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notesSlides/notesSlide1.xml" ContentType="application/vnd.openxmlformats-officedocument.presentationml.notesSlide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notesSlides/notesSlide2.xml" ContentType="application/vnd.openxmlformats-officedocument.presentationml.notesSlide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notesSlides/notesSlide3.xml" ContentType="application/vnd.openxmlformats-officedocument.presentationml.notesSlide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notesSlides/notesSlide4.xml" ContentType="application/vnd.openxmlformats-officedocument.presentationml.notesSlide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notesSlides/notesSlide5.xml" ContentType="application/vnd.openxmlformats-officedocument.presentationml.notesSlide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notesSlides/notesSlide6.xml" ContentType="application/vnd.openxmlformats-officedocument.presentationml.notesSlide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notesSlides/notesSlide7.xml" ContentType="application/vnd.openxmlformats-officedocument.presentationml.notesSlide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notesSlides/notesSlide8.xml" ContentType="application/vnd.openxmlformats-officedocument.presentationml.notesSlide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notesSlides/notesSlide9.xml" ContentType="application/vnd.openxmlformats-officedocument.presentationml.notesSlide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notesSlides/notesSlide10.xml" ContentType="application/vnd.openxmlformats-officedocument.presentationml.notesSlide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notesSlides/notesSlide11.xml" ContentType="application/vnd.openxmlformats-officedocument.presentationml.notesSlide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notesSlides/notesSlide12.xml" ContentType="application/vnd.openxmlformats-officedocument.presentationml.notesSlide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notesSlides/notesSlide13.xml" ContentType="application/vnd.openxmlformats-officedocument.presentationml.notesSlide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5" r:id="rId21"/>
    <p:sldId id="287" r:id="rId22"/>
    <p:sldId id="288" r:id="rId23"/>
    <p:sldId id="289" r:id="rId24"/>
    <p:sldId id="286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258" r:id="rId45"/>
    <p:sldId id="259" r:id="rId46"/>
    <p:sldId id="260" r:id="rId47"/>
    <p:sldId id="261" r:id="rId48"/>
    <p:sldId id="263" r:id="rId49"/>
    <p:sldId id="264" r:id="rId50"/>
    <p:sldId id="266" r:id="rId51"/>
    <p:sldId id="265" r:id="rId52"/>
    <p:sldId id="262" r:id="rId5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>
        <p:scale>
          <a:sx n="55" d="100"/>
          <a:sy n="55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5:2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2872 0 0,'0'-3'3206'0'0,"0"-19"11967"0"0,14 81-12902 0 0,-14-54-2160 0 0,0 0-1 0 0,1 0 1 0 0,0 1-1 0 0,0-1 1 0 0,0 0 0 0 0,0 0-1 0 0,4 8 1 0 0,-2-8-40 0 0,-1 0-1 0 0,-1 1 1 0 0,1-1 0 0 0,-1 1-1 0 0,0-1 1 0 0,0 1 0 0 0,0 9 0 0 0,1-1 69 0 0,1 0 1 0 0,0 0-1 0 0,6 14 1 0 0,7 28 235 0 0,0 9 128 0 0,-12-51-377 0 0,0 0 0 0 0,-1 1-1 0 0,0-1 1 0 0,1 28 0 0 0,11 36 343 0 0,-6-58-397 0 0,-8-18-72 0 0,0 0 0 0 0,0 0 1 0 0,-1-1-1 0 0,1 1 1 0 0,0 0-1 0 0,-1 0 0 0 0,1 0 1 0 0,-1 0-1 0 0,1 0 1 0 0,-1 0-1 0 0,0 3 0 0 0,2 11 68 0 0,2-19-21 0 0,5-27-4 0 0,-6 19-49 0 0,0 5 8 0 0,-1 0 0 0 0,1-1-1 0 0,-2 1 1 0 0,1-1-1 0 0,-1 1 1 0 0,2-12-1 0 0,-3 9 0 0 0,2 0 0 0 0,-1 0 0 0 0,1 0-1 0 0,5-13 1 0 0,18-91 19 0 0,7-10 95 0 0,-29 97-116 0 0,-3 20 1 0 0,0 1-1 0 0,1-1 0 0 0,-1 1 1 0 0,1 0-1 0 0,0-1 1 0 0,1 1-1 0 0,-1 0 0 0 0,1-1 1 0 0,0 1-1 0 0,4-6 0 0 0,-3 7 17 0 0,-1 0-1 0 0,1 1 0 0 0,-1-1 0 0 0,0 0 0 0 0,-1 0 0 0 0,1 0 1 0 0,1-6-1 0 0,-3 10 152 0 0,0 30 146 0 0,-2 12-101 0 0,1-31-178 0 0,0 0 0 0 0,1 0 0 0 0,0 0 0 0 0,0 1 0 0 0,1-2 0 0 0,1 1-1 0 0,0 0 1 0 0,6 20 0 0 0,3 4 14 0 0,-11-32-44 0 0,1 0 0 0 0,-1 0 0 0 0,1 0 0 0 0,0 0 0 0 0,0 0 1 0 0,0 0-1 0 0,0 0 0 0 0,1 0 0 0 0,-1-1 0 0 0,1 1 0 0 0,0 0 0 0 0,0-1 0 0 0,3 4 0 0 0,-3-4-3 0 0,0 0 0 0 0,0 0-1 0 0,0 0 1 0 0,0 0 0 0 0,-1 1-1 0 0,1-1 1 0 0,-1 1 0 0 0,1-1-1 0 0,-1 1 1 0 0,0 0 0 0 0,2 4-1 0 0,12 23 14 0 0,-11-27-51 0 0,1 1 1 0 0,-1-1-1 0 0,1-1 0 0 0,0 1 1 0 0,0-1-1 0 0,0 1 1 0 0,0-1-1 0 0,0-1 1 0 0,0 1-1 0 0,1-1 0 0 0,-1 0 1 0 0,0 0-1 0 0,1 0 1 0 0,-1-1-1 0 0,1 0 1 0 0,-1 0-1 0 0,12-2 0 0 0,0 2-181 0 0,-14-2 67 0 0,1 1 0 0 0,0-1-1 0 0,-1 1 1 0 0,1-1-1 0 0,-1-1 1 0 0,0 1 0 0 0,0 0-1 0 0,0-1 1 0 0,0 1-1 0 0,0-1 1 0 0,4-4 0 0 0,-1 0-351 0 0,-2 3 255 0 0,-1 0 0 0 0,0 0-1 0 0,0 0 1 0 0,0 0 0 0 0,-1 0 0 0 0,0-1-1 0 0,1 1 1 0 0,0-6 0 0 0,-1 5-36 0 0,0 1 1 0 0,0 0-1 0 0,0 0 1 0 0,0 0 0 0 0,1 0-1 0 0,-1 0 1 0 0,7-6-1 0 0,24-28-2542 0 0,-29 31 1831 0 0,-1 1 0 0 0,0 0 0 0 0,0-1 0 0 0,0 1 0 0 0,-1-1 0 0 0,3-13 0 0 0,27-89-5331 0 0,-11 49 4685 0 0,-9 25-1146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0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1267 1106 8200 0 0,'-3'1'60'0'0,"0"-2"0"0"0,1 1 0 0 0,-1 0 0 0 0,1 0 0 0 0,-1-1 1 0 0,1 0-1 0 0,-1 1 0 0 0,1-1 0 0 0,-1 0 0 0 0,1 0 0 0 0,0 0 0 0 0,-1-1 1 0 0,1 1-1 0 0,0-1 0 0 0,0 1 0 0 0,0-1 0 0 0,0 1 0 0 0,0-1 0 0 0,0 0 1 0 0,0 0-1 0 0,1 0 0 0 0,-1 0 0 0 0,1 0 0 0 0,0-1 0 0 0,-1 1 0 0 0,1 0 1 0 0,0-1-1 0 0,0 1 0 0 0,0-1 0 0 0,1 1 0 0 0,-2-4 0 0 0,0-9 121 0 0,-1-1-1 0 0,2 0 1 0 0,0 0 0 0 0,2-21-1 0 0,0 10 313 0 0,-2 19-419 0 0,1 0 1 0 0,1 0-1 0 0,0 0 0 0 0,0 1 1 0 0,0-1-1 0 0,1 0 1 0 0,0 0-1 0 0,1 1 1 0 0,0-1-1 0 0,0 1 1 0 0,5-9-1 0 0,52-69 1054 0 0,-57 78-1010 0 0,1-1 1 0 0,0 1 0 0 0,1 1-1 0 0,-1-1 1 0 0,1 1-1 0 0,9-9 1 0 0,1-2 179 0 0,-10 12-225 0 0,-1 0 0 0 0,1 1 0 0 0,0-1 1 0 0,0 1-1 0 0,0 1 0 0 0,0-1 0 0 0,1 1 0 0 0,0 0 1 0 0,10-4-1 0 0,-14 6-37 0 0,1 0 0 0 0,-1 0 0 0 0,0 0 0 0 0,0-1 0 0 0,0 1 0 0 0,0 0 0 0 0,0-1 1 0 0,0 1-1 0 0,0-1 0 0 0,-1 0 0 0 0,3-2 0 0 0,11-10 275 0 0,-2 10-114 0 0,0 0 1 0 0,0 0-1 0 0,0 2 1 0 0,1-1 0 0 0,-1 2-1 0 0,1 0 1 0 0,-1 0-1 0 0,22 3 1 0 0,-12-2 82 0 0,-12 0-150 0 0,0 1 0 0 0,0 0-1 0 0,0 1 1 0 0,-1 0 0 0 0,1 0-1 0 0,0 1 1 0 0,-1 1 0 0 0,1 0-1 0 0,-1 0 1 0 0,0 1 0 0 0,15 9-1 0 0,-19-9-73 0 0,0-1 1 0 0,0 1-1 0 0,0 0 0 0 0,-1 0 0 0 0,0 1 0 0 0,0 0 0 0 0,0 0 1 0 0,-1 0-1 0 0,0 0 0 0 0,0 1 0 0 0,0-1 0 0 0,-1 1 0 0 0,0 0 0 0 0,-1 0 1 0 0,1 0-1 0 0,-1 1 0 0 0,1 9 0 0 0,15 61 341 0 0,-12-61-304 0 0,-2 1 0 0 0,0 0 1 0 0,-1 0-1 0 0,1 24 0 0 0,-5-11 33 0 0,-1 1 0 0 0,-2-1 0 0 0,-1 0 0 0 0,-1 0 0 0 0,-14 40 0 0 0,0-18 270 0 0,-52 101 0 0 0,57-127-189 0 0,-2 0 0 0 0,-1-2 1 0 0,-1 0-1 0 0,-1-1 1 0 0,-1-1-1 0 0,-1-1 0 0 0,-1-1 1 0 0,-45 32-1 0 0,53-44-115 0 0,0 0 0 0 0,0-1 0 0 0,-1-1 0 0 0,0-1-1 0 0,-1 0 1 0 0,1-1 0 0 0,-26 5 0 0 0,36-9-70 0 0,1-1 0 0 0,-1 1 1 0 0,0-1-1 0 0,0 0 0 0 0,0 0 0 0 0,1-1 0 0 0,-1 1 1 0 0,0-1-1 0 0,1-1 0 0 0,-1 1 0 0 0,1-1 1 0 0,-1 0-1 0 0,1 0 0 0 0,-10-6 0 0 0,-4-18 36 0 0,-10 7-3 0 0,23 15-53 0 0,0 1 0 0 0,1-1 0 0 0,-1 0 0 0 0,1 0 0 0 0,-8-9 1 0 0,-16-19-3 0 0,21 24-2 0 0,0 0 1 0 0,0-1-1 0 0,1-1 1 0 0,0 1-1 0 0,0-1 0 0 0,-8-19 1 0 0,-4-17 1 0 0,5 11-23 0 0,0-1-1 0 0,-9-43 0 0 0,12 35 1 0 0,4 16 14 0 0,-7-47-1 0 0,13 67 10 0 0,0 0-1 0 0,1 1 0 0 0,0-1 0 0 0,0 1 1 0 0,1-1-1 0 0,0 0 0 0 0,1 1 0 0 0,-1 0 1 0 0,1-1-1 0 0,1 1 0 0 0,3-9 1 0 0,3 1 0 0 0,-1 1 0 0 0,2 0 0 0 0,0 1 0 0 0,0 0 0 0 0,2 0 1 0 0,19-17-1 0 0,-22 21 2 0 0,0 0 0 0 0,1 0 1 0 0,1 1-1 0 0,-1 0 0 0 0,1 1 0 0 0,0 0 1 0 0,1 0-1 0 0,0 2 0 0 0,14-6 1 0 0,33-3 29 0 0,-42 9-21 0 0,1 1 0 0 0,-1 0 0 0 0,1 1-1 0 0,0 1 1 0 0,0 1 0 0 0,0 0-1 0 0,0 2 1 0 0,18 2 0 0 0,-18 0 26 0 0,-1 2 1 0 0,0 0-1 0 0,0 1 1 0 0,0 1-1 0 0,-1 1 1 0 0,1 0-1 0 0,-2 1 1 0 0,0 1-1 0 0,0 0 1 0 0,0 1-1 0 0,-1 1 1 0 0,-1 0-1 0 0,0 0 1 0 0,-1 2-1 0 0,0-1 1 0 0,13 22-1 0 0,-17-20 55 0 0,-1 1-1 0 0,-1 1 1 0 0,0-1-1 0 0,-1 1 1 0 0,-1 0 0 0 0,0 0-1 0 0,-1 0 1 0 0,-1 0-1 0 0,-1 1 1 0 0,0-1-1 0 0,-1 1 1 0 0,-1-1-1 0 0,-1 1 1 0 0,-1-1-1 0 0,0 0 1 0 0,-1 0 0 0 0,-9 26-1 0 0,-10 5 144 0 0,-1 0 0 0 0,-2-2 0 0 0,-3-1 0 0 0,-57 70 0 0 0,71-98-179 0 0,-104 104 309 0 0,104-108-316 0 0,-1-1 0 0 0,0-1 0 0 0,0 0 0 0 0,-2-1 0 0 0,1 0 0 0 0,-31 10 0 0 0,27-12-32 0 0,1-2 1 0 0,-1 0-1 0 0,-1-2 1 0 0,1 0 0 0 0,-43 1-1 0 0,54-5 5 0 0,3 1-21 0 0,-1 0-1 0 0,1-1 1 0 0,0-1-1 0 0,-1 1 1 0 0,1-1-1 0 0,0 0 1 0 0,0-1-1 0 0,0 1 1 0 0,0-1-1 0 0,0-1 1 0 0,0 0-1 0 0,0 0 1 0 0,-11-7-1 0 0,0-4-4 0 0,1 0-1 0 0,1-2 0 0 0,0 0 1 0 0,1 0-1 0 0,1-2 0 0 0,0 1 1 0 0,-16-32-1 0 0,8 12-20 0 0,14 24 8 0 0,1 0 0 0 0,0 0 1 0 0,0-1-1 0 0,1 0 0 0 0,1 0 0 0 0,0 0 0 0 0,-5-28 0 0 0,4-2-27 0 0,4 34 32 0 0,0 0 1 0 0,0-1 0 0 0,1 1 0 0 0,0-1-1 0 0,1 1 1 0 0,0-1 0 0 0,0 1-1 0 0,1-1 1 0 0,1 1 0 0 0,0-1-1 0 0,0 1 1 0 0,1 0 0 0 0,7-18-1 0 0,4 3-17 0 0,-4 5 11 0 0,1 1 0 0 0,1 0 0 0 0,0 1 0 0 0,16-18-1 0 0,69-38-1 0 0,-89 67 28 0 0,-3 2-3 0 0,-1 0-1 0 0,1 1 1 0 0,1 0 0 0 0,-1 0-1 0 0,1 0 1 0 0,-1 1-1 0 0,1-1 1 0 0,0 1-1 0 0,0 1 1 0 0,1-1 0 0 0,10-2-1 0 0,45-14-2 0 0,-50 14-2 0 0,0 1 1 0 0,0 0-1 0 0,0 1 1 0 0,1 1-1 0 0,-1-1 1 0 0,18 1-1 0 0,-12 1-3 0 0,-13 1 3 0 0,0-1 0 0 0,1 1 0 0 0,-1 0 0 0 0,0 0 0 0 0,0 0 0 0 0,0 1-1 0 0,1 0 1 0 0,-1 0 0 0 0,0 0 0 0 0,0 1 0 0 0,-1 0 0 0 0,1-1 0 0 0,0 2-1 0 0,0-1 1 0 0,6 5 0 0 0,47 55 107 0 0,-55-60-103 0 0,0 0 0 0 0,-1 1 0 0 0,1-1 1 0 0,0 1-1 0 0,-1-1 0 0 0,0 1 0 0 0,0 0 1 0 0,0 0-1 0 0,0 0 0 0 0,0 0 0 0 0,0 1 0 0 0,-1-1 1 0 0,0 0-1 0 0,1 1 0 0 0,-1-1 0 0 0,-1 1 0 0 0,1-1 1 0 0,0 5-1 0 0,4 15 44 0 0,3 8 9 0 0,-2 2 0 0 0,-1-1 0 0 0,0 33 0 0 0,-5-51-31 0 0,0 0 0 0 0,-1 0 0 0 0,-1-1 0 0 0,0 1 0 0 0,-1 0 0 0 0,-1-1 0 0 0,0 0 0 0 0,0 0 0 0 0,-1 0 0 0 0,-8 13 0 0 0,-19 34 60 0 0,-53 86 194 0 0,73-129-247 0 0,0-1-1 0 0,-1 0 0 0 0,0-1 0 0 0,-2 0 1 0 0,1-2-1 0 0,-22 16 0 0 0,-1 2 4 0 0,31-25-21 0 0,0-1 0 0 0,-1 0 0 0 0,1 0 0 0 0,-1 0 0 0 0,-13 6 0 0 0,10-6 5 0 0,-1-1-1 0 0,1 0 1 0 0,-1-1 0 0 0,-14 3 0 0 0,21-5-19 0 0,0 0-1 0 0,-1 0 1 0 0,1-1-1 0 0,0 0 1 0 0,0 0 0 0 0,0 0-1 0 0,-1 0 1 0 0,1-1-1 0 0,0 0 1 0 0,0 0 0 0 0,0 0-1 0 0,0 0 1 0 0,0 0-1 0 0,0-1 1 0 0,0 0-1 0 0,-4-2 1 0 0,0-2-7 0 0,4 4 6 0 0,0 0-1 0 0,0-1 0 0 0,0 0 0 0 0,1 0 0 0 0,-1 0 0 0 0,1-1 0 0 0,0 1 1 0 0,-4-5-1 0 0,-26-40-43 0 0,20 29 47 0 0,0-1 0 0 0,1 1 0 0 0,-15-34 0 0 0,4-14-114 0 0,3 0 0 0 0,-17-106 1 0 0,35 162 104 0 0,1 0 0 0 0,0 0 0 0 0,0 1 0 0 0,1-1 0 0 0,1 0-1 0 0,0 0 1 0 0,0 0 0 0 0,1 1 0 0 0,1-1 0 0 0,0 1 0 0 0,0-1 0 0 0,1 1 0 0 0,0 0 0 0 0,0 0 0 0 0,1 1 0 0 0,10-15 0 0 0,4 7 6 0 0,-10 2-3 0 0,9-9-31 0 0,48-34 31 0 0,-56 52 7 0 0,-1 0 0 0 0,2 1 0 0 0,-1 0 1 0 0,0 1-1 0 0,1 0 0 0 0,0 1 0 0 0,20-4 0 0 0,-26 6-3 0 0,0 0 0 0 0,0 1 0 0 0,0 0 1 0 0,0 0-1 0 0,1 0 0 0 0,-1 0 0 0 0,0 1 0 0 0,0 0 0 0 0,0 0 0 0 0,0 1 0 0 0,-1-1 0 0 0,1 1 0 0 0,0 0 0 0 0,0 0 1 0 0,-1 0-1 0 0,0 1 0 0 0,1 0 0 0 0,-1 0 0 0 0,0 0 0 0 0,7 6 0 0 0,9 17 12 0 0,-12-20-10 0 0,0-1 0 0 0,-1 2-1 0 0,0-1 1 0 0,0 1 0 0 0,0 0-1 0 0,-1 0 1 0 0,0 1 0 0 0,-1 0-1 0 0,7 11 1 0 0,3 12 32 0 0,-2 0 0 0 0,-1 2 0 0 0,-1-1 0 0 0,8 44 1 0 0,-10-40-1 0 0,-6-21-14 0 0,-1-1-1 0 0,0 1 1 0 0,-1 0 0 0 0,0 0 0 0 0,-1 0 0 0 0,-1 0-1 0 0,-1 0 1 0 0,-3 18 0 0 0,-6 12 110 0 0,-22 56 0 0 0,32-97-124 0 0,-2 5 16 0 0,-1 0-1 0 0,0 0 1 0 0,-1 0 0 0 0,1-1 0 0 0,-2 0 0 0 0,1 0-1 0 0,-1 0 1 0 0,-12 12 0 0 0,-12 1 38 0 0,5 14 4 0 0,-5 6 33 0 0,3-23-34 0 0,9 7-5 0 0,4-13-39 0 0,0-1 1 0 0,-1-1 0 0 0,0 0 0 0 0,-20 8 0 0 0,19-10-13 0 0,0-1 1 0 0,-1-1-1 0 0,0-1 0 0 0,0 0 1 0 0,-1-1-1 0 0,1-1 1 0 0,-1-1-1 0 0,0 0 1 0 0,1-1-1 0 0,-1-1 1 0 0,-25-4-1 0 0,36 3-17 0 0,1-1 0 0 0,0 0 0 0 0,0 0 0 0 0,0-1 0 0 0,0 0 0 0 0,1 0 0 0 0,-1 0 0 0 0,1 0-1 0 0,-9-8 1 0 0,-3-1-9 0 0,0 0 10 0 0,0 0 0 0 0,0-2 0 0 0,1 1 0 0 0,1-2 0 0 0,-18-22 0 0 0,-3-1-8 0 0,28 28 8 0 0,0-1 1 0 0,1 0-1 0 0,0 0 0 0 0,-7-14 1 0 0,-4-7-27 0 0,12 21 27 0 0,1-1 0 0 0,1 1 0 0 0,0-1 0 0 0,0 1 0 0 0,1-1 0 0 0,1 0 1 0 0,0 0-1 0 0,1 0 0 0 0,0-1 0 0 0,0 1 0 0 0,3-22 0 0 0,-2 13-12 0 0,0 15 18 0 0,0-1-1 0 0,1 1 1 0 0,0 0 0 0 0,0-1-1 0 0,0 1 1 0 0,1-1-1 0 0,0 1 1 0 0,0 0-1 0 0,1 0 1 0 0,6-11-1 0 0,15-2-8 0 0,8-27-53 0 0,-26 35 44 0 0,1 0-1 0 0,1 0 1 0 0,0 1 0 0 0,0 0-1 0 0,12-11 1 0 0,9 3 19 0 0,-12-10 3 0 0,-9 22 6 0 0,1 0 0 0 0,0 0 0 0 0,0 1 0 0 0,0 0 0 0 0,1 0 0 0 0,-1 1 0 0 0,12-3 0 0 0,13-7 87 0 0,-7 3-96 0 0,0 1 0 0 0,1 1 0 0 0,39-7 0 0 0,-53 14-3 0 0,-1 1 0 0 0,0 1 1 0 0,1 0-1 0 0,14 1 0 0 0,-24 0 6 0 0,0-1 0 0 0,0 0 0 0 0,0 1-1 0 0,0 0 1 0 0,0 0 0 0 0,0 0 0 0 0,0 1 0 0 0,0-1 0 0 0,0 1-1 0 0,0 0 1 0 0,-1 0 0 0 0,1 0 0 0 0,-1 1 0 0 0,0-1 0 0 0,1 1 0 0 0,3 4-1 0 0,3 7 1 0 0,-7-10-1 0 0,0-1 0 0 0,0 1-1 0 0,0 0 1 0 0,-1 0-1 0 0,0 0 1 0 0,0 1 0 0 0,0-1-1 0 0,0 0 1 0 0,-1 1-1 0 0,1-1 1 0 0,-1 1 0 0 0,1 8-1 0 0,-2-8 7 0 0,0 0-1 0 0,1 1 0 0 0,0-1 1 0 0,0 0-1 0 0,1 0 1 0 0,-1 0-1 0 0,4 8 0 0 0,8 26 68 0 0,-8 25-4 0 0,-2 92-1 0 0,-4-91 1 0 0,0-48-68 0 0,-1 1 0 0 0,0-1 0 0 0,-1 0 0 0 0,-1 0 0 0 0,-1 0 1 0 0,-1-1-1 0 0,-13 30 0 0 0,14-38-3 0 0,0 0 0 0 0,-1 1 0 0 0,0-2 0 0 0,-10 12 0 0 0,10-13 0 0 0,0 0 0 0 0,0 1 0 0 0,1 0 0 0 0,0 0 0 0 0,1 0 0 0 0,-1 1 0 0 0,1 0 0 0 0,-3 9 0 0 0,5-12 0 0 0,0-1 0 0 0,-1 1 0 0 0,1 0 0 0 0,-1-1 0 0 0,0 0 0 0 0,0 1 0 0 0,0-1 0 0 0,-1-1 0 0 0,1 1 0 0 0,-1 0 0 0 0,0-1 0 0 0,-6 5 0 0 0,-64 33 0 0 0,18-12 0 0 0,50-26 0 0 0,0 0 0 0 0,0-1 0 0 0,-1 0 0 0 0,0 0 0 0 0,1 0 0 0 0,-1-1 0 0 0,0 0 0 0 0,0 0 0 0 0,1-1 0 0 0,-1 0 0 0 0,0 0 0 0 0,0 0 0 0 0,0-1 0 0 0,0 0 0 0 0,1 0 0 0 0,-1-1 0 0 0,-6-2 0 0 0,0-1 0 0 0,0 0 0 0 0,1 0 0 0 0,0-1 0 0 0,0-1 0 0 0,1 0 0 0 0,-1 0 0 0 0,-18-18 0 0 0,-22-46 0 0 0,38 55 0 0 0,2-1 0 0 0,0 0 0 0 0,2 0 0 0 0,-1-1 0 0 0,2 0 0 0 0,1-1 0 0 0,0 0 0 0 0,1 0 0 0 0,1-1 0 0 0,1 1 0 0 0,0-2 0 0 0,2 1 0 0 0,1 0 0 0 0,0-1 0 0 0,1-25 0 0 0,1 33 0 0 0,1 0 0 0 0,0-1 0 0 0,1 1 0 0 0,0 0 0 0 0,1-1 0 0 0,1 1 0 0 0,0 1 0 0 0,1-1 0 0 0,0 1 0 0 0,1 0 0 0 0,0 0 0 0 0,1 0 0 0 0,14-19 0 0 0,92-122 0 0 0,-66 108 0 0 0,-12 15 0 0 0,-28 23 0 0 0,1 0 0 0 0,0 1 0 0 0,0 0 0 0 0,0 1 0 0 0,1-1 0 0 0,12-4 0 0 0,17-11 0 0 0,-28 17 0 0 0,1 1 0 0 0,-1 0 0 0 0,1 0 0 0 0,-1 1 0 0 0,1 0 0 0 0,0 1 0 0 0,0 0 0 0 0,0 1 0 0 0,0 1 0 0 0,12 1 0 0 0,-21-2 0 0 0,-1 1 0 0 0,0-1 0 0 0,0 1 0 0 0,0 0 0 0 0,0-1 0 0 0,0 1 0 0 0,0 0 0 0 0,0 0 0 0 0,0-1 0 0 0,0 1 0 0 0,0 0 0 0 0,0 0 0 0 0,0 0 0 0 0,0 0 0 0 0,-1 1 0 0 0,1-1 0 0 0,0 1 0 0 0,9 11 0 0 0,-5-7 0 0 0,0 0 0 0 0,0 1 0 0 0,-1-1 0 0 0,0 1 0 0 0,0 0 0 0 0,-1 0 0 0 0,0 0 0 0 0,0 1 0 0 0,-1-1 0 0 0,3 16 0 0 0,0-1 0 0 0,0 0 0 0 0,-2 1 0 0 0,1 27 0 0 0,-4-16 0 0 0,-1 64 0 0 0,0-89 0 0 0,0-1 0 0 0,0 1 0 0 0,-1-1 0 0 0,0 1 0 0 0,-1-1 0 0 0,0 0 0 0 0,0 0 0 0 0,-9 16 0 0 0,-35 48 0 0 0,42-63 0 0 0,0 0 0 0 0,-1 0 0 0 0,0-1 0 0 0,0 0 0 0 0,-1 0 0 0 0,-14 12 0 0 0,-73 50 0 0 0,91-65 0 0 0,-35 13 0 0 0,29-15 0 0 0,0 0 0 0 0,0 0 0 0 0,0-1 0 0 0,0-1 0 0 0,-1 0 0 0 0,1 0 0 0 0,-16-1 0 0 0,21 0 0 0 0,-1 0 0 0 0,0-1 0 0 0,1 0 0 0 0,-1 0 0 0 0,1 0 0 0 0,-1-1 0 0 0,1 1 0 0 0,0-1 0 0 0,0 0 0 0 0,-1 0 0 0 0,1-1 0 0 0,1 1 0 0 0,-1-1 0 0 0,0 0 0 0 0,1 0 0 0 0,-1 0 0 0 0,-5-7 0 0 0,-7-16 0 0 0,7 16 0 0 0,6 7 0 0 0,0 0 0 0 0,1 0 0 0 0,-1 0 0 0 0,1 0 0 0 0,0-1 0 0 0,0 1 0 0 0,0-1 0 0 0,0 1 0 0 0,0-1 0 0 0,-1-4 0 0 0,-21-38 0 0 0,19 39 0 0 0,0 0 0 0 0,1-1 0 0 0,0 0 0 0 0,1 1 0 0 0,0-2 0 0 0,-4-11 0 0 0,-14-42 0 0 0,15 51 0 0 0,2 0 0 0 0,0-1 0 0 0,0 0 0 0 0,-2-17 0 0 0,-13-51 0 0 0,14 64 0 0 0,0-1 0 0 0,1-1 0 0 0,1 1 0 0 0,-1-28 0 0 0,3-1 0 0 0,0 32 0 0 0,0-1 0 0 0,1 0 0 0 0,0 0 0 0 0,1 0 0 0 0,1 0 0 0 0,0 1 0 0 0,1-1 0 0 0,0 1 0 0 0,2 0 0 0 0,-1-1 0 0 0,10-18 0 0 0,2 6 0 0 0,-10 16 0 0 0,0 0 0 0 0,1 0 0 0 0,0 0 0 0 0,0 1 0 0 0,1 0 0 0 0,18-17 0 0 0,11-7 0 0 0,-4-2 0 0 0,-23 28 0 0 0,0 0 0 0 0,1 0 0 0 0,1 1 0 0 0,-1 1 0 0 0,1 0 0 0 0,0 1 0 0 0,21-7 0 0 0,-24 9 0 0 0,-1 0 0 0 0,1 1 0 0 0,-1 0 0 0 0,1 1 0 0 0,0-1 0 0 0,0 2 0 0 0,0-1 0 0 0,0 1 0 0 0,0 1 0 0 0,0 0 0 0 0,-1 0 0 0 0,1 0 0 0 0,10 4 0 0 0,-8 0 0 0 0,1 1 0 0 0,0 1 0 0 0,-1 0 0 0 0,0 0 0 0 0,13 12 0 0 0,2 2 0 0 0,-17-12 0 0 0,0 1 0 0 0,0 0 0 0 0,-1 0 0 0 0,13 22 0 0 0,-8-12 0 0 0,46 81 0 0 0,-50-86 0 0 0,0 1 0 0 0,0 0 0 0 0,-1 1 0 0 0,-1-1 0 0 0,9 34 0 0 0,6 30 0 0 0,-11-44 0 0 0,-1 0 0 0 0,-2 1 0 0 0,-2 0 0 0 0,4 63 0 0 0,-10-75 0 0 0,-1 0 0 0 0,-4 26 0 0 0,4-43 0 0 0,-1 0 0 0 0,0 0 0 0 0,-1-1 0 0 0,0 1 0 0 0,0-1 0 0 0,0 0 0 0 0,-1 0 0 0 0,0 0 0 0 0,0 0 0 0 0,-7 7 0 0 0,3-6 0 0 0,0 0 0 0 0,0 0 0 0 0,-1 0 0 0 0,-12 7 0 0 0,0 0 0 0 0,15-13 0 0 0,-1 1 0 0 0,1-1 0 0 0,-1 0 0 0 0,0-1 0 0 0,0 0 0 0 0,1 0 0 0 0,-1 0 0 0 0,0-1 0 0 0,-8 0 0 0 0,0 1 0 0 0,-2-1 0 0 0,0 0 0 0 0,-1 0 0 0 0,1-2 0 0 0,0 0 0 0 0,-29-7 0 0 0,40 6 0 0 0,0 1 0 0 0,0-1 0 0 0,0 0 0 0 0,0-1 0 0 0,0 0 0 0 0,1 1 0 0 0,-1-2 0 0 0,1 1 0 0 0,0-1 0 0 0,-6-7 0 0 0,-20-17 0 0 0,12 16 0 0 0,15 11 0 0 0,0 0 0 0 0,1-1 0 0 0,-1 0 0 0 0,1 1 0 0 0,-1-1 0 0 0,1-1 0 0 0,0 1 0 0 0,0 0 0 0 0,1-1 0 0 0,-1 1 0 0 0,-3-7 0 0 0,-2-6 0 0 0,-1 2 0 0 0,-18-24 0 0 0,20 29 0 0 0,0 0 0 0 0,0 0 0 0 0,2 0 0 0 0,-1-1 0 0 0,1 1 0 0 0,0-1 0 0 0,-6-21 0 0 0,-7-24 0 0 0,14 46 0 0 0,0-2 0 0 0,0 1 0 0 0,1 0 0 0 0,1-1 0 0 0,0 1 0 0 0,-1-21 0 0 0,1-7 0 0 0,1 27 0 0 0,0 1 0 0 0,1 0 0 0 0,0-1 0 0 0,1 1 0 0 0,0 0 0 0 0,0 0 0 0 0,1 0 0 0 0,0 0 0 0 0,8-19 0 0 0,-7 23 0 0 0,14-29 0 0 0,27-39 0 0 0,-15 28 0 0 0,-23 35 0 0 0,1 0 0 0 0,0 1 0 0 0,0 0 0 0 0,18-18 0 0 0,-3 6 0 0 0,30-39 0 0 0,10-10 0 0 0,-51 61 0 0 0,11-13 0 0 0,1 1 0 0 0,1 0 0 0 0,1 2 0 0 0,1 1 0 0 0,48-27 0 0 0,-19 18 0 0 0,-44 22 0 0 0,0 0 0 0 0,0 1 0 0 0,0 0 0 0 0,21-5 0 0 0,28-11 0 0 0,-50 17 0 0 0,-1 0 0 0 0,1 0 0 0 0,0 1 0 0 0,-1 1 0 0 0,1 0 0 0 0,20-2 0 0 0,24 1 0 0 0,-29 0 0 0 0,0 2 0 0 0,1 0 0 0 0,-1 2 0 0 0,0 1 0 0 0,0 1 0 0 0,28 6 0 0 0,-46-6 0 0 0,0-1 0 0 0,0 1 0 0 0,0 0 0 0 0,0 0 0 0 0,0 1 0 0 0,-1 0 0 0 0,0 0 0 0 0,0 1 0 0 0,0-1 0 0 0,0 1 0 0 0,-1 0 0 0 0,7 8 0 0 0,5 16 0 0 0,13-10 0 0 0,-23-9 0 0 0,0-1 0 0 0,-1 1 0 0 0,0 1 0 0 0,-1-1 0 0 0,0 1 0 0 0,0 0 0 0 0,4 16 0 0 0,0 10 0 0 0,-1 0 0 0 0,-1 0 0 0 0,-3 0 0 0 0,-1 1 0 0 0,-1 0 0 0 0,-2-1 0 0 0,-2 1 0 0 0,-11 65 0 0 0,2-65 0 0 0,-2 0 0 0 0,-1 0 0 0 0,-2-2 0 0 0,-32 55 0 0 0,42-80 0 0 0,-1-1 0 0 0,0-1 0 0 0,-1 1 0 0 0,-11 9 0 0 0,-17 24 0 0 0,30-33 0 0 0,-1 2 0 0 0,-1 0 0 0 0,-1 0 0 0 0,1 0 0 0 0,-19 17 0 0 0,-49 29 0 0 0,73-55 0 0 0,-2 2 0 0 0,-1-1 0 0 0,1 1 0 0 0,-1-1 0 0 0,0 0 0 0 0,0 0 0 0 0,-1-1 0 0 0,1 0 0 0 0,-1 0 0 0 0,-7 2 0 0 0,-11 4 0 0 0,0-2 0 0 0,-28 6 0 0 0,46-12 0 0 0,1 0 0 0 0,-1 0 0 0 0,1-1 0 0 0,-1 1 0 0 0,0-1 0 0 0,1-1 0 0 0,-1 1 0 0 0,1-1 0 0 0,-1 0 0 0 0,1-1 0 0 0,0 0 0 0 0,-1 0 0 0 0,1 0 0 0 0,-11-6 0 0 0,-6-8 0 0 0,1 0 0 0 0,0-2 0 0 0,2 0 0 0 0,0-2 0 0 0,1 0 0 0 0,1-1 0 0 0,-18-28 0 0 0,14 15-4 0 0,2-1 0 0 0,2-1 0 0 0,-16-41 0 0 0,26 53-1 0 0,1 0 1 0 0,1-1 0 0 0,1 0-1 0 0,1 0 1 0 0,1 0 0 0 0,0-29-1 0 0,3 43 1 0 0,-1-1 3 0 0,1 1 0 0 0,0-1 0 0 0,1 1 1 0 0,0-1-1 0 0,1 1 0 0 0,0 0 1 0 0,1 0-1 0 0,0 0 0 0 0,5-11 0 0 0,3 1-8 0 0,0 2 0 0 0,1-1 0 0 0,0 1 0 0 0,22-23 0 0 0,14-14 1 0 0,-34 39 7 0 0,0 1 1 0 0,1 1-1 0 0,29-25 0 0 0,-20 21 2 0 0,5-4 1 0 0,1 1 1 0 0,1 2-1 0 0,1 1 1 0 0,39-18 0 0 0,14-5 0 0 0,-69 32-3 0 0,1 1 0 0 0,-1 1 0 0 0,1 1 0 0 0,1 0-1 0 0,34-8 1 0 0,22 1 10 0 0,-4 0 19 0 0,1 3 1 0 0,100-2 0 0 0,-63 18-30 0 0,-97-3 0 0 0,-1 0 0 0 0,1 0 0 0 0,-1 1 0 0 0,1 0 0 0 0,-1 1 0 0 0,0 0 0 0 0,17 11 0 0 0,27 17 0 0 0,-39-7 0 0 0,13-7 0 0 0,-17 11 0 0 0,2-8 0 0 0,5 16 0 0 0,29 124 0 0 0,-42-139 0 0 0,0 2 0 0 0,-1 0 0 0 0,-1 0 0 0 0,0 26 0 0 0,-2-8 0 0 0,1-27 0 0 0,-2 0 0 0 0,0 0 0 0 0,0 0 0 0 0,-2 0 0 0 0,1 0 0 0 0,-2 0 0 0 0,0 0 0 0 0,-11 28 0 0 0,3-1 0 0 0,10-36 0 0 0,0 1 0 0 0,-1-1 0 0 0,0 0 0 0 0,0 0 0 0 0,0 0 0 0 0,-5 9 0 0 0,-8 10 0 0 0,-2-1 0 0 0,0 0 0 0 0,-1-2 0 0 0,-2 0 0 0 0,0-1 0 0 0,-1-1 0 0 0,-28 20 0 0 0,26-24 0 0 0,-1 0 0 0 0,0-2 0 0 0,-1-2 0 0 0,-1 0 0 0 0,0-1 0 0 0,-1-2 0 0 0,0 0 0 0 0,0-2 0 0 0,-1-1 0 0 0,1-1 0 0 0,-1-2 0 0 0,-51 1 0 0 0,66-4 0 0 0,0-1 0 0 0,0 0 0 0 0,1-1 0 0 0,-1 0 0 0 0,1-1 0 0 0,-1 0 0 0 0,-22-10 0 0 0,7-1 0 0 0,1-2 0 0 0,0-1 0 0 0,2-1 0 0 0,0-1 0 0 0,1-2 0 0 0,1 0 0 0 0,-34-41 0 0 0,33 35 0 0 0,0-2 0 0 0,2 0 0 0 0,2-2 0 0 0,-29-56 0 0 0,38 62 0 0 0,1-1 0 0 0,1 0 0 0 0,2-1 0 0 0,1 1 0 0 0,1-1 0 0 0,1-1 0 0 0,1 1 0 0 0,1 0 0 0 0,3-39 0 0 0,1 58 0 0 0,-1 0 0 0 0,1 0 0 0 0,0 0 0 0 0,1 0 0 0 0,0 1 0 0 0,7-14 0 0 0,2-6 0 0 0,-8 15 0 0 0,0 2 0 0 0,-1-1 0 0 0,2 1 0 0 0,0 0 0 0 0,0 1 0 0 0,0-1 0 0 0,12-14 0 0 0,85-94-12 0 0,59-44-11 0 0,-138 142 24 0 0,103-84 18 0 0,-106 90-16 0 0,1 0 0 0 0,0 1 0 0 0,1 2 0 0 0,34-14 0 0 0,65-25-3 0 0,-80 31 0 0 0,1 2 0 0 0,0 2 0 0 0,51-11 0 0 0,-51 18 0 0 0,-21 2 0 0 0,1 1 0 0 0,-1 1 0 0 0,1 1 0 0 0,0 1 0 0 0,-1 1 0 0 0,1 1 0 0 0,0 0 0 0 0,0 2 0 0 0,21 5 0 0 0,-24-2 0 0 0,0 1 0 0 0,-1 1 0 0 0,0 0 0 0 0,0 2 0 0 0,-1 0 0 0 0,0 1 0 0 0,0 1 0 0 0,21 18 0 0 0,-23-14 0 0 0,-1 0 0 0 0,0 2 0 0 0,-1-1 0 0 0,-1 2 0 0 0,-1 0 0 0 0,11 21 0 0 0,-14-25 0 0 0,0 4 0 0 0,-1 0 0 0 0,-1 1 0 0 0,0 1 0 0 0,-2-1 0 0 0,4 31 0 0 0,1-1 0 0 0,-4-16 0 0 0,-2-1 0 0 0,-2 1 0 0 0,-1 0 0 0 0,-1-1 0 0 0,-1 1 0 0 0,-3-1 0 0 0,-9 41 0 0 0,9-47 0 0 0,-4 11 0 0 0,-3 0 0 0 0,0-1 0 0 0,-3 0 0 0 0,-1-1 0 0 0,-30 48 0 0 0,30-53 0 0 0,-73 103 0 0 0,65-95 0 0 0,-2-1 0 0 0,-2-2 0 0 0,-1-1 0 0 0,-53 48 0 0 0,72-74 0 0 0,1-1 0 0 0,-2 0 0 0 0,1 0 0 0 0,-12 5 0 0 0,-26 16 0 0 0,35-18 0 0 0,9-7 0 0 0,-1 1 0 0 0,0-1 0 0 0,1 0 0 0 0,-1 0 0 0 0,0-1 0 0 0,0 0 0 0 0,0 0 0 0 0,0 0 0 0 0,-7 1 0 0 0,-46 13 0 0 0,38-10 0 0 0,0 0 0 0 0,-1-2 0 0 0,1 0 0 0 0,-1-1 0 0 0,0-1 0 0 0,0-1 0 0 0,-31-2 0 0 0,46-1 0 0 0,0 1 0 0 0,0-1 0 0 0,0 0 0 0 0,0 0 0 0 0,0-1 0 0 0,1 0 0 0 0,-1 0 0 0 0,-5-4 0 0 0,-11-6 0 0 0,-4-2 0 0 0,1-1 0 0 0,1-1 0 0 0,0-1 0 0 0,2-1 0 0 0,0-1 0 0 0,1-1 0 0 0,1-1 0 0 0,1 0 0 0 0,1-2 0 0 0,1 0 0 0 0,1-1 0 0 0,-16-36 0 0 0,18 29 0 0 0,1-1 0 0 0,2 0 0 0 0,1-1 0 0 0,2 0 0 0 0,1-1 0 0 0,2 0 0 0 0,1 0 0 0 0,2 0 0 0 0,4-64 0 0 0,0 85 0 0 0,0-1 0 0 0,1 1 0 0 0,0 0 0 0 0,1 1 0 0 0,1-1 0 0 0,0 1 0 0 0,7-14 0 0 0,7-7 0 0 0,29-39 0 0 0,-22 35 0 0 0,-5 9 0 0 0,2 1 0 0 0,0 1 0 0 0,2 0 0 0 0,2 2 0 0 0,35-26 0 0 0,-2 6 0 0 0,104-56 0 0 0,-109 74 0 0 0,1 2 0 0 0,1 3 0 0 0,74-19 0 0 0,-103 35 0 0 0,-1 1 0 0 0,38-1 0 0 0,-26 3 0 0 0,-9 1 0 0 0,55 2 0 0 0,-74 0 0 0 0,0 2 0 0 0,1-1 0 0 0,-1 2 0 0 0,0-1 0 0 0,0 2 0 0 0,0-1 0 0 0,21 11 0 0 0,-15-5 0 0 0,0 1 0 0 0,-1 1 0 0 0,-1 0 0 0 0,1 1 0 0 0,-2 1 0 0 0,0 1 0 0 0,0-1 0 0 0,20 29 0 0 0,6 17 0 0 0,-33-51 0 0 0,-1-1 0 0 0,0 2 0 0 0,0-1 0 0 0,-1 1 0 0 0,0 0 0 0 0,0 0 0 0 0,-1 0 0 0 0,-1 1 0 0 0,1-1 0 0 0,-1 1 0 0 0,2 14 0 0 0,8 47 0 0 0,-8-52 0 0 0,-1 1 0 0 0,-1-1 0 0 0,1 25 0 0 0,-3-8 0 0 0,0 5 0 0 0,-1 1 0 0 0,-2 0 0 0 0,-2-1 0 0 0,-2 1 0 0 0,-18 67 0 0 0,-74 144 0 0 0,81-221 0 0 0,-28 41 0 0 0,-5 8 0 0 0,35-56 0 0 0,-1 0 0 0 0,-1-2 0 0 0,0 0 0 0 0,-2 0 0 0 0,-1-2 0 0 0,-25 21 0 0 0,27-26 0 0 0,-1-1 0 0 0,-1-1 0 0 0,0 0 0 0 0,0-2 0 0 0,-2-1 0 0 0,1 0 0 0 0,-40 13 0 0 0,46-20 0 0 0,-1 0 0 0 0,0-1 0 0 0,-28 2 0 0 0,37-5 0 0 0,1 0 0 0 0,-1 0 0 0 0,0-1 0 0 0,1 0 0 0 0,-1 0 0 0 0,1-1 0 0 0,-1 1 0 0 0,1-2 0 0 0,0 1 0 0 0,-1 0 0 0 0,1-1 0 0 0,-6-4 0 0 0,-8-8 0 0 0,1 0 0 0 0,0-1 0 0 0,0-1 0 0 0,2-1 0 0 0,0 0 0 0 0,1-1 0 0 0,1-1 0 0 0,1-1 0 0 0,-13-26 0 0 0,-10-25 0 0 0,-39-114 0 0 0,73 177 0 0 0,-6-20 0 0 0,1-1 0 0 0,2 0 0 0 0,0 0 0 0 0,3 0 0 0 0,0 0 0 0 0,3-42 0 0 0,0 56 0 0 0,2 0 0 0 0,0 0 0 0 0,1 0 0 0 0,0 1 0 0 0,2-1 0 0 0,0 1 0 0 0,0 0 0 0 0,1 0 0 0 0,12-19 0 0 0,10-13 0 0 0,48-61 0 0 0,-59 85 0 0 0,8-6 0 0 0,1 2 0 0 0,1 1 0 0 0,2 1 0 0 0,0 2 0 0 0,1 0 0 0 0,2 2 0 0 0,46-23 0 0 0,-48 29 0 0 0,1 2 0 0 0,40-12 0 0 0,-33 13 0 0 0,-7 2 0 0 0,2 1 0 0 0,-1 2 0 0 0,1 2 0 0 0,39-3 0 0 0,132 7 0 0 0,-189 2 0 0 0,-1 1 0 0 0,1 0 0 0 0,0 1 0 0 0,-1 1 0 0 0,0 0 0 0 0,0 1 0 0 0,17 8 0 0 0,1 3 0 0 0,-1 2 0 0 0,30 22 0 0 0,-48-27 0 0 0,0-1 0 0 0,-1 1 0 0 0,17 25 0 0 0,-18-24 0 0 0,-5-4 0 0 0,0 0 0 0 0,0 0 0 0 0,-1 0 0 0 0,0 1 0 0 0,-1 0 0 0 0,6 21 0 0 0,8 66 0 0 0,-17-94 0 0 0,3 37 0 0 0,-2 0 0 0 0,-4 48 0 0 0,0-18 0 0 0,1-47 0 0 0,-1 0 0 0 0,-1 0 0 0 0,-1 0 0 0 0,-2-1 0 0 0,0 1 0 0 0,-1-2 0 0 0,-1 1 0 0 0,-18 33 0 0 0,-3-3 0 0 0,22-37 0 0 0,2-2 0 0 0,-1-1 0 0 0,-1 0 0 0 0,0 0 0 0 0,-10 14 0 0 0,-54 89 0 0 0,-3 3 0 0 0,64-105 0 0 0,-1-1 0 0 0,0 0 0 0 0,-1-1 0 0 0,-1 0 0 0 0,0-1 0 0 0,-18 12 0 0 0,27-20 0 0 0,-19 12 0 0 0,-1-1 0 0 0,0-1 0 0 0,-27 11 0 0 0,44-21 0 0 0,0-1 0 0 0,-1 0 0 0 0,1 0 0 0 0,0-1 0 0 0,-1 0 0 0 0,1 0 0 0 0,-9-1 0 0 0,13 0 0 0 0,-1 0 0 0 0,1-1 0 0 0,-1 1 0 0 0,1-1 0 0 0,0 0 0 0 0,-1 0 0 0 0,1 0 0 0 0,0-1 0 0 0,0 1 0 0 0,0-1 0 0 0,0 0 0 0 0,0 0 0 0 0,0 0 0 0 0,0 0 0 0 0,-4-5 0 0 0,-58-90 0 0 0,39 60 0 0 0,-33-63 0 0 0,54 89 0 0 0,1 0 0 0 0,0 0 0 0 0,0 0 0 0 0,-1-13 0 0 0,-8-24 0 0 0,-1-2 0 0 0,3-2 0 0 0,-9-90 0 0 0,19 134 0 0 0,-1-6 0 0 0,1 0 0 0 0,1 0 0 0 0,0-1 0 0 0,0 1 0 0 0,2 0 0 0 0,0 0 0 0 0,0 0 0 0 0,1 0 0 0 0,1 0 0 0 0,0 1 0 0 0,1-1 0 0 0,1 1 0 0 0,0 0 0 0 0,9-14 0 0 0,7-9 0 0 0,2 0 0 0 0,1 2 0 0 0,1 1 0 0 0,46-43 0 0 0,-51 56 0 0 0,34-30 0 0 0,86-61 0 0 0,-125 102 0 0 0,1 0 0 0 0,-1 1 0 0 0,34-10 0 0 0,10-6 0 0 0,-32 12 0 0 0,1 0 0 0 0,1 2 0 0 0,-1 1 0 0 0,1 2 0 0 0,51-6 0 0 0,152 2 0 0 0,-221 10 0 0 0,1 1 0 0 0,0 1 0 0 0,0 0 0 0 0,-1 1 0 0 0,1 0 0 0 0,0 1 0 0 0,-1 0 0 0 0,22 10 0 0 0,-11 2 0 0 0,23 10 0 0 0,-37-20 0 0 0,0 1 0 0 0,-1 0 0 0 0,1 0 0 0 0,-1 0 0 0 0,0 1 0 0 0,-1 1 0 0 0,0-1 0 0 0,0 1 0 0 0,-1 0 0 0 0,0 1 0 0 0,6 9 0 0 0,-8-12 0 0 0,3 8 0 0 0,0 0 0 0 0,-1 1 0 0 0,0 0 0 0 0,-1 0 0 0 0,-1 0 0 0 0,0 1 0 0 0,2 27 0 0 0,2-1 0 0 0,-3-10 0 0 0,-2-1 0 0 0,-1 0 0 0 0,-1 1 0 0 0,-2-1 0 0 0,-1 1 0 0 0,-1-1 0 0 0,-13 49 0 0 0,10-58 0 0 0,-2 0 0 0 0,-10 20 0 0 0,-9 22 0 0 0,19-43 0 0 0,-6 22 0 0 0,-3-1 0 0 0,-29 54 0 0 0,-36 32 0 0 0,56-87 0 0 0,22-33 0 0 0,-1 0 0 0 0,0 0 0 0 0,0 0 0 0 0,-1 0 0 0 0,0-1 0 0 0,-1 0 0 0 0,1-1 0 0 0,-1 1 0 0 0,0-1 0 0 0,-10 6 0 0 0,15-11 0 0 0,-5 2 0 0 0,0 1 0 0 0,1 0 0 0 0,0 0 0 0 0,-1 0 0 0 0,1 1 0 0 0,1 0 0 0 0,-11 10 0 0 0,9-8 0 0 0,0-1 0 0 0,-1 0 0 0 0,0 0 0 0 0,0-1 0 0 0,0 0 0 0 0,-1-1 0 0 0,1 0 0 0 0,-1 0 0 0 0,0-1 0 0 0,0 0 0 0 0,-1 0 0 0 0,1-1 0 0 0,-10 1 0 0 0,13-2 0 0 0,1-1 0 0 0,0 1 0 0 0,0-1 0 0 0,-1 0 0 0 0,1 0 0 0 0,0-1 0 0 0,0 1 0 0 0,-1-1 0 0 0,1-1 0 0 0,0 1 0 0 0,0-1 0 0 0,0 1 0 0 0,0-2 0 0 0,0 1 0 0 0,1 0 0 0 0,-1-1 0 0 0,-6-5 0 0 0,-8-20 0 0 0,-3 9 0 0 0,19 17 0 0 0,0-1 0 0 0,-1 1 0 0 0,1-1 0 0 0,0 0 0 0 0,1 0 0 0 0,-1 0 0 0 0,0 0 0 0 0,1-1 0 0 0,0 1 0 0 0,-3-6 0 0 0,-37-76 0 0 0,24 50 0 0 0,1-2 0 0 0,-16-48 0 0 0,16 29 0 0 0,-1 3 0 0 0,2-2 0 0 0,3 0 0 0 0,-11-92 0 0 0,22 121 0 0 0,-1-4 0 0 0,1-1 0 0 0,2 1 0 0 0,0-1 0 0 0,3 1 0 0 0,0 0 0 0 0,8-31 0 0 0,-1 32 0 0 0,1 0 0 0 0,2 0 0 0 0,0 1 0 0 0,2 1 0 0 0,1 0 0 0 0,1 1 0 0 0,1 1 0 0 0,2 0 0 0 0,0 2 0 0 0,2 0 0 0 0,34-28 0 0 0,-15 17 0 0 0,-18 13 0 0 0,2 0 0 0 0,0 2 0 0 0,48-27 0 0 0,-44 32 0 0 0,-14 6 0 0 0,0 0 0 0 0,0 2 0 0 0,0 0 0 0 0,0 0 0 0 0,1 2 0 0 0,26-5 0 0 0,49-7 0 0 0,-44 6 0 0 0,60-4 0 0 0,-94 13 0 0 0,0 1 0 0 0,0 0 0 0 0,0 1 0 0 0,0 1 0 0 0,0-1 0 0 0,0 2 0 0 0,-1 0 0 0 0,1 1 0 0 0,17 7 0 0 0,-3 4 0 0 0,0 1 0 0 0,-1 1 0 0 0,0 1 0 0 0,-2 1 0 0 0,0 2 0 0 0,-1 0 0 0 0,-1 2 0 0 0,22 29 0 0 0,-26-26 0 0 0,29 55 0 0 0,-40-68 0 0 0,-2-1 0 0 0,0 0 0 0 0,-2 1 0 0 0,1-1 0 0 0,-1 0 0 0 0,2 26 0 0 0,2 6 0 0 0,4 8 0 0 0,-3 0 0 0 0,-2 0 0 0 0,-3 1 0 0 0,-1 0 0 0 0,-11 96 0 0 0,6-133 0 0 0,-1 1 0 0 0,-1 0 0 0 0,0-1 0 0 0,-12 22 0 0 0,10-21 0 0 0,0 0 0 0 0,1 0 0 0 0,-6 29 0 0 0,7-27 0 0 0,-1-1 0 0 0,0 0 0 0 0,-1 0 0 0 0,-1-1 0 0 0,-1 1 0 0 0,0-2 0 0 0,-1 1 0 0 0,-17 19 0 0 0,9-10 0 0 0,-24 44 0 0 0,29-43 0 0 0,-1-1 0 0 0,-2 0 0 0 0,-1-1 0 0 0,0-1 0 0 0,-2-1 0 0 0,-31 30 0 0 0,-18-4 0 0 0,65-46 0 0 0,-1-1 0 0 0,1 0 0 0 0,0 0 0 0 0,-1 0 0 0 0,1 0 0 0 0,-1-1 0 0 0,1 0 0 0 0,-1 1 0 0 0,0-1 0 0 0,1-1 0 0 0,-1 1 0 0 0,0 0 0 0 0,0-1 0 0 0,0 0 0 0 0,0 0 0 0 0,0 0 0 0 0,1 0 0 0 0,-1-1 0 0 0,0 1 0 0 0,0-1 0 0 0,0 0 0 0 0,1 0 0 0 0,-1-1 0 0 0,1 1 0 0 0,-1-1 0 0 0,1 0 0 0 0,-1 0 0 0 0,1 0 0 0 0,0 0 0 0 0,0 0 0 0 0,0-1 0 0 0,0 1 0 0 0,0-1 0 0 0,-3-4 0 0 0,6 7 0 0 0,-13-22 0 0 0,1 0 0 0 0,1 0 0 0 0,1-1 0 0 0,1 0 0 0 0,-7-29 0 0 0,13 42 0 0 0,0 0 0 0 0,-1 0 0 0 0,-9-17 0 0 0,-6-17 0 0 0,12 16 0 0 0,2-1 0 0 0,-3-36 0 0 0,0-2 0 0 0,2 15 0 0 0,0-90 0 0 0,6 131 0 0 0,1 0 0 0 0,1 0 0 0 0,-1 0 0 0 0,2 0 0 0 0,7-20 0 0 0,-1 1 0 0 0,-2 5 0 0 0,-4 11 0 0 0,1 0 0 0 0,0 1 0 0 0,1-1 0 0 0,11-21 0 0 0,-8 21 0 0 0,15-27 0 0 0,1 0 0 0 0,2 1 0 0 0,2 2 0 0 0,2 1 0 0 0,39-39 0 0 0,-48 56 0 0 0,1-2 0 0 0,2 0 0 0 0,0 1 0 0 0,1 2 0 0 0,1 0 0 0 0,0 2 0 0 0,39-18 0 0 0,-14 14 0 0 0,-14 5 0 0 0,54-14 0 0 0,-69 24 0 0 0,0 2 0 0 0,0 0 0 0 0,31-1 0 0 0,-47 4 0 0 0,1 1 0 0 0,-1 0 0 0 0,1 1 0 0 0,0-1 0 0 0,-1 1 0 0 0,1 1 0 0 0,-1-1 0 0 0,0 1 0 0 0,1 0 0 0 0,-1 0 0 0 0,0 1 0 0 0,0 0 0 0 0,0 0 0 0 0,-1 1 0 0 0,10 6 0 0 0,6 18 0 0 0,-5-15 0 0 0,-14-11 0 0 0,0-1 0 0 0,0 1 0 0 0,0 0 0 0 0,0 0 0 0 0,-1 0 0 0 0,1-1 0 0 0,0 2 0 0 0,-1-1 0 0 0,1 0 0 0 0,-1 0 0 0 0,0 0 0 0 0,0 1 0 0 0,0-1 0 0 0,0 0 0 0 0,1 5 0 0 0,1 1 0 0 0,-1 0 0 0 0,1-1 0 0 0,1 1 0 0 0,0-1 0 0 0,4 7 0 0 0,-4-8 0 0 0,-1 0 0 0 0,1 0 0 0 0,-1 0 0 0 0,-1 1 0 0 0,1-1 0 0 0,1 8 0 0 0,7 31 0 0 0,-1 1 0 0 0,-3 0 0 0 0,3 83 0 0 0,-9-77 0 0 0,-2 69 0 0 0,0-109 0 0 0,0 1 0 0 0,-1-1 0 0 0,-1 0 0 0 0,0 0 0 0 0,0 0 0 0 0,-1 0 0 0 0,-7 13 0 0 0,3-7 0 0 0,1-1 0 0 0,1 1 0 0 0,-7 30 0 0 0,-7 24 0 0 0,5-30 0 0 0,10-24 0 0 0,-2 0 0 0 0,0 0 0 0 0,-1 0 0 0 0,-15 24 0 0 0,10-25 0 0 0,9-13 0 0 0,1 0 0 0 0,0 0 0 0 0,0 0 0 0 0,0 0 0 0 0,0 1 0 0 0,1 0 0 0 0,0-1 0 0 0,-3 7 0 0 0,2-3 0 0 0,0 0 0 0 0,-1 0 0 0 0,0 0 0 0 0,-1-1 0 0 0,1 1 0 0 0,-2-1 0 0 0,1 0 0 0 0,-1-1 0 0 0,0 1 0 0 0,0-1 0 0 0,0 0 0 0 0,-1-1 0 0 0,0 0 0 0 0,-15 9 0 0 0,18-12 0 0 0,0 0 0 0 0,1 0 0 0 0,0 0 0 0 0,-1 1 0 0 0,1-1 0 0 0,0 1 0 0 0,-5 5 0 0 0,5-4 0 0 0,1-1 0 0 0,-1 0 0 0 0,-1 0 0 0 0,1-1 0 0 0,0 1 0 0 0,-1-1 0 0 0,1 0 0 0 0,-1 1 0 0 0,0-2 0 0 0,0 1 0 0 0,1 0 0 0 0,-1-1 0 0 0,-5 2 0 0 0,-12 0 0 0 0,1 0 0 0 0,-40 0 0 0 0,53-3 0 0 0,1 0 0 0 0,-1 0 0 0 0,0-1 0 0 0,0 0 0 0 0,0 0 0 0 0,1-1 0 0 0,-1 0 0 0 0,1 0 0 0 0,-1 0 0 0 0,1-1 0 0 0,0 0 0 0 0,-7-4 0 0 0,-11-21 0 0 0,-41-28 0 0 0,30 13 0 0 0,2 0 0 0 0,3-3 0 0 0,1 0 0 0 0,-44-99 0 0 0,65 121 0 0 0,1 0 0 0 0,1 0 0 0 0,2 0 0 0 0,0-1 0 0 0,1 0 0 0 0,2 1 0 0 0,2-38 0 0 0,-1 51 0 0 0,-1-3 0 0 0,1 1 0 0 0,1 0 0 0 0,1 0 0 0 0,-1 0 0 0 0,2 0 0 0 0,0 0 0 0 0,9-25 0 0 0,3 9 0 0 0,2 1 0 0 0,0 1 0 0 0,2 0 0 0 0,1 1 0 0 0,1 2 0 0 0,1 0 0 0 0,1 1 0 0 0,1 1 0 0 0,1 1 0 0 0,1 1 0 0 0,41-23 0 0 0,-32 24 0 0 0,-25 13 0 0 0,0 0 0 0 0,0 1 0 0 0,0 0 0 0 0,1 1 0 0 0,0 0 0 0 0,0 1 0 0 0,15-3 0 0 0,-15 4 0 0 0,0 0 0 0 0,0-1 0 0 0,18-8 0 0 0,-18 7 0 0 0,-1 0 0 0 0,1 1 0 0 0,0 0 0 0 0,17-2 0 0 0,21-1 0 0 0,65 1 0 0 0,-97 6 0 0 0,0 0 0 0 0,1 1 0 0 0,-2 1 0 0 0,1 0 0 0 0,0 1 0 0 0,-1 1 0 0 0,28 12 0 0 0,-3 1 0 0 0,-21-10 0 0 0,0 2 0 0 0,0 0 0 0 0,-1 0 0 0 0,30 24 0 0 0,-41-27 0 0 0,4 2 0 0 0,-1 1 0 0 0,0 1 0 0 0,-1 0 0 0 0,10 14 0 0 0,4 5 0 0 0,-17-23 0 0 0,-1 1 0 0 0,0 0 0 0 0,0 0 0 0 0,0 0 0 0 0,-1 1 0 0 0,0 0 0 0 0,-1 0 0 0 0,5 14 0 0 0,2 27 0 0 0,-3 0 0 0 0,-2 1 0 0 0,0 67 0 0 0,-7-93 0 0 0,0 1 0 0 0,-2-1 0 0 0,0 0 0 0 0,-2 0 0 0 0,-1-1 0 0 0,-1 1 0 0 0,-1-1 0 0 0,-19 41 0 0 0,-2 0 0 0 0,20-44 0 0 0,0 0 0 0 0,-20 30 0 0 0,9-19 0 0 0,0 0 0 0 0,-2-1 0 0 0,-32 37 0 0 0,32-38 0 0 0,20-28 0 0 0,1 1 0 0 0,0-1 0 0 0,-1 0 0 0 0,0 1 0 0 0,0-1 0 0 0,0 0 0 0 0,0 0 0 0 0,0 0 0 0 0,0 0 0 0 0,0-1 0 0 0,0 1 0 0 0,-1 0 0 0 0,-3 1 0 0 0,-17 12 0 0 0,15-9 0 0 0,0 0 0 0 0,0-1 0 0 0,0-1 0 0 0,-13 6 0 0 0,2-4 0 0 0,-35 7 0 0 0,52-12 0 0 0,0-1 0 0 0,-1 0 0 0 0,1 0 0 0 0,-1 0 0 0 0,1 0 0 0 0,0-1 0 0 0,-1 1 0 0 0,1-1 0 0 0,-1 1 0 0 0,1-1 0 0 0,0 0 0 0 0,0 0 0 0 0,0 0 0 0 0,-1 0 0 0 0,1 0 0 0 0,0-1 0 0 0,0 1 0 0 0,0-1 0 0 0,-1-1 0 0 0,-20-20 0 0 0,2-2 0 0 0,1 0 0 0 0,-23-36 0 0 0,28 33 0 0 0,2-1 0 0 0,1 0 0 0 0,1-1 0 0 0,1 0 0 0 0,2-1 0 0 0,1 0 0 0 0,-3-35 0 0 0,1-73 0 0 0,8 131 0 0 0,1 0 0 0 0,0-1 0 0 0,1 1 0 0 0,-1-1 0 0 0,2 1 0 0 0,-1 0 0 0 0,1-1 0 0 0,0 1 0 0 0,1 0 0 0 0,3-8 0 0 0,5-5 0 0 0,0 0 0 0 0,16-21 0 0 0,-2 3 0 0 0,-15 25-1 0 0,0 0-1 0 0,1 1 1 0 0,1 0 0 0 0,0 1-1 0 0,1 1 1 0 0,0 0 0 0 0,1 1-1 0 0,0 0 1 0 0,0 1 0 0 0,1 0-1 0 0,18-7 1 0 0,4-7 6 0 0,-35 21-4 0 0,1 0 0 0 0,-1 0-1 0 0,1 0 1 0 0,0 1-1 0 0,0-1 1 0 0,-1 0 0 0 0,1 1-1 0 0,0 0 1 0 0,1 0 0 0 0,-1 0-1 0 0,0 0 1 0 0,0 0-1 0 0,0 1 1 0 0,1-1 0 0 0,-1 1-1 0 0,6 0 1 0 0,31-1-1 0 0,56 3 0 0 0,-87-1 0 0 0,-1 0 0 0 0,1 0 0 0 0,-1 1 0 0 0,1 1 0 0 0,-1-1 0 0 0,0 1 0 0 0,0 1 0 0 0,13 7 0 0 0,-18-9 0 0 0,9 5 0 0 0,0 0 0 0 0,-1 1 0 0 0,0 1 0 0 0,0 0 0 0 0,-1 0 0 0 0,12 15 0 0 0,1 11 0 0 0,-2 2 0 0 0,24 59 0 0 0,-37-75 0 0 0,-1 0 0 0 0,-1 1 0 0 0,-1 0 0 0 0,-1 0 0 0 0,-1 1 0 0 0,0 36 0 0 0,-2 4 0 0 0,-4 96 0 0 0,1-138 0 0 0,-1 0 0 0 0,-1-1 0 0 0,-1 0 0 0 0,-1 0 0 0 0,-14 34 0 0 0,-8 13 0 0 0,-20 40 0 0 0,31-77 0 0 0,-1 0 0 0 0,-32 39 0 0 0,26-23 0 0 0,11-34 0 0 0,10-9 0 0 0,0 0 0 0 0,0 0 0 0 0,1-1 0 0 0,-1 2 0 0 0,1-1 0 0 0,0 0 0 0 0,-4 7 0 0 0,6-9 0 0 0,-1 0 0 0 0,1 1 0 0 0,-1-1 0 0 0,0 0 0 0 0,1 0 0 0 0,-1 0 0 0 0,0 0 0 0 0,0 0 0 0 0,0 0 0 0 0,0 0 0 0 0,0 0 0 0 0,0 0 0 0 0,0 0 0 0 0,0 0 0 0 0,0-1 0 0 0,0 1 0 0 0,0 0 0 0 0,-1-1 0 0 0,1 1 0 0 0,0-1 0 0 0,0 0 0 0 0,-2 1 0 0 0,2-1 0 0 0,-1 1 0 0 0,0-1 0 0 0,1 1 0 0 0,0 0 0 0 0,-1-1 0 0 0,1 1 0 0 0,-1 0 0 0 0,1 0 0 0 0,0 0 0 0 0,-1 0 0 0 0,1 0 0 0 0,0 0 0 0 0,0 0 0 0 0,-2 2 0 0 0,2-1 0 0 0,0-1 0 0 0,0 1 0 0 0,-1 0 0 0 0,1-1 0 0 0,-1 1 0 0 0,1-1 0 0 0,-1 0 0 0 0,0 0 0 0 0,0 1 0 0 0,1-1 0 0 0,-1 0 0 0 0,0 0 0 0 0,0-1 0 0 0,0 1 0 0 0,0 0 0 0 0,0-1 0 0 0,0 1 0 0 0,0-1 0 0 0,0 0 0 0 0,-1 1 0 0 0,1-1 0 0 0,0 0 0 0 0,0 0 0 0 0,0 0 0 0 0,0-1 0 0 0,0 1 0 0 0,0 0 0 0 0,0-1 0 0 0,-3-1 0 0 0,2 0 0 0 0,0-1 0 0 0,0 0 0 0 0,0 0 0 0 0,1 0 0 0 0,-1-1 0 0 0,1 1 0 0 0,0 0 0 0 0,0-1 0 0 0,0 0 0 0 0,0 0 0 0 0,1 1 0 0 0,-1-1 0 0 0,1 0 0 0 0,0 0 0 0 0,0 0 0 0 0,0-5 0 0 0,-6-57 0 0 0,3-119 0 0 0,5 122 0 0 0,-1 47 0 0 0,2 0 0 0 0,0 0 0 0 0,1 0 0 0 0,0 0 0 0 0,11-28 0 0 0,38-75 0 0 0,-32 76 0 0 0,-10 26 0 0 0,1 0 0 0 0,0 0 0 0 0,2 1 0 0 0,-1 0 0 0 0,27-24 0 0 0,1-3 0 0 0,-23 27 0 0 0,1 1 0 0 0,1 0 0 0 0,0 1 0 0 0,22-12 0 0 0,-3 1 0 0 0,-20 16 0 0 0,-1 1 0 0 0,1 1 0 0 0,0 1 0 0 0,1 0 0 0 0,23-4 0 0 0,-33 9 0 0 0,0 1 0 0 0,1-1 0 0 0,-1 2 0 0 0,0-1 0 0 0,0 1 0 0 0,0 1 0 0 0,-1 0 0 0 0,1 0 0 0 0,0 0 0 0 0,0 1 0 0 0,-1 1 0 0 0,0-1 0 0 0,0 1 0 0 0,14 9 0 0 0,-21-12 0 0 0,1 0 0 0 0,-1 0 0 0 0,0 0 0 0 0,0 1 0 0 0,0-1 0 0 0,0 0 0 0 0,0 0 0 0 0,0 1 0 0 0,0-1 0 0 0,0 0 0 0 0,-1 1 0 0 0,1-1 0 0 0,0 1 0 0 0,-1-1 0 0 0,1 3 0 0 0,7 12 0 0 0,-4-13 0 0 0,-1 1 0 0 0,0-1 0 0 0,0 1 0 0 0,0 0 0 0 0,0 0 0 0 0,0 0 0 0 0,-1 0 0 0 0,0 1 0 0 0,0-1 0 0 0,0 1 0 0 0,-1-1 0 0 0,1 1 0 0 0,0 5 0 0 0,-1-8 0 0 0,7 31 0 0 0,-1-1 0 0 0,-2 1 0 0 0,-1 0 0 0 0,-2 0 0 0 0,-1 0 0 0 0,-2 0 0 0 0,-9 62 0 0 0,7-79 0 0 0,-1 1 0 0 0,-1-1 0 0 0,0-1 0 0 0,-1 1 0 0 0,-13 23 0 0 0,3-7 0 0 0,-8 11 0 0 0,19-35 0 0 0,1-1 0 0 0,-1 1 0 0 0,1 0 0 0 0,1 1 0 0 0,-4 10 0 0 0,3-9 0 0 0,-1 0 0 0 0,0 0 0 0 0,-1-1 0 0 0,0 1 0 0 0,0-1 0 0 0,-1 0 0 0 0,0-1 0 0 0,-13 13 0 0 0,-17 21 0 0 0,33-37 0 0 0,-1 0 0 0 0,0 0 0 0 0,0 0 0 0 0,-1-1 0 0 0,1 0 0 0 0,-1 0 0 0 0,0 0 0 0 0,0-1 0 0 0,0 0 0 0 0,0 0 0 0 0,-1-1 0 0 0,1 1 0 0 0,-12 1 0 0 0,16-3 0 0 0,-1-1 0 0 0,1 1 0 0 0,-1-1 0 0 0,1 0 0 0 0,-1 0 0 0 0,1 0 0 0 0,-1 0 0 0 0,1 0 0 0 0,-1-1 0 0 0,1 1 0 0 0,0-1 0 0 0,-1 0 0 0 0,1 1 0 0 0,0-1 0 0 0,-1 0 0 0 0,1-1 0 0 0,0 1 0 0 0,0 0 0 0 0,0 0 0 0 0,0-1 0 0 0,0 1 0 0 0,0-1 0 0 0,0 0 0 0 0,1 0 0 0 0,-1 0 0 0 0,0 0 0 0 0,1 0 0 0 0,0 0 0 0 0,-1 0 0 0 0,1 0 0 0 0,0 0 0 0 0,0 0 0 0 0,0-1 0 0 0,1 1 0 0 0,-1 0 0 0 0,0-1 0 0 0,1 1 0 0 0,-1-1 0 0 0,1 1 0 0 0,0-1 0 0 0,0-3 0 0 0,-10-84 0 0 0,2 40 0 0 0,3 0 0 0 0,3 0 0 0 0,3-55 0 0 0,2 90 0 0 0,1 0 0 0 0,1 0 0 0 0,0 0 0 0 0,1 0 0 0 0,0 1 0 0 0,2 0 0 0 0,9-16 0 0 0,0 0 0 0 0,-9 16 0 0 0,-3 2 0 0 0,1 1 0 0 0,0 0 0 0 0,1 0 0 0 0,0 0 0 0 0,0 1 0 0 0,1 0 0 0 0,1 0 0 0 0,15-13 0 0 0,7-5 0 0 0,-28 25 0 0 0,-1 0 0 0 0,1 1 0 0 0,0-1 0 0 0,0 0 0 0 0,0 1 0 0 0,1 0 0 0 0,-1-1 0 0 0,1 1 0 0 0,-1 1 0 0 0,6-3 0 0 0,0 1 0 0 0,-5 2 0 0 0,0 0 0 0 0,0-1 0 0 0,0 1 0 0 0,-1-1 0 0 0,1 1 0 0 0,0-1 0 0 0,-1 0 0 0 0,0 0 0 0 0,1-1 0 0 0,-1 1 0 0 0,0-1 0 0 0,5-5 0 0 0,-5 6 0 0 0,1 0 0 0 0,0 0 0 0 0,-1 1 0 0 0,1-1 0 0 0,0 1 0 0 0,0 0 0 0 0,-1 0 0 0 0,1 1 0 0 0,0-1 0 0 0,0 1 0 0 0,0-1 0 0 0,0 1 0 0 0,0 0 0 0 0,0 1 0 0 0,7 1 0 0 0,2-2 0 0 0,-11 0 0 0 0,0 0 0 0 0,0 0 0 0 0,0 0 0 0 0,0 1 0 0 0,0-1 0 0 0,0 0 0 0 0,0 1 0 0 0,0-1 0 0 0,0 1 0 0 0,0 0 0 0 0,0 0 0 0 0,0-1 0 0 0,-1 1 0 0 0,1 0 0 0 0,0 1 0 0 0,-1-1 0 0 0,1 0 0 0 0,-1 0 0 0 0,1 1 0 0 0,-1-1 0 0 0,0 1 0 0 0,1-1 0 0 0,-1 1 0 0 0,0 0 0 0 0,1 1 0 0 0,16 18 0 0 0,-14-18 0 0 0,0 1 0 0 0,0 0 0 0 0,-1 0 0 0 0,0 0 0 0 0,0 0 0 0 0,0 1 0 0 0,0-1 0 0 0,0 1 0 0 0,-1 0 0 0 0,0 0 0 0 0,2 6 0 0 0,9 18 0 0 0,-10-24 0 0 0,-1-1 0 0 0,0 1 0 0 0,-1-1 0 0 0,1 1 0 0 0,-1-1 0 0 0,0 1 0 0 0,0 0 0 0 0,0 0 0 0 0,-1 4 0 0 0,6 22 0 0 0,-3-22 0 0 0,0 0 0 0 0,0 0 0 0 0,-1 1 0 0 0,2 11 0 0 0,1 8 0 0 0,-2-10 0 0 0,-2-1 0 0 0,1 0 0 0 0,-4 37 0 0 0,0-6 0 0 0,1-35 0 0 0,0-1 0 0 0,-1 1 0 0 0,-1-1 0 0 0,0 0 0 0 0,-1 0 0 0 0,-1 0 0 0 0,0 0 0 0 0,0-1 0 0 0,-1 0 0 0 0,-1 0 0 0 0,-14 20 0 0 0,6 2 0 0 0,4-5 0 0 0,-27 34 0 0 0,35-56 0 0 0,-1-1 0 0 0,-1 1 0 0 0,1-1 0 0 0,-1 0 0 0 0,-7 7 0 0 0,-11 16 0 0 0,19-24 0 0 0,1 1 0 0 0,-1-1 0 0 0,0-1 0 0 0,-1 1 0 0 0,1 0 0 0 0,-1-1 0 0 0,-5 4 0 0 0,-14 14 0 0 0,22-20 0 0 0,1 0 0 0 0,-1 1 0 0 0,0-1 0 0 0,0 0 0 0 0,0 0 0 0 0,-1 0 0 0 0,1 0 0 0 0,0-1 0 0 0,-1 1 0 0 0,1-1 0 0 0,-1 1 0 0 0,0-1 0 0 0,1 0 0 0 0,-1 0 0 0 0,0 0 0 0 0,0 0 0 0 0,0-1 0 0 0,1 1 0 0 0,-1-1 0 0 0,0 0 0 0 0,0 1 0 0 0,0-1 0 0 0,0 0 0 0 0,0-1 0 0 0,-3 0 0 0 0,3 0 0 0 0,1 0 0 0 0,-1-1 0 0 0,1 1 0 0 0,-1-1 0 0 0,1 0 0 0 0,-1 1 0 0 0,1-1 0 0 0,0 0 0 0 0,0 0 0 0 0,0-1 0 0 0,0 1 0 0 0,0 0 0 0 0,1-1 0 0 0,-1 1 0 0 0,1-1 0 0 0,-1 0 0 0 0,1 1 0 0 0,0-1 0 0 0,0 0 0 0 0,0 0 0 0 0,0-5 0 0 0,-14-49 0 0 0,10 39 0 0 0,1 0 0 0 0,1 0 0 0 0,0 0 0 0 0,1 0 0 0 0,1-26 0 0 0,1 42 0 0 0,0-1 0 0 0,1 0 0 0 0,-1 1 0 0 0,1-1 0 0 0,0 1 0 0 0,0-1 0 0 0,0 1 0 0 0,0 0 0 0 0,0-1 0 0 0,0 1 0 0 0,1 0 0 0 0,-1 0 0 0 0,4-4 0 0 0,12-22 0 0 0,-16 27 0 0 0,0-1 0 0 0,0 0 0 0 0,1 1 0 0 0,-1-1 0 0 0,1 1 0 0 0,-1-1 0 0 0,1 1 0 0 0,-1 0 0 0 0,1 0 0 0 0,0 0 0 0 0,0 0 0 0 0,0 0 0 0 0,-1 0 0 0 0,1 0 0 0 0,0 0 0 0 0,0 1 0 0 0,0-1 0 0 0,0 1 0 0 0,0 0 0 0 0,0-1 0 0 0,1 1 0 0 0,-1 0 0 0 0,0 0 0 0 0,0 0 0 0 0,2 1 0 0 0,-1-1 0 0 0,0 0 0 0 0,0 0 0 0 0,0 0 0 0 0,0 1 0 0 0,0-1 0 0 0,0 1 0 0 0,0 0 0 0 0,0 0 0 0 0,-1 0 0 0 0,1 0 0 0 0,0 1 0 0 0,-1-1 0 0 0,1 1 0 0 0,-1-1 0 0 0,1 1 0 0 0,-1 0 0 0 0,4 4 0 0 0,31 74 0 0 0,-32-70 0 0 0,0 0 0 0 0,-1 0 0 0 0,0 0 0 0 0,-1 1 0 0 0,0-1 0 0 0,0 1 0 0 0,1 20 0 0 0,0 83 0 0 0,-4-90 0 0 0,-2-6 0 0 0,0 0 0 0 0,-1 0 0 0 0,-1 0 0 0 0,0 0 0 0 0,-2-1 0 0 0,-14 33 0 0 0,7-17 0 0 0,7-20 0 0 0,-1-1 0 0 0,-1 0 0 0 0,0-1 0 0 0,0 1 0 0 0,-1-1 0 0 0,0-1 0 0 0,-1 0 0 0 0,-14 11 0 0 0,-5 7 0 0 0,20-21 0 0 0,-1 1 0 0 0,0-1 0 0 0,-1-1 0 0 0,1 1 0 0 0,-1-2 0 0 0,-20 8 0 0 0,-10 6 0 0 0,32-14 0 0 0,-1-2 0 0 0,1 1 0 0 0,-1-1 0 0 0,0 0 0 0 0,1-1 0 0 0,-1 0 0 0 0,-19 0 0 0 0,-71-2 0 0 0,94-1 0 0 0,1 0 0 0 0,-1 0 0 0 0,0-1 0 0 0,0 0 0 0 0,1 0 0 0 0,-1 0 0 0 0,1-1 0 0 0,0 0 0 0 0,0 0 0 0 0,0 0 0 0 0,0 0 0 0 0,0-1 0 0 0,1 0 0 0 0,-1 0 0 0 0,-6-8 0 0 0,-6-5 0 0 0,14 14 0 0 0,1-1 0 0 0,-1 0 0 0 0,1 0 0 0 0,0 0 0 0 0,0 0 0 0 0,1-1 0 0 0,-1 1 0 0 0,1 0 0 0 0,0-1 0 0 0,0 1 0 0 0,1-1 0 0 0,-1 1 0 0 0,1-1 0 0 0,0 1 0 0 0,0-1 0 0 0,0 1 0 0 0,1-1 0 0 0,0 1 0 0 0,0-1 0 0 0,0 1 0 0 0,0-1 0 0 0,0 1 0 0 0,1 0 0 0 0,0 0 0 0 0,0 0 0 0 0,0 0 0 0 0,1 0 0 0 0,4-6 0 0 0,6-3 0 0 0,-1-1 0 0 0,-1 0 0 0 0,20-30 0 0 0,-21 28 0 0 0,-4 9 0 0 0,0 0 0 0 0,0 1 0 0 0,1 0 0 0 0,13-10 0 0 0,24-23 0 0 0,-40 35 0 0 0,-1 1 0 0 0,1-1 0 0 0,0 1 0 0 0,-1-1 0 0 0,2 1 0 0 0,-1 1 0 0 0,0-1 0 0 0,5-2 0 0 0,16-10 0 0 0,72-60 0 0 0,-79 61 0 0 0,1 1 0 0 0,1 1 0 0 0,-1 1 0 0 0,2 1 0 0 0,0 0 0 0 0,0 2 0 0 0,35-10 0 0 0,15-4 0 0 0,-60 18 0 0 0,1-1 0 0 0,-1 2 0 0 0,1-1 0 0 0,0 2 0 0 0,0-1 0 0 0,0 2 0 0 0,0 0 0 0 0,0 0 0 0 0,20 2 0 0 0,-31-1 0 0 0,0 0 0 0 0,1 1 0 0 0,-1-1 0 0 0,0 1 0 0 0,1-1 0 0 0,-1 1 0 0 0,0 0 0 0 0,1 0 0 0 0,-1-1 0 0 0,0 1 0 0 0,0 0 0 0 0,0 0 0 0 0,0 0 0 0 0,0 0 0 0 0,0 0 0 0 0,0 0 0 0 0,0 0 0 0 0,0 1 0 0 0,-1-1 0 0 0,1 0 0 0 0,0 0 0 0 0,0 3 0 0 0,1 2 0 0 0,0-1 0 0 0,-1 1 0 0 0,1 0 0 0 0,-1-1 0 0 0,-1 1 0 0 0,1 6 0 0 0,-1 2 0 0 0,0 1 0 0 0,-1-1 0 0 0,-1 1 0 0 0,-4 18 0 0 0,-1-11 0 0 0,-1-1 0 0 0,-1 0 0 0 0,-1 0 0 0 0,0 0 0 0 0,-15 19 0 0 0,-73 88 0 0 0,60-80 0 0 0,-16 14 0 0 0,-2-3 0 0 0,-72 57 0 0 0,111-101 0 0 0,-28 19 0 0 0,-1-2 0 0 0,-1-3 0 0 0,-1-1 0 0 0,-91 37 0 0 0,62-30 0 0 0,56-25 0 0 0,13-5 0 0 0,0-1 0 0 0,-1 0 0 0 0,0-1 0 0 0,-18 5 0 0 0,-64 13 0 0 0,55-12 0 0 0,0-1 0 0 0,0-2 0 0 0,-59 3 0 0 0,69-9 0 0 0,-85-4 0 0 0,99 2 0 0 0,0 0 0 0 0,0 0 0 0 0,0-2 0 0 0,1 1 0 0 0,-1-1 0 0 0,1-1 0 0 0,-10-6 0 0 0,17 9 0 0 0,1-1 0 0 0,0 1 0 0 0,0-1 0 0 0,0 0 0 0 0,1 1 0 0 0,-1-1 0 0 0,1-1 0 0 0,-1 1 0 0 0,1 0 0 0 0,0-1 0 0 0,0 1 0 0 0,1-1 0 0 0,-1 1 0 0 0,1-1 0 0 0,-1-4 0 0 0,-1-1 0 0 0,1-1 0 0 0,0 0 0 0 0,0 0 0 0 0,1-18 0 0 0,1 24 0 0 0,1-1 0 0 0,-1 1 0 0 0,1 0 0 0 0,0 0 0 0 0,1 0 0 0 0,-1 0 0 0 0,1 0 0 0 0,-1 1 0 0 0,1-1 0 0 0,1 0 0 0 0,-1 1 0 0 0,0-1 0 0 0,1 1 0 0 0,-1 0 0 0 0,7-6 0 0 0,1-2 0 0 0,-7 6 0 0 0,-1 2 0 0 0,1 0 0 0 0,-1 1 0 0 0,0-1 0 0 0,1 0 0 0 0,0 1 0 0 0,0-1 0 0 0,0 1 0 0 0,0 0 0 0 0,0 0 0 0 0,0 0 0 0 0,1 1 0 0 0,6-3 0 0 0,-4 0 0 0 0,-1 1 0 0 0,1-1 0 0 0,0 0 0 0 0,-1-1 0 0 0,0 1 0 0 0,6-7 0 0 0,-6 5 0 0 0,0 1 0 0 0,0 0 0 0 0,1 1 0 0 0,0-1 0 0 0,0 1 0 0 0,8-5 0 0 0,6 1 0 0 0,0 0 0 0 0,0 2 0 0 0,1 0 0 0 0,-1 1 0 0 0,1 1 0 0 0,0 1 0 0 0,32-1 0 0 0,-53 4 0 0 0,1 0 0 0 0,-1 0 0 0 0,1 0 0 0 0,-1 0 0 0 0,1 0 0 0 0,-1 0 0 0 0,1 0 0 0 0,-1 0 0 0 0,1 1 0 0 0,-1-1 0 0 0,0 0 0 0 0,1 0 0 0 0,-1 1 0 0 0,1-1 0 0 0,-1 0 0 0 0,0 1 0 0 0,1-1 0 0 0,-1 0 0 0 0,0 1 0 0 0,1-1 0 0 0,-1 0 0 0 0,0 1 0 0 0,1-1 0 0 0,-1 1 0 0 0,0-1 0 0 0,0 0 0 0 0,0 1 0 0 0,1-1 0 0 0,-1 1 0 0 0,0-1 0 0 0,0 1 0 0 0,0-1 0 0 0,0 1 0 0 0,0-1 0 0 0,0 1 0 0 0,0-1 0 0 0,0 1 0 0 0,0-1 0 0 0,0 1 0 0 0,0-1 0 0 0,0 1 0 0 0,0-1 0 0 0,0 1 0 0 0,-1-1 0 0 0,1 0 0 0 0,0 1 0 0 0,0-1 0 0 0,0 1 0 0 0,-1-1 0 0 0,1 1 0 0 0,0-1 0 0 0,-1 0 0 0 0,1 1 0 0 0,-1-1 0 0 0,-16 25 0 0 0,-7 1 0 0 0,21-22 0 0 0,-1 0 0 0 0,0 1 0 0 0,0-1 0 0 0,0 0 0 0 0,0-1 0 0 0,-1 1 0 0 0,0-1 0 0 0,1 0 0 0 0,-1 0 0 0 0,-9 4 0 0 0,-36 17 0 0 0,44-19 0 0 0,-1-1 0 0 0,0-1 0 0 0,-1 1 0 0 0,1-1 0 0 0,-10 3 0 0 0,9-3 0 0 0,0 0 0 0 0,1 0 0 0 0,-1 1 0 0 0,-10 7 0 0 0,-15 6 0 0 0,-164 47 0 0 0,138-44 0 0 0,37-11 0 0 0,1-2 0 0 0,-28 5 0 0 0,-41 8 0 0 0,50-10 0 0 0,-44 5 0 0 0,80-14 0 0 0,-277 18 0 0 0,245-19 0 0 0,0-1 0 0 0,0-2 0 0 0,1-2 0 0 0,0-1 0 0 0,-65-21 0 0 0,-22-12 0 0 0,-44-16 0 0 0,165 54 0 0 0,0 1 0 0 0,0-1 0 0 0,-1 0 0 0 0,1 1 0 0 0,0-1 0 0 0,0 0 0 0 0,0 0 0 0 0,0 0 0 0 0,0 1 0 0 0,0-1 0 0 0,0 0 0 0 0,0-1 0 0 0,1 1 0 0 0,-1 0 0 0 0,0 0 0 0 0,0 0 0 0 0,1 0 0 0 0,-1-1 0 0 0,1 1 0 0 0,-1-2 0 0 0,-6-8 0 0 0,-10 4 0 0 0,15 7 0 0 0,0 0 0 0 0,-1-1 0 0 0,1 0 0 0 0,0 1 0 0 0,0-1 0 0 0,1 0 0 0 0,-1 0 0 0 0,0 0 0 0 0,0 0 0 0 0,0-1 0 0 0,0 1 0 0 0,1 0 0 0 0,-1-1 0 0 0,1 1 0 0 0,-1-1 0 0 0,-2-3 0 0 0,-27-38 0 0 0,29 39 0 0 0,0 1 0 0 0,0 0 0 0 0,1-1 0 0 0,-1 1 0 0 0,1-1 0 0 0,0 0 0 0 0,0 0 0 0 0,0 1 0 0 0,0-1 0 0 0,0 0 0 0 0,1 0 0 0 0,0-6 0 0 0,0 6 0 0 0,0 0 0 0 0,-1 0 0 0 0,1 0 0 0 0,-1 0 0 0 0,0 0 0 0 0,0 0 0 0 0,0 0 0 0 0,-1 0 0 0 0,-1-4 0 0 0,2 7 0 0 0,1-1 0 0 0,0 0 0 0 0,0 0 0 0 0,0 0 0 0 0,0 0 0 0 0,0 0 0 0 0,0 1 0 0 0,0-1 0 0 0,1 0 0 0 0,-1 0 0 0 0,1 0 0 0 0,-1 0 0 0 0,1 1 0 0 0,0-1 0 0 0,0 0 0 0 0,-1 1 0 0 0,3-3 0 0 0,-3 3 0 0 0,3-4 0 0 0,0 0 0 0 0,0 1 0 0 0,1-1 0 0 0,-1 1 0 0 0,1 0 0 0 0,0 0 0 0 0,0 0 0 0 0,0 0 0 0 0,1 1 0 0 0,-1 0 0 0 0,1 0 0 0 0,8-4 0 0 0,13-10 0 0 0,0-2 0 0 0,1 2 0 0 0,0 1 0 0 0,1 1 0 0 0,1 1 0 0 0,0 2 0 0 0,1 1 0 0 0,0 1 0 0 0,1 1 0 0 0,0 2 0 0 0,0 1 0 0 0,35-1 0 0 0,-38 5 0 0 0,13-2 0 0 0,0 1 0 0 0,0 3 0 0 0,1 1 0 0 0,72 12 0 0 0,-93-7 0 0 0,-1 1 0 0 0,1 1 0 0 0,-1 1 0 0 0,-1 1 0 0 0,0 0 0 0 0,19 14 0 0 0,-37-22 0 0 0,1 1 0 0 0,-1-1 0 0 0,0 0 0 0 0,0 0 0 0 0,0 1 0 0 0,0-1 0 0 0,0 1 0 0 0,0-1 0 0 0,-1 1 0 0 0,1-1 0 0 0,-1 1 0 0 0,1 0 0 0 0,-1-1 0 0 0,0 1 0 0 0,-1 4 0 0 0,2 2 0 0 0,0-4 0 0 0,9 35 0 0 0,-10-34 0 0 0,-1 0 0 0 0,0 0 0 0 0,0 0 0 0 0,0 0 0 0 0,-1 0 0 0 0,0 0 0 0 0,0-1 0 0 0,0 1 0 0 0,-1 0 0 0 0,0-1 0 0 0,0 0 0 0 0,0 0 0 0 0,-1 0 0 0 0,1 0 0 0 0,-6 5 0 0 0,-6 4 0 0 0,-1 1 0 0 0,-32 21 0 0 0,29-22 0 0 0,6-4 0 0 0,9-6 0 0 0,-1 0 0 0 0,0-1 0 0 0,0 0 0 0 0,-1 0 0 0 0,1 0 0 0 0,-8 3 0 0 0,-37 21 0 0 0,43-23 0 0 0,0 1 0 0 0,0-1 0 0 0,0-1 0 0 0,0 1 0 0 0,0-1 0 0 0,-9 2 0 0 0,-61 15 0 0 0,-2-3 0 0 0,0-3 0 0 0,0-4 0 0 0,-104 0 0 0 0,115-12 0 0 0,-1-3 0 0 0,-74-15 0 0 0,129 17 0 0 0,1-1 0 0 0,0 0 0 0 0,-23-11 0 0 0,23 8 0 0 0,-1 2 0 0 0,0 0 0 0 0,-21-5 0 0 0,-112-37 0 0 0,35 2 0 0 0,106 44 0 0 0,1-2 0 0 0,-1 1 0 0 0,0-1 0 0 0,0 0 0 0 0,1 0 0 0 0,0 0 0 0 0,0-1 0 0 0,0 0 0 0 0,0 0 0 0 0,0 0 0 0 0,1-1 0 0 0,-5-4 0 0 0,-36-32 0 0 0,42 40 0 0 0,0-1 0 0 0,1 0 0 0 0,0 0 0 0 0,-1 0 0 0 0,1 0 0 0 0,0 0 0 0 0,0-1 0 0 0,0 1 0 0 0,0 0 0 0 0,1-1 0 0 0,-1 0 0 0 0,1 1 0 0 0,-1-1 0 0 0,1 0 0 0 0,0 0 0 0 0,0 0 0 0 0,0 0 0 0 0,0 0 0 0 0,1 0 0 0 0,-1 0 0 0 0,1 0 0 0 0,0 0 0 0 0,0 0 0 0 0,0 0 0 0 0,0 0 0 0 0,1 0 0 0 0,-1 0 0 0 0,1 0 0 0 0,0 0 0 0 0,-1 0 0 0 0,2 0 0 0 0,-1 0 0 0 0,0 0 0 0 0,0 0 0 0 0,1 1 0 0 0,-1-1 0 0 0,1 0 0 0 0,0 1 0 0 0,4-5 0 0 0,19-14 0 0 0,1 1 0 0 0,0 1 0 0 0,2 2 0 0 0,56-28 0 0 0,133-38 0 0 0,-178 73 0 0 0,1 2 0 0 0,54-5 0 0 0,-28 4 0 0 0,-2 3 0 0 0,129 3 0 0 0,-94 5 0 0 0,-81-2 0 0 0,0 1 0 0 0,34 6 0 0 0,-47-6 0 0 0,-1 0 0 0 0,0 0 0 0 0,0 0 0 0 0,0 0 0 0 0,0 1 0 0 0,0-1 0 0 0,0 1 0 0 0,0 0 0 0 0,0 0 0 0 0,-1 0 0 0 0,1 1 0 0 0,-1 0 0 0 0,0-1 0 0 0,1 1 0 0 0,-1 0 0 0 0,-1 0 0 0 0,1 1 0 0 0,4 5 0 0 0,3 5 0 0 0,-9-13 0 0 0,0 0 0 0 0,0 0 0 0 0,0 0 0 0 0,0 0 0 0 0,-1 0 0 0 0,1 1 0 0 0,0-1 0 0 0,-1 0 0 0 0,1 0 0 0 0,-1 0 0 0 0,1 1 0 0 0,-1-1 0 0 0,1 0 0 0 0,-1 0 0 0 0,0 1 0 0 0,0-1 0 0 0,0 0 0 0 0,1 1 0 0 0,-2 1 0 0 0,1 2 0 0 0,0-1 0 0 0,-1 0 0 0 0,0 1 0 0 0,0-1 0 0 0,0 0 0 0 0,-1 0 0 0 0,0 0 0 0 0,1 0 0 0 0,-1 0 0 0 0,-1 0 0 0 0,1 0 0 0 0,0-1 0 0 0,-1 1 0 0 0,0-1 0 0 0,0 1 0 0 0,0-1 0 0 0,0 0 0 0 0,0 0 0 0 0,-5 2 0 0 0,-11 8 0 0 0,0-1 0 0 0,-35 17 0 0 0,6-4 0 0 0,8-1 0 0 0,-2-2 0 0 0,0-2 0 0 0,-1-2 0 0 0,-1-2 0 0 0,-54 13 0 0 0,0-1 0 0 0,57-16 0 0 0,-53 11 0 0 0,-19-5 0 0 0,-202 8 0 0 0,259-26 0 0 0,-114-3 0 0 0,145 1 0 0 0,0-1 0 0 0,1-1 0 0 0,-1-2 0 0 0,-39-13 0 0 0,2-4 0 0 0,17 8 0 0 0,-46-25 0 0 0,65 27 0 0 0,11 7 0 0 0,0-1 0 0 0,1-1 0 0 0,0 0 0 0 0,0-1 0 0 0,1 0 0 0 0,0-2 0 0 0,-18-17 0 0 0,10 7 0 0 0,19 20 0 0 0,1 0 0 0 0,0 0 0 0 0,-1 0 0 0 0,1 0 0 0 0,0 0 0 0 0,0-1 0 0 0,0 1 0 0 0,0-1 0 0 0,0 1 0 0 0,0-1 0 0 0,0 1 0 0 0,0-1 0 0 0,0 1 0 0 0,1-1 0 0 0,-1 0 0 0 0,0-3 0 0 0,-3-6 0 0 0,0-1 0 0 0,1 0 0 0 0,0 0 0 0 0,-2-16 0 0 0,5 25 0 0 0,0-1 0 0 0,0 1 0 0 0,0-1 0 0 0,0 1 0 0 0,0-1 0 0 0,1 1 0 0 0,0 0 0 0 0,-1-1 0 0 0,1 1 0 0 0,0 0 0 0 0,1 0 0 0 0,-1-1 0 0 0,1 1 0 0 0,-1 0 0 0 0,1 0 0 0 0,0 0 0 0 0,0 1 0 0 0,4-5 0 0 0,-1 2 0 0 0,0-1 0 0 0,0 1 0 0 0,-1-1 0 0 0,0 0 0 0 0,0-1 0 0 0,5-9 0 0 0,20-28 0 0 0,100-83 0 0 0,-107 109 0 0 0,0 2 0 0 0,0 0 0 0 0,2 1 0 0 0,45-21 0 0 0,-12 7 0 0 0,-34 17 0 0 0,0 2 0 0 0,1 1 0 0 0,0 1 0 0 0,1 1 0 0 0,-1 1 0 0 0,48-5 0 0 0,2-1 0 0 0,-46 8 0 0 0,0 1 0 0 0,0 2 0 0 0,33 1 0 0 0,-16 1 0 0 0,-41-1 0 0 0,1 0 0 0 0,0 0 0 0 0,-1 1 0 0 0,0-1 0 0 0,1 1 0 0 0,-1 0 0 0 0,1 0 0 0 0,-1 1 0 0 0,0 0 0 0 0,0-1 0 0 0,0 1 0 0 0,0 1 0 0 0,0-1 0 0 0,0 0 0 0 0,0 1 0 0 0,-1 0 0 0 0,1 0 0 0 0,-1 0 0 0 0,0 0 0 0 0,0 1 0 0 0,0-1 0 0 0,0 1 0 0 0,-1 0 0 0 0,4 6 0 0 0,-2 0 0 0 0,0 0 0 0 0,0 1 0 0 0,-1-1 0 0 0,0 1 0 0 0,-1-1 0 0 0,-1 1 0 0 0,1 0 0 0 0,-2 19 0 0 0,0-19 0 0 0,-1 0 0 0 0,0 0 0 0 0,0 0 0 0 0,-2 0 0 0 0,1 0 0 0 0,-1-1 0 0 0,-1 1 0 0 0,0-1 0 0 0,0 0 0 0 0,-1 0 0 0 0,-9 13 0 0 0,-5 4 0 0 0,-1-2 0 0 0,-37 36 0 0 0,8-8 0 0 0,33-38 0 0 0,-1 0 0 0 0,0-1 0 0 0,-1-1 0 0 0,0-1 0 0 0,-30 15 0 0 0,-7 6 0 0 0,15-8 0 0 0,-2-3 0 0 0,0-1 0 0 0,-1-3 0 0 0,0-1 0 0 0,-2-2 0 0 0,-48 9 0 0 0,25-11 0 0 0,-1-3 0 0 0,0-3 0 0 0,-136-5 0 0 0,194-2 0 0 0,0-1 0 0 0,1 0 0 0 0,-1-1 0 0 0,1 0 0 0 0,-1 0 0 0 0,1-1 0 0 0,0-1 0 0 0,0 0 0 0 0,0 0 0 0 0,1-1 0 0 0,-1 0 0 0 0,1-1 0 0 0,1 1 0 0 0,-1-2 0 0 0,1 0 0 0 0,0 0 0 0 0,0 0 0 0 0,1-1 0 0 0,0 0 0 0 0,-10-14 0 0 0,14 13 0 0 0,0 1 0 0 0,0 0 0 0 0,1-1 0 0 0,1 1 0 0 0,-1-1 0 0 0,1 0 0 0 0,1 1 0 0 0,-1-1 0 0 0,2 0 0 0 0,1-13 0 0 0,-1-12 0 0 0,-2 26 0 0 0,1 5 0 0 0,0 1 0 0 0,-1 0 0 0 0,1 0 0 0 0,0-1 0 0 0,1 1 0 0 0,-1 0 0 0 0,0 0 0 0 0,1-1 0 0 0,-1 1 0 0 0,1 0 0 0 0,-1 0 0 0 0,1 0 0 0 0,0 0 0 0 0,0 0 0 0 0,0 0 0 0 0,0 0 0 0 0,1 0 0 0 0,-1 0 0 0 0,0 0 0 0 0,3-2 0 0 0,21-26 0 0 0,153-179 0 0 0,-154 188 0 0 0,0 1 0 0 0,2 1 0 0 0,0 2 0 0 0,48-26 0 0 0,-35 21 0 0 0,-31 17 0 0 0,1 1 0 0 0,-1 0 0 0 0,1 0 0 0 0,0 1 0 0 0,0 0 0 0 0,0 0 0 0 0,15-2 0 0 0,-11 3 0 0 0,-1-1 0 0 0,0 0 0 0 0,-1-1 0 0 0,16-7 0 0 0,-19 7 0 0 0,1 0 0 0 0,0 1 0 0 0,0 0 0 0 0,0 1 0 0 0,0 0 0 0 0,0 0 0 0 0,15 0 0 0 0,-24 2 0 0 0,0 0 0 0 0,1 0 0 0 0,-1 0 0 0 0,1 0 0 0 0,-1 0 0 0 0,0 0 0 0 0,1 0 0 0 0,-1 0 0 0 0,1 0 0 0 0,-1 0 0 0 0,0 0 0 0 0,1 0 0 0 0,-1 1 0 0 0,0-1 0 0 0,1 0 0 0 0,-1 0 0 0 0,0 0 0 0 0,1 1 0 0 0,-1-1 0 0 0,0 0 0 0 0,0 1 0 0 0,1-1 0 0 0,-1 0 0 0 0,0 0 0 0 0,0 1 0 0 0,1-1 0 0 0,-1 0 0 0 0,0 1 0 0 0,0-1 0 0 0,0 1 0 0 0,0-1 0 0 0,0 0 0 0 0,0 1 0 0 0,1-1 0 0 0,-1 0 0 0 0,0 1 0 0 0,0-1 0 0 0,0 1 0 0 0,0-1 0 0 0,0 0 0 0 0,0 1 0 0 0,-1-1 0 0 0,1 1 0 0 0,0-1 0 0 0,0 0 0 0 0,0 1 0 0 0,0-1 0 0 0,0 0 0 0 0,0 1 0 0 0,-1-1 0 0 0,1 0 0 0 0,0 1 0 0 0,0-1 0 0 0,-1 0 0 0 0,1 1 0 0 0,0-1 0 0 0,0 0 0 0 0,-1 0 0 0 0,1 1 0 0 0,-42 22 0 0 0,-1-2 0 0 0,-1-2 0 0 0,-1-1 0 0 0,-71 17 0 0 0,68-29 0 0 0,-1-1 0 0 0,1-3 0 0 0,-86-7 0 0 0,120 4 0 0 0,1-1 0 0 0,-1 0 0 0 0,1-1 0 0 0,0-1 0 0 0,0 0 0 0 0,1-1 0 0 0,-1 0 0 0 0,1-1 0 0 0,0 0 0 0 0,-12-9 0 0 0,4-8 0 0 0,-16 8 0 0 0,16-10 0 0 0,-26-19 0 0 0,23 21 0 0 0,15 15 0 0 0,1 1 0 0 0,-1-1 0 0 0,1-1 0 0 0,-9-13 0 0 0,-10-21 0 0 0,19 33 0 0 0,1 1 0 0 0,1-1 0 0 0,0 0 0 0 0,0 0 0 0 0,1 0 0 0 0,0-1 0 0 0,-3-12 0 0 0,-12-47 0 0 0,11 45 0 0 0,1 0 0 0 0,-5-38 0 0 0,11 57 0 0 0,1-1 0 0 0,0 1 0 0 0,0-1 0 0 0,0 0 0 0 0,1 1 0 0 0,0-1 0 0 0,0 1 0 0 0,0-1 0 0 0,1 1 0 0 0,0-1 0 0 0,1 1 0 0 0,-1 0 0 0 0,1 0 0 0 0,4-6 0 0 0,9-9 0 0 0,1-6 0 0 0,-16 23 0 0 0,1 1 0 0 0,-1 0 0 0 0,1-1 0 0 0,0 1 0 0 0,-1 0 0 0 0,2 0 0 0 0,-1 0 0 0 0,0 1 0 0 0,0-1 0 0 0,1 0 0 0 0,0 1 0 0 0,5-4 0 0 0,1-2 0 0 0,7-7 0 0 0,0 1 0 0 0,1 0 0 0 0,1 2 0 0 0,0 0 0 0 0,25-12 0 0 0,5-3 0 0 0,-30 17 0 0 0,1 2 0 0 0,0 0 0 0 0,1 1 0 0 0,-1 1 0 0 0,1 1 0 0 0,0 1 0 0 0,24-2 0 0 0,-3 2 0 0 0,1 2 0 0 0,71 5 0 0 0,-95 0 0 0 0,1 1 0 0 0,0 1 0 0 0,-1 0 0 0 0,0 2 0 0 0,0 0 0 0 0,-1 1 0 0 0,20 11 0 0 0,-36-18 0 0 0,1 0 0 0 0,-1 0 0 0 0,0 1 0 0 0,1-1 0 0 0,-1 0 0 0 0,0 0 0 0 0,0 1 0 0 0,1-1 0 0 0,-1 0 0 0 0,0 1 0 0 0,-1 0 0 0 0,1-1 0 0 0,0 1 0 0 0,0-1 0 0 0,0 3 0 0 0,7 10 0 0 0,1-6 0 0 0,-6-6 0 0 0,-1 0 0 0 0,0 0 0 0 0,0 1 0 0 0,0-1 0 0 0,-1 0 0 0 0,1 1 0 0 0,-1-1 0 0 0,1 1 0 0 0,-1-1 0 0 0,0 1 0 0 0,0 0 0 0 0,0-1 0 0 0,0 1 0 0 0,0 0 0 0 0,-1 0 0 0 0,1 3 0 0 0,2 6 0 0 0,0 1 0 0 0,-2-1 0 0 0,1 1 0 0 0,-2-1 0 0 0,0 1 0 0 0,0-1 0 0 0,-1 1 0 0 0,0-1 0 0 0,-1 1 0 0 0,-1-1 0 0 0,-5 15 0 0 0,5-20 0 0 0,0-1 0 0 0,-1 0 0 0 0,0 1 0 0 0,0-1 0 0 0,0-1 0 0 0,-1 1 0 0 0,0-1 0 0 0,0 0 0 0 0,0 0 0 0 0,-1 0 0 0 0,0-1 0 0 0,-7 5 0 0 0,-29 26 0 0 0,20-16 0 0 0,-1-1 0 0 0,-1-1 0 0 0,-1-1 0 0 0,-40 20 0 0 0,41-23 0 0 0,-3-1 0 0 0,0-1 0 0 0,-1-1 0 0 0,-1-1 0 0 0,-33 5 0 0 0,38-8 0 0 0,-128 21 0 0 0,120-23 0 0 0,-1-2 0 0 0,0-2 0 0 0,0 0 0 0 0,-63-11 0 0 0,66 6 0 0 0,20 4 0 0 0,0 0 0 0 0,0-1 0 0 0,0-1 0 0 0,1 1 0 0 0,-1-2 0 0 0,-17-7 0 0 0,3-3 0 0 0,10 7 0 0 0,0 0 0 0 0,1-2 0 0 0,0 0 0 0 0,-14-11 0 0 0,-6-12-764 0 0,27 27 423 0 0,1 0-1 0 0,-1 0 0 0 0,1 0 0 0 0,0-1 1 0 0,0 1-1 0 0,0-1 0 0 0,1-1 1 0 0,0 1-1 0 0,0-1 0 0 0,1 1 0 0 0,0-1 1 0 0,0 0-1 0 0,-3-12 0 0 0,3 6 338 0 0,1 0-1 0 0,1 1 1 0 0,0-1-1 0 0,0 0 1 0 0,1 0-1 0 0,1 1 1 0 0,1-1-1 0 0,-1 0 1 0 0,2 1-1 0 0,7-25 1 0 0,2 9-6 0 0,0 0 0 0 0,2 1 0 0 0,22-32 0 0 0,-34 55 10 0 0,1 1 1 0 0,-1 0-1 0 0,1 0 1 0 0,-1 0-1 0 0,1 0 1 0 0,0 0-1 0 0,0 1 1 0 0,6-5-1 0 0,10-8-1 0 0,6-17-22 0 0,6 12 19 0 0,-12-8 12 0 0,8 10-16 0 0,-22 14 1 0 0,0 0 0 0 0,0 0 0 0 0,0 0 1 0 0,1 0-1 0 0,0 1 0 0 0,0 0 0 0 0,12-5 0 0 0,-16 8 3 0 0,0-1 0 0 0,0 1-1 0 0,0-1 1 0 0,-1 0 0 0 0,1 0 0 0 0,0 0-1 0 0,0 0 1 0 0,-1 0 0 0 0,1 0 0 0 0,0 0-1 0 0,-1-1 1 0 0,1 1 0 0 0,-1-1 0 0 0,0 1-1 0 0,1-1 1 0 0,-1 1 0 0 0,0-1 0 0 0,1-2-1 0 0,-1 2-1 0 0,0 0 0 0 0,0 1 0 0 0,0-1-1 0 0,1 0 1 0 0,-1 1 0 0 0,0 0 0 0 0,0-1 0 0 0,1 1-1 0 0,-1 0 1 0 0,1 0 0 0 0,-1-1 0 0 0,1 1-1 0 0,0 0 1 0 0,-1 1 0 0 0,1-1 0 0 0,0 0 0 0 0,0 0-1 0 0,-1 1 1 0 0,4-1 0 0 0,34-21-199 0 0,-35 18 151 0 0,0 1-1 0 0,1 0 0 0 0,0 0 0 0 0,0 0 0 0 0,-1 1 0 0 0,1 0 0 0 0,1 0 0 0 0,7-2 0 0 0,37-15-908 0 0,-42 15 569 0 0,1 1-1 0 0,-1-1 1 0 0,0 1 0 0 0,1 1 0 0 0,0-1 0 0 0,10 0 0 0 0,-9 2-284 0 0,36-13-1990 0 0,-42 12 2489 0 0,0 0-1 0 0,0 0 0 0 0,0-1 0 0 0,0 1 0 0 0,0-1 1 0 0,0 1-1 0 0,-1-1 0 0 0,0-1 0 0 0,1 1 1 0 0,3-6-1 0 0,7-5 144 0 0,-9 8-151 0 0,-1-1 1 0 0,0 1-1 0 0,0-1 0 0 0,0 0 1 0 0,0 0-1 0 0,-1-1 0 0 0,-1 1 0 0 0,1-1 1 0 0,-1 1-1 0 0,0-1 0 0 0,1-10 0 0 0,4-13-1525 0 0,-4 14 314 0 0,0-1 0 0 0,-1 1 0 0 0,0-34 0 0 0,-2 2-3571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8952 0 0,'-5'-4'5524'0'0,"-17"-12"2202"0"0,18 16-5553 0 0,3 0-1943 0 0,0 0 1 0 0,0-1 0 0 0,0 1 0 0 0,-1 0-1 0 0,1 0 1 0 0,0 0 0 0 0,0 0 0 0 0,0 0-1 0 0,0 1 1 0 0,0-1 0 0 0,0 0 0 0 0,0 0-1 0 0,0 1 1 0 0,0-1 0 0 0,-1 0 0 0 0,1 1-1 0 0,1 0 1 0 0,-1-1 0 0 0,-2 2 0 0 0,-6 15 617 0 0,8-16-795 0 0,-1 1 0 0 0,1-1-1 0 0,0 1 1 0 0,0 0 0 0 0,0-1 0 0 0,0 1-1 0 0,0 0 1 0 0,0 0 0 0 0,0-1-1 0 0,1 1 1 0 0,-1 0 0 0 0,1 0 0 0 0,-1 0-1 0 0,1 0 1 0 0,-1 3 0 0 0,1 8 137 0 0,0-6-113 0 0,0 0 1 0 0,0 0 0 0 0,0 0 0 0 0,1 1 0 0 0,0-2 0 0 0,1 1 0 0 0,-1 0-1 0 0,4 9 1 0 0,11 42 188 0 0,-13-43-195 0 0,1-1 0 0 0,-1 0-1 0 0,2 0 1 0 0,0-1 0 0 0,11 20 0 0 0,-8-17-25 0 0,-1 0-1 0 0,11 32 1 0 0,11 24 28 0 0,-22-56-60 0 0,-1 0 0 0 0,0 1 0 0 0,-1-1 0 0 0,6 33 0 0 0,10 32 25 0 0,-19-76-42 0 0,22 54-145 0 0,18 76 0 0 0,-25-74-534 0 0,-17-56 529 0 0,0 0 1 0 0,1-1 0 0 0,0 1 0 0 0,0 0-1 0 0,0-1 1 0 0,1 1 0 0 0,0-1-1 0 0,2 6 1 0 0,7 22-4953 0 0,-12-7-8289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5752 0 0,'-7'-8'5011'0'0,"6"8"-4773"0"0,0-1 0 0 0,1 1 1 0 0,-1-1-1 0 0,0 1 0 0 0,1 0 0 0 0,-1-1 0 0 0,0 0 0 0 0,1 1 0 0 0,-1-1 0 0 0,1 1 0 0 0,-1-1 0 0 0,1 0 0 0 0,-1 1 0 0 0,1-1 0 0 0,0 0 0 0 0,-1 1 0 0 0,1-1 0 0 0,0 0 0 0 0,-1 0 0 0 0,1 1 0 0 0,0-1 1 0 0,0 0-1 0 0,0 0 0 0 0,0 1 0 0 0,0-1 0 0 0,0 0 0 0 0,0-1 0 0 0,-1-4 545 0 0,1 1 0 0 0,1-1 0 0 0,-1 1 1 0 0,1-1-1 0 0,0 1 0 0 0,0-1 0 0 0,3-7 0 0 0,-3 11-712 0 0,0 0 0 0 0,1 0-1 0 0,-1 0 1 0 0,0 0 0 0 0,1 0 0 0 0,-1 1-1 0 0,1-1 1 0 0,0 0 0 0 0,-1 1-1 0 0,1-1 1 0 0,0 1 0 0 0,0 0 0 0 0,0-1-1 0 0,0 1 1 0 0,0 0 0 0 0,1 0-1 0 0,-1 1 1 0 0,0-1 0 0 0,0 0-1 0 0,1 1 1 0 0,2-1 0 0 0,26-7 428 0 0,-24 5-326 0 0,1 1 1 0 0,0 1-1 0 0,0-1 1 0 0,0 1-1 0 0,11 0 1 0 0,17 0 238 0 0,57 3 645 0 0,-50 10-644 0 0,-40-11-374 0 0,0 0 0 0 0,0 1-1 0 0,0-1 1 0 0,0 1-1 0 0,0 0 1 0 0,-1 0-1 0 0,1 0 1 0 0,0 0-1 0 0,-1 1 1 0 0,0-1 0 0 0,1 1-1 0 0,-1-1 1 0 0,3 6-1 0 0,23 20 158 0 0,-23-24-174 0 0,-1 0-1 0 0,1 1 1 0 0,0 0-1 0 0,-1 0 0 0 0,0 0 1 0 0,0 0-1 0 0,-1 1 1 0 0,1-1-1 0 0,-1 1 1 0 0,4 10-1 0 0,-5-10-18 0 0,7 13 7 0 0,19 28 96 0 0,-27-44-98 0 0,1-1 0 0 0,-1 0-1 0 0,0 0 1 0 0,0 0 0 0 0,0 1 0 0 0,0-1-1 0 0,0 0 1 0 0,-1 1 0 0 0,1-1 0 0 0,-1 1 0 0 0,1-1-1 0 0,-1 1 1 0 0,0 4 0 0 0,3 19 72 0 0,6 42 87 0 0,-4 1 0 0 0,-3 77-1 0 0,-2-136-163 0 0,-18 108 5 0 0,17-96-19 0 0,-1-1 1 0 0,-2 0-1 0 0,0 0 0 0 0,-11 31 0 0 0,3-9-370 0 0,-3-2-692 0 0,13-36 682 0 0,-1 0-1 0 0,1 0 0 0 0,1 0 1 0 0,-1 1-1 0 0,1-1 0 0 0,0 0 1 0 0,-1 6-1 0 0,2-10 140 0 0,0 0 1 0 0,0 0 0 0 0,0 0-1 0 0,-1 0 1 0 0,1-1-1 0 0,0 1 1 0 0,-1 0 0 0 0,1 0-1 0 0,0 0 1 0 0,-1-1-1 0 0,1 1 1 0 0,-1 0-1 0 0,0 0 1 0 0,1-1 0 0 0,-1 1-1 0 0,1-1 1 0 0,-1 1-1 0 0,0 0 1 0 0,1-1-1 0 0,-1 1 1 0 0,0-1 0 0 0,0 0-1 0 0,0 1 1 0 0,1-1-1 0 0,-1 0 1 0 0,0 1-1 0 0,0-1 1 0 0,-1 0 0 0 0,-24 4-10343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5320 0 0,'-8'-6'16175'0'0,"21"-4"-15155"0"0,0-1 0 0 0,-1 0-1 0 0,11-14 1 0 0,-22 23-1005 0 0,0 1 1 0 0,0 0-1 0 0,0 0 1 0 0,0 0-1 0 0,0 0 1 0 0,0 0-1 0 0,1 0 1 0 0,-1 0-1 0 0,0 0 0 0 0,0 0 1 0 0,1 1-1 0 0,-1-1 1 0 0,0 0-1 0 0,1 1 1 0 0,-1-1-1 0 0,1 1 1 0 0,1-1-1 0 0,-1 1-2 0 0,0-1-1 0 0,0 0 1 0 0,0 1-1 0 0,0-1 1 0 0,0 0-1 0 0,0 0 1 0 0,-1 0 0 0 0,1 0-1 0 0,0-1 1 0 0,-1 1-1 0 0,1 0 1 0 0,0-1-1 0 0,-1 1 1 0 0,3-3 0 0 0,8-7 21 0 0,1 0 0 0 0,1 1 1 0 0,0 1-1 0 0,0 0 1 0 0,1 1-1 0 0,0 1 1 0 0,28-10-1 0 0,34-19-272 0 0,-33 6-650 0 0,-26 13-288 0 0,15-1 204 0 0,30-14-3356 0 0,-57 31 3529 0 0,1-2 1 0 0,-1 1-1 0 0,0-1 1 0 0,0 0-1 0 0,0 0 0 0 0,0 0 1 0 0,0-1-1 0 0,6-5 1 0 0,11-7-2249 0 0,-11 6 688 0 0,-3 0-1994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4456 0 0,'0'-8'2868'0'0,"-2"-22"2370"0"0,-4 19-1602 0 0,-9 7 7348 0 0,15 4-10915 0 0,-1 0 0 0 0,0 1 0 0 0,0-1 0 0 0,0 0 0 0 0,1 1 1 0 0,-1-1-1 0 0,0 1 0 0 0,0-1 0 0 0,1 1 0 0 0,-1 0 0 0 0,0-1 0 0 0,1 1 1 0 0,-1 0-1 0 0,1-1 0 0 0,-1 1 0 0 0,1 0 0 0 0,-1 0 0 0 0,1-1 0 0 0,-1 3 0 0 0,1 36 402 0 0,2 0 0 0 0,2 0-1 0 0,12 53 1 0 0,-6-34-352 0 0,-6-38-113 0 0,0 1 0 0 0,1-1 1 0 0,8 23-1 0 0,-5-22-94 0 0,0 0 1 0 0,-2 1-1 0 0,5 28 0 0 0,-6-26 28 0 0,9 20-145 0 0,-11-38 117 0 0,0 0 0 0 0,-1 0 0 0 0,0 0 0 0 0,0 1 0 0 0,-1-1 0 0 0,1 12 0 0 0,-1-14-124 0 0,-1 1-1 0 0,1-1 1 0 0,-1 0-1 0 0,1 1 1 0 0,0-1-1 0 0,1 0 1 0 0,-1 0-1 0 0,1 0 1 0 0,4 7-1 0 0,-4-8-138 0 0,-1 1-1 0 0,1-1 0 0 0,-1 0 0 0 0,1 1 0 0 0,-1-1 0 0 0,0 1 0 0 0,0 0 0 0 0,-1-1 0 0 0,1 7 0 0 0,6 2-1052 0 0,-6-12 740 0 0,0 1 0 0 0,0-1-1 0 0,-1 1 1 0 0,1-1-1 0 0,1 0 1 0 0,-1 0-1 0 0,0 1 1 0 0,0-1-1 0 0,0 0 1 0 0,0 0 0 0 0,0 0-1 0 0,0 0 1 0 0,0 0-1 0 0,0 0 1 0 0,0-1-1 0 0,0 1 1 0 0,0 0 0 0 0,0 0-1 0 0,2-1 1 0 0,3-5-2533 0 0,-5-4-1109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13 214 3360 0 0,'-1'-5'4077'0'0,"-5"-20"-1244"0"0,4 20-1961 0 0,1-1 0 0 0,0 0 0 0 0,0 1 0 0 0,1-1 0 0 0,0 0 0 0 0,0 0-1 0 0,0 0 1 0 0,2-8 0 0 0,-1-7 780 0 0,2 14-1238 0 0,1 1 0 0 0,0-1 0 0 0,0 1 0 0 0,0-1 0 0 0,1 1 0 0 0,0 0 0 0 0,0 1 0 0 0,0-1 0 0 0,11-7 0 0 0,-10 9-237 0 0,1 0 0 0 0,0 1 1 0 0,-1 0-1 0 0,2 0 0 0 0,-1 0 1 0 0,0 1-1 0 0,0 0 0 0 0,1 1 1 0 0,-1 0-1 0 0,14-1 0 0 0,17 0 632 0 0,-32 1-707 0 0,0 0 1 0 0,1 0-1 0 0,-1 1 1 0 0,1 0 0 0 0,-1 0-1 0 0,1 0 1 0 0,-1 1 0 0 0,0 0-1 0 0,1 1 1 0 0,-1-1 0 0 0,0 1-1 0 0,6 3 1 0 0,11 3 204 0 0,-21-8-285 0 0,-1 0-1 0 0,1 1 1 0 0,0-1 0 0 0,-1 1 0 0 0,1-1 0 0 0,-1 1-1 0 0,1 0 1 0 0,-1 0 0 0 0,1-1 0 0 0,-1 1-1 0 0,0 0 1 0 0,1 0 0 0 0,1 2 0 0 0,37 20 462 0 0,-20-12-305 0 0,-18-11-157 0 0,1 1 0 0 0,0 0 1 0 0,-1 0-1 0 0,0 1 0 0 0,1-1 0 0 0,-1 1 0 0 0,0-1 0 0 0,0 1 0 0 0,1 0 0 0 0,-1-1 0 0 0,-1 1 0 0 0,1 0 0 0 0,0 0 0 0 0,2 5 0 0 0,-3-5-10 0 0,1 0-1 0 0,-1-1 1 0 0,0 1-1 0 0,0 0 1 0 0,1 0-1 0 0,-1-1 1 0 0,1 1-1 0 0,-1-1 0 0 0,1 1 1 0 0,0-1-1 0 0,0 0 1 0 0,-1 0-1 0 0,3 2 1 0 0,17 14 71 0 0,13 45 235 0 0,-12-16-100 0 0,-15-35-163 0 0,-2 1 0 0 0,1 0 0 0 0,-2 0 0 0 0,1 1 0 0 0,-2-1-1 0 0,0 1 1 0 0,2 18 0 0 0,2 4 42 0 0,2 24-74 0 0,-3-1-1 0 0,-3 2 0 0 0,-5 69 1 0 0,1-42-69 0 0,1-83 12 0 0,-1-1 0 0 0,1 1 0 0 0,-1 0 0 0 0,0 0 0 0 0,0 0 0 0 0,-1-1 0 0 0,1 1 0 0 0,-3 4 0 0 0,2-4-27 0 0,0-1 0 0 0,1 1 0 0 0,0 0 0 0 0,-1 0 0 0 0,1 0 0 0 0,0 0-1 0 0,1 0 1 0 0,-1 5 0 0 0,0-4-237 0 0,0 0 0 0 0,0 0 0 0 0,0 0 0 0 0,-1 0-1 0 0,0 0 1 0 0,0 0 0 0 0,0 0 0 0 0,0-1 0 0 0,-1 1 0 0 0,0-1-1 0 0,1 1 1 0 0,-2-1 0 0 0,1 0 0 0 0,0 0 0 0 0,-1-1-1 0 0,-5 5 1 0 0,-3-1-2197 0 0,-23 11-7251 0 0,34-17 9516 0 0,0-1-1 0 0,-1 0 0 0 0,1 0 0 0 0,0 0 0 0 0,0 0 0 0 0,0 0 0 0 0,0 0 1 0 0,0 0-1 0 0,0 0 0 0 0,0 0 0 0 0,0 0 0 0 0,0-1 0 0 0,0 1 0 0 0,0-1 1 0 0,0 1-1 0 0,0 0 0 0 0,0-1 0 0 0,0 1 0 0 0,0-1 0 0 0,0 0 0 0 0,0 1 1 0 0,1-1-1 0 0,-1 0 0 0 0,0 0 0 0 0,0 1 0 0 0,1-1 0 0 0,-1 0 0 0 0,0 0 0 0 0,1 0 1 0 0,-1 0-1 0 0,1 0 0 0 0,-1 0 0 0 0,0-2 0 0 0,-6-7-3258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9 687 3056 0 0,'-9'-7'5301'0'0,"9"7"-5168"0"0,0-25 9451 0 0,2 6-5210 0 0,-1 15-4251 0 0,1 1 0 0 0,-1-1 0 0 0,1 0 0 0 0,-1 1 0 0 0,1-1 0 0 0,0 1-1 0 0,0-1 1 0 0,1 1 0 0 0,-1 0 0 0 0,1 0 0 0 0,0 0 0 0 0,-1 0 0 0 0,6-3 0 0 0,9-13-58 0 0,-16 18-64 0 0,0-1 0 0 0,0 1 0 0 0,1-1-1 0 0,-1 1 1 0 0,1-1 0 0 0,-1 1 0 0 0,1 0-1 0 0,-1 0 1 0 0,1 0 0 0 0,0 0 0 0 0,0 0-1 0 0,-1 0 1 0 0,1 0 0 0 0,0 1 0 0 0,0-1-1 0 0,2 0 1 0 0,0-1 9 0 0,0-1 0 0 0,-1 0 0 0 0,1 1 0 0 0,-1-1 0 0 0,0-1 0 0 0,1 1-1 0 0,-1 0 1 0 0,-1-1 0 0 0,4-4 0 0 0,3-3 9 0 0,12-6-20 0 0,-12 9-61 0 0,0 0 0 0 0,0 0 0 0 0,-1-1 0 0 0,9-11 0 0 0,8-5-260 0 0,-18 20 159 0 0,-1-1 1 0 0,0 0-1 0 0,0 0 1 0 0,0-1-1 0 0,-1 0 1 0 0,7-11-1 0 0,-11 16 101 0 0,1-1-1 0 0,-1 1 1 0 0,1 0 0 0 0,-1 0-1 0 0,1 0 1 0 0,0 0 0 0 0,0 0 0 0 0,0 0-1 0 0,0 0 1 0 0,0 1 0 0 0,1-1-1 0 0,1-1 1 0 0,10-7-233 0 0,3-10-253 0 0,6 8 24 0 0,-14-3 190 0 0,-9 14 302 0 0,0 0 1 0 0,1 0 0 0 0,0 0 0 0 0,-1 0-1 0 0,1 0 1 0 0,0 0 0 0 0,-1 0 0 0 0,1 0-1 0 0,0 0 1 0 0,0 0 0 0 0,0 0-1 0 0,0 0 1 0 0,0 0 0 0 0,0 1 0 0 0,0-1-1 0 0,0 0 1 0 0,0 1 0 0 0,0-1 0 0 0,1 1-1 0 0,1-1 1 0 0,-1 0-4 0 0,0 1 0 0 0,0-1 0 0 0,-1 0-1 0 0,1 0 1 0 0,0 0 0 0 0,0 0 0 0 0,-1 0 0 0 0,1 0-1 0 0,-1 0 1 0 0,1 0 0 0 0,-1-1 0 0 0,1 1 0 0 0,-1-1-1 0 0,0 1 1 0 0,0-1 0 0 0,1 0 0 0 0,0-2 0 0 0,-1 1-4 0 0,1 1 0 0 0,-1 0 0 0 0,1 0 0 0 0,-1 0 0 0 0,1 0 1 0 0,0 0-1 0 0,0 0 0 0 0,0 0 0 0 0,0 1 0 0 0,0-1 0 0 0,0 0 1 0 0,1 1-1 0 0,-1 0 0 0 0,3-2 0 0 0,3 1-9 0 0,-6 1 41 0 0,-1 1 0 0 0,1 0 0 0 0,-1-1 0 0 0,1 1 0 0 0,0-1 0 0 0,-1 0 0 0 0,1 0 0 0 0,-1 1 0 0 0,1-1 0 0 0,-1 0 1 0 0,0 0-1 0 0,1 0 0 0 0,-1 0 0 0 0,0-1 0 0 0,0 1 0 0 0,0 0 0 0 0,0-1 0 0 0,1 0 0 0 0,0-1 15 0 0,-1 1 1 0 0,0 0-1 0 0,1 0 0 0 0,-1 0 0 0 0,1 0 0 0 0,0 0 1 0 0,0 0-1 0 0,0 1 0 0 0,0-1 0 0 0,0 0 1 0 0,0 1-1 0 0,0 0 0 0 0,0-1 0 0 0,1 1 0 0 0,-1 0 1 0 0,0 0-1 0 0,1 0 0 0 0,-1 1 0 0 0,3-1 1 0 0,1-1 205 0 0,1 1 1 0 0,-1 0 0 0 0,0 0 0 0 0,0 1-1 0 0,1 0 1 0 0,-1 0 0 0 0,0 0 0 0 0,7 2-1 0 0,-5 7 221 0 0,0-1 0 0 0,-1 2 0 0 0,0-1 1 0 0,-1 1-1 0 0,0 0 0 0 0,9 21 0 0 0,58 148 2189 0 0,-58-158-2237 0 0,-14-20-353 0 0,1 0 0 0 0,-1 1 0 0 0,1-1 0 0 0,-1 1 1 0 0,0 0-1 0 0,0-1 0 0 0,0 1 0 0 0,1 0 0 0 0,-2 0 0 0 0,1 0 1 0 0,1 3-1 0 0,-1-2 19 0 0,0 0 0 0 0,0-1 1 0 0,0 1-1 0 0,0 0 0 0 0,1 0 0 0 0,-1-1 1 0 0,1 1-1 0 0,-1-1 0 0 0,1 0 0 0 0,0 1 1 0 0,0-1-1 0 0,0 0 0 0 0,0 0 0 0 0,4 3 0 0 0,25 20 635 0 0,-23-19-544 0 0,0 0-1 0 0,-1 0 1 0 0,0 1-1 0 0,8 9 1 0 0,-13-13-104 0 0,1-1 1 0 0,-1 0-1 0 0,1 0 1 0 0,-1 1-1 0 0,1-2 0 0 0,0 1 1 0 0,0 0-1 0 0,0 0 1 0 0,0-1-1 0 0,0 0 1 0 0,0 0-1 0 0,0 0 0 0 0,0 0 1 0 0,6 1-1 0 0,15 5 219 0 0,-19-6-215 0 0,1 0 0 0 0,-1 0 1 0 0,0 0-1 0 0,0-1 0 0 0,0 0 0 0 0,0 0 0 0 0,8-2 1 0 0,7 1 98 0 0,-19 1-139 0 0,3 1 13 0 0,0-1 0 0 0,-1 0 0 0 0,1 0 0 0 0,0 0 0 0 0,0 0-1 0 0,-1 0 1 0 0,1-1 0 0 0,0 0 0 0 0,-1 0 0 0 0,1 0 0 0 0,-1 0 0 0 0,1-1 0 0 0,-1 1-1 0 0,1-1 1 0 0,-1 0 0 0 0,0 0 0 0 0,0 0 0 0 0,0 0 0 0 0,4-4 0 0 0,-6 5-9 0 0,0 0-1 0 0,0 0 1 0 0,0 0 0 0 0,0 0 0 0 0,0-1 0 0 0,0 2-1 0 0,0-1 1 0 0,1 0 0 0 0,-1 0 0 0 0,0 0 0 0 0,1 0 0 0 0,-1 1-1 0 0,1-1 1 0 0,-1 1 0 0 0,1-1 0 0 0,-1 1 0 0 0,3-1-1 0 0,-3 1-2 0 0,0 0-1 0 0,0 0 0 0 0,0 0 0 0 0,0 0 0 0 0,0-1 0 0 0,0 1 0 0 0,0 0 0 0 0,0-1 1 0 0,0 1-1 0 0,0-1 0 0 0,0 1 0 0 0,-1-1 0 0 0,1 0 0 0 0,0 1 0 0 0,0-1 0 0 0,0 0 1 0 0,-1 1-1 0 0,1-1 0 0 0,0 0 0 0 0,-1 0 0 0 0,1 0 0 0 0,-1 0 0 0 0,1 0 0 0 0,-1 1 1 0 0,1-2-1 0 0,4-7 26 0 0,0 1 1 0 0,1-1-1 0 0,0 1 1 0 0,1 1-1 0 0,0-1 1 0 0,11-8-1 0 0,7-10 61 0 0,-24 25-86 0 0,0 0-1 0 0,-1 0 1 0 0,1 0 0 0 0,0 0 0 0 0,-1-1 0 0 0,1 1-1 0 0,0 0 1 0 0,-1 0 0 0 0,0-1 0 0 0,1 1 0 0 0,-1 0-1 0 0,0 0 1 0 0,1-1 0 0 0,-1 1 0 0 0,0 0 0 0 0,0-1 0 0 0,0 1-1 0 0,0 0 1 0 0,-1-1 0 0 0,1-1 0 0 0,0-5 15 0 0,5-8 23 0 0,-1 7-12 0 0,-1 0-1 0 0,0 0 0 0 0,0 0 0 0 0,-1-1 1 0 0,0 1-1 0 0,-1-1 0 0 0,0-17 0 0 0,0 16-17 0 0,-1 7 9 0 0,1-1-1 0 0,-1 1 0 0 0,0-1 1 0 0,0 1-1 0 0,-1-1 1 0 0,1 1-1 0 0,-1-1 1 0 0,0 1-1 0 0,0-1 1 0 0,-1 1-1 0 0,1 0 1 0 0,-1-1-1 0 0,0 1 1 0 0,-4-6-1 0 0,-2-7 9 0 0,7 15-28 0 0,0 0-1 0 0,0 0 1 0 0,0 0 0 0 0,0 0 0 0 0,0 0-1 0 0,0 1 1 0 0,0-1 0 0 0,0 0 0 0 0,-1 0 0 0 0,1 1-1 0 0,-1-1 1 0 0,1 1 0 0 0,-1-1 0 0 0,0 1-1 0 0,0 0 1 0 0,-1-2 0 0 0,-27-20 13 0 0,28 21-14 0 0,-1-1 0 0 0,1 1 0 0 0,-1 0 0 0 0,1-1 0 0 0,-1 1 0 0 0,0 0 0 0 0,0 1 0 0 0,0-1 0 0 0,0 0 0 0 0,0 1 0 0 0,-7-2 0 0 0,8 2-2 0 0,0 1 1 0 0,-1 0-1 0 0,1-1 1 0 0,0 0-1 0 0,0 1 0 0 0,0-1 1 0 0,0 0-1 0 0,0 0 1 0 0,0 0-1 0 0,0 0 1 0 0,0-1-1 0 0,0 1 1 0 0,0-1-1 0 0,1 1 1 0 0,-1-1-1 0 0,0 1 0 0 0,-1-3 1 0 0,1 2-2 0 0,1 0 1 0 0,-1-1 0 0 0,0 1-1 0 0,0 1 1 0 0,-1-1 0 0 0,1 0-1 0 0,0 1 1 0 0,-1-1-1 0 0,1 1 1 0 0,0-1 0 0 0,-1 1-1 0 0,0 0 1 0 0,-4-1-1 0 0,-2-1 7 0 0,-1-1-1 0 0,1 0 1 0 0,0-1-1 0 0,1 0 1 0 0,-15-10-1 0 0,19 12-9 0 0,0 0 0 0 0,0 1-1 0 0,0-1 1 0 0,-1 1 0 0 0,1 0 0 0 0,-1 1-1 0 0,0-1 1 0 0,0 1 0 0 0,1 0 0 0 0,-10-1-1 0 0,-14-4-47 0 0,15 1-99 0 0,0 2 0 0 0,-1 0 0 0 0,-21-3 0 0 0,31 6 24 0 0,1 0 0 0 0,0 0 1 0 0,-1 0-1 0 0,1 0 0 0 0,0 0 0 0 0,-1 1 0 0 0,1 0 0 0 0,0-1 0 0 0,0 1 1 0 0,0 0-1 0 0,-1 1 0 0 0,1-1 0 0 0,0 1 0 0 0,1-1 0 0 0,-1 1 1 0 0,0 0-1 0 0,0 0 0 0 0,1 0 0 0 0,-5 5 0 0 0,-4 8-1502 0 0,1 0 0 0 0,0 1 0 0 0,1 1 0 0 0,1 0 0 0 0,1 0 0 0 0,0 0 0 0 0,-7 33 1 0 0,10-15-3231 0 0,4-20 2753 0 0,-8-1-3858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92 3440 0 0,'0'0'1225'0'0,"2"-36"1138"0"0,10 27-1275 0 0,-11 7-552 0 0,0 0 0 0 0,0 1 0 0 0,0-2 0 0 0,0 1 0 0 0,0 0 0 0 0,-1 0 0 0 0,1 0 1 0 0,0 0-1 0 0,-1 0 0 0 0,0-1 0 0 0,1 1 0 0 0,-1 0 0 0 0,0 0 0 0 0,-1-4 0 0 0,1 5 321 0 0,-11-9 3647 0 0,6 10-4357 0 0,0 0 0 0 0,-1 0 0 0 0,1 0 1 0 0,0 1-1 0 0,0 0 0 0 0,-1 0 0 0 0,1 1 0 0 0,0-1 0 0 0,0 1 1 0 0,0 0-1 0 0,1 0 0 0 0,-1 1 0 0 0,0-1 0 0 0,1 1 0 0 0,0 0 1 0 0,0 1-1 0 0,-1-1 0 0 0,2 1 0 0 0,-1-1 0 0 0,0 1 0 0 0,1 0 1 0 0,0 0-1 0 0,-4 6 0 0 0,5-3-76 0 0,0-1 0 0 0,0 1 1 0 0,1 0-1 0 0,0 0 0 0 0,0 0 0 0 0,0 0 1 0 0,1 0-1 0 0,0-1 0 0 0,1 1 1 0 0,1 9-1 0 0,-1 3 41 0 0,-1 232 847 0 0,0-240-931 0 0,1 0 1 0 0,1-1-1 0 0,5 21 1 0 0,2 8 29 0 0,0 10 84 0 0,23 72 1 0 0,-30-114-131 0 0,1 0-5 0 0,-1 0 1 0 0,1-1-1 0 0,0 0 0 0 0,0 1 1 0 0,6 6-1 0 0,13 25 69 0 0,-8-13-35 0 0,12 27 108 0 0,15 25 10 0 0,-23-48-115 0 0,-13-23-31 0 0,-1 0-1 0 0,0 1 1 0 0,0-1 0 0 0,-1 1-1 0 0,3 8 1 0 0,-3-7 2 0 0,1 0 1 0 0,0 0-1 0 0,0 0 0 0 0,0 0 0 0 0,1-1 0 0 0,0 1 1 0 0,1-1-1 0 0,-1-1 0 0 0,13 12 0 0 0,-17-17-12 0 0,0 0 0 0 0,0 0 0 0 0,0 1 0 0 0,0-1 0 0 0,0 0 0 0 0,0 1 0 0 0,0-1 0 0 0,0 0 0 0 0,-1 1 0 0 0,1-1 0 0 0,0 1 0 0 0,-1-1 0 0 0,1 1 0 0 0,-1 0 0 0 0,1 1 0 0 0,-1-1 0 0 0,0 0 0 0 0,0 0 1 0 0,1-1-1 0 0,-1 1 1 0 0,1 0-1 0 0,0-1 0 0 0,-1 1 1 0 0,1-1-1 0 0,0 1 1 0 0,0-1-1 0 0,0 1 0 0 0,0-1 1 0 0,0 0-1 0 0,0 1 1 0 0,0-1-1 0 0,1 0 0 0 0,-1 0 1 0 0,2 1-1 0 0,20 26 30 0 0,-19-23-26 0 0,-1 0 0 0 0,1 0-1 0 0,0 0 1 0 0,0-1 0 0 0,1 1 0 0 0,-1-1 0 0 0,9 5 0 0 0,-7-4 2 0 0,0 0 0 0 0,0 0 0 0 0,-1 0 0 0 0,0 1 0 0 0,7 8 0 0 0,-8-9-8 0 0,-1 0-1 0 0,2 0 1 0 0,-1 0 0 0 0,1 0 0 0 0,-1 0 0 0 0,1-1 0 0 0,1 0-1 0 0,-1 0 1 0 0,0-1 0 0 0,1 1 0 0 0,0-1 0 0 0,0 0 0 0 0,11 3-1 0 0,14 3-217 0 0,-26-7 12 0 0,1 0 1 0 0,0 0 0 0 0,-1-1-1 0 0,1 1 1 0 0,0-2 0 0 0,11 2 0 0 0,-15-2-13 0 0,1 0 1 0 0,-1 0 0 0 0,1-1 0 0 0,-1 1 0 0 0,1-1 0 0 0,-1 1 0 0 0,1-1 0 0 0,-1 0 0 0 0,1 0 0 0 0,-1 0 0 0 0,0 0 0 0 0,1 0 0 0 0,1-2 0 0 0,22-24-6278 0 0,-20 18 4416 0 0,17-19-5937 0 0,-21 15 3014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4600 0 0,'-19'-18'2446'0'0,"-8"-7"924"0"0,-2 1 1770 0 0,22 17-3095 0 0,7 6-1959 0 0,0 1-1 0 0,-1-1 1 0 0,1 1 0 0 0,0 0 0 0 0,0-1 0 0 0,-1 1 0 0 0,1-1 0 0 0,0 1 0 0 0,0 0 0 0 0,-1-1 0 0 0,1 1 0 0 0,0 0 0 0 0,-1 0 0 0 0,1-1 0 0 0,0 1 0 0 0,-1 0 0 0 0,1 0 0 0 0,-1-1 0 0 0,1 1 0 0 0,-1 0 0 0 0,1 0 0 0 0,0 0 0 0 0,-1 0 0 0 0,1 0 0 0 0,-1 0 0 0 0,1 0 0 0 0,-1-1 0 0 0,1 1 0 0 0,-1 1 0 0 0,1-1 0 0 0,0 0 0 0 0,-1 0 0 0 0,1 0 0 0 0,-2 0 0 0 0,2 0 62 0 0,-1 0-1 0 0,1 1 1 0 0,-1-1 0 0 0,0 0-1 0 0,1 0 1 0 0,-1 1-1 0 0,0-1 1 0 0,1 0 0 0 0,-1 0-1 0 0,1 1 1 0 0,-1-1 0 0 0,1 1-1 0 0,-1-1 1 0 0,1 1 0 0 0,-1-1-1 0 0,1 1 1 0 0,0-1-1 0 0,-1 1 1 0 0,1-1 0 0 0,-1 1-1 0 0,1-1 1 0 0,0 1 0 0 0,0 0-1 0 0,-1-1 1 0 0,1 1 0 0 0,0 1-1 0 0,-5 28 1344 0 0,6 36-1468 0 0,-1-54 374 0 0,1 3-278 0 0,1 1-1 0 0,1-1 0 0 0,0 0 1 0 0,8 23-1 0 0,4 24 81 0 0,-13-48-183 0 0,1-1 1 0 0,1 1-1 0 0,0 0 1 0 0,1-1-1 0 0,0 0 0 0 0,1 0 1 0 0,14 24-1 0 0,8 17 34 0 0,-25-49-59 0 0,0 0 0 0 0,0 0 0 0 0,0 0 0 0 0,1 0 0 0 0,8 8 0 0 0,1 2-14 0 0,1 7-252 0 0,0-1 1 0 0,27 29-1 0 0,-28-39 64 0 0,-13-11 167 0 0,1 1 1 0 0,0 0-1 0 0,0-1 1 0 0,0 1-1 0 0,0 0 1 0 0,-1 0-1 0 0,1 0 1 0 0,0-1 0 0 0,-1 1-1 0 0,1 0 1 0 0,0 0-1 0 0,-1 0 1 0 0,0 0-1 0 0,1 0 1 0 0,-1 0-1 0 0,1 0 1 0 0,-1 2 0 0 0,0-5 27 0 0,-1 1 0 0 0,0-1 1 0 0,0 0-1 0 0,0 1 1 0 0,0-1-1 0 0,0 1 0 0 0,0-1 1 0 0,0 1-1 0 0,0-1 1 0 0,-1 1-1 0 0,1 0 0 0 0,0 0 1 0 0,-3-2-1 0 0,1 1 15 0 0,1 1 1 0 0,0-1-1 0 0,1 0 0 0 0,-1 0 1 0 0,0 1-1 0 0,0-1 0 0 0,1 0 0 0 0,-1-1 1 0 0,1 1-1 0 0,0 0 0 0 0,0 0 0 0 0,0 0 1 0 0,0-1-1 0 0,-2-3 0 0 0,1-3-7 0 0,-2 1 0 0 0,1 0 0 0 0,-1 0 0 0 0,-1 1 0 0 0,1-1 0 0 0,-1 1 0 0 0,-1 0 0 0 0,1 0 0 0 0,-1 1 0 0 0,0-1 0 0 0,-12-8 0 0 0,10 7 17 0 0,0 1 0 0 0,0-1 0 0 0,0-1 0 0 0,1 0 0 0 0,-11-18 0 0 0,-3-9 18 0 0,16 29-15 0 0,0 0 1 0 0,1 0-1 0 0,0-1 0 0 0,1 0 1 0 0,-4-10-1 0 0,4 10-9 0 0,0 1 1 0 0,-1-1-1 0 0,1 1 0 0 0,-10-14 0 0 0,-10-19 4 0 0,22 38-10 0 0,-8-15 42 0 0,1-1-1 0 0,1 0 1 0 0,1 0-1 0 0,0 0 1 0 0,1-1-1 0 0,1 0 1 0 0,1 0-1 0 0,-1-21 1 0 0,3 13 34 0 0,0-46 90 0 0,1 70-147 0 0,1-1 1 0 0,-1 0 0 0 0,0 1 0 0 0,1-1 0 0 0,0 1-1 0 0,0 0 1 0 0,0-1 0 0 0,0 1 0 0 0,1 0-1 0 0,0-1 1 0 0,-1 1 0 0 0,1 0 0 0 0,0 0 0 0 0,0 0-1 0 0,0 1 1 0 0,5-5 0 0 0,11-1 135 0 0,-17 7-140 0 0,0 1 1 0 0,1 0-1 0 0,-1-1 1 0 0,0 1-1 0 0,1-1 1 0 0,-1 0-1 0 0,0 1 1 0 0,1-1 0 0 0,-1 0-1 0 0,0 0 1 0 0,0 0-1 0 0,0 0 1 0 0,0 0-1 0 0,2-2 1 0 0,2 2 39 0 0,0-1 0 0 0,0 1-1 0 0,0 0 1 0 0,0 0 0 0 0,0 0 0 0 0,0 0 0 0 0,0 1 0 0 0,1 0 0 0 0,-1 0 0 0 0,0 1-1 0 0,7 1 1 0 0,9-1 102 0 0,-13-1-86 0 0,12 0 94 0 0,1 0 0 0 0,38 7 0 0 0,-53-6-142 0 0,1 1 1 0 0,-1 0-1 0 0,1 0 1 0 0,-1 1-1 0 0,0-1 0 0 0,0 1 1 0 0,0 1-1 0 0,-1-1 1 0 0,1 1-1 0 0,-1 0 1 0 0,0 0-1 0 0,0 0 0 0 0,8 10 1 0 0,56 64 405 0 0,-68-76-415 0 0,0-1 0 0 0,0 0 0 0 0,0 1 0 0 0,0-1 0 0 0,0 0 0 0 0,0 1-1 0 0,0-1 1 0 0,0 1 0 0 0,-1-1 0 0 0,1 1 0 0 0,0 0 0 0 0,-1-1 0 0 0,1 1-1 0 0,-1 0 1 0 0,0-1 0 0 0,0 1 0 0 0,0 0 0 0 0,0 2 0 0 0,0-3-3 0 0,0 1 1 0 0,0 0-1 0 0,1 0 1 0 0,-1-1-1 0 0,0 1 1 0 0,1 0-1 0 0,-1 0 1 0 0,1-1-1 0 0,-1 1 1 0 0,1-1-1 0 0,0 1 1 0 0,0 0-1 0 0,-1-1 1 0 0,1 1-1 0 0,0-1 1 0 0,2 2-1 0 0,5 12 86 0 0,1 0 0 0 0,-2 0 0 0 0,0 1 0 0 0,-1 0 1 0 0,-1 1-1 0 0,4 21 0 0 0,-6-11-4 0 0,-1 0 0 0 0,-4 51 1 0 0,1-16 2 0 0,-11-6-53 0 0,8-45-55 0 0,1 1-1 0 0,0 0 1 0 0,1 0-1 0 0,-1 15 0 0 0,2-21-19 0 0,0 1-1 0 0,0-1 1 0 0,-1 0-1 0 0,0 1 1 0 0,-4 10-1 0 0,3-11-77 0 0,1 0-1 0 0,-1 1 0 0 0,2-1 1 0 0,-1 0-1 0 0,-1 13 1 0 0,2-14-89 0 0,0 0 0 0 0,0 0 0 0 0,-1-1 0 0 0,0 1 0 0 0,1-1 0 0 0,-2 1 0 0 0,1-1 0 0 0,0 0 0 0 0,-5 6 0 0 0,4-7-96 0 0,1 1 0 0 0,0-1 0 0 0,0 0 0 0 0,0 1 0 0 0,0-1 0 0 0,1 1 0 0 0,0 0 1 0 0,-2 6-1 0 0,3-10 102 0 0,0 1 0 0 0,0 0 1 0 0,0-1-1 0 0,0 1 0 0 0,0 0 1 0 0,0-1-1 0 0,-1 1 0 0 0,1 0 1 0 0,0-1-1 0 0,0 1 0 0 0,0-1 1 0 0,-1 1-1 0 0,1 0 1 0 0,0-1-1 0 0,-1 1 0 0 0,1-1 1 0 0,0 1-1 0 0,-1-1 0 0 0,1 1 1 0 0,-1-1-1 0 0,1 1 0 0 0,-1-1 1 0 0,1 0-1 0 0,-1 1 0 0 0,1-1 1 0 0,-1 0-1 0 0,0 1 0 0 0,0-1 60 0 0,1 0 0 0 0,0 0 0 0 0,-1 0 0 0 0,1 0-1 0 0,-1 0 1 0 0,1 0 0 0 0,-1-1 0 0 0,1 1-1 0 0,0 0 1 0 0,-1 0 0 0 0,1 0 0 0 0,-1-1 0 0 0,1 1-1 0 0,0 0 1 0 0,-1 0 0 0 0,1-1 0 0 0,0 1-1 0 0,0 0 1 0 0,-1-1 0 0 0,1 1 0 0 0,0 0-1 0 0,0-1 1 0 0,-1 1 0 0 0,1-1 0 0 0,0 1 0 0 0,0 0-1 0 0,0-1 1 0 0,0 1 0 0 0,-1-1 0 0 0,1 1-1 0 0,0-1 1 0 0,0 1 0 0 0,0 0 0 0 0,0-1 0 0 0,0 1-1 0 0,0-1 1 0 0,0 1 0 0 0,0-1 0 0 0,0 1-1 0 0,1 0 1 0 0,-1-2 0 0 0,-2-14-2587 0 0,2 14 2466 0 0,0 1-1 0 0,-1-1 0 0 0,1 1 1 0 0,0-1-1 0 0,0 0 1 0 0,0 1-1 0 0,0-1 1 0 0,0 0-1 0 0,0 1 1 0 0,1-1-1 0 0,-1 0 0 0 0,0 1 1 0 0,1-1-1 0 0,0 1 1 0 0,0-3-1 0 0,7-3-4203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3080 0 0,'0'0'8462'0'0,"0"16"-2484"0"0,0 6-3716 0 0,2 1-1687 0 0,1-1-1 0 0,1 0 1 0 0,1 1 0 0 0,1-1 0 0 0,1-1-1 0 0,1 0 1 0 0,16 32 0 0 0,-6-12-258 0 0,-10-26-249 0 0,0-1 0 0 0,1 1 0 0 0,17 20 1 0 0,-15-20-50 0 0,-8-10-6 0 0,-1 0 1 0 0,1 0 0 0 0,-2 1 0 0 0,1-1-1 0 0,0 1 1 0 0,0 9 0 0 0,5 12 64 0 0,3 7-39 0 0,-9-28-54 0 0,1 0 1 0 0,0 0-1 0 0,0 0 1 0 0,0 0-1 0 0,0-1 1 0 0,5 8 0 0 0,16 31-146 0 0,-20-37 9 0 0,0 0 0 0 0,1 0 0 0 0,-1 0 0 0 0,1 0 0 0 0,1 0 0 0 0,6 7 1 0 0,-7-9-213 0 0,0 1 0 0 0,0-1 0 0 0,-1 0 0 0 0,0 1 0 0 0,0 0 1 0 0,-1-1-1 0 0,4 11 0 0 0,-4-10-562 0 0,0 0 0 0 0,0-1 0 0 0,1 1 0 0 0,0-1-1 0 0,0 1 1 0 0,6 7 0 0 0,-7-1-2194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113 363 4528 0 0,'-2'-6'273'0'0,"-1"1"0"0"0,1 0-1 0 0,-1-1 1 0 0,-1 1 0 0 0,1 1 0 0 0,-7-9 0 0 0,5 8 50 0 0,1 0 0 0 0,0-1 0 0 0,0 0 0 0 0,1 1-1 0 0,0-1 1 0 0,-5-12 0 0 0,-7-18 1340 0 0,9 27-826 0 0,2-1 0 0 0,0 0 0 0 0,0 0 0 0 0,1 0 1 0 0,0 0-1 0 0,-3-21 0 0 0,2 4 625 0 0,3 24-1303 0 0,0 0 0 0 0,0 0 0 0 0,0 0 0 0 0,0-1 0 0 0,1 1 0 0 0,0 0 0 0 0,0 0 0 0 0,0-1 0 0 0,0 1 0 0 0,0 0 0 0 0,0 0 0 0 0,1-1 0 0 0,0 1 0 0 0,-1 0 0 0 0,1 0 0 0 0,0 0 0 0 0,3-6 0 0 0,0 5 94 0 0,-1 0 0 0 0,1-1-1 0 0,-1 1 1 0 0,1 1 0 0 0,1-1 0 0 0,-1 0 0 0 0,0 1 0 0 0,1 0 0 0 0,0 0 0 0 0,6-2 0 0 0,-3 2 76 0 0,0 1 1 0 0,0 0-1 0 0,0 1 0 0 0,0 0 1 0 0,1 0-1 0 0,13 1 1 0 0,-15 1-243 0 0,-1 0 1 0 0,1 0-1 0 0,-1 0 1 0 0,1 1 0 0 0,-1 0-1 0 0,0 0 1 0 0,0 1-1 0 0,0-1 1 0 0,0 1-1 0 0,0 1 1 0 0,-1-1 0 0 0,8 6-1 0 0,-1 1 89 0 0,0 1 0 0 0,-1 0-1 0 0,18 21 1 0 0,-27-31-154 0 0,-1 1 0 0 0,0 0 0 0 0,1 0 0 0 0,-1 0 0 0 0,0 0 0 0 0,0 0 0 0 0,0 0 0 0 0,0 0 0 0 0,0 0 1 0 0,-1 1-1 0 0,2 2 0 0 0,3 7 42 0 0,-4-10-49 0 0,6 7 52 0 0,-1-1 0 0 0,0 1 0 0 0,-1 1 0 0 0,1-1 0 0 0,-2 1 0 0 0,1 0 0 0 0,-2 0 0 0 0,5 16-1 0 0,6 16 125 0 0,-9-31-137 0 0,-1-1 1 0 0,-1 1 0 0 0,1 0 0 0 0,-2 0-1 0 0,0 0 1 0 0,1 14 0 0 0,11 46 38 0 0,-14 97-626 0 0,-1-164 404 0 0,0 0-1 0 0,0 0 1 0 0,-1 0 0 0 0,1 0-1 0 0,-1-1 1 0 0,0 1 0 0 0,0 0 0 0 0,-4 5-1 0 0,5-7-205 0 0,0 0 1 0 0,0 0-1 0 0,-1 0 0 0 0,1 0 0 0 0,-1 0 0 0 0,1-1 0 0 0,-1 1 0 0 0,0 0 0 0 0,0-1 0 0 0,0 0 0 0 0,0 1 0 0 0,0-1 0 0 0,0 0 0 0 0,0 0 1 0 0,0 0-1 0 0,-4 1 0 0 0,5-2-144 0 0,-1 0 0 0 0,1 1 0 0 0,-1-2 0 0 0,1 1 1 0 0,-1 0-1 0 0,1 0 0 0 0,-1 0 0 0 0,1-1 0 0 0,0 1 1 0 0,-1-1-1 0 0,1 1 0 0 0,-1-1 0 0 0,1 0 0 0 0,0 1 1 0 0,0-1-1 0 0,-1 0 0 0 0,1 0 0 0 0,-1-1 0 0 0,-7-20-5283 0 0,2 1 3877 0 0,-2 13-1907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4312 0 0,'9'-33'8940'0'0,"-8"33"-8810"0"0,-1 0 1 0 0,0 0-1 0 0,0-1 0 0 0,0 1 1 0 0,0 0-1 0 0,1 0 1 0 0,-1 0-1 0 0,0-1 1 0 0,0 1-1 0 0,0 0 1 0 0,1 0-1 0 0,-1 0 1 0 0,0 0-1 0 0,0-1 1 0 0,1 1-1 0 0,-1 0 0 0 0,0 0 1 0 0,1 0-1 0 0,-1 0 1 0 0,0 0-1 0 0,0 0 1 0 0,1 0-1 0 0,-1 0 1 0 0,0 0-1 0 0,1 0 1 0 0,-1 0-1 0 0,0 0 1 0 0,0 0-1 0 0,1 0 0 0 0,-1 0 1 0 0,0 0-1 0 0,1 0 1 0 0,-1 0-1 0 0,0 1 1 0 0,0-1-1 0 0,1 0 1 0 0,-1 0-1 0 0,0 0 1 0 0,0 0-1 0 0,0 0 1 0 0,1 1-1 0 0,-1-1 0 0 0,0 0 1 0 0,0 0-1 0 0,0 1 1 0 0,1-1-1 0 0,11 9 3614 0 0,-2 6-3077 0 0,4 9 10 0 0,33 145 1167 0 0,12 27-665 0 0,-57-186-1113 0 0,1 0 1 0 0,0 0 0 0 0,1-1-1 0 0,0 1 1 0 0,7 12 0 0 0,-1-4 22 0 0,-2 2 55 0 0,-8-19-137 0 0,0 1 0 0 0,0-1 0 0 0,1 1 0 0 0,-1-1 0 0 0,1 0-1 0 0,-1 0 1 0 0,1 1 0 0 0,-1-1 0 0 0,1 0 0 0 0,0 0 0 0 0,0 0 0 0 0,0 1 0 0 0,-1-1 0 0 0,1 0 0 0 0,0 0 0 0 0,0 0 0 0 0,0-1 0 0 0,1 1-1 0 0,-1 0 1 0 0,0 0 0 0 0,0 0 0 0 0,0-1 0 0 0,1 1 0 0 0,-1-1 0 0 0,0 1 0 0 0,0-1 0 0 0,1 1 0 0 0,-1-1 0 0 0,1 0 0 0 0,-1 0 0 0 0,0 0 0 0 0,1 0-1 0 0,-1 0 1 0 0,0 0 0 0 0,1 0 0 0 0,2 0 0 0 0,0-1-2 0 0,1-1 0 0 0,0 1-1 0 0,0-1 1 0 0,-1 0 0 0 0,1 0 0 0 0,-1 0-1 0 0,1-1 1 0 0,-1 0 0 0 0,0 1 0 0 0,0-2-1 0 0,0 1 1 0 0,-1 0 0 0 0,1-1 0 0 0,-1 1-1 0 0,0-1 1 0 0,0 0 0 0 0,0 0 0 0 0,0-1-1 0 0,-1 1 1 0 0,1 0 0 0 0,-1-1 0 0 0,2-6-1 0 0,1 1 4 0 0,0 0 0 0 0,0 0 0 0 0,1 0 0 0 0,11-13 0 0 0,-7 13 2 0 0,-8 8-9 0 0,-1 1-1 0 0,1-1 0 0 0,-1 0 0 0 0,0 1 1 0 0,1-1-1 0 0,-1 0 0 0 0,0 0 0 0 0,0 0 1 0 0,0 0-1 0 0,0 0 0 0 0,-1 0 0 0 0,1 0 1 0 0,-1 0-1 0 0,1 0 0 0 0,-1 0 0 0 0,0-1 1 0 0,1-1-1 0 0,1-7 5 0 0,3-8 4 0 0,0 1-1 0 0,2 0 0 0 0,0 1 1 0 0,11-21-1 0 0,-17 37 7 0 0,-1 0 1 0 0,1 0 0 0 0,0 0-1 0 0,-1 0 1 0 0,1 0 0 0 0,-1 0-1 0 0,1 0 1 0 0,-1 0 0 0 0,1 0-1 0 0,-1 0 1 0 0,0 0 0 0 0,0 0-1 0 0,1 0 1 0 0,-1 0 0 0 0,0 0-1 0 0,0 0 1 0 0,0-1 0 0 0,0 1-1 0 0,0 0 1 0 0,-1 0 0 0 0,1 0-1 0 0,0 0 1 0 0,0 0 0 0 0,-1 0-1 0 0,1 0 1 0 0,-1 0 0 0 0,1 0-1 0 0,-1 0 1 0 0,1 0 0 0 0,-1 0-1 0 0,0 0 1 0 0,1 0 0 0 0,-1 0-1 0 0,0 0 1 0 0,0 1 0 0 0,1-1-1 0 0,-1 0 1 0 0,0 0 0 0 0,0 1-1 0 0,0-1 1 0 0,0 1 0 0 0,0-1-1 0 0,0 1 1 0 0,0-1-1 0 0,0 1 1 0 0,0 0 0 0 0,0-1-1 0 0,0 1 1 0 0,-1 0 0 0 0,-1 0-1 0 0,2 4 17 0 0,-1 0 0 0 0,1 1-1 0 0,0-1 1 0 0,0 1 0 0 0,0-1-1 0 0,1 1 1 0 0,0-1-1 0 0,0 1 1 0 0,1 8 0 0 0,-1-10-38 0 0,-1 14 52 0 0,0-13-37 0 0,0 0 1 0 0,1-1-1 0 0,0 1 1 0 0,0 0-1 0 0,0 0 1 0 0,0-1-1 0 0,0 1 1 0 0,1 0-1 0 0,0-1 1 0 0,-1 1-1 0 0,1-1 1 0 0,1 1-1 0 0,2 5 1 0 0,0-3-10 0 0,0 0 1 0 0,-1 0-1 0 0,1 0 0 0 0,-1 0 1 0 0,-1 0-1 0 0,4 11 1 0 0,15 30 36 0 0,28 11-101 0 0,-44-54-36 0 0,0 1 0 0 0,1-1 0 0 0,0-1 0 0 0,-1 1 0 0 0,1-1 0 0 0,1 0 0 0 0,-1 0 0 0 0,0-1 1 0 0,1 0-1 0 0,-1 0 0 0 0,1 0 0 0 0,0-1 0 0 0,-1 0 0 0 0,14 0 0 0 0,-3-1-1052 0 0,1 0-1 0 0,-1-1 1 0 0,0-1-1 0 0,27-7 1 0 0,-26 5-199 0 0,-15 4 844 0 0,1-1 0 0 0,-1 0 1 0 0,1 1-1 0 0,-1-1 0 0 0,0-1 1 0 0,1 1-1 0 0,-1 0 1 0 0,0-1-1 0 0,0 0 0 0 0,0 0 1 0 0,0 0-1 0 0,4-3 1 0 0,44-26-7404 0 0,-39 21 3128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4112 0 0,'0'6'5423'0'0,"0"26"-276"0"0,-22 64 2000 0 0,13-6-5047 0 0,18 91-2107 0 0,-9-179-79 0 0,0 0 0 0 0,1 0 0 0 0,-1 0 0 0 0,1-1 1 0 0,-1 1-1 0 0,1 0 0 0 0,-1 0 0 0 0,1-1 0 0 0,0 1 0 0 0,0 0 0 0 0,0-1 0 0 0,2 4 0 0 0,-1-4-155 0 0,-1 1-1 0 0,0 0 0 0 0,1 0 0 0 0,-1 0 1 0 0,0 0-1 0 0,0 0 0 0 0,-1 0 0 0 0,1 0 1 0 0,0 1-1 0 0,-1-1 0 0 0,1 0 0 0 0,-1 0 1 0 0,0 4-1 0 0,3 15-4281 0 0,-1 1-2819 0 0,-2-15 2066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170 247 4152 0 0,'0'-2'137'0'0,"0"-1"0"0"0,-1 0 0 0 0,1 1 0 0 0,-1-1 0 0 0,0 1 0 0 0,0-1 0 0 0,0 1 0 0 0,0-1 0 0 0,0 1 0 0 0,0 0 0 0 0,-1 0 0 0 0,1-1 0 0 0,-1 1 0 0 0,-2-3 0 0 0,-12-20 2301 0 0,14 19-1908 0 0,-2 1 0 0 0,1 0 0 0 0,0 0 0 0 0,-1 0 0 0 0,0 0 0 0 0,-6-5 0 0 0,7 7-203 0 0,-1-1 1 0 0,1 1 0 0 0,0-1-1 0 0,0 0 1 0 0,0 0 0 0 0,1 0-1 0 0,-1 0 1 0 0,1-1 0 0 0,-2-5 0 0 0,2 4 182 0 0,0 0 0 0 0,-1 0 0 0 0,0 0 0 0 0,0 0 0 0 0,0 0 0 0 0,-1 1 1 0 0,-6-9-1 0 0,0 1 827 0 0,10 12-1196 0 0,-1-1-1 0 0,0 1 1 0 0,0 0 0 0 0,0-1 0 0 0,0 1-1 0 0,0 0 1 0 0,0 0 0 0 0,0 0-1 0 0,0 0 1 0 0,-1 0 0 0 0,1 0-1 0 0,0 0 1 0 0,-1 0 0 0 0,1 0-1 0 0,0 1 1 0 0,-1-1 0 0 0,1 1 0 0 0,-1-1-1 0 0,1 1 1 0 0,-2-1 0 0 0,-1-3 952 0 0,-1-1 595 0 0,3 17-1457 0 0,3-1-163 0 0,1 1 0 0 0,0-1 0 0 0,1 0 0 0 0,0-1 0 0 0,1 1 0 0 0,0-1 0 0 0,0 1 0 0 0,1-1 0 0 0,12 18 0 0 0,-8-13-47 0 0,-1-1-1 0 0,-1 1 1 0 0,6 19-1 0 0,6 3-3 0 0,-16-32-10 0 0,0 0-1 0 0,-1-1 1 0 0,1 1-1 0 0,-1 0 0 0 0,0 0 1 0 0,0 1-1 0 0,-1-1 0 0 0,2 9 1 0 0,1 2-4 0 0,1-1 0 0 0,0 1 1 0 0,1-1-1 0 0,11 22 0 0 0,12 33 22 0 0,0 7 11 0 0,-23-65-25 0 0,-1 0 0 0 0,0 0-1 0 0,0 0 1 0 0,-2 0 0 0 0,1 1 0 0 0,2 25 0 0 0,-6-36-11 0 0,0 0 1 0 0,0 0-1 0 0,1 1 0 0 0,0-1 0 0 0,-1 0 0 0 0,1 0 0 0 0,0 0 1 0 0,0 0-1 0 0,0 0 0 0 0,0 0 0 0 0,0 0 0 0 0,2 2 1 0 0,-2-2 2 0 0,1 0 1 0 0,-1 0-1 0 0,0-1 1 0 0,0 1 0 0 0,0 0-1 0 0,0 0 1 0 0,-1 0-1 0 0,1 0 1 0 0,0 0 0 0 0,-1 0-1 0 0,1 1 1 0 0,-1 1-1 0 0,0 44 31 0 0,0-47-32 0 0,0-1 1 0 0,-1 1-1 0 0,1-1 1 0 0,0 1-1 0 0,-1-1 0 0 0,1 1 1 0 0,0-1-1 0 0,-1 1 1 0 0,1-1-1 0 0,-1 0 0 0 0,1 1 1 0 0,-1-1-1 0 0,1 0 1 0 0,-1 1-1 0 0,1-1 1 0 0,-1 0-1 0 0,1 1 0 0 0,-1-1 1 0 0,1 0-1 0 0,-1 0 1 0 0,1 0-1 0 0,-1 1 1 0 0,0-1-1 0 0,1 0 0 0 0,-1 0 1 0 0,1 0-1 0 0,-1 0 1 0 0,0 0-1 0 0,1 0 1 0 0,-1 0-1 0 0,1 0 0 0 0,-1 0 1 0 0,1-1-1 0 0,-1 1 1 0 0,0 0-1 0 0,1 0 0 0 0,-1 0 1 0 0,1-1-1 0 0,-1 1 1 0 0,1 0-1 0 0,-1-1 1 0 0,1 1-1 0 0,-1-1 0 0 0,-8-49 37 0 0,9 44-39 0 0,-1 0 0 0 0,0-1 0 0 0,0 1 0 0 0,0 0 0 0 0,-4-11 1 0 0,3 11-3 0 0,0 0 0 0 0,0-1 1 0 0,1 1-1 0 0,0-1 0 0 0,0-11 1 0 0,-4-36 1 0 0,2 41 0 0 0,2 1 0 0 0,-1-1 0 0 0,2 0 0 0 0,0 0 0 0 0,0 0 0 0 0,3-15 0 0 0,23-18 76 0 0,-14 39-51 0 0,-7 6-23 0 0,-3 1-3 0 0,-1 0 0 0 0,1-1 0 0 0,-1 1 0 0 0,1-1 0 0 0,-1 1 0 0 0,1-1 0 0 0,-1 0 0 0 0,0 0 0 0 0,1 1 0 0 0,-1-1 0 0 0,0 0 0 0 0,0 0 0 0 0,1 0 0 0 0,-1 0 0 0 0,0-1 0 0 0,0 1 0 0 0,0 0 0 0 0,1-3 0 0 0,0 2 2 0 0,0 0 0 0 0,0 1 1 0 0,0-1-1 0 0,0 0 0 0 0,0 1 1 0 0,0-1-1 0 0,1 1 0 0 0,-1-1 1 0 0,0 1-1 0 0,1 0 0 0 0,-1 0 1 0 0,1 0-1 0 0,-1 1 0 0 0,1-1 1 0 0,4 0-1 0 0,48-1-24 0 0,-33 2 51 0 0,-12 2-29 0 0,1-1 0 0 0,-1 2 0 0 0,1-1 0 0 0,-1 1-1 0 0,0 1 1 0 0,0 0 0 0 0,-1 0 0 0 0,1 1 0 0 0,-1 1-1 0 0,14 9 1 0 0,20 10 61 0 0,-40-23-52 0 0,1 0 0 0 0,-1 1 0 0 0,0-1 0 0 0,0 1 0 0 0,-1-1 0 0 0,1 1 0 0 0,0 0 0 0 0,-1 0 0 0 0,0 0-1 0 0,0 0 1 0 0,0 1 0 0 0,0-1 0 0 0,0 1 0 0 0,-1-1 0 0 0,2 5 0 0 0,-1-4 11 0 0,-1 0 0 0 0,1 0 0 0 0,0 0 0 0 0,0-1 0 0 0,0 1 0 0 0,1-1 0 0 0,4 6 0 0 0,-1-2 55 0 0,-1-1 1 0 0,-1 1-1 0 0,1 0 1 0 0,-1 1-1 0 0,0-1 1 0 0,-1 1-1 0 0,0-1 0 0 0,0 1 1 0 0,-1 0-1 0 0,0 0 1 0 0,0 1-1 0 0,1 13 1 0 0,-2-2 86 0 0,0-15-132 0 0,-1-1 0 0 0,1 0 0 0 0,-1 0 0 0 0,0 1 0 0 0,0-1 0 0 0,-1 0 1 0 0,1 1-1 0 0,-1-1 0 0 0,0 0 0 0 0,0 0 0 0 0,0 0 0 0 0,-1 1 0 0 0,1-1 0 0 0,-4 5 0 0 0,-12 17 104 0 0,15-22-124 0 0,0 0 0 0 0,0-1 0 0 0,0 0 0 0 0,0 0 0 0 0,-1 1 0 0 0,1-1 0 0 0,-1-1 0 0 0,0 1 0 0 0,-5 4 0 0 0,0-2 13 0 0,0 0 1 0 0,0 0-1 0 0,1 1 1 0 0,0 0-1 0 0,0 1 1 0 0,-6 6-1 0 0,7-9-10 0 0,1 0 0 0 0,-1 0 0 0 0,1-1 0 0 0,-1 0 0 0 0,0 0 0 0 0,-1-1 0 0 0,1 0 0 0 0,0 0 0 0 0,-13 3 0 0 0,-3 1-23 0 0,18-5-29 0 0,0 1-1 0 0,-1-1 0 0 0,1 0 1 0 0,0-1-1 0 0,0 1 0 0 0,-1-1 1 0 0,1 0-1 0 0,0 0 0 0 0,-1 0 0 0 0,1 0 1 0 0,0-1-1 0 0,0 1 0 0 0,-1-1 1 0 0,1 0-1 0 0,0-1 0 0 0,0 1 1 0 0,0-1-1 0 0,0 0 0 0 0,0 0 0 0 0,-4-3 1 0 0,-5-1-454 0 0,12 6 415 0 0,-1 0-1 0 0,1-1 1 0 0,-1 1 0 0 0,1-1 0 0 0,-1 1 0 0 0,1-1-1 0 0,0 0 1 0 0,-1 0 0 0 0,1 1 0 0 0,0-1 0 0 0,-1 0 0 0 0,1 0-1 0 0,0 0 1 0 0,0-1 0 0 0,0 1 0 0 0,0 0 0 0 0,0 0 0 0 0,0 0-1 0 0,0-1 1 0 0,0 1 0 0 0,0-3 0 0 0,0 3-47 0 0,1-1 0 0 0,0 1 0 0 0,-1-1 0 0 0,1 1 0 0 0,-1 0 0 0 0,0-1 0 0 0,1 1 0 0 0,-1 0 1 0 0,0-1-1 0 0,0 1 0 0 0,0 0 0 0 0,0 0 0 0 0,0 0 0 0 0,0 0 0 0 0,-3-2 0 0 0,3 2-62 0 0,0 0 0 0 0,0 0 0 0 0,0 0 0 0 0,0 1 0 0 0,0-1 0 0 0,1-1 0 0 0,-1 1 0 0 0,0 0-1 0 0,0 0 1 0 0,1 0 0 0 0,-1 0 0 0 0,1 0 0 0 0,-1-1 0 0 0,1 1 0 0 0,-1-2 0 0 0,-3-15-3468 0 0,4 16 3203 0 0,-1 0 0 0 0,0 0 0 0 0,1-1 0 0 0,0 1 0 0 0,-1 0 0 0 0,1 0-1 0 0,0 0 1 0 0,0 0 0 0 0,0-1 0 0 0,0 1 0 0 0,1 0 0 0 0,-1 0 0 0 0,1 0 0 0 0,-1 0-1 0 0,1 0 1 0 0,0 0 0 0 0,-1 0 0 0 0,3-3 0 0 0,0-3-460 0 0,2-3-401 0 0,8 1-2421 0 0,15-12 80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6728 0 0,'-2'2'7586'0'0,"4"4"-3394"0"0,11 19-2895 0 0,-5-11-411 0 0,12 93 1092 0 0,-2-37-1126 0 0,-14-57-702 0 0,-1 0 0 0 0,0 0 0 0 0,0 0 0 0 0,-2 0-1 0 0,1 13 1 0 0,-1-11 23 0 0,1-1 0 0 0,0 0 0 0 0,6 21 0 0 0,1 13 170 0 0,0-2-129 0 0,-8-44-202 0 0,0 0-1 0 0,-1 0 0 0 0,1 1 1 0 0,-1-1-1 0 0,0 0 0 0 0,0 1 1 0 0,0-1-1 0 0,0 0 0 0 0,0 1 1 0 0,-1 2-1 0 0,1-3-4 0 0,-1 0 0 0 0,1 0-1 0 0,0 0 1 0 0,0 0 0 0 0,0 0 0 0 0,0 0-1 0 0,0 0 1 0 0,0-1 0 0 0,1 1 0 0 0,-1 0-1 0 0,0 0 1 0 0,1 0 0 0 0,0 0 0 0 0,-1-1 0 0 0,1 1-1 0 0,0 0 1 0 0,2 2 0 0 0,2 4-9 0 0,-5-7 8 0 0,1 0 0 0 0,-1-1-1 0 0,0 1 1 0 0,0 0 0 0 0,1-1 0 0 0,-1 1 0 0 0,0 0-1 0 0,1-1 1 0 0,-1 1 0 0 0,1-1 0 0 0,-1 1 0 0 0,1-1-1 0 0,-1 1 1 0 0,1-1 0 0 0,-1 1 0 0 0,1-1 0 0 0,0 1-1 0 0,-1-1 1 0 0,1 0 0 0 0,-1 1 0 0 0,1-1 0 0 0,0 0-1 0 0,-1 1 1 0 0,1-1 0 0 0,0 0 0 0 0,0 0-1 0 0,-1 0 1 0 0,1 0 0 0 0,0 0 0 0 0,-1 0 0 0 0,1 0-1 0 0,0 0 1 0 0,0 0 0 0 0,-1 0 0 0 0,1 0 0 0 0,0 0-1 0 0,0 0 1 0 0,-1 0 0 0 0,1-1 0 0 0,0 1 0 0 0,-1 0-1 0 0,1-1 1 0 0,-1 1 0 0 0,1 0 0 0 0,0-1 0 0 0,-1 1-1 0 0,1-1 1 0 0,-1 1 0 0 0,1-1 0 0 0,-1 1 0 0 0,1-1-1 0 0,-1 0 1 0 0,1 1 0 0 0,-1-1 0 0 0,0 1 0 0 0,1-1-1 0 0,-1 0 1 0 0,1 0 0 0 0,0-2-3 0 0,1 0 1 0 0,0-1 0 0 0,-1 1-1 0 0,1 0 1 0 0,-1 0 0 0 0,0-1-1 0 0,0 1 1 0 0,-1-1-1 0 0,2-6 1 0 0,3-10 1 0 0,-2 12-5 0 0,4-3 16 0 0,-2-1 1 0 0,0 1-1 0 0,0-1 0 0 0,-1 0 0 0 0,0 0 0 0 0,3-22 1 0 0,-7 30-18 0 0,0 1 0 0 0,0-1 0 0 0,1 1 1 0 0,0-1-1 0 0,-1 1 0 0 0,1-1 1 0 0,0 1-1 0 0,1 0 0 0 0,-1-1 0 0 0,1 1 1 0 0,-1 0-1 0 0,1 0 0 0 0,0 0 1 0 0,5-5-1 0 0,9-20-23 0 0,-4 12 51 0 0,-11 15-25 0 0,0 0 1 0 0,0 0 0 0 0,1 0 0 0 0,-1 0 0 0 0,-1-1 0 0 0,1 1 0 0 0,0 0 0 0 0,0 0 0 0 0,0-1-1 0 0,-1 1 1 0 0,1 0 0 0 0,-1-1 0 0 0,1 1 0 0 0,-1-1 0 0 0,1 1 0 0 0,-1-1 0 0 0,0-1 0 0 0,0 2 1 0 0,0 0 0 0 0,1 1 1 0 0,-1-1-1 0 0,0 0 0 0 0,0 1 1 0 0,0-1-1 0 0,0 0 0 0 0,0 0 1 0 0,1 1-1 0 0,-1-1 0 0 0,0 1 1 0 0,1-1-1 0 0,-1 0 1 0 0,0 1-1 0 0,1-1 0 0 0,-1 1 1 0 0,1-1-1 0 0,-1 1 0 0 0,1-1 1 0 0,-1 1-1 0 0,1-1 0 0 0,-1 1 1 0 0,1-1-1 0 0,0 1 0 0 0,-1 0 1 0 0,1-1-1 0 0,0 1 1 0 0,-1 0-1 0 0,1 0 0 0 0,0 0 1 0 0,-1-1-1 0 0,1 1 0 0 0,0 0 1 0 0,-1 0-1 0 0,1 0 0 0 0,0 0 1 0 0,0 0-1 0 0,-1 0 0 0 0,1 0 1 0 0,1 0-1 0 0,0 0 364 0 0,-3 16-224 0 0,1-1 0 0 0,1 0-1 0 0,1 0 1 0 0,0 0 0 0 0,1 0-1 0 0,0 0 1 0 0,1-1 0 0 0,9 21-1 0 0,-5-9-106 0 0,-7-23-38 0 0,-1 0 0 0 0,1-1 0 0 0,0 1 1 0 0,0 0-1 0 0,0 0 0 0 0,0-1 0 0 0,1 1 0 0 0,-1-1 0 0 0,1 1 0 0 0,0-1 1 0 0,-1 0-1 0 0,4 3 0 0 0,10 19 53 0 0,-14-22-49 0 0,0 0 0 0 0,-1 0 0 0 0,1 0 0 0 0,0 0 0 0 0,1 0 0 0 0,-1 0 0 0 0,0-1 0 0 0,0 1 0 0 0,1 0 0 0 0,-1-1 0 0 0,1 1 0 0 0,0-1 0 0 0,-1 0 0 0 0,5 3 0 0 0,31 27-54 0 0,-32-26 47 0 0,1 0-1 0 0,-1 0 1 0 0,1 0-1 0 0,0-1 0 0 0,0 0 1 0 0,1 0-1 0 0,-1-1 1 0 0,14 6-1 0 0,-17-8-140 0 0,1 1 1 0 0,0-1-1 0 0,-1 0 0 0 0,1 0 0 0 0,0-1 0 0 0,-1 1 0 0 0,1-1 1 0 0,0 0-1 0 0,0 0 0 0 0,-1 0 0 0 0,1 0 0 0 0,0-1 1 0 0,0 0-1 0 0,-1 0 0 0 0,1 0 0 0 0,0 0 0 0 0,5-3 1 0 0,18-12-2377 0 0,-24 15 2155 0 0,-1-1 0 0 0,1 1 0 0 0,0 0 0 0 0,-1-1 0 0 0,1 0 0 0 0,-1 1 0 0 0,1-1-1 0 0,-1 0 1 0 0,0 0 0 0 0,0 0 0 0 0,0-1 0 0 0,0 1 0 0 0,0 0 0 0 0,-1-1 0 0 0,1 1-1 0 0,-1-1 1 0 0,2-4 0 0 0,2-1-682 0 0,-1 0-1 0 0,1 0 1 0 0,0 1-1 0 0,12-14 1 0 0,-9 13-18 0 0,-1-2 1 0 0,0 1-1 0 0,0-1 0 0 0,8-15 1 0 0,1 1-1343 0 0,9 7-524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4600 0 0,'-8'0'923'0'0,"2"0"-234"0"0,0-1-1 0 0,0 1 1 0 0,0 0-1 0 0,0 1 0 0 0,0-1 1 0 0,0 1-1 0 0,0 0 1 0 0,1 1-1 0 0,-1-1 1 0 0,0 1-1 0 0,1 0 1 0 0,-1 1-1 0 0,1-1 1 0 0,-9 6-1 0 0,-17 8 702 0 0,27-14-1217 0 0,0-1 0 0 0,0 0 0 0 0,0 1 0 0 0,0 0 0 0 0,1 0-1 0 0,-1 0 1 0 0,1 0 0 0 0,-1 1 0 0 0,1-1 0 0 0,-5 5 0 0 0,-7 6 416 0 0,14-11-546 0 0,-1-1-1 0 0,0 0 0 0 0,0 1 1 0 0,1-1-1 0 0,-1 1 1 0 0,1 0-1 0 0,-1-1 0 0 0,1 1 1 0 0,0 0-1 0 0,-1 0 1 0 0,1 0-1 0 0,0 0 0 0 0,0 2 1 0 0,-15 24 319 0 0,14-26-285 0 0,-1 1 0 0 0,1 1 0 0 0,0-1 0 0 0,0 0 1 0 0,1 0-1 0 0,-1 1 0 0 0,1-1 0 0 0,0 1 0 0 0,0-1 0 0 0,0 1 1 0 0,0 0-1 0 0,0 7 0 0 0,1 106 911 0 0,1-116-976 0 0,-1 1 0 0 0,1 0 1 0 0,0-1-1 0 0,-1 1 0 0 0,1 0 1 0 0,0-1-1 0 0,0 1 0 0 0,0-1 0 0 0,0 1 1 0 0,0-1-1 0 0,0 0 0 0 0,1 1 0 0 0,-1-1 1 0 0,0 0-1 0 0,1 0 0 0 0,-1 0 0 0 0,1 0 1 0 0,-1 0-1 0 0,1 0 0 0 0,-1 0 0 0 0,1-1 1 0 0,3 2-1 0 0,14 11 121 0 0,-16 0-46 0 0,-3-12-76 0 0,0 0 0 0 0,0 0-1 0 0,0 1 1 0 0,0-1 0 0 0,1 0-1 0 0,-1 0 1 0 0,0 0 0 0 0,1 1 0 0 0,-1-1-1 0 0,1 0 1 0 0,-1 0 0 0 0,1 0 0 0 0,-1 0-1 0 0,1 0 1 0 0,0 0 0 0 0,-1 0 0 0 0,1 0-1 0 0,0 0 1 0 0,0-1 0 0 0,0 1 0 0 0,0 0-1 0 0,0 0 1 0 0,1 0 0 0 0,94 78 805 0 0,-38-24-202 0 0,-31-28-320 0 0,-25-25-257 0 0,0 0-1 0 0,-1 0 1 0 0,1 1 0 0 0,0-1 0 0 0,-1 0 0 0 0,1 0-1 0 0,-1 1 1 0 0,0-1 0 0 0,1 1 0 0 0,-1-1-1 0 0,1 5 1 0 0,-2-5-15 0 0,1 0 0 0 0,-1 0 0 0 0,1-1 0 0 0,0 1 0 0 0,-1 0 0 0 0,1 0 0 0 0,0-1 0 0 0,0 1 0 0 0,0-1 0 0 0,1 1-1 0 0,-1-1 1 0 0,0 1 0 0 0,0-1 0 0 0,1 0 0 0 0,-1 1 0 0 0,1-1 0 0 0,2 1 0 0 0,-2 0 0 0 0,-1-1 0 0 0,1 1 0 0 0,0-1 0 0 0,-1 1-1 0 0,1-1 1 0 0,-1 1 0 0 0,1 0 0 0 0,-1 0 0 0 0,0 0 0 0 0,0 0 0 0 0,0 0 0 0 0,0 0 0 0 0,0 0 0 0 0,-1 0 0 0 0,1 0 0 0 0,0 0 0 0 0,-1 1-1 0 0,0-1 1 0 0,1 0 0 0 0,-1 5 0 0 0,0-5 19 0 0,0 1 0 0 0,0 0 1 0 0,1 0-1 0 0,-1-1 0 0 0,1 1 0 0 0,0 0 0 0 0,0-1 0 0 0,0 1 0 0 0,0-1 0 0 0,0 1 1 0 0,1-1-1 0 0,-1 1 0 0 0,3 2 0 0 0,2 1 61 0 0,-4-4-65 0 0,0 0 1 0 0,0-1-1 0 0,0 1 1 0 0,0 0-1 0 0,0 0 1 0 0,-1 0-1 0 0,1 1 1 0 0,-1-1-1 0 0,0 0 1 0 0,1 0-1 0 0,-1 1 1 0 0,0-1 0 0 0,0 1-1 0 0,-1-1 1 0 0,1 1-1 0 0,-1-1 1 0 0,1 4-1 0 0,4 13 406 0 0,-4-18-409 0 0,-1 0-1 0 0,1 1 1 0 0,0-1 0 0 0,-1 0 0 0 0,1 1 0 0 0,-1-1 0 0 0,1 0-1 0 0,-1 1 1 0 0,0-1 0 0 0,0 0 0 0 0,0 1 0 0 0,0-1 0 0 0,0 1-1 0 0,0-1 1 0 0,0 1 0 0 0,0-1 0 0 0,0 0 0 0 0,0 1 0 0 0,-1-1-1 0 0,1 0 1 0 0,-1 1 0 0 0,1-1 0 0 0,-1 0 0 0 0,0 1 0 0 0,1-1-1 0 0,-1 0 1 0 0,0 0 0 0 0,0 0 0 0 0,0 0 0 0 0,0 1 0 0 0,-1 0-1 0 0,-5 3-1 0 0,1-1-1 0 0,-1 0 0 0 0,0-1 1 0 0,-1 1-1 0 0,-9 2 0 0 0,-4 2-321 0 0,-1-1 0 0 0,1-1-1 0 0,-1-1 1 0 0,0-1 0 0 0,0-1-1 0 0,0-1 1 0 0,-32 0 0 0 0,44-2-593 0 0,-25-4-5719 0 0,34 4 6132 0 0,0-1 0 0 0,0 0 0 0 0,0 1 0 0 0,0-1 0 0 0,1 0 0 0 0,-1 0 0 0 0,0 1 0 0 0,0-1 0 0 0,0 0 0 0 0,1 0 0 0 0,-1 0 0 0 0,1 0 0 0 0,-1 0 0 0 0,1 0 0 0 0,-1 0 0 0 0,1 0 0 0 0,-1 0 0 0 0,1-1 1 0 0,0 1-1 0 0,0 0 0 0 0,-1 0 0 0 0,1 0 0 0 0,0 0 0 0 0,0 0 0 0 0,0-1 0 0 0,1-1 0 0 0,-1-6-4430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4320 0 0,'0'34'12427'0'0,"0"-1"-6858"0"0,0 68-3052 0 0,9-14-2143 0 0,0-59-374 0 0,-8-26-9 0 0,0 0 0 0 0,0 1 1 0 0,0-1-1 0 0,0 0 0 0 0,0 1 1 0 0,0-1-1 0 0,-1 1 0 0 0,1-1 1 0 0,-1 1-1 0 0,1 3 0 0 0,-1 9 2 0 0,-1-10-229 0 0,1 0 0 0 0,0 0 0 0 0,0 1 0 0 0,0-1-1 0 0,1 0 1 0 0,-1 0 0 0 0,1 0 0 0 0,0 0 0 0 0,1-1-1 0 0,0 1 1 0 0,3 8 0 0 0,-4-11-126 0 0,0 0-1 0 0,-1 0 1 0 0,1 0-1 0 0,0 0 1 0 0,-1 0-1 0 0,0 0 1 0 0,1 0 0 0 0,-1 0-1 0 0,0 0 1 0 0,0 0-1 0 0,0 1 1 0 0,0-1-1 0 0,-1 0 1 0 0,1 0 0 0 0,0 0-1 0 0,-1 0 1 0 0,1 0-1 0 0,-1 0 1 0 0,0 0-1 0 0,0 0 1 0 0,0-1 0 0 0,-1 4-1 0 0,-6 21-7159 0 0,8-20 2870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68 360 2520 0 0,'-2'-17'1404'0'0,"-1"0"0"0"0,-1 0 1 0 0,-1 0-1 0 0,-12-31 0 0 0,10 30 68 0 0,1 7-890 0 0,4 9-393 0 0,1 0 0 0 0,-1-1-1 0 0,1 1 1 0 0,-1-1-1 0 0,1 1 1 0 0,0-1 0 0 0,0 0-1 0 0,0 0 1 0 0,0 1 0 0 0,1-1-1 0 0,-1 0 1 0 0,1-3 0 0 0,-9-95 7636 0 0,9 98-7215 0 0,2 4-387 0 0,0 0 0 0 0,-1 0 0 0 0,1 0 0 0 0,0 0 0 0 0,-1 0 0 0 0,1 0 0 0 0,-1 0-1 0 0,1 1 1 0 0,-1-1 0 0 0,1 1 0 0 0,-1-1 0 0 0,0 1 0 0 0,0-1 0 0 0,0 1 0 0 0,0 0 0 0 0,0-1 0 0 0,0 1-1 0 0,0 0 1 0 0,0 0 0 0 0,-1 0 0 0 0,1-1 0 0 0,0 5 0 0 0,15 59-261 0 0,-12-46 482 0 0,0 3-308 0 0,0 0-1 0 0,-2 0 0 0 0,0 26 0 0 0,3 31 76 0 0,-2-39-79 0 0,-3 77-1 0 0,-2-42-24 0 0,11-42-52 0 0,0-5 34 0 0,-3-17-48 0 0,-5-10-40 0 0,-1-1 1 0 0,1 1-1 0 0,-1-1 1 0 0,1 1-1 0 0,-1 0 1 0 0,1-1-1 0 0,-1 1 1 0 0,1-1-1 0 0,-1 1 1 0 0,0 0-1 0 0,1 0 1 0 0,-1-1-1 0 0,0 1 1 0 0,1 0-1 0 0,-1 0 0 0 0,0-1 1 0 0,0 1-1 0 0,0 0 1 0 0,0 0-1 0 0,0 1 1 0 0,0-2-2 0 0,1 0 1 0 0,-1 0 0 0 0,0 0 0 0 0,0 1-1 0 0,0-1 1 0 0,0 0 0 0 0,1 0-1 0 0,-1 0 1 0 0,0 0 0 0 0,0 0-1 0 0,1 1 1 0 0,-1-1 0 0 0,0 0-1 0 0,0 0 1 0 0,0 0 0 0 0,1 0-1 0 0,-1 0 1 0 0,0 0 0 0 0,0 0 0 0 0,1 0-1 0 0,-1 0 1 0 0,0 0 0 0 0,0 0-1 0 0,1 0 1 0 0,-1 0 0 0 0,0 0-1 0 0,0 0 1 0 0,1 0 0 0 0,-1 0-1 0 0,0 0 1 0 0,0 0 0 0 0,0 0 0 0 0,1-1-1 0 0,-1 1 1 0 0,0 0 0 0 0,0 0-1 0 0,0 0 1 0 0,1 0 0 0 0,-1 0-1 0 0,0-1 1 0 0,0 1 0 0 0,0 0-1 0 0,0 0 1 0 0,1 0 0 0 0,-1-1-1 0 0,0 1 1 0 0,0 0 0 0 0,0 0 0 0 0,0 0-1 0 0,0-1 1 0 0,0 1 0 0 0,0 0-1 0 0,0 0 1 0 0,0-1 0 0 0,1 1-1 0 0,-1 0 1 0 0,0-1 0 0 0,10-11 39 0 0,14-22-19 0 0,-16 15 25 0 0,-3 3-54 0 0,1 1 0 0 0,1 0 0 0 0,0 0 0 0 0,1 1 0 0 0,0 0 0 0 0,1 0 1 0 0,17-18-1 0 0,-19 24 12 0 0,0-1 0 0 0,0 0 0 0 0,-1 0 1 0 0,0-1-1 0 0,7-15 0 0 0,15-9 3 0 0,-12 16-47 0 0,-16 18 44 0 0,0 0 0 0 0,0 0 1 0 0,0 1-1 0 0,0-1 0 0 0,-1 0 0 0 0,1 0 1 0 0,0 0-1 0 0,0 0 0 0 0,0 0 0 0 0,0 1 1 0 0,0-1-1 0 0,0 0 0 0 0,0 0 1 0 0,0 0-1 0 0,0 0 0 0 0,0 0 0 0 0,0 1 1 0 0,0-1-1 0 0,0 0 0 0 0,0 0 0 0 0,1 0 1 0 0,-1 0-1 0 0,0 0 0 0 0,0 1 1 0 0,0-1-1 0 0,0 0 0 0 0,0 0 0 0 0,0 0 1 0 0,0 0-1 0 0,0 0 0 0 0,0 0 0 0 0,0 1 1 0 0,1-1-1 0 0,-1 0 0 0 0,0 0 0 0 0,0 0 1 0 0,0 0-1 0 0,0 0 0 0 0,0 0 1 0 0,0 0-1 0 0,1 0 0 0 0,-1 0 0 0 0,0 0 1 0 0,0 0-1 0 0,0 0 0 0 0,0 0 0 0 0,0 0 1 0 0,1 0-1 0 0,-1 0 0 0 0,0 0 1 0 0,0 0-1 0 0,0 0 0 0 0,0 0 0 0 0,1 0 1 0 0,-1 0-1 0 0,0 0 0 0 0,0 0 0 0 0,0 0 1 0 0,0 0-1 0 0,0 0 0 0 0,1 0 0 0 0,-1 0 1 0 0,0 0-1 0 0,0 0 0 0 0,0 0 1 0 0,0-1-1 0 0,0 1 0 0 0,0 0 0 0 0,1 0 1 0 0,1 25 181 0 0,0 34 73 0 0,-2-56-239 0 0,0 121 264 0 0,0-121-281 0 0,0 0 0 0 0,1-1 0 0 0,0 0-1 0 0,0 1 1 0 0,0-1 0 0 0,0 1 0 0 0,0-1 0 0 0,0 0 0 0 0,0 0 0 0 0,1 1 0 0 0,-1-1 0 0 0,4 3 0 0 0,-3-3-4 0 0,-1 0 1 0 0,1-1-1 0 0,-1 1 1 0 0,0 0 0 0 0,0 0-1 0 0,1 0 1 0 0,-1 0-1 0 0,0 1 1 0 0,-1-1-1 0 0,1 0 1 0 0,0 0-1 0 0,0 4 1 0 0,0-4-9 0 0,0 0 0 0 0,0-1 0 0 0,0 1 0 0 0,0 0 0 0 0,0 0 0 0 0,0 0 0 0 0,1-1 0 0 0,-1 1 0 0 0,1-1 0 0 0,-1 1 0 0 0,1-1 0 0 0,0 0 0 0 0,0 1 0 0 0,-1-1 0 0 0,1 0 0 0 0,0 0 0 0 0,0 0 0 0 0,0-1 0 0 0,0 1 0 0 0,0 0 0 0 0,2 0 0 0 0,11 6-156 0 0,-14-5 111 0 0,1-1-1 0 0,-1 0 1 0 0,1 1-1 0 0,0-1 1 0 0,0 0 0 0 0,-1 0-1 0 0,1 0 1 0 0,0 0-1 0 0,0 0 1 0 0,0 0-1 0 0,0-1 1 0 0,0 1 0 0 0,0 0-1 0 0,1-1 1 0 0,-1 0-1 0 0,0 0 1 0 0,0 1-1 0 0,0-1 1 0 0,0-1 0 0 0,0 1-1 0 0,0 0 1 0 0,1 0-1 0 0,-1-1 1 0 0,3 0-1 0 0,49-24-2306 0 0,-47 21 1974 0 0,5-4-332 0 0,0-1 1 0 0,0-1-1 0 0,-1 0 1 0 0,-1 0-1 0 0,11-13 0 0 0,32-31-2722 0 0,14-19-4 0 0,-58 64 2869 0 0,0-1 1 0 0,-1 0-1 0 0,10-16 1 0 0,-12 18 248 0 0,0-1 1 0 0,0 1 0 0 0,0 1-1 0 0,1-1 1 0 0,12-9 0 0 0,4-4-907 0 0,0-2 1 0 0,29-36-1 0 0,-28 37 602 0 0,-23 21 733 0 0,1 0 1 0 0,-1 0-1 0 0,1 0 0 0 0,-1 0 1 0 0,0 0-1 0 0,0 0 0 0 0,1 0 1 0 0,-1 0-1 0 0,0 0 1 0 0,0-1-1 0 0,0 1 0 0 0,0-1 1 0 0,0 1-1 0 0,-1 0 0 0 0,1-1 1 0 0,0 1-1 0 0,-1-1 1 0 0,1 0-1 0 0,-1 1 0 0 0,1-1 1 0 0,-1 0-1 0 0,0 1 0 0 0,1-3 1 0 0,-1 2 813 0 0,-20 3 6888 0 0,17-2-7587 0 0,0 1 1 0 0,0 0-1 0 0,0 0 1 0 0,1 0-1 0 0,-1 1 0 0 0,0-1 1 0 0,0 1-1 0 0,0-1 1 0 0,1 1-1 0 0,-1 0 0 0 0,-4 2 1 0 0,-26 13 1503 0 0,29-15-1579 0 0,0 1 0 0 0,0 0 0 0 0,0 0 0 0 0,0 0 0 0 0,0 0 0 0 0,0 1 0 0 0,1-1 0 0 0,-1 1 0 0 0,-3 4 0 0 0,5-5-97 0 0,1-1 0 0 0,-1 1 0 0 0,0-1 0 0 0,1 0 0 0 0,-1 0 0 0 0,0 0 0 0 0,0 0 0 0 0,0 0 0 0 0,0 0 0 0 0,0 0 0 0 0,-3 0 0 0 0,2 0 3 0 0,1 0 0 0 0,-1-1-1 0 0,1 1 1 0 0,0 0 0 0 0,-1 0 0 0 0,1 1-1 0 0,0-1 1 0 0,0 0 0 0 0,0 1 0 0 0,0-1-1 0 0,-3 5 1 0 0,-29 20 684 0 0,30-24-684 0 0,0 0 1 0 0,0 1-1 0 0,0 0 0 0 0,1 0 0 0 0,-1 0 1 0 0,1 0-1 0 0,0 0 0 0 0,0 1 0 0 0,0 0 1 0 0,-4 5-1 0 0,-65 113 723 0 0,53-90-631 0 0,15-27-123 0 0,1 1-1 0 0,-1-1 0 0 0,1 1 1 0 0,1-1-1 0 0,-1 1 0 0 0,1 0 1 0 0,0 0-1 0 0,0 0 0 0 0,0 0 1 0 0,1 0-1 0 0,0 0 0 0 0,0 1 1 0 0,1 6-1 0 0,-1 12 28 0 0,2 37 185 0 0,0-59-219 0 0,0 1 1 0 0,0 0-1 0 0,0 0 1 0 0,0-1-1 0 0,0 1 1 0 0,1-1-1 0 0,-1 1 1 0 0,1-1-1 0 0,0 1 1 0 0,0-1-1 0 0,0 0 1 0 0,1 0-1 0 0,4 5 1 0 0,14 16 42 0 0,-19-21-43 0 0,1 1 1 0 0,-1-1 0 0 0,1 1 0 0 0,0-1-1 0 0,0 0 1 0 0,0 0 0 0 0,1-1-1 0 0,-1 1 1 0 0,1-1 0 0 0,-1 1-1 0 0,1-1 1 0 0,5 2 0 0 0,-3-2 1 0 0,-4 0-8 0 0,0-1-1 0 0,1 0 1 0 0,-1 0-1 0 0,1 0 0 0 0,-1 0 1 0 0,1 0-1 0 0,-1 0 0 0 0,1-1 1 0 0,-1 1-1 0 0,1-1 1 0 0,-1 0-1 0 0,1 0 0 0 0,0 0 1 0 0,-1 0-1 0 0,1 0 1 0 0,0 0-1 0 0,-1-1 0 0 0,1 1 1 0 0,-1-1-1 0 0,1 0 0 0 0,-1 0 1 0 0,1 0-1 0 0,-1 0 1 0 0,1 0-1 0 0,-1 0 0 0 0,3-3 1 0 0,33-19 61 0 0,-5 4-76 0 0,-27 16-7 0 0,-4 2 16 0 0,-1 1-1 0 0,0 0 0 0 0,0-1 0 0 0,0 1 0 0 0,0-1 0 0 0,0 0 0 0 0,-1 1 0 0 0,1-1 0 0 0,0 0 0 0 0,0 1 0 0 0,0-1 0 0 0,-1 0 1 0 0,1 0-1 0 0,0 0 0 0 0,0 0 0 0 0,-1 0 0 0 0,1 0 0 0 0,-1 0 0 0 0,1 0 0 0 0,-1 0 0 0 0,0 0 0 0 0,1 0 0 0 0,-1-1 1 0 0,8-17-28 0 0,1 1 0 0 0,1 0 0 0 0,1 0 0 0 0,13-17 0 0 0,-12 18-24 0 0,5-1-50 0 0,-15 17 105 0 0,-1-1 1 0 0,1 1-1 0 0,-1 0 1 0 0,0 0-1 0 0,1-1 0 0 0,-1 1 1 0 0,0-1-1 0 0,0 1 0 0 0,0-1 1 0 0,0 0-1 0 0,0 1 1 0 0,0-1-1 0 0,0 0 0 0 0,-1 1 1 0 0,1-1-1 0 0,-1 0 0 0 0,1 0 1 0 0,-1 0-1 0 0,0 0 0 0 0,1-3 1 0 0,17-77-61 0 0,-18 72 61 0 0,0 7 4 0 0,0 1 0 0 0,1-1 1 0 0,-1 0-1 0 0,0 1 0 0 0,0-1 1 0 0,-1 1-1 0 0,1-1 0 0 0,-1 1 1 0 0,1-1-1 0 0,-1 1 0 0 0,0-1 1 0 0,0 1-1 0 0,0 0 0 0 0,0-1 1 0 0,-2-3-1 0 0,0 3-3 0 0,0-1 1 0 0,1-1-1 0 0,0 1 0 0 0,0 0 1 0 0,0 0-1 0 0,1-1 0 0 0,-1 1 1 0 0,1-1-1 0 0,0 1 1 0 0,0-6-1 0 0,-14-37 4 0 0,11 24 27 0 0,5 14-17 0 0,2 10 82 0 0,2 12-74 0 0,0 0 0 0 0,-1 0 0 0 0,0 0 0 0 0,-2 0 0 0 0,1 1 0 0 0,0 17 0 0 0,-2-24-20 0 0,0 0-1 0 0,1 0 1 0 0,0 0-1 0 0,0 0 1 0 0,1 0-1 0 0,0-1 1 0 0,0 1-1 0 0,0-1 1 0 0,6 7-1 0 0,-4 7-9 0 0,-5-19 5 0 0,0 0 0 0 0,0 0 0 0 0,0 0 0 0 0,0 0 0 0 0,0 0-1 0 0,0 0 1 0 0,1 0 0 0 0,-1-1 0 0 0,0 1 0 0 0,1 0 0 0 0,-1 0 0 0 0,0 0 0 0 0,1 0 0 0 0,-1 0-1 0 0,1 0 1 0 0,-1-1 0 0 0,1 1 0 0 0,0 0 0 0 0,-1 0 0 0 0,1-1 0 0 0,0 1 0 0 0,0 0 0 0 0,0 0-1 0 0,10 7-236 0 0,-10-8 200 0 0,-1 1 1 0 0,1-1-1 0 0,0 1 0 0 0,0-1 0 0 0,-1 1 0 0 0,1-1 0 0 0,0 1 1 0 0,0-1-1 0 0,0 0 0 0 0,0 1 0 0 0,0-1 0 0 0,0 0 0 0 0,0 0 1 0 0,0 0-1 0 0,-1 0 0 0 0,1 0 0 0 0,0 0 0 0 0,0 0 0 0 0,0 0 1 0 0,1 0-1 0 0,0 0-290 0 0,8-23-1847 0 0,-2 2 715 0 0,13-15-966 0 0,-20 32 2190 0 0,1 0 0 0 0,-1 0 1 0 0,1 1-1 0 0,0-1 0 0 0,0 1 0 0 0,0-1 1 0 0,1 1-1 0 0,-1 0 0 0 0,1 0 0 0 0,0 0 0 0 0,0 0 1 0 0,6-4-1 0 0,-4 4 66 0 0,0-1 0 0 0,0 0 1 0 0,0 0-1 0 0,0-1 0 0 0,-1 1 0 0 0,5-7 1 0 0,-7 9 158 0 0,0 1 0 0 0,0-1 0 0 0,1 1 0 0 0,-1 0 0 0 0,0 0 0 0 0,1 0 1 0 0,0 0-1 0 0,-1 0 0 0 0,1 0 0 0 0,-1 0 0 0 0,1 1 0 0 0,0 0 1 0 0,-1-1-1 0 0,1 1 0 0 0,0 0 0 0 0,0 0 0 0 0,-1 0 0 0 0,1 1 1 0 0,0-1-1 0 0,3 2 0 0 0,-5-1 41 0 0,0 0-1 0 0,0-1 1 0 0,0 1 0 0 0,0 0-1 0 0,0 0 1 0 0,-1 0 0 0 0,1 0-1 0 0,0 0 1 0 0,-1 0 0 0 0,1 1 0 0 0,-1-1-1 0 0,1 0 1 0 0,-1 0 0 0 0,1 0-1 0 0,-1 1 1 0 0,0-1 0 0 0,0 0-1 0 0,1 0 1 0 0,-1 3 0 0 0,4 11 664 0 0,0-9-392 0 0,-1 0-1 0 0,0 0 1 0 0,0 0 0 0 0,-1 0-1 0 0,0 1 1 0 0,0-1-1 0 0,0 0 1 0 0,0 10-1 0 0,14 39 856 0 0,-4-24-636 0 0,-11-28-479 0 0,0 1-1 0 0,0-1 0 0 0,0 0 0 0 0,1 1 1 0 0,0-1-1 0 0,-1 0 0 0 0,1 0 1 0 0,0 0-1 0 0,0 0 0 0 0,1-1 0 0 0,3 5 1 0 0,-5-6-23 0 0,0 0 1 0 0,0 0-1 0 0,0 0 0 0 0,0 1 1 0 0,0-1-1 0 0,-1 0 1 0 0,1 0-1 0 0,0 1 1 0 0,-1-1-1 0 0,1 0 0 0 0,-1 1 1 0 0,1-1-1 0 0,-1 1 1 0 0,0-1-1 0 0,0 1 1 0 0,1 1-1 0 0,2 9 90 0 0,16 7 189 0 0,-17-18-267 0 0,0 1 0 0 0,1 0 0 0 0,-1 0 1 0 0,0 0-1 0 0,0 0 0 0 0,-1 0 0 0 0,1 1 1 0 0,0-1-1 0 0,-1 0 0 0 0,3 6 0 0 0,-3-4 46 0 0,1-1 0 0 0,-1 1-1 0 0,1 0 1 0 0,0-1-1 0 0,0 1 1 0 0,0-1 0 0 0,0 1-1 0 0,1-1 1 0 0,-1 0 0 0 0,1 0-1 0 0,0 0 1 0 0,0 0-1 0 0,0-1 1 0 0,0 1 0 0 0,1-1-1 0 0,-1 0 1 0 0,4 2 0 0 0,-1-1 312 0 0,4-1 813 0 0,-11-15-672 0 0,-34-64 90 0 0,24 57-501 0 0,8 15-98 0 0,1 0-1 0 0,-1 0 1 0 0,1 0-1 0 0,0 0 1 0 0,0 0-1 0 0,-1-7 0 0 0,-22-51 124 0 0,21 55-123 0 0,0 0 0 0 0,0 0-1 0 0,1 0 1 0 0,0 0 0 0 0,1-1-1 0 0,0 1 1 0 0,0-1 0 0 0,-1-17-1 0 0,3 23-25 0 0,-1 0-1 0 0,1-1 1 0 0,-1 1-1 0 0,0 0 1 0 0,0 0-1 0 0,0 0 1 0 0,0-1-1 0 0,-1 1 0 0 0,-2-3 1 0 0,3 3 8 0 0,-1 0 1 0 0,1 0 0 0 0,0 0-1 0 0,-1 0 1 0 0,1 0-1 0 0,1 0 1 0 0,-1 0-1 0 0,0 0 1 0 0,0-5 0 0 0,1-6-9 0 0,-1 12-4 0 0,1-1-1 0 0,-1 1 0 0 0,1-1 1 0 0,0 1-1 0 0,0-1 0 0 0,0 1 1 0 0,0-1-1 0 0,0 1 0 0 0,1-1 1 0 0,-1 1-1 0 0,1-1 0 0 0,0 1 1 0 0,0-1-1 0 0,-1 1 0 0 0,2 0 1 0 0,-1-1-1 0 0,0 1 0 0 0,3-4 0 0 0,88-67-1650 0 0,-38 43-98 0 0,-47 26 1344 0 0,1 1 0 0 0,0-1 0 0 0,-1 0 0 0 0,0 0 1 0 0,0-1-1 0 0,0 0 0 0 0,-1-1 0 0 0,1 1 0 0 0,6-9 0 0 0,42-52-5705 0 0,-43 63 5374 0 0,-11 3 643 0 0,0 0 1 0 0,0 0 0 0 0,0 0-1 0 0,0-1 1 0 0,0 1-1 0 0,0 0 1 0 0,0 0-1 0 0,0-1 1 0 0,0 1-1 0 0,0-1 1 0 0,0 1 0 0 0,0-1-1 0 0,0 1 1 0 0,0-1-1 0 0,-1 1 1 0 0,1-1-1 0 0,0 0 1 0 0,0 1 0 0 0,-1-1-1 0 0,1 0 1 0 0,0 0-1 0 0,-1 0 1 0 0,1 0-1 0 0,0 0 1 0 0,-1 1-1 0 0,1-1 1 0 0,-1 0 0 0 0,0 0-1 0 0,1-2 1 0 0,0 1-78 0 0,-1 0 1 0 0,1 0-1 0 0,-1 1 0 0 0,1-1 1 0 0,0 0-1 0 0,-1 0 1 0 0,1 1-1 0 0,0-1 1 0 0,0 1-1 0 0,1-1 1 0 0,-1 1-1 0 0,0-1 1 0 0,0 1-1 0 0,1 0 0 0 0,-1-1 1 0 0,1 1-1 0 0,-1 0 1 0 0,1 0-1 0 0,-1 0 1 0 0,4-1-1 0 0,-1-1-324 0 0,0-8-3771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5:2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2760 0 0,'-9'0'-1697'0'0,"-22"2"23253"0"0,44 2-20568 0 0,-7-1-809 0 0,1 0 0 0 0,0 0-1 0 0,-1 1 1 0 0,1 0 0 0 0,-1 0-1 0 0,0 0 1 0 0,-1 1 0 0 0,1 0-1 0 0,-1 0 1 0 0,0 0 0 0 0,0 1-1 0 0,5 7 1 0 0,-9-11-155 0 0,1 0 0 0 0,-1 0 0 0 0,1-1 0 0 0,-1 1 0 0 0,1 0 0 0 0,0-1 0 0 0,0 1 0 0 0,0-1 0 0 0,0 0 0 0 0,3 2 0 0 0,9 8 85 0 0,1 7 69 0 0,-9-10-52 0 0,0-1 1 0 0,1 1 0 0 0,0-1-1 0 0,9 7 1 0 0,12 3 160 0 0,-10 13-29 0 0,46 41 414 0 0,-47-43-449 0 0,13-9-14 0 0,-25-13-158 0 0,-1-1 1 0 0,1 1-1 0 0,-1 0 0 0 0,0 0 0 0 0,4 9 1 0 0,24 33 211 0 0,-20-34-207 0 0,-5-7-23 0 0,0 0-1 0 0,0 1 0 0 0,-1 0 1 0 0,0 1-1 0 0,8 16 0 0 0,8 20 30 0 0,7 16 60 0 0,34 106 2 0 0,-56-132-163 0 0,-7-32 29 0 0,0 0 0 0 0,1 1 0 0 0,-1-1 0 0 0,1 0 0 0 0,-1 0 0 0 0,1 0 0 0 0,0 1 0 0 0,0-1 0 0 0,2 3-1 0 0,2 11-302 0 0,0 0 0 0 0,-2 1 0 0 0,0-1 0 0 0,-1 1 0 0 0,0 0-1 0 0,-3 33 1 0 0,1-35-241 0 0,0 73-4967 0 0,0 1-8198 0 0,0-76 8361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6528 0 0,'1'4'3606'0'0,"11"15"-882"0"0,26 15 1368 0 0,-33-31-3750 0 0,-1 0 0 0 0,1 1 0 0 0,-1-1 0 0 0,0 1 0 0 0,0 0 0 0 0,0 0 0 0 0,0 1 0 0 0,-1-1 0 0 0,0 1 0 0 0,0 0 0 0 0,4 8 0 0 0,-5-2 26 0 0,-2-9-303 0 0,1 0 0 0 0,-1 0 0 0 0,0 0 0 0 0,1-1 0 0 0,-1 1 0 0 0,1 0 0 0 0,0 0 1 0 0,-1-1-1 0 0,1 1 0 0 0,0 0 0 0 0,0-1 0 0 0,0 1 0 0 0,0-1 0 0 0,0 1 0 0 0,1-1 0 0 0,-1 1 0 0 0,3 1 0 0 0,5 3 188 0 0,-7-5-190 0 0,0 1-1 0 0,0-1 1 0 0,0 1 0 0 0,0-1 0 0 0,0 1-1 0 0,0 0 1 0 0,0 0 0 0 0,-1 0 0 0 0,1 0-1 0 0,-1 0 1 0 0,1 0 0 0 0,-1 0 0 0 0,0 0 0 0 0,2 5-1 0 0,45 64 1401 0 0,-47-69-1428 0 0,0 1 1 0 0,0-1-1 0 0,0 0 1 0 0,0 0 0 0 0,0 1-1 0 0,0-1 1 0 0,1 0-1 0 0,-1 0 1 0 0,1 0-1 0 0,-1-1 1 0 0,1 1-1 0 0,0 0 1 0 0,0 0-1 0 0,0-1 1 0 0,0 1-1 0 0,3 0 1 0 0,-3 0-2 0 0,0-1 1 0 0,0 0-1 0 0,0 1 0 0 0,0-1 1 0 0,-1 1-1 0 0,1 0 0 0 0,0-1 1 0 0,-1 1-1 0 0,1 0 0 0 0,-1 0 1 0 0,1 0-1 0 0,-1 0 0 0 0,0 1 1 0 0,0-1-1 0 0,0 0 0 0 0,1 5 1 0 0,0-3 22 0 0,0 0-1 0 0,0 1 1 0 0,1-1 0 0 0,-1 0 0 0 0,1-1-1 0 0,0 1 1 0 0,5 6 0 0 0,-5-8-20 0 0,0 1 0 0 0,-1-1 0 0 0,0 1 0 0 0,0 0 0 0 0,0 0 0 0 0,0 0 0 0 0,0 0 0 0 0,0 0 0 0 0,-1 1 0 0 0,0-1 0 0 0,0 0 0 0 0,2 7-1 0 0,-2-5 22 0 0,1 1-1 0 0,0-1 0 0 0,0 1 0 0 0,1-1 0 0 0,-1 0 0 0 0,1 1 0 0 0,0-1 0 0 0,1-1 0 0 0,-1 1 0 0 0,9 8 0 0 0,12 22 207 0 0,3 13 65 0 0,-22-41-262 0 0,0 1-1 0 0,-1-1 0 0 0,0 1 0 0 0,6 16 0 0 0,1 12 48 0 0,-7-19-54 0 0,1 0 0 0 0,1-1 0 0 0,10 21 0 0 0,-8-22-33 0 0,0 1 0 0 0,-1 1 0 0 0,-1 0 0 0 0,0 0 1 0 0,-1 0-1 0 0,-1 0 0 0 0,3 30 0 0 0,-3 11-143 0 0,-3 57-1 0 0,-2-59-258 0 0,1-51 296 0 0,0 0-1 0 0,-1 0 0 0 0,1 0 1 0 0,-1-1-1 0 0,0 1 0 0 0,-1 0 1 0 0,1 0-1 0 0,-1-1 1 0 0,0 1-1 0 0,0-1 0 0 0,-5 8 1 0 0,3-7-147 0 0,1 1 1 0 0,0 0-1 0 0,1-1 1 0 0,-1 1 0 0 0,-2 11-1 0 0,-10 71-4782 0 0,4-18-2247 0 0,8-30 1147 0 0,-5-27 396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3944 0 0,'-9'6'900'0'0,"1"-1"1"0"0,-1 0-1 0 0,-1-1 1 0 0,1 0-1 0 0,-1 0 1 0 0,-10 2-1 0 0,15-4-416 0 0,-1-1 1 0 0,-1 0-1 0 0,1 0 1 0 0,0 0-1 0 0,0 0 0 0 0,0-1 1 0 0,0 0-1 0 0,0 0 0 0 0,-1-1 1 0 0,1 0-1 0 0,-7-2 1 0 0,11 2-397 0 0,1 0 1 0 0,0 0 0 0 0,0 0 0 0 0,-1 0-1 0 0,1 0 1 0 0,0-1 0 0 0,0 1 0 0 0,0 0-1 0 0,0-1 1 0 0,1 1 0 0 0,-1-1 0 0 0,0 1 0 0 0,0-1-1 0 0,1 1 1 0 0,-1-1 0 0 0,1 1 0 0 0,0-1-1 0 0,-1 0 1 0 0,1 1 0 0 0,0-4 0 0 0,-3-37 990 0 0,3 39-1001 0 0,1 0-28 0 0,0 0 1 0 0,-1 0 0 0 0,1 1-1 0 0,0-1 1 0 0,0 0 0 0 0,1 1-1 0 0,-1-1 1 0 0,0 1 0 0 0,1-1-1 0 0,-1 1 1 0 0,1 0-1 0 0,0 0 1 0 0,0 0 0 0 0,0 0-1 0 0,0 0 1 0 0,0 0 0 0 0,0 0-1 0 0,4-1 1 0 0,17-21 505 0 0,-18 20-465 0 0,1-1 0 0 0,0 1 0 0 0,0 0 0 0 0,1 1 0 0 0,-1 0-1 0 0,0 0 1 0 0,1 0 0 0 0,0 0 0 0 0,0 1 0 0 0,0 0 0 0 0,0 1-1 0 0,0 0 1 0 0,0 0 0 0 0,9 0 0 0 0,13-2 264 0 0,-22 2-209 0 0,0 0-1 0 0,0 0 1 0 0,1 0 0 0 0,-1 1-1 0 0,0 0 1 0 0,0 1-1 0 0,0 0 1 0 0,14 3-1 0 0,-15-3-79 0 0,0 1 0 0 0,0 0-1 0 0,0 0 1 0 0,0 1 0 0 0,0 0 0 0 0,-1 0-1 0 0,1 0 1 0 0,-1 1 0 0 0,0-1 0 0 0,0 1-1 0 0,0 1 1 0 0,-1-1 0 0 0,1 1 0 0 0,-1-1-1 0 0,0 1 1 0 0,-1 0 0 0 0,1 1-1 0 0,-1-1 1 0 0,4 9 0 0 0,-4-2-12 0 0,-2 0 0 0 0,1 0 1 0 0,-2 0-1 0 0,1 1 0 0 0,-2-1 0 0 0,-1 12 1 0 0,0 19 118 0 0,2 282 713 0 0,0-322-869 0 0,1-1 0 0 0,-1 1 0 0 0,1-1 0 0 0,0 0 1 0 0,0 1-1 0 0,0-1 0 0 0,0 0 0 0 0,0 1 1 0 0,0-1-1 0 0,1 0 0 0 0,-1 0 0 0 0,1 0 1 0 0,2 3-1 0 0,-3-4-7 0 0,1 1 1 0 0,-1-1-1 0 0,0 1 1 0 0,1 0-1 0 0,-1 0 1 0 0,0-1-1 0 0,0 1 1 0 0,0 0-1 0 0,0 0 0 0 0,-1 0 1 0 0,1 0-1 0 0,0 4 1 0 0,2-2 19 0 0,-1 0 0 0 0,1 0 0 0 0,0 0 0 0 0,0 0 0 0 0,1-1 0 0 0,-1 1 0 0 0,1-1 0 0 0,7 5 1 0 0,-5-5 15 0 0,1 0 0 0 0,0 0 0 0 0,0-1 0 0 0,-1 0 1 0 0,1 0-1 0 0,0-1 0 0 0,1 0 0 0 0,11 1 1 0 0,-15-2-38 0 0,-1 0 1 0 0,1 0-1 0 0,0 0 1 0 0,-1 0-1 0 0,1-1 1 0 0,-1 1-1 0 0,1-1 1 0 0,-1 0-1 0 0,1 0 1 0 0,-1-1 0 0 0,0 1-1 0 0,0-1 1 0 0,1 1-1 0 0,-1-1 1 0 0,0 0-1 0 0,0 0 1 0 0,-1 0-1 0 0,5-4 1 0 0,19-12-91 0 0,-24 18 54 0 0,1-1 0 0 0,-1 0 1 0 0,0 0-1 0 0,0 0 0 0 0,0 0 1 0 0,0-1-1 0 0,-1 1 0 0 0,1 0 1 0 0,0-1-1 0 0,0 1 0 0 0,-1-1 1 0 0,1 0-1 0 0,-1 1 0 0 0,1-1 1 0 0,-1 0-1 0 0,1-2 0 0 0,12-11-487 0 0,2-5-268 0 0,3-16-650 0 0,-12 22 19 0 0,1 0 0 0 0,-2 0-1 0 0,9-30 1 0 0,-8 23-427 0 0,1 1-1 0 0,0 0 1 0 0,2 0 0 0 0,21-35-1 0 0,1 0-2203 0 0,-8 19 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303 454 3800 0 0,'-3'1'486'0'0,"1"-1"-1"0"0,-1 0 1 0 0,1 1 0 0 0,-1-1-1 0 0,1 1 1 0 0,0 0 0 0 0,-1 0-1 0 0,1 0 1 0 0,0 0 0 0 0,0 0-1 0 0,0 0 1 0 0,0 1 0 0 0,0-1-1 0 0,0 1 1 0 0,0-1 0 0 0,0 1-1 0 0,-2 3 1 0 0,-27 39 3704 0 0,11-12-2156 0 0,16-24-1773 0 0,1 1-1 0 0,0-1 0 0 0,0 1 1 0 0,1 0-1 0 0,1 0 1 0 0,-1-1-1 0 0,1 1 1 0 0,1 13-1 0 0,-1 17 560 0 0,2 42 233 0 0,0-76-996 0 0,0 1 1 0 0,0-1 0 0 0,0 0 0 0 0,1 0 0 0 0,0 0 0 0 0,0-1 0 0 0,0 1 0 0 0,0 0 0 0 0,1-1 0 0 0,-1 1-1 0 0,1-1 1 0 0,5 6 0 0 0,38 63 658 0 0,-39-66-696 0 0,0-1 1 0 0,0 0-1 0 0,1 0 0 0 0,0-1 0 0 0,0 0 0 0 0,0 0 0 0 0,0-1 0 0 0,1 0 1 0 0,0 0-1 0 0,0-1 0 0 0,0 0 0 0 0,0-1 0 0 0,1 0 0 0 0,9 1 0 0 0,14 0 19 0 0,0-1-1 0 0,62-5 1 0 0,-80 0-33 0 0,0 0-1 0 0,0 0 1 0 0,21-9 0 0 0,-14 4 20 0 0,0 2 0 0 0,22-5 0 0 0,-41 11-29 0 0,0-1 0 0 0,0 0 1 0 0,0 0-1 0 0,0 0 0 0 0,-1 0 1 0 0,1 0-1 0 0,-1-1 0 0 0,1 1 0 0 0,-1-1 1 0 0,1 1-1 0 0,3-5 0 0 0,17-8 21 0 0,-22 13-16 0 0,0 1-1 0 0,0-1 0 0 0,0 0 1 0 0,0 0-1 0 0,0 1 0 0 0,0-1 1 0 0,0 0-1 0 0,0 0 0 0 0,-1 0 1 0 0,1 0-1 0 0,0 0 1 0 0,-1 0-1 0 0,1 0 0 0 0,-1 0 1 0 0,1-1-1 0 0,-1 1 0 0 0,0 0 1 0 0,1 0-1 0 0,-1 0 0 0 0,0-1 1 0 0,0 1-1 0 0,0 0 1 0 0,0 0-1 0 0,0-2 0 0 0,0-39-4 0 0,-1 25-6 0 0,0 14 5 0 0,1 1 0 0 0,-1-1 0 0 0,0 0 0 0 0,0 0 1 0 0,0 0-1 0 0,0 0 0 0 0,-1 1 0 0 0,1-1 0 0 0,-1 0 1 0 0,0 1-1 0 0,0 0 0 0 0,0-1 0 0 0,0 1 0 0 0,0 0 1 0 0,0 0-1 0 0,-4-3 0 0 0,-8-10-29 0 0,8 10 36 0 0,0 1 0 0 0,1-1 0 0 0,-2 1 0 0 0,1 0 0 0 0,0 0 0 0 0,-9-3 0 0 0,-4-3 3 0 0,17 9-6 0 0,0 0-1 0 0,0-1 1 0 0,0 1 0 0 0,0 0 0 0 0,0-1-1 0 0,1 1 1 0 0,-1-1 0 0 0,1 1 0 0 0,-1-1-1 0 0,1 0 1 0 0,-1 0 0 0 0,1 0 0 0 0,0 0-1 0 0,-1-2 1 0 0,1 2-1 0 0,0 0 1 0 0,0 0-1 0 0,0 0 0 0 0,-1 0 1 0 0,1 0-1 0 0,0 1 0 0 0,-1-1 0 0 0,1 1 1 0 0,-1-1-1 0 0,1 1 0 0 0,-1-1 1 0 0,0 1-1 0 0,0 0 0 0 0,1 0 0 0 0,-1 0 1 0 0,-3-1-1 0 0,-10-3-9 0 0,11 4 7 0 0,0 0 0 0 0,0 0 0 0 0,1-1 0 0 0,-1 1 0 0 0,0-1 1 0 0,1 0-1 0 0,-1 0 0 0 0,1 0 0 0 0,-4-3 0 0 0,2 1 0 0 0,2 1-4 0 0,-1 0 1 0 0,1 0 0 0 0,-1 1 0 0 0,0-1 0 0 0,1 1-1 0 0,-1 0 1 0 0,0 0 0 0 0,0 0 0 0 0,0 1-1 0 0,-7-3 1 0 0,4 3 5 0 0,0-2 0 0 0,0 1 0 0 0,1-1 0 0 0,0 0 0 0 0,-12-7 1 0 0,11 6-1 0 0,0 0 0 0 0,1 0 1 0 0,-1 1-1 0 0,-1 0 1 0 0,-7-2-1 0 0,10 4-1 0 0,0-1 1 0 0,0 0-1 0 0,0 0 1 0 0,1-1-1 0 0,-1 1 1 0 0,1-1-1 0 0,0 0 1 0 0,-8-6 0 0 0,7 4-10 0 0,-1 1 1 0 0,0 0 0 0 0,0 0 0 0 0,0 0 0 0 0,0 1 0 0 0,-12-5 0 0 0,14 7 10 0 0,-1-1 0 0 0,1 1 0 0 0,-1-1-1 0 0,1-1 1 0 0,-1 1 0 0 0,1-1 0 0 0,0 1 0 0 0,0-1 0 0 0,0 0 0 0 0,1-1 0 0 0,-5-4 0 0 0,3 5 0 0 0,0-1 0 0 0,0 1 1 0 0,0 0-1 0 0,0 0 1 0 0,0 0-1 0 0,-10-2 0 0 0,-8-7-5 0 0,-14-22-21 0 0,29 26 32 0 0,0 0 1 0 0,0 0-1 0 0,-1 1 1 0 0,-9-6 0 0 0,6 7 6 0 0,9 5-12 0 0,1-1 0 0 0,0 1 0 0 0,-1 0 0 0 0,1-1 0 0 0,0 1 0 0 0,0-1 0 0 0,0 1 0 0 0,0-1 0 0 0,0 0 0 0 0,1 0 1 0 0,-1 0-1 0 0,0 0 0 0 0,1 0 0 0 0,0 0 0 0 0,-1 0 0 0 0,1-1 0 0 0,0 1 0 0 0,-1-3 0 0 0,0-4 3 0 0,1 7-3 0 0,1 0 0 0 0,0 1 0 0 0,-1-1 0 0 0,1 1 0 0 0,-1-1 0 0 0,0 1 0 0 0,1 0 0 0 0,-1-1 0 0 0,0 1 1 0 0,0-1-1 0 0,0 1 0 0 0,0 0 0 0 0,0 0 0 0 0,0 0 0 0 0,0-1 0 0 0,0 1 0 0 0,-3-1 0 0 0,1-2 0 0 0,0 1 0 0 0,0-1 1 0 0,1 0-1 0 0,-1 0 1 0 0,1 0-1 0 0,0-1 1 0 0,0 1-1 0 0,0 0 1 0 0,0-1-1 0 0,1 1 1 0 0,0-1-1 0 0,0 0 1 0 0,0-5-1 0 0,-1 3 8 0 0,1 1 0 0 0,-1-1 0 0 0,0 0 0 0 0,-1 1 0 0 0,-5-12 0 0 0,7 15-6 0 0,0 1 0 0 0,0-1 0 0 0,1 1 0 0 0,-1-1-1 0 0,1 0 1 0 0,-1 0 0 0 0,1 1 0 0 0,0-1 0 0 0,0 0 0 0 0,0 0-1 0 0,1 0 1 0 0,0-3 0 0 0,0-9 12 0 0,-1 13-8 0 0,1-1 1 0 0,0 0-1 0 0,0 1 0 0 0,0-1 0 0 0,0 1 0 0 0,0-1 0 0 0,1 1 0 0 0,-1-1 1 0 0,1 1-1 0 0,-1 0 0 0 0,4-4 0 0 0,10-17 89 0 0,-14 22-86 0 0,0-1 0 0 0,1 0 0 0 0,-1 0 0 0 0,1 1 0 0 0,-1-1 0 0 0,1 1 1 0 0,0-1-1 0 0,-1 1 0 0 0,1 0 0 0 0,0 0 0 0 0,0-1 0 0 0,0 1 0 0 0,0 0 1 0 0,0 1-1 0 0,0-1 0 0 0,0 0 0 0 0,0 1 0 0 0,3-1 0 0 0,41-8 74 0 0,-39 8-66 0 0,13-2 51 0 0,-1 2 0 0 0,0 0-1 0 0,1 1 1 0 0,-1 1 0 0 0,21 3-1 0 0,-26-1-28 0 0,0 1-1 0 0,0 0 1 0 0,-1 1-1 0 0,20 10 1 0 0,-27-12-26 0 0,1 0 0 0 0,-1 1 0 0 0,0 0 0 0 0,0 1 1 0 0,0-1-1 0 0,-1 1 0 0 0,0 0 0 0 0,0 0 0 0 0,0 1 0 0 0,6 8 1 0 0,-7-8-2 0 0,1 0 0 0 0,0 0 0 0 0,0 0 0 0 0,0-1 0 0 0,8 7 0 0 0,-8-9-9 0 0,-1 1 1 0 0,0 0 0 0 0,0 0-1 0 0,0 0 1 0 0,0 0-1 0 0,-1 1 1 0 0,1-1 0 0 0,-1 1-1 0 0,0 0 1 0 0,0 0-1 0 0,3 11 1 0 0,10 24 67 0 0,-12-33-68 0 0,-1 0 0 0 0,0 0 1 0 0,0 0-1 0 0,-1 0 0 0 0,0 0 1 0 0,0 0-1 0 0,0 1 0 0 0,0 13 1 0 0,-2 120-1018 0 0,0-92-2016 0 0,0-3-3570 0 0,0-45 6282 0 0,0 0 0 0 0,1 0 0 0 0,-1 0 0 0 0,0 1 0 0 0,1-1 0 0 0,-1 0 0 0 0,1 0 0 0 0,-1 0 0 0 0,1 0 0 0 0,0 0 0 0 0,-1-1 0 0 0,1 1 0 0 0,0 0 0 0 0,0 0 0 0 0,0 0 0 0 0,0 0 0 0 0,-1-1 0 0 0,1 1 0 0 0,0 0 0 0 0,0-1 0 0 0,0 1 0 0 0,0-1 0 0 0,0 1 0 0 0,1-1 0 0 0,-1 0 0 0 0,0 1 0 0 0,0-1 0 0 0,0 0 0 0 0,0 0 0 0 0,0 0 0 0 0,2 0 0 0 0,6 0-3703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3424 0 0,'-66'1'9326'0'0,"4"1"-3682"0"0,62-38-3052 0 0,0 35-2580 0 0,5-5 138 0 0,0 0 0 0 0,0 0 0 0 0,1 0 0 0 0,0 0 0 0 0,0 1 0 0 0,0 0 0 0 0,0 0 0 0 0,1 1 0 0 0,0 0 0 0 0,0 0 0 0 0,0 0 0 0 0,0 1 0 0 0,10-3 0 0 0,1 3 282 0 0,-12 2-298 0 0,-1 0-1 0 0,0 1 0 0 0,1-1 1 0 0,-1 1-1 0 0,0 0 0 0 0,7 1 1 0 0,-10-1-113 0 0,-1 1 1 0 0,1-1-1 0 0,0 1 0 0 0,-1 0 1 0 0,1 0-1 0 0,-1-1 0 0 0,1 1 1 0 0,-1 0-1 0 0,0 0 0 0 0,1 0 1 0 0,-1 0-1 0 0,0 1 1 0 0,0-1-1 0 0,0 0 0 0 0,0 0 1 0 0,0 1-1 0 0,0-1 0 0 0,0 1 1 0 0,0-1-1 0 0,0 1 0 0 0,-1-1 1 0 0,1 1-1 0 0,0 2 1 0 0,26 89 463 0 0,-22-60-303 0 0,-1 0 0 0 0,-2 0 1 0 0,-4 55-1 0 0,0-10 202 0 0,-6 101 390 0 0,6-142-642 0 0,0-20-23 0 0,1 0 0 0 0,1 0 1 0 0,0 0-1 0 0,6 31 0 0 0,-5-43-99 0 0,0-1 1 0 0,1 0-1 0 0,-1 0 0 0 0,1 0 1 0 0,0 0-1 0 0,0-1 0 0 0,0 1 0 0 0,1 0 1 0 0,-1-1-1 0 0,1 0 0 0 0,0 1 1 0 0,0-1-1 0 0,0 0 0 0 0,0 0 1 0 0,0-1-1 0 0,1 1 0 0 0,-1-1 0 0 0,1 0 1 0 0,0 0-1 0 0,0 0 0 0 0,0 0 1 0 0,0 0-1 0 0,0-1 0 0 0,5 1 0 0 0,13 3 2 0 0,40 5-26 0 0,-60-10 6 0 0,0 1 0 0 0,0-1 0 0 0,0 0-1 0 0,0 0 1 0 0,0 0 0 0 0,0 0 0 0 0,0 0-1 0 0,0-1 1 0 0,0 1 0 0 0,0-1 0 0 0,0 1-1 0 0,0-1 1 0 0,0 0 0 0 0,0 1 0 0 0,0-1-1 0 0,-1 0 1 0 0,1 0 0 0 0,0-1 0 0 0,-1 1-1 0 0,1 0 1 0 0,-1 0 0 0 0,1-1 0 0 0,1-1-1 0 0,-2 1-55 0 0,1-1-1 0 0,0 1 1 0 0,0 0-1 0 0,0 0 1 0 0,0 0-1 0 0,0 1 0 0 0,0-1 1 0 0,0 0-1 0 0,0 1 1 0 0,1-1-1 0 0,-1 1 0 0 0,1 0 1 0 0,3-2-1 0 0,-3 2-61 0 0,0 0 1 0 0,0 0-1 0 0,0-1 0 0 0,0 1 0 0 0,0-1 0 0 0,-1 0 0 0 0,1 0 1 0 0,-1 0-1 0 0,1 0 0 0 0,-1 0 0 0 0,0 0 0 0 0,0-1 1 0 0,0 1-1 0 0,0-1 0 0 0,1-3 0 0 0,21-35-2590 0 0,-18 32 1865 0 0,0 0 1 0 0,-1-1-1 0 0,0 1 1 0 0,5-17-1 0 0,1 3-1043 0 0,-10 22 1749 0 0,0-1 0 0 0,0 1 0 0 0,0 0-1 0 0,0-1 1 0 0,0 1 0 0 0,0-1 0 0 0,-1 1 0 0 0,1-1 0 0 0,-1 1 0 0 0,1-1-1 0 0,-1 0 1 0 0,1 1 0 0 0,-1-1 0 0 0,0 1 0 0 0,0-1 0 0 0,0 0 0 0 0,0 1-1 0 0,0-3 1 0 0,9-63-6401 0 0,-9 54 1898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4168 0 0,'4'-10'7393'0'0,"6"5"-4441"0"0,16 3 2153 0 0,-22 2-3012 0 0,-3 0-2061 0 0,-1 0 0 0 0,1 0 1 0 0,-1 0-1 0 0,1-1 0 0 0,-1 1 0 0 0,1 0 0 0 0,-1 0 0 0 0,1 0 0 0 0,-1 0 1 0 0,1 0-1 0 0,-1 0 0 0 0,1 0 0 0 0,-1 0 0 0 0,1 1 0 0 0,-1-1 0 0 0,1 0 1 0 0,-1 0-1 0 0,1 0 0 0 0,-1 0 0 0 0,1 1 0 0 0,-1-1 0 0 0,1 0 0 0 0,-1 1 1 0 0,0-1-1 0 0,1 0 0 0 0,-1 1 0 0 0,0-1 0 0 0,1 1 0 0 0,8 48 2147 0 0,9 18-1011 0 0,-18-48-932 0 0,1-11-148 0 0,0 1-1 0 0,-1 0 1 0 0,0-1-1 0 0,-1 1 1 0 0,0-1 0 0 0,-1 1-1 0 0,1-1 1 0 0,-1 1-1 0 0,-1-1 1 0 0,0 0-1 0 0,-4 8 1 0 0,5-13-64 0 0,1 1 0 0 0,-1-1 0 0 0,0 0 0 0 0,1 0 0 0 0,0 1 0 0 0,-1-1 0 0 0,2 0 0 0 0,-2 6 0 0 0,-5 16 122 0 0,-9 48 154 0 0,-44 90-130 0 0,55-149-179 0 0,-18 57 55 0 0,-12 18 120 0 0,26-61-117 0 0,9-25-42 0 0,0-1-1 0 0,-1 1 1 0 0,1-1-1 0 0,-1 0 1 0 0,1 1 0 0 0,-1-1-1 0 0,0 0 1 0 0,0 0-1 0 0,0 0 1 0 0,0 0-1 0 0,-1 0 1 0 0,1 0-1 0 0,0 0 1 0 0,-1 0-1 0 0,0 0 1 0 0,-1 1-1 0 0,-7 9 85 0 0,13-6 18 0 0,19-2-49 0 0,-21-4-36 0 0,10-2 31 0 0,-5 0-47 0 0,-1 0 0 0 0,0 0 0 0 0,0 0 0 0 0,0-1 0 0 0,-1 0 0 0 0,1 0 0 0 0,-1 0 0 0 0,6-5 0 0 0,-7 5-5 0 0,0 0-1 0 0,0 1 1 0 0,0 0 0 0 0,0-1-1 0 0,0 1 1 0 0,1 0-1 0 0,-1 0 1 0 0,1 1 0 0 0,0-1-1 0 0,-1 1 1 0 0,7-2 0 0 0,-7 3-4 0 0,0-1 1 0 0,0 0 0 0 0,-1 0 0 0 0,1 0 0 0 0,-1 0 0 0 0,1 0-1 0 0,-1 0 1 0 0,1-1 0 0 0,-1 1 0 0 0,0-1 0 0 0,0 1 0 0 0,1-1 0 0 0,2-4-1 0 0,-3 4-2 0 0,0-1 0 0 0,0 1 0 0 0,1 0-1 0 0,-1 0 1 0 0,0 0 0 0 0,1 0 0 0 0,-1 0-1 0 0,1 1 1 0 0,0-1 0 0 0,0 1 0 0 0,-1 0-1 0 0,1 0 1 0 0,0 0 0 0 0,0 0 0 0 0,3-1-1 0 0,0 0 2 0 0,0 0 0 0 0,-3 2-7 0 0,0-1 0 0 0,0 0-1 0 0,1-1 1 0 0,-1 1 0 0 0,0 0-1 0 0,0-1 1 0 0,-1 0 0 0 0,1 0-1 0 0,0 0 1 0 0,0 0 0 0 0,-1 0-1 0 0,1 0 1 0 0,-1-1 0 0 0,4-3-1 0 0,-5 3-15 0 0,1 1 0 0 0,0 0-1 0 0,0 0 1 0 0,0 0 0 0 0,0 0-1 0 0,0 0 1 0 0,0 0 0 0 0,0 1-1 0 0,1-1 1 0 0,-1 1 0 0 0,4-2-1 0 0,24-17-530 0 0,-24 15 588 0 0,-2 1-231 0 0,1 1 1 0 0,-1-1-1 0 0,0-1 1 0 0,0 1 0 0 0,0-1-1 0 0,-1 1 1 0 0,1-1-1 0 0,3-9 1 0 0,38-53-3593 0 0,-27 49 1577 0 0,-12 8 1604 0 0,-4 7 273 0 0,0 0-1 0 0,0 1 1 0 0,0-1-1 0 0,-1 0 1 0 0,1 0 0 0 0,-1 0-1 0 0,0 0 1 0 0,0-1-1 0 0,0 1 1 0 0,0-4 0 0 0,0 2-237 0 0,-1 1 1 0 0,1-1 0 0 0,0 1 0 0 0,0-1-1 0 0,0 1 1 0 0,1 0 0 0 0,3-7 0 0 0,9-32-5029 0 0,-13 14 1710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6240 0 0,'-39'0'7321'0'0,"29"0"-6062"0"0,8-1-729 0 0,0 1 0 0 0,0 0-1 0 0,0 0 1 0 0,1 0 0 0 0,-1 0 0 0 0,0 0 0 0 0,0 0 0 0 0,0 1 0 0 0,0-1 0 0 0,0 0 0 0 0,1 1-1 0 0,-1 0 1 0 0,0-1 0 0 0,-3 3 0 0 0,4-1-222 0 0,0 1 0 0 0,0-1-1 0 0,0 1 1 0 0,1-1 0 0 0,-1 1-1 0 0,1-1 1 0 0,0 1 0 0 0,-1 0-1 0 0,1-1 1 0 0,0 1 0 0 0,1 5 0 0 0,-2 11 264 0 0,0-16-513 0 0,1 1 1 0 0,-1-1 0 0 0,1 1-1 0 0,0 0 1 0 0,0-1 0 0 0,0 1-1 0 0,0-1 1 0 0,1 1 0 0 0,0-1-1 0 0,-1 1 1 0 0,1-1 0 0 0,0 1-1 0 0,1-1 1 0 0,-1 1 0 0 0,1-1-1 0 0,3 6 1 0 0,24 30 268 0 0,-18-28-248 0 0,-9-10-62 0 0,-1 1 1 0 0,1 0-1 0 0,-1 0 0 0 0,1 0 1 0 0,-1 0-1 0 0,0 0 0 0 0,1 0 1 0 0,-1 0-1 0 0,0 0 0 0 0,-1 0 1 0 0,1 1-1 0 0,0-1 0 0 0,0 0 1 0 0,-1 0-1 0 0,0 1 0 0 0,1-1 1 0 0,-1 1-1 0 0,0 3 0 0 0,27 80 265 0 0,-24-73-269 0 0,1-1 1 0 0,1 0-1 0 0,0-1 0 0 0,1 1 1 0 0,8 14-1 0 0,-6-15 10 0 0,-2 2 0 0 0,1-1 0 0 0,-2 1 0 0 0,8 22 0 0 0,-2-9-24 0 0,-9-22-8 0 0,0-1 1 0 0,0 1-1 0 0,-1-1 0 0 0,1 1 1 0 0,-1-1-1 0 0,0 1 1 0 0,0 0-1 0 0,0-1 1 0 0,0 8-1 0 0,-1-10-20 0 0,1 1 0 0 0,-1 0 0 0 0,0 0 0 0 0,1 0 0 0 0,-1 0 0 0 0,1 0 0 0 0,0-1 0 0 0,0 1 0 0 0,0 0 0 0 0,-1-1-1 0 0,2 1 1 0 0,-1 0 0 0 0,0-1 0 0 0,0 1 0 0 0,0-1 0 0 0,2 2 0 0 0,-1-2-58 0 0,-1 1 1 0 0,1-1-1 0 0,-1 1 1 0 0,0-1-1 0 0,0 1 1 0 0,1 0-1 0 0,-1 0 0 0 0,0-1 1 0 0,-1 1-1 0 0,1 0 1 0 0,0 0-1 0 0,0 0 1 0 0,-1 0-1 0 0,1 0 1 0 0,-1 0-1 0 0,0 3 1 0 0,3 26-1232 0 0,-1-6-3069 0 0,-2-24 4218 0 0,0-1-1 0 0,1 0 1 0 0,-1 1 0 0 0,0-1 0 0 0,1 1-1 0 0,-1-1 1 0 0,0 0 0 0 0,1 0 0 0 0,-1 1-1 0 0,1-1 1 0 0,-1 0 0 0 0,0 1-1 0 0,1-1 1 0 0,-1 0 0 0 0,1 0 0 0 0,-1 0-1 0 0,1 0 1 0 0,-1 0 0 0 0,1 1-1 0 0,-1-1 1 0 0,1 0 0 0 0,-1 0 0 0 0,1 0-1 0 0,-1 0 1 0 0,1 0 0 0 0,-1 0 0 0 0,1 0-1 0 0,-1-1 1 0 0,0 1 0 0 0,1 0-1 0 0,-1 0 1 0 0,2 0 0 0 0,14-5-6113 0 0,-13 3 5896 0 0,-1 1 1 0 0,0-1 0 0 0,0 0 0 0 0,0 0-1 0 0,0-1 1 0 0,0 1 0 0 0,0 0 0 0 0,-1-1-1 0 0,1 1 1 0 0,-1-1 0 0 0,0 1-1 0 0,1-1 1 0 0,0-3 0 0 0,-1-21-2912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4096 0 0,'0'-16'11410'0'0,"-1"90"-5543"0"0,3 88-3194 0 0,15-79-1812 0 0,-6-37-527 0 0,-8-31-241 0 0,1 0 0 0 0,1-1 0 0 0,0 1 0 0 0,1-1 0 0 0,1 0 0 0 0,0-1 0 0 0,1 1 0 0 0,0-2 0 0 0,1 1 0 0 0,0-1 0 0 0,1 0 0 0 0,15 12 0 0 0,5-6-7 0 0,-25-16-71 0 0,1 1 0 0 0,-1 0 0 0 0,0 0 0 0 0,0 0 0 0 0,0 1 1 0 0,5 5-1 0 0,-5-5 3 0 0,1-1-1 0 0,-1 1 1 0 0,1-1 0 0 0,0 0-1 0 0,0-1 1 0 0,0 1 0 0 0,0-1 0 0 0,0 0-1 0 0,0 0 1 0 0,11 0 0 0 0,69 8 92 0 0,-73-10-84 0 0,32 1 99 0 0,-43-1-122 0 0,0 0 0 0 0,0 0 0 0 0,0 0 0 0 0,0 0 0 0 0,0-1 0 0 0,0 1 0 0 0,0-1 0 0 0,0 1 1 0 0,0-1-1 0 0,0 0 0 0 0,0 1 0 0 0,0-1 0 0 0,0 0 0 0 0,-1 0 0 0 0,3-2 0 0 0,15-22 161 0 0,-16 22-139 0 0,0-1 0 0 0,0 0 0 0 0,0 0 0 0 0,-1 0 0 0 0,1 0 0 0 0,-1 0-1 0 0,0 0 1 0 0,-1 0 0 0 0,1-1 0 0 0,-1 1 0 0 0,1-1 0 0 0,-1 1 0 0 0,-1-1 0 0 0,1 0 0 0 0,-1 1-1 0 0,1-1 1 0 0,-2-9 0 0 0,1 12-19 0 0,0-11 39 0 0,0-1 0 0 0,-1 0 0 0 0,0 1 0 0 0,-1-1 0 0 0,-7-22 0 0 0,-9-15 126 0 0,-25-60 54 0 0,38 100-215 0 0,-1 0 1 0 0,0 0-1 0 0,-1 1 0 0 0,0-1 1 0 0,-1 2-1 0 0,-16-17 0 0 0,15 8 19 0 0,4 10-16 0 0,1 0-1 0 0,-2 0 1 0 0,1 0-1 0 0,-1 1 0 0 0,0 0 1 0 0,0 0-1 0 0,-1 0 1 0 0,0 1-1 0 0,-9-6 0 0 0,15 11-10 0 0,1 1 0 0 0,-1 0-1 0 0,1-1 1 0 0,-1 1 0 0 0,1 0-1 0 0,0-1 1 0 0,-1 1-1 0 0,1-1 1 0 0,-1 1 0 0 0,1-1-1 0 0,0 1 1 0 0,-1-1-1 0 0,1 1 1 0 0,0-1 0 0 0,0 1-1 0 0,-1-1 1 0 0,1 1-1 0 0,0-1 1 0 0,0 1 0 0 0,0-1-1 0 0,0 1 1 0 0,0-1 0 0 0,0 0-1 0 0,0 1 1 0 0,0-1-1 0 0,0 0 1 0 0,0 1-2 0 0,0-1 0 0 0,0 1 1 0 0,0 0-1 0 0,0 0 0 0 0,0-1 0 0 0,0 1 1 0 0,0 0-1 0 0,0-1 0 0 0,0 1 0 0 0,-1 0 0 0 0,1 0 1 0 0,0-1-1 0 0,0 1 0 0 0,0 0 0 0 0,0 0 1 0 0,0 0-1 0 0,0-1 0 0 0,0 1 0 0 0,-1 0 1 0 0,1 0-1 0 0,0 0 0 0 0,0-1 0 0 0,0 1 0 0 0,-1 0 1 0 0,1 0-1 0 0,0 0 0 0 0,0 0 0 0 0,0-1 1 0 0,-1 1-1 0 0,1 0 0 0 0,0 0 0 0 0,0 0 0 0 0,-1 0 1 0 0,1 0-1 0 0,0 0 0 0 0,0 0 0 0 0,-1 0 1 0 0,1 0-1 0 0,0 0 0 0 0,0 0 0 0 0,-1 0 1 0 0,1 0-1 0 0,0 0 0 0 0,-1 0 0 0 0,1 0 0 0 0,0 0 1 0 0,0 0-1 0 0,-1 0 0 0 0,-71-3-133 0 0,69 3 112 0 0,0 0 1 0 0,1 0-1 0 0,-1 0 1 0 0,0 0-1 0 0,0 1 1 0 0,0-1-1 0 0,0 1 1 0 0,0 0 0 0 0,0 0-1 0 0,1 0 1 0 0,-1 0-1 0 0,0 0 1 0 0,1 0-1 0 0,-1 1 1 0 0,1-1-1 0 0,-1 1 1 0 0,1 0-1 0 0,0 0 1 0 0,-5 4-1 0 0,7-5 4 0 0,-1 1 0 0 0,0-1 0 0 0,0 0 0 0 0,0 0 0 0 0,0 0 0 0 0,0 0 0 0 0,0 0 0 0 0,0 0 0 0 0,0 0 0 0 0,0 0 0 0 0,-1 0 0 0 0,1 0 0 0 0,0 0 0 0 0,-1-1 0 0 0,1 1 0 0 0,-1-1 0 0 0,1 1 0 0 0,0-1 0 0 0,-3 1 0 0 0,1 0-17 0 0,1 0-1 0 0,-1-1 0 0 0,1 1 1 0 0,0 0-1 0 0,0 1 0 0 0,-1-1 1 0 0,1 0-1 0 0,0 1 0 0 0,0-1 1 0 0,-2 3-1 0 0,-44 34-1473 0 0,15-12-1090 0 0,5 3-3300 0 0,19-24 3083 0 0,9-5 2650 0 0,-1 0-1 0 0,1 0 0 0 0,0 0 0 0 0,-1 0 0 0 0,1 0 0 0 0,0 0 0 0 0,0 0 0 0 0,-1 1 1 0 0,1-1-1 0 0,0 0 0 0 0,-1 0 0 0 0,1 0 0 0 0,0 0 0 0 0,0 0 0 0 0,-1 0 0 0 0,1 1 0 0 0,0-1 1 0 0,0 0-1 0 0,0 0 0 0 0,-1 0 0 0 0,1 1 0 0 0,0-1 0 0 0,0 0 0 0 0,0 0 0 0 0,-1 1 1 0 0,1-1-1 0 0,0 0 0 0 0,0 0 0 0 0,0 1 0 0 0,0-1 0 0 0,0 0 0 0 0,0 1 0 0 0,0-1 0 0 0,0 0 1 0 0,0 0-1 0 0,0 1 0 0 0,0-1 0 0 0,0 0 0 0 0,0 1 0 0 0,0-1 0 0 0,0 0 0 0 0,0 0 1 0 0,0 1-1 0 0,0-1 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75 2560 0 0,'0'-52'10206'0'0,"0"51"-10023"0"0,-1 0-1 0 0,1-1 1 0 0,0 1 0 0 0,-1 0-1 0 0,1 0 1 0 0,-1 0-1 0 0,1 0 1 0 0,-1 0-1 0 0,1 0 1 0 0,-1 0-1 0 0,0 0 1 0 0,1 0 0 0 0,-1 1-1 0 0,0-1 1 0 0,0 0-1 0 0,0 0 1 0 0,0 1-1 0 0,1-1 1 0 0,-1 0-1 0 0,0 1 1 0 0,0-1 0 0 0,0 1-1 0 0,-1-1 1 0 0,1 1-1 0 0,-1-1 1 0 0,-1 1 321 0 0,-23 0 3616 0 0,21 1-3975 0 0,1 0 0 0 0,0 1 0 0 0,0 0 0 0 0,0 0 0 0 0,1 0 0 0 0,-1 0 0 0 0,0 0 0 0 0,1 1 0 0 0,-1-1 0 0 0,1 1 0 0 0,-6 6 0 0 0,-16 11 313 0 0,20-15-404 0 0,0-1-1 0 0,1 0 1 0 0,-1 1-1 0 0,1 0 1 0 0,0 0-1 0 0,0 0 0 0 0,0 1 1 0 0,1-1-1 0 0,0 1 1 0 0,0 0-1 0 0,0 0 1 0 0,-3 12-1 0 0,-8 14 51 0 0,10-21-96 0 0,0 0 1 0 0,1 0-1 0 0,0 1 0 0 0,1 0 1 0 0,1-1-1 0 0,0 1 1 0 0,0 0-1 0 0,1 12 0 0 0,1 8 49 0 0,9 54 0 0 0,-8-76-28 0 0,1 0-1 0 0,1 0 0 0 0,8 19 0 0 0,6 15 53 0 0,-18-42-77 0 0,1 0 1 0 0,0 0 0 0 0,-1 0-1 0 0,1-1 1 0 0,0 1 0 0 0,0 0 0 0 0,0 0-1 0 0,1 0 1 0 0,-1-1 0 0 0,0 1-1 0 0,1 0 1 0 0,-1-1 0 0 0,1 0 0 0 0,-1 1-1 0 0,1-1 1 0 0,0 0 0 0 0,3 2-1 0 0,12 12 41 0 0,-6 11 25 0 0,-9-21-55 0 0,-1 0 0 0 0,1-1 1 0 0,0 1-1 0 0,0-1 0 0 0,0 1 1 0 0,5 6-1 0 0,7 7 32 0 0,12 13 47 0 0,-2 2-1 0 0,-1 0 0 0 0,25 49 0 0 0,-43-72-67 0 0,0 0 0 0 0,1-1 0 0 0,1 0 0 0 0,14 17 0 0 0,19 28 56 0 0,-32-41-78 0 0,1-1-1 0 0,0 0 0 0 0,1-1 1 0 0,0 0-1 0 0,12 10 0 0 0,-3-9 7 0 0,-17-12-8 0 0,0 1-1 0 0,0 0 1 0 0,0 0-1 0 0,0 0 0 0 0,0 1 1 0 0,-1-1-1 0 0,1 0 1 0 0,0 1-1 0 0,-1-1 1 0 0,1 1-1 0 0,-1-1 1 0 0,0 1-1 0 0,1 0 1 0 0,-1 0-1 0 0,1 2 1 0 0,4 3-34 0 0,1 0 1 0 0,0 0 0 0 0,1-1 0 0 0,0 0 0 0 0,0 0 0 0 0,0 0-1 0 0,15 6 1 0 0,-19-11-68 0 0,0 1 0 0 0,0-2 0 0 0,0 1 0 0 0,0 0 0 0 0,1-1 0 0 0,-1 0-1 0 0,0 0 1 0 0,1 0 0 0 0,-1 0 0 0 0,5-2 0 0 0,12 1-1195 0 0,-12-2 653 0 0,-1-1 1 0 0,1 0-1 0 0,-1 0 0 0 0,0-1 0 0 0,0 0 0 0 0,-1-1 0 0 0,1 1 0 0 0,7-9 0 0 0,-11 2-20 0 0,-4 11 555 0 0,0 0 0 0 0,0-1 0 0 0,0 1 0 0 0,1 0 1 0 0,-1 0-1 0 0,1-1 0 0 0,-1 1 0 0 0,1 0 0 0 0,-1 0 0 0 0,1 0 0 0 0,0-1 0 0 0,0 1 0 0 0,-1 0 0 0 0,1 0 0 0 0,0 0 0 0 0,0 0 0 0 0,0 0 0 0 0,2-1 0 0 0,3-4-734 0 0,0-1 0 0 0,0 0 1 0 0,0-1-1 0 0,-1 1 0 0 0,0-1 0 0 0,6-15 0 0 0,1 5-1582 0 0,12-15-1518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3968 0 0,'-4'8'6324'0'0,"-10"28"-2526"0"0,14-16-2722 0 0,0-7-633 0 0,0 0 1 0 0,0 1-1 0 0,1-1 0 0 0,1 0 1 0 0,4 16-1 0 0,7 27 398 0 0,9 23 59 0 0,-7-31-362 0 0,-12-37-415 0 0,0 0 0 0 0,0 0-1 0 0,2 0 1 0 0,-1-1-1 0 0,7 11 1 0 0,17 30 236 0 0,-21-35-207 0 0,1 0-1 0 0,1-1 1 0 0,15 21-1 0 0,-19-30-96 0 0,-1 0 1 0 0,0 0-1 0 0,0 0 0 0 0,0 1 0 0 0,-1-1 1 0 0,0 1-1 0 0,2 8 0 0 0,-3-9-19 0 0,0 0 1 0 0,0 0-1 0 0,1 0 0 0 0,0 0 0 0 0,0-1 0 0 0,0 0 0 0 0,0 1 1 0 0,1-1-1 0 0,0 0 0 0 0,5 4 0 0 0,-6-6 36 0 0,-1 0 0 0 0,1 1 0 0 0,-1-1 0 0 0,1 1-1 0 0,-1 0 1 0 0,0 0 0 0 0,0 0 0 0 0,-1 0 0 0 0,1 0 0 0 0,-1 0 0 0 0,0 0 0 0 0,1 8 0 0 0,-2-14-71 0 0,-1 1 0 0 0,1-1 0 0 0,0 1 0 0 0,-1-1 0 0 0,1 1 0 0 0,-1 0 0 0 0,0-1 0 0 0,1 1 1 0 0,-1 0-1 0 0,0-1 0 0 0,0 1 0 0 0,0 0 0 0 0,0 0 0 0 0,0 0 0 0 0,0 0 0 0 0,0 0 0 0 0,0 0 1 0 0,-1 0-1 0 0,1 0 0 0 0,0 0 0 0 0,-2-1 0 0 0,0 1-3 0 0,1-1 0 0 0,0 1 0 0 0,0-1 0 0 0,0 0 0 0 0,0 0 0 0 0,0 0 1 0 0,0 0-1 0 0,0 0 0 0 0,1-1 0 0 0,-1 1 0 0 0,-1-3 0 0 0,-2-7 9 0 0,0 0 0 0 0,0 1 0 0 0,-2-1 0 0 0,1 1-1 0 0,-15-17 1 0 0,7 8 15 0 0,1-1-1 0 0,1 0 1 0 0,0-1 0 0 0,2-1-1 0 0,-10-30 1 0 0,3 4-24 0 0,11 34 14 0 0,1 1-1 0 0,1-1 1 0 0,0 0-1 0 0,-4-25 1 0 0,2 4-5 0 0,-2-31 26 0 0,7 53-29 0 0,0 9-4 0 0,0-1 0 0 0,1 1 0 0 0,0-1-1 0 0,0 0 1 0 0,0 1 0 0 0,0-1 0 0 0,1 0 0 0 0,0 1-1 0 0,3-11 1 0 0,2 7 12 0 0,-2 1 18 0 0,1 0 0 0 0,0 0 0 0 0,0 0-1 0 0,1 1 1 0 0,9-9 0 0 0,-3 2 52 0 0,-11 12-55 0 0,1 0 0 0 0,0 0 0 0 0,0 0 0 0 0,0 0 0 0 0,0 0 0 0 0,0 0 0 0 0,0 0 0 0 0,1 0 0 0 0,-1 1-1 0 0,1-1 1 0 0,2 0 0 0 0,7-3 150 0 0,1 1-1 0 0,0 1 0 0 0,0 0 1 0 0,0 1-1 0 0,0 1 1 0 0,15-1-1 0 0,-20 2-94 0 0,-4 0-50 0 0,0-1 0 0 0,0 1 0 0 0,0 0 1 0 0,0 1-1 0 0,0-1 0 0 0,0 1 0 0 0,-1-1 0 0 0,1 1 1 0 0,0 0-1 0 0,0 1 0 0 0,-1-1 0 0 0,1 1 1 0 0,0-1-1 0 0,-1 1 0 0 0,5 3 0 0 0,10 7 60 0 0,-7-6-14 0 0,0 2-1 0 0,-1-1 1 0 0,0 2 0 0 0,11 10-1 0 0,-13-10 1 0 0,-1 1 0 0 0,-1-1 0 0 0,0 1 0 0 0,0 0 0 0 0,7 19 0 0 0,-12-26-59 0 0,0-1-1 0 0,0 1 1 0 0,1-1-1 0 0,-1 1 1 0 0,1-1-1 0 0,0 0 1 0 0,-1 1-1 0 0,1-1 1 0 0,0 0-1 0 0,4 3 1 0 0,-5-4-9 0 0,1 0 0 0 0,-1 1 0 0 0,1-1 0 0 0,-1 1 0 0 0,0-1 0 0 0,1 1 0 0 0,-1 0 0 0 0,0-1 0 0 0,0 1 0 0 0,0 0 0 0 0,-1 0 0 0 0,1 0 1 0 0,0 0-1 0 0,-1 0 0 0 0,1 0 0 0 0,0 2 0 0 0,5 27 104 0 0,1-7 8 0 0,-2 0 1 0 0,-1 0-1 0 0,-1 0 1 0 0,-1 1 0 0 0,-1-1-1 0 0,-1 1 1 0 0,-1-1 0 0 0,-5 30-1 0 0,-4-20-22 0 0,-24 58 0 0 0,27-76-84 0 0,0 12 21 0 0,6-23-49 0 0,0-1 0 0 0,0 1 0 0 0,0-1 0 0 0,0 1 0 0 0,-1-1 0 0 0,0 1 0 0 0,0-1 0 0 0,0 0-1 0 0,0 1 1 0 0,-1-1 0 0 0,1-1 0 0 0,-1 1 0 0 0,-5 5 0 0 0,4-5-42 0 0,1 1-1 0 0,-1-1 1 0 0,1 1 0 0 0,0-1-1 0 0,0 1 1 0 0,1 0 0 0 0,-4 8-1 0 0,5-10-114 0 0,0 1-1 0 0,0-1 1 0 0,-1 0-1 0 0,1 0 1 0 0,-1 0-1 0 0,0 0 1 0 0,0 0-1 0 0,0 0 1 0 0,0-1-1 0 0,-1 1 1 0 0,1-1-1 0 0,-1 1 1 0 0,1-1 0 0 0,-1 0-1 0 0,-3 3 1 0 0,5-5 10 0 0,1 0 1 0 0,0 0 0 0 0,0 0 0 0 0,-1 0 0 0 0,1 0-1 0 0,0 0 1 0 0,0 1 0 0 0,-1-1 0 0 0,1 0 0 0 0,0 0 0 0 0,0 0-1 0 0,-1 0 1 0 0,1 0 0 0 0,0 0 0 0 0,0 0 0 0 0,-1 0-1 0 0,1 0 1 0 0,0 0 0 0 0,-1 0 0 0 0,1 0 0 0 0,0 0-1 0 0,0-1 1 0 0,-1 1 0 0 0,1 0 0 0 0,0 0 0 0 0,0 0 0 0 0,0 0-1 0 0,-1 0 1 0 0,1 0 0 0 0,0-1 0 0 0,0 1 0 0 0,-1 0-1 0 0,1 0 1 0 0,0 0 0 0 0,0-1 0 0 0,0 1 0 0 0,0 0 0 0 0,0 0-1 0 0,-1-1 1 0 0,1 1 0 0 0,0 0 0 0 0,0 0 0 0 0,0-1-1 0 0,0 1 1 0 0,0 0 0 0 0,0 0 0 0 0,0-1 0 0 0,0 1 0 0 0,0 0-1 0 0,3-21-2614 0 0,12-16 1296 0 0,-5 28 447 0 0,-10 9 966 0 0,1 0-1 0 0,0-1 1 0 0,-1 1-1 0 0,1-1 1 0 0,-1 1-1 0 0,1 0 1 0 0,0-1-1 0 0,-1 1 1 0 0,1-1-1 0 0,-1 1 1 0 0,0-1-1 0 0,1 0 1 0 0,-1 1-1 0 0,1-1 1 0 0,-1 1-1 0 0,0-1 1 0 0,1 0-1 0 0,-1 1 1 0 0,0-1-1 0 0,0 0 1 0 0,1 0-1 0 0,-1 0 1 0 0,0-3-326 0 0,-1 2 298 0 0,1 1 0 0 0,0 0 1 0 0,0-1-1 0 0,0 1 0 0 0,0 0 1 0 0,0-1-1 0 0,0 1 0 0 0,0 0 0 0 0,0-1 1 0 0,1 1-1 0 0,-1 0 0 0 0,0 0 1 0 0,1-1-1 0 0,-1 1 0 0 0,1 0 1 0 0,-1 0-1 0 0,1 0 0 0 0,0 0 1 0 0,-1-1-1 0 0,1 1 0 0 0,0 0 0 0 0,0 0 1 0 0,1-1-1 0 0,0 1-37 0 0,0 0 0 0 0,-1 0 0 0 0,1-1 0 0 0,0 1 0 0 0,0-1 0 0 0,-1 0-1 0 0,1 1 1 0 0,-1-1 0 0 0,0 0 0 0 0,1 0 0 0 0,1-3 0 0 0,7-10-409 0 0,0 5 174 0 0,-8 9 331 0 0,-1 0 0 0 0,0 0 0 0 0,0-1 0 0 0,1 1 0 0 0,-1 0 0 0 0,0-1 0 0 0,0 1 0 0 0,-1 0 0 0 0,1-1 1 0 0,0 1-1 0 0,0-1 0 0 0,-1 1 0 0 0,1-1 0 0 0,-1 0 0 0 0,1 1 0 0 0,-1-1 0 0 0,0-2 0 0 0,1 2 22 0 0,-1 0 0 0 0,1 1 0 0 0,-1-1 1 0 0,1 0-1 0 0,-1 0 0 0 0,1 1 0 0 0,0-1 0 0 0,0 0 0 0 0,0 1 0 0 0,0-1 0 0 0,0 1 0 0 0,0 0 0 0 0,0-1 1 0 0,0 1-1 0 0,1 0 0 0 0,-1-1 0 0 0,3-1 0 0 0,-2 2-9 0 0,0-1 0 0 0,0 0-1 0 0,0 1 1 0 0,0-1 0 0 0,0 0 0 0 0,-1 0-1 0 0,1 0 1 0 0,-1-1 0 0 0,1 1 0 0 0,0-3 0 0 0,7-12-248 0 0,0-2-339 0 0,0 0 0 0 0,11-33-1 0 0,6-2 2883 0 0,-25 52-2051 0 0,0 0 0 0 0,0 0 0 0 0,0 0 0 0 0,0 0 0 0 0,0 1 0 0 0,0-1 0 0 0,0 0 0 0 0,0 1 0 0 0,1-1 0 0 0,-1 0 0 0 0,3-1 1 0 0,-2 2 540 0 0,1-1 1 0 0,0 1 0 0 0,-1 0 0 0 0,1 0 0 0 0,0 1 0 0 0,0-1 0 0 0,0 1-1 0 0,-1-1 1 0 0,1 1 0 0 0,0 0 0 0 0,0 0 0 0 0,4 0 0 0 0,-3 6-263 0 0,0-1 0 0 0,0 1-1 0 0,0 0 1 0 0,0-1 0 0 0,4 13 0 0 0,20 61 1108 0 0,-6-29-882 0 0,22 68 0 0 0,-26-65-569 0 0,-17-50-151 0 0,0 0 0 0 0,1 0-1 0 0,-1 0 1 0 0,1 0-1 0 0,0 0 1 0 0,0 0 0 0 0,0 0-1 0 0,0 0 1 0 0,0-1 0 0 0,1 1-1 0 0,-1-1 1 0 0,1 1-1 0 0,3 1 1 0 0,16 20 28 0 0,-13 5-25 0 0,-9-24-12 0 0,1-1 1 0 0,0 0-1 0 0,0 1 1 0 0,1-1-1 0 0,-1 0 1 0 0,1 1-1 0 0,0-1 1 0 0,0 0-1 0 0,3 4 1 0 0,2 0 0 0 0,-1-2 4 0 0,-1 1 0 0 0,1 0 0 0 0,-1 0 0 0 0,0 1 0 0 0,6 13 0 0 0,-3-5-27 0 0,2 4-177 0 0,0-1 0 0 0,2 0-1 0 0,15 21 1 0 0,-17-19-274 0 0,-10-19 408 0 0,1 0 1 0 0,-1 0-1 0 0,1 0 1 0 0,0 0 0 0 0,0 0-1 0 0,0-1 1 0 0,0 1-1 0 0,0 0 1 0 0,0 0 0 0 0,0-1-1 0 0,0 1 1 0 0,3 2-1 0 0,3 1-115 0 0,-6-4 111 0 0,0 0-1 0 0,0 0 1 0 0,0-1-1 0 0,0 1 0 0 0,0 0 1 0 0,0 0-1 0 0,0 0 0 0 0,0 0 1 0 0,-1 0-1 0 0,1 0 1 0 0,0 1-1 0 0,0-1 0 0 0,-1 0 1 0 0,1 0-1 0 0,-1 0 0 0 0,1 1 1 0 0,-1-1-1 0 0,0 0 1 0 0,1 1-1 0 0,-1-1 0 0 0,0 0 1 0 0,0 2-1 0 0,0-2-382 0 0,0-2-907 0 0,0-1 1289 0 0,-1 1 1 0 0,1-1-1 0 0,-1 0 1 0 0,1 1-1 0 0,-1-1 0 0 0,1 1 1 0 0,-1-1-1 0 0,0 1 0 0 0,0-1 1 0 0,0 1-1 0 0,-2-3 0 0 0,1 3 37 0 0,0-1 0 0 0,0 0-1 0 0,-1 1 1 0 0,1-1-1 0 0,1 0 1 0 0,-1 0-1 0 0,0 0 1 0 0,0-1 0 0 0,1 1-1 0 0,-1 0 1 0 0,1-1-1 0 0,0 1 1 0 0,-2-5-1 0 0,-10-15-50 0 0,-25-21 94 0 0,-6-7 120 0 0,-54-129 546 0 0,-9-6 608 0 0,103 176-1186 0 0,0 1-1 0 0,1-1 0 0 0,0 1 0 0 0,0-1 1 0 0,-1-13-1 0 0,2 13 3 0 0,0 1 0 0 0,0-1 0 0 0,0 1 0 0 0,-1 0 0 0 0,-6-12 0 0 0,3 8 51 0 0,2 0 0 0 0,0 0-1 0 0,0 0 1 0 0,1 0 0 0 0,1-1-1 0 0,0 1 1 0 0,0-1 0 0 0,2 0-1 0 0,-1 0 1 0 0,3-19 0 0 0,-2 8 118 0 0,1 21-207 0 0,0-1-1 0 0,0 1 1 0 0,0-1 0 0 0,0 1-1 0 0,1-1 1 0 0,-1 1 0 0 0,1 0-1 0 0,0 0 1 0 0,0 0 0 0 0,0 0-1 0 0,0 0 1 0 0,1 0 0 0 0,-1 1-1 0 0,1-1 1 0 0,0 1 0 0 0,0 0-1 0 0,-1-1 1 0 0,1 1 0 0 0,1 0-1 0 0,-1 1 1 0 0,0-1 0 0 0,0 1-1 0 0,1-1 1 0 0,-1 1 0 0 0,1 0-1 0 0,-1 0 1 0 0,5 0 0 0 0,34 6 560 0 0,-40-4-603 0 0,-1 0 1 0 0,1 0-1 0 0,0-1 1 0 0,-1 1-1 0 0,1 0 1 0 0,-1 0-1 0 0,1 1 1 0 0,-1-1-1 0 0,0 0 1 0 0,1 0-1 0 0,-1 1 1 0 0,0-1-1 0 0,0 0 1 0 0,0 1-1 0 0,0-1 1 0 0,0 1-1 0 0,0 0 1 0 0,-1-1 0 0 0,1 1-1 0 0,0 2 1 0 0,1 0 16 0 0,0 0 1 0 0,-1-1 0 0 0,1 1 0 0 0,0-1 0 0 0,1 1 0 0 0,-1-1 0 0 0,1 0-1 0 0,-1 0 1 0 0,1 0 0 0 0,0 0 0 0 0,3 3 0 0 0,-3-4-14 0 0,0 0 0 0 0,-1 0 1 0 0,0 1-1 0 0,1-1 0 0 0,-1 1 1 0 0,0 0-1 0 0,0-1 0 0 0,0 1 1 0 0,-1 0-1 0 0,1 0 0 0 0,-1 0 1 0 0,2 4-1 0 0,-2-2 41 0 0,1 1 0 0 0,1-1 0 0 0,-1 0 1 0 0,1 0-1 0 0,0 0 0 0 0,6 8 0 0 0,3 6 151 0 0,-5-7-125 0 0,-1-1 1 0 0,0 1-1 0 0,-1 0 0 0 0,0 1 1 0 0,-1-1-1 0 0,0 1 0 0 0,3 23 1 0 0,-7-33-74 0 0,0 0 1 0 0,0 0 0 0 0,0 0 0 0 0,1 1 0 0 0,-1-1 0 0 0,1 0 0 0 0,0 0 0 0 0,0 0 0 0 0,1 4 0 0 0,0-4-5 0 0,-1 0-1 0 0,0 0 1 0 0,0 0 0 0 0,0 0-1 0 0,-1 0 1 0 0,1 0-1 0 0,-1 1 1 0 0,0-1-1 0 0,0 4 1 0 0,0 158 272 0 0,-1-154-412 0 0,-1 1 0 0 0,0-1-1 0 0,-1 0 1 0 0,0 0 0 0 0,-1-1-1 0 0,0 1 1 0 0,-7 13 0 0 0,-7 18-392 0 0,17-37 359 0 0,0-3-78 0 0,1 0 0 0 0,-1 0 0 0 0,1 0-1 0 0,-1 0 1 0 0,0 0 0 0 0,1-1 0 0 0,-1 1 0 0 0,0 0 0 0 0,0 0-1 0 0,0-1 1 0 0,-1 1 0 0 0,1-1 0 0 0,0 1 0 0 0,-1-1-1 0 0,-1 2 1 0 0,2-3-918 0 0,1-34-8706 0 0,9-32 3868 0 0,-9 52 2163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5024 0 0,'6'-16'10046'0'0,"-1"21"-9613"0"0,0 1 0 0 0,-1 0 0 0 0,1-1 0 0 0,-2 2 0 0 0,1-1 0 0 0,0 0 0 0 0,-1 1 0 0 0,0-1 0 0 0,-1 1 0 0 0,3 11 0 0 0,19 41 1212 0 0,-17-45-1406 0 0,-1 0 0 0 0,0 1 0 0 0,-2 0 0 0 0,0 0 0 0 0,3 20 0 0 0,12 41 510 0 0,-13-58-587 0 0,-2 0 1 0 0,0 0 0 0 0,-1 0 0 0 0,0 0 0 0 0,-1 29 0 0 0,1-22 24 0 0,0 1-1 0 0,2 0 1 0 0,2-1 0 0 0,14 40-1 0 0,-17-52-154 0 0,-3-10-19 0 0,0 1 0 0 0,0-1 0 0 0,1 0 1 0 0,-1 1-1 0 0,1-1 0 0 0,0 0 0 0 0,0 0 0 0 0,3 3 0 0 0,-4-5-13 0 0,0 0 1 0 0,1 0 0 0 0,-1 0-1 0 0,0 0 1 0 0,1 0 0 0 0,-1-1-1 0 0,0 1 1 0 0,1 0-1 0 0,-1-1 1 0 0,1 1 0 0 0,-1-1-1 0 0,1 0 1 0 0,0 0 0 0 0,-1 1-1 0 0,1-1 1 0 0,-1 0-1 0 0,1 0 1 0 0,-1 0 0 0 0,1-1-1 0 0,2 1 1 0 0,-1-3-13 0 0,-1-1 1 0 0,0 1-1 0 0,0 0 1 0 0,0-1-1 0 0,0 1 1 0 0,0-1-1 0 0,-1 0 1 0 0,1 1-1 0 0,-1-1 0 0 0,0 0 1 0 0,0 0-1 0 0,0-4 1 0 0,5-12-70 0 0,-3 14 60 0 0,-1-1-1 0 0,0 1 0 0 0,0-1 1 0 0,0 0-1 0 0,0-10 1 0 0,12-35-111 0 0,15-37-126 0 0,-24 69 207 0 0,0 0 0 0 0,2 1 0 0 0,12-27 1 0 0,-17 31 117 0 0,-2 12 457 0 0,9 11-59 0 0,-7-6-403 0 0,0 1 0 0 0,0 0 0 0 0,0 1 0 0 0,-1-1 0 0 0,1 0 0 0 0,-1 0 0 0 0,0 1 0 0 0,0-1 0 0 0,0 1 0 0 0,0-1 0 0 0,-1 1 0 0 0,1-1 0 0 0,-1 1 0 0 0,0-1 0 0 0,0 1 0 0 0,0 0 0 0 0,-1 3 0 0 0,1-2 13 0 0,-1 1 0 0 0,2-1 0 0 0,-1 0 0 0 0,0 0 0 0 0,1 0 0 0 0,0 0 0 0 0,0 1 0 0 0,0-1 0 0 0,1-1 0 0 0,3 9 0 0 0,0-5 23 0 0,-1 1 1 0 0,-1-1-1 0 0,1 1 1 0 0,-1 0-1 0 0,-1 0 1 0 0,3 12-1 0 0,7 19 285 0 0,-3-17-247 0 0,-6-14-111 0 0,1 0 0 0 0,0 0 0 0 0,0 0 0 0 0,1 0 0 0 0,0 0 0 0 0,0-1 0 0 0,1 0 0 0 0,0 0 0 0 0,0-1 0 0 0,1 1 0 0 0,0-2 0 0 0,0 1 0 0 0,1-1 0 0 0,0 0 0 0 0,0 0 0 0 0,0-1 0 0 0,1 0 0 0 0,15 6 0 0 0,-12-6-528 0 0,-1-2-1 0 0,1 1 1 0 0,-1-2-1 0 0,1 1 1 0 0,0-2-1 0 0,0 0 1 0 0,0 0 0 0 0,0-1-1 0 0,0 0 1 0 0,11-3-1 0 0,-20 3 306 0 0,-1-1-1 0 0,1 1 0 0 0,-1-1 0 0 0,0 0 1 0 0,1 0-1 0 0,-1 0 0 0 0,0-1 1 0 0,0 1-1 0 0,0 0 0 0 0,0-1 0 0 0,0 1 1 0 0,2-3-1 0 0,20-12-1816 0 0,-18 12 1632 0 0,0 0 0 0 0,0-1 0 0 0,0 0 0 0 0,-1 0 0 0 0,1 0 0 0 0,-1-1 0 0 0,8-11 0 0 0,6-5-534 0 0,-16 18 697 0 0,1-1 1 0 0,-1 1-1 0 0,0-1 0 0 0,0 1 1 0 0,0-1-1 0 0,-1 0 1 0 0,3-8-1 0 0,12-17-685 0 0,-7 18 628 0 0,-8 10 224 0 0,0 0 1 0 0,0 0-1 0 0,-1 0 0 0 0,1 0 0 0 0,-1 0 1 0 0,0 0-1 0 0,1 0 0 0 0,-1 0 1 0 0,0-1-1 0 0,0 1 0 0 0,0 0 0 0 0,0-4 1 0 0,2-2-30 0 0,0 0 1 0 0,1 0 0 0 0,0 0 0 0 0,0 1-1 0 0,1-1 1 0 0,0 1 0 0 0,0 0 0 0 0,7-7-1 0 0,10-14 1082 0 0,-22 27-911 0 0,0 1 0 0 0,0 0 0 0 0,0-1 0 0 0,0 1 1 0 0,0 0-1 0 0,1 0 0 0 0,-1-1 0 0 0,0 1 1 0 0,0 0-1 0 0,1-1 0 0 0,-1 1 0 0 0,0 0 0 0 0,0 0 1 0 0,1 0-1 0 0,-1-1 0 0 0,0 1 0 0 0,1 0 0 0 0,-1 0 1 0 0,0 0-1 0 0,0 0 0 0 0,1 0 0 0 0,-1-1 0 0 0,0 1 1 0 0,1 0-1 0 0,-1 0 0 0 0,1 0 0 0 0,-1 0 0 0 0,0 0 1 0 0,1 0-1 0 0,-1 0 0 0 0,0 0 0 0 0,1 0 0 0 0,-1 0 1 0 0,0 1-1 0 0,1-1 0 0 0,-1 0 0 0 0,0 0 1 0 0,1 0-1 0 0,-1 0 0 0 0,0 0 0 0 0,0 1 0 0 0,1-1 1 0 0,-1 0-1 0 0,0 0 0 0 0,1 0 0 0 0,-1 1 0 0 0,0-1 1 0 0,0 0-1 0 0,1 0 0 0 0,-1 1 0 0 0,0-1 0 0 0,0 0 1 0 0,0 1-1 0 0,1-1 0 0 0,5 20 4014 0 0,8 51-317 0 0,-15-46-3571 0 0,0-16-108 0 0,1 0 0 0 0,0 0 0 0 0,0 0 1 0 0,1 0-1 0 0,0-1 0 0 0,0 1 0 0 0,5 14 0 0 0,3 41-1113 0 0,-5-44-2426 0 0,0-5-2038 0 0,-3-15 4847 0 0,0 1 0 0 0,0 0 0 0 0,0-1 0 0 0,0 1 0 0 0,0-1 0 0 0,0 1 0 0 0,0-1 0 0 0,0 0 0 0 0,0 1 0 0 0,1-1 0 0 0,-1 0 0 0 0,0 0 0 0 0,0 0 0 0 0,0 0 0 0 0,0 0 0 0 0,2 0 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3344 0 0,'-11'-51'4511'0'0,"0"34"2712"0"0,10 28-1978 0 0,2-1-4925 0 0,0 0-1 0 0,0-1 0 0 0,1 1 1 0 0,0 0-1 0 0,5 11 0 0 0,4 22 65 0 0,-9-37-341 0 0,-1 1-1 0 0,1-1 0 0 0,1 0 0 0 0,-1 1 0 0 0,1-1 1 0 0,0-1-1 0 0,5 9 0 0 0,7 12 71 0 0,13 48 288 0 0,-4 2 0 0 0,25 127 0 0 0,-35-135-156 0 0,12 129 1026 0 0,-16-136-894 0 0,-10-59-349 0 0,2 14 157 0 0,7-12-83 0 0,-6-4 50 0 0,1-16 32 0 0,-2 7-150 0 0,1 0 1 0 0,-2 0 0 0 0,1 0-1 0 0,-1 0 1 0 0,-1-13 0 0 0,9-105 285 0 0,1 75-243 0 0,-7 37-36 0 0,0 1 0 0 0,0 0 0 0 0,0-24 0 0 0,-3 35-33 0 0,0 0 0 0 0,0 0 0 0 0,1 1 0 0 0,-1-1 0 0 0,1 0 0 0 0,-1 0-1 0 0,1 1 1 0 0,0-1 0 0 0,0 0 0 0 0,0 1 0 0 0,0-1 0 0 0,0 1 0 0 0,0 0 0 0 0,1-1 0 0 0,-1 1 0 0 0,1 0 0 0 0,0 0 0 0 0,0 0 0 0 0,0 0 0 0 0,0 0 0 0 0,0 0 0 0 0,0 0 0 0 0,0 1 0 0 0,1-1 0 0 0,2-1-1 0 0,-3 2 2 0 0,-1 1 0 0 0,1-1-1 0 0,0 0 1 0 0,-1 1-1 0 0,1-1 1 0 0,-1 1-1 0 0,1 0 1 0 0,0 0-1 0 0,-1-1 1 0 0,1 1-1 0 0,0 0 1 0 0,0 0-1 0 0,-1 0 1 0 0,1 1 0 0 0,0-1-1 0 0,-1 0 1 0 0,1 1-1 0 0,0-1 1 0 0,-1 1-1 0 0,1 0 1 0 0,-1-1-1 0 0,2 2 1 0 0,7 2 25 0 0,-3-2-18 0 0,1 1-1 0 0,-1 0 0 0 0,0 0 1 0 0,0 1-1 0 0,0 0 1 0 0,0 1-1 0 0,-1-1 0 0 0,11 10 1 0 0,13 18 34 0 0,-1 2 1 0 0,-2 1 0 0 0,35 57-1 0 0,-56-79-11 0 0,1 1-1 0 0,-2 1 0 0 0,5 15 0 0 0,14 34 269 0 0,-19-51-192 0 0,0 1 1 0 0,-1-1-1 0 0,0 1 0 0 0,-1 0 0 0 0,-1 0 0 0 0,0 0 0 0 0,-1 0 0 0 0,-1 1 0 0 0,0-1 0 0 0,-4 28 0 0 0,3-38-100 0 0,0 0 1 0 0,0-1-1 0 0,-1 1 1 0 0,1-1-1 0 0,-1 1 1 0 0,0-1-1 0 0,0 0 1 0 0,0 0-1 0 0,0 1 1 0 0,-1-2-1 0 0,1 1 1 0 0,-1 0-1 0 0,0 0 1 0 0,0-1-1 0 0,0 1 1 0 0,0-1-1 0 0,0 0 1 0 0,0 0-1 0 0,-7 3 1 0 0,-2 0 14 0 0,-1 0-1 0 0,0-1 1 0 0,-23 5-1 0 0,35-9-28 0 0,-7 1-165 0 0,1-1 0 0 0,-1 0 0 0 0,0 0 0 0 0,0-1 0 0 0,0 1 0 0 0,0-2 0 0 0,0 1 0 0 0,0-1 0 0 0,1 0 1 0 0,-1-1-1 0 0,1 0 0 0 0,0 0 0 0 0,-1-1 0 0 0,-9-6 0 0 0,3 3-485 0 0,10 2 250 0 0,0 1 0 0 0,1-1-1 0 0,-1 1 1 0 0,1-1 0 0 0,0 0-1 0 0,1-1 1 0 0,-1 1 0 0 0,1 0-1 0 0,0-1 1 0 0,0 1 0 0 0,0-7-1 0 0,-2-2-1327 0 0,2 0 0 0 0,0-1 1 0 0,0 1-1 0 0,2-22 0 0 0,0 29 1059 0 0,1 0-1 0 0,0 0 1 0 0,0-1 0 0 0,0 1 0 0 0,1 0-1 0 0,0 0 1 0 0,1 1 0 0 0,-1-1 0 0 0,1 0 0 0 0,8-11-1 0 0,13-12-3857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4320 0 0,'-3'-22'5513'0'0,"3"22"-5314"0"0,-1-1 0 0 0,1 1 1 0 0,0 0-1 0 0,-1 0 0 0 0,1 0 0 0 0,-1 0 0 0 0,1-1 0 0 0,0 1 1 0 0,-1 0-1 0 0,1 0 0 0 0,-1 0 0 0 0,1 0 0 0 0,-1 0 0 0 0,1 0 1 0 0,0 0-1 0 0,-1 0 0 0 0,1 1 0 0 0,-1-1 0 0 0,1 0 0 0 0,-1 0 0 0 0,1 0 1 0 0,0 0-1 0 0,-1 0 0 0 0,1 1 0 0 0,-1-1 0 0 0,1 0 0 0 0,0 0 1 0 0,-1 1-1 0 0,1-1 0 0 0,0 0 0 0 0,-1 1 0 0 0,1-1 0 0 0,0 0 1 0 0,0 1-1 0 0,-1-1 0 0 0,1 0 0 0 0,0 1 0 0 0,0-1 0 0 0,-1 1 1 0 0,-5 27 3220 0 0,7 41-2414 0 0,-1-56-249 0 0,1 7-468 0 0,0-1 0 0 0,1 1 0 0 0,1-1 0 0 0,1 1 0 0 0,7 21 0 0 0,-7-20-7 0 0,0 1 0 0 0,2 38 0 0 0,4 29 610 0 0,-3-48-364 0 0,-2 0-1 0 0,-2 0 1 0 0,-4 77-1 0 0,-1-45-9 0 0,3-69-497 0 0,-1 0 1 0 0,1 0-1 0 0,-1 0 0 0 0,1-1 0 0 0,0 1 1 0 0,1 0-1 0 0,-1 0 0 0 0,3 3 0 0 0,3 19 172 0 0,11-42 19 0 0,-16 13-214 0 0,0 0 0 0 0,0 0 0 0 0,0 0 0 0 0,0-1 0 0 0,0 1 0 0 0,-1 0 0 0 0,0-1 0 0 0,0 1 0 0 0,0-1 0 0 0,0 0 0 0 0,0-5 0 0 0,12-30-66 0 0,-3 18 20 0 0,-1 1-1 0 0,0-2 0 0 0,-2 0 1 0 0,-1 0-1 0 0,0 0 1 0 0,3-28-1 0 0,-6 34 19 0 0,1 0-1 0 0,0 1 1 0 0,11-24 0 0 0,-2 23-3 0 0,-12 14 30 0 0,1 0 0 0 0,0 1 1 0 0,-1-1-1 0 0,0 0 0 0 0,1 0 0 0 0,-1 0 0 0 0,0 0 0 0 0,0 0 0 0 0,0 0 0 0 0,0-1 1 0 0,0 1-1 0 0,0 0 0 0 0,-1 0 0 0 0,1-1 0 0 0,-1-3 0 0 0,1 5 10 0 0,1 0 0 0 0,-1 1 0 0 0,0-1 0 0 0,0 0 1 0 0,1 0-1 0 0,-1 1 0 0 0,0-1 0 0 0,1 1 0 0 0,-1-1 0 0 0,0 1 0 0 0,1-1 0 0 0,-1 1 0 0 0,1 0 0 0 0,-1 0 0 0 0,1 0 0 0 0,-1 0 1 0 0,1 0-1 0 0,-1 0 0 0 0,0 0 0 0 0,1 0 0 0 0,-1 1 0 0 0,1-1 0 0 0,-1 0 0 0 0,1 1 0 0 0,-1-1 0 0 0,0 1 0 0 0,1 0 0 0 0,-1-1 1 0 0,0 1-1 0 0,0 0 0 0 0,2 1 0 0 0,-3 11 44 0 0,-1 2 11 0 0,1 0 0 0 0,1 1 0 0 0,0-1 1 0 0,1 0-1 0 0,1 0 0 0 0,7 26 0 0 0,8 42 86 0 0,-14-70-121 0 0,-3-12-27 0 0,-1 0 0 0 0,0 0 0 0 0,0 0-1 0 0,0 0 1 0 0,1 0 0 0 0,-1 0 0 0 0,0 0 0 0 0,1-1 0 0 0,-1 1 0 0 0,1 0-1 0 0,-1 0 1 0 0,1 0 0 0 0,0-1 0 0 0,-1 1 0 0 0,1 0 0 0 0,0-1 0 0 0,-1 1 0 0 0,3 1-1 0 0,-2-1 0 0 0,1 0 0 0 0,-1 1-1 0 0,0-1 1 0 0,1 1 0 0 0,-1 0-1 0 0,0-1 1 0 0,0 1 0 0 0,0 0-1 0 0,0 0 1 0 0,0 0 0 0 0,-1 0-1 0 0,2 2 1 0 0,-2-2-25 0 0,1 0 0 0 0,0 0 0 0 0,-1 0 0 0 0,1 0 0 0 0,0-1 1 0 0,0 1-1 0 0,0 0 0 0 0,0 0 0 0 0,1-1 0 0 0,-1 1 0 0 0,0-1 0 0 0,1 1 1 0 0,-1-1-1 0 0,1 1 0 0 0,0-1 0 0 0,1 1 0 0 0,6 4-356 0 0,-8-4 205 0 0,1-1 0 0 0,-1 1 0 0 0,1-1 0 0 0,-1 0-1 0 0,1 1 1 0 0,0-1 0 0 0,0 0 0 0 0,-1 0 0 0 0,1 0 0 0 0,0-1 0 0 0,0 1 0 0 0,0 0-1 0 0,0-1 1 0 0,0 1 0 0 0,0-1 0 0 0,0 1 0 0 0,0-1 0 0 0,0 0 0 0 0,0 0-1 0 0,1 0 1 0 0,-1 0 0 0 0,0 0 0 0 0,0-1 0 0 0,0 1 0 0 0,0-1 0 0 0,0 1 0 0 0,0-1-1 0 0,0 0 1 0 0,0 0 0 0 0,2-1 0 0 0,16-12-1112 0 0,-17 12 955 0 0,0 0 1 0 0,0 1-1 0 0,-1-2 0 0 0,1 1 1 0 0,0 0-1 0 0,-1 0 1 0 0,1-1-1 0 0,-1 0 1 0 0,0 1-1 0 0,4-7 0 0 0,41-51-4244 0 0,-46 58 4393 0 0,0-1 0 0 0,1 1 1 0 0,-1 0-1 0 0,0-1 0 0 0,1 1 1 0 0,-1 0-1 0 0,1 0 0 0 0,-1 0 1 0 0,1 0-1 0 0,0 0 0 0 0,0 0 0 0 0,0 0 1 0 0,0 1-1 0 0,3-2 0 0 0,-1 1-105 0 0,-1-1 0 0 0,0 1-1 0 0,-1 0 1 0 0,1-1 0 0 0,0 1 0 0 0,0-1-1 0 0,-1 0 1 0 0,0 0 0 0 0,4-5 0 0 0,33-60-3093 0 0,-14 40-210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3872 0 0,'-46'-10'6417'0'0,"40"10"-5830"0"0,0 1-1 0 0,0 0 1 0 0,0 1 0 0 0,0-1-1 0 0,0 1 1 0 0,0 0 0 0 0,0 1-1 0 0,0 0 1 0 0,1 0 0 0 0,-1 0-1 0 0,1 0 1 0 0,0 1 0 0 0,-9 7-1 0 0,6-3-142 0 0,0 0-1 0 0,0 0 1 0 0,1 1-1 0 0,0-1 0 0 0,0 2 1 0 0,-10 19-1 0 0,9-16-126 0 0,6-11-275 0 0,1-1-1 0 0,0 1 0 0 0,1-1 1 0 0,-1 1-1 0 0,0-1 0 0 0,0 1 1 0 0,0-1-1 0 0,1 1 0 0 0,-1 0 1 0 0,1-1-1 0 0,0 1 0 0 0,-1 0 1 0 0,1 0-1 0 0,0-1 0 0 0,0 3 1 0 0,-4 33 407 0 0,3-31-362 0 0,0 0-1 0 0,0 1 0 0 0,0-1 1 0 0,1 0-1 0 0,0 1 1 0 0,0-1-1 0 0,0 1 1 0 0,1-1-1 0 0,0 0 0 0 0,0 0 1 0 0,4 10-1 0 0,24 48 638 0 0,-7-37-345 0 0,-20-17-298 0 0,-2-8-66 0 0,0-1 0 0 0,0 1 1 0 0,0-1-1 0 0,1 0 0 0 0,-1 1 0 0 0,0-1 1 0 0,1 1-1 0 0,-1-1 0 0 0,1 0 1 0 0,-1 1-1 0 0,1-1 0 0 0,0 0 1 0 0,-1 1-1 0 0,1-1 0 0 0,0 0 0 0 0,0 0 1 0 0,0 0-1 0 0,0 0 0 0 0,0 0 1 0 0,0 0-1 0 0,2 1 0 0 0,1 1 36 0 0,0 1-1 0 0,0-1 1 0 0,0 1-1 0 0,-1-1 1 0 0,1 1 0 0 0,4 7-1 0 0,9 9 123 0 0,8 20 166 0 0,-14-27-108 0 0,-1 1 1 0 0,13 25-1 0 0,-11-18 13 0 0,-7-12-113 0 0,-1 1 0 0 0,0 0 0 0 0,0 0 1 0 0,2 11-1 0 0,5 15 269 0 0,-9-30-321 0 0,-1 0 0 0 0,0 1 0 0 0,0-1 0 0 0,-1 0 0 0 0,0 1-1 0 0,0 10 1 0 0,0-15-61 0 0,0 0-1 0 0,0 0 1 0 0,0 0 0 0 0,0 0-1 0 0,-1 0 1 0 0,1 0-1 0 0,0-1 1 0 0,-1 1-1 0 0,0 0 1 0 0,1 0-1 0 0,-1 0 1 0 0,0-1-1 0 0,0 1 1 0 0,0 0 0 0 0,0-1-1 0 0,0 1 1 0 0,0-1-1 0 0,0 1 1 0 0,0-1-1 0 0,-1 1 1 0 0,1-1-1 0 0,-1 0 1 0 0,-2 2-1 0 0,-19 4 82 0 0,-11 0-146 0 0,34-7 47 0 0,-22 1-567 0 0,0-1-1 0 0,1-1 1 0 0,-1-1 0 0 0,-36-9-1 0 0,56 10 458 0 0,0 0-1 0 0,0 1 1 0 0,1-1-1 0 0,-1 0 0 0 0,0 0 1 0 0,1-1-1 0 0,-1 1 1 0 0,1 0-1 0 0,-1 0 1 0 0,1-1-1 0 0,0 1 0 0 0,-1-1 1 0 0,1 1-1 0 0,0-1 1 0 0,-1-2-1 0 0,-15-14-1772 0 0,15 17 1531 0 0,0-1 0 0 0,0 1-1 0 0,0 0 1 0 0,0-1-1 0 0,0 0 1 0 0,0 1 0 0 0,1-1-1 0 0,-1 0 1 0 0,0 0 0 0 0,1 0-1 0 0,0 0 1 0 0,-1 0-1 0 0,1 0 1 0 0,0 0 0 0 0,0 0-1 0 0,0-1 1 0 0,0 1 0 0 0,1 0-1 0 0,-1-1 1 0 0,1 1 0 0 0,-1 0-1 0 0,1-1 1 0 0,0 1-1 0 0,0-1 1 0 0,0 1 0 0 0,0-1-1 0 0,1-3 1 0 0,-1 0-470 0 0,0 1-1 0 0,0 0 1 0 0,1-1 0 0 0,0 1-1 0 0,0 0 1 0 0,1 0 0 0 0,2-8-1 0 0,5-14-3743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6272 0 0,'5'19'5488'0'0,"15"10"-2003"0"0,1 4 19 0 0,-10-13-1920 0 0,-9-18-1375 0 0,-1 1 0 0 0,1-1 0 0 0,-1 1 0 0 0,1-1 0 0 0,-1 1-1 0 0,0 0 1 0 0,0 0 0 0 0,0 0 0 0 0,0 0 0 0 0,-1-1 0 0 0,2 7-1 0 0,-2-4 7 0 0,0 0 0 0 0,1 0-1 0 0,0 0 1 0 0,0 0-1 0 0,0 0 1 0 0,1-1 0 0 0,2 6-1 0 0,-2-5-86 0 0,0 1 0 0 0,0-1-1 0 0,0 1 1 0 0,-1 0 0 0 0,0 0-1 0 0,0-1 1 0 0,0 9 0 0 0,8 140-473 0 0,-13-117-2345 0 0,-1 6-7269 0 0,6-37 6367 0 0,7-2-2424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6704 0 0,'-1'-6'825'0'0,"0"0"1"0"0,-1 0-1 0 0,0 1 1 0 0,1-1-1 0 0,-2 0 0 0 0,1 1 1 0 0,-1 0-1 0 0,0-1 1 0 0,0 1-1 0 0,-5-7 1 0 0,-3 2 494 0 0,10 9-1080 0 0,1 0-1 0 0,-1 0 1 0 0,0 0-1 0 0,0 0 1 0 0,0 0-1 0 0,0 1 1 0 0,0-1-1 0 0,0 0 1 0 0,0 0-1 0 0,0 1 0 0 0,-1-1 1 0 0,1 1-1 0 0,0-1 1 0 0,0 1-1 0 0,0-1 1 0 0,-1 1-1 0 0,1 0 1 0 0,0 0-1 0 0,-1-1 1 0 0,1 1-1 0 0,-2 0 1 0 0,2 0 548 0 0,0 2-709 0 0,0 0 1 0 0,1 0-1 0 0,-1-1 1 0 0,1 1-1 0 0,0 0 1 0 0,-1 0-1 0 0,1 0 1 0 0,0 0 0 0 0,0 0-1 0 0,0-1 1 0 0,1 1-1 0 0,-1 0 1 0 0,0 0-1 0 0,1 0 1 0 0,-1 0-1 0 0,2 1 1 0 0,7 25 130 0 0,4 8 32 0 0,-1 1-1 0 0,10 52 0 0 0,-11-44-98 0 0,0 1-54 0 0,-1-14-31 0 0,-3 1 0 0 0,0 1 0 0 0,2 56 0 0 0,0 61 133 0 0,2-104-102 0 0,-8-40-83 0 0,-1 0 0 0 0,0 0 0 0 0,0 0 0 0 0,-1 0 0 0 0,1 11 0 0 0,-2-18-4 0 0,0 0 0 0 0,0 1 0 0 0,0-1 0 0 0,0 0 0 0 0,0 1 0 0 0,1-1 0 0 0,-1 0 0 0 0,0 0 0 0 0,0 1 0 0 0,0-1 1 0 0,1 0-1 0 0,-1 0 0 0 0,0 1 0 0 0,0-1 0 0 0,0 0 0 0 0,1 0 0 0 0,-1 0 0 0 0,0 1 0 0 0,1-1 0 0 0,-1 0 0 0 0,0 0 0 0 0,0 0 0 0 0,1 0 0 0 0,-1 0 0 0 0,0 0 0 0 0,1 1 0 0 0,-1-1 0 0 0,0 0 0 0 0,1 0 0 0 0,-1 0 0 0 0,0 0 0 0 0,1 0 0 0 0,-1 0 0 0 0,0 0 0 0 0,0 0 0 0 0,1-1 0 0 0,-1 1 0 0 0,0 0 0 0 0,1 0 0 0 0,15-4 67 0 0,-14 3-56 0 0,7-20 4 0 0,-8 18-15 0 0,0 0-1 0 0,0 0 1 0 0,0 0-1 0 0,0 1 1 0 0,1-1-1 0 0,-1 0 0 0 0,1 1 1 0 0,-1-1-1 0 0,1 1 1 0 0,2-3-1 0 0,-2 3-1 0 0,0 0-1 0 0,0-1 0 0 0,0 1 1 0 0,-1-1-1 0 0,1 0 0 0 0,-1 0 1 0 0,1 1-1 0 0,-1-1 0 0 0,0 0 1 0 0,0 0-1 0 0,-1 0 0 0 0,1 0 1 0 0,0 0-1 0 0,-1 0 0 0 0,0-3 1 0 0,8-26-6 0 0,8 0-6 0 0,-1-1 0 0 0,-2 0 0 0 0,11-46 0 0 0,-22 75 15 0 0,0 0-1 0 0,0 0 0 0 0,1 1 1 0 0,-1-1-1 0 0,1 0 0 0 0,0 1 1 0 0,0 0-1 0 0,0 0 1 0 0,0 0-1 0 0,6-4 0 0 0,3-4 8 0 0,-10 8-3 0 0,-2 2-7 0 0,1 0 0 0 0,-1 0 0 0 0,1 1 0 0 0,-1-1 0 0 0,1 0 0 0 0,-1 1 0 0 0,1-1 0 0 0,-1 0 0 0 0,1 1 0 0 0,0-1 0 0 0,-1 1 0 0 0,1-1 0 0 0,0 1 0 0 0,-1-1 0 0 0,1 1 0 0 0,0-1 0 0 0,0 1 0 0 0,0 0 0 0 0,-1-1 0 0 0,1 1 0 0 0,1 0 0 0 0,0-1 19 0 0,-2 1-7 0 0,1 0 1 0 0,-1 0 0 0 0,0 1-1 0 0,1-1 1 0 0,-1 0 0 0 0,1 0 0 0 0,-1 0-1 0 0,0 0 1 0 0,1 1 0 0 0,-1-1 0 0 0,1 0-1 0 0,-1 0 1 0 0,0 1 0 0 0,1-1 0 0 0,-1 0-1 0 0,0 1 1 0 0,1-1 0 0 0,-1 0 0 0 0,0 1-1 0 0,0-1 1 0 0,1 0 0 0 0,-1 1 0 0 0,0-1-1 0 0,0 1 1 0 0,0-1 0 0 0,1 0-1 0 0,-1 1 1 0 0,0-1 0 0 0,0 1 0 0 0,0-1-1 0 0,0 1 1 0 0,0-1 0 0 0,0 1 0 0 0,0-1-1 0 0,0 0 1 0 0,0 1 0 0 0,0-1 0 0 0,0 1-1 0 0,0-1 1 0 0,-1 1 0 0 0,1-1 0 0 0,0 0-1 0 0,0 1 1 0 0,0-1 0 0 0,0 1-1 0 0,-1-1 1 0 0,-2 6 44 0 0,0-1-1 0 0,0 1 1 0 0,1 0-1 0 0,-1 0 1 0 0,1 0-1 0 0,1 0 0 0 0,-1 0 1 0 0,0 10-1 0 0,0-7-3 0 0,1-1-1 0 0,-1 0 0 0 0,-1-1 0 0 0,-4 14 0 0 0,4-16-35 0 0,1 1 0 0 0,0 0 0 0 0,0 0-1 0 0,0 0 1 0 0,1 0 0 0 0,0 1 0 0 0,0-1-1 0 0,1 0 1 0 0,0 0 0 0 0,0 1 0 0 0,0-1-1 0 0,1 0 1 0 0,0 0 0 0 0,0 1 0 0 0,1-1-1 0 0,-1 0 1 0 0,1 0 0 0 0,1-1 0 0 0,-1 1-1 0 0,1 0 1 0 0,0-1 0 0 0,0 1 0 0 0,1-1-1 0 0,4 6 1 0 0,2 2-11 0 0,-9-11-6 0 0,0 0 0 0 0,0 0 0 0 0,1 0 0 0 0,-1 0 0 0 0,1 0 0 0 0,0 0 0 0 0,-1-1 0 0 0,1 1 0 0 0,0-1 0 0 0,0 1 0 0 0,0-1 0 0 0,0 0 0 0 0,0 1 0 0 0,4 0-1 0 0,67 49-49 0 0,-64-47-69 0 0,0 1 0 0 0,1-1 0 0 0,0 0 0 0 0,14 3 1 0 0,-21-6-19 0 0,0-1 1 0 0,1 1 0 0 0,-1 0 0 0 0,0-1 0 0 0,0 0-1 0 0,0 0 1 0 0,1 0 0 0 0,-1 0 0 0 0,0 0-1 0 0,0-1 1 0 0,1 1 0 0 0,-1-1 0 0 0,0 0 0 0 0,0 0-1 0 0,0 0 1 0 0,0 0 0 0 0,0-1 0 0 0,0 1-1 0 0,4-4 1 0 0,24-12-1335 0 0,-28 16 1332 0 0,0 0 0 0 0,0 0-1 0 0,0-1 1 0 0,0 1 0 0 0,-1-1-1 0 0,1 1 1 0 0,0-1 0 0 0,-1 0-1 0 0,1 0 1 0 0,-1 0 0 0 0,0 0 0 0 0,1-1-1 0 0,-1 1 1 0 0,0 0 0 0 0,0-1-1 0 0,-1 0 1 0 0,2-2 0 0 0,-1-3-181 0 0,-2 7 244 0 0,1-1 0 0 0,-1 0 1 0 0,0 1-1 0 0,1-1 0 0 0,-1 0 1 0 0,1 1-1 0 0,-1-1 0 0 0,1 0 1 0 0,0 1-1 0 0,0-1 0 0 0,0 1 0 0 0,0 0 1 0 0,0-1-1 0 0,0 1 0 0 0,0 0 1 0 0,0-1-1 0 0,1 1 0 0 0,-1 0 1 0 0,0 0-1 0 0,3-1 0 0 0,-2 1-6 0 0,0 0-1 0 0,-1 1 0 0 0,1-1 1 0 0,0 0-1 0 0,-1 0 0 0 0,1 0 0 0 0,-1 0 1 0 0,1 0-1 0 0,-1-1 0 0 0,0 1 0 0 0,1 0 1 0 0,-1-1-1 0 0,0 1 0 0 0,0-1 1 0 0,0 1-1 0 0,0-1 0 0 0,0 1 0 0 0,0-1 1 0 0,-1 0-1 0 0,1 1 0 0 0,0-1 1 0 0,-1 0-1 0 0,1-2 0 0 0,-1 3 38 0 0,1 1 0 0 0,-1-1 0 0 0,0 0 0 0 0,1 1 0 0 0,-1-1 0 0 0,0 1 0 0 0,1-1 0 0 0,-1 0 0 0 0,1 1 0 0 0,-1-1 0 0 0,1 1 0 0 0,-1-1 0 0 0,1 1 0 0 0,-1-1 0 0 0,1 1 0 0 0,0 0 0 0 0,-1-1 0 0 0,1 1 0 0 0,-1 0 0 0 0,1-1 0 0 0,1 1 0 0 0,1-2-83 0 0,0 0 0 0 0,0 1 0 0 0,0-1 0 0 0,0-1 1 0 0,0 1-1 0 0,-1 0 0 0 0,1-1 0 0 0,-1 1 1 0 0,4-6-1 0 0,6-6-454 0 0,9 1-289 0 0,-5-11 52 0 0,8 11 47 0 0,27-49-1114 0 0,-2 13 915 0 0,-35 36 1002 0 0,28-32-28 0 0,-40 41 322 0 0,1 1 0 0 0,-1-1 0 0 0,1 0 0 0 0,-1 0 0 0 0,-1 0 0 0 0,1 0 0 0 0,0 0 0 0 0,-1 0 0 0 0,0 0 0 0 0,0 0 0 0 0,0-1 0 0 0,0-5 0 0 0,-1-2 447 0 0,1 6-91 0 0,-1-1-1 0 0,-1 0 1 0 0,1 0-1 0 0,-1 0 1 0 0,0 0 0 0 0,0 1-1 0 0,-3-10 1 0 0,2 13-490 0 0,0 0 0 0 0,0 1 1 0 0,0-1-1 0 0,0 0 0 0 0,0 1 1 0 0,-1-1-1 0 0,1 1 0 0 0,-1 0 1 0 0,1 0-1 0 0,-1 0 0 0 0,0 0 1 0 0,0 0-1 0 0,0 0 0 0 0,0 1 1 0 0,0 0-1 0 0,0-1 0 0 0,-1 1 1 0 0,1 0-1 0 0,0 1 0 0 0,-1-1 1 0 0,1 1-1 0 0,0-1 0 0 0,-1 1 1 0 0,1 0-1 0 0,-1 0 0 0 0,1 0 1 0 0,0 1-1 0 0,-1-1 0 0 0,1 1 1 0 0,0 0-1 0 0,-1 0 0 0 0,1 0 1 0 0,-5 3-1 0 0,4-2-110 0 0,-1 1-1 0 0,1 1 1 0 0,0-1 0 0 0,0 0 0 0 0,0 1 0 0 0,-5 6 0 0 0,-9 8 84 0 0,13-14-128 0 0,0 0 1 0 0,1 0 0 0 0,0 1 0 0 0,-1 0-1 0 0,2 0 1 0 0,-1 0 0 0 0,-4 8 0 0 0,-14 18 152 0 0,15-20-155 0 0,0 1 1 0 0,0 1-1 0 0,2-1 1 0 0,-1 1-1 0 0,1 0 0 0 0,1 0 1 0 0,-5 27 0 0 0,3-10 4 0 0,0 20-2 0 0,5-43-38 0 0,1-3 0 0 0,0 0 0 0 0,0 0 0 0 0,0 0 0 0 0,0 0 0 0 0,0 0 0 0 0,1 0 0 0 0,0 0 0 0 0,0 0 0 0 0,0 0 0 0 0,0 0 0 0 0,3 4 0 0 0,14 30-13 0 0,-13-31 19 0 0,0 0-3 0 0,1 0-1 0 0,-1-1 1 0 0,1 0 0 0 0,0 0 0 0 0,1 0-1 0 0,-1-1 1 0 0,1 0 0 0 0,13 8-1 0 0,-2 0 14 0 0,-18-12-15 0 0,1 0 0 0 0,0 0 0 0 0,-1 0 0 0 0,1 0 0 0 0,0-1-1 0 0,0 1 1 0 0,0 0 0 0 0,0-1 0 0 0,-1 1 0 0 0,1-1 0 0 0,0 1 0 0 0,0-1 0 0 0,0 1 0 0 0,0-1-1 0 0,0 0 1 0 0,1 1 0 0 0,-1-1 0 0 0,0 0 0 0 0,2 0 0 0 0,13 3-4 0 0,37 3-21 0 0,-52-6 23 0 0,1 1 0 0 0,0-1 0 0 0,-1 0 0 0 0,1 0 0 0 0,-1-1 0 0 0,1 1 0 0 0,0 0 0 0 0,-1 0 0 0 0,1-1 0 0 0,-1 1 0 0 0,1-1 0 0 0,0 1 0 0 0,-1-1 0 0 0,0 0 1 0 0,1 0-1 0 0,-1 0 0 0 0,1 1 0 0 0,-1-1 0 0 0,0 0 0 0 0,0-1 0 0 0,1 1 0 0 0,-1 0 0 0 0,0 0 0 0 0,1-2 0 0 0,34-39-87 0 0,-8-7 31 0 0,-23 32 45 0 0,-1-1 0 0 0,0-1 1 0 0,-1 1-1 0 0,-1-1 0 0 0,-1-22 0 0 0,-1 30 23 0 0,1 8-5 0 0,-1-1-1 0 0,0 1 1 0 0,0-1-1 0 0,0 1 1 0 0,0 0-1 0 0,-1-1 1 0 0,0 1-1 0 0,1 0 1 0 0,-1-1-1 0 0,0 1 1 0 0,-3-6 0 0 0,-6-18 10 0 0,10 25-14 0 0,0 0-1 0 0,-1 0 1 0 0,1 0 0 0 0,-1 0 0 0 0,1 0-1 0 0,-1 0 1 0 0,0 1 0 0 0,1-1 0 0 0,-1 0 0 0 0,0 0-1 0 0,0 1 1 0 0,0-1 0 0 0,-1 0 0 0 0,1 1-1 0 0,0-1 1 0 0,0 1 0 0 0,-1 0 0 0 0,1-1-1 0 0,-1 1 1 0 0,-2-2 0 0 0,2 2 0 0 0,0-1 0 0 0,-1 1 0 0 0,2-1 0 0 0,-1 0 0 0 0,0 1 0 0 0,0-1 0 0 0,0 0 0 0 0,1 0 0 0 0,-1 0 0 0 0,0-3 0 0 0,-15-15-24 0 0,8 12 40 0 0,3 3-190 0 0,4 21 65 0 0,3-14 104 0 0,-1 1 0 0 0,1 0 0 0 0,-1-1 0 0 0,1 0 1 0 0,0 1-1 0 0,0-1 0 0 0,0 1 0 0 0,0-1 1 0 0,0 0-1 0 0,1 0 0 0 0,2 4 0 0 0,-2-4 1 0 0,-1 0 0 0 0,1 0-1 0 0,-1 0 1 0 0,0 0 0 0 0,0 0-1 0 0,0 0 1 0 0,0 1 0 0 0,0-1-1 0 0,-1 0 1 0 0,1 0 0 0 0,0 4-1 0 0,-1-4 3 0 0,1 0 0 0 0,-1-1 0 0 0,0 1 0 0 0,1-1-1 0 0,-1 0 1 0 0,1 1 0 0 0,-1-1 0 0 0,1 1 0 0 0,0-1 0 0 0,-1 0-1 0 0,1 1 1 0 0,0-1 0 0 0,0 0 0 0 0,0 0 0 0 0,0 0 0 0 0,0 0-1 0 0,2 2 1 0 0,-2-2-2 0 0,0 0-1 0 0,0-1 1 0 0,0 1 0 0 0,0 0-1 0 0,0 1 1 0 0,0-1-1 0 0,0 0 1 0 0,0 0-1 0 0,-1 0 1 0 0,1 0 0 0 0,-1 1-1 0 0,1-1 1 0 0,-1 0-1 0 0,1 1 1 0 0,-1-1-1 0 0,1 0 1 0 0,-1 2 0 0 0,3 6-15 0 0,1-1 0 0 0,0 0 0 0 0,1 1 0 0 0,0-2 0 0 0,0 1 0 0 0,0 0 1 0 0,1-1-1 0 0,0 0 0 0 0,1-1 0 0 0,11 10 0 0 0,19 21-276 0 0,-15-24-31 0 0,-19-11 146 0 0,0 0 0 0 0,1 0 0 0 0,-1 0 0 0 0,0 0 0 0 0,1 0-1 0 0,0-1 1 0 0,-1 0 0 0 0,1 0 0 0 0,0 0 0 0 0,-1 0 0 0 0,1-1 0 0 0,0 1 0 0 0,4-1 0 0 0,-5 0-338 0 0,-1-2 180 0 0,1 0 1 0 0,-1 0 0 0 0,0-1-1 0 0,1 1 1 0 0,-1-1 0 0 0,0 0-1 0 0,0 1 1 0 0,-1-1 0 0 0,1 0-1 0 0,0 0 1 0 0,-1 0 0 0 0,0 0-1 0 0,2-6 1 0 0,31-58-3931 0 0,12-24 844 0 0,-17 7 1790 0 0,-18 47 1411 0 0,-10 33 367 0 0,1 0 1 0 0,-1-1-1 0 0,0 1 1 0 0,0-1 0 0 0,0 1-1 0 0,0-1 1 0 0,-1-8 4726 0 0,0 33-2311 0 0,0 10-486 0 0,-2-20-1792 0 0,2 0 0 0 0,-1 1-1 0 0,2-1 1 0 0,-1 1 0 0 0,1-1 0 0 0,1 0-1 0 0,0 1 1 0 0,0-1 0 0 0,1 0 0 0 0,7 16-1 0 0,21 37 603 0 0,-20-39-616 0 0,-11-22-249 0 0,1 0-1 0 0,0 0 1 0 0,0 0 0 0 0,0 1 0 0 0,0-1-1 0 0,0 0 1 0 0,0 0 0 0 0,0 0-1 0 0,0 0 1 0 0,1-1 0 0 0,2 4-1 0 0,1-1 43 0 0,-2 0 0 0 0,1-1 0 0 0,0 1 1 0 0,-1 0-1 0 0,0 1 0 0 0,0-1 0 0 0,0 1 0 0 0,0-1 0 0 0,3 10 0 0 0,-6-13-49 0 0,1 0 0 0 0,-1 0 0 0 0,0 0 0 0 0,1-1-1 0 0,-1 1 1 0 0,1 0 0 0 0,-1-1 0 0 0,1 1 0 0 0,-1 0 0 0 0,1-1 0 0 0,-1 1 0 0 0,1 0 0 0 0,0-1 0 0 0,-1 1 0 0 0,1-1 0 0 0,0 1-1 0 0,0-1 1 0 0,-1 0 0 0 0,1 1 0 0 0,0-1 0 0 0,0 0 0 0 0,0 1 0 0 0,1-1 0 0 0,-2 0 29 0 0,0 1-1 0 0,1-1 1 0 0,-1 0 0 0 0,1 0-1 0 0,-1 1 1 0 0,0-1 0 0 0,1 0 0 0 0,-1 0-1 0 0,1 0 1 0 0,-1 0 0 0 0,1 0-1 0 0,-1 0 1 0 0,1 0 0 0 0,-1 1 0 0 0,1-1-1 0 0,-1-1 1 0 0,0 1 0 0 0,1 0 0 0 0,-1 0-1 0 0,1 0 1 0 0,-1 0 0 0 0,1 0-1 0 0,-1 0 1 0 0,1 0 0 0 0,-1-1 0 0 0,0 1-1 0 0,1 0 1 0 0,-1 0 0 0 0,1-1-1 0 0,-1 1 1 0 0,0 0 0 0 0,1 0 0 0 0,-1-1-1 0 0,0 1 1 0 0,1 0 0 0 0,-1-2 0 0 0,0-1-13 0 0,0 0 1 0 0,0-1 0 0 0,0 1-1 0 0,0-1 1 0 0,-1 1 0 0 0,0-1-1 0 0,0 1 1 0 0,0 0 0 0 0,0-1-1 0 0,0 1 1 0 0,-4-5 0 0 0,-6-22 85 0 0,10 26-106 0 0,0 1-1 0 0,0-1 1 0 0,0 1 0 0 0,0-1-1 0 0,-1 1 1 0 0,0 0 0 0 0,1 0-1 0 0,-1-1 1 0 0,-4-3 0 0 0,-8-18 45 0 0,0-2 23 0 0,-2 2-24 0 0,2 0-1 0 0,0 0 0 0 0,2-2 1 0 0,-11-34-1 0 0,20 54-52 0 0,1 1 0 0 0,1 0 0 0 0,1 0 0 0 0,-1 0 0 0 0,1 1 0 0 0,0-1 0 0 0,1-12 0 0 0,0-2-98 0 0,0 18 73 0 0,1 0 0 0 0,-1-1 0 0 0,0 1 0 0 0,1 0 0 0 0,0 0 0 0 0,-1 0 1 0 0,1 0-1 0 0,0 0 0 0 0,0 1 0 0 0,0-1 0 0 0,0 1 0 0 0,0-1 1 0 0,0 1-1 0 0,1 0 0 0 0,-1-1 0 0 0,4 0 0 0 0,8-6-148 0 0,40-22-992 0 0,-52 28 1089 0 0,0 1-1 0 0,-1 0 0 0 0,1-1 1 0 0,0 1-1 0 0,0 0 0 0 0,0 0 1 0 0,0 1-1 0 0,0-1 1 0 0,0 0-1 0 0,1 0 0 0 0,1 1 1 0 0,19-9-738 0 0,-15 4 229 0 0,1 1 0 0 0,0 0 0 0 0,0 0-1 0 0,0 1 1 0 0,13-3 0 0 0,28-12-2241 0 0,-40 12 1718 0 0,0 2 0 0 0,1-1 0 0 0,0 1 0 0 0,-1 0 0 0 0,1 1 0 0 0,14-2 0 0 0,1-1-1151 0 0,-10 3 292 0 0,16 2-2010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7512 0 0,'0'93'12219'0'0,"0"0"-6251"0"0,0 0-8475 0 0,0-2-10697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3240 0 0,'-1'-1'374'0'0,"-1"0"0"0"0,0 0 0 0 0,1 0 0 0 0,-1 0 1 0 0,0 0-1 0 0,0 1 0 0 0,1-1 0 0 0,-1 0 0 0 0,0 1 0 0 0,0 0 0 0 0,0-1 0 0 0,0 1 0 0 0,0 0 1 0 0,0 0-1 0 0,0 0 0 0 0,0 0 0 0 0,0 0 0 0 0,0 0 0 0 0,-2 1 0 0 0,-35 17 3084 0 0,4-2-1718 0 0,31-15-1575 0 0,0 0 0 0 0,0 1 0 0 0,0-1 0 0 0,1 1 1 0 0,-1 0-1 0 0,0 0 0 0 0,1 0 0 0 0,0 0 0 0 0,-1 1 1 0 0,-4 4-1 0 0,4-4-13 0 0,-1 0 0 0 0,1 0 0 0 0,-1-1 0 0 0,0 0 1 0 0,0 0-1 0 0,-8 3 0 0 0,-25 12 723 0 0,-24 31 661 0 0,60-46-1493 0 0,0 0 1 0 0,0 0-1 0 0,0 1 1 0 0,0-1-1 0 0,0 1 1 0 0,0-1-1 0 0,1 1 1 0 0,-1-1-1 0 0,1 1 1 0 0,-1 0-1 0 0,1 0 1 0 0,0-1-1 0 0,1 1 1 0 0,-1 0-1 0 0,0 4 0 0 0,-2 49 337 0 0,3-45-303 0 0,0-8-64 0 0,1 0 1 0 0,0 1 0 0 0,0-1-1 0 0,0 0 1 0 0,0 0 0 0 0,0 0-1 0 0,1 0 1 0 0,-1 0 0 0 0,1-1-1 0 0,0 1 1 0 0,0 0 0 0 0,0-1-1 0 0,0 1 1 0 0,0-1 0 0 0,1 0-1 0 0,3 3 1 0 0,3 4 43 0 0,117 133 634 0 0,-122-136-620 0 0,-1-1 0 0 0,1 0 1 0 0,0 0-1 0 0,1 0 1 0 0,-1-1-1 0 0,1 1 0 0 0,9 5 1 0 0,-3-1 43 0 0,15 33 332 0 0,-17-31-303 0 0,0 1 1 0 0,0 0 0 0 0,-1 1-1 0 0,10 22 1 0 0,0 49 511 0 0,-17-77-605 0 0,1 0 1 0 0,-1 0 0 0 0,-1 0 0 0 0,1 0 0 0 0,-1 0 0 0 0,0 0 0 0 0,-2 11-1 0 0,0 3 104 0 0,-26 3 177 0 0,18-20-417 0 0,1 0 0 0 0,-1-1 0 0 0,0 0 0 0 0,0 0 0 0 0,0-1 1 0 0,-1 0-1 0 0,1-1 0 0 0,0 0 0 0 0,-1-1 0 0 0,1 0 0 0 0,-1 0 0 0 0,1-2 0 0 0,0 1 0 0 0,-14-4 1 0 0,20 3-250 0 0,0 0 1 0 0,0-1 0 0 0,0 1-1 0 0,0-1 1 0 0,1 1 0 0 0,-1-1-1 0 0,1 0 1 0 0,0-1 0 0 0,0 1-1 0 0,0 0 1 0 0,0-1 0 0 0,0 0-1 0 0,1 0 1 0 0,0 0 0 0 0,0 0-1 0 0,-3-7 1 0 0,1-15-1678 0 0,2 21 1272 0 0,1-1 0 0 0,0 1 0 0 0,0-1 0 0 0,1 1-1 0 0,-1-1 1 0 0,1 0 0 0 0,0 1 0 0 0,2-11-1 0 0,0 9 52 0 0,0-1-1 0 0,1 1 1 0 0,0 0-1 0 0,0-1 1 0 0,1 2-1 0 0,-1-1 1 0 0,9-10-1 0 0,0 3-3253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5040 0 0,'0'0'3356'0'0,"0"6"1686"0"0,0 25-2627 0 0,1 0-924 0 0,0 1 1 0 0,2-1 0 0 0,9 42-1 0 0,-8-51-1056 0 0,-1 1 0 0 0,0 23-1 0 0,0-39-393 0 0,0-1 0 0 0,0 0 0 0 0,1 1 0 0 0,0-1 0 0 0,0-1 0 0 0,0 1 0 0 0,1-1 0 0 0,0 1 0 0 0,0-1 0 0 0,0 0-1 0 0,0-1 1 0 0,12 8 0 0 0,-13-10-42 0 0,-1 0 1 0 0,0-1-1 0 0,1 1 0 0 0,-1-1 0 0 0,1 0 0 0 0,0 0 1 0 0,-1 0-1 0 0,1-1 0 0 0,0 1 0 0 0,-1-1 0 0 0,1 0 1 0 0,0 0-1 0 0,0 0 0 0 0,-1 0 0 0 0,1-1 0 0 0,0 1 1 0 0,-1-1-1 0 0,1 0 0 0 0,0 0 0 0 0,-1-1 0 0 0,1 1 0 0 0,-1-1 1 0 0,0 0-1 0 0,0 1 0 0 0,1-1 0 0 0,-1-1 0 0 0,4-3 1 0 0,29-29-206 0 0,-33 33 198 0 0,0 0 0 0 0,0-1 0 0 0,0 1 0 0 0,-1 0-1 0 0,1-1 1 0 0,-1 0 0 0 0,0 1 0 0 0,0-1 0 0 0,0 0-1 0 0,0 0 1 0 0,0-1 0 0 0,2-5 0 0 0,21-34-108 0 0,1-31 149 0 0,-11 27 143 0 0,-6-78 1 0 0,-9 51-14 0 0,0 46 517 0 0,0 50 1513 0 0,0-10-2128 0 0,0-1-1 0 0,1 0 1 0 0,1 1-1 0 0,0-1 0 0 0,1 0 1 0 0,0 0-1 0 0,0 0 1 0 0,7 13-1 0 0,-9-21-65 0 0,0-1 0 0 0,0 1 0 0 0,-1-1 0 0 0,1 1 1 0 0,-1 0-1 0 0,1-1 0 0 0,-1 1 0 0 0,0 0 0 0 0,0-1 0 0 0,-1 6 0 0 0,0-6 0 0 0,1 1 0 0 0,0-1 0 0 0,0 0 0 0 0,0 0 1 0 0,0 1-1 0 0,0-1 0 0 0,0 0 0 0 0,1 1 0 0 0,-1-1 0 0 0,1 0 0 0 0,-1 0 0 0 0,1 0 0 0 0,0 0 1 0 0,0 0-1 0 0,0 0 0 0 0,1 3 0 0 0,1-1-57 0 0,-1 0 1 0 0,1 1 0 0 0,-1-1-1 0 0,0 1 1 0 0,-1 0-1 0 0,1 0 1 0 0,-1 0-1 0 0,0 0 1 0 0,0 0 0 0 0,-1 0-1 0 0,1 0 1 0 0,-1 0-1 0 0,-1 6 1 0 0,1-10-60 0 0,0 0 0 0 0,1 0 1 0 0,-1 0-1 0 0,0 0 0 0 0,0 0 0 0 0,1 1 1 0 0,-1-1-1 0 0,1 0 0 0 0,-1 0 0 0 0,1 0 0 0 0,-1 0 1 0 0,1 0-1 0 0,-1-1 0 0 0,1 1 0 0 0,0 0 1 0 0,1 1-1 0 0,4-2-1786 0 0,-3-13-338 0 0,6-49-6096 0 0,-9 55 7455 0 0,0-1 0 0 0,1 0 0 0 0,0 0 0 0 0,0 0 0 0 0,1 1 0 0 0,-1-1 0 0 0,6-11 0 0 0,2 6-2622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3352 0 0,'-2'6'4153'0'0,"-5"22"-360"0"0,10 69 1569 0 0,0-64-4362 0 0,2-1-1 0 0,11 45 0 0 0,-6-18-74 0 0,-9-47-728 0 0,0-1 0 0 0,1 1 0 0 0,6 18 0 0 0,-3-10 147 0 0,0 0-1 0 0,-2 0 1 0 0,0 0 0 0 0,-1 0-1 0 0,-1 1 1 0 0,-2 21-1 0 0,1-24-142 0 0,9 69 1280 0 0,-18-186 51 0 0,8 65-1501 0 0,-1 20-8 0 0,2 1 0 0 0,-1-1 0 0 0,2 1 0 0 0,0-1 0 0 0,3-16 0 0 0,-2 27-18 0 0,0 1-1 0 0,0 0 0 0 0,0-1 1 0 0,0 1-1 0 0,0 0 0 0 0,0 0 1 0 0,1 0-1 0 0,-1 1 0 0 0,1-1 1 0 0,0 1-1 0 0,-1-1 0 0 0,1 1 1 0 0,3-1-1 0 0,-4 1-4 0 0,-1 1 0 0 0,1-1 0 0 0,0 1-1 0 0,-1-1 1 0 0,1 0 0 0 0,-1 0 0 0 0,0 0 0 0 0,1 1-1 0 0,-1-1 1 0 0,0-1 0 0 0,1 1 0 0 0,-1 0 0 0 0,0 0-1 0 0,0 0 1 0 0,0-1 0 0 0,0 1 0 0 0,1-2-1 0 0,-1 2-1 0 0,0 0-1 0 0,0 0 0 0 0,0 0 0 0 0,0 0 0 0 0,0 1 0 0 0,0-1 0 0 0,0 0 0 0 0,0 1 0 0 0,1-1 0 0 0,-1 1 0 0 0,0-1 0 0 0,0 1 0 0 0,1-1 0 0 0,-1 1 0 0 0,0 0 0 0 0,1 0 1 0 0,-1 0-1 0 0,0-1 0 0 0,1 1 0 0 0,1 1 0 0 0,3-2 18 0 0,-3 0-12 0 0,0 0 1 0 0,0 0-1 0 0,0 1 1 0 0,0-1-1 0 0,0 1 1 0 0,0 0-1 0 0,1 0 0 0 0,-1 0 1 0 0,0 0-1 0 0,0 1 1 0 0,0-1-1 0 0,0 1 1 0 0,0-1-1 0 0,0 1 1 0 0,0 0-1 0 0,0 1 0 0 0,0-1 1 0 0,0 0-1 0 0,-1 1 1 0 0,1 0-1 0 0,0-1 1 0 0,-1 1-1 0 0,0 0 1 0 0,1 0-1 0 0,3 5 0 0 0,19 12 87 0 0,-19-13-73 0 0,-1 0 1 0 0,0 0 0 0 0,0 1 0 0 0,0 0 0 0 0,-1-1 0 0 0,0 2 0 0 0,3 6 0 0 0,10 18 141 0 0,14 29 378 0 0,-28-57-490 0 0,-1 1 0 0 0,1-1-1 0 0,-1 1 1 0 0,0 0 0 0 0,-1 0-1 0 0,1 0 1 0 0,-1 0 0 0 0,0 0-1 0 0,0 0 1 0 0,0 7 0 0 0,0 60 799 0 0,-1-51-496 0 0,1-2-173 0 0,0-15-147 0 0,-1 0 1 0 0,1 0-1 0 0,-1-1 1 0 0,0 1-1 0 0,0 0 0 0 0,-1 0 1 0 0,1 0-1 0 0,-1-1 1 0 0,1 1-1 0 0,-1 0 0 0 0,-1-1 1 0 0,1 1-1 0 0,0 0 1 0 0,-4 5-1 0 0,-4 4 188 0 0,8-12-205 0 0,0 0 1 0 0,0 1-1 0 0,0-1 0 0 0,0 0 1 0 0,0 0-1 0 0,0 0 0 0 0,0 0 0 0 0,0 0 1 0 0,0 0-1 0 0,0 0 0 0 0,0 0 1 0 0,-1 0-1 0 0,1 0 0 0 0,0-1 1 0 0,-1 1-1 0 0,1-1 0 0 0,-1 1 1 0 0,1-1-1 0 0,-1 1 0 0 0,1-1 0 0 0,-1 0 1 0 0,1 0-1 0 0,-4 1 0 0 0,-88 8 150 0 0,86-9-197 0 0,5 0 11 0 0,0 1 1 0 0,-1-1 0 0 0,1 0-1 0 0,-1 0 1 0 0,1 0 0 0 0,-1 0 0 0 0,1-1-1 0 0,-1 1 1 0 0,1-1 0 0 0,-1 1 0 0 0,1-1-1 0 0,0 0 1 0 0,-1 0 0 0 0,1 0 0 0 0,0 0-1 0 0,0-1 1 0 0,0 1 0 0 0,0 0-1 0 0,0-1 1 0 0,0 0 0 0 0,0 1 0 0 0,-3-5-1 0 0,-24-17-585 0 0,21 10 397 0 0,7 11 163 0 0,0 0-1 0 0,0 1 0 0 0,0-1 0 0 0,0 0 0 0 0,0 0 0 0 0,0 1 0 0 0,-1-1 0 0 0,1 1 0 0 0,0-1 0 0 0,-1 1 1 0 0,0 0-1 0 0,-2-2 0 0 0,1 0-100 0 0,1 1-1 0 0,-1 0 1 0 0,1-1 0 0 0,0 1 0 0 0,0-1 0 0 0,0 0-1 0 0,0 1 1 0 0,1-1 0 0 0,-1 0 0 0 0,1 0 0 0 0,0 0-1 0 0,0 0 1 0 0,0-1 0 0 0,0 1 0 0 0,0 0 0 0 0,1 0 0 0 0,-1-6-1 0 0,0 0-644 0 0,0 0 0 0 0,0 1 0 0 0,1-1 0 0 0,1 0 0 0 0,2-16-1 0 0,-2 21 402 0 0,1 0 1 0 0,0 0-1 0 0,0 0 0 0 0,0 0 0 0 0,1 1 0 0 0,-1-1 0 0 0,6-5 0 0 0,13-21-2489 0 0,-20 28 2675 0 0,-1 0 0 0 0,1 0 0 0 0,0 0 0 0 0,0 0-1 0 0,0 0 1 0 0,0 0 0 0 0,0 0 0 0 0,0 1 0 0 0,1-1 0 0 0,-1 0 0 0 0,1 1-1 0 0,-1-1 1 0 0,1 1 0 0 0,0 0 0 0 0,1-2 0 0 0,-1 2-73 0 0,0 0 0 0 0,0-1 0 0 0,0 1-1 0 0,-1-1 1 0 0,1 0 0 0 0,0 0 0 0 0,-1 0 0 0 0,1 1 0 0 0,-1-1 0 0 0,0 0 0 0 0,0-1 0 0 0,0 1 0 0 0,1-2-1 0 0,15-20-2161 0 0,8 13-1906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4912 0 0,'-12'5'14079'0'0,"11"-1"-12180"0"0,28 9 2624 0 0,-6 0-4005 0 0,-1 0 0 0 0,-1 1 0 0 0,0 2-1 0 0,-1 0 1 0 0,0 0 0 0 0,-1 2 0 0 0,18 25 0 0 0,-12-20-256 0 0,-20-21-238 0 0,-1 0-1 0 0,1 1 1 0 0,-1-1 0 0 0,0 0-1 0 0,0 1 1 0 0,0-1 0 0 0,-1 1-1 0 0,1 0 1 0 0,0 0 0 0 0,-1-1-1 0 0,0 1 1 0 0,1 4 0 0 0,4 5 41 0 0,0 0 1 0 0,1 0-1 0 0,0-1 1 0 0,1 0-1 0 0,0 0 1 0 0,12 11-1 0 0,-16-17-29 0 0,0-1-1 0 0,0 1 1 0 0,0-1-1 0 0,-1 1 0 0 0,1 1 1 0 0,-1-1-1 0 0,3 8 0 0 0,-2-5-10 0 0,71 110 459 0 0,-72-113-466 0 0,6 9 53 0 0,-1 0-1 0 0,-1 1 1 0 0,0 0-1 0 0,5 17 1 0 0,6 14 57 0 0,-14-40-118 0 0,-1 0 0 0 0,0 1 0 0 0,-1-1 0 0 0,0 1 0 0 0,0-1 1 0 0,1 10-1 0 0,0-1 22 0 0,1 1 1 0 0,9 25 0 0 0,-9-30-29 0 0,-1 0 1 0 0,1 0-1 0 0,-2 0 1 0 0,1 1-1 0 0,0 18 1 0 0,15 104-136 0 0,-9 35-75 0 0,-9-16-2541 0 0,0-149 2267 0 0,-1 0-1 0 0,1 0 1 0 0,-1 0 0 0 0,0 0-1 0 0,0 0 1 0 0,0 0 0 0 0,-1 0-1 0 0,1 0 1 0 0,-1-1 0 0 0,0 1-1 0 0,0-1 1 0 0,0 1 0 0 0,-1-1-1 0 0,-4 6 1 0 0,-15 1-5597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10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1047 1391 7952 0 0,'-6'0'360'0'0,"0"-1"1"0"0,0 1-1 0 0,0-1 1 0 0,0 0-1 0 0,0 0 1 0 0,0-1 0 0 0,1 1-1 0 0,-1-1 1 0 0,-9-5-1 0 0,12 5-303 0 0,1 0 1 0 0,-1 1-1 0 0,1-1 0 0 0,0 0 1 0 0,-1 0-1 0 0,1 0 0 0 0,0-1 0 0 0,0 1 1 0 0,1 0-1 0 0,-1-1 0 0 0,0 1 0 0 0,1-1 1 0 0,0 0-1 0 0,-1 1 0 0 0,1-1 0 0 0,0 0 1 0 0,0 0-1 0 0,1 0 0 0 0,-1 0 1 0 0,0 0-1 0 0,1 1 0 0 0,0-1 0 0 0,0-4 1 0 0,-3-51 1229 0 0,1 35-651 0 0,1-1 0 0 0,2 1-1 0 0,2-27 1 0 0,0 27-56 0 0,-3 17-463 0 0,1 1-1 0 0,-1 0 1 0 0,1 0 0 0 0,0 0 0 0 0,1 0 0 0 0,-1 0 0 0 0,1 0-1 0 0,0 0 1 0 0,0 0 0 0 0,0 1 0 0 0,1-1 0 0 0,0 1-1 0 0,0-1 1 0 0,3-3 0 0 0,4-1 68 0 0,-7 7-130 0 0,-1-1 0 0 0,1 1 1 0 0,-1-1-1 0 0,1 0 1 0 0,-1 1-1 0 0,0-1 0 0 0,0 0 1 0 0,0 0-1 0 0,0-1 1 0 0,-1 1-1 0 0,2-4 0 0 0,0 3 12 0 0,1 0 0 0 0,0 0 0 0 0,0 0 0 0 0,0 0-1 0 0,0 1 1 0 0,0 0 0 0 0,1 0 0 0 0,-1 0 0 0 0,1 0-1 0 0,0 0 1 0 0,0 1 0 0 0,0 0 0 0 0,0 0 0 0 0,0 1-1 0 0,1-1 1 0 0,-1 1 0 0 0,0 0 0 0 0,10 0 0 0 0,-8 0 24 0 0,0 0 0 0 0,1 0 0 0 0,-1 1 0 0 0,0-1 0 0 0,1 2 0 0 0,-1-1 0 0 0,0 1 0 0 0,0 0 0 0 0,1 1 0 0 0,-1 0 1 0 0,0 0-1 0 0,0 0 0 0 0,-1 1 0 0 0,1 0 0 0 0,8 5 0 0 0,-8-1 16 0 0,1 1-1 0 0,-1 1 1 0 0,0-1 0 0 0,-1 1 0 0 0,0 0-1 0 0,8 16 1 0 0,-12-21-79 0 0,13 21 85 0 0,-1 2 1 0 0,-2 0-1 0 0,0 0 1 0 0,-2 1-1 0 0,-1 0 1 0 0,-1 1 0 0 0,-1 0-1 0 0,-2 1 1 0 0,-1-1-1 0 0,0 37 1 0 0,-3 2 26 0 0,1-23 87 0 0,-7 69 1 0 0,4-105-190 0 0,-2 0 1 0 0,1-1 0 0 0,-1 1 0 0 0,0-1 0 0 0,-1 0 0 0 0,0 0 0 0 0,-10 14 0 0 0,8-13 22 0 0,1 1-1 0 0,0-1 1 0 0,0 1 0 0 0,-5 17-1 0 0,7-19-25 0 0,0-1 0 0 0,0 1 0 0 0,0-1-1 0 0,-1 0 1 0 0,0 0 0 0 0,0-1 0 0 0,-1 1-1 0 0,0-1 1 0 0,-7 8 0 0 0,-4 4 71 0 0,4-4-68 0 0,-1-1 0 0 0,-1-1 0 0 0,0 0 0 0 0,0-1 0 0 0,-1-1 0 0 0,0 0 0 0 0,-1-1 0 0 0,0 0 0 0 0,0-2 0 0 0,-1 0 0 0 0,0 0 0 0 0,-1-2 0 0 0,1 0 0 0 0,-1-1 0 0 0,0-1 0 0 0,0-1 0 0 0,0 0 0 0 0,0-1 0 0 0,0-1 0 0 0,-21-3 0 0 0,31 2-29 0 0,0-1 0 0 0,1 0 0 0 0,-1 0-1 0 0,1-1 1 0 0,-1 0 0 0 0,1-1 0 0 0,0 1 0 0 0,0-1 0 0 0,1 0-1 0 0,-8-7 1 0 0,-64-59 28 0 0,65 58-30 0 0,-7-10 27 0 0,-33-46 0 0 0,25 30-33 0 0,19 24-6 0 0,0 0 0 0 0,2 0 0 0 0,-1-1 0 0 0,2 0 1 0 0,-7-22-1 0 0,0 2 7 0 0,5 10 2 0 0,1 0 0 0 0,1 0 0 0 0,1-1 1 0 0,1 0-1 0 0,1 0 0 0 0,2-47 0 0 0,1 61 4 0 0,2 0 0 0 0,0 0 1 0 0,0 0-1 0 0,1 0 0 0 0,0 0 0 0 0,1 0 0 0 0,8-17 0 0 0,45-73 88 0 0,-48 86-77 0 0,-2 4 0 0 0,1 1 0 0 0,0-1 0 0 0,0 2 0 0 0,1-1 0 0 0,0 1 0 0 0,1 0 0 0 0,0 1 0 0 0,1 0 0 0 0,14-9-1 0 0,-9 10 15 0 0,1 1 0 0 0,0 0 0 0 0,0 1 0 0 0,0 1 0 0 0,1 0 0 0 0,0 2 0 0 0,0 0 0 0 0,0 1-1 0 0,0 0 1 0 0,1 2 0 0 0,23 2 0 0 0,-38-1-22 0 0,1 0 1 0 0,-1 0-1 0 0,1 0 0 0 0,-1 1 1 0 0,1 0-1 0 0,-1 0 0 0 0,0 0 0 0 0,0 1 1 0 0,0-1-1 0 0,0 1 0 0 0,5 6 1 0 0,11 5 9 0 0,-14-11-4 0 0,-1 0-1 0 0,1 1 1 0 0,-1 0-1 0 0,0 0 1 0 0,0 0-1 0 0,0 1 1 0 0,-1-1-1 0 0,1 1 1 0 0,-1 0-1 0 0,0 1 0 0 0,-1-1 1 0 0,4 7-1 0 0,9 12 68 0 0,-7-11-47 0 0,-6-8-21 0 0,1-1 0 0 0,-1 1 0 0 0,0 1 0 0 0,0-1 1 0 0,0 0-1 0 0,-1 1 0 0 0,1-1 0 0 0,-1 1 0 0 0,-1 0 0 0 0,2 8 0 0 0,12 74 238 0 0,-8-60-164 0 0,-3 0 0 0 0,3 47-1 0 0,-6-1 12 0 0,-3 84 111 0 0,-1-141-181 0 0,0 0-1 0 0,-1-1 0 0 0,-12 32 0 0 0,1-4 13 0 0,7-22-11 0 0,0 0 0 0 0,-19 30-1 0 0,9-17 0 0 0,-2 8 17 0 0,-2-1 1 0 0,-2-1 0 0 0,-56 72-1 0 0,11-54 9 0 0,47-42-38 0 0,12-9-15 0 0,0-2-1 0 0,-1 1 0 0 0,0-1 0 0 0,0-1 0 0 0,0 0 0 0 0,-1-1 1 0 0,1 0-1 0 0,-1 0 0 0 0,0-1 0 0 0,0-1 0 0 0,0 0 0 0 0,-1-1 1 0 0,1 0-1 0 0,0-1 0 0 0,-20-2 0 0 0,27 1-7 0 0,1-1-1 0 0,1 1 0 0 0,-1-1 1 0 0,0 0-1 0 0,0 0 1 0 0,0 0-1 0 0,1-1 0 0 0,-1 1 1 0 0,-4-6-1 0 0,-10-5-10 0 0,-2-2 16 0 0,0 0 0 0 0,1-1 0 0 0,1-1 1 0 0,0-1-1 0 0,2 0 0 0 0,0-1 0 0 0,1-1 1 0 0,1-1-1 0 0,0 0 0 0 0,2 0 0 0 0,1-1 1 0 0,-16-43-1 0 0,1 0 10 0 0,20 53-13 0 0,1 0 0 0 0,0 0-1 0 0,0-1 1 0 0,2 1-1 0 0,-4-21 1 0 0,-1-20 2 0 0,3 21 12 0 0,-2-51 0 0 0,7 70-10 0 0,1 1 1 0 0,0-1-1 0 0,1 0 0 0 0,0 1 1 0 0,1-1-1 0 0,1 1 0 0 0,6-17 1 0 0,7-12-3 0 0,28-61 3 0 0,-40 93-3 0 0,0 1 1 0 0,0 0-1 0 0,0 0 1 0 0,1 0-1 0 0,1 1 1 0 0,-1 0-1 0 0,1 0 1 0 0,0 0-1 0 0,9-5 1 0 0,23-7 9 0 0,-21 7-7 0 0,-14 8-2 0 0,0 2 0 0 0,0-1 0 0 0,0 0 0 0 0,0 1 0 0 0,1 0 0 0 0,-1 0 0 0 0,1 0 0 0 0,-1 1-1 0 0,9-3 1 0 0,44-11 108 0 0,-42 11-73 0 0,0-1 0 0 0,1 2 0 0 0,26-3 1 0 0,-36 6-32 0 0,0 0 1 0 0,0 0 0 0 0,-1 1 0 0 0,1-1 0 0 0,0 1-1 0 0,-1 1 1 0 0,1-1 0 0 0,0 1 0 0 0,-1 0-1 0 0,0 0 1 0 0,0 1 0 0 0,1 0 0 0 0,-1 0 0 0 0,6 4-1 0 0,-2 0 19 0 0,-1 0-1 0 0,1 0 0 0 0,-1 1 0 0 0,0 0 0 0 0,-1 0 0 0 0,0 1 1 0 0,7 11-1 0 0,17 22 42 0 0,-24-35-57 0 0,-1 0 0 0 0,0 1 0 0 0,0 0 0 0 0,-1 0 0 0 0,0 1 0 0 0,-1 0 0 0 0,0 0 0 0 0,6 17 0 0 0,7 44 103 0 0,-7-38-58 0 0,-3 1-1 0 0,0-1 0 0 0,3 65 0 0 0,-10-57-18 0 0,2-11 44 0 0,-2 0 0 0 0,-1 0 0 0 0,-1-1-1 0 0,-2 1 1 0 0,0-1 0 0 0,-14 46 0 0 0,14-68-68 0 0,0 0-1 0 0,0 0 1 0 0,-1 0 0 0 0,0-1 0 0 0,0 0 0 0 0,0 0-1 0 0,0 0 1 0 0,-1 0 0 0 0,0-1 0 0 0,0 0 0 0 0,0 0 0 0 0,-1 0-1 0 0,1-1 1 0 0,-1 0 0 0 0,0-1 0 0 0,0 1 0 0 0,-8 1-1 0 0,7-1-4 0 0,4-1-1 0 0,0-1-1 0 0,0 1 1 0 0,0-1-1 0 0,0 0 1 0 0,0 0-1 0 0,0 0 1 0 0,-1-1-1 0 0,1 1 1 0 0,0-1 0 0 0,0 0-1 0 0,-1 0 1 0 0,1-1-1 0 0,0 1 1 0 0,0-1-1 0 0,0 0 1 0 0,-1 0-1 0 0,1 0 1 0 0,0-1 0 0 0,0 0-1 0 0,1 1 1 0 0,-1-1-1 0 0,0 0 1 0 0,-3-4-1 0 0,-29-20 13 0 0,26 19-25 0 0,1 1-1 0 0,0-1 0 0 0,0 0 1 0 0,-8-10-1 0 0,-27-30-10 0 0,33 38 13 0 0,0-2 0 0 0,2 1 0 0 0,-1-1 0 0 0,1-1 0 0 0,1 0 0 0 0,-11-19 0 0 0,5 0 3 0 0,-2-4-6 0 0,1 0-1 0 0,1-2 1 0 0,-12-55 0 0 0,25 88 10 0 0,-18-119 14 0 0,18 108-13 0 0,1 0 1 0 0,0 0-1 0 0,1 0 1 0 0,0 0-1 0 0,2 0 0 0 0,3-15 1 0 0,1 3-8 0 0,-5 19 3 0 0,-1 1 1 0 0,2-1-1 0 0,-1 1 0 0 0,1 0 1 0 0,0-1-1 0 0,0 1 1 0 0,1 0-1 0 0,0 1 0 0 0,0-1 1 0 0,7-7-1 0 0,18-25 5 0 0,-21 26 4 0 0,1 2-1 0 0,0-1 0 0 0,1 1 1 0 0,16-14-1 0 0,-16 18 6 0 0,0 1-1 0 0,0 0 1 0 0,1 0-1 0 0,0 1 1 0 0,0 1-1 0 0,1 0 1 0 0,-1 0-1 0 0,1 1 1 0 0,0 0-1 0 0,0 1 0 0 0,0 1 1 0 0,19-1-1 0 0,65 4-7 0 0,-93-1-1 0 0,0 0 0 0 0,0 0 0 0 0,0 0 0 0 0,0 0 0 0 0,-1 0 0 0 0,1 0 0 0 0,0 1 0 0 0,0-1 0 0 0,-1 1 0 0 0,1 0 0 0 0,-1 0 0 0 0,0 0 0 0 0,1 0 0 0 0,-1 0 0 0 0,4 5 0 0 0,9 9-7 0 0,-4-7 1 0 0,-1 0 1 0 0,-1 1-1 0 0,1 0 1 0 0,-1 1 0 0 0,-1 0-1 0 0,10 16 1 0 0,-15-22 3 0 0,9 15 4 0 0,-1 0 1 0 0,0 1-1 0 0,-2 0 1 0 0,-1 1 0 0 0,0-1-1 0 0,-2 2 1 0 0,0-1-1 0 0,3 34 1 0 0,-2 19 22 0 0,-4 94 0 0 0,-3-123-24 0 0,-3-8-11 0 0,-1 1 0 0 0,-2-1 1 0 0,-17 57-1 0 0,14-57 15 0 0,6-27 1 0 0,-1 0 1 0 0,0-1-1 0 0,-1 1 0 0 0,0-1 0 0 0,-9 12 0 0 0,-8 17-11 0 0,18-31 4 0 0,-1 0 0 0 0,0 0 0 0 0,0 0 0 0 0,-1-1 0 0 0,0 0 1 0 0,0 0-1 0 0,-1 0 0 0 0,0-1 0 0 0,0 0 0 0 0,0-1 0 0 0,-1 1 0 0 0,-16 7 1 0 0,11-7 3 0 0,0-1 1 0 0,-1 0 0 0 0,0-1 0 0 0,1 0-1 0 0,-2-2 1 0 0,1 1 0 0 0,0-2 0 0 0,-24 1-1 0 0,25-2-15 0 0,1-1 1 0 0,0 0-1 0 0,-1-1 0 0 0,1 0 0 0 0,0-1 0 0 0,0 0 0 0 0,0-1 0 0 0,0 0 1 0 0,-18-10-1 0 0,16 5 4 0 0,4 3 6 0 0,0-1-1 0 0,1 0 1 0 0,-1 0 0 0 0,1-1-1 0 0,1-1 1 0 0,-13-14 0 0 0,11 9-1 0 0,1 0 0 0 0,0-1 0 0 0,1 0 0 0 0,1-1 0 0 0,1 0 0 0 0,0 0 0 0 0,1 0-1 0 0,0-1 1 0 0,2 1 0 0 0,0-1 0 0 0,1 0 0 0 0,-1-29 0 0 0,3 22-10 0 0,-1 10 9 0 0,1 1-1 0 0,0-1 1 0 0,0 1 0 0 0,1 0 0 0 0,1-1 0 0 0,1 1 0 0 0,0 0 0 0 0,0 0 0 0 0,1 0 0 0 0,9-18 0 0 0,34-52-6 0 0,54-86 5 0 0,-73 127 60 0 0,2 1 0 0 0,56-57 0 0 0,-65 78-57 0 0,0 1 0 0 0,2 0 1 0 0,0 2-1 0 0,1 1 1 0 0,51-26-1 0 0,-59 34 1 0 0,0 0-1 0 0,1 1 0 0 0,0 1 1 0 0,1 1-1 0 0,-1 0 0 0 0,1 1 1 0 0,22-2-1 0 0,-38 6 0 0 0,15-1 0 0 0,0 0 0 0 0,0 1 0 0 0,0 1 0 0 0,0 1 0 0 0,0 0 0 0 0,19 6 0 0 0,-34-8 0 0 0,0 1 0 0 0,-1-1 0 0 0,1 1 0 0 0,0 0 0 0 0,0 0 0 0 0,-1 0 0 0 0,1 0 0 0 0,0 0 0 0 0,-1 1 0 0 0,1-1 0 0 0,-1 0 0 0 0,0 1 0 0 0,1-1 0 0 0,-1 1 0 0 0,0-1 0 0 0,0 1 0 0 0,0-1 0 0 0,0 1 0 0 0,1 2 0 0 0,9 14 0 0 0,3 0 1 0 0,-5-8-1 0 0,-2-1 1 0 0,1 1-1 0 0,-1 1 1 0 0,0-1-1 0 0,-1 1 1 0 0,-1 1-1 0 0,0-1 1 0 0,7 21-1 0 0,0 48 18 0 0,-2 0 0 0 0,-5 1 0 0 0,-5 96 0 0 0,0-90-2 0 0,-2-57-7 0 0,0-1-1 0 0,-2 1 0 0 0,-1-1 1 0 0,-1 0-1 0 0,-1 0 0 0 0,-2-1 1 0 0,-15 33-1 0 0,6 0-33 0 0,15-50 15 0 0,0 0 1 0 0,0 0-1 0 0,-1-1 0 0 0,0 1 1 0 0,-6 10-1 0 0,-12 21-1 0 0,15-28 24 0 0,0-1 1 0 0,0 0-1 0 0,-19 23 1 0 0,10-17-8 0 0,8-9-6 0 0,0 0 0 0 0,-1-1 1 0 0,0 0-1 0 0,0 0 0 0 0,-1-1 1 0 0,-21 14-1 0 0,-7 0 10 0 0,26-15-11 0 0,1 0 0 0 0,-1-1 0 0 0,-25 9-1 0 0,-7 2-49 0 0,-7 2 33 0 0,33-16 22 0 0,-63 8 23 0 0,74-11-28 0 0,0 0-1 0 0,1 0 0 0 0,-1-1 0 0 0,1 0 0 0 0,-1 0 0 0 0,1 0 0 0 0,-1-1 0 0 0,1 0 0 0 0,0 0 1 0 0,-8-4-1 0 0,-12-8-43 0 0,0-2 1 0 0,-37-29-1 0 0,26 13-22 0 0,21 21 65 0 0,1-1 0 0 0,1-1 0 0 0,0 0-1 0 0,1-1 1 0 0,0-1 0 0 0,-17-26 0 0 0,18 18 9 0 0,0 0 1 0 0,2 0 0 0 0,1-1-1 0 0,1-1 1 0 0,1 1-1 0 0,-6-35 1 0 0,9 35-19 0 0,-11-99-29 0 0,14 109 43 0 0,1 0-1 0 0,0 0 1 0 0,1 0 0 0 0,1 0 0 0 0,0 0-1 0 0,7-23 1 0 0,58-114 5 0 0,-57 121-9 0 0,-9 23-1 0 0,2-1 1 0 0,-1 1 0 0 0,1 0-1 0 0,0 0 1 0 0,0 0 0 0 0,1 1-1 0 0,0-1 1 0 0,6-7 0 0 0,99-132 111 0 0,24-27-15 0 0,-107 143-88 0 0,2 1 1 0 0,1 1-1 0 0,50-37 0 0 0,-47 41-5 0 0,-16 11 15 0 0,1 0 1 0 0,1 2-1 0 0,0 0 0 0 0,32-15 0 0 0,10 0 24 0 0,-48 19-44 0 0,0 2 0 0 0,1-1 1 0 0,-1 2-1 0 0,1 0 0 0 0,23-5 0 0 0,30-1-98 0 0,-45 5 92 0 0,-1 2 1 0 0,1 0 0 0 0,0 2-1 0 0,-1 0 1 0 0,1 1 0 0 0,22 4-1 0 0,-38-3 7 0 0,-1 0 0 0 0,1 1 0 0 0,-1-1-1 0 0,0 1 1 0 0,0 0 0 0 0,0 1-1 0 0,0-1 1 0 0,0 1 0 0 0,0-1 0 0 0,-1 1-1 0 0,1 0 1 0 0,-1 1 0 0 0,4 3 0 0 0,35 51 10 0 0,-33-44-6 0 0,-3-3-5 0 0,-1 1-1 0 0,0 0 1 0 0,-1 0-1 0 0,0 0 1 0 0,-1 1-1 0 0,0 0 1 0 0,1 15-1 0 0,1 6-8 0 0,3 2 41 0 0,-2 0-1 0 0,-1 0 1 0 0,-2 1 0 0 0,-2-1-1 0 0,-1 0 1 0 0,-2 1 0 0 0,-9 48-1 0 0,2-39-47 0 0,4-17 36 0 0,-1-1 1 0 0,-1 0-1 0 0,-20 49 1 0 0,1-11 1 0 0,20-48-33 0 0,-1 0 1 0 0,-18 31 0 0 0,-16 22-7 0 0,21-36 32 0 0,0-1 0 0 0,-2-1 1 0 0,-52 58-1 0 0,61-78-14 0 0,6-5-7 0 0,-1 0 0 0 0,0 0 1 0 0,0-1-1 0 0,-1-1 0 0 0,0 1 0 0 0,0-1 1 0 0,-17 8-1 0 0,-6 0 16 0 0,-1-1-1 0 0,0-1 1 0 0,-45 9 0 0 0,76-20-7 0 0,-97 13-38 0 0,90-13 34 0 0,1-1 0 0 0,-1 0 0 0 0,1-1 0 0 0,-1 0 0 0 0,1 0 0 0 0,-1-1 0 0 0,1 0 0 0 0,0 0 0 0 0,-15-7 0 0 0,-14-11-1 0 0,0-2-1 0 0,2-2 0 0 0,1-1 0 0 0,1-2 0 0 0,-38-39 1 0 0,48 43 0 0 0,2-2 1 0 0,0 0 0 0 0,1-2-1 0 0,2 0 1 0 0,1-1 0 0 0,1-1-1 0 0,-18-45 1 0 0,30 60 4 0 0,0-1 0 0 0,1-1 0 0 0,-3-29 0 0 0,-1-11 0 0 0,4 38 3 0 0,1 1 0 0 0,0-1 1 0 0,2 0-1 0 0,0 0 0 0 0,1 1 0 0 0,0-1 0 0 0,2 0 1 0 0,0 1-1 0 0,9-29 0 0 0,11-4-11 0 0,-18 37 4 0 0,0 0 0 0 0,0 0 1 0 0,2 1-1 0 0,0 0 0 0 0,0 0 0 0 0,11-13 0 0 0,34-48 10 0 0,-23 31 28 0 0,38-41 1 0 0,-30 41 4 0 0,1 3 1 0 0,2 1-1 0 0,60-43 0 0 0,-45 48 27 0 0,84-38-1 0 0,-126 66-65 0 0,1 0 0 0 0,-1 1 0 0 0,1 0 0 0 0,27-3 0 0 0,14-3 0 0 0,-23 3 0 0 0,0 2 0 0 0,0 0 0 0 0,0 2 0 0 0,0 2 0 0 0,0 1 0 0 0,0 1 0 0 0,42 8 0 0 0,-64-6 0 0 0,1 1 0 0 0,-1 0 0 0 0,0 1 0 0 0,0 0 0 0 0,-1 0 0 0 0,16 12 0 0 0,-6-4 0 0 0,-7-3-13 0 0,0 1 0 0 0,-1 0 1 0 0,0 0-1 0 0,-1 1 0 0 0,0 1 0 0 0,-1 0 1 0 0,10 17-1 0 0,8 11 8 0 0,-20-30 16 0 0,0 1-1 0 0,-1 0 0 0 0,0 0 1 0 0,-1 0-1 0 0,0 1 1 0 0,-1 0-1 0 0,0-1 0 0 0,2 17 1 0 0,3 21-17 0 0,-1 0 1 0 0,-3 0-1 0 0,-2 1 0 0 0,-2-1 1 0 0,-2 1-1 0 0,-2-1 1 0 0,-3 1-1 0 0,-2-1 1 0 0,-2-1-1 0 0,-2 0 1 0 0,-33 86-1 0 0,19-71 9 0 0,10-18 16 0 0,-3-1 0 0 0,-2 0 1 0 0,-43 69-1 0 0,3-22-44 0 0,41-59 8 0 0,-1-2 1 0 0,-2 0 0 0 0,-44 46-1 0 0,-5-32 20 0 0,62-38 3 0 0,0-1 0 0 0,0 0 0 0 0,-1-1 0 0 0,0 0 0 0 0,0 0 0 0 0,-1-1 0 0 0,-17 4 0 0 0,27-8-6 0 0,-16 6-4 0 0,-1-2-1 0 0,1 0 1 0 0,-1-1 0 0 0,0-1 0 0 0,0-1-1 0 0,-1 0 1 0 0,1-2 0 0 0,0 0 0 0 0,-23-4-1 0 0,36 3 7 0 0,0-1-1 0 0,0 1 1 0 0,-1-1-1 0 0,1 0 1 0 0,1-1-1 0 0,-7-4 0 0 0,-7-4-13 0 0,-6-4 5 0 0,1-1 0 0 0,0-1 0 0 0,2-2 0 0 0,0 0 1 0 0,1-1-1 0 0,2-1 0 0 0,0-1 0 0 0,-16-26 0 0 0,28 37 3 0 0,-1-1 0 0 0,2 0 0 0 0,0-1 0 0 0,1 1 0 0 0,0-1 0 0 0,1-1 0 0 0,-4-19 0 0 0,-5-105-92 0 0,9 69 30 0 0,1 42 91 0 0,2-1 1 0 0,2 1 0 0 0,0-1-1 0 0,2 1 1 0 0,1 0 0 0 0,1 0-1 0 0,15-47 1 0 0,18-18-21 0 0,5 2 0 0 0,3 1-1 0 0,5 3 1 0 0,84-112 0 0 0,-111 172 11 0 0,2 0 0 0 0,0 1 0 0 0,2 2 0 0 0,0 1 0 0 0,2 1 0 0 0,41-23 0 0 0,6-15-16 0 0,-39 40 0 0 0,44-18 0 0 0,-68 32 0 0 0,14-5 0 0 0,0 2 0 0 0,1 0 0 0 0,1 2 0 0 0,58-6 0 0 0,-20 8 0 0 0,79 5 0 0 0,-136 1 0 0 0,1 1 0 0 0,-1 0 0 0 0,0 1 0 0 0,0 0 0 0 0,-1 1 0 0 0,1 0 0 0 0,-1 0 0 0 0,1 1 0 0 0,-1 1 0 0 0,-1 0 0 0 0,11 8 0 0 0,13 6 0 0 0,-20-12 0 0 0,-8-6 0 0 0,0 0 0 0 0,-1 1 0 0 0,0 0 0 0 0,0 0 0 0 0,1 0 0 0 0,-2 0 0 0 0,1 1 0 0 0,0-1 0 0 0,-1 1 0 0 0,5 6 0 0 0,20 26 0 0 0,-25-32 0 0 0,1 0 0 0 0,0 1 0 0 0,-1-1 0 0 0,0 1 0 0 0,0 0 0 0 0,0 0 0 0 0,-1 0 0 0 0,0 0 0 0 0,4 11 0 0 0,10 29 0 0 0,-12-37 0 0 0,0 1 0 0 0,-1 0 0 0 0,0 0 0 0 0,-1 0 0 0 0,3 16 0 0 0,3 76 0 0 0,-4 0 0 0 0,-10 106 0 0 0,3-170 0 0 0,-1 0 0 0 0,-2 0 0 0 0,-19 66 0 0 0,-11 0 0 0 0,20-53 0 0 0,-2-1 0 0 0,-1 0 0 0 0,-3-2 0 0 0,-49 79 0 0 0,65-119 0 0 0,0 0 0 0 0,-1 0 0 0 0,0 0 0 0 0,0-1 0 0 0,-9 7 0 0 0,-20 18 0 0 0,32-26 0 0 0,-1 0 0 0 0,-1 0 0 0 0,1 0 0 0 0,-1-1 0 0 0,1 0 0 0 0,-1 0 0 0 0,-1-1 0 0 0,1 0 0 0 0,0 0 0 0 0,-1 0 0 0 0,1-1 0 0 0,-15 4 0 0 0,-5-1 0 0 0,-50 5 0 0 0,69-10 0 0 0,7 0 0 0 0,-9 2 0 0 0,0-1 0 0 0,1 0 0 0 0,-1-1 0 0 0,0 0 0 0 0,0 0 0 0 0,1-1 0 0 0,-1 0 0 0 0,0-1 0 0 0,1 0 0 0 0,-1 0 0 0 0,1-1 0 0 0,-12-5 0 0 0,-5-5 0 0 0,4 3 0 0 0,0 0 0 0 0,1-2 0 0 0,-30-23 0 0 0,27 15 0 0 0,4 6 0 0 0,1-2 0 0 0,1 0 0 0 0,0-1 0 0 0,-19-27 0 0 0,-81-130 0 0 0,96 147 0 0 0,2-1 0 0 0,0-1 0 0 0,2-1 0 0 0,-22-49 0 0 0,24 31 0 0 0,2-1 0 0 0,2-1 0 0 0,2 0 0 0 0,2-1 0 0 0,0-97 0 0 0,8 127 0 0 0,0 1 0 0 0,2-1 0 0 0,0 1 0 0 0,1 0 0 0 0,10-28 0 0 0,44-91 0 0 0,-39 97 0 0 0,7-11 0 0 0,3 2 0 0 0,3 1 0 0 0,70-86 0 0 0,-94 126 0 0 0,89-103 0 0 0,-84 100 0 0 0,1 0 0 0 0,-1 1 0 0 0,2 1 0 0 0,0 1 0 0 0,0 0 0 0 0,18-9 0 0 0,7-1 0 0 0,-27 13 0 0 0,1 0 0 0 0,0 1 0 0 0,0 0 0 0 0,1 1 0 0 0,28-6 0 0 0,-3 5 0 0 0,0 1 0 0 0,0 2 0 0 0,0 2 0 0 0,0 2 0 0 0,0 1 0 0 0,57 11 0 0 0,-77-7 0 0 0,1 1 0 0 0,-1 1 0 0 0,-1 1 0 0 0,1 0 0 0 0,-1 2 0 0 0,27 19 0 0 0,-6 0 0 0 0,66 66 0 0 0,-87-74 0 0 0,-1 2 0 0 0,-2 0 0 0 0,0 1 0 0 0,-1 0 0 0 0,18 48 0 0 0,-23-44 0 0 0,-2 0 0 0 0,-1 1 0 0 0,6 52 0 0 0,-3-12 0 0 0,-2-5 0 0 0,-3 0 0 0 0,-2 0 0 0 0,-4 0 0 0 0,-2 0 0 0 0,-18 94 0 0 0,17-137 0 0 0,-1 0 0 0 0,-11 27 0 0 0,-7 33 0 0 0,16-52 0 0 0,-2 0 0 0 0,-1-1 0 0 0,-1-1 0 0 0,-25 45 0 0 0,15-33 0 0 0,5-14 0 0 0,-3-1 0 0 0,0 0 0 0 0,-35 34 0 0 0,52-57 0 0 0,1-1 0 0 0,-1 1 0 0 0,1-1 0 0 0,-1 1 0 0 0,0-1 0 0 0,0 0 0 0 0,1 1 0 0 0,-1-1 0 0 0,0 0 0 0 0,0 0 0 0 0,0 0 0 0 0,0-1 0 0 0,0 1 0 0 0,0 0 0 0 0,-1-1 0 0 0,-1 1 0 0 0,-6 1 0 0 0,2 2 0 0 0,0-1 0 0 0,0 0 0 0 0,-1-1 0 0 0,1 1 0 0 0,0-2 0 0 0,-1 1 0 0 0,1-1 0 0 0,-1 0 0 0 0,1-1 0 0 0,-1 0 0 0 0,0-1 0 0 0,1 0 0 0 0,-1 0 0 0 0,1 0 0 0 0,0-1 0 0 0,-1 0 0 0 0,1-1 0 0 0,0 0 0 0 0,-12-7 0 0 0,-26-24 0 0 0,3-2 0 0 0,1-1 0 0 0,-55-65 0 0 0,74 76 0 0 0,1 0 0 0 0,1-2 0 0 0,2 0 0 0 0,1-1 0 0 0,-17-36 0 0 0,13 12 0 0 0,13 36 0 0 0,2 0 0 0 0,0-1 0 0 0,1 0 0 0 0,0 0 0 0 0,2 0 0 0 0,-3-20 0 0 0,6 24 0 0 0,-5-42 0 0 0,2 1 0 0 0,2-1 0 0 0,3 1 0 0 0,10-65 0 0 0,-4 93 0 0 0,1 1 0 0 0,1 0 0 0 0,18-36 0 0 0,-6 14 0 0 0,-13 31 0 0 0,1 0 0 0 0,1 1 0 0 0,0 0 0 0 0,1 1 0 0 0,20-22 0 0 0,16-23 0 0 0,-33 42 0 0 0,0 1 0 0 0,1 1 0 0 0,1 0 0 0 0,0 1 0 0 0,33-23 0 0 0,100-51 0 0 0,-138 83 0 0 0,0 1 0 0 0,1 0 0 0 0,0 0 0 0 0,0 1 0 0 0,0 1 0 0 0,0 0 0 0 0,0 0 0 0 0,1 1 0 0 0,20 0 0 0 0,-22 1 0 0 0,35-4 0 0 0,0 2 0 0 0,0 3 0 0 0,0 1 0 0 0,0 2 0 0 0,51 11 0 0 0,-85-11 0 0 0,-1 1 0 0 0,0 0 0 0 0,0 1 0 0 0,17 11 0 0 0,20 8 0 0 0,-32-16 0 0 0,0 1 0 0 0,0 0 0 0 0,-1 1 0 0 0,-1 0 0 0 0,0 1 0 0 0,0 1 0 0 0,-1 0 0 0 0,0 1 0 0 0,-1 1 0 0 0,-1 0 0 0 0,10 15 0 0 0,-5-4 0 0 0,-2 1 0 0 0,0 0 0 0 0,-2 0 0 0 0,-1 2 0 0 0,-1-1 0 0 0,7 31 0 0 0,-6-10 0 0 0,-1 0 0 0 0,-2 0 0 0 0,2 83 0 0 0,-10-69 0 0 0,2 5 0 0 0,-4 0 0 0 0,-16 109 0 0 0,16-167 0 0 0,-2 1 0 0 0,1-1 0 0 0,-1 0 0 0 0,0 0 0 0 0,-1 0 0 0 0,0 0 0 0 0,-7 8 0 0 0,-9 18 0 0 0,13-21 0 0 0,0-1 0 0 0,0 1 0 0 0,-1-1 0 0 0,-1 0 0 0 0,-11 11 0 0 0,-3 2 0 0 0,20-22 0 0 0,0 1 0 0 0,0 0 0 0 0,0-1 0 0 0,-1 1 0 0 0,1-1 0 0 0,-1-1 0 0 0,0 1 0 0 0,0 0 0 0 0,0-1 0 0 0,-1 0 0 0 0,1-1 0 0 0,-1 1 0 0 0,-10 2 0 0 0,-37 10 0 0 0,42-11 0 0 0,0-1 0 0 0,0 0 0 0 0,0 0 0 0 0,0-1 0 0 0,-23 0 0 0 0,21-2 0 0 0,2 1 0 0 0,-1-1 0 0 0,1 0 0 0 0,0-1 0 0 0,-1 0 0 0 0,1-1 0 0 0,0 0 0 0 0,0-1 0 0 0,0 0 0 0 0,-13-6 0 0 0,-49-40 0 0 0,41 25 0 0 0,12 11 0 0 0,13 9 0 0 0,1-1 0 0 0,-1 1 0 0 0,1-1 0 0 0,0-1 0 0 0,-7-7 0 0 0,-13-14 0 0 0,21 23 0 0 0,1 0 0 0 0,-1 0 0 0 0,1-1 0 0 0,0 1 0 0 0,1-1 0 0 0,-1 0 0 0 0,1 0 0 0 0,0-1 0 0 0,-4-9 0 0 0,-15-26 0 0 0,18 36 0 0 0,1 0 0 0 0,0 0 0 0 0,0-1 0 0 0,0 1 0 0 0,1-1 0 0 0,0 0 0 0 0,-2-6 0 0 0,-6-35 0 0 0,2 15 0 0 0,2 0 0 0 0,-2-33 0 0 0,5 22 0 0 0,4-53 0 0 0,-1 84 0 0 0,2 0 0 0 0,0 0 0 0 0,0 0 0 0 0,1 0 0 0 0,0 0 0 0 0,1 0 0 0 0,1 1 0 0 0,-1 0 0 0 0,8-12 0 0 0,7-23 0 0 0,-5 9 0 0 0,2 7 0 0 0,1 2 0 0 0,27-37 0 0 0,0-14 0 0 0,-11 45 0 0 0,65-53 0 0 0,-84 75 0 0 0,8-4 0 0 0,45-27 0 0 0,-51 34 0 0 0,-8 5 0 0 0,0 1 0 0 0,0 0 0 0 0,1 0 0 0 0,-1 1 0 0 0,15-2 0 0 0,22-7 0 0 0,-29 6 0 0 0,0 1 0 0 0,1 0 0 0 0,0 1 0 0 0,0 1 0 0 0,0 0 0 0 0,20 2 0 0 0,-29-1 0 0 0,-1 1 0 0 0,0 1 0 0 0,0-1 0 0 0,0 1 0 0 0,0 1 0 0 0,0-1 0 0 0,0 1 0 0 0,0 0 0 0 0,0 1 0 0 0,0-1 0 0 0,-1 2 0 0 0,1-1 0 0 0,-1 0 0 0 0,0 1 0 0 0,0 0 0 0 0,7 7 0 0 0,-2 13 0 0 0,1-10 0 0 0,-10-13 0 0 0,0 1 0 0 0,0 0 0 0 0,-1 0 0 0 0,1 0 0 0 0,-1 0 0 0 0,1 0 0 0 0,-1 0 0 0 0,0 0 0 0 0,0 0 0 0 0,0 0 0 0 0,0 1 0 0 0,1 3 0 0 0,-2-5 0 0 0,3 9 0 0 0,0 0 0 0 0,0 0 0 0 0,1 0 0 0 0,0-1 0 0 0,0 1 0 0 0,1-1 0 0 0,7 10 0 0 0,-8-14 0 0 0,-1 0 0 0 0,0 0 0 0 0,0 0 0 0 0,-1 0 0 0 0,1 1 0 0 0,-1-1 0 0 0,0 1 0 0 0,-1-1 0 0 0,1 1 0 0 0,-1 0 0 0 0,0 0 0 0 0,0 0 0 0 0,-1 6 0 0 0,3 11 0 0 0,3 22 0 0 0,-2-21 0 0 0,2 50 0 0 0,-8-30 0 0 0,-2-1 0 0 0,-19 79 0 0 0,12-68 0 0 0,7-37 0 0 0,-1 0 0 0 0,-12 28 0 0 0,-3 8 0 0 0,9-26 0 0 0,0 0 0 0 0,-29 46 0 0 0,28-56 0 0 0,-1 0 0 0 0,0-1 0 0 0,-26 23 0 0 0,-22 27 0 0 0,51-56 0 0 0,0-1 0 0 0,-1-1 0 0 0,0 0 0 0 0,-18 10 0 0 0,3-1 0 0 0,16-12 0 0 0,1 0 0 0 0,-1 0 0 0 0,0-1 0 0 0,0-1 0 0 0,0 1 0 0 0,0-2 0 0 0,-16 3 0 0 0,-20 6 0 0 0,32-6 0 0 0,-1-2 0 0 0,1 0 0 0 0,-1 0 0 0 0,0-2 0 0 0,0 0 0 0 0,1 0 0 0 0,-1-1 0 0 0,0-1 0 0 0,0-1 0 0 0,1 0 0 0 0,-1-1 0 0 0,1 0 0 0 0,-24-9 0 0 0,1-6 0 0 0,-51-28 0 0 0,80 41 0 0 0,1 0 0 0 0,-1 0 0 0 0,1-1 0 0 0,0 0 0 0 0,0-1 0 0 0,1 1 0 0 0,-1-1 0 0 0,-5-9 0 0 0,3 1 0 0 0,7 9 0 0 0,-1 1 0 0 0,-1 0 0 0 0,1 0 0 0 0,-1 0 0 0 0,-8-9 0 0 0,6 8 0 0 0,1-1 0 0 0,0 0 0 0 0,1 0 0 0 0,-1-1 0 0 0,1 1 0 0 0,0-1 0 0 0,1 0 0 0 0,0 0 0 0 0,0 0 0 0 0,1-1 0 0 0,0 1 0 0 0,-1-14 0 0 0,-1-14 0 0 0,2-59 0 0 0,2 76 0 0 0,-1 7 0 0 0,2 0 0 0 0,-1 0 0 0 0,1 1 0 0 0,1-1 0 0 0,0 0 0 0 0,1 1 0 0 0,0-1 0 0 0,1 1 0 0 0,7-16 0 0 0,114-160 0 0 0,-117 175 0 0 0,1 0 0 0 0,1 0 0 0 0,0 1 0 0 0,1 1 0 0 0,0 0 0 0 0,1 0 0 0 0,0 1 0 0 0,0 0 0 0 0,1 1 0 0 0,0 1 0 0 0,26-11 0 0 0,-26 12 0 0 0,1 0 0 0 0,1 1 0 0 0,-1 1 0 0 0,1 1 0 0 0,-1 0 0 0 0,1 0 0 0 0,0 2 0 0 0,0 0 0 0 0,0 1 0 0 0,0 0 0 0 0,0 1 0 0 0,22 4 0 0 0,-30-2 0 0 0,0-1 0 0 0,0 1 0 0 0,0 1 0 0 0,0-1 0 0 0,0 1 0 0 0,0 0 0 0 0,-1 1 0 0 0,0 0 0 0 0,0 0 0 0 0,0 0 0 0 0,-1 0 0 0 0,0 1 0 0 0,0 0 0 0 0,0 0 0 0 0,4 8 0 0 0,1 34 0 0 0,-10 63 0 0 0,-1-103 0 0 0,-1 1 0 0 0,0-1 0 0 0,0 0 0 0 0,-1 0 0 0 0,0-1 0 0 0,0 1 0 0 0,-1 0 0 0 0,0-1 0 0 0,-10 13 0 0 0,-7 16 0 0 0,12-27 0 0 0,1 0 0 0 0,1 1 0 0 0,-1 0 0 0 0,2 1 0 0 0,-10 18 0 0 0,16-28 0 0 0,-1 0 0 0 0,1 1 0 0 0,0-1 0 0 0,-1 0 0 0 0,1 0 0 0 0,-1 0 0 0 0,1 0 0 0 0,-1 0 0 0 0,0 0 0 0 0,0 0 0 0 0,1 0 0 0 0,-1 0 0 0 0,0 0 0 0 0,0 0 0 0 0,0 0 0 0 0,0 0 0 0 0,0-1 0 0 0,0 1 0 0 0,0 0 0 0 0,0-1 0 0 0,0 1 0 0 0,-3 0 0 0 0,3 0 0 0 0,0-1 0 0 0,0 0 0 0 0,0 1 0 0 0,0-1 0 0 0,0 1 0 0 0,0 0 0 0 0,0-1 0 0 0,0 1 0 0 0,0 0 0 0 0,0 0 0 0 0,0-1 0 0 0,0 1 0 0 0,0 0 0 0 0,1 0 0 0 0,-1 0 0 0 0,0 0 0 0 0,0 2 0 0 0,1-2 0 0 0,0-1 0 0 0,0 1 0 0 0,-1-1 0 0 0,1 0 0 0 0,0 0 0 0 0,0 1 0 0 0,0-1 0 0 0,0 0 0 0 0,0 1 0 0 0,0-1 0 0 0,0 0 0 0 0,0 0 0 0 0,-1 1 0 0 0,1-1 0 0 0,0 0 0 0 0,0 0 0 0 0,0 0 0 0 0,-1 1 0 0 0,1-1 0 0 0,0 0 0 0 0,0 0 0 0 0,0 0 0 0 0,-1 1 0 0 0,1-1 0 0 0,0 0 0 0 0,-1 0 0 0 0,1 0 0 0 0,0 0 0 0 0,0 0 0 0 0,-1 0 0 0 0,1 0 0 0 0,0 0 0 0 0,-1 0 0 0 0,1 1 0 0 0,0-1 0 0 0,0 0 0 0 0,-1 0 0 0 0,1-1 0 0 0,0 1 0 0 0,-1 0 0 0 0,1 0 0 0 0,0 0 0 0 0,0 0 0 0 0,-1 0 0 0 0,1 0 0 0 0,0 0 0 0 0,-1-1 0 0 0,1 2 0 0 0,0-1 0 0 0,-1 0 0 0 0,1 0 0 0 0,0 0 0 0 0,0 0 0 0 0,-1 0 0 0 0,1 0 0 0 0,0 0 0 0 0,-1 0 0 0 0,1 0 0 0 0,0 0 0 0 0,0 0 0 0 0,-1 0 0 0 0,1 0 0 0 0,0 0 0 0 0,-1 0 0 0 0,1 0 0 0 0,0 0 0 0 0,0 0 0 0 0,-1 0 0 0 0,1-1 0 0 0,0 1 0 0 0,0 0 0 0 0,-1 0 0 0 0,1 0 0 0 0,0 0 0 0 0,0-1 0 0 0,0 1 0 0 0,-1 0 0 0 0,1 0 0 0 0,0 0 0 0 0,0-1 0 0 0,0 1 0 0 0,0 0 0 0 0,-1 0 0 0 0,1-1 0 0 0,0 1 0 0 0,0 0 0 0 0,0-1 0 0 0,0 1 0 0 0,0 0 0 0 0,0 0 0 0 0,0-1 0 0 0,0 1 0 0 0,0 0 0 0 0,0-1 0 0 0,0 1 0 0 0,0-1 0 0 0,0 1 0 0 0,0 0 0 0 0,0-1 0 0 0,0 1 0 0 0,0-1 0 0 0,0 1 0 0 0,0 0 0 0 0,0-1 0 0 0,0 1 0 0 0,0 0 0 0 0,-1-1 0 0 0,1 1 0 0 0,0-1 0 0 0,0 1 0 0 0,0 0 0 0 0,0-1 0 0 0,-1 1 0 0 0,1 0 0 0 0,0-1 0 0 0,0 1 0 0 0,0 0 0 0 0,-1 0 0 0 0,1-1 0 0 0,0 1 0 0 0,-1 0 0 0 0,1 0 0 0 0,0-1 0 0 0,-1 1 0 0 0,1 0 0 0 0,0 0 0 0 0,-1 0 0 0 0,1-1 0 0 0,0 1 0 0 0,-1 0 0 0 0,0-1 0 0 0,1 1 0 0 0,0-1 0 0 0,0 0 0 0 0,-1 1 0 0 0,1-1 0 0 0,0 0 0 0 0,0 0 0 0 0,0 1 0 0 0,0-1 0 0 0,-1 0 0 0 0,1 0 0 0 0,0 1 0 0 0,1-1 0 0 0,-1 0 0 0 0,0 0 0 0 0,0 1 0 0 0,0-1 0 0 0,0 0 0 0 0,1 0 0 0 0,-1 1 0 0 0,0-1 0 0 0,0 0 0 0 0,1 1 0 0 0,-1-1 0 0 0,1 0 0 0 0,-1 1 0 0 0,1-1 0 0 0,-1 1 0 0 0,1-1 0 0 0,-1 0 0 0 0,1 1 0 0 0,-1-1 0 0 0,1 1 0 0 0,0 0 0 0 0,-1-1 0 0 0,1 1 0 0 0,0-1 0 0 0,-1 1 0 0 0,1 0 0 0 0,0 0 0 0 0,-1-1 0 0 0,1 1 0 0 0,0 0 0 0 0,0 0 0 0 0,-1 0 0 0 0,1 0 0 0 0,1 0 0 0 0,47-10 0 0 0,-30 10 0 0 0,-17-1 0 0 0,0 1 0 0 0,1 0 0 0 0,-1 0 0 0 0,0 0 0 0 0,0 0 0 0 0,0 0 0 0 0,0 0 0 0 0,1 1 0 0 0,-1-1 0 0 0,0 1 0 0 0,0 0 0 0 0,0-1 0 0 0,0 1 0 0 0,0 0 0 0 0,3 2 0 0 0,1 0 0 0 0,1 1 0 0 0,1 1 0 0 0,-1-1 0 0 0,0 1 0 0 0,10 10 0 0 0,1-2 0 0 0,-13-8 0 0 0,1 1 0 0 0,-1-1 0 0 0,0 1 0 0 0,0 0 0 0 0,-1 1 0 0 0,0-1 0 0 0,0 1 0 0 0,-1-1 0 0 0,1 1 0 0 0,3 15 0 0 0,3-1 0 0 0,-7-10 0 0 0,0 0 0 0 0,0 0 0 0 0,-1 0 0 0 0,-1 0 0 0 0,0 0 0 0 0,0 0 0 0 0,-1 0 0 0 0,-1 0 0 0 0,-1 13 0 0 0,0 8 0 0 0,2-28 0 0 0,0 1 0 0 0,-1 0 0 0 0,0-1 0 0 0,0 1 0 0 0,0-1 0 0 0,0 1 0 0 0,-1-1 0 0 0,0 0 0 0 0,0 1 0 0 0,0-1 0 0 0,0 0 0 0 0,-5 6 0 0 0,-11 21 0 0 0,12-19 0 0 0,-1-1 0 0 0,0 0 0 0 0,-1-1 0 0 0,0 1 0 0 0,-1-1 0 0 0,-13 12 0 0 0,-20 23 0 0 0,32-32 0 0 0,8-10 0 0 0,0 0 0 0 0,-1 0 0 0 0,1 0 0 0 0,-1-1 0 0 0,0 1 0 0 0,1-1 0 0 0,-1 1 0 0 0,0-1 0 0 0,-1 0 0 0 0,1 0 0 0 0,0 0 0 0 0,-1-1 0 0 0,1 1 0 0 0,-1-1 0 0 0,-3 1 0 0 0,-5 3 0 0 0,6-4 0 0 0,0 1 0 0 0,-1 1 0 0 0,2-1 0 0 0,-1 1 0 0 0,0 0 0 0 0,-9 7 0 0 0,-8 4 0 0 0,-2 0 0 0 0,0-2 0 0 0,0-1 0 0 0,-1 0 0 0 0,0-2 0 0 0,-44 8 0 0 0,47-12 0 0 0,-1-2 0 0 0,1-1 0 0 0,-1-1 0 0 0,0 0 0 0 0,0-2 0 0 0,1-1 0 0 0,-1-1 0 0 0,0-1 0 0 0,-24-8 0 0 0,20 2 0 0 0,1-1 0 0 0,0-2 0 0 0,1-1 0 0 0,0-1 0 0 0,-42-33 0 0 0,17 13 0 0 0,34 23 0 0 0,1 0 0 0 0,0 0 0 0 0,1-2 0 0 0,0 0 0 0 0,1-1 0 0 0,1 0 0 0 0,-18-27 0 0 0,3 8 0 0 0,24 31 0 0 0,0-1 0 0 0,1 1 0 0 0,-1-1 0 0 0,1 0 0 0 0,0 0 0 0 0,0 0 0 0 0,1-1 0 0 0,-1 1 0 0 0,1-1 0 0 0,0 0 0 0 0,0 1 0 0 0,-2-10 0 0 0,-3-31 0 0 0,1 10 0 0 0,-2-49 0 0 0,8 73 0 0 0,0 0 0 0 0,1 0 0 0 0,0 1 0 0 0,1-1 0 0 0,0 0 0 0 0,0 1 0 0 0,1 0 0 0 0,1 0 0 0 0,4-11 0 0 0,12-21 0 0 0,2 0 0 0 0,2 2 0 0 0,1 1 0 0 0,2 0 0 0 0,2 2 0 0 0,58-58 0 0 0,-48 59 0 0 0,-18 15 0 0 0,0 1 0 0 0,2 1 0 0 0,0 0 0 0 0,2 2 0 0 0,46-25 0 0 0,-18 17 0 0 0,-38 16 0 0 0,1 2 0 0 0,0 0 0 0 0,31-8 0 0 0,12-3 0 0 0,-46 14 0 0 0,0 0 0 0 0,0 0 0 0 0,0 1 0 0 0,1 1 0 0 0,14-1 0 0 0,40-1 0 0 0,-33 1 0 0 0,0 1 0 0 0,1 2 0 0 0,-1 2 0 0 0,44 7 0 0 0,-68-6 0 0 0,0 2 0 0 0,-1-1 0 0 0,1 1 0 0 0,-1 0 0 0 0,0 1 0 0 0,-1 0 0 0 0,1 1 0 0 0,10 10 0 0 0,54 56 0 0 0,-71-69 0 0 0,0 0 0 0 0,-1 0 0 0 0,1 0 0 0 0,-1 1 0 0 0,1-1 0 0 0,-1 1 0 0 0,0 0 0 0 0,-1 0 0 0 0,1 0 0 0 0,-1-1 0 0 0,0 7 0 0 0,10 25 0 0 0,-5-21 0 0 0,0 1 0 0 0,-2 0 0 0 0,0 0 0 0 0,0 0 0 0 0,1 28 0 0 0,-1 87 0 0 0,-6-77 0 0 0,-1 0 0 0 0,-4 0 0 0 0,-1-1 0 0 0,-17 55 0 0 0,-3-16 0 0 0,-53 118 0 0 0,64-169 0 0 0,-21 47 0 0 0,-54 93 0 0 0,61-135 0 0 0,-2-2 0 0 0,-2-1 0 0 0,-2-2 0 0 0,-47 41 0 0 0,65-66 0 0 0,1-2 0 0 0,-37 22 0 0 0,42-28 0 0 0,4-3 0 0 0,0-1 0 0 0,-1 1 0 0 0,0-2 0 0 0,1 1 0 0 0,-1-1 0 0 0,-17 2 0 0 0,-4 2 0 0 0,10-2 0 0 0,0-1 0 0 0,-29 2 0 0 0,43-6 0 0 0,-1 0 0 0 0,1 0 0 0 0,-1 0 0 0 0,1-1 0 0 0,0 0 0 0 0,-1 0 0 0 0,1 0 0 0 0,0-1 0 0 0,0-1 0 0 0,0 1 0 0 0,-6-4 0 0 0,-39-25 0 0 0,3-2 0 0 0,-59-50 0 0 0,94 71 0 0 0,1 0 0 0 0,0-1 0 0 0,1-1 0 0 0,1 0 0 0 0,0-1 0 0 0,1 0 0 0 0,1 0 0 0 0,0-1 0 0 0,1 0 0 0 0,0-1 0 0 0,2 0 0 0 0,-7-23 0 0 0,4 2 0 0 0,2-1 0 0 0,2 0 0 0 0,1 0 0 0 0,3 0 0 0 0,0 0 0 0 0,3 0 0 0 0,11-71 0 0 0,-7 86 0 0 0,1 1 0 0 0,1 0 0 0 0,15-29 0 0 0,-5 10 0 0 0,10-13 0 0 0,3 2 0 0 0,2 1 0 0 0,56-68 0 0 0,-63 86 0 0 0,1 2 0 0 0,1 2 0 0 0,1 0 0 0 0,2 2 0 0 0,1 1 0 0 0,1 2 0 0 0,1 1 0 0 0,2 1 0 0 0,0 2 0 0 0,1 2 0 0 0,46-17 0 0 0,-62 29 0 0 0,0 2 0 0 0,0 1 0 0 0,24-2 0 0 0,0 0 0 0 0,-17 2 0 0 0,0 1 0 0 0,0 2 0 0 0,0 1 0 0 0,0 1 0 0 0,-1 1 0 0 0,55 12 0 0 0,-65-8 0 0 0,0 0 0 0 0,0 1 0 0 0,-1 1 0 0 0,0 0 0 0 0,0 1 0 0 0,-1 1 0 0 0,-1 0 0 0 0,1 1 0 0 0,13 15 0 0 0,-25-23 0 0 0,0 1 0 0 0,0-1 0 0 0,0 1 0 0 0,0 0 0 0 0,-1-1 0 0 0,1 1 0 0 0,1 5 0 0 0,13 21 0 0 0,-3-13 0 0 0,-11-14 0 0 0,1 1 0 0 0,-1 0 0 0 0,0 0 0 0 0,0 0 0 0 0,-1 0 0 0 0,1 1 0 0 0,-1-1 0 0 0,0 1 0 0 0,0-1 0 0 0,1 6 0 0 0,9 44 0 0 0,-2-1 0 0 0,-3 1 0 0 0,-2 1 0 0 0,-4 107 0 0 0,-3-139 0 0 0,-2 1 0 0 0,0-1 0 0 0,-2 1 0 0 0,-1-2 0 0 0,-17 42 0 0 0,3-18 0 0 0,-44 70 0 0 0,54-99 0 0 0,-1-1 0 0 0,0 1 0 0 0,-2-2 0 0 0,1 0 0 0 0,-2-1 0 0 0,0 0 0 0 0,0-1 0 0 0,-34 21 0 0 0,18-17 0 0 0,21-11 0 0 0,0 0 0 0 0,0-1 0 0 0,-1 0 0 0 0,0-1 0 0 0,-18 5 0 0 0,1-3 0 0 0,-3 2 0 0 0,-46 4 0 0 0,67-11 0 0 0,0-1 0 0 0,1 0 0 0 0,-1 0 0 0 0,0-1 0 0 0,0 0 0 0 0,1-1 0 0 0,-1 0 0 0 0,0-1 0 0 0,-11-4 0 0 0,-6-6 0 0 0,0-2 0 0 0,1 0 0 0 0,1-2 0 0 0,0 0 0 0 0,1-2 0 0 0,-35-36 0 0 0,12 5 0 0 0,-75-108 0 0 0,108 137 0 0 0,2-2 0 0 0,1 1 0 0 0,1-2 0 0 0,-8-25 0 0 0,2 7 0 0 0,7 11 0 0 0,2-1 0 0 0,0 0 0 0 0,3 0 0 0 0,0-1 0 0 0,2 1 0 0 0,4-45 0 0 0,-2 48 0 0 0,1 10 0 0 0,1 1 0 0 0,0-1 0 0 0,2 0 0 0 0,0 1 0 0 0,1 0 0 0 0,1 0 0 0 0,13-28 0 0 0,72-119 0 0 0,-48 92 0 0 0,-20 36 0 0 0,1 1 0 0 0,2 1 0 0 0,1 1 0 0 0,2 2 0 0 0,2 0 0 0 0,0 2 0 0 0,2 2 0 0 0,48-33 0 0 0,-47 41 0 0 0,0 2 0 0 0,68-25 0 0 0,-81 36 0 0 0,-1 2 0 0 0,1 0 0 0 0,-1 2 0 0 0,24-2 0 0 0,3 0 0 0 0,135-14 0 0 0,-156 19 0 0 0,0 0 0 0 0,0 1 0 0 0,0 2 0 0 0,51 11 0 0 0,-64-10 0 0 0,1 1 0 0 0,-1 1 0 0 0,-1 0 0 0 0,14 9 0 0 0,0 0 0 0 0,-17-10 0 0 0,-1 0 0 0 0,0 1 0 0 0,0 1 0 0 0,0-1 0 0 0,-1 1 0 0 0,0 0 0 0 0,-1 1 0 0 0,9 11 0 0 0,40 73 0 0 0,-48-80 0 0 0,-1 3 0 0 0,0 1 0 0 0,-1-1 0 0 0,0 1 0 0 0,-1 0 0 0 0,2 28 0 0 0,3 7 0 0 0,-2-20 0 0 0,-2 1 0 0 0,-2-1 0 0 0,-1 1 0 0 0,-2 39 0 0 0,-21 119 0 0 0,7-85 0 0 0,8-71 0 0 0,-1-1 0 0 0,-2 1 0 0 0,-1-2 0 0 0,-17 37 0 0 0,0 1 0 0 0,19-50 0 0 0,-1 0 0 0 0,-1 0 0 0 0,-1-1 0 0 0,0-1 0 0 0,-2 1 0 0 0,0-2 0 0 0,-1 0 0 0 0,-1 0 0 0 0,0-2 0 0 0,-34 27 0 0 0,42-38 0 0 0,-1-1 0 0 0,1 0 0 0 0,-1-1 0 0 0,1 0 0 0 0,-1 0 0 0 0,0-1 0 0 0,0 1 0 0 0,0-2 0 0 0,0 1 0 0 0,0-1 0 0 0,-15-2 0 0 0,1 1 0 0 0,17 1 0 0 0,1 0 0 0 0,0-1 0 0 0,0 0 0 0 0,0 0 0 0 0,0 0 0 0 0,0-1 0 0 0,0 1 0 0 0,0-1 0 0 0,0 0 0 0 0,0 0 0 0 0,1 0 0 0 0,-1 0 0 0 0,1-1 0 0 0,-1 1 0 0 0,-3-5 0 0 0,-45-55 0 0 0,26 28 0 0 0,-22-25 0 0 0,-71-116 0 0 0,113 164 0 0 0,1-1 0 0 0,0 0 0 0 0,1 0 0 0 0,-4-14 0 0 0,-7-21 0 0 0,3 19 0 0 0,7 16 0 0 0,0 0 0 0 0,0 0 0 0 0,1 0 0 0 0,1-1 0 0 0,-3-20 0 0 0,-3-34 0 0 0,3 32 0 0 0,-1-58 0 0 0,7 44 0 0 0,-2 20 0 0 0,2-1 0 0 0,1 0 0 0 0,1 0 0 0 0,13-56 0 0 0,6 18 0 0 0,3 1 0 0 0,3 1 0 0 0,3 2 0 0 0,48-77 0 0 0,-73 132 0 0 0,54-78 0 0 0,-52 77 0 0 0,1 0 0 0 0,0 1 0 0 0,0 0 0 0 0,1 1 0 0 0,0 0 0 0 0,14-9 0 0 0,-9 9 0 0 0,21-14 0 0 0,45-19 0 0 0,-66 35 0 0 0,1 1 0 0 0,1 0 0 0 0,-1 1 0 0 0,1 0 0 0 0,-1 2 0 0 0,25-2 0 0 0,-17 2 0 0 0,0 2 0 0 0,0 0 0 0 0,38 7 0 0 0,-50-5 0 0 0,0 1 0 0 0,0 1 0 0 0,0 0 0 0 0,0 1 0 0 0,-1 0 0 0 0,1 0 0 0 0,-1 1 0 0 0,-1 1 0 0 0,15 12 0 0 0,-1 2 0 0 0,-1 1 0 0 0,-2 1 0 0 0,0 0 0 0 0,25 41 0 0 0,-8-11 0 0 0,-34-48 0 0 0,0 0 0 0 0,0 0 0 0 0,-1 0 0 0 0,0 0 0 0 0,0 1 0 0 0,2 8 0 0 0,6 14 0 0 0,1 1 0 0 0,-2-1 0 0 0,-1 2 0 0 0,6 36 0 0 0,-2-6 0 0 0,-2-3 0 0 0,-3 1 0 0 0,-3 1 0 0 0,-5 94 0 0 0,0-58 0 0 0,0-68 0 0 0,-2 0 0 0 0,0 0 0 0 0,-2 0 0 0 0,-1-1 0 0 0,-1 0 0 0 0,-19 46 0 0 0,14-52 0 0 0,0-1 0 0 0,-2 0 0 0 0,0-1 0 0 0,-2 0 0 0 0,0-1 0 0 0,-33 26 0 0 0,49-42 0 0 0,-10 6 0 0 0,0-1 0 0 0,0 0 0 0 0,0 0 0 0 0,-1-1 0 0 0,0 0 0 0 0,0-1 0 0 0,0 0 0 0 0,-1-1 0 0 0,1 0 0 0 0,-1-1 0 0 0,0 0 0 0 0,0-1 0 0 0,0 0 0 0 0,1-1 0 0 0,-1 0 0 0 0,-23-4 0 0 0,-4-15 0 0 0,14 6 0 0 0,10 6 0 0 0,0-1 0 0 0,0 0 0 0 0,1 0 0 0 0,0-2 0 0 0,1 0 0 0 0,0 0 0 0 0,-18-20 0 0 0,-77-95 0 0 0,83 93 0 0 0,11 15 0 0 0,1-1 0 0 0,1-1 0 0 0,0 1 0 0 0,1-2 0 0 0,2 0 0 0 0,0 0 0 0 0,1 0 0 0 0,-9-38 0 0 0,-2-2 0 0 0,12 44 0 0 0,2-1 0 0 0,0 0 0 0 0,-4-32 0 0 0,2-22 0 0 0,4 0 0 0 0,7-85 0 0 0,-2 144 0 0 0,0 0 0 0 0,1 0 0 0 0,0 1 0 0 0,1-1 0 0 0,1 1 0 0 0,8-16 0 0 0,4-12 0 0 0,32-61 0 0 0,-13 30 0 0 0,-27 55 0 0 0,1 0 0 0 0,0 0 0 0 0,1 1 0 0 0,0 0 0 0 0,1 1 0 0 0,19-16 0 0 0,15-17 0 0 0,-37 37 0 0 0,1 1 0 0 0,0 0 0 0 0,0 1 0 0 0,0 0 0 0 0,1 1 0 0 0,0 0 0 0 0,0 1 0 0 0,1 0 0 0 0,18-5 0 0 0,7-1 0 0 0,67-10 0 0 0,-80 18 0 0 0,1 1 0 0 0,-1 1 0 0 0,40 4 0 0 0,-52-2 0 0 0,0 1 0 0 0,0 0 0 0 0,0 1 0 0 0,0 0 0 0 0,-1 0 0 0 0,1 2 0 0 0,-1-1 0 0 0,0 1 0 0 0,10 7 0 0 0,30 19 0 0 0,-40-26 0 0 0,-1 1 0 0 0,1-1 0 0 0,-1 2 0 0 0,-1 0 0 0 0,1 0 0 0 0,-2 1 0 0 0,1 0 0 0 0,-1 0 0 0 0,14 18 0 0 0,10 28 0 0 0,15 32 0 0 0,-45-78 0 0 0,0-1 0 0 0,0 1 0 0 0,0 0 0 0 0,-1-1 0 0 0,0 10 0 0 0,6 27 0 0 0,4-1 0 0 0,-2 0 0 0 0,7 82 0 0 0,-9-54 0 0 0,-4 0 0 0 0,-2 0 0 0 0,-4 0 0 0 0,-12 71 0 0 0,5-69 0 0 0,7-48 0 0 0,0-1 0 0 0,-2 1 0 0 0,0-1 0 0 0,-11 27 0 0 0,-27 57 0 0 0,41-105 0 0 0,1-1 0 0 0,-1 1 0 0 0,1-1 0 0 0,-1 1 0 0 0,0-1 0 0 0,0 0 0 0 0,0 0 0 0 0,0 0 0 0 0,0 0 0 0 0,-1 0 0 0 0,1 0 0 0 0,-4 1 0 0 0,-14 13 0 0 0,17-13 0 0 0,-1 0 0 0 0,1 0 0 0 0,-1-1 0 0 0,0 1 0 0 0,0-1 0 0 0,0 0 0 0 0,-1 0 0 0 0,1-1 0 0 0,0 1 0 0 0,-1-1 0 0 0,1 0 0 0 0,-1 0 0 0 0,-7 0 0 0 0,-60 3 0 0 0,71-4 0 0 0,-14-1 0 0 0,1-1 0 0 0,0 0 0 0 0,0-1 0 0 0,0 0 0 0 0,1-2 0 0 0,-1 1 0 0 0,1-2 0 0 0,0 0 0 0 0,0 0 0 0 0,1-1 0 0 0,0-1 0 0 0,0 0 0 0 0,-20-18 0 0 0,-12-15 0 0 0,2-1 0 0 0,-38-50 0 0 0,49 55 0 0 0,11 15 0 0 0,2-2 0 0 0,1 0 0 0 0,0-1 0 0 0,-20-44 0 0 0,20 30 0 0 0,-39-107 0 0 0,49 124 0 0 0,2-1 0 0 0,0 1 0 0 0,1-1 0 0 0,-1-44 0 0 0,5 50 0 0 0,-1 7 0 0 0,1 0 0 0 0,0 0 0 0 0,1 0 0 0 0,0-1 0 0 0,0 1 0 0 0,1 0 0 0 0,0 1 0 0 0,1-1 0 0 0,0 0 0 0 0,5-10 0 0 0,34-67 0 0 0,-35 67 0 0 0,1 2 0 0 0,0-1 0 0 0,2 2 0 0 0,0-1 0 0 0,1 1 0 0 0,1 0 0 0 0,0 1 0 0 0,1 1 0 0 0,18-17 0 0 0,-18 20 0 0 0,1 1 0 0 0,-1 1 0 0 0,2 0 0 0 0,-1 1 0 0 0,1 1 0 0 0,1 0 0 0 0,-1 1 0 0 0,1 0 0 0 0,28-7 0 0 0,-14 8 0 0 0,-1 2 0 0 0,1 0 0 0 0,1 2 0 0 0,-1 2 0 0 0,0 0 0 0 0,0 2 0 0 0,0 1 0 0 0,54 13 0 0 0,-66-9 0 0 0,0 0 0 0 0,0 0 0 0 0,-1 2 0 0 0,19 12 0 0 0,13 6 0 0 0,-41-24 0 0 0,0 1 0 0 0,0-1 0 0 0,-1 1 0 0 0,1 1 0 0 0,-1 0 0 0 0,0 0 0 0 0,0 0 0 0 0,-1 1 0 0 0,0 0 0 0 0,0 0 0 0 0,10 13 0 0 0,-14-16 0 0 0,13 22 0 0 0,35 41 0 0 0,-33-45 0 0 0,0 2 0 0 0,-2 0 0 0 0,-1 1 0 0 0,14 29 0 0 0,39 111 0 0 0,-60-140 0 0 0,-1-1 0 0 0,6 39 0 0 0,-7-32 0 0 0,7 45 0 0 0,-3 0 0 0 0,0 98 0 0 0,-9-135 0 0 0,-4 108 0 0 0,3-135 0 0 0,-1 1 0 0 0,0 0 0 0 0,0-1 0 0 0,-1 1 0 0 0,-1-1 0 0 0,0 0 0 0 0,0 0 0 0 0,-1 0 0 0 0,-8 13 0 0 0,-6 12 0 0 0,17-33 0 0 0,1 1 0 0 0,-1 0 0 0 0,0-1 0 0 0,0 0 0 0 0,0 1 0 0 0,0-1 0 0 0,0 0 0 0 0,-1 0 0 0 0,1 0 0 0 0,-1 0 0 0 0,0 0 0 0 0,0-1 0 0 0,0 1 0 0 0,0-1 0 0 0,-5 3 0 0 0,0-2 0 0 0,1 1 0 0 0,-1-1 0 0 0,0-1 0 0 0,0 0 0 0 0,0 0 0 0 0,0-1 0 0 0,0 1 0 0 0,0-2 0 0 0,0 1 0 0 0,0-1 0 0 0,-1-1 0 0 0,1 1 0 0 0,0-1 0 0 0,0-1 0 0 0,0 1 0 0 0,0-1 0 0 0,0-1 0 0 0,-10-4 0 0 0,15 6 0 0 0,1 0 0 0 0,0 0 0 0 0,-1 0 0 0 0,1-1 0 0 0,0 1 0 0 0,0 0 0 0 0,0-1 0 0 0,0 1 0 0 0,0-1 0 0 0,0 0 0 0 0,0 0 0 0 0,1 0 0 0 0,-1 0 0 0 0,-1-3 0 0 0,-11-11 0 0 0,-15-5 0 0 0,20 11 0 0 0,1-1 0 0 0,0-1 0 0 0,-9-16 0 0 0,-13-19 0 0 0,19 30 0 0 0,1-1 0 0 0,0 0 0 0 0,1-1 0 0 0,1 0 0 0 0,1 0 0 0 0,1 0 0 0 0,-7-39 0 0 0,6 9 0 0 0,1 1 0 0 0,2-63 0 0 0,5 94 0 0 0,1 0 0 0 0,0 0 0 0 0,2 0 0 0 0,0 1 0 0 0,1 0 0 0 0,0 0 0 0 0,13-25 0 0 0,-4 12 0 0 0,2 0 0 0 0,39-53 0 0 0,-48 73 0 0 0,-2 2 0 0 0,0-1 0 0 0,1 1 0 0 0,0 1 0 0 0,0-1 0 0 0,9-6 0 0 0,18-5 0 0 0,-17 0 0 0 0,-15 16 0 0 0,0 0 0 0 0,1 0 0 0 0,-1 1 0 0 0,1-1 0 0 0,0 0 0 0 0,0 1 0 0 0,0-1 0 0 0,0 1 0 0 0,0-1 0 0 0,0 1 0 0 0,0 0 0 0 0,0 0 0 0 0,0 0 0 0 0,0 0 0 0 0,1 0 0 0 0,-1 1 0 0 0,3-1 0 0 0,60-18 0 0 0,-50 13 0 0 0,0 1 0 0 0,1 0 0 0 0,-1 1 0 0 0,1 1 0 0 0,0 1 0 0 0,-1 0 0 0 0,1 1 0 0 0,0 0 0 0 0,0 2 0 0 0,0 0 0 0 0,20 3 0 0 0,-24 1 0 0 0,0 0 0 0 0,0 0 0 0 0,0 1 0 0 0,0 1 0 0 0,-1 0 0 0 0,0 0 0 0 0,-1 1 0 0 0,1 1 0 0 0,-2 0 0 0 0,15 16 0 0 0,12 13 0 0 0,-30-33 0 0 0,0 1 0 0 0,-1 0 0 0 0,0 0 0 0 0,0 1 0 0 0,7 12 0 0 0,4 7 0 0 0,-1 0 0 0 0,-1 1 0 0 0,-1 1 0 0 0,-1 0 0 0 0,-2 1 0 0 0,9 35 0 0 0,-18-60 0 0 0,11 54 0 0 0,-2 0 0 0 0,3 105 0 0 0,-12-135 0 0 0,0-15 0 0 0,0 1 0 0 0,-1 0 0 0 0,-1-1 0 0 0,0 1 0 0 0,-1-1 0 0 0,0 1 0 0 0,-1-1 0 0 0,-1 0 0 0 0,0 0 0 0 0,-10 23 0 0 0,11-31 0 0 0,-1 1 0 0 0,0 0 0 0 0,-1-1 0 0 0,1 0 0 0 0,-1 0 0 0 0,0 0 0 0 0,0-1 0 0 0,-1 0 0 0 0,1 0 0 0 0,-11 6 0 0 0,13-9 0 0 0,1 1 0 0 0,-1-1 0 0 0,0 0 0 0 0,-1 0 0 0 0,1 0 0 0 0,0-1 0 0 0,0 1 0 0 0,0-1 0 0 0,0 0 0 0 0,-1 1 0 0 0,1-1 0 0 0,0-1 0 0 0,0 1 0 0 0,0 0 0 0 0,-1-1 0 0 0,1 0 0 0 0,0 1 0 0 0,0-1 0 0 0,0-1 0 0 0,0 1 0 0 0,0 0 0 0 0,-5-4 0 0 0,-9-9 0 0 0,1 0 0 0 0,0-2 0 0 0,1 1 0 0 0,0-2 0 0 0,1 0 0 0 0,1-1 0 0 0,1 0 0 0 0,1-1 0 0 0,-15-33 0 0 0,16 31 0 0 0,1 1 0 0 0,1-2 0 0 0,1 1 0 0 0,1-1 0 0 0,1 0 0 0 0,-3-24 0 0 0,4 3 0 0 0,3-51 0 0 0,2 78 0 0 0,0 0 0 0 0,2 0 0 0 0,-1 0 0 0 0,2 0 0 0 0,0 0 0 0 0,9-21 0 0 0,5-6 0 0 0,2 1 0 0 0,1 1 0 0 0,2 1 0 0 0,44-56 0 0 0,-48 82 0 0 0,-11 0 0 0 0,-8 13 0 0 0,1 0 0 0 0,-1 0 0 0 0,1 0 0 0 0,0 0 0 0 0,-1-1 0 0 0,1 1 0 0 0,0 1 0 0 0,0-1 0 0 0,-1 0 0 0 0,1 0 0 0 0,0 0 0 0 0,0 0 0 0 0,0 1 0 0 0,0-1 0 0 0,0 0 0 0 0,0 1 0 0 0,0-1 0 0 0,1 1 0 0 0,-1-1 0 0 0,0 1 0 0 0,0-1 0 0 0,0 1 0 0 0,0 0 0 0 0,2-1 0 0 0,-2 1 0 0 0,0 0 0 0 0,-1 0 0 0 0,1 0 0 0 0,0-1 0 0 0,0 1 0 0 0,-1 0 0 0 0,1-1 0 0 0,0 1 0 0 0,-1 0 0 0 0,1-1 0 0 0,0 1 0 0 0,-1-1 0 0 0,1 1 0 0 0,-1-1 0 0 0,1 1 0 0 0,-1-1 0 0 0,1 0 0 0 0,-1 1 0 0 0,1-1 0 0 0,-1 0 0 0 0,1-1 0 0 0,8-8 0 0 0,-2 7 0 0 0,-1 1 0 0 0,1-1 0 0 0,0 1 0 0 0,0 1 0 0 0,0-1 0 0 0,0 1 0 0 0,1 0 0 0 0,-1 1 0 0 0,0 0 0 0 0,0 0 0 0 0,0 0 0 0 0,1 1 0 0 0,-1 0 0 0 0,0 0 0 0 0,0 1 0 0 0,0 0 0 0 0,0 0 0 0 0,-1 1 0 0 0,1 0 0 0 0,-1 0 0 0 0,1 1 0 0 0,-1-1 0 0 0,0 1 0 0 0,0 1 0 0 0,-1-1 0 0 0,1 1 0 0 0,-1 0 0 0 0,0 0 0 0 0,0 0 0 0 0,-1 1 0 0 0,8 11 0 0 0,31 52 0 0 0,-32-54 0 0 0,0 0 0 0 0,-1 1 0 0 0,-1 0 0 0 0,-1 1 0 0 0,0 0 0 0 0,7 26 0 0 0,7 30 0 0 0,-15-51 0 0 0,0 1 0 0 0,-1 0 0 0 0,-1 0 0 0 0,4 48 0 0 0,0 231 0 0 0,-11-268 0 0 0,-1 0 0 0 0,-2 0 0 0 0,-1-1 0 0 0,-1 0 0 0 0,-2 0 0 0 0,-1-1 0 0 0,-16 33 0 0 0,23-60 0 0 0,0 0 0 0 0,-1-1 0 0 0,0 1 0 0 0,0-1 0 0 0,0 0 0 0 0,0 0 0 0 0,-1 0 0 0 0,1 0 0 0 0,-1-1 0 0 0,0 0 0 0 0,0 0 0 0 0,-7 3 0 0 0,7-3 0 0 0,3-2 0 0 0,0 0 0 0 0,-1 0 0 0 0,1-1 0 0 0,-1 1 0 0 0,1-1 0 0 0,-1 1 0 0 0,1-1 0 0 0,0 0 0 0 0,-1 0 0 0 0,1 0 0 0 0,-1 0 0 0 0,1-1 0 0 0,-1 1 0 0 0,1-1 0 0 0,-1 1 0 0 0,1-1 0 0 0,0 0 0 0 0,-1 0 0 0 0,1 0 0 0 0,0 0 0 0 0,0 0 0 0 0,-1 0 0 0 0,1-1 0 0 0,0 1 0 0 0,0-1 0 0 0,-1-1 0 0 0,-5-4 0 0 0,1 0 0 0 0,0 0 0 0 0,1 0 0 0 0,0-1 0 0 0,-11-16 0 0 0,7 1 0 0 0,0 0 0 0 0,2 0 0 0 0,-7-28 0 0 0,-10-28 0 0 0,21 66 0 0 0,1 0 0 0 0,-1 0 0 0 0,2-1 0 0 0,0 1 0 0 0,0-1 0 0 0,2 1 0 0 0,1-27 0 0 0,4-2 0 0 0,12-49 0 0 0,-6 38 0 0 0,-9 44 0 0 0,1-1 0 0 0,0 0 0 0 0,1 1 0 0 0,0 0 0 0 0,0 0 0 0 0,11-15 0 0 0,-2 0 0 0 0,13-9 0 0 0,-22 28 0 0 0,1 0 0 0 0,-1 0 0 0 0,0 0 0 0 0,-1 0 0 0 0,1-1 0 0 0,-1 1 0 0 0,0-1 0 0 0,3-10 0 0 0,-3 12 0 0 0,-1 0 0 0 0,1 1 0 0 0,0-1 0 0 0,0 1 0 0 0,0 0 0 0 0,0 0 0 0 0,0 0 0 0 0,1 0 0 0 0,0 1 0 0 0,-1-1 0 0 0,1 1 0 0 0,0 0 0 0 0,0 0 0 0 0,0 0 0 0 0,0 1 0 0 0,1-1 0 0 0,4 0 0 0 0,33-16 0 0 0,-31 13 0 0 0,1 1 0 0 0,0 0 0 0 0,0 1 0 0 0,21-3 0 0 0,14 7 0 0 0,-46-1 0 0 0,1 0 0 0 0,-1 1 0 0 0,0-1 0 0 0,1 1 0 0 0,-1-1 0 0 0,1 1 0 0 0,-1 0 0 0 0,0-1 0 0 0,0 1 0 0 0,1 0 0 0 0,-1 0 0 0 0,0 0 0 0 0,0 0 0 0 0,0 0 0 0 0,0 0 0 0 0,0 0 0 0 0,0 0 0 0 0,0 0 0 0 0,0 1 0 0 0,0-1 0 0 0,-1 0 0 0 0,2 2 0 0 0,-2-1 0 0 0,1 0 0 0 0,0 0 0 0 0,0 0 0 0 0,-1 0 0 0 0,1-1 0 0 0,1 1 0 0 0,-1 0 0 0 0,0 0 0 0 0,0-1 0 0 0,1 1 0 0 0,-1-1 0 0 0,1 1 0 0 0,-1-1 0 0 0,1 0 0 0 0,-1 0 0 0 0,1 1 0 0 0,0-1 0 0 0,3 1 0 0 0,28 24 0 0 0,-22-14 0 0 0,-1 2 0 0 0,0-1 0 0 0,-1 1 0 0 0,0 1 0 0 0,-1 0 0 0 0,-1 0 0 0 0,-1 1 0 0 0,0-1 0 0 0,0 1 0 0 0,2 19 0 0 0,34 115 0 0 0,-37-97 0 0 0,-5-41 0 0 0,1 0 0 0 0,0 0 0 0 0,5 19 0 0 0,2 8 0 0 0,-2 1 0 0 0,-2 0 0 0 0,-1 1 0 0 0,-3 43 0 0 0,0-74 0 0 0,0 2 0 0 0,-1-1 0 0 0,-1 0 0 0 0,0 1 0 0 0,-1-1 0 0 0,0 0 0 0 0,-5 11 0 0 0,-8 37 0 0 0,15-56 0 0 0,0 0 0 0 0,0 0 0 0 0,-1 0 0 0 0,1 0 0 0 0,-1-1 0 0 0,1 1 0 0 0,-1 0 0 0 0,0-1 0 0 0,0 0 0 0 0,-1 1 0 0 0,1-1 0 0 0,0 0 0 0 0,-1 0 0 0 0,1 0 0 0 0,-1 0 0 0 0,1-1 0 0 0,-1 1 0 0 0,0-1 0 0 0,0 0 0 0 0,0 1 0 0 0,0-1 0 0 0,0-1 0 0 0,-4 2 0 0 0,5-1 0 0 0,0 0 0 0 0,-1-1 0 0 0,1 1 0 0 0,0-1 0 0 0,0 1 0 0 0,-1-1 0 0 0,1 0 0 0 0,0 0 0 0 0,-1 0 0 0 0,1 0 0 0 0,0 0 0 0 0,-1-1 0 0 0,1 1 0 0 0,0-1 0 0 0,-1 1 0 0 0,1-1 0 0 0,0 0 0 0 0,0 0 0 0 0,0 0 0 0 0,0 0 0 0 0,0 0 0 0 0,0 0 0 0 0,0-1 0 0 0,0 1 0 0 0,0-1 0 0 0,1 1 0 0 0,-1-1 0 0 0,0 0 0 0 0,1 0 0 0 0,0 1 0 0 0,-1-1 0 0 0,-1-4 0 0 0,-27-60 0 0 0,22 51 0 0 0,1 1 0 0 0,0-1 0 0 0,2-1 0 0 0,-1 1 0 0 0,2-1 0 0 0,-3-17 0 0 0,3 5 0 0 0,2 1 0 0 0,2-55 0 0 0,1 71 0 0 0,0 1 0 0 0,1-1 0 0 0,0 0 0 0 0,1 1 0 0 0,1 0 0 0 0,-1-1 0 0 0,1 1 0 0 0,1 1 0 0 0,0-1 0 0 0,10-14 0 0 0,-5 13 0 0 0,-8 9 0 0 0,0 1 0 0 0,-1-1 0 0 0,1 0 0 0 0,-1 0 0 0 0,0 1 0 0 0,0-1 0 0 0,1 0 0 0 0,-1 0 0 0 0,0-1 0 0 0,-1 1 0 0 0,1 0 0 0 0,0 0 0 0 0,0 0 0 0 0,-1 0 0 0 0,1-4 0 0 0,-1 4 0 0 0,1 0 0 0 0,-1 0 0 0 0,1 0 0 0 0,0 0 0 0 0,0 0 0 0 0,0 0 0 0 0,0 0 0 0 0,0 1 0 0 0,0-1 0 0 0,0 0 0 0 0,1 0 0 0 0,-1 1 0 0 0,1-1 0 0 0,-1 1 0 0 0,1-1 0 0 0,-1 1 0 0 0,3-1 0 0 0,13-13 0 0 0,0-13 0 0 0,49-34 0 0 0,-63 59 0 0 0,0 1 0 0 0,1-1 0 0 0,-1 1 0 0 0,1 0 0 0 0,-1 0 0 0 0,1 1 0 0 0,-1-1 0 0 0,1 1 0 0 0,0 0 0 0 0,0-1 0 0 0,0 2 0 0 0,0-1 0 0 0,0 0 0 0 0,0 1 0 0 0,0 0 0 0 0,4 0 0 0 0,-1 0 0 0 0,0 0 0 0 0,-1 1 0 0 0,1 0 0 0 0,0 0 0 0 0,-1 0 0 0 0,1 1 0 0 0,0 0 0 0 0,-1 0 0 0 0,10 6 0 0 0,45 43 0 0 0,-60-50 0 0 0,0-1 0 0 0,0 1 0 0 0,0 0 0 0 0,-1-1 0 0 0,1 1 0 0 0,0 0 0 0 0,0 0 0 0 0,0 0 0 0 0,-1-1 0 0 0,1 1 0 0 0,0 0 0 0 0,-1 0 0 0 0,1 0 0 0 0,-1 0 0 0 0,1 1 0 0 0,-1-1 0 0 0,0 0 0 0 0,1 0 0 0 0,-1 0 0 0 0,0 0 0 0 0,0 0 0 0 0,0 0 0 0 0,1 1 0 0 0,-1-1 0 0 0,0 0 0 0 0,-1 0 0 0 0,1 2 0 0 0,0 0 0 0 0,0-1 0 0 0,0 1 0 0 0,0-1 0 0 0,0 1 0 0 0,0-1 0 0 0,1 1 0 0 0,-1-1 0 0 0,1 1 0 0 0,0-1 0 0 0,0 1 0 0 0,2 3 0 0 0,-1-2 0 0 0,6 10 0 0 0,-1-1 0 0 0,0 1 0 0 0,6 20 0 0 0,-11-29 0 0 0,4 18 0 0 0,0 0 0 0 0,-1 0 0 0 0,-2 0 0 0 0,2 36 0 0 0,-5-17 0 0 0,1 10 0 0 0,-9 78 0 0 0,4-95 0 0 0,4-26 0 0 0,-1-1 0 0 0,0 0 0 0 0,-1 1 0 0 0,1-1 0 0 0,-2 0 0 0 0,-5 15 0 0 0,2-8 0 0 0,4-8 0 0 0,-1-1 0 0 0,1 1 0 0 0,-1-1 0 0 0,-1 0 0 0 0,1 0 0 0 0,-1 0 0 0 0,0-1 0 0 0,-6 7 0 0 0,9-12 0 0 0,1 0 0 0 0,-1 0 0 0 0,0 0 0 0 0,1 0 0 0 0,-1 0 0 0 0,0-1 0 0 0,0 1 0 0 0,1 0 0 0 0,-1 0 0 0 0,0-1 0 0 0,1 1 0 0 0,-1 0 0 0 0,1-1 0 0 0,-1 1 0 0 0,0-1 0 0 0,1 1 0 0 0,-1 0 0 0 0,1-1 0 0 0,-1 1 0 0 0,1-1 0 0 0,-1 0 0 0 0,1 1 0 0 0,0-1 0 0 0,-1 1 0 0 0,1-1 0 0 0,0 0 0 0 0,-1 1 0 0 0,1-1 0 0 0,0 0 0 0 0,0 1 0 0 0,-1-1 0 0 0,1-1 0 0 0,-8-19 0 0 0,-2 0 0 0 0,1 0 0 0 0,1 0 0 0 0,0-1 0 0 0,-5-34 0 0 0,9 42 0 0 0,-10-107 0 0 0,12 106 0 0 0,0 0 0 0 0,1 0 0 0 0,0 0 0 0 0,1-1 0 0 0,1 1 0 0 0,1 0 0 0 0,0 0 0 0 0,0-1 0 0 0,2 2 0 0 0,0-1 0 0 0,12-27 0 0 0,-7 26 0 0 0,-6 11 0 0 0,0-1 0 0 0,0 0 0 0 0,0 0 0 0 0,0 0 0 0 0,-1-1 0 0 0,0 1 0 0 0,0 0 0 0 0,1-10 0 0 0,-1 4 0 0 0,1 0 0 0 0,0 1 0 0 0,1-1 0 0 0,6-13 0 0 0,6-16 0 0 0,-14 34 0 0 0,1 1 0 0 0,1 0 0 0 0,-1-1 0 0 0,1 1 0 0 0,8-10 0 0 0,2-3 0 0 0,24-22 0 0 0,-29 28 0 0 0,-8 11 0 0 0,0 0 0 0 0,0 0 0 0 0,1 0 0 0 0,-1 1 0 0 0,0-1 0 0 0,1 0 0 0 0,0 1 0 0 0,-1-1 0 0 0,1 1 0 0 0,0 0 0 0 0,0-1 0 0 0,0 1 0 0 0,-1 0 0 0 0,1 0 0 0 0,3-1 0 0 0,18-12 0 0 0,-22 13 0 0 0,1-1 0 0 0,0 1 0 0 0,0 0 0 0 0,0 0 0 0 0,0 0 0 0 0,0 0 0 0 0,0 0 0 0 0,0 0 0 0 0,1 0 0 0 0,-1 1 0 0 0,0-1 0 0 0,0 1 0 0 0,0 0 0 0 0,1-1 0 0 0,-1 1 0 0 0,4 0 0 0 0,-2 0 0 0 0,0 0 0 0 0,0 0 0 0 0,0 0 0 0 0,0 1 0 0 0,0-1 0 0 0,0 1 0 0 0,0 0 0 0 0,0 0 0 0 0,-1 0 0 0 0,1 0 0 0 0,0 1 0 0 0,0 0 0 0 0,-1 0 0 0 0,1 0 0 0 0,6 5 0 0 0,-2 17 0 0 0,2-11 0 0 0,5 12 0 0 0,15 26 0 0 0,-14-6 0 0 0,-2 1 0 0 0,16 90 0 0 0,-24-93 0 0 0,-3 0 0 0 0,-2 0 0 0 0,-1 0 0 0 0,-7 45 0 0 0,5-44 0 0 0,2-35 0 0 0,0 0 0 0 0,0 0 0 0 0,-1 0 0 0 0,-1 0 0 0 0,1 0 0 0 0,-5 11 0 0 0,-1-1 0 0 0,-10 32 0 0 0,12-30 0 0 0,-1 0 0 0 0,-1-1 0 0 0,-1 1 0 0 0,-12 23 0 0 0,19-42 0 0 0,0-1 0 0 0,0 0 0 0 0,0 1 0 0 0,0-1 0 0 0,0 0 0 0 0,0 0 0 0 0,0 0 0 0 0,-1 1 0 0 0,1-1 0 0 0,0 0 0 0 0,-1-1 0 0 0,1 1 0 0 0,-1 0 0 0 0,1 0 0 0 0,-2 0 0 0 0,1 0 0 0 0,1-1 0 0 0,0 1 0 0 0,0-1 0 0 0,-1 1 0 0 0,1 0 0 0 0,0-1 0 0 0,0 1 0 0 0,0 0 0 0 0,0 0 0 0 0,0 0 0 0 0,0 0 0 0 0,0 0 0 0 0,0 0 0 0 0,-1 2 0 0 0,3-2 0 0 0,-2 4 0 0 0,-16-2 0 0 0,15-3 0 0 0,1-1 0 0 0,-1 1 0 0 0,1 0 0 0 0,-1-1 0 0 0,1 0 0 0 0,0 1 0 0 0,-1-1 0 0 0,1 0 0 0 0,0 0 0 0 0,0 0 0 0 0,-1 1 0 0 0,1-1 0 0 0,0 0 0 0 0,0-1 0 0 0,0 1 0 0 0,0 0 0 0 0,0 0 0 0 0,1 0 0 0 0,-1-1 0 0 0,0 1 0 0 0,0 0 0 0 0,1-1 0 0 0,-1 1 0 0 0,0-2 0 0 0,-13-44 0 0 0,9 27 0 0 0,-2 1 0 0 0,2 0 0 0 0,1 0 0 0 0,0 0 0 0 0,1 0 0 0 0,1-1 0 0 0,1 1 0 0 0,1-1 0 0 0,1 1 0 0 0,0-1 0 0 0,1 1 0 0 0,1 0 0 0 0,1 0 0 0 0,1 0 0 0 0,1 0 0 0 0,0 1 0 0 0,2-1 0 0 0,0 2 0 0 0,0-1 0 0 0,2 1 0 0 0,0 1 0 0 0,1-1 0 0 0,18-19 0 0 0,-20 28 0 0 0,-7 7 0 0 0,0-1 0 0 0,0 1 0 0 0,0-1 0 0 0,0 0 0 0 0,0 0 0 0 0,0 0 0 0 0,-1 0 0 0 0,1 0 0 0 0,-1 0 0 0 0,1-1 0 0 0,-1 1 0 0 0,0 0 0 0 0,0-1 0 0 0,0 1 0 0 0,0-1 0 0 0,-1 1 0 0 0,2-6 0 0 0,-2 7 0 0 0,0-1 0 0 0,0 1 0 0 0,1 0 0 0 0,-1-1 0 0 0,1 1 0 0 0,-1 0 0 0 0,1-1 0 0 0,-1 1 0 0 0,1 0 0 0 0,-1 0 0 0 0,1 0 0 0 0,0 0 0 0 0,0-1 0 0 0,0 1 0 0 0,0 0 0 0 0,0 0 0 0 0,0 0 0 0 0,0 1 0 0 0,0-1 0 0 0,0 0 0 0 0,0 0 0 0 0,0 1 0 0 0,1-1 0 0 0,-1 0 0 0 0,0 1 0 0 0,0-1 0 0 0,2 1 0 0 0,-1-1 0 0 0,0 0 0 0 0,0 0 0 0 0,0 0 0 0 0,0 0 0 0 0,0 0 0 0 0,0 0 0 0 0,-1 0 0 0 0,1 0 0 0 0,0-1 0 0 0,-1 1 0 0 0,1-1 0 0 0,-1 1 0 0 0,0-1 0 0 0,1 0 0 0 0,-1 0 0 0 0,0 1 0 0 0,1-4 0 0 0,0 2 0 0 0,1 1 0 0 0,-1 0 0 0 0,0-1 0 0 0,1 1 0 0 0,0 0 0 0 0,-1 1 0 0 0,1-1 0 0 0,0 0 0 0 0,0 1 0 0 0,0-1 0 0 0,0 1 0 0 0,0 0 0 0 0,0 0 0 0 0,0 0 0 0 0,0 1 0 0 0,0-1 0 0 0,1 1 0 0 0,-1-1 0 0 0,0 1 0 0 0,0 0 0 0 0,1 1 0 0 0,-1-1 0 0 0,0 0 0 0 0,0 1 0 0 0,0 0 0 0 0,1-1 0 0 0,-1 1 0 0 0,0 1 0 0 0,0-1 0 0 0,0 0 0 0 0,2 2 0 0 0,8 5 0 0 0,-11-7 0 0 0,0 0 0 0 0,1 0 0 0 0,-1 0 0 0 0,0 1 0 0 0,0-1 0 0 0,0 1 0 0 0,0-1 0 0 0,0 1 0 0 0,-1 0 0 0 0,1 0 0 0 0,0 0 0 0 0,-1 0 0 0 0,1 0 0 0 0,-1 0 0 0 0,0 0 0 0 0,2 4 0 0 0,4 12 0 0 0,4 11 0 0 0,0 1 0 0 0,-2 0 0 0 0,-2 1 0 0 0,0-1 0 0 0,-2 1 0 0 0,1 35 0 0 0,-8 24 0 0 0,-3-1 0 0 0,-24 121 0 0 0,26-198 0 0 0,-1 1 0 0 0,0-1 0 0 0,-1 0 0 0 0,0 0 0 0 0,-11 19 0 0 0,-8 17 0 0 0,6-12 0 0 0,-44 65 0 0 0,37-62 0 0 0,10-18 0 0 0,-1-1 0 0 0,0 0 0 0 0,-22 20 0 0 0,32-36 0 0 0,0 1 0 0 0,0-1 0 0 0,0 0 0 0 0,0-1 0 0 0,0 1 0 0 0,-1-1 0 0 0,1-1 0 0 0,-13 4 0 0 0,5-1 0 0 0,8-2 0 0 0,0-1 0 0 0,0 0 0 0 0,-1-1 0 0 0,1 0 0 0 0,0 0 0 0 0,-1 0 0 0 0,1 0 0 0 0,-1-1 0 0 0,1 0 0 0 0,-1-1 0 0 0,1 1 0 0 0,-1-1 0 0 0,1 0 0 0 0,0-1 0 0 0,-1 0 0 0 0,1 0 0 0 0,-10-5 0 0 0,12 5 0 0 0,-1-1 0 0 0,1 0 0 0 0,0-1 0 0 0,0 1 0 0 0,1-1 0 0 0,-1 0 0 0 0,1 0 0 0 0,-1 0 0 0 0,1 0 0 0 0,1 0 0 0 0,-1-1 0 0 0,1 0 0 0 0,-1 1 0 0 0,1-1 0 0 0,1 0 0 0 0,-1 0 0 0 0,1 0 0 0 0,-1 0 0 0 0,1 0 0 0 0,1 0 0 0 0,-1 0 0 0 0,1-1 0 0 0,0-6 0 0 0,1-5 0 0 0,0 1 0 0 0,2-1 0 0 0,-1 1 0 0 0,2 0 0 0 0,11-31 0 0 0,47-62 0 0 0,-5 14 0 0 0,-55 92 0 0 0,-1 1 0 0 0,1-1 0 0 0,0 1 0 0 0,1-1 0 0 0,-1 1 0 0 0,0 0 0 0 0,0 0 0 0 0,1 0 0 0 0,3-2 0 0 0,7-7 0 0 0,-7-2 0 0 0,-6 13 0 0 0,1-1 0 0 0,-1 0 0 0 0,0 0 0 0 0,1 0 0 0 0,-1 1 0 0 0,0-1 0 0 0,1 0 0 0 0,-1 0 0 0 0,1 1 0 0 0,-1-1 0 0 0,1 0 0 0 0,-1 1 0 0 0,1-1 0 0 0,0 1 0 0 0,-1-1 0 0 0,1 0 0 0 0,0 1 0 0 0,-1 0 0 0 0,1-1 0 0 0,0 1 0 0 0,0-1 0 0 0,-1 1 0 0 0,1 0 0 0 0,0-1 0 0 0,0 1 0 0 0,0 0 0 0 0,0 0 0 0 0,1 0 0 0 0,32-15 0 0 0,-31 12 0 0 0,0 1 0 0 0,1 1 0 0 0,-1-1 0 0 0,0 0 0 0 0,1 1 0 0 0,-1-1 0 0 0,1 1 0 0 0,0 0 0 0 0,0 0 0 0 0,-1 1 0 0 0,1-1 0 0 0,0 1 0 0 0,0 0 0 0 0,0 0 0 0 0,-1 0 0 0 0,1 0 0 0 0,0 1 0 0 0,0-1 0 0 0,-1 1 0 0 0,1 0 0 0 0,0 0 0 0 0,4 3 0 0 0,-3-2 0 0 0,0 1 0 0 0,-1 0 0 0 0,1 1 0 0 0,-1-1 0 0 0,1 1 0 0 0,-1 0 0 0 0,0 0 0 0 0,-1 0 0 0 0,1 1 0 0 0,-1-1 0 0 0,0 1 0 0 0,0 0 0 0 0,0 0 0 0 0,-1 0 0 0 0,1 0 0 0 0,-1 0 0 0 0,-1 1 0 0 0,1-1 0 0 0,-1 1 0 0 0,2 7 0 0 0,0 14 0 0 0,-1 0 0 0 0,0 1 0 0 0,-4 30 0 0 0,1-10 0 0 0,1-38 0 0 0,0 0 0 0 0,-1 1 0 0 0,0-1 0 0 0,-1 0 0 0 0,0 0 0 0 0,-1 0 0 0 0,0 0 0 0 0,-1 0 0 0 0,1-1 0 0 0,-2 1 0 0 0,1-1 0 0 0,-9 12 0 0 0,-49 89 0 0 0,46-69 0 0 0,10-33 0 0 0,-16 28 0 0 0,-41 48 0 0 0,-3-11 0 0 0,-3-3 0 0 0,-119 93 0 0 0,163-147 0 0 0,-49 25 0 0 0,31-19 0 0 0,31-16 0 0 0,-1-1 0 0 0,0 0 0 0 0,0-1 0 0 0,0 0 0 0 0,-18 2 0 0 0,-19 6 0 0 0,3-2 0 0 0,-1-1 0 0 0,0-3 0 0 0,0-2 0 0 0,-68-3 0 0 0,108-2 0 0 0,0 1 0 0 0,0-1 0 0 0,1-1 0 0 0,-1 1 0 0 0,0-1 0 0 0,1-1 0 0 0,-8-3 0 0 0,6 3 0 0 0,1 0 0 0 0,-1 0 0 0 0,0 1 0 0 0,-18-3 0 0 0,13 4 0 0 0,1 0 0 0 0,0-2 0 0 0,-1 0 0 0 0,1 0 0 0 0,0-1 0 0 0,1-1 0 0 0,-1 0 0 0 0,1 0 0 0 0,0-1 0 0 0,0-1 0 0 0,-16-12 0 0 0,17 10 0 0 0,9 7 0 0 0,0 1 0 0 0,0 0 0 0 0,1-1 0 0 0,-1 1 0 0 0,1-1 0 0 0,-1 0 0 0 0,1 1 0 0 0,-1-1 0 0 0,1 0 0 0 0,0 0 0 0 0,0 0 0 0 0,0 0 0 0 0,0 0 0 0 0,0 0 0 0 0,0 0 0 0 0,1 0 0 0 0,-1 0 0 0 0,1 0 0 0 0,-1-4 0 0 0,-1-5 0 0 0,1 0 0 0 0,1-1 0 0 0,0 1 0 0 0,0 0 0 0 0,3-17 0 0 0,-2 22 0 0 0,0 1 0 0 0,0-1 0 0 0,1 1 0 0 0,-1-1 0 0 0,1 1 0 0 0,0-1 0 0 0,1 1 0 0 0,0 0 0 0 0,-1 0 0 0 0,2 0 0 0 0,-1 1 0 0 0,0-1 0 0 0,5-3 0 0 0,2-6 0 0 0,12-14 0 0 0,12-1 0 0 0,2 1 0 0 0,0 2 0 0 0,2 2 0 0 0,57-28 0 0 0,-73 42 0 0 0,50-21 0 0 0,-13 12 0 0 0,-34 10 0 0 0,49-10 0 0 0,-35 13 0 0 0,-38 6 0 0 0,-1 1 0 0 0,1-1 0 0 0,-1 0 0 0 0,1 0 0 0 0,-1 0 0 0 0,1 0 0 0 0,-1 1 0 0 0,1-1 0 0 0,-1 0 0 0 0,0 0 0 0 0,1 1 0 0 0,-1-1 0 0 0,1 0 0 0 0,-1 1 0 0 0,0-1 0 0 0,1 0 0 0 0,-1 1 0 0 0,0-1 0 0 0,0 1 0 0 0,1-1 0 0 0,-1 1 0 0 0,0-1 0 0 0,0 0 0 0 0,1 1 0 0 0,-1-1 0 0 0,0 1 0 0 0,0-1 0 0 0,0 1 0 0 0,0-1 0 0 0,0 1 0 0 0,0-1 0 0 0,0 1 0 0 0,0 0 0 0 0,-1 18 0 0 0,1-17 0 0 0,0 0 0 0 0,0 0 0 0 0,0 0 0 0 0,-1 0 0 0 0,1 0 0 0 0,-1 0 0 0 0,0 0 0 0 0,1 0 0 0 0,-1 0 0 0 0,0 0 0 0 0,0 0 0 0 0,0 0 0 0 0,0-1 0 0 0,0 1 0 0 0,-1 0 0 0 0,1-1 0 0 0,-1 1 0 0 0,1-1 0 0 0,-1 1 0 0 0,1-1 0 0 0,-4 3 0 0 0,-14 14 0 0 0,8-2 0 0 0,8-10 0 0 0,-1 0 0 0 0,-1 0 0 0 0,1-1 0 0 0,-1 0 0 0 0,0 1 0 0 0,-9 6 0 0 0,-58 44 0 0 0,28-21 0 0 0,-2-1 0 0 0,-1-2 0 0 0,-74 37 0 0 0,86-53 0 0 0,5-1 0 0 0,0-2 0 0 0,-1-1 0 0 0,-47 12 0 0 0,-8-7 0 0 0,-125 9 0 0 0,170-24 0 0 0,0-2 0 0 0,0-1 0 0 0,0-3 0 0 0,0-1 0 0 0,-51-13 0 0 0,-17-29 0 0 0,104 46 0 0 0,0 0 0 0 0,-1-1 0 0 0,1 0 0 0 0,0 0 0 0 0,0 0 0 0 0,0 0 0 0 0,0-1 0 0 0,0 0 0 0 0,1 0 0 0 0,-1 0 0 0 0,1 0 0 0 0,0-1 0 0 0,0 0 0 0 0,0 0 0 0 0,0 0 0 0 0,1 0 0 0 0,-1 0 0 0 0,1-1 0 0 0,1 0 0 0 0,-1 1 0 0 0,0-1 0 0 0,1 0 0 0 0,0-1 0 0 0,0 1 0 0 0,1 0 0 0 0,-1 0 0 0 0,1-1 0 0 0,0 1 0 0 0,1-1 0 0 0,-1 1 0 0 0,1-1 0 0 0,0 1 0 0 0,1-1 0 0 0,-1 1 0 0 0,1-1 0 0 0,0 1 0 0 0,0 0 0 0 0,4-10 0 0 0,-2 9 0 0 0,0 0 0 0 0,1 0 0 0 0,0 0 0 0 0,0 0 0 0 0,6-6 0 0 0,5-7 0 0 0,-9 10 0 0 0,0 0 0 0 0,1 1 0 0 0,0 0 0 0 0,0 0 0 0 0,0 0 0 0 0,11-7 0 0 0,98-101 0 0 0,-21 44 0 0 0,3 5 0 0 0,2 3 0 0 0,190-86 0 0 0,-27 7 0 0 0,-232 127 0 0 0,0 2 0 0 0,55-19 0 0 0,-74 30 0 0 0,0 1 0 0 0,0 0 0 0 0,-1 1 0 0 0,23 0 0 0 0,7 0 0 0 0,-40 1 0 0 0,70-2 0 0 0,-67 2 0 0 0,-1 0 0 0 0,0 0 0 0 0,0 1 0 0 0,0-1 0 0 0,1 1 0 0 0,-1-1 0 0 0,0 1 0 0 0,0 0 0 0 0,0 1 0 0 0,0-1 0 0 0,0 0 0 0 0,-1 1 0 0 0,1 0 0 0 0,0-1 0 0 0,-1 1 0 0 0,1 0 0 0 0,-1 1 0 0 0,1-1 0 0 0,2 3 0 0 0,-1 4 0 0 0,0 0 0 0 0,0 0 0 0 0,-1 0 0 0 0,0 0 0 0 0,0 0 0 0 0,-1 1 0 0 0,0-1 0 0 0,-1 1 0 0 0,0 16 0 0 0,0 7 0 0 0,1-23 0 0 0,-2 1 0 0 0,1-1 0 0 0,-2 0 0 0 0,1 1 0 0 0,-1-1 0 0 0,-1 0 0 0 0,0 0 0 0 0,0 1 0 0 0,-1-1 0 0 0,0-1 0 0 0,-7 15 0 0 0,-59 95 0 0 0,51-89 0 0 0,-2 0 0 0 0,0-1 0 0 0,-2-2 0 0 0,-1 0 0 0 0,-34 30 0 0 0,-5-2 0 0 0,-79 54 0 0 0,87-75 0 0 0,-97 47 0 0 0,99-60 0 0 0,0-2 0 0 0,-1-3 0 0 0,-99 18 0 0 0,70-23 0 0 0,0-3 0 0 0,-135-5 0 0 0,138-4 0 0 0,71 1 0 0 0,-81-4 0 0 0,84 3 0 0 0,-1 0 0 0 0,1 0 0 0 0,-1 0 0 0 0,1 0 0 0 0,0-1 0 0 0,0 0 0 0 0,0 0 0 0 0,0 0 0 0 0,0-1 0 0 0,0 0 0 0 0,1 0 0 0 0,-1 0 0 0 0,-5-5 0 0 0,9 4 0 0 0,-1-1 0 0 0,1 0 0 0 0,0 0 0 0 0,1 0 0 0 0,-1 1 0 0 0,1-1 0 0 0,0 0 0 0 0,0 0 0 0 0,1 0 0 0 0,-1 0 0 0 0,2-5 0 0 0,-1 6 0 0 0,2-6 0 0 0,1 1 0 0 0,0 0 0 0 0,0 0 0 0 0,1 0 0 0 0,0 1 0 0 0,10-14 0 0 0,1-2 0 0 0,-3 6 0 0 0,1 1 0 0 0,1 1 0 0 0,0 0 0 0 0,34-27 0 0 0,-7 6 0 0 0,108-81 0 0 0,-96 74 0 0 0,2 2 0 0 0,1 3 0 0 0,111-57 0 0 0,-54 54 0 0 0,-90 29 0 0 0,-17 8 0 0 0,0 1 0 0 0,1 1 0 0 0,-1-1 0 0 0,1 1 0 0 0,14-3 0 0 0,23-9 0 0 0,-38 11 0 0 0,1 1 0 0 0,-1 0 0 0 0,1 1 0 0 0,0-1 0 0 0,0 2 0 0 0,-1-1 0 0 0,1 1 0 0 0,0 0 0 0 0,0 1 0 0 0,13 0 0 0 0,-20 1 0 0 0,0 0 0 0 0,1 0 0 0 0,-1 0 0 0 0,1 0 0 0 0,-1 0 0 0 0,0 0 0 0 0,0 1 0 0 0,0-1 0 0 0,0 0 0 0 0,0 1 0 0 0,0-1 0 0 0,0 1 0 0 0,0-1 0 0 0,0 1 0 0 0,-1-1 0 0 0,1 1 0 0 0,0 0 0 0 0,-1-1 0 0 0,0 1 0 0 0,1 0 0 0 0,-1-1 0 0 0,0 1 0 0 0,0 0 0 0 0,0-1 0 0 0,0 1 0 0 0,-1 3 0 0 0,-2 48 0 0 0,3-52 0 0 0,-3 14 0 0 0,-1-1 0 0 0,0 0 0 0 0,-1 1 0 0 0,-1-2 0 0 0,0 1 0 0 0,0-1 0 0 0,-2 1 0 0 0,-12 16 0 0 0,-7 6 0 0 0,-44 47 0 0 0,-229 211 0 0 0,223-237 0 0 0,-2-3 0 0 0,-163 83 0 0 0,240-136 0 0 0,-130 55 0 0 0,95-42 0 0 0,8-4 0 0 0,0-2 0 0 0,0 0 0 0 0,-1-2 0 0 0,-42 2 0 0 0,-124-1 0 0 0,189-7 0 0 0,-14 1 0 0 0,-1-1 0 0 0,0-1 0 0 0,0-1 0 0 0,1-1 0 0 0,-1 0 0 0 0,1-2 0 0 0,-35-12 0 0 0,40 9 0 0 0,5 3 0 0 0,0 0 0 0 0,-1 0 0 0 0,0 1 0 0 0,-16-4 0 0 0,14 4 0 0 0,0-2 0 0 0,1 1 0 0 0,0-2 0 0 0,0 0 0 0 0,0 0 0 0 0,1-1 0 0 0,-20-17 0 0 0,26 19 0 0 0,0 0 0 0 0,0-1 0 0 0,0 0 0 0 0,1 0 0 0 0,0 0 0 0 0,0 0 0 0 0,1-1 0 0 0,-1 0 0 0 0,2 0 0 0 0,-1 0 0 0 0,1 0 0 0 0,-2-14 0 0 0,2 8 0 0 0,1-1 0 0 0,0 1 0 0 0,2-1 0 0 0,0 0 0 0 0,0 0 0 0 0,4-20 0 0 0,-2 27 0 0 0,1 0 0 0 0,0 0 0 0 0,0 0 0 0 0,1 0 0 0 0,0 0 0 0 0,1 1 0 0 0,-1-1 0 0 0,1 1 0 0 0,1 0 0 0 0,-1 1 0 0 0,9-8 0 0 0,6-8 0 0 0,-5 0 0 0 0,-12 17 0 0 0,1 0 0 0 0,-1 1 0 0 0,1-1 0 0 0,0 1 0 0 0,0 0 0 0 0,9-7 0 0 0,19-14 0 0 0,-16 11 0 0 0,1 1 0 0 0,23-12 0 0 0,-12 9 0 0 0,2-2 0 0 0,41-17 0 0 0,-62 31 0 0 0,19-8 0 0 0,1 2 0 0 0,54-12 0 0 0,-72 19 0 0 0,1 0 0 0 0,-1 0 0 0 0,0-1 0 0 0,15-7 0 0 0,-16 6 0 0 0,0 1 0 0 0,0 0 0 0 0,0 1 0 0 0,21-4 0 0 0,9 1 0 0 0,23-3 0 0 0,86-3 0 0 0,-128 12 0 0 0,0 1 0 0 0,0 1 0 0 0,0 0 0 0 0,29 9 0 0 0,-39-8 0 0 0,0 1 0 0 0,0 0 0 0 0,0 1 0 0 0,0 1 0 0 0,-1 0 0 0 0,0 0 0 0 0,-1 1 0 0 0,17 14 0 0 0,-22-16 0 0 0,0 0 0 0 0,-1 0 0 0 0,1 1 0 0 0,-1-1 0 0 0,-1 1 0 0 0,1 0 0 0 0,-1 0 0 0 0,0 0 0 0 0,0 0 0 0 0,-1 0 0 0 0,0 0 0 0 0,0 0 0 0 0,0 8 0 0 0,4 12 0 0 0,-4-17 0 0 0,1 0 0 0 0,-1 0 0 0 0,-1 0 0 0 0,1 0 0 0 0,-1 0 0 0 0,-1 0 0 0 0,0-1 0 0 0,0 1 0 0 0,-5 15 0 0 0,-2 1 0 0 0,-23 46 0 0 0,15-35 0 0 0,8-22 0 0 0,-1 0 0 0 0,-1 0 0 0 0,-19 23 0 0 0,-5 5 0 0 0,7-4 0 0 0,-3-2 0 0 0,0-1 0 0 0,-3-1 0 0 0,-1-2 0 0 0,-1-1 0 0 0,-49 33 0 0 0,63-52 0 0 0,1 0 0 0 0,-25 9 0 0 0,-28 15 0 0 0,52-23 0 0 0,-1-2 0 0 0,-1 0 0 0 0,0-1 0 0 0,-41 10 0 0 0,-101 15 0 0 0,157-33 0 0 0,-32 4 0 0 0,1-1 0 0 0,-1-2 0 0 0,0-2 0 0 0,-65-6 0 0 0,79 2 0 0 0,0-1 0 0 0,0-2 0 0 0,0 0 0 0 0,1-2 0 0 0,0-1 0 0 0,1-1 0 0 0,-42-23 0 0 0,59 29 0 0 0,0 0 0 0 0,0-1 0 0 0,1 0 0 0 0,-1-1 0 0 0,-6-7 0 0 0,-16-14 0 0 0,23 23 0 0 0,5 2 0 0 0,-1 1 0 0 0,0 0 0 0 0,1 0 0 0 0,-1-1 0 0 0,0 1 0 0 0,1-1 0 0 0,0 1 0 0 0,-1-1 0 0 0,1 0 0 0 0,0 1 0 0 0,0-1 0 0 0,0 0 0 0 0,0 0 0 0 0,0 0 0 0 0,0 0 0 0 0,1 0 0 0 0,-1 0 0 0 0,1 0 0 0 0,-1 0 0 0 0,1 0 0 0 0,0-3 0 0 0,-12-50 0 0 0,8 40 0 0 0,0 0 0 0 0,2-1 0 0 0,-3-21 0 0 0,5 20 0 0 0,0 0 0 0 0,0 1 0 0 0,2-1 0 0 0,0 1 0 0 0,0-1 0 0 0,2 1 0 0 0,10-31 0 0 0,1 12 0 0 0,4-11 0 0 0,2 0 0 0 0,41-65 0 0 0,-30 63 0 0 0,108-147 0 0 0,-124 176 0 0 0,1 0 0 0 0,1 2 0 0 0,1 0 0 0 0,0 1 0 0 0,1 1 0 0 0,1 0 0 0 0,32-15 0 0 0,52-32 0 0 0,-88 52 0 0 0,-14 7 0 0 0,0 1 0 0 0,1 0 0 0 0,-1 0 0 0 0,1 0 0 0 0,0 1 0 0 0,-1 0 0 0 0,1-1 0 0 0,0 1 0 0 0,7-1 0 0 0,30-12 0 0 0,-32 10 0 0 0,0 1 0 0 0,0-1 0 0 0,0 2 0 0 0,0-1 0 0 0,1 1 0 0 0,17-1 0 0 0,-21 3 0 0 0,0-1 0 0 0,0 1 0 0 0,-1 0 0 0 0,1 0 0 0 0,-1 1 0 0 0,1 0 0 0 0,0 0 0 0 0,-1 0 0 0 0,0 1 0 0 0,1-1 0 0 0,-1 1 0 0 0,0 0 0 0 0,6 4 0 0 0,0-1 0 0 0,-9-5 0 0 0,0 1 0 0 0,-1 0 0 0 0,1 0 0 0 0,0-1 0 0 0,0 1 0 0 0,-1 0 0 0 0,1 0 0 0 0,0 1 0 0 0,-1-1 0 0 0,1 0 0 0 0,-1 0 0 0 0,1 1 0 0 0,-1-1 0 0 0,0 1 0 0 0,0 0 0 0 0,1-1 0 0 0,-1 1 0 0 0,0 0 0 0 0,0-1 0 0 0,1 5 0 0 0,-1 2 0 0 0,0-6 0 0 0,-1 0 0 0 0,0-1 0 0 0,1 1 0 0 0,-1 0 0 0 0,1 0 0 0 0,0 0 0 0 0,0-1 0 0 0,0 1 0 0 0,-1 0 0 0 0,1-1 0 0 0,1 1 0 0 0,-1-1 0 0 0,0 1 0 0 0,0-1 0 0 0,1 1 0 0 0,1 0 0 0 0,-2 1 0 0 0,1-1 0 0 0,0 1 0 0 0,-1-1 0 0 0,1 1 0 0 0,-1 0 0 0 0,0 0 0 0 0,0 0 0 0 0,0-1 0 0 0,0 1 0 0 0,0 0 0 0 0,-1 0 0 0 0,1 0 0 0 0,-1 1 0 0 0,0 3 0 0 0,-1 58 0 0 0,-1-30 0 0 0,1-26 0 0 0,0 1 0 0 0,-1 0 0 0 0,0-1 0 0 0,-1 0 0 0 0,0 1 0 0 0,0-1 0 0 0,-1 0 0 0 0,-9 15 0 0 0,0-1 0 0 0,-2 0 0 0 0,-19 22 0 0 0,23-32 0 0 0,-8 11 0 0 0,-1 0 0 0 0,-1-2 0 0 0,-29 24 0 0 0,22-22 0 0 0,-11 6 0 0 0,-61 30 0 0 0,81-46 0 0 0,-2-1 0 0 0,1 0 0 0 0,-2-2 0 0 0,1-1 0 0 0,-2 0 0 0 0,-33 9 0 0 0,-14-1 0 0 0,30-8 0 0 0,-65 10 0 0 0,47-17 0 0 0,1-3 0 0 0,-1-2 0 0 0,1-3 0 0 0,-107-22 0 0 0,136 20 0 0 0,0-1 0 0 0,0-2 0 0 0,1 0 0 0 0,-29-17 0 0 0,20 6 0 0 0,1-2 0 0 0,1-1 0 0 0,-33-31 0 0 0,61 50 0 0 0,-3-1 0 0 0,1-1 0 0 0,0 0 0 0 0,1-1 0 0 0,-1 0 0 0 0,2 0 0 0 0,-1 0 0 0 0,1-1 0 0 0,-5-10 0 0 0,-51-97 0 0 0,60 110 0 0 0,-1 1 0 0 0,1-1 0 0 0,0 1 0 0 0,0-1 0 0 0,0 0 0 0 0,1 0 0 0 0,0 0 0 0 0,-1-8 0 0 0,-2-13 0 0 0,2 16 0 0 0,1 0 0 0 0,0 0 0 0 0,0 0 0 0 0,1 0 0 0 0,1 0 0 0 0,0-1 0 0 0,1 1 0 0 0,0 0 0 0 0,0 1 0 0 0,1-1 0 0 0,1 0 0 0 0,7-17 0 0 0,-2 9 0 0 0,1 0 0 0 0,14-20 0 0 0,11-22 0 0 0,-24 41 0 0 0,2 0 0 0 0,0 1 0 0 0,1 0 0 0 0,1 1 0 0 0,0 1 0 0 0,1 1 0 0 0,1 0 0 0 0,1 1 0 0 0,0 1 0 0 0,27-16 0 0 0,-32 23 0 0 0,2 1 0 0 0,-1 1 0 0 0,1 0 0 0 0,-1 1 0 0 0,1 0 0 0 0,0 1 0 0 0,1 1 0 0 0,-1 1 0 0 0,18-1 0 0 0,2 1 0 0 0,50 1 0 0 0,-81 0 0 0 0,1 0 0 0 0,0 1 0 0 0,-1 0 0 0 0,1 0 0 0 0,0 0 0 0 0,-1 0 0 0 0,1 1 0 0 0,-1-1 0 0 0,0 1 0 0 0,1 1 0 0 0,-1-1 0 0 0,0 0 0 0 0,5 5 0 0 0,6 15 0 0 0,14-5 0 0 0,-19-5 0 0 0,-1 0 0 0 0,-1 0 0 0 0,0 1 0 0 0,-1 0 0 0 0,0 0 0 0 0,6 20 0 0 0,10 16 0 0 0,-15-31 0 0 0,-1 1 0 0 0,0-1 0 0 0,-1 1 0 0 0,-2 1 0 0 0,0-1 0 0 0,0 1 0 0 0,-2-1 0 0 0,0 35 0 0 0,-3-20 0 0 0,-2 0 0 0 0,-1 1 0 0 0,-1-1 0 0 0,-12 38 0 0 0,11-54 0 0 0,-2 0 0 0 0,0 0 0 0 0,-19 32 0 0 0,-5 10 0 0 0,26-48 0 0 0,-1 0 0 0 0,0 0 0 0 0,0-1 0 0 0,-16 19 0 0 0,-6 8 0 0 0,10-15 0 0 0,-1 0 0 0 0,-1-2 0 0 0,-1 0 0 0 0,-37 28 0 0 0,38-35 0 0 0,1-1 0 0 0,-39 18 0 0 0,-9 5 0 0 0,46-24 0 0 0,0-1 0 0 0,-1-1 0 0 0,0-1 0 0 0,-1-2 0 0 0,0 0 0 0 0,0-1 0 0 0,0-1 0 0 0,-1-2 0 0 0,1 0 0 0 0,-41-2 0 0 0,50-2 0 0 0,0-1 0 0 0,1 0 0 0 0,-1-2 0 0 0,1 0 0 0 0,0 0 0 0 0,0-1 0 0 0,0-1 0 0 0,0 0 0 0 0,1-1 0 0 0,0 0 0 0 0,1-1 0 0 0,-15-12 0 0 0,6 3 0 0 0,1-2 0 0 0,1 0 0 0 0,1-1 0 0 0,1 0 0 0 0,-28-44 0 0 0,36 45 0 0 0,1-1 0 0 0,1 0 0 0 0,0-1 0 0 0,2 0 0 0 0,0 0 0 0 0,-4-41 0 0 0,6 15 0 0 0,1 0 0 0 0,7-70 0 0 0,-1 98 0 0 0,0 1 0 0 0,1-1 0 0 0,0 0 0 0 0,16-32 0 0 0,1-6 0 0 0,-15 36 0 0 0,37-98 0 0 0,-25 75 0 0 0,-6 13 0 0 0,1 0 0 0 0,34-53 0 0 0,34-26 0 0 0,-75 102 0 0 0,0 1 0 0 0,1-1 0 0 0,0 2 0 0 0,0-1 0 0 0,10-5 0 0 0,13-11 0 0 0,-21 16 0 0 0,1-1 0 0 0,0 2 0 0 0,1-1 0 0 0,-1 2 0 0 0,1-1 0 0 0,0 2 0 0 0,0 0 0 0 0,16-4 0 0 0,-13 5 0 0 0,1 1 0 0 0,0 0 0 0 0,0 1 0 0 0,27 2 0 0 0,-37-1 0 0 0,-1 1 0 0 0,1 0 0 0 0,0 0 0 0 0,0 0 0 0 0,-1 1 0 0 0,1 0 0 0 0,0 0 0 0 0,-1 0 0 0 0,0 1 0 0 0,0 0 0 0 0,0 0 0 0 0,0 0 0 0 0,0 1 0 0 0,8 7 0 0 0,-3 1 0 0 0,0 0 0 0 0,-1 0 0 0 0,0 1 0 0 0,-1 0 0 0 0,0 1 0 0 0,-1 0 0 0 0,8 22 0 0 0,-8-16 0 0 0,-2 0 0 0 0,-1 0 0 0 0,3 25 0 0 0,-4-26 0 0 0,0 0 0 0 0,-2 0 0 0 0,0 0 0 0 0,-1 0 0 0 0,-2 0 0 0 0,1 0 0 0 0,-2 0 0 0 0,-8 30 0 0 0,2-21 0 0 0,5-16 0 0 0,0 0 0 0 0,-1 0 0 0 0,0 0 0 0 0,-10 16 0 0 0,-8 15 0 0 0,20-34 0 0 0,-2 0 0 0 0,1 0 0 0 0,-1 0 0 0 0,-10 12 0 0 0,-24 33 0 0 0,9-36 0 0 0,8 8 0 0 0,18-20 0 0 0,-1-1 0 0 0,0 1 0 0 0,1-1 0 0 0,-2 0 0 0 0,-10 8 0 0 0,-1-2 0 0 0,-1-1 0 0 0,0-1 0 0 0,-1 0 0 0 0,0-2 0 0 0,0 0 0 0 0,-1-1 0 0 0,0-1 0 0 0,0-1 0 0 0,-38 3 0 0 0,42-6 0 0 0,0 0 0 0 0,0-2 0 0 0,1 0 0 0 0,-1 0 0 0 0,0-2 0 0 0,1 0 0 0 0,0 0 0 0 0,-1-2 0 0 0,2 0 0 0 0,-1 0 0 0 0,0-2 0 0 0,1 1 0 0 0,-16-12 0 0 0,-27-19 0 0 0,32 21 0 0 0,1 0 0 0 0,-24-22 0 0 0,12 5 0 0 0,0 3 0 0 0,1-3 0 0 0,2-1 0 0 0,1-1 0 0 0,-26-40 0 0 0,40 50 0 0 0,2-1 0 0 0,1 0 0 0 0,-20-50 0 0 0,16 24 0 0 0,11 33 0 0 0,1-1 0 0 0,1 0 0 0 0,-5-33 0 0 0,-6-40 0 0 0,10 60 0 0 0,2 1 0 0 0,-3-57 0 0 0,8 60 0 0 0,1 1 0 0 0,10-51 0 0 0,-9 67 0 0 0,1 0 0 0 0,1 1 0 0 0,0 0 0 0 0,0 0 0 0 0,1 0 0 0 0,1 0 0 0 0,0 1 0 0 0,10-14 0 0 0,-14 21 0 0 0,0 1 0 0 0,0-1 0 0 0,0 0 0 0 0,-1 1 0 0 0,1-1 0 0 0,-1 0 0 0 0,0 0 0 0 0,0 0 0 0 0,0 0 0 0 0,0 0 0 0 0,1-4 0 0 0,2-7 0 0 0,-2 9 0 0 0,1 0 0 0 0,0 0 0 0 0,0 1 0 0 0,0-1 0 0 0,1 0 0 0 0,-1 1 0 0 0,1 0 0 0 0,0 0 0 0 0,1 0 0 0 0,-1 1 0 0 0,1-1 0 0 0,-1 1 0 0 0,1 0 0 0 0,0 0 0 0 0,0 1 0 0 0,0-1 0 0 0,10-2 0 0 0,10-6 0 0 0,-13 6 0 0 0,0 1 0 0 0,1 0 0 0 0,0 1 0 0 0,-1 0 0 0 0,1 1 0 0 0,0 0 0 0 0,0 1 0 0 0,0 1 0 0 0,14 1 0 0 0,-17-1 0 0 0,-1 1 0 0 0,1 0 0 0 0,0 1 0 0 0,-1 0 0 0 0,0 1 0 0 0,1 0 0 0 0,-1 0 0 0 0,0 1 0 0 0,-1 0 0 0 0,1 0 0 0 0,-1 1 0 0 0,15 11 0 0 0,71 72 0 0 0,-92-86 0 0 0,0 1 0 0 0,0-1 0 0 0,-1 1 0 0 0,1-1 0 0 0,-1 1 0 0 0,1 0 0 0 0,-1 0 0 0 0,0-1 0 0 0,1 7 0 0 0,8 17 0 0 0,1-6 0 0 0,0 1 0 0 0,-2 0 0 0 0,0 1 0 0 0,-2 0 0 0 0,0 0 0 0 0,-1 1 0 0 0,-1 0 0 0 0,-2 0 0 0 0,0 0 0 0 0,-1 1 0 0 0,-2 24 0 0 0,0-12 0 0 0,-8 65 0 0 0,5-88 0 0 0,0 1 0 0 0,0-1 0 0 0,-1 0 0 0 0,-1 0 0 0 0,0-1 0 0 0,-1 1 0 0 0,-13 20 0 0 0,-33 58 0 0 0,42-71 0 0 0,0 0 0 0 0,-2 0 0 0 0,-1-1 0 0 0,-18 21 0 0 0,7-7 0 0 0,22-31 0 0 0,1 1 0 0 0,-1-1 0 0 0,1 0 0 0 0,-1 1 0 0 0,0-1 0 0 0,0 0 0 0 0,0 0 0 0 0,0 0 0 0 0,0 0 0 0 0,0-1 0 0 0,-1 1 0 0 0,1-1 0 0 0,-1 1 0 0 0,1-1 0 0 0,-1 0 0 0 0,-3 2 0 0 0,-49 20 0 0 0,19-7 0 0 0,-44 13 0 0 0,69-26 0 0 0,-1-1 0 0 0,1-1 0 0 0,0 0 0 0 0,-1-1 0 0 0,0 0 0 0 0,1-1 0 0 0,-1 0 0 0 0,-12-4 0 0 0,9 2 0 0 0,0-2 0 0 0,0 0 0 0 0,1-1 0 0 0,0-1 0 0 0,0 0 0 0 0,-18-12 0 0 0,-71-58 0 0 0,87 64 0 0 0,2 0 0 0 0,0-1 0 0 0,0 0 0 0 0,1-1 0 0 0,1-1 0 0 0,1 0 0 0 0,0 0 0 0 0,-13-28 0 0 0,-43-60 0 0 0,57 85 0 0 0,1 1 0 0 0,1-2 0 0 0,0 1 0 0 0,1-1 0 0 0,1 0 0 0 0,-4-29 0 0 0,4 6 0 0 0,-6-57 0 0 0,11 91 0 0 0,1 1 0 0 0,1 0 0 0 0,0-1 0 0 0,0 1 0 0 0,0 0 0 0 0,1 0 0 0 0,0-1 0 0 0,1 1 0 0 0,4-11 0 0 0,5-4 0 0 0,-7 12 0 0 0,1-1 0 0 0,0 1 0 0 0,1 0 0 0 0,1 0 0 0 0,-1 1 0 0 0,1 0 0 0 0,17-15 0 0 0,7-3 0 0 0,-26 27 0 0 0,0 1 0 0 0,12-7 0 0 0,0 0 0 0 0,1 1 0 0 0,-1 0 0 0 0,1 2 0 0 0,30-4 0 0 0,-20 4 0 0 0,47-14 0 0 0,69-17-3411 0 0,-93 25 746 0 0,60-21 0 0 0,-107 29 2229 0 0,0-1 0 0 0,0 1 0 0 0,-1-1-1 0 0,1 0 1 0 0,-1 0 0 0 0,0-1 0 0 0,0 1 0 0 0,0-1 0 0 0,0 0 0 0 0,-1 0-1 0 0,0 0 1 0 0,0 0 0 0 0,0-1 0 0 0,0 1 0 0 0,0-1 0 0 0,-1 0 0 0 0,2-6 0 0 0,2-4-897 0 0,-1-1-1 0 0,0 0 1 0 0,-2 0 0 0 0,3-19 0 0 0,-4-73-3182 0 0,-2 48 776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30 213 7624 0 0,'-2'-1'369'0'0,"0"0"1"0"0,0 0 0 0 0,1-1-1 0 0,-1 1 1 0 0,0 0 0 0 0,1-1-1 0 0,-1 0 1 0 0,0 1 0 0 0,1-1-1 0 0,0 0 1 0 0,-1 0 0 0 0,1 0-1 0 0,0 0 1 0 0,0 0 0 0 0,0 0-1 0 0,0 0 1 0 0,1 0-1 0 0,-2-4 1 0 0,1 1-48 0 0,1 1 1 0 0,-1-1-1 0 0,1 0 0 0 0,0 0 0 0 0,0 0 0 0 0,1 0 1 0 0,-1 0-1 0 0,3-8 0 0 0,-2 7-207 0 0,1 0 1 0 0,0 0-1 0 0,0 0 1 0 0,0 1-1 0 0,1-1 0 0 0,0 1 1 0 0,0-1-1 0 0,0 1 1 0 0,1 0-1 0 0,-1 0 0 0 0,1 0 1 0 0,1 1-1 0 0,-1-1 1 0 0,10-6-1 0 0,5-1 126 0 0,-14 9-166 0 0,1-1 1 0 0,-1 1-1 0 0,0 1 1 0 0,1-1-1 0 0,0 1 1 0 0,0 0-1 0 0,-1 0 1 0 0,1 1-1 0 0,0-1 1 0 0,0 2-1 0 0,1-1 1 0 0,-1 0-1 0 0,0 1 1 0 0,7 1-1 0 0,-3-1-25 0 0,-6-1-6 0 0,0 1 0 0 0,0-1 0 0 0,-1 1 0 0 0,1 0 0 0 0,0 0 0 0 0,0 1 0 0 0,0-1 0 0 0,-1 1 0 0 0,1 0 0 0 0,0 0 0 0 0,-1 0 0 0 0,1 1 0 0 0,-1-1 0 0 0,1 1 0 0 0,-1 0 0 0 0,0 0 0 0 0,1 0 0 0 0,-1 0 0 0 0,0 0 0 0 0,5 6 0 0 0,0 2 108 0 0,-1 1 0 0 0,0 0 0 0 0,-1 0 0 0 0,0 1 0 0 0,-1-1 1 0 0,0 1-1 0 0,-1 1 0 0 0,4 14 0 0 0,-3 0 191 0 0,-2 0-1 0 0,-1 1 1 0 0,-1 29 0 0 0,-2-40-104 0 0,-1 1 0 0 0,-8 32 0 0 0,6-32 70 0 0,0 0 1 0 0,-2 37-1 0 0,6-51-269 0 0,0-1 1 0 0,0 1-1 0 0,-1-1 1 0 0,1 1-1 0 0,-1 0 1 0 0,0-1-1 0 0,0 1 1 0 0,-2 3-1 0 0,-3 27 427 0 0,6-25-386 0 0,1-1 1 0 0,1 0-1 0 0,0 0 1 0 0,0-1-1 0 0,0 1 1 0 0,1 0-1 0 0,0-1 1 0 0,5 10-1 0 0,-7-14-57 0 0,1 0-1 0 0,-1 0 0 0 0,1 0 0 0 0,0 0 1 0 0,0 0-1 0 0,0-1 0 0 0,0 1 1 0 0,0-1-1 0 0,1 1 0 0 0,-1-1 0 0 0,1 0 1 0 0,0 0-1 0 0,0 0 0 0 0,0 0 1 0 0,0 0-1 0 0,0-1 0 0 0,0 1 0 0 0,0-1 1 0 0,0 0-1 0 0,0 0 0 0 0,1 0 1 0 0,3 1-1 0 0,27 1 27 0 0,-28-2-48 0 0,-1 0-1 0 0,0 0 0 0 0,1-1 0 0 0,-1 1 0 0 0,1-1 0 0 0,-1-1 0 0 0,1 1 0 0 0,-1-1 0 0 0,0 0 1 0 0,1 0-1 0 0,7-3 0 0 0,2-2-68 0 0,-9 4-50 0 0,-1 0 0 0 0,0 0-1 0 0,1-1 1 0 0,-1 1 0 0 0,0-1 0 0 0,0 0 0 0 0,-1 0 0 0 0,1-1-1 0 0,-1 0 1 0 0,1 1 0 0 0,-1-1 0 0 0,0-1 0 0 0,-1 1-1 0 0,1-1 1 0 0,-1 1 0 0 0,0-1 0 0 0,0 0 0 0 0,2-5 0 0 0,-4 8 55 0 0,0 0 0 0 0,0 0 0 0 0,0 1 0 0 0,0-1 0 0 0,0 0 0 0 0,0 1 0 0 0,0-1 0 0 0,1 1 0 0 0,-1 0 0 0 0,0-1 0 0 0,1 1 0 0 0,-1 0 0 0 0,1 0 0 0 0,1-1 0 0 0,12-10-522 0 0,1-18-888 0 0,-14 24 1006 0 0,1 0 0 0 0,0 0-1 0 0,1 0 1 0 0,-1 0 0 0 0,1 0 0 0 0,5-5-1 0 0,1-5-1083 0 0,-1 0-1 0 0,-1-1 1 0 0,7-19-1 0 0,5-7-969 0 0,-3 12 698 0 0,-14 27 1558 0 0,0-1 1 0 0,0 0-1 0 0,-1 0 0 0 0,0 0 0 0 0,0 0 0 0 0,0 0 1 0 0,0 0-1 0 0,-1-1 0 0 0,1-5 0 0 0,9-19-1260 0 0,12 0-1945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2600 0 0,'0'-26'766'0'0,"0"-4"16872"0"0,0 63-13712 0 0,-9 175 1438 0 0,9-205-5339 0 0,0 0 1 0 0,0 1-1 0 0,1-1 0 0 0,-1 0 1 0 0,1 0-1 0 0,0 0 1 0 0,0 1-1 0 0,0-1 0 0 0,2 3 1 0 0,-1-3-18 0 0,-1 1 1 0 0,1-1-1 0 0,-1 0 0 0 0,0 1 0 0 0,0-1 1 0 0,-1 1-1 0 0,1-1 0 0 0,-1 1 1 0 0,1 4-1 0 0,1 38 74 0 0,-2-42-84 0 0,1 0 1 0 0,-1-1 0 0 0,1 1 0 0 0,0-1-1 0 0,0 1 1 0 0,0-1 0 0 0,0 1 0 0 0,1-1-1 0 0,-1 0 1 0 0,1 1 0 0 0,3 4 0 0 0,-3-5-1 0 0,0-1 0 0 0,-1 1 0 0 0,1-1 0 0 0,-1 1 0 0 0,1 0 0 0 0,-1-1 1 0 0,0 1-1 0 0,0 0 0 0 0,-1 0 0 0 0,1 0 0 0 0,0 0 0 0 0,-1 0 0 0 0,0 0 0 0 0,0 0 0 0 0,0 0 1 0 0,0 5-1 0 0,0-3-21 0 0,0-1 0 0 0,0 1 1 0 0,0 0-1 0 0,1-1 0 0 0,0 1 1 0 0,2 8-1 0 0,15 53-974 0 0,-14-34 73 0 0,-4-28 664 0 0,0 0 0 0 0,0 0-1 0 0,1 0 1 0 0,-1 0 0 0 0,1 0-1 0 0,0 0 1 0 0,0 0 0 0 0,0-1-1 0 0,1 1 1 0 0,-1 0 0 0 0,1-1-1 0 0,2 5 1 0 0,-3-7-303 0 0,0 0 0 0 0,0 1 0 0 0,1-1 0 0 0,-1 0 0 0 0,0 0-1 0 0,1 1 1 0 0,-1-1 0 0 0,0 0 0 0 0,1-1 0 0 0,-1 1 0 0 0,1 0 0 0 0,0 0 0 0 0,1 0 0 0 0,-2-1 348 0 0,0 0-1 0 0,0-1 1 0 0,0 1 0 0 0,0-1 0 0 0,0 1 0 0 0,0 0-1 0 0,0-1 1 0 0,-1 0 0 0 0,1 1 0 0 0,0-1-1 0 0,0 1 1 0 0,0-1 0 0 0,-1 0 0 0 0,1 0 0 0 0,0 1-1 0 0,-1-1 1 0 0,1 0 0 0 0,-1 0 0 0 0,1 0 0 0 0,-1 0-1 0 0,1 0 1 0 0,-1 0 0 0 0,1 0 0 0 0,-1 0-1 0 0,0 0 1 0 0,0 0 0 0 0,1 0 0 0 0,-1 0 0 0 0,0-1-1 0 0,28-61-6077 0 0,-23 53 2756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133 404 5504 0 0,'-3'8'8212'0'0,"-3"3"-6416"0"0,3-7-1390 0 0,0 1 0 0 0,1-1 0 0 0,-1 1 1 0 0,1 0-1 0 0,0 0 0 0 0,1 0 0 0 0,-1 0 1 0 0,1 0-1 0 0,0 0 0 0 0,-1 7 0 0 0,-5 21 739 0 0,-3 33 333 0 0,8-48-1101 0 0,0 0 0 0 0,2-1 0 0 0,0 1-1 0 0,4 32 1 0 0,15-22-11 0 0,-18-22-306 0 0,1 0 0 0 0,0 0 0 0 0,1-1 0 0 0,0 1 0 0 0,0 0 0 0 0,0-1 0 0 0,0 0 0 0 0,6 7 0 0 0,3 7 209 0 0,-11-16-230 0 0,1-1 0 0 0,-1 1 0 0 0,0-1 0 0 0,1 0 0 0 0,0 1 0 0 0,-1-1 0 0 0,1 0 0 0 0,0 0 0 0 0,0 0 0 0 0,0 0 0 0 0,1 0 0 0 0,-1 0 0 0 0,0-1-1 0 0,1 1 1 0 0,-1-1 0 0 0,1 0 0 0 0,-1 0 0 0 0,1 1 0 0 0,0-2 0 0 0,-1 1 0 0 0,6 1 0 0 0,5 1 19 0 0,0-1 0 0 0,0-1-1 0 0,0 0 1 0 0,1-1 0 0 0,-1 0 0 0 0,0-1-1 0 0,0 0 1 0 0,0-1 0 0 0,0-1 0 0 0,0 0-1 0 0,0-1 1 0 0,-1 0 0 0 0,1-1 0 0 0,-1 0-1 0 0,15-9 1 0 0,-3 0 3 0 0,-20 12-61 0 0,1-1 1 0 0,-1 1 0 0 0,0-1-1 0 0,0 1 1 0 0,0-1 0 0 0,0-1-1 0 0,-1 1 1 0 0,1 0 0 0 0,-1-1-1 0 0,4-5 1 0 0,13-17 37 0 0,-18 23-35 0 0,1 1 0 0 0,-1 0 0 0 0,1-1-1 0 0,-1 0 1 0 0,0 0 0 0 0,0 1 0 0 0,0-1 0 0 0,0-1 0 0 0,-1 1 0 0 0,1 0 0 0 0,-1 0 0 0 0,0 0-1 0 0,0-1 1 0 0,0 1 0 0 0,0-1 0 0 0,-1 1 0 0 0,1-1 0 0 0,-1 1 0 0 0,0-1 0 0 0,0 1-1 0 0,0-1 1 0 0,-1 1 0 0 0,1 0 0 0 0,-1-1 0 0 0,0 1 0 0 0,0-1 0 0 0,0 1 0 0 0,-2-5-1 0 0,2 4 1 0 0,-1 1 0 0 0,0-1 0 0 0,0 0-1 0 0,0 1 1 0 0,0-1 0 0 0,-1 1 0 0 0,1 0-1 0 0,-1 0 1 0 0,0 0 0 0 0,0 0 0 0 0,0 0-1 0 0,0 0 1 0 0,0 1 0 0 0,-1 0-1 0 0,1-1 1 0 0,-1 1 0 0 0,1 1 0 0 0,-1-1-1 0 0,0 0 1 0 0,-6-1 0 0 0,9 3-2 0 0,-1-1 1 0 0,1 0-1 0 0,-1 0 1 0 0,1 0-1 0 0,-1 0 1 0 0,1 0-1 0 0,-1 0 1 0 0,1 0-1 0 0,0 0 1 0 0,0 0-1 0 0,0-1 1 0 0,-1 1 0 0 0,1 0-1 0 0,0-1 1 0 0,-1-2-1 0 0,-8-8 4 0 0,-6 1 1 0 0,-1 0-1 0 0,0 2 1 0 0,-1 0 0 0 0,-32-11-1 0 0,44 18 4 0 0,0 0 0 0 0,1-1 1 0 0,-1 0-1 0 0,0 0 0 0 0,1 0 0 0 0,-11-8 0 0 0,-20-13 22 0 0,-42-32-29 0 0,74 54-2 0 0,0-1 0 0 0,0 1 0 0 0,1-1-1 0 0,-1 1 1 0 0,1-1 0 0 0,0 0 0 0 0,0 0-1 0 0,-5-7 1 0 0,-12-14 2 0 0,0-4 14 0 0,18 24-14 0 0,0 0 0 0 0,0 1 0 0 0,-1-1 0 0 0,1 1-1 0 0,-1-1 1 0 0,0 1 0 0 0,0 0 0 0 0,0 0 0 0 0,-7-5 0 0 0,8 8 2 0 0,-6-4 0 0 0,1-28 20 0 0,-4-4 4 0 0,10 34-27 0 0,-1 0 0 0 0,1-1 0 0 0,0 1 0 0 0,0 0 1 0 0,0-1-1 0 0,0 1 0 0 0,0-1 0 0 0,1 1 0 0 0,-1-1 0 0 0,1 0 0 0 0,0 1 0 0 0,0-1 0 0 0,0 1 0 0 0,0-1 0 0 0,0 0 0 0 0,0 1 0 0 0,1-1 1 0 0,-1 1-1 0 0,1-1 0 0 0,0 1 0 0 0,0-1 0 0 0,0 1 0 0 0,0-1 0 0 0,0 1 0 0 0,3-4 0 0 0,22-36-34 0 0,-12 28 49 0 0,-12 11-13 0 0,0 0-1 0 0,1 0 1 0 0,-1 1-1 0 0,1-1 1 0 0,0 1-1 0 0,0-1 1 0 0,-1 1-1 0 0,2 0 1 0 0,-1 0-1 0 0,5-2 1 0 0,10-4 2 0 0,-12 4-6 0 0,0 1 1 0 0,0 0 0 0 0,0 1-1 0 0,0 0 1 0 0,1 0 0 0 0,12-3-1 0 0,-12 4 20 0 0,0 1-1 0 0,0 0 0 0 0,0 0 0 0 0,0 0 1 0 0,0 1-1 0 0,0 0 0 0 0,0 0 0 0 0,-1 1 1 0 0,1 0-1 0 0,0 0 0 0 0,-1 1 0 0 0,1 0 1 0 0,-1 0-1 0 0,0 0 0 0 0,8 6 0 0 0,22 17 94 0 0,-31-23-91 0 0,0 0 0 0 0,0 0-1 0 0,-1 0 1 0 0,1 0 0 0 0,-1 1 0 0 0,0 0 0 0 0,0 0 0 0 0,-1 0-1 0 0,1 0 1 0 0,-1 1 0 0 0,5 7 0 0 0,3 15 95 0 0,-8-20-70 0 0,-1 0-1 0 0,1 0 0 0 0,0 0 0 0 0,1-1 1 0 0,6 10-1 0 0,-6-10-31 0 0,0 0 0 0 0,-1 0-1 0 0,1 0 1 0 0,-1 0 0 0 0,0 0 0 0 0,-1 1 0 0 0,0-1 0 0 0,0 1 0 0 0,0 0 0 0 0,-1-1 0 0 0,1 12 0 0 0,0 11 18 0 0,-4 44 0 0 0,1-17-90 0 0,-1-31-625 0 0,0 0-1 0 0,-1-1 1 0 0,-2 1-1 0 0,0-1 0 0 0,-11 29 1 0 0,9-22-2126 0 0,0-2-2022 0 0,0-10-5842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5048 0 0,'0'0'2753'0'0,"0"-18"7132"0"0,2 5-7578 0 0,22 2 915 0 0,-21 7-3023 0 0,0 0-1 0 0,1 0 1 0 0,0 1-1 0 0,-1-1 1 0 0,1 1-1 0 0,1 0 0 0 0,-1 0 1 0 0,0 1-1 0 0,1-1 1 0 0,-1 1-1 0 0,1 0 1 0 0,9-3-1 0 0,-3 1-90 0 0,-1 1 0 0 0,1 0 0 0 0,0 1 0 0 0,0 0 0 0 0,17-1 0 0 0,-26 3-97 0 0,0 0 0 0 0,0 1 0 0 0,0-1 0 0 0,0 0-1 0 0,1 1 1 0 0,-1-1 0 0 0,0 1 0 0 0,0 0 0 0 0,0-1 0 0 0,0 1 0 0 0,0 0-1 0 0,-1 0 1 0 0,1 1 0 0 0,0-1 0 0 0,0 0 0 0 0,-1 1 0 0 0,1-1 0 0 0,-1 0-1 0 0,1 1 1 0 0,-1 0 0 0 0,1-1 0 0 0,-1 1 0 0 0,0 0 0 0 0,0 0-1 0 0,0 0 1 0 0,0 0 0 0 0,0 0 0 0 0,0 0 0 0 0,-1 0 0 0 0,1 0 0 0 0,0 3-1 0 0,1 9 38 0 0,0 0 0 0 0,-1-1 0 0 0,0 1-1 0 0,-2 16 1 0 0,0-7-15 0 0,1-17-32 0 0,-1 0 0 0 0,0 0-1 0 0,-1 0 1 0 0,1 0 0 0 0,-1 0 0 0 0,-5 9 0 0 0,5-10 0 0 0,0-1 0 0 0,0 0 0 0 0,0 1 0 0 0,1-1 0 0 0,-1 1 0 0 0,1-1 0 0 0,0 1 0 0 0,1 0 0 0 0,-1-1 0 0 0,1 1 0 0 0,0 0 0 0 0,0 0 0 0 0,0-1 0 0 0,1 1 0 0 0,1 5 1 0 0,-2-8 1 0 0,1-1 0 0 0,0 0 0 0 0,-1 1 0 0 0,1-1 0 0 0,0 0 1 0 0,0 0-1 0 0,0 1 0 0 0,0-1 0 0 0,0 0 0 0 0,0 0 1 0 0,0 0-1 0 0,0 0 0 0 0,0 0 0 0 0,1 0 0 0 0,-1 0 0 0 0,0-1 1 0 0,0 1-1 0 0,1 0 0 0 0,-1-1 0 0 0,1 1 0 0 0,-1-1 1 0 0,1 0-1 0 0,2 1 0 0 0,38 17 27 0 0,-32-14 7 0 0,0-1 0 0 0,-1 0 0 0 0,1-1 0 0 0,11 1 0 0 0,-15-2-2 0 0,0-1 0 0 0,0 1 0 0 0,0 0 0 0 0,0 1 0 0 0,-1-1 0 0 0,1 1 0 0 0,-1 0 0 0 0,1 1 0 0 0,-1-1 0 0 0,0 1 0 0 0,0 0 0 0 0,0 0 0 0 0,7 6 0 0 0,-12-8-28 0 0,1 0 1 0 0,0-1-1 0 0,0 1 1 0 0,0 0-1 0 0,-1 0 1 0 0,1-1-1 0 0,0 1 1 0 0,0-1 0 0 0,0 1-1 0 0,0-1 1 0 0,0 1-1 0 0,0-1 1 0 0,0 0-1 0 0,0 0 1 0 0,0 1-1 0 0,1-1 1 0 0,-1 0-1 0 0,0 0 1 0 0,0 0-1 0 0,0 0 1 0 0,0 0-1 0 0,0 0 1 0 0,2-1-1 0 0,-2 1 5 0 0,1 0-1 0 0,-1 0 0 0 0,0 0 0 0 0,1 0 1 0 0,-1 0-1 0 0,0 0 0 0 0,1 0 1 0 0,-1 0-1 0 0,0 1 0 0 0,1-1 0 0 0,-1 0 1 0 0,0 1-1 0 0,0-1 0 0 0,1 1 0 0 0,-1-1 1 0 0,0 1-1 0 0,0 0 0 0 0,0 0 1 0 0,1-1-1 0 0,0 3 0 0 0,8 5 101 0 0,0-1 1 0 0,0 1-1 0 0,1-2 0 0 0,0 1 0 0 0,13 4 0 0 0,-22-10-90 0 0,0 0 0 0 0,-1 1 0 0 0,1-1 0 0 0,0 1 0 0 0,0-1 0 0 0,-1 1 0 0 0,1 0 0 0 0,-1 0 0 0 0,1-1 0 0 0,-1 1 0 0 0,0 0 0 0 0,0 0 0 0 0,0 0 0 0 0,0 1 0 0 0,0-1 0 0 0,0 0 0 0 0,0 0 0 0 0,0 5 0 0 0,12 22 263 0 0,-10-25-239 0 0,0 1 0 0 0,-1 0 0 0 0,0-1 0 0 0,0 1-1 0 0,0 0 1 0 0,-1 1 0 0 0,1-1 0 0 0,-1 0 0 0 0,0 0 0 0 0,-1 0 0 0 0,1 8-1 0 0,5 26 166 0 0,-2-17-114 0 0,-1 0 0 0 0,-1 0 0 0 0,-1 37 0 0 0,-1-49-98 0 0,0-9 4 0 0,0 0 0 0 0,0 0-1 0 0,0 0 1 0 0,0 1 0 0 0,0-1 0 0 0,0 0 0 0 0,0 0-1 0 0,-1 0 1 0 0,1 0 0 0 0,0 0 0 0 0,-1 0-1 0 0,1 1 1 0 0,-1-1 0 0 0,0 0 0 0 0,1 0 0 0 0,-1 0-1 0 0,1-1 1 0 0,-3 3 0 0 0,-4 8 3 0 0,-3 20 32 0 0,9-27-39 0 0,0 0-1 0 0,0 0 1 0 0,0 0 0 0 0,0 0-1 0 0,-1 0 1 0 0,1 0 0 0 0,-1 0-1 0 0,0 0 1 0 0,0-1 0 0 0,-1 1 0 0 0,1-1-1 0 0,-1 1 1 0 0,0-1 0 0 0,0 0-1 0 0,0 0 1 0 0,0 0 0 0 0,0-1-1 0 0,-4 3 1 0 0,3-2-25 0 0,0 0 0 0 0,0 0 0 0 0,0 0 0 0 0,1 1 0 0 0,-1-1 0 0 0,1 1 1 0 0,0 0-1 0 0,0 0 0 0 0,-3 6 0 0 0,-15 17-378 0 0,13-20 569 0 0,-22 16-3324 0 0,29-23 3053 0 0,0 1-1 0 0,0-1 0 0 0,0 0 0 0 0,0 0 1 0 0,0 0-1 0 0,0 0 0 0 0,0 0 0 0 0,0 0 1 0 0,0 0-1 0 0,0 0 0 0 0,0 0 0 0 0,0 0 1 0 0,0 0-1 0 0,0 0 0 0 0,1-1 0 0 0,-1 1 1 0 0,0 0-1 0 0,0-1 0 0 0,0 1 0 0 0,0-1 1 0 0,0 1-1 0 0,1-1 0 0 0,-1 1 0 0 0,0-1 1 0 0,0 0-1 0 0,1 1 0 0 0,-1-1 0 0 0,1 0 1 0 0,-1 0-1 0 0,0 1 0 0 0,1-1 0 0 0,-1 0 1 0 0,1 0-1 0 0,0 0 0 0 0,-1-1 0 0 0,-1-5-503 0 0,1 0 0 0 0,0 0 0 0 0,0 0 0 0 0,1 0 0 0 0,0 0 0 0 0,0-1 0 0 0,2-8 0 0 0,-1-2-639 0 0,-1-14-502 0 0,1 0-1 0 0,1-1 1 0 0,2 1-1 0 0,11-44 1 0 0,9-52-2273 0 0,-12 85 827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4896 0 0,'0'4'9017'0'0,"0"9"-7064"0"0,9 119 5211 0 0,-7-110-6786 0 0,0 0-1 0 0,2 0 1 0 0,0-1 0 0 0,2 1-1 0 0,8 22 1 0 0,4 3 685 0 0,26 50 0 0 0,-44-96-1036 0 0,1 1 0 0 0,0-1-1 0 0,0 1 1 0 0,0-1 0 0 0,0 0 0 0 0,0 0 0 0 0,0 0 0 0 0,0 1 0 0 0,0-1-1 0 0,0 0 1 0 0,1 0 0 0 0,-1 0 0 0 0,0-1 0 0 0,1 1 0 0 0,2 1 0 0 0,9 7 136 0 0,-7 4-32 0 0,-6-12-109 0 0,1 0 0 0 0,-1 1 0 0 0,0-1 1 0 0,1 0-1 0 0,-1 0 0 0 0,1 1 0 0 0,0-1 1 0 0,0 0-1 0 0,-1 0 0 0 0,1 0 0 0 0,0 0 1 0 0,0 0-1 0 0,0 0 0 0 0,0 0 0 0 0,0 0 1 0 0,0 0-1 0 0,0 0 0 0 0,2 0 0 0 0,16 12 322 0 0,22 10 60 0 0,-29-19-241 0 0,0 0 0 0 0,0-1 0 0 0,0-1 0 0 0,21 2 0 0 0,-28-3-127 0 0,0-1 1 0 0,0 0-1 0 0,0 0 1 0 0,0-1-1 0 0,0 1 1 0 0,0-1-1 0 0,0 0 1 0 0,0 0-1 0 0,0-1 1 0 0,0 0-1 0 0,-1 1 1 0 0,1-2-1 0 0,7-3 1 0 0,19-10 96 0 0,-27 14-118 0 0,0 1 0 0 0,0-1 0 0 0,0 0-1 0 0,0-1 1 0 0,0 1 0 0 0,-1 0 0 0 0,1-1 0 0 0,4-4-1 0 0,4-8 38 0 0,0 0-1 0 0,-1 0 0 0 0,-1-1 0 0 0,0 0 1 0 0,-1-1-1 0 0,-1 0 0 0 0,-1 0 0 0 0,9-32 1 0 0,-14 35-24 0 0,0 1 1 0 0,-1-1 0 0 0,-1 1-1 0 0,-1-1 1 0 0,0 0 0 0 0,0 1-1 0 0,-5-19 1 0 0,4 23-7 0 0,-1 0 1 0 0,1 0-1 0 0,-2 0 0 0 0,1 1 0 0 0,-1-1 1 0 0,0 1-1 0 0,-1 0 0 0 0,0 0 1 0 0,0 0-1 0 0,-11-11 0 0 0,-5-6 5 0 0,17 19-21 0 0,0 0 0 0 0,-1 0 1 0 0,1 0-1 0 0,-1 1 0 0 0,0 0 0 0 0,-1 0 1 0 0,1 1-1 0 0,-11-7 0 0 0,-4 0 14 0 0,11 6-47 0 0,1 0-1 0 0,-1 1 1 0 0,0 0-1 0 0,-1 0 1 0 0,1 1 0 0 0,-1 0-1 0 0,1 0 1 0 0,-1 1-1 0 0,0 1 1 0 0,-10-1 0 0 0,8 2-108 0 0,-41 2-690 0 0,50-2 691 0 0,1 0-1 0 0,-1 1 1 0 0,0-1 0 0 0,0 1 0 0 0,0 0 0 0 0,0 0 0 0 0,0 0 0 0 0,1 0 0 0 0,-1 1-1 0 0,0-1 1 0 0,1 1 0 0 0,-1 0 0 0 0,1-1 0 0 0,-3 4 0 0 0,-4 3-931 0 0,1 0 1 0 0,-1-1-1 0 0,-19 12 1 0 0,-19 16-3559 0 0,-8 19-5825 0 0,44-42 3943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 3576 0 0,'0'-60'11661'0'0,"0"36"-2979"0"0,-1 24-8511 0 0,-1 0 0 0 0,1 0-1 0 0,0 1 1 0 0,0-1 0 0 0,0 0 0 0 0,0 1-1 0 0,0-1 1 0 0,0 1 0 0 0,0-1 0 0 0,0 1-1 0 0,0 0 1 0 0,0-1 0 0 0,0 1 0 0 0,0 0-1 0 0,0 0 1 0 0,0-1 0 0 0,1 1-1 0 0,-2 1 1 0 0,-4 7 205 0 0,1 0-1 0 0,0 1 1 0 0,0-1-1 0 0,1 1 1 0 0,-6 19-1 0 0,-6 16-45 0 0,6-17-167 0 0,1 1 1 0 0,1-1-1 0 0,-5 35 0 0 0,11-44-120 0 0,-7 42 122 0 0,1 69-1 0 0,8-108-126 0 0,-1-1-17 0 0,1 0 0 0 0,2 1 0 0 0,6 36-1 0 0,-2-17 0 0 0,-6-34-17 0 0,1 0-1 0 0,0 0 1 0 0,0 0-1 0 0,0 0 1 0 0,1-1-1 0 0,0 1 1 0 0,5 11-1 0 0,2-4-4 0 0,-1 0-7 0 0,0 1 0 0 0,-1 0 1 0 0,6 17-1 0 0,-12-30 10 0 0,-1 0 0 0 0,1 0 0 0 0,0 0-1 0 0,0 0 1 0 0,0 0 0 0 0,0-1 0 0 0,0 1 0 0 0,0 0 0 0 0,0 0-1 0 0,1-1 1 0 0,-1 1 0 0 0,0-1 0 0 0,1 1 0 0 0,0-1 0 0 0,-1 0 0 0 0,1 0-1 0 0,3 2 1 0 0,-4-2 0 0 0,1 0 0 0 0,-1 0 0 0 0,1 0 0 0 0,-1 0 0 0 0,1 0 0 0 0,-1 0 0 0 0,0 1 0 0 0,0-1 0 0 0,1 0 0 0 0,-1 1 0 0 0,0-1 0 0 0,0 1 0 0 0,0 0 0 0 0,0-1 0 0 0,-1 1 0 0 0,1 0 0 0 0,0-1 0 0 0,-1 1 0 0 0,1 3 0 0 0,1-2-2 0 0,-1 0 1 0 0,1 0-1 0 0,-1 0 1 0 0,1 0-1 0 0,0 0 0 0 0,0 0 1 0 0,0-1-1 0 0,1 1 1 0 0,-1-1-1 0 0,3 3 1 0 0,19 25-16 0 0,-24-29 15 0 0,1 0 1 0 0,-1 0-1 0 0,1 1 0 0 0,-1-1 0 0 0,1 0 0 0 0,0 0 0 0 0,-1 0 0 0 0,1 0 0 0 0,0 0 0 0 0,0 0 0 0 0,0 0 0 0 0,0 0 0 0 0,0-1 0 0 0,0 1 0 0 0,0 0 0 0 0,0 0 1 0 0,0-1-1 0 0,0 1 0 0 0,0-1 0 0 0,0 1 0 0 0,0-1 0 0 0,0 1 0 0 0,3-1 0 0 0,-3 1 1 0 0,1-1 1 0 0,-1 0-1 0 0,0 1 0 0 0,1-1 1 0 0,-1 1-1 0 0,0 0 0 0 0,0-1 1 0 0,1 1-1 0 0,-1 0 1 0 0,0 0-1 0 0,0 0 0 0 0,0-1 1 0 0,0 1-1 0 0,0 1 0 0 0,0-1 1 0 0,0 0-1 0 0,1 1 0 0 0,0 1-1 0 0,0 0 0 0 0,1-1 0 0 0,-1 1 0 0 0,1-1 0 0 0,0 0 0 0 0,0 0 0 0 0,0 0 0 0 0,0 0-1 0 0,5 3 1 0 0,-6-4-3 0 0,1 0 0 0 0,-1 0 0 0 0,0 0 0 0 0,0 0 0 0 0,0 0 0 0 0,0 1 1 0 0,-1-1-1 0 0,1 1 0 0 0,0 0 0 0 0,-1-1 0 0 0,1 1 0 0 0,-1 0 0 0 0,2 2 0 0 0,0 0-121 0 0,1 0 1 0 0,-1-1-1 0 0,1 1 1 0 0,-1-1-1 0 0,1 0 1 0 0,0 0 0 0 0,0 0-1 0 0,1 0 1 0 0,-1-1-1 0 0,1 0 1 0 0,-1 0-1 0 0,1 0 1 0 0,-1 0-1 0 0,1-1 1 0 0,9 2 0 0 0,-6-1-576 0 0,6 4-1139 0 0,2-1-1969 0 0,0-4-2335 0 0,0-1-3466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96 279 3552 0 0,'0'-38'5064'0'0,"-9"-53"3635"0"0,9 49-1629 0 0,16 50-4730 0 0,-5 15-2013 0 0,-2 1 0 0 0,10 40 1 0 0,-9-32-241 0 0,14 62 90 0 0,-16-60-147 0 0,1 0 0 0 0,18 42-1 0 0,-19-42-1 0 0,-7-30-28 0 0,-1 1-1 0 0,1-1 0 0 0,0 1 1 0 0,0-1-1 0 0,1 1 0 0 0,-1-1 1 0 0,1 0-1 0 0,0 0 0 0 0,3 5 1 0 0,-3-6-3 0 0,0 1 0 0 0,0-1 1 0 0,0 0-1 0 0,-1 1 0 0 0,1-1 0 0 0,-1 1 1 0 0,0-1-1 0 0,1 7 0 0 0,-1-6 5 0 0,0-1-1 0 0,0 0 0 0 0,0 1 1 0 0,0-1-1 0 0,0 0 1 0 0,1 0-1 0 0,-1 0 0 0 0,1 0 1 0 0,3 4-1 0 0,-4-5-1 0 0,1 0-1 0 0,0 0 1 0 0,-1 0-1 0 0,1 0 1 0 0,-1 0-1 0 0,0 0 1 0 0,1 1-1 0 0,-1-1 0 0 0,0 0 1 0 0,0 1-1 0 0,-1-1 1 0 0,1 1-1 0 0,0-1 1 0 0,-1 1-1 0 0,0-1 1 0 0,1 1-1 0 0,-2 4 1 0 0,1-6-11 0 0,0-1-33 0 0,-1 0 41 0 0,1 1-1 0 0,-1-1 0 0 0,1 0 0 0 0,-1 0 0 0 0,1 0 1 0 0,-1 1-1 0 0,1-1 0 0 0,-1 0 0 0 0,1 0 0 0 0,-1 0 1 0 0,0 0-1 0 0,1 0 0 0 0,-1 0 0 0 0,1 0 0 0 0,-1-1 1 0 0,1 1-1 0 0,-1 0 0 0 0,1 0 0 0 0,-1 0 0 0 0,1 0 1 0 0,-1-1-1 0 0,1 1 0 0 0,-1 0 0 0 0,1-1 0 0 0,-1 1 1 0 0,1 0-1 0 0,-1-1 0 0 0,1 1 0 0 0,0 0 0 0 0,-1-1 1 0 0,0 0-1 0 0,-17-14-28 0 0,17 14 26 0 0,-67-69-76 0 0,66 68 80 0 0,0 0 1 0 0,0 0-1 0 0,0 0 0 0 0,-1 0 1 0 0,1 0-1 0 0,0 0 0 0 0,-1 1 1 0 0,0-1-1 0 0,-2 0 0 0 0,3 1 2 0 0,0 0-1 0 0,0 0 0 0 0,0 0 0 0 0,1 0 0 0 0,-1 0 0 0 0,0-1 0 0 0,1 1 0 0 0,-1 0 0 0 0,1-1 1 0 0,-1 1-1 0 0,1-1 0 0 0,0 0 0 0 0,-1 1 0 0 0,1-1 0 0 0,0 0 0 0 0,0 0 0 0 0,0 0 0 0 0,1 0 0 0 0,-1 0 1 0 0,0 0-1 0 0,0-2 0 0 0,-5-13 7 0 0,-1 0 1 0 0,-1 1-1 0 0,-1 0 0 0 0,-20-29 1 0 0,26 41-5 0 0,0-1 0 0 0,0 0 0 0 0,1 0 1 0 0,-1 0-1 0 0,1 0 0 0 0,-2-10 0 0 0,-11-18 9 0 0,10 23-17 0 0,1 0 0 0 0,0 0 0 0 0,0 0-1 0 0,1 0 1 0 0,1 0 0 0 0,0-1 0 0 0,-2-16-1 0 0,-3-14 49 0 0,6 33-36 0 0,0 0 0 0 0,0 0 0 0 0,1 0-1 0 0,0 0 1 0 0,1 0 0 0 0,0 0-1 0 0,0 0 1 0 0,1 0 0 0 0,0 0-1 0 0,0 1 1 0 0,1-1 0 0 0,-1 0 0 0 0,2 1-1 0 0,-1 0 1 0 0,1 0 0 0 0,0 0-1 0 0,1 0 1 0 0,0 0 0 0 0,0 1-1 0 0,0 0 1 0 0,12-10 0 0 0,-2 0 93 0 0,-14 14-79 0 0,1-1-1 0 0,0 1 1 0 0,0 0-1 0 0,0 0 0 0 0,1 0 1 0 0,-1 0-1 0 0,0 0 0 0 0,1 1 1 0 0,-1-1-1 0 0,1 1 0 0 0,-1 0 1 0 0,1 0-1 0 0,4-2 0 0 0,6 0 59 0 0,0 0-1 0 0,1 1 1 0 0,-1 0-1 0 0,1 1 1 0 0,-1 1-1 0 0,1 0 1 0 0,-1 1-1 0 0,17 2 1 0 0,-22-1-63 0 0,-1-1 15 0 0,-1 0 1 0 0,1 0-1 0 0,-1 0 1 0 0,1 1-1 0 0,-1 0 1 0 0,0 1-1 0 0,0-1 1 0 0,0 1-1 0 0,0 0 1 0 0,0 1 0 0 0,10 7-1 0 0,3 0 43 0 0,-18-10-70 0 0,0-1 0 0 0,0 0 0 0 0,0 1 0 0 0,0-1-1 0 0,0 1 1 0 0,0-1 0 0 0,0 1 0 0 0,0-1 0 0 0,0 1-1 0 0,0 0 1 0 0,0-1 0 0 0,0 1 0 0 0,0 0 0 0 0,-1 0-1 0 0,1 0 1 0 0,0 0 0 0 0,-1 0 0 0 0,1 0-1 0 0,-1 0 1 0 0,1 0 0 0 0,-1 0 0 0 0,1 0 0 0 0,-1 0-1 0 0,1 0 1 0 0,-1 0 0 0 0,0 0 0 0 0,0 0 0 0 0,0 0-1 0 0,1 0 1 0 0,-1 0 0 0 0,-1 2 0 0 0,3 3 30 0 0,-1 0 1 0 0,1 0 0 0 0,0 0-1 0 0,0 0 1 0 0,1 0-1 0 0,-1-1 1 0 0,1 1-1 0 0,0-1 1 0 0,5 7 0 0 0,-3-5 0 0 0,0 1 1 0 0,-1-1 0 0 0,0 1-1 0 0,0 1 1 0 0,-1-1 0 0 0,3 11-1 0 0,9 67 169 0 0,-12-73-163 0 0,-2 1 1 0 0,0-1-1 0 0,0 1 1 0 0,-1-1-1 0 0,-1 1 0 0 0,0-1 1 0 0,-1 1-1 0 0,0-1 1 0 0,-7 19-1 0 0,2 27-33 0 0,7-53-6 0 0,0 0 1 0 0,0 0 0 0 0,-1 0 0 0 0,0 0 0 0 0,0 0 0 0 0,0 0 0 0 0,-1-1 0 0 0,0 1-1 0 0,0 0 1 0 0,0-1 0 0 0,-1 1 0 0 0,1-1 0 0 0,-2 0 0 0 0,-5 9 0 0 0,5-9-55 0 0,1 0 0 0 0,0 1 0 0 0,0 0 0 0 0,0 0 1 0 0,-3 9-1 0 0,4-10-255 0 0,0 1 1 0 0,0-1-1 0 0,-1 0 1 0 0,0 1-1 0 0,0-1 1 0 0,-4 5-1 0 0,-2-7-6549 0 0,2-11 3870 0 0,-1-13-788 0 0,8 20 3362 0 0,0-1 1 0 0,0 0-1 0 0,-1 0 1 0 0,2 0-1 0 0,-1 0 1 0 0,0 0-1 0 0,0 0 1 0 0,1 0-1 0 0,-1 0 1 0 0,1 0-1 0 0,-1 0 1 0 0,1 0-1 0 0,0 0 1 0 0,0 0-1 0 0,0 1 1 0 0,0-1-1 0 0,0 0 1 0 0,0 1-1 0 0,3-4 0 0 0,6-8-4073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5960 0 0,'0'37'10398'0'0,"0"1"-5173"0"0,0 72-1675 0 0,0-107-3513 0 0,0-1 1 0 0,0 1 0 0 0,1 0 0 0 0,-1-1 0 0 0,0 1 0 0 0,1 0 0 0 0,0-1-1 0 0,0 1 1 0 0,0-1 0 0 0,0 1 0 0 0,0-1 0 0 0,3 5 0 0 0,9 27 274 0 0,-11-24-268 0 0,0 1 0 0 0,1 0 0 0 0,0 0 0 0 0,1-1 0 0 0,0 0 0 0 0,0 0 0 0 0,8 13 0 0 0,-10-20-38 0 0,0 0 1 0 0,-1 0 0 0 0,1 0 0 0 0,-1 0-1 0 0,0 1 1 0 0,0-1 0 0 0,0 0 0 0 0,0 1-1 0 0,-1-1 1 0 0,1 7 0 0 0,-1-5-9 0 0,1-1-1 0 0,-1 0 1 0 0,1 1 0 0 0,0-1 0 0 0,0 0-1 0 0,1 1 1 0 0,-1-1 0 0 0,1 0 0 0 0,3 6 0 0 0,3 1-52 0 0,-4-6-63 0 0,0 0 0 0 0,-1 0-1 0 0,1 1 1 0 0,-1-1 0 0 0,0 1-1 0 0,-1 0 1 0 0,1 0 0 0 0,-1 0-1 0 0,2 12 1 0 0,-3-14-154 0 0,-1 1 0 0 0,1 0 1 0 0,0-1-1 0 0,0 0 0 0 0,1 1 1 0 0,-1-1-1 0 0,1 1 0 0 0,3 4 0 0 0,4 14-2581 0 0,-5 2-4069 0 0,-11-23 3983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5352 0 0,'-3'-5'584'0'0,"0"0"0"0"0,0 0 0 0 0,0 0 0 0 0,0-1 0 0 0,1 1 0 0 0,0 0 0 0 0,0-1 0 0 0,1 0 0 0 0,-2-6 0 0 0,-1-13 1687 0 0,1 1 0 0 0,-1-28 0 0 0,5 49-2123 0 0,-1 1 0 0 0,1-1 0 0 0,0 1 0 0 0,0-1 0 0 0,0 1 0 0 0,0-1-1 0 0,0 1 1 0 0,0 0 0 0 0,1 0 0 0 0,-1-1 0 0 0,1 1 0 0 0,-1 0 0 0 0,1 0 0 0 0,0 0 0 0 0,0 1 0 0 0,0-1 0 0 0,0 0 0 0 0,0 1 0 0 0,0-1 0 0 0,1 1 0 0 0,-1 0 0 0 0,0 0 0 0 0,1 0 0 0 0,-1 0 0 0 0,1 0 0 0 0,-1 0 0 0 0,1 1-1 0 0,4-2 1 0 0,8-1 484 0 0,-1 1 0 0 0,1 0 0 0 0,25 0 0 0 0,-35 2-515 0 0,0 0 0 0 0,0 1 0 0 0,0-1 0 0 0,0 1 0 0 0,0 0-1 0 0,0 1 1 0 0,0-1 0 0 0,0 1 0 0 0,-1 0 0 0 0,1 0 0 0 0,-1 0 0 0 0,1 1 0 0 0,4 3-1 0 0,0 2 197 0 0,0 0 0 0 0,0 1 0 0 0,13 18-1 0 0,0-1 161 0 0,-19-21-442 0 0,0 0 0 0 0,0 0 0 0 0,-1 1 0 0 0,0-1 0 0 0,0 1 0 0 0,-1-1 1 0 0,0 1-1 0 0,0 0 0 0 0,0 0 0 0 0,0-1 0 0 0,-1 1 0 0 0,0 0 0 0 0,0 0 0 0 0,-2 6 0 0 0,2 3 28 0 0,-9 115-13 0 0,9-128-57 0 0,0 0 0 0 0,0-1 0 0 0,0 1 0 0 0,-1 0-1 0 0,1 0 1 0 0,-1-1 0 0 0,1 1 0 0 0,-1-1 0 0 0,1 1 0 0 0,-1 0 0 0 0,0-1 0 0 0,0 1 0 0 0,0-1 0 0 0,-1 2 0 0 0,-7 17-291 0 0,8-13-97 0 0,0 0 1 0 0,0 0-1 0 0,-1-1 1 0 0,0 1-1 0 0,-1 0 1 0 0,0-1-1 0 0,0 1 1 0 0,0-1-1 0 0,-7 10 1 0 0,6-3-3651 0 0,4-13 3974 0 0,0 0 1 0 0,0 0-1 0 0,0 1 1 0 0,0-1-1 0 0,0 0 0 0 0,0 1 1 0 0,0-1-1 0 0,0 0 0 0 0,0 1 1 0 0,0-1-1 0 0,0 0 1 0 0,0 0-1 0 0,0 1 0 0 0,0-1 1 0 0,0 0-1 0 0,0 0 1 0 0,0 1-1 0 0,0-1 0 0 0,0 0 1 0 0,-1 0-1 0 0,1 1 1 0 0,0-1-1 0 0,0 0 0 0 0,0 0 1 0 0,-1 1-1 0 0,1-1 0 0 0,0 0 1 0 0,0 0-1 0 0,0 0 1 0 0,-1 0-1 0 0,1 1 0 0 0,0-1 1 0 0,0 0-1 0 0,-1 0 1 0 0,1 0-1 0 0,0 0 0 0 0,0 0 1 0 0,-1 0-1 0 0,-1-13-11211 0 0,2 7 7006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5216 0 0,'11'-10'10969'0'0,"-9"10"-10669"0"0,0 0-1 0 0,-1 1 1 0 0,1-1 0 0 0,0 0 0 0 0,0 0-1 0 0,0 1 1 0 0,0-1 0 0 0,0 1-1 0 0,-1 0 1 0 0,1 0 0 0 0,0-1 0 0 0,0 1-1 0 0,-1 0 1 0 0,1 0 0 0 0,-1 1 0 0 0,1-1-1 0 0,-1 0 1 0 0,1 0 0 0 0,-1 1 0 0 0,0-1-1 0 0,0 1 1 0 0,0-1 0 0 0,1 1 0 0 0,-2-1-1 0 0,1 1 1 0 0,0 0 0 0 0,0 0 0 0 0,1 3-1 0 0,1 6-151 0 0,-1 0 0 0 0,0 0-1 0 0,0 0 1 0 0,-1 14 0 0 0,4 24 761 0 0,3-19-707 0 0,-3-13-41 0 0,-1 1 0 0 0,3 27 0 0 0,2 14 72 0 0,0 68 268 0 0,-1-93-410 0 0,1-16-44 0 0,-9-18-42 0 0,0 1 0 0 0,1 0 1 0 0,-1 0-1 0 0,0-1 0 0 0,1 1 1 0 0,-1-1-1 0 0,1 1 0 0 0,-1 0 1 0 0,1-1-1 0 0,0 1 0 0 0,-1-1 1 0 0,1 0-1 0 0,-1 1 0 0 0,1-1 0 0 0,0 1 1 0 0,-1-1-1 0 0,1 0 0 0 0,0 1 1 0 0,0-1-1 0 0,-1 0 0 0 0,1 0 1 0 0,0 0-1 0 0,0 1 0 0 0,-1-1 1 0 0,1 0-1 0 0,0 0 0 0 0,0 0 0 0 0,-1 0 1 0 0,1 0-1 0 0,0-1 0 0 0,0 1 1 0 0,-1 0-1 0 0,1 0 0 0 0,0 0 1 0 0,0-1-1 0 0,-1 1 0 0 0,1 0 1 0 0,0-1-1 0 0,-1 1 0 0 0,1-1 1 0 0,0 1-1 0 0,0-1 0 0 0,17-34 80 0 0,-7 11-38 0 0,-1 1-41 0 0,0-3 10 0 0,4-17-10 0 0,-14 38-9 0 0,0 1-1 0 0,1-1 1 0 0,0 1-1 0 0,0-1 1 0 0,1 0-1 0 0,-1 1 0 0 0,1 0 1 0 0,0-1-1 0 0,0 1 1 0 0,0 0-1 0 0,1 0 1 0 0,0 0-1 0 0,-1 1 0 0 0,1-1 1 0 0,1 0-1 0 0,4-4 1 0 0,-1 5 11 0 0,0-1 0 0 0,0 0 0 0 0,-1-1 0 0 0,0 0 0 0 0,1 0 0 0 0,-2 0 0 0 0,1-1 0 0 0,6-7 0 0 0,-12 13 3 0 0,0-1 1 0 0,0 1 0 0 0,0 0-1 0 0,0 0 1 0 0,0-1 0 0 0,0 1 0 0 0,0 0-1 0 0,0-1 1 0 0,1 1 0 0 0,-1 0-1 0 0,0 0 1 0 0,0-1 0 0 0,0 1-1 0 0,1 0 1 0 0,-1 0 0 0 0,0 0-1 0 0,0-1 1 0 0,1 1 0 0 0,-1 0-1 0 0,0 0 1 0 0,0 0 0 0 0,1 0-1 0 0,-1 0 1 0 0,0-1 0 0 0,1 1-1 0 0,-1 0 1 0 0,0 0 0 0 0,0 0-1 0 0,1 0 1 0 0,-1 0 0 0 0,0 0-1 0 0,1 0 1 0 0,-1 0 0 0 0,0 0-1 0 0,1 0 1 0 0,-1 0 0 0 0,0 0-1 0 0,0 0 1 0 0,1 1 0 0 0,-1-1-1 0 0,0 0 1 0 0,1 0 0 0 0,-1 0-1 0 0,0 0 1 0 0,0 0 0 0 0,1 1-1 0 0,-1-1 1 0 0,0 0 0 0 0,0 0-1 0 0,1 0 1 0 0,-1 1 0 0 0,0-1-1 0 0,0 0 1 0 0,1 1 0 0 0,1 24 459 0 0,-9 31 52 0 0,5-35-447 0 0,0-1 0 0 0,2 0 0 0 0,0 1 0 0 0,1-1 0 0 0,1 0 0 0 0,1 0 0 0 0,10 38 0 0 0,1-36-55 0 0,-13-21-21 0 0,0-1-1 0 0,0 1 1 0 0,-1 0 0 0 0,1 0-1 0 0,0 0 1 0 0,0 0 0 0 0,-1 0-1 0 0,1 0 1 0 0,-1 0 0 0 0,1 0-1 0 0,-1 0 1 0 0,1 0 0 0 0,-1 0-1 0 0,0 0 1 0 0,1 0 0 0 0,-1 0-1 0 0,0 0 1 0 0,0 0 0 0 0,0 2-1 0 0,0-1-2 0 0,1 0 0 0 0,-1 1 0 0 0,1-1 0 0 0,-1 1-1 0 0,1-1 1 0 0,0 0 0 0 0,0 0 0 0 0,0 1 0 0 0,0-1-1 0 0,0 0 1 0 0,0 0 0 0 0,1 0 0 0 0,-1 0 0 0 0,1 0-1 0 0,-1-1 1 0 0,1 1 0 0 0,0 0 0 0 0,-1-1 0 0 0,1 1-1 0 0,0-1 1 0 0,3 2 0 0 0,-1-1-130 0 0,0 1 0 0 0,0-1 0 0 0,0-1 0 0 0,0 1-1 0 0,1-1 1 0 0,-1 1 0 0 0,0-1 0 0 0,1 0 0 0 0,-1-1 0 0 0,7 1 0 0 0,36-5-3654 0 0,-43 3 3185 0 0,-1 1 0 0 0,1-1-1 0 0,-1 0 1 0 0,0 0-1 0 0,1-1 1 0 0,-1 1-1 0 0,0-1 1 0 0,0 1 0 0 0,0-1-1 0 0,0 0 1 0 0,0 0-1 0 0,-1 0 1 0 0,1-1-1 0 0,-1 1 1 0 0,1-1-1 0 0,-1 0 1 0 0,4-5 0 0 0,-2 4-226 0 0,0 0 0 0 0,0 0 1 0 0,0 1-1 0 0,1-1 0 0 0,-1 1 1 0 0,1 0-1 0 0,9-4 0 0 0,2-4-1402 0 0,-11 1-1910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4104 0 0,'0'19'11968'0'0,"0"2"-6579"0"0,0 12-2821 0 0,1-10-1724 0 0,-2 0 0 0 0,0-1 0 0 0,-6 33-1 0 0,3-27-729 0 0,3-20-80 0 0,0 0 1 0 0,0-1-1 0 0,-1 1 1 0 0,0 0-1 0 0,-4 8 0 0 0,4-11-66 0 0,1 0-1 0 0,-1 0 0 0 0,1 0 0 0 0,0 0 1 0 0,1 1-1 0 0,-1-1 0 0 0,1 10 0 0 0,-5 29-336 0 0,1-32-742 0 0,1 0 0 0 0,0 1 1 0 0,1-1-1 0 0,0 1 0 0 0,0 20 1 0 0,-3-7-3147 0 0,2-13 1079 0 0,2 1-3380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4496 0 0,'-7'-10'1295'0'0,"5"8"-723"0"0,0 0-1 0 0,1 0 1 0 0,-1 0-1 0 0,1-1 1 0 0,0 1-1 0 0,0-1 1 0 0,0 1-1 0 0,0-1 1 0 0,0 1-1 0 0,0-1 1 0 0,1 0 0 0 0,-1 1-1 0 0,1-1 1 0 0,0 0-1 0 0,0-5 1 0 0,-9-6 10285 0 0,18 20-8724 0 0,-2 1-1980 0 0,0 1 0 0 0,-1 0 1 0 0,0 0-1 0 0,0 0 0 0 0,-1 0 0 0 0,0 1 1 0 0,-1 0-1 0 0,0 0 0 0 0,0 1 1 0 0,2 11-1 0 0,20 39 30 0 0,-25-58-180 0 0,0 1 0 0 0,0-1 1 0 0,0 1-1 0 0,0-1 0 0 0,0 1 0 0 0,0-1 0 0 0,-1 1 0 0 0,0-1 0 0 0,1 6 0 0 0,2 8 13 0 0,25 50 13 0 0,28 59-449 0 0,-52-96-45 0 0,2 8-551 0 0,-3-31 601 0 0,-1 0 0 0 0,0-1 1 0 0,0 1-1 0 0,-1 0 0 0 0,1 0 0 0 0,-1 0 1 0 0,0 8-1 0 0,-1 10-7514 0 0,-9-41 4166 0 0,9 8 2943 0 0,-1 0 1 0 0,-1 1-1 0 0,0-1 1 0 0,0 0-1 0 0,-1 0 1 0 0,0 1-1 0 0,-8-17 1 0 0,-11-33-378 0 0,19 49 1233 0 0,-1 0 0 0 0,0 0 0 0 0,-1 1 0 0 0,-8-13 0 0 0,-14-27 1257 0 0,27 45-1108 0 0,-1 0-1 0 0,0 0 1 0 0,0 0 0 0 0,-1 0 0 0 0,1 1-1 0 0,0-1 1 0 0,-1 0 0 0 0,0 1 0 0 0,1-1-1 0 0,-5-3 1 0 0,4 4 67 0 0,0-1 0 0 0,0 0 0 0 0,0 0-1 0 0,0 0 1 0 0,0 0 0 0 0,0 0 0 0 0,1 0 0 0 0,-2-5-1 0 0,-63-132 7493 0 0,65 136-7610 0 0,0 1 1 0 0,0-1-1 0 0,0 1 0 0 0,1-1 0 0 0,-1 0 0 0 0,1 1 1 0 0,0-1-1 0 0,0 0 0 0 0,0 1 0 0 0,0-1 0 0 0,1 1 1 0 0,0-1-1 0 0,-1 0 0 0 0,1 1 0 0 0,2-5 0 0 0,0 0 129 0 0,1 1-1 0 0,0-1 1 0 0,0 0-1 0 0,10-13 1 0 0,-7 12 20 0 0,1 0 0 0 0,0 0 1 0 0,1 1-1 0 0,-1 0 0 0 0,1 0 0 0 0,19-11 1 0 0,-19 13 52 0 0,-7 4-281 0 0,0 1 0 0 0,0-1 0 0 0,0 1 0 0 0,0-1 0 0 0,0 1 0 0 0,0 0 0 0 0,0 0 0 0 0,0-1 0 0 0,0 2 0 0 0,0-1 0 0 0,1 0 0 0 0,-1 0 0 0 0,0 1 0 0 0,1-1 0 0 0,-1 1 0 0 0,1 0 0 0 0,-1 0 0 0 0,0 0 0 0 0,1 0 0 0 0,-1 0 0 0 0,1 0 0 0 0,-1 1 1 0 0,0-1-1 0 0,5 2 0 0 0,-5-1-18 0 0,-1 1 0 0 0,0-1 0 0 0,1 1 0 0 0,-1 0 0 0 0,0-1 0 0 0,0 1 0 0 0,0 0 0 0 0,0 0 0 0 0,0 0 0 0 0,0-1 0 0 0,-1 1 0 0 0,1 0 0 0 0,0 0 0 0 0,-1 0 0 0 0,0 0 0 0 0,1 4 0 0 0,-1 40 303 0 0,-1-22-268 0 0,1-16-62 0 0,-1 0 0 0 0,-1 0 0 0 0,1 0 0 0 0,-1-1 0 0 0,0 1 0 0 0,-1 0 0 0 0,0-1 0 0 0,-6 12 1 0 0,2-4-7 0 0,6-13-4 0 0,1 0 0 0 0,-1 0 1 0 0,1 0-1 0 0,-1 0 1 0 0,1 0-1 0 0,0 0 1 0 0,0 0-1 0 0,0 0 1 0 0,0 0-1 0 0,0 0 0 0 0,0 0 1 0 0,1 0-1 0 0,-1 0 1 0 0,0 0-1 0 0,1 0 1 0 0,0 0-1 0 0,-1-1 1 0 0,1 1-1 0 0,0 0 0 0 0,0 0 1 0 0,0-1-1 0 0,0 1 1 0 0,2 1-1 0 0,7 10 5 0 0,-10-12-4 0 0,1 0-1 0 0,-1-1 1 0 0,0 1 0 0 0,1 0 0 0 0,-1 0 0 0 0,1 0 0 0 0,-1-1 0 0 0,1 1-1 0 0,-1 0 1 0 0,1 0 0 0 0,-1-1 0 0 0,1 1 0 0 0,0 0 0 0 0,-1-1 0 0 0,1 1-1 0 0,0-1 1 0 0,1 2 0 0 0,45 28 25 0 0,-45-30-27 0 0,0 1 1 0 0,0 0 0 0 0,0 0 0 0 0,0 0 0 0 0,0 0 0 0 0,0 0 0 0 0,0 0 0 0 0,-1 0 0 0 0,1 1 0 0 0,0-1-1 0 0,-1 1 1 0 0,1-1 0 0 0,-1 1 0 0 0,2 2 0 0 0,4 3 20 0 0,13 9 20 0 0,-2 1 2 0 0,-17-16-40 0 0,0 1 1 0 0,1 0 0 0 0,-1-1-1 0 0,1 1 1 0 0,-1-1 0 0 0,1 0 0 0 0,0 1-1 0 0,-1-1 1 0 0,1 0 0 0 0,0 0-1 0 0,3 1 1 0 0,-3-1 5 0 0,0 0 0 0 0,0-1 0 0 0,-1 1 0 0 0,1 0 0 0 0,0 0 0 0 0,-1 0 0 0 0,1 1 0 0 0,-1-1 1 0 0,0 0-1 0 0,1 0 0 0 0,-1 1 0 0 0,0-1 0 0 0,0 1 0 0 0,1-1 0 0 0,-1 1 0 0 0,1 3 0 0 0,24 31 216 0 0,-23-32-178 0 0,1 0 0 0 0,-1 0 0 0 0,0 0 0 0 0,0 0 1 0 0,0 1-1 0 0,0-1 0 0 0,-1 1 0 0 0,0 0 0 0 0,0 0 1 0 0,2 8-1 0 0,8 16 156 0 0,-10-26-157 0 0,0 1 0 0 0,-1 0 0 0 0,1 0 0 0 0,0 0 0 0 0,-1 0 0 0 0,0 1 0 0 0,0-1 0 0 0,0 0 0 0 0,0 6 0 0 0,8 82 648 0 0,-9-81-610 0 0,0-4-54 0 0,1-1 1 0 0,-1 0-1 0 0,0 0 0 0 0,0 0 1 0 0,0 0-1 0 0,-1 1 0 0 0,0-1 1 0 0,-1 0-1 0 0,1 0 0 0 0,-1-1 1 0 0,0 1-1 0 0,0 0 0 0 0,-1 0 0 0 0,0-1 1 0 0,0 0-1 0 0,-5 8 0 0 0,-2 0-59 0 0,9-12 25 0 0,0 0 0 0 0,1 1 0 0 0,-1-1 0 0 0,0 0 0 0 0,0 0 0 0 0,0 0-1 0 0,0 0 1 0 0,0 0 0 0 0,0 0 0 0 0,0 0 0 0 0,0-1 0 0 0,0 1 0 0 0,0 0 0 0 0,-1-1 0 0 0,-1 2-1 0 0,-14 10-61 0 0,-8 2-3915 0 0,25-14 3782 0 0,-1 0 1 0 0,0 0-1 0 0,0 0 0 0 0,0 0 0 0 0,0 0 1 0 0,0 0-1 0 0,0-1 0 0 0,0 1 1 0 0,0 0-1 0 0,0-1 0 0 0,0 1 0 0 0,0 0 1 0 0,0-1-1 0 0,0 1 0 0 0,1-1 1 0 0,-1 0-1 0 0,0 1 0 0 0,0-1 0 0 0,1 0 1 0 0,-1 1-1 0 0,0-1 0 0 0,1 0 0 0 0,-1 0 1 0 0,1 1-1 0 0,-1-1 0 0 0,1 0 1 0 0,-1 0-1 0 0,1 0 0 0 0,-1-1 0 0 0,-4-18-5691 0 0,7-16 2411 0 0,0 17 846 0 0,1 5 325 0 0,12-13-1732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5008 0 0,'0'0'4800'0'0,"-15"2"1701"0"0,-5 3-3508 0 0,14-1-2333 0 0,1 0 0 0 0,-1 0-1 0 0,1 1 1 0 0,0 0 0 0 0,1 0 0 0 0,-6 6-1 0 0,-27 25 1458 0 0,33-32-1960 0 0,-1-1-1 0 0,1 1 1 0 0,1 0 0 0 0,-1 1 0 0 0,0-1 0 0 0,-2 6 0 0 0,-12 12 212 0 0,11-16-283 0 0,5-5-55 0 0,1 0-1 0 0,-1 0 0 0 0,1 1 1 0 0,-1-1-1 0 0,1 1 0 0 0,-1-1 1 0 0,1 1-1 0 0,0-1 0 0 0,0 1 1 0 0,0 0-1 0 0,0 0 0 0 0,0 0 1 0 0,0-1-1 0 0,0 1 0 0 0,1 0 1 0 0,-1 0-1 0 0,0 3 0 0 0,1-4-5 0 0,-1 1-1 0 0,1-1 1 0 0,-1 0-1 0 0,0 1 0 0 0,1-1 1 0 0,-1 0-1 0 0,0 0 0 0 0,0 1 1 0 0,0-1-1 0 0,0 0 0 0 0,0 0 1 0 0,0 0-1 0 0,0 0 1 0 0,-2 1-1 0 0,-7 8 152 0 0,-14 25 262 0 0,19-30-367 0 0,0 0 0 0 0,1 1 1 0 0,0 0-1 0 0,0 0 0 0 0,1 0 0 0 0,0 0 0 0 0,0 0 0 0 0,0 1 0 0 0,1 0 0 0 0,0-1 1 0 0,0 1-1 0 0,0 0 0 0 0,1 0 0 0 0,0 13 0 0 0,1-19-70 0 0,0 0-1 0 0,0-1 1 0 0,0 1 0 0 0,0 0-1 0 0,1 0 1 0 0,-1-1-1 0 0,0 1 1 0 0,1 0 0 0 0,-1-1-1 0 0,1 1 1 0 0,-1 0 0 0 0,1-1-1 0 0,-1 1 1 0 0,1 0-1 0 0,-1-1 1 0 0,1 1 0 0 0,-1-1-1 0 0,1 1 1 0 0,0-1 0 0 0,-1 0-1 0 0,1 1 1 0 0,0-1-1 0 0,0 0 1 0 0,-1 1 0 0 0,1-1-1 0 0,0 0 1 0 0,0 0-1 0 0,-1 0 1 0 0,1 1 0 0 0,0-1-1 0 0,1 0 1 0 0,25 1 6 0 0,-23-2-7 0 0,2 1-9 0 0,0-1 1 0 0,0 0-1 0 0,0 0 0 0 0,0 0 1 0 0,0-1-1 0 0,0 0 0 0 0,-1 0 1 0 0,1 0-1 0 0,-1-1 1 0 0,1 0-1 0 0,-1 0 0 0 0,5-5 1 0 0,14-6-20 0 0,-7 6-7 0 0,10-12-108 0 0,0 4 105 0 0,-24 15 33 0 0,0-1-1 0 0,-1 1 1 0 0,1-1 0 0 0,0 1 0 0 0,0-1-1 0 0,-1 0 1 0 0,1 0 0 0 0,-1 0 0 0 0,0-1 0 0 0,4-3-1 0 0,11-4 38 0 0,0-1-2 0 0,-11 2-9 0 0,-5 8-16 0 0,0 0 0 0 0,0 0-1 0 0,0 0 1 0 0,-1 0 0 0 0,1-1-1 0 0,0 1 1 0 0,-1 0 0 0 0,1 0-1 0 0,-1 0 1 0 0,1-1 0 0 0,-1 1-1 0 0,0 0 1 0 0,1-1-1 0 0,-1 1 1 0 0,0 0 0 0 0,0-1-1 0 0,0-1 1 0 0,0 3-5 0 0,0 0 0 0 0,0 0-1 0 0,0-1 1 0 0,0 1 0 0 0,1 0 0 0 0,-1 0-1 0 0,0-1 1 0 0,0 1 0 0 0,0 0 0 0 0,0 0 0 0 0,1 0-1 0 0,-1-1 1 0 0,0 1 0 0 0,0 0 0 0 0,1 0-1 0 0,-1 0 1 0 0,0 0 0 0 0,0-1 0 0 0,0 1-1 0 0,1 0 1 0 0,-1 0 0 0 0,0 0 0 0 0,1 0 0 0 0,-1 0-1 0 0,0 0 1 0 0,0 0 0 0 0,1 0 0 0 0,-1 0-1 0 0,0 0 1 0 0,1 0 0 0 0,-1 0 0 0 0,0 0-1 0 0,0 0 1 0 0,1 0 0 0 0,-1 0 0 0 0,0 0 0 0 0,0 0-1 0 0,1 0 1 0 0,-1 1 0 0 0,0-1 0 0 0,0 0-1 0 0,1 0 1 0 0,-1 0 0 0 0,14 9 201 0 0,-6 0-163 0 0,-6-7-22 0 0,0 0-1 0 0,0 0 1 0 0,0 0 0 0 0,-1 0-1 0 0,1 0 1 0 0,-1 0 0 0 0,1 1 0 0 0,-1-1-1 0 0,0 0 1 0 0,0 1 0 0 0,0 0-1 0 0,0-1 1 0 0,0 1 0 0 0,-1-1 0 0 0,1 1-1 0 0,0 3 1 0 0,8 51 264 0 0,8 91 551 0 0,-16-121-716 0 0,-2-1 1 0 0,-2 1-1 0 0,0 0 1 0 0,-1-1-1 0 0,-11 33 1 0 0,11-32-78 0 0,4-26-37 0 0,0 1 0 0 0,0 0 1 0 0,0 0-1 0 0,0-1 0 0 0,0 1 1 0 0,0 0-1 0 0,-1 0 0 0 0,1-1 1 0 0,-1 1-1 0 0,1-1 0 0 0,-1 1 1 0 0,0 0-1 0 0,0-1 0 0 0,0 1 0 0 0,0-1 1 0 0,0 1-1 0 0,0-1 0 0 0,0 0 1 0 0,0 0-1 0 0,0 1 0 0 0,-3 1 1 0 0,-15 17 0 0 0,-10 7-324 0 0,27-26 75 0 0,-1 1 1 0 0,0-1-1 0 0,0 0 1 0 0,0 1-1 0 0,0-2 1 0 0,0 1-1 0 0,0 0 1 0 0,0 0-1 0 0,0-1 1 0 0,0 0 0 0 0,0 0-1 0 0,-5 0 1 0 0,7 0 57 0 0,0 0 1 0 0,0 0-1 0 0,-1-1 1 0 0,1 1 0 0 0,0-1-1 0 0,0 1 1 0 0,0-1-1 0 0,0 1 1 0 0,0-1 0 0 0,-1 0-1 0 0,1 1 1 0 0,0-1-1 0 0,0 0 1 0 0,1 0 0 0 0,-1 0-1 0 0,0 0 1 0 0,0 0-1 0 0,0 0 1 0 0,1 0-1 0 0,-1 0 1 0 0,0 0 0 0 0,1 0-1 0 0,-1 0 1 0 0,1-1-1 0 0,-1 1 1 0 0,1 0 0 0 0,0 0-1 0 0,-1-1 1 0 0,1 1-1 0 0,0 0 1 0 0,0 0 0 0 0,0-1-1 0 0,0 1 1 0 0,0-3-1 0 0,-1-33-2824 0 0,-1 27 2543 0 0,1 1 1 0 0,1 0-1 0 0,0 0 1 0 0,0-1-1 0 0,0 1 1 0 0,2 0-1 0 0,-1-1 1 0 0,1 1-1 0 0,0 0 1 0 0,1 0-1 0 0,0 1 1 0 0,4-10-1 0 0,25-41-1926 0 0,11-19-901 0 0,73-73 820 0 0,-111 144 2443 0 0,0 1 0 0 0,1 1 0 0 0,-1-1 0 0 0,1 1 0 0 0,0 0 0 0 0,8-5 0 0 0,19-3 2659 0 0,-31 13-1893 0 0,0-1 0 0 0,1 1 0 0 0,-1 0 0 0 0,0 0-1 0 0,1 0 1 0 0,-1 0 0 0 0,0 1 0 0 0,0-1 0 0 0,1 1-1 0 0,-1-1 1 0 0,0 1 0 0 0,4 2 0 0 0,-3-1-438 0 0,-1 0 0 0 0,0 0-1 0 0,0 1 1 0 0,0 0 0 0 0,0-1 0 0 0,0 1 0 0 0,0 0 0 0 0,-1 0-1 0 0,1 0 1 0 0,-1 0 0 0 0,0 0 0 0 0,0 0 0 0 0,0 0 0 0 0,0 0-1 0 0,-1 0 1 0 0,1 0 0 0 0,0 5 0 0 0,10 31 1311 0 0,1-15-839 0 0,-11-21-677 0 0,0 0 1 0 0,0 0-1 0 0,1 1 1 0 0,0-1 0 0 0,-1 0-1 0 0,1-1 1 0 0,0 1-1 0 0,0 0 1 0 0,5 4 0 0 0,0 1 86 0 0,-1 0 1 0 0,-1 0 0 0 0,1 1 0 0 0,-1-1 0 0 0,0 1 0 0 0,-1 0 0 0 0,4 13 0 0 0,-4-10-40 0 0,1-1-1 0 0,0 0 1 0 0,1-1-1 0 0,-1 1 1 0 0,13 14-1 0 0,-15-20-11 0 0,1 0 0 0 0,-1 0 1 0 0,0 0-1 0 0,-1 1 0 0 0,0-1 0 0 0,1 1 0 0 0,-2 0 0 0 0,1-1 1 0 0,-1 1-1 0 0,0 0 0 0 0,0 0 0 0 0,0 0 0 0 0,-1 0 0 0 0,0 0 1 0 0,-1 11-1 0 0,1-16 12 0 0,-3-2-99 0 0,1 1 1 0 0,-1-1-1 0 0,0 0 1 0 0,1 0-1 0 0,-1 0 1 0 0,1 0-1 0 0,-1-1 0 0 0,1 1 1 0 0,0-1-1 0 0,-1 1 1 0 0,1-1-1 0 0,0 0 0 0 0,0 0 1 0 0,0 0-1 0 0,0 0 1 0 0,0 0-1 0 0,-2-5 0 0 0,-24-39 131 0 0,13 24-60 0 0,13 20-101 0 0,1 0 1 0 0,-1 0 0 0 0,1 0 0 0 0,-1 0 0 0 0,1-1-1 0 0,0 1 1 0 0,0 0 0 0 0,0-1 0 0 0,0 1 0 0 0,-1-5-1 0 0,-16-44 155 0 0,12 37-128 0 0,1 0 0 0 0,1 1 0 0 0,0-2 1 0 0,0 1-1 0 0,-1-18 0 0 0,1-6-14 0 0,3 29-28 0 0,0 1 1 0 0,0-1-1 0 0,0 0 1 0 0,1 1-1 0 0,1-11 1 0 0,0 17-19 0 0,-1 1 0 0 0,0-1 0 0 0,1 0 0 0 0,-1 1 0 0 0,1-1 0 0 0,0 0 0 0 0,0 1 0 0 0,-1-1 0 0 0,1 1 0 0 0,0-1 0 0 0,0 1 0 0 0,0-1 0 0 0,1 1 0 0 0,-1 0 0 0 0,0 0 0 0 0,0-1 0 0 0,1 1 0 0 0,-1 0 0 0 0,1 0 0 0 0,-1 0 0 0 0,1 1 0 0 0,-1-1 0 0 0,1 0 0 0 0,0 0 0 0 0,-1 1 0 0 0,1-1 0 0 0,0 1 0 0 0,-1 0 0 0 0,4-1 0 0 0,9-6-625 0 0,-13 7 558 0 0,0-1 1 0 0,0 0-1 0 0,1 0 0 0 0,-1 1 0 0 0,0-1 0 0 0,0 1 0 0 0,0-1 1 0 0,1 1-1 0 0,-1-1 0 0 0,0 1 0 0 0,1 0 0 0 0,-1-1 1 0 0,0 1-1 0 0,1 0 0 0 0,1 0 0 0 0,21 1-4916 0 0,1 1 0 0 0,37 9 0 0 0,-46-8 2421 0 0,-4 1-555 0 0,-3 2-2204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6560 0 0,'0'33'10227'0'0,"0"49"-713"0"0,13-32-7247 0 0,-13 72-2416 0 0,-13-84-3304 0 0,13-33 2470 0 0,0-1 1 0 0,-1 0-1 0 0,0 0 0 0 0,1 0 1 0 0,-1 0-1 0 0,-1 0 0 0 0,1 0 1 0 0,0 0-1 0 0,-1 0 1 0 0,0 0-1 0 0,0 0 0 0 0,0-1 1 0 0,0 1-1 0 0,-1-1 0 0 0,-4 5 1 0 0,-2 2-4838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71 4072 0 0,'0'-3'521'0'0,"0"0"0"0"0,0 0 0 0 0,0 0-1 0 0,0 1 1 0 0,-1-1 0 0 0,1 0 0 0 0,-1 0 0 0 0,0 0 0 0 0,1 0 0 0 0,-1 0 0 0 0,-1 1 0 0 0,1-1 0 0 0,0 0 0 0 0,-1 1-1 0 0,1-1 1 0 0,-1 1 0 0 0,0-1 0 0 0,-3-2 0 0 0,2 3 108 0 0,0 0 0 0 0,0 0 0 0 0,-1 1 1 0 0,1-1-1 0 0,-1 1 0 0 0,1 0 0 0 0,-1 0 0 0 0,1 0 0 0 0,-1 0 0 0 0,0 0 0 0 0,0 1 1 0 0,1 0-1 0 0,-1 0 0 0 0,-4 0 0 0 0,4 0-424 0 0,0 1 1 0 0,1-1-1 0 0,-1 1 1 0 0,0 0-1 0 0,0 0 1 0 0,1 0-1 0 0,-1 1 1 0 0,1 0-1 0 0,-1-1 1 0 0,1 1-1 0 0,0 0 1 0 0,-1 0-1 0 0,1 1 0 0 0,0-1 1 0 0,0 1-1 0 0,1-1 1 0 0,-1 1-1 0 0,1 0 1 0 0,-1 0-1 0 0,1 0 1 0 0,0 1-1 0 0,0-1 1 0 0,-2 4-1 0 0,-4 10 118 0 0,1 0 0 0 0,0 0 1 0 0,-6 26-1 0 0,11-35-234 0 0,-1 8 10 0 0,1 0 0 0 0,1 1 0 0 0,1-1 1 0 0,2 24-1 0 0,-1 10-15 0 0,1-38-104 0 0,0 0 0 0 0,0 0 0 0 0,1 0 0 0 0,1-1 0 0 0,0 1 0 0 0,7 13 0 0 0,2 7-4 0 0,7 0 38 0 0,-18-30-12 0 0,1 1-1 0 0,-1 1 1 0 0,1-1 0 0 0,-1 0 0 0 0,0 1 0 0 0,0-1 0 0 0,-1 1-1 0 0,1 0 1 0 0,1 4 0 0 0,-2-1-8 0 0,2-1 0 0 0,-1 0 0 0 0,1 0 0 0 0,0 0 0 0 0,0 0 0 0 0,1-1 0 0 0,-1 1 0 0 0,1-1 0 0 0,0 0 0 0 0,1 0 0 0 0,-1 0 0 0 0,1-1 0 0 0,0 1 0 0 0,0-1 0 0 0,1 0 0 0 0,-1-1 0 0 0,1 1 0 0 0,9 3 0 0 0,4 4-20 0 0,-8 0-135 0 0,-10-10 141 0 0,0-1 0 0 0,-1 1-1 0 0,1 0 1 0 0,0 0 0 0 0,0-1 0 0 0,0 1-1 0 0,0 0 1 0 0,0-1 0 0 0,0 1 0 0 0,0-1-1 0 0,0 1 1 0 0,0-1 0 0 0,0 0-1 0 0,0 1 1 0 0,0-1 0 0 0,0 0 0 0 0,1 0-1 0 0,-1 0 1 0 0,0 0 0 0 0,0 0 0 0 0,2 0-1 0 0,2 1-243 0 0,0 0 0 0 0,0-1 0 0 0,0 0 0 0 0,0 0 0 0 0,0 0 0 0 0,0 0-1 0 0,0-1 1 0 0,0 0 0 0 0,-1 0 0 0 0,1 0 0 0 0,0-1 0 0 0,0 1 0 0 0,-1-1-1 0 0,1 0 1 0 0,0-1 0 0 0,-1 1 0 0 0,5-4 0 0 0,8-9-928 0 0,-14 12 1028 0 0,0 1-1 0 0,0-1 1 0 0,-1 1 0 0 0,1-1 0 0 0,0 0 0 0 0,-1 0 0 0 0,0 0 0 0 0,0-1 0 0 0,2-3 0 0 0,-2 3-60 0 0,1 0 1 0 0,-1 0 0 0 0,0 1-1 0 0,1-1 1 0 0,0 1-1 0 0,-1 0 1 0 0,1 0 0 0 0,0 0-1 0 0,1 0 1 0 0,4-3-1 0 0,-6 5 141 0 0,0 0 0 0 0,-1-1-1 0 0,1 1 1 0 0,0-1-1 0 0,0 1 1 0 0,-1-1 0 0 0,1 0-1 0 0,-1 0 1 0 0,1 1-1 0 0,-1-1 1 0 0,0 0 0 0 0,0 0-1 0 0,0 0 1 0 0,0-1-1 0 0,0 1 1 0 0,0 0 0 0 0,0-3-1 0 0,19-57-1986 0 0,-15 52 1878 0 0,-1-1-1 0 0,-1 1 1 0 0,0-1 0 0 0,0 1 0 0 0,-1-1 0 0 0,-1 0-1 0 0,1-14 1 0 0,4-98-904 0 0,-4 78 3492 0 0,-1 12 6357 0 0,-1 35-8669 0 0,0 0 10 0 0,0 1-1 0 0,0-1 1 0 0,0 0-1 0 0,0 0 1 0 0,0 0-1 0 0,0 0 1 0 0,1 0-1 0 0,-1 0 0 0 0,1 0 1 0 0,-1 0-1 0 0,1-1 1 0 0,0 1-1 0 0,-1 0 1 0 0,1 0-1 0 0,0 0 1 0 0,0-1-1 0 0,1 1 1 0 0,-1 0-1 0 0,2 1 1 0 0,3 6 111 0 0,-1 0 1 0 0,-1 0 0 0 0,1 0 0 0 0,-1 0 0 0 0,-1 0 0 0 0,0 1 0 0 0,0 0 0 0 0,2 16 0 0 0,-5-24-180 0 0,2 7 68 0 0,0 1-1 0 0,1 0 1 0 0,0-1-1 0 0,1 0 1 0 0,0 0-1 0 0,1 0 1 0 0,-1 0-1 0 0,7 8 1 0 0,-7-13-69 0 0,-1 0 0 0 0,0 0 0 0 0,0 0 0 0 0,0 0 0 0 0,0 1 0 0 0,-1 0 0 0 0,0-1 0 0 0,1 1 0 0 0,0 7 0 0 0,5 7 95 0 0,29 100 588 0 0,-25-91-561 0 0,-11-27-141 0 0,0 1 0 0 0,0 0 0 0 0,0-1 0 0 0,0 1 0 0 0,0 0-1 0 0,-1 0 1 0 0,1 0 0 0 0,0-1 0 0 0,-1 1 0 0 0,0 0-1 0 0,1 0 1 0 0,-1 0 0 0 0,0 0 0 0 0,0 0 0 0 0,0 4-1 0 0,10 70 130 0 0,-6-56-74 0 0,0-1-1 0 0,0 34 0 0 0,-3-49-74 0 0,-1-1-1 0 0,0 1 0 0 0,-1 0 0 0 0,1 0 1 0 0,0 0-1 0 0,-1 0 0 0 0,0 0 0 0 0,0 0 1 0 0,0-1-1 0 0,-1 1 0 0 0,1 0 0 0 0,-1-1 1 0 0,0 1-1 0 0,0-1 0 0 0,0 0 1 0 0,0 0-1 0 0,0 0 0 0 0,-1 0 0 0 0,0 0 1 0 0,1 0-1 0 0,-1 0 0 0 0,0-1 0 0 0,0 1 1 0 0,-1-1-1 0 0,1 0 0 0 0,0 0 0 0 0,-1 0 1 0 0,1-1-1 0 0,-1 1 0 0 0,0-1 0 0 0,1 0 1 0 0,-1 0-1 0 0,0 0 0 0 0,-4 0 0 0 0,-44 6-1649 0 0,45-7 890 0 0,0 0 1 0 0,0-1 0 0 0,0 0-1 0 0,0 0 1 0 0,0 0-1 0 0,0-1 1 0 0,1 0 0 0 0,-10-4-1 0 0,13 4 132 0 0,0 1 1 0 0,1-1-1 0 0,-1 1 0 0 0,1-1 0 0 0,0 0 0 0 0,-1 0 0 0 0,1 0 0 0 0,0 0 0 0 0,0-1 0 0 0,0 1 0 0 0,1-1 0 0 0,-1 1 1 0 0,1-1-1 0 0,-1 1 0 0 0,1-1 0 0 0,0 0 0 0 0,0 0 0 0 0,0 1 0 0 0,0-1 0 0 0,0 0 0 0 0,1 0 0 0 0,-1 0 1 0 0,1 0-1 0 0,0 0 0 0 0,0 0 0 0 0,1-5 0 0 0,-1-2-2954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4112 0 0,'0'0'13525'0'0,"6"44"-8973"0"0,52 70-2576 0 0,-38-88-1709 0 0,-17-23-221 0 0,0 0 1 0 0,-1 0-1 0 0,1 1 0 0 0,-1-1 1 0 0,0 1-1 0 0,0 0 0 0 0,0-1 1 0 0,0 1-1 0 0,2 6 0 0 0,-1 1 102 0 0,1 0 0 0 0,0 1 0 0 0,1-2 0 0 0,9 16 0 0 0,-9-16 0 0 0,0-1 1 0 0,-1 1-1 0 0,7 19 1 0 0,16 64 620 0 0,-23-66-398 0 0,-8-24-32 0 0,-5-11-223 0 0,1-4-86 0 0,1 1 0 0 0,-2 0 0 0 0,0 0 0 0 0,0 1-1 0 0,-13-10 1 0 0,21 19-24 0 0,0 0 0 0 0,0 0-1 0 0,0 1 1 0 0,0-1 0 0 0,0 0-1 0 0,0 0 1 0 0,0 0 0 0 0,0 0 0 0 0,1 0-1 0 0,-1 0 1 0 0,0 0 0 0 0,1 0-1 0 0,-1-1 1 0 0,0 1 0 0 0,1 0 0 0 0,-1 0-1 0 0,1 0 1 0 0,0-1 0 0 0,-1 1-1 0 0,1 0 1 0 0,0-2 0 0 0,0 2-2 0 0,0-1 1 0 0,-1 1-1 0 0,1 0 1 0 0,0 0-1 0 0,-1-1 1 0 0,1 1-1 0 0,-1 0 1 0 0,1 0-1 0 0,-1-1 1 0 0,1 1-1 0 0,-1 0 0 0 0,0 0 1 0 0,0 0-1 0 0,1 0 1 0 0,-1 0-1 0 0,0 0 1 0 0,0 0-1 0 0,-2-1 1 0 0,1 1-3 0 0,1 0 0 0 0,-1-1 0 0 0,1 1 1 0 0,-1 0-1 0 0,1-1 0 0 0,0 1 0 0 0,0-1 0 0 0,0 0 0 0 0,0 1 1 0 0,0-1-1 0 0,0 0 0 0 0,0 0 0 0 0,0 1 0 0 0,0-4 0 0 0,0 3 2 0 0,0 0 0 0 0,1 0 0 0 0,-1 0-1 0 0,0 0 1 0 0,0 1 0 0 0,0-1-1 0 0,0 0 1 0 0,-1 0 0 0 0,1 1-1 0 0,0-1 1 0 0,-1 1 0 0 0,1-1-1 0 0,-1 1 1 0 0,-2-2 0 0 0,0-2 3 0 0,0 1 1 0 0,0-1-1 0 0,1 0 0 0 0,-1 0 1 0 0,1 0-1 0 0,0 0 0 0 0,0-1 1 0 0,1 1-1 0 0,0-1 0 0 0,0 0 1 0 0,0 1-1 0 0,1-1 0 0 0,0 0 1 0 0,0 0-1 0 0,0 0 1 0 0,1 0-1 0 0,0 0 0 0 0,0 0 1 0 0,0 0-1 0 0,1 0 0 0 0,0 0 1 0 0,0 0-1 0 0,0 0 0 0 0,4-7 1 0 0,19-18-284 0 0,-24 29 234 0 0,1 0 1 0 0,1-1 0 0 0,-1 1-1 0 0,0 0 1 0 0,0 0-1 0 0,1 0 1 0 0,0 0 0 0 0,-1 1-1 0 0,1-1 1 0 0,0 0 0 0 0,0 1-1 0 0,-1-1 1 0 0,1 1-1 0 0,0-1 1 0 0,1 1 0 0 0,-1 0-1 0 0,0 0 1 0 0,4-1-1 0 0,1-2-56 0 0,19-18-932 0 0,-23 21 953 0 0,2-1-270 0 0,0 0 0 0 0,0 0 0 0 0,0 0 0 0 0,0-1 0 0 0,0 0 0 0 0,5-5 0 0 0,14-7-4083 0 0,43-22 0 0 0,-58 33 3587 0 0,23-22-7419 0 0,-11 19 3806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4760 0 0,'0'0'7440'0'0,"2"8"-1683"0"0,4 10-3777 0 0,-5-12-1716 0 0,0 0-1 0 0,1 0 1 0 0,-2 0 0 0 0,1 0 0 0 0,-1 0 0 0 0,0 1 0 0 0,0-1-1 0 0,-2 10 1 0 0,0 6 10 0 0,2 139-168 0 0,9-42-3230 0 0,-9-110 2267 0 0,0 30-4039 0 0,0-14-3328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6792 0 0,'0'19'8213'0'0,"2"3"-3608"0"0,-2-16-4137 0 0,0-1 0 0 0,1 1 0 0 0,0 0 1 0 0,1-1-1 0 0,-1 1 0 0 0,1-1 0 0 0,0 1 0 0 0,5 8 0 0 0,-4-8-338 0 0,0 1 0 0 0,-1-1 0 0 0,0 1 0 0 0,0-1 0 0 0,-1 1 0 0 0,1 0 0 0 0,-2 0 0 0 0,1 6 0 0 0,0-5-39 0 0,0-1 0 0 0,0 1-1 0 0,0-1 1 0 0,1 1 0 0 0,3 6 0 0 0,2 4 144 0 0,0-1 0 0 0,-2 1-1 0 0,0 1 1 0 0,-1-1 0 0 0,-1 1 0 0 0,0-1 0 0 0,-2 1-1 0 0,0 32 1 0 0,-27-52-115 0 0,21-2-116 0 0,0 0-1 0 0,1-1 0 0 0,-1 0 1 0 0,1 0-1 0 0,0 0 1 0 0,0 0-1 0 0,1 0 1 0 0,-1-1-1 0 0,1 0 1 0 0,0 1-1 0 0,0-1 0 0 0,0 0 1 0 0,1-1-1 0 0,0 1 1 0 0,-3-9-1 0 0,1 0-38 0 0,0 0 0 0 0,1-1 0 0 0,0 1 0 0 0,1-1 0 0 0,0-18 0 0 0,1-3 2 0 0,0 22-9 0 0,0 0 0 0 0,1-1 0 0 0,1 1 0 0 0,0 0 1 0 0,1 0-1 0 0,0-1 0 0 0,1 1 0 0 0,1 1 0 0 0,7-21 1 0 0,-7 26 23 0 0,-1 1 10 0 0,0 1 1 0 0,1-1 0 0 0,-1 0-1 0 0,1 1 1 0 0,1 0 0 0 0,-1 0-1 0 0,1 0 1 0 0,0 1 0 0 0,0 0-1 0 0,1-1 1 0 0,-1 2 0 0 0,13-9-1 0 0,-17 13 22 0 0,0-1 0 0 0,0 0-1 0 0,0 1 1 0 0,1-1 0 0 0,-1 1 0 0 0,0-1-1 0 0,0 1 1 0 0,1 0 0 0 0,-1-1 0 0 0,1 1-1 0 0,-1 0 1 0 0,0 0 0 0 0,1 0 0 0 0,-1 0-1 0 0,0 0 1 0 0,1 0 0 0 0,-1 0 0 0 0,0 1-1 0 0,1-1 1 0 0,-1 0 0 0 0,0 1 0 0 0,1-1-1 0 0,-1 1 1 0 0,2 1 0 0 0,-1-1 5 0 0,-1 1 1 0 0,1 0-1 0 0,-1-1 1 0 0,1 1-1 0 0,-1 0 1 0 0,0 0-1 0 0,1 0 1 0 0,-1 0-1 0 0,0 1 1 0 0,-1-1-1 0 0,1 0 1 0 0,0 0-1 0 0,0 4 1 0 0,2 10 57 0 0,-1 0 0 0 0,-1 0 1 0 0,-1 25-1 0 0,0-29-56 0 0,-1-4-7 0 0,0 0 1 0 0,0 0-1 0 0,0 0 0 0 0,-1-1 1 0 0,-5 12-1 0 0,1 3-8 0 0,-4 6 14 0 0,9-26-19 0 0,0 0 0 0 0,0 0 0 0 0,0 0-1 0 0,0 0 1 0 0,1 0 0 0 0,-1 1 0 0 0,1-1 0 0 0,-1 0 0 0 0,1 0 0 0 0,0 1 0 0 0,0 2-1 0 0,-13 43 0 0 0,13-47-3 0 0,0 1-1 0 0,0-1 1 0 0,0 1-1 0 0,0-1 1 0 0,0 0-1 0 0,0 1 1 0 0,0-1-1 0 0,1 0 1 0 0,-1 1-1 0 0,1-1 1 0 0,-1 0-1 0 0,1 1 1 0 0,-1-1-1 0 0,1 0 1 0 0,0 0-1 0 0,-1 0 1 0 0,1 0-1 0 0,0 0 0 0 0,0 0 1 0 0,0 0-1 0 0,2 2 1 0 0,0-2 1 0 0,0 1-1 0 0,0-1 1 0 0,0 0 0 0 0,0 0-1 0 0,0 0 1 0 0,0-1 0 0 0,0 1 0 0 0,0-1-1 0 0,1 0 1 0 0,5 0 0 0 0,30-2 97 0 0,38 1 97 0 0,-71 2-133 0 0,0-1 0 0 0,-1 1-1 0 0,1 0 1 0 0,0 1 0 0 0,-1-1 0 0 0,1 1-1 0 0,-1 0 1 0 0,0 1 0 0 0,1-1-1 0 0,7 6 1 0 0,13 7 190 0 0,-21-13-204 0 0,-1 0 1 0 0,0 0 0 0 0,0 1 0 0 0,-1-1-1 0 0,1 1 1 0 0,0 0 0 0 0,-1 0-1 0 0,6 6 1 0 0,4 6 93 0 0,-10-13-127 0 0,0 1 0 0 0,-1 0-1 0 0,1 0 1 0 0,-1 0 0 0 0,0 0-1 0 0,0 0 1 0 0,0 1-1 0 0,1 3 1 0 0,1 3 86 0 0,0 0 1 0 0,-1 0-1 0 0,0 1 0 0 0,-1-1 0 0 0,0 1 0 0 0,-1-1 1 0 0,0 1-1 0 0,-1 13 0 0 0,0 6 72 0 0,1-21-143 0 0,0 1 0 0 0,-1-1 0 0 0,0 1-1 0 0,-1 0 1 0 0,0-1 0 0 0,0 1 0 0 0,-1-1 0 0 0,0 1 0 0 0,-1-1 0 0 0,-7 18-1 0 0,-5 1 11 0 0,10-19-88 0 0,0 0 0 0 0,0 0-1 0 0,0 0 1 0 0,-1-1 0 0 0,-8 8 0 0 0,6-6-66 0 0,5-7-83 0 0,0 1-1 0 0,0-1 1 0 0,0 1 0 0 0,-1-1 0 0 0,1 0 0 0 0,-1 0 0 0 0,1-1 0 0 0,-1 1 0 0 0,0-1 0 0 0,0 0-1 0 0,0 0 1 0 0,-1 0 0 0 0,-7 2 0 0 0,-6 0-1022 0 0,17-3 839 0 0,1-1-1 0 0,-1 0 0 0 0,0 1 1 0 0,1-1-1 0 0,-1 0 0 0 0,0 0 1 0 0,1 1-1 0 0,-1-1 1 0 0,0 0-1 0 0,0 0 0 0 0,1 0 1 0 0,-1 0-1 0 0,0 0 1 0 0,0 0-1 0 0,1 0 0 0 0,-1 0 1 0 0,0-1-1 0 0,0 1 0 0 0,1 0 1 0 0,-1 0-1 0 0,-1-1 1 0 0,1-1-519 0 0,1 0 0 0 0,-1 0 0 0 0,0 0 0 0 0,1 0 0 0 0,-1 0 0 0 0,1 0 0 0 0,-1-1 0 0 0,1 1 0 0 0,0 0 0 0 0,0 0 0 0 0,1-4 0 0 0,-1-7-4380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182 189 4984 0 0,'-4'0'1002'0'0,"-1"0"0"0"0,1 0-1 0 0,0 1 1 0 0,0 0 0 0 0,0 0 0 0 0,0 0 0 0 0,0 0 0 0 0,0 1 0 0 0,-6 3 0 0 0,5-2-250 0 0,0 0 0 0 0,0 0 1 0 0,1 1-1 0 0,0-1 1 0 0,-1 1-1 0 0,-4 6 1 0 0,-1 5-58 0 0,-1 0-1 0 0,2 1 1 0 0,-12 24 0 0 0,4-7-158 0 0,13-24-472 0 0,1 1 0 0 0,0 0 0 0 0,0 0 0 0 0,1 0 0 0 0,0 1 0 0 0,-1 20 1 0 0,-3 18 29 0 0,5-40-65 0 0,-1 1 1 0 0,2-1 0 0 0,-1 0 0 0 0,1 1 0 0 0,2 11 0 0 0,-2-17 1 0 0,1 1 0 0 0,0-1 0 0 0,0 1 0 0 0,0-1 0 0 0,0 0 0 0 0,1 0 0 0 0,0 0 0 0 0,-1 0 0 0 0,2 0 0 0 0,-1 0 0 0 0,0 0 0 0 0,1 0 0 0 0,5 6 0 0 0,11 10 163 0 0,-18-17-173 0 0,1-1 0 0 0,0 0 0 0 0,-1 1 0 0 0,1-1 0 0 0,0 0 0 0 0,0 0 0 0 0,0 0-1 0 0,1 0 1 0 0,-1-1 0 0 0,0 1 0 0 0,1-1 0 0 0,-1 1 0 0 0,1-1 0 0 0,-1 0 0 0 0,1 0 0 0 0,0 0 0 0 0,-1 0 0 0 0,1 0 0 0 0,0-1 0 0 0,0 1 0 0 0,0-1 0 0 0,3 0 0 0 0,-3-3-72 0 0,1 0-1 0 0,-1-1 1 0 0,0 0 0 0 0,0 1 0 0 0,-1-1 0 0 0,1 0-1 0 0,-1 0 1 0 0,1-1 0 0 0,-1 1 0 0 0,-1 0-1 0 0,4-9 1 0 0,0 0-71 0 0,3-4-278 0 0,0-1 0 0 0,-2 0 0 0 0,8-33 0 0 0,5-11-338 0 0,-16 52 680 0 0,0-1 0 0 0,-1 0 0 0 0,0 0 1 0 0,0 0-1 0 0,-1 0 0 0 0,-1 0 0 0 0,0 0 1 0 0,-1-15-1 0 0,-2 1 116 0 0,-2-1-1 0 0,-8-29 1 0 0,0 5 112 0 0,10 34 0 0 0,0-1 1 0 0,-2 1-1 0 0,0 0 1 0 0,-1 0-1 0 0,-15-27 1 0 0,19 38 60 0 0,0 0 0 0 0,0 0 0 0 0,1 0 1 0 0,-1 0-1 0 0,1 0 0 0 0,1 0 0 0 0,-1-7 1422 0 0,0 12-1602 0 0,1 0 1 0 0,-1 0 0 0 0,1 0-1 0 0,-1 1 1 0 0,1-1 0 0 0,-1 0 0 0 0,1 0-1 0 0,-1 1 1 0 0,1-1 0 0 0,-1 0 0 0 0,1 1-1 0 0,0-1 1 0 0,-1 1 0 0 0,1-1 0 0 0,0 0-1 0 0,-1 1 1 0 0,1-1 0 0 0,0 1 0 0 0,-1-1-1 0 0,1 1 1 0 0,0-1 0 0 0,0 1 0 0 0,0-1-1 0 0,0 1 1 0 0,-1-1 0 0 0,1 1 0 0 0,0-1-1 0 0,0 1 1 0 0,0-1 0 0 0,0 1 0 0 0,0 0-1 0 0,0 0 1 0 0,0 29 500 0 0,-1 4-187 0 0,-2-22-363 0 0,0-1 0 0 0,1 1 0 0 0,1 0 0 0 0,0 0-1 0 0,0 0 1 0 0,1 0 0 0 0,0 0 0 0 0,2 0-1 0 0,-1 0 1 0 0,1-1 0 0 0,6 19 0 0 0,-5-21-71 0 0,0-1 0 0 0,0 1 0 0 0,0 0 1 0 0,-1 1-1 0 0,-1-1 0 0 0,2 18 0 0 0,-3-24-12 0 0,0-1 1 0 0,0 1-1 0 0,1-1 0 0 0,0 0 0 0 0,-1 1 1 0 0,1-1-1 0 0,0 1 0 0 0,0-1 0 0 0,0 0 1 0 0,1 0-1 0 0,-1 0 0 0 0,0 0 0 0 0,1 0 1 0 0,2 3-1 0 0,-3-3-50 0 0,1-1 1 0 0,-1 1-1 0 0,1 0 1 0 0,-1 0-1 0 0,0 0 1 0 0,0 0-1 0 0,0 0 1 0 0,0 0-1 0 0,0 0 1 0 0,0 0-1 0 0,-1 1 1 0 0,1-1 0 0 0,-1 0-1 0 0,1 3 1 0 0,-1-1-349 0 0,1 0 1 0 0,0 1 0 0 0,0-1-1 0 0,0 0 1 0 0,0 0 0 0 0,1 0-1 0 0,-1 0 1 0 0,1 0 0 0 0,0 0-1 0 0,0 0 1 0 0,1-1 0 0 0,-1 1-1 0 0,1-1 1 0 0,-1 0-1 0 0,5 4 1 0 0,-5-5-155 0 0,0 0-1 0 0,-1-1 1 0 0,2 1 0 0 0,-1-1-1 0 0,0 1 1 0 0,0-1 0 0 0,0 0-1 0 0,1 1 1 0 0,-1-1-1 0 0,0 0 1 0 0,1-1 0 0 0,-1 1-1 0 0,1 0 1 0 0,-1-1-1 0 0,4 1 1 0 0,-2-3-1683 0 0,7-6-1819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3304 0 0,'-6'-1'12999'0'0,"-23"2"-9037"0"0,28 0-3880 0 0,0-1 1 0 0,0 1-1 0 0,0 0 1 0 0,1 0-1 0 0,-1-1 0 0 0,0 1 1 0 0,1 0-1 0 0,-1 0 1 0 0,1-1-1 0 0,-1 1 1 0 0,1 0-1 0 0,-1 0 0 0 0,1 0 1 0 0,-1 0-1 0 0,1 0 1 0 0,0 0-1 0 0,-1 1 1 0 0,-8 15 863 0 0,-3-7-358 0 0,8-8-459 0 0,1 0 1 0 0,1 0-1 0 0,-1 0 1 0 0,0 0 0 0 0,0 1-1 0 0,1 0 1 0 0,0-1-1 0 0,-1 1 1 0 0,1 0 0 0 0,0 0-1 0 0,0 0 1 0 0,-2 6-1 0 0,-21 48 902 0 0,19-43-740 0 0,-1 0 0 0 0,-8 27 0 0 0,7-11-63 0 0,5-21-221 0 0,1-1 0 0 0,0 0 0 0 0,0 1 0 0 0,1-1 1 0 0,0 13-1 0 0,1-20-8 0 0,-1 1 1 0 0,1-1 0 0 0,0 1-1 0 0,1 0 1 0 0,-1-1 0 0 0,0 1-1 0 0,0-1 1 0 0,1 1-1 0 0,-1-1 1 0 0,0 1 0 0 0,1-1-1 0 0,0 1 1 0 0,-1-1-1 0 0,1 1 1 0 0,0-1 0 0 0,0 0-1 0 0,0 1 1 0 0,0-1-1 0 0,0 0 1 0 0,0 0 0 0 0,0 0-1 0 0,0 0 1 0 0,0 0 0 0 0,0 0-1 0 0,1 0 1 0 0,-1 0-1 0 0,0 0 1 0 0,1-1 0 0 0,-1 1-1 0 0,1 0 1 0 0,-1-1-1 0 0,1 1 1 0 0,-1-1 0 0 0,1 0-1 0 0,-1 1 1 0 0,1-1 0 0 0,2 0-1 0 0,1 0-44 0 0,1 0 1 0 0,0 0-1 0 0,0 0 0 0 0,0-1 0 0 0,-1 0 0 0 0,1 0 0 0 0,0 0 1 0 0,-1-1-1 0 0,1 0 0 0 0,-1 0 0 0 0,0-1 0 0 0,0 1 1 0 0,0-1-1 0 0,0 0 0 0 0,0-1 0 0 0,0 1 0 0 0,6-6 1 0 0,32-37-288 0 0,-39 38 391 0 0,0-1 0 0 0,0 0 0 0 0,-1 0 0 0 0,0 0 0 0 0,0-1 0 0 0,-1 1 0 0 0,-1-1 0 0 0,1 1 0 0 0,-1-1 0 0 0,-1 1 0 0 0,0-1 0 0 0,-2-18 0 0 0,1-11 445 0 0,1 39-490 0 0,0 0-1 0 0,-1-1 0 0 0,1 1 1 0 0,0 0-1 0 0,0 0 0 0 0,0 0 1 0 0,0-1-1 0 0,0 1 0 0 0,0 0 1 0 0,0 0-1 0 0,0 0 0 0 0,0-1 1 0 0,0 1-1 0 0,0 0 0 0 0,0 0 1 0 0,0 0-1 0 0,0-1 0 0 0,0 1 1 0 0,1 0-1 0 0,-1 0 0 0 0,0 0 1 0 0,0 0-1 0 0,0-1 0 0 0,0 1 1 0 0,0 0-1 0 0,0 0 0 0 0,0 0 1 0 0,1 0-1 0 0,-1 0 0 0 0,0-1 1 0 0,0 1-1 0 0,0 0 0 0 0,0 0 1 0 0,0 0-1 0 0,1 0 1 0 0,-1 0-1 0 0,0 0 0 0 0,0 0 1 0 0,0 0-1 0 0,1 0 0 0 0,-1-1 1 0 0,0 1-1 0 0,0 0 0 0 0,0 0 1 0 0,0 0-1 0 0,1 0 0 0 0,-1 0 1 0 0,0 0-1 0 0,1 1 0 0 0,10 7 421 0 0,7 16-23 0 0,-14-5-198 0 0,2 2-26 0 0,16 36 119 0 0,-16-45-270 0 0,-1-1-1 0 0,0 2 1 0 0,0-1 0 0 0,-2 0-1 0 0,5 26 1 0 0,6 15 144 0 0,-11-38-121 0 0,1 0-1 0 0,-2 0 0 0 0,2 30 0 0 0,-1-6 1 0 0,-1-17-3 0 0,0 1-1 0 0,-3 42 1 0 0,-1-18-72 0 0,0-39-97 0 0,0 0 1 0 0,-1 0-1 0 0,0 0 0 0 0,0-1 0 0 0,-1 1 1 0 0,0-1-1 0 0,0 0 0 0 0,-1 0 1 0 0,0-1-1 0 0,-7 8 0 0 0,6-10-767 0 0,-1-1-1 0 0,1 0 0 0 0,-1-1 1 0 0,0 1-1 0 0,1-1 1 0 0,-1 0-1 0 0,0-1 1 0 0,-12 2-1 0 0,-11-40-12139 0 0,27 10 8090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4232 0 0,'0'0'5968'0'0,"0"11"2740"0"0,2 15-2446 0 0,8 1-4039 0 0,-9-24-2104 0 0,-1 1 0 0 0,2-1 0 0 0,-1 1 0 0 0,0-1-1 0 0,1 1 1 0 0,-1-1 0 0 0,1 0 0 0 0,0 0 0 0 0,0 1 0 0 0,0-1 0 0 0,0-1 0 0 0,1 1 0 0 0,-1 0 0 0 0,1-1 0 0 0,0 1 0 0 0,0-1 0 0 0,4 3 0 0 0,-5-3-76 0 0,1 0-1 0 0,-1-1 1 0 0,0 1 0 0 0,0 0 0 0 0,0 0-1 0 0,0 0 1 0 0,0 1 0 0 0,0-1 0 0 0,-1 0-1 0 0,1 1 1 0 0,-1-1 0 0 0,0 1 0 0 0,0 0 0 0 0,0-1-1 0 0,0 1 1 0 0,1 5 0 0 0,15 29 372 0 0,42 43 227 0 0,-57-78-613 0 0,0 1 0 0 0,0-1 0 0 0,0 1 0 0 0,0 0 0 0 0,0 0 0 0 0,-1 0 1 0 0,1 0-1 0 0,-1 0 0 0 0,2 6 0 0 0,6 11 66 0 0,50 70 320 0 0,-42-67-285 0 0,-12-17-94 0 0,-1-1-1 0 0,0 1 1 0 0,0 1 0 0 0,-1-1-1 0 0,1 0 1 0 0,-1 1-1 0 0,-1 0 1 0 0,3 8 0 0 0,-3-8-15 0 0,1-1 0 0 0,0 0 1 0 0,0-1-1 0 0,0 1 1 0 0,6 7-1 0 0,-6-8-14 0 0,0-1 0 0 0,0 1 0 0 0,0-1 0 0 0,-1 1-1 0 0,1 0 1 0 0,-1 0 0 0 0,-1 0 0 0 0,1 1 0 0 0,1 6 0 0 0,30 92-7 0 0,-27-61 0 0 0,4 35 0 0 0,2 94 0 0 0,-11-143 0 0 0,-2 0 0 0 0,-1 0 0 0 0,-2 0 0 0 0,0 0 0 0 0,-2-1 0 0 0,-1 0 0 0 0,-15 37 0 0 0,-19 21-2483 0 0,22-51-1987 0 0,16-31 2830 0 0,0 0 1 0 0,0 0-1 0 0,-1 0 0 0 0,0 0 0 0 0,1-1 1 0 0,-2 1-1 0 0,1-1 0 0 0,0 0 1 0 0,-6 3-1 0 0,2-2-5057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98 7480 0 0,'-26'9'5177'0'0,"24"-8"-4753"0"0,1 0 0 0 0,-1 0 0 0 0,1 0 0 0 0,-1-1 0 0 0,1 1 0 0 0,-1 0 0 0 0,1-1 0 0 0,-1 1 0 0 0,0-1 0 0 0,1 1 0 0 0,-1-1 0 0 0,0 0 0 0 0,0 0 0 0 0,1 0 0 0 0,-1 0 0 0 0,0 0 0 0 0,-3-1 0 0 0,6-1-236 0 0,0 0 0 0 0,1-1 0 0 0,-1 1 0 0 0,0 0 0 0 0,1-1 0 0 0,-1 1 0 0 0,1 0 0 0 0,0 0 0 0 0,0 0 0 0 0,0 0 0 0 0,0 1 0 0 0,0-1 0 0 0,3-2 0 0 0,-3 3-11 0 0,26-14 545 0 0,1-2 44 0 0,-23 12-641 0 0,0 0 1 0 0,0 1-1 0 0,1-1 1 0 0,-1 2-1 0 0,1-1 0 0 0,0 0 1 0 0,0 1-1 0 0,0 1 1 0 0,1-1-1 0 0,-1 1 0 0 0,11-2 1 0 0,6 1 343 0 0,1 1 0 0 0,30 1 1 0 0,-45 1-313 0 0,-7 1-127 0 0,0 0-1 0 0,0 0 1 0 0,-1 0-1 0 0,1 0 0 0 0,0 0 1 0 0,-1 0-1 0 0,1 1 0 0 0,-1-1 1 0 0,1 1-1 0 0,-1 0 1 0 0,0 0-1 0 0,1 0 0 0 0,-1 0 1 0 0,0 0-1 0 0,0 0 0 0 0,-1 0 1 0 0,1 1-1 0 0,0-1 1 0 0,1 4-1 0 0,25 50 275 0 0,-23-46-269 0 0,0 1 0 0 0,-1 0-1 0 0,-1 0 1 0 0,0 0 0 0 0,0 0-1 0 0,-1 1 1 0 0,0 12 0 0 0,-1-17-16 0 0,-1 1 1 0 0,1-1 0 0 0,1 0-1 0 0,0 0 1 0 0,3 11 0 0 0,-2-11 17 0 0,-1 1 0 0 0,0 0 0 0 0,0-1 0 0 0,-1 1 0 0 0,1 12 0 0 0,2 268 885 0 0,-3-280-884 0 0,0-1 0 0 0,1 1 0 0 0,0 0-1 0 0,0 0 1 0 0,1-1 0 0 0,0 0 0 0 0,0 1-1 0 0,0-1 1 0 0,6 7 0 0 0,-7-9-9 0 0,1-1 0 0 0,0 0 0 0 0,0 0 0 0 0,0 0 0 0 0,0 0 0 0 0,1 0 0 0 0,-1 0 1 0 0,1-1-1 0 0,0 0 0 0 0,0 0 0 0 0,0 0 0 0 0,1 0 0 0 0,-1 0 0 0 0,1-1 0 0 0,-1 0 0 0 0,6 2 0 0 0,-4-3 8 0 0,0 0 0 0 0,0 0-1 0 0,1-1 1 0 0,-1 0-1 0 0,0 0 1 0 0,0 0 0 0 0,0-1-1 0 0,0 0 1 0 0,0 0 0 0 0,1 0-1 0 0,-2-1 1 0 0,11-4-1 0 0,-13 4-25 0 0,1 0 0 0 0,-1-1 0 0 0,1 1-1 0 0,-1-1 1 0 0,0 0 0 0 0,0 0-1 0 0,0 0 1 0 0,0-1 0 0 0,-1 1-1 0 0,0-1 1 0 0,5-7 0 0 0,-5 7 8 0 0,1 0 0 0 0,-1-1 0 0 0,1 1 1 0 0,1 1-1 0 0,-1-1 0 0 0,8-6 0 0 0,-10 8-19 0 0,0 1 0 0 0,0 0 1 0 0,0 0-1 0 0,0-1 0 0 0,0 1 0 0 0,0 0 1 0 0,0-1-1 0 0,0 1 0 0 0,0-1 0 0 0,0 0 0 0 0,-1 1 1 0 0,1-1-1 0 0,-1 1 0 0 0,1-1 0 0 0,-1-3 1 0 0,1 3-19 0 0,-1 0 1 0 0,0 0-1 0 0,1 0 1 0 0,0 0 0 0 0,-1 0-1 0 0,1 0 1 0 0,0 1-1 0 0,0-1 1 0 0,0 0 0 0 0,0 0-1 0 0,0 0 1 0 0,1 1-1 0 0,2-4 1 0 0,0 1-208 0 0,0-1 1 0 0,0 0-1 0 0,-1 0 0 0 0,0-1 0 0 0,1 1 1 0 0,-2-1-1 0 0,1 1 0 0 0,-1-1 1 0 0,0 0-1 0 0,2-9 0 0 0,-1-20-2817 0 0,-3 32 2527 0 0,-1 0 0 0 0,1 0 0 0 0,1 0 0 0 0,-1 0 0 0 0,0 0 0 0 0,1 0-1 0 0,-1 0 1 0 0,1 0 0 0 0,0 0 0 0 0,0 0 0 0 0,0 0 0 0 0,3-4 0 0 0,1-3-1400 0 0,-1 1 1 0 0,0-1 0 0 0,0 1-1 0 0,-1-1 1 0 0,2-15 0 0 0,-2 15 23 0 0,-2-11-2341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81 5344 0 0,'9'-17'4525'0'0,"-8"16"-4351"0"0,0 1 0 0 0,0-1 1 0 0,0 0-1 0 0,0 0 0 0 0,0 1 0 0 0,0-1 0 0 0,0 0 0 0 0,0 0 0 0 0,0 0 1 0 0,-1 0-1 0 0,1 0 0 0 0,0 0 0 0 0,-1 0 0 0 0,1 0 0 0 0,0 0 1 0 0,-1 0-1 0 0,1-1 0 0 0,-1 1 0 0 0,0 0 0 0 0,1 0 0 0 0,-1-3 1 0 0,0 4-54 0 0,0-1 0 0 0,0 0 0 0 0,0 0 0 0 0,0 1 1 0 0,1-1-1 0 0,-1 0 0 0 0,0 1 0 0 0,0-1 0 0 0,1 0 0 0 0,-1 0 1 0 0,0 1-1 0 0,1-1 0 0 0,-1 1 0 0 0,1-1 0 0 0,-1 0 1 0 0,0 1-1 0 0,1-1 0 0 0,0 1 0 0 0,-1-1 0 0 0,1 1 1 0 0,-1-1-1 0 0,1 1 0 0 0,0-1 0 0 0,-1 1 0 0 0,1 0 1 0 0,1-1-1 0 0,32-11 4412 0 0,-31 10-3999 0 0,0 0 0 0 0,0 1 0 0 0,0-1 0 0 0,1 1 0 0 0,-1 0 0 0 0,1 0 0 0 0,-1 1 0 0 0,1-1 0 0 0,5 0 0 0 0,-7 1-117 0 0,16 48 1884 0 0,-19 3-2080 0 0,-2-1-1 0 0,-13 66 1 0 0,9-85-124 0 0,-21 59 0 0 0,10-50 1 0 0,-10 17-30 0 0,22-48-71 0 0,0 1 1 0 0,1 1 0 0 0,0-1 0 0 0,1 1-1 0 0,-5 17 1 0 0,8-20 9 0 0,-2-1 0 0 0,1 1 0 0 0,-1 0 1 0 0,0 0-1 0 0,-1-1 0 0 0,0 0 0 0 0,0 0 0 0 0,-1 0 0 0 0,1 0 0 0 0,-1-1 1 0 0,-7 7-1 0 0,5-7-5 0 0,3-2 1 0 0,-1-1 1 0 0,1 2-1 0 0,0-1 0 0 0,0 0 1 0 0,0 1-1 0 0,0 0 0 0 0,1 0 0 0 0,-5 9 1 0 0,-29 47 20 0 0,34-55-24 0 0,0 0-1 0 0,-1 0 1 0 0,0 0 0 0 0,0-1 0 0 0,0 0 0 0 0,-6 6 0 0 0,-13 19 41 0 0,15-18-36 0 0,6-10 0 0 0,1 0-1 0 0,0 0 1 0 0,0-1 0 0 0,0 1-1 0 0,0 0 1 0 0,0 0 0 0 0,0 0-1 0 0,0 0 1 0 0,1 0 0 0 0,-1 0-1 0 0,1 0 1 0 0,0 0 0 0 0,-1 0-1 0 0,1 1 1 0 0,0 2 0 0 0,13-3 11 0 0,-1-1 0 0 0,1 0 0 0 0,15-2 0 0 0,-26 1-19 0 0,82-13-10 0 0,-69 11 21 0 0,1-1 1 0 0,-1 0 0 0 0,1-2-1 0 0,-1 0 1 0 0,0 0 0 0 0,-1-1-1 0 0,24-14 1 0 0,-10 1 27 0 0,22-10 27 0 0,-48 28-62 0 0,0 0 0 0 0,0 0 0 0 0,0 0 0 0 0,0-1 1 0 0,0 1-1 0 0,0 0 0 0 0,0-1 0 0 0,0 0 0 0 0,0 1 1 0 0,-1-1-1 0 0,1 0 0 0 0,-1 0 0 0 0,1 0 0 0 0,1-3 0 0 0,16-15-49 0 0,-15 16-99 0 0,-1-1 1 0 0,1 1-1 0 0,-1 0 0 0 0,1-1 1 0 0,-1 0-1 0 0,0 0 0 0 0,-1 0 1 0 0,1 0-1 0 0,-1 0 0 0 0,2-7 1 0 0,-4 12 118 0 0,0-1-1 0 0,0 0 1 0 0,0 0 0 0 0,0 1-1 0 0,0-1 1 0 0,1 0 0 0 0,-1 1 0 0 0,0-1-1 0 0,1 0 1 0 0,-1 1 0 0 0,0-1 0 0 0,1 0-1 0 0,-1 1 1 0 0,1-1 0 0 0,-1 1 0 0 0,1-1-1 0 0,-1 1 1 0 0,1-1 0 0 0,-1 1 0 0 0,1-1-1 0 0,0 1 1 0 0,-1 0 0 0 0,1-1-1 0 0,0 1 1 0 0,-1 0 0 0 0,1-1 0 0 0,0 1-1 0 0,-1 0 1 0 0,1 0 0 0 0,0 0 0 0 0,0-1-1 0 0,-1 1 1 0 0,1 0 0 0 0,0 0 0 0 0,1 1-1 0 0,-1-1-16 0 0,-1 0-1 0 0,1 0 1 0 0,0 0-1 0 0,0 0 1 0 0,0-1-1 0 0,0 1 1 0 0,-1 0-1 0 0,1 0 0 0 0,0 0 1 0 0,0-1-1 0 0,0 1 1 0 0,-1 0-1 0 0,1-1 1 0 0,0 1-1 0 0,-1-1 1 0 0,1 1-1 0 0,0-1 1 0 0,-1 1-1 0 0,1-1 0 0 0,0 1 1 0 0,-1-1-1 0 0,1 1 1 0 0,-1-1-1 0 0,1 0 1 0 0,-1 0-1 0 0,1 1 1 0 0,-1-1-1 0 0,0 0 1 0 0,1 0-1 0 0,-1 1 0 0 0,0-1 1 0 0,0 0-1 0 0,1 0 1 0 0,-1 0-1 0 0,0 1 1 0 0,0-2-1 0 0,1-14-1721 0 0,2 0-1 0 0,-1 0 1 0 0,2 1-1 0 0,0-1 1 0 0,10-21-1 0 0,9-15-3131 0 0,-16 35 3014 0 0,1 1 1 0 0,16-27-1 0 0,-11 16-2148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4256 0 0,'-4'0'1442'0'0,"-39"1"9792"0"0,40-1-10675 0 0,0 1 1 0 0,0-1 0 0 0,-1 1-1 0 0,1 0 1 0 0,0 0 0 0 0,0 0 0 0 0,0 0-1 0 0,0 0 1 0 0,-4 3 0 0 0,-1 1 1207 0 0,8-4-1617 0 0,-1-1 0 0 0,0 1 0 0 0,0-1 0 0 0,1 1 0 0 0,-1 0 1 0 0,0-1-1 0 0,1 1 0 0 0,-1 0 0 0 0,1 0 0 0 0,-1-1 0 0 0,1 1 0 0 0,-1 0 0 0 0,1 0 1 0 0,0 0-1 0 0,-1 0 0 0 0,1-1 0 0 0,0 1 0 0 0,-1 0 0 0 0,1 0 0 0 0,0 0 0 0 0,0 0 1 0 0,0 0-1 0 0,0 0 0 0 0,0 0 0 0 0,0 0 0 0 0,0 0 0 0 0,0-1 0 0 0,1 1 0 0 0,-1 0 1 0 0,1 2-1 0 0,-1 1-58 0 0,0 0 0 0 0,1 1 0 0 0,0-1 1 0 0,0 0-1 0 0,0 0 0 0 0,0 0 0 0 0,1 0 1 0 0,-1 0-1 0 0,1 0 0 0 0,0 0 0 0 0,0-1 1 0 0,4 5-1 0 0,-4-4-49 0 0,1-1 0 0 0,-1 1 1 0 0,0 0-1 0 0,0-1 1 0 0,0 1-1 0 0,-1 0 0 0 0,1 0 1 0 0,-1 0-1 0 0,0 1 0 0 0,0-1 1 0 0,-1 0-1 0 0,1 5 0 0 0,0 0 3 0 0,0 0 0 0 0,0-1-1 0 0,1 1 1 0 0,0-1-1 0 0,1 0 1 0 0,0 0 0 0 0,5 11-1 0 0,-3-10-21 0 0,-2-1 1 0 0,1 1-1 0 0,-1 0 1 0 0,-1 1-1 0 0,0-1 1 0 0,0 0-1 0 0,1 15 0 0 0,-3-7 30 0 0,-1 7-40 0 0,1 0 0 0 0,2 0 1 0 0,8 48-1 0 0,-8-60-41 0 0,0-1 0 0 0,0 1 0 0 0,-2 0 0 0 0,0 22 1 0 0,2 17-347 0 0,2-34 164 0 0,-4-13 76 0 0,1 1 0 0 0,0-1 0 0 0,0 1 0 0 0,0-1 0 0 0,0 0 0 0 0,1 1-1 0 0,0-1 1 0 0,0 0 0 0 0,0 0 0 0 0,0 0 0 0 0,1-1 0 0 0,4 7-1 0 0,7 12-1108 0 0,-13-20 1038 0 0,-1 0-1 0 0,1-1 0 0 0,0 1 0 0 0,0 0 0 0 0,0-1 0 0 0,0 1 0 0 0,0-1 0 0 0,0 1 0 0 0,0-1 0 0 0,0 1 0 0 0,1-1 0 0 0,-1 0 0 0 0,1 0 0 0 0,-1 0 0 0 0,1 0 0 0 0,-1 0 0 0 0,3 1 0 0 0,4 2-786 0 0,24 5-3473 0 0,-31-8 4339 0 0,0-1-1 0 0,0 0 0 0 0,0 0 1 0 0,0 0-1 0 0,0 0 0 0 0,0 0 1 0 0,0-1-1 0 0,0 1 0 0 0,0 0 1 0 0,0 0-1 0 0,0-1 0 0 0,0 1 1 0 0,0 0-1 0 0,0-1 0 0 0,0 1 1 0 0,0-1-1 0 0,0 1 0 0 0,0-1 1 0 0,-1 0-1 0 0,1 1 0 0 0,0-1 1 0 0,0 0-1 0 0,-1 0 0 0 0,1 1 1 0 0,0-1-1 0 0,-1 0 0 0 0,1-1 1 0 0,13-17-4135 0 0,-12 17 3963 0 0,-1 0 1 0 0,1 0-1 0 0,0 0 1 0 0,-1 0-1 0 0,0 0 1 0 0,1-1-1 0 0,-1 1 1 0 0,0 0-1 0 0,0-1 1 0 0,-1 1-1 0 0,1-1 1 0 0,0-2-1 0 0,7-16-1512 0 0,1 14-1867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5304 0 0,'-1'0'383'0'0,"0"0"-1"0"0,1 0 1 0 0,-1 0 0 0 0,0 0 0 0 0,1 0-1 0 0,-1 1 1 0 0,0-1 0 0 0,1 0-1 0 0,-1 0 1 0 0,1 1 0 0 0,-1-1 0 0 0,1 0-1 0 0,-1 1 1 0 0,0-1 0 0 0,1 1 0 0 0,-1-1-1 0 0,1 0 1 0 0,0 1 0 0 0,-1-1 0 0 0,1 1-1 0 0,-1-1 1 0 0,1 1 0 0 0,-1 0 0 0 0,-5 21 5062 0 0,7 31-833 0 0,0-35-3154 0 0,-1-13-1290 0 0,1 0 0 0 0,0-1 0 0 0,1 1 0 0 0,-1 0 1 0 0,1 0-1 0 0,0 0 0 0 0,0-1 0 0 0,0 1 0 0 0,5 5 1 0 0,0 3 242 0 0,-2-4-182 0 0,2 4-69 0 0,0 0 0 0 0,-1 0 0 0 0,0 0 1 0 0,-1 0-1 0 0,-1 1 0 0 0,6 26 0 0 0,4-1-60 0 0,-1-7-24 0 0,0 7-24 0 0,-11-33-48 0 0,1 1 0 0 0,-1-1 0 0 0,-1 1 0 0 0,1-1 0 0 0,1 14 0 0 0,-4-15-66 0 0,1 0-1 0 0,1-1 0 0 0,-1 1 0 0 0,1 0 0 0 0,0 0 0 0 0,0 0 0 0 0,0-1 0 0 0,1 1 1 0 0,0-1-1 0 0,0 1 0 0 0,0-1 0 0 0,4 7 0 0 0,-4-9-83 0 0,-1 0 1 0 0,1 0-1 0 0,-1 0 0 0 0,1 0 1 0 0,-1 1-1 0 0,0-1 0 0 0,0 0 1 0 0,0 1-1 0 0,0-1 0 0 0,-1 1 1 0 0,1-1-1 0 0,0 1 0 0 0,-1-1 1 0 0,0 1-1 0 0,0-1 0 0 0,0 1 1 0 0,0 2-1 0 0,5 27-3733 0 0,-1-21 2202 0 0,-4-10 1272 0 0,0 0 0 0 0,1 1 0 0 0,-1-1 0 0 0,1 1 1 0 0,0-1-1 0 0,-1 0 0 0 0,1 1 0 0 0,0-1 0 0 0,0 0 0 0 0,0 0 0 0 0,0 0 1 0 0,0 0-1 0 0,0 0 0 0 0,0 0 0 0 0,0 0 0 0 0,1 1 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17 194 6256 0 0,'-4'-3'6827'0'0,"3"3"-6409"0"0,0-1-1 0 0,0 1 1 0 0,0 0 0 0 0,1-1-1 0 0,-1 1 1 0 0,0-1-1 0 0,0 0 1 0 0,1 1-1 0 0,-1-1 1 0 0,1 1-1 0 0,-1-1 1 0 0,0 0-1 0 0,1 0 1 0 0,-1 1 0 0 0,1-1-1 0 0,-1 0 1 0 0,1 0-1 0 0,-1-1 1 0 0,14-22 1607 0 0,-12 20-1868 0 0,1 0 1 0 0,0 0-1 0 0,0 0 0 0 0,0 1 1 0 0,1-1-1 0 0,-1 0 0 0 0,1 1 1 0 0,0 0-1 0 0,0 0 0 0 0,6-5 1 0 0,12-13 72 0 0,-19 18-196 0 0,1 0-1 0 0,-1 0 1 0 0,1 0-1 0 0,0 0 1 0 0,0 1-1 0 0,1-1 1 0 0,6-3-1 0 0,18-13 151 0 0,-23 14-102 0 0,2 0 0 0 0,-1 1 0 0 0,0-1 0 0 0,1 2-1 0 0,0-1 1 0 0,0 1 0 0 0,11-4 0 0 0,-14 6-38 0 0,26-4 248 0 0,-30 4-277 0 0,1 1 0 0 0,0 0-1 0 0,-1 0 1 0 0,1 0 0 0 0,-1 0-1 0 0,1 0 1 0 0,0-1 0 0 0,-1 1-1 0 0,1 0 1 0 0,0 0-1 0 0,-1 1 1 0 0,1-1 0 0 0,-1 0-1 0 0,1 0 1 0 0,0 0 0 0 0,-1 0-1 0 0,1 0 1 0 0,-1 1 0 0 0,1-1-1 0 0,0 0 1 0 0,-1 1 0 0 0,1-1-1 0 0,-1 0 1 0 0,1 1 0 0 0,-1-1-1 0 0,1 1 1 0 0,-1-1 0 0 0,1 1-1 0 0,-1-1 1 0 0,0 1 0 0 0,1-1-1 0 0,-1 1 1 0 0,0-1 0 0 0,1 1-1 0 0,-1-1 1 0 0,0 2 0 0 0,14 39 555 0 0,-10 101-443 0 0,-3-140-134 0 0,0 1 0 0 0,-1 0 0 0 0,1 0 0 0 0,0-1 0 0 0,0 1 0 0 0,1-1-1 0 0,-1 1 1 0 0,0-1 0 0 0,1 0 0 0 0,0 1 0 0 0,-1-1 0 0 0,1 0 0 0 0,0 0 0 0 0,3 3 0 0 0,14 19-41 0 0,-18-22 50 0 0,1 0-1 0 0,-1 0 0 0 0,0 0 0 0 0,1 0 1 0 0,0-1-1 0 0,-1 1 0 0 0,1-1 0 0 0,0 1 1 0 0,0-1-1 0 0,-1 0 0 0 0,1 0 0 0 0,0 1 1 0 0,1-1-1 0 0,-1-1 0 0 0,0 1 0 0 0,3 1 1 0 0,-3-2-1 0 0,-1 0 0 0 0,0 1 1 0 0,1-1-1 0 0,-1 1 0 0 0,0-1 1 0 0,1 1-1 0 0,-1 0 0 0 0,0-1 1 0 0,0 1-1 0 0,1 0 0 0 0,-1 0 1 0 0,0 0-1 0 0,0 0 0 0 0,0 0 1 0 0,0 0-1 0 0,0 0 0 0 0,-1 0 1 0 0,1 0-1 0 0,0 0 0 0 0,1 2 1 0 0,1 2 20 0 0,1-1 0 0 0,0 0 0 0 0,1 0 0 0 0,-1 0 0 0 0,1 0 0 0 0,-1-1 0 0 0,1 0 0 0 0,0 0 0 0 0,11 5 0 0 0,-5-2 63 0 0,14 30 391 0 0,-12-23-220 0 0,-1 0 0 0 0,-1 1-1 0 0,0 0 1 0 0,11 19 0 0 0,-18-26-192 0 0,42 36 569 0 0,-37-31-447 0 0,2 0 0 0 0,-1 0 0 0 0,23 17 0 0 0,-31-26-146 0 0,0-1 0 0 0,0 0 0 0 0,-1 1 0 0 0,1 0 0 0 0,-1-1 0 0 0,0 1 0 0 0,0 0 0 0 0,0-1-1 0 0,0 1 1 0 0,0 0 0 0 0,-1 0 0 0 0,1 0 0 0 0,-1 0 0 0 0,0 0 0 0 0,0 0 0 0 0,0 0 0 0 0,0 0 0 0 0,-1 4 0 0 0,1 2 38 0 0,-2-1 0 0 0,1 1 0 0 0,-1-1 1 0 0,0 1-1 0 0,-4 10 0 0 0,1-10-49 0 0,-1 0-1 0 0,0-1 0 0 0,0 1 1 0 0,-15 13-1 0 0,-7 10-106 0 0,26-30 46 0 0,-1 1 0 0 0,1-1 0 0 0,-1 0 0 0 0,0 1 1 0 0,0-1-1 0 0,1-1 0 0 0,-1 1 0 0 0,-6 2 0 0 0,7-3-14 0 0,0 0 0 0 0,0 0 1 0 0,0 0-1 0 0,0 0 0 0 0,0 0 0 0 0,0 1 0 0 0,0-1 1 0 0,0 1-1 0 0,1-1 0 0 0,-1 1 0 0 0,0 0 1 0 0,1-1-1 0 0,-3 5 0 0 0,2-4-34 0 0,1 1 0 0 0,-1-1 0 0 0,0 0 0 0 0,0 0-1 0 0,0 0 1 0 0,0 0 0 0 0,-1 0 0 0 0,1-1 0 0 0,0 1 0 0 0,-1-1 0 0 0,1 1 0 0 0,-1-1-1 0 0,0 0 1 0 0,1 0 0 0 0,-1 0 0 0 0,0 0 0 0 0,0-1 0 0 0,-5 1 0 0 0,-24 11-1603 0 0,32-11 1598 0 0,-1-1 1 0 0,1 0 0 0 0,0 0-1 0 0,0 1 1 0 0,-1-1-1 0 0,1 0 1 0 0,0 0-1 0 0,-1 0 1 0 0,1 0 0 0 0,0 0-1 0 0,-1 1 1 0 0,1-1-1 0 0,0 0 1 0 0,-1 0-1 0 0,1 0 1 0 0,-1 0 0 0 0,1 0-1 0 0,0 0 1 0 0,-1 0-1 0 0,1 0 1 0 0,0 0-1 0 0,-1 0 1 0 0,1-1 0 0 0,0 1-1 0 0,-1 0 1 0 0,1 0-1 0 0,0 0 1 0 0,-1 0-1 0 0,1 0 1 0 0,0-1 0 0 0,-1 1-1 0 0,1 0 1 0 0,0 0-1 0 0,0 0 1 0 0,-1-1-1 0 0,1 1 1 0 0,0 0 0 0 0,0-1-1 0 0,-1 1 1 0 0,1 0-1 0 0,0 0 1 0 0,0-1-1 0 0,0 1 1 0 0,0 0 0 0 0,-1-1-1 0 0,1 1 1 0 0,0 0-1 0 0,0-1 1 0 0,-5-30-3047 0 0,6-27-440 0 0,9-1 952 0 0,-8 36 1295 0 0,1 1 1 0 0,1 0-1 0 0,1 0 1 0 0,1 0 0 0 0,1 1-1 0 0,19-41 1 0 0,4 25-2661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6528 0 0,'0'7'7505'0'0,"0"23"-2789"0"0,0-1-2017 0 0,0 9-221 0 0,8 73 1 0 0,-5-52-1978 0 0,-3-45-390 0 0,0-1 0 0 0,1 0 0 0 0,0 0-1 0 0,1 0 1 0 0,5 16 0 0 0,10 40 480 0 0,-15-58-454 0 0,0 1 0 0 0,0-1 0 0 0,2 0 0 0 0,-1 0 0 0 0,1 0 0 0 0,10 18-1 0 0,19 9 151 0 0,-28-33-235 0 0,0 0-1 0 0,0 0 1 0 0,0 1 0 0 0,-1-1-1 0 0,0 1 1 0 0,0 0 0 0 0,4 9-1 0 0,-5-10-5 0 0,0-1 0 0 0,0 1-1 0 0,1-1 1 0 0,0 0-1 0 0,0 0 1 0 0,0-1-1 0 0,0 1 1 0 0,0-1-1 0 0,1 0 1 0 0,0 0-1 0 0,0 0 1 0 0,-1 0-1 0 0,2-1 1 0 0,6 3 0 0 0,0 0 50 0 0,9 6 72 0 0,-17-8-138 0 0,0-1 1 0 0,0 1 0 0 0,1-1 0 0 0,-1 0-1 0 0,1-1 1 0 0,-1 1 0 0 0,1-1-1 0 0,0 0 1 0 0,-1 0 0 0 0,1 0 0 0 0,0-1-1 0 0,8 0 1 0 0,15 1 83 0 0,-19 0-83 0 0,0 0 0 0 0,1-1 0 0 0,-1 0 0 0 0,1 0 0 0 0,-1-1-1 0 0,1-1 1 0 0,-1 1 0 0 0,0-1 0 0 0,0-1 0 0 0,0 0 0 0 0,0 0 0 0 0,0-1 0 0 0,-1 0-1 0 0,16-9 1 0 0,-14 6-11 0 0,-6 5-7 0 0,0-1 0 0 0,0 1 0 0 0,0-1 0 0 0,0 0 0 0 0,0 0 1 0 0,-1-1-1 0 0,1 1 0 0 0,-1-1 0 0 0,0 0 0 0 0,3-5 0 0 0,20-26 66 0 0,5-9 48 0 0,-27 31-81 0 0,0 0 1 0 0,-1 0 0 0 0,-1 0-1 0 0,0 0 1 0 0,0 0 0 0 0,-1-1-1 0 0,-1 1 1 0 0,0 0 0 0 0,-1-1-1 0 0,-1 1 1 0 0,0 0 0 0 0,0 0-1 0 0,-9-24 1 0 0,-5 17-47 0 0,-55-73 0 0 0,54 76 0 0 0,7 6 0 0 0,0 0 0 0 0,-1 1 0 0 0,0 0 0 0 0,-23-15 0 0 0,32 23 0 0 0,-1 1 0 0 0,1 0 0 0 0,-1-1 0 0 0,1 0 0 0 0,0 1 0 0 0,0-1 0 0 0,0 0 0 0 0,0 0 0 0 0,0 0 0 0 0,1 0 0 0 0,-1-1 0 0 0,0 1 0 0 0,1 0 0 0 0,-3-5 0 0 0,-6-11 0 0 0,-17-1 0 0 0,20 12 0 0 0,2 3 0 0 0,-1-1 0 0 0,1 1 0 0 0,-1 0 0 0 0,0 0 0 0 0,0 0 0 0 0,0 1 0 0 0,0 0 0 0 0,-8-3 0 0 0,3 2-183 0 0,-1 0-1 0 0,1 1 1 0 0,0 0-1 0 0,-1 1 1 0 0,1 0 0 0 0,-1 1-1 0 0,0 0 1 0 0,-17 2-1 0 0,23 0-295 0 0,0 1 0 0 0,1 0 0 0 0,-1 1 0 0 0,1-1 0 0 0,0 1 0 0 0,0 1 0 0 0,-7 4 1 0 0,6-1-637 0 0,1-1 0 0 0,0 1 0 0 0,0 0 0 0 0,1 0 0 0 0,-5 10 0 0 0,-8 13-3944 0 0,0-4 143 0 0,9-15-2440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52 6896 0 0,'0'-2'594'0'0,"1"-1"0"0"0,-1 1 1 0 0,0 0-1 0 0,0 0 0 0 0,0 0 0 0 0,0 0 1 0 0,-1 0-1 0 0,1-1 0 0 0,-1 1 0 0 0,1 0 1 0 0,-1 0-1 0 0,0 0 0 0 0,1 0 0 0 0,-1 0 1 0 0,0 0-1 0 0,-1 0 0 0 0,1 1 0 0 0,0-1 1 0 0,-3-3-1 0 0,1 4-141 0 0,-1-1 0 0 0,1 1-1 0 0,-1 0 1 0 0,1 0 0 0 0,-1 1 0 0 0,0-1 0 0 0,1 1-1 0 0,-1 0 1 0 0,1 0 0 0 0,-7 0 0 0 0,4 1-243 0 0,1 0 0 0 0,0 0-1 0 0,0 0 1 0 0,0 1 0 0 0,0 0 0 0 0,0 0-1 0 0,0 0 1 0 0,0 0 0 0 0,0 1 0 0 0,1 0 0 0 0,-1 0-1 0 0,1 0 1 0 0,0 1 0 0 0,0-1 0 0 0,0 1 0 0 0,0 0-1 0 0,1 0 1 0 0,0 0 0 0 0,0 1 0 0 0,0-1 0 0 0,0 1-1 0 0,-4 8 1 0 0,-4 11-61 0 0,1 0 0 0 0,1 0-1 0 0,0 1 1 0 0,2 0 0 0 0,1 0-1 0 0,1 1 1 0 0,2 0 0 0 0,0 0 0 0 0,2 0-1 0 0,1 27 1 0 0,0-14-109 0 0,8 61 0 0 0,-6-86-40 0 0,1-1 1 0 0,0 1-1 0 0,1-1 0 0 0,1 1 1 0 0,0-1-1 0 0,0-1 0 0 0,15 25 1 0 0,2 0-4 0 0,-17-26 3 0 0,1 0-1 0 0,1 0 0 0 0,0-1 0 0 0,0 1 1 0 0,12 11-1 0 0,-7-13 2 0 0,-9-6-6 0 0,0-1-1 0 0,0 0 1 0 0,0 1-1 0 0,-1 0 1 0 0,1 0 0 0 0,-1-1-1 0 0,0 1 1 0 0,0 1-1 0 0,0-1 1 0 0,3 7-1 0 0,0-4-33 0 0,-1 0-1 0 0,1 0 0 0 0,1-1 1 0 0,-1 1-1 0 0,7 4 0 0 0,-5-4-17 0 0,0 0-1 0 0,-1 0 0 0 0,0 1 1 0 0,0-1-1 0 0,7 12 0 0 0,-7-12-166 0 0,0 0-1 0 0,1 0 0 0 0,0-1 0 0 0,0 0 1 0 0,0-1-1 0 0,0 1 0 0 0,0-1 0 0 0,1-1 1 0 0,0 1-1 0 0,14 3 0 0 0,-21-7 120 0 0,1 1-43 0 0,1-1-1 0 0,-1 1 0 0 0,1-1 1 0 0,-1 0-1 0 0,1 0 1 0 0,-1 0-1 0 0,1 0 1 0 0,-1-1-1 0 0,1 1 0 0 0,-1-1 1 0 0,1 1-1 0 0,-1-1 1 0 0,0 0-1 0 0,1 0 0 0 0,-1 0 1 0 0,0 0-1 0 0,0-1 1 0 0,0 1-1 0 0,0-1 1 0 0,0 1-1 0 0,0-1 0 0 0,0 1 1 0 0,0-1-1 0 0,0 0 1 0 0,-1 0-1 0 0,1 0 0 0 0,-1 0 1 0 0,3-4-1 0 0,2-4-952 0 0,1-1-1 0 0,-1 0 1 0 0,-1 0-1 0 0,0 0 0 0 0,4-14 1 0 0,5-9-787 0 0,-9 23 1052 0 0,-1 1 0 0 0,0-1-1 0 0,0 0 1 0 0,2-15 0 0 0,14-48-3399 0 0,-10 36 50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4264 0 0,'0'3'9098'0'0,"-2"14"-6811"0"0,-2-11-1738 0 0,1 0-1 0 0,0 0 1 0 0,0 0 0 0 0,0 1-1 0 0,1-1 1 0 0,0 1 0 0 0,1-1-1 0 0,-1 1 1 0 0,1 0 0 0 0,1 0 0 0 0,-1 0-1 0 0,1 0 1 0 0,0 0 0 0 0,2 9-1 0 0,0 5-38 0 0,1-1 0 0 0,1 1-1 0 0,10 27 1 0 0,6 37 295 0 0,-16-74-736 0 0,11 24 134 0 0,16 62 0 0 0,-25-77-124 0 0,-2-6-45 0 0,0-1 0 0 0,-1 1 0 0 0,1 22 0 0 0,10 12 107 0 0,-15-47-138 0 0,1 0 0 0 0,-1-1 0 0 0,0 1 0 0 0,1-1 0 0 0,-1 1 0 0 0,0-1 0 0 0,1 1 0 0 0,-1-1 0 0 0,0 0 1 0 0,0 1-1 0 0,1-1 0 0 0,-1 0 0 0 0,0 0 0 0 0,0 0 0 0 0,1 1 0 0 0,-1-1 0 0 0,0 0 0 0 0,0 0 0 0 0,0 0 0 0 0,0 0 0 0 0,1 0 0 0 0,-1 0 1 0 0,0-1-1 0 0,0 1 0 0 0,1 0 0 0 0,-1 0 0 0 0,0-1 0 0 0,0 1 0 0 0,0 0 0 0 0,1-1 0 0 0,-1 1 0 0 0,0 0 0 0 0,1-1 0 0 0,-2 0 0 0 0,0 0 1 0 0,0 1 0 0 0,0-1 0 0 0,0 0 0 0 0,1 0 1 0 0,-1 0-1 0 0,0 0 0 0 0,0 0 0 0 0,1 0 0 0 0,-1-1 0 0 0,0 1 0 0 0,1-1 0 0 0,0 1 0 0 0,-1-1 0 0 0,1 1 0 0 0,0-1 0 0 0,-1 0 0 0 0,0-2 0 0 0,-6-18 18 0 0,0 0 0 0 0,-18-32 0 0 0,-2-4 77 0 0,9 24-74 0 0,15 29-14 0 0,1 0 0 0 0,0-1 0 0 0,0 1 0 0 0,0-1 1 0 0,1 0-1 0 0,-1 0 0 0 0,1 0 0 0 0,-1-7 0 0 0,-13-52 132 0 0,10 43-62 0 0,1 1-1 0 0,-3-28 0 0 0,7 44-60 0 0,1-1 0 0 0,-1 1 0 0 0,2-1 0 0 0,-1 1 0 0 0,0-1 0 0 0,1 1 0 0 0,0-1 0 0 0,1 1 0 0 0,-1 0 0 0 0,1-1 0 0 0,0 1 0 0 0,0 0 0 0 0,5-8 0 0 0,4-11 150 0 0,-10 20-118 0 0,0 0 1 0 0,1 0 0 0 0,0 1-1 0 0,-1-1 1 0 0,1 0 0 0 0,0 1-1 0 0,5-6 1 0 0,-5 7-9 0 0,1-1 1 0 0,0 0-1 0 0,0 0 0 0 0,1 1 1 0 0,-1 0-1 0 0,0 0 0 0 0,1 0 1 0 0,0 0-1 0 0,7-3 0 0 0,16-9 328 0 0,-24 12-340 0 0,1 0 0 0 0,0 1 0 0 0,0-1 0 0 0,0 1 0 0 0,-1 0 1 0 0,1 0-1 0 0,0 0 0 0 0,1 1 0 0 0,-1-1 0 0 0,0 1 0 0 0,0 0 0 0 0,7 1 1 0 0,-1-1 81 0 0,-3 0-53 0 0,0-1 0 0 0,0 1 1 0 0,0 1-1 0 0,1 0 0 0 0,-1 0 1 0 0,0 0-1 0 0,0 1 0 0 0,0 0 1 0 0,0 0-1 0 0,-1 1 0 0 0,1 0 1 0 0,0 0-1 0 0,-1 0 0 0 0,9 7 1 0 0,-7-1-7 0 0,-1 0-1 0 0,1 1 1 0 0,-1 0 0 0 0,-1 0 0 0 0,0 1 0 0 0,0 0 0 0 0,-1 0 0 0 0,0 0 0 0 0,-1 0-1 0 0,3 14 1 0 0,-2 4 28 0 0,0-1-1 0 0,-2 1 1 0 0,-1 45-1 0 0,-4-51-54 0 0,-1-1 1 0 0,0 1-1 0 0,-8 23 0 0 0,-3 18-96 0 0,9-41-27 0 0,-2-1 0 0 0,-11 29-1 0 0,3-7-198 0 0,10-12-142 0 0,0-6-109 0 0,3-22 425 0 0,1 0 1 0 0,0 0-1 0 0,0 0 0 0 0,1 0 0 0 0,-1 0 0 0 0,1 0 1 0 0,0 0-1 0 0,0 8 0 0 0,1-9-51 0 0,-1 0 0 0 0,0 1-1 0 0,0-1 1 0 0,0 0 0 0 0,0 0-1 0 0,-1 0 1 0 0,1 1 0 0 0,-1-1-1 0 0,0 0 1 0 0,0 0-1 0 0,0 0 1 0 0,-3 5 0 0 0,12-31-7490 0 0,-4-9 3484 0 0,-3 24 3691 0 0,-1 1 1 0 0,1 0-1 0 0,0 0 1 0 0,0-1-1 0 0,1 1 0 0 0,0 0 1 0 0,0 0-1 0 0,1 1 1 0 0,0-1-1 0 0,6-10 0 0 0,0 7-375 0 0,-6 6 484 0 0,1 0 0 0 0,0-1 1 0 0,-1 0-1 0 0,0 0 0 0 0,0 1 0 0 0,0-2 0 0 0,-1 1 0 0 0,0 0 1 0 0,0-1-1 0 0,2-9 0 0 0,5-23-2687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3128 0 0,'0'-63'18014'0'0,"25"68"-13334"0"0,-5 30-2783 0 0,-16-30-1793 0 0,1 0 1 0 0,-1 0-1 0 0,-1 0 0 0 0,1 0 1 0 0,-1 1-1 0 0,0-1 0 0 0,0 1 1 0 0,3 10-1 0 0,-2-6-49 0 0,0-1 1 0 0,0 0 0 0 0,1-1-1 0 0,0 1 1 0 0,7 8-1 0 0,11 16-48 0 0,-2 0 0 0 0,-1 2 0 0 0,25 61 0 0 0,-45-94-10 0 0,17 37-85 0 0,-8-17-204 0 0,1 0 1 0 0,1 0-1 0 0,0-1 0 0 0,16 21 1 0 0,-20-19-212 0 0,-7-21 438 0 0,0-1 0 0 0,0 0-1 0 0,0 0 1 0 0,1 0 0 0 0,-1 1 0 0 0,0-1 0 0 0,0 0 0 0 0,1 0-1 0 0,-1 0 1 0 0,1 0 0 0 0,-1 1 0 0 0,1-1 0 0 0,-1 0-1 0 0,1 0 1 0 0,0 0 0 0 0,-1 0 0 0 0,1 0 0 0 0,2 1 0 0 0,4 3-2963 0 0,-14-19 1750 0 0,-96-178 172 0 0,54 125 1302 0 0,-14-83 736 0 0,20 12 235 0 0,39 124-987 0 0,1 0 1 0 0,1 0-1 0 0,0 0 0 0 0,1 0 1 0 0,1-1-1 0 0,0 1 1 0 0,4-27-1 0 0,-1 33-83 0 0,0 0-1 0 0,0 0 1 0 0,1 0-1 0 0,0 1 1 0 0,0 0-1 0 0,1 0 1 0 0,6-8-1 0 0,-6 8-17 0 0,-4 6-59 0 0,0 0 0 0 0,0-1-1 0 0,0 1 1 0 0,0 0 0 0 0,0 0 0 0 0,0 0 0 0 0,0 0 0 0 0,1 0 0 0 0,-1 0-1 0 0,0 0 1 0 0,1 0 0 0 0,-1 1 0 0 0,1-1 0 0 0,2-1 0 0 0,8-6 126 0 0,-5-6 18 0 0,-7 13-141 0 0,1 0-1 0 0,-1-1 0 0 0,1 1 0 0 0,-1 0 0 0 0,1 0 0 0 0,0-1 0 0 0,0 1 0 0 0,0 0 1 0 0,-1 0-1 0 0,1 0 0 0 0,0 0 0 0 0,0 0 0 0 0,1 0 0 0 0,-1 0 0 0 0,0 1 0 0 0,0-1 0 0 0,2-1 1 0 0,21-14 564 0 0,-22 13-506 0 0,1 1 1 0 0,0 0-1 0 0,0 0 0 0 0,0 0 0 0 0,0 0 1 0 0,0 0-1 0 0,0 1 0 0 0,0-1 1 0 0,1 1-1 0 0,-1 0 0 0 0,1 0 0 0 0,-1 0 1 0 0,1 0-1 0 0,6 0 0 0 0,-5 1-54 0 0,-2 0 50 0 0,1-1 0 0 0,0 1 0 0 0,0 0 1 0 0,0 0-1 0 0,-1 1 0 0 0,1-1 1 0 0,0 1-1 0 0,-1 0 0 0 0,1 0 0 0 0,0 0 1 0 0,-1 0-1 0 0,1 1 0 0 0,-1-1 0 0 0,1 1 1 0 0,-1 0-1 0 0,0 0 0 0 0,0 0 1 0 0,0 0-1 0 0,0 1 0 0 0,3 3 0 0 0,0 0 1 0 0,0 1 1 0 0,0 1-1 0 0,-1-1 0 0 0,0 1 0 0 0,0 0 0 0 0,-1 0 0 0 0,0 0 0 0 0,-1 1 0 0 0,0-1 0 0 0,0 1 0 0 0,0 0 0 0 0,-2 0 0 0 0,1 0 0 0 0,0 16 0 0 0,0-6-6 0 0,-1 0 0 0 0,2 0 0 0 0,5 19 0 0 0,-4-23-55 0 0,-1-1 0 0 0,0 1-1 0 0,-1-1 1 0 0,-1 1-1 0 0,0 0 1 0 0,-3 27-1 0 0,-7 43-54 0 0,6-47-433 0 0,-9 40 0 0 0,7-45-206 0 0,5-30 489 0 0,0 0 0 0 0,0 0 0 0 0,-1 1 1 0 0,1-1-1 0 0,-1 0 0 0 0,0 0 0 0 0,0 0 0 0 0,0 1 1 0 0,0-1-1 0 0,0 0 0 0 0,-1 0 0 0 0,1-1 1 0 0,-1 1-1 0 0,0 0 0 0 0,0 0 0 0 0,0-1 0 0 0,0 1 1 0 0,-4 2-1 0 0,6-4 45 0 0,0-1 1 0 0,0 0-1 0 0,-1 0 0 0 0,1 1 1 0 0,0-1-1 0 0,-1 0 0 0 0,1 0 1 0 0,0 1-1 0 0,-1-1 0 0 0,1 0 1 0 0,0 0-1 0 0,-1 0 0 0 0,1 0 1 0 0,0 0-1 0 0,-1 0 0 0 0,1 0 1 0 0,-1 1-1 0 0,1-1 0 0 0,0 0 1 0 0,-1 0-1 0 0,1 0 0 0 0,-1-1 1 0 0,1 1-1 0 0,0 0 0 0 0,-1 0 1 0 0,1 0-1 0 0,0 0 0 0 0,-1 0 1 0 0,1 0-1 0 0,0 0 0 0 0,-1-1 1 0 0,1 1-1 0 0,0 0 0 0 0,-1 0 1 0 0,1 0-1 0 0,-1-1 0 0 0,-4-15-2193 0 0,3-11 401 0 0,-7-187-9482 0 0,9 177 8026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4832 0 0,'17'-16'13929'0'0,"-7"58"-8704"0"0,-10-33-4897 0 0,1-1 1 0 0,0 0-1 0 0,1 0 1 0 0,0 0-1 0 0,0-1 1 0 0,5 14 0 0 0,-4-13-152 0 0,0 0 0 0 0,0 1 1 0 0,-1-1-1 0 0,0 1 0 0 0,-1-1 1 0 0,1 17-1 0 0,16 108 1007 0 0,-9 2-653 0 0,-9-131-517 0 0,0 0 0 0 0,1 0 1 0 0,-1-1-1 0 0,1 1 0 0 0,0 0 0 0 0,0 0 1 0 0,0-1-1 0 0,1 1 0 0 0,-1 0 0 0 0,1-1 1 0 0,3 5-1 0 0,6 20 44 0 0,-10-26-55 0 0,-1-1 0 0 0,1 0 0 0 0,-1 1-1 0 0,1-1 1 0 0,-1 0 0 0 0,1 0 0 0 0,0 0 0 0 0,0 0 0 0 0,-1 1-1 0 0,1-1 1 0 0,0 0 0 0 0,0 0 0 0 0,0-1 0 0 0,0 1-1 0 0,0 0 1 0 0,0 0 0 0 0,1 0 0 0 0,-1-1 0 0 0,0 1 0 0 0,0 0-1 0 0,0-1 1 0 0,1 1 0 0 0,-1-1 0 0 0,0 0 0 0 0,1 1 0 0 0,-1-1-1 0 0,0 0 1 0 0,1 0 0 0 0,-1 0 0 0 0,1 0 0 0 0,-1 0-1 0 0,0 0 1 0 0,1 0 0 0 0,1-1 0 0 0,0 1 1 0 0,0 0 0 0 0,0-1 0 0 0,0 0 0 0 0,0 1-1 0 0,0-1 1 0 0,0 0 0 0 0,0 0 0 0 0,0-1 0 0 0,0 1 0 0 0,0-1 0 0 0,0 0 0 0 0,-1 1 0 0 0,1-1 0 0 0,2-3-1 0 0,-2 2-2 0 0,-1-1-1 0 0,1 0 1 0 0,-1 1-1 0 0,0-1 0 0 0,-1 0 1 0 0,1 0-1 0 0,1-6 1 0 0,-2 6-2 0 0,0-1 1 0 0,1 1 0 0 0,0 0-1 0 0,0-1 1 0 0,0 1-1 0 0,1 0 1 0 0,-1 0 0 0 0,6-5-1 0 0,-2 1-3 0 0,1 1 0 0 0,-1-1 0 0 0,0 0 0 0 0,-1-1 0 0 0,0 0 0 0 0,0 1-1 0 0,-1-2 1 0 0,6-16 0 0 0,10-8 12 0 0,-17 30-8 0 0,1 0-1 0 0,-2 0 1 0 0,1-1-1 0 0,-1 1 1 0 0,1-1-1 0 0,-1 1 1 0 0,2-9-1 0 0,-2 6-2 0 0,0 1 0 0 0,0 0-1 0 0,0 0 1 0 0,1 0 0 0 0,-1 0 0 0 0,1 0-1 0 0,1 0 1 0 0,-1 1 0 0 0,8-9 0 0 0,6-10 35 0 0,-16 23-29 0 0,0 0 0 0 0,0 0-1 0 0,0 0 1 0 0,0 0 0 0 0,0 0 0 0 0,0 0 0 0 0,0 0-1 0 0,0 1 1 0 0,0-1 0 0 0,1 0 0 0 0,-1 1-1 0 0,0-1 1 0 0,0 1 0 0 0,1-1 0 0 0,-1 1 0 0 0,0 0-1 0 0,1-1 1 0 0,1 1 0 0 0,-2 0-1 0 0,0 0 1 0 0,0 0-1 0 0,-1 0 1 0 0,1 0-1 0 0,0 0 1 0 0,0 0-1 0 0,0 0 1 0 0,-1 0-1 0 0,1-1 1 0 0,0 1-1 0 0,0 0 1 0 0,-1-1-1 0 0,1 1 1 0 0,0 0-1 0 0,0-1 1 0 0,-1 1-1 0 0,1-1 1 0 0,-1 1-1 0 0,1-1 1 0 0,0 1-1 0 0,-1-1 1 0 0,1 1-1 0 0,-1-1 1 0 0,1 0-1 0 0,-1 1 1 0 0,0-1-1 0 0,1 0 1 0 0,-1 0-1 0 0,1 1 1 0 0,-1-1-1 0 0,0 0 1 0 0,0 0-1 0 0,0 1 1 0 0,1-1-1 0 0,-1 0 1 0 0,0-1-1 0 0,1-3 108 0 0,2 13 271 0 0,2 17-10 0 0,-5 88 412 0 0,0-35-376 0 0,15 1-91 0 0,-12-69-294 0 0,0-1 0 0 0,1 0 0 0 0,0 0 0 0 0,1 0 0 0 0,6 8 0 0 0,3 8-47 0 0,-9-22-41 0 0,1 1 0 0 0,-1-1 0 0 0,0 0 0 0 0,1 0-1 0 0,0 0 1 0 0,0-1 0 0 0,0 0 0 0 0,0 0 0 0 0,0 0 0 0 0,0-1 0 0 0,9 1 0 0 0,24 1-895 0 0,-37-3 836 0 0,0 0 0 0 0,0 0 0 0 0,0 0 0 0 0,0 0 0 0 0,0 0 0 0 0,0 0 0 0 0,1 0 0 0 0,-1-1 0 0 0,0 1 0 0 0,0-1 0 0 0,0 0 0 0 0,0 0 0 0 0,0 0 0 0 0,-1 0 0 0 0,5-2-1 0 0,-2 0-340 0 0,0 0-1 0 0,1 0 1 0 0,-1 0 0 0 0,1 0-1 0 0,0 1 1 0 0,0-1-1 0 0,0 1 1 0 0,6-1-1 0 0,0-1-669 0 0,-5 2 362 0 0,0-1-1 0 0,0 1 1 0 0,1-1-1 0 0,-1 0 1 0 0,-1-1-1 0 0,1 0 1 0 0,-1 0-1 0 0,1 0 1 0 0,-1 0-1 0 0,0-1 1 0 0,-1 0-1 0 0,1 0 1 0 0,-1 0-1 0 0,7-11 1 0 0,25-25-4365 0 0,-34 37 4564 0 0,0 0 0 0 0,0 0 0 0 0,0 0-1 0 0,-1 0 1 0 0,0-1 0 0 0,0 1-1 0 0,1-5 1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5888 0 0,'-2'17'9278'0'0,"-1"-1"-5559"0"0,-1 18 141 0 0,-5 50 673 0 0,9 46-3445 0 0,1-122-1104 0 0,0 1 0 0 0,0-1 1 0 0,1 1-1 0 0,0-1 1 0 0,6 15-1 0 0,-4-10-112 0 0,-1-2-425 0 0,-1 1-1 0 0,0-1 0 0 0,-1 1 1 0 0,0-1-1 0 0,-2 19 0 0 0,2 19-5982 0 0,8-3-4776 0 0,-1-33 6250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10432 0 0,'1'45'11887'0'0,"0"-32"-11302"0"0,1 0 1 0 0,0 0-1 0 0,0 0 1 0 0,1-1 0 0 0,1 1-1 0 0,7 17 1 0 0,17 77 1148 0 0,-1-11-819 0 0,-4 19-476 0 0,-19-91-414 0 0,-2 0 1 0 0,0 45 0 0 0,-2-48-23 0 0,-1-20-14 0 0,1 0 0 0 0,-1 0 0 0 0,0 0 0 0 0,0 1 1 0 0,0-1-1 0 0,0 0 0 0 0,1 0 0 0 0,-1 0 0 0 0,-1 0 0 0 0,1 0 1 0 0,0-1-1 0 0,0 1 0 0 0,0 0 0 0 0,0 0 0 0 0,-1-1 0 0 0,1 1 1 0 0,0-1-1 0 0,0 1 0 0 0,-1-1 0 0 0,1 1 0 0 0,-1-1 1 0 0,1 0-1 0 0,0 0 0 0 0,-1 0 0 0 0,1 0 0 0 0,-1 0 0 0 0,1 0 1 0 0,0 0-1 0 0,-1 0 0 0 0,1 0 0 0 0,0-1 0 0 0,-1 1 0 0 0,1 0 1 0 0,0-1-1 0 0,-1 1 0 0 0,1-1 0 0 0,0 0 0 0 0,0 1 0 0 0,-1-1 1 0 0,-1-2-1 0 0,-6-9-61 0 0,8 10 64 0 0,-1 0-1 0 0,0-1 1 0 0,1 1 0 0 0,-1 0 0 0 0,1-1 0 0 0,0 1 0 0 0,0-1-1 0 0,0 1 1 0 0,0-1 0 0 0,0 0 0 0 0,0 1 0 0 0,1-1 0 0 0,-1 0-1 0 0,1 0 1 0 0,0-2 0 0 0,-1-1-1 0 0,1 0-1 0 0,-1 0 1 0 0,0 0-1 0 0,-1 0 0 0 0,1 0 1 0 0,-1 0-1 0 0,-4-9 1 0 0,-6-26 6 0 0,7-17-36 0 0,-1-91-1 0 0,6 134 31 0 0,1 1 0 0 0,1-1 0 0 0,0 1 0 0 0,1-1 0 0 0,0 1 1 0 0,1 0-1 0 0,8-18 0 0 0,-4 14-38 0 0,-7 15 45 0 0,-1 1 0 0 0,1-1 0 0 0,0 1 1 0 0,0 0-1 0 0,0-1 0 0 0,0 1 0 0 0,0 0 1 0 0,1 0-1 0 0,-1 0 0 0 0,0-1 0 0 0,1 2 1 0 0,0-1-1 0 0,-1 0 0 0 0,1 0 1 0 0,0 0-1 0 0,0 1 0 0 0,0-1 0 0 0,0 1 1 0 0,0 0-1 0 0,1-1 0 0 0,-1 1 0 0 0,0 0 1 0 0,0 0-1 0 0,1 1 0 0 0,-1-1 0 0 0,1 0 1 0 0,-1 1-1 0 0,1-1 0 0 0,-1 1 0 0 0,1 0 1 0 0,-1 0-1 0 0,1 0 0 0 0,-1 0 1 0 0,4 1-1 0 0,-5-1 5 0 0,0 1 0 0 0,0-1 1 0 0,0 1-1 0 0,1-1 0 0 0,-1 1 0 0 0,0 0 0 0 0,-1-1 1 0 0,1 1-1 0 0,0 0 0 0 0,0 0 0 0 0,0 0 1 0 0,0 0-1 0 0,-1 0 0 0 0,1-1 0 0 0,0 1 1 0 0,-1 1-1 0 0,1-1 0 0 0,-1 0 0 0 0,1 0 0 0 0,-1 0 1 0 0,1 0-1 0 0,-1 0 0 0 0,0 0 0 0 0,0 0 1 0 0,1 1-1 0 0,-1-1 0 0 0,0 0 0 0 0,0 0 1 0 0,-1 3-1 0 0,2 42 8 0 0,-1-38-5 0 0,1 6 0 0 0,0-1 0 0 0,1 0 0 0 0,7 24 0 0 0,-5-25-5 0 0,-1 1 1 0 0,0-1-1 0 0,1 24 1 0 0,-4-34-3 0 0,0 1 0 0 0,0-1 1 0 0,1 1-1 0 0,-1-1 1 0 0,1 0-1 0 0,0 1 0 0 0,-1-1 1 0 0,1 0-1 0 0,0 1 0 0 0,0-1 1 0 0,1 0-1 0 0,-1 0 0 0 0,0 0 1 0 0,1 0-1 0 0,0 0 0 0 0,-1 0 1 0 0,1 0-1 0 0,0-1 0 0 0,0 1 1 0 0,0-1-1 0 0,0 1 1 0 0,0-1-1 0 0,0 0 0 0 0,0 1 1 0 0,0-1-1 0 0,1 0 0 0 0,-1 0 1 0 0,4 0-1 0 0,5 2-9 0 0,0 0 0 0 0,0-1 0 0 0,0-1 0 0 0,0 0 0 0 0,14 0 0 0 0,-17-2 49 0 0,0 2 0 0 0,-1-1 0 0 0,1 1 0 0 0,0 0 0 0 0,-1 0 0 0 0,1 1 0 0 0,-1 0 0 0 0,0 1 0 0 0,1-1-1 0 0,-1 1 1 0 0,0 1 0 0 0,-1-1 0 0 0,1 1 0 0 0,0 1 0 0 0,-1-1 0 0 0,0 1 0 0 0,0 0 0 0 0,-1 0 0 0 0,11 12 0 0 0,-12-11-5 0 0,6 6 58 0 0,-1 0 1 0 0,-1 0-1 0 0,0 1 1 0 0,-1 0 0 0 0,11 25-1 0 0,19 27 183 0 0,-33-45-120 0 0,-1 0 1 0 0,0 0 0 0 0,-2 1-1 0 0,-1 28 1 0 0,0-21 87 0 0,0-25-228 0 0,-1 0 0 0 0,1 0 1 0 0,0 0-1 0 0,-1 0 0 0 0,1 0 0 0 0,-1 0 0 0 0,0 0 1 0 0,0 0-1 0 0,0-1 0 0 0,0 1 0 0 0,-1 0 0 0 0,1-1 0 0 0,-1 1 1 0 0,1-1-1 0 0,-1 1 0 0 0,0-1 0 0 0,0 0 0 0 0,0 0 1 0 0,0 0-1 0 0,-1 0 0 0 0,1 0 0 0 0,0 0 0 0 0,-1 0 1 0 0,1-1-1 0 0,-1 1 0 0 0,0-1 0 0 0,0 0 0 0 0,1 0 1 0 0,-1 0-1 0 0,-6 1 0 0 0,-7 1-355 0 0,0-1 0 0 0,-1 0 0 0 0,1-1 0 0 0,-25-2 0 0 0,17 1-1042 0 0,-20 7-2880 0 0,48-30-11268 0 0,8-7 12183 0 0,-11 29 3126 0 0,8-13-3811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5344 0 0,'-6'0'5445'0'0,"-20"0"-109"0"0,-12 14 125 0 0,34-12-5128 0 0,0 1 1 0 0,0 0 0 0 0,0 0-1 0 0,1 1 1 0 0,-1-1 0 0 0,1 1-1 0 0,0-1 1 0 0,0 1 0 0 0,0 0 0 0 0,0 0-1 0 0,-2 7 1 0 0,-34 47 1035 0 0,28-43-1019 0 0,0 1-1 0 0,-17 33 0 0 0,23-37-299 0 0,0 0 0 0 0,1 0 0 0 0,1 1 0 0 0,0 0 0 0 0,0-1 0 0 0,1 1 0 0 0,1 0 0 0 0,0 23-1 0 0,1-34-50 0 0,0 0-1 0 0,0 0 0 0 0,1-1 0 0 0,-1 1 0 0 0,0 0 0 0 0,0-1 1 0 0,1 1-1 0 0,0 0 0 0 0,-1-1 0 0 0,1 1 0 0 0,0 0 0 0 0,-1-1 0 0 0,1 1 1 0 0,0-1-1 0 0,0 1 0 0 0,0-1 0 0 0,0 0 0 0 0,1 1 0 0 0,-1-1 1 0 0,0 0-1 0 0,1 0 0 0 0,1 1 0 0 0,0 0-22 0 0,0 0 0 0 0,1-1 1 0 0,-1 0-1 0 0,1 1 0 0 0,-1-1 0 0 0,1-1 0 0 0,-1 1 1 0 0,1 0-1 0 0,0-1 0 0 0,4 0 0 0 0,2 0-62 0 0,0-1 0 0 0,0 0 0 0 0,0 0 0 0 0,0-1 0 0 0,0 0 0 0 0,0-1 0 0 0,10-4 0 0 0,-15 5 45 0 0,1 0-1 0 0,-1-1 1 0 0,0 0-1 0 0,0 0 1 0 0,0 0-1 0 0,-1 0 0 0 0,1-1 1 0 0,-1 1-1 0 0,7-8 1 0 0,12-8-151 0 0,-21 18 169 0 0,1-1 0 0 0,-1 1 0 0 0,0-1 0 0 0,1 0-1 0 0,-1 0 1 0 0,0 0 0 0 0,0-1 0 0 0,0 1 0 0 0,-1 0 0 0 0,1-1-1 0 0,2-4 1 0 0,23-43 51 0 0,-25 43 4 0 0,1 1 66 0 0,-1 0 0 0 0,0-1 1 0 0,0 1-1 0 0,0-1 0 0 0,-1 1 0 0 0,0-1 1 0 0,0 0-1 0 0,-1-8 585 0 0,8 42 77 0 0,19 60 48 0 0,7 8-34 0 0,-7-2-162 0 0,-14-57-432 0 0,-11-31-143 0 0,1 1 1 0 0,-1-1 0 0 0,0 1-1 0 0,0 0 1 0 0,0-1-1 0 0,-1 1 1 0 0,0 0 0 0 0,0 11-1 0 0,1 9 106 0 0,1 0 0 0 0,0 0-1 0 0,14 46 1 0 0,-16-67-129 0 0,1-1-1 0 0,-1 1 0 0 0,-1 0 1 0 0,1 0-1 0 0,-1-1 1 0 0,0 1-1 0 0,0 0 1 0 0,0 0-1 0 0,-1 0 1 0 0,1-1-1 0 0,-1 1 1 0 0,0 0-1 0 0,-1-1 1 0 0,1 1-1 0 0,-1-1 1 0 0,-4 9-1 0 0,-4 25-35 0 0,4-11-14 0 0,1-19 11 0 0,0 0 1 0 0,-1 0-1 0 0,0 0 0 0 0,-1-1 1 0 0,0 0-1 0 0,-7 6 1 0 0,6-7-76 0 0,4-2-31 0 0,-1 0 1 0 0,0-1-1 0 0,0 0 1 0 0,0 0-1 0 0,-1-1 1 0 0,1 1-1 0 0,-1-1 1 0 0,1 0-1 0 0,-1-1 1 0 0,0 1-1 0 0,0-1 1 0 0,-8 1 0 0 0,11-2-136 0 0,1 1 0 0 0,-1-1 0 0 0,0 0 0 0 0,0 0 0 0 0,1 0 1 0 0,-1 0-1 0 0,0-1 0 0 0,0 1 0 0 0,1-1 0 0 0,-1 0 1 0 0,0 1-1 0 0,1-1 0 0 0,-1 0 0 0 0,1 0 0 0 0,-1-1 1 0 0,1 1-1 0 0,-1-1 0 0 0,1 1 0 0 0,0-1 0 0 0,0 0 1 0 0,0 0-1 0 0,0 1 0 0 0,0-2 0 0 0,0 1 0 0 0,0 0 0 0 0,-2-4 1 0 0,1-2-805 0 0,0 0 1 0 0,1 0 0 0 0,0-1 0 0 0,0 1 0 0 0,1-1-1 0 0,0 1 1 0 0,1-1 0 0 0,0 1 0 0 0,0-1 0 0 0,1 1-1 0 0,0-1 1 0 0,0 1 0 0 0,1-1 0 0 0,5-15-1 0 0,3-9-4060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10072 0 0,'0'0'4702'0'0,"3"10"-2730"0"0,2-4-1099 0 0,1 0-1 0 0,0-1 1 0 0,0 0-1 0 0,0 0 1 0 0,12 7-1 0 0,-12-9-456 0 0,-1 1 0 0 0,1 0 0 0 0,-1 0 0 0 0,1 1 0 0 0,-1 0 0 0 0,0-1 0 0 0,-1 2 0 0 0,7 7 0 0 0,-8-9-281 0 0,-1-1 1 0 0,1 1 0 0 0,0-1 0 0 0,1 0 0 0 0,-1 0 0 0 0,0-1 0 0 0,1 1 0 0 0,5 2 0 0 0,24 22 808 0 0,14 36-80 0 0,-46-63-859 0 0,-1 0 0 0 0,1 1 0 0 0,-1-1 0 0 0,1 0-1 0 0,-1 1 1 0 0,1-1 0 0 0,-1 1 0 0 0,0-1-1 0 0,1 1 1 0 0,-1-1 0 0 0,0 1 0 0 0,1-1-1 0 0,-1 1 1 0 0,0 0 0 0 0,1-1 0 0 0,-1 1-1 0 0,0-1 1 0 0,0 1 0 0 0,0 0 0 0 0,0-1 0 0 0,0 1-1 0 0,0-1 1 0 0,0 1 0 0 0,0 0 0 0 0,0-1-1 0 0,0 1 1 0 0,0 0 0 0 0,0-1 0 0 0,0 1-1 0 0,0-1 1 0 0,0 1 0 0 0,-1 0 0 0 0,1-1-1 0 0,0 1 1 0 0,-1-1 0 0 0,1 1 0 0 0,0-1 0 0 0,-1 1-1 0 0,1-1 1 0 0,0 1 0 0 0,-1-1 0 0 0,1 1-1 0 0,-1-1 1 0 0,1 1 0 0 0,-1-1 0 0 0,1 0-1 0 0,-1 1 1 0 0,1-1 0 0 0,-1 0 0 0 0,1 0-1 0 0,-1 1 1 0 0,0-1 0 0 0,1 0 0 0 0,-1 0 0 0 0,0 0-1 0 0,1 0 1 0 0,-1 0 0 0 0,1 1 0 0 0,-1-1-1 0 0,-1-1 1 0 0,1 0-4 0 0,-1-1 0 0 0,1 1 0 0 0,-1-1 1 0 0,1 1-1 0 0,0-1 0 0 0,0 0 0 0 0,0 0 0 0 0,0 0 0 0 0,0 0 0 0 0,0 1 0 0 0,0-1 0 0 0,1 0 0 0 0,-1-1 1 0 0,1 1-1 0 0,0 0 0 0 0,-1 0 0 0 0,1 0 0 0 0,0 0 0 0 0,0-3 0 0 0,0 3 0 0 0,0-1 1 0 0,0 0-1 0 0,-1 0 0 0 0,1 0 0 0 0,-1 0 0 0 0,0 1 0 0 0,0-1 1 0 0,0 0-1 0 0,0 0 0 0 0,0 1 0 0 0,0-1 0 0 0,-4-4 0 0 0,4 6 0 0 0,-1 0 0 0 0,1-1 0 0 0,-1 0 0 0 0,1 1-1 0 0,0-1 1 0 0,0 0 0 0 0,0 1 0 0 0,0-1-1 0 0,0 0 1 0 0,0 0 0 0 0,0 0 0 0 0,0 0 0 0 0,0-3-1 0 0,-10-22-21 0 0,-27-50 91 0 0,17 24 1 0 0,19 51-71 0 0,1 0 1 0 0,0 0-1 0 0,0-1 0 0 0,0 1 1 0 0,1 0-1 0 0,-1-1 0 0 0,0 1 1 0 0,1 0-1 0 0,0-1 0 0 0,-1 1 0 0 0,1 0 1 0 0,0-1-1 0 0,0 1 0 0 0,0-1 1 0 0,1 1-1 0 0,-1 0 0 0 0,1-1 1 0 0,-1 1-1 0 0,1 0 0 0 0,1-4 1 0 0,1 1-160 0 0,0 0 1 0 0,0 1 0 0 0,1-1 0 0 0,-1 0 0 0 0,1 1 0 0 0,8-7 0 0 0,0-6-1271 0 0,-11 16 1253 0 0,-1 0 0 0 0,1-1-1 0 0,0 1 1 0 0,0 0 0 0 0,0-1-1 0 0,0 1 1 0 0,0 0 0 0 0,0 0-1 0 0,0 0 1 0 0,0-1 0 0 0,0 1-1 0 0,0 1 1 0 0,1-1 0 0 0,-1 0 0 0 0,0 0-1 0 0,1 0 1 0 0,-1 1 0 0 0,1-1-1 0 0,-1 1 1 0 0,1-1 0 0 0,2 0-1 0 0,12-7-3011 0 0,-15 7 2879 0 0,0 0-1 0 0,0 0 1 0 0,0 0 0 0 0,0 1 0 0 0,0-1-1 0 0,0 0 1 0 0,0 1 0 0 0,1-1-1 0 0,-1 1 1 0 0,0-1 0 0 0,1 1-1 0 0,-1-1 1 0 0,0 1 0 0 0,1 0 0 0 0,-1 0-1 0 0,2 0 1 0 0,48-4-7782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0,'3'24'10019'0'0,"-2"-20"-9308"0"0,0 0 0 0 0,0 0 0 0 0,1 0 0 0 0,0 0-1 0 0,-1 0 1 0 0,2 0 0 0 0,-1-1 0 0 0,0 1 0 0 0,5 5-1 0 0,4 17 2221 0 0,-7-22-2745 0 0,-1 0-1 0 0,0 0 1 0 0,0 0 0 0 0,0 1 0 0 0,0-1 0 0 0,-1 1-1 0 0,0 0 1 0 0,0-1 0 0 0,0 1 0 0 0,0 0 0 0 0,-1 0-1 0 0,0 0 1 0 0,1 10 0 0 0,1 77-1100 0 0,-3-63-140 0 0,-3 9-3647 0 0,1-2-7793 0 0,2-30 7534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72 2392 0 0,'0'-16'2688'0'0,"1"13"-1955"0"0,-1 0 0 0 0,1-1 0 0 0,-1 1-1 0 0,0 0 1 0 0,-1-1 0 0 0,1 1 0 0 0,0 0 0 0 0,-1-1-1 0 0,0 1 1 0 0,0 0 0 0 0,0 0 0 0 0,0-1 0 0 0,-3-3 0 0 0,3 5 614 0 0,-4 1-428 0 0,-1 0 0 0 0,1 0 0 0 0,-1 1 0 0 0,1-1 0 0 0,-1 1-1 0 0,-10 2 1 0 0,13-2-789 0 0,0 1-1 0 0,1 0 1 0 0,-1 0-1 0 0,0 0 1 0 0,1 0-1 0 0,-1 0 0 0 0,1 0 1 0 0,0 1-1 0 0,-1-1 1 0 0,1 1-1 0 0,0 0 1 0 0,0 0-1 0 0,0 0 1 0 0,0 0-1 0 0,0 0 0 0 0,0 0 1 0 0,1 0-1 0 0,-1 0 1 0 0,1 1-1 0 0,-1-1 1 0 0,1 1-1 0 0,0-1 1 0 0,-2 6-1 0 0,-19 28 578 0 0,15-26-598 0 0,0-1 0 0 0,1 1 0 0 0,0 1 0 0 0,1-1 0 0 0,-1 1 0 0 0,2 0 0 0 0,0 0 0 0 0,0 0 0 0 0,1 1 0 0 0,1-1 0 0 0,-3 24 0 0 0,0 22 338 0 0,3 69 0 0 0,2-88-286 0 0,1-18-122 0 0,1-1-1 0 0,1-1 0 0 0,0 1 0 0 0,2 0 0 0 0,0-1 0 0 0,1 0 1 0 0,14 29-1 0 0,-19-45-34 0 0,0 1 1 0 0,0-1 0 0 0,1 1 0 0 0,-1-1-1 0 0,1 0 1 0 0,0 0 0 0 0,0 0-1 0 0,0 0 1 0 0,0 0 0 0 0,0 0-1 0 0,0 0 1 0 0,0-1 0 0 0,0 1-1 0 0,5 2 1 0 0,-4-3 1 0 0,0 1 0 0 0,0-1-1 0 0,-1 1 1 0 0,1 0 0 0 0,-1 0 0 0 0,0 0-1 0 0,1 1 1 0 0,-1-1 0 0 0,2 3 0 0 0,0-1-18 0 0,0 0 0 0 0,0 0 0 0 0,0 0 0 0 0,1-1 0 0 0,-1 0 0 0 0,1 0 0 0 0,0 0 0 0 0,0-1 0 0 0,0 1 0 0 0,0-1 0 0 0,0 0 0 0 0,1-1 0 0 0,9 3 0 0 0,-6-2-13 0 0,1 0-1 0 0,-1-1 1 0 0,0 0-1 0 0,1-1 1 0 0,-1 1-1 0 0,1-2 0 0 0,0 0 1 0 0,10-2-1 0 0,-15 2-68 0 0,0 0 0 0 0,-1-1 0 0 0,1 0 0 0 0,-1 0-1 0 0,1 0 1 0 0,-1-1 0 0 0,0 1 0 0 0,0-1-1 0 0,0 0 1 0 0,0 0 0 0 0,-1 0 0 0 0,1-1 0 0 0,-1 1-1 0 0,0-1 1 0 0,0 0 0 0 0,0 0 0 0 0,0 0-1 0 0,-1 0 1 0 0,1-1 0 0 0,1-4 0 0 0,-3 6-41 0 0,1 0 0 0 0,0 0 0 0 0,0 0 1 0 0,0 1-1 0 0,1-1 0 0 0,-1 1 0 0 0,1-1 0 0 0,4-3 1 0 0,-4 5 0 0 0,-1-1-1 0 0,1 0 1 0 0,-1-1 0 0 0,0 1 0 0 0,0 0 0 0 0,0-1 0 0 0,0 1 0 0 0,0-1 0 0 0,-1 0 0 0 0,3-3 0 0 0,-3 3-26 0 0,0 0 1 0 0,0 0-1 0 0,1 1 1 0 0,-1-1-1 0 0,1 0 1 0 0,0 1-1 0 0,0-1 1 0 0,0 1-1 0 0,0 0 1 0 0,4-4-1 0 0,-4 4 34 0 0,0 1-1 0 0,-1-1 1 0 0,1 0-1 0 0,-1 1 1 0 0,1-1 0 0 0,-1 0-1 0 0,0 0 1 0 0,0 0-1 0 0,0 0 1 0 0,0 0-1 0 0,0 0 1 0 0,0 0 0 0 0,0-1-1 0 0,-1 1 1 0 0,1 0-1 0 0,-1 0 1 0 0,1-5-1 0 0,17-66-4315 0 0,-12 55 2899 0 0,-1-1 1 0 0,0 0-1 0 0,-2 0 0 0 0,3-33 1 0 0,3-41-2002 0 0,0-66 12945 0 0,2 178-3517 0 0,5 12-4235 0 0,-13-27-1468 0 0,0-1 0 0 0,-1 0 1 0 0,0 1-1 0 0,1 0 0 0 0,-1 0 0 0 0,-1-1 1 0 0,1 1-1 0 0,2 8 0 0 0,13 24 555 0 0,-5-27-522 0 0,-10-9-190 0 0,-1 1 0 0 0,0-1 0 0 0,0 1 0 0 0,0 0 0 0 0,0-1-1 0 0,0 1 1 0 0,0 0 0 0 0,-1 0 0 0 0,1 0 0 0 0,0 0 0 0 0,0 0-1 0 0,-1 0 1 0 0,1 0 0 0 0,0 0 0 0 0,-1 0 0 0 0,1 0 0 0 0,-1 0-1 0 0,1 0 1 0 0,-1 0 0 0 0,0 0 0 0 0,1 1 0 0 0,-1-1 0 0 0,0 0-1 0 0,0 2 1 0 0,2 4 106 0 0,-1 0-1 0 0,1 0 1 0 0,0 0-1 0 0,1 0 1 0 0,0 0-1 0 0,0-1 1 0 0,0 1-1 0 0,7 9 1 0 0,0-7 46 0 0,-8-7-139 0 0,0 0 0 0 0,0 0 0 0 0,0 0 0 0 0,0 0 0 0 0,0 0 0 0 0,0 0 0 0 0,-1 1 1 0 0,0-1-1 0 0,1 1 0 0 0,-1-1 0 0 0,0 1 0 0 0,0-1 0 0 0,0 1 0 0 0,0 0 0 0 0,0 2 0 0 0,0 0 21 0 0,1-1 1 0 0,0 1-1 0 0,0-1 1 0 0,1 0 0 0 0,-1 0-1 0 0,1 0 1 0 0,0 0-1 0 0,5 6 1 0 0,14 24 298 0 0,-21-30-315 0 0,0 0 0 0 0,1 0 0 0 0,0 0 0 0 0,0-1 0 0 0,0 1 0 0 0,0 0 0 0 0,0-1 0 0 0,1 0 0 0 0,5 6 0 0 0,-5-6-12 0 0,-1-1-1 0 0,1 1 1 0 0,-1 1 0 0 0,0-1-1 0 0,0 0 1 0 0,0 0 0 0 0,0 1-1 0 0,0-1 1 0 0,-1 1 0 0 0,2 4-1 0 0,22 41 375 0 0,4 5 47 0 0,-10-27-261 0 0,-3-10-79 0 0,-11-7-59 0 0,-1 0 0 0 0,0 0-1 0 0,6 20 1 0 0,8 21 212 0 0,-16-44-238 0 0,0 0 0 0 0,0 0-1 0 0,0 0 1 0 0,-1 1 0 0 0,0-1-1 0 0,0 1 1 0 0,-1-1 0 0 0,0 1 0 0 0,-1 13-1 0 0,0 10 83 0 0,0-28-105 0 0,0 0 0 0 0,0 0 0 0 0,0 0 0 0 0,0 1 0 0 0,-1-1 0 0 0,1 0 0 0 0,-1-1 0 0 0,0 1 0 0 0,0 0 0 0 0,0 0 0 0 0,0-1 0 0 0,0 1 0 0 0,-1-1 0 0 0,1 0 0 0 0,-1 1 0 0 0,1-1 0 0 0,-1-1 0 0 0,0 1 0 0 0,-5 3 0 0 0,1-1-148 0 0,-1 0 0 0 0,0 0 0 0 0,0-1 0 0 0,0 1 0 0 0,0-2-1 0 0,-15 4 1 0 0,19-6-170 0 0,0 0-1 0 0,0 0 0 0 0,0 0 0 0 0,0 0 1 0 0,0-1-1 0 0,0 0 0 0 0,0 0 0 0 0,1 0 1 0 0,-1 0-1 0 0,0 0 0 0 0,0-1 0 0 0,1 0 1 0 0,-1 1-1 0 0,1-1 0 0 0,-1-1 0 0 0,1 1 1 0 0,0 0-1 0 0,0-1 0 0 0,0 0 0 0 0,0 0 1 0 0,0 0-1 0 0,1 0 0 0 0,-1 0 0 0 0,1 0 1 0 0,0-1-1 0 0,0 1 0 0 0,0-1 0 0 0,1 1 1 0 0,-1-1-1 0 0,1 0 0 0 0,0 0 0 0 0,-2-6 1 0 0,-1-16-3971 0 0,1 0 0 0 0,0-51-1 0 0,3 42-323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6168 0 0,'-1'30'6781'0'0,"0"-21"-5966"0"0,0 0 0 0 0,1 1 0 0 0,0-1 0 0 0,1 0 0 0 0,0 0 0 0 0,0 0 0 0 0,1 0-1 0 0,4 13 1 0 0,-2-14-418 0 0,-2-1-1 0 0,1 1 1 0 0,-1 0-1 0 0,2 14 1 0 0,-3-15-118 0 0,1 1 1 0 0,0-1-1 0 0,0 1 0 0 0,0-1 1 0 0,5 10-1 0 0,22 53 1440 0 0,-3-4-141 0 0,8 22-243 0 0,-33-82-1255 0 0,0-1 0 0 0,0 1 1 0 0,0-1-1 0 0,-1 1 0 0 0,0 0 1 0 0,0-1-1 0 0,-2 10 0 0 0,1 4 147 0 0,1-18 28 0 0,-7-22-171 0 0,-43-143 42 0 0,28 88-192 0 0,21 72 21 0 0,0 0 1 0 0,0 0 0 0 0,1 0-1 0 0,0 0 1 0 0,-1 0 0 0 0,1-1-1 0 0,0 1 1 0 0,1 0 0 0 0,-1 0-1 0 0,1 0 1 0 0,0 0 0 0 0,0 0-1 0 0,0 0 1 0 0,0 1 0 0 0,1-1-1 0 0,-1 0 1 0 0,1 0 0 0 0,0 1-1 0 0,0-1 1 0 0,1 1 0 0 0,-1 0-1 0 0,1 0 1 0 0,0 0 0 0 0,-1 0-1 0 0,8-5 1 0 0,-3 2-684 0 0,0 1 0 0 0,0 1-1 0 0,1-1 1 0 0,-1 1 0 0 0,1 0 0 0 0,0 1-1 0 0,0 0 1 0 0,1 0 0 0 0,-1 1 0 0 0,1 0-1 0 0,11-1 1 0 0,10-5-3015 0 0,-24 6 2617 0 0,0 0 0 0 0,0 0-1 0 0,1 0 1 0 0,-1 1 0 0 0,0 0 0 0 0,12 0 0 0 0,4 1-1280 0 0,-6 0-1856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6184 0 0,'2'60'8277'0'0,"7"-6"-3427"0"0,-7-48-4436 0 0,-1 0 0 0 0,0 0 0 0 0,0 0 0 0 0,0 0 0 0 0,-1 0 0 0 0,0 0 0 0 0,0 0 0 0 0,-2 9 0 0 0,2 36 1652 0 0,7 4-619 0 0,-2 92-1 0 0,8-80-1430 0 0,-4-5-214 0 0,-2-30-3118 0 0,-5 1-8341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7008 0 0,'7'46'11015'0'0,"21"23"-6649"0"0,1 2-2770 0 0,-25-56-1378 0 0,1 0 0 0 0,0-1 0 0 0,1 1 0 0 0,1-1 0 0 0,13 21 0 0 0,-17-28-183 0 0,-1 0-1 0 0,0 0 1 0 0,0 0 0 0 0,0 0 0 0 0,-1 0 0 0 0,0 0 0 0 0,-1 1 0 0 0,0-1 0 0 0,0 0 0 0 0,0 0 0 0 0,-2 8 0 0 0,0 14 60 0 0,2-29-93 0 0,0 0 0 0 0,0 1 0 0 0,0-1 0 0 0,0 0 0 0 0,0 0 0 0 0,0 0 0 0 0,-1 0-1 0 0,1 1 1 0 0,0-1 0 0 0,0 0 0 0 0,0 0 0 0 0,0 0 0 0 0,0 0 0 0 0,-1 0 0 0 0,1 0 0 0 0,0 0 0 0 0,0 0-1 0 0,0 1 1 0 0,-1-1 0 0 0,1 0 0 0 0,0 0 0 0 0,0 0 0 0 0,0 0 0 0 0,-1 0 0 0 0,1 0 0 0 0,0 0 0 0 0,0 0-1 0 0,0 0 1 0 0,-1 0 0 0 0,1 0 0 0 0,0 0 0 0 0,0 0 0 0 0,0 0 0 0 0,-1-1 0 0 0,1 1 0 0 0,0 0 0 0 0,0 0-1 0 0,0 0 1 0 0,0 0 0 0 0,-1 0 0 0 0,1 0 0 0 0,0 0 0 0 0,0-1 0 0 0,0 1 0 0 0,0 0 0 0 0,0 0 0 0 0,-1 0 0 0 0,1 0-1 0 0,0 0 1 0 0,0-1 0 0 0,0 1 0 0 0,0 0 0 0 0,-11-9 71 0 0,10 9-57 0 0,-4-9-2 0 0,-1 0 0 0 0,2 0 0 0 0,-1-1 0 0 0,1 1 0 0 0,1-1 1 0 0,-5-18-1 0 0,-11-69 260 0 0,10 6-166 0 0,7 80-65 0 0,1-1 1 0 0,0 1 0 0 0,1 0-1 0 0,1-13 1 0 0,0 2 1 0 0,-1 18-23 0 0,0 1 1 0 0,0 0 0 0 0,0 0-1 0 0,1 0 1 0 0,-1 0 0 0 0,1 0-1 0 0,0 0 1 0 0,0 0 0 0 0,0 0 0 0 0,0 0-1 0 0,0 0 1 0 0,0 0 0 0 0,1 0-1 0 0,0 0 1 0 0,-1 1 0 0 0,1-1-1 0 0,0 1 1 0 0,0 0 0 0 0,1-1-1 0 0,-1 1 1 0 0,0 0 0 0 0,1 0 0 0 0,-1 0-1 0 0,1 1 1 0 0,0-1 0 0 0,-1 0-1 0 0,1 1 1 0 0,0 0 0 0 0,0 0-1 0 0,0 0 1 0 0,0 0 0 0 0,0 0 0 0 0,0 0-1 0 0,0 1 1 0 0,1 0 0 0 0,-1-1-1 0 0,0 1 1 0 0,0 1 0 0 0,5-1-1 0 0,10 38 541 0 0,-17-33-541 0 0,0-1 1 0 0,0 1-1 0 0,-1 0 0 0 0,1 0 1 0 0,-1 0-1 0 0,0-1 1 0 0,0 1-1 0 0,-1 0 0 0 0,1 0 1 0 0,-1 0-1 0 0,-2 5 0 0 0,3-7-12 0 0,-1 0 0 0 0,0-1 0 0 0,1 1 0 0 0,-1-1 0 0 0,0 0 0 0 0,0 1 0 0 0,-1-1 0 0 0,1 0 0 0 0,0 1 0 0 0,-1-1 0 0 0,0 0 0 0 0,1 0 0 0 0,-1 0 0 0 0,0 0 0 0 0,0 0 0 0 0,0-1 0 0 0,0 1 0 0 0,0-1 0 0 0,0 1 0 0 0,-1-1 0 0 0,-2 1 0 0 0,-4-1 18 0 0,9-2-28 0 0,-1 0 0 0 0,1-1 0 0 0,-1 1 0 0 0,1 0 0 0 0,0-1 0 0 0,0 1 0 0 0,0 0 0 0 0,0-1 0 0 0,0 1 0 0 0,0 0 0 0 0,0-1 0 0 0,0 1 0 0 0,0 0 0 0 0,0 0 0 0 0,1-1 0 0 0,-1 1 0 0 0,1-2 0 0 0,4-2-1 0 0,-1 1 0 0 0,1 0 0 0 0,0 0-1 0 0,0 0 1 0 0,1 0 0 0 0,-1 1 0 0 0,1 0 0 0 0,0 0-1 0 0,0 1 1 0 0,0-1 0 0 0,0 1 0 0 0,0 0 0 0 0,9-1 0 0 0,-4 1 4 0 0,1 1 1 0 0,-1-1-1 0 0,1 2 1 0 0,-1 0-1 0 0,1 0 1 0 0,16 3-1 0 0,-19 0 12 0 0,-1 0 0 0 0,0 0 0 0 0,0 0 0 0 0,0 1 0 0 0,0 0 0 0 0,0 1 0 0 0,-1 0 0 0 0,0 0 0 0 0,0 0 0 0 0,0 1 0 0 0,-1 0 0 0 0,1 1 0 0 0,-2-1 0 0 0,1 1 0 0 0,-1 0 0 0 0,0 1 0 0 0,0-1 0 0 0,-1 1 0 0 0,4 9 0 0 0,6 6 198 0 0,-12-21-184 0 0,-1 0 0 0 0,1 0-1 0 0,-1 0 1 0 0,0 0 0 0 0,1 1 0 0 0,-1-1-1 0 0,-1 0 1 0 0,1 0 0 0 0,0 1-1 0 0,0-1 1 0 0,-1 1 0 0 0,1-1 0 0 0,-1 1-1 0 0,0 3 1 0 0,18 61 920 0 0,-17-46-616 0 0,0-16-282 0 0,-1-1 0 0 0,0 1 0 0 0,1-1 1 0 0,-1 0-1 0 0,-1 1 0 0 0,1-1 0 0 0,-1 1 0 0 0,0-1 0 0 0,0 0 0 0 0,0 1 0 0 0,0-1 0 0 0,-1 0 0 0 0,-2 5 0 0 0,-11 16 26 0 0,13-21-65 0 0,0 0 1 0 0,0 0-1 0 0,-1 0 1 0 0,1 0-1 0 0,-1-1 0 0 0,0 1 1 0 0,0-1-1 0 0,0 0 1 0 0,0 0-1 0 0,-6 4 1 0 0,-33 29-43 0 0,-17 6-1515 0 0,58-42 1371 0 0,0 1 1 0 0,1-1-1 0 0,-1 0 0 0 0,1 1 1 0 0,-1-1-1 0 0,0 0 1 0 0,1 1-1 0 0,-1-1 0 0 0,0 0 1 0 0,0 0-1 0 0,1 0 0 0 0,-1 1 1 0 0,0-1-1 0 0,1 0 0 0 0,-1 0 1 0 0,0 0-1 0 0,0 0 0 0 0,1 0 1 0 0,-1-1-1 0 0,0 1 0 0 0,1 0 1 0 0,-1 0-1 0 0,0 0 0 0 0,0-1 1 0 0,1 1-1 0 0,-1 0 1 0 0,0 0-1 0 0,1-1 0 0 0,-1 1 1 0 0,1-1-1 0 0,-1 1 0 0 0,1-1 1 0 0,-1 1-1 0 0,0-1 0 0 0,1 1 1 0 0,0-1-1 0 0,-1 1 0 0 0,0-2 1 0 0,0-1-316 0 0,1 0 0 0 0,-1 0 0 0 0,1 0 0 0 0,-1 0 0 0 0,1 0 0 0 0,0 0 0 0 0,0 0 0 0 0,0 0 0 0 0,1 0 0 0 0,0-4 0 0 0,1-5-719 0 0,1 0 0 0 0,1 1 0 0 0,0-1 0 0 0,0 1 0 0 0,9-15 0 0 0,26-36-3734 0 0,-15 34 568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127 265 3656 0 0,'0'0'8657'0'0,"-25"4"-2503"0"0,19 2-5445 0 0,1 0-1 0 0,0 1 0 0 0,0 0 0 0 0,1-1 0 0 0,0 2 0 0 0,0-1 0 0 0,-5 15 1 0 0,4-9-360 0 0,-2 3 66 0 0,1 0 0 0 0,0 1 0 0 0,2 0 0 0 0,-4 20 0 0 0,8-29-250 0 0,-1 1 1 0 0,0-1 0 0 0,-1 1-1 0 0,-5 15 1 0 0,4-15-54 0 0,1-1 0 0 0,0 0 0 0 0,0 1 1 0 0,0 16-1 0 0,2-13 5 0 0,-1-10-97 0 0,1 1-1 0 0,0-1 0 0 0,0 1 1 0 0,0-1-1 0 0,0 0 0 0 0,0 1 1 0 0,1-1-1 0 0,-1 0 0 0 0,1 1 1 0 0,0-1-1 0 0,-1 0 0 0 0,2 3 1 0 0,0-4-15 0 0,0 0 1 0 0,-1 0 0 0 0,1 0 0 0 0,0 0-1 0 0,-1 0 1 0 0,1-1 0 0 0,0 1-1 0 0,0 0 1 0 0,0-1 0 0 0,0 0 0 0 0,0 1-1 0 0,0-1 1 0 0,0 0 0 0 0,0 0 0 0 0,0 0-1 0 0,-1 0 1 0 0,4-1 0 0 0,-1 1-20 0 0,-1-1 1 0 0,0 0 0 0 0,1 0-1 0 0,-1 0 1 0 0,0 0 0 0 0,1-1-1 0 0,-1 1 1 0 0,0-1 0 0 0,0 0-1 0 0,0 0 1 0 0,0 0 0 0 0,-1 0-1 0 0,1 0 1 0 0,0-1 0 0 0,-1 0-1 0 0,0 1 1 0 0,0-1 0 0 0,1 0-1 0 0,2-5 1 0 0,-3 4-20 0 0,1 0-1 0 0,1 0 1 0 0,-1 0 0 0 0,0 1-1 0 0,1-1 1 0 0,7-4 0 0 0,-9 6 15 0 0,0 1 1 0 0,-1 0-1 0 0,1-1 1 0 0,0 1-1 0 0,-1-1 0 0 0,1 1 1 0 0,-1-1-1 0 0,0 0 1 0 0,0 1-1 0 0,1-1 1 0 0,-1 0-1 0 0,0 0 1 0 0,-1 0-1 0 0,1 0 0 0 0,0 0 1 0 0,0 0-1 0 0,0-3 1 0 0,6-14-339 0 0,-2 8 178 0 0,0 0-1 0 0,-1-1 1 0 0,-1 1 0 0 0,0-1-1 0 0,0 0 1 0 0,1-17 0 0 0,-4 27 151 0 0,-1-1 1 0 0,1 1-1 0 0,1 0 0 0 0,-1-1 1 0 0,0 1-1 0 0,1-1 0 0 0,-1 1 1 0 0,1 0-1 0 0,0 0 0 0 0,-1-1 1 0 0,3-3-1 0 0,-1 4 11 0 0,-1 0 0 0 0,0 0 1 0 0,-1-1-1 0 0,1 1 0 0 0,0 0 0 0 0,-1-1 1 0 0,1 1-1 0 0,-1 0 0 0 0,0-1 0 0 0,0 1 0 0 0,0-5 1 0 0,1-8 23 0 0,-1 1 1 0 0,0-1 0 0 0,-1 1 0 0 0,-1-1-1 0 0,0 1 1 0 0,-1 0 0 0 0,-1 0-1 0 0,-9-25 1 0 0,-34-36 310 0 0,38 53-164 0 0,7 18-107 0 0,1 0 0 0 0,0 0 0 0 0,-1 0 0 0 0,0 0 0 0 0,0 0-1 0 0,0 0 1 0 0,-1 0 0 0 0,1 0 0 0 0,-1 1 0 0 0,0-1 0 0 0,0 1-1 0 0,-6-6 1 0 0,-7-7 348 0 0,16 15-360 0 0,-1 0 0 0 0,0 0 0 0 0,1 1-1 0 0,-1-1 1 0 0,1 0 0 0 0,-1 0 0 0 0,0 0 0 0 0,0 0 0 0 0,1 1 0 0 0,-1-1 0 0 0,0 0 0 0 0,0 1 0 0 0,0-1 0 0 0,0 1 0 0 0,0-1 0 0 0,0 1 0 0 0,0-1 0 0 0,0 1 0 0 0,0 0 0 0 0,0 0 0 0 0,-2-1 0 0 0,2 1 320 0 0,1 50 297 0 0,0-49-652 0 0,-1 11 25 0 0,1 1-1 0 0,0 0 1 0 0,1-1-1 0 0,1 1 1 0 0,0 0-1 0 0,0-1 1 0 0,1 1-1 0 0,6 14 1 0 0,-2 1-60 0 0,-7-26 28 0 0,0-1-1 0 0,0 1 1 0 0,0-1 0 0 0,0 1-1 0 0,1 0 1 0 0,-1-1 0 0 0,0 1-1 0 0,1-1 1 0 0,0 1 0 0 0,-1-1-1 0 0,1 1 1 0 0,0-1-1 0 0,-1 0 1 0 0,1 1 0 0 0,0-1-1 0 0,0 0 1 0 0,3 3 0 0 0,-1 0-55 0 0,0 0 1 0 0,1 0-1 0 0,-2 1 0 0 0,1-1 1 0 0,0 1-1 0 0,2 6 1 0 0,-4-6-143 0 0,1-1 0 0 0,1 0 0 0 0,-1 1 1 0 0,1-1-1 0 0,-1 0 0 0 0,1 0 0 0 0,0 0 1 0 0,1 0-1 0 0,-1-1 0 0 0,8 6 0 0 0,13 11-950 0 0,-20-16 369 0 0,1 1 0 0 0,0-1 0 0 0,0 0 0 0 0,1 0 0 0 0,-1-1 0 0 0,1 1 1 0 0,0-1-1 0 0,0 0 0 0 0,0-1 0 0 0,0 0 0 0 0,0 0 0 0 0,0 0 0 0 0,1 0 0 0 0,-1-1 1 0 0,9 0-1 0 0,-12 0 332 0 0,1-1 0 0 0,-1 0 1 0 0,1 0-1 0 0,-1 0 1 0 0,1 0-1 0 0,-1 0 0 0 0,0-1 1 0 0,1 0-1 0 0,-1 0 1 0 0,1 0-1 0 0,-1 0 0 0 0,0 0 1 0 0,0-1-1 0 0,0 1 1 0 0,0-1-1 0 0,0 0 0 0 0,0 0 1 0 0,0 0-1 0 0,0 0 1 0 0,2-3-1 0 0,4-5-2320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 5280 0 0,'0'0'2020'0'0,"-9"-1"4736"0"0,-12-1-1425 0 0,13 1-4726 0 0,7 1-395 0 0,-1 0 1 0 0,1-1-1 0 0,-1 1 1 0 0,0 0-1 0 0,1 0 0 0 0,-1 0 1 0 0,0 0-1 0 0,1 0 1 0 0,-1 1-1 0 0,1-1 0 0 0,-1 0 1 0 0,1 1-1 0 0,-1-1 1 0 0,0 1-1 0 0,1 0 0 0 0,0-1 1 0 0,-1 1-1 0 0,1 0 0 0 0,-1 0 1 0 0,1 0-1 0 0,-3 2 1 0 0,4-2-156 0 0,-1 0 1 0 0,0 0 0 0 0,0 0 0 0 0,0 0 0 0 0,-1 0-1 0 0,1 0 1 0 0,0 0 0 0 0,0 0 0 0 0,0-1 0 0 0,-1 1 0 0 0,1 0-1 0 0,0-1 1 0 0,-1 1 0 0 0,-1 0 0 0 0,-16 9 401 0 0,13-4-308 0 0,0 1 0 0 0,0-1 0 0 0,1 1 0 0 0,0 0 0 0 0,0 1 0 0 0,1-1 0 0 0,0 1 0 0 0,0 0 0 0 0,-4 14-1 0 0,6-11-5 0 0,0 0 0 0 0,-1 0 0 0 0,-1-1 0 0 0,-7 19-1 0 0,8-22-86 0 0,-1 1-1 0 0,2-1 0 0 0,-1 1 0 0 0,1 0 1 0 0,0 0-1 0 0,1 0 0 0 0,-1 13 0 0 0,2-16-51 0 0,0 0-1 0 0,0-1 0 0 0,1 1 0 0 0,-1 0 0 0 0,1-1 0 0 0,1 1 1 0 0,-1-1-1 0 0,1 1 0 0 0,-1-1 0 0 0,1 0 0 0 0,0 0 0 0 0,1 0 1 0 0,-1 0-1 0 0,1 0 0 0 0,0 0 0 0 0,-1 0 0 0 0,2-1 0 0 0,-1 0 0 0 0,0 1 1 0 0,1-1-1 0 0,0 0 0 0 0,-1-1 0 0 0,8 5 0 0 0,-4-4-23 0 0,0 0 0 0 0,0 0 0 0 0,1-1 0 0 0,-1 0-1 0 0,1 0 1 0 0,0-1 0 0 0,-1 0 0 0 0,1 0 0 0 0,0-1 0 0 0,0 0-1 0 0,-1 0 1 0 0,1 0 0 0 0,0-1 0 0 0,9-3 0 0 0,-10 1-25 0 0,-1-1 0 0 0,0 0 0 0 0,0 0-1 0 0,0-1 1 0 0,0 0 0 0 0,-1 0 0 0 0,0 0 0 0 0,0 0 0 0 0,0-1 0 0 0,5-9 0 0 0,23-43-285 0 0,-30 51 340 0 0,-1 0-1 0 0,0 0 1 0 0,0 0-1 0 0,-1 0 0 0 0,0-1 1 0 0,0 1-1 0 0,-1 0 1 0 0,0-1-1 0 0,0 1 0 0 0,0-1 1 0 0,-1 1-1 0 0,0 0 1 0 0,-1 0-1 0 0,0-1 0 0 0,0 1 1 0 0,0 0-1 0 0,-1 1 1 0 0,0-1-1 0 0,0 0 0 0 0,-6-8 1 0 0,-1 3 66 0 0,9 10-54 0 0,-1 1 0 0 0,1-1 1 0 0,0 0-1 0 0,0 1 0 0 0,-1-1 0 0 0,1 1 0 0 0,-1-1 0 0 0,1 1 0 0 0,-1 0 0 0 0,1-1 0 0 0,-1 1 0 0 0,0 0 0 0 0,0 0 0 0 0,0 0 0 0 0,0 0 0 0 0,0 1 1 0 0,1-1-1 0 0,-1 1 0 0 0,0-1 0 0 0,-3 0 0 0 0,3 1 240 0 0,4 18 36 0 0,-2-16-292 0 0,0-1 1 0 0,0 0 0 0 0,0 1-1 0 0,0-1 1 0 0,1 1 0 0 0,-1-1-1 0 0,0 0 1 0 0,1 1 0 0 0,-1-1-1 0 0,1 0 1 0 0,0 1 0 0 0,-1-1-1 0 0,1 0 1 0 0,0 0 0 0 0,0 0-1 0 0,-1 1 1 0 0,3 0 0 0 0,24 37 121 0 0,-25-36-118 0 0,-1 1-1 0 0,1-1 1 0 0,1 1-1 0 0,-1-1 1 0 0,0 0-1 0 0,1 0 1 0 0,0 0-1 0 0,-1 0 1 0 0,1-1-1 0 0,0 1 1 0 0,5 2-1 0 0,-1 0 35 0 0,-1 0 0 0 0,1 1 0 0 0,-1 0-1 0 0,0 0 1 0 0,-1 0 0 0 0,1 1-1 0 0,-1 0 1 0 0,6 11 0 0 0,36 46 361 0 0,-43-58-337 0 0,0 0 1 0 0,0 1-1 0 0,0-1 1 0 0,0 1-1 0 0,-1 0 0 0 0,4 13 1 0 0,2 3 97 0 0,3 4-6 0 0,-1 1 0 0 0,-2 0 0 0 0,0 1 0 0 0,7 50 0 0 0,-10-25-118 0 0,-1 1 0 0 0,-4 77 0 0 0,-2-70-241 0 0,0-58 52 0 0,0 0 0 0 0,0-1 0 0 0,-1 1 0 0 0,1 0 0 0 0,-1 0 0 0 0,0-1 0 0 0,0 1 0 0 0,0-1 0 0 0,0 1 0 0 0,-1-1 0 0 0,1 0 0 0 0,-1 0 0 0 0,0 0 0 0 0,0 0 0 0 0,0 0 0 0 0,0-1 0 0 0,0 1 0 0 0,-1-1 0 0 0,1 0 0 0 0,-1 0 0 0 0,-4 1-1 0 0,-7-2-660 0 0,12 0 552 0 0,0-1 0 0 0,0 0 0 0 0,0 0 0 0 0,0 0 0 0 0,0 0 0 0 0,-1 0 0 0 0,1 0 0 0 0,0-1 0 0 0,1 0 0 0 0,-1 1 0 0 0,0-1 0 0 0,0 0 0 0 0,0 0 0 0 0,0-1 1 0 0,-4-2-1 0 0,-14-7-2107 0 0,19 11 2198 0 0,1-1 0 0 0,0 1 1 0 0,-1-1-1 0 0,1 1 1 0 0,-1-1-1 0 0,1 1 0 0 0,0-1 1 0 0,0 0-1 0 0,-1 0 1 0 0,1 1-1 0 0,0-1 0 0 0,0 0 1 0 0,0 0-1 0 0,0 0 0 0 0,0-1 1 0 0,0 1-1 0 0,0 0 1 0 0,1 0-1 0 0,-1 0 0 0 0,-1-3 1 0 0,-8-15-3445 0 0,0 0 0 0 0,-9-29 0 0 0,10 10-1201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7608 0 0,'0'0'3486'0'0,"10"1"4844"0"0,16 5-5284 0 0,-20-3-2734 0 0,-1 0 0 0 0,0 1 0 0 0,0-1 0 0 0,0 1-1 0 0,-1 1 1 0 0,1-1 0 0 0,-1 1 0 0 0,0-1 0 0 0,0 1 0 0 0,0 1 0 0 0,3 5 0 0 0,-7-10-271 0 0,1 1 0 0 0,0-1 0 0 0,-1 0 0 0 0,1 0 0 0 0,0 1 0 0 0,0-1 0 0 0,0 0 1 0 0,0 0-1 0 0,0 0 0 0 0,0 0 0 0 0,1 0 0 0 0,-1-1 0 0 0,0 1 0 0 0,0 0 0 0 0,1 0 0 0 0,-1-1 1 0 0,0 1-1 0 0,1-1 0 0 0,-1 1 0 0 0,2-1 0 0 0,11 8 219 0 0,-8 6 0 0 0,-5-12-228 0 0,-1 0 0 0 0,0-1 0 0 0,1 1 0 0 0,-1-1 0 0 0,1 1 0 0 0,0-1 0 0 0,-1 1 0 0 0,1-1 0 0 0,0 0 0 0 0,0 1 0 0 0,0-1 0 0 0,0 0 0 0 0,0 0 0 0 0,0 1 0 0 0,0-1 0 0 0,0 0 0 0 0,1 0 0 0 0,1 1 0 0 0,26 29 566 0 0,-2 1-1 0 0,25 37 0 0 0,-21-3-62 0 0,-15-43-398 0 0,-9-15-92 0 0,-1 1 0 0 0,0-1 0 0 0,0 1 0 0 0,-1 1-1 0 0,0-1 1 0 0,0 1 0 0 0,-1 0 0 0 0,-1 0 0 0 0,0 0 0 0 0,3 18 0 0 0,-4-15-16 0 0,1 0 1 0 0,0 0-1 0 0,0-1 0 0 0,11 25 1 0 0,5 22-9 0 0,-14-36-14 0 0,-2-12-3 0 0,-1 1-1 0 0,1 0 1 0 0,1-1 0 0 0,0 0-1 0 0,6 12 1 0 0,-2-10 1 0 0,-5-10-4 0 0,-1 1-1 0 0,0-1 0 0 0,0 1 0 0 0,0 0 0 0 0,0 0 1 0 0,-1 0-1 0 0,1 0 0 0 0,-1 0 0 0 0,0 0 0 0 0,0 0 1 0 0,0 0-1 0 0,-1 6 0 0 0,3 21-192 0 0,11 45-1 0 0,-8-47-923 0 0,-1-1 1 0 0,2 55-1 0 0,-15-28-2200 0 0,-2 13-7587 0 0,10-67 10491 0 0,0 0 1 0 0,0 0 0 0 0,0 1-1 0 0,-1-1 1 0 0,1 0 0 0 0,0 0-1 0 0,-1 0 1 0 0,1 0 0 0 0,-1 0-1 0 0,1 0 1 0 0,-1 0 0 0 0,0 0-1 0 0,1 0 1 0 0,-1 0 0 0 0,0 0-1 0 0,-1 1 1 0 0,0 1-340 0 0,-4 7-3865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4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1636 755 10632 0 0,'-26'1'3139'0'0,"18"0"-2694"0"0,1 0 0 0 0,-1-1 0 0 0,1 0 0 0 0,0 0 0 0 0,-1 0-1 0 0,1-1 1 0 0,-9-2 0 0 0,15 2-271 0 0,-1 0 1 0 0,1-1-1 0 0,0 1 0 0 0,-1 0 1 0 0,1 0-1 0 0,0-1 0 0 0,0 1 0 0 0,0 0 1 0 0,0-1-1 0 0,0 1 0 0 0,0-1 1 0 0,0 1-1 0 0,0-1 0 0 0,1 0 1 0 0,-1 1-1 0 0,1-1 0 0 0,-1 0 0 0 0,0-3 1 0 0,1 4-125 0 0,0 1 1 0 0,0-1-1 0 0,0 0 1 0 0,0 0-1 0 0,0 0 1 0 0,-1 0-1 0 0,2 0 1 0 0,-1 0-1 0 0,0 1 1 0 0,0-1-1 0 0,0 0 1 0 0,0 0-1 0 0,1 0 1 0 0,-1 0-1 0 0,0 0 1 0 0,1 1-1 0 0,-1-1 1 0 0,0 0-1 0 0,1 0 0 0 0,-1 1 1 0 0,1-1-1 0 0,-1 0 1 0 0,1 1-1 0 0,0-1 1 0 0,-1 0-1 0 0,1 1 1 0 0,0-1-1 0 0,-1 1 1 0 0,1-1-1 0 0,0 1 1 0 0,0 0-1 0 0,-1-1 1 0 0,1 1-1 0 0,0 0 1 0 0,0-1-1 0 0,0 1 1 0 0,0 0-1 0 0,0 0 1 0 0,-1 0-1 0 0,1-1 1 0 0,0 1-1 0 0,0 0 1 0 0,1 1-1 0 0,6-2 151 0 0,0 0-1 0 0,0 0 1 0 0,0-1-1 0 0,-1 0 0 0 0,11-3 1 0 0,-9 1 42 0 0,1 1 0 0 0,0 1 1 0 0,0 0-1 0 0,0 0 1 0 0,16 0-1 0 0,-12 1-178 0 0,34 2 1046 0 0,-47-1-1068 0 0,0 0-1 0 0,1 0 0 0 0,-1 1 0 0 0,0-1 1 0 0,0 0-1 0 0,1 1 0 0 0,-1-1 1 0 0,0 1-1 0 0,0 0 0 0 0,0-1 0 0 0,0 1 1 0 0,0 0-1 0 0,0 0 0 0 0,0-1 1 0 0,0 1-1 0 0,0 0 0 0 0,0 0 1 0 0,0 0-1 0 0,0 0 0 0 0,-1 0 0 0 0,1 0 1 0 0,0 1-1 0 0,-1-1 0 0 0,1 0 1 0 0,-1 0-1 0 0,1 0 0 0 0,-1 1 0 0 0,0-1 1 0 0,1 0-1 0 0,-1 0 0 0 0,0 1 1 0 0,0 1-1 0 0,1 3 39 0 0,-1-1 0 0 0,0 1 0 0 0,0 0-1 0 0,-1-1 1 0 0,0 1 0 0 0,0 0 0 0 0,0-1 0 0 0,0 1 0 0 0,-1-1 0 0 0,0 1 0 0 0,0-1 0 0 0,-1 0 0 0 0,1 0 0 0 0,-1 0-1 0 0,0 0 1 0 0,-1 0 0 0 0,1-1 0 0 0,-8 8 0 0 0,-4 5 108 0 0,-1-1 1 0 0,-1-1-1 0 0,0 0 1 0 0,-2-1-1 0 0,-36 21 0 0 0,0 1 158 0 0,40-28-272 0 0,0 0-1 0 0,-1-1 1 0 0,0 0 0 0 0,-26 7 0 0 0,7-3 24 0 0,11-4-2 0 0,0 0-1 0 0,-1-2 1 0 0,0-1 0 0 0,0-1 0 0 0,0-1-1 0 0,0-1 1 0 0,0-2 0 0 0,0 0 0 0 0,0-1-1 0 0,-48-12 1 0 0,66 12-84 0 0,0-1 0 0 0,0 0-1 0 0,0 0 1 0 0,0 0 0 0 0,1-1 0 0 0,0 0 0 0 0,-9-7 0 0 0,2 2-8 0 0,5 2-4 0 0,0 0-1 0 0,1 0 1 0 0,-1 0-1 0 0,1-1 1 0 0,1 0-1 0 0,0-1 1 0 0,0 1-1 0 0,-6-13 1 0 0,-13-18-2 0 0,19 30 1 0 0,1 1 0 0 0,0-1 0 0 0,0 0 0 0 0,1 0 0 0 0,0-1 0 0 0,1 1 0 0 0,0-1 0 0 0,1 0 0 0 0,0 0 0 0 0,0 0 0 0 0,1 0 0 0 0,1 0 0 0 0,-1 0 0 0 0,1 0 0 0 0,1 0 0 0 0,0 0 0 0 0,3-12 0 0 0,-3 19 0 0 0,-1 1 0 0 0,1-1 0 0 0,0 0 0 0 0,0 0 0 0 0,0 1 0 0 0,1-1 0 0 0,-1 1 0 0 0,1-1 0 0 0,-1 1 0 0 0,1 0 0 0 0,0-1 0 0 0,0 1 0 0 0,0 0 0 0 0,3-3 0 0 0,3-2 0 0 0,11-18 0 0 0,18-14 0 0 0,-30 30 0 0 0,-5 7 0 0 0,-1 0 0 0 0,1-1 0 0 0,0 1 0 0 0,0 0 0 0 0,0 0 0 0 0,0 0 0 0 0,0 0 0 0 0,0 0 0 0 0,0 1 0 0 0,1-1 0 0 0,-1 1 0 0 0,1-1 0 0 0,-1 1 0 0 0,1 0 0 0 0,3-1 0 0 0,25-13 0 0 0,-25 11 0 0 0,1 1 0 0 0,0 0 0 0 0,0 0 0 0 0,0 0 0 0 0,0 1 0 0 0,12-3 0 0 0,14 1 0 0 0,-1 1 0 0 0,1 2 0 0 0,35 3 0 0 0,-51-1 0 0 0,0 1 0 0 0,0 0 0 0 0,-1 2 0 0 0,1 0 0 0 0,-1 1 0 0 0,0 0 0 0 0,28 15 0 0 0,126 88 0 0 0,-156-98 0 0 0,-8-6 0 0 0,0 1 0 0 0,0 0 0 0 0,0 0 0 0 0,-1 0 0 0 0,0 1 0 0 0,0-1 0 0 0,0 1 0 0 0,6 12 0 0 0,-5-11 0 0 0,-1 0 0 0 0,-1 0 0 0 0,1 1 0 0 0,-1 0 0 0 0,0 0 0 0 0,-1 0 0 0 0,5 15 0 0 0,-6-9 0 0 0,15 100 0 0 0,-16-104 0 0 0,-1 0 0 0 0,0 0 0 0 0,0-1 0 0 0,-1 1 0 0 0,0 0 0 0 0,0 0 0 0 0,-1 0 0 0 0,-6 15 0 0 0,6-20 0 0 0,0-1 0 0 0,0 1 0 0 0,-1-1 0 0 0,0 0 0 0 0,0 1 0 0 0,-6 6 0 0 0,-3 4 0 0 0,10-11 0 0 0,-1-1 0 0 0,1 1 0 0 0,0-1 0 0 0,-1 0 0 0 0,0 0 0 0 0,0 0 0 0 0,0 0 0 0 0,-7 4 0 0 0,-6 7 0 0 0,-1 16 0 0 0,9-23 0 0 0,-1 0 0 0 0,-1 0 0 0 0,-16 8 0 0 0,-17 13 0 0 0,27-17 0 0 0,0 0 0 0 0,-1-1 0 0 0,0-1 0 0 0,-1 0 0 0 0,0-1 0 0 0,-1-1 0 0 0,1-1 0 0 0,-1-1 0 0 0,0 0 0 0 0,-1-2 0 0 0,1 0 0 0 0,-1-1 0 0 0,1-1 0 0 0,-1-1 0 0 0,-38-4 0 0 0,49 2 0 0 0,1-1 0 0 0,-1 1 0 0 0,1-2 0 0 0,0 1 0 0 0,0-1 0 0 0,0 0 0 0 0,1-1 0 0 0,-13-10 0 0 0,4 2 0 0 0,0-1 0 0 0,-23-26 0 0 0,30 30 0 0 0,0 0 0 0 0,1 0 0 0 0,0-1 0 0 0,1 0 0 0 0,0 0 0 0 0,1-1 0 0 0,0 0 0 0 0,1 0 0 0 0,-5-16 0 0 0,5 11 0 0 0,-13-64 0 0 0,17 74 0 0 0,1 1 0 0 0,0-1 0 0 0,0 0 0 0 0,1 1 0 0 0,-1-1 0 0 0,2 0 0 0 0,-1 1 0 0 0,1-1 0 0 0,0 1 0 0 0,3-7 0 0 0,0 1 0 0 0,1 1 0 0 0,0 0 0 0 0,1 0 0 0 0,0 1 0 0 0,1 0 0 0 0,0 0 0 0 0,0 1 0 0 0,1 0 0 0 0,1 0 0 0 0,11-8 0 0 0,10-8 0 0 0,-28 22 0 0 0,-1 1 0 0 0,1-1 0 0 0,0 1 0 0 0,0 0 0 0 0,0 0 0 0 0,0 0 0 0 0,0 0 0 0 0,1 1 0 0 0,-1-1 0 0 0,1 1 0 0 0,-1 0 0 0 0,1 0 0 0 0,6-1 0 0 0,-7 1 0 0 0,0 0 0 0 0,0 1 0 0 0,0-1 0 0 0,0 0 0 0 0,0-1 0 0 0,0 1 0 0 0,0 0 0 0 0,0-1 0 0 0,-1 0 0 0 0,1 0 0 0 0,-1 1 0 0 0,1-1 0 0 0,3-5 0 0 0,-4 5 0 0 0,1 0 0 0 0,-1 0 0 0 0,0 0 0 0 0,0 0 0 0 0,1 0 0 0 0,-1 1 0 0 0,1-1 0 0 0,0 1 0 0 0,-1-1 0 0 0,1 1 0 0 0,0 0 0 0 0,0 0 0 0 0,-1 1 0 0 0,6-2 0 0 0,51-12 0 0 0,-44 9 0 0 0,1 1 0 0 0,0 1 0 0 0,0 0 0 0 0,24-1 0 0 0,4 3 0 0 0,-5 0 0 0 0,45 4 0 0 0,-74-2 0 0 0,-1 0 0 0 0,1 1 0 0 0,-1 0 0 0 0,1 1 0 0 0,-1-1 0 0 0,0 2 0 0 0,0-1 0 0 0,0 1 0 0 0,-1 1 0 0 0,9 5 0 0 0,20 30 0 0 0,-10-9 0 0 0,-23-27 0 0 0,0 1 0 0 0,0-1 0 0 0,0 1 0 0 0,-1 0 0 0 0,0 0 0 0 0,0 1 0 0 0,0-1 0 0 0,0 1 0 0 0,-1-1 0 0 0,0 1 0 0 0,0 0 0 0 0,-1 0 0 0 0,1 0 0 0 0,-1 0 0 0 0,0 10 0 0 0,3 24 0 0 0,-2-31 0 0 0,-1-1 0 0 0,0 0 0 0 0,0 1 0 0 0,-1-1 0 0 0,0 1 0 0 0,0-1 0 0 0,-1 0 0 0 0,-1 1 0 0 0,1-1 0 0 0,-4 10 0 0 0,-7 31 0 0 0,11-38 0 0 0,-1-1 0 0 0,0 0 0 0 0,-1 0 0 0 0,0 0 0 0 0,-1-1 0 0 0,0 1 0 0 0,0-1 0 0 0,-8 12 0 0 0,-1-4 0 0 0,0-1 0 0 0,-1-1 0 0 0,-1-1 0 0 0,-1 0 0 0 0,-34 24 0 0 0,-25 13 0 0 0,57-37 0 0 0,0-1 0 0 0,-1-1 0 0 0,0-1 0 0 0,-1 0 0 0 0,0-1 0 0 0,-1-1 0 0 0,-22 6 0 0 0,-130 17 0 0 0,144-29 0 0 0,-1 0 0 0 0,1-2 0 0 0,-55-5 0 0 0,74 2 0 0 0,-1-1 0 0 0,1 0 0 0 0,0 0 0 0 0,0-1 0 0 0,0 0 0 0 0,0 0 0 0 0,-11-9 0 0 0,5-2 0 0 0,-6-4 0 0 0,20 18 0 0 0,1 1 0 0 0,-1-1 0 0 0,1 0 0 0 0,0 0 0 0 0,-1 0 0 0 0,1 0 0 0 0,0 0 0 0 0,0-1 0 0 0,0 1 0 0 0,0 0 0 0 0,0 0 0 0 0,0-1 0 0 0,0 1 0 0 0,1-1 0 0 0,-1 1 0 0 0,0-1 0 0 0,1 1 0 0 0,-1-1 0 0 0,0-2 0 0 0,-9-19 0 0 0,7 18 0 0 0,0 0 0 0 0,0-1 0 0 0,1 1 0 0 0,-1-1 0 0 0,1 0 0 0 0,0 0 0 0 0,1 1 0 0 0,0-1 0 0 0,0-1 0 0 0,0 1 0 0 0,1 0 0 0 0,-1 0 0 0 0,1 0 0 0 0,1 0 0 0 0,-1 0 0 0 0,1 0 0 0 0,3-10 0 0 0,-1 4 0 0 0,1 0 0 0 0,1 1 0 0 0,0 0 0 0 0,1-1 0 0 0,0 2 0 0 0,0-1 0 0 0,10-11 0 0 0,0-2 0 0 0,-11 16 0 0 0,0 0 0 0 0,1 0 0 0 0,0 0 0 0 0,9-8 0 0 0,-7 10 0 0 0,1 0 0 0 0,0 0 0 0 0,1 1 0 0 0,-1 0 0 0 0,20-6 0 0 0,26-13 0 0 0,-39 16 0 0 0,1 1 0 0 0,0 0 0 0 0,0 1 0 0 0,0 1 0 0 0,0 1 0 0 0,30-3 0 0 0,116 0 0 0 0,-154 6 0 0 0,-1 1 0 0 0,1 1 0 0 0,-1 0 0 0 0,1 0 0 0 0,-1 0 0 0 0,0 1 0 0 0,0 1 0 0 0,0-1 0 0 0,0 1 0 0 0,0 0 0 0 0,10 7 0 0 0,-16-8 0 0 0,0-1 0 0 0,0 1 0 0 0,0-1 0 0 0,0 1 0 0 0,0-1 0 0 0,0 0 0 0 0,0 0 0 0 0,0 0 0 0 0,0 0 0 0 0,1 0 0 0 0,-1 0 0 0 0,4 0 0 0 0,24 10 0 0 0,-22-7 0 0 0,-6-3 0 0 0,-1 0 0 0 0,1-1 0 0 0,-1 1 0 0 0,1 0 0 0 0,-1 0 0 0 0,1 0 0 0 0,-1 0 0 0 0,1 1 0 0 0,-1-1 0 0 0,0 0 0 0 0,0 0 0 0 0,0 1 0 0 0,0-1 0 0 0,0 1 0 0 0,0-1 0 0 0,0 1 0 0 0,0-1 0 0 0,0 1 0 0 0,-1 0 0 0 0,1-1 0 0 0,-1 1 0 0 0,1 0 0 0 0,0 3 0 0 0,15 39 0 0 0,-14-39 0 0 0,1 0 0 0 0,-1 0 0 0 0,0 0 0 0 0,0 0 0 0 0,0 0 0 0 0,-1 1 0 0 0,0-1 0 0 0,0 0 0 0 0,0 1 0 0 0,-1-1 0 0 0,0 1 0 0 0,0 7 0 0 0,-6 9 0 0 0,0-1 0 0 0,-1 1 0 0 0,-1-2 0 0 0,-1 1 0 0 0,-1-1 0 0 0,-1 0 0 0 0,-1-1 0 0 0,0-1 0 0 0,-1 0 0 0 0,-1 0 0 0 0,-1-1 0 0 0,0-1 0 0 0,-2-1 0 0 0,1 0 0 0 0,-2-1 0 0 0,-23 15 0 0 0,-4 4 0 0 0,31-22 0 0 0,0 0 0 0 0,-1-1 0 0 0,-18 9 0 0 0,15-10 0 0 0,-16 6 0 0 0,0 0 0 0 0,-43 10 0 0 0,70-22 0 0 0,-120 26 0 0 0,114-26 0 0 0,0-2 0 0 0,-1 0 0 0 0,1-1 0 0 0,0 0 0 0 0,0-1 0 0 0,-1 0 0 0 0,-22-6 0 0 0,23 1 0 0 0,0 0 0 0 0,0-1 0 0 0,1 0 0 0 0,0-1 0 0 0,0-1 0 0 0,1 0 0 0 0,0 0 0 0 0,1-1 0 0 0,0 0 0 0 0,-9-13 0 0 0,7 10 0 0 0,-4-5 0 0 0,2-1 0 0 0,0-1 0 0 0,-15-29 0 0 0,25 38 0 0 0,0 1 0 0 0,0-1 0 0 0,1 0 0 0 0,-2-15 0 0 0,-2-3 0 0 0,4 13 0 0 0,1 1 0 0 0,1-1 0 0 0,0 0 0 0 0,1 0 0 0 0,1 1 0 0 0,1-1 0 0 0,0 0 0 0 0,1 1 0 0 0,0 0 0 0 0,8-20 0 0 0,-11 33 0 0 0,1 0 0 0 0,0 0 0 0 0,0 0 0 0 0,0 1 0 0 0,0-1 0 0 0,0 0 0 0 0,0 0 0 0 0,0 1 0 0 0,1-1 0 0 0,-1 1 0 0 0,1-1 0 0 0,-1 1 0 0 0,1 0 0 0 0,-1-1 0 0 0,1 1 0 0 0,0 0 0 0 0,3-1 0 0 0,13-11 0 0 0,10-27 0 0 0,-24 33 0 0 0,0 1 0 0 0,0-1 0 0 0,0 1 0 0 0,1 1 0 0 0,0-1 0 0 0,0 0 0 0 0,0 1 0 0 0,8-6 0 0 0,13-8 0 0 0,-9 7 0 0 0,0 0 0 0 0,1 1 0 0 0,33-15 0 0 0,-22 9 0 0 0,-26 14 0 0 0,0 1 0 0 0,0 0 0 0 0,1 0 0 0 0,-1 0 0 0 0,1 1 0 0 0,-1-1 0 0 0,1 1 0 0 0,0-1 0 0 0,-1 1 0 0 0,1 0 0 0 0,0 1 0 0 0,0-1 0 0 0,6 1 0 0 0,31-1 0 0 0,66 3 0 0 0,-96-1 0 0 0,-1 0 0 0 0,1 1 0 0 0,-1 0 0 0 0,0 0 0 0 0,0 1 0 0 0,0 1 0 0 0,13 6 0 0 0,-20-8 0 0 0,0-1 0 0 0,0 1 0 0 0,-1 0 0 0 0,1 0 0 0 0,-1 0 0 0 0,1 0 0 0 0,-1 0 0 0 0,0 0 0 0 0,4 6 0 0 0,-4-6 0 0 0,0 0 0 0 0,0 1 0 0 0,0-1 0 0 0,0 0 0 0 0,0 0 0 0 0,1 0 0 0 0,-1 0 0 0 0,1-1 0 0 0,-1 1 0 0 0,1 0 0 0 0,4 1 0 0 0,2 3 0 0 0,0 1 0 0 0,0 0 0 0 0,-1 1 0 0 0,0 0 0 0 0,-1 0 0 0 0,1 1 0 0 0,-2 0 0 0 0,1 0 0 0 0,-1 0 0 0 0,0 1 0 0 0,-1 0 0 0 0,-1 0 0 0 0,1 1 0 0 0,-1-1 0 0 0,-1 1 0 0 0,0 0 0 0 0,2 20 0 0 0,1 25 0 0 0,-4-47 0 0 0,-1 1 0 0 0,0 0 0 0 0,0 0 0 0 0,-1-1 0 0 0,0 1 0 0 0,-3 16 0 0 0,-26 51 0 0 0,27-71 0 0 0,-1 0 0 0 0,0 0 0 0 0,0 0 0 0 0,0-1 0 0 0,-1 0 0 0 0,0 1 0 0 0,0-1 0 0 0,0 0 0 0 0,-6 5 0 0 0,-49 39 0 0 0,32-27 0 0 0,15-13 0 0 0,0-1 0 0 0,-1-1 0 0 0,0 0 0 0 0,0 0 0 0 0,-1-1 0 0 0,0-1 0 0 0,0-1 0 0 0,-25 6 0 0 0,-7 3 0 0 0,36-10 0 0 0,0-1 0 0 0,0 0 0 0 0,-1-1 0 0 0,1 0 0 0 0,-1 0 0 0 0,1-1 0 0 0,-1 0 0 0 0,1-1 0 0 0,-1-1 0 0 0,1 1 0 0 0,-1-2 0 0 0,-13-4 0 0 0,10 0 0 0 0,7 5 0 0 0,1-1 0 0 0,0 0 0 0 0,-1-1 0 0 0,1 1 0 0 0,0-1 0 0 0,1 0 0 0 0,-1 0 0 0 0,1-1 0 0 0,-1 0 0 0 0,2 0 0 0 0,-1 0 0 0 0,0-1 0 0 0,1 1 0 0 0,0-1 0 0 0,-4-8 0 0 0,7 11 0 0 0,0 1 0 0 0,0 0 0 0 0,0 0 0 0 0,-1-1 0 0 0,1 1 0 0 0,-1 0 0 0 0,1 0 0 0 0,-1 0 0 0 0,0 1 0 0 0,1-1 0 0 0,-4-2 0 0 0,3 2 0 0 0,0 1 0 0 0,0-1 0 0 0,0 0 0 0 0,1 0 0 0 0,-1 1 0 0 0,1-1 0 0 0,-1 0 0 0 0,1 0 0 0 0,0-1 0 0 0,0 1 0 0 0,0 0 0 0 0,-2-4 0 0 0,-6-14 0 0 0,6 16 0 0 0,1-1 0 0 0,0 1 0 0 0,0-1 0 0 0,0 0 0 0 0,0 0 0 0 0,1 0 0 0 0,0 0 0 0 0,0 0 0 0 0,0 0 0 0 0,1 0 0 0 0,0-6 0 0 0,0 1 0 0 0,0-1 0 0 0,1 0 0 0 0,0 0 0 0 0,1 1 0 0 0,1-1 0 0 0,-1 1 0 0 0,2-1 0 0 0,-1 1 0 0 0,1 0 0 0 0,1 0 0 0 0,0 1 0 0 0,0 0 0 0 0,11-15 0 0 0,-10 18 0 0 0,-3 4 0 0 0,0-1 0 0 0,0 0 0 0 0,0-1 0 0 0,0 1 0 0 0,-1-1 0 0 0,1 1 0 0 0,-1-1 0 0 0,4-7 0 0 0,-5 9 0 0 0,0-1 0 0 0,0 1 0 0 0,0-1 0 0 0,1 1 0 0 0,-1 0 0 0 0,1-1 0 0 0,0 1 0 0 0,-1 0 0 0 0,1 0 0 0 0,0 0 0 0 0,0 1 0 0 0,1-1 0 0 0,-1 0 0 0 0,4-1 0 0 0,5-6 0 0 0,7-13 0 0 0,-17 20 0 0 0,1 0 0 0 0,-1-1 0 0 0,1 1 0 0 0,0 0 0 0 0,0 0 0 0 0,0 1 0 0 0,0-1 0 0 0,0 0 0 0 0,0 1 0 0 0,1-1 0 0 0,-1 1 0 0 0,0 0 0 0 0,1 0 0 0 0,-1 0 0 0 0,1 0 0 0 0,-1 0 0 0 0,5-1 0 0 0,32-19 0 0 0,-32 17 0 0 0,-1 0 0 0 0,1 0 0 0 0,0 0 0 0 0,0 1 0 0 0,1-1 0 0 0,14-3 0 0 0,3 2 0 0 0,1 1 0 0 0,1 1 0 0 0,-1 2 0 0 0,0 0 0 0 0,0 2 0 0 0,1 1 0 0 0,28 5 0 0 0,-47-5 0 0 0,-1 1 0 0 0,0 0 0 0 0,0 0 0 0 0,-1 1 0 0 0,1 0 0 0 0,-1 0 0 0 0,1 0 0 0 0,-1 1 0 0 0,0 0 0 0 0,7 8 0 0 0,-4-4 0 0 0,-7-7 0 0 0,0-1 0 0 0,-1 1 0 0 0,1 0 0 0 0,0 0 0 0 0,-1 1 0 0 0,1-1 0 0 0,-1 0 0 0 0,0 1 0 0 0,0-1 0 0 0,0 0 0 0 0,0 1 0 0 0,0-1 0 0 0,-1 1 0 0 0,2 3 0 0 0,7 22 0 0 0,-4-17 0 0 0,-1-5 0 0 0,0 1 0 0 0,-1 0 0 0 0,0 0 0 0 0,0 1 0 0 0,-1-1 0 0 0,0 1 0 0 0,0-1 0 0 0,-1 1 0 0 0,1 13 0 0 0,-2 128 0 0 0,0-143 0 0 0,-1 0 0 0 0,0 0 0 0 0,0 0 0 0 0,-1 1 0 0 0,1-1 0 0 0,-2-1 0 0 0,1 1 0 0 0,0 0 0 0 0,-1-1 0 0 0,-7 11 0 0 0,-44 53 0 0 0,34-45 0 0 0,18-21 0 0 0,-1 0 0 0 0,1 1 0 0 0,-1-1 0 0 0,0 0 0 0 0,0-1 0 0 0,-1 1 0 0 0,1 0 0 0 0,0-1 0 0 0,-7 4 0 0 0,5-4 0 0 0,0 1 0 0 0,0 0 0 0 0,0 1 0 0 0,0-1 0 0 0,1 1 0 0 0,-5 5 0 0 0,-3 0 0 0 0,0 0 0 0 0,0-1 0 0 0,0 0 0 0 0,-1-1 0 0 0,0 0 0 0 0,-1-1 0 0 0,0-1 0 0 0,0 0 0 0 0,0 0 0 0 0,0-2 0 0 0,-1 0 0 0 0,-17 1 0 0 0,-5 0 0 0 0,22-3 0 0 0,-1 0 0 0 0,-28-1 0 0 0,39-1 0 0 0,0 1 0 0 0,1-1 0 0 0,-1 0 0 0 0,0-1 0 0 0,1 1 0 0 0,-1-1 0 0 0,1 0 0 0 0,0 0 0 0 0,-1 0 0 0 0,1-1 0 0 0,0 1 0 0 0,0-1 0 0 0,-4-5 0 0 0,-18-14 0 0 0,17 15 0 0 0,0-1 0 0 0,0-1 0 0 0,0 0 0 0 0,-10-13 0 0 0,-44-71 0 0 0,42 53 0 0 0,2-2 0 0 0,-14-43 0 0 0,29 71 0 0 0,2-1 0 0 0,0 0 0 0 0,0 0 0 0 0,2 1 0 0 0,0-1 0 0 0,0 0 0 0 0,1 0 0 0 0,1 0 0 0 0,1 1 0 0 0,0-1 0 0 0,1 1 0 0 0,0 0 0 0 0,9-19 0 0 0,-11 27 0 0 0,1 0 0 0 0,0 0 0 0 0,1 0 0 0 0,-1 0 0 0 0,1 0 0 0 0,0 1 0 0 0,0 0 0 0 0,1 0 0 0 0,0 0 0 0 0,0 0 0 0 0,0 1 0 0 0,0 0 0 0 0,11-7 0 0 0,6-9 0 0 0,-20 16 0 0 0,1 1 0 0 0,-1 0 0 0 0,1 0 0 0 0,0 1 0 0 0,0-1 0 0 0,0 1 0 0 0,1-1 0 0 0,-1 1 0 0 0,0 0 0 0 0,5-2 0 0 0,30-15 0 0 0,-28 13 0 0 0,0 1 0 0 0,1 0 0 0 0,0 0 0 0 0,0 1 0 0 0,0 0 0 0 0,0 1 0 0 0,1 0 0 0 0,-1 1 0 0 0,14-1 0 0 0,-24 3 0 0 0,28-1 0 0 0,52 7 0 0 0,-69-4 0 0 0,-1 1 0 0 0,0 0 0 0 0,1 1 0 0 0,-1 0 0 0 0,-1 1 0 0 0,1 0 0 0 0,11 8 0 0 0,72 42 0 0 0,-91-52 0 0 0,0-1 0 0 0,0 1 0 0 0,0-1 0 0 0,0 1 0 0 0,-1 0 0 0 0,1 0 0 0 0,-1 0 0 0 0,0 0 0 0 0,0 1 0 0 0,0-1 0 0 0,2 5 0 0 0,22 29 0 0 0,-23-34 0 0 0,0 0 0 0 0,0 0 0 0 0,0-1 0 0 0,-1 1 0 0 0,1 0 0 0 0,-1 1 0 0 0,0-1 0 0 0,0 0 0 0 0,0 1 0 0 0,0-1 0 0 0,0 1 0 0 0,-1 0 0 0 0,0-1 0 0 0,1 6 0 0 0,0-3 0 0 0,0 0 0 0 0,-1 0 0 0 0,1-1 0 0 0,-1 1 0 0 0,-1 0 0 0 0,1 1 0 0 0,-1-1 0 0 0,0 0 0 0 0,-1 0 0 0 0,1 0 0 0 0,-1 0 0 0 0,-1 0 0 0 0,-3 11 0 0 0,-2 6 0 0 0,6-16 0 0 0,-1-1 0 0 0,0 0 0 0 0,0 0 0 0 0,-1 0 0 0 0,1 0 0 0 0,-1 0 0 0 0,0 0 0 0 0,-1-1 0 0 0,1 1 0 0 0,-1-1 0 0 0,0 0 0 0 0,-8 7 0 0 0,4-6 0 0 0,4-3 0 0 0,0 0 0 0 0,0 0 0 0 0,1 0 0 0 0,-1 0 0 0 0,1 1 0 0 0,0 0 0 0 0,-3 4 0 0 0,-6 1 0 0 0,-1 0 0 0 0,0-1 0 0 0,0-1 0 0 0,-28 12 0 0 0,35-16 0 0 0,-25 10 0 0 0,0-1 0 0 0,-1-2 0 0 0,0-1 0 0 0,0-2 0 0 0,-61 6 0 0 0,65-11 0 0 0,1-1 0 0 0,0-1 0 0 0,0-2 0 0 0,0 0 0 0 0,0-2 0 0 0,0-1 0 0 0,-36-11 0 0 0,61 15 0 0 0,-1 0 0 0 0,1 0 0 0 0,0 0 0 0 0,0 0 0 0 0,0-1 0 0 0,0 1 0 0 0,1 0 0 0 0,-1-1 0 0 0,0 1 0 0 0,1-1 0 0 0,-1 0 0 0 0,0 1 0 0 0,1-1 0 0 0,-2-2 0 0 0,-11-11 0 0 0,0 10 0 0 0,12 5 0 0 0,0 0 0 0 0,0 0 0 0 0,1 0 0 0 0,-1-1 0 0 0,0 1 0 0 0,0-1 0 0 0,1 1 0 0 0,-1-1 0 0 0,1 0 0 0 0,-1 0 0 0 0,1 0 0 0 0,-1 0 0 0 0,1 0 0 0 0,-1 0 0 0 0,1 0 0 0 0,-3-2 0 0 0,-7-8 0 0 0,0 0 0 0 0,0 0 0 0 0,1-1 0 0 0,1 0 0 0 0,0-1 0 0 0,-12-21 0 0 0,6 1 0 0 0,13 30 0 0 0,0 0 0 0 0,0-1 0 0 0,0 1 0 0 0,1-1 0 0 0,-1 1 0 0 0,1-1 0 0 0,0 0 0 0 0,0 0 0 0 0,1 0 0 0 0,-1 1 0 0 0,1-1 0 0 0,0-7 0 0 0,0 3 0 0 0,1-1 0 0 0,0 1 0 0 0,1 0 0 0 0,0-1 0 0 0,0 1 0 0 0,1 0 0 0 0,0 0 0 0 0,1 0 0 0 0,-1 1 0 0 0,1-1 0 0 0,10-13 0 0 0,5-3 0 0 0,41-42 0 0 0,-46 53 0 0 0,8-11 0 0 0,2 2 0 0 0,1 0 0 0 0,0 2 0 0 0,2 1 0 0 0,48-27 0 0 0,-67 43 0 0 0,1 0 0 0 0,-1 0 0 0 0,1 1 0 0 0,14-2 0 0 0,14-3 0 0 0,-23 4 0 0 0,0 1 0 0 0,0 1 0 0 0,1 0 0 0 0,-1 1 0 0 0,0 0 0 0 0,0 1 0 0 0,1 0 0 0 0,-1 2 0 0 0,0-1 0 0 0,22 9 0 0 0,-34-11 0 0 0,1 1 0 0 0,-1 0 0 0 0,0 0 0 0 0,0 0 0 0 0,0 0 0 0 0,0 0 0 0 0,0 0 0 0 0,0 1 0 0 0,0-1 0 0 0,-1 0 0 0 0,1 1 0 0 0,0 0 0 0 0,-1-1 0 0 0,1 1 0 0 0,-1 0 0 0 0,0 0 0 0 0,2 3 0 0 0,-1-2 0 0 0,0 0 0 0 0,0 0 0 0 0,1 0 0 0 0,-1 0 0 0 0,1 0 0 0 0,-1 0 0 0 0,1-1 0 0 0,5 4 0 0 0,-2-2 0 0 0,-4-3 0 0 0,0-1 0 0 0,0 1 0 0 0,-1 0 0 0 0,1 0 0 0 0,-1 0 0 0 0,1 0 0 0 0,0 0 0 0 0,-1 0 0 0 0,0 1 0 0 0,1-1 0 0 0,-1 0 0 0 0,0 1 0 0 0,0-1 0 0 0,1 1 0 0 0,-1-1 0 0 0,-1 1 0 0 0,1 0 0 0 0,0-1 0 0 0,0 1 0 0 0,0 0 0 0 0,-1-1 0 0 0,1 1 0 0 0,0 2 0 0 0,-1-2 0 0 0,0-1 0 0 0,0 1 0 0 0,0-1 0 0 0,1 1 0 0 0,-1-1 0 0 0,1 1 0 0 0,-1-1 0 0 0,1 0 0 0 0,-1 1 0 0 0,1-1 0 0 0,0 0 0 0 0,0 0 0 0 0,0 1 0 0 0,0-1 0 0 0,0 0 0 0 0,0 0 0 0 0,0 0 0 0 0,0 0 0 0 0,2 1 0 0 0,11 13 0 0 0,-8-2 0 0 0,0 1 0 0 0,-1-1 0 0 0,-1 1 0 0 0,-1 0 0 0 0,0 0 0 0 0,0 1 0 0 0,-1 14 0 0 0,0 17 0 0 0,0-34 0 0 0,-1 1 0 0 0,-1-1 0 0 0,0 0 0 0 0,0 0 0 0 0,-1 0 0 0 0,-1 0 0 0 0,0 0 0 0 0,0 0 0 0 0,-2 0 0 0 0,1-1 0 0 0,-9 19 0 0 0,-15 13 0 0 0,-2-2 0 0 0,-54 59 0 0 0,54-67 0 0 0,23-24 0 0 0,-1-1 0 0 0,0-1 0 0 0,0 1 0 0 0,-1-1 0 0 0,-11 9 0 0 0,-38 21 0 0 0,44-27 0 0 0,1-2 0 0 0,-2 1 0 0 0,1-2 0 0 0,-1 0 0 0 0,0 0 0 0 0,-20 5 0 0 0,10-5 0 0 0,-2 0 0 0 0,1-2 0 0 0,-34 3 0 0 0,48-7 0 0 0,1-1 0 0 0,-1 0 0 0 0,1-1 0 0 0,0 0 0 0 0,-1-1 0 0 0,1 0 0 0 0,0 0 0 0 0,0-1 0 0 0,0-1 0 0 0,0 1 0 0 0,-10-7 0 0 0,19 9 0 0 0,0 1 0 0 0,-1-1 0 0 0,1 1 0 0 0,0-1 0 0 0,1 0 0 0 0,-1 1 0 0 0,0-1 0 0 0,0 0 0 0 0,0 0 0 0 0,0 0 0 0 0,1 0 0 0 0,-1 0 0 0 0,0 0 0 0 0,1 0 0 0 0,-1 0 0 0 0,0 0 0 0 0,1 0 0 0 0,0 0 0 0 0,-1 0 0 0 0,1 0 0 0 0,0-1 0 0 0,-1 1 0 0 0,1 0 0 0 0,0-2 0 0 0,0 2 0 0 0,0 0 0 0 0,0-1 0 0 0,0 1 0 0 0,0 0 0 0 0,-1 0 0 0 0,1 0 0 0 0,0 0 0 0 0,-1 0 0 0 0,1 0 0 0 0,-1 0 0 0 0,1 0 0 0 0,-1 0 0 0 0,1 0 0 0 0,-1 0 0 0 0,0 0 0 0 0,1 1 0 0 0,-1-1 0 0 0,0 0 0 0 0,0 0 0 0 0,0 1 0 0 0,1-1 0 0 0,-1 0 0 0 0,-2 0 0 0 0,0-3 0 0 0,0 0 0 0 0,0 1 0 0 0,0-1 0 0 0,0-1 0 0 0,0 1 0 0 0,1 0 0 0 0,0-1 0 0 0,0 1 0 0 0,0-1 0 0 0,1 0 0 0 0,0 1 0 0 0,0-1 0 0 0,0 0 0 0 0,0 0 0 0 0,0-5 0 0 0,-4-16 0 0 0,3 14 0 0 0,0-1 0 0 0,1 1 0 0 0,1-1 0 0 0,0 0 0 0 0,0 1 0 0 0,1-1 0 0 0,1 1 0 0 0,0-1 0 0 0,7-18 0 0 0,-4-15 0 0 0,4-23 0 0 0,-8 64 0 0 0,0 0 0 0 0,0 0 0 0 0,1 0 0 0 0,0 0 0 0 0,0 0 0 0 0,0 0 0 0 0,1 1 0 0 0,-1-1 0 0 0,1 1 0 0 0,5-6 0 0 0,-5 7 0 0 0,1-1 0 0 0,-1 1 0 0 0,0-1 0 0 0,0 0 0 0 0,0 1 0 0 0,0-1 0 0 0,-1 0 0 0 0,0-1 0 0 0,0 1 0 0 0,3-7 0 0 0,-5 9 0 0 0,1-1 0 0 0,0 0 0 0 0,0 1 0 0 0,0-1 0 0 0,0 1 0 0 0,1-1 0 0 0,-1 1 0 0 0,1-1 0 0 0,-1 1 0 0 0,1 0 0 0 0,0 0 0 0 0,0 0 0 0 0,4-3 0 0 0,-4 3 0 0 0,0 0 0 0 0,1 0 0 0 0,-1-1 0 0 0,0 1 0 0 0,0-1 0 0 0,0 1 0 0 0,-1-1 0 0 0,1 0 0 0 0,-1 1 0 0 0,3-6 0 0 0,2-1 0 0 0,0 1 0 0 0,0 0 0 0 0,1 0 0 0 0,0 0 0 0 0,1 1 0 0 0,0 0 0 0 0,0 1 0 0 0,0-1 0 0 0,13-6 0 0 0,8-7 0 0 0,-25 17 0 0 0,0 1 0 0 0,1 0 0 0 0,-1 0 0 0 0,1 0 0 0 0,-1 0 0 0 0,1 1 0 0 0,-1 0 0 0 0,1 0 0 0 0,0 0 0 0 0,0 0 0 0 0,0 1 0 0 0,-1 0 0 0 0,1 0 0 0 0,8 1 0 0 0,5-1 0 0 0,-16 0 0 0 0,1 0 0 0 0,0 0 0 0 0,0 0 0 0 0,0 1 0 0 0,-1-1 0 0 0,1 0 0 0 0,0 1 0 0 0,-1 0 0 0 0,1 0 0 0 0,0 0 0 0 0,-1 0 0 0 0,1 0 0 0 0,-1 0 0 0 0,0 1 0 0 0,1-1 0 0 0,-1 1 0 0 0,0-1 0 0 0,0 1 0 0 0,0 0 0 0 0,3 3 0 0 0,-3-3 0 0 0,-1 1 0 0 0,1-1 0 0 0,0 0 0 0 0,0 1 0 0 0,0-1 0 0 0,1 0 0 0 0,-1 0 0 0 0,0-1 0 0 0,4 3 0 0 0,18 18 0 0 0,-17-9 0 0 0,1 1 0 0 0,-2 0 0 0 0,0 0 0 0 0,0 1 0 0 0,-2 0 0 0 0,0 0 0 0 0,0 0 0 0 0,-2 1 0 0 0,0-1 0 0 0,0 1 0 0 0,-2-1 0 0 0,0 1 0 0 0,0-1 0 0 0,-2 1 0 0 0,0-1 0 0 0,0 1 0 0 0,-2-1 0 0 0,0 0 0 0 0,0 0 0 0 0,-11 22 0 0 0,11-31 0 0 0,0 0 0 0 0,-1 0 0 0 0,1 0 0 0 0,-1-1 0 0 0,0 0 0 0 0,0 0 0 0 0,-10 7 0 0 0,-21 22 0 0 0,27-22 0 0 0,8-9 0 0 0,-1-1 0 0 0,0 1 0 0 0,0-1 0 0 0,0 0 0 0 0,0 0 0 0 0,-1 1 0 0 0,1-1 0 0 0,-1-1 0 0 0,1 1 0 0 0,-5 2 0 0 0,-28 21 0 0 0,32-22 0 0 0,0 0 0 0 0,0 0 0 0 0,-1-1 0 0 0,1 0 0 0 0,0 0 0 0 0,-1 1 0 0 0,0-2 0 0 0,1 1 0 0 0,-8 2 0 0 0,-28 10 0 0 0,23-7 0 0 0,-1-2 0 0 0,-27 7 0 0 0,39-11 0 0 0,0 0 0 0 0,0-1 0 0 0,0 1 0 0 0,-1-1 0 0 0,1 0 0 0 0,0-1 0 0 0,0 1 0 0 0,0-1 0 0 0,0 0 0 0 0,-1-1 0 0 0,1 1 0 0 0,1-1 0 0 0,-8-3 0 0 0,-6-7 0 0 0,0-1 0 0 0,0 0 0 0 0,2-2 0 0 0,0 0 0 0 0,0 0 0 0 0,2-2 0 0 0,-22-30 0 0 0,29 34 0 0 0,1 0 0 0 0,0 0 0 0 0,1 0 0 0 0,1-1 0 0 0,0 0 0 0 0,1 0 0 0 0,0 0 0 0 0,1-1 0 0 0,0 1 0 0 0,2 0 0 0 0,-1-1 0 0 0,4-19 0 0 0,-3 7 0 0 0,1 15 0 0 0,1 0 0 0 0,0 1 0 0 0,1-1 0 0 0,0 0 0 0 0,1 1 0 0 0,0 0 0 0 0,1 0 0 0 0,0 0 0 0 0,0 1 0 0 0,2-1 0 0 0,-1 1 0 0 0,12-13 0 0 0,8-15 0 0 0,29-34 0 0 0,-8 14 0 0 0,-33 43 0 0 0,1 0 0 0 0,0 1 0 0 0,18-13 0 0 0,-18 16 0 0 0,0 1 0 0 0,1 1 0 0 0,0 0 0 0 0,1 1 0 0 0,0 1 0 0 0,0 0 0 0 0,0 2 0 0 0,1 0 0 0 0,0 1 0 0 0,0 0 0 0 0,29-1 0 0 0,-41 6 0 0 0,0-1 0 0 0,0 1 0 0 0,0 1 0 0 0,0-1 0 0 0,-1 1 0 0 0,1 0 0 0 0,0 0 0 0 0,-1 0 0 0 0,0 1 0 0 0,1 0 0 0 0,-1 0 0 0 0,0 1 0 0 0,6 5 0 0 0,-3-3 0 0 0,-1 1 0 0 0,0 0 0 0 0,0 0 0 0 0,-1 1 0 0 0,0 0 0 0 0,7 11 0 0 0,9 25 0 0 0,-19-41 0 0 0,0 1 0 0 0,0 0 0 0 0,-1 0 0 0 0,1 0 0 0 0,-1 0 0 0 0,0 0 0 0 0,0 1 0 0 0,2 4 0 0 0,5 14 0 0 0,-3-2 0 0 0,-1 0 0 0 0,-1 0 0 0 0,-2 0 0 0 0,0 1 0 0 0,0 0 0 0 0,-2-1 0 0 0,-4 35 0 0 0,2-48 0 0 0,1 0 0 0 0,-1 1 0 0 0,0-1 0 0 0,-1-1 0 0 0,0 1 0 0 0,0 0 0 0 0,-1-1 0 0 0,-7 12 0 0 0,-45 57 0 0 0,17-26 0 0 0,32-41 0 0 0,0-1 0 0 0,0 0 0 0 0,-1-1 0 0 0,0 1 0 0 0,0-2 0 0 0,0 1 0 0 0,-1-1 0 0 0,-9 5 0 0 0,-103 60 0 0 0,103-62 0 0 0,0 0 0 0 0,-1-2 0 0 0,0 0 0 0 0,0-1 0 0 0,0-1 0 0 0,-1-1 0 0 0,1-1 0 0 0,-1 0 0 0 0,0-2 0 0 0,0 0 0 0 0,0-1 0 0 0,0-1 0 0 0,-27-5 0 0 0,36 3 0 0 0,1-2 0 0 0,-1 1 0 0 0,1-2 0 0 0,0 1 0 0 0,1-1 0 0 0,-1-1 0 0 0,1 0 0 0 0,0 0 0 0 0,-12-13 0 0 0,-8-21 0 0 0,15 33 0 0 0,13 7 0 0 0,0 0 0 0 0,-1 1 0 0 0,1-1 0 0 0,0 0 0 0 0,0 0 0 0 0,0 1 0 0 0,0-1 0 0 0,0 0 0 0 0,0 0 0 0 0,0 0 0 0 0,0-1 0 0 0,0 1 0 0 0,0 0 0 0 0,1 0 0 0 0,-1 0 0 0 0,0-1 0 0 0,1 1 0 0 0,-1 0 0 0 0,1 0 0 0 0,-1-1 0 0 0,1 1 0 0 0,0-1 0 0 0,-1 1 0 0 0,1-2 0 0 0,-9-21 0 0 0,8 22 0 0 0,0 0 0 0 0,0 0 0 0 0,0 0 0 0 0,0 1 0 0 0,1-1 0 0 0,-1 0 0 0 0,1 0 0 0 0,-1 0 0 0 0,1 0 0 0 0,0 0 0 0 0,0 0 0 0 0,0 0 0 0 0,0-4 0 0 0,0-10 0 0 0,-1 8 0 0 0,0 0 0 0 0,1 1 0 0 0,1-1 0 0 0,-1 0 0 0 0,1 1 0 0 0,0-1 0 0 0,1 0 0 0 0,0 1 0 0 0,0 0 0 0 0,0-1 0 0 0,1 1 0 0 0,0 0 0 0 0,1 0 0 0 0,-1 0 0 0 0,6-6 0 0 0,-4 6 0 0 0,1-2 0 0 0,0 1 0 0 0,1-1 0 0 0,0 1 0 0 0,0 1 0 0 0,0-1 0 0 0,16-10 0 0 0,6 1 0 0 0,-12-11 0 0 0,13 12 0 0 0,-12 4 0 0 0,21-9 0 0 0,-37 20 0 0 0,0 1 0 0 0,0-1 0 0 0,0 0 0 0 0,0 0 0 0 0,0 0 0 0 0,0 0 0 0 0,-1 0 0 0 0,1 0 0 0 0,0 0 0 0 0,0-1 0 0 0,-1 1 0 0 0,1-1 0 0 0,-1 1 0 0 0,1-1 0 0 0,-1 0 0 0 0,0 1 0 0 0,2-5 0 0 0,-2 4 0 0 0,1 0 0 0 0,-1 0 0 0 0,0 1 0 0 0,0-1 0 0 0,1 0 0 0 0,-1 1 0 0 0,1-1 0 0 0,-1 1 0 0 0,1-1 0 0 0,0 1 0 0 0,0 0 0 0 0,0 0 0 0 0,-1-1 0 0 0,1 1 0 0 0,0 1 0 0 0,0-1 0 0 0,4-1 0 0 0,0 0 0 0 0,-1 0 0 0 0,0 0 0 0 0,0-1 0 0 0,0 1 0 0 0,0-1 0 0 0,0 0 0 0 0,0-1 0 0 0,-1 1 0 0 0,7-8 0 0 0,-1 4 0 0 0,0 1 0 0 0,1 0 0 0 0,0 1 0 0 0,0 0 0 0 0,0 0 0 0 0,0 1 0 0 0,0 1 0 0 0,18-4 0 0 0,32-10 0 0 0,-40 12 0 0 0,1 0 0 0 0,0 2 0 0 0,-1 1 0 0 0,1 0 0 0 0,1 2 0 0 0,-1 0 0 0 0,35 6 0 0 0,-48-3 0 0 0,0 0 0 0 0,0 0 0 0 0,0 1 0 0 0,0 0 0 0 0,-1 0 0 0 0,0 1 0 0 0,0 0 0 0 0,0 1 0 0 0,-1 0 0 0 0,1 0 0 0 0,6 8 0 0 0,-5 2 0 0 0,2 1 0 0 0,-7-13 0 0 0,-1 0 0 0 0,1 1 0 0 0,-1-1 0 0 0,0 0 0 0 0,0 1 0 0 0,0 0 0 0 0,-1 0 0 0 0,0 0 0 0 0,0 0 0 0 0,0 0 0 0 0,0 0 0 0 0,-1 0 0 0 0,0 1 0 0 0,0-1 0 0 0,0 1 0 0 0,-1-1 0 0 0,0 0 0 0 0,-1 11 0 0 0,1 0 0 0 0,-2 0 0 0 0,0 0 0 0 0,-1 0 0 0 0,0 0 0 0 0,-10 24 0 0 0,12-38 0 0 0,0 0 0 0 0,0 1 0 0 0,0-1 0 0 0,0 0 0 0 0,-1-1 0 0 0,1 1 0 0 0,-1 0 0 0 0,0 0 0 0 0,1-1 0 0 0,-1 1 0 0 0,0 0 0 0 0,0-1 0 0 0,-3 2 0 0 0,3-2 0 0 0,-1 1 0 0 0,0 0 0 0 0,1 0 0 0 0,-1 0 0 0 0,1 1 0 0 0,0-1 0 0 0,0 1 0 0 0,0-1 0 0 0,-3 5 0 0 0,2-2 0 0 0,-1 0 0 0 0,0-1 0 0 0,-1 1 0 0 0,1-1 0 0 0,-1 0 0 0 0,0 0 0 0 0,0 0 0 0 0,-7 3 0 0 0,-27 23 0 0 0,38-29 0 0 0,-1 1 0 0 0,0-1 0 0 0,1 1 0 0 0,-1-1 0 0 0,0 0 0 0 0,1 0 0 0 0,-1 0 0 0 0,0 0 0 0 0,0 0 0 0 0,0 0 0 0 0,0 0 0 0 0,0 0 0 0 0,0-1 0 0 0,-2 1 0 0 0,1-1 0 0 0,1 1 0 0 0,0-1 0 0 0,0 1 0 0 0,0 0 0 0 0,0 0 0 0 0,0 0 0 0 0,0 0 0 0 0,0 0 0 0 0,0 0 0 0 0,0 0 0 0 0,0 1 0 0 0,-1 1 0 0 0,-1 0 0 0 0,-1-1 0 0 0,1 0 0 0 0,0 0 0 0 0,0 0 0 0 0,-1 0 0 0 0,1 0 0 0 0,-1-1 0 0 0,0 0 0 0 0,1 0 0 0 0,-9 0 0 0 0,-50 0 0 0 0,61-2 0 0 0,0 1 0 0 0,-1-1 0 0 0,1 0 0 0 0,0-1 0 0 0,0 1 0 0 0,0 0 0 0 0,0-1 0 0 0,0 1 0 0 0,0-1 0 0 0,0 0 0 0 0,0 1 0 0 0,1-1 0 0 0,-1 0 0 0 0,1 0 0 0 0,-1 0 0 0 0,1 0 0 0 0,-2-4 0 0 0,0 2 0 0 0,1 0 0 0 0,0-1 0 0 0,0 1 0 0 0,1-1 0 0 0,-1 1 0 0 0,1-1 0 0 0,0 1 0 0 0,-1-9 0 0 0,2-4 0 0 0,-1 13 0 0 0,0-1 0 0 0,1 1 0 0 0,-1 0 0 0 0,1-1 0 0 0,0 1 0 0 0,0 0 0 0 0,1 0 0 0 0,0-1 0 0 0,-1 1 0 0 0,1 0 0 0 0,1 0 0 0 0,-1 0 0 0 0,1-1 0 0 0,3-6 0 0 0,14-17 0 0 0,-17 25 0 0 0,-1 1 0 0 0,0-1 0 0 0,1 0 0 0 0,-1 1 0 0 0,1-1 0 0 0,0 1 0 0 0,0 0 0 0 0,0-1 0 0 0,0 1 0 0 0,0 0 0 0 0,1 0 0 0 0,-1 1 0 0 0,1-1 0 0 0,3-2 0 0 0,18-10 0 0 0,-9 4 0 0 0,0 2 0 0 0,0 0 0 0 0,0 0 0 0 0,1 2 0 0 0,1 0 0 0 0,-1 0 0 0 0,21-3 0 0 0,-9 5 0 0 0,0 2 0 0 0,37 0 0 0 0,-56 3 0 0 0,0-1 0 0 0,-1 1 0 0 0,1 1 0 0 0,0 0 0 0 0,0 0 0 0 0,-1 1 0 0 0,0-1 0 0 0,1 2 0 0 0,-1-1 0 0 0,0 2 0 0 0,11 6 0 0 0,-10-4 0 0 0,-5-5 0 0 0,-1 0 0 0 0,1 1 0 0 0,-1 0 0 0 0,0 0 0 0 0,0 0 0 0 0,0 0 0 0 0,0 0 0 0 0,3 5 0 0 0,-3-4 0 0 0,-1-1 0 0 0,1 0 0 0 0,1 1 0 0 0,-1-1 0 0 0,0 0 0 0 0,8 4 0 0 0,-9-6 0 0 0,0 1 0 0 0,0-1 0 0 0,0 0 0 0 0,-1 0 0 0 0,1 1 0 0 0,0-1 0 0 0,-1 0 0 0 0,1 1 0 0 0,-1 0 0 0 0,0-1 0 0 0,1 1 0 0 0,-1 0 0 0 0,0 0 0 0 0,0 0 0 0 0,0 0 0 0 0,0 0 0 0 0,0 0 0 0 0,-1 0 0 0 0,1 0 0 0 0,-1 0 0 0 0,1 0 0 0 0,-1 0 0 0 0,0 0 0 0 0,0 3 0 0 0,0-1 0 0 0,1 15 0 0 0,-2 0 0 0 0,-5 36 0 0 0,5-49 0 0 0,-1 0 0 0 0,0-1 0 0 0,0 1 0 0 0,0-1 0 0 0,0 0 0 0 0,-1 1 0 0 0,0-1 0 0 0,0 0 0 0 0,-1-1 0 0 0,1 1 0 0 0,-1-1 0 0 0,-9 9 0 0 0,-34 26 0 0 0,-80 52 0 0 0,107-80 0 0 0,-1-2 0 0 0,0 0 0 0 0,0-1 0 0 0,-42 9 0 0 0,10-3 0 0 0,30-7 0 0 0,-2-1 0 0 0,1-1 0 0 0,-1-1 0 0 0,1-1 0 0 0,-1-2 0 0 0,0 0 0 0 0,0-1 0 0 0,0-2 0 0 0,0-1 0 0 0,1 0 0 0 0,-1-2 0 0 0,-26-9 0 0 0,45 12 0 0 0,-1-1 0 0 0,1 0 0 0 0,0-1 0 0 0,0 1 0 0 0,-7-7 0 0 0,-27-12 0 0 0,38 21 0 0 0,-1 0 0 0 0,1 0 0 0 0,-1-1 0 0 0,1 1 0 0 0,0 0 0 0 0,-1-1 0 0 0,1 1 0 0 0,0-1 0 0 0,0 0 0 0 0,0 0 0 0 0,0 0 0 0 0,-2-3 0 0 0,-24-19 0 0 0,22 19 0 0 0,1 0 0 0 0,0 0 0 0 0,0 0 0 0 0,0-1 0 0 0,0 1 0 0 0,1-1 0 0 0,0 0 0 0 0,0-1 0 0 0,1 1 0 0 0,0-1 0 0 0,0 1 0 0 0,-2-8 0 0 0,2 6 0 0 0,0-1 0 0 0,0 1 0 0 0,1 0 0 0 0,0-1 0 0 0,1 1 0 0 0,0-1 0 0 0,0 0 0 0 0,1 1 0 0 0,0-1 0 0 0,2-14 0 0 0,3 11 0 0 0,1 0 0 0 0,0 0 0 0 0,1 0 0 0 0,0 1 0 0 0,1 0 0 0 0,0 0 0 0 0,10-9 0 0 0,7-11 0 0 0,-9 10 0 0 0,1 1 0 0 0,1 1 0 0 0,23-19 0 0 0,-15 13 0 0 0,-25 23 0 0 0,1 0 0 0 0,0 1 0 0 0,0-1 0 0 0,0 0 0 0 0,0 1 0 0 0,0-1 0 0 0,1 1 0 0 0,-1-1 0 0 0,0 1 0 0 0,1 0 0 0 0,-1 0 0 0 0,5-1 0 0 0,17-8 0 0 0,-17 6 0 0 0,4-2 0 0 0,0 1 0 0 0,0 0 0 0 0,0 0 0 0 0,1 1 0 0 0,13-3 0 0 0,7 6 0 0 0,31 1 0 0 0,-58 1 0 0 0,-1 1 0 0 0,0-1 0 0 0,1 1 0 0 0,-1 0 0 0 0,0 1 0 0 0,0-1 0 0 0,0 1 0 0 0,0 0 0 0 0,5 5 0 0 0,-1-2 0 0 0,-6-4 0 0 0,1 1 0 0 0,0 0 0 0 0,0 0 0 0 0,-1 0 0 0 0,0 1 0 0 0,1-1 0 0 0,-1 0 0 0 0,0 1 0 0 0,-1 0 0 0 0,1-1 0 0 0,-1 1 0 0 0,1 0 0 0 0,-1 0 0 0 0,0 4 0 0 0,11 24 0 0 0,-9-22 0 0 0,0 0 0 0 0,-1-1 0 0 0,0 1 0 0 0,-1 0 0 0 0,0 0 0 0 0,0 0 0 0 0,-1 0 0 0 0,0 0 0 0 0,-2 10 0 0 0,1 19 0 0 0,-1-25 0 0 0,1-1 0 0 0,-2 0 0 0 0,0 1 0 0 0,0-1 0 0 0,-1-1 0 0 0,-10 22 0 0 0,-6 18 0 0 0,18-47 0 0 0,0 0 0 0 0,-1 0 0 0 0,1 0 0 0 0,-2 0 0 0 0,1-1 0 0 0,0 1 0 0 0,-6 5 0 0 0,3-3 0 0 0,0 0 0 0 0,0 1 0 0 0,1 0 0 0 0,-7 13 0 0 0,10-18 0 0 0,0 0 0 0 0,0 1 0 0 0,0-1 0 0 0,-1 0 0 0 0,1 0 0 0 0,-1 0 0 0 0,0-1 0 0 0,1 1 0 0 0,-5 2 0 0 0,-9 9 0 0 0,4-2 0 0 0,9-8 0 0 0,0-1 0 0 0,-1 0 0 0 0,0 1 0 0 0,0-1 0 0 0,0 0 0 0 0,-7 3 0 0 0,9-5 0 0 0,0 1 0 0 0,0-1 0 0 0,-1 0 0 0 0,1 1 0 0 0,0 0 0 0 0,0-1 0 0 0,0 1 0 0 0,1 0 0 0 0,-1 0 0 0 0,0 0 0 0 0,1 0 0 0 0,-2 3 0 0 0,1-3 0 0 0,1 1 0 0 0,-1-1 0 0 0,0 0 0 0 0,0 0 0 0 0,0 0 0 0 0,0 0 0 0 0,0 0 0 0 0,0 0 0 0 0,0-1 0 0 0,0 1 0 0 0,-1 0 0 0 0,1-1 0 0 0,-5 2 0 0 0,-20 10 0 0 0,6-2 0 0 0,-1 0 0 0 0,0-2 0 0 0,-1-1 0 0 0,-45 11 0 0 0,59-17 0 0 0,-15 1 0 0 0,0 0 0 0 0,-29-1 0 0 0,46-2 0 0 0,0 0 0 0 0,1-1 0 0 0,-1 1 0 0 0,0-2 0 0 0,0 1 0 0 0,1-1 0 0 0,-1 0 0 0 0,1-1 0 0 0,-1 1 0 0 0,1-1 0 0 0,0 0 0 0 0,0-1 0 0 0,-6-4 0 0 0,-19-14 0 0 0,22 17 0 0 0,1 0 0 0 0,0-1 0 0 0,1 0 0 0 0,-1 0 0 0 0,1 0 0 0 0,-10-13 0 0 0,9 8 0 0 0,1 1 0 0 0,0-1 0 0 0,1 0 0 0 0,-9-20 0 0 0,3 3 0 0 0,9 23 0 0 0,1 0 0 0 0,-1-1 0 0 0,1 0 0 0 0,0 0 0 0 0,0 0 0 0 0,1 0 0 0 0,0 0 0 0 0,0 0 0 0 0,0-9 0 0 0,0-4 0 0 0,0 10 0 0 0,1-1 0 0 0,-1 1 0 0 0,1 0 0 0 0,1 0 0 0 0,0 0 0 0 0,0 0 0 0 0,1 0 0 0 0,0 0 0 0 0,1 0 0 0 0,-1 1 0 0 0,6-10 0 0 0,4-6 0 0 0,11-16 0 0 0,149-120 0 0 0,-169 157 0 0 0,2 0 0 0 0,-1 1 0 0 0,0 0 0 0 0,1 0 0 0 0,-1 0 0 0 0,1 0 0 0 0,-1 1 0 0 0,6-2 0 0 0,25-11 0 0 0,-20 6 0 0 0,0-1 0 0 0,1 2 0 0 0,0 0 0 0 0,18-5 0 0 0,-27 10 0 0 0,0 0 0 0 0,0 0 0 0 0,0 1 0 0 0,0 0 0 0 0,1 0 0 0 0,-1 1 0 0 0,0 0 0 0 0,10 1 0 0 0,16-1 0 0 0,-24 3 0 0 0,0-1 0 0 0,0 1 0 0 0,-1 1 0 0 0,1 0 0 0 0,-1 0 0 0 0,0 0 0 0 0,0 1 0 0 0,-1 0 0 0 0,1 1 0 0 0,-1 0 0 0 0,0 0 0 0 0,7 8 0 0 0,8 49 0 0 0,-17-47 0 0 0,0 1 0 0 0,-2 0 0 0 0,0 1 0 0 0,-1-1 0 0 0,0 1 0 0 0,-1-1 0 0 0,-3 27 0 0 0,2-17 0 0 0,-4-9 0 0 0,0-2 0 0 0,-2 1 0 0 0,1 0 0 0 0,-12 21 0 0 0,8-18 0 0 0,7-15 0 0 0,-1-1 0 0 0,1 1 0 0 0,-1-1 0 0 0,0 0 0 0 0,0 0 0 0 0,-1 0 0 0 0,1-1 0 0 0,-1 1 0 0 0,1-1 0 0 0,-6 4 0 0 0,5-4 0 0 0,1-1 0 0 0,0 1 0 0 0,0 0 0 0 0,0 0 0 0 0,0 0 0 0 0,1 0 0 0 0,-1 0 0 0 0,-1 5 0 0 0,2-5 0 0 0,0-1 0 0 0,-1 1 0 0 0,1 0 0 0 0,0 0 0 0 0,-1-1 0 0 0,0 1 0 0 0,0-1 0 0 0,1 0 0 0 0,-1 0 0 0 0,0 0 0 0 0,-1 0 0 0 0,1-1 0 0 0,0 1 0 0 0,-5 1 0 0 0,-16 10 0 0 0,12-5 0 0 0,1-1 0 0 0,-1 0 0 0 0,-1-1 0 0 0,1 0 0 0 0,-1-1 0 0 0,0 0 0 0 0,0-1 0 0 0,0 0 0 0 0,-16 1 0 0 0,21-3 0 0 0,0-1 0 0 0,-1 0 0 0 0,1-1 0 0 0,0 1 0 0 0,0-2 0 0 0,0 1 0 0 0,0-1 0 0 0,0 0 0 0 0,0-1 0 0 0,0 0 0 0 0,0 0 0 0 0,0-1 0 0 0,-12-5 0 0 0,19 6 0 0 0,-1 1 0 0 0,1 0 0 0 0,-1-1 0 0 0,1 1 0 0 0,-1 0 0 0 0,1-1 0 0 0,0 0 0 0 0,0 1 0 0 0,0-1 0 0 0,0 0 0 0 0,0 1 0 0 0,0-1 0 0 0,1 0 0 0 0,-2-3 0 0 0,-3-7 0 0 0,-4 2 0 0 0,0-1 0 0 0,0 1 0 0 0,1-2 0 0 0,0 1 0 0 0,1-1 0 0 0,1 0 0 0 0,0-1 0 0 0,1 1 0 0 0,0-1 0 0 0,0 0 0 0 0,-3-22 0 0 0,8 33 0 0 0,0-1 0 0 0,-1 1 0 0 0,1-1 0 0 0,-1 1 0 0 0,1 0 0 0 0,-1-1 0 0 0,0 1 0 0 0,0 0 0 0 0,0 0 0 0 0,0-1 0 0 0,-2-1 0 0 0,2 2 0 0 0,0 1 0 0 0,0-1 0 0 0,1 0 0 0 0,-1 0 0 0 0,0 0 0 0 0,0 0 0 0 0,1 0 0 0 0,-1 0 0 0 0,1 0 0 0 0,0 0 0 0 0,0 0 0 0 0,0 0 0 0 0,-1 0 0 0 0,2-2 0 0 0,-1-8 0 0 0,3-46 0 0 0,13 8 0 0 0,-15 48 0 0 0,0-1 0 0 0,0 0 0 0 0,0 0 0 0 0,0 0 0 0 0,0 1 0 0 0,1-1 0 0 0,-1 1 0 0 0,1-1 0 0 0,0 1 0 0 0,0-1 0 0 0,-1 1 0 0 0,2 0 0 0 0,-1 0 0 0 0,0 0 0 0 0,0 0 0 0 0,3-1 0 0 0,17-21 0 0 0,-15 12 0 0 0,-4 6 0 0 0,0 0 0 0 0,0 0 0 0 0,1 0 0 0 0,0 0 0 0 0,0 1 0 0 0,0-1 0 0 0,1 1 0 0 0,7-7 0 0 0,15-5 0 0 0,-9-7 0 0 0,36-6 0 0 0,-22 14 0 0 0,-12 6 0 0 0,0 1 0 0 0,1 2 0 0 0,-1 0 0 0 0,2 1 0 0 0,23-4 0 0 0,-29 8 0 0 0,0 1 0 0 0,0 0 0 0 0,31 3 0 0 0,-41-1 0 0 0,-1 0 0 0 0,1 0 0 0 0,-1 0 0 0 0,0 0 0 0 0,0 1 0 0 0,1 0 0 0 0,-1 0 0 0 0,0 0 0 0 0,-1 0 0 0 0,1 1 0 0 0,0 0 0 0 0,-1 0 0 0 0,9 7 0 0 0,-12-8 0 0 0,0-1 0 0 0,1 0 0 0 0,-1 1 0 0 0,0-1 0 0 0,1 0 0 0 0,0 0 0 0 0,-1 0 0 0 0,1 0 0 0 0,0-1 0 0 0,-1 1 0 0 0,1 0 0 0 0,0-1 0 0 0,0 1 0 0 0,-1-1 0 0 0,3 1 0 0 0,-3-1 0 0 0,0 0 0 0 0,0 0 0 0 0,0 0 0 0 0,0 1 0 0 0,0-1 0 0 0,0 0 0 0 0,0 1 0 0 0,0-1 0 0 0,0 0 0 0 0,0 1 0 0 0,0-1 0 0 0,0 1 0 0 0,0 0 0 0 0,0-1 0 0 0,0 1 0 0 0,0 0 0 0 0,-1 0 0 0 0,1-1 0 0 0,0 1 0 0 0,-1 0 0 0 0,1 0 0 0 0,-1 0 0 0 0,1 0 0 0 0,-1 0 0 0 0,1 0 0 0 0,-1 0 0 0 0,1 0 0 0 0,-1 1 0 0 0,35 62 0 0 0,-33-59 0 0 0,1 0 0 0 0,-1 0 0 0 0,1 1 0 0 0,-1-1 0 0 0,-1 0 0 0 0,1 1 0 0 0,-1-1 0 0 0,0 1 0 0 0,0-1 0 0 0,-1 1 0 0 0,0 0 0 0 0,1-1 0 0 0,-2 9 0 0 0,2 14 0 0 0,0-18 0 0 0,0 0 0 0 0,0 1 0 0 0,-1-1 0 0 0,0 0 0 0 0,-1 1 0 0 0,0-1 0 0 0,-1 0 0 0 0,0 1 0 0 0,-5 13 0 0 0,-4 5 0 0 0,10-27 0 0 0,1 0 0 0 0,0-1 0 0 0,-1 1 0 0 0,1 0 0 0 0,-1 0 0 0 0,0 0 0 0 0,1 0 0 0 0,-1-1 0 0 0,0 1 0 0 0,0 0 0 0 0,0-1 0 0 0,0 1 0 0 0,-1-1 0 0 0,1 1 0 0 0,0-1 0 0 0,-1 0 0 0 0,1 1 0 0 0,0-1 0 0 0,-1 0 0 0 0,-3 2 0 0 0,-47 43 0 0 0,18-26 0 0 0,26-14 0 0 0,1-2 0 0 0,-1 1 0 0 0,1-1 0 0 0,-1 0 0 0 0,0-1 0 0 0,-1 0 0 0 0,1 0 0 0 0,0-1 0 0 0,-1 0 0 0 0,0 0 0 0 0,-8 0 0 0 0,15-2 0 0 0,0 0 0 0 0,0 0 0 0 0,0 0 0 0 0,0 0 0 0 0,0 0 0 0 0,0 0 0 0 0,0-1 0 0 0,0 1 0 0 0,0-1 0 0 0,0 0 0 0 0,0 1 0 0 0,1-1 0 0 0,-1 0 0 0 0,0 0 0 0 0,0 0 0 0 0,1 0 0 0 0,-1-1 0 0 0,1 1 0 0 0,-3-3 0 0 0,-12-8 0 0 0,14 11 0 0 0,1-1 0 0 0,0 1 0 0 0,-1 0 0 0 0,1-1 0 0 0,0 1 0 0 0,0-1 0 0 0,0 1 0 0 0,0-1 0 0 0,0 1 0 0 0,0-1 0 0 0,1 0 0 0 0,-1 0 0 0 0,0 1 0 0 0,1-1 0 0 0,-1 0 0 0 0,1 0 0 0 0,0-3 0 0 0,-2-38 0 0 0,2 34 0 0 0,9-44 0 0 0,-8 50 0 0 0,0 1 0 0 0,0-1 0 0 0,0 1 0 0 0,0-1 0 0 0,1 1 0 0 0,-1 0 0 0 0,1 0 0 0 0,-1-1 0 0 0,1 1 0 0 0,0 0 0 0 0,0 1 0 0 0,0-1 0 0 0,3-2 0 0 0,18-23 0 0 0,-19 22 0 0 0,-1 0 0 0 0,1 0 0 0 0,0 0 0 0 0,0 0 0 0 0,1 1 0 0 0,-1 0 0 0 0,1 0 0 0 0,0 0 0 0 0,0 0 0 0 0,8-4 0 0 0,16-14 0 0 0,-24 19 0 0 0,0 1 0 0 0,0-1 0 0 0,0 1 0 0 0,1 0 0 0 0,-1 0 0 0 0,1 0 0 0 0,-1 1 0 0 0,1 0 0 0 0,0 0 0 0 0,0 1 0 0 0,8-1 0 0 0,8 1 0 0 0,15 0 0 0 0,-36 0 0 0 0,-1 0 0 0 0,1 0 0 0 0,0-1 0 0 0,-1 1 0 0 0,1 0 0 0 0,0 1 0 0 0,-1-1 0 0 0,1 0 0 0 0,0 0 0 0 0,-1 0 0 0 0,1 0 0 0 0,-1 0 0 0 0,1 1 0 0 0,0-1 0 0 0,-1 0 0 0 0,1 0 0 0 0,-1 1 0 0 0,1-1 0 0 0,0 1 0 0 0,-1-1 0 0 0,1 0 0 0 0,-1 1 0 0 0,1-1 0 0 0,-1 1 0 0 0,0-1 0 0 0,1 1 0 0 0,0 0 0 0 0,-1 0 0 0 0,0-1 0 0 0,0 1 0 0 0,0-1 0 0 0,1 1 0 0 0,-1 0 0 0 0,0-1 0 0 0,0 1 0 0 0,1-1 0 0 0,-1 1 0 0 0,0-1 0 0 0,1 1 0 0 0,-1-1 0 0 0,1 1 0 0 0,-1-1 0 0 0,1 0 0 0 0,-1 1 0 0 0,1-1 0 0 0,-1 1 0 0 0,1-1 0 0 0,-1 0 0 0 0,1 0 0 0 0,-1 1 0 0 0,1-1 0 0 0,1 0 0 0 0,-1 1 0 0 0,0-1 0 0 0,-1 0 0 0 0,1 1 0 0 0,0-1 0 0 0,0 0 0 0 0,0 1 0 0 0,-1-1 0 0 0,1 1 0 0 0,0 0 0 0 0,0-1 0 0 0,-1 1 0 0 0,1-1 0 0 0,0 1 0 0 0,-1 0 0 0 0,1 0 0 0 0,-1-1 0 0 0,1 1 0 0 0,-1 0 0 0 0,0 0 0 0 0,1 0 0 0 0,-1-1 0 0 0,1 1 0 0 0,-1 0 0 0 0,0 0 0 0 0,0 0 0 0 0,0 0 0 0 0,0 1 0 0 0,8 8 0 0 0,-6-9 0 0 0,-1 0 0 0 0,1 1 0 0 0,-1-1 0 0 0,1 0 0 0 0,-1 1 0 0 0,0-1 0 0 0,0 1 0 0 0,0 0 0 0 0,0-1 0 0 0,0 1 0 0 0,0 0 0 0 0,0-1 0 0 0,0 1 0 0 0,-1 0 0 0 0,1 0 0 0 0,0 0 0 0 0,-1 0 0 0 0,0 0 0 0 0,0 0 0 0 0,1 0 0 0 0,-1 0 0 0 0,0 0 0 0 0,-1 2 0 0 0,-15 7 0 0 0,17-10 0 0 0,0 0 0 0 0,0-1 0 0 0,0 1 0 0 0,-1-1 0 0 0,1 1 0 0 0,0 0 0 0 0,1-1 0 0 0,-1 0 0 0 0,0 1 0 0 0,0-1 0 0 0,0 0 0 0 0,0 1 0 0 0,0-1 0 0 0,0 0 0 0 0,0 0 0 0 0,0 0 0 0 0,1 0 0 0 0,-1 0 0 0 0,0 0 0 0 0,0 0 0 0 0,0 0 0 0 0,0-1 0 0 0,0 1 0 0 0,0 0 0 0 0,0-1 0 0 0,0 1 0 0 0,0-1 0 0 0,0 1 0 0 0,0-1 0 0 0,0 1 0 0 0,0-1 0 0 0,0 0 0 0 0,0 0 0 0 0,0 1 0 0 0,0-1 0 0 0,-1 0 0 0 0,1 0 0 0 0,0 0 0 0 0,0-1 0 0 0,0 1 0 0 0,-1 1 0 0 0,1-1 0 0 0,-1 0 0 0 0,1 1 0 0 0,-1-1 0 0 0,1 1 0 0 0,-1-1 0 0 0,1 1 0 0 0,0-1 0 0 0,-1 1 0 0 0,1 0 0 0 0,0-1 0 0 0,0 1 0 0 0,-1 0 0 0 0,1-1 0 0 0,0 1 0 0 0,0 0 0 0 0,-1 0 0 0 0,1 0 0 0 0,0 0 0 0 0,0 0 0 0 0,1 0 0 0 0,-2 0 0 0 0,0 0 0 0 0,1 0 0 0 0,-1 0 0 0 0,0 0 0 0 0,1 0 0 0 0,-1 0 0 0 0,1 0 0 0 0,-1 0 0 0 0,0 0 0 0 0,1 0 0 0 0,-1 0 0 0 0,0 0 0 0 0,1-1 0 0 0,-1 1 0 0 0,0 0 0 0 0,1 0 0 0 0,-1 0 0 0 0,0 0 0 0 0,1-1 0 0 0,-1 1 0 0 0,0 0 0 0 0,1 0 0 0 0,-1 0 0 0 0,0-1 0 0 0,0 1 0 0 0,1 0 0 0 0,-1-1 0 0 0,0 1 0 0 0,0 0 0 0 0,0 0 0 0 0,1-1 0 0 0,-1 1 0 0 0,0-1 0 0 0,0 1 0 0 0,0 0 0 0 0,0-1 0 0 0,0 1 0 0 0,0-1 0 0 0,0 1 0 0 0,0 0 0 0 0,0-1 0 0 0,0 1 0 0 0,1 0 0 0 0,-1 0 0 0 0,0-1 0 0 0,0 1 0 0 0,0 0 0 0 0,0 0 0 0 0,0-1 0 0 0,0 1 0 0 0,0 0 0 0 0,0 0 0 0 0,1-1 0 0 0,-1 1 0 0 0,0 0 0 0 0,0 0 0 0 0,0 0 0 0 0,0-1 0 0 0,1 1 0 0 0,-1 0 0 0 0,0 0 0 0 0,0 0 0 0 0,1 0 0 0 0,-1 0 0 0 0,0 0 0 0 0,0-1 0 0 0,1 1 0 0 0,-1 0 0 0 0,0 0 0 0 0,0 0 0 0 0,1 0 0 0 0,-1 0 0 0 0,0 0 0 0 0,0 0 0 0 0,1 0 0 0 0,-1 0 0 0 0,1 0 0 0 0,16-1 0 0 0,-15 1 0 0 0,0-1 0 0 0,0 1 0 0 0,0 0 0 0 0,1 0 0 0 0,-1 0 0 0 0,0 0 0 0 0,0 0 0 0 0,0 0 0 0 0,0 0 0 0 0,0 1 0 0 0,0-1 0 0 0,1 1 0 0 0,-1 0 0 0 0,0 0 0 0 0,0-1 0 0 0,0 1 0 0 0,-1 0 0 0 0,1 1 0 0 0,0-1 0 0 0,0 0 0 0 0,-1 0 0 0 0,3 3 0 0 0,-1-1 0 0 0,-2-2 0 0 0,1 0 0 0 0,-1 0 0 0 0,0 1 0 0 0,0-1 0 0 0,0 0 0 0 0,1 1 0 0 0,-1-1 0 0 0,0 1 0 0 0,-1-1 0 0 0,1 1 0 0 0,0 0 0 0 0,0-1 0 0 0,-1 1 0 0 0,1 0 0 0 0,-1-1 0 0 0,1 1 0 0 0,-1 0 0 0 0,0 0 0 0 0,1 3 0 0 0,-1-4 0 0 0,1 0 0 0 0,0 0 0 0 0,0 0 0 0 0,0 1 0 0 0,-1-1 0 0 0,1 0 0 0 0,0 0 0 0 0,-1 1 0 0 0,1-1 0 0 0,-1 1 0 0 0,0-1 0 0 0,1 0 0 0 0,-1 1 0 0 0,0-1 0 0 0,0 1 0 0 0,0-1 0 0 0,0 0 0 0 0,0 1 0 0 0,0-1 0 0 0,-1 3 0 0 0,1-4 0 0 0,-1-1 0 0 0,1 1 0 0 0,0 0 0 0 0,0 0 0 0 0,-1 0 0 0 0,1 1 0 0 0,0-1 0 0 0,0 0 0 0 0,-1 0 0 0 0,1 0 0 0 0,0 0 0 0 0,-1 0 0 0 0,1 0 0 0 0,0 0 0 0 0,0 0 0 0 0,0 0 0 0 0,-1 1 0 0 0,1-1 0 0 0,0 0 0 0 0,0 0 0 0 0,-1 0 0 0 0,1 0 0 0 0,0 1 0 0 0,0-1 0 0 0,0 0 0 0 0,0 0 0 0 0,-1 1 0 0 0,1-1 0 0 0,0 0 0 0 0,0 0 0 0 0,0 1 0 0 0,0-1 0 0 0,0 0 0 0 0,0 0 0 0 0,0 1 0 0 0,0-1 0 0 0,0 0 0 0 0,-1 0 0 0 0,1 1 0 0 0,0-1 0 0 0,0 0 0 0 0,1 1 0 0 0,-3 2 0 0 0,-12 9 0 0 0,14-12 0 0 0,0 1 0 0 0,-1 0 0 0 0,1-1 0 0 0,-1 1 0 0 0,1-1 0 0 0,0 1 0 0 0,-1-1 0 0 0,1 0 0 0 0,-1 1 0 0 0,1-1 0 0 0,-1 1 0 0 0,1-1 0 0 0,-1 0 0 0 0,1 1 0 0 0,-1-1 0 0 0,0 0 0 0 0,1 1 0 0 0,-1-1 0 0 0,1 0 0 0 0,-1 0 0 0 0,0 0 0 0 0,0 0 0 0 0,-2 1 0 0 0,1 0 0 0 0,0 1 0 0 0,-1-1 0 0 0,1 0 0 0 0,0 1 0 0 0,0-1 0 0 0,0 1 0 0 0,0 0 0 0 0,0-1 0 0 0,0 1 0 0 0,0 0 0 0 0,0 0 0 0 0,-1 4 0 0 0,-23 19 0 0 0,5-9 0 0 0,17-13 0 0 0,1 0 0 0 0,-1 0 0 0 0,0 0 0 0 0,0-1 0 0 0,0 1 0 0 0,0-1 0 0 0,-6 3 0 0 0,2-3 0 0 0,-1 1 0 0 0,1 0 0 0 0,-1 0 0 0 0,-11 7 0 0 0,11-5 0 0 0,0-1 0 0 0,0 0 0 0 0,0 0 0 0 0,-1-1 0 0 0,-13 3 0 0 0,5-4 0 0 0,1 0 0 0 0,-1-1 0 0 0,0-1 0 0 0,0-1 0 0 0,-21-3 0 0 0,-7-46 0 0 0,44 47 0 0 0,-1-1 0 0 0,1 1 0 0 0,0 0 0 0 0,0-1 0 0 0,1 1 0 0 0,-1-1 0 0 0,1 0 0 0 0,-1 1 0 0 0,0-7 0 0 0,-9-22 0 0 0,7 18 0 0 0,1 0 0 0 0,0 0 0 0 0,1 0 0 0 0,1 0 0 0 0,0 0 0 0 0,1 0 0 0 0,3-25 0 0 0,-1-1 0 0 0,-2 38 0 0 0,0 1 0 0 0,0 0 0 0 0,0 0 0 0 0,0 0 0 0 0,0 0 0 0 0,1 0 0 0 0,-1-1 0 0 0,0 1 0 0 0,1 0 0 0 0,-1 0 0 0 0,1 0 0 0 0,-1 0 0 0 0,1 0 0 0 0,0 0 0 0 0,-1 0 0 0 0,1 0 0 0 0,1 0 0 0 0,8-14 0 0 0,6-18 0 0 0,-9 27 0 0 0,1 1 0 0 0,0-1 0 0 0,0-1 0 0 0,1 2 0 0 0,0-1 0 0 0,0 1 0 0 0,0 0 0 0 0,1 1 0 0 0,18-6 0 0 0,-23 8 0 0 0,2-1 0 0 0,1 1 0 0 0,-1 0 0 0 0,0 1 0 0 0,1-1 0 0 0,-1 2 0 0 0,0-1 0 0 0,1 1 0 0 0,-1 0 0 0 0,1 0 0 0 0,-1 1 0 0 0,1 0 0 0 0,-1 0 0 0 0,0 1 0 0 0,1 0 0 0 0,-1 0 0 0 0,0 1 0 0 0,0 0 0 0 0,-1 0 0 0 0,1 0 0 0 0,-1 1 0 0 0,1 0 0 0 0,8 8 0 0 0,-4-1 0 0 0,-1 1 0 0 0,0 0 0 0 0,-1 0 0 0 0,0 1 0 0 0,-1 1 0 0 0,10 22 0 0 0,-16-28 0 0 0,-1 0 0 0 0,0 0 0 0 0,0 0 0 0 0,-1 1 0 0 0,0-1 0 0 0,0 0 0 0 0,-2 9 0 0 0,1 15 0 0 0,1-24 0 0 0,0-1 0 0 0,0 1 0 0 0,0-1 0 0 0,-1 1 0 0 0,0-1 0 0 0,0 1 0 0 0,-1-1 0 0 0,0 0 0 0 0,0 0 0 0 0,-1 0 0 0 0,0 0 0 0 0,0 0 0 0 0,-1 0 0 0 0,1-1 0 0 0,-1 1 0 0 0,-7 7 0 0 0,-58 53 0 0 0,60-59 0 0 0,0 1 0 0 0,-1-1 0 0 0,0-1 0 0 0,0 0 0 0 0,0 0 0 0 0,-1-1 0 0 0,0-1 0 0 0,0 0 0 0 0,0 0 0 0 0,-13 3 0 0 0,2-2 0 0 0,0-1 0 0 0,0 0 0 0 0,0-2 0 0 0,-45 1 0 0 0,60-4 0 0 0,-1-1 0 0 0,1-1 0 0 0,0 1 0 0 0,0-1 0 0 0,0 0 0 0 0,0-1 0 0 0,0 0 0 0 0,0 0 0 0 0,0 0 0 0 0,-8-6 0 0 0,-60-47 0 0 0,62 44 0 0 0,5 5 0 0 0,0-2 0 0 0,0 1 0 0 0,1-1 0 0 0,1 0 0 0 0,0 0 0 0 0,0-1 0 0 0,0 0 0 0 0,1 0 0 0 0,1 0 0 0 0,-7-21 0 0 0,-18-39 0 0 0,24 57 0 0 0,0 0 0 0 0,0 0 0 0 0,2 0 0 0 0,-1 0 0 0 0,2-1 0 0 0,0 1 0 0 0,0-27 0 0 0,1 31 0 0 0,1 0 0 0 0,0 1 0 0 0,1-1 0 0 0,0 0 0 0 0,0 1 0 0 0,1-1 0 0 0,0 1 0 0 0,1-1 0 0 0,0 1 0 0 0,0 0 0 0 0,1 0 0 0 0,0 0 0 0 0,6-9 0 0 0,18-4 0 0 0,41-59 0 0 0,-55 66 0 0 0,1 1 0 0 0,0 0 0 0 0,0 1 0 0 0,29-15 0 0 0,-30 17 0 0 0,49-14 0 0 0,-49 14 0 0 0,-12 8 0 0 0,1 0 0 0 0,0 1 0 0 0,-1-1 0 0 0,1 0 0 0 0,0 1 0 0 0,0 0 0 0 0,0-1 0 0 0,0 1 0 0 0,0 0 0 0 0,0 0 0 0 0,0 1 0 0 0,0-1 0 0 0,3 0 0 0 0,68-14 0 0 0,-56 10 0 0 0,1 1 0 0 0,-1 1 0 0 0,33-2 0 0 0,-30 5 0 0 0,3-1 0 0 0,-1 2 0 0 0,38 5 0 0 0,-54-4 0 0 0,0-1 0 0 0,0 1 0 0 0,0 0 0 0 0,-1 1 0 0 0,1 0 0 0 0,-1 0 0 0 0,1 0 0 0 0,-1 1 0 0 0,0 0 0 0 0,-1 0 0 0 0,1 0 0 0 0,9 10 0 0 0,-8-5 0 0 0,-1 0 0 0 0,0 0 0 0 0,0 0 0 0 0,-1 0 0 0 0,-1 1 0 0 0,1 0 0 0 0,-1 0 0 0 0,-1 0 0 0 0,0 1 0 0 0,0-1 0 0 0,-1 1 0 0 0,-1 0 0 0 0,0 0 0 0 0,0-1 0 0 0,-1 1 0 0 0,0 0 0 0 0,-1 0 0 0 0,0 0 0 0 0,-1-1 0 0 0,0 1 0 0 0,0-1 0 0 0,-1 1 0 0 0,-1-1 0 0 0,0 0 0 0 0,0 0 0 0 0,-7 10 0 0 0,-14 34 0 0 0,-51 25 0 0 0,24-37 0 0 0,42-36 0 0 0,1 2 0 0 0,0-1 0 0 0,0 1 0 0 0,-14 18 0 0 0,17-20 0 0 0,0 0 0 0 0,-1-1 0 0 0,1 0 0 0 0,-1 0 0 0 0,0 0 0 0 0,-1-1 0 0 0,1 0 0 0 0,-1 0 0 0 0,1-1 0 0 0,-1 0 0 0 0,0-1 0 0 0,0 1 0 0 0,-1-1 0 0 0,-9 0 0 0 0,-45 18 0 0 0,44-13 0 0 0,-1 0 0 0 0,1-1 0 0 0,-1-1 0 0 0,0-1 0 0 0,-1-1 0 0 0,1 0 0 0 0,-1-2 0 0 0,1 0 0 0 0,-1-2 0 0 0,1 0 0 0 0,-1-1 0 0 0,-35-9 0 0 0,51 10 0 0 0,1-1 0 0 0,0 1 0 0 0,1-1 0 0 0,-1 0 0 0 0,0 0 0 0 0,0 0 0 0 0,1-1 0 0 0,-1 1 0 0 0,1-1 0 0 0,0 0 0 0 0,-3-3 0 0 0,-26-22 0 0 0,5-2 0 0 0,7 4 0 0 0,-8 6 0 0 0,-21-54 0 0 0,46 68 0 0 0,-1-1 0 0 0,1 1 0 0 0,0-1 0 0 0,1 1 0 0 0,0-1 0 0 0,0 0 0 0 0,0 0 0 0 0,1 0 0 0 0,0 0 0 0 0,-1-7 0 0 0,3-78 0 0 0,1 44 0 0 0,-2 38 0 0 0,1-1 0 0 0,1 0 0 0 0,-1 0 0 0 0,2 1 0 0 0,-1-1 0 0 0,2 1 0 0 0,-1 0 0 0 0,1 0 0 0 0,1 0 0 0 0,0 0 0 0 0,0 1 0 0 0,8-11 0 0 0,10-9 0 0 0,0 2 0 0 0,38-35 0 0 0,-21 22 0 0 0,-9 13 0 0 0,1 1 0 0 0,2 1 0 0 0,0 2 0 0 0,69-35 0 0 0,-55 44 0 0 0,-10 4 0 0 0,-17 2 0 0 0,1 2 0 0 0,0 0 0 0 0,1 1 0 0 0,-1 2 0 0 0,46-2 0 0 0,120 10 0 0 0,-171-3 0 0 0,-1 0 0 0 0,0 1 0 0 0,0 1 0 0 0,1 1 0 0 0,-2 0 0 0 0,1 1 0 0 0,-1 0 0 0 0,23 13 0 0 0,-13-2 0 0 0,0 0 0 0 0,-1 1 0 0 0,31 32 0 0 0,-53-49 0 0 0,0 1 0 0 0,0-1 0 0 0,-1 1 0 0 0,1 0 0 0 0,-1 0 0 0 0,1-1 0 0 0,-1 1 0 0 0,0 0 0 0 0,0 0 0 0 0,1 0 0 0 0,-1 1 0 0 0,-1-1 0 0 0,1 0 0 0 0,1 4 0 0 0,-2-4 0 0 0,1 1 0 0 0,0-1 0 0 0,0 1 0 0 0,-1-1 0 0 0,2 0 0 0 0,-1 1 0 0 0,0-1 0 0 0,0 0 0 0 0,1 0 0 0 0,2 4 0 0 0,1 0 0 0 0,-1 1 0 0 0,0 0 0 0 0,0 1 0 0 0,-1-1 0 0 0,0 0 0 0 0,-1 1 0 0 0,1 0 0 0 0,-1-1 0 0 0,-1 1 0 0 0,0 0 0 0 0,0 0 0 0 0,0 0 0 0 0,-1 0 0 0 0,-1 10 0 0 0,1-16 0 0 0,0 29 0 0 0,-6 45 0 0 0,5-67 0 0 0,0-1 0 0 0,-1 1 0 0 0,0 0 0 0 0,-1-1 0 0 0,0 0 0 0 0,-1 1 0 0 0,1-1 0 0 0,-1-1 0 0 0,-1 1 0 0 0,-8 11 0 0 0,-6 4 0 0 0,-1-2 0 0 0,-28 44 0 0 0,45-62 0 0 0,1 0 0 0 0,-1 0 0 0 0,0 0 0 0 0,0 0 0 0 0,0 0 0 0 0,0-1 0 0 0,-7 5 0 0 0,-16 13 0 0 0,6-2 0 0 0,0-1 0 0 0,-26 17 0 0 0,40-30 0 0 0,-5 2 0 0 0,0-1 0 0 0,0 0 0 0 0,-1 0 0 0 0,1-1 0 0 0,-1-1 0 0 0,-16 3 0 0 0,-13 5 0 0 0,16-5 0 0 0,1 0 0 0 0,-1-2 0 0 0,-1-1 0 0 0,1-1 0 0 0,0-1 0 0 0,-1-1 0 0 0,1-1 0 0 0,0-2 0 0 0,-29-5 0 0 0,49 6 0 0 0,-1 0 0 0 0,1 0 0 0 0,0 0 0 0 0,0-1 0 0 0,0 1 0 0 0,0-1 0 0 0,-6-5 0 0 0,-9-5 0 0 0,-23-13 0 0 0,0-3 0 0 0,-62-53 0 0 0,94 73 0 0 0,0-1 0 0 0,1 0 0 0 0,0 0 0 0 0,1-1 0 0 0,0 0 0 0 0,0 0 0 0 0,1-1 0 0 0,1-1 0 0 0,0 1 0 0 0,1-1 0 0 0,-9-24 0 0 0,8 1 0 0 0,1 8 0 0 0,0 1 0 0 0,2-1 0 0 0,2 0 0 0 0,0 0 0 0 0,3-44 0 0 0,3 59 0 0 0,0 1 0 0 0,1-1 0 0 0,0 1 0 0 0,1-1 0 0 0,0 2 0 0 0,1-1 0 0 0,0 1 0 0 0,1 0 0 0 0,1 0 0 0 0,12-12 0 0 0,23-23 0 0 0,93-75 0 0 0,-118 107 0 0 0,1 2 0 0 0,24-12 0 0 0,-7 3 0 0 0,-24 13 0 0 0,1 0 0 0 0,1 0 0 0 0,-1 2 0 0 0,1-1 0 0 0,0 2 0 0 0,30-7 0 0 0,-36 10 0 0 0,0-1 0 0 0,-1 1 0 0 0,1-1 0 0 0,-1-1 0 0 0,11-5 0 0 0,-12 4 0 0 0,1 2 0 0 0,-1-1 0 0 0,1 1 0 0 0,0 0 0 0 0,1 1 0 0 0,-1 0 0 0 0,11-1 0 0 0,396-16 0 0 0,-403 19 0 0 0,1 0 0 0 0,-1 1 0 0 0,1 0 0 0 0,-1 1 0 0 0,1 0 0 0 0,-1 1 0 0 0,0 1 0 0 0,0-1 0 0 0,0 2 0 0 0,-1 0 0 0 0,0 0 0 0 0,0 1 0 0 0,0 1 0 0 0,19 15 0 0 0,-3 0 0 0 0,-24-20 0 0 0,-1-1 0 0 0,0 1 0 0 0,0 0 0 0 0,0-1 0 0 0,0 1 0 0 0,0 0 0 0 0,-1 0 0 0 0,1 0 0 0 0,0 1 0 0 0,-1-1 0 0 0,0 0 0 0 0,2 5 0 0 0,-1-5 0 0 0,-1 1 0 0 0,0-1 0 0 0,0 1 0 0 0,1-1 0 0 0,0 1 0 0 0,-1-1 0 0 0,1 0 0 0 0,0 0 0 0 0,0 0 0 0 0,2 2 0 0 0,-2-3 0 0 0,0 1 0 0 0,-1-1 0 0 0,0 1 0 0 0,1-1 0 0 0,-1 1 0 0 0,0 0 0 0 0,0-1 0 0 0,0 1 0 0 0,0 0 0 0 0,0 0 0 0 0,0 0 0 0 0,-1 0 0 0 0,1-1 0 0 0,0 1 0 0 0,-1 0 0 0 0,0 0 0 0 0,1 3 0 0 0,12 47 0 0 0,-7-35 0 0 0,-2 1 0 0 0,0 0 0 0 0,-1 1 0 0 0,1 27 0 0 0,-4-30 0 0 0,0 1 0 0 0,-2 0 0 0 0,0 0 0 0 0,0-1 0 0 0,-2 1 0 0 0,0-1 0 0 0,-1 0 0 0 0,0 0 0 0 0,-2 0 0 0 0,0-1 0 0 0,-13 22 0 0 0,-2 2 0 0 0,17-29 0 0 0,0 0 0 0 0,-1 0 0 0 0,0 0 0 0 0,-15 16 0 0 0,-31 28 0 0 0,14-14 0 0 0,-76 63 0 0 0,64-63 0 0 0,38-29 0 0 0,-1 0 0 0 0,1-1 0 0 0,-2-1 0 0 0,1 0 0 0 0,-1 0 0 0 0,-1-2 0 0 0,0 0 0 0 0,-15 5 0 0 0,1-2 0 0 0,0-2 0 0 0,-1-2 0 0 0,-48 5 0 0 0,70-10 0 0 0,0-1 0 0 0,0 0 0 0 0,0 0 0 0 0,-1-1 0 0 0,1 0 0 0 0,1-1 0 0 0,-1 0 0 0 0,0 0 0 0 0,0-1 0 0 0,1 0 0 0 0,-1 0 0 0 0,1 0 0 0 0,0-1 0 0 0,0 0 0 0 0,0-1 0 0 0,1 1 0 0 0,-1-2 0 0 0,-5-5 0 0 0,-28-26 0 0 0,37 32 0 0 0,0 0 0 0 0,0 1 0 0 0,0-1 0 0 0,1 0 0 0 0,0 0 0 0 0,0 0 0 0 0,0-1 0 0 0,1 1 0 0 0,0 0 0 0 0,0-1 0 0 0,0 1 0 0 0,0-1 0 0 0,1-5 0 0 0,-4-17 0 0 0,2 14 0 0 0,1 0 0 0 0,0 1 0 0 0,1-1 0 0 0,0 0 0 0 0,2 0 0 0 0,-1 0 0 0 0,1 1 0 0 0,1-1 0 0 0,1 1 0 0 0,4-14 0 0 0,28-27 0 0 0,-32 44 0 0 0,-3 7 0 0 0,0 0 0 0 0,0 0 0 0 0,0 1 0 0 0,1-1 0 0 0,-1 1 0 0 0,1-1 0 0 0,0 1 0 0 0,0-1 0 0 0,0 1 0 0 0,0 0 0 0 0,0 0 0 0 0,0 0 0 0 0,5-3 0 0 0,41-53 0 0 0,-41 47 0 0 0,1 0 0 0 0,0 0 0 0 0,1 1 0 0 0,1 0 0 0 0,19-16 0 0 0,-22 22 0 0 0,1-1 0 0 0,-1 0 0 0 0,-1-1 0 0 0,1 1 0 0 0,-1-1 0 0 0,8-9 0 0 0,26-23 0 0 0,3 7 0 0 0,-32 22 0 0 0,0 1 0 0 0,0 0 0 0 0,0 0 0 0 0,1 1 0 0 0,1 1 0 0 0,-1 0 0 0 0,1 1 0 0 0,0 0 0 0 0,15-4 0 0 0,-21 8 0 0 0,0-1 0 0 0,0 0 0 0 0,-1-1 0 0 0,1 0 0 0 0,0 0 0 0 0,5-4 0 0 0,-7 4 0 0 0,1 0 0 0 0,-1 0 0 0 0,1 1 0 0 0,-1-1 0 0 0,1 1 0 0 0,0 1 0 0 0,0-1 0 0 0,11-1 0 0 0,58-6 0 0 0,-49 4 0 0 0,1 2 0 0 0,40 0 0 0 0,-55 4 0 0 0,-1 0 0 0 0,0 0 0 0 0,1 2 0 0 0,-1-1 0 0 0,0 1 0 0 0,0 1 0 0 0,-1 0 0 0 0,1 1 0 0 0,14 8 0 0 0,-21-10 0 0 0,0 0 0 0 0,-1 0 0 0 0,1 1 0 0 0,-1 0 0 0 0,0 0 0 0 0,0 0 0 0 0,0 0 0 0 0,0 0 0 0 0,-1 0 0 0 0,4 8 0 0 0,13 21 0 0 0,-15-29 0 0 0,-1 1 0 0 0,1 0 0 0 0,-1 0 0 0 0,0 0 0 0 0,-1 0 0 0 0,1 1 0 0 0,2 8 0 0 0,1 2 0 0 0,-2-2 0 0 0,-1 1 0 0 0,0 0 0 0 0,-1 0 0 0 0,-1 0 0 0 0,0 0 0 0 0,-1 0 0 0 0,-1 0 0 0 0,0 0 0 0 0,-1 0 0 0 0,-8 29 0 0 0,6-35 0 0 0,0 0 0 0 0,-1-1 0 0 0,0 0 0 0 0,-9 12 0 0 0,-8 12 0 0 0,18-24 0 0 0,-1-1 0 0 0,0 1 0 0 0,0-1 0 0 0,-1-1 0 0 0,0 1 0 0 0,0-1 0 0 0,0 0 0 0 0,-14 9 0 0 0,-23 22 0 0 0,22-15 0 0 0,8-7 0 0 0,-1-1 0 0 0,-21 16 0 0 0,5-10 0 0 0,0-2 0 0 0,-1-1 0 0 0,0-1 0 0 0,-49 16 0 0 0,58-24 0 0 0,0-2 0 0 0,-1-1 0 0 0,1 0 0 0 0,-1-2 0 0 0,0-1 0 0 0,0 0 0 0 0,-1-2 0 0 0,-24-3 0 0 0,41 2 0 0 0,1 0 0 0 0,-1-1 0 0 0,1 0 0 0 0,-1 0 0 0 0,1-1 0 0 0,0 1 0 0 0,0-1 0 0 0,0-1 0 0 0,0 1 0 0 0,-8-7 0 0 0,-3-2 0 0 0,14 10 0 0 0,0 0 0 0 0,0 0 0 0 0,0-1 0 0 0,0 1 0 0 0,1-1 0 0 0,-1 1 0 0 0,1-1 0 0 0,-5-6 0 0 0,-5-6 0 0 0,-15-5 0 0 0,-14-42 0 0 0,34 52 0 0 0,1-1 0 0 0,0 0 0 0 0,0-1 0 0 0,1 1 0 0 0,0-1 0 0 0,1 0 0 0 0,1 0 0 0 0,0-1 0 0 0,-2-16 0 0 0,1-14 0 0 0,1-58 0 0 0,3 99 0 0 0,-1-9 0 0 0,1 0 0 0 0,0 1 0 0 0,1-1 0 0 0,1 0 0 0 0,-1 0 0 0 0,2 1 0 0 0,-1-1 0 0 0,2 1 0 0 0,-1 0 0 0 0,10-19 0 0 0,22-26 0 0 0,-20 30 0 0 0,0 1 0 0 0,2 0 0 0 0,39-42 0 0 0,-48 58 0 0 0,2-2 0 0 0,0 0 0 0 0,1 0 0 0 0,0 1 0 0 0,23-14 0 0 0,77-41 0 0 0,-91 52 0 0 0,-16 9 0 0 0,0 0 0 0 0,0 1 0 0 0,0-1 0 0 0,1 1 0 0 0,-1 0 0 0 0,1 1 0 0 0,-1-1 0 0 0,1 1 0 0 0,6-2 0 0 0,29-3 0 0 0,21-6 0 0 0,0 3 0 0 0,1 3 0 0 0,0 3 0 0 0,73 5 0 0 0,-53 17 0 0 0,-50-10 0 0 0,-27-7 0 0 0,0 0 0 0 0,0 0 0 0 0,0 1 0 0 0,0 0 0 0 0,-1 0 0 0 0,1 0 0 0 0,-1 0 0 0 0,1 1 0 0 0,-1-1 0 0 0,4 6 0 0 0,14 11 0 0 0,16 19 0 0 0,-18-16 0 0 0,-15-17 0 0 0,-1-3 0 0 0,-1 0 0 0 0,0 0 0 0 0,0 0 0 0 0,0 1 0 0 0,-1 0 0 0 0,1-1 0 0 0,-1 1 0 0 0,0 0 0 0 0,0 0 0 0 0,0 0 0 0 0,-1 1 0 0 0,1-1 0 0 0,-1 0 0 0 0,0 0 0 0 0,0 1 0 0 0,0-1 0 0 0,-1 9 0 0 0,14 38 0 0 0,-10-42 0 0 0,-1 1 0 0 0,0 0 0 0 0,-1 0 0 0 0,0 0 0 0 0,0 16 0 0 0,-2-4 0 0 0,1-11 0 0 0,0 0 0 0 0,-1 0 0 0 0,-1 0 0 0 0,0 0 0 0 0,0-1 0 0 0,-1 1 0 0 0,-1 0 0 0 0,1-1 0 0 0,-2 1 0 0 0,-4 10 0 0 0,-28 69 0 0 0,35-88 0 0 0,-5 11 0 0 0,0 0 0 0 0,-1 0 0 0 0,0 0 0 0 0,-1-1 0 0 0,0 0 0 0 0,-1 0 0 0 0,-19 19 0 0 0,-4 1 0 0 0,13-12 0 0 0,-1 0 0 0 0,-1-2 0 0 0,-31 23 0 0 0,-3-6 0 0 0,40-24 0 0 0,-1-1 0 0 0,0-1 0 0 0,0 0 0 0 0,-1-1 0 0 0,-19 6 0 0 0,12-6 0 0 0,-16 5 0 0 0,1-1 0 0 0,-1-2 0 0 0,-1-2 0 0 0,0-1 0 0 0,-55 1 0 0 0,82-9 0 0 0,0 1 0 0 0,0-2 0 0 0,0 0 0 0 0,1 0 0 0 0,-1-2 0 0 0,1 1 0 0 0,-1-2 0 0 0,1 0 0 0 0,0 0 0 0 0,-15-10 0 0 0,0-3 0 0 0,0-2 0 0 0,2 0 0 0 0,-37-37 0 0 0,55 45 0 0 0,1 0 0 0 0,0 0 0 0 0,1 0 0 0 0,0-1 0 0 0,1 0 0 0 0,0 0 0 0 0,-4-18 0 0 0,2-29 0 0 0,4 25 0 0 0,1 25 0 0 0,1-1 0 0 0,0 1 0 0 0,0 0 0 0 0,1 0 0 0 0,1 0 0 0 0,0-1 0 0 0,0 1 0 0 0,1 0 0 0 0,0 0 0 0 0,0 0 0 0 0,1 1 0 0 0,1-1 0 0 0,5-11 0 0 0,52-79 0 0 0,-49 81 0 0 0,2 0 0 0 0,0 1 0 0 0,1 1 0 0 0,1 0 0 0 0,1 1 0 0 0,20-15 0 0 0,-10 6 0 0 0,-18 18 0 0 0,0 1 0 0 0,0-1 0 0 0,0 2 0 0 0,1-1 0 0 0,13-5 0 0 0,33-18 0 0 0,33-15 0 0 0,-41 22 0 0 0,-30 15 0 0 0,1 1 0 0 0,-1 1 0 0 0,1 0 0 0 0,0 2 0 0 0,32-3 0 0 0,3-1 0 0 0,-24 3 0 0 0,0 0 0 0 0,0 3 0 0 0,0 0 0 0 0,0 2 0 0 0,0 1 0 0 0,0 1 0 0 0,49 13 0 0 0,-65-11 0 0 0,1 2 0 0 0,-1-1 0 0 0,0 2 0 0 0,0 0 0 0 0,-1 1 0 0 0,21 17 0 0 0,-5-4 0 0 0,-9-11 0 0 0,-14-8 0 0 0,0 0 0 0 0,1 1 0 0 0,-1-1 0 0 0,0 1 0 0 0,-1 1 0 0 0,8 6 0 0 0,0 15 0 0 0,3-9 0 0 0,-13-13 0 0 0,0-1 0 0 0,0 1 0 0 0,0 0 0 0 0,0-1 0 0 0,-1 1 0 0 0,1 1 0 0 0,-1-1 0 0 0,0 0 0 0 0,0 0 0 0 0,1 7 0 0 0,1 10 0 0 0,0 0 0 0 0,-2 0 0 0 0,0 0 0 0 0,-2 0 0 0 0,-2 26 0 0 0,1-3 0 0 0,1-36 0 0 0,0-1 0 0 0,-1 0 0 0 0,0 0 0 0 0,0 0 0 0 0,-1 0 0 0 0,0 0 0 0 0,0 0 0 0 0,-1 0 0 0 0,1 0 0 0 0,-2-1 0 0 0,1 1 0 0 0,-8 9 0 0 0,0-2 0 0 0,-1 0 0 0 0,-1-1 0 0 0,-20 17 0 0 0,18-18 0 0 0,0 2 0 0 0,-21 25 0 0 0,30-32 0 0 0,0 0 0 0 0,-1-1 0 0 0,0 0 0 0 0,0 0 0 0 0,0 0 0 0 0,-1-1 0 0 0,1 0 0 0 0,-1 0 0 0 0,-13 4 0 0 0,-11 9 0 0 0,-61 20 0 0 0,77-30 0 0 0,0-1 0 0 0,0-1 0 0 0,0 0 0 0 0,-1-1 0 0 0,0-1 0 0 0,0-1 0 0 0,-23 2 0 0 0,-8-1 0 0 0,-67-5 0 0 0,107 0 0 0 0,0 0 0 0 0,1-1 0 0 0,-1 0 0 0 0,0 0 0 0 0,1 0 0 0 0,0-1 0 0 0,0 0 0 0 0,-12-8 0 0 0,-13-5 0 0 0,15 9 0 0 0,0-1 0 0 0,1 0 0 0 0,0-2 0 0 0,1 0 0 0 0,0 0 0 0 0,1-2 0 0 0,0 0 0 0 0,1 0 0 0 0,0-1 0 0 0,1-1 0 0 0,0 0 0 0 0,1-1 0 0 0,1 0 0 0 0,0 0 0 0 0,1-1 0 0 0,-6-18 0 0 0,7 12 0 0 0,-5-13 0 0 0,1-1 0 0 0,-8-49 0 0 0,18 74 0 0 0,1 0 0 0 0,0 0 0 0 0,1 0 0 0 0,0 0 0 0 0,0 0 0 0 0,1 0 0 0 0,1 0 0 0 0,0 0 0 0 0,0 0 0 0 0,1 0 0 0 0,1 1 0 0 0,6-16 0 0 0,-9 24 0 0 0,8-15 0 0 0,0-1 0 0 0,1 1 0 0 0,1 1 0 0 0,13-16 0 0 0,19-32 0 0 0,65-35 0 0 0,-85 82 0 0 0,0 2 0 0 0,29-14 0 0 0,-36 20 0 0 0,24-12 0 0 0,0 3 0 0 0,63-21 0 0 0,-16 20 0 0 0,-40 11 0 0 0,-13 3 0 0 0,0 2 0 0 0,1 1 0 0 0,-1 2 0 0 0,1 2 0 0 0,-1 1 0 0 0,1 1 0 0 0,-1 2 0 0 0,35 11 0 0 0,-51-12 0 0 0,-1 1 0 0 0,-1 1 0 0 0,1 0 0 0 0,-1 1 0 0 0,0 1 0 0 0,-1 0 0 0 0,19 15 0 0 0,-16-8 0 0 0,0 1 0 0 0,24 29 0 0 0,-36-38 0 0 0,1 0 0 0 0,-2 0 0 0 0,1 1 0 0 0,-1 0 0 0 0,-1-1 0 0 0,1 2 0 0 0,-2-1 0 0 0,4 12 0 0 0,-1 5 0 0 0,-3-12 0 0 0,0 1 0 0 0,-1-1 0 0 0,1 27 0 0 0,-1 4 0 0 0,-1-21 0 0 0,-3 47 0 0 0,2-64 0 0 0,-1 0 0 0 0,0 0 0 0 0,-1-1 0 0 0,0 1 0 0 0,0-1 0 0 0,0 0 0 0 0,-1 1 0 0 0,0-1 0 0 0,0 0 0 0 0,0 0 0 0 0,-8 9 0 0 0,-25 38 0 0 0,27-37 0 0 0,-1 0 0 0 0,-22 25 0 0 0,-65 49 0 0 0,78-73 0 0 0,-1 0 0 0 0,-37 24 0 0 0,15-24 0 0 0,19-3 0 0 0,18-11 0 0 0,0 0 0 0 0,0 0 0 0 0,0 0 0 0 0,-1-1 0 0 0,1 1 0 0 0,-6 0 0 0 0,-52 16 0 0 0,41-11 0 0 0,0-1 0 0 0,0-2 0 0 0,0 0 0 0 0,-1-1 0 0 0,-28 0 0 0 0,50-4 0 0 0,-13 1 0 0 0,0 0 0 0 0,0-2 0 0 0,0 0 0 0 0,0 0 0 0 0,0-1 0 0 0,1-1 0 0 0,-1 0 0 0 0,-24-11 0 0 0,23 7 0 0 0,0-1 0 0 0,1-1 0 0 0,1 0 0 0 0,-1-1 0 0 0,2-1 0 0 0,-1 0 0 0 0,1 0 0 0 0,1-1 0 0 0,0-1 0 0 0,1 0 0 0 0,0 0 0 0 0,1-1 0 0 0,1 0 0 0 0,-8-18 0 0 0,-5-4 0 0 0,19 32 0 0 0,-1 1 0 0 0,1-1 0 0 0,-1 0 0 0 0,1 0 0 0 0,0 0 0 0 0,1 0 0 0 0,-1 0 0 0 0,1 0 0 0 0,0-1 0 0 0,0 1 0 0 0,0 0 0 0 0,0-1 0 0 0,1-4 0 0 0,-3-42 0 0 0,2-48 0 0 0,1 92 0 0 0,1 0 0 0 0,0 0 0 0 0,0 0 0 0 0,1 0 0 0 0,-1 0 0 0 0,2 1 0 0 0,-1-1 0 0 0,1 0 0 0 0,0 1 0 0 0,6-10 0 0 0,16-13 0 0 0,-20 21 0 0 0,-1 1 0 0 0,1 0 0 0 0,0 0 0 0 0,0 1 0 0 0,11-12 0 0 0,26-33 0 0 0,2 17 0 0 0,65-37 0 0 0,-86 58 0 0 0,0 2 0 0 0,1 1 0 0 0,0 1 0 0 0,31-8 0 0 0,103-16 0 0 0,-127 30 0 0 0,0 1 0 0 0,45 3 0 0 0,-29 0 0 0 0,-28 0 0 0 0,-1 1 0 0 0,0 1 0 0 0,0 0 0 0 0,-1 2 0 0 0,1-1 0 0 0,-1 2 0 0 0,0 1 0 0 0,0 0 0 0 0,27 16 0 0 0,-41-21 0 0 0,0 0 0 0 0,0 0 0 0 0,0 0 0 0 0,-1 0 0 0 0,1 1 0 0 0,-1-1 0 0 0,0 0 0 0 0,1 1 0 0 0,-1 0 0 0 0,0 0 0 0 0,-1-1 0 0 0,4 7 0 0 0,-4-7 0 0 0,0 0 0 0 0,0-1 0 0 0,0 1 0 0 0,0-1 0 0 0,0 1 0 0 0,0-1 0 0 0,0 1 0 0 0,0-1 0 0 0,1 0 0 0 0,-1 0 0 0 0,1 0 0 0 0,-1 0 0 0 0,1 0 0 0 0,-1 0 0 0 0,3 1 0 0 0,9 8 0 0 0,-10 0 0 0 0,0 1 0 0 0,0-1 0 0 0,-1 1 0 0 0,-1-1 0 0 0,1 21 0 0 0,1 3 0 0 0,0-12 0 0 0,-1 0 0 0 0,-2 0 0 0 0,0 1 0 0 0,-1-1 0 0 0,-1 0 0 0 0,-1 1 0 0 0,-9 28 0 0 0,7-38 0 0 0,-1 0 0 0 0,-1 0 0 0 0,0 0 0 0 0,-1-1 0 0 0,-1 0 0 0 0,-15 18 0 0 0,5-7 0 0 0,-41 49 0 0 0,54-65 0 0 0,-1 1 0 0 0,1-2 0 0 0,-1 1 0 0 0,-1-1 0 0 0,1 0 0 0 0,-1 0 0 0 0,-11 5 0 0 0,-27 21 0 0 0,26-20 0 0 0,-1 0 0 0 0,1-1 0 0 0,-2-1 0 0 0,-32 10 0 0 0,31-12 0 0 0,-1 0 0 0 0,1-2 0 0 0,-29 3 0 0 0,47-8 0 0 0,-1 0 0 0 0,0 0 0 0 0,0-1 0 0 0,0 0 0 0 0,1 0 0 0 0,-1-1 0 0 0,0 0 0 0 0,0 0 0 0 0,1 0 0 0 0,-1 0 0 0 0,1-1 0 0 0,-1 0 0 0 0,1 0 0 0 0,0-1 0 0 0,-1 1 0 0 0,1-1 0 0 0,1 0 0 0 0,-1-1 0 0 0,0 1 0 0 0,-4-5 0 0 0,-7-10 0 0 0,0-1 0 0 0,1-1 0 0 0,1 0 0 0 0,1-1 0 0 0,1 0 0 0 0,-17-41 0 0 0,24 49 0 0 0,1 0 0 0 0,0-1 0 0 0,1 0 0 0 0,1 0 0 0 0,0 0 0 0 0,1 0 0 0 0,0 0 0 0 0,1 0 0 0 0,2-17 0 0 0,0 21 0 0 0,0 0 0 0 0,0-1 0 0 0,0 1 0 0 0,2 0 0 0 0,-1 0 0 0 0,1 1 0 0 0,0-1 0 0 0,1 1 0 0 0,0 0 0 0 0,1 0 0 0 0,0 0 0 0 0,0 1 0 0 0,13-13 0 0 0,56-51 0 0 0,-67 64 0 0 0,1-1 0 0 0,1 0 0 0 0,0 1 0 0 0,0 0 0 0 0,0 0 0 0 0,1 1 0 0 0,0 0 0 0 0,1 1 0 0 0,0 1 0 0 0,22-9 0 0 0,-12 9 0 0 0,2-2 0 0 0,1 1 0 0 0,-1 2 0 0 0,50-3 0 0 0,-46 6 0 0 0,0 2 0 0 0,0 1 0 0 0,38 8 0 0 0,-55-7 0 0 0,1 1 0 0 0,-1 0 0 0 0,0 0 0 0 0,0 1 0 0 0,0 0 0 0 0,0 1 0 0 0,-1 0 0 0 0,0 1 0 0 0,0 0 0 0 0,-1 1 0 0 0,9 8 0 0 0,-10-10 0 0 0,-6-4 0 0 0,0 0 0 0 0,1 0 0 0 0,-1 0 0 0 0,0 0 0 0 0,0 0 0 0 0,0 0 0 0 0,0 1 0 0 0,0-1 0 0 0,-1 0 0 0 0,1 1 0 0 0,-1 0 0 0 0,0-1 0 0 0,2 6 0 0 0,-2-5 0 0 0,1-1 0 0 0,-1 1 0 0 0,0-1 0 0 0,0 1 0 0 0,1-1 0 0 0,0 1 0 0 0,-1-1 0 0 0,1 0 0 0 0,0 0 0 0 0,0 0 0 0 0,0 0 0 0 0,3 2 0 0 0,-3-3 0 0 0,-1 0 0 0 0,1 1 0 0 0,0-1 0 0 0,-1 1 0 0 0,1-1 0 0 0,-1 1 0 0 0,0-1 0 0 0,0 1 0 0 0,1 0 0 0 0,-1 0 0 0 0,0 0 0 0 0,0 0 0 0 0,-1 0 0 0 0,1 0 0 0 0,0 0 0 0 0,-1 0 0 0 0,1 0 0 0 0,-1 0 0 0 0,1 0 0 0 0,-1 0 0 0 0,0 3 0 0 0,1 7 0 0 0,0 0 0 0 0,1 1 0 0 0,0-1 0 0 0,5 14 0 0 0,-3-13 0 0 0,-1 0 0 0 0,-1 0 0 0 0,0 1 0 0 0,1 17 0 0 0,-5-11 0 0 0,-1 1 0 0 0,0-1 0 0 0,-2 1 0 0 0,0-1 0 0 0,-2-1 0 0 0,0 1 0 0 0,-19 36 0 0 0,15-26 0 0 0,2-10 0 0 0,-20 3 0 0 0,10 4 0 0 0,-7-10 0 0 0,-7 8 0 0 0,31-24 0 0 0,1 1 0 0 0,0 0 0 0 0,-1-1 0 0 0,0 1 0 0 0,1 0 0 0 0,-1-1 0 0 0,0 0 0 0 0,0 0 0 0 0,0 1 0 0 0,0-1 0 0 0,0 0 0 0 0,0 0 0 0 0,0-1 0 0 0,-3 2 0 0 0,-12 5 0 0 0,3 6 0 0 0,12-11 0 0 0,0 0 0 0 0,0 0 0 0 0,0 0 0 0 0,0-1 0 0 0,-1 1 0 0 0,1 0 0 0 0,0-1 0 0 0,-1 0 0 0 0,1 1 0 0 0,-1-1 0 0 0,1 0 0 0 0,-1 0 0 0 0,-3 0 0 0 0,-42 15 0 0 0,28-8 0 0 0,0-1 0 0 0,0-2 0 0 0,-1 0 0 0 0,0 0 0 0 0,-42 1 0 0 0,31-5 0 0 0,24 1 0 0 0,0-2 0 0 0,0 1 0 0 0,0-1 0 0 0,0 0 0 0 0,0-1 0 0 0,0 0 0 0 0,0 0 0 0 0,0 0 0 0 0,0-1 0 0 0,1 0 0 0 0,-1-1 0 0 0,1 0 0 0 0,-1 0 0 0 0,-12-8 0 0 0,-59-51 0 0 0,60 49 0 0 0,-3-1 0 0 0,18 6 0 0 0,0 1 0 0 0,0-1 0 0 0,0 1 0 0 0,1-1 0 0 0,0 0 0 0 0,1 0 0 0 0,-1-1 0 0 0,-1-15 0 0 0,4 21 0 0 0,-1 0 0 0 0,1 1 0 0 0,-1-1 0 0 0,1 0 0 0 0,0 1 0 0 0,0-1 0 0 0,0 0 0 0 0,1 1 0 0 0,-1-1 0 0 0,1 0 0 0 0,-1 1 0 0 0,1-1 0 0 0,0 0 0 0 0,0 1 0 0 0,0-1 0 0 0,1 1 0 0 0,-1 0 0 0 0,0-1 0 0 0,1 1 0 0 0,-1 0 0 0 0,1 0 0 0 0,0 0 0 0 0,0 0 0 0 0,0 0 0 0 0,0 0 0 0 0,0 1 0 0 0,0-1 0 0 0,0 1 0 0 0,1-1 0 0 0,-1 1 0 0 0,5-2 0 0 0,4 0-79 0 0,1 0-1 0 0,0 1 1 0 0,0 0 0 0 0,0 1-1 0 0,0 0 1 0 0,0 1 0 0 0,0 0-1 0 0,0 1 1 0 0,23 5 0 0 0,11 2-4807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58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1645 592 9024 0 0,'-20'-18'4201'0'0,"18"17"-4001"0"0,-40-12 1870 0 0,23 7-658 0 0,10 3-883 0 0,0-1 0 0 0,0-1-1 0 0,1 1 1 0 0,-1-1-1 0 0,1-1 1 0 0,1 0 0 0 0,-1 0-1 0 0,-10-12 1 0 0,12 8-273 0 0,5 8-189 0 0,0 0 1 0 0,0 0-1 0 0,0 0 0 0 0,0 0 1 0 0,-1 0-1 0 0,1 1 1 0 0,-1-1-1 0 0,1 1 0 0 0,-1-1 1 0 0,1 1-1 0 0,-1-1 0 0 0,-3-1 1 0 0,2 0 21 0 0,0-1 0 0 0,0 1 1 0 0,1 0-1 0 0,-1-1 1 0 0,1 1-1 0 0,0-1 1 0 0,0 0-1 0 0,0 0 0 0 0,0 0 1 0 0,1 0-1 0 0,0 0 1 0 0,-1 0-1 0 0,0-8 0 0 0,-6-54 826 0 0,8 60-851 0 0,0 1 1 0 0,1-1-1 0 0,-1 0 0 0 0,1 1 0 0 0,0-1 0 0 0,0 1 0 0 0,1 0 1 0 0,0-1-1 0 0,3-6 0 0 0,-3 9-43 0 0,0 0 1 0 0,0 0 0 0 0,0 0-1 0 0,0 1 1 0 0,1-1-1 0 0,-1 1 1 0 0,1 0-1 0 0,-1 0 1 0 0,1 0-1 0 0,0 0 1 0 0,0 0-1 0 0,0 0 1 0 0,0 1-1 0 0,0-1 1 0 0,1 1-1 0 0,-1 0 1 0 0,6-1 0 0 0,12-3 49 0 0,1 1 1 0 0,0 2 0 0 0,0 0 0 0 0,1 1 0 0 0,-1 2 0 0 0,0 0 0 0 0,0 1 0 0 0,0 1 0 0 0,-1 1-1 0 0,1 1 1 0 0,22 9 0 0 0,-26-8 6 0 0,0 0 0 0 0,-1 2-1 0 0,29 17 1 0 0,-39-21-43 0 0,-1 0 0 0 0,0 0 0 0 0,0 1 0 0 0,-1 0 0 0 0,1 0 0 0 0,-1 1 0 0 0,0-1 0 0 0,-1 1 0 0 0,1 0 0 0 0,4 9 0 0 0,-6-9 12 0 0,0-1 0 0 0,-1 1 0 0 0,0 0 0 0 0,0 0 0 0 0,0 0 0 0 0,-1 0 0 0 0,1 0 0 0 0,-2 0 0 0 0,1 0 0 0 0,-1 0 0 0 0,0 11 0 0 0,1-9 11 0 0,-1-1-1 0 0,0 1 1 0 0,0-1 0 0 0,0 1-1 0 0,-1 0 1 0 0,-1-1 0 0 0,1 0-1 0 0,-1 1 1 0 0,0-1 0 0 0,-1 0-1 0 0,1 0 1 0 0,-2 0 0 0 0,1 0-1 0 0,-1-1 1 0 0,0 1-1 0 0,-6 8 1 0 0,2-8-31 0 0,-22 29 153 0 0,28-33-169 0 0,0 0 1 0 0,0 0-1 0 0,-1-1 1 0 0,1 1-1 0 0,-1 0 0 0 0,1-1 1 0 0,-1 0-1 0 0,0 0 1 0 0,0 1-1 0 0,0-2 1 0 0,0 1-1 0 0,0 0 1 0 0,0 0-1 0 0,0-1 0 0 0,-1 0 1 0 0,-4 2-1 0 0,-25 12 104 0 0,13 2-42 0 0,15-12-47 0 0,0-1 0 0 0,0 0 0 0 0,0 0 0 0 0,0 0-1 0 0,0-1 1 0 0,-1 0 0 0 0,-7 4 0 0 0,-30 11 41 0 0,27-10-15 0 0,-1 0 0 0 0,-1-1 1 0 0,1-1-1 0 0,-1-1 0 0 0,0 0 0 0 0,-1-1 0 0 0,-33 2 0 0 0,51-6-46 0 0,-3 1-1 0 0,0-1 0 0 0,0 0 0 0 0,0 1 0 0 0,0-1 0 0 0,0-1 0 0 0,0 1 1 0 0,0-1-1 0 0,0 1 0 0 0,0-1 0 0 0,0 0 0 0 0,0 0 0 0 0,1-1 0 0 0,-1 1 0 0 0,0-1 1 0 0,1 0-1 0 0,-1 0 0 0 0,1 0 0 0 0,0 0 0 0 0,0-1 0 0 0,-4-2 0 0 0,-10-20-33 0 0,0 14 34 0 0,15 10-5 0 0,0 1 0 0 0,1-2 0 0 0,-1 1 0 0 0,0 0 0 0 0,0 0 0 0 0,1 0 0 0 0,-1-1 0 0 0,1 1 0 0 0,-1-1-1 0 0,1 0 1 0 0,0 1 0 0 0,-1-1 0 0 0,1 0 0 0 0,0 0 0 0 0,0 1 0 0 0,0-1 0 0 0,-1-4 0 0 0,-21-37 19 0 0,20 38-26 0 0,0 0 0 0 0,0 0 0 0 0,0-1 0 0 0,0 1 0 0 0,1-1 1 0 0,-3-8-1 0 0,1-2-15 0 0,-1 2 6 0 0,2 0 1 0 0,0 0-1 0 0,0 0 1 0 0,1 0-1 0 0,0-16 1 0 0,2 19 17 0 0,1 2 0 0 0,1-1 0 0 0,-1 0 0 0 0,1 0 0 0 0,1 0 0 0 0,0 1 0 0 0,0-1 0 0 0,1 1 0 0 0,0 0 0 0 0,1 0 0 0 0,0 0 0 0 0,9-12 0 0 0,-1 5 3 0 0,0 0-1 0 0,2 1 1 0 0,-1 1-1 0 0,32-23 0 0 0,-44 35-2 0 0,0 1 0 0 0,0-1 0 0 0,0 1 0 0 0,0-1 0 0 0,0 1 0 0 0,0 0-1 0 0,1 0 1 0 0,-1 0 0 0 0,0 0 0 0 0,1 1 0 0 0,2-1 0 0 0,11-7 5 0 0,-4-6 1 0 0,-10 12-8 0 0,-1 0-1 0 0,1 1 1 0 0,-1-1 0 0 0,1 0-1 0 0,0 1 1 0 0,-1-1 0 0 0,1 1 0 0 0,0 0-1 0 0,0 0 1 0 0,0 0 0 0 0,0 0-1 0 0,0 0 1 0 0,4-1 0 0 0,-4 1 0 0 0,0 0 0 0 0,0 1 0 0 0,0-1 1 0 0,1 0-1 0 0,-1-1 0 0 0,0 1 0 0 0,0 0 0 0 0,-1 0 1 0 0,1-1-1 0 0,3-2 0 0 0,-3 2 0 0 0,0 0-1 0 0,0 0 1 0 0,1 0 0 0 0,-1 1-1 0 0,0-1 1 0 0,1 1-1 0 0,-1 0 1 0 0,1-1 0 0 0,-1 1-1 0 0,5-1 1 0 0,15-4 9 0 0,1 0 1 0 0,0 2 0 0 0,1 0 0 0 0,-1 1 0 0 0,0 2-1 0 0,1 0 1 0 0,0 2 0 0 0,-1 0 0 0 0,0 2-1 0 0,1 0 1 0 0,-1 2 0 0 0,0 1 0 0 0,30 11-1 0 0,-45-13 9 0 0,0-1 0 0 0,0 2-1 0 0,-1-1 1 0 0,1 1 0 0 0,-1 1-1 0 0,0-1 1 0 0,0 1 0 0 0,-1 0-1 0 0,0 1 1 0 0,0-1 0 0 0,0 1-1 0 0,-1 0 1 0 0,0 1 0 0 0,0-1-1 0 0,-1 1 1 0 0,0 0 0 0 0,0 0-1 0 0,-1 1 1 0 0,0-1 0 0 0,-1 1-1 0 0,0-1 1 0 0,0 1 0 0 0,-1 0-1 0 0,0 0 1 0 0,0 0 0 0 0,-1 11-1 0 0,0 2 34 0 0,1-16-36 0 0,0 1 0 0 0,-1-1 1 0 0,0 1-1 0 0,0-1 0 0 0,-1 1 0 0 0,0-1 1 0 0,0 0-1 0 0,0 1 0 0 0,-1-1 0 0 0,0 0 1 0 0,0 0-1 0 0,-1 0 0 0 0,1 0 0 0 0,-1 0 1 0 0,-1-1-1 0 0,1 1 0 0 0,-5 4 0 0 0,-3 3 8 0 0,0-2 1 0 0,-1 1-1 0 0,-1-2 0 0 0,0 1 0 0 0,0-2 0 0 0,-1 0 0 0 0,0 0 0 0 0,-1-2 1 0 0,-23 10-1 0 0,26-13-4 0 0,0-2 0 0 0,-1 1 0 0 0,1-2-1 0 0,0 0 1 0 0,-23 0 0 0 0,29-1-12 0 0,1-1 1 0 0,0 0-1 0 0,-1 0 0 0 0,1 0 0 0 0,0 0 0 0 0,0-1 0 0 0,0 0 0 0 0,0 0 0 0 0,0 0 0 0 0,1-1 0 0 0,-1 1 1 0 0,1-1-1 0 0,-1 0 0 0 0,1 0 0 0 0,0-1 0 0 0,-7-7 0 0 0,-17-21-5 0 0,14 18 29 0 0,1-1 0 0 0,-22-34 0 0 0,-12-33 2 0 0,33 57-26 0 0,12 20-6 0 0,-1 1 0 0 0,0-1 0 0 0,1 1-1 0 0,0-1 1 0 0,0 0 0 0 0,1 0 0 0 0,-1 0-1 0 0,1 0 1 0 0,0 0 0 0 0,0 0 0 0 0,0-10 0 0 0,-2-33 5 0 0,2 40-5 0 0,-1 0-1 0 0,2-1 1 0 0,-1 1 0 0 0,1-1-1 0 0,0 1 1 0 0,1 0-1 0 0,0-1 1 0 0,0 1 0 0 0,1 0-1 0 0,0-1 1 0 0,6-12-1 0 0,2-3-11 0 0,-10 22 9 0 0,1 0 1 0 0,-1 1-1 0 0,1-1 1 0 0,0 0-1 0 0,-1 1 1 0 0,1-1-1 0 0,0 0 1 0 0,0 1-1 0 0,0-1 0 0 0,1 1 1 0 0,-1 0-1 0 0,0-1 1 0 0,0 1-1 0 0,1 0 1 0 0,-1 0-1 0 0,1 0 1 0 0,-1 0-1 0 0,1 0 1 0 0,2-2-1 0 0,34-19-7 0 0,-26 14 2 0 0,1 0 0 0 0,-1 2 0 0 0,1-1-1 0 0,1 2 1 0 0,16-6 0 0 0,-1 3 4 0 0,0 2-1 0 0,0 1 1 0 0,0 1 0 0 0,36 0 0 0 0,-1 3-1 0 0,-40-1 5 0 0,1 1 0 0 0,-1 2 0 0 0,1 0 0 0 0,-1 1 0 0 0,1 2 0 0 0,34 9 0 0 0,-19-1-2 0 0,-32-10 1 0 0,1 0 0 0 0,-1 0 0 0 0,0 1 1 0 0,1 0-1 0 0,-2 1 0 0 0,1 0 0 0 0,0 0 0 0 0,-1 1 1 0 0,1 0-1 0 0,8 8 0 0 0,-3-2 21 0 0,-1-1 0 0 0,2-1 1 0 0,25 14-1 0 0,-24-14 26 0 0,0 0 0 0 0,25 19 0 0 0,-36-24-41 0 0,0 0-1 0 0,0 1 1 0 0,0-1-1 0 0,0 1 1 0 0,-1 0-1 0 0,0-1 0 0 0,0 1 1 0 0,0 1-1 0 0,0-1 1 0 0,-1 0-1 0 0,0 1 1 0 0,2 7-1 0 0,-3-10 0 0 0,0-1-1 0 0,0 1 0 0 0,0 0 1 0 0,0-1-1 0 0,0 1 0 0 0,1-1 0 0 0,-1 0 1 0 0,1 1-1 0 0,0-1 0 0 0,2 3 1 0 0,-2-4 0 0 0,-1 1 1 0 0,1-1 0 0 0,-1 1-1 0 0,0 0 1 0 0,0 0 0 0 0,0-1-1 0 0,0 1 1 0 0,0 0 0 0 0,0 0-1 0 0,0 0 1 0 0,0 0 0 0 0,-1 0 0 0 0,1 0-1 0 0,-1 1 1 0 0,1-1 0 0 0,-1 0-1 0 0,0 3 1 0 0,9 76 129 0 0,-9-76-136 0 0,0-1 0 0 0,0 1 0 0 0,0 0 0 0 0,-1 0 0 0 0,1 0 0 0 0,-1-1 0 0 0,0 1 0 0 0,-1 0 0 0 0,1-1 0 0 0,-1 1 0 0 0,0-1 0 0 0,0 0 0 0 0,0 1 0 0 0,-1-1 0 0 0,1 0 0 0 0,-1 0 0 0 0,0-1 0 0 0,0 1 0 0 0,-1-1 0 0 0,1 1 0 0 0,-5 3 0 0 0,-15 14 0 0 0,19-16 0 0 0,0-1 0 0 0,0 1 0 0 0,-1-1 0 0 0,0 0 0 0 0,1-1 0 0 0,-1 1 0 0 0,0-1 0 0 0,-1 0 0 0 0,-9 4 0 0 0,-43 17 0 0 0,43-17 0 0 0,0 0 0 0 0,-27 7 0 0 0,18-9 0 0 0,0-1 0 0 0,0-2 0 0 0,0 0 0 0 0,-1-1 0 0 0,-45-5 0 0 0,60 1 0 0 0,1 0 0 0 0,0 0 0 0 0,-1-1 0 0 0,1 0 0 0 0,1 0 0 0 0,-1-1 0 0 0,1 0 0 0 0,-1-1 0 0 0,2 0 0 0 0,-1 0 0 0 0,-13-15 0 0 0,18 16 0 0 0,0 0 0 0 0,0-1 0 0 0,0 1 0 0 0,1 0 0 0 0,0-1 0 0 0,0 0 0 0 0,0 0 0 0 0,1 1 0 0 0,0-1 0 0 0,0 0 0 0 0,1 0 0 0 0,-1 0 0 0 0,1 0 0 0 0,0 0 0 0 0,2-11 0 0 0,-1-2 0 0 0,1 13 0 0 0,0-1 0 0 0,0 1 0 0 0,0 0 0 0 0,1 0 0 0 0,0 0 0 0 0,0 0 0 0 0,0 0 0 0 0,1 1 0 0 0,7-9 0 0 0,0-1 0 0 0,-10 14 0 0 0,0 0 0 0 0,0-1 0 0 0,0 1 0 0 0,0 0 0 0 0,0 0 0 0 0,1-1 0 0 0,-1 1 0 0 0,1 0 0 0 0,-1 0 0 0 0,1 1 0 0 0,-1-1 0 0 0,1 0 0 0 0,-1 0 0 0 0,1 1 0 0 0,0-1 0 0 0,-1 1 0 0 0,3-1 0 0 0,13-6 0 0 0,-3-10 0 0 0,-11 13 0 0 0,0 1 0 0 0,0 0 0 0 0,0-1 0 0 0,0 1 0 0 0,1 1 0 0 0,-1-1 0 0 0,1 0 0 0 0,-1 1 0 0 0,7-3 0 0 0,52-19 0 0 0,-48 16 0 0 0,1 2 0 0 0,0-1 0 0 0,0 2 0 0 0,0 0 0 0 0,1 0 0 0 0,0 2 0 0 0,25-4 0 0 0,125-1 0 0 0,-130 8 0 0 0,0 1 0 0 0,-1 2 0 0 0,0 1 0 0 0,46 12 0 0 0,-30-5 0 0 0,-34-8 0 0 0,0 1 0 0 0,0 0 0 0 0,0 1 0 0 0,0 0 0 0 0,-1 2 0 0 0,30 15 0 0 0,-35-13 0 0 0,-6-5 0 0 0,1 0 0 0 0,-1 0 0 0 0,1 0 0 0 0,0-1 0 0 0,10 5 0 0 0,-14-7 0 0 0,1 0 0 0 0,-1 0 0 0 0,1 0 0 0 0,-1 1 0 0 0,1 0 0 0 0,-1-1 0 0 0,0 1 0 0 0,0 0 0 0 0,0 0 0 0 0,0 0 0 0 0,2 2 0 0 0,12 13 0 0 0,4-2 0 0 0,-12-9 0 0 0,1 0 0 0 0,-1 1 0 0 0,0 0 0 0 0,-1 0 0 0 0,0 0 0 0 0,0 1 0 0 0,0 0 0 0 0,9 17 0 0 0,-6-9 0 0 0,-7-12 0 0 0,0 0 0 0 0,0 1 0 0 0,0-1 0 0 0,-1 1 0 0 0,1-1 0 0 0,-1 1 0 0 0,-1 0 0 0 0,1 0 0 0 0,0 0 0 0 0,-1 0 0 0 0,1 6 0 0 0,2 17 0 0 0,-3-22 0 0 0,1 0 0 0 0,-1-1 0 0 0,-1 1 0 0 0,1 0 0 0 0,-1 0 0 0 0,0 0 0 0 0,0 0 0 0 0,-2 6 0 0 0,0 2 0 0 0,1-7 0 0 0,0 0 0 0 0,0 0 0 0 0,-1-1 0 0 0,0 1 0 0 0,0-1 0 0 0,0 1 0 0 0,-1-1 0 0 0,0 0 0 0 0,0 0 0 0 0,-1 0 0 0 0,-7 10 0 0 0,-18 18 0 0 0,9-9 0 0 0,-1 0 0 0 0,-35 31 0 0 0,45-47 0 0 0,4-2 0 0 0,-1-1 0 0 0,0 0 0 0 0,0 0 0 0 0,0-1 0 0 0,-1 0 0 0 0,-8 4 0 0 0,12-7 0 0 0,-10 4 0 0 0,0 0 0 0 0,-1-1 0 0 0,1-1 0 0 0,-1 0 0 0 0,0-1 0 0 0,1-1 0 0 0,-1-1 0 0 0,-1 0 0 0 0,1-1 0 0 0,-16-1 0 0 0,25-1 0 0 0,1 0 0 0 0,0 0 0 0 0,0-1 0 0 0,0 0 0 0 0,0 0 0 0 0,0 0 0 0 0,0-1 0 0 0,1 1 0 0 0,-10-10 0 0 0,-10-6 0 0 0,8 5 0 0 0,1 0 0 0 0,-15-19 0 0 0,-7-5 0 0 0,21 22 0 0 0,1 0 0 0 0,0-2 0 0 0,2 0 0 0 0,0 0 0 0 0,-23-40 0 0 0,30 43 0 0 0,0-1 0 0 0,1 1 0 0 0,1-1 0 0 0,0 0 0 0 0,1 0 0 0 0,1 0 0 0 0,0-1 0 0 0,1 0 0 0 0,1-18 0 0 0,0 12 0 0 0,0 15 0 0 0,1 0 0 0 0,-1 0 0 0 0,1 0 0 0 0,1-1 0 0 0,-1 1 0 0 0,2 0 0 0 0,-1 1 0 0 0,1-1 0 0 0,0 0 0 0 0,5-12 0 0 0,38-26 0 0 0,-16 20 0 0 0,-19 16 0 0 0,32-27 0 0 0,-29 27 0 0 0,-5 4 0 0 0,0 0 0 0 0,1 1 0 0 0,0-1 0 0 0,1 2 0 0 0,-1-1 0 0 0,12-3 0 0 0,18-4 0 0 0,0 1 0 0 0,1 2 0 0 0,0 2 0 0 0,1 2 0 0 0,61-1 0 0 0,-40 9 0 0 0,0 2 0 0 0,0 3 0 0 0,-1 3 0 0 0,74 23 0 0 0,-124-30 0 0 0,-1 0 0 0 0,1 1 0 0 0,-1 0 0 0 0,0 1 0 0 0,12 8 0 0 0,6 4 0 0 0,-19-12 0 0 0,0 0 0 0 0,-1 1 0 0 0,1 0 0 0 0,-1 0 0 0 0,-1 1 0 0 0,1 0 0 0 0,-2 0 0 0 0,1 1 0 0 0,-1-1 0 0 0,0 2 0 0 0,-1-1 0 0 0,0 1 0 0 0,6 16 0 0 0,2 5 0 0 0,-1-17 0 0 0,1 5 0 0 0,-10 21 0 0 0,-3-37 0 0 0,0 18 0 0 0,0 0 0 0 0,-1 1 0 0 0,-1-1 0 0 0,-1 0 0 0 0,0 0 0 0 0,-12 35 0 0 0,-5-12 0 0 0,-2-1 0 0 0,-1-1 0 0 0,-36 48 0 0 0,51-81 0 0 0,-1 1 0 0 0,0-1 0 0 0,-18 15 0 0 0,-19 17 0 0 0,35-30 0 0 0,-1 0 0 0 0,0 0 0 0 0,-15 9 0 0 0,10-8 0 0 0,5-6 0 0 0,0 0 0 0 0,-1-1 0 0 0,1-1 0 0 0,-1 0 0 0 0,0 0 0 0 0,0-2 0 0 0,0 0 0 0 0,-20 1 0 0 0,3 1 0 0 0,23-2 0 0 0,0 0 0 0 0,-1-1 0 0 0,1 0 0 0 0,-1-1 0 0 0,1 0 0 0 0,-1 0 0 0 0,1 0 0 0 0,0-1 0 0 0,-1 0 0 0 0,1 0 0 0 0,0-1 0 0 0,-1 0 0 0 0,-10-5 0 0 0,-4-9 0 0 0,0-1 0 0 0,2-1 0 0 0,0 0 0 0 0,1-2 0 0 0,0 0 0 0 0,2-2 0 0 0,1 1 0 0 0,0-2 0 0 0,2 0 0 0 0,1-1 0 0 0,0-1 0 0 0,-11-33 0 0 0,15 31 0 0 0,-11-51 0 0 0,18 68 0 0 0,1 0 0 0 0,0 0 0 0 0,1-1 0 0 0,0 1 0 0 0,0 0 0 0 0,1-1 0 0 0,0 1 0 0 0,5-17 0 0 0,-2 10 0 0 0,-2 11 0 0 0,-1 1 0 0 0,1 0 0 0 0,-1-1 0 0 0,1 1 0 0 0,1 0 0 0 0,4-8 0 0 0,11-9 0 0 0,0 1 0 0 0,1 1 0 0 0,1 1 0 0 0,1 0 0 0 0,1 2 0 0 0,1 1 0 0 0,0 0 0 0 0,1 2 0 0 0,0 1 0 0 0,1 0 0 0 0,0 2 0 0 0,1 1 0 0 0,50-12 0 0 0,-26 11 0 0 0,1 3 0 0 0,0 2 0 0 0,0 2 0 0 0,0 2 0 0 0,0 3 0 0 0,98 13 0 0 0,-126-9 0 0 0,-1 1 0 0 0,-1 1 0 0 0,29 13 0 0 0,-24-9 0 0 0,-23-10 0 0 0,-1 0 0 0 0,0 1 0 0 0,0-1 0 0 0,1 0 0 0 0,-1 1 0 0 0,0-1 0 0 0,0 1 0 0 0,0 0 0 0 0,0-1 0 0 0,-1 1 0 0 0,4 4 0 0 0,10 10 0 0 0,2-8 0 0 0,-14-8 0 0 0,-1 1 0 0 0,0 0 0 0 0,1 0 0 0 0,-1 0 0 0 0,0 0 0 0 0,0 0 0 0 0,1 1 0 0 0,-1-1 0 0 0,0 1 0 0 0,0-1 0 0 0,0 1 0 0 0,-1 0 0 0 0,1 0 0 0 0,0-1 0 0 0,1 4 0 0 0,11 16 0 0 0,-11-18 0 0 0,-1 0 0 0 0,1 1 0 0 0,-1-1 0 0 0,0 1 0 0 0,0-1 0 0 0,-1 1 0 0 0,1-1 0 0 0,-1 1 0 0 0,1 0 0 0 0,-1 0 0 0 0,0 0 0 0 0,0 4 0 0 0,-1-5 0 0 0,0 0 0 0 0,0-1 0 0 0,0 1 0 0 0,1-1 0 0 0,-1 1 0 0 0,1-1 0 0 0,-1 1 0 0 0,1-1 0 0 0,0 0 0 0 0,2 4 0 0 0,-2-3 0 0 0,0-1 0 0 0,0 1 0 0 0,0 0 0 0 0,0 0 0 0 0,-1-1 0 0 0,1 1 0 0 0,-1 0 0 0 0,1 0 0 0 0,-1 0 0 0 0,0 4 0 0 0,0 15 0 0 0,2-13 0 0 0,-1 1 0 0 0,-1-1 0 0 0,0 1 0 0 0,0 0 0 0 0,-1-1 0 0 0,0 1 0 0 0,-1-1 0 0 0,0 1 0 0 0,-1-1 0 0 0,0 0 0 0 0,-4 10 0 0 0,-23 25 0 0 0,13-17 0 0 0,-2 0 0 0 0,-35 39 0 0 0,29-40 0 0 0,20-19 0 0 0,-1-1 0 0 0,0 0 0 0 0,-1 0 0 0 0,1-1 0 0 0,-13 9 0 0 0,-15 8 0 0 0,23-14 0 0 0,0 0 0 0 0,0 0 0 0 0,-1-1 0 0 0,0-1 0 0 0,0 0 0 0 0,0-1 0 0 0,-1 0 0 0 0,0-1 0 0 0,0 0 0 0 0,0-1 0 0 0,-22 2 0 0 0,30-4 0 0 0,4-1 0 0 0,0 0 0 0 0,1 1 0 0 0,-1-1 0 0 0,0 0 0 0 0,0 0 0 0 0,0 0 0 0 0,0 0 0 0 0,0 0 0 0 0,0 0 0 0 0,0 0 0 0 0,0 0 0 0 0,0 0 0 0 0,0 0 0 0 0,1 0 0 0 0,-1-1 0 0 0,0 1 0 0 0,0 0 0 0 0,0-1 0 0 0,0 1 0 0 0,0-1 0 0 0,1 1 0 0 0,-1-1 0 0 0,0 1 0 0 0,0-1 0 0 0,1 1 0 0 0,-1-1 0 0 0,0 0 0 0 0,1 0 0 0 0,-1 1 0 0 0,1-1 0 0 0,-1 0 0 0 0,1 0 0 0 0,-1 1 0 0 0,1-1 0 0 0,-1-1 0 0 0,0-1 0 0 0,0 1 0 0 0,0 0 0 0 0,0 0 0 0 0,0 0 0 0 0,0 0 0 0 0,0 0 0 0 0,-1 0 0 0 0,1 0 0 0 0,-1 0 0 0 0,1 1 0 0 0,-1-1 0 0 0,0 1 0 0 0,0-1 0 0 0,0 1 0 0 0,0-1 0 0 0,-3-1 0 0 0,1 1 0 0 0,1 0 0 0 0,-1-1 0 0 0,0 0 0 0 0,1 0 0 0 0,0 0 0 0 0,0 0 0 0 0,-5-6 0 0 0,-70-120 0 0 0,72 114 0 0 0,0 0 0 0 0,1-1 0 0 0,1 0 0 0 0,0 0 0 0 0,1-1 0 0 0,1 1 0 0 0,1-1 0 0 0,0 1 0 0 0,2-26 0 0 0,-1 31 0 0 0,1 6 0 0 0,1-1 0 0 0,-1 1 0 0 0,1 0 0 0 0,0 0 0 0 0,0 0 0 0 0,0 0 0 0 0,0 1 0 0 0,1-1 0 0 0,0 1 0 0 0,0-1 0 0 0,5-4 0 0 0,40-46 0 0 0,-43 50 0 0 0,62-52 0 0 0,-21 19 0 0 0,-37 31 0 0 0,-1 1 0 0 0,1 0 0 0 0,0 0 0 0 0,1 1 0 0 0,-1 0 0 0 0,1 0 0 0 0,0 1 0 0 0,0 0 0 0 0,13-2 0 0 0,15-2 0 0 0,47-5 0 0 0,-31 6 0 0 0,-29 5 0 0 0,-1 1 0 0 0,1 1 0 0 0,0 1 0 0 0,0 1 0 0 0,-1 2 0 0 0,1 0 0 0 0,-1 2 0 0 0,27 9 0 0 0,-38-10 0 0 0,-1 1 0 0 0,0 0 0 0 0,19 13 0 0 0,-15-9 0 0 0,-11-8 0 0 0,0 1 0 0 0,0 0 0 0 0,0 0 0 0 0,0 0 0 0 0,-1 1 0 0 0,1 0 0 0 0,-1 0 0 0 0,5 5 0 0 0,6 6 0 0 0,51 46 0 0 0,-60-51 0 0 0,0 0 0 0 0,-1 1 0 0 0,0-1 0 0 0,-1 1 0 0 0,5 21 0 0 0,0-6 0 0 0,-6-14 0 0 0,0 0 0 0 0,0 0 0 0 0,-2 0 0 0 0,1 0 0 0 0,-2 1 0 0 0,0-1 0 0 0,0 0 0 0 0,-1 0 0 0 0,0 1 0 0 0,-1-1 0 0 0,-1 0 0 0 0,0 0 0 0 0,0-1 0 0 0,-1 1 0 0 0,-7 13 0 0 0,2-8 0 0 0,-32 48 0 0 0,17-46 0 0 0,2 7 0 0 0,15-17 0 0 0,0-1 0 0 0,-1 1 0 0 0,0-1 0 0 0,0-1 0 0 0,-1 0 0 0 0,0 0 0 0 0,-12 7 0 0 0,10-8 0 0 0,1 1 0 0 0,-1-2 0 0 0,0 1 0 0 0,-17 4 0 0 0,25-9 0 0 0,0 0 0 0 0,-1 0 0 0 0,1-1 0 0 0,0 1 0 0 0,-1-1 0 0 0,1 0 0 0 0,-1 0 0 0 0,1 0 0 0 0,-1 0 0 0 0,1 0 0 0 0,0-1 0 0 0,-1 0 0 0 0,1 0 0 0 0,0 0 0 0 0,-1 0 0 0 0,1 0 0 0 0,-5-3 0 0 0,4 2 0 0 0,0-1 0 0 0,0 1 0 0 0,1-1 0 0 0,-1 1 0 0 0,1-1 0 0 0,0 0 0 0 0,0-1 0 0 0,0 1 0 0 0,0 0 0 0 0,-4-8 0 0 0,-3-3 0 0 0,-13-8 0 0 0,-14-41 0 0 0,29 49 0 0 0,1 0 0 0 0,0-1 0 0 0,1 0 0 0 0,1 0 0 0 0,0-1 0 0 0,1 1 0 0 0,1-1 0 0 0,0 0 0 0 0,1 0 0 0 0,0-27 0 0 0,2 38 0 0 0,0-1 0 0 0,1 1 0 0 0,-1 0 0 0 0,1 0 0 0 0,0-1 0 0 0,0 1 0 0 0,1 0 0 0 0,-1 0 0 0 0,1 0 0 0 0,0 1 0 0 0,1-1 0 0 0,5-9 0 0 0,5 4 0 0 0,-12 9 0 0 0,1 0 0 0 0,0-1 0 0 0,-1 1 0 0 0,0 0 0 0 0,1-1 0 0 0,-1 1 0 0 0,0-1 0 0 0,0 0 0 0 0,1 1 0 0 0,-1-1 0 0 0,0 0 0 0 0,0-2 0 0 0,3-2 0 0 0,0 1 0 0 0,0 0 0 0 0,1 0 0 0 0,0 0 0 0 0,-1 1 0 0 0,1-1 0 0 0,1 1 0 0 0,-1 0 0 0 0,7-3 0 0 0,7-6 0 0 0,0 1 0 0 0,1 1 0 0 0,42-17 0 0 0,-45 23 0 0 0,-1 0 0 0 0,1 1 0 0 0,0 1 0 0 0,0 0 0 0 0,33 0 0 0 0,-42 3 0 0 0,7-1 0 0 0,0 1 0 0 0,0 0 0 0 0,0 1 0 0 0,0 1 0 0 0,0 0 0 0 0,0 1 0 0 0,-1 1 0 0 0,24 8 0 0 0,-8 1 0 0 0,-26-12 0 0 0,0 1 0 0 0,0 0 0 0 0,-1-1 0 0 0,1 1 0 0 0,0 0 0 0 0,-1 1 0 0 0,0-1 0 0 0,0 1 0 0 0,6 5 0 0 0,11 6 0 0 0,-11-10 0 0 0,-1 1 0 0 0,-1 1 0 0 0,1 0 0 0 0,8 8 0 0 0,-9-4 0 0 0,-1 0 0 0 0,0 0 0 0 0,0 1 0 0 0,-1-1 0 0 0,-1 1 0 0 0,7 21 0 0 0,13 34 0 0 0,-20-58 0 0 0,-2 1 0 0 0,1 0 0 0 0,-1 0 0 0 0,-1 0 0 0 0,1 0 0 0 0,-2 0 0 0 0,1 0 0 0 0,-1 0 0 0 0,0 1 0 0 0,-3 12 0 0 0,-19 81 0 0 0,22-102 0 0 0,-4 15 0 0 0,3-7 0 0 0,-1-1 0 0 0,0 0 0 0 0,0 0 0 0 0,-1 0 0 0 0,0 0 0 0 0,0 0 0 0 0,-1 0 0 0 0,0-1 0 0 0,0 0 0 0 0,-1 1 0 0 0,0-2 0 0 0,-10 12 0 0 0,-11 3 0 0 0,22-17 0 0 0,0 0 0 0 0,0 0 0 0 0,-1-1 0 0 0,1 1 0 0 0,-1-1 0 0 0,0 0 0 0 0,0 0 0 0 0,0 0 0 0 0,0-1 0 0 0,-1 0 0 0 0,1 0 0 0 0,-1-1 0 0 0,1 1 0 0 0,-1-1 0 0 0,-11 1 0 0 0,11-2 0 0 0,0-1 0 0 0,0 1 0 0 0,-1-1 0 0 0,1 0 0 0 0,0-1 0 0 0,0 1 0 0 0,0-1 0 0 0,0-1 0 0 0,1 1 0 0 0,-1-1 0 0 0,0 0 0 0 0,1 0 0 0 0,0 0 0 0 0,0-1 0 0 0,0 0 0 0 0,0 0 0 0 0,1 0 0 0 0,-1-1 0 0 0,-3-5 0 0 0,-4-5 0 0 0,2-2 0 0 0,0 0 0 0 0,0 0 0 0 0,-11-32 0 0 0,18 42 0 0 0,0-1 0 0 0,0 0 0 0 0,1 1 0 0 0,1-1 0 0 0,-1 0 0 0 0,1 0 0 0 0,0-1 0 0 0,1 1 0 0 0,0 0 0 0 0,0 0 0 0 0,1 0 0 0 0,0 0 0 0 0,1 0 0 0 0,-1 0 0 0 0,1 0 0 0 0,1 0 0 0 0,0 1 0 0 0,0-1 0 0 0,0 1 0 0 0,1 0 0 0 0,0 0 0 0 0,0 0 0 0 0,1 0 0 0 0,0 1 0 0 0,8-9 0 0 0,-3 3 0 0 0,1 0 0 0 0,1 1 0 0 0,0 0 0 0 0,1 0 0 0 0,0 1 0 0 0,0 1 0 0 0,28-14 0 0 0,-16 4 0 0 0,-24 17 0 0 0,1 0 0 0 0,0 1 0 0 0,0-1 0 0 0,0 0 0 0 0,0 1 0 0 0,0 0 0 0 0,0-1 0 0 0,0 1 0 0 0,0 0 0 0 0,0 0 0 0 0,0 0 0 0 0,1 0 0 0 0,-1 1 0 0 0,0-1 0 0 0,1 0 0 0 0,2 1 0 0 0,17-6 0 0 0,-9 3 0 0 0,-1 0 0 0 0,1 0 0 0 0,0 1 0 0 0,14 0 0 0 0,11-1 0 0 0,-27 2 0 0 0,-1-1 0 0 0,1 2 0 0 0,0 0 0 0 0,-1 0 0 0 0,15 2 0 0 0,-4 2 0 0 0,-14-3 0 0 0,-1 0 0 0 0,1 0 0 0 0,0 1 0 0 0,-1 0 0 0 0,1 0 0 0 0,-1 0 0 0 0,0 1 0 0 0,1 0 0 0 0,-1 0 0 0 0,-1 1 0 0 0,1 0 0 0 0,6 5 0 0 0,-1 0 0 0 0,-4-4 0 0 0,-1 0 0 0 0,0 0 0 0 0,0 0 0 0 0,0 1 0 0 0,-1-1 0 0 0,0 1 0 0 0,0 1 0 0 0,0-1 0 0 0,-1 1 0 0 0,0 0 0 0 0,-1 0 0 0 0,5 11 0 0 0,9 31 0 0 0,-12-38 0 0 0,-1 0 0 0 0,0 0 0 0 0,3 19 0 0 0,-3 6 0 0 0,-2 0 0 0 0,-2 0 0 0 0,-6 50 0 0 0,3-67 0 0 0,-2 1 0 0 0,-1-1 0 0 0,-1 0 0 0 0,-8 18 0 0 0,-14 41 0 0 0,27-70 0 0 0,0-1 0 0 0,0 1 0 0 0,-1-1 0 0 0,0 0 0 0 0,-1 0 0 0 0,1 0 0 0 0,-1-1 0 0 0,0 1 0 0 0,-1-1 0 0 0,0 0 0 0 0,0 0 0 0 0,0 0 0 0 0,-7 5 0 0 0,8-6 0 0 0,-1-1 0 0 0,1 1 0 0 0,1 1 0 0 0,-1-1 0 0 0,-4 11 0 0 0,6-12 0 0 0,0 0 0 0 0,0 0 0 0 0,0 0 0 0 0,-1 0 0 0 0,0 0 0 0 0,1 0 0 0 0,-1-1 0 0 0,0 0 0 0 0,-1 1 0 0 0,1-1 0 0 0,-1 0 0 0 0,-4 3 0 0 0,-12 3 0 0 0,17-7 0 0 0,1-1 0 0 0,-1 1 0 0 0,1-1 0 0 0,-1 0 0 0 0,0 0 0 0 0,1 0 0 0 0,-1-1 0 0 0,0 1 0 0 0,0 0 0 0 0,0-1 0 0 0,0 0 0 0 0,1 0 0 0 0,-1 0 0 0 0,0 0 0 0 0,-5-1 0 0 0,7 1 0 0 0,0-1 0 0 0,0 0 0 0 0,0 0 0 0 0,0 1 0 0 0,0-1 0 0 0,0 0 0 0 0,0 0 0 0 0,0 0 0 0 0,0 0 0 0 0,1 0 0 0 0,-1 0 0 0 0,0 0 0 0 0,1 0 0 0 0,-1 0 0 0 0,1 0 0 0 0,-1 0 0 0 0,1-1 0 0 0,-1 1 0 0 0,1 0 0 0 0,-1-2 0 0 0,-6-34 0 0 0,5 25 0 0 0,-4-29 0 0 0,1-71 0 0 0,5 106 0 0 0,0-1 0 0 0,0 1 0 0 0,0 0 0 0 0,1 0 0 0 0,0-1 0 0 0,0 1 0 0 0,0 0 0 0 0,1 0 0 0 0,0 0 0 0 0,0 0 0 0 0,1 1 0 0 0,-1-1 0 0 0,1 1 0 0 0,1-1 0 0 0,-1 1 0 0 0,1 0 0 0 0,4-5 0 0 0,91-113 0 0 0,-98 121 0 0 0,1 0 0 0 0,0 1 0 0 0,0-1 0 0 0,-1 1 0 0 0,1-1 0 0 0,0 1 0 0 0,0 0 0 0 0,0 0 0 0 0,0 0 0 0 0,0 0 0 0 0,1 0 0 0 0,-1 0 0 0 0,0 0 0 0 0,0 1 0 0 0,5-1 0 0 0,4-2 0 0 0,-1-1 0 0 0,0 0 0 0 0,1 0 0 0 0,-1 1 0 0 0,1 0 0 0 0,0 0 0 0 0,0 2 0 0 0,0-1 0 0 0,0 1 0 0 0,0 1 0 0 0,0 0 0 0 0,0 1 0 0 0,0 0 0 0 0,0 0 0 0 0,0 1 0 0 0,0 1 0 0 0,0 0 0 0 0,18 7 0 0 0,-28-9 0 0 0,-1-1 0 0 0,1 0 0 0 0,-1 0 0 0 0,1 1 0 0 0,-1-1 0 0 0,1 1 0 0 0,-1-1 0 0 0,0 0 0 0 0,1 1 0 0 0,-1-1 0 0 0,0 1 0 0 0,1-1 0 0 0,-1 1 0 0 0,0-1 0 0 0,1 1 0 0 0,-1-1 0 0 0,0 1 0 0 0,0-1 0 0 0,0 1 0 0 0,1-1 0 0 0,-1 1 0 0 0,0-1 0 0 0,0 1 0 0 0,0 0 0 0 0,0 1 0 0 0,1 1 0 0 0,0-1 0 0 0,-1 0 0 0 0,1 0 0 0 0,0 0 0 0 0,0 0 0 0 0,0 0 0 0 0,1 0 0 0 0,-1 0 0 0 0,0 0 0 0 0,1-1 0 0 0,-1 1 0 0 0,3 2 0 0 0,9 11 0 0 0,-3 9 0 0 0,2-12 0 0 0,-11-11 0 0 0,0 0 0 0 0,0-1 0 0 0,1 1 0 0 0,-1 0 0 0 0,0 0 0 0 0,-1 1 0 0 0,1-1 0 0 0,0 0 0 0 0,0 0 0 0 0,0 0 0 0 0,-1 1 0 0 0,1-1 0 0 0,0 0 0 0 0,-1 1 0 0 0,0-1 0 0 0,1 0 0 0 0,-1 1 0 0 0,0-1 0 0 0,1 2 0 0 0,-1-1 0 0 0,0 0 0 0 0,0-1 0 0 0,1 1 0 0 0,-1 0 0 0 0,0-1 0 0 0,1 1 0 0 0,0 0 0 0 0,-1-1 0 0 0,1 1 0 0 0,0-1 0 0 0,0 1 0 0 0,0-1 0 0 0,0 0 0 0 0,0 1 0 0 0,0-1 0 0 0,0 0 0 0 0,0 0 0 0 0,3 3 0 0 0,-3-3 0 0 0,1 0 0 0 0,-1 0 0 0 0,1 1 0 0 0,-1-1 0 0 0,0 1 0 0 0,0-1 0 0 0,0 1 0 0 0,0-1 0 0 0,0 1 0 0 0,0 0 0 0 0,0-1 0 0 0,0 1 0 0 0,-1 0 0 0 0,1 0 0 0 0,0-1 0 0 0,-1 4 0 0 0,9 24 0 0 0,-7-23 0 0 0,0 1 0 0 0,0 0 0 0 0,0 0 0 0 0,-1 0 0 0 0,0 0 0 0 0,0 14 0 0 0,-1 4 0 0 0,-5 102 0 0 0,4-113 0 0 0,-1 0 0 0 0,-1 0 0 0 0,0-1 0 0 0,-1 0 0 0 0,-1 1 0 0 0,-12 24 0 0 0,0 4 0 0 0,16-36 0 0 0,-1-1 0 0 0,0 1 0 0 0,-1-1 0 0 0,1 1 0 0 0,-1-1 0 0 0,0 0 0 0 0,0 0 0 0 0,-6 7 0 0 0,4-6 0 0 0,2-2 0 0 0,1-1 0 0 0,-1 1 0 0 0,0-1 0 0 0,0 0 0 0 0,0 0 0 0 0,0 0 0 0 0,0 0 0 0 0,-1 0 0 0 0,0-1 0 0 0,1 0 0 0 0,-1 1 0 0 0,0-1 0 0 0,0-1 0 0 0,0 1 0 0 0,0 0 0 0 0,0-1 0 0 0,-1 0 0 0 0,1 0 0 0 0,0 0 0 0 0,-1-1 0 0 0,-8 1 0 0 0,12-1 0 0 0,-1 0 0 0 0,0-1 0 0 0,1 1 0 0 0,-1 0 0 0 0,0-1 0 0 0,0 1 0 0 0,1-1 0 0 0,-1 1 0 0 0,1-1 0 0 0,-1 0 0 0 0,1 0 0 0 0,-1 0 0 0 0,1 0 0 0 0,-1 0 0 0 0,1 0 0 0 0,0 0 0 0 0,-1 0 0 0 0,1-1 0 0 0,0 1 0 0 0,0 0 0 0 0,0-1 0 0 0,0 1 0 0 0,0-1 0 0 0,0 1 0 0 0,0-1 0 0 0,1 1 0 0 0,-1-1 0 0 0,1 0 0 0 0,-1-2 0 0 0,-8-13 0 0 0,-5 1 0 0 0,12 14 0 0 0,-1-1 0 0 0,1 1 0 0 0,0-1 0 0 0,1 1 0 0 0,-1-1 0 0 0,0 1 0 0 0,1-1 0 0 0,-1 0 0 0 0,1 0 0 0 0,0 0 0 0 0,0 0 0 0 0,0 0 0 0 0,0 0 0 0 0,0-5 0 0 0,-1-32 0 0 0,4-78 0 0 0,-2 117 0 0 0,1-1 0 0 0,-1 1 0 0 0,1 0 0 0 0,-1-1 0 0 0,1 1 0 0 0,-1 0 0 0 0,1 0 0 0 0,0-1 0 0 0,-1 1 0 0 0,1 0 0 0 0,0 0 0 0 0,0 0 0 0 0,0 0 0 0 0,1-1 0 0 0,5-6 0 0 0,-4 5 0 0 0,0 0 0 0 0,0 0 0 0 0,0 0 0 0 0,-1-1 0 0 0,0 0 0 0 0,1 1 0 0 0,-1-1 0 0 0,1-4 0 0 0,2 0 0 0 0,1 1 0 0 0,0 0 0 0 0,1 0 0 0 0,10-9 0 0 0,-1 1 0 0 0,-12 11 0 0 0,1 0 0 0 0,0 0 0 0 0,0 0 0 0 0,1 1 0 0 0,9-4 0 0 0,24-18 0 0 0,-34 23 0 0 0,1 0 0 0 0,-1 0 0 0 0,1 0 0 0 0,0 0 0 0 0,0 1 0 0 0,-1 0 0 0 0,1 0 0 0 0,0 1 0 0 0,0-1 0 0 0,9 2 0 0 0,-11-2 0 0 0,0 1 0 0 0,0 0 0 0 0,0 0 0 0 0,0 0 0 0 0,1 1 0 0 0,-1 0 0 0 0,0-1 0 0 0,0 1 0 0 0,0 1 0 0 0,0-1 0 0 0,0 0 0 0 0,-1 1 0 0 0,1 0 0 0 0,0 0 0 0 0,3 3 0 0 0,-5-3 0 0 0,0 0 0 0 0,-1 0 0 0 0,1 1 0 0 0,0-1 0 0 0,0-1 0 0 0,1 1 0 0 0,-1 0 0 0 0,0 0 0 0 0,0-1 0 0 0,5 3 0 0 0,-4-3 0 0 0,0 1 0 0 0,0-1 0 0 0,-1 1 0 0 0,1 0 0 0 0,0 0 0 0 0,-1 0 0 0 0,0 1 0 0 0,1-1 0 0 0,-1 0 0 0 0,3 5 0 0 0,-3-3 0 0 0,0-1 0 0 0,1 1 0 0 0,0-1 0 0 0,-1 1 0 0 0,1-1 0 0 0,1 0 0 0 0,-1 0 0 0 0,0 0 0 0 0,1-1 0 0 0,6 5 0 0 0,4 3 0 0 0,-12-9 0 0 0,-1 1 0 0 0,0 0 0 0 0,0-1 0 0 0,0 1 0 0 0,0 0 0 0 0,0 0 0 0 0,0 0 0 0 0,-1 0 0 0 0,1 0 0 0 0,-1 0 0 0 0,1 0 0 0 0,-1 3 0 0 0,3 4 0 0 0,33 91 0 0 0,-32-85 0 0 0,-1 1 0 0 0,0-1 0 0 0,-1 1 0 0 0,-1-1 0 0 0,0 1 0 0 0,-1 0 0 0 0,-3 25 0 0 0,1 10 0 0 0,-10-5 0 0 0,4-19 0 0 0,5-18 0 0 0,-1 1 0 0 0,0-1 0 0 0,-1-1 0 0 0,0 1 0 0 0,-1-1 0 0 0,1 0 0 0 0,-1 0 0 0 0,-1 0 0 0 0,0-1 0 0 0,0 0 0 0 0,0-1 0 0 0,-1 1 0 0 0,-10 6 0 0 0,14-11 0 0 0,0-1 0 0 0,1 0 0 0 0,-1 1 0 0 0,0-1 0 0 0,0-1 0 0 0,0 1 0 0 0,1 0 0 0 0,-1-1 0 0 0,0 0 0 0 0,-7 0 0 0 0,2-1 0 0 0,6 0 0 0 0,0-1 0 0 0,-1 0 0 0 0,1 0 0 0 0,0 0 0 0 0,1 0 0 0 0,-1 0 0 0 0,0-1 0 0 0,0 0 0 0 0,1 1 0 0 0,0-1 0 0 0,-1 0 0 0 0,1 0 0 0 0,0 0 0 0 0,-1-4 0 0 0,0 3 0 0 0,-6-14 0 0 0,0 0 0 0 0,1 0 0 0 0,1-1 0 0 0,0 0 0 0 0,2-1 0 0 0,0 1 0 0 0,-3-34 0 0 0,6 40 0 0 0,1 0 0 0 0,1 0 0 0 0,0 0 0 0 0,1 0 0 0 0,0 0 0 0 0,1 0 0 0 0,0 0 0 0 0,1 1 0 0 0,0-1 0 0 0,1 1 0 0 0,1-1 0 0 0,7-13 0 0 0,-10 22 0 0 0,0 1 0 0 0,0 1 0 0 0,1-1 0 0 0,-1 0 0 0 0,1 1 0 0 0,0-1 0 0 0,-1 1 0 0 0,1 0 0 0 0,0 0 0 0 0,1 0 0 0 0,-1 0 0 0 0,5-2 0 0 0,19-13 0 0 0,-17 0 0 0 0,-9 16 0 0 0,-1 0 0 0 0,0 0 0 0 0,1 0 0 0 0,-1 0 0 0 0,0 0 0 0 0,1 0 0 0 0,-1 0 0 0 0,1 0 0 0 0,-1 0 0 0 0,1 1 0 0 0,0-1 0 0 0,-1 0 0 0 0,1 0 0 0 0,0 1 0 0 0,0-1 0 0 0,-1 0 0 0 0,1 1 0 0 0,0-1 0 0 0,1 0 0 0 0,3-1 0 0 0,0 1 0 0 0,0 0 0 0 0,0 0 0 0 0,1 0 0 0 0,-1 0 0 0 0,0 1 0 0 0,10 0 0 0 0,29 0 0 0 0,-41 0 0 0 0,0 0 0 0 0,0 0 0 0 0,0 1 0 0 0,-1-1 0 0 0,1 0 0 0 0,0 1 0 0 0,0 0 0 0 0,0 0 0 0 0,0 0 0 0 0,-1 0 0 0 0,1 0 0 0 0,0 0 0 0 0,-1 1 0 0 0,1-1 0 0 0,-1 1 0 0 0,0 0 0 0 0,3 2 0 0 0,-1 1 0 0 0,0 0 0 0 0,-1 0 0 0 0,1 0 0 0 0,-1 1 0 0 0,5 11 0 0 0,13 23 0 0 0,-14-31 0 0 0,-1 1 0 0 0,0 0 0 0 0,0 0 0 0 0,-1 0 0 0 0,0 1 0 0 0,-1 0 0 0 0,-1 0 0 0 0,1 0 0 0 0,-2 0 0 0 0,2 14 0 0 0,1 41 0 0 0,-3-50 0 0 0,-1 0 0 0 0,0 1 0 0 0,-2 16 0 0 0,-2-16 0 0 0,-16 81 0 0 0,17-89 0 0 0,-1 0 0 0 0,0 0 0 0 0,-1 0 0 0 0,0 0 0 0 0,0 0 0 0 0,-1-1 0 0 0,-11 15 0 0 0,11-18 0 0 0,1 0 0 0 0,0 0 0 0 0,0-1 0 0 0,0 2 0 0 0,1-1 0 0 0,0 0 0 0 0,0 1 0 0 0,0-1 0 0 0,-2 9 0 0 0,-2 0 0 0 0,0-1 0 0 0,0 0 0 0 0,-1 0 0 0 0,-1 0 0 0 0,-12 13 0 0 0,11-13 0 0 0,7-8 0 0 0,-1 0 0 0 0,1-1 0 0 0,-1 1 0 0 0,0-1 0 0 0,-1 0 0 0 0,1-1 0 0 0,-5 4 0 0 0,-21 17 0 0 0,22-18 0 0 0,0-1 0 0 0,0-1 0 0 0,-1 1 0 0 0,1-1 0 0 0,-13 3 0 0 0,9-2 0 0 0,1 0 0 0 0,-1 0 0 0 0,-21 14 0 0 0,27-16 0 0 0,-1 0 0 0 0,0 0 0 0 0,-1 0 0 0 0,1-1 0 0 0,0 0 0 0 0,-1 0 0 0 0,1-1 0 0 0,-1 0 0 0 0,0 0 0 0 0,1-1 0 0 0,-1 0 0 0 0,-8-1 0 0 0,4 1 0 0 0,4-1 0 0 0,0-1 0 0 0,1 1 0 0 0,-1-2 0 0 0,0 1 0 0 0,1-1 0 0 0,0 0 0 0 0,0 0 0 0 0,-8-5 0 0 0,6 3 0 0 0,4 2 0 0 0,1 0 0 0 0,-1 0 0 0 0,1 0 0 0 0,0 0 0 0 0,0-1 0 0 0,0 0 0 0 0,1 0 0 0 0,-1 0 0 0 0,1 0 0 0 0,0-1 0 0 0,0 1 0 0 0,0-1 0 0 0,1 0 0 0 0,0 0 0 0 0,0 0 0 0 0,0 0 0 0 0,0 0 0 0 0,1 0 0 0 0,0 0 0 0 0,0-1 0 0 0,0 1 0 0 0,1 0 0 0 0,-1-1 0 0 0,1 1 0 0 0,1 0 0 0 0,-1-1 0 0 0,1 1 0 0 0,0 0 0 0 0,2-8 0 0 0,-2 8 0 0 0,-1 4 0 0 0,0 0 0 0 0,0 0 0 0 0,0-1 0 0 0,0 1 0 0 0,0 0 0 0 0,1 0 0 0 0,-1-1 0 0 0,1 1 0 0 0,-1 0 0 0 0,0 0 0 0 0,1 0 0 0 0,0-1 0 0 0,-1 1 0 0 0,1 0 0 0 0,0 0 0 0 0,0 0 0 0 0,-1 0 0 0 0,1 0 0 0 0,0 0 0 0 0,0 1 0 0 0,0-1 0 0 0,0 0 0 0 0,0 0 0 0 0,0 1 0 0 0,0-1 0 0 0,1 0 0 0 0,-1 1 0 0 0,1-1 0 0 0,5-3 0 0 0,0 1 0 0 0,0-2 0 0 0,0 1 0 0 0,-1-1 0 0 0,0 0 0 0 0,9-9 0 0 0,15-13 0 0 0,-14 17 0 0 0,1 1 0 0 0,-1 1 0 0 0,1 0 0 0 0,1 1 0 0 0,23-6 0 0 0,-7 4 0 0 0,-27 7 0 0 0,-1 0 0 0 0,1 1 0 0 0,-1 0 0 0 0,1 0 0 0 0,0 0 0 0 0,8 1 0 0 0,-11 0 0 0 0,-1 0 0 0 0,1 0 0 0 0,-1 0 0 0 0,1 1 0 0 0,-1-1 0 0 0,1 1 0 0 0,-1 0 0 0 0,0 0 0 0 0,0 1 0 0 0,1-1 0 0 0,-1 1 0 0 0,0-1 0 0 0,0 1 0 0 0,0 0 0 0 0,0 0 0 0 0,-1 0 0 0 0,1 0 0 0 0,-1 1 0 0 0,1-1 0 0 0,-1 1 0 0 0,0 0 0 0 0,0 0 0 0 0,0-1 0 0 0,0 1 0 0 0,0 0 0 0 0,-1 1 0 0 0,1-1 0 0 0,-1 0 0 0 0,0 0 0 0 0,2 7 0 0 0,0 9 0 0 0,0 0 0 0 0,-1 0 0 0 0,-1 0 0 0 0,-2 31 0 0 0,1-19 0 0 0,-1-20 0 0 0,0-1 0 0 0,-1 0 0 0 0,0 0 0 0 0,0 0 0 0 0,-1 0 0 0 0,-1-1 0 0 0,1 1 0 0 0,-2-1 0 0 0,1 0 0 0 0,-1 0 0 0 0,0 0 0 0 0,-11 12 0 0 0,-17 34 0 0 0,-43 70 0 0 0,75-124 0 0 0,-8 11 0 0 0,0 0 0 0 0,-21 19 0 0 0,9-10 0 0 0,6-7 0 0 0,-1-1 0 0 0,0-1 0 0 0,0-1 0 0 0,-1 0 0 0 0,-1-1 0 0 0,0-1 0 0 0,0 0 0 0 0,-30 9 0 0 0,-28 13 0 0 0,47-19 0 0 0,0-2 0 0 0,-1-2 0 0 0,0 0 0 0 0,0-2 0 0 0,-1-1 0 0 0,0-2 0 0 0,-54 0 0 0 0,78-4 0 0 0,0 1 0 0 0,0-1 0 0 0,1 0 0 0 0,-1-1 0 0 0,0 1 0 0 0,1-2 0 0 0,-1 1 0 0 0,1 0 0 0 0,0-1 0 0 0,0 0 0 0 0,0-1 0 0 0,0 0 0 0 0,0 1 0 0 0,1-2 0 0 0,0 1 0 0 0,-1-1 0 0 0,2 1 0 0 0,-1-1 0 0 0,0-1 0 0 0,-6-10 0 0 0,9 12 0 0 0,0 1 0 0 0,0-1 0 0 0,1 0 0 0 0,0 0 0 0 0,0 0 0 0 0,0 1 0 0 0,0-1 0 0 0,0 0 0 0 0,1 0 0 0 0,0 0 0 0 0,0 0 0 0 0,0 0 0 0 0,0 0 0 0 0,1 0 0 0 0,-1 0 0 0 0,1 0 0 0 0,0 0 0 0 0,0 0 0 0 0,0 0 0 0 0,1 1 0 0 0,0-1 0 0 0,-1 0 0 0 0,1 1 0 0 0,0 0 0 0 0,3-4 0 0 0,-4 6 0 0 0,0-1 0 0 0,-1 1 0 0 0,1 0 0 0 0,0 0 0 0 0,0 0 0 0 0,0 0 0 0 0,0 0 0 0 0,0 1 0 0 0,1-1 0 0 0,-1 0 0 0 0,0 0 0 0 0,0 1 0 0 0,0-1 0 0 0,1 0 0 0 0,-1 1 0 0 0,0-1 0 0 0,1 1 0 0 0,-1 0 0 0 0,2-1 0 0 0,4-1 0 0 0,25-25 0 0 0,-22 18 0 0 0,0 0 0 0 0,1 0 0 0 0,14-8 0 0 0,53-33 0 0 0,-60 40 0 0 0,-12 7 0 0 0,-1 0 0 0 0,1 0 0 0 0,0 0 0 0 0,0 1 0 0 0,0 0 0 0 0,10-2 0 0 0,51-12 0 0 0,-38 8 0 0 0,50-7 0 0 0,-43 10 0 0 0,-26 3 0 0 0,0 0 0 0 0,0 1 0 0 0,1 0 0 0 0,-1 1 0 0 0,0 0 0 0 0,1 0 0 0 0,-1 1 0 0 0,0 0 0 0 0,0 1 0 0 0,0 0 0 0 0,19 8 0 0 0,-27-10 0 0 0,-1 1 0 0 0,-1 0 0 0 0,1 0 0 0 0,0 0 0 0 0,0 0 0 0 0,0-1 0 0 0,0 1 0 0 0,0 0 0 0 0,-1 0 0 0 0,1 1 0 0 0,-1-1 0 0 0,1 0 0 0 0,0 0 0 0 0,-1 0 0 0 0,0 0 0 0 0,1 0 0 0 0,-1 1 0 0 0,0-1 0 0 0,0 0 0 0 0,1 0 0 0 0,-1 2 0 0 0,0 31 0 0 0,-1-22 0 0 0,1-7 0 0 0,-1 0 0 0 0,0 0 0 0 0,0 0 0 0 0,-1 0 0 0 0,0 0 0 0 0,0 0 0 0 0,-2 5 0 0 0,1-3 0 0 0,0-2 0 0 0,0 0 0 0 0,0-1 0 0 0,0 1 0 0 0,-1-1 0 0 0,0 1 0 0 0,1-1 0 0 0,-2 0 0 0 0,1-1 0 0 0,0 1 0 0 0,-9 4 0 0 0,-5 6 0 0 0,-10 9 0 0 0,-126 92 0 0 0,105-86 0 0 0,-1-1 0 0 0,-2-3 0 0 0,0-2 0 0 0,-1-3 0 0 0,-2-2 0 0 0,-103 21 0 0 0,84-26 0 0 0,0-4 0 0 0,-79-1 0 0 0,91-8 0 0 0,-111-15 0 0 0,146 11 0 0 0,-73-18 0 0 0,91 19 0 0 0,-1-1 0 0 0,1 0 0 0 0,1 0 0 0 0,-1-1 0 0 0,0 0 0 0 0,1 0 0 0 0,0-1 0 0 0,-7-7 0 0 0,-20-11 0 0 0,31 22 0 0 0,0 0 0 0 0,1 0 0 0 0,-1-1 0 0 0,0 1 0 0 0,1-1 0 0 0,0 0 0 0 0,-1 0 0 0 0,-2-4 0 0 0,1 0 0 0 0,-1 0 0 0 0,2 0 0 0 0,-1-1 0 0 0,1 0 0 0 0,0 0 0 0 0,1 0 0 0 0,0 0 0 0 0,0 0 0 0 0,1-1 0 0 0,0 1 0 0 0,0-1 0 0 0,1 0 0 0 0,-1-14 0 0 0,2 1 0 0 0,-1 14 0 0 0,0 1 0 0 0,1 0 0 0 0,0-1 0 0 0,1 1 0 0 0,-1-1 0 0 0,1 1 0 0 0,1 0 0 0 0,-1 0 0 0 0,1-1 0 0 0,1 1 0 0 0,2-7 0 0 0,18-14 0 0 0,0 1 0 0 0,2 1 0 0 0,1 1 0 0 0,1 1 0 0 0,1 1 0 0 0,38-22 0 0 0,-6 1 0 0 0,-44 34 0 0 0,0 0 0 0 0,1 1 0 0 0,-1 1 0 0 0,19-6 0 0 0,18-9 0 0 0,4-1 0 0 0,0 2 0 0 0,2 2 0 0 0,0 3 0 0 0,1 3 0 0 0,79-9 0 0 0,-109 19 0 0 0,0 2 0 0 0,0 1 0 0 0,0 1 0 0 0,36 5 0 0 0,-64-4 0 0 0,-1-1 0 0 0,1 1 0 0 0,-1 0 0 0 0,0-1 0 0 0,1 1 0 0 0,-1 0 0 0 0,1 0 0 0 0,-1 0 0 0 0,0 0 0 0 0,0 0 0 0 0,0 0 0 0 0,1 0 0 0 0,-1 0 0 0 0,0 0 0 0 0,-1 1 0 0 0,1-1 0 0 0,0 0 0 0 0,0 1 0 0 0,0-1 0 0 0,-1 1 0 0 0,1-1 0 0 0,-1 1 0 0 0,1-1 0 0 0,-1 1 0 0 0,1-1 0 0 0,-1 1 0 0 0,0 2 0 0 0,1 49 0 0 0,-2-35 0 0 0,1-12 0 0 0,-1 0 0 0 0,1 0 0 0 0,-1 0 0 0 0,0 0 0 0 0,-1 0 0 0 0,1-1 0 0 0,-1 1 0 0 0,-1 0 0 0 0,1-1 0 0 0,-1 1 0 0 0,0-1 0 0 0,-3 5 0 0 0,-4 4 0 0 0,-1-1 0 0 0,-23 22 0 0 0,-14 16 0 0 0,30-31 0 0 0,0-1 0 0 0,-35 29 0 0 0,-12 12 0 0 0,33-27 0 0 0,-2-2 0 0 0,-1-1 0 0 0,-1-2 0 0 0,-1-1 0 0 0,-2-2 0 0 0,0-1 0 0 0,-44 17 0 0 0,4-8 0 0 0,-122 32 0 0 0,151-53 0 0 0,0-3 0 0 0,-1-1 0 0 0,-91 1 0 0 0,107-9 0 0 0,16 2 0 0 0,-1-2 0 0 0,1 0 0 0 0,0-1 0 0 0,0-1 0 0 0,0-1 0 0 0,0-1 0 0 0,1 0 0 0 0,-27-11 0 0 0,43 14 0 0 0,-18-7 0 0 0,1-1 0 0 0,0-1 0 0 0,0 0 0 0 0,1-2 0 0 0,0 0 0 0 0,1-1 0 0 0,0-1 0 0 0,-25-28 0 0 0,36 35 0 0 0,1 0 0 0 0,0 0 0 0 0,0-1 0 0 0,1 1 0 0 0,0-1 0 0 0,1 0 0 0 0,0-1 0 0 0,0 1 0 0 0,0-1 0 0 0,1 1 0 0 0,0-1 0 0 0,1 0 0 0 0,0 1 0 0 0,1-1 0 0 0,0-9 0 0 0,0 16 0 0 0,0 0 0 0 0,0-1 0 0 0,1 1 0 0 0,-1 0 0 0 0,1 0 0 0 0,-1 0 0 0 0,1 0 0 0 0,0 0 0 0 0,0 0 0 0 0,0 0 0 0 0,0 0 0 0 0,0 1 0 0 0,0-1 0 0 0,1 0 0 0 0,-1 0 0 0 0,1 1 0 0 0,-1-1 0 0 0,1 1 0 0 0,-1-1 0 0 0,1 1 0 0 0,0 0 0 0 0,0 0 0 0 0,0 0 0 0 0,0 0 0 0 0,0 0 0 0 0,0 0 0 0 0,2 0 0 0 0,13-10 0 0 0,3-16 0 0 0,-9 20 0 0 0,0 0 0 0 0,1 1 0 0 0,21-9 0 0 0,13-6 0 0 0,249-107 0 0 0,-184 85 0 0 0,85-22 0 0 0,-147 54 0 0 0,79-7 0 0 0,-71 12 0 0 0,96-1 0 0 0,-148 7 0 0 0,-2 0 0 0 0,0 1 0 0 0,0-1 0 0 0,1 1 0 0 0,-1 0 0 0 0,0 0 0 0 0,0 0 0 0 0,0 0 0 0 0,0 1 0 0 0,0-1 0 0 0,0 1 0 0 0,-1 0 0 0 0,1-1 0 0 0,0 1 0 0 0,-1 0 0 0 0,1 1 0 0 0,-1-1 0 0 0,0 0 0 0 0,0 1 0 0 0,0 0 0 0 0,0-1 0 0 0,0 1 0 0 0,0 0 0 0 0,-1 0 0 0 0,1 0 0 0 0,-1 0 0 0 0,0 0 0 0 0,0 0 0 0 0,0 0 0 0 0,0 0 0 0 0,-1 0 0 0 0,1 1 0 0 0,-1 4 0 0 0,1-2 0 0 0,0 1 0 0 0,-1 0 0 0 0,0-1 0 0 0,0 1 0 0 0,0 0 0 0 0,-1-1 0 0 0,0 1 0 0 0,0 0 0 0 0,-1-1 0 0 0,0 0 0 0 0,0 1 0 0 0,0-1 0 0 0,-1 0 0 0 0,0 0 0 0 0,-4 7 0 0 0,-42 53 0 0 0,30-40 0 0 0,0 0 0 0 0,-36 35 0 0 0,19-31 0 0 0,-1-1 0 0 0,-69 38 0 0 0,71-45 0 0 0,-51 25 0 0 0,-1-4 0 0 0,-141 48 0 0 0,225-90 0 0 0,-39 12 0 0 0,-1-3 0 0 0,-87 10 0 0 0,65-11 0 0 0,12-3 0 0 0,-1-2 0 0 0,0-3 0 0 0,0-2 0 0 0,1-2 0 0 0,-1-3 0 0 0,1-1 0 0 0,0-4 0 0 0,-53-16 0 0 0,56 16 0 0 0,-4-3 0 0 0,37 6 0 0 0,1 0 0 0 0,0-1 0 0 0,1-1 0 0 0,0-1 0 0 0,0 0 0 0 0,1 0 0 0 0,1-2 0 0 0,0 0 0 0 0,0 0 0 0 0,-15-23 0 0 0,25 28 0 0 0,0 1 0 0 0,1-1 0 0 0,0 0 0 0 0,1 1 0 0 0,0-1 0 0 0,0 0 0 0 0,1 0 0 0 0,0 0 0 0 0,0 0 0 0 0,0 0 0 0 0,1 0 0 0 0,1 1 0 0 0,-1-1 0 0 0,1 0 0 0 0,1 1 0 0 0,4-11 0 0 0,19-2 0 0 0,-8-8 0 0 0,-16 23 0 0 0,0 1 0 0 0,0 0 0 0 0,0 0 0 0 0,1 0 0 0 0,0 1 0 0 0,0-1 0 0 0,5-5 0 0 0,18-13 0 0 0,5-6 0 0 0,2 1 0 0 0,56-35 0 0 0,-35 33 0 0 0,-36 18 0 0 0,0 2 0 0 0,32-13 0 0 0,-15 9 0 0 0,-21 7 0 0 0,1 0 0 0 0,0 1 0 0 0,19-4 0 0 0,42-12 0 0 0,-59 16 0 0 0,0 0 0 0 0,0 0 0 0 0,25-2 0 0 0,46-6 0 0 0,-50 7 0 0 0,46-3 0 0 0,-73 9 0 0 0,0 0 0 0 0,-1 0 0 0 0,1 1 0 0 0,0 1 0 0 0,0 0 0 0 0,-1 0 0 0 0,1 1 0 0 0,18 7 0 0 0,-26-8 0 0 0,1 1 0 0 0,0-1 0 0 0,-1 1 0 0 0,0 0 0 0 0,1-1 0 0 0,-1 1 0 0 0,0 1 0 0 0,-1-1 0 0 0,1 0 0 0 0,0 1 0 0 0,-1-1 0 0 0,0 1 0 0 0,0 0 0 0 0,0 0 0 0 0,2 8 0 0 0,-1-6 0 0 0,-2 1 0 0 0,1-1 0 0 0,-1 1 0 0 0,0-1 0 0 0,0 1 0 0 0,-1 0 0 0 0,1 0 0 0 0,-2-1 0 0 0,0 11 0 0 0,-1-8 0 0 0,-1 0 0 0 0,0 0 0 0 0,0-1 0 0 0,-1 1 0 0 0,0-1 0 0 0,0 1 0 0 0,-1-1 0 0 0,-6 8 0 0 0,-54 61 0 0 0,42-51 0 0 0,-11 7 0 0 0,-2 0 0 0 0,-53 36 0 0 0,4-2 0 0 0,61-49 0 0 0,-1 0 0 0 0,-1-2 0 0 0,0-1 0 0 0,-2-2 0 0 0,1 0 0 0 0,-1-2 0 0 0,-1-1 0 0 0,0-1 0 0 0,-45 8 0 0 0,-51 8 0 0 0,-47 7 0 0 0,141-28 0 0 0,-1-2 0 0 0,1-1 0 0 0,-1-1 0 0 0,1-2 0 0 0,0-1 0 0 0,-57-14 0 0 0,81 15 0 0 0,-1-1 0 0 0,1 0 0 0 0,0 0 0 0 0,1-1 0 0 0,-13-8 0 0 0,13 8 0 0 0,1 1 0 0 0,-1-1 0 0 0,1 1 0 0 0,-1 0 0 0 0,0 1 0 0 0,0-1 0 0 0,-12-2 0 0 0,10 2 0 0 0,1 0 0 0 0,-1-1 0 0 0,1 0 0 0 0,0 0 0 0 0,0-1 0 0 0,0 0 0 0 0,1 0 0 0 0,-1-1 0 0 0,1 1 0 0 0,-6-9 0 0 0,-6-3 0 0 0,-12-24 0 0 0,18 31 0 0 0,10 9 0 0 0,0 0 0 0 0,1-1 0 0 0,-1 1 0 0 0,1 0 0 0 0,0-1 0 0 0,-1 1 0 0 0,1-1 0 0 0,0 1 0 0 0,0-1 0 0 0,0 1 0 0 0,0-1 0 0 0,0 0 0 0 0,0 0 0 0 0,0 0 0 0 0,1 1 0 0 0,-1-1 0 0 0,1 0 0 0 0,-1-3 0 0 0,-10-21 0 0 0,9 25 0 0 0,1-1 0 0 0,0 1 0 0 0,0-1 0 0 0,0 0 0 0 0,0 0 0 0 0,0 1 0 0 0,1-1 0 0 0,-1 0 0 0 0,1 0 0 0 0,-1 0 0 0 0,1 0 0 0 0,-1 0 0 0 0,1 0 0 0 0,0-2 0 0 0,0 3 0 0 0,-1-7 0 0 0,0 1 0 0 0,0-1 0 0 0,1 1 0 0 0,0-1 0 0 0,0 1 0 0 0,1-1 0 0 0,0 1 0 0 0,0-1 0 0 0,1 1 0 0 0,0 0 0 0 0,0 0 0 0 0,0 0 0 0 0,1 0 0 0 0,0 0 0 0 0,1 0 0 0 0,4-7 0 0 0,9-7 0 0 0,0 0 0 0 0,2 2 0 0 0,37-33 0 0 0,-12 21 0 0 0,17-9 0 0 0,-16 18 0 0 0,1 2 0 0 0,0 2 0 0 0,60-14 0 0 0,-49 19 0 0 0,0 2 0 0 0,1 3 0 0 0,-1 3 0 0 0,114 4 0 0 0,-156 2 0 0 0,-1 1 0 0 0,0 1 0 0 0,0 0 0 0 0,0 1 0 0 0,0 1 0 0 0,0 0 0 0 0,-1 1 0 0 0,0 0 0 0 0,0 1 0 0 0,-1 1 0 0 0,14 10 0 0 0,-25-17 0 0 0,1 0 0 0 0,-1 0 0 0 0,0 0 0 0 0,0 0 0 0 0,0 0 0 0 0,0 0 0 0 0,-1 0 0 0 0,1 1 0 0 0,0-1 0 0 0,0 0 0 0 0,-1 1 0 0 0,1-1 0 0 0,-1 0 0 0 0,1 1 0 0 0,-1-1 0 0 0,1 1 0 0 0,-1-1 0 0 0,0 1 0 0 0,0-1 0 0 0,0 3 0 0 0,5 21 0 0 0,-1-15 0 0 0,-1 0 0 0 0,0 0 0 0 0,-1 0 0 0 0,0 0 0 0 0,0 1 0 0 0,-1-1 0 0 0,-1 1 0 0 0,0-1 0 0 0,0 1 0 0 0,-1-1 0 0 0,0 1 0 0 0,-1-1 0 0 0,0 0 0 0 0,-1 0 0 0 0,0 0 0 0 0,0 0 0 0 0,-1 0 0 0 0,0-1 0 0 0,-1 1 0 0 0,0-1 0 0 0,-13 17 0 0 0,-168 149 0 0 0,121-119 0 0 0,37-34 0 0 0,-1-2 0 0 0,-1-1 0 0 0,-1-1 0 0 0,-55 23 0 0 0,71-34 0 0 0,-23 10 0 0 0,-2-2 0 0 0,-65 17 0 0 0,43-18 0 0 0,0-3 0 0 0,-70 4 0 0 0,112-14 0 0 0,-1-1 0 0 0,1 0 0 0 0,-1-2 0 0 0,0 0 0 0 0,1-1 0 0 0,0-1 0 0 0,0-1 0 0 0,0-1 0 0 0,1-1 0 0 0,-29-13 0 0 0,37 13 0 0 0,0 2 0 0 0,0 0 0 0 0,-22-7 0 0 0,29 10 0 0 0,0 1 0 0 0,0-1 0 0 0,0 1 0 0 0,1-1 0 0 0,-1 0 0 0 0,1-1 0 0 0,-1 1 0 0 0,1-1 0 0 0,0 1 0 0 0,-4-5 0 0 0,5 5 0 0 0,-1-1 0 0 0,0 1 0 0 0,0-1 0 0 0,0 1 0 0 0,0 0 0 0 0,0 0 0 0 0,0 1 0 0 0,-5-3 0 0 0,6 3 0 0 0,1 1 0 0 0,-1-1 0 0 0,1 0 0 0 0,-1 0 0 0 0,1 0 0 0 0,0 0 0 0 0,-1 0 0 0 0,1 0 0 0 0,0 0 0 0 0,-1 0 0 0 0,1 0 0 0 0,0-1 0 0 0,0 1 0 0 0,0-1 0 0 0,0 1 0 0 0,1-1 0 0 0,-1 1 0 0 0,-1-3 0 0 0,-7-9 0 0 0,-2 4 0 0 0,7 7 0 0 0,1-1 0 0 0,0 1 0 0 0,-1-1 0 0 0,1 0 0 0 0,0 0 0 0 0,1 0 0 0 0,-1-1 0 0 0,1 1 0 0 0,-1-1 0 0 0,-2-6 0 0 0,1 4 0 0 0,0-1 0 0 0,1-1 0 0 0,0 1 0 0 0,1-1 0 0 0,-1 1 0 0 0,1-1 0 0 0,1 1 0 0 0,-1-1 0 0 0,1 0 0 0 0,1 0 0 0 0,0 0 0 0 0,0 0 0 0 0,0 0 0 0 0,1 0 0 0 0,0 0 0 0 0,0 1 0 0 0,1-1 0 0 0,0 0 0 0 0,1 1 0 0 0,0-1 0 0 0,0 1 0 0 0,0 0 0 0 0,1 0 0 0 0,0 0 0 0 0,0 1 0 0 0,1-1 0 0 0,0 1 0 0 0,0 0 0 0 0,0 0 0 0 0,7-5 0 0 0,4-3 0 0 0,-10 9 0 0 0,-1 0 0 0 0,1 1 0 0 0,0 0 0 0 0,0 0 0 0 0,0 0 0 0 0,1 0 0 0 0,12-4 0 0 0,-17 7 0 0 0,0 0 0 0 0,0 1 0 0 0,0-1 0 0 0,0 0 0 0 0,-1-1 0 0 0,1 1 0 0 0,0 0 0 0 0,0 0 0 0 0,-1-1 0 0 0,1 1 0 0 0,-1-1 0 0 0,1 0 0 0 0,-1 1 0 0 0,2-4 0 0 0,12-12 0 0 0,-9 15 0 0 0,0-1 0 0 0,0 1 0 0 0,1 0 0 0 0,-1 0 0 0 0,0 1 0 0 0,8-1 0 0 0,32-9 0 0 0,-18 2 0 0 0,0 0 0 0 0,0 2 0 0 0,37-5 0 0 0,-51 10 0 0 0,0 1 0 0 0,0 0 0 0 0,0 1 0 0 0,-1 1 0 0 0,1 0 0 0 0,0 0 0 0 0,0 2 0 0 0,22 6 0 0 0,-29-5 0 0 0,-1 0 0 0 0,1 0 0 0 0,0 0 0 0 0,-1 1 0 0 0,0 0 0 0 0,0 0 0 0 0,-1 1 0 0 0,1 0 0 0 0,-1 0 0 0 0,-1 0 0 0 0,1 1 0 0 0,4 9 0 0 0,-8-15 0 0 0,2 8 0 0 0,0-1 0 0 0,-1 1 0 0 0,0 0 0 0 0,-1 0 0 0 0,0 0 0 0 0,0 1 0 0 0,-1-1 0 0 0,0 0 0 0 0,-1 0 0 0 0,0 0 0 0 0,0 0 0 0 0,-1 0 0 0 0,0 0 0 0 0,-4 10 0 0 0,2-7 0 0 0,-2 0 0 0 0,1-1 0 0 0,-1 0 0 0 0,-1 0 0 0 0,0-1 0 0 0,-1 0 0 0 0,1 0 0 0 0,-2 0 0 0 0,-14 12 0 0 0,1 2 0 0 0,20-21 0 0 0,0-1 0 0 0,1 0 0 0 0,-1 1 0 0 0,0-1 0 0 0,0 0 0 0 0,0 0 0 0 0,-1 0 0 0 0,1-1 0 0 0,0 1 0 0 0,-1 0 0 0 0,1-1 0 0 0,-1 1 0 0 0,-4 0 0 0 0,-18 11 0 0 0,-1-2 0 0 0,-1-1 0 0 0,0-2 0 0 0,0 0 0 0 0,-1-2 0 0 0,-47 5 0 0 0,39-8 0 0 0,1-2 0 0 0,-1-1 0 0 0,1-2 0 0 0,-1-1 0 0 0,1-2 0 0 0,-45-13 0 0 0,63 12 0 0 0,1-1 0 0 0,0-1 0 0 0,0-1 0 0 0,-17-12 0 0 0,16 10 0 0 0,-88-43 0 0 0,104 53 0 0 0,-1 0 0 0 0,1 1 0 0 0,0-1 0 0 0,-1 0 0 0 0,1 0 0 0 0,0 0 0 0 0,0 0 0 0 0,-1 0 0 0 0,1 0 0 0 0,0 0 0 0 0,0 0 0 0 0,0-1 0 0 0,0 1 0 0 0,0 0 0 0 0,1-1 0 0 0,-1 1 0 0 0,-1-2 0 0 0,-6-9 0 0 0,-51-24 0 0 0,47 25 0 0 0,8 8 0 0 0,0-1 0 0 0,0 1 0 0 0,0-1 0 0 0,0 0 0 0 0,1 0 0 0 0,0 0 0 0 0,-5-9 0 0 0,7 11 0 0 0,1 0 0 0 0,-1 0 0 0 0,1 1 0 0 0,0-1 0 0 0,-1 0 0 0 0,1 0 0 0 0,0 0 0 0 0,0 0 0 0 0,1 0 0 0 0,-1 0 0 0 0,0 0 0 0 0,1 0 0 0 0,-1 0 0 0 0,1 1 0 0 0,-1-1 0 0 0,1 0 0 0 0,0 0 0 0 0,0 0 0 0 0,0 1 0 0 0,0-1 0 0 0,0 1 0 0 0,0-1 0 0 0,0 0 0 0 0,1 1 0 0 0,-1 0 0 0 0,3-3 0 0 0,53-39 0 0 0,-55 42 0 0 0,-1-1 0 0 0,1 1 0 0 0,-1-1 0 0 0,1 1 0 0 0,0 0 0 0 0,-1 0 0 0 0,1 0 0 0 0,0 0 0 0 0,0 0 0 0 0,0 0 0 0 0,3-1 0 0 0,10-7 0 0 0,-5-5 0 0 0,-9 13 0 0 0,0 0 0 0 0,-1 0 0 0 0,1-1 0 0 0,0 1 0 0 0,0 0 0 0 0,0 0 0 0 0,0 0 0 0 0,0 1 0 0 0,0-1 0 0 0,0 0 0 0 0,0 0 0 0 0,0 0 0 0 0,0 1 0 0 0,0-1 0 0 0,1 1 0 0 0,-1-1 0 0 0,0 1 0 0 0,1-1 0 0 0,-1 1 0 0 0,0 0 0 0 0,0-1 0 0 0,1 1 0 0 0,-1 0 0 0 0,1 0 0 0 0,-1 0 0 0 0,0 0 0 0 0,1 0 0 0 0,0 1 0 0 0,95-12 0 0 0,-72 7 0 0 0,1 1 0 0 0,-1 1 0 0 0,51 3 0 0 0,-70 0 0 0 0,6 0 0 0 0,1 0 0 0 0,0 0 0 0 0,-1 2 0 0 0,1-1 0 0 0,-1 2 0 0 0,0 0 0 0 0,21 9 0 0 0,8 5 0 0 0,-37-17 0 0 0,1 1 0 0 0,-1-1 0 0 0,1 1 0 0 0,-1 0 0 0 0,0 0 0 0 0,0 0 0 0 0,0 1 0 0 0,0 0 0 0 0,6 5 0 0 0,3 11 0 0 0,-11-14 0 0 0,1-1 0 0 0,0 1 0 0 0,0-1 0 0 0,1 1 0 0 0,-1-1 0 0 0,1 0 0 0 0,0 0 0 0 0,0-1 0 0 0,0 1 0 0 0,6 2 0 0 0,-8-5 0 0 0,-1 0 0 0 0,1 0 0 0 0,-1 0 0 0 0,1-1 0 0 0,0 1 0 0 0,-1 1 0 0 0,0-1 0 0 0,1 0 0 0 0,-1 0 0 0 0,0 1 0 0 0,1-1 0 0 0,-1 0 0 0 0,0 1 0 0 0,0-1 0 0 0,0 1 0 0 0,0 0 0 0 0,0 1 0 0 0,3 40 0 0 0,-5-33 0 0 0,1-7 0 0 0,1 1 0 0 0,-1 1 0 0 0,0-1 0 0 0,0 1 0 0 0,0-1 0 0 0,-1 0 0 0 0,0 1 0 0 0,0-1 0 0 0,0 0 0 0 0,0 0 0 0 0,0 0 0 0 0,-1 1 0 0 0,0-1 0 0 0,0-1 0 0 0,0 1 0 0 0,0 0 0 0 0,-5 5 0 0 0,-7 5 0 0 0,-1-1 0 0 0,-1 0 0 0 0,0-1 0 0 0,-22 12 0 0 0,13-8 0 0 0,16-11 0 0 0,-1 0 0 0 0,0-1 0 0 0,0 0 0 0 0,0-1 0 0 0,-1 0 0 0 0,1-1 0 0 0,-17 2 0 0 0,-77 3 0 0 0,60-7 0 0 0,-1-1 0 0 0,1-2 0 0 0,0-2 0 0 0,0-2 0 0 0,-46-14 0 0 0,82 19 0 0 0,1-1 0 0 0,0 0 0 0 0,0-1 0 0 0,0 0 0 0 0,0 0 0 0 0,1 0 0 0 0,-10-9 0 0 0,13 11 0 0 0,1 0 0 0 0,-1 0 0 0 0,0 1 0 0 0,0-1 0 0 0,0 1 0 0 0,0-1 0 0 0,0 1 0 0 0,-6-1 0 0 0,-12-7 0 0 0,-51-34 0 0 0,19-5 0 0 0,51 47 0 0 0,0 0 0 0 0,1 0 0 0 0,-1 0 0 0 0,1-1 0 0 0,0 1 0 0 0,-1 0 0 0 0,1-1 0 0 0,0 1 0 0 0,0-1 0 0 0,0 1 0 0 0,0-1 0 0 0,0 0 0 0 0,0 1 0 0 0,0-1 0 0 0,-1-2 0 0 0,2 2 0 0 0,-1 1 0 0 0,1-1 0 0 0,-1 1 0 0 0,0-1 0 0 0,1 1 0 0 0,-1 0 0 0 0,0-1 0 0 0,0 1 0 0 0,0 0 0 0 0,0 0 0 0 0,0-1 0 0 0,-1 1 0 0 0,1 0 0 0 0,0 0 0 0 0,0 0 0 0 0,-1 0 0 0 0,-2-1 0 0 0,1 0 0 0 0,0-1 0 0 0,1 0 0 0 0,-1 0 0 0 0,0 0 0 0 0,1 0 0 0 0,0 0 0 0 0,0 0 0 0 0,0-1 0 0 0,0 1 0 0 0,0-1 0 0 0,0 1 0 0 0,1-1 0 0 0,0 0 0 0 0,0 0 0 0 0,0 0 0 0 0,-1-7 0 0 0,-6-68 0 0 0,8 72 0 0 0,1 0 0 0 0,0 1 0 0 0,0-1 0 0 0,1 0 0 0 0,0 1 0 0 0,0 0 0 0 0,4-9 0 0 0,3-9 0 0 0,-7 17 0 0 0,1 1 0 0 0,0-1 0 0 0,0 1 0 0 0,1 0 0 0 0,0 0 0 0 0,0 0 0 0 0,7-7 0 0 0,15-22 0 0 0,-19 24 0 0 0,-4 4 0 0 0,1 0 0 0 0,1 1 0 0 0,-1-1 0 0 0,1 1 0 0 0,10-10 0 0 0,18-3 0 0 0,-17-1 0 0 0,-14 17 0 0 0,0 1 0 0 0,0-1 0 0 0,0 1 0 0 0,0 0 0 0 0,0 0 0 0 0,0 0 0 0 0,0 0 0 0 0,1 0 0 0 0,-1 0 0 0 0,1 1 0 0 0,-1-1 0 0 0,6-1 0 0 0,-5 2 0 0 0,0-1 0 0 0,0 1 0 0 0,0-1 0 0 0,0 0 0 0 0,0 1 0 0 0,0-1 0 0 0,0-1 0 0 0,0 1 0 0 0,-1 0 0 0 0,4-4 0 0 0,-5 4 0 0 0,1 0 0 0 0,0 0 0 0 0,0 0 0 0 0,1 0 0 0 0,-1 1 0 0 0,0-1 0 0 0,0 1 0 0 0,1-1 0 0 0,-1 1 0 0 0,1 0 0 0 0,-1 0 0 0 0,1 0 0 0 0,0 0 0 0 0,3 0 0 0 0,16-5 0 0 0,0 1 0 0 0,0 1 0 0 0,30-1 0 0 0,-42 4 0 0 0,0 1 0 0 0,0 1 0 0 0,0 0 0 0 0,-1 0 0 0 0,1 1 0 0 0,0 0 0 0 0,-1 1 0 0 0,1 0 0 0 0,-1 0 0 0 0,14 8 0 0 0,-14-7 0 0 0,-7-4 0 0 0,0 1 0 0 0,0-1 0 0 0,-1 1 0 0 0,1-1 0 0 0,-1 1 0 0 0,1 0 0 0 0,0 0 0 0 0,-1 0 0 0 0,1 0 0 0 0,-1 0 0 0 0,0 0 0 0 0,1 1 0 0 0,-1-1 0 0 0,0 0 0 0 0,0 1 0 0 0,0-1 0 0 0,0 0 0 0 0,0 1 0 0 0,0 0 0 0 0,0-1 0 0 0,1 4 0 0 0,12 23 0 0 0,-11-24 0 0 0,0 1 0 0 0,-1-1 0 0 0,1 1 0 0 0,-1 0 0 0 0,0 0 0 0 0,2 8 0 0 0,1 11 0 0 0,6 51 0 0 0,-10-69 0 0 0,-1-1 0 0 0,0 1 0 0 0,-1-1 0 0 0,1 1 0 0 0,-1-1 0 0 0,0 1 0 0 0,0-1 0 0 0,-1 0 0 0 0,1 0 0 0 0,-1 0 0 0 0,-4 8 0 0 0,-4 5 0 0 0,7-12 0 0 0,-1 0 0 0 0,1 0 0 0 0,-1 0 0 0 0,0 0 0 0 0,0-1 0 0 0,-1 1 0 0 0,1-1 0 0 0,-1 0 0 0 0,-10 7 0 0 0,-57 35 0 0 0,54-39 0 0 0,-1-2 0 0 0,0 0 0 0 0,0-1 0 0 0,0-1 0 0 0,-35 4 0 0 0,39-7 0 0 0,0 0 0 0 0,0 0 0 0 0,0-2 0 0 0,0 1 0 0 0,0-2 0 0 0,1 0 0 0 0,-1-1 0 0 0,-24-8 0 0 0,0-3 0 0 0,-14-7 0 0 0,-6-24 0 0 0,2-2 0 0 0,3-3 0 0 0,-58-67 0 0 0,18 20 0 0 0,84 86 0 0 0,1 1 0 0 0,0-1 0 0 0,1-1 0 0 0,0 0 0 0 0,1 0 0 0 0,0 0 0 0 0,1-1 0 0 0,0 0 0 0 0,1 0 0 0 0,1-1 0 0 0,0 1 0 0 0,-4-28 0 0 0,1 2 0 0 0,5 34 0 0 0,0 0 0 0 0,0 0 0 0 0,1 0 0 0 0,0 0 0 0 0,0-1 0 0 0,1 1 0 0 0,-1 0 0 0 0,1-1 0 0 0,0 1 0 0 0,1 0 0 0 0,-1-1 0 0 0,1 1 0 0 0,0 0 0 0 0,0 0 0 0 0,1 0 0 0 0,-1-1 0 0 0,1 1 0 0 0,1 1 0 0 0,3-8 0 0 0,17-19 0 0 0,64-79 0 0 0,-74 95 0 0 0,1 1 0 0 0,0 0 0 0 0,1 1 0 0 0,30-20 0 0 0,7-3 0 0 0,-43 29 0 0 0,1-1 0 0 0,0 2 0 0 0,0-1 0 0 0,0 2 0 0 0,1-1 0 0 0,0 1 0 0 0,0 1 0 0 0,23-6 0 0 0,62-16 0 0 0,-76 18 0 0 0,1 2 0 0 0,-1 1 0 0 0,1 1 0 0 0,0 0 0 0 0,25 0 0 0 0,-18 3 0 0 0,8 1 0 0 0,72 8 0 0 0,-97-6 0 0 0,1 0 0 0 0,-1 1 0 0 0,0 0 0 0 0,0 1 0 0 0,0 0 0 0 0,0 1 0 0 0,-1 0 0 0 0,0 1 0 0 0,0 0 0 0 0,14 11 0 0 0,-12-7 0 0 0,-7-7 0 0 0,0 1 0 0 0,0 0 0 0 0,-1 0 0 0 0,0 0 0 0 0,1 1 0 0 0,-1-1 0 0 0,-1 1 0 0 0,1 0 0 0 0,-1 0 0 0 0,4 7 0 0 0,5 10 0 0 0,-10-20 0 0 0,0 1 0 0 0,0-1 0 0 0,0 1 0 0 0,-1 0 0 0 0,1 0 0 0 0,-1 0 0 0 0,0-1 0 0 0,0 1 0 0 0,0 0 0 0 0,0 0 0 0 0,-1 1 0 0 0,1-1 0 0 0,0 6 0 0 0,-1 15 0 0 0,1-14 0 0 0,-1 0 0 0 0,1-1 0 0 0,-1 1 0 0 0,-1-1 0 0 0,0 1 0 0 0,-1 0 0 0 0,1-1 0 0 0,-2 0 0 0 0,1 1 0 0 0,-1-1 0 0 0,-1 0 0 0 0,0-1 0 0 0,0 1 0 0 0,-8 11 0 0 0,-44 47 0 0 0,54-65 0 0 0,1 0 0 0 0,-1 0 0 0 0,0-1 0 0 0,0 1 0 0 0,1-1 0 0 0,-1 1 0 0 0,0-1 0 0 0,0 0 0 0 0,0 1 0 0 0,0-1 0 0 0,-1 0 0 0 0,1-1 0 0 0,-4 2 0 0 0,-12 6 0 0 0,-6 7 0 0 0,13-7 0 0 0,0-1 0 0 0,0-1 0 0 0,-19 8 0 0 0,9-6 0 0 0,0-2 0 0 0,-1 0 0 0 0,0-2 0 0 0,-45 5 0 0 0,55-9 0 0 0,1 0 0 0 0,-1-1 0 0 0,0 0 0 0 0,0-1 0 0 0,0-1 0 0 0,1 1 0 0 0,-1-2 0 0 0,1 0 0 0 0,0 0 0 0 0,-21-11 0 0 0,12 3 0 0 0,0 0 0 0 0,0-2 0 0 0,1 0 0 0 0,1-1 0 0 0,1 0 0 0 0,-17-20 0 0 0,-18-18 0 0 0,42 45 0 0 0,1 0 0 0 0,0-1 0 0 0,1 0 0 0 0,0 0 0 0 0,0-1 0 0 0,-9-16 0 0 0,-27-48 0 0 0,37 62 0 0 0,1-2 0 0 0,1 1 0 0 0,0-1 0 0 0,0 1 0 0 0,1-1 0 0 0,1-1 0 0 0,1 1 0 0 0,0 0 0 0 0,0-28 0 0 0,1 4 0 0 0,0 24 0 0 0,0 0 0 0 0,1-1 0 0 0,1 1 0 0 0,0 0 0 0 0,1 0 0 0 0,0 0 0 0 0,5-14 0 0 0,20-32 0 0 0,3 2 0 0 0,58-88 0 0 0,-33 59 0 0 0,-42 69 0 0 0,2 1 0 0 0,-1 0 0 0 0,34-28 0 0 0,-12 11 0 0 0,57-56 0 0 0,-72 71 0 0 0,0 2 0 0 0,1 1 0 0 0,38-22 0 0 0,-32 21 0 0 0,-23 14 0 0 0,1 0 0 0 0,0 1 0 0 0,0-1 0 0 0,0 1 0 0 0,11-3 0 0 0,8-1 0 0 0,-15 2 0 0 0,0 1 0 0 0,0 0 0 0 0,0 1 0 0 0,0 0 0 0 0,0 0 0 0 0,1 1 0 0 0,-1 1 0 0 0,1 0 0 0 0,-1 0 0 0 0,1 1 0 0 0,-1 0 0 0 0,0 1 0 0 0,0 0 0 0 0,1 1 0 0 0,-1 0 0 0 0,-1 0 0 0 0,1 1 0 0 0,0 1 0 0 0,-1-1 0 0 0,0 2 0 0 0,13 9 0 0 0,-3 4 0 0 0,-1 1 0 0 0,-1 0 0 0 0,18 30 0 0 0,-29-43 0 0 0,0 4 0 0 0,0 0 0 0 0,-1-1 0 0 0,0 2 0 0 0,0-1 0 0 0,-1 0 0 0 0,-1 1 0 0 0,0 0 0 0 0,-1 0 0 0 0,0 0 0 0 0,-1 0 0 0 0,0 17 0 0 0,4 21 0 0 0,-3-29 0 0 0,-2 0 0 0 0,0 0 0 0 0,-1 1 0 0 0,0-1 0 0 0,-2 0 0 0 0,-1 0 0 0 0,-1-1 0 0 0,-9 28 0 0 0,10-39 0 0 0,0 1 0 0 0,-1-1 0 0 0,-1 0 0 0 0,0-1 0 0 0,0 1 0 0 0,0-1 0 0 0,-16 14 0 0 0,-16 22 0 0 0,26-28 0 0 0,-1 0 0 0 0,-1-1 0 0 0,-17 14 0 0 0,2-8 0 0 0,15-10 0 0 0,-1 0 0 0 0,-1 0 0 0 0,0-2 0 0 0,0 1 0 0 0,0-2 0 0 0,-1-1 0 0 0,-34 11 0 0 0,43-17 0 0 0,0 2 0 0 0,-1-1 0 0 0,0 0 0 0 0,0-1 0 0 0,0 0 0 0 0,0 0 0 0 0,0-1 0 0 0,0 0 0 0 0,0-1 0 0 0,0 0 0 0 0,0 0 0 0 0,1-1 0 0 0,-13-4 0 0 0,10 0 0 0 0,3 3 0 0 0,0-1 0 0 0,1 0 0 0 0,-1-1 0 0 0,1 1 0 0 0,1-2 0 0 0,-1 1 0 0 0,1-1 0 0 0,-1 1 0 0 0,-4-8 0 0 0,-6-13 0 0 0,-10 7 0 0 0,19 8 0 0 0,1-1 0 0 0,0 0 0 0 0,1 0 0 0 0,0 0 0 0 0,1-1 0 0 0,0 0 0 0 0,1 0 0 0 0,0 0 0 0 0,1 0 0 0 0,-2-25 0 0 0,-16-54 0 0 0,18 80 0 0 0,0-1 0 0 0,0 1 0 0 0,1 0 0 0 0,1-1 0 0 0,0 0 0 0 0,1 1 0 0 0,3-26 0 0 0,2 6 0 0 0,19-59 0 0 0,-24 89 0 0 0,1-1 0 0 0,0 1 0 0 0,0 0 0 0 0,0-1 0 0 0,0 1 0 0 0,1 0 0 0 0,-1 0 0 0 0,0 0 0 0 0,1 0 0 0 0,0 0 0 0 0,-1 0 0 0 0,3-1 0 0 0,11-14 0 0 0,16-28 0 0 0,35-42 0 0 0,-61 81 0 0 0,0 0 0 0 0,1 0 0 0 0,0 1 0 0 0,0 0 0 0 0,0 0 0 0 0,1 1 0 0 0,0 0 0 0 0,-1 0 0 0 0,2 0 0 0 0,11-4 0 0 0,-14 7 0 0 0,0-1 0 0 0,0 0 0 0 0,0 0 0 0 0,0 0 0 0 0,-1-1 0 0 0,1 1 0 0 0,-1-1 0 0 0,0 0 0 0 0,5-5 0 0 0,-6 6 0 0 0,1-1 0 0 0,-1 0 0 0 0,1 0 0 0 0,0 1 0 0 0,0 0 0 0 0,0 0 0 0 0,0 0 0 0 0,0 0 0 0 0,8-2 0 0 0,89-28 0 0 0,-61 18 0 0 0,47-10 0 0 0,-83 23 0 0 0,50-11 0 0 0,1 2 0 0 0,101-5 0 0 0,-141 14 0 0 0,-1 1 0 0 0,1 1 0 0 0,-1 0 0 0 0,0 1 0 0 0,1 0 0 0 0,-1 1 0 0 0,0 1 0 0 0,-1 0 0 0 0,22 10 0 0 0,-11-4 0 0 0,-18-9 0 0 0,-1 1 0 0 0,0 1 0 0 0,1-1 0 0 0,-1 1 0 0 0,0 0 0 0 0,-1 0 0 0 0,1 0 0 0 0,0 1 0 0 0,4 4 0 0 0,-3-2 0 0 0,1 1 0 0 0,-1-1 0 0 0,0 1 0 0 0,-1 0 0 0 0,0 1 0 0 0,0-1 0 0 0,4 10 0 0 0,10 37 0 0 0,-13-38 0 0 0,0 1 0 0 0,15 30 0 0 0,-17-42 0 0 0,-1 0 0 0 0,0 0 0 0 0,-1 1 0 0 0,1-1 0 0 0,-1 1 0 0 0,0 0 0 0 0,-1 0 0 0 0,1 0 0 0 0,-1 0 0 0 0,0 0 0 0 0,-1 0 0 0 0,0 0 0 0 0,0 9 0 0 0,0 34 0 0 0,2 34 0 0 0,-4 1 0 0 0,-26 163 0 0 0,-4-163 0 0 0,30-73 0 0 0,0 0 0 0 0,0 0 0 0 0,1 1 0 0 0,1-1 0 0 0,0 13 0 0 0,0-7 0 0 0,0-16 0 0 0,0-1 0 0 0,0 1 0 0 0,0 0 0 0 0,-1-1-1 0 0,1 1 1 0 0,0 0 0 0 0,0-1 0 0 0,1 1 0 0 0,-1 0 0 0 0,0-1 0 0 0,0 1 0 0 0,0 0-1 0 0,0-1 1 0 0,0 1 0 0 0,1-1 0 0 0,-1 1 0 0 0,0 0 0 0 0,1-1 0 0 0,-1 1 0 0 0,0-1-1 0 0,1 1 1 0 0,-1-1 0 0 0,1 1 0 0 0,-1-1 0 0 0,1 1 0 0 0,-1-1 0 0 0,1 0 0 0 0,-1 1-1 0 0,1-1 1 0 0,-1 1 0 0 0,1-1 0 0 0,0 0 0 0 0,-1 0 0 0 0,1 1 0 0 0,-1-1 0 0 0,1 0-1 0 0,0 0 1 0 0,-1 0 0 0 0,1 0 0 0 0,0 0 0 0 0,-1 0 0 0 0,1 0 0 0 0,0 0 0 0 0,-1 0-1 0 0,2 0 1 0 0,2 0-14 0 0,41 13-1245 0 0,-34-10 870 0 0,0-1-1 0 0,0 1 0 0 0,1-2 1 0 0,17 1-1 0 0,-2 0 74 0 0,180 31-1135 0 0,248 73 0 0 0,-442-101 1459 0 0,0 0 1 0 0,-1 1-1 0 0,0 1 0 0 0,0 0 1 0 0,0 1-1 0 0,-1 0 1 0 0,0 0-1 0 0,14 15 0 0 0,-5-5 44 0 0,-3 4 78 0 0,-6-7-60 0 0,1-7-20 0 0,-10-7-32 0 0,0 0-1 0 0,0 1 1 0 0,0-1 0 0 0,0 1-1 0 0,-1-1 1 0 0,1 1-1 0 0,-1-1 1 0 0,1 1-1 0 0,-1 0 1 0 0,1 0-1 0 0,-1 0 1 0 0,0 0 0 0 0,0 0-1 0 0,0 0 1 0 0,0 0-1 0 0,1 3 1 0 0,-1-1 22 0 0,1 0-1 0 0,0 0 1 0 0,0-1 0 0 0,1 1-1 0 0,-1-1 1 0 0,1 1 0 0 0,5 4 0 0 0,16 22 394 0 0,-14-19-327 0 0,-7-8-72 0 0,0-1-1 0 0,-1 1 1 0 0,1 0 0 0 0,-1 0 0 0 0,0 0-1 0 0,0 0 1 0 0,0 0 0 0 0,0 1 0 0 0,2 4-1 0 0,-1-3 10 0 0,0 0-1 0 0,0-1 0 0 0,0 1 0 0 0,1-1 0 0 0,0 0 1 0 0,-1 0-1 0 0,7 5 0 0 0,14 14 145 0 0,37 31 265 0 0,-59-52-436 0 0,0-1 0 0 0,0 1 0 0 0,0 0 0 0 0,0-1 0 0 0,0 0-1 0 0,0 1 1 0 0,1-1 0 0 0,-1 0 0 0 0,0 0 0 0 0,1-1 0 0 0,-1 1 0 0 0,5 0 0 0 0,6 4 34 0 0,2 4 46 0 0,0 0 0 0 0,1-1 1 0 0,0-1-1 0 0,1 0 0 0 0,17 4 1 0 0,89 31 307 0 0,11-7 780 0 0,-128-34-1147 0 0,0 1 0 0 0,-1-1-1 0 0,1 1 1 0 0,-1 1-1 0 0,1-1 1 0 0,-1 1 0 0 0,1-1-1 0 0,-1 2 1 0 0,0-1-1 0 0,-1 0 1 0 0,1 1 0 0 0,0 0-1 0 0,-1 0 1 0 0,0 0-1 0 0,0 1 1 0 0,0 0 0 0 0,-1-1-1 0 0,1 1 1 0 0,4 10-1 0 0,-4-4-10 0 0,0-1-1 0 0,-1 1 1 0 0,0 0-1 0 0,-1 0 0 0 0,0 0 1 0 0,-1 1-1 0 0,0 11 1 0 0,0-16-15 0 0,-1 0 0 0 0,-1-1 0 0 0,1 1-1 0 0,-1-1 1 0 0,-1 1 0 0 0,1-1 0 0 0,-1 1 0 0 0,0-1 0 0 0,0 0 0 0 0,-1 0 0 0 0,0 0 0 0 0,0 0 0 0 0,-7 9 0 0 0,-54 78-12 0 0,40-62 0 0 0,-5 9 0 0 0,-67 67 0 0 0,-57 25 0 0 0,40-55 0 0 0,97-64 0 0 0,-1-1 0 0 0,-1-1 0 0 0,1-1 0 0 0,-2 0 0 0 0,-29 11 0 0 0,-106 29 0 0 0,128-43 0 0 0,-1-1 0 0 0,0-1 0 0 0,0-1 0 0 0,-40 1 0 0 0,-41 6 0 0 0,46-6 0 0 0,52-5 0 0 0,0 0 0 0 0,0 0 0 0 0,0 1 0 0 0,0 1 0 0 0,0 0 0 0 0,0 0 0 0 0,0 1 0 0 0,-18 7 0 0 0,5 0 0 0 0,-16-3 0 0 0,32-6 0 0 0,13-1 0 0 0,57 0 0 0 0,145-13 0 0 0,-166 10 0 0 0,-1-1 0 0 0,0-2 0 0 0,56-16 0 0 0,59-9 0 0 0,-117 26 0 0 0,-6 1 0 0 0,65 2 0 0 0,-97 2 0 0 0,0 0 0 0 0,0 0 0 0 0,-1 0 0 0 0,1 0 0 0 0,0 0 0 0 0,0 0 0 0 0,0 0 0 0 0,-1 0 0 0 0,1 0 0 0 0,0 0 0 0 0,0 1 0 0 0,-1-1 0 0 0,1 0 0 0 0,0 1 0 0 0,-1-1 0 0 0,1 1 0 0 0,0-1 0 0 0,-1 0 0 0 0,1 1 0 0 0,0-1 0 0 0,-1 1 0 0 0,1 0 0 0 0,-1-1 0 0 0,1 1 0 0 0,-1 0 0 0 0,1-1 0 0 0,-1 1 0 0 0,0 0 0 0 0,1-1 0 0 0,-1 1 0 0 0,0 0 0 0 0,1-1 0 0 0,-1 1 0 0 0,0 0 0 0 0,0 0 0 0 0,0 0 0 0 0,0-1 0 0 0,0 1 0 0 0,0 0 0 0 0,0 0 0 0 0,0 0 0 0 0,0-1 0 0 0,0 1 0 0 0,-1 1 0 0 0,7 22 0 0 0,-5-21 0 0 0,0 0 0 0 0,1 0 0 0 0,-1 1 0 0 0,-1-1 0 0 0,1 0 0 0 0,0 1 0 0 0,-1-1 0 0 0,1 0 0 0 0,-1 1 0 0 0,0-1 0 0 0,0 1 0 0 0,-1-1 0 0 0,1 0 0 0 0,-1 1 0 0 0,1-1 0 0 0,-1 1 0 0 0,0-1 0 0 0,-1 0 0 0 0,0 4 0 0 0,-3 4 0 0 0,0 0 0 0 0,-1 0 0 0 0,0 0 0 0 0,-10 12 0 0 0,10-15 0 0 0,-1 0 0 0 0,0-1 0 0 0,0 1 0 0 0,-1-1 0 0 0,1-1 0 0 0,-2 0 0 0 0,1 0 0 0 0,-15 8 0 0 0,21-13 0 0 0,1 0 0 0 0,-1 0 0 0 0,0 1 0 0 0,1-1 0 0 0,-1 1 0 0 0,1-1 0 0 0,-1 1 0 0 0,1-1 0 0 0,0 1 0 0 0,0 0 0 0 0,-2 3 0 0 0,-11 12 0 0 0,-41 5 0 0 0,42-18 0 0 0,0 1 0 0 0,1 0 0 0 0,-15 9 0 0 0,19-11 0 0 0,-1 1 0 0 0,0-1 0 0 0,0 0 0 0 0,-12 2 0 0 0,-11 3 0 0 0,-3-1 0 0 0,32-7 0 0 0,0 0 0 0 0,0 1 0 0 0,1-1 0 0 0,-1 1 0 0 0,0-1 0 0 0,0 1 0 0 0,1 0 0 0 0,-1 0 0 0 0,0 0 0 0 0,1 0 0 0 0,-4 3 0 0 0,5-3 0 0 0,-1 0 0 0 0,1-1 0 0 0,0 1 0 0 0,0 0 0 0 0,0 0 0 0 0,-1-1 0 0 0,1 1 0 0 0,0 0 0 0 0,-1-1 0 0 0,1 0 0 0 0,-1 1 0 0 0,1-1 0 0 0,0 0 0 0 0,-1 0 0 0 0,1 0 0 0 0,-1 1 0 0 0,-1-2 0 0 0,-17 3 0 0 0,12 3 0 0 0,-1-1 0 0 0,1 1 0 0 0,0 0 0 0 0,-9 9 0 0 0,11-10 0 0 0,6-4 0 0 0,0 0 0 0 0,-1 1 0 0 0,1-1 0 0 0,0 0 0 0 0,-1 1 0 0 0,1-1 0 0 0,0 0 0 0 0,-1 1 0 0 0,1-1 0 0 0,0 0 0 0 0,0 1 0 0 0,0-1 0 0 0,-1 1 0 0 0,1-1 0 0 0,0 1 0 0 0,0-1 0 0 0,0 1 0 0 0,0-1 0 0 0,0 0 0 0 0,0 1 0 0 0,0-1 0 0 0,0 1 0 0 0,0-1 0 0 0,0 1 0 0 0,0-1 0 0 0,0 1 0 0 0,0-1 0 0 0,0 1 0 0 0,0-1 0 0 0,1 0 0 0 0,-1 1 0 0 0,0-1 0 0 0,0 1 0 0 0,0-1 0 0 0,1 0 0 0 0,-1 1 0 0 0,0-1 0 0 0,1 0 0 0 0,-1 1 0 0 0,0-1 0 0 0,1 0 0 0 0,-1 1 0 0 0,0-1 0 0 0,1 1 0 0 0,14 9 0 0 0,-14-10 0 0 0,9 7 0 0 0,-8-6 0 0 0,0 0 0 0 0,1 0 0 0 0,-1 0 0 0 0,0 0 0 0 0,0-1 0 0 0,1 1 0 0 0,-1-1 0 0 0,0 1 0 0 0,1-1 0 0 0,-1 0 0 0 0,0 0 0 0 0,1 0 0 0 0,-1 0 0 0 0,1-1 0 0 0,3 0 0 0 0,17 1 0 0 0,3 0 0 0 0,0-1 0 0 0,0-1 0 0 0,0-1 0 0 0,0-1 0 0 0,0-1 0 0 0,41-15 0 0 0,-64 18 0 0 0,1 0 0 0 0,0 0 0 0 0,1 1 0 0 0,-1 0 0 0 0,0-1 0 0 0,0 2 0 0 0,7-2 0 0 0,24-6 0 0 0,135-42 0 0 0,-134 41 0 0 0,-25 7 0 0 0,0 0 0 0 0,-1-1 0 0 0,0-1 0 0 0,15-6 0 0 0,78-27 0 0 0,-93 32 0 0 0,25-13 0 0 0,41-28 0 0 0,-74 44 0 0 0,0 0 0 0 0,0 1 0 0 0,0-1 0 0 0,0 1 0 0 0,0-1 0 0 0,1 1 0 0 0,-1 0 0 0 0,1 0 0 0 0,-1 0 0 0 0,1 0 0 0 0,-1 0 0 0 0,4 0 0 0 0,9-6 0 0 0,3-9 0 0 0,-15 13 0 0 0,0 0 0 0 0,0 0 0 0 0,0 0 0 0 0,1 1 0 0 0,-1 0 0 0 0,1-1 0 0 0,-1 1 0 0 0,6-2 0 0 0,2-1 0 0 0,-3 2 0 0 0,-1 0 0 0 0,0-1 0 0 0,-1 0 0 0 0,1 0 0 0 0,11-10 0 0 0,-14 12 0 0 0,-1-1 0 0 0,0 1 0 0 0,1 0 0 0 0,0 1 0 0 0,-1-1 0 0 0,1 0 0 0 0,0 1 0 0 0,0 0 0 0 0,0 0 0 0 0,-1 0 0 0 0,1 0 0 0 0,6 1 0 0 0,21-11 0 0 0,-28 11 0 0 0,-1 0 0 0 0,0 0 0 0 0,0-1 0 0 0,0 1 0 0 0,0-1 0 0 0,0 0 0 0 0,0 0 0 0 0,0 0 0 0 0,0 0 0 0 0,0 0 0 0 0,0 0 0 0 0,-1 0 0 0 0,1 0 0 0 0,0-1 0 0 0,-1 1 0 0 0,1-1 0 0 0,-1 1 0 0 0,3-4 0 0 0,9 3 0 0 0,-12 2 0 0 0,-1 0 0 0 0,0 0 0 0 0,1 0 0 0 0,-1 1 0 0 0,0-1 0 0 0,1 0 0 0 0,-1 0 0 0 0,0 0 0 0 0,1 0 0 0 0,-1 0 0 0 0,0 0 0 0 0,1 0 0 0 0,-1 0 0 0 0,0 0 0 0 0,1 0 0 0 0,-1 0 0 0 0,0 0 0 0 0,1 0 0 0 0,-1 0 0 0 0,0 0 0 0 0,1 0 0 0 0,-1-1 0 0 0,0 1 0 0 0,0 0 0 0 0,1 0 0 0 0,-1 0 0 0 0,0 0 0 0 0,1-1 0 0 0,-1 1 0 0 0,0 0 0 0 0,0 0 0 0 0,1-1 0 0 0,-1 1 0 0 0,0 0 0 0 0,0 0 0 0 0,0-1 0 0 0,1 1 0 0 0,-1 0 0 0 0,0-1 0 0 0,0 0 0 0 0,0-33-3657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114 152 3008 0 0,'-1'4'625'0'0,"-1"0"-1"0"0,1 0 1 0 0,-1 0 0 0 0,0 0-1 0 0,0 0 1 0 0,0 0 0 0 0,0-1-1 0 0,-1 1 1 0 0,1-1 0 0 0,-1 0-1 0 0,0 1 1 0 0,0-1 0 0 0,0 0 0 0 0,0-1-1 0 0,-1 1 1 0 0,-4 2 0 0 0,7-4-494 0 0,0-1 0 0 0,-1 0 0 0 0,1 1 0 0 0,0 0 1 0 0,0-1-1 0 0,0 1 0 0 0,-1 0 0 0 0,1 0 0 0 0,0-1 1 0 0,0 1-1 0 0,0 0 0 0 0,0 0 0 0 0,1 0 0 0 0,-1 0 1 0 0,0 0-1 0 0,0 0 0 0 0,1 1 0 0 0,-2 0 0 0 0,-15 16 2216 0 0,15-17-1889 0 0,-10 0 1962 0 0,12 0-2379 0 0,0-1 1 0 0,-1 0-1 0 0,1 1 1 0 0,0-1-1 0 0,-1 0 1 0 0,1 0-1 0 0,-1 0 1 0 0,1 1-1 0 0,0-1 1 0 0,-1 0-1 0 0,1 0 1 0 0,-1 0-1 0 0,1 0 1 0 0,0 0-1 0 0,-1 0 1 0 0,1 0-1 0 0,-1 0 1 0 0,1 0-1 0 0,-1 0 1 0 0,1 0-1 0 0,-1 0 1 0 0,1 0-1 0 0,0 0 1 0 0,-1 0-1 0 0,1 0 1 0 0,-1-1-1 0 0,1 1 1 0 0,0 0-1 0 0,-1 0 1 0 0,1 0-1 0 0,0-1 1 0 0,-1 1-1 0 0,1 0 1 0 0,0-1-1 0 0,-1 1 1 0 0,1 0-1 0 0,0 0 1 0 0,-1-1-1 0 0,1 1 1 0 0,0-1-1 0 0,0 1 1 0 0,-1 0-1 0 0,1-1 1 0 0,0 1-1 0 0,0-1 1 0 0,0 1-1 0 0,0 0 1 0 0,0-1-1 0 0,0 1 1 0 0,0-1-1 0 0,-1 1 1 0 0,1-1-1 0 0,0 1 1 0 0,0 0-1 0 0,1-1 1 0 0,-1 1-1 0 0,0-1 1 0 0,0 1-1 0 0,0-1 1 0 0,0 1-1 0 0,0 0 1 0 0,0-1-1 0 0,1 0 1 0 0,5-40 805 0 0,-6 39-817 0 0,0 0 0 0 0,1 0 0 0 0,-1 0 0 0 0,1 0 0 0 0,0 1 0 0 0,-1-1 1 0 0,1 0-1 0 0,0 1 0 0 0,0-1 0 0 0,0 0 0 0 0,0 1 0 0 0,1-1 0 0 0,-1 1 0 0 0,0 0 0 0 0,1-1 0 0 0,-1 1 1 0 0,0 0-1 0 0,1 0 0 0 0,1-2 0 0 0,12-9 306 0 0,0-4-48 0 0,-13 15-269 0 0,0 0 0 0 0,0 0 0 0 0,0-1 0 0 0,0 1 0 0 0,0-1 0 0 0,0 0 0 0 0,-1 1 0 0 0,1-1 0 0 0,-1 0 0 0 0,1 0 0 0 0,1-3-1 0 0,-2 3 5 0 0,0 0 0 0 0,0 1-1 0 0,0-1 1 0 0,0 1-1 0 0,0 0 1 0 0,0-1-1 0 0,1 1 1 0 0,-1 0-1 0 0,0-1 1 0 0,1 1-1 0 0,-1 0 1 0 0,1 0-1 0 0,-1 0 1 0 0,3-1-1 0 0,-2 2 6 0 0,0-1 0 0 0,-1 0-1 0 0,1 0 1 0 0,-1 0 0 0 0,1-1-1 0 0,-1 1 1 0 0,1 0 0 0 0,-1 0 0 0 0,0-1-1 0 0,0 1 1 0 0,1-1 0 0 0,0-1-1 0 0,-1 1-3 0 0,0 0 0 0 0,0 0 0 0 0,1 1 0 0 0,-1-1-1 0 0,1 1 1 0 0,-1-1 0 0 0,1 1 0 0 0,-1 0 0 0 0,1-1-1 0 0,0 1 1 0 0,-1 0 0 0 0,1 0 0 0 0,3-1-1 0 0,37-20 371 0 0,-36 18-348 0 0,-1 0 0 0 0,1 0 0 0 0,0 1 0 0 0,0 0 0 0 0,0 1 0 0 0,0-1 0 0 0,1 1 0 0 0,-1 0-1 0 0,1 1 1 0 0,-1-1 0 0 0,1 1 0 0 0,7 0 0 0 0,-6 1-20 0 0,3 0 18 0 0,-1 0 0 0 0,1 0 0 0 0,0 1 0 0 0,-1 1 0 0 0,15 3 1 0 0,-22-4-37 0 0,-1 0 1 0 0,0 0 0 0 0,1 0 0 0 0,-1 0 0 0 0,0 0 0 0 0,0 0 0 0 0,0 1-1 0 0,0-1 1 0 0,0 1 0 0 0,0 0 0 0 0,0-1 0 0 0,-1 1 0 0 0,1 0-1 0 0,0 0 1 0 0,-1 0 0 0 0,0 0 0 0 0,1 0 0 0 0,-1 0 0 0 0,0 1 0 0 0,0-1-1 0 0,0 0 1 0 0,-1 1 0 0 0,1-1 0 0 0,0 1 0 0 0,-1-1 0 0 0,0 0 0 0 0,1 1-1 0 0,-1-1 1 0 0,0 4 0 0 0,9 78 84 0 0,-10-78-84 0 0,0 0 0 0 0,0 0 0 0 0,0 0 0 0 0,-1-1 0 0 0,0 1 0 0 0,0 0 0 0 0,-1-1 0 0 0,1 1 0 0 0,-1-1-1 0 0,0 0 1 0 0,-4 6 0 0 0,-20 41 47 0 0,23-44-55 0 0,-1-1-1 0 0,0 1 0 0 0,0-1 1 0 0,-1-1-1 0 0,0 1 1 0 0,0-1-1 0 0,-1 0 1 0 0,1-1-1 0 0,-1 1 1 0 0,-1-1-1 0 0,-12 7 0 0 0,14-9-7 0 0,-10 1 78 0 0,16-5-70 0 0,-1 0-1 0 0,1 0 1 0 0,-1 1-1 0 0,1-1 0 0 0,-1 0 1 0 0,1 0-1 0 0,0 0 1 0 0,-1 0-1 0 0,1 0 0 0 0,0 0 1 0 0,0 0-1 0 0,-1 0 1 0 0,1 0-1 0 0,0 0 0 0 0,0 0 1 0 0,0 1-1 0 0,0-1 1 0 0,1 0-1 0 0,-1-2 0 0 0,0 2 1 0 0,0 0 0 0 0,1 0-1 0 0,-1 1 1 0 0,1-1 0 0 0,-1 0-1 0 0,1 0 1 0 0,-1 0 0 0 0,1 0-1 0 0,-1 0 1 0 0,1 1 0 0 0,0-1-1 0 0,-1 0 1 0 0,1 0 0 0 0,0 1-1 0 0,0-1 1 0 0,0 1 0 0 0,-1-1-1 0 0,1 1 1 0 0,0-1 0 0 0,0 1 0 0 0,0-1-1 0 0,0 1 1 0 0,0 0 0 0 0,0-1-1 0 0,0 1 1 0 0,0 0 0 0 0,2 0-1 0 0,37-6 14 0 0,-36 6-15 0 0,10-1 3 0 0,-5-1 22 0 0,1 1 0 0 0,0 0 0 0 0,0 0 0 0 0,0 1-1 0 0,0 1 1 0 0,0 0 0 0 0,0 0 0 0 0,0 1 0 0 0,0 0 0 0 0,-1 0 0 0 0,10 5-1 0 0,4 3 42 0 0,-21-9-51 0 0,1 0 0 0 0,-1 0-1 0 0,1 0 1 0 0,-1 1 0 0 0,1-1 0 0 0,-1 1 0 0 0,0-1 0 0 0,1 1 0 0 0,-1 0-1 0 0,0 0 1 0 0,1 2 0 0 0,29 17 133 0 0,-28-19-119 0 0,1 1-1 0 0,-1-1 1 0 0,0 1 0 0 0,0 0-1 0 0,0 0 1 0 0,0 0-1 0 0,3 4 1 0 0,22 19 216 0 0,-25-24-219 0 0,0 1 1 0 0,-1 0 0 0 0,1-1-1 0 0,-1 2 1 0 0,0-1-1 0 0,0 0 1 0 0,0 1 0 0 0,-1-1-1 0 0,5 7 1 0 0,13 22 205 0 0,-16-27-180 0 0,0 1 0 0 0,0 0-1 0 0,-1 0 1 0 0,1 0 0 0 0,2 8 0 0 0,-1 1 9 0 0,-1 0 0 0 0,0-1 0 0 0,-1 1 1 0 0,0 1-1 0 0,-2-1 0 0 0,1 0 0 0 0,-2 1 0 0 0,0-1 0 0 0,-4 26 0 0 0,-20 1 22 0 0,22-35-67 0 0,-1 1-1 0 0,0-1 1 0 0,-1 0 0 0 0,0 0 0 0 0,0-1 0 0 0,0 1 0 0 0,0-1 0 0 0,-1 0 0 0 0,0 0 0 0 0,-1 0-1 0 0,-8 7 1 0 0,-43 45-224 0 0,56-57 135 0 0,-1 0 0 0 0,1 1 1 0 0,-1-1-1 0 0,0 0 0 0 0,0 0 0 0 0,1-1 0 0 0,-1 1 0 0 0,0 0 1 0 0,0 0-1 0 0,0-1 0 0 0,0 1 0 0 0,0-1 0 0 0,0 0 1 0 0,0 1-1 0 0,0-1 0 0 0,0 0 0 0 0,0 0 0 0 0,0 0 0 0 0,0-1 1 0 0,0 1-1 0 0,1 0 0 0 0,-1-1 0 0 0,0 1 0 0 0,0-1 1 0 0,0 0-1 0 0,0 0 0 0 0,0 1 0 0 0,1-1 0 0 0,-4-2 0 0 0,-4-13-1364 0 0,6 12 992 0 0,1 0 0 0 0,-1 0 0 0 0,1-1 0 0 0,0 1 0 0 0,1-1 0 0 0,-1 1 0 0 0,-1-8 0 0 0,0-1-565 0 0,1 0 0 0 0,0 0 0 0 0,1 0 0 0 0,0 0 0 0 0,1 0 0 0 0,1 0 0 0 0,0 0 0 0 0,1-1 0 0 0,0 2 0 0 0,1-1 0 0 0,8-23 0 0 0,15-56-5451 0 0,-17 54 2426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36 185 6656 0 0,'-15'-12'6950'0'0,"-6"-8"-1147"0"0,21 19-5727 0 0,0 0 1 0 0,0 0-1 0 0,0 0 0 0 0,0 0 1 0 0,0 0-1 0 0,0 0 1 0 0,1 0-1 0 0,-1 0 0 0 0,0 0 1 0 0,0 0-1 0 0,1 0 1 0 0,-1 0-1 0 0,1 0 0 0 0,-1 0 1 0 0,0 0-1 0 0,1 0 1 0 0,0 1-1 0 0,-1-1 0 0 0,1 0 1 0 0,0 0-1 0 0,-1 1 1 0 0,1-1-1 0 0,0 0 0 0 0,0 1 1 0 0,-1-1-1 0 0,1 1 1 0 0,0-1-1 0 0,0 1 0 0 0,0-1 1 0 0,0 1-1 0 0,0 0 1 0 0,1-1-1 0 0,16-13 953 0 0,-16 11-926 0 0,1 1 1 0 0,0-1 0 0 0,0 0 0 0 0,1 1-1 0 0,-1 0 1 0 0,0 0 0 0 0,1 0 0 0 0,6-2 0 0 0,110-53 1201 0 0,-99 49-1105 0 0,-1 2-1 0 0,1 1 1 0 0,0 0-1 0 0,0 1 1 0 0,0 2 0 0 0,33-1-1 0 0,-50 3-167 0 0,-1 0-1 0 0,1 1 0 0 0,-1-1 1 0 0,0 1-1 0 0,1-1 0 0 0,-1 1 1 0 0,0 0-1 0 0,1 1 1 0 0,-1-1-1 0 0,0 1 0 0 0,0-1 1 0 0,0 1-1 0 0,0 0 0 0 0,-1 0 1 0 0,1 0-1 0 0,0 0 1 0 0,-1 0-1 0 0,1 1 0 0 0,-1-1 1 0 0,0 1-1 0 0,0 0 0 0 0,3 5 1 0 0,-3-4-4 0 0,0 1 0 0 0,0-1 1 0 0,0 1-1 0 0,-1 0 0 0 0,1-1 1 0 0,-1 1-1 0 0,-1 0 0 0 0,1 0 0 0 0,-1 0 1 0 0,0 0-1 0 0,0 0 0 0 0,0 0 0 0 0,-1 0 1 0 0,1-1-1 0 0,-1 1 0 0 0,0 0 1 0 0,-2 5-1 0 0,-17 26 46 0 0,17-32-61 0 0,0 0 0 0 0,0 0-1 0 0,0 1 1 0 0,1-1 0 0 0,0 1 0 0 0,0 0 0 0 0,0 0-1 0 0,-2 8 1 0 0,-1 0 53 0 0,5-12-59 0 0,-1-1 0 0 0,0 1 1 0 0,1 0-1 0 0,-1 0 0 0 0,1 0 1 0 0,-1 0-1 0 0,1 0 0 0 0,0 0 1 0 0,-1 0-1 0 0,1 0 0 0 0,0 0 1 0 0,0 1-1 0 0,-1-1 1 0 0,1 0-1 0 0,0 0 0 0 0,0 0 1 0 0,0 0-1 0 0,0 0 0 0 0,1 0 1 0 0,-1 0-1 0 0,0 0 0 0 0,0 0 1 0 0,1 0-1 0 0,-1 0 0 0 0,1 0 1 0 0,0 2-1 0 0,53 45 438 0 0,-34-39-327 0 0,-19-9-107 0 0,1 0 0 0 0,-1 1-1 0 0,0-1 1 0 0,0 0-1 0 0,1 1 1 0 0,-1-1-1 0 0,0 1 1 0 0,0-1-1 0 0,0 1 1 0 0,0 0 0 0 0,0-1-1 0 0,0 1 1 0 0,0 0-1 0 0,0 0 1 0 0,0 0-1 0 0,0 0 1 0 0,1 1-1 0 0,2 2 26 0 0,0 0-1 0 0,0-1 1 0 0,0 0-1 0 0,0 0 1 0 0,1 0-1 0 0,-1-1 1 0 0,1 1-1 0 0,0-1 1 0 0,0 0-1 0 0,-1 0 0 0 0,1-1 1 0 0,10 2-1 0 0,-10-2-14 0 0,0 0 0 0 0,-1 1 0 0 0,1-1 0 0 0,0 1 0 0 0,0 0 0 0 0,-1 0 0 0 0,1 1 0 0 0,-1-1 0 0 0,0 1 0 0 0,0 0 0 0 0,6 5-1 0 0,-1-2 4 0 0,0 0-1 0 0,0-1 0 0 0,0 0 1 0 0,1 0-1 0 0,0-1 0 0 0,0 0 0 0 0,21 4 1 0 0,6 5 1 0 0,-18-2 32 0 0,0 0 0 0 0,-1 1-1 0 0,0 1 1 0 0,-1 1 0 0 0,26 25-1 0 0,-2 23 371 0 0,-39-58-379 0 0,1 0 0 0 0,-1 0 0 0 0,0 0 0 0 0,0 1 0 0 0,0-1 0 0 0,0 0 0 0 0,-1 1 0 0 0,0 0 0 0 0,0-1 0 0 0,1 9 0 0 0,0 51 254 0 0,-3-48-256 0 0,1-10-24 0 0,-1-1 1 0 0,-1 0-1 0 0,1 0 1 0 0,-1 1-1 0 0,0-1 1 0 0,0 0-1 0 0,0-1 0 0 0,-1 1 1 0 0,0 0-1 0 0,-4 5 1 0 0,-9 21-17 0 0,13-26-14 0 0,1 0-1 0 0,-1-1 1 0 0,1 1-1 0 0,-1 0 1 0 0,-1-1-1 0 0,1 0 1 0 0,-1 1-1 0 0,1-1 0 0 0,-1-1 1 0 0,0 1-1 0 0,-1 0 1 0 0,-6 3-1 0 0,-59 28-1813 0 0,54-28 902 0 0,10-5 121 0 0,0 0-1 0 0,0 0 1 0 0,0-1-1 0 0,0 0 1 0 0,0 0-1 0 0,-1 0 1 0 0,1-1-1 0 0,-9 0 1 0 0,13 0 518 0 0,1 0 40 0 0,0 0 1 0 0,0-1-1 0 0,1 1 0 0 0,-1 0 0 0 0,0 0 0 0 0,0-1 0 0 0,1 1 0 0 0,-1 0 1 0 0,0-1-1 0 0,1 1 0 0 0,-1-1 0 0 0,0 1 0 0 0,1-1 0 0 0,-1 1 0 0 0,0-1 0 0 0,1 1 1 0 0,-1-1-1 0 0,1 1 0 0 0,0-1 0 0 0,-1 0 0 0 0,1 0 0 0 0,-1 1 0 0 0,1-1 1 0 0,0 0-1 0 0,-1 1 0 0 0,1-1 0 0 0,0 0 0 0 0,0-1 0 0 0,-4-24-8613 0 0,4 14 4778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5056 0 0,'-9'6'9390'0'0,"3"8"-5633"0"0,3 20-1585 0 0,4-28-1949 0 0,0 0-1 0 0,0 0 0 0 0,0-1 0 0 0,1 1 1 0 0,-1 0-1 0 0,2 0 0 0 0,4 9 1 0 0,-4-8-79 0 0,0-1 1 0 0,0 0 0 0 0,-1 1-1 0 0,0 0 1 0 0,0-1-1 0 0,-1 1 1 0 0,0 0 0 0 0,1 8-1 0 0,2 7 129 0 0,0 1 0 0 0,2-1 0 0 0,0 0-1 0 0,16 34 1 0 0,17 11 18 0 0,-26-36-152 0 0,-8-23-80 0 0,-1 1 0 0 0,-1 1 1 0 0,1-1-1 0 0,-2 0 0 0 0,4 15 1 0 0,-5-19-30 0 0,0 0 0 0 0,1 0 0 0 0,-1 0 1 0 0,1-1-1 0 0,1 1 0 0 0,-1-1 0 0 0,0 1 1 0 0,6 5-1 0 0,-5-5 3 0 0,1 1-1 0 0,-1-1 1 0 0,0 1 0 0 0,-1-1 0 0 0,4 11 0 0 0,-5-14-23 0 0,-1 0-1 0 0,1 0 1 0 0,0 0-1 0 0,0 0 1 0 0,0 1 0 0 0,0-1-1 0 0,0 0 1 0 0,0 0 0 0 0,1-1-1 0 0,-1 1 1 0 0,1 0 0 0 0,-1 0-1 0 0,3 1 1 0 0,11 14 74 0 0,-2 2-26 0 0,-8-9-13 0 0,2-1-1 0 0,-1 0 1 0 0,1-1 0 0 0,1 1-1 0 0,9 8 1 0 0,8 0 62 0 0,-10 9-12 0 0,67 32 249 0 0,-75-53-306 0 0,0 0 1 0 0,0 0-1 0 0,1 0 1 0 0,0-1-1 0 0,0 0 1 0 0,0-1-1 0 0,0 1 1 0 0,1-2-1 0 0,-1 1 1 0 0,15 1-1 0 0,-6-1 44 0 0,0-1 0 0 0,1-1 0 0 0,-1 0 0 0 0,22-3 0 0 0,-23-10 35 0 0,-11 9-72 0 0,0 1-1 0 0,-1-1 1 0 0,1 0-1 0 0,-1 0 1 0 0,0-1-1 0 0,1 1 1 0 0,-2-1 0 0 0,1 0-1 0 0,0 0 1 0 0,-1 0-1 0 0,0-1 1 0 0,0 1-1 0 0,0-1 1 0 0,0 0-1 0 0,-1 0 1 0 0,2-5-1 0 0,-1 2 23 0 0,-2-1-1 0 0,1 1 1 0 0,-1-1-1 0 0,0 1 1 0 0,-1-1-1 0 0,0-10 1 0 0,0 10-47 0 0,-1 8-11 0 0,1-1 0 0 0,-1 1 0 0 0,0-1 0 0 0,0 1 0 0 0,0 0 0 0 0,0-1 0 0 0,0 1 0 0 0,0 0 0 0 0,0-1 0 0 0,0 1 0 0 0,0 0 0 0 0,-1 0 0 0 0,1 0 0 0 0,0 0 0 0 0,-1 0 0 0 0,-1-1 0 0 0,-4-3 23 0 0,1 1-21 0 0,-1 0 0 0 0,1 0 0 0 0,-1 0-1 0 0,0 1 1 0 0,0-1 0 0 0,0 2 0 0 0,-1-1 0 0 0,1 1 0 0 0,-1 0 0 0 0,1 1-1 0 0,-1 0 1 0 0,-8-1 0 0 0,10 1-33 0 0,0 1 0 0 0,0 0 0 0 0,-1 0 0 0 0,1 0 0 0 0,0 1 0 0 0,0-1 0 0 0,0 1 0 0 0,0 1 0 0 0,0-1 0 0 0,0 1 0 0 0,0 0 0 0 0,1 1 0 0 0,-1-1 0 0 0,1 1 0 0 0,-1 0 0 0 0,-4 4 0 0 0,-13 7-139 0 0,21-14 138 0 0,0 1 0 0 0,1 0 0 0 0,-1 0 0 0 0,0 0 0 0 0,0 0-1 0 0,0 0 1 0 0,1 0 0 0 0,-1 0 0 0 0,0 0 0 0 0,1 1 0 0 0,-1-1 0 0 0,1 1 0 0 0,-2 2 0 0 0,2-2 4 0 0,0-1 0 0 0,0 0 0 0 0,0 0-1 0 0,0 0 1 0 0,0 0 0 0 0,0 0 0 0 0,0 0 0 0 0,0 0 0 0 0,0 0 0 0 0,0 0 0 0 0,0 0 0 0 0,-1-1 0 0 0,1 1-1 0 0,0-1 1 0 0,-1 1 0 0 0,1-1 0 0 0,0 1 0 0 0,-1-1 0 0 0,-1 1 0 0 0,2-1-13 0 0,-1 0-1 0 0,0 1 1 0 0,1-1 0 0 0,-1 1 0 0 0,0 0 0 0 0,1-1-1 0 0,-1 1 1 0 0,1 0 0 0 0,0 0 0 0 0,-1 0-1 0 0,1 0 1 0 0,-1 0 0 0 0,1 0 0 0 0,-2 2-1 0 0,2-1 2 0 0,-1-1 0 0 0,1 0 0 0 0,0 0-1 0 0,-1 0 1 0 0,1 0 0 0 0,-1-1-1 0 0,0 1 1 0 0,1 0 0 0 0,-1-1 0 0 0,0 1-1 0 0,1-1 1 0 0,-1 1 0 0 0,0-1-1 0 0,-1 0 1 0 0,1 0-19 0 0,0 1 0 0 0,0-1 0 0 0,0 0 0 0 0,1 1 1 0 0,-1-1-1 0 0,0 1 0 0 0,0-1 0 0 0,1 1 0 0 0,-1 0 0 0 0,0 0 0 0 0,1 0 0 0 0,-1 0 0 0 0,1 0 0 0 0,-1 0 0 0 0,-1 3 1 0 0,-22 12-1058 0 0,22-15 623 0 0,0 0 1 0 0,1 1 0 0 0,-1-1-1 0 0,1 1 1 0 0,-1-1 0 0 0,1 1-1 0 0,0 0 1 0 0,0 0-1 0 0,0 0 1 0 0,-4 4 0 0 0,4-17-8935 0 0,3 11 9297 0 0,-1 0-1 0 0,0 0 1 0 0,1-1 0 0 0,-1 1-1 0 0,1 0 1 0 0,-1 0-1 0 0,0 0 1 0 0,1 0 0 0 0,-1-1-1 0 0,1 1 1 0 0,26-16-3790 0 0,-3 6-30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153 437 3792 0 0,'0'0'3541'0'0,"0"8"2393"0"0,0 14-3825 0 0,-9 190 5534 0 0,9-207-7522 0 0,0 0 0 0 0,1 1 0 0 0,-1-1-1 0 0,1 0 1 0 0,0 0 0 0 0,0 0 0 0 0,1 0 0 0 0,-1 0-1 0 0,1 0 1 0 0,0 0 0 0 0,1 0 0 0 0,-1-1 0 0 0,1 1-1 0 0,6 6 1 0 0,-8-10-94 0 0,1 1-1 0 0,-1-1 1 0 0,1 0-1 0 0,-1 0 0 0 0,1 1 1 0 0,-1-1-1 0 0,0 0 1 0 0,0 1-1 0 0,0 0 1 0 0,0-1-1 0 0,0 1 1 0 0,0-1-1 0 0,0 1 0 0 0,0 0 1 0 0,0 2-1 0 0,0-2 7 0 0,0 0 0 0 0,-1 0 0 0 0,1 0 0 0 0,0 0 1 0 0,0 0-1 0 0,1 0 0 0 0,-1 0 0 0 0,0 0 0 0 0,1-1 0 0 0,-1 1 0 0 0,1 0 0 0 0,-1-1 0 0 0,1 0 0 0 0,0 1 0 0 0,-1-1 0 0 0,1 0 0 0 0,0 0 0 0 0,0 0 0 0 0,2 1 0 0 0,26 9 335 0 0,1-1 0 0 0,59 11 0 0 0,-63-17-183 0 0,51 1 0 0 0,-68-5-161 0 0,0-1 1 0 0,0 0-1 0 0,-1-1 1 0 0,1 0-1 0 0,0 0 1 0 0,-1-1-1 0 0,17-7 0 0 0,-20 7-16 0 0,1-1-1 0 0,-1 1 0 0 0,0-1 0 0 0,0 0 0 0 0,0-1 0 0 0,8-8 0 0 0,-5 4 0 0 0,-1 0 1 0 0,0-1-1 0 0,-1 0 1 0 0,11-20-1 0 0,-16 25-5 0 0,1 0 1 0 0,-1 0-1 0 0,0 0 0 0 0,-1-1 0 0 0,1 1 0 0 0,-1 0 0 0 0,0-1 0 0 0,-1 1 0 0 0,1-1 1 0 0,-1 0-1 0 0,0 1 0 0 0,0-1 0 0 0,-1 1 0 0 0,-1-7 0 0 0,-1 3 3 0 0,-1 0 1 0 0,0 1-1 0 0,-1-1 0 0 0,-6-8 1 0 0,10 16-8 0 0,0 0 1 0 0,0-1-1 0 0,-1 1 0 0 0,1 0 1 0 0,-1 0-1 0 0,1 0 0 0 0,-1 0 1 0 0,1 0-1 0 0,-1 1 0 0 0,1-1 1 0 0,-1 0-1 0 0,0 1 1 0 0,0-1-1 0 0,-2 1 0 0 0,-15-9 5 0 0,2-16 20 0 0,-10 13-10 0 0,-32-25-1 0 0,-58-43 64 0 0,109 75-62 0 0,1 1-6 0 0,0 0 0 0 0,-1 0 1 0 0,1 0-1 0 0,-1 1 0 0 0,-12-3 0 0 0,16 5-8 0 0,1-1-1 0 0,-1 1 1 0 0,0 0 0 0 0,0-1-1 0 0,1 0 1 0 0,-1 0 0 0 0,1 0-1 0 0,0 0 1 0 0,0-1 0 0 0,-1 0-1 0 0,-2-2 1 0 0,3 1-3 0 0,-1 1 0 0 0,0 0 0 0 0,0 0 1 0 0,0 0-1 0 0,0 0 0 0 0,-8-3 0 0 0,-5-2 6 0 0,0 0 1 0 0,-21-16-1 0 0,28 17 8 0 0,0 1 0 0 0,-1 0 0 0 0,0 0 0 0 0,0 1 0 0 0,-12-4 0 0 0,19 8-12 0 0,0-1 0 0 0,1 1 0 0 0,-1-1 0 0 0,0 0 1 0 0,1 0-1 0 0,-1 0 0 0 0,1-1 0 0 0,0 1 0 0 0,-1-1 0 0 0,1 1 0 0 0,1-1 0 0 0,-6-6 0 0 0,-11-10 26 0 0,16 17-10 0 0,1 0-1 0 0,0 0 1 0 0,-1 0-1 0 0,1-1 1 0 0,0 1-1 0 0,1-1 0 0 0,-1 1 1 0 0,0-1-1 0 0,1 1 1 0 0,-1-1-1 0 0,1 0 1 0 0,0 0-1 0 0,0 0 0 0 0,-1-5 1 0 0,-2-48 240 0 0,4 56-255 0 0,1-4 20 0 0,1-1 0 0 0,0 1-1 0 0,0-1 1 0 0,0 1-1 0 0,0 0 1 0 0,1-1 0 0 0,0 1-1 0 0,0 1 1 0 0,0-1-1 0 0,0 0 1 0 0,1 1-1 0 0,-1-1 1 0 0,1 1 0 0 0,0 0-1 0 0,0 0 1 0 0,4-2-1 0 0,15-14 120 0 0,-18 16-119 0 0,-1-1-1 0 0,1 1 0 0 0,0 0 0 0 0,1 1 0 0 0,-1-1 0 0 0,0 1 0 0 0,1 0 0 0 0,-1 1 0 0 0,1-1 0 0 0,0 1 0 0 0,9-1 0 0 0,74-2 162 0 0,-76 4-168 0 0,-7 0 1 0 0,0 1 1 0 0,1 0-1 0 0,-1-1 1 0 0,0 2-1 0 0,0-1 0 0 0,0 1 1 0 0,0 0-1 0 0,0 0 1 0 0,0 1-1 0 0,0 0 0 0 0,-1 0 1 0 0,1 0-1 0 0,-1 1 1 0 0,0-1-1 0 0,0 1 0 0 0,0 0 1 0 0,-1 1-1 0 0,7 7 0 0 0,-10-11-6 0 0,0 0 1 0 0,0 0-1 0 0,0 1 0 0 0,0-1 0 0 0,0 0 0 0 0,1 0 0 0 0,-1 0 0 0 0,0 0 0 0 0,1 0 0 0 0,-1 0 0 0 0,0-1 0 0 0,4 2 0 0 0,10 10 50 0 0,-12 2-22 0 0,-3-13-30 0 0,0 1 1 0 0,0-1-1 0 0,1 1 0 0 0,-1-1 0 0 0,0 1 1 0 0,1-1-1 0 0,-1 1 0 0 0,1-1 1 0 0,-1 1-1 0 0,1-1 0 0 0,0 1 0 0 0,-1-1 1 0 0,1 0-1 0 0,0 0 0 0 0,0 1 1 0 0,0-1-1 0 0,0 0 0 0 0,0 0 0 0 0,0 0 1 0 0,3 2-1 0 0,33 36 99 0 0,-34-35-99 0 0,0-1 1 0 0,-1 1 0 0 0,1-1 0 0 0,-1 1 0 0 0,0 0 0 0 0,0 0-1 0 0,-1 0 1 0 0,1 0 0 0 0,-1 0 0 0 0,0 0 0 0 0,0 0 0 0 0,1 6-1 0 0,-2-2 12 0 0,1 1 1 0 0,1-1-1 0 0,-1 0 0 0 0,1 0 0 0 0,4 10 0 0 0,-3-9-7 0 0,0 1-1 0 0,0 0 1 0 0,-1-1 0 0 0,0 1 0 0 0,0 15 0 0 0,7 140-2465 0 0,25-212-11881 0 0,-30 42 13432 0 0,-1 0 398 0 0,-1 0 0 0 0,1 0 0 0 0,-1 1-1 0 0,0-1 1 0 0,0-1 0 0 0,0 1 0 0 0,1-9-1 0 0,10-22-1674 0 0,11 5-1572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 3888 0 0,'0'0'3077'0'0,"18"4"5107"0"0,-18 0-7855 0 0,0-1 0 0 0,1 1 0 0 0,0-1-1 0 0,0 1 1 0 0,0-1 0 0 0,0 1 0 0 0,1-1 0 0 0,-1 0 0 0 0,1 0 0 0 0,2 4 0 0 0,11 24 1082 0 0,32 63 1156 0 0,-25-62-2053 0 0,-19-29-474 0 0,0-1 1 0 0,-1 1-1 0 0,0 0 1 0 0,1 0-1 0 0,-1 0 0 0 0,-1 0 1 0 0,1 1-1 0 0,0-1 1 0 0,1 5-1 0 0,-1-3 22 0 0,-1-1 0 0 0,1 0-1 0 0,0 0 1 0 0,0 0 0 0 0,0 0-1 0 0,1 0 1 0 0,-1-1 0 0 0,1 1 0 0 0,0-1-1 0 0,0 0 1 0 0,0 0 0 0 0,6 5-1 0 0,7 7 196 0 0,7 0 176 0 0,-22-14-405 0 0,1 0 0 0 0,-1-1-1 0 0,1 1 1 0 0,-1 0 0 0 0,1 0 0 0 0,-1 0-1 0 0,0 0 1 0 0,1 0 0 0 0,-1 0 0 0 0,0 0-1 0 0,0 0 1 0 0,0 1 0 0 0,0-1 0 0 0,0 0-1 0 0,1 3 1 0 0,5 2 130 0 0,-1 0 0 0 0,1-1-1 0 0,1 0 1 0 0,-1 0 0 0 0,1 0-1 0 0,0-1 1 0 0,0 0 0 0 0,0 0-1 0 0,0-1 1 0 0,11 3 0 0 0,-9-3-36 0 0,0-1 1 0 0,0 0 0 0 0,0 0-1 0 0,0-1 1 0 0,0-1-1 0 0,0 1 1 0 0,0-1 0 0 0,0-1-1 0 0,0 0 1 0 0,0-1-1 0 0,0 0 1 0 0,0 0 0 0 0,0-1-1 0 0,-1 0 1 0 0,1-1-1 0 0,-1 0 1 0 0,0 0 0 0 0,0-1-1 0 0,11-8 1 0 0,-1-2-84 0 0,-17 14-33 0 0,0-1-1 0 0,0 1 1 0 0,-1 0-1 0 0,1-1 0 0 0,0 1 1 0 0,-1-1-1 0 0,1 0 1 0 0,-1 0-1 0 0,1 1 1 0 0,-1-1-1 0 0,0 0 1 0 0,0 0-1 0 0,0 0 0 0 0,0 0 1 0 0,0-1-1 0 0,1-2 1 0 0,10-24 68 0 0,-11 27-66 0 0,0-1-1 0 0,0 1 1 0 0,0 0-1 0 0,0 0 1 0 0,0-1-1 0 0,-1 1 0 0 0,1-1 1 0 0,-1 1-1 0 0,1 0 1 0 0,-1-1-1 0 0,0 1 1 0 0,0-1-1 0 0,-1-4 0 0 0,1-9 46 0 0,-1 1 0 0 0,-1 0-1 0 0,-1-1 1 0 0,0 1 0 0 0,-6-17-1 0 0,4 22-41 0 0,-1-1-1 0 0,0 0 0 0 0,-1 1 0 0 0,-11-13 1 0 0,2 2-7 0 0,13 18-5 0 0,1 1 0 0 0,-1-1 0 0 0,0 1-1 0 0,0 0 1 0 0,0 0 0 0 0,0 0 0 0 0,0 0-1 0 0,0 1 1 0 0,0-1 0 0 0,0 1 0 0 0,-5-2-1 0 0,-8-4-31 0 0,-10-1 15 0 0,20 7 5 0 0,1-1-1 0 0,-1 1 0 0 0,1-1 1 0 0,0 0-1 0 0,0-1 1 0 0,0 1-1 0 0,-6-5 1 0 0,7 5-18 0 0,0 0 0 0 0,-1 1 0 0 0,1-1 1 0 0,-1 1-1 0 0,1-1 0 0 0,-1 1 0 0 0,0 1 0 0 0,1-1 0 0 0,-1 1 1 0 0,0-1-1 0 0,0 1 0 0 0,1 1 0 0 0,-1-1 0 0 0,-6 2 1 0 0,-19-1-396 0 0,13 0-207 0 0,0 1 1 0 0,0 1-1 0 0,1 0 1 0 0,-26 9-1 0 0,-37 8-4526 0 0,70-19 3647 0 0,-1 0 1 0 0,0-1-1 0 0,0 1 1 0 0,1-2 0 0 0,-1 1-1 0 0,-16-4 1 0 0,5-5-2015 0 0,17-1-1564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54 5312 0 0,'-1'-4'765'0'0,"-1"0"0"0"0,0 0 0 0 0,-1 0 0 0 0,1 0 0 0 0,-1 0 0 0 0,1 1 0 0 0,-1-1 0 0 0,0 1 0 0 0,0 0 0 0 0,-1 0 0 0 0,1 0 0 0 0,-1 0 0 0 0,1 0 0 0 0,-6-2 0 0 0,7 5 179 0 0,-16 3 2202 0 0,17-3-3066 0 0,0 0 1 0 0,0-1-1 0 0,0 1 1 0 0,0 0 0 0 0,0 0-1 0 0,0 0 1 0 0,-1 0-1 0 0,1 0 1 0 0,0 0-1 0 0,0 1 1 0 0,0-1-1 0 0,0 0 1 0 0,0 0 0 0 0,0 1-1 0 0,0-1 1 0 0,0 1-1 0 0,0-1 1 0 0,0 1-1 0 0,0-1 1 0 0,0 1-1 0 0,1 0 1 0 0,-1-1-1 0 0,-1 2 1 0 0,-27 50 3140 0 0,22-38-2981 0 0,1 1 0 0 0,0 0-1 0 0,1 0 1 0 0,0 1 0 0 0,2 0 0 0 0,0-1 0 0 0,-2 27 0 0 0,-4 178 1005 0 0,9-205-1194 0 0,0 0-1 0 0,1-1 1 0 0,1 1-1 0 0,0-1 0 0 0,1 1 1 0 0,0-1-1 0 0,1 0 1 0 0,1 0-1 0 0,0-1 1 0 0,1 1-1 0 0,0-1 1 0 0,1 0-1 0 0,17 23 1 0 0,-12-19-41 0 0,-2 0 1 0 0,17 33 0 0 0,-19-21-72 0 0,-8-28 61 0 0,0 0 1 0 0,1 0-1 0 0,-1 0 1 0 0,0 1-1 0 0,0-1 1 0 0,1 0-1 0 0,-1 0 0 0 0,0 0 1 0 0,1 0-1 0 0,-1 0 1 0 0,1 0-1 0 0,0-1 1 0 0,-1 1-1 0 0,1 0 1 0 0,0 0-1 0 0,-1 0 1 0 0,1 0-1 0 0,1 1 1 0 0,20 15 21 0 0,24 26 78 0 0,-38-29-81 0 0,-7-12-17 0 0,0 0 0 0 0,0 0-1 0 0,0 0 1 0 0,1 1 0 0 0,-1-1 0 0 0,1 0 0 0 0,-1-1-1 0 0,1 1 1 0 0,0 0 0 0 0,0 0 0 0 0,3 2-1 0 0,3 1 1 0 0,-6-4-2 0 0,0 0 0 0 0,0 0 0 0 0,-1 1 0 0 0,1-1-1 0 0,0 0 1 0 0,-1 1 0 0 0,1-1 0 0 0,-1 1 0 0 0,1-1 0 0 0,-1 1 0 0 0,0 0 0 0 0,1 0 0 0 0,-1 0 0 0 0,0-1 0 0 0,0 1 0 0 0,-1 0 0 0 0,2 2-1 0 0,0 1 0 0 0,0-1 0 0 0,1 0 0 0 0,0 0 0 0 0,0 0 0 0 0,0-1 0 0 0,0 1 0 0 0,0-1 0 0 0,1 0 0 0 0,-1 0-1 0 0,1 0 1 0 0,5 4 0 0 0,50 25-23 0 0,-18-14-168 0 0,44-8-2966 0 0,-80-11 2628 0 0,0-1 1 0 0,0 1 0 0 0,1-1 0 0 0,-1 0 0 0 0,0 0 0 0 0,-1-1 0 0 0,1 1-1 0 0,6-6 1 0 0,-10 8 356 0 0,40-37-2989 0 0,-35 32 2659 0 0,-1 0-1 0 0,0-1 0 0 0,0 0 0 0 0,0 1 1 0 0,-1-2-1 0 0,1 1 0 0 0,-1 0 0 0 0,-1-1 1 0 0,6-14-1 0 0,6-9-1788 0 0,-4 14 1013 0 0,-7 11 748 0 0,-1 0 0 0 0,0 1 0 0 0,0-1-1 0 0,-1-1 1 0 0,1 1 0 0 0,1-7 0 0 0,5-21-3982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 9920 0 0,'-1'10'1689'0'0,"0"1"0"0"0,-1-1 1 0 0,0 0-1 0 0,-6 17 0 0 0,5-18-1103 0 0,0 1-1 0 0,1-1 1 0 0,0 1-1 0 0,-1 16 1 0 0,1 26 1184 0 0,0-32-1363 0 0,2 0 0 0 0,0 0 0 0 0,0 0 0 0 0,2 0 0 0 0,1 0 0 0 0,5 21 0 0 0,2 3-54 0 0,-9-32-237 0 0,2 0-1 0 0,0 0 1 0 0,0 0 0 0 0,8 16 0 0 0,5 16 84 0 0,-14-37-174 0 0,0 0-1 0 0,1 1 1 0 0,0-1 0 0 0,0 0-1 0 0,1-1 1 0 0,0 1-1 0 0,7 10 1 0 0,62 86 284 0 0,-69-98-247 0 0,1 0 0 0 0,-1 0-1 0 0,-1 1 1 0 0,1 0-1 0 0,-1-1 1 0 0,0 1-1 0 0,0 1 1 0 0,-1-1-1 0 0,3 10 1 0 0,-30-30 121 0 0,6-18-106 0 0,10 15-78 0 0,4 11-6 0 0,1-1 0 0 0,0 1 0 0 0,0-1 0 0 0,-6-14 0 0 0,-7-12-26 0 0,9 23 30 0 0,5 7-2 0 0,0-1 0 0 0,1 1 0 0 0,-1-1 0 0 0,1 0 1 0 0,0 1-1 0 0,0-1 0 0 0,0 0 0 0 0,1 0 0 0 0,-1 0 1 0 0,-1-8-1 0 0,-1-4-14 0 0,-1 0-1 0 0,-1 1 1 0 0,-1 0 0 0 0,-10-19-1 0 0,9 20-8 0 0,1 0 0 0 0,1-1 0 0 0,0 0 0 0 0,-4-15 0 0 0,-2-25 22 0 0,3 1 0 0 0,1-1 0 0 0,1-74 0 0 0,7 126 6 0 0,0 1-1 0 0,0-1 1 0 0,0 0 0 0 0,0 0-1 0 0,1 1 1 0 0,-1-1-1 0 0,1 0 1 0 0,0 1 0 0 0,0-1-1 0 0,0 1 1 0 0,0-1-1 0 0,0 1 1 0 0,0-1 0 0 0,1 1-1 0 0,-1 0 1 0 0,1-1-1 0 0,0 1 1 0 0,-1 0 0 0 0,1 0-1 0 0,0 0 1 0 0,5-3-1 0 0,-2 3 27 0 0,0-1 0 0 0,0 1 0 0 0,0 0 0 0 0,1 0-1 0 0,0 1 1 0 0,-1 0 0 0 0,1 0 0 0 0,-1 0-1 0 0,1 0 1 0 0,0 1 0 0 0,6 0 0 0 0,0 1 35 0 0,-1-1 0 0 0,1 2 0 0 0,0-1 0 0 0,0 1 0 0 0,-1 1 0 0 0,22 8 0 0 0,-26-7-35 0 0,-1 1 0 0 0,1-1 0 0 0,-1 1-1 0 0,-1 0 1 0 0,7 7 0 0 0,-9-8-13 0 0,1 0 1 0 0,0-1 0 0 0,-1 0 0 0 0,1 0 0 0 0,0 0 0 0 0,7 4-1 0 0,-9-6-10 0 0,-1 0 0 0 0,1 0-1 0 0,-1 0 1 0 0,0 0 0 0 0,0 0-1 0 0,1 1 1 0 0,-1-1 0 0 0,0 0-1 0 0,0 1 1 0 0,0-1 0 0 0,0 1-1 0 0,-1-1 1 0 0,1 1 0 0 0,0-1-1 0 0,-1 1 1 0 0,1-1 0 0 0,-1 1 0 0 0,1 2-1 0 0,7 13 27 0 0,18 1 49 0 0,-21-14-51 0 0,0 1-1 0 0,-1 0 1 0 0,0 0 0 0 0,0 0-1 0 0,0 1 1 0 0,-1-1 0 0 0,0 1-1 0 0,0 0 1 0 0,0 0-1 0 0,2 7 1 0 0,10 6 43 0 0,-6-12-44 0 0,-6-5-17 0 0,-1 0 0 0 0,1 0 0 0 0,-1 0 0 0 0,1 0-1 0 0,-1 1 1 0 0,0-1 0 0 0,0 1 0 0 0,0-1 0 0 0,0 1-1 0 0,0 0 1 0 0,-1 0 0 0 0,1 0 0 0 0,-1 0 0 0 0,2 5-1 0 0,26 68 326 0 0,-17-49-171 0 0,-1 1 1 0 0,11 47-1 0 0,-19-58-121 0 0,-2 1 0 0 0,0-1 0 0 0,-2 31-1 0 0,-1 0-31 0 0,1-35-40 0 0,-1-1 0 0 0,-1 1 0 0 0,0-1 0 0 0,0 0 0 0 0,-1 0 0 0 0,-1 0 0 0 0,0 0 0 0 0,0-1 0 0 0,-1 0 0 0 0,-1 0 0 0 0,0 0 0 0 0,0-1 0 0 0,-1 0 0 0 0,-11 11 0 0 0,13-17-241 0 0,0 0-1 0 0,0-1 1 0 0,0 1 0 0 0,0-1-1 0 0,-1 0 1 0 0,1-1 0 0 0,-8 3-1 0 0,11-5 24 0 0,1 1-1 0 0,0-1 0 0 0,0 1 0 0 0,-1-1 1 0 0,1 0-1 0 0,0 0 0 0 0,-1 0 0 0 0,1 0 1 0 0,0 0-1 0 0,0-1 0 0 0,-1 1 1 0 0,-1-1-1 0 0,3 0 59 0 0,0 1 0 0 0,0-1-1 0 0,0 1 1 0 0,0-1 0 0 0,0 0 0 0 0,1 1-1 0 0,-1-1 1 0 0,0 0 0 0 0,0 0 0 0 0,1 1 0 0 0,-1-1-1 0 0,1 0 1 0 0,-1 0 0 0 0,0 0 0 0 0,1 0 0 0 0,0 0-1 0 0,-1 0 1 0 0,1 0 0 0 0,0 0 0 0 0,-1 0 0 0 0,1 0-1 0 0,0 0 1 0 0,0 0 0 0 0,0 0 0 0 0,0 0-1 0 0,0 0 1 0 0,0-2 0 0 0,-4-32-2975 0 0,3 29 2626 0 0,0-1 0 0 0,0 0 0 0 0,0 1 0 0 0,1-1 0 0 0,0 0 0 0 0,1 0 0 0 0,-1 1 0 0 0,1-1 0 0 0,0 0 0 0 0,4-10 0 0 0,0-1-545 0 0,-4 12 753 0 0,0 0 0 0 0,1 0-1 0 0,-1 0 1 0 0,2 0 0 0 0,-1 0-1 0 0,5-9 1 0 0,19-18-1479 0 0,-25 31 1467 0 0,0 0 1 0 0,0-1-1 0 0,-1 1 1 0 0,1 0-1 0 0,0-1 0 0 0,-1 1 1 0 0,0-1-1 0 0,1 1 1 0 0,-1-1-1 0 0,0-3 0 0 0,0 6 324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92 122 5256 0 0,'-1'11'8584'0'0,"4"4"-5659"0"0,1-8-2226 0 0,-1 0 0 0 0,1 0 0 0 0,-2 0 0 0 0,1 0 0 0 0,-1 0 0 0 0,0 1 0 0 0,0-1 0 0 0,1 16 0 0 0,-2-14-372 0 0,0 1 0 0 0,1-1 1 0 0,1 0-1 0 0,-1 0 0 0 0,1 0 1 0 0,6 12-1 0 0,-5-14-142 0 0,-1 0 0 0 0,0 0 0 0 0,0 1 0 0 0,2 15-1 0 0,5 9 226 0 0,49 79 426 0 0,-47-90-773 0 0,1 6 16 0 0,-12-25-74 0 0,-1 0 0 0 0,1-1 0 0 0,0 1-1 0 0,0 0 1 0 0,0 0 0 0 0,0-1-1 0 0,0 1 1 0 0,1-1 0 0 0,-1 1-1 0 0,0-1 1 0 0,1 1 0 0 0,2 1-1 0 0,3 4 5 0 0,-2 0 0 0 0,1 0-1 0 0,-1 0 1 0 0,1 0-1 0 0,-2 1 1 0 0,1 0-1 0 0,-1 0 1 0 0,-1 1-1 0 0,0-1 1 0 0,0 1 0 0 0,2 9-1 0 0,6-2-25 0 0,-1-5-13 0 0,2 7-71 0 0,-8-14 5 0 0,0 1-1 0 0,-1 0 0 0 0,0 0 0 0 0,0 0 0 0 0,0 0 0 0 0,0 1 1 0 0,-1-1-1 0 0,0 1 0 0 0,0-1 0 0 0,-1 1 0 0 0,1 0 0 0 0,0 6 1 0 0,-2-10 33 0 0,0-1 0 0 0,0 0 0 0 0,1 0 1 0 0,-1 0-1 0 0,0 0 0 0 0,1 0 1 0 0,-1 0-1 0 0,1 0 0 0 0,0 0 0 0 0,-1 0 1 0 0,1 0-1 0 0,0 0 0 0 0,-1 0 0 0 0,1 0 1 0 0,0 0-1 0 0,0 0 0 0 0,0-1 1 0 0,0 1-1 0 0,0 0 0 0 0,0-1 0 0 0,0 1 1 0 0,0 0-1 0 0,0-1 0 0 0,0 0 1 0 0,2 1-1 0 0,-3-1 27 0 0,0 0 0 0 0,-1 0 0 0 0,1 0 0 0 0,0 0 1 0 0,0 0-1 0 0,0 0 0 0 0,0 0 0 0 0,0 1 0 0 0,0-1 0 0 0,0 0 0 0 0,0 0 1 0 0,0 0-1 0 0,-1 0 0 0 0,1 0 0 0 0,0 0 0 0 0,0 0 0 0 0,0 0 0 0 0,0 0 0 0 0,0 0 1 0 0,0 0-1 0 0,0 0 0 0 0,0 1 0 0 0,0-1 0 0 0,0 0 0 0 0,0 0 0 0 0,0 0 1 0 0,0 0-1 0 0,0 0 0 0 0,0 0 0 0 0,0 0 0 0 0,0 0 0 0 0,0 0 0 0 0,0 1 1 0 0,0-1-1 0 0,0 0 0 0 0,0 0 0 0 0,0 0 0 0 0,0 0 0 0 0,0 0 0 0 0,0 0 0 0 0,0 0 1 0 0,0 0-1 0 0,0 0 0 0 0,0 1 0 0 0,0-1 0 0 0,0 0 0 0 0,0 0 0 0 0,0 0 1 0 0,0 0-1 0 0,0 0 0 0 0,0 0 0 0 0,0 0 0 0 0,1 0 0 0 0,-1 0 0 0 0,0 0 1 0 0,0 0-1 0 0,0 0 0 0 0,0 1 0 0 0,-10 0-808 0 0,8-2 703 0 0,0 0 0 0 0,0 0 0 0 0,1 0 0 0 0,-1 0 0 0 0,0-1 1 0 0,1 1-1 0 0,-1-1 0 0 0,0 1 0 0 0,1-1 0 0 0,0 0 0 0 0,-1 1 0 0 0,-1-4 0 0 0,-9-9-575 0 0,9 11 606 0 0,0 0-1 0 0,0 0 1 0 0,1 0-1 0 0,-1 0 1 0 0,1-1 0 0 0,-1 1-1 0 0,1-1 1 0 0,0 1-1 0 0,0-1 1 0 0,-1-5-1 0 0,1 4 51 0 0,0 0 0 0 0,-1 0 0 0 0,1 1 0 0 0,-1-1 0 0 0,0 1 0 0 0,0-1-1 0 0,-1 1 1 0 0,-4-5 0 0 0,0 3 23 0 0,6 5 29 0 0,-1-1 0 0 0,1 0 0 0 0,0 0 0 0 0,-1 0 0 0 0,1 0 0 0 0,0 0 0 0 0,0-1 0 0 0,1 1 1 0 0,-1-1-1 0 0,0 1 0 0 0,1-1 0 0 0,0 0 0 0 0,-1 1 0 0 0,0-5 0 0 0,-1-1 4 0 0,-1 1 1 0 0,0-1-1 0 0,0 1 0 0 0,-11-13 0 0 0,-7-14 34 0 0,-20-36 42 0 0,18 31 264 0 0,-36-81 0 0 0,39 78-15 0 0,-4-14 260 0 0,23 49-475 0 0,-1 0 0 0 0,0 1 0 0 0,0-1-1 0 0,0 1 1 0 0,-1 0 0 0 0,-7-10-1 0 0,8 11 15 0 0,0-1 0 0 0,1 0 0 0 0,0 0 0 0 0,0 0 0 0 0,1 0-1 0 0,-1 0 1 0 0,1-1 0 0 0,1 1 0 0 0,-1 0 0 0 0,1 0 0 0 0,0-1-1 0 0,1-7 1 0 0,-1 0 257 0 0,0 11-350 0 0,0-4 162 0 0,0 1-1 0 0,1-1 1 0 0,-1 1 0 0 0,1-1 0 0 0,3-9-1 0 0,-4 15-148 0 0,1-1-1 0 0,-1 1 1 0 0,1-1-1 0 0,0 0 1 0 0,0 1 0 0 0,-1 0-1 0 0,1-1 1 0 0,0 1-1 0 0,0 0 1 0 0,1-1-1 0 0,-1 1 1 0 0,0 0-1 0 0,0 0 1 0 0,1 0-1 0 0,-1 0 1 0 0,0 0-1 0 0,1 0 1 0 0,-1 0-1 0 0,1 0 1 0 0,-1 1-1 0 0,1-1 1 0 0,-1 1 0 0 0,1-1-1 0 0,0 1 1 0 0,-1-1-1 0 0,1 1 1 0 0,0 0-1 0 0,-1 0 1 0 0,3 0-1 0 0,71-7 1365 0 0,-68 7-1323 0 0,0 0-1 0 0,0 0 1 0 0,0 1 0 0 0,0 0-1 0 0,0 0 1 0 0,0 1 0 0 0,-1 0-1 0 0,1 0 1 0 0,-1 0-1 0 0,1 1 1 0 0,-1 0 0 0 0,11 7-1 0 0,-2-1 43 0 0,-9-6-65 0 0,0 1 1 0 0,0 0-1 0 0,-1 0 1 0 0,1 1-1 0 0,-1-1 1 0 0,0 1-1 0 0,6 7 1 0 0,-6-5-33 0 0,1 0 26 0 0,-1 0 0 0 0,1 1 0 0 0,-1 0-1 0 0,-1 0 1 0 0,5 10 0 0 0,-6-12-20 0 0,0 1 0 0 0,1-1 0 0 0,-1 1-1 0 0,1-1 1 0 0,5 6 0 0 0,-5-7-4 0 0,0 0 0 0 0,-1 0 0 0 0,1 0 0 0 0,-1 1 0 0 0,0-1 0 0 0,-1 1 0 0 0,0 0 0 0 0,3 9 0 0 0,0 17 2 0 0,-1 0 1 0 0,-2 0 0 0 0,-2 41-1 0 0,0-34 6 0 0,-1-33-64 0 0,0 1-1 0 0,0-1 1 0 0,0 0-1 0 0,-1 1 0 0 0,0-1 1 0 0,0 0-1 0 0,0 0 0 0 0,-1 0 1 0 0,-3 5-1 0 0,-8 23-264 0 0,13-29 102 0 0,-1 0 1 0 0,0 0-1 0 0,0 0 1 0 0,-1 0-1 0 0,0 0 1 0 0,1-1-1 0 0,-7 8 1 0 0,1-1-617 0 0,-15 14-3337 0 0,2-20-1974 0 0,12-29 396 0 0,8-13 2051 0 0,1 14-188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3632 0 0,'0'-8'5572'0'0,"4"-26"5420"0"0,4 41-9550 0 0,8 18-615 0 0,37 102 1086 0 0,-13-20-1100 0 0,-32-70-640 0 0,-5-21-51 0 0,1 1 0 0 0,0-1-1 0 0,13 29 1 0 0,21 43 433 0 0,-31-76-517 0 0,-7-10-33 0 0,1-1-1 0 0,-1 0 0 0 0,1 0 1 0 0,-1 0-1 0 0,1 0 1 0 0,0 0-1 0 0,-1-1 0 0 0,1 1 1 0 0,0 0-1 0 0,0 0 0 0 0,0 0 1 0 0,0-1-1 0 0,0 1 1 0 0,0 0-1 0 0,0-1 0 0 0,0 1 1 0 0,0-1-1 0 0,0 1 0 0 0,0-1 1 0 0,0 1-1 0 0,2-1 1 0 0,-1 1 19 0 0,8-13 20 0 0,-8 10-37 0 0,1 0 0 0 0,0-1 0 0 0,-1 1 0 0 0,0-1 0 0 0,0 0 0 0 0,0 0 0 0 0,0 0 0 0 0,0 0 0 0 0,2-4 0 0 0,4-22-9 0 0,-4 18 1 0 0,-1-1 0 0 0,0 0 0 0 0,-1 0 0 0 0,2-17 1 0 0,-4 24 4 0 0,1 0 0 0 0,0 0 0 0 0,0 0 0 0 0,1 0 0 0 0,-1 0 1 0 0,1 1-1 0 0,0-1 0 0 0,0 1 0 0 0,0-1 0 0 0,1 1 0 0 0,0 0 1 0 0,0 0-1 0 0,0 0 0 0 0,5-5 0 0 0,-2 0-12 0 0,-5 8 10 0 0,-1 0 0 0 0,0 0-1 0 0,1 1 1 0 0,-1-1-1 0 0,1 0 1 0 0,-1 1 0 0 0,1-1-1 0 0,-1 1 1 0 0,1-1-1 0 0,0 0 1 0 0,-1 1-1 0 0,1-1 1 0 0,0 1 0 0 0,-1 0-1 0 0,1-1 1 0 0,0 1-1 0 0,-1-1 1 0 0,1 1 0 0 0,0 0-1 0 0,0 0 1 0 0,0-1-1 0 0,-1 1 1 0 0,1 0 0 0 0,0 0-1 0 0,0 0 1 0 0,0 0-1 0 0,-1 0 1 0 0,1 0 0 0 0,1 0-1 0 0,11 27 138 0 0,-11-23-100 0 0,1-1 1 0 0,-1 1-1 0 0,0 0 0 0 0,0-1 1 0 0,-1 1-1 0 0,1 0 1 0 0,-1 0-1 0 0,1 1 0 0 0,-1-1 1 0 0,-1 0-1 0 0,1 0 0 0 0,0 6 1 0 0,2 5 49 0 0,0 0 0 0 0,2 0 1 0 0,0-1-1 0 0,0 0 0 0 0,1 0 1 0 0,1 0-1 0 0,0-1 0 0 0,14 20 1 0 0,-15-24-126 0 0,1 1 0 0 0,0-1 0 0 0,0 0 0 0 0,0-1 0 0 0,1 0 0 0 0,1 0 0 0 0,-1-1 0 0 0,1 0 1 0 0,0 0-1 0 0,1-1 0 0 0,16 8 0 0 0,-16-10-776 0 0,1 0 0 0 0,0-1 0 0 0,1 0 0 0 0,-1-1 0 0 0,0 0 0 0 0,1-1 0 0 0,16 0 0 0 0,-27-1 754 0 0,47-5-4873 0 0,-46 5 4674 0 0,0 0 0 0 0,0-1 0 0 0,1 1 0 0 0,-1-1 0 0 0,0 0 0 0 0,0 0 0 0 0,0 1 0 0 0,0-2 0 0 0,0 1 0 0 0,0 0 0 0 0,0 0 0 0 0,0-1 0 0 0,0 1 0 0 0,0 0 0 0 0,-1-1 0 0 0,1 0 0 0 0,-1 0 0 0 0,1 1 0 0 0,-1-1 0 0 0,0 0 0 0 0,2-3 0 0 0,-2 2 21 0 0,0 1 0 0 0,1-1 1 0 0,-1 1-1 0 0,1-1 1 0 0,-1 1-1 0 0,1 0 1 0 0,0-1-1 0 0,0 1 0 0 0,0 0 1 0 0,0 0-1 0 0,5-3 1 0 0,10-11-1464 0 0,-16 14 1362 0 0,0 0-1 0 0,0 0 0 0 0,0-1 1 0 0,0 1-1 0 0,-1 0 0 0 0,1-1 0 0 0,-1 1 1 0 0,0 0-1 0 0,1-1 0 0 0,-1 1 0 0 0,0-1 1 0 0,-1-3-1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6744 0 0,'-1'6'8039'0'0,"2"20"-3368"0"0,7 19-751 0 0,-8-38-3563 0 0,1 0 0 0 0,0 1 1 0 0,0-1-1 0 0,1 0 0 0 0,0 0 1 0 0,1 0-1 0 0,3 9 1 0 0,-4-11-240 0 0,0 0 0 0 0,0 0 0 0 0,-1 0 0 0 0,0 0 1 0 0,0 0-1 0 0,0 0 0 0 0,0 10 0 0 0,7 31 434 0 0,-4-35-519 0 0,0-1 0 0 0,-1 1 0 0 0,-1 0 0 0 0,1 1 0 0 0,-2-1 0 0 0,0 0 0 0 0,0 13 0 0 0,17 38-307 0 0,-4-21-2193 0 0,-10-26 565 0 0,16 16-9447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34 6728 0 0,'-14'-20'4132'0'0,"9"6"3598"0"0,5 16-7576 0 0,-1 1 1 0 0,1-1-1 0 0,0 0 1 0 0,0 0 0 0 0,1 0-1 0 0,-1 0 1 0 0,0 0-1 0 0,1 0 1 0 0,-1 0 0 0 0,1 0-1 0 0,-1 0 1 0 0,1 0-1 0 0,2 4 1 0 0,35 68 723 0 0,61 91 0 0 0,-45-67-517 0 0,-15-25-93 0 0,57 57 199 0 0,-95-128-461 0 0,0 0 0 0 0,1-1 0 0 0,-1 1-1 0 0,0 0 1 0 0,-1 0 0 0 0,1-1 0 0 0,0 1 0 0 0,0 0 0 0 0,-1 0 0 0 0,1 0-1 0 0,-1 0 1 0 0,0 0 0 0 0,1 0 0 0 0,-1 0 0 0 0,0 4 0 0 0,0-5-1 0 0,0 0-1 0 0,0 0 1 0 0,0 0 0 0 0,0 0 0 0 0,0 0-1 0 0,0 0 1 0 0,0 1 0 0 0,0-1 0 0 0,1 0-1 0 0,-1 0 1 0 0,0 0 0 0 0,1 0 0 0 0,-1 0-1 0 0,1 0 1 0 0,0 0 0 0 0,-1 0 0 0 0,1 0-1 0 0,0-1 1 0 0,-1 1 0 0 0,1 0 0 0 0,0 0-1 0 0,0 0 1 0 0,1 0 0 0 0,5 7 62 0 0,1 1-1 0 0,-1-1 1 0 0,0 1 0 0 0,7 14-1 0 0,8 10 168 0 0,-15-23 333 0 0,-9-7 187 0 0,-12-15-253 0 0,13 10-484 0 0,0 1 0 0 0,0-1 0 0 0,1 1 0 0 0,-1-1 0 0 0,0 1 0 0 0,1-1 0 0 0,-1 0 0 0 0,1 1 0 0 0,-1-1 0 0 0,1 0 0 0 0,0 1 0 0 0,-1-4 0 0 0,1 3-7 0 0,0 1 1 0 0,0 0-1 0 0,0 0 1 0 0,0-1-1 0 0,0 1 1 0 0,-1 0-1 0 0,1 0 0 0 0,-1-1 1 0 0,1 1-1 0 0,-1 0 1 0 0,1 0-1 0 0,-1 0 1 0 0,1 0-1 0 0,-1 0 1 0 0,0 0-1 0 0,0 0 0 0 0,0 0 1 0 0,0 0-1 0 0,1 0 1 0 0,-3-1-1 0 0,0-1 9 0 0,1-1-1 0 0,-1 1 0 0 0,1-1 1 0 0,0 1-1 0 0,0-1 1 0 0,0 0-1 0 0,0 0 1 0 0,1 0-1 0 0,0 0 1 0 0,0 0-1 0 0,0 0 0 0 0,0 0 1 0 0,0-5-1 0 0,-2-63 155 0 0,3 55-154 0 0,1 14-10 0 0,-1 0 1 0 0,1 0 0 0 0,0-1-1 0 0,-1 1 1 0 0,2 0 0 0 0,-1 0-1 0 0,0 0 1 0 0,1 0 0 0 0,-1 0-1 0 0,1 0 1 0 0,0 0 0 0 0,0 0-1 0 0,0 1 1 0 0,0-1 0 0 0,0 1-1 0 0,1-1 1 0 0,-1 1 0 0 0,1 0-1 0 0,-1 0 1 0 0,1 0 0 0 0,0 0-1 0 0,0 1 1 0 0,0-1 0 0 0,0 1 0 0 0,0 0-1 0 0,0 0 1 0 0,1 0 0 0 0,-1 0-1 0 0,5-1 1 0 0,-3 1 0 0 0,0 0 0 0 0,-1 1 0 0 0,1-1-1 0 0,0 1 1 0 0,0 0 0 0 0,0 0 0 0 0,-1 0 0 0 0,1 0 0 0 0,0 1 0 0 0,0 0 0 0 0,-1 0 0 0 0,1 1-1 0 0,-1-1 1 0 0,1 1 0 0 0,-1 0 0 0 0,1 0 0 0 0,-1 0 0 0 0,0 1 0 0 0,0-1 0 0 0,0 1 0 0 0,5 5-1 0 0,-5-4 3 0 0,0-1 0 0 0,-1 0 0 0 0,1 0 0 0 0,0 0 0 0 0,1 0 0 0 0,6 3-1 0 0,-7-5-9 0 0,-1 1 0 0 0,1 0-1 0 0,0 0 1 0 0,-1 0-1 0 0,0 1 1 0 0,0-1 0 0 0,1 1-1 0 0,-1 0 1 0 0,-1 0-1 0 0,1 0 1 0 0,0 0 0 0 0,-1 0-1 0 0,4 6 1 0 0,-3-4 4 0 0,1 0 0 0 0,-1-1 0 0 0,1 1 1 0 0,1-1-1 0 0,8 7 0 0 0,-9-7-2 0 0,1 0 1 0 0,0 0 0 0 0,-1 1-1 0 0,0-1 1 0 0,0 1 0 0 0,3 6-1 0 0,6 8-10 0 0,-10-17 14 0 0,-1 1-1 0 0,0-1 0 0 0,0 1 0 0 0,0 0 0 0 0,-1 0 0 0 0,1 0 0 0 0,-1 0 0 0 0,1 0 0 0 0,-1 0 0 0 0,0 1 0 0 0,1 2 0 0 0,-2-4 0 0 0,0-1-1 0 0,1 1 1 0 0,-1-1 0 0 0,0 0-1 0 0,1 1 1 0 0,-1-1 0 0 0,1 0 0 0 0,-1 0-1 0 0,1 1 1 0 0,0-1 0 0 0,0 0-1 0 0,0 0 1 0 0,-1 0 0 0 0,1 0 0 0 0,1 1-1 0 0,0-1 2 0 0,-1 0 0 0 0,0 0 1 0 0,0 1-1 0 0,0-1 0 0 0,0 0 0 0 0,-1 0 0 0 0,1 1 0 0 0,0-1 0 0 0,-1 1 0 0 0,1-1 1 0 0,0 0-1 0 0,-1 1 0 0 0,0-1 0 0 0,1 1 0 0 0,-1 2 0 0 0,0-1 18 0 0,0 0 1 0 0,0 1-1 0 0,-1-1 1 0 0,1 1-1 0 0,-1-1 0 0 0,0 0 1 0 0,0 0-1 0 0,0 1 0 0 0,0-1 1 0 0,0 0-1 0 0,-1 0 0 0 0,1 0 1 0 0,-1 0-1 0 0,0-1 0 0 0,0 1 1 0 0,0 0-1 0 0,-3 2 0 0 0,-11 16 13 0 0,15-20-37 0 0,0 0-1 0 0,0 0 0 0 0,0 0 0 0 0,0 0 0 0 0,0 0 0 0 0,-1 0 0 0 0,1 0 0 0 0,0-1 0 0 0,0 1 0 0 0,0 0 0 0 0,-1-1 0 0 0,1 1 0 0 0,0-1 0 0 0,-4 1 0 0 0,-11 7 7 0 0,13-6-10 0 0,1 0 0 0 0,-1-1-1 0 0,0 1 1 0 0,0 0-1 0 0,-1-1 1 0 0,1 0-1 0 0,0 0 1 0 0,0 0-1 0 0,-1 0 1 0 0,1 0-1 0 0,0-1 1 0 0,-5 1-1 0 0,-16 4-25 0 0,16-3-51 0 0,0-1 0 0 0,0 0 0 0 0,-1-1-1 0 0,1 0 1 0 0,-1 0 0 0 0,-11-2-1 0 0,-9 1-978 0 0,27 1 500 0 0,-3-5-1166 0 0,4 5 1621 0 0,0-1 0 0 0,0 1 0 0 0,0-1 0 0 0,1 1 0 0 0,-1-1 0 0 0,0 0-1 0 0,0 1 1 0 0,1-1 0 0 0,-1 0 0 0 0,0 0 0 0 0,1 1 0 0 0,-1-1 0 0 0,1 0 0 0 0,-1 0-1 0 0,1 0 1 0 0,-1 0 0 0 0,1 1 0 0 0,-1-3 0 0 0,4-32-5810 0 0,-2 30 5366 0 0,0-1-1 0 0,0 1 1 0 0,0 1-1 0 0,1-1 1 0 0,0 0-1 0 0,-1 0 1 0 0,2 0-1 0 0,-1 1 1 0 0,1-1-1 0 0,-1 1 1 0 0,1 0 0 0 0,0 0-1 0 0,1 0 1 0 0,5-6-1 0 0,21-8-1923 0 0,-28 17 2119 0 0,-1-1-1 0 0,1 0 1 0 0,-1 0-1 0 0,0 0 1 0 0,0 0-1 0 0,1 0 1 0 0,-1 0-1 0 0,-1-1 1 0 0,1 1-1 0 0,0 0 0 0 0,0-3 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51 5280 0 0,'0'-2'356'0'0,"0"0"1"0"0,-1 0-1 0 0,1 0 1 0 0,0 0-1 0 0,-1 1 1 0 0,1-1-1 0 0,-1 0 1 0 0,0 0-1 0 0,0 0 1 0 0,0 1-1 0 0,0-1 1 0 0,0 0-1 0 0,0 1 1 0 0,0-1-1 0 0,0 1 0 0 0,0 0 1 0 0,-1-1-1 0 0,1 1 1 0 0,-1 0-1 0 0,1 0 1 0 0,-1-1-1 0 0,1 1 1 0 0,-1 0-1 0 0,0 1 1 0 0,0-1-1 0 0,1 0 1 0 0,-4-1-1 0 0,-3 0 499 0 0,1 0-1 0 0,-1 1 1 0 0,0-1 0 0 0,0 1-1 0 0,-14 1 1 0 0,18 0-754 0 0,1 0 0 0 0,-1 1 0 0 0,1-1 0 0 0,-1 1 0 0 0,1 0 0 0 0,-1 0 0 0 0,1 1 0 0 0,0-1 0 0 0,0 1 0 0 0,-1-1 1 0 0,1 1-1 0 0,0 0 0 0 0,0 0 0 0 0,1 1 0 0 0,-1-1 0 0 0,0 1 0 0 0,1-1 0 0 0,-1 1 0 0 0,1 0 0 0 0,-3 4 0 0 0,-4 8 15 0 0,0 0-1 0 0,1 1 1 0 0,-7 18-1 0 0,-8 15 215 0 0,17-34-228 0 0,1 0-1 0 0,0 1 1 0 0,1 0 0 0 0,1 0-1 0 0,0 0 1 0 0,1 0-1 0 0,1 1 1 0 0,1-1-1 0 0,0 0 1 0 0,4 29 0 0 0,-3-42-91 0 0,0 1 0 0 0,0-1 0 0 0,0 0 0 0 0,0 0 1 0 0,1 0-1 0 0,0 0 0 0 0,-1 0 0 0 0,1 0 0 0 0,0 0 1 0 0,0-1-1 0 0,1 1 0 0 0,-1-1 0 0 0,0 1 0 0 0,1-1 1 0 0,-1 0-1 0 0,1 0 0 0 0,0 0 0 0 0,0 0 0 0 0,4 1 1 0 0,13 1 9 0 0,41 5 33 0 0,-58-9-49 0 0,0 0-1 0 0,0 0 1 0 0,0 0 0 0 0,0-1-1 0 0,0 1 1 0 0,-1-1-1 0 0,1 1 1 0 0,0-1 0 0 0,0 0-1 0 0,-1 0 1 0 0,1-1 0 0 0,-1 1-1 0 0,1 0 1 0 0,-1-1-1 0 0,1 0 1 0 0,-1 1 0 0 0,4-5-1 0 0,17-7 50 0 0,-20 12-48 0 0,0 0-1 0 0,0 0 1 0 0,-1 0-1 0 0,1-1 1 0 0,0 1-1 0 0,0-1 1 0 0,-1 1-1 0 0,1-1 1 0 0,-1 0-1 0 0,0 0 1 0 0,3-3-1 0 0,2-2 11 0 0,-5 5-9 0 0,0 0 0 0 0,0 0 0 0 0,-1 0 0 0 0,1 0 0 0 0,-1 0 0 0 0,1 0 0 0 0,-1 0-1 0 0,0-1 1 0 0,0 1 0 0 0,0-1 0 0 0,0 1 0 0 0,0 0 0 0 0,-1-1 0 0 0,1 0 0 0 0,-1-2 0 0 0,22-44 148 0 0,-18 44-110 0 0,-1-1 0 0 0,0 0 1 0 0,0 0-1 0 0,0 0 0 0 0,-1 0 0 0 0,0-1 0 0 0,0 1 0 0 0,-1-1 0 0 0,2-11 1 0 0,-3-105 943 0 0,-7 101-678 0 0,5 16 173 0 0,11 11-235 0 0,-8-5-238 0 0,0 1 0 0 0,-1-1 0 0 0,1 1 0 0 0,0 0 1 0 0,-1-1-1 0 0,1 1 0 0 0,-1 0 0 0 0,1 0 0 0 0,-1-1 0 0 0,1 1 0 0 0,-1 0 1 0 0,1 0-1 0 0,-1 0 0 0 0,0 0 0 0 0,0 0 0 0 0,1-1 0 0 0,-1 1 0 0 0,0 0 1 0 0,0 0-1 0 0,0 0 0 0 0,0 1 0 0 0,6 16 226 0 0,1-10-183 0 0,-6-7-40 0 0,0 1 1 0 0,1-1-1 0 0,-1 0 1 0 0,0 1-1 0 0,0-1 1 0 0,0 0-1 0 0,0 1 1 0 0,-1 0 0 0 0,1-1-1 0 0,0 1 1 0 0,0-1-1 0 0,-1 1 1 0 0,1 0-1 0 0,-1-1 1 0 0,0 1-1 0 0,1 0 1 0 0,-1 1-1 0 0,1 7 75 0 0,0-1 1 0 0,1 1-1 0 0,0-1 0 0 0,1 0 1 0 0,6 16-1 0 0,7 24 220 0 0,10 71 117 0 0,-17-83-314 0 0,-6-28-85 0 0,-1-1 0 0 0,0 0 0 0 0,0 1-1 0 0,-1 0 1 0 0,0-1 0 0 0,-1 10 0 0 0,14 82 66 0 0,-14 44-13 0 0,0-142-85 0 0,-1-1 0 0 0,1 1 0 0 0,0 0 0 0 0,-1-1 0 0 0,1 1 0 0 0,-1-1 0 0 0,0 1 0 0 0,1-1 0 0 0,-1 1 0 0 0,0-1 0 0 0,0 1 0 0 0,0-1 0 0 0,0 0 0 0 0,0 1 0 0 0,0-1 0 0 0,0 0 0 0 0,-1 0 0 0 0,1 0 0 0 0,0 0 0 0 0,-1 0 0 0 0,1 0 0 0 0,-4 1 0 0 0,1 0-233 0 0,0 0 1 0 0,0-1-1 0 0,0 1 0 0 0,0-1 0 0 0,0 0 1 0 0,0 0-1 0 0,-1-1 0 0 0,-7 1 0 0 0,11-1 59 0 0,0 0 0 0 0,0 0 0 0 0,0 0-1 0 0,0 0 1 0 0,0 0 0 0 0,0 0-1 0 0,0 0 1 0 0,0 0 0 0 0,0-1-1 0 0,0 1 1 0 0,0 0 0 0 0,0-1-1 0 0,0 1 1 0 0,0-1 0 0 0,0 1-1 0 0,0-1 1 0 0,0 0 0 0 0,0 1-1 0 0,0-1 1 0 0,0 0 0 0 0,1 1-1 0 0,-1-1 1 0 0,0 0 0 0 0,1 0-1 0 0,-1 0 1 0 0,0-1 0 0 0,-7-8-1707 0 0,-1 2-1569 0 0,8 7 2972 0 0,-1-1 0 0 0,1 1 1 0 0,0 0-1 0 0,-1 0 0 0 0,1-1 1 0 0,0 1-1 0 0,0-1 0 0 0,-1 1 1 0 0,1-1-1 0 0,0 1 0 0 0,1-1 0 0 0,-1 0 1 0 0,0 0-1 0 0,0 1 0 0 0,1-1 1 0 0,-1 0-1 0 0,1 0 0 0 0,0 0 1 0 0,-1 0-1 0 0,1-3 0 0 0,0-7-4614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88 112 4808 0 0,'0'0'4324'0'0,"0"7"1599"0"0,0 23-2071 0 0,-1-27-3671 0 0,1-1 1 0 0,0 1-1 0 0,0-1 0 0 0,0 1 0 0 0,1-1 0 0 0,-1 1 0 0 0,0-1 0 0 0,1 1 0 0 0,0-1 0 0 0,-1 1 0 0 0,1-1 0 0 0,0 1 0 0 0,0-1 0 0 0,1 0 1 0 0,-1 0-1 0 0,0 0 0 0 0,1 0 0 0 0,-1 0 0 0 0,1 0 0 0 0,2 2 0 0 0,-2-1-69 0 0,0 1 0 0 0,-1-1 0 0 0,1 0 0 0 0,-1 1 0 0 0,1-1 0 0 0,-1 1 0 0 0,0-1 0 0 0,0 1 0 0 0,-1 0 0 0 0,1-1 0 0 0,-1 8-1 0 0,0-7-42 0 0,1 1 0 0 0,-1-1-1 0 0,1 1 1 0 0,0-1 0 0 0,0 1-1 0 0,1-1 1 0 0,-1 0 0 0 0,4 7-1 0 0,17 33 431 0 0,-2-7-317 0 0,-18-33-159 0 0,0 0 1 0 0,0 0 0 0 0,0 0-1 0 0,0 0 1 0 0,0 0 0 0 0,1 0-1 0 0,-1-1 1 0 0,7 7 0 0 0,-6-7 4 0 0,-1-2-8 0 0,0 1 1 0 0,0-1-1 0 0,0 1 1 0 0,0 0-1 0 0,-1 0 0 0 0,1 0 1 0 0,-1 0-1 0 0,1 0 1 0 0,-1 0-1 0 0,1 1 1 0 0,-1-1-1 0 0,0 0 0 0 0,0 1 1 0 0,0 3-1 0 0,7 11 538 0 0,-8-17-544 0 0,0 0 0 0 0,0 0 0 0 0,0-1 0 0 0,-1 1 0 0 0,1 0 0 0 0,0 0 0 0 0,-1-1 0 0 0,1 1 0 0 0,0 0 0 0 0,-1 0 0 0 0,1 0 1 0 0,0 0-1 0 0,0 0 0 0 0,-1-1 0 0 0,1 1 0 0 0,0 0 0 0 0,-1 0 0 0 0,1 0 0 0 0,-1 0 0 0 0,1 0 0 0 0,0 0 0 0 0,-1 0 0 0 0,1 0 0 0 0,0 0 0 0 0,-1 0 0 0 0,1 0 1 0 0,0 0-1 0 0,-1 1 0 0 0,1-1 0 0 0,0 0 0 0 0,-1 0 0 0 0,1 0 0 0 0,0 0 0 0 0,-1 0 0 0 0,1 1 0 0 0,0-1 0 0 0,0 0 0 0 0,-1 0 0 0 0,1 1 0 0 0,0-1 1 0 0,0 0-1 0 0,-1 0 0 0 0,1 1 0 0 0,0-1 0 0 0,0 0 0 0 0,0 1 0 0 0,0-1 0 0 0,-1 0 0 0 0,1 1 0 0 0,0-1 0 0 0,0 0 0 0 0,0 1 0 0 0,0-1 0 0 0,0 0 1 0 0,0 1-1 0 0,0-1 0 0 0,0 0 0 0 0,0 1 0 0 0,0-1 0 0 0,0 0 0 0 0,0 1 0 0 0,0-1 0 0 0,0 0 0 0 0,1 1 0 0 0,-12-7 50 0 0,1-1 0 0 0,1 0 0 0 0,0-1 0 0 0,0 0 0 0 0,0 0 0 0 0,1-1 0 0 0,0 0 0 0 0,-7-11 0 0 0,-6-13 146 0 0,-19-38-1 0 0,7 11-65 0 0,29 53-118 0 0,-1 0 0 0 0,1 0 0 0 0,0 0 0 0 0,1 0 1 0 0,0-1-1 0 0,0 0 0 0 0,0 0 0 0 0,1 0 0 0 0,0 0 0 0 0,1 0 0 0 0,0 0 1 0 0,0-16-1 0 0,1 11-38 0 0,-1 12 6 0 0,1-1 0 0 0,-1 0 0 0 0,1 1 0 0 0,0-1 0 0 0,0 0 1 0 0,-1 1-1 0 0,1-1 0 0 0,1 0 0 0 0,-1 0 0 0 0,0 1 0 0 0,0-1 1 0 0,1 0-1 0 0,-1 1 0 0 0,0-1 0 0 0,1 1 0 0 0,0-1 0 0 0,-1 0 1 0 0,1 1-1 0 0,0-1 0 0 0,0 1 0 0 0,0 0 0 0 0,0-1 0 0 0,0 1 1 0 0,0 0-1 0 0,0-1 0 0 0,1 1 0 0 0,-1 0 0 0 0,0 0 0 0 0,1 0 0 0 0,-1 0 1 0 0,1 0-1 0 0,-1 1 0 0 0,1-1 0 0 0,-1 0 0 0 0,1 1 0 0 0,-1-1 1 0 0,1 1-1 0 0,0-1 0 0 0,-1 1 0 0 0,1 0 0 0 0,2 0 0 0 0,132-41-6917 0 0,-121 37 3625 0 0,-1 1 1 0 0,1 1 0 0 0,29-1 0 0 0,-31 3-2279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8744 0 0,'0'0'2409'0'0,"0"9"3486"0"0,0 27-2134 0 0,0-33-3601 0 0,0-1 0 0 0,1 1 0 0 0,-1 0 0 0 0,1-1 0 0 0,0 1 0 0 0,0 0 0 0 0,0-1 0 0 0,0 1 0 0 0,0-1 0 0 0,0 0 0 0 0,1 1 0 0 0,2 2 0 0 0,-3-3-100 0 0,1 0 0 0 0,-1-1 0 0 0,0 1 1 0 0,0 1-1 0 0,0-1 0 0 0,0 0 0 0 0,0 0 0 0 0,0 0 1 0 0,0 0-1 0 0,-1 1 0 0 0,1-1 0 0 0,-1 3 0 0 0,1-2-25 0 0,-1 0-1 0 0,1 0 1 0 0,-1 0-1 0 0,1 0 0 0 0,0 0 1 0 0,0 0-1 0 0,1 0 1 0 0,-1 0-1 0 0,1-1 1 0 0,-1 1-1 0 0,4 3 0 0 0,-3-3-18 0 0,0 0-1 0 0,-1-1 0 0 0,1 1 0 0 0,-1 0 0 0 0,1 0 0 0 0,-1 0 0 0 0,0 0 0 0 0,0 0 1 0 0,0 0-1 0 0,0 1 0 0 0,0 4 0 0 0,8 57 68 0 0,4 6-147 0 0,-12-65-2 0 0,1-1 0 0 0,-1 1-1 0 0,1 0 1 0 0,1-1 0 0 0,-1 1 0 0 0,1-1 0 0 0,4 7 0 0 0,5 11-785 0 0,15 29-2683 0 0,1-13-2268 0 0,-27-38 5409 0 0,-1 0 0 0 0,1 0 1 0 0,-1 0-1 0 0,1 0 0 0 0,0 0 0 0 0,0 0 1 0 0,0 0-1 0 0,-1 0 0 0 0,1 0 0 0 0,0 0 0 0 0,0 0 1 0 0,0-1-1 0 0,0 1 0 0 0,0 0 0 0 0,0-1 1 0 0,3 2-1 0 0,7 2-4291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5544 0 0,'-15'1'6409'0'0,"-6"1"-3654"0"0,17-2-2446 0 0,1 1 0 0 0,-1 0 0 0 0,1-1 0 0 0,-1 1 1 0 0,1 0-1 0 0,0 1 0 0 0,0-1 0 0 0,0 1 0 0 0,-1-1 1 0 0,1 1-1 0 0,1 0 0 0 0,-1 0 0 0 0,0 0 1 0 0,0 0-1 0 0,1 1 0 0 0,-1-1 0 0 0,1 1 0 0 0,0 0 1 0 0,0-1-1 0 0,0 1 0 0 0,0 0 0 0 0,0 0 0 0 0,-1 5 1 0 0,1-6-218 0 0,1 1 0 0 0,0-1-1 0 0,-1 0 1 0 0,0 0 0 0 0,1 0 0 0 0,-1 0 0 0 0,0 0 0 0 0,0 0 0 0 0,0 0 0 0 0,0-1 0 0 0,0 1 0 0 0,-4 1 0 0 0,2-1-2 0 0,1 0 1 0 0,0 0-1 0 0,1 0 0 0 0,-1 0 0 0 0,0 1 1 0 0,1-1-1 0 0,-1 1 0 0 0,1 0 1 0 0,0 0-1 0 0,0-1 0 0 0,0 1 1 0 0,-3 6-1 0 0,-7 19 310 0 0,1-2 51 0 0,1 0-1 0 0,-12 45 1 0 0,19-37-269 0 0,4-30-160 0 0,-1-1 0 0 0,-1 1 0 0 0,1-1 0 0 0,0 1 0 0 0,-1-1-1 0 0,0 1 1 0 0,0-1 0 0 0,0 1 0 0 0,0-1 0 0 0,-2 4 0 0 0,-1 5 76 0 0,0 0 0 0 0,1 1 0 0 0,1-1 0 0 0,0 0 0 0 0,0 24 0 0 0,4 73 261 0 0,0-47-227 0 0,-1-52-110 0 0,1 0-1 0 0,0 0 0 0 0,0-1 0 0 0,1 1 0 0 0,0 0 1 0 0,1-1-1 0 0,0 0 0 0 0,7 12 0 0 0,14 39 62 0 0,-25-58-84 0 0,0 0-1 0 0,1 0 1 0 0,-1-1 0 0 0,1 1 0 0 0,-1 0 0 0 0,1-1-1 0 0,0 1 1 0 0,0 0 0 0 0,-1-1 0 0 0,1 1 0 0 0,0-1-1 0 0,1 1 1 0 0,-1-1 0 0 0,0 0 0 0 0,0 1 0 0 0,1-1-1 0 0,-1 0 1 0 0,0 0 0 0 0,4 2 0 0 0,-4-2 0 0 0,0 0 0 0 0,0 0-1 0 0,1 0 1 0 0,-1 1 0 0 0,0-1 0 0 0,0 0 0 0 0,0 1 0 0 0,0-1 0 0 0,-1 1 0 0 0,1-1 0 0 0,0 1-1 0 0,-1-1 1 0 0,1 1 0 0 0,-1-1 0 0 0,1 1 0 0 0,-1 0 0 0 0,1 2 0 0 0,-1-2 0 0 0,0 0-1 0 0,1-1 1 0 0,-1 1 0 0 0,1 0 0 0 0,-1 0 0 0 0,1 0 0 0 0,0-1 0 0 0,0 1-1 0 0,-1 0 1 0 0,1-1 0 0 0,0 1 0 0 0,1-1 0 0 0,-1 1 0 0 0,3 2-1 0 0,24 23-33 0 0,-26-23 12 0 0,1 0 1 0 0,1 0-1 0 0,-1-1 0 0 0,1 0 1 0 0,-1 0-1 0 0,1 0 0 0 0,0 0 1 0 0,0 0-1 0 0,0-1 1 0 0,0 1-1 0 0,1-1 0 0 0,-1 0 1 0 0,1-1-1 0 0,-1 1 1 0 0,1-1-1 0 0,0 0 0 0 0,-1 0 1 0 0,1 0-1 0 0,9 0 0 0 0,8-1-150 0 0,31-1-653 0 0,-51 1 756 0 0,1 0-1 0 0,-1-1 1 0 0,1 1-1 0 0,-1-1 1 0 0,1 0-1 0 0,-1 0 1 0 0,1 0 0 0 0,-1 0-1 0 0,0 0 1 0 0,1 0-1 0 0,-1-1 1 0 0,0 1-1 0 0,0-1 1 0 0,0 0-1 0 0,3-3 1 0 0,-3 3-2 0 0,-1 1-1 0 0,1-1 1 0 0,-1 1-1 0 0,1-1 1 0 0,0 1 0 0 0,0 0-1 0 0,0 0 1 0 0,0 0 0 0 0,0 0-1 0 0,0 0 1 0 0,4-1 0 0 0,-4 1 5 0 0,0 1 1 0 0,-1-1-1 0 0,1 0 0 0 0,0 0 1 0 0,-1 1-1 0 0,1-1 1 0 0,0 0-1 0 0,-1 0 1 0 0,1-1-1 0 0,-1 1 1 0 0,1 0-1 0 0,-1 0 1 0 0,0-1-1 0 0,1 1 1 0 0,-1-1-1 0 0,0 1 1 0 0,0-1-1 0 0,0 1 0 0 0,0-1 1 0 0,0 0-1 0 0,-1 0 1 0 0,2-1-1 0 0,-1-1-104 0 0,0 1-1 0 0,1 0 1 0 0,0 0-1 0 0,0 0 0 0 0,-1 1 1 0 0,2-1-1 0 0,-1 0 1 0 0,0 1-1 0 0,1-1 0 0 0,-1 1 1 0 0,6-4-1 0 0,17-18-1722 0 0,15-43-3626 0 0,-35 61 4648 0 0,-1 0-1 0 0,-1-1 0 0 0,1 1 1 0 0,-1-1-1 0 0,0 0 1 0 0,3-11-1 0 0,2-5-1217 0 0,1 9-1622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5512 0 0,'-78'0'15615'0'0,"78"0"-15546"0"0,0 1 0 0 0,-1-1 0 0 0,1 0 1 0 0,-1 0-1 0 0,1 0 0 0 0,0 0 0 0 0,-1 0 0 0 0,1 0 0 0 0,0 0 0 0 0,-1 0 0 0 0,1 1 0 0 0,-1-1 0 0 0,1 0 0 0 0,0 0 0 0 0,-1 1 0 0 0,1-1 0 0 0,0 0 0 0 0,0 0 0 0 0,-1 1 0 0 0,1-1 0 0 0,0 0 0 0 0,0 1 0 0 0,-1-1 0 0 0,1 0 0 0 0,0 1 0 0 0,0-1 0 0 0,0 0 1 0 0,0 1-1 0 0,-1-1 0 0 0,1 1 0 0 0,0-1 0 0 0,0 0 0 0 0,0 1 0 0 0,0-1 0 0 0,0 1 0 0 0,3 22 855 0 0,14 17-432 0 0,12 12 4 0 0,-27-49-470 0 0,0-1 1 0 0,0 1 0 0 0,0 0 0 0 0,0-1-1 0 0,-1 1 1 0 0,1 0 0 0 0,-1 0 0 0 0,0 0-1 0 0,2 4 1 0 0,7 17 146 0 0,23 46 172 0 0,-17-56-282 0 0,-14-13-55 0 0,-1 0-1 0 0,1 0 0 0 0,-1 1 0 0 0,1-1 1 0 0,-1 0-1 0 0,0 1 0 0 0,1-1 0 0 0,-1 1 1 0 0,0-1-1 0 0,0 1 0 0 0,0 0 0 0 0,0-1 1 0 0,-1 1-1 0 0,1 0 0 0 0,0 0 0 0 0,-1-1 1 0 0,1 1-1 0 0,0 2 0 0 0,-1-1 1 0 0,0-1 1 0 0,1 0-1 0 0,0 0 0 0 0,-1 0 0 0 0,1 0 0 0 0,0 0 1 0 0,0 0-1 0 0,0 0 0 0 0,0 0 0 0 0,0 0 0 0 0,0 0 0 0 0,1 0 1 0 0,-1-1-1 0 0,1 1 0 0 0,1 1 0 0 0,-1-1-2 0 0,0 0 0 0 0,-1-1 0 0 0,1 1 0 0 0,-1 0 0 0 0,1 0 0 0 0,-1 0 0 0 0,0 0 0 0 0,0 0 0 0 0,0 0 0 0 0,0 0-1 0 0,0 0 1 0 0,0 1 0 0 0,-1-1 0 0 0,2 4 0 0 0,1 6 34 0 0,1 1-1 0 0,0-1 1 0 0,1 0-1 0 0,7 12 1 0 0,14 20 143 0 0,-16-22-148 0 0,1-2-6 0 0,-6-12-10 0 0,-1 0 0 0 0,0 1 1 0 0,0-1-1 0 0,-1 1 0 0 0,4 15 0 0 0,16 35 91 0 0,-18-50-85 0 0,0 1-1 0 0,-1 0 1 0 0,0 0-1 0 0,-1 0 1 0 0,0 1 0 0 0,-1-1-1 0 0,2 12 1 0 0,9 22 157 0 0,-13-41-164 0 0,0 1-1 0 0,0-1 1 0 0,0 1-1 0 0,-1 0 1 0 0,0-1-1 0 0,0 1 0 0 0,0-1 1 0 0,0 1-1 0 0,0-1 1 0 0,0 1-1 0 0,-1-1 1 0 0,0 0-1 0 0,0 0 0 0 0,0 0 1 0 0,0 0-1 0 0,0 0 1 0 0,-1 0-1 0 0,1 0 1 0 0,-1-1-1 0 0,1 1 0 0 0,-1-1 1 0 0,0 0-1 0 0,0 0 1 0 0,0 0-1 0 0,-5 2 1 0 0,-4 1-19 0 0,-1-1 0 0 0,0 0 1 0 0,0 0-1 0 0,0-2 0 0 0,-22 3 1 0 0,29-4-219 0 0,-1 1 1 0 0,1-2-1 0 0,-1 1 0 0 0,1-1 1 0 0,-1 0-1 0 0,0 0 1 0 0,1-1-1 0 0,-1 0 0 0 0,1 0 1 0 0,-1-1-1 0 0,1 1 1 0 0,0-1-1 0 0,0-1 1 0 0,0 1-1 0 0,0-1 0 0 0,0 0 1 0 0,0-1-1 0 0,-6-4 1 0 0,9 5-422 0 0,0 0-1 0 0,0 0 1 0 0,0 0 0 0 0,0-1 0 0 0,0 1 0 0 0,1-1 0 0 0,-1 1 0 0 0,1-1 0 0 0,0 0 0 0 0,0 0 0 0 0,1 0 0 0 0,-1-1 0 0 0,1 1 0 0 0,0 0 0 0 0,0 0-1 0 0,0-1 1 0 0,0 1 0 0 0,1-1 0 0 0,0 1 0 0 0,0-1 0 0 0,0 1 0 0 0,1 0 0 0 0,-1-1 0 0 0,1 1 0 0 0,0 0 0 0 0,0-1 0 0 0,1 1 0 0 0,-1 0 0 0 0,3-5 0 0 0,5-17-2987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2 185 6808 0 0,'0'0'2184'0'0,"0"8"2908"0"0,0 25-450 0 0,0-29-4379 0 0,-1 1-18 0 0,1 1 0 0 0,-1-1 0 0 0,2 1 0 0 0,-1 0 0 0 0,0-1 0 0 0,1 1 0 0 0,0-1 0 0 0,1 1 0 0 0,-1-1 0 0 0,1 1 1 0 0,0-1-1 0 0,0 0 0 0 0,1 0 0 0 0,-1 0 0 0 0,4 5 0 0 0,-4-8-197 0 0,0 1-1 0 0,-1 0 1 0 0,1-1-1 0 0,-1 1 1 0 0,0 0-1 0 0,0 0 1 0 0,0 0-1 0 0,0 0 1 0 0,-1 0-1 0 0,1 0 1 0 0,-1 0-1 0 0,1 4 1 0 0,4 18 127 0 0,10 14 38 0 0,6 7-87 0 0,-12-26-65 0 0,-9-18-59 0 0,0-1 0 0 0,1 0 0 0 0,-1 1 0 0 0,1-1 0 0 0,0 0 0 0 0,-1 1 0 0 0,1-1 0 0 0,0 0 0 0 0,-1 0 1 0 0,1 0-1 0 0,0 0 0 0 0,0 0 0 0 0,0 0 0 0 0,2 2 0 0 0,3 10 4 0 0,-6-12-6 0 0,1-1 0 0 0,-1 1 0 0 0,0 0 0 0 0,0 0 0 0 0,0-1 0 0 0,0 1 0 0 0,1 0 1 0 0,-1-1-1 0 0,0 1 0 0 0,1 0 0 0 0,-1-1 0 0 0,1 1 0 0 0,-1-1 0 0 0,0 1 0 0 0,1 0 0 0 0,-1-1 0 0 0,1 1 1 0 0,0-1-1 0 0,-1 1 0 0 0,1-1 0 0 0,0 1 0 0 0,2 1 4 0 0,0 0 1 0 0,0 0-1 0 0,0 0 1 0 0,0 1-1 0 0,0-1 1 0 0,-1 1-1 0 0,1-1 1 0 0,-1 1-1 0 0,0 0 1 0 0,0 0-1 0 0,0 0 1 0 0,0 1-1 0 0,0-1 1 0 0,-1 0-1 0 0,0 1 0 0 0,2 3 1 0 0,-2 3 59 0 0,2-10 145 0 0,2-16 50 0 0,-23-55 30 0 0,17 63-251 0 0,0 0 0 0 0,0 0 0 0 0,-1 0 0 0 0,0 0 0 0 0,-1 1 0 0 0,-5-14 0 0 0,5 16-22 0 0,1-1 1 0 0,0 1-1 0 0,0-1 0 0 0,1 1 1 0 0,-1-1-1 0 0,1-6 0 0 0,-12-74 150 0 0,6 43-143 0 0,0-17 34 0 0,7-29 53 0 0,25 64-220 0 0,4 3-188 0 0,-7 4-295 0 0,-15 8 194 0 0,-6 10 366 0 0,-1-1 1 0 0,0 1-1 0 0,0-1 0 0 0,1 1 0 0 0,-1-1 1 0 0,0 1-1 0 0,1-1 0 0 0,-1 1 0 0 0,0-1 1 0 0,1 1-1 0 0,-1-1 0 0 0,1 1 1 0 0,-1 0-1 0 0,0-1 0 0 0,1 1 0 0 0,-1 0 1 0 0,1-1-1 0 0,-1 1 0 0 0,1 0 0 0 0,0 0 1 0 0,-1-1-1 0 0,1 1 0 0 0,-1 0 0 0 0,1 0 1 0 0,2-1-203 0 0,0 0 1 0 0,-1 1 0 0 0,1-1-1 0 0,0 0 1 0 0,-1-1 0 0 0,0 1-1 0 0,1 0 1 0 0,-1-1 0 0 0,0 1-1 0 0,4-4 1 0 0,-3 2-204 0 0,-1 1 0 0 0,1 0 0 0 0,0 0 0 0 0,0 1 0 0 0,0-1 1 0 0,0 1-1 0 0,0-1 0 0 0,0 1 0 0 0,0 0 0 0 0,4-1 0 0 0,50-1-10158 0 0,-52 3 6478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7296 0 0,'-1'49'8919'0'0,"-2"2"-5640"0"0,-2 65-156 0 0,6-111-3106 0 0,0-1 0 0 0,0 1 0 0 0,0 0 1 0 0,0 0-1 0 0,0 0 0 0 0,1 0 1 0 0,0-1-1 0 0,5 9 0 0 0,5 14-46 0 0,-11-25 18 0 0,0 0-1 0 0,0 0 0 0 0,1 1 1 0 0,-1-1-1 0 0,0 0 1 0 0,1-1-1 0 0,0 1 0 0 0,-1 0 1 0 0,1 0-1 0 0,3 2 0 0 0,16 20-406 0 0,6 29-1961 0 0,-14-36 1052 0 0,-12-16 1179 0 0,0 0 0 0 0,0 0-1 0 0,0 0 1 0 0,0 0 0 0 0,0 0 0 0 0,-1 0-1 0 0,1 1 1 0 0,0-1 0 0 0,0 0-1 0 0,-1 0 1 0 0,1 1 0 0 0,-1-1 0 0 0,1 0-1 0 0,-1 1 1 0 0,1-1 0 0 0,-1 1-1 0 0,0 1 1 0 0,1-1-110 0 0,-1-1-1 0 0,0 1 1 0 0,0-1-1 0 0,1 1 1 0 0,-1-1-1 0 0,1 1 1 0 0,0-1-1 0 0,-1 0 1 0 0,1 1-1 0 0,0-1 1 0 0,0 0-1 0 0,0 1 1 0 0,0-1-1 0 0,0 0 1 0 0,0 0-1 0 0,2 2 1 0 0,9 14-5600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34 6168 0 0,'-3'-12'3697'0'0,"-21"-8"-496"0"0,15 18 3999 0 0,9 3-7130 0 0,0 1 1 0 0,-1-1-1 0 0,1 0 0 0 0,0 1 1 0 0,0-1-1 0 0,0 0 0 0 0,0 1 1 0 0,0-1-1 0 0,0 0 0 0 0,0 1 1 0 0,0-1-1 0 0,1 0 0 0 0,-1 1 1 0 0,0-1-1 0 0,1 0 0 0 0,-1 1 1 0 0,1-1-1 0 0,1 2 0 0 0,11 25 303 0 0,-12-25-295 0 0,9 19 194 0 0,3 1-163 0 0,12-4 28 0 0,-14 10-10 0 0,27 27 169 0 0,1 12-86 0 0,-22-42-170 0 0,-2 1-1 0 0,-2 1 1 0 0,21 56-1 0 0,-32-78-30 0 0,1 0 1 0 0,-1 0-1 0 0,1-1 1 0 0,1 1-1 0 0,-1-1 1 0 0,8 10-1 0 0,19 33 109 0 0,-21-11-46 0 0,-8-31-58 0 0,0 0-1 0 0,0 0 1 0 0,1-1 0 0 0,-1 1-1 0 0,2 0 1 0 0,-1 0 0 0 0,5 8-1 0 0,-5-10 22 0 0,0 1 0 0 0,-1-1 0 0 0,1 1 0 0 0,-1 0 0 0 0,0-1 0 0 0,-1 1 0 0 0,1 0 0 0 0,-1 0 0 0 0,0 0 0 0 0,-1 7 0 0 0,1-2 135 0 0,0-10-17 0 0,-18-5-9 0 0,-31-58-13 0 0,42 54-122 0 0,0 0 0 0 0,1-1-1 0 0,0 0 1 0 0,0 0 0 0 0,1-1 0 0 0,-5-14 0 0 0,-17-34 49 0 0,15 36-37 0 0,1-1-1 0 0,1 0 1 0 0,1-1 0 0 0,1 0-1 0 0,1-1 1 0 0,2 0 0 0 0,0 0-1 0 0,2 0 1 0 0,-1-36 0 0 0,5 57-20 0 0,0 0 1 0 0,0 0-1 0 0,0 1 1 0 0,0-1-1 0 0,1 1 1 0 0,0-1 0 0 0,0 1-1 0 0,0-1 1 0 0,0 1-1 0 0,1 0 1 0 0,0 0-1 0 0,0 0 1 0 0,0 0 0 0 0,0 1-1 0 0,0-1 1 0 0,1 1-1 0 0,0 0 1 0 0,-1 0-1 0 0,1 0 1 0 0,0 0 0 0 0,1 1-1 0 0,-1 0 1 0 0,0 0-1 0 0,1 0 1 0 0,-1 0-1 0 0,1 1 1 0 0,6-2 0 0 0,31-2 6 0 0,-33 7 5 0 0,-2 0-6 0 0,-1-2-8 0 0,1 1 0 0 0,-1 0 0 0 0,1 0 1 0 0,-1 1-1 0 0,0-1 0 0 0,0 2 0 0 0,0-1 1 0 0,0 0-1 0 0,0 1 0 0 0,-1 0 0 0 0,6 5 0 0 0,12 4-1 0 0,-20-10-3 0 0,0 0 0 0 0,0 0 0 0 0,0 0 0 0 0,0 1 0 0 0,0-1 1 0 0,-1 1-1 0 0,1 0 0 0 0,-1 0 0 0 0,0 0 0 0 0,0 0 1 0 0,0 0-1 0 0,0 0 0 0 0,2 5 0 0 0,17 54-79 0 0,-1-2-11 0 0,-17-50 81 0 0,0 1-1 0 0,0 0 1 0 0,-1-1 0 0 0,0 1-1 0 0,-1 0 1 0 0,-1 0 0 0 0,0 0-1 0 0,0 0 1 0 0,-3 16 0 0 0,1 21-11 0 0,2-44 32 0 0,-1 1 0 0 0,1-1 0 0 0,-1 1 0 0 0,0-1 0 0 0,-1 1 0 0 0,1-1 0 0 0,-3 6 0 0 0,3-8-3 0 0,1-1 0 0 0,-1 0 0 0 0,1 1 0 0 0,-1-1 0 0 0,0 0 0 0 0,0 1 0 0 0,0-1 0 0 0,1 0 0 0 0,-1 0 0 0 0,0 0 0 0 0,0 0 0 0 0,-1 0 0 0 0,1 0 0 0 0,0 0 0 0 0,0 0 0 0 0,0 0 0 0 0,-1-1 0 0 0,1 1 0 0 0,0 0 0 0 0,-1-1 0 0 0,-1 1 0 0 0,1-1 69 0 0,-8-33 114 0 0,6 26-169 0 0,2 2-10 0 0,0 1 1 0 0,0-1-1 0 0,1 0 0 0 0,-1 0 0 0 0,1 0 0 0 0,0 1 0 0 0,0-1 0 0 0,0 0 0 0 0,1 0 1 0 0,0 0-1 0 0,0-6 0 0 0,0 6-2 0 0,0 1-1 0 0,0-1 1 0 0,1 1 0 0 0,0-1 0 0 0,-1 1 0 0 0,1 0-1 0 0,1-1 1 0 0,-1 1 0 0 0,1 0 0 0 0,-1 0-1 0 0,1 0 1 0 0,1 0 0 0 0,-1 0 0 0 0,4-6 0 0 0,-2 7-2 0 0,0-1 1 0 0,0 1 0 0 0,0 0-1 0 0,0 0 1 0 0,1 0 0 0 0,-1 0 0 0 0,1 1-1 0 0,0 0 1 0 0,-1 0 0 0 0,1 0-1 0 0,0 0 1 0 0,0 1 0 0 0,0 0 0 0 0,9-1-1 0 0,45 2 81 0 0,-55 0-79 0 0,-1 1 0 0 0,1-1 0 0 0,0 1 0 0 0,-1 0 0 0 0,1 0 0 0 0,0 0 1 0 0,-1 1-1 0 0,1-1 0 0 0,-1 1 0 0 0,0-1 0 0 0,0 1 0 0 0,1 1 0 0 0,-1-1 1 0 0,-1 0-1 0 0,4 3 0 0 0,-5-3-4 0 0,0-1-1 0 0,1 0 1 0 0,-1 1 0 0 0,0-1 0 0 0,1 0-1 0 0,-1 0 1 0 0,0 0 0 0 0,1 0-1 0 0,-1 0 1 0 0,1 0 0 0 0,0 0 0 0 0,-1-1-1 0 0,1 1 1 0 0,2 0 0 0 0,11 8 7 0 0,-5 7 17 0 0,-9-15-24 0 0,0 1 0 0 0,0 0 0 0 0,0-1 0 0 0,0 1 0 0 0,1-1 1 0 0,-1 1-1 0 0,0-1 0 0 0,1 0 0 0 0,-1 1 0 0 0,0-1 0 0 0,1 0 0 0 0,0 0 0 0 0,-1 0 0 0 0,1 0 0 0 0,3 1 1 0 0,1 2 2 0 0,-1 0 1 0 0,0 0-1 0 0,0 1 1 0 0,0 0-1 0 0,0 0 1 0 0,-1 0 0 0 0,1 0-1 0 0,-2 1 1 0 0,1-1-1 0 0,0 1 1 0 0,4 11-1 0 0,5 6 3 0 0,-6-12 4 0 0,3 4 28 0 0,-1 1 0 0 0,0 0 0 0 0,-1 0 0 0 0,9 25 0 0 0,3 2 98 0 0,-3-2-20 0 0,-14-30-63 0 0,1 0-1 0 0,0-1 1 0 0,0 1-1 0 0,7 10 0 0 0,-8-15-24 0 0,0 0-1 0 0,0 0 0 0 0,0 1 0 0 0,-1-1 0 0 0,0 0 0 0 0,0 1 1 0 0,0 0-1 0 0,0 9 0 0 0,-2-7 50 0 0,0-1 1 0 0,0 1-1 0 0,-1-1 1 0 0,0 1-1 0 0,-1-1 1 0 0,0 1-1 0 0,0-1 1 0 0,-6 12-1 0 0,7-17-62 0 0,-1 1 0 0 0,0-1 1 0 0,0 0-1 0 0,-1 0 0 0 0,1-1 0 0 0,-1 1 0 0 0,1 0 1 0 0,-1-1-1 0 0,0 0 0 0 0,0 1 0 0 0,0-1 0 0 0,0 0 0 0 0,-1 0 1 0 0,1-1-1 0 0,0 1 0 0 0,-1-1 0 0 0,1 0 0 0 0,-1 0 1 0 0,1 0-1 0 0,-1 0 0 0 0,-6 0 0 0 0,-19 3-1 0 0,7 0-169 0 0,0-1 0 0 0,0-1 0 0 0,0-2 0 0 0,0 0 0 0 0,-33-4 0 0 0,-21-31-2165 0 0,74 34 2040 0 0,0 0 1 0 0,-1 0-1 0 0,1 0 0 0 0,0 0 0 0 0,0-1 1 0 0,0 1-1 0 0,0-1 0 0 0,0 0 0 0 0,1 0 1 0 0,-1 1-1 0 0,0-1 0 0 0,-1-4 0 0 0,0 2-497 0 0,0 0-1 0 0,1-1 0 0 0,0 1 0 0 0,0 0 1 0 0,0-1-1 0 0,0 1 0 0 0,1-1 1 0 0,0 0-1 0 0,0 0 0 0 0,0 1 0 0 0,0-1 1 0 0,1 0-1 0 0,0 0 0 0 0,0 0 0 0 0,0 0 1 0 0,0 1-1 0 0,3-9 0 0 0,4 3-4133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126 327 5232 0 0,'-45'4'7984'0'0,"39"0"-7688"0"0,1-1 1 0 0,-1 1 0 0 0,1 1-1 0 0,0-1 1 0 0,1 1-1 0 0,-1 0 1 0 0,1 0 0 0 0,-1 0-1 0 0,2 1 1 0 0,-1-1 0 0 0,0 1-1 0 0,1 0 1 0 0,0 0 0 0 0,1 0-1 0 0,-1 0 1 0 0,1 1 0 0 0,1-1-1 0 0,-3 12 1 0 0,1 10 102 0 0,1-1 1 0 0,1 1-1 0 0,3 36 0 0 0,0-6 213 0 0,-1-47-492 0 0,1-1 0 0 0,0 0 0 0 0,1 1 0 0 0,0-1 0 0 0,0 0 0 0 0,1 0 0 0 0,1-1 0 0 0,9 18 0 0 0,0 0 100 0 0,-11-23-191 0 0,-1 0 0 0 0,1-1 0 0 0,-1 1 0 0 0,1-1 0 0 0,0 0 1 0 0,0 1-1 0 0,1-1 0 0 0,-1-1 0 0 0,1 1 0 0 0,-1 0 0 0 0,1-1 0 0 0,0 0 1 0 0,0 0-1 0 0,0 0 0 0 0,0 0 0 0 0,0-1 0 0 0,7 2 0 0 0,-9-2-21 0 0,0 0 0 0 0,0-1 0 0 0,1 1 0 0 0,-1-1 0 0 0,0 0 0 0 0,1 0 0 0 0,-1 1 0 0 0,0-1 0 0 0,1-1 0 0 0,-1 1 0 0 0,0 0 0 0 0,1-1 0 0 0,-1 1 0 0 0,0-1 0 0 0,1 0 0 0 0,-1 1 0 0 0,0-1 0 0 0,0 0 0 0 0,0 0 0 0 0,0-1 0 0 0,0 1 0 0 0,0 0 0 0 0,0-1 0 0 0,0 1 0 0 0,0-1 0 0 0,-1 0 0 0 0,1 1 0 0 0,-1-1 0 0 0,1 0 0 0 0,-1 0 0 0 0,0 0 0 0 0,0 0 0 0 0,2-3 0 0 0,33-108-8 0 0,-32 105-6 0 0,-1 0 1 0 0,-1 0 0 0 0,1-1-1 0 0,-2 1 1 0 0,1-1 0 0 0,-1 1-1 0 0,0-13 1 0 0,3-15 0 0 0,-3 18 17 0 0,-1 0 1 0 0,-1 0 0 0 0,0 0-1 0 0,-1 0 1 0 0,-1 0 0 0 0,-1 0 0 0 0,0 1-1 0 0,-8-19 1 0 0,-10-51 39 0 0,17 66-20 0 0,-2 0-1 0 0,-8-22 1 0 0,8 26 10 0 0,1 0 0 0 0,1 0 0 0 0,-5-28 0 0 0,8 31 47 0 0,0 1 0 0 0,-1 0 0 0 0,-1 0 0 0 0,0 0 0 0 0,-1 0 0 0 0,0 0 0 0 0,-8-12 0 0 0,4 14 878 0 0,3 13-311 0 0,3 24-28 0 0,9 32-318 0 0,2-18-144 0 0,-7-31-144 0 0,0-1 0 0 0,1 0 1 0 0,0 1-1 0 0,0-1 0 0 0,1 0 1 0 0,0 0-1 0 0,5 8 0 0 0,39 107-43 0 0,-19-43 4 0 0,-20-53-47 0 0,-8-24 55 0 0,0-1-1 0 0,0 0 0 0 0,1 1 1 0 0,-1-1-1 0 0,1 0 1 0 0,0 0-1 0 0,0 1 0 0 0,0-1 1 0 0,0 0-1 0 0,0 0 0 0 0,2 2 1 0 0,14 29-410 0 0,-14-26 150 0 0,0-1 1 0 0,1 0-1 0 0,-1 0 0 0 0,1 0 0 0 0,0 0 0 0 0,7 7 0 0 0,-8-11-101 0 0,-1 0 0 0 0,1 0-1 0 0,-1 0 1 0 0,1-1-1 0 0,0 1 1 0 0,0-1-1 0 0,0 0 1 0 0,-1 0 0 0 0,1 0-1 0 0,0 0 1 0 0,0 0-1 0 0,0-1 1 0 0,1 1-1 0 0,-1-1 1 0 0,0 0 0 0 0,0 0-1 0 0,0 0 1 0 0,0 0-1 0 0,5-2 1 0 0,-6 2 170 0 0,0-1 1 0 0,0 0 0 0 0,0 1-1 0 0,-1-1 1 0 0,1 0 0 0 0,-1 0-1 0 0,1 0 1 0 0,0 0-1 0 0,-1-1 1 0 0,1 1 0 0 0,-1 0-1 0 0,0-1 1 0 0,0 1 0 0 0,1-1-1 0 0,-1 1 1 0 0,2-4 0 0 0,21-19-3109 0 0,-22 22 3122 0 0,1 1 0 0 0,-1-1 0 0 0,1 1 0 0 0,-1-1 0 0 0,0 0 0 0 0,0 0 0 0 0,0 0 0 0 0,0 0 0 0 0,0 0 1 0 0,0 0-1 0 0,-1-1 0 0 0,1 1 0 0 0,-1-1 0 0 0,1 1 0 0 0,1-6 0 0 0,-3 7 99 0 0,1-1-1 0 0,0 1 0 0 0,0-1 1 0 0,-1 1-1 0 0,1 0 1 0 0,0-1-1 0 0,0 1 1 0 0,1 0-1 0 0,-1 0 0 0 0,0 0 1 0 0,0 0-1 0 0,1 0 1 0 0,-1 0-1 0 0,0 0 1 0 0,1 0-1 0 0,-1 0 1 0 0,1 1-1 0 0,1-1 0 0 0,10-7-353 0 0,0-15-720 0 0,-4 12-1810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21 3400 0 0,'0'0'1289'0'0,"0"-10"2409"0"0,-2 0 4908 0 0,-2 10-8375 0 0,0 0-1 0 0,1 0 1 0 0,-1 1 0 0 0,0-1 0 0 0,1 1-1 0 0,-1 0 1 0 0,1 0 0 0 0,-1 0 0 0 0,1 0-1 0 0,-1 0 1 0 0,1 1 0 0 0,0 0 0 0 0,0 0-1 0 0,0 0 1 0 0,0 0 0 0 0,0 0 0 0 0,0 0-1 0 0,0 1 1 0 0,1 0 0 0 0,-1-1 0 0 0,1 1 0 0 0,0 0-1 0 0,0 0 1 0 0,0 0 0 0 0,0 0 0 0 0,-2 6-1 0 0,-53 63 733 0 0,29-32-448 0 0,22-33-434 0 0,0 0 0 0 0,1 0 0 0 0,0 0 0 0 0,1 1 0 0 0,-4 10 0 0 0,3-8-32 0 0,-6 24 112 0 0,11-33-157 0 0,0 1 0 0 0,0-1 0 0 0,0 0-1 0 0,0 1 1 0 0,0-1 0 0 0,0 0 0 0 0,0 0-1 0 0,0 1 1 0 0,1-1 0 0 0,-1 0 0 0 0,0 1-1 0 0,1-1 1 0 0,-1 0 0 0 0,1 0 0 0 0,0 0-1 0 0,-1 0 1 0 0,1 0 0 0 0,0 0 0 0 0,-1 0-1 0 0,1 0 1 0 0,0 0 0 0 0,0 0-1 0 0,2 2 1 0 0,10 10 43 0 0,-12-12-48 0 0,0 1 1 0 0,1-1 0 0 0,-1 1-1 0 0,1-1 1 0 0,-1 1 0 0 0,1-1-1 0 0,0 0 1 0 0,0 1 0 0 0,-1-1-1 0 0,1 0 1 0 0,0 0 0 0 0,0 0-1 0 0,0-1 1 0 0,0 1 0 0 0,0 0-1 0 0,0-1 1 0 0,0 1 0 0 0,4-1-1 0 0,98 10-152 0 0,-100-12 107 0 0,-1 0 0 0 0,1 0 0 0 0,-1 0 0 0 0,0 0 0 0 0,0-1 1 0 0,0 1-1 0 0,0-1 0 0 0,3-3 0 0 0,3-2-12 0 0,-5 5 39 0 0,-1-1 0 0 0,1 1-1 0 0,-1-1 1 0 0,0 1 0 0 0,0-1-1 0 0,-1 0 1 0 0,1 0 0 0 0,-1 0-1 0 0,0-1 1 0 0,0 1 0 0 0,0-1-1 0 0,0 1 1 0 0,-1-1 0 0 0,0 1-1 0 0,0-1 1 0 0,0 0 0 0 0,-1 1-1 0 0,1-1 1 0 0,-1-7 0 0 0,9-34 15 0 0,0 5-6 0 0,-12 25 67 0 0,-3-11 99 0 0,7 24-76 0 0,5 16-17 0 0,-4 13 19 0 0,-2-25-76 0 0,0 0 1 0 0,-1 1-1 0 0,1-1 0 0 0,0 1 0 0 0,0-1 0 0 0,0 1 0 0 0,0-1 0 0 0,1 1 0 0 0,-1-1 0 0 0,0 1 0 0 0,0-1 0 0 0,1 1 0 0 0,-1-1 0 0 0,1 0 0 0 0,0 1 0 0 0,-1-1 0 0 0,1 0 0 0 0,0 0 0 0 0,0 1 0 0 0,0-1 0 0 0,0 0 1 0 0,1 2-1 0 0,0-1 4 0 0,1 0 0 0 0,-1 0 0 0 0,0 0 0 0 0,0 1 0 0 0,0-1 0 0 0,-1 1 0 0 0,1 0 0 0 0,0-1 0 0 0,-1 1 0 0 0,0 0 0 0 0,0 0 0 0 0,0 0 0 0 0,0 0 0 0 0,0 0 0 0 0,0 0 0 0 0,-1 0 0 0 0,0 0 0 0 0,1 0 0 0 0,-2 5 0 0 0,2-5-4 0 0,-1 0 0 0 0,0 1 0 0 0,1-1 0 0 0,-1 0 1 0 0,1 0-1 0 0,0 0 0 0 0,0 0 0 0 0,0 0 1 0 0,1 0-1 0 0,-1 0 0 0 0,1 0 0 0 0,-1 0 0 0 0,3 2 1 0 0,12 24 95 0 0,4 34 180 0 0,-12-34-20 0 0,19 41 1 0 0,-17-46-27 0 0,11 44 0 0 0,5 11 192 0 0,-21-67-357 0 0,0-2-11 0 0,0 0 0 0 0,-1 0-1 0 0,0 0 1 0 0,-1 1 0 0 0,0-1 0 0 0,-1 1-1 0 0,0 0 1 0 0,0 14 0 0 0,-1-16-31 0 0,1 0-1 0 0,-1 1 1 0 0,1-1 0 0 0,4 11-1 0 0,-2-8 21 0 0,-1-1 0 0 0,0 1-1 0 0,-1-1 1 0 0,1 21-1 0 0,-1 14 15 0 0,0-30-107 0 0,-1-1 0 0 0,-1 0-1 0 0,0 1 1 0 0,-1-1-1 0 0,-1 0 1 0 0,-6 27-1 0 0,6-38-98 0 0,-1-1 0 0 0,1 1-1 0 0,-1-1 1 0 0,0 0-1 0 0,0 0 1 0 0,-1 0-1 0 0,1-1 1 0 0,0 1 0 0 0,-1-1-1 0 0,0 0 1 0 0,1 0-1 0 0,-8 3 1 0 0,8-3-197 0 0,0-1 1 0 0,0 1 0 0 0,0-1-1 0 0,-1 0 1 0 0,1 0 0 0 0,0 0-1 0 0,-1-1 1 0 0,1 1 0 0 0,-1-1-1 0 0,1 1 1 0 0,0-1 0 0 0,-1 0-1 0 0,1 0 1 0 0,-1-1-1 0 0,1 1 1 0 0,-1-1 0 0 0,-3-1-1 0 0,3 0-290 0 0,0 0 0 0 0,0-1 0 0 0,0 1 0 0 0,1-1 0 0 0,-1 0 0 0 0,1 0 0 0 0,-1-1 0 0 0,1 1 0 0 0,-4-7 0 0 0,-8-27-4023 0 0,12 14 1891 0 0,-4 9-1834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6840 0 0,'-1'3'4807'0'0,"3"19"-2606"0"0,40 54 4712 0 0,-33-44-5553 0 0,-7-23-1256 0 0,0 0 0 0 0,0 0-1 0 0,1 0 1 0 0,0-1 0 0 0,1 1-1 0 0,0-1 1 0 0,0 0 0 0 0,1 0-1 0 0,7 10 1 0 0,-11-16-111 0 0,1 0-1 0 0,-1 0 1 0 0,1 0-1 0 0,-1 1 1 0 0,0-1 0 0 0,0 0-1 0 0,0 1 1 0 0,0-1 0 0 0,0 1-1 0 0,-1-1 1 0 0,1 1-1 0 0,-1 4 1 0 0,7 19-406 0 0,-5-19-487 0 0,0 0 1 0 0,-1 0 0 0 0,1 0 0 0 0,-2 0-1 0 0,1 0 1 0 0,-1 0 0 0 0,0 10-1 0 0,-1-4-1632 0 0,10 11-6205 0 0,-9-14 5128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4296 0 0,'-3'0'3875'0'0,"-12"2"-1166"0"0,-71 61 4869 0 0,82-61-7466 0 0,2-2-47 0 0,1 1 0 0 0,-1 0 1 0 0,1-1-1 0 0,0 1 0 0 0,-1 0 0 0 0,1 0 1 0 0,0 0-1 0 0,-1 0 0 0 0,1 0 1 0 0,0 1-1 0 0,0-1 0 0 0,0 0 0 0 0,0 1 1 0 0,0-1-1 0 0,0 0 0 0 0,0 1 1 0 0,1-1-1 0 0,-2 4 0 0 0,0-3 34 0 0,0 1 0 0 0,0-1 0 0 0,0 0 0 0 0,-1 1 0 0 0,1-1 0 0 0,-1 0 0 0 0,1 0 0 0 0,-1-1 0 0 0,0 1 0 0 0,1-1 0 0 0,-1 1 1 0 0,-5 1-1 0 0,-9 6 252 0 0,5 2-85 0 0,1 0 1 0 0,0 0-1 0 0,1 1 1 0 0,0 0-1 0 0,1 1 1 0 0,0 0-1 0 0,-13 28 1 0 0,14-25-108 0 0,6-13-125 0 0,0 0 0 0 0,0 1 0 0 0,1-1 0 0 0,0 0 1 0 0,-1 1-1 0 0,1 0 0 0 0,1-1 0 0 0,-1 1 0 0 0,0-1 0 0 0,1 1 0 0 0,0 0 0 0 0,0 7 0 0 0,0-1 15 0 0,1 0 1 0 0,0 0-1 0 0,1 0 0 0 0,0 0 0 0 0,0-1 0 0 0,1 1 1 0 0,1 0-1 0 0,-1-1 0 0 0,11 18 0 0 0,-1-11 0 0 0,-9-12-36 0 0,0 1 1 0 0,0-1-1 0 0,-1 1 1 0 0,0 0 0 0 0,0 0-1 0 0,0 0 1 0 0,-1 1-1 0 0,3 7 1 0 0,43 68 134 0 0,-47-78-138 0 0,0 0-1 0 0,0 0 1 0 0,0-1 0 0 0,0 1-1 0 0,1 0 1 0 0,-1-1 0 0 0,1 1-1 0 0,0-1 1 0 0,0 1 0 0 0,0-1 0 0 0,0 0-1 0 0,0 0 1 0 0,3 3 0 0 0,-3-3 2 0 0,1 0 0 0 0,-1 0 1 0 0,0 0-1 0 0,0 0 1 0 0,0 0-1 0 0,-1 1 1 0 0,1-1-1 0 0,0 1 0 0 0,-1-1 1 0 0,0 1-1 0 0,1 0 1 0 0,0 4-1 0 0,4 4 73 0 0,1 0-1 0 0,0-1 1 0 0,0 0-1 0 0,10 10 1 0 0,-9-11-42 0 0,-7-7-23 0 0,1 0 0 0 0,0 0 1 0 0,-1 1-1 0 0,1-1 1 0 0,-1 0-1 0 0,0 1 0 0 0,0-1 1 0 0,0 1-1 0 0,0-1 1 0 0,0 1-1 0 0,-1-1 0 0 0,1 5 1 0 0,5 11 70 0 0,8-2 23 0 0,-13-15-102 0 0,0 0 0 0 0,0 0 0 0 0,0 0 0 0 0,0 0 0 0 0,0 1 1 0 0,0-1-1 0 0,0 0 0 0 0,0 1 0 0 0,0-1 0 0 0,-1 1 0 0 0,1-1 1 0 0,0 1-1 0 0,-1-1 0 0 0,0 1 0 0 0,1 0 0 0 0,-1-1 0 0 0,0 1 1 0 0,0 0-1 0 0,0 2 0 0 0,0 4 22 0 0,0 0 1 0 0,1 0-1 0 0,0-1 0 0 0,0 1 1 0 0,0-1-1 0 0,1 1 0 0 0,0-1 1 0 0,1 1-1 0 0,0-1 0 0 0,0 0 1 0 0,7 12-1 0 0,-8-14 4 0 0,1 0 1 0 0,-2 1-1 0 0,1-1 0 0 0,-1 1 1 0 0,1 0-1 0 0,-1-1 0 0 0,-1 1 1 0 0,1 0-1 0 0,-1 0 0 0 0,0-1 1 0 0,-1 1-1 0 0,-1 9 0 0 0,1 12 100 0 0,1-25-132 0 0,1 1 0 0 0,-1 0 1 0 0,0-1-1 0 0,0 1 0 0 0,0 0 0 0 0,-1-1 0 0 0,1 1 1 0 0,-1-1-1 0 0,1 1 0 0 0,-1 0 0 0 0,0-1 1 0 0,0 1-1 0 0,0-1 0 0 0,0 0 0 0 0,0 1 1 0 0,-1-1-1 0 0,1 0 0 0 0,-1 0 0 0 0,0 0 1 0 0,1 0-1 0 0,-1 0 0 0 0,0 0 0 0 0,0 0 0 0 0,0-1 1 0 0,0 1-1 0 0,-4 1 0 0 0,-2 0-91 0 0,-1-1 1 0 0,1 0-1 0 0,-1-1 0 0 0,0 0 0 0 0,0 0 0 0 0,1-1 1 0 0,-11-1-1 0 0,19 1 80 0 0,-6-1-212 0 0,1 0 0 0 0,0 0 0 0 0,0-1 0 0 0,0 1-1 0 0,0-2 1 0 0,-6-2 0 0 0,-5-2-367 0 0,13 5 243 0 0,0 0 0 0 0,0 0 0 0 0,-1 0 0 0 0,2 0 0 0 0,-1 0 0 0 0,0-1-1 0 0,0 1 1 0 0,1-1 0 0 0,-1 0 0 0 0,1 0 0 0 0,0 0 0 0 0,0 0 0 0 0,0 0 0 0 0,0 0 0 0 0,0 0-1 0 0,1-1 1 0 0,0 1 0 0 0,0-1 0 0 0,-1 1 0 0 0,2-1 0 0 0,-2-5 0 0 0,-1-9-1818 0 0,1 1 0 0 0,0-1 0 0 0,1-18 1 0 0,1 33 1844 0 0,0 0-1 0 0,0 0 1 0 0,1 0 0 0 0,-1-1 0 0 0,1 1-1 0 0,0 0 1 0 0,-1 0 0 0 0,1 0 0 0 0,1 1 0 0 0,1-6-1 0 0,-3 8 259 0 0,9-15-3671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5744 0 0,'0'16'7721'0'0,"0"19"-4400"0"0,0-15-1883 0 0,-1-15-1198 0 0,0 1-1 0 0,1-1 1 0 0,0 0 0 0 0,0 1 0 0 0,0-1-1 0 0,1 0 1 0 0,0 0 0 0 0,0 0 0 0 0,0 0-1 0 0,1 0 1 0 0,0 0 0 0 0,3 8 0 0 0,-4-11-166 0 0,0 0 1 0 0,0 0 0 0 0,0 0 0 0 0,0 0 0 0 0,-1 0-1 0 0,1 0 1 0 0,-1 0 0 0 0,1 0 0 0 0,-1 0 0 0 0,0 0 0 0 0,0 3-1 0 0,1-2-7 0 0,-1 0 0 0 0,0 1 0 0 0,1-1 0 0 0,-1 0 0 0 0,1 0 1 0 0,0 0-1 0 0,0 0 0 0 0,0 0 0 0 0,3 5 0 0 0,18 26 619 0 0,-14-20-421 0 0,0-1 0 0 0,1 0 0 0 0,1 0 0 0 0,21 21 1 0 0,-24-27-189 0 0,2 0-1 0 0,-1-1 1 0 0,1 1 0 0 0,0-2 0 0 0,0 1 0 0 0,13 4 0 0 0,-20-9-74 0 0,0 0-1 0 0,0 0 1 0 0,0 0 0 0 0,0-1-1 0 0,0 1 1 0 0,0-1 0 0 0,0 0-1 0 0,0 1 1 0 0,0-1-1 0 0,0 0 1 0 0,0 0 0 0 0,1 0-1 0 0,-1-1 1 0 0,0 1 0 0 0,0 0-1 0 0,0-1 1 0 0,0 1 0 0 0,0-1-1 0 0,0 0 1 0 0,0 0-1 0 0,-1 1 1 0 0,1-1 0 0 0,0-1-1 0 0,0 1 1 0 0,-1 0 0 0 0,1 0-1 0 0,0-1 1 0 0,-1 1 0 0 0,1 0-1 0 0,-1-1 1 0 0,0 0-1 0 0,1 1 1 0 0,-1-1 0 0 0,0 0-1 0 0,0 0 1 0 0,0 1 0 0 0,1-4-1 0 0,5-5 20 0 0,-6 9-16 0 0,0 0-1 0 0,0 0 1 0 0,-1 0 0 0 0,1 1-1 0 0,0-1 1 0 0,-1 0-1 0 0,1 0 1 0 0,-1 0 0 0 0,1 0-1 0 0,-1 0 1 0 0,1 0 0 0 0,-1 0-1 0 0,0 0 1 0 0,0 0 0 0 0,1 0-1 0 0,-1-1 1 0 0,0 1 0 0 0,0 0-1 0 0,0-1 1 0 0,9-114-97 0 0,-9 104 102 0 0,-1-1 0 0 0,0 1 0 0 0,-1-1-1 0 0,0 1 1 0 0,-1 0 0 0 0,0 0 0 0 0,-1 0 0 0 0,-5-11 0 0 0,6 16 4 0 0,1 0 0 0 0,0 0 0 0 0,1 1 0 0 0,0-1 0 0 0,0 0 0 0 0,0-10 0 0 0,1 14 122 0 0,0 6-21 0 0,-1 1 0 0 0,1-1 1 0 0,0 0-1 0 0,0 0 0 0 0,0 0 0 0 0,0 0 0 0 0,1 0 0 0 0,-1 0 0 0 0,1 0 0 0 0,0 0 1 0 0,-1 0-1 0 0,3 3 0 0 0,1 15 110 0 0,-3-14-187 0 0,0 1 0 0 0,0-1 1 0 0,1 0-1 0 0,0 0 0 0 0,1 0 0 0 0,-1 0 0 0 0,7 11 0 0 0,4 14-1 0 0,0-7-26 0 0,-12-22-12 0 0,1-1 1 0 0,-1 0-1 0 0,0 1 0 0 0,0-1 1 0 0,0 1-1 0 0,0-1 1 0 0,0 1-1 0 0,0-1 1 0 0,-1 1-1 0 0,1 0 0 0 0,-1-1 1 0 0,0 6-1 0 0,8 6-82 0 0,-7-13 37 0 0,0 0 1 0 0,0 0 0 0 0,0-1-1 0 0,-1 1 1 0 0,1 0-1 0 0,0 0 1 0 0,-1 0 0 0 0,1 0-1 0 0,-1 0 1 0 0,1 0-1 0 0,-1 0 1 0 0,1 0-1 0 0,-1 0 1 0 0,0 0 0 0 0,1 0-1 0 0,-1 2 1 0 0,2 3-1300 0 0,1-12-820 0 0,6-18-2297 0 0,-6 18 3343 0 0,-3 4 935 0 0,1 1 0 0 0,0-1 0 0 0,-1 0 0 0 0,1 1 0 0 0,-1-1 0 0 0,0 1 0 0 0,1-1-1 0 0,-1 0 1 0 0,0 1 0 0 0,0-1 0 0 0,0 0 0 0 0,0 1 0 0 0,-1-3 0 0 0,1 2 36 0 0,0 1 1 0 0,0-1-1 0 0,0 1 1 0 0,0-1-1 0 0,0 0 1 0 0,0 1-1 0 0,0-1 1 0 0,0 1 0 0 0,1-1-1 0 0,-1 1 1 0 0,1-1-1 0 0,-1 1 1 0 0,1-1-1 0 0,0 1 1 0 0,-1 0-1 0 0,1-1 1 0 0,1-1 0 0 0,30-58-5217 0 0,-22 41 4408 0 0,-2-1 1 0 0,8-26-1 0 0,-13 37-419 0 0,4 1-797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2392 0 0,'9'11'10346'0'0,"-3"14"-6040"0"0,-3 23-428 0 0,-4-14-1425 0 0,0-23-2098 0 0,1 0 1 0 0,0-1 0 0 0,0 1 0 0 0,1 0 0 0 0,1-1 0 0 0,4 19 0 0 0,-4-21-196 0 0,-1-1-1 0 0,0 1 1 0 0,-1 0 0 0 0,1-1-1 0 0,-1 1 1 0 0,-2 9 0 0 0,1 7 468 0 0,1-23-566 0 0,-9-31-96 0 0,9 13-31 0 0,-1 1 3 0 0,0 0 1 0 0,2 0-1 0 0,0 1 0 0 0,1-1 0 0 0,0 0 0 0 0,1 1 1 0 0,1 0-1 0 0,10-29 0 0 0,-7 22 14 0 0,-6 20 44 0 0,-1 0 0 0 0,0 1 0 0 0,1-1 0 0 0,-1 0-1 0 0,1 0 1 0 0,0 0 0 0 0,-1 0 0 0 0,1 1 0 0 0,0-1 0 0 0,0 0-1 0 0,0 1 1 0 0,0-1 0 0 0,0 1 0 0 0,1-1 0 0 0,-1 1 0 0 0,2-2 0 0 0,-1 2 11 0 0,-1 0 1 0 0,0 0 0 0 0,0 0 0 0 0,1 1 0 0 0,-1-1 0 0 0,0 0 0 0 0,1 1 0 0 0,-1-1 0 0 0,1 1 0 0 0,-1-1 0 0 0,1 1 0 0 0,-1 0 0 0 0,3-1 0 0 0,11-1-49 0 0,-13 3 53 0 0,-1 0 0 0 0,1 0 0 0 0,-1 1 0 0 0,0-1 0 0 0,1 0 1 0 0,-1 1-1 0 0,0-1 0 0 0,1 0 0 0 0,-1 1 0 0 0,0 0 0 0 0,0-1 0 0 0,0 1 0 0 0,-1 0 0 0 0,1-1 0 0 0,0 1 0 0 0,-1 0 0 0 0,1 2 0 0 0,10 37 61 0 0,-10-37-35 0 0,14 50 149 0 0,-10-40-140 0 0,-1 1 1 0 0,-1-1-1 0 0,0 1 0 0 0,-1 0 1 0 0,1 19-1 0 0,6 43 331 0 0,0-47 57 0 0,-9-29-90 0 0,0-32-41 0 0,-1 4-268 0 0,0 16-33 0 0,1 0 1 0 0,0-1 0 0 0,0 1 0 0 0,1 0-1 0 0,0 0 1 0 0,1 0 0 0 0,3-11 0 0 0,-2-1-15 0 0,-3 22 10 0 0,0 0 1 0 0,0 0 0 0 0,0 0 0 0 0,0 0 0 0 0,0 0-1 0 0,0-1 1 0 0,0 1 0 0 0,0 0 0 0 0,0 0-1 0 0,0 0 1 0 0,1 0 0 0 0,-1 0 0 0 0,1 0 0 0 0,-1 0-1 0 0,0 0 1 0 0,1 0 0 0 0,0 0 0 0 0,-1 0-1 0 0,1 0 1 0 0,0 0 0 0 0,1-1 0 0 0,11-25-37 0 0,-12 24 33 0 0,0 1 1 0 0,-1-1 0 0 0,1 1-1 0 0,0 0 1 0 0,0-1 0 0 0,1 1-1 0 0,-1 0 1 0 0,0 0 0 0 0,1 0-1 0 0,-1 0 1 0 0,1 0 0 0 0,0 0-1 0 0,-1 0 1 0 0,1 0-1 0 0,2-1 1 0 0,3-2 13 0 0,4-1-32 0 0,-8 6 24 0 0,0 0-1 0 0,0 0 1 0 0,1-1-1 0 0,-1 1 1 0 0,0-1-1 0 0,0 0 1 0 0,-1 0-1 0 0,1 0 1 0 0,0 0-1 0 0,0 0 1 0 0,0 0-1 0 0,-1-1 1 0 0,5-3-1 0 0,15-4 19 0 0,-4 10 3 0 0,-1 1 0 0 0,1 0 0 0 0,18 6 0 0 0,-33-7-16 0 0,-1 0 0 0 0,1 0-1 0 0,-1 0 1 0 0,0 1-1 0 0,0-1 1 0 0,1 1 0 0 0,-1-1-1 0 0,0 1 1 0 0,0 0-1 0 0,0 0 1 0 0,-1 0 0 0 0,1 0-1 0 0,0 0 1 0 0,2 4 0 0 0,18 18 24 0 0,-16-20-27 0 0,0 1-1 0 0,0 0 1 0 0,0 0-1 0 0,-1 1 1 0 0,8 9-1 0 0,-9-10-1 0 0,0 0-1 0 0,0-1 1 0 0,0 1-1 0 0,1-1 1 0 0,0 0-1 0 0,0 0 1 0 0,0 0-1 0 0,0-1 1 0 0,8 5-1 0 0,-11-7-1 0 0,0 0-1 0 0,0 0 1 0 0,0 0 0 0 0,0 1-1 0 0,0-1 1 0 0,0 0-1 0 0,0 1 1 0 0,-1 0 0 0 0,1-1-1 0 0,-1 1 1 0 0,1 0 0 0 0,-1 0-1 0 0,0 0 1 0 0,1 0-1 0 0,0 2 1 0 0,-1-2 2 0 0,0 0 0 0 0,1 1 0 0 0,-1-1 0 0 0,1 0 0 0 0,-1 0 0 0 0,1 0 0 0 0,0 0 0 0 0,0-1 0 0 0,0 1 0 0 0,4 2 0 0 0,4 8-92 0 0,3 2-177 0 0,-4-9 2686 0 0,-4-1-5395 0 0,-2-30-19016 0 0,-3 17 17243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 4832 0 0,'-14'-10'15407'0'0,"17"9"-15090"0"0,-1 1 0 0 0,1 0 0 0 0,0 0 0 0 0,-1 0 0 0 0,1 0-1 0 0,-1 0 1 0 0,1 0 0 0 0,-1 1 0 0 0,1-1 0 0 0,-1 1 0 0 0,1 0 0 0 0,-1 0-1 0 0,1 0 1 0 0,-1 0 0 0 0,0 0 0 0 0,5 3 0 0 0,24 22 526 0 0,-23-21-757 0 0,-5-3-47 0 0,1 1-1 0 0,-1-1 0 0 0,0 1 1 0 0,0 0-1 0 0,0 0 1 0 0,-1 0-1 0 0,1 0 0 0 0,-1 0 1 0 0,1 0-1 0 0,3 8 0 0 0,10 16 208 0 0,24 23 25 0 0,-21-28-97 0 0,28 47 1 0 0,-18-29-16 0 0,-25-35-140 0 0,-1-1 0 0 0,1 1 1 0 0,0 1-1 0 0,-1-1 0 0 0,0 0 0 0 0,-1 1 0 0 0,1-1 0 0 0,-1 1 1 0 0,3 9-1 0 0,1 7 57 0 0,2-1 0 0 0,0 0 0 0 0,12 19 0 0 0,-9-17 33 0 0,-1-1 1 0 0,11 37-1 0 0,0-2 95 0 0,3 13 70 0 0,-20-56-201 0 0,1 1 0 0 0,0-1 0 0 0,10 21 0 0 0,-7-19 43 0 0,-1 0 0 0 0,8 29 0 0 0,5 17 143 0 0,-14-47-179 0 0,-1-1-1 0 0,0 1 0 0 0,5 30 0 0 0,23 71 269 0 0,10 127-100 0 0,-30-136-1134 0 0,-1 117-1 0 0,-12-218 405 0 0,-1-1-1 0 0,0 1 1 0 0,0-1-1 0 0,-1 1 1 0 0,0-1-1 0 0,0 0 1 0 0,0 0-1 0 0,0 0 1 0 0,-1 0-1 0 0,0 0 1 0 0,0 0 0 0 0,0-1-1 0 0,-8 8 1 0 0,-8-1-2056 0 0,18-10 2343 0 0,-1-1 0 0 0,1 1 0 0 0,0-1 1 0 0,-1 1-1 0 0,1 0 0 0 0,0-1 0 0 0,0 1 0 0 0,-1 0 0 0 0,1 0 0 0 0,0 0 0 0 0,0 0 0 0 0,0 0 0 0 0,0 0 0 0 0,0 0 0 0 0,1 0 0 0 0,-2 2 0 0 0,1-2-61 0 0,0 0 0 0 0,1 0 0 0 0,-1 0 0 0 0,0 0 0 0 0,0 0 0 0 0,0-1 0 0 0,0 1 0 0 0,0 0 0 0 0,0 0 0 0 0,0 0 0 0 0,-1-1 0 0 0,1 1 0 0 0,0-1 0 0 0,0 1 0 0 0,0-1-1 0 0,-3 1 1 0 0,-14 7-4154 0 0,1 0-1252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7472 0 0,'1'4'1070'0'0,"0"0"-1"0"0,0-1 1 0 0,1 0 0 0 0,0 1 0 0 0,-1-1 0 0 0,1 0 0 0 0,0 0-1 0 0,5 5 1 0 0,7 14 2891 0 0,-2-3-1340 0 0,-11-17-2406 0 0,1-1 0 0 0,-1 1 1 0 0,0-1-1 0 0,0 1 0 0 0,0 0 0 0 0,0-1 0 0 0,0 1 0 0 0,0 0 1 0 0,0 0-1 0 0,-1 0 0 0 0,1 0 0 0 0,-1 0 0 0 0,1 0 0 0 0,-1 0 1 0 0,0-1-1 0 0,0 1 0 0 0,0 3 0 0 0,9 58 1660 0 0,-8-36-1761 0 0,0-20-273 0 0,-1 0 0 0 0,0 0 0 0 0,0 0 0 0 0,0 0 0 0 0,-1 1-1 0 0,0-1 1 0 0,0 0 0 0 0,-1 0 0 0 0,0 0 0 0 0,-3 7 0 0 0,-8 18-3500 0 0,3-5-1810 0 0,-3-4-5253 0 0,5-21 5098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77 300 3416 0 0,'-5'0'960'0'0,"1"0"0"0"0,-1 0 0 0 0,0-1-1 0 0,0 0 1 0 0,1 0 0 0 0,-1 0 0 0 0,-8-3 0 0 0,12 3-753 0 0,-1 1 0 0 0,1-1 0 0 0,0 0-1 0 0,-1 0 1 0 0,1 0 0 0 0,0 0 0 0 0,0 0 0 0 0,0 0 0 0 0,0 0 0 0 0,0 0 0 0 0,0 0 0 0 0,0-1 0 0 0,0 1-1 0 0,0 0 1 0 0,1-1 0 0 0,-1 1 0 0 0,0 0 0 0 0,1-1 0 0 0,-1 1 0 0 0,1-1 0 0 0,0 1 0 0 0,-1-1-1 0 0,1 1 1 0 0,0-1 0 0 0,0-2 0 0 0,-9-27 2256 0 0,9 25-2249 0 0,1 1 0 0 0,-1-1 0 0 0,1 1-1 0 0,0 0 1 0 0,0 0 0 0 0,1-1 0 0 0,0 1 0 0 0,0 0 0 0 0,0 0 0 0 0,0 0 0 0 0,1 1 0 0 0,0-1 0 0 0,0 1 0 0 0,5-6 0 0 0,1 0 89 0 0,1 0 1 0 0,0 1-1 0 0,0 1 1 0 0,20-13-1 0 0,18-12 327 0 0,-32 17-339 0 0,-15 15-279 0 0,-1 0-1 0 0,1 0 0 0 0,-1 0 0 0 0,1 0 1 0 0,0 0-1 0 0,0 1 0 0 0,0-1 1 0 0,-1 0-1 0 0,1 0 0 0 0,0 0 1 0 0,0 1-1 0 0,0-1 0 0 0,0 0 1 0 0,0 1-1 0 0,0-1 0 0 0,2 0 1 0 0,13-5 112 0 0,-11 3-74 0 0,-1 0 1 0 0,1 1-1 0 0,0 0 1 0 0,0 0-1 0 0,1 0 1 0 0,-1 1-1 0 0,0 0 1 0 0,0 0-1 0 0,1 0 1 0 0,-1 1-1 0 0,1-1 0 0 0,-1 1 1 0 0,0 1-1 0 0,9 0 1 0 0,-12 1-29 0 0,1 0 0 0 0,-1 0-1 0 0,0 1 1 0 0,0-1 0 0 0,0 0 0 0 0,0 1 0 0 0,-1-1 0 0 0,1 1 0 0 0,-1 0-1 0 0,1-1 1 0 0,-1 1 0 0 0,0 0 0 0 0,0 0 0 0 0,0 0 0 0 0,1 6 0 0 0,7 53 141 0 0,-9-7-67 0 0,2-10-39 0 0,-3-1 1 0 0,-8 59-1 0 0,6-78-26 0 0,1 1-1 0 0,2-1 1 0 0,2 30 0 0 0,0 4 73 0 0,-2-56-101 0 0,1 1 1 0 0,-1-1 0 0 0,1 1-1 0 0,0-1 1 0 0,0 1-1 0 0,0-1 1 0 0,1 0-1 0 0,-1 1 1 0 0,1-1-1 0 0,0 0 1 0 0,2 3 0 0 0,0 1 31 0 0,-4-7-33 0 0,0 1 0 0 0,0-1 1 0 0,0 1-1 0 0,0-1 0 0 0,1 1 0 0 0,-1-1 1 0 0,0 1-1 0 0,0-1 0 0 0,0 0 0 0 0,0 1 1 0 0,1-1-1 0 0,-1 1 0 0 0,0-1 0 0 0,1 0 1 0 0,-1 1-1 0 0,0-1 0 0 0,0 0 0 0 0,1 1 1 0 0,-1-1-1 0 0,1 0 0 0 0,-1 1 0 0 0,0-1 0 0 0,1 0 1 0 0,-1 0-1 0 0,1 0 0 0 0,-1 1 0 0 0,0-1 1 0 0,1 0-1 0 0,0 0 0 0 0,3 1-4 0 0,1 0-1 0 0,-1-1 0 0 0,0 1 0 0 0,1-1 1 0 0,-1 0-1 0 0,1 0 0 0 0,-1-1 1 0 0,1 1-1 0 0,-1-1 0 0 0,0 0 1 0 0,1 0-1 0 0,-1-1 0 0 0,0 1 1 0 0,0-1-1 0 0,0 0 0 0 0,0 0 1 0 0,0 0-1 0 0,0-1 0 0 0,6-5 0 0 0,3-3-285 0 0,-1-1 0 0 0,0-1-1 0 0,18-25 1 0 0,-8 9-801 0 0,-7 12-371 0 0,-5 5 197 0 0,0 0 0 0 0,-1 0 0 0 0,11-18 0 0 0,-18 27 884 0 0,0 0-1 0 0,0 0 1 0 0,0 0-1 0 0,1 0 0 0 0,-1 0 1 0 0,1 1-1 0 0,0-1 1 0 0,4-2-1 0 0,-5 3 66 0 0,0 1 0 0 0,0 0 0 0 0,0-1 0 0 0,0 0 0 0 0,0 1 0 0 0,-1-1 1 0 0,1 0-1 0 0,-1 0 0 0 0,1 0 0 0 0,-1 0 0 0 0,1 0 0 0 0,-1 0 0 0 0,0 0 0 0 0,0-1 0 0 0,0 1 0 0 0,1-5 0 0 0,-2 1-345 0 0,0 5 564 0 0,0 0 0 0 0,-1 0 0 0 0,1 1 0 0 0,0-1 0 0 0,0 0 0 0 0,0 1 0 0 0,1-1 0 0 0,-1 0 0 0 0,0 0 0 0 0,0 1 0 0 0,0-1 0 0 0,0 0 0 0 0,1 1 0 0 0,-1-1 0 0 0,0 0 0 0 0,1 1 0 0 0,-1-1 0 0 0,0 0 0 0 0,1 1 0 0 0,-1-1 0 0 0,1 1 0 0 0,-1-1 0 0 0,1 1 0 0 0,-1-1 0 0 0,1 1 0 0 0,-1-1 0 0 0,1 1 0 0 0,0 0 0 0 0,-1-1 0 0 0,1 1 0 0 0,0-1-1 0 0,12-7-3878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 3240 0 0,'-9'-6'2984'0'0,"-8"-7"1378"0"0,11 7-2457 0 0,6 5-1729 0 0,0 1 0 0 0,-1-1 0 0 0,1 1 0 0 0,0-1 0 0 0,-1 1 0 0 0,1 0 0 0 0,-1-1 0 0 0,1 1 0 0 0,-1 0 0 0 0,1-1 0 0 0,0 1 0 0 0,-1 0 0 0 0,0 0 0 0 0,1 0 0 0 0,-1-1 0 0 0,1 1 0 0 0,-1 0 0 0 0,1 0 0 0 0,-1 0 0 0 0,1 0 0 0 0,-1 0 0 0 0,1 0 0 0 0,-1 0 0 0 0,0 0 0 0 0,1 0 0 0 0,-1 0 0 0 0,1 0 0 0 0,-1 0 0 0 0,1 1 0 0 0,-1-1 0 0 0,0 0 9 0 0,-1 0-1 0 0,1 1 1 0 0,0-1-1 0 0,0 1 1 0 0,0-1-1 0 0,0 0 1 0 0,0 1-1 0 0,0 0 1 0 0,0-1-1 0 0,0 1 1 0 0,0 0-1 0 0,0-1 0 0 0,0 1 1 0 0,0 0-1 0 0,0 0 1 0 0,0 0-1 0 0,1 0 1 0 0,-1 0-1 0 0,0 0 1 0 0,1 0-1 0 0,-2 1 1 0 0,-12 37 1656 0 0,10-23-1466 0 0,1 0 0 0 0,-1 34-1 0 0,-5 212 790 0 0,9-247-1143 0 0,-1-9-13 0 0,1 0-1 0 0,0 0 0 0 0,1 0 0 0 0,0 0 1 0 0,0 0-1 0 0,0-1 0 0 0,0 1 1 0 0,4 7-1 0 0,22 80 66 0 0,-19-63-60 0 0,-8-26-16 0 0,1 1 1 0 0,0-1-1 0 0,0 0 1 0 0,0 1 0 0 0,1-1-1 0 0,0 0 1 0 0,0 0 0 0 0,0 0-1 0 0,0 0 1 0 0,0 0-1 0 0,1-1 1 0 0,4 6 0 0 0,7 10-4 0 0,-11-14 6 0 0,0 0 1 0 0,0-1-1 0 0,1 1 0 0 0,0 0 1 0 0,0-1-1 0 0,0 0 0 0 0,9 7 1 0 0,54 34 22 0 0,-27-15-22 0 0,-26-24-13 0 0,0 0 0 0 0,1 0 1 0 0,-1-2-1 0 0,1 0 0 0 0,0 0 0 0 0,0-1 1 0 0,0-1-1 0 0,0-1 0 0 0,21 0 1 0 0,24-15 25 0 0,-55 13-7 0 0,0 0 0 0 0,0-1 0 0 0,0 0 1 0 0,0 0-1 0 0,0 0 0 0 0,0 0 0 0 0,0-1 0 0 0,-1 0 0 0 0,1 0 0 0 0,-1 0 0 0 0,0 0 0 0 0,0-1 0 0 0,0 0 0 0 0,-1 0 0 0 0,5-6 0 0 0,10-7 43 0 0,-15 11-30 0 0,0 0 1 0 0,0 1-1 0 0,-1-1 1 0 0,1 0-1 0 0,-1 0 1 0 0,-1 0-1 0 0,1 0 1 0 0,-1-1-1 0 0,0 1 1 0 0,-1 0 0 0 0,1 0-1 0 0,-1-8 1 0 0,0 12-13 0 0,0 0 1 0 0,0 0-1 0 0,0 0 1 0 0,-1 0-1 0 0,1 0 1 0 0,0 0-1 0 0,-1 0 1 0 0,0 0-1 0 0,1 0 1 0 0,-1 0-1 0 0,0 0 1 0 0,0 1-1 0 0,0-1 1 0 0,0 0 0 0 0,0 0-1 0 0,0 1 1 0 0,0-1-1 0 0,-1 1 1 0 0,1-1-1 0 0,-1 1 1 0 0,1 0-1 0 0,-1-1 1 0 0,1 1-1 0 0,-1 0 1 0 0,0 0-1 0 0,1 0 1 0 0,-1 0-1 0 0,0 0 1 0 0,0 1 0 0 0,0-1-1 0 0,-2 0 1 0 0,-6-1-2 0 0,-1 1 1 0 0,1 0-1 0 0,0 0 0 0 0,-1 1 1 0 0,-10 1-1 0 0,-4 0 8 0 0,20-1-11 0 0,-1 1 0 0 0,0 0 0 0 0,1 0 0 0 0,-1 1 0 0 0,1-1 0 0 0,-1 1 0 0 0,1 0 0 0 0,0 1 0 0 0,0-1 0 0 0,0 1 0 0 0,-7 5 0 0 0,-48 43-117 0 0,53-45 90 0 0,-10 18-214 0 0,16-22 156 0 0,0 0 0 0 0,0-1 1 0 0,0 1-1 0 0,0 0 1 0 0,0-1-1 0 0,0 1 0 0 0,0-1 1 0 0,-1 0-1 0 0,1 1 0 0 0,0-1 1 0 0,-1 0-1 0 0,-2 2 0 0 0,1 2-240 0 0,17 6-11684 0 0,-11-12 11408 0 0,1 1 0 0 0,-1-1 0 0 0,0 0 0 0 0,0 0 0 0 0,0-1 0 0 0,0 1 0 0 0,0-1 0 0 0,0 1 0 0 0,0-1-1 0 0,3-3 1 0 0,4-1-632 0 0,2-4-2719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4488 0 0,'-27'0'6933'0'0,"20"1"-6032"0"0,1 0 0 0 0,-1 0 0 0 0,0 0 0 0 0,0 1 0 0 0,1 0 0 0 0,-1 0 0 0 0,1 0 0 0 0,-1 1 0 0 0,-8 5 0 0 0,11-6-751 0 0,0 1 0 0 0,0-1 0 0 0,1 1 0 0 0,-1-1 1 0 0,1 1-1 0 0,0 0 0 0 0,0 1 0 0 0,0-1 0 0 0,0 0 1 0 0,1 1-1 0 0,-1 0 0 0 0,1-1 0 0 0,0 1 0 0 0,0 0 0 0 0,0 0 1 0 0,1 0-1 0 0,-2 6 0 0 0,-2 6 105 0 0,0 1-1 0 0,0-1 1 0 0,-12 23 0 0 0,7 15-46 0 0,9-50-200 0 0,-1 0-1 0 0,2 0 1 0 0,-1 0 0 0 0,0 0-1 0 0,1 0 1 0 0,0 0 0 0 0,0 1 0 0 0,0-1-1 0 0,0 0 1 0 0,1 0 0 0 0,-1 0 0 0 0,1 0-1 0 0,0 0 1 0 0,1 0 0 0 0,-1 0-1 0 0,0 0 1 0 0,1 0 0 0 0,0-1 0 0 0,0 1-1 0 0,0 0 1 0 0,1-1 0 0 0,-1 0-1 0 0,1 0 1 0 0,0 1 0 0 0,0-1 0 0 0,0-1-1 0 0,0 1 1 0 0,0 0 0 0 0,1-1-1 0 0,-1 0 1 0 0,1 0 0 0 0,-1 0 0 0 0,1 0-1 0 0,0 0 1 0 0,0-1 0 0 0,0 0-1 0 0,0 0 1 0 0,0 0 0 0 0,0 0 0 0 0,7 0-1 0 0,-8-1-6 0 0,0 0-1 0 0,-1 0 0 0 0,1 0 1 0 0,-1 0-1 0 0,1 0 0 0 0,0-1 1 0 0,-1 0-1 0 0,1 1 0 0 0,-1-1 1 0 0,0 0-1 0 0,1 0 0 0 0,-1 0 1 0 0,0-1-1 0 0,1 1 0 0 0,-1 0 1 0 0,0-1-1 0 0,0 0 0 0 0,0 1 1 0 0,0-1-1 0 0,2-3 0 0 0,17-13 33 0 0,-19 17-29 0 0,0 0 0 0 0,0 0 1 0 0,-1 0-1 0 0,1 0 0 0 0,0-1 0 0 0,-1 1 1 0 0,1-1-1 0 0,-1 1 0 0 0,0-1 0 0 0,1 1 1 0 0,-1-1-1 0 0,0 0 0 0 0,0 1 1 0 0,0-1-1 0 0,0 0 0 0 0,0 0 0 0 0,0 0 1 0 0,-1 0-1 0 0,1 0 0 0 0,-1 0 0 0 0,1 0 1 0 0,-1 0-1 0 0,0 0 0 0 0,0-3 1 0 0,9-41 109 0 0,0-11 78 0 0,-9-20 555 0 0,0 76-546 0 0,20 18 36 0 0,15 41 332 0 0,-14-4-166 0 0,-19-51-375 0 0,0 0 0 0 0,-1 0 0 0 0,0 0 0 0 0,0 1 0 0 0,0-1 0 0 0,0 0 0 0 0,0 1 0 0 0,-1-1 1 0 0,1 4-1 0 0,6 27 208 0 0,-1-15-133 0 0,-2 0 1 0 0,0 0-1 0 0,-1 0 0 0 0,1 32 0 0 0,-5 90 230 0 0,-1-65-305 0 0,2-69-102 0 0,0-1-1 0 0,-1 1 1 0 0,1-1-1 0 0,-2 1 1 0 0,1-1-1 0 0,-1 0 1 0 0,1 1 0 0 0,-2-1-1 0 0,1 0 1 0 0,-1 0-1 0 0,0 0 1 0 0,0-1-1 0 0,0 1 1 0 0,-1-1-1 0 0,0 0 1 0 0,0 0-1 0 0,-1 0 1 0 0,1 0 0 0 0,-1-1-1 0 0,0 0 1 0 0,-6 5-1 0 0,8-7-396 0 0,0 0-1 0 0,0 0 1 0 0,0 0 0 0 0,0 0-1 0 0,0-1 1 0 0,-1 1-1 0 0,1-1 1 0 0,-7 2 0 0 0,9-3 217 0 0,0 0 1 0 0,-1 0 0 0 0,1 0-1 0 0,0 0 1 0 0,0 0-1 0 0,-1 0 1 0 0,1 0 0 0 0,0 0-1 0 0,0-1 1 0 0,0 1-1 0 0,0-1 1 0 0,-1 1 0 0 0,1-1-1 0 0,0 1 1 0 0,0-1-1 0 0,0 1 1 0 0,0-1 0 0 0,0 0-1 0 0,0 0 1 0 0,0 1-1 0 0,1-1 1 0 0,-1 0 0 0 0,0 0-1 0 0,0 0 1 0 0,1 0-1 0 0,-1 0 1 0 0,0 0 0 0 0,0-2-1 0 0,-10-20-6349 0 0,5-8 3600 0 0,6 14-1372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 4336 0 0,'-15'-8'6018'0'0,"15"7"-5855"0"0,-1 0-1 0 0,0 1 0 0 0,0-1 1 0 0,1 1-1 0 0,-1-1 0 0 0,0 1 1 0 0,0 0-1 0 0,0-1 1 0 0,0 1-1 0 0,0 0 0 0 0,1-1 1 0 0,-1 1-1 0 0,0 0 0 0 0,0 0 1 0 0,0 0-1 0 0,0 0 0 0 0,0 0 1 0 0,0 0-1 0 0,0 0 0 0 0,0 0 1 0 0,0 0-1 0 0,0 0 0 0 0,0 1 1 0 0,0-1-1 0 0,1 0 1 0 0,-1 1-1 0 0,0-1 0 0 0,0 1 1 0 0,0-1-1 0 0,0 1 0 0 0,1-1 1 0 0,-1 1-1 0 0,0-1 0 0 0,0 1 1 0 0,0 1-1 0 0,-21 24 2601 0 0,-4 25-1092 0 0,16-34-1218 0 0,1 1 1 0 0,-12 32-1 0 0,3 9 242 0 0,12-44-564 0 0,1 1 0 0 0,1 0 1 0 0,0-1-1 0 0,1 1 1 0 0,1 1-1 0 0,-1 18 0 0 0,-1 10 112 0 0,3-40-224 0 0,0-1 1 0 0,0 1 0 0 0,0 0 0 0 0,0-1 0 0 0,1 1 0 0 0,0 0 0 0 0,0 0 0 0 0,0-1 0 0 0,1 1-1 0 0,-1 0 1 0 0,1 0 0 0 0,1-1 0 0 0,-1 1 0 0 0,0-1 0 0 0,1 1 0 0 0,0-1 0 0 0,0 1-1 0 0,0-1 1 0 0,4 4 0 0 0,-4-7-17 0 0,-1 0 0 0 0,1 0 0 0 0,0 0 0 0 0,0 0 0 0 0,0 0 0 0 0,0 0 0 0 0,1-1-1 0 0,-1 1 1 0 0,0-1 0 0 0,0 0 0 0 0,0 1 0 0 0,0-1 0 0 0,0 0 0 0 0,1 0 0 0 0,-1-1 0 0 0,0 1 0 0 0,0 0-1 0 0,4-2 1 0 0,-3 2 0 0 0,1-1 0 0 0,-1 0-1 0 0,0 0 1 0 0,0 0 0 0 0,0 0-1 0 0,0 0 1 0 0,0-1-1 0 0,0 1 1 0 0,0-1 0 0 0,0 0-1 0 0,3-3 1 0 0,3-7 23 0 0,-4 7-8 0 0,0-1 0 0 0,-1-1 0 0 0,0 1-1 0 0,0 0 1 0 0,-1-1 0 0 0,1 0 0 0 0,-2 0 0 0 0,5-12 0 0 0,-1 0-2 0 0,-2 6 14 0 0,0 0 1 0 0,0 0-1 0 0,-1 0 0 0 0,1-16 1 0 0,-4-78 263 0 0,0 107-255 0 0,0-9 52 0 0,0 6-18 0 0,0 8-10 0 0,11 7 78 0 0,-9-11-126 0 0,-1 0-1 0 0,1 0 1 0 0,-1 0 0 0 0,1 1-1 0 0,-1-1 1 0 0,0 0 0 0 0,1 1-1 0 0,-1-1 1 0 0,0 0 0 0 0,0 1-1 0 0,0 0 1 0 0,0-1 0 0 0,0 1-1 0 0,-1-1 1 0 0,1 1 0 0 0,0 2-1 0 0,1 7 76 0 0,0-1 0 0 0,1 1 0 0 0,0-1 0 0 0,5 12 1 0 0,3 10 101 0 0,16 51 438 0 0,-21-71-532 0 0,-1 0 1 0 0,-1 1-1 0 0,0-1 1 0 0,-1 1 0 0 0,0 0-1 0 0,-1 0 1 0 0,0 14-1 0 0,-2 180 948 0 0,0-203-1038 0 0,-1 1 1 0 0,-1-1-1 0 0,1 0 0 0 0,0 0 1 0 0,-1 0-1 0 0,0 0 1 0 0,0 0-1 0 0,0 0 1 0 0,-5 6-1 0 0,-6 11-14 0 0,11-18-53 0 0,0 0-1 0 0,-1 0 1 0 0,1 0-1 0 0,-1 0 0 0 0,0-1 1 0 0,0 0-1 0 0,0 1 0 0 0,0-1 1 0 0,0 0-1 0 0,0-1 0 0 0,-1 1 1 0 0,1 0-1 0 0,-1-1 1 0 0,1 0-1 0 0,-1 0 0 0 0,-4 1 1 0 0,4-1-262 0 0,1 0 1 0 0,-1-1 0 0 0,1 1-1 0 0,-1-1 1 0 0,1 0 0 0 0,-1 0-1 0 0,1 0 1 0 0,-1 0 0 0 0,1-1 0 0 0,-7-1-1 0 0,8 1 44 0 0,0-1 0 0 0,0 1 0 0 0,1-1 0 0 0,-1 0 0 0 0,0 1 0 0 0,1-1 0 0 0,0 0-1 0 0,-1 0 1 0 0,1 0 0 0 0,0 0 0 0 0,0 0 0 0 0,0 0 0 0 0,0-1 0 0 0,0 1 0 0 0,0 0 0 0 0,1-1 0 0 0,-1 1-1 0 0,1 0 1 0 0,0-1 0 0 0,-1-2 0 0 0,-2-51-4897 0 0,3 55 5110 0 0,-1-27-1538 0 0,1 18 920 0 0,-1 0 1 0 0,1 0-1 0 0,0 0 0 0 0,1 0 1 0 0,0 0-1 0 0,1 0 0 0 0,0 0 1 0 0,6-17-1 0 0,16-10-3283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6440 0 0,'-1'37'5569'0'0,"-1"-22"-4626"0"0,2-1-1 0 0,0 1 1 0 0,0-1 0 0 0,1 1 0 0 0,1-1 0 0 0,1 1 0 0 0,6 23-1 0 0,-6-31-691 0 0,0 0 0 0 0,-1 1 0 0 0,0-1-1 0 0,-1 0 1 0 0,0 1 0 0 0,0-1 0 0 0,0 14 0 0 0,3 21 686 0 0,5-6-124 0 0,1 17 256 0 0,-10-50-1001 0 0,1-1 0 0 0,0 1 0 0 0,-1 0 0 0 0,1-1 0 0 0,0 1 1 0 0,0-1-1 0 0,1 1 0 0 0,-1-1 0 0 0,0 0 0 0 0,1 1 1 0 0,0-1-1 0 0,-1 0 0 0 0,1 0 0 0 0,0 0 0 0 0,0 0 0 0 0,0 0 1 0 0,5 2-1 0 0,9 13 467 0 0,-15-17-523 0 0,0 1 0 0 0,-1 0 0 0 0,1 0 0 0 0,0-1 0 0 0,0 1 0 0 0,-1 0 0 0 0,1-1 0 0 0,0 1 0 0 0,0-1 0 0 0,0 1 0 0 0,0-1 0 0 0,0 0 0 0 0,0 1 0 0 0,0-1 0 0 0,0 0 0 0 0,0 1 0 0 0,0-1 0 0 0,0 0 0 0 0,0 0 0 0 0,0 0 0 0 0,0 0 0 0 0,2 0 0 0 0,-3 0 0 0 0,1-1 1 0 0,0 1 0 0 0,0 0-1 0 0,0 0 1 0 0,0 0 0 0 0,0 1-1 0 0,0-1 1 0 0,0 0 0 0 0,0 0-1 0 0,0 0 1 0 0,-1 1 0 0 0,1-1-1 0 0,0 0 1 0 0,0 1 0 0 0,0-1-1 0 0,-1 1 1 0 0,1-1 0 0 0,0 1-1 0 0,0-1 1 0 0,0 2 0 0 0,7 0 53 0 0,-1-1 1 0 0,1 1 0 0 0,-1-2 0 0 0,1 1 0 0 0,-1-1 0 0 0,1 0 0 0 0,-1 0 0 0 0,14-4 0 0 0,-16 3-26 0 0,-1 0 0 0 0,1-1 0 0 0,-1 1 0 0 0,1-1 0 0 0,-1 0 0 0 0,0-1 0 0 0,0 1 0 0 0,0-1 0 0 0,0 0 0 0 0,0 0 0 0 0,-1 0 1 0 0,1 0-1 0 0,-1 0 0 0 0,0-1 0 0 0,0 0 0 0 0,0 0 0 0 0,0 0 0 0 0,-1 0 0 0 0,1 0 0 0 0,-1 0 0 0 0,2-6 0 0 0,8-14 91 0 0,-11 22-121 0 0,1-1-1 0 0,0 1 1 0 0,-1-1 0 0 0,0 0-1 0 0,1 1 1 0 0,-1-1 0 0 0,0 0-1 0 0,0 0 1 0 0,-1 0 0 0 0,1 0-1 0 0,-1 0 1 0 0,1 0-1 0 0,-1-4 1 0 0,0-12 49 0 0,0 0-1 0 0,-2 0 1 0 0,0 0 0 0 0,-1 0-1 0 0,0 1 1 0 0,-8-21-1 0 0,9 32-61 0 0,-1 0 0 0 0,0 0 0 0 0,0 1-1 0 0,-1-1 1 0 0,0 1 0 0 0,0-1 0 0 0,0 1-1 0 0,-1 0 1 0 0,1 1 0 0 0,-2-1 0 0 0,1 1-1 0 0,-1 0 1 0 0,1 0 0 0 0,-1 1 0 0 0,-1 0-1 0 0,1 0 1 0 0,0 0 0 0 0,-1 1-1 0 0,0 0 1 0 0,0 0 0 0 0,0 0 0 0 0,-12-2-1 0 0,11 4-199 0 0,0 1 0 0 0,0 0 0 0 0,1 0 0 0 0,-1 1-1 0 0,0 0 1 0 0,1 0 0 0 0,-1 0 0 0 0,1 1 0 0 0,-1 1 0 0 0,1-1-1 0 0,0 1 1 0 0,0 0 0 0 0,0 1 0 0 0,0-1 0 0 0,1 2-1 0 0,-1-1 1 0 0,1 0 0 0 0,0 1 0 0 0,-6 7 0 0 0,9-10-53 0 0,0 0 0 0 0,0 1 0 0 0,0-1 0 0 0,0 0 0 0 0,0-1 0 0 0,-1 1 1 0 0,1-1-1 0 0,-1 1 0 0 0,1-1 0 0 0,-1 0 0 0 0,1-1 0 0 0,-1 1 1 0 0,-7 0-1 0 0,6 0-517 0 0,0-1 0 0 0,0 1 0 0 0,0 1 0 0 0,1-1 0 0 0,-1 1 0 0 0,0-1 0 0 0,1 1 0 0 0,-5 3 0 0 0,0-4-4248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3200 0 0,'0'0'5468'0'0,"-20"-10"589"0"0,17 10-5156 0 0,-21 1 4886 0 0,18 2-5271 0 0,0 1 0 0 0,0 0 0 0 0,0 1 0 0 0,1-1 1 0 0,0 1-1 0 0,0 0 0 0 0,0 1 0 0 0,-7 8 0 0 0,7-7-384 0 0,0 1-1 0 0,1-1 0 0 0,0 1 1 0 0,0 0-1 0 0,0 0 0 0 0,1 0 0 0 0,0 0 1 0 0,1 0-1 0 0,0 1 0 0 0,0-1 1 0 0,0 14-1 0 0,1-9 6 0 0,-1 1 1 0 0,0-1-1 0 0,-7 24 1 0 0,6-24-57 0 0,-1 1 0 0 0,2 0 0 0 0,-2 27 0 0 0,3-6 35 0 0,0-15-79 0 0,0-1 1 0 0,2 1 0 0 0,0-1-1 0 0,2 0 1 0 0,4 21 0 0 0,-3-24 5 0 0,-1 1 1 0 0,2 28-1 0 0,-4-28-14 0 0,1 0 0 0 0,1-1-1 0 0,6 20 1 0 0,-2-3 31 0 0,7 15-4 0 0,16 19 29 0 0,11 20-51 0 0,-31-65-10 0 0,-9-18-19 0 0,1 0-1 0 0,-1 0 0 0 0,1 0 1 0 0,0-1-1 0 0,0 1 1 0 0,0 0-1 0 0,1-1 0 0 0,4 6 1 0 0,54 43-24 0 0,-60-51 19 0 0,1 0 0 0 0,-1 0 0 0 0,0 0 0 0 0,0 0 0 0 0,0 1 0 0 0,0-1 0 0 0,0 0 0 0 0,-1 0 0 0 0,1 1 0 0 0,0-1 0 0 0,-1 0 0 0 0,1 1 0 0 0,0-1 0 0 0,-1 2 0 0 0,1-2 0 0 0,-1 0 0 0 0,0 0 0 0 0,0 0 0 0 0,1 0 0 0 0,-1 0 0 0 0,0-1 0 0 0,1 1 0 0 0,-1 0 0 0 0,1 0 0 0 0,-1 0 0 0 0,1-1 0 0 0,0 1 0 0 0,-1 0 0 0 0,1-1 0 0 0,0 1 0 0 0,-1-1 0 0 0,1 1 0 0 0,0 0 0 0 0,0-1 0 0 0,1 1 0 0 0,8 3 1 0 0,-8-4-1 0 0,-1 0 0 0 0,1 0-1 0 0,-1 1 1 0 0,0-1-1 0 0,1 0 1 0 0,-1 1-1 0 0,0 0 1 0 0,0-1 0 0 0,1 1-1 0 0,-1 0 1 0 0,0-1-1 0 0,0 1 1 0 0,0 0-1 0 0,0 0 1 0 0,0 0 0 0 0,0 0-1 0 0,0 0 1 0 0,0 0-1 0 0,0 0 1 0 0,0 1 0 0 0,0 0-1 0 0,0 0-1 0 0,1 0 0 0 0,-1 0 0 0 0,1 0 0 0 0,0 0 1 0 0,-1 0-1 0 0,1 0 0 0 0,0-1 0 0 0,0 1 0 0 0,0-1 0 0 0,0 0 0 0 0,0 1 0 0 0,0-1 0 0 0,1 0 0 0 0,-1 0 1 0 0,0 0-1 0 0,1-1 0 0 0,2 2 0 0 0,38 5-144 0 0,-22-3-257 0 0,-18-3 239 0 0,-1-1 1 0 0,1 1-1 0 0,0 0 1 0 0,-1-1-1 0 0,1 0 1 0 0,0 1-1 0 0,0-1 0 0 0,0 0 1 0 0,-1 0-1 0 0,1-1 1 0 0,0 1-1 0 0,0-1 1 0 0,-1 1-1 0 0,1-1 0 0 0,0 0 1 0 0,-1 0-1 0 0,1 0 1 0 0,-1 0-1 0 0,1-1 1 0 0,-1 1-1 0 0,1-1 0 0 0,2-1 1 0 0,2-6-779 0 0,1-1 0 0 0,-1 1 0 0 0,-1-1 0 0 0,0-1 0 0 0,0 1 0 0 0,-1-1 0 0 0,-1 0 1 0 0,4-11-1 0 0,22-46-5414 0 0,-28 65 6039 0 0,0 0-1 0 0,-1 0 1 0 0,1 0-1 0 0,-1-1 1 0 0,0 1-1 0 0,0 0 1 0 0,0-1-1 0 0,0 1 1 0 0,0-5-1 0 0,2-7-871 0 0,9 0-2996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118 121 3968 0 0,'-4'-1'5740'0'0,"-19"-7"6701"0"0,23 21-11556 0 0,-1-10-771 0 0,1 0 0 0 0,0 0-1 0 0,0 1 1 0 0,0-1 0 0 0,0 0 0 0 0,0 0 0 0 0,1 0 0 0 0,-1 0 0 0 0,1 0 0 0 0,0 0 0 0 0,0-1-1 0 0,0 1 1 0 0,0 0 0 0 0,0 0 0 0 0,1 0 0 0 0,3 4 0 0 0,-3-3-53 0 0,1 0 1 0 0,-1 0-1 0 0,0 1 0 0 0,0-1 1 0 0,0 0-1 0 0,-1 1 1 0 0,0-1-1 0 0,0 1 0 0 0,1 5 1 0 0,7 23 184 0 0,9 4-2 0 0,-1 1 0 0 0,13 45 0 0 0,-27-67-173 0 0,6 22 165 0 0,-4-27-158 0 0,-1 1 1 0 0,0 0 0 0 0,0 0-1 0 0,-1 0 1 0 0,-1 1-1 0 0,2 22 1 0 0,-3-33-74 0 0,-1 0-1 0 0,0-1 1 0 0,0 1 0 0 0,1-1-1 0 0,-1 1 1 0 0,1 0 0 0 0,-1-1-1 0 0,1 1 1 0 0,0-1 0 0 0,-1 1-1 0 0,1-1 1 0 0,0 1 0 0 0,2 1-1 0 0,-2-2 3 0 0,0 0-1 0 0,-1 1 1 0 0,1-1-1 0 0,0 0 1 0 0,0 1-1 0 0,-1-1 1 0 0,1 1-1 0 0,0-1 1 0 0,-1 1-1 0 0,0-1 1 0 0,1 1-1 0 0,-1-1 1 0 0,0 3-1 0 0,-1-4 5 0 0,0 1 0 0 0,-1-1 0 0 0,1 0 0 0 0,-1 0 0 0 0,1 0 0 0 0,-1 0 0 0 0,1 0 0 0 0,0-1 0 0 0,-1 1 0 0 0,1 0 0 0 0,-1-1 0 0 0,1 1 0 0 0,0-1 0 0 0,-1 1 0 0 0,1-1 0 0 0,0 1 0 0 0,-2-3-1 0 0,-11-16 7 0 0,13 17-12 0 0,0 0-1 0 0,1 1 1 0 0,-1-1 0 0 0,0 1 0 0 0,0-1 0 0 0,0 1-1 0 0,0-1 1 0 0,0 1 0 0 0,0 0 0 0 0,-1-1 0 0 0,1 1-1 0 0,-3-2 1 0 0,0 0 9 0 0,0 0 1 0 0,1 0-1 0 0,-1 0 0 0 0,0-1 0 0 0,1 0 0 0 0,0 0 1 0 0,0 0-1 0 0,0 0 0 0 0,0 0 0 0 0,1 0 0 0 0,-4-8 1 0 0,1 3-19 0 0,-9-14 1 0 0,-8-16 20 0 0,21 37-15 0 0,1 0-1 0 0,-1 0 0 0 0,1 0 1 0 0,-1 0-1 0 0,0 0 0 0 0,0 0 1 0 0,0 0-1 0 0,0 0 0 0 0,0 1 1 0 0,-1-1-1 0 0,1 0 0 0 0,0 1 1 0 0,-1-1-1 0 0,0 1 0 0 0,1 0 1 0 0,-1-1-1 0 0,-2-1 0 0 0,2 2-1 0 0,0 0 0 0 0,0-1-1 0 0,0 1 1 0 0,0-1 0 0 0,1 1 0 0 0,-1-1 0 0 0,0 0-1 0 0,1 1 1 0 0,0-1 0 0 0,-1 0 0 0 0,1 0 0 0 0,0 0-1 0 0,0 0 1 0 0,0 0 0 0 0,0-1 0 0 0,-1-3-1 0 0,-18-48-12 0 0,12 37 10 0 0,1-1 0 0 0,1 0-1 0 0,0 0 1 0 0,1-1-1 0 0,1 0 1 0 0,-2-33-1 0 0,6 39-5 0 0,-1 6 10 0 0,1 0 1 0 0,0 0-1 0 0,0 0 1 0 0,1 1-1 0 0,0-1 1 0 0,0 0-1 0 0,4-12 1 0 0,0-2 1 0 0,-5 19-1 0 0,1 1 0 0 0,-1-1 1 0 0,0 0-1 0 0,0 1 0 0 0,1-1 0 0 0,-1 0 1 0 0,0 1-1 0 0,1-1 0 0 0,0 1 1 0 0,-1-1-1 0 0,1 1 0 0 0,0-1 1 0 0,0 1-1 0 0,0-1 0 0 0,0 1 1 0 0,0 0-1 0 0,0-1 0 0 0,2 0 0 0 0,13-15 17 0 0,-15 15-16 0 0,0 1-1 0 0,0-1 0 0 0,0 1 0 0 0,0 0 1 0 0,0-1-1 0 0,0 1 0 0 0,1 0 0 0 0,-1 0 1 0 0,1 0-1 0 0,-1 0 0 0 0,0 0 0 0 0,1 0 1 0 0,0 0-1 0 0,-1 1 0 0 0,1-1 0 0 0,0 0 1 0 0,-1 1-1 0 0,1-1 0 0 0,1 1 0 0 0,24-4 19 0 0,0 2-1 0 0,32 1 1 0 0,-57 1-13 0 0,-1 0 1 0 0,1 0-1 0 0,0 0 0 0 0,0 1 1 0 0,-1-1-1 0 0,1 0 0 0 0,0 1 1 0 0,-1 0-1 0 0,1-1 1 0 0,-1 1-1 0 0,1 0 0 0 0,0 0 1 0 0,-1 0-1 0 0,0 0 0 0 0,1 0 1 0 0,-1 0-1 0 0,0 0 1 0 0,3 3-1 0 0,-4-3 9 0 0,4 2 5 0 0,-1 1 0 0 0,0 0 1 0 0,0 0-1 0 0,0 0 0 0 0,-1 0 0 0 0,1 1 1 0 0,-1-1-1 0 0,0 1 0 0 0,0-1 0 0 0,0 1 1 0 0,-1 0-1 0 0,0 0 0 0 0,0-1 0 0 0,0 1 1 0 0,0 10-1 0 0,0-13-16 0 0,-1 1 1 0 0,1 0-1 0 0,-1-1 1 0 0,1 1-1 0 0,0-1 0 0 0,0 1 1 0 0,0-1-1 0 0,0 1 1 0 0,0-1-1 0 0,1 0 0 0 0,2 4 1 0 0,-3-4 0 0 0,1 1 0 0 0,-1-1 0 0 0,1 0 0 0 0,-1 1 0 0 0,0-1 0 0 0,0 1 0 0 0,0 0 0 0 0,0-1 0 0 0,0 1 0 0 0,-1 0 0 0 0,1 4 0 0 0,8 47 145 0 0,-3-40-91 0 0,-5-12-57 0 0,0-1 0 0 0,-1 0 0 0 0,1 0 0 0 0,0 0 0 0 0,0 1 0 0 0,-1-1 0 0 0,1 0 0 0 0,-1 0 0 0 0,0 1 0 0 0,1-1 0 0 0,-1 1 0 0 0,0-1 0 0 0,0 0 0 0 0,1 1 0 0 0,-1 1 0 0 0,9 139 146 0 0,-9 163-133 0 0,-1-302-16 0 0,1 0 0 0 0,-1 1 0 0 0,0-1 0 0 0,0 1 0 0 0,0-1 0 0 0,0 0 0 0 0,0 0 0 0 0,-3 5 0 0 0,2-5-1 0 0,0 1 0 0 0,1-1 1 0 0,-1 1-1 0 0,1-1 0 0 0,0 1 0 0 0,0 0 0 0 0,0 0 1 0 0,0 6-1 0 0,-8 39-156 0 0,9-48 61 0 0,0 0 1 0 0,0 0 0 0 0,-1 0-1 0 0,1 1 1 0 0,-1-1-1 0 0,1 0 1 0 0,-1 0 0 0 0,1 0-1 0 0,-1 0 1 0 0,1 0-1 0 0,-1 0 1 0 0,0 0 0 0 0,0 0-1 0 0,1 0 1 0 0,-1 0-1 0 0,0 0 1 0 0,0 0 0 0 0,0-1-1 0 0,0 1 1 0 0,0 0-1 0 0,0-1 1 0 0,0 1 0 0 0,-1-1-1 0 0,1 1 1 0 0,0-1-1 0 0,0 1 1 0 0,0-1 0 0 0,0 0-1 0 0,-2 1 1 0 0,1-1-497 0 0,1-3-744 0 0,-1 0 648 0 0,0 0 1 0 0,0 1 0 0 0,0-1 0 0 0,0 1-1 0 0,-1 0 1 0 0,1-1 0 0 0,0 1 0 0 0,-1 0-1 0 0,0 0 1 0 0,-4-2 0 0 0,-6-2-5440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38 221 3584 0 0,'-13'-37'6006'0'0,"12"32"-5185"0"0,0 1 0 0 0,0-1 0 0 0,0 1-1 0 0,0-1 1 0 0,-1 1 0 0 0,-13-8 11603 0 0,16 12-12243 0 0,3 19 1737 0 0,14 21-2349 0 0,29 69 706 0 0,-46-107-273 0 0,0 0 1 0 0,0-1 0 0 0,0 1-1 0 0,0 0 1 0 0,0 0-1 0 0,0 0 1 0 0,0 0 0 0 0,0-1-1 0 0,-1 1 1 0 0,1 0-1 0 0,-1 0 1 0 0,1 4 0 0 0,2 8 7 0 0,5 3 12 0 0,-5-10-17 0 0,0-1 0 0 0,-1 1-1 0 0,1 0 1 0 0,-2 1-1 0 0,1-1 1 0 0,1 8-1 0 0,-1 0-9 0 0,13 52-79 0 0,-3-20-42 0 0,-11-42 68 0 0,0 0 1 0 0,0 0 0 0 0,0 0-1 0 0,0 0 1 0 0,1 0 0 0 0,0 0-1 0 0,0 0 1 0 0,5 7-1 0 0,7 20-518 0 0,-1 1-481 0 0,7 21-1281 0 0,-18-48 1672 0 0,0 0 1 0 0,-1 0-1 0 0,0 0 0 0 0,0 1 1 0 0,-1-1-1 0 0,1 0 1 0 0,-2 8-1 0 0,1-6-1717 0 0,-16-36-4208 0 0,-7-62 1336 0 0,-1-1 4061 0 0,3 1 736 0 0,14 70 724 0 0,-1 1 1 0 0,-20-37 0 0 0,25 50-150 0 0,-1-1 1 0 0,1 1-1 0 0,0-1 1 0 0,1 0-1 0 0,-3-9 1 0 0,-16-35 1308 0 0,16 41-881 0 0,0 0-1 0 0,1 0 1 0 0,0 0-1 0 0,0 0 0 0 0,1-1 1 0 0,-2-15-1 0 0,-2-11 1543 0 0,5 26-1488 0 0,0 1 1 0 0,0-1-1 0 0,1 0 1 0 0,0 1-1 0 0,1-1 1 0 0,0 0-1 0 0,3-17 0 0 0,-2 26-446 0 0,0-1-1 0 0,0 1 0 0 0,0-1 0 0 0,0 1 0 0 0,0 0 0 0 0,0 0 0 0 0,0 0 0 0 0,1 0 0 0 0,-1 0 0 0 0,1 0 0 0 0,-1 0 0 0 0,1 0 0 0 0,0 0 0 0 0,0 1 0 0 0,0-1 0 0 0,0 1 0 0 0,0-1 0 0 0,3 0 0 0 0,16-15 1341 0 0,-20 15-1368 0 0,0 1 0 0 0,1-1 0 0 0,-1 1 1 0 0,0 0-1 0 0,1 0 0 0 0,-1 0 0 0 0,1-1 1 0 0,0 2-1 0 0,-1-1 0 0 0,1 0 0 0 0,0 0 1 0 0,-1 0-1 0 0,1 1 0 0 0,0-1 0 0 0,0 1 0 0 0,0-1 1 0 0,0 1-1 0 0,0 0 0 0 0,-1 0 0 0 0,1 0 1 0 0,0 0-1 0 0,0 0 0 0 0,0 0 0 0 0,0 1 1 0 0,0-1-1 0 0,-1 0 0 0 0,3 2 0 0 0,0 1-5 0 0,-1 0-1 0 0,1 0 1 0 0,-1 0-1 0 0,0 1 1 0 0,0 0-1 0 0,-1 0 1 0 0,1-1-1 0 0,3 8 1 0 0,3 4 262 0 0,-5-11-314 0 0,-1 0 0 0 0,0 1 0 0 0,0-1 0 0 0,-1 1 0 0 0,1 0 0 0 0,-1-1 0 0 0,0 1 0 0 0,2 9 0 0 0,23 59 659 0 0,-23-60-666 0 0,-1-5 29 0 0,-1 1 0 0 0,0 0 0 0 0,0 0 0 0 0,-1 0 1 0 0,1 14-1 0 0,3 20 168 0 0,-3-33-214 0 0,-1-1 1 0 0,1 1-1 0 0,-2 0 0 0 0,1 0 0 0 0,-2 0 1 0 0,-2 19-1 0 0,-5 16-42 0 0,5-30-135 0 0,0 1 0 0 0,0-1 0 0 0,-12 29 0 0 0,12-37-466 0 0,0 0 0 0 0,0 0 0 0 0,-1 0 0 0 0,0 0-1 0 0,0-1 1 0 0,-1 1 0 0 0,1-1 0 0 0,-11 9-1 0 0,13-57-10967 0 0,13-31 5671 0 0,-4 38 2108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6072 0 0,'0'6'8077'0'0,"0"26"-4545"0"0,0-21-2728 0 0,-1-2-334 0 0,1 0 0 0 0,0 1 0 0 0,1-1 0 0 0,0 0 0 0 0,1 0 0 0 0,-1 0 0 0 0,5 11 0 0 0,-2-7-142 0 0,0 0 1 0 0,-1 1 0 0 0,-1-1-1 0 0,0 0 1 0 0,0 1-1 0 0,-1 0 1 0 0,-1-1 0 0 0,-1 1-1 0 0,-2 16 1 0 0,1 22 258 0 0,2-42-464 0 0,0-1 1 0 0,1 1-1 0 0,0-1 0 0 0,0 1 1 0 0,1-1-1 0 0,0 0 1 0 0,1 1-1 0 0,0-1 0 0 0,0 0 1 0 0,6 10-1 0 0,-3 7 241 0 0,-6-25-358 0 0,0 0 1 0 0,0-1-1 0 0,-1 1 0 0 0,1 0 1 0 0,0 0-1 0 0,0 0 0 0 0,0 0 1 0 0,0-1-1 0 0,1 1 1 0 0,-1 0-1 0 0,0 0 0 0 0,0 0 1 0 0,0 0-1 0 0,1-1 0 0 0,-1 1 1 0 0,0 0-1 0 0,1 0 1 0 0,-1-1-1 0 0,1 1 0 0 0,-1 0 1 0 0,1 0-1 0 0,-1-1 0 0 0,1 1 1 0 0,-1-1-1 0 0,1 1 1 0 0,0 0-1 0 0,-1-1 0 0 0,1 1 1 0 0,0-1-1 0 0,-1 0 1 0 0,1 1-1 0 0,0-1 0 0 0,0 1 1 0 0,-1-1-1 0 0,1 0 0 0 0,0 0 1 0 0,0 0-1 0 0,0 1 1 0 0,0-1-1 0 0,-1 0 0 0 0,1 0 1 0 0,0 0-1 0 0,0 0 0 0 0,1 0 1 0 0,-1 0 23 0 0,25-7 37 0 0,-12-8-58 0 0,-11 13-18 0 0,-1 0 1 0 0,0 0-1 0 0,0 0 1 0 0,0 0-1 0 0,0 0 0 0 0,0 0 1 0 0,-1-1-1 0 0,1 1 1 0 0,-1-1-1 0 0,1 1 1 0 0,-1-1-1 0 0,1-3 0 0 0,2-2-12 0 0,1 0-1 0 0,-1 0 1 0 0,2 0-1 0 0,-1 0 0 0 0,1 1 1 0 0,0-1-1 0 0,0 2 0 0 0,15-13 1 0 0,4-9-46 0 0,-12 14 58 0 0,-13 13 12 0 0,0 0 0 0 0,1 1-1 0 0,-1-1 1 0 0,1 0 0 0 0,-1 0-1 0 0,1 1 1 0 0,0-1 0 0 0,-1 0-1 0 0,1 1 1 0 0,0-1 0 0 0,-1 1 0 0 0,1-1-1 0 0,0 1 1 0 0,0-1 0 0 0,0 1-1 0 0,-1-1 1 0 0,1 1 0 0 0,0 0-1 0 0,0 0 1 0 0,0-1 0 0 0,0 1 0 0 0,0 0-1 0 0,-1 0 1 0 0,1 0 0 0 0,0 0-1 0 0,0 0 1 0 0,0 0 0 0 0,0 0-1 0 0,0 0 1 0 0,0 0 0 0 0,1 1-1 0 0,-2-1 13 0 0,1 0-1 0 0,0 0 0 0 0,-1 0 0 0 0,1 0 0 0 0,0 0 1 0 0,0 1-1 0 0,-1-1 0 0 0,1 0 0 0 0,-1 0 0 0 0,1 1 1 0 0,0-1-1 0 0,-1 1 0 0 0,1-1 0 0 0,-1 0 0 0 0,1 1 1 0 0,0-1-1 0 0,-1 1 0 0 0,0-1 0 0 0,1 1 0 0 0,-1-1 1 0 0,1 1-1 0 0,-1 0 0 0 0,1-1 0 0 0,-1 1 0 0 0,0 0 1 0 0,0-1-1 0 0,1 1 0 0 0,-1 0 0 0 0,0 1 0 0 0,4 28 314 0 0,0 1 46 0 0,5 40 146 0 0,-3-42-422 0 0,-6-26-96 0 0,1-1 0 0 0,-1 0 0 0 0,0 1 0 0 0,1-1 0 0 0,0 0 0 0 0,-1 1 0 0 0,1-1 0 0 0,0 0 0 0 0,0 1 0 0 0,0-1 0 0 0,1 0 0 0 0,-1 0 0 0 0,0 0 0 0 0,1 0 0 0 0,3 3 0 0 0,26 41 47 0 0,-28-41-79 0 0,-1 0-1 0 0,1 0 1 0 0,0 0-1 0 0,0 0 1 0 0,0 0-1 0 0,1-1 1 0 0,-1 0 0 0 0,1 0-1 0 0,0 0 1 0 0,1 0-1 0 0,-1-1 1 0 0,1 1-1 0 0,-1-1 1 0 0,1 0 0 0 0,0 0-1 0 0,6 2 1 0 0,-2-3-31 0 0,-7 0-285 0 0,1-1-1 0 0,0 0 1 0 0,0 0-1 0 0,0 0 1 0 0,0 0-1 0 0,1-1 1 0 0,-1 1-1 0 0,0-1 1 0 0,0 0-1 0 0,0 0 1 0 0,0 0-1 0 0,0 0 1 0 0,1-1-1 0 0,-1 1 1 0 0,0-1-1 0 0,0 0 1 0 0,0 0-1 0 0,0 0 1 0 0,3-1-1 0 0,16-2-2020 0 0,-21 4 2250 0 0,0 0 0 0 0,0 0 0 0 0,1 0 0 0 0,-1 0-1 0 0,0 0 1 0 0,0 0 0 0 0,0 0 0 0 0,0 0 0 0 0,0 0 0 0 0,0 0-1 0 0,0-1 1 0 0,0 1 0 0 0,0 0 0 0 0,0-1 0 0 0,0 1 0 0 0,0-1 0 0 0,0 1-1 0 0,0-1 1 0 0,0 0 0 0 0,-1 1 0 0 0,1-1 0 0 0,0 0 0 0 0,0 0 0 0 0,1-1-1 0 0,0-2-975 0 0,1 1-1 0 0,-1-1 0 0 0,1 1 0 0 0,0 0 0 0 0,0-1 0 0 0,1 1 1 0 0,-1 1-1 0 0,1-1 0 0 0,6-4 0 0 0,-1 1-3279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5376 0 0,'-1'45'13726'0'0,"-1"-3"-9058"0"0,2-29-4374 0 0,0 0-1 0 0,1-1 1 0 0,0 1-1 0 0,1-1 1 0 0,4 17-1 0 0,-1-11-203 0 0,-1-1 0 0 0,0 1 0 0 0,-2 0 0 0 0,2 22 0 0 0,-3 40-5242 0 0,-1-77 4745 0 0,10 26-5002 0 0,-1-13-2262 0 0,-1-14 2353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3720 0 0,'0'-10'3435'0'0,"-9"-20"12663"0"0,10 62-14328 0 0,13-10-1441 0 0,-12-19-299 0 0,0-1-1 0 0,0 1 1 0 0,-1-1 0 0 0,1 1 0 0 0,-1 0-1 0 0,1 0 1 0 0,-1 0 0 0 0,0 0-1 0 0,0 0 1 0 0,-1 0 0 0 0,2 4 0 0 0,10 30 141 0 0,-10-33-151 0 0,0 1 0 0 0,0 0 0 0 0,0 0 0 0 0,0 0 0 0 0,-1 0 0 0 0,0 0-1 0 0,0 0 1 0 0,0 7 0 0 0,17 68 231 0 0,-9-17-110 0 0,-9-51-99 0 0,1-6-25 0 0,-1 0-1 0 0,0-1 1 0 0,0 1-1 0 0,0 0 0 0 0,-1 0 1 0 0,0 0-1 0 0,0 0 1 0 0,-1-1-1 0 0,1 1 1 0 0,-1 0-1 0 0,0-1 0 0 0,-1 1 1 0 0,-3 6-1 0 0,1-6-1 0 0,4-3-12 0 0,0-1-1 0 0,-1 0 1 0 0,1 0-1 0 0,-1 0 1 0 0,1 0 0 0 0,-1 0-1 0 0,0-1 1 0 0,0 1-1 0 0,0 0 1 0 0,0-1 0 0 0,0 1-1 0 0,0-1 1 0 0,0 0 0 0 0,0 0-1 0 0,0 0 1 0 0,-1 0-1 0 0,1 0 1 0 0,0 0 0 0 0,-1 0-1 0 0,1-1 1 0 0,-1 1-1 0 0,1-1 1 0 0,-1 0 0 0 0,1 0-1 0 0,-1 0 1 0 0,1 0 0 0 0,-4-1-1 0 0,5 1-5 0 0,0 0-1 0 0,0 0 1 0 0,1 0-1 0 0,-1-1 1 0 0,0 1-1 0 0,0-1 1 0 0,0 1-1 0 0,0 0 1 0 0,0-1-1 0 0,0 0 1 0 0,1 1-1 0 0,-1-1 1 0 0,0 1-1 0 0,1-1 1 0 0,-1 0-1 0 0,0 0 1 0 0,1 1-1 0 0,-1-1 1 0 0,1 0-1 0 0,-1 0 1 0 0,1 0-1 0 0,-1 1 1 0 0,1-1-1 0 0,0 0 1 0 0,-1 0-1 0 0,1-1 1 0 0,-8-32-51 0 0,4 18 1 0 0,0-12 31 0 0,0 1-1 0 0,2-1 1 0 0,1 0 0 0 0,3-44-1 0 0,0 3 7 0 0,-1 58 8 0 0,0 0-1 0 0,1 0 1 0 0,0 0 0 0 0,1 0-1 0 0,0 0 1 0 0,1 0 0 0 0,0 1-1 0 0,1 0 1 0 0,0 0 0 0 0,0 0-1 0 0,11-15 1 0 0,-2-5-35 0 0,-14 28 41 0 0,0 1 1 0 0,1 0-1 0 0,-1-1 1 0 0,0 1 0 0 0,1 0-1 0 0,-1-1 1 0 0,1 1-1 0 0,-1 0 1 0 0,1 0-1 0 0,0-1 1 0 0,-1 1 0 0 0,1 0-1 0 0,0 0 1 0 0,0 0-1 0 0,0 0 1 0 0,0 0-1 0 0,0 0 1 0 0,0 0 0 0 0,0 0-1 0 0,0 0 1 0 0,1 1-1 0 0,1-2 1 0 0,22-11-18 0 0,-21 10 20 0 0,1 0 0 0 0,-1 0 0 0 0,1 1 0 0 0,0 0 0 0 0,0 0-1 0 0,0 0 1 0 0,0 1 0 0 0,0 0 0 0 0,0 0 0 0 0,0 0 0 0 0,9 0 0 0 0,-12 0 1 0 0,-1 1 1 0 0,1 0-1 0 0,0 0 1 0 0,-1 0-1 0 0,1 1 1 0 0,-1-1-1 0 0,1 0 1 0 0,0 0-1 0 0,-1 1 1 0 0,1-1-1 0 0,-1 1 1 0 0,1 0-1 0 0,-1-1 1 0 0,1 1-1 0 0,-1 0 1 0 0,1 0-1 0 0,-1 0 1 0 0,0 0-1 0 0,0 0 1 0 0,1 0-1 0 0,-1 0 1 0 0,1 2-1 0 0,0 1 9 0 0,-1-1-1 0 0,1 1 0 0 0,-1 0 0 0 0,0 0 1 0 0,0 0-1 0 0,0 1 0 0 0,0 5 1 0 0,3 14 65 0 0,-1-16-58 0 0,-2 0 0 0 0,1 0 0 0 0,-1 0-1 0 0,0 1 1 0 0,0-1 0 0 0,-1 0 0 0 0,0 0 0 0 0,-1 1 0 0 0,0-1 0 0 0,0 0 0 0 0,-1 0-1 0 0,0 0 1 0 0,0 0 0 0 0,-1 0 0 0 0,0-1 0 0 0,0 1 0 0 0,-1-1 0 0 0,0 1 0 0 0,0-1-1 0 0,-1-1 1 0 0,-8 12 0 0 0,-16 32 78 0 0,26-47-93 0 0,0 1 0 0 0,-1 0 0 0 0,1 0 0 0 0,1 0 0 0 0,-1 0 0 0 0,1 0 0 0 0,-1 1 0 0 0,-1 5 0 0 0,0 5-32 0 0,4-11 69 0 0,13 4-7 0 0,-2-2-7 0 0,1-1-1 0 0,0 0 1 0 0,24 5 0 0 0,-25-8-2 0 0,-1 1 1 0 0,0 0-1 0 0,1 1 0 0 0,-1 0 1 0 0,13 8-1 0 0,9 8 80 0 0,-17-11-10 0 0,-2-1 1 0 0,1 2-1 0 0,-1 0 1 0 0,17 17-1 0 0,39 34 461 0 0,-62-55-502 0 0,-2-3-9 0 0,-1 0-1 0 0,1 1 1 0 0,-1-1 0 0 0,0 1 0 0 0,0 0 0 0 0,0 0-1 0 0,-1 1 1 0 0,0-1 0 0 0,1 1 0 0 0,2 5-1 0 0,3 53 1276 0 0,-10-59-1275 0 0,1 0 1 0 0,-1 0-1 0 0,0 0 0 0 0,0 0 1 0 0,-1 0-1 0 0,1-1 0 0 0,-1 1 1 0 0,1 0-1 0 0,-1-1 0 0 0,0 1 0 0 0,-1-1 1 0 0,1 0-1 0 0,0 1 0 0 0,-1-1 1 0 0,0 0-1 0 0,0-1 0 0 0,-5 5 1 0 0,-2 1-18 0 0,0-1-1 0 0,-1 0 1 0 0,0 0 0 0 0,-17 7 0 0 0,-36 22 6 0 0,56-30-235 0 0,0 0 0 0 0,0-1 0 0 0,-1 0-1 0 0,0-1 1 0 0,0 0 0 0 0,0 0 0 0 0,-1-1 0 0 0,1 0-1 0 0,-1 0 1 0 0,0-1 0 0 0,-19 1 0 0 0,27-3-18 0 0,1 0 1 0 0,0-1-1 0 0,0 1 1 0 0,-1 0-1 0 0,1-1 1 0 0,0 1-1 0 0,0-1 1 0 0,-1 1-1 0 0,1-1 1 0 0,0 0-1 0 0,0 1 1 0 0,0-1-1 0 0,0 0 1 0 0,0 0-1 0 0,0 0 1 0 0,0 0-1 0 0,0 0 1 0 0,0 0-1 0 0,1 0 1 0 0,-1 0-1 0 0,0 0 1 0 0,1 0-1 0 0,-1 0 1 0 0,0 0-1 0 0,1-1 1 0 0,0 1-1 0 0,-1 0 1 0 0,1 0-1 0 0,0-1 1 0 0,-1 1-1 0 0,1 0 1 0 0,0-2-1 0 0,-1-2-441 0 0,1 0 0 0 0,0 0 0 0 0,0 0 0 0 0,0 0-1 0 0,0 1 1 0 0,1-1 0 0 0,1-6 0 0 0,15-6-2995 0 0,-16 15 3441 0 0,0-1 0 0 0,0 0 0 0 0,1 0 1 0 0,-1 1-1 0 0,1-1 0 0 0,0 1 0 0 0,0 0 0 0 0,0-1 1 0 0,0 1-1 0 0,0 0 0 0 0,0 0 0 0 0,0 0 0 0 0,1 1 1 0 0,-1-1-1 0 0,1 0 0 0 0,3-1 0 0 0,-3 2 25 0 0,-1 0 1 0 0,0-1-1 0 0,1 1 0 0 0,-1-1 1 0 0,0 1-1 0 0,0-1 0 0 0,0 0 0 0 0,0 0 1 0 0,0 0-1 0 0,-1 0 0 0 0,1 0 1 0 0,0 0-1 0 0,1-5 0 0 0,4-2-768 0 0,5 0-2865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 2648 0 0,'0'0'1493'0'0,"-3"-16"8834"0"0,0 16-9972 0 0,0 1 0 0 0,1 1 0 0 0,-1-1 1 0 0,0 0-1 0 0,0 1 0 0 0,1-1 0 0 0,-1 1 1 0 0,1 0-1 0 0,-1 0 0 0 0,1 0 0 0 0,0 0 1 0 0,0 0-1 0 0,-1 1 0 0 0,2-1 0 0 0,-1 1 1 0 0,-2 2-1 0 0,-34 55 1859 0 0,29-46-1653 0 0,-10 27 199 0 0,16-32-623 0 0,0 0-1 0 0,0-1 1 0 0,-1 0 0 0 0,-1 0-1 0 0,1 0 1 0 0,-2 0-1 0 0,1-1 1 0 0,-10 11-1 0 0,14-17-123 0 0,-1 0 0 0 0,1 0 1 0 0,0 0-1 0 0,0 0 0 0 0,0 0 0 0 0,0 1 0 0 0,0-1 0 0 0,0 0 0 0 0,0 1 0 0 0,0-1 1 0 0,0 0-1 0 0,0 1 0 0 0,1-1 0 0 0,-1 1 0 0 0,1-1 0 0 0,-1 1 0 0 0,0 2 0 0 0,-10 19 223 0 0,9-20-215 0 0,1-1-1 0 0,-1 1 1 0 0,1-1-1 0 0,0 1 1 0 0,0-1-1 0 0,0 1 1 0 0,0 0-1 0 0,0-1 1 0 0,1 1-1 0 0,-1 0 1 0 0,1 0 0 0 0,0 0-1 0 0,0-1 1 0 0,0 7-1 0 0,0-8-1 0 0,0 1 0 0 0,0 0 0 0 0,0 0 1 0 0,1 0-1 0 0,-1-1 0 0 0,0 1 0 0 0,1 0 0 0 0,0 0 0 0 0,-1-1 0 0 0,1 1 1 0 0,0 0-1 0 0,0-1 0 0 0,0 1 0 0 0,0-1 0 0 0,0 1 0 0 0,0-1 0 0 0,0 0 1 0 0,0 1-1 0 0,0-1 0 0 0,1 0 0 0 0,-1 0 0 0 0,4 2 0 0 0,39 4 156 0 0,-42-7-171 0 0,0 0 1 0 0,0 0-1 0 0,0 0 1 0 0,-1 0-1 0 0,1-1 1 0 0,0 1-1 0 0,0 0 0 0 0,0-1 1 0 0,-1 1-1 0 0,1-1 1 0 0,0 0-1 0 0,-1 1 1 0 0,1-1-1 0 0,-1 0 1 0 0,1 0-1 0 0,-1 0 1 0 0,1 0-1 0 0,-1 0 1 0 0,1-1-1 0 0,-1 1 1 0 0,0 0-1 0 0,2-3 1 0 0,-1 0 2 0 0,1 0 1 0 0,-1 0-1 0 0,1 0 1 0 0,0 1 0 0 0,0-1-1 0 0,0 1 1 0 0,5-4 0 0 0,-3 3-4 0 0,-1 1 0 0 0,0-1 0 0 0,-1 0 0 0 0,1-1 0 0 0,-1 1 0 0 0,5-9 0 0 0,-1-2 31 0 0,-1-1 1 0 0,0 1 0 0 0,-1-1-1 0 0,-1 0 1 0 0,-1-1-1 0 0,0 1 1 0 0,-1-1-1 0 0,0-21 1 0 0,-2-30 272 0 0,1 77-247 0 0,0-1 0 0 0,1 1 0 0 0,1-1 0 0 0,-1 0 0 0 0,5 10 0 0 0,2 6 103 0 0,20 114 667 0 0,-14-76-414 0 0,-3-9-130 0 0,18 81 464 0 0,-25-115-621 0 0,-2-1 1 0 0,0 1-1 0 0,-1 0 1 0 0,-1 0-1 0 0,-1-1 1 0 0,-3 27 0 0 0,1 7 95 0 0,2-45-202 0 0,0-1 0 0 0,-1 0 0 0 0,0 0 0 0 0,-1 0 1 0 0,0 0-1 0 0,1-1 0 0 0,-2 1 0 0 0,1 0 0 0 0,-1-1 0 0 0,0 1 1 0 0,0-1-1 0 0,0 0 0 0 0,-1 0 0 0 0,-7 9 0 0 0,2-6 15 0 0,6-5-86 0 0,-1 1-1 0 0,1-1 1 0 0,-1 0-1 0 0,0 0 1 0 0,0-1 0 0 0,0 1-1 0 0,-8 3 1 0 0,10-6-21 0 0,0 1 0 0 0,-1-1 0 0 0,1 0 0 0 0,0 0 0 0 0,0 0 1 0 0,-1 0-1 0 0,1 0 0 0 0,0-1 0 0 0,0 1 0 0 0,0 0 0 0 0,-1-1 1 0 0,1 0-1 0 0,0 0 0 0 0,0 0 0 0 0,0 0 0 0 0,0 0 0 0 0,0 0 1 0 0,0 0-1 0 0,1 0 0 0 0,-4-3 0 0 0,0-1-200 0 0,1-1 0 0 0,0 1 0 0 0,0-1 0 0 0,0 0 0 0 0,0 0 0 0 0,1 0 0 0 0,0 0 0 0 0,1 0 1 0 0,-1-1-1 0 0,1 1 0 0 0,0-1 0 0 0,1 0 0 0 0,-1 1 0 0 0,1-9 0 0 0,-10-29-1462 0 0,7 31 1059 0 0,1 0 0 0 0,0-1 0 0 0,0 0 0 0 0,1 1 0 0 0,1-1 0 0 0,0 0 0 0 0,1 0 0 0 0,1 0 0 0 0,0 0 0 0 0,1 0 0 0 0,0 0 0 0 0,1 1 0 0 0,9-26 0 0 0,-2 20-112 0 0,8-21-1562 0 0,2 1-1 0 0,40-57 1 0 0,-6 38-259 0 0,-41 41-541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5272 0 0,'1'7'1105'0'0,"0"0"-1"0"0,0 0 1 0 0,0 0-1 0 0,1 0 1 0 0,-1 0 0 0 0,6 11-1 0 0,24 43 3040 0 0,1 6-1154 0 0,-22-45-2010 0 0,1 1 1 0 0,26 36-1 0 0,-36-57-922 0 0,0 0 0 0 0,0 0 0 0 0,0-1 0 0 0,0 1-1 0 0,0 0 1 0 0,0 0 0 0 0,-1 0 0 0 0,1 0 0 0 0,0 0-1 0 0,-1 0 1 0 0,0 1 0 0 0,0-1 0 0 0,1 3 0 0 0,-1-4-28 0 0,0 0 0 0 0,0 1 0 0 0,0-1 0 0 0,0 0 0 0 0,0 1 0 0 0,0-1 0 0 0,1 0 1 0 0,-1 0-1 0 0,1 1 0 0 0,-1-1 0 0 0,1 0 0 0 0,-1 0 0 0 0,1 0 0 0 0,0 0 0 0 0,0 0 1 0 0,-1 0-1 0 0,1 0 0 0 0,0 0 0 0 0,0 0 0 0 0,0 0 0 0 0,2 1 0 0 0,45 66 1714 0 0,-21-31-247 0 0,-25-31-671 0 0,1-14 40 0 0,1-17-430 0 0,-5 3-364 0 0,-1 0 1 0 0,0 1-1 0 0,-7-26 0 0 0,-2-10 18 0 0,-1 15-48 0 0,-1-9 0 0 0,13 41-34 0 0,-1 1-1 0 0,-1-1 1 0 0,0 1 0 0 0,0 0-1 0 0,-1 0 1 0 0,0 0 0 0 0,-6-14-1 0 0,4 12-11 0 0,0-1-1 0 0,1 0 1 0 0,0 1-1 0 0,-3-24 1 0 0,3 18-8 0 0,3 14-15 0 0,0 1 1 0 0,0-1-1 0 0,1 0 0 0 0,-1 1 1 0 0,1-1-1 0 0,-1 1 1 0 0,1-1-1 0 0,0 0 1 0 0,0 1-1 0 0,0-1 0 0 0,1 0 1 0 0,-1 1-1 0 0,1-1 1 0 0,-1 0-1 0 0,1 1 0 0 0,0-1 1 0 0,0 1-1 0 0,0 0 1 0 0,2-5-1 0 0,0 5-131 0 0,-1 0-1 0 0,1 0 1 0 0,0 0 0 0 0,0 0 0 0 0,0 1-1 0 0,-1-1 1 0 0,2 1 0 0 0,-1-1-1 0 0,0 1 1 0 0,6-1 0 0 0,23-11-2217 0 0,-28 12 1830 0 0,1 0 0 0 0,-1 0 0 0 0,0 0 1 0 0,1 0-1 0 0,-1 1 0 0 0,1-1 0 0 0,-1 1 1 0 0,1 0-1 0 0,-1 1 0 0 0,8 1 0 0 0,17 0-4046 0 0,44-1-4713 0 0,-61 4 4966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6856 0 0,'4'5'6012'0'0,"16"17"591"0"0,-19-19-6205 0 0,0-1-1 0 0,1 1 0 0 0,-1 0 1 0 0,0-1-1 0 0,0 1 0 0 0,-1 0 1 0 0,1 0-1 0 0,-1-1 0 0 0,1 1 1 0 0,-1 0-1 0 0,0 5 0 0 0,6 24 1411 0 0,-5-24-1686 0 0,1 0-1 0 0,-1-1 0 0 0,0 1 1 0 0,-1 0-1 0 0,0 0 0 0 0,0 0 1 0 0,-2 13-1 0 0,0 7-92 0 0,2 71-2302 0 0,0-66-1749 0 0,0 0-3328 0 0,-7-18 1149 0 0,5-3 1008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49 3608 0 0,'-9'-31'12189'0'0,"9"30"-12024"0"0,0 0 1 0 0,-1 1 0 0 0,1-1-1 0 0,0 0 1 0 0,0 0-1 0 0,-1 1 1 0 0,1-1 0 0 0,0 1-1 0 0,-1-1 1 0 0,1 0-1 0 0,-1 1 1 0 0,1-1 0 0 0,-1 1-1 0 0,1-1 1 0 0,-1 1-1 0 0,1-1 1 0 0,-1 1 0 0 0,1-1-1 0 0,-1 1 1 0 0,0-1-1 0 0,1 1 1 0 0,-1 0 0 0 0,0-1-1 0 0,1 1 1 0 0,-1 0-1 0 0,0 0 1 0 0,1 0 0 0 0,-1-1-1 0 0,-1 1 1 0 0,-35-2 3241 0 0,24 3-2838 0 0,1 0 1 0 0,-1 1-1 0 0,-21 6 1 0 0,26-4-374 0 0,0 0 0 0 0,0 1 0 0 0,1 0 0 0 0,0 0 0 0 0,0 1 0 0 0,0 0 0 0 0,1 0 0 0 0,-9 10 0 0 0,9-7-105 0 0,1 0 0 0 0,0-1 0 0 0,0 2 0 0 0,1-1 0 0 0,0 1 0 0 0,1-1 0 0 0,0 1 0 0 0,0 0 0 0 0,-1 13 1 0 0,2-9-3 0 0,-2 0 1 0 0,0 0-1 0 0,0-1 1 0 0,-7 14-1 0 0,7-18-9 0 0,1 1 0 0 0,0 0 0 0 0,1 0 0 0 0,-1 0 0 0 0,2 0-1 0 0,-1 17 1 0 0,1-18-37 0 0,1 0 0 0 0,-1 0 0 0 0,-1 0 0 0 0,0-1 0 0 0,0 1 0 0 0,-1-1 0 0 0,-4 11 0 0 0,2-7-4 0 0,0 1 1 0 0,1 0-1 0 0,0 0 1 0 0,0 0-1 0 0,2 0 1 0 0,0 0-1 0 0,0 1 0 0 0,1-1 1 0 0,1 1-1 0 0,0-1 1 0 0,1 1-1 0 0,1-1 1 0 0,3 16-1 0 0,2-10-5 0 0,-6-14-23 0 0,1 0-1 0 0,1 1 1 0 0,-1-1-1 0 0,1 0 1 0 0,0 0-1 0 0,5 6 1 0 0,-4 2-4 0 0,-3-12-6 0 0,-1 1 0 0 0,0 0 0 0 0,1-1 1 0 0,-1 1-1 0 0,1-1 0 0 0,-1 1 0 0 0,1-1 0 0 0,0 0 0 0 0,0 1 0 0 0,-1-1 0 0 0,1 0 0 0 0,0 1 0 0 0,0-1 0 0 0,0 0 0 0 0,1 0 1 0 0,-1 0-1 0 0,2 2 0 0 0,2 0 6 0 0,-2-1-6 0 0,0 0 1 0 0,-1 1 0 0 0,1-1 0 0 0,0 1-1 0 0,-1-1 1 0 0,1 1 0 0 0,-1 0-1 0 0,0 0 1 0 0,0 0 0 0 0,0 0 0 0 0,0 0-1 0 0,1 4 1 0 0,-2-6-1 0 0,-1 1 0 0 0,1-1 0 0 0,0 0-1 0 0,-1 0 1 0 0,1 0 0 0 0,0 0 0 0 0,0 0 0 0 0,0-1 0 0 0,0 1-1 0 0,0 0 1 0 0,-1 0 0 0 0,2 0 0 0 0,-1-1 0 0 0,0 1 0 0 0,0 0-1 0 0,0-1 1 0 0,0 1 0 0 0,0-1 0 0 0,2 1 0 0 0,-1-1-2 0 0,0 1 0 0 0,-1 0 0 0 0,1-1-1 0 0,0 1 1 0 0,-1 0 0 0 0,1 0 0 0 0,-1 0 0 0 0,1 0 0 0 0,-1 0 0 0 0,0 0 0 0 0,1 0 0 0 0,1 3 0 0 0,-1-2-1 0 0,0 0 1 0 0,0-1 0 0 0,0 1 0 0 0,0 0-1 0 0,0-1 1 0 0,1 0 0 0 0,-1 1-1 0 0,0-1 1 0 0,1 0 0 0 0,4 1 0 0 0,-5-1 0 0 0,-1-1 0 0 0,1 1 0 0 0,0-1 1 0 0,-1 1-1 0 0,1 0 0 0 0,0 0 1 0 0,-1-1-1 0 0,1 1 0 0 0,-1 0 1 0 0,0 1-1 0 0,1-1 0 0 0,-1 0 0 0 0,2 2 1 0 0,1-1-14 0 0,0 0 0 0 0,1 0 0 0 0,-1-1 0 0 0,0 1 0 0 0,1-1 0 0 0,-1 0 0 0 0,1-1 0 0 0,-1 1 0 0 0,1-1 0 0 0,8 0 0 0 0,-9 0-52 0 0,1 0-1 0 0,-1 0 1 0 0,1 0-1 0 0,-1 0 1 0 0,1-1-1 0 0,-1 0 1 0 0,0 0-1 0 0,0 0 1 0 0,1-1-1 0 0,-1 0 1 0 0,0 1-1 0 0,0-1 1 0 0,0 0-1 0 0,0-1 1 0 0,6-4-1 0 0,9-3-423 0 0,-18 9 437 0 0,1 1 0 0 0,-1 0 0 0 0,0-1-1 0 0,1 1 1 0 0,-1-1 0 0 0,1 0 0 0 0,-1 1 0 0 0,0-1 0 0 0,0 0 0 0 0,1 0 0 0 0,-1 0 0 0 0,0 0 0 0 0,0 0 0 0 0,0 0 0 0 0,0 0 0 0 0,1-1 0 0 0,16-16-684 0 0,-15 16 616 0 0,-1 0 0 0 0,0 0 0 0 0,0 0-1 0 0,0 0 1 0 0,0 0 0 0 0,0 0 0 0 0,0-1 0 0 0,0 1 0 0 0,-1 0 0 0 0,0-1 0 0 0,3-5 0 0 0,2-3-723 0 0,1-1 0 0 0,1 1 1 0 0,0 0-1 0 0,14-15 0 0 0,-20 24 658 0 0,0-1 0 0 0,1 1 0 0 0,-1 0 0 0 0,0-1 0 0 0,0 0 0 0 0,-1 1 0 0 0,1-1 0 0 0,0 0 0 0 0,-1 0-1 0 0,0 0 1 0 0,0 0 0 0 0,2-4 0 0 0,6-19-1531 0 0,0 4 838 0 0,0-1-1 0 0,-2 0 1 0 0,0 0-1 0 0,-2-1 0 0 0,0 1 1 0 0,-2-1-1 0 0,1-26 0 0 0,0-53-51 0 0,-1 53 2056 0 0,-1-3 6932 0 0,8 87-4717 0 0,37 118-72 0 0,-44-142-3060 0 0,0 0 0 0 0,-1 1 0 0 0,-1 0 0 0 0,1 15 1 0 0,-1-15-20 0 0,0 0 1 0 0,0 0-1 0 0,1 0 1 0 0,0-1 0 0 0,4 12-1 0 0,1-1 158 0 0,-1 0-1 0 0,4 24 1 0 0,7 24 348 0 0,-14-57-516 0 0,-1 1 1 0 0,0 0-1 0 0,0 21 1 0 0,-2-25-93 0 0,1 1 1 0 0,0-1-1 0 0,0 1 0 0 0,1 0 1 0 0,0-1-1 0 0,0 0 1 0 0,7 15-1 0 0,-6-16-31 0 0,0 0-1 0 0,0 0 0 0 0,-1 0 1 0 0,0 1-1 0 0,0-1 1 0 0,-1 0-1 0 0,0 13 1 0 0,-3 71 311 0 0,0-33-213 0 0,1-57-155 0 0,1 0 0 0 0,-1 0-1 0 0,1 0 1 0 0,-1 0-1 0 0,0 0 1 0 0,0 0 0 0 0,0-1-1 0 0,0 1 1 0 0,-1 0-1 0 0,1 0 1 0 0,0-1 0 0 0,-1 1-1 0 0,1-1 1 0 0,-1 1 0 0 0,1-1-1 0 0,-1 0 1 0 0,0 1-1 0 0,0-1 1 0 0,1 0 0 0 0,-1 0-1 0 0,0 0 1 0 0,0 0-1 0 0,0-1 1 0 0,0 1 0 0 0,-4 0-1 0 0,-3 2-109 0 0,0 0-1 0 0,-1-1 1 0 0,1-1-1 0 0,0 0 1 0 0,-10 0-1 0 0,10-2-270 0 0,1-1-1 0 0,0 0 1 0 0,0 0 0 0 0,0-1-1 0 0,0 0 1 0 0,0 0 0 0 0,1-1-1 0 0,-1 0 1 0 0,-7-6 0 0 0,-1 1-301 0 0,15 8 587 0 0,0 0 1 0 0,0 1 0 0 0,0-1 0 0 0,-1 0 0 0 0,1 0 0 0 0,0 0 0 0 0,0 0 0 0 0,0 0 0 0 0,0 0 0 0 0,0 0 0 0 0,1 0-1 0 0,-1 0 1 0 0,0-1 0 0 0,0 1 0 0 0,1 0 0 0 0,-1 0 0 0 0,1-1 0 0 0,-1 1 0 0 0,0-3 0 0 0,-10-16-2349 0 0,8 17 1993 0 0,1 0 0 0 0,-1-1-1 0 0,1 1 1 0 0,0 0 0 0 0,0-1 0 0 0,0 1-1 0 0,0-1 1 0 0,1 1 0 0 0,0-1-1 0 0,0 0 1 0 0,0 0 0 0 0,-1-7 0 0 0,-1-48-4495 0 0,3 49 3892 0 0,0 7 796 0 0,0 0 0 0 0,0 0 0 0 0,0 0 0 0 0,1 0 0 0 0,0 0 0 0 0,-1 0 0 0 0,1 0-1 0 0,0 1 1 0 0,0-1 0 0 0,0 0 0 0 0,1 0 0 0 0,-1 1 0 0 0,1-1 0 0 0,2-3 0 0 0,5-8-874 0 0,3-19-3110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7032 0 0,'7'72'8396'0'0,"-5"-61"-7766"0"0,1 0 0 0 0,1-1 0 0 0,0 0 0 0 0,0 1 0 0 0,1-2 0 0 0,0 1-1 0 0,8 11 1 0 0,15 60 2046 0 0,20 60 932 0 0,-30-111-2985 0 0,-16-27-570 0 0,0-1 0 0 0,0 1 0 0 0,0 0 0 0 0,0 0 0 0 0,-1 0 1 0 0,1 0-1 0 0,-1 0 0 0 0,1 0 0 0 0,-1 0 0 0 0,0 0 1 0 0,0 0-1 0 0,-1 0 0 0 0,1 1 0 0 0,-1-1 0 0 0,1 6 0 0 0,-2-8-40 0 0,1 0-1 0 0,0-1 0 0 0,0 1 0 0 0,0 0 0 0 0,0-1 0 0 0,0 1 0 0 0,0 0 0 0 0,0 0 0 0 0,0-1 0 0 0,0 1 0 0 0,0 0 0 0 0,0-1 0 0 0,0 1 0 0 0,0 0 0 0 0,1-1 0 0 0,-1 1 1 0 0,0 0-1 0 0,1-1 0 0 0,-1 1 0 0 0,0 0 0 0 0,1-1 0 0 0,-1 1 0 0 0,1-1 0 0 0,-1 1 0 0 0,1-1 0 0 0,-1 1 0 0 0,1-1 0 0 0,-1 1 0 0 0,1-1 0 0 0,-1 1 0 0 0,1-1 0 0 0,0 0 1 0 0,-1 1-1 0 0,1-1 0 0 0,0 0 0 0 0,-1 0 0 0 0,1 1 0 0 0,0-1 0 0 0,-1 0 0 0 0,1 0 0 0 0,0 0 0 0 0,1 0 0 0 0,-1 0 136 0 0,-1 0-146 0 0,0 0 0 0 0,0 1 0 0 0,0-1-1 0 0,0 0 1 0 0,0 0 0 0 0,0 0 0 0 0,-1 0 0 0 0,1 1-1 0 0,0-1 1 0 0,0 0 0 0 0,0 0 0 0 0,0 0 0 0 0,-1 0-1 0 0,1 0 1 0 0,0 0 0 0 0,0 0 0 0 0,0 0 0 0 0,-1 0-1 0 0,1 0 1 0 0,0 1 0 0 0,0-1 0 0 0,0 0 0 0 0,-1 0 0 0 0,1 0-1 0 0,0 0 1 0 0,0 0 0 0 0,-1 0 0 0 0,1-1 0 0 0,0 1-1 0 0,0 0 1 0 0,0 0 0 0 0,-1 0 0 0 0,1 0 0 0 0,0 0-1 0 0,0 0 1 0 0,0 0 0 0 0,0 0 0 0 0,-1 0 0 0 0,1 0-1 0 0,0-1 1 0 0,0 1 0 0 0,0 0 0 0 0,0 0 0 0 0,-1 0 0 0 0,1 0-1 0 0,0-1 1 0 0,0 1 0 0 0,0 0 0 0 0,0 0 0 0 0,0 0-1 0 0,0 0 1 0 0,0-1 0 0 0,-1 1 0 0 0,-9-11 60 0 0,-4-13-46 0 0,1-2-1 0 0,1 0 0 0 0,1 0 1 0 0,2-1-1 0 0,0 0 1 0 0,-5-33-1 0 0,-16-77-26 0 0,23 88-5 0 0,7 46 0 0 0,1 0 0 0 0,0 0 0 0 0,-1 0 0 0 0,1 1-1 0 0,1-1 1 0 0,-1 0 0 0 0,0 1 0 0 0,1-1 0 0 0,2-3 0 0 0,-1 1-11 0 0,25-24-439 0 0,-20 23-79 0 0,-1 1 0 0 0,1 0 0 0 0,0 0 0 0 0,0 1 0 0 0,0 0 0 0 0,1 1 0 0 0,-1-1 0 0 0,1 2 0 0 0,0-1 0 0 0,0 1 0 0 0,10-1 0 0 0,-12 2-456 0 0,1 0 1 0 0,-1 1-1 0 0,0-1 0 0 0,0 1 0 0 0,0 1 0 0 0,0-1 0 0 0,1 1 1 0 0,-1 0-1 0 0,0 1 0 0 0,0 0 0 0 0,0 0 0 0 0,-1 0 1 0 0,1 1-1 0 0,-1 0 0 0 0,8 5 0 0 0,-10 2-3388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3200 0 0,'-2'-19'6046'0'0,"-13"-3"8329"0"0,26 37-13363 0 0,-10-14-943 0 0,1 1-1 0 0,-1-1 1 0 0,1 1-1 0 0,-1 0 0 0 0,0-1 1 0 0,0 1-1 0 0,0 0 1 0 0,0 0-1 0 0,0 0 0 0 0,0 0 1 0 0,0 0-1 0 0,0 0 0 0 0,-1 0 1 0 0,1 3-1 0 0,6 18 293 0 0,1 0 0 0 0,1-1 0 0 0,15 28 0 0 0,0-1 60 0 0,-23-46-399 0 0,0-1-1 0 0,0 1 0 0 0,0-1 0 0 0,0 1 0 0 0,-1-1 0 0 0,1 1 0 0 0,-1-1 1 0 0,1 1-1 0 0,-1 0 0 0 0,0 3 0 0 0,2 8 52 0 0,4 8 29 0 0,-1 0 0 0 0,-1 1 0 0 0,-1-1-1 0 0,-1 1 1 0 0,-1 0 0 0 0,-1 24 0 0 0,0-44-93 0 0,-1-3-7 0 0,1 1 0 0 0,0-1 0 0 0,0 0 0 0 0,0 1-1 0 0,0-1 1 0 0,-1 0 0 0 0,1 1 0 0 0,0-1 0 0 0,0 0-1 0 0,-1 1 1 0 0,1-1 0 0 0,0 0 0 0 0,-1 0 0 0 0,1 1-1 0 0,0-1 1 0 0,-1 0 0 0 0,1 0 0 0 0,0 1 0 0 0,-1-1-1 0 0,1 0 1 0 0,-1 0 0 0 0,1 0 0 0 0,0 0 0 0 0,-1 0-1 0 0,1 0 1 0 0,-1 0 0 0 0,1 0 0 0 0,0 0 0 0 0,-1 0-1 0 0,1 0 1 0 0,-1 0 0 0 0,1 0 0 0 0,0 0 0 0 0,-1 0-1 0 0,1 0 1 0 0,-1 0 0 0 0,1 0 0 0 0,0 0 0 0 0,-1-1-1 0 0,1 1 1 0 0,0 0 0 0 0,-1 0 0 0 0,1 0 0 0 0,0-1-1 0 0,-1 0 1 0 0,-18-12 15 0 0,9-33-78 0 0,10 46 61 0 0,0-1 0 0 0,0 0 0 0 0,0 1 0 0 0,0-1 0 0 0,0 0 0 0 0,0 1 0 0 0,0-1 0 0 0,-1 0 0 0 0,1 1 0 0 0,0-1 0 0 0,0 1 0 0 0,-1-1 0 0 0,1 0 0 0 0,0 1 0 0 0,-1-1 0 0 0,1 1 0 0 0,0-1 0 0 0,-1 1 0 0 0,1-1 0 0 0,-1 1 0 0 0,1-1 0 0 0,-2 0 0 0 0,-4-6 0 0 0,2-4-4 0 0,0 0 0 0 0,1 0 0 0 0,0 0-1 0 0,1-1 1 0 0,0 1 0 0 0,0-1 0 0 0,1-12-1 0 0,2-95-9 0 0,1 65 29 0 0,-3 45-15 0 0,1 0 0 0 0,1 0 0 0 0,0 0 0 0 0,0 0 0 0 0,1 0 0 0 0,0 1 0 0 0,0-1 0 0 0,1 0 0 0 0,4-8 0 0 0,2-4-1 0 0,-9 20 1 0 0,1-1 0 0 0,-1 1 0 0 0,0 0 0 0 0,1 0 0 0 0,-1 0 0 0 0,1 0 1 0 0,-1 0-1 0 0,1 0 0 0 0,-1 0 0 0 0,1 0 0 0 0,0 0 0 0 0,-1 0 0 0 0,1 0 0 0 0,0 0 0 0 0,0 1 0 0 0,0-1 0 0 0,0 0 0 0 0,0 0 0 0 0,0 1 1 0 0,0-1-1 0 0,0 1 0 0 0,0-1 0 0 0,0 1 0 0 0,0-1 0 0 0,0 1 0 0 0,0 0 0 0 0,2-1 0 0 0,12-4 3 0 0,-10 4-1 0 0,-1-1 0 0 0,1 1-1 0 0,0 0 1 0 0,-1 0 0 0 0,1 0 0 0 0,0 1-1 0 0,0 0 1 0 0,6 0 0 0 0,24 5 49 0 0,-34-4-48 0 0,0-1 0 0 0,0 0 0 0 0,0 1 0 0 0,0-1-1 0 0,0 1 1 0 0,0-1 0 0 0,0 1 0 0 0,0-1 0 0 0,0 1 0 0 0,0 0 0 0 0,0-1 0 0 0,0 1 0 0 0,0 0-1 0 0,-1 0 1 0 0,1 0 0 0 0,0 0 0 0 0,-1 0 0 0 0,1 0 0 0 0,0 0 0 0 0,-1 0 0 0 0,1 0-1 0 0,-1 0 1 0 0,0 0 0 0 0,1 0 0 0 0,-1 0 0 0 0,0 0 0 0 0,1 2 0 0 0,-1 2-1 0 0,1 0 0 0 0,-1-1 0 0 0,1 1-1 0 0,0-1 1 0 0,1 1 0 0 0,-1-1 0 0 0,1 1 0 0 0,2 4 0 0 0,-1-5-7 0 0,-1 1 1 0 0,0 0-1 0 0,0 0 0 0 0,-1 0 0 0 0,0 0 1 0 0,1 0-1 0 0,-2 0 0 0 0,1 7 0 0 0,0 7 24 0 0,0-12-9 0 0,-1 1 1 0 0,0 0-1 0 0,0-1 1 0 0,-1 1 0 0 0,0-1-1 0 0,0 1 1 0 0,0-1-1 0 0,-4 9 1 0 0,-6 1 14 0 0,10-16-26 0 0,0 0-1 0 0,-1 0 0 0 0,1 0 1 0 0,0 0-1 0 0,0-1 1 0 0,0 1-1 0 0,-1 0 1 0 0,1 0-1 0 0,0-1 1 0 0,-1 1-1 0 0,1-1 0 0 0,0 0 1 0 0,-1 1-1 0 0,1-1 1 0 0,-1 0-1 0 0,1 0 1 0 0,-3 0-1 0 0,4-2 9 0 0,0 0 0 0 0,0 0 0 0 0,0 0 0 0 0,0 0-1 0 0,0 0 1 0 0,1 0 0 0 0,-1 0 0 0 0,1 0 0 0 0,0 0 0 0 0,0 0 0 0 0,-1 0-1 0 0,1 0 1 0 0,3-3 0 0 0,9-8 46 0 0,-9 8-49 0 0,0 1 0 0 0,0-1 0 0 0,1 1-1 0 0,-1 1 1 0 0,1-1 0 0 0,0 1 0 0 0,0 0-1 0 0,0 0 1 0 0,1 0 0 0 0,6-2 0 0 0,9-3 31 0 0,4 2-13 0 0,30 6 158 0 0,-51 0-167 0 0,-1 1 0 0 0,0 0 1 0 0,0 0-1 0 0,0 0 0 0 0,-1 0 0 0 0,1 0 0 0 0,0 1 0 0 0,0-1 1 0 0,-1 1-1 0 0,1 0 0 0 0,0-1 0 0 0,-1 1 0 0 0,0 0 0 0 0,1 1 0 0 0,1 2 1 0 0,9 6 19 0 0,-9-7-12 0 0,0 0-1 0 0,1 0 1 0 0,-1 0 0 0 0,-1 1-1 0 0,1 0 1 0 0,-1 0 0 0 0,0 0-1 0 0,0 0 1 0 0,0 0 0 0 0,3 10-1 0 0,7 10 52 0 0,-9-19-53 0 0,-1-1 0 0 0,0 1 1 0 0,0 0-1 0 0,0 0 0 0 0,-1 0 0 0 0,0 0 1 0 0,0 1-1 0 0,0-1 0 0 0,-1 0 1 0 0,1 9-1 0 0,9 28 177 0 0,-2 11 245 0 0,-8-48-370 0 0,0 0-1 0 0,0 0 1 0 0,0 0 0 0 0,-1 0-1 0 0,0 0 1 0 0,0 0 0 0 0,-1 1-1 0 0,1-1 1 0 0,-1 0 0 0 0,-1 0-1 0 0,1-1 1 0 0,-1 1 0 0 0,0 0-1 0 0,0 0 1 0 0,-1-1 0 0 0,1 1-1 0 0,-1-1 1 0 0,-1 0 0 0 0,1 0-1 0 0,-1 0 1 0 0,-4 5 0 0 0,6-8-70 0 0,0-1 0 0 0,0 1 0 0 0,0 0 0 0 0,0-1 0 0 0,0 0 0 0 0,-1 0 0 0 0,1 1 0 0 0,0-1 0 0 0,0 0 0 0 0,-1-1 0 0 0,-2 2 0 0 0,3-2-4 0 0,0 1 0 0 0,0 0 0 0 0,0-1 0 0 0,0 1 0 0 0,0 0 0 0 0,0 0 0 0 0,0 1 0 0 0,0-1 0 0 0,0 0 0 0 0,0 1 0 0 0,0-1 0 0 0,-1 3 0 0 0,0-2 5 0 0,0 0-1 0 0,0 0 1 0 0,0 0-1 0 0,0 0 1 0 0,0 0-1 0 0,0-1 1 0 0,0 1-1 0 0,-1-1 1 0 0,1 0-1 0 0,0 0 1 0 0,-1 0-1 0 0,1-1 1 0 0,-1 1-1 0 0,-5-1 1 0 0,-61 2-155 0 0,51-2-4 0 0,13 0-175 0 0,1 0 1 0 0,-1 0-1 0 0,0 0 0 0 0,1-1 0 0 0,-1 0 0 0 0,1 0 0 0 0,-1 0 0 0 0,1-1 0 0 0,-1 0 0 0 0,1 0 1 0 0,0 0-1 0 0,0-1 0 0 0,-9-5 0 0 0,14 8-48 0 0,-1 0 0 0 0,1-1 0 0 0,-1 1 0 0 0,1 0 0 0 0,-1-1 0 0 0,1 1 0 0 0,-1-1 0 0 0,1 1 0 0 0,-1-1 0 0 0,1 1 0 0 0,0-1 0 0 0,-1 1 0 0 0,1-1 0 0 0,0 1 0 0 0,0-1 0 0 0,-1 0 0 0 0,1 1 0 0 0,0-1 0 0 0,0 1 0 0 0,0-1 0 0 0,0 0 0 0 0,0 1 0 0 0,0-1 0 0 0,0 1 0 0 0,0-1 0 0 0,0 0 0 0 0,0 0 0 0 0,12-15-4840 0 0,33-11-470 0 0,-45 27 5683 0 0,28-10-4134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224 423 1448 0 0,'0'0'999'0'0,"-19"-11"1189"0"0,-31-61 266 0 0,38 57-918 0 0,11 14-1331 0 0,0 0-1 0 0,0 0 0 0 0,0 0 1 0 0,0 0-1 0 0,0 0 1 0 0,0 0-1 0 0,0 0 0 0 0,1 0 1 0 0,-1 0-1 0 0,0-1 0 0 0,1 1 1 0 0,-1 0-1 0 0,1-1 1 0 0,-1 1-1 0 0,1 0 0 0 0,-1-3 1 0 0,-1 1 101 0 0,1 0 1 0 0,-1 1 0 0 0,0 0 0 0 0,0-1-1 0 0,0 1 1 0 0,0 0 0 0 0,-1 0 0 0 0,1 0-1 0 0,-4-3 1 0 0,-6-4 1030 0 0,-4-5 589 0 0,11 10-1482 0 0,0 0 0 0 0,1 0 0 0 0,-1 0 0 0 0,1 0 0 0 0,0-1 0 0 0,-3-5 0 0 0,4 7-11 0 0,1 0 1 0 0,-1 1-1 0 0,0-1 1 0 0,0 1-1 0 0,0 0 1 0 0,0 0-1 0 0,0 0 0 0 0,0 0 1 0 0,-1 0-1 0 0,1 1 1 0 0,-1 0-1 0 0,-3-2 1 0 0,7 5-407 0 0,1-1 0 0 0,-1 1 0 0 0,1 0 0 0 0,-1-1 0 0 0,1 0 1 0 0,-1 1-1 0 0,1-1 0 0 0,0 1 0 0 0,-1-1 0 0 0,1 0 1 0 0,0 1-1 0 0,0-1 0 0 0,0 0 0 0 0,0 0 0 0 0,0 0 0 0 0,1 0 1 0 0,1 2-1 0 0,8 11 45 0 0,-2 2-22 0 0,1 0 1 0 0,1-1 0 0 0,14 15-1 0 0,-24-28-44 0 0,1 0 0 0 0,0 0-1 0 0,0 0 1 0 0,-1 0 0 0 0,1 0-1 0 0,-1 0 1 0 0,0 0 0 0 0,0 1-1 0 0,0-1 1 0 0,0 0 0 0 0,0 1-1 0 0,1 2 1 0 0,4 11 22 0 0,7-1 6 0 0,7 17 17 0 0,-18-26-38 0 0,1 0-1 0 0,0 0 1 0 0,0 0-1 0 0,1-1 1 0 0,0 1-1 0 0,5 6 0 0 0,11 17 41 0 0,-18-27-50 0 0,-1 2 2 0 0,1-1 0 0 0,-1 0 0 0 0,1 0 0 0 0,0 0 0 0 0,0 0-1 0 0,1 0 1 0 0,-1 0 0 0 0,0-1 0 0 0,6 5 0 0 0,-3-2 1 0 0,0 2 0 0 0,0-1 0 0 0,-1 0 0 0 0,0 1 0 0 0,0 0 0 0 0,4 12-1 0 0,-1-5 21 0 0,13 25 144 0 0,-15-31-25 0 0,-10-6-55 0 0,-11-7-51 0 0,12 2-41 0 0,1 1 0 0 0,0-1 0 0 0,0 1 0 0 0,0-1 1 0 0,0 0-1 0 0,0-1 0 0 0,1 1 0 0 0,-1 0 0 0 0,1-1 0 0 0,0 1 0 0 0,0-1 1 0 0,0 0-1 0 0,0 0 0 0 0,1 1 0 0 0,0-1 0 0 0,-1 0 0 0 0,1-1 1 0 0,1 1-1 0 0,-2-6 0 0 0,0-4 0 0 0,-26-114-115 0 0,19 92 115 0 0,2-1 1 0 0,1 0 0 0 0,-1-52-1 0 0,6 59-12 0 0,0-37-21 0 0,1 64 34 0 0,1-1-1 0 0,-1 1 1 0 0,1-1 0 0 0,-1 1 0 0 0,1 0-1 0 0,0-1 1 0 0,0 1 0 0 0,1 0 0 0 0,-1 0 0 0 0,1-1-1 0 0,-1 1 1 0 0,1 0 0 0 0,0 1 0 0 0,4-5-1 0 0,9-13-13 0 0,-14 19 13 0 0,0-1 0 0 0,0 1-1 0 0,0 0 1 0 0,0-1-1 0 0,0 1 1 0 0,0 0 0 0 0,0 0-1 0 0,1 0 1 0 0,-1 0-1 0 0,0 0 1 0 0,1 0 0 0 0,-1 0-1 0 0,1 0 1 0 0,-1 0 0 0 0,4-1-1 0 0,14-10-33 0 0,-18 11 35 0 0,0 0 0 0 0,0 0 0 0 0,0 0 0 0 0,0 0 0 0 0,0 0 0 0 0,0 0 1 0 0,0 0-1 0 0,0 1 0 0 0,1-1 0 0 0,-1 0 0 0 0,0 1 0 0 0,0-1 0 0 0,1 1 1 0 0,-1-1-1 0 0,1 1 0 0 0,-1 0 0 0 0,0 0 0 0 0,1-1 0 0 0,-1 1 0 0 0,0 0 1 0 0,1 0-1 0 0,-1 0 0 0 0,1 1 0 0 0,-1-1 0 0 0,0 0 0 0 0,1 0 0 0 0,-1 1 0 0 0,0-1 1 0 0,1 1-1 0 0,-1-1 0 0 0,0 1 0 0 0,0 0 0 0 0,1-1 0 0 0,0 2 0 0 0,6 6 6 0 0,0 0 0 0 0,-1 0 0 0 0,0 1 0 0 0,-1 0 0 0 0,0 0 0 0 0,-1 1 0 0 0,1-1 0 0 0,-2 1 0 0 0,1 0-1 0 0,-2 1 1 0 0,4 11 0 0 0,-1-5-34 0 0,-3-3 62 0 0,-1 0 1 0 0,-1 0-1 0 0,0 1 1 0 0,-1-1-1 0 0,-3 24 1 0 0,1 8 18 0 0,2-45-51 0 0,0 0 1 0 0,0 1-1 0 0,0-1 0 0 0,0 1 0 0 0,0-1 0 0 0,0 0 1 0 0,0 1-1 0 0,1-1 0 0 0,-1 0 0 0 0,0 1 1 0 0,1-1-1 0 0,-1 0 0 0 0,1 1 0 0 0,0-1 0 0 0,-1 0 1 0 0,1 0-1 0 0,0 1 0 0 0,0-1 0 0 0,0 0 1 0 0,0 0-1 0 0,0 0 0 0 0,0 0 0 0 0,0 0 0 0 0,0 0 1 0 0,0-1-1 0 0,0 1 0 0 0,1 1 0 0 0,3-1 6 0 0,-1 0-1 0 0,0 0 1 0 0,1-1-1 0 0,-1 1 1 0 0,0-1-1 0 0,1 0 1 0 0,5-1-1 0 0,4 1 1 0 0,28-10 52 0 0,52 3 78 0 0,-35 14 38 0 0,-56-6-166 0 0,0 0 0 0 0,1 0 0 0 0,-1 0 1 0 0,0 0-1 0 0,0 1 0 0 0,1 0 0 0 0,-1-1 0 0 0,0 1 0 0 0,-1 0 0 0 0,1 0 0 0 0,0 1 0 0 0,-1-1 0 0 0,1 1 0 0 0,2 3 0 0 0,-3-3-1 0 0,0-1-1 0 0,0 0 1 0 0,0 0-1 0 0,1 0 1 0 0,-1 0-1 0 0,0 0 1 0 0,1-1 0 0 0,-1 1-1 0 0,1-1 1 0 0,3 2-1 0 0,-3-1 6 0 0,0-1 0 0 0,0 1 0 0 0,0-1 0 0 0,0 1-1 0 0,-1 0 1 0 0,1 0 0 0 0,0 1 0 0 0,3 3 0 0 0,-5-4-8 0 0,0-1 1 0 0,0 0-1 0 0,0 0 1 0 0,0 0-1 0 0,0 0 1 0 0,1 0-1 0 0,-1 0 0 0 0,0 0 1 0 0,0 0-1 0 0,1-1 1 0 0,-1 1-1 0 0,1 0 1 0 0,-1-1-1 0 0,1 1 1 0 0,1 0-1 0 0,-2-1 1 0 0,0 0 1 0 0,0 0-1 0 0,0 0 0 0 0,0 1 0 0 0,0-1 1 0 0,0 1-1 0 0,0-1 0 0 0,0 0 0 0 0,0 1 1 0 0,-1-1-1 0 0,1 1 0 0 0,0 0 0 0 0,0-1 1 0 0,-1 1-1 0 0,1 0 0 0 0,0-1 0 0 0,-1 1 1 0 0,1 0-1 0 0,-1 0 0 0 0,1 0 0 0 0,-1 0 1 0 0,1-1-1 0 0,-1 1 0 0 0,1 0 0 0 0,-1 0 0 0 0,1 1 1 0 0,0 2 19 0 0,0 0 0 0 0,0 0 0 0 0,1 0 1 0 0,-1-1-1 0 0,1 1 0 0 0,0-1 0 0 0,0 1 1 0 0,0-1-1 0 0,1 0 0 0 0,-1 1 0 0 0,5 2 0 0 0,-5-4-6 0 0,0 0-1 0 0,0 0 0 0 0,0 0 0 0 0,0 0 0 0 0,0 1 0 0 0,0-1 1 0 0,-1 1-1 0 0,1-1 0 0 0,-1 1 0 0 0,0-1 0 0 0,1 1 0 0 0,-1 0 0 0 0,-1 0 1 0 0,1 0-1 0 0,0 0 0 0 0,0 4 0 0 0,7 20 150 0 0,-7-24-147 0 0,0 0 0 0 0,0 0-1 0 0,0 1 1 0 0,0-1 0 0 0,-1 0 0 0 0,0 0 0 0 0,0 1-1 0 0,0-1 1 0 0,0 0 0 0 0,0 1 0 0 0,0-1 0 0 0,-1 0-1 0 0,0 0 1 0 0,1 1 0 0 0,-1-1 0 0 0,-1 0 0 0 0,1 0-1 0 0,-3 5 1 0 0,-2 3 26 0 0,-1 0 0 0 0,-1 0 0 0 0,-10 12-1 0 0,9-13-52 0 0,3-4-7 0 0,-1 0-1 0 0,0-1 1 0 0,0 0 0 0 0,0-1-1 0 0,-9 4 1 0 0,9-4-51 0 0,1-1-320 0 0,0-1 1 0 0,1 1 0 0 0,-1-2 0 0 0,0 1-1 0 0,0-1 1 0 0,0 1 0 0 0,0-2-1 0 0,-1 1 1 0 0,1-1 0 0 0,-12-1 0 0 0,17 0 76 0 0,-1 0 0 0 0,1 0 0 0 0,0 0 1 0 0,0-1-1 0 0,-1 1 0 0 0,1 0 0 0 0,0-1 1 0 0,0 1-1 0 0,0-1 0 0 0,1 1 1 0 0,-1-1-1 0 0,0 0 0 0 0,1 1 0 0 0,-1-1 1 0 0,1 0-1 0 0,-1 1 0 0 0,1-1 1 0 0,0 0-1 0 0,-1 0 0 0 0,1 0 0 0 0,0 1 1 0 0,1-4-1 0 0,-2-4-986 0 0,0 1 0 0 0,1-1 0 0 0,0 0 0 0 0,3-15 0 0 0,0 12 281 0 0,-2 7 583 0 0,0-1 1 0 0,0 1 0 0 0,1 0-1 0 0,-1 0 1 0 0,1 0-1 0 0,1 0 1 0 0,-1 0 0 0 0,1 0-1 0 0,-1 1 1 0 0,1-1 0 0 0,1 1-1 0 0,-1 0 1 0 0,6-6-1 0 0,-6 7 351 0 0,-1 0-1 0 0,1 0 0 0 0,-1-1 0 0 0,1 1 0 0 0,-1 0 0 0 0,0-1 0 0 0,0 0 0 0 0,-1 0 0 0 0,1 1 0 0 0,-1-1 0 0 0,0 0 0 0 0,0 0 0 0 0,0 0 0 0 0,0-6 0 0 0,0 8 42 0 0,-1 0 1 0 0,1 0-1 0 0,-1 0 0 0 0,1 1 0 0 0,0-1 1 0 0,0 0-1 0 0,-1 0 0 0 0,1 0 0 0 0,1 1 1 0 0,-1-1-1 0 0,0 0 0 0 0,0 1 1 0 0,1-1-1 0 0,-1 1 0 0 0,0 0 0 0 0,1-1 1 0 0,0 1-1 0 0,2-2 0 0 0,12-11-906 0 0,-14 11 643 0 0,0-1 0 0 0,0 1 0 0 0,-1 0-1 0 0,1-1 1 0 0,-1 1 0 0 0,0-1 0 0 0,0 0 0 0 0,1-4 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192 427 3784 0 0,'-10'-13'9613'0'0,"6"13"-8913"0"0,-1 0 0 0 0,1 1 0 0 0,0-1 0 0 0,-1 1 0 0 0,1 0 0 0 0,0 1 0 0 0,0-1 0 0 0,0 1 0 0 0,-4 2 0 0 0,3-1-463 0 0,0 0-1 0 0,0 0 1 0 0,1 0-1 0 0,0 1 1 0 0,0-1 0 0 0,0 1-1 0 0,0 0 1 0 0,0 0-1 0 0,1 1 1 0 0,0-1-1 0 0,0 1 1 0 0,-4 7 0 0 0,-6 16 77 0 0,1 1 1 0 0,1 0 0 0 0,1 1-1 0 0,1 0 1 0 0,-5 42 0 0 0,12-61-230 0 0,-7 73 411 0 0,9-77-463 0 0,0 1-1 0 0,0-1 0 0 0,1 1 0 0 0,0-1 1 0 0,0 1-1 0 0,0-1 0 0 0,1 0 0 0 0,3 8 1 0 0,-1 1-21 0 0,-4-14-8 0 0,0-1 1 0 0,1 0-1 0 0,-1 1 0 0 0,0-1 1 0 0,0 1-1 0 0,1-1 0 0 0,-1 0 1 0 0,1 1-1 0 0,-1-1 0 0 0,1 0 1 0 0,0 1-1 0 0,0-1 0 0 0,-1 0 1 0 0,1 0-1 0 0,0 0 0 0 0,0 0 0 0 0,0 0 1 0 0,0 0-1 0 0,0 0 0 0 0,0 0 1 0 0,1 0-1 0 0,-1 0 0 0 0,0-1 1 0 0,0 1-1 0 0,1 0 0 0 0,-1-1 1 0 0,0 1-1 0 0,1-1 0 0 0,-1 1 0 0 0,0-1 1 0 0,1 0-1 0 0,-1 0 0 0 0,1 0 1 0 0,-1 1-1 0 0,1-1 0 0 0,-1 0 1 0 0,0-1-1 0 0,1 1 0 0 0,-1 0 1 0 0,3-1-1 0 0,0 1 2 0 0,0-1-1 0 0,-1 1 1 0 0,1-1 0 0 0,0 0-1 0 0,0 0 1 0 0,-1 0 0 0 0,1-1 0 0 0,-1 1-1 0 0,1-1 1 0 0,-1 0 0 0 0,0 0 0 0 0,0 0-1 0 0,1 0 1 0 0,-1 0 0 0 0,3-4-1 0 0,34-44-184 0 0,-29 35 115 0 0,-9 14 46 0 0,-1-1 0 0 0,0 0 0 0 0,0 1 0 0 0,0-1 1 0 0,0 0-1 0 0,0 0 0 0 0,0 0 0 0 0,0 0 0 0 0,0 0 0 0 0,-1 0 1 0 0,1 0-1 0 0,-1 0 0 0 0,0 0 0 0 0,1-4 0 0 0,1-5-65 0 0,7-18-9 0 0,-1 0 0 0 0,-2-1 0 0 0,0 0 0 0 0,-2 0 0 0 0,-1 0 0 0 0,-2 0 0 0 0,-3-38 0 0 0,2 35 116 0 0,-1 16-3 0 0,0 1-1 0 0,-1-1 0 0 0,-9-29 1 0 0,-1-10 81 0 0,7 38-60 0 0,0 0-1 0 0,-11-27 1 0 0,-7-20 164 0 0,18 48-114 0 0,-1 0 1 0 0,-13-25-1 0 0,-10-28 372 0 0,29 69-428 0 0,0-1 1 0 0,-1 0-1 0 0,1 1 0 0 0,-1-1 0 0 0,0 1 1 0 0,1-1-1 0 0,-1 1 0 0 0,0-1 0 0 0,0 1 1 0 0,0-1-1 0 0,0 1 0 0 0,0 0 0 0 0,0 0 1 0 0,-1-1-1 0 0,1 1 0 0 0,0 0 0 0 0,-1 0 1 0 0,1 0-1 0 0,0 0 0 0 0,-1 0 0 0 0,-2 0 1 0 0,2 1 246 0 0,2 24 297 0 0,1-16-548 0 0,0 0-1 0 0,1-1 1 0 0,0 1-1 0 0,0 0 1 0 0,4 8-1 0 0,8 26 64 0 0,56 192 116 0 0,-52-178-194 0 0,6 59-122 0 0,-20-102 38 0 0,-1 1 1 0 0,0-1-1 0 0,0 19 0 0 0,-2-20-402 0 0,1 0-1 0 0,0 1 1 0 0,0-1-1 0 0,1 0 1 0 0,6 13-1 0 0,-8-22 109 0 0,0 0-1 0 0,0-1 1 0 0,1 1 0 0 0,-1-1-1 0 0,1 0 1 0 0,-1 1 0 0 0,1-1-1 0 0,0 0 1 0 0,0 0-1 0 0,0 0 1 0 0,0 0 0 0 0,0-1-1 0 0,4 3 1 0 0,-4-3-51 0 0,0 0 0 0 0,0-1 1 0 0,-1 1-1 0 0,1-1 0 0 0,0 0 0 0 0,0 1 0 0 0,0-1 1 0 0,0 0-1 0 0,0 0 0 0 0,0 0 0 0 0,0-1 1 0 0,0 1-1 0 0,0 0 0 0 0,0-1 0 0 0,0 1 0 0 0,0-1 1 0 0,0 0-1 0 0,-1 1 0 0 0,1-1 0 0 0,0 0 1 0 0,0 0-1 0 0,2-2 0 0 0,38-28-5916 0 0,-20 19 2803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4256 0 0,'-27'2'8851'0'0,"3"4"-3501"0"0,18-3-4800 0 0,0 0 0 0 0,0 0 1 0 0,0 1-1 0 0,0 0 1 0 0,1 0-1 0 0,-1 0 0 0 0,1 0 1 0 0,0 1-1 0 0,-5 6 1 0 0,-2 2-197 0 0,1 1 1 0 0,0 0 0 0 0,1 1-1 0 0,-9 17 1 0 0,-14 35 190 0 0,28-56-453 0 0,2-4-59 0 0,-1 0-1 0 0,2 0 1 0 0,-1 0-1 0 0,1 0 1 0 0,0 1-1 0 0,-2 10 1 0 0,4-17-34 0 0,0 1 1 0 0,0 0-1 0 0,0-1 1 0 0,1 1 0 0 0,-1-1-1 0 0,0 1 1 0 0,1 0-1 0 0,-1-1 1 0 0,1 1-1 0 0,0-1 1 0 0,-1 1 0 0 0,1-1-1 0 0,0 0 1 0 0,0 1-1 0 0,0-1 1 0 0,0 0 0 0 0,0 1-1 0 0,0-1 1 0 0,0 0-1 0 0,0 0 1 0 0,0 0-1 0 0,1 0 1 0 0,-1 0 0 0 0,0 0-1 0 0,1 0 1 0 0,-1-1-1 0 0,1 1 1 0 0,-1 0 0 0 0,1-1-1 0 0,-1 1 1 0 0,1-1-1 0 0,0 0 1 0 0,-1 1-1 0 0,1-1 1 0 0,-1 0 0 0 0,4 0-1 0 0,64 9-300 0 0,-56-8 140 0 0,8-1-45 0 0,-20 0 202 0 0,-1 0 1 0 0,0 0-1 0 0,1 0 0 0 0,-1-1 1 0 0,1 1-1 0 0,-1 0 0 0 0,0 0 1 0 0,1 0-1 0 0,-1 0 0 0 0,0-1 1 0 0,1 1-1 0 0,-1 0 0 0 0,1 0 0 0 0,-1 0 1 0 0,0-1-1 0 0,0 1 0 0 0,1 0 1 0 0,-1-1-1 0 0,0 1 0 0 0,1 0 1 0 0,-1-1-1 0 0,0 1 0 0 0,0 0 1 0 0,0-1-1 0 0,1 1 0 0 0,-1-1 1 0 0,0 1-1 0 0,0 0 0 0 0,0-1 1 0 0,0 1-1 0 0,0-1 0 0 0,0 1 1 0 0,0-1-1 0 0,0 0 1 0 0,1 0 0 0 0,-1 0 0 0 0,0 0 0 0 0,1 0 0 0 0,-1 0 1 0 0,1 1-1 0 0,-1-1 0 0 0,1 0 0 0 0,-1 0 0 0 0,1 0 0 0 0,-1 1 0 0 0,1-1 0 0 0,0 0 0 0 0,-1 1 1 0 0,1-1-1 0 0,0 0 0 0 0,0 1 0 0 0,-1-1 0 0 0,3 0 0 0 0,-2 1 0 0 0,0-1 0 0 0,0 1 0 0 0,0-1 0 0 0,0 0 0 0 0,-1 1 0 0 0,1-1-1 0 0,0 0 1 0 0,0 0 0 0 0,-1 1 0 0 0,1-1 0 0 0,0 0 0 0 0,-1 0 0 0 0,1 0 0 0 0,0 0 0 0 0,-1 0 0 0 0,0 0 0 0 0,1 0-1 0 0,-1 0 1 0 0,1 0 0 0 0,-1-2 0 0 0,5-22 20 0 0,-3 22-6 0 0,-1-1 0 0 0,0 1 1 0 0,0-1-1 0 0,-1 1 0 0 0,1-1 0 0 0,-1 0 0 0 0,1 1 0 0 0,-1-1 0 0 0,0 0 1 0 0,0 1-1 0 0,-1-1 0 0 0,1 1 0 0 0,-1-1 0 0 0,-1-5 0 0 0,-13-38 205 0 0,3 23 27 0 0,4 6-87 0 0,8 17-73 0 0,0 1-71 0 0,0 0 1 0 0,0 1-1 0 0,0-1 1 0 0,0 0 0 0 0,0 0-1 0 0,0 0 1 0 0,0 0-1 0 0,0 0 1 0 0,0 0 0 0 0,0 0-1 0 0,0 0 1 0 0,0 0 0 0 0,0 0-1 0 0,0 0 1 0 0,0 1-1 0 0,0-1 1 0 0,0 0 0 0 0,0 0-1 0 0,0 0 1 0 0,0 0-1 0 0,0 0 1 0 0,0 0 0 0 0,0 0-1 0 0,0 0 1 0 0,0 0 0 0 0,0 0-1 0 0,0 0 1 0 0,0 0-1 0 0,0 1 1 0 0,0-1 0 0 0,0 0-1 0 0,0 0 1 0 0,0 0-1 0 0,0 0 1 0 0,-1 0 0 0 0,1 0-1 0 0,0 0 1 0 0,0 0 0 0 0,0 0-1 0 0,0 0 1 0 0,0 0-1 0 0,0 0 1 0 0,1 15 190 0 0,8 9 205 0 0,-8-22-367 0 0,0 1-1 0 0,0-1 1 0 0,1 0 0 0 0,-2 1 0 0 0,1-1 0 0 0,0 0-1 0 0,0 1 1 0 0,-1-1 0 0 0,1 6 0 0 0,1 4 182 0 0,1 1 0 0 0,0-1 0 0 0,1 0 0 0 0,10 24 0 0 0,-6-17 3 0 0,33 101 743 0 0,-35-105-884 0 0,-2 1 0 0 0,0 0 0 0 0,0-1 0 0 0,-2 1 0 0 0,0 0 0 0 0,-1 1 0 0 0,0-1-1 0 0,-1 0 1 0 0,-3 20 0 0 0,1 11 38 0 0,2 124 319 0 0,0-168-438 0 0,-1 1 1 0 0,1 0-1 0 0,-1-1 1 0 0,0 1-1 0 0,0 0 1 0 0,0-1-1 0 0,0 1 1 0 0,-1-1-1 0 0,1 0 1 0 0,-1 1-1 0 0,0-1 1 0 0,-4 4-1 0 0,-8 18-4 0 0,11-18-17 0 0,0-1-1 0 0,-1 0 1 0 0,0 0 0 0 0,0 0-1 0 0,0-1 1 0 0,-1 1-1 0 0,0-1 1 0 0,0 0-1 0 0,-8 6 1 0 0,-14 15-521 0 0,6-12-44 0 0,17-11 333 0 0,1 0 0 0 0,0-1 0 0 0,-1 0 1 0 0,0 0-1 0 0,1 0 0 0 0,-1 0 1 0 0,0 0-1 0 0,-6 1 0 0 0,2 1-595 0 0,-10 3-2295 0 0,18-7 3048 0 0,-1 0 0 0 0,1 0 1 0 0,-1 0-1 0 0,1 0 0 0 0,0 0 1 0 0,-1 0-1 0 0,1 0 0 0 0,0 0 1 0 0,-1 0-1 0 0,1 0 0 0 0,0 0 0 0 0,-1-1 1 0 0,1 1-1 0 0,0 0 0 0 0,-1 0 1 0 0,1 0-1 0 0,0 0 0 0 0,-1-1 1 0 0,1 1-1 0 0,0 0 0 0 0,-1 0 1 0 0,1-1-1 0 0,0 1 0 0 0,0 0 1 0 0,0 0-1 0 0,-1-1 0 0 0,1 1 1 0 0,0 0-1 0 0,0-1 0 0 0,0 1 1 0 0,-1 0-1 0 0,1-1 0 0 0,0 1 1 0 0,0 0-1 0 0,0-1 0 0 0,0 1 1 0 0,0-1-1 0 0,0 1 0 0 0,0 0 1 0 0,0-1-1 0 0,0 1 0 0 0,0 0 1 0 0,0-1-1 0 0,0 0 0 0 0,-4-15-4745 0 0,3 14 4396 0 0,0 1-1 0 0,1-1 1 0 0,-1 1 0 0 0,1-1-1 0 0,-1 0 1 0 0,1 0-1 0 0,0 1 1 0 0,-1-1-1 0 0,1 0 1 0 0,0 0-1 0 0,0 0 1 0 0,0 1-1 0 0,0-1 1 0 0,1 0-1 0 0,0-3 1 0 0,6-16-2127 0 0,2 8-1766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7440 0 0,'0'15'11915'0'0,"0"17"-6433"0"0,0 31-1394 0 0,0 31-3350 0 0,-2-82-907 0 0,-1-1 1 0 0,-1 1-1 0 0,1-1 0 0 0,-9 14 0 0 0,-2 18-4305 0 0,13-27-364 0 0,0 3-3860 0 0,-7-9 3321 0 0,7-4 1209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34 5200 0 0,'-1'0'89'0'0,"1"0"1"0"0,0 0 0 0 0,-1 0-1 0 0,1 0 1 0 0,0 0-1 0 0,-1 0 1 0 0,1 0-1 0 0,0 0 1 0 0,-1 0 0 0 0,1 0-1 0 0,0 0 1 0 0,-1 0-1 0 0,1 0 1 0 0,0 0 0 0 0,-1-1-1 0 0,1 1 1 0 0,0 0-1 0 0,0 0 1 0 0,-1 0-1 0 0,1-1 1 0 0,0 1 0 0 0,0 0-1 0 0,-1 0 1 0 0,1-1-1 0 0,0 1 1 0 0,0 0-1 0 0,0 0 1 0 0,-1-1 0 0 0,1 1-1 0 0,0 0 1 0 0,0-1-1 0 0,0 1 1 0 0,0 0 0 0 0,0-1-1 0 0,0 1 1 0 0,0 0-1 0 0,0-1 1 0 0,0 1-1 0 0,-1-1 1 0 0,1 1 38 0 0,0 0 0 0 0,0-1 0 0 0,0 1 0 0 0,0-1 0 0 0,0 1 0 0 0,0-1 0 0 0,0 1 0 0 0,0 0 0 0 0,0-1 0 0 0,-1 1 0 0 0,1 0 0 0 0,0-1 0 0 0,0 1 0 0 0,-1 0 0 0 0,1-1 0 0 0,0 1 0 0 0,0 0 0 0 0,-1-1 0 0 0,1 1 0 0 0,0 0 0 0 0,-1 0 0 0 0,1-1 0 0 0,0 1 0 0 0,-1 0 0 0 0,1 0 1 0 0,-1 0-1 0 0,1-1 0 0 0,0 1 0 0 0,-1 0 0 0 0,1 0 0 0 0,-1 0 0 0 0,-15-9 4632 0 0,15 9-4555 0 0,0-1 0 0 0,1 0 0 0 0,-1 1-1 0 0,0-1 1 0 0,0 0 0 0 0,0 1 0 0 0,1-1 0 0 0,-1 1 0 0 0,0-1-1 0 0,0 1 1 0 0,0 0 0 0 0,0-1 0 0 0,0 1 0 0 0,0 0 0 0 0,0 0-1 0 0,0 0 1 0 0,0 0 0 0 0,0 0 0 0 0,-2 0 0 0 0,-7 0 119 0 0,1 2 1 0 0,-1-1 0 0 0,1 2 0 0 0,0-1 0 0 0,0 1 0 0 0,0 0-1 0 0,0 1 1 0 0,0 0 0 0 0,1 0 0 0 0,0 1 0 0 0,-1 0-1 0 0,2 1 1 0 0,-14 11 0 0 0,15-13-195 0 0,5-2-112 0 0,-1-1 1 0 0,1 0-1 0 0,-1 0 1 0 0,1 1-1 0 0,-1-1 1 0 0,1 1-1 0 0,0-1 1 0 0,0 1-1 0 0,0-1 1 0 0,0 1-1 0 0,0 0 1 0 0,0-1-1 0 0,1 1 1 0 0,-2 3-1 0 0,2-4-7 0 0,-1 1 1 0 0,0-1-1 0 0,1 1 0 0 0,-1-1 1 0 0,0 1-1 0 0,1-1 0 0 0,-1 1 0 0 0,0-1 1 0 0,0 0-1 0 0,0 1 0 0 0,-1-1 1 0 0,1 0-1 0 0,0 0 0 0 0,0 0 1 0 0,-1 0-1 0 0,-1 2 0 0 0,0-1 1 0 0,1 0 0 0 0,0 0 0 0 0,1 0 0 0 0,-1 0 0 0 0,0 0 0 0 0,1 1 0 0 0,-1-1 0 0 0,1 1 0 0 0,-1 0-1 0 0,1-1 1 0 0,0 1 0 0 0,0 0 0 0 0,1-1 0 0 0,-1 1 0 0 0,0 0 0 0 0,1 0 0 0 0,0 0 0 0 0,0 5 0 0 0,-1-4-10 0 0,1 0 1 0 0,0-1-1 0 0,-1 1 0 0 0,0 0 1 0 0,0-1-1 0 0,0 1 1 0 0,0 0-1 0 0,-1-1 1 0 0,1 0-1 0 0,-5 7 1 0 0,4-6 2 0 0,1-1 0 0 0,-1 1 0 0 0,1-1 0 0 0,0 1 0 0 0,-1 0 0 0 0,2-1 0 0 0,-1 1 0 0 0,0 0 0 0 0,1 0 0 0 0,0 0 0 0 0,-1 0 0 0 0,2 0 0 0 0,-1-1 0 0 0,0 1 0 0 0,1 0 0 0 0,0 0 1 0 0,-1 0-1 0 0,4 6 0 0 0,1 8 3 0 0,2 0 1 0 0,11 23 0 0 0,-16-36-9 0 0,1 1 0 0 0,0-1 0 0 0,0 0 1 0 0,0-1-1 0 0,1 1 0 0 0,0-1 0 0 0,0 1 0 0 0,0-1 0 0 0,0 0 0 0 0,0 0 0 0 0,1-1 0 0 0,6 4 1 0 0,-4-1-3 0 0,-1 0 1 0 0,1 1 0 0 0,-1 0 0 0 0,-1 0 0 0 0,1 0 0 0 0,4 9 0 0 0,1-1 8 0 0,-5-6 2 0 0,1 0 0 0 0,0-1 0 0 0,1 0 0 0 0,0-1 0 0 0,0 0-1 0 0,1 0 1 0 0,9 6 0 0 0,-16-12-6 0 0,0 0 1 0 0,0 1-1 0 0,0-1 0 0 0,0 1 0 0 0,-1-1 0 0 0,1 1 1 0 0,0 0-1 0 0,-1 0 0 0 0,1 0 0 0 0,-1 0 0 0 0,0 0 0 0 0,1 0 1 0 0,-1 0-1 0 0,0 0 0 0 0,0 0 0 0 0,0 3 0 0 0,17 25 26 0 0,29 37 35 0 0,-46-63 71 0 0,0 1 0 0 0,0 0 0 0 0,-1 0 0 0 0,0-1 1 0 0,0 1-1 0 0,0 0 0 0 0,0 0 0 0 0,0-1 0 0 0,-1 1 0 0 0,-1 5 0 0 0,-13-8-111 0 0,1-1 0 0 0,-1 0 0 0 0,1-1 0 0 0,-1 0 0 0 0,-24-4 0 0 0,33 2-276 0 0,0 0 0 0 0,0 0 0 0 0,0 0 0 0 0,1-1 0 0 0,-1 0 0 0 0,1 0 1 0 0,0 0-1 0 0,0-1 0 0 0,0 0 0 0 0,0 0 0 0 0,0 0 0 0 0,1 0 0 0 0,0-1 0 0 0,-4-6 0 0 0,-1 0-1476 0 0,8 10 1548 0 0,1 0 1 0 0,-1 0-1 0 0,0 0 0 0 0,1 0 1 0 0,-1 0-1 0 0,0 0 1 0 0,1 0-1 0 0,-1 0 0 0 0,1-1 1 0 0,0 1-1 0 0,-1 0 0 0 0,1 0 1 0 0,0 0-1 0 0,0-1 1 0 0,0 1-1 0 0,0 0 0 0 0,0 0 1 0 0,0-1-1 0 0,0 1 0 0 0,1-2 1 0 0,-1-1-149 0 0,-1-4-528 0 0,0 1 0 0 0,1-1 1 0 0,1 1-1 0 0,-1-1 0 0 0,1 0 1 0 0,0 1-1 0 0,1-1 0 0 0,0 1 1 0 0,0 0-1 0 0,0 0 0 0 0,1 0 1 0 0,0 0-1 0 0,7-11 0 0 0,11 0-1093 0 0,-9-14-2007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3112 0 0,'1'26'8637'0'0,"3"-20"-7949"0"0,-1 0-1 0 0,0 1 1 0 0,-1-1-1 0 0,1 1 1 0 0,-1-1 0 0 0,-1 1-1 0 0,1 0 1 0 0,-1 0-1 0 0,0 8 1 0 0,4 13 656 0 0,-2-15-866 0 0,-2-5-246 0 0,0 0 1 0 0,0-1-1 0 0,1 1 1 0 0,0-1-1 0 0,1 0 1 0 0,0 0-1 0 0,0 0 1 0 0,4 8-1 0 0,-5-13-140 0 0,0 1-1 0 0,0 0 1 0 0,0 0-1 0 0,0 0 1 0 0,-1 0-1 0 0,1 1 1 0 0,-1-1-1 0 0,0 0 1 0 0,0 1-1 0 0,0-1 1 0 0,-1 1-1 0 0,1 3 1 0 0,10 31 497 0 0,-8-33-527 0 0,0 0 0 0 0,0 0 0 0 0,1 0-1 0 0,-1-1 1 0 0,1 1 0 0 0,0-1 0 0 0,1 0 0 0 0,-1-1 0 0 0,1 1 0 0 0,0-1 0 0 0,0 0-1 0 0,0 0 1 0 0,6 3 0 0 0,-8-5-56 0 0,-1 0 0 0 0,0-1 0 0 0,0 1 0 0 0,1 0-1 0 0,-1-1 1 0 0,1 0 0 0 0,-1 1 0 0 0,0-1 0 0 0,1 0 0 0 0,-1 0 0 0 0,1-1-1 0 0,-1 1 1 0 0,0 0 0 0 0,1-1 0 0 0,-1 0 0 0 0,0 1 0 0 0,1-1 0 0 0,-1 0-1 0 0,0 0 1 0 0,0 0 0 0 0,0 0 0 0 0,0-1 0 0 0,0 1 0 0 0,0-1 0 0 0,0 1-1 0 0,0-1 1 0 0,-1 1 0 0 0,1-1 0 0 0,0 0 0 0 0,-1 0 0 0 0,1 0 0 0 0,-1 0-1 0 0,0 0 1 0 0,0 0 0 0 0,0 0 0 0 0,0-1 0 0 0,0 1 0 0 0,1-4 0 0 0,0-2-8 0 0,-2 6 1 0 0,0 1-1 0 0,1 0 1 0 0,-1 0-1 0 0,0-1 1 0 0,1 1-1 0 0,-1 0 1 0 0,1 0-1 0 0,0 0 1 0 0,-1-1-1 0 0,1 1 0 0 0,0 0 1 0 0,-1 0-1 0 0,1 0 1 0 0,0 0-1 0 0,0 0 1 0 0,0 0-1 0 0,0 1 1 0 0,0-1-1 0 0,0 0 1 0 0,1 0-1 0 0,1-2-6 0 0,-1-1 0 0 0,0 1 0 0 0,0 0 1 0 0,0-1-1 0 0,-1 0 0 0 0,1 1 0 0 0,-1-1 0 0 0,0 0 0 0 0,0 1 0 0 0,0-6 0 0 0,3-4 17 0 0,-1 7-23 0 0,-1 1 0 0 0,0-1 1 0 0,0 1-1 0 0,-1-1 0 0 0,0 0 1 0 0,1 0-1 0 0,-2 0 0 0 0,1-11 1 0 0,-3-59-61 0 0,0 32 221 0 0,2 44 188 0 0,1 37 192 0 0,0-31-480 0 0,-1-3-11 0 0,1 0 0 0 0,-1 0 0 0 0,1 0 0 0 0,0 0 0 0 0,0 0 0 0 0,0 0 1 0 0,0 0-1 0 0,1 0 0 0 0,-1-1 0 0 0,1 1 0 0 0,0 0 0 0 0,-1-1 0 0 0,1 1 1 0 0,1-1-1 0 0,2 3 0 0 0,-4-3-19 0 0,0-1 0 0 0,1 1 0 0 0,-1 0 0 0 0,0-1 0 0 0,0 1 0 0 0,0 0 0 0 0,-1 0 0 0 0,1-1 0 0 0,0 1 0 0 0,-1 0 0 0 0,1 0 0 0 0,0 4 0 0 0,6 15 15 0 0,-3-13-7 0 0,-1 1-1 0 0,1 0 0 0 0,-1-1 1 0 0,3 15-1 0 0,12 31 87 0 0,-16-49-110 0 0,-1-1 0 0 0,1 1 0 0 0,0 0-1 0 0,-1 0 1 0 0,0-1 0 0 0,0 1 0 0 0,-1 0-1 0 0,1 9 1 0 0,-1-11 7 0 0,0 0 0 0 0,1 0-1 0 0,0-1 1 0 0,-1 1 0 0 0,1 0 0 0 0,0 0 0 0 0,0 0-1 0 0,1 0 1 0 0,2 4 0 0 0,-3-5-205 0 0,1 1 0 0 0,-1 0 0 0 0,1 0 0 0 0,-1 0 0 0 0,0 0 0 0 0,0 0 0 0 0,-1 0 0 0 0,1 0 0 0 0,0 5 0 0 0,-1-7 88 0 0,0-1-1 0 0,1 0 0 0 0,-1 0 0 0 0,0 0 1 0 0,0 1-1 0 0,0-1 0 0 0,0 0 1 0 0,0 0-1 0 0,1 0 0 0 0,-1 1 0 0 0,0-1 1 0 0,0 0-1 0 0,0 0 0 0 0,1 0 1 0 0,-1 0-1 0 0,0 0 0 0 0,0 1 0 0 0,1-1 1 0 0,-1 0-1 0 0,0 0 0 0 0,0 0 1 0 0,1 0-1 0 0,-1 0 0 0 0,0 0 0 0 0,0 0 1 0 0,1 0-1 0 0,-1 0 0 0 0,0 0 1 0 0,0 0-1 0 0,1 0 0 0 0,-1 0 0 0 0,0 0 1 0 0,1 0-1 0 0,-1 0 0 0 0,0 0 1 0 0,0 0-1 0 0,0-1 0 0 0,1 1 0 0 0,-1 0 1 0 0,0 0-1 0 0,0 0 0 0 0,1 0 1 0 0,-1-1-1 0 0,0 1 0 0 0,0 0 1 0 0,0 0-1 0 0,0 0 0 0 0,1 0 0 0 0,-1-1 1 0 0,0 1-1 0 0,0 0 0 0 0,0-1 0 0 0,1 0-165 0 0,0 1-1 0 0,0-1 0 0 0,0 0 0 0 0,0 0 0 0 0,-1 0 0 0 0,1 0 0 0 0,0 1 0 0 0,0-1 0 0 0,-1 0 0 0 0,1 0 1 0 0,-1-1-1 0 0,1 1 0 0 0,-1 0 0 0 0,0 0 0 0 0,1 0 0 0 0,-1 0 0 0 0,0 0 0 0 0,1-2 0 0 0,-1-5-899 0 0,1-1 1 0 0,0 1-1 0 0,1 0 0 0 0,0 0 0 0 0,0-1 0 0 0,7-14 0 0 0,0-4-1955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3352 0 0,'-5'46'10916'0'0,"3"-36"-10008"0"0,0 1 1 0 0,1-1 0 0 0,0 1 0 0 0,1 0 0 0 0,0 0 0 0 0,4 20 0 0 0,0 10 2103 0 0,-1 82 88 0 0,-3-129-3049 0 0,0 3-44 0 0,0-1-1 0 0,0 1 1 0 0,0 0-1 0 0,0-1 1 0 0,0 1-1 0 0,1 0 1 0 0,-1 0-1 0 0,1 0 1 0 0,0-1-1 0 0,0 1 1 0 0,0 0-1 0 0,1 0 1 0 0,2-5 0 0 0,-2 5-11 0 0,-1 0 0 0 0,0 0 1 0 0,0 0-1 0 0,-1 0 1 0 0,1 0-1 0 0,-1 0 1 0 0,1 0-1 0 0,-1 0 0 0 0,0 0 1 0 0,0 0-1 0 0,-1-1 1 0 0,1 1-1 0 0,-1-4 1 0 0,0-34-109 0 0,9 8 96 0 0,-3 16 14 0 0,-1 1-1 0 0,-1-1 1 0 0,0 0 0 0 0,-1-21-1 0 0,-2 35 4 0 0,4-31 20 0 0,-3 32-20 0 0,-1 1 0 0 0,1 0-1 0 0,0-1 1 0 0,-1 1-1 0 0,1 0 1 0 0,0 0 0 0 0,-1 0-1 0 0,1 0 1 0 0,0 0-1 0 0,0 0 1 0 0,0 0 0 0 0,0 0-1 0 0,0 0 1 0 0,0 0 0 0 0,0 1-1 0 0,0-1 1 0 0,1 0-1 0 0,-1 1 1 0 0,0-1 0 0 0,0 0-1 0 0,1 1 1 0 0,-1 0-1 0 0,0-1 1 0 0,1 1 0 0 0,-1 0-1 0 0,0 0 1 0 0,1 0 0 0 0,1 0-1 0 0,-1-1 7 0 0,0 2 0 0 0,0-1 0 0 0,0 0 0 0 0,-1 0 0 0 0,1 0 0 0 0,0 1-1 0 0,0-1 1 0 0,0 1 0 0 0,-1 0 0 0 0,1-1 0 0 0,0 1 0 0 0,-1 0 0 0 0,1 0 0 0 0,-1 0 0 0 0,1 0-1 0 0,-1 0 1 0 0,1 0 0 0 0,-1 1 0 0 0,0-1 0 0 0,1 0 0 0 0,-1 1 0 0 0,0-1 0 0 0,0 1 0 0 0,0-1-1 0 0,1 4 1 0 0,1 3 61 0 0,0 0 0 0 0,-1 0-1 0 0,0 0 1 0 0,2 15 0 0 0,8 30 129 0 0,-9-46-162 0 0,0 0 0 0 0,-1 1 0 0 0,0-1 0 0 0,-1 1 0 0 0,1 12 0 0 0,5 24 241 0 0,-5-35-226 0 0,2 10 163 0 0,0 1 1 0 0,2 39 0 0 0,-6-58-181 0 0,0 0 0 0 0,0 0 0 0 0,0 0 0 0 0,0 0 0 0 0,0 0 0 0 0,0 1 0 0 0,1-1 0 0 0,-1 0 0 0 0,0 0 0 0 0,1 0 0 0 0,-1 0 0 0 0,1 0 0 0 0,-1 0 0 0 0,1 0 0 0 0,-1 0 0 0 0,1 0 0 0 0,-1 0-1 0 0,1-1 1 0 0,0 1 0 0 0,1 1 0 0 0,-1-2-14 0 0,-1 0 0 0 0,1 0 0 0 0,-1 0 0 0 0,1 0 0 0 0,-1 0 0 0 0,1 0 0 0 0,-1-1 0 0 0,1 1 0 0 0,-1 0 0 0 0,0 0 0 0 0,1-1 0 0 0,-1 1 0 0 0,1 0 0 0 0,-1-1 0 0 0,0 1 0 0 0,1 0 0 0 0,-1-1 0 0 0,0 1 0 0 0,1-1 0 0 0,-1 1 0 0 0,0 0 0 0 0,0-1 0 0 0,1 1 0 0 0,-1-1 0 0 0,0 1 0 0 0,0-1 0 0 0,0 1 0 0 0,1-1 0 0 0,-1 1 0 0 0,0-1 0 0 0,0 1 0 0 0,0-1 0 0 0,0 1 0 0 0,0-1 0 0 0,0 1 0 0 0,0-1 0 0 0,0 1 0 0 0,-1-1 0 0 0,1 1 0 0 0,0-1 0 0 0,0 1 0 0 0,0-1 0 0 0,0 1 0 0 0,-1-1 0 0 0,7-23 103 0 0,-4 21-118 0 0,-1 1 0 0 0,0 0 0 0 0,-1-1 0 0 0,1 1 0 0 0,0-1 0 0 0,-1 1 0 0 0,1-1 0 0 0,-1 1 0 0 0,0-1 0 0 0,1-3 0 0 0,16-97-45 0 0,-8 45 58 0 0,-8 57-15 0 0,-1 0-1 0 0,0 0 1 0 0,0 0-1 0 0,0-1 0 0 0,1 1 1 0 0,-1 0-1 0 0,1 0 1 0 0,-1 0-1 0 0,1 0 0 0 0,-1 0 1 0 0,1 0-1 0 0,0 0 0 0 0,-1 0 1 0 0,1 0-1 0 0,1-1 1 0 0,-1 1-3 0 0,0 0 1 0 0,0 0 0 0 0,0 0 0 0 0,-1 0-1 0 0,1 0 1 0 0,0 0 0 0 0,-1 0 0 0 0,1 0 0 0 0,-1-1-1 0 0,1 1 1 0 0,-1 0 0 0 0,0 0 0 0 0,1 0 0 0 0,-1 0-1 0 0,0-3 1 0 0,0 4-1 0 0,0 0 0 0 0,0-1 0 0 0,0 1 0 0 0,0 0 0 0 0,0-1 0 0 0,0 1 0 0 0,0 0 0 0 0,0-1 0 0 0,1 1 1 0 0,-1 0-1 0 0,0-1 0 0 0,0 1 0 0 0,0 0 0 0 0,0-1 0 0 0,0 1 0 0 0,1 0 0 0 0,-1 0 0 0 0,0-1 0 0 0,0 1 0 0 0,0 0 0 0 0,1 0 0 0 0,-1-1 0 0 0,0 1 0 0 0,0 0 0 0 0,1 0 0 0 0,-1-1 0 0 0,0 1 0 0 0,1 0 0 0 0,-1 0 0 0 0,0 0 0 0 0,1 0 1 0 0,-1 0-1 0 0,0 0 0 0 0,0-1 0 0 0,1 1 0 0 0,-1 0 0 0 0,1 0 0 0 0,-1 0 0 0 0,0 0 0 0 0,1 0 0 0 0,-1 0 0 0 0,0 0 0 0 0,1 0 0 0 0,-1 1 0 0 0,0-1 0 0 0,1 0 0 0 0,-1 0 0 0 0,0 0 0 0 0,1 0 0 0 0,-1 0 0 0 0,0 0 0 0 0,0 1 0 0 0,1-1 1 0 0,15 13-18 0 0,-12 0 28 0 0,-4-10-10 0 0,1-1 1 0 0,-1 1-1 0 0,1-1 0 0 0,0 1 1 0 0,0-1-1 0 0,0 0 0 0 0,0 1 0 0 0,0-1 1 0 0,1 0-1 0 0,2 4 0 0 0,-2-4-1 0 0,0 0 0 0 0,0 1-1 0 0,-1-1 1 0 0,1 1 0 0 0,-1-1 0 0 0,1 1 0 0 0,-1 0-1 0 0,0 0 1 0 0,0 0 0 0 0,0 0 0 0 0,0 0 0 0 0,0 3-1 0 0,0-3 5 0 0,-1 0-1 0 0,1-1 0 0 0,-1 1 0 0 0,1 0 0 0 0,0 0 1 0 0,0-1-1 0 0,1 1 0 0 0,-1-1 0 0 0,0 1 0 0 0,1-1 1 0 0,0 0-1 0 0,-1 1 0 0 0,1-1 0 0 0,3 3 0 0 0,4 10 33 0 0,-9-15-32 0 0,0 1 1 0 0,0 0-1 0 0,0-1 1 0 0,0 1-1 0 0,0 0 0 0 0,1-1 1 0 0,-1 1-1 0 0,0 0 0 0 0,0-1 1 0 0,1 1-1 0 0,-1 0 1 0 0,0-1-1 0 0,1 1 0 0 0,-1-1 1 0 0,1 1-1 0 0,-1 0 1 0 0,1-1-1 0 0,-1 1 0 0 0,1-1 1 0 0,-1 0-1 0 0,1 1 1 0 0,-1-1-1 0 0,1 1 0 0 0,0-1 1 0 0,-1 0-1 0 0,1 1 1 0 0,0-1-1 0 0,-1 0 0 0 0,1 0 1 0 0,0 0-1 0 0,-1 1 1 0 0,1-1-1 0 0,0 0 0 0 0,1 0 1 0 0,1-16 6 0 0,-3 15-12 0 0,-1 0 1 0 0,1 1-1 0 0,0-1 0 0 0,0 0 0 0 0,0 0 0 0 0,0 0 1 0 0,0 0-1 0 0,0 0 0 0 0,0 0 0 0 0,0 1 0 0 0,0-1 1 0 0,1 0-1 0 0,-1 0 0 0 0,0 0 0 0 0,0 0 0 0 0,1 0 1 0 0,-1 1-1 0 0,1-1 0 0 0,-1 0 0 0 0,1 0 0 0 0,-1 1 0 0 0,1-1 1 0 0,-1 0-1 0 0,2 0 0 0 0,4-8-96 0 0,-6 9 95 0 0,0-1 0 0 0,0 1 1 0 0,0-1-1 0 0,1 1 0 0 0,-1-1 1 0 0,0 1-1 0 0,0-1 0 0 0,1 1 1 0 0,-1-1-1 0 0,0 1 0 0 0,1-1 1 0 0,-1 1-1 0 0,0-1 0 0 0,1 1 1 0 0,-1-1-1 0 0,1 1 0 0 0,-1 0 1 0 0,0-1-1 0 0,1 1 0 0 0,-1 0 1 0 0,1 0-1 0 0,-1-1 0 0 0,1 1 1 0 0,0 0-1 0 0,-1 0 0 0 0,1 0 0 0 0,-1-1 1 0 0,1 1-1 0 0,-1 0 0 0 0,1 0 1 0 0,0 0-1 0 0,5 0-16 0 0,0 0 0 0 0,0 0 0 0 0,0 0 0 0 0,0 1 0 0 0,0 0 0 0 0,0 0 0 0 0,0 0 1 0 0,7 3-1 0 0,-10-2-37 0 0,0 0 0 0 0,-1 1 0 0 0,1-1 0 0 0,0 1 0 0 0,-1-1 0 0 0,1 1 0 0 0,-1 0 0 0 0,0 0 0 0 0,0 0-1 0 0,0 0 1 0 0,0 0 0 0 0,0 1 0 0 0,-1-1 0 0 0,2 4 0 0 0,2 3-680 0 0,0-1-1 0 0,2 0 1 0 0,-1 0-1 0 0,14 15 0 0 0,-17-22 397 0 0,7 28-10585 0 0,-10-29 10767 0 0,0-1 0 0 0,0 0 0 0 0,0 0 0 0 0,0 0 0 0 0,0 0 0 0 0,0 1 0 0 0,8 1-6208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5072 0 0,'-12'-5'24092'0'0,"25"12"-24902"0"0,-8-5 1008 0 0,0 0 1 0 0,0 1-1 0 0,0 0 1 0 0,0 1-1 0 0,-1-1 1 0 0,1 1-1 0 0,-1-1 1 0 0,0 1-1 0 0,0 1 1 0 0,0-1-1 0 0,5 9 1 0 0,37 61 622 0 0,-34-53-706 0 0,12 37 191 0 0,-14-44-223 0 0,-7-9-50 0 0,1-1 0 0 0,-1 1 0 0 0,0 1 0 0 0,-1-1 0 0 0,1 0 0 0 0,2 9 0 0 0,-3-8-6 0 0,0 0-1 0 0,1-1 0 0 0,0 1 0 0 0,0-1 0 0 0,0 1 1 0 0,4 4-1 0 0,-4-6-8 0 0,0 0 1 0 0,0 1-1 0 0,0-1 1 0 0,-1 1-1 0 0,0-1 1 0 0,0 1-1 0 0,0 0 0 0 0,0 0 1 0 0,1 7-1 0 0,-2 2 23 0 0,-1-10-35 0 0,1 0 0 0 0,-1 0 0 0 0,1 0 1 0 0,0 0-1 0 0,0 0 0 0 0,0 0 0 0 0,0 0 1 0 0,1-1-1 0 0,2 6 0 0 0,9 19-5 0 0,-1 0 0 0 0,-1 2 0 0 0,12 56 0 0 0,-9-32-1 0 0,-9-33 0 0 0,0-1 0 0 0,-2 1 0 0 0,0 0 0 0 0,-1 38 0 0 0,4 34-13 0 0,-2-69-11 0 0,-2 0 0 0 0,-1 0 0 0 0,-1 0 1 0 0,-5 42-1 0 0,-22 1-1723 0 0,24-60 1204 0 0,0-1-1 0 0,0 1 0 0 0,-1-1 1 0 0,0 0-1 0 0,0 0 0 0 0,0-1 1 0 0,0 1-1 0 0,-6 4 0 0 0,-26 20-9093 0 0,18-24 2383 0 0,9 0 950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34 3016 0 0,'0'-3'2717'0'0,"-2"-27"9499"0"0,-4 30-11686 0 0,0 1 0 0 0,1 0 0 0 0,-1 1 0 0 0,1-1 0 0 0,-1 1 0 0 0,1 0 0 0 0,-1 0 0 0 0,1 1 0 0 0,0 0 0 0 0,-8 5 0 0 0,-8 4-38 0 0,18-10-385 0 0,-1 1-1 0 0,1 0 1 0 0,0-1 0 0 0,-1 1-1 0 0,1 0 1 0 0,1 1-1 0 0,-1-1 1 0 0,0 1-1 0 0,1-1 1 0 0,-4 7-1 0 0,-17 21 462 0 0,14-24-458 0 0,0 1-1 0 0,1 0 1 0 0,-1 1-1 0 0,2 0 1 0 0,-1 0-1 0 0,1 1 1 0 0,1 0-1 0 0,0 0 1 0 0,0 0-1 0 0,1 1 1 0 0,0 0-1 0 0,1 0 1 0 0,0 0-1 0 0,-3 14 1 0 0,6-19-76 0 0,1-2-8 0 0,-1-1 1 0 0,0 1-1 0 0,0 0 1 0 0,0-1-1 0 0,0 0 1 0 0,0 1-1 0 0,-1-1 0 0 0,-1 4 1 0 0,2-5-11 0 0,0 0 1 0 0,0 0-1 0 0,0 1 1 0 0,0-1-1 0 0,0 0 0 0 0,1 1 1 0 0,0-1-1 0 0,-1 0 1 0 0,1 1-1 0 0,0-1 0 0 0,0 1 1 0 0,0-1-1 0 0,0 1 1 0 0,1-1-1 0 0,-1 0 1 0 0,2 4-1 0 0,13 35 55 0 0,-14-37-55 0 0,1-2-13 0 0,0 0 0 0 0,-1 1 0 0 0,1-1 0 0 0,0 0 0 0 0,0 0 0 0 0,0-1 0 0 0,1 1 0 0 0,-1 0 0 0 0,0-1 0 0 0,1 1 0 0 0,-1-1 0 0 0,1 0 0 0 0,-1 0 0 0 0,1 0 0 0 0,-1 0 0 0 0,1 0 0 0 0,0 0 0 0 0,-1-1 0 0 0,4 1 0 0 0,59 4 44 0 0,-62-4-41 0 0,33-14 35 0 0,-28 9-43 0 0,0-1 0 0 0,0 1 0 0 0,0-1 0 0 0,-1-1 0 0 0,0 1 0 0 0,0-1 0 0 0,-1 0 0 0 0,1-1 0 0 0,-1 0 0 0 0,-1 0 0 0 0,1 0 0 0 0,8-15 0 0 0,2 9-27 0 0,-15 13 30 0 0,-1-1 0 0 0,1 1 0 0 0,0-1 0 0 0,0 1-1 0 0,0 0 1 0 0,0-1 0 0 0,-1 1 0 0 0,1-1 0 0 0,0 0 0 0 0,-1 1 0 0 0,1-1 0 0 0,0 0 0 0 0,-1 1 0 0 0,1-1 0 0 0,-1 0 0 0 0,1 0 0 0 0,-1 1 0 0 0,1-1 0 0 0,-1 0 0 0 0,1 0 0 0 0,-1 0 0 0 0,0 0-1 0 0,0 0 1 0 0,1 1 0 0 0,-1-1 0 0 0,0 0 0 0 0,0 0 0 0 0,0 0 0 0 0,0-2 0 0 0,9-77 252 0 0,-9 67-198 0 0,1 11-49 0 0,-1 0-1 0 0,0-1 1 0 0,0 1-1 0 0,0 0 1 0 0,0-1-1 0 0,0 1 1 0 0,0 0-1 0 0,-1-1 1 0 0,1 1-1 0 0,-1 0 1 0 0,0 0-1 0 0,1-1 1 0 0,-1 1-1 0 0,0 0 1 0 0,-3-4-1 0 0,4 5-3 0 0,-1 0-1 0 0,0 0 0 0 0,1 0 1 0 0,-1-1-1 0 0,1 1 1 0 0,-1 0-1 0 0,1 0 0 0 0,0-1 1 0 0,-1 1-1 0 0,1 0 1 0 0,0-1-1 0 0,0 1 0 0 0,0 0 1 0 0,0-1-1 0 0,0-1 1 0 0,0 2-1 0 0,0 1 0 0 0,0 0 0 0 0,0-1 0 0 0,0 1 1 0 0,0 0-1 0 0,0-1 0 0 0,0 1 0 0 0,0 0 0 0 0,0-1 1 0 0,0 1-1 0 0,1-1 0 0 0,-1 1 0 0 0,0 0 0 0 0,0-1 1 0 0,0 1-1 0 0,0 0 0 0 0,1-1 0 0 0,-1 1 1 0 0,0 0-1 0 0,0 0 0 0 0,0-1 0 0 0,1 1 0 0 0,-1 0 1 0 0,0 0-1 0 0,1-1 0 0 0,-1 1 0 0 0,0 0 0 0 0,0 0 1 0 0,1 0-1 0 0,-1-1 0 0 0,0 1 0 0 0,1 0 0 0 0,-1 0 1 0 0,1 0-1 0 0,-1 0 0 0 0,0 0 0 0 0,1 0 0 0 0,-1 0 1 0 0,0 0-1 0 0,1 0 0 0 0,-1 0 0 0 0,0 0 0 0 0,1 0 1 0 0,-1 0-1 0 0,1 0 0 0 0,-1 0 0 0 0,0 0 1 0 0,1 0-1 0 0,-1 0 0 0 0,1 1 0 0 0,6 5 20 0 0,0 0 0 0 0,-1 0 0 0 0,0 1 0 0 0,0 0 0 0 0,0 0-1 0 0,-1 1 1 0 0,0-1 0 0 0,-1 1 0 0 0,1 0 0 0 0,-1 1 0 0 0,5 16 0 0 0,-9-24-18 0 0,0 1-1 0 0,1-1 1 0 0,-1 0 0 0 0,0 0 0 0 0,1 0 0 0 0,-1 1-1 0 0,1-1 1 0 0,0 0 0 0 0,-1 0 0 0 0,1 0 0 0 0,0 0-1 0 0,-1 0 1 0 0,1 0 0 0 0,0 0 0 0 0,0 0 0 0 0,0 0-1 0 0,2 1 1 0 0,6 7 9 0 0,2 12 31 0 0,-1 0 0 0 0,0 0 0 0 0,-1 1 0 0 0,-2 1 0 0 0,9 37 0 0 0,-12-39 35 0 0,1 1 0 0 0,15 35-1 0 0,-14-41-39 0 0,0-1-1 0 0,-2 0 0 0 0,0 1 0 0 0,0 0 0 0 0,-1 0 0 0 0,1 29 0 0 0,5 76-169 0 0,-10-120 119 0 0,1 0 1 0 0,-1 0-1 0 0,1-1 0 0 0,-1 1 0 0 0,1 0 1 0 0,-1 0-1 0 0,1-1 0 0 0,-1 1 1 0 0,0-1-1 0 0,1 1 0 0 0,-1 0 0 0 0,0-1 1 0 0,0 1-1 0 0,1-1 0 0 0,-1 1 0 0 0,0-1 1 0 0,0 0-1 0 0,0 1 0 0 0,1-1 1 0 0,-1 0-1 0 0,0 0 0 0 0,0 1 0 0 0,0-1 1 0 0,0 0-1 0 0,0 0 0 0 0,0 0 0 0 0,0 0 1 0 0,-1 0-1 0 0,-36 0-718 0 0,30 0 322 0 0,5 0 262 0 0,-1-1 0 0 0,1 1 1 0 0,0-1-1 0 0,0 0 0 0 0,0 0 1 0 0,0 0-1 0 0,0 0 0 0 0,0 0 1 0 0,0-1-1 0 0,0 1 1 0 0,0-1-1 0 0,1 0 0 0 0,-1 0 1 0 0,1 0-1 0 0,-1 0 0 0 0,1 0 1 0 0,-3-3-1 0 0,-33-50-2723 0 0,21 29 1319 0 0,12 19 894 0 0,1-1 0 0 0,0 1 0 0 0,0-1 0 0 0,1 0-1 0 0,0-1 1 0 0,0 1 0 0 0,1 0 0 0 0,0-1 0 0 0,-1-11 0 0 0,-1-81-5555 0 0,4 80 5154 0 0,1 11 765 0 0,0 0 1 0 0,0 1 0 0 0,1-1 0 0 0,1 0-1 0 0,0 0 1 0 0,0 1 0 0 0,1 0-1 0 0,0-1 1 0 0,1 2 0 0 0,7-13 0 0 0,-10 17 130 0 0,10-27-2673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4384 0 0,'0'0'751'0'0,"16"34"6662"0"0,-13-29-6645 0 0,0 1 0 0 0,1-1 0 0 0,0 0 0 0 0,0 0 0 0 0,0 0 1 0 0,0-1-1 0 0,9 8 0 0 0,-7-7-372 0 0,-1 0-1 0 0,1 0 1 0 0,-1 0 0 0 0,-1 1 0 0 0,6 8-1 0 0,-2-2 263 0 0,0 0-1 0 0,1 0 0 0 0,18 17 1 0 0,-26-28-598 0 0,0 1 1 0 0,1 0 0 0 0,-1 0 0 0 0,0 0 0 0 0,-1 0 0 0 0,1 0 0 0 0,0 0-1 0 0,0 0 1 0 0,-1 1 0 0 0,0-1 0 0 0,1 2 0 0 0,4 13 227 0 0,41 61 2175 0 0,-19-2-1041 0 0,-26-75-1409 0 0,-1 1-1 0 0,1-1 1 0 0,-1 0-1 0 0,1 1 0 0 0,-1-1 1 0 0,0 0-1 0 0,0 1 0 0 0,1-1 1 0 0,-1 0-1 0 0,0 1 1 0 0,0-1-1 0 0,0 1 0 0 0,0-1 1 0 0,-1 0-1 0 0,1 1 0 0 0,0-1 1 0 0,0 0-1 0 0,-1 1 1 0 0,1-1-1 0 0,-1 0 0 0 0,1 1 1 0 0,-1-1-1 0 0,0 0 0 0 0,0 0 1 0 0,1 0-1 0 0,-1 1 0 0 0,0-1 1 0 0,0 0-1 0 0,0 0 1 0 0,0 0-1 0 0,0-1 0 0 0,0 1 1 0 0,0 0-1 0 0,-2 1 0 0 0,-1 0 21 0 0,1 0 0 0 0,-1 0 0 0 0,0 0 0 0 0,1-1 0 0 0,-1 1 0 0 0,0-1 0 0 0,0 0 0 0 0,0 0 0 0 0,0 0 0 0 0,-8 0 0 0 0,11-1-32 0 0,-1-1 0 0 0,0 1 0 0 0,1 0 0 0 0,-1-1-1 0 0,1 1 1 0 0,-1-1 0 0 0,1 0 0 0 0,-1 0 0 0 0,1 1-1 0 0,-1-1 1 0 0,1 0 0 0 0,0 0 0 0 0,-1 0-1 0 0,1 0 1 0 0,0-1 0 0 0,0 1 0 0 0,0 0 0 0 0,0 0-1 0 0,-2-4 1 0 0,-18-35 29 0 0,3 9-12 0 0,6 14 21 0 0,0 0 0 0 0,-19-38 0 0 0,5 7-44 0 0,23 41 11 0 0,-1-1-1 0 0,2 1 0 0 0,-1-1 0 0 0,1 0 0 0 0,0 0 1 0 0,1 0-1 0 0,0 0 0 0 0,0 0 0 0 0,1-10 0 0 0,0-30-159 0 0,0 48 151 0 0,0-1 0 0 0,0 0 1 0 0,0 0-1 0 0,0 1 0 0 0,0-1 1 0 0,0 0-1 0 0,0 1 0 0 0,0-1 0 0 0,0 0 1 0 0,1 0-1 0 0,-1 1 0 0 0,0-1 1 0 0,1 0-1 0 0,-1 1 0 0 0,0-1 1 0 0,1 1-1 0 0,-1-1 0 0 0,1 0 0 0 0,-1 1 1 0 0,1-1-1 0 0,-1 1 0 0 0,1-1 1 0 0,-1 1-1 0 0,1-1 0 0 0,0 1 1 0 0,1-1-1 0 0,-2 1-1 0 0,1 0 1 0 0,-1-1-1 0 0,1 1 0 0 0,-1 0 1 0 0,0-1-1 0 0,1 1 1 0 0,-1 0-1 0 0,1-1 0 0 0,-1 1 1 0 0,0 0-1 0 0,1-1 0 0 0,-1 1 1 0 0,0-1-1 0 0,1 1 1 0 0,-1-1-1 0 0,0 1 0 0 0,1-1 1 0 0,-1 1-1 0 0,0-1 0 0 0,0 1 1 0 0,0-1-1 0 0,0 1 1 0 0,0-1-1 0 0,1 1 0 0 0,-1-1 1 0 0,0 0-1 0 0,1-3-43 0 0,1 0 1 0 0,-1 0-1 0 0,1 1 0 0 0,0-1 0 0 0,0 1 0 0 0,1-1 1 0 0,-1 1-1 0 0,1 0 0 0 0,0 0 0 0 0,0 0 0 0 0,0 0 1 0 0,0 0-1 0 0,0 1 0 0 0,0-1 0 0 0,5-1 0 0 0,21-23-859 0 0,55-69-7013 0 0,-36 50-3160 0 0,-10 13 6717 0 0,-26 23 1334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4096 0 0,'2'-2'9409'0'0,"11"-6"-4751"0"0,-2 8-3582 0 0,0 1-1 0 0,0 0 0 0 0,-1 1 1 0 0,1 0-1 0 0,17 6 0 0 0,-14-3-446 0 0,0 1-1 0 0,-1 1 0 0 0,20 12 1 0 0,-14-6-289 0 0,0 2 0 0 0,-1 0 0 0 0,-1 1 1 0 0,23 26-1 0 0,-21-14-40 0 0,9-9-20 0 0,-10 10 2 0 0,54 54 524 0 0,-44-49-593 0 0,-1 2 0 0 0,-2 1 0 0 0,21 42 0 0 0,-31-53-110 0 0,1-1 1 0 0,28 34-1 0 0,11 16 55 0 0,-27-33-74 0 0,-15-23-52 0 0,0-1-1 0 0,-2 2 1 0 0,13 28-1 0 0,-3-15 6 0 0,-19-30-34 0 0,0-1-1 0 0,0 1 0 0 0,0 0 0 0 0,0-1 0 0 0,0 1 1 0 0,-1 0-1 0 0,1 0 0 0 0,-1 0 0 0 0,0 0 0 0 0,2 7 1 0 0,0 5 9 0 0,2 0 0 0 0,-1 0 1 0 0,13 22-1 0 0,-12-26-33 0 0,0 1 0 0 0,0-1-1 0 0,-1 1 1 0 0,-1 0 0 0 0,0 0 0 0 0,0 0 0 0 0,-1 0 0 0 0,0 13-1 0 0,-2 86-2811 0 0,0-72-1856 0 0,0-2-4389 0 0,-8-16 1008 0 0,7-11 2600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0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11232 0 0,'-13'0'10437'0'0,"-5"0"-7229"0"0,17 0-3060 0 0,1 0 1 0 0,-1 0-1 0 0,0 0 1 0 0,0 0 0 0 0,0 1-1 0 0,1-1 1 0 0,-1 0-1 0 0,0 0 1 0 0,0 0 0 0 0,0 1-1 0 0,1-1 1 0 0,-1 0-1 0 0,0 1 1 0 0,1-1 0 0 0,-1 1-1 0 0,0-1 1 0 0,1 1 0 0 0,-1-1-1 0 0,0 1 1 0 0,1-1-1 0 0,-1 1 1 0 0,1 0 0 0 0,-1-1-1 0 0,1 1 1 0 0,-1 0-1 0 0,1-1 1 0 0,0 1 0 0 0,-1 0-1 0 0,1-1 1 0 0,0 1-1 0 0,-1 1 1 0 0,1 1-7 0 0,-1 0 0 0 0,1 0 0 0 0,0 0 0 0 0,0 0 0 0 0,0 0 0 0 0,1 1 0 0 0,-1-1 0 0 0,1 0 0 0 0,0 3 0 0 0,1 0-113 0 0,0 1 0 0 0,0-1 1 0 0,1 0-1 0 0,0 0 0 0 0,0 0 0 0 0,0 0 1 0 0,1-1-1 0 0,4 7 0 0 0,-7-11-25 0 0,1 0-1 0 0,-1 0 1 0 0,0 0 0 0 0,0 1 0 0 0,0-1-1 0 0,0 0 1 0 0,0 1 0 0 0,0-1-1 0 0,-1 0 1 0 0,1 1 0 0 0,0-1-1 0 0,-1 1 1 0 0,1-1 0 0 0,-1 1-1 0 0,1 0 1 0 0,-1 2 0 0 0,0-1-1 0 0,1-1-1 0 0,-1 0 1 0 0,1 0-1 0 0,0 0 1 0 0,-1 0 0 0 0,1 0-1 0 0,0 0 1 0 0,0 0 0 0 0,0 0-1 0 0,0 0 1 0 0,1 0 0 0 0,-1-1-1 0 0,0 1 1 0 0,4 3 0 0 0,2 1-4 0 0,-4-3 2 0 0,0-1-1 0 0,0 0 0 0 0,0 1 0 0 0,-1 0 1 0 0,1-1-1 0 0,-1 1 0 0 0,0 0 1 0 0,0 0-1 0 0,0 1 0 0 0,2 2 0 0 0,-3-2 1 0 0,0-1-1 0 0,1 0 0 0 0,0 0 0 0 0,0 0 1 0 0,0 0-1 0 0,0-1 0 0 0,0 1 0 0 0,1 0 1 0 0,4 3-1 0 0,-5-4 2 0 0,0-1 1 0 0,0 1 0 0 0,0 0 0 0 0,0 0-1 0 0,0 0 1 0 0,-1 0 0 0 0,1 1-1 0 0,-1-1 1 0 0,1 0 0 0 0,-1 1-1 0 0,0-1 1 0 0,0 1 0 0 0,1 4-1 0 0,10 10 52 0 0,-4-10-41 0 0,-5-5-9 0 0,-1 1 0 0 0,1-1 0 0 0,-1 1 0 0 0,0 0 0 0 0,0 0 1 0 0,0 0-1 0 0,0 0 0 0 0,0 0 0 0 0,0 0 0 0 0,-1 0 0 0 0,0 1 0 0 0,1 3 0 0 0,0-5-2 0 0,-1 0 0 0 0,0 0 0 0 0,1 1-1 0 0,-1-1 1 0 0,1 0 0 0 0,-1 0-1 0 0,1 0 1 0 0,0-1 0 0 0,0 1-1 0 0,0 0 1 0 0,0-1 0 0 0,3 2 0 0 0,13 13 7 0 0,-7-3-43 0 0,-1 0 0 0 0,0 1 0 0 0,-1 1 0 0 0,0 0 0 0 0,-1 0 0 0 0,11 32 0 0 0,-2-15-440 0 0,-14-28 290 0 0,0 0 0 0 0,-1 0 0 0 0,1 0 0 0 0,-1 1 0 0 0,0-1 0 0 0,-1 1 0 0 0,1-1 0 0 0,-1 1-1 0 0,0-1 1 0 0,0 1 0 0 0,0 0 0 0 0,0 5 0 0 0,-2 5-641 0 0,1-12 553 0 0,0 0 0 0 0,-1 0 1 0 0,1 0-1 0 0,1 0 1 0 0,-1 0-1 0 0,0 0 0 0 0,1 0 1 0 0,-1 0-1 0 0,1 0 0 0 0,0-1 1 0 0,0 1-1 0 0,0 0 0 0 0,0 0 1 0 0,0 0-1 0 0,1-1 0 0 0,-1 1 1 0 0,1-1-1 0 0,0 1 0 0 0,3 2 1 0 0,5 20-5076 0 0,-9-23 4851 0 0,-1 0 0 0 0,0 0 0 0 0,1-1-1 0 0,-1 1 1 0 0,1 0 0 0 0,-1-1 0 0 0,1 1-1 0 0,0-1 1 0 0,0 1 0 0 0,0-1 0 0 0,0 1 0 0 0,0-1-1 0 0,0 1 1 0 0,0-1 0 0 0,0 0 0 0 0,2 2-1 0 0,1-2-1480 0 0,7-1-2000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74 3352 0 0,'1'-5'4007'0'0,"5"-11"-3589"0"0,-4 0 509 0 0,-3 16-800 0 0,1-1 1 0 0,0 0 0 0 0,0 0 0 0 0,0 1-1 0 0,0-1 1 0 0,0 0 0 0 0,0 0 0 0 0,0 0 0 0 0,0 1-1 0 0,0-1 1 0 0,0 0 0 0 0,0 0 0 0 0,1 1-1 0 0,-1-1 1 0 0,0 0 0 0 0,1 1 0 0 0,-1-1-1 0 0,0 0 1 0 0,1 1 0 0 0,-1-1 0 0 0,1 0-1 0 0,-1 1 1 0 0,14-20 17404 0 0,-24 60-16404 0 0,-4 3-746 0 0,-11 56 1 0 0,15-53-219 0 0,-41 122-1 0 0,37-130-199 0 0,11-33 28 0 0,1-1-1 0 0,0 0 1 0 0,1 1-1 0 0,-1-1 1 0 0,1 1-1 0 0,0 0 1 0 0,0-1-1 0 0,0 6 1 0 0,-8 82-46 0 0,9-89 59 0 0,0-3 0 0 0,0 1 1 0 0,1 0-1 0 0,-1 0 0 0 0,0 0 1 0 0,0-1-1 0 0,0 1 0 0 0,0 0 0 0 0,1 0 1 0 0,-1 0-1 0 0,0-1 0 0 0,0 1 0 0 0,-1 0 1 0 0,1 0-1 0 0,0 0 0 0 0,0-1 1 0 0,0 1-1 0 0,0 0 0 0 0,-1 0 0 0 0,1 0 1 0 0,0-1-1 0 0,-1 1 0 0 0,1 0 0 0 0,-1-1 1 0 0,1 1-1 0 0,-1 0 0 0 0,1-1 1 0 0,-1 1-1 0 0,1 0 0 0 0,-1-1 0 0 0,0 1 1 0 0,1-1-1 0 0,-1 1 0 0 0,0-1 0 0 0,1 0 1 0 0,-1 1-1 0 0,-1 0 0 0 0,2-1-5 0 0,-10 5 26 0 0,19-8 29 0 0,12-7 22 0 0,-17 10-73 0 0,0-1-1 0 0,0 1 1 0 0,0-1 0 0 0,0 0 0 0 0,0-1 0 0 0,0 1 0 0 0,0 0 0 0 0,0-1-1 0 0,-1 0 1 0 0,1 0 0 0 0,-1 0 0 0 0,1-1 0 0 0,3-2 0 0 0,-3 2-6 0 0,0 0 1 0 0,1 0 0 0 0,0 0-1 0 0,-1 1 1 0 0,1-1-1 0 0,0 1 1 0 0,9-2-1 0 0,-8 2-1 0 0,-1 0-1 0 0,0 0 0 0 0,0 0 0 0 0,-1 0 1 0 0,1-1-1 0 0,0 0 0 0 0,8-6 0 0 0,23-14 0 0 0,0-3 54 0 0,0 9 50 0 0,13-8-293 0 0,-30 1-307 0 0,-17 21 361 0 0,-1 0 1 0 0,1 1 0 0 0,0-1 0 0 0,0 1 0 0 0,0-1 0 0 0,0 1-1 0 0,0 0 1 0 0,0 0 0 0 0,0 0 0 0 0,1 0 0 0 0,2-2-1 0 0,5-10-600 0 0,-3-23-5016 0 0,-7-31-4970 0 0,0 54 9853 0 0,-2-41-2711 0 0,0-36 3231 0 0,2 90 355 0 0,0 0 0 0 0,0 0 0 0 0,0 1 0 0 0,-1-1-1 0 0,1 0 1 0 0,0 0 0 0 0,0 0 0 0 0,0 0-1 0 0,-1 1 1 0 0,1-1 0 0 0,0 0 0 0 0,-1 0 0 0 0,1 0-1 0 0,-1 1 1 0 0,1-1 0 0 0,-1 0 0 0 0,1 1 0 0 0,-1-1-1 0 0,0 0 1 0 0,0 0 12 0 0,1 1 1 0 0,-1-1-1 0 0,1 0 1 0 0,-1 1-1 0 0,1-1 0 0 0,-1 0 1 0 0,1 0-1 0 0,-1 1 0 0 0,1-1 1 0 0,0 0-1 0 0,-1 0 0 0 0,1 0 1 0 0,0 1-1 0 0,0-1 0 0 0,-1-20 17582 0 0,0 37-13196 0 0,4 31-4053 0 0,44 71 850 0 0,4 4-859 0 0,-8-20-408 0 0,-7-22-311 0 0,-32-67 341 0 0,-3-10-50 0 0,0 1 1 0 0,1 0-1 0 0,-1-1 1 0 0,1 1-1 0 0,-1-1 1 0 0,1 0 0 0 0,0 0-1 0 0,0 1 1 0 0,1-1-1 0 0,4 5 1 0 0,12 22-1806 0 0,-17-26 1020 0 0,0-1 1 0 0,-1 1-1 0 0,1-1 1 0 0,1 1-1 0 0,-1-1 0 0 0,0 0 1 0 0,6 5-1 0 0,-7-7 374 0 0,0-1-1 0 0,0 1 1 0 0,0-1-1 0 0,0 0 1 0 0,0 0-1 0 0,0 1 1 0 0,0-1-1 0 0,0 0 1 0 0,0 0-1 0 0,0 0 1 0 0,0 0-1 0 0,1 0 1 0 0,-1 0-1 0 0,0-1 1 0 0,0 1-1 0 0,0 0 1 0 0,0 0-1 0 0,0-1 1 0 0,0 1-1 0 0,0-1 1 0 0,0 1-1 0 0,0-1 1 0 0,1 0-1 0 0,6-6-1598 0 0,1-6-2213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120 139 3592 0 0,'-36'36'6688'0'0,"30"-30"-5087"0"0,1 0 1 0 0,-1 0 0 0 0,0-1 0 0 0,0 1 0 0 0,0-2 0 0 0,-10 7 0 0 0,15-11-1286 0 0,-1 1 0 0 0,1-1 0 0 0,-1 1-1 0 0,0-1 1 0 0,1 0 0 0 0,-1 0 0 0 0,1 0 0 0 0,-1 0 0 0 0,0 0 0 0 0,1 0 0 0 0,-1 0 0 0 0,1 0 0 0 0,-1-1 0 0 0,-1 0 0 0 0,2 1-284 0 0,1 0 0 0 0,0 0 1 0 0,-1 0-1 0 0,1 0 0 0 0,0 0 0 0 0,-1 0 1 0 0,1-1-1 0 0,0 1 0 0 0,-1 0 1 0 0,1 0-1 0 0,0 0 0 0 0,0 0 0 0 0,-1-1 1 0 0,1 1-1 0 0,0 0 0 0 0,0 0 0 0 0,-1-1 1 0 0,1 1-1 0 0,0 0 0 0 0,0 0 0 0 0,-1-1 1 0 0,1 1-1 0 0,0 0 0 0 0,0-1 0 0 0,0 1 1 0 0,0 0-1 0 0,0-1 0 0 0,0 1 1 0 0,0 0-1 0 0,-1-1 0 0 0,1 1 0 0 0,0 0 1 0 0,0-1-1 0 0,0 1 0 0 0,0 0 0 0 0,0-1 1 0 0,0 1-1 0 0,1 0 0 0 0,-1-1 0 0 0,0 1 1 0 0,0 0-1 0 0,0-1 0 0 0,0 1 0 0 0,0 0 1 0 0,0 0-1 0 0,1-1 0 0 0,-1 1 1 0 0,0 0-1 0 0,0-1 0 0 0,0 1 0 0 0,1 0 1 0 0,-1 0-1 0 0,0-1 0 0 0,0 1 0 0 0,1 0 1 0 0,-1 0-1 0 0,0 0 0 0 0,1-1 0 0 0,-1 1 1 0 0,0 0-1 0 0,0 0 0 0 0,1 0 0 0 0,37-54 914 0 0,47-30 272 0 0,-77 76-1061 0 0,2 0 0 0 0,-1 0 0 0 0,1 1 0 0 0,0 0 0 0 0,0 1 0 0 0,13-6 0 0 0,-14 10-71 0 0,-1-1 0 0 0,1 2 0 0 0,0-1 1 0 0,-1 1-1 0 0,18 0 0 0 0,-23 1-64 0 0,0 0 1 0 0,1 0-1 0 0,-1 1 1 0 0,0-1-1 0 0,0 1 1 0 0,0 0-1 0 0,0 0 1 0 0,0 0-1 0 0,0 0 0 0 0,0 0 1 0 0,0 1-1 0 0,0-1 1 0 0,0 1-1 0 0,0 0 1 0 0,-1 0-1 0 0,5 4 1 0 0,-2-1 20 0 0,0 0 1 0 0,1 0-1 0 0,0 0 1 0 0,0-1 0 0 0,7 4-1 0 0,15 11 37 0 0,-19-13-80 0 0,-5-4 0 0 0,-1 1 0 0 0,1-1 0 0 0,-1 1 0 0 0,1-1 0 0 0,-1 1 0 0 0,0 0 0 0 0,0 0 0 0 0,-1 0 0 0 0,5 7 0 0 0,47 60 0 0 0,-23-30 0 0 0,-28-31 0 0 0,-3-8 0 0 0,0 1 0 0 0,1 0 0 0 0,-1 0 0 0 0,1 0 0 0 0,0-1 0 0 0,-1 1 0 0 0,1 0 0 0 0,0-1 0 0 0,0 1 0 0 0,0-1 0 0 0,0 1 0 0 0,1-1 0 0 0,-1 1 0 0 0,0-1 0 0 0,0 0 0 0 0,1 1 0 0 0,1 0 0 0 0,3 4 0 0 0,-1 0 0 0 0,0 0 0 0 0,0 1 0 0 0,-1-1 0 0 0,1 1 0 0 0,-1 0 0 0 0,-1 0 0 0 0,1 1 0 0 0,2 8 0 0 0,-1-2 0 0 0,2 0 0 0 0,0-1 0 0 0,9 14 0 0 0,-8-14 0 0 0,-1 0 0 0 0,-1 0 0 0 0,0 1 0 0 0,7 25 0 0 0,4 6 0 0 0,-6 2 0 0 0,-11-44 0 0 0,0 1 0 0 0,0-1 0 0 0,1 0 0 0 0,0 1 0 0 0,0-1 0 0 0,0 1 0 0 0,0-1 0 0 0,0 0 0 0 0,0 0 0 0 0,1 0 0 0 0,0 0 0 0 0,-1 0 0 0 0,3 3 0 0 0,-1-1 1 0 0,0 0 1 0 0,0 0-1 0 0,0 1 0 0 0,-1-1 0 0 0,0 1 1 0 0,0-1-1 0 0,-1 1 0 0 0,0 0 1 0 0,0 0-1 0 0,0 0 0 0 0,0 0 0 0 0,-1 0 1 0 0,-1 8-1 0 0,5 31-138 0 0,1 9-3314 0 0,-7-15-2325 0 0,1 4-9903 0 0,1-33 10705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64 360 6616 0 0,'-3'3'1043'0'0,"0"-1"-1"0"0,0 1 1 0 0,0 0 0 0 0,-1-1 0 0 0,1 0-1 0 0,-1 0 1 0 0,1 0 0 0 0,-1 0 0 0 0,0-1-1 0 0,0 1 1 0 0,-4 0 0 0 0,-9 6 8431 0 0,30-21-8281 0 0,30-21-1465 0 0,-40 32 273 0 0,0 1 0 0 0,0-1 0 0 0,-1 0-1 0 0,1 0 1 0 0,-1 0 0 0 0,0-1 0 0 0,1 1 0 0 0,-1 0-1 0 0,0-1 1 0 0,-1 1 0 0 0,1-1 0 0 0,0 0-1 0 0,2-5 1 0 0,-3 6-5 0 0,0 1-1 0 0,0-1 1 0 0,0 1-1 0 0,0 0 1 0 0,0-1 0 0 0,0 1-1 0 0,0 0 1 0 0,0-1-1 0 0,1 1 1 0 0,-1 0 0 0 0,0 0-1 0 0,1 0 1 0 0,-1 0-1 0 0,1 1 1 0 0,0-1 0 0 0,-1 0-1 0 0,1 1 1 0 0,-1-1-1 0 0,3 0 1 0 0,-2 1-8 0 0,0-1-1 0 0,0 0 1 0 0,0 1-1 0 0,0-1 1 0 0,0 0 0 0 0,-1 0-1 0 0,1 0 1 0 0,0 0 0 0 0,-1 0-1 0 0,1-1 1 0 0,-1 1-1 0 0,1 0 1 0 0,1-3 0 0 0,11-12-684 0 0,0 1 0 0 0,31-26 0 0 0,16-17-5881 0 0,-60 56 6319 0 0,1 0 0 0 0,-1 1 0 0 0,0-1 0 0 0,0 0 0 0 0,0 1 0 0 0,0-1 0 0 0,0 0 0 0 0,0 0 0 0 0,-1 0 0 0 0,1 0 0 0 0,0-3 0 0 0,-1 3 39 0 0,0 1 0 0 0,1 0 0 0 0,-1-1 0 0 0,1 1 0 0 0,-1 0 0 0 0,1-1 0 0 0,-1 1 0 0 0,1 0 0 0 0,0-1 0 0 0,0 1 0 0 0,-1 0 0 0 0,1 0-1 0 0,0 0 1 0 0,0 0 0 0 0,0 0 0 0 0,0 0 0 0 0,3-2 0 0 0,-1-1-314 0 0,1 0 0 0 0,-1-1 0 0 0,0 1-1 0 0,0-1 1 0 0,0 0 0 0 0,-1 0 0 0 0,0 0-1 0 0,0-1 1 0 0,0 1 0 0 0,2-11 0 0 0,3-5-992 0 0,4 14-2199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 6368 0 0,'-12'-2'4052'0'0,"-2"3"6628"0"0,10 5-7468 0 0,3 9-3998 0 0,3 36 2868 0 0,16 92 0 0 0,-6-63-1414 0 0,-6-50-345 0 0,1-1 0 0 0,17 46 1 0 0,4 17 200 0 0,-27-89-504 0 0,0 0-1 0 0,0 0 0 0 0,0 0 0 0 0,0 0 1 0 0,0 0-1 0 0,1-1 0 0 0,-1 1 1 0 0,1 0-1 0 0,0-1 0 0 0,-1 1 0 0 0,1-1 1 0 0,4 4-1 0 0,-3-2 14 0 0,0-1 1 0 0,0 1-1 0 0,0 0 0 0 0,0-1 1 0 0,-1 1-1 0 0,5 9 0 0 0,41 54 230 0 0,-46-64-251 0 0,-1-1 0 0 0,1 0 0 0 0,-1 1 0 0 0,1-1 0 0 0,0 0 0 0 0,0 0-1 0 0,0 0 1 0 0,0 0 0 0 0,0 0 0 0 0,5 2 0 0 0,14 17 116 0 0,-18-17-105 0 0,1 0 0 0 0,1 0 1 0 0,-1-1-1 0 0,0 1 0 0 0,1-1 0 0 0,0 0 1 0 0,-1 0-1 0 0,1 0 0 0 0,0 0 1 0 0,1-1-1 0 0,-1 0 0 0 0,0 0 0 0 0,7 1 1 0 0,2 1 11 0 0,-1-1 0 0 0,1 0 1 0 0,0-1-1 0 0,15 0 0 0 0,-3-2 67 0 0,1-1 0 0 0,27-5 0 0 0,-50 4-86 0 0,-1 0 1 0 0,1 0-1 0 0,-1 0 1 0 0,0 0 0 0 0,0-1-1 0 0,0 1 1 0 0,0-1-1 0 0,0 0 1 0 0,-1 0-1 0 0,1 0 1 0 0,-1 0 0 0 0,1 0-1 0 0,1-6 1 0 0,7-6 127 0 0,-8 12-120 0 0,-1 0 0 0 0,0 0 0 0 0,0 0 0 0 0,0-1 1 0 0,-1 1-1 0 0,1-1 0 0 0,-1 1 0 0 0,0-1 0 0 0,0 0 0 0 0,0 0 1 0 0,0 1-1 0 0,-1-1 0 0 0,1 0 0 0 0,-1 0 0 0 0,0 0 1 0 0,0 0-1 0 0,0 1 0 0 0,-1-1 0 0 0,0 0 0 0 0,1 0 0 0 0,-1 1 1 0 0,-1-1-1 0 0,1 0 0 0 0,0 1 0 0 0,-1-1 0 0 0,0 1 0 0 0,0-1 1 0 0,0 1-1 0 0,-3-3 0 0 0,3 2-24 0 0,0 2 0 0 0,0 0 0 0 0,1 0 0 0 0,-1-1 0 0 0,0 1 0 0 0,0 0 0 0 0,0 0 0 0 0,-1 1 0 0 0,1-1 0 0 0,0 0 0 0 0,-1 1 0 0 0,1-1 0 0 0,-1 1 0 0 0,1 0 0 0 0,-1 0 0 0 0,0 0 0 0 0,1 0 0 0 0,-1 1 0 0 0,0-1 0 0 0,-5 0 0 0 0,-19-4 0 0 0,25 4 0 0 0,-1 1 0 0 0,1-1 0 0 0,0 0 0 0 0,0 0 0 0 0,-1 1 0 0 0,1 0 0 0 0,0-1 0 0 0,0 1 0 0 0,-1 0 0 0 0,1 0 0 0 0,0 0 0 0 0,-1 0 0 0 0,1 1 0 0 0,0-1 0 0 0,-1 0 0 0 0,1 1 0 0 0,0 0 0 0 0,0 0 0 0 0,0-1 0 0 0,-1 1 0 0 0,1 0 0 0 0,0 1 0 0 0,0-1 0 0 0,1 0 0 0 0,-1 1 0 0 0,0-1 0 0 0,0 1 0 0 0,1-1 0 0 0,-3 4 0 0 0,3-4 0 0 0,0 0 0 0 0,0 0 0 0 0,0 0 0 0 0,0 0 0 0 0,0 0 0 0 0,-1 0 0 0 0,1 0 0 0 0,0 0 0 0 0,0 0 0 0 0,-1 0 0 0 0,1-1 0 0 0,-1 1 0 0 0,1 0 0 0 0,-1-1 0 0 0,1 0 0 0 0,-2 1 0 0 0,2-1 0 0 0,0 0 0 0 0,0 1 0 0 0,0-1 0 0 0,0 0 0 0 0,0 1 0 0 0,0-1 0 0 0,0 1 0 0 0,0-1 0 0 0,0 1 0 0 0,0-1 0 0 0,0 1 0 0 0,0-1 0 0 0,1 1 0 0 0,-1 0 0 0 0,0 0 0 0 0,0-1 0 0 0,1 1 0 0 0,-1 0 0 0 0,1 0 0 0 0,-1 0 0 0 0,0 1 0 0 0,-24 40 0 0 0,8-17-2 0 0,13-21-10 0 0,1 1 0 0 0,0-1 1 0 0,0 1-1 0 0,0 0 0 0 0,1-1 0 0 0,-1 1 1 0 0,1 0-1 0 0,-2 8 0 0 0,-10 27-912 0 0,1-9-1267 0 0,8 6-3339 0 0,21-37-2275 0 0,22-48 780 0 0,-13 16 5446 0 0,-16 15 311 0 0,6-16-2509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4400 0 0,'0'0'2188'0'0,"0"37"6924"0"0,-1 12-4334 0 0,-1-35-4184 0 0,1 0 0 0 0,1 0 0 0 0,0 1 1 0 0,1-1-1 0 0,1 0 0 0 0,0 0 0 0 0,0-1 1 0 0,8 22-1 0 0,35 116 1516 0 0,-37-136-1791 0 0,0 0 0 0 0,20 26-1 0 0,-28-40-316 0 0,9 16 334 0 0,1-2-126 0 0,0-8-116 0 0,-8-6-71 0 0,0 1 0 0 0,0-1 0 0 0,-1 0 0 0 0,1 0 0 0 0,0 1 1 0 0,-1-1-1 0 0,1 1 0 0 0,-1 0 0 0 0,0-1 0 0 0,0 1 1 0 0,1 0-1 0 0,-1 0 0 0 0,0 0 0 0 0,-1 0 0 0 0,2 2 0 0 0,3 1 71 0 0,0 0 0 0 0,1-1 0 0 0,-1 1 0 0 0,1-1-1 0 0,0 0 1 0 0,0-1 0 0 0,1 1 0 0 0,-1-1-1 0 0,13 4 1 0 0,-10-3-2 0 0,2 0-27 0 0,0 0 1 0 0,0-1 0 0 0,0 0-1 0 0,0-1 1 0 0,0 0 0 0 0,1-1-1 0 0,-1 0 1 0 0,0-1 0 0 0,1 0-1 0 0,-1 0 1 0 0,1-2-1 0 0,-1 1 1 0 0,0-1 0 0 0,0-1-1 0 0,0 0 1 0 0,16-7 0 0 0,-25 9-57 0 0,0 0 1 0 0,0 0-1 0 0,-1 0 0 0 0,1-1 1 0 0,-1 1-1 0 0,1 0 1 0 0,-1-1-1 0 0,0 1 1 0 0,1-1-1 0 0,-1 1 0 0 0,0-1 1 0 0,0 0-1 0 0,0 1 1 0 0,0-1-1 0 0,0 0 1 0 0,0 0-1 0 0,0-3 1 0 0,0 3-4 0 0,-1 1 0 0 0,1-1 1 0 0,-1 1-1 0 0,1-1 1 0 0,-1 1-1 0 0,1-1 0 0 0,0 1 1 0 0,0-1-1 0 0,0 1 1 0 0,0 0-1 0 0,0 0 1 0 0,0-1-1 0 0,0 1 0 0 0,1 0 1 0 0,-1 0-1 0 0,0 0 1 0 0,3-1-1 0 0,-3 2-4 0 0,-1-1 1 0 0,1 1-1 0 0,0-1 0 0 0,0 1 1 0 0,-1-1-1 0 0,1 1 1 0 0,0-1-1 0 0,-1 0 0 0 0,1 1 1 0 0,0-1-1 0 0,-1 0 0 0 0,1 1 1 0 0,-1-1-1 0 0,1 0 0 0 0,-1 0 1 0 0,1 1-1 0 0,-1-1 0 0 0,0 0 1 0 0,0 0-1 0 0,1 0 0 0 0,-1 0 1 0 0,0 0-1 0 0,0 1 1 0 0,0-1-1 0 0,0 0 0 0 0,0 0 1 0 0,0 0-1 0 0,0-1 0 0 0,0 1 2 0 0,0 0 0 0 0,0 0 0 0 0,0-1 0 0 0,0 1 0 0 0,0 0 0 0 0,0 0 0 0 0,0 0-1 0 0,1 0 1 0 0,-1 0 0 0 0,0 0 0 0 0,1 0 0 0 0,-1 0 0 0 0,1 0 0 0 0,-1 0 0 0 0,1 0-1 0 0,-1 1 1 0 0,1-1 0 0 0,0 0 0 0 0,-1 0 0 0 0,1 0 0 0 0,0 1 0 0 0,0-1 0 0 0,-1 0-1 0 0,3 0 1 0 0,-1-1 2 0 0,0 0 0 0 0,0 0 0 0 0,0 0 0 0 0,-1-1 0 0 0,1 1 0 0 0,-1 0 0 0 0,1-1 0 0 0,-1 1 0 0 0,0-1 0 0 0,0 1 0 0 0,0-1 0 0 0,0 1 0 0 0,0-1 0 0 0,0 0 0 0 0,-1 0 0 0 0,0 1 0 0 0,1-1 0 0 0,-1-3 0 0 0,0-62 127 0 0,-1 45-113 0 0,1 19-20 0 0,-1 1 0 0 0,1-1 0 0 0,-1 1 0 0 0,0-1 0 0 0,0 1 0 0 0,-1-1 0 0 0,1 1 0 0 0,-1-1 0 0 0,1 1 0 0 0,-1 0 0 0 0,0 0 0 0 0,-1 0 0 0 0,1 0 0 0 0,0 0 0 0 0,-1 0 0 0 0,-5-4 0 0 0,-2-2 0 0 0,0-1 0 0 0,0 0 0 0 0,-11-17 0 0 0,15 18 0 0 0,-1 0 0 0 0,-1 1 0 0 0,1 0 0 0 0,-1 0 0 0 0,-1 1 0 0 0,-10-8 0 0 0,1 1 0 0 0,0-2 0 0 0,1 0 0 0 0,1 0 0 0 0,-17-23 0 0 0,29 34 0 0 0,0 1 0 0 0,-1 0 0 0 0,0 0 0 0 0,1 0 0 0 0,-1 1 0 0 0,-1 0 0 0 0,1 0 0 0 0,0 0 0 0 0,-1 0 0 0 0,0 1 0 0 0,1 0 0 0 0,-1 0 0 0 0,0 0 0 0 0,0 1 0 0 0,0 0 0 0 0,-7 0 0 0 0,-28 8-823 0 0,40-7 765 0 0,-1 1 1 0 0,0-1 0 0 0,0 1 0 0 0,0 0-1 0 0,1 0 1 0 0,-1-1 0 0 0,0 1 0 0 0,1 0 0 0 0,-1 0-1 0 0,1 1 1 0 0,-1-1 0 0 0,1 0 0 0 0,-1 0-1 0 0,1 1 1 0 0,0-1 0 0 0,0 1 0 0 0,0-1-1 0 0,0 1 1 0 0,0-1 0 0 0,0 1 0 0 0,-1 2-1 0 0,1 2-355 0 0,0 1-1 0 0,0-1 0 0 0,-1 1 1 0 0,0-1-1 0 0,0 0 0 0 0,-1 0 0 0 0,0 0 1 0 0,0 0-1 0 0,0 0 0 0 0,-1 0 1 0 0,1-1-1 0 0,-2 0 0 0 0,-5 7 1 0 0,-9 14-2385 0 0,-9 10-4529 0 0,22-31 6441 0 0,4-3 540 0 0,0-1 0 0 0,0 1-1 0 0,1 0 1 0 0,-1-1 0 0 0,0 1-1 0 0,1 0 1 0 0,-1 0-1 0 0,1 0 1 0 0,0 0 0 0 0,-1 0-1 0 0,1 1 1 0 0,0-1 0 0 0,0 0-1 0 0,1 1 1 0 0,-1-1 0 0 0,0 3-1 0 0,-7 8-4927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172 142 1176 0 0,'2'-44'4055'0'0,"-1"39"-3984"0"0,1 1 1 0 0,-1-1 0 0 0,0 0-1 0 0,0 0 1 0 0,0 0 0 0 0,-1 0-1 0 0,1-7 1 0 0,-2-8 2864 0 0,1 2 4104 0 0,-1 17-6806 0 0,1 0 0 0 0,-1 0 0 0 0,0 0 1 0 0,1 0-1 0 0,-1 1 0 0 0,0-1 0 0 0,0 0 1 0 0,0 0-1 0 0,0 1 0 0 0,0-1 0 0 0,0 0 1 0 0,0 1-1 0 0,0-1 0 0 0,0 1 0 0 0,0-1 1 0 0,0 1-1 0 0,0 0 0 0 0,0-1 0 0 0,0 1 1 0 0,0 0-1 0 0,0 0 0 0 0,-1 0 1 0 0,1 0-1 0 0,0 0 0 0 0,0 0 0 0 0,0 0 1 0 0,0 0-1 0 0,0 0 0 0 0,-1 0 0 0 0,1 1 1 0 0,0-1-1 0 0,-2 1 0 0 0,-36 10 2313 0 0,37-9-2429 0 0,-3 2 94 0 0,1 1 1 0 0,0 0-1 0 0,-1 0 0 0 0,2 0 1 0 0,-1 0-1 0 0,0 1 0 0 0,-4 11 1 0 0,0 0 29 0 0,2-6-146 0 0,0 1 0 0 0,1 0-1 0 0,1 0 1 0 0,0 0 0 0 0,1 0-1 0 0,0 1 1 0 0,-2 19 0 0 0,-5 28 41 0 0,-2 7 2 0 0,12-35-115 0 0,-1-10-5 0 0,1 1-1 0 0,1 0 0 0 0,1 0 0 0 0,0 0 0 0 0,2 0 1 0 0,10 29-1 0 0,2 7 12 0 0,-14-48-22 0 0,0 0 1 0 0,1-1-1 0 0,0 1 1 0 0,1-1-1 0 0,0 1 1 0 0,1-1-1 0 0,0 0 1 0 0,0-1-1 0 0,1 1 0 0 0,0-1 1 0 0,1 0-1 0 0,8 8 1 0 0,28 32-9 0 0,-16-30-3 0 0,-10 9 2 0 0,-2-10-13 0 0,2-2 1 0 0,0 0-1 0 0,0-1 0 0 0,2-1 1 0 0,0 0-1 0 0,0-1 0 0 0,1-2 1 0 0,31 14-1 0 0,-7 2-145 0 0,-33-23-178 0 0,-1-1-1 0 0,0 0 0 0 0,1-1 1 0 0,0 0-1 0 0,0-1 1 0 0,-1 0-1 0 0,13 0 0 0 0,-19-1 18 0 0,0-1 1 0 0,-1 1-1 0 0,1-1 0 0 0,0 0 0 0 0,-1 0 0 0 0,1 0 1 0 0,0 0-1 0 0,-1 0 0 0 0,0-1 0 0 0,1 1 0 0 0,-1-1 0 0 0,0 0 1 0 0,0 0-1 0 0,0-1 0 0 0,0 1 0 0 0,0 0 0 0 0,0-1 1 0 0,-1 0-1 0 0,1 0 0 0 0,-1 0 0 0 0,2-3 0 0 0,4-7-2011 0 0,0-1 0 0 0,-1-1 0 0 0,9-26 0 0 0,-5 14-119 0 0,-2-7 577 0 0,-6 16 989 0 0,12-11-2476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0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1267 1106 8200 0 0,'-3'1'60'0'0,"0"-2"0"0"0,1 1 0 0 0,-1 0 0 0 0,1 0 0 0 0,-1-1 1 0 0,1 0-1 0 0,-1 1 0 0 0,1-1 0 0 0,-1 0 0 0 0,1 0 0 0 0,0 0 0 0 0,-1-1 1 0 0,1 1-1 0 0,0-1 0 0 0,0 1 0 0 0,0-1 0 0 0,0 1 0 0 0,0-1 0 0 0,0 0 1 0 0,0 0-1 0 0,1 0 0 0 0,-1 0 0 0 0,1 0 0 0 0,0-1 0 0 0,-1 1 0 0 0,1 0 1 0 0,0-1-1 0 0,0 1 0 0 0,0-1 0 0 0,1 1 0 0 0,-2-4 0 0 0,0-9 121 0 0,-1-1-1 0 0,2 0 1 0 0,0 0 0 0 0,2-21-1 0 0,0 10 313 0 0,-2 19-419 0 0,1 0 1 0 0,1 0-1 0 0,0 0 0 0 0,0 1 1 0 0,0-1-1 0 0,1 0 1 0 0,0 0-1 0 0,1 1 1 0 0,0-1-1 0 0,0 1 1 0 0,5-9-1 0 0,52-69 1054 0 0,-57 78-1010 0 0,1-1 1 0 0,0 1 0 0 0,1 1-1 0 0,-1-1 1 0 0,1 1-1 0 0,9-9 1 0 0,1-2 179 0 0,-10 12-225 0 0,-1 0 0 0 0,1 1 0 0 0,0-1 1 0 0,0 1-1 0 0,0 1 0 0 0,0-1 0 0 0,1 1 0 0 0,0 0 1 0 0,10-4-1 0 0,-14 6-37 0 0,1 0 0 0 0,-1 0 0 0 0,0 0 0 0 0,0-1 0 0 0,0 1 0 0 0,0 0 0 0 0,0-1 1 0 0,0 1-1 0 0,0-1 0 0 0,-1 0 0 0 0,3-2 0 0 0,11-10 275 0 0,-2 10-114 0 0,0 0 1 0 0,0 0-1 0 0,0 2 1 0 0,1-1 0 0 0,-1 2-1 0 0,1 0 1 0 0,-1 0-1 0 0,22 3 1 0 0,-12-2 82 0 0,-12 0-150 0 0,0 1 0 0 0,0 0-1 0 0,0 1 1 0 0,-1 0 0 0 0,1 0-1 0 0,0 1 1 0 0,-1 1 0 0 0,1 0-1 0 0,-1 0 1 0 0,0 1 0 0 0,15 9-1 0 0,-19-9-73 0 0,0-1 1 0 0,0 1-1 0 0,0 0 0 0 0,-1 0 0 0 0,0 1 0 0 0,0 0 0 0 0,0 0 1 0 0,-1 0-1 0 0,0 0 0 0 0,0 1 0 0 0,0-1 0 0 0,-1 1 0 0 0,0 0 0 0 0,-1 0 1 0 0,1 0-1 0 0,-1 1 0 0 0,1 9 0 0 0,15 61 341 0 0,-12-61-304 0 0,-2 1 0 0 0,0 0 1 0 0,-1 0-1 0 0,1 24 0 0 0,-5-11 33 0 0,-1 1 0 0 0,-2-1 0 0 0,-1 0 0 0 0,-1 0 0 0 0,-14 40 0 0 0,0-18 270 0 0,-52 101 0 0 0,57-127-189 0 0,-2 0 0 0 0,-1-2 1 0 0,-1 0-1 0 0,-1-1 1 0 0,-1-1-1 0 0,-1-1 0 0 0,-1-1 1 0 0,-45 32-1 0 0,53-44-115 0 0,0 0 0 0 0,0-1 0 0 0,-1-1 0 0 0,0-1-1 0 0,-1 0 1 0 0,1-1 0 0 0,-26 5 0 0 0,36-9-70 0 0,1-1 0 0 0,-1 1 1 0 0,0-1-1 0 0,0 0 0 0 0,0 0 0 0 0,1-1 0 0 0,-1 1 1 0 0,0-1-1 0 0,1-1 0 0 0,-1 1 0 0 0,1-1 1 0 0,-1 0-1 0 0,1 0 0 0 0,-10-6 0 0 0,-4-18 36 0 0,-10 7-3 0 0,23 15-53 0 0,0 1 0 0 0,1-1 0 0 0,-1 0 0 0 0,1 0 0 0 0,-8-9 1 0 0,-16-19-3 0 0,21 24-2 0 0,0 0 1 0 0,0-1-1 0 0,1-1 1 0 0,0 1-1 0 0,0-1 0 0 0,-8-19 1 0 0,-4-17 1 0 0,5 11-23 0 0,0-1-1 0 0,-9-43 0 0 0,12 35 1 0 0,4 16 14 0 0,-7-47-1 0 0,13 67 10 0 0,0 0-1 0 0,1 1 0 0 0,0-1 0 0 0,0 1 1 0 0,1-1-1 0 0,0 0 0 0 0,1 1 0 0 0,-1 0 1 0 0,1-1-1 0 0,1 1 0 0 0,3-9 1 0 0,3 1 0 0 0,-1 1 0 0 0,2 0 0 0 0,0 1 0 0 0,0 0 0 0 0,2 0 1 0 0,19-17-1 0 0,-22 21 2 0 0,0 0 0 0 0,1 0 1 0 0,1 1-1 0 0,-1 0 0 0 0,1 1 0 0 0,0 0 1 0 0,1 0-1 0 0,0 2 0 0 0,14-6 1 0 0,33-3 29 0 0,-42 9-21 0 0,1 1 0 0 0,-1 0 0 0 0,1 1-1 0 0,0 1 1 0 0,0 1 0 0 0,0 0-1 0 0,0 2 1 0 0,18 2 0 0 0,-18 0 26 0 0,-1 2 1 0 0,0 0-1 0 0,0 1 1 0 0,0 1-1 0 0,-1 1 1 0 0,1 0-1 0 0,-2 1 1 0 0,0 1-1 0 0,0 0 1 0 0,0 1-1 0 0,-1 1 1 0 0,-1 0-1 0 0,0 0 1 0 0,-1 2-1 0 0,0-1 1 0 0,13 22-1 0 0,-17-20 55 0 0,-1 1-1 0 0,-1 1 1 0 0,0-1-1 0 0,-1 1 1 0 0,-1 0 0 0 0,0 0-1 0 0,-1 0 1 0 0,-1 0-1 0 0,-1 1 1 0 0,0-1-1 0 0,-1 1 1 0 0,-1-1-1 0 0,-1 1 1 0 0,-1-1-1 0 0,0 0 1 0 0,-1 0 0 0 0,-9 26-1 0 0,-10 5 144 0 0,-1 0 0 0 0,-2-2 0 0 0,-3-1 0 0 0,-57 70 0 0 0,71-98-179 0 0,-104 104 309 0 0,104-108-316 0 0,-1-1 0 0 0,0-1 0 0 0,0 0 0 0 0,-2-1 0 0 0,1 0 0 0 0,-31 10 0 0 0,27-12-32 0 0,1-2 1 0 0,-1 0-1 0 0,-1-2 1 0 0,1 0 0 0 0,-43 1-1 0 0,54-5 5 0 0,3 1-21 0 0,-1 0-1 0 0,1-1 1 0 0,0-1-1 0 0,-1 1 1 0 0,1-1-1 0 0,0 0 1 0 0,0-1-1 0 0,0 1 1 0 0,0-1-1 0 0,0-1 1 0 0,0 0-1 0 0,0 0 1 0 0,-11-7-1 0 0,0-4-4 0 0,1 0-1 0 0,1-2 0 0 0,0 0 1 0 0,1 0-1 0 0,1-2 0 0 0,0 1 1 0 0,-16-32-1 0 0,8 12-20 0 0,14 24 8 0 0,1 0 0 0 0,0 0 1 0 0,0-1-1 0 0,1 0 0 0 0,1 0 0 0 0,0 0 0 0 0,-5-28 0 0 0,4-2-27 0 0,4 34 32 0 0,0 0 1 0 0,0-1 0 0 0,1 1 0 0 0,0-1-1 0 0,1 1 1 0 0,0-1 0 0 0,0 1-1 0 0,1-1 1 0 0,1 1 0 0 0,0-1-1 0 0,0 1 1 0 0,1 0 0 0 0,7-18-1 0 0,4 3-17 0 0,-4 5 11 0 0,1 1 0 0 0,1 0 0 0 0,0 1 0 0 0,16-18-1 0 0,69-38-1 0 0,-89 67 28 0 0,-3 2-3 0 0,-1 0-1 0 0,1 1 1 0 0,1 0 0 0 0,-1 0-1 0 0,1 0 1 0 0,-1 1-1 0 0,1-1 1 0 0,0 1-1 0 0,0 1 1 0 0,1-1 0 0 0,10-2-1 0 0,45-14-2 0 0,-50 14-2 0 0,0 1 1 0 0,0 0-1 0 0,0 1 1 0 0,1 1-1 0 0,-1-1 1 0 0,18 1-1 0 0,-12 1-3 0 0,-13 1 3 0 0,0-1 0 0 0,1 1 0 0 0,-1 0 0 0 0,0 0 0 0 0,0 0 0 0 0,0 1-1 0 0,1 0 1 0 0,-1 0 0 0 0,0 0 0 0 0,0 1 0 0 0,-1 0 0 0 0,1-1 0 0 0,0 2-1 0 0,0-1 1 0 0,6 5 0 0 0,47 55 107 0 0,-55-60-103 0 0,0 0 0 0 0,-1 1 0 0 0,1-1 1 0 0,0 1-1 0 0,-1-1 0 0 0,0 1 0 0 0,0 0 1 0 0,0 0-1 0 0,0 0 0 0 0,0 0 0 0 0,0 1 0 0 0,-1-1 1 0 0,0 0-1 0 0,1 1 0 0 0,-1-1 0 0 0,-1 1 0 0 0,1-1 1 0 0,0 5-1 0 0,4 15 44 0 0,3 8 9 0 0,-2 2 0 0 0,-1-1 0 0 0,0 33 0 0 0,-5-51-31 0 0,0 0 0 0 0,-1 0 0 0 0,-1-1 0 0 0,0 1 0 0 0,-1 0 0 0 0,-1-1 0 0 0,0 0 0 0 0,0 0 0 0 0,-1 0 0 0 0,-8 13 0 0 0,-19 34 60 0 0,-53 86 194 0 0,73-129-247 0 0,0-1-1 0 0,-1 0 0 0 0,0-1 0 0 0,-2 0 1 0 0,1-2-1 0 0,-22 16 0 0 0,-1 2 4 0 0,31-25-21 0 0,0-1 0 0 0,-1 0 0 0 0,1 0 0 0 0,-1 0 0 0 0,-13 6 0 0 0,10-6 5 0 0,-1-1-1 0 0,1 0 1 0 0,-1-1 0 0 0,-14 3 0 0 0,21-5-19 0 0,0 0-1 0 0,-1 0 1 0 0,1-1-1 0 0,0 0 1 0 0,0 0 0 0 0,0 0-1 0 0,-1 0 1 0 0,1-1-1 0 0,0 0 1 0 0,0 0 0 0 0,0 0-1 0 0,0 0 1 0 0,0 0-1 0 0,0-1 1 0 0,0 0-1 0 0,-4-2 1 0 0,0-2-7 0 0,4 4 6 0 0,0 0-1 0 0,0-1 0 0 0,0 0 0 0 0,1 0 0 0 0,-1 0 0 0 0,1-1 0 0 0,0 1 1 0 0,-4-5-1 0 0,-26-40-43 0 0,20 29 47 0 0,0-1 0 0 0,1 1 0 0 0,-15-34 0 0 0,4-14-114 0 0,3 0 0 0 0,-17-106 1 0 0,35 162 104 0 0,1 0 0 0 0,0 0 0 0 0,0 1 0 0 0,1-1 0 0 0,1 0-1 0 0,0 0 1 0 0,0 0 0 0 0,1 1 0 0 0,1-1 0 0 0,0 1 0 0 0,0-1 0 0 0,1 1 0 0 0,0 0 0 0 0,0 0 0 0 0,1 1 0 0 0,10-15 0 0 0,4 7 6 0 0,-10 2-3 0 0,9-9-31 0 0,48-34 31 0 0,-56 52 7 0 0,-1 0 0 0 0,2 1 0 0 0,-1 0 1 0 0,0 1-1 0 0,1 0 0 0 0,0 1 0 0 0,20-4 0 0 0,-26 6-3 0 0,0 0 0 0 0,0 1 0 0 0,0 0 1 0 0,0 0-1 0 0,1 0 0 0 0,-1 0 0 0 0,0 1 0 0 0,0 0 0 0 0,0 0 0 0 0,0 1 0 0 0,-1-1 0 0 0,1 1 0 0 0,0 0 0 0 0,0 0 1 0 0,-1 0-1 0 0,0 1 0 0 0,1 0 0 0 0,-1 0 0 0 0,0 0 0 0 0,7 6 0 0 0,9 17 12 0 0,-12-20-10 0 0,0-1 0 0 0,-1 2-1 0 0,0-1 1 0 0,0 1 0 0 0,0 0-1 0 0,-1 0 1 0 0,0 1 0 0 0,-1 0-1 0 0,7 11 1 0 0,3 12 32 0 0,-2 0 0 0 0,-1 2 0 0 0,-1-1 0 0 0,8 44 1 0 0,-10-40-1 0 0,-6-21-14 0 0,-1-1-1 0 0,0 1 1 0 0,-1 0 0 0 0,0 0 0 0 0,-1 0 0 0 0,-1 0-1 0 0,-1 0 1 0 0,-3 18 0 0 0,-6 12 110 0 0,-22 56 0 0 0,32-97-124 0 0,-2 5 16 0 0,-1 0-1 0 0,0 0 1 0 0,-1 0 0 0 0,1-1 0 0 0,-2 0 0 0 0,1 0-1 0 0,-1 0 1 0 0,-12 12 0 0 0,-12 1 38 0 0,5 14 4 0 0,-5 6 33 0 0,3-23-34 0 0,9 7-5 0 0,4-13-39 0 0,0-1 1 0 0,-1-1 0 0 0,0 0 0 0 0,-20 8 0 0 0,19-10-13 0 0,0-1 1 0 0,-1-1-1 0 0,0-1 0 0 0,0 0 1 0 0,-1-1-1 0 0,1-1 1 0 0,-1-1-1 0 0,0 0 1 0 0,1-1-1 0 0,-1-1 1 0 0,-25-4-1 0 0,36 3-17 0 0,1-1 0 0 0,0 0 0 0 0,0 0 0 0 0,0-1 0 0 0,0 0 0 0 0,1 0 0 0 0,-1 0 0 0 0,1 0-1 0 0,-9-8 1 0 0,-3-1-9 0 0,0 0 10 0 0,0 0 0 0 0,0-2 0 0 0,1 1 0 0 0,1-2 0 0 0,-18-22 0 0 0,-3-1-8 0 0,28 28 8 0 0,0-1 1 0 0,1 0-1 0 0,0 0 0 0 0,-7-14 1 0 0,-4-7-27 0 0,12 21 27 0 0,1-1 0 0 0,1 1 0 0 0,0-1 0 0 0,0 1 0 0 0,1-1 0 0 0,1 0 1 0 0,0 0-1 0 0,1 0 0 0 0,0-1 0 0 0,0 1 0 0 0,3-22 0 0 0,-2 13-12 0 0,0 15 18 0 0,0-1-1 0 0,1 1 1 0 0,0 0 0 0 0,0-1-1 0 0,0 1 1 0 0,1-1-1 0 0,0 1 1 0 0,0 0-1 0 0,1 0 1 0 0,6-11-1 0 0,15-2-8 0 0,8-27-53 0 0,-26 35 44 0 0,1 0-1 0 0,1 0 1 0 0,0 1 0 0 0,0 0-1 0 0,12-11 1 0 0,9 3 19 0 0,-12-10 3 0 0,-9 22 6 0 0,1 0 0 0 0,0 0 0 0 0,0 1 0 0 0,0 0 0 0 0,1 0 0 0 0,-1 1 0 0 0,12-3 0 0 0,13-7 87 0 0,-7 3-96 0 0,0 1 0 0 0,1 1 0 0 0,39-7 0 0 0,-53 14-3 0 0,-1 1 0 0 0,0 1 1 0 0,1 0-1 0 0,14 1 0 0 0,-24 0 6 0 0,0-1 0 0 0,0 0 0 0 0,0 1-1 0 0,0 0 1 0 0,0 0 0 0 0,0 0 0 0 0,0 1 0 0 0,0-1 0 0 0,0 1-1 0 0,0 0 1 0 0,-1 0 0 0 0,1 0 0 0 0,-1 1 0 0 0,0-1 0 0 0,1 1 0 0 0,3 4-1 0 0,3 7 1 0 0,-7-10-1 0 0,0-1 0 0 0,0 1-1 0 0,0 0 1 0 0,-1 0-1 0 0,0 0 1 0 0,0 1 0 0 0,0-1-1 0 0,0 0 1 0 0,-1 1-1 0 0,1-1 1 0 0,-1 1 0 0 0,1 8-1 0 0,-2-8 7 0 0,0 0-1 0 0,1 1 0 0 0,0-1 1 0 0,0 0-1 0 0,1 0 1 0 0,-1 0-1 0 0,4 8 0 0 0,8 26 68 0 0,-8 25-4 0 0,-2 92-1 0 0,-4-91 1 0 0,0-48-68 0 0,-1 1 0 0 0,0-1 0 0 0,-1 0 0 0 0,-1 0 0 0 0,-1 0 1 0 0,-1-1-1 0 0,-13 30 0 0 0,14-38-3 0 0,0 0 0 0 0,-1 1 0 0 0,0-2 0 0 0,-10 12 0 0 0,10-13 0 0 0,0 0 0 0 0,0 1 0 0 0,1 0 0 0 0,0 0 0 0 0,1 0 0 0 0,-1 1 0 0 0,1 0 0 0 0,-3 9 0 0 0,5-12 0 0 0,0-1 0 0 0,-1 1 0 0 0,1 0 0 0 0,-1-1 0 0 0,0 0 0 0 0,0 1 0 0 0,0-1 0 0 0,-1-1 0 0 0,1 1 0 0 0,-1 0 0 0 0,0-1 0 0 0,-6 5 0 0 0,-64 33 0 0 0,18-12 0 0 0,50-26 0 0 0,0 0 0 0 0,0-1 0 0 0,-1 0 0 0 0,0 0 0 0 0,1 0 0 0 0,-1-1 0 0 0,0 0 0 0 0,0 0 0 0 0,1-1 0 0 0,-1 0 0 0 0,0 0 0 0 0,0 0 0 0 0,0-1 0 0 0,0 0 0 0 0,1 0 0 0 0,-1-1 0 0 0,-6-2 0 0 0,0-1 0 0 0,0 0 0 0 0,1 0 0 0 0,0-1 0 0 0,0-1 0 0 0,1 0 0 0 0,-1 0 0 0 0,-18-18 0 0 0,-22-46 0 0 0,38 55 0 0 0,2-1 0 0 0,0 0 0 0 0,2 0 0 0 0,-1-1 0 0 0,2 0 0 0 0,1-1 0 0 0,0 0 0 0 0,1 0 0 0 0,1-1 0 0 0,1 1 0 0 0,0-2 0 0 0,2 1 0 0 0,1 0 0 0 0,0-1 0 0 0,1-25 0 0 0,1 33 0 0 0,1 0 0 0 0,0-1 0 0 0,1 1 0 0 0,0 0 0 0 0,1-1 0 0 0,1 1 0 0 0,0 1 0 0 0,1-1 0 0 0,0 1 0 0 0,1 0 0 0 0,0 0 0 0 0,1 0 0 0 0,14-19 0 0 0,92-122 0 0 0,-66 108 0 0 0,-12 15 0 0 0,-28 23 0 0 0,1 0 0 0 0,0 1 0 0 0,0 0 0 0 0,0 1 0 0 0,1-1 0 0 0,12-4 0 0 0,17-11 0 0 0,-28 17 0 0 0,1 1 0 0 0,-1 0 0 0 0,1 0 0 0 0,-1 1 0 0 0,1 0 0 0 0,0 1 0 0 0,0 0 0 0 0,0 1 0 0 0,0 1 0 0 0,12 1 0 0 0,-21-2 0 0 0,-1 1 0 0 0,0-1 0 0 0,0 1 0 0 0,0 0 0 0 0,0-1 0 0 0,0 1 0 0 0,0 0 0 0 0,0 0 0 0 0,0-1 0 0 0,0 1 0 0 0,0 0 0 0 0,0 0 0 0 0,0 0 0 0 0,0 0 0 0 0,-1 1 0 0 0,1-1 0 0 0,0 1 0 0 0,9 11 0 0 0,-5-7 0 0 0,0 0 0 0 0,0 1 0 0 0,-1-1 0 0 0,0 1 0 0 0,0 0 0 0 0,-1 0 0 0 0,0 0 0 0 0,0 1 0 0 0,-1-1 0 0 0,3 16 0 0 0,0-1 0 0 0,0 0 0 0 0,-2 1 0 0 0,1 27 0 0 0,-4-16 0 0 0,-1 64 0 0 0,0-89 0 0 0,0-1 0 0 0,0 1 0 0 0,-1-1 0 0 0,0 1 0 0 0,-1-1 0 0 0,0 0 0 0 0,0 0 0 0 0,-9 16 0 0 0,-35 48 0 0 0,42-63 0 0 0,0 0 0 0 0,-1 0 0 0 0,0-1 0 0 0,0 0 0 0 0,-1 0 0 0 0,-14 12 0 0 0,-73 50 0 0 0,91-65 0 0 0,-35 13 0 0 0,29-15 0 0 0,0 0 0 0 0,0 0 0 0 0,0-1 0 0 0,0-1 0 0 0,-1 0 0 0 0,1 0 0 0 0,-16-1 0 0 0,21 0 0 0 0,-1 0 0 0 0,0-1 0 0 0,1 0 0 0 0,-1 0 0 0 0,1 0 0 0 0,-1-1 0 0 0,1 1 0 0 0,0-1 0 0 0,0 0 0 0 0,-1 0 0 0 0,1-1 0 0 0,1 1 0 0 0,-1-1 0 0 0,0 0 0 0 0,1 0 0 0 0,-1 0 0 0 0,-5-7 0 0 0,-7-16 0 0 0,7 16 0 0 0,6 7 0 0 0,0 0 0 0 0,1 0 0 0 0,-1 0 0 0 0,1 0 0 0 0,0-1 0 0 0,0 1 0 0 0,0-1 0 0 0,0 1 0 0 0,0-1 0 0 0,-1-4 0 0 0,-21-38 0 0 0,19 39 0 0 0,0 0 0 0 0,1-1 0 0 0,0 0 0 0 0,1 1 0 0 0,0-2 0 0 0,-4-11 0 0 0,-14-42 0 0 0,15 51 0 0 0,2 0 0 0 0,0-1 0 0 0,0 0 0 0 0,-2-17 0 0 0,-13-51 0 0 0,14 64 0 0 0,0-1 0 0 0,1-1 0 0 0,1 1 0 0 0,-1-28 0 0 0,3-1 0 0 0,0 32 0 0 0,0-1 0 0 0,1 0 0 0 0,0 0 0 0 0,1 0 0 0 0,1 0 0 0 0,0 1 0 0 0,1-1 0 0 0,0 1 0 0 0,2 0 0 0 0,-1-1 0 0 0,10-18 0 0 0,2 6 0 0 0,-10 16 0 0 0,0 0 0 0 0,1 0 0 0 0,0 0 0 0 0,0 1 0 0 0,1 0 0 0 0,18-17 0 0 0,11-7 0 0 0,-4-2 0 0 0,-23 28 0 0 0,0 0 0 0 0,1 0 0 0 0,1 1 0 0 0,-1 1 0 0 0,1 0 0 0 0,0 1 0 0 0,21-7 0 0 0,-24 9 0 0 0,-1 0 0 0 0,1 1 0 0 0,-1 0 0 0 0,1 1 0 0 0,0-1 0 0 0,0 2 0 0 0,0-1 0 0 0,0 1 0 0 0,0 1 0 0 0,0 0 0 0 0,-1 0 0 0 0,1 0 0 0 0,10 4 0 0 0,-8 0 0 0 0,1 1 0 0 0,0 1 0 0 0,-1 0 0 0 0,0 0 0 0 0,13 12 0 0 0,2 2 0 0 0,-17-12 0 0 0,0 1 0 0 0,0 0 0 0 0,-1 0 0 0 0,13 22 0 0 0,-8-12 0 0 0,46 81 0 0 0,-50-86 0 0 0,0 1 0 0 0,0 0 0 0 0,-1 1 0 0 0,-1-1 0 0 0,9 34 0 0 0,6 30 0 0 0,-11-44 0 0 0,-1 0 0 0 0,-2 1 0 0 0,-2 0 0 0 0,4 63 0 0 0,-10-75 0 0 0,-1 0 0 0 0,-4 26 0 0 0,4-43 0 0 0,-1 0 0 0 0,0 0 0 0 0,-1-1 0 0 0,0 1 0 0 0,0-1 0 0 0,0 0 0 0 0,-1 0 0 0 0,0 0 0 0 0,0 0 0 0 0,-7 7 0 0 0,3-6 0 0 0,0 0 0 0 0,0 0 0 0 0,-1 0 0 0 0,-12 7 0 0 0,0 0 0 0 0,15-13 0 0 0,-1 1 0 0 0,1-1 0 0 0,-1 0 0 0 0,0-1 0 0 0,0 0 0 0 0,1 0 0 0 0,-1 0 0 0 0,0-1 0 0 0,-8 0 0 0 0,0 1 0 0 0,-2-1 0 0 0,0 0 0 0 0,-1 0 0 0 0,1-2 0 0 0,0 0 0 0 0,-29-7 0 0 0,40 6 0 0 0,0 1 0 0 0,0-1 0 0 0,0 0 0 0 0,0-1 0 0 0,0 0 0 0 0,1 1 0 0 0,-1-2 0 0 0,1 1 0 0 0,0-1 0 0 0,-6-7 0 0 0,-20-17 0 0 0,12 16 0 0 0,15 11 0 0 0,0 0 0 0 0,1-1 0 0 0,-1 0 0 0 0,1 1 0 0 0,-1-1 0 0 0,1-1 0 0 0,0 1 0 0 0,0 0 0 0 0,1-1 0 0 0,-1 1 0 0 0,-3-7 0 0 0,-2-6 0 0 0,-1 2 0 0 0,-18-24 0 0 0,20 29 0 0 0,0 0 0 0 0,0 0 0 0 0,2 0 0 0 0,-1-1 0 0 0,1 1 0 0 0,0-1 0 0 0,-6-21 0 0 0,-7-24 0 0 0,14 46 0 0 0,0-2 0 0 0,0 1 0 0 0,1 0 0 0 0,1-1 0 0 0,0 1 0 0 0,-1-21 0 0 0,1-7 0 0 0,1 27 0 0 0,0 1 0 0 0,1 0 0 0 0,0-1 0 0 0,1 1 0 0 0,0 0 0 0 0,0 0 0 0 0,1 0 0 0 0,0 0 0 0 0,8-19 0 0 0,-7 23 0 0 0,14-29 0 0 0,27-39 0 0 0,-15 28 0 0 0,-23 35 0 0 0,1 0 0 0 0,0 1 0 0 0,0 0 0 0 0,18-18 0 0 0,-3 6 0 0 0,30-39 0 0 0,10-10 0 0 0,-51 61 0 0 0,11-13 0 0 0,1 1 0 0 0,1 0 0 0 0,1 2 0 0 0,1 1 0 0 0,48-27 0 0 0,-19 18 0 0 0,-44 22 0 0 0,0 0 0 0 0,0 1 0 0 0,0 0 0 0 0,21-5 0 0 0,28-11 0 0 0,-50 17 0 0 0,-1 0 0 0 0,1 0 0 0 0,0 1 0 0 0,-1 1 0 0 0,1 0 0 0 0,20-2 0 0 0,24 1 0 0 0,-29 0 0 0 0,0 2 0 0 0,1 0 0 0 0,-1 2 0 0 0,0 1 0 0 0,0 1 0 0 0,28 6 0 0 0,-46-6 0 0 0,0-1 0 0 0,0 1 0 0 0,0 0 0 0 0,0 0 0 0 0,0 1 0 0 0,-1 0 0 0 0,0 0 0 0 0,0 1 0 0 0,0-1 0 0 0,0 1 0 0 0,-1 0 0 0 0,7 8 0 0 0,5 16 0 0 0,13-10 0 0 0,-23-9 0 0 0,0-1 0 0 0,-1 1 0 0 0,0 1 0 0 0,-1-1 0 0 0,0 1 0 0 0,0 0 0 0 0,4 16 0 0 0,0 10 0 0 0,-1 0 0 0 0,-1 0 0 0 0,-3 0 0 0 0,-1 1 0 0 0,-1 0 0 0 0,-2-1 0 0 0,-2 1 0 0 0,-11 65 0 0 0,2-65 0 0 0,-2 0 0 0 0,-1 0 0 0 0,-2-2 0 0 0,-32 55 0 0 0,42-80 0 0 0,-1-1 0 0 0,0-1 0 0 0,-1 1 0 0 0,-11 9 0 0 0,-17 24 0 0 0,30-33 0 0 0,-1 2 0 0 0,-1 0 0 0 0,-1 0 0 0 0,1 0 0 0 0,-19 17 0 0 0,-49 29 0 0 0,73-55 0 0 0,-2 2 0 0 0,-1-1 0 0 0,1 1 0 0 0,-1-1 0 0 0,0 0 0 0 0,0 0 0 0 0,-1-1 0 0 0,1 0 0 0 0,-1 0 0 0 0,-7 2 0 0 0,-11 4 0 0 0,0-2 0 0 0,-28 6 0 0 0,46-12 0 0 0,1 0 0 0 0,-1 0 0 0 0,1-1 0 0 0,-1 1 0 0 0,0-1 0 0 0,1-1 0 0 0,-1 1 0 0 0,1-1 0 0 0,-1 0 0 0 0,1-1 0 0 0,0 0 0 0 0,-1 0 0 0 0,1 0 0 0 0,-11-6 0 0 0,-6-8 0 0 0,1 0 0 0 0,0-2 0 0 0,2 0 0 0 0,0-2 0 0 0,1 0 0 0 0,1-1 0 0 0,-18-28 0 0 0,14 15-4 0 0,2-1 0 0 0,2-1 0 0 0,-16-41 0 0 0,26 53-1 0 0,1 0 1 0 0,1-1 0 0 0,1 0-1 0 0,1 0 1 0 0,1 0 0 0 0,0-29-1 0 0,3 43 1 0 0,-1-1 3 0 0,1 1 0 0 0,0-1 0 0 0,1 1 1 0 0,0-1-1 0 0,1 1 0 0 0,0 0 1 0 0,1 0-1 0 0,0 0 0 0 0,5-11 0 0 0,3 1-8 0 0,0 2 0 0 0,1-1 0 0 0,0 1 0 0 0,22-23 0 0 0,14-14 1 0 0,-34 39 7 0 0,0 1 1 0 0,1 1-1 0 0,29-25 0 0 0,-20 21 2 0 0,5-4 1 0 0,1 1 1 0 0,1 2-1 0 0,1 1 1 0 0,39-18 0 0 0,14-5 0 0 0,-69 32-3 0 0,1 1 0 0 0,-1 1 0 0 0,1 1 0 0 0,1 0-1 0 0,34-8 1 0 0,22 1 10 0 0,-4 0 19 0 0,1 3 1 0 0,100-2 0 0 0,-63 18-30 0 0,-97-3 0 0 0,-1 0 0 0 0,1 0 0 0 0,-1 1 0 0 0,1 0 0 0 0,-1 1 0 0 0,0 0 0 0 0,17 11 0 0 0,27 17 0 0 0,-39-7 0 0 0,13-7 0 0 0,-17 11 0 0 0,2-8 0 0 0,5 16 0 0 0,29 124 0 0 0,-42-139 0 0 0,0 2 0 0 0,-1 0 0 0 0,-1 0 0 0 0,0 26 0 0 0,-2-8 0 0 0,1-27 0 0 0,-2 0 0 0 0,0 0 0 0 0,0 0 0 0 0,-2 0 0 0 0,1 0 0 0 0,-2 0 0 0 0,0 0 0 0 0,-11 28 0 0 0,3-1 0 0 0,10-36 0 0 0,0 1 0 0 0,-1-1 0 0 0,0 0 0 0 0,0 0 0 0 0,0 0 0 0 0,-5 9 0 0 0,-8 10 0 0 0,-2-1 0 0 0,0 0 0 0 0,-1-2 0 0 0,-2 0 0 0 0,0-1 0 0 0,-1-1 0 0 0,-28 20 0 0 0,26-24 0 0 0,-1 0 0 0 0,0-2 0 0 0,-1-2 0 0 0,-1 0 0 0 0,0-1 0 0 0,-1-2 0 0 0,0 0 0 0 0,0-2 0 0 0,-1-1 0 0 0,1-1 0 0 0,-1-2 0 0 0,-51 1 0 0 0,66-4 0 0 0,0-1 0 0 0,0 0 0 0 0,1-1 0 0 0,-1 0 0 0 0,1-1 0 0 0,-1 0 0 0 0,-22-10 0 0 0,7-1 0 0 0,1-2 0 0 0,0-1 0 0 0,2-1 0 0 0,0-1 0 0 0,1-2 0 0 0,1 0 0 0 0,-34-41 0 0 0,33 35 0 0 0,0-2 0 0 0,2 0 0 0 0,2-2 0 0 0,-29-56 0 0 0,38 62 0 0 0,1-1 0 0 0,1 0 0 0 0,2-1 0 0 0,1 1 0 0 0,1-1 0 0 0,1-1 0 0 0,1 1 0 0 0,1 0 0 0 0,3-39 0 0 0,1 58 0 0 0,-1 0 0 0 0,1 0 0 0 0,0 0 0 0 0,1 0 0 0 0,0 1 0 0 0,7-14 0 0 0,2-6 0 0 0,-8 15 0 0 0,0 2 0 0 0,-1-1 0 0 0,2 1 0 0 0,0 0 0 0 0,0 1 0 0 0,0-1 0 0 0,12-14 0 0 0,85-94-12 0 0,59-44-11 0 0,-138 142 24 0 0,103-84 18 0 0,-106 90-16 0 0,1 0 0 0 0,0 1 0 0 0,1 2 0 0 0,34-14 0 0 0,65-25-3 0 0,-80 31 0 0 0,1 2 0 0 0,0 2 0 0 0,51-11 0 0 0,-51 18 0 0 0,-21 2 0 0 0,1 1 0 0 0,-1 1 0 0 0,1 1 0 0 0,0 1 0 0 0,-1 1 0 0 0,1 1 0 0 0,0 0 0 0 0,0 2 0 0 0,21 5 0 0 0,-24-2 0 0 0,0 1 0 0 0,-1 1 0 0 0,0 0 0 0 0,0 2 0 0 0,-1 0 0 0 0,0 1 0 0 0,0 1 0 0 0,21 18 0 0 0,-23-14 0 0 0,-1 0 0 0 0,0 2 0 0 0,-1-1 0 0 0,-1 2 0 0 0,-1 0 0 0 0,11 21 0 0 0,-14-25 0 0 0,0 4 0 0 0,-1 0 0 0 0,-1 1 0 0 0,0 1 0 0 0,-2-1 0 0 0,4 31 0 0 0,1-1 0 0 0,-4-16 0 0 0,-2-1 0 0 0,-2 1 0 0 0,-1 0 0 0 0,-1-1 0 0 0,-1 1 0 0 0,-3-1 0 0 0,-9 41 0 0 0,9-47 0 0 0,-4 11 0 0 0,-3 0 0 0 0,0-1 0 0 0,-3 0 0 0 0,-1-1 0 0 0,-30 48 0 0 0,30-53 0 0 0,-73 103 0 0 0,65-95 0 0 0,-2-1 0 0 0,-2-2 0 0 0,-1-1 0 0 0,-53 48 0 0 0,72-74 0 0 0,1-1 0 0 0,-2 0 0 0 0,1 0 0 0 0,-12 5 0 0 0,-26 16 0 0 0,35-18 0 0 0,9-7 0 0 0,-1 1 0 0 0,0-1 0 0 0,1 0 0 0 0,-1 0 0 0 0,0-1 0 0 0,0 0 0 0 0,0 0 0 0 0,0 0 0 0 0,-7 1 0 0 0,-46 13 0 0 0,38-10 0 0 0,0 0 0 0 0,-1-2 0 0 0,1 0 0 0 0,-1-1 0 0 0,0-1 0 0 0,0-1 0 0 0,-31-2 0 0 0,46-1 0 0 0,0 1 0 0 0,0-1 0 0 0,0 0 0 0 0,0 0 0 0 0,0-1 0 0 0,1 0 0 0 0,-1 0 0 0 0,-5-4 0 0 0,-11-6 0 0 0,-4-2 0 0 0,1-1 0 0 0,1-1 0 0 0,0-1 0 0 0,2-1 0 0 0,0-1 0 0 0,1-1 0 0 0,1-1 0 0 0,1 0 0 0 0,1-2 0 0 0,1 0 0 0 0,1-1 0 0 0,-16-36 0 0 0,18 29 0 0 0,1-1 0 0 0,2 0 0 0 0,1-1 0 0 0,2 0 0 0 0,1-1 0 0 0,2 0 0 0 0,1 0 0 0 0,2 0 0 0 0,4-64 0 0 0,0 85 0 0 0,0-1 0 0 0,1 1 0 0 0,0 0 0 0 0,1 1 0 0 0,1-1 0 0 0,0 1 0 0 0,7-14 0 0 0,7-7 0 0 0,29-39 0 0 0,-22 35 0 0 0,-5 9 0 0 0,2 1 0 0 0,0 1 0 0 0,2 0 0 0 0,2 2 0 0 0,35-26 0 0 0,-2 6 0 0 0,104-56 0 0 0,-109 74 0 0 0,1 2 0 0 0,1 3 0 0 0,74-19 0 0 0,-103 35 0 0 0,-1 1 0 0 0,38-1 0 0 0,-26 3 0 0 0,-9 1 0 0 0,55 2 0 0 0,-74 0 0 0 0,0 2 0 0 0,1-1 0 0 0,-1 2 0 0 0,0-1 0 0 0,0 2 0 0 0,0-1 0 0 0,21 11 0 0 0,-15-5 0 0 0,0 1 0 0 0,-1 1 0 0 0,-1 0 0 0 0,1 1 0 0 0,-2 1 0 0 0,0 1 0 0 0,0-1 0 0 0,20 29 0 0 0,6 17 0 0 0,-33-51 0 0 0,-1-1 0 0 0,0 2 0 0 0,0-1 0 0 0,-1 1 0 0 0,0 0 0 0 0,0 0 0 0 0,-1 0 0 0 0,-1 1 0 0 0,1-1 0 0 0,-1 1 0 0 0,2 14 0 0 0,8 47 0 0 0,-8-52 0 0 0,-1 1 0 0 0,-1-1 0 0 0,1 25 0 0 0,-3-8 0 0 0,0 5 0 0 0,-1 1 0 0 0,-2 0 0 0 0,-2-1 0 0 0,-2 1 0 0 0,-18 67 0 0 0,-74 144 0 0 0,81-221 0 0 0,-28 41 0 0 0,-5 8 0 0 0,35-56 0 0 0,-1 0 0 0 0,-1-2 0 0 0,0 0 0 0 0,-2 0 0 0 0,-1-2 0 0 0,-25 21 0 0 0,27-26 0 0 0,-1-1 0 0 0,-1-1 0 0 0,0 0 0 0 0,0-2 0 0 0,-2-1 0 0 0,1 0 0 0 0,-40 13 0 0 0,46-20 0 0 0,-1 0 0 0 0,0-1 0 0 0,-28 2 0 0 0,37-5 0 0 0,1 0 0 0 0,-1 0 0 0 0,0-1 0 0 0,1 0 0 0 0,-1 0 0 0 0,1-1 0 0 0,-1 1 0 0 0,1-2 0 0 0,0 1 0 0 0,-1 0 0 0 0,1-1 0 0 0,-6-4 0 0 0,-8-8 0 0 0,1 0 0 0 0,0-1 0 0 0,0-1 0 0 0,2-1 0 0 0,0 0 0 0 0,1-1 0 0 0,1-1 0 0 0,1-1 0 0 0,-13-26 0 0 0,-10-25 0 0 0,-39-114 0 0 0,73 177 0 0 0,-6-20 0 0 0,1-1 0 0 0,2 0 0 0 0,0 0 0 0 0,3 0 0 0 0,0 0 0 0 0,3-42 0 0 0,0 56 0 0 0,2 0 0 0 0,0 0 0 0 0,1 0 0 0 0,0 1 0 0 0,2-1 0 0 0,0 1 0 0 0,0 0 0 0 0,1 0 0 0 0,12-19 0 0 0,10-13 0 0 0,48-61 0 0 0,-59 85 0 0 0,8-6 0 0 0,1 2 0 0 0,1 1 0 0 0,2 1 0 0 0,0 2 0 0 0,1 0 0 0 0,2 2 0 0 0,46-23 0 0 0,-48 29 0 0 0,1 2 0 0 0,40-12 0 0 0,-33 13 0 0 0,-7 2 0 0 0,2 1 0 0 0,-1 2 0 0 0,1 2 0 0 0,39-3 0 0 0,132 7 0 0 0,-189 2 0 0 0,-1 1 0 0 0,1 0 0 0 0,0 1 0 0 0,-1 1 0 0 0,0 0 0 0 0,0 1 0 0 0,17 8 0 0 0,1 3 0 0 0,-1 2 0 0 0,30 22 0 0 0,-48-27 0 0 0,0-1 0 0 0,-1 1 0 0 0,17 25 0 0 0,-18-24 0 0 0,-5-4 0 0 0,0 0 0 0 0,0 0 0 0 0,-1 0 0 0 0,0 1 0 0 0,-1 0 0 0 0,6 21 0 0 0,8 66 0 0 0,-17-94 0 0 0,3 37 0 0 0,-2 0 0 0 0,-4 48 0 0 0,0-18 0 0 0,1-47 0 0 0,-1 0 0 0 0,-1 0 0 0 0,-1 0 0 0 0,-2-1 0 0 0,0 1 0 0 0,-1-2 0 0 0,-1 1 0 0 0,-18 33 0 0 0,-3-3 0 0 0,22-37 0 0 0,2-2 0 0 0,-1-1 0 0 0,-1 0 0 0 0,0 0 0 0 0,-10 14 0 0 0,-54 89 0 0 0,-3 3 0 0 0,64-105 0 0 0,-1-1 0 0 0,0 0 0 0 0,-1-1 0 0 0,-1 0 0 0 0,0-1 0 0 0,-18 12 0 0 0,27-20 0 0 0,-19 12 0 0 0,-1-1 0 0 0,0-1 0 0 0,-27 11 0 0 0,44-21 0 0 0,0-1 0 0 0,-1 0 0 0 0,1 0 0 0 0,0-1 0 0 0,-1 0 0 0 0,1 0 0 0 0,-9-1 0 0 0,13 0 0 0 0,-1 0 0 0 0,1-1 0 0 0,-1 1 0 0 0,1-1 0 0 0,0 0 0 0 0,-1 0 0 0 0,1 0 0 0 0,0-1 0 0 0,0 1 0 0 0,0-1 0 0 0,0 0 0 0 0,0 0 0 0 0,0 0 0 0 0,0 0 0 0 0,-4-5 0 0 0,-58-90 0 0 0,39 60 0 0 0,-33-63 0 0 0,54 89 0 0 0,1 0 0 0 0,0 0 0 0 0,0 0 0 0 0,-1-13 0 0 0,-8-24 0 0 0,-1-2 0 0 0,3-2 0 0 0,-9-90 0 0 0,19 134 0 0 0,-1-6 0 0 0,1 0 0 0 0,1 0 0 0 0,0-1 0 0 0,0 1 0 0 0,2 0 0 0 0,0 0 0 0 0,0 0 0 0 0,1 0 0 0 0,1 0 0 0 0,0 1 0 0 0,1-1 0 0 0,1 1 0 0 0,0 0 0 0 0,9-14 0 0 0,7-9 0 0 0,2 0 0 0 0,1 2 0 0 0,1 1 0 0 0,46-43 0 0 0,-51 56 0 0 0,34-30 0 0 0,86-61 0 0 0,-125 102 0 0 0,1 0 0 0 0,-1 1 0 0 0,34-10 0 0 0,10-6 0 0 0,-32 12 0 0 0,1 0 0 0 0,1 2 0 0 0,-1 1 0 0 0,1 2 0 0 0,51-6 0 0 0,152 2 0 0 0,-221 10 0 0 0,1 1 0 0 0,0 1 0 0 0,0 0 0 0 0,-1 1 0 0 0,1 0 0 0 0,0 1 0 0 0,-1 0 0 0 0,22 10 0 0 0,-11 2 0 0 0,23 10 0 0 0,-37-20 0 0 0,0 1 0 0 0,-1 0 0 0 0,1 0 0 0 0,-1 0 0 0 0,0 1 0 0 0,-1 1 0 0 0,0-1 0 0 0,0 1 0 0 0,-1 0 0 0 0,0 1 0 0 0,6 9 0 0 0,-8-12 0 0 0,3 8 0 0 0,0 0 0 0 0,-1 1 0 0 0,0 0 0 0 0,-1 0 0 0 0,-1 0 0 0 0,0 1 0 0 0,2 27 0 0 0,2-1 0 0 0,-3-10 0 0 0,-2-1 0 0 0,-1 0 0 0 0,-1 1 0 0 0,-2-1 0 0 0,-1 1 0 0 0,-1-1 0 0 0,-13 49 0 0 0,10-58 0 0 0,-2 0 0 0 0,-10 20 0 0 0,-9 22 0 0 0,19-43 0 0 0,-6 22 0 0 0,-3-1 0 0 0,-29 54 0 0 0,-36 32 0 0 0,56-87 0 0 0,22-33 0 0 0,-1 0 0 0 0,0 0 0 0 0,0 0 0 0 0,-1 0 0 0 0,0-1 0 0 0,-1 0 0 0 0,1-1 0 0 0,-1 1 0 0 0,0-1 0 0 0,-10 6 0 0 0,15-11 0 0 0,-5 2 0 0 0,0 1 0 0 0,1 0 0 0 0,0 0 0 0 0,-1 0 0 0 0,1 1 0 0 0,1 0 0 0 0,-11 10 0 0 0,9-8 0 0 0,0-1 0 0 0,-1 0 0 0 0,0 0 0 0 0,0-1 0 0 0,0 0 0 0 0,-1-1 0 0 0,1 0 0 0 0,-1 0 0 0 0,0-1 0 0 0,0 0 0 0 0,-1 0 0 0 0,1-1 0 0 0,-10 1 0 0 0,13-2 0 0 0,1-1 0 0 0,0 1 0 0 0,0-1 0 0 0,-1 0 0 0 0,1 0 0 0 0,0-1 0 0 0,0 1 0 0 0,-1-1 0 0 0,1-1 0 0 0,0 1 0 0 0,0-1 0 0 0,0 1 0 0 0,0-2 0 0 0,0 1 0 0 0,1 0 0 0 0,-1-1 0 0 0,-6-5 0 0 0,-8-20 0 0 0,-3 9 0 0 0,19 17 0 0 0,0-1 0 0 0,-1 1 0 0 0,1-1 0 0 0,0 0 0 0 0,1 0 0 0 0,-1 0 0 0 0,0 0 0 0 0,1-1 0 0 0,0 1 0 0 0,-3-6 0 0 0,-37-76 0 0 0,24 50 0 0 0,1-2 0 0 0,-16-48 0 0 0,16 29 0 0 0,-1 3 0 0 0,2-2 0 0 0,3 0 0 0 0,-11-92 0 0 0,22 121 0 0 0,-1-4 0 0 0,1-1 0 0 0,2 1 0 0 0,0-1 0 0 0,3 1 0 0 0,0 0 0 0 0,8-31 0 0 0,-1 32 0 0 0,1 0 0 0 0,2 0 0 0 0,0 1 0 0 0,2 1 0 0 0,1 0 0 0 0,1 1 0 0 0,1 1 0 0 0,2 0 0 0 0,0 2 0 0 0,2 0 0 0 0,34-28 0 0 0,-15 17 0 0 0,-18 13 0 0 0,2 0 0 0 0,0 2 0 0 0,48-27 0 0 0,-44 32 0 0 0,-14 6 0 0 0,0 0 0 0 0,0 2 0 0 0,0 0 0 0 0,0 0 0 0 0,1 2 0 0 0,26-5 0 0 0,49-7 0 0 0,-44 6 0 0 0,60-4 0 0 0,-94 13 0 0 0,0 1 0 0 0,0 0 0 0 0,0 1 0 0 0,0 1 0 0 0,0-1 0 0 0,0 2 0 0 0,-1 0 0 0 0,1 1 0 0 0,17 7 0 0 0,-3 4 0 0 0,0 1 0 0 0,-1 1 0 0 0,0 1 0 0 0,-2 1 0 0 0,0 2 0 0 0,-1 0 0 0 0,-1 2 0 0 0,22 29 0 0 0,-26-26 0 0 0,29 55 0 0 0,-40-68 0 0 0,-2-1 0 0 0,0 0 0 0 0,-2 1 0 0 0,1-1 0 0 0,-1 0 0 0 0,2 26 0 0 0,2 6 0 0 0,4 8 0 0 0,-3 0 0 0 0,-2 0 0 0 0,-3 1 0 0 0,-1 0 0 0 0,-11 96 0 0 0,6-133 0 0 0,-1 1 0 0 0,-1 0 0 0 0,0-1 0 0 0,-12 22 0 0 0,10-21 0 0 0,0 0 0 0 0,1 0 0 0 0,-6 29 0 0 0,7-27 0 0 0,-1-1 0 0 0,0 0 0 0 0,-1 0 0 0 0,-1-1 0 0 0,-1 1 0 0 0,0-2 0 0 0,-1 1 0 0 0,-17 19 0 0 0,9-10 0 0 0,-24 44 0 0 0,29-43 0 0 0,-1-1 0 0 0,-2 0 0 0 0,-1-1 0 0 0,0-1 0 0 0,-2-1 0 0 0,-31 30 0 0 0,-18-4 0 0 0,65-46 0 0 0,-1-1 0 0 0,1 0 0 0 0,0 0 0 0 0,-1 0 0 0 0,1 0 0 0 0,-1-1 0 0 0,1 0 0 0 0,-1 1 0 0 0,0-1 0 0 0,1-1 0 0 0,-1 1 0 0 0,0 0 0 0 0,0-1 0 0 0,0 0 0 0 0,0 0 0 0 0,0 0 0 0 0,1 0 0 0 0,-1-1 0 0 0,0 1 0 0 0,0-1 0 0 0,0 0 0 0 0,1 0 0 0 0,-1-1 0 0 0,1 1 0 0 0,-1-1 0 0 0,1 0 0 0 0,-1 0 0 0 0,1 0 0 0 0,0 0 0 0 0,0 0 0 0 0,0-1 0 0 0,0 1 0 0 0,0-1 0 0 0,-3-4 0 0 0,6 7 0 0 0,-13-22 0 0 0,1 0 0 0 0,1 0 0 0 0,1-1 0 0 0,1 0 0 0 0,-7-29 0 0 0,13 42 0 0 0,0 0 0 0 0,-1 0 0 0 0,-9-17 0 0 0,-6-17 0 0 0,12 16 0 0 0,2-1 0 0 0,-3-36 0 0 0,0-2 0 0 0,2 15 0 0 0,0-90 0 0 0,6 131 0 0 0,1 0 0 0 0,1 0 0 0 0,-1 0 0 0 0,2 0 0 0 0,7-20 0 0 0,-1 1 0 0 0,-2 5 0 0 0,-4 11 0 0 0,1 0 0 0 0,0 1 0 0 0,1-1 0 0 0,11-21 0 0 0,-8 21 0 0 0,15-27 0 0 0,1 0 0 0 0,2 1 0 0 0,2 2 0 0 0,2 1 0 0 0,39-39 0 0 0,-48 56 0 0 0,1-2 0 0 0,2 0 0 0 0,0 1 0 0 0,1 2 0 0 0,1 0 0 0 0,0 2 0 0 0,39-18 0 0 0,-14 14 0 0 0,-14 5 0 0 0,54-14 0 0 0,-69 24 0 0 0,0 2 0 0 0,0 0 0 0 0,31-1 0 0 0,-47 4 0 0 0,1 1 0 0 0,-1 0 0 0 0,1 1 0 0 0,0-1 0 0 0,-1 1 0 0 0,1 1 0 0 0,-1-1 0 0 0,0 1 0 0 0,1 0 0 0 0,-1 0 0 0 0,0 1 0 0 0,0 0 0 0 0,0 0 0 0 0,-1 1 0 0 0,10 6 0 0 0,6 18 0 0 0,-5-15 0 0 0,-14-11 0 0 0,0-1 0 0 0,0 1 0 0 0,0 0 0 0 0,0 0 0 0 0,-1 0 0 0 0,1-1 0 0 0,0 2 0 0 0,-1-1 0 0 0,1 0 0 0 0,-1 0 0 0 0,0 0 0 0 0,0 1 0 0 0,0-1 0 0 0,0 0 0 0 0,1 5 0 0 0,1 1 0 0 0,-1 0 0 0 0,1-1 0 0 0,1 1 0 0 0,0-1 0 0 0,4 7 0 0 0,-4-8 0 0 0,-1 0 0 0 0,1 0 0 0 0,-1 0 0 0 0,-1 1 0 0 0,1-1 0 0 0,1 8 0 0 0,7 31 0 0 0,-1 1 0 0 0,-3 0 0 0 0,3 83 0 0 0,-9-77 0 0 0,-2 69 0 0 0,0-109 0 0 0,0 1 0 0 0,-1-1 0 0 0,-1 0 0 0 0,0 0 0 0 0,0 0 0 0 0,-1 0 0 0 0,-7 13 0 0 0,3-7 0 0 0,1-1 0 0 0,1 1 0 0 0,-7 30 0 0 0,-7 24 0 0 0,5-30 0 0 0,10-24 0 0 0,-2 0 0 0 0,0 0 0 0 0,-1 0 0 0 0,-15 24 0 0 0,10-25 0 0 0,9-13 0 0 0,1 0 0 0 0,0 0 0 0 0,0 0 0 0 0,0 0 0 0 0,0 1 0 0 0,1 0 0 0 0,0-1 0 0 0,-3 7 0 0 0,2-3 0 0 0,0 0 0 0 0,-1 0 0 0 0,0 0 0 0 0,-1-1 0 0 0,1 1 0 0 0,-2-1 0 0 0,1 0 0 0 0,-1-1 0 0 0,0 1 0 0 0,0-1 0 0 0,0 0 0 0 0,-1-1 0 0 0,0 0 0 0 0,-15 9 0 0 0,18-12 0 0 0,0 0 0 0 0,1 0 0 0 0,0 0 0 0 0,-1 1 0 0 0,1-1 0 0 0,0 1 0 0 0,-5 5 0 0 0,5-4 0 0 0,1-1 0 0 0,-1 0 0 0 0,-1 0 0 0 0,1-1 0 0 0,0 1 0 0 0,-1-1 0 0 0,1 0 0 0 0,-1 1 0 0 0,0-2 0 0 0,0 1 0 0 0,1 0 0 0 0,-1-1 0 0 0,-5 2 0 0 0,-12 0 0 0 0,1 0 0 0 0,-40 0 0 0 0,53-3 0 0 0,1 0 0 0 0,-1 0 0 0 0,0-1 0 0 0,0 0 0 0 0,0 0 0 0 0,1-1 0 0 0,-1 0 0 0 0,1 0 0 0 0,-1 0 0 0 0,1-1 0 0 0,0 0 0 0 0,-7-4 0 0 0,-11-21 0 0 0,-41-28 0 0 0,30 13 0 0 0,2 0 0 0 0,3-3 0 0 0,1 0 0 0 0,-44-99 0 0 0,65 121 0 0 0,1 0 0 0 0,1 0 0 0 0,2 0 0 0 0,0-1 0 0 0,1 0 0 0 0,2 1 0 0 0,2-38 0 0 0,-1 51 0 0 0,-1-3 0 0 0,1 1 0 0 0,1 0 0 0 0,1 0 0 0 0,-1 0 0 0 0,2 0 0 0 0,0 0 0 0 0,9-25 0 0 0,3 9 0 0 0,2 1 0 0 0,0 1 0 0 0,2 0 0 0 0,1 1 0 0 0,1 2 0 0 0,1 0 0 0 0,1 1 0 0 0,1 1 0 0 0,1 1 0 0 0,1 1 0 0 0,41-23 0 0 0,-32 24 0 0 0,-25 13 0 0 0,0 0 0 0 0,0 1 0 0 0,0 0 0 0 0,1 1 0 0 0,0 0 0 0 0,0 1 0 0 0,15-3 0 0 0,-15 4 0 0 0,0 0 0 0 0,0-1 0 0 0,18-8 0 0 0,-18 7 0 0 0,-1 0 0 0 0,1 1 0 0 0,0 0 0 0 0,17-2 0 0 0,21-1 0 0 0,65 1 0 0 0,-97 6 0 0 0,0 0 0 0 0,1 1 0 0 0,-2 1 0 0 0,1 0 0 0 0,0 1 0 0 0,-1 1 0 0 0,28 12 0 0 0,-3 1 0 0 0,-21-10 0 0 0,0 2 0 0 0,0 0 0 0 0,-1 0 0 0 0,30 24 0 0 0,-41-27 0 0 0,4 2 0 0 0,-1 1 0 0 0,0 1 0 0 0,-1 0 0 0 0,10 14 0 0 0,4 5 0 0 0,-17-23 0 0 0,-1 1 0 0 0,0 0 0 0 0,0 0 0 0 0,0 0 0 0 0,-1 1 0 0 0,0 0 0 0 0,-1 0 0 0 0,5 14 0 0 0,2 27 0 0 0,-3 0 0 0 0,-2 1 0 0 0,0 67 0 0 0,-7-93 0 0 0,0 1 0 0 0,-2-1 0 0 0,0 0 0 0 0,-2 0 0 0 0,-1-1 0 0 0,-1 1 0 0 0,-1-1 0 0 0,-19 41 0 0 0,-2 0 0 0 0,20-44 0 0 0,0 0 0 0 0,-20 30 0 0 0,9-19 0 0 0,0 0 0 0 0,-2-1 0 0 0,-32 37 0 0 0,32-38 0 0 0,20-28 0 0 0,1 1 0 0 0,0-1 0 0 0,-1 0 0 0 0,0 1 0 0 0,0-1 0 0 0,0 0 0 0 0,0 0 0 0 0,0 0 0 0 0,0 0 0 0 0,0-1 0 0 0,0 1 0 0 0,-1 0 0 0 0,-3 1 0 0 0,-17 12 0 0 0,15-9 0 0 0,0 0 0 0 0,0-1 0 0 0,0-1 0 0 0,-13 6 0 0 0,2-4 0 0 0,-35 7 0 0 0,52-12 0 0 0,0-1 0 0 0,-1 0 0 0 0,1 0 0 0 0,-1 0 0 0 0,1 0 0 0 0,0-1 0 0 0,-1 1 0 0 0,1-1 0 0 0,-1 1 0 0 0,1-1 0 0 0,0 0 0 0 0,0 0 0 0 0,0 0 0 0 0,-1 0 0 0 0,1 0 0 0 0,0-1 0 0 0,0 1 0 0 0,0-1 0 0 0,-1-1 0 0 0,-20-20 0 0 0,2-2 0 0 0,1 0 0 0 0,-23-36 0 0 0,28 33 0 0 0,2-1 0 0 0,1 0 0 0 0,1-1 0 0 0,1 0 0 0 0,2-1 0 0 0,1 0 0 0 0,-3-35 0 0 0,1-73 0 0 0,8 131 0 0 0,1 0 0 0 0,0-1 0 0 0,1 1 0 0 0,-1-1 0 0 0,2 1 0 0 0,-1 0 0 0 0,1-1 0 0 0,0 1 0 0 0,1 0 0 0 0,3-8 0 0 0,5-5 0 0 0,0 0 0 0 0,16-21 0 0 0,-2 3 0 0 0,-15 25-1 0 0,0 0-1 0 0,1 1 1 0 0,1 0 0 0 0,0 1-1 0 0,1 1 1 0 0,0 0 0 0 0,1 1-1 0 0,0 0 1 0 0,0 1 0 0 0,1 0-1 0 0,18-7 1 0 0,4-7 6 0 0,-35 21-4 0 0,1 0 0 0 0,-1 0-1 0 0,1 0 1 0 0,0 1-1 0 0,0-1 1 0 0,-1 0 0 0 0,1 1-1 0 0,0 0 1 0 0,1 0 0 0 0,-1 0-1 0 0,0 0 1 0 0,0 0-1 0 0,0 1 1 0 0,1-1 0 0 0,-1 1-1 0 0,6 0 1 0 0,31-1-1 0 0,56 3 0 0 0,-87-1 0 0 0,-1 0 0 0 0,1 0 0 0 0,-1 1 0 0 0,1 1 0 0 0,-1-1 0 0 0,0 1 0 0 0,0 1 0 0 0,13 7 0 0 0,-18-9 0 0 0,9 5 0 0 0,0 0 0 0 0,-1 1 0 0 0,0 1 0 0 0,0 0 0 0 0,-1 0 0 0 0,12 15 0 0 0,1 11 0 0 0,-2 2 0 0 0,24 59 0 0 0,-37-75 0 0 0,-1 0 0 0 0,-1 1 0 0 0,-1 0 0 0 0,-1 0 0 0 0,-1 1 0 0 0,0 36 0 0 0,-2 4 0 0 0,-4 96 0 0 0,1-138 0 0 0,-1 0 0 0 0,-1-1 0 0 0,-1 0 0 0 0,-1 0 0 0 0,-14 34 0 0 0,-8 13 0 0 0,-20 40 0 0 0,31-77 0 0 0,-1 0 0 0 0,-32 39 0 0 0,26-23 0 0 0,11-34 0 0 0,10-9 0 0 0,0 0 0 0 0,0 0 0 0 0,1-1 0 0 0,-1 2 0 0 0,1-1 0 0 0,0 0 0 0 0,-4 7 0 0 0,6-9 0 0 0,-1 0 0 0 0,1 1 0 0 0,-1-1 0 0 0,0 0 0 0 0,1 0 0 0 0,-1 0 0 0 0,0 0 0 0 0,0 0 0 0 0,0 0 0 0 0,0 0 0 0 0,0 0 0 0 0,0 0 0 0 0,0 0 0 0 0,0 0 0 0 0,0-1 0 0 0,0 1 0 0 0,0 0 0 0 0,-1-1 0 0 0,1 1 0 0 0,0-1 0 0 0,0 0 0 0 0,-2 1 0 0 0,2-1 0 0 0,-1 1 0 0 0,0-1 0 0 0,1 1 0 0 0,0 0 0 0 0,-1-1 0 0 0,1 1 0 0 0,-1 0 0 0 0,1 0 0 0 0,0 0 0 0 0,-1 0 0 0 0,1 0 0 0 0,0 0 0 0 0,0 0 0 0 0,-2 2 0 0 0,2-1 0 0 0,0-1 0 0 0,0 1 0 0 0,-1 0 0 0 0,1-1 0 0 0,-1 1 0 0 0,1-1 0 0 0,-1 0 0 0 0,0 0 0 0 0,0 1 0 0 0,1-1 0 0 0,-1 0 0 0 0,0 0 0 0 0,0-1 0 0 0,0 1 0 0 0,0 0 0 0 0,0-1 0 0 0,0 1 0 0 0,0-1 0 0 0,0 0 0 0 0,-1 1 0 0 0,1-1 0 0 0,0 0 0 0 0,0 0 0 0 0,0 0 0 0 0,0-1 0 0 0,0 1 0 0 0,0 0 0 0 0,0-1 0 0 0,-3-1 0 0 0,2 0 0 0 0,0-1 0 0 0,0 0 0 0 0,0 0 0 0 0,1 0 0 0 0,-1-1 0 0 0,1 1 0 0 0,0 0 0 0 0,0-1 0 0 0,0 0 0 0 0,0 0 0 0 0,1 1 0 0 0,-1-1 0 0 0,1 0 0 0 0,0 0 0 0 0,0 0 0 0 0,0-5 0 0 0,-6-57 0 0 0,3-119 0 0 0,5 122 0 0 0,-1 47 0 0 0,2 0 0 0 0,0 0 0 0 0,1 0 0 0 0,0 0 0 0 0,11-28 0 0 0,38-75 0 0 0,-32 76 0 0 0,-10 26 0 0 0,1 0 0 0 0,0 0 0 0 0,2 1 0 0 0,-1 0 0 0 0,27-24 0 0 0,1-3 0 0 0,-23 27 0 0 0,1 1 0 0 0,1 0 0 0 0,0 1 0 0 0,22-12 0 0 0,-3 1 0 0 0,-20 16 0 0 0,-1 1 0 0 0,1 1 0 0 0,0 1 0 0 0,1 0 0 0 0,23-4 0 0 0,-33 9 0 0 0,0 1 0 0 0,1-1 0 0 0,-1 2 0 0 0,0-1 0 0 0,0 1 0 0 0,0 1 0 0 0,-1 0 0 0 0,1 0 0 0 0,0 0 0 0 0,0 1 0 0 0,-1 1 0 0 0,0-1 0 0 0,0 1 0 0 0,14 9 0 0 0,-21-12 0 0 0,1 0 0 0 0,-1 0 0 0 0,0 0 0 0 0,0 1 0 0 0,0-1 0 0 0,0 0 0 0 0,0 0 0 0 0,0 1 0 0 0,0-1 0 0 0,0 0 0 0 0,-1 1 0 0 0,1-1 0 0 0,0 1 0 0 0,-1-1 0 0 0,1 3 0 0 0,7 12 0 0 0,-4-13 0 0 0,-1 1 0 0 0,0-1 0 0 0,0 1 0 0 0,0 0 0 0 0,0 0 0 0 0,0 0 0 0 0,-1 0 0 0 0,0 1 0 0 0,0-1 0 0 0,0 1 0 0 0,-1-1 0 0 0,1 1 0 0 0,0 5 0 0 0,-1-8 0 0 0,7 31 0 0 0,-1-1 0 0 0,-2 1 0 0 0,-1 0 0 0 0,-2 0 0 0 0,-1 0 0 0 0,-2 0 0 0 0,-9 62 0 0 0,7-79 0 0 0,-1 1 0 0 0,-1-1 0 0 0,0-1 0 0 0,-1 1 0 0 0,-13 23 0 0 0,3-7 0 0 0,-8 11 0 0 0,19-35 0 0 0,1-1 0 0 0,-1 1 0 0 0,1 0 0 0 0,1 1 0 0 0,-4 10 0 0 0,3-9 0 0 0,-1 0 0 0 0,0 0 0 0 0,-1-1 0 0 0,0 1 0 0 0,0-1 0 0 0,-1 0 0 0 0,0-1 0 0 0,-13 13 0 0 0,-17 21 0 0 0,33-37 0 0 0,-1 0 0 0 0,0 0 0 0 0,0 0 0 0 0,-1-1 0 0 0,1 0 0 0 0,-1 0 0 0 0,0 0 0 0 0,0-1 0 0 0,0 0 0 0 0,0 0 0 0 0,-1-1 0 0 0,1 1 0 0 0,-12 1 0 0 0,16-3 0 0 0,-1-1 0 0 0,1 1 0 0 0,-1-1 0 0 0,1 0 0 0 0,-1 0 0 0 0,1 0 0 0 0,-1 0 0 0 0,1 0 0 0 0,-1-1 0 0 0,1 1 0 0 0,0-1 0 0 0,-1 0 0 0 0,1 1 0 0 0,0-1 0 0 0,-1 0 0 0 0,1-1 0 0 0,0 1 0 0 0,0 0 0 0 0,0 0 0 0 0,0-1 0 0 0,0 1 0 0 0,0-1 0 0 0,0 0 0 0 0,1 0 0 0 0,-1 0 0 0 0,0 0 0 0 0,1 0 0 0 0,0 0 0 0 0,-1 0 0 0 0,1 0 0 0 0,0 0 0 0 0,0 0 0 0 0,0-1 0 0 0,1 1 0 0 0,-1 0 0 0 0,0-1 0 0 0,1 1 0 0 0,-1-1 0 0 0,1 1 0 0 0,0-1 0 0 0,0-3 0 0 0,-10-84 0 0 0,2 40 0 0 0,3 0 0 0 0,3 0 0 0 0,3-55 0 0 0,2 90 0 0 0,1 0 0 0 0,1 0 0 0 0,0 0 0 0 0,1 0 0 0 0,0 1 0 0 0,2 0 0 0 0,9-16 0 0 0,0 0 0 0 0,-9 16 0 0 0,-3 2 0 0 0,1 1 0 0 0,0 0 0 0 0,1 0 0 0 0,0 0 0 0 0,0 1 0 0 0,1 0 0 0 0,1 0 0 0 0,15-13 0 0 0,7-5 0 0 0,-28 25 0 0 0,-1 0 0 0 0,1 1 0 0 0,0-1 0 0 0,0 0 0 0 0,0 1 0 0 0,1 0 0 0 0,-1-1 0 0 0,1 1 0 0 0,-1 1 0 0 0,6-3 0 0 0,0 1 0 0 0,-5 2 0 0 0,0 0 0 0 0,0-1 0 0 0,0 1 0 0 0,-1-1 0 0 0,1 1 0 0 0,0-1 0 0 0,-1 0 0 0 0,0 0 0 0 0,1-1 0 0 0,-1 1 0 0 0,0-1 0 0 0,5-5 0 0 0,-5 6 0 0 0,1 0 0 0 0,0 0 0 0 0,-1 1 0 0 0,1-1 0 0 0,0 1 0 0 0,0 0 0 0 0,-1 0 0 0 0,1 1 0 0 0,0-1 0 0 0,0 1 0 0 0,0-1 0 0 0,0 1 0 0 0,0 0 0 0 0,0 1 0 0 0,7 1 0 0 0,2-2 0 0 0,-11 0 0 0 0,0 0 0 0 0,0 0 0 0 0,0 0 0 0 0,0 1 0 0 0,0-1 0 0 0,0 0 0 0 0,0 1 0 0 0,0-1 0 0 0,0 1 0 0 0,0 0 0 0 0,0 0 0 0 0,0-1 0 0 0,-1 1 0 0 0,1 0 0 0 0,0 1 0 0 0,-1-1 0 0 0,1 0 0 0 0,-1 0 0 0 0,1 1 0 0 0,-1-1 0 0 0,0 1 0 0 0,1-1 0 0 0,-1 1 0 0 0,0 0 0 0 0,1 1 0 0 0,16 18 0 0 0,-14-18 0 0 0,0 1 0 0 0,0 0 0 0 0,-1 0 0 0 0,0 0 0 0 0,0 0 0 0 0,0 1 0 0 0,0-1 0 0 0,0 1 0 0 0,-1 0 0 0 0,0 0 0 0 0,2 6 0 0 0,9 18 0 0 0,-10-24 0 0 0,-1-1 0 0 0,0 1 0 0 0,-1-1 0 0 0,1 1 0 0 0,-1-1 0 0 0,0 1 0 0 0,0 0 0 0 0,0 0 0 0 0,-1 4 0 0 0,6 22 0 0 0,-3-22 0 0 0,0 0 0 0 0,0 0 0 0 0,-1 1 0 0 0,2 11 0 0 0,1 8 0 0 0,-2-10 0 0 0,-2-1 0 0 0,1 0 0 0 0,-4 37 0 0 0,0-6 0 0 0,1-35 0 0 0,0-1 0 0 0,-1 1 0 0 0,-1-1 0 0 0,0 0 0 0 0,-1 0 0 0 0,-1 0 0 0 0,0 0 0 0 0,0-1 0 0 0,-1 0 0 0 0,-1 0 0 0 0,-14 20 0 0 0,6 2 0 0 0,4-5 0 0 0,-27 34 0 0 0,35-56 0 0 0,-1-1 0 0 0,-1 1 0 0 0,1-1 0 0 0,-1 0 0 0 0,-7 7 0 0 0,-11 16 0 0 0,19-24 0 0 0,1 1 0 0 0,-1-1 0 0 0,0-1 0 0 0,-1 1 0 0 0,1 0 0 0 0,-1-1 0 0 0,-5 4 0 0 0,-14 14 0 0 0,22-20 0 0 0,1 0 0 0 0,-1 1 0 0 0,0-1 0 0 0,0 0 0 0 0,0 0 0 0 0,-1 0 0 0 0,1 0 0 0 0,0-1 0 0 0,-1 1 0 0 0,1-1 0 0 0,-1 1 0 0 0,0-1 0 0 0,1 0 0 0 0,-1 0 0 0 0,0 0 0 0 0,0 0 0 0 0,0-1 0 0 0,1 1 0 0 0,-1-1 0 0 0,0 0 0 0 0,0 1 0 0 0,0-1 0 0 0,0 0 0 0 0,0-1 0 0 0,-3 0 0 0 0,3 0 0 0 0,1 0 0 0 0,-1-1 0 0 0,1 1 0 0 0,-1-1 0 0 0,1 0 0 0 0,-1 1 0 0 0,1-1 0 0 0,0 0 0 0 0,0 0 0 0 0,0-1 0 0 0,0 1 0 0 0,0 0 0 0 0,1-1 0 0 0,-1 1 0 0 0,1-1 0 0 0,-1 0 0 0 0,1 1 0 0 0,0-1 0 0 0,0 0 0 0 0,0 0 0 0 0,0-5 0 0 0,-14-49 0 0 0,10 39 0 0 0,1 0 0 0 0,1 0 0 0 0,0 0 0 0 0,1 0 0 0 0,1-26 0 0 0,1 42 0 0 0,0-1 0 0 0,1 0 0 0 0,-1 1 0 0 0,1-1 0 0 0,0 1 0 0 0,0-1 0 0 0,0 1 0 0 0,0 0 0 0 0,0-1 0 0 0,0 1 0 0 0,1 0 0 0 0,-1 0 0 0 0,4-4 0 0 0,12-22 0 0 0,-16 27 0 0 0,0-1 0 0 0,0 0 0 0 0,1 1 0 0 0,-1-1 0 0 0,1 1 0 0 0,-1-1 0 0 0,1 1 0 0 0,-1 0 0 0 0,1 0 0 0 0,0 0 0 0 0,0 0 0 0 0,0 0 0 0 0,-1 0 0 0 0,1 0 0 0 0,0 0 0 0 0,0 1 0 0 0,0-1 0 0 0,0 1 0 0 0,0 0 0 0 0,0-1 0 0 0,1 1 0 0 0,-1 0 0 0 0,0 0 0 0 0,0 0 0 0 0,2 1 0 0 0,-1-1 0 0 0,0 0 0 0 0,0 0 0 0 0,0 0 0 0 0,0 1 0 0 0,0-1 0 0 0,0 1 0 0 0,0 0 0 0 0,0 0 0 0 0,-1 0 0 0 0,1 0 0 0 0,0 1 0 0 0,-1-1 0 0 0,1 1 0 0 0,-1-1 0 0 0,1 1 0 0 0,-1 0 0 0 0,4 4 0 0 0,31 74 0 0 0,-32-70 0 0 0,0 0 0 0 0,-1 0 0 0 0,0 0 0 0 0,-1 1 0 0 0,0-1 0 0 0,0 1 0 0 0,1 20 0 0 0,0 83 0 0 0,-4-90 0 0 0,-2-6 0 0 0,0 0 0 0 0,-1 0 0 0 0,-1 0 0 0 0,0 0 0 0 0,-2-1 0 0 0,-14 33 0 0 0,7-17 0 0 0,7-20 0 0 0,-1-1 0 0 0,-1 0 0 0 0,0-1 0 0 0,0 1 0 0 0,-1-1 0 0 0,0-1 0 0 0,-1 0 0 0 0,-14 11 0 0 0,-5 7 0 0 0,20-21 0 0 0,-1 1 0 0 0,0-1 0 0 0,-1-1 0 0 0,1 1 0 0 0,-1-2 0 0 0,-20 8 0 0 0,-10 6 0 0 0,32-14 0 0 0,-1-2 0 0 0,1 1 0 0 0,-1-1 0 0 0,0 0 0 0 0,1-1 0 0 0,-1 0 0 0 0,-19 0 0 0 0,-71-2 0 0 0,94-1 0 0 0,1 0 0 0 0,-1 0 0 0 0,0-1 0 0 0,0 0 0 0 0,1 0 0 0 0,-1 0 0 0 0,1-1 0 0 0,0 0 0 0 0,0 0 0 0 0,0 0 0 0 0,0 0 0 0 0,0-1 0 0 0,1 0 0 0 0,-1 0 0 0 0,-6-8 0 0 0,-6-5 0 0 0,14 14 0 0 0,1-1 0 0 0,-1 0 0 0 0,1 0 0 0 0,0 0 0 0 0,0 0 0 0 0,1-1 0 0 0,-1 1 0 0 0,1 0 0 0 0,0-1 0 0 0,0 1 0 0 0,1-1 0 0 0,-1 1 0 0 0,1-1 0 0 0,0 1 0 0 0,0-1 0 0 0,0 1 0 0 0,1-1 0 0 0,0 1 0 0 0,0-1 0 0 0,0 1 0 0 0,0-1 0 0 0,0 1 0 0 0,1 0 0 0 0,0 0 0 0 0,0 0 0 0 0,0 0 0 0 0,1 0 0 0 0,4-6 0 0 0,6-3 0 0 0,-1-1 0 0 0,-1 0 0 0 0,20-30 0 0 0,-21 28 0 0 0,-4 9 0 0 0,0 0 0 0 0,0 1 0 0 0,1 0 0 0 0,13-10 0 0 0,24-23 0 0 0,-40 35 0 0 0,-1 1 0 0 0,1-1 0 0 0,0 1 0 0 0,-1-1 0 0 0,2 1 0 0 0,-1 1 0 0 0,0-1 0 0 0,5-2 0 0 0,16-10 0 0 0,72-60 0 0 0,-79 61 0 0 0,1 1 0 0 0,1 1 0 0 0,-1 1 0 0 0,2 1 0 0 0,0 0 0 0 0,0 2 0 0 0,35-10 0 0 0,15-4 0 0 0,-60 18 0 0 0,1-1 0 0 0,-1 2 0 0 0,1-1 0 0 0,0 2 0 0 0,0-1 0 0 0,0 2 0 0 0,0 0 0 0 0,0 0 0 0 0,20 2 0 0 0,-31-1 0 0 0,0 0 0 0 0,1 1 0 0 0,-1-1 0 0 0,0 1 0 0 0,1-1 0 0 0,-1 1 0 0 0,0 0 0 0 0,1 0 0 0 0,-1-1 0 0 0,0 1 0 0 0,0 0 0 0 0,0 0 0 0 0,0 0 0 0 0,0 0 0 0 0,0 0 0 0 0,0 0 0 0 0,0 0 0 0 0,0 1 0 0 0,-1-1 0 0 0,1 0 0 0 0,0 0 0 0 0,0 3 0 0 0,1 2 0 0 0,0-1 0 0 0,-1 1 0 0 0,1 0 0 0 0,-1-1 0 0 0,-1 1 0 0 0,1 6 0 0 0,-1 2 0 0 0,0 1 0 0 0,-1-1 0 0 0,-1 1 0 0 0,-4 18 0 0 0,-1-11 0 0 0,-1-1 0 0 0,-1 0 0 0 0,-1 0 0 0 0,0 0 0 0 0,-15 19 0 0 0,-73 88 0 0 0,60-80 0 0 0,-16 14 0 0 0,-2-3 0 0 0,-72 57 0 0 0,111-101 0 0 0,-28 19 0 0 0,-1-2 0 0 0,-1-3 0 0 0,-1-1 0 0 0,-91 37 0 0 0,62-30 0 0 0,56-25 0 0 0,13-5 0 0 0,0-1 0 0 0,-1 0 0 0 0,0-1 0 0 0,-18 5 0 0 0,-64 13 0 0 0,55-12 0 0 0,0-1 0 0 0,0-2 0 0 0,-59 3 0 0 0,69-9 0 0 0,-85-4 0 0 0,99 2 0 0 0,0 0 0 0 0,0 0 0 0 0,0-2 0 0 0,1 1 0 0 0,-1-1 0 0 0,1-1 0 0 0,-10-6 0 0 0,17 9 0 0 0,1-1 0 0 0,0 1 0 0 0,0-1 0 0 0,0 0 0 0 0,1 1 0 0 0,-1-1 0 0 0,1-1 0 0 0,-1 1 0 0 0,1 0 0 0 0,0-1 0 0 0,0 1 0 0 0,1-1 0 0 0,-1 1 0 0 0,1-1 0 0 0,-1-4 0 0 0,-1-1 0 0 0,1-1 0 0 0,0 0 0 0 0,0 0 0 0 0,1-18 0 0 0,1 24 0 0 0,1-1 0 0 0,-1 1 0 0 0,1 0 0 0 0,0 0 0 0 0,1 0 0 0 0,-1 0 0 0 0,1 0 0 0 0,-1 1 0 0 0,1-1 0 0 0,1 0 0 0 0,-1 1 0 0 0,0-1 0 0 0,1 1 0 0 0,-1 0 0 0 0,7-6 0 0 0,1-2 0 0 0,-7 6 0 0 0,-1 2 0 0 0,1 0 0 0 0,-1 1 0 0 0,0-1 0 0 0,1 0 0 0 0,0 1 0 0 0,0-1 0 0 0,0 1 0 0 0,0 0 0 0 0,0 0 0 0 0,0 0 0 0 0,1 1 0 0 0,6-3 0 0 0,-4 0 0 0 0,-1 1 0 0 0,1-1 0 0 0,0 0 0 0 0,-1-1 0 0 0,0 1 0 0 0,6-7 0 0 0,-6 5 0 0 0,0 1 0 0 0,0 0 0 0 0,1 1 0 0 0,0-1 0 0 0,0 1 0 0 0,8-5 0 0 0,6 1 0 0 0,0 0 0 0 0,0 2 0 0 0,1 0 0 0 0,-1 1 0 0 0,1 1 0 0 0,0 1 0 0 0,32-1 0 0 0,-53 4 0 0 0,1 0 0 0 0,-1 0 0 0 0,1 0 0 0 0,-1 0 0 0 0,1 0 0 0 0,-1 0 0 0 0,1 0 0 0 0,-1 0 0 0 0,1 1 0 0 0,-1-1 0 0 0,0 0 0 0 0,1 0 0 0 0,-1 1 0 0 0,1-1 0 0 0,-1 0 0 0 0,0 1 0 0 0,1-1 0 0 0,-1 0 0 0 0,0 1 0 0 0,1-1 0 0 0,-1 0 0 0 0,0 1 0 0 0,1-1 0 0 0,-1 1 0 0 0,0-1 0 0 0,0 0 0 0 0,0 1 0 0 0,1-1 0 0 0,-1 1 0 0 0,0-1 0 0 0,0 1 0 0 0,0-1 0 0 0,0 1 0 0 0,0-1 0 0 0,0 1 0 0 0,0-1 0 0 0,0 1 0 0 0,0-1 0 0 0,0 1 0 0 0,0-1 0 0 0,0 1 0 0 0,0-1 0 0 0,0 1 0 0 0,-1-1 0 0 0,1 0 0 0 0,0 1 0 0 0,0-1 0 0 0,0 1 0 0 0,-1-1 0 0 0,1 1 0 0 0,0-1 0 0 0,-1 0 0 0 0,1 1 0 0 0,-1-1 0 0 0,-16 25 0 0 0,-7 1 0 0 0,21-22 0 0 0,-1 0 0 0 0,0 1 0 0 0,0-1 0 0 0,0 0 0 0 0,0-1 0 0 0,-1 1 0 0 0,0-1 0 0 0,1 0 0 0 0,-1 0 0 0 0,-9 4 0 0 0,-36 17 0 0 0,44-19 0 0 0,-1-1 0 0 0,0-1 0 0 0,-1 1 0 0 0,1-1 0 0 0,-10 3 0 0 0,9-3 0 0 0,0 0 0 0 0,1 0 0 0 0,-1 1 0 0 0,-10 7 0 0 0,-15 6 0 0 0,-164 47 0 0 0,138-44 0 0 0,37-11 0 0 0,1-2 0 0 0,-28 5 0 0 0,-41 8 0 0 0,50-10 0 0 0,-44 5 0 0 0,80-14 0 0 0,-277 18 0 0 0,245-19 0 0 0,0-1 0 0 0,0-2 0 0 0,1-2 0 0 0,0-1 0 0 0,-65-21 0 0 0,-22-12 0 0 0,-44-16 0 0 0,165 54 0 0 0,0 1 0 0 0,0-1 0 0 0,-1 0 0 0 0,1 1 0 0 0,0-1 0 0 0,0 0 0 0 0,0 0 0 0 0,0 0 0 0 0,0 1 0 0 0,0-1 0 0 0,0 0 0 0 0,0-1 0 0 0,1 1 0 0 0,-1 0 0 0 0,0 0 0 0 0,0 0 0 0 0,1 0 0 0 0,-1-1 0 0 0,1 1 0 0 0,-1-2 0 0 0,-6-8 0 0 0,-10 4 0 0 0,15 7 0 0 0,0 0 0 0 0,-1-1 0 0 0,1 0 0 0 0,0 1 0 0 0,0-1 0 0 0,1 0 0 0 0,-1 0 0 0 0,0 0 0 0 0,0 0 0 0 0,0-1 0 0 0,0 1 0 0 0,1 0 0 0 0,-1-1 0 0 0,1 1 0 0 0,-1-1 0 0 0,-2-3 0 0 0,-27-38 0 0 0,29 39 0 0 0,0 1 0 0 0,0 0 0 0 0,1-1 0 0 0,-1 1 0 0 0,1-1 0 0 0,0 0 0 0 0,0 0 0 0 0,0 1 0 0 0,0-1 0 0 0,0 0 0 0 0,1 0 0 0 0,0-6 0 0 0,0 6 0 0 0,0 0 0 0 0,-1 0 0 0 0,1 0 0 0 0,-1 0 0 0 0,0 0 0 0 0,0 0 0 0 0,0 0 0 0 0,-1 0 0 0 0,-1-4 0 0 0,2 7 0 0 0,1-1 0 0 0,0 0 0 0 0,0 0 0 0 0,0 0 0 0 0,0 0 0 0 0,0 0 0 0 0,0 1 0 0 0,0-1 0 0 0,1 0 0 0 0,-1 0 0 0 0,1 0 0 0 0,-1 0 0 0 0,1 1 0 0 0,0-1 0 0 0,0 0 0 0 0,-1 1 0 0 0,3-3 0 0 0,-3 3 0 0 0,3-4 0 0 0,0 0 0 0 0,0 1 0 0 0,1-1 0 0 0,-1 1 0 0 0,1 0 0 0 0,0 0 0 0 0,0 0 0 0 0,0 0 0 0 0,1 1 0 0 0,-1 0 0 0 0,1 0 0 0 0,8-4 0 0 0,13-10 0 0 0,0-2 0 0 0,1 2 0 0 0,0 1 0 0 0,1 1 0 0 0,1 1 0 0 0,0 2 0 0 0,1 1 0 0 0,0 1 0 0 0,1 1 0 0 0,0 2 0 0 0,0 1 0 0 0,35-1 0 0 0,-38 5 0 0 0,13-2 0 0 0,0 1 0 0 0,0 3 0 0 0,1 1 0 0 0,72 12 0 0 0,-93-7 0 0 0,-1 1 0 0 0,1 1 0 0 0,-1 1 0 0 0,-1 1 0 0 0,0 0 0 0 0,19 14 0 0 0,-37-22 0 0 0,1 1 0 0 0,-1-1 0 0 0,0 0 0 0 0,0 0 0 0 0,0 1 0 0 0,0-1 0 0 0,0 1 0 0 0,0-1 0 0 0,-1 1 0 0 0,1-1 0 0 0,-1 1 0 0 0,1 0 0 0 0,-1-1 0 0 0,0 1 0 0 0,-1 4 0 0 0,2 2 0 0 0,0-4 0 0 0,9 35 0 0 0,-10-34 0 0 0,-1 0 0 0 0,0 0 0 0 0,0 0 0 0 0,0 0 0 0 0,-1 0 0 0 0,0 0 0 0 0,0-1 0 0 0,0 1 0 0 0,-1 0 0 0 0,0-1 0 0 0,0 0 0 0 0,0 0 0 0 0,-1 0 0 0 0,1 0 0 0 0,-6 5 0 0 0,-6 4 0 0 0,-1 1 0 0 0,-32 21 0 0 0,29-22 0 0 0,6-4 0 0 0,9-6 0 0 0,-1 0 0 0 0,0-1 0 0 0,0 0 0 0 0,-1 0 0 0 0,1 0 0 0 0,-8 3 0 0 0,-37 21 0 0 0,43-23 0 0 0,0 1 0 0 0,0-1 0 0 0,0-1 0 0 0,0 1 0 0 0,0-1 0 0 0,-9 2 0 0 0,-61 15 0 0 0,-2-3 0 0 0,0-3 0 0 0,0-4 0 0 0,-104 0 0 0 0,115-12 0 0 0,-1-3 0 0 0,-74-15 0 0 0,129 17 0 0 0,1-1 0 0 0,0 0 0 0 0,-23-11 0 0 0,23 8 0 0 0,-1 2 0 0 0,0 0 0 0 0,-21-5 0 0 0,-112-37 0 0 0,35 2 0 0 0,106 44 0 0 0,1-2 0 0 0,-1 1 0 0 0,0-1 0 0 0,0 0 0 0 0,1 0 0 0 0,0 0 0 0 0,0-1 0 0 0,0 0 0 0 0,0 0 0 0 0,0 0 0 0 0,1-1 0 0 0,-5-4 0 0 0,-36-32 0 0 0,42 40 0 0 0,0-1 0 0 0,1 0 0 0 0,0 0 0 0 0,-1 0 0 0 0,1 0 0 0 0,0 0 0 0 0,0-1 0 0 0,0 1 0 0 0,0 0 0 0 0,1-1 0 0 0,-1 0 0 0 0,1 1 0 0 0,-1-1 0 0 0,1 0 0 0 0,0 0 0 0 0,0 0 0 0 0,0 0 0 0 0,0 0 0 0 0,1 0 0 0 0,-1 0 0 0 0,1 0 0 0 0,0 0 0 0 0,0 0 0 0 0,0 0 0 0 0,0 0 0 0 0,1 0 0 0 0,-1 0 0 0 0,1 0 0 0 0,0 0 0 0 0,-1 0 0 0 0,2 0 0 0 0,-1 0 0 0 0,0 0 0 0 0,0 0 0 0 0,1 1 0 0 0,-1-1 0 0 0,1 0 0 0 0,0 1 0 0 0,4-5 0 0 0,19-14 0 0 0,1 1 0 0 0,0 1 0 0 0,2 2 0 0 0,56-28 0 0 0,133-38 0 0 0,-178 73 0 0 0,1 2 0 0 0,54-5 0 0 0,-28 4 0 0 0,-2 3 0 0 0,129 3 0 0 0,-94 5 0 0 0,-81-2 0 0 0,0 1 0 0 0,34 6 0 0 0,-47-6 0 0 0,-1 0 0 0 0,0 0 0 0 0,0 0 0 0 0,0 0 0 0 0,0 1 0 0 0,0-1 0 0 0,0 1 0 0 0,0 0 0 0 0,0 0 0 0 0,-1 0 0 0 0,1 1 0 0 0,-1 0 0 0 0,0-1 0 0 0,1 1 0 0 0,-1 0 0 0 0,-1 0 0 0 0,1 1 0 0 0,4 5 0 0 0,3 5 0 0 0,-9-13 0 0 0,0 0 0 0 0,0 0 0 0 0,0 0 0 0 0,0 0 0 0 0,-1 0 0 0 0,1 1 0 0 0,0-1 0 0 0,-1 0 0 0 0,1 0 0 0 0,-1 0 0 0 0,1 1 0 0 0,-1-1 0 0 0,1 0 0 0 0,-1 0 0 0 0,0 1 0 0 0,0-1 0 0 0,0 0 0 0 0,1 1 0 0 0,-2 1 0 0 0,1 2 0 0 0,0-1 0 0 0,-1 0 0 0 0,0 1 0 0 0,0-1 0 0 0,0 0 0 0 0,-1 0 0 0 0,0 0 0 0 0,1 0 0 0 0,-1 0 0 0 0,-1 0 0 0 0,1 0 0 0 0,0-1 0 0 0,-1 1 0 0 0,0-1 0 0 0,0 1 0 0 0,0-1 0 0 0,0 0 0 0 0,0 0 0 0 0,-5 2 0 0 0,-11 8 0 0 0,0-1 0 0 0,-35 17 0 0 0,6-4 0 0 0,8-1 0 0 0,-2-2 0 0 0,0-2 0 0 0,-1-2 0 0 0,-1-2 0 0 0,-54 13 0 0 0,0-1 0 0 0,57-16 0 0 0,-53 11 0 0 0,-19-5 0 0 0,-202 8 0 0 0,259-26 0 0 0,-114-3 0 0 0,145 1 0 0 0,0-1 0 0 0,1-1 0 0 0,-1-2 0 0 0,-39-13 0 0 0,2-4 0 0 0,17 8 0 0 0,-46-25 0 0 0,65 27 0 0 0,11 7 0 0 0,0-1 0 0 0,1-1 0 0 0,0 0 0 0 0,0-1 0 0 0,1 0 0 0 0,0-2 0 0 0,-18-17 0 0 0,10 7 0 0 0,19 20 0 0 0,1 0 0 0 0,0 0 0 0 0,-1 0 0 0 0,1 0 0 0 0,0 0 0 0 0,0-1 0 0 0,0 1 0 0 0,0-1 0 0 0,0 1 0 0 0,0-1 0 0 0,0 1 0 0 0,0-1 0 0 0,0 1 0 0 0,1-1 0 0 0,-1 0 0 0 0,0-3 0 0 0,-3-6 0 0 0,0-1 0 0 0,1 0 0 0 0,0 0 0 0 0,-2-16 0 0 0,5 25 0 0 0,0-1 0 0 0,0 1 0 0 0,0-1 0 0 0,0 1 0 0 0,0-1 0 0 0,1 1 0 0 0,0 0 0 0 0,-1-1 0 0 0,1 1 0 0 0,0 0 0 0 0,1 0 0 0 0,-1-1 0 0 0,1 1 0 0 0,-1 0 0 0 0,1 0 0 0 0,0 0 0 0 0,0 1 0 0 0,4-5 0 0 0,-1 2 0 0 0,0-1 0 0 0,0 1 0 0 0,-1-1 0 0 0,0 0 0 0 0,0-1 0 0 0,5-9 0 0 0,20-28 0 0 0,100-83 0 0 0,-107 109 0 0 0,0 2 0 0 0,0 0 0 0 0,2 1 0 0 0,45-21 0 0 0,-12 7 0 0 0,-34 17 0 0 0,0 2 0 0 0,1 1 0 0 0,0 1 0 0 0,1 1 0 0 0,-1 1 0 0 0,48-5 0 0 0,2-1 0 0 0,-46 8 0 0 0,0 1 0 0 0,0 2 0 0 0,33 1 0 0 0,-16 1 0 0 0,-41-1 0 0 0,1 0 0 0 0,0 0 0 0 0,-1 1 0 0 0,0-1 0 0 0,1 1 0 0 0,-1 0 0 0 0,1 0 0 0 0,-1 1 0 0 0,0 0 0 0 0,0-1 0 0 0,0 1 0 0 0,0 1 0 0 0,0-1 0 0 0,0 0 0 0 0,0 1 0 0 0,-1 0 0 0 0,1 0 0 0 0,-1 0 0 0 0,0 0 0 0 0,0 1 0 0 0,0-1 0 0 0,0 1 0 0 0,-1 0 0 0 0,4 6 0 0 0,-2 0 0 0 0,0 0 0 0 0,0 1 0 0 0,-1-1 0 0 0,0 1 0 0 0,-1-1 0 0 0,-1 1 0 0 0,1 0 0 0 0,-2 19 0 0 0,0-19 0 0 0,-1 0 0 0 0,0 0 0 0 0,0 0 0 0 0,-2 0 0 0 0,1 0 0 0 0,-1-1 0 0 0,-1 1 0 0 0,0-1 0 0 0,0 0 0 0 0,-1 0 0 0 0,-9 13 0 0 0,-5 4 0 0 0,-1-2 0 0 0,-37 36 0 0 0,8-8 0 0 0,33-38 0 0 0,-1 0 0 0 0,0-1 0 0 0,-1-1 0 0 0,0-1 0 0 0,-30 15 0 0 0,-7 6 0 0 0,15-8 0 0 0,-2-3 0 0 0,0-1 0 0 0,-1-3 0 0 0,0-1 0 0 0,-2-2 0 0 0,-48 9 0 0 0,25-11 0 0 0,-1-3 0 0 0,0-3 0 0 0,-136-5 0 0 0,194-2 0 0 0,0-1 0 0 0,1 0 0 0 0,-1-1 0 0 0,1 0 0 0 0,-1 0 0 0 0,1-1 0 0 0,0-1 0 0 0,0 0 0 0 0,0 0 0 0 0,1-1 0 0 0,-1 0 0 0 0,1-1 0 0 0,1 1 0 0 0,-1-2 0 0 0,1 0 0 0 0,0 0 0 0 0,0 0 0 0 0,1-1 0 0 0,0 0 0 0 0,-10-14 0 0 0,14 13 0 0 0,0 1 0 0 0,0 0 0 0 0,1-1 0 0 0,1 1 0 0 0,-1-1 0 0 0,1 0 0 0 0,1 1 0 0 0,-1-1 0 0 0,2 0 0 0 0,1-13 0 0 0,-1-12 0 0 0,-2 26 0 0 0,1 5 0 0 0,0 1 0 0 0,-1 0 0 0 0,1 0 0 0 0,0-1 0 0 0,1 1 0 0 0,-1 0 0 0 0,0 0 0 0 0,1-1 0 0 0,-1 1 0 0 0,1 0 0 0 0,-1 0 0 0 0,1 0 0 0 0,0 0 0 0 0,0 0 0 0 0,0 0 0 0 0,0 0 0 0 0,1 0 0 0 0,-1 0 0 0 0,0 0 0 0 0,3-2 0 0 0,21-26 0 0 0,153-179 0 0 0,-154 188 0 0 0,0 1 0 0 0,2 1 0 0 0,0 2 0 0 0,48-26 0 0 0,-35 21 0 0 0,-31 17 0 0 0,1 1 0 0 0,-1 0 0 0 0,1 0 0 0 0,0 1 0 0 0,0 0 0 0 0,0 0 0 0 0,15-2 0 0 0,-11 3 0 0 0,-1-1 0 0 0,0 0 0 0 0,-1-1 0 0 0,16-7 0 0 0,-19 7 0 0 0,1 0 0 0 0,0 1 0 0 0,0 0 0 0 0,0 1 0 0 0,0 0 0 0 0,0 0 0 0 0,15 0 0 0 0,-24 2 0 0 0,0 0 0 0 0,1 0 0 0 0,-1 0 0 0 0,1 0 0 0 0,-1 0 0 0 0,0 0 0 0 0,1 0 0 0 0,-1 0 0 0 0,1 0 0 0 0,-1 0 0 0 0,0 0 0 0 0,1 0 0 0 0,-1 1 0 0 0,0-1 0 0 0,1 0 0 0 0,-1 0 0 0 0,0 0 0 0 0,1 1 0 0 0,-1-1 0 0 0,0 0 0 0 0,0 1 0 0 0,1-1 0 0 0,-1 0 0 0 0,0 0 0 0 0,0 1 0 0 0,1-1 0 0 0,-1 0 0 0 0,0 1 0 0 0,0-1 0 0 0,0 1 0 0 0,0-1 0 0 0,0 0 0 0 0,0 1 0 0 0,1-1 0 0 0,-1 0 0 0 0,0 1 0 0 0,0-1 0 0 0,0 1 0 0 0,0-1 0 0 0,0 0 0 0 0,0 1 0 0 0,-1-1 0 0 0,1 1 0 0 0,0-1 0 0 0,0 0 0 0 0,0 1 0 0 0,0-1 0 0 0,0 0 0 0 0,0 1 0 0 0,-1-1 0 0 0,1 0 0 0 0,0 1 0 0 0,0-1 0 0 0,-1 0 0 0 0,1 1 0 0 0,0-1 0 0 0,0 0 0 0 0,-1 0 0 0 0,1 1 0 0 0,-42 22 0 0 0,-1-2 0 0 0,-1-2 0 0 0,-1-1 0 0 0,-71 17 0 0 0,68-29 0 0 0,-1-1 0 0 0,1-3 0 0 0,-86-7 0 0 0,120 4 0 0 0,1-1 0 0 0,-1 0 0 0 0,1-1 0 0 0,0-1 0 0 0,0 0 0 0 0,1-1 0 0 0,-1 0 0 0 0,1-1 0 0 0,0 0 0 0 0,-12-9 0 0 0,4-8 0 0 0,-16 8 0 0 0,16-10 0 0 0,-26-19 0 0 0,23 21 0 0 0,15 15 0 0 0,1 1 0 0 0,-1-1 0 0 0,1-1 0 0 0,-9-13 0 0 0,-10-21 0 0 0,19 33 0 0 0,1 1 0 0 0,1-1 0 0 0,0 0 0 0 0,0 0 0 0 0,1 0 0 0 0,0-1 0 0 0,-3-12 0 0 0,-12-47 0 0 0,11 45 0 0 0,1 0 0 0 0,-5-38 0 0 0,11 57 0 0 0,1-1 0 0 0,0 1 0 0 0,0-1 0 0 0,0 0 0 0 0,1 1 0 0 0,0-1 0 0 0,0 1 0 0 0,0-1 0 0 0,1 1 0 0 0,0-1 0 0 0,1 1 0 0 0,-1 0 0 0 0,1 0 0 0 0,4-6 0 0 0,9-9 0 0 0,1-6 0 0 0,-16 23 0 0 0,1 1 0 0 0,-1 0 0 0 0,1-1 0 0 0,0 1 0 0 0,-1 0 0 0 0,2 0 0 0 0,-1 0 0 0 0,0 1 0 0 0,0-1 0 0 0,1 0 0 0 0,0 1 0 0 0,5-4 0 0 0,1-2 0 0 0,7-7 0 0 0,0 1 0 0 0,1 0 0 0 0,1 2 0 0 0,0 0 0 0 0,25-12 0 0 0,5-3 0 0 0,-30 17 0 0 0,1 2 0 0 0,0 0 0 0 0,1 1 0 0 0,-1 1 0 0 0,1 1 0 0 0,0 1 0 0 0,24-2 0 0 0,-3 2 0 0 0,1 2 0 0 0,71 5 0 0 0,-95 0 0 0 0,1 1 0 0 0,0 1 0 0 0,-1 0 0 0 0,0 2 0 0 0,0 0 0 0 0,-1 1 0 0 0,20 11 0 0 0,-36-18 0 0 0,1 0 0 0 0,-1 0 0 0 0,0 1 0 0 0,1-1 0 0 0,-1 0 0 0 0,0 0 0 0 0,0 1 0 0 0,1-1 0 0 0,-1 0 0 0 0,0 1 0 0 0,-1 0 0 0 0,1-1 0 0 0,0 1 0 0 0,0-1 0 0 0,0 3 0 0 0,7 10 0 0 0,1-6 0 0 0,-6-6 0 0 0,-1 0 0 0 0,0 0 0 0 0,0 1 0 0 0,0-1 0 0 0,-1 0 0 0 0,1 1 0 0 0,-1-1 0 0 0,1 1 0 0 0,-1-1 0 0 0,0 1 0 0 0,0 0 0 0 0,0-1 0 0 0,0 1 0 0 0,0 0 0 0 0,-1 0 0 0 0,1 3 0 0 0,2 6 0 0 0,0 1 0 0 0,-2-1 0 0 0,1 1 0 0 0,-2-1 0 0 0,0 1 0 0 0,0-1 0 0 0,-1 1 0 0 0,0-1 0 0 0,-1 1 0 0 0,-1-1 0 0 0,-5 15 0 0 0,5-20 0 0 0,0-1 0 0 0,-1 0 0 0 0,0 1 0 0 0,0-1 0 0 0,0-1 0 0 0,-1 1 0 0 0,0-1 0 0 0,0 0 0 0 0,0 0 0 0 0,-1 0 0 0 0,0-1 0 0 0,-7 5 0 0 0,-29 26 0 0 0,20-16 0 0 0,-1-1 0 0 0,-1-1 0 0 0,-1-1 0 0 0,-40 20 0 0 0,41-23 0 0 0,-3-1 0 0 0,0-1 0 0 0,-1-1 0 0 0,-1-1 0 0 0,-33 5 0 0 0,38-8 0 0 0,-128 21 0 0 0,120-23 0 0 0,-1-2 0 0 0,0-2 0 0 0,0 0 0 0 0,-63-11 0 0 0,66 6 0 0 0,20 4 0 0 0,0 0 0 0 0,0-1 0 0 0,0-1 0 0 0,1 1 0 0 0,-1-2 0 0 0,-17-7 0 0 0,3-3 0 0 0,10 7 0 0 0,0 0 0 0 0,1-2 0 0 0,0 0 0 0 0,-14-11 0 0 0,-6-12-764 0 0,27 27 423 0 0,1 0-1 0 0,-1 0 0 0 0,1 0 0 0 0,0-1 1 0 0,0 1-1 0 0,0-1 0 0 0,1-1 1 0 0,0 1-1 0 0,0-1 0 0 0,1 1 0 0 0,0-1 1 0 0,0 0-1 0 0,-3-12 0 0 0,3 6 338 0 0,1 0-1 0 0,1 1 1 0 0,0-1-1 0 0,0 0 1 0 0,1 0-1 0 0,1 1 1 0 0,1-1-1 0 0,-1 0 1 0 0,2 1-1 0 0,7-25 1 0 0,2 9-6 0 0,0 0 0 0 0,2 1 0 0 0,22-32 0 0 0,-34 55 10 0 0,1 1 1 0 0,-1 0-1 0 0,1 0 1 0 0,-1 0-1 0 0,1 0 1 0 0,0 0-1 0 0,0 1 1 0 0,6-5-1 0 0,10-8-1 0 0,6-17-22 0 0,6 12 19 0 0,-12-8 12 0 0,8 10-16 0 0,-22 14 1 0 0,0 0 0 0 0,0 0 0 0 0,0 0 1 0 0,1 0-1 0 0,0 1 0 0 0,0 0 0 0 0,12-5 0 0 0,-16 8 3 0 0,0-1 0 0 0,0 1-1 0 0,0-1 1 0 0,-1 0 0 0 0,1 0 0 0 0,0 0-1 0 0,0 0 1 0 0,-1 0 0 0 0,1 0 0 0 0,0 0-1 0 0,-1-1 1 0 0,1 1 0 0 0,-1-1 0 0 0,0 1-1 0 0,1-1 1 0 0,-1 1 0 0 0,0-1 0 0 0,1-2-1 0 0,-1 2-1 0 0,0 0 0 0 0,0 1 0 0 0,0-1-1 0 0,1 0 1 0 0,-1 1 0 0 0,0 0 0 0 0,0-1 0 0 0,1 1-1 0 0,-1 0 1 0 0,1 0 0 0 0,-1-1 0 0 0,1 1-1 0 0,0 0 1 0 0,-1 1 0 0 0,1-1 0 0 0,0 0 0 0 0,0 0-1 0 0,-1 1 1 0 0,4-1 0 0 0,34-21-199 0 0,-35 18 151 0 0,0 1-1 0 0,1 0 0 0 0,0 0 0 0 0,0 0 0 0 0,-1 1 0 0 0,1 0 0 0 0,1 0 0 0 0,7-2 0 0 0,37-15-908 0 0,-42 15 569 0 0,1 1-1 0 0,-1-1 1 0 0,0 1 0 0 0,1 1 0 0 0,0-1 0 0 0,10 0 0 0 0,-9 2-284 0 0,36-13-1990 0 0,-42 12 2489 0 0,0 0-1 0 0,0 0 0 0 0,0-1 0 0 0,0 1 0 0 0,0-1 1 0 0,0 1-1 0 0,-1-1 0 0 0,0-1 0 0 0,1 1 1 0 0,3-6-1 0 0,7-5 144 0 0,-9 8-151 0 0,-1-1 1 0 0,0 1-1 0 0,0-1 0 0 0,0 0 1 0 0,0 0-1 0 0,-1-1 0 0 0,-1 1 0 0 0,1-1 1 0 0,-1 1-1 0 0,0-1 0 0 0,1-10 0 0 0,4-13-1525 0 0,-4 14 314 0 0,0-1 0 0 0,-1 1 0 0 0,0-34 0 0 0,-2 2-3571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8952 0 0,'-5'-4'5524'0'0,"-17"-12"2202"0"0,18 16-5553 0 0,3 0-1943 0 0,0 0 1 0 0,0-1 0 0 0,0 1 0 0 0,-1 0-1 0 0,1 0 1 0 0,0 0 0 0 0,0 0 0 0 0,0 0-1 0 0,0 1 1 0 0,0-1 0 0 0,0 0 0 0 0,0 0-1 0 0,0 1 1 0 0,0-1 0 0 0,-1 0 0 0 0,1 1-1 0 0,1 0 1 0 0,-1-1 0 0 0,-2 2 0 0 0,-6 15 617 0 0,8-16-795 0 0,-1 1 0 0 0,1-1-1 0 0,0 1 1 0 0,0 0 0 0 0,0-1 0 0 0,0 1-1 0 0,0 0 1 0 0,0 0 0 0 0,0-1-1 0 0,1 1 1 0 0,-1 0 0 0 0,1 0 0 0 0,-1 0-1 0 0,1 0 1 0 0,-1 3 0 0 0,1 8 137 0 0,0-6-113 0 0,0 0 1 0 0,0 0 0 0 0,0 0 0 0 0,1 1 0 0 0,0-2 0 0 0,1 1 0 0 0,-1 0-1 0 0,4 9 1 0 0,11 42 188 0 0,-13-43-195 0 0,1-1 0 0 0,-1 0-1 0 0,2 0 1 0 0,0-1 0 0 0,11 20 0 0 0,-8-17-25 0 0,-1 0-1 0 0,11 32 1 0 0,11 24 28 0 0,-22-56-60 0 0,-1 0 0 0 0,0 1 0 0 0,-1-1 0 0 0,6 33 0 0 0,10 32 25 0 0,-19-76-42 0 0,22 54-145 0 0,18 76 0 0 0,-25-74-534 0 0,-17-56 529 0 0,0 0 1 0 0,1-1 0 0 0,0 1 0 0 0,0 0-1 0 0,0-1 1 0 0,1 1 0 0 0,0-1-1 0 0,2 6 1 0 0,7 22-4953 0 0,-12-7-8289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5752 0 0,'-7'-8'5011'0'0,"6"8"-4773"0"0,0-1 0 0 0,1 1 1 0 0,-1-1-1 0 0,0 1 0 0 0,1 0 0 0 0,-1-1 0 0 0,0 0 0 0 0,1 1 0 0 0,-1-1 0 0 0,1 1 0 0 0,-1-1 0 0 0,1 0 0 0 0,-1 1 0 0 0,1-1 0 0 0,0 0 0 0 0,-1 1 0 0 0,1-1 0 0 0,0 0 0 0 0,-1 0 0 0 0,1 1 0 0 0,0-1 1 0 0,0 0-1 0 0,0 0 0 0 0,0 1 0 0 0,0-1 0 0 0,0 0 0 0 0,0-1 0 0 0,-1-4 545 0 0,1 1 0 0 0,1-1 0 0 0,-1 1 1 0 0,1-1-1 0 0,0 1 0 0 0,0-1 0 0 0,3-7 0 0 0,-3 11-712 0 0,0 0 0 0 0,1 0-1 0 0,-1 0 1 0 0,0 0 0 0 0,1 0 0 0 0,-1 1-1 0 0,1-1 1 0 0,0 0 0 0 0,-1 1-1 0 0,1-1 1 0 0,0 1 0 0 0,0 0 0 0 0,0-1-1 0 0,0 1 1 0 0,0 0 0 0 0,1 0-1 0 0,-1 1 1 0 0,0-1 0 0 0,0 0-1 0 0,1 1 1 0 0,2-1 0 0 0,26-7 428 0 0,-24 5-326 0 0,1 1 1 0 0,0 1-1 0 0,0-1 1 0 0,0 1-1 0 0,11 0 1 0 0,17 0 238 0 0,57 3 645 0 0,-50 10-644 0 0,-40-11-374 0 0,0 0 0 0 0,0 1-1 0 0,0-1 1 0 0,0 1-1 0 0,0 0 1 0 0,-1 0-1 0 0,1 0 1 0 0,0 0-1 0 0,-1 1 1 0 0,0-1 0 0 0,1 1-1 0 0,-1-1 1 0 0,3 6-1 0 0,23 20 158 0 0,-23-24-174 0 0,-1 0-1 0 0,1 1 1 0 0,0 0-1 0 0,-1 0 0 0 0,0 0 1 0 0,0 0-1 0 0,-1 1 1 0 0,1-1-1 0 0,-1 1 1 0 0,4 10-1 0 0,-5-10-18 0 0,7 13 7 0 0,19 28 96 0 0,-27-44-98 0 0,1-1 0 0 0,-1 0-1 0 0,0 0 1 0 0,0 0 0 0 0,0 1 0 0 0,0-1-1 0 0,0 0 1 0 0,-1 1 0 0 0,1-1 0 0 0,-1 1 0 0 0,1-1-1 0 0,-1 1 1 0 0,0 4 0 0 0,3 19 72 0 0,6 42 87 0 0,-4 1 0 0 0,-3 77-1 0 0,-2-136-163 0 0,-18 108 5 0 0,17-96-19 0 0,-1-1 1 0 0,-2 0-1 0 0,0 0 0 0 0,-11 31 0 0 0,3-9-370 0 0,-3-2-692 0 0,13-36 682 0 0,-1 0-1 0 0,1 0 0 0 0,1 0 1 0 0,-1 1-1 0 0,1-1 0 0 0,0 0 1 0 0,-1 6-1 0 0,2-10 140 0 0,0 0 1 0 0,0 0 0 0 0,0 0-1 0 0,-1 0 1 0 0,1-1-1 0 0,0 1 1 0 0,-1 0 0 0 0,1 0-1 0 0,0 0 1 0 0,-1-1-1 0 0,1 1 1 0 0,-1 0-1 0 0,0 0 1 0 0,1-1 0 0 0,-1 1-1 0 0,1-1 1 0 0,-1 1-1 0 0,0 0 1 0 0,1-1-1 0 0,-1 1 1 0 0,0-1 0 0 0,0 0-1 0 0,0 1 1 0 0,1-1-1 0 0,-1 0 1 0 0,0 1-1 0 0,0-1 1 0 0,-1 0 0 0 0,-24 4-10343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5320 0 0,'-8'-6'16175'0'0,"21"-4"-15155"0"0,0-1 0 0 0,-1 0-1 0 0,11-14 1 0 0,-22 23-1005 0 0,0 1 1 0 0,0 0-1 0 0,0 0 1 0 0,0 0-1 0 0,0 0 1 0 0,0 0-1 0 0,1 0 1 0 0,-1 0-1 0 0,0 0 0 0 0,0 0 1 0 0,1 1-1 0 0,-1-1 1 0 0,0 0-1 0 0,1 1 1 0 0,-1-1-1 0 0,1 1 1 0 0,1-1-1 0 0,-1 1-2 0 0,0-1-1 0 0,0 0 1 0 0,0 1-1 0 0,0-1 1 0 0,0 0-1 0 0,0 0 1 0 0,-1 0 0 0 0,1 0-1 0 0,0-1 1 0 0,-1 1-1 0 0,1 0 1 0 0,0-1-1 0 0,-1 1 1 0 0,3-3 0 0 0,8-7 21 0 0,1 0 0 0 0,1 1 1 0 0,0 1-1 0 0,0 0 1 0 0,1 1-1 0 0,0 1 1 0 0,28-10-1 0 0,34-19-272 0 0,-33 6-650 0 0,-26 13-288 0 0,15-1 204 0 0,30-14-3356 0 0,-57 31 3529 0 0,1-2 1 0 0,-1 1-1 0 0,0-1 1 0 0,0 0-1 0 0,0 0 0 0 0,0 0 1 0 0,0-1-1 0 0,6-5 1 0 0,11-7-2249 0 0,-11 6 688 0 0,-3 0-1994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4456 0 0,'0'-8'2868'0'0,"-2"-22"2370"0"0,-4 19-1602 0 0,-9 7 7348 0 0,15 4-10915 0 0,-1 0 0 0 0,0 1 0 0 0,0-1 0 0 0,0 0 0 0 0,1 1 1 0 0,-1-1-1 0 0,0 1 0 0 0,0-1 0 0 0,1 1 0 0 0,-1 0 0 0 0,0-1 0 0 0,1 1 1 0 0,-1 0-1 0 0,1-1 0 0 0,-1 1 0 0 0,1 0 0 0 0,-1 0 0 0 0,1-1 0 0 0,-1 3 0 0 0,1 36 402 0 0,2 0 0 0 0,2 0-1 0 0,12 53 1 0 0,-6-34-352 0 0,-6-38-113 0 0,0 1 0 0 0,1-1 1 0 0,8 23-1 0 0,-5-22-94 0 0,0 0 1 0 0,-2 1-1 0 0,5 28 0 0 0,-6-26 28 0 0,9 20-145 0 0,-11-38 117 0 0,0 0 0 0 0,-1 0 0 0 0,0 0 0 0 0,0 1 0 0 0,-1-1 0 0 0,1 12 0 0 0,-1-14-124 0 0,-1 1-1 0 0,1-1 1 0 0,-1 0-1 0 0,1 1 1 0 0,0-1-1 0 0,1 0 1 0 0,-1 0-1 0 0,1 0 1 0 0,4 7-1 0 0,-4-8-138 0 0,-1 1-1 0 0,1-1 0 0 0,-1 0 0 0 0,1 1 0 0 0,-1-1 0 0 0,0 1 0 0 0,0 0 0 0 0,-1-1 0 0 0,1 7 0 0 0,6 2-1052 0 0,-6-12 740 0 0,0 1 0 0 0,0-1-1 0 0,-1 1 1 0 0,1-1-1 0 0,1 0 1 0 0,-1 0-1 0 0,0 1 1 0 0,0-1-1 0 0,0 0 1 0 0,0 0 0 0 0,0 0-1 0 0,0 0 1 0 0,0 0-1 0 0,0 0 1 0 0,0-1-1 0 0,0 1 1 0 0,0 0 0 0 0,0 0-1 0 0,2-1 1 0 0,3-5-2533 0 0,-5-4-1109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78 4592 0 0,'-2'2'301'0'0,"0"1"0"0"0,1-1 0 0 0,0 1 0 0 0,-1-1 0 0 0,1 1 0 0 0,0 0 0 0 0,0 0 0 0 0,0-1 0 0 0,1 1 0 0 0,-1 0 0 0 0,1 0 0 0 0,-1 0 0 0 0,1 0 0 0 0,0-1 0 0 0,0 1 0 0 0,0 0 0 0 0,1 0 0 0 0,-1 0 0 0 0,1 0 0 0 0,-1 0 0 0 0,2 2 0 0 0,17 57 3626 0 0,0-8-2164 0 0,-13-34-1270 0 0,2 0 0 0 0,11 22 0 0 0,-8-18 1 0 0,-1 0 0 0 0,-1 1-1 0 0,9 39 1 0 0,6 19 382 0 0,-10-33-422 0 0,-12-40-349 0 0,0 1 0 0 0,1-1 1 0 0,0 0-1 0 0,1 0 1 0 0,0 0-1 0 0,1-1 1 0 0,0 1-1 0 0,8 11 1 0 0,0 12 201 0 0,-13-31-282 0 0,1 1 1 0 0,-1-1-1 0 0,1 1 0 0 0,-1-1 0 0 0,1 1 0 0 0,0-1 1 0 0,0 0-1 0 0,0 1 0 0 0,1-1 0 0 0,-1 0 1 0 0,0 0-1 0 0,1 0 0 0 0,-1 0 0 0 0,1 0 0 0 0,0 0 1 0 0,0 0-1 0 0,0-1 0 0 0,2 3 0 0 0,-1 0 780 0 0,-6-8-518 0 0,-12-10-182 0 0,11 11-91 0 0,1-1-1 0 0,-1 1 1 0 0,1 0-1 0 0,0-1 1 0 0,0 0-1 0 0,0 0 1 0 0,0 0-1 0 0,-3-7 1 0 0,1 1 3 0 0,0 1 1 0 0,-1 0-1 0 0,0 0 1 0 0,-1 0-1 0 0,-12-13 1 0 0,11 14 3 0 0,1-1 0 0 0,0 1 0 0 0,0-1 0 0 0,1-1 0 0 0,-10-18 0 0 0,9 3 17 0 0,6 20-29 0 0,-1 0-1 0 0,1 0 0 0 0,-1 0 1 0 0,0 1-1 0 0,0-1 1 0 0,-5-6-1 0 0,-7-9 26 0 0,1-1 1 0 0,1 0-1 0 0,1-1 1 0 0,0-1-1 0 0,-11-37 1 0 0,7 17 23 0 0,-4-23 60 0 0,16 47-101 0 0,1 10-2 0 0,1 0 0 0 0,0 0-1 0 0,0 0 1 0 0,1 0-1 0 0,0 0 1 0 0,0 1 0 0 0,1-1-1 0 0,1 0 1 0 0,-1 0 0 0 0,1 0-1 0 0,1 1 1 0 0,3-10 0 0 0,-4 12-2 0 0,1 0-1 0 0,0 0 1 0 0,0 0 0 0 0,1 1 0 0 0,-1-1 0 0 0,1 1 0 0 0,0 0 0 0 0,0 0 0 0 0,1 1 0 0 0,0-1 0 0 0,0 1 0 0 0,0 0 0 0 0,0 0 0 0 0,9-5 0 0 0,14-5 102 0 0,-25 12-90 0 0,0 1 0 0 0,1-1 0 0 0,-1 0 0 0 0,0 1 0 0 0,1 0-1 0 0,-1 0 1 0 0,1 0 0 0 0,-1 0 0 0 0,1 1 0 0 0,-1-1 0 0 0,1 1 0 0 0,6 0 0 0 0,-8 0-2 0 0,17 0 169 0 0,0 0 0 0 0,29 5 0 0 0,-40-3-147 0 0,0 0 1 0 0,0 1-1 0 0,-1-1 1 0 0,1 2-1 0 0,-1-1 1 0 0,0 1-1 0 0,0 0 0 0 0,10 8 1 0 0,7 2 107 0 0,-18-11-99 0 0,-1-1 0 0 0,1 1-1 0 0,0 1 1 0 0,-1-1-1 0 0,1 1 1 0 0,-1 0-1 0 0,0 0 1 0 0,0 1-1 0 0,-1-1 1 0 0,1 1-1 0 0,4 8 1 0 0,-8-11-45 0 0,-1-1 1 0 0,1 1-1 0 0,0-1 1 0 0,-1 1-1 0 0,1-1 1 0 0,0 1-1 0 0,0-1 1 0 0,0 0-1 0 0,0 1 1 0 0,0-1-1 0 0,0 0 1 0 0,0 0-1 0 0,1 0 1 0 0,-1 0-1 0 0,0 0 1 0 0,1 0-1 0 0,-1 0 1 0 0,3 1-1 0 0,-2-1 5 0 0,0 0 0 0 0,-1 0 0 0 0,1 1 0 0 0,0-1 0 0 0,0 0 0 0 0,-1 1 0 0 0,1-1 0 0 0,-1 1 0 0 0,1 0 0 0 0,-1 0-1 0 0,1-1 1 0 0,-1 1 0 0 0,0 0 0 0 0,2 4 0 0 0,13 34 270 0 0,-9-26-186 0 0,-1 1 0 0 0,0 0 0 0 0,-1 0 0 0 0,-1 1 0 0 0,0-1 0 0 0,-1 1 0 0 0,1 19 0 0 0,5 108 281 0 0,-17-53-329 0 0,6-81-48 0 0,1-1 1 0 0,-1 1-1 0 0,-1-1 1 0 0,1 0 0 0 0,-1 0-1 0 0,-1 0 1 0 0,0 0-1 0 0,-5 9 1 0 0,-7 18-100 0 0,15-31 50 0 0,-1 1-1 0 0,1-1 1 0 0,-1 0-1 0 0,0 0 0 0 0,0 0 1 0 0,0 0-1 0 0,0 0 1 0 0,-1 0-1 0 0,1 0 0 0 0,-1-1 1 0 0,-6 7-1 0 0,7-8-24 0 0,1-1 0 0 0,-1 1 0 0 0,1 0 0 0 0,0 1-1 0 0,0-1 1 0 0,0 0 0 0 0,0 0 0 0 0,0 1 0 0 0,0-1 0 0 0,1 0 0 0 0,-1 1-1 0 0,1-1 1 0 0,-1 3 0 0 0,-5 17-1154 0 0,6-21 987 0 0,0-1 1 0 0,0 1-1 0 0,0 0 0 0 0,0 0 0 0 0,-1-1 0 0 0,1 1 1 0 0,0 0-1 0 0,0-1 0 0 0,-1 1 0 0 0,1 0 1 0 0,-1-1-1 0 0,1 1 0 0 0,0-1 0 0 0,-1 1 0 0 0,1-1 1 0 0,-1 1-1 0 0,1-1 0 0 0,-1 1 0 0 0,0-1 0 0 0,1 1 1 0 0,-1-1-1 0 0,1 1 0 0 0,-1-1 0 0 0,0 0 0 0 0,0 1 1 0 0,-3-18-5711 0 0,4 9 4724 0 0,1-1 1 0 0,-1 1-1 0 0,2 0 1 0 0,3-15 0 0 0,-1 6 371 0 0,11-23-742 0 0,-11 35 1502 0 0,0-1 1 0 0,0 0-1 0 0,-1 0 0 0 0,0 0 1 0 0,0 0-1 0 0,-1 0 1 0 0,0-1-1 0 0,0 0 0 0 0,2-11 1 0 0,0 0-21 0 0,-2 11 65 0 0,0 0-1 0 0,1 1 0 0 0,0-1 1 0 0,0 1-1 0 0,0 0 0 0 0,1 0 1 0 0,5-7-1 0 0,11-21-442 0 0,-19 31 393 0 0,0-1 0 0 0,1 1 0 0 0,-1 0 0 0 0,1 0 0 0 0,0 0 0 0 0,0 0 0 0 0,0 1 0 0 0,4-5 0 0 0,-4 4 15 0 0,0 1 1 0 0,0 0 0 0 0,0 0-1 0 0,0-1 1 0 0,-1 0 0 0 0,1 1 0 0 0,-1-1-1 0 0,0 0 1 0 0,0 1 0 0 0,2-6-1 0 0,0-3-136 0 0,-2 5 323 0 0,0 0-1 0 0,1 0 1 0 0,0 0 0 0 0,0 0 0 0 0,1 0 0 0 0,-1 1 0 0 0,1-1 0 0 0,1 1 0 0 0,-1-1 0 0 0,5-4 0 0 0,-7 9-21 0 0,0 0 0 0 0,0 0 0 0 0,0 0 0 0 0,0 0 0 0 0,0 0 0 0 0,-1 0 0 0 0,1 0 0 0 0,0 0 0 0 0,-1 0 0 0 0,1 0 0 0 0,0-1 0 0 0,-1 1 0 0 0,1 0 0 0 0,-1 0 0 0 0,0-1 0 0 0,11-16 13701 0 0,5 46-9238 0 0,-13 8-3030 0 0,21 32-506 0 0,-18-56-890 0 0,-1 0 0 0 0,0 1-1 0 0,-1-1 1 0 0,4 22-1 0 0,-7-22-82 0 0,2 0 0 0 0,0-1-1 0 0,0 1 1 0 0,1-1-1 0 0,7 14 1 0 0,6 23 27 0 0,-16-45-62 0 0,0 0-1 0 0,0 0 1 0 0,0-1-1 0 0,1 1 1 0 0,-1 0-1 0 0,0-1 1 0 0,1 1-1 0 0,0-1 1 0 0,0 0-1 0 0,0 1 1 0 0,0-1-1 0 0,0 0 1 0 0,0 0-1 0 0,3 2 1 0 0,-3-3-10 0 0,0 1 1 0 0,0-1-1 0 0,0 1 1 0 0,0 0-1 0 0,0 0 1 0 0,-1 0-1 0 0,1 0 1 0 0,-1 0-1 0 0,1 0 1 0 0,-1 0-1 0 0,0 0 1 0 0,1 4 0 0 0,1 2-178 0 0,0 0 0 0 0,0-1 0 0 0,1 1 1 0 0,8 11-1 0 0,5 12-1226 0 0,1 19-5853 0 0,-18-50 7064 0 0,1 0 1 0 0,-1 0-1 0 0,0 0 0 0 0,0 0 1 0 0,1 1-1 0 0,-1-1 0 0 0,0 1-399 0 0,1-1 399 0 0,-1 0 1 0 0,0 0-1 0 0,0 1 0 0 0,0-1 1 0 0,0 0-1 0 0,1 0 0 0 0,-1 1 1 0 0,0-1-1 0 0,0 0 0 0 0,0 1 0 0 0,0-1 1 0 0,0 0-1 0 0,0 1 0 0 0,0-1 1 0 0,0 0-1 0 0,0 0 0 0 0,0 1 1 0 0,0-1-1 0 0,0 0 0 0 0,0 1 0 0 0,0-1 1 0 0,0 0-1 0 0,0 1 0 0 0,-1-1 1 0 0,1 0-1 0 0,0 0 0 0 0,0 1 1 0 0,0-1-1 0 0,0 0 0 0 0,-1 1 0 0 0,1-1 1 0 0,0 0-1 0 0,-1 1-399 0 0,1-1 399 0 0,0 0 1 0 0,0 0-1 0 0,-1 0 0 0 0,-4-4-3075 0 0,3-7 4049 0 0,-6-4-2335 0 0,7 13 1298 0 0,-8-8-1245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13 214 3360 0 0,'-1'-5'4077'0'0,"-5"-20"-1244"0"0,4 20-1961 0 0,1-1 0 0 0,0 0 0 0 0,0 1 0 0 0,1-1 0 0 0,0 0 0 0 0,0 0-1 0 0,0 0 1 0 0,2-8 0 0 0,-1-7 780 0 0,2 14-1238 0 0,1 1 0 0 0,0-1 0 0 0,0 1 0 0 0,0-1 0 0 0,1 1 0 0 0,0 0 0 0 0,0 1 0 0 0,0-1 0 0 0,11-7 0 0 0,-10 9-237 0 0,1 0 0 0 0,0 1 1 0 0,-1 0-1 0 0,2 0 0 0 0,-1 0 1 0 0,0 1-1 0 0,0 0 0 0 0,1 1 1 0 0,-1 0-1 0 0,14-1 0 0 0,17 0 632 0 0,-32 1-707 0 0,0 0 1 0 0,1 0-1 0 0,-1 1 1 0 0,1 0 0 0 0,-1 0-1 0 0,1 0 1 0 0,-1 1 0 0 0,0 0-1 0 0,1 1 1 0 0,-1-1 0 0 0,0 1-1 0 0,6 3 1 0 0,11 3 204 0 0,-21-8-285 0 0,-1 0-1 0 0,1 1 1 0 0,0-1 0 0 0,-1 1 0 0 0,1-1 0 0 0,-1 1-1 0 0,1 0 1 0 0,-1 0 0 0 0,1-1 0 0 0,-1 1-1 0 0,0 0 1 0 0,1 0 0 0 0,1 2 0 0 0,37 20 462 0 0,-20-12-305 0 0,-18-11-157 0 0,1 1 0 0 0,0 0 1 0 0,-1 0-1 0 0,0 1 0 0 0,1-1 0 0 0,-1 1 0 0 0,0-1 0 0 0,0 1 0 0 0,1 0 0 0 0,-1-1 0 0 0,-1 1 0 0 0,1 0 0 0 0,0 0 0 0 0,2 5 0 0 0,-3-5-10 0 0,1 0-1 0 0,-1-1 1 0 0,0 1-1 0 0,0 0 1 0 0,1 0-1 0 0,-1-1 1 0 0,1 1-1 0 0,-1-1 0 0 0,1 1 1 0 0,0-1-1 0 0,0 0 1 0 0,-1 0-1 0 0,3 2 1 0 0,17 14 71 0 0,13 45 235 0 0,-12-16-100 0 0,-15-35-163 0 0,-2 1 0 0 0,1 0 0 0 0,-2 0 0 0 0,1 1 0 0 0,-2-1-1 0 0,0 1 1 0 0,2 18 0 0 0,2 4 42 0 0,2 24-74 0 0,-3-1-1 0 0,-3 2 0 0 0,-5 69 1 0 0,1-42-69 0 0,1-83 12 0 0,-1-1 0 0 0,1 1 0 0 0,-1 0 0 0 0,0 0 0 0 0,0 0 0 0 0,-1-1 0 0 0,1 1 0 0 0,-3 4 0 0 0,2-4-27 0 0,0-1 0 0 0,1 1 0 0 0,0 0 0 0 0,-1 0 0 0 0,1 0 0 0 0,0 0-1 0 0,1 0 1 0 0,-1 5 0 0 0,0-4-237 0 0,0 0 0 0 0,0 0 0 0 0,0 0 0 0 0,-1 0-1 0 0,0 0 1 0 0,0 0 0 0 0,0 0 0 0 0,0-1 0 0 0,-1 1 0 0 0,0-1-1 0 0,1 1 1 0 0,-2-1 0 0 0,1 0 0 0 0,0 0 0 0 0,-1-1-1 0 0,-5 5 1 0 0,-3-1-2197 0 0,-23 11-7251 0 0,34-17 9516 0 0,0-1-1 0 0,-1 0 0 0 0,1 0 0 0 0,0 0 0 0 0,0 0 0 0 0,0 0 0 0 0,0 0 1 0 0,0 0-1 0 0,0 0 0 0 0,0 0 0 0 0,0 0 0 0 0,0-1 0 0 0,0 1 0 0 0,0-1 1 0 0,0 1-1 0 0,0 0 0 0 0,0-1 0 0 0,0 1 0 0 0,0-1 0 0 0,0 0 0 0 0,0 1 1 0 0,1-1-1 0 0,-1 0 0 0 0,0 0 0 0 0,0 1 0 0 0,1-1 0 0 0,-1 0 0 0 0,0 0 0 0 0,1 0 1 0 0,-1 0-1 0 0,1 0 0 0 0,-1 0 0 0 0,0-2 0 0 0,-6-7-3258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9 687 3056 0 0,'-9'-7'5301'0'0,"9"7"-5168"0"0,0-25 9451 0 0,2 6-5210 0 0,-1 15-4251 0 0,1 1 0 0 0,-1-1 0 0 0,1 0 0 0 0,-1 1 0 0 0,1-1 0 0 0,0 1-1 0 0,0-1 1 0 0,1 1 0 0 0,-1 0 0 0 0,1 0 0 0 0,0 0 0 0 0,-1 0 0 0 0,6-3 0 0 0,9-13-58 0 0,-16 18-64 0 0,0-1 0 0 0,0 1 0 0 0,1-1-1 0 0,-1 1 1 0 0,1-1 0 0 0,-1 1 0 0 0,1 0-1 0 0,-1 0 1 0 0,1 0 0 0 0,0 0 0 0 0,0 0-1 0 0,-1 0 1 0 0,1 0 0 0 0,0 1 0 0 0,0-1-1 0 0,2 0 1 0 0,0-1 9 0 0,0-1 0 0 0,-1 0 0 0 0,1 1 0 0 0,-1-1 0 0 0,0-1 0 0 0,1 1-1 0 0,-1 0 1 0 0,-1-1 0 0 0,4-4 0 0 0,3-3 9 0 0,12-6-20 0 0,-12 9-61 0 0,0 0 0 0 0,0 0 0 0 0,-1-1 0 0 0,9-11 0 0 0,8-5-260 0 0,-18 20 159 0 0,-1-1 1 0 0,0 0-1 0 0,0 0 1 0 0,0-1-1 0 0,-1 0 1 0 0,7-11-1 0 0,-11 16 101 0 0,1-1-1 0 0,-1 1 1 0 0,1 0 0 0 0,-1 0-1 0 0,1 0 1 0 0,0 0 0 0 0,0 0 0 0 0,0 0-1 0 0,0 0 1 0 0,0 1 0 0 0,1-1-1 0 0,1-1 1 0 0,10-7-233 0 0,3-10-253 0 0,6 8 24 0 0,-14-3 190 0 0,-9 14 302 0 0,0 0 1 0 0,1 0 0 0 0,0 0 0 0 0,-1 0-1 0 0,1 0 1 0 0,0 0 0 0 0,-1 0 0 0 0,1 0-1 0 0,0 0 1 0 0,0 0 0 0 0,0 0-1 0 0,0 0 1 0 0,0 0 0 0 0,0 1 0 0 0,0-1-1 0 0,0 0 1 0 0,0 1 0 0 0,0-1 0 0 0,1 1-1 0 0,1-1 1 0 0,-1 0-4 0 0,0 1 0 0 0,0-1 0 0 0,-1 0-1 0 0,1 0 1 0 0,0 0 0 0 0,0 0 0 0 0,-1 0 0 0 0,1 0-1 0 0,-1 0 1 0 0,1 0 0 0 0,-1-1 0 0 0,1 1 0 0 0,-1-1-1 0 0,0 1 1 0 0,0-1 0 0 0,1 0 0 0 0,0-2 0 0 0,-1 1-4 0 0,1 1 0 0 0,-1 0 0 0 0,1 0 0 0 0,-1 0 0 0 0,1 0 1 0 0,0 0-1 0 0,0 0 0 0 0,0 0 0 0 0,0 1 0 0 0,0-1 0 0 0,0 0 1 0 0,1 1-1 0 0,-1 0 0 0 0,3-2 0 0 0,3 1-9 0 0,-6 1 41 0 0,-1 1 0 0 0,1 0 0 0 0,-1-1 0 0 0,1 1 0 0 0,0-1 0 0 0,-1 0 0 0 0,1 0 0 0 0,-1 1 0 0 0,1-1 0 0 0,-1 0 1 0 0,0 0-1 0 0,1 0 0 0 0,-1 0 0 0 0,0-1 0 0 0,0 1 0 0 0,0 0 0 0 0,0-1 0 0 0,1 0 0 0 0,0-1 15 0 0,-1 1 1 0 0,0 0-1 0 0,1 0 0 0 0,-1 0 0 0 0,1 0 0 0 0,0 0 1 0 0,0 0-1 0 0,0 1 0 0 0,0-1 0 0 0,0 0 1 0 0,0 1-1 0 0,0 0 0 0 0,0-1 0 0 0,1 1 0 0 0,-1 0 1 0 0,0 0-1 0 0,1 0 0 0 0,-1 1 0 0 0,3-1 1 0 0,1-1 205 0 0,1 1 1 0 0,-1 0 0 0 0,0 0 0 0 0,0 1-1 0 0,1 0 1 0 0,-1 0 0 0 0,0 0 0 0 0,7 2-1 0 0,-5 7 221 0 0,0-1 0 0 0,-1 2 0 0 0,0-1 1 0 0,-1 1-1 0 0,0 0 0 0 0,9 21 0 0 0,58 148 2189 0 0,-58-158-2237 0 0,-14-20-353 0 0,1 0 0 0 0,-1 1 0 0 0,1-1 0 0 0,-1 1 1 0 0,0 0-1 0 0,0-1 0 0 0,0 1 0 0 0,1 0 0 0 0,-2 0 0 0 0,1 0 1 0 0,1 3-1 0 0,-1-2 19 0 0,0 0 0 0 0,0-1 1 0 0,0 1-1 0 0,0 0 0 0 0,1 0 0 0 0,-1-1 1 0 0,1 1-1 0 0,-1-1 0 0 0,1 0 0 0 0,0 1 1 0 0,0-1-1 0 0,0 0 0 0 0,0 0 0 0 0,4 3 0 0 0,25 20 635 0 0,-23-19-544 0 0,0 0-1 0 0,-1 0 1 0 0,0 1-1 0 0,8 9 1 0 0,-13-13-104 0 0,1-1 1 0 0,-1 0-1 0 0,1 0 1 0 0,-1 1-1 0 0,1-2 0 0 0,0 1 1 0 0,0 0-1 0 0,0 0 1 0 0,0-1-1 0 0,0 0 1 0 0,0 0-1 0 0,0 0 0 0 0,0 0 1 0 0,6 1-1 0 0,15 5 219 0 0,-19-6-215 0 0,1 0 0 0 0,-1 0 1 0 0,0 0-1 0 0,0-1 0 0 0,0 0 0 0 0,0 0 0 0 0,8-2 1 0 0,7 1 98 0 0,-19 1-139 0 0,3 1 13 0 0,0-1 0 0 0,-1 0 0 0 0,1 0 0 0 0,0 0 0 0 0,0 0-1 0 0,-1 0 1 0 0,1-1 0 0 0,0 0 0 0 0,-1 0 0 0 0,1 0 0 0 0,-1 0 0 0 0,1-1 0 0 0,-1 1-1 0 0,1-1 1 0 0,-1 0 0 0 0,0 0 0 0 0,0 0 0 0 0,0 0 0 0 0,4-4 0 0 0,-6 5-9 0 0,0 0-1 0 0,0 0 1 0 0,0 0 0 0 0,0 0 0 0 0,0-1 0 0 0,0 2-1 0 0,0-1 1 0 0,1 0 0 0 0,-1 0 0 0 0,0 0 0 0 0,1 0 0 0 0,-1 1-1 0 0,1-1 1 0 0,-1 1 0 0 0,1-1 0 0 0,-1 1 0 0 0,3-1-1 0 0,-3 1-2 0 0,0 0-1 0 0,0 0 0 0 0,0 0 0 0 0,0 0 0 0 0,0-1 0 0 0,0 1 0 0 0,0 0 0 0 0,0-1 1 0 0,0 1-1 0 0,0-1 0 0 0,0 1 0 0 0,-1-1 0 0 0,1 0 0 0 0,0 1 0 0 0,0-1 0 0 0,0 0 1 0 0,-1 1-1 0 0,1-1 0 0 0,0 0 0 0 0,-1 0 0 0 0,1 0 0 0 0,-1 0 0 0 0,1 0 0 0 0,-1 1 1 0 0,1-2-1 0 0,4-7 26 0 0,0 1 1 0 0,1-1-1 0 0,0 1 1 0 0,1 1-1 0 0,0-1 1 0 0,11-8-1 0 0,7-10 61 0 0,-24 25-86 0 0,0 0-1 0 0,-1 0 1 0 0,1 0 0 0 0,0 0 0 0 0,-1-1 0 0 0,1 1-1 0 0,0 0 1 0 0,-1 0 0 0 0,0-1 0 0 0,1 1 0 0 0,-1 0-1 0 0,0 0 1 0 0,1-1 0 0 0,-1 1 0 0 0,0 0 0 0 0,0-1 0 0 0,0 1-1 0 0,0 0 1 0 0,-1-1 0 0 0,1-1 0 0 0,0-5 15 0 0,5-8 23 0 0,-1 7-12 0 0,-1 0-1 0 0,0 0 0 0 0,0 0 0 0 0,-1-1 1 0 0,0 1-1 0 0,-1-1 0 0 0,0-17 0 0 0,0 16-17 0 0,-1 7 9 0 0,1-1-1 0 0,-1 1 0 0 0,0-1 1 0 0,0 1-1 0 0,-1-1 1 0 0,1 1-1 0 0,-1-1 1 0 0,0 1-1 0 0,0-1 1 0 0,-1 1-1 0 0,1 0 1 0 0,-1-1-1 0 0,0 1 1 0 0,-4-6-1 0 0,-2-7 9 0 0,7 15-28 0 0,0 0-1 0 0,0 0 1 0 0,0 0 0 0 0,0 0 0 0 0,0 0-1 0 0,0 1 1 0 0,0-1 0 0 0,0 0 0 0 0,-1 0 0 0 0,1 1-1 0 0,-1-1 1 0 0,1 1 0 0 0,-1-1 0 0 0,0 1-1 0 0,0 0 1 0 0,-1-2 0 0 0,-27-20 13 0 0,28 21-14 0 0,-1-1 0 0 0,1 1 0 0 0,-1 0 0 0 0,1-1 0 0 0,-1 1 0 0 0,0 0 0 0 0,0 1 0 0 0,0-1 0 0 0,0 0 0 0 0,0 1 0 0 0,-7-2 0 0 0,8 2-2 0 0,0 1 1 0 0,-1 0-1 0 0,1-1 1 0 0,0 0-1 0 0,0 1 0 0 0,0-1 1 0 0,0 0-1 0 0,0 0 1 0 0,0 0-1 0 0,0 0 1 0 0,0-1-1 0 0,0 1 1 0 0,0-1-1 0 0,1 1 1 0 0,-1-1-1 0 0,0 1 0 0 0,-1-3 1 0 0,1 2-2 0 0,1 0 1 0 0,-1-1 0 0 0,0 1-1 0 0,0 1 1 0 0,-1-1 0 0 0,1 0-1 0 0,0 1 1 0 0,-1-1-1 0 0,1 1 1 0 0,0-1 0 0 0,-1 1-1 0 0,0 0 1 0 0,-4-1-1 0 0,-2-1 7 0 0,-1-1-1 0 0,1 0 1 0 0,0-1-1 0 0,1 0 1 0 0,-15-10-1 0 0,19 12-9 0 0,0 0 0 0 0,0 1-1 0 0,0-1 1 0 0,-1 1 0 0 0,1 0 0 0 0,-1 1-1 0 0,0-1 1 0 0,0 1 0 0 0,1 0 0 0 0,-10-1-1 0 0,-14-4-47 0 0,15 1-99 0 0,0 2 0 0 0,-1 0 0 0 0,-21-3 0 0 0,31 6 24 0 0,1 0 0 0 0,0 0 1 0 0,-1 0-1 0 0,1 0 0 0 0,0 0 0 0 0,-1 1 0 0 0,1 0 0 0 0,0-1 0 0 0,0 1 1 0 0,0 0-1 0 0,-1 1 0 0 0,1-1 0 0 0,0 1 0 0 0,1-1 0 0 0,-1 1 1 0 0,0 0-1 0 0,0 0 0 0 0,1 0 0 0 0,-5 5 0 0 0,-4 8-1502 0 0,1 0 0 0 0,0 1 0 0 0,1 1 0 0 0,1 0 0 0 0,1 0 0 0 0,0 0 0 0 0,-7 33 1 0 0,10-15-3231 0 0,4-20 2753 0 0,-8-1-3858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92 3440 0 0,'0'0'1225'0'0,"2"-36"1138"0"0,10 27-1275 0 0,-11 7-552 0 0,0 0 0 0 0,0 1 0 0 0,0-2 0 0 0,0 1 0 0 0,0 0 0 0 0,-1 0 0 0 0,1 0 1 0 0,0 0-1 0 0,-1 0 0 0 0,0-1 0 0 0,1 1 0 0 0,-1 0 0 0 0,0 0 0 0 0,-1-4 0 0 0,1 5 321 0 0,-11-9 3647 0 0,6 10-4357 0 0,0 0 0 0 0,-1 0 0 0 0,1 0 1 0 0,0 1-1 0 0,0 0 0 0 0,-1 0 0 0 0,1 1 0 0 0,0-1 0 0 0,0 1 1 0 0,0 0-1 0 0,1 0 0 0 0,-1 1 0 0 0,0-1 0 0 0,1 1 0 0 0,0 0 1 0 0,0 1-1 0 0,-1-1 0 0 0,2 1 0 0 0,-1-1 0 0 0,0 1 0 0 0,1 0 1 0 0,0 0-1 0 0,-4 6 0 0 0,5-3-76 0 0,0-1 0 0 0,0 1 1 0 0,1 0-1 0 0,0 0 0 0 0,0 0 0 0 0,0 0 1 0 0,1 0-1 0 0,0-1 0 0 0,1 1 1 0 0,1 9-1 0 0,-1 3 41 0 0,-1 232 847 0 0,0-240-931 0 0,1 0 1 0 0,1-1-1 0 0,5 21 1 0 0,2 8 29 0 0,0 10 84 0 0,23 72 1 0 0,-30-114-131 0 0,1 0-5 0 0,-1 0 1 0 0,1-1-1 0 0,0 0 0 0 0,0 1 1 0 0,6 6-1 0 0,13 25 69 0 0,-8-13-35 0 0,12 27 108 0 0,15 25 10 0 0,-23-48-115 0 0,-13-23-31 0 0,-1 0-1 0 0,0 1 1 0 0,0-1 0 0 0,-1 1-1 0 0,3 8 1 0 0,-3-7 2 0 0,1 0 1 0 0,0 0-1 0 0,0 0 0 0 0,0 0 0 0 0,1-1 0 0 0,0 1 1 0 0,1-1-1 0 0,-1-1 0 0 0,13 12 0 0 0,-17-17-12 0 0,0 0 0 0 0,0 0 0 0 0,0 1 0 0 0,0-1 0 0 0,0 0 0 0 0,0 1 0 0 0,0-1 0 0 0,0 0 0 0 0,-1 1 0 0 0,1-1 0 0 0,0 1 0 0 0,-1-1 0 0 0,1 1 0 0 0,-1 0 0 0 0,1 1 0 0 0,-1-1 0 0 0,0 0 0 0 0,0 0 1 0 0,1-1-1 0 0,-1 1 1 0 0,1 0-1 0 0,0-1 0 0 0,-1 1 1 0 0,1-1-1 0 0,0 1 1 0 0,0-1-1 0 0,0 1 0 0 0,0-1 1 0 0,0 0-1 0 0,0 1 1 0 0,0-1-1 0 0,1 0 0 0 0,-1 0 1 0 0,2 1-1 0 0,20 26 30 0 0,-19-23-26 0 0,-1 0 0 0 0,1 0-1 0 0,0 0 1 0 0,0-1 0 0 0,1 1 0 0 0,-1-1 0 0 0,9 5 0 0 0,-7-4 2 0 0,0 0 0 0 0,0 0 0 0 0,-1 0 0 0 0,0 1 0 0 0,7 8 0 0 0,-8-9-8 0 0,-1 0-1 0 0,2 0 1 0 0,-1 0 0 0 0,1 0 0 0 0,-1 0 0 0 0,1-1 0 0 0,1 0-1 0 0,-1 0 1 0 0,0-1 0 0 0,1 1 0 0 0,0-1 0 0 0,0 0 0 0 0,11 3-1 0 0,14 3-217 0 0,-26-7 12 0 0,1 0 1 0 0,0 0 0 0 0,-1-1-1 0 0,1 1 1 0 0,0-2 0 0 0,11 2 0 0 0,-15-2-13 0 0,1 0 1 0 0,-1 0 0 0 0,1-1 0 0 0,-1 1 0 0 0,1-1 0 0 0,-1 1 0 0 0,1-1 0 0 0,-1 0 0 0 0,1 0 0 0 0,-1 0 0 0 0,0 0 0 0 0,1 0 0 0 0,1-2 0 0 0,22-24-6278 0 0,-20 18 4416 0 0,17-19-5937 0 0,-21 15 3014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4600 0 0,'-19'-18'2446'0'0,"-8"-7"924"0"0,-2 1 1770 0 0,22 17-3095 0 0,7 6-1959 0 0,0 1-1 0 0,-1-1 1 0 0,1 1 0 0 0,0 0 0 0 0,0-1 0 0 0,-1 1 0 0 0,1-1 0 0 0,0 1 0 0 0,0 0 0 0 0,-1-1 0 0 0,1 1 0 0 0,0 0 0 0 0,-1 0 0 0 0,1-1 0 0 0,0 1 0 0 0,-1 0 0 0 0,1 0 0 0 0,-1-1 0 0 0,1 1 0 0 0,-1 0 0 0 0,1 0 0 0 0,0 0 0 0 0,-1 0 0 0 0,1 0 0 0 0,-1 0 0 0 0,1 0 0 0 0,-1-1 0 0 0,1 1 0 0 0,-1 1 0 0 0,1-1 0 0 0,0 0 0 0 0,-1 0 0 0 0,1 0 0 0 0,-2 0 0 0 0,2 0 62 0 0,-1 0-1 0 0,1 1 1 0 0,-1-1 0 0 0,0 0-1 0 0,1 0 1 0 0,-1 1-1 0 0,0-1 1 0 0,1 0 0 0 0,-1 0-1 0 0,1 1 1 0 0,-1-1 0 0 0,1 1-1 0 0,-1-1 1 0 0,1 1 0 0 0,-1-1-1 0 0,1 1 1 0 0,0-1-1 0 0,-1 1 1 0 0,1-1 0 0 0,-1 1-1 0 0,1-1 1 0 0,0 1 0 0 0,0 0-1 0 0,-1-1 1 0 0,1 1 0 0 0,0 1-1 0 0,-5 28 1344 0 0,6 36-1468 0 0,-1-54 374 0 0,1 3-278 0 0,1 1-1 0 0,1-1 0 0 0,0 0 1 0 0,8 23-1 0 0,4 24 81 0 0,-13-48-183 0 0,1-1 1 0 0,1 1-1 0 0,0 0 1 0 0,1-1-1 0 0,0 0 0 0 0,1 0 1 0 0,14 24-1 0 0,8 17 34 0 0,-25-49-59 0 0,0 0 0 0 0,0 0 0 0 0,0 0 0 0 0,1 0 0 0 0,8 8 0 0 0,1 2-14 0 0,1 7-252 0 0,0-1 1 0 0,27 29-1 0 0,-28-39 64 0 0,-13-11 167 0 0,1 1 1 0 0,0 0-1 0 0,0-1 1 0 0,0 1-1 0 0,0 0 1 0 0,-1 0-1 0 0,1 0 1 0 0,0-1 0 0 0,-1 1-1 0 0,1 0 1 0 0,0 0-1 0 0,-1 0 1 0 0,0 0-1 0 0,1 0 1 0 0,-1 0-1 0 0,1 0 1 0 0,-1 2 0 0 0,0-5 27 0 0,-1 1 0 0 0,0-1 1 0 0,0 0-1 0 0,0 1 1 0 0,0-1-1 0 0,0 1 0 0 0,0-1 1 0 0,0 1-1 0 0,0-1 1 0 0,-1 1-1 0 0,1 0 0 0 0,0 0 1 0 0,-3-2-1 0 0,1 1 15 0 0,1 1 1 0 0,0-1-1 0 0,1 0 0 0 0,-1 0 1 0 0,0 1-1 0 0,0-1 0 0 0,1 0 0 0 0,-1-1 1 0 0,1 1-1 0 0,0 0 0 0 0,0 0 0 0 0,0 0 1 0 0,0-1-1 0 0,-2-3 0 0 0,1-3-7 0 0,-2 1 0 0 0,1 0 0 0 0,-1 0 0 0 0,-1 1 0 0 0,1-1 0 0 0,-1 1 0 0 0,-1 0 0 0 0,1 0 0 0 0,-1 1 0 0 0,0-1 0 0 0,-12-8 0 0 0,10 7 17 0 0,0 1 0 0 0,0-1 0 0 0,0-1 0 0 0,1 0 0 0 0,-11-18 0 0 0,-3-9 18 0 0,16 29-15 0 0,0 0 1 0 0,1 0-1 0 0,0-1 0 0 0,1 0 1 0 0,-4-10-1 0 0,4 10-9 0 0,0 1 1 0 0,-1-1-1 0 0,1 1 0 0 0,-10-14 0 0 0,-10-19 4 0 0,22 38-10 0 0,-8-15 42 0 0,1-1-1 0 0,1 0 1 0 0,1 0-1 0 0,0 0 1 0 0,1-1-1 0 0,1 0 1 0 0,1 0-1 0 0,-1-21 1 0 0,3 13 34 0 0,0-46 90 0 0,1 70-147 0 0,1-1 1 0 0,-1 0 0 0 0,0 1 0 0 0,1-1 0 0 0,0 1-1 0 0,0 0 1 0 0,0-1 0 0 0,0 1 0 0 0,1 0-1 0 0,0-1 1 0 0,-1 1 0 0 0,1 0 0 0 0,0 0 0 0 0,0 0-1 0 0,0 1 1 0 0,5-5 0 0 0,11-1 135 0 0,-17 7-140 0 0,0 1 1 0 0,1 0-1 0 0,-1-1 1 0 0,0 1-1 0 0,1-1 1 0 0,-1 0-1 0 0,0 1 1 0 0,1-1 0 0 0,-1 0-1 0 0,0 0 1 0 0,0 0-1 0 0,0 0 1 0 0,0 0-1 0 0,2-2 1 0 0,2 2 39 0 0,0-1 0 0 0,0 1-1 0 0,0 0 1 0 0,0 0 0 0 0,0 0 0 0 0,0 0 0 0 0,0 1 0 0 0,1 0 0 0 0,-1 0 0 0 0,0 1-1 0 0,7 1 1 0 0,9-1 102 0 0,-13-1-86 0 0,12 0 94 0 0,1 0 0 0 0,38 7 0 0 0,-53-6-142 0 0,1 1 1 0 0,-1 0-1 0 0,1 0 1 0 0,-1 1-1 0 0,0-1 0 0 0,0 1 1 0 0,0 1-1 0 0,-1-1 1 0 0,1 1-1 0 0,-1 0 1 0 0,0 0-1 0 0,0 0 0 0 0,8 10 1 0 0,56 64 405 0 0,-68-76-415 0 0,0-1 0 0 0,0 0 0 0 0,0 1 0 0 0,0-1 0 0 0,0 0 0 0 0,0 1-1 0 0,0-1 1 0 0,0 1 0 0 0,-1-1 0 0 0,1 1 0 0 0,0 0 0 0 0,-1-1 0 0 0,1 1-1 0 0,-1 0 1 0 0,0-1 0 0 0,0 1 0 0 0,0 0 0 0 0,0 2 0 0 0,0-3-3 0 0,0 1 1 0 0,0 0-1 0 0,1 0 1 0 0,-1-1-1 0 0,0 1 1 0 0,1 0-1 0 0,-1 0 1 0 0,1-1-1 0 0,-1 1 1 0 0,1-1-1 0 0,0 1 1 0 0,0 0-1 0 0,-1-1 1 0 0,1 1-1 0 0,0-1 1 0 0,2 2-1 0 0,5 12 86 0 0,1 0 0 0 0,-2 0 0 0 0,0 1 0 0 0,-1 0 1 0 0,-1 1-1 0 0,4 21 0 0 0,-6-11-4 0 0,-1 0 0 0 0,-4 51 1 0 0,1-16 2 0 0,-11-6-53 0 0,8-45-55 0 0,1 1-1 0 0,0 0 1 0 0,1 0-1 0 0,-1 15 0 0 0,2-21-19 0 0,0 1-1 0 0,0-1 1 0 0,-1 0-1 0 0,0 1 1 0 0,-4 10-1 0 0,3-11-77 0 0,1 0-1 0 0,-1 1 0 0 0,2-1 1 0 0,-1 0-1 0 0,-1 13 1 0 0,2-14-89 0 0,0 0 0 0 0,0 0 0 0 0,-1-1 0 0 0,0 1 0 0 0,1-1 0 0 0,-2 1 0 0 0,1-1 0 0 0,0 0 0 0 0,-5 6 0 0 0,4-7-96 0 0,1 1 0 0 0,0-1 0 0 0,0 0 0 0 0,0 1 0 0 0,0-1 0 0 0,1 1 0 0 0,0 0 1 0 0,-2 6-1 0 0,3-10 102 0 0,0 1 0 0 0,0 0 1 0 0,0-1-1 0 0,0 1 0 0 0,0 0 1 0 0,0-1-1 0 0,-1 1 0 0 0,1 0 1 0 0,0-1-1 0 0,0 1 0 0 0,0-1 1 0 0,-1 1-1 0 0,1 0 1 0 0,0-1-1 0 0,-1 1 0 0 0,1-1 1 0 0,0 1-1 0 0,-1-1 0 0 0,1 1 1 0 0,-1-1-1 0 0,1 1 0 0 0,-1-1 1 0 0,1 0-1 0 0,-1 1 0 0 0,1-1 1 0 0,-1 0-1 0 0,0 1 0 0 0,0-1 60 0 0,1 0 0 0 0,0 0 0 0 0,-1 0 0 0 0,1 0-1 0 0,-1 0 1 0 0,1 0 0 0 0,-1-1 0 0 0,1 1-1 0 0,0 0 1 0 0,-1 0 0 0 0,1 0 0 0 0,-1-1 0 0 0,1 1-1 0 0,0 0 1 0 0,-1 0 0 0 0,1-1 0 0 0,0 1-1 0 0,0 0 1 0 0,-1-1 0 0 0,1 1 0 0 0,0 0-1 0 0,0-1 1 0 0,-1 1 0 0 0,1-1 0 0 0,0 1 0 0 0,0 0-1 0 0,0-1 1 0 0,0 1 0 0 0,-1-1 0 0 0,1 1-1 0 0,0-1 1 0 0,0 1 0 0 0,0 0 0 0 0,0-1 0 0 0,0 1-1 0 0,0-1 1 0 0,0 1 0 0 0,0-1 0 0 0,0 1-1 0 0,1 0 1 0 0,-1-2 0 0 0,-2-14-2587 0 0,2 14 2466 0 0,0 1-1 0 0,-1-1 0 0 0,1 1 1 0 0,0-1-1 0 0,0 0 1 0 0,0 1-1 0 0,0-1 1 0 0,0 0-1 0 0,0 1 1 0 0,1-1-1 0 0,-1 0 0 0 0,0 1 1 0 0,1-1-1 0 0,0 1 1 0 0,0-3-1 0 0,7-3-4203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3080 0 0,'0'0'8462'0'0,"0"16"-2484"0"0,0 6-3716 0 0,2 1-1687 0 0,1-1-1 0 0,1 0 1 0 0,1 1 0 0 0,1-1 0 0 0,1-1-1 0 0,1 0 1 0 0,16 32 0 0 0,-6-12-258 0 0,-10-26-249 0 0,0-1 0 0 0,1 1 0 0 0,17 20 1 0 0,-15-20-50 0 0,-8-10-6 0 0,-1 0 1 0 0,1 0 0 0 0,-2 1 0 0 0,1-1-1 0 0,0 1 1 0 0,0 9 0 0 0,5 12 64 0 0,3 7-39 0 0,-9-28-54 0 0,1 0 1 0 0,0 0-1 0 0,0 0 1 0 0,0 0-1 0 0,0-1 1 0 0,5 8 0 0 0,16 31-146 0 0,-20-37 9 0 0,0 0 0 0 0,1 0 0 0 0,-1 0 0 0 0,1 0 0 0 0,1 0 0 0 0,6 7 1 0 0,-7-9-213 0 0,0 1 0 0 0,0-1 0 0 0,-1 0 0 0 0,0 1 0 0 0,0 0 1 0 0,-1-1-1 0 0,4 11 0 0 0,-4-10-562 0 0,0 0 0 0 0,0-1 0 0 0,1 1 0 0 0,0-1-1 0 0,0 1 1 0 0,6 7 0 0 0,-7-1-2194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113 363 4528 0 0,'-2'-6'273'0'0,"-1"1"0"0"0,1 0-1 0 0,-1-1 1 0 0,-1 1 0 0 0,1 1 0 0 0,-7-9 0 0 0,5 8 50 0 0,1 0 0 0 0,0-1 0 0 0,0 0 0 0 0,1 1-1 0 0,0-1 1 0 0,-5-12 0 0 0,-7-18 1340 0 0,9 27-826 0 0,2-1 0 0 0,0 0 0 0 0,0 0 0 0 0,1 0 1 0 0,0 0-1 0 0,-3-21 0 0 0,2 4 625 0 0,3 24-1303 0 0,0 0 0 0 0,0 0 0 0 0,0 0 0 0 0,0-1 0 0 0,1 1 0 0 0,0 0 0 0 0,0 0 0 0 0,0-1 0 0 0,0 1 0 0 0,0 0 0 0 0,0 0 0 0 0,1-1 0 0 0,0 1 0 0 0,-1 0 0 0 0,1 0 0 0 0,0 0 0 0 0,3-6 0 0 0,0 5 94 0 0,-1 0 0 0 0,1-1-1 0 0,-1 1 1 0 0,1 1 0 0 0,1-1 0 0 0,-1 0 0 0 0,0 1 0 0 0,1 0 0 0 0,0 0 0 0 0,6-2 0 0 0,-3 2 76 0 0,0 1 1 0 0,0 0-1 0 0,0 1 0 0 0,0 0 1 0 0,1 0-1 0 0,13 1 1 0 0,-15 1-243 0 0,-1 0 1 0 0,1 0-1 0 0,-1 0 1 0 0,1 1 0 0 0,-1 0-1 0 0,0 0 1 0 0,0 1-1 0 0,0-1 1 0 0,0 1-1 0 0,0 1 1 0 0,-1-1 0 0 0,8 6-1 0 0,-1 1 89 0 0,0 1 0 0 0,-1 0-1 0 0,18 21 1 0 0,-27-31-154 0 0,-1 1 0 0 0,0 0 0 0 0,1 0 0 0 0,-1 0 0 0 0,0 0 0 0 0,0 0 0 0 0,0 0 0 0 0,0 0 0 0 0,0 0 1 0 0,-1 1-1 0 0,2 2 0 0 0,3 7 42 0 0,-4-10-49 0 0,6 7 52 0 0,-1-1 0 0 0,0 1 0 0 0,-1 1 0 0 0,1-1 0 0 0,-2 1 0 0 0,1 0 0 0 0,-2 0 0 0 0,5 16-1 0 0,6 16 125 0 0,-9-31-137 0 0,-1-1 1 0 0,-1 1 0 0 0,1 0 0 0 0,-2 0-1 0 0,0 0 1 0 0,1 14 0 0 0,11 46 38 0 0,-14 97-626 0 0,-1-164 404 0 0,0 0-1 0 0,0 0 1 0 0,-1 0 0 0 0,1 0-1 0 0,-1-1 1 0 0,0 1 0 0 0,0 0 0 0 0,-4 5-1 0 0,5-7-205 0 0,0 0 1 0 0,0 0-1 0 0,-1 0 0 0 0,1 0 0 0 0,-1 0 0 0 0,1-1 0 0 0,-1 1 0 0 0,0 0 0 0 0,0-1 0 0 0,0 0 0 0 0,0 1 0 0 0,0-1 0 0 0,0 0 0 0 0,0 0 1 0 0,0 0-1 0 0,-4 1 0 0 0,5-2-144 0 0,-1 0 0 0 0,1 1 0 0 0,-1-2 0 0 0,1 1 1 0 0,-1 0-1 0 0,1 0 0 0 0,-1 0 0 0 0,1-1 0 0 0,0 1 1 0 0,-1-1-1 0 0,1 1 0 0 0,-1-1 0 0 0,1 0 0 0 0,0 1 1 0 0,0-1-1 0 0,-1 0 0 0 0,1 0 0 0 0,-1-1 0 0 0,-7-20-5283 0 0,2 1 3877 0 0,-2 13-1907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4312 0 0,'9'-33'8940'0'0,"-8"33"-8810"0"0,-1 0 1 0 0,0 0-1 0 0,0-1 0 0 0,0 1 1 0 0,0 0-1 0 0,1 0 1 0 0,-1 0-1 0 0,0-1 1 0 0,0 1-1 0 0,0 0 1 0 0,1 0-1 0 0,-1 0 1 0 0,0 0-1 0 0,0-1 1 0 0,1 1-1 0 0,-1 0 0 0 0,0 0 1 0 0,1 0-1 0 0,-1 0 1 0 0,0 0-1 0 0,0 0 1 0 0,1 0-1 0 0,-1 0 1 0 0,0 0-1 0 0,1 0 1 0 0,-1 0-1 0 0,0 0 1 0 0,0 0-1 0 0,1 0 0 0 0,-1 0 1 0 0,0 0-1 0 0,1 0 1 0 0,-1 0-1 0 0,0 1 1 0 0,0-1-1 0 0,1 0 1 0 0,-1 0-1 0 0,0 0 1 0 0,0 0-1 0 0,0 0 1 0 0,1 1-1 0 0,-1-1 0 0 0,0 0 1 0 0,0 0-1 0 0,0 1 1 0 0,1-1-1 0 0,11 9 3614 0 0,-2 6-3077 0 0,4 9 10 0 0,33 145 1167 0 0,12 27-665 0 0,-57-186-1113 0 0,1 0 1 0 0,0 0 0 0 0,1-1-1 0 0,0 1 1 0 0,7 12 0 0 0,-1-4 22 0 0,-2 2 55 0 0,-8-19-137 0 0,0 1 0 0 0,0-1 0 0 0,1 1 0 0 0,-1-1 0 0 0,1 0-1 0 0,-1 0 1 0 0,1 1 0 0 0,-1-1 0 0 0,1 0 0 0 0,0 0 0 0 0,0 0 0 0 0,0 1 0 0 0,-1-1 0 0 0,1 0 0 0 0,0 0 0 0 0,0 0 0 0 0,0-1 0 0 0,1 1-1 0 0,-1 0 1 0 0,0 0 0 0 0,0 0 0 0 0,0-1 0 0 0,1 1 0 0 0,-1-1 0 0 0,0 1 0 0 0,0-1 0 0 0,1 1 0 0 0,-1-1 0 0 0,1 0 0 0 0,-1 0 0 0 0,0 0 0 0 0,1 0-1 0 0,-1 0 1 0 0,0 0 0 0 0,1 0 0 0 0,2 0 0 0 0,0-1-2 0 0,1-1 0 0 0,0 1-1 0 0,0-1 1 0 0,-1 0 0 0 0,1 0 0 0 0,-1 0-1 0 0,1-1 1 0 0,-1 0 0 0 0,0 1 0 0 0,0-2-1 0 0,0 1 1 0 0,-1 0 0 0 0,1-1 0 0 0,-1 1-1 0 0,0-1 1 0 0,0 0 0 0 0,0 0 0 0 0,0-1-1 0 0,-1 1 1 0 0,1 0 0 0 0,-1-1 0 0 0,2-6-1 0 0,1 1 4 0 0,0 0 0 0 0,0 0 0 0 0,1 0 0 0 0,11-13 0 0 0,-7 13 2 0 0,-8 8-9 0 0,-1 1-1 0 0,1-1 0 0 0,-1 0 0 0 0,0 1 1 0 0,1-1-1 0 0,-1 0 0 0 0,0 0 0 0 0,0 0 1 0 0,0 0-1 0 0,0 0 0 0 0,-1 0 0 0 0,1 0 1 0 0,-1 0-1 0 0,1 0 0 0 0,-1 0 0 0 0,0-1 1 0 0,1-1-1 0 0,1-7 5 0 0,3-8 4 0 0,0 1-1 0 0,2 0 0 0 0,0 1 1 0 0,11-21-1 0 0,-17 37 7 0 0,-1 0 1 0 0,1 0 0 0 0,0 0-1 0 0,-1 0 1 0 0,1 0 0 0 0,-1 0-1 0 0,1 0 1 0 0,-1 0 0 0 0,1 0-1 0 0,-1 0 1 0 0,0 0 0 0 0,0 0-1 0 0,1 0 1 0 0,-1 0 0 0 0,0 0-1 0 0,0 0 1 0 0,0-1 0 0 0,0 1-1 0 0,0 0 1 0 0,-1 0 0 0 0,1 0-1 0 0,0 0 1 0 0,0 0 0 0 0,-1 0-1 0 0,1 0 1 0 0,-1 0 0 0 0,1 0-1 0 0,-1 0 1 0 0,1 0 0 0 0,-1 0-1 0 0,0 0 1 0 0,1 0 0 0 0,-1 0-1 0 0,0 0 1 0 0,0 1 0 0 0,1-1-1 0 0,-1 0 1 0 0,0 0 0 0 0,0 1-1 0 0,0-1 1 0 0,0 1 0 0 0,0-1-1 0 0,0 1 1 0 0,0-1-1 0 0,0 1 1 0 0,0 0 0 0 0,0-1-1 0 0,0 1 1 0 0,-1 0 0 0 0,-1 0-1 0 0,2 4 17 0 0,-1 0 0 0 0,1 1-1 0 0,0-1 1 0 0,0 1 0 0 0,0-1-1 0 0,1 1 1 0 0,0-1-1 0 0,0 1 1 0 0,1 8 0 0 0,-1-10-38 0 0,-1 14 52 0 0,0-13-37 0 0,0 0 1 0 0,1-1-1 0 0,0 1 1 0 0,0 0-1 0 0,0 0 1 0 0,0-1-1 0 0,0 1 1 0 0,1 0-1 0 0,0-1 1 0 0,-1 1-1 0 0,1-1 1 0 0,1 1-1 0 0,2 5 1 0 0,0-3-10 0 0,0 0 1 0 0,-1 0-1 0 0,1 0 0 0 0,-1 0 1 0 0,-1 0-1 0 0,4 11 1 0 0,15 30 36 0 0,28 11-101 0 0,-44-54-36 0 0,0 1 0 0 0,1-1 0 0 0,0-1 0 0 0,-1 1 0 0 0,1-1 0 0 0,1 0 0 0 0,-1 0 0 0 0,0-1 1 0 0,1 0-1 0 0,-1 0 0 0 0,1 0 0 0 0,0-1 0 0 0,-1 0 0 0 0,14 0 0 0 0,-3-1-1052 0 0,1 0-1 0 0,-1-1 1 0 0,0-1-1 0 0,27-7 1 0 0,-26 5-199 0 0,-15 4 844 0 0,1-1 0 0 0,-1 0 1 0 0,1 1-1 0 0,-1-1 0 0 0,0-1 1 0 0,1 1-1 0 0,-1 0 1 0 0,0-1-1 0 0,0 0 0 0 0,0 0 1 0 0,0 0-1 0 0,4-3 1 0 0,44-26-7404 0 0,-39 21 3128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4112 0 0,'0'6'5423'0'0,"0"26"-276"0"0,-22 64 2000 0 0,13-6-5047 0 0,18 91-2107 0 0,-9-179-79 0 0,0 0 0 0 0,1 0 0 0 0,-1 0 0 0 0,1-1 1 0 0,-1 1-1 0 0,1 0 0 0 0,-1 0 0 0 0,1-1 0 0 0,0 1 0 0 0,0 0 0 0 0,0-1 0 0 0,2 4 0 0 0,-1-4-155 0 0,-1 1-1 0 0,0 0 0 0 0,1 0 0 0 0,-1 0 1 0 0,0 0-1 0 0,0 0 0 0 0,-1 0 0 0 0,1 0 1 0 0,0 1-1 0 0,-1-1 0 0 0,1 0 0 0 0,-1 0 1 0 0,0 4-1 0 0,3 15-4281 0 0,-1 1-2819 0 0,-2-15 2066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170 247 4152 0 0,'0'-2'137'0'0,"0"-1"0"0"0,-1 0 0 0 0,1 1 0 0 0,-1-1 0 0 0,0 1 0 0 0,0-1 0 0 0,0 1 0 0 0,0-1 0 0 0,0 1 0 0 0,0 0 0 0 0,-1 0 0 0 0,1-1 0 0 0,-1 1 0 0 0,-2-3 0 0 0,-12-20 2301 0 0,14 19-1908 0 0,-2 1 0 0 0,1 0 0 0 0,0 0 0 0 0,-1 0 0 0 0,0 0 0 0 0,-6-5 0 0 0,7 7-203 0 0,-1-1 1 0 0,1 1 0 0 0,0-1-1 0 0,0 0 1 0 0,0 0 0 0 0,1 0-1 0 0,-1 0 1 0 0,1-1 0 0 0,-2-5 0 0 0,2 4 182 0 0,0 0 0 0 0,-1 0 0 0 0,0 0 0 0 0,0 0 0 0 0,0 0 0 0 0,-1 1 1 0 0,-6-9-1 0 0,0 1 827 0 0,10 12-1196 0 0,-1-1-1 0 0,0 1 1 0 0,0 0 0 0 0,0-1 0 0 0,0 1-1 0 0,0 0 1 0 0,0 0 0 0 0,0 0-1 0 0,0 0 1 0 0,-1 0 0 0 0,1 0-1 0 0,0 0 1 0 0,-1 0 0 0 0,1 0-1 0 0,0 1 1 0 0,-1-1 0 0 0,1 1 0 0 0,-1-1-1 0 0,1 1 1 0 0,-2-1 0 0 0,-1-3 952 0 0,-1-1 595 0 0,3 17-1457 0 0,3-1-163 0 0,1 1 0 0 0,0-1 0 0 0,1 0 0 0 0,0-1 0 0 0,1 1 0 0 0,0-1 0 0 0,0 1 0 0 0,1-1 0 0 0,12 18 0 0 0,-8-13-47 0 0,-1-1-1 0 0,-1 1 1 0 0,6 19-1 0 0,6 3-3 0 0,-16-32-10 0 0,0 0-1 0 0,-1-1 1 0 0,1 1-1 0 0,-1 0 0 0 0,0 0 1 0 0,0 1-1 0 0,-1-1 0 0 0,2 9 1 0 0,1 2-4 0 0,1-1 0 0 0,0 1 1 0 0,1-1-1 0 0,11 22 0 0 0,12 33 22 0 0,0 7 11 0 0,-23-65-25 0 0,-1 0 0 0 0,0 0-1 0 0,0 0 1 0 0,-2 0 0 0 0,1 1 0 0 0,2 25 0 0 0,-6-36-11 0 0,0 0 1 0 0,0 0-1 0 0,1 1 0 0 0,0-1 0 0 0,-1 0 0 0 0,1 0 0 0 0,0 0 1 0 0,0 0-1 0 0,0 0 0 0 0,0 0 0 0 0,0 0 0 0 0,2 2 1 0 0,-2-2 2 0 0,1 0 1 0 0,-1 0-1 0 0,0-1 1 0 0,0 1 0 0 0,0 0-1 0 0,0 0 1 0 0,-1 0-1 0 0,1 0 1 0 0,0 0 0 0 0,-1 0-1 0 0,1 1 1 0 0,-1 1-1 0 0,0 44 31 0 0,0-47-32 0 0,0-1 1 0 0,-1 1-1 0 0,1-1 1 0 0,0 1-1 0 0,-1-1 0 0 0,1 1 1 0 0,0-1-1 0 0,-1 1 1 0 0,1-1-1 0 0,-1 0 0 0 0,1 1 1 0 0,-1-1-1 0 0,1 0 1 0 0,-1 1-1 0 0,1-1 1 0 0,-1 0-1 0 0,1 1 0 0 0,-1-1 1 0 0,1 0-1 0 0,-1 0 1 0 0,1 0-1 0 0,-1 1 1 0 0,0-1-1 0 0,1 0 0 0 0,-1 0 1 0 0,1 0-1 0 0,-1 0 1 0 0,0 0-1 0 0,1 0 1 0 0,-1 0-1 0 0,1 0 0 0 0,-1 0 1 0 0,1-1-1 0 0,-1 1 1 0 0,0 0-1 0 0,1 0 0 0 0,-1 0 1 0 0,1-1-1 0 0,-1 1 1 0 0,1 0-1 0 0,-1-1 1 0 0,1 1-1 0 0,-1-1 0 0 0,-8-49 37 0 0,9 44-39 0 0,-1 0 0 0 0,0-1 0 0 0,0 1 0 0 0,0 0 0 0 0,-4-11 1 0 0,3 11-3 0 0,0 0 0 0 0,0-1 1 0 0,1 1-1 0 0,0-1 0 0 0,0-11 1 0 0,-4-36 1 0 0,2 41 0 0 0,2 1 0 0 0,-1-1 0 0 0,2 0 0 0 0,0 0 0 0 0,0 0 0 0 0,3-15 0 0 0,23-18 76 0 0,-14 39-51 0 0,-7 6-23 0 0,-3 1-3 0 0,-1 0 0 0 0,1-1 0 0 0,-1 1 0 0 0,1-1 0 0 0,-1 1 0 0 0,1-1 0 0 0,-1 0 0 0 0,0 0 0 0 0,1 1 0 0 0,-1-1 0 0 0,0 0 0 0 0,0 0 0 0 0,1 0 0 0 0,-1 0 0 0 0,0-1 0 0 0,0 1 0 0 0,0 0 0 0 0,1-3 0 0 0,0 2 2 0 0,0 0 0 0 0,0 1 1 0 0,0-1-1 0 0,0 0 0 0 0,0 1 1 0 0,0-1-1 0 0,1 1 0 0 0,-1-1 1 0 0,0 1-1 0 0,1 0 0 0 0,-1 0 1 0 0,1 0-1 0 0,-1 1 0 0 0,1-1 1 0 0,4 0-1 0 0,48-1-24 0 0,-33 2 51 0 0,-12 2-29 0 0,1-1 0 0 0,-1 2 0 0 0,1-1 0 0 0,-1 1-1 0 0,0 1 1 0 0,0 0 0 0 0,-1 0 0 0 0,1 1 0 0 0,-1 1-1 0 0,14 9 1 0 0,20 10 61 0 0,-40-23-52 0 0,1 0 0 0 0,-1 1 0 0 0,0-1 0 0 0,0 1 0 0 0,-1-1 0 0 0,1 1 0 0 0,0 0 0 0 0,-1 0 0 0 0,0 0-1 0 0,0 0 1 0 0,0 1 0 0 0,0-1 0 0 0,0 1 0 0 0,-1-1 0 0 0,2 5 0 0 0,-1-4 11 0 0,-1 0 0 0 0,1 0 0 0 0,0 0 0 0 0,0-1 0 0 0,0 1 0 0 0,1-1 0 0 0,4 6 0 0 0,-1-2 55 0 0,-1-1 1 0 0,-1 1-1 0 0,1 0 1 0 0,-1 1-1 0 0,0-1 1 0 0,-1 1-1 0 0,0-1 0 0 0,0 1 1 0 0,-1 0-1 0 0,0 0 1 0 0,0 1-1 0 0,1 13 1 0 0,-2-2 86 0 0,0-15-132 0 0,-1-1 0 0 0,1 0 0 0 0,-1 0 0 0 0,0 1 0 0 0,0-1 0 0 0,-1 0 1 0 0,1 1-1 0 0,-1-1 0 0 0,0 0 0 0 0,0 0 0 0 0,0 0 0 0 0,-1 1 0 0 0,1-1 0 0 0,-4 5 0 0 0,-12 17 104 0 0,15-22-124 0 0,0 0 0 0 0,0-1 0 0 0,0 0 0 0 0,0 0 0 0 0,-1 1 0 0 0,1-1 0 0 0,-1-1 0 0 0,0 1 0 0 0,-5 4 0 0 0,0-2 13 0 0,0 0 1 0 0,0 0-1 0 0,1 1 1 0 0,0 0-1 0 0,0 1 1 0 0,-6 6-1 0 0,7-9-10 0 0,1 0 0 0 0,-1 0 0 0 0,1-1 0 0 0,-1 0 0 0 0,0 0 0 0 0,-1-1 0 0 0,1 0 0 0 0,0 0 0 0 0,-13 3 0 0 0,-3 1-23 0 0,18-5-29 0 0,0 1-1 0 0,-1-1 0 0 0,1 0 1 0 0,0-1-1 0 0,0 1 0 0 0,-1-1 1 0 0,1 0-1 0 0,0 0 0 0 0,-1 0 0 0 0,1 0 1 0 0,0-1-1 0 0,0 1 0 0 0,-1-1 1 0 0,1 0-1 0 0,0-1 0 0 0,0 1 1 0 0,0-1-1 0 0,0 0 0 0 0,0 0 0 0 0,-4-3 1 0 0,-5-1-454 0 0,12 6 415 0 0,-1 0-1 0 0,1-1 1 0 0,-1 1 0 0 0,1-1 0 0 0,-1 1 0 0 0,1-1-1 0 0,0 0 1 0 0,-1 0 0 0 0,1 1 0 0 0,0-1 0 0 0,-1 0 0 0 0,1 0-1 0 0,0 0 1 0 0,0-1 0 0 0,0 1 0 0 0,0 0 0 0 0,0 0 0 0 0,0 0-1 0 0,0-1 1 0 0,0 1 0 0 0,0-3 0 0 0,0 3-47 0 0,1-1 0 0 0,0 1 0 0 0,-1-1 0 0 0,1 1 0 0 0,-1 0 0 0 0,0-1 0 0 0,1 1 0 0 0,-1 0 1 0 0,0-1-1 0 0,0 1 0 0 0,0 0 0 0 0,0 0 0 0 0,0 0 0 0 0,0 0 0 0 0,-3-2 0 0 0,3 2-62 0 0,0 0 0 0 0,0 0 0 0 0,0 0 0 0 0,0 1 0 0 0,0-1 0 0 0,1-1 0 0 0,-1 1 0 0 0,0 0-1 0 0,0 0 1 0 0,1 0 0 0 0,-1 0 0 0 0,1 0 0 0 0,-1-1 0 0 0,1 1 0 0 0,-1-2 0 0 0,-3-15-3468 0 0,4 16 3203 0 0,-1 0 0 0 0,0 0 0 0 0,1-1 0 0 0,0 1 0 0 0,-1 0 0 0 0,1 0-1 0 0,0 0 1 0 0,0 0 0 0 0,0-1 0 0 0,0 1 0 0 0,1 0 0 0 0,-1 0 0 0 0,1 0 0 0 0,-1 0-1 0 0,1 0 1 0 0,0 0 0 0 0,-1 0 0 0 0,3-3 0 0 0,0-3-460 0 0,2-3-401 0 0,8 1-2421 0 0,15-12 80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6728 0 0,'-2'2'7586'0'0,"4"4"-3394"0"0,11 19-2895 0 0,-5-11-411 0 0,12 93 1092 0 0,-2-37-1126 0 0,-14-57-702 0 0,-1 0 0 0 0,0 0 0 0 0,0 0 0 0 0,-2 0-1 0 0,1 13 1 0 0,-1-11 23 0 0,1-1 0 0 0,0 0 0 0 0,6 21 0 0 0,1 13 170 0 0,0-2-129 0 0,-8-44-202 0 0,0 0-1 0 0,-1 0 0 0 0,1 1 1 0 0,-1-1-1 0 0,0 0 0 0 0,0 1 1 0 0,0-1-1 0 0,0 0 0 0 0,0 1 1 0 0,-1 2-1 0 0,1-3-4 0 0,-1 0 0 0 0,1 0-1 0 0,0 0 1 0 0,0 0 0 0 0,0 0 0 0 0,0 0-1 0 0,0 0 1 0 0,0-1 0 0 0,1 1 0 0 0,-1 0-1 0 0,0 0 1 0 0,1 0 0 0 0,0 0 0 0 0,-1-1 0 0 0,1 1-1 0 0,0 0 1 0 0,2 2 0 0 0,2 4-9 0 0,-5-7 8 0 0,1 0 0 0 0,-1-1-1 0 0,0 1 1 0 0,0 0 0 0 0,1-1 0 0 0,-1 1 0 0 0,0 0-1 0 0,1-1 1 0 0,-1 1 0 0 0,1-1 0 0 0,-1 1 0 0 0,1-1-1 0 0,-1 1 1 0 0,1-1 0 0 0,-1 1 0 0 0,1-1 0 0 0,0 1-1 0 0,-1-1 1 0 0,1 0 0 0 0,-1 1 0 0 0,1-1 0 0 0,0 0-1 0 0,-1 1 1 0 0,1-1 0 0 0,0 0 0 0 0,0 0-1 0 0,-1 0 1 0 0,1 0 0 0 0,0 0 0 0 0,-1 0 0 0 0,1 0-1 0 0,0 0 1 0 0,0 0 0 0 0,-1 0 0 0 0,1 0 0 0 0,0 0-1 0 0,0 0 1 0 0,-1 0 0 0 0,1-1 0 0 0,0 1 0 0 0,-1 0-1 0 0,1-1 1 0 0,-1 1 0 0 0,1 0 0 0 0,0-1 0 0 0,-1 1-1 0 0,1-1 1 0 0,-1 1 0 0 0,1-1 0 0 0,-1 1 0 0 0,1-1-1 0 0,-1 0 1 0 0,1 1 0 0 0,-1-1 0 0 0,0 1 0 0 0,1-1-1 0 0,-1 0 1 0 0,1 0 0 0 0,0-2-3 0 0,1 0 1 0 0,0-1 0 0 0,-1 1-1 0 0,1 0 1 0 0,-1 0 0 0 0,0-1-1 0 0,0 1 1 0 0,-1-1-1 0 0,2-6 1 0 0,3-10 1 0 0,-2 12-5 0 0,4-3 16 0 0,-2-1 1 0 0,0 1-1 0 0,0-1 0 0 0,-1 0 0 0 0,0 0 0 0 0,3-22 1 0 0,-7 30-18 0 0,0 1 0 0 0,0-1 0 0 0,1 1 1 0 0,0-1-1 0 0,-1 1 0 0 0,1-1 1 0 0,0 1-1 0 0,1 0 0 0 0,-1-1 0 0 0,1 1 1 0 0,-1 0-1 0 0,1 0 0 0 0,0 0 1 0 0,5-5-1 0 0,9-20-23 0 0,-4 12 51 0 0,-11 15-25 0 0,0 0 1 0 0,0 0 0 0 0,1 0 0 0 0,-1 0 0 0 0,-1-1 0 0 0,1 1 0 0 0,0 0 0 0 0,0 0 0 0 0,0-1-1 0 0,-1 1 1 0 0,1 0 0 0 0,-1-1 0 0 0,1 1 0 0 0,-1-1 0 0 0,1 1 0 0 0,-1-1 0 0 0,0-1 0 0 0,0 2 1 0 0,0 0 0 0 0,1 1 1 0 0,-1-1-1 0 0,0 0 0 0 0,0 1 1 0 0,0-1-1 0 0,0 0 0 0 0,0 0 1 0 0,1 1-1 0 0,-1-1 0 0 0,0 1 1 0 0,1-1-1 0 0,-1 0 1 0 0,0 1-1 0 0,1-1 0 0 0,-1 1 1 0 0,1-1-1 0 0,-1 1 0 0 0,1-1 1 0 0,-1 1-1 0 0,1-1 0 0 0,-1 1 1 0 0,1-1-1 0 0,0 1 0 0 0,-1 0 1 0 0,1-1-1 0 0,0 1 1 0 0,-1 0-1 0 0,1 0 0 0 0,0 0 1 0 0,-1-1-1 0 0,1 1 0 0 0,0 0 1 0 0,-1 0-1 0 0,1 0 0 0 0,0 0 1 0 0,0 0-1 0 0,-1 0 0 0 0,1 0 1 0 0,1 0-1 0 0,0 0 364 0 0,-3 16-224 0 0,1-1 0 0 0,1 0-1 0 0,1 0 1 0 0,0 0 0 0 0,1 0-1 0 0,0 0 1 0 0,1-1 0 0 0,9 21-1 0 0,-5-9-106 0 0,-7-23-38 0 0,-1 0 0 0 0,1-1 0 0 0,0 1 1 0 0,0 0-1 0 0,0 0 0 0 0,0-1 0 0 0,1 1 0 0 0,-1-1 0 0 0,1 1 0 0 0,0-1 1 0 0,-1 0-1 0 0,4 3 0 0 0,10 19 53 0 0,-14-22-49 0 0,0 0 0 0 0,-1 0 0 0 0,1 0 0 0 0,0 0 0 0 0,1 0 0 0 0,-1 0 0 0 0,0-1 0 0 0,0 1 0 0 0,1 0 0 0 0,-1-1 0 0 0,1 1 0 0 0,0-1 0 0 0,-1 0 0 0 0,5 3 0 0 0,31 27-54 0 0,-32-26 47 0 0,1 0-1 0 0,-1 0 1 0 0,1 0-1 0 0,0-1 0 0 0,0 0 1 0 0,1 0-1 0 0,-1-1 1 0 0,14 6-1 0 0,-17-8-140 0 0,1 1 1 0 0,0-1-1 0 0,-1 0 0 0 0,1 0 0 0 0,0-1 0 0 0,-1 1 0 0 0,1-1 1 0 0,0 0-1 0 0,0 0 0 0 0,-1 0 0 0 0,1 0 0 0 0,0-1 1 0 0,0 0-1 0 0,-1 0 0 0 0,1 0 0 0 0,0 0 0 0 0,5-3 1 0 0,18-12-2377 0 0,-24 15 2155 0 0,-1-1 0 0 0,1 1 0 0 0,0 0 0 0 0,-1-1 0 0 0,1 0 0 0 0,-1 1 0 0 0,1-1-1 0 0,-1 0 1 0 0,0 0 0 0 0,0 0 0 0 0,0-1 0 0 0,0 1 0 0 0,0 0 0 0 0,-1-1 0 0 0,1 1-1 0 0,-1-1 1 0 0,2-4 0 0 0,2-1-682 0 0,-1 0-1 0 0,1 0 1 0 0,0 1-1 0 0,12-14 1 0 0,-9 13-18 0 0,-1-2 1 0 0,0 1-1 0 0,0-1 0 0 0,8-15 1 0 0,1 1-1343 0 0,9 7-524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153 518 2064 0 0,'-24'-38'1780'0'0,"19"30"-1596"0"0,-1 1 0 0 0,2-1 0 0 0,-1 0 0 0 0,1 0 0 0 0,0-1 0 0 0,0 1 0 0 0,-3-15 0 0 0,-29-103 1305 0 0,15 60 932 0 0,15 49-1574 0 0,-6-38 2578 0 0,-2-22 347 0 0,14 74-3607 0 0,0 1 0 0 0,0 0-1 0 0,0-1 1 0 0,0 1 0 0 0,0-1-1 0 0,1 1 1 0 0,-1-1 0 0 0,1 1-1 0 0,0 0 1 0 0,-1-1 0 0 0,1 1-1 0 0,0 0 1 0 0,0-1 0 0 0,0 1-1 0 0,1 0 1 0 0,-1 0 0 0 0,1 0-1 0 0,2-3 1 0 0,-1 4 78 0 0,0-1-1 0 0,0 0 1 0 0,0 1-1 0 0,1 0 1 0 0,-1-1 0 0 0,0 1-1 0 0,1 1 1 0 0,-1-1-1 0 0,1 0 1 0 0,-1 1 0 0 0,1 0-1 0 0,-1 0 1 0 0,6 0-1 0 0,-2 1-118 0 0,-1 1 0 0 0,0 0-1 0 0,0 0 1 0 0,1 0-1 0 0,-1 1 1 0 0,-1 0 0 0 0,1 0-1 0 0,0 0 1 0 0,-1 1-1 0 0,1-1 1 0 0,-1 2 0 0 0,0-1-1 0 0,5 6 1 0 0,-9-7-97 0 0,1-1 1 0 0,0 0-1 0 0,-1 0 1 0 0,1 0-1 0 0,0 0 1 0 0,0 0-1 0 0,0 0 0 0 0,1 0 1 0 0,-1-1-1 0 0,0 1 1 0 0,1-1-1 0 0,-1 1 1 0 0,1-1-1 0 0,2 1 1 0 0,-2-1-10 0 0,-1 0 1 0 0,0 0 0 0 0,0 0 0 0 0,0 0 0 0 0,0 0 0 0 0,0 0 0 0 0,0 1 0 0 0,0-1 0 0 0,0 1 0 0 0,0 0 0 0 0,-1-1 0 0 0,1 1 0 0 0,-1 0-1 0 0,1 0 1 0 0,-1 0 0 0 0,2 3 0 0 0,39 59 707 0 0,-26-29-385 0 0,-14-32-309 0 0,1 1 0 0 0,-1 0 0 0 0,-1 1 0 0 0,1-1 0 0 0,0 0 1 0 0,-1 0-1 0 0,0 1 0 0 0,0-1 0 0 0,0 1 0 0 0,-1-1 0 0 0,1 8 0 0 0,-1 129 300 0 0,-1-137-337 0 0,1 0-1 0 0,-1 0 0 0 0,0 0 1 0 0,0 0-1 0 0,-1 0 1 0 0,1 0-1 0 0,-1 0 1 0 0,0 0-1 0 0,-3 5 0 0 0,3-6-51 0 0,0 1 0 0 0,0 0-1 0 0,0-1 1 0 0,0 1 0 0 0,1 0-1 0 0,0 0 1 0 0,0 0 0 0 0,0 0-1 0 0,-1 6 1 0 0,0-5-277 0 0,0-1 0 0 0,0 1 0 0 0,-1 0 0 0 0,0-1 0 0 0,0 1 0 0 0,0-1 0 0 0,-1 0 0 0 0,1 0 0 0 0,-1 0-1 0 0,0-1 1 0 0,0 1 0 0 0,0-1 0 0 0,-1 0 0 0 0,-5 3 0 0 0,9-5 28 0 0,0-1 0 0 0,0 1 0 0 0,0-1 0 0 0,0 1 0 0 0,0-1 0 0 0,-1 1 0 0 0,1-1 0 0 0,0 0 0 0 0,-1 1 0 0 0,1-1 0 0 0,0 0-1 0 0,0 0 1 0 0,-1 0 0 0 0,1 0 0 0 0,0 0 0 0 0,-1 0 0 0 0,1-1 0 0 0,0 1 0 0 0,0 0 0 0 0,-1-1 0 0 0,1 1 0 0 0,0 0 0 0 0,0-1 0 0 0,-2-1 0 0 0,1 1-59 0 0,1-1 0 0 0,-1 1 0 0 0,1-1 0 0 0,-1 0 0 0 0,1 0 0 0 0,0 0 0 0 0,0 0 0 0 0,0 0 0 0 0,0 0 0 0 0,0 0 0 0 0,0 0 0 0 0,0 0 0 0 0,0-3 0 0 0,-1-8-749 0 0,0-1-1 0 0,0 0 1 0 0,1-23-1 0 0,1 33 1027 0 0,0-27-1244 0 0,0 3-1448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4600 0 0,'-8'0'923'0'0,"2"0"-234"0"0,0-1-1 0 0,0 1 1 0 0,0 0-1 0 0,0 1 0 0 0,0-1 1 0 0,0 1-1 0 0,0 0 1 0 0,1 1-1 0 0,-1-1 1 0 0,0 1-1 0 0,1 0 1 0 0,-1 1-1 0 0,1-1 1 0 0,-9 6-1 0 0,-17 8 702 0 0,27-14-1217 0 0,0-1 0 0 0,0 0 0 0 0,0 1 0 0 0,0 0 0 0 0,1 0-1 0 0,-1 0 1 0 0,1 0 0 0 0,-1 1 0 0 0,1-1 0 0 0,-5 5 0 0 0,-7 6 416 0 0,14-11-546 0 0,-1-1-1 0 0,0 0 0 0 0,0 1 1 0 0,1-1-1 0 0,-1 1 1 0 0,1 0-1 0 0,-1-1 0 0 0,1 1 1 0 0,0 0-1 0 0,-1 0 1 0 0,1 0-1 0 0,0 0 0 0 0,0 2 1 0 0,-15 24 319 0 0,14-26-285 0 0,-1 1 0 0 0,1 1 0 0 0,0-1 0 0 0,0 0 1 0 0,1 0-1 0 0,-1 1 0 0 0,1-1 0 0 0,0 1 0 0 0,0-1 0 0 0,0 1 1 0 0,0 0-1 0 0,0 7 0 0 0,1 106 911 0 0,1-116-976 0 0,-1 1 0 0 0,1 0 1 0 0,0-1-1 0 0,-1 1 0 0 0,1 0 1 0 0,0-1-1 0 0,0 1 0 0 0,0-1 0 0 0,0 1 1 0 0,0-1-1 0 0,0 0 0 0 0,1 1 0 0 0,-1-1 1 0 0,0 0-1 0 0,1 0 0 0 0,-1 0 0 0 0,1 0 1 0 0,-1 0-1 0 0,1 0 0 0 0,-1 0 0 0 0,1-1 1 0 0,3 2-1 0 0,14 11 121 0 0,-16 0-46 0 0,-3-12-76 0 0,0 0 0 0 0,0 0-1 0 0,0 1 1 0 0,0-1 0 0 0,1 0-1 0 0,-1 0 1 0 0,0 0 0 0 0,1 1 0 0 0,-1-1-1 0 0,1 0 1 0 0,-1 0 0 0 0,1 0 0 0 0,-1 0-1 0 0,1 0 1 0 0,0 0 0 0 0,-1 0 0 0 0,1 0-1 0 0,0 0 1 0 0,0-1 0 0 0,0 1 0 0 0,0 0-1 0 0,0 0 1 0 0,1 0 0 0 0,94 78 805 0 0,-38-24-202 0 0,-31-28-320 0 0,-25-25-257 0 0,0 0-1 0 0,-1 0 1 0 0,1 1 0 0 0,0-1 0 0 0,-1 0 0 0 0,1 0-1 0 0,-1 1 1 0 0,0-1 0 0 0,1 1 0 0 0,-1-1-1 0 0,1 5 1 0 0,-2-5-15 0 0,1 0 0 0 0,-1 0 0 0 0,1-1 0 0 0,0 1 0 0 0,-1 0 0 0 0,1 0 0 0 0,0-1 0 0 0,0 1 0 0 0,0-1 0 0 0,1 1-1 0 0,-1-1 1 0 0,0 1 0 0 0,0-1 0 0 0,1 0 0 0 0,-1 1 0 0 0,1-1 0 0 0,2 1 0 0 0,-2 0 0 0 0,-1-1 0 0 0,1 1 0 0 0,0-1 0 0 0,-1 1-1 0 0,1-1 1 0 0,-1 1 0 0 0,1 0 0 0 0,-1 0 0 0 0,0 0 0 0 0,0 0 0 0 0,0 0 0 0 0,0 0 0 0 0,0 0 0 0 0,-1 0 0 0 0,1 0 0 0 0,0 0 0 0 0,-1 1-1 0 0,0-1 1 0 0,1 0 0 0 0,-1 5 0 0 0,0-5 19 0 0,0 1 0 0 0,0 0 1 0 0,1 0-1 0 0,-1-1 0 0 0,1 1 0 0 0,0 0 0 0 0,0-1 0 0 0,0 1 0 0 0,0-1 0 0 0,0 1 1 0 0,1-1-1 0 0,-1 1 0 0 0,3 2 0 0 0,2 1 61 0 0,-4-4-65 0 0,0 0 1 0 0,0-1-1 0 0,0 1 1 0 0,0 0-1 0 0,0 0 1 0 0,-1 0-1 0 0,1 1 1 0 0,-1-1-1 0 0,0 0 1 0 0,1 0-1 0 0,-1 1 1 0 0,0-1 0 0 0,0 1-1 0 0,-1-1 1 0 0,1 1-1 0 0,-1-1 1 0 0,1 4-1 0 0,4 13 406 0 0,-4-18-409 0 0,-1 0-1 0 0,1 1 1 0 0,0-1 0 0 0,-1 0 0 0 0,1 1 0 0 0,-1-1 0 0 0,1 0-1 0 0,-1 1 1 0 0,0-1 0 0 0,0 0 0 0 0,0 1 0 0 0,0-1 0 0 0,0 1-1 0 0,0-1 1 0 0,0 1 0 0 0,0-1 0 0 0,0 0 0 0 0,0 1 0 0 0,-1-1-1 0 0,1 0 1 0 0,-1 1 0 0 0,1-1 0 0 0,-1 0 0 0 0,0 1 0 0 0,1-1-1 0 0,-1 0 1 0 0,0 0 0 0 0,0 0 0 0 0,0 0 0 0 0,0 1 0 0 0,-1 0-1 0 0,-5 3-1 0 0,1-1-1 0 0,-1 0 0 0 0,0-1 1 0 0,-1 1-1 0 0,-9 2 0 0 0,-4 2-321 0 0,-1-1 0 0 0,1-1-1 0 0,-1-1 1 0 0,0-1 0 0 0,0-1-1 0 0,0-1 1 0 0,-32 0 0 0 0,44-2-593 0 0,-25-4-5719 0 0,34 4 6132 0 0,0-1 0 0 0,0 0 0 0 0,0 1 0 0 0,0-1 0 0 0,1 0 0 0 0,-1 0 0 0 0,0 1 0 0 0,0-1 0 0 0,0 0 0 0 0,1 0 0 0 0,-1 0 0 0 0,1 0 0 0 0,-1 0 0 0 0,1 0 0 0 0,-1 0 0 0 0,1 0 0 0 0,-1 0 0 0 0,1-1 1 0 0,0 1-1 0 0,0 0 0 0 0,-1 0 0 0 0,1 0 0 0 0,0 0 0 0 0,0 0 0 0 0,0-1 0 0 0,1-1 0 0 0,-1-6-4430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4320 0 0,'0'34'12427'0'0,"0"-1"-6858"0"0,0 68-3052 0 0,9-14-2143 0 0,0-59-374 0 0,-8-26-9 0 0,0 0 0 0 0,0 1 1 0 0,0-1-1 0 0,0 0 0 0 0,0 1 1 0 0,0-1-1 0 0,-1 1 0 0 0,1-1 1 0 0,-1 1-1 0 0,1 3 0 0 0,-1 9 2 0 0,-1-10-229 0 0,1 0 0 0 0,0 0 0 0 0,0 1 0 0 0,0-1-1 0 0,1 0 1 0 0,-1 0 0 0 0,1 0 0 0 0,0 0 0 0 0,1-1-1 0 0,0 1 1 0 0,3 8 0 0 0,-4-11-126 0 0,0 0-1 0 0,-1 0 1 0 0,1 0-1 0 0,0 0 1 0 0,-1 0-1 0 0,0 0 1 0 0,1 0 0 0 0,-1 0-1 0 0,0 0 1 0 0,0 0-1 0 0,0 1 1 0 0,0-1-1 0 0,-1 0 1 0 0,1 0 0 0 0,0 0-1 0 0,-1 0 1 0 0,1 0-1 0 0,-1 0 1 0 0,0 0-1 0 0,0 0 1 0 0,0-1 0 0 0,-1 4-1 0 0,-6 21-7159 0 0,8-20 2870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68 360 2520 0 0,'-2'-17'1404'0'0,"-1"0"0"0"0,-1 0 1 0 0,-1 0-1 0 0,-12-31 0 0 0,10 30 68 0 0,1 7-890 0 0,4 9-393 0 0,1 0 0 0 0,-1-1-1 0 0,1 1 1 0 0,-1-1-1 0 0,1 1 1 0 0,0-1 0 0 0,0 0-1 0 0,0 0 1 0 0,0 1 0 0 0,1-1-1 0 0,-1 0 1 0 0,1-3 0 0 0,-9-95 7636 0 0,9 98-7215 0 0,2 4-387 0 0,0 0 0 0 0,-1 0 0 0 0,1 0 0 0 0,0 0 0 0 0,-1 0 0 0 0,1 0 0 0 0,-1 0-1 0 0,1 1 1 0 0,-1-1 0 0 0,1 1 0 0 0,-1-1 0 0 0,0 1 0 0 0,0-1 0 0 0,0 1 0 0 0,0 0 0 0 0,0-1 0 0 0,0 1-1 0 0,0 0 1 0 0,0 0 0 0 0,-1 0 0 0 0,1-1 0 0 0,0 5 0 0 0,15 59-261 0 0,-12-46 482 0 0,0 3-308 0 0,0 0-1 0 0,-2 0 0 0 0,0 26 0 0 0,3 31 76 0 0,-2-39-79 0 0,-3 77-1 0 0,-2-42-24 0 0,11-42-52 0 0,0-5 34 0 0,-3-17-48 0 0,-5-10-40 0 0,-1-1 1 0 0,1 1-1 0 0,-1-1 1 0 0,1 1-1 0 0,-1 0 1 0 0,1-1-1 0 0,-1 1 1 0 0,1-1-1 0 0,-1 1 1 0 0,0 0-1 0 0,1 0 1 0 0,-1-1-1 0 0,0 1 1 0 0,1 0-1 0 0,-1 0 0 0 0,0-1 1 0 0,0 1-1 0 0,0 0 1 0 0,0 0-1 0 0,0 1 1 0 0,0-2-2 0 0,1 0 1 0 0,-1 0 0 0 0,0 0 0 0 0,0 1-1 0 0,0-1 1 0 0,0 0 0 0 0,1 0-1 0 0,-1 0 1 0 0,0 0 0 0 0,0 0-1 0 0,1 1 1 0 0,-1-1 0 0 0,0 0-1 0 0,0 0 1 0 0,0 0 0 0 0,1 0-1 0 0,-1 0 1 0 0,0 0 0 0 0,0 0 0 0 0,1 0-1 0 0,-1 0 1 0 0,0 0 0 0 0,0 0-1 0 0,1 0 1 0 0,-1 0 0 0 0,0 0-1 0 0,0 0 1 0 0,1 0 0 0 0,-1 0-1 0 0,0 0 1 0 0,0 0 0 0 0,0 0 0 0 0,1-1-1 0 0,-1 1 1 0 0,0 0 0 0 0,0 0-1 0 0,0 0 1 0 0,1 0 0 0 0,-1 0-1 0 0,0-1 1 0 0,0 1 0 0 0,0 0-1 0 0,0 0 1 0 0,1 0 0 0 0,-1-1-1 0 0,0 1 1 0 0,0 0 0 0 0,0 0 0 0 0,0 0-1 0 0,0-1 1 0 0,0 1 0 0 0,0 0-1 0 0,0 0 1 0 0,0-1 0 0 0,1 1-1 0 0,-1 0 1 0 0,0-1 0 0 0,10-11 39 0 0,14-22-19 0 0,-16 15 25 0 0,-3 3-54 0 0,1 1 0 0 0,1 0 0 0 0,0 0 0 0 0,1 1 0 0 0,0 0 0 0 0,1 0 1 0 0,17-18-1 0 0,-19 24 12 0 0,0-1 0 0 0,0 0 0 0 0,-1 0 1 0 0,0-1-1 0 0,7-15 0 0 0,15-9 3 0 0,-12 16-47 0 0,-16 18 44 0 0,0 0 0 0 0,0 0 1 0 0,0 1-1 0 0,0-1 0 0 0,-1 0 0 0 0,1 0 1 0 0,0 0-1 0 0,0 0 0 0 0,0 0 0 0 0,0 1 1 0 0,0-1-1 0 0,0 0 0 0 0,0 0 1 0 0,0 0-1 0 0,0 0 0 0 0,0 0 0 0 0,0 1 1 0 0,0-1-1 0 0,0 0 0 0 0,0 0 0 0 0,1 0 1 0 0,-1 0-1 0 0,0 0 0 0 0,0 1 1 0 0,0-1-1 0 0,0 0 0 0 0,0 0 0 0 0,0 0 1 0 0,0 0-1 0 0,0 0 0 0 0,0 0 0 0 0,0 1 1 0 0,1-1-1 0 0,-1 0 0 0 0,0 0 0 0 0,0 0 1 0 0,0 0-1 0 0,0 0 0 0 0,0 0 1 0 0,0 0-1 0 0,1 0 0 0 0,-1 0 0 0 0,0 0 1 0 0,0 0-1 0 0,0 0 0 0 0,0 0 0 0 0,0 0 1 0 0,1 0-1 0 0,-1 0 0 0 0,0 0 1 0 0,0 0-1 0 0,0 0 0 0 0,0 0 0 0 0,1 0 1 0 0,-1 0-1 0 0,0 0 0 0 0,0 0 0 0 0,0 0 1 0 0,0 0-1 0 0,0 0 0 0 0,1 0 0 0 0,-1 0 1 0 0,0 0-1 0 0,0 0 0 0 0,0 0 1 0 0,0-1-1 0 0,0 1 0 0 0,0 0 0 0 0,1 0 1 0 0,1 25 181 0 0,0 34 73 0 0,-2-56-239 0 0,0 121 264 0 0,0-121-281 0 0,0 0 0 0 0,1-1 0 0 0,0 0-1 0 0,0 1 1 0 0,0-1 0 0 0,0 1 0 0 0,0-1 0 0 0,0 0 0 0 0,0 0 0 0 0,1 1 0 0 0,-1-1 0 0 0,4 3 0 0 0,-3-3-4 0 0,-1 0 1 0 0,1-1-1 0 0,-1 1 1 0 0,0 0 0 0 0,0 0-1 0 0,1 0 1 0 0,-1 0-1 0 0,0 1 1 0 0,-1-1-1 0 0,1 0 1 0 0,0 0-1 0 0,0 4 1 0 0,0-4-9 0 0,0 0 0 0 0,0-1 0 0 0,0 1 0 0 0,0 0 0 0 0,0 0 0 0 0,0 0 0 0 0,1-1 0 0 0,-1 1 0 0 0,1-1 0 0 0,-1 1 0 0 0,1-1 0 0 0,0 0 0 0 0,0 1 0 0 0,-1-1 0 0 0,1 0 0 0 0,0 0 0 0 0,0 0 0 0 0,0-1 0 0 0,0 1 0 0 0,0 0 0 0 0,2 0 0 0 0,11 6-156 0 0,-14-5 111 0 0,1-1-1 0 0,-1 0 1 0 0,1 1-1 0 0,0-1 1 0 0,0 0 0 0 0,-1 0-1 0 0,1 0 1 0 0,0 0-1 0 0,0 0 1 0 0,0 0-1 0 0,0-1 1 0 0,0 1 0 0 0,0 0-1 0 0,1-1 1 0 0,-1 0-1 0 0,0 0 1 0 0,0 1-1 0 0,0-1 1 0 0,0-1 0 0 0,0 1-1 0 0,0 0 1 0 0,1 0-1 0 0,-1-1 1 0 0,3 0-1 0 0,49-24-2306 0 0,-47 21 1974 0 0,5-4-332 0 0,0-1 1 0 0,0-1-1 0 0,-1 0 1 0 0,-1 0-1 0 0,11-13 0 0 0,32-31-2722 0 0,14-19-4 0 0,-58 64 2869 0 0,0-1 1 0 0,-1 0-1 0 0,10-16 1 0 0,-12 18 248 0 0,0-1 1 0 0,0 1 0 0 0,0 1-1 0 0,1-1 1 0 0,12-9 0 0 0,4-4-907 0 0,0-2 1 0 0,29-36-1 0 0,-28 37 602 0 0,-23 21 733 0 0,1 0 1 0 0,-1 0-1 0 0,1 0 0 0 0,-1 0 1 0 0,0 0-1 0 0,0 0 0 0 0,1 0 1 0 0,-1 0-1 0 0,0 0 1 0 0,0-1-1 0 0,0 1 0 0 0,0-1 1 0 0,0 1-1 0 0,-1 0 0 0 0,1-1 1 0 0,0 1-1 0 0,-1-1 1 0 0,1 0-1 0 0,-1 1 0 0 0,1-1 1 0 0,-1 0-1 0 0,0 1 0 0 0,1-3 1 0 0,-1 2 813 0 0,-20 3 6888 0 0,17-2-7587 0 0,0 1 1 0 0,0 0-1 0 0,0 0 1 0 0,1 0-1 0 0,-1 1 0 0 0,0-1 1 0 0,0 1-1 0 0,0-1 1 0 0,1 1-1 0 0,-1 0 0 0 0,-4 2 1 0 0,-26 13 1503 0 0,29-15-1579 0 0,0 1 0 0 0,0 0 0 0 0,0 0 0 0 0,0 0 0 0 0,0 0 0 0 0,0 1 0 0 0,1-1 0 0 0,-1 1 0 0 0,-3 4 0 0 0,5-5-97 0 0,1-1 0 0 0,-1 1 0 0 0,0-1 0 0 0,1 0 0 0 0,-1 0 0 0 0,0 0 0 0 0,0 0 0 0 0,0 0 0 0 0,0 0 0 0 0,0 0 0 0 0,-3 0 0 0 0,2 0 3 0 0,1 0 0 0 0,-1-1-1 0 0,1 1 1 0 0,0 0 0 0 0,-1 0 0 0 0,1 1-1 0 0,0-1 1 0 0,0 0 0 0 0,0 1 0 0 0,0-1-1 0 0,-3 5 1 0 0,-29 20 684 0 0,30-24-684 0 0,0 0 1 0 0,0 1-1 0 0,0 0 0 0 0,1 0 0 0 0,-1 0 1 0 0,1 0-1 0 0,0 0 0 0 0,0 1 0 0 0,0 0 1 0 0,-4 5-1 0 0,-65 113 723 0 0,53-90-631 0 0,15-27-123 0 0,1 1-1 0 0,-1-1 0 0 0,1 1 1 0 0,1-1-1 0 0,-1 1 0 0 0,1 0 1 0 0,0 0-1 0 0,0 0 0 0 0,0 0 1 0 0,1 0-1 0 0,0 0 0 0 0,0 1 1 0 0,1 6-1 0 0,-1 12 28 0 0,2 37 185 0 0,0-59-219 0 0,0 1 1 0 0,0 0-1 0 0,0 0 1 0 0,0-1-1 0 0,0 1 1 0 0,1-1-1 0 0,-1 1 1 0 0,1-1-1 0 0,0 1 1 0 0,0-1-1 0 0,0 0 1 0 0,1 0-1 0 0,4 5 1 0 0,14 16 42 0 0,-19-21-43 0 0,1 1 1 0 0,-1-1 0 0 0,1 1 0 0 0,0-1-1 0 0,0 0 1 0 0,0 0 0 0 0,1-1-1 0 0,-1 1 1 0 0,1-1 0 0 0,-1 1-1 0 0,1-1 1 0 0,5 2 0 0 0,-3-2 1 0 0,-4 0-8 0 0,0-1-1 0 0,1 0 1 0 0,-1 0-1 0 0,1 0 0 0 0,-1 0 1 0 0,1 0-1 0 0,-1 0 0 0 0,1-1 1 0 0,-1 1-1 0 0,1-1 1 0 0,-1 0-1 0 0,1 0 0 0 0,0 0 1 0 0,-1 0-1 0 0,1 0 1 0 0,0 0-1 0 0,-1-1 0 0 0,1 1 1 0 0,-1-1-1 0 0,1 0 0 0 0,-1 0 1 0 0,1 0-1 0 0,-1 0 1 0 0,1 0-1 0 0,-1 0 0 0 0,3-3 1 0 0,33-19 61 0 0,-5 4-76 0 0,-27 16-7 0 0,-4 2 16 0 0,-1 1-1 0 0,0 0 0 0 0,0-1 0 0 0,0 1 0 0 0,0-1 0 0 0,0 0 0 0 0,-1 1 0 0 0,1-1 0 0 0,0 0 0 0 0,0 1 0 0 0,0-1 0 0 0,-1 0 1 0 0,1 0-1 0 0,0 0 0 0 0,0 0 0 0 0,-1 0 0 0 0,1 0 0 0 0,-1 0 0 0 0,1 0 0 0 0,-1 0 0 0 0,0 0 0 0 0,1 0 0 0 0,-1-1 1 0 0,8-17-28 0 0,1 1 0 0 0,1 0 0 0 0,1 0 0 0 0,13-17 0 0 0,-12 18-24 0 0,5-1-50 0 0,-15 17 105 0 0,-1-1 1 0 0,1 1-1 0 0,-1 0 1 0 0,0 0-1 0 0,1-1 0 0 0,-1 1 1 0 0,0-1-1 0 0,0 1 0 0 0,0-1 1 0 0,0 0-1 0 0,0 1 1 0 0,0-1-1 0 0,0 0 0 0 0,-1 1 1 0 0,1-1-1 0 0,-1 0 0 0 0,1 0 1 0 0,-1 0-1 0 0,0 0 0 0 0,1-3 1 0 0,17-77-61 0 0,-18 72 61 0 0,0 7 4 0 0,0 1 0 0 0,1-1 1 0 0,-1 0-1 0 0,0 1 0 0 0,0-1 1 0 0,-1 1-1 0 0,1-1 0 0 0,-1 1 1 0 0,1-1-1 0 0,-1 1 0 0 0,0-1 1 0 0,0 1-1 0 0,0 0 0 0 0,0-1 1 0 0,-2-3-1 0 0,0 3-3 0 0,0-1 1 0 0,1-1-1 0 0,0 1 0 0 0,0 0 1 0 0,0 0-1 0 0,1-1 0 0 0,-1 1 1 0 0,1-1-1 0 0,0 1 1 0 0,0-6-1 0 0,-14-37 4 0 0,11 24 27 0 0,5 14-17 0 0,2 10 82 0 0,2 12-74 0 0,0 0 0 0 0,-1 0 0 0 0,0 0 0 0 0,-2 0 0 0 0,1 1 0 0 0,0 17 0 0 0,-2-24-20 0 0,0 0-1 0 0,1 0 1 0 0,0 0-1 0 0,0 0 1 0 0,1 0-1 0 0,0-1 1 0 0,0 1-1 0 0,0-1 1 0 0,6 7-1 0 0,-4 7-9 0 0,-5-19 5 0 0,0 0 0 0 0,0 0 0 0 0,0 0 0 0 0,0 0 0 0 0,0 0-1 0 0,0 0 1 0 0,1 0 0 0 0,-1-1 0 0 0,0 1 0 0 0,1 0 0 0 0,-1 0 0 0 0,0 0 0 0 0,1 0 0 0 0,-1 0-1 0 0,1 0 1 0 0,-1-1 0 0 0,1 1 0 0 0,0 0 0 0 0,-1 0 0 0 0,1-1 0 0 0,0 1 0 0 0,0 0 0 0 0,0 0-1 0 0,10 7-236 0 0,-10-8 200 0 0,-1 1 1 0 0,1-1-1 0 0,0 1 0 0 0,0-1 0 0 0,-1 1 0 0 0,1-1 0 0 0,0 1 1 0 0,0-1-1 0 0,0 0 0 0 0,0 1 0 0 0,0-1 0 0 0,0 0 0 0 0,0 0 1 0 0,0 0-1 0 0,-1 0 0 0 0,1 0 0 0 0,0 0 0 0 0,0 0 0 0 0,0 0 1 0 0,1 0-1 0 0,0 0-290 0 0,8-23-1847 0 0,-2 2 715 0 0,13-15-966 0 0,-20 32 2190 0 0,1 0 0 0 0,-1 0 1 0 0,1 1-1 0 0,0-1 0 0 0,0 1 0 0 0,0-1 1 0 0,1 1-1 0 0,-1 0 0 0 0,1 0 0 0 0,0 0 0 0 0,0 0 1 0 0,6-4-1 0 0,-4 4 66 0 0,0-1 0 0 0,0 0 1 0 0,0 0-1 0 0,0-1 0 0 0,-1 1 0 0 0,5-7 1 0 0,-7 9 158 0 0,0 1 0 0 0,0-1 0 0 0,1 1 0 0 0,-1 0 0 0 0,0 0 0 0 0,1 0 1 0 0,0 0-1 0 0,-1 0 0 0 0,1 0 0 0 0,-1 0 0 0 0,1 1 0 0 0,0 0 1 0 0,-1-1-1 0 0,1 1 0 0 0,0 0 0 0 0,0 0 0 0 0,-1 0 0 0 0,1 1 1 0 0,0-1-1 0 0,3 2 0 0 0,-5-1 41 0 0,0 0-1 0 0,0-1 1 0 0,0 1 0 0 0,0 0-1 0 0,0 0 1 0 0,-1 0 0 0 0,1 0-1 0 0,0 0 1 0 0,-1 0 0 0 0,1 1 0 0 0,-1-1-1 0 0,1 0 1 0 0,-1 0 0 0 0,1 0-1 0 0,-1 1 1 0 0,0-1 0 0 0,0 0-1 0 0,1 0 1 0 0,-1 3 0 0 0,4 11 664 0 0,0-9-392 0 0,-1 0-1 0 0,0 0 1 0 0,0 0 0 0 0,-1 0-1 0 0,0 1 1 0 0,0-1-1 0 0,0 0 1 0 0,0 10-1 0 0,14 39 856 0 0,-4-24-636 0 0,-11-28-479 0 0,0 1-1 0 0,0-1 0 0 0,0 0 0 0 0,1 1 1 0 0,0-1-1 0 0,-1 0 0 0 0,1 0 1 0 0,0 0-1 0 0,0 0 0 0 0,1-1 0 0 0,3 5 1 0 0,-5-6-23 0 0,0 0 1 0 0,0 0-1 0 0,0 0 0 0 0,0 1 1 0 0,0-1-1 0 0,-1 0 1 0 0,1 0-1 0 0,0 1 1 0 0,-1-1-1 0 0,1 0 0 0 0,-1 1 1 0 0,1-1-1 0 0,-1 1 1 0 0,0-1-1 0 0,0 1 1 0 0,1 1-1 0 0,2 9 90 0 0,16 7 189 0 0,-17-18-267 0 0,0 1 0 0 0,1 0 0 0 0,-1 0 1 0 0,0 0-1 0 0,0 0 0 0 0,-1 0 0 0 0,1 1 1 0 0,0-1-1 0 0,-1 0 0 0 0,3 6 0 0 0,-3-4 46 0 0,1-1 0 0 0,-1 1-1 0 0,1 0 1 0 0,0-1-1 0 0,0 1 1 0 0,0-1 0 0 0,0 1-1 0 0,1-1 1 0 0,-1 0 0 0 0,1 0-1 0 0,0 0 1 0 0,0 0-1 0 0,0-1 1 0 0,0 1 0 0 0,1-1-1 0 0,-1 0 1 0 0,4 2 0 0 0,-1-1 312 0 0,4-1 813 0 0,-11-15-672 0 0,-34-64 90 0 0,24 57-501 0 0,8 15-98 0 0,1 0-1 0 0,-1 0 1 0 0,1 0-1 0 0,0 0 1 0 0,0 0-1 0 0,-1-7 0 0 0,-22-51 124 0 0,21 55-123 0 0,0 0 0 0 0,0 0-1 0 0,1 0 1 0 0,0 0 0 0 0,1-1-1 0 0,0 1 1 0 0,0-1 0 0 0,-1-17-1 0 0,3 23-25 0 0,-1 0-1 0 0,1-1 1 0 0,-1 1-1 0 0,0 0 1 0 0,0 0-1 0 0,0 0 1 0 0,0-1-1 0 0,-1 1 0 0 0,-2-3 1 0 0,3 3 8 0 0,-1 0 1 0 0,1 0 0 0 0,0 0-1 0 0,-1 0 1 0 0,1 0-1 0 0,1 0 1 0 0,-1 0-1 0 0,0 0 1 0 0,0-5 0 0 0,1-6-9 0 0,-1 12-4 0 0,1-1-1 0 0,-1 1 0 0 0,1-1 1 0 0,0 1-1 0 0,0-1 0 0 0,0 1 1 0 0,0-1-1 0 0,0 1 0 0 0,1-1 1 0 0,-1 1-1 0 0,1-1 0 0 0,0 1 1 0 0,0-1-1 0 0,-1 1 0 0 0,2 0 1 0 0,-1-1-1 0 0,0 1 0 0 0,3-4 0 0 0,88-67-1650 0 0,-38 43-98 0 0,-47 26 1344 0 0,1 1 0 0 0,0-1 0 0 0,-1 0 0 0 0,0 0 1 0 0,0-1-1 0 0,0 0 0 0 0,-1-1 0 0 0,1 1 0 0 0,6-9 0 0 0,42-52-5705 0 0,-43 63 5374 0 0,-11 3 643 0 0,0 0 1 0 0,0 0 0 0 0,0 0-1 0 0,0-1 1 0 0,0 1-1 0 0,0 0 1 0 0,0 0-1 0 0,0-1 1 0 0,0 1-1 0 0,0-1 1 0 0,0 1 0 0 0,0-1-1 0 0,0 1 1 0 0,0-1-1 0 0,-1 1 1 0 0,1-1-1 0 0,0 0 1 0 0,0 1 0 0 0,-1-1-1 0 0,1 0 1 0 0,0 0-1 0 0,-1 0 1 0 0,1 0-1 0 0,0 0 1 0 0,-1 1-1 0 0,1-1 1 0 0,-1 0 0 0 0,0 0-1 0 0,1-2 1 0 0,0 1-78 0 0,-1 0 1 0 0,1 0-1 0 0,-1 1 0 0 0,1-1 1 0 0,0 0-1 0 0,-1 0 1 0 0,1 1-1 0 0,0-1 1 0 0,0 1-1 0 0,1-1 1 0 0,-1 1-1 0 0,0-1 1 0 0,0 1-1 0 0,1 0 0 0 0,-1-1 1 0 0,1 1-1 0 0,-1 0 1 0 0,1 0-1 0 0,-1 0 1 0 0,4-1-1 0 0,-1-1-324 0 0,0-8-3771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6528 0 0,'1'4'3606'0'0,"11"15"-882"0"0,26 15 1368 0 0,-33-31-3750 0 0,-1 0 0 0 0,1 1 0 0 0,-1-1 0 0 0,0 1 0 0 0,0 0 0 0 0,0 0 0 0 0,0 1 0 0 0,-1-1 0 0 0,0 1 0 0 0,0 0 0 0 0,4 8 0 0 0,-5-2 26 0 0,-2-9-303 0 0,1 0 0 0 0,-1 0 0 0 0,0 0 0 0 0,1-1 0 0 0,-1 1 0 0 0,1 0 0 0 0,0 0 1 0 0,-1-1-1 0 0,1 1 0 0 0,0 0 0 0 0,0-1 0 0 0,0 1 0 0 0,0-1 0 0 0,0 1 0 0 0,1-1 0 0 0,-1 1 0 0 0,3 1 0 0 0,5 3 188 0 0,-7-5-190 0 0,0 1-1 0 0,0-1 1 0 0,0 1 0 0 0,0-1 0 0 0,0 1-1 0 0,0 0 1 0 0,0 0 0 0 0,-1 0 0 0 0,1 0-1 0 0,-1 0 1 0 0,1 0 0 0 0,-1 0 0 0 0,0 0 0 0 0,2 5-1 0 0,45 64 1401 0 0,-47-69-1428 0 0,0 1 1 0 0,0-1-1 0 0,0 0 1 0 0,0 0 0 0 0,0 1-1 0 0,0-1 1 0 0,1 0-1 0 0,-1 0 1 0 0,1 0-1 0 0,-1-1 1 0 0,1 1-1 0 0,0 0 1 0 0,0 0-1 0 0,0-1 1 0 0,0 1-1 0 0,3 0 1 0 0,-3 0-2 0 0,0-1 1 0 0,0 0-1 0 0,0 1 0 0 0,0-1 1 0 0,-1 1-1 0 0,1 0 0 0 0,0-1 1 0 0,-1 1-1 0 0,1 0 0 0 0,-1 0 1 0 0,1 0-1 0 0,-1 0 0 0 0,0 1 1 0 0,0-1-1 0 0,0 0 0 0 0,1 5 1 0 0,0-3 22 0 0,0 0-1 0 0,0 1 1 0 0,1-1 0 0 0,-1 0 0 0 0,1-1-1 0 0,0 1 1 0 0,5 6 0 0 0,-5-8-20 0 0,0 1 0 0 0,-1-1 0 0 0,0 1 0 0 0,0 0 0 0 0,0 0 0 0 0,0 0 0 0 0,0 0 0 0 0,0 0 0 0 0,-1 1 0 0 0,0-1 0 0 0,0 0 0 0 0,2 7-1 0 0,-2-5 22 0 0,1 1-1 0 0,0-1 0 0 0,0 1 0 0 0,1-1 0 0 0,-1 0 0 0 0,1 1 0 0 0,0-1 0 0 0,1-1 0 0 0,-1 1 0 0 0,9 8 0 0 0,12 22 207 0 0,3 13 65 0 0,-22-41-262 0 0,0 1-1 0 0,-1-1 0 0 0,0 1 0 0 0,6 16 0 0 0,1 12 48 0 0,-7-19-54 0 0,1 0 0 0 0,1-1 0 0 0,10 21 0 0 0,-8-22-33 0 0,0 1 0 0 0,-1 1 0 0 0,-1 0 0 0 0,0 0 1 0 0,-1 0-1 0 0,-1 0 0 0 0,3 30 0 0 0,-3 11-143 0 0,-3 57-1 0 0,-2-59-258 0 0,1-51 296 0 0,0 0-1 0 0,-1 0 0 0 0,1 0 1 0 0,-1-1-1 0 0,0 1 0 0 0,-1 0 1 0 0,1 0-1 0 0,-1-1 1 0 0,0 1-1 0 0,0-1 0 0 0,-5 8 1 0 0,3-7-147 0 0,1 1 1 0 0,0 0-1 0 0,1-1 1 0 0,-1 1 0 0 0,-2 11-1 0 0,-10 71-4782 0 0,4-18-2247 0 0,8-30 1147 0 0,-5-27 396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3944 0 0,'-9'6'900'0'0,"1"-1"1"0"0,-1 0-1 0 0,-1-1 1 0 0,1 0-1 0 0,-1 0 1 0 0,-10 2-1 0 0,15-4-416 0 0,-1-1 1 0 0,-1 0-1 0 0,1 0 1 0 0,0 0-1 0 0,0 0 0 0 0,0-1 1 0 0,0 0-1 0 0,0 0 0 0 0,-1-1 1 0 0,1 0-1 0 0,-7-2 1 0 0,11 2-397 0 0,1 0 1 0 0,0 0 0 0 0,0 0 0 0 0,-1 0-1 0 0,1 0 1 0 0,0-1 0 0 0,0 1 0 0 0,0 0-1 0 0,0-1 1 0 0,1 1 0 0 0,-1-1 0 0 0,0 1 0 0 0,0-1-1 0 0,1 1 1 0 0,-1-1 0 0 0,1 1 0 0 0,0-1-1 0 0,-1 0 1 0 0,1 1 0 0 0,0-4 0 0 0,-3-37 990 0 0,3 39-1001 0 0,1 0-28 0 0,0 0 1 0 0,-1 0 0 0 0,1 1-1 0 0,0-1 1 0 0,0 0 0 0 0,1 1-1 0 0,-1-1 1 0 0,0 1 0 0 0,1-1-1 0 0,-1 1 1 0 0,1 0-1 0 0,0 0 1 0 0,0 0 0 0 0,0 0-1 0 0,0 0 1 0 0,0 0 0 0 0,0 0-1 0 0,4-1 1 0 0,17-21 505 0 0,-18 20-465 0 0,1-1 0 0 0,0 1 0 0 0,0 0 0 0 0,1 1 0 0 0,-1 0-1 0 0,0 0 1 0 0,1 0 0 0 0,0 0 0 0 0,0 1 0 0 0,0 0 0 0 0,0 1-1 0 0,0 0 1 0 0,0 0 0 0 0,9 0 0 0 0,13-2 264 0 0,-22 2-209 0 0,0 0-1 0 0,0 0 1 0 0,1 0 0 0 0,-1 1-1 0 0,0 0 1 0 0,0 1-1 0 0,0 0 1 0 0,14 3-1 0 0,-15-3-79 0 0,0 1 0 0 0,0 0-1 0 0,0 0 1 0 0,0 1 0 0 0,0 0 0 0 0,-1 0-1 0 0,1 0 1 0 0,-1 1 0 0 0,0-1 0 0 0,0 1-1 0 0,0 1 1 0 0,-1-1 0 0 0,1 1 0 0 0,-1-1-1 0 0,0 1 1 0 0,-1 0 0 0 0,1 1-1 0 0,-1-1 1 0 0,4 9 0 0 0,-4-2-12 0 0,-2 0 0 0 0,1 0 1 0 0,-2 0-1 0 0,1 1 0 0 0,-2-1 0 0 0,-1 12 1 0 0,0 19 118 0 0,2 282 713 0 0,0-322-869 0 0,1-1 0 0 0,-1 1 0 0 0,1-1 0 0 0,0 0 1 0 0,0 1-1 0 0,0-1 0 0 0,0 0 0 0 0,0 1 1 0 0,0-1-1 0 0,1 0 0 0 0,-1 0 0 0 0,1 0 1 0 0,2 3-1 0 0,-3-4-7 0 0,1 1 1 0 0,-1-1-1 0 0,0 1 1 0 0,1 0-1 0 0,-1 0 1 0 0,0-1-1 0 0,0 1 1 0 0,0 0-1 0 0,0 0 0 0 0,-1 0 1 0 0,1 0-1 0 0,0 4 1 0 0,2-2 19 0 0,-1 0 0 0 0,1 0 0 0 0,0 0 0 0 0,0 0 0 0 0,1-1 0 0 0,-1 1 0 0 0,1-1 0 0 0,7 5 1 0 0,-5-5 15 0 0,1 0 0 0 0,0 0 0 0 0,0-1 0 0 0,-1 0 1 0 0,1 0-1 0 0,0-1 0 0 0,1 0 0 0 0,11 1 1 0 0,-15-2-38 0 0,-1 0 1 0 0,1 0-1 0 0,0 0 1 0 0,-1 0-1 0 0,1-1 1 0 0,-1 1-1 0 0,1-1 1 0 0,-1 0-1 0 0,1 0 1 0 0,-1-1 0 0 0,0 1-1 0 0,0-1 1 0 0,1 1-1 0 0,-1-1 1 0 0,0 0-1 0 0,0 0 1 0 0,-1 0-1 0 0,5-4 1 0 0,19-12-91 0 0,-24 18 54 0 0,1-1 0 0 0,-1 0 1 0 0,0 0-1 0 0,0 0 0 0 0,0 0 1 0 0,0-1-1 0 0,-1 1 0 0 0,1 0 1 0 0,0-1-1 0 0,0 1 0 0 0,-1-1 1 0 0,1 0-1 0 0,-1 1 0 0 0,1-1 1 0 0,-1 0-1 0 0,1-2 0 0 0,12-11-487 0 0,2-5-268 0 0,3-16-650 0 0,-12 22 19 0 0,1 0 0 0 0,-2 0-1 0 0,9-30 1 0 0,-8 23-427 0 0,1 1-1 0 0,0 0 1 0 0,2 0 0 0 0,21-35-1 0 0,1 0-2203 0 0,-8 19 4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303 454 3800 0 0,'-3'1'486'0'0,"1"-1"-1"0"0,-1 0 1 0 0,1 1 0 0 0,-1-1-1 0 0,1 1 1 0 0,0 0 0 0 0,-1 0-1 0 0,1 0 1 0 0,0 0 0 0 0,0 0-1 0 0,0 0 1 0 0,0 1 0 0 0,0-1-1 0 0,0 1 1 0 0,0-1 0 0 0,0 1-1 0 0,-2 3 1 0 0,-27 39 3704 0 0,11-12-2156 0 0,16-24-1773 0 0,1 1-1 0 0,0-1 0 0 0,0 1 1 0 0,1 0-1 0 0,1 0 1 0 0,-1-1-1 0 0,1 1 1 0 0,1 13-1 0 0,-1 17 560 0 0,2 42 233 0 0,0-76-996 0 0,0 1 1 0 0,0-1 0 0 0,0 0 0 0 0,1 0 0 0 0,0 0 0 0 0,0-1 0 0 0,0 1 0 0 0,0 0 0 0 0,1-1 0 0 0,-1 1-1 0 0,1-1 1 0 0,5 6 0 0 0,38 63 658 0 0,-39-66-696 0 0,0-1 1 0 0,0 0-1 0 0,1 0 0 0 0,0-1 0 0 0,0 0 0 0 0,0 0 0 0 0,0-1 0 0 0,1 0 1 0 0,0 0-1 0 0,0-1 0 0 0,0 0 0 0 0,0-1 0 0 0,1 0 0 0 0,9 1 0 0 0,14 0 19 0 0,0-1-1 0 0,62-5 1 0 0,-80 0-33 0 0,0 0-1 0 0,0 0 1 0 0,21-9 0 0 0,-14 4 20 0 0,0 2 0 0 0,22-5 0 0 0,-41 11-29 0 0,0-1 0 0 0,0 0 1 0 0,0 0-1 0 0,0 0 0 0 0,-1 0 1 0 0,1 0-1 0 0,-1-1 0 0 0,1 1 0 0 0,-1-1 1 0 0,1 1-1 0 0,3-5 0 0 0,17-8 21 0 0,-22 13-16 0 0,0 1-1 0 0,0-1 0 0 0,0 0 1 0 0,0 0-1 0 0,0 1 0 0 0,0-1 1 0 0,0 0-1 0 0,0 0 0 0 0,-1 0 1 0 0,1 0-1 0 0,0 0 1 0 0,-1 0-1 0 0,1 0 0 0 0,-1 0 1 0 0,1-1-1 0 0,-1 1 0 0 0,0 0 1 0 0,1 0-1 0 0,-1 0 0 0 0,0-1 1 0 0,0 1-1 0 0,0 0 1 0 0,0 0-1 0 0,0-2 0 0 0,0-39-4 0 0,-1 25-6 0 0,0 14 5 0 0,1 1 0 0 0,-1-1 0 0 0,0 0 0 0 0,0 0 1 0 0,0 0-1 0 0,0 0 0 0 0,-1 1 0 0 0,1-1 0 0 0,-1 0 1 0 0,0 1-1 0 0,0 0 0 0 0,0-1 0 0 0,0 1 0 0 0,0 0 1 0 0,0 0-1 0 0,-4-3 0 0 0,-8-10-29 0 0,8 10 36 0 0,0 1 0 0 0,1-1 0 0 0,-2 1 0 0 0,1 0 0 0 0,0 0 0 0 0,-9-3 0 0 0,-4-3 3 0 0,17 9-6 0 0,0 0-1 0 0,0-1 1 0 0,0 1 0 0 0,0 0 0 0 0,0-1-1 0 0,1 1 1 0 0,-1-1 0 0 0,1 1 0 0 0,-1-1-1 0 0,1 0 1 0 0,-1 0 0 0 0,1 0 0 0 0,0 0-1 0 0,-1-2 1 0 0,1 2-1 0 0,0 0 1 0 0,0 0-1 0 0,0 0 0 0 0,-1 0 1 0 0,1 0-1 0 0,0 1 0 0 0,-1-1 0 0 0,1 1 1 0 0,-1-1-1 0 0,1 1 0 0 0,-1-1 1 0 0,0 1-1 0 0,0 0 0 0 0,1 0 0 0 0,-1 0 1 0 0,-3-1-1 0 0,-10-3-9 0 0,11 4 7 0 0,0 0 0 0 0,0 0 0 0 0,1-1 0 0 0,-1 1 0 0 0,0-1 1 0 0,1 0-1 0 0,-1 0 0 0 0,1 0 0 0 0,-4-3 0 0 0,2 1 0 0 0,2 1-4 0 0,-1 0 1 0 0,1 0 0 0 0,-1 1 0 0 0,0-1 0 0 0,1 1-1 0 0,-1 0 1 0 0,0 0 0 0 0,0 0 0 0 0,0 1-1 0 0,-7-3 1 0 0,4 3 5 0 0,0-2 0 0 0,0 1 0 0 0,1-1 0 0 0,0 0 0 0 0,-12-7 1 0 0,11 6-1 0 0,0 0 0 0 0,1 0 1 0 0,-1 1-1 0 0,-1 0 1 0 0,-7-2-1 0 0,10 4-1 0 0,0-1 1 0 0,0 0-1 0 0,0 0 1 0 0,1-1-1 0 0,-1 1 1 0 0,1-1-1 0 0,0 0 1 0 0,-8-6 0 0 0,7 4-10 0 0,-1 1 1 0 0,0 0 0 0 0,0 0 0 0 0,0 0 0 0 0,0 1 0 0 0,-12-5 0 0 0,14 7 10 0 0,-1-1 0 0 0,1 1 0 0 0,-1-1-1 0 0,1-1 1 0 0,-1 1 0 0 0,1-1 0 0 0,0 1 0 0 0,0-1 0 0 0,0 0 0 0 0,1-1 0 0 0,-5-4 0 0 0,3 5 0 0 0,0-1 0 0 0,0 1 1 0 0,0 0-1 0 0,0 0 1 0 0,0 0-1 0 0,-10-2 0 0 0,-8-7-5 0 0,-14-22-21 0 0,29 26 32 0 0,0 0 1 0 0,0 0-1 0 0,-1 1 1 0 0,-9-6 0 0 0,6 7 6 0 0,9 5-12 0 0,1-1 0 0 0,0 1 0 0 0,-1 0 0 0 0,1-1 0 0 0,0 1 0 0 0,0-1 0 0 0,0 1 0 0 0,0-1 0 0 0,0 0 0 0 0,1 0 1 0 0,-1 0-1 0 0,0 0 0 0 0,1 0 0 0 0,0 0 0 0 0,-1 0 0 0 0,1-1 0 0 0,0 1 0 0 0,-1-3 0 0 0,0-4 3 0 0,1 7-3 0 0,1 0 0 0 0,0 1 0 0 0,-1-1 0 0 0,1 1 0 0 0,-1-1 0 0 0,0 1 0 0 0,1 0 0 0 0,-1-1 0 0 0,0 1 1 0 0,0-1-1 0 0,0 1 0 0 0,0 0 0 0 0,0 0 0 0 0,0 0 0 0 0,0-1 0 0 0,0 1 0 0 0,-3-1 0 0 0,1-2 0 0 0,0 1 0 0 0,0-1 1 0 0,1 0-1 0 0,-1 0 1 0 0,1 0-1 0 0,0-1 1 0 0,0 1-1 0 0,0 0 1 0 0,0-1-1 0 0,1 1 1 0 0,0-1-1 0 0,0 0 1 0 0,0-5-1 0 0,-1 3 8 0 0,1 1 0 0 0,-1-1 0 0 0,0 0 0 0 0,-1 1 0 0 0,-5-12 0 0 0,7 15-6 0 0,0 1 0 0 0,0-1 0 0 0,1 1 0 0 0,-1-1-1 0 0,1 0 1 0 0,-1 0 0 0 0,1 1 0 0 0,0-1 0 0 0,0 0 0 0 0,0 0-1 0 0,1 0 1 0 0,0-3 0 0 0,0-9 12 0 0,-1 13-8 0 0,1-1 1 0 0,0 0-1 0 0,0 1 0 0 0,0-1 0 0 0,0 1 0 0 0,0-1 0 0 0,1 1 0 0 0,-1-1 1 0 0,1 1-1 0 0,-1 0 0 0 0,4-4 0 0 0,10-17 89 0 0,-14 22-86 0 0,0-1 0 0 0,1 0 0 0 0,-1 0 0 0 0,1 1 0 0 0,-1-1 0 0 0,1 1 1 0 0,0-1-1 0 0,-1 1 0 0 0,1 0 0 0 0,0 0 0 0 0,0-1 0 0 0,0 1 0 0 0,0 0 1 0 0,0 1-1 0 0,0-1 0 0 0,0 0 0 0 0,0 1 0 0 0,3-1 0 0 0,41-8 74 0 0,-39 8-66 0 0,13-2 51 0 0,-1 2 0 0 0,0 0-1 0 0,1 1 1 0 0,-1 1 0 0 0,21 3-1 0 0,-26-1-28 0 0,0 1-1 0 0,0 0 1 0 0,-1 1-1 0 0,20 10 1 0 0,-27-12-26 0 0,1 0 0 0 0,-1 1 0 0 0,0 0 0 0 0,0 1 1 0 0,0-1-1 0 0,-1 1 0 0 0,0 0 0 0 0,0 0 0 0 0,0 1 0 0 0,6 8 1 0 0,-7-8-2 0 0,1 0 0 0 0,0 0 0 0 0,0 0 0 0 0,0-1 0 0 0,8 7 0 0 0,-8-9-9 0 0,-1 1 1 0 0,0 0 0 0 0,0 0-1 0 0,0 0 1 0 0,0 0-1 0 0,-1 1 1 0 0,1-1 0 0 0,-1 1-1 0 0,0 0 1 0 0,0 0-1 0 0,3 11 1 0 0,10 24 67 0 0,-12-33-68 0 0,-1 0 0 0 0,0 0 1 0 0,0 0-1 0 0,-1 0 0 0 0,0 0 1 0 0,0 0-1 0 0,0 1 0 0 0,0 13 1 0 0,-2 120-1018 0 0,0-92-2016 0 0,0-3-3570 0 0,0-45 6282 0 0,0 0 0 0 0,1 0 0 0 0,-1 0 0 0 0,0 1 0 0 0,1-1 0 0 0,-1 0 0 0 0,1 0 0 0 0,-1 0 0 0 0,1 0 0 0 0,0 0 0 0 0,-1-1 0 0 0,1 1 0 0 0,0 0 0 0 0,0 0 0 0 0,0 0 0 0 0,0 0 0 0 0,-1-1 0 0 0,1 1 0 0 0,0 0 0 0 0,0-1 0 0 0,0 1 0 0 0,0-1 0 0 0,0 1 0 0 0,1-1 0 0 0,-1 0 0 0 0,0 1 0 0 0,0-1 0 0 0,0 0 0 0 0,0 0 0 0 0,0 0 0 0 0,2 0 0 0 0,6 0-3703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3424 0 0,'-66'1'9326'0'0,"4"1"-3682"0"0,62-38-3052 0 0,0 35-2580 0 0,5-5 138 0 0,0 0 0 0 0,0 0 0 0 0,1 0 0 0 0,0 0 0 0 0,0 1 0 0 0,0 0 0 0 0,0 0 0 0 0,1 1 0 0 0,0 0 0 0 0,0 0 0 0 0,0 0 0 0 0,0 1 0 0 0,10-3 0 0 0,1 3 282 0 0,-12 2-298 0 0,-1 0-1 0 0,0 1 0 0 0,1-1 1 0 0,-1 1-1 0 0,0 0 0 0 0,7 1 1 0 0,-10-1-113 0 0,-1 1 1 0 0,1-1-1 0 0,0 1 0 0 0,-1 0 1 0 0,1 0-1 0 0,-1-1 0 0 0,1 1 1 0 0,-1 0-1 0 0,0 0 0 0 0,1 0 1 0 0,-1 0-1 0 0,0 1 1 0 0,0-1-1 0 0,0 0 0 0 0,0 0 1 0 0,0 1-1 0 0,0-1 0 0 0,0 1 1 0 0,0-1-1 0 0,0 1 0 0 0,-1-1 1 0 0,1 1-1 0 0,0 2 1 0 0,26 89 463 0 0,-22-60-303 0 0,-1 0 0 0 0,-2 0 1 0 0,-4 55-1 0 0,0-10 202 0 0,-6 101 390 0 0,6-142-642 0 0,0-20-23 0 0,1 0 0 0 0,1 0 1 0 0,0 0-1 0 0,6 31 0 0 0,-5-43-99 0 0,0-1 1 0 0,1 0-1 0 0,-1 0 0 0 0,1 0 1 0 0,0 0-1 0 0,0-1 0 0 0,0 1 0 0 0,1 0 1 0 0,-1-1-1 0 0,1 0 0 0 0,0 1 1 0 0,0-1-1 0 0,0 0 0 0 0,0 0 1 0 0,0-1-1 0 0,1 1 0 0 0,-1-1 0 0 0,1 0 1 0 0,0 0-1 0 0,0 0 0 0 0,0 0 1 0 0,0 0-1 0 0,0-1 0 0 0,5 1 0 0 0,13 3 2 0 0,40 5-26 0 0,-60-10 6 0 0,0 1 0 0 0,0-1 0 0 0,0 0-1 0 0,0 0 1 0 0,0 0 0 0 0,0 0 0 0 0,0 0-1 0 0,0-1 1 0 0,0 1 0 0 0,0-1 0 0 0,0 1-1 0 0,0-1 1 0 0,0 0 0 0 0,0 1 0 0 0,0-1-1 0 0,-1 0 1 0 0,1 0 0 0 0,0-1 0 0 0,-1 1-1 0 0,1 0 1 0 0,-1 0 0 0 0,1-1 0 0 0,1-1-1 0 0,-2 1-55 0 0,1-1-1 0 0,0 1 1 0 0,0 0-1 0 0,0 0 1 0 0,0 0-1 0 0,0 1 0 0 0,0-1 1 0 0,0 0-1 0 0,0 1 1 0 0,1-1-1 0 0,-1 1 0 0 0,1 0 1 0 0,3-2-1 0 0,-3 2-61 0 0,0 0 1 0 0,0 0-1 0 0,0-1 0 0 0,0 1 0 0 0,0-1 0 0 0,-1 0 0 0 0,1 0 1 0 0,-1 0-1 0 0,1 0 0 0 0,-1 0 0 0 0,0 0 0 0 0,0-1 1 0 0,0 1-1 0 0,0-1 0 0 0,1-3 0 0 0,21-35-2590 0 0,-18 32 1865 0 0,0 0 1 0 0,-1-1-1 0 0,0 1 1 0 0,5-17-1 0 0,1 3-1043 0 0,-10 22 1749 0 0,0-1 0 0 0,0 1 0 0 0,0 0-1 0 0,0-1 1 0 0,0 1 0 0 0,0-1 0 0 0,-1 1 0 0 0,1-1 0 0 0,-1 1 0 0 0,1-1-1 0 0,-1 0 1 0 0,1 1 0 0 0,-1-1 0 0 0,0 1 0 0 0,0-1 0 0 0,0 0 0 0 0,0 1-1 0 0,0-3 1 0 0,9-63-6401 0 0,-9 54 1898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4168 0 0,'4'-10'7393'0'0,"6"5"-4441"0"0,16 3 2153 0 0,-22 2-3012 0 0,-3 0-2061 0 0,-1 0 0 0 0,1 0 1 0 0,-1 0-1 0 0,1-1 0 0 0,-1 1 0 0 0,1 0 0 0 0,-1 0 0 0 0,1 0 0 0 0,-1 0 1 0 0,1 0-1 0 0,-1 0 0 0 0,1 0 0 0 0,-1 0 0 0 0,1 1 0 0 0,-1-1 0 0 0,1 0 1 0 0,-1 0-1 0 0,1 0 0 0 0,-1 0 0 0 0,1 1 0 0 0,-1-1 0 0 0,1 0 0 0 0,-1 1 1 0 0,0-1-1 0 0,1 0 0 0 0,-1 1 0 0 0,0-1 0 0 0,1 1 0 0 0,8 48 2147 0 0,9 18-1011 0 0,-18-48-932 0 0,1-11-148 0 0,0 1-1 0 0,-1 0 1 0 0,0-1-1 0 0,-1 1 1 0 0,0-1 0 0 0,-1 1-1 0 0,1-1 1 0 0,-1 1-1 0 0,-1-1 1 0 0,0 0-1 0 0,-4 8 1 0 0,5-13-64 0 0,1 1 0 0 0,-1-1 0 0 0,0 0 0 0 0,1 0 0 0 0,0 1 0 0 0,-1-1 0 0 0,2 0 0 0 0,-2 6 0 0 0,-5 16 122 0 0,-9 48 154 0 0,-44 90-130 0 0,55-149-179 0 0,-18 57 55 0 0,-12 18 120 0 0,26-61-117 0 0,9-25-42 0 0,0-1-1 0 0,-1 1 1 0 0,1-1-1 0 0,-1 0 1 0 0,1 1 0 0 0,-1-1-1 0 0,0 0 1 0 0,0 0-1 0 0,0 0 1 0 0,0 0-1 0 0,-1 0 1 0 0,1 0-1 0 0,0 0 1 0 0,-1 0-1 0 0,0 0 1 0 0,-1 1-1 0 0,-7 9 85 0 0,13-6 18 0 0,19-2-49 0 0,-21-4-36 0 0,10-2 31 0 0,-5 0-47 0 0,-1 0 0 0 0,0 0 0 0 0,0 0 0 0 0,0-1 0 0 0,-1 0 0 0 0,1 0 0 0 0,-1 0 0 0 0,6-5 0 0 0,-7 5-5 0 0,0 0-1 0 0,0 1 1 0 0,0 0 0 0 0,0-1-1 0 0,0 1 1 0 0,1 0-1 0 0,-1 0 1 0 0,1 1 0 0 0,0-1-1 0 0,-1 1 1 0 0,7-2 0 0 0,-7 3-4 0 0,0-1 1 0 0,0 0 0 0 0,-1 0 0 0 0,1 0 0 0 0,-1 0 0 0 0,1 0-1 0 0,-1 0 1 0 0,1-1 0 0 0,-1 1 0 0 0,0-1 0 0 0,0 1 0 0 0,1-1 0 0 0,2-4-1 0 0,-3 4-2 0 0,0-1 0 0 0,0 1 0 0 0,1 0-1 0 0,-1 0 1 0 0,0 0 0 0 0,1 0 0 0 0,-1 0-1 0 0,1 1 1 0 0,0-1 0 0 0,0 1 0 0 0,-1 0-1 0 0,1 0 1 0 0,0 0 0 0 0,0 0 0 0 0,3-1-1 0 0,0 0 2 0 0,0 0 0 0 0,-3 2-7 0 0,0-1 0 0 0,0 0-1 0 0,1-1 1 0 0,-1 1 0 0 0,0 0-1 0 0,0-1 1 0 0,-1 0 0 0 0,1 0-1 0 0,0 0 1 0 0,0 0 0 0 0,-1 0-1 0 0,1 0 1 0 0,-1-1 0 0 0,4-3-1 0 0,-5 3-15 0 0,1 1 0 0 0,0 0-1 0 0,0 0 1 0 0,0 0 0 0 0,0 0-1 0 0,0 0 1 0 0,0 0 0 0 0,0 1-1 0 0,1-1 1 0 0,-1 1 0 0 0,4-2-1 0 0,24-17-530 0 0,-24 15 588 0 0,-2 1-231 0 0,1 1 1 0 0,-1-1-1 0 0,0-1 1 0 0,0 1 0 0 0,0-1-1 0 0,-1 1 1 0 0,1-1-1 0 0,3-9 1 0 0,38-53-3593 0 0,-27 49 1577 0 0,-12 8 1604 0 0,-4 7 273 0 0,0 0-1 0 0,0 1 1 0 0,0-1-1 0 0,-1 0 1 0 0,1 0 0 0 0,-1 0-1 0 0,0 0 1 0 0,0-1-1 0 0,0 1 1 0 0,0-4 0 0 0,0 2-237 0 0,-1 1 1 0 0,1-1 0 0 0,0 1 0 0 0,0-1-1 0 0,0 1 1 0 0,1 0 0 0 0,3-7 0 0 0,9-32-5029 0 0,-13 14 1710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6240 0 0,'-39'0'7321'0'0,"29"0"-6062"0"0,8-1-729 0 0,0 1 0 0 0,0 0-1 0 0,0 0 1 0 0,1 0 0 0 0,-1 0 0 0 0,0 0 0 0 0,0 0 0 0 0,0 1 0 0 0,0-1 0 0 0,0 0 0 0 0,1 1-1 0 0,-1 0 1 0 0,0-1 0 0 0,-3 3 0 0 0,4-1-222 0 0,0 1 0 0 0,0-1-1 0 0,0 1 1 0 0,1-1 0 0 0,-1 1-1 0 0,1-1 1 0 0,0 1 0 0 0,-1 0-1 0 0,1-1 1 0 0,0 1 0 0 0,1 5 0 0 0,-2 11 264 0 0,0-16-513 0 0,1 1 1 0 0,-1-1 0 0 0,1 1-1 0 0,0 0 1 0 0,0-1 0 0 0,0 1-1 0 0,0-1 1 0 0,1 1 0 0 0,0-1-1 0 0,-1 1 1 0 0,1-1 0 0 0,0 1-1 0 0,1-1 1 0 0,-1 1 0 0 0,1-1-1 0 0,3 6 1 0 0,24 30 268 0 0,-18-28-248 0 0,-9-10-62 0 0,-1 1 1 0 0,1 0-1 0 0,-1 0 0 0 0,1 0 1 0 0,-1 0-1 0 0,0 0 0 0 0,1 0 1 0 0,-1 0-1 0 0,0 0 0 0 0,-1 0 1 0 0,1 1-1 0 0,0-1 0 0 0,0 0 1 0 0,-1 0-1 0 0,0 1 0 0 0,1-1 1 0 0,-1 1-1 0 0,0 3 0 0 0,27 80 265 0 0,-24-73-269 0 0,1-1 1 0 0,1 0-1 0 0,0-1 0 0 0,1 1 1 0 0,8 14-1 0 0,-6-15 10 0 0,-2 2 0 0 0,1-1 0 0 0,-2 1 0 0 0,8 22 0 0 0,-2-9-24 0 0,-9-22-8 0 0,0-1 1 0 0,0 1-1 0 0,-1-1 0 0 0,1 1 1 0 0,-1-1-1 0 0,0 1 1 0 0,0 0-1 0 0,0-1 1 0 0,0 8-1 0 0,-1-10-20 0 0,1 1 0 0 0,-1 0 0 0 0,0 0 0 0 0,1 0 0 0 0,-1 0 0 0 0,1 0 0 0 0,0-1 0 0 0,0 1 0 0 0,0 0 0 0 0,-1-1-1 0 0,2 1 1 0 0,-1 0 0 0 0,0-1 0 0 0,0 1 0 0 0,0-1 0 0 0,2 2 0 0 0,-1-2-58 0 0,-1 1 1 0 0,1-1-1 0 0,-1 1 1 0 0,0-1-1 0 0,0 1 1 0 0,1 0-1 0 0,-1 0 0 0 0,0-1 1 0 0,-1 1-1 0 0,1 0 1 0 0,0 0-1 0 0,0 0 1 0 0,-1 0-1 0 0,1 0 1 0 0,-1 0-1 0 0,0 3 1 0 0,3 26-1232 0 0,-1-6-3069 0 0,-2-24 4218 0 0,0-1-1 0 0,1 0 1 0 0,-1 1 0 0 0,0-1 0 0 0,1 1-1 0 0,-1-1 1 0 0,0 0 0 0 0,1 0 0 0 0,-1 1-1 0 0,1-1 1 0 0,-1 0 0 0 0,0 1-1 0 0,1-1 1 0 0,-1 0 0 0 0,1 0 0 0 0,-1 0-1 0 0,1 0 1 0 0,-1 0 0 0 0,1 1-1 0 0,-1-1 1 0 0,1 0 0 0 0,-1 0 0 0 0,1 0-1 0 0,-1 0 1 0 0,1 0 0 0 0,-1 0 0 0 0,1 0-1 0 0,-1-1 1 0 0,0 1 0 0 0,1 0-1 0 0,-1 0 1 0 0,2 0 0 0 0,14-5-6113 0 0,-13 3 5896 0 0,-1 1 1 0 0,0-1 0 0 0,0 0 0 0 0,0 0-1 0 0,0-1 1 0 0,0 1 0 0 0,0 0 0 0 0,-1-1-1 0 0,1 1 1 0 0,-1-1 0 0 0,0 1-1 0 0,1-1 1 0 0,0-3 0 0 0,-1-21-2912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4096 0 0,'0'-16'11410'0'0,"-1"90"-5543"0"0,3 88-3194 0 0,15-79-1812 0 0,-6-37-527 0 0,-8-31-241 0 0,1 0 0 0 0,1-1 0 0 0,0 1 0 0 0,1-1 0 0 0,1 0 0 0 0,0-1 0 0 0,1 1 0 0 0,0-2 0 0 0,1 1 0 0 0,0-1 0 0 0,1 0 0 0 0,15 12 0 0 0,5-6-7 0 0,-25-16-71 0 0,1 1 0 0 0,-1 0 0 0 0,0 0 0 0 0,0 0 0 0 0,0 1 1 0 0,5 5-1 0 0,-5-5 3 0 0,1-1-1 0 0,-1 1 1 0 0,1-1 0 0 0,0 0-1 0 0,0-1 1 0 0,0 1 0 0 0,0-1 0 0 0,0 0-1 0 0,0 0 1 0 0,11 0 0 0 0,69 8 92 0 0,-73-10-84 0 0,32 1 99 0 0,-43-1-122 0 0,0 0 0 0 0,0 0 0 0 0,0 0 0 0 0,0 0 0 0 0,0-1 0 0 0,0 1 0 0 0,0-1 0 0 0,0 1 1 0 0,0-1-1 0 0,0 0 0 0 0,0 1 0 0 0,0-1 0 0 0,0 0 0 0 0,-1 0 0 0 0,3-2 0 0 0,15-22 161 0 0,-16 22-139 0 0,0-1 0 0 0,0 0 0 0 0,0 0 0 0 0,-1 0 0 0 0,1 0 0 0 0,-1 0-1 0 0,0 0 1 0 0,-1 0 0 0 0,1-1 0 0 0,-1 1 0 0 0,1-1 0 0 0,-1 1 0 0 0,-1-1 0 0 0,1 0 0 0 0,-1 1-1 0 0,1-1 1 0 0,-2-9 0 0 0,1 12-19 0 0,0-11 39 0 0,0-1 0 0 0,-1 0 0 0 0,0 1 0 0 0,-1-1 0 0 0,-7-22 0 0 0,-9-15 126 0 0,-25-60 54 0 0,38 100-215 0 0,-1 0 1 0 0,0 0-1 0 0,-1 1 0 0 0,0-1 1 0 0,-1 2-1 0 0,-16-17 0 0 0,15 8 19 0 0,4 10-16 0 0,1 0-1 0 0,-2 0 1 0 0,1 0-1 0 0,-1 1 0 0 0,0 0 1 0 0,0 0-1 0 0,-1 0 1 0 0,0 1-1 0 0,-9-6 0 0 0,15 11-10 0 0,1 1 0 0 0,-1 0-1 0 0,1-1 1 0 0,-1 1 0 0 0,1 0-1 0 0,0-1 1 0 0,-1 1-1 0 0,1-1 1 0 0,-1 1 0 0 0,1-1-1 0 0,0 1 1 0 0,-1-1-1 0 0,1 1 1 0 0,0-1 0 0 0,0 1-1 0 0,-1-1 1 0 0,1 1-1 0 0,0-1 1 0 0,0 1 0 0 0,0-1-1 0 0,0 1 1 0 0,0-1 0 0 0,0 0-1 0 0,0 1 1 0 0,0-1-1 0 0,0 0 1 0 0,0 1-2 0 0,0-1 0 0 0,0 1 1 0 0,0 0-1 0 0,0 0 0 0 0,0-1 0 0 0,0 1 1 0 0,0 0-1 0 0,0-1 0 0 0,0 1 0 0 0,-1 0 0 0 0,1 0 1 0 0,0-1-1 0 0,0 1 0 0 0,0 0 0 0 0,0 0 1 0 0,0 0-1 0 0,0-1 0 0 0,0 1 0 0 0,-1 0 1 0 0,1 0-1 0 0,0 0 0 0 0,0-1 0 0 0,0 1 0 0 0,-1 0 1 0 0,1 0-1 0 0,0 0 0 0 0,0 0 0 0 0,0-1 1 0 0,-1 1-1 0 0,1 0 0 0 0,0 0 0 0 0,0 0 0 0 0,-1 0 1 0 0,1 0-1 0 0,0 0 0 0 0,0 0 0 0 0,-1 0 1 0 0,1 0-1 0 0,0 0 0 0 0,0 0 0 0 0,-1 0 1 0 0,1 0-1 0 0,0 0 0 0 0,-1 0 0 0 0,1 0 0 0 0,0 0 1 0 0,0 0-1 0 0,-1 0 0 0 0,-71-3-133 0 0,69 3 112 0 0,0 0 1 0 0,1 0-1 0 0,-1 0 1 0 0,0 0-1 0 0,0 1 1 0 0,0-1-1 0 0,0 1 1 0 0,0 0 0 0 0,0 0-1 0 0,1 0 1 0 0,-1 0-1 0 0,0 0 1 0 0,1 0-1 0 0,-1 1 1 0 0,1-1-1 0 0,-1 1 1 0 0,1 0-1 0 0,0 0 1 0 0,-5 4-1 0 0,7-5 4 0 0,-1 1 0 0 0,0-1 0 0 0,0 0 0 0 0,0 0 0 0 0,0 0 0 0 0,0 0 0 0 0,0 0 0 0 0,0 0 0 0 0,0 0 0 0 0,0 0 0 0 0,-1 0 0 0 0,1 0 0 0 0,0 0 0 0 0,-1-1 0 0 0,1 1 0 0 0,-1-1 0 0 0,1 1 0 0 0,0-1 0 0 0,-3 1 0 0 0,1 0-17 0 0,1 0-1 0 0,-1-1 0 0 0,1 1 1 0 0,0 0-1 0 0,0 1 0 0 0,-1-1 1 0 0,1 0-1 0 0,0 1 0 0 0,0-1 1 0 0,-2 3-1 0 0,-44 34-1473 0 0,15-12-1090 0 0,5 3-3300 0 0,19-24 3083 0 0,9-5 2650 0 0,-1 0-1 0 0,1 0 0 0 0,0 0 0 0 0,-1 0 0 0 0,1 0 0 0 0,0 0 0 0 0,0 0 0 0 0,-1 1 1 0 0,1-1-1 0 0,0 0 0 0 0,-1 0 0 0 0,1 0 0 0 0,0 0 0 0 0,0 0 0 0 0,-1 0 0 0 0,1 1 0 0 0,0-1 1 0 0,0 0-1 0 0,0 0 0 0 0,-1 0 0 0 0,1 1 0 0 0,0-1 0 0 0,0 0 0 0 0,0 0 0 0 0,-1 1 1 0 0,1-1-1 0 0,0 0 0 0 0,0 0 0 0 0,0 1 0 0 0,0-1 0 0 0,0 0 0 0 0,0 1 0 0 0,0-1 0 0 0,0 0 1 0 0,0 0-1 0 0,0 1 0 0 0,0-1 0 0 0,0 0 0 0 0,0 1 0 0 0,0-1 0 0 0,0 0 0 0 0,0 0 1 0 0,0 1-1 0 0,0-1 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4312 0 0,'0'-40'4588'0'0,"0"23"1462"0"0,18 11 817 0 0,1 45-4981 0 0,-15-25-1590 0 0,0 1 0 0 0,1-1-1 0 0,11 23 1 0 0,11 54 631 0 0,-21-77-711 0 0,-1 0 1 0 0,8 30 0 0 0,8 26 297 0 0,-12-38-301 0 0,-9-27-175 0 0,1 0-1 0 0,0 0 1 0 0,1 0-1 0 0,-1 0 0 0 0,1 0 1 0 0,0 0-1 0 0,0 0 1 0 0,0-1-1 0 0,0 1 0 0 0,5 5 1 0 0,-5-8-19 0 0,0 0-1 0 0,0 1 1 0 0,0-1-1 0 0,-1 1 1 0 0,1 0 0 0 0,-1-1-1 0 0,1 1 1 0 0,-1 0 0 0 0,0 0-1 0 0,0 0 1 0 0,1 3 0 0 0,-1-5-10 0 0,1-1 0 0 0,0 0 1 0 0,-1 0-1 0 0,1 0 0 0 0,0 0 1 0 0,-1 0-1 0 0,1 0 0 0 0,0 0 1 0 0,0-1-1 0 0,-1 1 0 0 0,1 0 1 0 0,-1-1-1 0 0,1 0 0 0 0,0 1 1 0 0,1-2-1 0 0,9-12 38 0 0,-10 12-41 0 0,0 0 0 0 0,0 0 0 0 0,0 0 0 0 0,0-1-1 0 0,0 1 1 0 0,-1 0 0 0 0,1-1 0 0 0,-1 0 0 0 0,1 1 0 0 0,1-6 0 0 0,-3 6-7 0 0,0 0-1 0 0,1 0 1 0 0,-1 0-1 0 0,0 0 1 0 0,1 0-1 0 0,0 1 1 0 0,-1-1-1 0 0,1 0 1 0 0,0 0-1 0 0,0 1 1 0 0,0-1 0 0 0,0 1-1 0 0,0-1 1 0 0,1 1-1 0 0,-1-1 1 0 0,0 1-1 0 0,1 0 1 0 0,-1-1-1 0 0,3 0 1 0 0,-3 0-1 0 0,0 1 0 0 0,-1 0 0 0 0,1-1 0 0 0,-1 1 0 0 0,1 0 1 0 0,-1-1-1 0 0,1 1 0 0 0,-1-1 0 0 0,1 1 0 0 0,-1-1 0 0 0,0 1 0 0 0,0-1 0 0 0,0 1 1 0 0,0-1-1 0 0,0 1 0 0 0,-1-4 0 0 0,1-1-2 0 0,6-23 32 0 0,-1 0 0 0 0,-2 0 0 0 0,0-49 0 0 0,-3 76 370 0 0,0 39 249 0 0,-1-23-522 0 0,1-3-40 0 0,0 1 0 0 0,1 0 1 0 0,0-1-1 0 0,0 1 0 0 0,4 12 0 0 0,-1-10-53 0 0,-3-11-29 0 0,0-1-1 0 0,-1 1 1 0 0,1-1 0 0 0,0 1-1 0 0,0-1 1 0 0,1 1 0 0 0,-1-1-1 0 0,0 0 1 0 0,1 0 0 0 0,-1 0-1 0 0,1 0 1 0 0,0 0 0 0 0,0 0-1 0 0,3 3 1 0 0,1 1 5 0 0,1 0 0 0 0,0 0 0 0 0,0 0 0 0 0,0-1 0 0 0,1 0 0 0 0,0-1 0 0 0,0 1 0 0 0,16 5 0 0 0,-13-7-169 0 0,0 0 1 0 0,1 0-1 0 0,-1-1 0 0 0,1-1 1 0 0,-1 0-1 0 0,1 0 0 0 0,-1-1 1 0 0,1-1-1 0 0,13-1 0 0 0,-21 0-279 0 0,0 0-1 0 0,0-1 0 0 0,0 1 0 0 0,0-1 0 0 0,-1 1 0 0 0,1-1 0 0 0,-1 0 0 0 0,0 0 0 0 0,1-1 0 0 0,-1 1 0 0 0,-1-1 0 0 0,1 1 0 0 0,2-5 0 0 0,0 0-1047 0 0,11-23-3211 0 0,-8 11 1136 0 0,16-49-3742 0 0,-18 37 3589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75 2560 0 0,'0'-52'10206'0'0,"0"51"-10023"0"0,-1 0-1 0 0,1-1 1 0 0,0 1 0 0 0,-1 0-1 0 0,1 0 1 0 0,-1 0-1 0 0,1 0 1 0 0,-1 0-1 0 0,1 0 1 0 0,-1 0-1 0 0,0 0 1 0 0,1 0 0 0 0,-1 1-1 0 0,0-1 1 0 0,0 0-1 0 0,0 0 1 0 0,0 1-1 0 0,1-1 1 0 0,-1 0-1 0 0,0 1 1 0 0,0-1 0 0 0,0 1-1 0 0,-1-1 1 0 0,1 1-1 0 0,-1-1 1 0 0,-1 1 321 0 0,-23 0 3616 0 0,21 1-3975 0 0,1 0 0 0 0,0 1 0 0 0,0 0 0 0 0,0 0 0 0 0,1 0 0 0 0,-1 0 0 0 0,0 0 0 0 0,1 1 0 0 0,-1-1 0 0 0,1 1 0 0 0,-6 6 0 0 0,-16 11 313 0 0,20-15-404 0 0,0-1-1 0 0,1 0 1 0 0,-1 1-1 0 0,1 0 1 0 0,0 0-1 0 0,0 0 0 0 0,0 1 1 0 0,1-1-1 0 0,0 1 1 0 0,0 0-1 0 0,0 0 1 0 0,-3 12-1 0 0,-8 14 51 0 0,10-21-96 0 0,0 0 1 0 0,1 0-1 0 0,0 1 0 0 0,1 0 1 0 0,1-1-1 0 0,0 1 1 0 0,0 0-1 0 0,1 12 0 0 0,1 8 49 0 0,9 54 0 0 0,-8-76-28 0 0,1 0-1 0 0,1 0 0 0 0,8 19 0 0 0,6 15 53 0 0,-18-42-77 0 0,1 0 1 0 0,0 0 0 0 0,-1 0-1 0 0,1-1 1 0 0,0 1 0 0 0,0 0 0 0 0,0 0-1 0 0,1 0 1 0 0,-1-1 0 0 0,0 1-1 0 0,1 0 1 0 0,-1-1 0 0 0,1 0 0 0 0,-1 1-1 0 0,1-1 1 0 0,0 0 0 0 0,3 2-1 0 0,12 12 41 0 0,-6 11 25 0 0,-9-21-55 0 0,-1 0 0 0 0,1-1 1 0 0,0 1-1 0 0,0-1 0 0 0,0 1 1 0 0,5 6-1 0 0,7 7 32 0 0,12 13 47 0 0,-2 2-1 0 0,-1 0 0 0 0,25 49 0 0 0,-43-72-67 0 0,0 0 0 0 0,1-1 0 0 0,1 0 0 0 0,14 17 0 0 0,19 28 56 0 0,-32-41-78 0 0,1-1-1 0 0,0 0 0 0 0,1-1 1 0 0,0 0-1 0 0,12 10 0 0 0,-3-9 7 0 0,-17-12-8 0 0,0 1-1 0 0,0 0 1 0 0,0 0-1 0 0,0 0 0 0 0,0 1 1 0 0,-1-1-1 0 0,1 0 1 0 0,0 1-1 0 0,-1-1 1 0 0,1 1-1 0 0,-1-1 1 0 0,0 1-1 0 0,1 0 1 0 0,-1 0-1 0 0,1 2 1 0 0,4 3-34 0 0,1 0 1 0 0,0 0 0 0 0,1-1 0 0 0,0 0 0 0 0,0 0 0 0 0,0 0-1 0 0,15 6 1 0 0,-19-11-68 0 0,0 1 0 0 0,0-2 0 0 0,0 1 0 0 0,0 0 0 0 0,1-1 0 0 0,-1 0-1 0 0,0 0 1 0 0,1 0 0 0 0,-1 0 0 0 0,5-2 0 0 0,12 1-1195 0 0,-12-2 653 0 0,-1-1 1 0 0,1 0-1 0 0,-1 0 0 0 0,0-1 0 0 0,0 0 0 0 0,-1-1 0 0 0,1 1 0 0 0,7-9 0 0 0,-11 2-20 0 0,-4 11 555 0 0,0 0 0 0 0,0-1 0 0 0,0 1 0 0 0,1 0 1 0 0,-1 0-1 0 0,1-1 0 0 0,-1 1 0 0 0,1 0 0 0 0,-1 0 0 0 0,1 0 0 0 0,0-1 0 0 0,0 1 0 0 0,-1 0 0 0 0,1 0 0 0 0,0 0 0 0 0,0 0 0 0 0,0 0 0 0 0,2-1 0 0 0,3-4-734 0 0,0-1 0 0 0,0 0 1 0 0,0-1-1 0 0,-1 1 0 0 0,0-1 0 0 0,6-15 0 0 0,1 5-1582 0 0,12-15-1518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3968 0 0,'-4'8'6324'0'0,"-10"28"-2526"0"0,14-16-2722 0 0,0-7-633 0 0,0 0 1 0 0,0 1-1 0 0,1-1 0 0 0,1 0 1 0 0,4 16-1 0 0,7 27 398 0 0,9 23 59 0 0,-7-31-362 0 0,-12-37-415 0 0,0 0 0 0 0,0 0-1 0 0,2 0 1 0 0,-1-1-1 0 0,7 11 1 0 0,17 30 236 0 0,-21-35-207 0 0,1 0-1 0 0,1-1 1 0 0,15 21-1 0 0,-19-30-96 0 0,-1 0 1 0 0,0 0-1 0 0,0 0 0 0 0,0 1 0 0 0,-1-1 1 0 0,0 1-1 0 0,2 8 0 0 0,-3-9-19 0 0,0 0 1 0 0,0 0-1 0 0,1 0 0 0 0,0 0 0 0 0,0-1 0 0 0,0 0 0 0 0,0 1 1 0 0,1-1-1 0 0,0 0 0 0 0,5 4 0 0 0,-6-6 36 0 0,-1 0 0 0 0,1 1 0 0 0,-1-1 0 0 0,1 1-1 0 0,-1 0 1 0 0,0 0 0 0 0,0 0 0 0 0,-1 0 0 0 0,1 0 0 0 0,-1 0 0 0 0,0 0 0 0 0,1 8 0 0 0,-2-14-71 0 0,-1 1 0 0 0,1-1 0 0 0,0 1 0 0 0,-1-1 0 0 0,1 1 0 0 0,-1 0 0 0 0,0-1 0 0 0,1 1 1 0 0,-1 0-1 0 0,0-1 0 0 0,0 1 0 0 0,0 0 0 0 0,0 0 0 0 0,0 0 0 0 0,0 0 0 0 0,0 0 0 0 0,0 0 1 0 0,-1 0-1 0 0,1 0 0 0 0,0 0 0 0 0,-2-1 0 0 0,0 1-3 0 0,1-1 0 0 0,0 1 0 0 0,0-1 0 0 0,0 0 0 0 0,0 0 0 0 0,0 0 1 0 0,0 0-1 0 0,0 0 0 0 0,1-1 0 0 0,-1 1 0 0 0,-1-3 0 0 0,-2-7 9 0 0,0 0 0 0 0,0 1 0 0 0,-2-1 0 0 0,1 1-1 0 0,-15-17 1 0 0,7 8 15 0 0,1-1-1 0 0,1 0 1 0 0,0-1 0 0 0,2-1-1 0 0,-10-30 1 0 0,3 4-24 0 0,11 34 14 0 0,1 1-1 0 0,1-1 1 0 0,0 0-1 0 0,-4-25 1 0 0,2 4-5 0 0,-2-31 26 0 0,7 53-29 0 0,0 9-4 0 0,0-1 0 0 0,1 1 0 0 0,0-1-1 0 0,0 0 1 0 0,0 1 0 0 0,0-1 0 0 0,1 0 0 0 0,0 1-1 0 0,3-11 1 0 0,2 7 12 0 0,-2 1 18 0 0,1 0 0 0 0,0 0 0 0 0,0 0-1 0 0,1 1 1 0 0,9-9 0 0 0,-3 2 52 0 0,-11 12-55 0 0,1 0 0 0 0,0 0 0 0 0,0 0 0 0 0,0 0 0 0 0,0 0 0 0 0,0 0 0 0 0,0 0 0 0 0,1 0 0 0 0,-1 1-1 0 0,1-1 1 0 0,2 0 0 0 0,7-3 150 0 0,1 1-1 0 0,0 1 0 0 0,0 0 1 0 0,0 1-1 0 0,0 1 1 0 0,15-1-1 0 0,-20 2-94 0 0,-4 0-50 0 0,0-1 0 0 0,0 1 0 0 0,0 0 1 0 0,0 1-1 0 0,0-1 0 0 0,0 1 0 0 0,-1-1 0 0 0,1 1 1 0 0,0 0-1 0 0,0 1 0 0 0,-1-1 0 0 0,1 1 1 0 0,0-1-1 0 0,-1 1 0 0 0,5 3 0 0 0,10 7 60 0 0,-7-6-14 0 0,0 2-1 0 0,-1-1 1 0 0,0 2 0 0 0,11 10-1 0 0,-13-10 1 0 0,-1 1 0 0 0,-1-1 0 0 0,0 1 0 0 0,0 0 0 0 0,7 19 0 0 0,-12-26-59 0 0,0-1-1 0 0,0 1 1 0 0,1-1-1 0 0,-1 1 1 0 0,1-1-1 0 0,0 0 1 0 0,-1 1-1 0 0,1-1 1 0 0,0 0-1 0 0,4 3 1 0 0,-5-4-9 0 0,1 0 0 0 0,-1 1 0 0 0,1-1 0 0 0,-1 1 0 0 0,0-1 0 0 0,1 1 0 0 0,-1 0 0 0 0,0-1 0 0 0,0 1 0 0 0,0 0 0 0 0,-1 0 0 0 0,1 0 1 0 0,0 0-1 0 0,-1 0 0 0 0,1 0 0 0 0,0 2 0 0 0,5 27 104 0 0,1-7 8 0 0,-2 0 1 0 0,-1 0-1 0 0,-1 0 1 0 0,-1 1 0 0 0,-1-1-1 0 0,-1 1 1 0 0,-1-1 0 0 0,-5 30-1 0 0,-4-20-22 0 0,-24 58 0 0 0,27-76-84 0 0,0 12 21 0 0,6-23-49 0 0,0-1 0 0 0,0 1 0 0 0,0-1 0 0 0,0 1 0 0 0,-1-1 0 0 0,0 1 0 0 0,0-1 0 0 0,0 0-1 0 0,0 1 1 0 0,-1-1 0 0 0,1-1 0 0 0,-1 1 0 0 0,-5 5 0 0 0,4-5-42 0 0,1 1-1 0 0,-1-1 1 0 0,1 1 0 0 0,0-1-1 0 0,0 1 1 0 0,1 0 0 0 0,-4 8-1 0 0,5-10-114 0 0,0 1-1 0 0,0-1 1 0 0,-1 0-1 0 0,1 0 1 0 0,-1 0-1 0 0,0 0 1 0 0,0 0-1 0 0,0 0 1 0 0,0-1-1 0 0,-1 1 1 0 0,1-1-1 0 0,-1 1 1 0 0,1-1 0 0 0,-1 0-1 0 0,-3 3 1 0 0,5-5 10 0 0,1 0 1 0 0,0 0 0 0 0,0 0 0 0 0,-1 0 0 0 0,1 0-1 0 0,0 0 1 0 0,0 1 0 0 0,-1-1 0 0 0,1 0 0 0 0,0 0 0 0 0,0 0-1 0 0,-1 0 1 0 0,1 0 0 0 0,0 0 0 0 0,0 0 0 0 0,-1 0-1 0 0,1 0 1 0 0,0 0 0 0 0,-1 0 0 0 0,1 0 0 0 0,0 0-1 0 0,0-1 1 0 0,-1 1 0 0 0,1 0 0 0 0,0 0 0 0 0,0 0 0 0 0,0 0-1 0 0,-1 0 1 0 0,1 0 0 0 0,0-1 0 0 0,0 1 0 0 0,-1 0-1 0 0,1 0 1 0 0,0 0 0 0 0,0-1 0 0 0,0 1 0 0 0,0 0 0 0 0,0 0-1 0 0,-1-1 1 0 0,1 1 0 0 0,0 0 0 0 0,0 0 0 0 0,0-1-1 0 0,0 1 1 0 0,0 0 0 0 0,0 0 0 0 0,0-1 0 0 0,0 1 0 0 0,0 0-1 0 0,3-21-2614 0 0,12-16 1296 0 0,-5 28 447 0 0,-10 9 966 0 0,1 0-1 0 0,0-1 1 0 0,-1 1-1 0 0,1-1 1 0 0,-1 1-1 0 0,1 0 1 0 0,0-1-1 0 0,-1 1 1 0 0,1-1-1 0 0,-1 1 1 0 0,0-1-1 0 0,1 0 1 0 0,-1 1-1 0 0,1-1 1 0 0,-1 1-1 0 0,0-1 1 0 0,1 0-1 0 0,-1 1 1 0 0,0-1-1 0 0,0 0 1 0 0,1 0-1 0 0,-1 0 1 0 0,0-3-326 0 0,-1 2 298 0 0,1 1 0 0 0,0 0 1 0 0,0-1-1 0 0,0 1 0 0 0,0 0 1 0 0,0-1-1 0 0,0 1 0 0 0,0 0 0 0 0,0-1 1 0 0,1 1-1 0 0,-1 0 0 0 0,0 0 1 0 0,1-1-1 0 0,-1 1 0 0 0,1 0 1 0 0,-1 0-1 0 0,1 0 0 0 0,0 0 1 0 0,-1-1-1 0 0,1 1 0 0 0,0 0 0 0 0,0 0 1 0 0,1-1-1 0 0,0 1-37 0 0,0 0 0 0 0,-1 0 0 0 0,1-1 0 0 0,0 1 0 0 0,0-1 0 0 0,-1 0-1 0 0,1 1 1 0 0,-1-1 0 0 0,0 0 0 0 0,1 0 0 0 0,1-3 0 0 0,7-10-409 0 0,0 5 174 0 0,-8 9 331 0 0,-1 0 0 0 0,0 0 0 0 0,0-1 0 0 0,1 1 0 0 0,-1 0 0 0 0,0-1 0 0 0,0 1 0 0 0,-1 0 0 0 0,1-1 1 0 0,0 1-1 0 0,0-1 0 0 0,-1 1 0 0 0,1-1 0 0 0,-1 0 0 0 0,1 1 0 0 0,-1-1 0 0 0,0-2 0 0 0,1 2 22 0 0,-1 0 0 0 0,1 1 0 0 0,-1-1 1 0 0,1 0-1 0 0,-1 0 0 0 0,1 1 0 0 0,0-1 0 0 0,0 0 0 0 0,0 1 0 0 0,0-1 0 0 0,0 1 0 0 0,0 0 0 0 0,0-1 1 0 0,0 1-1 0 0,1 0 0 0 0,-1-1 0 0 0,3-1 0 0 0,-2 2-9 0 0,0-1 0 0 0,0 0-1 0 0,0 1 1 0 0,0-1 0 0 0,0 0 0 0 0,-1 0-1 0 0,1 0 1 0 0,-1-1 0 0 0,1 1 0 0 0,0-3 0 0 0,7-12-248 0 0,0-2-339 0 0,0 0 0 0 0,11-33-1 0 0,6-2 2883 0 0,-25 52-2051 0 0,0 0 0 0 0,0 0 0 0 0,0 0 0 0 0,0 0 0 0 0,0 1 0 0 0,0-1 0 0 0,0 0 0 0 0,0 1 0 0 0,1-1 0 0 0,-1 0 0 0 0,3-1 1 0 0,-2 2 540 0 0,1-1 1 0 0,0 1 0 0 0,-1 0 0 0 0,1 0 0 0 0,0 1 0 0 0,0-1 0 0 0,0 1-1 0 0,-1-1 1 0 0,1 1 0 0 0,0 0 0 0 0,0 0 0 0 0,4 0 0 0 0,-3 6-263 0 0,0-1 0 0 0,0 1-1 0 0,0 0 1 0 0,0-1 0 0 0,4 13 0 0 0,20 61 1108 0 0,-6-29-882 0 0,22 68 0 0 0,-26-65-569 0 0,-17-50-151 0 0,0 0 0 0 0,1 0-1 0 0,-1 0 1 0 0,1 0-1 0 0,0 0 1 0 0,0 0 0 0 0,0 0-1 0 0,0 0 1 0 0,0-1 0 0 0,1 1-1 0 0,-1-1 1 0 0,1 1-1 0 0,3 1 1 0 0,16 20 28 0 0,-13 5-25 0 0,-9-24-12 0 0,1-1 1 0 0,0 0-1 0 0,0 1 1 0 0,1-1-1 0 0,-1 0 1 0 0,1 1-1 0 0,0-1 1 0 0,0 0-1 0 0,3 4 1 0 0,2 0 0 0 0,-1-2 4 0 0,-1 1 0 0 0,1 0 0 0 0,-1 0 0 0 0,0 1 0 0 0,6 13 0 0 0,-3-5-27 0 0,2 4-177 0 0,0-1 0 0 0,2 0-1 0 0,15 21 1 0 0,-17-19-274 0 0,-10-19 408 0 0,1 0 1 0 0,-1 0-1 0 0,1 0 1 0 0,0 0 0 0 0,0 0-1 0 0,0-1 1 0 0,0 1-1 0 0,0 0 1 0 0,0 0 0 0 0,0-1-1 0 0,0 1 1 0 0,3 2-1 0 0,3 1-115 0 0,-6-4 111 0 0,0 0-1 0 0,0 0 1 0 0,0-1-1 0 0,0 1 0 0 0,0 0 1 0 0,0 0-1 0 0,0 0 0 0 0,0 0 1 0 0,-1 0-1 0 0,1 0 1 0 0,0 1-1 0 0,0-1 0 0 0,-1 0 1 0 0,1 0-1 0 0,-1 0 0 0 0,1 1 1 0 0,-1-1-1 0 0,0 0 1 0 0,1 1-1 0 0,-1-1 0 0 0,0 0 1 0 0,0 2-1 0 0,0-2-382 0 0,0-2-907 0 0,0-1 1289 0 0,-1 1 1 0 0,1-1-1 0 0,-1 0 1 0 0,1 1-1 0 0,-1-1 0 0 0,1 1 1 0 0,-1-1-1 0 0,0 1 0 0 0,0-1 1 0 0,0 1-1 0 0,-2-3 0 0 0,1 3 37 0 0,0-1 0 0 0,0 0-1 0 0,-1 1 1 0 0,1-1-1 0 0,1 0 1 0 0,-1 0-1 0 0,0 0 1 0 0,0-1 0 0 0,1 1-1 0 0,-1 0 1 0 0,1-1-1 0 0,0 1 1 0 0,-2-5-1 0 0,-10-15-50 0 0,-25-21 94 0 0,-6-7 120 0 0,-54-129 546 0 0,-9-6 608 0 0,103 176-1186 0 0,0 1-1 0 0,1-1 0 0 0,0 1 0 0 0,0-1 1 0 0,-1-13-1 0 0,2 13 3 0 0,0 1 0 0 0,0-1 0 0 0,0 1 0 0 0,-1 0 0 0 0,-6-12 0 0 0,3 8 51 0 0,2 0 0 0 0,0 0-1 0 0,0 0 1 0 0,1 0 0 0 0,1-1-1 0 0,0 1 1 0 0,0-1 0 0 0,2 0-1 0 0,-1 0 1 0 0,3-19 0 0 0,-2 8 118 0 0,1 21-207 0 0,0-1-1 0 0,0 1 1 0 0,0-1 0 0 0,0 1-1 0 0,1-1 1 0 0,-1 1 0 0 0,1 0-1 0 0,0 0 1 0 0,0 0 0 0 0,0 0-1 0 0,0 0 1 0 0,1 0 0 0 0,-1 1-1 0 0,1-1 1 0 0,0 1 0 0 0,0 0-1 0 0,-1-1 1 0 0,1 1 0 0 0,1 0-1 0 0,-1 1 1 0 0,0-1 0 0 0,0 1-1 0 0,1-1 1 0 0,-1 1 0 0 0,1 0-1 0 0,-1 0 1 0 0,5 0 0 0 0,34 6 560 0 0,-40-4-603 0 0,-1 0 1 0 0,1 0-1 0 0,0-1 1 0 0,-1 1-1 0 0,1 0 1 0 0,-1 0-1 0 0,1 1 1 0 0,-1-1-1 0 0,0 0 1 0 0,1 0-1 0 0,-1 1 1 0 0,0-1-1 0 0,0 0 1 0 0,0 1-1 0 0,0-1 1 0 0,0 1-1 0 0,0 0 1 0 0,-1-1 0 0 0,1 1-1 0 0,0 2 1 0 0,1 0 16 0 0,0 0 1 0 0,-1-1 0 0 0,1 1 0 0 0,0-1 0 0 0,1 1 0 0 0,-1-1 0 0 0,1 0-1 0 0,-1 0 1 0 0,1 0 0 0 0,0 0 0 0 0,3 3 0 0 0,-3-4-14 0 0,0 0 0 0 0,-1 0 1 0 0,0 1-1 0 0,1-1 0 0 0,-1 1 1 0 0,0 0-1 0 0,0-1 0 0 0,0 1 1 0 0,-1 0-1 0 0,1 0 0 0 0,-1 0 1 0 0,2 4-1 0 0,-2-2 41 0 0,1 1 0 0 0,1-1 0 0 0,-1 0 1 0 0,1 0-1 0 0,0 0 0 0 0,6 8 0 0 0,3 6 151 0 0,-5-7-125 0 0,-1-1 1 0 0,0 1-1 0 0,-1 0 0 0 0,0 1 1 0 0,-1-1-1 0 0,0 1 0 0 0,3 23 1 0 0,-7-33-74 0 0,0 0 1 0 0,0 0 0 0 0,0 0 0 0 0,1 1 0 0 0,-1-1 0 0 0,1 0 0 0 0,0 0 0 0 0,0 0 0 0 0,1 4 0 0 0,0-4-5 0 0,-1 0-1 0 0,0 0 1 0 0,0 0 0 0 0,0 0-1 0 0,-1 0 1 0 0,1 0-1 0 0,-1 1 1 0 0,0-1-1 0 0,0 4 1 0 0,0 158 272 0 0,-1-154-412 0 0,-1 1 0 0 0,0-1-1 0 0,-1 0 1 0 0,0 0 0 0 0,-1-1-1 0 0,0 1 1 0 0,-7 13 0 0 0,-7 18-392 0 0,17-37 359 0 0,0-3-78 0 0,1 0 0 0 0,-1 0 0 0 0,1 0-1 0 0,-1 0 1 0 0,0 0 0 0 0,1-1 0 0 0,-1 1 0 0 0,0 0 0 0 0,0 0-1 0 0,0-1 1 0 0,-1 1 0 0 0,1-1 0 0 0,0 1 0 0 0,-1-1-1 0 0,-1 2 1 0 0,2-3-918 0 0,1-34-8706 0 0,9-32 3868 0 0,-9 52 2163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5024 0 0,'6'-16'10046'0'0,"-1"21"-9613"0"0,0 1 0 0 0,-1 0 0 0 0,1-1 0 0 0,-2 2 0 0 0,1-1 0 0 0,0 0 0 0 0,-1 1 0 0 0,0-1 0 0 0,-1 1 0 0 0,3 11 0 0 0,19 41 1212 0 0,-17-45-1406 0 0,-1 0 0 0 0,0 1 0 0 0,-2 0 0 0 0,0 0 0 0 0,3 20 0 0 0,12 41 510 0 0,-13-58-587 0 0,-2 0 1 0 0,0 0 0 0 0,-1 0 0 0 0,0 0 0 0 0,-1 29 0 0 0,1-22 24 0 0,0 1-1 0 0,2 0 1 0 0,2-1 0 0 0,14 40-1 0 0,-17-52-154 0 0,-3-10-19 0 0,0 1 0 0 0,0-1 0 0 0,1 0 1 0 0,-1 1-1 0 0,1-1 0 0 0,0 0 0 0 0,0 0 0 0 0,3 3 0 0 0,-4-5-13 0 0,0 0 1 0 0,1 0 0 0 0,-1 0-1 0 0,0 0 1 0 0,1 0 0 0 0,-1-1-1 0 0,0 1 1 0 0,1 0-1 0 0,-1-1 1 0 0,1 1 0 0 0,-1-1-1 0 0,1 0 1 0 0,0 0 0 0 0,-1 1-1 0 0,1-1 1 0 0,-1 0-1 0 0,1 0 1 0 0,-1 0 0 0 0,1-1-1 0 0,2 1 1 0 0,-1-3-13 0 0,-1-1 1 0 0,0 1-1 0 0,0 0 1 0 0,0-1-1 0 0,0 1 1 0 0,0-1-1 0 0,-1 0 1 0 0,1 1-1 0 0,-1-1 0 0 0,0 0 1 0 0,0 0-1 0 0,0-4 1 0 0,5-12-70 0 0,-3 14 60 0 0,-1-1-1 0 0,0 1 0 0 0,0-1 1 0 0,0 0-1 0 0,0-10 1 0 0,12-35-111 0 0,15-37-126 0 0,-24 69 207 0 0,0 0 0 0 0,2 1 0 0 0,12-27 1 0 0,-17 31 117 0 0,-2 12 457 0 0,9 11-59 0 0,-7-6-403 0 0,0 1 0 0 0,0 0 0 0 0,0 1 0 0 0,-1-1 0 0 0,1 0 0 0 0,-1 0 0 0 0,0 1 0 0 0,0-1 0 0 0,0 1 0 0 0,0-1 0 0 0,-1 1 0 0 0,1-1 0 0 0,-1 1 0 0 0,0-1 0 0 0,0 1 0 0 0,0 0 0 0 0,-1 3 0 0 0,1-2 13 0 0,-1 1 0 0 0,2-1 0 0 0,-1 0 0 0 0,0 0 0 0 0,1 0 0 0 0,0 0 0 0 0,0 1 0 0 0,0-1 0 0 0,1-1 0 0 0,3 9 0 0 0,0-5 23 0 0,-1 1 1 0 0,-1-1-1 0 0,1 1 1 0 0,-1 0-1 0 0,-1 0 1 0 0,3 12-1 0 0,7 19 285 0 0,-3-17-247 0 0,-6-14-111 0 0,1 0 0 0 0,0 0 0 0 0,0 0 0 0 0,1 0 0 0 0,0 0 0 0 0,0-1 0 0 0,1 0 0 0 0,0 0 0 0 0,0-1 0 0 0,1 1 0 0 0,0-2 0 0 0,0 1 0 0 0,1-1 0 0 0,0 0 0 0 0,0 0 0 0 0,0-1 0 0 0,1 0 0 0 0,15 6 0 0 0,-12-6-528 0 0,-1-2-1 0 0,1 1 1 0 0,-1-2-1 0 0,1 1 1 0 0,0-2-1 0 0,0 0 1 0 0,0 0 0 0 0,0-1-1 0 0,0 0 1 0 0,11-3-1 0 0,-20 3 306 0 0,-1-1-1 0 0,1 1 0 0 0,-1-1 0 0 0,0 0 1 0 0,1 0-1 0 0,-1 0 0 0 0,0-1 1 0 0,0 1-1 0 0,0 0 0 0 0,0-1 0 0 0,0 1 1 0 0,2-3-1 0 0,20-12-1816 0 0,-18 12 1632 0 0,0 0 0 0 0,0-1 0 0 0,0 0 0 0 0,-1 0 0 0 0,1 0 0 0 0,-1-1 0 0 0,8-11 0 0 0,6-5-534 0 0,-16 18 697 0 0,1-1 1 0 0,-1 1-1 0 0,0-1 0 0 0,0 1 1 0 0,0-1-1 0 0,-1 0 1 0 0,3-8-1 0 0,12-17-685 0 0,-7 18 628 0 0,-8 10 224 0 0,0 0 1 0 0,0 0-1 0 0,-1 0 0 0 0,1 0 0 0 0,-1 0 1 0 0,0 0-1 0 0,1 0 0 0 0,-1 0 1 0 0,0-1-1 0 0,0 1 0 0 0,0 0 0 0 0,0-4 1 0 0,2-2-30 0 0,0 0 1 0 0,1 0 0 0 0,0 0 0 0 0,0 1-1 0 0,1-1 1 0 0,0 1 0 0 0,0 0 0 0 0,7-7-1 0 0,10-14 1082 0 0,-22 27-911 0 0,0 1 0 0 0,0 0 0 0 0,0-1 0 0 0,0 1 1 0 0,0 0-1 0 0,1 0 0 0 0,-1-1 0 0 0,0 1 1 0 0,0 0-1 0 0,1-1 0 0 0,-1 1 0 0 0,0 0 0 0 0,0 0 1 0 0,1 0-1 0 0,-1-1 0 0 0,0 1 0 0 0,1 0 0 0 0,-1 0 1 0 0,0 0-1 0 0,0 0 0 0 0,1 0 0 0 0,-1-1 0 0 0,0 1 1 0 0,1 0-1 0 0,-1 0 0 0 0,1 0 0 0 0,-1 0 0 0 0,0 0 1 0 0,1 0-1 0 0,-1 0 0 0 0,0 0 0 0 0,1 0 0 0 0,-1 0 1 0 0,0 1-1 0 0,1-1 0 0 0,-1 0 0 0 0,0 0 1 0 0,1 0-1 0 0,-1 0 0 0 0,0 0 0 0 0,0 1 0 0 0,1-1 1 0 0,-1 0-1 0 0,0 0 0 0 0,1 0 0 0 0,-1 1 0 0 0,0-1 1 0 0,0 0-1 0 0,1 0 0 0 0,-1 1 0 0 0,0-1 0 0 0,0 0 1 0 0,0 1-1 0 0,1-1 0 0 0,5 20 4014 0 0,8 51-317 0 0,-15-46-3571 0 0,0-16-108 0 0,1 0 0 0 0,0 0 0 0 0,0 0 1 0 0,1 0-1 0 0,0-1 0 0 0,0 1 0 0 0,5 14 0 0 0,3 41-1113 0 0,-5-44-2426 0 0,0-5-2038 0 0,-3-15 4847 0 0,0 1 0 0 0,0 0 0 0 0,0-1 0 0 0,0 1 0 0 0,0-1 0 0 0,0 1 0 0 0,0-1 0 0 0,0 0 0 0 0,0 1 0 0 0,1-1 0 0 0,-1 0 0 0 0,0 0 0 0 0,0 0 0 0 0,0 0 0 0 0,0 0 0 0 0,2 0 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3344 0 0,'-11'-51'4511'0'0,"0"34"2712"0"0,10 28-1978 0 0,2-1-4925 0 0,0 0-1 0 0,0-1 0 0 0,1 1 1 0 0,0 0-1 0 0,5 11 0 0 0,4 22 65 0 0,-9-37-341 0 0,-1 1-1 0 0,1-1 0 0 0,1 0 0 0 0,-1 1 0 0 0,1-1 1 0 0,0-1-1 0 0,5 9 0 0 0,7 12 71 0 0,13 48 288 0 0,-4 2 0 0 0,25 127 0 0 0,-35-135-156 0 0,12 129 1026 0 0,-16-136-894 0 0,-10-59-349 0 0,2 14 157 0 0,7-12-83 0 0,-6-4 50 0 0,1-16 32 0 0,-2 7-150 0 0,1 0 1 0 0,-2 0 0 0 0,1 0-1 0 0,-1 0 1 0 0,-1-13 0 0 0,9-105 285 0 0,1 75-243 0 0,-7 37-36 0 0,0 1 0 0 0,0 0 0 0 0,0-24 0 0 0,-3 35-33 0 0,0 0 0 0 0,0 0 0 0 0,1 1 0 0 0,-1-1 0 0 0,1 0 0 0 0,-1 0-1 0 0,1 1 1 0 0,0-1 0 0 0,0 0 0 0 0,0 1 0 0 0,0-1 0 0 0,0 1 0 0 0,0 0 0 0 0,1-1 0 0 0,-1 1 0 0 0,1 0 0 0 0,0 0 0 0 0,0 0 0 0 0,0 0 0 0 0,0 0 0 0 0,0 0 0 0 0,0 0 0 0 0,0 1 0 0 0,1-1 0 0 0,2-1-1 0 0,-3 2 2 0 0,-1 1 0 0 0,1-1-1 0 0,0 0 1 0 0,-1 1-1 0 0,1-1 1 0 0,-1 1-1 0 0,1 0 1 0 0,0 0-1 0 0,-1-1 1 0 0,1 1-1 0 0,0 0 1 0 0,0 0-1 0 0,-1 0 1 0 0,1 1 0 0 0,0-1-1 0 0,-1 0 1 0 0,1 1-1 0 0,0-1 1 0 0,-1 1-1 0 0,1 0 1 0 0,-1-1-1 0 0,2 2 1 0 0,7 2 25 0 0,-3-2-18 0 0,1 1-1 0 0,-1 0 0 0 0,0 0 1 0 0,0 1-1 0 0,0 0 1 0 0,0 1-1 0 0,-1-1 0 0 0,11 10 1 0 0,13 18 34 0 0,-1 2 1 0 0,-2 1 0 0 0,35 57-1 0 0,-56-79-11 0 0,1 1-1 0 0,-2 1 0 0 0,5 15 0 0 0,14 34 269 0 0,-19-51-192 0 0,0 1 1 0 0,-1-1-1 0 0,0 1 0 0 0,-1 0 0 0 0,-1 0 0 0 0,0 0 0 0 0,-1 0 0 0 0,-1 1 0 0 0,0-1 0 0 0,-4 28 0 0 0,3-38-100 0 0,0 0 1 0 0,0-1-1 0 0,-1 1 1 0 0,1-1-1 0 0,-1 1 1 0 0,0-1-1 0 0,0 0 1 0 0,0 0-1 0 0,0 1 1 0 0,-1-2-1 0 0,1 1 1 0 0,-1 0-1 0 0,0 0 1 0 0,0-1-1 0 0,0 1 1 0 0,0-1-1 0 0,0 0 1 0 0,0 0-1 0 0,-7 3 1 0 0,-2 0 14 0 0,-1 0-1 0 0,0-1 1 0 0,-23 5-1 0 0,35-9-28 0 0,-7 1-165 0 0,1-1 0 0 0,-1 0 0 0 0,0 0 0 0 0,0-1 0 0 0,0 1 0 0 0,0-2 0 0 0,0 1 0 0 0,0-1 0 0 0,1 0 1 0 0,-1-1-1 0 0,1 0 0 0 0,0 0 0 0 0,-1-1 0 0 0,-9-6 0 0 0,3 3-485 0 0,10 2 250 0 0,0 1 0 0 0,1-1-1 0 0,-1 1 1 0 0,1-1 0 0 0,0 0-1 0 0,1-1 1 0 0,-1 1 0 0 0,1 0-1 0 0,0-1 1 0 0,0 1 0 0 0,0-7-1 0 0,-2-2-1327 0 0,2 0 0 0 0,0-1 1 0 0,0 1-1 0 0,2-22 0 0 0,0 29 1059 0 0,1 0-1 0 0,0 0 1 0 0,0-1 0 0 0,0 1 0 0 0,1 0-1 0 0,0 0 1 0 0,1 1 0 0 0,-1-1 0 0 0,1 0 0 0 0,8-11-1 0 0,13-12-3857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4320 0 0,'-3'-22'5513'0'0,"3"22"-5314"0"0,-1-1 0 0 0,1 1 1 0 0,0 0-1 0 0,-1 0 0 0 0,1 0 0 0 0,-1 0 0 0 0,1-1 0 0 0,0 1 1 0 0,-1 0-1 0 0,1 0 0 0 0,-1 0 0 0 0,1 0 0 0 0,-1 0 0 0 0,1 0 1 0 0,0 0-1 0 0,-1 0 0 0 0,1 1 0 0 0,-1-1 0 0 0,1 0 0 0 0,-1 0 0 0 0,1 0 1 0 0,0 0-1 0 0,-1 0 0 0 0,1 1 0 0 0,-1-1 0 0 0,1 0 0 0 0,0 0 1 0 0,-1 1-1 0 0,1-1 0 0 0,0 0 0 0 0,-1 1 0 0 0,1-1 0 0 0,0 0 1 0 0,0 1-1 0 0,-1-1 0 0 0,1 0 0 0 0,0 1 0 0 0,0-1 0 0 0,-1 1 1 0 0,-5 27 3220 0 0,7 41-2414 0 0,-1-56-249 0 0,1 7-468 0 0,0-1 0 0 0,1 1 0 0 0,1-1 0 0 0,1 1 0 0 0,7 21 0 0 0,-7-20-7 0 0,0 1 0 0 0,2 38 0 0 0,4 29 610 0 0,-3-48-364 0 0,-2 0-1 0 0,-2 0 1 0 0,-4 77-1 0 0,-1-45-9 0 0,3-69-497 0 0,-1 0 1 0 0,1 0-1 0 0,-1 0 0 0 0,1-1 0 0 0,0 1 1 0 0,1 0-1 0 0,-1 0 0 0 0,3 3 0 0 0,3 19 172 0 0,11-42 19 0 0,-16 13-214 0 0,0 0 0 0 0,0 0 0 0 0,0 0 0 0 0,0-1 0 0 0,0 1 0 0 0,-1 0 0 0 0,0-1 0 0 0,0 1 0 0 0,0-1 0 0 0,0 0 0 0 0,0-5 0 0 0,12-30-66 0 0,-3 18 20 0 0,-1 1-1 0 0,0-2 0 0 0,-2 0 1 0 0,-1 0-1 0 0,0 0 1 0 0,3-28-1 0 0,-6 34 19 0 0,1 0-1 0 0,0 1 1 0 0,11-24 0 0 0,-2 23-3 0 0,-12 14 30 0 0,1 0 0 0 0,0 1 1 0 0,-1-1-1 0 0,0 0 0 0 0,1 0 0 0 0,-1 0 0 0 0,0 0 0 0 0,0 0 0 0 0,0 0 0 0 0,0-1 1 0 0,0 1-1 0 0,0 0 0 0 0,-1 0 0 0 0,1-1 0 0 0,-1-3 0 0 0,1 5 10 0 0,1 0 0 0 0,-1 1 0 0 0,0-1 0 0 0,0 0 1 0 0,1 0-1 0 0,-1 1 0 0 0,0-1 0 0 0,1 1 0 0 0,-1-1 0 0 0,0 1 0 0 0,1-1 0 0 0,-1 1 0 0 0,1 0 0 0 0,-1 0 0 0 0,1 0 0 0 0,-1 0 1 0 0,1 0-1 0 0,-1 0 0 0 0,0 0 0 0 0,1 0 0 0 0,-1 1 0 0 0,1-1 0 0 0,-1 0 0 0 0,1 1 0 0 0,-1-1 0 0 0,0 1 0 0 0,1 0 0 0 0,-1-1 1 0 0,0 1-1 0 0,0 0 0 0 0,2 1 0 0 0,-3 11 44 0 0,-1 2 11 0 0,1 0 0 0 0,1 1 0 0 0,0-1 1 0 0,1 0-1 0 0,1 0 0 0 0,7 26 0 0 0,8 42 86 0 0,-14-70-121 0 0,-3-12-27 0 0,-1 0 0 0 0,0 0 0 0 0,0 0-1 0 0,0 0 1 0 0,1 0 0 0 0,-1 0 0 0 0,0 0 0 0 0,1-1 0 0 0,-1 1 0 0 0,1 0-1 0 0,-1 0 1 0 0,1 0 0 0 0,0-1 0 0 0,-1 1 0 0 0,1 0 0 0 0,0-1 0 0 0,-1 1 0 0 0,3 1-1 0 0,-2-1 0 0 0,1 0 0 0 0,-1 1-1 0 0,0-1 1 0 0,1 1 0 0 0,-1 0-1 0 0,0-1 1 0 0,0 1 0 0 0,0 0-1 0 0,0 0 1 0 0,0 0 0 0 0,-1 0-1 0 0,2 2 1 0 0,-2-2-25 0 0,1 0 0 0 0,0 0 0 0 0,-1 0 0 0 0,1 0 0 0 0,0-1 1 0 0,0 1-1 0 0,0 0 0 0 0,0 0 0 0 0,1-1 0 0 0,-1 1 0 0 0,0-1 0 0 0,1 1 1 0 0,-1-1-1 0 0,1 1 0 0 0,0-1 0 0 0,1 1 0 0 0,6 4-356 0 0,-8-4 205 0 0,1-1 0 0 0,-1 1 0 0 0,1-1 0 0 0,-1 0-1 0 0,1 1 1 0 0,0-1 0 0 0,0 0 0 0 0,-1 0 0 0 0,1 0 0 0 0,0-1 0 0 0,0 1 0 0 0,0 0-1 0 0,0-1 1 0 0,0 1 0 0 0,0-1 0 0 0,0 1 0 0 0,0-1 0 0 0,0 0 0 0 0,0 0-1 0 0,1 0 1 0 0,-1 0 0 0 0,0 0 0 0 0,0-1 0 0 0,0 1 0 0 0,0-1 0 0 0,0 1 0 0 0,0-1-1 0 0,0 0 1 0 0,0 0 0 0 0,2-1 0 0 0,16-12-1112 0 0,-17 12 955 0 0,0 0 1 0 0,0 1-1 0 0,-1-2 0 0 0,1 1 1 0 0,0 0-1 0 0,-1 0 1 0 0,1-1-1 0 0,-1 0 1 0 0,0 1-1 0 0,4-7 0 0 0,41-51-4244 0 0,-46 58 4393 0 0,0-1 0 0 0,1 1 1 0 0,-1 0-1 0 0,0-1 0 0 0,1 1 1 0 0,-1 0-1 0 0,1 0 0 0 0,-1 0 1 0 0,1 0-1 0 0,0 0 0 0 0,0 0 0 0 0,0 0 1 0 0,0 1-1 0 0,3-2 0 0 0,-1 1-105 0 0,-1-1 0 0 0,0 1-1 0 0,-1 0 1 0 0,1-1 0 0 0,0 1 0 0 0,0-1-1 0 0,-1 0 1 0 0,0 0 0 0 0,4-5 0 0 0,33-60-3093 0 0,-14 40-210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3872 0 0,'-46'-10'6417'0'0,"40"10"-5830"0"0,0 1-1 0 0,0 0 1 0 0,0 1 0 0 0,0-1-1 0 0,0 1 1 0 0,0 0 0 0 0,0 1-1 0 0,0 0 1 0 0,1 0 0 0 0,-1 0-1 0 0,1 0 1 0 0,0 1 0 0 0,-9 7-1 0 0,6-3-142 0 0,0 0-1 0 0,0 0 1 0 0,1 1-1 0 0,0-1 0 0 0,0 2 1 0 0,-10 19-1 0 0,9-16-126 0 0,6-11-275 0 0,1-1-1 0 0,0 1 0 0 0,1-1 1 0 0,-1 1-1 0 0,0-1 0 0 0,0 1 1 0 0,0-1-1 0 0,1 1 0 0 0,-1 0 1 0 0,1-1-1 0 0,0 1 0 0 0,-1 0 1 0 0,1 0-1 0 0,0-1 0 0 0,0 3 1 0 0,-4 33 407 0 0,3-31-362 0 0,0 0-1 0 0,0 1 0 0 0,0-1 1 0 0,1 0-1 0 0,0 1 1 0 0,0-1-1 0 0,0 1 1 0 0,1-1-1 0 0,0 0 0 0 0,0 0 1 0 0,4 10-1 0 0,24 48 638 0 0,-7-37-345 0 0,-20-17-298 0 0,-2-8-66 0 0,0-1 0 0 0,0 1 1 0 0,0-1-1 0 0,1 0 0 0 0,-1 1 0 0 0,0-1 1 0 0,1 1-1 0 0,-1-1 0 0 0,1 0 1 0 0,-1 1-1 0 0,1-1 0 0 0,0 0 1 0 0,-1 1-1 0 0,1-1 0 0 0,0 0 0 0 0,0 0 1 0 0,0 0-1 0 0,0 0 0 0 0,0 0 1 0 0,0 0-1 0 0,2 1 0 0 0,1 1 36 0 0,0 1-1 0 0,0-1 1 0 0,0 1-1 0 0,-1-1 1 0 0,1 1 0 0 0,4 7-1 0 0,9 9 123 0 0,8 20 166 0 0,-14-27-108 0 0,-1 1 1 0 0,13 25-1 0 0,-11-18 13 0 0,-7-12-113 0 0,-1 1 0 0 0,0 0 0 0 0,0 0 1 0 0,2 11-1 0 0,5 15 269 0 0,-9-30-321 0 0,-1 0 0 0 0,0 1 0 0 0,0-1 0 0 0,-1 0 0 0 0,0 1-1 0 0,0 10 1 0 0,0-15-61 0 0,0 0-1 0 0,0 0 1 0 0,0 0 0 0 0,0 0-1 0 0,-1 0 1 0 0,1 0-1 0 0,0-1 1 0 0,-1 1-1 0 0,0 0 1 0 0,1 0-1 0 0,-1 0 1 0 0,0-1-1 0 0,0 1 1 0 0,0 0 0 0 0,0-1-1 0 0,0 1 1 0 0,0-1-1 0 0,0 1 1 0 0,0-1-1 0 0,-1 1 1 0 0,1-1-1 0 0,-1 0 1 0 0,-2 2-1 0 0,-19 4 82 0 0,-11 0-146 0 0,34-7 47 0 0,-22 1-567 0 0,0-1-1 0 0,1-1 1 0 0,-1-1 0 0 0,-36-9-1 0 0,56 10 458 0 0,0 0-1 0 0,0 1 1 0 0,1-1-1 0 0,-1 0 0 0 0,0 0 1 0 0,1-1-1 0 0,-1 1 1 0 0,1 0-1 0 0,-1 0 1 0 0,1-1-1 0 0,0 1 0 0 0,-1-1 1 0 0,1 1-1 0 0,0-1 1 0 0,-1-2-1 0 0,-15-14-1772 0 0,15 17 1531 0 0,0-1 0 0 0,0 1-1 0 0,0 0 1 0 0,0-1-1 0 0,0 0 1 0 0,0 1 0 0 0,1-1-1 0 0,-1 0 1 0 0,0 0 0 0 0,1 0-1 0 0,0 0 1 0 0,-1 0-1 0 0,1 0 1 0 0,0 0 0 0 0,0 0-1 0 0,0-1 1 0 0,0 1 0 0 0,1 0-1 0 0,-1-1 1 0 0,1 1 0 0 0,-1 0-1 0 0,1-1 1 0 0,0 1-1 0 0,0-1 1 0 0,0 1 0 0 0,0-1-1 0 0,1-3 1 0 0,-1 0-470 0 0,0 1-1 0 0,0 0 1 0 0,1-1 0 0 0,0 1-1 0 0,0 0 1 0 0,1 0 0 0 0,2-8-1 0 0,5-14-3743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6272 0 0,'5'19'5488'0'0,"15"10"-2003"0"0,1 4 19 0 0,-10-13-1920 0 0,-9-18-1375 0 0,-1 1 0 0 0,1-1 0 0 0,-1 1 0 0 0,1-1 0 0 0,-1 1-1 0 0,0 0 1 0 0,0 0 0 0 0,0 0 0 0 0,0 0 0 0 0,-1-1 0 0 0,2 7-1 0 0,-2-4 7 0 0,0 0 0 0 0,1 0-1 0 0,0 0 1 0 0,0 0-1 0 0,0 0 1 0 0,1-1 0 0 0,2 6-1 0 0,-2-5-86 0 0,0 1 0 0 0,0-1-1 0 0,0 1 1 0 0,-1 0 0 0 0,0 0-1 0 0,0-1 1 0 0,0 9 0 0 0,8 140-473 0 0,-13-117-2345 0 0,-1 6-7269 0 0,6-37 6367 0 0,7-2-2424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6704 0 0,'-1'-6'825'0'0,"0"0"1"0"0,-1 0-1 0 0,0 1 1 0 0,1-1-1 0 0,-2 0 0 0 0,1 1 1 0 0,-1 0-1 0 0,0-1 1 0 0,0 1-1 0 0,-5-7 1 0 0,-3 2 494 0 0,10 9-1080 0 0,1 0-1 0 0,-1 0 1 0 0,0 0-1 0 0,0 0 1 0 0,0 0-1 0 0,0 1 1 0 0,0-1-1 0 0,0 0 1 0 0,0 0-1 0 0,0 1 0 0 0,-1-1 1 0 0,1 1-1 0 0,0-1 1 0 0,0 1-1 0 0,0-1 1 0 0,-1 1-1 0 0,1 0 1 0 0,0 0-1 0 0,-1-1 1 0 0,1 1-1 0 0,-2 0 1 0 0,2 0 548 0 0,0 2-709 0 0,0 0 1 0 0,1 0-1 0 0,-1-1 1 0 0,1 1-1 0 0,0 0 1 0 0,-1 0-1 0 0,1 0 1 0 0,0 0 0 0 0,0 0-1 0 0,0-1 1 0 0,1 1-1 0 0,-1 0 1 0 0,0 0-1 0 0,1 0 1 0 0,-1 0-1 0 0,2 1 1 0 0,7 25 130 0 0,4 8 32 0 0,-1 1-1 0 0,10 52 0 0 0,-11-44-98 0 0,0 1-54 0 0,-1-14-31 0 0,-3 1 0 0 0,0 1 0 0 0,2 56 0 0 0,0 61 133 0 0,2-104-102 0 0,-8-40-83 0 0,-1 0 0 0 0,0 0 0 0 0,0 0 0 0 0,-1 0 0 0 0,1 11 0 0 0,-2-18-4 0 0,0 0 0 0 0,0 1 0 0 0,0-1 0 0 0,0 0 0 0 0,0 1 0 0 0,1-1 0 0 0,-1 0 0 0 0,0 0 0 0 0,0 1 0 0 0,0-1 1 0 0,1 0-1 0 0,-1 0 0 0 0,0 1 0 0 0,0-1 0 0 0,0 0 0 0 0,1 0 0 0 0,-1 0 0 0 0,0 1 0 0 0,1-1 0 0 0,-1 0 0 0 0,0 0 0 0 0,0 0 0 0 0,1 0 0 0 0,-1 0 0 0 0,0 0 0 0 0,1 1 0 0 0,-1-1 0 0 0,0 0 0 0 0,1 0 0 0 0,-1 0 0 0 0,0 0 0 0 0,1 0 0 0 0,-1 0 0 0 0,0 0 0 0 0,0 0 0 0 0,1-1 0 0 0,-1 1 0 0 0,0 0 0 0 0,1 0 0 0 0,15-4 67 0 0,-14 3-56 0 0,7-20 4 0 0,-8 18-15 0 0,0 0-1 0 0,0 0 1 0 0,0 0-1 0 0,0 1 1 0 0,1-1-1 0 0,-1 0 0 0 0,1 1 1 0 0,-1-1-1 0 0,1 1 1 0 0,2-3-1 0 0,-2 3-1 0 0,0 0-1 0 0,0-1 0 0 0,0 1 1 0 0,-1-1-1 0 0,1 0 0 0 0,-1 0 1 0 0,1 1-1 0 0,-1-1 0 0 0,0 0 1 0 0,0 0-1 0 0,-1 0 0 0 0,1 0 1 0 0,0 0-1 0 0,-1 0 0 0 0,0-3 1 0 0,8-26-6 0 0,8 0-6 0 0,-1-1 0 0 0,-2 0 0 0 0,11-46 0 0 0,-22 75 15 0 0,0 0-1 0 0,0 0 0 0 0,1 1 1 0 0,-1-1-1 0 0,1 0 0 0 0,0 1 1 0 0,0 0-1 0 0,0 0 1 0 0,0 0-1 0 0,6-4 0 0 0,3-4 8 0 0,-10 8-3 0 0,-2 2-7 0 0,1 0 0 0 0,-1 0 0 0 0,1 1 0 0 0,-1-1 0 0 0,1 0 0 0 0,-1 1 0 0 0,1-1 0 0 0,-1 0 0 0 0,1 1 0 0 0,0-1 0 0 0,-1 1 0 0 0,1-1 0 0 0,0 1 0 0 0,-1-1 0 0 0,1 1 0 0 0,0-1 0 0 0,0 1 0 0 0,0 0 0 0 0,-1-1 0 0 0,1 1 0 0 0,1 0 0 0 0,0-1 19 0 0,-2 1-7 0 0,1 0 1 0 0,-1 0 0 0 0,0 1-1 0 0,1-1 1 0 0,-1 0 0 0 0,1 0 0 0 0,-1 0-1 0 0,0 0 1 0 0,1 1 0 0 0,-1-1 0 0 0,1 0-1 0 0,-1 0 1 0 0,0 1 0 0 0,1-1 0 0 0,-1 0-1 0 0,0 1 1 0 0,1-1 0 0 0,-1 0 0 0 0,0 1-1 0 0,0-1 1 0 0,1 0 0 0 0,-1 1 0 0 0,0-1-1 0 0,0 1 1 0 0,0-1 0 0 0,1 0-1 0 0,-1 1 1 0 0,0-1 0 0 0,0 1 0 0 0,0-1-1 0 0,0 1 1 0 0,0-1 0 0 0,0 1 0 0 0,0-1-1 0 0,0 0 1 0 0,0 1 0 0 0,0-1 0 0 0,0 1-1 0 0,0-1 1 0 0,-1 1 0 0 0,1-1 0 0 0,0 0-1 0 0,0 1 1 0 0,0-1 0 0 0,0 1-1 0 0,-1-1 1 0 0,-2 6 44 0 0,0-1-1 0 0,0 1 1 0 0,1 0-1 0 0,-1 0 1 0 0,1 0-1 0 0,1 0 0 0 0,-1 0 1 0 0,0 10-1 0 0,0-7-3 0 0,1-1-1 0 0,-1 0 0 0 0,-1-1 0 0 0,-4 14 0 0 0,4-16-35 0 0,1 1 0 0 0,0 0 0 0 0,0 0-1 0 0,0 0 1 0 0,1 0 0 0 0,0 1 0 0 0,0-1-1 0 0,1 0 1 0 0,0 0 0 0 0,0 1 0 0 0,0-1-1 0 0,1 0 1 0 0,0 0 0 0 0,0 1 0 0 0,1-1-1 0 0,-1 0 1 0 0,1 0 0 0 0,1-1 0 0 0,-1 1-1 0 0,1 0 1 0 0,0-1 0 0 0,0 1 0 0 0,1-1-1 0 0,4 6 1 0 0,2 2-11 0 0,-9-11-6 0 0,0 0 0 0 0,0 0 0 0 0,1 0 0 0 0,-1 0 0 0 0,1 0 0 0 0,0 0 0 0 0,-1-1 0 0 0,1 1 0 0 0,0-1 0 0 0,0 1 0 0 0,0-1 0 0 0,0 0 0 0 0,0 1 0 0 0,4 0-1 0 0,67 49-49 0 0,-64-47-69 0 0,0 1 0 0 0,1-1 0 0 0,0 0 0 0 0,14 3 1 0 0,-21-6-19 0 0,0-1 1 0 0,1 1 0 0 0,-1 0 0 0 0,0-1 0 0 0,0 0-1 0 0,0 0 1 0 0,1 0 0 0 0,-1 0 0 0 0,0 0-1 0 0,0-1 1 0 0,1 1 0 0 0,-1-1 0 0 0,0 0 0 0 0,0 0-1 0 0,0 0 1 0 0,0 0 0 0 0,0-1 0 0 0,0 1-1 0 0,4-4 1 0 0,24-12-1335 0 0,-28 16 1332 0 0,0 0 0 0 0,0 0-1 0 0,0-1 1 0 0,0 1 0 0 0,-1-1-1 0 0,1 1 1 0 0,0-1 0 0 0,-1 0-1 0 0,1 0 1 0 0,-1 0 0 0 0,0 0 0 0 0,1-1-1 0 0,-1 1 1 0 0,0 0 0 0 0,0-1-1 0 0,-1 0 1 0 0,2-2 0 0 0,-1-3-181 0 0,-2 7 244 0 0,1-1 0 0 0,-1 0 1 0 0,0 1-1 0 0,1-1 0 0 0,-1 0 1 0 0,1 1-1 0 0,-1-1 0 0 0,1 0 1 0 0,0 1-1 0 0,0-1 0 0 0,0 1 0 0 0,0 0 1 0 0,0-1-1 0 0,0 1 0 0 0,0 0 1 0 0,0-1-1 0 0,1 1 0 0 0,-1 0 1 0 0,0 0-1 0 0,3-1 0 0 0,-2 1-6 0 0,0 0-1 0 0,-1 1 0 0 0,1-1 1 0 0,0 0-1 0 0,-1 0 0 0 0,1 0 0 0 0,-1 0 1 0 0,1 0-1 0 0,-1-1 0 0 0,0 1 0 0 0,1 0 1 0 0,-1-1-1 0 0,0 1 0 0 0,0-1 1 0 0,0 1-1 0 0,0-1 0 0 0,0 1 0 0 0,0-1 1 0 0,-1 0-1 0 0,1 1 0 0 0,0-1 1 0 0,-1 0-1 0 0,1-2 0 0 0,-1 3 38 0 0,1 1 0 0 0,-1-1 0 0 0,0 0 0 0 0,1 1 0 0 0,-1-1 0 0 0,0 1 0 0 0,1-1 0 0 0,-1 0 0 0 0,1 1 0 0 0,-1-1 0 0 0,1 1 0 0 0,-1-1 0 0 0,1 1 0 0 0,-1-1 0 0 0,1 1 0 0 0,0 0 0 0 0,-1-1 0 0 0,1 1 0 0 0,-1 0 0 0 0,1-1 0 0 0,1 1 0 0 0,1-2-83 0 0,0 0 0 0 0,0 1 0 0 0,0-1 0 0 0,0-1 1 0 0,0 1-1 0 0,-1 0 0 0 0,1-1 0 0 0,-1 1 1 0 0,4-6-1 0 0,6-6-454 0 0,9 1-289 0 0,-5-11 52 0 0,8 11 47 0 0,27-49-1114 0 0,-2 13 915 0 0,-35 36 1002 0 0,28-32-28 0 0,-40 41 322 0 0,1 1 0 0 0,-1-1 0 0 0,1 0 0 0 0,-1 0 0 0 0,-1 0 0 0 0,1 0 0 0 0,0 0 0 0 0,-1 0 0 0 0,0 0 0 0 0,0 0 0 0 0,0-1 0 0 0,0-5 0 0 0,-1-2 447 0 0,1 6-91 0 0,-1-1-1 0 0,-1 0 1 0 0,1 0-1 0 0,-1 0 1 0 0,0 0 0 0 0,0 1-1 0 0,-3-10 1 0 0,2 13-490 0 0,0 0 0 0 0,0 1 1 0 0,0-1-1 0 0,0 0 0 0 0,0 1 1 0 0,-1-1-1 0 0,1 1 0 0 0,-1 0 1 0 0,1 0-1 0 0,-1 0 0 0 0,0 0 1 0 0,0 0-1 0 0,0 0 0 0 0,0 1 1 0 0,0 0-1 0 0,0-1 0 0 0,-1 1 1 0 0,1 0-1 0 0,0 1 0 0 0,-1-1 1 0 0,1 1-1 0 0,0-1 0 0 0,-1 1 1 0 0,1 0-1 0 0,-1 0 0 0 0,1 0 1 0 0,0 1-1 0 0,-1-1 0 0 0,1 1 1 0 0,0 0-1 0 0,-1 0 0 0 0,1 0 1 0 0,-5 3-1 0 0,4-2-110 0 0,-1 1-1 0 0,1 1 1 0 0,0-1 0 0 0,0 0 0 0 0,0 1 0 0 0,-5 6 0 0 0,-9 8 84 0 0,13-14-128 0 0,0 0 1 0 0,1 0 0 0 0,0 1 0 0 0,-1 0-1 0 0,2 0 1 0 0,-1 0 0 0 0,-4 8 0 0 0,-14 18 152 0 0,15-20-155 0 0,0 1 1 0 0,0 1-1 0 0,2-1 1 0 0,-1 1-1 0 0,1 0 0 0 0,1 0 1 0 0,-5 27 0 0 0,3-10 4 0 0,0 20-2 0 0,5-43-38 0 0,1-3 0 0 0,0 0 0 0 0,0 0 0 0 0,0 0 0 0 0,0 0 0 0 0,0 0 0 0 0,1 0 0 0 0,0 0 0 0 0,0 0 0 0 0,0 0 0 0 0,0 0 0 0 0,3 4 0 0 0,14 30-13 0 0,-13-31 19 0 0,0 0-3 0 0,1 0-1 0 0,-1-1 1 0 0,1 0 0 0 0,0 0 0 0 0,1 0-1 0 0,-1-1 1 0 0,1 0 0 0 0,13 8-1 0 0,-2 0 14 0 0,-18-12-15 0 0,1 0 0 0 0,0 0 0 0 0,-1 0 0 0 0,1 0 0 0 0,0-1-1 0 0,0 1 1 0 0,0 0 0 0 0,0-1 0 0 0,-1 1 0 0 0,1-1 0 0 0,0 1 0 0 0,0-1 0 0 0,0 1 0 0 0,0-1-1 0 0,0 0 1 0 0,1 1 0 0 0,-1-1 0 0 0,0 0 0 0 0,2 0 0 0 0,13 3-4 0 0,37 3-21 0 0,-52-6 23 0 0,1 1 0 0 0,0-1 0 0 0,-1 0 0 0 0,1 0 0 0 0,-1-1 0 0 0,1 1 0 0 0,0 0 0 0 0,-1 0 0 0 0,1-1 0 0 0,-1 1 0 0 0,1-1 0 0 0,0 1 0 0 0,-1-1 0 0 0,0 0 1 0 0,1 0-1 0 0,-1 0 0 0 0,1 1 0 0 0,-1-1 0 0 0,0 0 0 0 0,0-1 0 0 0,1 1 0 0 0,-1 0 0 0 0,0 0 0 0 0,1-2 0 0 0,34-39-87 0 0,-8-7 31 0 0,-23 32 45 0 0,-1-1 0 0 0,0-1 1 0 0,-1 1-1 0 0,-1-1 0 0 0,-1-22 0 0 0,-1 30 23 0 0,1 8-5 0 0,-1-1-1 0 0,0 1 1 0 0,0-1-1 0 0,0 1 1 0 0,0 0-1 0 0,-1-1 1 0 0,0 1-1 0 0,1 0 1 0 0,-1-1-1 0 0,0 1 1 0 0,-3-6 0 0 0,-6-18 10 0 0,10 25-14 0 0,0 0-1 0 0,-1 0 1 0 0,1 0 0 0 0,-1 0 0 0 0,1 0-1 0 0,-1 0 1 0 0,0 1 0 0 0,1-1 0 0 0,-1 0 0 0 0,0 0-1 0 0,0 1 1 0 0,0-1 0 0 0,-1 0 0 0 0,1 1-1 0 0,0-1 1 0 0,0 1 0 0 0,-1 0 0 0 0,1-1-1 0 0,-1 1 1 0 0,-2-2 0 0 0,2 2 0 0 0,0-1 0 0 0,-1 1 0 0 0,2-1 0 0 0,-1 0 0 0 0,0 1 0 0 0,0-1 0 0 0,0 0 0 0 0,1 0 0 0 0,-1 0 0 0 0,0-3 0 0 0,-15-15-24 0 0,8 12 40 0 0,3 3-190 0 0,4 21 65 0 0,3-14 104 0 0,-1 1 0 0 0,1 0 0 0 0,-1-1 0 0 0,1 0 1 0 0,0 1-1 0 0,0-1 0 0 0,0 1 0 0 0,0-1 1 0 0,0 0-1 0 0,1 0 0 0 0,2 4 0 0 0,-2-4 1 0 0,-1 0 0 0 0,1 0-1 0 0,-1 0 1 0 0,0 0 0 0 0,0 0-1 0 0,0 0 1 0 0,0 1 0 0 0,0-1-1 0 0,-1 0 1 0 0,1 0 0 0 0,0 4-1 0 0,-1-4 3 0 0,1 0 0 0 0,-1-1 0 0 0,0 1 0 0 0,1-1-1 0 0,-1 0 1 0 0,1 1 0 0 0,-1-1 0 0 0,1 1 0 0 0,0-1 0 0 0,-1 0-1 0 0,1 1 1 0 0,0-1 0 0 0,0 0 0 0 0,0 0 0 0 0,0 0 0 0 0,0 0-1 0 0,2 2 1 0 0,-2-2-2 0 0,0 0-1 0 0,0-1 1 0 0,0 1 0 0 0,0 0-1 0 0,0 1 1 0 0,0-1-1 0 0,0 0 1 0 0,0 0-1 0 0,-1 0 1 0 0,1 0 0 0 0,-1 1-1 0 0,1-1 1 0 0,-1 0-1 0 0,1 1 1 0 0,-1-1-1 0 0,1 0 1 0 0,-1 2 0 0 0,3 6-15 0 0,1-1 0 0 0,0 0 0 0 0,1 1 0 0 0,0-2 0 0 0,0 1 0 0 0,0 0 1 0 0,1-1-1 0 0,0 0 0 0 0,1-1 0 0 0,11 10 0 0 0,19 21-276 0 0,-15-24-31 0 0,-19-11 146 0 0,0 0 0 0 0,1 0 0 0 0,-1 0 0 0 0,0 0 0 0 0,1 0-1 0 0,0-1 1 0 0,-1 0 0 0 0,1 0 0 0 0,0 0 0 0 0,-1 0 0 0 0,1-1 0 0 0,0 1 0 0 0,4-1 0 0 0,-5 0-338 0 0,-1-2 180 0 0,1 0 1 0 0,-1 0 0 0 0,0-1-1 0 0,1 1 1 0 0,-1-1 0 0 0,0 0-1 0 0,0 1 1 0 0,-1-1 0 0 0,1 0-1 0 0,0 0 1 0 0,-1 0 0 0 0,0 0-1 0 0,2-6 1 0 0,31-58-3931 0 0,12-24 844 0 0,-17 7 1790 0 0,-18 47 1411 0 0,-10 33 367 0 0,1 0 1 0 0,-1-1-1 0 0,0 1 1 0 0,0-1 0 0 0,0 1-1 0 0,0-1 1 0 0,-1-8 4726 0 0,0 33-2311 0 0,0 10-486 0 0,-2-20-1792 0 0,2 0 0 0 0,-1 1-1 0 0,2-1 1 0 0,-1 1 0 0 0,1-1 0 0 0,1 0-1 0 0,0 1 1 0 0,0-1 0 0 0,1 0 0 0 0,7 16-1 0 0,21 37 603 0 0,-20-39-616 0 0,-11-22-249 0 0,1 0-1 0 0,0 0 1 0 0,0 0 0 0 0,0 1 0 0 0,0-1-1 0 0,0 0 1 0 0,0 0 0 0 0,0 0-1 0 0,0 0 1 0 0,1-1 0 0 0,2 4-1 0 0,1-1 43 0 0,-2 0 0 0 0,1-1 0 0 0,0 1 1 0 0,-1 0-1 0 0,0 1 0 0 0,0-1 0 0 0,0 1 0 0 0,0-1 0 0 0,3 10 0 0 0,-6-13-49 0 0,1 0 0 0 0,-1 0 0 0 0,0 0 0 0 0,1-1-1 0 0,-1 1 1 0 0,1 0 0 0 0,-1-1 0 0 0,1 1 0 0 0,-1 0 0 0 0,1-1 0 0 0,-1 1 0 0 0,1 0 0 0 0,0-1 0 0 0,-1 1 0 0 0,1-1 0 0 0,0 1-1 0 0,0-1 1 0 0,-1 0 0 0 0,1 1 0 0 0,0-1 0 0 0,0 0 0 0 0,0 1 0 0 0,1-1 0 0 0,-2 0 29 0 0,0 1-1 0 0,1-1 1 0 0,-1 0 0 0 0,1 0-1 0 0,-1 1 1 0 0,0-1 0 0 0,1 0 0 0 0,-1 0-1 0 0,1 0 1 0 0,-1 0 0 0 0,1 0-1 0 0,-1 0 1 0 0,1 0 0 0 0,-1 1 0 0 0,1-1-1 0 0,-1-1 1 0 0,0 1 0 0 0,1 0 0 0 0,-1 0-1 0 0,1 0 1 0 0,-1 0 0 0 0,1 0-1 0 0,-1 0 1 0 0,1 0 0 0 0,-1-1 0 0 0,0 1-1 0 0,1 0 1 0 0,-1 0 0 0 0,1-1-1 0 0,-1 1 1 0 0,0 0 0 0 0,1 0 0 0 0,-1-1-1 0 0,0 1 1 0 0,1 0 0 0 0,-1-2 0 0 0,0-1-13 0 0,0 0 1 0 0,0-1 0 0 0,0 1-1 0 0,0-1 1 0 0,-1 1 0 0 0,0-1-1 0 0,0 1 1 0 0,0 0 0 0 0,0-1-1 0 0,0 1 1 0 0,-4-5 0 0 0,-6-22 85 0 0,10 26-106 0 0,0 1-1 0 0,0-1 1 0 0,0 1 0 0 0,0-1-1 0 0,-1 1 1 0 0,0 0 0 0 0,1 0-1 0 0,-1-1 1 0 0,-4-3 0 0 0,-8-18 45 0 0,0-2 23 0 0,-2 2-24 0 0,2 0-1 0 0,0 0 0 0 0,2-2 1 0 0,-11-34-1 0 0,20 54-52 0 0,1 1 0 0 0,1 0 0 0 0,1 0 0 0 0,-1 0 0 0 0,1 1 0 0 0,0-1 0 0 0,1-12 0 0 0,0-2-98 0 0,0 18 73 0 0,1 0 0 0 0,-1-1 0 0 0,0 1 0 0 0,1 0 0 0 0,0 0 0 0 0,-1 0 1 0 0,1 0-1 0 0,0 0 0 0 0,0 1 0 0 0,0-1 0 0 0,0 1 0 0 0,0-1 1 0 0,0 1-1 0 0,1 0 0 0 0,-1-1 0 0 0,4 0 0 0 0,8-6-148 0 0,40-22-992 0 0,-52 28 1089 0 0,0 1-1 0 0,-1 0 0 0 0,1-1 1 0 0,0 1-1 0 0,0 0 0 0 0,0 0 1 0 0,0 1-1 0 0,0-1 1 0 0,0 0-1 0 0,1 0 0 0 0,1 1 1 0 0,19-9-738 0 0,-15 4 229 0 0,1 1 0 0 0,0 0 0 0 0,0 0-1 0 0,0 1 1 0 0,13-3 0 0 0,28-12-2241 0 0,-40 12 1718 0 0,0 2 0 0 0,1-1 0 0 0,0 1 0 0 0,-1 0 0 0 0,1 1 0 0 0,14-2 0 0 0,1-1-1151 0 0,-10 3 292 0 0,16 2-2010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7512 0 0,'0'93'12219'0'0,"0"0"-6251"0"0,0 0-8475 0 0,0-2-10697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3240 0 0,'-1'-1'374'0'0,"-1"0"0"0"0,0 0 0 0 0,1 0 0 0 0,-1 0 1 0 0,0 0-1 0 0,0 1 0 0 0,1-1 0 0 0,-1 0 0 0 0,0 1 0 0 0,0 0 0 0 0,0-1 0 0 0,0 1 0 0 0,0 0 1 0 0,0 0-1 0 0,0 0 0 0 0,0 0 0 0 0,0 0 0 0 0,0 0 0 0 0,-2 1 0 0 0,-35 17 3084 0 0,4-2-1718 0 0,31-15-1575 0 0,0 0 0 0 0,0 1 0 0 0,0-1 0 0 0,1 1 1 0 0,-1 0-1 0 0,0 0 0 0 0,1 0 0 0 0,0 0 0 0 0,-1 1 1 0 0,-4 4-1 0 0,4-4-13 0 0,-1 0 0 0 0,1 0 0 0 0,-1-1 0 0 0,0 0 1 0 0,0 0-1 0 0,-8 3 0 0 0,-25 12 723 0 0,-24 31 661 0 0,60-46-1493 0 0,0 0 1 0 0,0 0-1 0 0,0 1 1 0 0,0-1-1 0 0,0 1 1 0 0,0-1-1 0 0,1 1 1 0 0,-1-1-1 0 0,1 1 1 0 0,-1 0-1 0 0,1 0 1 0 0,0-1-1 0 0,1 1 1 0 0,-1 0-1 0 0,0 4 0 0 0,-2 49 337 0 0,3-45-303 0 0,0-8-64 0 0,1 0 1 0 0,0 1 0 0 0,0-1-1 0 0,0 0 1 0 0,0 0 0 0 0,0 0-1 0 0,1 0 1 0 0,-1 0 0 0 0,1-1-1 0 0,0 1 1 0 0,0 0 0 0 0,0-1-1 0 0,0 1 1 0 0,0-1 0 0 0,1 0-1 0 0,3 3 1 0 0,3 4 43 0 0,117 133 634 0 0,-122-136-620 0 0,-1-1 0 0 0,1 0 1 0 0,0 0-1 0 0,1 0 1 0 0,-1-1-1 0 0,1 1 0 0 0,9 5 1 0 0,-3-1 43 0 0,15 33 332 0 0,-17-31-303 0 0,0 1 1 0 0,0 0 0 0 0,-1 1-1 0 0,10 22 1 0 0,0 49 511 0 0,-17-77-605 0 0,1 0 1 0 0,-1 0 0 0 0,-1 0 0 0 0,1 0 0 0 0,-1 0 0 0 0,0 0 0 0 0,-2 11-1 0 0,0 3 104 0 0,-26 3 177 0 0,18-20-417 0 0,1 0 0 0 0,-1-1 0 0 0,0 0 0 0 0,0 0 0 0 0,0-1 1 0 0,-1 0-1 0 0,1-1 0 0 0,0 0 0 0 0,-1-1 0 0 0,1 0 0 0 0,-1 0 0 0 0,1-2 0 0 0,0 1 0 0 0,-14-4 1 0 0,20 3-250 0 0,0 0 1 0 0,0-1 0 0 0,0 1-1 0 0,0-1 1 0 0,1 1 0 0 0,-1-1-1 0 0,1 0 1 0 0,0-1 0 0 0,0 1-1 0 0,0 0 1 0 0,0-1 0 0 0,0 0-1 0 0,1 0 1 0 0,0 0 0 0 0,0 0-1 0 0,-3-7 1 0 0,1-15-1678 0 0,2 21 1272 0 0,1-1 0 0 0,0 1 0 0 0,0-1 0 0 0,1 1-1 0 0,-1-1 1 0 0,1 0 0 0 0,0 1 0 0 0,2-11-1 0 0,0 9 52 0 0,0-1-1 0 0,1 1 1 0 0,0 0-1 0 0,0-1 1 0 0,1 2-1 0 0,-1-1 1 0 0,9-10-1 0 0,0 3-3253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1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4168 0 0,'-5'29'7209'0'0,"1"-8"-4674"0"0,-9 31 5416 0 0,13 123-2308 0 0,15-108-5485 0 0,-10-44-168 0 0,-2-11-327 0 0,0-1 1 0 0,-1 0-1 0 0,1 21 0 0 0,-2-29-12 0 0,-1 1-1 0 0,1-1 0 0 0,0 1 0 0 0,0-1 1 0 0,0 1-1 0 0,0-1 0 0 0,0 0 1 0 0,1 0-1 0 0,3 6 0 0 0,-3-7-436 0 0,0 1 0 0 0,-1 0 0 0 0,1 0 0 0 0,-1 0 0 0 0,0 0 0 0 0,0 0 0 0 0,0 0 0 0 0,0 1 0 0 0,0 4 0 0 0,-1-6-16 0 0,1 1 0 0 0,-1-1-1 0 0,1 0 1 0 0,-1 1 0 0 0,1-1-1 0 0,0 0 1 0 0,0 1 0 0 0,0-1-1 0 0,0 0 1 0 0,0 0 0 0 0,2 2 0 0 0,8 4-3249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5040 0 0,'0'0'3356'0'0,"0"6"1686"0"0,0 25-2627 0 0,1 0-924 0 0,0 1 1 0 0,2-1 0 0 0,9 42-1 0 0,-8-51-1056 0 0,-1 1 0 0 0,0 23-1 0 0,0-39-393 0 0,0-1 0 0 0,0 0 0 0 0,1 1 0 0 0,0-1 0 0 0,0-1 0 0 0,0 1 0 0 0,1-1 0 0 0,0 1 0 0 0,0-1 0 0 0,0 0-1 0 0,0-1 1 0 0,12 8 0 0 0,-13-10-42 0 0,-1 0 1 0 0,0-1-1 0 0,1 1 0 0 0,-1-1 0 0 0,1 0 0 0 0,0 0 1 0 0,-1 0-1 0 0,1-1 0 0 0,0 1 0 0 0,-1-1 0 0 0,1 0 1 0 0,0 0-1 0 0,0 0 0 0 0,-1 0 0 0 0,1-1 0 0 0,0 1 1 0 0,-1-1-1 0 0,1 0 0 0 0,0 0 0 0 0,-1-1 0 0 0,1 1 0 0 0,-1-1 1 0 0,0 0-1 0 0,0 1 0 0 0,1-1 0 0 0,-1-1 0 0 0,4-3 1 0 0,29-29-206 0 0,-33 33 198 0 0,0 0 0 0 0,0-1 0 0 0,0 1 0 0 0,-1 0-1 0 0,1-1 1 0 0,-1 0 0 0 0,0 1 0 0 0,0-1 0 0 0,0 0-1 0 0,0 0 1 0 0,0-1 0 0 0,2-5 0 0 0,21-34-108 0 0,1-31 149 0 0,-11 27 143 0 0,-6-78 1 0 0,-9 51-14 0 0,0 46 517 0 0,0 50 1513 0 0,0-10-2128 0 0,0-1-1 0 0,1 0 1 0 0,1 1-1 0 0,0-1 0 0 0,1 0 1 0 0,0 0-1 0 0,0 0 1 0 0,7 13-1 0 0,-9-21-65 0 0,0-1 0 0 0,0 1 0 0 0,-1-1 0 0 0,1 1 1 0 0,-1 0-1 0 0,1-1 0 0 0,-1 1 0 0 0,0 0 0 0 0,0-1 0 0 0,-1 6 0 0 0,0-6 0 0 0,1 1 0 0 0,0-1 0 0 0,0 0 0 0 0,0 0 1 0 0,0 1-1 0 0,0-1 0 0 0,0 0 0 0 0,1 1 0 0 0,-1-1 0 0 0,1 0 0 0 0,-1 0 0 0 0,1 0 0 0 0,0 0 1 0 0,0 0-1 0 0,0 0 0 0 0,1 3 0 0 0,1-1-57 0 0,-1 0 1 0 0,1 1 0 0 0,-1-1-1 0 0,0 1 1 0 0,-1 0-1 0 0,1 0 1 0 0,-1 0-1 0 0,0 0 1 0 0,0 0 0 0 0,-1 0-1 0 0,1 0 1 0 0,-1 0-1 0 0,-1 6 1 0 0,1-10-60 0 0,0 0 0 0 0,1 0 1 0 0,-1 0-1 0 0,0 0 0 0 0,0 0 0 0 0,1 1 1 0 0,-1-1-1 0 0,1 0 0 0 0,-1 0 0 0 0,1 0 0 0 0,-1 0 1 0 0,1 0-1 0 0,-1-1 0 0 0,1 1 0 0 0,0 0 1 0 0,1 1-1 0 0,4-2-1786 0 0,-3-13-338 0 0,6-49-6096 0 0,-9 55 7455 0 0,0-1 0 0 0,1 0 0 0 0,0 0 0 0 0,0 0 0 0 0,1 1 0 0 0,-1-1 0 0 0,6-11 0 0 0,2 6-2622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3352 0 0,'-2'6'4153'0'0,"-5"22"-360"0"0,10 69 1569 0 0,0-64-4362 0 0,2-1-1 0 0,11 45 0 0 0,-6-18-74 0 0,-9-47-728 0 0,0-1 0 0 0,1 1 0 0 0,6 18 0 0 0,-3-10 147 0 0,0 0-1 0 0,-2 0 1 0 0,0 0 0 0 0,-1 0-1 0 0,-1 1 1 0 0,-2 21-1 0 0,1-24-142 0 0,9 69 1280 0 0,-18-186 51 0 0,8 65-1501 0 0,-1 20-8 0 0,2 1 0 0 0,-1-1 0 0 0,2 1 0 0 0,0-1 0 0 0,3-16 0 0 0,-2 27-18 0 0,0 1-1 0 0,0 0 0 0 0,0-1 1 0 0,0 1-1 0 0,0 0 0 0 0,0 0 1 0 0,1 0-1 0 0,-1 1 0 0 0,1-1 1 0 0,0 1-1 0 0,-1-1 0 0 0,1 1 1 0 0,3-1-1 0 0,-4 1-4 0 0,-1 1 0 0 0,1-1 0 0 0,0 1-1 0 0,-1-1 1 0 0,1 0 0 0 0,-1 0 0 0 0,0 0 0 0 0,1 1-1 0 0,-1-1 1 0 0,0-1 0 0 0,1 1 0 0 0,-1 0 0 0 0,0 0-1 0 0,0 0 1 0 0,0-1 0 0 0,0 1 0 0 0,1-2-1 0 0,-1 2-1 0 0,0 0-1 0 0,0 0 0 0 0,0 0 0 0 0,0 0 0 0 0,0 1 0 0 0,0-1 0 0 0,0 0 0 0 0,0 1 0 0 0,1-1 0 0 0,-1 1 0 0 0,0-1 0 0 0,0 1 0 0 0,1-1 0 0 0,-1 1 0 0 0,0 0 0 0 0,1 0 1 0 0,-1 0-1 0 0,0-1 0 0 0,1 1 0 0 0,1 1 0 0 0,3-2 18 0 0,-3 0-12 0 0,0 0 1 0 0,0 0-1 0 0,0 1 1 0 0,0-1-1 0 0,0 1 1 0 0,0 0-1 0 0,1 0 0 0 0,-1 0 1 0 0,0 0-1 0 0,0 1 1 0 0,0-1-1 0 0,0 1 1 0 0,0-1-1 0 0,0 1 1 0 0,0 0-1 0 0,0 1 0 0 0,0-1 1 0 0,0 0-1 0 0,-1 1 1 0 0,1 0-1 0 0,0-1 1 0 0,-1 1-1 0 0,0 0 1 0 0,1 0-1 0 0,3 5 0 0 0,19 12 87 0 0,-19-13-73 0 0,-1 0 1 0 0,0 0 0 0 0,0 1 0 0 0,0 0 0 0 0,-1-1 0 0 0,0 2 0 0 0,3 6 0 0 0,10 18 141 0 0,14 29 378 0 0,-28-57-490 0 0,-1 1 0 0 0,1-1-1 0 0,-1 1 1 0 0,0 0 0 0 0,-1 0-1 0 0,1 0 1 0 0,-1 0 0 0 0,0 0-1 0 0,0 0 1 0 0,0 7 0 0 0,0 60 799 0 0,-1-51-496 0 0,1-2-173 0 0,0-15-147 0 0,-1 0 1 0 0,1 0-1 0 0,-1-1 1 0 0,0 1-1 0 0,0 0 0 0 0,-1 0 1 0 0,1 0-1 0 0,-1-1 1 0 0,1 1-1 0 0,-1 0 0 0 0,-1-1 1 0 0,1 1-1 0 0,0 0 1 0 0,-4 5-1 0 0,-4 4 188 0 0,8-12-205 0 0,0 0 1 0 0,0 1-1 0 0,0-1 0 0 0,0 0 1 0 0,0 0-1 0 0,0 0 0 0 0,0 0 0 0 0,0 0 1 0 0,0 0-1 0 0,0 0 0 0 0,0 0 1 0 0,-1 0-1 0 0,1 0 0 0 0,0-1 1 0 0,-1 1-1 0 0,1-1 0 0 0,-1 1 1 0 0,1-1-1 0 0,-1 1 0 0 0,1-1 0 0 0,-1 0 1 0 0,1 0-1 0 0,-4 1 0 0 0,-88 8 150 0 0,86-9-197 0 0,5 0 11 0 0,0 1 1 0 0,-1-1 0 0 0,1 0-1 0 0,-1 0 1 0 0,1 0 0 0 0,-1 0 0 0 0,1-1-1 0 0,-1 1 1 0 0,1-1 0 0 0,-1 1 0 0 0,1-1-1 0 0,0 0 1 0 0,-1 0 0 0 0,1 0 0 0 0,0 0-1 0 0,0-1 1 0 0,0 1 0 0 0,0 0-1 0 0,0-1 1 0 0,0 0 0 0 0,0 1 0 0 0,-3-5-1 0 0,-24-17-585 0 0,21 10 397 0 0,7 11 163 0 0,0 0-1 0 0,0 1 0 0 0,0-1 0 0 0,0 0 0 0 0,0 0 0 0 0,0 1 0 0 0,-1-1 0 0 0,1 1 0 0 0,0-1 0 0 0,-1 1 1 0 0,0 0-1 0 0,-2-2 0 0 0,1 0-100 0 0,1 1-1 0 0,-1 0 1 0 0,1-1 0 0 0,0 1 0 0 0,0-1 0 0 0,0 0-1 0 0,0 1 1 0 0,1-1 0 0 0,-1 0 0 0 0,1 0 0 0 0,0 0-1 0 0,0 0 1 0 0,0-1 0 0 0,0 1 0 0 0,0 0 0 0 0,1 0 0 0 0,-1-6-1 0 0,0 0-644 0 0,0 0 0 0 0,0 1 0 0 0,1-1 0 0 0,1 0 0 0 0,2-16-1 0 0,-2 21 402 0 0,1 0 1 0 0,0 0-1 0 0,0 0 0 0 0,0 0 0 0 0,1 1 0 0 0,-1-1 0 0 0,6-5 0 0 0,13-21-2489 0 0,-20 28 2675 0 0,-1 0 0 0 0,1 0 0 0 0,0 0 0 0 0,0 0-1 0 0,0 0 1 0 0,0 0 0 0 0,0 0 0 0 0,0 1 0 0 0,1-1 0 0 0,-1 0 0 0 0,1 1-1 0 0,-1-1 1 0 0,1 1 0 0 0,0 0 0 0 0,1-2 0 0 0,-1 2-73 0 0,0 0 0 0 0,0-1 0 0 0,0 1-1 0 0,-1-1 1 0 0,1 0 0 0 0,0 0 0 0 0,-1 0 0 0 0,1 1 0 0 0,-1-1 0 0 0,0 0 0 0 0,0-1 0 0 0,0 1 0 0 0,1-2-1 0 0,15-20-2161 0 0,8 13-1906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4912 0 0,'-12'5'14079'0'0,"11"-1"-12180"0"0,28 9 2624 0 0,-6 0-4005 0 0,-1 0 0 0 0,-1 1 0 0 0,0 2-1 0 0,-1 0 1 0 0,0 0 0 0 0,-1 2 0 0 0,18 25 0 0 0,-12-20-256 0 0,-20-21-238 0 0,-1 0-1 0 0,1 1 1 0 0,-1-1 0 0 0,0 0-1 0 0,0 1 1 0 0,0-1 0 0 0,-1 1-1 0 0,1 0 1 0 0,0 0 0 0 0,-1-1-1 0 0,0 1 1 0 0,1 4 0 0 0,4 5 41 0 0,0 0 1 0 0,1 0-1 0 0,0-1 1 0 0,1 0-1 0 0,0 0 1 0 0,12 11-1 0 0,-16-17-29 0 0,0-1-1 0 0,0 1 1 0 0,0-1-1 0 0,-1 1 0 0 0,1 1 1 0 0,-1-1-1 0 0,3 8 0 0 0,-2-5-10 0 0,71 110 459 0 0,-72-113-466 0 0,6 9 53 0 0,-1 0-1 0 0,-1 1 1 0 0,0 0-1 0 0,5 17 1 0 0,6 14 57 0 0,-14-40-118 0 0,-1 0 0 0 0,0 1 0 0 0,-1-1 0 0 0,0 1 0 0 0,0-1 1 0 0,1 10-1 0 0,0-1 22 0 0,1 1 1 0 0,9 25 0 0 0,-9-30-29 0 0,-1 0 1 0 0,1 0-1 0 0,-2 0 1 0 0,1 1-1 0 0,0 18 1 0 0,15 104-136 0 0,-9 35-75 0 0,-9-16-2541 0 0,0-149 2267 0 0,-1 0-1 0 0,1 0 1 0 0,-1 0 0 0 0,0 0-1 0 0,0 0 1 0 0,0 0 0 0 0,-1 0-1 0 0,1 0 1 0 0,-1-1 0 0 0,0 1-1 0 0,0-1 1 0 0,0 1 0 0 0,-1-1-1 0 0,-4 6 1 0 0,-15 1-5597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10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1047 1391 7952 0 0,'-6'0'360'0'0,"0"-1"1"0"0,0 1-1 0 0,0-1 1 0 0,0 0-1 0 0,0 0 1 0 0,0-1 0 0 0,1 1-1 0 0,-1-1 1 0 0,-9-5-1 0 0,12 5-303 0 0,1 0 1 0 0,-1 1-1 0 0,1-1 0 0 0,0 0 1 0 0,-1 0-1 0 0,1 0 0 0 0,0-1 0 0 0,0 1 1 0 0,1 0-1 0 0,-1-1 0 0 0,0 1 0 0 0,1-1 1 0 0,0 0-1 0 0,-1 1 0 0 0,1-1 0 0 0,0 0 1 0 0,0 0-1 0 0,1 0 0 0 0,-1 0 1 0 0,0 0-1 0 0,1 1 0 0 0,0-1 0 0 0,0-4 1 0 0,-3-51 1229 0 0,1 35-651 0 0,1-1 0 0 0,2 1-1 0 0,2-27 1 0 0,0 27-56 0 0,-3 17-463 0 0,1 1-1 0 0,-1 0 1 0 0,1 0 0 0 0,0 0 0 0 0,1 0 0 0 0,-1 0 0 0 0,1 0-1 0 0,0 0 1 0 0,0 0 0 0 0,0 1 0 0 0,1-1 0 0 0,0 1-1 0 0,0-1 1 0 0,3-3 0 0 0,4-1 68 0 0,-7 7-130 0 0,-1-1 0 0 0,1 1 1 0 0,-1-1-1 0 0,1 0 1 0 0,-1 1-1 0 0,0-1 0 0 0,0 0 1 0 0,0 0-1 0 0,0-1 1 0 0,-1 1-1 0 0,2-4 0 0 0,0 3 12 0 0,1 0 0 0 0,0 0 0 0 0,0 0 0 0 0,0 0-1 0 0,0 1 1 0 0,0 0 0 0 0,1 0 0 0 0,-1 0 0 0 0,1 0-1 0 0,0 0 1 0 0,0 1 0 0 0,0 0 0 0 0,0 0 0 0 0,0 1-1 0 0,1-1 1 0 0,-1 1 0 0 0,0 0 0 0 0,10 0 0 0 0,-8 0 24 0 0,0 0 0 0 0,1 0 0 0 0,-1 1 0 0 0,0-1 0 0 0,1 2 0 0 0,-1-1 0 0 0,0 1 0 0 0,0 0 0 0 0,1 1 0 0 0,-1 0 1 0 0,0 0-1 0 0,0 0 0 0 0,-1 1 0 0 0,1 0 0 0 0,8 5 0 0 0,-8-1 16 0 0,1 1-1 0 0,-1 1 1 0 0,0-1 0 0 0,-1 1 0 0 0,0 0-1 0 0,8 16 1 0 0,-12-21-79 0 0,13 21 85 0 0,-1 2 1 0 0,-2 0-1 0 0,0 0 1 0 0,-2 1-1 0 0,-1 0 1 0 0,-1 1 0 0 0,-1 0-1 0 0,-2 1 1 0 0,-1-1-1 0 0,0 37 1 0 0,-3 2 26 0 0,1-23 87 0 0,-7 69 1 0 0,4-105-190 0 0,-2 0 1 0 0,1-1 0 0 0,-1 1 0 0 0,0-1 0 0 0,-1 0 0 0 0,0 0 0 0 0,-10 14 0 0 0,8-13 22 0 0,1 1-1 0 0,0-1 1 0 0,0 1 0 0 0,-5 17-1 0 0,7-19-25 0 0,0-1 0 0 0,0 1 0 0 0,0-1-1 0 0,-1 0 1 0 0,0 0 0 0 0,0-1 0 0 0,-1 1-1 0 0,0-1 1 0 0,-7 8 0 0 0,-4 4 71 0 0,4-4-68 0 0,-1-1 0 0 0,-1-1 0 0 0,0 0 0 0 0,0-1 0 0 0,-1-1 0 0 0,0 0 0 0 0,-1-1 0 0 0,0 0 0 0 0,0-2 0 0 0,-1 0 0 0 0,0 0 0 0 0,-1-2 0 0 0,1 0 0 0 0,-1-1 0 0 0,0-1 0 0 0,0-1 0 0 0,0 0 0 0 0,0-1 0 0 0,0-1 0 0 0,-21-3 0 0 0,31 2-29 0 0,0-1 0 0 0,1 0 0 0 0,-1 0-1 0 0,1-1 1 0 0,-1 0 0 0 0,1-1 0 0 0,0 1 0 0 0,0-1 0 0 0,1 0-1 0 0,-8-7 1 0 0,-64-59 28 0 0,65 58-30 0 0,-7-10 27 0 0,-33-46 0 0 0,25 30-33 0 0,19 24-6 0 0,0 0 0 0 0,2 0 0 0 0,-1-1 0 0 0,2 0 1 0 0,-7-22-1 0 0,0 2 7 0 0,5 10 2 0 0,1 0 0 0 0,1 0 0 0 0,1-1 1 0 0,1 0-1 0 0,1 0 0 0 0,2-47 0 0 0,1 61 4 0 0,2 0 0 0 0,0 0 1 0 0,0 0-1 0 0,1 0 0 0 0,0 0 0 0 0,1 0 0 0 0,8-17 0 0 0,45-73 88 0 0,-48 86-77 0 0,-2 4 0 0 0,1 1 0 0 0,0-1 0 0 0,0 2 0 0 0,1-1 0 0 0,0 1 0 0 0,1 0 0 0 0,0 1 0 0 0,1 0 0 0 0,14-9-1 0 0,-9 10 15 0 0,1 1 0 0 0,0 0 0 0 0,0 1 0 0 0,0 1 0 0 0,1 0 0 0 0,0 2 0 0 0,0 0 0 0 0,0 1-1 0 0,0 0 1 0 0,1 2 0 0 0,23 2 0 0 0,-38-1-22 0 0,1 0 1 0 0,-1 0-1 0 0,1 0 0 0 0,-1 1 1 0 0,1 0-1 0 0,-1 0 0 0 0,0 0 0 0 0,0 1 1 0 0,0-1-1 0 0,0 1 0 0 0,5 6 1 0 0,11 5 9 0 0,-14-11-4 0 0,-1 0-1 0 0,1 1 1 0 0,-1 0-1 0 0,0 0 1 0 0,0 0-1 0 0,0 1 1 0 0,-1-1-1 0 0,1 1 1 0 0,-1 0-1 0 0,0 1 0 0 0,-1-1 1 0 0,4 7-1 0 0,9 12 68 0 0,-7-11-47 0 0,-6-8-21 0 0,1-1 0 0 0,-1 1 0 0 0,0 1 0 0 0,0-1 1 0 0,0 0-1 0 0,-1 1 0 0 0,1-1 0 0 0,-1 1 0 0 0,-1 0 0 0 0,2 8 0 0 0,12 74 238 0 0,-8-60-164 0 0,-3 0 0 0 0,3 47-1 0 0,-6-1 12 0 0,-3 84 111 0 0,-1-141-181 0 0,0 0-1 0 0,-1-1 0 0 0,-12 32 0 0 0,1-4 13 0 0,7-22-11 0 0,0 0 0 0 0,-19 30-1 0 0,9-17 0 0 0,-2 8 17 0 0,-2-1 1 0 0,-2-1 0 0 0,-56 72-1 0 0,11-54 9 0 0,47-42-38 0 0,12-9-15 0 0,0-2-1 0 0,-1 1 0 0 0,0-1 0 0 0,0-1 0 0 0,0 0 0 0 0,-1-1 1 0 0,1 0-1 0 0,-1 0 0 0 0,0-1 0 0 0,0-1 0 0 0,0 0 0 0 0,-1-1 1 0 0,1 0-1 0 0,0-1 0 0 0,-20-2 0 0 0,27 1-7 0 0,1-1-1 0 0,1 1 0 0 0,-1-1 1 0 0,0 0-1 0 0,0 0 1 0 0,0 0-1 0 0,1-1 0 0 0,-1 1 1 0 0,-4-6-1 0 0,-10-5-10 0 0,-2-2 16 0 0,0 0 0 0 0,1-1 0 0 0,1-1 1 0 0,0-1-1 0 0,2 0 0 0 0,0-1 0 0 0,1-1 1 0 0,1-1-1 0 0,0 0 0 0 0,2 0 0 0 0,1-1 1 0 0,-16-43-1 0 0,1 0 10 0 0,20 53-13 0 0,1 0 0 0 0,0 0-1 0 0,0-1 1 0 0,2 1-1 0 0,-4-21 1 0 0,-1-20 2 0 0,3 21 12 0 0,-2-51 0 0 0,7 70-10 0 0,1 1 1 0 0,0-1-1 0 0,1 0 0 0 0,0 1 1 0 0,1-1-1 0 0,1 1 0 0 0,6-17 1 0 0,7-12-3 0 0,28-61 3 0 0,-40 93-3 0 0,0 1 1 0 0,0 0-1 0 0,0 0 1 0 0,1 0-1 0 0,1 1 1 0 0,-1 0-1 0 0,1 0 1 0 0,0 0-1 0 0,9-5 1 0 0,23-7 9 0 0,-21 7-7 0 0,-14 8-2 0 0,0 2 0 0 0,0-1 0 0 0,0 0 0 0 0,0 1 0 0 0,1 0 0 0 0,-1 0 0 0 0,1 0 0 0 0,-1 1-1 0 0,9-3 1 0 0,44-11 108 0 0,-42 11-73 0 0,0-1 0 0 0,1 2 0 0 0,26-3 1 0 0,-36 6-32 0 0,0 0 1 0 0,0 0 0 0 0,-1 1 0 0 0,1-1 0 0 0,0 1-1 0 0,-1 1 1 0 0,1-1 0 0 0,0 1 0 0 0,-1 0-1 0 0,0 0 1 0 0,0 1 0 0 0,1 0 0 0 0,-1 0 0 0 0,6 4-1 0 0,-2 0 19 0 0,-1 0-1 0 0,1 0 0 0 0,-1 1 0 0 0,0 0 0 0 0,-1 0 0 0 0,0 1 1 0 0,7 11-1 0 0,17 22 42 0 0,-24-35-57 0 0,-1 0 0 0 0,0 1 0 0 0,0 0 0 0 0,-1 0 0 0 0,0 1 0 0 0,-1 0 0 0 0,0 0 0 0 0,6 17 0 0 0,7 44 103 0 0,-7-38-58 0 0,-3 1-1 0 0,0-1 0 0 0,3 65 0 0 0,-10-57-18 0 0,2-11 44 0 0,-2 0 0 0 0,-1 0 0 0 0,-1-1-1 0 0,-2 1 1 0 0,0-1 0 0 0,-14 46 0 0 0,14-68-68 0 0,0 0-1 0 0,0 0 1 0 0,-1 0 0 0 0,0-1 0 0 0,0 0 0 0 0,0 0-1 0 0,0 0 1 0 0,-1 0 0 0 0,0-1 0 0 0,0 0 0 0 0,0 0 0 0 0,-1 0-1 0 0,1-1 1 0 0,-1 0 0 0 0,0-1 0 0 0,0 1 0 0 0,-8 1-1 0 0,7-1-4 0 0,4-1-1 0 0,0-1-1 0 0,0 1 1 0 0,0-1-1 0 0,0 0 1 0 0,0 0-1 0 0,0 0 1 0 0,-1-1-1 0 0,1 1 1 0 0,0-1 0 0 0,0 0-1 0 0,-1 0 1 0 0,1-1-1 0 0,0 1 1 0 0,0-1-1 0 0,0 0 1 0 0,-1 0-1 0 0,1 0 1 0 0,0-1 0 0 0,0 0-1 0 0,1 1 1 0 0,-1-1-1 0 0,0 0 1 0 0,-3-4-1 0 0,-29-20 13 0 0,26 19-25 0 0,1 1-1 0 0,0-1 0 0 0,0 0 1 0 0,-8-10-1 0 0,-27-30-10 0 0,33 38 13 0 0,0-2 0 0 0,2 1 0 0 0,-1-1 0 0 0,1-1 0 0 0,1 0 0 0 0,-11-19 0 0 0,5 0 3 0 0,-2-4-6 0 0,1 0-1 0 0,1-2 1 0 0,-12-55 0 0 0,25 88 10 0 0,-18-119 14 0 0,18 108-13 0 0,1 0 1 0 0,0 0-1 0 0,1 0 1 0 0,0 0-1 0 0,2 0 0 0 0,3-15 1 0 0,1 3-8 0 0,-5 19 3 0 0,-1 1 1 0 0,2-1-1 0 0,-1 1 0 0 0,1 0 1 0 0,0-1-1 0 0,0 1 1 0 0,1 0-1 0 0,0 1 0 0 0,0-1 1 0 0,7-7-1 0 0,18-25 5 0 0,-21 26 4 0 0,1 2-1 0 0,0-1 0 0 0,1 1 1 0 0,16-14-1 0 0,-16 18 6 0 0,0 1-1 0 0,0 0 1 0 0,1 0-1 0 0,0 1 1 0 0,0 1-1 0 0,1 0 1 0 0,-1 0-1 0 0,1 1 1 0 0,0 0-1 0 0,0 1 0 0 0,0 1 1 0 0,19-1-1 0 0,65 4-7 0 0,-93-1-1 0 0,0 0 0 0 0,0 0 0 0 0,0 0 0 0 0,0 0 0 0 0,-1 0 0 0 0,1 0 0 0 0,0 1 0 0 0,0-1 0 0 0,-1 1 0 0 0,1 0 0 0 0,-1 0 0 0 0,0 0 0 0 0,1 0 0 0 0,-1 0 0 0 0,4 5 0 0 0,9 9-7 0 0,-4-7 1 0 0,-1 0 1 0 0,-1 1-1 0 0,1 0 1 0 0,-1 1 0 0 0,-1 0-1 0 0,10 16 1 0 0,-15-22 3 0 0,9 15 4 0 0,-1 0 1 0 0,0 1-1 0 0,-2 0 1 0 0,-1 1 0 0 0,0-1-1 0 0,-2 2 1 0 0,0-1-1 0 0,3 34 1 0 0,-2 19 22 0 0,-4 94 0 0 0,-3-123-24 0 0,-3-8-11 0 0,-1 1 0 0 0,-2-1 1 0 0,-17 57-1 0 0,14-57 15 0 0,6-27 1 0 0,-1 0 1 0 0,0-1-1 0 0,-1 1 0 0 0,0-1 0 0 0,-9 12 0 0 0,-8 17-11 0 0,18-31 4 0 0,-1 0 0 0 0,0 0 0 0 0,0 0 0 0 0,-1-1 0 0 0,0 0 1 0 0,0 0-1 0 0,-1 0 0 0 0,0-1 0 0 0,0 0 0 0 0,0-1 0 0 0,-1 1 0 0 0,-16 7 1 0 0,11-7 3 0 0,0-1 1 0 0,-1 0 0 0 0,0-1 0 0 0,1 0-1 0 0,-2-2 1 0 0,1 1 0 0 0,0-2 0 0 0,-24 1-1 0 0,25-2-15 0 0,1-1 1 0 0,0 0-1 0 0,-1-1 0 0 0,1 0 0 0 0,0-1 0 0 0,0 0 0 0 0,0-1 0 0 0,0 0 1 0 0,-18-10-1 0 0,16 5 4 0 0,4 3 6 0 0,0-1-1 0 0,1 0 1 0 0,-1 0 0 0 0,1-1-1 0 0,1-1 1 0 0,-13-14 0 0 0,11 9-1 0 0,1 0 0 0 0,0-1 0 0 0,1 0 0 0 0,1-1 0 0 0,1 0 0 0 0,0 0 0 0 0,1 0-1 0 0,0-1 1 0 0,2 1 0 0 0,0-1 0 0 0,1 0 0 0 0,-1-29 0 0 0,3 22-10 0 0,-1 10 9 0 0,1 1-1 0 0,0-1 1 0 0,0 1 0 0 0,1 0 0 0 0,1-1 0 0 0,1 1 0 0 0,0 0 0 0 0,0 0 0 0 0,1 0 0 0 0,9-18 0 0 0,34-52-6 0 0,54-86 5 0 0,-73 127 60 0 0,2 1 0 0 0,56-57 0 0 0,-65 78-57 0 0,0 1 0 0 0,2 0 1 0 0,0 2-1 0 0,1 1 1 0 0,51-26-1 0 0,-59 34 1 0 0,0 0-1 0 0,1 1 0 0 0,0 1 1 0 0,1 1-1 0 0,-1 0 0 0 0,1 1 1 0 0,22-2-1 0 0,-38 6 0 0 0,15-1 0 0 0,0 0 0 0 0,0 1 0 0 0,0 1 0 0 0,0 1 0 0 0,0 0 0 0 0,19 6 0 0 0,-34-8 0 0 0,0 1 0 0 0,-1-1 0 0 0,1 1 0 0 0,0 0 0 0 0,0 0 0 0 0,-1 0 0 0 0,1 0 0 0 0,0 0 0 0 0,-1 1 0 0 0,1-1 0 0 0,-1 0 0 0 0,0 1 0 0 0,1-1 0 0 0,-1 1 0 0 0,0-1 0 0 0,0 1 0 0 0,0-1 0 0 0,0 1 0 0 0,1 2 0 0 0,9 14 0 0 0,3 0 1 0 0,-5-8-1 0 0,-2-1 1 0 0,1 1-1 0 0,-1 1 1 0 0,0-1-1 0 0,-1 1 1 0 0,-1 1-1 0 0,0-1 1 0 0,7 21-1 0 0,0 48 18 0 0,-2 0 0 0 0,-5 1 0 0 0,-5 96 0 0 0,0-90-2 0 0,-2-57-7 0 0,0-1-1 0 0,-2 1 0 0 0,-1-1 1 0 0,-1 0-1 0 0,-1 0 0 0 0,-2-1 1 0 0,-15 33-1 0 0,6 0-33 0 0,15-50 15 0 0,0 0 1 0 0,0 0-1 0 0,-1-1 0 0 0,0 1 1 0 0,-6 10-1 0 0,-12 21-1 0 0,15-28 24 0 0,0-1 1 0 0,0 0-1 0 0,-19 23 1 0 0,10-17-8 0 0,8-9-6 0 0,0 0 0 0 0,-1-1 1 0 0,0 0-1 0 0,0 0 0 0 0,-1-1 1 0 0,-21 14-1 0 0,-7 0 10 0 0,26-15-11 0 0,1 0 0 0 0,-1-1 0 0 0,-25 9-1 0 0,-7 2-49 0 0,-7 2 33 0 0,33-16 22 0 0,-63 8 23 0 0,74-11-28 0 0,0 0-1 0 0,1 0 0 0 0,-1-1 0 0 0,1 0 0 0 0,-1 0 0 0 0,1 0 0 0 0,-1-1 0 0 0,1 0 0 0 0,0 0 1 0 0,-8-4-1 0 0,-12-8-43 0 0,0-2 1 0 0,-37-29-1 0 0,26 13-22 0 0,21 21 65 0 0,1-1 0 0 0,1-1 0 0 0,0 0-1 0 0,1-1 1 0 0,0-1 0 0 0,-17-26 0 0 0,18 18 9 0 0,0 0 1 0 0,2 0 0 0 0,1-1-1 0 0,1-1 1 0 0,1 1-1 0 0,-6-35 1 0 0,9 35-19 0 0,-11-99-29 0 0,14 109 43 0 0,1 0-1 0 0,0 0 1 0 0,1 0 0 0 0,1 0 0 0 0,0 0-1 0 0,7-23 1 0 0,58-114 5 0 0,-57 121-9 0 0,-9 23-1 0 0,2-1 1 0 0,-1 1 0 0 0,1 0-1 0 0,0 0 1 0 0,0 0 0 0 0,1 1-1 0 0,0-1 1 0 0,6-7 0 0 0,99-132 111 0 0,24-27-15 0 0,-107 143-88 0 0,2 1 1 0 0,1 1-1 0 0,50-37 0 0 0,-47 41-5 0 0,-16 11 15 0 0,1 0 1 0 0,1 2-1 0 0,0 0 0 0 0,32-15 0 0 0,10 0 24 0 0,-48 19-44 0 0,0 2 0 0 0,1-1 1 0 0,-1 2-1 0 0,1 0 0 0 0,23-5 0 0 0,30-1-98 0 0,-45 5 92 0 0,-1 2 1 0 0,1 0 0 0 0,0 2-1 0 0,-1 0 1 0 0,1 1 0 0 0,22 4-1 0 0,-38-3 7 0 0,-1 0 0 0 0,1 1 0 0 0,-1-1-1 0 0,0 1 1 0 0,0 0 0 0 0,0 1-1 0 0,0-1 1 0 0,0 1 0 0 0,0-1 0 0 0,-1 1-1 0 0,1 0 1 0 0,-1 1 0 0 0,4 3 0 0 0,35 51 10 0 0,-33-44-6 0 0,-3-3-5 0 0,-1 1-1 0 0,0 0 1 0 0,-1 0-1 0 0,0 0 1 0 0,-1 1-1 0 0,0 0 1 0 0,1 15-1 0 0,1 6-8 0 0,3 2 41 0 0,-2 0-1 0 0,-1 0 1 0 0,-2 1 0 0 0,-2-1-1 0 0,-1 0 1 0 0,-2 1 0 0 0,-9 48-1 0 0,2-39-47 0 0,4-17 36 0 0,-1-1 1 0 0,-1 0-1 0 0,-20 49 1 0 0,1-11 1 0 0,20-48-33 0 0,-1 0 1 0 0,-18 31 0 0 0,-16 22-7 0 0,21-36 32 0 0,0-1 0 0 0,-2-1 1 0 0,-52 58-1 0 0,61-78-14 0 0,6-5-7 0 0,-1 0 0 0 0,0 0 1 0 0,0-1-1 0 0,-1-1 0 0 0,0 1 0 0 0,0-1 1 0 0,-17 8-1 0 0,-6 0 16 0 0,-1-1-1 0 0,0-1 1 0 0,-45 9 0 0 0,76-20-7 0 0,-97 13-38 0 0,90-13 34 0 0,1-1 0 0 0,-1 0 0 0 0,1-1 0 0 0,-1 0 0 0 0,1 0 0 0 0,-1-1 0 0 0,1 0 0 0 0,0 0 0 0 0,-15-7 0 0 0,-14-11-1 0 0,0-2-1 0 0,2-2 0 0 0,1-1 0 0 0,1-2 0 0 0,-38-39 1 0 0,48 43 0 0 0,2-2 1 0 0,0 0 0 0 0,1-2-1 0 0,2 0 1 0 0,1-1 0 0 0,1-1-1 0 0,-18-45 1 0 0,30 60 4 0 0,0-1 0 0 0,1-1 0 0 0,-3-29 0 0 0,-1-11 0 0 0,4 38 3 0 0,1 1 0 0 0,0-1 1 0 0,2 0-1 0 0,0 0 0 0 0,1 1 0 0 0,0-1 0 0 0,2 0 1 0 0,0 1-1 0 0,9-29 0 0 0,11-4-11 0 0,-18 37 4 0 0,0 0 0 0 0,0 0 1 0 0,2 1-1 0 0,0 0 0 0 0,0 0 0 0 0,11-13 0 0 0,34-48 10 0 0,-23 31 28 0 0,38-41 1 0 0,-30 41 4 0 0,1 3 1 0 0,2 1-1 0 0,60-43 0 0 0,-45 48 27 0 0,84-38-1 0 0,-126 66-65 0 0,1 0 0 0 0,-1 1 0 0 0,1 0 0 0 0,27-3 0 0 0,14-3 0 0 0,-23 3 0 0 0,0 2 0 0 0,0 0 0 0 0,0 2 0 0 0,0 2 0 0 0,0 1 0 0 0,0 1 0 0 0,42 8 0 0 0,-64-6 0 0 0,1 1 0 0 0,-1 0 0 0 0,0 1 0 0 0,0 0 0 0 0,-1 0 0 0 0,16 12 0 0 0,-6-4 0 0 0,-7-3-13 0 0,0 1 0 0 0,-1 0 1 0 0,0 0-1 0 0,-1 1 0 0 0,0 1 0 0 0,-1 0 1 0 0,10 17-1 0 0,8 11 8 0 0,-20-30 16 0 0,0 1-1 0 0,-1 0 0 0 0,0 0 1 0 0,-1 0-1 0 0,0 1 1 0 0,-1 0-1 0 0,0-1 0 0 0,2 17 1 0 0,3 21-17 0 0,-1 0 1 0 0,-3 0-1 0 0,-2 1 0 0 0,-2-1 1 0 0,-2 1-1 0 0,-2-1 1 0 0,-3 1-1 0 0,-2-1 1 0 0,-2-1-1 0 0,-2 0 1 0 0,-33 86-1 0 0,19-71 9 0 0,10-18 16 0 0,-3-1 0 0 0,-2 0 1 0 0,-43 69-1 0 0,3-22-44 0 0,41-59 8 0 0,-1-2 1 0 0,-2 0 0 0 0,-44 46-1 0 0,-5-32 20 0 0,62-38 3 0 0,0-1 0 0 0,0 0 0 0 0,-1-1 0 0 0,0 0 0 0 0,0 0 0 0 0,-1-1 0 0 0,-17 4 0 0 0,27-8-6 0 0,-16 6-4 0 0,-1-2-1 0 0,1 0 1 0 0,-1-1 0 0 0,0-1 0 0 0,0-1-1 0 0,-1 0 1 0 0,1-2 0 0 0,0 0 0 0 0,-23-4-1 0 0,36 3 7 0 0,0-1-1 0 0,0 1 1 0 0,-1-1-1 0 0,1 0 1 0 0,1-1-1 0 0,-7-4 0 0 0,-7-4-13 0 0,-6-4 5 0 0,1-1 0 0 0,0-1 0 0 0,2-2 0 0 0,0 0 1 0 0,1-1-1 0 0,2-1 0 0 0,0-1 0 0 0,-16-26 0 0 0,28 37 3 0 0,-1-1 0 0 0,2 0 0 0 0,0-1 0 0 0,1 1 0 0 0,0-1 0 0 0,1-1 0 0 0,-4-19 0 0 0,-5-105-92 0 0,9 69 30 0 0,1 42 91 0 0,2-1 1 0 0,2 1 0 0 0,0-1-1 0 0,2 1 1 0 0,1 0 0 0 0,1 0-1 0 0,15-47 1 0 0,18-18-21 0 0,5 2 0 0 0,3 1-1 0 0,5 3 1 0 0,84-112 0 0 0,-111 172 11 0 0,2 0 0 0 0,0 1 0 0 0,2 2 0 0 0,0 1 0 0 0,2 1 0 0 0,41-23 0 0 0,6-15-16 0 0,-39 40 0 0 0,44-18 0 0 0,-68 32 0 0 0,14-5 0 0 0,0 2 0 0 0,1 0 0 0 0,1 2 0 0 0,58-6 0 0 0,-20 8 0 0 0,79 5 0 0 0,-136 1 0 0 0,1 1 0 0 0,-1 0 0 0 0,0 1 0 0 0,0 0 0 0 0,-1 1 0 0 0,1 0 0 0 0,-1 0 0 0 0,1 1 0 0 0,-1 1 0 0 0,-1 0 0 0 0,11 8 0 0 0,13 6 0 0 0,-20-12 0 0 0,-8-6 0 0 0,0 0 0 0 0,-1 1 0 0 0,0 0 0 0 0,0 0 0 0 0,1 0 0 0 0,-2 0 0 0 0,1 1 0 0 0,0-1 0 0 0,-1 1 0 0 0,5 6 0 0 0,20 26 0 0 0,-25-32 0 0 0,1 0 0 0 0,0 1 0 0 0,-1-1 0 0 0,0 1 0 0 0,0 0 0 0 0,0 0 0 0 0,-1 0 0 0 0,0 0 0 0 0,4 11 0 0 0,10 29 0 0 0,-12-37 0 0 0,0 1 0 0 0,-1 0 0 0 0,0 0 0 0 0,-1 0 0 0 0,3 16 0 0 0,3 76 0 0 0,-4 0 0 0 0,-10 106 0 0 0,3-170 0 0 0,-1 0 0 0 0,-2 0 0 0 0,-19 66 0 0 0,-11 0 0 0 0,20-53 0 0 0,-2-1 0 0 0,-1 0 0 0 0,-3-2 0 0 0,-49 79 0 0 0,65-119 0 0 0,0 0 0 0 0,-1 0 0 0 0,0 0 0 0 0,0-1 0 0 0,-9 7 0 0 0,-20 18 0 0 0,32-26 0 0 0,-1 0 0 0 0,-1 0 0 0 0,1 0 0 0 0,-1-1 0 0 0,1 0 0 0 0,-1 0 0 0 0,-1-1 0 0 0,1 0 0 0 0,0 0 0 0 0,-1 0 0 0 0,1-1 0 0 0,-15 4 0 0 0,-5-1 0 0 0,-50 5 0 0 0,69-10 0 0 0,7 0 0 0 0,-9 2 0 0 0,0-1 0 0 0,1 0 0 0 0,-1-1 0 0 0,0 0 0 0 0,0 0 0 0 0,1-1 0 0 0,-1 0 0 0 0,0-1 0 0 0,1 0 0 0 0,-1 0 0 0 0,1-1 0 0 0,-12-5 0 0 0,-5-5 0 0 0,4 3 0 0 0,0 0 0 0 0,1-2 0 0 0,-30-23 0 0 0,27 15 0 0 0,4 6 0 0 0,1-2 0 0 0,1 0 0 0 0,0-1 0 0 0,-19-27 0 0 0,-81-130 0 0 0,96 147 0 0 0,2-1 0 0 0,0-1 0 0 0,2-1 0 0 0,-22-49 0 0 0,24 31 0 0 0,2-1 0 0 0,2-1 0 0 0,2 0 0 0 0,2-1 0 0 0,0-97 0 0 0,8 127 0 0 0,0 1 0 0 0,2-1 0 0 0,0 1 0 0 0,1 0 0 0 0,10-28 0 0 0,44-91 0 0 0,-39 97 0 0 0,7-11 0 0 0,3 2 0 0 0,3 1 0 0 0,70-86 0 0 0,-94 126 0 0 0,89-103 0 0 0,-84 100 0 0 0,1 0 0 0 0,-1 1 0 0 0,2 1 0 0 0,0 1 0 0 0,0 0 0 0 0,18-9 0 0 0,7-1 0 0 0,-27 13 0 0 0,1 0 0 0 0,0 1 0 0 0,0 0 0 0 0,1 1 0 0 0,28-6 0 0 0,-3 5 0 0 0,0 1 0 0 0,0 2 0 0 0,0 2 0 0 0,0 2 0 0 0,0 1 0 0 0,57 11 0 0 0,-77-7 0 0 0,1 1 0 0 0,-1 1 0 0 0,-1 1 0 0 0,1 0 0 0 0,-1 2 0 0 0,27 19 0 0 0,-6 0 0 0 0,66 66 0 0 0,-87-74 0 0 0,-1 2 0 0 0,-2 0 0 0 0,0 1 0 0 0,-1 0 0 0 0,18 48 0 0 0,-23-44 0 0 0,-2 0 0 0 0,-1 1 0 0 0,6 52 0 0 0,-3-12 0 0 0,-2-5 0 0 0,-3 0 0 0 0,-2 0 0 0 0,-4 0 0 0 0,-2 0 0 0 0,-18 94 0 0 0,17-137 0 0 0,-1 0 0 0 0,-11 27 0 0 0,-7 33 0 0 0,16-52 0 0 0,-2 0 0 0 0,-1-1 0 0 0,-1-1 0 0 0,-25 45 0 0 0,15-33 0 0 0,5-14 0 0 0,-3-1 0 0 0,0 0 0 0 0,-35 34 0 0 0,52-57 0 0 0,1-1 0 0 0,-1 1 0 0 0,1-1 0 0 0,-1 1 0 0 0,0-1 0 0 0,0 0 0 0 0,1 1 0 0 0,-1-1 0 0 0,0 0 0 0 0,0 0 0 0 0,0 0 0 0 0,0-1 0 0 0,0 1 0 0 0,0 0 0 0 0,-1-1 0 0 0,-1 1 0 0 0,-6 1 0 0 0,2 2 0 0 0,0-1 0 0 0,0 0 0 0 0,-1-1 0 0 0,1 1 0 0 0,0-2 0 0 0,-1 1 0 0 0,1-1 0 0 0,-1 0 0 0 0,1-1 0 0 0,-1 0 0 0 0,0-1 0 0 0,1 0 0 0 0,-1 0 0 0 0,1 0 0 0 0,0-1 0 0 0,-1 0 0 0 0,1-1 0 0 0,0 0 0 0 0,-12-7 0 0 0,-26-24 0 0 0,3-2 0 0 0,1-1 0 0 0,-55-65 0 0 0,74 76 0 0 0,1 0 0 0 0,1-2 0 0 0,2 0 0 0 0,1-1 0 0 0,-17-36 0 0 0,13 12 0 0 0,13 36 0 0 0,2 0 0 0 0,0-1 0 0 0,1 0 0 0 0,0 0 0 0 0,2 0 0 0 0,-3-20 0 0 0,6 24 0 0 0,-5-42 0 0 0,2 1 0 0 0,2-1 0 0 0,3 1 0 0 0,10-65 0 0 0,-4 93 0 0 0,1 1 0 0 0,1 0 0 0 0,18-36 0 0 0,-6 14 0 0 0,-13 31 0 0 0,1 0 0 0 0,1 1 0 0 0,0 0 0 0 0,1 1 0 0 0,20-22 0 0 0,16-23 0 0 0,-33 42 0 0 0,0 1 0 0 0,1 1 0 0 0,1 0 0 0 0,0 1 0 0 0,33-23 0 0 0,100-51 0 0 0,-138 83 0 0 0,0 1 0 0 0,1 0 0 0 0,0 0 0 0 0,0 1 0 0 0,0 1 0 0 0,0 0 0 0 0,0 0 0 0 0,1 1 0 0 0,20 0 0 0 0,-22 1 0 0 0,35-4 0 0 0,0 2 0 0 0,0 3 0 0 0,0 1 0 0 0,0 2 0 0 0,51 11 0 0 0,-85-11 0 0 0,-1 1 0 0 0,0 0 0 0 0,0 1 0 0 0,17 11 0 0 0,20 8 0 0 0,-32-16 0 0 0,0 1 0 0 0,0 0 0 0 0,-1 1 0 0 0,-1 0 0 0 0,0 1 0 0 0,0 1 0 0 0,-1 0 0 0 0,0 1 0 0 0,-1 1 0 0 0,-1 0 0 0 0,10 15 0 0 0,-5-4 0 0 0,-2 1 0 0 0,0 0 0 0 0,-2 0 0 0 0,-1 2 0 0 0,-1-1 0 0 0,7 31 0 0 0,-6-10 0 0 0,-1 0 0 0 0,-2 0 0 0 0,2 83 0 0 0,-10-69 0 0 0,2 5 0 0 0,-4 0 0 0 0,-16 109 0 0 0,16-167 0 0 0,-2 1 0 0 0,1-1 0 0 0,-1 0 0 0 0,0 0 0 0 0,-1 0 0 0 0,0 0 0 0 0,-7 8 0 0 0,-9 18 0 0 0,13-21 0 0 0,0-1 0 0 0,0 1 0 0 0,-1-1 0 0 0,-1 0 0 0 0,-11 11 0 0 0,-3 2 0 0 0,20-22 0 0 0,0 1 0 0 0,0 0 0 0 0,0-1 0 0 0,-1 1 0 0 0,1-1 0 0 0,-1-1 0 0 0,0 1 0 0 0,0 0 0 0 0,0-1 0 0 0,-1 0 0 0 0,1-1 0 0 0,-1 1 0 0 0,-10 2 0 0 0,-37 10 0 0 0,42-11 0 0 0,0-1 0 0 0,0 0 0 0 0,0 0 0 0 0,0-1 0 0 0,-23 0 0 0 0,21-2 0 0 0,2 1 0 0 0,-1-1 0 0 0,1 0 0 0 0,0-1 0 0 0,-1 0 0 0 0,1-1 0 0 0,0 0 0 0 0,0-1 0 0 0,0 0 0 0 0,-13-6 0 0 0,-49-40 0 0 0,41 25 0 0 0,12 11 0 0 0,13 9 0 0 0,1-1 0 0 0,-1 1 0 0 0,1-1 0 0 0,0-1 0 0 0,-7-7 0 0 0,-13-14 0 0 0,21 23 0 0 0,1 0 0 0 0,-1 0 0 0 0,1-1 0 0 0,0 1 0 0 0,1-1 0 0 0,-1 0 0 0 0,1 0 0 0 0,0-1 0 0 0,-4-9 0 0 0,-15-26 0 0 0,18 36 0 0 0,1 0 0 0 0,0 0 0 0 0,0-1 0 0 0,0 1 0 0 0,1-1 0 0 0,0 0 0 0 0,-2-6 0 0 0,-6-35 0 0 0,2 15 0 0 0,2 0 0 0 0,-2-33 0 0 0,5 22 0 0 0,4-53 0 0 0,-1 84 0 0 0,2 0 0 0 0,0 0 0 0 0,0 0 0 0 0,1 0 0 0 0,0 0 0 0 0,1 0 0 0 0,1 1 0 0 0,-1 0 0 0 0,8-12 0 0 0,7-23 0 0 0,-5 9 0 0 0,2 7 0 0 0,1 2 0 0 0,27-37 0 0 0,0-14 0 0 0,-11 45 0 0 0,65-53 0 0 0,-84 75 0 0 0,8-4 0 0 0,45-27 0 0 0,-51 34 0 0 0,-8 5 0 0 0,0 1 0 0 0,0 0 0 0 0,1 0 0 0 0,-1 1 0 0 0,15-2 0 0 0,22-7 0 0 0,-29 6 0 0 0,0 1 0 0 0,1 0 0 0 0,0 1 0 0 0,0 1 0 0 0,0 0 0 0 0,20 2 0 0 0,-29-1 0 0 0,-1 1 0 0 0,0 1 0 0 0,0-1 0 0 0,0 1 0 0 0,0 1 0 0 0,0-1 0 0 0,0 1 0 0 0,0 0 0 0 0,0 1 0 0 0,0-1 0 0 0,-1 2 0 0 0,1-1 0 0 0,-1 0 0 0 0,0 1 0 0 0,0 0 0 0 0,7 7 0 0 0,-2 13 0 0 0,1-10 0 0 0,-10-13 0 0 0,0 1 0 0 0,0 0 0 0 0,-1 0 0 0 0,1 0 0 0 0,-1 0 0 0 0,1 0 0 0 0,-1 0 0 0 0,0 0 0 0 0,0 0 0 0 0,0 0 0 0 0,0 1 0 0 0,1 3 0 0 0,-2-5 0 0 0,3 9 0 0 0,0 0 0 0 0,0 0 0 0 0,1 0 0 0 0,0-1 0 0 0,0 1 0 0 0,1-1 0 0 0,7 10 0 0 0,-8-14 0 0 0,-1 0 0 0 0,0 0 0 0 0,0 0 0 0 0,-1 0 0 0 0,1 1 0 0 0,-1-1 0 0 0,0 1 0 0 0,-1-1 0 0 0,1 1 0 0 0,-1 0 0 0 0,0 0 0 0 0,0 0 0 0 0,-1 6 0 0 0,3 11 0 0 0,3 22 0 0 0,-2-21 0 0 0,2 50 0 0 0,-8-30 0 0 0,-2-1 0 0 0,-19 79 0 0 0,12-68 0 0 0,7-37 0 0 0,-1 0 0 0 0,-12 28 0 0 0,-3 8 0 0 0,9-26 0 0 0,0 0 0 0 0,-29 46 0 0 0,28-56 0 0 0,-1 0 0 0 0,0-1 0 0 0,-26 23 0 0 0,-22 27 0 0 0,51-56 0 0 0,0-1 0 0 0,-1-1 0 0 0,0 0 0 0 0,-18 10 0 0 0,3-1 0 0 0,16-12 0 0 0,1 0 0 0 0,-1 0 0 0 0,0-1 0 0 0,0-1 0 0 0,0 1 0 0 0,0-2 0 0 0,-16 3 0 0 0,-20 6 0 0 0,32-6 0 0 0,-1-2 0 0 0,1 0 0 0 0,-1 0 0 0 0,0-2 0 0 0,0 0 0 0 0,1 0 0 0 0,-1-1 0 0 0,0-1 0 0 0,0-1 0 0 0,1 0 0 0 0,-1-1 0 0 0,1 0 0 0 0,-24-9 0 0 0,1-6 0 0 0,-51-28 0 0 0,80 41 0 0 0,1 0 0 0 0,-1 0 0 0 0,1-1 0 0 0,0 0 0 0 0,0-1 0 0 0,1 1 0 0 0,-1-1 0 0 0,-5-9 0 0 0,3 1 0 0 0,7 9 0 0 0,-1 1 0 0 0,-1 0 0 0 0,1 0 0 0 0,-1 0 0 0 0,-8-9 0 0 0,6 8 0 0 0,1-1 0 0 0,0 0 0 0 0,1 0 0 0 0,-1-1 0 0 0,1 1 0 0 0,0-1 0 0 0,1 0 0 0 0,0 0 0 0 0,0 0 0 0 0,1-1 0 0 0,0 1 0 0 0,-1-14 0 0 0,-1-14 0 0 0,2-59 0 0 0,2 76 0 0 0,-1 7 0 0 0,2 0 0 0 0,-1 0 0 0 0,1 1 0 0 0,1-1 0 0 0,0 0 0 0 0,1 1 0 0 0,0-1 0 0 0,1 1 0 0 0,7-16 0 0 0,114-160 0 0 0,-117 175 0 0 0,1 0 0 0 0,1 0 0 0 0,0 1 0 0 0,1 1 0 0 0,0 0 0 0 0,1 0 0 0 0,0 1 0 0 0,0 0 0 0 0,1 1 0 0 0,0 1 0 0 0,26-11 0 0 0,-26 12 0 0 0,1 0 0 0 0,1 1 0 0 0,-1 1 0 0 0,1 1 0 0 0,-1 0 0 0 0,1 0 0 0 0,0 2 0 0 0,0 0 0 0 0,0 1 0 0 0,0 0 0 0 0,0 1 0 0 0,22 4 0 0 0,-30-2 0 0 0,0-1 0 0 0,0 1 0 0 0,0 1 0 0 0,0-1 0 0 0,0 1 0 0 0,0 0 0 0 0,-1 1 0 0 0,0 0 0 0 0,0 0 0 0 0,0 0 0 0 0,-1 0 0 0 0,0 1 0 0 0,0 0 0 0 0,0 0 0 0 0,4 8 0 0 0,1 34 0 0 0,-10 63 0 0 0,-1-103 0 0 0,-1 1 0 0 0,0-1 0 0 0,0 0 0 0 0,-1 0 0 0 0,0-1 0 0 0,0 1 0 0 0,-1 0 0 0 0,0-1 0 0 0,-10 13 0 0 0,-7 16 0 0 0,12-27 0 0 0,1 0 0 0 0,1 1 0 0 0,-1 0 0 0 0,2 1 0 0 0,-10 18 0 0 0,16-28 0 0 0,-1 0 0 0 0,1 1 0 0 0,0-1 0 0 0,-1 0 0 0 0,1 0 0 0 0,-1 0 0 0 0,1 0 0 0 0,-1 0 0 0 0,0 0 0 0 0,0 0 0 0 0,1 0 0 0 0,-1 0 0 0 0,0 0 0 0 0,0 0 0 0 0,0 0 0 0 0,0 0 0 0 0,0-1 0 0 0,0 1 0 0 0,0 0 0 0 0,0-1 0 0 0,0 1 0 0 0,-3 0 0 0 0,3 0 0 0 0,0-1 0 0 0,0 0 0 0 0,0 1 0 0 0,0-1 0 0 0,0 1 0 0 0,0 0 0 0 0,0-1 0 0 0,0 1 0 0 0,0 0 0 0 0,0 0 0 0 0,0-1 0 0 0,0 1 0 0 0,0 0 0 0 0,1 0 0 0 0,-1 0 0 0 0,0 0 0 0 0,0 2 0 0 0,1-2 0 0 0,0-1 0 0 0,0 1 0 0 0,-1-1 0 0 0,1 0 0 0 0,0 0 0 0 0,0 1 0 0 0,0-1 0 0 0,0 0 0 0 0,0 1 0 0 0,0-1 0 0 0,0 0 0 0 0,0 0 0 0 0,-1 1 0 0 0,1-1 0 0 0,0 0 0 0 0,0 0 0 0 0,0 0 0 0 0,-1 1 0 0 0,1-1 0 0 0,0 0 0 0 0,0 0 0 0 0,0 0 0 0 0,-1 1 0 0 0,1-1 0 0 0,0 0 0 0 0,-1 0 0 0 0,1 0 0 0 0,0 0 0 0 0,0 0 0 0 0,-1 0 0 0 0,1 0 0 0 0,0 0 0 0 0,-1 0 0 0 0,1 1 0 0 0,0-1 0 0 0,0 0 0 0 0,-1 0 0 0 0,1-1 0 0 0,0 1 0 0 0,-1 0 0 0 0,1 0 0 0 0,0 0 0 0 0,0 0 0 0 0,-1 0 0 0 0,1 0 0 0 0,0 0 0 0 0,-1-1 0 0 0,1 2 0 0 0,0-1 0 0 0,-1 0 0 0 0,1 0 0 0 0,0 0 0 0 0,0 0 0 0 0,-1 0 0 0 0,1 0 0 0 0,0 0 0 0 0,-1 0 0 0 0,1 0 0 0 0,0 0 0 0 0,0 0 0 0 0,-1 0 0 0 0,1 0 0 0 0,0 0 0 0 0,-1 0 0 0 0,1 0 0 0 0,0 0 0 0 0,0 0 0 0 0,-1 0 0 0 0,1-1 0 0 0,0 1 0 0 0,0 0 0 0 0,-1 0 0 0 0,1 0 0 0 0,0 0 0 0 0,0-1 0 0 0,0 1 0 0 0,-1 0 0 0 0,1 0 0 0 0,0 0 0 0 0,0-1 0 0 0,0 1 0 0 0,0 0 0 0 0,-1 0 0 0 0,1-1 0 0 0,0 1 0 0 0,0 0 0 0 0,0-1 0 0 0,0 1 0 0 0,0 0 0 0 0,0 0 0 0 0,0-1 0 0 0,0 1 0 0 0,0 0 0 0 0,0-1 0 0 0,0 1 0 0 0,0-1 0 0 0,0 1 0 0 0,0 0 0 0 0,0-1 0 0 0,0 1 0 0 0,0-1 0 0 0,0 1 0 0 0,0 0 0 0 0,0-1 0 0 0,0 1 0 0 0,0 0 0 0 0,-1-1 0 0 0,1 1 0 0 0,0-1 0 0 0,0 1 0 0 0,0 0 0 0 0,0-1 0 0 0,-1 1 0 0 0,1 0 0 0 0,0-1 0 0 0,0 1 0 0 0,0 0 0 0 0,-1 0 0 0 0,1-1 0 0 0,0 1 0 0 0,-1 0 0 0 0,1 0 0 0 0,0-1 0 0 0,-1 1 0 0 0,1 0 0 0 0,0 0 0 0 0,-1 0 0 0 0,1-1 0 0 0,0 1 0 0 0,-1 0 0 0 0,0-1 0 0 0,1 1 0 0 0,0-1 0 0 0,0 0 0 0 0,-1 1 0 0 0,1-1 0 0 0,0 0 0 0 0,0 0 0 0 0,0 1 0 0 0,0-1 0 0 0,-1 0 0 0 0,1 0 0 0 0,0 1 0 0 0,1-1 0 0 0,-1 0 0 0 0,0 0 0 0 0,0 1 0 0 0,0-1 0 0 0,0 0 0 0 0,1 0 0 0 0,-1 1 0 0 0,0-1 0 0 0,0 0 0 0 0,1 1 0 0 0,-1-1 0 0 0,1 0 0 0 0,-1 1 0 0 0,1-1 0 0 0,-1 1 0 0 0,1-1 0 0 0,-1 0 0 0 0,1 1 0 0 0,-1-1 0 0 0,1 1 0 0 0,0 0 0 0 0,-1-1 0 0 0,1 1 0 0 0,0-1 0 0 0,-1 1 0 0 0,1 0 0 0 0,0 0 0 0 0,-1-1 0 0 0,1 1 0 0 0,0 0 0 0 0,0 0 0 0 0,-1 0 0 0 0,1 0 0 0 0,1 0 0 0 0,47-10 0 0 0,-30 10 0 0 0,-17-1 0 0 0,0 1 0 0 0,1 0 0 0 0,-1 0 0 0 0,0 0 0 0 0,0 0 0 0 0,0 0 0 0 0,0 0 0 0 0,1 1 0 0 0,-1-1 0 0 0,0 1 0 0 0,0 0 0 0 0,0-1 0 0 0,0 1 0 0 0,0 0 0 0 0,3 2 0 0 0,1 0 0 0 0,1 1 0 0 0,1 1 0 0 0,-1-1 0 0 0,0 1 0 0 0,10 10 0 0 0,1-2 0 0 0,-13-8 0 0 0,1 1 0 0 0,-1-1 0 0 0,0 1 0 0 0,0 0 0 0 0,-1 1 0 0 0,0-1 0 0 0,0 1 0 0 0,-1-1 0 0 0,1 1 0 0 0,3 15 0 0 0,3-1 0 0 0,-7-10 0 0 0,0 0 0 0 0,0 0 0 0 0,-1 0 0 0 0,-1 0 0 0 0,0 0 0 0 0,0 0 0 0 0,-1 0 0 0 0,-1 0 0 0 0,-1 13 0 0 0,0 8 0 0 0,2-28 0 0 0,0 1 0 0 0,-1 0 0 0 0,0-1 0 0 0,0 1 0 0 0,0-1 0 0 0,0 1 0 0 0,-1-1 0 0 0,0 0 0 0 0,0 1 0 0 0,0-1 0 0 0,0 0 0 0 0,-5 6 0 0 0,-11 21 0 0 0,12-19 0 0 0,-1-1 0 0 0,0 0 0 0 0,-1-1 0 0 0,0 1 0 0 0,-1-1 0 0 0,-13 12 0 0 0,-20 23 0 0 0,32-32 0 0 0,8-10 0 0 0,0 0 0 0 0,-1 0 0 0 0,1 0 0 0 0,-1-1 0 0 0,0 1 0 0 0,1-1 0 0 0,-1 1 0 0 0,0-1 0 0 0,-1 0 0 0 0,1 0 0 0 0,0 0 0 0 0,-1-1 0 0 0,1 1 0 0 0,-1-1 0 0 0,-3 1 0 0 0,-5 3 0 0 0,6-4 0 0 0,0 1 0 0 0,-1 1 0 0 0,2-1 0 0 0,-1 1 0 0 0,0 0 0 0 0,-9 7 0 0 0,-8 4 0 0 0,-2 0 0 0 0,0-2 0 0 0,0-1 0 0 0,-1 0 0 0 0,0-2 0 0 0,-44 8 0 0 0,47-12 0 0 0,-1-2 0 0 0,1-1 0 0 0,-1-1 0 0 0,0 0 0 0 0,0-2 0 0 0,1-1 0 0 0,-1-1 0 0 0,0-1 0 0 0,-24-8 0 0 0,20 2 0 0 0,1-1 0 0 0,0-2 0 0 0,1-1 0 0 0,0-1 0 0 0,-42-33 0 0 0,17 13 0 0 0,34 23 0 0 0,1 0 0 0 0,0 0 0 0 0,1-2 0 0 0,0 0 0 0 0,1-1 0 0 0,1 0 0 0 0,-18-27 0 0 0,3 8 0 0 0,24 31 0 0 0,0-1 0 0 0,1 1 0 0 0,-1-1 0 0 0,1 0 0 0 0,0 0 0 0 0,0 0 0 0 0,1-1 0 0 0,-1 1 0 0 0,1-1 0 0 0,0 0 0 0 0,0 1 0 0 0,-2-10 0 0 0,-3-31 0 0 0,1 10 0 0 0,-2-49 0 0 0,8 73 0 0 0,0 0 0 0 0,1 0 0 0 0,0 1 0 0 0,1-1 0 0 0,0 0 0 0 0,0 1 0 0 0,1 0 0 0 0,1 0 0 0 0,4-11 0 0 0,12-21 0 0 0,2 0 0 0 0,2 2 0 0 0,1 1 0 0 0,2 0 0 0 0,2 2 0 0 0,58-58 0 0 0,-48 59 0 0 0,-18 15 0 0 0,0 1 0 0 0,2 1 0 0 0,0 0 0 0 0,2 2 0 0 0,46-25 0 0 0,-18 17 0 0 0,-38 16 0 0 0,1 2 0 0 0,0 0 0 0 0,31-8 0 0 0,12-3 0 0 0,-46 14 0 0 0,0 0 0 0 0,0 0 0 0 0,0 1 0 0 0,1 1 0 0 0,14-1 0 0 0,40-1 0 0 0,-33 1 0 0 0,0 1 0 0 0,1 2 0 0 0,-1 2 0 0 0,44 7 0 0 0,-68-6 0 0 0,0 2 0 0 0,-1-1 0 0 0,1 1 0 0 0,-1 0 0 0 0,0 1 0 0 0,-1 0 0 0 0,1 1 0 0 0,10 10 0 0 0,54 56 0 0 0,-71-69 0 0 0,0 0 0 0 0,-1 0 0 0 0,1 0 0 0 0,-1 1 0 0 0,1-1 0 0 0,-1 1 0 0 0,0 0 0 0 0,-1 0 0 0 0,1 0 0 0 0,-1-1 0 0 0,0 7 0 0 0,10 25 0 0 0,-5-21 0 0 0,0 1 0 0 0,-2 0 0 0 0,0 0 0 0 0,0 0 0 0 0,1 28 0 0 0,-1 87 0 0 0,-6-77 0 0 0,-1 0 0 0 0,-4 0 0 0 0,-1-1 0 0 0,-17 55 0 0 0,-3-16 0 0 0,-53 118 0 0 0,64-169 0 0 0,-21 47 0 0 0,-54 93 0 0 0,61-135 0 0 0,-2-2 0 0 0,-2-1 0 0 0,-2-2 0 0 0,-47 41 0 0 0,65-66 0 0 0,1-2 0 0 0,-37 22 0 0 0,42-28 0 0 0,4-3 0 0 0,0-1 0 0 0,-1 1 0 0 0,0-2 0 0 0,1 1 0 0 0,-1-1 0 0 0,-17 2 0 0 0,-4 2 0 0 0,10-2 0 0 0,0-1 0 0 0,-29 2 0 0 0,43-6 0 0 0,-1 0 0 0 0,1 0 0 0 0,-1 0 0 0 0,1-1 0 0 0,0 0 0 0 0,-1 0 0 0 0,1 0 0 0 0,0-1 0 0 0,0-1 0 0 0,0 1 0 0 0,-6-4 0 0 0,-39-25 0 0 0,3-2 0 0 0,-59-50 0 0 0,94 71 0 0 0,1 0 0 0 0,0-1 0 0 0,1-1 0 0 0,1 0 0 0 0,0-1 0 0 0,1 0 0 0 0,1 0 0 0 0,0-1 0 0 0,1 0 0 0 0,0-1 0 0 0,2 0 0 0 0,-7-23 0 0 0,4 2 0 0 0,2-1 0 0 0,2 0 0 0 0,1 0 0 0 0,3 0 0 0 0,0 0 0 0 0,3 0 0 0 0,11-71 0 0 0,-7 86 0 0 0,1 1 0 0 0,1 0 0 0 0,15-29 0 0 0,-5 10 0 0 0,10-13 0 0 0,3 2 0 0 0,2 1 0 0 0,56-68 0 0 0,-63 86 0 0 0,1 2 0 0 0,1 2 0 0 0,1 0 0 0 0,2 2 0 0 0,1 1 0 0 0,1 2 0 0 0,1 1 0 0 0,2 1 0 0 0,0 2 0 0 0,1 2 0 0 0,46-17 0 0 0,-62 29 0 0 0,0 2 0 0 0,0 1 0 0 0,24-2 0 0 0,0 0 0 0 0,-17 2 0 0 0,0 1 0 0 0,0 2 0 0 0,0 1 0 0 0,0 1 0 0 0,-1 1 0 0 0,55 12 0 0 0,-65-8 0 0 0,0 0 0 0 0,0 1 0 0 0,-1 1 0 0 0,0 0 0 0 0,0 1 0 0 0,-1 1 0 0 0,-1 0 0 0 0,1 1 0 0 0,13 15 0 0 0,-25-23 0 0 0,0 1 0 0 0,0-1 0 0 0,0 1 0 0 0,0 0 0 0 0,-1-1 0 0 0,1 1 0 0 0,1 5 0 0 0,13 21 0 0 0,-3-13 0 0 0,-11-14 0 0 0,1 1 0 0 0,-1 0 0 0 0,0 0 0 0 0,0 0 0 0 0,-1 0 0 0 0,1 1 0 0 0,-1-1 0 0 0,0 1 0 0 0,0-1 0 0 0,1 6 0 0 0,9 44 0 0 0,-2-1 0 0 0,-3 1 0 0 0,-2 1 0 0 0,-4 107 0 0 0,-3-139 0 0 0,-2 1 0 0 0,0-1 0 0 0,-2 1 0 0 0,-1-2 0 0 0,-17 42 0 0 0,3-18 0 0 0,-44 70 0 0 0,54-99 0 0 0,-1-1 0 0 0,0 1 0 0 0,-2-2 0 0 0,1 0 0 0 0,-2-1 0 0 0,0 0 0 0 0,0-1 0 0 0,-34 21 0 0 0,18-17 0 0 0,21-11 0 0 0,0 0 0 0 0,0-1 0 0 0,-1 0 0 0 0,0-1 0 0 0,-18 5 0 0 0,1-3 0 0 0,-3 2 0 0 0,-46 4 0 0 0,67-11 0 0 0,0-1 0 0 0,1 0 0 0 0,-1 0 0 0 0,0-1 0 0 0,0 0 0 0 0,1-1 0 0 0,-1 0 0 0 0,0-1 0 0 0,-11-4 0 0 0,-6-6 0 0 0,0-2 0 0 0,1 0 0 0 0,1-2 0 0 0,0 0 0 0 0,1-2 0 0 0,-35-36 0 0 0,12 5 0 0 0,-75-108 0 0 0,108 137 0 0 0,2-2 0 0 0,1 1 0 0 0,1-2 0 0 0,-8-25 0 0 0,2 7 0 0 0,7 11 0 0 0,2-1 0 0 0,0 0 0 0 0,3 0 0 0 0,0-1 0 0 0,2 1 0 0 0,4-45 0 0 0,-2 48 0 0 0,1 10 0 0 0,1 1 0 0 0,0-1 0 0 0,2 0 0 0 0,0 1 0 0 0,1 0 0 0 0,1 0 0 0 0,13-28 0 0 0,72-119 0 0 0,-48 92 0 0 0,-20 36 0 0 0,1 1 0 0 0,2 1 0 0 0,1 1 0 0 0,2 2 0 0 0,2 0 0 0 0,0 2 0 0 0,2 2 0 0 0,48-33 0 0 0,-47 41 0 0 0,0 2 0 0 0,68-25 0 0 0,-81 36 0 0 0,-1 2 0 0 0,1 0 0 0 0,-1 2 0 0 0,24-2 0 0 0,3 0 0 0 0,135-14 0 0 0,-156 19 0 0 0,0 0 0 0 0,0 1 0 0 0,0 2 0 0 0,51 11 0 0 0,-64-10 0 0 0,1 1 0 0 0,-1 1 0 0 0,-1 0 0 0 0,14 9 0 0 0,0 0 0 0 0,-17-10 0 0 0,-1 0 0 0 0,0 1 0 0 0,0 1 0 0 0,0-1 0 0 0,-1 1 0 0 0,0 0 0 0 0,-1 1 0 0 0,9 11 0 0 0,40 73 0 0 0,-48-80 0 0 0,-1 3 0 0 0,0 1 0 0 0,-1-1 0 0 0,0 1 0 0 0,-1 0 0 0 0,2 28 0 0 0,3 7 0 0 0,-2-20 0 0 0,-2 1 0 0 0,-2-1 0 0 0,-1 1 0 0 0,-2 39 0 0 0,-21 119 0 0 0,7-85 0 0 0,8-71 0 0 0,-1-1 0 0 0,-2 1 0 0 0,-1-2 0 0 0,-17 37 0 0 0,0 1 0 0 0,19-50 0 0 0,-1 0 0 0 0,-1 0 0 0 0,-1-1 0 0 0,0-1 0 0 0,-2 1 0 0 0,0-2 0 0 0,-1 0 0 0 0,-1 0 0 0 0,0-2 0 0 0,-34 27 0 0 0,42-38 0 0 0,-1-1 0 0 0,1 0 0 0 0,-1-1 0 0 0,1 0 0 0 0,-1 0 0 0 0,0-1 0 0 0,0 1 0 0 0,0-2 0 0 0,0 1 0 0 0,0-1 0 0 0,-15-2 0 0 0,1 1 0 0 0,17 1 0 0 0,1 0 0 0 0,0-1 0 0 0,0 0 0 0 0,0 0 0 0 0,0 0 0 0 0,0-1 0 0 0,0 1 0 0 0,0-1 0 0 0,0 0 0 0 0,0 0 0 0 0,1 0 0 0 0,-1 0 0 0 0,1-1 0 0 0,-1 1 0 0 0,-3-5 0 0 0,-45-55 0 0 0,26 28 0 0 0,-22-25 0 0 0,-71-116 0 0 0,113 164 0 0 0,1-1 0 0 0,0 0 0 0 0,1 0 0 0 0,-4-14 0 0 0,-7-21 0 0 0,3 19 0 0 0,7 16 0 0 0,0 0 0 0 0,0 0 0 0 0,1 0 0 0 0,1-1 0 0 0,-3-20 0 0 0,-3-34 0 0 0,3 32 0 0 0,-1-58 0 0 0,7 44 0 0 0,-2 20 0 0 0,2-1 0 0 0,1 0 0 0 0,1 0 0 0 0,13-56 0 0 0,6 18 0 0 0,3 1 0 0 0,3 1 0 0 0,3 2 0 0 0,48-77 0 0 0,-73 132 0 0 0,54-78 0 0 0,-52 77 0 0 0,1 0 0 0 0,0 1 0 0 0,0 0 0 0 0,1 1 0 0 0,0 0 0 0 0,14-9 0 0 0,-9 9 0 0 0,21-14 0 0 0,45-19 0 0 0,-66 35 0 0 0,1 1 0 0 0,1 0 0 0 0,-1 1 0 0 0,1 0 0 0 0,-1 2 0 0 0,25-2 0 0 0,-17 2 0 0 0,0 2 0 0 0,0 0 0 0 0,38 7 0 0 0,-50-5 0 0 0,0 1 0 0 0,0 1 0 0 0,0 0 0 0 0,0 1 0 0 0,-1 0 0 0 0,1 0 0 0 0,-1 1 0 0 0,-1 1 0 0 0,15 12 0 0 0,-1 2 0 0 0,-1 1 0 0 0,-2 1 0 0 0,0 0 0 0 0,25 41 0 0 0,-8-11 0 0 0,-34-48 0 0 0,0 0 0 0 0,0 0 0 0 0,-1 0 0 0 0,0 0 0 0 0,0 1 0 0 0,2 8 0 0 0,6 14 0 0 0,1 1 0 0 0,-2-1 0 0 0,-1 2 0 0 0,6 36 0 0 0,-2-6 0 0 0,-2-3 0 0 0,-3 1 0 0 0,-3 1 0 0 0,-5 94 0 0 0,0-58 0 0 0,0-68 0 0 0,-2 0 0 0 0,0 0 0 0 0,-2 0 0 0 0,-1-1 0 0 0,-1 0 0 0 0,-19 46 0 0 0,14-52 0 0 0,0-1 0 0 0,-2 0 0 0 0,0-1 0 0 0,-2 0 0 0 0,0-1 0 0 0,-33 26 0 0 0,49-42 0 0 0,-10 6 0 0 0,0-1 0 0 0,0 0 0 0 0,0 0 0 0 0,-1-1 0 0 0,0 0 0 0 0,0-1 0 0 0,0 0 0 0 0,-1-1 0 0 0,1 0 0 0 0,-1-1 0 0 0,0 0 0 0 0,0-1 0 0 0,0 0 0 0 0,1-1 0 0 0,-1 0 0 0 0,-23-4 0 0 0,-4-15 0 0 0,14 6 0 0 0,10 6 0 0 0,0-1 0 0 0,0 0 0 0 0,1 0 0 0 0,0-2 0 0 0,1 0 0 0 0,0 0 0 0 0,-18-20 0 0 0,-77-95 0 0 0,83 93 0 0 0,11 15 0 0 0,1-1 0 0 0,1-1 0 0 0,0 1 0 0 0,1-2 0 0 0,2 0 0 0 0,0 0 0 0 0,1 0 0 0 0,-9-38 0 0 0,-2-2 0 0 0,12 44 0 0 0,2-1 0 0 0,0 0 0 0 0,-4-32 0 0 0,2-22 0 0 0,4 0 0 0 0,7-85 0 0 0,-2 144 0 0 0,0 0 0 0 0,1 0 0 0 0,0 1 0 0 0,1-1 0 0 0,1 1 0 0 0,8-16 0 0 0,4-12 0 0 0,32-61 0 0 0,-13 30 0 0 0,-27 55 0 0 0,1 0 0 0 0,0 0 0 0 0,1 1 0 0 0,0 0 0 0 0,1 1 0 0 0,19-16 0 0 0,15-17 0 0 0,-37 37 0 0 0,1 1 0 0 0,0 0 0 0 0,0 1 0 0 0,0 0 0 0 0,1 1 0 0 0,0 0 0 0 0,0 1 0 0 0,1 0 0 0 0,18-5 0 0 0,7-1 0 0 0,67-10 0 0 0,-80 18 0 0 0,1 1 0 0 0,-1 1 0 0 0,40 4 0 0 0,-52-2 0 0 0,0 1 0 0 0,0 0 0 0 0,0 1 0 0 0,0 0 0 0 0,-1 0 0 0 0,1 2 0 0 0,-1-1 0 0 0,0 1 0 0 0,10 7 0 0 0,30 19 0 0 0,-40-26 0 0 0,-1 1 0 0 0,1-1 0 0 0,-1 2 0 0 0,-1 0 0 0 0,1 0 0 0 0,-2 1 0 0 0,1 0 0 0 0,-1 0 0 0 0,14 18 0 0 0,10 28 0 0 0,15 32 0 0 0,-45-78 0 0 0,0-1 0 0 0,0 1 0 0 0,0 0 0 0 0,-1-1 0 0 0,0 10 0 0 0,6 27 0 0 0,4-1 0 0 0,-2 0 0 0 0,7 82 0 0 0,-9-54 0 0 0,-4 0 0 0 0,-2 0 0 0 0,-4 0 0 0 0,-12 71 0 0 0,5-69 0 0 0,7-48 0 0 0,0-1 0 0 0,-2 1 0 0 0,0-1 0 0 0,-11 27 0 0 0,-27 57 0 0 0,41-105 0 0 0,1-1 0 0 0,-1 1 0 0 0,1-1 0 0 0,-1 1 0 0 0,0-1 0 0 0,0 0 0 0 0,0 0 0 0 0,0 0 0 0 0,0 0 0 0 0,-1 0 0 0 0,1 0 0 0 0,-4 1 0 0 0,-14 13 0 0 0,17-13 0 0 0,-1 0 0 0 0,1 0 0 0 0,-1-1 0 0 0,0 1 0 0 0,0-1 0 0 0,0 0 0 0 0,-1 0 0 0 0,1-1 0 0 0,0 1 0 0 0,-1-1 0 0 0,1 0 0 0 0,-1 0 0 0 0,-7 0 0 0 0,-60 3 0 0 0,71-4 0 0 0,-14-1 0 0 0,1-1 0 0 0,0 0 0 0 0,0-1 0 0 0,0 0 0 0 0,1-2 0 0 0,-1 1 0 0 0,1-2 0 0 0,0 0 0 0 0,0 0 0 0 0,1-1 0 0 0,0-1 0 0 0,0 0 0 0 0,-20-18 0 0 0,-12-15 0 0 0,2-1 0 0 0,-38-50 0 0 0,49 55 0 0 0,11 15 0 0 0,2-2 0 0 0,1 0 0 0 0,0-1 0 0 0,-20-44 0 0 0,20 30 0 0 0,-39-107 0 0 0,49 124 0 0 0,2-1 0 0 0,0 1 0 0 0,1-1 0 0 0,-1-44 0 0 0,5 50 0 0 0,-1 7 0 0 0,1 0 0 0 0,0 0 0 0 0,1 0 0 0 0,0-1 0 0 0,0 1 0 0 0,1 0 0 0 0,0 1 0 0 0,1-1 0 0 0,0 0 0 0 0,5-10 0 0 0,34-67 0 0 0,-35 67 0 0 0,1 2 0 0 0,0-1 0 0 0,2 2 0 0 0,0-1 0 0 0,1 1 0 0 0,1 0 0 0 0,0 1 0 0 0,1 1 0 0 0,18-17 0 0 0,-18 20 0 0 0,1 1 0 0 0,-1 1 0 0 0,2 0 0 0 0,-1 1 0 0 0,1 1 0 0 0,1 0 0 0 0,-1 1 0 0 0,1 0 0 0 0,28-7 0 0 0,-14 8 0 0 0,-1 2 0 0 0,1 0 0 0 0,1 2 0 0 0,-1 2 0 0 0,0 0 0 0 0,0 2 0 0 0,0 1 0 0 0,54 13 0 0 0,-66-9 0 0 0,0 0 0 0 0,0 0 0 0 0,-1 2 0 0 0,19 12 0 0 0,13 6 0 0 0,-41-24 0 0 0,0 1 0 0 0,0-1 0 0 0,-1 1 0 0 0,1 1 0 0 0,-1 0 0 0 0,0 0 0 0 0,0 0 0 0 0,-1 1 0 0 0,0 0 0 0 0,0 0 0 0 0,10 13 0 0 0,-14-16 0 0 0,13 22 0 0 0,35 41 0 0 0,-33-45 0 0 0,0 2 0 0 0,-2 0 0 0 0,-1 1 0 0 0,14 29 0 0 0,39 111 0 0 0,-60-140 0 0 0,-1-1 0 0 0,6 39 0 0 0,-7-32 0 0 0,7 45 0 0 0,-3 0 0 0 0,0 98 0 0 0,-9-135 0 0 0,-4 108 0 0 0,3-135 0 0 0,-1 1 0 0 0,0 0 0 0 0,0-1 0 0 0,-1 1 0 0 0,-1-1 0 0 0,0 0 0 0 0,0 0 0 0 0,-1 0 0 0 0,-8 13 0 0 0,-6 12 0 0 0,17-33 0 0 0,1 1 0 0 0,-1 0 0 0 0,0-1 0 0 0,0 0 0 0 0,0 1 0 0 0,0-1 0 0 0,0 0 0 0 0,-1 0 0 0 0,1 0 0 0 0,-1 0 0 0 0,0 0 0 0 0,0-1 0 0 0,0 1 0 0 0,0-1 0 0 0,-5 3 0 0 0,0-2 0 0 0,1 1 0 0 0,-1-1 0 0 0,0-1 0 0 0,0 0 0 0 0,0 0 0 0 0,0-1 0 0 0,0 1 0 0 0,0-2 0 0 0,0 1 0 0 0,0-1 0 0 0,-1-1 0 0 0,1 1 0 0 0,0-1 0 0 0,0-1 0 0 0,0 1 0 0 0,0-1 0 0 0,0-1 0 0 0,-10-4 0 0 0,15 6 0 0 0,1 0 0 0 0,0 0 0 0 0,-1 0 0 0 0,1-1 0 0 0,0 1 0 0 0,0 0 0 0 0,0-1 0 0 0,0 1 0 0 0,0-1 0 0 0,0 0 0 0 0,0 0 0 0 0,1 0 0 0 0,-1 0 0 0 0,-1-3 0 0 0,-11-11 0 0 0,-15-5 0 0 0,20 11 0 0 0,1-1 0 0 0,0-1 0 0 0,-9-16 0 0 0,-13-19 0 0 0,19 30 0 0 0,1-1 0 0 0,0 0 0 0 0,1-1 0 0 0,1 0 0 0 0,1 0 0 0 0,1 0 0 0 0,-7-39 0 0 0,6 9 0 0 0,1 1 0 0 0,2-63 0 0 0,5 94 0 0 0,1 0 0 0 0,0 0 0 0 0,2 0 0 0 0,0 1 0 0 0,1 0 0 0 0,0 0 0 0 0,13-25 0 0 0,-4 12 0 0 0,2 0 0 0 0,39-53 0 0 0,-48 73 0 0 0,-2 2 0 0 0,0-1 0 0 0,1 1 0 0 0,0 1 0 0 0,0-1 0 0 0,9-6 0 0 0,18-5 0 0 0,-17 0 0 0 0,-15 16 0 0 0,0 0 0 0 0,1 0 0 0 0,-1 1 0 0 0,1-1 0 0 0,0 0 0 0 0,0 1 0 0 0,0-1 0 0 0,0 1 0 0 0,0-1 0 0 0,0 1 0 0 0,0 0 0 0 0,0 0 0 0 0,0 0 0 0 0,0 0 0 0 0,1 0 0 0 0,-1 1 0 0 0,3-1 0 0 0,60-18 0 0 0,-50 13 0 0 0,0 1 0 0 0,1 0 0 0 0,-1 1 0 0 0,1 1 0 0 0,0 1 0 0 0,-1 0 0 0 0,1 1 0 0 0,0 0 0 0 0,0 2 0 0 0,0 0 0 0 0,20 3 0 0 0,-24 1 0 0 0,0 0 0 0 0,0 0 0 0 0,0 1 0 0 0,0 1 0 0 0,-1 0 0 0 0,0 0 0 0 0,-1 1 0 0 0,1 1 0 0 0,-2 0 0 0 0,15 16 0 0 0,12 13 0 0 0,-30-33 0 0 0,0 1 0 0 0,-1 0 0 0 0,0 0 0 0 0,0 1 0 0 0,7 12 0 0 0,4 7 0 0 0,-1 0 0 0 0,-1 1 0 0 0,-1 1 0 0 0,-1 0 0 0 0,-2 1 0 0 0,9 35 0 0 0,-18-60 0 0 0,11 54 0 0 0,-2 0 0 0 0,3 105 0 0 0,-12-135 0 0 0,0-15 0 0 0,0 1 0 0 0,-1 0 0 0 0,-1-1 0 0 0,0 1 0 0 0,-1-1 0 0 0,0 1 0 0 0,-1-1 0 0 0,-1 0 0 0 0,0 0 0 0 0,-10 23 0 0 0,11-31 0 0 0,-1 1 0 0 0,0 0 0 0 0,-1-1 0 0 0,1 0 0 0 0,-1 0 0 0 0,0 0 0 0 0,0-1 0 0 0,-1 0 0 0 0,1 0 0 0 0,-11 6 0 0 0,13-9 0 0 0,1 1 0 0 0,-1-1 0 0 0,0 0 0 0 0,-1 0 0 0 0,1 0 0 0 0,0-1 0 0 0,0 1 0 0 0,0-1 0 0 0,0 0 0 0 0,-1 1 0 0 0,1-1 0 0 0,0-1 0 0 0,0 1 0 0 0,0 0 0 0 0,-1-1 0 0 0,1 0 0 0 0,0 1 0 0 0,0-1 0 0 0,0-1 0 0 0,0 1 0 0 0,0 0 0 0 0,-5-4 0 0 0,-9-9 0 0 0,1 0 0 0 0,0-2 0 0 0,1 1 0 0 0,0-2 0 0 0,1 0 0 0 0,1-1 0 0 0,1 0 0 0 0,1-1 0 0 0,-15-33 0 0 0,16 31 0 0 0,1 1 0 0 0,1-2 0 0 0,1 1 0 0 0,1-1 0 0 0,1 0 0 0 0,-3-24 0 0 0,4 3 0 0 0,3-51 0 0 0,2 78 0 0 0,0 0 0 0 0,2 0 0 0 0,-1 0 0 0 0,2 0 0 0 0,0 0 0 0 0,9-21 0 0 0,5-6 0 0 0,2 1 0 0 0,1 1 0 0 0,2 1 0 0 0,44-56 0 0 0,-48 82 0 0 0,-11 0 0 0 0,-8 13 0 0 0,1 0 0 0 0,-1 0 0 0 0,1 0 0 0 0,0 0 0 0 0,-1-1 0 0 0,1 1 0 0 0,0 1 0 0 0,0-1 0 0 0,-1 0 0 0 0,1 0 0 0 0,0 0 0 0 0,0 0 0 0 0,0 1 0 0 0,0-1 0 0 0,0 0 0 0 0,0 1 0 0 0,0-1 0 0 0,1 1 0 0 0,-1-1 0 0 0,0 1 0 0 0,0-1 0 0 0,0 1 0 0 0,0 0 0 0 0,2-1 0 0 0,-2 1 0 0 0,0 0 0 0 0,-1 0 0 0 0,1 0 0 0 0,0-1 0 0 0,0 1 0 0 0,-1 0 0 0 0,1-1 0 0 0,0 1 0 0 0,-1 0 0 0 0,1-1 0 0 0,0 1 0 0 0,-1-1 0 0 0,1 1 0 0 0,-1-1 0 0 0,1 1 0 0 0,-1-1 0 0 0,1 0 0 0 0,-1 1 0 0 0,1-1 0 0 0,-1 0 0 0 0,1-1 0 0 0,8-8 0 0 0,-2 7 0 0 0,-1 1 0 0 0,1-1 0 0 0,0 1 0 0 0,0 1 0 0 0,0-1 0 0 0,0 1 0 0 0,1 0 0 0 0,-1 1 0 0 0,0 0 0 0 0,0 0 0 0 0,0 0 0 0 0,1 1 0 0 0,-1 0 0 0 0,0 0 0 0 0,0 1 0 0 0,0 0 0 0 0,0 0 0 0 0,-1 1 0 0 0,1 0 0 0 0,-1 0 0 0 0,1 1 0 0 0,-1-1 0 0 0,0 1 0 0 0,0 1 0 0 0,-1-1 0 0 0,1 1 0 0 0,-1 0 0 0 0,0 0 0 0 0,0 0 0 0 0,-1 1 0 0 0,8 11 0 0 0,31 52 0 0 0,-32-54 0 0 0,0 0 0 0 0,-1 1 0 0 0,-1 0 0 0 0,-1 1 0 0 0,0 0 0 0 0,7 26 0 0 0,7 30 0 0 0,-15-51 0 0 0,0 1 0 0 0,-1 0 0 0 0,-1 0 0 0 0,4 48 0 0 0,0 231 0 0 0,-11-268 0 0 0,-1 0 0 0 0,-2 0 0 0 0,-1-1 0 0 0,-1 0 0 0 0,-2 0 0 0 0,-1-1 0 0 0,-16 33 0 0 0,23-60 0 0 0,0 0 0 0 0,-1-1 0 0 0,0 1 0 0 0,0-1 0 0 0,0 0 0 0 0,0 0 0 0 0,-1 0 0 0 0,1 0 0 0 0,-1-1 0 0 0,0 0 0 0 0,0 0 0 0 0,-7 3 0 0 0,7-3 0 0 0,3-2 0 0 0,0 0 0 0 0,-1 0 0 0 0,1-1 0 0 0,-1 1 0 0 0,1-1 0 0 0,-1 1 0 0 0,1-1 0 0 0,0 0 0 0 0,-1 0 0 0 0,1 0 0 0 0,-1 0 0 0 0,1-1 0 0 0,-1 1 0 0 0,1-1 0 0 0,-1 1 0 0 0,1-1 0 0 0,0 0 0 0 0,-1 0 0 0 0,1 0 0 0 0,0 0 0 0 0,0 0 0 0 0,-1 0 0 0 0,1-1 0 0 0,0 1 0 0 0,0-1 0 0 0,-1-1 0 0 0,-5-4 0 0 0,1 0 0 0 0,0 0 0 0 0,1 0 0 0 0,0-1 0 0 0,-11-16 0 0 0,7 1 0 0 0,0 0 0 0 0,2 0 0 0 0,-7-28 0 0 0,-10-28 0 0 0,21 66 0 0 0,1 0 0 0 0,-1 0 0 0 0,2-1 0 0 0,0 1 0 0 0,0-1 0 0 0,2 1 0 0 0,1-27 0 0 0,4-2 0 0 0,12-49 0 0 0,-6 38 0 0 0,-9 44 0 0 0,1-1 0 0 0,0 0 0 0 0,1 1 0 0 0,0 0 0 0 0,0 0 0 0 0,11-15 0 0 0,-2 0 0 0 0,13-9 0 0 0,-22 28 0 0 0,1 0 0 0 0,-1 0 0 0 0,0 0 0 0 0,-1 0 0 0 0,1-1 0 0 0,-1 1 0 0 0,0-1 0 0 0,3-10 0 0 0,-3 12 0 0 0,-1 0 0 0 0,1 1 0 0 0,0-1 0 0 0,0 1 0 0 0,0 0 0 0 0,0 0 0 0 0,0 0 0 0 0,1 0 0 0 0,0 1 0 0 0,-1-1 0 0 0,1 1 0 0 0,0 0 0 0 0,0 0 0 0 0,0 0 0 0 0,0 1 0 0 0,1-1 0 0 0,4 0 0 0 0,33-16 0 0 0,-31 13 0 0 0,1 1 0 0 0,0 0 0 0 0,0 1 0 0 0,21-3 0 0 0,14 7 0 0 0,-46-1 0 0 0,1 0 0 0 0,-1 1 0 0 0,0-1 0 0 0,1 1 0 0 0,-1-1 0 0 0,1 1 0 0 0,-1 0 0 0 0,0-1 0 0 0,0 1 0 0 0,1 0 0 0 0,-1 0 0 0 0,0 0 0 0 0,0 0 0 0 0,0 0 0 0 0,0 0 0 0 0,0 0 0 0 0,0 0 0 0 0,0 0 0 0 0,0 1 0 0 0,0-1 0 0 0,-1 0 0 0 0,2 2 0 0 0,-2-1 0 0 0,1 0 0 0 0,0 0 0 0 0,0 0 0 0 0,-1 0 0 0 0,1-1 0 0 0,1 1 0 0 0,-1 0 0 0 0,0 0 0 0 0,0-1 0 0 0,1 1 0 0 0,-1-1 0 0 0,1 1 0 0 0,-1-1 0 0 0,1 0 0 0 0,-1 0 0 0 0,1 1 0 0 0,0-1 0 0 0,3 1 0 0 0,28 24 0 0 0,-22-14 0 0 0,-1 2 0 0 0,0-1 0 0 0,-1 1 0 0 0,0 1 0 0 0,-1 0 0 0 0,-1 0 0 0 0,-1 1 0 0 0,0-1 0 0 0,0 1 0 0 0,2 19 0 0 0,34 115 0 0 0,-37-97 0 0 0,-5-41 0 0 0,1 0 0 0 0,0 0 0 0 0,5 19 0 0 0,2 8 0 0 0,-2 1 0 0 0,-2 0 0 0 0,-1 1 0 0 0,-3 43 0 0 0,0-74 0 0 0,0 2 0 0 0,-1-1 0 0 0,-1 0 0 0 0,0 1 0 0 0,-1-1 0 0 0,0 0 0 0 0,-5 11 0 0 0,-8 37 0 0 0,15-56 0 0 0,0 0 0 0 0,0 0 0 0 0,-1 0 0 0 0,1 0 0 0 0,-1-1 0 0 0,1 1 0 0 0,-1 0 0 0 0,0-1 0 0 0,0 0 0 0 0,-1 1 0 0 0,1-1 0 0 0,0 0 0 0 0,-1 0 0 0 0,1 0 0 0 0,-1 0 0 0 0,1-1 0 0 0,-1 1 0 0 0,0-1 0 0 0,0 0 0 0 0,0 1 0 0 0,0-1 0 0 0,0-1 0 0 0,-4 2 0 0 0,5-1 0 0 0,0 0 0 0 0,-1-1 0 0 0,1 1 0 0 0,0-1 0 0 0,0 1 0 0 0,-1-1 0 0 0,1 0 0 0 0,0 0 0 0 0,-1 0 0 0 0,1 0 0 0 0,0 0 0 0 0,-1-1 0 0 0,1 1 0 0 0,0-1 0 0 0,-1 1 0 0 0,1-1 0 0 0,0 0 0 0 0,0 0 0 0 0,0 0 0 0 0,0 0 0 0 0,0 0 0 0 0,0 0 0 0 0,0-1 0 0 0,0 1 0 0 0,0-1 0 0 0,1 1 0 0 0,-1-1 0 0 0,0 0 0 0 0,1 0 0 0 0,0 1 0 0 0,-1-1 0 0 0,-1-4 0 0 0,-27-60 0 0 0,22 51 0 0 0,1 1 0 0 0,0-1 0 0 0,2-1 0 0 0,-1 1 0 0 0,2-1 0 0 0,-3-17 0 0 0,3 5 0 0 0,2 1 0 0 0,2-55 0 0 0,1 71 0 0 0,0 1 0 0 0,1-1 0 0 0,0 0 0 0 0,1 1 0 0 0,1 0 0 0 0,-1-1 0 0 0,1 1 0 0 0,1 1 0 0 0,0-1 0 0 0,10-14 0 0 0,-5 13 0 0 0,-8 9 0 0 0,0 1 0 0 0,-1-1 0 0 0,1 0 0 0 0,-1 0 0 0 0,0 1 0 0 0,0-1 0 0 0,1 0 0 0 0,-1 0 0 0 0,0-1 0 0 0,-1 1 0 0 0,1 0 0 0 0,0 0 0 0 0,0 0 0 0 0,-1 0 0 0 0,1-4 0 0 0,-1 4 0 0 0,1 0 0 0 0,-1 0 0 0 0,1 0 0 0 0,0 0 0 0 0,0 0 0 0 0,0 0 0 0 0,0 0 0 0 0,0 1 0 0 0,0-1 0 0 0,0 0 0 0 0,1 0 0 0 0,-1 1 0 0 0,1-1 0 0 0,-1 1 0 0 0,1-1 0 0 0,-1 1 0 0 0,3-1 0 0 0,13-13 0 0 0,0-13 0 0 0,49-34 0 0 0,-63 59 0 0 0,0 1 0 0 0,1-1 0 0 0,-1 1 0 0 0,1 0 0 0 0,-1 0 0 0 0,1 1 0 0 0,-1-1 0 0 0,1 1 0 0 0,0 0 0 0 0,0-1 0 0 0,0 2 0 0 0,0-1 0 0 0,0 0 0 0 0,0 1 0 0 0,0 0 0 0 0,4 0 0 0 0,-1 0 0 0 0,0 0 0 0 0,-1 1 0 0 0,1 0 0 0 0,0 0 0 0 0,-1 0 0 0 0,1 1 0 0 0,0 0 0 0 0,-1 0 0 0 0,10 6 0 0 0,45 43 0 0 0,-60-50 0 0 0,0-1 0 0 0,0 1 0 0 0,0 0 0 0 0,-1-1 0 0 0,1 1 0 0 0,0 0 0 0 0,0 0 0 0 0,0 0 0 0 0,-1-1 0 0 0,1 1 0 0 0,0 0 0 0 0,-1 0 0 0 0,1 0 0 0 0,-1 0 0 0 0,1 1 0 0 0,-1-1 0 0 0,0 0 0 0 0,1 0 0 0 0,-1 0 0 0 0,0 0 0 0 0,0 0 0 0 0,0 0 0 0 0,1 1 0 0 0,-1-1 0 0 0,0 0 0 0 0,-1 0 0 0 0,1 2 0 0 0,0 0 0 0 0,0-1 0 0 0,0 1 0 0 0,0-1 0 0 0,0 1 0 0 0,0-1 0 0 0,1 1 0 0 0,-1-1 0 0 0,1 1 0 0 0,0-1 0 0 0,0 1 0 0 0,2 3 0 0 0,-1-2 0 0 0,6 10 0 0 0,-1-1 0 0 0,0 1 0 0 0,6 20 0 0 0,-11-29 0 0 0,4 18 0 0 0,0 0 0 0 0,-1 0 0 0 0,-2 0 0 0 0,2 36 0 0 0,-5-17 0 0 0,1 10 0 0 0,-9 78 0 0 0,4-95 0 0 0,4-26 0 0 0,-1-1 0 0 0,0 0 0 0 0,-1 1 0 0 0,1-1 0 0 0,-2 0 0 0 0,-5 15 0 0 0,2-8 0 0 0,4-8 0 0 0,-1-1 0 0 0,1 1 0 0 0,-1-1 0 0 0,-1 0 0 0 0,1 0 0 0 0,-1 0 0 0 0,0-1 0 0 0,-6 7 0 0 0,9-12 0 0 0,1 0 0 0 0,-1 0 0 0 0,0 0 0 0 0,1 0 0 0 0,-1 0 0 0 0,0-1 0 0 0,0 1 0 0 0,1 0 0 0 0,-1 0 0 0 0,0-1 0 0 0,1 1 0 0 0,-1 0 0 0 0,1-1 0 0 0,-1 1 0 0 0,0-1 0 0 0,1 1 0 0 0,-1 0 0 0 0,1-1 0 0 0,-1 1 0 0 0,1-1 0 0 0,-1 0 0 0 0,1 1 0 0 0,0-1 0 0 0,-1 1 0 0 0,1-1 0 0 0,0 0 0 0 0,-1 1 0 0 0,1-1 0 0 0,0 0 0 0 0,0 1 0 0 0,-1-1 0 0 0,1-1 0 0 0,-8-19 0 0 0,-2 0 0 0 0,1 0 0 0 0,1 0 0 0 0,0-1 0 0 0,-5-34 0 0 0,9 42 0 0 0,-10-107 0 0 0,12 106 0 0 0,0 0 0 0 0,1 0 0 0 0,0 0 0 0 0,1-1 0 0 0,1 1 0 0 0,1 0 0 0 0,0 0 0 0 0,0-1 0 0 0,2 2 0 0 0,0-1 0 0 0,12-27 0 0 0,-7 26 0 0 0,-6 11 0 0 0,0-1 0 0 0,0 0 0 0 0,0 0 0 0 0,0 0 0 0 0,-1-1 0 0 0,0 1 0 0 0,0 0 0 0 0,1-10 0 0 0,-1 4 0 0 0,1 0 0 0 0,0 1 0 0 0,1-1 0 0 0,6-13 0 0 0,6-16 0 0 0,-14 34 0 0 0,1 1 0 0 0,1 0 0 0 0,-1-1 0 0 0,1 1 0 0 0,8-10 0 0 0,2-3 0 0 0,24-22 0 0 0,-29 28 0 0 0,-8 11 0 0 0,0 0 0 0 0,0 0 0 0 0,1 0 0 0 0,-1 1 0 0 0,0-1 0 0 0,1 0 0 0 0,0 1 0 0 0,-1-1 0 0 0,1 1 0 0 0,0 0 0 0 0,0-1 0 0 0,0 1 0 0 0,-1 0 0 0 0,1 0 0 0 0,3-1 0 0 0,18-12 0 0 0,-22 13 0 0 0,1-1 0 0 0,0 1 0 0 0,0 0 0 0 0,0 0 0 0 0,0 0 0 0 0,0 0 0 0 0,0 0 0 0 0,0 0 0 0 0,1 0 0 0 0,-1 1 0 0 0,0-1 0 0 0,0 1 0 0 0,0 0 0 0 0,1-1 0 0 0,-1 1 0 0 0,4 0 0 0 0,-2 0 0 0 0,0 0 0 0 0,0 0 0 0 0,0 0 0 0 0,0 1 0 0 0,0-1 0 0 0,0 1 0 0 0,0 0 0 0 0,0 0 0 0 0,-1 0 0 0 0,1 0 0 0 0,0 1 0 0 0,0 0 0 0 0,-1 0 0 0 0,1 0 0 0 0,6 5 0 0 0,-2 17 0 0 0,2-11 0 0 0,5 12 0 0 0,15 26 0 0 0,-14-6 0 0 0,-2 1 0 0 0,16 90 0 0 0,-24-93 0 0 0,-3 0 0 0 0,-2 0 0 0 0,-1 0 0 0 0,-7 45 0 0 0,5-44 0 0 0,2-35 0 0 0,0 0 0 0 0,0 0 0 0 0,-1 0 0 0 0,-1 0 0 0 0,1 0 0 0 0,-5 11 0 0 0,-1-1 0 0 0,-10 32 0 0 0,12-30 0 0 0,-1 0 0 0 0,-1-1 0 0 0,-1 1 0 0 0,-12 23 0 0 0,19-42 0 0 0,0-1 0 0 0,0 0 0 0 0,0 1 0 0 0,0-1 0 0 0,0 0 0 0 0,0 0 0 0 0,0 0 0 0 0,-1 1 0 0 0,1-1 0 0 0,0 0 0 0 0,-1-1 0 0 0,1 1 0 0 0,-1 0 0 0 0,1 0 0 0 0,-2 0 0 0 0,1 0 0 0 0,1-1 0 0 0,0 1 0 0 0,0-1 0 0 0,-1 1 0 0 0,1 0 0 0 0,0-1 0 0 0,0 1 0 0 0,0 0 0 0 0,0 0 0 0 0,0 0 0 0 0,0 0 0 0 0,0 0 0 0 0,0 0 0 0 0,-1 2 0 0 0,3-2 0 0 0,-2 4 0 0 0,-16-2 0 0 0,15-3 0 0 0,1-1 0 0 0,-1 1 0 0 0,1 0 0 0 0,-1-1 0 0 0,1 0 0 0 0,0 1 0 0 0,-1-1 0 0 0,1 0 0 0 0,0 0 0 0 0,0 0 0 0 0,-1 1 0 0 0,1-1 0 0 0,0 0 0 0 0,0-1 0 0 0,0 1 0 0 0,0 0 0 0 0,0 0 0 0 0,1 0 0 0 0,-1-1 0 0 0,0 1 0 0 0,0 0 0 0 0,1-1 0 0 0,-1 1 0 0 0,0-2 0 0 0,-13-44 0 0 0,9 27 0 0 0,-2 1 0 0 0,2 0 0 0 0,1 0 0 0 0,0 0 0 0 0,1 0 0 0 0,1-1 0 0 0,1 1 0 0 0,1-1 0 0 0,1 1 0 0 0,0-1 0 0 0,1 1 0 0 0,1 0 0 0 0,1 0 0 0 0,1 0 0 0 0,1 0 0 0 0,0 1 0 0 0,2-1 0 0 0,0 2 0 0 0,0-1 0 0 0,2 1 0 0 0,0 1 0 0 0,1-1 0 0 0,18-19 0 0 0,-20 28 0 0 0,-7 7 0 0 0,0-1 0 0 0,0 1 0 0 0,0-1 0 0 0,0 0 0 0 0,0 0 0 0 0,0 0 0 0 0,-1 0 0 0 0,1 0 0 0 0,-1 0 0 0 0,1-1 0 0 0,-1 1 0 0 0,0 0 0 0 0,0-1 0 0 0,0 1 0 0 0,0-1 0 0 0,-1 1 0 0 0,2-6 0 0 0,-2 7 0 0 0,0-1 0 0 0,0 1 0 0 0,1 0 0 0 0,-1-1 0 0 0,1 1 0 0 0,-1 0 0 0 0,1-1 0 0 0,-1 1 0 0 0,1 0 0 0 0,-1 0 0 0 0,1 0 0 0 0,0 0 0 0 0,0-1 0 0 0,0 1 0 0 0,0 0 0 0 0,0 0 0 0 0,0 0 0 0 0,0 1 0 0 0,0-1 0 0 0,0 0 0 0 0,0 0 0 0 0,0 1 0 0 0,1-1 0 0 0,-1 0 0 0 0,0 1 0 0 0,0-1 0 0 0,2 1 0 0 0,-1-1 0 0 0,0 0 0 0 0,0 0 0 0 0,0 0 0 0 0,0 0 0 0 0,0 0 0 0 0,0 0 0 0 0,-1 0 0 0 0,1 0 0 0 0,0-1 0 0 0,-1 1 0 0 0,1-1 0 0 0,-1 1 0 0 0,0-1 0 0 0,1 0 0 0 0,-1 0 0 0 0,0 1 0 0 0,1-4 0 0 0,0 2 0 0 0,1 1 0 0 0,-1 0 0 0 0,0-1 0 0 0,1 1 0 0 0,0 0 0 0 0,-1 1 0 0 0,1-1 0 0 0,0 0 0 0 0,0 1 0 0 0,0-1 0 0 0,0 1 0 0 0,0 0 0 0 0,0 0 0 0 0,0 0 0 0 0,0 1 0 0 0,0-1 0 0 0,1 1 0 0 0,-1-1 0 0 0,0 1 0 0 0,0 0 0 0 0,1 1 0 0 0,-1-1 0 0 0,0 0 0 0 0,0 1 0 0 0,0 0 0 0 0,1-1 0 0 0,-1 1 0 0 0,0 1 0 0 0,0-1 0 0 0,0 0 0 0 0,2 2 0 0 0,8 5 0 0 0,-11-7 0 0 0,0 0 0 0 0,1 0 0 0 0,-1 0 0 0 0,0 1 0 0 0,0-1 0 0 0,0 1 0 0 0,0-1 0 0 0,0 1 0 0 0,-1 0 0 0 0,1 0 0 0 0,0 0 0 0 0,-1 0 0 0 0,1 0 0 0 0,-1 0 0 0 0,0 0 0 0 0,2 4 0 0 0,4 12 0 0 0,4 11 0 0 0,0 1 0 0 0,-2 0 0 0 0,-2 1 0 0 0,0-1 0 0 0,-2 1 0 0 0,1 35 0 0 0,-8 24 0 0 0,-3-1 0 0 0,-24 121 0 0 0,26-198 0 0 0,-1 1 0 0 0,0-1 0 0 0,-1 0 0 0 0,0 0 0 0 0,-11 19 0 0 0,-8 17 0 0 0,6-12 0 0 0,-44 65 0 0 0,37-62 0 0 0,10-18 0 0 0,-1-1 0 0 0,0 0 0 0 0,-22 20 0 0 0,32-36 0 0 0,0 1 0 0 0,0-1 0 0 0,0 0 0 0 0,0-1 0 0 0,0 1 0 0 0,-1-1 0 0 0,1-1 0 0 0,-13 4 0 0 0,5-1 0 0 0,8-2 0 0 0,0-1 0 0 0,0 0 0 0 0,-1-1 0 0 0,1 0 0 0 0,0 0 0 0 0,-1 0 0 0 0,1 0 0 0 0,-1-1 0 0 0,1 0 0 0 0,-1-1 0 0 0,1 1 0 0 0,-1-1 0 0 0,1 0 0 0 0,0-1 0 0 0,-1 0 0 0 0,1 0 0 0 0,-10-5 0 0 0,12 5 0 0 0,-1-1 0 0 0,1 0 0 0 0,0-1 0 0 0,0 1 0 0 0,1-1 0 0 0,-1 0 0 0 0,1 0 0 0 0,-1 0 0 0 0,1 0 0 0 0,1 0 0 0 0,-1-1 0 0 0,1 0 0 0 0,-1 1 0 0 0,1-1 0 0 0,1 0 0 0 0,-1 0 0 0 0,1 0 0 0 0,-1 0 0 0 0,1 0 0 0 0,1 0 0 0 0,-1 0 0 0 0,1-1 0 0 0,0-6 0 0 0,1-5 0 0 0,0 1 0 0 0,2-1 0 0 0,-1 1 0 0 0,2 0 0 0 0,11-31 0 0 0,47-62 0 0 0,-5 14 0 0 0,-55 92 0 0 0,-1 1 0 0 0,1-1 0 0 0,0 1 0 0 0,1-1 0 0 0,-1 1 0 0 0,0 0 0 0 0,0 0 0 0 0,1 0 0 0 0,3-2 0 0 0,7-7 0 0 0,-7-2 0 0 0,-6 13 0 0 0,1-1 0 0 0,-1 0 0 0 0,0 0 0 0 0,1 0 0 0 0,-1 1 0 0 0,0-1 0 0 0,1 0 0 0 0,-1 0 0 0 0,1 1 0 0 0,-1-1 0 0 0,1 0 0 0 0,-1 1 0 0 0,1-1 0 0 0,0 1 0 0 0,-1-1 0 0 0,1 0 0 0 0,0 1 0 0 0,-1 0 0 0 0,1-1 0 0 0,0 1 0 0 0,0-1 0 0 0,-1 1 0 0 0,1 0 0 0 0,0-1 0 0 0,0 1 0 0 0,0 0 0 0 0,0 0 0 0 0,1 0 0 0 0,32-15 0 0 0,-31 12 0 0 0,0 1 0 0 0,1 1 0 0 0,-1-1 0 0 0,0 0 0 0 0,1 1 0 0 0,-1-1 0 0 0,1 1 0 0 0,0 0 0 0 0,0 0 0 0 0,-1 1 0 0 0,1-1 0 0 0,0 1 0 0 0,0 0 0 0 0,0 0 0 0 0,-1 0 0 0 0,1 0 0 0 0,0 1 0 0 0,0-1 0 0 0,-1 1 0 0 0,1 0 0 0 0,0 0 0 0 0,4 3 0 0 0,-3-2 0 0 0,0 1 0 0 0,-1 0 0 0 0,1 1 0 0 0,-1-1 0 0 0,1 1 0 0 0,-1 0 0 0 0,0 0 0 0 0,-1 0 0 0 0,1 1 0 0 0,-1-1 0 0 0,0 1 0 0 0,0 0 0 0 0,0 0 0 0 0,-1 0 0 0 0,1 0 0 0 0,-1 0 0 0 0,-1 1 0 0 0,1-1 0 0 0,-1 1 0 0 0,2 7 0 0 0,0 14 0 0 0,-1 0 0 0 0,0 1 0 0 0,-4 30 0 0 0,1-10 0 0 0,1-38 0 0 0,0 0 0 0 0,-1 1 0 0 0,0-1 0 0 0,-1 0 0 0 0,0 0 0 0 0,-1 0 0 0 0,0 0 0 0 0,-1 0 0 0 0,1-1 0 0 0,-2 1 0 0 0,1-1 0 0 0,-9 12 0 0 0,-49 89 0 0 0,46-69 0 0 0,10-33 0 0 0,-16 28 0 0 0,-41 48 0 0 0,-3-11 0 0 0,-3-3 0 0 0,-119 93 0 0 0,163-147 0 0 0,-49 25 0 0 0,31-19 0 0 0,31-16 0 0 0,-1-1 0 0 0,0 0 0 0 0,0-1 0 0 0,0 0 0 0 0,-18 2 0 0 0,-19 6 0 0 0,3-2 0 0 0,-1-1 0 0 0,0-3 0 0 0,0-2 0 0 0,-68-3 0 0 0,108-2 0 0 0,0 1 0 0 0,0-1 0 0 0,1-1 0 0 0,-1 1 0 0 0,0-1 0 0 0,1-1 0 0 0,-8-3 0 0 0,6 3 0 0 0,1 0 0 0 0,-1 0 0 0 0,0 1 0 0 0,-18-3 0 0 0,13 4 0 0 0,1 0 0 0 0,0-2 0 0 0,-1 0 0 0 0,1 0 0 0 0,0-1 0 0 0,1-1 0 0 0,-1 0 0 0 0,1 0 0 0 0,0-1 0 0 0,0-1 0 0 0,-16-12 0 0 0,17 10 0 0 0,9 7 0 0 0,0 1 0 0 0,0 0 0 0 0,1-1 0 0 0,-1 1 0 0 0,1-1 0 0 0,-1 0 0 0 0,1 1 0 0 0,-1-1 0 0 0,1 0 0 0 0,0 0 0 0 0,0 0 0 0 0,0 0 0 0 0,0 0 0 0 0,0 0 0 0 0,0 0 0 0 0,1 0 0 0 0,-1 0 0 0 0,1 0 0 0 0,-1-4 0 0 0,-1-5 0 0 0,1 0 0 0 0,1-1 0 0 0,0 1 0 0 0,0 0 0 0 0,3-17 0 0 0,-2 22 0 0 0,0 1 0 0 0,0-1 0 0 0,1 1 0 0 0,-1-1 0 0 0,1 1 0 0 0,0-1 0 0 0,1 1 0 0 0,0 0 0 0 0,-1 0 0 0 0,2 0 0 0 0,-1 1 0 0 0,0-1 0 0 0,5-3 0 0 0,2-6 0 0 0,12-14 0 0 0,12-1 0 0 0,2 1 0 0 0,0 2 0 0 0,2 2 0 0 0,57-28 0 0 0,-73 42 0 0 0,50-21 0 0 0,-13 12 0 0 0,-34 10 0 0 0,49-10 0 0 0,-35 13 0 0 0,-38 6 0 0 0,-1 1 0 0 0,1-1 0 0 0,-1 0 0 0 0,1 0 0 0 0,-1 0 0 0 0,1 0 0 0 0,-1 1 0 0 0,1-1 0 0 0,-1 0 0 0 0,0 0 0 0 0,1 1 0 0 0,-1-1 0 0 0,1 0 0 0 0,-1 1 0 0 0,0-1 0 0 0,1 0 0 0 0,-1 1 0 0 0,0-1 0 0 0,0 1 0 0 0,1-1 0 0 0,-1 1 0 0 0,0-1 0 0 0,0 0 0 0 0,1 1 0 0 0,-1-1 0 0 0,0 1 0 0 0,0-1 0 0 0,0 1 0 0 0,0-1 0 0 0,0 1 0 0 0,0-1 0 0 0,0 1 0 0 0,0 0 0 0 0,-1 18 0 0 0,1-17 0 0 0,0 0 0 0 0,0 0 0 0 0,0 0 0 0 0,-1 0 0 0 0,1 0 0 0 0,-1 0 0 0 0,0 0 0 0 0,1 0 0 0 0,-1 0 0 0 0,0 0 0 0 0,0 0 0 0 0,0 0 0 0 0,0-1 0 0 0,0 1 0 0 0,-1 0 0 0 0,1-1 0 0 0,-1 1 0 0 0,1-1 0 0 0,-1 1 0 0 0,1-1 0 0 0,-4 3 0 0 0,-14 14 0 0 0,8-2 0 0 0,8-10 0 0 0,-1 0 0 0 0,-1 0 0 0 0,1-1 0 0 0,-1 0 0 0 0,0 1 0 0 0,-9 6 0 0 0,-58 44 0 0 0,28-21 0 0 0,-2-1 0 0 0,-1-2 0 0 0,-74 37 0 0 0,86-53 0 0 0,5-1 0 0 0,0-2 0 0 0,-1-1 0 0 0,-47 12 0 0 0,-8-7 0 0 0,-125 9 0 0 0,170-24 0 0 0,0-2 0 0 0,0-1 0 0 0,0-3 0 0 0,0-1 0 0 0,-51-13 0 0 0,-17-29 0 0 0,104 46 0 0 0,0 0 0 0 0,-1-1 0 0 0,1 0 0 0 0,0 0 0 0 0,0 0 0 0 0,0 0 0 0 0,0-1 0 0 0,0 0 0 0 0,1 0 0 0 0,-1 0 0 0 0,1 0 0 0 0,0-1 0 0 0,0 0 0 0 0,0 0 0 0 0,0 0 0 0 0,1 0 0 0 0,-1 0 0 0 0,1-1 0 0 0,1 0 0 0 0,-1 1 0 0 0,0-1 0 0 0,1 0 0 0 0,0-1 0 0 0,0 1 0 0 0,1 0 0 0 0,-1 0 0 0 0,1-1 0 0 0,0 1 0 0 0,1-1 0 0 0,-1 1 0 0 0,1-1 0 0 0,0 1 0 0 0,1-1 0 0 0,-1 1 0 0 0,1-1 0 0 0,0 1 0 0 0,0 0 0 0 0,4-10 0 0 0,-2 9 0 0 0,0 0 0 0 0,1 0 0 0 0,0 0 0 0 0,0 0 0 0 0,6-6 0 0 0,5-7 0 0 0,-9 10 0 0 0,0 0 0 0 0,1 1 0 0 0,0 0 0 0 0,0 0 0 0 0,0 0 0 0 0,11-7 0 0 0,98-101 0 0 0,-21 44 0 0 0,3 5 0 0 0,2 3 0 0 0,190-86 0 0 0,-27 7 0 0 0,-232 127 0 0 0,0 2 0 0 0,55-19 0 0 0,-74 30 0 0 0,0 1 0 0 0,0 0 0 0 0,-1 1 0 0 0,23 0 0 0 0,7 0 0 0 0,-40 1 0 0 0,70-2 0 0 0,-67 2 0 0 0,-1 0 0 0 0,0 0 0 0 0,0 1 0 0 0,0-1 0 0 0,1 1 0 0 0,-1-1 0 0 0,0 1 0 0 0,0 0 0 0 0,0 1 0 0 0,0-1 0 0 0,0 0 0 0 0,-1 1 0 0 0,1 0 0 0 0,0-1 0 0 0,-1 1 0 0 0,1 0 0 0 0,-1 1 0 0 0,1-1 0 0 0,2 3 0 0 0,-1 4 0 0 0,0 0 0 0 0,0 0 0 0 0,-1 0 0 0 0,0 0 0 0 0,0 0 0 0 0,-1 1 0 0 0,0-1 0 0 0,-1 1 0 0 0,0 16 0 0 0,0 7 0 0 0,1-23 0 0 0,-2 1 0 0 0,1-1 0 0 0,-2 0 0 0 0,1 1 0 0 0,-1-1 0 0 0,-1 0 0 0 0,0 0 0 0 0,0 1 0 0 0,-1-1 0 0 0,0-1 0 0 0,-7 15 0 0 0,-59 95 0 0 0,51-89 0 0 0,-2 0 0 0 0,0-1 0 0 0,-2-2 0 0 0,-1 0 0 0 0,-34 30 0 0 0,-5-2 0 0 0,-79 54 0 0 0,87-75 0 0 0,-97 47 0 0 0,99-60 0 0 0,0-2 0 0 0,-1-3 0 0 0,-99 18 0 0 0,70-23 0 0 0,0-3 0 0 0,-135-5 0 0 0,138-4 0 0 0,71 1 0 0 0,-81-4 0 0 0,84 3 0 0 0,-1 0 0 0 0,1 0 0 0 0,-1 0 0 0 0,1 0 0 0 0,0-1 0 0 0,0 0 0 0 0,0 0 0 0 0,0 0 0 0 0,0-1 0 0 0,0 0 0 0 0,1 0 0 0 0,-1 0 0 0 0,-5-5 0 0 0,9 4 0 0 0,-1-1 0 0 0,1 0 0 0 0,0 0 0 0 0,1 0 0 0 0,-1 1 0 0 0,1-1 0 0 0,0 0 0 0 0,0 0 0 0 0,1 0 0 0 0,-1 0 0 0 0,2-5 0 0 0,-1 6 0 0 0,2-6 0 0 0,1 1 0 0 0,0 0 0 0 0,0 0 0 0 0,1 0 0 0 0,0 1 0 0 0,10-14 0 0 0,1-2 0 0 0,-3 6 0 0 0,1 1 0 0 0,1 1 0 0 0,0 0 0 0 0,34-27 0 0 0,-7 6 0 0 0,108-81 0 0 0,-96 74 0 0 0,2 2 0 0 0,1 3 0 0 0,111-57 0 0 0,-54 54 0 0 0,-90 29 0 0 0,-17 8 0 0 0,0 1 0 0 0,1 1 0 0 0,-1-1 0 0 0,1 1 0 0 0,14-3 0 0 0,23-9 0 0 0,-38 11 0 0 0,1 1 0 0 0,-1 0 0 0 0,1 1 0 0 0,0-1 0 0 0,0 2 0 0 0,-1-1 0 0 0,1 1 0 0 0,0 0 0 0 0,0 1 0 0 0,13 0 0 0 0,-20 1 0 0 0,0 0 0 0 0,1 0 0 0 0,-1 0 0 0 0,1 0 0 0 0,-1 0 0 0 0,0 0 0 0 0,0 1 0 0 0,0-1 0 0 0,0 0 0 0 0,0 1 0 0 0,0-1 0 0 0,0 1 0 0 0,0-1 0 0 0,0 1 0 0 0,-1-1 0 0 0,1 1 0 0 0,0 0 0 0 0,-1-1 0 0 0,0 1 0 0 0,1 0 0 0 0,-1-1 0 0 0,0 1 0 0 0,0 0 0 0 0,0-1 0 0 0,0 1 0 0 0,-1 3 0 0 0,-2 48 0 0 0,3-52 0 0 0,-3 14 0 0 0,-1-1 0 0 0,0 0 0 0 0,-1 1 0 0 0,-1-2 0 0 0,0 1 0 0 0,0-1 0 0 0,-2 1 0 0 0,-12 16 0 0 0,-7 6 0 0 0,-44 47 0 0 0,-229 211 0 0 0,223-237 0 0 0,-2-3 0 0 0,-163 83 0 0 0,240-136 0 0 0,-130 55 0 0 0,95-42 0 0 0,8-4 0 0 0,0-2 0 0 0,0 0 0 0 0,-1-2 0 0 0,-42 2 0 0 0,-124-1 0 0 0,189-7 0 0 0,-14 1 0 0 0,-1-1 0 0 0,0-1 0 0 0,0-1 0 0 0,1-1 0 0 0,-1 0 0 0 0,1-2 0 0 0,-35-12 0 0 0,40 9 0 0 0,5 3 0 0 0,0 0 0 0 0,-1 0 0 0 0,0 1 0 0 0,-16-4 0 0 0,14 4 0 0 0,0-2 0 0 0,1 1 0 0 0,0-2 0 0 0,0 0 0 0 0,0 0 0 0 0,1-1 0 0 0,-20-17 0 0 0,26 19 0 0 0,0 0 0 0 0,0-1 0 0 0,0 0 0 0 0,1 0 0 0 0,0 0 0 0 0,0 0 0 0 0,1-1 0 0 0,-1 0 0 0 0,2 0 0 0 0,-1 0 0 0 0,1 0 0 0 0,-2-14 0 0 0,2 8 0 0 0,1-1 0 0 0,0 1 0 0 0,2-1 0 0 0,0 0 0 0 0,0 0 0 0 0,4-20 0 0 0,-2 27 0 0 0,1 0 0 0 0,0 0 0 0 0,0 0 0 0 0,1 0 0 0 0,0 0 0 0 0,1 1 0 0 0,-1-1 0 0 0,1 1 0 0 0,1 0 0 0 0,-1 1 0 0 0,9-8 0 0 0,6-8 0 0 0,-5 0 0 0 0,-12 17 0 0 0,1 0 0 0 0,-1 1 0 0 0,1-1 0 0 0,0 1 0 0 0,0 0 0 0 0,9-7 0 0 0,19-14 0 0 0,-16 11 0 0 0,1 1 0 0 0,23-12 0 0 0,-12 9 0 0 0,2-2 0 0 0,41-17 0 0 0,-62 31 0 0 0,19-8 0 0 0,1 2 0 0 0,54-12 0 0 0,-72 19 0 0 0,1 0 0 0 0,-1 0 0 0 0,0-1 0 0 0,15-7 0 0 0,-16 6 0 0 0,0 1 0 0 0,0 0 0 0 0,0 1 0 0 0,21-4 0 0 0,9 1 0 0 0,23-3 0 0 0,86-3 0 0 0,-128 12 0 0 0,0 1 0 0 0,0 1 0 0 0,0 0 0 0 0,29 9 0 0 0,-39-8 0 0 0,0 1 0 0 0,0 0 0 0 0,0 1 0 0 0,0 1 0 0 0,-1 0 0 0 0,0 0 0 0 0,-1 1 0 0 0,17 14 0 0 0,-22-16 0 0 0,0 0 0 0 0,-1 0 0 0 0,1 1 0 0 0,-1-1 0 0 0,-1 1 0 0 0,1 0 0 0 0,-1 0 0 0 0,0 0 0 0 0,0 0 0 0 0,-1 0 0 0 0,0 0 0 0 0,0 0 0 0 0,0 8 0 0 0,4 12 0 0 0,-4-17 0 0 0,1 0 0 0 0,-1 0 0 0 0,-1 0 0 0 0,1 0 0 0 0,-1 0 0 0 0,-1 0 0 0 0,0-1 0 0 0,0 1 0 0 0,-5 15 0 0 0,-2 1 0 0 0,-23 46 0 0 0,15-35 0 0 0,8-22 0 0 0,-1 0 0 0 0,-1 0 0 0 0,-19 23 0 0 0,-5 5 0 0 0,7-4 0 0 0,-3-2 0 0 0,0-1 0 0 0,-3-1 0 0 0,-1-2 0 0 0,-1-1 0 0 0,-49 33 0 0 0,63-52 0 0 0,1 0 0 0 0,-25 9 0 0 0,-28 15 0 0 0,52-23 0 0 0,-1-2 0 0 0,-1 0 0 0 0,0-1 0 0 0,-41 10 0 0 0,-101 15 0 0 0,157-33 0 0 0,-32 4 0 0 0,1-1 0 0 0,-1-2 0 0 0,0-2 0 0 0,-65-6 0 0 0,79 2 0 0 0,0-1 0 0 0,0-2 0 0 0,0 0 0 0 0,1-2 0 0 0,0-1 0 0 0,1-1 0 0 0,-42-23 0 0 0,59 29 0 0 0,0 0 0 0 0,0-1 0 0 0,1 0 0 0 0,-1-1 0 0 0,-6-7 0 0 0,-16-14 0 0 0,23 23 0 0 0,5 2 0 0 0,-1 1 0 0 0,0 0 0 0 0,1 0 0 0 0,-1-1 0 0 0,0 1 0 0 0,1-1 0 0 0,0 1 0 0 0,-1-1 0 0 0,1 0 0 0 0,0 1 0 0 0,0-1 0 0 0,0 0 0 0 0,0 0 0 0 0,0 0 0 0 0,0 0 0 0 0,1 0 0 0 0,-1 0 0 0 0,1 0 0 0 0,-1 0 0 0 0,1 0 0 0 0,0-3 0 0 0,-12-50 0 0 0,8 40 0 0 0,0 0 0 0 0,2-1 0 0 0,-3-21 0 0 0,5 20 0 0 0,0 0 0 0 0,0 1 0 0 0,2-1 0 0 0,0 1 0 0 0,0-1 0 0 0,2 1 0 0 0,10-31 0 0 0,1 12 0 0 0,4-11 0 0 0,2 0 0 0 0,41-65 0 0 0,-30 63 0 0 0,108-147 0 0 0,-124 176 0 0 0,1 0 0 0 0,1 2 0 0 0,1 0 0 0 0,0 1 0 0 0,1 1 0 0 0,1 0 0 0 0,32-15 0 0 0,52-32 0 0 0,-88 52 0 0 0,-14 7 0 0 0,0 1 0 0 0,1 0 0 0 0,-1 0 0 0 0,1 0 0 0 0,0 1 0 0 0,-1 0 0 0 0,1-1 0 0 0,0 1 0 0 0,7-1 0 0 0,30-12 0 0 0,-32 10 0 0 0,0 1 0 0 0,0-1 0 0 0,0 2 0 0 0,0-1 0 0 0,1 1 0 0 0,17-1 0 0 0,-21 3 0 0 0,0-1 0 0 0,0 1 0 0 0,-1 0 0 0 0,1 0 0 0 0,-1 1 0 0 0,1 0 0 0 0,0 0 0 0 0,-1 0 0 0 0,0 1 0 0 0,1-1 0 0 0,-1 1 0 0 0,0 0 0 0 0,6 4 0 0 0,0-1 0 0 0,-9-5 0 0 0,0 1 0 0 0,-1 0 0 0 0,1 0 0 0 0,0-1 0 0 0,0 1 0 0 0,-1 0 0 0 0,1 0 0 0 0,0 1 0 0 0,-1-1 0 0 0,1 0 0 0 0,-1 0 0 0 0,1 1 0 0 0,-1-1 0 0 0,0 1 0 0 0,0 0 0 0 0,1-1 0 0 0,-1 1 0 0 0,0 0 0 0 0,0-1 0 0 0,1 5 0 0 0,-1 2 0 0 0,0-6 0 0 0,-1 0 0 0 0,0-1 0 0 0,1 1 0 0 0,-1 0 0 0 0,1 0 0 0 0,0 0 0 0 0,0-1 0 0 0,0 1 0 0 0,-1 0 0 0 0,1-1 0 0 0,1 1 0 0 0,-1-1 0 0 0,0 1 0 0 0,0-1 0 0 0,1 1 0 0 0,1 0 0 0 0,-2 1 0 0 0,1-1 0 0 0,0 1 0 0 0,-1-1 0 0 0,1 1 0 0 0,-1 0 0 0 0,0 0 0 0 0,0 0 0 0 0,0-1 0 0 0,0 1 0 0 0,0 0 0 0 0,-1 0 0 0 0,1 0 0 0 0,-1 1 0 0 0,0 3 0 0 0,-1 58 0 0 0,-1-30 0 0 0,1-26 0 0 0,0 1 0 0 0,-1 0 0 0 0,0-1 0 0 0,-1 0 0 0 0,0 1 0 0 0,0-1 0 0 0,-1 0 0 0 0,-9 15 0 0 0,0-1 0 0 0,-2 0 0 0 0,-19 22 0 0 0,23-32 0 0 0,-8 11 0 0 0,-1 0 0 0 0,-1-2 0 0 0,-29 24 0 0 0,22-22 0 0 0,-11 6 0 0 0,-61 30 0 0 0,81-46 0 0 0,-2-1 0 0 0,1 0 0 0 0,-2-2 0 0 0,1-1 0 0 0,-2 0 0 0 0,-33 9 0 0 0,-14-1 0 0 0,30-8 0 0 0,-65 10 0 0 0,47-17 0 0 0,1-3 0 0 0,-1-2 0 0 0,1-3 0 0 0,-107-22 0 0 0,136 20 0 0 0,0-1 0 0 0,0-2 0 0 0,1 0 0 0 0,-29-17 0 0 0,20 6 0 0 0,1-2 0 0 0,1-1 0 0 0,-33-31 0 0 0,61 50 0 0 0,-3-1 0 0 0,1-1 0 0 0,0 0 0 0 0,1-1 0 0 0,-1 0 0 0 0,2 0 0 0 0,-1 0 0 0 0,1-1 0 0 0,-5-10 0 0 0,-51-97 0 0 0,60 110 0 0 0,-1 1 0 0 0,1-1 0 0 0,0 1 0 0 0,0-1 0 0 0,0 0 0 0 0,1 0 0 0 0,0 0 0 0 0,-1-8 0 0 0,-2-13 0 0 0,2 16 0 0 0,1 0 0 0 0,0 0 0 0 0,0 0 0 0 0,1 0 0 0 0,1 0 0 0 0,0-1 0 0 0,1 1 0 0 0,0 0 0 0 0,0 1 0 0 0,1-1 0 0 0,1 0 0 0 0,7-17 0 0 0,-2 9 0 0 0,1 0 0 0 0,14-20 0 0 0,11-22 0 0 0,-24 41 0 0 0,2 0 0 0 0,0 1 0 0 0,1 0 0 0 0,1 1 0 0 0,0 1 0 0 0,1 1 0 0 0,1 0 0 0 0,1 1 0 0 0,0 1 0 0 0,27-16 0 0 0,-32 23 0 0 0,2 1 0 0 0,-1 1 0 0 0,1 0 0 0 0,-1 1 0 0 0,1 0 0 0 0,0 1 0 0 0,1 1 0 0 0,-1 1 0 0 0,18-1 0 0 0,2 1 0 0 0,50 1 0 0 0,-81 0 0 0 0,1 0 0 0 0,0 1 0 0 0,-1 0 0 0 0,1 0 0 0 0,0 0 0 0 0,-1 0 0 0 0,1 1 0 0 0,-1-1 0 0 0,0 1 0 0 0,1 1 0 0 0,-1-1 0 0 0,0 0 0 0 0,5 5 0 0 0,6 15 0 0 0,14-5 0 0 0,-19-5 0 0 0,-1 0 0 0 0,-1 0 0 0 0,0 1 0 0 0,-1 0 0 0 0,0 0 0 0 0,6 20 0 0 0,10 16 0 0 0,-15-31 0 0 0,-1 1 0 0 0,0-1 0 0 0,-1 1 0 0 0,-2 1 0 0 0,0-1 0 0 0,0 1 0 0 0,-2-1 0 0 0,0 35 0 0 0,-3-20 0 0 0,-2 0 0 0 0,-1 1 0 0 0,-1-1 0 0 0,-12 38 0 0 0,11-54 0 0 0,-2 0 0 0 0,0 0 0 0 0,-19 32 0 0 0,-5 10 0 0 0,26-48 0 0 0,-1 0 0 0 0,0 0 0 0 0,0-1 0 0 0,-16 19 0 0 0,-6 8 0 0 0,10-15 0 0 0,-1 0 0 0 0,-1-2 0 0 0,-1 0 0 0 0,-37 28 0 0 0,38-35 0 0 0,1-1 0 0 0,-39 18 0 0 0,-9 5 0 0 0,46-24 0 0 0,0-1 0 0 0,-1-1 0 0 0,0-1 0 0 0,-1-2 0 0 0,0 0 0 0 0,0-1 0 0 0,0-1 0 0 0,-1-2 0 0 0,1 0 0 0 0,-41-2 0 0 0,50-2 0 0 0,0-1 0 0 0,1 0 0 0 0,-1-2 0 0 0,1 0 0 0 0,0 0 0 0 0,0-1 0 0 0,0-1 0 0 0,0 0 0 0 0,1-1 0 0 0,0 0 0 0 0,1-1 0 0 0,-15-12 0 0 0,6 3 0 0 0,1-2 0 0 0,1 0 0 0 0,1-1 0 0 0,1 0 0 0 0,-28-44 0 0 0,36 45 0 0 0,1-1 0 0 0,1 0 0 0 0,0-1 0 0 0,2 0 0 0 0,0 0 0 0 0,-4-41 0 0 0,6 15 0 0 0,1 0 0 0 0,7-70 0 0 0,-1 98 0 0 0,0 1 0 0 0,1-1 0 0 0,0 0 0 0 0,16-32 0 0 0,1-6 0 0 0,-15 36 0 0 0,37-98 0 0 0,-25 75 0 0 0,-6 13 0 0 0,1 0 0 0 0,34-53 0 0 0,34-26 0 0 0,-75 102 0 0 0,0 1 0 0 0,1-1 0 0 0,0 2 0 0 0,0-1 0 0 0,10-5 0 0 0,13-11 0 0 0,-21 16 0 0 0,1-1 0 0 0,0 2 0 0 0,1-1 0 0 0,-1 2 0 0 0,1-1 0 0 0,0 2 0 0 0,0 0 0 0 0,16-4 0 0 0,-13 5 0 0 0,1 1 0 0 0,0 0 0 0 0,0 1 0 0 0,27 2 0 0 0,-37-1 0 0 0,-1 1 0 0 0,1 0 0 0 0,0 0 0 0 0,0 0 0 0 0,-1 1 0 0 0,1 0 0 0 0,0 0 0 0 0,-1 0 0 0 0,0 1 0 0 0,0 0 0 0 0,0 0 0 0 0,0 0 0 0 0,0 1 0 0 0,8 7 0 0 0,-3 1 0 0 0,0 0 0 0 0,-1 0 0 0 0,0 1 0 0 0,-1 0 0 0 0,0 1 0 0 0,-1 0 0 0 0,8 22 0 0 0,-8-16 0 0 0,-2 0 0 0 0,-1 0 0 0 0,3 25 0 0 0,-4-26 0 0 0,0 0 0 0 0,-2 0 0 0 0,0 0 0 0 0,-1 0 0 0 0,-2 0 0 0 0,1 0 0 0 0,-2 0 0 0 0,-8 30 0 0 0,2-21 0 0 0,5-16 0 0 0,0 0 0 0 0,-1 0 0 0 0,0 0 0 0 0,-10 16 0 0 0,-8 15 0 0 0,20-34 0 0 0,-2 0 0 0 0,1 0 0 0 0,-1 0 0 0 0,-10 12 0 0 0,-24 33 0 0 0,9-36 0 0 0,8 8 0 0 0,18-20 0 0 0,-1-1 0 0 0,0 1 0 0 0,1-1 0 0 0,-2 0 0 0 0,-10 8 0 0 0,-1-2 0 0 0,-1-1 0 0 0,0-1 0 0 0,-1 0 0 0 0,0-2 0 0 0,0 0 0 0 0,-1-1 0 0 0,0-1 0 0 0,0-1 0 0 0,-38 3 0 0 0,42-6 0 0 0,0 0 0 0 0,0-2 0 0 0,1 0 0 0 0,-1 0 0 0 0,0-2 0 0 0,1 0 0 0 0,0 0 0 0 0,-1-2 0 0 0,2 0 0 0 0,-1 0 0 0 0,0-2 0 0 0,1 1 0 0 0,-16-12 0 0 0,-27-19 0 0 0,32 21 0 0 0,1 0 0 0 0,-24-22 0 0 0,12 5 0 0 0,0 3 0 0 0,1-3 0 0 0,2-1 0 0 0,1-1 0 0 0,-26-40 0 0 0,40 50 0 0 0,2-1 0 0 0,1 0 0 0 0,-20-50 0 0 0,16 24 0 0 0,11 33 0 0 0,1-1 0 0 0,1 0 0 0 0,-5-33 0 0 0,-6-40 0 0 0,10 60 0 0 0,2 1 0 0 0,-3-57 0 0 0,8 60 0 0 0,1 1 0 0 0,10-51 0 0 0,-9 67 0 0 0,1 0 0 0 0,1 1 0 0 0,0 0 0 0 0,0 0 0 0 0,1 0 0 0 0,1 0 0 0 0,0 1 0 0 0,10-14 0 0 0,-14 21 0 0 0,0 1 0 0 0,0-1 0 0 0,0 0 0 0 0,-1 1 0 0 0,1-1 0 0 0,-1 0 0 0 0,0 0 0 0 0,0 0 0 0 0,0 0 0 0 0,0 0 0 0 0,1-4 0 0 0,2-7 0 0 0,-2 9 0 0 0,1 0 0 0 0,0 0 0 0 0,0 1 0 0 0,0-1 0 0 0,1 0 0 0 0,-1 1 0 0 0,1 0 0 0 0,0 0 0 0 0,1 0 0 0 0,-1 1 0 0 0,1-1 0 0 0,-1 1 0 0 0,1 0 0 0 0,0 0 0 0 0,0 1 0 0 0,0-1 0 0 0,10-2 0 0 0,10-6 0 0 0,-13 6 0 0 0,0 1 0 0 0,1 0 0 0 0,0 1 0 0 0,-1 0 0 0 0,1 1 0 0 0,0 0 0 0 0,0 1 0 0 0,0 1 0 0 0,14 1 0 0 0,-17-1 0 0 0,-1 1 0 0 0,1 0 0 0 0,0 1 0 0 0,-1 0 0 0 0,0 1 0 0 0,1 0 0 0 0,-1 0 0 0 0,0 1 0 0 0,-1 0 0 0 0,1 0 0 0 0,-1 1 0 0 0,15 11 0 0 0,71 72 0 0 0,-92-86 0 0 0,0 1 0 0 0,0-1 0 0 0,-1 1 0 0 0,1-1 0 0 0,-1 1 0 0 0,1 0 0 0 0,-1 0 0 0 0,0-1 0 0 0,1 7 0 0 0,8 17 0 0 0,1-6 0 0 0,0 1 0 0 0,-2 0 0 0 0,0 1 0 0 0,-2 0 0 0 0,0 0 0 0 0,-1 1 0 0 0,-1 0 0 0 0,-2 0 0 0 0,0 0 0 0 0,-1 1 0 0 0,-2 24 0 0 0,0-12 0 0 0,-8 65 0 0 0,5-88 0 0 0,0 1 0 0 0,0-1 0 0 0,-1 0 0 0 0,-1 0 0 0 0,0-1 0 0 0,-1 1 0 0 0,-13 20 0 0 0,-33 58 0 0 0,42-71 0 0 0,0 0 0 0 0,-2 0 0 0 0,-1-1 0 0 0,-18 21 0 0 0,7-7 0 0 0,22-31 0 0 0,1 1 0 0 0,-1-1 0 0 0,1 0 0 0 0,-1 1 0 0 0,0-1 0 0 0,0 0 0 0 0,0 0 0 0 0,0 0 0 0 0,0 0 0 0 0,0-1 0 0 0,-1 1 0 0 0,1-1 0 0 0,-1 1 0 0 0,1-1 0 0 0,-1 0 0 0 0,-3 2 0 0 0,-49 20 0 0 0,19-7 0 0 0,-44 13 0 0 0,69-26 0 0 0,-1-1 0 0 0,1-1 0 0 0,0 0 0 0 0,-1-1 0 0 0,0 0 0 0 0,1-1 0 0 0,-1 0 0 0 0,-12-4 0 0 0,9 2 0 0 0,0-2 0 0 0,0 0 0 0 0,1-1 0 0 0,0-1 0 0 0,0 0 0 0 0,-18-12 0 0 0,-71-58 0 0 0,87 64 0 0 0,2 0 0 0 0,0-1 0 0 0,0 0 0 0 0,1-1 0 0 0,1-1 0 0 0,1 0 0 0 0,0 0 0 0 0,-13-28 0 0 0,-43-60 0 0 0,57 85 0 0 0,1 1 0 0 0,1-2 0 0 0,0 1 0 0 0,1-1 0 0 0,1 0 0 0 0,-4-29 0 0 0,4 6 0 0 0,-6-57 0 0 0,11 91 0 0 0,1 1 0 0 0,1 0 0 0 0,0-1 0 0 0,0 1 0 0 0,0 0 0 0 0,1 0 0 0 0,0-1 0 0 0,1 1 0 0 0,4-11 0 0 0,5-4 0 0 0,-7 12 0 0 0,1-1 0 0 0,0 1 0 0 0,1 0 0 0 0,1 0 0 0 0,-1 1 0 0 0,1 0 0 0 0,17-15 0 0 0,7-3 0 0 0,-26 27 0 0 0,0 1 0 0 0,12-7 0 0 0,0 0 0 0 0,1 1 0 0 0,-1 0 0 0 0,1 2 0 0 0,30-4 0 0 0,-20 4 0 0 0,47-14 0 0 0,69-17-3411 0 0,-93 25 746 0 0,60-21 0 0 0,-107 29 2229 0 0,0-1 0 0 0,0 1 0 0 0,-1-1-1 0 0,1 0 1 0 0,-1 0 0 0 0,0-1 0 0 0,0 1 0 0 0,0-1 0 0 0,0 0 0 0 0,-1 0-1 0 0,0 0 1 0 0,0 0 0 0 0,0-1 0 0 0,0 1 0 0 0,0-1 0 0 0,-1 0 0 0 0,2-6 0 0 0,2-4-897 0 0,-1-1-1 0 0,0 0 1 0 0,-2 0 0 0 0,3-19 0 0 0,-4-73-3182 0 0,-2 48 776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30 213 7624 0 0,'-2'-1'369'0'0,"0"0"1"0"0,0 0 0 0 0,1-1-1 0 0,-1 1 1 0 0,0 0 0 0 0,1-1-1 0 0,-1 0 1 0 0,0 1 0 0 0,1-1-1 0 0,0 0 1 0 0,-1 0 0 0 0,1 0-1 0 0,0 0 1 0 0,0 0 0 0 0,0 0-1 0 0,0 0 1 0 0,1 0-1 0 0,-2-4 1 0 0,1 1-48 0 0,1 1 1 0 0,-1-1-1 0 0,1 0 0 0 0,0 0 0 0 0,0 0 0 0 0,1 0 1 0 0,-1 0-1 0 0,3-8 0 0 0,-2 7-207 0 0,1 0 1 0 0,0 0-1 0 0,0 0 1 0 0,0 1-1 0 0,1-1 0 0 0,0 1 1 0 0,0-1-1 0 0,0 1 1 0 0,1 0-1 0 0,-1 0 0 0 0,1 0 1 0 0,1 1-1 0 0,-1-1 1 0 0,10-6-1 0 0,5-1 126 0 0,-14 9-166 0 0,1-1 1 0 0,-1 1-1 0 0,0 1 1 0 0,1-1-1 0 0,0 1 1 0 0,0 0-1 0 0,-1 0 1 0 0,1 1-1 0 0,0-1 1 0 0,0 2-1 0 0,1-1 1 0 0,-1 0-1 0 0,0 1 1 0 0,7 1-1 0 0,-3-1-25 0 0,-6-1-6 0 0,0 1 0 0 0,0-1 0 0 0,-1 1 0 0 0,1 0 0 0 0,0 0 0 0 0,0 1 0 0 0,0-1 0 0 0,-1 1 0 0 0,1 0 0 0 0,0 0 0 0 0,-1 0 0 0 0,1 1 0 0 0,-1-1 0 0 0,1 1 0 0 0,-1 0 0 0 0,0 0 0 0 0,1 0 0 0 0,-1 0 0 0 0,0 0 0 0 0,5 6 0 0 0,0 2 108 0 0,-1 1 0 0 0,0 0 0 0 0,-1 0 0 0 0,0 1 0 0 0,-1-1 1 0 0,0 1-1 0 0,-1 1 0 0 0,4 14 0 0 0,-3 0 191 0 0,-2 0-1 0 0,-1 1 1 0 0,-1 29 0 0 0,-2-40-104 0 0,-1 1 0 0 0,-8 32 0 0 0,6-32 70 0 0,0 0 1 0 0,-2 37-1 0 0,6-51-269 0 0,0-1 1 0 0,0 1-1 0 0,-1-1 1 0 0,1 1-1 0 0,-1 0 1 0 0,0-1-1 0 0,0 1 1 0 0,-2 3-1 0 0,-3 27 427 0 0,6-25-386 0 0,1-1 1 0 0,1 0-1 0 0,0 0 1 0 0,0-1-1 0 0,0 1 1 0 0,1 0-1 0 0,0-1 1 0 0,5 10-1 0 0,-7-14-57 0 0,1 0-1 0 0,-1 0 0 0 0,1 0 0 0 0,0 0 1 0 0,0 0-1 0 0,0-1 0 0 0,0 1 1 0 0,0-1-1 0 0,1 1 0 0 0,-1-1 0 0 0,1 0 1 0 0,0 0-1 0 0,0 0 0 0 0,0 0 1 0 0,0 0-1 0 0,0-1 0 0 0,0 1 0 0 0,0-1 1 0 0,0 0-1 0 0,0 0 0 0 0,1 0 1 0 0,3 1-1 0 0,27 1 27 0 0,-28-2-48 0 0,-1 0-1 0 0,0 0 0 0 0,1-1 0 0 0,-1 1 0 0 0,1-1 0 0 0,-1-1 0 0 0,1 1 0 0 0,-1-1 0 0 0,0 0 1 0 0,1 0-1 0 0,7-3 0 0 0,2-2-68 0 0,-9 4-50 0 0,-1 0 0 0 0,0 0-1 0 0,1-1 1 0 0,-1 1 0 0 0,0-1 0 0 0,0 0 0 0 0,-1 0 0 0 0,1-1-1 0 0,-1 0 1 0 0,1 1 0 0 0,-1-1 0 0 0,0-1 0 0 0,-1 1-1 0 0,1-1 1 0 0,-1 1 0 0 0,0-1 0 0 0,0 0 0 0 0,2-5 0 0 0,-4 8 55 0 0,0 0 0 0 0,0 0 0 0 0,0 1 0 0 0,0-1 0 0 0,0 0 0 0 0,0 1 0 0 0,0-1 0 0 0,1 1 0 0 0,-1 0 0 0 0,0-1 0 0 0,1 1 0 0 0,-1 0 0 0 0,1 0 0 0 0,1-1 0 0 0,12-10-522 0 0,1-18-888 0 0,-14 24 1006 0 0,1 0 0 0 0,0 0-1 0 0,1 0 1 0 0,-1 0 0 0 0,1 0 0 0 0,5-5-1 0 0,1-5-1083 0 0,-1 0-1 0 0,-1-1 1 0 0,7-19-1 0 0,5-7-969 0 0,-3 12 698 0 0,-14 27 1558 0 0,0-1 1 0 0,0 0-1 0 0,-1 0 0 0 0,0 0 0 0 0,0 0 0 0 0,0 0 1 0 0,0 0-1 0 0,-1-1 0 0 0,1-5 0 0 0,9-19-1260 0 0,12 0-1945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2600 0 0,'0'-26'766'0'0,"0"-4"16872"0"0,0 63-13712 0 0,-9 175 1438 0 0,9-205-5339 0 0,0 0 1 0 0,0 1-1 0 0,1-1 0 0 0,-1 0 1 0 0,1 0-1 0 0,0 0 1 0 0,0 1-1 0 0,0-1 0 0 0,2 3 1 0 0,-1-3-18 0 0,-1 1 1 0 0,1-1-1 0 0,-1 0 0 0 0,0 1 0 0 0,0-1 1 0 0,-1 1-1 0 0,1-1 0 0 0,-1 1 1 0 0,1 4-1 0 0,1 38 74 0 0,-2-42-84 0 0,1 0 1 0 0,-1-1 0 0 0,1 1 0 0 0,0-1-1 0 0,0 1 1 0 0,0-1 0 0 0,0 1 0 0 0,1-1-1 0 0,-1 0 1 0 0,1 1 0 0 0,3 4 0 0 0,-3-5-1 0 0,0-1 0 0 0,-1 1 0 0 0,1-1 0 0 0,-1 1 0 0 0,1 0 0 0 0,-1-1 1 0 0,0 1-1 0 0,0 0 0 0 0,-1 0 0 0 0,1 0 0 0 0,0 0 0 0 0,-1 0 0 0 0,0 0 0 0 0,0 0 0 0 0,0 0 1 0 0,0 5-1 0 0,0-3-21 0 0,0-1 0 0 0,0 1 1 0 0,0 0-1 0 0,1-1 0 0 0,0 1 1 0 0,2 8-1 0 0,15 53-974 0 0,-14-34 73 0 0,-4-28 664 0 0,0 0 0 0 0,0 0-1 0 0,1 0 1 0 0,-1 0 0 0 0,1 0-1 0 0,0 0 1 0 0,0 0 0 0 0,0-1-1 0 0,1 1 1 0 0,-1 0 0 0 0,1-1-1 0 0,2 5 1 0 0,-3-7-303 0 0,0 0 0 0 0,0 1 0 0 0,1-1 0 0 0,-1 0 0 0 0,0 0-1 0 0,1 1 1 0 0,-1-1 0 0 0,0 0 0 0 0,1-1 0 0 0,-1 1 0 0 0,1 0 0 0 0,0 0 0 0 0,1 0 0 0 0,-2-1 348 0 0,0 0-1 0 0,0-1 1 0 0,0 1 0 0 0,0-1 0 0 0,0 1 0 0 0,0 0-1 0 0,0-1 1 0 0,-1 0 0 0 0,1 1 0 0 0,0-1-1 0 0,0 1 1 0 0,0-1 0 0 0,-1 0 0 0 0,1 0 0 0 0,0 1-1 0 0,-1-1 1 0 0,1 0 0 0 0,-1 0 0 0 0,1 0 0 0 0,-1 0-1 0 0,1 0 1 0 0,-1 0 0 0 0,1 0 0 0 0,-1 0-1 0 0,0 0 1 0 0,0 0 0 0 0,1 0 0 0 0,-1 0 0 0 0,0-1-1 0 0,28-61-6077 0 0,-23 53 2756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133 404 5504 0 0,'-3'8'8212'0'0,"-3"3"-6416"0"0,3-7-1390 0 0,0 1 0 0 0,1-1 0 0 0,-1 1 1 0 0,1 0-1 0 0,0 0 0 0 0,1 0 0 0 0,-1 0 1 0 0,1 0-1 0 0,0 0 0 0 0,-1 7 0 0 0,-5 21 739 0 0,-3 33 333 0 0,8-48-1101 0 0,0 0 0 0 0,2-1 0 0 0,0 1-1 0 0,4 32 1 0 0,15-22-11 0 0,-18-22-306 0 0,1 0 0 0 0,0 0 0 0 0,1-1 0 0 0,0 1 0 0 0,0 0 0 0 0,0-1 0 0 0,0 0 0 0 0,6 7 0 0 0,3 7 209 0 0,-11-16-230 0 0,1-1 0 0 0,-1 1 0 0 0,0-1 0 0 0,1 0 0 0 0,0 1 0 0 0,-1-1 0 0 0,1 0 0 0 0,0 0 0 0 0,0 0 0 0 0,0 0 0 0 0,1 0 0 0 0,-1 0 0 0 0,0-1-1 0 0,1 1 1 0 0,-1-1 0 0 0,1 0 0 0 0,-1 0 0 0 0,1 1 0 0 0,0-2 0 0 0,-1 1 0 0 0,6 1 0 0 0,5 1 19 0 0,0-1 0 0 0,0-1-1 0 0,0 0 1 0 0,1-1 0 0 0,-1 0 0 0 0,0-1-1 0 0,0 0 1 0 0,0-1 0 0 0,0-1 0 0 0,0 0-1 0 0,0-1 1 0 0,-1 0 0 0 0,1-1 0 0 0,-1 0-1 0 0,15-9 1 0 0,-3 0 3 0 0,-20 12-61 0 0,1-1 1 0 0,-1 1 0 0 0,0-1-1 0 0,0 1 1 0 0,0-1 0 0 0,0-1-1 0 0,-1 1 1 0 0,1 0 0 0 0,-1-1-1 0 0,4-5 1 0 0,13-17 37 0 0,-18 23-35 0 0,1 1 0 0 0,-1 0 0 0 0,1-1-1 0 0,-1 0 1 0 0,0 0 0 0 0,0 1 0 0 0,0-1 0 0 0,0-1 0 0 0,-1 1 0 0 0,1 0 0 0 0,-1 0 0 0 0,0 0-1 0 0,0-1 1 0 0,0 1 0 0 0,0-1 0 0 0,-1 1 0 0 0,1-1 0 0 0,-1 1 0 0 0,0-1 0 0 0,0 1-1 0 0,0-1 1 0 0,-1 1 0 0 0,1 0 0 0 0,-1-1 0 0 0,0 1 0 0 0,0-1 0 0 0,0 1 0 0 0,-2-5-1 0 0,2 4 1 0 0,-1 1 0 0 0,0-1 0 0 0,0 0-1 0 0,0 1 1 0 0,0-1 0 0 0,-1 1 0 0 0,1 0-1 0 0,-1 0 1 0 0,0 0 0 0 0,0 0 0 0 0,0 0-1 0 0,0 0 1 0 0,0 1 0 0 0,-1 0-1 0 0,1-1 1 0 0,-1 1 0 0 0,1 1 0 0 0,-1-1-1 0 0,0 0 1 0 0,-6-1 0 0 0,9 3-2 0 0,-1-1 1 0 0,1 0-1 0 0,-1 0 1 0 0,1 0-1 0 0,-1 0 1 0 0,1 0-1 0 0,-1 0 1 0 0,1 0-1 0 0,0 0 1 0 0,0 0-1 0 0,0-1 1 0 0,-1 1 0 0 0,1 0-1 0 0,0-1 1 0 0,-1-2-1 0 0,-8-8 4 0 0,-6 1 1 0 0,-1 0-1 0 0,0 2 1 0 0,-1 0 0 0 0,-32-11-1 0 0,44 18 4 0 0,0 0 0 0 0,1-1 1 0 0,-1 0-1 0 0,0 0 0 0 0,1 0 0 0 0,-11-8 0 0 0,-20-13 22 0 0,-42-32-29 0 0,74 54-2 0 0,0-1 0 0 0,0 1 0 0 0,1-1-1 0 0,-1 1 1 0 0,1-1 0 0 0,0 0 0 0 0,0 0-1 0 0,-5-7 1 0 0,-12-14 2 0 0,0-4 14 0 0,18 24-14 0 0,0 0 0 0 0,0 1 0 0 0,-1-1 0 0 0,1 1-1 0 0,-1-1 1 0 0,0 1 0 0 0,0 0 0 0 0,0 0 0 0 0,-7-5 0 0 0,8 8 2 0 0,-6-4 0 0 0,1-28 20 0 0,-4-4 4 0 0,10 34-27 0 0,-1 0 0 0 0,1-1 0 0 0,0 1 0 0 0,0 0 1 0 0,0-1-1 0 0,0 1 0 0 0,0-1 0 0 0,1 1 0 0 0,-1-1 0 0 0,1 0 0 0 0,0 1 0 0 0,0-1 0 0 0,0 1 0 0 0,0-1 0 0 0,0 0 0 0 0,0 1 0 0 0,1-1 1 0 0,-1 1-1 0 0,1-1 0 0 0,0 1 0 0 0,0-1 0 0 0,0 1 0 0 0,0-1 0 0 0,0 1 0 0 0,3-4 0 0 0,22-36-34 0 0,-12 28 49 0 0,-12 11-13 0 0,0 0-1 0 0,1 0 1 0 0,-1 1-1 0 0,1-1 1 0 0,0 1-1 0 0,0-1 1 0 0,-1 1-1 0 0,2 0 1 0 0,-1 0-1 0 0,5-2 1 0 0,10-4 2 0 0,-12 4-6 0 0,0 1 1 0 0,0 0 0 0 0,0 1-1 0 0,0 0 1 0 0,1 0 0 0 0,12-3-1 0 0,-12 4 20 0 0,0 1-1 0 0,0 0 0 0 0,0 0 0 0 0,0 0 1 0 0,0 1-1 0 0,0 0 0 0 0,0 0 0 0 0,-1 1 1 0 0,1 0-1 0 0,0 0 0 0 0,-1 1 0 0 0,1 0 1 0 0,-1 0-1 0 0,0 0 0 0 0,8 6 0 0 0,22 17 94 0 0,-31-23-91 0 0,0 0 0 0 0,0 0-1 0 0,-1 0 1 0 0,1 0 0 0 0,-1 1 0 0 0,0 0 0 0 0,0 0 0 0 0,-1 0-1 0 0,1 0 1 0 0,-1 1 0 0 0,5 7 0 0 0,3 15 95 0 0,-8-20-70 0 0,-1 0-1 0 0,1 0 0 0 0,0 0 0 0 0,1-1 1 0 0,6 10-1 0 0,-6-10-31 0 0,0 0 0 0 0,-1 0-1 0 0,1 0 1 0 0,-1 0 0 0 0,0 0 0 0 0,-1 1 0 0 0,0-1 0 0 0,0 1 0 0 0,0 0 0 0 0,-1-1 0 0 0,1 12 0 0 0,0 11 18 0 0,-4 44 0 0 0,1-17-90 0 0,-1-31-625 0 0,0 0-1 0 0,-1-1 1 0 0,-2 1-1 0 0,0-1 0 0 0,-11 29 1 0 0,9-22-2126 0 0,0-2-2022 0 0,0-10-5842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5048 0 0,'0'0'2753'0'0,"0"-18"7132"0"0,2 5-7578 0 0,22 2 915 0 0,-21 7-3023 0 0,0 0-1 0 0,1 0 1 0 0,0 1-1 0 0,-1-1 1 0 0,1 1-1 0 0,1 0 0 0 0,-1 0 1 0 0,0 1-1 0 0,1-1 1 0 0,-1 1-1 0 0,1 0 1 0 0,9-3-1 0 0,-3 1-90 0 0,-1 1 0 0 0,1 0 0 0 0,0 1 0 0 0,0 0 0 0 0,17-1 0 0 0,-26 3-97 0 0,0 0 0 0 0,0 1 0 0 0,0-1 0 0 0,0 0-1 0 0,1 1 1 0 0,-1-1 0 0 0,0 1 0 0 0,0 0 0 0 0,0-1 0 0 0,0 1 0 0 0,0 0-1 0 0,-1 0 1 0 0,1 1 0 0 0,0-1 0 0 0,0 0 0 0 0,-1 1 0 0 0,1-1 0 0 0,-1 0-1 0 0,1 1 1 0 0,-1 0 0 0 0,1-1 0 0 0,-1 1 0 0 0,0 0 0 0 0,0 0-1 0 0,0 0 1 0 0,0 0 0 0 0,0 0 0 0 0,0 0 0 0 0,-1 0 0 0 0,1 0 0 0 0,0 3-1 0 0,1 9 38 0 0,0 0 0 0 0,-1-1 0 0 0,0 1-1 0 0,-2 16 1 0 0,0-7-15 0 0,1-17-32 0 0,-1 0 0 0 0,0 0-1 0 0,-1 0 1 0 0,1 0 0 0 0,-1 0 0 0 0,-5 9 0 0 0,5-10 0 0 0,0-1 0 0 0,0 0 0 0 0,0 1 0 0 0,1-1 0 0 0,-1 1 0 0 0,1-1 0 0 0,0 1 0 0 0,1 0 0 0 0,-1-1 0 0 0,1 1 0 0 0,0 0 0 0 0,0 0 0 0 0,0-1 0 0 0,1 1 0 0 0,1 5 1 0 0,-2-8 1 0 0,1-1 0 0 0,0 0 0 0 0,-1 1 0 0 0,1-1 0 0 0,0 0 1 0 0,0 0-1 0 0,0 1 0 0 0,0-1 0 0 0,0 0 0 0 0,0 0 1 0 0,0 0-1 0 0,0 0 0 0 0,0 0 0 0 0,1 0 0 0 0,-1 0 0 0 0,0-1 1 0 0,0 1-1 0 0,1 0 0 0 0,-1-1 0 0 0,1 1 0 0 0,-1-1 1 0 0,1 0-1 0 0,2 1 0 0 0,38 17 27 0 0,-32-14 7 0 0,0-1 0 0 0,-1 0 0 0 0,1-1 0 0 0,11 1 0 0 0,-15-2-2 0 0,0-1 0 0 0,0 1 0 0 0,0 0 0 0 0,0 1 0 0 0,-1-1 0 0 0,1 1 0 0 0,-1 0 0 0 0,1 1 0 0 0,-1-1 0 0 0,0 1 0 0 0,0 0 0 0 0,0 0 0 0 0,7 6 0 0 0,-12-8-28 0 0,1 0 1 0 0,0-1-1 0 0,0 1 1 0 0,0 0-1 0 0,-1 0 1 0 0,1-1-1 0 0,0 1 1 0 0,0-1 0 0 0,0 1-1 0 0,0-1 1 0 0,0 1-1 0 0,0-1 1 0 0,0 0-1 0 0,0 0 1 0 0,0 1-1 0 0,1-1 1 0 0,-1 0-1 0 0,0 0 1 0 0,0 0-1 0 0,0 0 1 0 0,0 0-1 0 0,0 0 1 0 0,2-1-1 0 0,-2 1 5 0 0,1 0-1 0 0,-1 0 0 0 0,0 0 0 0 0,1 0 1 0 0,-1 0-1 0 0,0 0 0 0 0,1 0 1 0 0,-1 0-1 0 0,0 1 0 0 0,1-1 0 0 0,-1 0 1 0 0,0 1-1 0 0,0-1 0 0 0,1 1 0 0 0,-1-1 1 0 0,0 1-1 0 0,0 0 0 0 0,0 0 1 0 0,1-1-1 0 0,0 3 0 0 0,8 5 101 0 0,0-1 1 0 0,0 1-1 0 0,1-2 0 0 0,0 1 0 0 0,13 4 0 0 0,-22-10-90 0 0,0 0 0 0 0,-1 1 0 0 0,1-1 0 0 0,0 1 0 0 0,0-1 0 0 0,-1 1 0 0 0,1 0 0 0 0,-1 0 0 0 0,1-1 0 0 0,-1 1 0 0 0,0 0 0 0 0,0 0 0 0 0,0 0 0 0 0,0 1 0 0 0,0-1 0 0 0,0 0 0 0 0,0 0 0 0 0,0 5 0 0 0,12 22 263 0 0,-10-25-239 0 0,0 1 0 0 0,-1 0 0 0 0,0-1 0 0 0,0 1-1 0 0,0 0 1 0 0,-1 1 0 0 0,1-1 0 0 0,-1 0 0 0 0,0 0 0 0 0,-1 0 0 0 0,1 8-1 0 0,5 26 166 0 0,-2-17-114 0 0,-1 0 0 0 0,-1 0 0 0 0,-1 37 0 0 0,-1-49-98 0 0,0-9 4 0 0,0 0 0 0 0,0 0-1 0 0,0 0 1 0 0,0 1 0 0 0,0-1 0 0 0,0 0 0 0 0,0 0-1 0 0,-1 0 1 0 0,1 0 0 0 0,0 0 0 0 0,-1 0-1 0 0,1 1 1 0 0,-1-1 0 0 0,0 0 0 0 0,1 0 0 0 0,-1 0-1 0 0,1-1 1 0 0,-3 3 0 0 0,-4 8 3 0 0,-3 20 32 0 0,9-27-39 0 0,0 0-1 0 0,0 0 1 0 0,0 0 0 0 0,0 0-1 0 0,-1 0 1 0 0,1 0 0 0 0,-1 0-1 0 0,0 0 1 0 0,0-1 0 0 0,-1 1 0 0 0,1-1-1 0 0,-1 1 1 0 0,0-1 0 0 0,0 0-1 0 0,0 0 1 0 0,0 0 0 0 0,0-1-1 0 0,-4 3 1 0 0,3-2-25 0 0,0 0 0 0 0,0 0 0 0 0,0 0 0 0 0,1 1 0 0 0,-1-1 0 0 0,1 1 1 0 0,0 0-1 0 0,0 0 0 0 0,-3 6 0 0 0,-15 17-378 0 0,13-20 569 0 0,-22 16-3324 0 0,29-23 3053 0 0,0 1-1 0 0,0-1 0 0 0,0 0 0 0 0,0 0 1 0 0,0 0-1 0 0,0 0 0 0 0,0 0 0 0 0,0 0 1 0 0,0 0-1 0 0,0 0 0 0 0,0 0 0 0 0,0 0 1 0 0,0 0-1 0 0,0 0 0 0 0,1-1 0 0 0,-1 1 1 0 0,0 0-1 0 0,0-1 0 0 0,0 1 0 0 0,0-1 1 0 0,0 1-1 0 0,1-1 0 0 0,-1 1 0 0 0,0-1 1 0 0,0 0-1 0 0,1 1 0 0 0,-1-1 0 0 0,1 0 1 0 0,-1 0-1 0 0,0 1 0 0 0,1-1 0 0 0,-1 0 1 0 0,1 0-1 0 0,0 0 0 0 0,-1-1 0 0 0,-1-5-503 0 0,1 0 0 0 0,0 0 0 0 0,0 0 0 0 0,1 0 0 0 0,0 0 0 0 0,0-1 0 0 0,2-8 0 0 0,-1-2-639 0 0,-1-14-502 0 0,1 0-1 0 0,1-1 1 0 0,2 1-1 0 0,11-44 1 0 0,9-52-2273 0 0,-12 85 827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4896 0 0,'0'4'9017'0'0,"0"9"-7064"0"0,9 119 5211 0 0,-7-110-6786 0 0,0 0-1 0 0,2 0 1 0 0,0-1 0 0 0,2 1-1 0 0,8 22 1 0 0,4 3 685 0 0,26 50 0 0 0,-44-96-1036 0 0,1 1 0 0 0,0-1-1 0 0,0 1 1 0 0,0-1 0 0 0,0 0 0 0 0,0 0 0 0 0,0 0 0 0 0,0 1 0 0 0,0-1-1 0 0,0 0 1 0 0,1 0 0 0 0,-1 0 0 0 0,0-1 0 0 0,1 1 0 0 0,2 1 0 0 0,9 7 136 0 0,-7 4-32 0 0,-6-12-109 0 0,1 0 0 0 0,-1 1 0 0 0,0-1 1 0 0,1 0-1 0 0,-1 0 0 0 0,1 1 0 0 0,0-1 1 0 0,0 0-1 0 0,-1 0 0 0 0,1 0 0 0 0,0 0 1 0 0,0 0-1 0 0,0 0 0 0 0,0 0 0 0 0,0 0 1 0 0,0 0-1 0 0,0 0 0 0 0,2 0 0 0 0,16 12 322 0 0,22 10 60 0 0,-29-19-241 0 0,0 0 0 0 0,0-1 0 0 0,0-1 0 0 0,21 2 0 0 0,-28-3-127 0 0,0-1 1 0 0,0 0-1 0 0,0 0 1 0 0,0-1-1 0 0,0 1 1 0 0,0-1-1 0 0,0 0 1 0 0,0 0-1 0 0,0-1 1 0 0,0 0-1 0 0,-1 1 1 0 0,1-2-1 0 0,7-3 1 0 0,19-10 96 0 0,-27 14-118 0 0,0 1 0 0 0,0-1 0 0 0,0 0-1 0 0,0-1 1 0 0,0 1 0 0 0,-1 0 0 0 0,1-1 0 0 0,4-4-1 0 0,4-8 38 0 0,0 0-1 0 0,-1 0 0 0 0,-1-1 0 0 0,0 0 1 0 0,-1-1-1 0 0,-1 0 0 0 0,-1 0 0 0 0,9-32 1 0 0,-14 35-24 0 0,0 1 1 0 0,-1-1 0 0 0,-1 1-1 0 0,-1-1 1 0 0,0 0 0 0 0,0 1-1 0 0,-5-19 1 0 0,4 23-7 0 0,-1 0 1 0 0,1 0-1 0 0,-2 0 0 0 0,1 1 0 0 0,-1-1 1 0 0,0 1-1 0 0,-1 0 0 0 0,0 0 1 0 0,0 0-1 0 0,-11-11 0 0 0,-5-6 5 0 0,17 19-21 0 0,0 0 0 0 0,-1 0 1 0 0,1 0-1 0 0,-1 1 0 0 0,0 0 0 0 0,-1 0 1 0 0,1 1-1 0 0,-11-7 0 0 0,-4 0 14 0 0,11 6-47 0 0,1 0-1 0 0,-1 1 1 0 0,0 0-1 0 0,-1 0 1 0 0,1 1 0 0 0,-1 0-1 0 0,1 0 1 0 0,-1 1-1 0 0,0 1 1 0 0,-10-1 0 0 0,8 2-108 0 0,-41 2-690 0 0,50-2 691 0 0,1 0-1 0 0,-1 1 1 0 0,0-1 0 0 0,0 1 0 0 0,0 0 0 0 0,0 0 0 0 0,0 0 0 0 0,1 0 0 0 0,-1 1-1 0 0,0-1 1 0 0,1 1 0 0 0,-1 0 0 0 0,1-1 0 0 0,-3 4 0 0 0,-4 3-931 0 0,1 0 1 0 0,-1-1-1 0 0,-19 12 1 0 0,-19 16-3559 0 0,-8 19-5825 0 0,44-42 3943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 3576 0 0,'0'-60'11661'0'0,"0"36"-2979"0"0,-1 24-8511 0 0,-1 0 0 0 0,1 0-1 0 0,0 1 1 0 0,0-1 0 0 0,0 0 0 0 0,0 1-1 0 0,0-1 1 0 0,0 1 0 0 0,0-1 0 0 0,0 1-1 0 0,0 0 1 0 0,0-1 0 0 0,0 1 0 0 0,0 0-1 0 0,0 0 1 0 0,0-1 0 0 0,1 1-1 0 0,-2 1 1 0 0,-4 7 205 0 0,1 0-1 0 0,0 1 1 0 0,0-1-1 0 0,1 1 1 0 0,-6 19-1 0 0,-6 16-45 0 0,6-17-167 0 0,1 1 1 0 0,1-1-1 0 0,-5 35 0 0 0,11-44-120 0 0,-7 42 122 0 0,1 69-1 0 0,8-108-126 0 0,-1-1-17 0 0,1 0 0 0 0,2 1 0 0 0,6 36-1 0 0,-2-17 0 0 0,-6-34-17 0 0,1 0-1 0 0,0 0 1 0 0,0 0-1 0 0,0 0 1 0 0,1-1-1 0 0,0 1 1 0 0,5 11-1 0 0,2-4-4 0 0,-1 0-7 0 0,0 1 0 0 0,-1 0 1 0 0,6 17-1 0 0,-12-30 10 0 0,-1 0 0 0 0,1 0 0 0 0,0 0-1 0 0,0 0 1 0 0,0 0 0 0 0,0-1 0 0 0,0 1 0 0 0,0 0 0 0 0,0 0-1 0 0,1-1 1 0 0,-1 1 0 0 0,0-1 0 0 0,1 1 0 0 0,0-1 0 0 0,-1 0 0 0 0,1 0-1 0 0,3 2 1 0 0,-4-2 0 0 0,1 0 0 0 0,-1 0 0 0 0,1 0 0 0 0,-1 0 0 0 0,1 0 0 0 0,-1 0 0 0 0,0 1 0 0 0,0-1 0 0 0,1 0 0 0 0,-1 1 0 0 0,0-1 0 0 0,0 1 0 0 0,0 0 0 0 0,0-1 0 0 0,-1 1 0 0 0,1 0 0 0 0,0-1 0 0 0,-1 1 0 0 0,1 3 0 0 0,1-2-2 0 0,-1 0 1 0 0,1 0-1 0 0,-1 0 1 0 0,1 0-1 0 0,0 0 0 0 0,0 0 1 0 0,0-1-1 0 0,1 1 1 0 0,-1-1-1 0 0,3 3 1 0 0,19 25-16 0 0,-24-29 15 0 0,1 0 1 0 0,-1 0-1 0 0,1 1 0 0 0,-1-1 0 0 0,1 0 0 0 0,0 0 0 0 0,-1 0 0 0 0,1 0 0 0 0,0 0 0 0 0,0 0 0 0 0,0 0 0 0 0,0 0 0 0 0,0-1 0 0 0,0 1 0 0 0,0 0 0 0 0,0 0 1 0 0,0-1-1 0 0,0 1 0 0 0,0-1 0 0 0,0 1 0 0 0,0-1 0 0 0,0 1 0 0 0,3-1 0 0 0,-3 1 1 0 0,1-1 1 0 0,-1 0-1 0 0,0 1 0 0 0,1-1 1 0 0,-1 1-1 0 0,0 0 0 0 0,0-1 1 0 0,1 1-1 0 0,-1 0 1 0 0,0 0-1 0 0,0 0 0 0 0,0-1 1 0 0,0 1-1 0 0,0 1 0 0 0,0-1 1 0 0,0 0-1 0 0,1 1 0 0 0,0 1-1 0 0,0 0 0 0 0,1-1 0 0 0,-1 1 0 0 0,1-1 0 0 0,0 0 0 0 0,0 0 0 0 0,0 0 0 0 0,0 0-1 0 0,5 3 1 0 0,-6-4-3 0 0,1 0 0 0 0,-1 0 0 0 0,0 0 0 0 0,0 0 0 0 0,0 0 0 0 0,0 1 1 0 0,-1-1-1 0 0,1 1 0 0 0,0 0 0 0 0,-1-1 0 0 0,1 1 0 0 0,-1 0 0 0 0,2 2 0 0 0,0 0-121 0 0,1 0 1 0 0,-1-1-1 0 0,1 1 1 0 0,-1-1-1 0 0,1 0 1 0 0,0 0 0 0 0,0 0-1 0 0,1 0 1 0 0,-1-1-1 0 0,1 0 1 0 0,-1 0-1 0 0,1 0 1 0 0,-1 0-1 0 0,1-1 1 0 0,9 2 0 0 0,-6-1-576 0 0,6 4-1139 0 0,2-1-1969 0 0,0-4-2335 0 0,0-1-3466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2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74 4536 0 0,'0'0'193'0'0,"-1"0"0"0"0,0 0 0 0 0,0 0 0 0 0,0 0 0 0 0,1 0 0 0 0,-1 0-1 0 0,0-1 1 0 0,0 1 0 0 0,1 0 0 0 0,-1 0 0 0 0,0-1 0 0 0,1 1 0 0 0,-1 0 0 0 0,0-1 0 0 0,1 1 0 0 0,-1-1 0 0 0,0 1 0 0 0,1-1 0 0 0,-1 1 0 0 0,1-1 0 0 0,-1 1 0 0 0,1-1 0 0 0,-1-1 0 0 0,0 2-71 0 0,1-1 0 0 0,-1 0 0 0 0,1 1 1 0 0,0-1-1 0 0,-1 1 0 0 0,1 0 0 0 0,-1-1 1 0 0,1 1-1 0 0,-1-1 0 0 0,1 1 0 0 0,-1 0 1 0 0,1-1-1 0 0,-1 1 0 0 0,1 0 1 0 0,-1-1-1 0 0,0 1 0 0 0,1 0 0 0 0,-1 0 1 0 0,0 0-1 0 0,1-1 0 0 0,-1 1 0 0 0,1 0 1 0 0,-2 0-1 0 0,1 0 50 0 0,1 0 1 0 0,-1 0 0 0 0,1 0-1 0 0,-1-1 1 0 0,1 1-1 0 0,-1 0 1 0 0,1 0-1 0 0,-1 0 1 0 0,1 0-1 0 0,-1 0 1 0 0,1 0-1 0 0,-1 0 1 0 0,1 0-1 0 0,-1 0 1 0 0,1 1-1 0 0,-1-1 1 0 0,1 0-1 0 0,0 0 1 0 0,-1 0-1 0 0,1 0 1 0 0,-1 1-1 0 0,1-1 1 0 0,-1 0-1 0 0,1 0 1 0 0,0 1 0 0 0,-1-1-1 0 0,1 0 1 0 0,-1 1-1 0 0,1-1 1 0 0,0 1-1 0 0,0-1 1 0 0,-1 0-1 0 0,1 1 1 0 0,0-1-1 0 0,0 1 1 0 0,-1-1-1 0 0,1 1 1 0 0,0-1-1 0 0,0 1 1 0 0,0-1-1 0 0,0 0 1 0 0,-1 1-1 0 0,1-1 1 0 0,0 1-1 0 0,0-1 1 0 0,0 1-1 0 0,0-1 1 0 0,0 1 0 0 0,1-1-1 0 0,-1 1 1 0 0,0-1-1 0 0,0 1 1 0 0,0-1-1 0 0,0 1 1 0 0,0-1-1 0 0,1 1 1 0 0,-1 0-1 0 0,1 13-706 0 0,-1-6 620 0 0,1 0 0 0 0,0 0 0 0 0,1 0 0 0 0,0 0 0 0 0,0 0 1 0 0,0 0-1 0 0,1-1 0 0 0,0 1 0 0 0,1-1 0 0 0,0 0 0 0 0,0 0 0 0 0,6 8 1 0 0,8 24 44 0 0,-15-30-98 0 0,0-1-1 0 0,1 1 1 0 0,0-1 0 0 0,8 14-1 0 0,87 142 171 0 0,-51-88-116 0 0,-46-74-81 0 0,0 1 1 0 0,0-1 0 0 0,0 1 0 0 0,-1-1-1 0 0,1 1 1 0 0,-1 0 0 0 0,0-1 0 0 0,1 1 0 0 0,0 4-1 0 0,7 9 24 0 0,5-3 8 0 0,-13-12-33 0 0,1 1 1 0 0,0-1-1 0 0,-1 1 1 0 0,1-1-1 0 0,-1 1 1 0 0,0 0-1 0 0,1-1 1 0 0,-1 1-1 0 0,0 0 1 0 0,0 0-1 0 0,0 0 1 0 0,0 0-1 0 0,0 0 0 0 0,0 3 1 0 0,2 4 7 0 0,1-1-1 0 0,0 0 1 0 0,0 0 0 0 0,8 9-1 0 0,-9-12 3 0 0,1 0 1 0 0,-1 0-1 0 0,0 0 0 0 0,0 0 1 0 0,-1 0-1 0 0,0 0 0 0 0,0 1 0 0 0,0-1 1 0 0,0 1-1 0 0,-1 0 0 0 0,1 7 1 0 0,7 33 442 0 0,-36-46-98 0 0,24-1-349 0 0,0-1-1 0 0,0 1 1 0 0,1-1-1 0 0,-1 0 1 0 0,0 0-1 0 0,1 0 1 0 0,-1 0-1 0 0,1-1 1 0 0,0 1-1 0 0,0 0 1 0 0,0-1-1 0 0,0 0 1 0 0,0 1-1 0 0,0-1 1 0 0,-1-4-1 0 0,1 4 5 0 0,0 0 0 0 0,0-1 0 0 0,0 1 0 0 0,0 0 0 0 0,-1 0 0 0 0,1 1 0 0 0,-1-1 0 0 0,-5-4 0 0 0,3 3 6 0 0,0-1 0 0 0,1 0 0 0 0,-1 0 0 0 0,1 0 0 0 0,0 0 0 0 0,1-1-1 0 0,-1 1 1 0 0,1-1 0 0 0,0 0 0 0 0,1 0 0 0 0,-1 0 0 0 0,1 0 0 0 0,-1-9 0 0 0,-11-19 70 0 0,-3-1 36 0 0,2 0-1 0 0,1-1 1 0 0,2-1 0 0 0,-10-47-1 0 0,18 58-42 0 0,1-1-1 0 0,1 1 0 0 0,1-1 0 0 0,3-36 1 0 0,0-9 105 0 0,-1 67-164 0 0,-1 0 1 0 0,1 0-1 0 0,-1 0 1 0 0,1 0 0 0 0,1 0-1 0 0,-1 0 1 0 0,1 1 0 0 0,0-1-1 0 0,0 0 1 0 0,0 1-1 0 0,0-1 1 0 0,1 1 0 0 0,0 0-1 0 0,0 0 1 0 0,0 0-1 0 0,0 0 1 0 0,1 1 0 0 0,-1-1-1 0 0,1 1 1 0 0,0 0 0 0 0,0 0-1 0 0,9-4 1 0 0,-4 2 17 0 0,0 1 1 0 0,0 0-1 0 0,0 1 1 0 0,1 0 0 0 0,-1 1-1 0 0,1 0 1 0 0,-1 1-1 0 0,1-1 1 0 0,0 2-1 0 0,0-1 1 0 0,-1 2-1 0 0,1-1 1 0 0,0 1-1 0 0,0 1 1 0 0,13 3 0 0 0,-6 0-15 0 0,1 1 0 0 0,-1 0 0 0 0,0 1 0 0 0,0 2 0 0 0,0-1 0 0 0,-2 2 0 0 0,18 12 0 0 0,-25-16-6 0 0,-1 1 0 0 0,0-1-1 0 0,0 1 1 0 0,0 1 0 0 0,6 9 0 0 0,0 0 39 0 0,31 48 200 0 0,-38-53-182 0 0,0 1-1 0 0,0 0 1 0 0,-2 0-1 0 0,0 1 1 0 0,0-1-1 0 0,-1 1 1 0 0,2 26-1 0 0,-4 102 630 0 0,-2-81-550 0 0,-1-46-145 0 0,0 0 0 0 0,-2 0-1 0 0,0-1 1 0 0,0 1-1 0 0,-1-1 1 0 0,-1 0-1 0 0,0 0 1 0 0,-1-1-1 0 0,-1 0 1 0 0,0 0 0 0 0,-19 23-1 0 0,22-31-132 0 0,0 0 1 0 0,0 0-1 0 0,-1 0 0 0 0,1-1 1 0 0,-1 1-1 0 0,0-1 0 0 0,0-1 1 0 0,-1 1-1 0 0,1-1 0 0 0,-1 0 1 0 0,1-1-1 0 0,-1 0 0 0 0,0 0 1 0 0,-9 2-1 0 0,10-3-215 0 0,3 0-213 0 0,-1 0-1 0 0,1 0 1 0 0,-1 0-1 0 0,0 0 1 0 0,1-1-1 0 0,-1 0 1 0 0,1 1-1 0 0,-1-1 1 0 0,-6-1 0 0 0,9 0 235 0 0,-1 0 0 0 0,1 0 0 0 0,-1 0 0 0 0,1 0 0 0 0,-1 0 0 0 0,1-1 0 0 0,0 1 0 0 0,0 0 0 0 0,0-1 1 0 0,-1 1-1 0 0,1 0 0 0 0,0-1 0 0 0,1 0 0 0 0,-1 1 0 0 0,0-1 0 0 0,0 1 0 0 0,1-1 0 0 0,-1 0 0 0 0,1 0 1 0 0,-1 1-1 0 0,1-1 0 0 0,0 0 0 0 0,-1-2 0 0 0,-1-17-1640 0 0,1-1 0 0 0,0 1 0 0 0,1 0 0 0 0,4-26 0 0 0,4 14-1665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96 279 3552 0 0,'0'-38'5064'0'0,"-9"-53"3635"0"0,9 49-1629 0 0,16 50-4730 0 0,-5 15-2013 0 0,-2 1 0 0 0,10 40 1 0 0,-9-32-241 0 0,14 62 90 0 0,-16-60-147 0 0,1 0 0 0 0,18 42-1 0 0,-19-42-1 0 0,-7-30-28 0 0,-1 1-1 0 0,1-1 0 0 0,0 1 1 0 0,0-1-1 0 0,1 1 0 0 0,-1-1 1 0 0,1 0-1 0 0,0 0 0 0 0,3 5 1 0 0,-3-6-3 0 0,0 1 0 0 0,0-1 1 0 0,0 0-1 0 0,-1 1 0 0 0,1-1 0 0 0,-1 1 1 0 0,0-1-1 0 0,1 7 0 0 0,-1-6 5 0 0,0-1-1 0 0,0 0 0 0 0,0 1 1 0 0,0-1-1 0 0,0 0 1 0 0,1 0-1 0 0,-1 0 0 0 0,1 0 1 0 0,3 4-1 0 0,-4-5-1 0 0,1 0-1 0 0,0 0 1 0 0,-1 0-1 0 0,1 0 1 0 0,-1 0-1 0 0,0 0 1 0 0,1 1-1 0 0,-1-1 0 0 0,0 0 1 0 0,0 1-1 0 0,-1-1 1 0 0,1 1-1 0 0,0-1 1 0 0,-1 1-1 0 0,0-1 1 0 0,1 1-1 0 0,-2 4 1 0 0,1-6-11 0 0,0-1-33 0 0,-1 0 41 0 0,1 1-1 0 0,-1-1 0 0 0,1 0 0 0 0,-1 0 0 0 0,1 0 1 0 0,-1 1-1 0 0,1-1 0 0 0,-1 0 0 0 0,1 0 0 0 0,-1 0 1 0 0,0 0-1 0 0,1 0 0 0 0,-1 0 0 0 0,1 0 0 0 0,-1-1 1 0 0,1 1-1 0 0,-1 0 0 0 0,1 0 0 0 0,-1 0 0 0 0,1 0 1 0 0,-1-1-1 0 0,1 1 0 0 0,-1 0 0 0 0,1-1 0 0 0,-1 1 1 0 0,1 0-1 0 0,-1-1 0 0 0,1 1 0 0 0,0 0 0 0 0,-1-1 1 0 0,0 0-1 0 0,-17-14-28 0 0,17 14 26 0 0,-67-69-76 0 0,66 68 80 0 0,0 0 1 0 0,0 0-1 0 0,0 0 0 0 0,-1 0 1 0 0,1 0-1 0 0,0 0 0 0 0,-1 1 1 0 0,0-1-1 0 0,-2 0 0 0 0,3 1 2 0 0,0 0-1 0 0,0 0 0 0 0,0 0 0 0 0,1 0 0 0 0,-1 0 0 0 0,0-1 0 0 0,1 1 0 0 0,-1 0 0 0 0,1-1 1 0 0,-1 1-1 0 0,1-1 0 0 0,0 0 0 0 0,-1 1 0 0 0,1-1 0 0 0,0 0 0 0 0,0 0 0 0 0,0 0 0 0 0,1 0 0 0 0,-1 0 1 0 0,0 0-1 0 0,0-2 0 0 0,-5-13 7 0 0,-1 0 1 0 0,-1 1-1 0 0,-1 0 0 0 0,-20-29 1 0 0,26 41-5 0 0,0-1 0 0 0,0 0 0 0 0,1 0 1 0 0,-1 0-1 0 0,1 0 0 0 0,-2-10 0 0 0,-11-18 9 0 0,10 23-17 0 0,1 0 0 0 0,0 0 0 0 0,0 0-1 0 0,1 0 1 0 0,1 0 0 0 0,0-1 0 0 0,-2-16-1 0 0,-3-14 49 0 0,6 33-36 0 0,0 0 0 0 0,0 0 0 0 0,1 0-1 0 0,0 0 1 0 0,1 0 0 0 0,0 0-1 0 0,0 0 1 0 0,1 0 0 0 0,0 0-1 0 0,0 1 1 0 0,1-1 0 0 0,-1 0 0 0 0,2 1-1 0 0,-1 0 1 0 0,1 0 0 0 0,0 0-1 0 0,1 0 1 0 0,0 0 0 0 0,0 1-1 0 0,0 0 1 0 0,12-10 0 0 0,-2 0 93 0 0,-14 14-79 0 0,1-1-1 0 0,0 1 1 0 0,0 0-1 0 0,0 0 0 0 0,1 0 1 0 0,-1 0-1 0 0,0 0 0 0 0,1 1 1 0 0,-1-1-1 0 0,1 1 0 0 0,-1 0 1 0 0,1 0-1 0 0,4-2 0 0 0,6 0 59 0 0,0 0-1 0 0,1 1 1 0 0,-1 0-1 0 0,1 1 1 0 0,-1 1-1 0 0,1 0 1 0 0,-1 1-1 0 0,17 2 1 0 0,-22-1-63 0 0,-1-1 15 0 0,-1 0 1 0 0,1 0-1 0 0,-1 0 1 0 0,1 1-1 0 0,-1 0 1 0 0,0 1-1 0 0,0-1 1 0 0,0 1-1 0 0,0 0 1 0 0,0 1 0 0 0,10 7-1 0 0,3 0 43 0 0,-18-10-70 0 0,0-1 0 0 0,0 0 0 0 0,0 1 0 0 0,0-1-1 0 0,0 1 1 0 0,0-1 0 0 0,0 1 0 0 0,0-1 0 0 0,0 1-1 0 0,0 0 1 0 0,0-1 0 0 0,0 1 0 0 0,0 0 0 0 0,-1 0-1 0 0,1 0 1 0 0,0 0 0 0 0,-1 0 0 0 0,1 0-1 0 0,-1 0 1 0 0,1 0 0 0 0,-1 0 0 0 0,1 0 0 0 0,-1 0-1 0 0,1 0 1 0 0,-1 0 0 0 0,0 0 0 0 0,0 0 0 0 0,0 0-1 0 0,1 0 1 0 0,-1 0 0 0 0,-1 2 0 0 0,3 3 30 0 0,-1 0 1 0 0,1 0 0 0 0,0 0-1 0 0,0 0 1 0 0,1 0-1 0 0,-1-1 1 0 0,1 1-1 0 0,0-1 1 0 0,5 7 0 0 0,-3-5 0 0 0,0 1 1 0 0,-1-1 0 0 0,0 1-1 0 0,0 1 1 0 0,-1-1 0 0 0,3 11-1 0 0,9 67 169 0 0,-12-73-163 0 0,-2 1 1 0 0,0-1-1 0 0,0 1 1 0 0,-1-1-1 0 0,-1 1 0 0 0,0-1 1 0 0,-1 1-1 0 0,0-1 1 0 0,-7 19-1 0 0,2 27-33 0 0,7-53-6 0 0,0 0 1 0 0,0 0 0 0 0,-1 0 0 0 0,0 0 0 0 0,0 0 0 0 0,0 0 0 0 0,-1-1 0 0 0,0 1-1 0 0,0 0 1 0 0,0-1 0 0 0,-1 1 0 0 0,1-1 0 0 0,-2 0 0 0 0,-5 9 0 0 0,5-9-55 0 0,1 0 0 0 0,0 1 0 0 0,0 0 0 0 0,0 0 1 0 0,-3 9-1 0 0,4-10-255 0 0,0 1 1 0 0,0-1-1 0 0,-1 0 1 0 0,0 1-1 0 0,0-1 1 0 0,-4 5-1 0 0,-2-7-6549 0 0,2-11 3870 0 0,-1-13-788 0 0,8 20 3362 0 0,0-1 1 0 0,0 0-1 0 0,-1 0 1 0 0,2 0-1 0 0,-1 0 1 0 0,0 0-1 0 0,0 0 1 0 0,1 0-1 0 0,-1 0 1 0 0,1 0-1 0 0,-1 0 1 0 0,1 0-1 0 0,0 0 1 0 0,0 0-1 0 0,0 1 1 0 0,0-1-1 0 0,0 0 1 0 0,0 1-1 0 0,3-4 0 0 0,6-8-4073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5960 0 0,'0'37'10398'0'0,"0"1"-5173"0"0,0 72-1675 0 0,0-107-3513 0 0,0-1 1 0 0,0 1 0 0 0,1 0 0 0 0,-1-1 0 0 0,0 1 0 0 0,1 0 0 0 0,0-1-1 0 0,0 1 1 0 0,0-1 0 0 0,0 1 0 0 0,0-1 0 0 0,3 5 0 0 0,9 27 274 0 0,-11-24-268 0 0,0 1 0 0 0,1 0 0 0 0,0 0 0 0 0,1-1 0 0 0,0 0 0 0 0,0 0 0 0 0,8 13 0 0 0,-10-20-38 0 0,0 0 1 0 0,-1 0 0 0 0,1 0 0 0 0,-1 0-1 0 0,0 1 1 0 0,0-1 0 0 0,0 0 0 0 0,0 1-1 0 0,-1-1 1 0 0,1 7 0 0 0,-1-5-9 0 0,1-1-1 0 0,-1 0 1 0 0,1 1 0 0 0,0-1 0 0 0,0 0-1 0 0,1 1 1 0 0,-1-1 0 0 0,1 0 0 0 0,3 6 0 0 0,3 1-52 0 0,-4-6-63 0 0,0 0 0 0 0,-1 0-1 0 0,1 1 1 0 0,-1-1 0 0 0,0 1-1 0 0,-1 0 1 0 0,1 0 0 0 0,-1 0-1 0 0,2 12 1 0 0,-3-14-154 0 0,-1 1 0 0 0,1 0 1 0 0,0-1-1 0 0,0 0 0 0 0,1 1 1 0 0,-1-1-1 0 0,1 1 0 0 0,3 4 0 0 0,4 14-2581 0 0,-5 2-4069 0 0,-11-23 3983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5352 0 0,'-3'-5'584'0'0,"0"0"0"0"0,0 0 0 0 0,0 0 0 0 0,0-1 0 0 0,1 1 0 0 0,0 0 0 0 0,0-1 0 0 0,1 0 0 0 0,-2-6 0 0 0,-1-13 1687 0 0,1 1 0 0 0,-1-28 0 0 0,5 49-2123 0 0,-1 1 0 0 0,1-1 0 0 0,0 1 0 0 0,0-1 0 0 0,0 1 0 0 0,0-1-1 0 0,0 1 1 0 0,0 0 0 0 0,1 0 0 0 0,-1-1 0 0 0,1 1 0 0 0,-1 0 0 0 0,1 0 0 0 0,0 0 0 0 0,0 1 0 0 0,0-1 0 0 0,0 0 0 0 0,0 1 0 0 0,0-1 0 0 0,1 1 0 0 0,-1 0 0 0 0,0 0 0 0 0,1 0 0 0 0,-1 0 0 0 0,1 0 0 0 0,-1 0 0 0 0,1 1-1 0 0,4-2 1 0 0,8-1 484 0 0,-1 1 0 0 0,1 0 0 0 0,25 0 0 0 0,-35 2-515 0 0,0 0 0 0 0,0 1 0 0 0,0-1 0 0 0,0 1 0 0 0,0 0-1 0 0,0 1 1 0 0,0-1 0 0 0,0 1 0 0 0,-1 0 0 0 0,1 0 0 0 0,-1 0 0 0 0,1 1 0 0 0,4 3-1 0 0,0 2 197 0 0,0 0 0 0 0,0 1 0 0 0,13 18-1 0 0,0-1 161 0 0,-19-21-442 0 0,0 0 0 0 0,0 0 0 0 0,-1 1 0 0 0,0-1 0 0 0,0 1 0 0 0,-1-1 1 0 0,0 1-1 0 0,0 0 0 0 0,0 0 0 0 0,0-1 0 0 0,-1 1 0 0 0,0 0 0 0 0,0 0 0 0 0,-2 6 0 0 0,2 3 28 0 0,-9 115-13 0 0,9-128-57 0 0,0 0 0 0 0,0-1 0 0 0,0 1 0 0 0,-1 0-1 0 0,1 0 1 0 0,-1-1 0 0 0,1 1 0 0 0,-1-1 0 0 0,1 1 0 0 0,-1 0 0 0 0,0-1 0 0 0,0 1 0 0 0,0-1 0 0 0,-1 2 0 0 0,-7 17-291 0 0,8-13-97 0 0,0 0 1 0 0,0 0-1 0 0,-1-1 1 0 0,0 1-1 0 0,-1 0 1 0 0,0-1-1 0 0,0 1 1 0 0,0-1-1 0 0,-7 10 1 0 0,6-3-3651 0 0,4-13 3974 0 0,0 0 1 0 0,0 0-1 0 0,0 1 1 0 0,0-1-1 0 0,0 0 0 0 0,0 1 1 0 0,0-1-1 0 0,0 0 0 0 0,0 1 1 0 0,0-1-1 0 0,0 0 1 0 0,0 0-1 0 0,0 1 0 0 0,0-1 1 0 0,0 0-1 0 0,0 0 1 0 0,0 1-1 0 0,0-1 0 0 0,0 0 1 0 0,-1 0-1 0 0,1 1 1 0 0,0-1-1 0 0,0 0 0 0 0,0 0 1 0 0,-1 1-1 0 0,1-1 0 0 0,0 0 1 0 0,0 0-1 0 0,0 0 1 0 0,-1 0-1 0 0,1 1 0 0 0,0-1 1 0 0,0 0-1 0 0,-1 0 1 0 0,1 0-1 0 0,0 0 0 0 0,0 0 1 0 0,-1 0-1 0 0,-1-13-11211 0 0,2 7 7006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5216 0 0,'11'-10'10969'0'0,"-9"10"-10669"0"0,0 0-1 0 0,-1 1 1 0 0,1-1 0 0 0,0 0 0 0 0,0 0-1 0 0,0 1 1 0 0,0-1 0 0 0,0 1-1 0 0,-1 0 1 0 0,1 0 0 0 0,0-1 0 0 0,0 1-1 0 0,-1 0 1 0 0,1 0 0 0 0,-1 1 0 0 0,1-1-1 0 0,-1 0 1 0 0,1 0 0 0 0,-1 1 0 0 0,0-1-1 0 0,0 1 1 0 0,0-1 0 0 0,1 1 0 0 0,-2-1-1 0 0,1 1 1 0 0,0 0 0 0 0,0 0 0 0 0,1 3-1 0 0,1 6-151 0 0,-1 0 0 0 0,0 0-1 0 0,0 0 1 0 0,-1 14 0 0 0,4 24 761 0 0,3-19-707 0 0,-3-13-41 0 0,-1 1 0 0 0,3 27 0 0 0,2 14 72 0 0,0 68 268 0 0,-1-93-410 0 0,1-16-44 0 0,-9-18-42 0 0,0 1 0 0 0,1 0 1 0 0,-1 0-1 0 0,0-1 0 0 0,1 1 1 0 0,-1-1-1 0 0,1 1 0 0 0,-1 0 1 0 0,1-1-1 0 0,0 1 0 0 0,-1-1 1 0 0,1 0-1 0 0,-1 1 0 0 0,1-1 0 0 0,0 1 1 0 0,-1-1-1 0 0,1 0 0 0 0,0 1 1 0 0,0-1-1 0 0,-1 0 0 0 0,1 0 1 0 0,0 0-1 0 0,0 1 0 0 0,-1-1 1 0 0,1 0-1 0 0,0 0 0 0 0,0 0 0 0 0,-1 0 1 0 0,1 0-1 0 0,0-1 0 0 0,0 1 1 0 0,-1 0-1 0 0,1 0 0 0 0,0 0 1 0 0,0-1-1 0 0,-1 1 0 0 0,1 0 1 0 0,0-1-1 0 0,-1 1 0 0 0,1-1 1 0 0,0 1-1 0 0,0-1 0 0 0,17-34 80 0 0,-7 11-38 0 0,-1 1-41 0 0,0-3 10 0 0,4-17-10 0 0,-14 38-9 0 0,0 1-1 0 0,1-1 1 0 0,0 1-1 0 0,0-1 1 0 0,1 0-1 0 0,-1 1 0 0 0,1 0 1 0 0,0-1-1 0 0,0 1 1 0 0,0 0-1 0 0,1 0 1 0 0,0 0-1 0 0,-1 1 0 0 0,1-1 1 0 0,1 0-1 0 0,4-4 1 0 0,-1 5 11 0 0,0-1 0 0 0,0 0 0 0 0,-1-1 0 0 0,0 0 0 0 0,1 0 0 0 0,-2 0 0 0 0,1-1 0 0 0,6-7 0 0 0,-12 13 3 0 0,0-1 1 0 0,0 1 0 0 0,0 0-1 0 0,0 0 1 0 0,0-1 0 0 0,0 1 0 0 0,0 0-1 0 0,0-1 1 0 0,1 1 0 0 0,-1 0-1 0 0,0 0 1 0 0,0-1 0 0 0,0 1-1 0 0,1 0 1 0 0,-1 0 0 0 0,0 0-1 0 0,0-1 1 0 0,1 1 0 0 0,-1 0-1 0 0,0 0 1 0 0,0 0 0 0 0,1 0-1 0 0,-1 0 1 0 0,0-1 0 0 0,1 1-1 0 0,-1 0 1 0 0,0 0 0 0 0,0 0-1 0 0,1 0 1 0 0,-1 0 0 0 0,0 0-1 0 0,1 0 1 0 0,-1 0 0 0 0,0 0-1 0 0,1 0 1 0 0,-1 0 0 0 0,0 0-1 0 0,0 0 1 0 0,1 1 0 0 0,-1-1-1 0 0,0 0 1 0 0,1 0 0 0 0,-1 0-1 0 0,0 0 1 0 0,0 0 0 0 0,1 1-1 0 0,-1-1 1 0 0,0 0 0 0 0,0 0-1 0 0,1 0 1 0 0,-1 1 0 0 0,0-1-1 0 0,0 0 1 0 0,1 1 0 0 0,1 24 459 0 0,-9 31 52 0 0,5-35-447 0 0,0-1 0 0 0,2 0 0 0 0,0 1 0 0 0,1-1 0 0 0,1 0 0 0 0,1 0 0 0 0,10 38 0 0 0,1-36-55 0 0,-13-21-21 0 0,0-1-1 0 0,0 1 1 0 0,-1 0 0 0 0,1 0-1 0 0,0 0 1 0 0,0 0 0 0 0,-1 0-1 0 0,1 0 1 0 0,-1 0 0 0 0,1 0-1 0 0,-1 0 1 0 0,1 0 0 0 0,-1 0-1 0 0,0 0 1 0 0,1 0 0 0 0,-1 0-1 0 0,0 0 1 0 0,0 0 0 0 0,0 2-1 0 0,0-1-2 0 0,1 0 0 0 0,-1 1 0 0 0,1-1 0 0 0,-1 1-1 0 0,1-1 1 0 0,0 0 0 0 0,0 0 0 0 0,0 1 0 0 0,0-1-1 0 0,0 0 1 0 0,0 0 0 0 0,1 0 0 0 0,-1 0 0 0 0,1 0-1 0 0,-1-1 1 0 0,1 1 0 0 0,0 0 0 0 0,-1-1 0 0 0,1 1-1 0 0,0-1 1 0 0,3 2 0 0 0,-1-1-130 0 0,0 1 0 0 0,0-1 0 0 0,0-1 0 0 0,0 1-1 0 0,1-1 1 0 0,-1 1 0 0 0,0-1 0 0 0,1 0 0 0 0,-1-1 0 0 0,7 1 0 0 0,36-5-3654 0 0,-43 3 3185 0 0,-1 1 0 0 0,1-1-1 0 0,-1 0 1 0 0,0 0-1 0 0,1-1 1 0 0,-1 1-1 0 0,0-1 1 0 0,0 1 0 0 0,0-1-1 0 0,0 0 1 0 0,0 0-1 0 0,-1 0 1 0 0,1-1-1 0 0,-1 1 1 0 0,1-1-1 0 0,-1 0 1 0 0,4-5 0 0 0,-2 4-226 0 0,0 0 0 0 0,0 0 1 0 0,0 1-1 0 0,1-1 0 0 0,-1 1 1 0 0,1 0-1 0 0,9-4 0 0 0,2-4-1402 0 0,-11 1-1910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4104 0 0,'0'19'11968'0'0,"0"2"-6579"0"0,0 12-2821 0 0,1-10-1724 0 0,-2 0 0 0 0,0-1 0 0 0,-6 33-1 0 0,3-27-729 0 0,3-20-80 0 0,0 0 1 0 0,0-1-1 0 0,-1 1 1 0 0,0 0-1 0 0,-4 8 0 0 0,4-11-66 0 0,1 0-1 0 0,-1 0 0 0 0,1 0 0 0 0,0 0 1 0 0,1 1-1 0 0,-1-1 0 0 0,1 10 0 0 0,-5 29-336 0 0,1-32-742 0 0,1 0 0 0 0,0 1 1 0 0,1-1-1 0 0,0 1 0 0 0,0 20 1 0 0,-3-7-3147 0 0,2-13 1079 0 0,2 1-3380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4496 0 0,'-7'-10'1295'0'0,"5"8"-723"0"0,0 0-1 0 0,1 0 1 0 0,-1 0-1 0 0,1-1 1 0 0,0 1-1 0 0,0-1 1 0 0,0 1-1 0 0,0-1 1 0 0,0 1-1 0 0,0-1 1 0 0,1 0 0 0 0,-1 1-1 0 0,1-1 1 0 0,0 0-1 0 0,0-5 1 0 0,-9-6 10285 0 0,18 20-8724 0 0,-2 1-1980 0 0,0 1 0 0 0,-1 0 1 0 0,0 0-1 0 0,0 0 0 0 0,-1 0 0 0 0,0 1 1 0 0,-1 0-1 0 0,0 0 0 0 0,0 1 1 0 0,2 11-1 0 0,20 39 30 0 0,-25-58-180 0 0,0 1 0 0 0,0-1 1 0 0,0 1-1 0 0,0-1 0 0 0,0 1 0 0 0,0-1 0 0 0,-1 1 0 0 0,0-1 0 0 0,1 6 0 0 0,2 8 13 0 0,25 50 13 0 0,28 59-449 0 0,-52-96-45 0 0,2 8-551 0 0,-3-31 601 0 0,-1 0 0 0 0,0-1 1 0 0,0 1-1 0 0,-1 0 0 0 0,1 0 0 0 0,-1 0 1 0 0,0 8-1 0 0,-1 10-7514 0 0,-9-41 4166 0 0,9 8 2943 0 0,-1 0 1 0 0,-1 1-1 0 0,0-1 1 0 0,0 0-1 0 0,-1 0 1 0 0,0 1-1 0 0,-8-17 1 0 0,-11-33-378 0 0,19 49 1233 0 0,-1 0 0 0 0,0 0 0 0 0,-1 1 0 0 0,-8-13 0 0 0,-14-27 1257 0 0,27 45-1108 0 0,-1 0-1 0 0,0 0 1 0 0,0 0 0 0 0,-1 0 0 0 0,1 1-1 0 0,0-1 1 0 0,-1 0 0 0 0,0 1 0 0 0,1-1-1 0 0,-5-3 1 0 0,4 4 67 0 0,0-1 0 0 0,0 0 0 0 0,0 0-1 0 0,0 0 1 0 0,0 0 0 0 0,0 0 0 0 0,1 0 0 0 0,-2-5-1 0 0,-63-132 7493 0 0,65 136-7610 0 0,0 1 1 0 0,0-1-1 0 0,0 1 0 0 0,1-1 0 0 0,-1 0 0 0 0,1 1 1 0 0,0-1-1 0 0,0 0 0 0 0,0 1 0 0 0,0-1 0 0 0,1 1 1 0 0,0-1-1 0 0,-1 0 0 0 0,1 1 0 0 0,2-5 0 0 0,0 0 129 0 0,1 1-1 0 0,0-1 1 0 0,0 0-1 0 0,10-13 1 0 0,-7 12 20 0 0,1 0 0 0 0,0 0 1 0 0,1 1-1 0 0,-1 0 0 0 0,1 0 0 0 0,19-11 1 0 0,-19 13 52 0 0,-7 4-281 0 0,0 1 0 0 0,0-1 0 0 0,0 1 0 0 0,0-1 0 0 0,0 1 0 0 0,0 0 0 0 0,0 0 0 0 0,0-1 0 0 0,0 2 0 0 0,0-1 0 0 0,1 0 0 0 0,-1 0 0 0 0,0 1 0 0 0,1-1 0 0 0,-1 1 0 0 0,1 0 0 0 0,-1 0 0 0 0,0 0 0 0 0,1 0 0 0 0,-1 0 0 0 0,1 0 0 0 0,-1 1 1 0 0,0-1-1 0 0,5 2 0 0 0,-5-1-18 0 0,-1 1 0 0 0,0-1 0 0 0,1 1 0 0 0,-1 0 0 0 0,0-1 0 0 0,0 1 0 0 0,0 0 0 0 0,0 0 0 0 0,0 0 0 0 0,0-1 0 0 0,-1 1 0 0 0,1 0 0 0 0,0 0 0 0 0,-1 0 0 0 0,0 0 0 0 0,1 4 0 0 0,-1 40 303 0 0,-1-22-268 0 0,1-16-62 0 0,-1 0 0 0 0,-1 0 0 0 0,1 0 0 0 0,-1-1 0 0 0,0 1 0 0 0,-1 0 0 0 0,0-1 0 0 0,-6 12 1 0 0,2-4-7 0 0,6-13-4 0 0,1 0 0 0 0,-1 0 1 0 0,1 0-1 0 0,-1 0 1 0 0,1 0-1 0 0,0 0 1 0 0,0 0-1 0 0,0 0 1 0 0,0 0-1 0 0,0 0 0 0 0,0 0 1 0 0,1 0-1 0 0,-1 0 1 0 0,0 0-1 0 0,1 0 1 0 0,0 0-1 0 0,-1-1 1 0 0,1 1-1 0 0,0 0 0 0 0,0 0 1 0 0,0-1-1 0 0,0 1 1 0 0,2 1-1 0 0,7 10 5 0 0,-10-12-4 0 0,1 0-1 0 0,-1-1 1 0 0,0 1 0 0 0,1 0 0 0 0,-1 0 0 0 0,1 0 0 0 0,-1-1 0 0 0,1 1-1 0 0,-1 0 1 0 0,1 0 0 0 0,-1-1 0 0 0,1 1 0 0 0,0 0 0 0 0,-1-1 0 0 0,1 1-1 0 0,0-1 1 0 0,1 2 0 0 0,45 28 25 0 0,-45-30-27 0 0,0 1 1 0 0,0 0 0 0 0,0 0 0 0 0,0 0 0 0 0,0 0 0 0 0,0 0 0 0 0,0 0 0 0 0,-1 0 0 0 0,1 1 0 0 0,0-1-1 0 0,-1 1 1 0 0,1-1 0 0 0,-1 1 0 0 0,2 2 0 0 0,4 3 20 0 0,13 9 20 0 0,-2 1 2 0 0,-17-16-40 0 0,0 1 1 0 0,1 0 0 0 0,-1-1-1 0 0,1 1 1 0 0,-1-1 0 0 0,1 0 0 0 0,0 1-1 0 0,-1-1 1 0 0,1 0 0 0 0,0 0-1 0 0,3 1 1 0 0,-3-1 5 0 0,0 0 0 0 0,0-1 0 0 0,-1 1 0 0 0,1 0 0 0 0,0 0 0 0 0,-1 0 0 0 0,1 1 0 0 0,-1-1 1 0 0,0 0-1 0 0,1 0 0 0 0,-1 1 0 0 0,0-1 0 0 0,0 1 0 0 0,1-1 0 0 0,-1 1 0 0 0,1 3 0 0 0,24 31 216 0 0,-23-32-178 0 0,1 0 0 0 0,-1 0 0 0 0,0 0 0 0 0,0 0 1 0 0,0 1-1 0 0,0-1 0 0 0,-1 1 0 0 0,0 0 0 0 0,0 0 1 0 0,2 8-1 0 0,8 16 156 0 0,-10-26-157 0 0,0 1 0 0 0,-1 0 0 0 0,1 0 0 0 0,0 0 0 0 0,-1 0 0 0 0,0 1 0 0 0,0-1 0 0 0,0 0 0 0 0,0 6 0 0 0,8 82 648 0 0,-9-81-610 0 0,0-4-54 0 0,1-1 1 0 0,-1 0-1 0 0,0 0 0 0 0,0 0 1 0 0,0 0-1 0 0,-1 1 0 0 0,0-1 1 0 0,-1 0-1 0 0,1 0 0 0 0,-1-1 1 0 0,0 1-1 0 0,0 0 0 0 0,-1 0 0 0 0,0-1 1 0 0,0 0-1 0 0,-5 8 0 0 0,-2 0-59 0 0,9-12 25 0 0,0 0 0 0 0,1 1 0 0 0,-1-1 0 0 0,0 0 0 0 0,0 0 0 0 0,0 0-1 0 0,0 0 1 0 0,0 0 0 0 0,0 0 0 0 0,0 0 0 0 0,0-1 0 0 0,0 1 0 0 0,0 0 0 0 0,-1-1 0 0 0,-1 2-1 0 0,-14 10-61 0 0,-8 2-3915 0 0,25-14 3782 0 0,-1 0 1 0 0,0 0-1 0 0,0 0 0 0 0,0 0 0 0 0,0 0 1 0 0,0 0-1 0 0,0-1 0 0 0,0 1 1 0 0,0 0-1 0 0,0-1 0 0 0,0 1 0 0 0,0 0 1 0 0,0-1-1 0 0,0 1 0 0 0,1-1 1 0 0,-1 0-1 0 0,0 1 0 0 0,0-1 0 0 0,1 0 1 0 0,-1 1-1 0 0,0-1 0 0 0,1 0 0 0 0,-1 0 1 0 0,1 1-1 0 0,-1-1 0 0 0,1 0 1 0 0,-1 0-1 0 0,1 0 0 0 0,-1-1 0 0 0,-4-18-5691 0 0,7-16 2411 0 0,0 17 846 0 0,1 5 325 0 0,12-13-1732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5008 0 0,'0'0'4800'0'0,"-15"2"1701"0"0,-5 3-3508 0 0,14-1-2333 0 0,1 0 0 0 0,-1 0-1 0 0,1 1 1 0 0,0 0 0 0 0,1 0 0 0 0,-6 6-1 0 0,-27 25 1458 0 0,33-32-1960 0 0,-1-1-1 0 0,1 1 1 0 0,1 0 0 0 0,-1 1 0 0 0,0-1 0 0 0,-2 6 0 0 0,-12 12 212 0 0,11-16-283 0 0,5-5-55 0 0,1 0-1 0 0,-1 0 0 0 0,1 1 1 0 0,-1-1-1 0 0,1 1 0 0 0,-1-1 1 0 0,1 1-1 0 0,0-1 0 0 0,0 1 1 0 0,0 0-1 0 0,0 0 0 0 0,0 0 1 0 0,0-1-1 0 0,0 1 0 0 0,1 0 1 0 0,-1 0-1 0 0,0 3 0 0 0,1-4-5 0 0,-1 1-1 0 0,1-1 1 0 0,-1 0-1 0 0,0 1 0 0 0,1-1 1 0 0,-1 0-1 0 0,0 0 0 0 0,0 1 1 0 0,0-1-1 0 0,0 0 0 0 0,0 0 1 0 0,0 0-1 0 0,0 0 1 0 0,-2 1-1 0 0,-7 8 152 0 0,-14 25 262 0 0,19-30-367 0 0,0 0 0 0 0,1 1 1 0 0,0 0-1 0 0,0 0 0 0 0,1 0 0 0 0,0 0 0 0 0,0 0 0 0 0,0 1 0 0 0,1 0 0 0 0,0-1 1 0 0,0 1-1 0 0,0 0 0 0 0,1 0 0 0 0,0 13 0 0 0,1-19-70 0 0,0 0-1 0 0,0-1 1 0 0,0 1 0 0 0,0 0-1 0 0,1 0 1 0 0,-1-1-1 0 0,0 1 1 0 0,1 0 0 0 0,-1-1-1 0 0,1 1 1 0 0,-1 0 0 0 0,1-1-1 0 0,-1 1 1 0 0,1 0-1 0 0,-1-1 1 0 0,1 1 0 0 0,-1-1-1 0 0,1 1 1 0 0,0-1 0 0 0,-1 0-1 0 0,1 1 1 0 0,0-1-1 0 0,0 0 1 0 0,-1 1 0 0 0,1-1-1 0 0,0 0 1 0 0,0 0-1 0 0,-1 0 1 0 0,1 1 0 0 0,0-1-1 0 0,1 0 1 0 0,25 1 6 0 0,-23-2-7 0 0,2 1-9 0 0,0-1 1 0 0,0 0-1 0 0,0 0 0 0 0,0 0 1 0 0,0-1-1 0 0,0 0 0 0 0,-1 0 1 0 0,1 0-1 0 0,-1-1 1 0 0,1 0-1 0 0,-1 0 0 0 0,5-5 1 0 0,14-6-20 0 0,-7 6-7 0 0,10-12-108 0 0,0 4 105 0 0,-24 15 33 0 0,0-1-1 0 0,-1 1 1 0 0,1-1 0 0 0,0 1 0 0 0,0-1-1 0 0,-1 0 1 0 0,1 0 0 0 0,-1 0 0 0 0,0-1 0 0 0,4-3-1 0 0,11-4 38 0 0,0-1-2 0 0,-11 2-9 0 0,-5 8-16 0 0,0 0 0 0 0,0 0-1 0 0,0 0 1 0 0,-1 0 0 0 0,1-1-1 0 0,0 1 1 0 0,-1 0 0 0 0,1 0-1 0 0,-1 0 1 0 0,1-1 0 0 0,-1 1-1 0 0,0 0 1 0 0,1-1-1 0 0,-1 1 1 0 0,0 0 0 0 0,0-1-1 0 0,0-1 1 0 0,0 3-5 0 0,0 0 0 0 0,0 0-1 0 0,0-1 1 0 0,0 1 0 0 0,1 0 0 0 0,-1 0-1 0 0,0-1 1 0 0,0 1 0 0 0,0 0 0 0 0,0 0 0 0 0,1 0-1 0 0,-1-1 1 0 0,0 1 0 0 0,0 0 0 0 0,1 0-1 0 0,-1 0 1 0 0,0 0 0 0 0,0-1 0 0 0,0 1-1 0 0,1 0 1 0 0,-1 0 0 0 0,0 0 0 0 0,1 0 0 0 0,-1 0-1 0 0,0 0 1 0 0,0 0 0 0 0,1 0 0 0 0,-1 0-1 0 0,0 0 1 0 0,1 0 0 0 0,-1 0 0 0 0,0 0-1 0 0,0 0 1 0 0,1 0 0 0 0,-1 0 0 0 0,0 0 0 0 0,0 0-1 0 0,1 0 1 0 0,-1 1 0 0 0,0-1 0 0 0,0 0-1 0 0,1 0 1 0 0,-1 0 0 0 0,14 9 201 0 0,-6 0-163 0 0,-6-7-22 0 0,0 0-1 0 0,0 0 1 0 0,0 0 0 0 0,-1 0-1 0 0,1 0 1 0 0,-1 0 0 0 0,1 1 0 0 0,-1-1-1 0 0,0 0 1 0 0,0 1 0 0 0,0 0-1 0 0,0-1 1 0 0,0 1 0 0 0,-1-1 0 0 0,1 1-1 0 0,0 3 1 0 0,8 51 264 0 0,8 91 551 0 0,-16-121-716 0 0,-2-1 1 0 0,-2 1-1 0 0,0 0 1 0 0,-1-1-1 0 0,-11 33 1 0 0,11-32-78 0 0,4-26-37 0 0,0 1 0 0 0,0 0 1 0 0,0 0-1 0 0,0-1 0 0 0,0 1 1 0 0,0 0-1 0 0,-1 0 0 0 0,1-1 1 0 0,-1 1-1 0 0,1-1 0 0 0,-1 1 1 0 0,0 0-1 0 0,0-1 0 0 0,0 1 0 0 0,0-1 1 0 0,0 1-1 0 0,0-1 0 0 0,0 0 1 0 0,0 0-1 0 0,0 1 0 0 0,-3 1 1 0 0,-15 17 0 0 0,-10 7-324 0 0,27-26 75 0 0,-1 1 1 0 0,0-1-1 0 0,0 0 1 0 0,0 1-1 0 0,0-2 1 0 0,0 1-1 0 0,0 0 1 0 0,0 0-1 0 0,0-1 1 0 0,0 0 0 0 0,0 0-1 0 0,-5 0 1 0 0,7 0 57 0 0,0 0 1 0 0,0 0-1 0 0,-1-1 1 0 0,1 1 0 0 0,0-1-1 0 0,0 1 1 0 0,0-1-1 0 0,0 1 1 0 0,0-1 0 0 0,-1 0-1 0 0,1 1 1 0 0,0-1-1 0 0,0 0 1 0 0,1 0 0 0 0,-1 0-1 0 0,0 0 1 0 0,0 0-1 0 0,0 0 1 0 0,1 0-1 0 0,-1 0 1 0 0,0 0 0 0 0,1 0-1 0 0,-1 0 1 0 0,1-1-1 0 0,-1 1 1 0 0,1 0 0 0 0,0 0-1 0 0,-1-1 1 0 0,1 1-1 0 0,0 0 1 0 0,0 0 0 0 0,0-1-1 0 0,0 1 1 0 0,0-3-1 0 0,-1-33-2824 0 0,-1 27 2543 0 0,1 1 1 0 0,1 0-1 0 0,0 0 1 0 0,0-1-1 0 0,0 1 1 0 0,2 0-1 0 0,-1-1 1 0 0,1 1-1 0 0,0 0 1 0 0,1 0-1 0 0,0 1 1 0 0,4-10-1 0 0,25-41-1926 0 0,11-19-901 0 0,73-73 820 0 0,-111 144 2443 0 0,0 1 0 0 0,1 1 0 0 0,-1-1 0 0 0,1 1 0 0 0,0 0 0 0 0,8-5 0 0 0,19-3 2659 0 0,-31 13-1893 0 0,0-1 0 0 0,1 1 0 0 0,-1 0 0 0 0,0 0-1 0 0,1 0 1 0 0,-1 0 0 0 0,0 1 0 0 0,0-1 0 0 0,1 1-1 0 0,-1-1 1 0 0,0 1 0 0 0,4 2 0 0 0,-3-1-438 0 0,-1 0 0 0 0,0 0-1 0 0,0 1 1 0 0,0 0 0 0 0,0-1 0 0 0,0 1 0 0 0,0 0 0 0 0,-1 0-1 0 0,1 0 1 0 0,-1 0 0 0 0,0 0 0 0 0,0 0 0 0 0,0 0 0 0 0,0 0-1 0 0,-1 0 1 0 0,1 0 0 0 0,0 5 0 0 0,10 31 1311 0 0,1-15-839 0 0,-11-21-677 0 0,0 0 1 0 0,0 0-1 0 0,1 1 1 0 0,0-1 0 0 0,-1 0-1 0 0,1-1 1 0 0,0 1-1 0 0,0 0 1 0 0,5 4 0 0 0,0 1 86 0 0,-1 0 1 0 0,-1 0 0 0 0,1 1 0 0 0,-1-1 0 0 0,0 1 0 0 0,-1 0 0 0 0,4 13 0 0 0,-4-10-40 0 0,1-1-1 0 0,0 0 1 0 0,1-1-1 0 0,-1 1 1 0 0,13 14-1 0 0,-15-20-11 0 0,1 0 0 0 0,-1 0 1 0 0,0 0-1 0 0,-1 1 0 0 0,0-1 0 0 0,1 1 0 0 0,-2 0 0 0 0,1-1 1 0 0,-1 1-1 0 0,0 0 0 0 0,0 0 0 0 0,0 0 0 0 0,-1 0 0 0 0,0 0 1 0 0,-1 11-1 0 0,1-16 12 0 0,-3-2-99 0 0,1 1 1 0 0,-1-1-1 0 0,0 0 1 0 0,1 0-1 0 0,-1 0 1 0 0,1 0-1 0 0,-1-1 0 0 0,1 1 1 0 0,0-1-1 0 0,-1 1 1 0 0,1-1-1 0 0,0 0 0 0 0,0 0 1 0 0,0 0-1 0 0,0 0 1 0 0,0 0-1 0 0,-2-5 0 0 0,-24-39 131 0 0,13 24-60 0 0,13 20-101 0 0,1 0 1 0 0,-1 0 0 0 0,1 0 0 0 0,-1 0 0 0 0,1-1-1 0 0,0 1 1 0 0,0 0 0 0 0,0-1 0 0 0,0 1 0 0 0,-1-5-1 0 0,-16-44 155 0 0,12 37-128 0 0,1 0 0 0 0,1 1 0 0 0,0-2 1 0 0,0 1-1 0 0,-1-18 0 0 0,1-6-14 0 0,3 29-28 0 0,0 1 1 0 0,0-1-1 0 0,0 0 1 0 0,1 1-1 0 0,1-11 1 0 0,0 17-19 0 0,-1 1 0 0 0,0-1 0 0 0,1 0 0 0 0,-1 1 0 0 0,1-1 0 0 0,0 0 0 0 0,0 1 0 0 0,-1-1 0 0 0,1 1 0 0 0,0-1 0 0 0,0 1 0 0 0,0-1 0 0 0,1 1 0 0 0,-1 0 0 0 0,0 0 0 0 0,0-1 0 0 0,1 1 0 0 0,-1 0 0 0 0,1 0 0 0 0,-1 0 0 0 0,1 1 0 0 0,-1-1 0 0 0,1 0 0 0 0,0 0 0 0 0,-1 1 0 0 0,1-1 0 0 0,0 1 0 0 0,-1 0 0 0 0,4-1 0 0 0,9-6-625 0 0,-13 7 558 0 0,0-1 1 0 0,0 0-1 0 0,1 0 0 0 0,-1 1 0 0 0,0-1 0 0 0,0 1 0 0 0,0-1 1 0 0,1 1-1 0 0,-1-1 0 0 0,0 1 0 0 0,1 0 0 0 0,-1-1 1 0 0,0 1-1 0 0,1 0 0 0 0,1 0 0 0 0,21 1-4916 0 0,1 1 0 0 0,37 9 0 0 0,-46-8 2421 0 0,-4 1-555 0 0,-3 2-2204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6560 0 0,'0'33'10227'0'0,"0"49"-713"0"0,13-32-7247 0 0,-13 72-2416 0 0,-13-84-3304 0 0,13-33 2470 0 0,0-1 1 0 0,-1 0-1 0 0,0 0 0 0 0,1 0 1 0 0,-1 0-1 0 0,-1 0 0 0 0,1 0 1 0 0,0 0-1 0 0,-1 0 1 0 0,0 0-1 0 0,0 0 0 0 0,0-1 1 0 0,0 1-1 0 0,-1-1 0 0 0,-4 5 1 0 0,-2 2-4838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71 4072 0 0,'0'-3'521'0'0,"0"0"0"0"0,0 0 0 0 0,0 0-1 0 0,0 1 1 0 0,-1-1 0 0 0,1 0 0 0 0,-1 0 0 0 0,0 0 0 0 0,1 0 0 0 0,-1 0 0 0 0,-1 1 0 0 0,1-1 0 0 0,0 0 0 0 0,-1 1-1 0 0,1-1 1 0 0,-1 1 0 0 0,0-1 0 0 0,-3-2 0 0 0,2 3 108 0 0,0 0 0 0 0,0 0 0 0 0,-1 1 1 0 0,1-1-1 0 0,-1 1 0 0 0,1 0 0 0 0,-1 0 0 0 0,1 0 0 0 0,-1 0 0 0 0,0 0 0 0 0,0 1 1 0 0,1 0-1 0 0,-1 0 0 0 0,-4 0 0 0 0,4 0-424 0 0,0 1 1 0 0,1-1-1 0 0,-1 1 1 0 0,0 0-1 0 0,0 0 1 0 0,1 0-1 0 0,-1 1 1 0 0,1 0-1 0 0,-1-1 1 0 0,1 1-1 0 0,0 0 1 0 0,-1 0-1 0 0,1 1 0 0 0,0-1 1 0 0,0 1-1 0 0,1-1 1 0 0,-1 1-1 0 0,1 0 1 0 0,-1 0-1 0 0,1 0 1 0 0,0 1-1 0 0,0-1 1 0 0,-2 4-1 0 0,-4 10 118 0 0,1 0 0 0 0,0 0 1 0 0,-6 26-1 0 0,11-35-234 0 0,-1 8 10 0 0,1 0 0 0 0,1 1 0 0 0,1-1 1 0 0,2 24-1 0 0,-1 10-15 0 0,1-38-104 0 0,0 0 0 0 0,0 0 0 0 0,1 0 0 0 0,1-1 0 0 0,0 1 0 0 0,7 13 0 0 0,2 7-4 0 0,7 0 38 0 0,-18-30-12 0 0,1 1-1 0 0,-1 1 1 0 0,1-1 0 0 0,-1 0 0 0 0,0 1 0 0 0,0-1 0 0 0,-1 1-1 0 0,1 0 1 0 0,1 4 0 0 0,-2-1-8 0 0,2-1 0 0 0,-1 0 0 0 0,1 0 0 0 0,0 0 0 0 0,0 0 0 0 0,1-1 0 0 0,-1 1 0 0 0,1-1 0 0 0,0 0 0 0 0,1 0 0 0 0,-1 0 0 0 0,1-1 0 0 0,0 1 0 0 0,0-1 0 0 0,1 0 0 0 0,-1-1 0 0 0,1 1 0 0 0,9 3 0 0 0,4 4-20 0 0,-8 0-135 0 0,-10-10 141 0 0,0-1 0 0 0,-1 1-1 0 0,1 0 1 0 0,0 0 0 0 0,0-1 0 0 0,0 1-1 0 0,0 0 1 0 0,0-1 0 0 0,0 1 0 0 0,0-1-1 0 0,0 1 1 0 0,0-1 0 0 0,0 0-1 0 0,0 1 1 0 0,0-1 0 0 0,0 0 0 0 0,1 0-1 0 0,-1 0 1 0 0,0 0 0 0 0,0 0 0 0 0,2 0-1 0 0,2 1-243 0 0,0 0 0 0 0,0-1 0 0 0,0 0 0 0 0,0 0 0 0 0,0 0 0 0 0,0 0-1 0 0,0-1 1 0 0,0 0 0 0 0,-1 0 0 0 0,1 0 0 0 0,0-1 0 0 0,0 1 0 0 0,-1-1-1 0 0,1 0 1 0 0,0-1 0 0 0,-1 1 0 0 0,5-4 0 0 0,8-9-928 0 0,-14 12 1028 0 0,0 1-1 0 0,0-1 1 0 0,-1 1 0 0 0,1-1 0 0 0,0 0 0 0 0,-1 0 0 0 0,0 0 0 0 0,0-1 0 0 0,2-3 0 0 0,-2 3-60 0 0,1 0 1 0 0,-1 0 0 0 0,0 1-1 0 0,1-1 1 0 0,0 1-1 0 0,-1 0 1 0 0,1 0 0 0 0,0 0-1 0 0,1 0 1 0 0,4-3-1 0 0,-6 5 141 0 0,0 0 0 0 0,-1-1-1 0 0,1 1 1 0 0,0-1-1 0 0,0 1 1 0 0,-1-1 0 0 0,1 0-1 0 0,-1 0 1 0 0,1 1-1 0 0,-1-1 1 0 0,0 0 0 0 0,0 0-1 0 0,0 0 1 0 0,0-1-1 0 0,0 1 1 0 0,0 0 0 0 0,0-3-1 0 0,19-57-1986 0 0,-15 52 1878 0 0,-1-1-1 0 0,-1 1 1 0 0,0-1 0 0 0,0 1 0 0 0,-1-1 0 0 0,-1 0-1 0 0,1-14 1 0 0,4-98-904 0 0,-4 78 3492 0 0,-1 12 6357 0 0,-1 35-8669 0 0,0 0 10 0 0,0 1-1 0 0,0-1 1 0 0,0 0-1 0 0,0 0 1 0 0,0 0-1 0 0,0 0 1 0 0,1 0-1 0 0,-1 0 0 0 0,1 0 1 0 0,-1 0-1 0 0,1-1 1 0 0,0 1-1 0 0,-1 0 1 0 0,1 0-1 0 0,0 0 1 0 0,0-1-1 0 0,1 1 1 0 0,-1 0-1 0 0,2 1 1 0 0,3 6 111 0 0,-1 0 1 0 0,-1 0 0 0 0,1 0 0 0 0,-1 0 0 0 0,-1 0 0 0 0,0 1 0 0 0,0 0 0 0 0,2 16 0 0 0,-5-24-180 0 0,2 7 68 0 0,0 1-1 0 0,1 0 1 0 0,0-1-1 0 0,1 0 1 0 0,0 0-1 0 0,1 0 1 0 0,-1 0-1 0 0,7 8 1 0 0,-7-13-69 0 0,-1 0 0 0 0,0 0 0 0 0,0 0 0 0 0,0 0 0 0 0,0 1 0 0 0,-1 0 0 0 0,0-1 0 0 0,1 1 0 0 0,0 7 0 0 0,5 7 95 0 0,29 100 588 0 0,-25-91-561 0 0,-11-27-141 0 0,0 1 0 0 0,0 0 0 0 0,0-1 0 0 0,0 1 0 0 0,0 0-1 0 0,-1 0 1 0 0,1 0 0 0 0,0-1 0 0 0,-1 1 0 0 0,0 0-1 0 0,1 0 1 0 0,-1 0 0 0 0,0 0 0 0 0,0 0 0 0 0,0 4-1 0 0,10 70 130 0 0,-6-56-74 0 0,0-1-1 0 0,0 34 0 0 0,-3-49-74 0 0,-1-1-1 0 0,0 1 0 0 0,-1 0 0 0 0,1 0 1 0 0,0 0-1 0 0,-1 0 0 0 0,0 0 0 0 0,0 0 1 0 0,0-1-1 0 0,-1 1 0 0 0,1 0 0 0 0,-1-1 1 0 0,0 1-1 0 0,0-1 0 0 0,0 0 1 0 0,0 0-1 0 0,0 0 0 0 0,-1 0 0 0 0,0 0 1 0 0,1 0-1 0 0,-1 0 0 0 0,0-1 0 0 0,0 1 1 0 0,-1-1-1 0 0,1 0 0 0 0,0 0 0 0 0,-1 0 1 0 0,1-1-1 0 0,-1 1 0 0 0,0-1 0 0 0,1 0 1 0 0,-1 0-1 0 0,0 0 0 0 0,-4 0 0 0 0,-44 6-1649 0 0,45-7 890 0 0,0 0 1 0 0,0-1 0 0 0,0 0-1 0 0,0 0 1 0 0,0 0-1 0 0,0-1 1 0 0,1 0 0 0 0,-10-4-1 0 0,13 4 132 0 0,0 1 1 0 0,1-1-1 0 0,-1 1 0 0 0,1-1 0 0 0,0 0 0 0 0,-1 0 0 0 0,1 0 0 0 0,0 0 0 0 0,0-1 0 0 0,0 1 0 0 0,1-1 0 0 0,-1 1 1 0 0,1-1-1 0 0,-1 1 0 0 0,1-1 0 0 0,0 0 0 0 0,0 0 0 0 0,0 1 0 0 0,0-1 0 0 0,0 0 0 0 0,1 0 0 0 0,-1 0 1 0 0,1 0-1 0 0,0 0 0 0 0,0 0 0 0 0,1-5 0 0 0,-1-2-2954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4112 0 0,'0'0'13525'0'0,"6"44"-8973"0"0,52 70-2576 0 0,-38-88-1709 0 0,-17-23-221 0 0,0 0 1 0 0,-1 0-1 0 0,1 1 0 0 0,-1-1 1 0 0,0 1-1 0 0,0 0 0 0 0,0-1 1 0 0,0 1-1 0 0,2 6 0 0 0,-1 1 102 0 0,1 0 0 0 0,0 1 0 0 0,1-2 0 0 0,9 16 0 0 0,-9-16 0 0 0,0-1 1 0 0,-1 1-1 0 0,7 19 1 0 0,16 64 620 0 0,-23-66-398 0 0,-8-24-32 0 0,-5-11-223 0 0,1-4-86 0 0,1 1 0 0 0,-2 0 0 0 0,0 0 0 0 0,0 1-1 0 0,-13-10 1 0 0,21 19-24 0 0,0 0 0 0 0,0 0-1 0 0,0 1 1 0 0,0-1 0 0 0,0 0-1 0 0,0 0 1 0 0,0 0 0 0 0,0 0 0 0 0,1 0-1 0 0,-1 0 1 0 0,0 0 0 0 0,1 0-1 0 0,-1-1 1 0 0,0 1 0 0 0,1 0 0 0 0,-1 0-1 0 0,1 0 1 0 0,0-1 0 0 0,-1 1-1 0 0,1 0 1 0 0,0-2 0 0 0,0 2-2 0 0,0-1 1 0 0,-1 1-1 0 0,1 0 1 0 0,0 0-1 0 0,-1-1 1 0 0,1 1-1 0 0,-1 0 1 0 0,1 0-1 0 0,-1-1 1 0 0,1 1-1 0 0,-1 0 0 0 0,0 0 1 0 0,0 0-1 0 0,1 0 1 0 0,-1 0-1 0 0,0 0 1 0 0,0 0-1 0 0,-2-1 1 0 0,1 1-3 0 0,1 0 0 0 0,-1-1 0 0 0,1 1 1 0 0,-1 0-1 0 0,1-1 0 0 0,0 1 0 0 0,0-1 0 0 0,0 0 0 0 0,0 1 1 0 0,0-1-1 0 0,0 0 0 0 0,0 0 0 0 0,0 1 0 0 0,0-4 0 0 0,0 3 2 0 0,0 0 0 0 0,1 0 0 0 0,-1 0-1 0 0,0 0 1 0 0,0 1 0 0 0,0-1-1 0 0,0 0 1 0 0,-1 0 0 0 0,1 1-1 0 0,0-1 1 0 0,-1 1 0 0 0,1-1-1 0 0,-1 1 1 0 0,-2-2 0 0 0,0-2 3 0 0,0 1 1 0 0,0-1-1 0 0,1 0 0 0 0,-1 0 1 0 0,1 0-1 0 0,0 0 0 0 0,0-1 1 0 0,1 1-1 0 0,0-1 0 0 0,0 0 1 0 0,0 1-1 0 0,1-1 0 0 0,0 0 1 0 0,0 0-1 0 0,0 0 1 0 0,1 0-1 0 0,0 0 0 0 0,0 0 1 0 0,0 0-1 0 0,1 0 0 0 0,0 0 1 0 0,0 0-1 0 0,0 0 0 0 0,4-7 1 0 0,19-18-284 0 0,-24 29 234 0 0,1 0 1 0 0,1-1 0 0 0,-1 1-1 0 0,0 0 1 0 0,0 0-1 0 0,1 0 1 0 0,0 0 0 0 0,-1 1-1 0 0,1-1 1 0 0,0 0 0 0 0,0 1-1 0 0,-1-1 1 0 0,1 1-1 0 0,0-1 1 0 0,1 1 0 0 0,-1 0-1 0 0,0 0 1 0 0,4-1-1 0 0,1-2-56 0 0,19-18-932 0 0,-23 21 953 0 0,2-1-270 0 0,0 0 0 0 0,0 0 0 0 0,0 0 0 0 0,0-1 0 0 0,0 0 0 0 0,5-5 0 0 0,14-7-4083 0 0,43-22 0 0 0,-58 33 3587 0 0,23-22-7419 0 0,-11 19 3806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2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4288 0 0,'-1'4'519'0'0,"1"0"1"0"0,0 0-1 0 0,0-1 0 0 0,1 1 1 0 0,-1 0-1 0 0,1-1 0 0 0,0 1 0 0 0,0 0 1 0 0,0-1-1 0 0,0 1 0 0 0,0-1 1 0 0,3 5-1 0 0,8 17 2275 0 0,12 37 1175 0 0,-10-22-1925 0 0,1-14-956 0 0,-1 0-1 0 0,11 30 1 0 0,-14-30-748 0 0,-10-24-314 0 0,0 0 1 0 0,0 0 0 0 0,0 0-1 0 0,0 0 1 0 0,1 1 0 0 0,-1-2-1 0 0,0 1 1 0 0,1 0 0 0 0,0 0-1 0 0,-1 0 1 0 0,1-1 0 0 0,0 1-1 0 0,2 1 1 0 0,-2-2-6 0 0,0 1-1 0 0,0-1 0 0 0,0 1 1 0 0,0 0-1 0 0,0 0 1 0 0,0 0-1 0 0,-1 0 0 0 0,1 0 1 0 0,-1 0-1 0 0,0 1 0 0 0,1-1 1 0 0,1 5-1 0 0,30 43 211 0 0,-27-43-219 0 0,-1 0 1 0 0,1 0-1 0 0,-1 1 0 0 0,-1-1 0 0 0,1 1 0 0 0,-1 0 0 0 0,4 15 0 0 0,-7-22-11 0 0,-1 0 0 0 0,0 0 1 0 0,1 1-1 0 0,-1-1 0 0 0,1 0 0 0 0,-1 0 0 0 0,1 0 0 0 0,-1 0 0 0 0,1 0 0 0 0,0 0 0 0 0,0 0 1 0 0,-1-1-1 0 0,1 1 0 0 0,0 0 0 0 0,0 0 0 0 0,0 0 0 0 0,1 0 0 0 0,2 3 4 0 0,0-1 0 0 0,0 1 1 0 0,0 1-1 0 0,-1-1 0 0 0,0 1 0 0 0,1-1 0 0 0,-2 1 0 0 0,1 0 0 0 0,0 0 0 0 0,-1 0 0 0 0,2 8 1 0 0,2 0-129 0 0,0 0 0 0 0,1-1 1 0 0,0 0-1 0 0,1 0 0 0 0,0-1 1 0 0,17 18-1 0 0,-14-13-519 0 0,9 6-637 0 0,-16-19 1158 0 0,-4-3-27 0 0,0 0 1 0 0,0 0 0 0 0,0-1-1 0 0,0 1 1 0 0,0 0 0 0 0,0 0 0 0 0,0 0-1 0 0,5-26-6631 0 0,-6 17 6591 0 0,-1 0 0 0 0,0 1 0 0 0,-1-1 0 0 0,0 1 0 0 0,0 0 0 0 0,-1 0 0 0 0,0 0 0 0 0,0 0 0 0 0,-1 0 0 0 0,0 1 0 0 0,0 0 0 0 0,-1 0 0 0 0,-10-10 0 0 0,7 6 178 0 0,0 0 0 0 0,0 0-1 0 0,-9-19 1 0 0,16 26 41 0 0,0-1 1 0 0,-1 1-1 0 0,0 0 1 0 0,1 0-1 0 0,-1 0 1 0 0,-8-7-1 0 0,-3-9 110 0 0,9 12-2 0 0,0 0 0 0 0,-1 0-1 0 0,0 1 1 0 0,-12-13 0 0 0,12 14 33 0 0,1 0 1 0 0,0 0-1 0 0,0 0 1 0 0,-8-15-1 0 0,-14-19 722 0 0,23 34-729 0 0,-1 0 0 0 0,1-1-1 0 0,0 1 1 0 0,1-1 0 0 0,-1 0 0 0 0,1 0-1 0 0,-3-10 1 0 0,4 11-37 0 0,0 0-1 0 0,0 1 1 0 0,-1-1 0 0 0,1 1-1 0 0,-1 0 1 0 0,-4-6-1 0 0,4 7-16 0 0,0 0-1 0 0,0 0 0 0 0,1-1 0 0 0,-1 1 0 0 0,1-1 0 0 0,1 0 0 0 0,-1 0 0 0 0,-1-7 0 0 0,-10-23 680 0 0,11 32-716 0 0,1 0 0 0 0,-1 0-1 0 0,1 1 1 0 0,0-1 0 0 0,0 0-1 0 0,0-1 1 0 0,0 1 0 0 0,1 0-1 0 0,-1-3 1 0 0,-3-31 909 0 0,0-20 911 0 0,4 56-1848 0 0,0-1-1 0 0,0 0 0 0 0,1 1 1 0 0,-1-1-1 0 0,0 1 0 0 0,1-1 1 0 0,-1 1-1 0 0,1-1 0 0 0,0 1 1 0 0,-1-1-1 0 0,1 1 0 0 0,0 0 1 0 0,0-1-1 0 0,0 1 0 0 0,0 0 0 0 0,0 0 1 0 0,0-1-1 0 0,0 1 0 0 0,1 0 1 0 0,-1 0-1 0 0,0 0 0 0 0,1 0 1 0 0,-1 1-1 0 0,0-1 0 0 0,1 0 1 0 0,-1 1-1 0 0,1-1 0 0 0,1 0 1 0 0,22-17 1052 0 0,-14 15-922 0 0,0 2-1 0 0,-1-1 0 0 0,1 2 0 0 0,0-1 1 0 0,0 1-1 0 0,0 1 0 0 0,-1 0 0 0 0,16 4 1 0 0,4 11 278 0 0,-23-11-386 0 0,0 1 7 0 0,-1 0-1 0 0,0 0 1 0 0,0 0 0 0 0,0 1-1 0 0,-1 0 1 0 0,0 1-1 0 0,0-1 1 0 0,-1 1 0 0 0,1 0-1 0 0,-2 0 1 0 0,1 0-1 0 0,3 17 1 0 0,3 0 107 0 0,-5-11-95 0 0,-1 0 1 0 0,0 1-1 0 0,-2-1 0 0 0,1 1 0 0 0,0 24 1 0 0,-4 85-2 0 0,-1-50-201 0 0,1-70 22 0 0,1-1 0 0 0,-1 1 0 0 0,0 0 1 0 0,-1-1-1 0 0,1 1 0 0 0,0-1 0 0 0,-1 0 0 0 0,-2 5 0 0 0,2-5-201 0 0,0 0-1 0 0,0 1 0 0 0,0-1 0 0 0,1 1 0 0 0,0-1 0 0 0,0 1 0 0 0,0 0 0 0 0,-1 5 1 0 0,-3-5-1380 0 0,5-3 1452 0 0,-1-1 0 0 0,1 1 0 0 0,-1-1 0 0 0,1 0 0 0 0,0 1 0 0 0,-1-1 0 0 0,1 0 0 0 0,-1 0 0 0 0,1 1 0 0 0,-1-1 0 0 0,1 0 0 0 0,0 0-1 0 0,-1 0 1 0 0,1 0 0 0 0,-1 1 0 0 0,1-1 0 0 0,-1 0 0 0 0,0 0 0 0 0,1 0 0 0 0,-1 0 0 0 0,1 0 0 0 0,-1 0 0 0 0,1 0 0 0 0,-1 0 0 0 0,1 0 0 0 0,-1-1 0 0 0,1 1 0 0 0,-1 0 0 0 0,1 0 0 0 0,0 0 0 0 0,-1-1 0 0 0,1 1 0 0 0,-1 0 0 0 0,1 0 0 0 0,-1-1 0 0 0,1 1 0 0 0,0 0 0 0 0,-1-1 0 0 0,1 1 0 0 0,0-1 0 0 0,-1 1 0 0 0,1 0 0 0 0,0-1 0 0 0,-1 1 0 0 0,1-1 0 0 0,0 1 0 0 0,0-1 0 0 0,0 1 0 0 0,-1-1 0 0 0,1 1 0 0 0,0-1 0 0 0,0 1 0 0 0,0-1 0 0 0,0 0 0 0 0,-1-64-5050 0 0,1 32 1864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4760 0 0,'0'0'7440'0'0,"2"8"-1683"0"0,4 10-3777 0 0,-5-12-1716 0 0,0 0-1 0 0,1 0 1 0 0,-2 0 0 0 0,1 0 0 0 0,-1 0 0 0 0,0 1 0 0 0,0-1-1 0 0,-2 10 1 0 0,0 6 10 0 0,2 139-168 0 0,9-42-3230 0 0,-9-110 2267 0 0,0 30-4039 0 0,0-14-3328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6792 0 0,'0'19'8213'0'0,"2"3"-3608"0"0,-2-16-4137 0 0,0-1 0 0 0,1 1 0 0 0,0 0 1 0 0,1-1-1 0 0,-1 1 0 0 0,1-1 0 0 0,0 1 0 0 0,5 8 0 0 0,-4-8-338 0 0,0 1 0 0 0,-1-1 0 0 0,0 1 0 0 0,0-1 0 0 0,-1 1 0 0 0,1 0 0 0 0,-2 0 0 0 0,1 6 0 0 0,0-5-39 0 0,0-1 0 0 0,0 1-1 0 0,0-1 1 0 0,1 1 0 0 0,3 6 0 0 0,2 4 144 0 0,0-1 0 0 0,-2 1-1 0 0,0 1 1 0 0,-1-1 0 0 0,-1 1 0 0 0,0-1 0 0 0,-2 1-1 0 0,0 32 1 0 0,-27-52-115 0 0,21-2-116 0 0,0 0-1 0 0,1-1 0 0 0,-1 0 1 0 0,1 0-1 0 0,0 0 1 0 0,0 0-1 0 0,1 0 1 0 0,-1-1-1 0 0,1 0 1 0 0,0 1-1 0 0,0-1 0 0 0,0 0 1 0 0,1-1-1 0 0,0 1 1 0 0,-3-9-1 0 0,1 0-38 0 0,0 0 0 0 0,1-1 0 0 0,0 1 0 0 0,1-1 0 0 0,0-18 0 0 0,1-3 2 0 0,0 22-9 0 0,0 0 0 0 0,1-1 0 0 0,1 1 0 0 0,0 0 1 0 0,1 0-1 0 0,0-1 0 0 0,1 1 0 0 0,1 1 0 0 0,7-21 1 0 0,-7 26 23 0 0,-1 1 10 0 0,0 1 1 0 0,1-1 0 0 0,-1 0-1 0 0,1 1 1 0 0,1 0 0 0 0,-1 0-1 0 0,1 0 1 0 0,0 1 0 0 0,0 0-1 0 0,1-1 1 0 0,-1 2 0 0 0,13-9-1 0 0,-17 13 22 0 0,0-1 0 0 0,0 0-1 0 0,0 1 1 0 0,1-1 0 0 0,-1 1 0 0 0,0-1-1 0 0,0 1 1 0 0,1 0 0 0 0,-1-1 0 0 0,1 1-1 0 0,-1 0 1 0 0,0 0 0 0 0,1 0 0 0 0,-1 0-1 0 0,0 0 1 0 0,1 0 0 0 0,-1 0 0 0 0,0 1-1 0 0,1-1 1 0 0,-1 0 0 0 0,0 1 0 0 0,1-1-1 0 0,-1 1 1 0 0,2 1 0 0 0,-1-1 5 0 0,-1 1 1 0 0,1 0-1 0 0,-1-1 1 0 0,1 1-1 0 0,-1 0 1 0 0,0 0-1 0 0,1 0 1 0 0,-1 0-1 0 0,0 1 1 0 0,-1-1-1 0 0,1 0 1 0 0,0 0-1 0 0,0 4 1 0 0,2 10 57 0 0,-1 0 0 0 0,-1 0 1 0 0,-1 25-1 0 0,0-29-56 0 0,-1-4-7 0 0,0 0 1 0 0,0 0-1 0 0,0 0 0 0 0,-1-1 1 0 0,-5 12-1 0 0,1 3-8 0 0,-4 6 14 0 0,9-26-19 0 0,0 0 0 0 0,0 0 0 0 0,0 0-1 0 0,0 0 1 0 0,1 0 0 0 0,-1 1 0 0 0,1-1 0 0 0,-1 0 0 0 0,1 0 0 0 0,0 1 0 0 0,0 2-1 0 0,-13 43 0 0 0,13-47-3 0 0,0 1-1 0 0,0-1 1 0 0,0 1-1 0 0,0-1 1 0 0,0 0-1 0 0,0 1 1 0 0,0-1-1 0 0,1 0 1 0 0,-1 1-1 0 0,1-1 1 0 0,-1 0-1 0 0,1 1 1 0 0,-1-1-1 0 0,1 0 1 0 0,0 0-1 0 0,-1 0 1 0 0,1 0-1 0 0,0 0 0 0 0,0 0 1 0 0,0 0-1 0 0,2 2 1 0 0,0-2 1 0 0,0 1-1 0 0,0-1 1 0 0,0 0 0 0 0,0 0-1 0 0,0 0 1 0 0,0-1 0 0 0,0 1 0 0 0,0-1-1 0 0,1 0 1 0 0,5 0 0 0 0,30-2 97 0 0,38 1 97 0 0,-71 2-133 0 0,0-1 0 0 0,-1 1-1 0 0,1 0 1 0 0,0 1 0 0 0,-1-1 0 0 0,1 1-1 0 0,-1 0 1 0 0,0 1 0 0 0,1-1-1 0 0,7 6 1 0 0,13 7 190 0 0,-21-13-204 0 0,-1 0 1 0 0,0 0 0 0 0,0 1 0 0 0,-1-1-1 0 0,1 1 1 0 0,0 0 0 0 0,-1 0-1 0 0,6 6 1 0 0,4 6 93 0 0,-10-13-127 0 0,0 1 0 0 0,-1 0-1 0 0,1 0 1 0 0,-1 0 0 0 0,0 0-1 0 0,0 0 1 0 0,0 1-1 0 0,1 3 1 0 0,1 3 86 0 0,0 0 1 0 0,-1 0-1 0 0,0 1 0 0 0,-1-1 0 0 0,0 1 0 0 0,-1-1 1 0 0,0 1-1 0 0,-1 13 0 0 0,0 6 72 0 0,1-21-143 0 0,0 1 0 0 0,-1-1 0 0 0,0 1-1 0 0,-1 0 1 0 0,0-1 0 0 0,0 1 0 0 0,-1-1 0 0 0,0 1 0 0 0,-1-1 0 0 0,-7 18-1 0 0,-5 1 11 0 0,10-19-88 0 0,0 0 0 0 0,0 0-1 0 0,0 0 1 0 0,-1-1 0 0 0,-8 8 0 0 0,6-6-66 0 0,5-7-83 0 0,0 1-1 0 0,0-1 1 0 0,0 1 0 0 0,-1-1 0 0 0,1 0 0 0 0,-1 0 0 0 0,1-1 0 0 0,-1 1 0 0 0,0-1 0 0 0,0 0-1 0 0,0 0 1 0 0,-1 0 0 0 0,-7 2 0 0 0,-6 0-1022 0 0,17-3 839 0 0,1-1-1 0 0,-1 0 0 0 0,0 1 1 0 0,1-1-1 0 0,-1 0 0 0 0,0 0 1 0 0,1 1-1 0 0,-1-1 1 0 0,0 0-1 0 0,0 0 0 0 0,1 0 1 0 0,-1 0-1 0 0,0 0 1 0 0,0 0-1 0 0,1 0 0 0 0,-1 0 1 0 0,0-1-1 0 0,0 1 0 0 0,1 0 1 0 0,-1 0-1 0 0,-1-1 1 0 0,1-1-519 0 0,1 0 0 0 0,-1 0 0 0 0,0 0 0 0 0,1 0 0 0 0,-1 0 0 0 0,1 0 0 0 0,-1-1 0 0 0,1 1 0 0 0,0 0 0 0 0,0 0 0 0 0,1-4 0 0 0,-1-7-4380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182 189 4984 0 0,'-4'0'1002'0'0,"-1"0"0"0"0,1 0-1 0 0,0 1 1 0 0,0 0 0 0 0,0 0 0 0 0,0 0 0 0 0,0 0 0 0 0,0 1 0 0 0,-6 3 0 0 0,5-2-250 0 0,0 0 0 0 0,0 0 1 0 0,1 1-1 0 0,0-1 1 0 0,-1 1-1 0 0,-4 6 1 0 0,-1 5-58 0 0,-1 0-1 0 0,2 1 1 0 0,-12 24 0 0 0,4-7-158 0 0,13-24-472 0 0,1 1 0 0 0,0 0 0 0 0,0 0 0 0 0,1 0 0 0 0,0 1 0 0 0,-1 20 1 0 0,-3 18 29 0 0,5-40-65 0 0,-1 1 1 0 0,2-1 0 0 0,-1 0 0 0 0,1 1 0 0 0,2 11 0 0 0,-2-17 1 0 0,1 1 0 0 0,0-1 0 0 0,0 1 0 0 0,0-1 0 0 0,0 0 0 0 0,1 0 0 0 0,0 0 0 0 0,-1 0 0 0 0,2 0 0 0 0,-1 0 0 0 0,0 0 0 0 0,1 0 0 0 0,5 6 0 0 0,11 10 163 0 0,-18-17-173 0 0,1-1 0 0 0,0 0 0 0 0,-1 1 0 0 0,1-1 0 0 0,0 0 0 0 0,0 0 0 0 0,0 0-1 0 0,1 0 1 0 0,-1-1 0 0 0,0 1 0 0 0,1-1 0 0 0,-1 1 0 0 0,1-1 0 0 0,-1 0 0 0 0,1 0 0 0 0,0 0 0 0 0,-1 0 0 0 0,1 0 0 0 0,0-1 0 0 0,0 1 0 0 0,0-1 0 0 0,3 0 0 0 0,-3-3-72 0 0,1 0-1 0 0,-1-1 1 0 0,0 0 0 0 0,0 1 0 0 0,-1-1 0 0 0,1 0-1 0 0,-1 0 1 0 0,1-1 0 0 0,-1 1 0 0 0,-1 0-1 0 0,4-9 1 0 0,0 0-71 0 0,3-4-278 0 0,0-1 0 0 0,-2 0 0 0 0,8-33 0 0 0,5-11-338 0 0,-16 52 680 0 0,0-1 0 0 0,-1 0 0 0 0,0 0 1 0 0,0 0-1 0 0,-1 0 0 0 0,-1 0 0 0 0,0 0 1 0 0,-1-15-1 0 0,-2 1 116 0 0,-2-1-1 0 0,-8-29 1 0 0,0 5 112 0 0,10 34 0 0 0,0-1 1 0 0,-2 1-1 0 0,0 0 1 0 0,-1 0-1 0 0,-15-27 1 0 0,19 38 60 0 0,0 0 0 0 0,0 0 0 0 0,1 0 1 0 0,-1 0-1 0 0,1 0 0 0 0,1 0 0 0 0,-1-7 1422 0 0,0 12-1602 0 0,1 0 1 0 0,-1 0 0 0 0,1 0-1 0 0,-1 1 1 0 0,1-1 0 0 0,-1 0 0 0 0,1 0-1 0 0,-1 1 1 0 0,1-1 0 0 0,-1 0 0 0 0,1 1-1 0 0,0-1 1 0 0,-1 1 0 0 0,1-1 0 0 0,0 0-1 0 0,-1 1 1 0 0,1-1 0 0 0,0 1 0 0 0,-1-1-1 0 0,1 1 1 0 0,0-1 0 0 0,0 1 0 0 0,0-1-1 0 0,0 1 1 0 0,-1-1 0 0 0,1 1 0 0 0,0-1-1 0 0,0 1 1 0 0,0-1 0 0 0,0 1 0 0 0,0 0-1 0 0,0 0 1 0 0,0 29 500 0 0,-1 4-187 0 0,-2-22-363 0 0,0-1 0 0 0,1 1 0 0 0,1 0 0 0 0,0 0-1 0 0,0 0 1 0 0,1 0 0 0 0,0 0 0 0 0,2 0-1 0 0,-1 0 1 0 0,1-1 0 0 0,6 19 0 0 0,-5-21-71 0 0,0-1 0 0 0,0 1 0 0 0,0 0 1 0 0,-1 1-1 0 0,-1-1 0 0 0,2 18 0 0 0,-3-24-12 0 0,0-1 1 0 0,0 1-1 0 0,1-1 0 0 0,0 0 0 0 0,-1 1 1 0 0,1-1-1 0 0,0 1 0 0 0,0-1 0 0 0,0 0 1 0 0,1 0-1 0 0,-1 0 0 0 0,0 0 0 0 0,1 0 1 0 0,2 3-1 0 0,-3-3-50 0 0,1-1 1 0 0,-1 1-1 0 0,1 0 1 0 0,-1 0-1 0 0,0 0 1 0 0,0 0-1 0 0,0 0 1 0 0,0 0-1 0 0,0 0 1 0 0,0 0-1 0 0,-1 1 1 0 0,1-1 0 0 0,-1 0-1 0 0,1 3 1 0 0,-1-1-349 0 0,1 0 1 0 0,0 1 0 0 0,0-1-1 0 0,0 0 1 0 0,0 0 0 0 0,1 0-1 0 0,-1 0 1 0 0,1 0 0 0 0,0 0-1 0 0,0 0 1 0 0,1-1 0 0 0,-1 1-1 0 0,1-1 1 0 0,-1 0-1 0 0,5 4 1 0 0,-5-5-155 0 0,0 0-1 0 0,-1-1 1 0 0,2 1 0 0 0,-1-1-1 0 0,0 1 1 0 0,0-1 0 0 0,0 0-1 0 0,1 1 1 0 0,-1-1-1 0 0,0 0 1 0 0,1-1 0 0 0,-1 1-1 0 0,1 0 1 0 0,-1-1-1 0 0,4 1 1 0 0,-2-3-1683 0 0,7-6-1819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3304 0 0,'-6'-1'12999'0'0,"-23"2"-9037"0"0,28 0-3880 0 0,0-1 1 0 0,0 1-1 0 0,0 0 1 0 0,1 0-1 0 0,-1-1 0 0 0,0 1 1 0 0,1 0-1 0 0,-1 0 1 0 0,1-1-1 0 0,-1 1 1 0 0,1 0-1 0 0,-1 0 0 0 0,1 0 1 0 0,-1 0-1 0 0,1 0 1 0 0,0 0-1 0 0,-1 1 1 0 0,-8 15 863 0 0,-3-7-358 0 0,8-8-459 0 0,1 0 1 0 0,1 0-1 0 0,-1 0 1 0 0,0 0 0 0 0,0 1-1 0 0,1 0 1 0 0,0-1-1 0 0,-1 1 1 0 0,1 0 0 0 0,0 0-1 0 0,0 0 1 0 0,-2 6-1 0 0,-21 48 902 0 0,19-43-740 0 0,-1 0 0 0 0,-8 27 0 0 0,7-11-63 0 0,5-21-221 0 0,1-1 0 0 0,0 0 0 0 0,0 1 0 0 0,1-1 1 0 0,0 13-1 0 0,1-20-8 0 0,-1 1 1 0 0,1-1 0 0 0,0 1-1 0 0,1 0 1 0 0,-1-1 0 0 0,0 1-1 0 0,0-1 1 0 0,1 1-1 0 0,-1-1 1 0 0,0 1 0 0 0,1-1-1 0 0,0 1 1 0 0,-1-1-1 0 0,1 1 1 0 0,0-1 0 0 0,0 0-1 0 0,0 1 1 0 0,0-1-1 0 0,0 0 1 0 0,0 0 0 0 0,0 0-1 0 0,0 0 1 0 0,0 0 0 0 0,0 0-1 0 0,1 0 1 0 0,-1 0-1 0 0,0 0 1 0 0,1-1 0 0 0,-1 1-1 0 0,1 0 1 0 0,-1-1-1 0 0,1 1 1 0 0,-1-1 0 0 0,1 0-1 0 0,-1 1 1 0 0,1-1 0 0 0,2 0-1 0 0,1 0-44 0 0,1 0 1 0 0,0 0-1 0 0,0 0 0 0 0,0-1 0 0 0,-1 0 0 0 0,1 0 0 0 0,0 0 1 0 0,-1-1-1 0 0,1 0 0 0 0,-1 0 0 0 0,0-1 0 0 0,0 1 1 0 0,0-1-1 0 0,0 0 0 0 0,0-1 0 0 0,0 1 0 0 0,6-6 1 0 0,32-37-288 0 0,-39 38 391 0 0,0-1 0 0 0,0 0 0 0 0,-1 0 0 0 0,0 0 0 0 0,0-1 0 0 0,-1 1 0 0 0,-1-1 0 0 0,1 1 0 0 0,-1-1 0 0 0,-1 1 0 0 0,0-1 0 0 0,-2-18 0 0 0,1-11 445 0 0,1 39-490 0 0,0 0-1 0 0,-1-1 0 0 0,1 1 1 0 0,0 0-1 0 0,0 0 0 0 0,0 0 1 0 0,0-1-1 0 0,0 1 0 0 0,0 0 1 0 0,0 0-1 0 0,0 0 0 0 0,0-1 1 0 0,0 1-1 0 0,0 0 0 0 0,0 0 1 0 0,0 0-1 0 0,0-1 0 0 0,0 1 1 0 0,1 0-1 0 0,-1 0 0 0 0,0 0 1 0 0,0 0-1 0 0,0-1 0 0 0,0 1 1 0 0,0 0-1 0 0,0 0 0 0 0,0 0 1 0 0,1 0-1 0 0,-1 0 0 0 0,0-1 1 0 0,0 1-1 0 0,0 0 0 0 0,0 0 1 0 0,0 0-1 0 0,1 0 1 0 0,-1 0-1 0 0,0 0 0 0 0,0 0 1 0 0,0 0-1 0 0,1 0 0 0 0,-1-1 1 0 0,0 1-1 0 0,0 0 0 0 0,0 0 1 0 0,0 0-1 0 0,1 0 0 0 0,-1 0 1 0 0,0 0-1 0 0,1 1 0 0 0,10 7 421 0 0,7 16-23 0 0,-14-5-198 0 0,2 2-26 0 0,16 36 119 0 0,-16-45-270 0 0,-1-1-1 0 0,0 2 1 0 0,0-1 0 0 0,-2 0-1 0 0,5 26 1 0 0,6 15 144 0 0,-11-38-121 0 0,1 0-1 0 0,-2 0 0 0 0,2 30 0 0 0,-1-6 1 0 0,-1-17-3 0 0,0 1-1 0 0,-3 42 1 0 0,-1-18-72 0 0,0-39-97 0 0,0 0 1 0 0,-1 0-1 0 0,0 0 0 0 0,0-1 0 0 0,-1 1 1 0 0,0-1-1 0 0,0 0 0 0 0,-1 0 1 0 0,0-1-1 0 0,-7 8 0 0 0,6-10-767 0 0,-1-1-1 0 0,1 0 0 0 0,-1-1 1 0 0,0 1-1 0 0,1-1 1 0 0,-1 0-1 0 0,0-1 1 0 0,-12 2-1 0 0,-11-40-12139 0 0,27 10 8090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4232 0 0,'0'0'5968'0'0,"0"11"2740"0"0,2 15-2446 0 0,8 1-4039 0 0,-9-24-2104 0 0,-1 1 0 0 0,2-1 0 0 0,-1 1 0 0 0,0-1-1 0 0,1 1 1 0 0,-1-1 0 0 0,1 0 0 0 0,0 0 0 0 0,0 1 0 0 0,0-1 0 0 0,0-1 0 0 0,1 1 0 0 0,-1 0 0 0 0,1-1 0 0 0,0 1 0 0 0,0-1 0 0 0,4 3 0 0 0,-5-3-76 0 0,1 0-1 0 0,-1-1 1 0 0,0 1 0 0 0,0 0 0 0 0,0 0-1 0 0,0 0 1 0 0,0 1 0 0 0,0-1 0 0 0,-1 0-1 0 0,1 1 1 0 0,-1-1 0 0 0,0 1 0 0 0,0 0 0 0 0,0-1-1 0 0,0 1 1 0 0,1 5 0 0 0,15 29 372 0 0,42 43 227 0 0,-57-78-613 0 0,0 1 0 0 0,0-1 0 0 0,0 1 0 0 0,0 0 0 0 0,0 0 0 0 0,-1 0 1 0 0,1 0-1 0 0,-1 0 0 0 0,2 6 0 0 0,6 11 66 0 0,50 70 320 0 0,-42-67-285 0 0,-12-17-94 0 0,-1-1-1 0 0,0 1 1 0 0,0 1 0 0 0,-1-1-1 0 0,1 0 1 0 0,-1 1-1 0 0,-1 0 1 0 0,3 8 0 0 0,-3-8-15 0 0,1-1 0 0 0,0 0 1 0 0,0-1-1 0 0,0 1 1 0 0,6 7-1 0 0,-6-8-14 0 0,0-1 0 0 0,0 1 0 0 0,0-1 0 0 0,-1 1-1 0 0,1 0 1 0 0,-1 0 0 0 0,-1 0 0 0 0,1 1 0 0 0,1 6 0 0 0,30 92-7 0 0,-27-61 0 0 0,4 35 0 0 0,2 94 0 0 0,-11-143 0 0 0,-2 0 0 0 0,-1 0 0 0 0,-2 0 0 0 0,0 0 0 0 0,-2-1 0 0 0,-1 0 0 0 0,-15 37 0 0 0,-19 21-2483 0 0,22-51-1987 0 0,16-31 2830 0 0,0 0 1 0 0,0 0-1 0 0,-1 0 0 0 0,0 0 0 0 0,1-1 1 0 0,-2 1-1 0 0,1-1 0 0 0,0 0 1 0 0,-6 3-1 0 0,2-2-5057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98 7480 0 0,'-26'9'5177'0'0,"24"-8"-4753"0"0,1 0 0 0 0,-1 0 0 0 0,1 0 0 0 0,-1-1 0 0 0,1 1 0 0 0,-1 0 0 0 0,1-1 0 0 0,-1 1 0 0 0,0-1 0 0 0,1 1 0 0 0,-1-1 0 0 0,0 0 0 0 0,0 0 0 0 0,1 0 0 0 0,-1 0 0 0 0,0 0 0 0 0,-3-1 0 0 0,6-1-236 0 0,0 0 0 0 0,1-1 0 0 0,-1 1 0 0 0,0 0 0 0 0,1-1 0 0 0,-1 1 0 0 0,1 0 0 0 0,0 0 0 0 0,0 0 0 0 0,0 0 0 0 0,0 1 0 0 0,0-1 0 0 0,3-2 0 0 0,-3 3-11 0 0,26-14 545 0 0,1-2 44 0 0,-23 12-641 0 0,0 0 1 0 0,0 1-1 0 0,1-1 1 0 0,-1 2-1 0 0,1-1 0 0 0,0 0 1 0 0,0 1-1 0 0,0 1 1 0 0,1-1-1 0 0,-1 1 0 0 0,11-2 1 0 0,6 1 343 0 0,1 1 0 0 0,30 1 1 0 0,-45 1-313 0 0,-7 1-127 0 0,0 0-1 0 0,0 0 1 0 0,-1 0-1 0 0,1 0 0 0 0,0 0 1 0 0,-1 0-1 0 0,1 1 0 0 0,-1-1 1 0 0,1 1-1 0 0,-1 0 1 0 0,0 0-1 0 0,1 0 0 0 0,-1 0 1 0 0,0 0-1 0 0,0 0 0 0 0,-1 0 1 0 0,1 1-1 0 0,0-1 1 0 0,1 4-1 0 0,25 50 275 0 0,-23-46-269 0 0,0 1 0 0 0,-1 0-1 0 0,-1 0 1 0 0,0 0 0 0 0,0 0-1 0 0,-1 1 1 0 0,0 12 0 0 0,-1-17-16 0 0,-1 1 1 0 0,1-1 0 0 0,1 0-1 0 0,0 0 1 0 0,3 11 0 0 0,-2-11 17 0 0,-1 1 0 0 0,0 0 0 0 0,0-1 0 0 0,-1 1 0 0 0,1 12 0 0 0,2 268 885 0 0,-3-280-884 0 0,0-1 0 0 0,1 1 0 0 0,0 0-1 0 0,0 0 1 0 0,1-1 0 0 0,0 0 0 0 0,0 1-1 0 0,0-1 1 0 0,6 7 0 0 0,-7-9-9 0 0,1-1 0 0 0,0 0 0 0 0,0 0 0 0 0,0 0 0 0 0,0 0 0 0 0,1 0 0 0 0,-1 0 1 0 0,1-1-1 0 0,0 0 0 0 0,0 0 0 0 0,0 0 0 0 0,1 0 0 0 0,-1 0 0 0 0,1-1 0 0 0,-1 0 0 0 0,6 2 0 0 0,-4-3 8 0 0,0 0 0 0 0,0 0-1 0 0,1-1 1 0 0,-1 0-1 0 0,0 0 1 0 0,0 0 0 0 0,0-1-1 0 0,0 0 1 0 0,0 0 0 0 0,1 0-1 0 0,-2-1 1 0 0,11-4-1 0 0,-13 4-25 0 0,1 0 0 0 0,-1-1 0 0 0,1 1-1 0 0,-1-1 1 0 0,0 0 0 0 0,0 0-1 0 0,0 0 1 0 0,0-1 0 0 0,-1 1-1 0 0,0-1 1 0 0,5-7 0 0 0,-5 7 8 0 0,1 0 0 0 0,-1-1 0 0 0,1 1 1 0 0,1 1-1 0 0,-1-1 0 0 0,8-6 0 0 0,-10 8-19 0 0,0 1 0 0 0,0 0 1 0 0,0 0-1 0 0,0-1 0 0 0,0 1 0 0 0,0 0 1 0 0,0-1-1 0 0,0 1 0 0 0,0-1 0 0 0,0 0 0 0 0,-1 1 1 0 0,1-1-1 0 0,-1 1 0 0 0,1-1 0 0 0,-1-3 1 0 0,1 3-19 0 0,-1 0 1 0 0,0 0-1 0 0,1 0 1 0 0,0 0 0 0 0,-1 0-1 0 0,1 0 1 0 0,0 1-1 0 0,0-1 1 0 0,0 0 0 0 0,0 0-1 0 0,0 0 1 0 0,1 1-1 0 0,2-4 1 0 0,0 1-208 0 0,0-1 1 0 0,0 0-1 0 0,-1 0 0 0 0,0-1 0 0 0,1 1 1 0 0,-2-1-1 0 0,1 1 0 0 0,-1-1 1 0 0,0 0-1 0 0,2-9 0 0 0,-1-20-2817 0 0,-3 32 2527 0 0,-1 0 0 0 0,1 0 0 0 0,1 0 0 0 0,-1 0 0 0 0,0 0 0 0 0,1 0-1 0 0,-1 0 1 0 0,1 0 0 0 0,0 0 0 0 0,0 0 0 0 0,0 0 0 0 0,3-4 0 0 0,1-3-1400 0 0,-1 1 1 0 0,0-1 0 0 0,0 1-1 0 0,-1-1 1 0 0,2-15 0 0 0,-2 15 23 0 0,-2-11-2341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81 5344 0 0,'9'-17'4525'0'0,"-8"16"-4351"0"0,0 1 0 0 0,0-1 1 0 0,0 0-1 0 0,0 0 0 0 0,0 1 0 0 0,0-1 0 0 0,0 0 0 0 0,0 0 0 0 0,0 0 1 0 0,-1 0-1 0 0,1 0 0 0 0,0 0 0 0 0,-1 0 0 0 0,1 0 0 0 0,0 0 1 0 0,-1 0-1 0 0,1-1 0 0 0,-1 1 0 0 0,0 0 0 0 0,1 0 0 0 0,-1-3 1 0 0,0 4-54 0 0,0-1 0 0 0,0 0 0 0 0,0 0 0 0 0,0 1 1 0 0,1-1-1 0 0,-1 0 0 0 0,0 1 0 0 0,0-1 0 0 0,1 0 0 0 0,-1 0 1 0 0,0 1-1 0 0,1-1 0 0 0,-1 1 0 0 0,1-1 0 0 0,-1 0 1 0 0,0 1-1 0 0,1-1 0 0 0,0 1 0 0 0,-1-1 0 0 0,1 1 1 0 0,-1-1-1 0 0,1 1 0 0 0,0-1 0 0 0,-1 1 0 0 0,1 0 1 0 0,1-1-1 0 0,32-11 4412 0 0,-31 10-3999 0 0,0 0 0 0 0,0 1 0 0 0,0-1 0 0 0,1 1 0 0 0,-1 0 0 0 0,1 0 0 0 0,-1 1 0 0 0,1-1 0 0 0,5 0 0 0 0,-7 1-117 0 0,16 48 1884 0 0,-19 3-2080 0 0,-2-1-1 0 0,-13 66 1 0 0,9-85-124 0 0,-21 59 0 0 0,10-50 1 0 0,-10 17-30 0 0,22-48-71 0 0,0 1 1 0 0,1 1 0 0 0,0-1 0 0 0,1 1-1 0 0,-5 17 1 0 0,8-20 9 0 0,-2-1 0 0 0,1 1 0 0 0,-1 0 1 0 0,0 0-1 0 0,-1-1 0 0 0,0 0 0 0 0,0 0 0 0 0,-1 0 0 0 0,1 0 0 0 0,-1-1 1 0 0,-7 7-1 0 0,5-7-5 0 0,3-2 1 0 0,-1-1 1 0 0,1 2-1 0 0,0-1 0 0 0,0 0 1 0 0,0 1-1 0 0,0 0 0 0 0,1 0 0 0 0,-5 9 1 0 0,-29 47 20 0 0,34-55-24 0 0,0 0-1 0 0,-1 0 1 0 0,0 0 0 0 0,0-1 0 0 0,0 0 0 0 0,-6 6 0 0 0,-13 19 41 0 0,15-18-36 0 0,6-10 0 0 0,1 0-1 0 0,0 0 1 0 0,0-1 0 0 0,0 1-1 0 0,0 0 1 0 0,0 0 0 0 0,0 0-1 0 0,0 0 1 0 0,1 0 0 0 0,-1 0-1 0 0,1 0 1 0 0,0 0 0 0 0,-1 0-1 0 0,1 1 1 0 0,0 2 0 0 0,13-3 11 0 0,-1-1 0 0 0,1 0 0 0 0,15-2 0 0 0,-26 1-19 0 0,82-13-10 0 0,-69 11 21 0 0,1-1 1 0 0,-1 0 0 0 0,1-2-1 0 0,-1 0 1 0 0,0 0 0 0 0,-1-1-1 0 0,24-14 1 0 0,-10 1 27 0 0,22-10 27 0 0,-48 28-62 0 0,0 0 0 0 0,0 0 0 0 0,0 0 0 0 0,0-1 1 0 0,0 1-1 0 0,0 0 0 0 0,0-1 0 0 0,0 0 0 0 0,0 1 1 0 0,-1-1-1 0 0,1 0 0 0 0,-1 0 0 0 0,1 0 0 0 0,1-3 0 0 0,16-15-49 0 0,-15 16-99 0 0,-1-1 1 0 0,1 1-1 0 0,-1 0 0 0 0,1-1 1 0 0,-1 0-1 0 0,0 0 0 0 0,-1 0 1 0 0,1 0-1 0 0,-1 0 0 0 0,2-7 1 0 0,-4 12 118 0 0,0-1-1 0 0,0 0 1 0 0,0 0 0 0 0,0 1-1 0 0,0-1 1 0 0,1 0 0 0 0,-1 1 0 0 0,0-1-1 0 0,1 0 1 0 0,-1 1 0 0 0,0-1 0 0 0,1 0-1 0 0,-1 1 1 0 0,1-1 0 0 0,-1 1 0 0 0,1-1-1 0 0,-1 1 1 0 0,1-1 0 0 0,-1 1 0 0 0,1-1-1 0 0,0 1 1 0 0,-1 0 0 0 0,1-1-1 0 0,0 1 1 0 0,-1 0 0 0 0,1-1 0 0 0,0 1-1 0 0,-1 0 1 0 0,1 0 0 0 0,0 0 0 0 0,0-1-1 0 0,-1 1 1 0 0,1 0 0 0 0,0 0 0 0 0,1 1-1 0 0,-1-1-16 0 0,-1 0-1 0 0,1 0 1 0 0,0 0-1 0 0,0 0 1 0 0,0-1-1 0 0,0 1 1 0 0,-1 0-1 0 0,1 0 0 0 0,0 0 1 0 0,0-1-1 0 0,0 1 1 0 0,-1 0-1 0 0,1-1 1 0 0,0 1-1 0 0,-1-1 1 0 0,1 1-1 0 0,0-1 1 0 0,-1 1-1 0 0,1-1 0 0 0,0 1 1 0 0,-1-1-1 0 0,1 1 1 0 0,-1-1-1 0 0,1 0 1 0 0,-1 0-1 0 0,1 1 1 0 0,-1-1-1 0 0,0 0 1 0 0,1 0-1 0 0,-1 1 0 0 0,0-1 1 0 0,0 0-1 0 0,1 0 1 0 0,-1 0-1 0 0,0 1 1 0 0,0-2-1 0 0,1-14-1721 0 0,2 0-1 0 0,-1 0 1 0 0,2 1-1 0 0,0-1 1 0 0,10-21-1 0 0,9-15-3131 0 0,-16 35 3014 0 0,1 1 1 0 0,16-27-1 0 0,-11 16-2148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4256 0 0,'-4'0'1442'0'0,"-39"1"9792"0"0,40-1-10675 0 0,0 1 1 0 0,0-1 0 0 0,-1 1-1 0 0,1 0 1 0 0,0 0 0 0 0,0 0 0 0 0,0 0-1 0 0,0 0 1 0 0,-4 3 0 0 0,-1 1 1207 0 0,8-4-1617 0 0,-1-1 0 0 0,0 1 0 0 0,0-1 0 0 0,1 1 0 0 0,-1 0 1 0 0,0-1-1 0 0,1 1 0 0 0,-1 0 0 0 0,1 0 0 0 0,-1-1 0 0 0,1 1 0 0 0,-1 0 0 0 0,1 0 1 0 0,0 0-1 0 0,-1 0 0 0 0,1-1 0 0 0,0 1 0 0 0,-1 0 0 0 0,1 0 0 0 0,0 0 0 0 0,0 0 1 0 0,0 0-1 0 0,0 0 0 0 0,0 0 0 0 0,0 0 0 0 0,0 0 0 0 0,0-1 0 0 0,1 1 0 0 0,-1 0 1 0 0,1 2-1 0 0,-1 1-58 0 0,0 0 0 0 0,1 1 0 0 0,0-1 1 0 0,0 0-1 0 0,0 0 0 0 0,0 0 0 0 0,1 0 1 0 0,-1 0-1 0 0,1 0 0 0 0,0 0 0 0 0,0-1 1 0 0,4 5-1 0 0,-4-4-49 0 0,1-1 0 0 0,-1 1 1 0 0,0 0-1 0 0,0-1 1 0 0,0 1-1 0 0,-1 0 0 0 0,1 0 1 0 0,-1 0-1 0 0,0 1 0 0 0,0-1 1 0 0,-1 0-1 0 0,1 5 0 0 0,0 0 3 0 0,0 0 0 0 0,0-1-1 0 0,1 1 1 0 0,0-1-1 0 0,1 0 1 0 0,0 0 0 0 0,5 11-1 0 0,-3-10-21 0 0,-2-1 1 0 0,1 1-1 0 0,-1 0 1 0 0,-1 1-1 0 0,0-1 1 0 0,0 0-1 0 0,1 15 0 0 0,-3-7 30 0 0,-1 7-40 0 0,1 0 0 0 0,2 0 1 0 0,8 48-1 0 0,-8-60-41 0 0,0-1 0 0 0,0 1 0 0 0,-2 0 0 0 0,0 22 1 0 0,2 17-347 0 0,2-34 164 0 0,-4-13 76 0 0,1 1 0 0 0,0-1 0 0 0,0 1 0 0 0,0-1 0 0 0,0 0 0 0 0,1 1-1 0 0,0-1 1 0 0,0 0 0 0 0,0 0 0 0 0,0 0 0 0 0,1-1 0 0 0,4 7-1 0 0,7 12-1108 0 0,-13-20 1038 0 0,-1 0-1 0 0,1-1 0 0 0,0 1 0 0 0,0 0 0 0 0,0-1 0 0 0,0 1 0 0 0,0-1 0 0 0,0 1 0 0 0,0-1 0 0 0,0 1 0 0 0,1-1 0 0 0,-1 0 0 0 0,1 0 0 0 0,-1 0 0 0 0,1 0 0 0 0,-1 0 0 0 0,3 1 0 0 0,4 2-786 0 0,24 5-3473 0 0,-31-8 4339 0 0,0-1-1 0 0,0 0 0 0 0,0 0 1 0 0,0 0-1 0 0,0 0 0 0 0,0 0 1 0 0,0-1-1 0 0,0 1 0 0 0,0 0 1 0 0,0 0-1 0 0,0-1 0 0 0,0 1 1 0 0,0 0-1 0 0,0-1 0 0 0,0 1 1 0 0,0-1-1 0 0,0 1 0 0 0,0-1 1 0 0,-1 0-1 0 0,1 1 0 0 0,0-1 1 0 0,0 0-1 0 0,-1 0 0 0 0,1 1 1 0 0,0-1-1 0 0,-1 0 0 0 0,1-1 1 0 0,13-17-4135 0 0,-12 17 3963 0 0,-1 0 1 0 0,1 0-1 0 0,0 0 1 0 0,-1 0-1 0 0,0 0 1 0 0,1-1-1 0 0,-1 1 1 0 0,0 0-1 0 0,0-1 1 0 0,-1 1-1 0 0,1-1 1 0 0,0-2-1 0 0,7-16-1512 0 0,1 14-1867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5304 0 0,'-1'0'383'0'0,"0"0"-1"0"0,1 0 1 0 0,-1 0 0 0 0,0 0 0 0 0,1 0-1 0 0,-1 1 1 0 0,0-1 0 0 0,1 0-1 0 0,-1 0 1 0 0,1 1 0 0 0,-1-1 0 0 0,1 0-1 0 0,-1 1 1 0 0,0-1 0 0 0,1 1 0 0 0,-1-1-1 0 0,1 0 1 0 0,0 1 0 0 0,-1-1 0 0 0,1 1-1 0 0,-1-1 1 0 0,1 1 0 0 0,-1 0 0 0 0,-5 21 5062 0 0,7 31-833 0 0,0-35-3154 0 0,-1-13-1290 0 0,1 0 0 0 0,0-1 0 0 0,1 1 0 0 0,-1 0 1 0 0,1 0-1 0 0,0 0 0 0 0,0-1 0 0 0,0 1 0 0 0,5 5 1 0 0,0 3 242 0 0,-2-4-182 0 0,2 4-69 0 0,0 0 0 0 0,-1 0 0 0 0,0 0 1 0 0,-1 0-1 0 0,-1 1 0 0 0,6 26 0 0 0,4-1-60 0 0,-1-7-24 0 0,0 7-24 0 0,-11-33-48 0 0,1 1 0 0 0,-1-1 0 0 0,-1 1 0 0 0,1-1 0 0 0,1 14 0 0 0,-4-15-66 0 0,1 0-1 0 0,1-1 0 0 0,-1 1 0 0 0,1 0 0 0 0,0 0 0 0 0,0 0 0 0 0,0-1 0 0 0,1 1 1 0 0,0-1-1 0 0,0 1 0 0 0,0-1 0 0 0,4 7 0 0 0,-4-9-83 0 0,-1 0 1 0 0,1 0-1 0 0,-1 0 0 0 0,1 0 1 0 0,-1 1-1 0 0,0-1 0 0 0,0 0 1 0 0,0 1-1 0 0,0-1 0 0 0,-1 1 1 0 0,1-1-1 0 0,0 1 0 0 0,-1-1 1 0 0,0 1-1 0 0,0-1 0 0 0,0 1 1 0 0,0 2-1 0 0,5 27-3733 0 0,-1-21 2202 0 0,-4-10 1272 0 0,0 0 0 0 0,1 1 0 0 0,-1-1 0 0 0,1 1 1 0 0,0-1-1 0 0,-1 0 0 0 0,1 1 0 0 0,0-1 0 0 0,0 0 0 0 0,0 0 0 0 0,0 0 1 0 0,0 0-1 0 0,0 0 0 0 0,0 0 0 0 0,0 0 0 0 0,1 1 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17 194 6256 0 0,'-4'-3'6827'0'0,"3"3"-6409"0"0,0-1-1 0 0,0 1 1 0 0,0 0 0 0 0,1-1-1 0 0,-1 1 1 0 0,0-1-1 0 0,0 0 1 0 0,1 1-1 0 0,-1-1 1 0 0,1 1-1 0 0,-1-1 1 0 0,0 0-1 0 0,1 0 1 0 0,-1 1 0 0 0,1-1-1 0 0,-1 0 1 0 0,1 0-1 0 0,-1-1 1 0 0,14-22 1607 0 0,-12 20-1868 0 0,1 0 1 0 0,0 0-1 0 0,0 0 0 0 0,0 1 1 0 0,1-1-1 0 0,-1 0 0 0 0,1 1 1 0 0,0 0-1 0 0,0 0 0 0 0,6-5 1 0 0,12-13 72 0 0,-19 18-196 0 0,1 0-1 0 0,-1 0 1 0 0,1 0-1 0 0,0 0 1 0 0,0 1-1 0 0,1-1 1 0 0,6-3-1 0 0,18-13 151 0 0,-23 14-102 0 0,2 0 0 0 0,-1 1 0 0 0,0-1 0 0 0,1 2-1 0 0,0-1 1 0 0,0 1 0 0 0,11-4 0 0 0,-14 6-38 0 0,26-4 248 0 0,-30 4-277 0 0,1 1 0 0 0,0 0-1 0 0,-1 0 1 0 0,1 0 0 0 0,-1 0-1 0 0,1 0 1 0 0,0-1 0 0 0,-1 1-1 0 0,1 0 1 0 0,0 0-1 0 0,-1 1 1 0 0,1-1 0 0 0,-1 0-1 0 0,1 0 1 0 0,0 0 0 0 0,-1 0-1 0 0,1 0 1 0 0,-1 1 0 0 0,1-1-1 0 0,0 0 1 0 0,-1 1 0 0 0,1-1-1 0 0,-1 0 1 0 0,1 1 0 0 0,-1-1-1 0 0,1 1 1 0 0,-1-1 0 0 0,1 1-1 0 0,-1-1 1 0 0,0 1 0 0 0,1-1-1 0 0,-1 1 1 0 0,0-1 0 0 0,1 1-1 0 0,-1-1 1 0 0,0 2 0 0 0,14 39 555 0 0,-10 101-443 0 0,-3-140-134 0 0,0 1 0 0 0,-1 0 0 0 0,1 0 0 0 0,0-1 0 0 0,0 1 0 0 0,1-1-1 0 0,-1 1 1 0 0,0-1 0 0 0,1 0 0 0 0,0 1 0 0 0,-1-1 0 0 0,1 0 0 0 0,0 0 0 0 0,3 3 0 0 0,14 19-41 0 0,-18-22 50 0 0,1 0-1 0 0,-1 0 0 0 0,0 0 0 0 0,1 0 1 0 0,0-1-1 0 0,-1 1 0 0 0,1-1 0 0 0,0 1 1 0 0,0-1-1 0 0,-1 0 0 0 0,1 0 0 0 0,0 1 1 0 0,1-1-1 0 0,-1-1 0 0 0,0 1 0 0 0,3 1 1 0 0,-3-2-1 0 0,-1 0 0 0 0,0 1 1 0 0,1-1-1 0 0,-1 1 0 0 0,0-1 1 0 0,1 1-1 0 0,-1 0 0 0 0,0-1 1 0 0,0 1-1 0 0,1 0 0 0 0,-1 0 1 0 0,0 0-1 0 0,0 0 0 0 0,0 0 1 0 0,0 0-1 0 0,0 0 0 0 0,-1 0 1 0 0,1 0-1 0 0,0 0 0 0 0,1 2 1 0 0,1 2 20 0 0,1-1 0 0 0,0 0 0 0 0,1 0 0 0 0,-1 0 0 0 0,1 0 0 0 0,-1-1 0 0 0,1 0 0 0 0,0 0 0 0 0,11 5 0 0 0,-5-2 63 0 0,14 30 391 0 0,-12-23-220 0 0,-1 0 0 0 0,-1 1-1 0 0,0 0 1 0 0,11 19 0 0 0,-18-26-192 0 0,42 36 569 0 0,-37-31-447 0 0,2 0 0 0 0,-1 0 0 0 0,23 17 0 0 0,-31-26-146 0 0,0-1 0 0 0,0 0 0 0 0,-1 1 0 0 0,1 0 0 0 0,-1-1 0 0 0,0 1 0 0 0,0 0 0 0 0,0-1-1 0 0,0 1 1 0 0,0 0 0 0 0,-1 0 0 0 0,1 0 0 0 0,-1 0 0 0 0,0 0 0 0 0,0 0 0 0 0,0 0 0 0 0,0 0 0 0 0,-1 4 0 0 0,1 2 38 0 0,-2-1 0 0 0,1 1 0 0 0,-1-1 1 0 0,0 1-1 0 0,-4 10 0 0 0,1-10-49 0 0,-1 0-1 0 0,0-1 0 0 0,0 1 1 0 0,-15 13-1 0 0,-7 10-106 0 0,26-30 46 0 0,-1 1 0 0 0,1-1 0 0 0,-1 0 0 0 0,0 1 1 0 0,0-1-1 0 0,1-1 0 0 0,-1 1 0 0 0,-6 2 0 0 0,7-3-14 0 0,0 0 0 0 0,0 0 1 0 0,0 0-1 0 0,0 0 0 0 0,0 0 0 0 0,0 1 0 0 0,0-1 1 0 0,0 1-1 0 0,1-1 0 0 0,-1 1 0 0 0,0 0 1 0 0,1-1-1 0 0,-3 5 0 0 0,2-4-34 0 0,1 1 0 0 0,-1-1 0 0 0,0 0 0 0 0,0 0-1 0 0,0 0 1 0 0,0 0 0 0 0,-1 0 0 0 0,1-1 0 0 0,0 1 0 0 0,-1-1 0 0 0,1 1 0 0 0,-1-1-1 0 0,0 0 1 0 0,1 0 0 0 0,-1 0 0 0 0,0 0 0 0 0,0-1 0 0 0,-5 1 0 0 0,-24 11-1603 0 0,32-11 1598 0 0,-1-1 1 0 0,1 0 0 0 0,0 0-1 0 0,0 1 1 0 0,-1-1-1 0 0,1 0 1 0 0,0 0-1 0 0,-1 0 1 0 0,1 0 0 0 0,0 0-1 0 0,-1 1 1 0 0,1-1-1 0 0,0 0 1 0 0,-1 0-1 0 0,1 0 1 0 0,-1 0 0 0 0,1 0-1 0 0,0 0 1 0 0,-1 0-1 0 0,1 0 1 0 0,0 0-1 0 0,-1 0 1 0 0,1-1 0 0 0,0 1-1 0 0,-1 0 1 0 0,1 0-1 0 0,0 0 1 0 0,-1 0-1 0 0,1 0 1 0 0,0-1 0 0 0,-1 1-1 0 0,1 0 1 0 0,0 0-1 0 0,0 0 1 0 0,-1-1-1 0 0,1 1 1 0 0,0 0 0 0 0,0-1-1 0 0,-1 1 1 0 0,1 0-1 0 0,0 0 1 0 0,0-1-1 0 0,0 1 1 0 0,0 0 0 0 0,-1-1-1 0 0,1 1 1 0 0,0 0-1 0 0,0-1 1 0 0,-5-30-3047 0 0,6-27-440 0 0,9-1 952 0 0,-8 36 1295 0 0,1 1 1 0 0,1 0-1 0 0,1 0 1 0 0,1 0 0 0 0,1 1-1 0 0,19-41 1 0 0,4 25-2661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2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5632 0 0,'0'0'2941'0'0,"1"4"919"0"0,7 18-1751 0 0,31 43 1323 0 0,-35-61-3294 0 0,-1 1-1 0 0,0 0 0 0 0,-1 0 1 0 0,1 0-1 0 0,-1 0 1 0 0,0 0-1 0 0,0 0 0 0 0,1 9 1 0 0,13 29 494 0 0,-1-12-125 0 0,-2 0-1 0 0,-1 0 0 0 0,-2 2 0 0 0,-1-1 0 0 0,6 42 1 0 0,2-7 207 0 0,-17-63-643 0 0,1 0-1 0 0,0 0 0 0 0,0 0 1 0 0,0 0-1 0 0,1 0 1 0 0,-1 0-1 0 0,1-1 0 0 0,0 1 1 0 0,4 6-1 0 0,4 11 170 0 0,-10-20-161 0 0,19-18 220 0 0,10-62-261 0 0,-26 73-46 0 0,-1-1 0 0 0,0 1 0 0 0,-1-1 0 0 0,1 0 0 0 0,-1 0 0 0 0,0-12 0 0 0,6-23-12 0 0,54-98-58 0 0,-57 123 79 0 0,-4 16 1 0 0,0 0 1 0 0,0 0 0 0 0,0 0 0 0 0,0 0 0 0 0,0 1 0 0 0,0-1 0 0 0,1 0-1 0 0,-1 0 1 0 0,0 0 0 0 0,1 0 0 0 0,-1 0 0 0 0,0 1 0 0 0,1-1 0 0 0,-1 0 0 0 0,1 0-1 0 0,-1 1 1 0 0,1-1 0 0 0,-1 0 0 0 0,1 1 0 0 0,0-1 0 0 0,1-1 0 0 0,-2 2 14 0 0,0 0-1 0 0,0 0 1 0 0,1 0 0 0 0,-1 0 0 0 0,0 0 0 0 0,0 0 0 0 0,0 0 0 0 0,1 0 0 0 0,-1 0 0 0 0,0 0 0 0 0,0 0 0 0 0,0 0 0 0 0,1 0 0 0 0,-1 0 0 0 0,0 0 0 0 0,0 0 0 0 0,0 0 0 0 0,1 0 0 0 0,-1 0 0 0 0,0 0 0 0 0,0 0 0 0 0,0 0 0 0 0,1 0-1 0 0,-1 0 1 0 0,0 0 0 0 0,0 1 0 0 0,0-1 0 0 0,0 0 0 0 0,1 0 0 0 0,-1 0 0 0 0,0 0 0 0 0,0 1 0 0 0,0-1 0 0 0,0 0 0 0 0,0 0 0 0 0,0 0 0 0 0,1 0 0 0 0,-1 1 0 0 0,0-1 0 0 0,0 0 0 0 0,0 0 0 0 0,0 0 0 0 0,0 1 0 0 0,0-1 0 0 0,0 0-1 0 0,0 0 1 0 0,0 0 0 0 0,0 1 0 0 0,0-1 0 0 0,3 23 558 0 0,-2 40 159 0 0,-1-48-512 0 0,-1-6-200 0 0,1-1 1 0 0,1 0-1 0 0,-1 0 0 0 0,1 0 0 0 0,1 0 0 0 0,-1 0 1 0 0,1 0-1 0 0,1 0 0 0 0,-1-1 0 0 0,1 1 0 0 0,1-1 1 0 0,-1 0-1 0 0,1 1 0 0 0,1-2 0 0 0,-1 1 0 0 0,1 0 1 0 0,0-1-1 0 0,1 0 0 0 0,9 9 0 0 0,-13-14-23 0 0,0 0 0 0 0,1 1 0 0 0,-1-1 1 0 0,0 1-1 0 0,0 0 0 0 0,0 0 0 0 0,0 0 0 0 0,-1 0 0 0 0,1 0 0 0 0,-1 0 0 0 0,1 0 0 0 0,-1 1 1 0 0,1-1-1 0 0,-1 0 0 0 0,0 1 0 0 0,0-1 0 0 0,0 4 0 0 0,1-3 0 0 0,0 0 0 0 0,0-1-1 0 0,0 1 1 0 0,0-1 0 0 0,0 0 0 0 0,0 0-1 0 0,1 1 1 0 0,-1-1 0 0 0,1-1 0 0 0,-1 1-1 0 0,1 0 1 0 0,0-1 0 0 0,0 1 0 0 0,-1-1-1 0 0,1 0 1 0 0,0 0 0 0 0,0 0 0 0 0,0 0-1 0 0,5 0 1 0 0,16 8-162 0 0,-20-7-34 0 0,-1-1 0 0 0,0 0-1 0 0,1 0 1 0 0,-1 0 0 0 0,1 0 0 0 0,-1-1 0 0 0,1 1-1 0 0,-1-1 1 0 0,1 0 0 0 0,-1 0 0 0 0,1 0-1 0 0,-1 0 1 0 0,1-1 0 0 0,0 1 0 0 0,-1-1 0 0 0,0 0-1 0 0,1 0 1 0 0,-1 0 0 0 0,0-1 0 0 0,1 1-1 0 0,-1-1 1 0 0,0 0 0 0 0,0 0 0 0 0,0 0-1 0 0,0 0 1 0 0,4-5 0 0 0,6-11-2136 0 0,-11 16 1845 0 0,0-1 1 0 0,1 0 0 0 0,-1 0-1 0 0,-1 0 1 0 0,1 0 0 0 0,0-1-1 0 0,-1 1 1 0 0,0 0 0 0 0,2-8 0 0 0,34-103-8979 0 0,-21 67 7815 0 0,-3 15-1160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6528 0 0,'0'7'7505'0'0,"0"23"-2789"0"0,0-1-2017 0 0,0 9-221 0 0,8 73 1 0 0,-5-52-1978 0 0,-3-45-390 0 0,0-1 0 0 0,1 0 0 0 0,0 0-1 0 0,1 0 1 0 0,5 16 0 0 0,10 40 480 0 0,-15-58-454 0 0,0 1 0 0 0,0-1 0 0 0,2 0 0 0 0,-1 0 0 0 0,1 0 0 0 0,10 18-1 0 0,19 9 151 0 0,-28-33-235 0 0,0 0-1 0 0,0 0 1 0 0,0 1 0 0 0,-1-1-1 0 0,0 1 1 0 0,0 0 0 0 0,4 9-1 0 0,-5-10-5 0 0,0-1 0 0 0,0 1-1 0 0,1-1 1 0 0,0 0-1 0 0,0 0 1 0 0,0-1-1 0 0,0 1 1 0 0,0-1-1 0 0,1 0 1 0 0,0 0-1 0 0,0 0 1 0 0,-1 0-1 0 0,2-1 1 0 0,6 3 0 0 0,0 0 50 0 0,9 6 72 0 0,-17-8-138 0 0,0-1 1 0 0,0 1 0 0 0,1-1 0 0 0,-1 0-1 0 0,1-1 1 0 0,-1 1 0 0 0,1-1-1 0 0,0 0 1 0 0,-1 0 0 0 0,1 0 0 0 0,0-1-1 0 0,8 0 1 0 0,15 1 83 0 0,-19 0-83 0 0,0 0 0 0 0,1-1 0 0 0,-1 0 0 0 0,1 0 0 0 0,-1-1-1 0 0,1-1 1 0 0,-1 1 0 0 0,0-1 0 0 0,0-1 0 0 0,0 0 0 0 0,0 0 0 0 0,0-1 0 0 0,-1 0-1 0 0,16-9 1 0 0,-14 6-11 0 0,-6 5-7 0 0,0-1 0 0 0,0 1 0 0 0,0-1 0 0 0,0 0 0 0 0,0 0 1 0 0,-1-1-1 0 0,1 1 0 0 0,-1-1 0 0 0,0 0 0 0 0,3-5 0 0 0,20-26 66 0 0,5-9 48 0 0,-27 31-81 0 0,0 0 1 0 0,-1 0 0 0 0,-1 0-1 0 0,0 0 1 0 0,0 0 0 0 0,-1-1-1 0 0,-1 1 1 0 0,0 0 0 0 0,-1-1-1 0 0,-1 1 1 0 0,0 0 0 0 0,0 0-1 0 0,-9-24 1 0 0,-5 17-47 0 0,-55-73 0 0 0,54 76 0 0 0,7 6 0 0 0,0 0 0 0 0,-1 1 0 0 0,0 0 0 0 0,-23-15 0 0 0,32 23 0 0 0,-1 1 0 0 0,1 0 0 0 0,-1-1 0 0 0,1 0 0 0 0,0 1 0 0 0,0-1 0 0 0,0 0 0 0 0,0 0 0 0 0,0 0 0 0 0,1 0 0 0 0,-1-1 0 0 0,0 1 0 0 0,1 0 0 0 0,-3-5 0 0 0,-6-11 0 0 0,-17-1 0 0 0,20 12 0 0 0,2 3 0 0 0,-1-1 0 0 0,1 1 0 0 0,-1 0 0 0 0,0 0 0 0 0,0 0 0 0 0,0 1 0 0 0,0 0 0 0 0,-8-3 0 0 0,3 2-183 0 0,-1 0-1 0 0,1 1 1 0 0,0 0-1 0 0,-1 1 1 0 0,1 0 0 0 0,-1 1-1 0 0,0 0 1 0 0,-17 2-1 0 0,23 0-295 0 0,0 1 0 0 0,1 0 0 0 0,-1 1 0 0 0,1-1 0 0 0,0 1 0 0 0,0 1 0 0 0,-7 4 1 0 0,6-1-637 0 0,1-1 0 0 0,0 1 0 0 0,0 0 0 0 0,1 0 0 0 0,-5 10 0 0 0,-8 13-3944 0 0,0-4 143 0 0,9-15-2440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52 6896 0 0,'0'-2'594'0'0,"1"-1"0"0"0,-1 1 1 0 0,0 0-1 0 0,0 0 0 0 0,0 0 0 0 0,0 0 1 0 0,-1 0-1 0 0,1-1 0 0 0,-1 1 0 0 0,1 0 1 0 0,-1 0-1 0 0,0 0 0 0 0,1 0 0 0 0,-1 0 1 0 0,0 0-1 0 0,-1 0 0 0 0,1 1 0 0 0,0-1 1 0 0,-3-3-1 0 0,1 4-141 0 0,-1-1 0 0 0,1 1-1 0 0,-1 0 1 0 0,1 0 0 0 0,-1 1 0 0 0,0-1 0 0 0,1 1-1 0 0,-1 0 1 0 0,1 0 0 0 0,-7 0 0 0 0,4 1-243 0 0,1 0 0 0 0,0 0-1 0 0,0 0 1 0 0,0 1 0 0 0,0 0 0 0 0,0 0-1 0 0,0 0 1 0 0,0 0 0 0 0,0 1 0 0 0,1 0 0 0 0,-1 0-1 0 0,1 0 1 0 0,0 1 0 0 0,0-1 0 0 0,0 1 0 0 0,0 0-1 0 0,1 0 1 0 0,0 0 0 0 0,0 1 0 0 0,0-1 0 0 0,0 1-1 0 0,-4 8 1 0 0,-4 11-61 0 0,1 0 0 0 0,1 0-1 0 0,0 1 1 0 0,2 0 0 0 0,1 0-1 0 0,1 1 1 0 0,2 0 0 0 0,0 0 0 0 0,2 0-1 0 0,1 27 1 0 0,0-14-109 0 0,8 61 0 0 0,-6-86-40 0 0,1-1 1 0 0,0 1-1 0 0,1-1 0 0 0,1 1 1 0 0,0-1-1 0 0,0-1 0 0 0,15 25 1 0 0,2 0-4 0 0,-17-26 3 0 0,1 0-1 0 0,1 0 0 0 0,0-1 0 0 0,0 1 1 0 0,12 11-1 0 0,-7-13 2 0 0,-9-6-6 0 0,0-1-1 0 0,0 0 1 0 0,0 1-1 0 0,-1 0 1 0 0,1 0 0 0 0,-1-1-1 0 0,0 1 1 0 0,0 1-1 0 0,0-1 1 0 0,3 7-1 0 0,0-4-33 0 0,-1 0-1 0 0,1 0 0 0 0,1-1 1 0 0,-1 1-1 0 0,7 4 0 0 0,-5-4-17 0 0,0 0-1 0 0,-1 0 0 0 0,0 1 1 0 0,0-1-1 0 0,7 12 0 0 0,-7-12-166 0 0,0 0-1 0 0,1 0 0 0 0,0-1 0 0 0,0 0 1 0 0,0-1-1 0 0,0 1 0 0 0,0-1 0 0 0,1-1 1 0 0,0 1-1 0 0,14 3 0 0 0,-21-7 120 0 0,1 1-43 0 0,1-1-1 0 0,-1 1 0 0 0,1-1 1 0 0,-1 0-1 0 0,1 0 1 0 0,-1 0-1 0 0,1 0 1 0 0,-1-1-1 0 0,1 1 0 0 0,-1-1 1 0 0,1 1-1 0 0,-1-1 1 0 0,0 0-1 0 0,1 0 0 0 0,-1 0 1 0 0,0 0-1 0 0,0-1 1 0 0,0 1-1 0 0,0-1 1 0 0,0 1-1 0 0,0-1 0 0 0,0 1 1 0 0,0-1-1 0 0,0 0 1 0 0,-1 0-1 0 0,1 0 0 0 0,-1 0 1 0 0,3-4-1 0 0,2-4-952 0 0,1-1-1 0 0,-1 0 1 0 0,-1 0-1 0 0,0 0 0 0 0,4-14 1 0 0,5-9-787 0 0,-9 23 1052 0 0,-1 1 0 0 0,0-1-1 0 0,0 0 1 0 0,2-15 0 0 0,14-48-3399 0 0,-10 36 50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4264 0 0,'0'3'9098'0'0,"-2"14"-6811"0"0,-2-11-1738 0 0,1 0-1 0 0,0 0 1 0 0,0 0 0 0 0,0 1-1 0 0,1-1 1 0 0,0 1 0 0 0,1-1-1 0 0,-1 1 1 0 0,1 0 0 0 0,1 0 0 0 0,-1 0-1 0 0,1 0 1 0 0,0 0 0 0 0,2 9-1 0 0,0 5-38 0 0,1-1 0 0 0,1 1-1 0 0,10 27 1 0 0,6 37 295 0 0,-16-74-736 0 0,11 24 134 0 0,16 62 0 0 0,-25-77-124 0 0,-2-6-45 0 0,0-1 0 0 0,-1 1 0 0 0,1 22 0 0 0,10 12 107 0 0,-15-47-138 0 0,1 0 0 0 0,-1-1 0 0 0,0 1 0 0 0,1-1 0 0 0,-1 1 0 0 0,0-1 0 0 0,1 1 0 0 0,-1-1 0 0 0,0 0 1 0 0,0 1-1 0 0,1-1 0 0 0,-1 0 0 0 0,0 0 0 0 0,0 0 0 0 0,1 1 0 0 0,-1-1 0 0 0,0 0 0 0 0,0 0 0 0 0,0 0 0 0 0,0 0 0 0 0,1 0 0 0 0,-1 0 1 0 0,0-1-1 0 0,0 1 0 0 0,1 0 0 0 0,-1 0 0 0 0,0-1 0 0 0,0 1 0 0 0,0 0 0 0 0,1-1 0 0 0,-1 1 0 0 0,0 0 0 0 0,1-1 0 0 0,-2 0 0 0 0,0 0 1 0 0,0 1 0 0 0,0-1 0 0 0,0 0 0 0 0,1 0 1 0 0,-1 0-1 0 0,0 0 0 0 0,0 0 0 0 0,1 0 0 0 0,-1-1 0 0 0,0 1 0 0 0,1-1 0 0 0,0 1 0 0 0,-1-1 0 0 0,1 1 0 0 0,0-1 0 0 0,-1 0 0 0 0,0-2 0 0 0,-6-18 18 0 0,0 0 0 0 0,-18-32 0 0 0,-2-4 77 0 0,9 24-74 0 0,15 29-14 0 0,1 0 0 0 0,0-1 0 0 0,0 1 0 0 0,0-1 1 0 0,1 0-1 0 0,-1 0 0 0 0,1 0 0 0 0,-1-7 0 0 0,-13-52 132 0 0,10 43-62 0 0,1 1-1 0 0,-3-28 0 0 0,7 44-60 0 0,1-1 0 0 0,-1 1 0 0 0,2-1 0 0 0,-1 1 0 0 0,0-1 0 0 0,1 1 0 0 0,0-1 0 0 0,1 1 0 0 0,-1 0 0 0 0,1-1 0 0 0,0 1 0 0 0,0 0 0 0 0,5-8 0 0 0,4-11 150 0 0,-10 20-118 0 0,0 0 1 0 0,1 0 0 0 0,0 1-1 0 0,-1-1 1 0 0,1 0 0 0 0,0 1-1 0 0,5-6 1 0 0,-5 7-9 0 0,1-1 1 0 0,0 0-1 0 0,0 0 0 0 0,1 1 1 0 0,-1 0-1 0 0,0 0 0 0 0,1 0 1 0 0,0 0-1 0 0,7-3 0 0 0,16-9 328 0 0,-24 12-340 0 0,1 0 0 0 0,0 1 0 0 0,0-1 0 0 0,0 1 0 0 0,-1 0 1 0 0,1 0-1 0 0,0 0 0 0 0,1 1 0 0 0,-1-1 0 0 0,0 1 0 0 0,0 0 0 0 0,7 1 1 0 0,-1-1 81 0 0,-3 0-53 0 0,0-1 0 0 0,0 1 1 0 0,0 1-1 0 0,1 0 0 0 0,-1 0 1 0 0,0 0-1 0 0,0 1 0 0 0,0 0 1 0 0,0 0-1 0 0,-1 1 0 0 0,1 0 1 0 0,0 0-1 0 0,-1 0 0 0 0,9 7 1 0 0,-7-1-7 0 0,-1 0-1 0 0,1 1 1 0 0,-1 0 0 0 0,-1 0 0 0 0,0 1 0 0 0,0 0 0 0 0,-1 0 0 0 0,0 0 0 0 0,-1 0-1 0 0,3 14 1 0 0,-2 4 28 0 0,0-1-1 0 0,-2 1 1 0 0,-1 45-1 0 0,-4-51-54 0 0,-1-1 1 0 0,0 1-1 0 0,-8 23 0 0 0,-3 18-96 0 0,9-41-27 0 0,-2-1 0 0 0,-11 29-1 0 0,3-7-198 0 0,10-12-142 0 0,0-6-109 0 0,3-22 425 0 0,1 0 1 0 0,0 0-1 0 0,0 0 0 0 0,1 0 0 0 0,-1 0 0 0 0,1 0 1 0 0,0 0-1 0 0,0 8 0 0 0,1-9-51 0 0,-1 0 0 0 0,0 1-1 0 0,0-1 1 0 0,0 0 0 0 0,0 0-1 0 0,-1 0 1 0 0,1 1 0 0 0,-1-1-1 0 0,0 0 1 0 0,0 0-1 0 0,0 0 1 0 0,-3 5 0 0 0,12-31-7490 0 0,-4-9 3484 0 0,-3 24 3691 0 0,-1 1 1 0 0,1 0-1 0 0,0 0 1 0 0,0-1-1 0 0,1 1 0 0 0,0 0 1 0 0,0 0-1 0 0,1 1 1 0 0,0-1-1 0 0,6-10 0 0 0,0 7-375 0 0,-6 6 484 0 0,1 0 0 0 0,0-1 1 0 0,-1 0-1 0 0,0 0 0 0 0,0 1 0 0 0,0-2 0 0 0,-1 1 0 0 0,0 0 1 0 0,0-1-1 0 0,2-9 0 0 0,5-23-2687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3128 0 0,'0'-63'18014'0'0,"25"68"-13334"0"0,-5 30-2783 0 0,-16-30-1793 0 0,1 0 1 0 0,-1 0-1 0 0,-1 0 0 0 0,1 0 1 0 0,-1 1-1 0 0,0-1 0 0 0,0 1 1 0 0,3 10-1 0 0,-2-6-49 0 0,0-1 1 0 0,0 0 0 0 0,1-1-1 0 0,0 1 1 0 0,7 8-1 0 0,11 16-48 0 0,-2 0 0 0 0,-1 2 0 0 0,25 61 0 0 0,-45-94-10 0 0,17 37-85 0 0,-8-17-204 0 0,1 0 1 0 0,1 0-1 0 0,0-1 0 0 0,16 21 1 0 0,-20-19-212 0 0,-7-21 438 0 0,0-1 0 0 0,0 0-1 0 0,0 0 1 0 0,1 0 0 0 0,-1 1 0 0 0,0-1 0 0 0,0 0 0 0 0,1 0-1 0 0,-1 0 1 0 0,1 0 0 0 0,-1 1 0 0 0,1-1 0 0 0,-1 0-1 0 0,1 0 1 0 0,0 0 0 0 0,-1 0 0 0 0,1 0 0 0 0,2 1 0 0 0,4 3-2963 0 0,-14-19 1750 0 0,-96-178 172 0 0,54 125 1302 0 0,-14-83 736 0 0,20 12 235 0 0,39 124-987 0 0,1 0 1 0 0,1 0-1 0 0,0 0 0 0 0,1 0 1 0 0,1-1-1 0 0,0 1 1 0 0,4-27-1 0 0,-1 33-83 0 0,0 0-1 0 0,0 0 1 0 0,1 0-1 0 0,0 1 1 0 0,0 0-1 0 0,1 0 1 0 0,6-8-1 0 0,-6 8-17 0 0,-4 6-59 0 0,0 0 0 0 0,0-1-1 0 0,0 1 1 0 0,0 0 0 0 0,0 0 0 0 0,0 0 0 0 0,0 0 0 0 0,1 0 0 0 0,-1 0-1 0 0,0 0 1 0 0,1 0 0 0 0,-1 1 0 0 0,1-1 0 0 0,2-1 0 0 0,8-6 126 0 0,-5-6 18 0 0,-7 13-141 0 0,1 0-1 0 0,-1-1 0 0 0,1 1 0 0 0,-1 0 0 0 0,1 0 0 0 0,0-1 0 0 0,0 1 0 0 0,0 0 1 0 0,-1 0-1 0 0,1 0 0 0 0,0 0 0 0 0,0 0 0 0 0,1 0 0 0 0,-1 0 0 0 0,0 1 0 0 0,0-1 0 0 0,2-1 1 0 0,21-14 564 0 0,-22 13-506 0 0,1 1 1 0 0,0 0-1 0 0,0 0 0 0 0,0 0 0 0 0,0 0 1 0 0,0 0-1 0 0,0 1 0 0 0,0-1 1 0 0,1 1-1 0 0,-1 0 0 0 0,1 0 0 0 0,-1 0 1 0 0,1 0-1 0 0,6 0 0 0 0,-5 1-54 0 0,-2 0 50 0 0,1-1 0 0 0,0 1 0 0 0,0 0 1 0 0,0 0-1 0 0,-1 1 0 0 0,1-1 1 0 0,0 1-1 0 0,-1 0 0 0 0,1 0 0 0 0,0 0 1 0 0,-1 0-1 0 0,1 1 0 0 0,-1-1 0 0 0,1 1 1 0 0,-1 0-1 0 0,0 0 0 0 0,0 0 1 0 0,0 0-1 0 0,0 1 0 0 0,3 3 0 0 0,0 0 1 0 0,0 1 1 0 0,0 1-1 0 0,-1-1 0 0 0,0 1 0 0 0,0 0 0 0 0,-1 0 0 0 0,0 0 0 0 0,-1 1 0 0 0,0-1 0 0 0,0 1 0 0 0,0 0 0 0 0,-2 0 0 0 0,1 0 0 0 0,0 16 0 0 0,0-6-6 0 0,-1 0 0 0 0,2 0 0 0 0,5 19 0 0 0,-4-23-55 0 0,-1-1 0 0 0,0 1-1 0 0,-1-1 1 0 0,-1 1-1 0 0,0 0 1 0 0,-3 27-1 0 0,-7 43-54 0 0,6-47-433 0 0,-9 40 0 0 0,7-45-206 0 0,5-30 489 0 0,0 0 0 0 0,0 0 0 0 0,-1 1 1 0 0,1-1-1 0 0,-1 0 0 0 0,0 0 0 0 0,0 0 0 0 0,0 1 1 0 0,0-1-1 0 0,0 0 0 0 0,-1 0 0 0 0,1-1 1 0 0,-1 1-1 0 0,0 0 0 0 0,0 0 0 0 0,0-1 0 0 0,0 1 1 0 0,-4 2-1 0 0,6-4 45 0 0,0-1 1 0 0,0 0-1 0 0,-1 0 0 0 0,1 1 1 0 0,0-1-1 0 0,-1 0 0 0 0,1 0 1 0 0,0 1-1 0 0,-1-1 0 0 0,1 0 1 0 0,0 0-1 0 0,-1 0 0 0 0,1 0 1 0 0,0 0-1 0 0,-1 0 0 0 0,1 0 1 0 0,-1 1-1 0 0,1-1 0 0 0,0 0 1 0 0,-1 0-1 0 0,1 0 0 0 0,-1-1 1 0 0,1 1-1 0 0,0 0 0 0 0,-1 0 1 0 0,1 0-1 0 0,0 0 0 0 0,-1 0 1 0 0,1 0-1 0 0,0 0 0 0 0,-1-1 1 0 0,1 1-1 0 0,0 0 0 0 0,-1 0 1 0 0,1 0-1 0 0,-1-1 0 0 0,-4-15-2193 0 0,3-11 401 0 0,-7-187-9482 0 0,9 177 8026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4832 0 0,'17'-16'13929'0'0,"-7"58"-8704"0"0,-10-33-4897 0 0,1-1 1 0 0,0 0-1 0 0,1 0 1 0 0,0 0-1 0 0,0-1 1 0 0,5 14 0 0 0,-4-13-152 0 0,0 0 0 0 0,0 1 1 0 0,-1-1-1 0 0,0 1 0 0 0,-1-1 1 0 0,1 17-1 0 0,16 108 1007 0 0,-9 2-653 0 0,-9-131-517 0 0,0 0 0 0 0,1 0 1 0 0,-1-1-1 0 0,1 1 0 0 0,0 0 0 0 0,0 0 1 0 0,0-1-1 0 0,1 1 0 0 0,-1 0 0 0 0,1-1 1 0 0,3 5-1 0 0,6 20 44 0 0,-10-26-55 0 0,-1-1 0 0 0,1 0 0 0 0,-1 1-1 0 0,1-1 1 0 0,-1 0 0 0 0,1 0 0 0 0,0 0 0 0 0,0 0 0 0 0,-1 1-1 0 0,1-1 1 0 0,0 0 0 0 0,0 0 0 0 0,0-1 0 0 0,0 1-1 0 0,0 0 1 0 0,0 0 0 0 0,1 0 0 0 0,-1-1 0 0 0,0 1 0 0 0,0 0-1 0 0,0-1 1 0 0,1 1 0 0 0,-1-1 0 0 0,0 0 0 0 0,1 1 0 0 0,-1-1-1 0 0,0 0 1 0 0,1 0 0 0 0,-1 0 0 0 0,1 0 0 0 0,-1 0-1 0 0,0 0 1 0 0,1 0 0 0 0,1-1 0 0 0,0 1 1 0 0,0 0 0 0 0,0-1 0 0 0,0 0 0 0 0,0 1-1 0 0,0-1 1 0 0,0 0 0 0 0,0 0 0 0 0,0-1 0 0 0,0 1 0 0 0,0-1 0 0 0,0 0 0 0 0,-1 1 0 0 0,1-1 0 0 0,2-3-1 0 0,-2 2-2 0 0,-1-1-1 0 0,1 0 1 0 0,-1 1-1 0 0,0-1 0 0 0,-1 0 1 0 0,1 0-1 0 0,1-6 1 0 0,-2 6-2 0 0,0-1 1 0 0,1 1 0 0 0,0 0-1 0 0,0-1 1 0 0,0 1-1 0 0,1 0 1 0 0,-1 0 0 0 0,6-5-1 0 0,-2 1-3 0 0,1 1 0 0 0,-1-1 0 0 0,0 0 0 0 0,-1-1 0 0 0,0 0 0 0 0,0 1-1 0 0,-1-2 1 0 0,6-16 0 0 0,10-8 12 0 0,-17 30-8 0 0,1 0-1 0 0,-2 0 1 0 0,1-1-1 0 0,-1 1 1 0 0,1-1-1 0 0,-1 1 1 0 0,2-9-1 0 0,-2 6-2 0 0,0 1 0 0 0,0 0-1 0 0,0 0 1 0 0,1 0 0 0 0,-1 0 0 0 0,1 0-1 0 0,1 0 1 0 0,-1 1 0 0 0,8-9 0 0 0,6-10 35 0 0,-16 23-29 0 0,0 0 0 0 0,0 0-1 0 0,0 0 1 0 0,0 0 0 0 0,0 0 0 0 0,0 0 0 0 0,0 0-1 0 0,0 1 1 0 0,0-1 0 0 0,1 0 0 0 0,-1 1-1 0 0,0-1 1 0 0,0 1 0 0 0,1-1 0 0 0,-1 1 0 0 0,0 0-1 0 0,1-1 1 0 0,1 1 0 0 0,-2 0-1 0 0,0 0 1 0 0,0 0-1 0 0,-1 0 1 0 0,1 0-1 0 0,0 0 1 0 0,0 0-1 0 0,0 0 1 0 0,-1 0-1 0 0,1-1 1 0 0,0 1-1 0 0,0 0 1 0 0,-1-1-1 0 0,1 1 1 0 0,0 0-1 0 0,0-1 1 0 0,-1 1-1 0 0,1-1 1 0 0,-1 1-1 0 0,1-1 1 0 0,0 1-1 0 0,-1-1 1 0 0,1 1-1 0 0,-1-1 1 0 0,1 0-1 0 0,-1 1 1 0 0,0-1-1 0 0,1 0 1 0 0,-1 0-1 0 0,1 1 1 0 0,-1-1-1 0 0,0 0 1 0 0,0 0-1 0 0,0 1 1 0 0,1-1-1 0 0,-1 0 1 0 0,0-1-1 0 0,1-3 108 0 0,2 13 271 0 0,2 17-10 0 0,-5 88 412 0 0,0-35-376 0 0,15 1-91 0 0,-12-69-294 0 0,0-1 0 0 0,1 0 0 0 0,0 0 0 0 0,1 0 0 0 0,6 8 0 0 0,3 8-47 0 0,-9-22-41 0 0,1 1 0 0 0,-1-1 0 0 0,0 0 0 0 0,1 0-1 0 0,0 0 1 0 0,0-1 0 0 0,0 0 0 0 0,0 0 0 0 0,0 0 0 0 0,0-1 0 0 0,9 1 0 0 0,24 1-895 0 0,-37-3 836 0 0,0 0 0 0 0,0 0 0 0 0,0 0 0 0 0,0 0 0 0 0,0 0 0 0 0,0 0 0 0 0,1 0 0 0 0,-1-1 0 0 0,0 1 0 0 0,0-1 0 0 0,0 0 0 0 0,0 0 0 0 0,0 0 0 0 0,-1 0 0 0 0,5-2-1 0 0,-2 0-340 0 0,0 0-1 0 0,1 0 1 0 0,-1 0 0 0 0,1 0-1 0 0,0 1 1 0 0,0-1-1 0 0,0 1 1 0 0,6-1-1 0 0,0-1-669 0 0,-5 2 362 0 0,0-1-1 0 0,0 1 1 0 0,1-1-1 0 0,-1 0 1 0 0,-1-1-1 0 0,1 0 1 0 0,-1 0-1 0 0,1 0 1 0 0,-1 0-1 0 0,0-1 1 0 0,-1 0-1 0 0,1 0 1 0 0,-1 0-1 0 0,7-11 1 0 0,25-25-4365 0 0,-34 37 4564 0 0,0 0 0 0 0,0 0 0 0 0,0 0-1 0 0,-1 0 1 0 0,0-1 0 0 0,0 1-1 0 0,1-5 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5888 0 0,'-2'17'9278'0'0,"-1"-1"-5559"0"0,-1 18 141 0 0,-5 50 673 0 0,9 46-3445 0 0,1-122-1104 0 0,0 1 0 0 0,0-1 1 0 0,1 1-1 0 0,0-1 1 0 0,6 15-1 0 0,-4-10-112 0 0,-1-2-425 0 0,-1 1-1 0 0,0-1 0 0 0,-1 1 1 0 0,0-1-1 0 0,-2 19 0 0 0,2 19-5982 0 0,8-3-4776 0 0,-1-33 6250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10432 0 0,'1'45'11887'0'0,"0"-32"-11302"0"0,1 0 1 0 0,0 0-1 0 0,0 0 1 0 0,1-1 0 0 0,1 1-1 0 0,7 17 1 0 0,17 77 1148 0 0,-1-11-819 0 0,-4 19-476 0 0,-19-91-414 0 0,-2 0 1 0 0,0 45 0 0 0,-2-48-23 0 0,-1-20-14 0 0,1 0 0 0 0,-1 0 0 0 0,0 0 0 0 0,0 1 1 0 0,0-1-1 0 0,0 0 0 0 0,1 0 0 0 0,-1 0 0 0 0,-1 0 0 0 0,1 0 1 0 0,0-1-1 0 0,0 1 0 0 0,0 0 0 0 0,0 0 0 0 0,-1-1 0 0 0,1 1 1 0 0,0-1-1 0 0,0 1 0 0 0,-1-1 0 0 0,1 1 0 0 0,-1-1 1 0 0,1 0-1 0 0,0 0 0 0 0,-1 0 0 0 0,1 0 0 0 0,-1 0 0 0 0,1 0 1 0 0,0 0-1 0 0,-1 0 0 0 0,1 0 0 0 0,0-1 0 0 0,-1 1 0 0 0,1 0 1 0 0,0-1-1 0 0,-1 1 0 0 0,1-1 0 0 0,0 0 0 0 0,0 1 0 0 0,-1-1 1 0 0,-1-2-1 0 0,-6-9-61 0 0,8 10 64 0 0,-1 0-1 0 0,0-1 1 0 0,1 1 0 0 0,-1 0 0 0 0,1-1 0 0 0,0 1 0 0 0,0-1-1 0 0,0 1 1 0 0,0-1 0 0 0,0 0 0 0 0,0 1 0 0 0,1-1 0 0 0,-1 0-1 0 0,1 0 1 0 0,0-2 0 0 0,-1-1-1 0 0,1 0-1 0 0,-1 0 1 0 0,0 0-1 0 0,-1 0 0 0 0,1 0 1 0 0,-1 0-1 0 0,-4-9 1 0 0,-6-26 6 0 0,7-17-36 0 0,-1-91-1 0 0,6 134 31 0 0,1 1 0 0 0,1-1 0 0 0,0 1 0 0 0,1-1 0 0 0,0 1 1 0 0,1 0-1 0 0,8-18 0 0 0,-4 14-38 0 0,-7 15 45 0 0,-1 1 0 0 0,1-1 0 0 0,0 1 1 0 0,0 0-1 0 0,0-1 0 0 0,0 1 0 0 0,0 0 1 0 0,1 0-1 0 0,-1 0 0 0 0,0-1 0 0 0,1 2 1 0 0,0-1-1 0 0,-1 0 0 0 0,1 0 1 0 0,0 0-1 0 0,0 1 0 0 0,0-1 0 0 0,0 1 1 0 0,0 0-1 0 0,1-1 0 0 0,-1 1 0 0 0,0 0 1 0 0,0 0-1 0 0,1 1 0 0 0,-1-1 0 0 0,1 0 1 0 0,-1 1-1 0 0,1-1 0 0 0,-1 1 0 0 0,1 0 1 0 0,-1 0-1 0 0,1 0 0 0 0,-1 0 1 0 0,4 1-1 0 0,-5-1 5 0 0,0 1 0 0 0,0-1 1 0 0,0 1-1 0 0,1-1 0 0 0,-1 1 0 0 0,0 0 0 0 0,-1-1 1 0 0,1 1-1 0 0,0 0 0 0 0,0 0 0 0 0,0 0 1 0 0,0 0-1 0 0,-1 0 0 0 0,1-1 0 0 0,0 1 1 0 0,-1 1-1 0 0,1-1 0 0 0,-1 0 0 0 0,1 0 0 0 0,-1 0 1 0 0,1 0-1 0 0,-1 0 0 0 0,0 0 0 0 0,0 0 1 0 0,1 1-1 0 0,-1-1 0 0 0,0 0 0 0 0,0 0 1 0 0,-1 3-1 0 0,2 42 8 0 0,-1-38-5 0 0,1 6 0 0 0,0-1 0 0 0,1 0 0 0 0,7 24 0 0 0,-5-25-5 0 0,-1 1 1 0 0,0-1-1 0 0,1 24 1 0 0,-4-34-3 0 0,0 1 0 0 0,0-1 1 0 0,1 1-1 0 0,-1-1 1 0 0,1 0-1 0 0,0 1 0 0 0,-1-1 1 0 0,1 0-1 0 0,0 1 0 0 0,0-1 1 0 0,1 0-1 0 0,-1 0 0 0 0,0 0 1 0 0,1 0-1 0 0,0 0 0 0 0,-1 0 1 0 0,1 0-1 0 0,0-1 0 0 0,0 1 1 0 0,0-1-1 0 0,0 1 1 0 0,0-1-1 0 0,0 0 0 0 0,0 1 1 0 0,0-1-1 0 0,1 0 0 0 0,-1 0 1 0 0,4 0-1 0 0,5 2-9 0 0,0 0 0 0 0,0-1 0 0 0,0-1 0 0 0,0 0 0 0 0,14 0 0 0 0,-17-2 49 0 0,0 2 0 0 0,-1-1 0 0 0,1 1 0 0 0,0 0 0 0 0,-1 0 0 0 0,1 1 0 0 0,-1 0 0 0 0,0 1 0 0 0,1-1-1 0 0,-1 1 1 0 0,0 1 0 0 0,-1-1 0 0 0,1 1 0 0 0,0 1 0 0 0,-1-1 0 0 0,0 1 0 0 0,0 0 0 0 0,-1 0 0 0 0,11 12 0 0 0,-12-11-5 0 0,6 6 58 0 0,-1 0 1 0 0,-1 0-1 0 0,0 1 1 0 0,-1 0 0 0 0,11 25-1 0 0,19 27 183 0 0,-33-45-120 0 0,-1 0 1 0 0,0 0 0 0 0,-2 1-1 0 0,-1 28 1 0 0,0-21 87 0 0,0-25-228 0 0,-1 0 0 0 0,1 0 1 0 0,0 0-1 0 0,-1 0 0 0 0,1 0 0 0 0,-1 0 0 0 0,0 0 1 0 0,0 0-1 0 0,0-1 0 0 0,0 1 0 0 0,-1 0 0 0 0,1-1 0 0 0,-1 1 1 0 0,1-1-1 0 0,-1 1 0 0 0,0-1 0 0 0,0 0 0 0 0,0 0 1 0 0,0 0-1 0 0,-1 0 0 0 0,1 0 0 0 0,0 0 0 0 0,-1 0 1 0 0,1-1-1 0 0,-1 1 0 0 0,0-1 0 0 0,0 0 0 0 0,1 0 1 0 0,-1 0-1 0 0,-6 1 0 0 0,-7 1-355 0 0,0-1 0 0 0,-1 0 0 0 0,1-1 0 0 0,-25-2 0 0 0,17 1-1042 0 0,-20 7-2880 0 0,48-30-11268 0 0,8-7 12183 0 0,-11 29 3126 0 0,8-13-3811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5344 0 0,'-6'0'5445'0'0,"-20"0"-109"0"0,-12 14 125 0 0,34-12-5128 0 0,0 1 1 0 0,0 0 0 0 0,0 0-1 0 0,1 1 1 0 0,-1-1 0 0 0,1 1-1 0 0,0-1 1 0 0,0 1 0 0 0,0 0 0 0 0,0 0-1 0 0,-2 7 1 0 0,-34 47 1035 0 0,28-43-1019 0 0,0 1-1 0 0,-17 33 0 0 0,23-37-299 0 0,0 0 0 0 0,1 0 0 0 0,1 1 0 0 0,0 0 0 0 0,0-1 0 0 0,1 1 0 0 0,1 0 0 0 0,0 23-1 0 0,1-34-50 0 0,0 0-1 0 0,0 0 0 0 0,1-1 0 0 0,-1 1 0 0 0,0 0 0 0 0,0-1 1 0 0,1 1-1 0 0,0 0 0 0 0,-1-1 0 0 0,1 1 0 0 0,0 0 0 0 0,-1-1 0 0 0,1 1 1 0 0,0-1-1 0 0,0 1 0 0 0,0-1 0 0 0,0 0 0 0 0,1 1 0 0 0,-1-1 1 0 0,0 0-1 0 0,1 0 0 0 0,1 1 0 0 0,0 0-22 0 0,0 0 0 0 0,1-1 1 0 0,-1 0-1 0 0,1 1 0 0 0,-1-1 0 0 0,1-1 0 0 0,-1 1 1 0 0,1 0-1 0 0,0-1 0 0 0,4 0 0 0 0,2 0-62 0 0,0-1 0 0 0,0 0 0 0 0,0 0 0 0 0,0-1 0 0 0,0 0 0 0 0,0-1 0 0 0,10-4 0 0 0,-15 5 45 0 0,1 0-1 0 0,-1-1 1 0 0,0 0-1 0 0,0 0 1 0 0,0 0-1 0 0,-1 0 0 0 0,1-1 1 0 0,-1 1-1 0 0,7-8 1 0 0,12-8-151 0 0,-21 18 169 0 0,1-1 0 0 0,-1 1 0 0 0,0-1 0 0 0,1 0-1 0 0,-1 0 1 0 0,0 0 0 0 0,0-1 0 0 0,0 1 0 0 0,-1 0 0 0 0,1-1-1 0 0,2-4 1 0 0,23-43 51 0 0,-25 43 4 0 0,1 1 66 0 0,-1 0 0 0 0,0-1 1 0 0,0 1-1 0 0,0-1 0 0 0,-1 1 0 0 0,0-1 1 0 0,0 0-1 0 0,-1-8 585 0 0,8 42 77 0 0,19 60 48 0 0,7 8-34 0 0,-7-2-162 0 0,-14-57-432 0 0,-11-31-143 0 0,1 1 1 0 0,-1-1 0 0 0,0 1-1 0 0,0 0 1 0 0,0-1-1 0 0,-1 1 1 0 0,0 0 0 0 0,0 11-1 0 0,1 9 106 0 0,1 0 0 0 0,0 0-1 0 0,14 46 1 0 0,-16-67-129 0 0,1-1-1 0 0,-1 1 0 0 0,-1 0 1 0 0,1 0-1 0 0,-1-1 1 0 0,0 1-1 0 0,0 0 1 0 0,0 0-1 0 0,-1 0 1 0 0,1-1-1 0 0,-1 1 1 0 0,0 0-1 0 0,-1-1 1 0 0,1 1-1 0 0,-1-1 1 0 0,-4 9-1 0 0,-4 25-35 0 0,4-11-14 0 0,1-19 11 0 0,0 0 1 0 0,-1 0-1 0 0,0 0 0 0 0,-1-1 1 0 0,0 0-1 0 0,-7 6 1 0 0,6-7-76 0 0,4-2-31 0 0,-1 0 1 0 0,0-1-1 0 0,0 0 1 0 0,0 0-1 0 0,-1-1 1 0 0,1 1-1 0 0,-1-1 1 0 0,1 0-1 0 0,-1-1 1 0 0,0 1-1 0 0,0-1 1 0 0,-8 1 0 0 0,11-2-136 0 0,1 1 0 0 0,-1-1 0 0 0,0 0 0 0 0,0 0 0 0 0,1 0 1 0 0,-1 0-1 0 0,0-1 0 0 0,0 1 0 0 0,1-1 0 0 0,-1 0 1 0 0,0 1-1 0 0,1-1 0 0 0,-1 0 0 0 0,1 0 0 0 0,-1-1 1 0 0,1 1-1 0 0,-1-1 0 0 0,1 1 0 0 0,0-1 0 0 0,0 0 1 0 0,0 0-1 0 0,0 1 0 0 0,0-2 0 0 0,0 1 0 0 0,0 0 0 0 0,-2-4 1 0 0,1-2-805 0 0,0 0 1 0 0,1 0 0 0 0,0-1 0 0 0,0 1 0 0 0,1-1-1 0 0,0 1 1 0 0,1-1 0 0 0,0 1 0 0 0,0-1 0 0 0,1 1-1 0 0,0-1 1 0 0,0 1 0 0 0,1-1 0 0 0,5-15-1 0 0,3-9-4060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10072 0 0,'0'0'4702'0'0,"3"10"-2730"0"0,2-4-1099 0 0,1 0-1 0 0,0-1 1 0 0,0 0-1 0 0,0 0 1 0 0,12 7-1 0 0,-12-9-456 0 0,-1 1 0 0 0,1 0 0 0 0,-1 0 0 0 0,1 1 0 0 0,-1 0 0 0 0,0-1 0 0 0,-1 2 0 0 0,7 7 0 0 0,-8-9-281 0 0,-1-1 1 0 0,1 1 0 0 0,0-1 0 0 0,1 0 0 0 0,-1 0 0 0 0,0-1 0 0 0,1 1 0 0 0,5 2 0 0 0,24 22 808 0 0,14 36-80 0 0,-46-63-859 0 0,-1 0 0 0 0,1 1 0 0 0,-1-1 0 0 0,1 0-1 0 0,-1 1 1 0 0,1-1 0 0 0,-1 1 0 0 0,0-1-1 0 0,1 1 1 0 0,-1-1 0 0 0,0 1 0 0 0,1-1-1 0 0,-1 1 1 0 0,0 0 0 0 0,1-1 0 0 0,-1 1-1 0 0,0-1 1 0 0,0 1 0 0 0,0 0 0 0 0,0-1 0 0 0,0 1-1 0 0,0-1 1 0 0,0 1 0 0 0,0 0 0 0 0,0-1-1 0 0,0 1 1 0 0,0 0 0 0 0,0-1 0 0 0,0 1-1 0 0,0-1 1 0 0,0 1 0 0 0,-1 0 0 0 0,1-1-1 0 0,0 1 1 0 0,-1-1 0 0 0,1 1 0 0 0,0-1 0 0 0,-1 1-1 0 0,1-1 1 0 0,0 1 0 0 0,-1-1 0 0 0,1 1-1 0 0,-1-1 1 0 0,1 1 0 0 0,-1-1 0 0 0,1 0-1 0 0,-1 1 1 0 0,1-1 0 0 0,-1 0 0 0 0,1 0-1 0 0,-1 1 1 0 0,0-1 0 0 0,1 0 0 0 0,-1 0 0 0 0,0 0-1 0 0,1 0 1 0 0,-1 0 0 0 0,1 1 0 0 0,-1-1-1 0 0,-1-1 1 0 0,1 0-4 0 0,-1-1 0 0 0,1 1 0 0 0,-1-1 1 0 0,1 1-1 0 0,0-1 0 0 0,0 0 0 0 0,0 0 0 0 0,0 0 0 0 0,0 0 0 0 0,0 1 0 0 0,0-1 0 0 0,1 0 0 0 0,-1-1 1 0 0,1 1-1 0 0,0 0 0 0 0,-1 0 0 0 0,1 0 0 0 0,0 0 0 0 0,0-3 0 0 0,0 3 0 0 0,0-1 1 0 0,0 0-1 0 0,-1 0 0 0 0,1 0 0 0 0,-1 0 0 0 0,0 1 0 0 0,0-1 1 0 0,0 0-1 0 0,0 0 0 0 0,0 1 0 0 0,0-1 0 0 0,-4-4 0 0 0,4 6 0 0 0,-1 0 0 0 0,1-1 0 0 0,-1 0 0 0 0,1 1-1 0 0,0-1 1 0 0,0 0 0 0 0,0 1 0 0 0,0-1-1 0 0,0 0 1 0 0,0 0 0 0 0,0 0 0 0 0,0 0 0 0 0,0-3-1 0 0,-10-22-21 0 0,-27-50 91 0 0,17 24 1 0 0,19 51-71 0 0,1 0 1 0 0,0 0-1 0 0,0-1 0 0 0,0 1 1 0 0,1 0-1 0 0,-1-1 0 0 0,0 1 1 0 0,1 0-1 0 0,0-1 0 0 0,-1 1 0 0 0,1 0 1 0 0,0-1-1 0 0,0 1 0 0 0,0-1 1 0 0,1 1-1 0 0,-1 0 0 0 0,1-1 1 0 0,-1 1-1 0 0,1 0 0 0 0,1-4 1 0 0,1 1-160 0 0,0 0 1 0 0,0 1 0 0 0,1-1 0 0 0,-1 0 0 0 0,1 1 0 0 0,8-7 0 0 0,0-6-1271 0 0,-11 16 1253 0 0,-1 0 0 0 0,1-1-1 0 0,0 1 1 0 0,0 0 0 0 0,0-1-1 0 0,0 1 1 0 0,0 0 0 0 0,0 0-1 0 0,0 0 1 0 0,0-1 0 0 0,0 1-1 0 0,0 1 1 0 0,1-1 0 0 0,-1 0 0 0 0,0 0-1 0 0,1 0 1 0 0,-1 1 0 0 0,1-1-1 0 0,-1 1 1 0 0,1-1 0 0 0,2 0-1 0 0,12-7-3011 0 0,-15 7 2879 0 0,0 0-1 0 0,0 0 1 0 0,0 0 0 0 0,0 1 0 0 0,0-1-1 0 0,0 0 1 0 0,0 1 0 0 0,1-1-1 0 0,-1 1 1 0 0,0-1 0 0 0,1 1-1 0 0,-1-1 1 0 0,0 1 0 0 0,1 0 0 0 0,-1 0-1 0 0,2 0 1 0 0,48-4-7782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0,'3'24'10019'0'0,"-2"-20"-9308"0"0,0 0 0 0 0,0 0 0 0 0,1 0 0 0 0,0 0-1 0 0,-1 0 1 0 0,2 0 0 0 0,-1-1 0 0 0,0 1 0 0 0,5 5-1 0 0,4 17 2221 0 0,-7-22-2745 0 0,-1 0-1 0 0,0 0 1 0 0,0 0 0 0 0,0 1 0 0 0,0-1 0 0 0,-1 1-1 0 0,0 0 1 0 0,0-1 0 0 0,0 1 0 0 0,0 0 0 0 0,-1 0-1 0 0,0 0 1 0 0,1 10 0 0 0,1 77-1100 0 0,-3-63-140 0 0,-3 9-3647 0 0,1-2-7793 0 0,2-30 7534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2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3680 0 0,'0'37'8982'0'0,"0"40"-1484"0"0,0 36-3941 0 0,3-91-3389 0 0,0 0 1 0 0,8 27 0 0 0,-11-47-170 0 0,25 62-1230 0 0,-25-63 1151 0 0,0 0-1 0 0,1 0 1 0 0,-1 0-1 0 0,1 1 1 0 0,0-1-1 0 0,-1 0 1 0 0,1 0-1 0 0,0 0 1 0 0,0 0-1 0 0,-1 0 1 0 0,1 0-1 0 0,0 0 1 0 0,0-1-1 0 0,0 1 1 0 0,0 0-1 0 0,0 0 1 0 0,2 0-1 0 0,-3-1-152 0 0,1 1 0 0 0,0-1 0 0 0,-1 0 0 0 0,1 1 0 0 0,0-1 1 0 0,-1 1-1 0 0,1-1 0 0 0,0 1 0 0 0,-1-1 0 0 0,1 1 0 0 0,-1 0 0 0 0,1-1 0 0 0,-1 1 0 0 0,0 0 0 0 0,1-1 0 0 0,-1 1 0 0 0,1 0 0 0 0,-1 0 0 0 0,0-1 0 0 0,1 3 0 0 0,3 2-1554 0 0,10-2-8209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72 2392 0 0,'0'-16'2688'0'0,"1"13"-1955"0"0,-1 0 0 0 0,1-1 0 0 0,-1 1-1 0 0,0 0 1 0 0,-1-1 0 0 0,1 1 0 0 0,0 0 0 0 0,-1-1-1 0 0,0 1 1 0 0,0 0 0 0 0,0 0 0 0 0,0-1 0 0 0,-3-3 0 0 0,3 5 614 0 0,-4 1-428 0 0,-1 0 0 0 0,1 0 0 0 0,-1 1 0 0 0,1-1 0 0 0,-1 1-1 0 0,-10 2 1 0 0,13-2-789 0 0,0 1-1 0 0,1 0 1 0 0,-1 0-1 0 0,0 0 1 0 0,1 0-1 0 0,-1 0 0 0 0,1 0 1 0 0,0 1-1 0 0,-1-1 1 0 0,1 1-1 0 0,0 0 1 0 0,0 0-1 0 0,0 0 1 0 0,0 0-1 0 0,0 0 0 0 0,0 0 1 0 0,1 0-1 0 0,-1 0 1 0 0,1 1-1 0 0,-1-1 1 0 0,1 1-1 0 0,0-1 1 0 0,-2 6-1 0 0,-19 28 578 0 0,15-26-598 0 0,0-1 0 0 0,1 1 0 0 0,0 1 0 0 0,1-1 0 0 0,-1 1 0 0 0,2 0 0 0 0,0 0 0 0 0,0 0 0 0 0,1 1 0 0 0,1-1 0 0 0,-3 24 0 0 0,0 22 338 0 0,3 69 0 0 0,2-88-286 0 0,1-18-122 0 0,1-1-1 0 0,1-1 0 0 0,0 1 0 0 0,2 0 0 0 0,0-1 0 0 0,1 0 1 0 0,14 29-1 0 0,-19-45-34 0 0,0 1 1 0 0,0-1 0 0 0,1 1 0 0 0,-1-1-1 0 0,1 0 1 0 0,0 0 0 0 0,0 0-1 0 0,0 0 1 0 0,0 0 0 0 0,0 0-1 0 0,0 0 1 0 0,0-1 0 0 0,0 1-1 0 0,5 2 1 0 0,-4-3 1 0 0,0 1 0 0 0,0-1-1 0 0,-1 1 1 0 0,1 0 0 0 0,-1 0 0 0 0,0 0-1 0 0,1 1 1 0 0,-1-1 0 0 0,2 3 0 0 0,0-1-18 0 0,0 0 0 0 0,0 0 0 0 0,0 0 0 0 0,1-1 0 0 0,-1 0 0 0 0,1 0 0 0 0,0 0 0 0 0,0-1 0 0 0,0 1 0 0 0,0-1 0 0 0,0 0 0 0 0,1-1 0 0 0,9 3 0 0 0,-6-2-13 0 0,1 0-1 0 0,-1-1 1 0 0,0 0-1 0 0,1-1 1 0 0,-1 1-1 0 0,1-2 0 0 0,0 0 1 0 0,10-2-1 0 0,-15 2-68 0 0,0 0 0 0 0,-1-1 0 0 0,1 0 0 0 0,-1 0-1 0 0,1 0 1 0 0,-1-1 0 0 0,0 1 0 0 0,0-1-1 0 0,0 0 1 0 0,0 0 0 0 0,-1 0 0 0 0,1-1 0 0 0,-1 1-1 0 0,0-1 1 0 0,0 0 0 0 0,0 0 0 0 0,0 0-1 0 0,-1 0 1 0 0,1-1 0 0 0,1-4 0 0 0,-3 6-41 0 0,1 0 0 0 0,0 0 0 0 0,0 0 1 0 0,0 1-1 0 0,1-1 0 0 0,-1 1 0 0 0,1-1 0 0 0,4-3 1 0 0,-4 5 0 0 0,-1-1-1 0 0,1 0 1 0 0,-1-1 0 0 0,0 1 0 0 0,0 0 0 0 0,0-1 0 0 0,0 1 0 0 0,0-1 0 0 0,-1 0 0 0 0,3-3 0 0 0,-3 3-26 0 0,0 0 1 0 0,0 0-1 0 0,1 1 1 0 0,-1-1-1 0 0,1 0 1 0 0,0 1-1 0 0,0-1 1 0 0,0 1-1 0 0,0 0 1 0 0,4-4-1 0 0,-4 4 34 0 0,0 1-1 0 0,-1-1 1 0 0,1 0-1 0 0,-1 1 1 0 0,1-1 0 0 0,-1 0-1 0 0,0 0 1 0 0,0 0-1 0 0,0 0 1 0 0,0 0-1 0 0,0 0 1 0 0,0 0 0 0 0,0-1-1 0 0,-1 1 1 0 0,1 0-1 0 0,-1 0 1 0 0,1-5-1 0 0,17-66-4315 0 0,-12 55 2899 0 0,-1-1 1 0 0,0 0-1 0 0,-2 0 0 0 0,3-33 1 0 0,3-41-2002 0 0,0-66 12945 0 0,2 178-3517 0 0,5 12-4235 0 0,-13-27-1468 0 0,0-1 0 0 0,-1 0 1 0 0,0 1-1 0 0,1 0 0 0 0,-1 0 0 0 0,-1-1 1 0 0,1 1-1 0 0,2 8 0 0 0,13 24 555 0 0,-5-27-522 0 0,-10-9-190 0 0,-1 1 0 0 0,0-1 0 0 0,0 1 0 0 0,0 0 0 0 0,0-1-1 0 0,0 1 1 0 0,0 0 0 0 0,-1 0 0 0 0,1 0 0 0 0,0 0 0 0 0,0 0-1 0 0,-1 0 1 0 0,1 0 0 0 0,0 0 0 0 0,-1 0 0 0 0,1 0 0 0 0,-1 0-1 0 0,1 0 1 0 0,-1 0 0 0 0,0 0 0 0 0,1 1 0 0 0,-1-1 0 0 0,0 0-1 0 0,0 2 1 0 0,2 4 106 0 0,-1 0-1 0 0,1 0 1 0 0,0 0-1 0 0,1 0 1 0 0,0 0-1 0 0,0-1 1 0 0,0 1-1 0 0,7 9 1 0 0,0-7 46 0 0,-8-7-139 0 0,0 0 0 0 0,0 0 0 0 0,0 0 0 0 0,0 0 0 0 0,0 0 0 0 0,0 0 0 0 0,-1 1 1 0 0,0-1-1 0 0,1 1 0 0 0,-1-1 0 0 0,0 1 0 0 0,0-1 0 0 0,0 1 0 0 0,0 0 0 0 0,0 2 0 0 0,0 0 21 0 0,1-1 1 0 0,0 1-1 0 0,0-1 1 0 0,1 0 0 0 0,-1 0-1 0 0,1 0 1 0 0,0 0-1 0 0,5 6 1 0 0,14 24 298 0 0,-21-30-315 0 0,0 0 0 0 0,1 0 0 0 0,0 0 0 0 0,0-1 0 0 0,0 1 0 0 0,0 0 0 0 0,0-1 0 0 0,1 0 0 0 0,5 6 0 0 0,-5-6-12 0 0,-1-1-1 0 0,1 1 1 0 0,-1 1 0 0 0,0-1-1 0 0,0 0 1 0 0,0 0 0 0 0,0 1-1 0 0,0-1 1 0 0,-1 1 0 0 0,2 4-1 0 0,22 41 375 0 0,4 5 47 0 0,-10-27-261 0 0,-3-10-79 0 0,-11-7-59 0 0,-1 0 0 0 0,0 0-1 0 0,6 20 1 0 0,8 21 212 0 0,-16-44-238 0 0,0 0 0 0 0,0 0-1 0 0,0 0 1 0 0,-1 1 0 0 0,0-1-1 0 0,0 1 1 0 0,-1-1 0 0 0,0 1 0 0 0,-1 13-1 0 0,0 10 83 0 0,0-28-105 0 0,0 0 0 0 0,0 0 0 0 0,0 0 0 0 0,0 1 0 0 0,-1-1 0 0 0,1 0 0 0 0,-1-1 0 0 0,0 1 0 0 0,0 0 0 0 0,0 0 0 0 0,0-1 0 0 0,0 1 0 0 0,-1-1 0 0 0,1 0 0 0 0,-1 1 0 0 0,1-1 0 0 0,-1-1 0 0 0,0 1 0 0 0,-5 3 0 0 0,1-1-148 0 0,-1 0 0 0 0,0 0 0 0 0,0-1 0 0 0,0 1 0 0 0,0-2-1 0 0,-15 4 1 0 0,19-6-170 0 0,0 0-1 0 0,0 0 0 0 0,0 0 0 0 0,0 0 1 0 0,0-1-1 0 0,0 0 0 0 0,0 0 0 0 0,1 0 1 0 0,-1 0-1 0 0,0 0 0 0 0,0-1 0 0 0,1 0 1 0 0,-1 1-1 0 0,1-1 0 0 0,-1-1 0 0 0,1 1 1 0 0,0 0-1 0 0,0-1 0 0 0,0 0 0 0 0,0 0 1 0 0,0 0-1 0 0,1 0 0 0 0,-1 0 0 0 0,1 0 1 0 0,0-1-1 0 0,0 1 0 0 0,0-1 0 0 0,1 1 1 0 0,-1-1-1 0 0,1 0 0 0 0,0 0 0 0 0,-2-6 1 0 0,-1-16-3971 0 0,1 0 0 0 0,0-51-1 0 0,3 42-323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6168 0 0,'-1'30'6781'0'0,"0"-21"-5966"0"0,0 0 0 0 0,1 1 0 0 0,0-1 0 0 0,1 0 0 0 0,0 0 0 0 0,0 0 0 0 0,1 0-1 0 0,4 13 1 0 0,-2-14-418 0 0,-2-1-1 0 0,1 1 1 0 0,-1 0-1 0 0,2 14 1 0 0,-3-15-118 0 0,1 1 1 0 0,0-1-1 0 0,0 1 0 0 0,0-1 1 0 0,5 10-1 0 0,22 53 1440 0 0,-3-4-141 0 0,8 22-243 0 0,-33-82-1255 0 0,0-1 0 0 0,0 1 1 0 0,0-1-1 0 0,-1 1 0 0 0,0 0 1 0 0,0-1-1 0 0,-2 10 0 0 0,1 4 147 0 0,1-18 28 0 0,-7-22-171 0 0,-43-143 42 0 0,28 88-192 0 0,21 72 21 0 0,0 0 1 0 0,0 0 0 0 0,1 0-1 0 0,0 0 1 0 0,-1 0 0 0 0,1-1-1 0 0,0 1 1 0 0,1 0 0 0 0,-1 0-1 0 0,1 0 1 0 0,0 0 0 0 0,0 0-1 0 0,0 0 1 0 0,0 1 0 0 0,1-1-1 0 0,-1 0 1 0 0,1 0 0 0 0,0 1-1 0 0,0-1 1 0 0,1 1 0 0 0,-1 0-1 0 0,1 0 1 0 0,0 0 0 0 0,-1 0-1 0 0,8-5 1 0 0,-3 2-684 0 0,0 1 0 0 0,0 1-1 0 0,1-1 1 0 0,-1 1 0 0 0,1 0 0 0 0,0 1-1 0 0,0 0 1 0 0,1 0 0 0 0,-1 1 0 0 0,1 0-1 0 0,11-1 1 0 0,10-5-3015 0 0,-24 6 2617 0 0,0 0 0 0 0,0 0-1 0 0,1 0 1 0 0,-1 1 0 0 0,0 0 0 0 0,12 0 0 0 0,4 1-1280 0 0,-6 0-1856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6184 0 0,'2'60'8277'0'0,"7"-6"-3427"0"0,-7-48-4436 0 0,-1 0 0 0 0,0 0 0 0 0,0 0 0 0 0,0 0 0 0 0,-1 0 0 0 0,0 0 0 0 0,0 0 0 0 0,-2 9 0 0 0,2 36 1652 0 0,7 4-619 0 0,-2 92-1 0 0,8-80-1430 0 0,-4-5-214 0 0,-2-30-3118 0 0,-5 1-8341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7008 0 0,'7'46'11015'0'0,"21"23"-6649"0"0,1 2-2770 0 0,-25-56-1378 0 0,1 0 0 0 0,0-1 0 0 0,1 1 0 0 0,1-1 0 0 0,13 21 0 0 0,-17-28-183 0 0,-1 0-1 0 0,0 0 1 0 0,0 0 0 0 0,0 0 0 0 0,-1 0 0 0 0,0 0 0 0 0,-1 1 0 0 0,0-1 0 0 0,0 0 0 0 0,0 0 0 0 0,-2 8 0 0 0,0 14 60 0 0,2-29-93 0 0,0 0 0 0 0,0 1 0 0 0,0-1 0 0 0,0 0 0 0 0,0 0 0 0 0,0 0 0 0 0,-1 0-1 0 0,1 1 1 0 0,0-1 0 0 0,0 0 0 0 0,0 0 0 0 0,0 0 0 0 0,0 0 0 0 0,-1 0 0 0 0,1 0 0 0 0,0 0 0 0 0,0 0-1 0 0,0 1 1 0 0,-1-1 0 0 0,1 0 0 0 0,0 0 0 0 0,0 0 0 0 0,0 0 0 0 0,-1 0 0 0 0,1 0 0 0 0,0 0 0 0 0,0 0-1 0 0,0 0 1 0 0,-1 0 0 0 0,1 0 0 0 0,0 0 0 0 0,0 0 0 0 0,0 0 0 0 0,-1-1 0 0 0,1 1 0 0 0,0 0 0 0 0,0 0-1 0 0,0 0 1 0 0,0 0 0 0 0,-1 0 0 0 0,1 0 0 0 0,0 0 0 0 0,0-1 0 0 0,0 1 0 0 0,0 0 0 0 0,0 0 0 0 0,-1 0 0 0 0,1 0-1 0 0,0 0 1 0 0,0-1 0 0 0,0 1 0 0 0,0 0 0 0 0,-11-9 71 0 0,10 9-57 0 0,-4-9-2 0 0,-1 0 0 0 0,2 0 0 0 0,-1-1 0 0 0,1 1 0 0 0,1-1 1 0 0,-5-18-1 0 0,-11-69 260 0 0,10 6-166 0 0,7 80-65 0 0,1-1 1 0 0,0 1 0 0 0,1 0-1 0 0,1-13 1 0 0,0 2 1 0 0,-1 18-23 0 0,0 1 1 0 0,0 0 0 0 0,0 0-1 0 0,1 0 1 0 0,-1 0 0 0 0,1 0-1 0 0,0 0 1 0 0,0 0 0 0 0,0 0 0 0 0,0 0-1 0 0,0 0 1 0 0,0 0 0 0 0,1 0-1 0 0,0 0 1 0 0,-1 1 0 0 0,1-1-1 0 0,0 1 1 0 0,0 0 0 0 0,1-1-1 0 0,-1 1 1 0 0,0 0 0 0 0,1 0 0 0 0,-1 0-1 0 0,1 1 1 0 0,0-1 0 0 0,-1 0-1 0 0,1 1 1 0 0,0 0 0 0 0,0 0-1 0 0,0 0 1 0 0,0 0 0 0 0,0 0 0 0 0,0 0-1 0 0,0 1 1 0 0,1 0 0 0 0,-1-1-1 0 0,0 1 1 0 0,0 1 0 0 0,5-1-1 0 0,10 38 541 0 0,-17-33-541 0 0,0-1 1 0 0,0 1-1 0 0,-1 0 0 0 0,1 0 1 0 0,-1 0-1 0 0,0-1 1 0 0,0 1-1 0 0,-1 0 0 0 0,1 0 1 0 0,-1 0-1 0 0,-2 5 0 0 0,3-7-12 0 0,-1 0 0 0 0,0-1 0 0 0,1 1 0 0 0,-1-1 0 0 0,0 0 0 0 0,0 1 0 0 0,-1-1 0 0 0,1 0 0 0 0,0 1 0 0 0,-1-1 0 0 0,0 0 0 0 0,1 0 0 0 0,-1 0 0 0 0,0 0 0 0 0,0 0 0 0 0,0-1 0 0 0,0 1 0 0 0,0-1 0 0 0,0 1 0 0 0,-1-1 0 0 0,-2 1 0 0 0,-4-1 18 0 0,9-2-28 0 0,-1 0 0 0 0,1-1 0 0 0,-1 1 0 0 0,1 0 0 0 0,0-1 0 0 0,0 1 0 0 0,0 0 0 0 0,0-1 0 0 0,0 1 0 0 0,0 0 0 0 0,0-1 0 0 0,0 1 0 0 0,0 0 0 0 0,0 0 0 0 0,1-1 0 0 0,-1 1 0 0 0,1-2 0 0 0,4-2-1 0 0,-1 1 0 0 0,1 0 0 0 0,0 0-1 0 0,0 0 1 0 0,1 0 0 0 0,-1 1 0 0 0,1 0 0 0 0,0 0-1 0 0,0 1 1 0 0,0-1 0 0 0,0 1 0 0 0,0 0 0 0 0,9-1 0 0 0,-4 1 4 0 0,1 1 1 0 0,-1-1-1 0 0,1 2 1 0 0,-1 0-1 0 0,1 0 1 0 0,16 3-1 0 0,-19 0 12 0 0,-1 0 0 0 0,0 0 0 0 0,0 0 0 0 0,0 1 0 0 0,0 0 0 0 0,0 1 0 0 0,-1 0 0 0 0,0 0 0 0 0,0 0 0 0 0,0 1 0 0 0,-1 0 0 0 0,1 1 0 0 0,-2-1 0 0 0,1 1 0 0 0,-1 0 0 0 0,0 1 0 0 0,0-1 0 0 0,-1 1 0 0 0,4 9 0 0 0,6 6 198 0 0,-12-21-184 0 0,-1 0 0 0 0,1 0-1 0 0,-1 0 1 0 0,0 0 0 0 0,1 1 0 0 0,-1-1-1 0 0,-1 0 1 0 0,1 0 0 0 0,0 1-1 0 0,0-1 1 0 0,-1 1 0 0 0,1-1 0 0 0,-1 1-1 0 0,0 3 1 0 0,18 61 920 0 0,-17-46-616 0 0,0-16-282 0 0,-1-1 0 0 0,0 1 0 0 0,1-1 1 0 0,-1 0-1 0 0,-1 1 0 0 0,1-1 0 0 0,-1 1 0 0 0,0-1 0 0 0,0 0 0 0 0,0 1 0 0 0,0-1 0 0 0,-1 0 0 0 0,-2 5 0 0 0,-11 16 26 0 0,13-21-65 0 0,0 0 1 0 0,0 0-1 0 0,-1 0 1 0 0,1 0-1 0 0,-1-1 0 0 0,0 1 1 0 0,0-1-1 0 0,0 0 1 0 0,0 0-1 0 0,-6 4 1 0 0,-33 29-43 0 0,-17 6-1515 0 0,58-42 1371 0 0,0 1 1 0 0,1-1-1 0 0,-1 0 0 0 0,1 1 1 0 0,-1-1-1 0 0,0 0 1 0 0,1 1-1 0 0,-1-1 0 0 0,0 0 1 0 0,0 0-1 0 0,1 0 0 0 0,-1 1 1 0 0,0-1-1 0 0,1 0 0 0 0,-1 0 1 0 0,0 0-1 0 0,0 0 0 0 0,1 0 1 0 0,-1-1-1 0 0,0 1 0 0 0,1 0 1 0 0,-1 0-1 0 0,0 0 0 0 0,0-1 1 0 0,1 1-1 0 0,-1 0 1 0 0,0 0-1 0 0,1-1 0 0 0,-1 1 1 0 0,1-1-1 0 0,-1 1 0 0 0,1-1 1 0 0,-1 1-1 0 0,0-1 0 0 0,1 1 1 0 0,0-1-1 0 0,-1 1 0 0 0,0-2 1 0 0,0-1-316 0 0,1 0 0 0 0,-1 0 0 0 0,1 0 0 0 0,-1 0 0 0 0,1 0 0 0 0,0 0 0 0 0,0 0 0 0 0,0 0 0 0 0,1 0 0 0 0,0-4 0 0 0,1-5-719 0 0,1 0 0 0 0,1 1 0 0 0,0-1 0 0 0,0 1 0 0 0,9-15 0 0 0,26-36-3734 0 0,-15 34 568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127 265 3656 0 0,'0'0'8657'0'0,"-25"4"-2503"0"0,19 2-5445 0 0,1 0-1 0 0,0 1 0 0 0,0 0 0 0 0,1-1 0 0 0,0 2 0 0 0,0-1 0 0 0,-5 15 1 0 0,4-9-360 0 0,-2 3 66 0 0,1 0 0 0 0,0 1 0 0 0,2 0 0 0 0,-4 20 0 0 0,8-29-250 0 0,-1 1 1 0 0,0-1 0 0 0,-1 1-1 0 0,-5 15 1 0 0,4-15-54 0 0,1-1 0 0 0,0 0 0 0 0,0 1 1 0 0,0 16-1 0 0,2-13 5 0 0,-1-10-97 0 0,1 1-1 0 0,0-1 0 0 0,0 1 1 0 0,0-1-1 0 0,0 0 0 0 0,0 1 1 0 0,1-1-1 0 0,-1 0 0 0 0,1 1 1 0 0,0-1-1 0 0,-1 0 0 0 0,2 3 1 0 0,0-4-15 0 0,0 0 1 0 0,-1 0 0 0 0,1 0 0 0 0,0 0-1 0 0,-1 0 1 0 0,1-1 0 0 0,0 1-1 0 0,0 0 1 0 0,0-1 0 0 0,0 0 0 0 0,0 1-1 0 0,0-1 1 0 0,0 0 0 0 0,0 0 0 0 0,0 0-1 0 0,-1 0 1 0 0,4-1 0 0 0,-1 1-20 0 0,-1-1 1 0 0,0 0 0 0 0,1 0-1 0 0,-1 0 1 0 0,0 0 0 0 0,1-1-1 0 0,-1 1 1 0 0,0-1 0 0 0,0 0-1 0 0,0 0 1 0 0,0 0 0 0 0,-1 0-1 0 0,1 0 1 0 0,0-1 0 0 0,-1 0-1 0 0,0 1 1 0 0,0-1 0 0 0,1 0-1 0 0,2-5 1 0 0,-3 4-20 0 0,1 0-1 0 0,1 0 1 0 0,-1 0 0 0 0,0 1-1 0 0,1-1 1 0 0,7-4 0 0 0,-9 6 15 0 0,0 1 1 0 0,-1 0-1 0 0,1-1 1 0 0,0 1-1 0 0,-1-1 0 0 0,1 1 1 0 0,-1-1-1 0 0,0 0 1 0 0,0 1-1 0 0,1-1 1 0 0,-1 0-1 0 0,0 0 1 0 0,-1 0-1 0 0,1 0 0 0 0,0 0 1 0 0,0 0-1 0 0,0-3 1 0 0,6-14-339 0 0,-2 8 178 0 0,0 0-1 0 0,-1-1 1 0 0,-1 1 0 0 0,0-1-1 0 0,0 0 1 0 0,1-17 0 0 0,-4 27 151 0 0,-1-1 1 0 0,1 1-1 0 0,1 0 0 0 0,-1-1 1 0 0,0 1-1 0 0,1-1 0 0 0,-1 1 1 0 0,1 0-1 0 0,0 0 0 0 0,-1-1 1 0 0,3-3-1 0 0,-1 4 11 0 0,-1 0 0 0 0,0 0 1 0 0,-1-1-1 0 0,1 1 0 0 0,0 0 0 0 0,-1-1 1 0 0,1 1-1 0 0,-1 0 0 0 0,0-1 0 0 0,0 1 0 0 0,0-5 1 0 0,1-8 23 0 0,-1 1 1 0 0,0-1 0 0 0,-1 1 0 0 0,-1-1-1 0 0,0 1 1 0 0,-1 0 0 0 0,-1 0-1 0 0,-9-25 1 0 0,-34-36 310 0 0,38 53-164 0 0,7 18-107 0 0,1 0 0 0 0,0 0 0 0 0,-1 0 0 0 0,0 0 0 0 0,0 0-1 0 0,0 0 1 0 0,-1 0 0 0 0,1 0 0 0 0,-1 1 0 0 0,0-1 0 0 0,0 1-1 0 0,-6-6 1 0 0,-7-7 348 0 0,16 15-360 0 0,-1 0 0 0 0,0 0 0 0 0,1 1-1 0 0,-1-1 1 0 0,1 0 0 0 0,-1 0 0 0 0,0 0 0 0 0,0 0 0 0 0,1 1 0 0 0,-1-1 0 0 0,0 0 0 0 0,0 1 0 0 0,0-1 0 0 0,0 1 0 0 0,0-1 0 0 0,0 1 0 0 0,0-1 0 0 0,0 1 0 0 0,0 0 0 0 0,0 0 0 0 0,-2-1 0 0 0,2 1 320 0 0,1 50 297 0 0,0-49-652 0 0,-1 11 25 0 0,1 1-1 0 0,0 0 1 0 0,1-1-1 0 0,1 1 1 0 0,0 0-1 0 0,0-1 1 0 0,1 1-1 0 0,6 14 1 0 0,-2 1-60 0 0,-7-26 28 0 0,0-1-1 0 0,0 1 1 0 0,0-1 0 0 0,0 1-1 0 0,1 0 1 0 0,-1-1 0 0 0,0 1-1 0 0,1-1 1 0 0,0 1 0 0 0,-1-1-1 0 0,1 1 1 0 0,0-1-1 0 0,-1 0 1 0 0,1 1 0 0 0,0-1-1 0 0,0 0 1 0 0,3 3 0 0 0,-1 0-55 0 0,0 0 1 0 0,1 0-1 0 0,-2 1 0 0 0,1-1 1 0 0,0 1-1 0 0,2 6 1 0 0,-4-6-143 0 0,1-1 0 0 0,1 0 0 0 0,-1 1 1 0 0,1-1-1 0 0,-1 0 0 0 0,1 0 0 0 0,0 0 1 0 0,1 0-1 0 0,-1-1 0 0 0,8 6 0 0 0,13 11-950 0 0,-20-16 369 0 0,1 1 0 0 0,0-1 0 0 0,0 0 0 0 0,1 0 0 0 0,-1-1 0 0 0,1 1 1 0 0,0-1-1 0 0,0 0 0 0 0,0-1 0 0 0,0 0 0 0 0,0 0 0 0 0,0 0 0 0 0,1 0 0 0 0,-1-1 1 0 0,9 0-1 0 0,-12 0 332 0 0,1-1 0 0 0,-1 0 1 0 0,1 0-1 0 0,-1 0 1 0 0,1 0-1 0 0,-1 0 0 0 0,0-1 1 0 0,1 0-1 0 0,-1 0 1 0 0,1 0-1 0 0,-1 0 0 0 0,0 0 1 0 0,0-1-1 0 0,0 1 1 0 0,0-1-1 0 0,0 0 0 0 0,0 0 1 0 0,0 0-1 0 0,0 0 1 0 0,2-3-1 0 0,4-5-2320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 5280 0 0,'0'0'2020'0'0,"-9"-1"4736"0"0,-12-1-1425 0 0,13 1-4726 0 0,7 1-395 0 0,-1 0 1 0 0,1-1-1 0 0,-1 1 1 0 0,0 0-1 0 0,1 0 0 0 0,-1 0 1 0 0,0 0-1 0 0,1 0 1 0 0,-1 1-1 0 0,1-1 0 0 0,-1 0 1 0 0,1 1-1 0 0,-1-1 1 0 0,0 1-1 0 0,1 0 0 0 0,0-1 1 0 0,-1 1-1 0 0,1 0 0 0 0,-1 0 1 0 0,1 0-1 0 0,-3 2 1 0 0,4-2-156 0 0,-1 0 1 0 0,0 0 0 0 0,0 0 0 0 0,0 0 0 0 0,-1 0-1 0 0,1 0 1 0 0,0 0 0 0 0,0 0 0 0 0,0-1 0 0 0,-1 1 0 0 0,1 0-1 0 0,0-1 1 0 0,-1 1 0 0 0,-1 0 0 0 0,-16 9 401 0 0,13-4-308 0 0,0 1 0 0 0,0-1 0 0 0,1 1 0 0 0,0 0 0 0 0,0 1 0 0 0,1-1 0 0 0,0 1 0 0 0,0 0 0 0 0,-4 14-1 0 0,6-11-5 0 0,0 0 0 0 0,-1 0 0 0 0,-1-1 0 0 0,-7 19-1 0 0,8-22-86 0 0,-1 1-1 0 0,2-1 0 0 0,-1 1 0 0 0,1 0 1 0 0,0 0-1 0 0,1 0 0 0 0,-1 13 0 0 0,2-16-51 0 0,0 0-1 0 0,0-1 0 0 0,1 1 0 0 0,-1 0 0 0 0,1-1 0 0 0,1 1 1 0 0,-1-1-1 0 0,1 1 0 0 0,-1-1 0 0 0,1 0 0 0 0,0 0 0 0 0,1 0 1 0 0,-1 0-1 0 0,1 0 0 0 0,0 0 0 0 0,-1 0 0 0 0,2-1 0 0 0,-1 0 0 0 0,0 1 1 0 0,1-1-1 0 0,0 0 0 0 0,-1-1 0 0 0,8 5 0 0 0,-4-4-23 0 0,0 0 0 0 0,0 0 0 0 0,1-1 0 0 0,-1 0-1 0 0,1 0 1 0 0,0-1 0 0 0,-1 0 0 0 0,1 0 0 0 0,0-1 0 0 0,0 0-1 0 0,-1 0 1 0 0,1 0 0 0 0,0-1 0 0 0,9-3 0 0 0,-10 1-25 0 0,-1-1 0 0 0,0 0 0 0 0,0 0-1 0 0,0-1 1 0 0,0 0 0 0 0,-1 0 0 0 0,0 0 0 0 0,0 0 0 0 0,0-1 0 0 0,5-9 0 0 0,23-43-285 0 0,-30 51 340 0 0,-1 0-1 0 0,0 0 1 0 0,0 0-1 0 0,-1 0 0 0 0,0-1 1 0 0,0 1-1 0 0,-1 0 1 0 0,0-1-1 0 0,0 1 0 0 0,0-1 1 0 0,-1 1-1 0 0,0 0 1 0 0,-1 0-1 0 0,0-1 0 0 0,0 1 1 0 0,0 0-1 0 0,-1 1 1 0 0,0-1-1 0 0,0 0 0 0 0,-6-8 1 0 0,-1 3 66 0 0,9 10-54 0 0,-1 1 0 0 0,1-1 1 0 0,0 0-1 0 0,0 1 0 0 0,-1-1 0 0 0,1 1 0 0 0,-1-1 0 0 0,1 1 0 0 0,-1 0 0 0 0,1-1 0 0 0,-1 1 0 0 0,0 0 0 0 0,0 0 0 0 0,0 0 0 0 0,0 0 0 0 0,0 1 1 0 0,1-1-1 0 0,-1 1 0 0 0,0-1 0 0 0,-3 0 0 0 0,3 1 240 0 0,4 18 36 0 0,-2-16-292 0 0,0-1 1 0 0,0 0 0 0 0,0 1-1 0 0,0-1 1 0 0,1 1 0 0 0,-1-1-1 0 0,0 0 1 0 0,1 1 0 0 0,-1-1-1 0 0,1 0 1 0 0,0 1 0 0 0,-1-1-1 0 0,1 0 1 0 0,0 0 0 0 0,0 0-1 0 0,-1 1 1 0 0,3 0 0 0 0,24 37 121 0 0,-25-36-118 0 0,-1 1-1 0 0,1-1 1 0 0,1 1-1 0 0,-1-1 1 0 0,0 0-1 0 0,1 0 1 0 0,0 0-1 0 0,-1 0 1 0 0,1-1-1 0 0,0 1 1 0 0,5 2-1 0 0,-1 0 35 0 0,-1 0 0 0 0,1 1 0 0 0,-1 0-1 0 0,0 0 1 0 0,-1 0 0 0 0,1 1-1 0 0,-1 0 1 0 0,6 11 0 0 0,36 46 361 0 0,-43-58-337 0 0,0 0 1 0 0,0 1-1 0 0,0-1 1 0 0,0 1-1 0 0,-1 0 0 0 0,4 13 1 0 0,2 3 97 0 0,3 4-6 0 0,-1 1 0 0 0,-2 0 0 0 0,0 1 0 0 0,7 50 0 0 0,-10-25-118 0 0,-1 1 0 0 0,-4 77 0 0 0,-2-70-241 0 0,0-58 52 0 0,0 0 0 0 0,0-1 0 0 0,-1 1 0 0 0,1 0 0 0 0,-1 0 0 0 0,0-1 0 0 0,0 1 0 0 0,0-1 0 0 0,0 1 0 0 0,-1-1 0 0 0,1 0 0 0 0,-1 0 0 0 0,0 0 0 0 0,0 0 0 0 0,0 0 0 0 0,0-1 0 0 0,0 1 0 0 0,-1-1 0 0 0,1 0 0 0 0,-1 0 0 0 0,-4 1-1 0 0,-7-2-660 0 0,12 0 552 0 0,0-1 0 0 0,0 0 0 0 0,0 0 0 0 0,0 0 0 0 0,0 0 0 0 0,-1 0 0 0 0,1 0 0 0 0,0-1 0 0 0,1 0 0 0 0,-1 1 0 0 0,0-1 0 0 0,0 0 0 0 0,0 0 0 0 0,0-1 1 0 0,-4-2-1 0 0,-14-7-2107 0 0,19 11 2198 0 0,1-1 0 0 0,0 1 1 0 0,-1-1-1 0 0,1 1 1 0 0,-1-1-1 0 0,1 1 0 0 0,0-1 1 0 0,0 0-1 0 0,-1 0 1 0 0,1 1-1 0 0,0-1 0 0 0,0 0 1 0 0,0 0-1 0 0,0 0 0 0 0,0-1 1 0 0,0 1-1 0 0,0 0 1 0 0,1 0-1 0 0,-1 0 0 0 0,-1-3 1 0 0,-8-15-3445 0 0,0 0 0 0 0,-9-29 0 0 0,10 10-1201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7608 0 0,'0'0'3486'0'0,"10"1"4844"0"0,16 5-5284 0 0,-20-3-2734 0 0,-1 0 0 0 0,0 1 0 0 0,0-1 0 0 0,0 1-1 0 0,-1 1 1 0 0,1-1 0 0 0,-1 1 0 0 0,0-1 0 0 0,0 1 0 0 0,0 1 0 0 0,3 5 0 0 0,-7-10-271 0 0,1 1 0 0 0,0-1 0 0 0,-1 0 0 0 0,1 0 0 0 0,0 1 0 0 0,0-1 0 0 0,0 0 1 0 0,0 0-1 0 0,0 0 0 0 0,0 0 0 0 0,1 0 0 0 0,-1-1 0 0 0,0 1 0 0 0,0 0 0 0 0,1 0 0 0 0,-1-1 1 0 0,0 1-1 0 0,1-1 0 0 0,-1 1 0 0 0,2-1 0 0 0,11 8 219 0 0,-8 6 0 0 0,-5-12-228 0 0,-1 0 0 0 0,0-1 0 0 0,1 1 0 0 0,-1-1 0 0 0,1 1 0 0 0,0-1 0 0 0,-1 1 0 0 0,1-1 0 0 0,0 0 0 0 0,0 1 0 0 0,0-1 0 0 0,0 0 0 0 0,0 0 0 0 0,0 1 0 0 0,0-1 0 0 0,0 0 0 0 0,1 0 0 0 0,1 1 0 0 0,26 29 566 0 0,-2 1-1 0 0,25 37 0 0 0,-21-3-62 0 0,-15-43-398 0 0,-9-15-92 0 0,-1 1 0 0 0,0-1 0 0 0,0 1 0 0 0,-1 1-1 0 0,0-1 1 0 0,0 1 0 0 0,-1 0 0 0 0,-1 0 0 0 0,0 0 0 0 0,3 18 0 0 0,-4-15-16 0 0,1 0 1 0 0,0 0-1 0 0,0-1 0 0 0,11 25 1 0 0,5 22-9 0 0,-14-36-14 0 0,-2-12-3 0 0,-1 1-1 0 0,1 0 1 0 0,1-1 0 0 0,0 0-1 0 0,6 12 1 0 0,-2-10 1 0 0,-5-10-4 0 0,-1 1-1 0 0,0-1 0 0 0,0 1 0 0 0,0 0 0 0 0,0 0 1 0 0,-1 0-1 0 0,1 0 0 0 0,-1 0 0 0 0,0 0 0 0 0,0 0 1 0 0,0 0-1 0 0,-1 6 0 0 0,3 21-192 0 0,11 45-1 0 0,-8-47-923 0 0,-1-1 1 0 0,2 55-1 0 0,-15-28-2200 0 0,-2 13-7587 0 0,10-67 10491 0 0,0 0 1 0 0,0 0 0 0 0,0 1-1 0 0,-1-1 1 0 0,1 0 0 0 0,0 0-1 0 0,-1 0 1 0 0,1 0 0 0 0,-1 0-1 0 0,1 0 1 0 0,-1 0 0 0 0,0 0-1 0 0,1 0 1 0 0,-1 0 0 0 0,0 0-1 0 0,-1 1 1 0 0,0 1-340 0 0,-4 7-3865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4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1636 755 10632 0 0,'-26'1'3139'0'0,"18"0"-2694"0"0,1 0 0 0 0,-1-1 0 0 0,1 0 0 0 0,0 0 0 0 0,-1 0-1 0 0,1-1 1 0 0,-9-2 0 0 0,15 2-271 0 0,-1 0 1 0 0,1-1-1 0 0,0 1 0 0 0,-1 0 1 0 0,1 0-1 0 0,0-1 0 0 0,0 1 0 0 0,0 0 1 0 0,0-1-1 0 0,0 1 0 0 0,0-1 1 0 0,0 1-1 0 0,0-1 0 0 0,1 0 1 0 0,-1 1-1 0 0,1-1 0 0 0,-1 0 0 0 0,0-3 1 0 0,1 4-125 0 0,0 1 1 0 0,0-1-1 0 0,0 0 1 0 0,0 0-1 0 0,0 0 1 0 0,-1 0-1 0 0,2 0 1 0 0,-1 0-1 0 0,0 1 1 0 0,0-1-1 0 0,0 0 1 0 0,0 0-1 0 0,1 0 1 0 0,-1 0-1 0 0,0 0 1 0 0,1 1-1 0 0,-1-1 1 0 0,0 0-1 0 0,1 0 0 0 0,-1 1 1 0 0,1-1-1 0 0,-1 0 1 0 0,1 1-1 0 0,0-1 1 0 0,-1 0-1 0 0,1 1 1 0 0,0-1-1 0 0,-1 1 1 0 0,1-1-1 0 0,0 1 1 0 0,0 0-1 0 0,-1-1 1 0 0,1 1-1 0 0,0 0 1 0 0,0-1-1 0 0,0 1 1 0 0,0 0-1 0 0,0 0 1 0 0,-1 0-1 0 0,1-1 1 0 0,0 1-1 0 0,0 0 1 0 0,1 1-1 0 0,6-2 151 0 0,0 0-1 0 0,0 0 1 0 0,0-1-1 0 0,-1 0 0 0 0,11-3 1 0 0,-9 1 42 0 0,1 1 0 0 0,0 1 1 0 0,0 0-1 0 0,0 0 1 0 0,16 0-1 0 0,-12 1-178 0 0,34 2 1046 0 0,-47-1-1068 0 0,0 0-1 0 0,1 0 0 0 0,-1 1 0 0 0,0-1 1 0 0,0 0-1 0 0,1 1 0 0 0,-1-1 1 0 0,0 1-1 0 0,0 0 0 0 0,0-1 0 0 0,0 1 1 0 0,0 0-1 0 0,0 0 0 0 0,0-1 1 0 0,0 1-1 0 0,0 0 0 0 0,0 0 1 0 0,0 0-1 0 0,0 0 0 0 0,-1 0 0 0 0,1 0 1 0 0,0 1-1 0 0,-1-1 0 0 0,1 0 1 0 0,-1 0-1 0 0,1 0 0 0 0,-1 1 0 0 0,0-1 1 0 0,1 0-1 0 0,-1 0 0 0 0,0 1 1 0 0,0 1-1 0 0,1 3 39 0 0,-1-1 0 0 0,0 1 0 0 0,0 0-1 0 0,-1-1 1 0 0,0 1 0 0 0,0 0 0 0 0,0-1 0 0 0,0 1 0 0 0,-1-1 0 0 0,0 1 0 0 0,0-1 0 0 0,-1 0 0 0 0,1 0 0 0 0,-1 0-1 0 0,0 0 1 0 0,-1 0 0 0 0,1-1 0 0 0,-8 8 0 0 0,-4 5 108 0 0,-1-1 1 0 0,-1-1-1 0 0,0 0 1 0 0,-2-1-1 0 0,-36 21 0 0 0,0 1 158 0 0,40-28-272 0 0,0 0-1 0 0,-1-1 1 0 0,0 0 0 0 0,-26 7 0 0 0,7-3 24 0 0,11-4-2 0 0,0 0-1 0 0,-1-2 1 0 0,0-1 0 0 0,0-1 0 0 0,0-1-1 0 0,0-1 1 0 0,0-2 0 0 0,0 0 0 0 0,0-1-1 0 0,-48-12 1 0 0,66 12-84 0 0,0-1 0 0 0,0 0-1 0 0,0 0 1 0 0,0 0 0 0 0,1-1 0 0 0,0 0 0 0 0,-9-7 0 0 0,2 2-8 0 0,5 2-4 0 0,0 0-1 0 0,1 0 1 0 0,-1 0-1 0 0,1-1 1 0 0,1 0-1 0 0,0-1 1 0 0,0 1-1 0 0,-6-13 1 0 0,-13-18-2 0 0,19 30 1 0 0,1 1 0 0 0,0-1 0 0 0,0 0 0 0 0,1 0 0 0 0,0-1 0 0 0,1 1 0 0 0,0-1 0 0 0,1 0 0 0 0,0 0 0 0 0,0 0 0 0 0,1 0 0 0 0,1 0 0 0 0,-1 0 0 0 0,1 0 0 0 0,1 0 0 0 0,0 0 0 0 0,3-12 0 0 0,-3 19 0 0 0,-1 1 0 0 0,1-1 0 0 0,0 0 0 0 0,0 0 0 0 0,0 1 0 0 0,1-1 0 0 0,-1 1 0 0 0,1-1 0 0 0,-1 1 0 0 0,1 0 0 0 0,0-1 0 0 0,0 1 0 0 0,0 0 0 0 0,3-3 0 0 0,3-2 0 0 0,11-18 0 0 0,18-14 0 0 0,-30 30 0 0 0,-5 7 0 0 0,-1 0 0 0 0,1-1 0 0 0,0 1 0 0 0,0 0 0 0 0,0 0 0 0 0,0 0 0 0 0,0 0 0 0 0,0 0 0 0 0,0 1 0 0 0,1-1 0 0 0,-1 1 0 0 0,1-1 0 0 0,-1 1 0 0 0,1 0 0 0 0,3-1 0 0 0,25-13 0 0 0,-25 11 0 0 0,1 1 0 0 0,0 0 0 0 0,0 0 0 0 0,0 0 0 0 0,0 1 0 0 0,12-3 0 0 0,14 1 0 0 0,-1 1 0 0 0,1 2 0 0 0,35 3 0 0 0,-51-1 0 0 0,0 1 0 0 0,0 0 0 0 0,-1 2 0 0 0,1 0 0 0 0,-1 1 0 0 0,0 0 0 0 0,28 15 0 0 0,126 88 0 0 0,-156-98 0 0 0,-8-6 0 0 0,0 1 0 0 0,0 0 0 0 0,0 0 0 0 0,-1 0 0 0 0,0 1 0 0 0,0-1 0 0 0,0 1 0 0 0,6 12 0 0 0,-5-11 0 0 0,-1 0 0 0 0,-1 0 0 0 0,1 1 0 0 0,-1 0 0 0 0,0 0 0 0 0,-1 0 0 0 0,5 15 0 0 0,-6-9 0 0 0,15 100 0 0 0,-16-104 0 0 0,-1 0 0 0 0,0 0 0 0 0,0-1 0 0 0,-1 1 0 0 0,0 0 0 0 0,0 0 0 0 0,-1 0 0 0 0,-6 15 0 0 0,6-20 0 0 0,0-1 0 0 0,0 1 0 0 0,-1-1 0 0 0,0 0 0 0 0,0 1 0 0 0,-6 6 0 0 0,-3 4 0 0 0,10-11 0 0 0,-1-1 0 0 0,1 1 0 0 0,0-1 0 0 0,-1 0 0 0 0,0 0 0 0 0,0 0 0 0 0,0 0 0 0 0,-7 4 0 0 0,-6 7 0 0 0,-1 16 0 0 0,9-23 0 0 0,-1 0 0 0 0,-1 0 0 0 0,-16 8 0 0 0,-17 13 0 0 0,27-17 0 0 0,0 0 0 0 0,-1-1 0 0 0,0-1 0 0 0,-1 0 0 0 0,0-1 0 0 0,-1-1 0 0 0,1-1 0 0 0,-1-1 0 0 0,0 0 0 0 0,-1-2 0 0 0,1 0 0 0 0,-1-1 0 0 0,1-1 0 0 0,-1-1 0 0 0,-38-4 0 0 0,49 2 0 0 0,1-1 0 0 0,-1 1 0 0 0,1-2 0 0 0,0 1 0 0 0,0-1 0 0 0,0 0 0 0 0,1-1 0 0 0,-13-10 0 0 0,4 2 0 0 0,0-1 0 0 0,-23-26 0 0 0,30 30 0 0 0,0 0 0 0 0,1 0 0 0 0,0-1 0 0 0,1 0 0 0 0,0 0 0 0 0,1-1 0 0 0,0 0 0 0 0,1 0 0 0 0,-5-16 0 0 0,5 11 0 0 0,-13-64 0 0 0,17 74 0 0 0,1 1 0 0 0,0-1 0 0 0,0 0 0 0 0,1 1 0 0 0,-1-1 0 0 0,2 0 0 0 0,-1 1 0 0 0,1-1 0 0 0,0 1 0 0 0,3-7 0 0 0,0 1 0 0 0,1 1 0 0 0,0 0 0 0 0,1 0 0 0 0,0 1 0 0 0,1 0 0 0 0,0 0 0 0 0,0 1 0 0 0,1 0 0 0 0,1 0 0 0 0,11-8 0 0 0,10-8 0 0 0,-28 22 0 0 0,-1 1 0 0 0,1-1 0 0 0,0 1 0 0 0,0 0 0 0 0,0 0 0 0 0,0 0 0 0 0,0 0 0 0 0,1 1 0 0 0,-1-1 0 0 0,1 1 0 0 0,-1 0 0 0 0,1 0 0 0 0,6-1 0 0 0,-7 1 0 0 0,0 0 0 0 0,0 1 0 0 0,0-1 0 0 0,0 0 0 0 0,0-1 0 0 0,0 1 0 0 0,0 0 0 0 0,0-1 0 0 0,-1 0 0 0 0,1 0 0 0 0,-1 1 0 0 0,1-1 0 0 0,3-5 0 0 0,-4 5 0 0 0,1 0 0 0 0,-1 0 0 0 0,0 0 0 0 0,0 0 0 0 0,1 0 0 0 0,-1 1 0 0 0,1-1 0 0 0,0 1 0 0 0,-1-1 0 0 0,1 1 0 0 0,0 0 0 0 0,0 0 0 0 0,-1 1 0 0 0,6-2 0 0 0,51-12 0 0 0,-44 9 0 0 0,1 1 0 0 0,0 1 0 0 0,0 0 0 0 0,24-1 0 0 0,4 3 0 0 0,-5 0 0 0 0,45 4 0 0 0,-74-2 0 0 0,-1 0 0 0 0,1 1 0 0 0,-1 0 0 0 0,1 1 0 0 0,-1-1 0 0 0,0 2 0 0 0,0-1 0 0 0,0 1 0 0 0,-1 1 0 0 0,9 5 0 0 0,20 30 0 0 0,-10-9 0 0 0,-23-27 0 0 0,0 1 0 0 0,0-1 0 0 0,0 1 0 0 0,-1 0 0 0 0,0 0 0 0 0,0 1 0 0 0,0-1 0 0 0,0 1 0 0 0,-1-1 0 0 0,0 1 0 0 0,0 0 0 0 0,-1 0 0 0 0,1 0 0 0 0,-1 0 0 0 0,0 10 0 0 0,3 24 0 0 0,-2-31 0 0 0,-1-1 0 0 0,0 0 0 0 0,0 1 0 0 0,-1-1 0 0 0,0 1 0 0 0,0-1 0 0 0,-1 0 0 0 0,-1 1 0 0 0,1-1 0 0 0,-4 10 0 0 0,-7 31 0 0 0,11-38 0 0 0,-1-1 0 0 0,0 0 0 0 0,-1 0 0 0 0,0 0 0 0 0,-1-1 0 0 0,0 1 0 0 0,0-1 0 0 0,-8 12 0 0 0,-1-4 0 0 0,0-1 0 0 0,-1-1 0 0 0,-1-1 0 0 0,-1 0 0 0 0,-34 24 0 0 0,-25 13 0 0 0,57-37 0 0 0,0-1 0 0 0,-1-1 0 0 0,0-1 0 0 0,-1 0 0 0 0,0-1 0 0 0,-1-1 0 0 0,-22 6 0 0 0,-130 17 0 0 0,144-29 0 0 0,-1 0 0 0 0,1-2 0 0 0,-55-5 0 0 0,74 2 0 0 0,-1-1 0 0 0,1 0 0 0 0,0 0 0 0 0,0-1 0 0 0,0 0 0 0 0,0 0 0 0 0,-11-9 0 0 0,5-2 0 0 0,-6-4 0 0 0,20 18 0 0 0,1 1 0 0 0,-1-1 0 0 0,1 0 0 0 0,0 0 0 0 0,-1 0 0 0 0,1 0 0 0 0,0 0 0 0 0,0-1 0 0 0,0 1 0 0 0,0 0 0 0 0,0 0 0 0 0,0-1 0 0 0,0 1 0 0 0,1-1 0 0 0,-1 1 0 0 0,0-1 0 0 0,1 1 0 0 0,-1-1 0 0 0,0-2 0 0 0,-9-19 0 0 0,7 18 0 0 0,0 0 0 0 0,0-1 0 0 0,1 1 0 0 0,-1-1 0 0 0,1 0 0 0 0,0 0 0 0 0,1 1 0 0 0,0-1 0 0 0,0-1 0 0 0,0 1 0 0 0,1 0 0 0 0,-1 0 0 0 0,1 0 0 0 0,1 0 0 0 0,-1 0 0 0 0,1 0 0 0 0,3-10 0 0 0,-1 4 0 0 0,1 0 0 0 0,1 1 0 0 0,0 0 0 0 0,1-1 0 0 0,0 2 0 0 0,0-1 0 0 0,10-11 0 0 0,0-2 0 0 0,-11 16 0 0 0,0 0 0 0 0,1 0 0 0 0,0 0 0 0 0,9-8 0 0 0,-7 10 0 0 0,1 0 0 0 0,0 0 0 0 0,1 1 0 0 0,-1 0 0 0 0,20-6 0 0 0,26-13 0 0 0,-39 16 0 0 0,1 1 0 0 0,0 0 0 0 0,0 1 0 0 0,0 1 0 0 0,0 1 0 0 0,30-3 0 0 0,116 0 0 0 0,-154 6 0 0 0,-1 1 0 0 0,1 1 0 0 0,-1 0 0 0 0,1 0 0 0 0,-1 0 0 0 0,0 1 0 0 0,0 1 0 0 0,0-1 0 0 0,0 1 0 0 0,0 0 0 0 0,10 7 0 0 0,-16-8 0 0 0,0-1 0 0 0,0 1 0 0 0,0-1 0 0 0,0 1 0 0 0,0-1 0 0 0,0 0 0 0 0,0 0 0 0 0,0 0 0 0 0,0 0 0 0 0,1 0 0 0 0,-1 0 0 0 0,4 0 0 0 0,24 10 0 0 0,-22-7 0 0 0,-6-3 0 0 0,-1 0 0 0 0,1-1 0 0 0,-1 1 0 0 0,1 0 0 0 0,-1 0 0 0 0,1 0 0 0 0,-1 0 0 0 0,1 1 0 0 0,-1-1 0 0 0,0 0 0 0 0,0 0 0 0 0,0 1 0 0 0,0-1 0 0 0,0 1 0 0 0,0-1 0 0 0,0 1 0 0 0,0-1 0 0 0,0 1 0 0 0,-1 0 0 0 0,1-1 0 0 0,-1 1 0 0 0,1 0 0 0 0,0 3 0 0 0,15 39 0 0 0,-14-39 0 0 0,1 0 0 0 0,-1 0 0 0 0,0 0 0 0 0,0 0 0 0 0,0 0 0 0 0,-1 1 0 0 0,0-1 0 0 0,0 0 0 0 0,0 1 0 0 0,-1-1 0 0 0,0 1 0 0 0,0 7 0 0 0,-6 9 0 0 0,0-1 0 0 0,-1 1 0 0 0,-1-2 0 0 0,-1 1 0 0 0,-1-1 0 0 0,-1 0 0 0 0,-1-1 0 0 0,0-1 0 0 0,-1 0 0 0 0,-1 0 0 0 0,-1-1 0 0 0,0-1 0 0 0,-2-1 0 0 0,1 0 0 0 0,-2-1 0 0 0,-23 15 0 0 0,-4 4 0 0 0,31-22 0 0 0,0 0 0 0 0,-1-1 0 0 0,-18 9 0 0 0,15-10 0 0 0,-16 6 0 0 0,0 0 0 0 0,-43 10 0 0 0,70-22 0 0 0,-120 26 0 0 0,114-26 0 0 0,0-2 0 0 0,-1 0 0 0 0,1-1 0 0 0,0 0 0 0 0,0-1 0 0 0,-1 0 0 0 0,-22-6 0 0 0,23 1 0 0 0,0 0 0 0 0,0-1 0 0 0,1 0 0 0 0,0-1 0 0 0,0-1 0 0 0,1 0 0 0 0,0 0 0 0 0,1-1 0 0 0,0 0 0 0 0,-9-13 0 0 0,7 10 0 0 0,-4-5 0 0 0,2-1 0 0 0,0-1 0 0 0,-15-29 0 0 0,25 38 0 0 0,0 1 0 0 0,0-1 0 0 0,1 0 0 0 0,-2-15 0 0 0,-2-3 0 0 0,4 13 0 0 0,1 1 0 0 0,1-1 0 0 0,0 0 0 0 0,1 0 0 0 0,1 1 0 0 0,1-1 0 0 0,0 0 0 0 0,1 1 0 0 0,0 0 0 0 0,8-20 0 0 0,-11 33 0 0 0,1 0 0 0 0,0 0 0 0 0,0 0 0 0 0,0 1 0 0 0,0-1 0 0 0,0 0 0 0 0,0 0 0 0 0,0 1 0 0 0,1-1 0 0 0,-1 1 0 0 0,1-1 0 0 0,-1 1 0 0 0,1 0 0 0 0,-1-1 0 0 0,1 1 0 0 0,0 0 0 0 0,3-1 0 0 0,13-11 0 0 0,10-27 0 0 0,-24 33 0 0 0,0 1 0 0 0,0-1 0 0 0,0 1 0 0 0,1 1 0 0 0,0-1 0 0 0,0 0 0 0 0,0 1 0 0 0,8-6 0 0 0,13-8 0 0 0,-9 7 0 0 0,0 0 0 0 0,1 1 0 0 0,33-15 0 0 0,-22 9 0 0 0,-26 14 0 0 0,0 1 0 0 0,0 0 0 0 0,1 0 0 0 0,-1 0 0 0 0,1 1 0 0 0,-1-1 0 0 0,1 1 0 0 0,0-1 0 0 0,-1 1 0 0 0,1 0 0 0 0,0 1 0 0 0,0-1 0 0 0,6 1 0 0 0,31-1 0 0 0,66 3 0 0 0,-96-1 0 0 0,-1 0 0 0 0,1 1 0 0 0,-1 0 0 0 0,0 0 0 0 0,0 1 0 0 0,0 1 0 0 0,13 6 0 0 0,-20-8 0 0 0,0-1 0 0 0,0 1 0 0 0,-1 0 0 0 0,1 0 0 0 0,-1 0 0 0 0,1 0 0 0 0,-1 0 0 0 0,0 0 0 0 0,4 6 0 0 0,-4-6 0 0 0,0 0 0 0 0,0 1 0 0 0,0-1 0 0 0,0 0 0 0 0,0 0 0 0 0,1 0 0 0 0,-1 0 0 0 0,1-1 0 0 0,-1 1 0 0 0,1 0 0 0 0,4 1 0 0 0,2 3 0 0 0,0 1 0 0 0,0 0 0 0 0,-1 1 0 0 0,0 0 0 0 0,-1 0 0 0 0,1 1 0 0 0,-2 0 0 0 0,1 0 0 0 0,-1 0 0 0 0,0 1 0 0 0,-1 0 0 0 0,-1 0 0 0 0,1 1 0 0 0,-1-1 0 0 0,-1 1 0 0 0,0 0 0 0 0,2 20 0 0 0,1 25 0 0 0,-4-47 0 0 0,-1 1 0 0 0,0 0 0 0 0,0 0 0 0 0,-1-1 0 0 0,0 1 0 0 0,-3 16 0 0 0,-26 51 0 0 0,27-71 0 0 0,-1 0 0 0 0,0 0 0 0 0,0 0 0 0 0,0-1 0 0 0,-1 0 0 0 0,0 1 0 0 0,0-1 0 0 0,0 0 0 0 0,-6 5 0 0 0,-49 39 0 0 0,32-27 0 0 0,15-13 0 0 0,0-1 0 0 0,-1-1 0 0 0,0 0 0 0 0,0 0 0 0 0,-1-1 0 0 0,0-1 0 0 0,0-1 0 0 0,-25 6 0 0 0,-7 3 0 0 0,36-10 0 0 0,0-1 0 0 0,0 0 0 0 0,-1-1 0 0 0,1 0 0 0 0,-1 0 0 0 0,1-1 0 0 0,-1 0 0 0 0,1-1 0 0 0,-1-1 0 0 0,1 1 0 0 0,-1-2 0 0 0,-13-4 0 0 0,10 0 0 0 0,7 5 0 0 0,1-1 0 0 0,0 0 0 0 0,-1-1 0 0 0,1 1 0 0 0,0-1 0 0 0,1 0 0 0 0,-1 0 0 0 0,1-1 0 0 0,-1 0 0 0 0,2 0 0 0 0,-1 0 0 0 0,0-1 0 0 0,1 1 0 0 0,0-1 0 0 0,-4-8 0 0 0,7 11 0 0 0,0 1 0 0 0,0 0 0 0 0,0 0 0 0 0,-1-1 0 0 0,1 1 0 0 0,-1 0 0 0 0,1 0 0 0 0,-1 0 0 0 0,0 1 0 0 0,1-1 0 0 0,-4-2 0 0 0,3 2 0 0 0,0 1 0 0 0,0-1 0 0 0,0 0 0 0 0,1 0 0 0 0,-1 1 0 0 0,1-1 0 0 0,-1 0 0 0 0,1 0 0 0 0,0-1 0 0 0,0 1 0 0 0,0 0 0 0 0,-2-4 0 0 0,-6-14 0 0 0,6 16 0 0 0,1-1 0 0 0,0 1 0 0 0,0-1 0 0 0,0 0 0 0 0,0 0 0 0 0,1 0 0 0 0,0 0 0 0 0,0 0 0 0 0,0 0 0 0 0,1 0 0 0 0,0-6 0 0 0,0 1 0 0 0,0-1 0 0 0,1 0 0 0 0,0 0 0 0 0,1 1 0 0 0,1-1 0 0 0,-1 1 0 0 0,2-1 0 0 0,-1 1 0 0 0,1 0 0 0 0,1 0 0 0 0,0 1 0 0 0,0 0 0 0 0,11-15 0 0 0,-10 18 0 0 0,-3 4 0 0 0,0-1 0 0 0,0 0 0 0 0,0-1 0 0 0,0 1 0 0 0,-1-1 0 0 0,1 1 0 0 0,-1-1 0 0 0,4-7 0 0 0,-5 9 0 0 0,0-1 0 0 0,0 1 0 0 0,0-1 0 0 0,1 1 0 0 0,-1 0 0 0 0,1-1 0 0 0,0 1 0 0 0,-1 0 0 0 0,1 0 0 0 0,0 0 0 0 0,0 1 0 0 0,1-1 0 0 0,-1 0 0 0 0,4-1 0 0 0,5-6 0 0 0,7-13 0 0 0,-17 20 0 0 0,1 0 0 0 0,-1-1 0 0 0,1 1 0 0 0,0 0 0 0 0,0 0 0 0 0,0 1 0 0 0,0-1 0 0 0,0 0 0 0 0,0 1 0 0 0,1-1 0 0 0,-1 1 0 0 0,0 0 0 0 0,1 0 0 0 0,-1 0 0 0 0,1 0 0 0 0,-1 0 0 0 0,5-1 0 0 0,32-19 0 0 0,-32 17 0 0 0,-1 0 0 0 0,1 0 0 0 0,0 0 0 0 0,0 1 0 0 0,1-1 0 0 0,14-3 0 0 0,3 2 0 0 0,1 1 0 0 0,1 1 0 0 0,-1 2 0 0 0,0 0 0 0 0,0 2 0 0 0,1 1 0 0 0,28 5 0 0 0,-47-5 0 0 0,-1 1 0 0 0,0 0 0 0 0,0 0 0 0 0,-1 1 0 0 0,1 0 0 0 0,-1 0 0 0 0,1 0 0 0 0,-1 1 0 0 0,0 0 0 0 0,7 8 0 0 0,-4-4 0 0 0,-7-7 0 0 0,0-1 0 0 0,-1 1 0 0 0,1 0 0 0 0,0 0 0 0 0,-1 1 0 0 0,1-1 0 0 0,-1 0 0 0 0,0 1 0 0 0,0-1 0 0 0,0 0 0 0 0,0 1 0 0 0,0-1 0 0 0,-1 1 0 0 0,2 3 0 0 0,7 22 0 0 0,-4-17 0 0 0,-1-5 0 0 0,0 1 0 0 0,-1 0 0 0 0,0 0 0 0 0,0 1 0 0 0,-1-1 0 0 0,0 1 0 0 0,0-1 0 0 0,-1 1 0 0 0,1 13 0 0 0,-2 128 0 0 0,0-143 0 0 0,-1 0 0 0 0,0 0 0 0 0,0 0 0 0 0,-1 1 0 0 0,1-1 0 0 0,-2-1 0 0 0,1 1 0 0 0,0 0 0 0 0,-1-1 0 0 0,-7 11 0 0 0,-44 53 0 0 0,34-45 0 0 0,18-21 0 0 0,-1 0 0 0 0,1 1 0 0 0,-1-1 0 0 0,0 0 0 0 0,0-1 0 0 0,-1 1 0 0 0,1 0 0 0 0,0-1 0 0 0,-7 4 0 0 0,5-4 0 0 0,0 1 0 0 0,0 0 0 0 0,0 1 0 0 0,0-1 0 0 0,1 1 0 0 0,-5 5 0 0 0,-3 0 0 0 0,0 0 0 0 0,0-1 0 0 0,0 0 0 0 0,-1-1 0 0 0,0 0 0 0 0,-1-1 0 0 0,0-1 0 0 0,0 0 0 0 0,0 0 0 0 0,0-2 0 0 0,-1 0 0 0 0,-17 1 0 0 0,-5 0 0 0 0,22-3 0 0 0,-1 0 0 0 0,-28-1 0 0 0,39-1 0 0 0,0 1 0 0 0,1-1 0 0 0,-1 0 0 0 0,0-1 0 0 0,1 1 0 0 0,-1-1 0 0 0,1 0 0 0 0,0 0 0 0 0,-1 0 0 0 0,1-1 0 0 0,0 1 0 0 0,0-1 0 0 0,-4-5 0 0 0,-18-14 0 0 0,17 15 0 0 0,0-1 0 0 0,0-1 0 0 0,0 0 0 0 0,-10-13 0 0 0,-44-71 0 0 0,42 53 0 0 0,2-2 0 0 0,-14-43 0 0 0,29 71 0 0 0,2-1 0 0 0,0 0 0 0 0,0 0 0 0 0,2 1 0 0 0,0-1 0 0 0,0 0 0 0 0,1 0 0 0 0,1 0 0 0 0,1 1 0 0 0,0-1 0 0 0,1 1 0 0 0,0 0 0 0 0,9-19 0 0 0,-11 27 0 0 0,1 0 0 0 0,0 0 0 0 0,1 0 0 0 0,-1 0 0 0 0,1 0 0 0 0,0 1 0 0 0,0 0 0 0 0,1 0 0 0 0,0 0 0 0 0,0 0 0 0 0,0 1 0 0 0,0 0 0 0 0,11-7 0 0 0,6-9 0 0 0,-20 16 0 0 0,1 1 0 0 0,-1 0 0 0 0,1 0 0 0 0,0 1 0 0 0,0-1 0 0 0,0 1 0 0 0,1-1 0 0 0,-1 1 0 0 0,0 0 0 0 0,5-2 0 0 0,30-15 0 0 0,-28 13 0 0 0,0 1 0 0 0,1 0 0 0 0,0 0 0 0 0,0 1 0 0 0,0 0 0 0 0,0 1 0 0 0,1 0 0 0 0,-1 1 0 0 0,14-1 0 0 0,-24 3 0 0 0,28-1 0 0 0,52 7 0 0 0,-69-4 0 0 0,-1 1 0 0 0,0 0 0 0 0,1 1 0 0 0,-1 0 0 0 0,-1 1 0 0 0,1 0 0 0 0,11 8 0 0 0,72 42 0 0 0,-91-52 0 0 0,0-1 0 0 0,0 1 0 0 0,0-1 0 0 0,0 1 0 0 0,-1 0 0 0 0,1 0 0 0 0,-1 0 0 0 0,0 0 0 0 0,0 1 0 0 0,0-1 0 0 0,2 5 0 0 0,22 29 0 0 0,-23-34 0 0 0,0 0 0 0 0,0 0 0 0 0,0-1 0 0 0,-1 1 0 0 0,1 0 0 0 0,-1 1 0 0 0,0-1 0 0 0,0 0 0 0 0,0 1 0 0 0,0-1 0 0 0,0 1 0 0 0,-1 0 0 0 0,0-1 0 0 0,1 6 0 0 0,0-3 0 0 0,0 0 0 0 0,-1 0 0 0 0,1-1 0 0 0,-1 1 0 0 0,-1 0 0 0 0,1 1 0 0 0,-1-1 0 0 0,0 0 0 0 0,-1 0 0 0 0,1 0 0 0 0,-1 0 0 0 0,-1 0 0 0 0,-3 11 0 0 0,-2 6 0 0 0,6-16 0 0 0,-1-1 0 0 0,0 0 0 0 0,0 0 0 0 0,-1 0 0 0 0,1 0 0 0 0,-1 0 0 0 0,0 0 0 0 0,-1-1 0 0 0,1 1 0 0 0,-1-1 0 0 0,0 0 0 0 0,-8 7 0 0 0,4-6 0 0 0,4-3 0 0 0,0 0 0 0 0,0 0 0 0 0,1 0 0 0 0,-1 0 0 0 0,1 1 0 0 0,0 0 0 0 0,-3 4 0 0 0,-6 1 0 0 0,-1 0 0 0 0,0-1 0 0 0,0-1 0 0 0,-28 12 0 0 0,35-16 0 0 0,-25 10 0 0 0,0-1 0 0 0,-1-2 0 0 0,0-1 0 0 0,0-2 0 0 0,-61 6 0 0 0,65-11 0 0 0,1-1 0 0 0,0-1 0 0 0,0-2 0 0 0,0 0 0 0 0,0-2 0 0 0,0-1 0 0 0,-36-11 0 0 0,61 15 0 0 0,-1 0 0 0 0,1 0 0 0 0,0 0 0 0 0,0 0 0 0 0,0-1 0 0 0,0 1 0 0 0,1 0 0 0 0,-1-1 0 0 0,0 1 0 0 0,1-1 0 0 0,-1 0 0 0 0,0 1 0 0 0,1-1 0 0 0,-2-2 0 0 0,-11-11 0 0 0,0 10 0 0 0,12 5 0 0 0,0 0 0 0 0,0 0 0 0 0,1 0 0 0 0,-1-1 0 0 0,0 1 0 0 0,0-1 0 0 0,1 1 0 0 0,-1-1 0 0 0,1 0 0 0 0,-1 0 0 0 0,1 0 0 0 0,-1 0 0 0 0,1 0 0 0 0,-1 0 0 0 0,1 0 0 0 0,-3-2 0 0 0,-7-8 0 0 0,0 0 0 0 0,0 0 0 0 0,1-1 0 0 0,1 0 0 0 0,0-1 0 0 0,-12-21 0 0 0,6 1 0 0 0,13 30 0 0 0,0 0 0 0 0,0-1 0 0 0,0 1 0 0 0,1-1 0 0 0,-1 1 0 0 0,1-1 0 0 0,0 0 0 0 0,0 0 0 0 0,1 0 0 0 0,-1 1 0 0 0,1-1 0 0 0,0-7 0 0 0,0 3 0 0 0,1-1 0 0 0,0 1 0 0 0,1 0 0 0 0,0-1 0 0 0,0 1 0 0 0,1 0 0 0 0,0 0 0 0 0,1 0 0 0 0,-1 1 0 0 0,1-1 0 0 0,10-13 0 0 0,5-3 0 0 0,41-42 0 0 0,-46 53 0 0 0,8-11 0 0 0,2 2 0 0 0,1 0 0 0 0,0 2 0 0 0,2 1 0 0 0,48-27 0 0 0,-67 43 0 0 0,1 0 0 0 0,-1 0 0 0 0,1 1 0 0 0,14-2 0 0 0,14-3 0 0 0,-23 4 0 0 0,0 1 0 0 0,0 1 0 0 0,1 0 0 0 0,-1 1 0 0 0,0 0 0 0 0,0 1 0 0 0,1 0 0 0 0,-1 2 0 0 0,0-1 0 0 0,22 9 0 0 0,-34-11 0 0 0,1 1 0 0 0,-1 0 0 0 0,0 0 0 0 0,0 0 0 0 0,0 0 0 0 0,0 0 0 0 0,0 0 0 0 0,0 1 0 0 0,0-1 0 0 0,-1 0 0 0 0,1 1 0 0 0,0 0 0 0 0,-1-1 0 0 0,1 1 0 0 0,-1 0 0 0 0,0 0 0 0 0,2 3 0 0 0,-1-2 0 0 0,0 0 0 0 0,0 0 0 0 0,1 0 0 0 0,-1 0 0 0 0,1 0 0 0 0,-1 0 0 0 0,1-1 0 0 0,5 4 0 0 0,-2-2 0 0 0,-4-3 0 0 0,0-1 0 0 0,0 1 0 0 0,-1 0 0 0 0,1 0 0 0 0,-1 0 0 0 0,1 0 0 0 0,0 0 0 0 0,-1 0 0 0 0,0 1 0 0 0,1-1 0 0 0,-1 0 0 0 0,0 1 0 0 0,0-1 0 0 0,1 1 0 0 0,-1-1 0 0 0,-1 1 0 0 0,1 0 0 0 0,0-1 0 0 0,0 1 0 0 0,0 0 0 0 0,-1-1 0 0 0,1 1 0 0 0,0 2 0 0 0,-1-2 0 0 0,0-1 0 0 0,0 1 0 0 0,0-1 0 0 0,1 1 0 0 0,-1-1 0 0 0,1 1 0 0 0,-1-1 0 0 0,1 0 0 0 0,-1 1 0 0 0,1-1 0 0 0,0 0 0 0 0,0 0 0 0 0,0 1 0 0 0,0-1 0 0 0,0 0 0 0 0,0 0 0 0 0,0 0 0 0 0,0 0 0 0 0,2 1 0 0 0,11 13 0 0 0,-8-2 0 0 0,0 1 0 0 0,-1-1 0 0 0,-1 1 0 0 0,-1 0 0 0 0,0 0 0 0 0,0 1 0 0 0,-1 14 0 0 0,0 17 0 0 0,0-34 0 0 0,-1 1 0 0 0,-1-1 0 0 0,0 0 0 0 0,0 0 0 0 0,-1 0 0 0 0,-1 0 0 0 0,0 0 0 0 0,0 0 0 0 0,-2 0 0 0 0,1-1 0 0 0,-9 19 0 0 0,-15 13 0 0 0,-2-2 0 0 0,-54 59 0 0 0,54-67 0 0 0,23-24 0 0 0,-1-1 0 0 0,0-1 0 0 0,0 1 0 0 0,-1-1 0 0 0,-11 9 0 0 0,-38 21 0 0 0,44-27 0 0 0,1-2 0 0 0,-2 1 0 0 0,1-2 0 0 0,-1 0 0 0 0,0 0 0 0 0,-20 5 0 0 0,10-5 0 0 0,-2 0 0 0 0,1-2 0 0 0,-34 3 0 0 0,48-7 0 0 0,1-1 0 0 0,-1 0 0 0 0,1-1 0 0 0,0 0 0 0 0,-1-1 0 0 0,1 0 0 0 0,0 0 0 0 0,0-1 0 0 0,0-1 0 0 0,0 1 0 0 0,-10-7 0 0 0,19 9 0 0 0,0 1 0 0 0,-1-1 0 0 0,1 1 0 0 0,0-1 0 0 0,1 0 0 0 0,-1 1 0 0 0,0-1 0 0 0,0 0 0 0 0,0 0 0 0 0,0 0 0 0 0,1 0 0 0 0,-1 0 0 0 0,0 0 0 0 0,1 0 0 0 0,-1 0 0 0 0,0 0 0 0 0,1 0 0 0 0,0 0 0 0 0,-1 0 0 0 0,1 0 0 0 0,0-1 0 0 0,-1 1 0 0 0,1 0 0 0 0,0-2 0 0 0,0 2 0 0 0,0 0 0 0 0,0-1 0 0 0,0 1 0 0 0,0 0 0 0 0,-1 0 0 0 0,1 0 0 0 0,0 0 0 0 0,-1 0 0 0 0,1 0 0 0 0,-1 0 0 0 0,1 0 0 0 0,-1 0 0 0 0,1 0 0 0 0,-1 0 0 0 0,0 0 0 0 0,1 1 0 0 0,-1-1 0 0 0,0 0 0 0 0,0 0 0 0 0,0 1 0 0 0,1-1 0 0 0,-1 0 0 0 0,-2 0 0 0 0,0-3 0 0 0,0 0 0 0 0,0 1 0 0 0,0-1 0 0 0,0-1 0 0 0,0 1 0 0 0,1 0 0 0 0,0-1 0 0 0,0 1 0 0 0,0-1 0 0 0,1 0 0 0 0,0 1 0 0 0,0-1 0 0 0,0 0 0 0 0,0 0 0 0 0,0-5 0 0 0,-4-16 0 0 0,3 14 0 0 0,0-1 0 0 0,1 1 0 0 0,1-1 0 0 0,0 0 0 0 0,0 1 0 0 0,1-1 0 0 0,1 1 0 0 0,0-1 0 0 0,7-18 0 0 0,-4-15 0 0 0,4-23 0 0 0,-8 64 0 0 0,0 0 0 0 0,0 0 0 0 0,1 0 0 0 0,0 0 0 0 0,0 0 0 0 0,0 0 0 0 0,1 1 0 0 0,-1-1 0 0 0,1 1 0 0 0,5-6 0 0 0,-5 7 0 0 0,1-1 0 0 0,-1 1 0 0 0,0-1 0 0 0,0 0 0 0 0,0 1 0 0 0,0-1 0 0 0,-1 0 0 0 0,0-1 0 0 0,0 1 0 0 0,3-7 0 0 0,-5 9 0 0 0,1-1 0 0 0,0 0 0 0 0,0 1 0 0 0,0-1 0 0 0,0 1 0 0 0,1-1 0 0 0,-1 1 0 0 0,1-1 0 0 0,-1 1 0 0 0,1 0 0 0 0,0 0 0 0 0,0 0 0 0 0,4-3 0 0 0,-4 3 0 0 0,0 0 0 0 0,1 0 0 0 0,-1-1 0 0 0,0 1 0 0 0,0-1 0 0 0,0 1 0 0 0,-1-1 0 0 0,1 0 0 0 0,-1 1 0 0 0,3-6 0 0 0,2-1 0 0 0,0 1 0 0 0,0 0 0 0 0,1 0 0 0 0,0 0 0 0 0,1 1 0 0 0,0 0 0 0 0,0 1 0 0 0,0-1 0 0 0,13-6 0 0 0,8-7 0 0 0,-25 17 0 0 0,0 1 0 0 0,1 0 0 0 0,-1 0 0 0 0,1 0 0 0 0,-1 0 0 0 0,1 1 0 0 0,-1 0 0 0 0,1 0 0 0 0,0 0 0 0 0,0 0 0 0 0,0 1 0 0 0,-1 0 0 0 0,1 0 0 0 0,8 1 0 0 0,5-1 0 0 0,-16 0 0 0 0,1 0 0 0 0,0 0 0 0 0,0 0 0 0 0,0 1 0 0 0,-1-1 0 0 0,1 0 0 0 0,0 1 0 0 0,-1 0 0 0 0,1 0 0 0 0,0 0 0 0 0,-1 0 0 0 0,1 0 0 0 0,-1 0 0 0 0,0 1 0 0 0,1-1 0 0 0,-1 1 0 0 0,0-1 0 0 0,0 1 0 0 0,0 0 0 0 0,3 3 0 0 0,-3-3 0 0 0,-1 1 0 0 0,1-1 0 0 0,0 0 0 0 0,0 1 0 0 0,0-1 0 0 0,1 0 0 0 0,-1 0 0 0 0,0-1 0 0 0,4 3 0 0 0,18 18 0 0 0,-17-9 0 0 0,1 1 0 0 0,-2 0 0 0 0,0 0 0 0 0,0 1 0 0 0,-2 0 0 0 0,0 0 0 0 0,0 0 0 0 0,-2 1 0 0 0,0-1 0 0 0,0 1 0 0 0,-2-1 0 0 0,0 1 0 0 0,0-1 0 0 0,-2 1 0 0 0,0-1 0 0 0,0 1 0 0 0,-2-1 0 0 0,0 0 0 0 0,0 0 0 0 0,-11 22 0 0 0,11-31 0 0 0,0 0 0 0 0,-1 0 0 0 0,1 0 0 0 0,-1-1 0 0 0,0 0 0 0 0,0 0 0 0 0,-10 7 0 0 0,-21 22 0 0 0,27-22 0 0 0,8-9 0 0 0,-1-1 0 0 0,0 1 0 0 0,0-1 0 0 0,0 0 0 0 0,0 0 0 0 0,-1 1 0 0 0,1-1 0 0 0,-1-1 0 0 0,1 1 0 0 0,-5 2 0 0 0,-28 21 0 0 0,32-22 0 0 0,0 0 0 0 0,0 0 0 0 0,-1-1 0 0 0,1 0 0 0 0,0 0 0 0 0,-1 1 0 0 0,0-2 0 0 0,1 1 0 0 0,-8 2 0 0 0,-28 10 0 0 0,23-7 0 0 0,-1-2 0 0 0,-27 7 0 0 0,39-11 0 0 0,0 0 0 0 0,0-1 0 0 0,0 1 0 0 0,-1-1 0 0 0,1 0 0 0 0,0-1 0 0 0,0 1 0 0 0,0-1 0 0 0,0 0 0 0 0,-1-1 0 0 0,1 1 0 0 0,1-1 0 0 0,-8-3 0 0 0,-6-7 0 0 0,0-1 0 0 0,0 0 0 0 0,2-2 0 0 0,0 0 0 0 0,0 0 0 0 0,2-2 0 0 0,-22-30 0 0 0,29 34 0 0 0,1 0 0 0 0,0 0 0 0 0,1 0 0 0 0,1-1 0 0 0,0 0 0 0 0,1 0 0 0 0,0 0 0 0 0,1-1 0 0 0,0 1 0 0 0,2 0 0 0 0,-1-1 0 0 0,4-19 0 0 0,-3 7 0 0 0,1 15 0 0 0,1 0 0 0 0,0 1 0 0 0,1-1 0 0 0,0 0 0 0 0,1 1 0 0 0,0 0 0 0 0,1 0 0 0 0,0 0 0 0 0,0 1 0 0 0,2-1 0 0 0,-1 1 0 0 0,12-13 0 0 0,8-15 0 0 0,29-34 0 0 0,-8 14 0 0 0,-33 43 0 0 0,1 0 0 0 0,0 1 0 0 0,18-13 0 0 0,-18 16 0 0 0,0 1 0 0 0,1 1 0 0 0,0 0 0 0 0,1 1 0 0 0,0 1 0 0 0,0 0 0 0 0,0 2 0 0 0,1 0 0 0 0,0 1 0 0 0,0 0 0 0 0,29-1 0 0 0,-41 6 0 0 0,0-1 0 0 0,0 1 0 0 0,0 1 0 0 0,0-1 0 0 0,-1 1 0 0 0,1 0 0 0 0,0 0 0 0 0,-1 0 0 0 0,0 1 0 0 0,1 0 0 0 0,-1 0 0 0 0,0 1 0 0 0,6 5 0 0 0,-3-3 0 0 0,-1 1 0 0 0,0 0 0 0 0,0 0 0 0 0,-1 1 0 0 0,0 0 0 0 0,7 11 0 0 0,9 25 0 0 0,-19-41 0 0 0,0 1 0 0 0,0 0 0 0 0,-1 0 0 0 0,1 0 0 0 0,-1 0 0 0 0,0 0 0 0 0,0 1 0 0 0,2 4 0 0 0,5 14 0 0 0,-3-2 0 0 0,-1 0 0 0 0,-1 0 0 0 0,-2 0 0 0 0,0 1 0 0 0,0 0 0 0 0,-2-1 0 0 0,-4 35 0 0 0,2-48 0 0 0,1 0 0 0 0,-1 1 0 0 0,0-1 0 0 0,-1-1 0 0 0,0 1 0 0 0,0 0 0 0 0,-1-1 0 0 0,-7 12 0 0 0,-45 57 0 0 0,17-26 0 0 0,32-41 0 0 0,0-1 0 0 0,0 0 0 0 0,-1-1 0 0 0,0 1 0 0 0,0-2 0 0 0,0 1 0 0 0,-1-1 0 0 0,-9 5 0 0 0,-103 60 0 0 0,103-62 0 0 0,0 0 0 0 0,-1-2 0 0 0,0 0 0 0 0,0-1 0 0 0,0-1 0 0 0,-1-1 0 0 0,1-1 0 0 0,-1 0 0 0 0,0-2 0 0 0,0 0 0 0 0,0-1 0 0 0,0-1 0 0 0,-27-5 0 0 0,36 3 0 0 0,1-2 0 0 0,-1 1 0 0 0,1-2 0 0 0,0 1 0 0 0,1-1 0 0 0,-1-1 0 0 0,1 0 0 0 0,0 0 0 0 0,-12-13 0 0 0,-8-21 0 0 0,15 33 0 0 0,13 7 0 0 0,0 0 0 0 0,-1 1 0 0 0,1-1 0 0 0,0 0 0 0 0,0 0 0 0 0,0 1 0 0 0,0-1 0 0 0,0 0 0 0 0,0 0 0 0 0,0 0 0 0 0,0-1 0 0 0,0 1 0 0 0,0 0 0 0 0,1 0 0 0 0,-1 0 0 0 0,0-1 0 0 0,1 1 0 0 0,-1 0 0 0 0,1 0 0 0 0,-1-1 0 0 0,1 1 0 0 0,0-1 0 0 0,-1 1 0 0 0,1-2 0 0 0,-9-21 0 0 0,8 22 0 0 0,0 0 0 0 0,0 0 0 0 0,0 0 0 0 0,0 1 0 0 0,1-1 0 0 0,-1 0 0 0 0,1 0 0 0 0,-1 0 0 0 0,1 0 0 0 0,0 0 0 0 0,0 0 0 0 0,0 0 0 0 0,0-4 0 0 0,0-10 0 0 0,-1 8 0 0 0,0 0 0 0 0,1 1 0 0 0,1-1 0 0 0,-1 0 0 0 0,1 1 0 0 0,0-1 0 0 0,1 0 0 0 0,0 1 0 0 0,0 0 0 0 0,0-1 0 0 0,1 1 0 0 0,0 0 0 0 0,1 0 0 0 0,-1 0 0 0 0,6-6 0 0 0,-4 6 0 0 0,1-2 0 0 0,0 1 0 0 0,1-1 0 0 0,0 1 0 0 0,0 1 0 0 0,0-1 0 0 0,16-10 0 0 0,6 1 0 0 0,-12-11 0 0 0,13 12 0 0 0,-12 4 0 0 0,21-9 0 0 0,-37 20 0 0 0,0 1 0 0 0,0-1 0 0 0,0 0 0 0 0,0 0 0 0 0,0 0 0 0 0,0 0 0 0 0,-1 0 0 0 0,1 0 0 0 0,0 0 0 0 0,0-1 0 0 0,-1 1 0 0 0,1-1 0 0 0,-1 1 0 0 0,1-1 0 0 0,-1 0 0 0 0,0 1 0 0 0,2-5 0 0 0,-2 4 0 0 0,1 0 0 0 0,-1 0 0 0 0,0 1 0 0 0,0-1 0 0 0,1 0 0 0 0,-1 1 0 0 0,1-1 0 0 0,-1 1 0 0 0,1-1 0 0 0,0 1 0 0 0,0 0 0 0 0,0 0 0 0 0,-1-1 0 0 0,1 1 0 0 0,0 1 0 0 0,0-1 0 0 0,4-1 0 0 0,0 0 0 0 0,-1 0 0 0 0,0 0 0 0 0,0-1 0 0 0,0 1 0 0 0,0-1 0 0 0,0 0 0 0 0,0-1 0 0 0,-1 1 0 0 0,7-8 0 0 0,-1 4 0 0 0,0 1 0 0 0,1 0 0 0 0,0 1 0 0 0,0 0 0 0 0,0 0 0 0 0,0 1 0 0 0,0 1 0 0 0,18-4 0 0 0,32-10 0 0 0,-40 12 0 0 0,1 0 0 0 0,0 2 0 0 0,-1 1 0 0 0,1 0 0 0 0,1 2 0 0 0,-1 0 0 0 0,35 6 0 0 0,-48-3 0 0 0,0 0 0 0 0,0 0 0 0 0,0 1 0 0 0,0 0 0 0 0,-1 0 0 0 0,0 1 0 0 0,0 0 0 0 0,0 1 0 0 0,-1 0 0 0 0,1 0 0 0 0,6 8 0 0 0,-5 2 0 0 0,2 1 0 0 0,-7-13 0 0 0,-1 0 0 0 0,1 1 0 0 0,-1-1 0 0 0,0 0 0 0 0,0 1 0 0 0,0 0 0 0 0,-1 0 0 0 0,0 0 0 0 0,0 0 0 0 0,0 0 0 0 0,0 0 0 0 0,-1 0 0 0 0,0 1 0 0 0,0-1 0 0 0,0 1 0 0 0,-1-1 0 0 0,0 0 0 0 0,-1 11 0 0 0,1 0 0 0 0,-2 0 0 0 0,0 0 0 0 0,-1 0 0 0 0,0 0 0 0 0,-10 24 0 0 0,12-38 0 0 0,0 0 0 0 0,0 1 0 0 0,0-1 0 0 0,0 0 0 0 0,-1-1 0 0 0,1 1 0 0 0,-1 0 0 0 0,0 0 0 0 0,1-1 0 0 0,-1 1 0 0 0,0 0 0 0 0,0-1 0 0 0,-3 2 0 0 0,3-2 0 0 0,-1 1 0 0 0,0 0 0 0 0,1 0 0 0 0,-1 0 0 0 0,1 1 0 0 0,0-1 0 0 0,0 1 0 0 0,0-1 0 0 0,-3 5 0 0 0,2-2 0 0 0,-1 0 0 0 0,0-1 0 0 0,-1 1 0 0 0,1-1 0 0 0,-1 0 0 0 0,0 0 0 0 0,0 0 0 0 0,-7 3 0 0 0,-27 23 0 0 0,38-29 0 0 0,-1 1 0 0 0,0-1 0 0 0,1 1 0 0 0,-1-1 0 0 0,0 0 0 0 0,1 0 0 0 0,-1 0 0 0 0,0 0 0 0 0,0 0 0 0 0,0 0 0 0 0,0 0 0 0 0,0 0 0 0 0,0-1 0 0 0,-2 1 0 0 0,1-1 0 0 0,1 1 0 0 0,0-1 0 0 0,0 1 0 0 0,0 0 0 0 0,0 0 0 0 0,0 0 0 0 0,0 0 0 0 0,0 0 0 0 0,0 0 0 0 0,0 0 0 0 0,0 1 0 0 0,-1 1 0 0 0,-1 0 0 0 0,-1-1 0 0 0,1 0 0 0 0,0 0 0 0 0,0 0 0 0 0,-1 0 0 0 0,1 0 0 0 0,-1-1 0 0 0,0 0 0 0 0,1 0 0 0 0,-9 0 0 0 0,-50 0 0 0 0,61-2 0 0 0,0 1 0 0 0,-1-1 0 0 0,1 0 0 0 0,0-1 0 0 0,0 1 0 0 0,0 0 0 0 0,0-1 0 0 0,0 1 0 0 0,0-1 0 0 0,0 0 0 0 0,0 1 0 0 0,1-1 0 0 0,-1 0 0 0 0,1 0 0 0 0,-1 0 0 0 0,1 0 0 0 0,-2-4 0 0 0,0 2 0 0 0,1 0 0 0 0,0-1 0 0 0,0 1 0 0 0,1-1 0 0 0,-1 1 0 0 0,1-1 0 0 0,0 1 0 0 0,-1-9 0 0 0,2-4 0 0 0,-1 13 0 0 0,0-1 0 0 0,1 1 0 0 0,-1 0 0 0 0,1-1 0 0 0,0 1 0 0 0,0 0 0 0 0,1 0 0 0 0,0-1 0 0 0,-1 1 0 0 0,1 0 0 0 0,1 0 0 0 0,-1 0 0 0 0,1-1 0 0 0,3-6 0 0 0,14-17 0 0 0,-17 25 0 0 0,-1 1 0 0 0,0-1 0 0 0,1 0 0 0 0,-1 1 0 0 0,1-1 0 0 0,0 1 0 0 0,0 0 0 0 0,0-1 0 0 0,0 1 0 0 0,0 0 0 0 0,1 0 0 0 0,-1 1 0 0 0,1-1 0 0 0,3-2 0 0 0,18-10 0 0 0,-9 4 0 0 0,0 2 0 0 0,0 0 0 0 0,0 0 0 0 0,1 2 0 0 0,1 0 0 0 0,-1 0 0 0 0,21-3 0 0 0,-9 5 0 0 0,0 2 0 0 0,37 0 0 0 0,-56 3 0 0 0,0-1 0 0 0,-1 1 0 0 0,1 1 0 0 0,0 0 0 0 0,0 0 0 0 0,-1 1 0 0 0,0-1 0 0 0,1 2 0 0 0,-1-1 0 0 0,0 2 0 0 0,11 6 0 0 0,-10-4 0 0 0,-5-5 0 0 0,-1 0 0 0 0,1 1 0 0 0,-1 0 0 0 0,0 0 0 0 0,0 0 0 0 0,0 0 0 0 0,0 0 0 0 0,3 5 0 0 0,-3-4 0 0 0,-1-1 0 0 0,1 0 0 0 0,1 1 0 0 0,-1-1 0 0 0,0 0 0 0 0,8 4 0 0 0,-9-6 0 0 0,0 1 0 0 0,0-1 0 0 0,0 0 0 0 0,-1 0 0 0 0,1 1 0 0 0,0-1 0 0 0,-1 0 0 0 0,1 1 0 0 0,-1 0 0 0 0,0-1 0 0 0,1 1 0 0 0,-1 0 0 0 0,0 0 0 0 0,0 0 0 0 0,0 0 0 0 0,0 0 0 0 0,0 0 0 0 0,-1 0 0 0 0,1 0 0 0 0,-1 0 0 0 0,1 0 0 0 0,-1 0 0 0 0,0 0 0 0 0,0 3 0 0 0,0-1 0 0 0,1 15 0 0 0,-2 0 0 0 0,-5 36 0 0 0,5-49 0 0 0,-1 0 0 0 0,0-1 0 0 0,0 1 0 0 0,0-1 0 0 0,0 0 0 0 0,-1 1 0 0 0,0-1 0 0 0,0 0 0 0 0,-1-1 0 0 0,1 1 0 0 0,-1-1 0 0 0,-9 9 0 0 0,-34 26 0 0 0,-80 52 0 0 0,107-80 0 0 0,-1-2 0 0 0,0 0 0 0 0,0-1 0 0 0,-42 9 0 0 0,10-3 0 0 0,30-7 0 0 0,-2-1 0 0 0,1-1 0 0 0,-1-1 0 0 0,1-1 0 0 0,-1-2 0 0 0,0 0 0 0 0,0-1 0 0 0,0-2 0 0 0,0-1 0 0 0,1 0 0 0 0,-1-2 0 0 0,-26-9 0 0 0,45 12 0 0 0,-1-1 0 0 0,1 0 0 0 0,0-1 0 0 0,0 1 0 0 0,-7-7 0 0 0,-27-12 0 0 0,38 21 0 0 0,-1 0 0 0 0,1 0 0 0 0,-1-1 0 0 0,1 1 0 0 0,0 0 0 0 0,-1-1 0 0 0,1 1 0 0 0,0-1 0 0 0,0 0 0 0 0,0 0 0 0 0,0 0 0 0 0,-2-3 0 0 0,-24-19 0 0 0,22 19 0 0 0,1 0 0 0 0,0 0 0 0 0,0 0 0 0 0,0-1 0 0 0,0 1 0 0 0,1-1 0 0 0,0 0 0 0 0,0-1 0 0 0,1 1 0 0 0,0-1 0 0 0,0 1 0 0 0,-2-8 0 0 0,2 6 0 0 0,0-1 0 0 0,0 1 0 0 0,1 0 0 0 0,0-1 0 0 0,1 1 0 0 0,0-1 0 0 0,0 0 0 0 0,1 1 0 0 0,0-1 0 0 0,2-14 0 0 0,3 11 0 0 0,1 0 0 0 0,0 0 0 0 0,1 0 0 0 0,0 1 0 0 0,1 0 0 0 0,0 0 0 0 0,10-9 0 0 0,7-11 0 0 0,-9 10 0 0 0,1 1 0 0 0,1 1 0 0 0,23-19 0 0 0,-15 13 0 0 0,-25 23 0 0 0,1 0 0 0 0,0 1 0 0 0,0-1 0 0 0,0 0 0 0 0,0 1 0 0 0,0-1 0 0 0,1 1 0 0 0,-1-1 0 0 0,0 1 0 0 0,1 0 0 0 0,-1 0 0 0 0,5-1 0 0 0,17-8 0 0 0,-17 6 0 0 0,4-2 0 0 0,0 1 0 0 0,0 0 0 0 0,0 0 0 0 0,1 1 0 0 0,13-3 0 0 0,7 6 0 0 0,31 1 0 0 0,-58 1 0 0 0,-1 1 0 0 0,0-1 0 0 0,1 1 0 0 0,-1 0 0 0 0,0 1 0 0 0,0-1 0 0 0,0 1 0 0 0,0 0 0 0 0,5 5 0 0 0,-1-2 0 0 0,-6-4 0 0 0,1 1 0 0 0,0 0 0 0 0,0 0 0 0 0,-1 0 0 0 0,0 1 0 0 0,1-1 0 0 0,-1 0 0 0 0,0 1 0 0 0,-1 0 0 0 0,1-1 0 0 0,-1 1 0 0 0,1 0 0 0 0,-1 0 0 0 0,0 4 0 0 0,11 24 0 0 0,-9-22 0 0 0,0 0 0 0 0,-1-1 0 0 0,0 1 0 0 0,-1 0 0 0 0,0 0 0 0 0,0 0 0 0 0,-1 0 0 0 0,0 0 0 0 0,-2 10 0 0 0,1 19 0 0 0,-1-25 0 0 0,1-1 0 0 0,-2 0 0 0 0,0 1 0 0 0,0-1 0 0 0,-1-1 0 0 0,-10 22 0 0 0,-6 18 0 0 0,18-47 0 0 0,0 0 0 0 0,-1 0 0 0 0,1 0 0 0 0,-2 0 0 0 0,1-1 0 0 0,0 1 0 0 0,-6 5 0 0 0,3-3 0 0 0,0 0 0 0 0,0 1 0 0 0,1 0 0 0 0,-7 13 0 0 0,10-18 0 0 0,0 0 0 0 0,0 1 0 0 0,0-1 0 0 0,-1 0 0 0 0,1 0 0 0 0,-1 0 0 0 0,0-1 0 0 0,1 1 0 0 0,-5 2 0 0 0,-9 9 0 0 0,4-2 0 0 0,9-8 0 0 0,0-1 0 0 0,-1 0 0 0 0,0 1 0 0 0,0-1 0 0 0,0 0 0 0 0,-7 3 0 0 0,9-5 0 0 0,0 1 0 0 0,0-1 0 0 0,-1 0 0 0 0,1 1 0 0 0,0 0 0 0 0,0-1 0 0 0,0 1 0 0 0,1 0 0 0 0,-1 0 0 0 0,0 0 0 0 0,1 0 0 0 0,-2 3 0 0 0,1-3 0 0 0,1 1 0 0 0,-1-1 0 0 0,0 0 0 0 0,0 0 0 0 0,0 0 0 0 0,0 0 0 0 0,0 0 0 0 0,0 0 0 0 0,0-1 0 0 0,0 1 0 0 0,-1 0 0 0 0,1-1 0 0 0,-5 2 0 0 0,-20 10 0 0 0,6-2 0 0 0,-1 0 0 0 0,0-2 0 0 0,-1-1 0 0 0,-45 11 0 0 0,59-17 0 0 0,-15 1 0 0 0,0 0 0 0 0,-29-1 0 0 0,46-2 0 0 0,0 0 0 0 0,1-1 0 0 0,-1 1 0 0 0,0-2 0 0 0,0 1 0 0 0,1-1 0 0 0,-1 0 0 0 0,1-1 0 0 0,-1 1 0 0 0,1-1 0 0 0,0 0 0 0 0,0-1 0 0 0,-6-4 0 0 0,-19-14 0 0 0,22 17 0 0 0,1 0 0 0 0,0-1 0 0 0,1 0 0 0 0,-1 0 0 0 0,1 0 0 0 0,-10-13 0 0 0,9 8 0 0 0,1 1 0 0 0,0-1 0 0 0,1 0 0 0 0,-9-20 0 0 0,3 3 0 0 0,9 23 0 0 0,1 0 0 0 0,-1-1 0 0 0,1 0 0 0 0,0 0 0 0 0,0 0 0 0 0,1 0 0 0 0,0 0 0 0 0,0 0 0 0 0,0-9 0 0 0,0-4 0 0 0,0 10 0 0 0,1-1 0 0 0,-1 1 0 0 0,1 0 0 0 0,1 0 0 0 0,0 0 0 0 0,0 0 0 0 0,1 0 0 0 0,0 0 0 0 0,1 0 0 0 0,-1 1 0 0 0,6-10 0 0 0,4-6 0 0 0,11-16 0 0 0,149-120 0 0 0,-169 157 0 0 0,2 0 0 0 0,-1 1 0 0 0,0 0 0 0 0,1 0 0 0 0,-1 0 0 0 0,1 0 0 0 0,-1 1 0 0 0,6-2 0 0 0,25-11 0 0 0,-20 6 0 0 0,0-1 0 0 0,1 2 0 0 0,0 0 0 0 0,18-5 0 0 0,-27 10 0 0 0,0 0 0 0 0,0 0 0 0 0,0 1 0 0 0,0 0 0 0 0,1 0 0 0 0,-1 1 0 0 0,0 0 0 0 0,10 1 0 0 0,16-1 0 0 0,-24 3 0 0 0,0-1 0 0 0,0 1 0 0 0,-1 1 0 0 0,1 0 0 0 0,-1 0 0 0 0,0 0 0 0 0,0 1 0 0 0,-1 0 0 0 0,1 1 0 0 0,-1 0 0 0 0,0 0 0 0 0,7 8 0 0 0,8 49 0 0 0,-17-47 0 0 0,0 1 0 0 0,-2 0 0 0 0,0 1 0 0 0,-1-1 0 0 0,0 1 0 0 0,-1-1 0 0 0,-3 27 0 0 0,2-17 0 0 0,-4-9 0 0 0,0-2 0 0 0,-2 1 0 0 0,1 0 0 0 0,-12 21 0 0 0,8-18 0 0 0,7-15 0 0 0,-1-1 0 0 0,1 1 0 0 0,-1-1 0 0 0,0 0 0 0 0,0 0 0 0 0,-1 0 0 0 0,1-1 0 0 0,-1 1 0 0 0,1-1 0 0 0,-6 4 0 0 0,5-4 0 0 0,1-1 0 0 0,0 1 0 0 0,0 0 0 0 0,0 0 0 0 0,0 0 0 0 0,1 0 0 0 0,-1 0 0 0 0,-1 5 0 0 0,2-5 0 0 0,0-1 0 0 0,-1 1 0 0 0,1 0 0 0 0,0 0 0 0 0,-1-1 0 0 0,0 1 0 0 0,0-1 0 0 0,1 0 0 0 0,-1 0 0 0 0,0 0 0 0 0,-1 0 0 0 0,1-1 0 0 0,0 1 0 0 0,-5 1 0 0 0,-16 10 0 0 0,12-5 0 0 0,1-1 0 0 0,-1 0 0 0 0,-1-1 0 0 0,1 0 0 0 0,-1-1 0 0 0,0 0 0 0 0,0-1 0 0 0,0 0 0 0 0,-16 1 0 0 0,21-3 0 0 0,0-1 0 0 0,-1 0 0 0 0,1-1 0 0 0,0 1 0 0 0,0-2 0 0 0,0 1 0 0 0,0-1 0 0 0,0 0 0 0 0,0-1 0 0 0,0 0 0 0 0,0 0 0 0 0,0-1 0 0 0,-12-5 0 0 0,19 6 0 0 0,-1 1 0 0 0,1 0 0 0 0,-1-1 0 0 0,1 1 0 0 0,-1 0 0 0 0,1-1 0 0 0,0 0 0 0 0,0 1 0 0 0,0-1 0 0 0,0 0 0 0 0,0 1 0 0 0,0-1 0 0 0,1 0 0 0 0,-2-3 0 0 0,-3-7 0 0 0,-4 2 0 0 0,0-1 0 0 0,0 1 0 0 0,1-2 0 0 0,0 1 0 0 0,1-1 0 0 0,1 0 0 0 0,0-1 0 0 0,1 1 0 0 0,0-1 0 0 0,0 0 0 0 0,-3-22 0 0 0,8 33 0 0 0,0-1 0 0 0,-1 1 0 0 0,1-1 0 0 0,-1 1 0 0 0,1 0 0 0 0,-1-1 0 0 0,0 1 0 0 0,0 0 0 0 0,0 0 0 0 0,0-1 0 0 0,-2-1 0 0 0,2 2 0 0 0,0 1 0 0 0,0-1 0 0 0,1 0 0 0 0,-1 0 0 0 0,0 0 0 0 0,0 0 0 0 0,1 0 0 0 0,-1 0 0 0 0,1 0 0 0 0,0 0 0 0 0,0 0 0 0 0,0 0 0 0 0,-1 0 0 0 0,2-2 0 0 0,-1-8 0 0 0,3-46 0 0 0,13 8 0 0 0,-15 48 0 0 0,0-1 0 0 0,0 0 0 0 0,0 0 0 0 0,0 0 0 0 0,0 1 0 0 0,1-1 0 0 0,-1 1 0 0 0,1-1 0 0 0,0 1 0 0 0,0-1 0 0 0,-1 1 0 0 0,2 0 0 0 0,-1 0 0 0 0,0 0 0 0 0,0 0 0 0 0,3-1 0 0 0,17-21 0 0 0,-15 12 0 0 0,-4 6 0 0 0,0 0 0 0 0,0 0 0 0 0,1 0 0 0 0,0 0 0 0 0,0 1 0 0 0,0-1 0 0 0,1 1 0 0 0,7-7 0 0 0,15-5 0 0 0,-9-7 0 0 0,36-6 0 0 0,-22 14 0 0 0,-12 6 0 0 0,0 1 0 0 0,1 2 0 0 0,-1 0 0 0 0,2 1 0 0 0,23-4 0 0 0,-29 8 0 0 0,0 1 0 0 0,0 0 0 0 0,31 3 0 0 0,-41-1 0 0 0,-1 0 0 0 0,1 0 0 0 0,-1 0 0 0 0,0 0 0 0 0,0 1 0 0 0,1 0 0 0 0,-1 0 0 0 0,0 0 0 0 0,-1 0 0 0 0,1 1 0 0 0,0 0 0 0 0,-1 0 0 0 0,9 7 0 0 0,-12-8 0 0 0,0-1 0 0 0,1 0 0 0 0,-1 1 0 0 0,0-1 0 0 0,1 0 0 0 0,0 0 0 0 0,-1 0 0 0 0,1 0 0 0 0,0-1 0 0 0,-1 1 0 0 0,1 0 0 0 0,0-1 0 0 0,0 1 0 0 0,-1-1 0 0 0,3 1 0 0 0,-3-1 0 0 0,0 0 0 0 0,0 0 0 0 0,0 0 0 0 0,0 1 0 0 0,0-1 0 0 0,0 0 0 0 0,0 1 0 0 0,0-1 0 0 0,0 0 0 0 0,0 1 0 0 0,0-1 0 0 0,0 1 0 0 0,0 0 0 0 0,0-1 0 0 0,0 1 0 0 0,0 0 0 0 0,-1 0 0 0 0,1-1 0 0 0,0 1 0 0 0,-1 0 0 0 0,1 0 0 0 0,-1 0 0 0 0,1 0 0 0 0,-1 0 0 0 0,1 0 0 0 0,-1 0 0 0 0,1 0 0 0 0,-1 1 0 0 0,35 62 0 0 0,-33-59 0 0 0,1 0 0 0 0,-1 0 0 0 0,1 1 0 0 0,-1-1 0 0 0,-1 0 0 0 0,1 1 0 0 0,-1-1 0 0 0,0 1 0 0 0,0-1 0 0 0,-1 1 0 0 0,0 0 0 0 0,1-1 0 0 0,-2 9 0 0 0,2 14 0 0 0,0-18 0 0 0,0 0 0 0 0,0 1 0 0 0,-1-1 0 0 0,0 0 0 0 0,-1 1 0 0 0,0-1 0 0 0,-1 0 0 0 0,0 1 0 0 0,-5 13 0 0 0,-4 5 0 0 0,10-27 0 0 0,1 0 0 0 0,0-1 0 0 0,-1 1 0 0 0,1 0 0 0 0,-1 0 0 0 0,0 0 0 0 0,1 0 0 0 0,-1-1 0 0 0,0 1 0 0 0,0 0 0 0 0,0-1 0 0 0,0 1 0 0 0,-1-1 0 0 0,1 1 0 0 0,0-1 0 0 0,-1 0 0 0 0,1 1 0 0 0,0-1 0 0 0,-1 0 0 0 0,-3 2 0 0 0,-47 43 0 0 0,18-26 0 0 0,26-14 0 0 0,1-2 0 0 0,-1 1 0 0 0,1-1 0 0 0,-1 0 0 0 0,0-1 0 0 0,-1 0 0 0 0,1 0 0 0 0,0-1 0 0 0,-1 0 0 0 0,0 0 0 0 0,-8 0 0 0 0,15-2 0 0 0,0 0 0 0 0,0 0 0 0 0,0 0 0 0 0,0 0 0 0 0,0 0 0 0 0,0 0 0 0 0,0-1 0 0 0,0 1 0 0 0,0-1 0 0 0,0 0 0 0 0,0 1 0 0 0,1-1 0 0 0,-1 0 0 0 0,0 0 0 0 0,0 0 0 0 0,1 0 0 0 0,-1-1 0 0 0,1 1 0 0 0,-3-3 0 0 0,-12-8 0 0 0,14 11 0 0 0,1-1 0 0 0,0 1 0 0 0,-1 0 0 0 0,1-1 0 0 0,0 1 0 0 0,0-1 0 0 0,0 1 0 0 0,0-1 0 0 0,0 1 0 0 0,0-1 0 0 0,1 0 0 0 0,-1 0 0 0 0,0 1 0 0 0,1-1 0 0 0,-1 0 0 0 0,1 0 0 0 0,0-3 0 0 0,-2-38 0 0 0,2 34 0 0 0,9-44 0 0 0,-8 50 0 0 0,0 1 0 0 0,0-1 0 0 0,0 1 0 0 0,0-1 0 0 0,1 1 0 0 0,-1 0 0 0 0,1 0 0 0 0,-1-1 0 0 0,1 1 0 0 0,0 0 0 0 0,0 1 0 0 0,0-1 0 0 0,3-2 0 0 0,18-23 0 0 0,-19 22 0 0 0,-1 0 0 0 0,1 0 0 0 0,0 0 0 0 0,0 0 0 0 0,1 1 0 0 0,-1 0 0 0 0,1 0 0 0 0,0 0 0 0 0,0 0 0 0 0,8-4 0 0 0,16-14 0 0 0,-24 19 0 0 0,0 1 0 0 0,0-1 0 0 0,0 1 0 0 0,1 0 0 0 0,-1 0 0 0 0,1 0 0 0 0,-1 1 0 0 0,1 0 0 0 0,0 0 0 0 0,0 1 0 0 0,8-1 0 0 0,8 1 0 0 0,15 0 0 0 0,-36 0 0 0 0,-1 0 0 0 0,1 0 0 0 0,0-1 0 0 0,-1 1 0 0 0,1 0 0 0 0,0 1 0 0 0,-1-1 0 0 0,1 0 0 0 0,0 0 0 0 0,-1 0 0 0 0,1 0 0 0 0,-1 0 0 0 0,1 1 0 0 0,0-1 0 0 0,-1 0 0 0 0,1 0 0 0 0,-1 1 0 0 0,1-1 0 0 0,0 1 0 0 0,-1-1 0 0 0,1 0 0 0 0,-1 1 0 0 0,1-1 0 0 0,-1 1 0 0 0,0-1 0 0 0,1 1 0 0 0,0 0 0 0 0,-1 0 0 0 0,0-1 0 0 0,0 1 0 0 0,0-1 0 0 0,1 1 0 0 0,-1 0 0 0 0,0-1 0 0 0,0 1 0 0 0,1-1 0 0 0,-1 1 0 0 0,0-1 0 0 0,1 1 0 0 0,-1-1 0 0 0,1 1 0 0 0,-1-1 0 0 0,1 0 0 0 0,-1 1 0 0 0,1-1 0 0 0,-1 1 0 0 0,1-1 0 0 0,-1 0 0 0 0,1 0 0 0 0,-1 1 0 0 0,1-1 0 0 0,1 0 0 0 0,-1 1 0 0 0,0-1 0 0 0,-1 0 0 0 0,1 1 0 0 0,0-1 0 0 0,0 0 0 0 0,0 1 0 0 0,-1-1 0 0 0,1 1 0 0 0,0 0 0 0 0,0-1 0 0 0,-1 1 0 0 0,1-1 0 0 0,0 1 0 0 0,-1 0 0 0 0,1 0 0 0 0,-1-1 0 0 0,1 1 0 0 0,-1 0 0 0 0,0 0 0 0 0,1 0 0 0 0,-1-1 0 0 0,1 1 0 0 0,-1 0 0 0 0,0 0 0 0 0,0 0 0 0 0,0 0 0 0 0,0 1 0 0 0,8 8 0 0 0,-6-9 0 0 0,-1 0 0 0 0,1 1 0 0 0,-1-1 0 0 0,1 0 0 0 0,-1 1 0 0 0,0-1 0 0 0,0 1 0 0 0,0 0 0 0 0,0-1 0 0 0,0 1 0 0 0,0 0 0 0 0,0-1 0 0 0,0 1 0 0 0,-1 0 0 0 0,1 0 0 0 0,0 0 0 0 0,-1 0 0 0 0,0 0 0 0 0,0 0 0 0 0,1 0 0 0 0,-1 0 0 0 0,0 0 0 0 0,-1 2 0 0 0,-15 7 0 0 0,17-10 0 0 0,0 0 0 0 0,0-1 0 0 0,0 1 0 0 0,-1-1 0 0 0,1 1 0 0 0,0 0 0 0 0,1-1 0 0 0,-1 0 0 0 0,0 1 0 0 0,0-1 0 0 0,0 0 0 0 0,0 1 0 0 0,0-1 0 0 0,0 0 0 0 0,0 0 0 0 0,0 0 0 0 0,1 0 0 0 0,-1 0 0 0 0,0 0 0 0 0,0 0 0 0 0,0 0 0 0 0,0-1 0 0 0,0 1 0 0 0,0 0 0 0 0,0-1 0 0 0,0 1 0 0 0,0-1 0 0 0,0 1 0 0 0,0-1 0 0 0,0 1 0 0 0,0-1 0 0 0,0 0 0 0 0,0 0 0 0 0,0 1 0 0 0,0-1 0 0 0,-1 0 0 0 0,1 0 0 0 0,0 0 0 0 0,0-1 0 0 0,0 1 0 0 0,-1 1 0 0 0,1-1 0 0 0,-1 0 0 0 0,1 1 0 0 0,-1-1 0 0 0,1 1 0 0 0,-1-1 0 0 0,1 1 0 0 0,0-1 0 0 0,-1 1 0 0 0,1 0 0 0 0,0-1 0 0 0,0 1 0 0 0,-1 0 0 0 0,1-1 0 0 0,0 1 0 0 0,0 0 0 0 0,-1 0 0 0 0,1 0 0 0 0,0 0 0 0 0,0 0 0 0 0,1 0 0 0 0,-2 0 0 0 0,0 0 0 0 0,1 0 0 0 0,-1 0 0 0 0,0 0 0 0 0,1 0 0 0 0,-1 0 0 0 0,1 0 0 0 0,-1 0 0 0 0,0 0 0 0 0,1 0 0 0 0,-1 0 0 0 0,0 0 0 0 0,1-1 0 0 0,-1 1 0 0 0,0 0 0 0 0,1 0 0 0 0,-1 0 0 0 0,0 0 0 0 0,1-1 0 0 0,-1 1 0 0 0,0 0 0 0 0,1 0 0 0 0,-1 0 0 0 0,0-1 0 0 0,0 1 0 0 0,1 0 0 0 0,-1-1 0 0 0,0 1 0 0 0,0 0 0 0 0,0 0 0 0 0,1-1 0 0 0,-1 1 0 0 0,0-1 0 0 0,0 1 0 0 0,0 0 0 0 0,0-1 0 0 0,0 1 0 0 0,0-1 0 0 0,0 1 0 0 0,0 0 0 0 0,0-1 0 0 0,0 1 0 0 0,1 0 0 0 0,-1 0 0 0 0,0-1 0 0 0,0 1 0 0 0,0 0 0 0 0,0 0 0 0 0,0-1 0 0 0,0 1 0 0 0,0 0 0 0 0,0 0 0 0 0,1-1 0 0 0,-1 1 0 0 0,0 0 0 0 0,0 0 0 0 0,0 0 0 0 0,0-1 0 0 0,1 1 0 0 0,-1 0 0 0 0,0 0 0 0 0,0 0 0 0 0,1 0 0 0 0,-1 0 0 0 0,0 0 0 0 0,0-1 0 0 0,1 1 0 0 0,-1 0 0 0 0,0 0 0 0 0,0 0 0 0 0,1 0 0 0 0,-1 0 0 0 0,0 0 0 0 0,0 0 0 0 0,1 0 0 0 0,-1 0 0 0 0,1 0 0 0 0,16-1 0 0 0,-15 1 0 0 0,0-1 0 0 0,0 1 0 0 0,0 0 0 0 0,1 0 0 0 0,-1 0 0 0 0,0 0 0 0 0,0 0 0 0 0,0 0 0 0 0,0 0 0 0 0,0 1 0 0 0,0-1 0 0 0,1 1 0 0 0,-1 0 0 0 0,0 0 0 0 0,0-1 0 0 0,0 1 0 0 0,-1 0 0 0 0,1 1 0 0 0,0-1 0 0 0,0 0 0 0 0,-1 0 0 0 0,3 3 0 0 0,-1-1 0 0 0,-2-2 0 0 0,1 0 0 0 0,-1 0 0 0 0,0 1 0 0 0,0-1 0 0 0,0 0 0 0 0,1 1 0 0 0,-1-1 0 0 0,0 1 0 0 0,-1-1 0 0 0,1 1 0 0 0,0 0 0 0 0,0-1 0 0 0,-1 1 0 0 0,1 0 0 0 0,-1-1 0 0 0,1 1 0 0 0,-1 0 0 0 0,0 0 0 0 0,1 3 0 0 0,-1-4 0 0 0,1 0 0 0 0,0 0 0 0 0,0 0 0 0 0,0 1 0 0 0,-1-1 0 0 0,1 0 0 0 0,0 0 0 0 0,-1 1 0 0 0,1-1 0 0 0,-1 1 0 0 0,0-1 0 0 0,1 0 0 0 0,-1 1 0 0 0,0-1 0 0 0,0 1 0 0 0,0-1 0 0 0,0 0 0 0 0,0 1 0 0 0,0-1 0 0 0,-1 3 0 0 0,1-4 0 0 0,-1-1 0 0 0,1 1 0 0 0,0 0 0 0 0,0 0 0 0 0,-1 0 0 0 0,1 1 0 0 0,0-1 0 0 0,0 0 0 0 0,-1 0 0 0 0,1 0 0 0 0,0 0 0 0 0,-1 0 0 0 0,1 0 0 0 0,0 0 0 0 0,0 0 0 0 0,0 0 0 0 0,-1 1 0 0 0,1-1 0 0 0,0 0 0 0 0,0 0 0 0 0,-1 0 0 0 0,1 0 0 0 0,0 1 0 0 0,0-1 0 0 0,0 0 0 0 0,0 0 0 0 0,-1 1 0 0 0,1-1 0 0 0,0 0 0 0 0,0 0 0 0 0,0 1 0 0 0,0-1 0 0 0,0 0 0 0 0,0 0 0 0 0,0 1 0 0 0,0-1 0 0 0,0 0 0 0 0,-1 0 0 0 0,1 1 0 0 0,0-1 0 0 0,0 0 0 0 0,1 1 0 0 0,-3 2 0 0 0,-12 9 0 0 0,14-12 0 0 0,0 1 0 0 0,-1 0 0 0 0,1-1 0 0 0,-1 1 0 0 0,1-1 0 0 0,0 1 0 0 0,-1-1 0 0 0,1 0 0 0 0,-1 1 0 0 0,1-1 0 0 0,-1 1 0 0 0,1-1 0 0 0,-1 0 0 0 0,1 1 0 0 0,-1-1 0 0 0,0 0 0 0 0,1 1 0 0 0,-1-1 0 0 0,1 0 0 0 0,-1 0 0 0 0,0 0 0 0 0,0 0 0 0 0,-2 1 0 0 0,1 0 0 0 0,0 1 0 0 0,-1-1 0 0 0,1 0 0 0 0,0 1 0 0 0,0-1 0 0 0,0 1 0 0 0,0 0 0 0 0,0-1 0 0 0,0 1 0 0 0,0 0 0 0 0,0 0 0 0 0,-1 4 0 0 0,-23 19 0 0 0,5-9 0 0 0,17-13 0 0 0,1 0 0 0 0,-1 0 0 0 0,0 0 0 0 0,0-1 0 0 0,0 1 0 0 0,0-1 0 0 0,-6 3 0 0 0,2-3 0 0 0,-1 1 0 0 0,1 0 0 0 0,-1 0 0 0 0,-11 7 0 0 0,11-5 0 0 0,0-1 0 0 0,0 0 0 0 0,0 0 0 0 0,-1-1 0 0 0,-13 3 0 0 0,5-4 0 0 0,1 0 0 0 0,-1-1 0 0 0,0-1 0 0 0,0-1 0 0 0,-21-3 0 0 0,-7-46 0 0 0,44 47 0 0 0,-1-1 0 0 0,1 1 0 0 0,0 0 0 0 0,0-1 0 0 0,1 1 0 0 0,-1-1 0 0 0,1 0 0 0 0,-1 1 0 0 0,0-7 0 0 0,-9-22 0 0 0,7 18 0 0 0,1 0 0 0 0,0 0 0 0 0,1 0 0 0 0,1 0 0 0 0,0 0 0 0 0,1 0 0 0 0,3-25 0 0 0,-1-1 0 0 0,-2 38 0 0 0,0 1 0 0 0,0 0 0 0 0,0 0 0 0 0,0 0 0 0 0,0 0 0 0 0,1 0 0 0 0,-1-1 0 0 0,0 1 0 0 0,1 0 0 0 0,-1 0 0 0 0,1 0 0 0 0,-1 0 0 0 0,1 0 0 0 0,0 0 0 0 0,-1 0 0 0 0,1 0 0 0 0,1 0 0 0 0,8-14 0 0 0,6-18 0 0 0,-9 27 0 0 0,1 1 0 0 0,0-1 0 0 0,0-1 0 0 0,1 2 0 0 0,0-1 0 0 0,0 1 0 0 0,0 0 0 0 0,1 1 0 0 0,18-6 0 0 0,-23 8 0 0 0,2-1 0 0 0,1 1 0 0 0,-1 0 0 0 0,0 1 0 0 0,1-1 0 0 0,-1 2 0 0 0,0-1 0 0 0,1 1 0 0 0,-1 0 0 0 0,1 0 0 0 0,-1 1 0 0 0,1 0 0 0 0,-1 0 0 0 0,0 1 0 0 0,1 0 0 0 0,-1 0 0 0 0,0 1 0 0 0,0 0 0 0 0,-1 0 0 0 0,1 0 0 0 0,-1 1 0 0 0,1 0 0 0 0,8 8 0 0 0,-4-1 0 0 0,-1 1 0 0 0,0 0 0 0 0,-1 0 0 0 0,0 1 0 0 0,-1 1 0 0 0,10 22 0 0 0,-16-28 0 0 0,-1 0 0 0 0,0 0 0 0 0,0 0 0 0 0,-1 1 0 0 0,0-1 0 0 0,0 0 0 0 0,-2 9 0 0 0,1 15 0 0 0,1-24 0 0 0,0-1 0 0 0,0 1 0 0 0,0-1 0 0 0,-1 1 0 0 0,0-1 0 0 0,0 1 0 0 0,-1-1 0 0 0,0 0 0 0 0,0 0 0 0 0,-1 0 0 0 0,0 0 0 0 0,0 0 0 0 0,-1 0 0 0 0,1-1 0 0 0,-1 1 0 0 0,-7 7 0 0 0,-58 53 0 0 0,60-59 0 0 0,0 1 0 0 0,-1-1 0 0 0,0-1 0 0 0,0 0 0 0 0,0 0 0 0 0,-1-1 0 0 0,0-1 0 0 0,0 0 0 0 0,0 0 0 0 0,-13 3 0 0 0,2-2 0 0 0,0-1 0 0 0,0 0 0 0 0,0-2 0 0 0,-45 1 0 0 0,60-4 0 0 0,-1-1 0 0 0,1-1 0 0 0,0 1 0 0 0,0-1 0 0 0,0 0 0 0 0,0-1 0 0 0,0 0 0 0 0,0 0 0 0 0,0 0 0 0 0,-8-6 0 0 0,-60-47 0 0 0,62 44 0 0 0,5 5 0 0 0,0-2 0 0 0,0 1 0 0 0,1-1 0 0 0,1 0 0 0 0,0 0 0 0 0,0-1 0 0 0,0 0 0 0 0,1 0 0 0 0,1 0 0 0 0,-7-21 0 0 0,-18-39 0 0 0,24 57 0 0 0,0 0 0 0 0,0 0 0 0 0,2 0 0 0 0,-1 0 0 0 0,2-1 0 0 0,0 1 0 0 0,0-27 0 0 0,1 31 0 0 0,1 0 0 0 0,0 1 0 0 0,1-1 0 0 0,0 0 0 0 0,0 1 0 0 0,1-1 0 0 0,0 1 0 0 0,1-1 0 0 0,0 1 0 0 0,0 0 0 0 0,1 0 0 0 0,0 0 0 0 0,6-9 0 0 0,18-4 0 0 0,41-59 0 0 0,-55 66 0 0 0,1 1 0 0 0,0 0 0 0 0,0 1 0 0 0,29-15 0 0 0,-30 17 0 0 0,49-14 0 0 0,-49 14 0 0 0,-12 8 0 0 0,1 0 0 0 0,0 1 0 0 0,-1-1 0 0 0,1 0 0 0 0,0 1 0 0 0,0 0 0 0 0,0-1 0 0 0,0 1 0 0 0,0 0 0 0 0,0 0 0 0 0,0 1 0 0 0,0-1 0 0 0,3 0 0 0 0,68-14 0 0 0,-56 10 0 0 0,1 1 0 0 0,-1 1 0 0 0,33-2 0 0 0,-30 5 0 0 0,3-1 0 0 0,-1 2 0 0 0,38 5 0 0 0,-54-4 0 0 0,0-1 0 0 0,0 1 0 0 0,0 0 0 0 0,-1 1 0 0 0,1 0 0 0 0,-1 0 0 0 0,1 0 0 0 0,-1 1 0 0 0,0 0 0 0 0,-1 0 0 0 0,1 0 0 0 0,9 10 0 0 0,-8-5 0 0 0,-1 0 0 0 0,0 0 0 0 0,0 0 0 0 0,-1 0 0 0 0,-1 1 0 0 0,1 0 0 0 0,-1 0 0 0 0,-1 0 0 0 0,0 1 0 0 0,0-1 0 0 0,-1 1 0 0 0,-1 0 0 0 0,0 0 0 0 0,0-1 0 0 0,-1 1 0 0 0,0 0 0 0 0,-1 0 0 0 0,0 0 0 0 0,-1-1 0 0 0,0 1 0 0 0,0-1 0 0 0,-1 1 0 0 0,-1-1 0 0 0,0 0 0 0 0,0 0 0 0 0,-7 10 0 0 0,-14 34 0 0 0,-51 25 0 0 0,24-37 0 0 0,42-36 0 0 0,1 2 0 0 0,0-1 0 0 0,0 1 0 0 0,-14 18 0 0 0,17-20 0 0 0,0 0 0 0 0,-1-1 0 0 0,1 0 0 0 0,-1 0 0 0 0,0 0 0 0 0,-1-1 0 0 0,1 0 0 0 0,-1 0 0 0 0,1-1 0 0 0,-1 0 0 0 0,0-1 0 0 0,0 1 0 0 0,-1-1 0 0 0,-9 0 0 0 0,-45 18 0 0 0,44-13 0 0 0,-1 0 0 0 0,1-1 0 0 0,-1-1 0 0 0,0-1 0 0 0,-1-1 0 0 0,1 0 0 0 0,-1-2 0 0 0,1 0 0 0 0,-1-2 0 0 0,1 0 0 0 0,-1-1 0 0 0,-35-9 0 0 0,51 10 0 0 0,1-1 0 0 0,0 1 0 0 0,1-1 0 0 0,-1 0 0 0 0,0 0 0 0 0,0 0 0 0 0,1-1 0 0 0,-1 1 0 0 0,1-1 0 0 0,0 0 0 0 0,-3-3 0 0 0,-26-22 0 0 0,5-2 0 0 0,7 4 0 0 0,-8 6 0 0 0,-21-54 0 0 0,46 68 0 0 0,-1-1 0 0 0,1 1 0 0 0,0-1 0 0 0,1 1 0 0 0,0-1 0 0 0,0 0 0 0 0,0 0 0 0 0,1 0 0 0 0,0 0 0 0 0,-1-7 0 0 0,3-78 0 0 0,1 44 0 0 0,-2 38 0 0 0,1-1 0 0 0,1 0 0 0 0,-1 0 0 0 0,2 1 0 0 0,-1-1 0 0 0,2 1 0 0 0,-1 0 0 0 0,1 0 0 0 0,1 0 0 0 0,0 0 0 0 0,0 1 0 0 0,8-11 0 0 0,10-9 0 0 0,0 2 0 0 0,38-35 0 0 0,-21 22 0 0 0,-9 13 0 0 0,1 1 0 0 0,2 1 0 0 0,0 2 0 0 0,69-35 0 0 0,-55 44 0 0 0,-10 4 0 0 0,-17 2 0 0 0,1 2 0 0 0,0 0 0 0 0,1 1 0 0 0,-1 2 0 0 0,46-2 0 0 0,120 10 0 0 0,-171-3 0 0 0,-1 0 0 0 0,0 1 0 0 0,0 1 0 0 0,1 1 0 0 0,-2 0 0 0 0,1 1 0 0 0,-1 0 0 0 0,23 13 0 0 0,-13-2 0 0 0,0 0 0 0 0,-1 1 0 0 0,31 32 0 0 0,-53-49 0 0 0,0 1 0 0 0,0-1 0 0 0,-1 1 0 0 0,1 0 0 0 0,-1 0 0 0 0,1-1 0 0 0,-1 1 0 0 0,0 0 0 0 0,0 0 0 0 0,1 0 0 0 0,-1 1 0 0 0,-1-1 0 0 0,1 0 0 0 0,1 4 0 0 0,-2-4 0 0 0,1 1 0 0 0,0-1 0 0 0,0 1 0 0 0,-1-1 0 0 0,2 0 0 0 0,-1 1 0 0 0,0-1 0 0 0,0 0 0 0 0,1 0 0 0 0,2 4 0 0 0,1 0 0 0 0,-1 1 0 0 0,0 0 0 0 0,0 1 0 0 0,-1-1 0 0 0,0 0 0 0 0,-1 1 0 0 0,1 0 0 0 0,-1-1 0 0 0,-1 1 0 0 0,0 0 0 0 0,0 0 0 0 0,0 0 0 0 0,-1 0 0 0 0,-1 10 0 0 0,1-16 0 0 0,0 29 0 0 0,-6 45 0 0 0,5-67 0 0 0,0-1 0 0 0,-1 1 0 0 0,0 0 0 0 0,-1-1 0 0 0,0 0 0 0 0,-1 1 0 0 0,1-1 0 0 0,-1-1 0 0 0,-1 1 0 0 0,-8 11 0 0 0,-6 4 0 0 0,-1-2 0 0 0,-28 44 0 0 0,45-62 0 0 0,1 0 0 0 0,-1 0 0 0 0,0 0 0 0 0,0 0 0 0 0,0 0 0 0 0,0-1 0 0 0,-7 5 0 0 0,-16 13 0 0 0,6-2 0 0 0,0-1 0 0 0,-26 17 0 0 0,40-30 0 0 0,-5 2 0 0 0,0-1 0 0 0,0 0 0 0 0,-1 0 0 0 0,1-1 0 0 0,-1-1 0 0 0,-16 3 0 0 0,-13 5 0 0 0,16-5 0 0 0,1 0 0 0 0,-1-2 0 0 0,-1-1 0 0 0,1-1 0 0 0,0-1 0 0 0,-1-1 0 0 0,1-1 0 0 0,0-2 0 0 0,-29-5 0 0 0,49 6 0 0 0,-1 0 0 0 0,1 0 0 0 0,0 0 0 0 0,0-1 0 0 0,0 1 0 0 0,0-1 0 0 0,-6-5 0 0 0,-9-5 0 0 0,-23-13 0 0 0,0-3 0 0 0,-62-53 0 0 0,94 73 0 0 0,0-1 0 0 0,1 0 0 0 0,0 0 0 0 0,1-1 0 0 0,0 0 0 0 0,0 0 0 0 0,1-1 0 0 0,1-1 0 0 0,0 1 0 0 0,1-1 0 0 0,-9-24 0 0 0,8 1 0 0 0,1 8 0 0 0,0 1 0 0 0,2-1 0 0 0,2 0 0 0 0,0 0 0 0 0,3-44 0 0 0,3 59 0 0 0,0 1 0 0 0,1-1 0 0 0,0 1 0 0 0,1-1 0 0 0,0 2 0 0 0,1-1 0 0 0,0 1 0 0 0,1 0 0 0 0,1 0 0 0 0,12-12 0 0 0,23-23 0 0 0,93-75 0 0 0,-118 107 0 0 0,1 2 0 0 0,24-12 0 0 0,-7 3 0 0 0,-24 13 0 0 0,1 0 0 0 0,1 0 0 0 0,-1 2 0 0 0,1-1 0 0 0,0 2 0 0 0,30-7 0 0 0,-36 10 0 0 0,0-1 0 0 0,-1 1 0 0 0,1-1 0 0 0,-1-1 0 0 0,11-5 0 0 0,-12 4 0 0 0,1 2 0 0 0,-1-1 0 0 0,1 1 0 0 0,0 0 0 0 0,1 1 0 0 0,-1 0 0 0 0,11-1 0 0 0,396-16 0 0 0,-403 19 0 0 0,1 0 0 0 0,-1 1 0 0 0,1 0 0 0 0,-1 1 0 0 0,1 0 0 0 0,-1 1 0 0 0,0 1 0 0 0,0-1 0 0 0,0 2 0 0 0,-1 0 0 0 0,0 0 0 0 0,0 1 0 0 0,0 1 0 0 0,19 15 0 0 0,-3 0 0 0 0,-24-20 0 0 0,-1-1 0 0 0,0 1 0 0 0,0 0 0 0 0,0-1 0 0 0,0 1 0 0 0,0 0 0 0 0,-1 0 0 0 0,1 0 0 0 0,0 1 0 0 0,-1-1 0 0 0,0 0 0 0 0,2 5 0 0 0,-1-5 0 0 0,-1 1 0 0 0,0-1 0 0 0,0 1 0 0 0,1-1 0 0 0,0 1 0 0 0,-1-1 0 0 0,1 0 0 0 0,0 0 0 0 0,0 0 0 0 0,2 2 0 0 0,-2-3 0 0 0,0 1 0 0 0,-1-1 0 0 0,0 1 0 0 0,1-1 0 0 0,-1 1 0 0 0,0 0 0 0 0,0-1 0 0 0,0 1 0 0 0,0 0 0 0 0,0 0 0 0 0,0 0 0 0 0,-1 0 0 0 0,1-1 0 0 0,0 1 0 0 0,-1 0 0 0 0,0 0 0 0 0,1 3 0 0 0,12 47 0 0 0,-7-35 0 0 0,-2 1 0 0 0,0 0 0 0 0,-1 1 0 0 0,1 27 0 0 0,-4-30 0 0 0,0 1 0 0 0,-2 0 0 0 0,0 0 0 0 0,0-1 0 0 0,-2 1 0 0 0,0-1 0 0 0,-1 0 0 0 0,0 0 0 0 0,-2 0 0 0 0,0-1 0 0 0,-13 22 0 0 0,-2 2 0 0 0,17-29 0 0 0,0 0 0 0 0,-1 0 0 0 0,0 0 0 0 0,-15 16 0 0 0,-31 28 0 0 0,14-14 0 0 0,-76 63 0 0 0,64-63 0 0 0,38-29 0 0 0,-1 0 0 0 0,1-1 0 0 0,-2-1 0 0 0,1 0 0 0 0,-1 0 0 0 0,-1-2 0 0 0,0 0 0 0 0,-15 5 0 0 0,1-2 0 0 0,0-2 0 0 0,-1-2 0 0 0,-48 5 0 0 0,70-10 0 0 0,0-1 0 0 0,0 0 0 0 0,0 0 0 0 0,-1-1 0 0 0,1 0 0 0 0,1-1 0 0 0,-1 0 0 0 0,0 0 0 0 0,0-1 0 0 0,1 0 0 0 0,-1 0 0 0 0,1 0 0 0 0,0-1 0 0 0,0 0 0 0 0,0-1 0 0 0,1 1 0 0 0,-1-2 0 0 0,-5-5 0 0 0,-28-26 0 0 0,37 32 0 0 0,0 0 0 0 0,0 1 0 0 0,0-1 0 0 0,1 0 0 0 0,0 0 0 0 0,0 0 0 0 0,0-1 0 0 0,1 1 0 0 0,0 0 0 0 0,0-1 0 0 0,0 1 0 0 0,0-1 0 0 0,1-5 0 0 0,-4-17 0 0 0,2 14 0 0 0,1 0 0 0 0,0 1 0 0 0,1-1 0 0 0,0 0 0 0 0,2 0 0 0 0,-1 0 0 0 0,1 1 0 0 0,1-1 0 0 0,1 1 0 0 0,4-14 0 0 0,28-27 0 0 0,-32 44 0 0 0,-3 7 0 0 0,0 0 0 0 0,0 0 0 0 0,0 1 0 0 0,1-1 0 0 0,-1 1 0 0 0,1-1 0 0 0,0 1 0 0 0,0-1 0 0 0,0 1 0 0 0,0 0 0 0 0,0 0 0 0 0,0 0 0 0 0,5-3 0 0 0,41-53 0 0 0,-41 47 0 0 0,1 0 0 0 0,0 0 0 0 0,1 1 0 0 0,1 0 0 0 0,19-16 0 0 0,-22 22 0 0 0,1-1 0 0 0,-1 0 0 0 0,-1-1 0 0 0,1 1 0 0 0,-1-1 0 0 0,8-9 0 0 0,26-23 0 0 0,3 7 0 0 0,-32 22 0 0 0,0 1 0 0 0,0 0 0 0 0,0 0 0 0 0,1 1 0 0 0,1 1 0 0 0,-1 0 0 0 0,1 1 0 0 0,0 0 0 0 0,15-4 0 0 0,-21 8 0 0 0,0-1 0 0 0,0 0 0 0 0,-1-1 0 0 0,1 0 0 0 0,0 0 0 0 0,5-4 0 0 0,-7 4 0 0 0,1 0 0 0 0,-1 0 0 0 0,1 1 0 0 0,-1-1 0 0 0,1 1 0 0 0,0 1 0 0 0,0-1 0 0 0,11-1 0 0 0,58-6 0 0 0,-49 4 0 0 0,1 2 0 0 0,40 0 0 0 0,-55 4 0 0 0,-1 0 0 0 0,0 0 0 0 0,1 2 0 0 0,-1-1 0 0 0,0 1 0 0 0,0 1 0 0 0,-1 0 0 0 0,1 1 0 0 0,14 8 0 0 0,-21-10 0 0 0,0 0 0 0 0,-1 0 0 0 0,1 1 0 0 0,-1 0 0 0 0,0 0 0 0 0,0 0 0 0 0,0 0 0 0 0,0 0 0 0 0,-1 0 0 0 0,4 8 0 0 0,13 21 0 0 0,-15-29 0 0 0,-1 1 0 0 0,1 0 0 0 0,-1 0 0 0 0,0 0 0 0 0,-1 0 0 0 0,1 1 0 0 0,2 8 0 0 0,1 2 0 0 0,-2-2 0 0 0,-1 1 0 0 0,0 0 0 0 0,-1 0 0 0 0,-1 0 0 0 0,0 0 0 0 0,-1 0 0 0 0,-1 0 0 0 0,0 0 0 0 0,-1 0 0 0 0,-8 29 0 0 0,6-35 0 0 0,0 0 0 0 0,-1-1 0 0 0,0 0 0 0 0,-9 12 0 0 0,-8 12 0 0 0,18-24 0 0 0,-1-1 0 0 0,0 1 0 0 0,0-1 0 0 0,-1-1 0 0 0,0 1 0 0 0,0-1 0 0 0,0 0 0 0 0,-14 9 0 0 0,-23 22 0 0 0,22-15 0 0 0,8-7 0 0 0,-1-1 0 0 0,-21 16 0 0 0,5-10 0 0 0,0-2 0 0 0,-1-1 0 0 0,0-1 0 0 0,-49 16 0 0 0,58-24 0 0 0,0-2 0 0 0,-1-1 0 0 0,1 0 0 0 0,-1-2 0 0 0,0-1 0 0 0,0 0 0 0 0,-1-2 0 0 0,-24-3 0 0 0,41 2 0 0 0,1 0 0 0 0,-1-1 0 0 0,1 0 0 0 0,-1 0 0 0 0,1-1 0 0 0,0 1 0 0 0,0-1 0 0 0,0-1 0 0 0,0 1 0 0 0,-8-7 0 0 0,-3-2 0 0 0,14 10 0 0 0,0 0 0 0 0,0 0 0 0 0,0-1 0 0 0,0 1 0 0 0,1-1 0 0 0,-1 1 0 0 0,1-1 0 0 0,-5-6 0 0 0,-5-6 0 0 0,-15-5 0 0 0,-14-42 0 0 0,34 52 0 0 0,1-1 0 0 0,0 0 0 0 0,0-1 0 0 0,1 1 0 0 0,0-1 0 0 0,1 0 0 0 0,1 0 0 0 0,0-1 0 0 0,-2-16 0 0 0,1-14 0 0 0,1-58 0 0 0,3 99 0 0 0,-1-9 0 0 0,1 0 0 0 0,0 1 0 0 0,1-1 0 0 0,1 0 0 0 0,-1 0 0 0 0,2 1 0 0 0,-1-1 0 0 0,2 1 0 0 0,-1 0 0 0 0,10-19 0 0 0,22-26 0 0 0,-20 30 0 0 0,0 1 0 0 0,2 0 0 0 0,39-42 0 0 0,-48 58 0 0 0,2-2 0 0 0,0 0 0 0 0,1 0 0 0 0,0 1 0 0 0,23-14 0 0 0,77-41 0 0 0,-91 52 0 0 0,-16 9 0 0 0,0 0 0 0 0,0 1 0 0 0,0-1 0 0 0,1 1 0 0 0,-1 0 0 0 0,1 1 0 0 0,-1-1 0 0 0,1 1 0 0 0,6-2 0 0 0,29-3 0 0 0,21-6 0 0 0,0 3 0 0 0,1 3 0 0 0,0 3 0 0 0,73 5 0 0 0,-53 17 0 0 0,-50-10 0 0 0,-27-7 0 0 0,0 0 0 0 0,0 0 0 0 0,0 1 0 0 0,0 0 0 0 0,-1 0 0 0 0,1 0 0 0 0,-1 0 0 0 0,1 1 0 0 0,-1-1 0 0 0,4 6 0 0 0,14 11 0 0 0,16 19 0 0 0,-18-16 0 0 0,-15-17 0 0 0,-1-3 0 0 0,-1 0 0 0 0,0 0 0 0 0,0 0 0 0 0,0 1 0 0 0,-1 0 0 0 0,1-1 0 0 0,-1 1 0 0 0,0 0 0 0 0,0 0 0 0 0,0 0 0 0 0,-1 1 0 0 0,1-1 0 0 0,-1 0 0 0 0,0 0 0 0 0,0 1 0 0 0,0-1 0 0 0,-1 9 0 0 0,14 38 0 0 0,-10-42 0 0 0,-1 1 0 0 0,0 0 0 0 0,-1 0 0 0 0,0 0 0 0 0,0 16 0 0 0,-2-4 0 0 0,1-11 0 0 0,0 0 0 0 0,-1 0 0 0 0,-1 0 0 0 0,0 0 0 0 0,0-1 0 0 0,-1 1 0 0 0,-1 0 0 0 0,1-1 0 0 0,-2 1 0 0 0,-4 10 0 0 0,-28 69 0 0 0,35-88 0 0 0,-5 11 0 0 0,0 0 0 0 0,-1 0 0 0 0,0 0 0 0 0,-1-1 0 0 0,0 0 0 0 0,-1 0 0 0 0,-19 19 0 0 0,-4 1 0 0 0,13-12 0 0 0,-1 0 0 0 0,-1-2 0 0 0,-31 23 0 0 0,-3-6 0 0 0,40-24 0 0 0,-1-1 0 0 0,0-1 0 0 0,0 0 0 0 0,-1-1 0 0 0,-19 6 0 0 0,12-6 0 0 0,-16 5 0 0 0,1-1 0 0 0,-1-2 0 0 0,-1-2 0 0 0,0-1 0 0 0,-55 1 0 0 0,82-9 0 0 0,0 1 0 0 0,0-2 0 0 0,0 0 0 0 0,1 0 0 0 0,-1-2 0 0 0,1 1 0 0 0,-1-2 0 0 0,1 0 0 0 0,0 0 0 0 0,-15-10 0 0 0,0-3 0 0 0,0-2 0 0 0,2 0 0 0 0,-37-37 0 0 0,55 45 0 0 0,1 0 0 0 0,0 0 0 0 0,1 0 0 0 0,0-1 0 0 0,1 0 0 0 0,0 0 0 0 0,-4-18 0 0 0,2-29 0 0 0,4 25 0 0 0,1 25 0 0 0,1-1 0 0 0,0 1 0 0 0,0 0 0 0 0,1 0 0 0 0,1 0 0 0 0,0-1 0 0 0,0 1 0 0 0,1 0 0 0 0,0 0 0 0 0,0 0 0 0 0,1 1 0 0 0,1-1 0 0 0,5-11 0 0 0,52-79 0 0 0,-49 81 0 0 0,2 0 0 0 0,0 1 0 0 0,1 1 0 0 0,1 0 0 0 0,1 1 0 0 0,20-15 0 0 0,-10 6 0 0 0,-18 18 0 0 0,0 1 0 0 0,0-1 0 0 0,0 2 0 0 0,1-1 0 0 0,13-5 0 0 0,33-18 0 0 0,33-15 0 0 0,-41 22 0 0 0,-30 15 0 0 0,1 1 0 0 0,-1 1 0 0 0,1 0 0 0 0,0 2 0 0 0,32-3 0 0 0,3-1 0 0 0,-24 3 0 0 0,0 0 0 0 0,0 3 0 0 0,0 0 0 0 0,0 2 0 0 0,0 1 0 0 0,0 1 0 0 0,49 13 0 0 0,-65-11 0 0 0,1 2 0 0 0,-1-1 0 0 0,0 2 0 0 0,0 0 0 0 0,-1 1 0 0 0,21 17 0 0 0,-5-4 0 0 0,-9-11 0 0 0,-14-8 0 0 0,0 0 0 0 0,1 1 0 0 0,-1-1 0 0 0,0 1 0 0 0,-1 1 0 0 0,8 6 0 0 0,0 15 0 0 0,3-9 0 0 0,-13-13 0 0 0,0-1 0 0 0,0 1 0 0 0,0 0 0 0 0,0-1 0 0 0,-1 1 0 0 0,1 1 0 0 0,-1-1 0 0 0,0 0 0 0 0,0 0 0 0 0,1 7 0 0 0,1 10 0 0 0,0 0 0 0 0,-2 0 0 0 0,0 0 0 0 0,-2 0 0 0 0,-2 26 0 0 0,1-3 0 0 0,1-36 0 0 0,0-1 0 0 0,-1 0 0 0 0,0 0 0 0 0,0 0 0 0 0,-1 0 0 0 0,0 0 0 0 0,0 0 0 0 0,-1 0 0 0 0,1 0 0 0 0,-2-1 0 0 0,1 1 0 0 0,-8 9 0 0 0,0-2 0 0 0,-1 0 0 0 0,-1-1 0 0 0,-20 17 0 0 0,18-18 0 0 0,0 2 0 0 0,-21 25 0 0 0,30-32 0 0 0,0 0 0 0 0,-1-1 0 0 0,0 0 0 0 0,0 0 0 0 0,0 0 0 0 0,-1-1 0 0 0,1 0 0 0 0,-1 0 0 0 0,-13 4 0 0 0,-11 9 0 0 0,-61 20 0 0 0,77-30 0 0 0,0-1 0 0 0,0-1 0 0 0,0 0 0 0 0,-1-1 0 0 0,0-1 0 0 0,0-1 0 0 0,-23 2 0 0 0,-8-1 0 0 0,-67-5 0 0 0,107 0 0 0 0,0 0 0 0 0,1-1 0 0 0,-1 0 0 0 0,0 0 0 0 0,1 0 0 0 0,0-1 0 0 0,0 0 0 0 0,-12-8 0 0 0,-13-5 0 0 0,15 9 0 0 0,0-1 0 0 0,1 0 0 0 0,0-2 0 0 0,1 0 0 0 0,0 0 0 0 0,1-2 0 0 0,0 0 0 0 0,1 0 0 0 0,0-1 0 0 0,1-1 0 0 0,0 0 0 0 0,1-1 0 0 0,1 0 0 0 0,0 0 0 0 0,1-1 0 0 0,-6-18 0 0 0,7 12 0 0 0,-5-13 0 0 0,1-1 0 0 0,-8-49 0 0 0,18 74 0 0 0,1 0 0 0 0,0 0 0 0 0,1 0 0 0 0,0 0 0 0 0,0 0 0 0 0,1 0 0 0 0,1 0 0 0 0,0 0 0 0 0,0 0 0 0 0,1 0 0 0 0,1 1 0 0 0,6-16 0 0 0,-9 24 0 0 0,8-15 0 0 0,0-1 0 0 0,1 1 0 0 0,1 1 0 0 0,13-16 0 0 0,19-32 0 0 0,65-35 0 0 0,-85 82 0 0 0,0 2 0 0 0,29-14 0 0 0,-36 20 0 0 0,24-12 0 0 0,0 3 0 0 0,63-21 0 0 0,-16 20 0 0 0,-40 11 0 0 0,-13 3 0 0 0,0 2 0 0 0,1 1 0 0 0,-1 2 0 0 0,1 2 0 0 0,-1 1 0 0 0,1 1 0 0 0,-1 2 0 0 0,35 11 0 0 0,-51-12 0 0 0,-1 1 0 0 0,-1 1 0 0 0,1 0 0 0 0,-1 1 0 0 0,0 1 0 0 0,-1 0 0 0 0,19 15 0 0 0,-16-8 0 0 0,0 1 0 0 0,24 29 0 0 0,-36-38 0 0 0,1 0 0 0 0,-2 0 0 0 0,1 1 0 0 0,-1 0 0 0 0,-1-1 0 0 0,1 2 0 0 0,-2-1 0 0 0,4 12 0 0 0,-1 5 0 0 0,-3-12 0 0 0,0 1 0 0 0,-1-1 0 0 0,1 27 0 0 0,-1 4 0 0 0,-1-21 0 0 0,-3 47 0 0 0,2-64 0 0 0,-1 0 0 0 0,0 0 0 0 0,-1-1 0 0 0,0 1 0 0 0,0-1 0 0 0,0 0 0 0 0,-1 1 0 0 0,0-1 0 0 0,0 0 0 0 0,0 0 0 0 0,-8 9 0 0 0,-25 38 0 0 0,27-37 0 0 0,-1 0 0 0 0,-22 25 0 0 0,-65 49 0 0 0,78-73 0 0 0,-1 0 0 0 0,-37 24 0 0 0,15-24 0 0 0,19-3 0 0 0,18-11 0 0 0,0 0 0 0 0,0 0 0 0 0,0 0 0 0 0,-1-1 0 0 0,1 1 0 0 0,-6 0 0 0 0,-52 16 0 0 0,41-11 0 0 0,0-1 0 0 0,0-2 0 0 0,0 0 0 0 0,-1-1 0 0 0,-28 0 0 0 0,50-4 0 0 0,-13 1 0 0 0,0 0 0 0 0,0-2 0 0 0,0 0 0 0 0,0 0 0 0 0,0-1 0 0 0,1-1 0 0 0,-1 0 0 0 0,-24-11 0 0 0,23 7 0 0 0,0-1 0 0 0,1-1 0 0 0,1 0 0 0 0,-1-1 0 0 0,2-1 0 0 0,-1 0 0 0 0,1 0 0 0 0,1-1 0 0 0,0-1 0 0 0,1 0 0 0 0,0 0 0 0 0,1-1 0 0 0,1 0 0 0 0,-8-18 0 0 0,-5-4 0 0 0,19 32 0 0 0,-1 1 0 0 0,1-1 0 0 0,-1 0 0 0 0,1 0 0 0 0,0 0 0 0 0,1 0 0 0 0,-1 0 0 0 0,1 0 0 0 0,0-1 0 0 0,0 1 0 0 0,0 0 0 0 0,0-1 0 0 0,1-4 0 0 0,-3-42 0 0 0,2-48 0 0 0,1 92 0 0 0,1 0 0 0 0,0 0 0 0 0,0 0 0 0 0,1 0 0 0 0,-1 0 0 0 0,2 1 0 0 0,-1-1 0 0 0,1 0 0 0 0,0 1 0 0 0,6-10 0 0 0,16-13 0 0 0,-20 21 0 0 0,-1 1 0 0 0,1 0 0 0 0,0 0 0 0 0,0 1 0 0 0,11-12 0 0 0,26-33 0 0 0,2 17 0 0 0,65-37 0 0 0,-86 58 0 0 0,0 2 0 0 0,1 1 0 0 0,0 1 0 0 0,31-8 0 0 0,103-16 0 0 0,-127 30 0 0 0,0 1 0 0 0,45 3 0 0 0,-29 0 0 0 0,-28 0 0 0 0,-1 1 0 0 0,0 1 0 0 0,0 0 0 0 0,-1 2 0 0 0,1-1 0 0 0,-1 2 0 0 0,0 1 0 0 0,0 0 0 0 0,27 16 0 0 0,-41-21 0 0 0,0 0 0 0 0,0 0 0 0 0,0 0 0 0 0,-1 0 0 0 0,1 1 0 0 0,-1-1 0 0 0,0 0 0 0 0,1 1 0 0 0,-1 0 0 0 0,0 0 0 0 0,-1-1 0 0 0,4 7 0 0 0,-4-7 0 0 0,0 0 0 0 0,0-1 0 0 0,0 1 0 0 0,0-1 0 0 0,0 1 0 0 0,0-1 0 0 0,0 1 0 0 0,0-1 0 0 0,1 0 0 0 0,-1 0 0 0 0,1 0 0 0 0,-1 0 0 0 0,1 0 0 0 0,-1 0 0 0 0,3 1 0 0 0,9 8 0 0 0,-10 0 0 0 0,0 1 0 0 0,0-1 0 0 0,-1 1 0 0 0,-1-1 0 0 0,1 21 0 0 0,1 3 0 0 0,0-12 0 0 0,-1 0 0 0 0,-2 0 0 0 0,0 1 0 0 0,-1-1 0 0 0,-1 0 0 0 0,-1 1 0 0 0,-9 28 0 0 0,7-38 0 0 0,-1 0 0 0 0,-1 0 0 0 0,0 0 0 0 0,-1-1 0 0 0,-1 0 0 0 0,-15 18 0 0 0,5-7 0 0 0,-41 49 0 0 0,54-65 0 0 0,-1 1 0 0 0,1-2 0 0 0,-1 1 0 0 0,-1-1 0 0 0,1 0 0 0 0,-1 0 0 0 0,-11 5 0 0 0,-27 21 0 0 0,26-20 0 0 0,-1 0 0 0 0,1-1 0 0 0,-2-1 0 0 0,-32 10 0 0 0,31-12 0 0 0,-1 0 0 0 0,1-2 0 0 0,-29 3 0 0 0,47-8 0 0 0,-1 0 0 0 0,0 0 0 0 0,0-1 0 0 0,0 0 0 0 0,1 0 0 0 0,-1-1 0 0 0,0 0 0 0 0,0 0 0 0 0,1 0 0 0 0,-1 0 0 0 0,1-1 0 0 0,-1 0 0 0 0,1 0 0 0 0,0-1 0 0 0,-1 1 0 0 0,1-1 0 0 0,1 0 0 0 0,-1-1 0 0 0,0 1 0 0 0,-4-5 0 0 0,-7-10 0 0 0,0-1 0 0 0,1-1 0 0 0,1 0 0 0 0,1-1 0 0 0,1 0 0 0 0,-17-41 0 0 0,24 49 0 0 0,1 0 0 0 0,0-1 0 0 0,1 0 0 0 0,1 0 0 0 0,0 0 0 0 0,1 0 0 0 0,0 0 0 0 0,1 0 0 0 0,2-17 0 0 0,0 21 0 0 0,0 0 0 0 0,0-1 0 0 0,0 1 0 0 0,2 0 0 0 0,-1 0 0 0 0,1 1 0 0 0,0-1 0 0 0,1 1 0 0 0,0 0 0 0 0,1 0 0 0 0,0 0 0 0 0,0 1 0 0 0,13-13 0 0 0,56-51 0 0 0,-67 64 0 0 0,1-1 0 0 0,1 0 0 0 0,0 1 0 0 0,0 0 0 0 0,0 0 0 0 0,1 1 0 0 0,0 0 0 0 0,1 1 0 0 0,0 1 0 0 0,22-9 0 0 0,-12 9 0 0 0,2-2 0 0 0,1 1 0 0 0,-1 2 0 0 0,50-3 0 0 0,-46 6 0 0 0,0 2 0 0 0,0 1 0 0 0,38 8 0 0 0,-55-7 0 0 0,1 1 0 0 0,-1 0 0 0 0,0 0 0 0 0,0 1 0 0 0,0 0 0 0 0,0 1 0 0 0,-1 0 0 0 0,0 1 0 0 0,0 0 0 0 0,-1 1 0 0 0,9 8 0 0 0,-10-10 0 0 0,-6-4 0 0 0,0 0 0 0 0,1 0 0 0 0,-1 0 0 0 0,0 0 0 0 0,0 0 0 0 0,0 0 0 0 0,0 1 0 0 0,0-1 0 0 0,-1 0 0 0 0,1 1 0 0 0,-1 0 0 0 0,0-1 0 0 0,2 6 0 0 0,-2-5 0 0 0,1-1 0 0 0,-1 1 0 0 0,0-1 0 0 0,0 1 0 0 0,1-1 0 0 0,0 1 0 0 0,-1-1 0 0 0,1 0 0 0 0,0 0 0 0 0,0 0 0 0 0,0 0 0 0 0,3 2 0 0 0,-3-3 0 0 0,-1 0 0 0 0,1 1 0 0 0,0-1 0 0 0,-1 1 0 0 0,1-1 0 0 0,-1 1 0 0 0,0-1 0 0 0,0 1 0 0 0,1 0 0 0 0,-1 0 0 0 0,0 0 0 0 0,0 0 0 0 0,-1 0 0 0 0,1 0 0 0 0,0 0 0 0 0,-1 0 0 0 0,1 0 0 0 0,-1 0 0 0 0,1 0 0 0 0,-1 0 0 0 0,0 3 0 0 0,1 7 0 0 0,0 0 0 0 0,1 1 0 0 0,0-1 0 0 0,5 14 0 0 0,-3-13 0 0 0,-1 0 0 0 0,-1 0 0 0 0,0 1 0 0 0,1 17 0 0 0,-5-11 0 0 0,-1 1 0 0 0,0-1 0 0 0,-2 1 0 0 0,0-1 0 0 0,-2-1 0 0 0,0 1 0 0 0,-19 36 0 0 0,15-26 0 0 0,2-10 0 0 0,-20 3 0 0 0,10 4 0 0 0,-7-10 0 0 0,-7 8 0 0 0,31-24 0 0 0,1 1 0 0 0,0 0 0 0 0,-1-1 0 0 0,0 1 0 0 0,1 0 0 0 0,-1-1 0 0 0,0 0 0 0 0,0 0 0 0 0,0 1 0 0 0,0-1 0 0 0,0 0 0 0 0,0 0 0 0 0,0-1 0 0 0,-3 2 0 0 0,-12 5 0 0 0,3 6 0 0 0,12-11 0 0 0,0 0 0 0 0,0 0 0 0 0,0 0 0 0 0,0-1 0 0 0,-1 1 0 0 0,1 0 0 0 0,0-1 0 0 0,-1 0 0 0 0,1 1 0 0 0,-1-1 0 0 0,1 0 0 0 0,-1 0 0 0 0,-3 0 0 0 0,-42 15 0 0 0,28-8 0 0 0,0-1 0 0 0,0-2 0 0 0,-1 0 0 0 0,0 0 0 0 0,-42 1 0 0 0,31-5 0 0 0,24 1 0 0 0,0-2 0 0 0,0 1 0 0 0,0-1 0 0 0,0 0 0 0 0,0-1 0 0 0,0 0 0 0 0,0 0 0 0 0,0 0 0 0 0,0-1 0 0 0,1 0 0 0 0,-1-1 0 0 0,1 0 0 0 0,-1 0 0 0 0,-12-8 0 0 0,-59-51 0 0 0,60 49 0 0 0,-3-1 0 0 0,18 6 0 0 0,0 1 0 0 0,0-1 0 0 0,0 1 0 0 0,1-1 0 0 0,0 0 0 0 0,1 0 0 0 0,-1-1 0 0 0,-1-15 0 0 0,4 21 0 0 0,-1 0 0 0 0,1 1 0 0 0,-1-1 0 0 0,1 0 0 0 0,0 1 0 0 0,0-1 0 0 0,0 0 0 0 0,1 1 0 0 0,-1-1 0 0 0,1 0 0 0 0,-1 1 0 0 0,1-1 0 0 0,0 0 0 0 0,0 1 0 0 0,0-1 0 0 0,1 1 0 0 0,-1 0 0 0 0,0-1 0 0 0,1 1 0 0 0,-1 0 0 0 0,1 0 0 0 0,0 0 0 0 0,0 0 0 0 0,0 0 0 0 0,0 0 0 0 0,0 1 0 0 0,0-1 0 0 0,0 1 0 0 0,1-1 0 0 0,-1 1 0 0 0,5-2 0 0 0,4 0-79 0 0,1 0-1 0 0,0 1 1 0 0,0 0 0 0 0,0 1-1 0 0,0 0 1 0 0,0 1 0 0 0,0 0-1 0 0,0 1 1 0 0,23 5 0 0 0,11 2-4807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58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1645 592 9024 0 0,'-20'-18'4201'0'0,"18"17"-4001"0"0,-40-12 1870 0 0,23 7-658 0 0,10 3-883 0 0,0-1 0 0 0,0-1-1 0 0,1 1 1 0 0,-1-1-1 0 0,1-1 1 0 0,1 0 0 0 0,-1 0-1 0 0,-10-12 1 0 0,12 8-273 0 0,5 8-189 0 0,0 0 1 0 0,0 0-1 0 0,0 0 0 0 0,0 0 1 0 0,-1 0-1 0 0,1 1 1 0 0,-1-1-1 0 0,1 1 0 0 0,-1-1 1 0 0,1 1-1 0 0,-1-1 0 0 0,-3-1 1 0 0,2 0 21 0 0,0-1 0 0 0,0 1 1 0 0,1 0-1 0 0,-1-1 1 0 0,1 1-1 0 0,0-1 1 0 0,0 0-1 0 0,0 0 0 0 0,0 0 1 0 0,1 0-1 0 0,0 0 1 0 0,-1 0-1 0 0,0-8 0 0 0,-6-54 826 0 0,8 60-851 0 0,0 1 1 0 0,1-1-1 0 0,-1 0 0 0 0,1 1 0 0 0,0-1 0 0 0,0 1 0 0 0,1 0 1 0 0,0-1-1 0 0,3-6 0 0 0,-3 9-43 0 0,0 0 1 0 0,0 0 0 0 0,0 0-1 0 0,0 1 1 0 0,1-1-1 0 0,-1 1 1 0 0,1 0-1 0 0,-1 0 1 0 0,1 0-1 0 0,0 0 1 0 0,0 0-1 0 0,0 0 1 0 0,0 1-1 0 0,0-1 1 0 0,1 1-1 0 0,-1 0 1 0 0,6-1 0 0 0,12-3 49 0 0,1 1 1 0 0,0 2 0 0 0,0 0 0 0 0,1 1 0 0 0,-1 2 0 0 0,0 0 0 0 0,0 1 0 0 0,0 1 0 0 0,-1 1-1 0 0,1 1 1 0 0,22 9 0 0 0,-26-8 6 0 0,0 0 0 0 0,-1 2-1 0 0,29 17 1 0 0,-39-21-43 0 0,-1 0 0 0 0,0 0 0 0 0,0 1 0 0 0,-1 0 0 0 0,1 0 0 0 0,-1 1 0 0 0,0-1 0 0 0,-1 1 0 0 0,1 0 0 0 0,4 9 0 0 0,-6-9 12 0 0,0-1 0 0 0,-1 1 0 0 0,0 0 0 0 0,0 0 0 0 0,0 0 0 0 0,-1 0 0 0 0,1 0 0 0 0,-2 0 0 0 0,1 0 0 0 0,-1 0 0 0 0,0 11 0 0 0,1-9 11 0 0,-1-1-1 0 0,0 1 1 0 0,0-1 0 0 0,0 1-1 0 0,-1 0 1 0 0,-1-1 0 0 0,1 0-1 0 0,-1 1 1 0 0,0-1 0 0 0,-1 0-1 0 0,1 0 1 0 0,-2 0 0 0 0,1 0-1 0 0,-1-1 1 0 0,0 1-1 0 0,-6 8 1 0 0,2-8-31 0 0,-22 29 153 0 0,28-33-169 0 0,0 0 1 0 0,0 0-1 0 0,-1-1 1 0 0,1 1-1 0 0,-1 0 0 0 0,1-1 1 0 0,-1 0-1 0 0,0 0 1 0 0,0 1-1 0 0,0-2 1 0 0,0 1-1 0 0,0 0 1 0 0,0 0-1 0 0,0-1 0 0 0,-1 0 1 0 0,-4 2-1 0 0,-25 12 104 0 0,13 2-42 0 0,15-12-47 0 0,0-1 0 0 0,0 0 0 0 0,0 0 0 0 0,0 0-1 0 0,0-1 1 0 0,-1 0 0 0 0,-7 4 0 0 0,-30 11 41 0 0,27-10-15 0 0,-1 0 0 0 0,-1-1 1 0 0,1-1-1 0 0,-1-1 0 0 0,0 0 0 0 0,-1-1 0 0 0,-33 2 0 0 0,51-6-46 0 0,-3 1-1 0 0,0-1 0 0 0,0 0 0 0 0,0 1 0 0 0,0-1 0 0 0,0-1 0 0 0,0 1 1 0 0,0-1-1 0 0,0 1 0 0 0,0-1 0 0 0,0 0 0 0 0,0 0 0 0 0,1-1 0 0 0,-1 1 0 0 0,0-1 1 0 0,1 0-1 0 0,-1 0 0 0 0,1 0 0 0 0,0 0 0 0 0,0-1 0 0 0,-4-2 0 0 0,-10-20-33 0 0,0 14 34 0 0,15 10-5 0 0,0 1 0 0 0,1-2 0 0 0,-1 1 0 0 0,0 0 0 0 0,0 0 0 0 0,1 0 0 0 0,-1-1 0 0 0,1 1 0 0 0,-1-1-1 0 0,1 0 1 0 0,0 1 0 0 0,-1-1 0 0 0,1 0 0 0 0,0 0 0 0 0,0 1 0 0 0,0-1 0 0 0,-1-4 0 0 0,-21-37 19 0 0,20 38-26 0 0,0 0 0 0 0,0 0 0 0 0,0-1 0 0 0,0 1 0 0 0,1-1 1 0 0,-3-8-1 0 0,1-2-15 0 0,-1 2 6 0 0,2 0 1 0 0,0 0-1 0 0,0 0 1 0 0,1 0-1 0 0,0-16 1 0 0,2 19 17 0 0,1 2 0 0 0,1-1 0 0 0,-1 0 0 0 0,1 0 0 0 0,1 0 0 0 0,0 1 0 0 0,0-1 0 0 0,1 1 0 0 0,0 0 0 0 0,1 0 0 0 0,0 0 0 0 0,9-12 0 0 0,-1 5 3 0 0,0 0-1 0 0,2 1 1 0 0,-1 1-1 0 0,32-23 0 0 0,-44 35-2 0 0,0 1 0 0 0,0-1 0 0 0,0 1 0 0 0,0-1 0 0 0,0 1 0 0 0,0 0-1 0 0,1 0 1 0 0,-1 0 0 0 0,0 0 0 0 0,1 1 0 0 0,2-1 0 0 0,11-7 5 0 0,-4-6 1 0 0,-10 12-8 0 0,-1 0-1 0 0,1 1 1 0 0,-1-1 0 0 0,1 0-1 0 0,0 1 1 0 0,-1-1 0 0 0,1 1 0 0 0,0 0-1 0 0,0 0 1 0 0,0 0 0 0 0,0 0-1 0 0,0 0 1 0 0,4-1 0 0 0,-4 1 0 0 0,0 0 0 0 0,0 1 0 0 0,0-1 1 0 0,1 0-1 0 0,-1-1 0 0 0,0 1 0 0 0,0 0 0 0 0,-1 0 1 0 0,1-1-1 0 0,3-2 0 0 0,-3 2 0 0 0,0 0-1 0 0,0 0 1 0 0,1 0 0 0 0,-1 1-1 0 0,0-1 1 0 0,1 1-1 0 0,-1 0 1 0 0,1-1 0 0 0,-1 1-1 0 0,5-1 1 0 0,15-4 9 0 0,1 0 1 0 0,0 2 0 0 0,1 0 0 0 0,-1 1 0 0 0,0 2-1 0 0,1 0 1 0 0,0 2 0 0 0,-1 0 0 0 0,0 2-1 0 0,1 0 1 0 0,-1 2 0 0 0,0 1 0 0 0,30 11-1 0 0,-45-13 9 0 0,0-1 0 0 0,0 2-1 0 0,-1-1 1 0 0,1 1 0 0 0,-1 1-1 0 0,0-1 1 0 0,0 1 0 0 0,-1 0-1 0 0,0 1 1 0 0,0-1 0 0 0,0 1-1 0 0,-1 0 1 0 0,0 1 0 0 0,0-1-1 0 0,-1 1 1 0 0,0 0 0 0 0,0 0-1 0 0,-1 1 1 0 0,0-1 0 0 0,-1 1-1 0 0,0-1 1 0 0,0 1 0 0 0,-1 0-1 0 0,0 0 1 0 0,0 0 0 0 0,-1 11-1 0 0,0 2 34 0 0,1-16-36 0 0,0 1 0 0 0,-1-1 1 0 0,0 1-1 0 0,0-1 0 0 0,-1 1 0 0 0,0-1 1 0 0,0 0-1 0 0,0 1 0 0 0,-1-1 0 0 0,0 0 1 0 0,0 0-1 0 0,-1 0 0 0 0,1 0 0 0 0,-1 0 1 0 0,-1-1-1 0 0,1 1 0 0 0,-5 4 0 0 0,-3 3 8 0 0,0-2 1 0 0,-1 1-1 0 0,-1-2 0 0 0,0 1 0 0 0,0-2 0 0 0,-1 0 0 0 0,0 0 0 0 0,-1-2 1 0 0,-23 10-1 0 0,26-13-4 0 0,0-2 0 0 0,-1 1 0 0 0,1-2-1 0 0,0 0 1 0 0,-23 0 0 0 0,29-1-12 0 0,1-1 1 0 0,0 0-1 0 0,-1 0 0 0 0,1 0 0 0 0,0 0 0 0 0,0-1 0 0 0,0 0 0 0 0,0 0 0 0 0,0 0 0 0 0,1-1 0 0 0,-1 1 1 0 0,1-1-1 0 0,-1 0 0 0 0,1 0 0 0 0,0-1 0 0 0,-7-7 0 0 0,-17-21-5 0 0,14 18 29 0 0,1-1 0 0 0,-22-34 0 0 0,-12-33 2 0 0,33 57-26 0 0,12 20-6 0 0,-1 1 0 0 0,0-1 0 0 0,1 1-1 0 0,0-1 1 0 0,0 0 0 0 0,1 0 0 0 0,-1 0-1 0 0,1 0 1 0 0,0 0 0 0 0,0 0 0 0 0,0-10 0 0 0,-2-33 5 0 0,2 40-5 0 0,-1 0-1 0 0,2-1 1 0 0,-1 1 0 0 0,1-1-1 0 0,0 1 1 0 0,1 0-1 0 0,0-1 1 0 0,0 1 0 0 0,1 0-1 0 0,0-1 1 0 0,6-12-1 0 0,2-3-11 0 0,-10 22 9 0 0,1 0 1 0 0,-1 1-1 0 0,1-1 1 0 0,0 0-1 0 0,-1 1 1 0 0,1-1-1 0 0,0 0 1 0 0,0 1-1 0 0,0-1 0 0 0,1 1 1 0 0,-1 0-1 0 0,0-1 1 0 0,0 1-1 0 0,1 0 1 0 0,-1 0-1 0 0,1 0 1 0 0,-1 0-1 0 0,1 0 1 0 0,2-2-1 0 0,34-19-7 0 0,-26 14 2 0 0,1 0 0 0 0,-1 2 0 0 0,1-1-1 0 0,1 2 1 0 0,16-6 0 0 0,-1 3 4 0 0,0 2-1 0 0,0 1 1 0 0,0 1 0 0 0,36 0 0 0 0,-1 3-1 0 0,-40-1 5 0 0,1 1 0 0 0,-1 2 0 0 0,1 0 0 0 0,-1 1 0 0 0,1 2 0 0 0,34 9 0 0 0,-19-1-2 0 0,-32-10 1 0 0,1 0 0 0 0,-1 0 0 0 0,0 1 1 0 0,1 0-1 0 0,-2 1 0 0 0,1 0 0 0 0,0 0 0 0 0,-1 1 1 0 0,1 0-1 0 0,8 8 0 0 0,-3-2 21 0 0,-1-1 0 0 0,2-1 1 0 0,25 14-1 0 0,-24-14 26 0 0,0 0 0 0 0,25 19 0 0 0,-36-24-41 0 0,0 0-1 0 0,0 1 1 0 0,0-1-1 0 0,0 1 1 0 0,-1 0-1 0 0,0-1 0 0 0,0 1 1 0 0,0 1-1 0 0,0-1 1 0 0,-1 0-1 0 0,0 1 1 0 0,2 7-1 0 0,-3-10 0 0 0,0-1-1 0 0,0 1 0 0 0,0 0 1 0 0,0-1-1 0 0,0 1 0 0 0,1-1 0 0 0,-1 0 1 0 0,1 1-1 0 0,0-1 0 0 0,2 3 1 0 0,-2-4 0 0 0,-1 1 1 0 0,1-1 0 0 0,-1 1-1 0 0,0 0 1 0 0,0 0 0 0 0,0-1-1 0 0,0 1 1 0 0,0 0 0 0 0,0 0-1 0 0,0 0 1 0 0,0 0 0 0 0,-1 0 0 0 0,1 0-1 0 0,-1 1 1 0 0,1-1 0 0 0,-1 0-1 0 0,0 3 1 0 0,9 76 129 0 0,-9-76-136 0 0,0-1 0 0 0,0 1 0 0 0,0 0 0 0 0,-1 0 0 0 0,1 0 0 0 0,-1-1 0 0 0,0 1 0 0 0,-1 0 0 0 0,1-1 0 0 0,-1 1 0 0 0,0-1 0 0 0,0 0 0 0 0,0 1 0 0 0,-1-1 0 0 0,1 0 0 0 0,-1 0 0 0 0,0-1 0 0 0,0 1 0 0 0,-1-1 0 0 0,1 1 0 0 0,-5 3 0 0 0,-15 14 0 0 0,19-16 0 0 0,0-1 0 0 0,0 1 0 0 0,-1-1 0 0 0,0 0 0 0 0,1-1 0 0 0,-1 1 0 0 0,0-1 0 0 0,-1 0 0 0 0,-9 4 0 0 0,-43 17 0 0 0,43-17 0 0 0,0 0 0 0 0,-27 7 0 0 0,18-9 0 0 0,0-1 0 0 0,0-2 0 0 0,0 0 0 0 0,-1-1 0 0 0,-45-5 0 0 0,60 1 0 0 0,1 0 0 0 0,0 0 0 0 0,-1-1 0 0 0,1 0 0 0 0,1 0 0 0 0,-1-1 0 0 0,1 0 0 0 0,-1-1 0 0 0,2 0 0 0 0,-1 0 0 0 0,-13-15 0 0 0,18 16 0 0 0,0 0 0 0 0,0-1 0 0 0,0 1 0 0 0,1 0 0 0 0,0-1 0 0 0,0 0 0 0 0,0 0 0 0 0,1 1 0 0 0,0-1 0 0 0,0 0 0 0 0,1 0 0 0 0,-1 0 0 0 0,1 0 0 0 0,0 0 0 0 0,2-11 0 0 0,-1-2 0 0 0,1 13 0 0 0,0-1 0 0 0,0 1 0 0 0,0 0 0 0 0,1 0 0 0 0,0 0 0 0 0,0 0 0 0 0,0 0 0 0 0,1 1 0 0 0,7-9 0 0 0,0-1 0 0 0,-10 14 0 0 0,0 0 0 0 0,0-1 0 0 0,0 1 0 0 0,0 0 0 0 0,0 0 0 0 0,1-1 0 0 0,-1 1 0 0 0,1 0 0 0 0,-1 0 0 0 0,1 1 0 0 0,-1-1 0 0 0,1 0 0 0 0,-1 0 0 0 0,1 1 0 0 0,0-1 0 0 0,-1 1 0 0 0,3-1 0 0 0,13-6 0 0 0,-3-10 0 0 0,-11 13 0 0 0,0 1 0 0 0,0 0 0 0 0,0-1 0 0 0,0 1 0 0 0,1 1 0 0 0,-1-1 0 0 0,1 0 0 0 0,-1 1 0 0 0,7-3 0 0 0,52-19 0 0 0,-48 16 0 0 0,1 2 0 0 0,0-1 0 0 0,0 2 0 0 0,0 0 0 0 0,1 0 0 0 0,0 2 0 0 0,25-4 0 0 0,125-1 0 0 0,-130 8 0 0 0,0 1 0 0 0,-1 2 0 0 0,0 1 0 0 0,46 12 0 0 0,-30-5 0 0 0,-34-8 0 0 0,0 1 0 0 0,0 0 0 0 0,0 1 0 0 0,0 0 0 0 0,-1 2 0 0 0,30 15 0 0 0,-35-13 0 0 0,-6-5 0 0 0,1 0 0 0 0,-1 0 0 0 0,1 0 0 0 0,0-1 0 0 0,10 5 0 0 0,-14-7 0 0 0,1 0 0 0 0,-1 0 0 0 0,1 0 0 0 0,-1 1 0 0 0,1 0 0 0 0,-1-1 0 0 0,0 1 0 0 0,0 0 0 0 0,0 0 0 0 0,0 0 0 0 0,2 2 0 0 0,12 13 0 0 0,4-2 0 0 0,-12-9 0 0 0,1 0 0 0 0,-1 1 0 0 0,0 0 0 0 0,-1 0 0 0 0,0 0 0 0 0,0 1 0 0 0,0 0 0 0 0,9 17 0 0 0,-6-9 0 0 0,-7-12 0 0 0,0 0 0 0 0,0 1 0 0 0,0-1 0 0 0,-1 1 0 0 0,1-1 0 0 0,-1 1 0 0 0,-1 0 0 0 0,1 0 0 0 0,0 0 0 0 0,-1 0 0 0 0,1 6 0 0 0,2 17 0 0 0,-3-22 0 0 0,1 0 0 0 0,-1-1 0 0 0,-1 1 0 0 0,1 0 0 0 0,-1 0 0 0 0,0 0 0 0 0,0 0 0 0 0,-2 6 0 0 0,0 2 0 0 0,1-7 0 0 0,0 0 0 0 0,0 0 0 0 0,-1-1 0 0 0,0 1 0 0 0,0-1 0 0 0,0 1 0 0 0,-1-1 0 0 0,0 0 0 0 0,0 0 0 0 0,-1 0 0 0 0,-7 10 0 0 0,-18 18 0 0 0,9-9 0 0 0,-1 0 0 0 0,-35 31 0 0 0,45-47 0 0 0,4-2 0 0 0,-1-1 0 0 0,0 0 0 0 0,0 0 0 0 0,0-1 0 0 0,-1 0 0 0 0,-8 4 0 0 0,12-7 0 0 0,-10 4 0 0 0,0 0 0 0 0,-1-1 0 0 0,1-1 0 0 0,-1 0 0 0 0,0-1 0 0 0,1-1 0 0 0,-1-1 0 0 0,-1 0 0 0 0,1-1 0 0 0,-16-1 0 0 0,25-1 0 0 0,1 0 0 0 0,0 0 0 0 0,0-1 0 0 0,0 0 0 0 0,0 0 0 0 0,0 0 0 0 0,0-1 0 0 0,1 1 0 0 0,-10-10 0 0 0,-10-6 0 0 0,8 5 0 0 0,1 0 0 0 0,-15-19 0 0 0,-7-5 0 0 0,21 22 0 0 0,1 0 0 0 0,0-2 0 0 0,2 0 0 0 0,0 0 0 0 0,-23-40 0 0 0,30 43 0 0 0,0-1 0 0 0,1 1 0 0 0,1-1 0 0 0,0 0 0 0 0,1 0 0 0 0,1 0 0 0 0,0-1 0 0 0,1 0 0 0 0,1-18 0 0 0,0 12 0 0 0,0 15 0 0 0,1 0 0 0 0,-1 0 0 0 0,1 0 0 0 0,1-1 0 0 0,-1 1 0 0 0,2 0 0 0 0,-1 1 0 0 0,1-1 0 0 0,0 0 0 0 0,5-12 0 0 0,38-26 0 0 0,-16 20 0 0 0,-19 16 0 0 0,32-27 0 0 0,-29 27 0 0 0,-5 4 0 0 0,0 0 0 0 0,1 1 0 0 0,0-1 0 0 0,1 2 0 0 0,-1-1 0 0 0,12-3 0 0 0,18-4 0 0 0,0 1 0 0 0,1 2 0 0 0,0 2 0 0 0,1 2 0 0 0,61-1 0 0 0,-40 9 0 0 0,0 2 0 0 0,0 3 0 0 0,-1 3 0 0 0,74 23 0 0 0,-124-30 0 0 0,-1 0 0 0 0,1 1 0 0 0,-1 0 0 0 0,0 1 0 0 0,12 8 0 0 0,6 4 0 0 0,-19-12 0 0 0,0 0 0 0 0,-1 1 0 0 0,1 0 0 0 0,-1 0 0 0 0,-1 1 0 0 0,1 0 0 0 0,-2 0 0 0 0,1 1 0 0 0,-1-1 0 0 0,0 2 0 0 0,-1-1 0 0 0,0 1 0 0 0,6 16 0 0 0,2 5 0 0 0,-1-17 0 0 0,1 5 0 0 0,-10 21 0 0 0,-3-37 0 0 0,0 18 0 0 0,0 0 0 0 0,-1 1 0 0 0,-1-1 0 0 0,-1 0 0 0 0,0 0 0 0 0,-12 35 0 0 0,-5-12 0 0 0,-2-1 0 0 0,-1-1 0 0 0,-36 48 0 0 0,51-81 0 0 0,-1 1 0 0 0,0-1 0 0 0,-18 15 0 0 0,-19 17 0 0 0,35-30 0 0 0,-1 0 0 0 0,0 0 0 0 0,-15 9 0 0 0,10-8 0 0 0,5-6 0 0 0,0 0 0 0 0,-1-1 0 0 0,1-1 0 0 0,-1 0 0 0 0,0 0 0 0 0,0-2 0 0 0,0 0 0 0 0,-20 1 0 0 0,3 1 0 0 0,23-2 0 0 0,0 0 0 0 0,-1-1 0 0 0,1 0 0 0 0,-1-1 0 0 0,1 0 0 0 0,-1 0 0 0 0,1 0 0 0 0,0-1 0 0 0,-1 0 0 0 0,1 0 0 0 0,0-1 0 0 0,-1 0 0 0 0,-10-5 0 0 0,-4-9 0 0 0,0-1 0 0 0,2-1 0 0 0,0 0 0 0 0,1-2 0 0 0,0 0 0 0 0,2-2 0 0 0,1 1 0 0 0,0-2 0 0 0,2 0 0 0 0,1-1 0 0 0,0-1 0 0 0,-11-33 0 0 0,15 31 0 0 0,-11-51 0 0 0,18 68 0 0 0,1 0 0 0 0,0 0 0 0 0,1-1 0 0 0,0 1 0 0 0,0 0 0 0 0,1-1 0 0 0,0 1 0 0 0,5-17 0 0 0,-2 10 0 0 0,-2 11 0 0 0,-1 1 0 0 0,1 0 0 0 0,-1-1 0 0 0,1 1 0 0 0,1 0 0 0 0,4-8 0 0 0,11-9 0 0 0,0 1 0 0 0,1 1 0 0 0,1 1 0 0 0,1 0 0 0 0,1 2 0 0 0,1 1 0 0 0,0 0 0 0 0,1 2 0 0 0,0 1 0 0 0,1 0 0 0 0,0 2 0 0 0,1 1 0 0 0,50-12 0 0 0,-26 11 0 0 0,1 3 0 0 0,0 2 0 0 0,0 2 0 0 0,0 2 0 0 0,0 3 0 0 0,98 13 0 0 0,-126-9 0 0 0,-1 1 0 0 0,-1 1 0 0 0,29 13 0 0 0,-24-9 0 0 0,-23-10 0 0 0,-1 0 0 0 0,0 1 0 0 0,0-1 0 0 0,1 0 0 0 0,-1 1 0 0 0,0-1 0 0 0,0 1 0 0 0,0 0 0 0 0,0-1 0 0 0,-1 1 0 0 0,4 4 0 0 0,10 10 0 0 0,2-8 0 0 0,-14-8 0 0 0,-1 1 0 0 0,0 0 0 0 0,1 0 0 0 0,-1 0 0 0 0,0 0 0 0 0,0 0 0 0 0,1 1 0 0 0,-1-1 0 0 0,0 1 0 0 0,0-1 0 0 0,0 1 0 0 0,-1 0 0 0 0,1 0 0 0 0,0-1 0 0 0,1 4 0 0 0,11 16 0 0 0,-11-18 0 0 0,-1 0 0 0 0,1 1 0 0 0,-1-1 0 0 0,0 1 0 0 0,0-1 0 0 0,-1 1 0 0 0,1-1 0 0 0,-1 1 0 0 0,1 0 0 0 0,-1 0 0 0 0,0 0 0 0 0,0 4 0 0 0,-1-5 0 0 0,0 0 0 0 0,0-1 0 0 0,0 1 0 0 0,1-1 0 0 0,-1 1 0 0 0,1-1 0 0 0,-1 1 0 0 0,1-1 0 0 0,0 0 0 0 0,2 4 0 0 0,-2-3 0 0 0,0-1 0 0 0,0 1 0 0 0,0 0 0 0 0,0 0 0 0 0,-1-1 0 0 0,1 1 0 0 0,-1 0 0 0 0,1 0 0 0 0,-1 0 0 0 0,0 4 0 0 0,0 15 0 0 0,2-13 0 0 0,-1 1 0 0 0,-1-1 0 0 0,0 1 0 0 0,0 0 0 0 0,-1-1 0 0 0,0 1 0 0 0,-1-1 0 0 0,0 1 0 0 0,-1-1 0 0 0,0 0 0 0 0,-4 10 0 0 0,-23 25 0 0 0,13-17 0 0 0,-2 0 0 0 0,-35 39 0 0 0,29-40 0 0 0,20-19 0 0 0,-1-1 0 0 0,0 0 0 0 0,-1 0 0 0 0,1-1 0 0 0,-13 9 0 0 0,-15 8 0 0 0,23-14 0 0 0,0 0 0 0 0,0 0 0 0 0,-1-1 0 0 0,0-1 0 0 0,0 0 0 0 0,0-1 0 0 0,-1 0 0 0 0,0-1 0 0 0,0 0 0 0 0,0-1 0 0 0,-22 2 0 0 0,30-4 0 0 0,4-1 0 0 0,0 0 0 0 0,1 1 0 0 0,-1-1 0 0 0,0 0 0 0 0,0 0 0 0 0,0 0 0 0 0,0 0 0 0 0,0 0 0 0 0,0 0 0 0 0,0 0 0 0 0,0 0 0 0 0,0 0 0 0 0,0 0 0 0 0,1 0 0 0 0,-1-1 0 0 0,0 1 0 0 0,0 0 0 0 0,0-1 0 0 0,0 1 0 0 0,0-1 0 0 0,1 1 0 0 0,-1-1 0 0 0,0 1 0 0 0,0-1 0 0 0,1 1 0 0 0,-1-1 0 0 0,0 0 0 0 0,1 0 0 0 0,-1 1 0 0 0,1-1 0 0 0,-1 0 0 0 0,1 0 0 0 0,-1 1 0 0 0,1-1 0 0 0,-1-1 0 0 0,0-1 0 0 0,0 1 0 0 0,0 0 0 0 0,0 0 0 0 0,0 0 0 0 0,0 0 0 0 0,0 0 0 0 0,-1 0 0 0 0,1 0 0 0 0,-1 0 0 0 0,1 1 0 0 0,-1-1 0 0 0,0 1 0 0 0,0-1 0 0 0,0 1 0 0 0,0-1 0 0 0,-3-1 0 0 0,1 1 0 0 0,1 0 0 0 0,-1-1 0 0 0,0 0 0 0 0,1 0 0 0 0,0 0 0 0 0,0 0 0 0 0,-5-6 0 0 0,-70-120 0 0 0,72 114 0 0 0,0 0 0 0 0,1-1 0 0 0,1 0 0 0 0,0 0 0 0 0,1-1 0 0 0,1 1 0 0 0,1-1 0 0 0,0 1 0 0 0,2-26 0 0 0,-1 31 0 0 0,1 6 0 0 0,1-1 0 0 0,-1 1 0 0 0,1 0 0 0 0,0 0 0 0 0,0 0 0 0 0,0 0 0 0 0,0 1 0 0 0,1-1 0 0 0,0 1 0 0 0,0-1 0 0 0,5-4 0 0 0,40-46 0 0 0,-43 50 0 0 0,62-52 0 0 0,-21 19 0 0 0,-37 31 0 0 0,-1 1 0 0 0,1 0 0 0 0,0 0 0 0 0,1 1 0 0 0,-1 0 0 0 0,1 0 0 0 0,0 1 0 0 0,0 0 0 0 0,13-2 0 0 0,15-2 0 0 0,47-5 0 0 0,-31 6 0 0 0,-29 5 0 0 0,-1 1 0 0 0,1 1 0 0 0,0 1 0 0 0,0 1 0 0 0,-1 2 0 0 0,1 0 0 0 0,-1 2 0 0 0,27 9 0 0 0,-38-10 0 0 0,-1 1 0 0 0,0 0 0 0 0,19 13 0 0 0,-15-9 0 0 0,-11-8 0 0 0,0 1 0 0 0,0 0 0 0 0,0 0 0 0 0,0 0 0 0 0,-1 1 0 0 0,1 0 0 0 0,-1 0 0 0 0,5 5 0 0 0,6 6 0 0 0,51 46 0 0 0,-60-51 0 0 0,0 0 0 0 0,-1 1 0 0 0,0-1 0 0 0,-1 1 0 0 0,5 21 0 0 0,0-6 0 0 0,-6-14 0 0 0,0 0 0 0 0,0 0 0 0 0,-2 0 0 0 0,1 0 0 0 0,-2 1 0 0 0,0-1 0 0 0,0 0 0 0 0,-1 0 0 0 0,0 1 0 0 0,-1-1 0 0 0,-1 0 0 0 0,0 0 0 0 0,0-1 0 0 0,-1 1 0 0 0,-7 13 0 0 0,2-8 0 0 0,-32 48 0 0 0,17-46 0 0 0,2 7 0 0 0,15-17 0 0 0,0-1 0 0 0,-1 1 0 0 0,0-1 0 0 0,0-1 0 0 0,-1 0 0 0 0,0 0 0 0 0,-12 7 0 0 0,10-8 0 0 0,1 1 0 0 0,-1-2 0 0 0,0 1 0 0 0,-17 4 0 0 0,25-9 0 0 0,0 0 0 0 0,-1 0 0 0 0,1-1 0 0 0,0 1 0 0 0,-1-1 0 0 0,1 0 0 0 0,-1 0 0 0 0,1 0 0 0 0,-1 0 0 0 0,1 0 0 0 0,0-1 0 0 0,-1 0 0 0 0,1 0 0 0 0,0 0 0 0 0,-1 0 0 0 0,1 0 0 0 0,-5-3 0 0 0,4 2 0 0 0,0-1 0 0 0,0 1 0 0 0,1-1 0 0 0,-1 1 0 0 0,1-1 0 0 0,0 0 0 0 0,0-1 0 0 0,0 1 0 0 0,0 0 0 0 0,-4-8 0 0 0,-3-3 0 0 0,-13-8 0 0 0,-14-41 0 0 0,29 49 0 0 0,1 0 0 0 0,0-1 0 0 0,1 0 0 0 0,1 0 0 0 0,0-1 0 0 0,1 1 0 0 0,1-1 0 0 0,0 0 0 0 0,1 0 0 0 0,0-27 0 0 0,2 38 0 0 0,0-1 0 0 0,1 1 0 0 0,-1 0 0 0 0,1 0 0 0 0,0-1 0 0 0,0 1 0 0 0,1 0 0 0 0,-1 0 0 0 0,1 0 0 0 0,0 1 0 0 0,1-1 0 0 0,5-9 0 0 0,5 4 0 0 0,-12 9 0 0 0,1 0 0 0 0,0-1 0 0 0,-1 1 0 0 0,0 0 0 0 0,1-1 0 0 0,-1 1 0 0 0,0-1 0 0 0,0 0 0 0 0,1 1 0 0 0,-1-1 0 0 0,0 0 0 0 0,0-2 0 0 0,3-2 0 0 0,0 1 0 0 0,0 0 0 0 0,1 0 0 0 0,0 0 0 0 0,-1 1 0 0 0,1-1 0 0 0,1 1 0 0 0,-1 0 0 0 0,7-3 0 0 0,7-6 0 0 0,0 1 0 0 0,1 1 0 0 0,42-17 0 0 0,-45 23 0 0 0,-1 0 0 0 0,1 1 0 0 0,0 1 0 0 0,0 0 0 0 0,33 0 0 0 0,-42 3 0 0 0,7-1 0 0 0,0 1 0 0 0,0 0 0 0 0,0 1 0 0 0,0 1 0 0 0,0 0 0 0 0,0 1 0 0 0,-1 1 0 0 0,24 8 0 0 0,-8 1 0 0 0,-26-12 0 0 0,0 1 0 0 0,0 0 0 0 0,-1-1 0 0 0,1 1 0 0 0,0 0 0 0 0,-1 1 0 0 0,0-1 0 0 0,0 1 0 0 0,6 5 0 0 0,11 6 0 0 0,-11-10 0 0 0,-1 1 0 0 0,-1 1 0 0 0,1 0 0 0 0,8 8 0 0 0,-9-4 0 0 0,-1 0 0 0 0,0 0 0 0 0,0 1 0 0 0,-1-1 0 0 0,-1 1 0 0 0,7 21 0 0 0,13 34 0 0 0,-20-58 0 0 0,-2 1 0 0 0,1 0 0 0 0,-1 0 0 0 0,-1 0 0 0 0,1 0 0 0 0,-2 0 0 0 0,1 0 0 0 0,-1 0 0 0 0,0 1 0 0 0,-3 12 0 0 0,-19 81 0 0 0,22-102 0 0 0,-4 15 0 0 0,3-7 0 0 0,-1-1 0 0 0,0 0 0 0 0,0 0 0 0 0,-1 0 0 0 0,0 0 0 0 0,0 0 0 0 0,-1 0 0 0 0,0-1 0 0 0,0 0 0 0 0,-1 1 0 0 0,0-2 0 0 0,-10 12 0 0 0,-11 3 0 0 0,22-17 0 0 0,0 0 0 0 0,0 0 0 0 0,-1-1 0 0 0,1 1 0 0 0,-1-1 0 0 0,0 0 0 0 0,0 0 0 0 0,0 0 0 0 0,0-1 0 0 0,-1 0 0 0 0,1 0 0 0 0,-1-1 0 0 0,1 1 0 0 0,-1-1 0 0 0,-11 1 0 0 0,11-2 0 0 0,0-1 0 0 0,0 1 0 0 0,-1-1 0 0 0,1 0 0 0 0,0-1 0 0 0,0 1 0 0 0,0-1 0 0 0,0-1 0 0 0,1 1 0 0 0,-1-1 0 0 0,0 0 0 0 0,1 0 0 0 0,0 0 0 0 0,0-1 0 0 0,0 0 0 0 0,0 0 0 0 0,1 0 0 0 0,-1-1 0 0 0,-3-5 0 0 0,-4-5 0 0 0,2-2 0 0 0,0 0 0 0 0,0 0 0 0 0,-11-32 0 0 0,18 42 0 0 0,0-1 0 0 0,0 0 0 0 0,1 1 0 0 0,1-1 0 0 0,-1 0 0 0 0,1 0 0 0 0,0-1 0 0 0,1 1 0 0 0,0 0 0 0 0,0 0 0 0 0,1 0 0 0 0,0 0 0 0 0,1 0 0 0 0,-1 0 0 0 0,1 0 0 0 0,1 0 0 0 0,0 1 0 0 0,0-1 0 0 0,0 1 0 0 0,1 0 0 0 0,0 0 0 0 0,0 0 0 0 0,1 0 0 0 0,0 1 0 0 0,8-9 0 0 0,-3 3 0 0 0,1 0 0 0 0,1 1 0 0 0,0 0 0 0 0,1 0 0 0 0,0 1 0 0 0,0 1 0 0 0,28-14 0 0 0,-16 4 0 0 0,-24 17 0 0 0,1 0 0 0 0,0 1 0 0 0,0-1 0 0 0,0 0 0 0 0,0 1 0 0 0,0 0 0 0 0,0-1 0 0 0,0 1 0 0 0,0 0 0 0 0,0 0 0 0 0,0 0 0 0 0,1 0 0 0 0,-1 1 0 0 0,0-1 0 0 0,1 0 0 0 0,2 1 0 0 0,17-6 0 0 0,-9 3 0 0 0,-1 0 0 0 0,1 0 0 0 0,0 1 0 0 0,14 0 0 0 0,11-1 0 0 0,-27 2 0 0 0,-1-1 0 0 0,1 2 0 0 0,0 0 0 0 0,-1 0 0 0 0,15 2 0 0 0,-4 2 0 0 0,-14-3 0 0 0,-1 0 0 0 0,1 0 0 0 0,0 1 0 0 0,-1 0 0 0 0,1 0 0 0 0,-1 0 0 0 0,0 1 0 0 0,1 0 0 0 0,-1 0 0 0 0,-1 1 0 0 0,1 0 0 0 0,6 5 0 0 0,-1 0 0 0 0,-4-4 0 0 0,-1 0 0 0 0,0 0 0 0 0,0 0 0 0 0,0 1 0 0 0,-1-1 0 0 0,0 1 0 0 0,0 1 0 0 0,0-1 0 0 0,-1 1 0 0 0,0 0 0 0 0,-1 0 0 0 0,5 11 0 0 0,9 31 0 0 0,-12-38 0 0 0,-1 0 0 0 0,0 0 0 0 0,3 19 0 0 0,-3 6 0 0 0,-2 0 0 0 0,-2 0 0 0 0,-6 50 0 0 0,3-67 0 0 0,-2 1 0 0 0,-1-1 0 0 0,-1 0 0 0 0,-8 18 0 0 0,-14 41 0 0 0,27-70 0 0 0,0-1 0 0 0,0 1 0 0 0,-1-1 0 0 0,0 0 0 0 0,-1 0 0 0 0,1 0 0 0 0,-1-1 0 0 0,0 1 0 0 0,-1-1 0 0 0,0 0 0 0 0,0 0 0 0 0,0 0 0 0 0,-7 5 0 0 0,8-6 0 0 0,-1-1 0 0 0,1 1 0 0 0,1 1 0 0 0,-1-1 0 0 0,-4 11 0 0 0,6-12 0 0 0,0 0 0 0 0,0 0 0 0 0,0 0 0 0 0,-1 0 0 0 0,0 0 0 0 0,1 0 0 0 0,-1-1 0 0 0,0 0 0 0 0,-1 1 0 0 0,1-1 0 0 0,-1 0 0 0 0,-4 3 0 0 0,-12 3 0 0 0,17-7 0 0 0,1-1 0 0 0,-1 1 0 0 0,1-1 0 0 0,-1 0 0 0 0,0 0 0 0 0,1 0 0 0 0,-1-1 0 0 0,0 1 0 0 0,0 0 0 0 0,0-1 0 0 0,0 0 0 0 0,1 0 0 0 0,-1 0 0 0 0,0 0 0 0 0,-5-1 0 0 0,7 1 0 0 0,0-1 0 0 0,0 0 0 0 0,0 0 0 0 0,0 1 0 0 0,0-1 0 0 0,0 0 0 0 0,0 0 0 0 0,0 0 0 0 0,0 0 0 0 0,1 0 0 0 0,-1 0 0 0 0,0 0 0 0 0,1 0 0 0 0,-1 0 0 0 0,1 0 0 0 0,-1 0 0 0 0,1-1 0 0 0,-1 1 0 0 0,1 0 0 0 0,-1-2 0 0 0,-6-34 0 0 0,5 25 0 0 0,-4-29 0 0 0,1-71 0 0 0,5 106 0 0 0,0-1 0 0 0,0 1 0 0 0,0 0 0 0 0,1 0 0 0 0,0-1 0 0 0,0 1 0 0 0,0 0 0 0 0,1 0 0 0 0,0 0 0 0 0,0 0 0 0 0,1 1 0 0 0,-1-1 0 0 0,1 1 0 0 0,1-1 0 0 0,-1 1 0 0 0,1 0 0 0 0,4-5 0 0 0,91-113 0 0 0,-98 121 0 0 0,1 0 0 0 0,0 1 0 0 0,0-1 0 0 0,-1 1 0 0 0,1-1 0 0 0,0 1 0 0 0,0 0 0 0 0,0 0 0 0 0,0 0 0 0 0,0 0 0 0 0,1 0 0 0 0,-1 0 0 0 0,0 0 0 0 0,0 1 0 0 0,5-1 0 0 0,4-2 0 0 0,-1-1 0 0 0,0 0 0 0 0,1 0 0 0 0,-1 1 0 0 0,1 0 0 0 0,0 0 0 0 0,0 2 0 0 0,0-1 0 0 0,0 1 0 0 0,0 1 0 0 0,0 0 0 0 0,0 1 0 0 0,0 0 0 0 0,0 0 0 0 0,0 1 0 0 0,0 1 0 0 0,0 0 0 0 0,18 7 0 0 0,-28-9 0 0 0,-1-1 0 0 0,1 0 0 0 0,-1 0 0 0 0,1 1 0 0 0,-1-1 0 0 0,1 1 0 0 0,-1-1 0 0 0,0 0 0 0 0,1 1 0 0 0,-1-1 0 0 0,0 1 0 0 0,1-1 0 0 0,-1 1 0 0 0,0-1 0 0 0,1 1 0 0 0,-1-1 0 0 0,0 1 0 0 0,0-1 0 0 0,0 1 0 0 0,1-1 0 0 0,-1 1 0 0 0,0-1 0 0 0,0 1 0 0 0,0 0 0 0 0,0 1 0 0 0,1 1 0 0 0,0-1 0 0 0,-1 0 0 0 0,1 0 0 0 0,0 0 0 0 0,0 0 0 0 0,0 0 0 0 0,1 0 0 0 0,-1 0 0 0 0,0 0 0 0 0,1-1 0 0 0,-1 1 0 0 0,3 2 0 0 0,9 11 0 0 0,-3 9 0 0 0,2-12 0 0 0,-11-11 0 0 0,0 0 0 0 0,0-1 0 0 0,1 1 0 0 0,-1 0 0 0 0,0 0 0 0 0,-1 1 0 0 0,1-1 0 0 0,0 0 0 0 0,0 0 0 0 0,0 0 0 0 0,-1 1 0 0 0,1-1 0 0 0,0 0 0 0 0,-1 1 0 0 0,0-1 0 0 0,1 0 0 0 0,-1 1 0 0 0,0-1 0 0 0,1 2 0 0 0,-1-1 0 0 0,0 0 0 0 0,0-1 0 0 0,1 1 0 0 0,-1 0 0 0 0,0-1 0 0 0,1 1 0 0 0,0 0 0 0 0,-1-1 0 0 0,1 1 0 0 0,0-1 0 0 0,0 1 0 0 0,0-1 0 0 0,0 0 0 0 0,0 1 0 0 0,0-1 0 0 0,0 0 0 0 0,0 0 0 0 0,3 3 0 0 0,-3-3 0 0 0,1 0 0 0 0,-1 0 0 0 0,1 1 0 0 0,-1-1 0 0 0,0 1 0 0 0,0-1 0 0 0,0 1 0 0 0,0-1 0 0 0,0 1 0 0 0,0 0 0 0 0,0-1 0 0 0,0 1 0 0 0,-1 0 0 0 0,1 0 0 0 0,0-1 0 0 0,-1 4 0 0 0,9 24 0 0 0,-7-23 0 0 0,0 1 0 0 0,0 0 0 0 0,0 0 0 0 0,-1 0 0 0 0,0 0 0 0 0,0 14 0 0 0,-1 4 0 0 0,-5 102 0 0 0,4-113 0 0 0,-1 0 0 0 0,-1 0 0 0 0,0-1 0 0 0,-1 0 0 0 0,-1 1 0 0 0,-12 24 0 0 0,0 4 0 0 0,16-36 0 0 0,-1-1 0 0 0,0 1 0 0 0,-1-1 0 0 0,1 1 0 0 0,-1-1 0 0 0,0 0 0 0 0,0 0 0 0 0,-6 7 0 0 0,4-6 0 0 0,2-2 0 0 0,1-1 0 0 0,-1 1 0 0 0,0-1 0 0 0,0 0 0 0 0,0 0 0 0 0,0 0 0 0 0,0 0 0 0 0,-1 0 0 0 0,0-1 0 0 0,1 0 0 0 0,-1 1 0 0 0,0-1 0 0 0,0-1 0 0 0,0 1 0 0 0,0 0 0 0 0,0-1 0 0 0,-1 0 0 0 0,1 0 0 0 0,0 0 0 0 0,-1-1 0 0 0,-8 1 0 0 0,12-1 0 0 0,-1 0 0 0 0,0-1 0 0 0,1 1 0 0 0,-1 0 0 0 0,0-1 0 0 0,0 1 0 0 0,1-1 0 0 0,-1 1 0 0 0,1-1 0 0 0,-1 0 0 0 0,1 0 0 0 0,-1 0 0 0 0,1 0 0 0 0,-1 0 0 0 0,1 0 0 0 0,0 0 0 0 0,-1 0 0 0 0,1-1 0 0 0,0 1 0 0 0,0 0 0 0 0,0-1 0 0 0,0 1 0 0 0,0-1 0 0 0,0 1 0 0 0,0-1 0 0 0,1 1 0 0 0,-1-1 0 0 0,1 0 0 0 0,-1-2 0 0 0,-8-13 0 0 0,-5 1 0 0 0,12 14 0 0 0,-1-1 0 0 0,1 1 0 0 0,0-1 0 0 0,1 1 0 0 0,-1-1 0 0 0,0 1 0 0 0,1-1 0 0 0,-1 0 0 0 0,1 0 0 0 0,0 0 0 0 0,0 0 0 0 0,0 0 0 0 0,0 0 0 0 0,0-5 0 0 0,-1-32 0 0 0,4-78 0 0 0,-2 117 0 0 0,1-1 0 0 0,-1 1 0 0 0,1 0 0 0 0,-1-1 0 0 0,1 1 0 0 0,-1 0 0 0 0,1 0 0 0 0,0-1 0 0 0,-1 1 0 0 0,1 0 0 0 0,0 0 0 0 0,0 0 0 0 0,0 0 0 0 0,1-1 0 0 0,5-6 0 0 0,-4 5 0 0 0,0 0 0 0 0,0 0 0 0 0,0 0 0 0 0,-1-1 0 0 0,0 0 0 0 0,1 1 0 0 0,-1-1 0 0 0,1-4 0 0 0,2 0 0 0 0,1 1 0 0 0,0 0 0 0 0,1 0 0 0 0,10-9 0 0 0,-1 1 0 0 0,-12 11 0 0 0,1 0 0 0 0,0 0 0 0 0,0 0 0 0 0,1 1 0 0 0,9-4 0 0 0,24-18 0 0 0,-34 23 0 0 0,1 0 0 0 0,-1 0 0 0 0,1 0 0 0 0,0 0 0 0 0,0 1 0 0 0,-1 0 0 0 0,1 0 0 0 0,0 1 0 0 0,0-1 0 0 0,9 2 0 0 0,-11-2 0 0 0,0 1 0 0 0,0 0 0 0 0,0 0 0 0 0,0 0 0 0 0,1 1 0 0 0,-1 0 0 0 0,0-1 0 0 0,0 1 0 0 0,0 1 0 0 0,0-1 0 0 0,0 0 0 0 0,-1 1 0 0 0,1 0 0 0 0,0 0 0 0 0,3 3 0 0 0,-5-3 0 0 0,0 0 0 0 0,-1 0 0 0 0,1 1 0 0 0,0-1 0 0 0,0-1 0 0 0,1 1 0 0 0,-1 0 0 0 0,0 0 0 0 0,0-1 0 0 0,5 3 0 0 0,-4-3 0 0 0,0 1 0 0 0,0-1 0 0 0,-1 1 0 0 0,1 0 0 0 0,0 0 0 0 0,-1 0 0 0 0,0 1 0 0 0,1-1 0 0 0,-1 0 0 0 0,3 5 0 0 0,-3-3 0 0 0,0-1 0 0 0,1 1 0 0 0,0-1 0 0 0,-1 1 0 0 0,1-1 0 0 0,1 0 0 0 0,-1 0 0 0 0,0 0 0 0 0,1-1 0 0 0,6 5 0 0 0,4 3 0 0 0,-12-9 0 0 0,-1 1 0 0 0,0 0 0 0 0,0-1 0 0 0,0 1 0 0 0,0 0 0 0 0,0 0 0 0 0,0 0 0 0 0,-1 0 0 0 0,1 0 0 0 0,-1 0 0 0 0,1 0 0 0 0,-1 3 0 0 0,3 4 0 0 0,33 91 0 0 0,-32-85 0 0 0,-1 1 0 0 0,0-1 0 0 0,-1 1 0 0 0,-1-1 0 0 0,0 1 0 0 0,-1 0 0 0 0,-3 25 0 0 0,1 10 0 0 0,-10-5 0 0 0,4-19 0 0 0,5-18 0 0 0,-1 1 0 0 0,0-1 0 0 0,-1-1 0 0 0,0 1 0 0 0,-1-1 0 0 0,1 0 0 0 0,-1 0 0 0 0,-1 0 0 0 0,0-1 0 0 0,0 0 0 0 0,0-1 0 0 0,-1 1 0 0 0,-10 6 0 0 0,14-11 0 0 0,0-1 0 0 0,1 0 0 0 0,-1 1 0 0 0,0-1 0 0 0,0-1 0 0 0,0 1 0 0 0,1 0 0 0 0,-1-1 0 0 0,0 0 0 0 0,-7 0 0 0 0,2-1 0 0 0,6 0 0 0 0,0-1 0 0 0,-1 0 0 0 0,1 0 0 0 0,0 0 0 0 0,1 0 0 0 0,-1 0 0 0 0,0-1 0 0 0,0 0 0 0 0,1 1 0 0 0,0-1 0 0 0,-1 0 0 0 0,1 0 0 0 0,0 0 0 0 0,-1-4 0 0 0,0 3 0 0 0,-6-14 0 0 0,0 0 0 0 0,1 0 0 0 0,1-1 0 0 0,0 0 0 0 0,2-1 0 0 0,0 1 0 0 0,-3-34 0 0 0,6 40 0 0 0,1 0 0 0 0,1 0 0 0 0,0 0 0 0 0,1 0 0 0 0,0 0 0 0 0,1 0 0 0 0,0 0 0 0 0,1 1 0 0 0,0-1 0 0 0,1 1 0 0 0,1-1 0 0 0,7-13 0 0 0,-10 22 0 0 0,0 1 0 0 0,0 1 0 0 0,1-1 0 0 0,-1 0 0 0 0,1 1 0 0 0,0-1 0 0 0,-1 1 0 0 0,1 0 0 0 0,0 0 0 0 0,1 0 0 0 0,-1 0 0 0 0,5-2 0 0 0,19-13 0 0 0,-17 0 0 0 0,-9 16 0 0 0,-1 0 0 0 0,0 0 0 0 0,1 0 0 0 0,-1 0 0 0 0,0 0 0 0 0,1 0 0 0 0,-1 0 0 0 0,1 0 0 0 0,-1 0 0 0 0,1 1 0 0 0,0-1 0 0 0,-1 0 0 0 0,1 0 0 0 0,0 1 0 0 0,0-1 0 0 0,-1 0 0 0 0,1 1 0 0 0,0-1 0 0 0,1 0 0 0 0,3-1 0 0 0,0 1 0 0 0,0 0 0 0 0,0 0 0 0 0,1 0 0 0 0,-1 0 0 0 0,0 1 0 0 0,10 0 0 0 0,29 0 0 0 0,-41 0 0 0 0,0 0 0 0 0,0 0 0 0 0,0 1 0 0 0,-1-1 0 0 0,1 0 0 0 0,0 1 0 0 0,0 0 0 0 0,0 0 0 0 0,0 0 0 0 0,-1 0 0 0 0,1 0 0 0 0,0 0 0 0 0,-1 1 0 0 0,1-1 0 0 0,-1 1 0 0 0,0 0 0 0 0,3 2 0 0 0,-1 1 0 0 0,0 0 0 0 0,-1 0 0 0 0,1 0 0 0 0,-1 1 0 0 0,5 11 0 0 0,13 23 0 0 0,-14-31 0 0 0,-1 1 0 0 0,0 0 0 0 0,0 0 0 0 0,-1 0 0 0 0,0 1 0 0 0,-1 0 0 0 0,-1 0 0 0 0,1 0 0 0 0,-2 0 0 0 0,2 14 0 0 0,1 41 0 0 0,-3-50 0 0 0,-1 0 0 0 0,0 1 0 0 0,-2 16 0 0 0,-2-16 0 0 0,-16 81 0 0 0,17-89 0 0 0,-1 0 0 0 0,0 0 0 0 0,-1 0 0 0 0,0 0 0 0 0,0 0 0 0 0,-1-1 0 0 0,-11 15 0 0 0,11-18 0 0 0,1 0 0 0 0,0 0 0 0 0,0-1 0 0 0,0 2 0 0 0,1-1 0 0 0,0 0 0 0 0,0 1 0 0 0,0-1 0 0 0,-2 9 0 0 0,-2 0 0 0 0,0-1 0 0 0,0 0 0 0 0,-1 0 0 0 0,-1 0 0 0 0,-12 13 0 0 0,11-13 0 0 0,7-8 0 0 0,-1 0 0 0 0,1-1 0 0 0,-1 1 0 0 0,0-1 0 0 0,-1 0 0 0 0,1-1 0 0 0,-5 4 0 0 0,-21 17 0 0 0,22-18 0 0 0,0-1 0 0 0,0-1 0 0 0,-1 1 0 0 0,1-1 0 0 0,-13 3 0 0 0,9-2 0 0 0,1 0 0 0 0,-1 0 0 0 0,-21 14 0 0 0,27-16 0 0 0,-1 0 0 0 0,0 0 0 0 0,-1 0 0 0 0,1-1 0 0 0,0 0 0 0 0,-1 0 0 0 0,1-1 0 0 0,-1 0 0 0 0,0 0 0 0 0,1-1 0 0 0,-1 0 0 0 0,-8-1 0 0 0,4 1 0 0 0,4-1 0 0 0,0-1 0 0 0,1 1 0 0 0,-1-2 0 0 0,0 1 0 0 0,1-1 0 0 0,0 0 0 0 0,0 0 0 0 0,-8-5 0 0 0,6 3 0 0 0,4 2 0 0 0,1 0 0 0 0,-1 0 0 0 0,1 0 0 0 0,0 0 0 0 0,0-1 0 0 0,0 0 0 0 0,1 0 0 0 0,-1 0 0 0 0,1 0 0 0 0,0-1 0 0 0,0 1 0 0 0,0-1 0 0 0,1 0 0 0 0,0 0 0 0 0,0 0 0 0 0,0 0 0 0 0,0 0 0 0 0,1 0 0 0 0,0 0 0 0 0,0-1 0 0 0,0 1 0 0 0,1 0 0 0 0,-1-1 0 0 0,1 1 0 0 0,1 0 0 0 0,-1-1 0 0 0,1 1 0 0 0,0 0 0 0 0,2-8 0 0 0,-2 8 0 0 0,-1 4 0 0 0,0 0 0 0 0,0 0 0 0 0,0-1 0 0 0,0 1 0 0 0,0 0 0 0 0,1 0 0 0 0,-1-1 0 0 0,1 1 0 0 0,-1 0 0 0 0,0 0 0 0 0,1 0 0 0 0,0-1 0 0 0,-1 1 0 0 0,1 0 0 0 0,0 0 0 0 0,0 0 0 0 0,-1 0 0 0 0,1 0 0 0 0,0 0 0 0 0,0 1 0 0 0,0-1 0 0 0,0 0 0 0 0,0 0 0 0 0,0 1 0 0 0,0-1 0 0 0,1 0 0 0 0,-1 1 0 0 0,1-1 0 0 0,5-3 0 0 0,0 1 0 0 0,0-2 0 0 0,0 1 0 0 0,-1-1 0 0 0,0 0 0 0 0,9-9 0 0 0,15-13 0 0 0,-14 17 0 0 0,1 1 0 0 0,-1 1 0 0 0,1 0 0 0 0,1 1 0 0 0,23-6 0 0 0,-7 4 0 0 0,-27 7 0 0 0,-1 0 0 0 0,1 1 0 0 0,-1 0 0 0 0,1 0 0 0 0,0 0 0 0 0,8 1 0 0 0,-11 0 0 0 0,-1 0 0 0 0,1 0 0 0 0,-1 0 0 0 0,1 1 0 0 0,-1-1 0 0 0,1 1 0 0 0,-1 0 0 0 0,0 0 0 0 0,0 1 0 0 0,1-1 0 0 0,-1 1 0 0 0,0-1 0 0 0,0 1 0 0 0,0 0 0 0 0,0 0 0 0 0,-1 0 0 0 0,1 0 0 0 0,-1 1 0 0 0,1-1 0 0 0,-1 1 0 0 0,0 0 0 0 0,0 0 0 0 0,0-1 0 0 0,0 1 0 0 0,0 0 0 0 0,-1 1 0 0 0,1-1 0 0 0,-1 0 0 0 0,0 0 0 0 0,2 7 0 0 0,0 9 0 0 0,0 0 0 0 0,-1 0 0 0 0,-1 0 0 0 0,-2 31 0 0 0,1-19 0 0 0,-1-20 0 0 0,0-1 0 0 0,-1 0 0 0 0,0 0 0 0 0,0 0 0 0 0,-1 0 0 0 0,-1-1 0 0 0,1 1 0 0 0,-2-1 0 0 0,1 0 0 0 0,-1 0 0 0 0,0 0 0 0 0,-11 12 0 0 0,-17 34 0 0 0,-43 70 0 0 0,75-124 0 0 0,-8 11 0 0 0,0 0 0 0 0,-21 19 0 0 0,9-10 0 0 0,6-7 0 0 0,-1-1 0 0 0,0-1 0 0 0,0-1 0 0 0,-1 0 0 0 0,-1-1 0 0 0,0-1 0 0 0,0 0 0 0 0,-30 9 0 0 0,-28 13 0 0 0,47-19 0 0 0,0-2 0 0 0,-1-2 0 0 0,0 0 0 0 0,0-2 0 0 0,-1-1 0 0 0,0-2 0 0 0,-54 0 0 0 0,78-4 0 0 0,0 1 0 0 0,0-1 0 0 0,1 0 0 0 0,-1-1 0 0 0,0 1 0 0 0,1-2 0 0 0,-1 1 0 0 0,1 0 0 0 0,0-1 0 0 0,0 0 0 0 0,0-1 0 0 0,0 0 0 0 0,0 1 0 0 0,1-2 0 0 0,0 1 0 0 0,-1-1 0 0 0,2 1 0 0 0,-1-1 0 0 0,0-1 0 0 0,-6-10 0 0 0,9 12 0 0 0,0 1 0 0 0,0-1 0 0 0,1 0 0 0 0,0 0 0 0 0,0 0 0 0 0,0 1 0 0 0,0-1 0 0 0,0 0 0 0 0,1 0 0 0 0,0 0 0 0 0,0 0 0 0 0,0 0 0 0 0,0 0 0 0 0,1 0 0 0 0,-1 0 0 0 0,1 0 0 0 0,0 0 0 0 0,0 0 0 0 0,0 0 0 0 0,1 1 0 0 0,0-1 0 0 0,-1 0 0 0 0,1 1 0 0 0,0 0 0 0 0,3-4 0 0 0,-4 6 0 0 0,0-1 0 0 0,-1 1 0 0 0,1 0 0 0 0,0 0 0 0 0,0 0 0 0 0,0 0 0 0 0,0 0 0 0 0,0 1 0 0 0,1-1 0 0 0,-1 0 0 0 0,0 0 0 0 0,0 1 0 0 0,0-1 0 0 0,1 0 0 0 0,-1 1 0 0 0,0-1 0 0 0,1 1 0 0 0,-1 0 0 0 0,2-1 0 0 0,4-1 0 0 0,25-25 0 0 0,-22 18 0 0 0,0 0 0 0 0,1 0 0 0 0,14-8 0 0 0,53-33 0 0 0,-60 40 0 0 0,-12 7 0 0 0,-1 0 0 0 0,1 0 0 0 0,0 0 0 0 0,0 1 0 0 0,0 0 0 0 0,10-2 0 0 0,51-12 0 0 0,-38 8 0 0 0,50-7 0 0 0,-43 10 0 0 0,-26 3 0 0 0,0 0 0 0 0,0 1 0 0 0,1 0 0 0 0,-1 1 0 0 0,0 0 0 0 0,1 0 0 0 0,-1 1 0 0 0,0 0 0 0 0,0 1 0 0 0,0 0 0 0 0,19 8 0 0 0,-27-10 0 0 0,-1 1 0 0 0,-1 0 0 0 0,1 0 0 0 0,0 0 0 0 0,0 0 0 0 0,0-1 0 0 0,0 1 0 0 0,0 0 0 0 0,-1 0 0 0 0,1 1 0 0 0,-1-1 0 0 0,1 0 0 0 0,0 0 0 0 0,-1 0 0 0 0,0 0 0 0 0,1 0 0 0 0,-1 1 0 0 0,0-1 0 0 0,0 0 0 0 0,1 0 0 0 0,-1 2 0 0 0,0 31 0 0 0,-1-22 0 0 0,1-7 0 0 0,-1 0 0 0 0,0 0 0 0 0,0 0 0 0 0,-1 0 0 0 0,0 0 0 0 0,0 0 0 0 0,-2 5 0 0 0,1-3 0 0 0,0-2 0 0 0,0 0 0 0 0,0-1 0 0 0,0 1 0 0 0,-1-1 0 0 0,0 1 0 0 0,1-1 0 0 0,-2 0 0 0 0,1-1 0 0 0,0 1 0 0 0,-9 4 0 0 0,-5 6 0 0 0,-10 9 0 0 0,-126 92 0 0 0,105-86 0 0 0,-1-1 0 0 0,-2-3 0 0 0,0-2 0 0 0,-1-3 0 0 0,-2-2 0 0 0,-103 21 0 0 0,84-26 0 0 0,0-4 0 0 0,-79-1 0 0 0,91-8 0 0 0,-111-15 0 0 0,146 11 0 0 0,-73-18 0 0 0,91 19 0 0 0,-1-1 0 0 0,1 0 0 0 0,1 0 0 0 0,-1-1 0 0 0,0 0 0 0 0,1 0 0 0 0,0-1 0 0 0,-7-7 0 0 0,-20-11 0 0 0,31 22 0 0 0,0 0 0 0 0,1 0 0 0 0,-1-1 0 0 0,0 1 0 0 0,1-1 0 0 0,0 0 0 0 0,-1 0 0 0 0,-2-4 0 0 0,1 0 0 0 0,-1 0 0 0 0,2 0 0 0 0,-1-1 0 0 0,1 0 0 0 0,0 0 0 0 0,1 0 0 0 0,0 0 0 0 0,0 0 0 0 0,1-1 0 0 0,0 1 0 0 0,0-1 0 0 0,1 0 0 0 0,-1-14 0 0 0,2 1 0 0 0,-1 14 0 0 0,0 1 0 0 0,1 0 0 0 0,0-1 0 0 0,1 1 0 0 0,-1-1 0 0 0,1 1 0 0 0,1 0 0 0 0,-1 0 0 0 0,1-1 0 0 0,1 1 0 0 0,2-7 0 0 0,18-14 0 0 0,0 1 0 0 0,2 1 0 0 0,1 1 0 0 0,1 1 0 0 0,1 1 0 0 0,38-22 0 0 0,-6 1 0 0 0,-44 34 0 0 0,0 0 0 0 0,1 1 0 0 0,-1 1 0 0 0,19-6 0 0 0,18-9 0 0 0,4-1 0 0 0,0 2 0 0 0,2 2 0 0 0,0 3 0 0 0,1 3 0 0 0,79-9 0 0 0,-109 19 0 0 0,0 2 0 0 0,0 1 0 0 0,0 1 0 0 0,36 5 0 0 0,-64-4 0 0 0,-1-1 0 0 0,1 1 0 0 0,-1 0 0 0 0,0-1 0 0 0,1 1 0 0 0,-1 0 0 0 0,1 0 0 0 0,-1 0 0 0 0,0 0 0 0 0,0 0 0 0 0,0 0 0 0 0,1 0 0 0 0,-1 0 0 0 0,0 0 0 0 0,-1 1 0 0 0,1-1 0 0 0,0 0 0 0 0,0 1 0 0 0,0-1 0 0 0,-1 1 0 0 0,1-1 0 0 0,-1 1 0 0 0,1-1 0 0 0,-1 1 0 0 0,1-1 0 0 0,-1 1 0 0 0,0 2 0 0 0,1 49 0 0 0,-2-35 0 0 0,1-12 0 0 0,-1 0 0 0 0,1 0 0 0 0,-1 0 0 0 0,0 0 0 0 0,-1 0 0 0 0,1-1 0 0 0,-1 1 0 0 0,-1 0 0 0 0,1-1 0 0 0,-1 1 0 0 0,0-1 0 0 0,-3 5 0 0 0,-4 4 0 0 0,-1-1 0 0 0,-23 22 0 0 0,-14 16 0 0 0,30-31 0 0 0,0-1 0 0 0,-35 29 0 0 0,-12 12 0 0 0,33-27 0 0 0,-2-2 0 0 0,-1-1 0 0 0,-1-2 0 0 0,-1-1 0 0 0,-2-2 0 0 0,0-1 0 0 0,-44 17 0 0 0,4-8 0 0 0,-122 32 0 0 0,151-53 0 0 0,0-3 0 0 0,-1-1 0 0 0,-91 1 0 0 0,107-9 0 0 0,16 2 0 0 0,-1-2 0 0 0,1 0 0 0 0,0-1 0 0 0,0-1 0 0 0,0-1 0 0 0,0-1 0 0 0,1 0 0 0 0,-27-11 0 0 0,43 14 0 0 0,-18-7 0 0 0,1-1 0 0 0,0-1 0 0 0,0 0 0 0 0,1-2 0 0 0,0 0 0 0 0,1-1 0 0 0,0-1 0 0 0,-25-28 0 0 0,36 35 0 0 0,1 0 0 0 0,0 0 0 0 0,0-1 0 0 0,1 1 0 0 0,0-1 0 0 0,1 0 0 0 0,0-1 0 0 0,0 1 0 0 0,0-1 0 0 0,1 1 0 0 0,0-1 0 0 0,1 0 0 0 0,0 1 0 0 0,1-1 0 0 0,0-9 0 0 0,0 16 0 0 0,0 0 0 0 0,0-1 0 0 0,1 1 0 0 0,-1 0 0 0 0,1 0 0 0 0,-1 0 0 0 0,1 0 0 0 0,0 0 0 0 0,0 0 0 0 0,0 0 0 0 0,0 0 0 0 0,0 1 0 0 0,0-1 0 0 0,1 0 0 0 0,-1 0 0 0 0,1 1 0 0 0,-1-1 0 0 0,1 1 0 0 0,-1-1 0 0 0,1 1 0 0 0,0 0 0 0 0,0 0 0 0 0,0 0 0 0 0,0 0 0 0 0,0 0 0 0 0,0 0 0 0 0,2 0 0 0 0,13-10 0 0 0,3-16 0 0 0,-9 20 0 0 0,0 0 0 0 0,1 1 0 0 0,21-9 0 0 0,13-6 0 0 0,249-107 0 0 0,-184 85 0 0 0,85-22 0 0 0,-147 54 0 0 0,79-7 0 0 0,-71 12 0 0 0,96-1 0 0 0,-148 7 0 0 0,-2 0 0 0 0,0 1 0 0 0,0-1 0 0 0,1 1 0 0 0,-1 0 0 0 0,0 0 0 0 0,0 0 0 0 0,0 0 0 0 0,0 1 0 0 0,0-1 0 0 0,0 1 0 0 0,-1 0 0 0 0,1-1 0 0 0,0 1 0 0 0,-1 0 0 0 0,1 1 0 0 0,-1-1 0 0 0,0 0 0 0 0,0 1 0 0 0,0 0 0 0 0,0-1 0 0 0,0 1 0 0 0,0 0 0 0 0,-1 0 0 0 0,1 0 0 0 0,-1 0 0 0 0,0 0 0 0 0,0 0 0 0 0,0 0 0 0 0,0 0 0 0 0,-1 0 0 0 0,1 1 0 0 0,-1 4 0 0 0,1-2 0 0 0,0 1 0 0 0,-1 0 0 0 0,0-1 0 0 0,0 1 0 0 0,0 0 0 0 0,-1-1 0 0 0,0 1 0 0 0,0 0 0 0 0,-1-1 0 0 0,0 0 0 0 0,0 1 0 0 0,0-1 0 0 0,-1 0 0 0 0,0 0 0 0 0,-4 7 0 0 0,-42 53 0 0 0,30-40 0 0 0,0 0 0 0 0,-36 35 0 0 0,19-31 0 0 0,-1-1 0 0 0,-69 38 0 0 0,71-45 0 0 0,-51 25 0 0 0,-1-4 0 0 0,-141 48 0 0 0,225-90 0 0 0,-39 12 0 0 0,-1-3 0 0 0,-87 10 0 0 0,65-11 0 0 0,12-3 0 0 0,-1-2 0 0 0,0-3 0 0 0,0-2 0 0 0,1-2 0 0 0,-1-3 0 0 0,1-1 0 0 0,0-4 0 0 0,-53-16 0 0 0,56 16 0 0 0,-4-3 0 0 0,37 6 0 0 0,1 0 0 0 0,0-1 0 0 0,1-1 0 0 0,0-1 0 0 0,0 0 0 0 0,1 0 0 0 0,1-2 0 0 0,0 0 0 0 0,0 0 0 0 0,-15-23 0 0 0,25 28 0 0 0,0 1 0 0 0,1-1 0 0 0,0 0 0 0 0,1 1 0 0 0,0-1 0 0 0,0 0 0 0 0,1 0 0 0 0,0 0 0 0 0,0 0 0 0 0,0 0 0 0 0,1 0 0 0 0,1 1 0 0 0,-1-1 0 0 0,1 0 0 0 0,1 1 0 0 0,4-11 0 0 0,19-2 0 0 0,-8-8 0 0 0,-16 23 0 0 0,0 1 0 0 0,0 0 0 0 0,0 0 0 0 0,1 0 0 0 0,0 1 0 0 0,0-1 0 0 0,5-5 0 0 0,18-13 0 0 0,5-6 0 0 0,2 1 0 0 0,56-35 0 0 0,-35 33 0 0 0,-36 18 0 0 0,0 2 0 0 0,32-13 0 0 0,-15 9 0 0 0,-21 7 0 0 0,1 0 0 0 0,0 1 0 0 0,19-4 0 0 0,42-12 0 0 0,-59 16 0 0 0,0 0 0 0 0,0 0 0 0 0,25-2 0 0 0,46-6 0 0 0,-50 7 0 0 0,46-3 0 0 0,-73 9 0 0 0,0 0 0 0 0,-1 0 0 0 0,1 1 0 0 0,0 1 0 0 0,0 0 0 0 0,-1 0 0 0 0,1 1 0 0 0,18 7 0 0 0,-26-8 0 0 0,1 1 0 0 0,0-1 0 0 0,-1 1 0 0 0,0 0 0 0 0,1-1 0 0 0,-1 1 0 0 0,0 1 0 0 0,-1-1 0 0 0,1 0 0 0 0,0 1 0 0 0,-1-1 0 0 0,0 1 0 0 0,0 0 0 0 0,0 0 0 0 0,2 8 0 0 0,-1-6 0 0 0,-2 1 0 0 0,1-1 0 0 0,-1 1 0 0 0,0-1 0 0 0,0 1 0 0 0,-1 0 0 0 0,1 0 0 0 0,-2-1 0 0 0,0 11 0 0 0,-1-8 0 0 0,-1 0 0 0 0,0 0 0 0 0,0-1 0 0 0,-1 1 0 0 0,0-1 0 0 0,0 1 0 0 0,-1-1 0 0 0,-6 8 0 0 0,-54 61 0 0 0,42-51 0 0 0,-11 7 0 0 0,-2 0 0 0 0,-53 36 0 0 0,4-2 0 0 0,61-49 0 0 0,-1 0 0 0 0,-1-2 0 0 0,0-1 0 0 0,-2-2 0 0 0,1 0 0 0 0,-1-2 0 0 0,-1-1 0 0 0,0-1 0 0 0,-45 8 0 0 0,-51 8 0 0 0,-47 7 0 0 0,141-28 0 0 0,-1-2 0 0 0,1-1 0 0 0,-1-1 0 0 0,1-2 0 0 0,0-1 0 0 0,-57-14 0 0 0,81 15 0 0 0,-1-1 0 0 0,1 0 0 0 0,0 0 0 0 0,1-1 0 0 0,-13-8 0 0 0,13 8 0 0 0,1 1 0 0 0,-1-1 0 0 0,1 1 0 0 0,-1 0 0 0 0,0 1 0 0 0,0-1 0 0 0,-12-2 0 0 0,10 2 0 0 0,1 0 0 0 0,-1-1 0 0 0,1 0 0 0 0,0 0 0 0 0,0-1 0 0 0,0 0 0 0 0,1 0 0 0 0,-1-1 0 0 0,1 1 0 0 0,-6-9 0 0 0,-6-3 0 0 0,-12-24 0 0 0,18 31 0 0 0,10 9 0 0 0,0 0 0 0 0,1-1 0 0 0,-1 1 0 0 0,1 0 0 0 0,0-1 0 0 0,-1 1 0 0 0,1-1 0 0 0,0 1 0 0 0,0-1 0 0 0,0 1 0 0 0,0-1 0 0 0,0 0 0 0 0,0 0 0 0 0,0 0 0 0 0,1 1 0 0 0,-1-1 0 0 0,1 0 0 0 0,-1-3 0 0 0,-10-21 0 0 0,9 25 0 0 0,1-1 0 0 0,0 1 0 0 0,0-1 0 0 0,0 0 0 0 0,0 0 0 0 0,0 1 0 0 0,1-1 0 0 0,-1 0 0 0 0,1 0 0 0 0,-1 0 0 0 0,1 0 0 0 0,-1 0 0 0 0,1 0 0 0 0,0-2 0 0 0,0 3 0 0 0,-1-7 0 0 0,0 1 0 0 0,0-1 0 0 0,1 1 0 0 0,0-1 0 0 0,0 1 0 0 0,1-1 0 0 0,0 1 0 0 0,0-1 0 0 0,1 1 0 0 0,0 0 0 0 0,0 0 0 0 0,0 0 0 0 0,1 0 0 0 0,0 0 0 0 0,1 0 0 0 0,4-7 0 0 0,9-7 0 0 0,0 0 0 0 0,2 2 0 0 0,37-33 0 0 0,-12 21 0 0 0,17-9 0 0 0,-16 18 0 0 0,1 2 0 0 0,0 2 0 0 0,60-14 0 0 0,-49 19 0 0 0,0 2 0 0 0,1 3 0 0 0,-1 3 0 0 0,114 4 0 0 0,-156 2 0 0 0,-1 1 0 0 0,0 1 0 0 0,0 0 0 0 0,0 1 0 0 0,0 1 0 0 0,0 0 0 0 0,-1 1 0 0 0,0 0 0 0 0,0 1 0 0 0,-1 1 0 0 0,14 10 0 0 0,-25-17 0 0 0,1 0 0 0 0,-1 0 0 0 0,0 0 0 0 0,0 0 0 0 0,0 0 0 0 0,0 0 0 0 0,-1 0 0 0 0,1 1 0 0 0,0-1 0 0 0,0 0 0 0 0,-1 1 0 0 0,1-1 0 0 0,-1 0 0 0 0,1 1 0 0 0,-1-1 0 0 0,1 1 0 0 0,-1-1 0 0 0,0 1 0 0 0,0-1 0 0 0,0 3 0 0 0,5 21 0 0 0,-1-15 0 0 0,-1 0 0 0 0,0 0 0 0 0,-1 0 0 0 0,0 0 0 0 0,0 1 0 0 0,-1-1 0 0 0,-1 1 0 0 0,0-1 0 0 0,0 1 0 0 0,-1-1 0 0 0,0 1 0 0 0,-1-1 0 0 0,0 0 0 0 0,-1 0 0 0 0,0 0 0 0 0,0 0 0 0 0,-1 0 0 0 0,0-1 0 0 0,-1 1 0 0 0,0-1 0 0 0,-13 17 0 0 0,-168 149 0 0 0,121-119 0 0 0,37-34 0 0 0,-1-2 0 0 0,-1-1 0 0 0,-1-1 0 0 0,-55 23 0 0 0,71-34 0 0 0,-23 10 0 0 0,-2-2 0 0 0,-65 17 0 0 0,43-18 0 0 0,0-3 0 0 0,-70 4 0 0 0,112-14 0 0 0,-1-1 0 0 0,1 0 0 0 0,-1-2 0 0 0,0 0 0 0 0,1-1 0 0 0,0-1 0 0 0,0-1 0 0 0,0-1 0 0 0,1-1 0 0 0,-29-13 0 0 0,37 13 0 0 0,0 2 0 0 0,0 0 0 0 0,-22-7 0 0 0,29 10 0 0 0,0 1 0 0 0,0-1 0 0 0,0 1 0 0 0,1-1 0 0 0,-1 0 0 0 0,1-1 0 0 0,-1 1 0 0 0,1-1 0 0 0,0 1 0 0 0,-4-5 0 0 0,5 5 0 0 0,-1-1 0 0 0,0 1 0 0 0,0-1 0 0 0,0 1 0 0 0,0 0 0 0 0,0 0 0 0 0,0 1 0 0 0,-5-3 0 0 0,6 3 0 0 0,1 1 0 0 0,-1-1 0 0 0,1 0 0 0 0,-1 0 0 0 0,1 0 0 0 0,0 0 0 0 0,-1 0 0 0 0,1 0 0 0 0,0 0 0 0 0,-1 0 0 0 0,1 0 0 0 0,0-1 0 0 0,0 1 0 0 0,0-1 0 0 0,0 1 0 0 0,1-1 0 0 0,-1 1 0 0 0,-1-3 0 0 0,-7-9 0 0 0,-2 4 0 0 0,7 7 0 0 0,1-1 0 0 0,0 1 0 0 0,-1-1 0 0 0,1 0 0 0 0,0 0 0 0 0,1 0 0 0 0,-1-1 0 0 0,1 1 0 0 0,-1-1 0 0 0,-2-6 0 0 0,1 4 0 0 0,0-1 0 0 0,1-1 0 0 0,0 1 0 0 0,1-1 0 0 0,-1 1 0 0 0,1-1 0 0 0,1 1 0 0 0,-1-1 0 0 0,1 0 0 0 0,1 0 0 0 0,0 0 0 0 0,0 0 0 0 0,0 0 0 0 0,1 0 0 0 0,0 0 0 0 0,0 1 0 0 0,1-1 0 0 0,0 0 0 0 0,1 1 0 0 0,0-1 0 0 0,0 1 0 0 0,0 0 0 0 0,1 0 0 0 0,0 0 0 0 0,0 1 0 0 0,1-1 0 0 0,0 1 0 0 0,0 0 0 0 0,0 0 0 0 0,7-5 0 0 0,4-3 0 0 0,-10 9 0 0 0,-1 0 0 0 0,1 1 0 0 0,0 0 0 0 0,0 0 0 0 0,0 0 0 0 0,1 0 0 0 0,12-4 0 0 0,-17 7 0 0 0,0 0 0 0 0,0 1 0 0 0,0-1 0 0 0,0 0 0 0 0,-1-1 0 0 0,1 1 0 0 0,0 0 0 0 0,0 0 0 0 0,-1-1 0 0 0,1 1 0 0 0,-1-1 0 0 0,1 0 0 0 0,-1 1 0 0 0,2-4 0 0 0,12-12 0 0 0,-9 15 0 0 0,0-1 0 0 0,0 1 0 0 0,1 0 0 0 0,-1 0 0 0 0,0 1 0 0 0,8-1 0 0 0,32-9 0 0 0,-18 2 0 0 0,0 0 0 0 0,0 2 0 0 0,37-5 0 0 0,-51 10 0 0 0,0 1 0 0 0,0 0 0 0 0,0 1 0 0 0,-1 1 0 0 0,1 0 0 0 0,0 0 0 0 0,0 2 0 0 0,22 6 0 0 0,-29-5 0 0 0,-1 0 0 0 0,1 0 0 0 0,0 0 0 0 0,-1 1 0 0 0,0 0 0 0 0,0 0 0 0 0,-1 1 0 0 0,1 0 0 0 0,-1 0 0 0 0,-1 0 0 0 0,1 1 0 0 0,4 9 0 0 0,-8-15 0 0 0,2 8 0 0 0,0-1 0 0 0,-1 1 0 0 0,0 0 0 0 0,-1 0 0 0 0,0 0 0 0 0,0 1 0 0 0,-1-1 0 0 0,0 0 0 0 0,-1 0 0 0 0,0 0 0 0 0,0 0 0 0 0,-1 0 0 0 0,0 0 0 0 0,-4 10 0 0 0,2-7 0 0 0,-2 0 0 0 0,1-1 0 0 0,-1 0 0 0 0,-1 0 0 0 0,0-1 0 0 0,-1 0 0 0 0,1 0 0 0 0,-2 0 0 0 0,-14 12 0 0 0,1 2 0 0 0,20-21 0 0 0,0-1 0 0 0,1 0 0 0 0,-1 1 0 0 0,0-1 0 0 0,0 0 0 0 0,0 0 0 0 0,-1 0 0 0 0,1-1 0 0 0,0 1 0 0 0,-1 0 0 0 0,1-1 0 0 0,-1 1 0 0 0,-4 0 0 0 0,-18 11 0 0 0,-1-2 0 0 0,-1-1 0 0 0,0-2 0 0 0,0 0 0 0 0,-1-2 0 0 0,-47 5 0 0 0,39-8 0 0 0,1-2 0 0 0,-1-1 0 0 0,1-2 0 0 0,-1-1 0 0 0,1-2 0 0 0,-45-13 0 0 0,63 12 0 0 0,1-1 0 0 0,0-1 0 0 0,0-1 0 0 0,-17-12 0 0 0,16 10 0 0 0,-88-43 0 0 0,104 53 0 0 0,-1 0 0 0 0,1 1 0 0 0,0-1 0 0 0,-1 0 0 0 0,1 0 0 0 0,0 0 0 0 0,0 0 0 0 0,-1 0 0 0 0,1 0 0 0 0,0 0 0 0 0,0 0 0 0 0,0-1 0 0 0,0 1 0 0 0,0 0 0 0 0,1-1 0 0 0,-1 1 0 0 0,-1-2 0 0 0,-6-9 0 0 0,-51-24 0 0 0,47 25 0 0 0,8 8 0 0 0,0-1 0 0 0,0 1 0 0 0,0-1 0 0 0,0 0 0 0 0,1 0 0 0 0,0 0 0 0 0,-5-9 0 0 0,7 11 0 0 0,1 0 0 0 0,-1 0 0 0 0,1 1 0 0 0,0-1 0 0 0,-1 0 0 0 0,1 0 0 0 0,0 0 0 0 0,0 0 0 0 0,1 0 0 0 0,-1 0 0 0 0,0 0 0 0 0,1 0 0 0 0,-1 0 0 0 0,1 1 0 0 0,-1-1 0 0 0,1 0 0 0 0,0 0 0 0 0,0 0 0 0 0,0 1 0 0 0,0-1 0 0 0,0 1 0 0 0,0-1 0 0 0,0 0 0 0 0,1 1 0 0 0,-1 0 0 0 0,3-3 0 0 0,53-39 0 0 0,-55 42 0 0 0,-1-1 0 0 0,1 1 0 0 0,-1-1 0 0 0,1 1 0 0 0,0 0 0 0 0,-1 0 0 0 0,1 0 0 0 0,0 0 0 0 0,0 0 0 0 0,0 0 0 0 0,3-1 0 0 0,10-7 0 0 0,-5-5 0 0 0,-9 13 0 0 0,0 0 0 0 0,-1 0 0 0 0,1-1 0 0 0,0 1 0 0 0,0 0 0 0 0,0 0 0 0 0,0 0 0 0 0,0 1 0 0 0,0-1 0 0 0,0 0 0 0 0,0 0 0 0 0,0 0 0 0 0,0 1 0 0 0,0-1 0 0 0,1 1 0 0 0,-1-1 0 0 0,0 1 0 0 0,1-1 0 0 0,-1 1 0 0 0,0 0 0 0 0,0-1 0 0 0,1 1 0 0 0,-1 0 0 0 0,1 0 0 0 0,-1 0 0 0 0,0 0 0 0 0,1 0 0 0 0,0 1 0 0 0,95-12 0 0 0,-72 7 0 0 0,1 1 0 0 0,-1 1 0 0 0,51 3 0 0 0,-70 0 0 0 0,6 0 0 0 0,1 0 0 0 0,0 0 0 0 0,-1 2 0 0 0,1-1 0 0 0,-1 2 0 0 0,0 0 0 0 0,21 9 0 0 0,8 5 0 0 0,-37-17 0 0 0,1 1 0 0 0,-1-1 0 0 0,1 1 0 0 0,-1 0 0 0 0,0 0 0 0 0,0 0 0 0 0,0 1 0 0 0,0 0 0 0 0,6 5 0 0 0,3 11 0 0 0,-11-14 0 0 0,1-1 0 0 0,0 1 0 0 0,0-1 0 0 0,1 1 0 0 0,-1-1 0 0 0,1 0 0 0 0,0 0 0 0 0,0-1 0 0 0,0 1 0 0 0,6 2 0 0 0,-8-5 0 0 0,-1 0 0 0 0,1 0 0 0 0,-1 0 0 0 0,1-1 0 0 0,0 1 0 0 0,-1 1 0 0 0,0-1 0 0 0,1 0 0 0 0,-1 0 0 0 0,0 1 0 0 0,1-1 0 0 0,-1 0 0 0 0,0 1 0 0 0,0-1 0 0 0,0 1 0 0 0,0 0 0 0 0,0 1 0 0 0,3 40 0 0 0,-5-33 0 0 0,1-7 0 0 0,1 1 0 0 0,-1 1 0 0 0,0-1 0 0 0,0 1 0 0 0,0-1 0 0 0,-1 0 0 0 0,0 1 0 0 0,0-1 0 0 0,0 0 0 0 0,0 0 0 0 0,0 0 0 0 0,-1 1 0 0 0,0-1 0 0 0,0-1 0 0 0,0 1 0 0 0,0 0 0 0 0,-5 5 0 0 0,-7 5 0 0 0,-1-1 0 0 0,-1 0 0 0 0,0-1 0 0 0,-22 12 0 0 0,13-8 0 0 0,16-11 0 0 0,-1 0 0 0 0,0-1 0 0 0,0 0 0 0 0,0-1 0 0 0,-1 0 0 0 0,1-1 0 0 0,-17 2 0 0 0,-77 3 0 0 0,60-7 0 0 0,-1-1 0 0 0,1-2 0 0 0,0-2 0 0 0,0-2 0 0 0,-46-14 0 0 0,82 19 0 0 0,1-1 0 0 0,0 0 0 0 0,0-1 0 0 0,0 0 0 0 0,0 0 0 0 0,1 0 0 0 0,-10-9 0 0 0,13 11 0 0 0,1 0 0 0 0,-1 0 0 0 0,0 1 0 0 0,0-1 0 0 0,0 1 0 0 0,0-1 0 0 0,0 1 0 0 0,-6-1 0 0 0,-12-7 0 0 0,-51-34 0 0 0,19-5 0 0 0,51 47 0 0 0,0 0 0 0 0,1 0 0 0 0,-1 0 0 0 0,1-1 0 0 0,0 1 0 0 0,-1 0 0 0 0,1-1 0 0 0,0 1 0 0 0,0-1 0 0 0,0 1 0 0 0,0-1 0 0 0,0 0 0 0 0,0 1 0 0 0,0-1 0 0 0,-1-2 0 0 0,2 2 0 0 0,-1 1 0 0 0,1-1 0 0 0,-1 1 0 0 0,0-1 0 0 0,1 1 0 0 0,-1 0 0 0 0,0-1 0 0 0,0 1 0 0 0,0 0 0 0 0,0 0 0 0 0,0-1 0 0 0,-1 1 0 0 0,1 0 0 0 0,0 0 0 0 0,0 0 0 0 0,-1 0 0 0 0,-2-1 0 0 0,1 0 0 0 0,0-1 0 0 0,1 0 0 0 0,-1 0 0 0 0,0 0 0 0 0,1 0 0 0 0,0 0 0 0 0,0 0 0 0 0,0-1 0 0 0,0 1 0 0 0,0-1 0 0 0,0 1 0 0 0,1-1 0 0 0,0 0 0 0 0,0 0 0 0 0,0 0 0 0 0,-1-7 0 0 0,-6-68 0 0 0,8 72 0 0 0,1 0 0 0 0,0 1 0 0 0,0-1 0 0 0,1 0 0 0 0,0 1 0 0 0,0 0 0 0 0,4-9 0 0 0,3-9 0 0 0,-7 17 0 0 0,1 1 0 0 0,0-1 0 0 0,0 1 0 0 0,1 0 0 0 0,0 0 0 0 0,0 0 0 0 0,7-7 0 0 0,15-22 0 0 0,-19 24 0 0 0,-4 4 0 0 0,1 0 0 0 0,1 1 0 0 0,-1-1 0 0 0,1 1 0 0 0,10-10 0 0 0,18-3 0 0 0,-17-1 0 0 0,-14 17 0 0 0,0 1 0 0 0,0-1 0 0 0,0 1 0 0 0,0 0 0 0 0,0 0 0 0 0,0 0 0 0 0,0 0 0 0 0,1 0 0 0 0,-1 0 0 0 0,1 1 0 0 0,-1-1 0 0 0,6-1 0 0 0,-5 2 0 0 0,0-1 0 0 0,0 1 0 0 0,0-1 0 0 0,0 0 0 0 0,0 1 0 0 0,0-1 0 0 0,0-1 0 0 0,0 1 0 0 0,-1 0 0 0 0,4-4 0 0 0,-5 4 0 0 0,1 0 0 0 0,0 0 0 0 0,0 0 0 0 0,1 0 0 0 0,-1 1 0 0 0,0-1 0 0 0,0 1 0 0 0,1-1 0 0 0,-1 1 0 0 0,1 0 0 0 0,-1 0 0 0 0,1 0 0 0 0,0 0 0 0 0,3 0 0 0 0,16-5 0 0 0,0 1 0 0 0,0 1 0 0 0,30-1 0 0 0,-42 4 0 0 0,0 1 0 0 0,0 1 0 0 0,0 0 0 0 0,-1 0 0 0 0,1 1 0 0 0,0 0 0 0 0,-1 1 0 0 0,1 0 0 0 0,-1 0 0 0 0,14 8 0 0 0,-14-7 0 0 0,-7-4 0 0 0,0 1 0 0 0,0-1 0 0 0,-1 1 0 0 0,1-1 0 0 0,-1 1 0 0 0,1 0 0 0 0,0 0 0 0 0,-1 0 0 0 0,1 0 0 0 0,-1 0 0 0 0,0 0 0 0 0,1 1 0 0 0,-1-1 0 0 0,0 0 0 0 0,0 1 0 0 0,0-1 0 0 0,0 0 0 0 0,0 1 0 0 0,0 0 0 0 0,0-1 0 0 0,1 4 0 0 0,12 23 0 0 0,-11-24 0 0 0,0 1 0 0 0,-1-1 0 0 0,1 1 0 0 0,-1 0 0 0 0,0 0 0 0 0,2 8 0 0 0,1 11 0 0 0,6 51 0 0 0,-10-69 0 0 0,-1-1 0 0 0,0 1 0 0 0,-1-1 0 0 0,1 1 0 0 0,-1-1 0 0 0,0 1 0 0 0,0-1 0 0 0,-1 0 0 0 0,1 0 0 0 0,-1 0 0 0 0,-4 8 0 0 0,-4 5 0 0 0,7-12 0 0 0,-1 0 0 0 0,1 0 0 0 0,-1 0 0 0 0,0 0 0 0 0,0-1 0 0 0,-1 1 0 0 0,1-1 0 0 0,-1 0 0 0 0,-10 7 0 0 0,-57 35 0 0 0,54-39 0 0 0,-1-2 0 0 0,0 0 0 0 0,0-1 0 0 0,0-1 0 0 0,-35 4 0 0 0,39-7 0 0 0,0 0 0 0 0,0 0 0 0 0,0-2 0 0 0,0 1 0 0 0,0-2 0 0 0,1 0 0 0 0,-1-1 0 0 0,-24-8 0 0 0,0-3 0 0 0,-14-7 0 0 0,-6-24 0 0 0,2-2 0 0 0,3-3 0 0 0,-58-67 0 0 0,18 20 0 0 0,84 86 0 0 0,1 1 0 0 0,0-1 0 0 0,1-1 0 0 0,0 0 0 0 0,1 0 0 0 0,0 0 0 0 0,1-1 0 0 0,0 0 0 0 0,1 0 0 0 0,1-1 0 0 0,0 1 0 0 0,-4-28 0 0 0,1 2 0 0 0,5 34 0 0 0,0 0 0 0 0,0 0 0 0 0,1 0 0 0 0,0 0 0 0 0,0-1 0 0 0,1 1 0 0 0,-1 0 0 0 0,1-1 0 0 0,0 1 0 0 0,1 0 0 0 0,-1-1 0 0 0,1 1 0 0 0,0 0 0 0 0,0 0 0 0 0,1 0 0 0 0,-1-1 0 0 0,1 1 0 0 0,1 1 0 0 0,3-8 0 0 0,17-19 0 0 0,64-79 0 0 0,-74 95 0 0 0,1 1 0 0 0,0 0 0 0 0,1 1 0 0 0,30-20 0 0 0,7-3 0 0 0,-43 29 0 0 0,1-1 0 0 0,0 2 0 0 0,0-1 0 0 0,0 2 0 0 0,1-1 0 0 0,0 1 0 0 0,0 1 0 0 0,23-6 0 0 0,62-16 0 0 0,-76 18 0 0 0,1 2 0 0 0,-1 1 0 0 0,1 1 0 0 0,0 0 0 0 0,25 0 0 0 0,-18 3 0 0 0,8 1 0 0 0,72 8 0 0 0,-97-6 0 0 0,1 0 0 0 0,-1 1 0 0 0,0 0 0 0 0,0 1 0 0 0,0 0 0 0 0,0 1 0 0 0,-1 0 0 0 0,0 1 0 0 0,0 0 0 0 0,14 11 0 0 0,-12-7 0 0 0,-7-7 0 0 0,0 1 0 0 0,0 0 0 0 0,-1 0 0 0 0,0 0 0 0 0,1 1 0 0 0,-1-1 0 0 0,-1 1 0 0 0,1 0 0 0 0,-1 0 0 0 0,4 7 0 0 0,5 10 0 0 0,-10-20 0 0 0,0 1 0 0 0,0-1 0 0 0,0 1 0 0 0,-1 0 0 0 0,1 0 0 0 0,-1 0 0 0 0,0-1 0 0 0,0 1 0 0 0,0 0 0 0 0,0 0 0 0 0,-1 1 0 0 0,1-1 0 0 0,0 6 0 0 0,-1 15 0 0 0,1-14 0 0 0,-1 0 0 0 0,1-1 0 0 0,-1 1 0 0 0,-1-1 0 0 0,0 1 0 0 0,-1 0 0 0 0,1-1 0 0 0,-2 0 0 0 0,1 1 0 0 0,-1-1 0 0 0,-1 0 0 0 0,0-1 0 0 0,0 1 0 0 0,-8 11 0 0 0,-44 47 0 0 0,54-65 0 0 0,1 0 0 0 0,-1 0 0 0 0,0-1 0 0 0,0 1 0 0 0,1-1 0 0 0,-1 1 0 0 0,0-1 0 0 0,0 0 0 0 0,0 1 0 0 0,0-1 0 0 0,-1 0 0 0 0,1-1 0 0 0,-4 2 0 0 0,-12 6 0 0 0,-6 7 0 0 0,13-7 0 0 0,0-1 0 0 0,0-1 0 0 0,-19 8 0 0 0,9-6 0 0 0,0-2 0 0 0,-1 0 0 0 0,0-2 0 0 0,-45 5 0 0 0,55-9 0 0 0,1 0 0 0 0,-1-1 0 0 0,0 0 0 0 0,0-1 0 0 0,0-1 0 0 0,1 1 0 0 0,-1-2 0 0 0,1 0 0 0 0,0 0 0 0 0,-21-11 0 0 0,12 3 0 0 0,0 0 0 0 0,0-2 0 0 0,1 0 0 0 0,1-1 0 0 0,1 0 0 0 0,-17-20 0 0 0,-18-18 0 0 0,42 45 0 0 0,1 0 0 0 0,0-1 0 0 0,1 0 0 0 0,0 0 0 0 0,0-1 0 0 0,-9-16 0 0 0,-27-48 0 0 0,37 62 0 0 0,1-2 0 0 0,1 1 0 0 0,0-1 0 0 0,0 1 0 0 0,1-1 0 0 0,1-1 0 0 0,1 1 0 0 0,0 0 0 0 0,0-28 0 0 0,1 4 0 0 0,0 24 0 0 0,0 0 0 0 0,1-1 0 0 0,1 1 0 0 0,0 0 0 0 0,1 0 0 0 0,0 0 0 0 0,5-14 0 0 0,20-32 0 0 0,3 2 0 0 0,58-88 0 0 0,-33 59 0 0 0,-42 69 0 0 0,2 1 0 0 0,-1 0 0 0 0,34-28 0 0 0,-12 11 0 0 0,57-56 0 0 0,-72 71 0 0 0,0 2 0 0 0,1 1 0 0 0,38-22 0 0 0,-32 21 0 0 0,-23 14 0 0 0,1 0 0 0 0,0 1 0 0 0,0-1 0 0 0,0 1 0 0 0,11-3 0 0 0,8-1 0 0 0,-15 2 0 0 0,0 1 0 0 0,0 0 0 0 0,0 1 0 0 0,0 0 0 0 0,0 0 0 0 0,1 1 0 0 0,-1 1 0 0 0,1 0 0 0 0,-1 0 0 0 0,1 1 0 0 0,-1 0 0 0 0,0 1 0 0 0,0 0 0 0 0,1 1 0 0 0,-1 0 0 0 0,-1 0 0 0 0,1 1 0 0 0,0 1 0 0 0,-1-1 0 0 0,0 2 0 0 0,13 9 0 0 0,-3 4 0 0 0,-1 1 0 0 0,-1 0 0 0 0,18 30 0 0 0,-29-43 0 0 0,0 4 0 0 0,0 0 0 0 0,-1-1 0 0 0,0 2 0 0 0,0-1 0 0 0,-1 0 0 0 0,-1 1 0 0 0,0 0 0 0 0,-1 0 0 0 0,0 0 0 0 0,-1 0 0 0 0,0 17 0 0 0,4 21 0 0 0,-3-29 0 0 0,-2 0 0 0 0,0 0 0 0 0,-1 1 0 0 0,0-1 0 0 0,-2 0 0 0 0,-1 0 0 0 0,-1-1 0 0 0,-9 28 0 0 0,10-39 0 0 0,0 1 0 0 0,-1-1 0 0 0,-1 0 0 0 0,0-1 0 0 0,0 1 0 0 0,0-1 0 0 0,-16 14 0 0 0,-16 22 0 0 0,26-28 0 0 0,-1 0 0 0 0,-1-1 0 0 0,-17 14 0 0 0,2-8 0 0 0,15-10 0 0 0,-1 0 0 0 0,-1 0 0 0 0,0-2 0 0 0,0 1 0 0 0,0-2 0 0 0,-1-1 0 0 0,-34 11 0 0 0,43-17 0 0 0,0 2 0 0 0,-1-1 0 0 0,0 0 0 0 0,0-1 0 0 0,0 0 0 0 0,0 0 0 0 0,0-1 0 0 0,0 0 0 0 0,0-1 0 0 0,0 0 0 0 0,0 0 0 0 0,1-1 0 0 0,-13-4 0 0 0,10 0 0 0 0,3 3 0 0 0,0-1 0 0 0,1 0 0 0 0,-1-1 0 0 0,1 1 0 0 0,1-2 0 0 0,-1 1 0 0 0,1-1 0 0 0,-1 1 0 0 0,-4-8 0 0 0,-6-13 0 0 0,-10 7 0 0 0,19 8 0 0 0,1-1 0 0 0,0 0 0 0 0,1 0 0 0 0,0 0 0 0 0,1-1 0 0 0,0 0 0 0 0,1 0 0 0 0,0 0 0 0 0,1 0 0 0 0,-2-25 0 0 0,-16-54 0 0 0,18 80 0 0 0,0-1 0 0 0,0 1 0 0 0,1 0 0 0 0,1-1 0 0 0,0 0 0 0 0,1 1 0 0 0,3-26 0 0 0,2 6 0 0 0,19-59 0 0 0,-24 89 0 0 0,1-1 0 0 0,0 1 0 0 0,0 0 0 0 0,0-1 0 0 0,0 1 0 0 0,1 0 0 0 0,-1 0 0 0 0,0 0 0 0 0,1 0 0 0 0,0 0 0 0 0,-1 0 0 0 0,3-1 0 0 0,11-14 0 0 0,16-28 0 0 0,35-42 0 0 0,-61 81 0 0 0,0 0 0 0 0,1 0 0 0 0,0 1 0 0 0,0 0 0 0 0,0 0 0 0 0,1 1 0 0 0,0 0 0 0 0,-1 0 0 0 0,2 0 0 0 0,11-4 0 0 0,-14 7 0 0 0,0-1 0 0 0,0 0 0 0 0,0 0 0 0 0,0 0 0 0 0,-1-1 0 0 0,1 1 0 0 0,-1-1 0 0 0,0 0 0 0 0,5-5 0 0 0,-6 6 0 0 0,1-1 0 0 0,-1 0 0 0 0,1 0 0 0 0,0 1 0 0 0,0 0 0 0 0,0 0 0 0 0,0 0 0 0 0,0 0 0 0 0,8-2 0 0 0,89-28 0 0 0,-61 18 0 0 0,47-10 0 0 0,-83 23 0 0 0,50-11 0 0 0,1 2 0 0 0,101-5 0 0 0,-141 14 0 0 0,-1 1 0 0 0,1 1 0 0 0,-1 0 0 0 0,0 1 0 0 0,1 0 0 0 0,-1 1 0 0 0,0 1 0 0 0,-1 0 0 0 0,22 10 0 0 0,-11-4 0 0 0,-18-9 0 0 0,-1 1 0 0 0,0 1 0 0 0,1-1 0 0 0,-1 1 0 0 0,0 0 0 0 0,-1 0 0 0 0,1 0 0 0 0,0 1 0 0 0,4 4 0 0 0,-3-2 0 0 0,1 1 0 0 0,-1-1 0 0 0,0 1 0 0 0,-1 0 0 0 0,0 1 0 0 0,0-1 0 0 0,4 10 0 0 0,10 37 0 0 0,-13-38 0 0 0,0 1 0 0 0,15 30 0 0 0,-17-42 0 0 0,-1 0 0 0 0,0 0 0 0 0,-1 1 0 0 0,1-1 0 0 0,-1 1 0 0 0,0 0 0 0 0,-1 0 0 0 0,1 0 0 0 0,-1 0 0 0 0,0 0 0 0 0,-1 0 0 0 0,0 0 0 0 0,0 9 0 0 0,0 34 0 0 0,2 34 0 0 0,-4 1 0 0 0,-26 163 0 0 0,-4-163 0 0 0,30-73 0 0 0,0 0 0 0 0,0 0 0 0 0,1 1 0 0 0,1-1 0 0 0,0 13 0 0 0,0-7 0 0 0,0-16 0 0 0,0-1 0 0 0,0 1 0 0 0,0 0 0 0 0,-1-1-1 0 0,1 1 1 0 0,0 0 0 0 0,0-1 0 0 0,1 1 0 0 0,-1 0 0 0 0,0-1 0 0 0,0 1 0 0 0,0 0-1 0 0,0-1 1 0 0,0 1 0 0 0,1-1 0 0 0,-1 1 0 0 0,0 0 0 0 0,1-1 0 0 0,-1 1 0 0 0,0-1-1 0 0,1 1 1 0 0,-1-1 0 0 0,1 1 0 0 0,-1-1 0 0 0,1 1 0 0 0,-1-1 0 0 0,1 0 0 0 0,-1 1-1 0 0,1-1 1 0 0,-1 1 0 0 0,1-1 0 0 0,0 0 0 0 0,-1 0 0 0 0,1 1 0 0 0,-1-1 0 0 0,1 0-1 0 0,0 0 1 0 0,-1 0 0 0 0,1 0 0 0 0,0 0 0 0 0,-1 0 0 0 0,1 0 0 0 0,0 0 0 0 0,-1 0-1 0 0,2 0 1 0 0,2 0-14 0 0,41 13-1245 0 0,-34-10 870 0 0,0-1-1 0 0,0 1 0 0 0,1-2 1 0 0,17 1-1 0 0,-2 0 74 0 0,180 31-1135 0 0,248 73 0 0 0,-442-101 1459 0 0,0 0 1 0 0,-1 1-1 0 0,0 1 0 0 0,0 0 1 0 0,0 1-1 0 0,-1 0 1 0 0,0 0-1 0 0,14 15 0 0 0,-5-5 44 0 0,-3 4 78 0 0,-6-7-60 0 0,1-7-20 0 0,-10-7-32 0 0,0 0-1 0 0,0 1 1 0 0,0-1 0 0 0,0 1-1 0 0,-1-1 1 0 0,1 1-1 0 0,-1-1 1 0 0,1 1-1 0 0,-1 0 1 0 0,1 0-1 0 0,-1 0 1 0 0,0 0 0 0 0,0 0-1 0 0,0 0 1 0 0,0 0-1 0 0,1 3 1 0 0,-1-1 22 0 0,1 0-1 0 0,0 0 1 0 0,0-1 0 0 0,1 1-1 0 0,-1-1 1 0 0,1 1 0 0 0,5 4 0 0 0,16 22 394 0 0,-14-19-327 0 0,-7-8-72 0 0,0-1-1 0 0,-1 1 1 0 0,1 0 0 0 0,-1 0 0 0 0,0 0-1 0 0,0 0 1 0 0,0 0 0 0 0,0 1 0 0 0,2 4-1 0 0,-1-3 10 0 0,0 0-1 0 0,0-1 0 0 0,0 1 0 0 0,1-1 0 0 0,0 0 1 0 0,-1 0-1 0 0,7 5 0 0 0,14 14 145 0 0,37 31 265 0 0,-59-52-436 0 0,0-1 0 0 0,0 1 0 0 0,0 0 0 0 0,0-1 0 0 0,0 0-1 0 0,0 1 1 0 0,1-1 0 0 0,-1 0 0 0 0,0 0 0 0 0,1-1 0 0 0,-1 1 0 0 0,5 0 0 0 0,6 4 34 0 0,2 4 46 0 0,0 0 0 0 0,1-1 1 0 0,0-1-1 0 0,1 0 0 0 0,17 4 1 0 0,89 31 307 0 0,11-7 780 0 0,-128-34-1147 0 0,0 1 0 0 0,-1-1-1 0 0,1 1 1 0 0,-1 1-1 0 0,1-1 1 0 0,-1 1 0 0 0,1-1-1 0 0,-1 2 1 0 0,0-1-1 0 0,-1 0 1 0 0,1 1 0 0 0,0 0-1 0 0,-1 0 1 0 0,0 0-1 0 0,0 1 1 0 0,0 0 0 0 0,-1-1-1 0 0,1 1 1 0 0,4 10-1 0 0,-4-4-10 0 0,0-1-1 0 0,-1 1 1 0 0,0 0-1 0 0,-1 0 0 0 0,0 0 1 0 0,-1 1-1 0 0,0 11 1 0 0,0-16-15 0 0,-1 0 0 0 0,-1-1 0 0 0,1 1-1 0 0,-1-1 1 0 0,-1 1 0 0 0,1-1 0 0 0,-1 1 0 0 0,0-1 0 0 0,0 0 0 0 0,-1 0 0 0 0,0 0 0 0 0,0 0 0 0 0,-7 9 0 0 0,-54 78-12 0 0,40-62 0 0 0,-5 9 0 0 0,-67 67 0 0 0,-57 25 0 0 0,40-55 0 0 0,97-64 0 0 0,-1-1 0 0 0,-1-1 0 0 0,1-1 0 0 0,-2 0 0 0 0,-29 11 0 0 0,-106 29 0 0 0,128-43 0 0 0,-1-1 0 0 0,0-1 0 0 0,0-1 0 0 0,-40 1 0 0 0,-41 6 0 0 0,46-6 0 0 0,52-5 0 0 0,0 0 0 0 0,0 0 0 0 0,0 1 0 0 0,0 1 0 0 0,0 0 0 0 0,0 0 0 0 0,0 1 0 0 0,-18 7 0 0 0,5 0 0 0 0,-16-3 0 0 0,32-6 0 0 0,13-1 0 0 0,57 0 0 0 0,145-13 0 0 0,-166 10 0 0 0,-1-1 0 0 0,0-2 0 0 0,56-16 0 0 0,59-9 0 0 0,-117 26 0 0 0,-6 1 0 0 0,65 2 0 0 0,-97 2 0 0 0,0 0 0 0 0,0 0 0 0 0,-1 0 0 0 0,1 0 0 0 0,0 0 0 0 0,0 0 0 0 0,0 0 0 0 0,-1 0 0 0 0,1 0 0 0 0,0 0 0 0 0,0 1 0 0 0,-1-1 0 0 0,1 0 0 0 0,0 1 0 0 0,-1-1 0 0 0,1 1 0 0 0,0-1 0 0 0,-1 0 0 0 0,1 1 0 0 0,0-1 0 0 0,-1 1 0 0 0,1 0 0 0 0,-1-1 0 0 0,1 1 0 0 0,-1 0 0 0 0,1-1 0 0 0,-1 1 0 0 0,0 0 0 0 0,1-1 0 0 0,-1 1 0 0 0,0 0 0 0 0,1-1 0 0 0,-1 1 0 0 0,0 0 0 0 0,0 0 0 0 0,0 0 0 0 0,0-1 0 0 0,0 1 0 0 0,0 0 0 0 0,0 0 0 0 0,0 0 0 0 0,0-1 0 0 0,0 1 0 0 0,-1 1 0 0 0,7 22 0 0 0,-5-21 0 0 0,0 0 0 0 0,1 0 0 0 0,-1 1 0 0 0,-1-1 0 0 0,1 0 0 0 0,0 1 0 0 0,-1-1 0 0 0,1 0 0 0 0,-1 1 0 0 0,0-1 0 0 0,0 1 0 0 0,-1-1 0 0 0,1 0 0 0 0,-1 1 0 0 0,1-1 0 0 0,-1 1 0 0 0,0-1 0 0 0,-1 0 0 0 0,0 4 0 0 0,-3 4 0 0 0,0 0 0 0 0,-1 0 0 0 0,0 0 0 0 0,-10 12 0 0 0,10-15 0 0 0,-1 0 0 0 0,0-1 0 0 0,0 1 0 0 0,-1-1 0 0 0,1-1 0 0 0,-2 0 0 0 0,1 0 0 0 0,-15 8 0 0 0,21-13 0 0 0,1 0 0 0 0,-1 0 0 0 0,0 1 0 0 0,1-1 0 0 0,-1 1 0 0 0,1-1 0 0 0,-1 1 0 0 0,1-1 0 0 0,0 1 0 0 0,0 0 0 0 0,-2 3 0 0 0,-11 12 0 0 0,-41 5 0 0 0,42-18 0 0 0,0 1 0 0 0,1 0 0 0 0,-15 9 0 0 0,19-11 0 0 0,-1 1 0 0 0,0-1 0 0 0,0 0 0 0 0,-12 2 0 0 0,-11 3 0 0 0,-3-1 0 0 0,32-7 0 0 0,0 0 0 0 0,0 1 0 0 0,1-1 0 0 0,-1 1 0 0 0,0-1 0 0 0,0 1 0 0 0,1 0 0 0 0,-1 0 0 0 0,0 0 0 0 0,1 0 0 0 0,-4 3 0 0 0,5-3 0 0 0,-1 0 0 0 0,1-1 0 0 0,0 1 0 0 0,0 0 0 0 0,0 0 0 0 0,-1-1 0 0 0,1 1 0 0 0,0 0 0 0 0,-1-1 0 0 0,1 0 0 0 0,-1 1 0 0 0,1-1 0 0 0,0 0 0 0 0,-1 0 0 0 0,1 0 0 0 0,-1 1 0 0 0,-1-2 0 0 0,-17 3 0 0 0,12 3 0 0 0,-1-1 0 0 0,1 1 0 0 0,0 0 0 0 0,-9 9 0 0 0,11-10 0 0 0,6-4 0 0 0,0 0 0 0 0,-1 1 0 0 0,1-1 0 0 0,0 0 0 0 0,-1 1 0 0 0,1-1 0 0 0,0 0 0 0 0,-1 1 0 0 0,1-1 0 0 0,0 0 0 0 0,0 1 0 0 0,0-1 0 0 0,-1 1 0 0 0,1-1 0 0 0,0 1 0 0 0,0-1 0 0 0,0 1 0 0 0,0-1 0 0 0,0 0 0 0 0,0 1 0 0 0,0-1 0 0 0,0 1 0 0 0,0-1 0 0 0,0 1 0 0 0,0-1 0 0 0,0 1 0 0 0,0-1 0 0 0,0 1 0 0 0,0-1 0 0 0,1 0 0 0 0,-1 1 0 0 0,0-1 0 0 0,0 1 0 0 0,0-1 0 0 0,1 0 0 0 0,-1 1 0 0 0,0-1 0 0 0,1 0 0 0 0,-1 1 0 0 0,0-1 0 0 0,1 0 0 0 0,-1 1 0 0 0,0-1 0 0 0,1 1 0 0 0,14 9 0 0 0,-14-10 0 0 0,9 7 0 0 0,-8-6 0 0 0,0 0 0 0 0,1 0 0 0 0,-1 0 0 0 0,0 0 0 0 0,0-1 0 0 0,1 1 0 0 0,-1-1 0 0 0,0 1 0 0 0,1-1 0 0 0,-1 0 0 0 0,0 0 0 0 0,1 0 0 0 0,-1 0 0 0 0,1-1 0 0 0,3 0 0 0 0,17 1 0 0 0,3 0 0 0 0,0-1 0 0 0,0-1 0 0 0,0-1 0 0 0,0-1 0 0 0,0-1 0 0 0,41-15 0 0 0,-64 18 0 0 0,1 0 0 0 0,0 0 0 0 0,1 1 0 0 0,-1 0 0 0 0,0-1 0 0 0,0 2 0 0 0,7-2 0 0 0,24-6 0 0 0,135-42 0 0 0,-134 41 0 0 0,-25 7 0 0 0,0 0 0 0 0,-1-1 0 0 0,0-1 0 0 0,15-6 0 0 0,78-27 0 0 0,-93 32 0 0 0,25-13 0 0 0,41-28 0 0 0,-74 44 0 0 0,0 0 0 0 0,0 1 0 0 0,0-1 0 0 0,0 1 0 0 0,0-1 0 0 0,1 1 0 0 0,-1 0 0 0 0,1 0 0 0 0,-1 0 0 0 0,1 0 0 0 0,-1 0 0 0 0,4 0 0 0 0,9-6 0 0 0,3-9 0 0 0,-15 13 0 0 0,0 0 0 0 0,0 0 0 0 0,0 0 0 0 0,1 1 0 0 0,-1 0 0 0 0,1-1 0 0 0,-1 1 0 0 0,6-2 0 0 0,2-1 0 0 0,-3 2 0 0 0,-1 0 0 0 0,0-1 0 0 0,-1 0 0 0 0,1 0 0 0 0,11-10 0 0 0,-14 12 0 0 0,-1-1 0 0 0,0 1 0 0 0,1 0 0 0 0,0 1 0 0 0,-1-1 0 0 0,1 0 0 0 0,0 1 0 0 0,0 0 0 0 0,0 0 0 0 0,-1 0 0 0 0,1 0 0 0 0,6 1 0 0 0,21-11 0 0 0,-28 11 0 0 0,-1 0 0 0 0,0 0 0 0 0,0-1 0 0 0,0 1 0 0 0,0-1 0 0 0,0 0 0 0 0,0 0 0 0 0,0 0 0 0 0,0 0 0 0 0,0 0 0 0 0,0 0 0 0 0,-1 0 0 0 0,1 0 0 0 0,0-1 0 0 0,-1 1 0 0 0,1-1 0 0 0,-1 1 0 0 0,3-4 0 0 0,9 3 0 0 0,-12 2 0 0 0,-1 0 0 0 0,0 0 0 0 0,1 0 0 0 0,-1 1 0 0 0,0-1 0 0 0,1 0 0 0 0,-1 0 0 0 0,0 0 0 0 0,1 0 0 0 0,-1 0 0 0 0,0 0 0 0 0,1 0 0 0 0,-1 0 0 0 0,0 0 0 0 0,1 0 0 0 0,-1 0 0 0 0,0 0 0 0 0,1 0 0 0 0,-1 0 0 0 0,0 0 0 0 0,1 0 0 0 0,-1-1 0 0 0,0 1 0 0 0,0 0 0 0 0,1 0 0 0 0,-1 0 0 0 0,0 0 0 0 0,1-1 0 0 0,-1 1 0 0 0,0 0 0 0 0,0 0 0 0 0,1-1 0 0 0,-1 1 0 0 0,0 0 0 0 0,0 0 0 0 0,0-1 0 0 0,1 1 0 0 0,-1 0 0 0 0,0-1 0 0 0,0 0 0 0 0,0-33-3657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114 152 3008 0 0,'-1'4'625'0'0,"-1"0"-1"0"0,1 0 1 0 0,-1 0 0 0 0,0 0-1 0 0,0 0 1 0 0,0 0 0 0 0,0-1-1 0 0,-1 1 1 0 0,1-1 0 0 0,-1 0-1 0 0,0 1 1 0 0,0-1 0 0 0,0 0 0 0 0,0-1-1 0 0,-1 1 1 0 0,-4 2 0 0 0,7-4-494 0 0,0-1 0 0 0,-1 0 0 0 0,1 1 0 0 0,0 0 1 0 0,0-1-1 0 0,0 1 0 0 0,-1 0 0 0 0,1 0 0 0 0,0-1 1 0 0,0 1-1 0 0,0 0 0 0 0,0 0 0 0 0,1 0 0 0 0,-1 0 1 0 0,0 0-1 0 0,0 0 0 0 0,1 1 0 0 0,-2 0 0 0 0,-15 16 2216 0 0,15-17-1889 0 0,-10 0 1962 0 0,12 0-2379 0 0,0-1 1 0 0,-1 0-1 0 0,1 1 1 0 0,0-1-1 0 0,-1 0 1 0 0,1 0-1 0 0,-1 0 1 0 0,1 1-1 0 0,0-1 1 0 0,-1 0-1 0 0,1 0 1 0 0,-1 0-1 0 0,1 0 1 0 0,0 0-1 0 0,-1 0 1 0 0,1 0-1 0 0,-1 0 1 0 0,1 0-1 0 0,-1 0 1 0 0,1 0-1 0 0,-1 0 1 0 0,1 0-1 0 0,0 0 1 0 0,-1 0-1 0 0,1 0 1 0 0,-1-1-1 0 0,1 1 1 0 0,0 0-1 0 0,-1 0 1 0 0,1 0-1 0 0,0-1 1 0 0,-1 1-1 0 0,1 0 1 0 0,0-1-1 0 0,-1 1 1 0 0,1 0-1 0 0,0 0 1 0 0,-1-1-1 0 0,1 1 1 0 0,0-1-1 0 0,0 1 1 0 0,-1 0-1 0 0,1-1 1 0 0,0 1-1 0 0,0-1 1 0 0,0 1-1 0 0,0 0 1 0 0,0-1-1 0 0,0 1 1 0 0,0-1-1 0 0,-1 1 1 0 0,1-1-1 0 0,0 1 1 0 0,0 0-1 0 0,1-1 1 0 0,-1 1-1 0 0,0-1 1 0 0,0 1-1 0 0,0-1 1 0 0,0 1-1 0 0,0 0 1 0 0,0-1-1 0 0,1 0 1 0 0,5-40 805 0 0,-6 39-817 0 0,0 0 0 0 0,1 0 0 0 0,-1 0 0 0 0,1 0 0 0 0,0 1 0 0 0,-1-1 1 0 0,1 0-1 0 0,0 1 0 0 0,0-1 0 0 0,0 0 0 0 0,0 1 0 0 0,1-1 0 0 0,-1 1 0 0 0,0 0 0 0 0,1-1 0 0 0,-1 1 1 0 0,0 0-1 0 0,1 0 0 0 0,1-2 0 0 0,12-9 306 0 0,0-4-48 0 0,-13 15-269 0 0,0 0 0 0 0,0 0 0 0 0,0-1 0 0 0,0 1 0 0 0,0-1 0 0 0,0 0 0 0 0,-1 1 0 0 0,1-1 0 0 0,-1 0 0 0 0,1 0 0 0 0,1-3-1 0 0,-2 3 5 0 0,0 0 0 0 0,0 1-1 0 0,0-1 1 0 0,0 1-1 0 0,0 0 1 0 0,0-1-1 0 0,1 1 1 0 0,-1 0-1 0 0,0-1 1 0 0,1 1-1 0 0,-1 0 1 0 0,1 0-1 0 0,-1 0 1 0 0,3-1-1 0 0,-2 2 6 0 0,0-1 0 0 0,-1 0-1 0 0,1 0 1 0 0,-1 0 0 0 0,1-1-1 0 0,-1 1 1 0 0,1 0 0 0 0,-1 0 0 0 0,0-1-1 0 0,0 1 1 0 0,1-1 0 0 0,0-1-1 0 0,-1 1-3 0 0,0 0 0 0 0,0 0 0 0 0,1 1 0 0 0,-1-1-1 0 0,1 1 1 0 0,-1-1 0 0 0,1 1 0 0 0,-1 0 0 0 0,1-1-1 0 0,0 1 1 0 0,-1 0 0 0 0,1 0 0 0 0,3-1-1 0 0,37-20 371 0 0,-36 18-348 0 0,-1 0 0 0 0,1 0 0 0 0,0 1 0 0 0,0 0 0 0 0,0 1 0 0 0,0-1 0 0 0,1 1 0 0 0,-1 0-1 0 0,1 1 1 0 0,-1-1 0 0 0,1 1 0 0 0,7 0 0 0 0,-6 1-20 0 0,3 0 18 0 0,-1 0 0 0 0,1 0 0 0 0,0 1 0 0 0,-1 1 0 0 0,15 3 1 0 0,-22-4-37 0 0,-1 0 1 0 0,0 0 0 0 0,1 0 0 0 0,-1 0 0 0 0,0 0 0 0 0,0 0 0 0 0,0 1-1 0 0,0-1 1 0 0,0 1 0 0 0,0 0 0 0 0,0-1 0 0 0,-1 1 0 0 0,1 0-1 0 0,0 0 1 0 0,-1 0 0 0 0,0 0 0 0 0,1 0 0 0 0,-1 0 0 0 0,0 1 0 0 0,0-1-1 0 0,0 0 1 0 0,-1 1 0 0 0,1-1 0 0 0,0 1 0 0 0,-1-1 0 0 0,0 0 0 0 0,1 1-1 0 0,-1-1 1 0 0,0 4 0 0 0,9 78 84 0 0,-10-78-84 0 0,0 0 0 0 0,0 0 0 0 0,0 0 0 0 0,-1-1 0 0 0,0 1 0 0 0,0 0 0 0 0,-1-1 0 0 0,1 1 0 0 0,-1-1-1 0 0,0 0 1 0 0,-4 6 0 0 0,-20 41 47 0 0,23-44-55 0 0,-1-1-1 0 0,0 1 0 0 0,0-1 1 0 0,-1-1-1 0 0,0 1 1 0 0,0-1-1 0 0,-1 0 1 0 0,1-1-1 0 0,-1 1 1 0 0,-1-1-1 0 0,-12 7 0 0 0,14-9-7 0 0,-10 1 78 0 0,16-5-70 0 0,-1 0-1 0 0,1 0 1 0 0,-1 1-1 0 0,1-1 0 0 0,-1 0 1 0 0,1 0-1 0 0,0 0 1 0 0,-1 0-1 0 0,1 0 0 0 0,0 0 1 0 0,0 0-1 0 0,-1 0 1 0 0,1 0-1 0 0,0 0 0 0 0,0 0 1 0 0,0 1-1 0 0,0-1 1 0 0,1 0-1 0 0,-1-2 0 0 0,0 2 1 0 0,0 0 0 0 0,1 0-1 0 0,-1 1 1 0 0,1-1 0 0 0,-1 0-1 0 0,1 0 1 0 0,-1 0 0 0 0,1 0-1 0 0,-1 0 1 0 0,1 1 0 0 0,0-1-1 0 0,-1 0 1 0 0,1 0 0 0 0,0 1-1 0 0,0-1 1 0 0,0 1 0 0 0,-1-1-1 0 0,1 1 1 0 0,0-1 0 0 0,0 1 0 0 0,0-1-1 0 0,0 1 1 0 0,0 0 0 0 0,0-1-1 0 0,0 1 1 0 0,0 0 0 0 0,2 0-1 0 0,37-6 14 0 0,-36 6-15 0 0,10-1 3 0 0,-5-1 22 0 0,1 1 0 0 0,0 0 0 0 0,0 0 0 0 0,0 1-1 0 0,0 1 1 0 0,0 0 0 0 0,0 0 0 0 0,0 1 0 0 0,0 0 0 0 0,-1 0 0 0 0,10 5-1 0 0,4 3 42 0 0,-21-9-51 0 0,1 0 0 0 0,-1 0-1 0 0,1 0 1 0 0,-1 1 0 0 0,1-1 0 0 0,-1 1 0 0 0,0-1 0 0 0,1 1 0 0 0,-1 0-1 0 0,0 0 1 0 0,1 2 0 0 0,29 17 133 0 0,-28-19-119 0 0,1 1-1 0 0,-1-1 1 0 0,0 1 0 0 0,0 0-1 0 0,0 0 1 0 0,0 0-1 0 0,3 4 1 0 0,22 19 216 0 0,-25-24-219 0 0,0 1 1 0 0,-1 0 0 0 0,1-1-1 0 0,-1 2 1 0 0,0-1-1 0 0,0 0 1 0 0,0 1 0 0 0,-1-1-1 0 0,5 7 1 0 0,13 22 205 0 0,-16-27-180 0 0,0 1 0 0 0,0 0-1 0 0,-1 0 1 0 0,1 0 0 0 0,2 8 0 0 0,-1 1 9 0 0,-1 0 0 0 0,0-1 0 0 0,-1 1 1 0 0,0 1-1 0 0,-2-1 0 0 0,1 0 0 0 0,-2 1 0 0 0,0-1 0 0 0,-4 26 0 0 0,-20 1 22 0 0,22-35-67 0 0,-1 1-1 0 0,0-1 1 0 0,-1 0 0 0 0,0 0 0 0 0,0-1 0 0 0,0 1 0 0 0,0-1 0 0 0,-1 0 0 0 0,0 0 0 0 0,-1 0-1 0 0,-8 7 1 0 0,-43 45-224 0 0,56-57 135 0 0,-1 0 0 0 0,1 1 1 0 0,-1-1-1 0 0,0 0 0 0 0,0 0 0 0 0,1-1 0 0 0,-1 1 0 0 0,0 0 1 0 0,0 0-1 0 0,0-1 0 0 0,0 1 0 0 0,0-1 0 0 0,0 0 1 0 0,0 1-1 0 0,0-1 0 0 0,0 0 0 0 0,0 0 0 0 0,0 0 0 0 0,0-1 1 0 0,0 1-1 0 0,1 0 0 0 0,-1-1 0 0 0,0 1 0 0 0,0-1 1 0 0,0 0-1 0 0,0 0 0 0 0,0 1 0 0 0,1-1 0 0 0,-4-2 0 0 0,-4-13-1364 0 0,6 12 992 0 0,1 0 0 0 0,-1 0 0 0 0,1-1 0 0 0,0 1 0 0 0,1-1 0 0 0,-1 1 0 0 0,-1-8 0 0 0,0-1-565 0 0,1 0 0 0 0,0 0 0 0 0,1 0 0 0 0,0 0 0 0 0,1 0 0 0 0,1 0 0 0 0,0 0 0 0 0,1-1 0 0 0,0 2 0 0 0,1-1 0 0 0,8-23 0 0 0,15-56-5451 0 0,-17 54 2426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2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5448 0 0,'0'0'2228'0'0,"0"8"3038"0"0,2 15-2456 0 0,27 39 432 0 0,-28-58-3087 0 0,1 0 1 0 0,0 0-1 0 0,0 0 0 0 0,0 0 0 0 0,0 0 0 0 0,1-1 1 0 0,0 1-1 0 0,4 5 0 0 0,-4-6-82 0 0,-1 0 0 0 0,1 0 0 0 0,-1 0 0 0 0,0 0 0 0 0,0 1 1 0 0,0-1-1 0 0,0 1 0 0 0,2 5 0 0 0,3 9 198 0 0,2-1 0 0 0,0 0-1 0 0,1 0 1 0 0,17 23 0 0 0,19 32 316 0 0,-25-36-346 0 0,-15-27-172 0 0,0 0 0 0 0,-1 1 0 0 0,-1-1 0 0 0,7 18 1 0 0,-10-23-45 0 0,0-1 0 0 0,1 0 0 0 0,-1 1 0 0 0,1-1 0 0 0,0 0 0 0 0,0 0 0 0 0,0 0 0 0 0,1 0 0 0 0,-1 0 0 0 0,1 0 0 0 0,5 4 0 0 0,-5-5-4 0 0,-1 0 0 0 0,1 1 0 0 0,-1 0 0 0 0,1-1 0 0 0,-1 1 0 0 0,0 0 0 0 0,0 0 0 0 0,0 0 0 0 0,1 4 0 0 0,-2-5-12 0 0,-1-1 0 0 0,1 0 0 0 0,0 0 0 0 0,-1 1 0 0 0,1-1 0 0 0,0 0 0 0 0,0 0 0 0 0,-1 0 0 0 0,1 0 1 0 0,0 0-1 0 0,0 0 0 0 0,0 0 0 0 0,0 0 0 0 0,1-1 0 0 0,-1 1 0 0 0,0 0 0 0 0,0 0 0 0 0,0-1 0 0 0,1 1 0 0 0,-1-1 0 0 0,2 1 0 0 0,9 7 63 0 0,12 38 179 0 0,1 1-159 0 0,-23-39-48 0 0,-10-14-105 0 0,-11-13-72 0 0,-46-52 127 0 0,63 69 9 0 0,0 0 1 0 0,-1-1 0 0 0,1 0 0 0 0,0 0 0 0 0,0 1 0 0 0,1-1 0 0 0,-1 0-1 0 0,-2-6 1 0 0,3 6 2 0 0,0 0-1 0 0,-1 0 0 0 0,0-1 1 0 0,0 2-1 0 0,1-1 0 0 0,-2 0 1 0 0,1 0-1 0 0,-5-4 0 0 0,-1-5 4 0 0,0 0 1 0 0,0 0-1 0 0,1-1 0 0 0,0 0 0 0 0,2 0 0 0 0,-7-19 0 0 0,-18-40 47 0 0,18 49-50 0 0,1 0-1 0 0,1-1 1 0 0,1-1 0 0 0,1 0-1 0 0,1 0 1 0 0,2 0-1 0 0,0-1 1 0 0,2 0-1 0 0,0 0 1 0 0,2-30 0 0 0,1 47-14 0 0,0 4 1 0 0,-1 1-1 0 0,1-1 1 0 0,0 1 0 0 0,0-1-1 0 0,0 1 1 0 0,0-1 0 0 0,1 1-1 0 0,0-1 1 0 0,0 1 0 0 0,0-1-1 0 0,0 1 1 0 0,1 0 0 0 0,0 0-1 0 0,0 0 1 0 0,0 0-1 0 0,0 0 1 0 0,1 0 0 0 0,-1 0-1 0 0,1 1 1 0 0,0-1 0 0 0,0 1-1 0 0,0 0 1 0 0,6-5 0 0 0,-3 5-25 0 0,24-13 15 0 0,-29 15 20 0 0,0 1 0 0 0,0 0 0 0 0,0 0 0 0 0,0-1 0 0 0,0 1 0 0 0,0 0 0 0 0,0 0 0 0 0,0 0 0 0 0,0 0 1 0 0,0 0-1 0 0,0 0 0 0 0,0 0 0 0 0,0 0 0 0 0,0 1 0 0 0,0-1 0 0 0,0 0 0 0 0,0 0 0 0 0,0 1 0 0 0,0-1 1 0 0,0 1-1 0 0,0-1 0 0 0,0 1 0 0 0,-1-1 0 0 0,1 1 0 0 0,0 0 0 0 0,0-1 0 0 0,-1 1 0 0 0,1 0 1 0 0,1 1-1 0 0,8 9 55 0 0,-8-10-54 0 0,-1 0 0 0 0,0 0 1 0 0,0 0-1 0 0,0 0 0 0 0,0 0 0 0 0,0 0 0 0 0,0 0 1 0 0,0 1-1 0 0,-1-1 0 0 0,1 0 0 0 0,0 0 1 0 0,-1 1-1 0 0,1-1 0 0 0,0 1 0 0 0,-1-1 0 0 0,0 0 1 0 0,1 1-1 0 0,-1-1 0 0 0,0 3 0 0 0,6 25 55 0 0,-4-25-46 0 0,-1-1-1 0 0,0 1 0 0 0,0 0 0 0 0,0-1 1 0 0,0 1-1 0 0,-1 0 0 0 0,1 7 1 0 0,-1 6 3 0 0,1-9 4 0 0,-1 1-1 0 0,1 0 1 0 0,-2-1-1 0 0,1 1 1 0 0,-1 0-1 0 0,-1-1 1 0 0,0 1-1 0 0,0-1 1 0 0,-4 10 0 0 0,6-17-23 0 0,-1 0 1 0 0,0 0-1 0 0,1 0 0 0 0,-1 0 1 0 0,1 0-1 0 0,-1 0 1 0 0,1 0-1 0 0,-1 0 1 0 0,1 0-1 0 0,0 1 1 0 0,-1-1-1 0 0,1 0 1 0 0,0 0-1 0 0,0 0 1 0 0,0 0-1 0 0,0 1 1 0 0,0-1-1 0 0,0 0 1 0 0,0 0-1 0 0,0 0 1 0 0,1 1-1 0 0,-1-1 1 0 0,0 0-1 0 0,2 2 1 0 0,-1-1 0 0 0,0 0 0 0 0,1-1 1 0 0,-1 1-1 0 0,1 0 1 0 0,0-1-1 0 0,0 1 1 0 0,-1-1-1 0 0,1 0 1 0 0,0 0-1 0 0,0 0 1 0 0,0 1-1 0 0,3 0 0 0 0,8 2 7 0 0,0 0-1 0 0,1-1 0 0 0,19 3 0 0 0,-19-3-3 0 0,-3 1 15 0 0,-1 1-1 0 0,0 0 1 0 0,0 0 0 0 0,10 8-1 0 0,21 11 86 0 0,-29-16 72 0 0,-1 1-1 0 0,1 0 1 0 0,-1 1-1 0 0,-1 0 1 0 0,0 0 0 0 0,15 21-1 0 0,-16-20-13 0 0,21 21 202 0 0,-23-25-238 0 0,0 0 1 0 0,0 1-1 0 0,0 0 1 0 0,-1 0-1 0 0,0 0 1 0 0,-1 1-1 0 0,9 17 1 0 0,-10 1 127 0 0,-4-25-234 0 0,1 0-1 0 0,-1 1 1 0 0,0-1-1 0 0,0 0 1 0 0,1 0-1 0 0,0 0 1 0 0,-1 0-1 0 0,1 0 1 0 0,0 0-1 0 0,0 0 1 0 0,1 3-1 0 0,-1-3 6 0 0,0 1 0 0 0,0-1 0 0 0,0 1 0 0 0,0-1 0 0 0,0 1 0 0 0,-1 0 0 0 0,1 0 0 0 0,-1-1 1 0 0,0 1-1 0 0,0 0 0 0 0,0 0 0 0 0,0-1 0 0 0,-1 1 0 0 0,1 0 0 0 0,-1-1 0 0 0,1 1 0 0 0,-2 3 0 0 0,0-2-8 0 0,1 1 0 0 0,-1-1-1 0 0,0 0 1 0 0,0 0 0 0 0,0 0 0 0 0,0 0 0 0 0,-1 0 0 0 0,-4 5-1 0 0,1-4-155 0 0,0 0-1 0 0,-1-1 1 0 0,0 1-1 0 0,0-2 1 0 0,0 1-1 0 0,0-1 0 0 0,0 0 1 0 0,-1 0-1 0 0,-10 2 1 0 0,-42 3-4119 0 0,57-9 3946 0 0,0 1-1 0 0,1-1 1 0 0,-1 0-1 0 0,0 1 1 0 0,1-1-1 0 0,-1 0 1 0 0,1 0 0 0 0,-1-1-1 0 0,1 1 1 0 0,0-1-1 0 0,-1 1 1 0 0,1-1-1 0 0,0 0 1 0 0,0 1 0 0 0,0-1-1 0 0,0 0 1 0 0,0 0-1 0 0,1-1 1 0 0,-1 1 0 0 0,1 0-1 0 0,-1 0 1 0 0,1-1-1 0 0,0 1 1 0 0,0-1-1 0 0,0 0 1 0 0,0 1 0 0 0,0-1-1 0 0,0 1 1 0 0,0-6-1 0 0,-2-9-1469 0 0,0 0-1 0 0,2 0 1 0 0,-1-27-1 0 0,2 37 1529 0 0,0-8-402 0 0,0-1-1 0 0,1 1 1 0 0,1-1-1 0 0,5-22 1 0 0,6-5-1876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36 185 6656 0 0,'-15'-12'6950'0'0,"-6"-8"-1147"0"0,21 19-5727 0 0,0 0 1 0 0,0 0-1 0 0,0 0 0 0 0,0 0 1 0 0,0 0-1 0 0,0 0 1 0 0,1 0-1 0 0,-1 0 0 0 0,0 0 1 0 0,0 0-1 0 0,1 0 1 0 0,-1 0-1 0 0,1 0 0 0 0,-1 0 1 0 0,0 0-1 0 0,1 0 1 0 0,0 1-1 0 0,-1-1 0 0 0,1 0 1 0 0,0 0-1 0 0,-1 1 1 0 0,1-1-1 0 0,0 0 0 0 0,0 1 1 0 0,-1-1-1 0 0,1 1 1 0 0,0-1-1 0 0,0 1 0 0 0,0-1 1 0 0,0 1-1 0 0,0 0 1 0 0,1-1-1 0 0,16-13 953 0 0,-16 11-926 0 0,1 1 1 0 0,0-1 0 0 0,0 0 0 0 0,1 1-1 0 0,-1 0 1 0 0,0 0 0 0 0,1 0 0 0 0,6-2 0 0 0,110-53 1201 0 0,-99 49-1105 0 0,-1 2-1 0 0,1 1 1 0 0,0 0-1 0 0,0 1 1 0 0,0 2 0 0 0,33-1-1 0 0,-50 3-167 0 0,-1 0-1 0 0,1 1 0 0 0,-1-1 1 0 0,0 1-1 0 0,1-1 0 0 0,-1 1 1 0 0,0 0-1 0 0,1 1 1 0 0,-1-1-1 0 0,0 1 0 0 0,0-1 1 0 0,0 1-1 0 0,0 0 0 0 0,-1 0 1 0 0,1 0-1 0 0,0 0 1 0 0,-1 0-1 0 0,1 1 0 0 0,-1-1 1 0 0,0 1-1 0 0,0 0 0 0 0,3 5 1 0 0,-3-4-4 0 0,0 1 0 0 0,0-1 1 0 0,0 1-1 0 0,-1 0 0 0 0,1-1 1 0 0,-1 1-1 0 0,-1 0 0 0 0,1 0 0 0 0,-1 0 1 0 0,0 0-1 0 0,0 0 0 0 0,0 0 0 0 0,-1 0 1 0 0,1-1-1 0 0,-1 1 0 0 0,0 0 1 0 0,-2 5-1 0 0,-17 26 46 0 0,17-32-61 0 0,0 0 0 0 0,0 0-1 0 0,0 1 1 0 0,1-1 0 0 0,0 1 0 0 0,0 0 0 0 0,0 0-1 0 0,-2 8 1 0 0,-1 0 53 0 0,5-12-59 0 0,-1-1 0 0 0,0 1 1 0 0,1 0-1 0 0,-1 0 0 0 0,1 0 1 0 0,-1 0-1 0 0,1 0 0 0 0,0 0 1 0 0,-1 0-1 0 0,1 0 0 0 0,0 0 1 0 0,0 1-1 0 0,-1-1 1 0 0,1 0-1 0 0,0 0 0 0 0,0 0 1 0 0,0 0-1 0 0,0 0 0 0 0,1 0 1 0 0,-1 0-1 0 0,0 0 0 0 0,0 0 1 0 0,1 0-1 0 0,-1 0 0 0 0,1 0 1 0 0,0 2-1 0 0,53 45 438 0 0,-34-39-327 0 0,-19-9-107 0 0,1 0 0 0 0,-1 1-1 0 0,0-1 1 0 0,0 0-1 0 0,1 1 1 0 0,-1-1-1 0 0,0 1 1 0 0,0-1-1 0 0,0 1 1 0 0,0 0 0 0 0,0-1-1 0 0,0 1 1 0 0,0 0-1 0 0,0 0 1 0 0,0 0-1 0 0,0 0 1 0 0,1 1-1 0 0,2 2 26 0 0,0 0-1 0 0,0-1 1 0 0,0 0-1 0 0,0 0 1 0 0,1 0-1 0 0,-1-1 1 0 0,1 1-1 0 0,0-1 1 0 0,0 0-1 0 0,-1 0 0 0 0,1-1 1 0 0,10 2-1 0 0,-10-2-14 0 0,0 0 0 0 0,-1 1 0 0 0,1-1 0 0 0,0 1 0 0 0,0 0 0 0 0,-1 0 0 0 0,1 1 0 0 0,-1-1 0 0 0,0 1 0 0 0,0 0 0 0 0,6 5-1 0 0,-1-2 4 0 0,0 0-1 0 0,0-1 0 0 0,0 0 1 0 0,1 0-1 0 0,0-1 0 0 0,0 0 0 0 0,21 4 1 0 0,6 5 1 0 0,-18-2 32 0 0,0 0 0 0 0,-1 1-1 0 0,0 1 1 0 0,-1 1 0 0 0,26 25-1 0 0,-2 23 371 0 0,-39-58-379 0 0,1 0 0 0 0,-1 0 0 0 0,0 0 0 0 0,0 1 0 0 0,0-1 0 0 0,0 0 0 0 0,-1 1 0 0 0,0 0 0 0 0,0-1 0 0 0,1 9 0 0 0,0 51 254 0 0,-3-48-256 0 0,1-10-24 0 0,-1-1 1 0 0,-1 0-1 0 0,1 0 1 0 0,-1 1-1 0 0,0-1 1 0 0,0 0-1 0 0,0-1 0 0 0,-1 1 1 0 0,0 0-1 0 0,-4 5 1 0 0,-9 21-17 0 0,13-26-14 0 0,1 0-1 0 0,-1-1 1 0 0,1 1-1 0 0,-1 0 1 0 0,-1-1-1 0 0,1 0 1 0 0,-1 1-1 0 0,1-1 0 0 0,-1-1 1 0 0,0 1-1 0 0,-1 0 1 0 0,-6 3-1 0 0,-59 28-1813 0 0,54-28 902 0 0,10-5 121 0 0,0 0-1 0 0,0 0 1 0 0,0-1-1 0 0,0 0 1 0 0,0 0-1 0 0,-1 0 1 0 0,1-1-1 0 0,-9 0 1 0 0,13 0 518 0 0,1 0 40 0 0,0 0 1 0 0,0-1-1 0 0,1 1 0 0 0,-1 0 0 0 0,0 0 0 0 0,0-1 0 0 0,1 1 0 0 0,-1 0 1 0 0,0-1-1 0 0,1 1 0 0 0,-1-1 0 0 0,0 1 0 0 0,1-1 0 0 0,-1 1 0 0 0,0-1 0 0 0,1 1 1 0 0,-1-1-1 0 0,1 1 0 0 0,0-1 0 0 0,-1 0 0 0 0,1 0 0 0 0,-1 1 0 0 0,1-1 1 0 0,0 0-1 0 0,-1 1 0 0 0,1-1 0 0 0,0 0 0 0 0,0-1 0 0 0,-4-24-8613 0 0,4 14 4778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5056 0 0,'-9'6'9390'0'0,"3"8"-5633"0"0,3 20-1585 0 0,4-28-1949 0 0,0 0-1 0 0,0 0 0 0 0,0-1 0 0 0,1 1 1 0 0,-1 0-1 0 0,2 0 0 0 0,4 9 1 0 0,-4-8-79 0 0,0-1 1 0 0,0 0 0 0 0,-1 1-1 0 0,0 0 1 0 0,0-1-1 0 0,-1 1 1 0 0,0 0 0 0 0,1 8-1 0 0,2 7 129 0 0,0 1 0 0 0,2-1 0 0 0,0 0-1 0 0,16 34 1 0 0,17 11 18 0 0,-26-36-152 0 0,-8-23-80 0 0,-1 1 0 0 0,-1 1 1 0 0,1-1-1 0 0,-2 0 0 0 0,4 15 1 0 0,-5-19-30 0 0,0 0 0 0 0,1 0 0 0 0,-1 0 1 0 0,1-1-1 0 0,1 1 0 0 0,-1-1 0 0 0,0 1 1 0 0,6 5-1 0 0,-5-5 3 0 0,1 1-1 0 0,-1-1 1 0 0,0 1 0 0 0,-1-1 0 0 0,4 11 0 0 0,-5-14-23 0 0,-1 0-1 0 0,1 0 1 0 0,0 0-1 0 0,0 0 1 0 0,0 1 0 0 0,0-1-1 0 0,0 0 1 0 0,0 0 0 0 0,1-1-1 0 0,-1 1 1 0 0,1 0 0 0 0,-1 0-1 0 0,3 1 1 0 0,11 14 74 0 0,-2 2-26 0 0,-8-9-13 0 0,2-1-1 0 0,-1 0 1 0 0,1-1 0 0 0,1 1-1 0 0,9 8 1 0 0,8 0 62 0 0,-10 9-12 0 0,67 32 249 0 0,-75-53-306 0 0,0 0 1 0 0,0 0-1 0 0,1 0 1 0 0,0-1-1 0 0,0 0 1 0 0,0-1-1 0 0,0 1 1 0 0,1-2-1 0 0,-1 1 1 0 0,15 1-1 0 0,-6-1 44 0 0,0-1 0 0 0,1-1 0 0 0,-1 0 0 0 0,22-3 0 0 0,-23-10 35 0 0,-11 9-72 0 0,0 1-1 0 0,-1-1 1 0 0,1 0-1 0 0,-1 0 1 0 0,0-1-1 0 0,1 1 1 0 0,-2-1 0 0 0,1 0-1 0 0,0 0 1 0 0,-1 0-1 0 0,0-1 1 0 0,0 1-1 0 0,0-1 1 0 0,0 0-1 0 0,-1 0 1 0 0,2-5-1 0 0,-1 2 23 0 0,-2-1-1 0 0,1 1 1 0 0,-1-1-1 0 0,0 1 1 0 0,-1-1-1 0 0,0-10 1 0 0,0 10-47 0 0,-1 8-11 0 0,1-1 0 0 0,-1 1 0 0 0,0-1 0 0 0,0 1 0 0 0,0 0 0 0 0,0-1 0 0 0,0 1 0 0 0,0 0 0 0 0,0-1 0 0 0,0 1 0 0 0,0 0 0 0 0,-1 0 0 0 0,1 0 0 0 0,0 0 0 0 0,-1 0 0 0 0,-1-1 0 0 0,-4-3 23 0 0,1 1-21 0 0,-1 0 0 0 0,1 0 0 0 0,-1 0-1 0 0,0 1 1 0 0,0-1 0 0 0,0 2 0 0 0,-1-1 0 0 0,1 1 0 0 0,-1 0 0 0 0,1 1-1 0 0,-1 0 1 0 0,-8-1 0 0 0,10 1-33 0 0,0 1 0 0 0,0 0 0 0 0,-1 0 0 0 0,1 0 0 0 0,0 1 0 0 0,0-1 0 0 0,0 1 0 0 0,0 1 0 0 0,0-1 0 0 0,0 1 0 0 0,0 0 0 0 0,1 1 0 0 0,-1-1 0 0 0,1 1 0 0 0,-1 0 0 0 0,-4 4 0 0 0,-13 7-139 0 0,21-14 138 0 0,0 1 0 0 0,1 0 0 0 0,-1 0 0 0 0,0 0 0 0 0,0 0-1 0 0,0 0 1 0 0,1 0 0 0 0,-1 0 0 0 0,0 0 0 0 0,1 1 0 0 0,-1-1 0 0 0,1 1 0 0 0,-2 2 0 0 0,2-2 4 0 0,0-1 0 0 0,0 0 0 0 0,0 0-1 0 0,0 0 1 0 0,0 0 0 0 0,0 0 0 0 0,0 0 0 0 0,0 0 0 0 0,0 0 0 0 0,0 0 0 0 0,0 0 0 0 0,-1-1 0 0 0,1 1-1 0 0,0-1 1 0 0,-1 1 0 0 0,1-1 0 0 0,0 1 0 0 0,-1-1 0 0 0,-1 1 0 0 0,2-1-13 0 0,-1 0-1 0 0,0 1 1 0 0,1-1 0 0 0,-1 1 0 0 0,0 0 0 0 0,1-1-1 0 0,-1 1 1 0 0,1 0 0 0 0,0 0 0 0 0,-1 0-1 0 0,1 0 1 0 0,-1 0 0 0 0,1 0 0 0 0,-2 2-1 0 0,2-1 2 0 0,-1-1 0 0 0,1 0 0 0 0,0 0-1 0 0,-1 0 1 0 0,1 0 0 0 0,-1-1-1 0 0,0 1 1 0 0,1 0 0 0 0,-1-1 0 0 0,0 1-1 0 0,1-1 1 0 0,-1 1 0 0 0,0-1-1 0 0,-1 0 1 0 0,1 0-19 0 0,0 1 0 0 0,0-1 0 0 0,0 0 0 0 0,1 1 1 0 0,-1-1-1 0 0,0 1 0 0 0,0-1 0 0 0,1 1 0 0 0,-1 0 0 0 0,0 0 0 0 0,1 0 0 0 0,-1 0 0 0 0,1 0 0 0 0,-1 0 0 0 0,-1 3 1 0 0,-22 12-1058 0 0,22-15 623 0 0,0 0 1 0 0,1 1 0 0 0,-1-1-1 0 0,1 1 1 0 0,-1-1 0 0 0,1 1-1 0 0,0 0 1 0 0,0 0-1 0 0,0 0 1 0 0,-4 4 0 0 0,4-17-8935 0 0,3 11 9297 0 0,-1 0-1 0 0,0 0 1 0 0,1-1 0 0 0,-1 1-1 0 0,1 0 1 0 0,-1 0-1 0 0,0 0 1 0 0,1 0 0 0 0,-1-1-1 0 0,1 1 1 0 0,26-16-3790 0 0,-3 6-30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153 437 3792 0 0,'0'0'3541'0'0,"0"8"2393"0"0,0 14-3825 0 0,-9 190 5534 0 0,9-207-7522 0 0,0 0 0 0 0,1 1 0 0 0,-1-1-1 0 0,1 0 1 0 0,0 0 0 0 0,0 0 0 0 0,1 0 0 0 0,-1 0-1 0 0,1 0 1 0 0,0 0 0 0 0,1 0 0 0 0,-1-1 0 0 0,1 1-1 0 0,6 6 1 0 0,-8-10-94 0 0,1 1-1 0 0,-1-1 1 0 0,1 0-1 0 0,-1 0 0 0 0,1 1 1 0 0,-1-1-1 0 0,0 0 1 0 0,0 1-1 0 0,0 0 1 0 0,0-1-1 0 0,0 1 1 0 0,0-1-1 0 0,0 1 0 0 0,0 0 1 0 0,0 2-1 0 0,0-2 7 0 0,0 0 0 0 0,-1 0 0 0 0,1 0 0 0 0,0 0 1 0 0,0 0-1 0 0,1 0 0 0 0,-1 0 0 0 0,0 0 0 0 0,1-1 0 0 0,-1 1 0 0 0,1 0 0 0 0,-1-1 0 0 0,1 0 0 0 0,0 1 0 0 0,-1-1 0 0 0,1 0 0 0 0,0 0 0 0 0,0 0 0 0 0,2 1 0 0 0,26 9 335 0 0,1-1 0 0 0,59 11 0 0 0,-63-17-183 0 0,51 1 0 0 0,-68-5-161 0 0,0-1 1 0 0,0 0-1 0 0,-1-1 1 0 0,1 0-1 0 0,0 0 1 0 0,-1-1-1 0 0,17-7 0 0 0,-20 7-16 0 0,1-1-1 0 0,-1 1 0 0 0,0-1 0 0 0,0 0 0 0 0,0-1 0 0 0,8-8 0 0 0,-5 4 0 0 0,-1 0 1 0 0,0-1-1 0 0,-1 0 1 0 0,11-20-1 0 0,-16 25-5 0 0,1 0 1 0 0,-1 0-1 0 0,0 0 0 0 0,-1-1 0 0 0,1 1 0 0 0,-1 0 0 0 0,0-1 0 0 0,-1 1 0 0 0,1-1 1 0 0,-1 0-1 0 0,0 1 0 0 0,0-1 0 0 0,-1 1 0 0 0,-1-7 0 0 0,-1 3 3 0 0,-1 0 1 0 0,0 1-1 0 0,-1-1 0 0 0,-6-8 1 0 0,10 16-8 0 0,0 0 1 0 0,0-1-1 0 0,-1 1 0 0 0,1 0 1 0 0,-1 0-1 0 0,1 0 0 0 0,-1 0 1 0 0,1 0-1 0 0,-1 1 0 0 0,1-1 1 0 0,-1 0-1 0 0,0 1 1 0 0,0-1-1 0 0,-2 1 0 0 0,-15-9 5 0 0,2-16 20 0 0,-10 13-10 0 0,-32-25-1 0 0,-58-43 64 0 0,109 75-62 0 0,1 1-6 0 0,0 0 0 0 0,-1 0 1 0 0,1 0-1 0 0,-1 1 0 0 0,-12-3 0 0 0,16 5-8 0 0,1-1-1 0 0,-1 1 1 0 0,0 0 0 0 0,0-1-1 0 0,1 0 1 0 0,-1 0 0 0 0,1 0-1 0 0,0 0 1 0 0,0-1 0 0 0,-1 0-1 0 0,-2-2 1 0 0,3 1-3 0 0,-1 1 0 0 0,0 0 0 0 0,0 0 1 0 0,0 0-1 0 0,0 0 0 0 0,-8-3 0 0 0,-5-2 6 0 0,0 0 1 0 0,-21-16-1 0 0,28 17 8 0 0,0 1 0 0 0,-1 0 0 0 0,0 0 0 0 0,0 1 0 0 0,-12-4 0 0 0,19 8-12 0 0,0-1 0 0 0,1 1 0 0 0,-1-1 0 0 0,0 0 1 0 0,1 0-1 0 0,-1 0 0 0 0,1-1 0 0 0,0 1 0 0 0,-1-1 0 0 0,1 1 0 0 0,1-1 0 0 0,-6-6 0 0 0,-11-10 26 0 0,16 17-10 0 0,1 0-1 0 0,0 0 1 0 0,-1 0-1 0 0,1-1 1 0 0,0 1-1 0 0,1-1 0 0 0,-1 1 1 0 0,0-1-1 0 0,1 1 1 0 0,-1-1-1 0 0,1 0 1 0 0,0 0-1 0 0,0 0 0 0 0,-1-5 1 0 0,-2-48 240 0 0,4 56-255 0 0,1-4 20 0 0,1-1 0 0 0,0 1-1 0 0,0-1 1 0 0,0 1-1 0 0,0 0 1 0 0,1-1 0 0 0,0 1-1 0 0,0 1 1 0 0,0-1-1 0 0,0 0 1 0 0,1 1-1 0 0,-1-1 1 0 0,1 1 0 0 0,0 0-1 0 0,0 0 1 0 0,4-2-1 0 0,15-14 120 0 0,-18 16-119 0 0,-1-1-1 0 0,1 1 0 0 0,0 0 0 0 0,1 1 0 0 0,-1-1 0 0 0,0 1 0 0 0,1 0 0 0 0,-1 1 0 0 0,1-1 0 0 0,0 1 0 0 0,9-1 0 0 0,74-2 162 0 0,-76 4-168 0 0,-7 0 1 0 0,0 1 1 0 0,1 0-1 0 0,-1-1 1 0 0,0 2-1 0 0,0-1 0 0 0,0 1 1 0 0,0 0-1 0 0,0 0 1 0 0,0 1-1 0 0,0 0 0 0 0,-1 0 1 0 0,1 0-1 0 0,-1 1 1 0 0,0-1-1 0 0,0 1 0 0 0,0 0 1 0 0,-1 1-1 0 0,7 7 0 0 0,-10-11-6 0 0,0 0 1 0 0,0 0-1 0 0,0 1 0 0 0,0-1 0 0 0,0 0 0 0 0,1 0 0 0 0,-1 0 0 0 0,0 0 0 0 0,1 0 0 0 0,-1 0 0 0 0,0-1 0 0 0,4 2 0 0 0,10 10 50 0 0,-12 2-22 0 0,-3-13-30 0 0,0 1 1 0 0,0-1-1 0 0,1 1 0 0 0,-1-1 0 0 0,0 1 1 0 0,1-1-1 0 0,-1 1 0 0 0,1-1 1 0 0,-1 1-1 0 0,1-1 0 0 0,0 1 0 0 0,-1-1 1 0 0,1 0-1 0 0,0 0 0 0 0,0 1 1 0 0,0-1-1 0 0,0 0 0 0 0,0 0 0 0 0,0 0 1 0 0,3 2-1 0 0,33 36 99 0 0,-34-35-99 0 0,0-1 1 0 0,-1 1 0 0 0,1-1 0 0 0,-1 1 0 0 0,0 0 0 0 0,0 0-1 0 0,-1 0 1 0 0,1 0 0 0 0,-1 0 0 0 0,0 0 0 0 0,0 0 0 0 0,1 6-1 0 0,-2-2 12 0 0,1 1 1 0 0,1-1-1 0 0,-1 0 0 0 0,1 0 0 0 0,4 10 0 0 0,-3-9-7 0 0,0 1-1 0 0,0 0 1 0 0,-1-1 0 0 0,0 1 0 0 0,0 15 0 0 0,7 140-2465 0 0,25-212-11881 0 0,-30 42 13432 0 0,-1 0 398 0 0,-1 0 0 0 0,1 0 0 0 0,-1 1-1 0 0,0-1 1 0 0,0-1 0 0 0,0 1 0 0 0,1-9-1 0 0,10-22-1674 0 0,11 5-1572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 3888 0 0,'0'0'3077'0'0,"18"4"5107"0"0,-18 0-7855 0 0,0-1 0 0 0,1 1 0 0 0,0-1-1 0 0,0 1 1 0 0,0-1 0 0 0,0 1 0 0 0,1-1 0 0 0,-1 0 0 0 0,1 0 0 0 0,2 4 0 0 0,11 24 1082 0 0,32 63 1156 0 0,-25-62-2053 0 0,-19-29-474 0 0,0-1 1 0 0,-1 1-1 0 0,0 0 1 0 0,1 0-1 0 0,-1 0 0 0 0,-1 0 1 0 0,1 1-1 0 0,0-1 1 0 0,1 5-1 0 0,-1-3 22 0 0,-1-1 0 0 0,1 0-1 0 0,0 0 1 0 0,0 0 0 0 0,0 0-1 0 0,1 0 1 0 0,-1-1 0 0 0,1 1 0 0 0,0-1-1 0 0,0 0 1 0 0,0 0 0 0 0,6 5-1 0 0,7 7 196 0 0,7 0 176 0 0,-22-14-405 0 0,1 0 0 0 0,-1-1-1 0 0,1 1 1 0 0,-1 0 0 0 0,1 0 0 0 0,-1 0-1 0 0,0 0 1 0 0,1 0 0 0 0,-1 0 0 0 0,0 0-1 0 0,0 0 1 0 0,0 1 0 0 0,0-1 0 0 0,0 0-1 0 0,1 3 1 0 0,5 2 130 0 0,-1 0 0 0 0,1-1-1 0 0,1 0 1 0 0,-1 0 0 0 0,1 0-1 0 0,0-1 1 0 0,0 0 0 0 0,0 0-1 0 0,0-1 1 0 0,11 3 0 0 0,-9-3-36 0 0,0-1 1 0 0,0 0 0 0 0,0 0-1 0 0,0-1 1 0 0,0-1-1 0 0,0 1 1 0 0,0-1 0 0 0,0-1-1 0 0,0 0 1 0 0,0-1-1 0 0,0 0 1 0 0,0 0 0 0 0,0-1-1 0 0,-1 0 1 0 0,1-1-1 0 0,-1 0 1 0 0,0 0 0 0 0,0-1-1 0 0,11-8 1 0 0,-1-2-84 0 0,-17 14-33 0 0,0-1-1 0 0,0 1 1 0 0,-1 0-1 0 0,1-1 0 0 0,0 1 1 0 0,-1-1-1 0 0,1 0 1 0 0,-1 0-1 0 0,1 1 1 0 0,-1-1-1 0 0,0 0 1 0 0,0 0-1 0 0,0 0 0 0 0,0 0 1 0 0,0-1-1 0 0,1-2 1 0 0,10-24 68 0 0,-11 27-66 0 0,0-1-1 0 0,0 1 1 0 0,0 0-1 0 0,0 0 1 0 0,0-1-1 0 0,-1 1 0 0 0,1-1 1 0 0,-1 1-1 0 0,1 0 1 0 0,-1-1-1 0 0,0 1 1 0 0,0-1-1 0 0,-1-4 0 0 0,1-9 46 0 0,-1 1 0 0 0,-1 0-1 0 0,-1-1 1 0 0,0 1 0 0 0,-6-17-1 0 0,4 22-41 0 0,-1-1-1 0 0,0 0 0 0 0,-1 1 0 0 0,-11-13 1 0 0,2 2-7 0 0,13 18-5 0 0,1 1 0 0 0,-1-1 0 0 0,0 1-1 0 0,0 0 1 0 0,0 0 0 0 0,0 0 0 0 0,0 0-1 0 0,0 1 1 0 0,0-1 0 0 0,0 1 0 0 0,-5-2-1 0 0,-8-4-31 0 0,-10-1 15 0 0,20 7 5 0 0,1-1-1 0 0,-1 1 0 0 0,1-1 1 0 0,0 0-1 0 0,0-1 1 0 0,0 1-1 0 0,-6-5 1 0 0,7 5-18 0 0,0 0 0 0 0,-1 1 0 0 0,1-1 1 0 0,-1 1-1 0 0,1-1 0 0 0,-1 1 0 0 0,0 1 0 0 0,1-1 0 0 0,-1 1 1 0 0,0-1-1 0 0,0 1 0 0 0,1 1 0 0 0,-1-1 0 0 0,-6 2 1 0 0,-19-1-396 0 0,13 0-207 0 0,0 1 1 0 0,0 1-1 0 0,1 0 1 0 0,-26 9-1 0 0,-37 8-4526 0 0,70-19 3647 0 0,-1 0 1 0 0,0-1-1 0 0,0 1 1 0 0,1-2 0 0 0,-1 1-1 0 0,-16-4 1 0 0,5-5-2015 0 0,17-1-1564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54 5312 0 0,'-1'-4'765'0'0,"-1"0"0"0"0,0 0 0 0 0,-1 0 0 0 0,1 0 0 0 0,-1 0 0 0 0,1 1 0 0 0,-1-1 0 0 0,0 1 0 0 0,0 0 0 0 0,-1 0 0 0 0,1 0 0 0 0,-1 0 0 0 0,1 0 0 0 0,-6-2 0 0 0,7 5 179 0 0,-16 3 2202 0 0,17-3-3066 0 0,0 0 1 0 0,0-1-1 0 0,0 1 1 0 0,0 0 0 0 0,0 0-1 0 0,0 0 1 0 0,-1 0-1 0 0,1 0 1 0 0,0 0-1 0 0,0 1 1 0 0,0-1-1 0 0,0 0 1 0 0,0 0 0 0 0,0 1-1 0 0,0-1 1 0 0,0 1-1 0 0,0-1 1 0 0,0 1-1 0 0,0-1 1 0 0,0 1-1 0 0,1 0 1 0 0,-1-1-1 0 0,-1 2 1 0 0,-27 50 3140 0 0,22-38-2981 0 0,1 1 0 0 0,0 0-1 0 0,1 0 1 0 0,0 1 0 0 0,2 0 0 0 0,0-1 0 0 0,-2 27 0 0 0,-4 178 1005 0 0,9-205-1194 0 0,0 0-1 0 0,1-1 1 0 0,1 1-1 0 0,0-1 0 0 0,1 1 1 0 0,0-1-1 0 0,1 0 1 0 0,1 0-1 0 0,0-1 1 0 0,1 1-1 0 0,0-1 1 0 0,1 0-1 0 0,17 23 1 0 0,-12-19-41 0 0,-2 0 1 0 0,17 33 0 0 0,-19-21-72 0 0,-8-28 61 0 0,0 0 1 0 0,1 0-1 0 0,-1 0 1 0 0,0 1-1 0 0,0-1 1 0 0,1 0-1 0 0,-1 0 0 0 0,0 0 1 0 0,1 0-1 0 0,-1 0 1 0 0,1 0-1 0 0,0-1 1 0 0,-1 1-1 0 0,1 0 1 0 0,0 0-1 0 0,-1 0 1 0 0,1 0-1 0 0,1 1 1 0 0,20 15 21 0 0,24 26 78 0 0,-38-29-81 0 0,-7-12-17 0 0,0 0 0 0 0,0 0-1 0 0,0 0 1 0 0,1 1 0 0 0,-1-1 0 0 0,1 0 0 0 0,-1-1-1 0 0,1 1 1 0 0,0 0 0 0 0,0 0 0 0 0,3 2-1 0 0,3 1 1 0 0,-6-4-2 0 0,0 0 0 0 0,0 0 0 0 0,-1 1 0 0 0,1-1-1 0 0,0 0 1 0 0,-1 1 0 0 0,1-1 0 0 0,-1 1 0 0 0,1-1 0 0 0,-1 1 0 0 0,0 0 0 0 0,1 0 0 0 0,-1 0 0 0 0,0-1 0 0 0,0 1 0 0 0,-1 0 0 0 0,2 2-1 0 0,0 1 0 0 0,0-1 0 0 0,1 0 0 0 0,0 0 0 0 0,0 0 0 0 0,0-1 0 0 0,0 1 0 0 0,0-1 0 0 0,1 0 0 0 0,-1 0-1 0 0,1 0 1 0 0,5 4 0 0 0,50 25-23 0 0,-18-14-168 0 0,44-8-2966 0 0,-80-11 2628 0 0,0-1 1 0 0,0 1 0 0 0,1-1 0 0 0,-1 0 0 0 0,0 0 0 0 0,-1-1 0 0 0,1 1-1 0 0,6-6 1 0 0,-10 8 356 0 0,40-37-2989 0 0,-35 32 2659 0 0,-1 0-1 0 0,0-1 0 0 0,0 0 0 0 0,0 1 1 0 0,-1-2-1 0 0,1 1 0 0 0,-1 0 0 0 0,-1-1 1 0 0,6-14-1 0 0,6-9-1788 0 0,-4 14 1013 0 0,-7 11 748 0 0,-1 0 0 0 0,0 1 0 0 0,0-1-1 0 0,-1-1 1 0 0,1 1 0 0 0,1-7 0 0 0,5-21-3982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 9920 0 0,'-1'10'1689'0'0,"0"1"0"0"0,-1-1 1 0 0,0 0-1 0 0,-6 17 0 0 0,5-18-1103 0 0,0 1-1 0 0,1-1 1 0 0,0 1-1 0 0,-1 16 1 0 0,1 26 1184 0 0,0-32-1363 0 0,2 0 0 0 0,0 0 0 0 0,0 0 0 0 0,2 0 0 0 0,1 0 0 0 0,5 21 0 0 0,2 3-54 0 0,-9-32-237 0 0,2 0-1 0 0,0 0 1 0 0,0 0 0 0 0,8 16 0 0 0,5 16 84 0 0,-14-37-174 0 0,0 0-1 0 0,1 1 1 0 0,0-1 0 0 0,0 0-1 0 0,1-1 1 0 0,0 1-1 0 0,7 10 1 0 0,62 86 284 0 0,-69-98-247 0 0,1 0 0 0 0,-1 0-1 0 0,-1 1 1 0 0,1 0-1 0 0,-1-1 1 0 0,0 1-1 0 0,0 1 1 0 0,-1-1-1 0 0,3 10 1 0 0,-30-30 121 0 0,6-18-106 0 0,10 15-78 0 0,4 11-6 0 0,1-1 0 0 0,0 1 0 0 0,0-1 0 0 0,-6-14 0 0 0,-7-12-26 0 0,9 23 30 0 0,5 7-2 0 0,0-1 0 0 0,1 1 0 0 0,-1-1 0 0 0,1 0 1 0 0,0 1-1 0 0,0-1 0 0 0,0 0 0 0 0,1 0 0 0 0,-1 0 1 0 0,-1-8-1 0 0,-1-4-14 0 0,-1 0-1 0 0,-1 1 1 0 0,-1 0 0 0 0,-10-19-1 0 0,9 20-8 0 0,1 0 0 0 0,1-1 0 0 0,0 0 0 0 0,-4-15 0 0 0,-2-25 22 0 0,3 1 0 0 0,1-1 0 0 0,1-74 0 0 0,7 126 6 0 0,0 1-1 0 0,0-1 1 0 0,0 0 0 0 0,0 0-1 0 0,1 1 1 0 0,-1-1-1 0 0,1 0 1 0 0,0 1 0 0 0,0-1-1 0 0,0 1 1 0 0,0-1-1 0 0,0 1 1 0 0,0-1 0 0 0,1 1-1 0 0,-1 0 1 0 0,1-1-1 0 0,0 1 1 0 0,-1 0 0 0 0,1 0-1 0 0,0 0 1 0 0,5-3-1 0 0,-2 3 27 0 0,0-1 0 0 0,0 1 0 0 0,0 0 0 0 0,1 0-1 0 0,0 1 1 0 0,-1 0 0 0 0,1 0 0 0 0,-1 0-1 0 0,1 0 1 0 0,0 1 0 0 0,6 0 0 0 0,0 1 35 0 0,-1-1 0 0 0,1 2 0 0 0,0-1 0 0 0,0 1 0 0 0,-1 1 0 0 0,22 8 0 0 0,-26-7-35 0 0,-1 1 0 0 0,1-1 0 0 0,-1 1-1 0 0,-1 0 1 0 0,7 7 0 0 0,-9-8-13 0 0,1 0 1 0 0,0-1 0 0 0,-1 0 0 0 0,1 0 0 0 0,0 0 0 0 0,7 4-1 0 0,-9-6-10 0 0,-1 0 0 0 0,1 0-1 0 0,-1 0 1 0 0,0 0 0 0 0,0 0-1 0 0,1 1 1 0 0,-1-1 0 0 0,0 0-1 0 0,0 1 1 0 0,0-1 0 0 0,0 1-1 0 0,-1-1 1 0 0,1 1 0 0 0,0-1-1 0 0,-1 1 1 0 0,1-1 0 0 0,-1 1 0 0 0,1 2-1 0 0,7 13 27 0 0,18 1 49 0 0,-21-14-51 0 0,0 1-1 0 0,-1 0 1 0 0,0 0 0 0 0,0 0-1 0 0,0 1 1 0 0,-1-1 0 0 0,0 1-1 0 0,0 0 1 0 0,0 0-1 0 0,2 7 1 0 0,10 6 43 0 0,-6-12-44 0 0,-6-5-17 0 0,-1 0 0 0 0,1 0 0 0 0,-1 0 0 0 0,1 0-1 0 0,-1 1 1 0 0,0-1 0 0 0,0 1 0 0 0,0-1 0 0 0,0 1-1 0 0,0 0 1 0 0,-1 0 0 0 0,1 0 0 0 0,-1 0 0 0 0,2 5-1 0 0,26 68 326 0 0,-17-49-171 0 0,-1 1 1 0 0,11 47-1 0 0,-19-58-121 0 0,-2 1 0 0 0,0-1 0 0 0,-2 31-1 0 0,-1 0-31 0 0,1-35-40 0 0,-1-1 0 0 0,-1 1 0 0 0,0-1 0 0 0,0 0 0 0 0,-1 0 0 0 0,-1 0 0 0 0,0 0 0 0 0,0-1 0 0 0,-1 0 0 0 0,-1 0 0 0 0,0 0 0 0 0,0-1 0 0 0,-1 0 0 0 0,-11 11 0 0 0,13-17-241 0 0,0 0-1 0 0,0-1 1 0 0,0 1 0 0 0,0-1-1 0 0,-1 0 1 0 0,1-1 0 0 0,-8 3-1 0 0,11-5 24 0 0,1 1-1 0 0,0-1 0 0 0,0 1 0 0 0,-1-1 1 0 0,1 0-1 0 0,0 0 0 0 0,-1 0 0 0 0,1 0 1 0 0,0 0-1 0 0,0-1 0 0 0,-1 1 1 0 0,-1-1-1 0 0,3 0 59 0 0,0 1 0 0 0,0-1-1 0 0,0 1 1 0 0,0-1 0 0 0,0 0 0 0 0,1 1-1 0 0,-1-1 1 0 0,0 0 0 0 0,0 0 0 0 0,1 1 0 0 0,-1-1-1 0 0,1 0 1 0 0,-1 0 0 0 0,0 0 0 0 0,1 0 0 0 0,0 0-1 0 0,-1 0 1 0 0,1 0 0 0 0,0 0 0 0 0,-1 0 0 0 0,1 0-1 0 0,0 0 1 0 0,0 0 0 0 0,0 0 0 0 0,0 0-1 0 0,0 0 1 0 0,0-2 0 0 0,-4-32-2975 0 0,3 29 2626 0 0,0-1 0 0 0,0 0 0 0 0,0 1 0 0 0,1-1 0 0 0,0 0 0 0 0,1 0 0 0 0,-1 1 0 0 0,1-1 0 0 0,0 0 0 0 0,4-10 0 0 0,0-1-545 0 0,-4 12 753 0 0,0 0 0 0 0,1 0-1 0 0,-1 0 1 0 0,2 0 0 0 0,-1 0-1 0 0,5-9 1 0 0,19-18-1479 0 0,-25 31 1467 0 0,0 0 1 0 0,0-1-1 0 0,-1 1 1 0 0,1 0-1 0 0,0-1 0 0 0,-1 1 1 0 0,0-1-1 0 0,1 1 1 0 0,-1-1-1 0 0,0-3 0 0 0,0 6 324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92 122 5256 0 0,'-1'11'8584'0'0,"4"4"-5659"0"0,1-8-2226 0 0,-1 0 0 0 0,1 0 0 0 0,-2 0 0 0 0,1 0 0 0 0,-1 0 0 0 0,0 1 0 0 0,0-1 0 0 0,1 16 0 0 0,-2-14-372 0 0,0 1 0 0 0,1-1 1 0 0,1 0-1 0 0,-1 0 0 0 0,1 0 1 0 0,6 12-1 0 0,-5-14-142 0 0,-1 0 0 0 0,0 0 0 0 0,0 1 0 0 0,2 15-1 0 0,5 9 226 0 0,49 79 426 0 0,-47-90-773 0 0,1 6 16 0 0,-12-25-74 0 0,-1 0 0 0 0,1-1 0 0 0,0 1-1 0 0,0 0 1 0 0,0 0 0 0 0,0-1-1 0 0,0 1 1 0 0,1-1 0 0 0,-1 1-1 0 0,0-1 1 0 0,1 1 0 0 0,2 1-1 0 0,3 4 5 0 0,-2 0 0 0 0,1 0-1 0 0,-1 0 1 0 0,1 0-1 0 0,-2 1 1 0 0,1 0-1 0 0,-1 0 1 0 0,-1 1-1 0 0,0-1 1 0 0,0 1 0 0 0,2 9-1 0 0,6-2-25 0 0,-1-5-13 0 0,2 7-71 0 0,-8-14 5 0 0,0 1-1 0 0,-1 0 0 0 0,0 0 0 0 0,0 0 0 0 0,0 0 0 0 0,0 1 1 0 0,-1-1-1 0 0,0 1 0 0 0,0-1 0 0 0,-1 1 0 0 0,1 0 0 0 0,0 6 1 0 0,-2-10 33 0 0,0-1 0 0 0,0 0 0 0 0,1 0 1 0 0,-1 0-1 0 0,0 0 0 0 0,1 0 1 0 0,-1 0-1 0 0,1 0 0 0 0,0 0 0 0 0,-1 0 1 0 0,1 0-1 0 0,0 0 0 0 0,-1 0 0 0 0,1 0 1 0 0,0 0-1 0 0,0 0 0 0 0,0-1 1 0 0,0 1-1 0 0,0 0 0 0 0,0-1 0 0 0,0 1 1 0 0,0 0-1 0 0,0-1 0 0 0,0 0 1 0 0,2 1-1 0 0,-3-1 27 0 0,0 0 0 0 0,-1 0 0 0 0,1 0 0 0 0,0 0 1 0 0,0 0-1 0 0,0 0 0 0 0,0 0 0 0 0,0 1 0 0 0,0-1 0 0 0,0 0 0 0 0,0 0 1 0 0,0 0-1 0 0,-1 0 0 0 0,1 0 0 0 0,0 0 0 0 0,0 0 0 0 0,0 0 0 0 0,0 0 0 0 0,0 0 1 0 0,0 0-1 0 0,0 0 0 0 0,0 1 0 0 0,0-1 0 0 0,0 0 0 0 0,0 0 0 0 0,0 0 1 0 0,0 0-1 0 0,0 0 0 0 0,0 0 0 0 0,0 0 0 0 0,0 0 0 0 0,0 0 0 0 0,0 1 1 0 0,0-1-1 0 0,0 0 0 0 0,0 0 0 0 0,0 0 0 0 0,0 0 0 0 0,0 0 0 0 0,0 0 0 0 0,0 0 1 0 0,0 0-1 0 0,0 0 0 0 0,0 1 0 0 0,0-1 0 0 0,0 0 0 0 0,0 0 0 0 0,0 0 1 0 0,0 0-1 0 0,0 0 0 0 0,0 0 0 0 0,0 0 0 0 0,1 0 0 0 0,-1 0 0 0 0,0 0 1 0 0,0 0-1 0 0,0 0 0 0 0,0 1 0 0 0,-10 0-808 0 0,8-2 703 0 0,0 0 0 0 0,0 0 0 0 0,1 0 0 0 0,-1 0 0 0 0,0-1 1 0 0,1 1-1 0 0,-1-1 0 0 0,0 1 0 0 0,1-1 0 0 0,0 0 0 0 0,-1 1 0 0 0,-1-4 0 0 0,-9-9-575 0 0,9 11 606 0 0,0 0-1 0 0,0 0 1 0 0,1 0-1 0 0,-1 0 1 0 0,1-1 0 0 0,-1 1-1 0 0,1-1 1 0 0,0 1-1 0 0,0-1 1 0 0,-1-5-1 0 0,1 4 51 0 0,0 0 0 0 0,-1 0 0 0 0,1 1 0 0 0,-1-1 0 0 0,0 1 0 0 0,0-1-1 0 0,-1 1 1 0 0,-4-5 0 0 0,0 3 23 0 0,6 5 29 0 0,-1-1 0 0 0,1 0 0 0 0,0 0 0 0 0,-1 0 0 0 0,1 0 0 0 0,0 0 0 0 0,0-1 0 0 0,1 1 1 0 0,-1-1-1 0 0,0 1 0 0 0,1-1 0 0 0,0 0 0 0 0,-1 1 0 0 0,0-5 0 0 0,-1-1 4 0 0,-1 1 1 0 0,0-1-1 0 0,0 1 0 0 0,-11-13 0 0 0,-7-14 34 0 0,-20-36 42 0 0,18 31 264 0 0,-36-81 0 0 0,39 78-15 0 0,-4-14 260 0 0,23 49-475 0 0,-1 0 0 0 0,0 1 0 0 0,0-1-1 0 0,0 1 1 0 0,-1 0 0 0 0,-7-10-1 0 0,8 11 15 0 0,0-1 0 0 0,1 0 0 0 0,0 0 0 0 0,0 0 0 0 0,1 0-1 0 0,-1 0 1 0 0,1-1 0 0 0,1 1 0 0 0,-1 0 0 0 0,1 0 0 0 0,0-1-1 0 0,1-7 1 0 0,-1 0 257 0 0,0 11-350 0 0,0-4 162 0 0,0 1-1 0 0,1-1 1 0 0,-1 1 0 0 0,1-1 0 0 0,3-9-1 0 0,-4 15-148 0 0,1-1-1 0 0,-1 1 1 0 0,1-1-1 0 0,0 0 1 0 0,0 1 0 0 0,-1 0-1 0 0,1-1 1 0 0,0 1-1 0 0,0 0 1 0 0,1-1-1 0 0,-1 1 1 0 0,0 0-1 0 0,0 0 1 0 0,1 0-1 0 0,-1 0 1 0 0,0 0-1 0 0,1 0 1 0 0,-1 0-1 0 0,1 0 1 0 0,-1 1-1 0 0,1-1 1 0 0,-1 1 0 0 0,1-1-1 0 0,0 1 1 0 0,-1-1-1 0 0,1 1 1 0 0,0 0-1 0 0,-1 0 1 0 0,3 0-1 0 0,71-7 1365 0 0,-68 7-1323 0 0,0 0-1 0 0,0 0 1 0 0,0 1 0 0 0,0 0-1 0 0,0 0 1 0 0,0 1 0 0 0,-1 0-1 0 0,1 0 1 0 0,-1 0-1 0 0,1 1 1 0 0,-1 0 0 0 0,11 7-1 0 0,-2-1 43 0 0,-9-6-65 0 0,0 1 1 0 0,0 0-1 0 0,-1 0 1 0 0,1 1-1 0 0,-1-1 1 0 0,0 1-1 0 0,6 7 1 0 0,-6-5-33 0 0,1 0 26 0 0,-1 0 0 0 0,1 1 0 0 0,-1 0-1 0 0,-1 0 1 0 0,5 10 0 0 0,-6-12-20 0 0,0 1 0 0 0,1-1 0 0 0,-1 1-1 0 0,1-1 1 0 0,5 6 0 0 0,-5-7-4 0 0,0 0 0 0 0,-1 0 0 0 0,1 0 0 0 0,-1 1 0 0 0,0-1 0 0 0,-1 1 0 0 0,0 0 0 0 0,3 9 0 0 0,0 17 2 0 0,-1 0 1 0 0,-2 0 0 0 0,-2 41-1 0 0,0-34 6 0 0,-1-33-64 0 0,0 1-1 0 0,0-1 1 0 0,0 0-1 0 0,-1 1 0 0 0,0-1 1 0 0,0 0-1 0 0,0 0 0 0 0,-1 0 1 0 0,-3 5-1 0 0,-8 23-264 0 0,13-29 102 0 0,-1 0 1 0 0,0 0-1 0 0,0 0 1 0 0,-1 0-1 0 0,0 0 1 0 0,1-1-1 0 0,-7 8 1 0 0,1-1-617 0 0,-15 14-3337 0 0,2-20-1974 0 0,12-29 396 0 0,8-13 2051 0 0,1 14-188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3632 0 0,'0'-8'5572'0'0,"4"-26"5420"0"0,4 41-9550 0 0,8 18-615 0 0,37 102 1086 0 0,-13-20-1100 0 0,-32-70-640 0 0,-5-21-51 0 0,1 1 0 0 0,0-1-1 0 0,13 29 1 0 0,21 43 433 0 0,-31-76-517 0 0,-7-10-33 0 0,1-1-1 0 0,-1 0 0 0 0,1 0 1 0 0,-1 0-1 0 0,1 0 1 0 0,0 0-1 0 0,-1-1 0 0 0,1 1 1 0 0,0 0-1 0 0,0 0 0 0 0,0 0 1 0 0,0-1-1 0 0,0 1 1 0 0,0 0-1 0 0,0-1 0 0 0,0 1 1 0 0,0-1-1 0 0,0 1 0 0 0,0-1 1 0 0,0 1-1 0 0,2-1 1 0 0,-1 1 19 0 0,8-13 20 0 0,-8 10-37 0 0,1 0 0 0 0,0-1 0 0 0,-1 1 0 0 0,0-1 0 0 0,0 0 0 0 0,0 0 0 0 0,0 0 0 0 0,0 0 0 0 0,2-4 0 0 0,4-22-9 0 0,-4 18 1 0 0,-1-1 0 0 0,0 0 0 0 0,-1 0 0 0 0,2-17 1 0 0,-4 24 4 0 0,1 0 0 0 0,0 0 0 0 0,0 0 0 0 0,1 0 0 0 0,-1 0 1 0 0,1 1-1 0 0,0-1 0 0 0,0 1 0 0 0,0-1 0 0 0,1 1 0 0 0,0 0 1 0 0,0 0-1 0 0,0 0 0 0 0,5-5 0 0 0,-2 0-12 0 0,-5 8 10 0 0,-1 0 0 0 0,0 0-1 0 0,1 1 1 0 0,-1-1-1 0 0,1 0 1 0 0,-1 1 0 0 0,1-1-1 0 0,-1 1 1 0 0,1-1-1 0 0,0 0 1 0 0,-1 1-1 0 0,1-1 1 0 0,0 1 0 0 0,-1 0-1 0 0,1-1 1 0 0,0 1-1 0 0,-1-1 1 0 0,1 1 0 0 0,0 0-1 0 0,0 0 1 0 0,0-1-1 0 0,-1 1 1 0 0,1 0 0 0 0,0 0-1 0 0,0 0 1 0 0,0 0-1 0 0,-1 0 1 0 0,1 0 0 0 0,1 0-1 0 0,11 27 138 0 0,-11-23-100 0 0,1-1 1 0 0,-1 1-1 0 0,0 0 0 0 0,0-1 1 0 0,-1 1-1 0 0,1 0 1 0 0,-1 0-1 0 0,1 1 0 0 0,-1-1 1 0 0,-1 0-1 0 0,1 0 0 0 0,0 6 1 0 0,2 5 49 0 0,0 0 0 0 0,2 0 1 0 0,0-1-1 0 0,0 0 0 0 0,1 0 1 0 0,1 0-1 0 0,0-1 0 0 0,14 20 1 0 0,-15-24-126 0 0,1 1 0 0 0,0-1 0 0 0,0 0 0 0 0,0-1 0 0 0,1 0 0 0 0,1 0 0 0 0,-1-1 0 0 0,1 0 1 0 0,0 0-1 0 0,1-1 0 0 0,16 8 0 0 0,-16-10-776 0 0,1 0 0 0 0,0-1 0 0 0,1 0 0 0 0,-1-1 0 0 0,0 0 0 0 0,1-1 0 0 0,16 0 0 0 0,-27-1 754 0 0,47-5-4873 0 0,-46 5 4674 0 0,0 0 0 0 0,0-1 0 0 0,1 1 0 0 0,-1-1 0 0 0,0 0 0 0 0,0 0 0 0 0,0 1 0 0 0,0-2 0 0 0,0 1 0 0 0,0 0 0 0 0,0 0 0 0 0,0-1 0 0 0,0 1 0 0 0,0 0 0 0 0,-1-1 0 0 0,1 0 0 0 0,-1 0 0 0 0,1 1 0 0 0,-1-1 0 0 0,0 0 0 0 0,2-3 0 0 0,-2 2 21 0 0,0 1 0 0 0,1-1 1 0 0,-1 1-1 0 0,1-1 1 0 0,-1 1-1 0 0,1 0 1 0 0,0-1-1 0 0,0 1 0 0 0,0 0 1 0 0,0 0-1 0 0,5-3 1 0 0,10-11-1464 0 0,-16 14 1362 0 0,0 0-1 0 0,0 0 0 0 0,0-1 1 0 0,0 1-1 0 0,-1 0 0 0 0,1-1 0 0 0,-1 1 1 0 0,0 0-1 0 0,1-1 0 0 0,-1 1 0 0 0,0-1 1 0 0,-1-3-1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6744 0 0,'-1'6'8039'0'0,"2"20"-3368"0"0,7 19-751 0 0,-8-38-3563 0 0,1 0 0 0 0,0 1 1 0 0,0-1-1 0 0,1 0 0 0 0,0 0 1 0 0,1 0-1 0 0,3 9 1 0 0,-4-11-240 0 0,0 0 0 0 0,0 0 0 0 0,-1 0 0 0 0,0 0 1 0 0,0 0-1 0 0,0 0 0 0 0,0 10 0 0 0,7 31 434 0 0,-4-35-519 0 0,0-1 0 0 0,-1 1 0 0 0,-1 0 0 0 0,1 1 0 0 0,-2-1 0 0 0,0 0 0 0 0,0 13 0 0 0,17 38-307 0 0,-4-21-2193 0 0,-10-26 565 0 0,16 16-9447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34 6728 0 0,'-14'-20'4132'0'0,"9"6"3598"0"0,5 16-7576 0 0,-1 1 1 0 0,1-1-1 0 0,0 0 1 0 0,0 0 0 0 0,1 0-1 0 0,-1 0 1 0 0,0 0-1 0 0,1 0 1 0 0,-1 0 0 0 0,1 0-1 0 0,-1 0 1 0 0,1 0-1 0 0,2 4 1 0 0,35 68 723 0 0,61 91 0 0 0,-45-67-517 0 0,-15-25-93 0 0,57 57 199 0 0,-95-128-461 0 0,0 0 0 0 0,1-1 0 0 0,-1 1-1 0 0,0 0 1 0 0,-1 0 0 0 0,1-1 0 0 0,0 1 0 0 0,0 0 0 0 0,-1 0 0 0 0,1 0-1 0 0,-1 0 1 0 0,0 0 0 0 0,1 0 0 0 0,-1 0 0 0 0,0 4 0 0 0,0-5-1 0 0,0 0-1 0 0,0 0 1 0 0,0 0 0 0 0,0 0 0 0 0,0 0-1 0 0,0 0 1 0 0,0 1 0 0 0,0-1 0 0 0,1 0-1 0 0,-1 0 1 0 0,0 0 0 0 0,1 0 0 0 0,-1 0-1 0 0,1 0 1 0 0,0 0 0 0 0,-1 0 0 0 0,1 0-1 0 0,0-1 1 0 0,-1 1 0 0 0,1 0 0 0 0,0 0-1 0 0,0 0 1 0 0,1 0 0 0 0,5 7 62 0 0,1 1-1 0 0,-1-1 1 0 0,0 1 0 0 0,7 14-1 0 0,8 10 168 0 0,-15-23 333 0 0,-9-7 187 0 0,-12-15-253 0 0,13 10-484 0 0,0 1 0 0 0,0-1 0 0 0,1 1 0 0 0,-1-1 0 0 0,0 1 0 0 0,1-1 0 0 0,-1 0 0 0 0,1 1 0 0 0,-1-1 0 0 0,1 0 0 0 0,0 1 0 0 0,-1-4 0 0 0,1 3-7 0 0,0 1 1 0 0,0 0-1 0 0,0 0 1 0 0,0-1-1 0 0,0 1 1 0 0,-1 0-1 0 0,1 0 0 0 0,-1-1 1 0 0,1 1-1 0 0,-1 0 1 0 0,1 0-1 0 0,-1 0 1 0 0,1 0-1 0 0,-1 0 1 0 0,0 0-1 0 0,0 0 0 0 0,0 0 1 0 0,0 0-1 0 0,1 0 1 0 0,-3-1-1 0 0,0-1 9 0 0,1-1-1 0 0,-1 1 0 0 0,1-1 1 0 0,0 1-1 0 0,0-1 1 0 0,0 0-1 0 0,0 0 1 0 0,1 0-1 0 0,0 0 1 0 0,0 0-1 0 0,0 0 0 0 0,0 0 1 0 0,0-5-1 0 0,-2-63 155 0 0,3 55-154 0 0,1 14-10 0 0,-1 0 1 0 0,1 0 0 0 0,0-1-1 0 0,-1 1 1 0 0,2 0 0 0 0,-1 0-1 0 0,0 0 1 0 0,1 0 0 0 0,-1 0-1 0 0,1 0 1 0 0,0 0 0 0 0,0 0-1 0 0,0 1 1 0 0,0-1 0 0 0,0 1-1 0 0,1-1 1 0 0,-1 1 0 0 0,1 0-1 0 0,-1 0 1 0 0,1 0 0 0 0,0 0-1 0 0,0 1 1 0 0,0-1 0 0 0,0 1 0 0 0,0 0-1 0 0,0 0 1 0 0,1 0 0 0 0,-1 0-1 0 0,5-1 1 0 0,-3 1 0 0 0,0 0 0 0 0,-1 1 0 0 0,1-1-1 0 0,0 1 1 0 0,0 0 0 0 0,0 0 0 0 0,-1 0 0 0 0,1 0 0 0 0,0 1 0 0 0,0 0 0 0 0,-1 0 0 0 0,1 1-1 0 0,-1-1 1 0 0,1 1 0 0 0,-1 0 0 0 0,1 0 0 0 0,-1 0 0 0 0,0 1 0 0 0,0-1 0 0 0,0 1 0 0 0,5 5-1 0 0,-5-4 3 0 0,0-1 0 0 0,-1 0 0 0 0,1 0 0 0 0,0 0 0 0 0,1 0 0 0 0,6 3-1 0 0,-7-5-9 0 0,-1 1 0 0 0,1 0-1 0 0,0 0 1 0 0,-1 0-1 0 0,0 1 1 0 0,0-1 0 0 0,1 1-1 0 0,-1 0 1 0 0,-1 0-1 0 0,1 0 1 0 0,0 0 0 0 0,-1 0-1 0 0,4 6 1 0 0,-3-4 4 0 0,1 0 0 0 0,-1-1 0 0 0,1 1 1 0 0,1-1-1 0 0,8 7 0 0 0,-9-7-2 0 0,1 0 1 0 0,0 0 0 0 0,-1 1-1 0 0,0-1 1 0 0,0 1 0 0 0,3 6-1 0 0,6 8-10 0 0,-10-17 14 0 0,-1 1-1 0 0,0-1 0 0 0,0 1 0 0 0,0 0 0 0 0,-1 0 0 0 0,1 0 0 0 0,-1 0 0 0 0,1 0 0 0 0,-1 0 0 0 0,0 1 0 0 0,1 2 0 0 0,-2-4 0 0 0,0-1-1 0 0,1 1 1 0 0,-1-1 0 0 0,0 0-1 0 0,1 1 1 0 0,-1-1 0 0 0,1 0 0 0 0,-1 0-1 0 0,1 1 1 0 0,0-1 0 0 0,0 0-1 0 0,0 0 1 0 0,-1 0 0 0 0,1 0 0 0 0,1 1-1 0 0,0-1 2 0 0,-1 0 0 0 0,0 0 1 0 0,0 1-1 0 0,0-1 0 0 0,0 0 0 0 0,-1 0 0 0 0,1 1 0 0 0,0-1 0 0 0,-1 1 0 0 0,1-1 1 0 0,0 0-1 0 0,-1 1 0 0 0,0-1 0 0 0,1 1 0 0 0,-1 2 0 0 0,0-1 18 0 0,0 0 1 0 0,0 1-1 0 0,-1-1 1 0 0,1 1-1 0 0,-1-1 0 0 0,0 0 1 0 0,0 0-1 0 0,0 1 0 0 0,0-1 1 0 0,0 0-1 0 0,-1 0 0 0 0,1 0 1 0 0,-1 0-1 0 0,0-1 0 0 0,0 1 1 0 0,0 0-1 0 0,-3 2 0 0 0,-11 16 13 0 0,15-20-37 0 0,0 0-1 0 0,0 0 0 0 0,0 0 0 0 0,0 0 0 0 0,0 0 0 0 0,-1 0 0 0 0,1 0 0 0 0,0-1 0 0 0,0 1 0 0 0,0 0 0 0 0,-1-1 0 0 0,1 1 0 0 0,0-1 0 0 0,-4 1 0 0 0,-11 7 7 0 0,13-6-10 0 0,1 0 0 0 0,-1-1-1 0 0,0 1 1 0 0,0 0-1 0 0,-1-1 1 0 0,1 0-1 0 0,0 0 1 0 0,0 0-1 0 0,-1 0 1 0 0,1 0-1 0 0,0-1 1 0 0,-5 1-1 0 0,-16 4-25 0 0,16-3-51 0 0,0-1 0 0 0,0 0 0 0 0,-1-1-1 0 0,1 0 1 0 0,-1 0 0 0 0,-11-2-1 0 0,-9 1-978 0 0,27 1 500 0 0,-3-5-1166 0 0,4 5 1621 0 0,0-1 0 0 0,0 1 0 0 0,0-1 0 0 0,1 1 0 0 0,-1-1 0 0 0,0 0-1 0 0,0 1 1 0 0,1-1 0 0 0,-1 0 0 0 0,0 0 0 0 0,1 1 0 0 0,-1-1 0 0 0,1 0 0 0 0,-1 0-1 0 0,1 0 1 0 0,-1 0 0 0 0,1 1 0 0 0,-1-3 0 0 0,4-32-5810 0 0,-2 30 5366 0 0,0-1-1 0 0,0 1 1 0 0,0 1-1 0 0,1-1 1 0 0,0 0-1 0 0,-1 0 1 0 0,2 0-1 0 0,-1 1 1 0 0,1-1-1 0 0,-1 1 1 0 0,1 0 0 0 0,0 0-1 0 0,1 0 1 0 0,5-6-1 0 0,21-8-1923 0 0,-28 17 2119 0 0,-1-1-1 0 0,1 0 1 0 0,-1 0-1 0 0,0 0 1 0 0,0 0-1 0 0,1 0 1 0 0,-1 0-1 0 0,-1-1 1 0 0,1 1-1 0 0,0 0 0 0 0,0-3 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2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2888 0 0,'0'0'1751'0'0,"9"25"5940"0"0,-4-19-6926 0 0,-1 0 0 0 0,1 0-1 0 0,-2 1 1 0 0,1-1 0 0 0,-1 1-1 0 0,4 11 1 0 0,8 14 854 0 0,16 19 115 0 0,-20-36-1226 0 0,-1 2-1 0 0,-1-1 1 0 0,8 20-1 0 0,-13-27-350 0 0,0-1-1 0 0,0 0 1 0 0,1 0-1 0 0,10 14 1 0 0,-13-20-122 0 0,-1 0-1 0 0,1 0 1 0 0,-1 1 0 0 0,0-1 0 0 0,0 0 0 0 0,0 1 0 0 0,0-1 0 0 0,0 1 0 0 0,-1-1 0 0 0,1 1 0 0 0,-1-1 0 0 0,0 1 0 0 0,1 3 0 0 0,0 8 89 0 0,14 65 885 0 0,-13-65-851 0 0,0 0 1 0 0,1 0-1 0 0,0-1 0 0 0,7 17 0 0 0,-7-4 44 0 0,-3-24-189 0 0,0 0 0 0 0,0 0 0 0 0,0 1 0 0 0,0-1 0 0 0,1 0-1 0 0,-1 0 1 0 0,0 1 0 0 0,1-1 0 0 0,0 0 0 0 0,0 0 0 0 0,1 3 0 0 0,2 2 58 0 0,3 3-3 0 0,0-21-87 0 0,-1-27-83 0 0,-6 32 77 0 0,1 1 0 0 0,-1 0 0 0 0,1-1 0 0 0,0 1 0 0 0,1 0 0 0 0,-1-1-1 0 0,1 1 1 0 0,4-7 0 0 0,0-4-97 0 0,-1 0 0 0 0,0 0 0 0 0,-1-1 0 0 0,0 1 0 0 0,1-29-1 0 0,4-14-222 0 0,-8 50 316 0 0,-1 6 13 0 0,0 0 0 0 0,0 0 0 0 0,1 1 0 0 0,-1-1 0 0 0,1 0-1 0 0,-1 1 1 0 0,1-1 0 0 0,0 1 0 0 0,0-1 0 0 0,0 1 0 0 0,2-3 0 0 0,7-14-68 0 0,-4 7 467 0 0,-4 28 284 0 0,15 23-2 0 0,-13-28-551 0 0,-1-1 0 0 0,2 0 1 0 0,-1-1-1 0 0,1 1 0 0 0,1-1 0 0 0,0 0 1 0 0,10 12-1 0 0,3 6 80 0 0,3-5-46 0 0,-20-20-135 0 0,1 0-1 0 0,-1 0 1 0 0,1 0-1 0 0,-1 0 1 0 0,0 1-1 0 0,0-1 1 0 0,0 1-1 0 0,0-1 1 0 0,2 5-1 0 0,-3-5-11 0 0,0 0 1 0 0,0-1-1 0 0,0 1 0 0 0,0 0 0 0 0,0-1 0 0 0,1 0 1 0 0,-1 1-1 0 0,0-1 0 0 0,1 0 0 0 0,0 1 1 0 0,-1-1-1 0 0,1 0 0 0 0,1 1 0 0 0,-1-2 0 0 0,-1 1 0 0 0,1 0 0 0 0,-1 0 0 0 0,1 0 0 0 0,-1 0 0 0 0,0 0 0 0 0,1 0 0 0 0,-1 0 0 0 0,0 1 0 0 0,0-1 0 0 0,0 0 0 0 0,0 1 0 0 0,0-1 0 0 0,0 1 0 0 0,-1-1 0 0 0,2 2-1 0 0,0 2 0 0 0,1-1-1 0 0,0 0 0 0 0,0 0 0 0 0,1 0 0 0 0,-1-1 0 0 0,1 1 0 0 0,0-1 0 0 0,0 0 0 0 0,0 0 0 0 0,0 0 0 0 0,0 0 0 0 0,10 3 0 0 0,-14-6-15 0 0,3 2-53 0 0,-1-1 1 0 0,0 0 0 0 0,0 0 0 0 0,1 0 0 0 0,-1 0 0 0 0,1-1 0 0 0,-1 1-1 0 0,1-1 1 0 0,-1 1 0 0 0,1-1 0 0 0,-1 0 0 0 0,4 0 0 0 0,-5 0-319 0 0,17-20-2461 0 0,-17 19 2762 0 0,0 0 1 0 0,0-1-1 0 0,0 1 0 0 0,0 0 0 0 0,0-1 0 0 0,-1 1 0 0 0,1 0 1 0 0,0-1-1 0 0,-1 1 0 0 0,1-1 0 0 0,-1 1 0 0 0,1-1 1 0 0,-1 1-1 0 0,0-1 0 0 0,0 1 0 0 0,0-1 0 0 0,1 1 0 0 0,-2-4 1 0 0,1 4-58 0 0,0-1 0 0 0,0 0 0 0 0,0 1 0 0 0,0-1 0 0 0,0 1 1 0 0,1-1-1 0 0,-1 0 0 0 0,0 1 0 0 0,1-1 0 0 0,-1 1 0 0 0,1-1 1 0 0,0 1-1 0 0,-1-1 0 0 0,2-1 0 0 0,10-32-3318 0 0,-7 22 2054 0 0,0 0-1 0 0,-1 0 1 0 0,0 0 0 0 0,-1 0-1 0 0,0-1 1 0 0,0-21 0 0 0,7-25-567 0 0,-8 34 1065 0 0,-2-3-1930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51 5280 0 0,'0'-2'356'0'0,"0"0"1"0"0,-1 0-1 0 0,1 0 1 0 0,0 0-1 0 0,-1 1 1 0 0,1-1-1 0 0,-1 0 1 0 0,0 0-1 0 0,0 0 1 0 0,0 1-1 0 0,0-1 1 0 0,0 0-1 0 0,0 1 1 0 0,0-1-1 0 0,0 1 0 0 0,0 0 1 0 0,-1-1-1 0 0,1 1 1 0 0,-1 0-1 0 0,1 0 1 0 0,-1-1-1 0 0,1 1 1 0 0,-1 0-1 0 0,0 1 1 0 0,0-1-1 0 0,1 0 1 0 0,-4-1-1 0 0,-3 0 499 0 0,1 0-1 0 0,-1 1 1 0 0,0-1 0 0 0,0 1-1 0 0,-14 1 1 0 0,18 0-754 0 0,1 0 0 0 0,-1 1 0 0 0,1-1 0 0 0,-1 1 0 0 0,1 0 0 0 0,-1 0 0 0 0,1 1 0 0 0,0-1 0 0 0,0 1 0 0 0,-1-1 1 0 0,1 1-1 0 0,0 0 0 0 0,0 0 0 0 0,1 1 0 0 0,-1-1 0 0 0,0 1 0 0 0,1-1 0 0 0,-1 1 0 0 0,1 0 0 0 0,-3 4 0 0 0,-4 8 15 0 0,0 0-1 0 0,1 1 1 0 0,-7 18-1 0 0,-8 15 215 0 0,17-34-228 0 0,1 0-1 0 0,0 1 1 0 0,1 0 0 0 0,1 0-1 0 0,0 0 1 0 0,1 0-1 0 0,1 1 1 0 0,1-1-1 0 0,0 0 1 0 0,4 29 0 0 0,-3-42-91 0 0,0 1 0 0 0,0-1 0 0 0,0 0 0 0 0,0 0 1 0 0,1 0-1 0 0,0 0 0 0 0,-1 0 0 0 0,1 0 0 0 0,0 0 1 0 0,0-1-1 0 0,1 1 0 0 0,-1-1 0 0 0,0 1 0 0 0,1-1 1 0 0,-1 0-1 0 0,1 0 0 0 0,0 0 0 0 0,0 0 0 0 0,4 1 1 0 0,13 1 9 0 0,41 5 33 0 0,-58-9-49 0 0,0 0-1 0 0,0 0 1 0 0,0 0 0 0 0,0-1-1 0 0,0 1 1 0 0,-1-1-1 0 0,1 1 1 0 0,0-1 0 0 0,0 0-1 0 0,-1 0 1 0 0,1-1 0 0 0,-1 1-1 0 0,1 0 1 0 0,-1-1-1 0 0,1 0 1 0 0,-1 1 0 0 0,4-5-1 0 0,17-7 50 0 0,-20 12-48 0 0,0 0-1 0 0,0 0 1 0 0,-1 0-1 0 0,1-1 1 0 0,0 1-1 0 0,0-1 1 0 0,-1 1-1 0 0,1-1 1 0 0,-1 0-1 0 0,0 0 1 0 0,3-3-1 0 0,2-2 11 0 0,-5 5-9 0 0,0 0 0 0 0,0 0 0 0 0,-1 0 0 0 0,1 0 0 0 0,-1 0 0 0 0,1 0 0 0 0,-1 0-1 0 0,0-1 1 0 0,0 1 0 0 0,0-1 0 0 0,0 1 0 0 0,0 0 0 0 0,-1-1 0 0 0,1 0 0 0 0,-1-2 0 0 0,22-44 148 0 0,-18 44-110 0 0,-1-1 0 0 0,0 0 1 0 0,0 0-1 0 0,0 0 0 0 0,-1 0 0 0 0,0-1 0 0 0,0 1 0 0 0,-1-1 0 0 0,2-11 1 0 0,-3-105 943 0 0,-7 101-678 0 0,5 16 173 0 0,11 11-235 0 0,-8-5-238 0 0,0 1 0 0 0,-1-1 0 0 0,1 1 0 0 0,0 0 1 0 0,-1-1-1 0 0,1 1 0 0 0,-1 0 0 0 0,1 0 0 0 0,-1-1 0 0 0,1 1 0 0 0,-1 0 1 0 0,1 0-1 0 0,-1 0 0 0 0,0 0 0 0 0,0 0 0 0 0,1-1 0 0 0,-1 1 0 0 0,0 0 1 0 0,0 0-1 0 0,0 0 0 0 0,0 1 0 0 0,6 16 226 0 0,1-10-183 0 0,-6-7-40 0 0,0 1 1 0 0,1-1-1 0 0,-1 0 1 0 0,0 1-1 0 0,0-1 1 0 0,0 0-1 0 0,0 1 1 0 0,-1 0 0 0 0,1-1-1 0 0,0 1 1 0 0,0-1-1 0 0,-1 1 1 0 0,1 0-1 0 0,-1-1 1 0 0,0 1-1 0 0,1 0 1 0 0,-1 1-1 0 0,1 7 75 0 0,0-1 1 0 0,1 1-1 0 0,0-1 0 0 0,1 0 1 0 0,6 16-1 0 0,7 24 220 0 0,10 71 117 0 0,-17-83-314 0 0,-6-28-85 0 0,-1-1 0 0 0,0 0 0 0 0,0 1-1 0 0,-1 0 1 0 0,0-1 0 0 0,-1 10 0 0 0,14 82 66 0 0,-14 44-13 0 0,0-142-85 0 0,-1-1 0 0 0,1 1 0 0 0,0 0 0 0 0,-1-1 0 0 0,1 1 0 0 0,-1-1 0 0 0,0 1 0 0 0,1-1 0 0 0,-1 1 0 0 0,0-1 0 0 0,0 1 0 0 0,0-1 0 0 0,0 0 0 0 0,0 1 0 0 0,0-1 0 0 0,0 0 0 0 0,-1 0 0 0 0,1 0 0 0 0,0 0 0 0 0,-1 0 0 0 0,1 0 0 0 0,-4 1 0 0 0,1 0-233 0 0,0 0 1 0 0,0-1-1 0 0,0 1 0 0 0,0-1 0 0 0,0 0 1 0 0,0 0-1 0 0,-1-1 0 0 0,-7 1 0 0 0,11-1 59 0 0,0 0 0 0 0,0 0 0 0 0,0 0-1 0 0,0 0 1 0 0,0 0 0 0 0,0 0-1 0 0,0 0 1 0 0,0 0 0 0 0,0-1-1 0 0,0 1 1 0 0,0 0 0 0 0,0-1-1 0 0,0 1 1 0 0,0-1 0 0 0,0 1-1 0 0,0-1 1 0 0,0 0 0 0 0,0 1-1 0 0,0-1 1 0 0,0 0 0 0 0,1 1-1 0 0,-1-1 1 0 0,0 0 0 0 0,1 0-1 0 0,-1 0 1 0 0,0-1 0 0 0,-7-8-1707 0 0,-1 2-1569 0 0,8 7 2972 0 0,-1-1 0 0 0,1 1 1 0 0,0 0-1 0 0,-1 0 0 0 0,1-1 1 0 0,0 1-1 0 0,0-1 0 0 0,-1 1 1 0 0,1-1-1 0 0,0 1 0 0 0,1-1 0 0 0,-1 0 1 0 0,0 0-1 0 0,0 1 0 0 0,1-1 1 0 0,-1 0-1 0 0,1 0 0 0 0,0 0 1 0 0,-1 0-1 0 0,1-3 0 0 0,0-7-4614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88 112 4808 0 0,'0'0'4324'0'0,"0"7"1599"0"0,0 23-2071 0 0,-1-27-3671 0 0,1-1 1 0 0,0 1-1 0 0,0-1 0 0 0,0 1 0 0 0,1-1 0 0 0,-1 1 0 0 0,0-1 0 0 0,1 1 0 0 0,0-1 0 0 0,-1 1 0 0 0,1-1 0 0 0,0 1 0 0 0,0-1 0 0 0,1 0 1 0 0,-1 0-1 0 0,0 0 0 0 0,1 0 0 0 0,-1 0 0 0 0,1 0 0 0 0,2 2 0 0 0,-2-1-69 0 0,0 1 0 0 0,-1-1 0 0 0,1 0 0 0 0,-1 1 0 0 0,1-1 0 0 0,-1 1 0 0 0,0-1 0 0 0,0 1 0 0 0,-1 0 0 0 0,1-1 0 0 0,-1 8-1 0 0,0-7-42 0 0,1 1 0 0 0,-1-1-1 0 0,1 1 1 0 0,0-1 0 0 0,0 1-1 0 0,1-1 1 0 0,-1 0 0 0 0,4 7-1 0 0,17 33 431 0 0,-2-7-317 0 0,-18-33-159 0 0,0 0 1 0 0,0 0 0 0 0,0 0-1 0 0,0 0 1 0 0,0 0 0 0 0,1 0-1 0 0,-1-1 1 0 0,7 7 0 0 0,-6-7 4 0 0,-1-2-8 0 0,0 1 1 0 0,0-1-1 0 0,0 1 1 0 0,0 0-1 0 0,-1 0 0 0 0,1 0 1 0 0,-1 0-1 0 0,1 0 1 0 0,-1 0-1 0 0,1 1 1 0 0,-1-1-1 0 0,0 0 0 0 0,0 1 1 0 0,0 3-1 0 0,7 11 538 0 0,-8-17-544 0 0,0 0 0 0 0,0 0 0 0 0,0-1 0 0 0,-1 1 0 0 0,1 0 0 0 0,0 0 0 0 0,-1-1 0 0 0,1 1 0 0 0,0 0 0 0 0,-1 0 0 0 0,1 0 1 0 0,0 0-1 0 0,0 0 0 0 0,-1-1 0 0 0,1 1 0 0 0,0 0 0 0 0,-1 0 0 0 0,1 0 0 0 0,-1 0 0 0 0,1 0 0 0 0,0 0 0 0 0,-1 0 0 0 0,1 0 0 0 0,0 0 0 0 0,-1 0 0 0 0,1 0 1 0 0,0 0-1 0 0,-1 1 0 0 0,1-1 0 0 0,0 0 0 0 0,-1 0 0 0 0,1 0 0 0 0,0 0 0 0 0,-1 0 0 0 0,1 1 0 0 0,0-1 0 0 0,0 0 0 0 0,-1 0 0 0 0,1 1 0 0 0,0-1 1 0 0,0 0-1 0 0,-1 0 0 0 0,1 1 0 0 0,0-1 0 0 0,0 0 0 0 0,0 1 0 0 0,0-1 0 0 0,-1 0 0 0 0,1 1 0 0 0,0-1 0 0 0,0 0 0 0 0,0 1 0 0 0,0-1 0 0 0,0 0 1 0 0,0 1-1 0 0,0-1 0 0 0,0 0 0 0 0,0 1 0 0 0,0-1 0 0 0,0 0 0 0 0,0 1 0 0 0,0-1 0 0 0,0 0 0 0 0,1 1 0 0 0,-12-7 50 0 0,1-1 0 0 0,1 0 0 0 0,0-1 0 0 0,0 0 0 0 0,0 0 0 0 0,1-1 0 0 0,0 0 0 0 0,-7-11 0 0 0,-6-13 146 0 0,-19-38-1 0 0,7 11-65 0 0,29 53-118 0 0,-1 0 0 0 0,1 0 0 0 0,0 0 0 0 0,1 0 1 0 0,0-1-1 0 0,0 0 0 0 0,0 0 0 0 0,1 0 0 0 0,0 0 0 0 0,1 0 0 0 0,0 0 1 0 0,0-16-1 0 0,1 11-38 0 0,-1 12 6 0 0,1-1 0 0 0,-1 0 0 0 0,1 1 0 0 0,0-1 0 0 0,0 0 1 0 0,-1 1-1 0 0,1-1 0 0 0,1 0 0 0 0,-1 0 0 0 0,0 1 0 0 0,0-1 1 0 0,1 0-1 0 0,-1 1 0 0 0,0-1 0 0 0,1 1 0 0 0,0-1 0 0 0,-1 0 1 0 0,1 1-1 0 0,0-1 0 0 0,0 1 0 0 0,0 0 0 0 0,0-1 0 0 0,0 1 1 0 0,0 0-1 0 0,0-1 0 0 0,1 1 0 0 0,-1 0 0 0 0,0 0 0 0 0,1 0 0 0 0,-1 0 1 0 0,1 0-1 0 0,-1 1 0 0 0,1-1 0 0 0,-1 0 0 0 0,1 1 0 0 0,-1-1 1 0 0,1 1-1 0 0,0-1 0 0 0,-1 1 0 0 0,1 0 0 0 0,2 0 0 0 0,132-41-6917 0 0,-121 37 3625 0 0,-1 1 1 0 0,1 1 0 0 0,29-1 0 0 0,-31 3-2279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8744 0 0,'0'0'2409'0'0,"0"9"3486"0"0,0 27-2134 0 0,0-33-3601 0 0,0-1 0 0 0,1 1 0 0 0,-1 0 0 0 0,1-1 0 0 0,0 1 0 0 0,0 0 0 0 0,0-1 0 0 0,0 1 0 0 0,0-1 0 0 0,0 0 0 0 0,1 1 0 0 0,2 2 0 0 0,-3-3-100 0 0,1 0 0 0 0,-1-1 0 0 0,0 1 1 0 0,0 1-1 0 0,0-1 0 0 0,0 0 0 0 0,0 0 0 0 0,0 0 1 0 0,0 0-1 0 0,-1 1 0 0 0,1-1 0 0 0,-1 3 0 0 0,1-2-25 0 0,-1 0-1 0 0,1 0 1 0 0,-1 0-1 0 0,1 0 0 0 0,0 0 1 0 0,0 0-1 0 0,1 0 1 0 0,-1 0-1 0 0,1-1 1 0 0,-1 1-1 0 0,4 3 0 0 0,-3-3-18 0 0,0 0-1 0 0,-1-1 0 0 0,1 1 0 0 0,-1 0 0 0 0,1 0 0 0 0,-1 0 0 0 0,0 0 0 0 0,0 0 1 0 0,0 0-1 0 0,0 1 0 0 0,0 4 0 0 0,8 57 68 0 0,4 6-147 0 0,-12-65-2 0 0,1-1 0 0 0,-1 1-1 0 0,1 0 1 0 0,1-1 0 0 0,-1 1 0 0 0,1-1 0 0 0,4 7 0 0 0,5 11-785 0 0,15 29-2683 0 0,1-13-2268 0 0,-27-38 5409 0 0,-1 0 0 0 0,1 0 1 0 0,-1 0-1 0 0,1 0 0 0 0,0 0 0 0 0,0 0 1 0 0,0 0-1 0 0,-1 0 0 0 0,1 0 0 0 0,0 0 0 0 0,0 0 1 0 0,0-1-1 0 0,0 1 0 0 0,0 0 0 0 0,0-1 1 0 0,3 2-1 0 0,7 2-4291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5544 0 0,'-15'1'6409'0'0,"-6"1"-3654"0"0,17-2-2446 0 0,1 1 0 0 0,-1 0 0 0 0,1-1 0 0 0,-1 1 1 0 0,1 0-1 0 0,0 1 0 0 0,0-1 0 0 0,0 1 0 0 0,-1-1 1 0 0,1 1-1 0 0,1 0 0 0 0,-1 0 0 0 0,0 0 1 0 0,0 0-1 0 0,1 1 0 0 0,-1-1 0 0 0,1 1 0 0 0,0 0 1 0 0,0-1-1 0 0,0 1 0 0 0,0 0 0 0 0,0 0 0 0 0,-1 5 1 0 0,1-6-218 0 0,1 1 0 0 0,0-1-1 0 0,-1 0 1 0 0,0 0 0 0 0,1 0 0 0 0,-1 0 0 0 0,0 0 0 0 0,0 0 0 0 0,0 0 0 0 0,0-1 0 0 0,0 1 0 0 0,-4 1 0 0 0,2-1-2 0 0,1 0 1 0 0,0 0-1 0 0,1 0 0 0 0,-1 0 0 0 0,0 1 1 0 0,1-1-1 0 0,-1 1 0 0 0,1 0 1 0 0,0 0-1 0 0,0-1 0 0 0,0 1 1 0 0,-3 6-1 0 0,-7 19 310 0 0,1-2 51 0 0,1 0-1 0 0,-12 45 1 0 0,19-37-269 0 0,4-30-160 0 0,-1-1 0 0 0,-1 1 0 0 0,1-1 0 0 0,0 1 0 0 0,-1-1-1 0 0,0 1 1 0 0,0-1 0 0 0,0 1 0 0 0,0-1 0 0 0,-2 4 0 0 0,-1 5 76 0 0,0 0 0 0 0,1 1 0 0 0,1-1 0 0 0,0 0 0 0 0,0 24 0 0 0,4 73 261 0 0,0-47-227 0 0,-1-52-110 0 0,1 0-1 0 0,0 0 0 0 0,0-1 0 0 0,1 1 0 0 0,0 0 1 0 0,1-1-1 0 0,0 0 0 0 0,7 12 0 0 0,14 39 62 0 0,-25-58-84 0 0,0 0-1 0 0,1 0 1 0 0,-1-1 0 0 0,1 1 0 0 0,-1 0 0 0 0,1-1-1 0 0,0 1 1 0 0,0 0 0 0 0,-1-1 0 0 0,1 1 0 0 0,0-1-1 0 0,1 1 1 0 0,-1-1 0 0 0,0 0 0 0 0,0 1 0 0 0,1-1-1 0 0,-1 0 1 0 0,0 0 0 0 0,4 2 0 0 0,-4-2 0 0 0,0 0 0 0 0,0 0-1 0 0,1 0 1 0 0,-1 1 0 0 0,0-1 0 0 0,0 0 0 0 0,0 1 0 0 0,0-1 0 0 0,-1 1 0 0 0,1-1 0 0 0,0 1-1 0 0,-1-1 1 0 0,1 1 0 0 0,-1-1 0 0 0,1 1 0 0 0,-1 0 0 0 0,1 2 0 0 0,-1-2 0 0 0,0 0-1 0 0,1-1 1 0 0,-1 1 0 0 0,1 0 0 0 0,-1 0 0 0 0,1 0 0 0 0,0-1 0 0 0,0 1-1 0 0,-1 0 1 0 0,1-1 0 0 0,0 1 0 0 0,1-1 0 0 0,-1 1 0 0 0,3 2-1 0 0,24 23-33 0 0,-26-23 12 0 0,1 0 1 0 0,1 0-1 0 0,-1-1 0 0 0,1 0 1 0 0,-1 0-1 0 0,1 0 0 0 0,0 0 1 0 0,0 0-1 0 0,0-1 1 0 0,0 1-1 0 0,1-1 0 0 0,-1 0 1 0 0,1-1-1 0 0,-1 1 1 0 0,1-1-1 0 0,0 0 0 0 0,-1 0 1 0 0,1 0-1 0 0,9 0 0 0 0,8-1-150 0 0,31-1-653 0 0,-51 1 756 0 0,1 0-1 0 0,-1-1 1 0 0,1 1-1 0 0,-1-1 1 0 0,1 0-1 0 0,-1 0 1 0 0,1 0 0 0 0,-1 0-1 0 0,0 0 1 0 0,1 0-1 0 0,-1-1 1 0 0,0 1-1 0 0,0-1 1 0 0,0 0-1 0 0,3-3 1 0 0,-3 3-2 0 0,-1 1-1 0 0,1-1 1 0 0,-1 1-1 0 0,1-1 1 0 0,0 1 0 0 0,0 0-1 0 0,0 0 1 0 0,0 0 0 0 0,0 0-1 0 0,0 0 1 0 0,4-1 0 0 0,-4 1 5 0 0,0 1 1 0 0,-1-1-1 0 0,1 0 0 0 0,0 0 1 0 0,-1 1-1 0 0,1-1 1 0 0,0 0-1 0 0,-1 0 1 0 0,1-1-1 0 0,-1 1 1 0 0,1 0-1 0 0,-1 0 1 0 0,0-1-1 0 0,1 1 1 0 0,-1-1-1 0 0,0 1 1 0 0,0-1-1 0 0,0 1 0 0 0,0-1 1 0 0,0 0-1 0 0,-1 0 1 0 0,2-1-1 0 0,-1-1-104 0 0,0 1-1 0 0,1 0 1 0 0,0 0-1 0 0,0 0 0 0 0,-1 1 1 0 0,2-1-1 0 0,-1 0 1 0 0,0 1-1 0 0,1-1 0 0 0,-1 1 1 0 0,6-4-1 0 0,17-18-1722 0 0,15-43-3626 0 0,-35 61 4648 0 0,-1 0-1 0 0,-1-1 0 0 0,1 1 1 0 0,-1-1-1 0 0,0 0 1 0 0,3-11-1 0 0,2-5-1217 0 0,1 9-1622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5512 0 0,'-78'0'15615'0'0,"78"0"-15546"0"0,0 1 0 0 0,-1-1 0 0 0,1 0 1 0 0,-1 0-1 0 0,1 0 0 0 0,0 0 0 0 0,-1 0 0 0 0,1 0 0 0 0,0 0 0 0 0,-1 0 0 0 0,1 1 0 0 0,-1-1 0 0 0,1 0 0 0 0,0 0 0 0 0,-1 1 0 0 0,1-1 0 0 0,0 0 0 0 0,0 0 0 0 0,-1 1 0 0 0,1-1 0 0 0,0 0 0 0 0,0 1 0 0 0,-1-1 0 0 0,1 0 0 0 0,0 1 0 0 0,0-1 0 0 0,0 0 1 0 0,0 1-1 0 0,-1-1 0 0 0,1 1 0 0 0,0-1 0 0 0,0 0 0 0 0,0 1 0 0 0,0-1 0 0 0,0 1 0 0 0,3 22 855 0 0,14 17-432 0 0,12 12 4 0 0,-27-49-470 0 0,0-1 1 0 0,0 1 0 0 0,0 0 0 0 0,0-1-1 0 0,-1 1 1 0 0,1 0 0 0 0,-1 0 0 0 0,0 0-1 0 0,2 4 1 0 0,7 17 146 0 0,23 46 172 0 0,-17-56-282 0 0,-14-13-55 0 0,-1 0-1 0 0,1 0 0 0 0,-1 1 0 0 0,1-1 1 0 0,-1 0-1 0 0,0 1 0 0 0,1-1 0 0 0,-1 1 1 0 0,0-1-1 0 0,0 1 0 0 0,0 0 0 0 0,0-1 1 0 0,-1 1-1 0 0,1 0 0 0 0,0 0 0 0 0,-1-1 1 0 0,1 1-1 0 0,0 2 0 0 0,-1-1 1 0 0,0-1 1 0 0,1 0-1 0 0,0 0 0 0 0,-1 0 0 0 0,1 0 0 0 0,0 0 1 0 0,0 0-1 0 0,0 0 0 0 0,0 0 0 0 0,0 0 0 0 0,0 0 0 0 0,1 0 1 0 0,-1-1-1 0 0,1 1 0 0 0,1 1 0 0 0,-1-1-2 0 0,0 0 0 0 0,-1-1 0 0 0,1 1 0 0 0,-1 0 0 0 0,1 0 0 0 0,-1 0 0 0 0,0 0 0 0 0,0 0 0 0 0,0 0 0 0 0,0 0-1 0 0,0 0 1 0 0,0 1 0 0 0,-1-1 0 0 0,2 4 0 0 0,1 6 34 0 0,1 1-1 0 0,0-1 1 0 0,1 0-1 0 0,7 12 1 0 0,14 20 143 0 0,-16-22-148 0 0,1-2-6 0 0,-6-12-10 0 0,-1 0 0 0 0,0 1 1 0 0,0-1-1 0 0,-1 1 0 0 0,4 15 0 0 0,16 35 91 0 0,-18-50-85 0 0,0 1-1 0 0,-1 0 1 0 0,0 0-1 0 0,-1 0 1 0 0,0 1 0 0 0,-1-1-1 0 0,2 12 1 0 0,9 22 157 0 0,-13-41-164 0 0,0 1-1 0 0,0-1 1 0 0,0 1-1 0 0,-1 0 1 0 0,0-1-1 0 0,0 1 0 0 0,0-1 1 0 0,0 1-1 0 0,0-1 1 0 0,0 1-1 0 0,-1-1 1 0 0,0 0-1 0 0,0 0 0 0 0,0 0 1 0 0,0 0-1 0 0,0 0 1 0 0,-1 0-1 0 0,1 0 1 0 0,-1-1-1 0 0,1 1 0 0 0,-1-1 1 0 0,0 0-1 0 0,0 0 1 0 0,0 0-1 0 0,-5 2 1 0 0,-4 1-19 0 0,-1-1 0 0 0,0 0 1 0 0,0 0-1 0 0,0-2 0 0 0,-22 3 1 0 0,29-4-219 0 0,-1 1 1 0 0,1-2-1 0 0,-1 1 0 0 0,1-1 1 0 0,-1 0-1 0 0,0 0 1 0 0,1-1-1 0 0,-1 0 0 0 0,1 0 1 0 0,-1-1-1 0 0,1 1 1 0 0,0-1-1 0 0,0-1 1 0 0,0 1-1 0 0,0-1 0 0 0,0 0 1 0 0,0-1-1 0 0,-6-4 1 0 0,9 5-422 0 0,0 0-1 0 0,0 0 1 0 0,0 0 0 0 0,0-1 0 0 0,0 1 0 0 0,1-1 0 0 0,-1 1 0 0 0,1-1 0 0 0,0 0 0 0 0,0 0 0 0 0,1 0 0 0 0,-1-1 0 0 0,1 1 0 0 0,0 0 0 0 0,0 0-1 0 0,0-1 1 0 0,0 1 0 0 0,1-1 0 0 0,0 1 0 0 0,0-1 0 0 0,0 1 0 0 0,1 0 0 0 0,-1-1 0 0 0,1 1 0 0 0,0 0 0 0 0,0-1 0 0 0,1 1 0 0 0,-1 0 0 0 0,3-5 0 0 0,5-17-2987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2 185 6808 0 0,'0'0'2184'0'0,"0"8"2908"0"0,0 25-450 0 0,0-29-4379 0 0,-1 1-18 0 0,1 1 0 0 0,-1-1 0 0 0,2 1 0 0 0,-1 0 0 0 0,0-1 0 0 0,1 1 0 0 0,0-1 0 0 0,1 1 0 0 0,-1-1 0 0 0,1 1 1 0 0,0-1-1 0 0,0 0 0 0 0,1 0 0 0 0,-1 0 0 0 0,4 5 0 0 0,-4-8-197 0 0,0 1-1 0 0,-1 0 1 0 0,1-1-1 0 0,-1 1 1 0 0,0 0-1 0 0,0 0 1 0 0,0 0-1 0 0,0 0 1 0 0,-1 0-1 0 0,1 0 1 0 0,-1 0-1 0 0,1 4 1 0 0,4 18 127 0 0,10 14 38 0 0,6 7-87 0 0,-12-26-65 0 0,-9-18-59 0 0,0-1 0 0 0,1 0 0 0 0,-1 1 0 0 0,1-1 0 0 0,0 0 0 0 0,-1 1 0 0 0,1-1 0 0 0,0 0 0 0 0,-1 0 1 0 0,1 0-1 0 0,0 0 0 0 0,0 0 0 0 0,0 0 0 0 0,2 2 0 0 0,3 10 4 0 0,-6-12-6 0 0,1-1 0 0 0,-1 1 0 0 0,0 0 0 0 0,0 0 0 0 0,0-1 0 0 0,0 1 0 0 0,1 0 1 0 0,-1-1-1 0 0,0 1 0 0 0,1 0 0 0 0,-1-1 0 0 0,1 1 0 0 0,-1-1 0 0 0,0 1 0 0 0,1 0 0 0 0,-1-1 0 0 0,1 1 1 0 0,0-1-1 0 0,-1 1 0 0 0,1-1 0 0 0,0 1 0 0 0,2 1 4 0 0,0 0 1 0 0,0 0-1 0 0,0 0 1 0 0,0 1-1 0 0,0-1 1 0 0,-1 1-1 0 0,1-1 1 0 0,-1 1-1 0 0,0 0 1 0 0,0 0-1 0 0,0 0 1 0 0,0 1-1 0 0,0-1 1 0 0,-1 0-1 0 0,0 1 0 0 0,2 3 1 0 0,-2 3 59 0 0,2-10 145 0 0,2-16 50 0 0,-23-55 30 0 0,17 63-251 0 0,0 0 0 0 0,0 0 0 0 0,-1 0 0 0 0,0 0 0 0 0,-1 1 0 0 0,-5-14 0 0 0,5 16-22 0 0,1-1 1 0 0,0 1-1 0 0,0-1 0 0 0,1 1 1 0 0,-1-1-1 0 0,1-6 0 0 0,-12-74 150 0 0,6 43-143 0 0,0-17 34 0 0,7-29 53 0 0,25 64-220 0 0,4 3-188 0 0,-7 4-295 0 0,-15 8 194 0 0,-6 10 366 0 0,-1-1 1 0 0,0 1-1 0 0,0-1 0 0 0,1 1 0 0 0,-1-1 1 0 0,0 1-1 0 0,1-1 0 0 0,-1 1 0 0 0,0-1 1 0 0,1 1-1 0 0,-1-1 0 0 0,1 1 1 0 0,-1 0-1 0 0,0-1 0 0 0,1 1 0 0 0,-1 0 1 0 0,1-1-1 0 0,-1 1 0 0 0,1 0 0 0 0,0 0 1 0 0,-1-1-1 0 0,1 1 0 0 0,-1 0 0 0 0,1 0 1 0 0,2-1-203 0 0,0 0 1 0 0,-1 1 0 0 0,1-1-1 0 0,0 0 1 0 0,-1-1 0 0 0,0 1-1 0 0,1 0 1 0 0,-1-1 0 0 0,0 1-1 0 0,4-4 1 0 0,-3 2-204 0 0,-1 1 0 0 0,1 0 0 0 0,0 0 0 0 0,0 1 0 0 0,0-1 1 0 0,0 1-1 0 0,0-1 0 0 0,0 1 0 0 0,0 0 0 0 0,4-1 0 0 0,50-1-10158 0 0,-52 3 6478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7296 0 0,'-1'49'8919'0'0,"-2"2"-5640"0"0,-2 65-156 0 0,6-111-3106 0 0,0-1 0 0 0,0 1 0 0 0,0 0 1 0 0,0 0-1 0 0,0 0 0 0 0,1 0 1 0 0,0-1-1 0 0,5 9 0 0 0,5 14-46 0 0,-11-25 18 0 0,0 0-1 0 0,0 0 0 0 0,1 1 1 0 0,-1-1-1 0 0,0 0 1 0 0,1-1-1 0 0,0 1 0 0 0,-1 0 1 0 0,1 0-1 0 0,3 2 0 0 0,16 20-406 0 0,6 29-1961 0 0,-14-36 1052 0 0,-12-16 1179 0 0,0 0 0 0 0,0 0-1 0 0,0 0 1 0 0,0 0 0 0 0,0 0 0 0 0,-1 0-1 0 0,1 1 1 0 0,0-1 0 0 0,0 0-1 0 0,-1 0 1 0 0,1 1 0 0 0,-1-1 0 0 0,1 0-1 0 0,-1 1 1 0 0,1-1 0 0 0,-1 1-1 0 0,0 1 1 0 0,1-1-110 0 0,-1-1-1 0 0,0 1 1 0 0,0-1-1 0 0,1 1 1 0 0,-1-1-1 0 0,1 1 1 0 0,0-1-1 0 0,-1 0 1 0 0,1 1-1 0 0,0-1 1 0 0,0 0-1 0 0,0 1 1 0 0,0-1-1 0 0,0 0 1 0 0,0 0-1 0 0,2 2 1 0 0,9 14-5600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34 6168 0 0,'-3'-12'3697'0'0,"-21"-8"-496"0"0,15 18 3999 0 0,9 3-7130 0 0,0 1 1 0 0,-1-1-1 0 0,1 0 0 0 0,0 1 1 0 0,0-1-1 0 0,0 0 0 0 0,0 1 1 0 0,0-1-1 0 0,0 0 0 0 0,0 1 1 0 0,0-1-1 0 0,1 0 0 0 0,-1 1 1 0 0,0-1-1 0 0,1 0 0 0 0,-1 1 1 0 0,1-1-1 0 0,1 2 0 0 0,11 25 303 0 0,-12-25-295 0 0,9 19 194 0 0,3 1-163 0 0,12-4 28 0 0,-14 10-10 0 0,27 27 169 0 0,1 12-86 0 0,-22-42-170 0 0,-2 1-1 0 0,-2 1 1 0 0,21 56-1 0 0,-32-78-30 0 0,1 0 1 0 0,-1 0-1 0 0,1-1 1 0 0,1 1-1 0 0,-1-1 1 0 0,8 10-1 0 0,19 33 109 0 0,-21-11-46 0 0,-8-31-58 0 0,0 0-1 0 0,0 0 1 0 0,1-1 0 0 0,-1 1-1 0 0,2 0 1 0 0,-1 0 0 0 0,5 8-1 0 0,-5-10 22 0 0,0 1 0 0 0,-1-1 0 0 0,1 1 0 0 0,-1 0 0 0 0,0-1 0 0 0,-1 1 0 0 0,1 0 0 0 0,-1 0 0 0 0,0 0 0 0 0,-1 7 0 0 0,1-2 135 0 0,0-10-17 0 0,-18-5-9 0 0,-31-58-13 0 0,42 54-122 0 0,0 0 0 0 0,1-1-1 0 0,0 0 1 0 0,0 0 0 0 0,1-1 0 0 0,-5-14 0 0 0,-17-34 49 0 0,15 36-37 0 0,1-1-1 0 0,1 0 1 0 0,1-1 0 0 0,1 0-1 0 0,1-1 1 0 0,2 0 0 0 0,0 0-1 0 0,2 0 1 0 0,-1-36 0 0 0,5 57-20 0 0,0 0 1 0 0,0 0-1 0 0,0 1 1 0 0,0-1-1 0 0,1 1 1 0 0,0-1 0 0 0,0 1-1 0 0,0-1 1 0 0,0 1-1 0 0,1 0 1 0 0,0 0-1 0 0,0 0 1 0 0,0 0 0 0 0,0 1-1 0 0,0-1 1 0 0,1 1-1 0 0,0 0 1 0 0,-1 0-1 0 0,1 0 1 0 0,0 0 0 0 0,1 1-1 0 0,-1 0 1 0 0,0 0-1 0 0,1 0 1 0 0,-1 0-1 0 0,1 1 1 0 0,6-2 0 0 0,31-2 6 0 0,-33 7 5 0 0,-2 0-6 0 0,-1-2-8 0 0,1 1 0 0 0,-1 0 0 0 0,1 0 1 0 0,-1 1-1 0 0,0-1 0 0 0,0 2 0 0 0,0-1 1 0 0,0 0-1 0 0,0 1 0 0 0,-1 0 0 0 0,6 5 0 0 0,12 4-1 0 0,-20-10-3 0 0,0 0 0 0 0,0 0 0 0 0,0 0 0 0 0,0 1 0 0 0,0-1 1 0 0,-1 1-1 0 0,1 0 0 0 0,-1 0 0 0 0,0 0 0 0 0,0 0 1 0 0,0 0-1 0 0,0 0 0 0 0,2 5 0 0 0,17 54-79 0 0,-1-2-11 0 0,-17-50 81 0 0,0 1-1 0 0,0 0 1 0 0,-1-1 0 0 0,0 1-1 0 0,-1 0 1 0 0,-1 0 0 0 0,0 0-1 0 0,0 0 1 0 0,-3 16 0 0 0,1 21-11 0 0,2-44 32 0 0,-1 1 0 0 0,1-1 0 0 0,-1 1 0 0 0,0-1 0 0 0,-1 1 0 0 0,1-1 0 0 0,-3 6 0 0 0,3-8-3 0 0,1-1 0 0 0,-1 0 0 0 0,1 1 0 0 0,-1-1 0 0 0,0 0 0 0 0,0 1 0 0 0,0-1 0 0 0,1 0 0 0 0,-1 0 0 0 0,0 0 0 0 0,0 0 0 0 0,-1 0 0 0 0,1 0 0 0 0,0 0 0 0 0,0 0 0 0 0,0 0 0 0 0,-1-1 0 0 0,1 1 0 0 0,0 0 0 0 0,-1-1 0 0 0,-1 1 0 0 0,1-1 69 0 0,-8-33 114 0 0,6 26-169 0 0,2 2-10 0 0,0 1 1 0 0,0-1-1 0 0,1 0 0 0 0,-1 0 0 0 0,1 0 0 0 0,0 1 0 0 0,0-1 0 0 0,0 0 0 0 0,1 0 1 0 0,0 0-1 0 0,0-6 0 0 0,0 6-2 0 0,0 1-1 0 0,0-1 1 0 0,1 1 0 0 0,0-1 0 0 0,-1 1 0 0 0,1 0-1 0 0,1-1 1 0 0,-1 1 0 0 0,1 0 0 0 0,-1 0-1 0 0,1 0 1 0 0,1 0 0 0 0,-1 0 0 0 0,4-6 0 0 0,-2 7-2 0 0,0-1 1 0 0,0 1 0 0 0,0 0-1 0 0,0 0 1 0 0,1 0 0 0 0,-1 0 0 0 0,1 1-1 0 0,0 0 1 0 0,-1 0 0 0 0,1 0-1 0 0,0 0 1 0 0,0 1 0 0 0,0 0 0 0 0,9-1-1 0 0,45 2 81 0 0,-55 0-79 0 0,-1 1 0 0 0,1-1 0 0 0,0 1 0 0 0,-1 0 0 0 0,1 0 0 0 0,0 0 1 0 0,-1 1-1 0 0,1-1 0 0 0,-1 1 0 0 0,0-1 0 0 0,0 1 0 0 0,1 1 0 0 0,-1-1 1 0 0,-1 0-1 0 0,4 3 0 0 0,-5-3-4 0 0,0-1-1 0 0,1 0 1 0 0,-1 1 0 0 0,0-1 0 0 0,1 0-1 0 0,-1 0 1 0 0,0 0 0 0 0,1 0-1 0 0,-1 0 1 0 0,1 0 0 0 0,0 0 0 0 0,-1-1-1 0 0,1 1 1 0 0,2 0 0 0 0,11 8 7 0 0,-5 7 17 0 0,-9-15-24 0 0,0 1 0 0 0,0 0 0 0 0,0-1 0 0 0,0 1 0 0 0,1-1 1 0 0,-1 1-1 0 0,0-1 0 0 0,1 0 0 0 0,-1 1 0 0 0,0-1 0 0 0,1 0 0 0 0,0 0 0 0 0,-1 0 0 0 0,1 0 0 0 0,3 1 1 0 0,1 2 2 0 0,-1 0 1 0 0,0 0-1 0 0,0 1 1 0 0,0 0-1 0 0,0 0 1 0 0,-1 0 0 0 0,1 0-1 0 0,-2 1 1 0 0,1-1-1 0 0,0 1 1 0 0,4 11-1 0 0,5 6 3 0 0,-6-12 4 0 0,3 4 28 0 0,-1 1 0 0 0,0 0 0 0 0,-1 0 0 0 0,9 25 0 0 0,3 2 98 0 0,-3-2-20 0 0,-14-30-63 0 0,1 0-1 0 0,0-1 1 0 0,0 1-1 0 0,7 10 0 0 0,-8-15-24 0 0,0 0-1 0 0,0 0 0 0 0,0 1 0 0 0,-1-1 0 0 0,0 0 0 0 0,0 1 1 0 0,0 0-1 0 0,0 9 0 0 0,-2-7 50 0 0,0-1 1 0 0,0 1-1 0 0,-1-1 1 0 0,0 1-1 0 0,-1-1 1 0 0,0 1-1 0 0,0-1 1 0 0,-6 12-1 0 0,7-17-62 0 0,-1 1 0 0 0,0-1 1 0 0,0 0-1 0 0,-1 0 0 0 0,1-1 0 0 0,-1 1 0 0 0,1 0 1 0 0,-1-1-1 0 0,0 0 0 0 0,0 1 0 0 0,0-1 0 0 0,0 0 0 0 0,-1 0 1 0 0,1-1-1 0 0,0 1 0 0 0,-1-1 0 0 0,1 0 0 0 0,-1 0 1 0 0,1 0-1 0 0,-1 0 0 0 0,-6 0 0 0 0,-19 3-1 0 0,7 0-169 0 0,0-1 0 0 0,0-1 0 0 0,0-2 0 0 0,0 0 0 0 0,-33-4 0 0 0,-21-31-2165 0 0,74 34 2040 0 0,0 0 1 0 0,-1 0-1 0 0,1 0 0 0 0,0 0 0 0 0,0-1 1 0 0,0 1-1 0 0,0-1 0 0 0,0 0 0 0 0,1 0 1 0 0,-1 1-1 0 0,0-1 0 0 0,-1-4 0 0 0,0 2-497 0 0,0 0-1 0 0,1-1 0 0 0,0 1 0 0 0,0 0 1 0 0,0-1-1 0 0,0 1 0 0 0,1-1 1 0 0,0 0-1 0 0,0 0 0 0 0,0 1 0 0 0,0-1 1 0 0,1 0-1 0 0,0 0 0 0 0,0 0 0 0 0,0 0 1 0 0,0 1-1 0 0,3-9 0 0 0,4 3-4133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126 327 5232 0 0,'-45'4'7984'0'0,"39"0"-7688"0"0,1-1 1 0 0,-1 1 0 0 0,1 1-1 0 0,0-1 1 0 0,1 1-1 0 0,-1 0 1 0 0,1 0 0 0 0,-1 0-1 0 0,2 1 1 0 0,-1-1 0 0 0,0 1-1 0 0,1 0 1 0 0,0 0 0 0 0,1 0-1 0 0,-1 0 1 0 0,1 1 0 0 0,1-1-1 0 0,-3 12 1 0 0,1 10 102 0 0,1-1 1 0 0,1 1-1 0 0,3 36 0 0 0,0-6 213 0 0,-1-47-492 0 0,1-1 0 0 0,0 0 0 0 0,1 1 0 0 0,0-1 0 0 0,0 0 0 0 0,1 0 0 0 0,1-1 0 0 0,9 18 0 0 0,0 0 100 0 0,-11-23-191 0 0,-1 0 0 0 0,1-1 0 0 0,-1 1 0 0 0,1-1 0 0 0,0 0 1 0 0,0 1-1 0 0,1-1 0 0 0,-1-1 0 0 0,1 1 0 0 0,-1 0 0 0 0,1-1 0 0 0,0 0 1 0 0,0 0-1 0 0,0 0 0 0 0,0 0 0 0 0,0-1 0 0 0,7 2 0 0 0,-9-2-21 0 0,0 0 0 0 0,0-1 0 0 0,1 1 0 0 0,-1-1 0 0 0,0 0 0 0 0,1 0 0 0 0,-1 1 0 0 0,0-1 0 0 0,1-1 0 0 0,-1 1 0 0 0,0 0 0 0 0,1-1 0 0 0,-1 1 0 0 0,0-1 0 0 0,1 0 0 0 0,-1 1 0 0 0,0-1 0 0 0,0 0 0 0 0,0 0 0 0 0,0-1 0 0 0,0 1 0 0 0,0 0 0 0 0,0-1 0 0 0,0 1 0 0 0,0-1 0 0 0,-1 0 0 0 0,1 1 0 0 0,-1-1 0 0 0,1 0 0 0 0,-1 0 0 0 0,0 0 0 0 0,0 0 0 0 0,2-3 0 0 0,33-108-8 0 0,-32 105-6 0 0,-1 0 1 0 0,-1 0 0 0 0,1-1-1 0 0,-2 1 1 0 0,1-1 0 0 0,-1 1-1 0 0,0-13 1 0 0,3-15 0 0 0,-3 18 17 0 0,-1 0 1 0 0,-1 0 0 0 0,0 0-1 0 0,-1 0 1 0 0,-1 0 0 0 0,-1 0 0 0 0,0 1-1 0 0,-8-19 1 0 0,-10-51 39 0 0,17 66-20 0 0,-2 0-1 0 0,-8-22 1 0 0,8 26 10 0 0,1 0 0 0 0,1 0 0 0 0,-5-28 0 0 0,8 31 47 0 0,0 1 0 0 0,-1 0 0 0 0,-1 0 0 0 0,0 0 0 0 0,-1 0 0 0 0,0 0 0 0 0,-8-12 0 0 0,4 14 878 0 0,3 13-311 0 0,3 24-28 0 0,9 32-318 0 0,2-18-144 0 0,-7-31-144 0 0,0-1 0 0 0,1 0 1 0 0,0 1-1 0 0,0-1 0 0 0,1 0 1 0 0,0 0-1 0 0,5 8 0 0 0,39 107-43 0 0,-19-43 4 0 0,-20-53-47 0 0,-8-24 55 0 0,0-1-1 0 0,0 0 0 0 0,1 1 1 0 0,-1-1-1 0 0,1 0 1 0 0,0 0-1 0 0,0 1 0 0 0,0-1 1 0 0,0 0-1 0 0,0 0 0 0 0,2 2 1 0 0,14 29-410 0 0,-14-26 150 0 0,0-1 1 0 0,1 0-1 0 0,-1 0 0 0 0,1 0 0 0 0,0 0 0 0 0,7 7 0 0 0,-8-11-101 0 0,-1 0 0 0 0,1 0-1 0 0,-1 0 1 0 0,1-1-1 0 0,0 1 1 0 0,0-1-1 0 0,0 0 1 0 0,-1 0 0 0 0,1 0-1 0 0,0 0 1 0 0,0 0-1 0 0,0-1 1 0 0,1 1-1 0 0,-1-1 1 0 0,0 0 0 0 0,0 0-1 0 0,0 0 1 0 0,0 0-1 0 0,5-2 1 0 0,-6 2 170 0 0,0-1 1 0 0,0 0 0 0 0,0 1-1 0 0,-1-1 1 0 0,1 0 0 0 0,-1 0-1 0 0,1 0 1 0 0,0 0-1 0 0,-1-1 1 0 0,1 1 0 0 0,-1 0-1 0 0,0-1 1 0 0,0 1 0 0 0,1-1-1 0 0,-1 1 1 0 0,2-4 0 0 0,21-19-3109 0 0,-22 22 3122 0 0,1 1 0 0 0,-1-1 0 0 0,1 1 0 0 0,-1-1 0 0 0,0 0 0 0 0,0 0 0 0 0,0 0 0 0 0,0 0 0 0 0,0 0 1 0 0,0 0-1 0 0,-1-1 0 0 0,1 1 0 0 0,-1-1 0 0 0,1 1 0 0 0,1-6 0 0 0,-3 7 99 0 0,1-1-1 0 0,0 1 0 0 0,0-1 1 0 0,-1 1-1 0 0,1 0 1 0 0,0-1-1 0 0,0 1 1 0 0,1 0-1 0 0,-1 0 0 0 0,0 0 1 0 0,0 0-1 0 0,1 0 1 0 0,-1 0-1 0 0,0 0 1 0 0,1 0-1 0 0,-1 0 1 0 0,1 1-1 0 0,1-1 0 0 0,10-7-353 0 0,0-15-720 0 0,-4 12-1810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21 3400 0 0,'0'0'1289'0'0,"0"-10"2409"0"0,-2 0 4908 0 0,-2 10-8375 0 0,0 0-1 0 0,1 0 1 0 0,-1 1 0 0 0,0-1 0 0 0,1 1-1 0 0,-1 0 1 0 0,1 0 0 0 0,-1 0 0 0 0,1 0-1 0 0,-1 0 1 0 0,1 1 0 0 0,0 0 0 0 0,0 0-1 0 0,0 0 1 0 0,0 0 0 0 0,0 0 0 0 0,0 0-1 0 0,0 1 1 0 0,1 0 0 0 0,-1-1 0 0 0,1 1 0 0 0,0 0-1 0 0,0 0 1 0 0,0 0 0 0 0,0 0 0 0 0,-2 6-1 0 0,-53 63 733 0 0,29-32-448 0 0,22-33-434 0 0,0 0 0 0 0,1 0 0 0 0,0 0 0 0 0,1 1 0 0 0,-4 10 0 0 0,3-8-32 0 0,-6 24 112 0 0,11-33-157 0 0,0 1 0 0 0,0-1 0 0 0,0 0-1 0 0,0 1 1 0 0,0-1 0 0 0,0 0 0 0 0,0 0-1 0 0,0 1 1 0 0,1-1 0 0 0,-1 0 0 0 0,0 1-1 0 0,1-1 1 0 0,-1 0 0 0 0,1 0 0 0 0,0 0-1 0 0,-1 0 1 0 0,1 0 0 0 0,0 0 0 0 0,-1 0-1 0 0,1 0 1 0 0,0 0 0 0 0,0 0-1 0 0,2 2 1 0 0,10 10 43 0 0,-12-12-48 0 0,0 1 1 0 0,1-1 0 0 0,-1 1-1 0 0,1-1 1 0 0,-1 1 0 0 0,1-1-1 0 0,0 0 1 0 0,0 1 0 0 0,-1-1-1 0 0,1 0 1 0 0,0 0 0 0 0,0 0-1 0 0,0-1 1 0 0,0 1 0 0 0,0 0-1 0 0,0-1 1 0 0,0 1 0 0 0,4-1-1 0 0,98 10-152 0 0,-100-12 107 0 0,-1 0 0 0 0,1 0 0 0 0,-1 0 0 0 0,0 0 0 0 0,0-1 1 0 0,0 1-1 0 0,0-1 0 0 0,3-3 0 0 0,3-2-12 0 0,-5 5 39 0 0,-1-1 0 0 0,1 1-1 0 0,-1-1 1 0 0,0 1 0 0 0,0-1-1 0 0,-1 0 1 0 0,1 0 0 0 0,-1 0-1 0 0,0-1 1 0 0,0 1 0 0 0,0-1-1 0 0,0 1 1 0 0,-1-1 0 0 0,0 1-1 0 0,0-1 1 0 0,0 0 0 0 0,-1 1-1 0 0,1-1 1 0 0,-1-7 0 0 0,9-34 15 0 0,0 5-6 0 0,-12 25 67 0 0,-3-11 99 0 0,7 24-76 0 0,5 16-17 0 0,-4 13 19 0 0,-2-25-76 0 0,0 0 1 0 0,-1 1-1 0 0,1-1 0 0 0,0 1 0 0 0,0-1 0 0 0,0 1 0 0 0,0-1 0 0 0,1 1 0 0 0,-1-1 0 0 0,0 1 0 0 0,0-1 0 0 0,1 1 0 0 0,-1-1 0 0 0,1 0 0 0 0,0 1 0 0 0,-1-1 0 0 0,1 0 0 0 0,0 0 0 0 0,0 1 0 0 0,0-1 0 0 0,0 0 1 0 0,1 2-1 0 0,0-1 4 0 0,1 0 0 0 0,-1 0 0 0 0,0 0 0 0 0,0 1 0 0 0,0-1 0 0 0,-1 1 0 0 0,1 0 0 0 0,0-1 0 0 0,-1 1 0 0 0,0 0 0 0 0,0 0 0 0 0,0 0 0 0 0,0 0 0 0 0,0 0 0 0 0,0 0 0 0 0,-1 0 0 0 0,0 0 0 0 0,1 0 0 0 0,-2 5 0 0 0,2-5-4 0 0,-1 0 0 0 0,0 1 0 0 0,1-1 0 0 0,-1 0 1 0 0,1 0-1 0 0,0 0 0 0 0,0 0 0 0 0,0 0 1 0 0,1 0-1 0 0,-1 0 0 0 0,1 0 0 0 0,-1 0 0 0 0,3 2 1 0 0,12 24 95 0 0,4 34 180 0 0,-12-34-20 0 0,19 41 1 0 0,-17-46-27 0 0,11 44 0 0 0,5 11 192 0 0,-21-67-357 0 0,0-2-11 0 0,0 0 0 0 0,-1 0-1 0 0,0 0 1 0 0,-1 1 0 0 0,0-1 0 0 0,-1 1-1 0 0,0 0 1 0 0,0 14 0 0 0,-1-16-31 0 0,1 0-1 0 0,-1 1 1 0 0,1-1 0 0 0,4 11-1 0 0,-2-8 21 0 0,-1-1 0 0 0,0 1-1 0 0,-1-1 1 0 0,1 21-1 0 0,-1 14 15 0 0,0-30-107 0 0,-1-1 0 0 0,-1 0-1 0 0,0 1 1 0 0,-1-1-1 0 0,-1 0 1 0 0,-6 27-1 0 0,6-38-98 0 0,-1-1 0 0 0,1 1-1 0 0,-1-1 1 0 0,0 0-1 0 0,0 0 1 0 0,-1 0-1 0 0,1-1 1 0 0,0 1 0 0 0,-1-1-1 0 0,0 0 1 0 0,1 0-1 0 0,-8 3 1 0 0,8-3-197 0 0,0-1 1 0 0,0 1 0 0 0,0-1-1 0 0,-1 0 1 0 0,1 0 0 0 0,0 0-1 0 0,-1-1 1 0 0,1 1 0 0 0,-1-1-1 0 0,1 1 1 0 0,0-1 0 0 0,-1 0-1 0 0,1 0 1 0 0,-1-1-1 0 0,1 1 1 0 0,-1-1 0 0 0,-3-1-1 0 0,3 0-290 0 0,0 0 0 0 0,0-1 0 0 0,0 1 0 0 0,1-1 0 0 0,-1 0 0 0 0,1 0 0 0 0,-1-1 0 0 0,1 1 0 0 0,-4-7 0 0 0,-8-27-4023 0 0,12 14 1891 0 0,-4 9-1834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1:2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3944 0 0,'-4'7'950'0'0,"0"-1"-1"0"0,-1 1 1 0 0,0-1 0 0 0,0 0 0 0 0,-11 9-1 0 0,9-8 261 0 0,0 1-1 0 0,1 0 1 0 0,0 0-1 0 0,-9 15 0 0 0,11-16-724 0 0,0 0 0 0 0,-1 0 0 0 0,0 0 0 0 0,-10 10 0 0 0,13-16-408 0 0,1 1 0 0 0,0-1 1 0 0,0 1-1 0 0,-1-1 0 0 0,1 1 0 0 0,0-1 0 0 0,0 1 1 0 0,0 0-1 0 0,1 0 0 0 0,-1-1 0 0 0,0 1 0 0 0,1 0 0 0 0,-1 0 1 0 0,1 2-1 0 0,-1-2 2 0 0,1 0 1 0 0,-1 0-1 0 0,1 0 1 0 0,-1 0-1 0 0,0 0 1 0 0,0 0-1 0 0,1 0 1 0 0,-1-1-1 0 0,-1 1 1 0 0,1 0-1 0 0,0 0 1 0 0,0-1-1 0 0,-3 3 1 0 0,2-1 44 0 0,1-1 1 0 0,-1 1-1 0 0,1-1 0 0 0,0 1 1 0 0,0 0-1 0 0,0-1 1 0 0,0 1-1 0 0,0 0 0 0 0,0 0 1 0 0,1-1-1 0 0,0 1 1 0 0,-1 0-1 0 0,1 5 1 0 0,5 40 1147 0 0,-1-41-1149 0 0,0 0 0 0 0,1-1 0 0 0,0 1 0 0 0,0-1 0 0 0,1 0 0 0 0,0-1-1 0 0,0 1 1 0 0,0-1 0 0 0,1 0 0 0 0,13 7 0 0 0,-5-1 33 0 0,4 2 151 0 0,41 20 0 0 0,-5-3 78 0 0,7 10 47 0 0,-57-37-393 0 0,0 1 0 0 0,0-1 0 0 0,-1 1 0 0 0,1 0 0 0 0,-1 0-1 0 0,6 8 1 0 0,26 22 345 0 0,-26-28-315 0 0,-9-5-57 0 0,1 0 0 0 0,0 0 0 0 0,-1 0 0 0 0,1 0 0 0 0,-1 0 0 0 0,1 0-1 0 0,-1 1 1 0 0,1-1 0 0 0,-1 0 0 0 0,0 1 0 0 0,0-1 0 0 0,0 1 0 0 0,0-1 0 0 0,0 1 0 0 0,2 3 0 0 0,-2-3 1 0 0,0 0 0 0 0,0 0 0 0 0,0 1 1 0 0,1-1-1 0 0,-1-1 0 0 0,0 1 0 0 0,1 0 0 0 0,0 0 0 0 0,-1 0 1 0 0,1-1-1 0 0,0 1 0 0 0,0-1 0 0 0,0 0 0 0 0,0 1 0 0 0,0-1 1 0 0,0 0-1 0 0,1 0 0 0 0,1 1 0 0 0,4 1 37 0 0,-7-2-23 0 0,0 0 1 0 0,0 0-1 0 0,0 0 1 0 0,0 1-1 0 0,0-1 1 0 0,0 0-1 0 0,0 0 1 0 0,-1 0-1 0 0,1 1 1 0 0,-1-1-1 0 0,1 0 1 0 0,-1 1-1 0 0,1-1 1 0 0,-1 1-1 0 0,0-1 1 0 0,1 2-1 0 0,3 11 198 0 0,-1-10-138 0 0,0 1 0 0 0,-1 0 0 0 0,0 0 0 0 0,0 0 0 0 0,0 0 0 0 0,0 0 0 0 0,-1 1 0 0 0,0-1 0 0 0,0 0 0 0 0,0 1 0 0 0,-1-1 0 0 0,0 1 0 0 0,0-1 1 0 0,0 1-1 0 0,-1 5 0 0 0,0 15 161 0 0,1-24-250 0 0,0-1-1 0 0,-1 1 1 0 0,1-1 0 0 0,0 1-1 0 0,-1 0 1 0 0,1-1 0 0 0,-1 1-1 0 0,1-1 1 0 0,-1 1 0 0 0,0-1-1 0 0,0 1 1 0 0,0-1 0 0 0,0 0-1 0 0,0 1 1 0 0,0-1 0 0 0,0 0-1 0 0,0 0 1 0 0,0 0 0 0 0,-1 1-1 0 0,1-1 1 0 0,0-1 0 0 0,-3 3-1 0 0,-1-1-122 0 0,-1 1 0 0 0,0-1 0 0 0,1 0-1 0 0,-1 0 1 0 0,0 0 0 0 0,-9 1 0 0 0,1-2-1010 0 0,1 1 0 0 0,-1-2 0 0 0,0 0 0 0 0,1 0 0 0 0,-17-3 0 0 0,25 0-172 0 0,1 0 0 0 0,-1 0 0 0 0,1 0 0 0 0,-1 0 0 0 0,1-1 0 0 0,0 1 0 0 0,0-1 0 0 0,1 0 0 0 0,-1 0 0 0 0,1-1 0 0 0,0 1 0 0 0,-3-7 0 0 0,4-1-2649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6840 0 0,'-1'3'4807'0'0,"3"19"-2606"0"0,40 54 4712 0 0,-33-44-5553 0 0,-7-23-1256 0 0,0 0 0 0 0,0 0-1 0 0,1 0 1 0 0,0-1 0 0 0,1 1-1 0 0,0-1 1 0 0,0 0 0 0 0,1 0-1 0 0,7 10 1 0 0,-11-16-111 0 0,1 0-1 0 0,-1 0 1 0 0,1 0-1 0 0,-1 1 1 0 0,0-1 0 0 0,0 0-1 0 0,0 1 1 0 0,0-1 0 0 0,0 1-1 0 0,-1-1 1 0 0,1 1-1 0 0,-1 4 1 0 0,7 19-406 0 0,-5-19-487 0 0,0 0 1 0 0,-1 0 0 0 0,1 0 0 0 0,-2 0-1 0 0,1 0 1 0 0,-1 0 0 0 0,0 10-1 0 0,-1-4-1632 0 0,10 11-6205 0 0,-9-14 5128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4296 0 0,'-3'0'3875'0'0,"-12"2"-1166"0"0,-71 61 4869 0 0,82-61-7466 0 0,2-2-47 0 0,1 1 0 0 0,-1 0 1 0 0,1-1-1 0 0,0 1 0 0 0,-1 0 0 0 0,1 0 1 0 0,0 0-1 0 0,-1 0 0 0 0,1 0 1 0 0,0 1-1 0 0,0-1 0 0 0,0 0 0 0 0,0 1 1 0 0,0-1-1 0 0,0 0 0 0 0,0 1 1 0 0,1-1-1 0 0,-2 4 0 0 0,0-3 34 0 0,0 1 0 0 0,0-1 0 0 0,0 0 0 0 0,-1 1 0 0 0,1-1 0 0 0,-1 0 0 0 0,1 0 0 0 0,-1-1 0 0 0,0 1 0 0 0,1-1 0 0 0,-1 1 1 0 0,-5 1-1 0 0,-9 6 252 0 0,5 2-85 0 0,1 0 1 0 0,0 0-1 0 0,1 1 1 0 0,0 0-1 0 0,1 1 1 0 0,0 0-1 0 0,-13 28 1 0 0,14-25-108 0 0,6-13-125 0 0,0 0 0 0 0,0 1 0 0 0,1-1 0 0 0,0 0 1 0 0,-1 1-1 0 0,1 0 0 0 0,1-1 0 0 0,-1 1 0 0 0,0-1 0 0 0,1 1 0 0 0,0 0 0 0 0,0 7 0 0 0,0-1 15 0 0,1 0 1 0 0,0 0-1 0 0,1 0 0 0 0,0 0 0 0 0,0-1 0 0 0,1 1 1 0 0,1 0-1 0 0,-1-1 0 0 0,11 18 0 0 0,-1-11 0 0 0,-9-12-36 0 0,0 1 1 0 0,0-1-1 0 0,-1 1 1 0 0,0 0 0 0 0,0 0-1 0 0,0 0 1 0 0,-1 1-1 0 0,3 7 1 0 0,43 68 134 0 0,-47-78-138 0 0,0 0-1 0 0,0 0 1 0 0,0-1 0 0 0,0 1-1 0 0,1 0 1 0 0,-1-1 0 0 0,1 1-1 0 0,0-1 1 0 0,0 1 0 0 0,0-1 0 0 0,0 0-1 0 0,0 0 1 0 0,3 3 0 0 0,-3-3 2 0 0,1 0 0 0 0,-1 0 1 0 0,0 0-1 0 0,0 0 1 0 0,0 0-1 0 0,-1 1 1 0 0,1-1-1 0 0,0 1 0 0 0,-1-1 1 0 0,0 1-1 0 0,1 0 1 0 0,0 4-1 0 0,4 4 73 0 0,1 0-1 0 0,0-1 1 0 0,0 0-1 0 0,10 10 1 0 0,-9-11-42 0 0,-7-7-23 0 0,1 0 0 0 0,0 0 1 0 0,-1 1-1 0 0,1-1 1 0 0,-1 0-1 0 0,0 1 0 0 0,0-1 1 0 0,0 1-1 0 0,0-1 1 0 0,0 1-1 0 0,-1-1 0 0 0,1 5 1 0 0,5 11 70 0 0,8-2 23 0 0,-13-15-102 0 0,0 0 0 0 0,0 0 0 0 0,0 0 0 0 0,0 0 0 0 0,0 1 1 0 0,0-1-1 0 0,0 0 0 0 0,0 1 0 0 0,0-1 0 0 0,-1 1 0 0 0,1-1 1 0 0,0 1-1 0 0,-1-1 0 0 0,0 1 0 0 0,1 0 0 0 0,-1-1 0 0 0,0 1 1 0 0,0 0-1 0 0,0 2 0 0 0,0 4 22 0 0,0 0 1 0 0,1 0-1 0 0,0-1 0 0 0,0 1 1 0 0,0-1-1 0 0,1 1 0 0 0,0-1 1 0 0,1 1-1 0 0,0-1 0 0 0,0 0 1 0 0,7 12-1 0 0,-8-14 4 0 0,1 0 1 0 0,-2 1-1 0 0,1-1 0 0 0,-1 1 1 0 0,1 0-1 0 0,-1-1 0 0 0,-1 1 1 0 0,1 0-1 0 0,-1 0 0 0 0,0-1 1 0 0,-1 1-1 0 0,-1 9 0 0 0,1 12 100 0 0,1-25-132 0 0,1 1 0 0 0,-1 0 1 0 0,0-1-1 0 0,0 1 0 0 0,0 0 0 0 0,-1-1 0 0 0,1 1 1 0 0,-1-1-1 0 0,1 1 0 0 0,-1 0 0 0 0,0-1 1 0 0,0 1-1 0 0,0-1 0 0 0,0 0 0 0 0,0 1 1 0 0,-1-1-1 0 0,1 0 0 0 0,-1 0 0 0 0,0 0 1 0 0,1 0-1 0 0,-1 0 0 0 0,0 0 0 0 0,0 0 0 0 0,0-1 1 0 0,0 1-1 0 0,-4 1 0 0 0,-2 0-91 0 0,-1-1 1 0 0,1 0-1 0 0,-1-1 0 0 0,0 0 0 0 0,0 0 0 0 0,1-1 1 0 0,-11-1-1 0 0,19 1 80 0 0,-6-1-212 0 0,1 0 0 0 0,0 0 0 0 0,0-1 0 0 0,0 1-1 0 0,0-2 1 0 0,-6-2 0 0 0,-5-2-367 0 0,13 5 243 0 0,0 0 0 0 0,0 0 0 0 0,-1 0 0 0 0,2 0 0 0 0,-1 0 0 0 0,0-1-1 0 0,0 1 1 0 0,1-1 0 0 0,-1 0 0 0 0,1 0 0 0 0,0 0 0 0 0,0 0 0 0 0,0 0 0 0 0,0 0 0 0 0,0 0-1 0 0,1-1 1 0 0,0 1 0 0 0,0-1 0 0 0,-1 1 0 0 0,2-1 0 0 0,-2-5 0 0 0,-1-9-1818 0 0,1 1 0 0 0,0-1 0 0 0,1-18 1 0 0,1 33 1844 0 0,0 0-1 0 0,0 0 1 0 0,1 0 0 0 0,-1-1 0 0 0,1 1-1 0 0,0 0 1 0 0,-1 0 0 0 0,1 0 0 0 0,1 1 0 0 0,1-6-1 0 0,-3 8 259 0 0,9-15-3671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5744 0 0,'0'16'7721'0'0,"0"19"-4400"0"0,0-15-1883 0 0,-1-15-1198 0 0,0 1-1 0 0,1-1 1 0 0,0 0 0 0 0,0 1 0 0 0,0-1-1 0 0,1 0 1 0 0,0 0 0 0 0,0 0 0 0 0,0 0-1 0 0,1 0 1 0 0,0 0 0 0 0,3 8 0 0 0,-4-11-166 0 0,0 0 1 0 0,0 0 0 0 0,0 0 0 0 0,0 0 0 0 0,-1 0-1 0 0,1 0 1 0 0,-1 0 0 0 0,1 0 0 0 0,-1 0 0 0 0,0 0 0 0 0,0 3-1 0 0,1-2-7 0 0,-1 0 0 0 0,0 1 0 0 0,1-1 0 0 0,-1 0 0 0 0,1 0 1 0 0,0 0-1 0 0,0 0 0 0 0,0 0 0 0 0,3 5 0 0 0,18 26 619 0 0,-14-20-421 0 0,0-1 0 0 0,1 0 0 0 0,1 0 0 0 0,21 21 1 0 0,-24-27-189 0 0,2 0-1 0 0,-1-1 1 0 0,1 1 0 0 0,0-2 0 0 0,0 1 0 0 0,13 4 0 0 0,-20-9-74 0 0,0 0-1 0 0,0 0 1 0 0,0 0 0 0 0,0-1-1 0 0,0 1 1 0 0,0-1 0 0 0,0 0-1 0 0,0 1 1 0 0,0-1-1 0 0,0 0 1 0 0,0 0 0 0 0,1 0-1 0 0,-1-1 1 0 0,0 1 0 0 0,0 0-1 0 0,0-1 1 0 0,0 1 0 0 0,0-1-1 0 0,0 0 1 0 0,0 0-1 0 0,-1 1 1 0 0,1-1 0 0 0,0-1-1 0 0,0 1 1 0 0,-1 0 0 0 0,1 0-1 0 0,0-1 1 0 0,-1 1 0 0 0,1 0-1 0 0,-1-1 1 0 0,0 0-1 0 0,1 1 1 0 0,-1-1 0 0 0,0 0-1 0 0,0 0 1 0 0,0 1 0 0 0,1-4-1 0 0,5-5 20 0 0,-6 9-16 0 0,0 0-1 0 0,0 0 1 0 0,-1 0 0 0 0,1 1-1 0 0,0-1 1 0 0,-1 0-1 0 0,1 0 1 0 0,-1 0 0 0 0,1 0-1 0 0,-1 0 1 0 0,1 0 0 0 0,-1 0-1 0 0,0 0 1 0 0,0 0 0 0 0,1 0-1 0 0,-1-1 1 0 0,0 1 0 0 0,0 0-1 0 0,0-1 1 0 0,9-114-97 0 0,-9 104 102 0 0,-1-1 0 0 0,0 1 0 0 0,-1-1-1 0 0,0 1 1 0 0,-1 0 0 0 0,0 0 0 0 0,-1 0 0 0 0,-5-11 0 0 0,6 16 4 0 0,1 0 0 0 0,0 0 0 0 0,1 1 0 0 0,0-1 0 0 0,0 0 0 0 0,0-10 0 0 0,1 14 122 0 0,0 6-21 0 0,-1 1 0 0 0,1-1 1 0 0,0 0-1 0 0,0 0 0 0 0,0 0 0 0 0,0 0 0 0 0,1 0 0 0 0,-1 0 0 0 0,1 0 0 0 0,0 0 1 0 0,-1 0-1 0 0,3 3 0 0 0,1 15 110 0 0,-3-14-187 0 0,0 1 0 0 0,0-1 1 0 0,1 0-1 0 0,0 0 0 0 0,1 0 0 0 0,-1 0 0 0 0,7 11 0 0 0,4 14-1 0 0,0-7-26 0 0,-12-22-12 0 0,1-1 1 0 0,-1 0-1 0 0,0 1 0 0 0,0-1 1 0 0,0 1-1 0 0,0-1 1 0 0,0 1-1 0 0,0-1 1 0 0,-1 1-1 0 0,1 0 0 0 0,-1-1 1 0 0,0 6-1 0 0,8 6-82 0 0,-7-13 37 0 0,0 0 1 0 0,0 0 0 0 0,0-1-1 0 0,-1 1 1 0 0,1 0-1 0 0,0 0 1 0 0,-1 0 0 0 0,1 0-1 0 0,-1 0 1 0 0,1 0-1 0 0,-1 0 1 0 0,1 0-1 0 0,-1 0 1 0 0,0 0 0 0 0,1 0-1 0 0,-1 2 1 0 0,2 3-1300 0 0,1-12-820 0 0,6-18-2297 0 0,-6 18 3343 0 0,-3 4 935 0 0,1 1 0 0 0,0-1 0 0 0,-1 0 0 0 0,1 1 0 0 0,-1-1 0 0 0,0 1 0 0 0,1-1-1 0 0,-1 0 1 0 0,0 1 0 0 0,0-1 0 0 0,0 0 0 0 0,0 1 0 0 0,-1-3 0 0 0,1 2 36 0 0,0 1 1 0 0,0-1-1 0 0,0 1 1 0 0,0-1-1 0 0,0 0 1 0 0,0 1-1 0 0,0-1 1 0 0,0 1 0 0 0,1-1-1 0 0,-1 1 1 0 0,1-1-1 0 0,-1 1 1 0 0,1-1-1 0 0,0 1 1 0 0,-1 0-1 0 0,1-1 1 0 0,1-1 0 0 0,30-58-5217 0 0,-22 41 4408 0 0,-2-1 1 0 0,8-26-1 0 0,-13 37-419 0 0,4 1-797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2392 0 0,'9'11'10346'0'0,"-3"14"-6040"0"0,-3 23-428 0 0,-4-14-1425 0 0,0-23-2098 0 0,1 0 1 0 0,0-1 0 0 0,0 1 0 0 0,1 0 0 0 0,1-1 0 0 0,4 19 0 0 0,-4-21-196 0 0,-1-1-1 0 0,0 1 1 0 0,-1 0 0 0 0,1-1-1 0 0,-1 1 1 0 0,-2 9 0 0 0,1 7 468 0 0,1-23-566 0 0,-9-31-96 0 0,9 13-31 0 0,-1 1 3 0 0,0 0 1 0 0,2 0-1 0 0,0 1 0 0 0,1-1 0 0 0,0 0 0 0 0,1 1 1 0 0,1 0-1 0 0,10-29 0 0 0,-7 22 14 0 0,-6 20 44 0 0,-1 0 0 0 0,0 1 0 0 0,1-1 0 0 0,-1 0-1 0 0,1 0 1 0 0,0 0 0 0 0,-1 0 0 0 0,1 1 0 0 0,0-1 0 0 0,0 0-1 0 0,0 1 1 0 0,0-1 0 0 0,0 1 0 0 0,1-1 0 0 0,-1 1 0 0 0,2-2 0 0 0,-1 2 11 0 0,-1 0 1 0 0,0 0 0 0 0,0 0 0 0 0,1 1 0 0 0,-1-1 0 0 0,0 0 0 0 0,1 1 0 0 0,-1-1 0 0 0,1 1 0 0 0,-1-1 0 0 0,1 1 0 0 0,-1 0 0 0 0,3-1 0 0 0,11-1-49 0 0,-13 3 53 0 0,-1 0 0 0 0,1 0 0 0 0,-1 1 0 0 0,0-1 0 0 0,1 0 1 0 0,-1 1-1 0 0,0-1 0 0 0,1 0 0 0 0,-1 1 0 0 0,0 0 0 0 0,0-1 0 0 0,0 1 0 0 0,-1 0 0 0 0,1-1 0 0 0,0 1 0 0 0,-1 0 0 0 0,1 2 0 0 0,10 37 61 0 0,-10-37-35 0 0,14 50 149 0 0,-10-40-140 0 0,-1 1 1 0 0,-1-1-1 0 0,0 1 0 0 0,-1 0 1 0 0,1 19-1 0 0,6 43 331 0 0,0-47 57 0 0,-9-29-90 0 0,0-32-41 0 0,-1 4-268 0 0,0 16-33 0 0,1 0 1 0 0,0-1 0 0 0,0 1 0 0 0,1 0-1 0 0,0 0 1 0 0,1 0 0 0 0,3-11 0 0 0,-2-1-15 0 0,-3 22 10 0 0,0 0 1 0 0,0 0 0 0 0,0 0 0 0 0,0 0 0 0 0,0 0-1 0 0,0-1 1 0 0,0 1 0 0 0,0 0 0 0 0,0 0-1 0 0,0 0 1 0 0,1 0 0 0 0,-1 0 0 0 0,1 0 0 0 0,-1 0-1 0 0,0 0 1 0 0,1 0 0 0 0,0 0 0 0 0,-1 0-1 0 0,1 0 1 0 0,0 0 0 0 0,1-1 0 0 0,11-25-37 0 0,-12 24 33 0 0,0 1 1 0 0,-1-1 0 0 0,1 1-1 0 0,0 0 1 0 0,0-1 0 0 0,1 1-1 0 0,-1 0 1 0 0,0 0 0 0 0,1 0-1 0 0,-1 0 1 0 0,1 0 0 0 0,0 0-1 0 0,-1 0 1 0 0,1 0-1 0 0,2-1 1 0 0,3-2 13 0 0,4-1-32 0 0,-8 6 24 0 0,0 0-1 0 0,0 0 1 0 0,1-1-1 0 0,-1 1 1 0 0,0-1-1 0 0,0 0 1 0 0,-1 0-1 0 0,1 0 1 0 0,0 0-1 0 0,0 0 1 0 0,0 0-1 0 0,-1-1 1 0 0,5-3-1 0 0,15-4 19 0 0,-4 10 3 0 0,-1 1 0 0 0,1 0 0 0 0,18 6 0 0 0,-33-7-16 0 0,-1 0 0 0 0,1 0-1 0 0,-1 0 1 0 0,0 1-1 0 0,0-1 1 0 0,1 1 0 0 0,-1-1-1 0 0,0 1 1 0 0,0 0-1 0 0,0 0 1 0 0,-1 0 0 0 0,1 0-1 0 0,0 0 1 0 0,2 4 0 0 0,18 18 24 0 0,-16-20-27 0 0,0 1-1 0 0,0 0 1 0 0,0 0-1 0 0,-1 1 1 0 0,8 9-1 0 0,-9-10-1 0 0,0 0-1 0 0,0-1 1 0 0,0 1-1 0 0,1-1 1 0 0,0 0-1 0 0,0 0 1 0 0,0 0-1 0 0,0-1 1 0 0,8 5-1 0 0,-11-7-1 0 0,0 0-1 0 0,0 0 1 0 0,0 0 0 0 0,0 1-1 0 0,0-1 1 0 0,0 0-1 0 0,0 1 1 0 0,-1 0 0 0 0,1-1-1 0 0,-1 1 1 0 0,1 0 0 0 0,-1 0-1 0 0,0 0 1 0 0,1 0-1 0 0,0 2 1 0 0,-1-2 2 0 0,0 0 0 0 0,1 1 0 0 0,-1-1 0 0 0,1 0 0 0 0,-1 0 0 0 0,1 0 0 0 0,0 0 0 0 0,0-1 0 0 0,0 1 0 0 0,4 2 0 0 0,4 8-92 0 0,3 2-177 0 0,-4-9 2686 0 0,-4-1-5395 0 0,-2-30-19016 0 0,-3 17 17243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 4832 0 0,'-14'-10'15407'0'0,"17"9"-15090"0"0,-1 1 0 0 0,1 0 0 0 0,0 0 0 0 0,-1 0 0 0 0,1 0-1 0 0,-1 0 1 0 0,1 0 0 0 0,-1 1 0 0 0,1-1 0 0 0,-1 1 0 0 0,1 0 0 0 0,-1 0-1 0 0,1 0 1 0 0,-1 0 0 0 0,0 0 0 0 0,5 3 0 0 0,24 22 526 0 0,-23-21-757 0 0,-5-3-47 0 0,1 1-1 0 0,-1-1 0 0 0,0 1 1 0 0,0 0-1 0 0,0 0 1 0 0,-1 0-1 0 0,1 0 0 0 0,-1 0 1 0 0,1 0-1 0 0,3 8 0 0 0,10 16 208 0 0,24 23 25 0 0,-21-28-97 0 0,28 47 1 0 0,-18-29-16 0 0,-25-35-140 0 0,-1-1 0 0 0,1 1 1 0 0,0 1-1 0 0,-1-1 0 0 0,0 0 0 0 0,-1 1 0 0 0,1-1 0 0 0,-1 1 1 0 0,3 9-1 0 0,1 7 57 0 0,2-1 0 0 0,0 0 0 0 0,12 19 0 0 0,-9-17 33 0 0,-1-1 1 0 0,11 37-1 0 0,0-2 95 0 0,3 13 70 0 0,-20-56-201 0 0,1 1 0 0 0,0-1 0 0 0,10 21 0 0 0,-7-19 43 0 0,-1 0 0 0 0,8 29 0 0 0,5 17 143 0 0,-14-47-179 0 0,-1-1-1 0 0,0 1 0 0 0,5 30 0 0 0,23 71 269 0 0,10 127-100 0 0,-30-136-1134 0 0,-1 117-1 0 0,-12-218 405 0 0,-1-1-1 0 0,0 1 1 0 0,0-1-1 0 0,-1 1 1 0 0,0-1-1 0 0,0 0 1 0 0,0 0-1 0 0,0 0 1 0 0,-1 0-1 0 0,0 0 1 0 0,0 0 0 0 0,0-1-1 0 0,-8 8 1 0 0,-8-1-2056 0 0,18-10 2343 0 0,-1-1 0 0 0,1 1 0 0 0,0-1 1 0 0,-1 1-1 0 0,1 0 0 0 0,0-1 0 0 0,0 1 0 0 0,-1 0 0 0 0,1 0 0 0 0,0 0 0 0 0,0 0 0 0 0,0 0 0 0 0,0 0 0 0 0,0 0 0 0 0,1 0 0 0 0,-2 2 0 0 0,1-2-61 0 0,0 0 0 0 0,1 0 0 0 0,-1 0 0 0 0,0 0 0 0 0,0 0 0 0 0,0-1 0 0 0,0 1 0 0 0,0 0 0 0 0,0 0 0 0 0,0 0 0 0 0,-1-1 0 0 0,1 1 0 0 0,0-1 0 0 0,0 1 0 0 0,0-1-1 0 0,-3 1 1 0 0,-14 7-4154 0 0,1 0-1252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7472 0 0,'1'4'1070'0'0,"0"0"-1"0"0,0-1 1 0 0,1 0 0 0 0,0 1 0 0 0,-1-1 0 0 0,1 0 0 0 0,0 0-1 0 0,5 5 1 0 0,7 14 2891 0 0,-2-3-1340 0 0,-11-17-2406 0 0,1-1 0 0 0,-1 1 1 0 0,0-1-1 0 0,0 1 0 0 0,0 0 0 0 0,0-1 0 0 0,0 1 0 0 0,0 0 1 0 0,0 0-1 0 0,-1 0 0 0 0,1 0 0 0 0,-1 0 0 0 0,1 0 0 0 0,-1 0 1 0 0,0-1-1 0 0,0 1 0 0 0,0 3 0 0 0,9 58 1660 0 0,-8-36-1761 0 0,0-20-273 0 0,-1 0 0 0 0,0 0 0 0 0,0 0 0 0 0,0 0 0 0 0,-1 1-1 0 0,0-1 1 0 0,0 0 0 0 0,-1 0 0 0 0,0 0 0 0 0,-3 7 0 0 0,-8 18-3500 0 0,3-5-1810 0 0,-3-4-5253 0 0,5-21 5098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77 300 3416 0 0,'-5'0'960'0'0,"1"0"0"0"0,-1 0 0 0 0,0-1-1 0 0,0 0 1 0 0,1 0 0 0 0,-1 0 0 0 0,-8-3 0 0 0,12 3-753 0 0,-1 1 0 0 0,1-1 0 0 0,0 0-1 0 0,-1 0 1 0 0,1 0 0 0 0,0 0 0 0 0,0 0 0 0 0,0 0 0 0 0,0 0 0 0 0,0 0 0 0 0,0 0 0 0 0,0-1 0 0 0,0 1-1 0 0,0 0 1 0 0,1-1 0 0 0,-1 1 0 0 0,0 0 0 0 0,1-1 0 0 0,-1 1 0 0 0,1-1 0 0 0,0 1 0 0 0,-1-1-1 0 0,1 1 1 0 0,0-1 0 0 0,0-2 0 0 0,-9-27 2256 0 0,9 25-2249 0 0,1 1 0 0 0,-1-1 0 0 0,1 1-1 0 0,0 0 1 0 0,0 0 0 0 0,1-1 0 0 0,0 1 0 0 0,0 0 0 0 0,0 0 0 0 0,0 0 0 0 0,1 1 0 0 0,0-1 0 0 0,0 1 0 0 0,5-6 0 0 0,1 0 89 0 0,1 0 1 0 0,0 1-1 0 0,0 1 1 0 0,20-13-1 0 0,18-12 327 0 0,-32 17-339 0 0,-15 15-279 0 0,-1 0-1 0 0,1 0 0 0 0,-1 0 0 0 0,1 0 1 0 0,0 0-1 0 0,0 1 0 0 0,0-1 1 0 0,-1 0-1 0 0,1 0 0 0 0,0 0 1 0 0,0 1-1 0 0,0-1 0 0 0,0 0 1 0 0,0 1-1 0 0,0-1 0 0 0,2 0 1 0 0,13-5 112 0 0,-11 3-74 0 0,-1 0 1 0 0,1 1-1 0 0,0 0 1 0 0,0 0-1 0 0,1 0 1 0 0,-1 1-1 0 0,0 0 1 0 0,0 0-1 0 0,1 0 1 0 0,-1 1-1 0 0,1-1 0 0 0,-1 1 1 0 0,0 1-1 0 0,9 0 1 0 0,-12 1-29 0 0,1 0 0 0 0,-1 0-1 0 0,0 1 1 0 0,0-1 0 0 0,0 0 0 0 0,0 1 0 0 0,-1-1 0 0 0,1 1 0 0 0,-1 0-1 0 0,1-1 1 0 0,-1 1 0 0 0,0 0 0 0 0,0 0 0 0 0,0 0 0 0 0,1 6 0 0 0,7 53 141 0 0,-9-7-67 0 0,2-10-39 0 0,-3-1 1 0 0,-8 59-1 0 0,6-78-26 0 0,1 1-1 0 0,2-1 1 0 0,2 30 0 0 0,0 4 73 0 0,-2-56-101 0 0,1 1 1 0 0,-1-1 0 0 0,1 1-1 0 0,0-1 1 0 0,0 1-1 0 0,0-1 1 0 0,1 0-1 0 0,-1 1 1 0 0,1-1-1 0 0,0 0 1 0 0,2 3 0 0 0,0 1 31 0 0,-4-7-33 0 0,0 1 0 0 0,0-1 1 0 0,0 1-1 0 0,0-1 0 0 0,1 1 0 0 0,-1-1 1 0 0,0 1-1 0 0,0-1 0 0 0,0 0 0 0 0,0 1 1 0 0,1-1-1 0 0,-1 1 0 0 0,0-1 0 0 0,1 0 1 0 0,-1 1-1 0 0,0-1 0 0 0,0 0 0 0 0,1 1 1 0 0,-1-1-1 0 0,1 0 0 0 0,-1 1 0 0 0,0-1 0 0 0,1 0 1 0 0,-1 0-1 0 0,1 0 0 0 0,-1 1 0 0 0,0-1 1 0 0,1 0-1 0 0,0 0 0 0 0,3 1-4 0 0,1 0-1 0 0,-1-1 0 0 0,0 1 0 0 0,1-1 1 0 0,-1 0-1 0 0,1 0 0 0 0,-1-1 1 0 0,1 1-1 0 0,-1-1 0 0 0,0 0 1 0 0,1 0-1 0 0,-1-1 0 0 0,0 1 1 0 0,0-1-1 0 0,0 0 0 0 0,0 0 1 0 0,0 0-1 0 0,0-1 0 0 0,6-5 0 0 0,3-3-285 0 0,-1-1 0 0 0,0-1-1 0 0,18-25 1 0 0,-8 9-801 0 0,-7 12-371 0 0,-5 5 197 0 0,0 0 0 0 0,-1 0 0 0 0,11-18 0 0 0,-18 27 884 0 0,0 0-1 0 0,0 0 1 0 0,0 0-1 0 0,1 0 0 0 0,-1 0 1 0 0,1 1-1 0 0,0-1 1 0 0,4-2-1 0 0,-5 3 66 0 0,0 1 0 0 0,0 0 0 0 0,0-1 0 0 0,0 0 0 0 0,0 1 0 0 0,-1-1 1 0 0,1 0-1 0 0,-1 0 0 0 0,1 0 0 0 0,-1 0 0 0 0,1 0 0 0 0,-1 0 0 0 0,0 0 0 0 0,0-1 0 0 0,0 1 0 0 0,1-5 0 0 0,-2 1-345 0 0,0 5 564 0 0,0 0 0 0 0,-1 0 0 0 0,1 1 0 0 0,0-1 0 0 0,0 0 0 0 0,0 1 0 0 0,1-1 0 0 0,-1 0 0 0 0,0 0 0 0 0,0 1 0 0 0,0-1 0 0 0,0 0 0 0 0,1 1 0 0 0,-1-1 0 0 0,0 0 0 0 0,1 1 0 0 0,-1-1 0 0 0,0 0 0 0 0,1 1 0 0 0,-1-1 0 0 0,1 1 0 0 0,-1-1 0 0 0,1 1 0 0 0,-1-1 0 0 0,1 1 0 0 0,-1-1 0 0 0,1 1 0 0 0,0 0 0 0 0,-1-1 0 0 0,1 1 0 0 0,0-1-1 0 0,12-7-3878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 3240 0 0,'-9'-6'2984'0'0,"-8"-7"1378"0"0,11 7-2457 0 0,6 5-1729 0 0,0 1 0 0 0,-1-1 0 0 0,1 1 0 0 0,0-1 0 0 0,-1 1 0 0 0,1 0 0 0 0,-1-1 0 0 0,1 1 0 0 0,-1 0 0 0 0,1-1 0 0 0,0 1 0 0 0,-1 0 0 0 0,0 0 0 0 0,1 0 0 0 0,-1-1 0 0 0,1 1 0 0 0,-1 0 0 0 0,1 0 0 0 0,-1 0 0 0 0,1 0 0 0 0,-1 0 0 0 0,1 0 0 0 0,-1 0 0 0 0,0 0 0 0 0,1 0 0 0 0,-1 0 0 0 0,1 0 0 0 0,-1 0 0 0 0,1 1 0 0 0,-1-1 0 0 0,0 0 9 0 0,-1 0-1 0 0,1 1 1 0 0,0-1-1 0 0,0 1 1 0 0,0-1-1 0 0,0 0 1 0 0,0 1-1 0 0,0 0 1 0 0,0-1-1 0 0,0 1 1 0 0,0 0-1 0 0,0-1 0 0 0,0 1 1 0 0,0 0-1 0 0,0 0 1 0 0,0 0-1 0 0,1 0 1 0 0,-1 0-1 0 0,0 0 1 0 0,1 0-1 0 0,-2 1 1 0 0,-12 37 1656 0 0,10-23-1466 0 0,1 0 0 0 0,-1 34-1 0 0,-5 212 790 0 0,9-247-1143 0 0,-1-9-13 0 0,1 0-1 0 0,0 0 0 0 0,1 0 0 0 0,0 0 1 0 0,0 0-1 0 0,0-1 0 0 0,0 1 1 0 0,4 7-1 0 0,22 80 66 0 0,-19-63-60 0 0,-8-26-16 0 0,1 1 1 0 0,0-1-1 0 0,0 0 1 0 0,0 1 0 0 0,1-1-1 0 0,0 0 1 0 0,0 0 0 0 0,0 0-1 0 0,0 0 1 0 0,0 0-1 0 0,1-1 1 0 0,4 6 0 0 0,7 10-4 0 0,-11-14 6 0 0,0 0 1 0 0,0-1-1 0 0,1 1 0 0 0,0 0 1 0 0,0-1-1 0 0,0 0 0 0 0,9 7 1 0 0,54 34 22 0 0,-27-15-22 0 0,-26-24-13 0 0,0 0 0 0 0,1 0 1 0 0,-1-2-1 0 0,1 0 0 0 0,0 0 0 0 0,0-1 1 0 0,0-1-1 0 0,0-1 0 0 0,21 0 1 0 0,24-15 25 0 0,-55 13-7 0 0,0 0 0 0 0,0-1 0 0 0,0 0 1 0 0,0 0-1 0 0,0 0 0 0 0,0 0 0 0 0,0-1 0 0 0,-1 0 0 0 0,1 0 0 0 0,-1 0 0 0 0,0 0 0 0 0,0-1 0 0 0,0 0 0 0 0,-1 0 0 0 0,5-6 0 0 0,10-7 43 0 0,-15 11-30 0 0,0 0 1 0 0,0 1-1 0 0,-1-1 1 0 0,1 0-1 0 0,-1 0 1 0 0,-1 0-1 0 0,1 0 1 0 0,-1-1-1 0 0,0 1 1 0 0,-1 0 0 0 0,1 0-1 0 0,-1-8 1 0 0,0 12-13 0 0,0 0 1 0 0,0 0-1 0 0,0 0 1 0 0,-1 0-1 0 0,1 0 1 0 0,0 0-1 0 0,-1 0 1 0 0,0 0-1 0 0,1 0 1 0 0,-1 0-1 0 0,0 0 1 0 0,0 1-1 0 0,0-1 1 0 0,0 0 0 0 0,0 0-1 0 0,0 1 1 0 0,0-1-1 0 0,-1 1 1 0 0,1-1-1 0 0,-1 1 1 0 0,1 0-1 0 0,-1-1 1 0 0,1 1-1 0 0,-1 0 1 0 0,0 0-1 0 0,1 0 1 0 0,-1 0-1 0 0,0 0 1 0 0,0 1 0 0 0,0-1-1 0 0,-2 0 1 0 0,-6-1-2 0 0,-1 1 1 0 0,1 0-1 0 0,0 0 0 0 0,-1 1 1 0 0,-10 1-1 0 0,-4 0 8 0 0,20-1-11 0 0,-1 1 0 0 0,0 0 0 0 0,1 0 0 0 0,-1 1 0 0 0,1-1 0 0 0,-1 1 0 0 0,1 0 0 0 0,0 1 0 0 0,0-1 0 0 0,0 1 0 0 0,-7 5 0 0 0,-48 43-117 0 0,53-45 90 0 0,-10 18-214 0 0,16-22 156 0 0,0 0 0 0 0,0-1 1 0 0,0 1-1 0 0,0 0 1 0 0,0-1-1 0 0,0 1 0 0 0,0-1 1 0 0,-1 0-1 0 0,1 1 0 0 0,0-1 1 0 0,-1 0-1 0 0,-2 2 0 0 0,1 2-240 0 0,17 6-11684 0 0,-11-12 11408 0 0,1 1 0 0 0,-1-1 0 0 0,0 0 0 0 0,0 0 0 0 0,0-1 0 0 0,0 1 0 0 0,0-1 0 0 0,0 1 0 0 0,0-1-1 0 0,3-3 1 0 0,4-1-632 0 0,2-4-2719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4488 0 0,'-27'0'6933'0'0,"20"1"-6032"0"0,1 0 0 0 0,-1 0 0 0 0,0 0 0 0 0,0 1 0 0 0,1 0 0 0 0,-1 0 0 0 0,1 0 0 0 0,-1 1 0 0 0,-8 5 0 0 0,11-6-751 0 0,0 1 0 0 0,0-1 0 0 0,1 1 0 0 0,-1-1 1 0 0,1 1-1 0 0,0 0 0 0 0,0 1 0 0 0,0-1 0 0 0,0 0 1 0 0,1 1-1 0 0,-1 0 0 0 0,1-1 0 0 0,0 1 0 0 0,0 0 0 0 0,0 0 1 0 0,1 0-1 0 0,-2 6 0 0 0,-2 6 105 0 0,0 1-1 0 0,0-1 1 0 0,-12 23 0 0 0,7 15-46 0 0,9-50-200 0 0,-1 0-1 0 0,2 0 1 0 0,-1 0 0 0 0,0 0-1 0 0,1 0 1 0 0,0 0 0 0 0,0 1 0 0 0,0-1-1 0 0,0 0 1 0 0,1 0 0 0 0,-1 0 0 0 0,1 0-1 0 0,0 0 1 0 0,1 0 0 0 0,-1 0-1 0 0,0 0 1 0 0,1 0 0 0 0,0-1 0 0 0,0 1-1 0 0,0 0 1 0 0,1-1 0 0 0,-1 0-1 0 0,1 0 1 0 0,0 1 0 0 0,0-1 0 0 0,0-1-1 0 0,0 1 1 0 0,0 0 0 0 0,1-1-1 0 0,-1 0 1 0 0,1 0 0 0 0,-1 0 0 0 0,1 0-1 0 0,0 0 1 0 0,0-1 0 0 0,0 0-1 0 0,0 0 1 0 0,0 0 0 0 0,0 0 0 0 0,7 0-1 0 0,-8-1-6 0 0,0 0-1 0 0,-1 0 0 0 0,1 0 1 0 0,-1 0-1 0 0,1 0 0 0 0,0-1 1 0 0,-1 0-1 0 0,1 1 0 0 0,-1-1 1 0 0,0 0-1 0 0,1 0 0 0 0,-1 0 1 0 0,0-1-1 0 0,1 1 0 0 0,-1 0 1 0 0,0-1-1 0 0,0 0 0 0 0,0 1 1 0 0,0-1-1 0 0,2-3 0 0 0,17-13 33 0 0,-19 17-29 0 0,0 0 0 0 0,0 0 1 0 0,-1 0-1 0 0,1 0 0 0 0,0-1 0 0 0,-1 1 1 0 0,1-1-1 0 0,-1 1 0 0 0,0-1 0 0 0,1 1 1 0 0,-1-1-1 0 0,0 0 0 0 0,0 1 1 0 0,0-1-1 0 0,0 0 0 0 0,0 0 0 0 0,0 0 1 0 0,-1 0-1 0 0,1 0 0 0 0,-1 0 0 0 0,1 0 1 0 0,-1 0-1 0 0,0 0 0 0 0,0-3 1 0 0,9-41 109 0 0,0-11 78 0 0,-9-20 555 0 0,0 76-546 0 0,20 18 36 0 0,15 41 332 0 0,-14-4-166 0 0,-19-51-375 0 0,0 0 0 0 0,-1 0 0 0 0,0 0 0 0 0,0 1 0 0 0,0-1 0 0 0,0 0 0 0 0,0 1 0 0 0,-1-1 1 0 0,1 4-1 0 0,6 27 208 0 0,-1-15-133 0 0,-2 0 1 0 0,0 0-1 0 0,-1 0 0 0 0,1 32 0 0 0,-5 90 230 0 0,-1-65-305 0 0,2-69-102 0 0,0-1-1 0 0,-1 1 1 0 0,1-1-1 0 0,-2 1 1 0 0,1-1-1 0 0,-1 0 1 0 0,1 1 0 0 0,-2-1-1 0 0,1 0 1 0 0,-1 0-1 0 0,0 0 1 0 0,0-1-1 0 0,0 1 1 0 0,-1-1-1 0 0,0 0 1 0 0,0 0-1 0 0,-1 0 1 0 0,1 0 0 0 0,-1-1-1 0 0,0 0 1 0 0,-6 5-1 0 0,8-7-396 0 0,0 0-1 0 0,0 0 1 0 0,0 0 0 0 0,0 0-1 0 0,0-1 1 0 0,-1 1-1 0 0,1-1 1 0 0,-7 2 0 0 0,9-3 217 0 0,0 0 1 0 0,-1 0 0 0 0,1 0-1 0 0,0 0 1 0 0,0 0-1 0 0,-1 0 1 0 0,1 0 0 0 0,0 0-1 0 0,0-1 1 0 0,0 1-1 0 0,0-1 1 0 0,-1 1 0 0 0,1-1-1 0 0,0 1 1 0 0,0-1-1 0 0,0 1 1 0 0,0-1 0 0 0,0 0-1 0 0,0 0 1 0 0,0 1-1 0 0,1-1 1 0 0,-1 0 0 0 0,0 0-1 0 0,0 0 1 0 0,1 0-1 0 0,-1 0 1 0 0,0 0 0 0 0,0-2-1 0 0,-10-20-6349 0 0,5-8 3600 0 0,6 14-1372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 4336 0 0,'-15'-8'6018'0'0,"15"7"-5855"0"0,-1 0-1 0 0,0 1 0 0 0,0-1 1 0 0,1 1-1 0 0,-1-1 0 0 0,0 1 1 0 0,0 0-1 0 0,0-1 1 0 0,0 1-1 0 0,0 0 0 0 0,1-1 1 0 0,-1 1-1 0 0,0 0 0 0 0,0 0 1 0 0,0 0-1 0 0,0 0 0 0 0,0 0 1 0 0,0 0-1 0 0,0 0 0 0 0,0 0 1 0 0,0 0-1 0 0,0 0 0 0 0,0 1 1 0 0,0-1-1 0 0,1 0 1 0 0,-1 1-1 0 0,0-1 0 0 0,0 1 1 0 0,0-1-1 0 0,0 1 0 0 0,1-1 1 0 0,-1 1-1 0 0,0-1 0 0 0,0 1 1 0 0,0 1-1 0 0,-21 24 2601 0 0,-4 25-1092 0 0,16-34-1218 0 0,1 1 1 0 0,-12 32-1 0 0,3 9 242 0 0,12-44-564 0 0,1 1 0 0 0,1 0 1 0 0,0-1-1 0 0,1 1 1 0 0,1 1-1 0 0,-1 18 0 0 0,-1 10 112 0 0,3-40-224 0 0,0-1 1 0 0,0 1 0 0 0,0 0 0 0 0,0-1 0 0 0,1 1 0 0 0,0 0 0 0 0,0 0 0 0 0,0-1 0 0 0,1 1-1 0 0,-1 0 1 0 0,1 0 0 0 0,1-1 0 0 0,-1 1 0 0 0,0-1 0 0 0,1 1 0 0 0,0-1 0 0 0,0 1-1 0 0,0-1 1 0 0,4 4 0 0 0,-4-7-17 0 0,-1 0 0 0 0,1 0 0 0 0,0 0 0 0 0,0 0 0 0 0,0 0 0 0 0,0 0 0 0 0,1-1-1 0 0,-1 1 1 0 0,0-1 0 0 0,0 0 0 0 0,0 1 0 0 0,0-1 0 0 0,0 0 0 0 0,1 0 0 0 0,-1-1 0 0 0,0 1 0 0 0,0 0-1 0 0,4-2 1 0 0,-3 2 0 0 0,1-1 0 0 0,-1 0-1 0 0,0 0 1 0 0,0 0 0 0 0,0 0-1 0 0,0 0 1 0 0,0-1-1 0 0,0 1 1 0 0,0-1 0 0 0,0 0-1 0 0,3-3 1 0 0,3-7 23 0 0,-4 7-8 0 0,0-1 0 0 0,-1-1 0 0 0,0 1-1 0 0,0 0 1 0 0,-1-1 0 0 0,1 0 0 0 0,-2 0 0 0 0,5-12 0 0 0,-1 0-2 0 0,-2 6 14 0 0,0 0 1 0 0,0 0-1 0 0,-1 0 0 0 0,1-16 1 0 0,-4-78 263 0 0,0 107-255 0 0,0-9 52 0 0,0 6-18 0 0,0 8-10 0 0,11 7 78 0 0,-9-11-126 0 0,-1 0-1 0 0,1 0 1 0 0,-1 0 0 0 0,1 1-1 0 0,-1-1 1 0 0,0 0 0 0 0,1 1-1 0 0,-1-1 1 0 0,0 0 0 0 0,0 1-1 0 0,0 0 1 0 0,0-1 0 0 0,0 1-1 0 0,-1-1 1 0 0,1 1 0 0 0,0 2-1 0 0,1 7 76 0 0,0-1 0 0 0,1 1 0 0 0,0-1 0 0 0,5 12 1 0 0,3 10 101 0 0,16 51 438 0 0,-21-71-532 0 0,-1 0 1 0 0,-1 1-1 0 0,0-1 1 0 0,-1 1 0 0 0,0 0-1 0 0,-1 0 1 0 0,0 14-1 0 0,-2 180 948 0 0,0-203-1038 0 0,-1 1 1 0 0,-1-1-1 0 0,1 0 0 0 0,0 0 1 0 0,-1 0-1 0 0,0 0 1 0 0,0 0-1 0 0,0 0 1 0 0,-5 6-1 0 0,-6 11-14 0 0,11-18-53 0 0,0 0-1 0 0,-1 0 1 0 0,1 0-1 0 0,-1 0 0 0 0,0-1 1 0 0,0 0-1 0 0,0 1 0 0 0,0-1 1 0 0,0 0-1 0 0,0-1 0 0 0,-1 1 1 0 0,1 0-1 0 0,-1-1 1 0 0,1 0-1 0 0,-1 0 0 0 0,-4 1 1 0 0,4-1-262 0 0,1 0 1 0 0,-1-1 0 0 0,1 1-1 0 0,-1-1 1 0 0,1 0 0 0 0,-1 0-1 0 0,1 0 1 0 0,-1 0 0 0 0,1-1 0 0 0,-7-1-1 0 0,8 1 44 0 0,0-1 0 0 0,0 1 0 0 0,1-1 0 0 0,-1 0 0 0 0,0 1 0 0 0,1-1 0 0 0,0 0-1 0 0,-1 0 1 0 0,1 0 0 0 0,0 0 0 0 0,0 0 0 0 0,0 0 0 0 0,0-1 0 0 0,0 1 0 0 0,0 0 0 0 0,1-1 0 0 0,-1 1-1 0 0,1 0 1 0 0,0-1 0 0 0,-1-2 0 0 0,-2-51-4897 0 0,3 55 5110 0 0,-1-27-1538 0 0,1 18 920 0 0,-1 0 1 0 0,1 0-1 0 0,0 0 0 0 0,1 0 1 0 0,0 0-1 0 0,1 0 0 0 0,0 0 1 0 0,6-17-1 0 0,16-10-3283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6440 0 0,'-1'37'5569'0'0,"-1"-22"-4626"0"0,2-1-1 0 0,0 1 1 0 0,0-1 0 0 0,1 1 0 0 0,1-1 0 0 0,1 1 0 0 0,6 23-1 0 0,-6-31-691 0 0,0 0 0 0 0,-1 1 0 0 0,0-1-1 0 0,-1 0 1 0 0,0 1 0 0 0,0-1 0 0 0,0 14 0 0 0,3 21 686 0 0,5-6-124 0 0,1 17 256 0 0,-10-50-1001 0 0,1-1 0 0 0,0 1 0 0 0,-1 0 0 0 0,1-1 0 0 0,0 1 1 0 0,0-1-1 0 0,1 1 0 0 0,-1-1 0 0 0,0 0 0 0 0,1 1 1 0 0,0-1-1 0 0,-1 0 0 0 0,1 0 0 0 0,0 0 0 0 0,0 0 0 0 0,0 0 1 0 0,5 2-1 0 0,9 13 467 0 0,-15-17-523 0 0,0 1 0 0 0,-1 0 0 0 0,1 0 0 0 0,0-1 0 0 0,0 1 0 0 0,-1 0 0 0 0,1-1 0 0 0,0 1 0 0 0,0-1 0 0 0,0 1 0 0 0,0-1 0 0 0,0 0 0 0 0,0 1 0 0 0,0-1 0 0 0,0 0 0 0 0,0 1 0 0 0,0-1 0 0 0,0 0 0 0 0,0 0 0 0 0,0 0 0 0 0,0 0 0 0 0,2 0 0 0 0,-3 0 0 0 0,1-1 1 0 0,0 1 0 0 0,0 0-1 0 0,0 0 1 0 0,0 0 0 0 0,0 1-1 0 0,0-1 1 0 0,0 0 0 0 0,0 0-1 0 0,0 0 1 0 0,-1 1 0 0 0,1-1-1 0 0,0 0 1 0 0,0 1 0 0 0,0-1-1 0 0,-1 1 1 0 0,1-1 0 0 0,0 1-1 0 0,0-1 1 0 0,0 2 0 0 0,7 0 53 0 0,-1-1 1 0 0,1 1 0 0 0,-1-2 0 0 0,1 1 0 0 0,-1-1 0 0 0,1 0 0 0 0,-1 0 0 0 0,14-4 0 0 0,-16 3-26 0 0,-1 0 0 0 0,1-1 0 0 0,-1 1 0 0 0,1-1 0 0 0,-1 0 0 0 0,0-1 0 0 0,0 1 0 0 0,0-1 0 0 0,0 0 0 0 0,0 0 0 0 0,-1 0 1 0 0,1 0-1 0 0,-1 0 0 0 0,0-1 0 0 0,0 0 0 0 0,0 0 0 0 0,0 0 0 0 0,-1 0 0 0 0,1 0 0 0 0,-1 0 0 0 0,2-6 0 0 0,8-14 91 0 0,-11 22-121 0 0,1-1-1 0 0,0 1 1 0 0,-1-1 0 0 0,0 0-1 0 0,1 1 1 0 0,-1-1 0 0 0,0 0-1 0 0,0 0 1 0 0,-1 0 0 0 0,1 0-1 0 0,-1 0 1 0 0,1 0-1 0 0,-1-4 1 0 0,0-12 49 0 0,0 0-1 0 0,-2 0 1 0 0,0 0 0 0 0,-1 0-1 0 0,0 1 1 0 0,-8-21-1 0 0,9 32-61 0 0,-1 0 0 0 0,0 0 0 0 0,0 1-1 0 0,-1-1 1 0 0,0 1 0 0 0,0-1 0 0 0,0 1-1 0 0,-1 0 1 0 0,1 1 0 0 0,-2-1 0 0 0,1 1-1 0 0,-1 0 1 0 0,1 0 0 0 0,-1 1 0 0 0,-1 0-1 0 0,1 0 1 0 0,0 0 0 0 0,-1 1-1 0 0,0 0 1 0 0,0 0 0 0 0,0 0 0 0 0,-12-2-1 0 0,11 4-199 0 0,0 1 0 0 0,0 0 0 0 0,1 0 0 0 0,-1 1-1 0 0,0 0 1 0 0,1 0 0 0 0,-1 0 0 0 0,1 1 0 0 0,-1 1 0 0 0,1-1-1 0 0,0 1 1 0 0,0 0 0 0 0,0 1 0 0 0,0-1 0 0 0,1 2-1 0 0,-1-1 1 0 0,1 0 0 0 0,0 1 0 0 0,-6 7 0 0 0,9-10-53 0 0,0 0 0 0 0,0 1 0 0 0,0-1 0 0 0,0 0 0 0 0,0-1 0 0 0,-1 1 1 0 0,1-1-1 0 0,-1 1 0 0 0,1-1 0 0 0,-1 0 0 0 0,1-1 0 0 0,-1 1 1 0 0,-7 0-1 0 0,6 0-517 0 0,0-1 0 0 0,0 1 0 0 0,0 1 0 0 0,1-1 0 0 0,-1 1 0 0 0,0-1 0 0 0,1 1 0 0 0,-5 3 0 0 0,0-4-4248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3200 0 0,'0'0'5468'0'0,"-20"-10"589"0"0,17 10-5156 0 0,-21 1 4886 0 0,18 2-5271 0 0,0 1 0 0 0,0 0 0 0 0,0 1 0 0 0,1-1 1 0 0,0 1-1 0 0,0 0 0 0 0,0 1 0 0 0,-7 8 0 0 0,7-7-384 0 0,0 1-1 0 0,1-1 0 0 0,0 1 1 0 0,0 0-1 0 0,0 0 0 0 0,1 0 0 0 0,0 0 1 0 0,1 0-1 0 0,0 1 0 0 0,0-1 1 0 0,0 14-1 0 0,1-9 6 0 0,-1 1 1 0 0,0-1-1 0 0,-7 24 1 0 0,6-24-57 0 0,-1 1 0 0 0,2 0 0 0 0,-2 27 0 0 0,3-6 35 0 0,0-15-79 0 0,0-1 1 0 0,2 1 0 0 0,0-1-1 0 0,2 0 1 0 0,4 21 0 0 0,-3-24 5 0 0,-1 1 1 0 0,2 28-1 0 0,-4-28-14 0 0,1 0 0 0 0,1-1-1 0 0,6 20 1 0 0,-2-3 31 0 0,7 15-4 0 0,16 19 29 0 0,11 20-51 0 0,-31-65-10 0 0,-9-18-19 0 0,1 0-1 0 0,-1 0 0 0 0,1 0 1 0 0,0-1-1 0 0,0 1 1 0 0,0 0-1 0 0,1-1 0 0 0,4 6 1 0 0,54 43-24 0 0,-60-51 19 0 0,1 0 0 0 0,-1 0 0 0 0,0 0 0 0 0,0 0 0 0 0,0 1 0 0 0,0-1 0 0 0,0 0 0 0 0,-1 0 0 0 0,1 1 0 0 0,0-1 0 0 0,-1 0 0 0 0,1 1 0 0 0,0-1 0 0 0,-1 2 0 0 0,1-2 0 0 0,-1 0 0 0 0,0 0 0 0 0,0 0 0 0 0,1 0 0 0 0,-1 0 0 0 0,0-1 0 0 0,1 1 0 0 0,-1 0 0 0 0,1 0 0 0 0,-1 0 0 0 0,1-1 0 0 0,0 1 0 0 0,-1 0 0 0 0,1-1 0 0 0,0 1 0 0 0,-1-1 0 0 0,1 1 0 0 0,0 0 0 0 0,0-1 0 0 0,1 1 0 0 0,8 3 1 0 0,-8-4-1 0 0,-1 0 0 0 0,1 0-1 0 0,-1 1 1 0 0,0-1-1 0 0,1 0 1 0 0,-1 1-1 0 0,0 0 1 0 0,0-1 0 0 0,1 1-1 0 0,-1 0 1 0 0,0-1-1 0 0,0 1 1 0 0,0 0-1 0 0,0 0 1 0 0,0 0 0 0 0,0 0-1 0 0,0 0 1 0 0,0 0-1 0 0,0 0 1 0 0,0 1 0 0 0,0 0-1 0 0,0 0-1 0 0,1 0 0 0 0,-1 0 0 0 0,1 0 0 0 0,0 0 1 0 0,-1 0-1 0 0,1 0 0 0 0,0-1 0 0 0,0 1 0 0 0,0-1 0 0 0,0 0 0 0 0,0 1 0 0 0,0-1 0 0 0,1 0 0 0 0,-1 0 1 0 0,0 0-1 0 0,1-1 0 0 0,2 2 0 0 0,38 5-144 0 0,-22-3-257 0 0,-18-3 239 0 0,-1-1 1 0 0,1 1-1 0 0,0 0 1 0 0,-1-1-1 0 0,1 0 1 0 0,0 1-1 0 0,0-1 0 0 0,0 0 1 0 0,-1 0-1 0 0,1-1 1 0 0,0 1-1 0 0,0-1 1 0 0,-1 1-1 0 0,1-1 0 0 0,0 0 1 0 0,-1 0-1 0 0,1 0 1 0 0,-1 0-1 0 0,1-1 1 0 0,-1 1-1 0 0,1-1 0 0 0,2-1 1 0 0,2-6-779 0 0,1-1 0 0 0,-1 1 0 0 0,-1-1 0 0 0,0-1 0 0 0,0 1 0 0 0,-1-1 0 0 0,-1 0 1 0 0,4-11-1 0 0,22-46-5414 0 0,-28 65 6039 0 0,0 0-1 0 0,-1 0 1 0 0,1 0-1 0 0,-1-1 1 0 0,0 1-1 0 0,0 0 1 0 0,0-1-1 0 0,0 1 1 0 0,0-5-1 0 0,2-7-871 0 0,9 0-2996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118 121 3968 0 0,'-4'-1'5740'0'0,"-19"-7"6701"0"0,23 21-11556 0 0,-1-10-771 0 0,1 0 0 0 0,0 0-1 0 0,0 1 1 0 0,0-1 0 0 0,0 0 0 0 0,0 0 0 0 0,1 0 0 0 0,-1 0 0 0 0,1 0 0 0 0,0 0 0 0 0,0-1-1 0 0,0 1 1 0 0,0 0 0 0 0,0 0 0 0 0,1 0 0 0 0,3 4 0 0 0,-3-3-53 0 0,1 0 1 0 0,-1 0-1 0 0,0 1 0 0 0,0-1 1 0 0,0 0-1 0 0,-1 1 1 0 0,0-1-1 0 0,0 1 0 0 0,1 5 1 0 0,7 23 184 0 0,9 4-2 0 0,-1 1 0 0 0,13 45 0 0 0,-27-67-173 0 0,6 22 165 0 0,-4-27-158 0 0,-1 1 1 0 0,0 0 0 0 0,0 0-1 0 0,-1 0 1 0 0,-1 1-1 0 0,2 22 1 0 0,-3-33-74 0 0,-1 0-1 0 0,0-1 1 0 0,0 1 0 0 0,1-1-1 0 0,-1 1 1 0 0,1 0 0 0 0,-1-1-1 0 0,1 1 1 0 0,0-1 0 0 0,-1 1-1 0 0,1-1 1 0 0,0 1 0 0 0,2 1-1 0 0,-2-2 3 0 0,0 0-1 0 0,-1 1 1 0 0,1-1-1 0 0,0 0 1 0 0,0 1-1 0 0,-1-1 1 0 0,1 1-1 0 0,0-1 1 0 0,-1 1-1 0 0,0-1 1 0 0,1 1-1 0 0,-1-1 1 0 0,0 3-1 0 0,-1-4 5 0 0,0 1 0 0 0,-1-1 0 0 0,1 0 0 0 0,-1 0 0 0 0,1 0 0 0 0,-1 0 0 0 0,1 0 0 0 0,0-1 0 0 0,-1 1 0 0 0,1 0 0 0 0,-1-1 0 0 0,1 1 0 0 0,0-1 0 0 0,-1 1 0 0 0,1-1 0 0 0,0 1 0 0 0,-2-3-1 0 0,-11-16 7 0 0,13 17-12 0 0,0 0-1 0 0,1 1 1 0 0,-1-1 0 0 0,0 1 0 0 0,0-1 0 0 0,0 1-1 0 0,0-1 1 0 0,0 1 0 0 0,0 0 0 0 0,-1-1 0 0 0,1 1-1 0 0,-3-2 1 0 0,0 0 9 0 0,0 0 1 0 0,1 0-1 0 0,-1 0 0 0 0,0-1 0 0 0,1 0 0 0 0,0 0 1 0 0,0 0-1 0 0,0 0 0 0 0,0 0 0 0 0,1 0 0 0 0,-4-8 1 0 0,1 3-19 0 0,-9-14 1 0 0,-8-16 20 0 0,21 37-15 0 0,1 0-1 0 0,-1 0 0 0 0,1 0 1 0 0,-1 0-1 0 0,0 0 0 0 0,0 0 1 0 0,0 0-1 0 0,0 0 0 0 0,0 1 1 0 0,-1-1-1 0 0,1 0 0 0 0,0 1 1 0 0,-1-1-1 0 0,0 1 0 0 0,1 0 1 0 0,-1-1-1 0 0,-2-1 0 0 0,2 2-1 0 0,0 0 0 0 0,0-1-1 0 0,0 1 1 0 0,0-1 0 0 0,1 1 0 0 0,-1-1 0 0 0,0 0-1 0 0,1 1 1 0 0,0-1 0 0 0,-1 0 0 0 0,1 0 0 0 0,0 0-1 0 0,0 0 1 0 0,0 0 0 0 0,0-1 0 0 0,-1-3-1 0 0,-18-48-12 0 0,12 37 10 0 0,1-1 0 0 0,1 0-1 0 0,0 0 1 0 0,1-1-1 0 0,1 0 1 0 0,-2-33-1 0 0,6 39-5 0 0,-1 6 10 0 0,1 0 1 0 0,0 0-1 0 0,0 0 1 0 0,1 1-1 0 0,0-1 1 0 0,0 0-1 0 0,4-12 1 0 0,0-2 1 0 0,-5 19-1 0 0,1 1 0 0 0,-1-1 1 0 0,0 0-1 0 0,0 1 0 0 0,1-1 0 0 0,-1 0 1 0 0,0 1-1 0 0,1-1 0 0 0,0 1 1 0 0,-1-1-1 0 0,1 1 0 0 0,0-1 1 0 0,0 1-1 0 0,0-1 0 0 0,0 1 1 0 0,0 0-1 0 0,0-1 0 0 0,2 0 0 0 0,13-15 17 0 0,-15 15-16 0 0,0 1-1 0 0,0-1 0 0 0,0 1 0 0 0,0 0 1 0 0,0-1-1 0 0,0 1 0 0 0,1 0 0 0 0,-1 0 1 0 0,1 0-1 0 0,-1 0 0 0 0,0 0 0 0 0,1 0 1 0 0,0 0-1 0 0,-1 1 0 0 0,1-1 0 0 0,0 0 1 0 0,-1 1-1 0 0,1-1 0 0 0,1 1 0 0 0,24-4 19 0 0,0 2-1 0 0,32 1 1 0 0,-57 1-13 0 0,-1 0 1 0 0,1 0-1 0 0,0 0 0 0 0,0 1 1 0 0,-1-1-1 0 0,1 0 0 0 0,0 1 1 0 0,-1 0-1 0 0,1-1 1 0 0,-1 1-1 0 0,1 0 0 0 0,0 0 1 0 0,-1 0-1 0 0,0 0 0 0 0,1 0 1 0 0,-1 0-1 0 0,0 0 1 0 0,3 3-1 0 0,-4-3 9 0 0,4 2 5 0 0,-1 1 0 0 0,0 0 1 0 0,0 0-1 0 0,0 0 0 0 0,-1 0 0 0 0,1 1 1 0 0,-1-1-1 0 0,0 1 0 0 0,0-1 0 0 0,0 1 1 0 0,-1 0-1 0 0,0 0 0 0 0,0-1 0 0 0,0 1 1 0 0,0 10-1 0 0,0-13-16 0 0,-1 1 1 0 0,1 0-1 0 0,-1-1 1 0 0,1 1-1 0 0,0-1 0 0 0,0 1 1 0 0,0-1-1 0 0,0 1 1 0 0,0-1-1 0 0,1 0 0 0 0,2 4 1 0 0,-3-4 0 0 0,1 1 0 0 0,-1-1 0 0 0,1 0 0 0 0,-1 1 0 0 0,0-1 0 0 0,0 1 0 0 0,0 0 0 0 0,0-1 0 0 0,0 1 0 0 0,-1 0 0 0 0,1 4 0 0 0,8 47 145 0 0,-3-40-91 0 0,-5-12-57 0 0,0-1 0 0 0,-1 0 0 0 0,1 0 0 0 0,0 0 0 0 0,0 1 0 0 0,-1-1 0 0 0,1 0 0 0 0,-1 0 0 0 0,0 1 0 0 0,1-1 0 0 0,-1 1 0 0 0,0-1 0 0 0,0 0 0 0 0,1 1 0 0 0,-1 1 0 0 0,9 139 146 0 0,-9 163-133 0 0,-1-302-16 0 0,1 0 0 0 0,-1 1 0 0 0,0-1 0 0 0,0 1 0 0 0,0-1 0 0 0,0 0 0 0 0,0 0 0 0 0,-3 5 0 0 0,2-5-1 0 0,0 1 0 0 0,1-1 1 0 0,-1 1-1 0 0,1-1 0 0 0,0 1 0 0 0,0 0 0 0 0,0 0 1 0 0,0 6-1 0 0,-8 39-156 0 0,9-48 61 0 0,0 0 1 0 0,0 0 0 0 0,-1 0-1 0 0,1 1 1 0 0,-1-1-1 0 0,1 0 1 0 0,-1 0 0 0 0,1 0-1 0 0,-1 0 1 0 0,1 0-1 0 0,-1 0 1 0 0,0 0 0 0 0,0 0-1 0 0,1 0 1 0 0,-1 0-1 0 0,0 0 1 0 0,0 0 0 0 0,0-1-1 0 0,0 1 1 0 0,0 0-1 0 0,0-1 1 0 0,0 1 0 0 0,-1-1-1 0 0,1 1 1 0 0,0-1-1 0 0,0 1 1 0 0,0-1 0 0 0,0 0-1 0 0,-2 1 1 0 0,1-1-497 0 0,1-3-744 0 0,-1 0 648 0 0,0 0 1 0 0,0 1 0 0 0,0-1 0 0 0,0 1-1 0 0,-1 0 1 0 0,1-1 0 0 0,0 1 0 0 0,-1 0-1 0 0,0 0 1 0 0,-4-2 0 0 0,-6-2-5440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38 221 3584 0 0,'-13'-37'6006'0'0,"12"32"-5185"0"0,0 1 0 0 0,0-1 0 0 0,0 1-1 0 0,0-1 1 0 0,-1 1 0 0 0,-13-8 11603 0 0,16 12-12243 0 0,3 19 1737 0 0,14 21-2349 0 0,29 69 706 0 0,-46-107-273 0 0,0 0 1 0 0,0-1 0 0 0,0 1-1 0 0,0 0 1 0 0,0 0-1 0 0,0 0 1 0 0,0 0 0 0 0,0-1-1 0 0,-1 1 1 0 0,1 0-1 0 0,-1 0 1 0 0,1 4 0 0 0,2 8 7 0 0,5 3 12 0 0,-5-10-17 0 0,0-1 0 0 0,-1 1-1 0 0,1 0 1 0 0,-2 1-1 0 0,1-1 1 0 0,1 8-1 0 0,-1 0-9 0 0,13 52-79 0 0,-3-20-42 0 0,-11-42 68 0 0,0 0 1 0 0,0 0 0 0 0,0 0-1 0 0,0 0 1 0 0,1 0 0 0 0,0 0-1 0 0,0 0 1 0 0,5 7-1 0 0,7 20-518 0 0,-1 1-481 0 0,7 21-1281 0 0,-18-48 1672 0 0,0 0 1 0 0,-1 0-1 0 0,0 0 0 0 0,0 1 1 0 0,-1-1-1 0 0,1 0 1 0 0,-2 8-1 0 0,1-6-1717 0 0,-16-36-4208 0 0,-7-62 1336 0 0,-1-1 4061 0 0,3 1 736 0 0,14 70 724 0 0,-1 1 1 0 0,-20-37 0 0 0,25 50-150 0 0,-1-1 1 0 0,1 1-1 0 0,0-1 1 0 0,1 0-1 0 0,-3-9 1 0 0,-16-35 1308 0 0,16 41-881 0 0,0 0-1 0 0,1 0 1 0 0,0 0-1 0 0,0 0 0 0 0,1-1 1 0 0,-2-15-1 0 0,-2-11 1543 0 0,5 26-1488 0 0,0 1 1 0 0,0-1-1 0 0,1 0 1 0 0,0 1-1 0 0,1-1 1 0 0,0 0-1 0 0,3-17 0 0 0,-2 26-446 0 0,0-1-1 0 0,0 1 0 0 0,0-1 0 0 0,0 1 0 0 0,0 0 0 0 0,0 0 0 0 0,0 0 0 0 0,1 0 0 0 0,-1 0 0 0 0,1 0 0 0 0,-1 0 0 0 0,1 0 0 0 0,0 0 0 0 0,0 1 0 0 0,0-1 0 0 0,0 1 0 0 0,0-1 0 0 0,3 0 0 0 0,16-15 1341 0 0,-20 15-1368 0 0,0 1 0 0 0,1-1 0 0 0,-1 1 1 0 0,0 0-1 0 0,1 0 0 0 0,-1 0 0 0 0,1-1 1 0 0,0 2-1 0 0,-1-1 0 0 0,1 0 0 0 0,0 0 1 0 0,-1 0-1 0 0,1 1 0 0 0,0-1 0 0 0,0 1 0 0 0,0-1 1 0 0,0 1-1 0 0,0 0 0 0 0,-1 0 0 0 0,1 0 1 0 0,0 0-1 0 0,0 0 0 0 0,0 0 0 0 0,0 1 1 0 0,0-1-1 0 0,-1 0 0 0 0,3 2 0 0 0,0 1-5 0 0,-1 0-1 0 0,1 0 1 0 0,-1 0-1 0 0,0 1 1 0 0,0 0-1 0 0,-1 0 1 0 0,1-1-1 0 0,3 8 1 0 0,3 4 262 0 0,-5-11-314 0 0,-1 0 0 0 0,0 1 0 0 0,0-1 0 0 0,-1 1 0 0 0,1 0 0 0 0,-1-1 0 0 0,0 1 0 0 0,2 9 0 0 0,23 59 659 0 0,-23-60-666 0 0,-1-5 29 0 0,-1 1 0 0 0,0 0 0 0 0,0 0 0 0 0,-1 0 1 0 0,1 14-1 0 0,3 20 168 0 0,-3-33-214 0 0,-1-1 1 0 0,1 1-1 0 0,-2 0 0 0 0,1 0 0 0 0,-2 0 1 0 0,-2 19-1 0 0,-5 16-42 0 0,5-30-135 0 0,0 1 0 0 0,0-1 0 0 0,-12 29 0 0 0,12-37-466 0 0,0 0 0 0 0,0 0 0 0 0,-1 0 0 0 0,0 0-1 0 0,0-1 1 0 0,-1 1 0 0 0,1-1 0 0 0,-11 9-1 0 0,13-57-10967 0 0,13-31 5671 0 0,-4 38 2108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6072 0 0,'0'6'8077'0'0,"0"26"-4545"0"0,0-21-2728 0 0,-1-2-334 0 0,1 0 0 0 0,0 1 0 0 0,1-1 0 0 0,0 0 0 0 0,1 0 0 0 0,-1 0 0 0 0,5 11 0 0 0,-2-7-142 0 0,0 0 1 0 0,-1 1 0 0 0,-1-1-1 0 0,0 0 1 0 0,0 1-1 0 0,-1 0 1 0 0,-1-1 0 0 0,-1 1-1 0 0,-2 16 1 0 0,1 22 258 0 0,2-42-464 0 0,0-1 1 0 0,1 1-1 0 0,0-1 0 0 0,0 1 1 0 0,1-1-1 0 0,0 0 1 0 0,1 1-1 0 0,0-1 0 0 0,0 0 1 0 0,6 10-1 0 0,-3 7 241 0 0,-6-25-358 0 0,0 0 1 0 0,0-1-1 0 0,-1 1 0 0 0,1 0 1 0 0,0 0-1 0 0,0 0 0 0 0,0 0 1 0 0,0-1-1 0 0,1 1 1 0 0,-1 0-1 0 0,0 0 0 0 0,0 0 1 0 0,0 0-1 0 0,1-1 0 0 0,-1 1 1 0 0,0 0-1 0 0,1 0 1 0 0,-1-1-1 0 0,1 1 0 0 0,-1 0 1 0 0,1 0-1 0 0,-1-1 0 0 0,1 1 1 0 0,-1-1-1 0 0,1 1 1 0 0,0 0-1 0 0,-1-1 0 0 0,1 1 1 0 0,0-1-1 0 0,-1 0 1 0 0,1 1-1 0 0,0-1 0 0 0,0 1 1 0 0,-1-1-1 0 0,1 0 0 0 0,0 0 1 0 0,0 0-1 0 0,0 1 1 0 0,0-1-1 0 0,-1 0 0 0 0,1 0 1 0 0,0 0-1 0 0,0 0 0 0 0,1 0 1 0 0,-1 0 23 0 0,25-7 37 0 0,-12-8-58 0 0,-11 13-18 0 0,-1 0 1 0 0,0 0-1 0 0,0 0 1 0 0,0 0-1 0 0,0 0 0 0 0,0 0 1 0 0,-1-1-1 0 0,1 1 1 0 0,-1-1-1 0 0,1 1 1 0 0,-1-1-1 0 0,1-3 0 0 0,2-2-12 0 0,1 0-1 0 0,-1 0 1 0 0,2 0-1 0 0,-1 0 0 0 0,1 1 1 0 0,0-1-1 0 0,0 2 0 0 0,15-13 1 0 0,4-9-46 0 0,-12 14 58 0 0,-13 13 12 0 0,0 0 0 0 0,1 1-1 0 0,-1-1 1 0 0,1 0 0 0 0,-1 0-1 0 0,1 1 1 0 0,0-1 0 0 0,-1 0-1 0 0,1 1 1 0 0,0-1 0 0 0,-1 1 0 0 0,1-1-1 0 0,0 1 1 0 0,0-1 0 0 0,0 1-1 0 0,-1-1 1 0 0,1 1 0 0 0,0 0-1 0 0,0 0 1 0 0,0-1 0 0 0,0 1 0 0 0,0 0-1 0 0,-1 0 1 0 0,1 0 0 0 0,0 0-1 0 0,0 0 1 0 0,0 0 0 0 0,0 0-1 0 0,0 0 1 0 0,0 0 0 0 0,1 1-1 0 0,-2-1 13 0 0,1 0-1 0 0,0 0 0 0 0,-1 0 0 0 0,1 0 0 0 0,0 0 1 0 0,0 1-1 0 0,-1-1 0 0 0,1 0 0 0 0,-1 0 0 0 0,1 1 1 0 0,0-1-1 0 0,-1 1 0 0 0,1-1 0 0 0,-1 0 0 0 0,1 1 1 0 0,0-1-1 0 0,-1 1 0 0 0,0-1 0 0 0,1 1 0 0 0,-1-1 1 0 0,1 1-1 0 0,-1 0 0 0 0,1-1 0 0 0,-1 1 0 0 0,0 0 1 0 0,0-1-1 0 0,1 1 0 0 0,-1 0 0 0 0,0 1 0 0 0,4 28 314 0 0,0 1 46 0 0,5 40 146 0 0,-3-42-422 0 0,-6-26-96 0 0,1-1 0 0 0,-1 0 0 0 0,0 1 0 0 0,1-1 0 0 0,0 0 0 0 0,-1 1 0 0 0,1-1 0 0 0,0 0 0 0 0,0 1 0 0 0,0-1 0 0 0,1 0 0 0 0,-1 0 0 0 0,0 0 0 0 0,1 0 0 0 0,3 3 0 0 0,26 41 47 0 0,-28-41-79 0 0,-1 0-1 0 0,1 0 1 0 0,0 0-1 0 0,0 0 1 0 0,0 0-1 0 0,1-1 1 0 0,-1 0 0 0 0,1 0-1 0 0,0 0 1 0 0,1 0-1 0 0,-1-1 1 0 0,1 1-1 0 0,-1-1 1 0 0,1 0 0 0 0,0 0-1 0 0,6 2 1 0 0,-2-3-31 0 0,-7 0-285 0 0,1-1-1 0 0,0 0 1 0 0,0 0-1 0 0,0 0 1 0 0,0 0-1 0 0,1-1 1 0 0,-1 1-1 0 0,0-1 1 0 0,0 0-1 0 0,0 0 1 0 0,0 0-1 0 0,0 0 1 0 0,1-1-1 0 0,-1 1 1 0 0,0-1-1 0 0,0 0 1 0 0,0 0-1 0 0,0 0 1 0 0,3-1-1 0 0,16-2-2020 0 0,-21 4 2250 0 0,0 0 0 0 0,0 0 0 0 0,1 0 0 0 0,-1 0-1 0 0,0 0 1 0 0,0 0 0 0 0,0 0 0 0 0,0 0 0 0 0,0 0 0 0 0,0 0-1 0 0,0-1 1 0 0,0 1 0 0 0,0 0 0 0 0,0-1 0 0 0,0 1 0 0 0,0-1 0 0 0,0 1-1 0 0,0-1 1 0 0,0 0 0 0 0,-1 1 0 0 0,1-1 0 0 0,0 0 0 0 0,0 0 0 0 0,1-1-1 0 0,0-2-975 0 0,1 1-1 0 0,-1-1 0 0 0,1 1 0 0 0,0 0 0 0 0,0-1 0 0 0,1 1 1 0 0,-1 1-1 0 0,1-1 0 0 0,6-4 0 0 0,-1 1-3279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5376 0 0,'-1'45'13726'0'0,"-1"-3"-9058"0"0,2-29-4374 0 0,0 0-1 0 0,1-1 1 0 0,0 1-1 0 0,1-1 1 0 0,4 17-1 0 0,-1-11-203 0 0,-1-1 0 0 0,0 1 0 0 0,-2 0 0 0 0,2 22 0 0 0,-3 40-5242 0 0,-1-77 4745 0 0,10 26-5002 0 0,-1-13-2262 0 0,-1-14 2353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3720 0 0,'0'-10'3435'0'0,"-9"-20"12663"0"0,10 62-14328 0 0,13-10-1441 0 0,-12-19-299 0 0,0-1-1 0 0,0 1 1 0 0,-1-1 0 0 0,1 1 0 0 0,-1 0-1 0 0,1 0 1 0 0,-1 0 0 0 0,0 0-1 0 0,0 0 1 0 0,-1 0 0 0 0,2 4 0 0 0,10 30 141 0 0,-10-33-151 0 0,0 1 0 0 0,0 0 0 0 0,0 0 0 0 0,0 0 0 0 0,-1 0 0 0 0,0 0-1 0 0,0 0 1 0 0,0 7 0 0 0,17 68 231 0 0,-9-17-110 0 0,-9-51-99 0 0,1-6-25 0 0,-1 0-1 0 0,0-1 1 0 0,0 1-1 0 0,0 0 0 0 0,-1 0 1 0 0,0 0-1 0 0,0 0 1 0 0,-1-1-1 0 0,1 1 1 0 0,-1 0-1 0 0,0-1 0 0 0,-1 1 1 0 0,-3 6-1 0 0,1-6-1 0 0,4-3-12 0 0,0-1-1 0 0,-1 0 1 0 0,1 0-1 0 0,-1 0 1 0 0,1 0 0 0 0,-1 0-1 0 0,0-1 1 0 0,0 1-1 0 0,0 0 1 0 0,0-1 0 0 0,0 1-1 0 0,0-1 1 0 0,0 0 0 0 0,0 0-1 0 0,0 0 1 0 0,-1 0-1 0 0,1 0 1 0 0,0 0 0 0 0,-1 0-1 0 0,1-1 1 0 0,-1 1-1 0 0,1-1 1 0 0,-1 0 0 0 0,1 0-1 0 0,-1 0 1 0 0,1 0 0 0 0,-4-1-1 0 0,5 1-5 0 0,0 0-1 0 0,0 0 1 0 0,1 0-1 0 0,-1-1 1 0 0,0 1-1 0 0,0-1 1 0 0,0 1-1 0 0,0 0 1 0 0,0-1-1 0 0,0 0 1 0 0,1 1-1 0 0,-1-1 1 0 0,0 1-1 0 0,1-1 1 0 0,-1 0-1 0 0,0 0 1 0 0,1 1-1 0 0,-1-1 1 0 0,1 0-1 0 0,-1 0 1 0 0,1 0-1 0 0,-1 1 1 0 0,1-1-1 0 0,0 0 1 0 0,-1 0-1 0 0,1-1 1 0 0,-8-32-51 0 0,4 18 1 0 0,0-12 31 0 0,0 1-1 0 0,2-1 1 0 0,1 0 0 0 0,3-44-1 0 0,0 3 7 0 0,-1 58 8 0 0,0 0-1 0 0,1 0 1 0 0,0 0 0 0 0,1 0-1 0 0,0 0 1 0 0,1 0 0 0 0,0 1-1 0 0,1 0 1 0 0,0 0 0 0 0,0 0-1 0 0,11-15 1 0 0,-2-5-35 0 0,-14 28 41 0 0,0 1 1 0 0,1 0-1 0 0,-1-1 1 0 0,0 1 0 0 0,1 0-1 0 0,-1-1 1 0 0,1 1-1 0 0,-1 0 1 0 0,1 0-1 0 0,0-1 1 0 0,-1 1 0 0 0,1 0-1 0 0,0 0 1 0 0,0 0-1 0 0,0 0 1 0 0,0 0-1 0 0,0 0 1 0 0,0 0 0 0 0,0 0-1 0 0,0 0 1 0 0,1 1-1 0 0,1-2 1 0 0,22-11-18 0 0,-21 10 20 0 0,1 0 0 0 0,-1 0 0 0 0,1 1 0 0 0,0 0 0 0 0,0 0-1 0 0,0 0 1 0 0,0 1 0 0 0,0 0 0 0 0,0 0 0 0 0,0 0 0 0 0,9 0 0 0 0,-12 0 1 0 0,-1 1 1 0 0,1 0-1 0 0,0 0 1 0 0,-1 0-1 0 0,1 1 1 0 0,-1-1-1 0 0,1 0 1 0 0,0 0-1 0 0,-1 1 1 0 0,1-1-1 0 0,-1 1 1 0 0,1 0-1 0 0,-1-1 1 0 0,1 1-1 0 0,-1 0 1 0 0,1 0-1 0 0,-1 0 1 0 0,0 0-1 0 0,0 0 1 0 0,1 0-1 0 0,-1 0 1 0 0,1 2-1 0 0,0 1 9 0 0,-1-1-1 0 0,1 1 0 0 0,-1 0 0 0 0,0 0 1 0 0,0 0-1 0 0,0 1 0 0 0,0 5 1 0 0,3 14 65 0 0,-1-16-58 0 0,-2 0 0 0 0,1 0 0 0 0,-1 0-1 0 0,0 1 1 0 0,0-1 0 0 0,-1 0 0 0 0,0 0 0 0 0,-1 1 0 0 0,0-1 0 0 0,0 0 0 0 0,-1 0-1 0 0,0 0 1 0 0,0 0 0 0 0,-1 0 0 0 0,0-1 0 0 0,0 1 0 0 0,-1-1 0 0 0,0 1 0 0 0,0-1-1 0 0,-1-1 1 0 0,-8 12 0 0 0,-16 32 78 0 0,26-47-93 0 0,0 1 0 0 0,-1 0 0 0 0,1 0 0 0 0,1 0 0 0 0,-1 0 0 0 0,1 0 0 0 0,-1 1 0 0 0,-1 5 0 0 0,0 5-32 0 0,4-11 69 0 0,13 4-7 0 0,-2-2-7 0 0,1-1-1 0 0,0 0 1 0 0,24 5 0 0 0,-25-8-2 0 0,-1 1 1 0 0,0 0-1 0 0,1 1 0 0 0,-1 0 1 0 0,13 8-1 0 0,9 8 80 0 0,-17-11-10 0 0,-2-1 1 0 0,1 2-1 0 0,-1 0 1 0 0,17 17-1 0 0,39 34 461 0 0,-62-55-502 0 0,-2-3-9 0 0,-1 0-1 0 0,1 1 1 0 0,-1-1 0 0 0,0 1 0 0 0,0 0 0 0 0,0 0-1 0 0,-1 1 1 0 0,0-1 0 0 0,1 1 0 0 0,2 5-1 0 0,3 53 1276 0 0,-10-59-1275 0 0,1 0 1 0 0,-1 0-1 0 0,0 0 0 0 0,0 0 1 0 0,-1 0-1 0 0,1-1 0 0 0,-1 1 1 0 0,1 0-1 0 0,-1-1 0 0 0,0 1 0 0 0,-1-1 1 0 0,1 0-1 0 0,0 1 0 0 0,-1-1 1 0 0,0 0-1 0 0,0-1 0 0 0,-5 5 1 0 0,-2 1-18 0 0,0-1-1 0 0,-1 0 1 0 0,0 0 0 0 0,-17 7 0 0 0,-36 22 6 0 0,56-30-235 0 0,0 0 0 0 0,0-1 0 0 0,-1 0-1 0 0,0-1 1 0 0,0 0 0 0 0,0 0 0 0 0,-1-1 0 0 0,1 0-1 0 0,-1 0 1 0 0,0-1 0 0 0,-19 1 0 0 0,27-3-18 0 0,1 0 1 0 0,0-1-1 0 0,0 1 1 0 0,-1 0-1 0 0,1-1 1 0 0,0 1-1 0 0,0-1 1 0 0,-1 1-1 0 0,1-1 1 0 0,0 0-1 0 0,0 1 1 0 0,0-1-1 0 0,0 0 1 0 0,0 0-1 0 0,0 0 1 0 0,0 0-1 0 0,0 0 1 0 0,0 0-1 0 0,1 0 1 0 0,-1 0-1 0 0,0 0 1 0 0,1 0-1 0 0,-1 0 1 0 0,0 0-1 0 0,1-1 1 0 0,0 1-1 0 0,-1 0 1 0 0,1 0-1 0 0,0-1 1 0 0,-1 1-1 0 0,1 0 1 0 0,0-2-1 0 0,-1-2-441 0 0,1 0 0 0 0,0 0 0 0 0,0 0 0 0 0,0 0-1 0 0,0 1 1 0 0,1-1 0 0 0,1-6 0 0 0,15-6-2995 0 0,-16 15 3441 0 0,0-1 0 0 0,0 0 0 0 0,1 0 1 0 0,-1 1-1 0 0,1-1 0 0 0,0 1 0 0 0,0 0 0 0 0,0-1 1 0 0,0 1-1 0 0,0 0 0 0 0,0 0 0 0 0,0 0 0 0 0,1 1 1 0 0,-1-1-1 0 0,1 0 0 0 0,3-1 0 0 0,-3 2 25 0 0,-1 0 1 0 0,0-1-1 0 0,1 1 0 0 0,-1-1 1 0 0,0 1-1 0 0,0-1 0 0 0,0 0 0 0 0,0 0 1 0 0,0 0-1 0 0,-1 0 0 0 0,1 0 1 0 0,0 0-1 0 0,1-5 0 0 0,4-2-768 0 0,5 0-2865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 2648 0 0,'0'0'1493'0'0,"-3"-16"8834"0"0,0 16-9972 0 0,0 1 0 0 0,1 1 0 0 0,-1-1 1 0 0,0 0-1 0 0,0 1 0 0 0,1-1 0 0 0,-1 1 1 0 0,1 0-1 0 0,-1 0 0 0 0,1 0 0 0 0,0 0 1 0 0,0 0-1 0 0,-1 1 0 0 0,2-1 0 0 0,-1 1 1 0 0,-2 2-1 0 0,-34 55 1859 0 0,29-46-1653 0 0,-10 27 199 0 0,16-32-623 0 0,0 0-1 0 0,0-1 1 0 0,-1 0 0 0 0,-1 0-1 0 0,1 0 1 0 0,-2 0-1 0 0,1-1 1 0 0,-10 11-1 0 0,14-17-123 0 0,-1 0 0 0 0,1 0 1 0 0,0 0-1 0 0,0 0 0 0 0,0 0 0 0 0,0 1 0 0 0,0-1 0 0 0,0 0 0 0 0,0 1 0 0 0,0-1 1 0 0,0 0-1 0 0,0 1 0 0 0,1-1 0 0 0,-1 1 0 0 0,1-1 0 0 0,-1 1 0 0 0,0 2 0 0 0,-10 19 223 0 0,9-20-215 0 0,1-1-1 0 0,-1 1 1 0 0,1-1-1 0 0,0 1 1 0 0,0-1-1 0 0,0 1 1 0 0,0 0-1 0 0,0-1 1 0 0,1 1-1 0 0,-1 0 1 0 0,1 0 0 0 0,0 0-1 0 0,0-1 1 0 0,0 7-1 0 0,0-8-1 0 0,0 1 0 0 0,0 0 0 0 0,0 0 1 0 0,1 0-1 0 0,-1-1 0 0 0,0 1 0 0 0,1 0 0 0 0,0 0 0 0 0,-1-1 0 0 0,1 1 1 0 0,0 0-1 0 0,0-1 0 0 0,0 1 0 0 0,0-1 0 0 0,0 1 0 0 0,0-1 0 0 0,0 0 1 0 0,0 1-1 0 0,0-1 0 0 0,1 0 0 0 0,-1 0 0 0 0,4 2 0 0 0,39 4 156 0 0,-42-7-171 0 0,0 0 1 0 0,0 0-1 0 0,0 0 1 0 0,-1 0-1 0 0,1-1 1 0 0,0 1-1 0 0,0 0 0 0 0,0-1 1 0 0,-1 1-1 0 0,1-1 1 0 0,0 0-1 0 0,-1 1 1 0 0,1-1-1 0 0,-1 0 1 0 0,1 0-1 0 0,-1 0 1 0 0,1 0-1 0 0,-1 0 1 0 0,1-1-1 0 0,-1 1 1 0 0,0 0-1 0 0,2-3 1 0 0,-1 0 2 0 0,1 0 1 0 0,-1 0-1 0 0,1 0 1 0 0,0 1 0 0 0,0-1-1 0 0,0 1 1 0 0,5-4 0 0 0,-3 3-4 0 0,-1 1 0 0 0,0-1 0 0 0,-1 0 0 0 0,1-1 0 0 0,-1 1 0 0 0,5-9 0 0 0,-1-2 31 0 0,-1-1 1 0 0,0 1 0 0 0,-1-1-1 0 0,-1 0 1 0 0,-1-1-1 0 0,0 1 1 0 0,-1-1-1 0 0,0-21 1 0 0,-2-30 272 0 0,1 77-247 0 0,0-1 0 0 0,1 1 0 0 0,1-1 0 0 0,-1 0 0 0 0,5 10 0 0 0,2 6 103 0 0,20 114 667 0 0,-14-76-414 0 0,-3-9-130 0 0,18 81 464 0 0,-25-115-621 0 0,-2-1 1 0 0,0 1-1 0 0,-1 0 1 0 0,-1 0-1 0 0,-1-1 1 0 0,-3 27 0 0 0,1 7 95 0 0,2-45-202 0 0,0-1 0 0 0,-1 0 0 0 0,0 0 0 0 0,-1 0 1 0 0,0 0-1 0 0,1-1 0 0 0,-2 1 0 0 0,1 0 0 0 0,-1-1 0 0 0,0 1 1 0 0,0-1-1 0 0,0 0 0 0 0,-1 0 0 0 0,-7 9 0 0 0,2-6 15 0 0,6-5-86 0 0,-1 1-1 0 0,1-1 1 0 0,-1 0-1 0 0,0 0 1 0 0,0-1 0 0 0,0 1-1 0 0,-8 3 1 0 0,10-6-21 0 0,0 1 0 0 0,-1-1 0 0 0,1 0 0 0 0,0 0 0 0 0,0 0 1 0 0,-1 0-1 0 0,1 0 0 0 0,0-1 0 0 0,0 1 0 0 0,0 0 0 0 0,-1-1 1 0 0,1 0-1 0 0,0 0 0 0 0,0 0 0 0 0,0 0 0 0 0,0 0 0 0 0,0 0 1 0 0,0 0-1 0 0,1 0 0 0 0,-4-3 0 0 0,0-1-200 0 0,1-1 0 0 0,0 1 0 0 0,0-1 0 0 0,0 0 0 0 0,0 0 0 0 0,1 0 0 0 0,0 0 0 0 0,1 0 1 0 0,-1-1-1 0 0,1 1 0 0 0,0-1 0 0 0,1 0 0 0 0,-1 1 0 0 0,1-9 0 0 0,-10-29-1462 0 0,7 31 1059 0 0,1 0 0 0 0,0-1 0 0 0,0 0 0 0 0,1 1 0 0 0,1-1 0 0 0,0 0 0 0 0,1 0 0 0 0,1 0 0 0 0,0 0 0 0 0,1 0 0 0 0,0 0 0 0 0,1 1 0 0 0,9-26 0 0 0,-2 20-112 0 0,8-21-1562 0 0,2 1-1 0 0,40-57 1 0 0,-6 38-259 0 0,-41 41-541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5272 0 0,'1'7'1105'0'0,"0"0"-1"0"0,0 0 1 0 0,0 0-1 0 0,1 0 1 0 0,-1 0 0 0 0,6 11-1 0 0,24 43 3040 0 0,1 6-1154 0 0,-22-45-2010 0 0,1 1 1 0 0,26 36-1 0 0,-36-57-922 0 0,0 0 0 0 0,0 0 0 0 0,0-1 0 0 0,0 1-1 0 0,0 0 1 0 0,0 0 0 0 0,-1 0 0 0 0,1 0 0 0 0,0 0-1 0 0,-1 0 1 0 0,0 1 0 0 0,0-1 0 0 0,1 3 0 0 0,-1-4-28 0 0,0 0 0 0 0,0 1 0 0 0,0-1 0 0 0,0 0 0 0 0,0 1 0 0 0,0-1 0 0 0,1 0 1 0 0,-1 0-1 0 0,1 1 0 0 0,-1-1 0 0 0,1 0 0 0 0,-1 0 0 0 0,1 0 0 0 0,0 0 0 0 0,0 0 1 0 0,-1 0-1 0 0,1 0 0 0 0,0 0 0 0 0,0 0 0 0 0,0 0 0 0 0,2 1 0 0 0,45 66 1714 0 0,-21-31-247 0 0,-25-31-671 0 0,1-14 40 0 0,1-17-430 0 0,-5 3-364 0 0,-1 0 1 0 0,0 1-1 0 0,-7-26 0 0 0,-2-10 18 0 0,-1 15-48 0 0,-1-9 0 0 0,13 41-34 0 0,-1 1-1 0 0,-1-1 1 0 0,0 1 0 0 0,0 0-1 0 0,-1 0 1 0 0,0 0 0 0 0,-6-14-1 0 0,4 12-11 0 0,0-1-1 0 0,1 0 1 0 0,0 1-1 0 0,-3-24 1 0 0,3 18-8 0 0,3 14-15 0 0,0 1 1 0 0,0-1-1 0 0,1 0 0 0 0,-1 1 1 0 0,1-1-1 0 0,-1 1 1 0 0,1-1-1 0 0,0 0 1 0 0,0 1-1 0 0,0-1 0 0 0,1 0 1 0 0,-1 1-1 0 0,1-1 1 0 0,-1 0-1 0 0,1 1 0 0 0,0-1 1 0 0,0 1-1 0 0,0 0 1 0 0,2-5-1 0 0,0 5-131 0 0,-1 0-1 0 0,1 0 1 0 0,0 0 0 0 0,0 0 0 0 0,0 1-1 0 0,-1-1 1 0 0,2 1 0 0 0,-1-1-1 0 0,0 1 1 0 0,6-1 0 0 0,23-11-2217 0 0,-28 12 1830 0 0,1 0 0 0 0,-1 0 0 0 0,0 0 1 0 0,1 0-1 0 0,-1 1 0 0 0,1-1 0 0 0,-1 1 1 0 0,1 0-1 0 0,-1 1 0 0 0,8 1 0 0 0,17 0-4046 0 0,44-1-4713 0 0,-61 4 4966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6856 0 0,'4'5'6012'0'0,"16"17"591"0"0,-19-19-6205 0 0,0-1-1 0 0,1 1 0 0 0,-1 0 1 0 0,0-1-1 0 0,0 1 0 0 0,-1 0 1 0 0,1 0-1 0 0,-1-1 0 0 0,1 1 1 0 0,-1 0-1 0 0,0 5 0 0 0,6 24 1411 0 0,-5-24-1686 0 0,1 0-1 0 0,-1-1 0 0 0,0 1 1 0 0,-1 0-1 0 0,0 0 0 0 0,0 0 1 0 0,-2 13-1 0 0,0 7-92 0 0,2 71-2302 0 0,0-66-1749 0 0,0 0-3328 0 0,-7-18 1149 0 0,5-3 1008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49 3608 0 0,'-9'-31'12189'0'0,"9"30"-12024"0"0,0 0 1 0 0,-1 1 0 0 0,1-1-1 0 0,0 0 1 0 0,0 0-1 0 0,-1 1 1 0 0,1-1 0 0 0,0 1-1 0 0,-1-1 1 0 0,1 0-1 0 0,-1 1 1 0 0,1-1 0 0 0,-1 1-1 0 0,1-1 1 0 0,-1 1-1 0 0,1-1 1 0 0,-1 1 0 0 0,1-1-1 0 0,-1 1 1 0 0,0-1-1 0 0,1 1 1 0 0,-1 0 0 0 0,0-1-1 0 0,1 1 1 0 0,-1 0-1 0 0,0 0 1 0 0,1 0 0 0 0,-1-1-1 0 0,-1 1 1 0 0,-35-2 3241 0 0,24 3-2838 0 0,1 0 1 0 0,-1 1-1 0 0,-21 6 1 0 0,26-4-374 0 0,0 0 0 0 0,0 1 0 0 0,1 0 0 0 0,0 0 0 0 0,0 1 0 0 0,0 0 0 0 0,1 0 0 0 0,-9 10 0 0 0,9-7-105 0 0,1 0 0 0 0,0-1 0 0 0,0 2 0 0 0,1-1 0 0 0,0 1 0 0 0,1-1 0 0 0,0 1 0 0 0,0 0 0 0 0,-1 13 1 0 0,2-9-3 0 0,-2 0 1 0 0,0 0-1 0 0,0-1 1 0 0,-7 14-1 0 0,7-18-9 0 0,1 1 0 0 0,0 0 0 0 0,1 0 0 0 0,-1 0 0 0 0,2 0-1 0 0,-1 17 1 0 0,1-18-37 0 0,1 0 0 0 0,-1 0 0 0 0,-1 0 0 0 0,0-1 0 0 0,0 1 0 0 0,-1-1 0 0 0,-4 11 0 0 0,2-7-4 0 0,0 1 1 0 0,1 0-1 0 0,0 0 1 0 0,0 0-1 0 0,2 0 1 0 0,0 0-1 0 0,0 1 0 0 0,1-1 1 0 0,1 1-1 0 0,0-1 1 0 0,1 1-1 0 0,1-1 1 0 0,3 16-1 0 0,2-10-5 0 0,-6-14-23 0 0,1 0-1 0 0,1 1 1 0 0,-1-1-1 0 0,1 0 1 0 0,0 0-1 0 0,5 6 1 0 0,-4 2-4 0 0,-3-12-6 0 0,-1 1 0 0 0,0 0 0 0 0,1-1 1 0 0,-1 1-1 0 0,1-1 0 0 0,-1 1 0 0 0,1-1 0 0 0,0 0 0 0 0,0 1 0 0 0,-1-1 0 0 0,1 0 0 0 0,0 1 0 0 0,0-1 0 0 0,0 0 0 0 0,1 0 1 0 0,-1 0-1 0 0,2 2 0 0 0,2 0 6 0 0,-2-1-6 0 0,0 0 1 0 0,-1 1 0 0 0,1-1 0 0 0,0 1-1 0 0,-1-1 1 0 0,1 1 0 0 0,-1 0-1 0 0,0 0 1 0 0,0 0 0 0 0,0 0 0 0 0,0 0-1 0 0,1 4 1 0 0,-2-6-1 0 0,-1 1 0 0 0,1-1 0 0 0,0 0-1 0 0,-1 0 1 0 0,1 0 0 0 0,0 0 0 0 0,0 0 0 0 0,0-1 0 0 0,0 1-1 0 0,0 0 1 0 0,-1 0 0 0 0,2 0 0 0 0,-1-1 0 0 0,0 1 0 0 0,0 0-1 0 0,0-1 1 0 0,0 1 0 0 0,0-1 0 0 0,2 1 0 0 0,-1-1-2 0 0,0 1 0 0 0,-1 0 0 0 0,1-1-1 0 0,0 1 1 0 0,-1 0 0 0 0,1 0 0 0 0,-1 0 0 0 0,1 0 0 0 0,-1 0 0 0 0,0 0 0 0 0,1 0 0 0 0,1 3 0 0 0,-1-2-1 0 0,0 0 1 0 0,0-1 0 0 0,0 1 0 0 0,0 0-1 0 0,0-1 1 0 0,1 0 0 0 0,-1 1-1 0 0,0-1 1 0 0,1 0 0 0 0,4 1 0 0 0,-5-1 0 0 0,-1-1 0 0 0,1 1 0 0 0,0-1 1 0 0,-1 1-1 0 0,1 0 0 0 0,0 0 1 0 0,-1-1-1 0 0,1 1 0 0 0,-1 0 1 0 0,0 1-1 0 0,1-1 0 0 0,-1 0 0 0 0,2 2 1 0 0,1-1-14 0 0,0 0 0 0 0,1 0 0 0 0,-1-1 0 0 0,0 1 0 0 0,1-1 0 0 0,-1 0 0 0 0,1-1 0 0 0,-1 1 0 0 0,1-1 0 0 0,8 0 0 0 0,-9 0-52 0 0,1 0-1 0 0,-1 0 1 0 0,1 0-1 0 0,-1 0 1 0 0,1-1-1 0 0,-1 0 1 0 0,0 0-1 0 0,0 0 1 0 0,1-1-1 0 0,-1 0 1 0 0,0 1-1 0 0,0-1 1 0 0,0 0-1 0 0,0-1 1 0 0,6-4-1 0 0,9-3-423 0 0,-18 9 437 0 0,1 1 0 0 0,-1 0 0 0 0,0-1-1 0 0,1 1 1 0 0,-1-1 0 0 0,1 0 0 0 0,-1 1 0 0 0,0-1 0 0 0,0 0 0 0 0,1 0 0 0 0,-1 0 0 0 0,0 0 0 0 0,0 0 0 0 0,0 0 0 0 0,0 0 0 0 0,1-1 0 0 0,16-16-684 0 0,-15 16 616 0 0,-1 0 0 0 0,0 0 0 0 0,0 0-1 0 0,0 0 1 0 0,0 0 0 0 0,0 0 0 0 0,0-1 0 0 0,0 1 0 0 0,-1 0 0 0 0,0-1 0 0 0,3-5 0 0 0,2-3-723 0 0,1-1 0 0 0,1 1 1 0 0,0 0-1 0 0,14-15 0 0 0,-20 24 658 0 0,0-1 0 0 0,1 1 0 0 0,-1 0 0 0 0,0-1 0 0 0,0 0 0 0 0,-1 1 0 0 0,1-1 0 0 0,0 0 0 0 0,-1 0-1 0 0,0 0 1 0 0,0 0 0 0 0,2-4 0 0 0,6-19-1531 0 0,0 4 838 0 0,0-1-1 0 0,-2 0 1 0 0,0 0-1 0 0,-2-1 0 0 0,0 1 1 0 0,-2-1-1 0 0,1-26 0 0 0,0-53-51 0 0,-1 53 2056 0 0,-1-3 6932 0 0,8 87-4717 0 0,37 118-72 0 0,-44-142-3060 0 0,0 0 0 0 0,-1 1 0 0 0,-1 0 0 0 0,1 15 1 0 0,-1-15-20 0 0,0 0 1 0 0,0 0-1 0 0,1 0 1 0 0,0-1 0 0 0,4 12-1 0 0,1-1 158 0 0,-1 0-1 0 0,4 24 1 0 0,7 24 348 0 0,-14-57-516 0 0,-1 1 1 0 0,0 0-1 0 0,0 21 1 0 0,-2-25-93 0 0,1 1 1 0 0,0-1-1 0 0,0 1 0 0 0,1 0 1 0 0,0-1-1 0 0,0 0 1 0 0,7 15-1 0 0,-6-16-31 0 0,0 0-1 0 0,0 0 0 0 0,-1 0 1 0 0,0 1-1 0 0,0-1 1 0 0,-1 0-1 0 0,0 13 1 0 0,-3 71 311 0 0,0-33-213 0 0,1-57-155 0 0,1 0 0 0 0,-1 0-1 0 0,1 0 1 0 0,-1 0-1 0 0,0 0 1 0 0,0 0 0 0 0,0-1-1 0 0,0 1 1 0 0,-1 0-1 0 0,1 0 1 0 0,0-1 0 0 0,-1 1-1 0 0,1-1 1 0 0,-1 1 0 0 0,1-1-1 0 0,-1 0 1 0 0,0 1-1 0 0,0-1 1 0 0,1 0 0 0 0,-1 0-1 0 0,0 0 1 0 0,0 0-1 0 0,0-1 1 0 0,0 1 0 0 0,-4 0-1 0 0,-3 2-109 0 0,0 0-1 0 0,-1-1 1 0 0,1-1-1 0 0,0 0 1 0 0,-10 0-1 0 0,10-2-270 0 0,1-1-1 0 0,0 0 1 0 0,0 0 0 0 0,0-1-1 0 0,0 0 1 0 0,0 0 0 0 0,1-1-1 0 0,-1 0 1 0 0,-7-6 0 0 0,-1 1-301 0 0,15 8 587 0 0,0 0 1 0 0,0 1 0 0 0,0-1 0 0 0,-1 0 0 0 0,1 0 0 0 0,0 0 0 0 0,0 0 0 0 0,0 0 0 0 0,0 0 0 0 0,0 0 0 0 0,1 0-1 0 0,-1 0 1 0 0,0-1 0 0 0,0 1 0 0 0,1 0 0 0 0,-1 0 0 0 0,1-1 0 0 0,-1 1 0 0 0,0-3 0 0 0,-10-16-2349 0 0,8 17 1993 0 0,1 0 0 0 0,-1-1-1 0 0,1 1 1 0 0,0 0 0 0 0,0-1 0 0 0,0 1-1 0 0,0-1 1 0 0,1 1 0 0 0,0-1-1 0 0,0 0 1 0 0,0 0 0 0 0,-1-7 0 0 0,-1-48-4495 0 0,3 49 3892 0 0,0 7 796 0 0,0 0 0 0 0,0 0 0 0 0,0 0 0 0 0,1 0 0 0 0,0 0 0 0 0,-1 0 0 0 0,1 0-1 0 0,0 1 1 0 0,0-1 0 0 0,0 0 0 0 0,1 0 0 0 0,-1 1 0 0 0,1-1 0 0 0,2-3 0 0 0,5-8-874 0 0,3-19-3110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7032 0 0,'7'72'8396'0'0,"-5"-61"-7766"0"0,1 0 0 0 0,1-1 0 0 0,0 0 0 0 0,0 1 0 0 0,1-2 0 0 0,0 1-1 0 0,8 11 1 0 0,15 60 2046 0 0,20 60 932 0 0,-30-111-2985 0 0,-16-27-570 0 0,0-1 0 0 0,0 1 0 0 0,0 0 0 0 0,0 0 0 0 0,-1 0 1 0 0,1 0-1 0 0,-1 0 0 0 0,1 0 0 0 0,-1 0 0 0 0,0 0 1 0 0,0 0-1 0 0,-1 0 0 0 0,1 1 0 0 0,-1-1 0 0 0,1 6 0 0 0,-2-8-40 0 0,1 0-1 0 0,0-1 0 0 0,0 1 0 0 0,0 0 0 0 0,0-1 0 0 0,0 1 0 0 0,0 0 0 0 0,0 0 0 0 0,0-1 0 0 0,0 1 0 0 0,0 0 0 0 0,0-1 0 0 0,0 1 0 0 0,0 0 0 0 0,1-1 0 0 0,-1 1 1 0 0,0 0-1 0 0,1-1 0 0 0,-1 1 0 0 0,0 0 0 0 0,1-1 0 0 0,-1 1 0 0 0,1-1 0 0 0,-1 1 0 0 0,1-1 0 0 0,-1 1 0 0 0,1-1 0 0 0,-1 1 0 0 0,1-1 0 0 0,-1 1 0 0 0,1-1 0 0 0,0 0 1 0 0,-1 1-1 0 0,1-1 0 0 0,0 0 0 0 0,-1 0 0 0 0,1 1 0 0 0,0-1 0 0 0,-1 0 0 0 0,1 0 0 0 0,0 0 0 0 0,1 0 0 0 0,-1 0 136 0 0,-1 0-146 0 0,0 0 0 0 0,0 1 0 0 0,0-1-1 0 0,0 0 1 0 0,0 0 0 0 0,0 0 0 0 0,-1 0 0 0 0,1 1-1 0 0,0-1 1 0 0,0 0 0 0 0,0 0 0 0 0,0 0 0 0 0,-1 0-1 0 0,1 0 1 0 0,0 0 0 0 0,0 0 0 0 0,0 0 0 0 0,-1 0-1 0 0,1 0 1 0 0,0 1 0 0 0,0-1 0 0 0,0 0 0 0 0,-1 0 0 0 0,1 0-1 0 0,0 0 1 0 0,0 0 0 0 0,-1 0 0 0 0,1-1 0 0 0,0 1-1 0 0,0 0 1 0 0,0 0 0 0 0,-1 0 0 0 0,1 0 0 0 0,0 0-1 0 0,0 0 1 0 0,0 0 0 0 0,0 0 0 0 0,-1 0 0 0 0,1 0-1 0 0,0-1 1 0 0,0 1 0 0 0,0 0 0 0 0,0 0 0 0 0,-1 0 0 0 0,1 0-1 0 0,0-1 1 0 0,0 1 0 0 0,0 0 0 0 0,0 0 0 0 0,0 0-1 0 0,0 0 1 0 0,0-1 0 0 0,-1 1 0 0 0,-9-11 60 0 0,-4-13-46 0 0,1-2-1 0 0,1 0 0 0 0,1 0 1 0 0,2-1-1 0 0,0 0 1 0 0,-5-33-1 0 0,-16-77-26 0 0,23 88-5 0 0,7 46 0 0 0,1 0 0 0 0,0 0 0 0 0,-1 0 0 0 0,1 1-1 0 0,1-1 1 0 0,-1 0 0 0 0,0 1 0 0 0,1-1 0 0 0,2-3 0 0 0,-1 1-11 0 0,25-24-439 0 0,-20 23-79 0 0,-1 1 0 0 0,1 0 0 0 0,0 0 0 0 0,0 1 0 0 0,0 0 0 0 0,1 1 0 0 0,-1-1 0 0 0,1 2 0 0 0,0-1 0 0 0,0 1 0 0 0,10-1 0 0 0,-12 2-456 0 0,1 0 1 0 0,-1 1-1 0 0,0-1 0 0 0,0 1 0 0 0,0 1 0 0 0,0-1 0 0 0,1 1 1 0 0,-1 0-1 0 0,0 1 0 0 0,0 0 0 0 0,0 0 0 0 0,-1 0 1 0 0,1 1-1 0 0,-1 0 0 0 0,8 5 0 0 0,-10 2-3388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3200 0 0,'-2'-19'6046'0'0,"-13"-3"8329"0"0,26 37-13363 0 0,-10-14-943 0 0,1 1-1 0 0,-1-1 1 0 0,1 1-1 0 0,-1 0 0 0 0,0-1 1 0 0,0 1-1 0 0,0 0 1 0 0,0 0-1 0 0,0 0 0 0 0,0 0 1 0 0,0 0-1 0 0,0 0 0 0 0,-1 0 1 0 0,1 3-1 0 0,6 18 293 0 0,1 0 0 0 0,1-1 0 0 0,15 28 0 0 0,0-1 60 0 0,-23-46-399 0 0,0-1-1 0 0,0 1 0 0 0,0-1 0 0 0,0 1 0 0 0,-1-1 0 0 0,1 1 0 0 0,-1-1 1 0 0,1 1-1 0 0,-1 0 0 0 0,0 3 0 0 0,2 8 52 0 0,4 8 29 0 0,-1 0 0 0 0,-1 1 0 0 0,-1-1-1 0 0,-1 1 1 0 0,-1 0 0 0 0,-1 24 0 0 0,0-44-93 0 0,-1-3-7 0 0,1 1 0 0 0,0-1 0 0 0,0 0 0 0 0,0 1-1 0 0,0-1 1 0 0,-1 0 0 0 0,1 1 0 0 0,0-1 0 0 0,0 0-1 0 0,-1 1 1 0 0,1-1 0 0 0,0 0 0 0 0,-1 0 0 0 0,1 1-1 0 0,0-1 1 0 0,-1 0 0 0 0,1 0 0 0 0,0 1 0 0 0,-1-1-1 0 0,1 0 1 0 0,-1 0 0 0 0,1 0 0 0 0,0 0 0 0 0,-1 0-1 0 0,1 0 1 0 0,-1 0 0 0 0,1 0 0 0 0,0 0 0 0 0,-1 0-1 0 0,1 0 1 0 0,-1 0 0 0 0,1 0 0 0 0,0 0 0 0 0,-1 0-1 0 0,1 0 1 0 0,-1 0 0 0 0,1 0 0 0 0,0 0 0 0 0,-1-1-1 0 0,1 1 1 0 0,0 0 0 0 0,-1 0 0 0 0,1 0 0 0 0,0-1-1 0 0,-1 0 1 0 0,-18-12 15 0 0,9-33-78 0 0,10 46 61 0 0,0-1 0 0 0,0 0 0 0 0,0 1 0 0 0,0-1 0 0 0,0 0 0 0 0,0 1 0 0 0,0-1 0 0 0,-1 0 0 0 0,1 1 0 0 0,0-1 0 0 0,0 1 0 0 0,-1-1 0 0 0,1 0 0 0 0,0 1 0 0 0,-1-1 0 0 0,1 1 0 0 0,0-1 0 0 0,-1 1 0 0 0,1-1 0 0 0,-1 1 0 0 0,1-1 0 0 0,-2 0 0 0 0,-4-6 0 0 0,2-4-4 0 0,0 0 0 0 0,1 0 0 0 0,0 0-1 0 0,1-1 1 0 0,0 1 0 0 0,0-1 0 0 0,1-12-1 0 0,2-95-9 0 0,1 65 29 0 0,-3 45-15 0 0,1 0 0 0 0,1 0 0 0 0,0 0 0 0 0,0 0 0 0 0,1 0 0 0 0,0 1 0 0 0,0-1 0 0 0,1 0 0 0 0,4-8 0 0 0,2-4-1 0 0,-9 20 1 0 0,1-1 0 0 0,-1 1 0 0 0,0 0 0 0 0,1 0 0 0 0,-1 0 0 0 0,1 0 1 0 0,-1 0-1 0 0,1 0 0 0 0,-1 0 0 0 0,1 0 0 0 0,0 0 0 0 0,-1 0 0 0 0,1 0 0 0 0,0 0 0 0 0,0 1 0 0 0,0-1 0 0 0,0 0 0 0 0,0 0 0 0 0,0 1 1 0 0,0-1-1 0 0,0 1 0 0 0,0-1 0 0 0,0 1 0 0 0,0-1 0 0 0,0 1 0 0 0,0 0 0 0 0,2-1 0 0 0,12-4 3 0 0,-10 4-1 0 0,-1-1 0 0 0,1 1-1 0 0,0 0 1 0 0,-1 0 0 0 0,1 0 0 0 0,0 1-1 0 0,0 0 1 0 0,6 0 0 0 0,24 5 49 0 0,-34-4-48 0 0,0-1 0 0 0,0 0 0 0 0,0 1 0 0 0,0-1-1 0 0,0 1 1 0 0,0-1 0 0 0,0 1 0 0 0,0-1 0 0 0,0 1 0 0 0,0 0 0 0 0,0-1 0 0 0,0 1 0 0 0,0 0-1 0 0,-1 0 1 0 0,1 0 0 0 0,0 0 0 0 0,-1 0 0 0 0,1 0 0 0 0,0 0 0 0 0,-1 0 0 0 0,1 0-1 0 0,-1 0 1 0 0,0 0 0 0 0,1 0 0 0 0,-1 0 0 0 0,0 0 0 0 0,1 2 0 0 0,-1 2-1 0 0,1 0 0 0 0,-1-1 0 0 0,1 1-1 0 0,0-1 1 0 0,1 1 0 0 0,-1-1 0 0 0,1 1 0 0 0,2 4 0 0 0,-1-5-7 0 0,-1 1 1 0 0,0 0-1 0 0,0 0 0 0 0,-1 0 0 0 0,0 0 1 0 0,1 0-1 0 0,-2 0 0 0 0,1 7 0 0 0,0 7 24 0 0,0-12-9 0 0,-1 1 1 0 0,0 0-1 0 0,0-1 1 0 0,-1 1 0 0 0,0-1-1 0 0,0 1 1 0 0,0-1-1 0 0,-4 9 1 0 0,-6 1 14 0 0,10-16-26 0 0,0 0-1 0 0,-1 0 0 0 0,1 0 1 0 0,0 0-1 0 0,0-1 1 0 0,0 1-1 0 0,-1 0 1 0 0,1 0-1 0 0,0-1 1 0 0,-1 1-1 0 0,1-1 0 0 0,0 0 1 0 0,-1 1-1 0 0,1-1 1 0 0,-1 0-1 0 0,1 0 1 0 0,-3 0-1 0 0,4-2 9 0 0,0 0 0 0 0,0 0 0 0 0,0 0 0 0 0,0 0-1 0 0,0 0 1 0 0,1 0 0 0 0,-1 0 0 0 0,1 0 0 0 0,0 0 0 0 0,0 0 0 0 0,-1 0-1 0 0,1 0 1 0 0,3-3 0 0 0,9-8 46 0 0,-9 8-49 0 0,0 1 0 0 0,0-1 0 0 0,1 1-1 0 0,-1 1 1 0 0,1-1 0 0 0,0 1 0 0 0,0 0-1 0 0,0 0 1 0 0,1 0 0 0 0,6-2 0 0 0,9-3 31 0 0,4 2-13 0 0,30 6 158 0 0,-51 0-167 0 0,-1 1 0 0 0,0 0 1 0 0,0 0-1 0 0,0 0 0 0 0,-1 0 0 0 0,1 0 0 0 0,0 1 0 0 0,0-1 1 0 0,-1 1-1 0 0,1 0 0 0 0,0-1 0 0 0,-1 1 0 0 0,0 0 0 0 0,1 1 0 0 0,1 2 1 0 0,9 6 19 0 0,-9-7-12 0 0,0 0-1 0 0,1 0 1 0 0,-1 0 0 0 0,-1 1-1 0 0,1 0 1 0 0,-1 0 0 0 0,0 0-1 0 0,0 0 1 0 0,0 0 0 0 0,3 10-1 0 0,7 10 52 0 0,-9-19-53 0 0,-1-1 0 0 0,0 1 1 0 0,0 0-1 0 0,0 0 0 0 0,-1 0 0 0 0,0 0 1 0 0,0 1-1 0 0,0-1 0 0 0,-1 0 1 0 0,1 9-1 0 0,9 28 177 0 0,-2 11 245 0 0,-8-48-370 0 0,0 0-1 0 0,0 0 1 0 0,0 0 0 0 0,-1 0-1 0 0,0 0 1 0 0,0 0 0 0 0,-1 1-1 0 0,1-1 1 0 0,-1 0 0 0 0,-1 0-1 0 0,1-1 1 0 0,-1 1 0 0 0,0 0-1 0 0,0 0 1 0 0,-1-1 0 0 0,1 1-1 0 0,-1-1 1 0 0,-1 0 0 0 0,1 0-1 0 0,-1 0 1 0 0,-4 5 0 0 0,6-8-70 0 0,0-1 0 0 0,0 1 0 0 0,0 0 0 0 0,0-1 0 0 0,0 0 0 0 0,-1 0 0 0 0,1 1 0 0 0,0-1 0 0 0,0 0 0 0 0,-1-1 0 0 0,-2 2 0 0 0,3-2-4 0 0,0 1 0 0 0,0 0 0 0 0,0-1 0 0 0,0 1 0 0 0,0 0 0 0 0,0 0 0 0 0,0 1 0 0 0,0-1 0 0 0,0 0 0 0 0,0 1 0 0 0,0-1 0 0 0,-1 3 0 0 0,0-2 5 0 0,0 0-1 0 0,0 0 1 0 0,0 0-1 0 0,0 0 1 0 0,0 0-1 0 0,0-1 1 0 0,0 1-1 0 0,-1-1 1 0 0,1 0-1 0 0,0 0 1 0 0,-1 0-1 0 0,1-1 1 0 0,-1 1-1 0 0,-5-1 1 0 0,-61 2-155 0 0,51-2-4 0 0,13 0-175 0 0,1 0 1 0 0,-1 0-1 0 0,0 0 0 0 0,1-1 0 0 0,-1 0 0 0 0,1 0 0 0 0,-1 0 0 0 0,1-1 0 0 0,-1 0 0 0 0,1 0 1 0 0,0 0-1 0 0,0-1 0 0 0,-9-5 0 0 0,14 8-48 0 0,-1 0 0 0 0,1-1 0 0 0,-1 1 0 0 0,1 0 0 0 0,-1-1 0 0 0,1 1 0 0 0,-1-1 0 0 0,1 1 0 0 0,-1-1 0 0 0,1 1 0 0 0,0-1 0 0 0,-1 1 0 0 0,1-1 0 0 0,0 1 0 0 0,0-1 0 0 0,-1 0 0 0 0,1 1 0 0 0,0-1 0 0 0,0 1 0 0 0,0-1 0 0 0,0 0 0 0 0,0 1 0 0 0,0-1 0 0 0,0 1 0 0 0,0-1 0 0 0,0 0 0 0 0,0 0 0 0 0,12-15-4840 0 0,33-11-470 0 0,-45 27 5683 0 0,28-10-4134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192 427 3784 0 0,'-10'-13'9613'0'0,"6"13"-8913"0"0,-1 0 0 0 0,1 1 0 0 0,0-1 0 0 0,-1 1 0 0 0,1 0 0 0 0,0 1 0 0 0,0-1 0 0 0,0 1 0 0 0,-4 2 0 0 0,3-1-463 0 0,0 0-1 0 0,0 0 1 0 0,1 0-1 0 0,0 1 1 0 0,0-1 0 0 0,0 1-1 0 0,0 0 1 0 0,0 0-1 0 0,1 1 1 0 0,0-1-1 0 0,0 1 1 0 0,-4 7 0 0 0,-6 16 77 0 0,1 1 1 0 0,1 0 0 0 0,1 1-1 0 0,1 0 1 0 0,-5 42 0 0 0,12-61-230 0 0,-7 73 411 0 0,9-77-463 0 0,0 1-1 0 0,0-1 0 0 0,1 1 0 0 0,0-1 1 0 0,0 1-1 0 0,0-1 0 0 0,1 0 0 0 0,3 8 1 0 0,-1 1-21 0 0,-4-14-8 0 0,0-1 1 0 0,1 0-1 0 0,-1 1 0 0 0,0-1 1 0 0,0 1-1 0 0,1-1 0 0 0,-1 0 1 0 0,1 1-1 0 0,-1-1 0 0 0,1 0 1 0 0,0 1-1 0 0,0-1 0 0 0,-1 0 1 0 0,1 0-1 0 0,0 0 0 0 0,0 0 0 0 0,0 0 1 0 0,0 0-1 0 0,0 0 0 0 0,0 0 1 0 0,1 0-1 0 0,-1 0 0 0 0,0-1 1 0 0,0 1-1 0 0,1 0 0 0 0,-1-1 1 0 0,0 1-1 0 0,1-1 0 0 0,-1 1 0 0 0,0-1 1 0 0,1 0-1 0 0,-1 0 0 0 0,1 0 1 0 0,-1 1-1 0 0,1-1 0 0 0,-1 0 1 0 0,0-1-1 0 0,1 1 0 0 0,-1 0 1 0 0,3-1-1 0 0,0 1 2 0 0,0-1-1 0 0,-1 1 1 0 0,1-1 0 0 0,0 0-1 0 0,0 0 1 0 0,-1 0 0 0 0,1-1 0 0 0,-1 1-1 0 0,1-1 1 0 0,-1 0 0 0 0,0 0 0 0 0,0 0-1 0 0,1 0 1 0 0,-1 0 0 0 0,3-4-1 0 0,34-44-184 0 0,-29 35 115 0 0,-9 14 46 0 0,-1-1 0 0 0,0 0 0 0 0,0 1 0 0 0,0-1 1 0 0,0 0-1 0 0,0 0 0 0 0,0 0 0 0 0,0 0 0 0 0,0 0 0 0 0,-1 0 1 0 0,1 0-1 0 0,-1 0 0 0 0,0 0 0 0 0,1-4 0 0 0,1-5-65 0 0,7-18-9 0 0,-1 0 0 0 0,-2-1 0 0 0,0 0 0 0 0,-2 0 0 0 0,-1 0 0 0 0,-2 0 0 0 0,-3-38 0 0 0,2 35 116 0 0,-1 16-3 0 0,0 1-1 0 0,-1-1 0 0 0,-9-29 1 0 0,-1-10 81 0 0,7 38-60 0 0,0 0-1 0 0,-11-27 1 0 0,-7-20 164 0 0,18 48-114 0 0,-1 0 1 0 0,-13-25-1 0 0,-10-28 372 0 0,29 69-428 0 0,0-1 1 0 0,-1 0-1 0 0,1 1 0 0 0,-1-1 0 0 0,0 1 1 0 0,1-1-1 0 0,-1 1 0 0 0,0-1 0 0 0,0 1 1 0 0,0-1-1 0 0,0 1 0 0 0,0 0 0 0 0,0 0 1 0 0,-1-1-1 0 0,1 1 0 0 0,0 0 0 0 0,-1 0 1 0 0,1 0-1 0 0,0 0 0 0 0,-1 0 0 0 0,-2 0 1 0 0,2 1 246 0 0,2 24 297 0 0,1-16-548 0 0,0 0-1 0 0,1-1 1 0 0,0 1-1 0 0,0 0 1 0 0,4 8-1 0 0,8 26 64 0 0,56 192 116 0 0,-52-178-194 0 0,6 59-122 0 0,-20-102 38 0 0,-1 1 1 0 0,0-1-1 0 0,0 19 0 0 0,-2-20-402 0 0,1 0-1 0 0,0 1 1 0 0,0-1-1 0 0,1 0 1 0 0,6 13-1 0 0,-8-22 109 0 0,0 0-1 0 0,0-1 1 0 0,1 1 0 0 0,-1-1-1 0 0,1 0 1 0 0,-1 1 0 0 0,1-1-1 0 0,0 0 1 0 0,0 0-1 0 0,0 0 1 0 0,0 0 0 0 0,0-1-1 0 0,4 3 1 0 0,-4-3-51 0 0,0 0 0 0 0,0-1 1 0 0,-1 1-1 0 0,1-1 0 0 0,0 0 0 0 0,0 1 0 0 0,0-1 1 0 0,0 0-1 0 0,0 0 0 0 0,0 0 0 0 0,0-1 1 0 0,0 1-1 0 0,0 0 0 0 0,0-1 0 0 0,0 1 0 0 0,0-1 1 0 0,0 0-1 0 0,-1 1 0 0 0,1-1 0 0 0,0 0 1 0 0,0 0-1 0 0,2-2 0 0 0,38-28-5916 0 0,-20 19 2803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4256 0 0,'-27'2'8851'0'0,"3"4"-3501"0"0,18-3-4800 0 0,0 0 0 0 0,0 0 1 0 0,0 1-1 0 0,0 0 1 0 0,1 0-1 0 0,-1 0 0 0 0,1 0 1 0 0,0 1-1 0 0,-5 6 1 0 0,-2 2-197 0 0,1 1 1 0 0,0 0 0 0 0,1 1-1 0 0,-9 17 1 0 0,-14 35 190 0 0,28-56-453 0 0,2-4-59 0 0,-1 0-1 0 0,2 0 1 0 0,-1 0-1 0 0,1 0 1 0 0,0 1-1 0 0,-2 10 1 0 0,4-17-34 0 0,0 1 1 0 0,0 0-1 0 0,0-1 1 0 0,1 1 0 0 0,-1-1-1 0 0,0 1 1 0 0,1 0-1 0 0,-1-1 1 0 0,1 1-1 0 0,0-1 1 0 0,-1 1 0 0 0,1-1-1 0 0,0 0 1 0 0,0 1-1 0 0,0-1 1 0 0,0 0 0 0 0,0 1-1 0 0,0-1 1 0 0,0 0-1 0 0,0 0 1 0 0,0 0-1 0 0,1 0 1 0 0,-1 0 0 0 0,0 0-1 0 0,1 0 1 0 0,-1-1-1 0 0,1 1 1 0 0,-1 0 0 0 0,1-1-1 0 0,-1 1 1 0 0,1-1-1 0 0,0 0 1 0 0,-1 1-1 0 0,1-1 1 0 0,-1 0 0 0 0,4 0-1 0 0,64 9-300 0 0,-56-8 140 0 0,8-1-45 0 0,-20 0 202 0 0,-1 0 1 0 0,0 0-1 0 0,1 0 0 0 0,-1-1 1 0 0,1 1-1 0 0,-1 0 0 0 0,0 0 1 0 0,1 0-1 0 0,-1 0 0 0 0,0-1 1 0 0,1 1-1 0 0,-1 0 0 0 0,1 0 0 0 0,-1 0 1 0 0,0-1-1 0 0,0 1 0 0 0,1 0 1 0 0,-1-1-1 0 0,0 1 0 0 0,1 0 1 0 0,-1-1-1 0 0,0 1 0 0 0,0 0 1 0 0,0-1-1 0 0,1 1 0 0 0,-1-1 1 0 0,0 1-1 0 0,0 0 0 0 0,0-1 1 0 0,0 1-1 0 0,0-1 0 0 0,0 1 1 0 0,0-1-1 0 0,0 0 1 0 0,1 0 0 0 0,-1 0 0 0 0,0 0 0 0 0,1 0 0 0 0,-1 0 1 0 0,1 1-1 0 0,-1-1 0 0 0,1 0 0 0 0,-1 0 0 0 0,1 0 0 0 0,-1 1 0 0 0,1-1 0 0 0,0 0 0 0 0,-1 1 1 0 0,1-1-1 0 0,0 0 0 0 0,0 1 0 0 0,-1-1 0 0 0,3 0 0 0 0,-2 1 0 0 0,0-1 0 0 0,0 1 0 0 0,0-1 0 0 0,0 0 0 0 0,-1 1 0 0 0,1-1-1 0 0,0 0 1 0 0,0 0 0 0 0,-1 1 0 0 0,1-1 0 0 0,0 0 0 0 0,-1 0 0 0 0,1 0 0 0 0,0 0 0 0 0,-1 0 0 0 0,0 0 0 0 0,1 0-1 0 0,-1 0 1 0 0,1 0 0 0 0,-1-2 0 0 0,5-22 20 0 0,-3 22-6 0 0,-1-1 0 0 0,0 1 1 0 0,0-1-1 0 0,-1 1 0 0 0,1-1 0 0 0,-1 0 0 0 0,1 1 0 0 0,-1-1 0 0 0,0 0 1 0 0,0 1-1 0 0,-1-1 0 0 0,1 1 0 0 0,-1-1 0 0 0,-1-5 0 0 0,-13-38 205 0 0,3 23 27 0 0,4 6-87 0 0,8 17-73 0 0,0 1-71 0 0,0 0 1 0 0,0 1-1 0 0,0-1 1 0 0,0 0 0 0 0,0 0-1 0 0,0 0 1 0 0,0 0-1 0 0,0 0 1 0 0,0 0 0 0 0,0 0-1 0 0,0 0 1 0 0,0 0 0 0 0,0 0-1 0 0,0 0 1 0 0,0 1-1 0 0,0-1 1 0 0,0 0 0 0 0,0 0-1 0 0,0 0 1 0 0,0 0-1 0 0,0 0 1 0 0,0 0 0 0 0,0 0-1 0 0,0 0 1 0 0,0 0 0 0 0,0 0-1 0 0,0 0 1 0 0,0 0-1 0 0,0 1 1 0 0,0-1 0 0 0,0 0-1 0 0,0 0 1 0 0,0 0-1 0 0,0 0 1 0 0,-1 0 0 0 0,1 0-1 0 0,0 0 1 0 0,0 0 0 0 0,0 0-1 0 0,0 0 1 0 0,0 0-1 0 0,0 0 1 0 0,1 15 190 0 0,8 9 205 0 0,-8-22-367 0 0,0 1-1 0 0,0-1 1 0 0,1 0 0 0 0,-2 1 0 0 0,1-1 0 0 0,0 0-1 0 0,0 1 1 0 0,-1-1 0 0 0,1 6 0 0 0,1 4 182 0 0,1 1 0 0 0,0-1 0 0 0,1 0 0 0 0,10 24 0 0 0,-6-17 3 0 0,33 101 743 0 0,-35-105-884 0 0,-2 1 0 0 0,0 0 0 0 0,0-1 0 0 0,-2 1 0 0 0,0 0 0 0 0,-1 1 0 0 0,0-1-1 0 0,-1 0 1 0 0,-3 20 0 0 0,1 11 38 0 0,2 124 319 0 0,0-168-438 0 0,-1 1 1 0 0,1 0-1 0 0,-1-1 1 0 0,0 1-1 0 0,0 0 1 0 0,0-1-1 0 0,0 1 1 0 0,-1-1-1 0 0,1 0 1 0 0,-1 1-1 0 0,0-1 1 0 0,-4 4-1 0 0,-8 18-4 0 0,11-18-17 0 0,0-1-1 0 0,-1 0 1 0 0,0 0 0 0 0,0 0-1 0 0,0-1 1 0 0,-1 1-1 0 0,0-1 1 0 0,0 0-1 0 0,-8 6 1 0 0,-14 15-521 0 0,6-12-44 0 0,17-11 333 0 0,1 0 0 0 0,0-1 0 0 0,-1 0 1 0 0,0 0-1 0 0,1 0 0 0 0,-1 0 1 0 0,0 0-1 0 0,-6 1 0 0 0,2 1-595 0 0,-10 3-2295 0 0,18-7 3048 0 0,-1 0 0 0 0,1 0 1 0 0,-1 0-1 0 0,1 0 0 0 0,0 0 1 0 0,-1 0-1 0 0,1 0 0 0 0,0 0 1 0 0,-1 0-1 0 0,1 0 0 0 0,0 0 0 0 0,-1-1 1 0 0,1 1-1 0 0,0 0 0 0 0,-1 0 1 0 0,1 0-1 0 0,0 0 0 0 0,-1-1 1 0 0,1 1-1 0 0,0 0 0 0 0,-1 0 1 0 0,1-1-1 0 0,0 1 0 0 0,0 0 1 0 0,0 0-1 0 0,-1-1 0 0 0,1 1 1 0 0,0 0-1 0 0,0-1 0 0 0,0 1 1 0 0,-1 0-1 0 0,1-1 0 0 0,0 1 1 0 0,0 0-1 0 0,0-1 0 0 0,0 1 1 0 0,0-1-1 0 0,0 1 0 0 0,0 0 1 0 0,0-1-1 0 0,0 1 0 0 0,0 0 1 0 0,0-1-1 0 0,0 0 0 0 0,-4-15-4745 0 0,3 14 4396 0 0,0 1-1 0 0,1-1 1 0 0,-1 1 0 0 0,1-1-1 0 0,-1 0 1 0 0,1 0-1 0 0,0 1 1 0 0,-1-1-1 0 0,1 0 1 0 0,0 0-1 0 0,0 0 1 0 0,0 1-1 0 0,0-1 1 0 0,1 0-1 0 0,0-3 1 0 0,6-16-2127 0 0,2 8-1766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7440 0 0,'0'15'11915'0'0,"0"17"-6433"0"0,0 31-1394 0 0,0 31-3350 0 0,-2-82-907 0 0,-1-1 1 0 0,-1 1-1 0 0,1-1 0 0 0,-9 14 0 0 0,-2 18-4305 0 0,13-27-364 0 0,0 3-3860 0 0,-7-9 3321 0 0,7-4 1209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34 5200 0 0,'-1'0'89'0'0,"1"0"1"0"0,0 0 0 0 0,-1 0-1 0 0,1 0 1 0 0,0 0-1 0 0,-1 0 1 0 0,1 0-1 0 0,0 0 1 0 0,-1 0 0 0 0,1 0-1 0 0,0 0 1 0 0,-1 0-1 0 0,1 0 1 0 0,0 0 0 0 0,-1-1-1 0 0,1 1 1 0 0,0 0-1 0 0,0 0 1 0 0,-1 0-1 0 0,1-1 1 0 0,0 1 0 0 0,0 0-1 0 0,-1 0 1 0 0,1-1-1 0 0,0 1 1 0 0,0 0-1 0 0,0 0 1 0 0,-1-1 0 0 0,1 1-1 0 0,0 0 1 0 0,0-1-1 0 0,0 1 1 0 0,0 0 0 0 0,0-1-1 0 0,0 1 1 0 0,0 0-1 0 0,0-1 1 0 0,0 1-1 0 0,-1-1 1 0 0,1 1 38 0 0,0 0 0 0 0,0-1 0 0 0,0 1 0 0 0,0-1 0 0 0,0 1 0 0 0,0-1 0 0 0,0 1 0 0 0,0 0 0 0 0,0-1 0 0 0,-1 1 0 0 0,1 0 0 0 0,0-1 0 0 0,0 1 0 0 0,-1 0 0 0 0,1-1 0 0 0,0 1 0 0 0,0 0 0 0 0,-1-1 0 0 0,1 1 0 0 0,0 0 0 0 0,-1 0 0 0 0,1-1 0 0 0,0 1 0 0 0,-1 0 0 0 0,1 0 1 0 0,-1 0-1 0 0,1-1 0 0 0,0 1 0 0 0,-1 0 0 0 0,1 0 0 0 0,-1 0 0 0 0,-15-9 4632 0 0,15 9-4555 0 0,0-1 0 0 0,1 0 0 0 0,-1 1-1 0 0,0-1 1 0 0,0 0 0 0 0,0 1 0 0 0,1-1 0 0 0,-1 1 0 0 0,0-1-1 0 0,0 1 1 0 0,0 0 0 0 0,0-1 0 0 0,0 1 0 0 0,0 0 0 0 0,0 0-1 0 0,0 0 1 0 0,0 0 0 0 0,0 0 0 0 0,-2 0 0 0 0,-7 0 119 0 0,1 2 1 0 0,-1-1 0 0 0,1 2 0 0 0,0-1 0 0 0,0 1 0 0 0,0 0-1 0 0,0 1 1 0 0,0 0 0 0 0,1 0 0 0 0,0 1 0 0 0,-1 0-1 0 0,2 1 1 0 0,-14 11 0 0 0,15-13-195 0 0,5-2-112 0 0,-1-1 1 0 0,1 0-1 0 0,-1 0 1 0 0,1 1-1 0 0,-1-1 1 0 0,1 1-1 0 0,0-1 1 0 0,0 1-1 0 0,0-1 1 0 0,0 1-1 0 0,0 0 1 0 0,0-1-1 0 0,1 1 1 0 0,-2 3-1 0 0,2-4-7 0 0,-1 1 1 0 0,0-1-1 0 0,1 1 0 0 0,-1-1 1 0 0,0 1-1 0 0,1-1 0 0 0,-1 1 0 0 0,0-1 1 0 0,0 0-1 0 0,0 1 0 0 0,-1-1 1 0 0,1 0-1 0 0,0 0 0 0 0,0 0 1 0 0,-1 0-1 0 0,-1 2 0 0 0,0-1 1 0 0,1 0 0 0 0,0 0 0 0 0,1 0 0 0 0,-1 0 0 0 0,0 0 0 0 0,1 1 0 0 0,-1-1 0 0 0,1 1 0 0 0,-1 0-1 0 0,1-1 1 0 0,0 1 0 0 0,0 0 0 0 0,1-1 0 0 0,-1 1 0 0 0,0 0 0 0 0,1 0 0 0 0,0 0 0 0 0,0 5 0 0 0,-1-4-10 0 0,1 0 1 0 0,0-1-1 0 0,-1 1 0 0 0,0 0 1 0 0,0-1-1 0 0,0 1 1 0 0,0 0-1 0 0,-1-1 1 0 0,1 0-1 0 0,-5 7 1 0 0,4-6 2 0 0,1-1 0 0 0,-1 1 0 0 0,1-1 0 0 0,0 1 0 0 0,-1 0 0 0 0,2-1 0 0 0,-1 1 0 0 0,0 0 0 0 0,1 0 0 0 0,0 0 0 0 0,-1 0 0 0 0,2 0 0 0 0,-1-1 0 0 0,0 1 0 0 0,1 0 0 0 0,0 0 1 0 0,-1 0-1 0 0,4 6 0 0 0,1 8 3 0 0,2 0 1 0 0,11 23 0 0 0,-16-36-9 0 0,1 1 0 0 0,0-1 0 0 0,0 0 1 0 0,0-1-1 0 0,1 1 0 0 0,0-1 0 0 0,0 1 0 0 0,0-1 0 0 0,0 0 0 0 0,0 0 0 0 0,1-1 0 0 0,6 4 1 0 0,-4-1-3 0 0,-1 0 1 0 0,1 1 0 0 0,-1 0 0 0 0,-1 0 0 0 0,1 0 0 0 0,4 9 0 0 0,1-1 8 0 0,-5-6 2 0 0,1 0 0 0 0,0-1 0 0 0,1 0 0 0 0,0-1 0 0 0,0 0-1 0 0,1 0 1 0 0,9 6 0 0 0,-16-12-6 0 0,0 0 1 0 0,0 1-1 0 0,0-1 0 0 0,0 1 0 0 0,-1-1 0 0 0,1 1 1 0 0,0 0-1 0 0,-1 0 0 0 0,1 0 0 0 0,-1 0 0 0 0,0 0 0 0 0,1 0 1 0 0,-1 0-1 0 0,0 0 0 0 0,0 0 0 0 0,0 3 0 0 0,17 25 26 0 0,29 37 35 0 0,-46-63 71 0 0,0 1 0 0 0,0 0 0 0 0,-1 0 0 0 0,0-1 1 0 0,0 1-1 0 0,0 0 0 0 0,0 0 0 0 0,0-1 0 0 0,-1 1 0 0 0,-1 5 0 0 0,-13-8-111 0 0,1-1 0 0 0,-1 0 0 0 0,1-1 0 0 0,-1 0 0 0 0,-24-4 0 0 0,33 2-276 0 0,0 0 0 0 0,0 0 0 0 0,0 0 0 0 0,1-1 0 0 0,-1 0 0 0 0,1 0 1 0 0,0 0-1 0 0,0-1 0 0 0,0 0 0 0 0,0 0 0 0 0,0 0 0 0 0,1 0 0 0 0,0-1 0 0 0,-4-6 0 0 0,-1 0-1476 0 0,8 10 1548 0 0,1 0 1 0 0,-1 0-1 0 0,0 0 0 0 0,1 0 1 0 0,-1 0-1 0 0,0 0 1 0 0,1 0-1 0 0,-1 0 0 0 0,1-1 1 0 0,0 1-1 0 0,-1 0 0 0 0,1 0 1 0 0,0 0-1 0 0,0-1 1 0 0,0 1-1 0 0,0 0 0 0 0,0 0 1 0 0,0-1-1 0 0,0 1 0 0 0,1-2 1 0 0,-1-1-149 0 0,-1-4-528 0 0,0 1 0 0 0,1-1 1 0 0,1 1-1 0 0,-1-1 0 0 0,1 0 1 0 0,0 1-1 0 0,1-1 0 0 0,0 1 1 0 0,0 0-1 0 0,0 0 0 0 0,1 0 1 0 0,0 0-1 0 0,7-11 0 0 0,11 0-1093 0 0,-9-14-2007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3112 0 0,'1'26'8637'0'0,"3"-20"-7949"0"0,-1 0-1 0 0,0 1 1 0 0,-1-1-1 0 0,1 1 1 0 0,-1-1 0 0 0,-1 1-1 0 0,1 0 1 0 0,-1 0-1 0 0,0 8 1 0 0,4 13 656 0 0,-2-15-866 0 0,-2-5-246 0 0,0 0 1 0 0,0-1-1 0 0,1 1 1 0 0,0-1-1 0 0,1 0 1 0 0,0 0-1 0 0,0 0 1 0 0,4 8-1 0 0,-5-13-140 0 0,0 1-1 0 0,0 0 1 0 0,0 0-1 0 0,0 0 1 0 0,-1 0-1 0 0,1 1 1 0 0,-1-1-1 0 0,0 0 1 0 0,0 1-1 0 0,0-1 1 0 0,-1 1-1 0 0,1 3 1 0 0,10 31 497 0 0,-8-33-527 0 0,0 0 0 0 0,0 0 0 0 0,1 0-1 0 0,-1-1 1 0 0,1 1 0 0 0,0-1 0 0 0,1 0 0 0 0,-1-1 0 0 0,1 1 0 0 0,0-1 0 0 0,0 0-1 0 0,0 0 1 0 0,6 3 0 0 0,-8-5-56 0 0,-1 0 0 0 0,0-1 0 0 0,0 1 0 0 0,1 0-1 0 0,-1-1 1 0 0,1 0 0 0 0,-1 1 0 0 0,0-1 0 0 0,1 0 0 0 0,-1 0 0 0 0,1-1-1 0 0,-1 1 1 0 0,0 0 0 0 0,1-1 0 0 0,-1 0 0 0 0,0 1 0 0 0,1-1 0 0 0,-1 0-1 0 0,0 0 1 0 0,0 0 0 0 0,0 0 0 0 0,0-1 0 0 0,0 1 0 0 0,0-1 0 0 0,0 1-1 0 0,0-1 1 0 0,-1 1 0 0 0,1-1 0 0 0,0 0 0 0 0,-1 0 0 0 0,1 0 0 0 0,-1 0-1 0 0,0 0 1 0 0,0 0 0 0 0,0 0 0 0 0,0-1 0 0 0,0 1 0 0 0,1-4 0 0 0,0-2-8 0 0,-2 6 1 0 0,0 1-1 0 0,1 0 1 0 0,-1 0-1 0 0,0-1 1 0 0,1 1-1 0 0,-1 0 1 0 0,1 0-1 0 0,0 0 1 0 0,-1-1-1 0 0,1 1 0 0 0,0 0 1 0 0,-1 0-1 0 0,1 0 1 0 0,0 0-1 0 0,0 0 1 0 0,0 0-1 0 0,0 1 1 0 0,0-1-1 0 0,0 0 1 0 0,1 0-1 0 0,1-2-6 0 0,-1-1 0 0 0,0 1 0 0 0,0 0 1 0 0,0-1-1 0 0,-1 0 0 0 0,1 1 0 0 0,-1-1 0 0 0,0 0 0 0 0,0 1 0 0 0,0-6 0 0 0,3-4 17 0 0,-1 7-23 0 0,-1 1 0 0 0,0-1 1 0 0,0 1-1 0 0,-1-1 0 0 0,0 0 1 0 0,1 0-1 0 0,-2 0 0 0 0,1-11 1 0 0,-3-59-61 0 0,0 32 221 0 0,2 44 188 0 0,1 37 192 0 0,0-31-480 0 0,-1-3-11 0 0,1 0 0 0 0,-1 0 0 0 0,1 0 0 0 0,0 0 0 0 0,0 0 0 0 0,0 0 1 0 0,0 0-1 0 0,1 0 0 0 0,-1-1 0 0 0,1 1 0 0 0,0 0 0 0 0,-1-1 0 0 0,1 1 1 0 0,1-1-1 0 0,2 3 0 0 0,-4-3-19 0 0,0-1 0 0 0,1 1 0 0 0,-1 0 0 0 0,0-1 0 0 0,0 1 0 0 0,0 0 0 0 0,-1 0 0 0 0,1-1 0 0 0,0 1 0 0 0,-1 0 0 0 0,1 0 0 0 0,0 4 0 0 0,6 15 15 0 0,-3-13-7 0 0,-1 1-1 0 0,1 0 0 0 0,-1-1 1 0 0,3 15-1 0 0,12 31 87 0 0,-16-49-110 0 0,-1-1 0 0 0,1 1 0 0 0,0 0-1 0 0,-1 0 1 0 0,0-1 0 0 0,0 1 0 0 0,-1 0-1 0 0,1 9 1 0 0,-1-11 7 0 0,0 0 0 0 0,1 0-1 0 0,0-1 1 0 0,-1 1 0 0 0,1 0 0 0 0,0 0 0 0 0,0 0-1 0 0,1 0 1 0 0,2 4 0 0 0,-3-5-205 0 0,1 1 0 0 0,-1 0 0 0 0,1 0 0 0 0,-1 0 0 0 0,0 0 0 0 0,0 0 0 0 0,-1 0 0 0 0,1 0 0 0 0,0 5 0 0 0,-1-7 88 0 0,0-1-1 0 0,1 0 0 0 0,-1 0 0 0 0,0 0 1 0 0,0 1-1 0 0,0-1 0 0 0,0 0 1 0 0,0 0-1 0 0,1 0 0 0 0,-1 1 0 0 0,0-1 1 0 0,0 0-1 0 0,0 0 0 0 0,1 0 1 0 0,-1 0-1 0 0,0 0 0 0 0,0 1 0 0 0,1-1 1 0 0,-1 0-1 0 0,0 0 0 0 0,0 0 1 0 0,1 0-1 0 0,-1 0 0 0 0,0 0 0 0 0,0 0 1 0 0,1 0-1 0 0,-1 0 0 0 0,0 0 1 0 0,0 0-1 0 0,1 0 0 0 0,-1 0 0 0 0,0 0 1 0 0,1 0-1 0 0,-1 0 0 0 0,0 0 1 0 0,0 0-1 0 0,0-1 0 0 0,1 1 0 0 0,-1 0 1 0 0,0 0-1 0 0,0 0 0 0 0,1 0 1 0 0,-1-1-1 0 0,0 1 0 0 0,0 0 1 0 0,0 0-1 0 0,0 0 0 0 0,1 0 0 0 0,-1-1 1 0 0,0 1-1 0 0,0 0 0 0 0,0-1 0 0 0,1 0-165 0 0,0 1-1 0 0,0-1 0 0 0,0 0 0 0 0,0 0 0 0 0,-1 0 0 0 0,1 0 0 0 0,0 1 0 0 0,0-1 0 0 0,-1 0 0 0 0,1 0 1 0 0,-1-1-1 0 0,1 1 0 0 0,-1 0 0 0 0,0 0 0 0 0,1 0 0 0 0,-1 0 0 0 0,0 0 0 0 0,1-2 0 0 0,-1-5-899 0 0,1-1 1 0 0,0 1-1 0 0,1 0 0 0 0,0 0 0 0 0,0-1 0 0 0,7-14 0 0 0,0-4-1955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3352 0 0,'-5'46'10916'0'0,"3"-36"-10008"0"0,0 1 1 0 0,1-1 0 0 0,0 1 0 0 0,1 0 0 0 0,0 0 0 0 0,4 20 0 0 0,0 10 2103 0 0,-1 82 88 0 0,-3-129-3049 0 0,0 3-44 0 0,0-1-1 0 0,0 1 1 0 0,0 0-1 0 0,0-1 1 0 0,0 1-1 0 0,1 0 1 0 0,-1 0-1 0 0,1 0 1 0 0,0-1-1 0 0,0 1 1 0 0,0 0-1 0 0,1 0 1 0 0,2-5 0 0 0,-2 5-11 0 0,-1 0 0 0 0,0 0 1 0 0,0 0-1 0 0,-1 0 1 0 0,1 0-1 0 0,-1 0 1 0 0,1 0-1 0 0,-1 0 0 0 0,0 0 1 0 0,0 0-1 0 0,-1-1 1 0 0,1 1-1 0 0,-1-4 1 0 0,0-34-109 0 0,9 8 96 0 0,-3 16 14 0 0,-1 1-1 0 0,-1-1 1 0 0,0 0 0 0 0,-1-21-1 0 0,-2 35 4 0 0,4-31 20 0 0,-3 32-20 0 0,-1 1 0 0 0,1 0-1 0 0,0-1 1 0 0,-1 1-1 0 0,1 0 1 0 0,0 0 0 0 0,-1 0-1 0 0,1 0 1 0 0,0 0-1 0 0,0 0 1 0 0,0 0 0 0 0,0 0-1 0 0,0 0 1 0 0,0 0 0 0 0,0 1-1 0 0,0-1 1 0 0,1 0-1 0 0,-1 1 1 0 0,0-1 0 0 0,0 0-1 0 0,1 1 1 0 0,-1 0-1 0 0,0-1 1 0 0,1 1 0 0 0,-1 0-1 0 0,0 0 1 0 0,1 0 0 0 0,1 0-1 0 0,-1-1 7 0 0,0 2 0 0 0,0-1 0 0 0,0 0 0 0 0,-1 0 0 0 0,1 0 0 0 0,0 1-1 0 0,0-1 1 0 0,0 1 0 0 0,-1 0 0 0 0,1-1 0 0 0,0 1 0 0 0,-1 0 0 0 0,1 0 0 0 0,-1 0 0 0 0,1 0-1 0 0,-1 0 1 0 0,1 0 0 0 0,-1 1 0 0 0,0-1 0 0 0,1 0 0 0 0,-1 1 0 0 0,0-1 0 0 0,0 1 0 0 0,0-1-1 0 0,1 4 1 0 0,1 3 61 0 0,0 0 0 0 0,-1 0-1 0 0,0 0 1 0 0,2 15 0 0 0,8 30 129 0 0,-9-46-162 0 0,0 0 0 0 0,-1 1 0 0 0,0-1 0 0 0,-1 1 0 0 0,1 12 0 0 0,5 24 241 0 0,-5-35-226 0 0,2 10 163 0 0,0 1 1 0 0,2 39 0 0 0,-6-58-181 0 0,0 0 0 0 0,0 0 0 0 0,0 0 0 0 0,0 0 0 0 0,0 0 0 0 0,0 1 0 0 0,1-1 0 0 0,-1 0 0 0 0,0 0 0 0 0,1 0 0 0 0,-1 0 0 0 0,1 0 0 0 0,-1 0 0 0 0,1 0 0 0 0,-1 0 0 0 0,1 0 0 0 0,-1 0-1 0 0,1-1 1 0 0,0 1 0 0 0,1 1 0 0 0,-1-2-14 0 0,-1 0 0 0 0,1 0 0 0 0,-1 0 0 0 0,1 0 0 0 0,-1 0 0 0 0,1 0 0 0 0,-1-1 0 0 0,1 1 0 0 0,-1 0 0 0 0,0 0 0 0 0,1-1 0 0 0,-1 1 0 0 0,1 0 0 0 0,-1-1 0 0 0,0 1 0 0 0,1 0 0 0 0,-1-1 0 0 0,0 1 0 0 0,1-1 0 0 0,-1 1 0 0 0,0 0 0 0 0,0-1 0 0 0,1 1 0 0 0,-1-1 0 0 0,0 1 0 0 0,0-1 0 0 0,0 1 0 0 0,1-1 0 0 0,-1 1 0 0 0,0-1 0 0 0,0 1 0 0 0,0-1 0 0 0,0 1 0 0 0,0-1 0 0 0,0 1 0 0 0,0-1 0 0 0,0 1 0 0 0,-1-1 0 0 0,1 1 0 0 0,0-1 0 0 0,0 1 0 0 0,0-1 0 0 0,0 1 0 0 0,-1-1 0 0 0,7-23 103 0 0,-4 21-118 0 0,-1 1 0 0 0,0 0 0 0 0,-1-1 0 0 0,1 1 0 0 0,0-1 0 0 0,-1 1 0 0 0,1-1 0 0 0,-1 1 0 0 0,0-1 0 0 0,1-3 0 0 0,16-97-45 0 0,-8 45 58 0 0,-8 57-15 0 0,-1 0-1 0 0,0 0 1 0 0,0 0-1 0 0,0-1 0 0 0,1 1 1 0 0,-1 0-1 0 0,1 0 1 0 0,-1 0-1 0 0,1 0 0 0 0,-1 0 1 0 0,1 0-1 0 0,0 0 0 0 0,-1 0 1 0 0,1 0-1 0 0,1-1 1 0 0,-1 1-3 0 0,0 0 1 0 0,0 0 0 0 0,0 0 0 0 0,-1 0-1 0 0,1 0 1 0 0,0 0 0 0 0,-1 0 0 0 0,1 0 0 0 0,-1-1-1 0 0,1 1 1 0 0,-1 0 0 0 0,0 0 0 0 0,1 0 0 0 0,-1 0-1 0 0,0-3 1 0 0,0 4-1 0 0,0 0 0 0 0,0-1 0 0 0,0 1 0 0 0,0 0 0 0 0,0-1 0 0 0,0 1 0 0 0,0 0 0 0 0,0-1 0 0 0,1 1 1 0 0,-1 0-1 0 0,0-1 0 0 0,0 1 0 0 0,0 0 0 0 0,0-1 0 0 0,0 1 0 0 0,1 0 0 0 0,-1 0 0 0 0,0-1 0 0 0,0 1 0 0 0,0 0 0 0 0,1 0 0 0 0,-1-1 0 0 0,0 1 0 0 0,0 0 0 0 0,1 0 0 0 0,-1-1 0 0 0,0 1 0 0 0,1 0 0 0 0,-1 0 0 0 0,0 0 0 0 0,1 0 1 0 0,-1 0-1 0 0,0 0 0 0 0,0-1 0 0 0,1 1 0 0 0,-1 0 0 0 0,1 0 0 0 0,-1 0 0 0 0,0 0 0 0 0,1 0 0 0 0,-1 0 0 0 0,0 0 0 0 0,1 0 0 0 0,-1 1 0 0 0,0-1 0 0 0,1 0 0 0 0,-1 0 0 0 0,0 0 0 0 0,1 0 0 0 0,-1 0 0 0 0,0 0 0 0 0,0 1 0 0 0,1-1 1 0 0,15 13-18 0 0,-12 0 28 0 0,-4-10-10 0 0,1-1 1 0 0,-1 1-1 0 0,1-1 0 0 0,0 1 1 0 0,0-1-1 0 0,0 0 0 0 0,0 1 0 0 0,0-1 1 0 0,1 0-1 0 0,2 4 0 0 0,-2-4-1 0 0,0 0 0 0 0,0 1-1 0 0,-1-1 1 0 0,1 1 0 0 0,-1-1 0 0 0,1 1 0 0 0,-1 0-1 0 0,0 0 1 0 0,0 0 0 0 0,0 0 0 0 0,0 0 0 0 0,0 3-1 0 0,0-3 5 0 0,-1 0-1 0 0,1-1 0 0 0,-1 1 0 0 0,1 0 0 0 0,0 0 1 0 0,0-1-1 0 0,1 1 0 0 0,-1-1 0 0 0,0 1 0 0 0,1-1 1 0 0,0 0-1 0 0,-1 1 0 0 0,1-1 0 0 0,3 3 0 0 0,4 10 33 0 0,-9-15-32 0 0,0 1 1 0 0,0 0-1 0 0,0-1 1 0 0,0 1-1 0 0,0 0 0 0 0,1-1 1 0 0,-1 1-1 0 0,0 0 0 0 0,0-1 1 0 0,1 1-1 0 0,-1 0 1 0 0,0-1-1 0 0,1 1 0 0 0,-1-1 1 0 0,1 1-1 0 0,-1 0 1 0 0,1-1-1 0 0,-1 1 0 0 0,1-1 1 0 0,-1 0-1 0 0,1 1 1 0 0,-1-1-1 0 0,1 1 0 0 0,0-1 1 0 0,-1 0-1 0 0,1 1 1 0 0,0-1-1 0 0,-1 0 0 0 0,1 0 1 0 0,0 0-1 0 0,-1 1 1 0 0,1-1-1 0 0,0 0 0 0 0,1 0 1 0 0,1-16 6 0 0,-3 15-12 0 0,-1 0 1 0 0,1 1-1 0 0,0-1 0 0 0,0 0 0 0 0,0 0 0 0 0,0 0 1 0 0,0 0-1 0 0,0 0 0 0 0,0 0 0 0 0,0 1 0 0 0,0-1 1 0 0,1 0-1 0 0,-1 0 0 0 0,0 0 0 0 0,0 0 0 0 0,1 0 1 0 0,-1 1-1 0 0,1-1 0 0 0,-1 0 0 0 0,1 0 0 0 0,-1 1 0 0 0,1-1 1 0 0,-1 0-1 0 0,2 0 0 0 0,4-8-96 0 0,-6 9 95 0 0,0-1 0 0 0,0 1 1 0 0,0-1-1 0 0,1 1 0 0 0,-1-1 1 0 0,0 1-1 0 0,0-1 0 0 0,1 1 1 0 0,-1-1-1 0 0,0 1 0 0 0,1-1 1 0 0,-1 1-1 0 0,0-1 0 0 0,1 1 1 0 0,-1-1-1 0 0,1 1 0 0 0,-1 0 1 0 0,0-1-1 0 0,1 1 0 0 0,-1 0 1 0 0,1 0-1 0 0,-1-1 0 0 0,1 1 1 0 0,0 0-1 0 0,-1 0 0 0 0,1 0 0 0 0,-1-1 1 0 0,1 1-1 0 0,-1 0 0 0 0,1 0 1 0 0,0 0-1 0 0,5 0-16 0 0,0 0 0 0 0,0 0 0 0 0,0 0 0 0 0,0 1 0 0 0,0 0 0 0 0,0 0 0 0 0,0 0 1 0 0,7 3-1 0 0,-10-2-37 0 0,0 0 0 0 0,-1 1 0 0 0,1-1 0 0 0,0 1 0 0 0,-1-1 0 0 0,1 1 0 0 0,-1 0 0 0 0,0 0 0 0 0,0 0-1 0 0,0 0 1 0 0,0 0 0 0 0,0 1 0 0 0,-1-1 0 0 0,2 4 0 0 0,2 3-680 0 0,0-1-1 0 0,2 0 1 0 0,-1 0-1 0 0,14 15 0 0 0,-17-22 397 0 0,7 28-10585 0 0,-10-29 10767 0 0,0-1 0 0 0,0 0 0 0 0,0 0 0 0 0,0 0 0 0 0,0 0 0 0 0,0 1 0 0 0,8 1-6208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5072 0 0,'-12'-5'24092'0'0,"25"12"-24902"0"0,-8-5 1008 0 0,0 0 1 0 0,0 1-1 0 0,0 0 1 0 0,0 1-1 0 0,-1-1 1 0 0,1 1-1 0 0,-1-1 1 0 0,0 1-1 0 0,0 1 1 0 0,0-1-1 0 0,5 9 1 0 0,37 61 622 0 0,-34-53-706 0 0,12 37 191 0 0,-14-44-223 0 0,-7-9-50 0 0,1-1 0 0 0,-1 1 0 0 0,0 1 0 0 0,-1-1 0 0 0,1 0 0 0 0,2 9 0 0 0,-3-8-6 0 0,0 0-1 0 0,1-1 0 0 0,0 1 0 0 0,0-1 0 0 0,0 1 1 0 0,4 4-1 0 0,-4-6-8 0 0,0 0 1 0 0,0 1-1 0 0,0-1 1 0 0,-1 1-1 0 0,0-1 1 0 0,0 1-1 0 0,0 0 0 0 0,0 0 1 0 0,1 7-1 0 0,-2 2 23 0 0,-1-10-35 0 0,1 0 0 0 0,-1 0 0 0 0,1 0 1 0 0,0 0-1 0 0,0 0 0 0 0,0 0 0 0 0,0 0 1 0 0,1-1-1 0 0,2 6 0 0 0,9 19-5 0 0,-1 0 0 0 0,-1 2 0 0 0,12 56 0 0 0,-9-32-1 0 0,-9-33 0 0 0,0-1 0 0 0,-2 1 0 0 0,0 0 0 0 0,-1 38 0 0 0,4 34-13 0 0,-2-69-11 0 0,-2 0 0 0 0,-1 0 0 0 0,-1 0 1 0 0,-5 42-1 0 0,-22 1-1723 0 0,24-60 1204 0 0,0-1-1 0 0,0 1 0 0 0,-1-1 1 0 0,0 0-1 0 0,0 0 0 0 0,0-1 1 0 0,0 1-1 0 0,-6 4 0 0 0,-26 20-9093 0 0,18-24 2383 0 0,9 0 950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0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1000 266 8072 0 0,'-6'0'254'0'0,"0"1"0"0"0,0 0 0 0 0,0 0 1 0 0,0 0-1 0 0,0 1 0 0 0,0 0 0 0 0,0 0 0 0 0,1 0 0 0 0,-1 1 1 0 0,1 0-1 0 0,-11 7 0 0 0,-10 7 1712 0 0,25-17-1836 0 0,0 1 0 0 0,0-1 0 0 0,0 0-1 0 0,0 1 1 0 0,0-1 0 0 0,0 0-1 0 0,0 0 1 0 0,0 0 0 0 0,0 0-1 0 0,0 0 1 0 0,0 0 0 0 0,0 0-1 0 0,0 0 1 0 0,0 0 0 0 0,-1-1-1 0 0,14-19 1537 0 0,28-22-501 0 0,-21 24-632 0 0,-8 8-294 0 0,0-1 0 0 0,0 2 0 0 0,1-1 0 0 0,1 1 1 0 0,-1 1-1 0 0,24-11 0 0 0,115-48 1099 0 0,-139 64-1201 0 0,1 1-1 0 0,-1 0 0 0 0,1 0 1 0 0,17 1-1 0 0,6-1 101 0 0,-20 0-140 0 0,0 1 0 0 0,0 0 1 0 0,1 1-1 0 0,-1 1 0 0 0,0 1 0 0 0,0 0 0 0 0,-1 1 1 0 0,1 1-1 0 0,0 0 0 0 0,24 11 0 0 0,-16-1-21 0 0,51 34 140 0 0,-70-44-199 0 0,0 0 0 0 0,-1 0 0 0 0,1 0-1 0 0,-1 1 1 0 0,0 0 0 0 0,0 0 0 0 0,0 0-1 0 0,-1 0 1 0 0,0 0 0 0 0,0 1 0 0 0,4 11 0 0 0,-5-12-2 0 0,0-1-1 0 0,0 1 1 0 0,0-1 0 0 0,1 1 0 0 0,0-1 0 0 0,-1 0 0 0 0,2 0 0 0 0,3 5 0 0 0,-4-6-5 0 0,0 0 0 0 0,0 0 0 0 0,0 1 0 0 0,-1 0 0 0 0,1-1 0 0 0,-1 1 0 0 0,0 0 1 0 0,0 0-1 0 0,0 0 0 0 0,-1 0 0 0 0,0 0 0 0 0,2 7 0 0 0,13 72 105 0 0,-11-67-101 0 0,-1 1-1 0 0,0 1 0 0 0,-1-1 0 0 0,-1 0 0 0 0,-1 1 0 0 0,-1-1 0 0 0,0 1 0 0 0,-1-1 0 0 0,-5 25 1 0 0,-3-2-69 0 0,6-25 40 0 0,-1 1-1 0 0,0-1 1 0 0,-1 0 0 0 0,-9 19 0 0 0,-6-2 54 0 0,-29 38 1 0 0,34-53-21 0 0,-1 0 0 0 0,-18 15 0 0 0,19-18 1 0 0,5-5-13 0 0,0-1 1 0 0,-1-1-1 0 0,1 0 0 0 0,-2 0 0 0 0,1-1 1 0 0,-1 0-1 0 0,0-1 0 0 0,0-1 1 0 0,0 0-1 0 0,-17 3 0 0 0,7-2 15 0 0,-1-2-1 0 0,0-1 0 0 0,0-1 0 0 0,-44-3 1 0 0,62 1-13 0 0,-1 0 0 0 0,0 0 0 0 0,1-1 0 0 0,0 1 0 0 0,-1-1 0 0 0,1-1 0 0 0,0 1 0 0 0,-7-5 0 0 0,-10-5 20 0 0,9 7-13 0 0,4 1-8 0 0,-1 0 1 0 0,1 0 0 0 0,0-1-1 0 0,0-1 1 0 0,0 0 0 0 0,-9-7-1 0 0,-19-19 3 0 0,-6-5 49 0 0,-42-46 0 0 0,70 66-37 0 0,1-2 0 0 0,0 0 0 0 0,2 0 1 0 0,0-1-1 0 0,1 0 0 0 0,1-1 0 0 0,2 0 0 0 0,-1-1 0 0 0,2 0 1 0 0,1 0-1 0 0,1-1 0 0 0,1 1 0 0 0,1-1 0 0 0,1 0 0 0 0,0-30 1 0 0,2 42-13 0 0,0 0 3 0 0,-1 1 0 0 0,1-1 0 0 0,1 1-1 0 0,0-1 1 0 0,0 1 0 0 0,1 0 0 0 0,0 0 0 0 0,1-1-1 0 0,0 2 1 0 0,1-1 0 0 0,7-13 0 0 0,55-84 157 0 0,-64 104-164 0 0,1-1 1 0 0,0 1 0 0 0,0 0 0 0 0,0 0 0 0 0,0 0 0 0 0,1 0 0 0 0,-1 0 0 0 0,1 1 0 0 0,4-3-1 0 0,13-9 29 0 0,7-11 10 0 0,-22 19-30 0 0,1-1-1 0 0,-1 1 1 0 0,1 1-1 0 0,0-1 1 0 0,1 1-1 0 0,-1 1 1 0 0,1-1-1 0 0,0 1 1 0 0,0 1-1 0 0,1-1 1 0 0,9-2-1 0 0,20-2 64 0 0,0 1 0 0 0,73-4 1 0 0,-100 11-51 0 0,0 0 0 0 0,1 1 0 0 0,-1 0 1 0 0,0 1-1 0 0,0 0 0 0 0,1 1 0 0 0,-2 0 1 0 0,1 1-1 0 0,19 9 0 0 0,-24-9-5 0 0,-1 0 0 0 0,1 0 0 0 0,-1 0-1 0 0,0 0 1 0 0,0 1 0 0 0,0 0 0 0 0,-1 0 0 0 0,0 0 0 0 0,0 0-1 0 0,0 1 1 0 0,-1 0 0 0 0,1 0 0 0 0,-1 0 0 0 0,-1 0 0 0 0,1 0-1 0 0,-1 0 1 0 0,0 1 0 0 0,1 7 0 0 0,11 33 99 0 0,-11-40-111 0 0,0 0 0 0 0,-1 0 1 0 0,0 0-1 0 0,0 1 0 0 0,-1-1 1 0 0,0 1-1 0 0,0-1 0 0 0,0 1 1 0 0,-1 0-1 0 0,0-1 0 0 0,-3 14 0 0 0,-3 11-24 0 0,4-16 26 0 0,-1 0-1 0 0,0 0 0 0 0,-2 0 1 0 0,0 0-1 0 0,0-1 0 0 0,-1 0 1 0 0,-16 27-1 0 0,-16 24-50 0 0,30-49 41 0 0,-1 0 0 0 0,-15 20 0 0 0,6-12-9 0 0,0 1-27 0 0,-40 43 1 0 0,31-48-12 0 0,8 9-34 0 0,-11-13 42 0 0,14 0 6 0 0,14-14 21 0 0,0-1 0 0 0,-1 1 1 0 0,0-1-1 0 0,1 1 0 0 0,-1-1 0 0 0,0 0 0 0 0,0 0 0 0 0,0 0 0 0 0,0-1 0 0 0,-1 1 0 0 0,-4 1 0 0 0,0 0-33 0 0,0-1 1 0 0,0-1-1 0 0,0 1 0 0 0,0-1 1 0 0,-10 0-1 0 0,14-1 18 0 0,0 0 0 0 0,0 0-1 0 0,0 0 1 0 0,-1 0 0 0 0,1-1-1 0 0,0 0 1 0 0,0 1 0 0 0,0-2 0 0 0,0 1-1 0 0,0 0 1 0 0,0-1 0 0 0,-7-3 0 0 0,-2-9-55 0 0,0 0 1 0 0,0 0 0 0 0,2-1 0 0 0,-1-1 0 0 0,2 0-1 0 0,-16-33 1 0 0,17 32 46 0 0,-10-23-2 0 0,2 0 1 0 0,1-2-1 0 0,2 0 1 0 0,2-1-1 0 0,-8-61 1 0 0,18 92 32 0 0,2 0 0 0 0,0 0 0 0 0,0 0 0 0 0,1 0 1 0 0,1 0-1 0 0,0 0 0 0 0,0 0 0 0 0,7-17 0 0 0,-3 9 0 0 0,-3 12 6 0 0,0 1 0 0 0,0-1 0 0 0,1 1 0 0 0,0 0 0 0 0,1 0 0 0 0,0 1 0 0 0,0-1-1 0 0,0 1 1 0 0,1 0 0 0 0,-1 0 0 0 0,1 1 0 0 0,1 0 0 0 0,-1 0 0 0 0,1 0 0 0 0,0 1 0 0 0,0 0 0 0 0,0 0-1 0 0,1 1 1 0 0,0 0 0 0 0,14-4 0 0 0,-9 4 29 0 0,-1 1 1 0 0,1 0-1 0 0,0 1 0 0 0,-1 0 1 0 0,1 1-1 0 0,13 2 0 0 0,-19-1-15 0 0,0 0 1 0 0,-1 0-1 0 0,1 1 0 0 0,0 0 0 0 0,0 0 0 0 0,-1 0 0 0 0,1 1 1 0 0,-1 0-1 0 0,0 0 0 0 0,0 1 0 0 0,0-1 0 0 0,0 2 0 0 0,7 5 1 0 0,8 5 25 0 0,-16-12-34 0 0,0 0 0 0 0,0 1 0 0 0,0 0 0 0 0,-1-1 0 0 0,1 1 0 0 0,4 6 0 0 0,7 18 63 0 0,11-5-16 0 0,-19-12-45 0 0,-1 1 0 0 0,0 0 1 0 0,-1 1-1 0 0,-1 0 1 0 0,6 16-1 0 0,8 20-2 0 0,-6-15 4 0 0,-3 1 0 0 0,0-1 0 0 0,-3 2-1 0 0,7 69 1 0 0,-4-26 3 0 0,-8-58-22 0 0,-1 1 1 0 0,-1-1-1 0 0,-1 1 1 0 0,-5 24-1 0 0,-1 42-23 0 0,4-54-24 0 0,-1 1 1 0 0,-2-1-1 0 0,-2-1 1 0 0,-1 1-1 0 0,-26 61 0 0 0,34-91 33 0 0,-45 71-264 0 0,43-70 256 0 0,0 1 0 0 0,-1-1 1 0 0,1 0-1 0 0,-1 0 0 0 0,0 0 0 0 0,-1 0 0 0 0,1-1 1 0 0,-1 0-1 0 0,0 0 0 0 0,-10 7 0 0 0,-12 10-82 0 0,16-11 14 0 0,-1-1 1 0 0,0 0-1 0 0,-1-1 1 0 0,0-1 0 0 0,0 0-1 0 0,-1 0 1 0 0,1-1-1 0 0,-1-1 1 0 0,-1-1-1 0 0,1 0 1 0 0,-1 0-1 0 0,0-2 1 0 0,-20 2-1 0 0,24-3 25 0 0,-15 1-73 0 0,0 0 1 0 0,0-2 0 0 0,1-1-1 0 0,-36-6 1 0 0,55 4 159 0 0,0 0 1 0 0,0 0-1 0 0,0-1 1 0 0,1 0-1 0 0,-1 0 0 0 0,1 0 1 0 0,0-1-1 0 0,0 1 1 0 0,0-1-1 0 0,-4-7 1 0 0,7 10-25 0 0,-15-35 65 0 0,17 36-58 0 0,-1 1 1 0 0,1-1-1 0 0,0 0 1 0 0,-1 1-1 0 0,1-1 1 0 0,-1 1-1 0 0,1-1 1 0 0,0 0-1 0 0,0 1 0 0 0,-1-1 1 0 0,1 0-1 0 0,0 0 1 0 0,0 1-1 0 0,0-1 1 0 0,0 0-1 0 0,0 0 1 0 0,0 1-1 0 0,0-1 1 0 0,0 0-1 0 0,0 1 0 0 0,0-1 1 0 0,1 0-1 0 0,-1 0 1 0 0,0 1-1 0 0,0-1 1 0 0,1 0-1 0 0,-1 1 1 0 0,1-2-1 0 0,13-22 117 0 0,-9 15-57 0 0,38-62 61 0 0,-39 62-106 0 0,-1 1 35 0 0,0 0 0 0 0,1 0 0 0 0,0 0 0 0 0,9-14 0 0 0,11 4 52 0 0,-8-10-16 0 0,-4 13-24 0 0,-8 10-41 0 0,-1 0-1 0 0,1 1 0 0 0,-1-1 1 0 0,0-1-1 0 0,-1 1 0 0 0,1 0 1 0 0,-1-1-1 0 0,3-11 0 0 0,-1 4 20 0 0,-4 9-29 0 0,1 0-1 0 0,-1 0 1 0 0,1 0-1 0 0,0 1 0 0 0,1-1 1 0 0,-1 0-1 0 0,1 1 1 0 0,0-1-1 0 0,-1 1 0 0 0,6-7 1 0 0,-4 8-3 0 0,-1 0 0 0 0,0 0 0 0 0,1 0 0 0 0,-1 0 0 0 0,0-1 0 0 0,0 1 0 0 0,0-1 0 0 0,-1 1 0 0 0,1-1 0 0 0,-1 0-1 0 0,1 0 1 0 0,-1 0 0 0 0,1-4 0 0 0,8-17 44 0 0,15-33 277 0 0,-22 43 353 0 0,-14 32-367 0 0,-33 123-142 0 0,22-92-158 0 0,6-15 18 0 0,1 0 0 0 0,-17 63 1 0 0,-7 17-30 0 0,18-44 62 0 0,20-64-55 0 0,-1 0 0 0 0,1 0 0 0 0,-1 0 1 0 0,-1 0-1 0 0,1 0 0 0 0,-1 0 0 0 0,0 0 0 0 0,0-1 0 0 0,-1 1 0 0 0,1-1 0 0 0,-1 0 0 0 0,-1 0 0 0 0,1-1 0 0 0,0 1 1 0 0,-1-1-1 0 0,0 0 0 0 0,0 0 0 0 0,-1 0 0 0 0,1-1 0 0 0,-1 0 0 0 0,1 0 0 0 0,-1 0 0 0 0,0-1 0 0 0,0 0 0 0 0,0 0 1 0 0,0 0-1 0 0,-1-1 0 0 0,1 0 0 0 0,0 0 0 0 0,-1-1 0 0 0,1 0 0 0 0,-9 0 0 0 0,9-1-1 0 0,1 1 1 0 0,-1-1-1 0 0,1 0 0 0 0,-1 0 0 0 0,1 0 0 0 0,-1-1 1 0 0,1 0-1 0 0,0 0 0 0 0,0 0 0 0 0,0-1 0 0 0,0 1 1 0 0,0-1-1 0 0,1-1 0 0 0,-1 1 0 0 0,1-1 0 0 0,-5-5 1 0 0,-6-6 26 0 0,2-1 0 0 0,0-1 0 0 0,-11-21 0 0 0,8 15 4 0 0,7 9-24 0 0,-1 0-7 0 0,0 0 0 0 0,0-1 0 0 0,2 0 0 0 0,0 0 0 0 0,1-1 0 0 0,0 0 1 0 0,1-1-1 0 0,1 1 0 0 0,-3-18 0 0 0,4 3 26 0 0,2-1 0 0 0,1 0 0 0 0,1 0 0 0 0,1 1 1 0 0,2-1-1 0 0,2 0 0 0 0,10-38 0 0 0,-12 60-20 0 0,1 0 0 0 0,0 0 0 0 0,0 1 0 0 0,1 0 0 0 0,9-13 0 0 0,4-8 37 0 0,-13 22-35 0 0,0 0 0 0 0,0 0 0 0 0,1 0 0 0 0,0 1 0 0 0,1 0 0 0 0,0 0 0 0 0,0 1 0 0 0,0 0 0 0 0,0 0 0 0 0,1 1 0 0 0,0-1 0 0 0,1 2 0 0 0,-1-1 0 0 0,1 1 0 0 0,-1 1 0 0 0,1-1 0 0 0,1 2 0 0 0,16-4 0 0 0,-19 4 11 0 0,1 1 1 0 0,0 0-1 0 0,0 0 1 0 0,0 1-1 0 0,0 0 0 0 0,0 1 1 0 0,0 0-1 0 0,0 0 1 0 0,0 0-1 0 0,-1 1 1 0 0,1 0-1 0 0,0 1 1 0 0,-1 0-1 0 0,0 0 0 0 0,1 0 1 0 0,-1 1-1 0 0,-1 0 1 0 0,1 1-1 0 0,-1-1 1 0 0,1 1-1 0 0,-1 1 1 0 0,0-1-1 0 0,7 9 0 0 0,-6-2 50 0 0,-1 0 0 0 0,1 1 0 0 0,-2-1 0 0 0,7 21-1 0 0,2 4 72 0 0,-9-25-82 0 0,-1 0-1 0 0,-1 0 0 0 0,0 0 1 0 0,-1 1-1 0 0,0-1 1 0 0,-1 1-1 0 0,0-1 0 0 0,-1 1 1 0 0,-2 19-1 0 0,2 12 163 0 0,0-40-212 0 0,0 1 0 0 0,-1 0 0 0 0,1-1 0 0 0,-1 1 0 0 0,0-1 1 0 0,0 1-1 0 0,0-1 0 0 0,-1 0 0 0 0,1 1 0 0 0,-1-1 0 0 0,0 0 0 0 0,0 0 1 0 0,-1 0-1 0 0,1 0 0 0 0,-1-1 0 0 0,0 1 0 0 0,-6 5 0 0 0,-11 15 24 0 0,18-22-37 0 0,1 1-1 0 0,-1-1 1 0 0,0 1-1 0 0,0-1 1 0 0,0 0-1 0 0,0 0 1 0 0,0 0-1 0 0,0 0 1 0 0,-1 0-1 0 0,1 0 1 0 0,0-1-1 0 0,-1 1 1 0 0,-3 1-1 0 0,-37 19 107 0 0,35-17-100 0 0,-1 0-1 0 0,0 0 0 0 0,1-1 1 0 0,-2 0-1 0 0,1-1 1 0 0,-13 3-1 0 0,9-4 20 0 0,-87 9 79 0 0,92-11-110 0 0,0 0 0 0 0,0-1 1 0 0,-1 1-1 0 0,1-2 0 0 0,0 1 0 0 0,0-1 0 0 0,1 0 0 0 0,-1-1 0 0 0,0 0 0 0 0,-7-3 0 0 0,-89-49-54 0 0,-63-39 202 0 0,156 86-142 0 0,-1 2-10 0 0,1-1 0 0 0,1-1 0 0 0,-1 0 0 0 0,1-1 1 0 0,1 0-1 0 0,0 0 0 0 0,-9-12 0 0 0,2-7-35 0 0,3 15 25 0 0,11 12 12 0 0,1-1 0 0 0,-1 1 0 0 0,1-1 0 0 0,-1 0 0 0 0,1 1 1 0 0,-1-1-1 0 0,1 0 0 0 0,0 0 0 0 0,0 0 0 0 0,0 0 0 0 0,0 0 0 0 0,0 0 0 0 0,0 0 0 0 0,1 0 1 0 0,-1-1-1 0 0,1 1 0 0 0,0 0 0 0 0,-1 0 0 0 0,1-1 0 0 0,0 1 0 0 0,0 0 0 0 0,0 0 1 0 0,1-5-1 0 0,-7-24 6 0 0,5 28-11 0 0,-1-1-1 0 0,1 1 1 0 0,0-1-1 0 0,0 1 1 0 0,0-1-1 0 0,1 0 1 0 0,-1 1-1 0 0,1-1 1 0 0,0 0-1 0 0,0 0 1 0 0,0 1-1 0 0,1-1 1 0 0,-1 0-1 0 0,1 1 1 0 0,0-1-1 0 0,0 1 1 0 0,0-1 0 0 0,0 1-1 0 0,1-1 1 0 0,3-6-1 0 0,37-33-174 0 0,-40 42 168 0 0,-1 0 0 0 0,0 0 0 0 0,1 0 0 0 0,-1 0 0 0 0,0 0 0 0 0,0 0 0 0 0,1 0 0 0 0,-1 0 0 0 0,0 0 0 0 0,0-1 0 0 0,0 1 0 0 0,-1 0 0 0 0,1-1 0 0 0,1-1-1 0 0,7-8-80 0 0,5 8-4 0 0,-12 3 76 0 0,-1 0 0 0 0,0 0 0 0 0,0 0 0 0 0,1 0 1 0 0,-1 0-1 0 0,0 0 0 0 0,0-1 0 0 0,1 1 0 0 0,-1 0 1 0 0,0-1-1 0 0,0 1 0 0 0,0-1 0 0 0,0 0 0 0 0,0 1 0 0 0,0-1 1 0 0,0 0-1 0 0,0 1 0 0 0,0-1 0 0 0,0 0 0 0 0,0 0 1 0 0,1-2-1 0 0,0 1-22 0 0,-1 1-1 0 0,1-1 1 0 0,-1 1 0 0 0,1 0 0 0 0,-1-1 0 0 0,1 1-1 0 0,0 0 1 0 0,0 0 0 0 0,0 0 0 0 0,0 0 0 0 0,0 0 0 0 0,-1 0-1 0 0,2 1 1 0 0,-1-1 0 0 0,0 0 0 0 0,0 1 0 0 0,2 0-1 0 0,24-9-899 0 0,10-10-588 0 0,28-10-2371 0 0,2 2-5126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8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575 1525 6160 0 0,'-2'1'91'0'0,"1"0"-1"0"0,-1 0 1 0 0,0 0 0 0 0,0 0-1 0 0,0 0 1 0 0,0 0 0 0 0,1 0 0 0 0,-1 1-1 0 0,1-1 1 0 0,-1 1 0 0 0,1-1-1 0 0,-1 1 1 0 0,1-1 0 0 0,0 1 0 0 0,0 0-1 0 0,-2 2 1 0 0,-10 15 617 0 0,-54 28 1679 0 0,66-45-2255 0 0,-1 0 0 0 0,0 0 0 0 0,0 0 0 0 0,0-1 0 0 0,0 1 0 0 0,0-1 0 0 0,-1 1 0 0 0,1-1 0 0 0,0 1 0 0 0,-1-1 0 0 0,1 0 0 0 0,-1 0 0 0 0,-2 0 0 0 0,-24 12 1601 0 0,22-9-1106 0 0,-2 0 0 0 0,1-1-1 0 0,0 0 1 0 0,-14 4 0 0 0,17-6-378 0 0,0 0 1 0 0,0 0 0 0 0,0 0 0 0 0,1-1-1 0 0,-1 1 1 0 0,0-1 0 0 0,0 0 0 0 0,0-1-1 0 0,0 1 1 0 0,0-1 0 0 0,-7-2 0 0 0,11 2-193 0 0,-1 0 1 0 0,1 0 0 0 0,-1-1-1 0 0,1 1 1 0 0,-1 0 0 0 0,1-1-1 0 0,0 1 1 0 0,0-1 0 0 0,0 0-1 0 0,0 1 1 0 0,0-1-1 0 0,0 0 1 0 0,0 1 0 0 0,0-1-1 0 0,1 0 1 0 0,-1 0 0 0 0,0-2-1 0 0,-6-37 588 0 0,5 27-435 0 0,-1-2-66 0 0,0 0 0 0 0,2 0 1 0 0,0-1-1 0 0,0 1 0 0 0,1 0 1 0 0,1-1-1 0 0,1 1 0 0 0,1 0 1 0 0,0 0-1 0 0,1 0 0 0 0,0 0 1 0 0,1 0-1 0 0,1 1 0 0 0,1 0 1 0 0,13-23-1 0 0,1-10 270 0 0,-19 42-365 0 0,-1 0 1 0 0,2 1-1 0 0,-1-1 0 0 0,1 0 0 0 0,0 1 0 0 0,0 0 0 0 0,0-1 1 0 0,1 1-1 0 0,0 0 0 0 0,0 1 0 0 0,0-1 0 0 0,9-6 0 0 0,15-18 208 0 0,-24 24-215 0 0,0 0 0 0 0,1 1 0 0 0,0-1 0 0 0,-1 1 1 0 0,1 0-1 0 0,6-4 0 0 0,-5 4-6 0 0,0 0 0 0 0,1 0-1 0 0,-1 1 1 0 0,1 0 0 0 0,-1 0-1 0 0,1 1 1 0 0,0-1 0 0 0,14-1 0 0 0,23-9 168 0 0,-36 11-159 0 0,-1-1 0 0 0,0 1 0 0 0,1 0 0 0 0,-1 1 0 0 0,1 0 0 0 0,12-1 1 0 0,0 2 44 0 0,-14-1-64 0 0,1 0-1 0 0,0 1 0 0 0,-1 0 1 0 0,1 0-1 0 0,0 0 1 0 0,0 1-1 0 0,-1 0 1 0 0,1 1-1 0 0,-1-1 0 0 0,1 1 1 0 0,-1 1-1 0 0,0-1 1 0 0,1 1-1 0 0,-1 0 0 0 0,6 4 1 0 0,63 58 220 0 0,-69-60-229 0 0,0 1-1 0 0,-1 0 1 0 0,0 0-1 0 0,-1 1 1 0 0,1 0-1 0 0,-1-1 1 0 0,0 1-1 0 0,-1 1 0 0 0,0-1 1 0 0,0 0-1 0 0,0 1 1 0 0,-1 0-1 0 0,0-1 1 0 0,-1 1-1 0 0,2 10 1 0 0,10 38 109 0 0,-2-16-58 0 0,-3 1 0 0 0,0 0 0 0 0,-3 0 1 0 0,-2 0-1 0 0,-2 55 0 0 0,-1-90-51 0 0,0-1 0 0 0,-1 0-1 0 0,0 0 1 0 0,0 0 0 0 0,0 0 0 0 0,-1 0 0 0 0,0 0-1 0 0,0 0 1 0 0,0 0 0 0 0,0 0 0 0 0,-1-1 0 0 0,0 1-1 0 0,-4 5 1 0 0,-15 28 125 0 0,18-32-122 0 0,1 0-1 0 0,0 0 1 0 0,-1 0-1 0 0,0 0 0 0 0,-1-1 1 0 0,1 1-1 0 0,-1-1 1 0 0,0 0-1 0 0,-10 7 0 0 0,-57 31 222 0 0,37-24-74 0 0,27-16-143 0 0,0 0 1 0 0,1 0 0 0 0,-1-1-1 0 0,0 0 1 0 0,0 0 0 0 0,-1-1 0 0 0,1 0-1 0 0,-16 0 1 0 0,18-1-15 0 0,0 0 0 0 0,0 0 0 0 0,1-1 0 0 0,-1 0 1 0 0,0 0-1 0 0,1 0 0 0 0,-1 0 0 0 0,1-1 0 0 0,-1 0 0 0 0,1 0 0 0 0,0-1 0 0 0,0 0 1 0 0,-7-4-1 0 0,-27-22 23 0 0,31 23-26 0 0,-1 0 0 0 0,2 0-1 0 0,-1 0 1 0 0,-10-11-1 0 0,1-3-10 0 0,2 0-1 0 0,-1-1 0 0 0,2 0 0 0 0,1-1 0 0 0,1-1 1 0 0,1 0-1 0 0,0 0 0 0 0,2-1 0 0 0,1 0 0 0 0,1-1 1 0 0,1 0-1 0 0,1 0 0 0 0,1-1 0 0 0,-1-47 0 0 0,4 34-18 0 0,0 26 25 0 0,0 0-1 0 0,1 0 1 0 0,0 0-1 0 0,1 0 1 0 0,0 0-1 0 0,1 0 1 0 0,1 1-1 0 0,0-1 1 0 0,8-20-1 0 0,64-79 7 0 0,-69 103-13 0 0,0 1 0 0 0,1 0 0 0 0,0 1-1 0 0,1 0 1 0 0,-1 0 0 0 0,18-11-1 0 0,-13 8 6 0 0,0 4 12 0 0,0 0 1 0 0,1 0-1 0 0,-1 1 0 0 0,1 1 1 0 0,20-5-1 0 0,-13 4 3 0 0,-9 2-5 0 0,1 1-1 0 0,-1 0 0 0 0,1 1 0 0 0,-1 0 0 0 0,1 1 0 0 0,-1 0 0 0 0,1 0 0 0 0,0 2 0 0 0,-1-1 1 0 0,0 1-1 0 0,1 1 0 0 0,-1 0 0 0 0,0 1 0 0 0,0 0 0 0 0,-1 1 0 0 0,1 0 0 0 0,16 11 1 0 0,-9-4 21 0 0,0 1 0 0 0,-1 1 0 0 0,-1 1 1 0 0,0 0-1 0 0,-1 1 0 0 0,-1 1 0 0 0,-1 0 1 0 0,13 22-1 0 0,-4 21 142 0 0,-14-48-156 0 0,-5-8-15 0 0,-1-1 0 0 0,1 1 0 0 0,-1 0 0 0 0,0 0 1 0 0,0-1-1 0 0,-1 1 0 0 0,1 0 0 0 0,-1 1 0 0 0,0-1 0 0 0,1 7 0 0 0,8 48 1 0 0,-4-28 55 0 0,-2 1 0 0 0,1 35 0 0 0,2-9-36 0 0,-5-48-6 0 0,0-1 1 0 0,-1 0 0 0 0,0 0 0 0 0,-1 0-1 0 0,0 1 1 0 0,0-1 0 0 0,-1 0 0 0 0,-3 17-1 0 0,2-21 4 0 0,0 0-1 0 0,-1 0 1 0 0,0 0-1 0 0,0 0 0 0 0,0-1 1 0 0,0 1-1 0 0,-1-1 1 0 0,1 0-1 0 0,-1 0 1 0 0,0 0-1 0 0,0 0 0 0 0,-1-1 1 0 0,1 0-1 0 0,-1 0 1 0 0,-9 5-1 0 0,6-6 2 0 0,0 0-1 0 0,0-1 0 0 0,0 0 1 0 0,-1-1-1 0 0,1 0 1 0 0,0 0-1 0 0,0 0 1 0 0,-1-1-1 0 0,1 0 1 0 0,0-1-1 0 0,0 0 1 0 0,0 0-1 0 0,0-1 1 0 0,0 0-1 0 0,1 0 1 0 0,-10-6-1 0 0,-70-58 16 0 0,79 60-46 0 0,-1 0 0 0 0,1-1 0 0 0,1 0 0 0 0,-1-1-1 0 0,1 1 1 0 0,-7-14 0 0 0,3 7-12 0 0,6 5 18 0 0,0 0-1 0 0,0 0 1 0 0,1 0 0 0 0,0 0 0 0 0,-2-12 0 0 0,-3-6-1 0 0,-2-11-2 0 0,2 1-1 0 0,2-1 0 0 0,1-1 0 0 0,2 1 0 0 0,2-1 0 0 0,4-48 0 0 0,-2 49-35 0 0,6-33 17 0 0,-6 67 40 0 0,1-1 1 0 0,1 0 0 0 0,-1 0 0 0 0,1 1-1 0 0,0-1 1 0 0,0 1 0 0 0,1-1 0 0 0,-1 1-1 0 0,7-8 1 0 0,39-59 44 0 0,-31 52-60 0 0,-11 12 6 0 0,0 0 0 0 0,0 1 0 0 0,0-1-1 0 0,1 2 1 0 0,1-1 0 0 0,11-8 0 0 0,5-6-2 0 0,-23 20-2 0 0,0 0 0 0 0,1-1 0 0 0,-1 1 0 0 0,0 0 0 0 0,0-1 0 0 0,1 1 0 0 0,-1 0 0 0 0,1 0 0 0 0,-1 0 0 0 0,1 1 0 0 0,-1-1 0 0 0,1 0 0 0 0,0 0 0 0 0,-1 1-1 0 0,1-1 1 0 0,0 1 0 0 0,-1-1 0 0 0,5 1 0 0 0,19-8-2 0 0,-19 6-10 0 0,1 0 0 0 0,0 0 0 0 0,-1 0 0 0 0,1 1 0 0 0,0 0 0 0 0,9 0 0 0 0,-4 0 3 0 0,28 1 25 0 0,-39 0-11 0 0,1 0 0 0 0,-1 0 0 0 0,1 0 0 0 0,0 0 0 0 0,-1 1 0 0 0,1-1 0 0 0,-1 1 0 0 0,1-1 0 0 0,-1 1 0 0 0,0 0 0 0 0,1-1 0 0 0,-1 1 0 0 0,1 0 0 0 0,-1 0 0 0 0,0 0 0 0 0,0 0-1 0 0,0 0 1 0 0,0 0 0 0 0,1 0 0 0 0,0 2 0 0 0,2 4-3 0 0,0 0-1 0 0,0-1 0 0 0,0 0 0 0 0,1 0 0 0 0,8 8 1 0 0,-8-9-3 0 0,-1 0 1 0 0,1 0 0 0 0,-1 0 0 0 0,0 1 0 0 0,0-1-1 0 0,-1 1 1 0 0,0 0 0 0 0,0 0 0 0 0,3 10 0 0 0,18 80-133 0 0,-21-81 106 0 0,-1 1-1 0 0,0 0 1 0 0,-1 0 0 0 0,-1 0 0 0 0,-3 21 0 0 0,1 12 77 0 0,3-9-42 0 0,0-19-9 0 0,-1 0-1 0 0,0-1 1 0 0,-2 1-1 0 0,0 0 1 0 0,-1-1-1 0 0,-9 30 1 0 0,5-31 15 0 0,3-7-8 0 0,0 0 0 0 0,-1 0 0 0 0,-1 0-1 0 0,1-1 1 0 0,-15 21 0 0 0,17-30-8 0 0,1 1 1 0 0,0 0-1 0 0,1-1 1 0 0,-1 1 0 0 0,0 0-1 0 0,1 0 1 0 0,0 0-1 0 0,-1 1 1 0 0,0 3 0 0 0,2-5 2 0 0,-1 1 0 0 0,0-1 0 0 0,0 1 1 0 0,0-1-1 0 0,0 0 0 0 0,0 0 0 0 0,-1 0 1 0 0,1 0-1 0 0,-1 0 0 0 0,1 0 0 0 0,-1 0 1 0 0,0 0-1 0 0,1 0 0 0 0,-1-1 0 0 0,-3 3 1 0 0,-13 11 10 0 0,11-8-5 0 0,0 0 0 0 0,0-1 0 0 0,-1 0 0 0 0,0 0 0 0 0,0-1 0 0 0,-1 0 0 0 0,1-1 0 0 0,-12 5 0 0 0,-8-1 1 0 0,-1-1 0 0 0,-57 7 1 0 0,76-13-11 0 0,-1 0 1 0 0,0-1 0 0 0,1-1 0 0 0,-1 1 0 0 0,1-2 0 0 0,-1 0 0 0 0,1 0 0 0 0,-1-1 0 0 0,1 0 0 0 0,0 0 0 0 0,0-1 0 0 0,-9-6 0 0 0,-36-16 36 0 0,41 20-26 0 0,0 0 0 0 0,0-1 0 0 0,1-1 0 0 0,0 0 0 0 0,-13-10 0 0 0,12 5-4 0 0,-2 1-18 0 0,0-1 0 0 0,1-1 0 0 0,1-1-1 0 0,0 0 1 0 0,-22-33 0 0 0,22 21 0 0 0,4 10-8 0 0,1-1 1 0 0,1 0-1 0 0,1 0 1 0 0,-6-25 0 0 0,5 13 17 0 0,2-1-1 0 0,2 0 1 0 0,1-1 0 0 0,1 1 0 0 0,1-1 0 0 0,2 1 0 0 0,5-35-1 0 0,-5 63 10 0 0,-1 0-1 0 0,1 1 1 0 0,0-1-1 0 0,0 0 1 0 0,0 0-1 0 0,0 1 0 0 0,0-1 1 0 0,0 0-1 0 0,1 1 1 0 0,0-1-1 0 0,-1 1 1 0 0,1 0-1 0 0,3-4 1 0 0,-2 3-2 0 0,0 0 1 0 0,-1-1 0 0 0,1 1 0 0 0,-1-1 0 0 0,1 0 0 0 0,-1 0-1 0 0,-1 0 1 0 0,4-7 0 0 0,-4 7-6 0 0,0 1 0 0 0,0 0 0 0 0,1 0 0 0 0,-1-1 0 0 0,1 1 0 0 0,0 0 0 0 0,0 0 0 0 0,0 1 0 0 0,1-1 0 0 0,-1 0 0 0 0,0 1 0 0 0,1-1 0 0 0,3-1 0 0 0,8-9 5 0 0,10-19 12 0 0,-21 26-17 0 0,0 1-1 0 0,1 0 0 0 0,0 0 1 0 0,0 0-1 0 0,9-8 1 0 0,2 6-3 0 0,1 1-1 0 0,-1 1 1 0 0,1 0 0 0 0,0 1 0 0 0,33-3 0 0 0,-18 5-30 0 0,-19 0 34 0 0,0 1-1 0 0,0 1 1 0 0,1 0-1 0 0,-1 1 0 0 0,0 0 1 0 0,0 1-1 0 0,13 3 1 0 0,-17-1-7 0 0,0 0 0 0 0,0 1 1 0 0,0 0-1 0 0,0 0 0 0 0,10 10 0 0 0,5 2 9 0 0,0-4 4 0 0,-16-10-3 0 0,1 1 0 0 0,-1 0 0 0 0,0 1 0 0 0,0 0 0 0 0,-1 0 1 0 0,1 0-1 0 0,6 8 0 0 0,50 70-68 0 0,-61-81 58 0 0,1 0 1 0 0,-1 1-1 0 0,-1-1 0 0 0,1 1 1 0 0,0 0-1 0 0,-1-1 1 0 0,1 1-1 0 0,-1 0 1 0 0,0 0-1 0 0,0 0 1 0 0,0 0-1 0 0,0 0 0 0 0,-1 0 1 0 0,1 0-1 0 0,-1 0 1 0 0,0 0-1 0 0,0 6 1 0 0,0-3-3 0 0,1-1-1 0 0,-1 0 1 0 0,1 0 0 0 0,0 0 0 0 0,1 1 0 0 0,-1-1 0 0 0,5 9 0 0 0,6 25 10 0 0,-5 8 7 0 0,9 96 48 0 0,-15-123-51 0 0,-1 0 1 0 0,-2 0-1 0 0,0 0 0 0 0,-1 0 1 0 0,-6 25-1 0 0,3-23-3 0 0,-1-1 0 0 0,-1 0 0 0 0,0 0 0 0 0,-2 0 0 0 0,0-1 0 0 0,-2-1 0 0 0,0 0-1 0 0,-1 0 1 0 0,-26 28 0 0 0,-42 26-49 0 0,44-37 40 0 0,-8 5 18 0 0,-17-13-25 0 0,46-17 5 0 0,12-8 5 0 0,-1 0-1 0 0,1 0 0 0 0,0 0 0 0 0,-1 0 0 0 0,1-1 0 0 0,-1 0 0 0 0,0 0 0 0 0,-7 2 0 0 0,7-3 4 0 0,-39 10-12 0 0,-84 10-1 0 0,117-19 4 0 0,-1-2 0 0 0,1 1 1 0 0,-1-1-1 0 0,1-1 0 0 0,-1 0 0 0 0,1-1 0 0 0,0 0 0 0 0,0-1 0 0 0,0 0 0 0 0,0 0 1 0 0,0-2-1 0 0,0 1 0 0 0,-13-9 0 0 0,3-1-37 0 0,1-2 0 0 0,0 0 0 0 0,1-1 0 0 0,-30-35-1 0 0,26-11-127 0 0,21 60 162 0 0,1-1 1 0 0,-1 0-1 0 0,0 0 1 0 0,1 0 0 0 0,0 0-1 0 0,0 0 1 0 0,0 0-1 0 0,1 0 1 0 0,-1 0-1 0 0,1 0 1 0 0,0 0 0 0 0,0-1-1 0 0,2-6 1 0 0,17-52-77 0 0,-6 30 69 0 0,-10 24 14 0 0,1 1 0 0 0,1 0 1 0 0,-1 0-1 0 0,9-10 0 0 0,-3 4 0 0 0,2-2 5 0 0,1 0 0 0 0,0 1 0 0 0,1 1 0 0 0,1 1 0 0 0,0 0 0 0 0,1 0 0 0 0,1 2 0 0 0,0 0 0 0 0,0 1 0 0 0,1 1 0 0 0,0 0 0 0 0,32-10 0 0 0,-45 18 4 0 0,1-1 0 0 0,0 0 1 0 0,-1-1-1 0 0,1 0 0 0 0,-1 1 0 0 0,0-1 1 0 0,5-4-1 0 0,-5 3-1 0 0,0 1 1 0 0,0 0-1 0 0,0 0 0 0 0,0 0 0 0 0,0 1 1 0 0,1 0-1 0 0,-1 0 0 0 0,9-1 1 0 0,70-16 61 0 0,-43 8-29 0 0,0 3 0 0 0,0 1 0 0 0,1 2 0 0 0,71 0 0 0 0,-98 7-9 0 0,0 1 1 0 0,1 0-1 0 0,-2 1 0 0 0,1 0 1 0 0,0 1-1 0 0,-1 1 0 0 0,21 12 1 0 0,-31-16-21 0 0,0 1 1 0 0,-1 1-1 0 0,1-1 1 0 0,-1 1-1 0 0,1-1 1 0 0,-1 1-1 0 0,-1 0 1 0 0,1 0 0 0 0,0 0-1 0 0,-1 1 1 0 0,3 5-1 0 0,6 9 41 0 0,-4-7-27 0 0,0 1-1 0 0,-1 0 0 0 0,0 0 1 0 0,-1 1-1 0 0,0 0 0 0 0,-1 0 1 0 0,0 0-1 0 0,-2 0 0 0 0,0 0 1 0 0,0 1-1 0 0,-1-1 0 0 0,-1 1 1 0 0,0-1-1 0 0,-1 1 0 0 0,-4 19 1 0 0,-24 46 53 0 0,28-77-72 0 0,1 1-1 0 0,-1-1 0 0 0,0 0 0 0 0,-1 0 1 0 0,1 0-1 0 0,0 0 0 0 0,-1 0 0 0 0,0 0 1 0 0,0 0-1 0 0,0 0 0 0 0,0-1 0 0 0,0 1 1 0 0,0-1-1 0 0,-1 0 0 0 0,-2 3 1 0 0,-16 18-1 0 0,11 3-7 0 0,-12-8 20 0 0,13-7-2 0 0,5-6-12 0 0,1-1 1 0 0,-1 0 0 0 0,0 0-1 0 0,0 0 1 0 0,-1-1 0 0 0,1 1-1 0 0,-1-1 1 0 0,0 0 0 0 0,-10 4-1 0 0,-1 2 7 0 0,-1-1 0 0 0,0-1 0 0 0,0 0-1 0 0,0-1 1 0 0,-1-1 0 0 0,0-1 0 0 0,0 0 0 0 0,0-2-1 0 0,0 0 1 0 0,-1-1 0 0 0,1 0 0 0 0,-28-4-1 0 0,42 2-4 0 0,0 0-1 0 0,0 0 1 0 0,0 0-1 0 0,0-1 1 0 0,1 0-1 0 0,-1 0 1 0 0,1 1-1 0 0,-1-2 0 0 0,1 1 1 0 0,0 0-1 0 0,-5-5 1 0 0,-10-6-1 0 0,-9-2-3 0 0,11 7-3 0 0,1-1 0 0 0,1 0 0 0 0,0 0 0 0 0,0-2 0 0 0,0 0 0 0 0,-15-17 0 0 0,24 23 1 0 0,-10-12-6 0 0,1-1 0 0 0,0 0 1 0 0,-13-23-1 0 0,-53-99 13 0 0,77 132-5 0 0,1 0 1 0 0,0 1-1 0 0,1-1 0 0 0,0 0 1 0 0,0 0-1 0 0,0-12 1 0 0,-1-15-2 0 0,1 15 8 0 0,0 1-1 0 0,1-1 1 0 0,1 1-1 0 0,1-1 1 0 0,1 1 0 0 0,1-1-1 0 0,0 1 1 0 0,2 0-1 0 0,0 1 1 0 0,1-1-1 0 0,1 1 1 0 0,0 0-1 0 0,2 1 1 0 0,0 0-1 0 0,1 1 1 0 0,0 0-1 0 0,1 0 1 0 0,1 2-1 0 0,21-20 1 0 0,28-23 99 0 0,-12 24-96 0 0,2-3 3 0 0,2 3-1 0 0,106-49 1 0 0,-138 75-14 0 0,0 1-1 0 0,1 1 1 0 0,26-2-1 0 0,-20 2 7 0 0,7-1 4 0 0,0 2 1 0 0,1 1-1 0 0,-1 1 0 0 0,1 2 0 0 0,45 7 0 0 0,-71-4 4 0 0,0 1 0 0 0,0 0 0 0 0,0 1-1 0 0,-1 0 1 0 0,1 1 0 0 0,-1 0 0 0 0,0 0 0 0 0,-1 1 0 0 0,0 0-1 0 0,0 1 1 0 0,0 0 0 0 0,-1 1 0 0 0,0 0 0 0 0,-1 0 0 0 0,7 11-1 0 0,-6-8 3 0 0,-1-1-1 0 0,0 1 1 0 0,-1 0 0 0 0,-1 1-1 0 0,0 0 1 0 0,-1-1-1 0 0,0 2 1 0 0,-1-1-1 0 0,3 27 1 0 0,-1 13-8 0 0,-4 67 0 0 0,-2-68 70 0 0,1-35-64 0 0,0 0-1 0 0,-1 0 1 0 0,-1 0 0 0 0,-1 0-1 0 0,0 0 1 0 0,-1-1 0 0 0,-1 1-1 0 0,-7 15 1 0 0,10-29-11 0 0,-5 11-17 0 0,0 1 1 0 0,0-1-1 0 0,-5 20 0 0 0,5-17 27 0 0,0-1 0 0 0,-1 0 0 0 0,-1 0 0 0 0,-1-1 0 0 0,0-1 0 0 0,-1 1 0 0 0,0-2 0 0 0,-27 25 0 0 0,20-19-9 0 0,10-11 1 0 0,-1 0-1 0 0,0-1 1 0 0,-1 0 0 0 0,0-1 0 0 0,0 0-1 0 0,0 0 1 0 0,-21 7 0 0 0,-81 22 16 0 0,111-35-18 0 0,-9 2 0 0 0,0 0 0 0 0,0-1 0 0 0,-1-1 0 0 0,1 1 0 0 0,0-2 0 0 0,0 1 0 0 0,-1-2 0 0 0,1 1 0 0 0,0-1 0 0 0,0-1 0 0 0,0 0 0 0 0,-12-5 0 0 0,10 3 0 0 0,-1-1 0 0 0,1 0 0 0 0,0-1 0 0 0,1 0 0 0 0,0-1 0 0 0,0 0 0 0 0,0-1 0 0 0,-14-15 0 0 0,-5-10 0 0 0,21 26 0 0 0,1 0 0 0 0,0-1-1 0 0,1 0 1 0 0,0 0 0 0 0,1 0-1 0 0,0-1 1 0 0,0 0 0 0 0,1 0-1 0 0,0-1 1 0 0,1 1 0 0 0,0-1-1 0 0,-4-16 1 0 0,-5-29-35 0 0,4 19-22 0 0,-6-50 1 0 0,14 76 44 0 0,0 0-1 0 0,1-1 1 0 0,0 1 0 0 0,1 0 0 0 0,0 0-1 0 0,0 0 1 0 0,2 0 0 0 0,-1 0 0 0 0,6-12-1 0 0,3-5 29 0 0,1 0 0 0 0,1 1 0 0 0,2 1 0 0 0,0 0 0 0 0,2 1 0 0 0,24-28 0 0 0,5 0 64 0 0,-34 37-74 0 0,2 0 1 0 0,-1 2-1 0 0,2-1 0 0 0,0 2 0 0 0,17-13 1 0 0,155-84 38 0 0,-177 106-45 0 0,-1 0 0 0 0,1 1 0 0 0,-1 0 0 0 0,12-1 0 0 0,23-8 0 0 0,-15 2 0 0 0,1 2 0 0 0,0 0 0 0 0,0 3 0 0 0,0 0 0 0 0,1 2 0 0 0,40 1 0 0 0,-51 2 0 0 0,83 4 0 0 0,-94-4 0 0 0,-1 2 0 0 0,0-1 0 0 0,1 1 0 0 0,-1 1 0 0 0,0-1 0 0 0,0 2 0 0 0,0-1 0 0 0,0 1 0 0 0,11 7 0 0 0,12 11 0 0 0,-17-13 0 0 0,-1 0 0 0 0,22 21 0 0 0,-12-13 0 0 0,-19-14 0 0 0,-1-1 0 0 0,1 0 0 0 0,-1 1 0 0 0,1 0 0 0 0,-1 0 0 0 0,0 0 0 0 0,4 5 0 0 0,6 13 0 0 0,20 26 0 0 0,-28-42 0 0 0,1 0 0 0 0,-1 1 0 0 0,1 0 0 0 0,-2 0 0 0 0,1 0 0 0 0,-1 1 0 0 0,0-1 0 0 0,0 1 0 0 0,0 0 0 0 0,-1 0 0 0 0,0 0 0 0 0,3 13 0 0 0,5 25 0 0 0,2 10 0 0 0,-8 4 0 0 0,3 77 0 0 0,-7-125 0 0 0,-1 1 0 0 0,0-1 0 0 0,-1 0 0 0 0,0 1 0 0 0,-1-1 0 0 0,0 0 0 0 0,0 0 0 0 0,-2 0 0 0 0,1 0 0 0 0,-1 0 0 0 0,-1-1 0 0 0,0 0 0 0 0,0 0 0 0 0,-13 17 0 0 0,-9 9 0 0 0,24-31 0 0 0,0 0 0 0 0,-1 0 0 0 0,0 0 0 0 0,0 0 0 0 0,0-1 0 0 0,0 0 0 0 0,-1 0 0 0 0,-8 6 0 0 0,1-3 0 0 0,0-2 0 0 0,0 1 0 0 0,0-2 0 0 0,-1 1 0 0 0,1-2 0 0 0,-1 0 0 0 0,-14 2 0 0 0,19-4 0 0 0,1 0 0 0 0,-1 0 0 0 0,0-1 0 0 0,0 0 0 0 0,1-1 0 0 0,-1 0 0 0 0,0 0 0 0 0,1 0 0 0 0,-1-1 0 0 0,1 0 0 0 0,0-1 0 0 0,-1 0 0 0 0,-10-6 0 0 0,-13-10 0 0 0,18 12 0 0 0,1-1 0 0 0,0 0 0 0 0,0-1 0 0 0,1 0 0 0 0,-15-16 0 0 0,-37-41 0 0 0,37 41 0 0 0,-27-36 0 0 0,45 51 0 0 0,1-1 0 0 0,0 0 0 0 0,1 0 0 0 0,0 0 0 0 0,1-1 0 0 0,0 0 0 0 0,-3-15 0 0 0,6 21 0 0 0,-12-47 0 0 0,-10-83 0 0 0,22 118 0 0 0,1 1 0 0 0,1-1 0 0 0,0 0 0 0 0,2 0 0 0 0,0 0 0 0 0,1 1 0 0 0,0-1 0 0 0,13-33 0 0 0,-4 19 0 0 0,3 0 0 0 0,0 1 0 0 0,33-48 0 0 0,32-42 0 0 0,-75 112 0 0 0,1 1 0 0 0,0-1 0 0 0,0 1 0 0 0,0 0 0 0 0,1 0 0 0 0,0 1 0 0 0,1 0 0 0 0,0 0 0 0 0,0 1 0 0 0,0 0 0 0 0,14-7 0 0 0,22-15 0 0 0,-37 23 0 0 0,0 0 0 0 0,0 1 0 0 0,0 0 0 0 0,1 0 0 0 0,-1 1 0 0 0,17-5 0 0 0,25-11 0 0 0,-41 15 0 0 0,1 0 0 0 0,0 1 0 0 0,0 0 0 0 0,13-2 0 0 0,16-2 0 0 0,1 1 0 0 0,0 3 0 0 0,0 1 0 0 0,0 2 0 0 0,1 1 0 0 0,64 12 0 0 0,-89-9 0 0 0,-1 0 0 0 0,0 1 0 0 0,0 1 0 0 0,17 10 0 0 0,-5-3 0 0 0,-14-5 0 0 0,1 1 0 0 0,-1 1 0 0 0,-1 0 0 0 0,1 0 0 0 0,-2 1 0 0 0,0 1 0 0 0,0 0 0 0 0,10 16 0 0 0,-18-25 0 0 0,7 8 0 0 0,0 1 0 0 0,-1 1 0 0 0,0 0 0 0 0,-1 0 0 0 0,8 23 0 0 0,1 4 0 0 0,-12-32 0 0 0,-1 0 0 0 0,0 0 0 0 0,0 0 0 0 0,-1 0 0 0 0,0 0 0 0 0,-1 0 0 0 0,2 15 0 0 0,4 117 0 0 0,-3-90 0 0 0,-2 1 0 0 0,-5 61 0 0 0,0-70 0 0 0,-3-1 0 0 0,-1 0 0 0 0,-2-1 0 0 0,-25 69 0 0 0,30-100 0 0 0,0-1 0 0 0,0 0 0 0 0,-1 0 0 0 0,0 0 0 0 0,0-1 0 0 0,0 1 0 0 0,-13 11 0 0 0,18-19 0 0 0,-10 18 0 0 0,9-16 0 0 0,0 1 0 0 0,-1-1 0 0 0,1 0 0 0 0,0 1 0 0 0,-1-1 0 0 0,1 0 0 0 0,-1 0 0 0 0,0 0 0 0 0,1 0 0 0 0,-1 0 0 0 0,0 0 0 0 0,-3 2 0 0 0,-6 3 0 0 0,0-1 0 0 0,-1 0 0 0 0,1-1 0 0 0,-24 7 0 0 0,31-11 0 0 0,0 0 0 0 0,0 0 0 0 0,0 0 0 0 0,0 0 0 0 0,-1-1 0 0 0,1 1 0 0 0,0-1 0 0 0,0 0 0 0 0,0-1 0 0 0,-1 1 0 0 0,1-1 0 0 0,0 0 0 0 0,0 0 0 0 0,0 0 0 0 0,0 0 0 0 0,0-1 0 0 0,0 0 0 0 0,0 1 0 0 0,0-2 0 0 0,-5-3 0 0 0,-91-78 0 0 0,-101-144 0 0 0,173 188 0 0 0,-40-81 0 0 0,58 100 0 0 0,-4-11 0 0 0,1 1 0 0 0,-12-48 0 0 0,12 35 0 0 0,8 20 0 0 0,0 0 0 0 0,2 0 0 0 0,1-1 0 0 0,1 1 0 0 0,3-38 0 0 0,-1 7 0 0 0,-1 41 0 0 0,-1 5 0 0 0,1 1 0 0 0,0 0 0 0 0,1 0 0 0 0,0-1 0 0 0,0 1 0 0 0,1 0 0 0 0,0 0 0 0 0,0 0 0 0 0,4-9 0 0 0,15-25 0 0 0,51-77 0 0 0,-62 105 0 0 0,1 0 0 0 0,1 0 0 0 0,0 1 0 0 0,0 1 0 0 0,2 0 0 0 0,-1 1 0 0 0,2 0 0 0 0,26-14 0 0 0,-13 11 0 0 0,0 1 0 0 0,1 2 0 0 0,0 1 0 0 0,1 1 0 0 0,0 2 0 0 0,1 0 0 0 0,0 3 0 0 0,-1 0 0 0 0,48 1 0 0 0,-68 3 0 0 0,12 0 0 0 0,-1 0 0 0 0,0 1 0 0 0,0 1 0 0 0,0 1 0 0 0,0 0 0 0 0,32 11 0 0 0,-35-7 0 0 0,12 2 0 0 0,0 2 0 0 0,-1 1 0 0 0,0 2 0 0 0,-1 0 0 0 0,51 36 0 0 0,-12 1 0 0 0,-46-36 0 0 0,-1 1 0 0 0,19 18 0 0 0,-8-2 0 0 0,32 43 0 0 0,-54-62 0 0 0,1 0 0 0 0,-2 1 0 0 0,0 0 0 0 0,-1 1 0 0 0,0 0 0 0 0,7 23 0 0 0,6 7 0 0 0,-17-39 0 0 0,1 0 0 0 0,-1 0 0 0 0,0 1 0 0 0,-1-1 0 0 0,1 1 0 0 0,-1 0 0 0 0,1 9 0 0 0,12 76 0 0 0,-8-54 0 0 0,-1 1 0 0 0,0 48 0 0 0,-5-57 0 0 0,-2 0 0 0 0,-6 39 0 0 0,5-59 0 0 0,-1 0 0 0 0,0 0 0 0 0,0 0 0 0 0,-1 0 0 0 0,0 0 0 0 0,-1-1 0 0 0,0 0 0 0 0,-1 0 0 0 0,-11 15 0 0 0,12-19 0 0 0,1-1 0 0 0,-1 0 0 0 0,1 0 0 0 0,-1 0 0 0 0,0-1 0 0 0,-1 0 0 0 0,1 0 0 0 0,0 0 0 0 0,-1-1 0 0 0,0 1 0 0 0,0-1 0 0 0,0-1 0 0 0,-7 2 0 0 0,-4 0 0 0 0,0-1 0 0 0,-30 0 0 0 0,34-2 0 0 0,0-1 0 0 0,0 0 0 0 0,0-2 0 0 0,1 1 0 0 0,-1-1 0 0 0,1-1 0 0 0,-1 0 0 0 0,1-1 0 0 0,1 0 0 0 0,-17-10 0 0 0,-3-5 0 0 0,1-2 0 0 0,-34-31 0 0 0,22 17 0 0 0,19 16 0 0 0,1-1 0 0 0,1-1 0 0 0,0-1 0 0 0,2 0 0 0 0,1-2 0 0 0,1 0 0 0 0,-19-38 0 0 0,25 43 0 0 0,5 10 0 0 0,1 1 0 0 0,0 0 0 0 0,1-1 0 0 0,-1 0 0 0 0,2 0 0 0 0,0 0 0 0 0,0-1 0 0 0,1 1 0 0 0,-2-21 0 0 0,-1-57 0 0 0,2 57 0 0 0,1 1 0 0 0,4-44 0 0 0,1 63 0 0 0,0-1 0 0 0,1 1 0 0 0,1 0 0 0 0,-1 0 0 0 0,2 1 0 0 0,-1-1 0 0 0,1 1 0 0 0,1 0 0 0 0,0 1 0 0 0,8-10 0 0 0,20-29 0 0 0,-28 41 0 0 0,-1 0 0 0 0,2 0 0 0 0,-1 1 0 0 0,1 0 0 0 0,0 1 0 0 0,0-1 0 0 0,12-4 0 0 0,6-6 0 0 0,-22 13 0 0 0,1 0 0 0 0,0 0 0 0 0,0 1 0 0 0,0 0 0 0 0,0 0 0 0 0,8-2 0 0 0,12-5 0 0 0,0 1 0 0 0,1 0 0 0 0,0 2 0 0 0,0 0 0 0 0,0 2 0 0 0,1 1 0 0 0,0 1 0 0 0,-1 1 0 0 0,1 2 0 0 0,0 0 0 0 0,-1 2 0 0 0,1 1 0 0 0,40 11 0 0 0,-52-9 0 0 0,-1 0 0 0 0,1 1 0 0 0,-1 0 0 0 0,0 1 0 0 0,15 12 0 0 0,23 13 0 0 0,-36-24 0 0 0,0 0 0 0 0,-1 2 0 0 0,0-1 0 0 0,0 2 0 0 0,18 19 0 0 0,10 23 0 0 0,-12-12 0 0 0,-22-31 0 0 0,4 4 0 0 0,-1 0 0 0 0,0 0 0 0 0,14 28 0 0 0,-16-19 0 0 0,-1 1 0 0 0,-1 0 0 0 0,-1 0 0 0 0,-1 1 0 0 0,-2 0 0 0 0,0 0 0 0 0,0 33 0 0 0,-3 5 0 0 0,0-31 0 0 0,-1 1 0 0 0,-1 0 0 0 0,-2-1 0 0 0,-7 38 0 0 0,5-50 0 0 0,0-1 0 0 0,-2 0 0 0 0,0 0 0 0 0,-1 0 0 0 0,0-1 0 0 0,-2-1 0 0 0,-1 1 0 0 0,0-1 0 0 0,-1-1 0 0 0,-19 22 0 0 0,28-37 0 0 0,0 1 0 0 0,0-1 0 0 0,0 0 0 0 0,0 0 0 0 0,0 0 0 0 0,-1 0 0 0 0,1-1 0 0 0,0 1 0 0 0,-1-1 0 0 0,1 0 0 0 0,-1 0 0 0 0,-3 1 0 0 0,-11 3 0 0 0,12-3 0 0 0,-1 1 0 0 0,1-1 0 0 0,-1-1 0 0 0,0 1 0 0 0,0-1 0 0 0,0 0 0 0 0,0 0 0 0 0,0-1 0 0 0,0 0 0 0 0,0-1 0 0 0,-11-1 0 0 0,12 0 0 0 0,-1-1 0 0 0,0 0 0 0 0,1-1 0 0 0,-1 1 0 0 0,1-1 0 0 0,0 0 0 0 0,0-1 0 0 0,1 0 0 0 0,-1 0 0 0 0,1 0 0 0 0,-6-8 0 0 0,-10-9 0 0 0,-11-12 0 0 0,-41-57 0 0 0,61 74 0 0 0,-64-107 0 0 0,68 108 0 0 0,1 0 0 0 0,0-1 0 0 0,1 0 0 0 0,1 0 0 0 0,-6-35 0 0 0,8 35 0 0 0,-2-20 0 0 0,-1-50 0 0 0,6 76 0 0 0,1 0 0 0 0,0 0 0 0 0,0 1 0 0 0,1-1 0 0 0,0 0 0 0 0,1 1 0 0 0,0-1 0 0 0,1 1 0 0 0,6-12 0 0 0,2 1 0 0 0,0 1 0 0 0,2 0 0 0 0,0 1 0 0 0,1 1 0 0 0,26-25 0 0 0,-24 30 0 0 0,-13 10 0 0 0,-1 0 0 0 0,1 1 0 0 0,0-1 0 0 0,0 1 0 0 0,0 0 0 0 0,0 0 0 0 0,0 0 0 0 0,0 0 0 0 0,0 1 0 0 0,1 0 0 0 0,7-2 0 0 0,32-10 0 0 0,7-1 0 0 0,-28 11 0 0 0,0 2 0 0 0,0 0 0 0 0,0 2 0 0 0,0 0 0 0 0,0 2 0 0 0,0 0 0 0 0,0 2 0 0 0,-1 0 0 0 0,0 2 0 0 0,0 0 0 0 0,-1 1 0 0 0,1 2 0 0 0,33 20 0 0 0,-27-12 0 0 0,89 64 0 0 0,-103-71 0 0 0,-1 1 0 0 0,-1 0 0 0 0,0 0 0 0 0,-1 1 0 0 0,-1 1 0 0 0,13 19 0 0 0,7 8 0 0 0,-25-35 0 0 0,0-1 0 0 0,-1 1 0 0 0,1 0 0 0 0,-1 0 0 0 0,-1 1 0 0 0,1-1 0 0 0,-1 1 0 0 0,3 9 0 0 0,-3-9 0 0 0,-1 0 0 0 0,2 0 0 0 0,-1 0 0 0 0,1-1 0 0 0,4 7 0 0 0,-5-8 0 0 0,0-1 0 0 0,0 1 0 0 0,0 0 0 0 0,-1 0 0 0 0,0 0 0 0 0,0 0 0 0 0,0 0 0 0 0,-1 0 0 0 0,2 8 0 0 0,9 67 0 0 0,-5-39 0 0 0,2 76 0 0 0,-8-77 0 0 0,0-9 0 0 0,-2 0 0 0 0,0 0 0 0 0,-9 44 0 0 0,7-70 0 0 0,0 1 0 0 0,-1-1 0 0 0,0 0 0 0 0,0 0 0 0 0,0 0 0 0 0,0-1 0 0 0,-8 7 0 0 0,9-9 0 0 0,-1 0 0 0 0,1 1 0 0 0,-1-1 0 0 0,1-1 0 0 0,-1 1 0 0 0,0-1 0 0 0,0 1 0 0 0,0-1 0 0 0,0 0 0 0 0,0 0 0 0 0,0-1 0 0 0,0 1 0 0 0,0-1 0 0 0,0 0 0 0 0,0 0 0 0 0,0 0 0 0 0,0-1 0 0 0,0 1 0 0 0,0-1 0 0 0,0 0 0 0 0,0 0 0 0 0,1-1 0 0 0,-1 1 0 0 0,0-1 0 0 0,1 0 0 0 0,-1 0 0 0 0,1 0 0 0 0,-1 0 0 0 0,1 0 0 0 0,-4-5 0 0 0,-9-6 0 0 0,1-2 0 0 0,1 1 0 0 0,0-2 0 0 0,-17-25 0 0 0,24 31 0 0 0,-9-13 0 0 0,2 0 0 0 0,1-1 0 0 0,1 0 0 0 0,0-1 0 0 0,2 0 0 0 0,1-1 0 0 0,-5-27 0 0 0,4 9 0 0 0,3-1 0 0 0,1 0 0 0 0,1-68 0 0 0,4 100 0 0 0,1 0 0 0 0,1 0 0 0 0,1 0 0 0 0,0 1 0 0 0,0-1 0 0 0,1 1 0 0 0,1-1 0 0 0,0 1 0 0 0,0 0 0 0 0,1 1 0 0 0,1-1 0 0 0,8-13 0 0 0,-13 24 0 0 0,2-2 0 0 0,1 0 0 0 0,-1-1 0 0 0,0 0 0 0 0,-1 0 0 0 0,1 0 0 0 0,-1 0 0 0 0,0 0 0 0 0,0 0 0 0 0,0-1 0 0 0,2-6 0 0 0,8-7 0 0 0,-2 6 0 0 0,-6 6 0 0 0,1 1 0 0 0,-1-1 0 0 0,1 1 0 0 0,-1 0 0 0 0,1 0 0 0 0,1 1 0 0 0,-1-1 0 0 0,1 1 0 0 0,0 1 0 0 0,0-1 0 0 0,0 1 0 0 0,9-4 0 0 0,12-2 0 0 0,-21 6 0 0 0,1 0 0 0 0,-1 1 0 0 0,1 0 0 0 0,-1 0 0 0 0,1 1 0 0 0,0-1 0 0 0,11 1 0 0 0,9 0 0 0 0,-17 0 0 0 0,0 0 0 0 0,0 1 0 0 0,0 0 0 0 0,0 1 0 0 0,0 0 0 0 0,0 1 0 0 0,0 0 0 0 0,-1 0 0 0 0,1 1 0 0 0,-1 0 0 0 0,1 1 0 0 0,9 5 0 0 0,3 5 0 0 0,0 1 0 0 0,-2 0 0 0 0,1 2 0 0 0,-2 0 0 0 0,-1 2 0 0 0,0 0 0 0 0,-1 0 0 0 0,23 37 0 0 0,-32-42 0 0 0,0-2 0 0 0,0 0 0 0 0,-1 1 0 0 0,-1 0 0 0 0,0 0 0 0 0,7 26 0 0 0,-8-20 0 0 0,1-1 0 0 0,11 25 0 0 0,-10-28 0 0 0,-1 1 0 0 0,-1-1 0 0 0,7 32 0 0 0,19 95 0 0 0,-19-100 0 0 0,-2 1 0 0 0,-2 1 0 0 0,3 66 0 0 0,-2 108 0 0 0,-18-166 0 0 0,9-51 0 0 0,0-1 0 0 0,0 1 0 0 0,0 0 0 0 0,-1 0 0 0 0,1 0 0 0 0,0-1 0 0 0,0 1 0 0 0,-1 0 0 0 0,1-1 0 0 0,-1 1 0 0 0,1 0 0 0 0,0-1 0 0 0,-1 1 0 0 0,1 0 0 0 0,-1-1 0 0 0,1 1 0 0 0,-1-1 0 0 0,0 1 0 0 0,1-1 0 0 0,-1 1 0 0 0,0-1 0 0 0,-1 1 0 0 0,-6 6 0 0 0,7-6 0 0 0,0-1 0 0 0,1 1 0 0 0,-1-1 0 0 0,1 0 0 0 0,-1 1 0 0 0,0-1 0 0 0,1 0 0 0 0,-1 1 0 0 0,0-1 0 0 0,1 0 0 0 0,-1 0 0 0 0,0 0 0 0 0,0 0 0 0 0,1 0 0 0 0,-1 0 0 0 0,0 0 0 0 0,1 0 0 0 0,-1 0 0 0 0,0 0 0 0 0,0 0 0 0 0,1 0 0 0 0,-1 0 0 0 0,0 0 0 0 0,1-1 0 0 0,-1 1 0 0 0,0 0 0 0 0,1-1 0 0 0,-1 1 0 0 0,0 0 0 0 0,1-1 0 0 0,-1 1 0 0 0,1-1 0 0 0,-1 1 0 0 0,1-1 0 0 0,-1 1 0 0 0,1-1 0 0 0,-1 1 0 0 0,1-1 0 0 0,-1 0 0 0 0,1 0 0 0 0,0 1 0 0 0,-6-6 0 0 0,0-1 0 0 0,1 1 0 0 0,-1-1 0 0 0,2 0 0 0 0,-1 0 0 0 0,1-1 0 0 0,0 1 0 0 0,1-1 0 0 0,0 0 0 0 0,-3-10 0 0 0,-19-38 0 0 0,17 41 0 0 0,1 0 0 0 0,0-1 0 0 0,1 0 0 0 0,-5-24 0 0 0,-14-37 0 0 0,11 39 0 0 0,2-1 0 0 0,1-1 0 0 0,-8-64 0 0 0,5 45 0 0 0,10 45 0 0 0,0-1 0 0 0,1 1 0 0 0,0 0 0 0 0,0-24 0 0 0,2 3 0 0 0,0 3 0 0 0,2 0 0 0 0,5-41 0 0 0,-5 66 0 0 0,0 0 0 0 0,1 1 0 0 0,0-1 0 0 0,0 0 0 0 0,1 0 0 0 0,5-8 0 0 0,-7 13 0 0 0,0-1 0 0 0,1 1 0 0 0,0 0 0 0 0,-1 0 0 0 0,1 0 0 0 0,0 0 0 0 0,0 0 0 0 0,0 1 0 0 0,0-1 0 0 0,0 1 0 0 0,1-1 0 0 0,-1 1 0 0 0,0 0 0 0 0,1 0 0 0 0,-1 0 0 0 0,6-2 0 0 0,-6 3 0 0 0,-1 0 0 0 0,1-1 0 0 0,0 1 0 0 0,0-1 0 0 0,-1 0 0 0 0,1 1 0 0 0,0-1 0 0 0,-1 0 0 0 0,1 0 0 0 0,0 0 0 0 0,-1 0 0 0 0,3-2 0 0 0,-3 2 0 0 0,0 0 0 0 0,0 0 0 0 0,0 0 0 0 0,0 1 0 0 0,0-1 0 0 0,0 0 0 0 0,0 1 0 0 0,1-1 0 0 0,-1 1 0 0 0,0-1 0 0 0,0 1 0 0 0,1 0 0 0 0,-1-1 0 0 0,0 1 0 0 0,1 0 0 0 0,-1 0 0 0 0,2 0 0 0 0,9 0 0 0 0,1 0 0 0 0,-1 0 0 0 0,1 2 0 0 0,0-1 0 0 0,-1 2 0 0 0,0 0 0 0 0,0 0 0 0 0,0 1 0 0 0,0 0 0 0 0,0 1 0 0 0,15 9 0 0 0,-12-5 0 0 0,-1 0 0 0 0,0 1 0 0 0,0 1 0 0 0,-1 0 0 0 0,-1 1 0 0 0,1 0 0 0 0,-2 1 0 0 0,13 18 0 0 0,0-6 0 0 0,8 10 0 0 0,-20-14 0 0 0,2 2 0 0 0,27 37 0 0 0,-10-28 0 0 0,-16 3 0 0 0,0-8 0 0 0,-4-11 0 0 0,-2 1 0 0 0,0 0 0 0 0,-1 0 0 0 0,9 26 0 0 0,2 3 0 0 0,-16-40 0 0 0,0 0 0 0 0,0 0 0 0 0,-1 0 0 0 0,0 0 0 0 0,0 0 0 0 0,1 10 0 0 0,-1-9 0 0 0,0 0 0 0 0,0 0 0 0 0,0 0 0 0 0,1-1 0 0 0,0 1 0 0 0,5 7 0 0 0,9 25 0 0 0,-5-9 0 0 0,-10-25 0 0 0,1 0 0 0 0,-1 1 0 0 0,0-1 0 0 0,-1 1 0 0 0,1-1 0 0 0,-1 1 0 0 0,0 0 0 0 0,0 9 0 0 0,-1 91 0 0 0,0-104 0 0 0,0-1 0 0 0,0 0 0 0 0,-1 0 0 0 0,1 0 0 0 0,0 0 0 0 0,0 0 0 0 0,-1 0 0 0 0,1 0 0 0 0,-1 0 0 0 0,1 0 0 0 0,-1 0 0 0 0,1 0 0 0 0,-1 0 0 0 0,0 0 0 0 0,1 0 0 0 0,-1 0 0 0 0,0 0 0 0 0,0-1 0 0 0,0 1 0 0 0,0 0 0 0 0,1-1 0 0 0,-1 1 0 0 0,-2 0 0 0 0,-31 9 0 0 0,23-9 0 0 0,1-1 0 0 0,0 0 0 0 0,0 0 0 0 0,-1-1 0 0 0,-13-3 0 0 0,16 1 0 0 0,1-1 0 0 0,-1 0 0 0 0,1-1 0 0 0,0 1 0 0 0,0-2 0 0 0,0 1 0 0 0,1 0 0 0 0,-1-1 0 0 0,1-1 0 0 0,1 1 0 0 0,-1-1 0 0 0,-5-8 0 0 0,-25-27 0 0 0,32 38 0 0 0,1 0 0 0 0,-1 0 0 0 0,1 0 0 0 0,0-1 0 0 0,0 1 0 0 0,0-1 0 0 0,1 0 0 0 0,-4-8 0 0 0,-5-12 0 0 0,-21-29 0 0 0,-41-83 0 0 0,67 121 0 0 0,0 0 0 0 0,0 0 0 0 0,2 0 0 0 0,0-1 0 0 0,1 1 0 0 0,1-1 0 0 0,-1-21 0 0 0,1-8 0 0 0,0 34 0 0 0,1-1 0 0 0,1 1 0 0 0,0-1 0 0 0,0 1 0 0 0,1-1 0 0 0,1 1 0 0 0,0-1 0 0 0,8-21 0 0 0,-6 21 0 0 0,-2 6 0 0 0,0 1 0 0 0,1-1 0 0 0,0 0 0 0 0,0 1 0 0 0,0 0 0 0 0,1-1 0 0 0,5-6 0 0 0,55-21 0 0 0,-61 33 0 0 0,-1-1 0 0 0,1 1 0 0 0,0 0 0 0 0,0 0 0 0 0,-1 0 0 0 0,1 0 0 0 0,0 1 0 0 0,0-1 0 0 0,0 1 0 0 0,0 0 0 0 0,0-1 0 0 0,0 1 0 0 0,0 0 0 0 0,0 1 0 0 0,0-1 0 0 0,5 2 0 0 0,48 15 0 0 0,-37-10 0 0 0,-10-3 0 0 0,0 0 0 0 0,0 1 0 0 0,0-1 0 0 0,-1 2 0 0 0,0-1 0 0 0,1 1 0 0 0,8 9 0 0 0,50 54 0 0 0,-42-41 0 0 0,11 10 0 0 0,54 77 0 0 0,-80-101 0 0 0,-6-9 0 0 0,0 0 0 0 0,0 0 0 0 0,-1 0 0 0 0,0 0 0 0 0,0 1 0 0 0,0-1 0 0 0,-1 1 0 0 0,3 8 0 0 0,-4-9 0 0 0,1 1 0 0 0,0-1 0 0 0,0 0 0 0 0,0-1 0 0 0,1 1 0 0 0,0 0 0 0 0,-1-1 0 0 0,6 7 0 0 0,-5-8 0 0 0,0 1 0 0 0,0-1 0 0 0,-1 1 0 0 0,0 0 0 0 0,0 0 0 0 0,0 0 0 0 0,0 0 0 0 0,0 0 0 0 0,-1 0 0 0 0,0 1 0 0 0,1 6 0 0 0,4 25 0 0 0,13 43 0 0 0,-11-53 0 0 0,-2-1 0 0 0,-1 1 0 0 0,-1 0 0 0 0,1 32 0 0 0,-4-13 0 0 0,0-30 0 0 0,0 0 0 0 0,-1 1 0 0 0,0-1 0 0 0,-1 0 0 0 0,-1 1 0 0 0,0-1 0 0 0,-1 0 0 0 0,-7 19 0 0 0,7-29 0 0 0,1 0 0 0 0,-1-1 0 0 0,0 1 0 0 0,-1-1 0 0 0,1 0 0 0 0,-1 0 0 0 0,1 0 0 0 0,-1-1 0 0 0,-1 1 0 0 0,1-1 0 0 0,0 0 0 0 0,-1 0 0 0 0,1 0 0 0 0,-1-1 0 0 0,0 0 0 0 0,0 0 0 0 0,0 0 0 0 0,0 0 0 0 0,0-1 0 0 0,0 0 0 0 0,-1 0 0 0 0,1 0 0 0 0,0-1 0 0 0,0 1 0 0 0,-1-1 0 0 0,1-1 0 0 0,0 1 0 0 0,-1-1 0 0 0,1 0 0 0 0,0 0 0 0 0,0 0 0 0 0,0-1 0 0 0,0 0 0 0 0,0 0 0 0 0,0 0 0 0 0,0 0 0 0 0,0-1 0 0 0,1 0 0 0 0,0 0 0 0 0,-1 0 0 0 0,-5-6 0 0 0,-8-9 0 0 0,0-1 0 0 0,1 0 0 0 0,-22-34 0 0 0,31 42 0 0 0,2 0 0 0 0,-1 0 0 0 0,1-1 0 0 0,1 1 0 0 0,0-1 0 0 0,1-1 0 0 0,0 1 0 0 0,-2-20 0 0 0,-22-99 0 0 0,26 116 0 0 0,-3-12 0 0 0,2 0 0 0 0,0-49 0 0 0,4 66 0 0 0,0 1 0 0 0,0-1 0 0 0,1 1 0 0 0,0-1 0 0 0,1 1 0 0 0,0 0 0 0 0,0 0 0 0 0,1 0 0 0 0,1 0 0 0 0,-1 1 0 0 0,12-16 0 0 0,11-27 0 0 0,-25 48 0 0 0,1 0 0 0 0,-1 0 0 0 0,1 0 0 0 0,0 0 0 0 0,0 0 0 0 0,0 1 0 0 0,0 0 0 0 0,1-1 0 0 0,-1 1 0 0 0,1 0 0 0 0,-1 1 0 0 0,1-1 0 0 0,0 0 0 0 0,-1 1 0 0 0,1 0 0 0 0,0 0 0 0 0,0 0 0 0 0,0 1 0 0 0,0-1 0 0 0,8 1 0 0 0,12-1 0 0 0,1 1 0 0 0,28 3 0 0 0,-42-2 0 0 0,-6 0 0 0 0,0 0 0 0 0,0 0 0 0 0,-1 0 0 0 0,1 0 0 0 0,0 1 0 0 0,0 0 0 0 0,-1 0 0 0 0,1 0 0 0 0,-1 0 0 0 0,1 1 0 0 0,-1 0 0 0 0,0 0 0 0 0,0 0 0 0 0,0 0 0 0 0,-1 1 0 0 0,5 4 0 0 0,13 12 0 0 0,6-3 0 0 0,-10 8 0 0 0,7-6 0 0 0,31 57 0 0 0,-42-58 0 0 0,7 15 0 0 0,20 56 0 0 0,-10-4 0 0 0,2 42 0 0 0,-32-120 0 0 0,1-1 0 0 0,-1 0 0 0 0,0 1 0 0 0,0-1 0 0 0,-1 1 0 0 0,0-1 0 0 0,-3 10 0 0 0,-3 37 0 0 0,8-39 0 0 0,-2 0 0 0 0,0 0 0 0 0,-1 0 0 0 0,-5 21 0 0 0,7-32 0 0 0,-1-1 0 0 0,1 1 0 0 0,-1 0 0 0 0,0-1 0 0 0,0 1 0 0 0,-1-1 0 0 0,1 1 0 0 0,0-1 0 0 0,-1 1 0 0 0,0-1 0 0 0,1 0 0 0 0,-1 0 0 0 0,0 0 0 0 0,0 0 0 0 0,0 0 0 0 0,0 0 0 0 0,-1 0 0 0 0,1-1 0 0 0,0 1 0 0 0,-1-1 0 0 0,1 0 0 0 0,-1 1 0 0 0,1-1 0 0 0,-1 0 0 0 0,0-1 0 0 0,1 1 0 0 0,-1 0 0 0 0,0-1 0 0 0,-4 1 0 0 0,5-2 0 0 0,0 1 0 0 0,0-1 0 0 0,0 1 0 0 0,0-1 0 0 0,1 0 0 0 0,-1 0 0 0 0,0 0 0 0 0,1 0 0 0 0,-1 0 0 0 0,0 0 0 0 0,1 0 0 0 0,-1 0 0 0 0,1-1 0 0 0,0 1 0 0 0,-1-1 0 0 0,1 1 0 0 0,0-1 0 0 0,0 1 0 0 0,0-1 0 0 0,0 0 0 0 0,0 1 0 0 0,0-1 0 0 0,0-2 0 0 0,-7-9 0 0 0,-4-1 0 0 0,7 8 0 0 0,0 0 0 0 0,0 0 0 0 0,1-1 0 0 0,0 1 0 0 0,-5-12 0 0 0,-4-14 0 0 0,0 0 0 0 0,2-1 0 0 0,2-1 0 0 0,1 0 0 0 0,1 0 0 0 0,2-1 0 0 0,2 0 0 0 0,1 1 0 0 0,4-54 0 0 0,12 10 0 0 0,-12 72 0 0 0,0 0 0 0 0,1 0 0 0 0,0 0 0 0 0,0 1 0 0 0,0-1 0 0 0,1 1 0 0 0,-1 0 0 0 0,1 0 0 0 0,1 0 0 0 0,-1 0 0 0 0,1 1 0 0 0,6-5 0 0 0,-6 4 0 0 0,-2 3 0 0 0,0 0 0 0 0,1 1 0 0 0,-1-1 0 0 0,1 1 0 0 0,-1 0 0 0 0,1 0 0 0 0,-1 0 0 0 0,1 1 0 0 0,0-1 0 0 0,-1 1 0 0 0,1 0 0 0 0,0 0 0 0 0,-1 0 0 0 0,1 1 0 0 0,0-1 0 0 0,-1 1 0 0 0,5 1 0 0 0,1-1 0 0 0,0 1 0 0 0,-1 1 0 0 0,1 0 0 0 0,-1 0 0 0 0,17 9 0 0 0,33 36 0 0 0,-56-47 0 0 0,0 1 0 0 0,-1 0 0 0 0,1 0 0 0 0,0-1 0 0 0,0 1 0 0 0,-1 0 0 0 0,0 1 0 0 0,1-1 0 0 0,-1 0 0 0 0,0 0 0 0 0,0 1 0 0 0,0-1 0 0 0,0 0 0 0 0,0 1 0 0 0,-1-1 0 0 0,1 5 0 0 0,7 19 0 0 0,16 13 0 0 0,-18-31 0 0 0,-1 0 0 0 0,0 1 0 0 0,0-1 0 0 0,-1 1 0 0 0,5 12 0 0 0,0 7 0 0 0,-2 1 0 0 0,0 0 0 0 0,-2 1 0 0 0,-1 0 0 0 0,0 40 0 0 0,0 14 0 0 0,-1-65 0 0 0,-1-1 0 0 0,-1 1 0 0 0,-1-1 0 0 0,0 1 0 0 0,-2-1 0 0 0,0 0 0 0 0,-1 1 0 0 0,-9 32 0 0 0,10-48 0 0 0,1 0 0 0 0,-1 0 0 0 0,0 0 0 0 0,0 0 0 0 0,0 0 0 0 0,0 0 0 0 0,0-1 0 0 0,-1 1 0 0 0,1-1 0 0 0,-1 0 0 0 0,0 1 0 0 0,1-1 0 0 0,-1-1 0 0 0,0 1 0 0 0,0 0 0 0 0,0-1 0 0 0,-6 3 0 0 0,7-3 0 0 0,0-1 0 0 0,0 0 0 0 0,0 1 0 0 0,-1-1 0 0 0,1 0 0 0 0,0 0 0 0 0,0 0 0 0 0,0 0 0 0 0,0 0 0 0 0,0 0 0 0 0,0-1 0 0 0,0 1 0 0 0,0-1 0 0 0,0 0 0 0 0,0 1 0 0 0,0-1 0 0 0,0 0 0 0 0,0 0 0 0 0,0 0 0 0 0,0 0 0 0 0,1-1 0 0 0,-1 1 0 0 0,0 0 0 0 0,1-1 0 0 0,-1 1 0 0 0,-1-4 0 0 0,-16-17 0 0 0,13 14 0 0 0,0 1 0 0 0,0-1 0 0 0,1 1 0 0 0,0-2 0 0 0,0 1 0 0 0,-5-15 0 0 0,-11-22 0 0 0,1-3 0 0 0,12 18 0 0 0,3 14 0 0 0,1-1 0 0 0,0 0 0 0 0,1 0 0 0 0,0-27 0 0 0,2 20 0 0 0,2 0 0 0 0,1-1 0 0 0,5-25 0 0 0,-5 42 0 0 0,0-1 0 0 0,1 1 0 0 0,0-1 0 0 0,1 1 0 0 0,-1 0 0 0 0,2 0 0 0 0,-1 1 0 0 0,1-1 0 0 0,0 1 0 0 0,1 0 0 0 0,0 0 0 0 0,7-6 0 0 0,-4 2 0 0 0,-8 9 0 0 0,1 0 0 0 0,-1 0 0 0 0,1 0 0 0 0,-1 1 0 0 0,1-1 0 0 0,0 0 0 0 0,-1 1 0 0 0,1-1 0 0 0,0 1 0 0 0,0-1 0 0 0,0 1 0 0 0,1 0 0 0 0,-1 0 0 0 0,0 0 0 0 0,0 0 0 0 0,1 0 0 0 0,-1 0 0 0 0,0 1 0 0 0,1-1 0 0 0,3 1 0 0 0,-2-1 0 0 0,1 1 0 0 0,0 1 0 0 0,0-1 0 0 0,-1 1 0 0 0,1-1 0 0 0,0 1 0 0 0,-1 1 0 0 0,1-1 0 0 0,-1 0 0 0 0,0 1 0 0 0,1 0 0 0 0,6 5 0 0 0,-3-3 0 0 0,-6-4 0 0 0,0 1 0 0 0,-1 0 0 0 0,1-1 0 0 0,-1 1 0 0 0,1 0 0 0 0,-1 0 0 0 0,1 0 0 0 0,-1 1 0 0 0,1-1 0 0 0,-1 0 0 0 0,0 0 0 0 0,0 1 0 0 0,1-1 0 0 0,-1 1 0 0 0,0-1 0 0 0,-1 1 0 0 0,3 2 0 0 0,17 30 0 0 0,-15-27 0 0 0,0-1 0 0 0,-1 1 0 0 0,0 0 0 0 0,0 0 0 0 0,3 9 0 0 0,3 12 0 0 0,-2 0 0 0 0,0 0 0 0 0,-2 1 0 0 0,-1-1 0 0 0,-1 1 0 0 0,-2 0 0 0 0,0 31 0 0 0,-3-11 0 0 0,-10 76 0 0 0,8-104 0 0 0,-1 0 0 0 0,-2-1 0 0 0,0 1 0 0 0,-1-1 0 0 0,0 0 0 0 0,-16 27 0 0 0,4-10 0 0 0,16-29 0 0 0,-1 0 0 0 0,0 0 0 0 0,0 0 0 0 0,-1-1 0 0 0,0 0 0 0 0,0 0 0 0 0,-1 0 0 0 0,-6 6 0 0 0,-5 3 0 0 0,6-3 0 0 0,-2-1 0 0 0,1-1 0 0 0,-1 0 0 0 0,-1-1 0 0 0,1-1 0 0 0,-18 10 0 0 0,1-6 0 0 0,20-8 0 0 0,0-1 0 0 0,-1 0 0 0 0,1 0 0 0 0,-22 4 0 0 0,0-4 0 0 0,16-2 0 0 0,1 0 0 0 0,-31-1 0 0 0,42-1 0 0 0,0 0 0 0 0,0-1 0 0 0,-1 0 0 0 0,1 0 0 0 0,0 0 0 0 0,0 0 0 0 0,1 0 0 0 0,-1-1 0 0 0,0 0 0 0 0,0 0 0 0 0,1 0 0 0 0,-1 0 0 0 0,1-1 0 0 0,0 1 0 0 0,-6-6 0 0 0,1 0 0 0 0,4 4 0 0 0,-1-1 0 0 0,1 0 0 0 0,0 1 0 0 0,0-1 0 0 0,0-1 0 0 0,1 1 0 0 0,-1 0 0 0 0,1-1 0 0 0,1 0 0 0 0,-1 0 0 0 0,-2-8 0 0 0,3 1 0 0 0,0 7 0 0 0,1 0 0 0 0,-1 0 0 0 0,1 0 0 0 0,1 0 0 0 0,0-1 0 0 0,-1 1 0 0 0,2 0 0 0 0,-1-1 0 0 0,1 1 0 0 0,0 0 0 0 0,0 0 0 0 0,3-7 0 0 0,1-4 0 0 0,-3 11 0 0 0,-1 0 0 0 0,1 0 0 0 0,0 1 0 0 0,1-1 0 0 0,-1 1 0 0 0,5-6 0 0 0,49-54 0 0 0,-45 49 0 0 0,-7 8 0 0 0,1 0 0 0 0,0 1 0 0 0,1-1 0 0 0,12-11 0 0 0,9 0 0 0 0,-15 6 0 0 0,-10 11 0 0 0,-1 0 0 0 0,0 1 0 0 0,0-1 0 0 0,1 1 0 0 0,-1-1 0 0 0,1 1 0 0 0,-1 0 0 0 0,1 0 0 0 0,0 0 0 0 0,0 0 0 0 0,-1 0 0 0 0,1 0 0 0 0,0 0 0 0 0,0 0 0 0 0,0 1 0 0 0,0-1 0 0 0,3 0 0 0 0,34-11 0 0 0,-33 9 0 0 0,0 1 0 0 0,1 0 0 0 0,0 0 0 0 0,-1 1 0 0 0,1 0 0 0 0,0 0 0 0 0,10 0 0 0 0,-7 1 0 0 0,-7-1 0 0 0,1 1 0 0 0,-1-1 0 0 0,0 1 0 0 0,1 0 0 0 0,-1 0 0 0 0,1 0 0 0 0,-1 0 0 0 0,1 1 0 0 0,-1 0 0 0 0,0-1 0 0 0,0 1 0 0 0,1 0 0 0 0,-1 1 0 0 0,0-1 0 0 0,0 0 0 0 0,0 1 0 0 0,0 0 0 0 0,0 0 0 0 0,0 0 0 0 0,-1 0 0 0 0,1 0 0 0 0,-1 0 0 0 0,1 1 0 0 0,-1-1 0 0 0,0 1 0 0 0,0 0 0 0 0,0 0 0 0 0,0-1 0 0 0,0 1 0 0 0,1 4 0 0 0,4 9 0 0 0,0 1 0 0 0,-1 0 0 0 0,-1 0 0 0 0,0 1 0 0 0,-2-1 0 0 0,0 1 0 0 0,-1 0 0 0 0,0 0 0 0 0,-2 0 0 0 0,-2 29 0 0 0,0-30 0 0 0,-2 0 0 0 0,0-1 0 0 0,-1 1 0 0 0,-7 18 0 0 0,-2 12 0 0 0,13-40 0 0 0,-1 1 0 0 0,0-1 0 0 0,0 0 0 0 0,0 0 0 0 0,-1 0 0 0 0,-4 7 0 0 0,-98 167 0 0 0,101-174 0 0 0,0 0 0 0 0,0 0 0 0 0,-1 0 0 0 0,0-1 0 0 0,0 1 0 0 0,-1-1 0 0 0,-11 10 0 0 0,-15 15 0 0 0,13-15 0 0 0,-1 0 0 0 0,-1-2 0 0 0,0 0 0 0 0,0-1 0 0 0,-29 12 0 0 0,9-5 0 0 0,5-2 0 0 0,-1-1 0 0 0,-1-2 0 0 0,-1-2 0 0 0,0-2 0 0 0,-49 9 0 0 0,19-10 0 0 0,0-2 0 0 0,-79-3 0 0 0,109-6 0 0 0,1-3 0 0 0,-1-1 0 0 0,1-2 0 0 0,0-1 0 0 0,-67-25 0 0 0,83 25 0 0 0,16 7 0 0 0,-1-1 0 0 0,1 0 0 0 0,-1 0 0 0 0,1-1 0 0 0,0 0 0 0 0,0 0 0 0 0,0-1 0 0 0,0 1 0 0 0,-9-9 0 0 0,2 0 0 0 0,11 10 0 0 0,-1 1 0 0 0,1-1 0 0 0,0 1 0 0 0,1-1 0 0 0,-1 0 0 0 0,0 0 0 0 0,0 1 0 0 0,1-1 0 0 0,-1 0 0 0 0,1-1 0 0 0,0 1 0 0 0,-1 0 0 0 0,1 0 0 0 0,0-1 0 0 0,0 1 0 0 0,1 0 0 0 0,-1-1 0 0 0,0 1 0 0 0,0-5 0 0 0,1-9 0 0 0,-1 0 0 0 0,0-1 0 0 0,2 0 0 0 0,0 1 0 0 0,4-21 0 0 0,14 17 0 0 0,38-76 0 0 0,-27 51 0 0 0,2 1 0 0 0,3 1 0 0 0,44-42 0 0 0,-53 59 0 0 0,1 2 0 0 0,2 1 0 0 0,0 1 0 0 0,1 1 0 0 0,59-29 0 0 0,-48 29 0 0 0,-30 15 0 0 0,-1 1 0 0 0,1 0 0 0 0,1 0 0 0 0,13-3 0 0 0,16-2 0 0 0,-27 5 0 0 0,1 2 0 0 0,-1 0 0 0 0,1 1 0 0 0,0 0 0 0 0,16 1 0 0 0,-29 1 0 0 0,-1-1 0 0 0,0 1 0 0 0,1 0 0 0 0,-1 0 0 0 0,0 0 0 0 0,1 0 0 0 0,-1 1 0 0 0,0-1 0 0 0,1 0 0 0 0,-1 1 0 0 0,0-1 0 0 0,1 0 0 0 0,-1 1 0 0 0,0 0 0 0 0,0-1 0 0 0,0 1 0 0 0,0 0 0 0 0,1-1 0 0 0,-1 1 0 0 0,0 0 0 0 0,0 0 0 0 0,0 0 0 0 0,1 2 0 0 0,-1 1 0 0 0,1 0 0 0 0,-1 0 0 0 0,0 0 0 0 0,-1 1 0 0 0,1-1 0 0 0,-1 0 0 0 0,1 1 0 0 0,-2 6 0 0 0,1 1 0 0 0,1-1 0 0 0,-1 1 0 0 0,0-1 0 0 0,-1 0 0 0 0,0 0 0 0 0,0 0 0 0 0,-2 0 0 0 0,-5 18 0 0 0,-12 4 0 0 0,-1 0 0 0 0,-2-2 0 0 0,-1 0 0 0 0,-1-2 0 0 0,-2-1 0 0 0,-1-1 0 0 0,-1-1 0 0 0,-1-1 0 0 0,-1-2 0 0 0,-1-1 0 0 0,-41 20 0 0 0,24-19 0 0 0,-2-2 0 0 0,0-2 0 0 0,-1-2 0 0 0,-1-3 0 0 0,0-2 0 0 0,-1-2 0 0 0,0-3 0 0 0,0-2 0 0 0,-1-2 0 0 0,-83-7 0 0 0,120 2 0 0 0,6 2 0 0 0,0-1 0 0 0,0-1 0 0 0,0 0 0 0 0,1 0 0 0 0,-1-1 0 0 0,1 0 0 0 0,0-1 0 0 0,-19-10 0 0 0,-7-10 0 0 0,3 11 0 0 0,14-10 0 0 0,-11 1 0 0 0,24 18 0 0 0,0 0 0 0 0,0-1 0 0 0,1 0 0 0 0,0 0 0 0 0,0 0 0 0 0,0-1 0 0 0,1 0 0 0 0,-1 0 0 0 0,2 0 0 0 0,-1 0 0 0 0,-4-9 0 0 0,-14-45 0 0 0,20 54 0 0 0,1 0 0 0 0,-1 0 0 0 0,1-1 0 0 0,1 1 0 0 0,-1-1 0 0 0,1 1 0 0 0,0-1 0 0 0,0-11 0 0 0,3-56 0 0 0,-1 67 0 0 0,-1 1 0 0 0,1 1 0 0 0,0-1 0 0 0,1 0 0 0 0,0 1 0 0 0,0 0 0 0 0,0-1 0 0 0,0 1 0 0 0,1 0 0 0 0,4-6 0 0 0,-4 4 0 0 0,1 1 0 0 0,-1-1 0 0 0,0 0 0 0 0,0 0 0 0 0,3-10 0 0 0,-3 5 0 0 0,2 0 0 0 0,0 1 0 0 0,0 0 0 0 0,1 0 0 0 0,0 1 0 0 0,1-1 0 0 0,0 2 0 0 0,1-1 0 0 0,16-16 0 0 0,8-6 0 0 0,45-33 0 0 0,-63 54 0 0 0,3-3 0 0 0,0 0 0 0 0,1 2 0 0 0,0 0 0 0 0,1 1 0 0 0,22-9 0 0 0,117-45 0 0 0,-124 51 0 0 0,1 2 0 0 0,1 1 0 0 0,0 1 0 0 0,0 2 0 0 0,1 2 0 0 0,0 1 0 0 0,71 0 0 0 0,-104 6 0 0 0,0-1 0 0 0,-1 1 0 0 0,1 0 0 0 0,0 0 0 0 0,-1 0 0 0 0,1 0 0 0 0,-1 1 0 0 0,1-1 0 0 0,-1 1 0 0 0,0 0 0 0 0,1 0 0 0 0,-1 0 0 0 0,0 1 0 0 0,0-1 0 0 0,-1 1 0 0 0,1-1 0 0 0,0 1 0 0 0,-1 0 0 0 0,0 0 0 0 0,0 0 0 0 0,0 1 0 0 0,0-1 0 0 0,0 0 0 0 0,1 5 0 0 0,1 1 0 0 0,0 0 0 0 0,-1 0 0 0 0,0 1 0 0 0,0-1 0 0 0,-1 1 0 0 0,0 0 0 0 0,0 18 0 0 0,-2-3 0 0 0,1-9 0 0 0,0-1 0 0 0,-1 1 0 0 0,-1-1 0 0 0,0 0 0 0 0,-2 1 0 0 0,1-1 0 0 0,-10 28 0 0 0,-60 75 0 0 0,62-100 0 0 0,1-2 0 0 0,-1 1 0 0 0,-17 21 0 0 0,-22 27 0 0 0,31-39 0 0 0,-2-1 0 0 0,-26 27 0 0 0,2-13 0 0 0,-2-1 0 0 0,-2-3 0 0 0,-1-1 0 0 0,-97 49 0 0 0,-27-11 0 0 0,128-52 0 0 0,0-2 0 0 0,-1-3 0 0 0,-1-1 0 0 0,0-3 0 0 0,-1-1 0 0 0,0-3 0 0 0,-1-2 0 0 0,1-1 0 0 0,-1-3 0 0 0,-52-6 0 0 0,90 2 0 0 0,0 0 0 0 0,0 0 0 0 0,0-1 0 0 0,1-1 0 0 0,-1 0 0 0 0,1 0 0 0 0,0-1 0 0 0,1 0 0 0 0,-10-9 0 0 0,11 10 0 0 0,2 0 0 0 0,-1-1 0 0 0,1 0 0 0 0,-1 0 0 0 0,2-1 0 0 0,-1 1 0 0 0,1-1 0 0 0,0-1 0 0 0,0 1 0 0 0,1-1 0 0 0,0 0 0 0 0,-4-11 0 0 0,5 6 0 0 0,0 1 0 0 0,1 0 0 0 0,1-1 0 0 0,0 1 0 0 0,1-1 0 0 0,0 0 0 0 0,1 1 0 0 0,0-1 0 0 0,1 1 0 0 0,0-1 0 0 0,1 1 0 0 0,1 0 0 0 0,0 0 0 0 0,10-20 0 0 0,27-51 0 0 0,30-12 0 0 0,-56 76 0 0 0,1 0 0 0 0,0 1 0 0 0,1 0 0 0 0,38-28 0 0 0,13-14 0 0 0,-39 34 0 0 0,2 2 0 0 0,1 0 0 0 0,45-23 0 0 0,-31 18 0 0 0,-12 8 0 0 0,1 1 0 0 0,1 2 0 0 0,1 2 0 0 0,0 1 0 0 0,1 1 0 0 0,0 3 0 0 0,1 1 0 0 0,0 2 0 0 0,1 1 0 0 0,65-1 0 0 0,-95 8 0 0 0,2-1 0 0 0,-1 1 0 0 0,1 1 0 0 0,0 0 0 0 0,0 0 0 0 0,20 6 0 0 0,-28-5 0 0 0,0-1 0 0 0,-1 1 0 0 0,1 0 0 0 0,0 1 0 0 0,-1-1 0 0 0,1 1 0 0 0,-1-1 0 0 0,0 1 0 0 0,0 0 0 0 0,0 0 0 0 0,0 1 0 0 0,0-1 0 0 0,-1 0 0 0 0,1 1 0 0 0,-1 0 0 0 0,0-1 0 0 0,0 1 0 0 0,-1 0 0 0 0,1 0 0 0 0,0 5 0 0 0,4 7 0 0 0,0 1 0 0 0,-2 0 0 0 0,0 0 0 0 0,-1 0 0 0 0,-1 0 0 0 0,0 0 0 0 0,-1 1 0 0 0,-1-1 0 0 0,-1 1 0 0 0,-1-1 0 0 0,-6 33 0 0 0,-89 191 0 0 0,82-211 0 0 0,-2-1 0 0 0,0 0 0 0 0,-2-2 0 0 0,-41 48 0 0 0,14-26 0 0 0,-74 61 0 0 0,86-83 0 0 0,-2-1 0 0 0,0-1 0 0 0,-1-3 0 0 0,-2-1 0 0 0,0-1 0 0 0,-1-2 0 0 0,-1-2 0 0 0,-1-2 0 0 0,0-2 0 0 0,0-2 0 0 0,-1-1 0 0 0,-1-2 0 0 0,1-2 0 0 0,-1-3 0 0 0,0-1 0 0 0,-54-5 0 0 0,71-1 0 0 0,1-1 0 0 0,1-1 0 0 0,-1-1 0 0 0,-45-21 0 0 0,23 9 0 0 0,27 12 0 0 0,1-1 0 0 0,0-1 0 0 0,1-1 0 0 0,0-1 0 0 0,1 0 0 0 0,-30-26 0 0 0,38 27 0 0 0,0 1 0 0 0,0-1 0 0 0,1-1 0 0 0,0 1 0 0 0,1-2 0 0 0,1 1 0 0 0,0-1 0 0 0,0 0 0 0 0,1 0 0 0 0,1-1 0 0 0,-4-16 0 0 0,1-2 0 0 0,-7-54 0 0 0,14 75 0 0 0,0 0 0 0 0,1-1 0 0 0,0 1 0 0 0,1-1 0 0 0,1 1 0 0 0,0 0 0 0 0,0 0 0 0 0,7-19 0 0 0,52-114 0 0 0,-51 119 0 0 0,1 2 0 0 0,2-1 0 0 0,0 2 0 0 0,1-1 0 0 0,1 2 0 0 0,1 0 0 0 0,1 1 0 0 0,25-23 0 0 0,-7 11 0 0 0,1 1 0 0 0,2 2 0 0 0,71-41 0 0 0,-74 53 0 0 0,0 2 0 0 0,66-20 0 0 0,-97 34 0 0 0,17-4 0 0 0,0 0 0 0 0,24-1 0 0 0,30-7 0 0 0,-57 9 0 0 0,-1 1 0 0 0,1 0 0 0 0,-1 2 0 0 0,1 0 0 0 0,0 1 0 0 0,-1 0 0 0 0,1 1 0 0 0,0 2 0 0 0,25 5 0 0 0,-40-7 0 0 0,-1 0 0 0 0,0 0 0 0 0,1 0 0 0 0,-1 0 0 0 0,0 0 0 0 0,0 0 0 0 0,0 1 0 0 0,0-1 0 0 0,0 1 0 0 0,0 0 0 0 0,2 2 0 0 0,14 11 0 0 0,-12-12 0 0 0,0 0 0 0 0,-1 1 0 0 0,1 0 0 0 0,-1 0 0 0 0,1 1 0 0 0,-2-1 0 0 0,1 1 0 0 0,0 0 0 0 0,-1 0 0 0 0,0 1 0 0 0,0-1 0 0 0,0 1 0 0 0,-1 0 0 0 0,0 0 0 0 0,0 0 0 0 0,-1 0 0 0 0,1 1 0 0 0,-1-1 0 0 0,2 11 0 0 0,1 68 0 0 0,-3-1 0 0 0,-11 102 0 0 0,7-176 0 0 0,0 0 0 0 0,-1 0 0 0 0,0 0 0 0 0,-1 0 0 0 0,0-1 0 0 0,-7 13 0 0 0,-3 8 0 0 0,2-2 0 0 0,5-11 0 0 0,0-1 0 0 0,-1-1 0 0 0,-12 20 0 0 0,-44 63 0 0 0,24-35 0 0 0,-61 72 0 0 0,85-116 0 0 0,-1-1 0 0 0,-2 0 0 0 0,1-1 0 0 0,-2-2 0 0 0,0 0 0 0 0,-1-1 0 0 0,-38 20 0 0 0,14-14 0 0 0,-1-2 0 0 0,0-2 0 0 0,-87 19 0 0 0,101-29 0 0 0,0-2 0 0 0,0-1 0 0 0,0-1 0 0 0,-1-2 0 0 0,1-1 0 0 0,0-2 0 0 0,-33-7 0 0 0,36 2 0 0 0,0-2 0 0 0,1-1 0 0 0,0-1 0 0 0,-34-21 0 0 0,45 23 0 0 0,1-1 0 0 0,0 0 0 0 0,1-1 0 0 0,0-1 0 0 0,0 0 0 0 0,2-1 0 0 0,-1-1 0 0 0,-14-22 0 0 0,27 35 0 0 0,-1 0 0 0 0,1 0 0 0 0,-1-1 0 0 0,1 1 0 0 0,0-1 0 0 0,0 1 0 0 0,0 0 0 0 0,0-1 0 0 0,1 0 0 0 0,-1 1 0 0 0,1-1 0 0 0,0 1 0 0 0,-1-1 0 0 0,1-3 0 0 0,-1-6 0 0 0,-2 1 0 0 0,0 0 0 0 0,1 0 0 0 0,0 0 0 0 0,1 0 0 0 0,1 0 0 0 0,-1 0 0 0 0,2 0 0 0 0,-1-1 0 0 0,2 1 0 0 0,-1 0 0 0 0,2 0 0 0 0,-1 1 0 0 0,6-15 0 0 0,6 6 0 0 0,-11 17 0 0 0,-1-1 0 0 0,0 0 0 0 0,0 0 0 0 0,0-1 0 0 0,0 1 0 0 0,0 0 0 0 0,-1-1 0 0 0,1 1 0 0 0,-1-1 0 0 0,0 1 0 0 0,0-1 0 0 0,0 0 0 0 0,0-5 0 0 0,-1 6 0 0 0,1-1 0 0 0,0 0 0 0 0,0 1 0 0 0,0-1 0 0 0,1 1 0 0 0,-1-1 0 0 0,1 1 0 0 0,0 0 0 0 0,0-1 0 0 0,0 1 0 0 0,0 0 0 0 0,0 0 0 0 0,1 1 0 0 0,-1-1 0 0 0,6-4 0 0 0,9-11 0 0 0,27-54 0 0 0,-22 46 0 0 0,-12 13 0 0 0,1 1 0 0 0,0 0 0 0 0,1 1 0 0 0,17-13 0 0 0,43-24 0 0 0,-65 44 0 0 0,-1 1 0 0 0,1 0 0 0 0,0 0 0 0 0,0 0 0 0 0,1 1 0 0 0,-1 0 0 0 0,0 0 0 0 0,1 1 0 0 0,0 0 0 0 0,9 0 0 0 0,4-1 0 0 0,3 0 0 0 0,0 1 0 0 0,-1 2 0 0 0,1 0 0 0 0,0 2 0 0 0,-1 0 0 0 0,25 8 0 0 0,-43-10 0 0 0,-1 1 0 0 0,1 0 0 0 0,0 0 0 0 0,-1 0 0 0 0,0 1 0 0 0,1-1 0 0 0,-1 1 0 0 0,7 7 0 0 0,9 5 0 0 0,13 3 0 0 0,-15 12 0 0 0,1-8 0 0 0,27 43 0 0 0,-39-51 0 0 0,0 1 0 0 0,0 0 0 0 0,-1 0 0 0 0,-1 1 0 0 0,-1-1 0 0 0,0 1 0 0 0,2 25 0 0 0,-1 10 0 0 0,-4 53 0 0 0,-1-67 0 0 0,-2-18 0 0 0,0 0 0 0 0,-1 0 0 0 0,-1-1 0 0 0,0 1 0 0 0,-2-1 0 0 0,0 0 0 0 0,-1 0 0 0 0,-1-1 0 0 0,0 0 0 0 0,-1 0 0 0 0,-1-1 0 0 0,-1-1 0 0 0,0 1 0 0 0,-1-2 0 0 0,-1 1 0 0 0,0-2 0 0 0,-26 21 0 0 0,-9 19 0 0 0,-19-9 0 0 0,56-38 0 0 0,0 0 0 0 0,0 0 0 0 0,0-1 0 0 0,-1-1 0 0 0,0 0 0 0 0,0 0 0 0 0,-15 1 0 0 0,-25 9 0 0 0,28-7 0 0 0,-1-2 0 0 0,0 0 0 0 0,0-2 0 0 0,-1-1 0 0 0,-40-1 0 0 0,23-3 0 0 0,1-3 0 0 0,-69-14 0 0 0,2-25 0 0 0,99 39 0 0 0,0 0 0 0 0,0 0 0 0 0,1-1 0 0 0,0 0 0 0 0,0 0 0 0 0,0-1 0 0 0,1 0 0 0 0,-10-11 0 0 0,9 10 0 0 0,6 6 0 0 0,1 0 0 0 0,-1-1 0 0 0,1 1 0 0 0,0-1 0 0 0,0 1 0 0 0,0-1 0 0 0,0 0 0 0 0,0 0 0 0 0,-1-4 0 0 0,-6-6 0 0 0,2 4 0 0 0,4 6 0 0 0,-1-2 0 0 0,1 1 0 0 0,0 0 0 0 0,0 0 0 0 0,1-1 0 0 0,-1 0 0 0 0,1 1 0 0 0,-3-9 0 0 0,-8-11 0 0 0,11 21 0 0 0,0 0 0 0 0,0-1 0 0 0,0 0 0 0 0,0 0 0 0 0,0 1 0 0 0,1-1 0 0 0,0 0 0 0 0,0 0 0 0 0,0 0 0 0 0,0-1 0 0 0,1 1 0 0 0,-1 0 0 0 0,1-6 0 0 0,0 3 0 0 0,-1 1 0 0 0,1 0 0 0 0,0 0 0 0 0,0 0 0 0 0,1-1 0 0 0,-1 1 0 0 0,1 0 0 0 0,0 0 0 0 0,1 0 0 0 0,0 1 0 0 0,0-1 0 0 0,0 0 0 0 0,0 0 0 0 0,1 1 0 0 0,6-10 0 0 0,0 6 0 0 0,-4 3 0 0 0,1 0 0 0 0,-1 0 0 0 0,1 1 0 0 0,0 0 0 0 0,1 0 0 0 0,-1 1 0 0 0,10-5 0 0 0,-13 8 0 0 0,0-1 0 0 0,0 1 0 0 0,0-1 0 0 0,-1 0 0 0 0,1 0 0 0 0,0 0 0 0 0,-1 0 0 0 0,5-5 0 0 0,-5 6 0 0 0,0-1 0 0 0,-1 0 0 0 0,1 1 0 0 0,0-1 0 0 0,0 1 0 0 0,0 0 0 0 0,0 0 0 0 0,0 0 0 0 0,1 0 0 0 0,-1 0 0 0 0,0 0 0 0 0,0 0 0 0 0,1 1 0 0 0,-1-1 0 0 0,0 1 0 0 0,4-1 0 0 0,66-12 0 0 0,-1 3 0 0 0,91-2 0 0 0,-130 12 0 0 0,1 1 0 0 0,-1 1 0 0 0,58 12 0 0 0,-63-7 0 0 0,-14-5 0 0 0,-1 0 0 0 0,-1 2 0 0 0,1-1 0 0 0,0 1 0 0 0,18 10 0 0 0,3 2 0 0 0,-30-16 0 0 0,0 1 0 0 0,0 0 0 0 0,0 0 0 0 0,0 0 0 0 0,0 1 0 0 0,0-1 0 0 0,0 1 0 0 0,0-1 0 0 0,-1 1 0 0 0,1 0 0 0 0,0 0 0 0 0,-1 0 0 0 0,0 1 0 0 0,1-1 0 0 0,-1 1 0 0 0,0-1 0 0 0,0 1 0 0 0,-1 0 0 0 0,1-1 0 0 0,0 1 0 0 0,1 6 0 0 0,9 12 0 0 0,-11-19 0 0 0,1-1 0 0 0,-1 1 0 0 0,0 0 0 0 0,1 0 0 0 0,-1 0 0 0 0,0 0 0 0 0,0 0 0 0 0,-1 0 0 0 0,1 0 0 0 0,0 0 0 0 0,-1 0 0 0 0,1 0 0 0 0,-1 0 0 0 0,1 3 0 0 0,-1 26 0 0 0,2-21 0 0 0,-2 0 0 0 0,1 0 0 0 0,-1 0 0 0 0,-1 0 0 0 0,0-1 0 0 0,0 1 0 0 0,-1 0 0 0 0,0-1 0 0 0,-1 1 0 0 0,0-1 0 0 0,-8 18 0 0 0,-3-8 0 0 0,-1-1 0 0 0,-1 0 0 0 0,0-1 0 0 0,-2-1 0 0 0,1 0 0 0 0,-36 22 0 0 0,14-14 0 0 0,32-19 0 0 0,-1 0 0 0 0,1 0 0 0 0,-1-1 0 0 0,0 0 0 0 0,0-1 0 0 0,-10 4 0 0 0,-24 4 0 0 0,-1-1 0 0 0,0-2 0 0 0,-1-2 0 0 0,1-1 0 0 0,-1-3 0 0 0,0-2 0 0 0,-61-7 0 0 0,101 7 0 0 0,0-2 0 0 0,-1 1 0 0 0,1-1 0 0 0,0 1 0 0 0,0-1 0 0 0,0 0 0 0 0,0-1 0 0 0,0 1 0 0 0,0-1 0 0 0,-5-4 0 0 0,-17-10 0 0 0,23 16 0 0 0,0 0 0 0 0,0-1 0 0 0,1 0 0 0 0,-1 0 0 0 0,1 0 0 0 0,-1 0 0 0 0,1 0 0 0 0,-1 0 0 0 0,1-1 0 0 0,-3-4 0 0 0,4 6 0 0 0,0 0 0 0 0,1 0 0 0 0,-1 0 0 0 0,0 0 0 0 0,0 1 0 0 0,0-1 0 0 0,-1 0 0 0 0,1 0 0 0 0,0 1 0 0 0,0-1 0 0 0,0 1 0 0 0,0-1 0 0 0,-1 1 0 0 0,1-1 0 0 0,0 1 0 0 0,0 0 0 0 0,-3-1 0 0 0,-5-2 0 0 0,-35-40 0 0 0,42 41 0 0 0,0-1 0 0 0,-1 1 0 0 0,1-1 0 0 0,-1 1 0 0 0,0 0 0 0 0,1-1 0 0 0,-1 1 0 0 0,0 0 0 0 0,0 1 0 0 0,-1-1 0 0 0,1 0 0 0 0,0 1 0 0 0,-7-2 0 0 0,6 6 0 0 0,11 3 0 0 0,10 4 0 0 0,8-4 0 0 0,141 46 0 0 0,-138-44 0 0 0,2-2 0 0 0,35 5 0 0 0,-7-2 0 0 0,338 52 0 0 0,-234-35 0 0 0,-87-5 0 0 0,-62-18 0 0 0,-8-1 0 0 0,0-1 0 0 0,0 1 0 0 0,0-1 0 0 0,0 0 0 0 0,1 0 0 0 0,-1-1 0 0 0,0 1 0 0 0,0-1 0 0 0,1 0 0 0 0,-1-1 0 0 0,0 1 0 0 0,0-1 0 0 0,1 0 0 0 0,-1-1 0 0 0,0 1 0 0 0,0-1 0 0 0,0 0 0 0 0,-1 0 0 0 0,7-3 0 0 0,46-27 0 0 0,-36 20 0 0 0,1 0 0 0 0,1 2 0 0 0,0 1 0 0 0,35-9 0 0 0,1-9 0 0 0,4 1 0 0 0,91-11 0 0 0,-128 31 0 0 0,1 2 0 0 0,-1 1 0 0 0,1 2 0 0 0,0 0 0 0 0,29 4 0 0 0,-9-2 0 0 0,-42-1 0 0 0,0 0 0 0 0,1 0 0 0 0,-1 1 0 0 0,0-1 0 0 0,0 1 0 0 0,0 1 0 0 0,0-1 0 0 0,0 1 0 0 0,0-1 0 0 0,0 1 0 0 0,5 4 0 0 0,-2 0 0 0 0,0 0 0 0 0,-1 1 0 0 0,1 0 0 0 0,8 11 0 0 0,-13-14 0 0 0,3 3 0 0 0,0 1 0 0 0,-1 0 0 0 0,0 0 0 0 0,0 0 0 0 0,-1 0 0 0 0,0 1 0 0 0,-1 0 0 0 0,0 0 0 0 0,0 0 0 0 0,-1 0 0 0 0,0 0 0 0 0,-1 1 0 0 0,0-1 0 0 0,0 0 0 0 0,-1 1 0 0 0,0-1 0 0 0,-2 13 0 0 0,-1-3 0 0 0,0 0 0 0 0,-2-1 0 0 0,0 1 0 0 0,-1-1 0 0 0,0 0 0 0 0,-2-1 0 0 0,-12 23 0 0 0,17-34 0 0 0,0 0 0 0 0,-1 0 0 0 0,0-1 0 0 0,0 1 0 0 0,0-1 0 0 0,0 0 0 0 0,-1 0 0 0 0,0 0 0 0 0,0-1 0 0 0,0 1 0 0 0,-1-1 0 0 0,1-1 0 0 0,-7 4 0 0 0,-18 17 0 0 0,27-21 0 0 0,0 0 0 0 0,0 0 0 0 0,-1-1 0 0 0,1 1 0 0 0,0-1 0 0 0,-1 0 0 0 0,-7 4 0 0 0,-19 6 0 0 0,-1-1 0 0 0,-1-2 0 0 0,1-1 0 0 0,-1-1 0 0 0,-1-2 0 0 0,-59 2 0 0 0,74-7 0 0 0,-64-2 0 0 0,75 1 0 0 0,0 0 0 0 0,0 0 0 0 0,0 0 0 0 0,0-1 0 0 0,0 0 0 0 0,0-1 0 0 0,0 1 0 0 0,-9-6 0 0 0,-21-5 0 0 0,33 13 0 0 0,0-1 0 0 0,0 0 0 0 0,0 0 0 0 0,0 0 0 0 0,0-1 0 0 0,0 1 0 0 0,0-1 0 0 0,1 0 0 0 0,-7-4 0 0 0,7 3 0 0 0,0 2 0 0 0,0-1 0 0 0,1 0 0 0 0,-1 1 0 0 0,0-1 0 0 0,0 1 0 0 0,-1 0 0 0 0,1 0 0 0 0,0 0 0 0 0,-6-1 0 0 0,5 2 0 0 0,0-1 0 0 0,1 0 0 0 0,-1 0 0 0 0,0 0 0 0 0,0-1 0 0 0,1 1 0 0 0,-1-1 0 0 0,1 0 0 0 0,-1 0 0 0 0,1 0 0 0 0,0 0 0 0 0,0-1 0 0 0,-5-4 0 0 0,8 6 0 0 0,-1 1 0 0 0,1-1 0 0 0,0 1 0 0 0,0-1 0 0 0,0 0 0 0 0,-1 1 0 0 0,1-1 0 0 0,0 1 0 0 0,0-1 0 0 0,0 0 0 0 0,0 1 0 0 0,0-1 0 0 0,0 1 0 0 0,0-1 0 0 0,0 0 0 0 0,0 1 0 0 0,0-1 0 0 0,1 1 0 0 0,-1-1 0 0 0,0 0 0 0 0,0 1 0 0 0,1-1 0 0 0,-1 1 0 0 0,0-1 0 0 0,0 1 0 0 0,1-1 0 0 0,-1 1 0 0 0,1-1 0 0 0,-1 1 0 0 0,0-1 0 0 0,1 1 0 0 0,-1 0 0 0 0,1-1 0 0 0,-1 1 0 0 0,1-1 0 0 0,-1 1 0 0 0,1 0 0 0 0,-1 0 0 0 0,1-1 0 0 0,0 1 0 0 0,-1 0 0 0 0,1 0 0 0 0,-1 0 0 0 0,1 0 0 0 0,1-1 0 0 0,33-11 0 0 0,-28 10 0 0 0,8-4 0 0 0,1 0 0 0 0,1 1 0 0 0,-1 1 0 0 0,20-3 0 0 0,24-6 0 0 0,32-11 0 0 0,122-16 0 0 0,-31 4 0 0 0,-159 33 0 0 0,0 1 0 0 0,37 2 0 0 0,-20 0 0 0 0,-33 1 0 0 0,-8 1 0 0 0,1 0 0 0 0,-1 0 0 0 0,1 0 0 0 0,-1 0 0 0 0,0 1 0 0 0,0-1 0 0 0,0 0 0 0 0,0 0 0 0 0,0 0 0 0 0,-1 1 0 0 0,0 2 0 0 0,-2-1 0 0 0,1 0 0 0 0,-1-1 0 0 0,0 1 0 0 0,0-1 0 0 0,0 0 0 0 0,-1 0 0 0 0,1 0 0 0 0,-1 0 0 0 0,1-1 0 0 0,-1 1 0 0 0,0-1 0 0 0,0 0 0 0 0,0 0 0 0 0,-7 2 0 0 0,-18 11 0 0 0,12-1 0 0 0,15-12 0 0 0,0 0 0 0 0,0 0 0 0 0,0 0 0 0 0,0 0 0 0 0,-1-1 0 0 0,1 1 0 0 0,-1-1 0 0 0,1 0 0 0 0,-1 1 0 0 0,1-1 0 0 0,-1 0 0 0 0,-3 0 0 0 0,-100 31 0 0 0,62-17 0 0 0,0-2 0 0 0,-80 12 0 0 0,39-16 0 0 0,-376 25 0 0 0,456-35 0 0 0,0 1 0 0 0,0-1 0 0 0,0 0 0 0 0,0-1 0 0 0,0 1 0 0 0,0-1 0 0 0,1 0 0 0 0,-1 0 0 0 0,0 0 0 0 0,1-1 0 0 0,0 1 0 0 0,-1-1 0 0 0,1 0 0 0 0,-7-7 0 0 0,3 2 0 0 0,7 8 0 0 0,1-1 0 0 0,-1 1 0 0 0,0-1 0 0 0,1 1 0 0 0,-1-1 0 0 0,1 0 0 0 0,-1 1 0 0 0,1-1 0 0 0,-1 0 0 0 0,1 0 0 0 0,-1 1 0 0 0,1-1 0 0 0,0 0 0 0 0,-1 0 0 0 0,1 0 0 0 0,0 0 0 0 0,0 1 0 0 0,0-1 0 0 0,-1 0 0 0 0,1 0 0 0 0,0 0 0 0 0,0 0 0 0 0,0 0 0 0 0,0 1 0 0 0,1-3 0 0 0,-1-2 0 0 0,-1 3 0 0 0,1-1 0 0 0,0 1 0 0 0,-1 0 0 0 0,1 0 0 0 0,0-1 0 0 0,0 1 0 0 0,1 0 0 0 0,-1-1 0 0 0,0 1 0 0 0,1 0 0 0 0,-1 0 0 0 0,1-1 0 0 0,0 1 0 0 0,0 0 0 0 0,0 0 0 0 0,0 0 0 0 0,0 0 0 0 0,0 0 0 0 0,0 0 0 0 0,1 0 0 0 0,-1 0 0 0 0,1 1 0 0 0,-1-1 0 0 0,1 1 0 0 0,0-1 0 0 0,0 1 0 0 0,0-1 0 0 0,0 1 0 0 0,0 0 0 0 0,0 0 0 0 0,2-1 0 0 0,4 1 0 0 0,-6 1 0 0 0,0 0 0 0 0,0 0 0 0 0,0-1 0 0 0,0 1 0 0 0,-1 0 0 0 0,1-1 0 0 0,0 1 0 0 0,0-1 0 0 0,0 1 0 0 0,-1-1 0 0 0,1 0 0 0 0,0 0 0 0 0,-1 0 0 0 0,1 0 0 0 0,-1 0 0 0 0,1 0 0 0 0,-1 0 0 0 0,0-1 0 0 0,2-1 0 0 0,-1 0 0 0 0,1 1 0 0 0,-1 0 0 0 0,1-1 0 0 0,-1 1 0 0 0,1 0 0 0 0,0 0 0 0 0,0 0 0 0 0,0 0 0 0 0,0 1 0 0 0,0-1 0 0 0,0 1 0 0 0,0 0 0 0 0,6-2 0 0 0,56-9 0 0 0,-14 3 0 0 0,-49 9 0 0 0,44-9 0 0 0,-44 8 0 0 0,1 1 0 0 0,-1-1 0 0 0,1 1 0 0 0,-1 0 0 0 0,1 0 0 0 0,-1 0 0 0 0,1 0 0 0 0,-1 0 0 0 0,1 0 0 0 0,-1 1 0 0 0,1-1 0 0 0,-1 1 0 0 0,1 0 0 0 0,-1 0 0 0 0,0 0 0 0 0,3 1 0 0 0,-4-1 0 0 0,0 0 0 0 0,0 0 0 0 0,-1 1 0 0 0,1-1 0 0 0,0 0 0 0 0,-1 0 0 0 0,1 1 0 0 0,-1-1 0 0 0,1 0 0 0 0,-1 1 0 0 0,1-1 0 0 0,-1 0 0 0 0,0 1 0 0 0,0-1 0 0 0,0 1 0 0 0,0-1 0 0 0,0 1 0 0 0,0-1 0 0 0,0 0 0 0 0,0 1 0 0 0,-1-1 0 0 0,1 1 0 0 0,0-1 0 0 0,-1 0 0 0 0,1 1 0 0 0,-2 1 0 0 0,-19 25 0 0 0,19-25 0 0 0,-3 1 0 0 0,0 1 0 0 0,0-1 0 0 0,0 0 0 0 0,-1 0 0 0 0,0 0 0 0 0,-11 5 0 0 0,-19 13 0 0 0,34-20 0 0 0,0-1 0 0 0,0 1 0 0 0,0-1 0 0 0,0 0 0 0 0,0 0 0 0 0,0 0 0 0 0,0 0 0 0 0,0 0 0 0 0,0 0 0 0 0,0-1 0 0 0,-1 1 0 0 0,-3 0 0 0 0,-22 7 0 0 0,-9 5 0 0 0,0-2 0 0 0,-1-1 0 0 0,0-2 0 0 0,-1-2 0 0 0,0-1 0 0 0,0-2 0 0 0,1-2 0 0 0,-57-5 0 0 0,74 2 0 0 0,1-1 0 0 0,-1-1 0 0 0,1 0 0 0 0,0-2 0 0 0,1 0 0 0 0,-23-11 0 0 0,37 14 0 0 0,0 0 0 0 0,0 1 0 0 0,1-1 0 0 0,-1 1 0 0 0,-1 0 0 0 0,1 0 0 0 0,-11-2 0 0 0,-20-5 0 0 0,-168-55 0 0 0,158 42 0 0 0,35 17 0 0 0,0 0 0 0 0,0-1 0 0 0,1 0 0 0 0,0-1 0 0 0,0 0 0 0 0,1-1 0 0 0,0 0 0 0 0,-10-10 0 0 0,17 15 0 0 0,1-1 0 0 0,-1 1 0 0 0,1-1 0 0 0,0 0 0 0 0,-1 1 0 0 0,2-1 0 0 0,-1 0 0 0 0,0 0 0 0 0,1 0 0 0 0,0 0 0 0 0,0 1 0 0 0,0-6 0 0 0,-4-23 0 0 0,3 28 0 0 0,0 1 0 0 0,0 0 0 0 0,1-1 0 0 0,-1 1 0 0 0,1-1 0 0 0,-1 1 0 0 0,1-1 0 0 0,0 1 0 0 0,1-1 0 0 0,-1 1 0 0 0,1-1 0 0 0,-1 1 0 0 0,1 0 0 0 0,0-1 0 0 0,0 1 0 0 0,1 0 0 0 0,-1 0 0 0 0,1-1 0 0 0,-1 1 0 0 0,1 0 0 0 0,4-4 0 0 0,7-18 0 0 0,-12 24 0 0 0,-1 0 0 0 0,0 0 0 0 0,1 0 0 0 0,-1 0 0 0 0,0 0 0 0 0,1 0 0 0 0,-1 0 0 0 0,1 0 0 0 0,-1 1 0 0 0,1-1 0 0 0,0 0 0 0 0,-1 0 0 0 0,1 0 0 0 0,0 0 0 0 0,0 1 0 0 0,0-1 0 0 0,0 0 0 0 0,-1 1 0 0 0,1-1 0 0 0,1 0 0 0 0,14-14 0 0 0,-15 13 0 0 0,1 0 0 0 0,-1 0 0 0 0,1 0 0 0 0,0 0 0 0 0,0 1 0 0 0,0-1 0 0 0,0 0 0 0 0,0 1 0 0 0,0-1 0 0 0,0 1 0 0 0,0 0 0 0 0,1 0 0 0 0,-1 0 0 0 0,0 0 0 0 0,1 0 0 0 0,-1 0 0 0 0,1 1 0 0 0,-1-1 0 0 0,1 1 0 0 0,-1-1 0 0 0,4 1 0 0 0,-4 2 0 0 0,0 0 0 0 0,0 0 0 0 0,0 0 0 0 0,0 0 0 0 0,0 1 0 0 0,-1-1 0 0 0,1 1 0 0 0,-1-1 0 0 0,0 1 0 0 0,1-1 0 0 0,-1 1 0 0 0,0 0 0 0 0,0 3 0 0 0,-1 98 0 0 0,0-101 0 0 0,0 0 0 0 0,-1 1 0 0 0,0-1 0 0 0,0 1 0 0 0,0-1 0 0 0,0 0 0 0 0,0 0 0 0 0,0 0 0 0 0,-1 0 0 0 0,0 0 0 0 0,0 0 0 0 0,-2 3 0 0 0,-8 18 0 0 0,11-23 0 0 0,-17 48 0 0 0,17-46 0 0 0,0-1 0 0 0,0 0 0 0 0,-1 0 0 0 0,1 1 0 0 0,0-1 0 0 0,-1 0 0 0 0,1 0 0 0 0,-1 0 0 0 0,0-1 0 0 0,0 1 0 0 0,1 0 0 0 0,-1-1 0 0 0,0 1 0 0 0,0-1 0 0 0,-1 1 0 0 0,1-1 0 0 0,0 0 0 0 0,0 0 0 0 0,-4 1 0 0 0,-22 4 0 0 0,16-2 0 0 0,1-2 0 0 0,-1 0 0 0 0,1 0 0 0 0,-1-1 0 0 0,0 0 0 0 0,-13-2 0 0 0,0 2 0 0 0,12 0 0 0 0,0-1 0 0 0,0 0 0 0 0,0-1 0 0 0,0 0 0 0 0,0-1 0 0 0,0 0 0 0 0,0-1 0 0 0,-13-5 0 0 0,-15-7 0 0 0,35 14 0 0 0,0 0 0 0 0,1-1 0 0 0,-1 0 0 0 0,1-1 0 0 0,0 1 0 0 0,0-1 0 0 0,0 0 0 0 0,0 0 0 0 0,0 0 0 0 0,0-1 0 0 0,-5-5 0 0 0,5 1 0 0 0,3 6 0 0 0,1 0 0 0 0,-1 0 0 0 0,1 0 0 0 0,-1 0 0 0 0,0 0 0 0 0,1 0 0 0 0,-1 1 0 0 0,0-1 0 0 0,0 0 0 0 0,0 1 0 0 0,0 0 0 0 0,-1-1 0 0 0,1 1 0 0 0,0 0 0 0 0,-3-1 0 0 0,3 2 0 0 0,0-1 0 0 0,-1 0 0 0 0,0 0 0 0 0,1 0 0 0 0,-1 0 0 0 0,1 0 0 0 0,-1-1 0 0 0,1 1 0 0 0,0-1 0 0 0,0 1 0 0 0,-1-1 0 0 0,1 0 0 0 0,0 0 0 0 0,1 0 0 0 0,-1 0 0 0 0,0 0 0 0 0,0-1 0 0 0,-2-3 0 0 0,4 4 0 0 0,-1 1 0 0 0,0 0 0 0 0,0-1 0 0 0,0 1 0 0 0,0 0 0 0 0,0 0 0 0 0,0 0 0 0 0,0 0 0 0 0,0 0 0 0 0,-1 0 0 0 0,1 0 0 0 0,0 0 0 0 0,0 1 0 0 0,-1-1 0 0 0,1 0 0 0 0,-1 1 0 0 0,1-1 0 0 0,-1 1 0 0 0,1-1 0 0 0,-1 1 0 0 0,1 0 0 0 0,-3 0 0 0 0,-8-4 0 0 0,-14-33 0 0 0,7 16 0 0 0,2 0 0 0 0,-21-35 0 0 0,35 50 0 0 0,1-1 0 0 0,0 1 0 0 0,0-1 0 0 0,1 0 0 0 0,0 1 0 0 0,0-1 0 0 0,0 0 0 0 0,1 1 0 0 0,0-1 0 0 0,0 0 0 0 0,2-8 0 0 0,-1-11 0 0 0,0 23 0 0 0,-1 1 0 0 0,1-1 0 0 0,-1 1 0 0 0,1-1 0 0 0,0 1 0 0 0,0-1 0 0 0,0 1 0 0 0,1 0 0 0 0,-1-1 0 0 0,0 1 0 0 0,1 0 0 0 0,0 0 0 0 0,-1 0 0 0 0,1 0 0 0 0,0 0 0 0 0,3-2 0 0 0,32-23 0 0 0,-35 26 0 0 0,8-1 0 0 0,-1 0 0 0 0,1 0 0 0 0,0 1 0 0 0,0 0 0 0 0,0 1 0 0 0,0 0 0 0 0,0 1 0 0 0,0 0 0 0 0,-1 0 0 0 0,16 4 0 0 0,102 37 0 0 0,-125-41 0 0 0,0 0 0 0 0,0 0 0 0 0,0 0 0 0 0,-1 0 0 0 0,1 0 0 0 0,0 0 0 0 0,0 0 0 0 0,-1 0 0 0 0,1 1 0 0 0,-1-1 0 0 0,1 1 0 0 0,-1-1 0 0 0,1 1 0 0 0,-1 0 0 0 0,1 1 0 0 0,14 15 0 0 0,2-11 0 0 0,-15-7 0 0 0,-1 1 0 0 0,1 0 0 0 0,-1-1 0 0 0,1 1 0 0 0,-1 0 0 0 0,1 0 0 0 0,-1 0 0 0 0,0 1 0 0 0,0-1 0 0 0,1 0 0 0 0,-1 1 0 0 0,0 0 0 0 0,0-1 0 0 0,-1 1 0 0 0,3 2 0 0 0,57 51 0 0 0,-57-50 0 0 0,-2-2 0 0 0,0-1 0 0 0,1 1 0 0 0,-1-1 0 0 0,1 1 0 0 0,-1-1 0 0 0,1 0 0 0 0,0 0 0 0 0,-1 0 0 0 0,1 0 0 0 0,0-1 0 0 0,5 3 0 0 0,-5-3 0 0 0,-1 1 0 0 0,0-1 0 0 0,-1 1 0 0 0,1-1 0 0 0,0 1 0 0 0,0 0 0 0 0,-1-1 0 0 0,1 1 0 0 0,-1 0 0 0 0,1 0 0 0 0,-1 1 0 0 0,0-1 0 0 0,0 0 0 0 0,0 0 0 0 0,0 0 0 0 0,1 5 0 0 0,13 20 0 0 0,-12-22 0 0 0,0-1 0 0 0,-1 1 0 0 0,0 0 0 0 0,0-1 0 0 0,0 1 0 0 0,0 0 0 0 0,-1 0 0 0 0,0 1 0 0 0,0-1 0 0 0,0 0 0 0 0,-1 0 0 0 0,0 0 0 0 0,0 1 0 0 0,0-1 0 0 0,-2 7 0 0 0,2 5 0 0 0,0-16 0 0 0,0 1 0 0 0,-1 0 0 0 0,1 0 0 0 0,0 0 0 0 0,-1 0 0 0 0,1 0 0 0 0,-1-1 0 0 0,0 1 0 0 0,0 0 0 0 0,0 0 0 0 0,0-1 0 0 0,0 1 0 0 0,0-1 0 0 0,0 1 0 0 0,0-1 0 0 0,-1 1 0 0 0,1-1 0 0 0,0 0 0 0 0,-2 2 0 0 0,-3 1 0 0 0,1-1 0 0 0,0 0 0 0 0,-1 0 0 0 0,0 0 0 0 0,-11 3 0 0 0,-7 1 0 0 0,-1-1 0 0 0,-27 2 0 0 0,42-6 0 0 0,-16 1 0 0 0,1-2 0 0 0,0 0 0 0 0,-1-2 0 0 0,1 0 0 0 0,0-2 0 0 0,0-1 0 0 0,0-1 0 0 0,1-1 0 0 0,-1-1 0 0 0,-42-19 0 0 0,64 25 0 0 0,0 0 0 0 0,0-1 0 0 0,0 1 0 0 0,1-1 0 0 0,-1 1 0 0 0,0-1 0 0 0,1 0 0 0 0,0 0 0 0 0,-1 0 0 0 0,-3-5 0 0 0,-22-16 0 0 0,22 20 0 0 0,0 0 0 0 0,1-1 0 0 0,-1 0 0 0 0,1 0 0 0 0,0 0 0 0 0,1-1 0 0 0,-1 0 0 0 0,1 1 0 0 0,-1-2 0 0 0,1 1 0 0 0,1 0 0 0 0,-1-1 0 0 0,1 0 0 0 0,0 0 0 0 0,1 0 0 0 0,-1 0 0 0 0,1 0 0 0 0,0 0 0 0 0,0 0 0 0 0,1-1 0 0 0,0 1 0 0 0,0-1 0 0 0,1 0 0 0 0,0 1 0 0 0,0-1 0 0 0,1-7 0 0 0,0 4-21 0 0,0 1 0 0 0,1 0 1 0 0,0 0-1 0 0,0 0 0 0 0,1 0 0 0 0,1 0 0 0 0,-1 0 1 0 0,1 1-1 0 0,1 0 0 0 0,-1 0 0 0 0,1 0 0 0 0,1 0 1 0 0,0 1-1 0 0,12-14 0 0 0,-14 19-95 0 0,-1-1 0 0 0,0 1 1 0 0,0-1-1 0 0,-1 0 0 0 0,1 0 0 0 0,-1 0 0 0 0,1 0 0 0 0,-1 0 1 0 0,0-1-1 0 0,0 1 0 0 0,0-1 0 0 0,2-7 0 0 0,-3 8-21 0 0,0-1 0 0 0,1 1 0 0 0,-1 0 0 0 0,1 0-1 0 0,0 0 1 0 0,0 0 0 0 0,0 0 0 0 0,0 0 0 0 0,1 0 0 0 0,3-3-1 0 0,16-12-937 0 0,-14 12 631 0 0,0-1 0 0 0,-1 0-1 0 0,1 0 1 0 0,8-12-1 0 0,34-45-6054 0 0,69-67-1 0 0,-63 71 2392 0 0,-18 12 1132 0 0,-13-7-1484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10.3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581 0 3216 0 0,'-1'5'4854'0'0,"-5"17"-2334"0"0,-6 32 2230 0 0,-3 23-848 0 0,3-13-1629 0 0,4-40-1733 0 0,7-20-458 0 0,0 0 1 0 0,0-1 0 0 0,0 1 0 0 0,0-1-1 0 0,-1 1 1 0 0,0-1 0 0 0,1 1-1 0 0,-1-1 1 0 0,0 0 0 0 0,-5 6 0 0 0,1-1 65 0 0,0 0 1 0 0,0 0-1 0 0,1 0 1 0 0,1 1 0 0 0,-7 17-1 0 0,3-10-87 0 0,7-14-53 0 0,1-1 1 0 0,-1 0 0 0 0,0 1 0 0 0,0-1 0 0 0,0 0 0 0 0,0 0-1 0 0,0 0 1 0 0,0 1 0 0 0,-1-1 0 0 0,1 0 0 0 0,0-1 0 0 0,0 1 0 0 0,-1 0-1 0 0,1 0 1 0 0,-1 0 0 0 0,-1 0 0 0 0,-11 7 43 0 0,-3 8 11 0 0,3-3 13 0 0,-1 0 0 0 0,0-1 0 0 0,-1-1 0 0 0,-23 14 0 0 0,34-23-64 0 0,1 1 0 0 0,-1-1 0 0 0,1 1 0 0 0,0 0 0 0 0,0 0 0 0 0,0 0 0 0 0,0 1 0 0 0,1-1 0 0 0,-4 5 0 0 0,5-5-8 0 0,0-1 0 0 0,0 1 1 0 0,0-1-1 0 0,-1 0 0 0 0,1 0 0 0 0,0 0 1 0 0,-1 0-1 0 0,0 0 0 0 0,1-1 1 0 0,-6 3-1 0 0,-16 14 37 0 0,21-16-38 0 0,1 0 1 0 0,0 0-1 0 0,0 1 1 0 0,-1-2-1 0 0,1 1 1 0 0,-1 0 0 0 0,1 0-1 0 0,-1-1 1 0 0,-5 3-1 0 0,5-3 2 0 0,0 0 1 0 0,1 0-1 0 0,-1 1 0 0 0,1-1 0 0 0,-1 1 1 0 0,1 0-1 0 0,-1 0 0 0 0,1 0 1 0 0,-4 4-1 0 0,1-2 15 0 0,0 0 0 0 0,-1 0 0 0 0,1-1 1 0 0,-1 1-1 0 0,0-1 0 0 0,0 0 0 0 0,-1-1 0 0 0,1 0 1 0 0,-12 3-1 0 0,4-1-251 0 0,0-1 0 0 0,-1-1-1 0 0,-22 2 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69 222 6800 0 0,'-2'0'456'0'0,"-1"0"0"0"0,1 0 0 0 0,0-1 0 0 0,-1 1 0 0 0,1-1 0 0 0,0 1 0 0 0,0-1 0 0 0,0 0 0 0 0,-1 0 0 0 0,1 0 0 0 0,0 0 0 0 0,-2-2 1 0 0,1 0-113 0 0,0 1 1 0 0,0-1 0 0 0,0 0-1 0 0,1 1 1 0 0,-1-2 0 0 0,1 1 0 0 0,0 0-1 0 0,-1 0 1 0 0,1-1 0 0 0,1 1-1 0 0,-1-1 1 0 0,1 1 0 0 0,-1-1 0 0 0,1 0-1 0 0,0 0 1 0 0,0 0 0 0 0,1 1-1 0 0,-1-6 1 0 0,1 2 128 0 0,-1 4-367 0 0,1 0-1 0 0,-1 0 1 0 0,1 0-1 0 0,0-1 1 0 0,0 1 0 0 0,1 0-1 0 0,-1 0 1 0 0,1 0 0 0 0,-1-1-1 0 0,1 1 1 0 0,0 0 0 0 0,0 0-1 0 0,0 0 1 0 0,1 0 0 0 0,-1 0-1 0 0,1 1 1 0 0,0-1 0 0 0,-1 0-1 0 0,1 1 1 0 0,0-1 0 0 0,1 1-1 0 0,-1 0 1 0 0,0-1 0 0 0,1 1-1 0 0,2-2 1 0 0,12-5 141 0 0,1 0 1 0 0,0 0-1 0 0,0 2 0 0 0,0 0 1 0 0,1 1-1 0 0,0 1 0 0 0,26-3 1 0 0,-42 8-224 0 0,0 0 0 0 0,0 0 1 0 0,0 0-1 0 0,0 1 1 0 0,0-1-1 0 0,0 1 0 0 0,-1 0 1 0 0,1 0-1 0 0,0 0 1 0 0,0 0-1 0 0,-1 0 0 0 0,1 1 1 0 0,-1-1-1 0 0,1 1 1 0 0,2 2-1 0 0,12 7 119 0 0,6 11 4 0 0,-10-6-77 0 0,11-6 14 0 0,-20-6-64 0 0,0-1 0 0 0,0 0 0 0 0,0 1-1 0 0,-1 0 1 0 0,0 0 0 0 0,0 0 0 0 0,0 0-1 0 0,0 0 1 0 0,0 1 0 0 0,-1-1 0 0 0,3 8 0 0 0,12 25 80 0 0,1-2-6 0 0,-6-6-7 0 0,-7-18-15 0 0,0 0-1 0 0,-1-1 1 0 0,-1 2 0 0 0,0-1-1 0 0,0 0 1 0 0,-1 0 0 0 0,1 14-1 0 0,15 87 415 0 0,-18-95-419 0 0,0 21 122 0 0,-1-1-1 0 0,-9 58 1 0 0,-8-28-57 0 0,17-59-113 0 0,-2-1 0 0 0,1 0 0 0 0,-1 0 0 0 0,0 1 0 0 0,-8 12 0 0 0,6-13 0 0 0,1 1-1 0 0,0 0 1 0 0,1 0-1 0 0,0 0 1 0 0,-4 15-1 0 0,-7 27 42 0 0,9-39-42 0 0,1 1-1 0 0,1 0 1 0 0,0 0 0 0 0,1 1 0 0 0,-1 12 0 0 0,-6 41 794 0 0,9-65-472 0 0,10-16 81 0 0,32-18-188 0 0,42-19-155 0 0,-69 39-103 0 0,-1 3-37 0 0,45-10-1235 0 0,-24 11-976 0 0,24-5-4979 0 0,-36 5 4299 0 0,-20 9 2489 0 0,1-1 0 0 0,-1 0 0 0 0,0-1 0 0 0,0 1-1 0 0,0-1 1 0 0,1 1 0 0 0,-2-1 0 0 0,1 0 0 0 0,3-2-1 0 0,-2 0-224 0 0,-1 1 1 0 0,1 0-1 0 0,0 0 0 0 0,1 0 0 0 0,-1 1 0 0 0,0-1 1 0 0,10-3-1 0 0,-6 3-648 0 0,23-7-2282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56 2672 0 0,'-23'-20'4641'0'0,"19"17"-4057"0"0,0-1 0 0 0,0 1 0 0 0,-1-1 0 0 0,1 1 0 0 0,-1 1-1 0 0,0-1 1 0 0,0 1 0 0 0,0 0 0 0 0,0 0 0 0 0,0 0 0 0 0,-1 0 0 0 0,1 1 0 0 0,-9-1-1 0 0,2 2-132 0 0,-1 0 0 0 0,1 0-1 0 0,0 1 1 0 0,-19 5 0 0 0,27-5-382 0 0,0 1 0 0 0,0-1 1 0 0,0 1-1 0 0,1 0 0 0 0,-1 0 1 0 0,1 0-1 0 0,-1 0 0 0 0,-4 5 0 0 0,0-1 21 0 0,2-2-39 0 0,1 0-1 0 0,0 1 1 0 0,0-1 0 0 0,0 1-1 0 0,0 0 1 0 0,1 1-1 0 0,-1-1 1 0 0,1 1 0 0 0,-4 7-1 0 0,-15 20 75 0 0,19-26-118 0 0,1-1 0 0 0,0 0 0 0 0,0 1 0 0 0,1 0 0 0 0,-1 0 0 0 0,2 0 0 0 0,-1 0 0 0 0,1 0 0 0 0,0 0 0 0 0,0 0 0 0 0,1 0 0 0 0,0 1 0 0 0,1 8 0 0 0,-1-15-7 0 0,2 6 1 0 0,1 0 0 0 0,0 0 0 0 0,0 1 0 0 0,0-2 0 0 0,1 1 0 0 0,0 0 0 0 0,0-1 0 0 0,0 0 0 0 0,1 0 0 0 0,0 0 0 0 0,1 0 0 0 0,-1-1 0 0 0,1 0 0 0 0,7 6 0 0 0,0-5-20 0 0,-4-2 5 0 0,0 0 1 0 0,0 0-1 0 0,0 0 1 0 0,16 2-1 0 0,7-1 8 0 0,-26-7 2 0 0,3 1 0 0 0,0 3 0 0 0,45 2-68 0 0,-51-3 71 0 0,0-2 0 0 0,-1 1 0 0 0,1 0 0 0 0,0 0-1 0 0,0-1 1 0 0,-1 0 0 0 0,1 1 0 0 0,-1-1 0 0 0,1 0 0 0 0,-1 0 0 0 0,1-1 0 0 0,-1 1 0 0 0,1 0-1 0 0,-1-1 1 0 0,0 1 0 0 0,3-4 0 0 0,2-3 8 0 0,-3 5 4 0 0,0 0 0 0 0,-1-1 1 0 0,1 0-1 0 0,-1 0 1 0 0,0 0-1 0 0,0 0 1 0 0,-1 0-1 0 0,1-1 1 0 0,-1 1-1 0 0,0-1 0 0 0,0 0 1 0 0,0 1-1 0 0,-1-1 1 0 0,1 0-1 0 0,-1 0 1 0 0,-1 0-1 0 0,1 0 1 0 0,-1-9-1 0 0,0-97 312 0 0,1 110-313 0 0,-1-1 1 0 0,0 1-1 0 0,0 0 0 0 0,0-1 1 0 0,-1 1-1 0 0,1 0 1 0 0,0-1-1 0 0,0 1 0 0 0,-1 0 1 0 0,1 0-1 0 0,-1-1 1 0 0,1 1-1 0 0,-1 0 0 0 0,1 0 1 0 0,-1 0-1 0 0,0 0 1 0 0,0 0-1 0 0,1 0 0 0 0,-1 0 1 0 0,0 0-1 0 0,0 0 1 0 0,0 0-1 0 0,0 0 0 0 0,0 0 1 0 0,0 1-1 0 0,0-1 1 0 0,-1 0-1 0 0,1 1 1 0 0,-2-1-1 0 0,3 0-5 0 0,-1 1 0 0 0,1 0 0 0 0,-1 0 0 0 0,1 0 0 0 0,0 1 0 0 0,-1-1 0 0 0,1 0 0 0 0,0 0 0 0 0,-1 0 0 0 0,1 0 0 0 0,0 0 0 0 0,-1 0 0 0 0,1 0 0 0 0,0 1 0 0 0,-1-1 0 0 0,1 0 0 0 0,0 0 0 0 0,-1 0 0 0 0,1 1 0 0 0,0-1 0 0 0,-1 0 0 0 0,1 0 0 0 0,0 1 0 0 0,0-1 0 0 0,0 0 0 0 0,-1 1 0 0 0,1-1 0 0 0,0 0 0 0 0,0 1 0 0 0,0-1 0 0 0,0 0 0 0 0,-1 1 0 0 0,1 0 0 0 0,5 24 95 0 0,1-9-16 0 0,0 1 0 0 0,6 32 0 0 0,-9-34-41 0 0,6 21 44 0 0,-5-18-3 0 0,1 0-1 0 0,-2 0 1 0 0,1 23-1 0 0,5 54 324 0 0,0 76 378 0 0,-19-92-554 0 0,2-18-78 0 0,-2-13-71 0 0,7-41-81 0 0,0 1 0 0 0,0-1 0 0 0,-1 0 0 0 0,0 0 0 0 0,-5 6 0 0 0,1 1-10 0 0,-16 16-44 0 0,21-26-14 0 0,0-1 0 0 0,-1 0 1 0 0,1 0-1 0 0,-1 0 1 0 0,1-1-1 0 0,-1 1 0 0 0,0-1 1 0 0,0 0-1 0 0,0 0 1 0 0,-5 2-1 0 0,-10 7-619 0 0,17-10 440 0 0,1 0 0 0 0,0 0 1 0 0,0 0-1 0 0,-1 0 0 0 0,1 0 0 0 0,0 0 0 0 0,-1 0 1 0 0,1-1-1 0 0,-1 1 0 0 0,1 0 0 0 0,-1-1 0 0 0,1 1 0 0 0,-1-1 1 0 0,0 1-1 0 0,1-1 0 0 0,-1 0 0 0 0,1 0 0 0 0,-1 0 1 0 0,0 0-1 0 0,1 0 0 0 0,-1 0 0 0 0,0 0 0 0 0,1-1 1 0 0,-4 0-1 0 0,3 0-209 0 0,1-1 0 0 0,-1 0 0 0 0,1 0 0 0 0,0 0 0 0 0,0 1 0 0 0,0-1 0 0 0,0 0 0 0 0,0 0 0 0 0,0-1 1 0 0,0 1-1 0 0,0 0 0 0 0,1 0 0 0 0,-1 0 0 0 0,1 0 0 0 0,0-1 0 0 0,0 1 0 0 0,0 0 0 0 0,0 0 0 0 0,0-5 0 0 0,0-16-1632 0 0,0 12-1076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5312 0 0,'0'0'8489'0'0,"41"14"325"0"0,-41 110-5423 0 0,-1-120-3345 0 0,1 0 1 0 0,-1 0-1 0 0,0 0 0 0 0,0 0 1 0 0,-1 0-1 0 0,1 0 1 0 0,-1 0-1 0 0,-3 5 0 0 0,-2 8 168 0 0,-6 21 70 0 0,10-28-200 0 0,0 1 0 0 0,-1-1 0 0 0,0 1 0 0 0,0-1 0 0 0,-1-1 1 0 0,-1 1-1 0 0,-8 11 0 0 0,-4 13 42 0 0,16-29-93 0 0,0 1 0 0 0,0-1-1 0 0,-1 0 1 0 0,1 0 0 0 0,-1 0 0 0 0,-4 4 0 0 0,2-2-2 0 0,0 1 0 0 0,0-1 0 0 0,1 1 0 0 0,-6 12-1 0 0,8-13 1 0 0,-1-1 0 0 0,0 1 0 0 0,-1-1 0 0 0,1 0 0 0 0,-1 0 0 0 0,-1 0 0 0 0,1-1 0 0 0,-6 6 0 0 0,-16 21 166 0 0,17-18 10 0 0,7-13-131 0 0,2 7 492 0 0,0 6-551 0 0,0-13 70 0 0,37 2 22 0 0,-24-1-120 0 0,0-1 0 0 0,1-1 0 0 0,-1-1 0 0 0,1 0 0 0 0,-1 0 0 0 0,0-1 0 0 0,0-1 0 0 0,0 0 0 0 0,25-10 0 0 0,-18 6-173 0 0,25-15-1159 0 0,-31 14 477 0 0,6-17-1176 0 0,-14 22 1675 0 0,-1 0 0 0 0,0 0-1 0 0,0-1 1 0 0,-1 0 0 0 0,1 0-1 0 0,-1 0 1 0 0,0 0 0 0 0,0-1 0 0 0,0 1-1 0 0,0-1 1 0 0,-1 0 0 0 0,0 0-1 0 0,0-1 1 0 0,0 1 0 0 0,-1 0 0 0 0,1-1-1 0 0,-1 0 1 0 0,-1 0 0 0 0,1 1-1 0 0,0-10 1 0 0,7-100-332 0 0,-9 109 950 0 0,-3-23 2039 0 0,3 29-2120 0 0,0-1-1 0 0,-1 1 1 0 0,1-1-1 0 0,0 1 1 0 0,-1-1 0 0 0,1 1-1 0 0,0-1 1 0 0,-1 1-1 0 0,1-1 1 0 0,-1 1-1 0 0,1 0 1 0 0,-1-1-1 0 0,1 1 1 0 0,-1 0-1 0 0,1-1 1 0 0,-1 1 0 0 0,1 0-1 0 0,-1 0 1 0 0,1-1-1 0 0,-1 1 1 0 0,0 0-1 0 0,-4 0 4287 0 0,-4 232-2242 0 0,9-21-3598 0 0,9-161-1509 0 0,9 6-4001 0 0,-18-56 6696 0 0,0 1 0 0 0,1-1 1 0 0,-1 1-1 0 0,0 0 1 0 0,0-1-1 0 0,1 1 0 0 0,-1-1 1 0 0,0 1-1 0 0,1 0 0 0 0,-1-1 1 0 0,0 1-1 0 0,1-1 0 0 0,-1 1 1 0 0,1-1-1 0 0,-1 1 1 0 0,1-1-1 0 0,-1 0 0 0 0,1 1 1 0 0,-1-1-1 0 0,1 0 0 0 0,0 1 1 0 0,-1-1-1 0 0,1 0 0 0 0,-1 0 1 0 0,1 1-1 0 0,0-1 1 0 0,-1 0-1 0 0,1 0 0 0 0,0 0 1 0 0,-1 0-1 0 0,1 0 0 0 0,0 0 1 0 0,-1 0-1 0 0,1 0 0 0 0,0 0 1 0 0,-1 0-1 0 0,1 0 1 0 0,-1 0-1 0 0,2-1 0 0 0,0 1-289 0 0,0-1 0 0 0,0 1 0 0 0,0 0 0 0 0,1-1 0 0 0,-1 0 0 0 0,0 0 0 0 0,0 1 0 0 0,0-1 0 0 0,0 0 0 0 0,-1-1 0 0 0,1 1 0 0 0,2-2 0 0 0,5-12-2749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4240 0 0,'0'-9'20006'0'0,"0"182"-15770"0"0,0 0-3367 0 0,0 57-8063 0 0,0-230 7025 0 0,0 1 1 0 0,0-1 0 0 0,0 1 0 0 0,1 0 0 0 0,-1-1 0 0 0,0 1 0 0 0,0-1-1 0 0,0 1 1 0 0,1-1 0 0 0,-1 1 0 0 0,0 0 0 0 0,0-1 0 0 0,1 1-1 0 0,-1-1 1 0 0,1 1 0 0 0,-1-1 0 0 0,0 0 0 0 0,1 1 0 0 0,-1-1 0 0 0,1 1-1 0 0,-1-1 1 0 0,1 0 0 0 0,-1 1 0 0 0,1-1 0 0 0,-1 0 0 0 0,1 0-1 0 0,0 1 1 0 0,-1-1 0 0 0,1 0 0 0 0,-1 0 0 0 0,1 0 0 0 0,-1 0 0 0 0,1 0-1 0 0,0 0 1 0 0,-1 0 0 0 0,1 0 0 0 0,0 0 0 0 0,-1 0 0 0 0,1 0-1 0 0,-1 0 1 0 0,1 0 0 0 0,0 0 0 0 0,1-1-275 0 0,0 1-1 0 0,0 0 1 0 0,-1-1-1 0 0,1 0 1 0 0,0 1 0 0 0,0-1-1 0 0,-1 0 1 0 0,1 0-1 0 0,-1 0 1 0 0,1 0 0 0 0,0 0-1 0 0,-1 0 1 0 0,3-2-1 0 0,6-24-3517 0 0,-2 0 340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38 3752 0 0,'-3'0'8564'0'0,"-3"0"-3903"0"0,-14 5-1647 0 0,10 32-1068 0 0,-2 29-481 0 0,6-29-789 0 0,-3 70 461 0 0,7-87-897 0 0,0 0 0 0 0,1 0 0 0 0,3 31 0 0 0,0-5 130 0 0,-2-37-273 0 0,1 1 0 0 0,1 0 0 0 0,0-1 0 0 0,0 1 1 0 0,1-1-1 0 0,0 0 0 0 0,7 15 0 0 0,-6-15-33 0 0,-2-5-44 0 0,0 1 0 0 0,1-1 0 0 0,0 0 0 0 0,-1-1 0 0 0,2 1 1 0 0,-1 0-1 0 0,0-1 0 0 0,1 0 0 0 0,-1 0 0 0 0,7 5 0 0 0,4 3 36 0 0,-7-1 22 0 0,3 3 3 0 0,-1-6-52 0 0,-7-5-18 0 0,0 0 0 0 0,0 0 0 0 0,0-1 0 0 0,0 1 0 0 0,1-1 0 0 0,-1 1 0 0 0,1-1-1 0 0,-1 0 1 0 0,1 0 0 0 0,3 1 0 0 0,55 5 153 0 0,-57-6-146 0 0,-1 0 1 0 0,1-1-1 0 0,0 0 0 0 0,0 0 1 0 0,-1 0-1 0 0,1 0 1 0 0,0 0-1 0 0,-1-1 1 0 0,1 1-1 0 0,-1-1 0 0 0,1 0 1 0 0,0 0-1 0 0,-1-1 1 0 0,6-2-1 0 0,-8 3-14 0 0,0-1-1 0 0,0 1 1 0 0,1 0 0 0 0,-1 0-1 0 0,0-1 1 0 0,0 1-1 0 0,1 0 1 0 0,-1 0 0 0 0,0 1-1 0 0,1-1 1 0 0,-1 0-1 0 0,1 0 1 0 0,-1 1 0 0 0,1-1-1 0 0,0 1 1 0 0,2-1-1 0 0,10-5 11 0 0,-3-5 35 0 0,-1 0 0 0 0,-1 0 0 0 0,0 0 0 0 0,0-1 0 0 0,-1-1 0 0 0,0 1 0 0 0,-1-1 0 0 0,-1-1 0 0 0,0 1-1 0 0,7-27 1 0 0,-10 17 19 0 0,-2 0-1 0 0,0 0 0 0 0,-2 0 0 0 0,0 0 0 0 0,-2 1 0 0 0,0-1 1 0 0,-2 0-1 0 0,0 1 0 0 0,-1 0 0 0 0,-19-41 0 0 0,18 44-51 0 0,6 14-11 0 0,0 0 0 0 0,0 1 0 0 0,-1-1 0 0 0,0 1 0 0 0,0-1-1 0 0,0 1 1 0 0,0 0 0 0 0,-1 0 0 0 0,0 0 0 0 0,0 0 0 0 0,0 0 0 0 0,0 0 0 0 0,0 1 0 0 0,-5-4-1 0 0,7 7-1 0 0,0-1-1 0 0,0 1 0 0 0,0 0 0 0 0,0-1 0 0 0,0 1 0 0 0,1-1 0 0 0,-1 0 0 0 0,0 1 0 0 0,0-1 0 0 0,1 0 0 0 0,-1 0 1 0 0,0 1-1 0 0,1-1 0 0 0,-1 0 0 0 0,1 0 0 0 0,-1 0 0 0 0,1 0 0 0 0,-1 1 0 0 0,1-1 0 0 0,-1 0 0 0 0,1 0 1 0 0,0 0-1 0 0,0 0 0 0 0,-1 0 0 0 0,1 0 0 0 0,0 0 0 0 0,0-2 0 0 0,0 2-1 0 0,0 0 0 0 0,0 0 1 0 0,0 0-1 0 0,0 0 0 0 0,0 0 0 0 0,-1-1 0 0 0,1 1 0 0 0,0 0 0 0 0,-1 0 0 0 0,1 0 1 0 0,-1 0-1 0 0,1 1 0 0 0,-1-1 0 0 0,1 0 0 0 0,-1 0 0 0 0,0 0 0 0 0,1 0 0 0 0,-1 0 1 0 0,0 1-1 0 0,0-1 0 0 0,1 0 0 0 0,-1 1 0 0 0,0-1 0 0 0,0 0 0 0 0,-2 0 0 0 0,-67-30-202 0 0,49 25-173 0 0,-18 1-489 0 0,28 5 289 0 0,0 1 1 0 0,0 0-1 0 0,0 1 1 0 0,-18 5 0 0 0,3 2-3954 0 0,-48 25 1 0 0,31-13 317 0 0,1 4-1787 0 0,11-15 1267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 3680 0 0,'0'0'1803'0'0,"0"-45"8391"0"0,0 44-10084 0 0,0 1 0 0 0,0 0-1 0 0,0-1 1 0 0,0 1 0 0 0,0 0 0 0 0,0-1 0 0 0,0 1 0 0 0,0 0-1 0 0,0-1 1 0 0,0 1 0 0 0,-1 0 0 0 0,1-1 0 0 0,0 1 0 0 0,0 0-1 0 0,0-1 1 0 0,0 1 0 0 0,-1 0 0 0 0,1-1 0 0 0,0 1 0 0 0,0 0 0 0 0,0-1-1 0 0,-1 1 1 0 0,1 0 0 0 0,0 0 0 0 0,-1-1 0 0 0,1 1 0 0 0,0 0-1 0 0,0 0 1 0 0,-1 0 0 0 0,1 0 0 0 0,0-1 0 0 0,-1 1 0 0 0,1 0-1 0 0,0 0 1 0 0,-1 0 0 0 0,1 0 0 0 0,-1 0 0 0 0,1 0 0 0 0,0 0 0 0 0,-1 0-1 0 0,1 0 1 0 0,0 0 0 0 0,-1 0 0 0 0,1 0 0 0 0,0 0 0 0 0,-1 0-1 0 0,1 0 1 0 0,0 0 0 0 0,-1 1 0 0 0,1-1 0 0 0,0 0 0 0 0,-1 0 0 0 0,1 0-1 0 0,-1 1 1 0 0,-15 11 453 0 0,13-6-440 0 0,0-1 0 0 0,1 0 0 0 0,-1 1 1 0 0,1-1-1 0 0,0 1 0 0 0,1 0 0 0 0,-1 0 1 0 0,1 6-1 0 0,0-5-52 0 0,0 1 1 0 0,-1-1-1 0 0,1 1 1 0 0,-1-1-1 0 0,-1 0 1 0 0,-4 10-1 0 0,4-10-32 0 0,1-1 1 0 0,-1 1-1 0 0,1-1 1 0 0,1 1-1 0 0,-1 0 1 0 0,0 8-1 0 0,1 8 138 0 0,-2-1 1 0 0,-9 43-1 0 0,0-8 94 0 0,-15 81 345 0 0,15-94-451 0 0,9-36-119 0 0,0 0-1 0 0,1 1 1 0 0,0 0-1 0 0,-1 14 1 0 0,-3 46 105 0 0,4-52-113 0 0,0-1-1 0 0,1 1 1 0 0,0 0-1 0 0,2 0 0 0 0,2 20 1 0 0,2-19-17 0 0,1 0 0 0 0,0-1 0 0 0,13 23 1 0 0,-4-8-40 0 0,-8-16 50 0 0,-6-12-31 0 0,0 0 0 0 0,1 0-1 0 0,-1 0 1 0 0,1-1 0 0 0,0 1 0 0 0,0-1-1 0 0,0 1 1 0 0,1-1 0 0 0,-1 0-1 0 0,1 0 1 0 0,5 5 0 0 0,27 26-530 0 0,-32-29 232 0 0,1-1 0 0 0,0 1 0 0 0,0-1 0 0 0,0 0 0 0 0,0-1 0 0 0,1 1 1 0 0,-1-1-1 0 0,10 6 0 0 0,-9-7-266 0 0,0 1-37 0 0,1-1 1 0 0,0 1 0 0 0,0-1 0 0 0,0 0 0 0 0,0 0 0 0 0,0-1-1 0 0,1 0 1 0 0,-1 0 0 0 0,0-1 0 0 0,1 1 0 0 0,6-2 0 0 0,-7 2-119 0 0,1-1 0 0 0,-1-1 0 0 0,1 1 1 0 0,-1-1-1 0 0,0-1 0 0 0,0 1 0 0 0,0-1 0 0 0,1 0 1 0 0,-1 0-1 0 0,-1-1 0 0 0,8-3 0 0 0,0 0-1328 0 0,15-6-1610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5720 0 0,'0'-1'12247'0'0,"2"67"-8982"0"0,16 84-2151 0 0,-9-102-899 0 0,-3-26-97 0 0,-2 1-1 0 0,-1-1 1 0 0,0 28-1 0 0,15 114 301 0 0,-18-148-415 0 0,1-12-8 0 0,0 0 1 0 0,-1 1-1 0 0,0-1 1 0 0,0 1-1 0 0,-1-1 1 0 0,1 0-1 0 0,-1 1 1 0 0,0-1-1 0 0,0 0 1 0 0,0 0-1 0 0,-3 8 1 0 0,2-10 11 0 0,1-18-27 0 0,-1 0 6 0 0,0 0 1 0 0,-1 1 0 0 0,-8-22 0 0 0,2 1 48 0 0,5 2 32 0 0,3 25-45 0 0,0 0 1 0 0,0-1-1 0 0,-1 1 1 0 0,0 0-1 0 0,-4-11 1 0 0,4 17-13 0 0,0-1 1 0 0,1 0 0 0 0,-1 0 0 0 0,1 1-1 0 0,0-1 1 0 0,0 0 0 0 0,0-1 0 0 0,0 1-1 0 0,1-4 1 0 0,-4-24 43 0 0,-9-44 199 0 0,11-1-6 0 0,2 76-241 0 0,0 0 0 0 0,0 0-1 0 0,0 0 1 0 0,0 0 0 0 0,0 1 0 0 0,0-1 0 0 0,0 0 0 0 0,0 0-1 0 0,0 0 1 0 0,1 0 0 0 0,-1 1 0 0 0,0-1 0 0 0,0 0 0 0 0,1 0-1 0 0,-1 1 1 0 0,1-1 0 0 0,-1 0 0 0 0,1 1 0 0 0,-1-1 0 0 0,1 0 0 0 0,0 0-1 0 0,4-7 36 0 0,0-11 86 0 0,-5 13-69 0 0,1 1 1 0 0,0 0 0 0 0,0 0-1 0 0,0-1 1 0 0,1 1 0 0 0,0 0-1 0 0,0 0 1 0 0,0 0 0 0 0,1 1 0 0 0,-1-1-1 0 0,1 0 1 0 0,0 1 0 0 0,7-8-1 0 0,19-16 371 0 0,-27 24-394 0 0,0 1 1 0 0,1 0 0 0 0,-1 0 0 0 0,1 0-1 0 0,0 1 1 0 0,0-1 0 0 0,0 0-1 0 0,0 1 1 0 0,0 0 0 0 0,8-4 0 0 0,7-4 145 0 0,-17 9-164 0 0,0 0 1 0 0,0 0 0 0 0,1 0 0 0 0,-1 0-1 0 0,1 0 1 0 0,-1 1 0 0 0,1-1-1 0 0,-1 0 1 0 0,1 1 0 0 0,-1-1 0 0 0,1 1-1 0 0,-1-1 1 0 0,1 1 0 0 0,0 0-1 0 0,-1 0 1 0 0,1 0 0 0 0,2 0 0 0 0,-4 0-16 0 0,8 0 45 0 0,0-1 0 0 0,0 2 0 0 0,0-1 0 0 0,1 1 0 0 0,14 4 0 0 0,-19-3-33 0 0,0 0 0 0 0,0 1 1 0 0,-1-1-1 0 0,1 1 0 0 0,0-1 1 0 0,-1 1-1 0 0,0 0 0 0 0,0 0 1 0 0,0 1-1 0 0,0-1 0 0 0,0 1 1 0 0,3 6-1 0 0,17 26 224 0 0,-3 1 0 0 0,-1 1 1 0 0,-1 1-1 0 0,15 53 0 0 0,3 66 495 0 0,-34-147-649 0 0,0 0-1 0 0,-1 0 1 0 0,0 0 0 0 0,-2 18-1 0 0,1-15-10 0 0,0-1-1 0 0,0 1 1 0 0,5 20-1 0 0,-4-25-46 0 0,0 0 0 0 0,0 0-1 0 0,-1 0 1 0 0,0 0 0 0 0,-1 0 0 0 0,0 0 0 0 0,0 0-1 0 0,-1-1 1 0 0,-5 17 0 0 0,5-19-11 0 0,0 0 0 0 0,0 1 1 0 0,0-1-1 0 0,-1-1 0 0 0,0 1 1 0 0,0 0-1 0 0,-1-1 0 0 0,0 1 1 0 0,0-1-1 0 0,0 0 0 0 0,-9 8 0 0 0,12-13-14 0 0,0 1 0 0 0,0 0 0 0 0,0-1 0 0 0,0 1 0 0 0,0 0-1 0 0,0 0 1 0 0,0 0 0 0 0,0 0 0 0 0,0 0 0 0 0,1 0 0 0 0,-1 0-1 0 0,0 0 1 0 0,1 0 0 0 0,-1 0 0 0 0,0 0 0 0 0,1 0 0 0 0,0 0-1 0 0,-1 1 1 0 0,1-1 0 0 0,0 0 0 0 0,-1 0 0 0 0,1 2 0 0 0,0-1-1 0 0,0-1 0 0 0,0 0 0 0 0,-1 1 0 0 0,1-1-1 0 0,0 0 1 0 0,-1 0 0 0 0,1 1 0 0 0,-1-1 0 0 0,0 0 0 0 0,1 0 0 0 0,-1 1 0 0 0,0-1 0 0 0,0 0 0 0 0,1 0 0 0 0,-1 0 0 0 0,0 0 0 0 0,0 0 0 0 0,0 0 0 0 0,-2 1 0 0 0,-2 2 0 0 0,1 0 0 0 0,0 0 1 0 0,1 0-1 0 0,-1 1 0 0 0,1 0 0 0 0,-5 7 0 0 0,6-7-22 0 0,-1-1-1 0 0,0 1 0 0 0,0-1 1 0 0,0 1-1 0 0,-1-1 0 0 0,0 0 1 0 0,0 0-1 0 0,0-1 0 0 0,0 1 1 0 0,-7 4-1 0 0,6-6-32 0 0,-10 7-855 0 0,-1 0-1 0 0,-1-2 1 0 0,1 0 0 0 0,-23 6 0 0 0,38-13 581 0 0,-1 0 1 0 0,1 1 0 0 0,-1-1 0 0 0,1 0 0 0 0,-1 0 0 0 0,1 0 0 0 0,-1 0 0 0 0,1-1 0 0 0,-1 1-1 0 0,1 0 1 0 0,0 0 0 0 0,-1-1 0 0 0,1 1 0 0 0,-1-1 0 0 0,1 0 0 0 0,0 1 0 0 0,-1-1-1 0 0,1 0 1 0 0,0 1 0 0 0,0-1 0 0 0,0 0 0 0 0,-1 0 0 0 0,1 0 0 0 0,0 0 0 0 0,0-1 0 0 0,0 1-1 0 0,1 0 1 0 0,-1 0 0 0 0,0 0 0 0 0,0-1 0 0 0,1 1 0 0 0,-1 0 0 0 0,0-4 0 0 0,-1 0-892 0 0,1-1 1 0 0,-1 0 0 0 0,1 1 0 0 0,1-1-1 0 0,-1-11 1 0 0,1 3-3734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6208 0 0,'0'32'7019'0'0,"0"30"-506"0"0,0-49-6279 0 0,1 1 1 0 0,0-1 0 0 0,1 1 0 0 0,0-1 0 0 0,1 0-1 0 0,0 0 1 0 0,2 0 0 0 0,6 14 0 0 0,-7-16-149 0 0,0-1 1 0 0,-1 1 0 0 0,0-1 0 0 0,2 16-1 0 0,2 5-57 0 0,0-4 8 0 0,-7-23-32 0 0,1 1 1 0 0,1-1-1 0 0,-1 1 0 0 0,1-1 0 0 0,0 1 1 0 0,0-1-1 0 0,2 4 0 0 0,1 5-86 0 0,-2 1 0 0 0,1-1 0 0 0,-2 0 0 0 0,0 1 1 0 0,1 24-1 0 0,-3-31-245 0 0,1 0 0 0 0,0 0-1 0 0,1 0 1 0 0,-1 0 0 0 0,1 0 0 0 0,4 10 0 0 0,-3-11-229 0 0,-1 1-1 0 0,1 0 1 0 0,-2-1-1 0 0,1 1 1 0 0,-1 0 0 0 0,1 10-1 0 0,-2 40-5095 0 0,0-34-472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59 483 2448 0 0,'-1'-18'1089'0'0,"-1"0"0"0"0,-1 0 1 0 0,-1 0-1 0 0,0 0 0 0 0,-8-21 0 0 0,-13-53 2658 0 0,21 48-1441 0 0,1-50 0 0 0,4 88-2119 0 0,0 1 0 0 0,0-1 0 0 0,0 1 0 0 0,1-1 0 0 0,0 1 0 0 0,0 0 1 0 0,0 0-1 0 0,1 0 0 0 0,0 0 0 0 0,0 0 0 0 0,0 1 0 0 0,0-1 0 0 0,1 1 0 0 0,0 0 0 0 0,0 0 0 0 0,5-5 0 0 0,-3 0 49 0 0,-5 8-205 0 0,-1 0-1 0 0,1 0 0 0 0,-1 0 0 0 0,1 0 1 0 0,-1 1-1 0 0,1-1 0 0 0,-1 0 0 0 0,1 0 0 0 0,0 0 1 0 0,0 0-1 0 0,-1 1 0 0 0,1-1 0 0 0,0 0 1 0 0,0 1-1 0 0,0-1 0 0 0,0 1 0 0 0,0-1 0 0 0,0 1 1 0 0,0-1-1 0 0,0 1 0 0 0,0 0 0 0 0,0-1 1 0 0,0 1-1 0 0,1 0 0 0 0,16-3 295 0 0,50-4 932 0 0,-66 7-1220 0 0,0 0 1 0 0,0-1 0 0 0,1 1 0 0 0,-1 0-1 0 0,0 0 1 0 0,0 0 0 0 0,1 0 0 0 0,-1 1-1 0 0,0-1 1 0 0,0 1 0 0 0,1-1 0 0 0,-1 1 0 0 0,0 0-1 0 0,0 0 1 0 0,0 0 0 0 0,0 0 0 0 0,0 0-1 0 0,0 0 1 0 0,0 1 0 0 0,1 1 0 0 0,13 15 248 0 0,-14-17-249 0 0,0 1 1 0 0,-1-1-1 0 0,1 1 0 0 0,0-1 0 0 0,-1 1 1 0 0,1 0-1 0 0,-1-1 0 0 0,0 1 0 0 0,0 0 1 0 0,0 0-1 0 0,0 0 0 0 0,0 0 0 0 0,0 0 1 0 0,1 3-1 0 0,9 21 238 0 0,-8-21-175 0 0,-1 0-1 0 0,1 0 1 0 0,-1 0-1 0 0,0 1 1 0 0,-1-1 0 0 0,1 1-1 0 0,-1-1 1 0 0,0 1-1 0 0,0 10 1 0 0,0 28 448 0 0,-2 58 560 0 0,0-93-1056 0 0,0-1-1 0 0,0 0 0 0 0,-1 1 0 0 0,0-1 1 0 0,-1 0-1 0 0,0 0 0 0 0,0 0 0 0 0,0-1 1 0 0,-6 9-1 0 0,-3 2-5 0 0,7-11-63 0 0,1-1 1 0 0,-1 1 0 0 0,1 0-1 0 0,1 0 1 0 0,-5 12 0 0 0,4-10-442 0 0,-1 0 0 0 0,-1 0 1 0 0,0 0-1 0 0,0-1 0 0 0,-11 12 0 0 0,15-19 217 0 0,1 0 0 0 0,0-1 0 0 0,0 1 0 0 0,-1 0 0 0 0,1 0 0 0 0,-1-1 0 0 0,1 1-1 0 0,0-1 1 0 0,-1 0 0 0 0,1 1 0 0 0,-1-1 0 0 0,1 0 0 0 0,-1 0 0 0 0,1 0 0 0 0,-1 0 0 0 0,1 0 0 0 0,-3 0-1 0 0,3 0 49 0 0,0 0-1 0 0,0 0 0 0 0,1 0 1 0 0,-1 0-1 0 0,0-1 0 0 0,0 1 0 0 0,0 0 1 0 0,1 0-1 0 0,-1-1 0 0 0,0 1 0 0 0,0 0 1 0 0,0-1-1 0 0,1 1 0 0 0,-1-1 0 0 0,0 1 1 0 0,1-1-1 0 0,-1 1 0 0 0,0-1 1 0 0,1 1-1 0 0,-1-1 0 0 0,1 0 0 0 0,-1 1 1 0 0,1-1-1 0 0,-1 0 0 0 0,1 0 0 0 0,0 1 1 0 0,-1-1-1 0 0,1 0 0 0 0,0 0 0 0 0,-1 1 1 0 0,1-1-1 0 0,0-2 0 0 0,-9-68-8588 0 0,9 58 4490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3688 0 0,'0'-4'1254'0'0,"3"-24"6672"0"0,-3 28-7806 0 0,1-1-1 0 0,-1 1 0 0 0,0-1 1 0 0,1 1-1 0 0,-1-1 0 0 0,1 1 1 0 0,-1-1-1 0 0,1 1 1 0 0,-1 0-1 0 0,1-1 0 0 0,-1 1 1 0 0,1 0-1 0 0,0-1 0 0 0,-1 1 1 0 0,1 0-1 0 0,-1 0 1 0 0,1-1-1 0 0,0 1 0 0 0,-1 0 1 0 0,1 0-1 0 0,0 0 0 0 0,-1 0 1 0 0,1 0-1 0 0,0 0 0 0 0,-1 0 1 0 0,1 0-1 0 0,0 0 1 0 0,-1 0-1 0 0,1 0 0 0 0,0 1 1 0 0,-1-1-1 0 0,1 0 0 0 0,-1 0 1 0 0,1 1-1 0 0,0-1 0 0 0,0 1 1 0 0,2 4 584 0 0,0 1 0 0 0,0 0 1 0 0,-1-1-1 0 0,0 1 0 0 0,3 10 0 0 0,-5-14-484 0 0,5 22 310 0 0,-1 1 0 0 0,-2 0 0 0 0,0 0 0 0 0,-2 0 0 0 0,-1 0 0 0 0,-1 0 0 0 0,-1 0 0 0 0,-10 41 1 0 0,4 4 190 0 0,8 6-111 0 0,1-76-607 0 0,0 0 0 0 0,0 1 0 0 0,0-1 0 0 0,0 0 0 0 0,0 0 0 0 0,0 1-1 0 0,0-1 1 0 0,0 0 0 0 0,0 0 0 0 0,0 0 0 0 0,0 1 0 0 0,0-1-1 0 0,0 0 1 0 0,0 0 0 0 0,1 1 0 0 0,-1-1 0 0 0,0 0 0 0 0,0 0 0 0 0,0 0-1 0 0,0 0 1 0 0,0 1 0 0 0,1-1 0 0 0,-1 0 0 0 0,0 0 0 0 0,0 0-1 0 0,0 0 1 0 0,1 0 0 0 0,-1 0 0 0 0,0 1 0 0 0,0-1 0 0 0,0 0 0 0 0,1 0-1 0 0,-1 0 1 0 0,0 0 0 0 0,0 0 0 0 0,1 0 0 0 0,-1 0 0 0 0,0 0-1 0 0,0 0 1 0 0,0 0 0 0 0,1 0 0 0 0,-1 0 0 0 0,15-5-7 0 0,12-12-19 0 0,-13-6 36 0 0,-6 8-28 0 0,3 5-3 0 0,-10 9 16 0 0,0 0-1 0 0,0 0 0 0 0,0 0 1 0 0,0 0-1 0 0,0 0 0 0 0,0 0 0 0 0,0 0 1 0 0,0 0-1 0 0,0 0 0 0 0,-1 0 0 0 0,1-1 1 0 0,0 1-1 0 0,-1 0 0 0 0,1 0 0 0 0,-1-1 1 0 0,1 1-1 0 0,-1-3 0 0 0,1 2-1 0 0,-1 0-1 0 0,1 0 1 0 0,-1 0-1 0 0,1 0 1 0 0,0 0-1 0 0,0 0 0 0 0,0 1 1 0 0,0-1-1 0 0,0 0 1 0 0,0 0-1 0 0,1 1 1 0 0,-1-1-1 0 0,0 1 1 0 0,1-1-1 0 0,-1 1 1 0 0,4-2-1 0 0,-3 0-2 0 0,1 1-1 0 0,0 0 0 0 0,-1-1 1 0 0,1 1-1 0 0,-1-1 1 0 0,0 0-1 0 0,0 1 0 0 0,2-6 1 0 0,14-17-65 0 0,-15 21 54 0 0,0 0 0 0 0,0 0-1 0 0,0 0 1 0 0,-1-1-1 0 0,1 1 1 0 0,-1-1 0 0 0,2-6-1 0 0,-1 3 17 0 0,0 0 0 0 0,1 1 0 0 0,0-1 0 0 0,0 1 0 0 0,0 0 0 0 0,1 0 1 0 0,0 1-1 0 0,0-1 0 0 0,1 1 0 0 0,0 0 0 0 0,0 0 0 0 0,12-7 0 0 0,-15 4 361 0 0,-2 10 16 0 0,4 9-417 0 0,-3-4 106 0 0,-1-1 0 0 0,0 1 0 0 0,0 0 0 0 0,-1 0 0 0 0,0 0 0 0 0,0-1 0 0 0,0 1 0 0 0,-2 8-1 0 0,1 10 248 0 0,3 6-125 0 0,1-1 1 0 0,1 0-1 0 0,9 29 0 0 0,-7-32-101 0 0,25 46 171 0 0,-29-66-249 0 0,0-1 0 0 0,1 1 1 0 0,-1 0-1 0 0,1-1 0 0 0,1 0 0 0 0,-1 0 1 0 0,1 0-1 0 0,4 5 0 0 0,-1-2-42 0 0,-2-1-101 0 0,1-1 0 0 0,-1 0-1 0 0,1 0 1 0 0,1 0 0 0 0,-1-1-1 0 0,1 0 1 0 0,0 0 0 0 0,0-1-1 0 0,1 0 1 0 0,-1 0 0 0 0,1-1-1 0 0,0 0 1 0 0,11 3 0 0 0,-6-3-1077 0 0,1 0 0 0 0,0-1 0 0 0,0-1 0 0 0,16 0 0 0 0,-21-3 131 0 0,-1 0-1 0 0,1-1 0 0 0,-1-1 1 0 0,1 1-1 0 0,-1-1 1 0 0,0-1-1 0 0,0 0 0 0 0,-1 0 1 0 0,9-7-1 0 0,89-82-6191 0 0,-80 76 5903 0 0,-24 16 1215 0 0,0 1 0 0 0,0-1 0 0 0,0 1 0 0 0,-1-1 0 0 0,1 0 0 0 0,-1 0 0 0 0,1 1 0 0 0,-1-1 0 0 0,0 0 0 0 0,1 0 0 0 0,-1 0 0 0 0,0 0 0 0 0,-1-2 0 0 0</inkml:trace>
  <inkml:trace contextRef="#ctx0" brushRef="#br0" timeOffset="1">909 409 5168 0 0,'0'9'18727'0'0,"0"24"-17085"0"0,0 157-2205 0 0,-9-140-6312 0 0,5-29 2875 0 0,0-9 336 0 0,3-2-1531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54 211 2432 0 0,'0'-4'509'0'0,"-1"1"0"0"0,0 0 0 0 0,1 0 0 0 0,-1-1 0 0 0,-1 1 0 0 0,1 0 0 0 0,0 0-1 0 0,-1 0 1 0 0,1 0 0 0 0,-1 0 0 0 0,0 0 0 0 0,0 0 0 0 0,0 1 0 0 0,0-1 0 0 0,-1 1 0 0 0,1-1 0 0 0,-1 1 0 0 0,1 0 0 0 0,-1 0 0 0 0,0 0 0 0 0,0 0 0 0 0,0 1 0 0 0,0-1 0 0 0,-6-1 3650 0 0,27 33-1586 0 0,37 36-1042 0 0,-51-60-1412 0 0,1 0-1 0 0,0 0 1 0 0,-1 0 0 0 0,0 1-1 0 0,-1-1 1 0 0,1 1-1 0 0,-1 0 1 0 0,2 9 0 0 0,-3-11-51 0 0,19 45 425 0 0,-13-32-299 0 0,0 0-1 0 0,-1 1 1 0 0,-1-1-1 0 0,-1 1 1 0 0,0 0-1 0 0,2 27 1 0 0,-7-42-171 0 0,1 0 1 0 0,-1 0-1 0 0,1 0 0 0 0,0-1 1 0 0,0 1-1 0 0,0 0 1 0 0,0 0-1 0 0,2 3 0 0 0,-1-4 0 0 0,-1 1-1 0 0,1-1 0 0 0,-1 1 0 0 0,0-1 0 0 0,-1 1 0 0 0,1 0 0 0 0,0-1 0 0 0,-1 5 0 0 0,9 62 416 0 0,-9-69-177 0 0,-1-16-17 0 0,-48-81-122 0 0,40 79-104 0 0,0-1 0 0 0,2 1-1 0 0,0-2 1 0 0,1 1 0 0 0,-5-27-1 0 0,-9-23 36 0 0,16 53-50 0 0,0 1 0 0 0,1-1-1 0 0,1 1 1 0 0,0-1 0 0 0,2 0 0 0 0,-1 0 0 0 0,2 0-1 0 0,0 0 1 0 0,0 1 0 0 0,2-1 0 0 0,0 0-1 0 0,8-25 1 0 0,19-9-23 0 0,-29 48 23 0 0,0-1 0 0 0,0 1 0 0 0,1-1 1 0 0,-1 1-1 0 0,0 0 0 0 0,1 0 0 0 0,-1 0 0 0 0,1 0 0 0 0,-1 0 0 0 0,1 0 0 0 0,-1 0 0 0 0,1 0 0 0 0,0 0 0 0 0,0 1 1 0 0,-1-1-1 0 0,1 1 0 0 0,3-1 0 0 0,-3 1-3 0 0,0-1 0 0 0,1 1 0 0 0,-1-1 0 0 0,0 0 0 0 0,0 0 0 0 0,0 1 0 0 0,0-1 0 0 0,0-1 0 0 0,0 1 0 0 0,-1 0 0 0 0,1 0 0 0 0,2-3 0 0 0,0-1-2 0 0,0 1 0 0 0,0 0 0 0 0,1 0 0 0 0,-1 0 0 0 0,1 0 0 0 0,0 0-1 0 0,0 1 1 0 0,0 0 0 0 0,0 0 0 0 0,1 1 0 0 0,-1-1 0 0 0,1 1 0 0 0,-1 0 0 0 0,1 1 0 0 0,0-1 0 0 0,0 1-1 0 0,0 0 1 0 0,0 1 0 0 0,0-1 0 0 0,0 1 0 0 0,0 1 0 0 0,0-1 0 0 0,0 1 0 0 0,0 0 0 0 0,8 2-1 0 0,-12-1 5 0 0,0-1 0 0 0,0 1 0 0 0,0-1-1 0 0,0 1 1 0 0,0 0 0 0 0,0 0 0 0 0,0 0-1 0 0,-1 0 1 0 0,1 0 0 0 0,-1 1-1 0 0,1-1 1 0 0,-1 0 0 0 0,0 1 0 0 0,0-1-1 0 0,0 1 1 0 0,0-1 0 0 0,-1 1 0 0 0,2 3-1 0 0,5 52-2 0 0,-8-51 8 0 0,1-2 0 0 0,-1 1 0 0 0,-1 0 0 0 0,1 0 0 0 0,-1 0 0 0 0,0 0 0 0 0,0-1 0 0 0,0 1 0 0 0,-7 9 0 0 0,-37 51 169 0 0,33-50-131 0 0,3-4 0 0 0,8-10-45 0 0,0 0-1 0 0,0 1 1 0 0,0-1-1 0 0,1 0 0 0 0,-1 0 1 0 0,1 1-1 0 0,-1-1 0 0 0,1 1 1 0 0,0-1-1 0 0,0 1 1 0 0,0-1-1 0 0,0 1 0 0 0,0 0 1 0 0,0 5-1 0 0,3-6 11 0 0,0 0 0 0 0,0 0 1 0 0,0 0-1 0 0,0-1 0 0 0,0 1 0 0 0,1-1 0 0 0,-1 1 0 0 0,0-1 1 0 0,1 0-1 0 0,-1 0 0 0 0,1 0 0 0 0,4 1 0 0 0,26 14-18 0 0,-26-9-7 0 0,1 0 0 0 0,0 0 0 0 0,0-1 0 0 0,11 5 0 0 0,-12-6 18 0 0,1-1-1 0 0,-1 1 0 0 0,0 1 1 0 0,0-1-1 0 0,-1 1 0 0 0,1 0 1 0 0,7 10-1 0 0,-13-14 8 0 0,1 1 0 0 0,0-1 0 0 0,0 0 1 0 0,0 0-1 0 0,0-1 0 0 0,0 1 0 0 0,0 0 0 0 0,1-1 0 0 0,-1 1 0 0 0,5 1 0 0 0,-5-2-3 0 0,-1 0 0 0 0,1 0 0 0 0,-1-1 0 0 0,1 1 0 0 0,-1 0 0 0 0,1 1-1 0 0,-1-1 1 0 0,1 0 0 0 0,-1 0 0 0 0,0 1 0 0 0,1-1 0 0 0,-1 0 0 0 0,0 1 0 0 0,0-1 0 0 0,1 3-1 0 0,-2-3 0 0 0,1 0-1 0 0,-1 0 0 0 0,1 0 0 0 0,0 0 1 0 0,0 0-1 0 0,0 0 0 0 0,0 0 0 0 0,-1 0 1 0 0,1 0-1 0 0,0 0 0 0 0,1 0 0 0 0,-1-1 1 0 0,0 1-1 0 0,0 0 0 0 0,0-1 0 0 0,0 1 1 0 0,0-1-1 0 0,3 1 0 0 0,-2 0 3 0 0,0 0-1 0 0,0-1 1 0 0,-1 1 0 0 0,1 0-1 0 0,0 0 1 0 0,-1 0-1 0 0,1 0 1 0 0,0 0 0 0 0,-1 1-1 0 0,1-1 1 0 0,-1 0 0 0 0,2 2-1 0 0,2 4 46 0 0,1-1 0 0 0,-1 0 0 0 0,2 0 0 0 0,-1-1 0 0 0,0 0 0 0 0,12 7 0 0 0,-15-9-9 0 0,1 0 0 0 0,-1 0 0 0 0,1 1 0 0 0,-1 0 0 0 0,0-1 1 0 0,0 1-1 0 0,-1 0 0 0 0,1 0 0 0 0,-1 1 0 0 0,2 4 0 0 0,-2-4 15 0 0,1 0 0 0 0,0 0 0 0 0,0-1 0 0 0,0 1-1 0 0,0 0 1 0 0,5 4 0 0 0,-5-7 4 0 0,-1 1 0 0 0,0 0 1 0 0,-1 0-1 0 0,1 0 0 0 0,0 0 0 0 0,-1 0 0 0 0,0 0 1 0 0,1 0-1 0 0,-1 1 0 0 0,-1-1 0 0 0,1 0 0 0 0,0 1 1 0 0,-1-1-1 0 0,0 1 0 0 0,1-1 0 0 0,-1 0 0 0 0,-1 1 1 0 0,1-1-1 0 0,-1 4 0 0 0,1 9 138 0 0,-5-12-175 0 0,0 0 0 0 0,-1 0-1 0 0,1 0 1 0 0,-1-1-1 0 0,0 0 1 0 0,1 0 0 0 0,-1-1-1 0 0,0 0 1 0 0,-9 3-1 0 0,-15 0-283 0 0,-1-1 0 0 0,-31 1 0 0 0,36-1-876 0 0,-6 0-1133 0 0,31-4 2148 0 0,1 0 1 0 0,-1 0-1 0 0,0-1 0 0 0,0 1 1 0 0,1 0-1 0 0,-1-1 0 0 0,0 1 0 0 0,1-1 1 0 0,-1 1-1 0 0,0-1 0 0 0,1 1 1 0 0,-1-1-1 0 0,0 1 0 0 0,1-1 0 0 0,-1 0 1 0 0,1 1-1 0 0,-1-1 0 0 0,1 0 0 0 0,0 1 1 0 0,-1-1-1 0 0,1 0 0 0 0,0 0 1 0 0,-1 1-1 0 0,1-1 0 0 0,0 0 0 0 0,0 0 1 0 0,0 0-1 0 0,0 0 0 0 0,0 1 1 0 0,0-1-1 0 0,0 0 0 0 0,0 0 0 0 0,0 0 1 0 0,0 0-1 0 0,6-50-8604 0 0,-5 47 8254 0 0,1 0 1 0 0,-1 1-1 0 0,1-1 1 0 0,-1 1 0 0 0,1-1-1 0 0,0 1 1 0 0,1-1-1 0 0,-1 1 1 0 0,0 0 0 0 0,1 0-1 0 0,0 0 1 0 0,0 1-1 0 0,0-1 1 0 0,0 1 0 0 0,0-1-1 0 0,6-2 1 0 0,8-5-1145 0 0,-13 0-1394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265 128 576 0 0,'47'-29'3517'0'0,"-38"4"-992"0"0,4-12 4153 0 0,-13 37-6540 0 0,0-1 0 0 0,1 0 0 0 0,-1 0 0 0 0,0 0 0 0 0,0 0 0 0 0,0 0 0 0 0,0 0 0 0 0,0 0 0 0 0,0 0 0 0 0,0 0 1 0 0,0 0-1 0 0,0 0 0 0 0,0 0 0 0 0,-1 0 0 0 0,1 0 0 0 0,0 1 0 0 0,-1-1 0 0 0,1 0 0 0 0,0 0 0 0 0,-1 0 0 0 0,1 0 0 0 0,-1 0 1 0 0,1 1-1 0 0,-1-1 0 0 0,0 0 0 0 0,1 1 0 0 0,-1-1 0 0 0,0 0 0 0 0,0 1 0 0 0,1-1 0 0 0,-1 1 0 0 0,0-1 0 0 0,0 1 1 0 0,0-1-1 0 0,0 1 0 0 0,0 0 0 0 0,1-1 0 0 0,-1 1 0 0 0,0 0 0 0 0,0 0 0 0 0,0 0 0 0 0,0-1 0 0 0,-2 1 0 0 0,-13-2 1857 0 0,10 0-1728 0 0,1 1 0 0 0,-1 1 0 0 0,0-1 0 0 0,1 1 0 0 0,-1-1 0 0 0,0 2 0 0 0,-7 0 0 0 0,5 1-48 0 0,0 0 0 0 0,0 1 0 0 0,0 0 0 0 0,1 0 0 0 0,-1 1 0 0 0,1 0 0 0 0,0 0 0 0 0,0 0 0 0 0,0 1 0 0 0,-10 10 0 0 0,-5-4 151 0 0,20-11-343 0 0,1 1 0 0 0,-1-1 0 0 0,0 1 0 0 0,1-1 1 0 0,-1 1-1 0 0,1 0 0 0 0,-1 0 0 0 0,1 0 0 0 0,-1 0 0 0 0,1 0 0 0 0,0 0 0 0 0,-1 0 0 0 0,1 0 1 0 0,0 0-1 0 0,0 1 0 0 0,0-1 0 0 0,0 0 0 0 0,0 1 0 0 0,-1 2 0 0 0,-28 38 396 0 0,25-36-368 0 0,0 0 0 0 0,1 0 1 0 0,-1 0-1 0 0,1 0 0 0 0,0 1 0 0 0,0-1 0 0 0,1 1 0 0 0,0 0 1 0 0,0 0-1 0 0,1 1 0 0 0,0-1 0 0 0,-2 13 0 0 0,-7 31 121 0 0,9-43-138 0 0,-1 1-1 0 0,1 0 0 0 0,0 0 1 0 0,0 15-1 0 0,2-22-32 0 0,1 0 0 0 0,0 0 1 0 0,-1-1-1 0 0,1 1 0 0 0,0 0 0 0 0,0 0 1 0 0,1-1-1 0 0,-1 1 0 0 0,0-1 1 0 0,0 1-1 0 0,1-1 0 0 0,-1 0 0 0 0,1 0 1 0 0,-1 1-1 0 0,1-1 0 0 0,-1 0 0 0 0,1 0 1 0 0,0 0-1 0 0,0-1 0 0 0,-1 1 1 0 0,1 0-1 0 0,0-1 0 0 0,3 1 0 0 0,42 10 93 0 0,-43-11-93 0 0,-1-1 0 0 0,1 1 0 0 0,-1 0 0 0 0,0-1 0 0 0,1 0 0 0 0,-1 0 0 0 0,0 0 0 0 0,0 0 0 0 0,0 0 0 0 0,1-1 0 0 0,-1 1 0 0 0,-1-1 0 0 0,1 0 0 0 0,0 0 0 0 0,0 0 0 0 0,-1 0 0 0 0,1-1 0 0 0,3-4 0 0 0,23-16 22 0 0,-22 19-30 0 0,-4 3 7 0 0,-1 0 0 0 0,0 0 0 0 0,0 0 0 0 0,0 0 0 0 0,0-1 0 0 0,0 1-1 0 0,-1-1 1 0 0,1 1 0 0 0,0-1 0 0 0,-1 1 0 0 0,1-1 0 0 0,-1 0 0 0 0,1 0 0 0 0,-1 0 0 0 0,0 0 0 0 0,0 0-1 0 0,0 0 1 0 0,0 0 0 0 0,0 0 0 0 0,1-3 0 0 0,13-19-29 0 0,-13 23 25 0 0,-1 0 1 0 0,1-1-1 0 0,-1 1 1 0 0,0-1 0 0 0,0 1-1 0 0,0-1 1 0 0,1 0-1 0 0,-1 1 1 0 0,-1-1 0 0 0,1 0-1 0 0,0 0 1 0 0,0 0-1 0 0,-1 0 1 0 0,1 0 0 0 0,0-3-1 0 0,0-5 14 0 0,0 1 0 0 0,1-1 0 0 0,0 0-1 0 0,4-11 1 0 0,0 1 13 0 0,-6 32-6 0 0,2 0-1 0 0,-1 0 1 0 0,2 0 0 0 0,0 0 0 0 0,0 0-1 0 0,8 17 1 0 0,-5-13 16 0 0,-1 0 1 0 0,0 1-1 0 0,-1 0 1 0 0,3 21-1 0 0,-4 42 366 0 0,11-25 75 0 0,-14 24 324 0 0,0-78-793 0 0,0-1 1 0 0,0 1-1 0 0,-1 0 1 0 0,1-1-1 0 0,0 1 0 0 0,0 0 1 0 0,0 0-1 0 0,-1-1 1 0 0,1 1-1 0 0,0-1 1 0 0,-1 1-1 0 0,1 0 1 0 0,-1-1-1 0 0,1 1 0 0 0,0-1 1 0 0,-1 1-1 0 0,1-1 1 0 0,-1 1-1 0 0,1-1 1 0 0,-1 1-1 0 0,-1 0 1 0 0,2-1 3 0 0,-1 1 0 0 0,0-1 1 0 0,1 1-1 0 0,-1-1 1 0 0,0 1-1 0 0,1-1 1 0 0,-1 1-1 0 0,1 0 1 0 0,-1-1-1 0 0,1 1 1 0 0,-1 0-1 0 0,1-1 0 0 0,0 1 1 0 0,-1 0-1 0 0,1 0 1 0 0,0-1-1 0 0,-1 1 1 0 0,1 0-1 0 0,0 0 1 0 0,0 0-1 0 0,0-1 1 0 0,0 2-1 0 0,-1 0 4 0 0,-1 1 1 0 0,1-1-1 0 0,-1 0 0 0 0,1 0 1 0 0,-1 0-1 0 0,1-1 0 0 0,-1 1 1 0 0,0 0-1 0 0,0-1 0 0 0,0 1 1 0 0,0-1-1 0 0,0 1 0 0 0,-1-1 1 0 0,1 0-1 0 0,0 0 0 0 0,-1 0 1 0 0,1 0-1 0 0,0-1 0 0 0,-3 2 1 0 0,-20 10 2 0 0,19-9-246 0 0,0 0 0 0 0,0 0 1 0 0,-1 0-1 0 0,1-1 0 0 0,-1 0 1 0 0,0 0-1 0 0,0-1 1 0 0,1 0-1 0 0,-1 0 0 0 0,0 0 1 0 0,0-1-1 0 0,-12-1 0 0 0,14 1-360 0 0,4-1 372 0 0,0 0 0 0 0,0 1 0 0 0,0-1-1 0 0,0 0 1 0 0,0 0 0 0 0,0 0 0 0 0,0 0 0 0 0,0 0 0 0 0,0 0 0 0 0,0-1 0 0 0,1 1 0 0 0,-1 0-1 0 0,0 0 1 0 0,1-1 0 0 0,-1 1 0 0 0,1 0 0 0 0,-1 0 0 0 0,1-1 0 0 0,0 1 0 0 0,0-1 0 0 0,0 1 0 0 0,-1 0-1 0 0,2-3 1 0 0,-5-43-3679 0 0,4 34 3000 0 0,0 1 1 0 0,0-1-1 0 0,2 1 1 0 0,0-1-1 0 0,0 1 0 0 0,1 0 1 0 0,0 0-1 0 0,1 0 0 0 0,1 0 1 0 0,0 1-1 0 0,0-1 0 0 0,1 1 1 0 0,14-20-1 0 0,3 5-981 0 0,-14-9-1701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6928 0 0,'0'3'5757'0'0,"0"17"-3761"0"0,0-16-1567 0 0,1 1 0 0 0,-1-1 1 0 0,1 0-1 0 0,0 0 0 0 0,0 0 1 0 0,1 0-1 0 0,-1 0 0 0 0,5 7 0 0 0,-4-8-180 0 0,0 1 0 0 0,0 0 0 0 0,-1 0 0 0 0,1 0 0 0 0,-1 0-1 0 0,0 0 1 0 0,0 0 0 0 0,0 1 0 0 0,0 3 0 0 0,-1-2-8 0 0,1 1 0 0 0,0-1-1 0 0,0 0 1 0 0,0 0 0 0 0,1 0 0 0 0,0 0 0 0 0,3 6 0 0 0,10 37 1004 0 0,-3-16-691 0 0,-9-27-442 0 0,0 0 0 0 0,-1 0 1 0 0,1 0-1 0 0,-1 1 1 0 0,-1-1-1 0 0,1 0 0 0 0,0 11 1 0 0,-1-11-24 0 0,0 0 0 0 0,0 0 1 0 0,1-1-1 0 0,0 1 0 0 0,0-1 0 0 0,0 1 1 0 0,1-1-1 0 0,0 0 0 0 0,0 1 1 0 0,6 7-1 0 0,14 26 460 0 0,-17-21-228 0 0,-6-16-266 0 0,0-1-1 0 0,1 1 0 0 0,-1-1 1 0 0,0 1-1 0 0,1-1 0 0 0,0 1 0 0 0,-1-1 1 0 0,1 0-1 0 0,0 1 0 0 0,-1-1 1 0 0,1 0-1 0 0,0 1 0 0 0,0-1 1 0 0,0 0-1 0 0,2 1 0 0 0,1 0 851 0 0,-8-15-633 0 0,3 10-266 0 0,-1 0 1 0 0,1 0-1 0 0,0-1 0 0 0,0 1 0 0 0,1 0 0 0 0,-1-1 0 0 0,1 1 0 0 0,-1-7 0 0 0,-7-33 41 0 0,6 20-24 0 0,-1 0-1 0 0,-9-34 1 0 0,3 13-6 0 0,9 43-17 0 0,-5-23 21 0 0,2-1 1 0 0,0 0-1 0 0,1 0 0 0 0,2 0 1 0 0,4-42-1 0 0,4 7-29 0 0,-6 55-24 0 0,1 0 1 0 0,1 0-1 0 0,-1 0 0 0 0,1 1 0 0 0,0-1 1 0 0,0 1-1 0 0,7-6 0 0 0,-11 9 13 0 0,4-2-201 0 0,0 1 0 0 0,0-1-1 0 0,1 1 1 0 0,-1 0 0 0 0,0 0 0 0 0,1 0 0 0 0,-1 0 0 0 0,1 1 0 0 0,-1 0 0 0 0,1 0-1 0 0,0 0 1 0 0,0 0 0 0 0,7 1 0 0 0,-8-1-291 0 0,0 1 0 0 0,1 0 0 0 0,-1 1 0 0 0,0-1 0 0 0,0 1 0 0 0,0 0 0 0 0,0 0 1 0 0,1 0-1 0 0,-1 0 0 0 0,-1 1 0 0 0,1 0 0 0 0,0 0 0 0 0,0 0 0 0 0,-1 0 0 0 0,1 0 0 0 0,5 5 0 0 0,36 35-7887 0 0,-35-30 5622 0 0,3-5-1976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7440 0 0,'-2'2'6437'0'0,"-5"11"999"0"0,16 32-2813 0 0,0 7-3029 0 0,-9-50-1574 0 0,0-1 0 0 0,0 1 0 0 0,1 0 0 0 0,-1 0 0 0 0,0-1 0 0 0,1 1 0 0 0,-1-1 0 0 0,1 1 0 0 0,-1 0 0 0 0,1-1 0 0 0,0 1 0 0 0,-1-1 0 0 0,1 1 0 0 0,0-1 0 0 0,2 3 0 0 0,8 13 162 0 0,-9-9-166 0 0,-1-1 0 0 0,0 0 0 0 0,0 1 0 0 0,0-1 0 0 0,-1 0 0 0 0,0 1 0 0 0,-3 12 0 0 0,2 10-53 0 0,1-28 35 0 0,-1 13-411 0 0,1 1 0 0 0,1-1 0 0 0,1 1 0 0 0,0-1 0 0 0,6 21 0 0 0,4 16-3961 0 0,-10-45 3101 0 0,-1-1 1 0 0,0 1-1 0 0,0 0 1 0 0,-1-1-1 0 0,0 1 1 0 0,0 0-1 0 0,-1 7 1 0 0,-1 9-4231 0 0,2-10 1253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84 3728 0 0,'0'-9'2874'0'0,"-3"-36"5719"0"0,3 44-8451 0 0,-1 0 1 0 0,1 0-1 0 0,0 0 1 0 0,-1 0-1 0 0,1-1 1 0 0,-1 1-1 0 0,1 0 0 0 0,-1 0 1 0 0,0 0-1 0 0,1 0 1 0 0,-1 0-1 0 0,0 0 1 0 0,0 0-1 0 0,1 1 0 0 0,-1-1 1 0 0,0 0-1 0 0,0 0 1 0 0,0 0-1 0 0,0 1 0 0 0,0-1 1 0 0,0 1-1 0 0,-1-1 1 0 0,1 1-1 0 0,0-1 1 0 0,0 1-1 0 0,0 0 0 0 0,0-1 1 0 0,0 1-1 0 0,-1 0 1 0 0,-1 0-1 0 0,-9-4 2756 0 0,11 4-2840 0 0,1 0-1 0 0,0-1 1 0 0,-1 1-1 0 0,1 0 1 0 0,-1 0-1 0 0,1-1 1 0 0,-1 1-1 0 0,1 0 1 0 0,0 0-1 0 0,-1 0 1 0 0,1 0-1 0 0,-1 0 1 0 0,1 0-1 0 0,-1 0 1 0 0,1 0-1 0 0,-1 0 1 0 0,1 0-1 0 0,-1 0 1 0 0,1 0-1 0 0,-1 0 1 0 0,1 0-1 0 0,0 0 1 0 0,-1 0-1 0 0,1 1 1 0 0,-1-1 0 0 0,1 0-1 0 0,-1 0 1 0 0,1 0-1 0 0,0 1 1 0 0,-1-1-1 0 0,1 0 1 0 0,-1 1-1 0 0,1-1 1 0 0,0 0-1 0 0,0 1 1 0 0,-1-1-1 0 0,1 0 1 0 0,-1 1-1 0 0,-9 10 631 0 0,7-9-573 0 0,1 1 0 0 0,-1 0 1 0 0,1 0-1 0 0,0-1 0 0 0,0 1 1 0 0,0 1-1 0 0,0-1 0 0 0,0 0 1 0 0,1 0-1 0 0,-2 5 0 0 0,-1 1 67 0 0,-1 0 0 0 0,-1 0 0 0 0,-11 15 0 0 0,9-13 30 0 0,0-1-1 0 0,1 2 1 0 0,0-1-1 0 0,-7 17 0 0 0,8-15-49 0 0,-1 0 0 0 0,0 0 0 0 0,-1 0 0 0 0,-10 11 0 0 0,8-11-35 0 0,0 0-1 0 0,2 0 0 0 0,-1 1 0 0 0,2 1 0 0 0,0-1 1 0 0,-8 24-1 0 0,-6 29 133 0 0,13-47-158 0 0,1 1-1 0 0,1 0 1 0 0,1 1-1 0 0,1-1 1 0 0,-3 43-1 0 0,7-46-42 0 0,-1-12-41 0 0,1 0 1 0 0,-1 0-1 0 0,1 1 1 0 0,1-1-1 0 0,-1 0 1 0 0,1 0-1 0 0,0 0 1 0 0,1 0-1 0 0,-1 0 1 0 0,1 0-1 0 0,0 0 0 0 0,1-1 1 0 0,0 1-1 0 0,-1-1 1 0 0,2 1-1 0 0,-1-1 1 0 0,8 9-1 0 0,-7-9-11 0 0,-4-3-8 0 0,1-1 1 0 0,0 1-1 0 0,0-1 1 0 0,0 0-1 0 0,0 1 1 0 0,0-1-1 0 0,0 0 1 0 0,0 0-1 0 0,0 0 1 0 0,1 0-1 0 0,-1 0 1 0 0,0 0-1 0 0,1 0 1 0 0,-1 0-1 0 0,1 0 1 0 0,-1 0-1 0 0,1-1 1 0 0,-1 1-1 0 0,1-1 1 0 0,0 1-1 0 0,-1-1 1 0 0,4 1-1 0 0,4 0 10 0 0,-1 1-1 0 0,1 1 1 0 0,-1 0-1 0 0,0 0 1 0 0,0 0 0 0 0,0 1-1 0 0,0 1 1 0 0,-1-1 0 0 0,10 9-1 0 0,14 5-104 0 0,-22-14 51 0 0,1-1 0 0 0,-1-1 0 0 0,1 0 0 0 0,0 0 1 0 0,0-1-1 0 0,0 0 0 0 0,14-2 0 0 0,-20 1-79 0 0,0 0 0 0 0,0 0-1 0 0,0-1 1 0 0,0 0 0 0 0,0 0 0 0 0,-1 0-1 0 0,1 0 1 0 0,0-1 0 0 0,0 0 0 0 0,-1 1-1 0 0,1-1 1 0 0,-1-1 0 0 0,0 1 0 0 0,1 0-1 0 0,3-4 1 0 0,0-2-516 0 0,0 0 0 0 0,0 0 0 0 0,-1 0 0 0 0,10-16 0 0 0,2-2-1300 0 0,-2 0 465 0 0,-7-5-859 0 0,-7 19 1545 0 0,2 1 1 0 0,-1-1 0 0 0,1 1 0 0 0,1 0-1 0 0,7-13 1 0 0,-6 12 144 0 0,0 0 0 0 0,-1 0 1 0 0,0 0-1 0 0,-2 0 0 0 0,1-1 0 0 0,3-26 0 0 0,-5 24 240 0 0,1-1 0 0 0,1 0 0 0 0,1 1 1 0 0,10-25-1 0 0,-12 32 389 0 0,0-1 0 0 0,-1 1-1 0 0,0 0 1 0 0,-1-1 0 0 0,0 1 0 0 0,0-1 0 0 0,0 1 0 0 0,-1-1 0 0 0,-1 1 0 0 0,-1-11 0 0 0,1-5 441 0 0,1 22-197 0 0,0 0 0 0 0,1 0 0 0 0,-1 0 0 0 0,0 0 0 0 0,1 0 0 0 0,0 0 0 0 0,-1 0 0 0 0,1 0 0 0 0,0 0 0 0 0,0 0 0 0 0,0 0 0 0 0,0 0 0 0 0,2-2 0 0 0,5 0 3810 0 0,-6 4-3724 0 0,0 0 1 0 0,0 1-1 0 0,0 0 0 0 0,-1-1 0 0 0,1 1 1 0 0,0 0-1 0 0,-1 0 0 0 0,1 0 0 0 0,-1 0 0 0 0,1 0 1 0 0,-1 1-1 0 0,1-1 0 0 0,-1 0 0 0 0,0 1 1 0 0,0-1-1 0 0,1 1 0 0 0,-1-1 0 0 0,0 1 0 0 0,0-1 1 0 0,-1 1-1 0 0,1 0 0 0 0,0-1 0 0 0,0 1 1 0 0,-1 0-1 0 0,1 3 0 0 0,12 54 905 0 0,-10-47-619 0 0,6 29 556 0 0,25 61-1 0 0,-20-52-661 0 0,-11-38-348 0 0,0 1 0 0 0,1-1 0 0 0,8 19 0 0 0,-7-18-40 0 0,0 0-1 0 0,-2 0 0 0 0,1 1 0 0 0,-2-1 0 0 0,2 18 0 0 0,-2-13 77 0 0,1 0 0 0 0,7 25-1 0 0,-8-34-99 0 0,1-1-1 0 0,-1 0 0 0 0,-1 1 1 0 0,0-1-1 0 0,1 14 0 0 0,-2 102 467 0 0,0-121-542 0 0,-1-1 0 0 0,1 1 0 0 0,0-1 1 0 0,-1 0-1 0 0,0 1 0 0 0,1-1 0 0 0,-1 0 0 0 0,0 1 0 0 0,0-1 0 0 0,0 0 0 0 0,-1 0 0 0 0,1 0 0 0 0,0 0 0 0 0,-1 0 0 0 0,0 0 0 0 0,1 0 0 0 0,-1 0 0 0 0,0-1 0 0 0,0 1 0 0 0,0-1 0 0 0,0 1 0 0 0,0-1 0 0 0,0 0 0 0 0,0 0 0 0 0,0 0 1 0 0,-1 0-1 0 0,1 0 0 0 0,0 0 0 0 0,-4 0 0 0 0,-48 24-38 0 0,-4-13-890 0 0,40-7 49 0 0,-10 1-1127 0 0,27-5 1939 0 0,1-1-1 0 0,-1 0 0 0 0,1 0 1 0 0,-1 0-1 0 0,1 0 0 0 0,-1 0 1 0 0,1 0-1 0 0,-1 0 0 0 0,1 0 1 0 0,-1 0-1 0 0,1 0 0 0 0,0 0 1 0 0,-1-1-1 0 0,1 1 0 0 0,-1 0 1 0 0,1 0-1 0 0,-1 0 0 0 0,1-1 1 0 0,0 1-1 0 0,-1 0 1 0 0,1 0-1 0 0,-1-1 0 0 0,1 1 1 0 0,0 0-1 0 0,-1-1 0 0 0,1 1 1 0 0,0 0-1 0 0,0-1 0 0 0,-1 1 1 0 0,1 0-1 0 0,0-1 0 0 0,0 1 1 0 0,-1-1-1 0 0,1 1 0 0 0,0-1 1 0 0,0 1-1 0 0,0-1 0 0 0,0 1 1 0 0,0 0-1 0 0,0-1 1 0 0,0 0-1 0 0,-9-44-9326 0 0,9 39 8789 0 0,2 0 1 0 0,-1 0-1 0 0,1 0 0 0 0,-1 0 0 0 0,2 1 1 0 0,-1-1-1 0 0,1 0 0 0 0,-1 1 0 0 0,1 0 1 0 0,1 0-1 0 0,-1 0 0 0 0,1 0 0 0 0,8-8 0 0 0,-1-1-88 0 0,8-17-1457 0 0,16 3-1608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6552 0 0,'-1'7'6618'0'0,"3"24"-2859"0"0,2 4-1978 0 0,-5-31-1561 0 0,1 0-1 0 0,0 0 1 0 0,1 1-1 0 0,-1-1 1 0 0,1 0 0 0 0,-1 0-1 0 0,1 0 1 0 0,1 0-1 0 0,-1 0 1 0 0,0 0-1 0 0,1 0 1 0 0,3 6 0 0 0,-2-6-98 0 0,0 0-1 0 0,-1 1 1 0 0,0-1 0 0 0,0 1 0 0 0,0 0 0 0 0,0-1 0 0 0,-1 1 0 0 0,0 0 0 0 0,0 0 0 0 0,0 0 0 0 0,0 0-1 0 0,-1 0 1 0 0,0 6 0 0 0,0-5-27 0 0,0 0 1 0 0,1 0-1 0 0,0-1 0 0 0,0 1 0 0 0,0 0 1 0 0,5 11-1 0 0,-2-7 54 0 0,-1 0 0 0 0,0 1 0 0 0,-1-1 0 0 0,0 1 0 0 0,0 0 0 0 0,-1 0 0 0 0,0 12 0 0 0,-1-5 76 0 0,0 47 425 0 0,-3-43-231 0 0,3-22-410 0 0,0 0 0 0 0,0 0 0 0 0,0-1 0 0 0,0 1 0 0 0,0 0 0 0 0,0 0 0 0 0,0 0 0 0 0,0 0 0 0 0,0 0 0 0 0,-1 0 0 0 0,1 0 0 0 0,0 0 0 0 0,0 0-1 0 0,0 0 1 0 0,0 0 0 0 0,0 0 0 0 0,0 0 0 0 0,0 0 0 0 0,-1 0 0 0 0,1 0 0 0 0,0 0 0 0 0,0 0 0 0 0,0 0 0 0 0,0 0 0 0 0,0 0 0 0 0,0 0 0 0 0,0 0 0 0 0,-1 0 0 0 0,1 0-1 0 0,0 0 1 0 0,0 0 0 0 0,0 0 0 0 0,0 0 0 0 0,0 0 0 0 0,0 0 0 0 0,0 0 0 0 0,-1 0 0 0 0,1 0 0 0 0,0 0 0 0 0,0 0 0 0 0,0 0 0 0 0,0 0 0 0 0,0 0 0 0 0,0 1-1 0 0,0-1 1 0 0,0 0 0 0 0,0 0 0 0 0,0 0 0 0 0,0 0 0 0 0,-1 0 0 0 0,1 0 0 0 0,0 0 0 0 0,0 0 0 0 0,0 1 0 0 0,0-1 0 0 0,0 0 0 0 0,0 0 0 0 0,0 0 0 0 0,0 0 0 0 0,-6-36 115 0 0,3 10-54 0 0,-6-44 34 0 0,0-20-1 0 0,6 58-81 0 0,2 0 0 0 0,2-42 0 0 0,1 5 16 0 0,7 29-82 0 0,-9 38 17 0 0,0 0-1 0 0,1 0 1 0 0,-1 0 0 0 0,1 0-1 0 0,-1 0 1 0 0,1 0 0 0 0,0 0-1 0 0,0 0 1 0 0,0 0 0 0 0,0 0 0 0 0,0 0-1 0 0,0 1 1 0 0,1-1 0 0 0,-1 0-1 0 0,0 1 1 0 0,1-1 0 0 0,0 1 0 0 0,-1 0-1 0 0,1-1 1 0 0,0 1 0 0 0,3-2-1 0 0,-2 1-286 0 0,1 0 0 0 0,0 0-1 0 0,0 1 1 0 0,-1-1 0 0 0,1 1-1 0 0,0 0 1 0 0,0 0 0 0 0,1 0-1 0 0,5 0 1 0 0,21-3-1655 0 0,8-2-3402 0 0,-32 6 4311 0 0,0 0 0 0 0,1 1 1 0 0,-1-1-1 0 0,0 1 0 0 0,0 1 0 0 0,0-1 0 0 0,1 1 0 0 0,-2 1 1 0 0,12 4-1 0 0,-9 0-3064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5352 0 0,'-1'18'4365'0'0,"2"26"-28"0"0,-1-42-4197 0 0,0 0 1 0 0,0 0 0 0 0,1 0-1 0 0,-1 0 1 0 0,1 0 0 0 0,-1-1-1 0 0,1 1 1 0 0,0 0 0 0 0,0 0-1 0 0,0-1 1 0 0,0 1 0 0 0,0-1-1 0 0,0 1 1 0 0,0-1 0 0 0,1 1-1 0 0,-1-1 1 0 0,0 1-1 0 0,3 1 1 0 0,1 3 257 0 0,-1 2-1 0 0,0-1 1 0 0,0 1-1 0 0,0-1 1 0 0,-1 1 0 0 0,-1 0-1 0 0,1 0 1 0 0,-1 0-1 0 0,-1 0 1 0 0,2 17-1 0 0,-2-22-367 0 0,-1 0-1 0 0,1 0 1 0 0,-1 1-1 0 0,1-1 1 0 0,0 0-1 0 0,0 0 0 0 0,1 0 1 0 0,2 5-1 0 0,-2-5-23 0 0,-1 0 0 0 0,1 0 0 0 0,-1 1-1 0 0,0-1 1 0 0,1 0 0 0 0,-2 0 0 0 0,1 1-1 0 0,0-1 1 0 0,0 4 0 0 0,8 81-486 0 0,-9-31-1652 0 0,0 33-12315 0 0,0-77 10724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23 239 2760 0 0,'0'-5'318'0'0,"0"0"-1"0"0,0 0 1 0 0,-1 0 0 0 0,1 0 0 0 0,-1 0 0 0 0,-3-8-1 0 0,-5-22 2445 0 0,5 7 911 0 0,2 0 0 0 0,1-42 0 0 0,1 53-1935 0 0,0 16-1654 0 0,0 0 0 0 0,0 1-1 0 0,0-1 1 0 0,1 1-1 0 0,-1-1 1 0 0,0 0-1 0 0,1 1 1 0 0,-1-1-1 0 0,0 1 1 0 0,1-1 0 0 0,-1 1-1 0 0,1-1 1 0 0,-1 1-1 0 0,1 0 1 0 0,-1-1-1 0 0,1 1 1 0 0,-1-1 0 0 0,1 1-1 0 0,-1 0 1 0 0,1-1-1 0 0,0 1 1 0 0,-1 0-1 0 0,1 0 1 0 0,-1 0-1 0 0,1-1 1 0 0,0 1 0 0 0,-1 0-1 0 0,2 0 1 0 0,6-5 2956 0 0,-7 16-2757 0 0,0 1 0 0 0,0-1 0 0 0,1 1 0 0 0,6 16-1 0 0,-5-15-164 0 0,1 0-1 0 0,-2 0 0 0 0,0 1 0 0 0,1 22 0 0 0,-2-21 16 0 0,1 0 0 0 0,8 30 0 0 0,-6-29-49 0 0,0-1-1 0 0,-2 1 1 0 0,2 17-1 0 0,-4-26-60 0 0,0-1 0 0 0,1 1 0 0 0,0-1 0 0 0,1 0 0 0 0,-1 0 0 0 0,1 1 0 0 0,4 8 0 0 0,-3-9 8 0 0,-1 0 1 0 0,0 0-1 0 0,0 1 0 0 0,-1-1 1 0 0,1 0-1 0 0,-2 1 1 0 0,2 9-1 0 0,7 109 81 0 0,-9-125-99 0 0,-29-10 29 0 0,24-1-51 0 0,1 0 1 0 0,0-1 0 0 0,0 1-1 0 0,1-1 1 0 0,0 1-1 0 0,1-1 1 0 0,-1-18 0 0 0,4-93-189 0 0,1 51 113 0 0,-2 65 77 0 0,1 0 0 0 0,0 1 0 0 0,0-1 0 0 0,0 1 0 0 0,1-1 0 0 0,0 1 0 0 0,0 0 0 0 0,1 0 0 0 0,0 0 0 0 0,5-9 0 0 0,41-49-57 0 0,-31 44 46 0 0,-15 17 11 0 0,0-1 0 0 0,0 1 0 0 0,0 0 0 0 0,0 0 0 0 0,1 1 0 0 0,0-1 0 0 0,-1 1 0 0 0,6-3 0 0 0,7-5 10 0 0,-8 7-8 0 0,0-1 0 0 0,0 1 0 0 0,0 0 0 0 0,0 1 0 0 0,0 0 0 0 0,1 0 0 0 0,-1 1 0 0 0,1 0 0 0 0,-1 1 0 0 0,1-1 0 0 0,8 2 0 0 0,-15-1 8 0 0,-1 0-1 0 0,0 1 0 0 0,0-1 1 0 0,0 0-1 0 0,0 1 1 0 0,0-1-1 0 0,0 0 1 0 0,0 1-1 0 0,0-1 1 0 0,0 1-1 0 0,0 0 0 0 0,0-1 1 0 0,0 1-1 0 0,0 0 1 0 0,-1-1-1 0 0,1 1 1 0 0,0 0-1 0 0,0 0 1 0 0,-1 0-1 0 0,1 0 0 0 0,0 0 1 0 0,-1 0-1 0 0,1 0 1 0 0,-1 0-1 0 0,1 0 1 0 0,-1 0-1 0 0,1 1 1 0 0,8 38 28 0 0,-3-9 60 0 0,-5-27-97 0 0,1 1 1 0 0,-2 0 0 0 0,1 0-1 0 0,-1-1 1 0 0,1 1-1 0 0,-1 0 1 0 0,-1 0-1 0 0,1-1 1 0 0,-1 1 0 0 0,1 0-1 0 0,-1-1 1 0 0,-2 7-1 0 0,-3 26 11 0 0,6-34-2 0 0,-1-1 0 0 0,1 1 0 0 0,0-1 0 0 0,-1 0 0 0 0,1 0-1 0 0,-1 1 1 0 0,0-1 0 0 0,0 0 0 0 0,0 0 0 0 0,0 0-1 0 0,0 0 1 0 0,0 0 0 0 0,-1 0 0 0 0,1 0 0 0 0,-1 0-1 0 0,-1 2 1 0 0,-10 13 9 0 0,4 9 20 0 0,9-26-30 0 0,0 1-1 0 0,0-1 0 0 0,0 1 1 0 0,0-1-1 0 0,0 1 0 0 0,0-1 1 0 0,0 0-1 0 0,0 1 1 0 0,0-1-1 0 0,0 1 0 0 0,0-1 1 0 0,0 0-1 0 0,1 1 0 0 0,-1-1 1 0 0,0 0-1 0 0,0 1 1 0 0,0-1-1 0 0,1 0 0 0 0,-1 1 1 0 0,0-1-1 0 0,0 0 1 0 0,1 1-1 0 0,-1-1 0 0 0,0 0 1 0 0,1 0-1 0 0,-1 1 0 0 0,0-1 1 0 0,1 0-1 0 0,-1 0 1 0 0,0 1-1 0 0,1-1 0 0 0,-1 0 1 0 0,1 0-1 0 0,-1 0 0 0 0,0 0 1 0 0,1 0-1 0 0,-1 0 1 0 0,1 0-1 0 0,-1 0 0 0 0,0 0 1 0 0,1 0-1 0 0,-1 0 1 0 0,1 0-1 0 0,-1 0 0 0 0,0 0 1 0 0,1 0-1 0 0,-1 0 0 0 0,1 0 1 0 0,-1-1-1 0 0,0 1 1 0 0,1 0-1 0 0,-1 0 0 0 0,0 0 1 0 0,1-1-1 0 0,-1 1 0 0 0,0 0 1 0 0,1 0-1 0 0,-1-1 1 0 0,0 1-1 0 0,1 0 0 0 0,-1-1 1 0 0,22-13 10 0 0,-20 12-6 0 0,0 0 0 0 0,0 0 0 0 0,1 1 0 0 0,-1-1-1 0 0,1 1 1 0 0,-1 0 0 0 0,1-1 0 0 0,-1 1 0 0 0,1 0 0 0 0,0 0 0 0 0,-1 1 0 0 0,1-1 0 0 0,0 1 0 0 0,0-1 0 0 0,4 1-1 0 0,20-1 15 0 0,-22 0 11 0 0,0 1 1 0 0,-1 0-1 0 0,1-1 0 0 0,-1 1 1 0 0,1 1-1 0 0,-1-1 1 0 0,1 1-1 0 0,0 0 0 0 0,-1 0 1 0 0,0 0-1 0 0,1 0 0 0 0,-1 1 1 0 0,0 0-1 0 0,0 0 0 0 0,5 3 1 0 0,12 17 143 0 0,-19-19-150 0 0,0 1 0 0 0,1-1 0 0 0,-1 0 0 0 0,1 0 0 0 0,0-1 0 0 0,0 1 0 0 0,0-1 0 0 0,0 1 0 0 0,1-1 0 0 0,-1 0-1 0 0,7 3 1 0 0,-6-4-22 0 0,-3 0 11 0 0,1-1 1 0 0,0 0-1 0 0,0 1 0 0 0,0 0 1 0 0,-1-1-1 0 0,1 1 1 0 0,0 0-1 0 0,0 0 0 0 0,-1 0 1 0 0,1 0-1 0 0,-1 0 1 0 0,1 1-1 0 0,-1-1 0 0 0,0 0 1 0 0,1 1-1 0 0,-1-1 1 0 0,0 1-1 0 0,0-1 1 0 0,0 1-1 0 0,0-1 0 0 0,0 1 1 0 0,0 0-1 0 0,0 0 1 0 0,-1-1-1 0 0,1 1 0 0 0,-1 0 1 0 0,1 0-1 0 0,-1 0 1 0 0,0 2-1 0 0,1-3 2 0 0,-1 1-1 0 0,0-1 1 0 0,0 1-1 0 0,1-1 1 0 0,-1 1-1 0 0,1-1 1 0 0,0 1-1 0 0,-1-1 1 0 0,1 0-1 0 0,0 1 1 0 0,0-1-1 0 0,-1 0 1 0 0,1 0-1 0 0,0 0 1 0 0,0 0-1 0 0,2 2 1 0 0,-2-2-1 0 0,1 0-1 0 0,-1 0 1 0 0,0 1 0 0 0,0-1 0 0 0,0 1-1 0 0,0-1 1 0 0,0 1 0 0 0,0-1 0 0 0,0 1-1 0 0,-1-1 1 0 0,1 1 0 0 0,-1 0 0 0 0,1-1-1 0 0,-1 1 1 0 0,1 0 0 0 0,-1 3 0 0 0,2 36 295 0 0,0 39 304 0 0,-2-75-591 0 0,-1 1 0 0 0,1-1 0 0 0,-1 1 0 0 0,0-1 0 0 0,0 0 0 0 0,-1 0 0 0 0,1 0 0 0 0,-1 0 0 0 0,0 0 0 0 0,-5 8 0 0 0,-23 21 190 0 0,26-29-215 0 0,1-1 0 0 0,-1 1 0 0 0,1-1 0 0 0,-1 1 0 0 0,0-1 0 0 0,-1 0-1 0 0,1-1 1 0 0,-1 1 0 0 0,1-1 0 0 0,-1 0 0 0 0,-9 4 0 0 0,6-3-6 0 0,1 1 0 0 0,0-1 1 0 0,0 1-1 0 0,0 0 0 0 0,-10 12 0 0 0,11-12-125 0 0,0 1 0 0 0,-1-1 1 0 0,1 0-1 0 0,-1-1 0 0 0,0 0 0 0 0,0 0 0 0 0,0 0 0 0 0,-1-1 0 0 0,0 0 0 0 0,1 0 0 0 0,-14 2 0 0 0,-27 1-5390 0 0,48-6 5360 0 0,-1 0 0 0 0,1-1 0 0 0,-1 1 0 0 0,1 0 0 0 0,0 0-1 0 0,-1 0 1 0 0,1 0 0 0 0,0 0 0 0 0,-1 0 0 0 0,1-1 0 0 0,0 1 0 0 0,0 0 0 0 0,-1 0 0 0 0,1-1 0 0 0,0 1 0 0 0,-1 0 0 0 0,1 0 0 0 0,0-1 0 0 0,0 1-1 0 0,0 0 1 0 0,-1 0 0 0 0,1-1 0 0 0,0 1 0 0 0,0 0 0 0 0,0-1 0 0 0,0 1 0 0 0,0 0 0 0 0,-1-1 0 0 0,1 1 0 0 0,0-1 0 0 0,0 1 0 0 0,0 0 0 0 0,0-1-1 0 0,0 1 1 0 0,0 0 0 0 0,0-1 0 0 0,0 0 0 0 0,5-22-4117 0 0,-3 20 3776 0 0,-1 0 1 0 0,0 0-1 0 0,1-1 0 0 0,-1 1 1 0 0,1 0-1 0 0,0 0 1 0 0,0 1-1 0 0,0-1 1 0 0,1 0-1 0 0,-1 1 1 0 0,0-1-1 0 0,6-3 0 0 0,13-7-2018 0 0,-9-14-1442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130 384 3664 0 0,'0'0'1317'0'0,"-15"6"8089"0"0,3-1-7632 0 0,11-4-1674 0 0,1 0 1 0 0,-1 0-1 0 0,0-1 1 0 0,0 1-1 0 0,1 0 0 0 0,-1 0 1 0 0,0 0-1 0 0,1 0 1 0 0,-1 0-1 0 0,1 0 1 0 0,-1 0-1 0 0,1 0 0 0 0,0 0 1 0 0,-1 0-1 0 0,1 0 1 0 0,0 1-1 0 0,0 0 0 0 0,-9 17 1270 0 0,5-13-1148 0 0,-1 0 0 0 0,1 1 0 0 0,0-1 0 0 0,1 1 0 0 0,-1-1-1 0 0,1 1 1 0 0,1 0 0 0 0,-1 1 0 0 0,1-1 0 0 0,-2 12 0 0 0,-5 13 273 0 0,0-1-13 0 0,1 1 0 0 0,1 0-1 0 0,1 1 1 0 0,2 0 0 0 0,0 38 0 0 0,4-69-473 0 0,1 1 1 0 0,-1-1 0 0 0,0 1 0 0 0,1-1 0 0 0,-1 1-1 0 0,1-1 1 0 0,0 0 0 0 0,-1 1 0 0 0,1-1 0 0 0,1 0-1 0 0,-1 0 1 0 0,0 0 0 0 0,0 0 0 0 0,1 0 0 0 0,-1 0 0 0 0,1 0-1 0 0,-1 0 1 0 0,1 0 0 0 0,0-1 0 0 0,0 1 0 0 0,0-1-1 0 0,0 1 1 0 0,0-1 0 0 0,0 0 0 0 0,0 0 0 0 0,1 0-1 0 0,2 1 1 0 0,19 6 56 0 0,-22-6-60 0 0,1-1 0 0 0,-1 0-1 0 0,1 0 1 0 0,0 0 0 0 0,-1 0-1 0 0,1-1 1 0 0,0 1 0 0 0,0-1-1 0 0,3 0 1 0 0,-3 0-7 0 0,0 0 1 0 0,0-1-1 0 0,0 1 1 0 0,0-1-1 0 0,0 0 1 0 0,0 0-1 0 0,-1 0 1 0 0,1 0-1 0 0,0-1 0 0 0,-1 1 1 0 0,1-1-1 0 0,-1 1 1 0 0,1-1-1 0 0,-1 0 1 0 0,0 0-1 0 0,0 0 1 0 0,0-1-1 0 0,0 1 0 0 0,0 0 1 0 0,0-1-1 0 0,-1 1 1 0 0,1-1-1 0 0,-1 1 1 0 0,2-6-1 0 0,25-30-4 0 0,-22 29-22 0 0,0 0 0 0 0,-1-1-1 0 0,0 1 1 0 0,-1-1 0 0 0,0-1-1 0 0,0 1 1 0 0,-1 0 0 0 0,-1-1-1 0 0,3-17 1 0 0,23-56 98 0 0,-26 60-58 0 0,-2-1 0 0 0,-5-45 0 0 0,1-7 86 0 0,1 36-1 0 0,-1 1 0 0 0,-16-67 0 0 0,-1-7 147 0 0,1 46 667 0 0,20 66-591 0 0,-1 3-249 0 0,-1-1 0 0 0,1 1 0 0 0,-1 0 0 0 0,1 0 0 0 0,0 0 0 0 0,-1 0-1 0 0,1 0 1 0 0,0 0 0 0 0,-1 0 0 0 0,1 0 0 0 0,0 0 0 0 0,0 1 0 0 0,0-1 0 0 0,0 0 0 0 0,0 1 0 0 0,0-1-1 0 0,1 1 1 0 0,-1-1 0 0 0,0 1 0 0 0,1-1 0 0 0,-1 1 0 0 0,1-1 0 0 0,0 1 0 0 0,-1 0 0 0 0,1-1 0 0 0,0 1-1 0 0,0 0 1 0 0,0-1 0 0 0,0 3 0 0 0,-2 69-84 0 0,3-57 156 0 0,-1 1-137 0 0,2 0 0 0 0,1-1 0 0 0,5 23-1 0 0,-4-22-20 0 0,-1-1-1 0 0,0 1 0 0 0,0 23 0 0 0,15 167-630 0 0,-9-115-1756 0 0,-8-90 2126 0 0,-1 1 1 0 0,1-1-1 0 0,0 0 1 0 0,0 0-1 0 0,0 0 1 0 0,0 0-1 0 0,0 0 1 0 0,0 0-1 0 0,1 0 0 0 0,-1 0 1 0 0,1 0-1 0 0,-1-1 1 0 0,1 1-1 0 0,0 0 1 0 0,-1-1-1 0 0,1 1 1 0 0,0-1-1 0 0,0 0 1 0 0,0 0-1 0 0,0 0 0 0 0,3 1 1 0 0,9 8-2126 0 0,3-6-2843 0 0,19-8 2942 0 0,-33 3 2004 0 0,0 1 0 0 0,0-1 0 0 0,0 1 0 0 0,0-1-1 0 0,0 0 1 0 0,0 0 0 0 0,-1 0 0 0 0,1-1 0 0 0,0 1-1 0 0,0-1 1 0 0,-1 1 0 0 0,1-1 0 0 0,-1 0 0 0 0,0 0-1 0 0,1 0 1 0 0,-1 0 0 0 0,0 0 0 0 0,0-1 0 0 0,2-3 0 0 0,20-27-3222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47 2752 0 0,'0'-35'4204'0'0,"0"23"2557"0"0,-27 12-299 0 0,25 0-6333 0 0,0 1 0 0 0,0-1 0 0 0,0 1-1 0 0,0-1 1 0 0,-1 1 0 0 0,1-1 0 0 0,0 1-1 0 0,0 0 1 0 0,0 0 0 0 0,0 0 0 0 0,1 0 0 0 0,-1 1-1 0 0,0-1 1 0 0,0 0 0 0 0,1 1 0 0 0,-1-1-1 0 0,1 1 1 0 0,-2 2 0 0 0,-24 38 1239 0 0,4-8-679 0 0,19-30-616 0 0,-1-1 0 0 0,1 1-1 0 0,1 1 1 0 0,-1-1 0 0 0,0 0-1 0 0,1 1 1 0 0,0 0 0 0 0,0 0-1 0 0,1 0 1 0 0,-1 0 0 0 0,1 0-1 0 0,0 0 1 0 0,-2 10 0 0 0,-25 61 381 0 0,20-55-400 0 0,1 1 0 0 0,-8 33 0 0 0,14-46-65 0 0,0 1 20 0 0,0 0-1 0 0,0 0 1 0 0,1 0 0 0 0,0 0-1 0 0,1 15 1 0 0,1-22-23 0 0,-1-1 1 0 0,1 1-1 0 0,-1-1 1 0 0,1 0-1 0 0,0 1 1 0 0,0-1-1 0 0,0 1 0 0 0,0-1 1 0 0,0 0-1 0 0,1 0 1 0 0,-1 0-1 0 0,1 0 0 0 0,-1 0 1 0 0,1 0-1 0 0,0 0 1 0 0,0 0-1 0 0,0 0 1 0 0,0-1-1 0 0,0 1 0 0 0,0-1 1 0 0,0 0-1 0 0,0 1 1 0 0,0-1-1 0 0,1 0 1 0 0,-1 0-1 0 0,1-1 0 0 0,2 2 1 0 0,14 1-199 0 0,0 0 0 0 0,34 0 0 0 0,-49-3 204 0 0,0-1-1 0 0,-1 0 1 0 0,1 0 0 0 0,-1 0 0 0 0,1 0-1 0 0,-1 0 1 0 0,1-1 0 0 0,-1 0 0 0 0,0 0-1 0 0,0 0 1 0 0,1 0 0 0 0,-2 0 0 0 0,1 0-1 0 0,0-1 1 0 0,0 0 0 0 0,-1 1 0 0 0,1-1-1 0 0,-1 0 1 0 0,0 0 0 0 0,0 0 0 0 0,0-1-1 0 0,2-4 1 0 0,0 1 23 0 0,-1 0-1 0 0,1-1 0 0 0,-1 0 1 0 0,-1 0-1 0 0,0 0 1 0 0,0 0-1 0 0,0 0 0 0 0,0-13 1 0 0,-1-12 66 0 0,-1 13 23 0 0,0 0 1 0 0,-1 0-1 0 0,-6-38 1 0 0,5 24 1 0 0,2 32-107 0 0,1 0 0 0 0,-1 0 0 0 0,0 0-1 0 0,0 0 1 0 0,0-1 0 0 0,0 1 0 0 0,-1 0-1 0 0,1 0 1 0 0,0 0 0 0 0,-1 0 0 0 0,0 0-1 0 0,1 0 1 0 0,-1 0 0 0 0,0 0-1 0 0,0 0 1 0 0,-1-2 0 0 0,0 2 10 0 0,2 41 329 0 0,9 10-98 0 0,-8-38-188 0 0,0 0 1 0 0,1-1-1 0 0,0 1 1 0 0,7 17 0 0 0,-6-19-9 0 0,-1 0 0 0 0,0 0 0 0 0,0 0 0 0 0,1 13 1 0 0,-2-8 83 0 0,1 1 0 0 0,0-1 0 0 0,1 1 0 0 0,8 23 0 0 0,5 31 549 0 0,-3-20-248 0 0,-11-44-381 0 0,0 0 0 0 0,-1 0 0 0 0,1 0 0 0 0,-1 0 0 0 0,0 0 0 0 0,0 7 0 0 0,1 64 626 0 0,0-49-482 0 0,-2 0 0 0 0,0-1 0 0 0,-2 1 0 0 0,-7 37-1 0 0,7-58-194 0 0,1 0 0 0 0,-1-1 0 0 0,0 1 0 0 0,0-1 0 0 0,0 1 0 0 0,-1-1 0 0 0,0 0 0 0 0,0 0 0 0 0,-1 0 0 0 0,1 0 0 0 0,-1-1 0 0 0,0 1 0 0 0,0-1 0 0 0,-8 6 0 0 0,1 2-167 0 0,-3-1-80 0 0,-109 46-5320 0 0,88-47-742 0 0,35-11 6150 0 0,0 1-1 0 0,1 0 1 0 0,-1-1-1 0 0,0 1 1 0 0,1 0 0 0 0,-1-1-1 0 0,0 1 1 0 0,1 0-1 0 0,-1-1 1 0 0,0 1-1 0 0,0-1 1 0 0,1 1-1 0 0,-1 0 1 0 0,0-1-1 0 0,0 1 1 0 0,0-1 0 0 0,0 1-1 0 0,1-1 1 0 0,-1 1-1 0 0,0-1 1 0 0,0 1-1 0 0,0-1 1 0 0,0 1-1 0 0,0-1 1 0 0,0 1-1 0 0,-1-1 1 0 0,1 1 0 0 0,0-1-1 0 0,0 1 1 0 0,0 0-1 0 0,0-1 1 0 0,0 1-1 0 0,-1-1 1 0 0,1 1-1 0 0,0-1 1 0 0,0 1-1 0 0,-1 0 1 0 0,1-1-1 0 0,0 1 1 0 0,-1 0 0 0 0,1-1-1 0 0,0 1 1 0 0,-1 0-1 0 0,1-1 1 0 0,0 1-1 0 0,-1 0 1 0 0,1 0-1 0 0,-1-1 1 0 0,1 1-1 0 0,-1 0 1 0 0,1 0 0 0 0,0 0-1 0 0,-1 0 1 0 0,1 0-1 0 0,-1-1 1 0 0,1 1-1 0 0,-1 0 1 0 0,1 0-1 0 0,-1 0 1 0 0,1 0-1 0 0,-1 0 1 0 0,1 1 0 0 0,-1-1-1 0 0,1 0 1 0 0,-1 0-1 0 0,1 0 1 0 0,-1 0-1 0 0,0 1 1 0 0,11-15-2454 0 0,-4-16-1008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7472 0 0,'1'3'5419'0'0,"6"14"-2676"0"0,-4-6-1396 0 0,0 0-1 0 0,-1 0 1 0 0,0 0 0 0 0,1 18-1 0 0,-4 98 485 0 0,-1-60-2670 0 0,7-14-4063 0 0,-1-7-5781 0 0,-4-36 6277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5360 0 0,'-3'0'5289'0'0,"-19"0"-2436"0"0,17 0-2139 0 0,1 0-1 0 0,-1 1 1 0 0,1-1-1 0 0,-1 1 1 0 0,1 1-1 0 0,0-1 1 0 0,-1 1-1 0 0,-5 2 1 0 0,-33 26 2076 0 0,35-22-2518 0 0,1 0 0 0 0,-1 0 0 0 0,2 1 0 0 0,-1 0 0 0 0,1 0 0 0 0,0 0 0 0 0,-6 16 0 0 0,9-18-181 0 0,-2 4 91 0 0,0 1 0 0 0,1 0 0 0 0,0 1 0 0 0,1-1 0 0 0,1 0 1 0 0,-1 1-1 0 0,1 24 0 0 0,2-28-113 0 0,0 0 1 0 0,1 0-1 0 0,0 0 0 0 0,1 0 1 0 0,0 0-1 0 0,0-1 0 0 0,1 1 1 0 0,7 16-1 0 0,10 47 388 0 0,-1-35-394 0 0,9 12-30 0 0,-14-35-31 0 0,8 16 14 0 0,-20-27-11 0 0,-1 1 1 0 0,1 0 0 0 0,0-1 0 0 0,1 1 0 0 0,-1-1 0 0 0,1 0-1 0 0,-1 0 1 0 0,1 0 0 0 0,0 0 0 0 0,0 0 0 0 0,0-1 0 0 0,5 4-1 0 0,19 18 1 0 0,-26-22-10 0 0,0-1 0 0 0,1 1 0 0 0,-1 0 0 0 0,1-1 0 0 0,-1 0 0 0 0,1 1 1 0 0,0-1-1 0 0,0 0 0 0 0,-1 0 0 0 0,1 0 0 0 0,0 0 0 0 0,3 1 0 0 0,-3-1-2 0 0,0 0-1 0 0,0 0 0 0 0,0 0 1 0 0,0 0-1 0 0,0 0 0 0 0,-1 0 1 0 0,1 1-1 0 0,0-1 0 0 0,0 1 1 0 0,-1-1-1 0 0,1 1 0 0 0,1 2 0 0 0,0-1-58 0 0,1 0 0 0 0,0 0 0 0 0,0 0 0 0 0,0-1 0 0 0,0 1-1 0 0,0-1 1 0 0,0 0 0 0 0,1 0 0 0 0,-1-1 0 0 0,0 1 0 0 0,10 1-1 0 0,-10-3-108 0 0,1 1 0 0 0,-1 1-1 0 0,0-1 1 0 0,0 1-1 0 0,0-1 1 0 0,0 1-1 0 0,0 0 1 0 0,0 0-1 0 0,5 5 1 0 0,-4-5-283 0 0,-1-1 1 0 0,1 0-1 0 0,0 0 1 0 0,0 0-1 0 0,0 0 0 0 0,-1-1 1 0 0,1 0-1 0 0,0 0 1 0 0,0 0-1 0 0,9-2 1 0 0,4 1-2451 0 0,-17 1 2767 0 0,0 0 0 0 0,-1-1 0 0 0,1 1-1 0 0,0 0 1 0 0,0 0 0 0 0,-1-1 0 0 0,1 1 0 0 0,0-1 0 0 0,-1 1 0 0 0,1 0 0 0 0,0-1 0 0 0,-1 1 0 0 0,1-1 0 0 0,-1 0 0 0 0,1 1 0 0 0,-1-1-1 0 0,1 1 1 0 0,-1-1 0 0 0,1 0 0 0 0,-1 1 0 0 0,0-1 0 0 0,1 0 0 0 0,-1 0 0 0 0,0 1 0 0 0,1-1 0 0 0,-1 0 0 0 0,0 0 0 0 0,0 0-1 0 0,0 1 1 0 0,0-1 0 0 0,0 0 0 0 0,0 0 0 0 0,0 0 0 0 0,0 1 0 0 0,0-1 0 0 0,0 0 0 0 0,0 0 0 0 0,-1 1 0 0 0,1-1 0 0 0,0 0-1 0 0,-1 0 1 0 0,1-9-293 0 0,-4 6 114 0 0,0-1 0 0 0,0 1 0 0 0,-1-1 0 0 0,1 1 0 0 0,-1 1 0 0 0,0-1 0 0 0,-8-4 0 0 0,-74-33-792 0 0,78 36 1442 0 0,0-1-1 0 0,1-1 1 0 0,0 0 0 0 0,0 0-1 0 0,0 0 1 0 0,1-1 0 0 0,0 0-1 0 0,0-1 1 0 0,1 0 0 0 0,0 0-1 0 0,-7-16 1 0 0,12 24-182 0 0,0-1-1 0 0,0 0 1 0 0,1 1 0 0 0,-1-1-1 0 0,1 0 1 0 0,-1 1 0 0 0,1-1 0 0 0,0 0-1 0 0,-1 0 1 0 0,1 1 0 0 0,0-1-1 0 0,0 0 1 0 0,0 0 0 0 0,0 1-1 0 0,1-1 1 0 0,-1 0 0 0 0,0 0 0 0 0,1 1-1 0 0,-1-1 1 0 0,1 0 0 0 0,0 1-1 0 0,-1-1 1 0 0,1 1 0 0 0,0-1-1 0 0,0 1 1 0 0,0-1 0 0 0,0 1 0 0 0,0-1-1 0 0,0 1 1 0 0,1 0 0 0 0,-1 0-1 0 0,0-1 1 0 0,1 1 0 0 0,-1 0-1 0 0,1 0 1 0 0,-1 1 0 0 0,4-3-1 0 0,21-9 2225 0 0,-24 10-2185 0 0,0 1 0 0 0,1-1 0 0 0,-1 1-1 0 0,1-1 1 0 0,0 1 0 0 0,-1 0 0 0 0,1 0 0 0 0,0 1 0 0 0,0-1 0 0 0,0 0-1 0 0,0 1 1 0 0,-1 0 0 0 0,4 0 0 0 0,46-8 1693 0 0,-39 5-1217 0 0,1 1-1 0 0,0 0 0 0 0,15 0 1 0 0,-25 2-542 0 0,1 0 0 0 0,-1 0 0 0 0,1 0 1 0 0,-1 1-1 0 0,0 0 0 0 0,1 0 0 0 0,-1 0 1 0 0,0 0-1 0 0,0 1 0 0 0,8 3 0 0 0,-5 0 28 0 0,0 1-1 0 0,0 0 1 0 0,-1 0-1 0 0,11 13 0 0 0,-12-15-107 0 0,-1 1-1 0 0,0 0 0 0 0,-1 0 1 0 0,1 0-1 0 0,-1 1 0 0 0,0-1 1 0 0,0 1-1 0 0,-1 0 0 0 0,0 0 1 0 0,0 0-1 0 0,0 0 0 0 0,-1 0 1 0 0,1 1-1 0 0,-2-1 0 0 0,1 0 1 0 0,-1 0-1 0 0,0 1 0 0 0,0 8 1 0 0,0 77 196 0 0,-18 0-1002 0 0,17-89 667 0 0,1 1-1 0 0,-1 0 1 0 0,0-1-1 0 0,0 1 1 0 0,0-1-1 0 0,0 1 1 0 0,0-1-1 0 0,-4 6 0 0 0,4-6-139 0 0,-1 0 0 0 0,0 0 0 0 0,1 1-1 0 0,0-1 1 0 0,0 1 0 0 0,0-1 0 0 0,0 1-1 0 0,0 5 1 0 0,-3 12-1603 0 0,1 9-4420 0 0,4-29 6069 0 0,-1 0 0 0 0,1-1 0 0 0,-1 1 0 0 0,1-1 0 0 0,-1 1 0 0 0,1 0 1 0 0,0-1-1 0 0,-1 1 0 0 0,1-1 0 0 0,0 1 0 0 0,-1-1 0 0 0,1 1 0 0 0,0-1 0 0 0,0 0 0 0 0,0 0 0 0 0,-1 1 1 0 0,1-1-1 0 0,0 0 0 0 0,0 0 0 0 0,0 0 0 0 0,-1 0 0 0 0,1 1 0 0 0,0-1 0 0 0,0 0 0 0 0,0-1 1 0 0,0 1-1 0 0,0 0 0 0 0,-1 0 0 0 0,1 0 0 0 0,0 0 0 0 0,0-1 0 0 0,0 1 0 0 0,-1 0 0 0 0,1-1 0 0 0,0 1 1 0 0,1-2-1 0 0,2 1-283 0 0,0 0 1 0 0,0 0-1 0 0,-1-1 1 0 0,1 0-1 0 0,0 0 1 0 0,-1 0-1 0 0,1 0 1 0 0,-1 0-1 0 0,0-1 1 0 0,0 1-1 0 0,0-1 1 0 0,0 0-1 0 0,0 0 1 0 0,4-6-1 0 0,6-15-2263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274 138 3456 0 0,'-1'-44'9933'0'0,"0"44"-9544"0"0,0-1 1 0 0,1 0-1 0 0,-1 0 0 0 0,0 0 1 0 0,0 1-1 0 0,0-1 1 0 0,0 0-1 0 0,0 1 0 0 0,0-1 1 0 0,0 0-1 0 0,0 1 1 0 0,0-1-1 0 0,0 1 0 0 0,0 0 1 0 0,0-1-1 0 0,-1 1 1 0 0,-27-3 1892 0 0,26 3-2157 0 0,-1 0-1 0 0,1 0 1 0 0,-1 1 0 0 0,1-1-1 0 0,0 1 1 0 0,-1 0-1 0 0,1 0 1 0 0,0 0 0 0 0,0 0-1 0 0,-1 0 1 0 0,1 1 0 0 0,-4 2-1 0 0,6-3-84 0 0,0 1 0 0 0,-1-1-1 0 0,1 0 1 0 0,-1 0 0 0 0,0 0 0 0 0,1 0-1 0 0,-1 0 1 0 0,0 0 0 0 0,1-1 0 0 0,-1 1-1 0 0,0 0 1 0 0,-2 0 0 0 0,3-1-18 0 0,-1 0 0 0 0,1 0 0 0 0,0 1 0 0 0,-1-1-1 0 0,1 1 1 0 0,0-1 0 0 0,0 1 0 0 0,0-1 0 0 0,0 1 0 0 0,-1 0 0 0 0,1-1 0 0 0,0 1 0 0 0,0 0 0 0 0,0 0 0 0 0,0 0 0 0 0,1 0-1 0 0,-1 0 1 0 0,0 0 0 0 0,0 0 0 0 0,0 0 0 0 0,1 0 0 0 0,-1 0 0 0 0,0 3 0 0 0,-63 114 1677 0 0,48-94-1482 0 0,13-20-163 0 0,0-1-1 0 0,0 1 1 0 0,1-1-1 0 0,-1 1 1 0 0,1 0-1 0 0,0 0 1 0 0,0 0-1 0 0,0 0 1 0 0,1 0-1 0 0,0 1 1 0 0,-1-1-1 0 0,0 6 1 0 0,-12 60 631 0 0,5 8-34 0 0,9-71-649 0 0,0-2 20 0 0,-1 0 0 0 0,1-1 0 0 0,0 1 1 0 0,0 0-1 0 0,1 0 0 0 0,0 0 0 0 0,-1 0 0 0 0,2 0 0 0 0,-1-1 0 0 0,0 1 0 0 0,1 0 0 0 0,0-1 0 0 0,0 0 1 0 0,0 1-1 0 0,6 7 0 0 0,-4-8-27 0 0,0 0 0 0 0,0-1 0 0 0,1 0 0 0 0,-1 1 0 0 0,1-1 0 0 0,0-1 0 0 0,0 1 0 0 0,0-1 0 0 0,0 1 0 0 0,0-2 0 0 0,0 1 0 0 0,1 0 0 0 0,6 0 0 0 0,8 1-6 0 0,0-1 0 0 0,27-2 0 0 0,-41 0-13 0 0,-3-1-4 0 0,0 0 1 0 0,0 0-1 0 0,0 0 1 0 0,0-1-1 0 0,-1 0 0 0 0,1 1 1 0 0,0-1-1 0 0,-1 0 0 0 0,0 0 1 0 0,1-1-1 0 0,-1 1 0 0 0,0 0 1 0 0,0-1-1 0 0,0 1 0 0 0,0-1 1 0 0,-1 0-1 0 0,1 1 0 0 0,-1-1 1 0 0,2-4-1 0 0,-2 3-5 0 0,1 1 1 0 0,0 0-1 0 0,0 0 0 0 0,0 0 0 0 0,0 0 1 0 0,0 0-1 0 0,1 0 0 0 0,-1 1 0 0 0,1-1 1 0 0,5-3-1 0 0,-6 5 26 0 0,0 0 0 0 0,-1 0 1 0 0,1 0-1 0 0,0 0 0 0 0,-1 0 1 0 0,1 0-1 0 0,-1-1 0 0 0,0 1 1 0 0,1 0-1 0 0,-1-1 0 0 0,0 1 1 0 0,0-1-1 0 0,0 0 0 0 0,0 1 0 0 0,0-1 1 0 0,0 0-1 0 0,0 1 0 0 0,-1-1 1 0 0,1 0-1 0 0,-1 0 0 0 0,1-2 1 0 0,4-48-148 0 0,-1 9 7 0 0,-3 31 135 0 0,1 0-1 0 0,-1 0 1 0 0,-1 0 0 0 0,0 0-1 0 0,-1 0 1 0 0,-4-22 0 0 0,-1-18 14 0 0,6 45-19 0 0,-1 0 0 0 0,0 0 0 0 0,-1-1 0 0 0,1 1 0 0 0,-1 0 0 0 0,-3-7-1 0 0,-2-7 34 0 0,5 12-7 0 0,-6-19-47 0 0,8 27 41 0 0,-1 0-1 0 0,1 0 0 0 0,0 1 1 0 0,-1-1-1 0 0,1 0 0 0 0,-1 1 1 0 0,1-1-1 0 0,-1 0 0 0 0,1 1 1 0 0,-1-1-1 0 0,0 0 0 0 0,1 1 1 0 0,-1-1-1 0 0,0 1 0 0 0,1-1 1 0 0,-1 1-1 0 0,0 0 0 0 0,0-1 1 0 0,1 1-1 0 0,-1 0 0 0 0,0-1 1 0 0,0 1-1 0 0,0 0 0 0 0,1 0 1 0 0,-3 0-1 0 0,1 0-14 0 0,-3 47 222 0 0,4-5 50 0 0,0-19-176 0 0,1-1-1 0 0,3 24 1 0 0,-2-44-145 0 0,-1 0-1 0 0,1 1 1 0 0,-1-1 0 0 0,1 0-1 0 0,0 0 1 0 0,0 0 0 0 0,0 0-1 0 0,0 0 1 0 0,0 0 0 0 0,0 0-1 0 0,1 0 1 0 0,-1 0 0 0 0,1 0-1 0 0,-1-1 1 0 0,1 1 0 0 0,0-1-1 0 0,0 1 1 0 0,0-1 0 0 0,-1 0-1 0 0,1 1 1 0 0,0-1 0 0 0,1 0-1 0 0,-1 0 1 0 0,0-1 0 0 0,0 1 0 0 0,4 1-1 0 0,-5-2-450 0 0,25-12-2500 0 0,-17 3 1818 0 0,-7 8 1011 0 0,0-1 0 0 0,0 0 0 0 0,0 0 1 0 0,-1 1-1 0 0,1-1 0 0 0,0 0 0 0 0,-1-1 1 0 0,1 1-1 0 0,-1 0 0 0 0,0 0 1 0 0,0-1-1 0 0,0 1 0 0 0,0 0 0 0 0,0-1 1 0 0,0 1-1 0 0,0-5 0 0 0,0 5 91 0 0,0-1 0 0 0,-1 1-1 0 0,1 0 1 0 0,0-1 0 0 0,1 1 0 0 0,-1 0 0 0 0,0 0-1 0 0,1 0 1 0 0,-1 0 0 0 0,1 0 0 0 0,-1 0 0 0 0,1 0-1 0 0,2-2 1 0 0,-2 3 54 0 0,1-1 1 0 0,-2 0-1 0 0,1 0 1 0 0,0 0-1 0 0,0 0 0 0 0,-1 0 1 0 0,1-1-1 0 0,-1 1 0 0 0,1-1 1 0 0,-1 1-1 0 0,0 0 1 0 0,0-1-1 0 0,0 0 0 0 0,-1 1 1 0 0,1-1-1 0 0,0-4 0 0 0,-1 6 96 0 0,1-1 0 0 0,-1 1-1 0 0,0 0 1 0 0,0 0 0 0 0,1 0-1 0 0,-1 0 1 0 0,1 0-1 0 0,-1 0 1 0 0,1 0 0 0 0,-1 1-1 0 0,1-1 1 0 0,0 0-1 0 0,0 0 1 0 0,-1 0 0 0 0,1 0-1 0 0,0 1 1 0 0,0-1 0 0 0,0 0-1 0 0,0 1 1 0 0,0-1-1 0 0,-1 1 1 0 0,1-1 0 0 0,0 1-1 0 0,0-1 1 0 0,1 1-1 0 0,-1 0 1 0 0,0-1 0 0 0,0 1-1 0 0,0 0 1 0 0,0 0 0 0 0,0 0-1 0 0,2 0 1 0 0,8 17 2982 0 0,-7-9-2610 0 0,0 1 0 0 0,0-1 0 0 0,-1 1 0 0 0,-1 0 0 0 0,1 0 0 0 0,0 10 0 0 0,11 33 652 0 0,-7-38-682 0 0,-2 1 0 0 0,0-1 1 0 0,4 23-1 0 0,11 30 498 0 0,-18-62-793 0 0,1 0 0 0 0,-1 0 0 0 0,1-1 0 0 0,0 1 0 0 0,0 0 0 0 0,1-1 0 0 0,6 7-1 0 0,-1-1 89 0 0,-9-10-173 0 0,0 0-1 0 0,0 0 0 0 0,0 0 1 0 0,0 1-1 0 0,0-1 1 0 0,0 0-1 0 0,0 0 0 0 0,1 1 1 0 0,-1-1-1 0 0,0 0 0 0 0,0 0 1 0 0,0 0-1 0 0,0 1 0 0 0,0-1 1 0 0,1 0-1 0 0,-1 0 0 0 0,0 0 1 0 0,0 0-1 0 0,0 0 0 0 0,1 1 1 0 0,-1-1-1 0 0,0 0 0 0 0,0 0 1 0 0,1 0-1 0 0,-1 0 0 0 0,0 0 1 0 0,0 0-1 0 0,1 0 1 0 0,-1 0-1 0 0,0 0 0 0 0,0 0 1 0 0,1 0-1 0 0,-1 0 0 0 0,0 0 1 0 0,0 0-1 0 0,0 0 0 0 0,1 0 1 0 0,-1 0-1 0 0,0 0 0 0 0,0 0 1 0 0,1 0-1 0 0,-1 0 0 0 0,0 0 1 0 0,0-1-1 0 0,1 1 0 0 0,-1 0 1 0 0,0 0-1 0 0,0 0 0 0 0,0 0 1 0 0,1-1-1 0 0,0-16 288 0 0,-9-24-134 0 0,-10-23-133 0 0,12 41-63 0 0,2-1 0 0 0,1 1 0 0 0,0-1 0 0 0,2 0 0 0 0,2-32 0 0 0,0 4-162 0 0,0 45 69 0 0,1 0-1 0 0,0 0 0 0 0,0 0 0 0 0,1 0 1 0 0,0 0-1 0 0,0 1 0 0 0,0-1 1 0 0,1 1-1 0 0,0 0 0 0 0,1 0 0 0 0,-1 0 1 0 0,1 1-1 0 0,0-1 0 0 0,6-4 0 0 0,17-22-1257 0 0,-26 30 1238 0 0,-1 0-1 0 0,1 0 1 0 0,0 1-1 0 0,0-1 1 0 0,0 1-1 0 0,0-1 1 0 0,0 1-1 0 0,0 0 1 0 0,0-1-1 0 0,0 1 1 0 0,1 0 0 0 0,-1 1-1 0 0,0-1 1 0 0,1 0-1 0 0,-1 1 1 0 0,0-1-1 0 0,1 1 1 0 0,-1 0-1 0 0,6 0 1 0 0,-5 0-155 0 0,0-1 0 0 0,0 1 1 0 0,1 0-1 0 0,-1-1 1 0 0,0 0-1 0 0,0 0 0 0 0,0 0 1 0 0,0 0-1 0 0,5-2 0 0 0,-4 1-355 0 0,1 0 0 0 0,-1 0 0 0 0,1 1 0 0 0,0 0 0 0 0,0 0 0 0 0,0 1 0 0 0,0-1 0 0 0,0 1 0 0 0,0 0 0 0 0,-1 0 0 0 0,1 1 0 0 0,0-1 0 0 0,0 1 0 0 0,0 0 0 0 0,0 0 0 0 0,-1 1 0 0 0,1 0 0 0 0,0-1 0 0 0,-1 1 0 0 0,7 5 0 0 0,8 0-3760 0 0,0-3 1263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 3784 0 0,'-2'-2'353'0'0,"0"-1"1"0"0,0 1-1 0 0,0-1 0 0 0,0 1 1 0 0,0-1-1 0 0,1 0 1 0 0,-1 0-1 0 0,1 0 0 0 0,-1 0 1 0 0,1 0-1 0 0,0 0 1 0 0,1 0-1 0 0,-1 0 0 0 0,0 0 1 0 0,1 0-1 0 0,0-1 1 0 0,-1 1-1 0 0,1 0 0 0 0,1-6 1885 0 0,2 10-2034 0 0,-1-1 1 0 0,1 1 0 0 0,-1 0 0 0 0,1 0-1 0 0,-1 0 1 0 0,1 0 0 0 0,-1 0 0 0 0,1 1-1 0 0,-1-1 1 0 0,0 1 0 0 0,0 0 0 0 0,0-1-1 0 0,0 1 1 0 0,0 0 0 0 0,0 0 0 0 0,2 4-1 0 0,35 49 1270 0 0,-9-13-766 0 0,-14-22-144 0 0,1 0 0 0 0,25 43 0 0 0,-24-35-223 0 0,-15-22-262 0 0,1-1-1 0 0,-1 1 1 0 0,-1 0-1 0 0,1 0 1 0 0,-1 0-1 0 0,2 8 1 0 0,12 24 242 0 0,-8-26-182 0 0,-1 1 0 0 0,0 0 0 0 0,-1 0 0 0 0,8 27 0 0 0,14 22 286 0 0,-22-51-327 0 0,0 1 1 0 0,-1 0 0 0 0,8 23 0 0 0,4 10 147 0 0,-13-36-190 0 0,0-1-1 0 0,-1 0 1 0 0,0 1-1 0 0,0-1 1 0 0,0 10 0 0 0,5 25 286 0 0,18 58 1 0 0,-14-60-119 0 0,9 59 0 0 0,-15-34-176 0 0,-4 81 0 0 0,-2-94-192 0 0,-1-45-18 0 0,1 1-1 0 0,-2-1 1 0 0,1 1 0 0 0,-6 14-1 0 0,2-1-358 0 0,-4-2-674 0 0,3 0-837 0 0,3 2-1220 0 0,-5 14-6417 0 0,1-31 4532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0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1267 1106 8200 0 0,'-3'1'60'0'0,"0"-2"0"0"0,1 1 0 0 0,-1 0 0 0 0,1 0 0 0 0,-1-1 1 0 0,1 0-1 0 0,-1 1 0 0 0,1-1 0 0 0,-1 0 0 0 0,1 0 0 0 0,0 0 0 0 0,-1-1 1 0 0,1 1-1 0 0,0-1 0 0 0,0 1 0 0 0,0-1 0 0 0,0 1 0 0 0,0-1 0 0 0,0 0 1 0 0,0 0-1 0 0,1 0 0 0 0,-1 0 0 0 0,1 0 0 0 0,0-1 0 0 0,-1 1 0 0 0,1 0 1 0 0,0-1-1 0 0,0 1 0 0 0,0-1 0 0 0,1 1 0 0 0,-2-4 0 0 0,0-9 121 0 0,-1-1-1 0 0,2 0 1 0 0,0 0 0 0 0,2-21-1 0 0,0 10 313 0 0,-2 19-419 0 0,1 0 1 0 0,1 0-1 0 0,0 0 0 0 0,0 1 1 0 0,0-1-1 0 0,1 0 1 0 0,0 0-1 0 0,1 1 1 0 0,0-1-1 0 0,0 1 1 0 0,5-9-1 0 0,52-69 1054 0 0,-57 78-1010 0 0,1-1 1 0 0,0 1 0 0 0,1 1-1 0 0,-1-1 1 0 0,1 1-1 0 0,9-9 1 0 0,1-2 179 0 0,-10 12-225 0 0,-1 0 0 0 0,1 1 0 0 0,0-1 1 0 0,0 1-1 0 0,0 1 0 0 0,0-1 0 0 0,1 1 0 0 0,0 0 1 0 0,10-4-1 0 0,-14 6-37 0 0,1 0 0 0 0,-1 0 0 0 0,0 0 0 0 0,0-1 0 0 0,0 1 0 0 0,0 0 0 0 0,0-1 1 0 0,0 1-1 0 0,0-1 0 0 0,-1 0 0 0 0,3-2 0 0 0,11-10 275 0 0,-2 10-114 0 0,0 0 1 0 0,0 0-1 0 0,0 2 1 0 0,1-1 0 0 0,-1 2-1 0 0,1 0 1 0 0,-1 0-1 0 0,22 3 1 0 0,-12-2 82 0 0,-12 0-150 0 0,0 1 0 0 0,0 0-1 0 0,0 1 1 0 0,-1 0 0 0 0,1 0-1 0 0,0 1 1 0 0,-1 1 0 0 0,1 0-1 0 0,-1 0 1 0 0,0 1 0 0 0,15 9-1 0 0,-19-9-73 0 0,0-1 1 0 0,0 1-1 0 0,0 0 0 0 0,-1 0 0 0 0,0 1 0 0 0,0 0 0 0 0,0 0 1 0 0,-1 0-1 0 0,0 0 0 0 0,0 1 0 0 0,0-1 0 0 0,-1 1 0 0 0,0 0 0 0 0,-1 0 1 0 0,1 0-1 0 0,-1 1 0 0 0,1 9 0 0 0,15 61 341 0 0,-12-61-304 0 0,-2 1 0 0 0,0 0 1 0 0,-1 0-1 0 0,1 24 0 0 0,-5-11 33 0 0,-1 1 0 0 0,-2-1 0 0 0,-1 0 0 0 0,-1 0 0 0 0,-14 40 0 0 0,0-18 270 0 0,-52 101 0 0 0,57-127-189 0 0,-2 0 0 0 0,-1-2 1 0 0,-1 0-1 0 0,-1-1 1 0 0,-1-1-1 0 0,-1-1 0 0 0,-1-1 1 0 0,-45 32-1 0 0,53-44-115 0 0,0 0 0 0 0,0-1 0 0 0,-1-1 0 0 0,0-1-1 0 0,-1 0 1 0 0,1-1 0 0 0,-26 5 0 0 0,36-9-70 0 0,1-1 0 0 0,-1 1 1 0 0,0-1-1 0 0,0 0 0 0 0,0 0 0 0 0,1-1 0 0 0,-1 1 1 0 0,0-1-1 0 0,1-1 0 0 0,-1 1 0 0 0,1-1 1 0 0,-1 0-1 0 0,1 0 0 0 0,-10-6 0 0 0,-4-18 36 0 0,-10 7-3 0 0,23 15-53 0 0,0 1 0 0 0,1-1 0 0 0,-1 0 0 0 0,1 0 0 0 0,-8-9 1 0 0,-16-19-3 0 0,21 24-2 0 0,0 0 1 0 0,0-1-1 0 0,1-1 1 0 0,0 1-1 0 0,0-1 0 0 0,-8-19 1 0 0,-4-17 1 0 0,5 11-23 0 0,0-1-1 0 0,-9-43 0 0 0,12 35 1 0 0,4 16 14 0 0,-7-47-1 0 0,13 67 10 0 0,0 0-1 0 0,1 1 0 0 0,0-1 0 0 0,0 1 1 0 0,1-1-1 0 0,0 0 0 0 0,1 1 0 0 0,-1 0 1 0 0,1-1-1 0 0,1 1 0 0 0,3-9 1 0 0,3 1 0 0 0,-1 1 0 0 0,2 0 0 0 0,0 1 0 0 0,0 0 0 0 0,2 0 1 0 0,19-17-1 0 0,-22 21 2 0 0,0 0 0 0 0,1 0 1 0 0,1 1-1 0 0,-1 0 0 0 0,1 1 0 0 0,0 0 1 0 0,1 0-1 0 0,0 2 0 0 0,14-6 1 0 0,33-3 29 0 0,-42 9-21 0 0,1 1 0 0 0,-1 0 0 0 0,1 1-1 0 0,0 1 1 0 0,0 1 0 0 0,0 0-1 0 0,0 2 1 0 0,18 2 0 0 0,-18 0 26 0 0,-1 2 1 0 0,0 0-1 0 0,0 1 1 0 0,0 1-1 0 0,-1 1 1 0 0,1 0-1 0 0,-2 1 1 0 0,0 1-1 0 0,0 0 1 0 0,0 1-1 0 0,-1 1 1 0 0,-1 0-1 0 0,0 0 1 0 0,-1 2-1 0 0,0-1 1 0 0,13 22-1 0 0,-17-20 55 0 0,-1 1-1 0 0,-1 1 1 0 0,0-1-1 0 0,-1 1 1 0 0,-1 0 0 0 0,0 0-1 0 0,-1 0 1 0 0,-1 0-1 0 0,-1 1 1 0 0,0-1-1 0 0,-1 1 1 0 0,-1-1-1 0 0,-1 1 1 0 0,-1-1-1 0 0,0 0 1 0 0,-1 0 0 0 0,-9 26-1 0 0,-10 5 144 0 0,-1 0 0 0 0,-2-2 0 0 0,-3-1 0 0 0,-57 70 0 0 0,71-98-179 0 0,-104 104 309 0 0,104-108-316 0 0,-1-1 0 0 0,0-1 0 0 0,0 0 0 0 0,-2-1 0 0 0,1 0 0 0 0,-31 10 0 0 0,27-12-32 0 0,1-2 1 0 0,-1 0-1 0 0,-1-2 1 0 0,1 0 0 0 0,-43 1-1 0 0,54-5 5 0 0,3 1-21 0 0,-1 0-1 0 0,1-1 1 0 0,0-1-1 0 0,-1 1 1 0 0,1-1-1 0 0,0 0 1 0 0,0-1-1 0 0,0 1 1 0 0,0-1-1 0 0,0-1 1 0 0,0 0-1 0 0,0 0 1 0 0,-11-7-1 0 0,0-4-4 0 0,1 0-1 0 0,1-2 0 0 0,0 0 1 0 0,1 0-1 0 0,1-2 0 0 0,0 1 1 0 0,-16-32-1 0 0,8 12-20 0 0,14 24 8 0 0,1 0 0 0 0,0 0 1 0 0,0-1-1 0 0,1 0 0 0 0,1 0 0 0 0,0 0 0 0 0,-5-28 0 0 0,4-2-27 0 0,4 34 32 0 0,0 0 1 0 0,0-1 0 0 0,1 1 0 0 0,0-1-1 0 0,1 1 1 0 0,0-1 0 0 0,0 1-1 0 0,1-1 1 0 0,1 1 0 0 0,0-1-1 0 0,0 1 1 0 0,1 0 0 0 0,7-18-1 0 0,4 3-17 0 0,-4 5 11 0 0,1 1 0 0 0,1 0 0 0 0,0 1 0 0 0,16-18-1 0 0,69-38-1 0 0,-89 67 28 0 0,-3 2-3 0 0,-1 0-1 0 0,1 1 1 0 0,1 0 0 0 0,-1 0-1 0 0,1 0 1 0 0,-1 1-1 0 0,1-1 1 0 0,0 1-1 0 0,0 1 1 0 0,1-1 0 0 0,10-2-1 0 0,45-14-2 0 0,-50 14-2 0 0,0 1 1 0 0,0 0-1 0 0,0 1 1 0 0,1 1-1 0 0,-1-1 1 0 0,18 1-1 0 0,-12 1-3 0 0,-13 1 3 0 0,0-1 0 0 0,1 1 0 0 0,-1 0 0 0 0,0 0 0 0 0,0 0 0 0 0,0 1-1 0 0,1 0 1 0 0,-1 0 0 0 0,0 0 0 0 0,0 1 0 0 0,-1 0 0 0 0,1-1 0 0 0,0 2-1 0 0,0-1 1 0 0,6 5 0 0 0,47 55 107 0 0,-55-60-103 0 0,0 0 0 0 0,-1 1 0 0 0,1-1 1 0 0,0 1-1 0 0,-1-1 0 0 0,0 1 0 0 0,0 0 1 0 0,0 0-1 0 0,0 0 0 0 0,0 0 0 0 0,0 1 0 0 0,-1-1 1 0 0,0 0-1 0 0,1 1 0 0 0,-1-1 0 0 0,-1 1 0 0 0,1-1 1 0 0,0 5-1 0 0,4 15 44 0 0,3 8 9 0 0,-2 2 0 0 0,-1-1 0 0 0,0 33 0 0 0,-5-51-31 0 0,0 0 0 0 0,-1 0 0 0 0,-1-1 0 0 0,0 1 0 0 0,-1 0 0 0 0,-1-1 0 0 0,0 0 0 0 0,0 0 0 0 0,-1 0 0 0 0,-8 13 0 0 0,-19 34 60 0 0,-53 86 194 0 0,73-129-247 0 0,0-1-1 0 0,-1 0 0 0 0,0-1 0 0 0,-2 0 1 0 0,1-2-1 0 0,-22 16 0 0 0,-1 2 4 0 0,31-25-21 0 0,0-1 0 0 0,-1 0 0 0 0,1 0 0 0 0,-1 0 0 0 0,-13 6 0 0 0,10-6 5 0 0,-1-1-1 0 0,1 0 1 0 0,-1-1 0 0 0,-14 3 0 0 0,21-5-19 0 0,0 0-1 0 0,-1 0 1 0 0,1-1-1 0 0,0 0 1 0 0,0 0 0 0 0,0 0-1 0 0,-1 0 1 0 0,1-1-1 0 0,0 0 1 0 0,0 0 0 0 0,0 0-1 0 0,0 0 1 0 0,0 0-1 0 0,0-1 1 0 0,0 0-1 0 0,-4-2 1 0 0,0-2-7 0 0,4 4 6 0 0,0 0-1 0 0,0-1 0 0 0,0 0 0 0 0,1 0 0 0 0,-1 0 0 0 0,1-1 0 0 0,0 1 1 0 0,-4-5-1 0 0,-26-40-43 0 0,20 29 47 0 0,0-1 0 0 0,1 1 0 0 0,-15-34 0 0 0,4-14-114 0 0,3 0 0 0 0,-17-106 1 0 0,35 162 104 0 0,1 0 0 0 0,0 0 0 0 0,0 1 0 0 0,1-1 0 0 0,1 0-1 0 0,0 0 1 0 0,0 0 0 0 0,1 1 0 0 0,1-1 0 0 0,0 1 0 0 0,0-1 0 0 0,1 1 0 0 0,0 0 0 0 0,0 0 0 0 0,1 1 0 0 0,10-15 0 0 0,4 7 6 0 0,-10 2-3 0 0,9-9-31 0 0,48-34 31 0 0,-56 52 7 0 0,-1 0 0 0 0,2 1 0 0 0,-1 0 1 0 0,0 1-1 0 0,1 0 0 0 0,0 1 0 0 0,20-4 0 0 0,-26 6-3 0 0,0 0 0 0 0,0 1 0 0 0,0 0 1 0 0,0 0-1 0 0,1 0 0 0 0,-1 0 0 0 0,0 1 0 0 0,0 0 0 0 0,0 0 0 0 0,0 1 0 0 0,-1-1 0 0 0,1 1 0 0 0,0 0 0 0 0,0 0 1 0 0,-1 0-1 0 0,0 1 0 0 0,1 0 0 0 0,-1 0 0 0 0,0 0 0 0 0,7 6 0 0 0,9 17 12 0 0,-12-20-10 0 0,0-1 0 0 0,-1 2-1 0 0,0-1 1 0 0,0 1 0 0 0,0 0-1 0 0,-1 0 1 0 0,0 1 0 0 0,-1 0-1 0 0,7 11 1 0 0,3 12 32 0 0,-2 0 0 0 0,-1 2 0 0 0,-1-1 0 0 0,8 44 1 0 0,-10-40-1 0 0,-6-21-14 0 0,-1-1-1 0 0,0 1 1 0 0,-1 0 0 0 0,0 0 0 0 0,-1 0 0 0 0,-1 0-1 0 0,-1 0 1 0 0,-3 18 0 0 0,-6 12 110 0 0,-22 56 0 0 0,32-97-124 0 0,-2 5 16 0 0,-1 0-1 0 0,0 0 1 0 0,-1 0 0 0 0,1-1 0 0 0,-2 0 0 0 0,1 0-1 0 0,-1 0 1 0 0,-12 12 0 0 0,-12 1 38 0 0,5 14 4 0 0,-5 6 33 0 0,3-23-34 0 0,9 7-5 0 0,4-13-39 0 0,0-1 1 0 0,-1-1 0 0 0,0 0 0 0 0,-20 8 0 0 0,19-10-13 0 0,0-1 1 0 0,-1-1-1 0 0,0-1 0 0 0,0 0 1 0 0,-1-1-1 0 0,1-1 1 0 0,-1-1-1 0 0,0 0 1 0 0,1-1-1 0 0,-1-1 1 0 0,-25-4-1 0 0,36 3-17 0 0,1-1 0 0 0,0 0 0 0 0,0 0 0 0 0,0-1 0 0 0,0 0 0 0 0,1 0 0 0 0,-1 0 0 0 0,1 0-1 0 0,-9-8 1 0 0,-3-1-9 0 0,0 0 10 0 0,0 0 0 0 0,0-2 0 0 0,1 1 0 0 0,1-2 0 0 0,-18-22 0 0 0,-3-1-8 0 0,28 28 8 0 0,0-1 1 0 0,1 0-1 0 0,0 0 0 0 0,-7-14 1 0 0,-4-7-27 0 0,12 21 27 0 0,1-1 0 0 0,1 1 0 0 0,0-1 0 0 0,0 1 0 0 0,1-1 0 0 0,1 0 1 0 0,0 0-1 0 0,1 0 0 0 0,0-1 0 0 0,0 1 0 0 0,3-22 0 0 0,-2 13-12 0 0,0 15 18 0 0,0-1-1 0 0,1 1 1 0 0,0 0 0 0 0,0-1-1 0 0,0 1 1 0 0,1-1-1 0 0,0 1 1 0 0,0 0-1 0 0,1 0 1 0 0,6-11-1 0 0,15-2-8 0 0,8-27-53 0 0,-26 35 44 0 0,1 0-1 0 0,1 0 1 0 0,0 1 0 0 0,0 0-1 0 0,12-11 1 0 0,9 3 19 0 0,-12-10 3 0 0,-9 22 6 0 0,1 0 0 0 0,0 0 0 0 0,0 1 0 0 0,0 0 0 0 0,1 0 0 0 0,-1 1 0 0 0,12-3 0 0 0,13-7 87 0 0,-7 3-96 0 0,0 1 0 0 0,1 1 0 0 0,39-7 0 0 0,-53 14-3 0 0,-1 1 0 0 0,0 1 1 0 0,1 0-1 0 0,14 1 0 0 0,-24 0 6 0 0,0-1 0 0 0,0 0 0 0 0,0 1-1 0 0,0 0 1 0 0,0 0 0 0 0,0 0 0 0 0,0 1 0 0 0,0-1 0 0 0,0 1-1 0 0,0 0 1 0 0,-1 0 0 0 0,1 0 0 0 0,-1 1 0 0 0,0-1 0 0 0,1 1 0 0 0,3 4-1 0 0,3 7 1 0 0,-7-10-1 0 0,0-1 0 0 0,0 1-1 0 0,0 0 1 0 0,-1 0-1 0 0,0 0 1 0 0,0 1 0 0 0,0-1-1 0 0,0 0 1 0 0,-1 1-1 0 0,1-1 1 0 0,-1 1 0 0 0,1 8-1 0 0,-2-8 7 0 0,0 0-1 0 0,1 1 0 0 0,0-1 1 0 0,0 0-1 0 0,1 0 1 0 0,-1 0-1 0 0,4 8 0 0 0,8 26 68 0 0,-8 25-4 0 0,-2 92-1 0 0,-4-91 1 0 0,0-48-68 0 0,-1 1 0 0 0,0-1 0 0 0,-1 0 0 0 0,-1 0 0 0 0,-1 0 1 0 0,-1-1-1 0 0,-13 30 0 0 0,14-38-3 0 0,0 0 0 0 0,-1 1 0 0 0,0-2 0 0 0,-10 12 0 0 0,10-13 0 0 0,0 0 0 0 0,0 1 0 0 0,1 0 0 0 0,0 0 0 0 0,1 0 0 0 0,-1 1 0 0 0,1 0 0 0 0,-3 9 0 0 0,5-12 0 0 0,0-1 0 0 0,-1 1 0 0 0,1 0 0 0 0,-1-1 0 0 0,0 0 0 0 0,0 1 0 0 0,0-1 0 0 0,-1-1 0 0 0,1 1 0 0 0,-1 0 0 0 0,0-1 0 0 0,-6 5 0 0 0,-64 33 0 0 0,18-12 0 0 0,50-26 0 0 0,0 0 0 0 0,0-1 0 0 0,-1 0 0 0 0,0 0 0 0 0,1 0 0 0 0,-1-1 0 0 0,0 0 0 0 0,0 0 0 0 0,1-1 0 0 0,-1 0 0 0 0,0 0 0 0 0,0 0 0 0 0,0-1 0 0 0,0 0 0 0 0,1 0 0 0 0,-1-1 0 0 0,-6-2 0 0 0,0-1 0 0 0,0 0 0 0 0,1 0 0 0 0,0-1 0 0 0,0-1 0 0 0,1 0 0 0 0,-1 0 0 0 0,-18-18 0 0 0,-22-46 0 0 0,38 55 0 0 0,2-1 0 0 0,0 0 0 0 0,2 0 0 0 0,-1-1 0 0 0,2 0 0 0 0,1-1 0 0 0,0 0 0 0 0,1 0 0 0 0,1-1 0 0 0,1 1 0 0 0,0-2 0 0 0,2 1 0 0 0,1 0 0 0 0,0-1 0 0 0,1-25 0 0 0,1 33 0 0 0,1 0 0 0 0,0-1 0 0 0,1 1 0 0 0,0 0 0 0 0,1-1 0 0 0,1 1 0 0 0,0 1 0 0 0,1-1 0 0 0,0 1 0 0 0,1 0 0 0 0,0 0 0 0 0,1 0 0 0 0,14-19 0 0 0,92-122 0 0 0,-66 108 0 0 0,-12 15 0 0 0,-28 23 0 0 0,1 0 0 0 0,0 1 0 0 0,0 0 0 0 0,0 1 0 0 0,1-1 0 0 0,12-4 0 0 0,17-11 0 0 0,-28 17 0 0 0,1 1 0 0 0,-1 0 0 0 0,1 0 0 0 0,-1 1 0 0 0,1 0 0 0 0,0 1 0 0 0,0 0 0 0 0,0 1 0 0 0,0 1 0 0 0,12 1 0 0 0,-21-2 0 0 0,-1 1 0 0 0,0-1 0 0 0,0 1 0 0 0,0 0 0 0 0,0-1 0 0 0,0 1 0 0 0,0 0 0 0 0,0 0 0 0 0,0-1 0 0 0,0 1 0 0 0,0 0 0 0 0,0 0 0 0 0,0 0 0 0 0,0 0 0 0 0,-1 1 0 0 0,1-1 0 0 0,0 1 0 0 0,9 11 0 0 0,-5-7 0 0 0,0 0 0 0 0,0 1 0 0 0,-1-1 0 0 0,0 1 0 0 0,0 0 0 0 0,-1 0 0 0 0,0 0 0 0 0,0 1 0 0 0,-1-1 0 0 0,3 16 0 0 0,0-1 0 0 0,0 0 0 0 0,-2 1 0 0 0,1 27 0 0 0,-4-16 0 0 0,-1 64 0 0 0,0-89 0 0 0,0-1 0 0 0,0 1 0 0 0,-1-1 0 0 0,0 1 0 0 0,-1-1 0 0 0,0 0 0 0 0,0 0 0 0 0,-9 16 0 0 0,-35 48 0 0 0,42-63 0 0 0,0 0 0 0 0,-1 0 0 0 0,0-1 0 0 0,0 0 0 0 0,-1 0 0 0 0,-14 12 0 0 0,-73 50 0 0 0,91-65 0 0 0,-35 13 0 0 0,29-15 0 0 0,0 0 0 0 0,0 0 0 0 0,0-1 0 0 0,0-1 0 0 0,-1 0 0 0 0,1 0 0 0 0,-16-1 0 0 0,21 0 0 0 0,-1 0 0 0 0,0-1 0 0 0,1 0 0 0 0,-1 0 0 0 0,1 0 0 0 0,-1-1 0 0 0,1 1 0 0 0,0-1 0 0 0,0 0 0 0 0,-1 0 0 0 0,1-1 0 0 0,1 1 0 0 0,-1-1 0 0 0,0 0 0 0 0,1 0 0 0 0,-1 0 0 0 0,-5-7 0 0 0,-7-16 0 0 0,7 16 0 0 0,6 7 0 0 0,0 0 0 0 0,1 0 0 0 0,-1 0 0 0 0,1 0 0 0 0,0-1 0 0 0,0 1 0 0 0,0-1 0 0 0,0 1 0 0 0,0-1 0 0 0,-1-4 0 0 0,-21-38 0 0 0,19 39 0 0 0,0 0 0 0 0,1-1 0 0 0,0 0 0 0 0,1 1 0 0 0,0-2 0 0 0,-4-11 0 0 0,-14-42 0 0 0,15 51 0 0 0,2 0 0 0 0,0-1 0 0 0,0 0 0 0 0,-2-17 0 0 0,-13-51 0 0 0,14 64 0 0 0,0-1 0 0 0,1-1 0 0 0,1 1 0 0 0,-1-28 0 0 0,3-1 0 0 0,0 32 0 0 0,0-1 0 0 0,1 0 0 0 0,0 0 0 0 0,1 0 0 0 0,1 0 0 0 0,0 1 0 0 0,1-1 0 0 0,0 1 0 0 0,2 0 0 0 0,-1-1 0 0 0,10-18 0 0 0,2 6 0 0 0,-10 16 0 0 0,0 0 0 0 0,1 0 0 0 0,0 0 0 0 0,0 1 0 0 0,1 0 0 0 0,18-17 0 0 0,11-7 0 0 0,-4-2 0 0 0,-23 28 0 0 0,0 0 0 0 0,1 0 0 0 0,1 1 0 0 0,-1 1 0 0 0,1 0 0 0 0,0 1 0 0 0,21-7 0 0 0,-24 9 0 0 0,-1 0 0 0 0,1 1 0 0 0,-1 0 0 0 0,1 1 0 0 0,0-1 0 0 0,0 2 0 0 0,0-1 0 0 0,0 1 0 0 0,0 1 0 0 0,0 0 0 0 0,-1 0 0 0 0,1 0 0 0 0,10 4 0 0 0,-8 0 0 0 0,1 1 0 0 0,0 1 0 0 0,-1 0 0 0 0,0 0 0 0 0,13 12 0 0 0,2 2 0 0 0,-17-12 0 0 0,0 1 0 0 0,0 0 0 0 0,-1 0 0 0 0,13 22 0 0 0,-8-12 0 0 0,46 81 0 0 0,-50-86 0 0 0,0 1 0 0 0,0 0 0 0 0,-1 1 0 0 0,-1-1 0 0 0,9 34 0 0 0,6 30 0 0 0,-11-44 0 0 0,-1 0 0 0 0,-2 1 0 0 0,-2 0 0 0 0,4 63 0 0 0,-10-75 0 0 0,-1 0 0 0 0,-4 26 0 0 0,4-43 0 0 0,-1 0 0 0 0,0 0 0 0 0,-1-1 0 0 0,0 1 0 0 0,0-1 0 0 0,0 0 0 0 0,-1 0 0 0 0,0 0 0 0 0,0 0 0 0 0,-7 7 0 0 0,3-6 0 0 0,0 0 0 0 0,0 0 0 0 0,-1 0 0 0 0,-12 7 0 0 0,0 0 0 0 0,15-13 0 0 0,-1 1 0 0 0,1-1 0 0 0,-1 0 0 0 0,0-1 0 0 0,0 0 0 0 0,1 0 0 0 0,-1 0 0 0 0,0-1 0 0 0,-8 0 0 0 0,0 1 0 0 0,-2-1 0 0 0,0 0 0 0 0,-1 0 0 0 0,1-2 0 0 0,0 0 0 0 0,-29-7 0 0 0,40 6 0 0 0,0 1 0 0 0,0-1 0 0 0,0 0 0 0 0,0-1 0 0 0,0 0 0 0 0,1 1 0 0 0,-1-2 0 0 0,1 1 0 0 0,0-1 0 0 0,-6-7 0 0 0,-20-17 0 0 0,12 16 0 0 0,15 11 0 0 0,0 0 0 0 0,1-1 0 0 0,-1 0 0 0 0,1 1 0 0 0,-1-1 0 0 0,1-1 0 0 0,0 1 0 0 0,0 0 0 0 0,1-1 0 0 0,-1 1 0 0 0,-3-7 0 0 0,-2-6 0 0 0,-1 2 0 0 0,-18-24 0 0 0,20 29 0 0 0,0 0 0 0 0,0 0 0 0 0,2 0 0 0 0,-1-1 0 0 0,1 1 0 0 0,0-1 0 0 0,-6-21 0 0 0,-7-24 0 0 0,14 46 0 0 0,0-2 0 0 0,0 1 0 0 0,1 0 0 0 0,1-1 0 0 0,0 1 0 0 0,-1-21 0 0 0,1-7 0 0 0,1 27 0 0 0,0 1 0 0 0,1 0 0 0 0,0-1 0 0 0,1 1 0 0 0,0 0 0 0 0,0 0 0 0 0,1 0 0 0 0,0 0 0 0 0,8-19 0 0 0,-7 23 0 0 0,14-29 0 0 0,27-39 0 0 0,-15 28 0 0 0,-23 35 0 0 0,1 0 0 0 0,0 1 0 0 0,0 0 0 0 0,18-18 0 0 0,-3 6 0 0 0,30-39 0 0 0,10-10 0 0 0,-51 61 0 0 0,11-13 0 0 0,1 1 0 0 0,1 0 0 0 0,1 2 0 0 0,1 1 0 0 0,48-27 0 0 0,-19 18 0 0 0,-44 22 0 0 0,0 0 0 0 0,0 1 0 0 0,0 0 0 0 0,21-5 0 0 0,28-11 0 0 0,-50 17 0 0 0,-1 0 0 0 0,1 0 0 0 0,0 1 0 0 0,-1 1 0 0 0,1 0 0 0 0,20-2 0 0 0,24 1 0 0 0,-29 0 0 0 0,0 2 0 0 0,1 0 0 0 0,-1 2 0 0 0,0 1 0 0 0,0 1 0 0 0,28 6 0 0 0,-46-6 0 0 0,0-1 0 0 0,0 1 0 0 0,0 0 0 0 0,0 0 0 0 0,0 1 0 0 0,-1 0 0 0 0,0 0 0 0 0,0 1 0 0 0,0-1 0 0 0,0 1 0 0 0,-1 0 0 0 0,7 8 0 0 0,5 16 0 0 0,13-10 0 0 0,-23-9 0 0 0,0-1 0 0 0,-1 1 0 0 0,0 1 0 0 0,-1-1 0 0 0,0 1 0 0 0,0 0 0 0 0,4 16 0 0 0,0 10 0 0 0,-1 0 0 0 0,-1 0 0 0 0,-3 0 0 0 0,-1 1 0 0 0,-1 0 0 0 0,-2-1 0 0 0,-2 1 0 0 0,-11 65 0 0 0,2-65 0 0 0,-2 0 0 0 0,-1 0 0 0 0,-2-2 0 0 0,-32 55 0 0 0,42-80 0 0 0,-1-1 0 0 0,0-1 0 0 0,-1 1 0 0 0,-11 9 0 0 0,-17 24 0 0 0,30-33 0 0 0,-1 2 0 0 0,-1 0 0 0 0,-1 0 0 0 0,1 0 0 0 0,-19 17 0 0 0,-49 29 0 0 0,73-55 0 0 0,-2 2 0 0 0,-1-1 0 0 0,1 1 0 0 0,-1-1 0 0 0,0 0 0 0 0,0 0 0 0 0,-1-1 0 0 0,1 0 0 0 0,-1 0 0 0 0,-7 2 0 0 0,-11 4 0 0 0,0-2 0 0 0,-28 6 0 0 0,46-12 0 0 0,1 0 0 0 0,-1 0 0 0 0,1-1 0 0 0,-1 1 0 0 0,0-1 0 0 0,1-1 0 0 0,-1 1 0 0 0,1-1 0 0 0,-1 0 0 0 0,1-1 0 0 0,0 0 0 0 0,-1 0 0 0 0,1 0 0 0 0,-11-6 0 0 0,-6-8 0 0 0,1 0 0 0 0,0-2 0 0 0,2 0 0 0 0,0-2 0 0 0,1 0 0 0 0,1-1 0 0 0,-18-28 0 0 0,14 15-4 0 0,2-1 0 0 0,2-1 0 0 0,-16-41 0 0 0,26 53-1 0 0,1 0 1 0 0,1-1 0 0 0,1 0-1 0 0,1 0 1 0 0,1 0 0 0 0,0-29-1 0 0,3 43 1 0 0,-1-1 3 0 0,1 1 0 0 0,0-1 0 0 0,1 1 1 0 0,0-1-1 0 0,1 1 0 0 0,0 0 1 0 0,1 0-1 0 0,0 0 0 0 0,5-11 0 0 0,3 1-8 0 0,0 2 0 0 0,1-1 0 0 0,0 1 0 0 0,22-23 0 0 0,14-14 1 0 0,-34 39 7 0 0,0 1 1 0 0,1 1-1 0 0,29-25 0 0 0,-20 21 2 0 0,5-4 1 0 0,1 1 1 0 0,1 2-1 0 0,1 1 1 0 0,39-18 0 0 0,14-5 0 0 0,-69 32-3 0 0,1 1 0 0 0,-1 1 0 0 0,1 1 0 0 0,1 0-1 0 0,34-8 1 0 0,22 1 10 0 0,-4 0 19 0 0,1 3 1 0 0,100-2 0 0 0,-63 18-30 0 0,-97-3 0 0 0,-1 0 0 0 0,1 0 0 0 0,-1 1 0 0 0,1 0 0 0 0,-1 1 0 0 0,0 0 0 0 0,17 11 0 0 0,27 17 0 0 0,-39-7 0 0 0,13-7 0 0 0,-17 11 0 0 0,2-8 0 0 0,5 16 0 0 0,29 124 0 0 0,-42-139 0 0 0,0 2 0 0 0,-1 0 0 0 0,-1 0 0 0 0,0 26 0 0 0,-2-8 0 0 0,1-27 0 0 0,-2 0 0 0 0,0 0 0 0 0,0 0 0 0 0,-2 0 0 0 0,1 0 0 0 0,-2 0 0 0 0,0 0 0 0 0,-11 28 0 0 0,3-1 0 0 0,10-36 0 0 0,0 1 0 0 0,-1-1 0 0 0,0 0 0 0 0,0 0 0 0 0,0 0 0 0 0,-5 9 0 0 0,-8 10 0 0 0,-2-1 0 0 0,0 0 0 0 0,-1-2 0 0 0,-2 0 0 0 0,0-1 0 0 0,-1-1 0 0 0,-28 20 0 0 0,26-24 0 0 0,-1 0 0 0 0,0-2 0 0 0,-1-2 0 0 0,-1 0 0 0 0,0-1 0 0 0,-1-2 0 0 0,0 0 0 0 0,0-2 0 0 0,-1-1 0 0 0,1-1 0 0 0,-1-2 0 0 0,-51 1 0 0 0,66-4 0 0 0,0-1 0 0 0,0 0 0 0 0,1-1 0 0 0,-1 0 0 0 0,1-1 0 0 0,-1 0 0 0 0,-22-10 0 0 0,7-1 0 0 0,1-2 0 0 0,0-1 0 0 0,2-1 0 0 0,0-1 0 0 0,1-2 0 0 0,1 0 0 0 0,-34-41 0 0 0,33 35 0 0 0,0-2 0 0 0,2 0 0 0 0,2-2 0 0 0,-29-56 0 0 0,38 62 0 0 0,1-1 0 0 0,1 0 0 0 0,2-1 0 0 0,1 1 0 0 0,1-1 0 0 0,1-1 0 0 0,1 1 0 0 0,1 0 0 0 0,3-39 0 0 0,1 58 0 0 0,-1 0 0 0 0,1 0 0 0 0,0 0 0 0 0,1 0 0 0 0,0 1 0 0 0,7-14 0 0 0,2-6 0 0 0,-8 15 0 0 0,0 2 0 0 0,-1-1 0 0 0,2 1 0 0 0,0 0 0 0 0,0 1 0 0 0,0-1 0 0 0,12-14 0 0 0,85-94-12 0 0,59-44-11 0 0,-138 142 24 0 0,103-84 18 0 0,-106 90-16 0 0,1 0 0 0 0,0 1 0 0 0,1 2 0 0 0,34-14 0 0 0,65-25-3 0 0,-80 31 0 0 0,1 2 0 0 0,0 2 0 0 0,51-11 0 0 0,-51 18 0 0 0,-21 2 0 0 0,1 1 0 0 0,-1 1 0 0 0,1 1 0 0 0,0 1 0 0 0,-1 1 0 0 0,1 1 0 0 0,0 0 0 0 0,0 2 0 0 0,21 5 0 0 0,-24-2 0 0 0,0 1 0 0 0,-1 1 0 0 0,0 0 0 0 0,0 2 0 0 0,-1 0 0 0 0,0 1 0 0 0,0 1 0 0 0,21 18 0 0 0,-23-14 0 0 0,-1 0 0 0 0,0 2 0 0 0,-1-1 0 0 0,-1 2 0 0 0,-1 0 0 0 0,11 21 0 0 0,-14-25 0 0 0,0 4 0 0 0,-1 0 0 0 0,-1 1 0 0 0,0 1 0 0 0,-2-1 0 0 0,4 31 0 0 0,1-1 0 0 0,-4-16 0 0 0,-2-1 0 0 0,-2 1 0 0 0,-1 0 0 0 0,-1-1 0 0 0,-1 1 0 0 0,-3-1 0 0 0,-9 41 0 0 0,9-47 0 0 0,-4 11 0 0 0,-3 0 0 0 0,0-1 0 0 0,-3 0 0 0 0,-1-1 0 0 0,-30 48 0 0 0,30-53 0 0 0,-73 103 0 0 0,65-95 0 0 0,-2-1 0 0 0,-2-2 0 0 0,-1-1 0 0 0,-53 48 0 0 0,72-74 0 0 0,1-1 0 0 0,-2 0 0 0 0,1 0 0 0 0,-12 5 0 0 0,-26 16 0 0 0,35-18 0 0 0,9-7 0 0 0,-1 1 0 0 0,0-1 0 0 0,1 0 0 0 0,-1 0 0 0 0,0-1 0 0 0,0 0 0 0 0,0 0 0 0 0,0 0 0 0 0,-7 1 0 0 0,-46 13 0 0 0,38-10 0 0 0,0 0 0 0 0,-1-2 0 0 0,1 0 0 0 0,-1-1 0 0 0,0-1 0 0 0,0-1 0 0 0,-31-2 0 0 0,46-1 0 0 0,0 1 0 0 0,0-1 0 0 0,0 0 0 0 0,0 0 0 0 0,0-1 0 0 0,1 0 0 0 0,-1 0 0 0 0,-5-4 0 0 0,-11-6 0 0 0,-4-2 0 0 0,1-1 0 0 0,1-1 0 0 0,0-1 0 0 0,2-1 0 0 0,0-1 0 0 0,1-1 0 0 0,1-1 0 0 0,1 0 0 0 0,1-2 0 0 0,1 0 0 0 0,1-1 0 0 0,-16-36 0 0 0,18 29 0 0 0,1-1 0 0 0,2 0 0 0 0,1-1 0 0 0,2 0 0 0 0,1-1 0 0 0,2 0 0 0 0,1 0 0 0 0,2 0 0 0 0,4-64 0 0 0,0 85 0 0 0,0-1 0 0 0,1 1 0 0 0,0 0 0 0 0,1 1 0 0 0,1-1 0 0 0,0 1 0 0 0,7-14 0 0 0,7-7 0 0 0,29-39 0 0 0,-22 35 0 0 0,-5 9 0 0 0,2 1 0 0 0,0 1 0 0 0,2 0 0 0 0,2 2 0 0 0,35-26 0 0 0,-2 6 0 0 0,104-56 0 0 0,-109 74 0 0 0,1 2 0 0 0,1 3 0 0 0,74-19 0 0 0,-103 35 0 0 0,-1 1 0 0 0,38-1 0 0 0,-26 3 0 0 0,-9 1 0 0 0,55 2 0 0 0,-74 0 0 0 0,0 2 0 0 0,1-1 0 0 0,-1 2 0 0 0,0-1 0 0 0,0 2 0 0 0,0-1 0 0 0,21 11 0 0 0,-15-5 0 0 0,0 1 0 0 0,-1 1 0 0 0,-1 0 0 0 0,1 1 0 0 0,-2 1 0 0 0,0 1 0 0 0,0-1 0 0 0,20 29 0 0 0,6 17 0 0 0,-33-51 0 0 0,-1-1 0 0 0,0 2 0 0 0,0-1 0 0 0,-1 1 0 0 0,0 0 0 0 0,0 0 0 0 0,-1 0 0 0 0,-1 1 0 0 0,1-1 0 0 0,-1 1 0 0 0,2 14 0 0 0,8 47 0 0 0,-8-52 0 0 0,-1 1 0 0 0,-1-1 0 0 0,1 25 0 0 0,-3-8 0 0 0,0 5 0 0 0,-1 1 0 0 0,-2 0 0 0 0,-2-1 0 0 0,-2 1 0 0 0,-18 67 0 0 0,-74 144 0 0 0,81-221 0 0 0,-28 41 0 0 0,-5 8 0 0 0,35-56 0 0 0,-1 0 0 0 0,-1-2 0 0 0,0 0 0 0 0,-2 0 0 0 0,-1-2 0 0 0,-25 21 0 0 0,27-26 0 0 0,-1-1 0 0 0,-1-1 0 0 0,0 0 0 0 0,0-2 0 0 0,-2-1 0 0 0,1 0 0 0 0,-40 13 0 0 0,46-20 0 0 0,-1 0 0 0 0,0-1 0 0 0,-28 2 0 0 0,37-5 0 0 0,1 0 0 0 0,-1 0 0 0 0,0-1 0 0 0,1 0 0 0 0,-1 0 0 0 0,1-1 0 0 0,-1 1 0 0 0,1-2 0 0 0,0 1 0 0 0,-1 0 0 0 0,1-1 0 0 0,-6-4 0 0 0,-8-8 0 0 0,1 0 0 0 0,0-1 0 0 0,0-1 0 0 0,2-1 0 0 0,0 0 0 0 0,1-1 0 0 0,1-1 0 0 0,1-1 0 0 0,-13-26 0 0 0,-10-25 0 0 0,-39-114 0 0 0,73 177 0 0 0,-6-20 0 0 0,1-1 0 0 0,2 0 0 0 0,0 0 0 0 0,3 0 0 0 0,0 0 0 0 0,3-42 0 0 0,0 56 0 0 0,2 0 0 0 0,0 0 0 0 0,1 0 0 0 0,0 1 0 0 0,2-1 0 0 0,0 1 0 0 0,0 0 0 0 0,1 0 0 0 0,12-19 0 0 0,10-13 0 0 0,48-61 0 0 0,-59 85 0 0 0,8-6 0 0 0,1 2 0 0 0,1 1 0 0 0,2 1 0 0 0,0 2 0 0 0,1 0 0 0 0,2 2 0 0 0,46-23 0 0 0,-48 29 0 0 0,1 2 0 0 0,40-12 0 0 0,-33 13 0 0 0,-7 2 0 0 0,2 1 0 0 0,-1 2 0 0 0,1 2 0 0 0,39-3 0 0 0,132 7 0 0 0,-189 2 0 0 0,-1 1 0 0 0,1 0 0 0 0,0 1 0 0 0,-1 1 0 0 0,0 0 0 0 0,0 1 0 0 0,17 8 0 0 0,1 3 0 0 0,-1 2 0 0 0,30 22 0 0 0,-48-27 0 0 0,0-1 0 0 0,-1 1 0 0 0,17 25 0 0 0,-18-24 0 0 0,-5-4 0 0 0,0 0 0 0 0,0 0 0 0 0,-1 0 0 0 0,0 1 0 0 0,-1 0 0 0 0,6 21 0 0 0,8 66 0 0 0,-17-94 0 0 0,3 37 0 0 0,-2 0 0 0 0,-4 48 0 0 0,0-18 0 0 0,1-47 0 0 0,-1 0 0 0 0,-1 0 0 0 0,-1 0 0 0 0,-2-1 0 0 0,0 1 0 0 0,-1-2 0 0 0,-1 1 0 0 0,-18 33 0 0 0,-3-3 0 0 0,22-37 0 0 0,2-2 0 0 0,-1-1 0 0 0,-1 0 0 0 0,0 0 0 0 0,-10 14 0 0 0,-54 89 0 0 0,-3 3 0 0 0,64-105 0 0 0,-1-1 0 0 0,0 0 0 0 0,-1-1 0 0 0,-1 0 0 0 0,0-1 0 0 0,-18 12 0 0 0,27-20 0 0 0,-19 12 0 0 0,-1-1 0 0 0,0-1 0 0 0,-27 11 0 0 0,44-21 0 0 0,0-1 0 0 0,-1 0 0 0 0,1 0 0 0 0,0-1 0 0 0,-1 0 0 0 0,1 0 0 0 0,-9-1 0 0 0,13 0 0 0 0,-1 0 0 0 0,1-1 0 0 0,-1 1 0 0 0,1-1 0 0 0,0 0 0 0 0,-1 0 0 0 0,1 0 0 0 0,0-1 0 0 0,0 1 0 0 0,0-1 0 0 0,0 0 0 0 0,0 0 0 0 0,0 0 0 0 0,0 0 0 0 0,-4-5 0 0 0,-58-90 0 0 0,39 60 0 0 0,-33-63 0 0 0,54 89 0 0 0,1 0 0 0 0,0 0 0 0 0,0 0 0 0 0,-1-13 0 0 0,-8-24 0 0 0,-1-2 0 0 0,3-2 0 0 0,-9-90 0 0 0,19 134 0 0 0,-1-6 0 0 0,1 0 0 0 0,1 0 0 0 0,0-1 0 0 0,0 1 0 0 0,2 0 0 0 0,0 0 0 0 0,0 0 0 0 0,1 0 0 0 0,1 0 0 0 0,0 1 0 0 0,1-1 0 0 0,1 1 0 0 0,0 0 0 0 0,9-14 0 0 0,7-9 0 0 0,2 0 0 0 0,1 2 0 0 0,1 1 0 0 0,46-43 0 0 0,-51 56 0 0 0,34-30 0 0 0,86-61 0 0 0,-125 102 0 0 0,1 0 0 0 0,-1 1 0 0 0,34-10 0 0 0,10-6 0 0 0,-32 12 0 0 0,1 0 0 0 0,1 2 0 0 0,-1 1 0 0 0,1 2 0 0 0,51-6 0 0 0,152 2 0 0 0,-221 10 0 0 0,1 1 0 0 0,0 1 0 0 0,0 0 0 0 0,-1 1 0 0 0,1 0 0 0 0,0 1 0 0 0,-1 0 0 0 0,22 10 0 0 0,-11 2 0 0 0,23 10 0 0 0,-37-20 0 0 0,0 1 0 0 0,-1 0 0 0 0,1 0 0 0 0,-1 0 0 0 0,0 1 0 0 0,-1 1 0 0 0,0-1 0 0 0,0 1 0 0 0,-1 0 0 0 0,0 1 0 0 0,6 9 0 0 0,-8-12 0 0 0,3 8 0 0 0,0 0 0 0 0,-1 1 0 0 0,0 0 0 0 0,-1 0 0 0 0,-1 0 0 0 0,0 1 0 0 0,2 27 0 0 0,2-1 0 0 0,-3-10 0 0 0,-2-1 0 0 0,-1 0 0 0 0,-1 1 0 0 0,-2-1 0 0 0,-1 1 0 0 0,-1-1 0 0 0,-13 49 0 0 0,10-58 0 0 0,-2 0 0 0 0,-10 20 0 0 0,-9 22 0 0 0,19-43 0 0 0,-6 22 0 0 0,-3-1 0 0 0,-29 54 0 0 0,-36 32 0 0 0,56-87 0 0 0,22-33 0 0 0,-1 0 0 0 0,0 0 0 0 0,0 0 0 0 0,-1 0 0 0 0,0-1 0 0 0,-1 0 0 0 0,1-1 0 0 0,-1 1 0 0 0,0-1 0 0 0,-10 6 0 0 0,15-11 0 0 0,-5 2 0 0 0,0 1 0 0 0,1 0 0 0 0,0 0 0 0 0,-1 0 0 0 0,1 1 0 0 0,1 0 0 0 0,-11 10 0 0 0,9-8 0 0 0,0-1 0 0 0,-1 0 0 0 0,0 0 0 0 0,0-1 0 0 0,0 0 0 0 0,-1-1 0 0 0,1 0 0 0 0,-1 0 0 0 0,0-1 0 0 0,0 0 0 0 0,-1 0 0 0 0,1-1 0 0 0,-10 1 0 0 0,13-2 0 0 0,1-1 0 0 0,0 1 0 0 0,0-1 0 0 0,-1 0 0 0 0,1 0 0 0 0,0-1 0 0 0,0 1 0 0 0,-1-1 0 0 0,1-1 0 0 0,0 1 0 0 0,0-1 0 0 0,0 1 0 0 0,0-2 0 0 0,0 1 0 0 0,1 0 0 0 0,-1-1 0 0 0,-6-5 0 0 0,-8-20 0 0 0,-3 9 0 0 0,19 17 0 0 0,0-1 0 0 0,-1 1 0 0 0,1-1 0 0 0,0 0 0 0 0,1 0 0 0 0,-1 0 0 0 0,0 0 0 0 0,1-1 0 0 0,0 1 0 0 0,-3-6 0 0 0,-37-76 0 0 0,24 50 0 0 0,1-2 0 0 0,-16-48 0 0 0,16 29 0 0 0,-1 3 0 0 0,2-2 0 0 0,3 0 0 0 0,-11-92 0 0 0,22 121 0 0 0,-1-4 0 0 0,1-1 0 0 0,2 1 0 0 0,0-1 0 0 0,3 1 0 0 0,0 0 0 0 0,8-31 0 0 0,-1 32 0 0 0,1 0 0 0 0,2 0 0 0 0,0 1 0 0 0,2 1 0 0 0,1 0 0 0 0,1 1 0 0 0,1 1 0 0 0,2 0 0 0 0,0 2 0 0 0,2 0 0 0 0,34-28 0 0 0,-15 17 0 0 0,-18 13 0 0 0,2 0 0 0 0,0 2 0 0 0,48-27 0 0 0,-44 32 0 0 0,-14 6 0 0 0,0 0 0 0 0,0 2 0 0 0,0 0 0 0 0,0 0 0 0 0,1 2 0 0 0,26-5 0 0 0,49-7 0 0 0,-44 6 0 0 0,60-4 0 0 0,-94 13 0 0 0,0 1 0 0 0,0 0 0 0 0,0 1 0 0 0,0 1 0 0 0,0-1 0 0 0,0 2 0 0 0,-1 0 0 0 0,1 1 0 0 0,17 7 0 0 0,-3 4 0 0 0,0 1 0 0 0,-1 1 0 0 0,0 1 0 0 0,-2 1 0 0 0,0 2 0 0 0,-1 0 0 0 0,-1 2 0 0 0,22 29 0 0 0,-26-26 0 0 0,29 55 0 0 0,-40-68 0 0 0,-2-1 0 0 0,0 0 0 0 0,-2 1 0 0 0,1-1 0 0 0,-1 0 0 0 0,2 26 0 0 0,2 6 0 0 0,4 8 0 0 0,-3 0 0 0 0,-2 0 0 0 0,-3 1 0 0 0,-1 0 0 0 0,-11 96 0 0 0,6-133 0 0 0,-1 1 0 0 0,-1 0 0 0 0,0-1 0 0 0,-12 22 0 0 0,10-21 0 0 0,0 0 0 0 0,1 0 0 0 0,-6 29 0 0 0,7-27 0 0 0,-1-1 0 0 0,0 0 0 0 0,-1 0 0 0 0,-1-1 0 0 0,-1 1 0 0 0,0-2 0 0 0,-1 1 0 0 0,-17 19 0 0 0,9-10 0 0 0,-24 44 0 0 0,29-43 0 0 0,-1-1 0 0 0,-2 0 0 0 0,-1-1 0 0 0,0-1 0 0 0,-2-1 0 0 0,-31 30 0 0 0,-18-4 0 0 0,65-46 0 0 0,-1-1 0 0 0,1 0 0 0 0,0 0 0 0 0,-1 0 0 0 0,1 0 0 0 0,-1-1 0 0 0,1 0 0 0 0,-1 1 0 0 0,0-1 0 0 0,1-1 0 0 0,-1 1 0 0 0,0 0 0 0 0,0-1 0 0 0,0 0 0 0 0,0 0 0 0 0,0 0 0 0 0,1 0 0 0 0,-1-1 0 0 0,0 1 0 0 0,0-1 0 0 0,0 0 0 0 0,1 0 0 0 0,-1-1 0 0 0,1 1 0 0 0,-1-1 0 0 0,1 0 0 0 0,-1 0 0 0 0,1 0 0 0 0,0 0 0 0 0,0 0 0 0 0,0-1 0 0 0,0 1 0 0 0,0-1 0 0 0,-3-4 0 0 0,6 7 0 0 0,-13-22 0 0 0,1 0 0 0 0,1 0 0 0 0,1-1 0 0 0,1 0 0 0 0,-7-29 0 0 0,13 42 0 0 0,0 0 0 0 0,-1 0 0 0 0,-9-17 0 0 0,-6-17 0 0 0,12 16 0 0 0,2-1 0 0 0,-3-36 0 0 0,0-2 0 0 0,2 15 0 0 0,0-90 0 0 0,6 131 0 0 0,1 0 0 0 0,1 0 0 0 0,-1 0 0 0 0,2 0 0 0 0,7-20 0 0 0,-1 1 0 0 0,-2 5 0 0 0,-4 11 0 0 0,1 0 0 0 0,0 1 0 0 0,1-1 0 0 0,11-21 0 0 0,-8 21 0 0 0,15-27 0 0 0,1 0 0 0 0,2 1 0 0 0,2 2 0 0 0,2 1 0 0 0,39-39 0 0 0,-48 56 0 0 0,1-2 0 0 0,2 0 0 0 0,0 1 0 0 0,1 2 0 0 0,1 0 0 0 0,0 2 0 0 0,39-18 0 0 0,-14 14 0 0 0,-14 5 0 0 0,54-14 0 0 0,-69 24 0 0 0,0 2 0 0 0,0 0 0 0 0,31-1 0 0 0,-47 4 0 0 0,1 1 0 0 0,-1 0 0 0 0,1 1 0 0 0,0-1 0 0 0,-1 1 0 0 0,1 1 0 0 0,-1-1 0 0 0,0 1 0 0 0,1 0 0 0 0,-1 0 0 0 0,0 1 0 0 0,0 0 0 0 0,0 0 0 0 0,-1 1 0 0 0,10 6 0 0 0,6 18 0 0 0,-5-15 0 0 0,-14-11 0 0 0,0-1 0 0 0,0 1 0 0 0,0 0 0 0 0,0 0 0 0 0,-1 0 0 0 0,1-1 0 0 0,0 2 0 0 0,-1-1 0 0 0,1 0 0 0 0,-1 0 0 0 0,0 0 0 0 0,0 1 0 0 0,0-1 0 0 0,0 0 0 0 0,1 5 0 0 0,1 1 0 0 0,-1 0 0 0 0,1-1 0 0 0,1 1 0 0 0,0-1 0 0 0,4 7 0 0 0,-4-8 0 0 0,-1 0 0 0 0,1 0 0 0 0,-1 0 0 0 0,-1 1 0 0 0,1-1 0 0 0,1 8 0 0 0,7 31 0 0 0,-1 1 0 0 0,-3 0 0 0 0,3 83 0 0 0,-9-77 0 0 0,-2 69 0 0 0,0-109 0 0 0,0 1 0 0 0,-1-1 0 0 0,-1 0 0 0 0,0 0 0 0 0,0 0 0 0 0,-1 0 0 0 0,-7 13 0 0 0,3-7 0 0 0,1-1 0 0 0,1 1 0 0 0,-7 30 0 0 0,-7 24 0 0 0,5-30 0 0 0,10-24 0 0 0,-2 0 0 0 0,0 0 0 0 0,-1 0 0 0 0,-15 24 0 0 0,10-25 0 0 0,9-13 0 0 0,1 0 0 0 0,0 0 0 0 0,0 0 0 0 0,0 0 0 0 0,0 1 0 0 0,1 0 0 0 0,0-1 0 0 0,-3 7 0 0 0,2-3 0 0 0,0 0 0 0 0,-1 0 0 0 0,0 0 0 0 0,-1-1 0 0 0,1 1 0 0 0,-2-1 0 0 0,1 0 0 0 0,-1-1 0 0 0,0 1 0 0 0,0-1 0 0 0,0 0 0 0 0,-1-1 0 0 0,0 0 0 0 0,-15 9 0 0 0,18-12 0 0 0,0 0 0 0 0,1 0 0 0 0,0 0 0 0 0,-1 1 0 0 0,1-1 0 0 0,0 1 0 0 0,-5 5 0 0 0,5-4 0 0 0,1-1 0 0 0,-1 0 0 0 0,-1 0 0 0 0,1-1 0 0 0,0 1 0 0 0,-1-1 0 0 0,1 0 0 0 0,-1 1 0 0 0,0-2 0 0 0,0 1 0 0 0,1 0 0 0 0,-1-1 0 0 0,-5 2 0 0 0,-12 0 0 0 0,1 0 0 0 0,-40 0 0 0 0,53-3 0 0 0,1 0 0 0 0,-1 0 0 0 0,0-1 0 0 0,0 0 0 0 0,0 0 0 0 0,1-1 0 0 0,-1 0 0 0 0,1 0 0 0 0,-1 0 0 0 0,1-1 0 0 0,0 0 0 0 0,-7-4 0 0 0,-11-21 0 0 0,-41-28 0 0 0,30 13 0 0 0,2 0 0 0 0,3-3 0 0 0,1 0 0 0 0,-44-99 0 0 0,65 121 0 0 0,1 0 0 0 0,1 0 0 0 0,2 0 0 0 0,0-1 0 0 0,1 0 0 0 0,2 1 0 0 0,2-38 0 0 0,-1 51 0 0 0,-1-3 0 0 0,1 1 0 0 0,1 0 0 0 0,1 0 0 0 0,-1 0 0 0 0,2 0 0 0 0,0 0 0 0 0,9-25 0 0 0,3 9 0 0 0,2 1 0 0 0,0 1 0 0 0,2 0 0 0 0,1 1 0 0 0,1 2 0 0 0,1 0 0 0 0,1 1 0 0 0,1 1 0 0 0,1 1 0 0 0,1 1 0 0 0,41-23 0 0 0,-32 24 0 0 0,-25 13 0 0 0,0 0 0 0 0,0 1 0 0 0,0 0 0 0 0,1 1 0 0 0,0 0 0 0 0,0 1 0 0 0,15-3 0 0 0,-15 4 0 0 0,0 0 0 0 0,0-1 0 0 0,18-8 0 0 0,-18 7 0 0 0,-1 0 0 0 0,1 1 0 0 0,0 0 0 0 0,17-2 0 0 0,21-1 0 0 0,65 1 0 0 0,-97 6 0 0 0,0 0 0 0 0,1 1 0 0 0,-2 1 0 0 0,1 0 0 0 0,0 1 0 0 0,-1 1 0 0 0,28 12 0 0 0,-3 1 0 0 0,-21-10 0 0 0,0 2 0 0 0,0 0 0 0 0,-1 0 0 0 0,30 24 0 0 0,-41-27 0 0 0,4 2 0 0 0,-1 1 0 0 0,0 1 0 0 0,-1 0 0 0 0,10 14 0 0 0,4 5 0 0 0,-17-23 0 0 0,-1 1 0 0 0,0 0 0 0 0,0 0 0 0 0,0 0 0 0 0,-1 1 0 0 0,0 0 0 0 0,-1 0 0 0 0,5 14 0 0 0,2 27 0 0 0,-3 0 0 0 0,-2 1 0 0 0,0 67 0 0 0,-7-93 0 0 0,0 1 0 0 0,-2-1 0 0 0,0 0 0 0 0,-2 0 0 0 0,-1-1 0 0 0,-1 1 0 0 0,-1-1 0 0 0,-19 41 0 0 0,-2 0 0 0 0,20-44 0 0 0,0 0 0 0 0,-20 30 0 0 0,9-19 0 0 0,0 0 0 0 0,-2-1 0 0 0,-32 37 0 0 0,32-38 0 0 0,20-28 0 0 0,1 1 0 0 0,0-1 0 0 0,-1 0 0 0 0,0 1 0 0 0,0-1 0 0 0,0 0 0 0 0,0 0 0 0 0,0 0 0 0 0,0 0 0 0 0,0-1 0 0 0,0 1 0 0 0,-1 0 0 0 0,-3 1 0 0 0,-17 12 0 0 0,15-9 0 0 0,0 0 0 0 0,0-1 0 0 0,0-1 0 0 0,-13 6 0 0 0,2-4 0 0 0,-35 7 0 0 0,52-12 0 0 0,0-1 0 0 0,-1 0 0 0 0,1 0 0 0 0,-1 0 0 0 0,1 0 0 0 0,0-1 0 0 0,-1 1 0 0 0,1-1 0 0 0,-1 1 0 0 0,1-1 0 0 0,0 0 0 0 0,0 0 0 0 0,0 0 0 0 0,-1 0 0 0 0,1 0 0 0 0,0-1 0 0 0,0 1 0 0 0,0-1 0 0 0,-1-1 0 0 0,-20-20 0 0 0,2-2 0 0 0,1 0 0 0 0,-23-36 0 0 0,28 33 0 0 0,2-1 0 0 0,1 0 0 0 0,1-1 0 0 0,1 0 0 0 0,2-1 0 0 0,1 0 0 0 0,-3-35 0 0 0,1-73 0 0 0,8 131 0 0 0,1 0 0 0 0,0-1 0 0 0,1 1 0 0 0,-1-1 0 0 0,2 1 0 0 0,-1 0 0 0 0,1-1 0 0 0,0 1 0 0 0,1 0 0 0 0,3-8 0 0 0,5-5 0 0 0,0 0 0 0 0,16-21 0 0 0,-2 3 0 0 0,-15 25-1 0 0,0 0-1 0 0,1 1 1 0 0,1 0 0 0 0,0 1-1 0 0,1 1 1 0 0,0 0 0 0 0,1 1-1 0 0,0 0 1 0 0,0 1 0 0 0,1 0-1 0 0,18-7 1 0 0,4-7 6 0 0,-35 21-4 0 0,1 0 0 0 0,-1 0-1 0 0,1 0 1 0 0,0 1-1 0 0,0-1 1 0 0,-1 0 0 0 0,1 1-1 0 0,0 0 1 0 0,1 0 0 0 0,-1 0-1 0 0,0 0 1 0 0,0 0-1 0 0,0 1 1 0 0,1-1 0 0 0,-1 1-1 0 0,6 0 1 0 0,31-1-1 0 0,56 3 0 0 0,-87-1 0 0 0,-1 0 0 0 0,1 0 0 0 0,-1 1 0 0 0,1 1 0 0 0,-1-1 0 0 0,0 1 0 0 0,0 1 0 0 0,13 7 0 0 0,-18-9 0 0 0,9 5 0 0 0,0 0 0 0 0,-1 1 0 0 0,0 1 0 0 0,0 0 0 0 0,-1 0 0 0 0,12 15 0 0 0,1 11 0 0 0,-2 2 0 0 0,24 59 0 0 0,-37-75 0 0 0,-1 0 0 0 0,-1 1 0 0 0,-1 0 0 0 0,-1 0 0 0 0,-1 1 0 0 0,0 36 0 0 0,-2 4 0 0 0,-4 96 0 0 0,1-138 0 0 0,-1 0 0 0 0,-1-1 0 0 0,-1 0 0 0 0,-1 0 0 0 0,-14 34 0 0 0,-8 13 0 0 0,-20 40 0 0 0,31-77 0 0 0,-1 0 0 0 0,-32 39 0 0 0,26-23 0 0 0,11-34 0 0 0,10-9 0 0 0,0 0 0 0 0,0 0 0 0 0,1-1 0 0 0,-1 2 0 0 0,1-1 0 0 0,0 0 0 0 0,-4 7 0 0 0,6-9 0 0 0,-1 0 0 0 0,1 1 0 0 0,-1-1 0 0 0,0 0 0 0 0,1 0 0 0 0,-1 0 0 0 0,0 0 0 0 0,0 0 0 0 0,0 0 0 0 0,0 0 0 0 0,0 0 0 0 0,0 0 0 0 0,0 0 0 0 0,0 0 0 0 0,0-1 0 0 0,0 1 0 0 0,0 0 0 0 0,-1-1 0 0 0,1 1 0 0 0,0-1 0 0 0,0 0 0 0 0,-2 1 0 0 0,2-1 0 0 0,-1 1 0 0 0,0-1 0 0 0,1 1 0 0 0,0 0 0 0 0,-1-1 0 0 0,1 1 0 0 0,-1 0 0 0 0,1 0 0 0 0,0 0 0 0 0,-1 0 0 0 0,1 0 0 0 0,0 0 0 0 0,0 0 0 0 0,-2 2 0 0 0,2-1 0 0 0,0-1 0 0 0,0 1 0 0 0,-1 0 0 0 0,1-1 0 0 0,-1 1 0 0 0,1-1 0 0 0,-1 0 0 0 0,0 0 0 0 0,0 1 0 0 0,1-1 0 0 0,-1 0 0 0 0,0 0 0 0 0,0-1 0 0 0,0 1 0 0 0,0 0 0 0 0,0-1 0 0 0,0 1 0 0 0,0-1 0 0 0,0 0 0 0 0,-1 1 0 0 0,1-1 0 0 0,0 0 0 0 0,0 0 0 0 0,0 0 0 0 0,0-1 0 0 0,0 1 0 0 0,0 0 0 0 0,0-1 0 0 0,-3-1 0 0 0,2 0 0 0 0,0-1 0 0 0,0 0 0 0 0,0 0 0 0 0,1 0 0 0 0,-1-1 0 0 0,1 1 0 0 0,0 0 0 0 0,0-1 0 0 0,0 0 0 0 0,0 0 0 0 0,1 1 0 0 0,-1-1 0 0 0,1 0 0 0 0,0 0 0 0 0,0 0 0 0 0,0-5 0 0 0,-6-57 0 0 0,3-119 0 0 0,5 122 0 0 0,-1 47 0 0 0,2 0 0 0 0,0 0 0 0 0,1 0 0 0 0,0 0 0 0 0,11-28 0 0 0,38-75 0 0 0,-32 76 0 0 0,-10 26 0 0 0,1 0 0 0 0,0 0 0 0 0,2 1 0 0 0,-1 0 0 0 0,27-24 0 0 0,1-3 0 0 0,-23 27 0 0 0,1 1 0 0 0,1 0 0 0 0,0 1 0 0 0,22-12 0 0 0,-3 1 0 0 0,-20 16 0 0 0,-1 1 0 0 0,1 1 0 0 0,0 1 0 0 0,1 0 0 0 0,23-4 0 0 0,-33 9 0 0 0,0 1 0 0 0,1-1 0 0 0,-1 2 0 0 0,0-1 0 0 0,0 1 0 0 0,0 1 0 0 0,-1 0 0 0 0,1 0 0 0 0,0 0 0 0 0,0 1 0 0 0,-1 1 0 0 0,0-1 0 0 0,0 1 0 0 0,14 9 0 0 0,-21-12 0 0 0,1 0 0 0 0,-1 0 0 0 0,0 0 0 0 0,0 1 0 0 0,0-1 0 0 0,0 0 0 0 0,0 0 0 0 0,0 1 0 0 0,0-1 0 0 0,0 0 0 0 0,-1 1 0 0 0,1-1 0 0 0,0 1 0 0 0,-1-1 0 0 0,1 3 0 0 0,7 12 0 0 0,-4-13 0 0 0,-1 1 0 0 0,0-1 0 0 0,0 1 0 0 0,0 0 0 0 0,0 0 0 0 0,0 0 0 0 0,-1 0 0 0 0,0 1 0 0 0,0-1 0 0 0,0 1 0 0 0,-1-1 0 0 0,1 1 0 0 0,0 5 0 0 0,-1-8 0 0 0,7 31 0 0 0,-1-1 0 0 0,-2 1 0 0 0,-1 0 0 0 0,-2 0 0 0 0,-1 0 0 0 0,-2 0 0 0 0,-9 62 0 0 0,7-79 0 0 0,-1 1 0 0 0,-1-1 0 0 0,0-1 0 0 0,-1 1 0 0 0,-13 23 0 0 0,3-7 0 0 0,-8 11 0 0 0,19-35 0 0 0,1-1 0 0 0,-1 1 0 0 0,1 0 0 0 0,1 1 0 0 0,-4 10 0 0 0,3-9 0 0 0,-1 0 0 0 0,0 0 0 0 0,-1-1 0 0 0,0 1 0 0 0,0-1 0 0 0,-1 0 0 0 0,0-1 0 0 0,-13 13 0 0 0,-17 21 0 0 0,33-37 0 0 0,-1 0 0 0 0,0 0 0 0 0,0 0 0 0 0,-1-1 0 0 0,1 0 0 0 0,-1 0 0 0 0,0 0 0 0 0,0-1 0 0 0,0 0 0 0 0,0 0 0 0 0,-1-1 0 0 0,1 1 0 0 0,-12 1 0 0 0,16-3 0 0 0,-1-1 0 0 0,1 1 0 0 0,-1-1 0 0 0,1 0 0 0 0,-1 0 0 0 0,1 0 0 0 0,-1 0 0 0 0,1 0 0 0 0,-1-1 0 0 0,1 1 0 0 0,0-1 0 0 0,-1 0 0 0 0,1 1 0 0 0,0-1 0 0 0,-1 0 0 0 0,1-1 0 0 0,0 1 0 0 0,0 0 0 0 0,0 0 0 0 0,0-1 0 0 0,0 1 0 0 0,0-1 0 0 0,0 0 0 0 0,1 0 0 0 0,-1 0 0 0 0,0 0 0 0 0,1 0 0 0 0,0 0 0 0 0,-1 0 0 0 0,1 0 0 0 0,0 0 0 0 0,0 0 0 0 0,0-1 0 0 0,1 1 0 0 0,-1 0 0 0 0,0-1 0 0 0,1 1 0 0 0,-1-1 0 0 0,1 1 0 0 0,0-1 0 0 0,0-3 0 0 0,-10-84 0 0 0,2 40 0 0 0,3 0 0 0 0,3 0 0 0 0,3-55 0 0 0,2 90 0 0 0,1 0 0 0 0,1 0 0 0 0,0 0 0 0 0,1 0 0 0 0,0 1 0 0 0,2 0 0 0 0,9-16 0 0 0,0 0 0 0 0,-9 16 0 0 0,-3 2 0 0 0,1 1 0 0 0,0 0 0 0 0,1 0 0 0 0,0 0 0 0 0,0 1 0 0 0,1 0 0 0 0,1 0 0 0 0,15-13 0 0 0,7-5 0 0 0,-28 25 0 0 0,-1 0 0 0 0,1 1 0 0 0,0-1 0 0 0,0 0 0 0 0,0 1 0 0 0,1 0 0 0 0,-1-1 0 0 0,1 1 0 0 0,-1 1 0 0 0,6-3 0 0 0,0 1 0 0 0,-5 2 0 0 0,0 0 0 0 0,0-1 0 0 0,0 1 0 0 0,-1-1 0 0 0,1 1 0 0 0,0-1 0 0 0,-1 0 0 0 0,0 0 0 0 0,1-1 0 0 0,-1 1 0 0 0,0-1 0 0 0,5-5 0 0 0,-5 6 0 0 0,1 0 0 0 0,0 0 0 0 0,-1 1 0 0 0,1-1 0 0 0,0 1 0 0 0,0 0 0 0 0,-1 0 0 0 0,1 1 0 0 0,0-1 0 0 0,0 1 0 0 0,0-1 0 0 0,0 1 0 0 0,0 0 0 0 0,0 1 0 0 0,7 1 0 0 0,2-2 0 0 0,-11 0 0 0 0,0 0 0 0 0,0 0 0 0 0,0 0 0 0 0,0 1 0 0 0,0-1 0 0 0,0 0 0 0 0,0 1 0 0 0,0-1 0 0 0,0 1 0 0 0,0 0 0 0 0,0 0 0 0 0,0-1 0 0 0,-1 1 0 0 0,1 0 0 0 0,0 1 0 0 0,-1-1 0 0 0,1 0 0 0 0,-1 0 0 0 0,1 1 0 0 0,-1-1 0 0 0,0 1 0 0 0,1-1 0 0 0,-1 1 0 0 0,0 0 0 0 0,1 1 0 0 0,16 18 0 0 0,-14-18 0 0 0,0 1 0 0 0,0 0 0 0 0,-1 0 0 0 0,0 0 0 0 0,0 0 0 0 0,0 1 0 0 0,0-1 0 0 0,0 1 0 0 0,-1 0 0 0 0,0 0 0 0 0,2 6 0 0 0,9 18 0 0 0,-10-24 0 0 0,-1-1 0 0 0,0 1 0 0 0,-1-1 0 0 0,1 1 0 0 0,-1-1 0 0 0,0 1 0 0 0,0 0 0 0 0,0 0 0 0 0,-1 4 0 0 0,6 22 0 0 0,-3-22 0 0 0,0 0 0 0 0,0 0 0 0 0,-1 1 0 0 0,2 11 0 0 0,1 8 0 0 0,-2-10 0 0 0,-2-1 0 0 0,1 0 0 0 0,-4 37 0 0 0,0-6 0 0 0,1-35 0 0 0,0-1 0 0 0,-1 1 0 0 0,-1-1 0 0 0,0 0 0 0 0,-1 0 0 0 0,-1 0 0 0 0,0 0 0 0 0,0-1 0 0 0,-1 0 0 0 0,-1 0 0 0 0,-14 20 0 0 0,6 2 0 0 0,4-5 0 0 0,-27 34 0 0 0,35-56 0 0 0,-1-1 0 0 0,-1 1 0 0 0,1-1 0 0 0,-1 0 0 0 0,-7 7 0 0 0,-11 16 0 0 0,19-24 0 0 0,1 1 0 0 0,-1-1 0 0 0,0-1 0 0 0,-1 1 0 0 0,1 0 0 0 0,-1-1 0 0 0,-5 4 0 0 0,-14 14 0 0 0,22-20 0 0 0,1 0 0 0 0,-1 1 0 0 0,0-1 0 0 0,0 0 0 0 0,0 0 0 0 0,-1 0 0 0 0,1 0 0 0 0,0-1 0 0 0,-1 1 0 0 0,1-1 0 0 0,-1 1 0 0 0,0-1 0 0 0,1 0 0 0 0,-1 0 0 0 0,0 0 0 0 0,0 0 0 0 0,0-1 0 0 0,1 1 0 0 0,-1-1 0 0 0,0 0 0 0 0,0 1 0 0 0,0-1 0 0 0,0 0 0 0 0,0-1 0 0 0,-3 0 0 0 0,3 0 0 0 0,1 0 0 0 0,-1-1 0 0 0,1 1 0 0 0,-1-1 0 0 0,1 0 0 0 0,-1 1 0 0 0,1-1 0 0 0,0 0 0 0 0,0 0 0 0 0,0-1 0 0 0,0 1 0 0 0,0 0 0 0 0,1-1 0 0 0,-1 1 0 0 0,1-1 0 0 0,-1 0 0 0 0,1 1 0 0 0,0-1 0 0 0,0 0 0 0 0,0 0 0 0 0,0-5 0 0 0,-14-49 0 0 0,10 39 0 0 0,1 0 0 0 0,1 0 0 0 0,0 0 0 0 0,1 0 0 0 0,1-26 0 0 0,1 42 0 0 0,0-1 0 0 0,1 0 0 0 0,-1 1 0 0 0,1-1 0 0 0,0 1 0 0 0,0-1 0 0 0,0 1 0 0 0,0 0 0 0 0,0-1 0 0 0,0 1 0 0 0,1 0 0 0 0,-1 0 0 0 0,4-4 0 0 0,12-22 0 0 0,-16 27 0 0 0,0-1 0 0 0,0 0 0 0 0,1 1 0 0 0,-1-1 0 0 0,1 1 0 0 0,-1-1 0 0 0,1 1 0 0 0,-1 0 0 0 0,1 0 0 0 0,0 0 0 0 0,0 0 0 0 0,0 0 0 0 0,-1 0 0 0 0,1 0 0 0 0,0 0 0 0 0,0 1 0 0 0,0-1 0 0 0,0 1 0 0 0,0 0 0 0 0,0-1 0 0 0,1 1 0 0 0,-1 0 0 0 0,0 0 0 0 0,0 0 0 0 0,2 1 0 0 0,-1-1 0 0 0,0 0 0 0 0,0 0 0 0 0,0 0 0 0 0,0 1 0 0 0,0-1 0 0 0,0 1 0 0 0,0 0 0 0 0,0 0 0 0 0,-1 0 0 0 0,1 0 0 0 0,0 1 0 0 0,-1-1 0 0 0,1 1 0 0 0,-1-1 0 0 0,1 1 0 0 0,-1 0 0 0 0,4 4 0 0 0,31 74 0 0 0,-32-70 0 0 0,0 0 0 0 0,-1 0 0 0 0,0 0 0 0 0,-1 1 0 0 0,0-1 0 0 0,0 1 0 0 0,1 20 0 0 0,0 83 0 0 0,-4-90 0 0 0,-2-6 0 0 0,0 0 0 0 0,-1 0 0 0 0,-1 0 0 0 0,0 0 0 0 0,-2-1 0 0 0,-14 33 0 0 0,7-17 0 0 0,7-20 0 0 0,-1-1 0 0 0,-1 0 0 0 0,0-1 0 0 0,0 1 0 0 0,-1-1 0 0 0,0-1 0 0 0,-1 0 0 0 0,-14 11 0 0 0,-5 7 0 0 0,20-21 0 0 0,-1 1 0 0 0,0-1 0 0 0,-1-1 0 0 0,1 1 0 0 0,-1-2 0 0 0,-20 8 0 0 0,-10 6 0 0 0,32-14 0 0 0,-1-2 0 0 0,1 1 0 0 0,-1-1 0 0 0,0 0 0 0 0,1-1 0 0 0,-1 0 0 0 0,-19 0 0 0 0,-71-2 0 0 0,94-1 0 0 0,1 0 0 0 0,-1 0 0 0 0,0-1 0 0 0,0 0 0 0 0,1 0 0 0 0,-1 0 0 0 0,1-1 0 0 0,0 0 0 0 0,0 0 0 0 0,0 0 0 0 0,0 0 0 0 0,0-1 0 0 0,1 0 0 0 0,-1 0 0 0 0,-6-8 0 0 0,-6-5 0 0 0,14 14 0 0 0,1-1 0 0 0,-1 0 0 0 0,1 0 0 0 0,0 0 0 0 0,0 0 0 0 0,1-1 0 0 0,-1 1 0 0 0,1 0 0 0 0,0-1 0 0 0,0 1 0 0 0,1-1 0 0 0,-1 1 0 0 0,1-1 0 0 0,0 1 0 0 0,0-1 0 0 0,0 1 0 0 0,1-1 0 0 0,0 1 0 0 0,0-1 0 0 0,0 1 0 0 0,0-1 0 0 0,0 1 0 0 0,1 0 0 0 0,0 0 0 0 0,0 0 0 0 0,0 0 0 0 0,1 0 0 0 0,4-6 0 0 0,6-3 0 0 0,-1-1 0 0 0,-1 0 0 0 0,20-30 0 0 0,-21 28 0 0 0,-4 9 0 0 0,0 0 0 0 0,0 1 0 0 0,1 0 0 0 0,13-10 0 0 0,24-23 0 0 0,-40 35 0 0 0,-1 1 0 0 0,1-1 0 0 0,0 1 0 0 0,-1-1 0 0 0,2 1 0 0 0,-1 1 0 0 0,0-1 0 0 0,5-2 0 0 0,16-10 0 0 0,72-60 0 0 0,-79 61 0 0 0,1 1 0 0 0,1 1 0 0 0,-1 1 0 0 0,2 1 0 0 0,0 0 0 0 0,0 2 0 0 0,35-10 0 0 0,15-4 0 0 0,-60 18 0 0 0,1-1 0 0 0,-1 2 0 0 0,1-1 0 0 0,0 2 0 0 0,0-1 0 0 0,0 2 0 0 0,0 0 0 0 0,0 0 0 0 0,20 2 0 0 0,-31-1 0 0 0,0 0 0 0 0,1 1 0 0 0,-1-1 0 0 0,0 1 0 0 0,1-1 0 0 0,-1 1 0 0 0,0 0 0 0 0,1 0 0 0 0,-1-1 0 0 0,0 1 0 0 0,0 0 0 0 0,0 0 0 0 0,0 0 0 0 0,0 0 0 0 0,0 0 0 0 0,0 0 0 0 0,0 0 0 0 0,0 1 0 0 0,-1-1 0 0 0,1 0 0 0 0,0 0 0 0 0,0 3 0 0 0,1 2 0 0 0,0-1 0 0 0,-1 1 0 0 0,1 0 0 0 0,-1-1 0 0 0,-1 1 0 0 0,1 6 0 0 0,-1 2 0 0 0,0 1 0 0 0,-1-1 0 0 0,-1 1 0 0 0,-4 18 0 0 0,-1-11 0 0 0,-1-1 0 0 0,-1 0 0 0 0,-1 0 0 0 0,0 0 0 0 0,-15 19 0 0 0,-73 88 0 0 0,60-80 0 0 0,-16 14 0 0 0,-2-3 0 0 0,-72 57 0 0 0,111-101 0 0 0,-28 19 0 0 0,-1-2 0 0 0,-1-3 0 0 0,-1-1 0 0 0,-91 37 0 0 0,62-30 0 0 0,56-25 0 0 0,13-5 0 0 0,0-1 0 0 0,-1 0 0 0 0,0-1 0 0 0,-18 5 0 0 0,-64 13 0 0 0,55-12 0 0 0,0-1 0 0 0,0-2 0 0 0,-59 3 0 0 0,69-9 0 0 0,-85-4 0 0 0,99 2 0 0 0,0 0 0 0 0,0 0 0 0 0,0-2 0 0 0,1 1 0 0 0,-1-1 0 0 0,1-1 0 0 0,-10-6 0 0 0,17 9 0 0 0,1-1 0 0 0,0 1 0 0 0,0-1 0 0 0,0 0 0 0 0,1 1 0 0 0,-1-1 0 0 0,1-1 0 0 0,-1 1 0 0 0,1 0 0 0 0,0-1 0 0 0,0 1 0 0 0,1-1 0 0 0,-1 1 0 0 0,1-1 0 0 0,-1-4 0 0 0,-1-1 0 0 0,1-1 0 0 0,0 0 0 0 0,0 0 0 0 0,1-18 0 0 0,1 24 0 0 0,1-1 0 0 0,-1 1 0 0 0,1 0 0 0 0,0 0 0 0 0,1 0 0 0 0,-1 0 0 0 0,1 0 0 0 0,-1 1 0 0 0,1-1 0 0 0,1 0 0 0 0,-1 1 0 0 0,0-1 0 0 0,1 1 0 0 0,-1 0 0 0 0,7-6 0 0 0,1-2 0 0 0,-7 6 0 0 0,-1 2 0 0 0,1 0 0 0 0,-1 1 0 0 0,0-1 0 0 0,1 0 0 0 0,0 1 0 0 0,0-1 0 0 0,0 1 0 0 0,0 0 0 0 0,0 0 0 0 0,0 0 0 0 0,1 1 0 0 0,6-3 0 0 0,-4 0 0 0 0,-1 1 0 0 0,1-1 0 0 0,0 0 0 0 0,-1-1 0 0 0,0 1 0 0 0,6-7 0 0 0,-6 5 0 0 0,0 1 0 0 0,0 0 0 0 0,1 1 0 0 0,0-1 0 0 0,0 1 0 0 0,8-5 0 0 0,6 1 0 0 0,0 0 0 0 0,0 2 0 0 0,1 0 0 0 0,-1 1 0 0 0,1 1 0 0 0,0 1 0 0 0,32-1 0 0 0,-53 4 0 0 0,1 0 0 0 0,-1 0 0 0 0,1 0 0 0 0,-1 0 0 0 0,1 0 0 0 0,-1 0 0 0 0,1 0 0 0 0,-1 0 0 0 0,1 1 0 0 0,-1-1 0 0 0,0 0 0 0 0,1 0 0 0 0,-1 1 0 0 0,1-1 0 0 0,-1 0 0 0 0,0 1 0 0 0,1-1 0 0 0,-1 0 0 0 0,0 1 0 0 0,1-1 0 0 0,-1 0 0 0 0,0 1 0 0 0,1-1 0 0 0,-1 1 0 0 0,0-1 0 0 0,0 0 0 0 0,0 1 0 0 0,1-1 0 0 0,-1 1 0 0 0,0-1 0 0 0,0 1 0 0 0,0-1 0 0 0,0 1 0 0 0,0-1 0 0 0,0 1 0 0 0,0-1 0 0 0,0 1 0 0 0,0-1 0 0 0,0 1 0 0 0,0-1 0 0 0,0 1 0 0 0,0-1 0 0 0,0 1 0 0 0,-1-1 0 0 0,1 0 0 0 0,0 1 0 0 0,0-1 0 0 0,0 1 0 0 0,-1-1 0 0 0,1 1 0 0 0,0-1 0 0 0,-1 0 0 0 0,1 1 0 0 0,-1-1 0 0 0,-16 25 0 0 0,-7 1 0 0 0,21-22 0 0 0,-1 0 0 0 0,0 1 0 0 0,0-1 0 0 0,0 0 0 0 0,0-1 0 0 0,-1 1 0 0 0,0-1 0 0 0,1 0 0 0 0,-1 0 0 0 0,-9 4 0 0 0,-36 17 0 0 0,44-19 0 0 0,-1-1 0 0 0,0-1 0 0 0,-1 1 0 0 0,1-1 0 0 0,-10 3 0 0 0,9-3 0 0 0,0 0 0 0 0,1 0 0 0 0,-1 1 0 0 0,-10 7 0 0 0,-15 6 0 0 0,-164 47 0 0 0,138-44 0 0 0,37-11 0 0 0,1-2 0 0 0,-28 5 0 0 0,-41 8 0 0 0,50-10 0 0 0,-44 5 0 0 0,80-14 0 0 0,-277 18 0 0 0,245-19 0 0 0,0-1 0 0 0,0-2 0 0 0,1-2 0 0 0,0-1 0 0 0,-65-21 0 0 0,-22-12 0 0 0,-44-16 0 0 0,165 54 0 0 0,0 1 0 0 0,0-1 0 0 0,-1 0 0 0 0,1 1 0 0 0,0-1 0 0 0,0 0 0 0 0,0 0 0 0 0,0 0 0 0 0,0 1 0 0 0,0-1 0 0 0,0 0 0 0 0,0-1 0 0 0,1 1 0 0 0,-1 0 0 0 0,0 0 0 0 0,0 0 0 0 0,1 0 0 0 0,-1-1 0 0 0,1 1 0 0 0,-1-2 0 0 0,-6-8 0 0 0,-10 4 0 0 0,15 7 0 0 0,0 0 0 0 0,-1-1 0 0 0,1 0 0 0 0,0 1 0 0 0,0-1 0 0 0,1 0 0 0 0,-1 0 0 0 0,0 0 0 0 0,0 0 0 0 0,0-1 0 0 0,0 1 0 0 0,1 0 0 0 0,-1-1 0 0 0,1 1 0 0 0,-1-1 0 0 0,-2-3 0 0 0,-27-38 0 0 0,29 39 0 0 0,0 1 0 0 0,0 0 0 0 0,1-1 0 0 0,-1 1 0 0 0,1-1 0 0 0,0 0 0 0 0,0 0 0 0 0,0 1 0 0 0,0-1 0 0 0,0 0 0 0 0,1 0 0 0 0,0-6 0 0 0,0 6 0 0 0,0 0 0 0 0,-1 0 0 0 0,1 0 0 0 0,-1 0 0 0 0,0 0 0 0 0,0 0 0 0 0,0 0 0 0 0,-1 0 0 0 0,-1-4 0 0 0,2 7 0 0 0,1-1 0 0 0,0 0 0 0 0,0 0 0 0 0,0 0 0 0 0,0 0 0 0 0,0 0 0 0 0,0 1 0 0 0,0-1 0 0 0,1 0 0 0 0,-1 0 0 0 0,1 0 0 0 0,-1 0 0 0 0,1 1 0 0 0,0-1 0 0 0,0 0 0 0 0,-1 1 0 0 0,3-3 0 0 0,-3 3 0 0 0,3-4 0 0 0,0 0 0 0 0,0 1 0 0 0,1-1 0 0 0,-1 1 0 0 0,1 0 0 0 0,0 0 0 0 0,0 0 0 0 0,0 0 0 0 0,1 1 0 0 0,-1 0 0 0 0,1 0 0 0 0,8-4 0 0 0,13-10 0 0 0,0-2 0 0 0,1 2 0 0 0,0 1 0 0 0,1 1 0 0 0,1 1 0 0 0,0 2 0 0 0,1 1 0 0 0,0 1 0 0 0,1 1 0 0 0,0 2 0 0 0,0 1 0 0 0,35-1 0 0 0,-38 5 0 0 0,13-2 0 0 0,0 1 0 0 0,0 3 0 0 0,1 1 0 0 0,72 12 0 0 0,-93-7 0 0 0,-1 1 0 0 0,1 1 0 0 0,-1 1 0 0 0,-1 1 0 0 0,0 0 0 0 0,19 14 0 0 0,-37-22 0 0 0,1 1 0 0 0,-1-1 0 0 0,0 0 0 0 0,0 0 0 0 0,0 1 0 0 0,0-1 0 0 0,0 1 0 0 0,0-1 0 0 0,-1 1 0 0 0,1-1 0 0 0,-1 1 0 0 0,1 0 0 0 0,-1-1 0 0 0,0 1 0 0 0,-1 4 0 0 0,2 2 0 0 0,0-4 0 0 0,9 35 0 0 0,-10-34 0 0 0,-1 0 0 0 0,0 0 0 0 0,0 0 0 0 0,0 0 0 0 0,-1 0 0 0 0,0 0 0 0 0,0-1 0 0 0,0 1 0 0 0,-1 0 0 0 0,0-1 0 0 0,0 0 0 0 0,0 0 0 0 0,-1 0 0 0 0,1 0 0 0 0,-6 5 0 0 0,-6 4 0 0 0,-1 1 0 0 0,-32 21 0 0 0,29-22 0 0 0,6-4 0 0 0,9-6 0 0 0,-1 0 0 0 0,0-1 0 0 0,0 0 0 0 0,-1 0 0 0 0,1 0 0 0 0,-8 3 0 0 0,-37 21 0 0 0,43-23 0 0 0,0 1 0 0 0,0-1 0 0 0,0-1 0 0 0,0 1 0 0 0,0-1 0 0 0,-9 2 0 0 0,-61 15 0 0 0,-2-3 0 0 0,0-3 0 0 0,0-4 0 0 0,-104 0 0 0 0,115-12 0 0 0,-1-3 0 0 0,-74-15 0 0 0,129 17 0 0 0,1-1 0 0 0,0 0 0 0 0,-23-11 0 0 0,23 8 0 0 0,-1 2 0 0 0,0 0 0 0 0,-21-5 0 0 0,-112-37 0 0 0,35 2 0 0 0,106 44 0 0 0,1-2 0 0 0,-1 1 0 0 0,0-1 0 0 0,0 0 0 0 0,1 0 0 0 0,0 0 0 0 0,0-1 0 0 0,0 0 0 0 0,0 0 0 0 0,0 0 0 0 0,1-1 0 0 0,-5-4 0 0 0,-36-32 0 0 0,42 40 0 0 0,0-1 0 0 0,1 0 0 0 0,0 0 0 0 0,-1 0 0 0 0,1 0 0 0 0,0 0 0 0 0,0-1 0 0 0,0 1 0 0 0,0 0 0 0 0,1-1 0 0 0,-1 0 0 0 0,1 1 0 0 0,-1-1 0 0 0,1 0 0 0 0,0 0 0 0 0,0 0 0 0 0,0 0 0 0 0,0 0 0 0 0,1 0 0 0 0,-1 0 0 0 0,1 0 0 0 0,0 0 0 0 0,0 0 0 0 0,0 0 0 0 0,0 0 0 0 0,1 0 0 0 0,-1 0 0 0 0,1 0 0 0 0,0 0 0 0 0,-1 0 0 0 0,2 0 0 0 0,-1 0 0 0 0,0 0 0 0 0,0 0 0 0 0,1 1 0 0 0,-1-1 0 0 0,1 0 0 0 0,0 1 0 0 0,4-5 0 0 0,19-14 0 0 0,1 1 0 0 0,0 1 0 0 0,2 2 0 0 0,56-28 0 0 0,133-38 0 0 0,-178 73 0 0 0,1 2 0 0 0,54-5 0 0 0,-28 4 0 0 0,-2 3 0 0 0,129 3 0 0 0,-94 5 0 0 0,-81-2 0 0 0,0 1 0 0 0,34 6 0 0 0,-47-6 0 0 0,-1 0 0 0 0,0 0 0 0 0,0 0 0 0 0,0 0 0 0 0,0 1 0 0 0,0-1 0 0 0,0 1 0 0 0,0 0 0 0 0,0 0 0 0 0,-1 0 0 0 0,1 1 0 0 0,-1 0 0 0 0,0-1 0 0 0,1 1 0 0 0,-1 0 0 0 0,-1 0 0 0 0,1 1 0 0 0,4 5 0 0 0,3 5 0 0 0,-9-13 0 0 0,0 0 0 0 0,0 0 0 0 0,0 0 0 0 0,0 0 0 0 0,-1 0 0 0 0,1 1 0 0 0,0-1 0 0 0,-1 0 0 0 0,1 0 0 0 0,-1 0 0 0 0,1 1 0 0 0,-1-1 0 0 0,1 0 0 0 0,-1 0 0 0 0,0 1 0 0 0,0-1 0 0 0,0 0 0 0 0,1 1 0 0 0,-2 1 0 0 0,1 2 0 0 0,0-1 0 0 0,-1 0 0 0 0,0 1 0 0 0,0-1 0 0 0,0 0 0 0 0,-1 0 0 0 0,0 0 0 0 0,1 0 0 0 0,-1 0 0 0 0,-1 0 0 0 0,1 0 0 0 0,0-1 0 0 0,-1 1 0 0 0,0-1 0 0 0,0 1 0 0 0,0-1 0 0 0,0 0 0 0 0,0 0 0 0 0,-5 2 0 0 0,-11 8 0 0 0,0-1 0 0 0,-35 17 0 0 0,6-4 0 0 0,8-1 0 0 0,-2-2 0 0 0,0-2 0 0 0,-1-2 0 0 0,-1-2 0 0 0,-54 13 0 0 0,0-1 0 0 0,57-16 0 0 0,-53 11 0 0 0,-19-5 0 0 0,-202 8 0 0 0,259-26 0 0 0,-114-3 0 0 0,145 1 0 0 0,0-1 0 0 0,1-1 0 0 0,-1-2 0 0 0,-39-13 0 0 0,2-4 0 0 0,17 8 0 0 0,-46-25 0 0 0,65 27 0 0 0,11 7 0 0 0,0-1 0 0 0,1-1 0 0 0,0 0 0 0 0,0-1 0 0 0,1 0 0 0 0,0-2 0 0 0,-18-17 0 0 0,10 7 0 0 0,19 20 0 0 0,1 0 0 0 0,0 0 0 0 0,-1 0 0 0 0,1 0 0 0 0,0 0 0 0 0,0-1 0 0 0,0 1 0 0 0,0-1 0 0 0,0 1 0 0 0,0-1 0 0 0,0 1 0 0 0,0-1 0 0 0,0 1 0 0 0,1-1 0 0 0,-1 0 0 0 0,0-3 0 0 0,-3-6 0 0 0,0-1 0 0 0,1 0 0 0 0,0 0 0 0 0,-2-16 0 0 0,5 25 0 0 0,0-1 0 0 0,0 1 0 0 0,0-1 0 0 0,0 1 0 0 0,0-1 0 0 0,1 1 0 0 0,0 0 0 0 0,-1-1 0 0 0,1 1 0 0 0,0 0 0 0 0,1 0 0 0 0,-1-1 0 0 0,1 1 0 0 0,-1 0 0 0 0,1 0 0 0 0,0 0 0 0 0,0 1 0 0 0,4-5 0 0 0,-1 2 0 0 0,0-1 0 0 0,0 1 0 0 0,-1-1 0 0 0,0 0 0 0 0,0-1 0 0 0,5-9 0 0 0,20-28 0 0 0,100-83 0 0 0,-107 109 0 0 0,0 2 0 0 0,0 0 0 0 0,2 1 0 0 0,45-21 0 0 0,-12 7 0 0 0,-34 17 0 0 0,0 2 0 0 0,1 1 0 0 0,0 1 0 0 0,1 1 0 0 0,-1 1 0 0 0,48-5 0 0 0,2-1 0 0 0,-46 8 0 0 0,0 1 0 0 0,0 2 0 0 0,33 1 0 0 0,-16 1 0 0 0,-41-1 0 0 0,1 0 0 0 0,0 0 0 0 0,-1 1 0 0 0,0-1 0 0 0,1 1 0 0 0,-1 0 0 0 0,1 0 0 0 0,-1 1 0 0 0,0 0 0 0 0,0-1 0 0 0,0 1 0 0 0,0 1 0 0 0,0-1 0 0 0,0 0 0 0 0,0 1 0 0 0,-1 0 0 0 0,1 0 0 0 0,-1 0 0 0 0,0 0 0 0 0,0 1 0 0 0,0-1 0 0 0,0 1 0 0 0,-1 0 0 0 0,4 6 0 0 0,-2 0 0 0 0,0 0 0 0 0,0 1 0 0 0,-1-1 0 0 0,0 1 0 0 0,-1-1 0 0 0,-1 1 0 0 0,1 0 0 0 0,-2 19 0 0 0,0-19 0 0 0,-1 0 0 0 0,0 0 0 0 0,0 0 0 0 0,-2 0 0 0 0,1 0 0 0 0,-1-1 0 0 0,-1 1 0 0 0,0-1 0 0 0,0 0 0 0 0,-1 0 0 0 0,-9 13 0 0 0,-5 4 0 0 0,-1-2 0 0 0,-37 36 0 0 0,8-8 0 0 0,33-38 0 0 0,-1 0 0 0 0,0-1 0 0 0,-1-1 0 0 0,0-1 0 0 0,-30 15 0 0 0,-7 6 0 0 0,15-8 0 0 0,-2-3 0 0 0,0-1 0 0 0,-1-3 0 0 0,0-1 0 0 0,-2-2 0 0 0,-48 9 0 0 0,25-11 0 0 0,-1-3 0 0 0,0-3 0 0 0,-136-5 0 0 0,194-2 0 0 0,0-1 0 0 0,1 0 0 0 0,-1-1 0 0 0,1 0 0 0 0,-1 0 0 0 0,1-1 0 0 0,0-1 0 0 0,0 0 0 0 0,0 0 0 0 0,1-1 0 0 0,-1 0 0 0 0,1-1 0 0 0,1 1 0 0 0,-1-2 0 0 0,1 0 0 0 0,0 0 0 0 0,0 0 0 0 0,1-1 0 0 0,0 0 0 0 0,-10-14 0 0 0,14 13 0 0 0,0 1 0 0 0,0 0 0 0 0,1-1 0 0 0,1 1 0 0 0,-1-1 0 0 0,1 0 0 0 0,1 1 0 0 0,-1-1 0 0 0,2 0 0 0 0,1-13 0 0 0,-1-12 0 0 0,-2 26 0 0 0,1 5 0 0 0,0 1 0 0 0,-1 0 0 0 0,1 0 0 0 0,0-1 0 0 0,1 1 0 0 0,-1 0 0 0 0,0 0 0 0 0,1-1 0 0 0,-1 1 0 0 0,1 0 0 0 0,-1 0 0 0 0,1 0 0 0 0,0 0 0 0 0,0 0 0 0 0,0 0 0 0 0,0 0 0 0 0,1 0 0 0 0,-1 0 0 0 0,0 0 0 0 0,3-2 0 0 0,21-26 0 0 0,153-179 0 0 0,-154 188 0 0 0,0 1 0 0 0,2 1 0 0 0,0 2 0 0 0,48-26 0 0 0,-35 21 0 0 0,-31 17 0 0 0,1 1 0 0 0,-1 0 0 0 0,1 0 0 0 0,0 1 0 0 0,0 0 0 0 0,0 0 0 0 0,15-2 0 0 0,-11 3 0 0 0,-1-1 0 0 0,0 0 0 0 0,-1-1 0 0 0,16-7 0 0 0,-19 7 0 0 0,1 0 0 0 0,0 1 0 0 0,0 0 0 0 0,0 1 0 0 0,0 0 0 0 0,0 0 0 0 0,15 0 0 0 0,-24 2 0 0 0,0 0 0 0 0,1 0 0 0 0,-1 0 0 0 0,1 0 0 0 0,-1 0 0 0 0,0 0 0 0 0,1 0 0 0 0,-1 0 0 0 0,1 0 0 0 0,-1 0 0 0 0,0 0 0 0 0,1 0 0 0 0,-1 1 0 0 0,0-1 0 0 0,1 0 0 0 0,-1 0 0 0 0,0 0 0 0 0,1 1 0 0 0,-1-1 0 0 0,0 0 0 0 0,0 1 0 0 0,1-1 0 0 0,-1 0 0 0 0,0 0 0 0 0,0 1 0 0 0,1-1 0 0 0,-1 0 0 0 0,0 1 0 0 0,0-1 0 0 0,0 1 0 0 0,0-1 0 0 0,0 0 0 0 0,0 1 0 0 0,1-1 0 0 0,-1 0 0 0 0,0 1 0 0 0,0-1 0 0 0,0 1 0 0 0,0-1 0 0 0,0 0 0 0 0,0 1 0 0 0,-1-1 0 0 0,1 1 0 0 0,0-1 0 0 0,0 0 0 0 0,0 1 0 0 0,0-1 0 0 0,0 0 0 0 0,0 1 0 0 0,-1-1 0 0 0,1 0 0 0 0,0 1 0 0 0,0-1 0 0 0,-1 0 0 0 0,1 1 0 0 0,0-1 0 0 0,0 0 0 0 0,-1 0 0 0 0,1 1 0 0 0,-42 22 0 0 0,-1-2 0 0 0,-1-2 0 0 0,-1-1 0 0 0,-71 17 0 0 0,68-29 0 0 0,-1-1 0 0 0,1-3 0 0 0,-86-7 0 0 0,120 4 0 0 0,1-1 0 0 0,-1 0 0 0 0,1-1 0 0 0,0-1 0 0 0,0 0 0 0 0,1-1 0 0 0,-1 0 0 0 0,1-1 0 0 0,0 0 0 0 0,-12-9 0 0 0,4-8 0 0 0,-16 8 0 0 0,16-10 0 0 0,-26-19 0 0 0,23 21 0 0 0,15 15 0 0 0,1 1 0 0 0,-1-1 0 0 0,1-1 0 0 0,-9-13 0 0 0,-10-21 0 0 0,19 33 0 0 0,1 1 0 0 0,1-1 0 0 0,0 0 0 0 0,0 0 0 0 0,1 0 0 0 0,0-1 0 0 0,-3-12 0 0 0,-12-47 0 0 0,11 45 0 0 0,1 0 0 0 0,-5-38 0 0 0,11 57 0 0 0,1-1 0 0 0,0 1 0 0 0,0-1 0 0 0,0 0 0 0 0,1 1 0 0 0,0-1 0 0 0,0 1 0 0 0,0-1 0 0 0,1 1 0 0 0,0-1 0 0 0,1 1 0 0 0,-1 0 0 0 0,1 0 0 0 0,4-6 0 0 0,9-9 0 0 0,1-6 0 0 0,-16 23 0 0 0,1 1 0 0 0,-1 0 0 0 0,1-1 0 0 0,0 1 0 0 0,-1 0 0 0 0,2 0 0 0 0,-1 0 0 0 0,0 1 0 0 0,0-1 0 0 0,1 0 0 0 0,0 1 0 0 0,5-4 0 0 0,1-2 0 0 0,7-7 0 0 0,0 1 0 0 0,1 0 0 0 0,1 2 0 0 0,0 0 0 0 0,25-12 0 0 0,5-3 0 0 0,-30 17 0 0 0,1 2 0 0 0,0 0 0 0 0,1 1 0 0 0,-1 1 0 0 0,1 1 0 0 0,0 1 0 0 0,24-2 0 0 0,-3 2 0 0 0,1 2 0 0 0,71 5 0 0 0,-95 0 0 0 0,1 1 0 0 0,0 1 0 0 0,-1 0 0 0 0,0 2 0 0 0,0 0 0 0 0,-1 1 0 0 0,20 11 0 0 0,-36-18 0 0 0,1 0 0 0 0,-1 0 0 0 0,0 1 0 0 0,1-1 0 0 0,-1 0 0 0 0,0 0 0 0 0,0 1 0 0 0,1-1 0 0 0,-1 0 0 0 0,0 1 0 0 0,-1 0 0 0 0,1-1 0 0 0,0 1 0 0 0,0-1 0 0 0,0 3 0 0 0,7 10 0 0 0,1-6 0 0 0,-6-6 0 0 0,-1 0 0 0 0,0 0 0 0 0,0 1 0 0 0,0-1 0 0 0,-1 0 0 0 0,1 1 0 0 0,-1-1 0 0 0,1 1 0 0 0,-1-1 0 0 0,0 1 0 0 0,0 0 0 0 0,0-1 0 0 0,0 1 0 0 0,0 0 0 0 0,-1 0 0 0 0,1 3 0 0 0,2 6 0 0 0,0 1 0 0 0,-2-1 0 0 0,1 1 0 0 0,-2-1 0 0 0,0 1 0 0 0,0-1 0 0 0,-1 1 0 0 0,0-1 0 0 0,-1 1 0 0 0,-1-1 0 0 0,-5 15 0 0 0,5-20 0 0 0,0-1 0 0 0,-1 0 0 0 0,0 1 0 0 0,0-1 0 0 0,0-1 0 0 0,-1 1 0 0 0,0-1 0 0 0,0 0 0 0 0,0 0 0 0 0,-1 0 0 0 0,0-1 0 0 0,-7 5 0 0 0,-29 26 0 0 0,20-16 0 0 0,-1-1 0 0 0,-1-1 0 0 0,-1-1 0 0 0,-40 20 0 0 0,41-23 0 0 0,-3-1 0 0 0,0-1 0 0 0,-1-1 0 0 0,-1-1 0 0 0,-33 5 0 0 0,38-8 0 0 0,-128 21 0 0 0,120-23 0 0 0,-1-2 0 0 0,0-2 0 0 0,0 0 0 0 0,-63-11 0 0 0,66 6 0 0 0,20 4 0 0 0,0 0 0 0 0,0-1 0 0 0,0-1 0 0 0,1 1 0 0 0,-1-2 0 0 0,-17-7 0 0 0,3-3 0 0 0,10 7 0 0 0,0 0 0 0 0,1-2 0 0 0,0 0 0 0 0,-14-11 0 0 0,-6-12-764 0 0,27 27 423 0 0,1 0-1 0 0,-1 0 0 0 0,1 0 0 0 0,0-1 1 0 0,0 1-1 0 0,0-1 0 0 0,1-1 1 0 0,0 1-1 0 0,0-1 0 0 0,1 1 0 0 0,0-1 1 0 0,0 0-1 0 0,-3-12 0 0 0,3 6 338 0 0,1 0-1 0 0,1 1 1 0 0,0-1-1 0 0,0 0 1 0 0,1 0-1 0 0,1 1 1 0 0,1-1-1 0 0,-1 0 1 0 0,2 1-1 0 0,7-25 1 0 0,2 9-6 0 0,0 0 0 0 0,2 1 0 0 0,22-32 0 0 0,-34 55 10 0 0,1 1 1 0 0,-1 0-1 0 0,1 0 1 0 0,-1 0-1 0 0,1 0 1 0 0,0 0-1 0 0,0 1 1 0 0,6-5-1 0 0,10-8-1 0 0,6-17-22 0 0,6 12 19 0 0,-12-8 12 0 0,8 10-16 0 0,-22 14 1 0 0,0 0 0 0 0,0 0 0 0 0,0 0 1 0 0,1 0-1 0 0,0 1 0 0 0,0 0 0 0 0,12-5 0 0 0,-16 8 3 0 0,0-1 0 0 0,0 1-1 0 0,0-1 1 0 0,-1 0 0 0 0,1 0 0 0 0,0 0-1 0 0,0 0 1 0 0,-1 0 0 0 0,1 0 0 0 0,0 0-1 0 0,-1-1 1 0 0,1 1 0 0 0,-1-1 0 0 0,0 1-1 0 0,1-1 1 0 0,-1 1 0 0 0,0-1 0 0 0,1-2-1 0 0,-1 2-1 0 0,0 0 0 0 0,0 1 0 0 0,0-1-1 0 0,1 0 1 0 0,-1 1 0 0 0,0 0 0 0 0,0-1 0 0 0,1 1-1 0 0,-1 0 1 0 0,1 0 0 0 0,-1-1 0 0 0,1 1-1 0 0,0 0 1 0 0,-1 1 0 0 0,1-1 0 0 0,0 0 0 0 0,0 0-1 0 0,-1 1 1 0 0,4-1 0 0 0,34-21-199 0 0,-35 18 151 0 0,0 1-1 0 0,1 0 0 0 0,0 0 0 0 0,0 0 0 0 0,-1 1 0 0 0,1 0 0 0 0,1 0 0 0 0,7-2 0 0 0,37-15-908 0 0,-42 15 569 0 0,1 1-1 0 0,-1-1 1 0 0,0 1 0 0 0,1 1 0 0 0,0-1 0 0 0,10 0 0 0 0,-9 2-284 0 0,36-13-1990 0 0,-42 12 2489 0 0,0 0-1 0 0,0 0 0 0 0,0-1 0 0 0,0 1 0 0 0,0-1 1 0 0,0 1-1 0 0,-1-1 0 0 0,0-1 0 0 0,1 1 1 0 0,3-6-1 0 0,7-5 144 0 0,-9 8-151 0 0,-1-1 1 0 0,0 1-1 0 0,0-1 0 0 0,0 0 1 0 0,0 0-1 0 0,-1-1 0 0 0,-1 1 0 0 0,1-1 1 0 0,-1 1-1 0 0,0-1 0 0 0,1-10 0 0 0,4-13-1525 0 0,-4 14 314 0 0,0-1 0 0 0,-1 1 0 0 0,0-34 0 0 0,-2 2-3571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8952 0 0,'-5'-4'5524'0'0,"-17"-12"2202"0"0,18 16-5553 0 0,3 0-1943 0 0,0 0 1 0 0,0-1 0 0 0,0 1 0 0 0,-1 0-1 0 0,1 0 1 0 0,0 0 0 0 0,0 0 0 0 0,0 0-1 0 0,0 1 1 0 0,0-1 0 0 0,0 0 0 0 0,0 0-1 0 0,0 1 1 0 0,0-1 0 0 0,-1 0 0 0 0,1 1-1 0 0,1 0 1 0 0,-1-1 0 0 0,-2 2 0 0 0,-6 15 617 0 0,8-16-795 0 0,-1 1 0 0 0,1-1-1 0 0,0 1 1 0 0,0 0 0 0 0,0-1 0 0 0,0 1-1 0 0,0 0 1 0 0,0 0 0 0 0,0-1-1 0 0,1 1 1 0 0,-1 0 0 0 0,1 0 0 0 0,-1 0-1 0 0,1 0 1 0 0,-1 3 0 0 0,1 8 137 0 0,0-6-113 0 0,0 0 1 0 0,0 0 0 0 0,0 0 0 0 0,1 1 0 0 0,0-2 0 0 0,1 1 0 0 0,-1 0-1 0 0,4 9 1 0 0,11 42 188 0 0,-13-43-195 0 0,1-1 0 0 0,-1 0-1 0 0,2 0 1 0 0,0-1 0 0 0,11 20 0 0 0,-8-17-25 0 0,-1 0-1 0 0,11 32 1 0 0,11 24 28 0 0,-22-56-60 0 0,-1 0 0 0 0,0 1 0 0 0,-1-1 0 0 0,6 33 0 0 0,10 32 25 0 0,-19-76-42 0 0,22 54-145 0 0,18 76 0 0 0,-25-74-534 0 0,-17-56 529 0 0,0 0 1 0 0,1-1 0 0 0,0 1 0 0 0,0 0-1 0 0,0-1 1 0 0,1 1 0 0 0,0-1-1 0 0,2 6 1 0 0,7 22-4953 0 0,-12-7-8289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5752 0 0,'-7'-8'5011'0'0,"6"8"-4773"0"0,0-1 0 0 0,1 1 1 0 0,-1-1-1 0 0,0 1 0 0 0,1 0 0 0 0,-1-1 0 0 0,0 0 0 0 0,1 1 0 0 0,-1-1 0 0 0,1 1 0 0 0,-1-1 0 0 0,1 0 0 0 0,-1 1 0 0 0,1-1 0 0 0,0 0 0 0 0,-1 1 0 0 0,1-1 0 0 0,0 0 0 0 0,-1 0 0 0 0,1 1 0 0 0,0-1 1 0 0,0 0-1 0 0,0 0 0 0 0,0 1 0 0 0,0-1 0 0 0,0 0 0 0 0,0-1 0 0 0,-1-4 545 0 0,1 1 0 0 0,1-1 0 0 0,-1 1 1 0 0,1-1-1 0 0,0 1 0 0 0,0-1 0 0 0,3-7 0 0 0,-3 11-712 0 0,0 0 0 0 0,1 0-1 0 0,-1 0 1 0 0,0 0 0 0 0,1 0 0 0 0,-1 1-1 0 0,1-1 1 0 0,0 0 0 0 0,-1 1-1 0 0,1-1 1 0 0,0 1 0 0 0,0 0 0 0 0,0-1-1 0 0,0 1 1 0 0,0 0 0 0 0,1 0-1 0 0,-1 1 1 0 0,0-1 0 0 0,0 0-1 0 0,1 1 1 0 0,2-1 0 0 0,26-7 428 0 0,-24 5-326 0 0,1 1 1 0 0,0 1-1 0 0,0-1 1 0 0,0 1-1 0 0,11 0 1 0 0,17 0 238 0 0,57 3 645 0 0,-50 10-644 0 0,-40-11-374 0 0,0 0 0 0 0,0 1-1 0 0,0-1 1 0 0,0 1-1 0 0,0 0 1 0 0,-1 0-1 0 0,1 0 1 0 0,0 0-1 0 0,-1 1 1 0 0,0-1 0 0 0,1 1-1 0 0,-1-1 1 0 0,3 6-1 0 0,23 20 158 0 0,-23-24-174 0 0,-1 0-1 0 0,1 1 1 0 0,0 0-1 0 0,-1 0 0 0 0,0 0 1 0 0,0 0-1 0 0,-1 1 1 0 0,1-1-1 0 0,-1 1 1 0 0,4 10-1 0 0,-5-10-18 0 0,7 13 7 0 0,19 28 96 0 0,-27-44-98 0 0,1-1 0 0 0,-1 0-1 0 0,0 0 1 0 0,0 0 0 0 0,0 1 0 0 0,0-1-1 0 0,0 0 1 0 0,-1 1 0 0 0,1-1 0 0 0,-1 1 0 0 0,1-1-1 0 0,-1 1 1 0 0,0 4 0 0 0,3 19 72 0 0,6 42 87 0 0,-4 1 0 0 0,-3 77-1 0 0,-2-136-163 0 0,-18 108 5 0 0,17-96-19 0 0,-1-1 1 0 0,-2 0-1 0 0,0 0 0 0 0,-11 31 0 0 0,3-9-370 0 0,-3-2-692 0 0,13-36 682 0 0,-1 0-1 0 0,1 0 0 0 0,1 0 1 0 0,-1 1-1 0 0,1-1 0 0 0,0 0 1 0 0,-1 6-1 0 0,2-10 140 0 0,0 0 1 0 0,0 0 0 0 0,0 0-1 0 0,-1 0 1 0 0,1-1-1 0 0,0 1 1 0 0,-1 0 0 0 0,1 0-1 0 0,0 0 1 0 0,-1-1-1 0 0,1 1 1 0 0,-1 0-1 0 0,0 0 1 0 0,1-1 0 0 0,-1 1-1 0 0,1-1 1 0 0,-1 1-1 0 0,0 0 1 0 0,1-1-1 0 0,-1 1 1 0 0,0-1 0 0 0,0 0-1 0 0,0 1 1 0 0,1-1-1 0 0,-1 0 1 0 0,0 1-1 0 0,0-1 1 0 0,-1 0 0 0 0,-24 4-10343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5320 0 0,'-8'-6'16175'0'0,"21"-4"-15155"0"0,0-1 0 0 0,-1 0-1 0 0,11-14 1 0 0,-22 23-1005 0 0,0 1 1 0 0,0 0-1 0 0,0 0 1 0 0,0 0-1 0 0,0 0 1 0 0,0 0-1 0 0,1 0 1 0 0,-1 0-1 0 0,0 0 0 0 0,0 0 1 0 0,1 1-1 0 0,-1-1 1 0 0,0 0-1 0 0,1 1 1 0 0,-1-1-1 0 0,1 1 1 0 0,1-1-1 0 0,-1 1-2 0 0,0-1-1 0 0,0 0 1 0 0,0 1-1 0 0,0-1 1 0 0,0 0-1 0 0,0 0 1 0 0,-1 0 0 0 0,1 0-1 0 0,0-1 1 0 0,-1 1-1 0 0,1 0 1 0 0,0-1-1 0 0,-1 1 1 0 0,3-3 0 0 0,8-7 21 0 0,1 0 0 0 0,1 1 1 0 0,0 1-1 0 0,0 0 1 0 0,1 1-1 0 0,0 1 1 0 0,28-10-1 0 0,34-19-272 0 0,-33 6-650 0 0,-26 13-288 0 0,15-1 204 0 0,30-14-3356 0 0,-57 31 3529 0 0,1-2 1 0 0,-1 1-1 0 0,0-1 1 0 0,0 0-1 0 0,0 0 0 0 0,0 0 1 0 0,0-1-1 0 0,6-5 1 0 0,11-7-2249 0 0,-11 6 688 0 0,-3 0-1994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4456 0 0,'0'-8'2868'0'0,"-2"-22"2370"0"0,-4 19-1602 0 0,-9 7 7348 0 0,15 4-10915 0 0,-1 0 0 0 0,0 1 0 0 0,0-1 0 0 0,0 0 0 0 0,1 1 1 0 0,-1-1-1 0 0,0 1 0 0 0,0-1 0 0 0,1 1 0 0 0,-1 0 0 0 0,0-1 0 0 0,1 1 1 0 0,-1 0-1 0 0,1-1 0 0 0,-1 1 0 0 0,1 0 0 0 0,-1 0 0 0 0,1-1 0 0 0,-1 3 0 0 0,1 36 402 0 0,2 0 0 0 0,2 0-1 0 0,12 53 1 0 0,-6-34-352 0 0,-6-38-113 0 0,0 1 0 0 0,1-1 1 0 0,8 23-1 0 0,-5-22-94 0 0,0 0 1 0 0,-2 1-1 0 0,5 28 0 0 0,-6-26 28 0 0,9 20-145 0 0,-11-38 117 0 0,0 0 0 0 0,-1 0 0 0 0,0 0 0 0 0,0 1 0 0 0,-1-1 0 0 0,1 12 0 0 0,-1-14-124 0 0,-1 1-1 0 0,1-1 1 0 0,-1 0-1 0 0,1 1 1 0 0,0-1-1 0 0,1 0 1 0 0,-1 0-1 0 0,1 0 1 0 0,4 7-1 0 0,-4-8-138 0 0,-1 1-1 0 0,1-1 0 0 0,-1 0 0 0 0,1 1 0 0 0,-1-1 0 0 0,0 1 0 0 0,0 0 0 0 0,-1-1 0 0 0,1 7 0 0 0,6 2-1052 0 0,-6-12 740 0 0,0 1 0 0 0,0-1-1 0 0,-1 1 1 0 0,1-1-1 0 0,1 0 1 0 0,-1 0-1 0 0,0 1 1 0 0,0-1-1 0 0,0 0 1 0 0,0 0 0 0 0,0 0-1 0 0,0 0 1 0 0,0 0-1 0 0,0 0 1 0 0,0-1-1 0 0,0 1 1 0 0,0 0 0 0 0,0 0-1 0 0,2-1 1 0 0,3-5-2533 0 0,-5-4-1109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13 214 3360 0 0,'-1'-5'4077'0'0,"-5"-20"-1244"0"0,4 20-1961 0 0,1-1 0 0 0,0 0 0 0 0,0 1 0 0 0,1-1 0 0 0,0 0 0 0 0,0 0-1 0 0,0 0 1 0 0,2-8 0 0 0,-1-7 780 0 0,2 14-1238 0 0,1 1 0 0 0,0-1 0 0 0,0 1 0 0 0,0-1 0 0 0,1 1 0 0 0,0 0 0 0 0,0 1 0 0 0,0-1 0 0 0,11-7 0 0 0,-10 9-237 0 0,1 0 0 0 0,0 1 1 0 0,-1 0-1 0 0,2 0 0 0 0,-1 0 1 0 0,0 1-1 0 0,0 0 0 0 0,1 1 1 0 0,-1 0-1 0 0,14-1 0 0 0,17 0 632 0 0,-32 1-707 0 0,0 0 1 0 0,1 0-1 0 0,-1 1 1 0 0,1 0 0 0 0,-1 0-1 0 0,1 0 1 0 0,-1 1 0 0 0,0 0-1 0 0,1 1 1 0 0,-1-1 0 0 0,0 1-1 0 0,6 3 1 0 0,11 3 204 0 0,-21-8-285 0 0,-1 0-1 0 0,1 1 1 0 0,0-1 0 0 0,-1 1 0 0 0,1-1 0 0 0,-1 1-1 0 0,1 0 1 0 0,-1 0 0 0 0,1-1 0 0 0,-1 1-1 0 0,0 0 1 0 0,1 0 0 0 0,1 2 0 0 0,37 20 462 0 0,-20-12-305 0 0,-18-11-157 0 0,1 1 0 0 0,0 0 1 0 0,-1 0-1 0 0,0 1 0 0 0,1-1 0 0 0,-1 1 0 0 0,0-1 0 0 0,0 1 0 0 0,1 0 0 0 0,-1-1 0 0 0,-1 1 0 0 0,1 0 0 0 0,0 0 0 0 0,2 5 0 0 0,-3-5-10 0 0,1 0-1 0 0,-1-1 1 0 0,0 1-1 0 0,0 0 1 0 0,1 0-1 0 0,-1-1 1 0 0,1 1-1 0 0,-1-1 0 0 0,1 1 1 0 0,0-1-1 0 0,0 0 1 0 0,-1 0-1 0 0,3 2 1 0 0,17 14 71 0 0,13 45 235 0 0,-12-16-100 0 0,-15-35-163 0 0,-2 1 0 0 0,1 0 0 0 0,-2 0 0 0 0,1 1 0 0 0,-2-1-1 0 0,0 1 1 0 0,2 18 0 0 0,2 4 42 0 0,2 24-74 0 0,-3-1-1 0 0,-3 2 0 0 0,-5 69 1 0 0,1-42-69 0 0,1-83 12 0 0,-1-1 0 0 0,1 1 0 0 0,-1 0 0 0 0,0 0 0 0 0,0 0 0 0 0,-1-1 0 0 0,1 1 0 0 0,-3 4 0 0 0,2-4-27 0 0,0-1 0 0 0,1 1 0 0 0,0 0 0 0 0,-1 0 0 0 0,1 0 0 0 0,0 0-1 0 0,1 0 1 0 0,-1 5 0 0 0,0-4-237 0 0,0 0 0 0 0,0 0 0 0 0,0 0 0 0 0,-1 0-1 0 0,0 0 1 0 0,0 0 0 0 0,0 0 0 0 0,0-1 0 0 0,-1 1 0 0 0,0-1-1 0 0,1 1 1 0 0,-2-1 0 0 0,1 0 0 0 0,0 0 0 0 0,-1-1-1 0 0,-5 5 1 0 0,-3-1-2197 0 0,-23 11-7251 0 0,34-17 9516 0 0,0-1-1 0 0,-1 0 0 0 0,1 0 0 0 0,0 0 0 0 0,0 0 0 0 0,0 0 0 0 0,0 0 1 0 0,0 0-1 0 0,0 0 0 0 0,0 0 0 0 0,0 0 0 0 0,0-1 0 0 0,0 1 0 0 0,0-1 1 0 0,0 1-1 0 0,0 0 0 0 0,0-1 0 0 0,0 1 0 0 0,0-1 0 0 0,0 0 0 0 0,0 1 1 0 0,1-1-1 0 0,-1 0 0 0 0,0 0 0 0 0,0 1 0 0 0,1-1 0 0 0,-1 0 0 0 0,0 0 0 0 0,1 0 1 0 0,-1 0-1 0 0,1 0 0 0 0,-1 0 0 0 0,0-2 0 0 0,-6-7-3258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9 687 3056 0 0,'-9'-7'5301'0'0,"9"7"-5168"0"0,0-25 9451 0 0,2 6-5210 0 0,-1 15-4251 0 0,1 1 0 0 0,-1-1 0 0 0,1 0 0 0 0,-1 1 0 0 0,1-1 0 0 0,0 1-1 0 0,0-1 1 0 0,1 1 0 0 0,-1 0 0 0 0,1 0 0 0 0,0 0 0 0 0,-1 0 0 0 0,6-3 0 0 0,9-13-58 0 0,-16 18-64 0 0,0-1 0 0 0,0 1 0 0 0,1-1-1 0 0,-1 1 1 0 0,1-1 0 0 0,-1 1 0 0 0,1 0-1 0 0,-1 0 1 0 0,1 0 0 0 0,0 0 0 0 0,0 0-1 0 0,-1 0 1 0 0,1 0 0 0 0,0 1 0 0 0,0-1-1 0 0,2 0 1 0 0,0-1 9 0 0,0-1 0 0 0,-1 0 0 0 0,1 1 0 0 0,-1-1 0 0 0,0-1 0 0 0,1 1-1 0 0,-1 0 1 0 0,-1-1 0 0 0,4-4 0 0 0,3-3 9 0 0,12-6-20 0 0,-12 9-61 0 0,0 0 0 0 0,0 0 0 0 0,-1-1 0 0 0,9-11 0 0 0,8-5-260 0 0,-18 20 159 0 0,-1-1 1 0 0,0 0-1 0 0,0 0 1 0 0,0-1-1 0 0,-1 0 1 0 0,7-11-1 0 0,-11 16 101 0 0,1-1-1 0 0,-1 1 1 0 0,1 0 0 0 0,-1 0-1 0 0,1 0 1 0 0,0 0 0 0 0,0 0 0 0 0,0 0-1 0 0,0 0 1 0 0,0 1 0 0 0,1-1-1 0 0,1-1 1 0 0,10-7-233 0 0,3-10-253 0 0,6 8 24 0 0,-14-3 190 0 0,-9 14 302 0 0,0 0 1 0 0,1 0 0 0 0,0 0 0 0 0,-1 0-1 0 0,1 0 1 0 0,0 0 0 0 0,-1 0 0 0 0,1 0-1 0 0,0 0 1 0 0,0 0 0 0 0,0 0-1 0 0,0 0 1 0 0,0 0 0 0 0,0 1 0 0 0,0-1-1 0 0,0 0 1 0 0,0 1 0 0 0,0-1 0 0 0,1 1-1 0 0,1-1 1 0 0,-1 0-4 0 0,0 1 0 0 0,0-1 0 0 0,-1 0-1 0 0,1 0 1 0 0,0 0 0 0 0,0 0 0 0 0,-1 0 0 0 0,1 0-1 0 0,-1 0 1 0 0,1 0 0 0 0,-1-1 0 0 0,1 1 0 0 0,-1-1-1 0 0,0 1 1 0 0,0-1 0 0 0,1 0 0 0 0,0-2 0 0 0,-1 1-4 0 0,1 1 0 0 0,-1 0 0 0 0,1 0 0 0 0,-1 0 0 0 0,1 0 1 0 0,0 0-1 0 0,0 0 0 0 0,0 0 0 0 0,0 1 0 0 0,0-1 0 0 0,0 0 1 0 0,1 1-1 0 0,-1 0 0 0 0,3-2 0 0 0,3 1-9 0 0,-6 1 41 0 0,-1 1 0 0 0,1 0 0 0 0,-1-1 0 0 0,1 1 0 0 0,0-1 0 0 0,-1 0 0 0 0,1 0 0 0 0,-1 1 0 0 0,1-1 0 0 0,-1 0 1 0 0,0 0-1 0 0,1 0 0 0 0,-1 0 0 0 0,0-1 0 0 0,0 1 0 0 0,0 0 0 0 0,0-1 0 0 0,1 0 0 0 0,0-1 15 0 0,-1 1 1 0 0,0 0-1 0 0,1 0 0 0 0,-1 0 0 0 0,1 0 0 0 0,0 0 1 0 0,0 0-1 0 0,0 1 0 0 0,0-1 0 0 0,0 0 1 0 0,0 1-1 0 0,0 0 0 0 0,0-1 0 0 0,1 1 0 0 0,-1 0 1 0 0,0 0-1 0 0,1 0 0 0 0,-1 1 0 0 0,3-1 1 0 0,1-1 205 0 0,1 1 1 0 0,-1 0 0 0 0,0 0 0 0 0,0 1-1 0 0,1 0 1 0 0,-1 0 0 0 0,0 0 0 0 0,7 2-1 0 0,-5 7 221 0 0,0-1 0 0 0,-1 2 0 0 0,0-1 1 0 0,-1 1-1 0 0,0 0 0 0 0,9 21 0 0 0,58 148 2189 0 0,-58-158-2237 0 0,-14-20-353 0 0,1 0 0 0 0,-1 1 0 0 0,1-1 0 0 0,-1 1 1 0 0,0 0-1 0 0,0-1 0 0 0,0 1 0 0 0,1 0 0 0 0,-2 0 0 0 0,1 0 1 0 0,1 3-1 0 0,-1-2 19 0 0,0 0 0 0 0,0-1 1 0 0,0 1-1 0 0,0 0 0 0 0,1 0 0 0 0,-1-1 1 0 0,1 1-1 0 0,-1-1 0 0 0,1 0 0 0 0,0 1 1 0 0,0-1-1 0 0,0 0 0 0 0,0 0 0 0 0,4 3 0 0 0,25 20 635 0 0,-23-19-544 0 0,0 0-1 0 0,-1 0 1 0 0,0 1-1 0 0,8 9 1 0 0,-13-13-104 0 0,1-1 1 0 0,-1 0-1 0 0,1 0 1 0 0,-1 1-1 0 0,1-2 0 0 0,0 1 1 0 0,0 0-1 0 0,0 0 1 0 0,0-1-1 0 0,0 0 1 0 0,0 0-1 0 0,0 0 0 0 0,0 0 1 0 0,6 1-1 0 0,15 5 219 0 0,-19-6-215 0 0,1 0 0 0 0,-1 0 1 0 0,0 0-1 0 0,0-1 0 0 0,0 0 0 0 0,0 0 0 0 0,8-2 1 0 0,7 1 98 0 0,-19 1-139 0 0,3 1 13 0 0,0-1 0 0 0,-1 0 0 0 0,1 0 0 0 0,0 0 0 0 0,0 0-1 0 0,-1 0 1 0 0,1-1 0 0 0,0 0 0 0 0,-1 0 0 0 0,1 0 0 0 0,-1 0 0 0 0,1-1 0 0 0,-1 1-1 0 0,1-1 1 0 0,-1 0 0 0 0,0 0 0 0 0,0 0 0 0 0,0 0 0 0 0,4-4 0 0 0,-6 5-9 0 0,0 0-1 0 0,0 0 1 0 0,0 0 0 0 0,0 0 0 0 0,0-1 0 0 0,0 2-1 0 0,0-1 1 0 0,1 0 0 0 0,-1 0 0 0 0,0 0 0 0 0,1 0 0 0 0,-1 1-1 0 0,1-1 1 0 0,-1 1 0 0 0,1-1 0 0 0,-1 1 0 0 0,3-1-1 0 0,-3 1-2 0 0,0 0-1 0 0,0 0 0 0 0,0 0 0 0 0,0 0 0 0 0,0-1 0 0 0,0 1 0 0 0,0 0 0 0 0,0-1 1 0 0,0 1-1 0 0,0-1 0 0 0,0 1 0 0 0,-1-1 0 0 0,1 0 0 0 0,0 1 0 0 0,0-1 0 0 0,0 0 1 0 0,-1 1-1 0 0,1-1 0 0 0,0 0 0 0 0,-1 0 0 0 0,1 0 0 0 0,-1 0 0 0 0,1 0 0 0 0,-1 1 1 0 0,1-2-1 0 0,4-7 26 0 0,0 1 1 0 0,1-1-1 0 0,0 1 1 0 0,1 1-1 0 0,0-1 1 0 0,11-8-1 0 0,7-10 61 0 0,-24 25-86 0 0,0 0-1 0 0,-1 0 1 0 0,1 0 0 0 0,0 0 0 0 0,-1-1 0 0 0,1 1-1 0 0,0 0 1 0 0,-1 0 0 0 0,0-1 0 0 0,1 1 0 0 0,-1 0-1 0 0,0 0 1 0 0,1-1 0 0 0,-1 1 0 0 0,0 0 0 0 0,0-1 0 0 0,0 1-1 0 0,0 0 1 0 0,-1-1 0 0 0,1-1 0 0 0,0-5 15 0 0,5-8 23 0 0,-1 7-12 0 0,-1 0-1 0 0,0 0 0 0 0,0 0 0 0 0,-1-1 1 0 0,0 1-1 0 0,-1-1 0 0 0,0-17 0 0 0,0 16-17 0 0,-1 7 9 0 0,1-1-1 0 0,-1 1 0 0 0,0-1 1 0 0,0 1-1 0 0,-1-1 1 0 0,1 1-1 0 0,-1-1 1 0 0,0 1-1 0 0,0-1 1 0 0,-1 1-1 0 0,1 0 1 0 0,-1-1-1 0 0,0 1 1 0 0,-4-6-1 0 0,-2-7 9 0 0,7 15-28 0 0,0 0-1 0 0,0 0 1 0 0,0 0 0 0 0,0 0 0 0 0,0 0-1 0 0,0 1 1 0 0,0-1 0 0 0,0 0 0 0 0,-1 0 0 0 0,1 1-1 0 0,-1-1 1 0 0,1 1 0 0 0,-1-1 0 0 0,0 1-1 0 0,0 0 1 0 0,-1-2 0 0 0,-27-20 13 0 0,28 21-14 0 0,-1-1 0 0 0,1 1 0 0 0,-1 0 0 0 0,1-1 0 0 0,-1 1 0 0 0,0 0 0 0 0,0 1 0 0 0,0-1 0 0 0,0 0 0 0 0,0 1 0 0 0,-7-2 0 0 0,8 2-2 0 0,0 1 1 0 0,-1 0-1 0 0,1-1 1 0 0,0 0-1 0 0,0 1 0 0 0,0-1 1 0 0,0 0-1 0 0,0 0 1 0 0,0 0-1 0 0,0 0 1 0 0,0-1-1 0 0,0 1 1 0 0,0-1-1 0 0,1 1 1 0 0,-1-1-1 0 0,0 1 0 0 0,-1-3 1 0 0,1 2-2 0 0,1 0 1 0 0,-1-1 0 0 0,0 1-1 0 0,0 1 1 0 0,-1-1 0 0 0,1 0-1 0 0,0 1 1 0 0,-1-1-1 0 0,1 1 1 0 0,0-1 0 0 0,-1 1-1 0 0,0 0 1 0 0,-4-1-1 0 0,-2-1 7 0 0,-1-1-1 0 0,1 0 1 0 0,0-1-1 0 0,1 0 1 0 0,-15-10-1 0 0,19 12-9 0 0,0 0 0 0 0,0 1-1 0 0,0-1 1 0 0,-1 1 0 0 0,1 0 0 0 0,-1 1-1 0 0,0-1 1 0 0,0 1 0 0 0,1 0 0 0 0,-10-1-1 0 0,-14-4-47 0 0,15 1-99 0 0,0 2 0 0 0,-1 0 0 0 0,-21-3 0 0 0,31 6 24 0 0,1 0 0 0 0,0 0 1 0 0,-1 0-1 0 0,1 0 0 0 0,0 0 0 0 0,-1 1 0 0 0,1 0 0 0 0,0-1 0 0 0,0 1 1 0 0,0 0-1 0 0,-1 1 0 0 0,1-1 0 0 0,0 1 0 0 0,1-1 0 0 0,-1 1 1 0 0,0 0-1 0 0,0 0 0 0 0,1 0 0 0 0,-5 5 0 0 0,-4 8-1502 0 0,1 0 0 0 0,0 1 0 0 0,1 1 0 0 0,1 0 0 0 0,1 0 0 0 0,0 0 0 0 0,-7 33 1 0 0,10-15-3231 0 0,4-20 2753 0 0,-8-1-3858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92 3440 0 0,'0'0'1225'0'0,"2"-36"1138"0"0,10 27-1275 0 0,-11 7-552 0 0,0 0 0 0 0,0 1 0 0 0,0-2 0 0 0,0 1 0 0 0,0 0 0 0 0,-1 0 0 0 0,1 0 1 0 0,0 0-1 0 0,-1 0 0 0 0,0-1 0 0 0,1 1 0 0 0,-1 0 0 0 0,0 0 0 0 0,-1-4 0 0 0,1 5 321 0 0,-11-9 3647 0 0,6 10-4357 0 0,0 0 0 0 0,-1 0 0 0 0,1 0 1 0 0,0 1-1 0 0,0 0 0 0 0,-1 0 0 0 0,1 1 0 0 0,0-1 0 0 0,0 1 1 0 0,0 0-1 0 0,1 0 0 0 0,-1 1 0 0 0,0-1 0 0 0,1 1 0 0 0,0 0 1 0 0,0 1-1 0 0,-1-1 0 0 0,2 1 0 0 0,-1-1 0 0 0,0 1 0 0 0,1 0 1 0 0,0 0-1 0 0,-4 6 0 0 0,5-3-76 0 0,0-1 0 0 0,0 1 1 0 0,1 0-1 0 0,0 0 0 0 0,0 0 0 0 0,0 0 1 0 0,1 0-1 0 0,0-1 0 0 0,1 1 1 0 0,1 9-1 0 0,-1 3 41 0 0,-1 232 847 0 0,0-240-931 0 0,1 0 1 0 0,1-1-1 0 0,5 21 1 0 0,2 8 29 0 0,0 10 84 0 0,23 72 1 0 0,-30-114-131 0 0,1 0-5 0 0,-1 0 1 0 0,1-1-1 0 0,0 0 0 0 0,0 1 1 0 0,6 6-1 0 0,13 25 69 0 0,-8-13-35 0 0,12 27 108 0 0,15 25 10 0 0,-23-48-115 0 0,-13-23-31 0 0,-1 0-1 0 0,0 1 1 0 0,0-1 0 0 0,-1 1-1 0 0,3 8 1 0 0,-3-7 2 0 0,1 0 1 0 0,0 0-1 0 0,0 0 0 0 0,0 0 0 0 0,1-1 0 0 0,0 1 1 0 0,1-1-1 0 0,-1-1 0 0 0,13 12 0 0 0,-17-17-12 0 0,0 0 0 0 0,0 0 0 0 0,0 1 0 0 0,0-1 0 0 0,0 0 0 0 0,0 1 0 0 0,0-1 0 0 0,0 0 0 0 0,-1 1 0 0 0,1-1 0 0 0,0 1 0 0 0,-1-1 0 0 0,1 1 0 0 0,-1 0 0 0 0,1 1 0 0 0,-1-1 0 0 0,0 0 0 0 0,0 0 1 0 0,1-1-1 0 0,-1 1 1 0 0,1 0-1 0 0,0-1 0 0 0,-1 1 1 0 0,1-1-1 0 0,0 1 1 0 0,0-1-1 0 0,0 1 0 0 0,0-1 1 0 0,0 0-1 0 0,0 1 1 0 0,0-1-1 0 0,1 0 0 0 0,-1 0 1 0 0,2 1-1 0 0,20 26 30 0 0,-19-23-26 0 0,-1 0 0 0 0,1 0-1 0 0,0 0 1 0 0,0-1 0 0 0,1 1 0 0 0,-1-1 0 0 0,9 5 0 0 0,-7-4 2 0 0,0 0 0 0 0,0 0 0 0 0,-1 0 0 0 0,0 1 0 0 0,7 8 0 0 0,-8-9-8 0 0,-1 0-1 0 0,2 0 1 0 0,-1 0 0 0 0,1 0 0 0 0,-1 0 0 0 0,1-1 0 0 0,1 0-1 0 0,-1 0 1 0 0,0-1 0 0 0,1 1 0 0 0,0-1 0 0 0,0 0 0 0 0,11 3-1 0 0,14 3-217 0 0,-26-7 12 0 0,1 0 1 0 0,0 0 0 0 0,-1-1-1 0 0,1 1 1 0 0,0-2 0 0 0,11 2 0 0 0,-15-2-13 0 0,1 0 1 0 0,-1 0 0 0 0,1-1 0 0 0,-1 1 0 0 0,1-1 0 0 0,-1 1 0 0 0,1-1 0 0 0,-1 0 0 0 0,1 0 0 0 0,-1 0 0 0 0,0 0 0 0 0,1 0 0 0 0,1-2 0 0 0,22-24-6278 0 0,-20 18 4416 0 0,17-19-5937 0 0,-21 15 3014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4600 0 0,'-19'-18'2446'0'0,"-8"-7"924"0"0,-2 1 1770 0 0,22 17-3095 0 0,7 6-1959 0 0,0 1-1 0 0,-1-1 1 0 0,1 1 0 0 0,0 0 0 0 0,0-1 0 0 0,-1 1 0 0 0,1-1 0 0 0,0 1 0 0 0,0 0 0 0 0,-1-1 0 0 0,1 1 0 0 0,0 0 0 0 0,-1 0 0 0 0,1-1 0 0 0,0 1 0 0 0,-1 0 0 0 0,1 0 0 0 0,-1-1 0 0 0,1 1 0 0 0,-1 0 0 0 0,1 0 0 0 0,0 0 0 0 0,-1 0 0 0 0,1 0 0 0 0,-1 0 0 0 0,1 0 0 0 0,-1-1 0 0 0,1 1 0 0 0,-1 1 0 0 0,1-1 0 0 0,0 0 0 0 0,-1 0 0 0 0,1 0 0 0 0,-2 0 0 0 0,2 0 62 0 0,-1 0-1 0 0,1 1 1 0 0,-1-1 0 0 0,0 0-1 0 0,1 0 1 0 0,-1 1-1 0 0,0-1 1 0 0,1 0 0 0 0,-1 0-1 0 0,1 1 1 0 0,-1-1 0 0 0,1 1-1 0 0,-1-1 1 0 0,1 1 0 0 0,-1-1-1 0 0,1 1 1 0 0,0-1-1 0 0,-1 1 1 0 0,1-1 0 0 0,-1 1-1 0 0,1-1 1 0 0,0 1 0 0 0,0 0-1 0 0,-1-1 1 0 0,1 1 0 0 0,0 1-1 0 0,-5 28 1344 0 0,6 36-1468 0 0,-1-54 374 0 0,1 3-278 0 0,1 1-1 0 0,1-1 0 0 0,0 0 1 0 0,8 23-1 0 0,4 24 81 0 0,-13-48-183 0 0,1-1 1 0 0,1 1-1 0 0,0 0 1 0 0,1-1-1 0 0,0 0 0 0 0,1 0 1 0 0,14 24-1 0 0,8 17 34 0 0,-25-49-59 0 0,0 0 0 0 0,0 0 0 0 0,0 0 0 0 0,1 0 0 0 0,8 8 0 0 0,1 2-14 0 0,1 7-252 0 0,0-1 1 0 0,27 29-1 0 0,-28-39 64 0 0,-13-11 167 0 0,1 1 1 0 0,0 0-1 0 0,0-1 1 0 0,0 1-1 0 0,0 0 1 0 0,-1 0-1 0 0,1 0 1 0 0,0-1 0 0 0,-1 1-1 0 0,1 0 1 0 0,0 0-1 0 0,-1 0 1 0 0,0 0-1 0 0,1 0 1 0 0,-1 0-1 0 0,1 0 1 0 0,-1 2 0 0 0,0-5 27 0 0,-1 1 0 0 0,0-1 1 0 0,0 0-1 0 0,0 1 1 0 0,0-1-1 0 0,0 1 0 0 0,0-1 1 0 0,0 1-1 0 0,0-1 1 0 0,-1 1-1 0 0,1 0 0 0 0,0 0 1 0 0,-3-2-1 0 0,1 1 15 0 0,1 1 1 0 0,0-1-1 0 0,1 0 0 0 0,-1 0 1 0 0,0 1-1 0 0,0-1 0 0 0,1 0 0 0 0,-1-1 1 0 0,1 1-1 0 0,0 0 0 0 0,0 0 0 0 0,0 0 1 0 0,0-1-1 0 0,-2-3 0 0 0,1-3-7 0 0,-2 1 0 0 0,1 0 0 0 0,-1 0 0 0 0,-1 1 0 0 0,1-1 0 0 0,-1 1 0 0 0,-1 0 0 0 0,1 0 0 0 0,-1 1 0 0 0,0-1 0 0 0,-12-8 0 0 0,10 7 17 0 0,0 1 0 0 0,0-1 0 0 0,0-1 0 0 0,1 0 0 0 0,-11-18 0 0 0,-3-9 18 0 0,16 29-15 0 0,0 0 1 0 0,1 0-1 0 0,0-1 0 0 0,1 0 1 0 0,-4-10-1 0 0,4 10-9 0 0,0 1 1 0 0,-1-1-1 0 0,1 1 0 0 0,-10-14 0 0 0,-10-19 4 0 0,22 38-10 0 0,-8-15 42 0 0,1-1-1 0 0,1 0 1 0 0,1 0-1 0 0,0 0 1 0 0,1-1-1 0 0,1 0 1 0 0,1 0-1 0 0,-1-21 1 0 0,3 13 34 0 0,0-46 90 0 0,1 70-147 0 0,1-1 1 0 0,-1 0 0 0 0,0 1 0 0 0,1-1 0 0 0,0 1-1 0 0,0 0 1 0 0,0-1 0 0 0,0 1 0 0 0,1 0-1 0 0,0-1 1 0 0,-1 1 0 0 0,1 0 0 0 0,0 0 0 0 0,0 0-1 0 0,0 1 1 0 0,5-5 0 0 0,11-1 135 0 0,-17 7-140 0 0,0 1 1 0 0,1 0-1 0 0,-1-1 1 0 0,0 1-1 0 0,1-1 1 0 0,-1 0-1 0 0,0 1 1 0 0,1-1 0 0 0,-1 0-1 0 0,0 0 1 0 0,0 0-1 0 0,0 0 1 0 0,0 0-1 0 0,2-2 1 0 0,2 2 39 0 0,0-1 0 0 0,0 1-1 0 0,0 0 1 0 0,0 0 0 0 0,0 0 0 0 0,0 0 0 0 0,0 1 0 0 0,1 0 0 0 0,-1 0 0 0 0,0 1-1 0 0,7 1 1 0 0,9-1 102 0 0,-13-1-86 0 0,12 0 94 0 0,1 0 0 0 0,38 7 0 0 0,-53-6-142 0 0,1 1 1 0 0,-1 0-1 0 0,1 0 1 0 0,-1 1-1 0 0,0-1 0 0 0,0 1 1 0 0,0 1-1 0 0,-1-1 1 0 0,1 1-1 0 0,-1 0 1 0 0,0 0-1 0 0,0 0 0 0 0,8 10 1 0 0,56 64 405 0 0,-68-76-415 0 0,0-1 0 0 0,0 0 0 0 0,0 1 0 0 0,0-1 0 0 0,0 0 0 0 0,0 1-1 0 0,0-1 1 0 0,0 1 0 0 0,-1-1 0 0 0,1 1 0 0 0,0 0 0 0 0,-1-1 0 0 0,1 1-1 0 0,-1 0 1 0 0,0-1 0 0 0,0 1 0 0 0,0 0 0 0 0,0 2 0 0 0,0-3-3 0 0,0 1 1 0 0,0 0-1 0 0,1 0 1 0 0,-1-1-1 0 0,0 1 1 0 0,1 0-1 0 0,-1 0 1 0 0,1-1-1 0 0,-1 1 1 0 0,1-1-1 0 0,0 1 1 0 0,0 0-1 0 0,-1-1 1 0 0,1 1-1 0 0,0-1 1 0 0,2 2-1 0 0,5 12 86 0 0,1 0 0 0 0,-2 0 0 0 0,0 1 0 0 0,-1 0 1 0 0,-1 1-1 0 0,4 21 0 0 0,-6-11-4 0 0,-1 0 0 0 0,-4 51 1 0 0,1-16 2 0 0,-11-6-53 0 0,8-45-55 0 0,1 1-1 0 0,0 0 1 0 0,1 0-1 0 0,-1 15 0 0 0,2-21-19 0 0,0 1-1 0 0,0-1 1 0 0,-1 0-1 0 0,0 1 1 0 0,-4 10-1 0 0,3-11-77 0 0,1 0-1 0 0,-1 1 0 0 0,2-1 1 0 0,-1 0-1 0 0,-1 13 1 0 0,2-14-89 0 0,0 0 0 0 0,0 0 0 0 0,-1-1 0 0 0,0 1 0 0 0,1-1 0 0 0,-2 1 0 0 0,1-1 0 0 0,0 0 0 0 0,-5 6 0 0 0,4-7-96 0 0,1 1 0 0 0,0-1 0 0 0,0 0 0 0 0,0 1 0 0 0,0-1 0 0 0,1 1 0 0 0,0 0 1 0 0,-2 6-1 0 0,3-10 102 0 0,0 1 0 0 0,0 0 1 0 0,0-1-1 0 0,0 1 0 0 0,0 0 1 0 0,0-1-1 0 0,-1 1 0 0 0,1 0 1 0 0,0-1-1 0 0,0 1 0 0 0,0-1 1 0 0,-1 1-1 0 0,1 0 1 0 0,0-1-1 0 0,-1 1 0 0 0,1-1 1 0 0,0 1-1 0 0,-1-1 0 0 0,1 1 1 0 0,-1-1-1 0 0,1 1 0 0 0,-1-1 1 0 0,1 0-1 0 0,-1 1 0 0 0,1-1 1 0 0,-1 0-1 0 0,0 1 0 0 0,0-1 60 0 0,1 0 0 0 0,0 0 0 0 0,-1 0 0 0 0,1 0-1 0 0,-1 0 1 0 0,1 0 0 0 0,-1-1 0 0 0,1 1-1 0 0,0 0 1 0 0,-1 0 0 0 0,1 0 0 0 0,-1-1 0 0 0,1 1-1 0 0,0 0 1 0 0,-1 0 0 0 0,1-1 0 0 0,0 1-1 0 0,0 0 1 0 0,-1-1 0 0 0,1 1 0 0 0,0 0-1 0 0,0-1 1 0 0,-1 1 0 0 0,1-1 0 0 0,0 1 0 0 0,0 0-1 0 0,0-1 1 0 0,0 1 0 0 0,-1-1 0 0 0,1 1-1 0 0,0-1 1 0 0,0 1 0 0 0,0 0 0 0 0,0-1 0 0 0,0 1-1 0 0,0-1 1 0 0,0 1 0 0 0,0-1 0 0 0,0 1-1 0 0,1 0 1 0 0,-1-2 0 0 0,-2-14-2587 0 0,2 14 2466 0 0,0 1-1 0 0,-1-1 0 0 0,1 1 1 0 0,0-1-1 0 0,0 0 1 0 0,0 1-1 0 0,0-1 1 0 0,0 0-1 0 0,0 1 1 0 0,1-1-1 0 0,-1 0 0 0 0,0 1 1 0 0,1-1-1 0 0,0 1 1 0 0,0-3-1 0 0,7-3-4203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3080 0 0,'0'0'8462'0'0,"0"16"-2484"0"0,0 6-3716 0 0,2 1-1687 0 0,1-1-1 0 0,1 0 1 0 0,1 1 0 0 0,1-1 0 0 0,1-1-1 0 0,1 0 1 0 0,16 32 0 0 0,-6-12-258 0 0,-10-26-249 0 0,0-1 0 0 0,1 1 0 0 0,17 20 1 0 0,-15-20-50 0 0,-8-10-6 0 0,-1 0 1 0 0,1 0 0 0 0,-2 1 0 0 0,1-1-1 0 0,0 1 1 0 0,0 9 0 0 0,5 12 64 0 0,3 7-39 0 0,-9-28-54 0 0,1 0 1 0 0,0 0-1 0 0,0 0 1 0 0,0 0-1 0 0,0-1 1 0 0,5 8 0 0 0,16 31-146 0 0,-20-37 9 0 0,0 0 0 0 0,1 0 0 0 0,-1 0 0 0 0,1 0 0 0 0,1 0 0 0 0,6 7 1 0 0,-7-9-213 0 0,0 1 0 0 0,0-1 0 0 0,-1 0 0 0 0,0 1 0 0 0,0 0 1 0 0,-1-1-1 0 0,4 11 0 0 0,-4-10-562 0 0,0 0 0 0 0,0-1 0 0 0,1 1 0 0 0,0-1-1 0 0,0 1 1 0 0,6 7 0 0 0,-7-1-2194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113 363 4528 0 0,'-2'-6'273'0'0,"-1"1"0"0"0,1 0-1 0 0,-1-1 1 0 0,-1 1 0 0 0,1 1 0 0 0,-7-9 0 0 0,5 8 50 0 0,1 0 0 0 0,0-1 0 0 0,0 0 0 0 0,1 1-1 0 0,0-1 1 0 0,-5-12 0 0 0,-7-18 1340 0 0,9 27-826 0 0,2-1 0 0 0,0 0 0 0 0,0 0 0 0 0,1 0 1 0 0,0 0-1 0 0,-3-21 0 0 0,2 4 625 0 0,3 24-1303 0 0,0 0 0 0 0,0 0 0 0 0,0 0 0 0 0,0-1 0 0 0,1 1 0 0 0,0 0 0 0 0,0 0 0 0 0,0-1 0 0 0,0 1 0 0 0,0 0 0 0 0,0 0 0 0 0,1-1 0 0 0,0 1 0 0 0,-1 0 0 0 0,1 0 0 0 0,0 0 0 0 0,3-6 0 0 0,0 5 94 0 0,-1 0 0 0 0,1-1-1 0 0,-1 1 1 0 0,1 1 0 0 0,1-1 0 0 0,-1 0 0 0 0,0 1 0 0 0,1 0 0 0 0,0 0 0 0 0,6-2 0 0 0,-3 2 76 0 0,0 1 1 0 0,0 0-1 0 0,0 1 0 0 0,0 0 1 0 0,1 0-1 0 0,13 1 1 0 0,-15 1-243 0 0,-1 0 1 0 0,1 0-1 0 0,-1 0 1 0 0,1 1 0 0 0,-1 0-1 0 0,0 0 1 0 0,0 1-1 0 0,0-1 1 0 0,0 1-1 0 0,0 1 1 0 0,-1-1 0 0 0,8 6-1 0 0,-1 1 89 0 0,0 1 0 0 0,-1 0-1 0 0,18 21 1 0 0,-27-31-154 0 0,-1 1 0 0 0,0 0 0 0 0,1 0 0 0 0,-1 0 0 0 0,0 0 0 0 0,0 0 0 0 0,0 0 0 0 0,0 0 0 0 0,0 0 1 0 0,-1 1-1 0 0,2 2 0 0 0,3 7 42 0 0,-4-10-49 0 0,6 7 52 0 0,-1-1 0 0 0,0 1 0 0 0,-1 1 0 0 0,1-1 0 0 0,-2 1 0 0 0,1 0 0 0 0,-2 0 0 0 0,5 16-1 0 0,6 16 125 0 0,-9-31-137 0 0,-1-1 1 0 0,-1 1 0 0 0,1 0 0 0 0,-2 0-1 0 0,0 0 1 0 0,1 14 0 0 0,11 46 38 0 0,-14 97-626 0 0,-1-164 404 0 0,0 0-1 0 0,0 0 1 0 0,-1 0 0 0 0,1 0-1 0 0,-1-1 1 0 0,0 1 0 0 0,0 0 0 0 0,-4 5-1 0 0,5-7-205 0 0,0 0 1 0 0,0 0-1 0 0,-1 0 0 0 0,1 0 0 0 0,-1 0 0 0 0,1-1 0 0 0,-1 1 0 0 0,0 0 0 0 0,0-1 0 0 0,0 0 0 0 0,0 1 0 0 0,0-1 0 0 0,0 0 0 0 0,0 0 1 0 0,0 0-1 0 0,-4 1 0 0 0,5-2-144 0 0,-1 0 0 0 0,1 1 0 0 0,-1-2 0 0 0,1 1 1 0 0,-1 0-1 0 0,1 0 0 0 0,-1 0 0 0 0,1-1 0 0 0,0 1 1 0 0,-1-1-1 0 0,1 1 0 0 0,-1-1 0 0 0,1 0 0 0 0,0 1 1 0 0,0-1-1 0 0,-1 0 0 0 0,1 0 0 0 0,-1-1 0 0 0,-7-20-5283 0 0,2 1 3877 0 0,-2 13-1907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4312 0 0,'9'-33'8940'0'0,"-8"33"-8810"0"0,-1 0 1 0 0,0 0-1 0 0,0-1 0 0 0,0 1 1 0 0,0 0-1 0 0,1 0 1 0 0,-1 0-1 0 0,0-1 1 0 0,0 1-1 0 0,0 0 1 0 0,1 0-1 0 0,-1 0 1 0 0,0 0-1 0 0,0-1 1 0 0,1 1-1 0 0,-1 0 0 0 0,0 0 1 0 0,1 0-1 0 0,-1 0 1 0 0,0 0-1 0 0,0 0 1 0 0,1 0-1 0 0,-1 0 1 0 0,0 0-1 0 0,1 0 1 0 0,-1 0-1 0 0,0 0 1 0 0,0 0-1 0 0,1 0 0 0 0,-1 0 1 0 0,0 0-1 0 0,1 0 1 0 0,-1 0-1 0 0,0 1 1 0 0,0-1-1 0 0,1 0 1 0 0,-1 0-1 0 0,0 0 1 0 0,0 0-1 0 0,0 0 1 0 0,1 1-1 0 0,-1-1 0 0 0,0 0 1 0 0,0 0-1 0 0,0 1 1 0 0,1-1-1 0 0,11 9 3614 0 0,-2 6-3077 0 0,4 9 10 0 0,33 145 1167 0 0,12 27-665 0 0,-57-186-1113 0 0,1 0 1 0 0,0 0 0 0 0,1-1-1 0 0,0 1 1 0 0,7 12 0 0 0,-1-4 22 0 0,-2 2 55 0 0,-8-19-137 0 0,0 1 0 0 0,0-1 0 0 0,1 1 0 0 0,-1-1 0 0 0,1 0-1 0 0,-1 0 1 0 0,1 1 0 0 0,-1-1 0 0 0,1 0 0 0 0,0 0 0 0 0,0 0 0 0 0,0 1 0 0 0,-1-1 0 0 0,1 0 0 0 0,0 0 0 0 0,0 0 0 0 0,0-1 0 0 0,1 1-1 0 0,-1 0 1 0 0,0 0 0 0 0,0 0 0 0 0,0-1 0 0 0,1 1 0 0 0,-1-1 0 0 0,0 1 0 0 0,0-1 0 0 0,1 1 0 0 0,-1-1 0 0 0,1 0 0 0 0,-1 0 0 0 0,0 0 0 0 0,1 0-1 0 0,-1 0 1 0 0,0 0 0 0 0,1 0 0 0 0,2 0 0 0 0,0-1-2 0 0,1-1 0 0 0,0 1-1 0 0,0-1 1 0 0,-1 0 0 0 0,1 0 0 0 0,-1 0-1 0 0,1-1 1 0 0,-1 0 0 0 0,0 1 0 0 0,0-2-1 0 0,0 1 1 0 0,-1 0 0 0 0,1-1 0 0 0,-1 1-1 0 0,0-1 1 0 0,0 0 0 0 0,0 0 0 0 0,0-1-1 0 0,-1 1 1 0 0,1 0 0 0 0,-1-1 0 0 0,2-6-1 0 0,1 1 4 0 0,0 0 0 0 0,0 0 0 0 0,1 0 0 0 0,11-13 0 0 0,-7 13 2 0 0,-8 8-9 0 0,-1 1-1 0 0,1-1 0 0 0,-1 0 0 0 0,0 1 1 0 0,1-1-1 0 0,-1 0 0 0 0,0 0 0 0 0,0 0 1 0 0,0 0-1 0 0,0 0 0 0 0,-1 0 0 0 0,1 0 1 0 0,-1 0-1 0 0,1 0 0 0 0,-1 0 0 0 0,0-1 1 0 0,1-1-1 0 0,1-7 5 0 0,3-8 4 0 0,0 1-1 0 0,2 0 0 0 0,0 1 1 0 0,11-21-1 0 0,-17 37 7 0 0,-1 0 1 0 0,1 0 0 0 0,0 0-1 0 0,-1 0 1 0 0,1 0 0 0 0,-1 0-1 0 0,1 0 1 0 0,-1 0 0 0 0,1 0-1 0 0,-1 0 1 0 0,0 0 0 0 0,0 0-1 0 0,1 0 1 0 0,-1 0 0 0 0,0 0-1 0 0,0 0 1 0 0,0-1 0 0 0,0 1-1 0 0,0 0 1 0 0,-1 0 0 0 0,1 0-1 0 0,0 0 1 0 0,0 0 0 0 0,-1 0-1 0 0,1 0 1 0 0,-1 0 0 0 0,1 0-1 0 0,-1 0 1 0 0,1 0 0 0 0,-1 0-1 0 0,0 0 1 0 0,1 0 0 0 0,-1 0-1 0 0,0 0 1 0 0,0 1 0 0 0,1-1-1 0 0,-1 0 1 0 0,0 0 0 0 0,0 1-1 0 0,0-1 1 0 0,0 1 0 0 0,0-1-1 0 0,0 1 1 0 0,0-1-1 0 0,0 1 1 0 0,0 0 0 0 0,0-1-1 0 0,0 1 1 0 0,-1 0 0 0 0,-1 0-1 0 0,2 4 17 0 0,-1 0 0 0 0,1 1-1 0 0,0-1 1 0 0,0 1 0 0 0,0-1-1 0 0,1 1 1 0 0,0-1-1 0 0,0 1 1 0 0,1 8 0 0 0,-1-10-38 0 0,-1 14 52 0 0,0-13-37 0 0,0 0 1 0 0,1-1-1 0 0,0 1 1 0 0,0 0-1 0 0,0 0 1 0 0,0-1-1 0 0,0 1 1 0 0,1 0-1 0 0,0-1 1 0 0,-1 1-1 0 0,1-1 1 0 0,1 1-1 0 0,2 5 1 0 0,0-3-10 0 0,0 0 1 0 0,-1 0-1 0 0,1 0 0 0 0,-1 0 1 0 0,-1 0-1 0 0,4 11 1 0 0,15 30 36 0 0,28 11-101 0 0,-44-54-36 0 0,0 1 0 0 0,1-1 0 0 0,0-1 0 0 0,-1 1 0 0 0,1-1 0 0 0,1 0 0 0 0,-1 0 0 0 0,0-1 1 0 0,1 0-1 0 0,-1 0 0 0 0,1 0 0 0 0,0-1 0 0 0,-1 0 0 0 0,14 0 0 0 0,-3-1-1052 0 0,1 0-1 0 0,-1-1 1 0 0,0-1-1 0 0,27-7 1 0 0,-26 5-199 0 0,-15 4 844 0 0,1-1 0 0 0,-1 0 1 0 0,1 1-1 0 0,-1-1 0 0 0,0-1 1 0 0,1 1-1 0 0,-1 0 1 0 0,0-1-1 0 0,0 0 0 0 0,0 0 1 0 0,0 0-1 0 0,4-3 1 0 0,44-26-7404 0 0,-39 21 3128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4112 0 0,'0'6'5423'0'0,"0"26"-276"0"0,-22 64 2000 0 0,13-6-5047 0 0,18 91-2107 0 0,-9-179-79 0 0,0 0 0 0 0,1 0 0 0 0,-1 0 0 0 0,1-1 1 0 0,-1 1-1 0 0,1 0 0 0 0,-1 0 0 0 0,1-1 0 0 0,0 1 0 0 0,0 0 0 0 0,0-1 0 0 0,2 4 0 0 0,-1-4-155 0 0,-1 1-1 0 0,0 0 0 0 0,1 0 0 0 0,-1 0 1 0 0,0 0-1 0 0,0 0 0 0 0,-1 0 0 0 0,1 0 1 0 0,0 1-1 0 0,-1-1 0 0 0,1 0 0 0 0,-1 0 1 0 0,0 4-1 0 0,3 15-4281 0 0,-1 1-2819 0 0,-2-15 2066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170 247 4152 0 0,'0'-2'137'0'0,"0"-1"0"0"0,-1 0 0 0 0,1 1 0 0 0,-1-1 0 0 0,0 1 0 0 0,0-1 0 0 0,0 1 0 0 0,0-1 0 0 0,0 1 0 0 0,0 0 0 0 0,-1 0 0 0 0,1-1 0 0 0,-1 1 0 0 0,-2-3 0 0 0,-12-20 2301 0 0,14 19-1908 0 0,-2 1 0 0 0,1 0 0 0 0,0 0 0 0 0,-1 0 0 0 0,0 0 0 0 0,-6-5 0 0 0,7 7-203 0 0,-1-1 1 0 0,1 1 0 0 0,0-1-1 0 0,0 0 1 0 0,0 0 0 0 0,1 0-1 0 0,-1 0 1 0 0,1-1 0 0 0,-2-5 0 0 0,2 4 182 0 0,0 0 0 0 0,-1 0 0 0 0,0 0 0 0 0,0 0 0 0 0,0 0 0 0 0,-1 1 1 0 0,-6-9-1 0 0,0 1 827 0 0,10 12-1196 0 0,-1-1-1 0 0,0 1 1 0 0,0 0 0 0 0,0-1 0 0 0,0 1-1 0 0,0 0 1 0 0,0 0 0 0 0,0 0-1 0 0,0 0 1 0 0,-1 0 0 0 0,1 0-1 0 0,0 0 1 0 0,-1 0 0 0 0,1 0-1 0 0,0 1 1 0 0,-1-1 0 0 0,1 1 0 0 0,-1-1-1 0 0,1 1 1 0 0,-2-1 0 0 0,-1-3 952 0 0,-1-1 595 0 0,3 17-1457 0 0,3-1-163 0 0,1 1 0 0 0,0-1 0 0 0,1 0 0 0 0,0-1 0 0 0,1 1 0 0 0,0-1 0 0 0,0 1 0 0 0,1-1 0 0 0,12 18 0 0 0,-8-13-47 0 0,-1-1-1 0 0,-1 1 1 0 0,6 19-1 0 0,6 3-3 0 0,-16-32-10 0 0,0 0-1 0 0,-1-1 1 0 0,1 1-1 0 0,-1 0 0 0 0,0 0 1 0 0,0 1-1 0 0,-1-1 0 0 0,2 9 1 0 0,1 2-4 0 0,1-1 0 0 0,0 1 1 0 0,1-1-1 0 0,11 22 0 0 0,12 33 22 0 0,0 7 11 0 0,-23-65-25 0 0,-1 0 0 0 0,0 0-1 0 0,0 0 1 0 0,-2 0 0 0 0,1 1 0 0 0,2 25 0 0 0,-6-36-11 0 0,0 0 1 0 0,0 0-1 0 0,1 1 0 0 0,0-1 0 0 0,-1 0 0 0 0,1 0 0 0 0,0 0 1 0 0,0 0-1 0 0,0 0 0 0 0,0 0 0 0 0,0 0 0 0 0,2 2 1 0 0,-2-2 2 0 0,1 0 1 0 0,-1 0-1 0 0,0-1 1 0 0,0 1 0 0 0,0 0-1 0 0,0 0 1 0 0,-1 0-1 0 0,1 0 1 0 0,0 0 0 0 0,-1 0-1 0 0,1 1 1 0 0,-1 1-1 0 0,0 44 31 0 0,0-47-32 0 0,0-1 1 0 0,-1 1-1 0 0,1-1 1 0 0,0 1-1 0 0,-1-1 0 0 0,1 1 1 0 0,0-1-1 0 0,-1 1 1 0 0,1-1-1 0 0,-1 0 0 0 0,1 1 1 0 0,-1-1-1 0 0,1 0 1 0 0,-1 1-1 0 0,1-1 1 0 0,-1 0-1 0 0,1 1 0 0 0,-1-1 1 0 0,1 0-1 0 0,-1 0 1 0 0,1 0-1 0 0,-1 1 1 0 0,0-1-1 0 0,1 0 0 0 0,-1 0 1 0 0,1 0-1 0 0,-1 0 1 0 0,0 0-1 0 0,1 0 1 0 0,-1 0-1 0 0,1 0 0 0 0,-1 0 1 0 0,1-1-1 0 0,-1 1 1 0 0,0 0-1 0 0,1 0 0 0 0,-1 0 1 0 0,1-1-1 0 0,-1 1 1 0 0,1 0-1 0 0,-1-1 1 0 0,1 1-1 0 0,-1-1 0 0 0,-8-49 37 0 0,9 44-39 0 0,-1 0 0 0 0,0-1 0 0 0,0 1 0 0 0,0 0 0 0 0,-4-11 1 0 0,3 11-3 0 0,0 0 0 0 0,0-1 1 0 0,1 1-1 0 0,0-1 0 0 0,0-11 1 0 0,-4-36 1 0 0,2 41 0 0 0,2 1 0 0 0,-1-1 0 0 0,2 0 0 0 0,0 0 0 0 0,0 0 0 0 0,3-15 0 0 0,23-18 76 0 0,-14 39-51 0 0,-7 6-23 0 0,-3 1-3 0 0,-1 0 0 0 0,1-1 0 0 0,-1 1 0 0 0,1-1 0 0 0,-1 1 0 0 0,1-1 0 0 0,-1 0 0 0 0,0 0 0 0 0,1 1 0 0 0,-1-1 0 0 0,0 0 0 0 0,0 0 0 0 0,1 0 0 0 0,-1 0 0 0 0,0-1 0 0 0,0 1 0 0 0,0 0 0 0 0,1-3 0 0 0,0 2 2 0 0,0 0 0 0 0,0 1 1 0 0,0-1-1 0 0,0 0 0 0 0,0 1 1 0 0,0-1-1 0 0,1 1 0 0 0,-1-1 1 0 0,0 1-1 0 0,1 0 0 0 0,-1 0 1 0 0,1 0-1 0 0,-1 1 0 0 0,1-1 1 0 0,4 0-1 0 0,48-1-24 0 0,-33 2 51 0 0,-12 2-29 0 0,1-1 0 0 0,-1 2 0 0 0,1-1 0 0 0,-1 1-1 0 0,0 1 1 0 0,0 0 0 0 0,-1 0 0 0 0,1 1 0 0 0,-1 1-1 0 0,14 9 1 0 0,20 10 61 0 0,-40-23-52 0 0,1 0 0 0 0,-1 1 0 0 0,0-1 0 0 0,0 1 0 0 0,-1-1 0 0 0,1 1 0 0 0,0 0 0 0 0,-1 0 0 0 0,0 0-1 0 0,0 0 1 0 0,0 1 0 0 0,0-1 0 0 0,0 1 0 0 0,-1-1 0 0 0,2 5 0 0 0,-1-4 11 0 0,-1 0 0 0 0,1 0 0 0 0,0 0 0 0 0,0-1 0 0 0,0 1 0 0 0,1-1 0 0 0,4 6 0 0 0,-1-2 55 0 0,-1-1 1 0 0,-1 1-1 0 0,1 0 1 0 0,-1 1-1 0 0,0-1 1 0 0,-1 1-1 0 0,0-1 0 0 0,0 1 1 0 0,-1 0-1 0 0,0 0 1 0 0,0 1-1 0 0,1 13 1 0 0,-2-2 86 0 0,0-15-132 0 0,-1-1 0 0 0,1 0 0 0 0,-1 0 0 0 0,0 1 0 0 0,0-1 0 0 0,-1 0 1 0 0,1 1-1 0 0,-1-1 0 0 0,0 0 0 0 0,0 0 0 0 0,0 0 0 0 0,-1 1 0 0 0,1-1 0 0 0,-4 5 0 0 0,-12 17 104 0 0,15-22-124 0 0,0 0 0 0 0,0-1 0 0 0,0 0 0 0 0,0 0 0 0 0,-1 1 0 0 0,1-1 0 0 0,-1-1 0 0 0,0 1 0 0 0,-5 4 0 0 0,0-2 13 0 0,0 0 1 0 0,0 0-1 0 0,1 1 1 0 0,0 0-1 0 0,0 1 1 0 0,-6 6-1 0 0,7-9-10 0 0,1 0 0 0 0,-1 0 0 0 0,1-1 0 0 0,-1 0 0 0 0,0 0 0 0 0,-1-1 0 0 0,1 0 0 0 0,0 0 0 0 0,-13 3 0 0 0,-3 1-23 0 0,18-5-29 0 0,0 1-1 0 0,-1-1 0 0 0,1 0 1 0 0,0-1-1 0 0,0 1 0 0 0,-1-1 1 0 0,1 0-1 0 0,0 0 0 0 0,-1 0 0 0 0,1 0 1 0 0,0-1-1 0 0,0 1 0 0 0,-1-1 1 0 0,1 0-1 0 0,0-1 0 0 0,0 1 1 0 0,0-1-1 0 0,0 0 0 0 0,0 0 0 0 0,-4-3 1 0 0,-5-1-454 0 0,12 6 415 0 0,-1 0-1 0 0,1-1 1 0 0,-1 1 0 0 0,1-1 0 0 0,-1 1 0 0 0,1-1-1 0 0,0 0 1 0 0,-1 0 0 0 0,1 1 0 0 0,0-1 0 0 0,-1 0 0 0 0,1 0-1 0 0,0 0 1 0 0,0-1 0 0 0,0 1 0 0 0,0 0 0 0 0,0 0 0 0 0,0 0-1 0 0,0-1 1 0 0,0 1 0 0 0,0-3 0 0 0,0 3-47 0 0,1-1 0 0 0,0 1 0 0 0,-1-1 0 0 0,1 1 0 0 0,-1 0 0 0 0,0-1 0 0 0,1 1 0 0 0,-1 0 1 0 0,0-1-1 0 0,0 1 0 0 0,0 0 0 0 0,0 0 0 0 0,0 0 0 0 0,0 0 0 0 0,-3-2 0 0 0,3 2-62 0 0,0 0 0 0 0,0 0 0 0 0,0 0 0 0 0,0 1 0 0 0,0-1 0 0 0,1-1 0 0 0,-1 1 0 0 0,0 0-1 0 0,0 0 1 0 0,1 0 0 0 0,-1 0 0 0 0,1 0 0 0 0,-1-1 0 0 0,1 1 0 0 0,-1-2 0 0 0,-3-15-3468 0 0,4 16 3203 0 0,-1 0 0 0 0,0 0 0 0 0,1-1 0 0 0,0 1 0 0 0,-1 0 0 0 0,1 0-1 0 0,0 0 1 0 0,0 0 0 0 0,0-1 0 0 0,0 1 0 0 0,1 0 0 0 0,-1 0 0 0 0,1 0 0 0 0,-1 0-1 0 0,1 0 1 0 0,0 0 0 0 0,-1 0 0 0 0,3-3 0 0 0,0-3-460 0 0,2-3-401 0 0,8 1-2421 0 0,15-12 80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6728 0 0,'-2'2'7586'0'0,"4"4"-3394"0"0,11 19-2895 0 0,-5-11-411 0 0,12 93 1092 0 0,-2-37-1126 0 0,-14-57-702 0 0,-1 0 0 0 0,0 0 0 0 0,0 0 0 0 0,-2 0-1 0 0,1 13 1 0 0,-1-11 23 0 0,1-1 0 0 0,0 0 0 0 0,6 21 0 0 0,1 13 170 0 0,0-2-129 0 0,-8-44-202 0 0,0 0-1 0 0,-1 0 0 0 0,1 1 1 0 0,-1-1-1 0 0,0 0 0 0 0,0 1 1 0 0,0-1-1 0 0,0 0 0 0 0,0 1 1 0 0,-1 2-1 0 0,1-3-4 0 0,-1 0 0 0 0,1 0-1 0 0,0 0 1 0 0,0 0 0 0 0,0 0 0 0 0,0 0-1 0 0,0 0 1 0 0,0-1 0 0 0,1 1 0 0 0,-1 0-1 0 0,0 0 1 0 0,1 0 0 0 0,0 0 0 0 0,-1-1 0 0 0,1 1-1 0 0,0 0 1 0 0,2 2 0 0 0,2 4-9 0 0,-5-7 8 0 0,1 0 0 0 0,-1-1-1 0 0,0 1 1 0 0,0 0 0 0 0,1-1 0 0 0,-1 1 0 0 0,0 0-1 0 0,1-1 1 0 0,-1 1 0 0 0,1-1 0 0 0,-1 1 0 0 0,1-1-1 0 0,-1 1 1 0 0,1-1 0 0 0,-1 1 0 0 0,1-1 0 0 0,0 1-1 0 0,-1-1 1 0 0,1 0 0 0 0,-1 1 0 0 0,1-1 0 0 0,0 0-1 0 0,-1 1 1 0 0,1-1 0 0 0,0 0 0 0 0,0 0-1 0 0,-1 0 1 0 0,1 0 0 0 0,0 0 0 0 0,-1 0 0 0 0,1 0-1 0 0,0 0 1 0 0,0 0 0 0 0,-1 0 0 0 0,1 0 0 0 0,0 0-1 0 0,0 0 1 0 0,-1 0 0 0 0,1-1 0 0 0,0 1 0 0 0,-1 0-1 0 0,1-1 1 0 0,-1 1 0 0 0,1 0 0 0 0,0-1 0 0 0,-1 1-1 0 0,1-1 1 0 0,-1 1 0 0 0,1-1 0 0 0,-1 1 0 0 0,1-1-1 0 0,-1 0 1 0 0,1 1 0 0 0,-1-1 0 0 0,0 1 0 0 0,1-1-1 0 0,-1 0 1 0 0,1 0 0 0 0,0-2-3 0 0,1 0 1 0 0,0-1 0 0 0,-1 1-1 0 0,1 0 1 0 0,-1 0 0 0 0,0-1-1 0 0,0 1 1 0 0,-1-1-1 0 0,2-6 1 0 0,3-10 1 0 0,-2 12-5 0 0,4-3 16 0 0,-2-1 1 0 0,0 1-1 0 0,0-1 0 0 0,-1 0 0 0 0,0 0 0 0 0,3-22 1 0 0,-7 30-18 0 0,0 1 0 0 0,0-1 0 0 0,1 1 1 0 0,0-1-1 0 0,-1 1 0 0 0,1-1 1 0 0,0 1-1 0 0,1 0 0 0 0,-1-1 0 0 0,1 1 1 0 0,-1 0-1 0 0,1 0 0 0 0,0 0 1 0 0,5-5-1 0 0,9-20-23 0 0,-4 12 51 0 0,-11 15-25 0 0,0 0 1 0 0,0 0 0 0 0,1 0 0 0 0,-1 0 0 0 0,-1-1 0 0 0,1 1 0 0 0,0 0 0 0 0,0 0 0 0 0,0-1-1 0 0,-1 1 1 0 0,1 0 0 0 0,-1-1 0 0 0,1 1 0 0 0,-1-1 0 0 0,1 1 0 0 0,-1-1 0 0 0,0-1 0 0 0,0 2 1 0 0,0 0 0 0 0,1 1 1 0 0,-1-1-1 0 0,0 0 0 0 0,0 1 1 0 0,0-1-1 0 0,0 0 0 0 0,0 0 1 0 0,1 1-1 0 0,-1-1 0 0 0,0 1 1 0 0,1-1-1 0 0,-1 0 1 0 0,0 1-1 0 0,1-1 0 0 0,-1 1 1 0 0,1-1-1 0 0,-1 1 0 0 0,1-1 1 0 0,-1 1-1 0 0,1-1 0 0 0,-1 1 1 0 0,1-1-1 0 0,0 1 0 0 0,-1 0 1 0 0,1-1-1 0 0,0 1 1 0 0,-1 0-1 0 0,1 0 0 0 0,0 0 1 0 0,-1-1-1 0 0,1 1 0 0 0,0 0 1 0 0,-1 0-1 0 0,1 0 0 0 0,0 0 1 0 0,0 0-1 0 0,-1 0 0 0 0,1 0 1 0 0,1 0-1 0 0,0 0 364 0 0,-3 16-224 0 0,1-1 0 0 0,1 0-1 0 0,1 0 1 0 0,0 0 0 0 0,1 0-1 0 0,0 0 1 0 0,1-1 0 0 0,9 21-1 0 0,-5-9-106 0 0,-7-23-38 0 0,-1 0 0 0 0,1-1 0 0 0,0 1 1 0 0,0 0-1 0 0,0 0 0 0 0,0-1 0 0 0,1 1 0 0 0,-1-1 0 0 0,1 1 0 0 0,0-1 1 0 0,-1 0-1 0 0,4 3 0 0 0,10 19 53 0 0,-14-22-49 0 0,0 0 0 0 0,-1 0 0 0 0,1 0 0 0 0,0 0 0 0 0,1 0 0 0 0,-1 0 0 0 0,0-1 0 0 0,0 1 0 0 0,1 0 0 0 0,-1-1 0 0 0,1 1 0 0 0,0-1 0 0 0,-1 0 0 0 0,5 3 0 0 0,31 27-54 0 0,-32-26 47 0 0,1 0-1 0 0,-1 0 1 0 0,1 0-1 0 0,0-1 0 0 0,0 0 1 0 0,1 0-1 0 0,-1-1 1 0 0,14 6-1 0 0,-17-8-140 0 0,1 1 1 0 0,0-1-1 0 0,-1 0 0 0 0,1 0 0 0 0,0-1 0 0 0,-1 1 0 0 0,1-1 1 0 0,0 0-1 0 0,0 0 0 0 0,-1 0 0 0 0,1 0 0 0 0,0-1 1 0 0,0 0-1 0 0,-1 0 0 0 0,1 0 0 0 0,0 0 0 0 0,5-3 1 0 0,18-12-2377 0 0,-24 15 2155 0 0,-1-1 0 0 0,1 1 0 0 0,0 0 0 0 0,-1-1 0 0 0,1 0 0 0 0,-1 1 0 0 0,1-1-1 0 0,-1 0 1 0 0,0 0 0 0 0,0 0 0 0 0,0-1 0 0 0,0 1 0 0 0,0 0 0 0 0,-1-1 0 0 0,1 1-1 0 0,-1-1 1 0 0,2-4 0 0 0,2-1-682 0 0,-1 0-1 0 0,1 0 1 0 0,0 1-1 0 0,12-14 1 0 0,-9 13-18 0 0,-1-2 1 0 0,0 1-1 0 0,0-1 0 0 0,8-15 1 0 0,1 1-1343 0 0,9 7-524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4600 0 0,'-8'0'923'0'0,"2"0"-234"0"0,0-1-1 0 0,0 1 1 0 0,0 0-1 0 0,0 1 0 0 0,0-1 1 0 0,0 1-1 0 0,0 0 1 0 0,1 1-1 0 0,-1-1 1 0 0,0 1-1 0 0,1 0 1 0 0,-1 1-1 0 0,1-1 1 0 0,-9 6-1 0 0,-17 8 702 0 0,27-14-1217 0 0,0-1 0 0 0,0 0 0 0 0,0 1 0 0 0,0 0 0 0 0,1 0-1 0 0,-1 0 1 0 0,1 0 0 0 0,-1 1 0 0 0,1-1 0 0 0,-5 5 0 0 0,-7 6 416 0 0,14-11-546 0 0,-1-1-1 0 0,0 0 0 0 0,0 1 1 0 0,1-1-1 0 0,-1 1 1 0 0,1 0-1 0 0,-1-1 0 0 0,1 1 1 0 0,0 0-1 0 0,-1 0 1 0 0,1 0-1 0 0,0 0 0 0 0,0 2 1 0 0,-15 24 319 0 0,14-26-285 0 0,-1 1 0 0 0,1 1 0 0 0,0-1 0 0 0,0 0 1 0 0,1 0-1 0 0,-1 1 0 0 0,1-1 0 0 0,0 1 0 0 0,0-1 0 0 0,0 1 1 0 0,0 0-1 0 0,0 7 0 0 0,1 106 911 0 0,1-116-976 0 0,-1 1 0 0 0,1 0 1 0 0,0-1-1 0 0,-1 1 0 0 0,1 0 1 0 0,0-1-1 0 0,0 1 0 0 0,0-1 0 0 0,0 1 1 0 0,0-1-1 0 0,0 0 0 0 0,1 1 0 0 0,-1-1 1 0 0,0 0-1 0 0,1 0 0 0 0,-1 0 0 0 0,1 0 1 0 0,-1 0-1 0 0,1 0 0 0 0,-1 0 0 0 0,1-1 1 0 0,3 2-1 0 0,14 11 121 0 0,-16 0-46 0 0,-3-12-76 0 0,0 0 0 0 0,0 0-1 0 0,0 1 1 0 0,0-1 0 0 0,1 0-1 0 0,-1 0 1 0 0,0 0 0 0 0,1 1 0 0 0,-1-1-1 0 0,1 0 1 0 0,-1 0 0 0 0,1 0 0 0 0,-1 0-1 0 0,1 0 1 0 0,0 0 0 0 0,-1 0 0 0 0,1 0-1 0 0,0 0 1 0 0,0-1 0 0 0,0 1 0 0 0,0 0-1 0 0,0 0 1 0 0,1 0 0 0 0,94 78 805 0 0,-38-24-202 0 0,-31-28-320 0 0,-25-25-257 0 0,0 0-1 0 0,-1 0 1 0 0,1 1 0 0 0,0-1 0 0 0,-1 0 0 0 0,1 0-1 0 0,-1 1 1 0 0,0-1 0 0 0,1 1 0 0 0,-1-1-1 0 0,1 5 1 0 0,-2-5-15 0 0,1 0 0 0 0,-1 0 0 0 0,1-1 0 0 0,0 1 0 0 0,-1 0 0 0 0,1 0 0 0 0,0-1 0 0 0,0 1 0 0 0,0-1 0 0 0,1 1-1 0 0,-1-1 1 0 0,0 1 0 0 0,0-1 0 0 0,1 0 0 0 0,-1 1 0 0 0,1-1 0 0 0,2 1 0 0 0,-2 0 0 0 0,-1-1 0 0 0,1 1 0 0 0,0-1 0 0 0,-1 1-1 0 0,1-1 1 0 0,-1 1 0 0 0,1 0 0 0 0,-1 0 0 0 0,0 0 0 0 0,0 0 0 0 0,0 0 0 0 0,0 0 0 0 0,0 0 0 0 0,-1 0 0 0 0,1 0 0 0 0,0 0 0 0 0,-1 1-1 0 0,0-1 1 0 0,1 0 0 0 0,-1 5 0 0 0,0-5 19 0 0,0 1 0 0 0,0 0 1 0 0,1 0-1 0 0,-1-1 0 0 0,1 1 0 0 0,0 0 0 0 0,0-1 0 0 0,0 1 0 0 0,0-1 0 0 0,0 1 1 0 0,1-1-1 0 0,-1 1 0 0 0,3 2 0 0 0,2 1 61 0 0,-4-4-65 0 0,0 0 1 0 0,0-1-1 0 0,0 1 1 0 0,0 0-1 0 0,0 0 1 0 0,-1 0-1 0 0,1 1 1 0 0,-1-1-1 0 0,0 0 1 0 0,1 0-1 0 0,-1 1 1 0 0,0-1 0 0 0,0 1-1 0 0,-1-1 1 0 0,1 1-1 0 0,-1-1 1 0 0,1 4-1 0 0,4 13 406 0 0,-4-18-409 0 0,-1 0-1 0 0,1 1 1 0 0,0-1 0 0 0,-1 0 0 0 0,1 1 0 0 0,-1-1 0 0 0,1 0-1 0 0,-1 1 1 0 0,0-1 0 0 0,0 0 0 0 0,0 1 0 0 0,0-1 0 0 0,0 1-1 0 0,0-1 1 0 0,0 1 0 0 0,0-1 0 0 0,0 0 0 0 0,0 1 0 0 0,-1-1-1 0 0,1 0 1 0 0,-1 1 0 0 0,1-1 0 0 0,-1 0 0 0 0,0 1 0 0 0,1-1-1 0 0,-1 0 1 0 0,0 0 0 0 0,0 0 0 0 0,0 0 0 0 0,0 1 0 0 0,-1 0-1 0 0,-5 3-1 0 0,1-1-1 0 0,-1 0 0 0 0,0-1 1 0 0,-1 1-1 0 0,-9 2 0 0 0,-4 2-321 0 0,-1-1 0 0 0,1-1-1 0 0,-1-1 1 0 0,0-1 0 0 0,0-1-1 0 0,0-1 1 0 0,-32 0 0 0 0,44-2-593 0 0,-25-4-5719 0 0,34 4 6132 0 0,0-1 0 0 0,0 0 0 0 0,0 1 0 0 0,0-1 0 0 0,1 0 0 0 0,-1 0 0 0 0,0 1 0 0 0,0-1 0 0 0,0 0 0 0 0,1 0 0 0 0,-1 0 0 0 0,1 0 0 0 0,-1 0 0 0 0,1 0 0 0 0,-1 0 0 0 0,1 0 0 0 0,-1 0 0 0 0,1-1 1 0 0,0 1-1 0 0,0 0 0 0 0,-1 0 0 0 0,1 0 0 0 0,0 0 0 0 0,0 0 0 0 0,0-1 0 0 0,1-1 0 0 0,-1-6-4430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4320 0 0,'0'34'12427'0'0,"0"-1"-6858"0"0,0 68-3052 0 0,9-14-2143 0 0,0-59-374 0 0,-8-26-9 0 0,0 0 0 0 0,0 1 1 0 0,0-1-1 0 0,0 0 0 0 0,0 1 1 0 0,0-1-1 0 0,-1 1 0 0 0,1-1 1 0 0,-1 1-1 0 0,1 3 0 0 0,-1 9 2 0 0,-1-10-229 0 0,1 0 0 0 0,0 0 0 0 0,0 1 0 0 0,0-1-1 0 0,1 0 1 0 0,-1 0 0 0 0,1 0 0 0 0,0 0 0 0 0,1-1-1 0 0,0 1 1 0 0,3 8 0 0 0,-4-11-126 0 0,0 0-1 0 0,-1 0 1 0 0,1 0-1 0 0,0 0 1 0 0,-1 0-1 0 0,0 0 1 0 0,1 0 0 0 0,-1 0-1 0 0,0 0 1 0 0,0 0-1 0 0,0 1 1 0 0,0-1-1 0 0,-1 0 1 0 0,1 0 0 0 0,0 0-1 0 0,-1 0 1 0 0,1 0-1 0 0,-1 0 1 0 0,0 0-1 0 0,0 0 1 0 0,0-1 0 0 0,-1 4-1 0 0,-6 21-7159 0 0,8-20 2870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68 360 2520 0 0,'-2'-17'1404'0'0,"-1"0"0"0"0,-1 0 1 0 0,-1 0-1 0 0,-12-31 0 0 0,10 30 68 0 0,1 7-890 0 0,4 9-393 0 0,1 0 0 0 0,-1-1-1 0 0,1 1 1 0 0,-1-1-1 0 0,1 1 1 0 0,0-1 0 0 0,0 0-1 0 0,0 0 1 0 0,0 1 0 0 0,1-1-1 0 0,-1 0 1 0 0,1-3 0 0 0,-9-95 7636 0 0,9 98-7215 0 0,2 4-387 0 0,0 0 0 0 0,-1 0 0 0 0,1 0 0 0 0,0 0 0 0 0,-1 0 0 0 0,1 0 0 0 0,-1 0-1 0 0,1 1 1 0 0,-1-1 0 0 0,1 1 0 0 0,-1-1 0 0 0,0 1 0 0 0,0-1 0 0 0,0 1 0 0 0,0 0 0 0 0,0-1 0 0 0,0 1-1 0 0,0 0 1 0 0,0 0 0 0 0,-1 0 0 0 0,1-1 0 0 0,0 5 0 0 0,15 59-261 0 0,-12-46 482 0 0,0 3-308 0 0,0 0-1 0 0,-2 0 0 0 0,0 26 0 0 0,3 31 76 0 0,-2-39-79 0 0,-3 77-1 0 0,-2-42-24 0 0,11-42-52 0 0,0-5 34 0 0,-3-17-48 0 0,-5-10-40 0 0,-1-1 1 0 0,1 1-1 0 0,-1-1 1 0 0,1 1-1 0 0,-1 0 1 0 0,1-1-1 0 0,-1 1 1 0 0,1-1-1 0 0,-1 1 1 0 0,0 0-1 0 0,1 0 1 0 0,-1-1-1 0 0,0 1 1 0 0,1 0-1 0 0,-1 0 0 0 0,0-1 1 0 0,0 1-1 0 0,0 0 1 0 0,0 0-1 0 0,0 1 1 0 0,0-2-2 0 0,1 0 1 0 0,-1 0 0 0 0,0 0 0 0 0,0 1-1 0 0,0-1 1 0 0,0 0 0 0 0,1 0-1 0 0,-1 0 1 0 0,0 0 0 0 0,0 0-1 0 0,1 1 1 0 0,-1-1 0 0 0,0 0-1 0 0,0 0 1 0 0,0 0 0 0 0,1 0-1 0 0,-1 0 1 0 0,0 0 0 0 0,0 0 0 0 0,1 0-1 0 0,-1 0 1 0 0,0 0 0 0 0,0 0-1 0 0,1 0 1 0 0,-1 0 0 0 0,0 0-1 0 0,0 0 1 0 0,1 0 0 0 0,-1 0-1 0 0,0 0 1 0 0,0 0 0 0 0,0 0 0 0 0,1-1-1 0 0,-1 1 1 0 0,0 0 0 0 0,0 0-1 0 0,0 0 1 0 0,1 0 0 0 0,-1 0-1 0 0,0-1 1 0 0,0 1 0 0 0,0 0-1 0 0,0 0 1 0 0,1 0 0 0 0,-1-1-1 0 0,0 1 1 0 0,0 0 0 0 0,0 0 0 0 0,0 0-1 0 0,0-1 1 0 0,0 1 0 0 0,0 0-1 0 0,0 0 1 0 0,0-1 0 0 0,1 1-1 0 0,-1 0 1 0 0,0-1 0 0 0,10-11 39 0 0,14-22-19 0 0,-16 15 25 0 0,-3 3-54 0 0,1 1 0 0 0,1 0 0 0 0,0 0 0 0 0,1 1 0 0 0,0 0 0 0 0,1 0 1 0 0,17-18-1 0 0,-19 24 12 0 0,0-1 0 0 0,0 0 0 0 0,-1 0 1 0 0,0-1-1 0 0,7-15 0 0 0,15-9 3 0 0,-12 16-47 0 0,-16 18 44 0 0,0 0 0 0 0,0 0 1 0 0,0 1-1 0 0,0-1 0 0 0,-1 0 0 0 0,1 0 1 0 0,0 0-1 0 0,0 0 0 0 0,0 0 0 0 0,0 1 1 0 0,0-1-1 0 0,0 0 0 0 0,0 0 1 0 0,0 0-1 0 0,0 0 0 0 0,0 0 0 0 0,0 1 1 0 0,0-1-1 0 0,0 0 0 0 0,0 0 0 0 0,1 0 1 0 0,-1 0-1 0 0,0 0 0 0 0,0 1 1 0 0,0-1-1 0 0,0 0 0 0 0,0 0 0 0 0,0 0 1 0 0,0 0-1 0 0,0 0 0 0 0,0 0 0 0 0,0 1 1 0 0,1-1-1 0 0,-1 0 0 0 0,0 0 0 0 0,0 0 1 0 0,0 0-1 0 0,0 0 0 0 0,0 0 1 0 0,0 0-1 0 0,1 0 0 0 0,-1 0 0 0 0,0 0 1 0 0,0 0-1 0 0,0 0 0 0 0,0 0 0 0 0,0 0 1 0 0,1 0-1 0 0,-1 0 0 0 0,0 0 1 0 0,0 0-1 0 0,0 0 0 0 0,0 0 0 0 0,1 0 1 0 0,-1 0-1 0 0,0 0 0 0 0,0 0 0 0 0,0 0 1 0 0,0 0-1 0 0,0 0 0 0 0,1 0 0 0 0,-1 0 1 0 0,0 0-1 0 0,0 0 0 0 0,0 0 1 0 0,0-1-1 0 0,0 1 0 0 0,0 0 0 0 0,1 0 1 0 0,1 25 181 0 0,0 34 73 0 0,-2-56-239 0 0,0 121 264 0 0,0-121-281 0 0,0 0 0 0 0,1-1 0 0 0,0 0-1 0 0,0 1 1 0 0,0-1 0 0 0,0 1 0 0 0,0-1 0 0 0,0 0 0 0 0,0 0 0 0 0,1 1 0 0 0,-1-1 0 0 0,4 3 0 0 0,-3-3-4 0 0,-1 0 1 0 0,1-1-1 0 0,-1 1 1 0 0,0 0 0 0 0,0 0-1 0 0,1 0 1 0 0,-1 0-1 0 0,0 1 1 0 0,-1-1-1 0 0,1 0 1 0 0,0 0-1 0 0,0 4 1 0 0,0-4-9 0 0,0 0 0 0 0,0-1 0 0 0,0 1 0 0 0,0 0 0 0 0,0 0 0 0 0,0 0 0 0 0,1-1 0 0 0,-1 1 0 0 0,1-1 0 0 0,-1 1 0 0 0,1-1 0 0 0,0 0 0 0 0,0 1 0 0 0,-1-1 0 0 0,1 0 0 0 0,0 0 0 0 0,0 0 0 0 0,0-1 0 0 0,0 1 0 0 0,0 0 0 0 0,2 0 0 0 0,11 6-156 0 0,-14-5 111 0 0,1-1-1 0 0,-1 0 1 0 0,1 1-1 0 0,0-1 1 0 0,0 0 0 0 0,-1 0-1 0 0,1 0 1 0 0,0 0-1 0 0,0 0 1 0 0,0 0-1 0 0,0-1 1 0 0,0 1 0 0 0,0 0-1 0 0,1-1 1 0 0,-1 0-1 0 0,0 0 1 0 0,0 1-1 0 0,0-1 1 0 0,0-1 0 0 0,0 1-1 0 0,0 0 1 0 0,1 0-1 0 0,-1-1 1 0 0,3 0-1 0 0,49-24-2306 0 0,-47 21 1974 0 0,5-4-332 0 0,0-1 1 0 0,0-1-1 0 0,-1 0 1 0 0,-1 0-1 0 0,11-13 0 0 0,32-31-2722 0 0,14-19-4 0 0,-58 64 2869 0 0,0-1 1 0 0,-1 0-1 0 0,10-16 1 0 0,-12 18 248 0 0,0-1 1 0 0,0 1 0 0 0,0 1-1 0 0,1-1 1 0 0,12-9 0 0 0,4-4-907 0 0,0-2 1 0 0,29-36-1 0 0,-28 37 602 0 0,-23 21 733 0 0,1 0 1 0 0,-1 0-1 0 0,1 0 0 0 0,-1 0 1 0 0,0 0-1 0 0,0 0 0 0 0,1 0 1 0 0,-1 0-1 0 0,0 0 1 0 0,0-1-1 0 0,0 1 0 0 0,0-1 1 0 0,0 1-1 0 0,-1 0 0 0 0,1-1 1 0 0,0 1-1 0 0,-1-1 1 0 0,1 0-1 0 0,-1 1 0 0 0,1-1 1 0 0,-1 0-1 0 0,0 1 0 0 0,1-3 1 0 0,-1 2 813 0 0,-20 3 6888 0 0,17-2-7587 0 0,0 1 1 0 0,0 0-1 0 0,0 0 1 0 0,1 0-1 0 0,-1 1 0 0 0,0-1 1 0 0,0 1-1 0 0,0-1 1 0 0,1 1-1 0 0,-1 0 0 0 0,-4 2 1 0 0,-26 13 1503 0 0,29-15-1579 0 0,0 1 0 0 0,0 0 0 0 0,0 0 0 0 0,0 0 0 0 0,0 0 0 0 0,0 1 0 0 0,1-1 0 0 0,-1 1 0 0 0,-3 4 0 0 0,5-5-97 0 0,1-1 0 0 0,-1 1 0 0 0,0-1 0 0 0,1 0 0 0 0,-1 0 0 0 0,0 0 0 0 0,0 0 0 0 0,0 0 0 0 0,0 0 0 0 0,0 0 0 0 0,-3 0 0 0 0,2 0 3 0 0,1 0 0 0 0,-1-1-1 0 0,1 1 1 0 0,0 0 0 0 0,-1 0 0 0 0,1 1-1 0 0,0-1 1 0 0,0 0 0 0 0,0 1 0 0 0,0-1-1 0 0,-3 5 1 0 0,-29 20 684 0 0,30-24-684 0 0,0 0 1 0 0,0 1-1 0 0,0 0 0 0 0,1 0 0 0 0,-1 0 1 0 0,1 0-1 0 0,0 0 0 0 0,0 1 0 0 0,0 0 1 0 0,-4 5-1 0 0,-65 113 723 0 0,53-90-631 0 0,15-27-123 0 0,1 1-1 0 0,-1-1 0 0 0,1 1 1 0 0,1-1-1 0 0,-1 1 0 0 0,1 0 1 0 0,0 0-1 0 0,0 0 0 0 0,0 0 1 0 0,1 0-1 0 0,0 0 0 0 0,0 1 1 0 0,1 6-1 0 0,-1 12 28 0 0,2 37 185 0 0,0-59-219 0 0,0 1 1 0 0,0 0-1 0 0,0 0 1 0 0,0-1-1 0 0,0 1 1 0 0,1-1-1 0 0,-1 1 1 0 0,1-1-1 0 0,0 1 1 0 0,0-1-1 0 0,0 0 1 0 0,1 0-1 0 0,4 5 1 0 0,14 16 42 0 0,-19-21-43 0 0,1 1 1 0 0,-1-1 0 0 0,1 1 0 0 0,0-1-1 0 0,0 0 1 0 0,0 0 0 0 0,1-1-1 0 0,-1 1 1 0 0,1-1 0 0 0,-1 1-1 0 0,1-1 1 0 0,5 2 0 0 0,-3-2 1 0 0,-4 0-8 0 0,0-1-1 0 0,1 0 1 0 0,-1 0-1 0 0,1 0 0 0 0,-1 0 1 0 0,1 0-1 0 0,-1 0 0 0 0,1-1 1 0 0,-1 1-1 0 0,1-1 1 0 0,-1 0-1 0 0,1 0 0 0 0,0 0 1 0 0,-1 0-1 0 0,1 0 1 0 0,0 0-1 0 0,-1-1 0 0 0,1 1 1 0 0,-1-1-1 0 0,1 0 0 0 0,-1 0 1 0 0,1 0-1 0 0,-1 0 1 0 0,1 0-1 0 0,-1 0 0 0 0,3-3 1 0 0,33-19 61 0 0,-5 4-76 0 0,-27 16-7 0 0,-4 2 16 0 0,-1 1-1 0 0,0 0 0 0 0,0-1 0 0 0,0 1 0 0 0,0-1 0 0 0,0 0 0 0 0,-1 1 0 0 0,1-1 0 0 0,0 0 0 0 0,0 1 0 0 0,0-1 0 0 0,-1 0 1 0 0,1 0-1 0 0,0 0 0 0 0,0 0 0 0 0,-1 0 0 0 0,1 0 0 0 0,-1 0 0 0 0,1 0 0 0 0,-1 0 0 0 0,0 0 0 0 0,1 0 0 0 0,-1-1 1 0 0,8-17-28 0 0,1 1 0 0 0,1 0 0 0 0,1 0 0 0 0,13-17 0 0 0,-12 18-24 0 0,5-1-50 0 0,-15 17 105 0 0,-1-1 1 0 0,1 1-1 0 0,-1 0 1 0 0,0 0-1 0 0,1-1 0 0 0,-1 1 1 0 0,0-1-1 0 0,0 1 0 0 0,0-1 1 0 0,0 0-1 0 0,0 1 1 0 0,0-1-1 0 0,0 0 0 0 0,-1 1 1 0 0,1-1-1 0 0,-1 0 0 0 0,1 0 1 0 0,-1 0-1 0 0,0 0 0 0 0,1-3 1 0 0,17-77-61 0 0,-18 72 61 0 0,0 7 4 0 0,0 1 0 0 0,1-1 1 0 0,-1 0-1 0 0,0 1 0 0 0,0-1 1 0 0,-1 1-1 0 0,1-1 0 0 0,-1 1 1 0 0,1-1-1 0 0,-1 1 0 0 0,0-1 1 0 0,0 1-1 0 0,0 0 0 0 0,0-1 1 0 0,-2-3-1 0 0,0 3-3 0 0,0-1 1 0 0,1-1-1 0 0,0 1 0 0 0,0 0 1 0 0,0 0-1 0 0,1-1 0 0 0,-1 1 1 0 0,1-1-1 0 0,0 1 1 0 0,0-6-1 0 0,-14-37 4 0 0,11 24 27 0 0,5 14-17 0 0,2 10 82 0 0,2 12-74 0 0,0 0 0 0 0,-1 0 0 0 0,0 0 0 0 0,-2 0 0 0 0,1 1 0 0 0,0 17 0 0 0,-2-24-20 0 0,0 0-1 0 0,1 0 1 0 0,0 0-1 0 0,0 0 1 0 0,1 0-1 0 0,0-1 1 0 0,0 1-1 0 0,0-1 1 0 0,6 7-1 0 0,-4 7-9 0 0,-5-19 5 0 0,0 0 0 0 0,0 0 0 0 0,0 0 0 0 0,0 0 0 0 0,0 0-1 0 0,0 0 1 0 0,1 0 0 0 0,-1-1 0 0 0,0 1 0 0 0,1 0 0 0 0,-1 0 0 0 0,0 0 0 0 0,1 0 0 0 0,-1 0-1 0 0,1 0 1 0 0,-1-1 0 0 0,1 1 0 0 0,0 0 0 0 0,-1 0 0 0 0,1-1 0 0 0,0 1 0 0 0,0 0 0 0 0,0 0-1 0 0,10 7-236 0 0,-10-8 200 0 0,-1 1 1 0 0,1-1-1 0 0,0 1 0 0 0,0-1 0 0 0,-1 1 0 0 0,1-1 0 0 0,0 1 1 0 0,0-1-1 0 0,0 0 0 0 0,0 1 0 0 0,0-1 0 0 0,0 0 0 0 0,0 0 1 0 0,0 0-1 0 0,-1 0 0 0 0,1 0 0 0 0,0 0 0 0 0,0 0 0 0 0,0 0 1 0 0,1 0-1 0 0,0 0-290 0 0,8-23-1847 0 0,-2 2 715 0 0,13-15-966 0 0,-20 32 2190 0 0,1 0 0 0 0,-1 0 1 0 0,1 1-1 0 0,0-1 0 0 0,0 1 0 0 0,0-1 1 0 0,1 1-1 0 0,-1 0 0 0 0,1 0 0 0 0,0 0 0 0 0,0 0 1 0 0,6-4-1 0 0,-4 4 66 0 0,0-1 0 0 0,0 0 1 0 0,0 0-1 0 0,0-1 0 0 0,-1 1 0 0 0,5-7 1 0 0,-7 9 158 0 0,0 1 0 0 0,0-1 0 0 0,1 1 0 0 0,-1 0 0 0 0,0 0 0 0 0,1 0 1 0 0,0 0-1 0 0,-1 0 0 0 0,1 0 0 0 0,-1 0 0 0 0,1 1 0 0 0,0 0 1 0 0,-1-1-1 0 0,1 1 0 0 0,0 0 0 0 0,0 0 0 0 0,-1 0 0 0 0,1 1 1 0 0,0-1-1 0 0,3 2 0 0 0,-5-1 41 0 0,0 0-1 0 0,0-1 1 0 0,0 1 0 0 0,0 0-1 0 0,0 0 1 0 0,-1 0 0 0 0,1 0-1 0 0,0 0 1 0 0,-1 0 0 0 0,1 1 0 0 0,-1-1-1 0 0,1 0 1 0 0,-1 0 0 0 0,1 0-1 0 0,-1 1 1 0 0,0-1 0 0 0,0 0-1 0 0,1 0 1 0 0,-1 3 0 0 0,4 11 664 0 0,0-9-392 0 0,-1 0-1 0 0,0 0 1 0 0,0 0 0 0 0,-1 0-1 0 0,0 1 1 0 0,0-1-1 0 0,0 0 1 0 0,0 10-1 0 0,14 39 856 0 0,-4-24-636 0 0,-11-28-479 0 0,0 1-1 0 0,0-1 0 0 0,0 0 0 0 0,1 1 1 0 0,0-1-1 0 0,-1 0 0 0 0,1 0 1 0 0,0 0-1 0 0,0 0 0 0 0,1-1 0 0 0,3 5 1 0 0,-5-6-23 0 0,0 0 1 0 0,0 0-1 0 0,0 0 0 0 0,0 1 1 0 0,0-1-1 0 0,-1 0 1 0 0,1 0-1 0 0,0 1 1 0 0,-1-1-1 0 0,1 0 0 0 0,-1 1 1 0 0,1-1-1 0 0,-1 1 1 0 0,0-1-1 0 0,0 1 1 0 0,1 1-1 0 0,2 9 90 0 0,16 7 189 0 0,-17-18-267 0 0,0 1 0 0 0,1 0 0 0 0,-1 0 1 0 0,0 0-1 0 0,0 0 0 0 0,-1 0 0 0 0,1 1 1 0 0,0-1-1 0 0,-1 0 0 0 0,3 6 0 0 0,-3-4 46 0 0,1-1 0 0 0,-1 1-1 0 0,1 0 1 0 0,0-1-1 0 0,0 1 1 0 0,0-1 0 0 0,0 1-1 0 0,1-1 1 0 0,-1 0 0 0 0,1 0-1 0 0,0 0 1 0 0,0 0-1 0 0,0-1 1 0 0,0 1 0 0 0,1-1-1 0 0,-1 0 1 0 0,4 2 0 0 0,-1-1 312 0 0,4-1 813 0 0,-11-15-672 0 0,-34-64 90 0 0,24 57-501 0 0,8 15-98 0 0,1 0-1 0 0,-1 0 1 0 0,1 0-1 0 0,0 0 1 0 0,0 0-1 0 0,-1-7 0 0 0,-22-51 124 0 0,21 55-123 0 0,0 0 0 0 0,0 0-1 0 0,1 0 1 0 0,0 0 0 0 0,1-1-1 0 0,0 1 1 0 0,0-1 0 0 0,-1-17-1 0 0,3 23-25 0 0,-1 0-1 0 0,1-1 1 0 0,-1 1-1 0 0,0 0 1 0 0,0 0-1 0 0,0 0 1 0 0,0-1-1 0 0,-1 1 0 0 0,-2-3 1 0 0,3 3 8 0 0,-1 0 1 0 0,1 0 0 0 0,0 0-1 0 0,-1 0 1 0 0,1 0-1 0 0,1 0 1 0 0,-1 0-1 0 0,0 0 1 0 0,0-5 0 0 0,1-6-9 0 0,-1 12-4 0 0,1-1-1 0 0,-1 1 0 0 0,1-1 1 0 0,0 1-1 0 0,0-1 0 0 0,0 1 1 0 0,0-1-1 0 0,0 1 0 0 0,1-1 1 0 0,-1 1-1 0 0,1-1 0 0 0,0 1 1 0 0,0-1-1 0 0,-1 1 0 0 0,2 0 1 0 0,-1-1-1 0 0,0 1 0 0 0,3-4 0 0 0,88-67-1650 0 0,-38 43-98 0 0,-47 26 1344 0 0,1 1 0 0 0,0-1 0 0 0,-1 0 0 0 0,0 0 1 0 0,0-1-1 0 0,0 0 0 0 0,-1-1 0 0 0,1 1 0 0 0,6-9 0 0 0,42-52-5705 0 0,-43 63 5374 0 0,-11 3 643 0 0,0 0 1 0 0,0 0 0 0 0,0 0-1 0 0,0-1 1 0 0,0 1-1 0 0,0 0 1 0 0,0 0-1 0 0,0-1 1 0 0,0 1-1 0 0,0-1 1 0 0,0 1 0 0 0,0-1-1 0 0,0 1 1 0 0,0-1-1 0 0,-1 1 1 0 0,1-1-1 0 0,0 0 1 0 0,0 1 0 0 0,-1-1-1 0 0,1 0 1 0 0,0 0-1 0 0,-1 0 1 0 0,1 0-1 0 0,0 0 1 0 0,-1 1-1 0 0,1-1 1 0 0,-1 0 0 0 0,0 0-1 0 0,1-2 1 0 0,0 1-78 0 0,-1 0 1 0 0,1 0-1 0 0,-1 1 0 0 0,1-1 1 0 0,0 0-1 0 0,-1 0 1 0 0,1 1-1 0 0,0-1 1 0 0,0 1-1 0 0,1-1 1 0 0,-1 1-1 0 0,0-1 1 0 0,0 1-1 0 0,1 0 0 0 0,-1-1 1 0 0,1 1-1 0 0,-1 0 1 0 0,1 0-1 0 0,-1 0 1 0 0,4-1-1 0 0,-1-1-324 0 0,0-8-3771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6528 0 0,'1'4'3606'0'0,"11"15"-882"0"0,26 15 1368 0 0,-33-31-3750 0 0,-1 0 0 0 0,1 1 0 0 0,-1-1 0 0 0,0 1 0 0 0,0 0 0 0 0,0 0 0 0 0,0 1 0 0 0,-1-1 0 0 0,0 1 0 0 0,0 0 0 0 0,4 8 0 0 0,-5-2 26 0 0,-2-9-303 0 0,1 0 0 0 0,-1 0 0 0 0,0 0 0 0 0,1-1 0 0 0,-1 1 0 0 0,1 0 0 0 0,0 0 1 0 0,-1-1-1 0 0,1 1 0 0 0,0 0 0 0 0,0-1 0 0 0,0 1 0 0 0,0-1 0 0 0,0 1 0 0 0,1-1 0 0 0,-1 1 0 0 0,3 1 0 0 0,5 3 188 0 0,-7-5-190 0 0,0 1-1 0 0,0-1 1 0 0,0 1 0 0 0,0-1 0 0 0,0 1-1 0 0,0 0 1 0 0,0 0 0 0 0,-1 0 0 0 0,1 0-1 0 0,-1 0 1 0 0,1 0 0 0 0,-1 0 0 0 0,0 0 0 0 0,2 5-1 0 0,45 64 1401 0 0,-47-69-1428 0 0,0 1 1 0 0,0-1-1 0 0,0 0 1 0 0,0 0 0 0 0,0 1-1 0 0,0-1 1 0 0,1 0-1 0 0,-1 0 1 0 0,1 0-1 0 0,-1-1 1 0 0,1 1-1 0 0,0 0 1 0 0,0 0-1 0 0,0-1 1 0 0,0 1-1 0 0,3 0 1 0 0,-3 0-2 0 0,0-1 1 0 0,0 0-1 0 0,0 1 0 0 0,0-1 1 0 0,-1 1-1 0 0,1 0 0 0 0,0-1 1 0 0,-1 1-1 0 0,1 0 0 0 0,-1 0 1 0 0,1 0-1 0 0,-1 0 0 0 0,0 1 1 0 0,0-1-1 0 0,0 0 0 0 0,1 5 1 0 0,0-3 22 0 0,0 0-1 0 0,0 1 1 0 0,1-1 0 0 0,-1 0 0 0 0,1-1-1 0 0,0 1 1 0 0,5 6 0 0 0,-5-8-20 0 0,0 1 0 0 0,-1-1 0 0 0,0 1 0 0 0,0 0 0 0 0,0 0 0 0 0,0 0 0 0 0,0 0 0 0 0,0 0 0 0 0,-1 1 0 0 0,0-1 0 0 0,0 0 0 0 0,2 7-1 0 0,-2-5 22 0 0,1 1-1 0 0,0-1 0 0 0,0 1 0 0 0,1-1 0 0 0,-1 0 0 0 0,1 1 0 0 0,0-1 0 0 0,1-1 0 0 0,-1 1 0 0 0,9 8 0 0 0,12 22 207 0 0,3 13 65 0 0,-22-41-262 0 0,0 1-1 0 0,-1-1 0 0 0,0 1 0 0 0,6 16 0 0 0,1 12 48 0 0,-7-19-54 0 0,1 0 0 0 0,1-1 0 0 0,10 21 0 0 0,-8-22-33 0 0,0 1 0 0 0,-1 1 0 0 0,-1 0 0 0 0,0 0 1 0 0,-1 0-1 0 0,-1 0 0 0 0,3 30 0 0 0,-3 11-143 0 0,-3 57-1 0 0,-2-59-258 0 0,1-51 296 0 0,0 0-1 0 0,-1 0 0 0 0,1 0 1 0 0,-1-1-1 0 0,0 1 0 0 0,-1 0 1 0 0,1 0-1 0 0,-1-1 1 0 0,0 1-1 0 0,0-1 0 0 0,-5 8 1 0 0,3-7-147 0 0,1 1 1 0 0,0 0-1 0 0,1-1 1 0 0,-1 1 0 0 0,-2 11-1 0 0,-10 71-4782 0 0,4-18-2247 0 0,8-30 1147 0 0,-5-27 396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3944 0 0,'-9'6'900'0'0,"1"-1"1"0"0,-1 0-1 0 0,-1-1 1 0 0,1 0-1 0 0,-1 0 1 0 0,-10 2-1 0 0,15-4-416 0 0,-1-1 1 0 0,-1 0-1 0 0,1 0 1 0 0,0 0-1 0 0,0 0 0 0 0,0-1 1 0 0,0 0-1 0 0,0 0 0 0 0,-1-1 1 0 0,1 0-1 0 0,-7-2 1 0 0,11 2-397 0 0,1 0 1 0 0,0 0 0 0 0,0 0 0 0 0,-1 0-1 0 0,1 0 1 0 0,0-1 0 0 0,0 1 0 0 0,0 0-1 0 0,0-1 1 0 0,1 1 0 0 0,-1-1 0 0 0,0 1 0 0 0,0-1-1 0 0,1 1 1 0 0,-1-1 0 0 0,1 1 0 0 0,0-1-1 0 0,-1 0 1 0 0,1 1 0 0 0,0-4 0 0 0,-3-37 990 0 0,3 39-1001 0 0,1 0-28 0 0,0 0 1 0 0,-1 0 0 0 0,1 1-1 0 0,0-1 1 0 0,0 0 0 0 0,1 1-1 0 0,-1-1 1 0 0,0 1 0 0 0,1-1-1 0 0,-1 1 1 0 0,1 0-1 0 0,0 0 1 0 0,0 0 0 0 0,0 0-1 0 0,0 0 1 0 0,0 0 0 0 0,0 0-1 0 0,4-1 1 0 0,17-21 505 0 0,-18 20-465 0 0,1-1 0 0 0,0 1 0 0 0,0 0 0 0 0,1 1 0 0 0,-1 0-1 0 0,0 0 1 0 0,1 0 0 0 0,0 0 0 0 0,0 1 0 0 0,0 0 0 0 0,0 1-1 0 0,0 0 1 0 0,0 0 0 0 0,9 0 0 0 0,13-2 264 0 0,-22 2-209 0 0,0 0-1 0 0,0 0 1 0 0,1 0 0 0 0,-1 1-1 0 0,0 0 1 0 0,0 1-1 0 0,0 0 1 0 0,14 3-1 0 0,-15-3-79 0 0,0 1 0 0 0,0 0-1 0 0,0 0 1 0 0,0 1 0 0 0,0 0 0 0 0,-1 0-1 0 0,1 0 1 0 0,-1 1 0 0 0,0-1 0 0 0,0 1-1 0 0,0 1 1 0 0,-1-1 0 0 0,1 1 0 0 0,-1-1-1 0 0,0 1 1 0 0,-1 0 0 0 0,1 1-1 0 0,-1-1 1 0 0,4 9 0 0 0,-4-2-12 0 0,-2 0 0 0 0,1 0 1 0 0,-2 0-1 0 0,1 1 0 0 0,-2-1 0 0 0,-1 12 1 0 0,0 19 118 0 0,2 282 713 0 0,0-322-869 0 0,1-1 0 0 0,-1 1 0 0 0,1-1 0 0 0,0 0 1 0 0,0 1-1 0 0,0-1 0 0 0,0 0 0 0 0,0 1 1 0 0,0-1-1 0 0,1 0 0 0 0,-1 0 0 0 0,1 0 1 0 0,2 3-1 0 0,-3-4-7 0 0,1 1 1 0 0,-1-1-1 0 0,0 1 1 0 0,1 0-1 0 0,-1 0 1 0 0,0-1-1 0 0,0 1 1 0 0,0 0-1 0 0,0 0 0 0 0,-1 0 1 0 0,1 0-1 0 0,0 4 1 0 0,2-2 19 0 0,-1 0 0 0 0,1 0 0 0 0,0 0 0 0 0,0 0 0 0 0,1-1 0 0 0,-1 1 0 0 0,1-1 0 0 0,7 5 1 0 0,-5-5 15 0 0,1 0 0 0 0,0 0 0 0 0,0-1 0 0 0,-1 0 1 0 0,1 0-1 0 0,0-1 0 0 0,1 0 0 0 0,11 1 1 0 0,-15-2-38 0 0,-1 0 1 0 0,1 0-1 0 0,0 0 1 0 0,-1 0-1 0 0,1-1 1 0 0,-1 1-1 0 0,1-1 1 0 0,-1 0-1 0 0,1 0 1 0 0,-1-1 0 0 0,0 1-1 0 0,0-1 1 0 0,1 1-1 0 0,-1-1 1 0 0,0 0-1 0 0,0 0 1 0 0,-1 0-1 0 0,5-4 1 0 0,19-12-91 0 0,-24 18 54 0 0,1-1 0 0 0,-1 0 1 0 0,0 0-1 0 0,0 0 0 0 0,0 0 1 0 0,0-1-1 0 0,-1 1 0 0 0,1 0 1 0 0,0-1-1 0 0,0 1 0 0 0,-1-1 1 0 0,1 0-1 0 0,-1 1 0 0 0,1-1 1 0 0,-1 0-1 0 0,1-2 0 0 0,12-11-487 0 0,2-5-268 0 0,3-16-650 0 0,-12 22 19 0 0,1 0 0 0 0,-2 0-1 0 0,9-30 1 0 0,-8 23-427 0 0,1 1-1 0 0,0 0 1 0 0,2 0 0 0 0,21-35-1 0 0,1 0-2203 0 0,-8 19 4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303 454 3800 0 0,'-3'1'486'0'0,"1"-1"-1"0"0,-1 0 1 0 0,1 1 0 0 0,-1-1-1 0 0,1 1 1 0 0,0 0 0 0 0,-1 0-1 0 0,1 0 1 0 0,0 0 0 0 0,0 0-1 0 0,0 0 1 0 0,0 1 0 0 0,0-1-1 0 0,0 1 1 0 0,0-1 0 0 0,0 1-1 0 0,-2 3 1 0 0,-27 39 3704 0 0,11-12-2156 0 0,16-24-1773 0 0,1 1-1 0 0,0-1 0 0 0,0 1 1 0 0,1 0-1 0 0,1 0 1 0 0,-1-1-1 0 0,1 1 1 0 0,1 13-1 0 0,-1 17 560 0 0,2 42 233 0 0,0-76-996 0 0,0 1 1 0 0,0-1 0 0 0,0 0 0 0 0,1 0 0 0 0,0 0 0 0 0,0-1 0 0 0,0 1 0 0 0,0 0 0 0 0,1-1 0 0 0,-1 1-1 0 0,1-1 1 0 0,5 6 0 0 0,38 63 658 0 0,-39-66-696 0 0,0-1 1 0 0,0 0-1 0 0,1 0 0 0 0,0-1 0 0 0,0 0 0 0 0,0 0 0 0 0,0-1 0 0 0,1 0 1 0 0,0 0-1 0 0,0-1 0 0 0,0 0 0 0 0,0-1 0 0 0,1 0 0 0 0,9 1 0 0 0,14 0 19 0 0,0-1-1 0 0,62-5 1 0 0,-80 0-33 0 0,0 0-1 0 0,0 0 1 0 0,21-9 0 0 0,-14 4 20 0 0,0 2 0 0 0,22-5 0 0 0,-41 11-29 0 0,0-1 0 0 0,0 0 1 0 0,0 0-1 0 0,0 0 0 0 0,-1 0 1 0 0,1 0-1 0 0,-1-1 0 0 0,1 1 0 0 0,-1-1 1 0 0,1 1-1 0 0,3-5 0 0 0,17-8 21 0 0,-22 13-16 0 0,0 1-1 0 0,0-1 0 0 0,0 0 1 0 0,0 0-1 0 0,0 1 0 0 0,0-1 1 0 0,0 0-1 0 0,0 0 0 0 0,-1 0 1 0 0,1 0-1 0 0,0 0 1 0 0,-1 0-1 0 0,1 0 0 0 0,-1 0 1 0 0,1-1-1 0 0,-1 1 0 0 0,0 0 1 0 0,1 0-1 0 0,-1 0 0 0 0,0-1 1 0 0,0 1-1 0 0,0 0 1 0 0,0 0-1 0 0,0-2 0 0 0,0-39-4 0 0,-1 25-6 0 0,0 14 5 0 0,1 1 0 0 0,-1-1 0 0 0,0 0 0 0 0,0 0 1 0 0,0 0-1 0 0,0 0 0 0 0,-1 1 0 0 0,1-1 0 0 0,-1 0 1 0 0,0 1-1 0 0,0 0 0 0 0,0-1 0 0 0,0 1 0 0 0,0 0 1 0 0,0 0-1 0 0,-4-3 0 0 0,-8-10-29 0 0,8 10 36 0 0,0 1 0 0 0,1-1 0 0 0,-2 1 0 0 0,1 0 0 0 0,0 0 0 0 0,-9-3 0 0 0,-4-3 3 0 0,17 9-6 0 0,0 0-1 0 0,0-1 1 0 0,0 1 0 0 0,0 0 0 0 0,0-1-1 0 0,1 1 1 0 0,-1-1 0 0 0,1 1 0 0 0,-1-1-1 0 0,1 0 1 0 0,-1 0 0 0 0,1 0 0 0 0,0 0-1 0 0,-1-2 1 0 0,1 2-1 0 0,0 0 1 0 0,0 0-1 0 0,0 0 0 0 0,-1 0 1 0 0,1 0-1 0 0,0 1 0 0 0,-1-1 0 0 0,1 1 1 0 0,-1-1-1 0 0,1 1 0 0 0,-1-1 1 0 0,0 1-1 0 0,0 0 0 0 0,1 0 0 0 0,-1 0 1 0 0,-3-1-1 0 0,-10-3-9 0 0,11 4 7 0 0,0 0 0 0 0,0 0 0 0 0,1-1 0 0 0,-1 1 0 0 0,0-1 1 0 0,1 0-1 0 0,-1 0 0 0 0,1 0 0 0 0,-4-3 0 0 0,2 1 0 0 0,2 1-4 0 0,-1 0 1 0 0,1 0 0 0 0,-1 1 0 0 0,0-1 0 0 0,1 1-1 0 0,-1 0 1 0 0,0 0 0 0 0,0 0 0 0 0,0 1-1 0 0,-7-3 1 0 0,4 3 5 0 0,0-2 0 0 0,0 1 0 0 0,1-1 0 0 0,0 0 0 0 0,-12-7 1 0 0,11 6-1 0 0,0 0 0 0 0,1 0 1 0 0,-1 1-1 0 0,-1 0 1 0 0,-7-2-1 0 0,10 4-1 0 0,0-1 1 0 0,0 0-1 0 0,0 0 1 0 0,1-1-1 0 0,-1 1 1 0 0,1-1-1 0 0,0 0 1 0 0,-8-6 0 0 0,7 4-10 0 0,-1 1 1 0 0,0 0 0 0 0,0 0 0 0 0,0 0 0 0 0,0 1 0 0 0,-12-5 0 0 0,14 7 10 0 0,-1-1 0 0 0,1 1 0 0 0,-1-1-1 0 0,1-1 1 0 0,-1 1 0 0 0,1-1 0 0 0,0 1 0 0 0,0-1 0 0 0,0 0 0 0 0,1-1 0 0 0,-5-4 0 0 0,3 5 0 0 0,0-1 0 0 0,0 1 1 0 0,0 0-1 0 0,0 0 1 0 0,0 0-1 0 0,-10-2 0 0 0,-8-7-5 0 0,-14-22-21 0 0,29 26 32 0 0,0 0 1 0 0,0 0-1 0 0,-1 1 1 0 0,-9-6 0 0 0,6 7 6 0 0,9 5-12 0 0,1-1 0 0 0,0 1 0 0 0,-1 0 0 0 0,1-1 0 0 0,0 1 0 0 0,0-1 0 0 0,0 1 0 0 0,0-1 0 0 0,0 0 0 0 0,1 0 1 0 0,-1 0-1 0 0,0 0 0 0 0,1 0 0 0 0,0 0 0 0 0,-1 0 0 0 0,1-1 0 0 0,0 1 0 0 0,-1-3 0 0 0,0-4 3 0 0,1 7-3 0 0,1 0 0 0 0,0 1 0 0 0,-1-1 0 0 0,1 1 0 0 0,-1-1 0 0 0,0 1 0 0 0,1 0 0 0 0,-1-1 0 0 0,0 1 1 0 0,0-1-1 0 0,0 1 0 0 0,0 0 0 0 0,0 0 0 0 0,0 0 0 0 0,0-1 0 0 0,0 1 0 0 0,-3-1 0 0 0,1-2 0 0 0,0 1 0 0 0,0-1 1 0 0,1 0-1 0 0,-1 0 1 0 0,1 0-1 0 0,0-1 1 0 0,0 1-1 0 0,0 0 1 0 0,0-1-1 0 0,1 1 1 0 0,0-1-1 0 0,0 0 1 0 0,0-5-1 0 0,-1 3 8 0 0,1 1 0 0 0,-1-1 0 0 0,0 0 0 0 0,-1 1 0 0 0,-5-12 0 0 0,7 15-6 0 0,0 1 0 0 0,0-1 0 0 0,1 1 0 0 0,-1-1-1 0 0,1 0 1 0 0,-1 0 0 0 0,1 1 0 0 0,0-1 0 0 0,0 0 0 0 0,0 0-1 0 0,1 0 1 0 0,0-3 0 0 0,0-9 12 0 0,-1 13-8 0 0,1-1 1 0 0,0 0-1 0 0,0 1 0 0 0,0-1 0 0 0,0 1 0 0 0,0-1 0 0 0,1 1 0 0 0,-1-1 1 0 0,1 1-1 0 0,-1 0 0 0 0,4-4 0 0 0,10-17 89 0 0,-14 22-86 0 0,0-1 0 0 0,1 0 0 0 0,-1 0 0 0 0,1 1 0 0 0,-1-1 0 0 0,1 1 1 0 0,0-1-1 0 0,-1 1 0 0 0,1 0 0 0 0,0 0 0 0 0,0-1 0 0 0,0 1 0 0 0,0 0 1 0 0,0 1-1 0 0,0-1 0 0 0,0 0 0 0 0,0 1 0 0 0,3-1 0 0 0,41-8 74 0 0,-39 8-66 0 0,13-2 51 0 0,-1 2 0 0 0,0 0-1 0 0,1 1 1 0 0,-1 1 0 0 0,21 3-1 0 0,-26-1-28 0 0,0 1-1 0 0,0 0 1 0 0,-1 1-1 0 0,20 10 1 0 0,-27-12-26 0 0,1 0 0 0 0,-1 1 0 0 0,0 0 0 0 0,0 1 1 0 0,0-1-1 0 0,-1 1 0 0 0,0 0 0 0 0,0 0 0 0 0,0 1 0 0 0,6 8 1 0 0,-7-8-2 0 0,1 0 0 0 0,0 0 0 0 0,0 0 0 0 0,0-1 0 0 0,8 7 0 0 0,-8-9-9 0 0,-1 1 1 0 0,0 0 0 0 0,0 0-1 0 0,0 0 1 0 0,0 0-1 0 0,-1 1 1 0 0,1-1 0 0 0,-1 1-1 0 0,0 0 1 0 0,0 0-1 0 0,3 11 1 0 0,10 24 67 0 0,-12-33-68 0 0,-1 0 0 0 0,0 0 1 0 0,0 0-1 0 0,-1 0 0 0 0,0 0 1 0 0,0 0-1 0 0,0 1 0 0 0,0 13 1 0 0,-2 120-1018 0 0,0-92-2016 0 0,0-3-3570 0 0,0-45 6282 0 0,0 0 0 0 0,1 0 0 0 0,-1 0 0 0 0,0 1 0 0 0,1-1 0 0 0,-1 0 0 0 0,1 0 0 0 0,-1 0 0 0 0,1 0 0 0 0,0 0 0 0 0,-1-1 0 0 0,1 1 0 0 0,0 0 0 0 0,0 0 0 0 0,0 0 0 0 0,0 0 0 0 0,-1-1 0 0 0,1 1 0 0 0,0 0 0 0 0,0-1 0 0 0,0 1 0 0 0,0-1 0 0 0,0 1 0 0 0,1-1 0 0 0,-1 0 0 0 0,0 1 0 0 0,0-1 0 0 0,0 0 0 0 0,0 0 0 0 0,0 0 0 0 0,2 0 0 0 0,6 0-3703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3424 0 0,'-66'1'9326'0'0,"4"1"-3682"0"0,62-38-3052 0 0,0 35-2580 0 0,5-5 138 0 0,0 0 0 0 0,0 0 0 0 0,1 0 0 0 0,0 0 0 0 0,0 1 0 0 0,0 0 0 0 0,0 0 0 0 0,1 1 0 0 0,0 0 0 0 0,0 0 0 0 0,0 0 0 0 0,0 1 0 0 0,10-3 0 0 0,1 3 282 0 0,-12 2-298 0 0,-1 0-1 0 0,0 1 0 0 0,1-1 1 0 0,-1 1-1 0 0,0 0 0 0 0,7 1 1 0 0,-10-1-113 0 0,-1 1 1 0 0,1-1-1 0 0,0 1 0 0 0,-1 0 1 0 0,1 0-1 0 0,-1-1 0 0 0,1 1 1 0 0,-1 0-1 0 0,0 0 0 0 0,1 0 1 0 0,-1 0-1 0 0,0 1 1 0 0,0-1-1 0 0,0 0 0 0 0,0 0 1 0 0,0 1-1 0 0,0-1 0 0 0,0 1 1 0 0,0-1-1 0 0,0 1 0 0 0,-1-1 1 0 0,1 1-1 0 0,0 2 1 0 0,26 89 463 0 0,-22-60-303 0 0,-1 0 0 0 0,-2 0 1 0 0,-4 55-1 0 0,0-10 202 0 0,-6 101 390 0 0,6-142-642 0 0,0-20-23 0 0,1 0 0 0 0,1 0 1 0 0,0 0-1 0 0,6 31 0 0 0,-5-43-99 0 0,0-1 1 0 0,1 0-1 0 0,-1 0 0 0 0,1 0 1 0 0,0 0-1 0 0,0-1 0 0 0,0 1 0 0 0,1 0 1 0 0,-1-1-1 0 0,1 0 0 0 0,0 1 1 0 0,0-1-1 0 0,0 0 0 0 0,0 0 1 0 0,0-1-1 0 0,1 1 0 0 0,-1-1 0 0 0,1 0 1 0 0,0 0-1 0 0,0 0 0 0 0,0 0 1 0 0,0 0-1 0 0,0-1 0 0 0,5 1 0 0 0,13 3 2 0 0,40 5-26 0 0,-60-10 6 0 0,0 1 0 0 0,0-1 0 0 0,0 0-1 0 0,0 0 1 0 0,0 0 0 0 0,0 0 0 0 0,0 0-1 0 0,0-1 1 0 0,0 1 0 0 0,0-1 0 0 0,0 1-1 0 0,0-1 1 0 0,0 0 0 0 0,0 1 0 0 0,0-1-1 0 0,-1 0 1 0 0,1 0 0 0 0,0-1 0 0 0,-1 1-1 0 0,1 0 1 0 0,-1 0 0 0 0,1-1 0 0 0,1-1-1 0 0,-2 1-55 0 0,1-1-1 0 0,0 1 1 0 0,0 0-1 0 0,0 0 1 0 0,0 0-1 0 0,0 1 0 0 0,0-1 1 0 0,0 0-1 0 0,0 1 1 0 0,1-1-1 0 0,-1 1 0 0 0,1 0 1 0 0,3-2-1 0 0,-3 2-61 0 0,0 0 1 0 0,0 0-1 0 0,0-1 0 0 0,0 1 0 0 0,0-1 0 0 0,-1 0 0 0 0,1 0 1 0 0,-1 0-1 0 0,1 0 0 0 0,-1 0 0 0 0,0 0 0 0 0,0-1 1 0 0,0 1-1 0 0,0-1 0 0 0,1-3 0 0 0,21-35-2590 0 0,-18 32 1865 0 0,0 0 1 0 0,-1-1-1 0 0,0 1 1 0 0,5-17-1 0 0,1 3-1043 0 0,-10 22 1749 0 0,0-1 0 0 0,0 1 0 0 0,0 0-1 0 0,0-1 1 0 0,0 1 0 0 0,0-1 0 0 0,-1 1 0 0 0,1-1 0 0 0,-1 1 0 0 0,1-1-1 0 0,-1 0 1 0 0,1 1 0 0 0,-1-1 0 0 0,0 1 0 0 0,0-1 0 0 0,0 0 0 0 0,0 1-1 0 0,0-3 1 0 0,9-63-6401 0 0,-9 54 1898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4168 0 0,'4'-10'7393'0'0,"6"5"-4441"0"0,16 3 2153 0 0,-22 2-3012 0 0,-3 0-2061 0 0,-1 0 0 0 0,1 0 1 0 0,-1 0-1 0 0,1-1 0 0 0,-1 1 0 0 0,1 0 0 0 0,-1 0 0 0 0,1 0 0 0 0,-1 0 1 0 0,1 0-1 0 0,-1 0 0 0 0,1 0 0 0 0,-1 0 0 0 0,1 1 0 0 0,-1-1 0 0 0,1 0 1 0 0,-1 0-1 0 0,1 0 0 0 0,-1 0 0 0 0,1 1 0 0 0,-1-1 0 0 0,1 0 0 0 0,-1 1 1 0 0,0-1-1 0 0,1 0 0 0 0,-1 1 0 0 0,0-1 0 0 0,1 1 0 0 0,8 48 2147 0 0,9 18-1011 0 0,-18-48-932 0 0,1-11-148 0 0,0 1-1 0 0,-1 0 1 0 0,0-1-1 0 0,-1 1 1 0 0,0-1 0 0 0,-1 1-1 0 0,1-1 1 0 0,-1 1-1 0 0,-1-1 1 0 0,0 0-1 0 0,-4 8 1 0 0,5-13-64 0 0,1 1 0 0 0,-1-1 0 0 0,0 0 0 0 0,1 0 0 0 0,0 1 0 0 0,-1-1 0 0 0,2 0 0 0 0,-2 6 0 0 0,-5 16 122 0 0,-9 48 154 0 0,-44 90-130 0 0,55-149-179 0 0,-18 57 55 0 0,-12 18 120 0 0,26-61-117 0 0,9-25-42 0 0,0-1-1 0 0,-1 1 1 0 0,1-1-1 0 0,-1 0 1 0 0,1 1 0 0 0,-1-1-1 0 0,0 0 1 0 0,0 0-1 0 0,0 0 1 0 0,0 0-1 0 0,-1 0 1 0 0,1 0-1 0 0,0 0 1 0 0,-1 0-1 0 0,0 0 1 0 0,-1 1-1 0 0,-7 9 85 0 0,13-6 18 0 0,19-2-49 0 0,-21-4-36 0 0,10-2 31 0 0,-5 0-47 0 0,-1 0 0 0 0,0 0 0 0 0,0 0 0 0 0,0-1 0 0 0,-1 0 0 0 0,1 0 0 0 0,-1 0 0 0 0,6-5 0 0 0,-7 5-5 0 0,0 0-1 0 0,0 1 1 0 0,0 0 0 0 0,0-1-1 0 0,0 1 1 0 0,1 0-1 0 0,-1 0 1 0 0,1 1 0 0 0,0-1-1 0 0,-1 1 1 0 0,7-2 0 0 0,-7 3-4 0 0,0-1 1 0 0,0 0 0 0 0,-1 0 0 0 0,1 0 0 0 0,-1 0 0 0 0,1 0-1 0 0,-1 0 1 0 0,1-1 0 0 0,-1 1 0 0 0,0-1 0 0 0,0 1 0 0 0,1-1 0 0 0,2-4-1 0 0,-3 4-2 0 0,0-1 0 0 0,0 1 0 0 0,1 0-1 0 0,-1 0 1 0 0,0 0 0 0 0,1 0 0 0 0,-1 0-1 0 0,1 1 1 0 0,0-1 0 0 0,0 1 0 0 0,-1 0-1 0 0,1 0 1 0 0,0 0 0 0 0,0 0 0 0 0,3-1-1 0 0,0 0 2 0 0,0 0 0 0 0,-3 2-7 0 0,0-1 0 0 0,0 0-1 0 0,1-1 1 0 0,-1 1 0 0 0,0 0-1 0 0,0-1 1 0 0,-1 0 0 0 0,1 0-1 0 0,0 0 1 0 0,0 0 0 0 0,-1 0-1 0 0,1 0 1 0 0,-1-1 0 0 0,4-3-1 0 0,-5 3-15 0 0,1 1 0 0 0,0 0-1 0 0,0 0 1 0 0,0 0 0 0 0,0 0-1 0 0,0 0 1 0 0,0 0 0 0 0,0 1-1 0 0,1-1 1 0 0,-1 1 0 0 0,4-2-1 0 0,24-17-530 0 0,-24 15 588 0 0,-2 1-231 0 0,1 1 1 0 0,-1-1-1 0 0,0-1 1 0 0,0 1 0 0 0,0-1-1 0 0,-1 1 1 0 0,1-1-1 0 0,3-9 1 0 0,38-53-3593 0 0,-27 49 1577 0 0,-12 8 1604 0 0,-4 7 273 0 0,0 0-1 0 0,0 1 1 0 0,0-1-1 0 0,-1 0 1 0 0,1 0 0 0 0,-1 0-1 0 0,0 0 1 0 0,0-1-1 0 0,0 1 1 0 0,0-4 0 0 0,0 2-237 0 0,-1 1 1 0 0,1-1 0 0 0,0 1 0 0 0,0-1-1 0 0,0 1 1 0 0,1 0 0 0 0,3-7 0 0 0,9-32-5029 0 0,-13 14 1710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6240 0 0,'-39'0'7321'0'0,"29"0"-6062"0"0,8-1-729 0 0,0 1 0 0 0,0 0-1 0 0,0 0 1 0 0,1 0 0 0 0,-1 0 0 0 0,0 0 0 0 0,0 0 0 0 0,0 1 0 0 0,0-1 0 0 0,0 0 0 0 0,1 1-1 0 0,-1 0 1 0 0,0-1 0 0 0,-3 3 0 0 0,4-1-222 0 0,0 1 0 0 0,0-1-1 0 0,0 1 1 0 0,1-1 0 0 0,-1 1-1 0 0,1-1 1 0 0,0 1 0 0 0,-1 0-1 0 0,1-1 1 0 0,0 1 0 0 0,1 5 0 0 0,-2 11 264 0 0,0-16-513 0 0,1 1 1 0 0,-1-1 0 0 0,1 1-1 0 0,0 0 1 0 0,0-1 0 0 0,0 1-1 0 0,0-1 1 0 0,1 1 0 0 0,0-1-1 0 0,-1 1 1 0 0,1-1 0 0 0,0 1-1 0 0,1-1 1 0 0,-1 1 0 0 0,1-1-1 0 0,3 6 1 0 0,24 30 268 0 0,-18-28-248 0 0,-9-10-62 0 0,-1 1 1 0 0,1 0-1 0 0,-1 0 0 0 0,1 0 1 0 0,-1 0-1 0 0,0 0 0 0 0,1 0 1 0 0,-1 0-1 0 0,0 0 0 0 0,-1 0 1 0 0,1 1-1 0 0,0-1 0 0 0,0 0 1 0 0,-1 0-1 0 0,0 1 0 0 0,1-1 1 0 0,-1 1-1 0 0,0 3 0 0 0,27 80 265 0 0,-24-73-269 0 0,1-1 1 0 0,1 0-1 0 0,0-1 0 0 0,1 1 1 0 0,8 14-1 0 0,-6-15 10 0 0,-2 2 0 0 0,1-1 0 0 0,-2 1 0 0 0,8 22 0 0 0,-2-9-24 0 0,-9-22-8 0 0,0-1 1 0 0,0 1-1 0 0,-1-1 0 0 0,1 1 1 0 0,-1-1-1 0 0,0 1 1 0 0,0 0-1 0 0,0-1 1 0 0,0 8-1 0 0,-1-10-20 0 0,1 1 0 0 0,-1 0 0 0 0,0 0 0 0 0,1 0 0 0 0,-1 0 0 0 0,1 0 0 0 0,0-1 0 0 0,0 1 0 0 0,0 0 0 0 0,-1-1-1 0 0,2 1 1 0 0,-1 0 0 0 0,0-1 0 0 0,0 1 0 0 0,0-1 0 0 0,2 2 0 0 0,-1-2-58 0 0,-1 1 1 0 0,1-1-1 0 0,-1 1 1 0 0,0-1-1 0 0,0 1 1 0 0,1 0-1 0 0,-1 0 0 0 0,0-1 1 0 0,-1 1-1 0 0,1 0 1 0 0,0 0-1 0 0,0 0 1 0 0,-1 0-1 0 0,1 0 1 0 0,-1 0-1 0 0,0 3 1 0 0,3 26-1232 0 0,-1-6-3069 0 0,-2-24 4218 0 0,0-1-1 0 0,1 0 1 0 0,-1 1 0 0 0,0-1 0 0 0,1 1-1 0 0,-1-1 1 0 0,0 0 0 0 0,1 0 0 0 0,-1 1-1 0 0,1-1 1 0 0,-1 0 0 0 0,0 1-1 0 0,1-1 1 0 0,-1 0 0 0 0,1 0 0 0 0,-1 0-1 0 0,1 0 1 0 0,-1 0 0 0 0,1 1-1 0 0,-1-1 1 0 0,1 0 0 0 0,-1 0 0 0 0,1 0-1 0 0,-1 0 1 0 0,1 0 0 0 0,-1 0 0 0 0,1 0-1 0 0,-1-1 1 0 0,0 1 0 0 0,1 0-1 0 0,-1 0 1 0 0,2 0 0 0 0,14-5-6113 0 0,-13 3 5896 0 0,-1 1 1 0 0,0-1 0 0 0,0 0 0 0 0,0 0-1 0 0,0-1 1 0 0,0 1 0 0 0,0 0 0 0 0,-1-1-1 0 0,1 1 1 0 0,-1-1 0 0 0,0 1-1 0 0,1-1 1 0 0,0-3 0 0 0,-1-21-2912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4096 0 0,'0'-16'11410'0'0,"-1"90"-5543"0"0,3 88-3194 0 0,15-79-1812 0 0,-6-37-527 0 0,-8-31-241 0 0,1 0 0 0 0,1-1 0 0 0,0 1 0 0 0,1-1 0 0 0,1 0 0 0 0,0-1 0 0 0,1 1 0 0 0,0-2 0 0 0,1 1 0 0 0,0-1 0 0 0,1 0 0 0 0,15 12 0 0 0,5-6-7 0 0,-25-16-71 0 0,1 1 0 0 0,-1 0 0 0 0,0 0 0 0 0,0 0 0 0 0,0 1 1 0 0,5 5-1 0 0,-5-5 3 0 0,1-1-1 0 0,-1 1 1 0 0,1-1 0 0 0,0 0-1 0 0,0-1 1 0 0,0 1 0 0 0,0-1 0 0 0,0 0-1 0 0,0 0 1 0 0,11 0 0 0 0,69 8 92 0 0,-73-10-84 0 0,32 1 99 0 0,-43-1-122 0 0,0 0 0 0 0,0 0 0 0 0,0 0 0 0 0,0 0 0 0 0,0-1 0 0 0,0 1 0 0 0,0-1 0 0 0,0 1 1 0 0,0-1-1 0 0,0 0 0 0 0,0 1 0 0 0,0-1 0 0 0,0 0 0 0 0,-1 0 0 0 0,3-2 0 0 0,15-22 161 0 0,-16 22-139 0 0,0-1 0 0 0,0 0 0 0 0,0 0 0 0 0,-1 0 0 0 0,1 0 0 0 0,-1 0-1 0 0,0 0 1 0 0,-1 0 0 0 0,1-1 0 0 0,-1 1 0 0 0,1-1 0 0 0,-1 1 0 0 0,-1-1 0 0 0,1 0 0 0 0,-1 1-1 0 0,1-1 1 0 0,-2-9 0 0 0,1 12-19 0 0,0-11 39 0 0,0-1 0 0 0,-1 0 0 0 0,0 1 0 0 0,-1-1 0 0 0,-7-22 0 0 0,-9-15 126 0 0,-25-60 54 0 0,38 100-215 0 0,-1 0 1 0 0,0 0-1 0 0,-1 1 0 0 0,0-1 1 0 0,-1 2-1 0 0,-16-17 0 0 0,15 8 19 0 0,4 10-16 0 0,1 0-1 0 0,-2 0 1 0 0,1 0-1 0 0,-1 1 0 0 0,0 0 1 0 0,0 0-1 0 0,-1 0 1 0 0,0 1-1 0 0,-9-6 0 0 0,15 11-10 0 0,1 1 0 0 0,-1 0-1 0 0,1-1 1 0 0,-1 1 0 0 0,1 0-1 0 0,0-1 1 0 0,-1 1-1 0 0,1-1 1 0 0,-1 1 0 0 0,1-1-1 0 0,0 1 1 0 0,-1-1-1 0 0,1 1 1 0 0,0-1 0 0 0,0 1-1 0 0,-1-1 1 0 0,1 1-1 0 0,0-1 1 0 0,0 1 0 0 0,0-1-1 0 0,0 1 1 0 0,0-1 0 0 0,0 0-1 0 0,0 1 1 0 0,0-1-1 0 0,0 0 1 0 0,0 1-2 0 0,0-1 0 0 0,0 1 1 0 0,0 0-1 0 0,0 0 0 0 0,0-1 0 0 0,0 1 1 0 0,0 0-1 0 0,0-1 0 0 0,0 1 0 0 0,-1 0 0 0 0,1 0 1 0 0,0-1-1 0 0,0 1 0 0 0,0 0 0 0 0,0 0 1 0 0,0 0-1 0 0,0-1 0 0 0,0 1 0 0 0,-1 0 1 0 0,1 0-1 0 0,0 0 0 0 0,0-1 0 0 0,0 1 0 0 0,-1 0 1 0 0,1 0-1 0 0,0 0 0 0 0,0 0 0 0 0,0-1 1 0 0,-1 1-1 0 0,1 0 0 0 0,0 0 0 0 0,0 0 0 0 0,-1 0 1 0 0,1 0-1 0 0,0 0 0 0 0,0 0 0 0 0,-1 0 1 0 0,1 0-1 0 0,0 0 0 0 0,0 0 0 0 0,-1 0 1 0 0,1 0-1 0 0,0 0 0 0 0,-1 0 0 0 0,1 0 0 0 0,0 0 1 0 0,0 0-1 0 0,-1 0 0 0 0,-71-3-133 0 0,69 3 112 0 0,0 0 1 0 0,1 0-1 0 0,-1 0 1 0 0,0 0-1 0 0,0 1 1 0 0,0-1-1 0 0,0 1 1 0 0,0 0 0 0 0,0 0-1 0 0,1 0 1 0 0,-1 0-1 0 0,0 0 1 0 0,1 0-1 0 0,-1 1 1 0 0,1-1-1 0 0,-1 1 1 0 0,1 0-1 0 0,0 0 1 0 0,-5 4-1 0 0,7-5 4 0 0,-1 1 0 0 0,0-1 0 0 0,0 0 0 0 0,0 0 0 0 0,0 0 0 0 0,0 0 0 0 0,0 0 0 0 0,0 0 0 0 0,0 0 0 0 0,0 0 0 0 0,-1 0 0 0 0,1 0 0 0 0,0 0 0 0 0,-1-1 0 0 0,1 1 0 0 0,-1-1 0 0 0,1 1 0 0 0,0-1 0 0 0,-3 1 0 0 0,1 0-17 0 0,1 0-1 0 0,-1-1 0 0 0,1 1 1 0 0,0 0-1 0 0,0 1 0 0 0,-1-1 1 0 0,1 0-1 0 0,0 1 0 0 0,0-1 1 0 0,-2 3-1 0 0,-44 34-1473 0 0,15-12-1090 0 0,5 3-3300 0 0,19-24 3083 0 0,9-5 2650 0 0,-1 0-1 0 0,1 0 0 0 0,0 0 0 0 0,-1 0 0 0 0,1 0 0 0 0,0 0 0 0 0,0 0 0 0 0,-1 1 1 0 0,1-1-1 0 0,0 0 0 0 0,-1 0 0 0 0,1 0 0 0 0,0 0 0 0 0,0 0 0 0 0,-1 0 0 0 0,1 1 0 0 0,0-1 1 0 0,0 0-1 0 0,0 0 0 0 0,-1 0 0 0 0,1 1 0 0 0,0-1 0 0 0,0 0 0 0 0,0 0 0 0 0,-1 1 1 0 0,1-1-1 0 0,0 0 0 0 0,0 0 0 0 0,0 1 0 0 0,0-1 0 0 0,0 0 0 0 0,0 1 0 0 0,0-1 0 0 0,0 0 1 0 0,0 0-1 0 0,0 1 0 0 0,0-1 0 0 0,0 0 0 0 0,0 1 0 0 0,0-1 0 0 0,0 0 0 0 0,0 0 1 0 0,0 1-1 0 0,0-1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75 2560 0 0,'0'-52'10206'0'0,"0"51"-10023"0"0,-1 0-1 0 0,1-1 1 0 0,0 1 0 0 0,-1 0-1 0 0,1 0 1 0 0,-1 0-1 0 0,1 0 1 0 0,-1 0-1 0 0,1 0 1 0 0,-1 0-1 0 0,0 0 1 0 0,1 0 0 0 0,-1 1-1 0 0,0-1 1 0 0,0 0-1 0 0,0 0 1 0 0,0 1-1 0 0,1-1 1 0 0,-1 0-1 0 0,0 1 1 0 0,0-1 0 0 0,0 1-1 0 0,-1-1 1 0 0,1 1-1 0 0,-1-1 1 0 0,-1 1 321 0 0,-23 0 3616 0 0,21 1-3975 0 0,1 0 0 0 0,0 1 0 0 0,0 0 0 0 0,0 0 0 0 0,1 0 0 0 0,-1 0 0 0 0,0 0 0 0 0,1 1 0 0 0,-1-1 0 0 0,1 1 0 0 0,-6 6 0 0 0,-16 11 313 0 0,20-15-404 0 0,0-1-1 0 0,1 0 1 0 0,-1 1-1 0 0,1 0 1 0 0,0 0-1 0 0,0 0 0 0 0,0 1 1 0 0,1-1-1 0 0,0 1 1 0 0,0 0-1 0 0,0 0 1 0 0,-3 12-1 0 0,-8 14 51 0 0,10-21-96 0 0,0 0 1 0 0,1 0-1 0 0,0 1 0 0 0,1 0 1 0 0,1-1-1 0 0,0 1 1 0 0,0 0-1 0 0,1 12 0 0 0,1 8 49 0 0,9 54 0 0 0,-8-76-28 0 0,1 0-1 0 0,1 0 0 0 0,8 19 0 0 0,6 15 53 0 0,-18-42-77 0 0,1 0 1 0 0,0 0 0 0 0,-1 0-1 0 0,1-1 1 0 0,0 1 0 0 0,0 0 0 0 0,0 0-1 0 0,1 0 1 0 0,-1-1 0 0 0,0 1-1 0 0,1 0 1 0 0,-1-1 0 0 0,1 0 0 0 0,-1 1-1 0 0,1-1 1 0 0,0 0 0 0 0,3 2-1 0 0,12 12 41 0 0,-6 11 25 0 0,-9-21-55 0 0,-1 0 0 0 0,1-1 1 0 0,0 1-1 0 0,0-1 0 0 0,0 1 1 0 0,5 6-1 0 0,7 7 32 0 0,12 13 47 0 0,-2 2-1 0 0,-1 0 0 0 0,25 49 0 0 0,-43-72-67 0 0,0 0 0 0 0,1-1 0 0 0,1 0 0 0 0,14 17 0 0 0,19 28 56 0 0,-32-41-78 0 0,1-1-1 0 0,0 0 0 0 0,1-1 1 0 0,0 0-1 0 0,12 10 0 0 0,-3-9 7 0 0,-17-12-8 0 0,0 1-1 0 0,0 0 1 0 0,0 0-1 0 0,0 0 0 0 0,0 1 1 0 0,-1-1-1 0 0,1 0 1 0 0,0 1-1 0 0,-1-1 1 0 0,1 1-1 0 0,-1-1 1 0 0,0 1-1 0 0,1 0 1 0 0,-1 0-1 0 0,1 2 1 0 0,4 3-34 0 0,1 0 1 0 0,0 0 0 0 0,1-1 0 0 0,0 0 0 0 0,0 0 0 0 0,0 0-1 0 0,15 6 1 0 0,-19-11-68 0 0,0 1 0 0 0,0-2 0 0 0,0 1 0 0 0,0 0 0 0 0,1-1 0 0 0,-1 0-1 0 0,0 0 1 0 0,1 0 0 0 0,-1 0 0 0 0,5-2 0 0 0,12 1-1195 0 0,-12-2 653 0 0,-1-1 1 0 0,1 0-1 0 0,-1 0 0 0 0,0-1 0 0 0,0 0 0 0 0,-1-1 0 0 0,1 1 0 0 0,7-9 0 0 0,-11 2-20 0 0,-4 11 555 0 0,0 0 0 0 0,0-1 0 0 0,0 1 0 0 0,1 0 1 0 0,-1 0-1 0 0,1-1 0 0 0,-1 1 0 0 0,1 0 0 0 0,-1 0 0 0 0,1 0 0 0 0,0-1 0 0 0,0 1 0 0 0,-1 0 0 0 0,1 0 0 0 0,0 0 0 0 0,0 0 0 0 0,0 0 0 0 0,2-1 0 0 0,3-4-734 0 0,0-1 0 0 0,0 0 1 0 0,0-1-1 0 0,-1 1 0 0 0,0-1 0 0 0,6-15 0 0 0,1 5-1582 0 0,12-15-1518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3968 0 0,'-4'8'6324'0'0,"-10"28"-2526"0"0,14-16-2722 0 0,0-7-633 0 0,0 0 1 0 0,0 1-1 0 0,1-1 0 0 0,1 0 1 0 0,4 16-1 0 0,7 27 398 0 0,9 23 59 0 0,-7-31-362 0 0,-12-37-415 0 0,0 0 0 0 0,0 0-1 0 0,2 0 1 0 0,-1-1-1 0 0,7 11 1 0 0,17 30 236 0 0,-21-35-207 0 0,1 0-1 0 0,1-1 1 0 0,15 21-1 0 0,-19-30-96 0 0,-1 0 1 0 0,0 0-1 0 0,0 0 0 0 0,0 1 0 0 0,-1-1 1 0 0,0 1-1 0 0,2 8 0 0 0,-3-9-19 0 0,0 0 1 0 0,0 0-1 0 0,1 0 0 0 0,0 0 0 0 0,0-1 0 0 0,0 0 0 0 0,0 1 1 0 0,1-1-1 0 0,0 0 0 0 0,5 4 0 0 0,-6-6 36 0 0,-1 0 0 0 0,1 1 0 0 0,-1-1 0 0 0,1 1-1 0 0,-1 0 1 0 0,0 0 0 0 0,0 0 0 0 0,-1 0 0 0 0,1 0 0 0 0,-1 0 0 0 0,0 0 0 0 0,1 8 0 0 0,-2-14-71 0 0,-1 1 0 0 0,1-1 0 0 0,0 1 0 0 0,-1-1 0 0 0,1 1 0 0 0,-1 0 0 0 0,0-1 0 0 0,1 1 1 0 0,-1 0-1 0 0,0-1 0 0 0,0 1 0 0 0,0 0 0 0 0,0 0 0 0 0,0 0 0 0 0,0 0 0 0 0,0 0 0 0 0,0 0 1 0 0,-1 0-1 0 0,1 0 0 0 0,0 0 0 0 0,-2-1 0 0 0,0 1-3 0 0,1-1 0 0 0,0 1 0 0 0,0-1 0 0 0,0 0 0 0 0,0 0 0 0 0,0 0 1 0 0,0 0-1 0 0,0 0 0 0 0,1-1 0 0 0,-1 1 0 0 0,-1-3 0 0 0,-2-7 9 0 0,0 0 0 0 0,0 1 0 0 0,-2-1 0 0 0,1 1-1 0 0,-15-17 1 0 0,7 8 15 0 0,1-1-1 0 0,1 0 1 0 0,0-1 0 0 0,2-1-1 0 0,-10-30 1 0 0,3 4-24 0 0,11 34 14 0 0,1 1-1 0 0,1-1 1 0 0,0 0-1 0 0,-4-25 1 0 0,2 4-5 0 0,-2-31 26 0 0,7 53-29 0 0,0 9-4 0 0,0-1 0 0 0,1 1 0 0 0,0-1-1 0 0,0 0 1 0 0,0 1 0 0 0,0-1 0 0 0,1 0 0 0 0,0 1-1 0 0,3-11 1 0 0,2 7 12 0 0,-2 1 18 0 0,1 0 0 0 0,0 0 0 0 0,0 0-1 0 0,1 1 1 0 0,9-9 0 0 0,-3 2 52 0 0,-11 12-55 0 0,1 0 0 0 0,0 0 0 0 0,0 0 0 0 0,0 0 0 0 0,0 0 0 0 0,0 0 0 0 0,0 0 0 0 0,1 0 0 0 0,-1 1-1 0 0,1-1 1 0 0,2 0 0 0 0,7-3 150 0 0,1 1-1 0 0,0 1 0 0 0,0 0 1 0 0,0 1-1 0 0,0 1 1 0 0,15-1-1 0 0,-20 2-94 0 0,-4 0-50 0 0,0-1 0 0 0,0 1 0 0 0,0 0 1 0 0,0 1-1 0 0,0-1 0 0 0,0 1 0 0 0,-1-1 0 0 0,1 1 1 0 0,0 0-1 0 0,0 1 0 0 0,-1-1 0 0 0,1 1 1 0 0,0-1-1 0 0,-1 1 0 0 0,5 3 0 0 0,10 7 60 0 0,-7-6-14 0 0,0 2-1 0 0,-1-1 1 0 0,0 2 0 0 0,11 10-1 0 0,-13-10 1 0 0,-1 1 0 0 0,-1-1 0 0 0,0 1 0 0 0,0 0 0 0 0,7 19 0 0 0,-12-26-59 0 0,0-1-1 0 0,0 1 1 0 0,1-1-1 0 0,-1 1 1 0 0,1-1-1 0 0,0 0 1 0 0,-1 1-1 0 0,1-1 1 0 0,0 0-1 0 0,4 3 1 0 0,-5-4-9 0 0,1 0 0 0 0,-1 1 0 0 0,1-1 0 0 0,-1 1 0 0 0,0-1 0 0 0,1 1 0 0 0,-1 0 0 0 0,0-1 0 0 0,0 1 0 0 0,0 0 0 0 0,-1 0 0 0 0,1 0 1 0 0,0 0-1 0 0,-1 0 0 0 0,1 0 0 0 0,0 2 0 0 0,5 27 104 0 0,1-7 8 0 0,-2 0 1 0 0,-1 0-1 0 0,-1 0 1 0 0,-1 1 0 0 0,-1-1-1 0 0,-1 1 1 0 0,-1-1 0 0 0,-5 30-1 0 0,-4-20-22 0 0,-24 58 0 0 0,27-76-84 0 0,0 12 21 0 0,6-23-49 0 0,0-1 0 0 0,0 1 0 0 0,0-1 0 0 0,0 1 0 0 0,-1-1 0 0 0,0 1 0 0 0,0-1 0 0 0,0 0-1 0 0,0 1 1 0 0,-1-1 0 0 0,1-1 0 0 0,-1 1 0 0 0,-5 5 0 0 0,4-5-42 0 0,1 1-1 0 0,-1-1 1 0 0,1 1 0 0 0,0-1-1 0 0,0 1 1 0 0,1 0 0 0 0,-4 8-1 0 0,5-10-114 0 0,0 1-1 0 0,0-1 1 0 0,-1 0-1 0 0,1 0 1 0 0,-1 0-1 0 0,0 0 1 0 0,0 0-1 0 0,0 0 1 0 0,0-1-1 0 0,-1 1 1 0 0,1-1-1 0 0,-1 1 1 0 0,1-1 0 0 0,-1 0-1 0 0,-3 3 1 0 0,5-5 10 0 0,1 0 1 0 0,0 0 0 0 0,0 0 0 0 0,-1 0 0 0 0,1 0-1 0 0,0 0 1 0 0,0 1 0 0 0,-1-1 0 0 0,1 0 0 0 0,0 0 0 0 0,0 0-1 0 0,-1 0 1 0 0,1 0 0 0 0,0 0 0 0 0,0 0 0 0 0,-1 0-1 0 0,1 0 1 0 0,0 0 0 0 0,-1 0 0 0 0,1 0 0 0 0,0 0-1 0 0,0-1 1 0 0,-1 1 0 0 0,1 0 0 0 0,0 0 0 0 0,0 0 0 0 0,0 0-1 0 0,-1 0 1 0 0,1 0 0 0 0,0-1 0 0 0,0 1 0 0 0,-1 0-1 0 0,1 0 1 0 0,0 0 0 0 0,0-1 0 0 0,0 1 0 0 0,0 0 0 0 0,0 0-1 0 0,-1-1 1 0 0,1 1 0 0 0,0 0 0 0 0,0 0 0 0 0,0-1-1 0 0,0 1 1 0 0,0 0 0 0 0,0 0 0 0 0,0-1 0 0 0,0 1 0 0 0,0 0-1 0 0,3-21-2614 0 0,12-16 1296 0 0,-5 28 447 0 0,-10 9 966 0 0,1 0-1 0 0,0-1 1 0 0,-1 1-1 0 0,1-1 1 0 0,-1 1-1 0 0,1 0 1 0 0,0-1-1 0 0,-1 1 1 0 0,1-1-1 0 0,-1 1 1 0 0,0-1-1 0 0,1 0 1 0 0,-1 1-1 0 0,1-1 1 0 0,-1 1-1 0 0,0-1 1 0 0,1 0-1 0 0,-1 1 1 0 0,0-1-1 0 0,0 0 1 0 0,1 0-1 0 0,-1 0 1 0 0,0-3-326 0 0,-1 2 298 0 0,1 1 0 0 0,0 0 1 0 0,0-1-1 0 0,0 1 0 0 0,0 0 1 0 0,0-1-1 0 0,0 1 0 0 0,0 0 0 0 0,0-1 1 0 0,1 1-1 0 0,-1 0 0 0 0,0 0 1 0 0,1-1-1 0 0,-1 1 0 0 0,1 0 1 0 0,-1 0-1 0 0,1 0 0 0 0,0 0 1 0 0,-1-1-1 0 0,1 1 0 0 0,0 0 0 0 0,0 0 1 0 0,1-1-1 0 0,0 1-37 0 0,0 0 0 0 0,-1 0 0 0 0,1-1 0 0 0,0 1 0 0 0,0-1 0 0 0,-1 0-1 0 0,1 1 1 0 0,-1-1 0 0 0,0 0 0 0 0,1 0 0 0 0,1-3 0 0 0,7-10-409 0 0,0 5 174 0 0,-8 9 331 0 0,-1 0 0 0 0,0 0 0 0 0,0-1 0 0 0,1 1 0 0 0,-1 0 0 0 0,0-1 0 0 0,0 1 0 0 0,-1 0 0 0 0,1-1 1 0 0,0 1-1 0 0,0-1 0 0 0,-1 1 0 0 0,1-1 0 0 0,-1 0 0 0 0,1 1 0 0 0,-1-1 0 0 0,0-2 0 0 0,1 2 22 0 0,-1 0 0 0 0,1 1 0 0 0,-1-1 1 0 0,1 0-1 0 0,-1 0 0 0 0,1 1 0 0 0,0-1 0 0 0,0 0 0 0 0,0 1 0 0 0,0-1 0 0 0,0 1 0 0 0,0 0 0 0 0,0-1 1 0 0,0 1-1 0 0,1 0 0 0 0,-1-1 0 0 0,3-1 0 0 0,-2 2-9 0 0,0-1 0 0 0,0 0-1 0 0,0 1 1 0 0,0-1 0 0 0,0 0 0 0 0,-1 0-1 0 0,1 0 1 0 0,-1-1 0 0 0,1 1 0 0 0,0-3 0 0 0,7-12-248 0 0,0-2-339 0 0,0 0 0 0 0,11-33-1 0 0,6-2 2883 0 0,-25 52-2051 0 0,0 0 0 0 0,0 0 0 0 0,0 0 0 0 0,0 0 0 0 0,0 1 0 0 0,0-1 0 0 0,0 0 0 0 0,0 1 0 0 0,1-1 0 0 0,-1 0 0 0 0,3-1 1 0 0,-2 2 540 0 0,1-1 1 0 0,0 1 0 0 0,-1 0 0 0 0,1 0 0 0 0,0 1 0 0 0,0-1 0 0 0,0 1-1 0 0,-1-1 1 0 0,1 1 0 0 0,0 0 0 0 0,0 0 0 0 0,4 0 0 0 0,-3 6-263 0 0,0-1 0 0 0,0 1-1 0 0,0 0 1 0 0,0-1 0 0 0,4 13 0 0 0,20 61 1108 0 0,-6-29-882 0 0,22 68 0 0 0,-26-65-569 0 0,-17-50-151 0 0,0 0 0 0 0,1 0-1 0 0,-1 0 1 0 0,1 0-1 0 0,0 0 1 0 0,0 0 0 0 0,0 0-1 0 0,0 0 1 0 0,0-1 0 0 0,1 1-1 0 0,-1-1 1 0 0,1 1-1 0 0,3 1 1 0 0,16 20 28 0 0,-13 5-25 0 0,-9-24-12 0 0,1-1 1 0 0,0 0-1 0 0,0 1 1 0 0,1-1-1 0 0,-1 0 1 0 0,1 1-1 0 0,0-1 1 0 0,0 0-1 0 0,3 4 1 0 0,2 0 0 0 0,-1-2 4 0 0,-1 1 0 0 0,1 0 0 0 0,-1 0 0 0 0,0 1 0 0 0,6 13 0 0 0,-3-5-27 0 0,2 4-177 0 0,0-1 0 0 0,2 0-1 0 0,15 21 1 0 0,-17-19-274 0 0,-10-19 408 0 0,1 0 1 0 0,-1 0-1 0 0,1 0 1 0 0,0 0 0 0 0,0 0-1 0 0,0-1 1 0 0,0 1-1 0 0,0 0 1 0 0,0 0 0 0 0,0-1-1 0 0,0 1 1 0 0,3 2-1 0 0,3 1-115 0 0,-6-4 111 0 0,0 0-1 0 0,0 0 1 0 0,0-1-1 0 0,0 1 0 0 0,0 0 1 0 0,0 0-1 0 0,0 0 0 0 0,0 0 1 0 0,-1 0-1 0 0,1 0 1 0 0,0 1-1 0 0,0-1 0 0 0,-1 0 1 0 0,1 0-1 0 0,-1 0 0 0 0,1 1 1 0 0,-1-1-1 0 0,0 0 1 0 0,1 1-1 0 0,-1-1 0 0 0,0 0 1 0 0,0 2-1 0 0,0-2-382 0 0,0-2-907 0 0,0-1 1289 0 0,-1 1 1 0 0,1-1-1 0 0,-1 0 1 0 0,1 1-1 0 0,-1-1 0 0 0,1 1 1 0 0,-1-1-1 0 0,0 1 0 0 0,0-1 1 0 0,0 1-1 0 0,-2-3 0 0 0,1 3 37 0 0,0-1 0 0 0,0 0-1 0 0,-1 1 1 0 0,1-1-1 0 0,1 0 1 0 0,-1 0-1 0 0,0 0 1 0 0,0-1 0 0 0,1 1-1 0 0,-1 0 1 0 0,1-1-1 0 0,0 1 1 0 0,-2-5-1 0 0,-10-15-50 0 0,-25-21 94 0 0,-6-7 120 0 0,-54-129 546 0 0,-9-6 608 0 0,103 176-1186 0 0,0 1-1 0 0,1-1 0 0 0,0 1 0 0 0,0-1 1 0 0,-1-13-1 0 0,2 13 3 0 0,0 1 0 0 0,0-1 0 0 0,0 1 0 0 0,-1 0 0 0 0,-6-12 0 0 0,3 8 51 0 0,2 0 0 0 0,0 0-1 0 0,0 0 1 0 0,1 0 0 0 0,1-1-1 0 0,0 1 1 0 0,0-1 0 0 0,2 0-1 0 0,-1 0 1 0 0,3-19 0 0 0,-2 8 118 0 0,1 21-207 0 0,0-1-1 0 0,0 1 1 0 0,0-1 0 0 0,0 1-1 0 0,1-1 1 0 0,-1 1 0 0 0,1 0-1 0 0,0 0 1 0 0,0 0 0 0 0,0 0-1 0 0,0 0 1 0 0,1 0 0 0 0,-1 1-1 0 0,1-1 1 0 0,0 1 0 0 0,0 0-1 0 0,-1-1 1 0 0,1 1 0 0 0,1 0-1 0 0,-1 1 1 0 0,0-1 0 0 0,0 1-1 0 0,1-1 1 0 0,-1 1 0 0 0,1 0-1 0 0,-1 0 1 0 0,5 0 0 0 0,34 6 560 0 0,-40-4-603 0 0,-1 0 1 0 0,1 0-1 0 0,0-1 1 0 0,-1 1-1 0 0,1 0 1 0 0,-1 0-1 0 0,1 1 1 0 0,-1-1-1 0 0,0 0 1 0 0,1 0-1 0 0,-1 1 1 0 0,0-1-1 0 0,0 0 1 0 0,0 1-1 0 0,0-1 1 0 0,0 1-1 0 0,0 0 1 0 0,-1-1 0 0 0,1 1-1 0 0,0 2 1 0 0,1 0 16 0 0,0 0 1 0 0,-1-1 0 0 0,1 1 0 0 0,0-1 0 0 0,1 1 0 0 0,-1-1 0 0 0,1 0-1 0 0,-1 0 1 0 0,1 0 0 0 0,0 0 0 0 0,3 3 0 0 0,-3-4-14 0 0,0 0 0 0 0,-1 0 1 0 0,0 1-1 0 0,1-1 0 0 0,-1 1 1 0 0,0 0-1 0 0,0-1 0 0 0,0 1 1 0 0,-1 0-1 0 0,1 0 0 0 0,-1 0 1 0 0,2 4-1 0 0,-2-2 41 0 0,1 1 0 0 0,1-1 0 0 0,-1 0 1 0 0,1 0-1 0 0,0 0 0 0 0,6 8 0 0 0,3 6 151 0 0,-5-7-125 0 0,-1-1 1 0 0,0 1-1 0 0,-1 0 0 0 0,0 1 1 0 0,-1-1-1 0 0,0 1 0 0 0,3 23 1 0 0,-7-33-74 0 0,0 0 1 0 0,0 0 0 0 0,0 0 0 0 0,1 1 0 0 0,-1-1 0 0 0,1 0 0 0 0,0 0 0 0 0,0 0 0 0 0,1 4 0 0 0,0-4-5 0 0,-1 0-1 0 0,0 0 1 0 0,0 0 0 0 0,0 0-1 0 0,-1 0 1 0 0,1 0-1 0 0,-1 1 1 0 0,0-1-1 0 0,0 4 1 0 0,0 158 272 0 0,-1-154-412 0 0,-1 1 0 0 0,0-1-1 0 0,-1 0 1 0 0,0 0 0 0 0,-1-1-1 0 0,0 1 1 0 0,-7 13 0 0 0,-7 18-392 0 0,17-37 359 0 0,0-3-78 0 0,1 0 0 0 0,-1 0 0 0 0,1 0-1 0 0,-1 0 1 0 0,0 0 0 0 0,1-1 0 0 0,-1 1 0 0 0,0 0 0 0 0,0 0-1 0 0,0-1 1 0 0,-1 1 0 0 0,1-1 0 0 0,0 1 0 0 0,-1-1-1 0 0,-1 2 1 0 0,2-3-918 0 0,1-34-8706 0 0,9-32 3868 0 0,-9 52 2163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5024 0 0,'6'-16'10046'0'0,"-1"21"-9613"0"0,0 1 0 0 0,-1 0 0 0 0,1-1 0 0 0,-2 2 0 0 0,1-1 0 0 0,0 0 0 0 0,-1 1 0 0 0,0-1 0 0 0,-1 1 0 0 0,3 11 0 0 0,19 41 1212 0 0,-17-45-1406 0 0,-1 0 0 0 0,0 1 0 0 0,-2 0 0 0 0,0 0 0 0 0,3 20 0 0 0,12 41 510 0 0,-13-58-587 0 0,-2 0 1 0 0,0 0 0 0 0,-1 0 0 0 0,0 0 0 0 0,-1 29 0 0 0,1-22 24 0 0,0 1-1 0 0,2 0 1 0 0,2-1 0 0 0,14 40-1 0 0,-17-52-154 0 0,-3-10-19 0 0,0 1 0 0 0,0-1 0 0 0,1 0 1 0 0,-1 1-1 0 0,1-1 0 0 0,0 0 0 0 0,0 0 0 0 0,3 3 0 0 0,-4-5-13 0 0,0 0 1 0 0,1 0 0 0 0,-1 0-1 0 0,0 0 1 0 0,1 0 0 0 0,-1-1-1 0 0,0 1 1 0 0,1 0-1 0 0,-1-1 1 0 0,1 1 0 0 0,-1-1-1 0 0,1 0 1 0 0,0 0 0 0 0,-1 1-1 0 0,1-1 1 0 0,-1 0-1 0 0,1 0 1 0 0,-1 0 0 0 0,1-1-1 0 0,2 1 1 0 0,-1-3-13 0 0,-1-1 1 0 0,0 1-1 0 0,0 0 1 0 0,0-1-1 0 0,0 1 1 0 0,0-1-1 0 0,-1 0 1 0 0,1 1-1 0 0,-1-1 0 0 0,0 0 1 0 0,0 0-1 0 0,0-4 1 0 0,5-12-70 0 0,-3 14 60 0 0,-1-1-1 0 0,0 1 0 0 0,0-1 1 0 0,0 0-1 0 0,0-10 1 0 0,12-35-111 0 0,15-37-126 0 0,-24 69 207 0 0,0 0 0 0 0,2 1 0 0 0,12-27 1 0 0,-17 31 117 0 0,-2 12 457 0 0,9 11-59 0 0,-7-6-403 0 0,0 1 0 0 0,0 0 0 0 0,0 1 0 0 0,-1-1 0 0 0,1 0 0 0 0,-1 0 0 0 0,0 1 0 0 0,0-1 0 0 0,0 1 0 0 0,0-1 0 0 0,-1 1 0 0 0,1-1 0 0 0,-1 1 0 0 0,0-1 0 0 0,0 1 0 0 0,0 0 0 0 0,-1 3 0 0 0,1-2 13 0 0,-1 1 0 0 0,2-1 0 0 0,-1 0 0 0 0,0 0 0 0 0,1 0 0 0 0,0 0 0 0 0,0 1 0 0 0,0-1 0 0 0,1-1 0 0 0,3 9 0 0 0,0-5 23 0 0,-1 1 1 0 0,-1-1-1 0 0,1 1 1 0 0,-1 0-1 0 0,-1 0 1 0 0,3 12-1 0 0,7 19 285 0 0,-3-17-247 0 0,-6-14-111 0 0,1 0 0 0 0,0 0 0 0 0,0 0 0 0 0,1 0 0 0 0,0 0 0 0 0,0-1 0 0 0,1 0 0 0 0,0 0 0 0 0,0-1 0 0 0,1 1 0 0 0,0-2 0 0 0,0 1 0 0 0,1-1 0 0 0,0 0 0 0 0,0 0 0 0 0,0-1 0 0 0,1 0 0 0 0,15 6 0 0 0,-12-6-528 0 0,-1-2-1 0 0,1 1 1 0 0,-1-2-1 0 0,1 1 1 0 0,0-2-1 0 0,0 0 1 0 0,0 0 0 0 0,0-1-1 0 0,0 0 1 0 0,11-3-1 0 0,-20 3 306 0 0,-1-1-1 0 0,1 1 0 0 0,-1-1 0 0 0,0 0 1 0 0,1 0-1 0 0,-1 0 0 0 0,0-1 1 0 0,0 1-1 0 0,0 0 0 0 0,0-1 0 0 0,0 1 1 0 0,2-3-1 0 0,20-12-1816 0 0,-18 12 1632 0 0,0 0 0 0 0,0-1 0 0 0,0 0 0 0 0,-1 0 0 0 0,1 0 0 0 0,-1-1 0 0 0,8-11 0 0 0,6-5-534 0 0,-16 18 697 0 0,1-1 1 0 0,-1 1-1 0 0,0-1 0 0 0,0 1 1 0 0,0-1-1 0 0,-1 0 1 0 0,3-8-1 0 0,12-17-685 0 0,-7 18 628 0 0,-8 10 224 0 0,0 0 1 0 0,0 0-1 0 0,-1 0 0 0 0,1 0 0 0 0,-1 0 1 0 0,0 0-1 0 0,1 0 0 0 0,-1 0 1 0 0,0-1-1 0 0,0 1 0 0 0,0 0 0 0 0,0-4 1 0 0,2-2-30 0 0,0 0 1 0 0,1 0 0 0 0,0 0 0 0 0,0 1-1 0 0,1-1 1 0 0,0 1 0 0 0,0 0 0 0 0,7-7-1 0 0,10-14 1082 0 0,-22 27-911 0 0,0 1 0 0 0,0 0 0 0 0,0-1 0 0 0,0 1 1 0 0,0 0-1 0 0,1 0 0 0 0,-1-1 0 0 0,0 1 1 0 0,0 0-1 0 0,1-1 0 0 0,-1 1 0 0 0,0 0 0 0 0,0 0 1 0 0,1 0-1 0 0,-1-1 0 0 0,0 1 0 0 0,1 0 0 0 0,-1 0 1 0 0,0 0-1 0 0,0 0 0 0 0,1 0 0 0 0,-1-1 0 0 0,0 1 1 0 0,1 0-1 0 0,-1 0 0 0 0,1 0 0 0 0,-1 0 0 0 0,0 0 1 0 0,1 0-1 0 0,-1 0 0 0 0,0 0 0 0 0,1 0 0 0 0,-1 0 1 0 0,0 1-1 0 0,1-1 0 0 0,-1 0 0 0 0,0 0 1 0 0,1 0-1 0 0,-1 0 0 0 0,0 0 0 0 0,0 1 0 0 0,1-1 1 0 0,-1 0-1 0 0,0 0 0 0 0,1 0 0 0 0,-1 1 0 0 0,0-1 1 0 0,0 0-1 0 0,1 0 0 0 0,-1 1 0 0 0,0-1 0 0 0,0 0 1 0 0,0 1-1 0 0,1-1 0 0 0,5 20 4014 0 0,8 51-317 0 0,-15-46-3571 0 0,0-16-108 0 0,1 0 0 0 0,0 0 0 0 0,0 0 1 0 0,1 0-1 0 0,0-1 0 0 0,0 1 0 0 0,5 14 0 0 0,3 41-1113 0 0,-5-44-2426 0 0,0-5-2038 0 0,-3-15 4847 0 0,0 1 0 0 0,0 0 0 0 0,0-1 0 0 0,0 1 0 0 0,0-1 0 0 0,0 1 0 0 0,0-1 0 0 0,0 0 0 0 0,0 1 0 0 0,1-1 0 0 0,-1 0 0 0 0,0 0 0 0 0,0 0 0 0 0,0 0 0 0 0,0 0 0 0 0,2 0 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3344 0 0,'-11'-51'4511'0'0,"0"34"2712"0"0,10 28-1978 0 0,2-1-4925 0 0,0 0-1 0 0,0-1 0 0 0,1 1 1 0 0,0 0-1 0 0,5 11 0 0 0,4 22 65 0 0,-9-37-341 0 0,-1 1-1 0 0,1-1 0 0 0,1 0 0 0 0,-1 1 0 0 0,1-1 1 0 0,0-1-1 0 0,5 9 0 0 0,7 12 71 0 0,13 48 288 0 0,-4 2 0 0 0,25 127 0 0 0,-35-135-156 0 0,12 129 1026 0 0,-16-136-894 0 0,-10-59-349 0 0,2 14 157 0 0,7-12-83 0 0,-6-4 50 0 0,1-16 32 0 0,-2 7-150 0 0,1 0 1 0 0,-2 0 0 0 0,1 0-1 0 0,-1 0 1 0 0,-1-13 0 0 0,9-105 285 0 0,1 75-243 0 0,-7 37-36 0 0,0 1 0 0 0,0 0 0 0 0,0-24 0 0 0,-3 35-33 0 0,0 0 0 0 0,0 0 0 0 0,1 1 0 0 0,-1-1 0 0 0,1 0 0 0 0,-1 0-1 0 0,1 1 1 0 0,0-1 0 0 0,0 0 0 0 0,0 1 0 0 0,0-1 0 0 0,0 1 0 0 0,0 0 0 0 0,1-1 0 0 0,-1 1 0 0 0,1 0 0 0 0,0 0 0 0 0,0 0 0 0 0,0 0 0 0 0,0 0 0 0 0,0 0 0 0 0,0 0 0 0 0,0 1 0 0 0,1-1 0 0 0,2-1-1 0 0,-3 2 2 0 0,-1 1 0 0 0,1-1-1 0 0,0 0 1 0 0,-1 1-1 0 0,1-1 1 0 0,-1 1-1 0 0,1 0 1 0 0,0 0-1 0 0,-1-1 1 0 0,1 1-1 0 0,0 0 1 0 0,0 0-1 0 0,-1 0 1 0 0,1 1 0 0 0,0-1-1 0 0,-1 0 1 0 0,1 1-1 0 0,0-1 1 0 0,-1 1-1 0 0,1 0 1 0 0,-1-1-1 0 0,2 2 1 0 0,7 2 25 0 0,-3-2-18 0 0,1 1-1 0 0,-1 0 0 0 0,0 0 1 0 0,0 1-1 0 0,0 0 1 0 0,0 1-1 0 0,-1-1 0 0 0,11 10 1 0 0,13 18 34 0 0,-1 2 1 0 0,-2 1 0 0 0,35 57-1 0 0,-56-79-11 0 0,1 1-1 0 0,-2 1 0 0 0,5 15 0 0 0,14 34 269 0 0,-19-51-192 0 0,0 1 1 0 0,-1-1-1 0 0,0 1 0 0 0,-1 0 0 0 0,-1 0 0 0 0,0 0 0 0 0,-1 0 0 0 0,-1 1 0 0 0,0-1 0 0 0,-4 28 0 0 0,3-38-100 0 0,0 0 1 0 0,0-1-1 0 0,-1 1 1 0 0,1-1-1 0 0,-1 1 1 0 0,0-1-1 0 0,0 0 1 0 0,0 0-1 0 0,0 1 1 0 0,-1-2-1 0 0,1 1 1 0 0,-1 0-1 0 0,0 0 1 0 0,0-1-1 0 0,0 1 1 0 0,0-1-1 0 0,0 0 1 0 0,0 0-1 0 0,-7 3 1 0 0,-2 0 14 0 0,-1 0-1 0 0,0-1 1 0 0,-23 5-1 0 0,35-9-28 0 0,-7 1-165 0 0,1-1 0 0 0,-1 0 0 0 0,0 0 0 0 0,0-1 0 0 0,0 1 0 0 0,0-2 0 0 0,0 1 0 0 0,0-1 0 0 0,1 0 1 0 0,-1-1-1 0 0,1 0 0 0 0,0 0 0 0 0,-1-1 0 0 0,-9-6 0 0 0,3 3-485 0 0,10 2 250 0 0,0 1 0 0 0,1-1-1 0 0,-1 1 1 0 0,1-1 0 0 0,0 0-1 0 0,1-1 1 0 0,-1 1 0 0 0,1 0-1 0 0,0-1 1 0 0,0 1 0 0 0,0-7-1 0 0,-2-2-1327 0 0,2 0 0 0 0,0-1 1 0 0,0 1-1 0 0,2-22 0 0 0,0 29 1059 0 0,1 0-1 0 0,0 0 1 0 0,0-1 0 0 0,0 1 0 0 0,1 0-1 0 0,0 0 1 0 0,1 1 0 0 0,-1-1 0 0 0,1 0 0 0 0,8-11-1 0 0,13-12-3857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4320 0 0,'-3'-22'5513'0'0,"3"22"-5314"0"0,-1-1 0 0 0,1 1 1 0 0,0 0-1 0 0,-1 0 0 0 0,1 0 0 0 0,-1 0 0 0 0,1-1 0 0 0,0 1 1 0 0,-1 0-1 0 0,1 0 0 0 0,-1 0 0 0 0,1 0 0 0 0,-1 0 0 0 0,1 0 1 0 0,0 0-1 0 0,-1 0 0 0 0,1 1 0 0 0,-1-1 0 0 0,1 0 0 0 0,-1 0 0 0 0,1 0 1 0 0,0 0-1 0 0,-1 0 0 0 0,1 1 0 0 0,-1-1 0 0 0,1 0 0 0 0,0 0 1 0 0,-1 1-1 0 0,1-1 0 0 0,0 0 0 0 0,-1 1 0 0 0,1-1 0 0 0,0 0 1 0 0,0 1-1 0 0,-1-1 0 0 0,1 0 0 0 0,0 1 0 0 0,0-1 0 0 0,-1 1 1 0 0,-5 27 3220 0 0,7 41-2414 0 0,-1-56-249 0 0,1 7-468 0 0,0-1 0 0 0,1 1 0 0 0,1-1 0 0 0,1 1 0 0 0,7 21 0 0 0,-7-20-7 0 0,0 1 0 0 0,2 38 0 0 0,4 29 610 0 0,-3-48-364 0 0,-2 0-1 0 0,-2 0 1 0 0,-4 77-1 0 0,-1-45-9 0 0,3-69-497 0 0,-1 0 1 0 0,1 0-1 0 0,-1 0 0 0 0,1-1 0 0 0,0 1 1 0 0,1 0-1 0 0,-1 0 0 0 0,3 3 0 0 0,3 19 172 0 0,11-42 19 0 0,-16 13-214 0 0,0 0 0 0 0,0 0 0 0 0,0 0 0 0 0,0-1 0 0 0,0 1 0 0 0,-1 0 0 0 0,0-1 0 0 0,0 1 0 0 0,0-1 0 0 0,0 0 0 0 0,0-5 0 0 0,12-30-66 0 0,-3 18 20 0 0,-1 1-1 0 0,0-2 0 0 0,-2 0 1 0 0,-1 0-1 0 0,0 0 1 0 0,3-28-1 0 0,-6 34 19 0 0,1 0-1 0 0,0 1 1 0 0,11-24 0 0 0,-2 23-3 0 0,-12 14 30 0 0,1 0 0 0 0,0 1 1 0 0,-1-1-1 0 0,0 0 0 0 0,1 0 0 0 0,-1 0 0 0 0,0 0 0 0 0,0 0 0 0 0,0 0 0 0 0,0-1 1 0 0,0 1-1 0 0,0 0 0 0 0,-1 0 0 0 0,1-1 0 0 0,-1-3 0 0 0,1 5 10 0 0,1 0 0 0 0,-1 1 0 0 0,0-1 0 0 0,0 0 1 0 0,1 0-1 0 0,-1 1 0 0 0,0-1 0 0 0,1 1 0 0 0,-1-1 0 0 0,0 1 0 0 0,1-1 0 0 0,-1 1 0 0 0,1 0 0 0 0,-1 0 0 0 0,1 0 0 0 0,-1 0 1 0 0,1 0-1 0 0,-1 0 0 0 0,0 0 0 0 0,1 0 0 0 0,-1 1 0 0 0,1-1 0 0 0,-1 0 0 0 0,1 1 0 0 0,-1-1 0 0 0,0 1 0 0 0,1 0 0 0 0,-1-1 1 0 0,0 1-1 0 0,0 0 0 0 0,2 1 0 0 0,-3 11 44 0 0,-1 2 11 0 0,1 0 0 0 0,1 1 0 0 0,0-1 1 0 0,1 0-1 0 0,1 0 0 0 0,7 26 0 0 0,8 42 86 0 0,-14-70-121 0 0,-3-12-27 0 0,-1 0 0 0 0,0 0 0 0 0,0 0-1 0 0,0 0 1 0 0,1 0 0 0 0,-1 0 0 0 0,0 0 0 0 0,1-1 0 0 0,-1 1 0 0 0,1 0-1 0 0,-1 0 1 0 0,1 0 0 0 0,0-1 0 0 0,-1 1 0 0 0,1 0 0 0 0,0-1 0 0 0,-1 1 0 0 0,3 1-1 0 0,-2-1 0 0 0,1 0 0 0 0,-1 1-1 0 0,0-1 1 0 0,1 1 0 0 0,-1 0-1 0 0,0-1 1 0 0,0 1 0 0 0,0 0-1 0 0,0 0 1 0 0,0 0 0 0 0,-1 0-1 0 0,2 2 1 0 0,-2-2-25 0 0,1 0 0 0 0,0 0 0 0 0,-1 0 0 0 0,1 0 0 0 0,0-1 1 0 0,0 1-1 0 0,0 0 0 0 0,0 0 0 0 0,1-1 0 0 0,-1 1 0 0 0,0-1 0 0 0,1 1 1 0 0,-1-1-1 0 0,1 1 0 0 0,0-1 0 0 0,1 1 0 0 0,6 4-356 0 0,-8-4 205 0 0,1-1 0 0 0,-1 1 0 0 0,1-1 0 0 0,-1 0-1 0 0,1 1 1 0 0,0-1 0 0 0,0 0 0 0 0,-1 0 0 0 0,1 0 0 0 0,0-1 0 0 0,0 1 0 0 0,0 0-1 0 0,0-1 1 0 0,0 1 0 0 0,0-1 0 0 0,0 1 0 0 0,0-1 0 0 0,0 0 0 0 0,0 0-1 0 0,1 0 1 0 0,-1 0 0 0 0,0 0 0 0 0,0-1 0 0 0,0 1 0 0 0,0-1 0 0 0,0 1 0 0 0,0-1-1 0 0,0 0 1 0 0,0 0 0 0 0,2-1 0 0 0,16-12-1112 0 0,-17 12 955 0 0,0 0 1 0 0,0 1-1 0 0,-1-2 0 0 0,1 1 1 0 0,0 0-1 0 0,-1 0 1 0 0,1-1-1 0 0,-1 0 1 0 0,0 1-1 0 0,4-7 0 0 0,41-51-4244 0 0,-46 58 4393 0 0,0-1 0 0 0,1 1 1 0 0,-1 0-1 0 0,0-1 0 0 0,1 1 1 0 0,-1 0-1 0 0,1 0 0 0 0,-1 0 1 0 0,1 0-1 0 0,0 0 0 0 0,0 0 0 0 0,0 0 1 0 0,0 1-1 0 0,3-2 0 0 0,-1 1-105 0 0,-1-1 0 0 0,0 1-1 0 0,-1 0 1 0 0,1-1 0 0 0,0 1 0 0 0,0-1-1 0 0,-1 0 1 0 0,0 0 0 0 0,4-5 0 0 0,33-60-3093 0 0,-14 40-210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3872 0 0,'-46'-10'6417'0'0,"40"10"-5830"0"0,0 1-1 0 0,0 0 1 0 0,0 1 0 0 0,0-1-1 0 0,0 1 1 0 0,0 0 0 0 0,0 1-1 0 0,0 0 1 0 0,1 0 0 0 0,-1 0-1 0 0,1 0 1 0 0,0 1 0 0 0,-9 7-1 0 0,6-3-142 0 0,0 0-1 0 0,0 0 1 0 0,1 1-1 0 0,0-1 0 0 0,0 2 1 0 0,-10 19-1 0 0,9-16-126 0 0,6-11-275 0 0,1-1-1 0 0,0 1 0 0 0,1-1 1 0 0,-1 1-1 0 0,0-1 0 0 0,0 1 1 0 0,0-1-1 0 0,1 1 0 0 0,-1 0 1 0 0,1-1-1 0 0,0 1 0 0 0,-1 0 1 0 0,1 0-1 0 0,0-1 0 0 0,0 3 1 0 0,-4 33 407 0 0,3-31-362 0 0,0 0-1 0 0,0 1 0 0 0,0-1 1 0 0,1 0-1 0 0,0 1 1 0 0,0-1-1 0 0,0 1 1 0 0,1-1-1 0 0,0 0 0 0 0,0 0 1 0 0,4 10-1 0 0,24 48 638 0 0,-7-37-345 0 0,-20-17-298 0 0,-2-8-66 0 0,0-1 0 0 0,0 1 1 0 0,0-1-1 0 0,1 0 0 0 0,-1 1 0 0 0,0-1 1 0 0,1 1-1 0 0,-1-1 0 0 0,1 0 1 0 0,-1 1-1 0 0,1-1 0 0 0,0 0 1 0 0,-1 1-1 0 0,1-1 0 0 0,0 0 0 0 0,0 0 1 0 0,0 0-1 0 0,0 0 0 0 0,0 0 1 0 0,0 0-1 0 0,2 1 0 0 0,1 1 36 0 0,0 1-1 0 0,0-1 1 0 0,0 1-1 0 0,-1-1 1 0 0,1 1 0 0 0,4 7-1 0 0,9 9 123 0 0,8 20 166 0 0,-14-27-108 0 0,-1 1 1 0 0,13 25-1 0 0,-11-18 13 0 0,-7-12-113 0 0,-1 1 0 0 0,0 0 0 0 0,0 0 1 0 0,2 11-1 0 0,5 15 269 0 0,-9-30-321 0 0,-1 0 0 0 0,0 1 0 0 0,0-1 0 0 0,-1 0 0 0 0,0 1-1 0 0,0 10 1 0 0,0-15-61 0 0,0 0-1 0 0,0 0 1 0 0,0 0 0 0 0,0 0-1 0 0,-1 0 1 0 0,1 0-1 0 0,0-1 1 0 0,-1 1-1 0 0,0 0 1 0 0,1 0-1 0 0,-1 0 1 0 0,0-1-1 0 0,0 1 1 0 0,0 0 0 0 0,0-1-1 0 0,0 1 1 0 0,0-1-1 0 0,0 1 1 0 0,0-1-1 0 0,-1 1 1 0 0,1-1-1 0 0,-1 0 1 0 0,-2 2-1 0 0,-19 4 82 0 0,-11 0-146 0 0,34-7 47 0 0,-22 1-567 0 0,0-1-1 0 0,1-1 1 0 0,-1-1 0 0 0,-36-9-1 0 0,56 10 458 0 0,0 0-1 0 0,0 1 1 0 0,1-1-1 0 0,-1 0 0 0 0,0 0 1 0 0,1-1-1 0 0,-1 1 1 0 0,1 0-1 0 0,-1 0 1 0 0,1-1-1 0 0,0 1 0 0 0,-1-1 1 0 0,1 1-1 0 0,0-1 1 0 0,-1-2-1 0 0,-15-14-1772 0 0,15 17 1531 0 0,0-1 0 0 0,0 1-1 0 0,0 0 1 0 0,0-1-1 0 0,0 0 1 0 0,0 1 0 0 0,1-1-1 0 0,-1 0 1 0 0,0 0 0 0 0,1 0-1 0 0,0 0 1 0 0,-1 0-1 0 0,1 0 1 0 0,0 0 0 0 0,0 0-1 0 0,0-1 1 0 0,0 1 0 0 0,1 0-1 0 0,-1-1 1 0 0,1 1 0 0 0,-1 0-1 0 0,1-1 1 0 0,0 1-1 0 0,0-1 1 0 0,0 1 0 0 0,0-1-1 0 0,1-3 1 0 0,-1 0-470 0 0,0 1-1 0 0,0 0 1 0 0,1-1 0 0 0,0 1-1 0 0,0 0 1 0 0,1 0 0 0 0,2-8-1 0 0,5-14-3743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6272 0 0,'5'19'5488'0'0,"15"10"-2003"0"0,1 4 19 0 0,-10-13-1920 0 0,-9-18-1375 0 0,-1 1 0 0 0,1-1 0 0 0,-1 1 0 0 0,1-1 0 0 0,-1 1-1 0 0,0 0 1 0 0,0 0 0 0 0,0 0 0 0 0,0 0 0 0 0,-1-1 0 0 0,2 7-1 0 0,-2-4 7 0 0,0 0 0 0 0,1 0-1 0 0,0 0 1 0 0,0 0-1 0 0,0 0 1 0 0,1-1 0 0 0,2 6-1 0 0,-2-5-86 0 0,0 1 0 0 0,0-1-1 0 0,0 1 1 0 0,-1 0 0 0 0,0 0-1 0 0,0-1 1 0 0,0 9 0 0 0,8 140-473 0 0,-13-117-2345 0 0,-1 6-7269 0 0,6-37 6367 0 0,7-2-2424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6704 0 0,'-1'-6'825'0'0,"0"0"1"0"0,-1 0-1 0 0,0 1 1 0 0,1-1-1 0 0,-2 0 0 0 0,1 1 1 0 0,-1 0-1 0 0,0-1 1 0 0,0 1-1 0 0,-5-7 1 0 0,-3 2 494 0 0,10 9-1080 0 0,1 0-1 0 0,-1 0 1 0 0,0 0-1 0 0,0 0 1 0 0,0 0-1 0 0,0 1 1 0 0,0-1-1 0 0,0 0 1 0 0,0 0-1 0 0,0 1 0 0 0,-1-1 1 0 0,1 1-1 0 0,0-1 1 0 0,0 1-1 0 0,0-1 1 0 0,-1 1-1 0 0,1 0 1 0 0,0 0-1 0 0,-1-1 1 0 0,1 1-1 0 0,-2 0 1 0 0,2 0 548 0 0,0 2-709 0 0,0 0 1 0 0,1 0-1 0 0,-1-1 1 0 0,1 1-1 0 0,0 0 1 0 0,-1 0-1 0 0,1 0 1 0 0,0 0 0 0 0,0 0-1 0 0,0-1 1 0 0,1 1-1 0 0,-1 0 1 0 0,0 0-1 0 0,1 0 1 0 0,-1 0-1 0 0,2 1 1 0 0,7 25 130 0 0,4 8 32 0 0,-1 1-1 0 0,10 52 0 0 0,-11-44-98 0 0,0 1-54 0 0,-1-14-31 0 0,-3 1 0 0 0,0 1 0 0 0,2 56 0 0 0,0 61 133 0 0,2-104-102 0 0,-8-40-83 0 0,-1 0 0 0 0,0 0 0 0 0,0 0 0 0 0,-1 0 0 0 0,1 11 0 0 0,-2-18-4 0 0,0 0 0 0 0,0 1 0 0 0,0-1 0 0 0,0 0 0 0 0,0 1 0 0 0,1-1 0 0 0,-1 0 0 0 0,0 0 0 0 0,0 1 0 0 0,0-1 1 0 0,1 0-1 0 0,-1 0 0 0 0,0 1 0 0 0,0-1 0 0 0,0 0 0 0 0,1 0 0 0 0,-1 0 0 0 0,0 1 0 0 0,1-1 0 0 0,-1 0 0 0 0,0 0 0 0 0,0 0 0 0 0,1 0 0 0 0,-1 0 0 0 0,0 0 0 0 0,1 1 0 0 0,-1-1 0 0 0,0 0 0 0 0,1 0 0 0 0,-1 0 0 0 0,0 0 0 0 0,1 0 0 0 0,-1 0 0 0 0,0 0 0 0 0,0 0 0 0 0,1-1 0 0 0,-1 1 0 0 0,0 0 0 0 0,1 0 0 0 0,15-4 67 0 0,-14 3-56 0 0,7-20 4 0 0,-8 18-15 0 0,0 0-1 0 0,0 0 1 0 0,0 0-1 0 0,0 1 1 0 0,1-1-1 0 0,-1 0 0 0 0,1 1 1 0 0,-1-1-1 0 0,1 1 1 0 0,2-3-1 0 0,-2 3-1 0 0,0 0-1 0 0,0-1 0 0 0,0 1 1 0 0,-1-1-1 0 0,1 0 0 0 0,-1 0 1 0 0,1 1-1 0 0,-1-1 0 0 0,0 0 1 0 0,0 0-1 0 0,-1 0 0 0 0,1 0 1 0 0,0 0-1 0 0,-1 0 0 0 0,0-3 1 0 0,8-26-6 0 0,8 0-6 0 0,-1-1 0 0 0,-2 0 0 0 0,11-46 0 0 0,-22 75 15 0 0,0 0-1 0 0,0 0 0 0 0,1 1 1 0 0,-1-1-1 0 0,1 0 0 0 0,0 1 1 0 0,0 0-1 0 0,0 0 1 0 0,0 0-1 0 0,6-4 0 0 0,3-4 8 0 0,-10 8-3 0 0,-2 2-7 0 0,1 0 0 0 0,-1 0 0 0 0,1 1 0 0 0,-1-1 0 0 0,1 0 0 0 0,-1 1 0 0 0,1-1 0 0 0,-1 0 0 0 0,1 1 0 0 0,0-1 0 0 0,-1 1 0 0 0,1-1 0 0 0,0 1 0 0 0,-1-1 0 0 0,1 1 0 0 0,0-1 0 0 0,0 1 0 0 0,0 0 0 0 0,-1-1 0 0 0,1 1 0 0 0,1 0 0 0 0,0-1 19 0 0,-2 1-7 0 0,1 0 1 0 0,-1 0 0 0 0,0 1-1 0 0,1-1 1 0 0,-1 0 0 0 0,1 0 0 0 0,-1 0-1 0 0,0 0 1 0 0,1 1 0 0 0,-1-1 0 0 0,1 0-1 0 0,-1 0 1 0 0,0 1 0 0 0,1-1 0 0 0,-1 0-1 0 0,0 1 1 0 0,1-1 0 0 0,-1 0 0 0 0,0 1-1 0 0,0-1 1 0 0,1 0 0 0 0,-1 1 0 0 0,0-1-1 0 0,0 1 1 0 0,0-1 0 0 0,1 0-1 0 0,-1 1 1 0 0,0-1 0 0 0,0 1 0 0 0,0-1-1 0 0,0 1 1 0 0,0-1 0 0 0,0 1 0 0 0,0-1-1 0 0,0 0 1 0 0,0 1 0 0 0,0-1 0 0 0,0 1-1 0 0,0-1 1 0 0,-1 1 0 0 0,1-1 0 0 0,0 0-1 0 0,0 1 1 0 0,0-1 0 0 0,0 1-1 0 0,-1-1 1 0 0,-2 6 44 0 0,0-1-1 0 0,0 1 1 0 0,1 0-1 0 0,-1 0 1 0 0,1 0-1 0 0,1 0 0 0 0,-1 0 1 0 0,0 10-1 0 0,0-7-3 0 0,1-1-1 0 0,-1 0 0 0 0,-1-1 0 0 0,-4 14 0 0 0,4-16-35 0 0,1 1 0 0 0,0 0 0 0 0,0 0-1 0 0,0 0 1 0 0,1 0 0 0 0,0 1 0 0 0,0-1-1 0 0,1 0 1 0 0,0 0 0 0 0,0 1 0 0 0,0-1-1 0 0,1 0 1 0 0,0 0 0 0 0,0 1 0 0 0,1-1-1 0 0,-1 0 1 0 0,1 0 0 0 0,1-1 0 0 0,-1 1-1 0 0,1 0 1 0 0,0-1 0 0 0,0 1 0 0 0,1-1-1 0 0,4 6 1 0 0,2 2-11 0 0,-9-11-6 0 0,0 0 0 0 0,0 0 0 0 0,1 0 0 0 0,-1 0 0 0 0,1 0 0 0 0,0 0 0 0 0,-1-1 0 0 0,1 1 0 0 0,0-1 0 0 0,0 1 0 0 0,0-1 0 0 0,0 0 0 0 0,0 1 0 0 0,4 0-1 0 0,67 49-49 0 0,-64-47-69 0 0,0 1 0 0 0,1-1 0 0 0,0 0 0 0 0,14 3 1 0 0,-21-6-19 0 0,0-1 1 0 0,1 1 0 0 0,-1 0 0 0 0,0-1 0 0 0,0 0-1 0 0,0 0 1 0 0,1 0 0 0 0,-1 0 0 0 0,0 0-1 0 0,0-1 1 0 0,1 1 0 0 0,-1-1 0 0 0,0 0 0 0 0,0 0-1 0 0,0 0 1 0 0,0 0 0 0 0,0-1 0 0 0,0 1-1 0 0,4-4 1 0 0,24-12-1335 0 0,-28 16 1332 0 0,0 0 0 0 0,0 0-1 0 0,0-1 1 0 0,0 1 0 0 0,-1-1-1 0 0,1 1 1 0 0,0-1 0 0 0,-1 0-1 0 0,1 0 1 0 0,-1 0 0 0 0,0 0 0 0 0,1-1-1 0 0,-1 1 1 0 0,0 0 0 0 0,0-1-1 0 0,-1 0 1 0 0,2-2 0 0 0,-1-3-181 0 0,-2 7 244 0 0,1-1 0 0 0,-1 0 1 0 0,0 1-1 0 0,1-1 0 0 0,-1 0 1 0 0,1 1-1 0 0,-1-1 0 0 0,1 0 1 0 0,0 1-1 0 0,0-1 0 0 0,0 1 0 0 0,0 0 1 0 0,0-1-1 0 0,0 1 0 0 0,0 0 1 0 0,0-1-1 0 0,1 1 0 0 0,-1 0 1 0 0,0 0-1 0 0,3-1 0 0 0,-2 1-6 0 0,0 0-1 0 0,-1 1 0 0 0,1-1 1 0 0,0 0-1 0 0,-1 0 0 0 0,1 0 0 0 0,-1 0 1 0 0,1 0-1 0 0,-1-1 0 0 0,0 1 0 0 0,1 0 1 0 0,-1-1-1 0 0,0 1 0 0 0,0-1 1 0 0,0 1-1 0 0,0-1 0 0 0,0 1 0 0 0,0-1 1 0 0,-1 0-1 0 0,1 1 0 0 0,0-1 1 0 0,-1 0-1 0 0,1-2 0 0 0,-1 3 38 0 0,1 1 0 0 0,-1-1 0 0 0,0 0 0 0 0,1 1 0 0 0,-1-1 0 0 0,0 1 0 0 0,1-1 0 0 0,-1 0 0 0 0,1 1 0 0 0,-1-1 0 0 0,1 1 0 0 0,-1-1 0 0 0,1 1 0 0 0,-1-1 0 0 0,1 1 0 0 0,0 0 0 0 0,-1-1 0 0 0,1 1 0 0 0,-1 0 0 0 0,1-1 0 0 0,1 1 0 0 0,1-2-83 0 0,0 0 0 0 0,0 1 0 0 0,0-1 0 0 0,0-1 1 0 0,0 1-1 0 0,-1 0 0 0 0,1-1 0 0 0,-1 1 1 0 0,4-6-1 0 0,6-6-454 0 0,9 1-289 0 0,-5-11 52 0 0,8 11 47 0 0,27-49-1114 0 0,-2 13 915 0 0,-35 36 1002 0 0,28-32-28 0 0,-40 41 322 0 0,1 1 0 0 0,-1-1 0 0 0,1 0 0 0 0,-1 0 0 0 0,-1 0 0 0 0,1 0 0 0 0,0 0 0 0 0,-1 0 0 0 0,0 0 0 0 0,0 0 0 0 0,0-1 0 0 0,0-5 0 0 0,-1-2 447 0 0,1 6-91 0 0,-1-1-1 0 0,-1 0 1 0 0,1 0-1 0 0,-1 0 1 0 0,0 0 0 0 0,0 1-1 0 0,-3-10 1 0 0,2 13-490 0 0,0 0 0 0 0,0 1 1 0 0,0-1-1 0 0,0 0 0 0 0,0 1 1 0 0,-1-1-1 0 0,1 1 0 0 0,-1 0 1 0 0,1 0-1 0 0,-1 0 0 0 0,0 0 1 0 0,0 0-1 0 0,0 0 0 0 0,0 1 1 0 0,0 0-1 0 0,0-1 0 0 0,-1 1 1 0 0,1 0-1 0 0,0 1 0 0 0,-1-1 1 0 0,1 1-1 0 0,0-1 0 0 0,-1 1 1 0 0,1 0-1 0 0,-1 0 0 0 0,1 0 1 0 0,0 1-1 0 0,-1-1 0 0 0,1 1 1 0 0,0 0-1 0 0,-1 0 0 0 0,1 0 1 0 0,-5 3-1 0 0,4-2-110 0 0,-1 1-1 0 0,1 1 1 0 0,0-1 0 0 0,0 0 0 0 0,0 1 0 0 0,-5 6 0 0 0,-9 8 84 0 0,13-14-128 0 0,0 0 1 0 0,1 0 0 0 0,0 1 0 0 0,-1 0-1 0 0,2 0 1 0 0,-1 0 0 0 0,-4 8 0 0 0,-14 18 152 0 0,15-20-155 0 0,0 1 1 0 0,0 1-1 0 0,2-1 1 0 0,-1 1-1 0 0,1 0 0 0 0,1 0 1 0 0,-5 27 0 0 0,3-10 4 0 0,0 20-2 0 0,5-43-38 0 0,1-3 0 0 0,0 0 0 0 0,0 0 0 0 0,0 0 0 0 0,0 0 0 0 0,0 0 0 0 0,1 0 0 0 0,0 0 0 0 0,0 0 0 0 0,0 0 0 0 0,0 0 0 0 0,3 4 0 0 0,14 30-13 0 0,-13-31 19 0 0,0 0-3 0 0,1 0-1 0 0,-1-1 1 0 0,1 0 0 0 0,0 0 0 0 0,1 0-1 0 0,-1-1 1 0 0,1 0 0 0 0,13 8-1 0 0,-2 0 14 0 0,-18-12-15 0 0,1 0 0 0 0,0 0 0 0 0,-1 0 0 0 0,1 0 0 0 0,0-1-1 0 0,0 1 1 0 0,0 0 0 0 0,0-1 0 0 0,-1 1 0 0 0,1-1 0 0 0,0 1 0 0 0,0-1 0 0 0,0 1 0 0 0,0-1-1 0 0,0 0 1 0 0,1 1 0 0 0,-1-1 0 0 0,0 0 0 0 0,2 0 0 0 0,13 3-4 0 0,37 3-21 0 0,-52-6 23 0 0,1 1 0 0 0,0-1 0 0 0,-1 0 0 0 0,1 0 0 0 0,-1-1 0 0 0,1 1 0 0 0,0 0 0 0 0,-1 0 0 0 0,1-1 0 0 0,-1 1 0 0 0,1-1 0 0 0,0 1 0 0 0,-1-1 0 0 0,0 0 1 0 0,1 0-1 0 0,-1 0 0 0 0,1 1 0 0 0,-1-1 0 0 0,0 0 0 0 0,0-1 0 0 0,1 1 0 0 0,-1 0 0 0 0,0 0 0 0 0,1-2 0 0 0,34-39-87 0 0,-8-7 31 0 0,-23 32 45 0 0,-1-1 0 0 0,0-1 1 0 0,-1 1-1 0 0,-1-1 0 0 0,-1-22 0 0 0,-1 30 23 0 0,1 8-5 0 0,-1-1-1 0 0,0 1 1 0 0,0-1-1 0 0,0 1 1 0 0,0 0-1 0 0,-1-1 1 0 0,0 1-1 0 0,1 0 1 0 0,-1-1-1 0 0,0 1 1 0 0,-3-6 0 0 0,-6-18 10 0 0,10 25-14 0 0,0 0-1 0 0,-1 0 1 0 0,1 0 0 0 0,-1 0 0 0 0,1 0-1 0 0,-1 0 1 0 0,0 1 0 0 0,1-1 0 0 0,-1 0 0 0 0,0 0-1 0 0,0 1 1 0 0,0-1 0 0 0,-1 0 0 0 0,1 1-1 0 0,0-1 1 0 0,0 1 0 0 0,-1 0 0 0 0,1-1-1 0 0,-1 1 1 0 0,-2-2 0 0 0,2 2 0 0 0,0-1 0 0 0,-1 1 0 0 0,2-1 0 0 0,-1 0 0 0 0,0 1 0 0 0,0-1 0 0 0,0 0 0 0 0,1 0 0 0 0,-1 0 0 0 0,0-3 0 0 0,-15-15-24 0 0,8 12 40 0 0,3 3-190 0 0,4 21 65 0 0,3-14 104 0 0,-1 1 0 0 0,1 0 0 0 0,-1-1 0 0 0,1 0 1 0 0,0 1-1 0 0,0-1 0 0 0,0 1 0 0 0,0-1 1 0 0,0 0-1 0 0,1 0 0 0 0,2 4 0 0 0,-2-4 1 0 0,-1 0 0 0 0,1 0-1 0 0,-1 0 1 0 0,0 0 0 0 0,0 0-1 0 0,0 0 1 0 0,0 1 0 0 0,0-1-1 0 0,-1 0 1 0 0,1 0 0 0 0,0 4-1 0 0,-1-4 3 0 0,1 0 0 0 0,-1-1 0 0 0,0 1 0 0 0,1-1-1 0 0,-1 0 1 0 0,1 1 0 0 0,-1-1 0 0 0,1 1 0 0 0,0-1 0 0 0,-1 0-1 0 0,1 1 1 0 0,0-1 0 0 0,0 0 0 0 0,0 0 0 0 0,0 0 0 0 0,0 0-1 0 0,2 2 1 0 0,-2-2-2 0 0,0 0-1 0 0,0-1 1 0 0,0 1 0 0 0,0 0-1 0 0,0 1 1 0 0,0-1-1 0 0,0 0 1 0 0,0 0-1 0 0,-1 0 1 0 0,1 0 0 0 0,-1 1-1 0 0,1-1 1 0 0,-1 0-1 0 0,1 1 1 0 0,-1-1-1 0 0,1 0 1 0 0,-1 2 0 0 0,3 6-15 0 0,1-1 0 0 0,0 0 0 0 0,1 1 0 0 0,0-2 0 0 0,0 1 0 0 0,0 0 1 0 0,1-1-1 0 0,0 0 0 0 0,1-1 0 0 0,11 10 0 0 0,19 21-276 0 0,-15-24-31 0 0,-19-11 146 0 0,0 0 0 0 0,1 0 0 0 0,-1 0 0 0 0,0 0 0 0 0,1 0-1 0 0,0-1 1 0 0,-1 0 0 0 0,1 0 0 0 0,0 0 0 0 0,-1 0 0 0 0,1-1 0 0 0,0 1 0 0 0,4-1 0 0 0,-5 0-338 0 0,-1-2 180 0 0,1 0 1 0 0,-1 0 0 0 0,0-1-1 0 0,1 1 1 0 0,-1-1 0 0 0,0 0-1 0 0,0 1 1 0 0,-1-1 0 0 0,1 0-1 0 0,0 0 1 0 0,-1 0 0 0 0,0 0-1 0 0,2-6 1 0 0,31-58-3931 0 0,12-24 844 0 0,-17 7 1790 0 0,-18 47 1411 0 0,-10 33 367 0 0,1 0 1 0 0,-1-1-1 0 0,0 1 1 0 0,0-1 0 0 0,0 1-1 0 0,0-1 1 0 0,-1-8 4726 0 0,0 33-2311 0 0,0 10-486 0 0,-2-20-1792 0 0,2 0 0 0 0,-1 1-1 0 0,2-1 1 0 0,-1 1 0 0 0,1-1 0 0 0,1 0-1 0 0,0 1 1 0 0,0-1 0 0 0,1 0 0 0 0,7 16-1 0 0,21 37 603 0 0,-20-39-616 0 0,-11-22-249 0 0,1 0-1 0 0,0 0 1 0 0,0 0 0 0 0,0 1 0 0 0,0-1-1 0 0,0 0 1 0 0,0 0 0 0 0,0 0-1 0 0,0 0 1 0 0,1-1 0 0 0,2 4-1 0 0,1-1 43 0 0,-2 0 0 0 0,1-1 0 0 0,0 1 1 0 0,-1 0-1 0 0,0 1 0 0 0,0-1 0 0 0,0 1 0 0 0,0-1 0 0 0,3 10 0 0 0,-6-13-49 0 0,1 0 0 0 0,-1 0 0 0 0,0 0 0 0 0,1-1-1 0 0,-1 1 1 0 0,1 0 0 0 0,-1-1 0 0 0,1 1 0 0 0,-1 0 0 0 0,1-1 0 0 0,-1 1 0 0 0,1 0 0 0 0,0-1 0 0 0,-1 1 0 0 0,1-1 0 0 0,0 1-1 0 0,0-1 1 0 0,-1 0 0 0 0,1 1 0 0 0,0-1 0 0 0,0 0 0 0 0,0 1 0 0 0,1-1 0 0 0,-2 0 29 0 0,0 1-1 0 0,1-1 1 0 0,-1 0 0 0 0,1 0-1 0 0,-1 1 1 0 0,0-1 0 0 0,1 0 0 0 0,-1 0-1 0 0,1 0 1 0 0,-1 0 0 0 0,1 0-1 0 0,-1 0 1 0 0,1 0 0 0 0,-1 1 0 0 0,1-1-1 0 0,-1-1 1 0 0,0 1 0 0 0,1 0 0 0 0,-1 0-1 0 0,1 0 1 0 0,-1 0 0 0 0,1 0-1 0 0,-1 0 1 0 0,1 0 0 0 0,-1-1 0 0 0,0 1-1 0 0,1 0 1 0 0,-1 0 0 0 0,1-1-1 0 0,-1 1 1 0 0,0 0 0 0 0,1 0 0 0 0,-1-1-1 0 0,0 1 1 0 0,1 0 0 0 0,-1-2 0 0 0,0-1-13 0 0,0 0 1 0 0,0-1 0 0 0,0 1-1 0 0,0-1 1 0 0,-1 1 0 0 0,0-1-1 0 0,0 1 1 0 0,0 0 0 0 0,0-1-1 0 0,0 1 1 0 0,-4-5 0 0 0,-6-22 85 0 0,10 26-106 0 0,0 1-1 0 0,0-1 1 0 0,0 1 0 0 0,0-1-1 0 0,-1 1 1 0 0,0 0 0 0 0,1 0-1 0 0,-1-1 1 0 0,-4-3 0 0 0,-8-18 45 0 0,0-2 23 0 0,-2 2-24 0 0,2 0-1 0 0,0 0 0 0 0,2-2 1 0 0,-11-34-1 0 0,20 54-52 0 0,1 1 0 0 0,1 0 0 0 0,1 0 0 0 0,-1 0 0 0 0,1 1 0 0 0,0-1 0 0 0,1-12 0 0 0,0-2-98 0 0,0 18 73 0 0,1 0 0 0 0,-1-1 0 0 0,0 1 0 0 0,1 0 0 0 0,0 0 0 0 0,-1 0 1 0 0,1 0-1 0 0,0 0 0 0 0,0 1 0 0 0,0-1 0 0 0,0 1 0 0 0,0-1 1 0 0,0 1-1 0 0,1 0 0 0 0,-1-1 0 0 0,4 0 0 0 0,8-6-148 0 0,40-22-992 0 0,-52 28 1089 0 0,0 1-1 0 0,-1 0 0 0 0,1-1 1 0 0,0 1-1 0 0,0 0 0 0 0,0 0 1 0 0,0 1-1 0 0,0-1 1 0 0,0 0-1 0 0,1 0 0 0 0,1 1 1 0 0,19-9-738 0 0,-15 4 229 0 0,1 1 0 0 0,0 0 0 0 0,0 0-1 0 0,0 1 1 0 0,13-3 0 0 0,28-12-2241 0 0,-40 12 1718 0 0,0 2 0 0 0,1-1 0 0 0,0 1 0 0 0,-1 0 0 0 0,1 1 0 0 0,14-2 0 0 0,1-1-1151 0 0,-10 3 292 0 0,16 2-2010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7512 0 0,'0'93'12219'0'0,"0"0"-6251"0"0,0 0-8475 0 0,0-2-10697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3240 0 0,'-1'-1'374'0'0,"-1"0"0"0"0,0 0 0 0 0,1 0 0 0 0,-1 0 1 0 0,0 0-1 0 0,0 1 0 0 0,1-1 0 0 0,-1 0 0 0 0,0 1 0 0 0,0 0 0 0 0,0-1 0 0 0,0 1 0 0 0,0 0 1 0 0,0 0-1 0 0,0 0 0 0 0,0 0 0 0 0,0 0 0 0 0,0 0 0 0 0,-2 1 0 0 0,-35 17 3084 0 0,4-2-1718 0 0,31-15-1575 0 0,0 0 0 0 0,0 1 0 0 0,0-1 0 0 0,1 1 1 0 0,-1 0-1 0 0,0 0 0 0 0,1 0 0 0 0,0 0 0 0 0,-1 1 1 0 0,-4 4-1 0 0,4-4-13 0 0,-1 0 0 0 0,1 0 0 0 0,-1-1 0 0 0,0 0 1 0 0,0 0-1 0 0,-8 3 0 0 0,-25 12 723 0 0,-24 31 661 0 0,60-46-1493 0 0,0 0 1 0 0,0 0-1 0 0,0 1 1 0 0,0-1-1 0 0,0 1 1 0 0,0-1-1 0 0,1 1 1 0 0,-1-1-1 0 0,1 1 1 0 0,-1 0-1 0 0,1 0 1 0 0,0-1-1 0 0,1 1 1 0 0,-1 0-1 0 0,0 4 0 0 0,-2 49 337 0 0,3-45-303 0 0,0-8-64 0 0,1 0 1 0 0,0 1 0 0 0,0-1-1 0 0,0 0 1 0 0,0 0 0 0 0,0 0-1 0 0,1 0 1 0 0,-1 0 0 0 0,1-1-1 0 0,0 1 1 0 0,0 0 0 0 0,0-1-1 0 0,0 1 1 0 0,0-1 0 0 0,1 0-1 0 0,3 3 1 0 0,3 4 43 0 0,117 133 634 0 0,-122-136-620 0 0,-1-1 0 0 0,1 0 1 0 0,0 0-1 0 0,1 0 1 0 0,-1-1-1 0 0,1 1 0 0 0,9 5 1 0 0,-3-1 43 0 0,15 33 332 0 0,-17-31-303 0 0,0 1 1 0 0,0 0 0 0 0,-1 1-1 0 0,10 22 1 0 0,0 49 511 0 0,-17-77-605 0 0,1 0 1 0 0,-1 0 0 0 0,-1 0 0 0 0,1 0 0 0 0,-1 0 0 0 0,0 0 0 0 0,-2 11-1 0 0,0 3 104 0 0,-26 3 177 0 0,18-20-417 0 0,1 0 0 0 0,-1-1 0 0 0,0 0 0 0 0,0 0 0 0 0,0-1 1 0 0,-1 0-1 0 0,1-1 0 0 0,0 0 0 0 0,-1-1 0 0 0,1 0 0 0 0,-1 0 0 0 0,1-2 0 0 0,0 1 0 0 0,-14-4 1 0 0,20 3-250 0 0,0 0 1 0 0,0-1 0 0 0,0 1-1 0 0,0-1 1 0 0,1 1 0 0 0,-1-1-1 0 0,1 0 1 0 0,0-1 0 0 0,0 1-1 0 0,0 0 1 0 0,0-1 0 0 0,0 0-1 0 0,1 0 1 0 0,0 0 0 0 0,0 0-1 0 0,-3-7 1 0 0,1-15-1678 0 0,2 21 1272 0 0,1-1 0 0 0,0 1 0 0 0,0-1 0 0 0,1 1-1 0 0,-1-1 1 0 0,1 0 0 0 0,0 1 0 0 0,2-11-1 0 0,0 9 52 0 0,0-1-1 0 0,1 1 1 0 0,0 0-1 0 0,0-1 1 0 0,1 2-1 0 0,-1-1 1 0 0,9-10-1 0 0,0 3-3253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5040 0 0,'0'0'3356'0'0,"0"6"1686"0"0,0 25-2627 0 0,1 0-924 0 0,0 1 1 0 0,2-1 0 0 0,9 42-1 0 0,-8-51-1056 0 0,-1 1 0 0 0,0 23-1 0 0,0-39-393 0 0,0-1 0 0 0,0 0 0 0 0,1 1 0 0 0,0-1 0 0 0,0-1 0 0 0,0 1 0 0 0,1-1 0 0 0,0 1 0 0 0,0-1 0 0 0,0 0-1 0 0,0-1 1 0 0,12 8 0 0 0,-13-10-42 0 0,-1 0 1 0 0,0-1-1 0 0,1 1 0 0 0,-1-1 0 0 0,1 0 0 0 0,0 0 1 0 0,-1 0-1 0 0,1-1 0 0 0,0 1 0 0 0,-1-1 0 0 0,1 0 1 0 0,0 0-1 0 0,0 0 0 0 0,-1 0 0 0 0,1-1 0 0 0,0 1 1 0 0,-1-1-1 0 0,1 0 0 0 0,0 0 0 0 0,-1-1 0 0 0,1 1 0 0 0,-1-1 1 0 0,0 0-1 0 0,0 1 0 0 0,1-1 0 0 0,-1-1 0 0 0,4-3 1 0 0,29-29-206 0 0,-33 33 198 0 0,0 0 0 0 0,0-1 0 0 0,0 1 0 0 0,-1 0-1 0 0,1-1 1 0 0,-1 0 0 0 0,0 1 0 0 0,0-1 0 0 0,0 0-1 0 0,0 0 1 0 0,0-1 0 0 0,2-5 0 0 0,21-34-108 0 0,1-31 149 0 0,-11 27 143 0 0,-6-78 1 0 0,-9 51-14 0 0,0 46 517 0 0,0 50 1513 0 0,0-10-2128 0 0,0-1-1 0 0,1 0 1 0 0,1 1-1 0 0,0-1 0 0 0,1 0 1 0 0,0 0-1 0 0,0 0 1 0 0,7 13-1 0 0,-9-21-65 0 0,0-1 0 0 0,0 1 0 0 0,-1-1 0 0 0,1 1 1 0 0,-1 0-1 0 0,1-1 0 0 0,-1 1 0 0 0,0 0 0 0 0,0-1 0 0 0,-1 6 0 0 0,0-6 0 0 0,1 1 0 0 0,0-1 0 0 0,0 0 0 0 0,0 0 1 0 0,0 1-1 0 0,0-1 0 0 0,0 0 0 0 0,1 1 0 0 0,-1-1 0 0 0,1 0 0 0 0,-1 0 0 0 0,1 0 0 0 0,0 0 1 0 0,0 0-1 0 0,0 0 0 0 0,1 3 0 0 0,1-1-57 0 0,-1 0 1 0 0,1 1 0 0 0,-1-1-1 0 0,0 1 1 0 0,-1 0-1 0 0,1 0 1 0 0,-1 0-1 0 0,0 0 1 0 0,0 0 0 0 0,-1 0-1 0 0,1 0 1 0 0,-1 0-1 0 0,-1 6 1 0 0,1-10-60 0 0,0 0 0 0 0,1 0 1 0 0,-1 0-1 0 0,0 0 0 0 0,0 0 0 0 0,1 1 1 0 0,-1-1-1 0 0,1 0 0 0 0,-1 0 0 0 0,1 0 0 0 0,-1 0 1 0 0,1 0-1 0 0,-1-1 0 0 0,1 1 0 0 0,0 0 1 0 0,1 1-1 0 0,4-2-1786 0 0,-3-13-338 0 0,6-49-6096 0 0,-9 55 7455 0 0,0-1 0 0 0,1 0 0 0 0,0 0 0 0 0,0 0 0 0 0,1 1 0 0 0,-1-1 0 0 0,6-11 0 0 0,2 6-2622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3352 0 0,'-2'6'4153'0'0,"-5"22"-360"0"0,10 69 1569 0 0,0-64-4362 0 0,2-1-1 0 0,11 45 0 0 0,-6-18-74 0 0,-9-47-728 0 0,0-1 0 0 0,1 1 0 0 0,6 18 0 0 0,-3-10 147 0 0,0 0-1 0 0,-2 0 1 0 0,0 0 0 0 0,-1 0-1 0 0,-1 1 1 0 0,-2 21-1 0 0,1-24-142 0 0,9 69 1280 0 0,-18-186 51 0 0,8 65-1501 0 0,-1 20-8 0 0,2 1 0 0 0,-1-1 0 0 0,2 1 0 0 0,0-1 0 0 0,3-16 0 0 0,-2 27-18 0 0,0 1-1 0 0,0 0 0 0 0,0-1 1 0 0,0 1-1 0 0,0 0 0 0 0,0 0 1 0 0,1 0-1 0 0,-1 1 0 0 0,1-1 1 0 0,0 1-1 0 0,-1-1 0 0 0,1 1 1 0 0,3-1-1 0 0,-4 1-4 0 0,-1 1 0 0 0,1-1 0 0 0,0 1-1 0 0,-1-1 1 0 0,1 0 0 0 0,-1 0 0 0 0,0 0 0 0 0,1 1-1 0 0,-1-1 1 0 0,0-1 0 0 0,1 1 0 0 0,-1 0 0 0 0,0 0-1 0 0,0 0 1 0 0,0-1 0 0 0,0 1 0 0 0,1-2-1 0 0,-1 2-1 0 0,0 0-1 0 0,0 0 0 0 0,0 0 0 0 0,0 0 0 0 0,0 1 0 0 0,0-1 0 0 0,0 0 0 0 0,0 1 0 0 0,1-1 0 0 0,-1 1 0 0 0,0-1 0 0 0,0 1 0 0 0,1-1 0 0 0,-1 1 0 0 0,0 0 0 0 0,1 0 1 0 0,-1 0-1 0 0,0-1 0 0 0,1 1 0 0 0,1 1 0 0 0,3-2 18 0 0,-3 0-12 0 0,0 0 1 0 0,0 0-1 0 0,0 1 1 0 0,0-1-1 0 0,0 1 1 0 0,0 0-1 0 0,1 0 0 0 0,-1 0 1 0 0,0 0-1 0 0,0 1 1 0 0,0-1-1 0 0,0 1 1 0 0,0-1-1 0 0,0 1 1 0 0,0 0-1 0 0,0 1 0 0 0,0-1 1 0 0,0 0-1 0 0,-1 1 1 0 0,1 0-1 0 0,0-1 1 0 0,-1 1-1 0 0,0 0 1 0 0,1 0-1 0 0,3 5 0 0 0,19 12 87 0 0,-19-13-73 0 0,-1 0 1 0 0,0 0 0 0 0,0 1 0 0 0,0 0 0 0 0,-1-1 0 0 0,0 2 0 0 0,3 6 0 0 0,10 18 141 0 0,14 29 378 0 0,-28-57-490 0 0,-1 1 0 0 0,1-1-1 0 0,-1 1 1 0 0,0 0 0 0 0,-1 0-1 0 0,1 0 1 0 0,-1 0 0 0 0,0 0-1 0 0,0 0 1 0 0,0 7 0 0 0,0 60 799 0 0,-1-51-496 0 0,1-2-173 0 0,0-15-147 0 0,-1 0 1 0 0,1 0-1 0 0,-1-1 1 0 0,0 1-1 0 0,0 0 0 0 0,-1 0 1 0 0,1 0-1 0 0,-1-1 1 0 0,1 1-1 0 0,-1 0 0 0 0,-1-1 1 0 0,1 1-1 0 0,0 0 1 0 0,-4 5-1 0 0,-4 4 188 0 0,8-12-205 0 0,0 0 1 0 0,0 1-1 0 0,0-1 0 0 0,0 0 1 0 0,0 0-1 0 0,0 0 0 0 0,0 0 0 0 0,0 0 1 0 0,0 0-1 0 0,0 0 0 0 0,0 0 1 0 0,-1 0-1 0 0,1 0 0 0 0,0-1 1 0 0,-1 1-1 0 0,1-1 0 0 0,-1 1 1 0 0,1-1-1 0 0,-1 1 0 0 0,1-1 0 0 0,-1 0 1 0 0,1 0-1 0 0,-4 1 0 0 0,-88 8 150 0 0,86-9-197 0 0,5 0 11 0 0,0 1 1 0 0,-1-1 0 0 0,1 0-1 0 0,-1 0 1 0 0,1 0 0 0 0,-1 0 0 0 0,1-1-1 0 0,-1 1 1 0 0,1-1 0 0 0,-1 1 0 0 0,1-1-1 0 0,0 0 1 0 0,-1 0 0 0 0,1 0 0 0 0,0 0-1 0 0,0-1 1 0 0,0 1 0 0 0,0 0-1 0 0,0-1 1 0 0,0 0 0 0 0,0 1 0 0 0,-3-5-1 0 0,-24-17-585 0 0,21 10 397 0 0,7 11 163 0 0,0 0-1 0 0,0 1 0 0 0,0-1 0 0 0,0 0 0 0 0,0 0 0 0 0,0 1 0 0 0,-1-1 0 0 0,1 1 0 0 0,0-1 0 0 0,-1 1 1 0 0,0 0-1 0 0,-2-2 0 0 0,1 0-100 0 0,1 1-1 0 0,-1 0 1 0 0,1-1 0 0 0,0 1 0 0 0,0-1 0 0 0,0 0-1 0 0,0 1 1 0 0,1-1 0 0 0,-1 0 0 0 0,1 0 0 0 0,0 0-1 0 0,0 0 1 0 0,0-1 0 0 0,0 1 0 0 0,0 0 0 0 0,1 0 0 0 0,-1-6-1 0 0,0 0-644 0 0,0 0 0 0 0,0 1 0 0 0,1-1 0 0 0,1 0 0 0 0,2-16-1 0 0,-2 21 402 0 0,1 0 1 0 0,0 0-1 0 0,0 0 0 0 0,0 0 0 0 0,1 1 0 0 0,-1-1 0 0 0,6-5 0 0 0,13-21-2489 0 0,-20 28 2675 0 0,-1 0 0 0 0,1 0 0 0 0,0 0 0 0 0,0 0-1 0 0,0 0 1 0 0,0 0 0 0 0,0 0 0 0 0,0 1 0 0 0,1-1 0 0 0,-1 0 0 0 0,1 1-1 0 0,-1-1 1 0 0,1 1 0 0 0,0 0 0 0 0,1-2 0 0 0,-1 2-73 0 0,0 0 0 0 0,0-1 0 0 0,0 1-1 0 0,-1-1 1 0 0,1 0 0 0 0,0 0 0 0 0,-1 0 0 0 0,1 1 0 0 0,-1-1 0 0 0,0 0 0 0 0,0-1 0 0 0,0 1 0 0 0,1-2-1 0 0,15-20-2161 0 0,8 13-1906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4912 0 0,'-12'5'14079'0'0,"11"-1"-12180"0"0,28 9 2624 0 0,-6 0-4005 0 0,-1 0 0 0 0,-1 1 0 0 0,0 2-1 0 0,-1 0 1 0 0,0 0 0 0 0,-1 2 0 0 0,18 25 0 0 0,-12-20-256 0 0,-20-21-238 0 0,-1 0-1 0 0,1 1 1 0 0,-1-1 0 0 0,0 0-1 0 0,0 1 1 0 0,0-1 0 0 0,-1 1-1 0 0,1 0 1 0 0,0 0 0 0 0,-1-1-1 0 0,0 1 1 0 0,1 4 0 0 0,4 5 41 0 0,0 0 1 0 0,1 0-1 0 0,0-1 1 0 0,1 0-1 0 0,0 0 1 0 0,12 11-1 0 0,-16-17-29 0 0,0-1-1 0 0,0 1 1 0 0,0-1-1 0 0,-1 1 0 0 0,1 1 1 0 0,-1-1-1 0 0,3 8 0 0 0,-2-5-10 0 0,71 110 459 0 0,-72-113-466 0 0,6 9 53 0 0,-1 0-1 0 0,-1 1 1 0 0,0 0-1 0 0,5 17 1 0 0,6 14 57 0 0,-14-40-118 0 0,-1 0 0 0 0,0 1 0 0 0,-1-1 0 0 0,0 1 0 0 0,0-1 1 0 0,1 10-1 0 0,0-1 22 0 0,1 1 1 0 0,9 25 0 0 0,-9-30-29 0 0,-1 0 1 0 0,1 0-1 0 0,-2 0 1 0 0,1 1-1 0 0,0 18 1 0 0,15 104-136 0 0,-9 35-75 0 0,-9-16-2541 0 0,0-149 2267 0 0,-1 0-1 0 0,1 0 1 0 0,-1 0 0 0 0,0 0-1 0 0,0 0 1 0 0,0 0 0 0 0,-1 0-1 0 0,1 0 1 0 0,-1-1 0 0 0,0 1-1 0 0,0-1 1 0 0,0 1 0 0 0,-1-1-1 0 0,-4 6 1 0 0,-15 1-5597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10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1047 1391 7952 0 0,'-6'0'360'0'0,"0"-1"1"0"0,0 1-1 0 0,0-1 1 0 0,0 0-1 0 0,0 0 1 0 0,0-1 0 0 0,1 1-1 0 0,-1-1 1 0 0,-9-5-1 0 0,12 5-303 0 0,1 0 1 0 0,-1 1-1 0 0,1-1 0 0 0,0 0 1 0 0,-1 0-1 0 0,1 0 0 0 0,0-1 0 0 0,0 1 1 0 0,1 0-1 0 0,-1-1 0 0 0,0 1 0 0 0,1-1 1 0 0,0 0-1 0 0,-1 1 0 0 0,1-1 0 0 0,0 0 1 0 0,0 0-1 0 0,1 0 0 0 0,-1 0 1 0 0,0 0-1 0 0,1 1 0 0 0,0-1 0 0 0,0-4 1 0 0,-3-51 1229 0 0,1 35-651 0 0,1-1 0 0 0,2 1-1 0 0,2-27 1 0 0,0 27-56 0 0,-3 17-463 0 0,1 1-1 0 0,-1 0 1 0 0,1 0 0 0 0,0 0 0 0 0,1 0 0 0 0,-1 0 0 0 0,1 0-1 0 0,0 0 1 0 0,0 0 0 0 0,0 1 0 0 0,1-1 0 0 0,0 1-1 0 0,0-1 1 0 0,3-3 0 0 0,4-1 68 0 0,-7 7-130 0 0,-1-1 0 0 0,1 1 1 0 0,-1-1-1 0 0,1 0 1 0 0,-1 1-1 0 0,0-1 0 0 0,0 0 1 0 0,0 0-1 0 0,0-1 1 0 0,-1 1-1 0 0,2-4 0 0 0,0 3 12 0 0,1 0 0 0 0,0 0 0 0 0,0 0 0 0 0,0 0-1 0 0,0 1 1 0 0,0 0 0 0 0,1 0 0 0 0,-1 0 0 0 0,1 0-1 0 0,0 0 1 0 0,0 1 0 0 0,0 0 0 0 0,0 0 0 0 0,0 1-1 0 0,1-1 1 0 0,-1 1 0 0 0,0 0 0 0 0,10 0 0 0 0,-8 0 24 0 0,0 0 0 0 0,1 0 0 0 0,-1 1 0 0 0,0-1 0 0 0,1 2 0 0 0,-1-1 0 0 0,0 1 0 0 0,0 0 0 0 0,1 1 0 0 0,-1 0 1 0 0,0 0-1 0 0,0 0 0 0 0,-1 1 0 0 0,1 0 0 0 0,8 5 0 0 0,-8-1 16 0 0,1 1-1 0 0,-1 1 1 0 0,0-1 0 0 0,-1 1 0 0 0,0 0-1 0 0,8 16 1 0 0,-12-21-79 0 0,13 21 85 0 0,-1 2 1 0 0,-2 0-1 0 0,0 0 1 0 0,-2 1-1 0 0,-1 0 1 0 0,-1 1 0 0 0,-1 0-1 0 0,-2 1 1 0 0,-1-1-1 0 0,0 37 1 0 0,-3 2 26 0 0,1-23 87 0 0,-7 69 1 0 0,4-105-190 0 0,-2 0 1 0 0,1-1 0 0 0,-1 1 0 0 0,0-1 0 0 0,-1 0 0 0 0,0 0 0 0 0,-10 14 0 0 0,8-13 22 0 0,1 1-1 0 0,0-1 1 0 0,0 1 0 0 0,-5 17-1 0 0,7-19-25 0 0,0-1 0 0 0,0 1 0 0 0,0-1-1 0 0,-1 0 1 0 0,0 0 0 0 0,0-1 0 0 0,-1 1-1 0 0,0-1 1 0 0,-7 8 0 0 0,-4 4 71 0 0,4-4-68 0 0,-1-1 0 0 0,-1-1 0 0 0,0 0 0 0 0,0-1 0 0 0,-1-1 0 0 0,0 0 0 0 0,-1-1 0 0 0,0 0 0 0 0,0-2 0 0 0,-1 0 0 0 0,0 0 0 0 0,-1-2 0 0 0,1 0 0 0 0,-1-1 0 0 0,0-1 0 0 0,0-1 0 0 0,0 0 0 0 0,0-1 0 0 0,0-1 0 0 0,-21-3 0 0 0,31 2-29 0 0,0-1 0 0 0,1 0 0 0 0,-1 0-1 0 0,1-1 1 0 0,-1 0 0 0 0,1-1 0 0 0,0 1 0 0 0,0-1 0 0 0,1 0-1 0 0,-8-7 1 0 0,-64-59 28 0 0,65 58-30 0 0,-7-10 27 0 0,-33-46 0 0 0,25 30-33 0 0,19 24-6 0 0,0 0 0 0 0,2 0 0 0 0,-1-1 0 0 0,2 0 1 0 0,-7-22-1 0 0,0 2 7 0 0,5 10 2 0 0,1 0 0 0 0,1 0 0 0 0,1-1 1 0 0,1 0-1 0 0,1 0 0 0 0,2-47 0 0 0,1 61 4 0 0,2 0 0 0 0,0 0 1 0 0,0 0-1 0 0,1 0 0 0 0,0 0 0 0 0,1 0 0 0 0,8-17 0 0 0,45-73 88 0 0,-48 86-77 0 0,-2 4 0 0 0,1 1 0 0 0,0-1 0 0 0,0 2 0 0 0,1-1 0 0 0,0 1 0 0 0,1 0 0 0 0,0 1 0 0 0,1 0 0 0 0,14-9-1 0 0,-9 10 15 0 0,1 1 0 0 0,0 0 0 0 0,0 1 0 0 0,0 1 0 0 0,1 0 0 0 0,0 2 0 0 0,0 0 0 0 0,0 1-1 0 0,0 0 1 0 0,1 2 0 0 0,23 2 0 0 0,-38-1-22 0 0,1 0 1 0 0,-1 0-1 0 0,1 0 0 0 0,-1 1 1 0 0,1 0-1 0 0,-1 0 0 0 0,0 0 0 0 0,0 1 1 0 0,0-1-1 0 0,0 1 0 0 0,5 6 1 0 0,11 5 9 0 0,-14-11-4 0 0,-1 0-1 0 0,1 1 1 0 0,-1 0-1 0 0,0 0 1 0 0,0 0-1 0 0,0 1 1 0 0,-1-1-1 0 0,1 1 1 0 0,-1 0-1 0 0,0 1 0 0 0,-1-1 1 0 0,4 7-1 0 0,9 12 68 0 0,-7-11-47 0 0,-6-8-21 0 0,1-1 0 0 0,-1 1 0 0 0,0 1 0 0 0,0-1 1 0 0,0 0-1 0 0,-1 1 0 0 0,1-1 0 0 0,-1 1 0 0 0,-1 0 0 0 0,2 8 0 0 0,12 74 238 0 0,-8-60-164 0 0,-3 0 0 0 0,3 47-1 0 0,-6-1 12 0 0,-3 84 111 0 0,-1-141-181 0 0,0 0-1 0 0,-1-1 0 0 0,-12 32 0 0 0,1-4 13 0 0,7-22-11 0 0,0 0 0 0 0,-19 30-1 0 0,9-17 0 0 0,-2 8 17 0 0,-2-1 1 0 0,-2-1 0 0 0,-56 72-1 0 0,11-54 9 0 0,47-42-38 0 0,12-9-15 0 0,0-2-1 0 0,-1 1 0 0 0,0-1 0 0 0,0-1 0 0 0,0 0 0 0 0,-1-1 1 0 0,1 0-1 0 0,-1 0 0 0 0,0-1 0 0 0,0-1 0 0 0,0 0 0 0 0,-1-1 1 0 0,1 0-1 0 0,0-1 0 0 0,-20-2 0 0 0,27 1-7 0 0,1-1-1 0 0,1 1 0 0 0,-1-1 1 0 0,0 0-1 0 0,0 0 1 0 0,0 0-1 0 0,1-1 0 0 0,-1 1 1 0 0,-4-6-1 0 0,-10-5-10 0 0,-2-2 16 0 0,0 0 0 0 0,1-1 0 0 0,1-1 1 0 0,0-1-1 0 0,2 0 0 0 0,0-1 0 0 0,1-1 1 0 0,1-1-1 0 0,0 0 0 0 0,2 0 0 0 0,1-1 1 0 0,-16-43-1 0 0,1 0 10 0 0,20 53-13 0 0,1 0 0 0 0,0 0-1 0 0,0-1 1 0 0,2 1-1 0 0,-4-21 1 0 0,-1-20 2 0 0,3 21 12 0 0,-2-51 0 0 0,7 70-10 0 0,1 1 1 0 0,0-1-1 0 0,1 0 0 0 0,0 1 1 0 0,1-1-1 0 0,1 1 0 0 0,6-17 1 0 0,7-12-3 0 0,28-61 3 0 0,-40 93-3 0 0,0 1 1 0 0,0 0-1 0 0,0 0 1 0 0,1 0-1 0 0,1 1 1 0 0,-1 0-1 0 0,1 0 1 0 0,0 0-1 0 0,9-5 1 0 0,23-7 9 0 0,-21 7-7 0 0,-14 8-2 0 0,0 2 0 0 0,0-1 0 0 0,0 0 0 0 0,0 1 0 0 0,1 0 0 0 0,-1 0 0 0 0,1 0 0 0 0,-1 1-1 0 0,9-3 1 0 0,44-11 108 0 0,-42 11-73 0 0,0-1 0 0 0,1 2 0 0 0,26-3 1 0 0,-36 6-32 0 0,0 0 1 0 0,0 0 0 0 0,-1 1 0 0 0,1-1 0 0 0,0 1-1 0 0,-1 1 1 0 0,1-1 0 0 0,0 1 0 0 0,-1 0-1 0 0,0 0 1 0 0,0 1 0 0 0,1 0 0 0 0,-1 0 0 0 0,6 4-1 0 0,-2 0 19 0 0,-1 0-1 0 0,1 0 0 0 0,-1 1 0 0 0,0 0 0 0 0,-1 0 0 0 0,0 1 1 0 0,7 11-1 0 0,17 22 42 0 0,-24-35-57 0 0,-1 0 0 0 0,0 1 0 0 0,0 0 0 0 0,-1 0 0 0 0,0 1 0 0 0,-1 0 0 0 0,0 0 0 0 0,6 17 0 0 0,7 44 103 0 0,-7-38-58 0 0,-3 1-1 0 0,0-1 0 0 0,3 65 0 0 0,-10-57-18 0 0,2-11 44 0 0,-2 0 0 0 0,-1 0 0 0 0,-1-1-1 0 0,-2 1 1 0 0,0-1 0 0 0,-14 46 0 0 0,14-68-68 0 0,0 0-1 0 0,0 0 1 0 0,-1 0 0 0 0,0-1 0 0 0,0 0 0 0 0,0 0-1 0 0,0 0 1 0 0,-1 0 0 0 0,0-1 0 0 0,0 0 0 0 0,0 0 0 0 0,-1 0-1 0 0,1-1 1 0 0,-1 0 0 0 0,0-1 0 0 0,0 1 0 0 0,-8 1-1 0 0,7-1-4 0 0,4-1-1 0 0,0-1-1 0 0,0 1 1 0 0,0-1-1 0 0,0 0 1 0 0,0 0-1 0 0,0 0 1 0 0,-1-1-1 0 0,1 1 1 0 0,0-1 0 0 0,0 0-1 0 0,-1 0 1 0 0,1-1-1 0 0,0 1 1 0 0,0-1-1 0 0,0 0 1 0 0,-1 0-1 0 0,1 0 1 0 0,0-1 0 0 0,0 0-1 0 0,1 1 1 0 0,-1-1-1 0 0,0 0 1 0 0,-3-4-1 0 0,-29-20 13 0 0,26 19-25 0 0,1 1-1 0 0,0-1 0 0 0,0 0 1 0 0,-8-10-1 0 0,-27-30-10 0 0,33 38 13 0 0,0-2 0 0 0,2 1 0 0 0,-1-1 0 0 0,1-1 0 0 0,1 0 0 0 0,-11-19 0 0 0,5 0 3 0 0,-2-4-6 0 0,1 0-1 0 0,1-2 1 0 0,-12-55 0 0 0,25 88 10 0 0,-18-119 14 0 0,18 108-13 0 0,1 0 1 0 0,0 0-1 0 0,1 0 1 0 0,0 0-1 0 0,2 0 0 0 0,3-15 1 0 0,1 3-8 0 0,-5 19 3 0 0,-1 1 1 0 0,2-1-1 0 0,-1 1 0 0 0,1 0 1 0 0,0-1-1 0 0,0 1 1 0 0,1 0-1 0 0,0 1 0 0 0,0-1 1 0 0,7-7-1 0 0,18-25 5 0 0,-21 26 4 0 0,1 2-1 0 0,0-1 0 0 0,1 1 1 0 0,16-14-1 0 0,-16 18 6 0 0,0 1-1 0 0,0 0 1 0 0,1 0-1 0 0,0 1 1 0 0,0 1-1 0 0,1 0 1 0 0,-1 0-1 0 0,1 1 1 0 0,0 0-1 0 0,0 1 0 0 0,0 1 1 0 0,19-1-1 0 0,65 4-7 0 0,-93-1-1 0 0,0 0 0 0 0,0 0 0 0 0,0 0 0 0 0,0 0 0 0 0,-1 0 0 0 0,1 0 0 0 0,0 1 0 0 0,0-1 0 0 0,-1 1 0 0 0,1 0 0 0 0,-1 0 0 0 0,0 0 0 0 0,1 0 0 0 0,-1 0 0 0 0,4 5 0 0 0,9 9-7 0 0,-4-7 1 0 0,-1 0 1 0 0,-1 1-1 0 0,1 0 1 0 0,-1 1 0 0 0,-1 0-1 0 0,10 16 1 0 0,-15-22 3 0 0,9 15 4 0 0,-1 0 1 0 0,0 1-1 0 0,-2 0 1 0 0,-1 1 0 0 0,0-1-1 0 0,-2 2 1 0 0,0-1-1 0 0,3 34 1 0 0,-2 19 22 0 0,-4 94 0 0 0,-3-123-24 0 0,-3-8-11 0 0,-1 1 0 0 0,-2-1 1 0 0,-17 57-1 0 0,14-57 15 0 0,6-27 1 0 0,-1 0 1 0 0,0-1-1 0 0,-1 1 0 0 0,0-1 0 0 0,-9 12 0 0 0,-8 17-11 0 0,18-31 4 0 0,-1 0 0 0 0,0 0 0 0 0,0 0 0 0 0,-1-1 0 0 0,0 0 1 0 0,0 0-1 0 0,-1 0 0 0 0,0-1 0 0 0,0 0 0 0 0,0-1 0 0 0,-1 1 0 0 0,-16 7 1 0 0,11-7 3 0 0,0-1 1 0 0,-1 0 0 0 0,0-1 0 0 0,1 0-1 0 0,-2-2 1 0 0,1 1 0 0 0,0-2 0 0 0,-24 1-1 0 0,25-2-15 0 0,1-1 1 0 0,0 0-1 0 0,-1-1 0 0 0,1 0 0 0 0,0-1 0 0 0,0 0 0 0 0,0-1 0 0 0,0 0 1 0 0,-18-10-1 0 0,16 5 4 0 0,4 3 6 0 0,0-1-1 0 0,1 0 1 0 0,-1 0 0 0 0,1-1-1 0 0,1-1 1 0 0,-13-14 0 0 0,11 9-1 0 0,1 0 0 0 0,0-1 0 0 0,1 0 0 0 0,1-1 0 0 0,1 0 0 0 0,0 0 0 0 0,1 0-1 0 0,0-1 1 0 0,2 1 0 0 0,0-1 0 0 0,1 0 0 0 0,-1-29 0 0 0,3 22-10 0 0,-1 10 9 0 0,1 1-1 0 0,0-1 1 0 0,0 1 0 0 0,1 0 0 0 0,1-1 0 0 0,1 1 0 0 0,0 0 0 0 0,0 0 0 0 0,1 0 0 0 0,9-18 0 0 0,34-52-6 0 0,54-86 5 0 0,-73 127 60 0 0,2 1 0 0 0,56-57 0 0 0,-65 78-57 0 0,0 1 0 0 0,2 0 1 0 0,0 2-1 0 0,1 1 1 0 0,51-26-1 0 0,-59 34 1 0 0,0 0-1 0 0,1 1 0 0 0,0 1 1 0 0,1 1-1 0 0,-1 0 0 0 0,1 1 1 0 0,22-2-1 0 0,-38 6 0 0 0,15-1 0 0 0,0 0 0 0 0,0 1 0 0 0,0 1 0 0 0,0 1 0 0 0,0 0 0 0 0,19 6 0 0 0,-34-8 0 0 0,0 1 0 0 0,-1-1 0 0 0,1 1 0 0 0,0 0 0 0 0,0 0 0 0 0,-1 0 0 0 0,1 0 0 0 0,0 0 0 0 0,-1 1 0 0 0,1-1 0 0 0,-1 0 0 0 0,0 1 0 0 0,1-1 0 0 0,-1 1 0 0 0,0-1 0 0 0,0 1 0 0 0,0-1 0 0 0,0 1 0 0 0,1 2 0 0 0,9 14 0 0 0,3 0 1 0 0,-5-8-1 0 0,-2-1 1 0 0,1 1-1 0 0,-1 1 1 0 0,0-1-1 0 0,-1 1 1 0 0,-1 1-1 0 0,0-1 1 0 0,7 21-1 0 0,0 48 18 0 0,-2 0 0 0 0,-5 1 0 0 0,-5 96 0 0 0,0-90-2 0 0,-2-57-7 0 0,0-1-1 0 0,-2 1 0 0 0,-1-1 1 0 0,-1 0-1 0 0,-1 0 0 0 0,-2-1 1 0 0,-15 33-1 0 0,6 0-33 0 0,15-50 15 0 0,0 0 1 0 0,0 0-1 0 0,-1-1 0 0 0,0 1 1 0 0,-6 10-1 0 0,-12 21-1 0 0,15-28 24 0 0,0-1 1 0 0,0 0-1 0 0,-19 23 1 0 0,10-17-8 0 0,8-9-6 0 0,0 0 0 0 0,-1-1 1 0 0,0 0-1 0 0,0 0 0 0 0,-1-1 1 0 0,-21 14-1 0 0,-7 0 10 0 0,26-15-11 0 0,1 0 0 0 0,-1-1 0 0 0,-25 9-1 0 0,-7 2-49 0 0,-7 2 33 0 0,33-16 22 0 0,-63 8 23 0 0,74-11-28 0 0,0 0-1 0 0,1 0 0 0 0,-1-1 0 0 0,1 0 0 0 0,-1 0 0 0 0,1 0 0 0 0,-1-1 0 0 0,1 0 0 0 0,0 0 1 0 0,-8-4-1 0 0,-12-8-43 0 0,0-2 1 0 0,-37-29-1 0 0,26 13-22 0 0,21 21 65 0 0,1-1 0 0 0,1-1 0 0 0,0 0-1 0 0,1-1 1 0 0,0-1 0 0 0,-17-26 0 0 0,18 18 9 0 0,0 0 1 0 0,2 0 0 0 0,1-1-1 0 0,1-1 1 0 0,1 1-1 0 0,-6-35 1 0 0,9 35-19 0 0,-11-99-29 0 0,14 109 43 0 0,1 0-1 0 0,0 0 1 0 0,1 0 0 0 0,1 0 0 0 0,0 0-1 0 0,7-23 1 0 0,58-114 5 0 0,-57 121-9 0 0,-9 23-1 0 0,2-1 1 0 0,-1 1 0 0 0,1 0-1 0 0,0 0 1 0 0,0 0 0 0 0,1 1-1 0 0,0-1 1 0 0,6-7 0 0 0,99-132 111 0 0,24-27-15 0 0,-107 143-88 0 0,2 1 1 0 0,1 1-1 0 0,50-37 0 0 0,-47 41-5 0 0,-16 11 15 0 0,1 0 1 0 0,1 2-1 0 0,0 0 0 0 0,32-15 0 0 0,10 0 24 0 0,-48 19-44 0 0,0 2 0 0 0,1-1 1 0 0,-1 2-1 0 0,1 0 0 0 0,23-5 0 0 0,30-1-98 0 0,-45 5 92 0 0,-1 2 1 0 0,1 0 0 0 0,0 2-1 0 0,-1 0 1 0 0,1 1 0 0 0,22 4-1 0 0,-38-3 7 0 0,-1 0 0 0 0,1 1 0 0 0,-1-1-1 0 0,0 1 1 0 0,0 0 0 0 0,0 1-1 0 0,0-1 1 0 0,0 1 0 0 0,0-1 0 0 0,-1 1-1 0 0,1 0 1 0 0,-1 1 0 0 0,4 3 0 0 0,35 51 10 0 0,-33-44-6 0 0,-3-3-5 0 0,-1 1-1 0 0,0 0 1 0 0,-1 0-1 0 0,0 0 1 0 0,-1 1-1 0 0,0 0 1 0 0,1 15-1 0 0,1 6-8 0 0,3 2 41 0 0,-2 0-1 0 0,-1 0 1 0 0,-2 1 0 0 0,-2-1-1 0 0,-1 0 1 0 0,-2 1 0 0 0,-9 48-1 0 0,2-39-47 0 0,4-17 36 0 0,-1-1 1 0 0,-1 0-1 0 0,-20 49 1 0 0,1-11 1 0 0,20-48-33 0 0,-1 0 1 0 0,-18 31 0 0 0,-16 22-7 0 0,21-36 32 0 0,0-1 0 0 0,-2-1 1 0 0,-52 58-1 0 0,61-78-14 0 0,6-5-7 0 0,-1 0 0 0 0,0 0 1 0 0,0-1-1 0 0,-1-1 0 0 0,0 1 0 0 0,0-1 1 0 0,-17 8-1 0 0,-6 0 16 0 0,-1-1-1 0 0,0-1 1 0 0,-45 9 0 0 0,76-20-7 0 0,-97 13-38 0 0,90-13 34 0 0,1-1 0 0 0,-1 0 0 0 0,1-1 0 0 0,-1 0 0 0 0,1 0 0 0 0,-1-1 0 0 0,1 0 0 0 0,0 0 0 0 0,-15-7 0 0 0,-14-11-1 0 0,0-2-1 0 0,2-2 0 0 0,1-1 0 0 0,1-2 0 0 0,-38-39 1 0 0,48 43 0 0 0,2-2 1 0 0,0 0 0 0 0,1-2-1 0 0,2 0 1 0 0,1-1 0 0 0,1-1-1 0 0,-18-45 1 0 0,30 60 4 0 0,0-1 0 0 0,1-1 0 0 0,-3-29 0 0 0,-1-11 0 0 0,4 38 3 0 0,1 1 0 0 0,0-1 1 0 0,2 0-1 0 0,0 0 0 0 0,1 1 0 0 0,0-1 0 0 0,2 0 1 0 0,0 1-1 0 0,9-29 0 0 0,11-4-11 0 0,-18 37 4 0 0,0 0 0 0 0,0 0 1 0 0,2 1-1 0 0,0 0 0 0 0,0 0 0 0 0,11-13 0 0 0,34-48 10 0 0,-23 31 28 0 0,38-41 1 0 0,-30 41 4 0 0,1 3 1 0 0,2 1-1 0 0,60-43 0 0 0,-45 48 27 0 0,84-38-1 0 0,-126 66-65 0 0,1 0 0 0 0,-1 1 0 0 0,1 0 0 0 0,27-3 0 0 0,14-3 0 0 0,-23 3 0 0 0,0 2 0 0 0,0 0 0 0 0,0 2 0 0 0,0 2 0 0 0,0 1 0 0 0,0 1 0 0 0,42 8 0 0 0,-64-6 0 0 0,1 1 0 0 0,-1 0 0 0 0,0 1 0 0 0,0 0 0 0 0,-1 0 0 0 0,16 12 0 0 0,-6-4 0 0 0,-7-3-13 0 0,0 1 0 0 0,-1 0 1 0 0,0 0-1 0 0,-1 1 0 0 0,0 1 0 0 0,-1 0 1 0 0,10 17-1 0 0,8 11 8 0 0,-20-30 16 0 0,0 1-1 0 0,-1 0 0 0 0,0 0 1 0 0,-1 0-1 0 0,0 1 1 0 0,-1 0-1 0 0,0-1 0 0 0,2 17 1 0 0,3 21-17 0 0,-1 0 1 0 0,-3 0-1 0 0,-2 1 0 0 0,-2-1 1 0 0,-2 1-1 0 0,-2-1 1 0 0,-3 1-1 0 0,-2-1 1 0 0,-2-1-1 0 0,-2 0 1 0 0,-33 86-1 0 0,19-71 9 0 0,10-18 16 0 0,-3-1 0 0 0,-2 0 1 0 0,-43 69-1 0 0,3-22-44 0 0,41-59 8 0 0,-1-2 1 0 0,-2 0 0 0 0,-44 46-1 0 0,-5-32 20 0 0,62-38 3 0 0,0-1 0 0 0,0 0 0 0 0,-1-1 0 0 0,0 0 0 0 0,0 0 0 0 0,-1-1 0 0 0,-17 4 0 0 0,27-8-6 0 0,-16 6-4 0 0,-1-2-1 0 0,1 0 1 0 0,-1-1 0 0 0,0-1 0 0 0,0-1-1 0 0,-1 0 1 0 0,1-2 0 0 0,0 0 0 0 0,-23-4-1 0 0,36 3 7 0 0,0-1-1 0 0,0 1 1 0 0,-1-1-1 0 0,1 0 1 0 0,1-1-1 0 0,-7-4 0 0 0,-7-4-13 0 0,-6-4 5 0 0,1-1 0 0 0,0-1 0 0 0,2-2 0 0 0,0 0 1 0 0,1-1-1 0 0,2-1 0 0 0,0-1 0 0 0,-16-26 0 0 0,28 37 3 0 0,-1-1 0 0 0,2 0 0 0 0,0-1 0 0 0,1 1 0 0 0,0-1 0 0 0,1-1 0 0 0,-4-19 0 0 0,-5-105-92 0 0,9 69 30 0 0,1 42 91 0 0,2-1 1 0 0,2 1 0 0 0,0-1-1 0 0,2 1 1 0 0,1 0 0 0 0,1 0-1 0 0,15-47 1 0 0,18-18-21 0 0,5 2 0 0 0,3 1-1 0 0,5 3 1 0 0,84-112 0 0 0,-111 172 11 0 0,2 0 0 0 0,0 1 0 0 0,2 2 0 0 0,0 1 0 0 0,2 1 0 0 0,41-23 0 0 0,6-15-16 0 0,-39 40 0 0 0,44-18 0 0 0,-68 32 0 0 0,14-5 0 0 0,0 2 0 0 0,1 0 0 0 0,1 2 0 0 0,58-6 0 0 0,-20 8 0 0 0,79 5 0 0 0,-136 1 0 0 0,1 1 0 0 0,-1 0 0 0 0,0 1 0 0 0,0 0 0 0 0,-1 1 0 0 0,1 0 0 0 0,-1 0 0 0 0,1 1 0 0 0,-1 1 0 0 0,-1 0 0 0 0,11 8 0 0 0,13 6 0 0 0,-20-12 0 0 0,-8-6 0 0 0,0 0 0 0 0,-1 1 0 0 0,0 0 0 0 0,0 0 0 0 0,1 0 0 0 0,-2 0 0 0 0,1 1 0 0 0,0-1 0 0 0,-1 1 0 0 0,5 6 0 0 0,20 26 0 0 0,-25-32 0 0 0,1 0 0 0 0,0 1 0 0 0,-1-1 0 0 0,0 1 0 0 0,0 0 0 0 0,0 0 0 0 0,-1 0 0 0 0,0 0 0 0 0,4 11 0 0 0,10 29 0 0 0,-12-37 0 0 0,0 1 0 0 0,-1 0 0 0 0,0 0 0 0 0,-1 0 0 0 0,3 16 0 0 0,3 76 0 0 0,-4 0 0 0 0,-10 106 0 0 0,3-170 0 0 0,-1 0 0 0 0,-2 0 0 0 0,-19 66 0 0 0,-11 0 0 0 0,20-53 0 0 0,-2-1 0 0 0,-1 0 0 0 0,-3-2 0 0 0,-49 79 0 0 0,65-119 0 0 0,0 0 0 0 0,-1 0 0 0 0,0 0 0 0 0,0-1 0 0 0,-9 7 0 0 0,-20 18 0 0 0,32-26 0 0 0,-1 0 0 0 0,-1 0 0 0 0,1 0 0 0 0,-1-1 0 0 0,1 0 0 0 0,-1 0 0 0 0,-1-1 0 0 0,1 0 0 0 0,0 0 0 0 0,-1 0 0 0 0,1-1 0 0 0,-15 4 0 0 0,-5-1 0 0 0,-50 5 0 0 0,69-10 0 0 0,7 0 0 0 0,-9 2 0 0 0,0-1 0 0 0,1 0 0 0 0,-1-1 0 0 0,0 0 0 0 0,0 0 0 0 0,1-1 0 0 0,-1 0 0 0 0,0-1 0 0 0,1 0 0 0 0,-1 0 0 0 0,1-1 0 0 0,-12-5 0 0 0,-5-5 0 0 0,4 3 0 0 0,0 0 0 0 0,1-2 0 0 0,-30-23 0 0 0,27 15 0 0 0,4 6 0 0 0,1-2 0 0 0,1 0 0 0 0,0-1 0 0 0,-19-27 0 0 0,-81-130 0 0 0,96 147 0 0 0,2-1 0 0 0,0-1 0 0 0,2-1 0 0 0,-22-49 0 0 0,24 31 0 0 0,2-1 0 0 0,2-1 0 0 0,2 0 0 0 0,2-1 0 0 0,0-97 0 0 0,8 127 0 0 0,0 1 0 0 0,2-1 0 0 0,0 1 0 0 0,1 0 0 0 0,10-28 0 0 0,44-91 0 0 0,-39 97 0 0 0,7-11 0 0 0,3 2 0 0 0,3 1 0 0 0,70-86 0 0 0,-94 126 0 0 0,89-103 0 0 0,-84 100 0 0 0,1 0 0 0 0,-1 1 0 0 0,2 1 0 0 0,0 1 0 0 0,0 0 0 0 0,18-9 0 0 0,7-1 0 0 0,-27 13 0 0 0,1 0 0 0 0,0 1 0 0 0,0 0 0 0 0,1 1 0 0 0,28-6 0 0 0,-3 5 0 0 0,0 1 0 0 0,0 2 0 0 0,0 2 0 0 0,0 2 0 0 0,0 1 0 0 0,57 11 0 0 0,-77-7 0 0 0,1 1 0 0 0,-1 1 0 0 0,-1 1 0 0 0,1 0 0 0 0,-1 2 0 0 0,27 19 0 0 0,-6 0 0 0 0,66 66 0 0 0,-87-74 0 0 0,-1 2 0 0 0,-2 0 0 0 0,0 1 0 0 0,-1 0 0 0 0,18 48 0 0 0,-23-44 0 0 0,-2 0 0 0 0,-1 1 0 0 0,6 52 0 0 0,-3-12 0 0 0,-2-5 0 0 0,-3 0 0 0 0,-2 0 0 0 0,-4 0 0 0 0,-2 0 0 0 0,-18 94 0 0 0,17-137 0 0 0,-1 0 0 0 0,-11 27 0 0 0,-7 33 0 0 0,16-52 0 0 0,-2 0 0 0 0,-1-1 0 0 0,-1-1 0 0 0,-25 45 0 0 0,15-33 0 0 0,5-14 0 0 0,-3-1 0 0 0,0 0 0 0 0,-35 34 0 0 0,52-57 0 0 0,1-1 0 0 0,-1 1 0 0 0,1-1 0 0 0,-1 1 0 0 0,0-1 0 0 0,0 0 0 0 0,1 1 0 0 0,-1-1 0 0 0,0 0 0 0 0,0 0 0 0 0,0 0 0 0 0,0-1 0 0 0,0 1 0 0 0,0 0 0 0 0,-1-1 0 0 0,-1 1 0 0 0,-6 1 0 0 0,2 2 0 0 0,0-1 0 0 0,0 0 0 0 0,-1-1 0 0 0,1 1 0 0 0,0-2 0 0 0,-1 1 0 0 0,1-1 0 0 0,-1 0 0 0 0,1-1 0 0 0,-1 0 0 0 0,0-1 0 0 0,1 0 0 0 0,-1 0 0 0 0,1 0 0 0 0,0-1 0 0 0,-1 0 0 0 0,1-1 0 0 0,0 0 0 0 0,-12-7 0 0 0,-26-24 0 0 0,3-2 0 0 0,1-1 0 0 0,-55-65 0 0 0,74 76 0 0 0,1 0 0 0 0,1-2 0 0 0,2 0 0 0 0,1-1 0 0 0,-17-36 0 0 0,13 12 0 0 0,13 36 0 0 0,2 0 0 0 0,0-1 0 0 0,1 0 0 0 0,0 0 0 0 0,2 0 0 0 0,-3-20 0 0 0,6 24 0 0 0,-5-42 0 0 0,2 1 0 0 0,2-1 0 0 0,3 1 0 0 0,10-65 0 0 0,-4 93 0 0 0,1 1 0 0 0,1 0 0 0 0,18-36 0 0 0,-6 14 0 0 0,-13 31 0 0 0,1 0 0 0 0,1 1 0 0 0,0 0 0 0 0,1 1 0 0 0,20-22 0 0 0,16-23 0 0 0,-33 42 0 0 0,0 1 0 0 0,1 1 0 0 0,1 0 0 0 0,0 1 0 0 0,33-23 0 0 0,100-51 0 0 0,-138 83 0 0 0,0 1 0 0 0,1 0 0 0 0,0 0 0 0 0,0 1 0 0 0,0 1 0 0 0,0 0 0 0 0,0 0 0 0 0,1 1 0 0 0,20 0 0 0 0,-22 1 0 0 0,35-4 0 0 0,0 2 0 0 0,0 3 0 0 0,0 1 0 0 0,0 2 0 0 0,51 11 0 0 0,-85-11 0 0 0,-1 1 0 0 0,0 0 0 0 0,0 1 0 0 0,17 11 0 0 0,20 8 0 0 0,-32-16 0 0 0,0 1 0 0 0,0 0 0 0 0,-1 1 0 0 0,-1 0 0 0 0,0 1 0 0 0,0 1 0 0 0,-1 0 0 0 0,0 1 0 0 0,-1 1 0 0 0,-1 0 0 0 0,10 15 0 0 0,-5-4 0 0 0,-2 1 0 0 0,0 0 0 0 0,-2 0 0 0 0,-1 2 0 0 0,-1-1 0 0 0,7 31 0 0 0,-6-10 0 0 0,-1 0 0 0 0,-2 0 0 0 0,2 83 0 0 0,-10-69 0 0 0,2 5 0 0 0,-4 0 0 0 0,-16 109 0 0 0,16-167 0 0 0,-2 1 0 0 0,1-1 0 0 0,-1 0 0 0 0,0 0 0 0 0,-1 0 0 0 0,0 0 0 0 0,-7 8 0 0 0,-9 18 0 0 0,13-21 0 0 0,0-1 0 0 0,0 1 0 0 0,-1-1 0 0 0,-1 0 0 0 0,-11 11 0 0 0,-3 2 0 0 0,20-22 0 0 0,0 1 0 0 0,0 0 0 0 0,0-1 0 0 0,-1 1 0 0 0,1-1 0 0 0,-1-1 0 0 0,0 1 0 0 0,0 0 0 0 0,0-1 0 0 0,-1 0 0 0 0,1-1 0 0 0,-1 1 0 0 0,-10 2 0 0 0,-37 10 0 0 0,42-11 0 0 0,0-1 0 0 0,0 0 0 0 0,0 0 0 0 0,0-1 0 0 0,-23 0 0 0 0,21-2 0 0 0,2 1 0 0 0,-1-1 0 0 0,1 0 0 0 0,0-1 0 0 0,-1 0 0 0 0,1-1 0 0 0,0 0 0 0 0,0-1 0 0 0,0 0 0 0 0,-13-6 0 0 0,-49-40 0 0 0,41 25 0 0 0,12 11 0 0 0,13 9 0 0 0,1-1 0 0 0,-1 1 0 0 0,1-1 0 0 0,0-1 0 0 0,-7-7 0 0 0,-13-14 0 0 0,21 23 0 0 0,1 0 0 0 0,-1 0 0 0 0,1-1 0 0 0,0 1 0 0 0,1-1 0 0 0,-1 0 0 0 0,1 0 0 0 0,0-1 0 0 0,-4-9 0 0 0,-15-26 0 0 0,18 36 0 0 0,1 0 0 0 0,0 0 0 0 0,0-1 0 0 0,0 1 0 0 0,1-1 0 0 0,0 0 0 0 0,-2-6 0 0 0,-6-35 0 0 0,2 15 0 0 0,2 0 0 0 0,-2-33 0 0 0,5 22 0 0 0,4-53 0 0 0,-1 84 0 0 0,2 0 0 0 0,0 0 0 0 0,0 0 0 0 0,1 0 0 0 0,0 0 0 0 0,1 0 0 0 0,1 1 0 0 0,-1 0 0 0 0,8-12 0 0 0,7-23 0 0 0,-5 9 0 0 0,2 7 0 0 0,1 2 0 0 0,27-37 0 0 0,0-14 0 0 0,-11 45 0 0 0,65-53 0 0 0,-84 75 0 0 0,8-4 0 0 0,45-27 0 0 0,-51 34 0 0 0,-8 5 0 0 0,0 1 0 0 0,0 0 0 0 0,1 0 0 0 0,-1 1 0 0 0,15-2 0 0 0,22-7 0 0 0,-29 6 0 0 0,0 1 0 0 0,1 0 0 0 0,0 1 0 0 0,0 1 0 0 0,0 0 0 0 0,20 2 0 0 0,-29-1 0 0 0,-1 1 0 0 0,0 1 0 0 0,0-1 0 0 0,0 1 0 0 0,0 1 0 0 0,0-1 0 0 0,0 1 0 0 0,0 0 0 0 0,0 1 0 0 0,0-1 0 0 0,-1 2 0 0 0,1-1 0 0 0,-1 0 0 0 0,0 1 0 0 0,0 0 0 0 0,7 7 0 0 0,-2 13 0 0 0,1-10 0 0 0,-10-13 0 0 0,0 1 0 0 0,0 0 0 0 0,-1 0 0 0 0,1 0 0 0 0,-1 0 0 0 0,1 0 0 0 0,-1 0 0 0 0,0 0 0 0 0,0 0 0 0 0,0 0 0 0 0,0 1 0 0 0,1 3 0 0 0,-2-5 0 0 0,3 9 0 0 0,0 0 0 0 0,0 0 0 0 0,1 0 0 0 0,0-1 0 0 0,0 1 0 0 0,1-1 0 0 0,7 10 0 0 0,-8-14 0 0 0,-1 0 0 0 0,0 0 0 0 0,0 0 0 0 0,-1 0 0 0 0,1 1 0 0 0,-1-1 0 0 0,0 1 0 0 0,-1-1 0 0 0,1 1 0 0 0,-1 0 0 0 0,0 0 0 0 0,0 0 0 0 0,-1 6 0 0 0,3 11 0 0 0,3 22 0 0 0,-2-21 0 0 0,2 50 0 0 0,-8-30 0 0 0,-2-1 0 0 0,-19 79 0 0 0,12-68 0 0 0,7-37 0 0 0,-1 0 0 0 0,-12 28 0 0 0,-3 8 0 0 0,9-26 0 0 0,0 0 0 0 0,-29 46 0 0 0,28-56 0 0 0,-1 0 0 0 0,0-1 0 0 0,-26 23 0 0 0,-22 27 0 0 0,51-56 0 0 0,0-1 0 0 0,-1-1 0 0 0,0 0 0 0 0,-18 10 0 0 0,3-1 0 0 0,16-12 0 0 0,1 0 0 0 0,-1 0 0 0 0,0-1 0 0 0,0-1 0 0 0,0 1 0 0 0,0-2 0 0 0,-16 3 0 0 0,-20 6 0 0 0,32-6 0 0 0,-1-2 0 0 0,1 0 0 0 0,-1 0 0 0 0,0-2 0 0 0,0 0 0 0 0,1 0 0 0 0,-1-1 0 0 0,0-1 0 0 0,0-1 0 0 0,1 0 0 0 0,-1-1 0 0 0,1 0 0 0 0,-24-9 0 0 0,1-6 0 0 0,-51-28 0 0 0,80 41 0 0 0,1 0 0 0 0,-1 0 0 0 0,1-1 0 0 0,0 0 0 0 0,0-1 0 0 0,1 1 0 0 0,-1-1 0 0 0,-5-9 0 0 0,3 1 0 0 0,7 9 0 0 0,-1 1 0 0 0,-1 0 0 0 0,1 0 0 0 0,-1 0 0 0 0,-8-9 0 0 0,6 8 0 0 0,1-1 0 0 0,0 0 0 0 0,1 0 0 0 0,-1-1 0 0 0,1 1 0 0 0,0-1 0 0 0,1 0 0 0 0,0 0 0 0 0,0 0 0 0 0,1-1 0 0 0,0 1 0 0 0,-1-14 0 0 0,-1-14 0 0 0,2-59 0 0 0,2 76 0 0 0,-1 7 0 0 0,2 0 0 0 0,-1 0 0 0 0,1 1 0 0 0,1-1 0 0 0,0 0 0 0 0,1 1 0 0 0,0-1 0 0 0,1 1 0 0 0,7-16 0 0 0,114-160 0 0 0,-117 175 0 0 0,1 0 0 0 0,1 0 0 0 0,0 1 0 0 0,1 1 0 0 0,0 0 0 0 0,1 0 0 0 0,0 1 0 0 0,0 0 0 0 0,1 1 0 0 0,0 1 0 0 0,26-11 0 0 0,-26 12 0 0 0,1 0 0 0 0,1 1 0 0 0,-1 1 0 0 0,1 1 0 0 0,-1 0 0 0 0,1 0 0 0 0,0 2 0 0 0,0 0 0 0 0,0 1 0 0 0,0 0 0 0 0,0 1 0 0 0,22 4 0 0 0,-30-2 0 0 0,0-1 0 0 0,0 1 0 0 0,0 1 0 0 0,0-1 0 0 0,0 1 0 0 0,0 0 0 0 0,-1 1 0 0 0,0 0 0 0 0,0 0 0 0 0,0 0 0 0 0,-1 0 0 0 0,0 1 0 0 0,0 0 0 0 0,0 0 0 0 0,4 8 0 0 0,1 34 0 0 0,-10 63 0 0 0,-1-103 0 0 0,-1 1 0 0 0,0-1 0 0 0,0 0 0 0 0,-1 0 0 0 0,0-1 0 0 0,0 1 0 0 0,-1 0 0 0 0,0-1 0 0 0,-10 13 0 0 0,-7 16 0 0 0,12-27 0 0 0,1 0 0 0 0,1 1 0 0 0,-1 0 0 0 0,2 1 0 0 0,-10 18 0 0 0,16-28 0 0 0,-1 0 0 0 0,1 1 0 0 0,0-1 0 0 0,-1 0 0 0 0,1 0 0 0 0,-1 0 0 0 0,1 0 0 0 0,-1 0 0 0 0,0 0 0 0 0,0 0 0 0 0,1 0 0 0 0,-1 0 0 0 0,0 0 0 0 0,0 0 0 0 0,0 0 0 0 0,0 0 0 0 0,0-1 0 0 0,0 1 0 0 0,0 0 0 0 0,0-1 0 0 0,0 1 0 0 0,-3 0 0 0 0,3 0 0 0 0,0-1 0 0 0,0 0 0 0 0,0 1 0 0 0,0-1 0 0 0,0 1 0 0 0,0 0 0 0 0,0-1 0 0 0,0 1 0 0 0,0 0 0 0 0,0 0 0 0 0,0-1 0 0 0,0 1 0 0 0,0 0 0 0 0,1 0 0 0 0,-1 0 0 0 0,0 0 0 0 0,0 2 0 0 0,1-2 0 0 0,0-1 0 0 0,0 1 0 0 0,-1-1 0 0 0,1 0 0 0 0,0 0 0 0 0,0 1 0 0 0,0-1 0 0 0,0 0 0 0 0,0 1 0 0 0,0-1 0 0 0,0 0 0 0 0,0 0 0 0 0,-1 1 0 0 0,1-1 0 0 0,0 0 0 0 0,0 0 0 0 0,0 0 0 0 0,-1 1 0 0 0,1-1 0 0 0,0 0 0 0 0,0 0 0 0 0,0 0 0 0 0,-1 1 0 0 0,1-1 0 0 0,0 0 0 0 0,-1 0 0 0 0,1 0 0 0 0,0 0 0 0 0,0 0 0 0 0,-1 0 0 0 0,1 0 0 0 0,0 0 0 0 0,-1 0 0 0 0,1 1 0 0 0,0-1 0 0 0,0 0 0 0 0,-1 0 0 0 0,1-1 0 0 0,0 1 0 0 0,-1 0 0 0 0,1 0 0 0 0,0 0 0 0 0,0 0 0 0 0,-1 0 0 0 0,1 0 0 0 0,0 0 0 0 0,-1-1 0 0 0,1 2 0 0 0,0-1 0 0 0,-1 0 0 0 0,1 0 0 0 0,0 0 0 0 0,0 0 0 0 0,-1 0 0 0 0,1 0 0 0 0,0 0 0 0 0,-1 0 0 0 0,1 0 0 0 0,0 0 0 0 0,0 0 0 0 0,-1 0 0 0 0,1 0 0 0 0,0 0 0 0 0,-1 0 0 0 0,1 0 0 0 0,0 0 0 0 0,0 0 0 0 0,-1 0 0 0 0,1-1 0 0 0,0 1 0 0 0,0 0 0 0 0,-1 0 0 0 0,1 0 0 0 0,0 0 0 0 0,0-1 0 0 0,0 1 0 0 0,-1 0 0 0 0,1 0 0 0 0,0 0 0 0 0,0-1 0 0 0,0 1 0 0 0,0 0 0 0 0,-1 0 0 0 0,1-1 0 0 0,0 1 0 0 0,0 0 0 0 0,0-1 0 0 0,0 1 0 0 0,0 0 0 0 0,0 0 0 0 0,0-1 0 0 0,0 1 0 0 0,0 0 0 0 0,0-1 0 0 0,0 1 0 0 0,0-1 0 0 0,0 1 0 0 0,0 0 0 0 0,0-1 0 0 0,0 1 0 0 0,0-1 0 0 0,0 1 0 0 0,0 0 0 0 0,0-1 0 0 0,0 1 0 0 0,0 0 0 0 0,-1-1 0 0 0,1 1 0 0 0,0-1 0 0 0,0 1 0 0 0,0 0 0 0 0,0-1 0 0 0,-1 1 0 0 0,1 0 0 0 0,0-1 0 0 0,0 1 0 0 0,0 0 0 0 0,-1 0 0 0 0,1-1 0 0 0,0 1 0 0 0,-1 0 0 0 0,1 0 0 0 0,0-1 0 0 0,-1 1 0 0 0,1 0 0 0 0,0 0 0 0 0,-1 0 0 0 0,1-1 0 0 0,0 1 0 0 0,-1 0 0 0 0,0-1 0 0 0,1 1 0 0 0,0-1 0 0 0,0 0 0 0 0,-1 1 0 0 0,1-1 0 0 0,0 0 0 0 0,0 0 0 0 0,0 1 0 0 0,0-1 0 0 0,-1 0 0 0 0,1 0 0 0 0,0 1 0 0 0,1-1 0 0 0,-1 0 0 0 0,0 0 0 0 0,0 1 0 0 0,0-1 0 0 0,0 0 0 0 0,1 0 0 0 0,-1 1 0 0 0,0-1 0 0 0,0 0 0 0 0,1 1 0 0 0,-1-1 0 0 0,1 0 0 0 0,-1 1 0 0 0,1-1 0 0 0,-1 1 0 0 0,1-1 0 0 0,-1 0 0 0 0,1 1 0 0 0,-1-1 0 0 0,1 1 0 0 0,0 0 0 0 0,-1-1 0 0 0,1 1 0 0 0,0-1 0 0 0,-1 1 0 0 0,1 0 0 0 0,0 0 0 0 0,-1-1 0 0 0,1 1 0 0 0,0 0 0 0 0,0 0 0 0 0,-1 0 0 0 0,1 0 0 0 0,1 0 0 0 0,47-10 0 0 0,-30 10 0 0 0,-17-1 0 0 0,0 1 0 0 0,1 0 0 0 0,-1 0 0 0 0,0 0 0 0 0,0 0 0 0 0,0 0 0 0 0,0 0 0 0 0,1 1 0 0 0,-1-1 0 0 0,0 1 0 0 0,0 0 0 0 0,0-1 0 0 0,0 1 0 0 0,0 0 0 0 0,3 2 0 0 0,1 0 0 0 0,1 1 0 0 0,1 1 0 0 0,-1-1 0 0 0,0 1 0 0 0,10 10 0 0 0,1-2 0 0 0,-13-8 0 0 0,1 1 0 0 0,-1-1 0 0 0,0 1 0 0 0,0 0 0 0 0,-1 1 0 0 0,0-1 0 0 0,0 1 0 0 0,-1-1 0 0 0,1 1 0 0 0,3 15 0 0 0,3-1 0 0 0,-7-10 0 0 0,0 0 0 0 0,0 0 0 0 0,-1 0 0 0 0,-1 0 0 0 0,0 0 0 0 0,0 0 0 0 0,-1 0 0 0 0,-1 0 0 0 0,-1 13 0 0 0,0 8 0 0 0,2-28 0 0 0,0 1 0 0 0,-1 0 0 0 0,0-1 0 0 0,0 1 0 0 0,0-1 0 0 0,0 1 0 0 0,-1-1 0 0 0,0 0 0 0 0,0 1 0 0 0,0-1 0 0 0,0 0 0 0 0,-5 6 0 0 0,-11 21 0 0 0,12-19 0 0 0,-1-1 0 0 0,0 0 0 0 0,-1-1 0 0 0,0 1 0 0 0,-1-1 0 0 0,-13 12 0 0 0,-20 23 0 0 0,32-32 0 0 0,8-10 0 0 0,0 0 0 0 0,-1 0 0 0 0,1 0 0 0 0,-1-1 0 0 0,0 1 0 0 0,1-1 0 0 0,-1 1 0 0 0,0-1 0 0 0,-1 0 0 0 0,1 0 0 0 0,0 0 0 0 0,-1-1 0 0 0,1 1 0 0 0,-1-1 0 0 0,-3 1 0 0 0,-5 3 0 0 0,6-4 0 0 0,0 1 0 0 0,-1 1 0 0 0,2-1 0 0 0,-1 1 0 0 0,0 0 0 0 0,-9 7 0 0 0,-8 4 0 0 0,-2 0 0 0 0,0-2 0 0 0,0-1 0 0 0,-1 0 0 0 0,0-2 0 0 0,-44 8 0 0 0,47-12 0 0 0,-1-2 0 0 0,1-1 0 0 0,-1-1 0 0 0,0 0 0 0 0,0-2 0 0 0,1-1 0 0 0,-1-1 0 0 0,0-1 0 0 0,-24-8 0 0 0,20 2 0 0 0,1-1 0 0 0,0-2 0 0 0,1-1 0 0 0,0-1 0 0 0,-42-33 0 0 0,17 13 0 0 0,34 23 0 0 0,1 0 0 0 0,0 0 0 0 0,1-2 0 0 0,0 0 0 0 0,1-1 0 0 0,1 0 0 0 0,-18-27 0 0 0,3 8 0 0 0,24 31 0 0 0,0-1 0 0 0,1 1 0 0 0,-1-1 0 0 0,1 0 0 0 0,0 0 0 0 0,0 0 0 0 0,1-1 0 0 0,-1 1 0 0 0,1-1 0 0 0,0 0 0 0 0,0 1 0 0 0,-2-10 0 0 0,-3-31 0 0 0,1 10 0 0 0,-2-49 0 0 0,8 73 0 0 0,0 0 0 0 0,1 0 0 0 0,0 1 0 0 0,1-1 0 0 0,0 0 0 0 0,0 1 0 0 0,1 0 0 0 0,1 0 0 0 0,4-11 0 0 0,12-21 0 0 0,2 0 0 0 0,2 2 0 0 0,1 1 0 0 0,2 0 0 0 0,2 2 0 0 0,58-58 0 0 0,-48 59 0 0 0,-18 15 0 0 0,0 1 0 0 0,2 1 0 0 0,0 0 0 0 0,2 2 0 0 0,46-25 0 0 0,-18 17 0 0 0,-38 16 0 0 0,1 2 0 0 0,0 0 0 0 0,31-8 0 0 0,12-3 0 0 0,-46 14 0 0 0,0 0 0 0 0,0 0 0 0 0,0 1 0 0 0,1 1 0 0 0,14-1 0 0 0,40-1 0 0 0,-33 1 0 0 0,0 1 0 0 0,1 2 0 0 0,-1 2 0 0 0,44 7 0 0 0,-68-6 0 0 0,0 2 0 0 0,-1-1 0 0 0,1 1 0 0 0,-1 0 0 0 0,0 1 0 0 0,-1 0 0 0 0,1 1 0 0 0,10 10 0 0 0,54 56 0 0 0,-71-69 0 0 0,0 0 0 0 0,-1 0 0 0 0,1 0 0 0 0,-1 1 0 0 0,1-1 0 0 0,-1 1 0 0 0,0 0 0 0 0,-1 0 0 0 0,1 0 0 0 0,-1-1 0 0 0,0 7 0 0 0,10 25 0 0 0,-5-21 0 0 0,0 1 0 0 0,-2 0 0 0 0,0 0 0 0 0,0 0 0 0 0,1 28 0 0 0,-1 87 0 0 0,-6-77 0 0 0,-1 0 0 0 0,-4 0 0 0 0,-1-1 0 0 0,-17 55 0 0 0,-3-16 0 0 0,-53 118 0 0 0,64-169 0 0 0,-21 47 0 0 0,-54 93 0 0 0,61-135 0 0 0,-2-2 0 0 0,-2-1 0 0 0,-2-2 0 0 0,-47 41 0 0 0,65-66 0 0 0,1-2 0 0 0,-37 22 0 0 0,42-28 0 0 0,4-3 0 0 0,0-1 0 0 0,-1 1 0 0 0,0-2 0 0 0,1 1 0 0 0,-1-1 0 0 0,-17 2 0 0 0,-4 2 0 0 0,10-2 0 0 0,0-1 0 0 0,-29 2 0 0 0,43-6 0 0 0,-1 0 0 0 0,1 0 0 0 0,-1 0 0 0 0,1-1 0 0 0,0 0 0 0 0,-1 0 0 0 0,1 0 0 0 0,0-1 0 0 0,0-1 0 0 0,0 1 0 0 0,-6-4 0 0 0,-39-25 0 0 0,3-2 0 0 0,-59-50 0 0 0,94 71 0 0 0,1 0 0 0 0,0-1 0 0 0,1-1 0 0 0,1 0 0 0 0,0-1 0 0 0,1 0 0 0 0,1 0 0 0 0,0-1 0 0 0,1 0 0 0 0,0-1 0 0 0,2 0 0 0 0,-7-23 0 0 0,4 2 0 0 0,2-1 0 0 0,2 0 0 0 0,1 0 0 0 0,3 0 0 0 0,0 0 0 0 0,3 0 0 0 0,11-71 0 0 0,-7 86 0 0 0,1 1 0 0 0,1 0 0 0 0,15-29 0 0 0,-5 10 0 0 0,10-13 0 0 0,3 2 0 0 0,2 1 0 0 0,56-68 0 0 0,-63 86 0 0 0,1 2 0 0 0,1 2 0 0 0,1 0 0 0 0,2 2 0 0 0,1 1 0 0 0,1 2 0 0 0,1 1 0 0 0,2 1 0 0 0,0 2 0 0 0,1 2 0 0 0,46-17 0 0 0,-62 29 0 0 0,0 2 0 0 0,0 1 0 0 0,24-2 0 0 0,0 0 0 0 0,-17 2 0 0 0,0 1 0 0 0,0 2 0 0 0,0 1 0 0 0,0 1 0 0 0,-1 1 0 0 0,55 12 0 0 0,-65-8 0 0 0,0 0 0 0 0,0 1 0 0 0,-1 1 0 0 0,0 0 0 0 0,0 1 0 0 0,-1 1 0 0 0,-1 0 0 0 0,1 1 0 0 0,13 15 0 0 0,-25-23 0 0 0,0 1 0 0 0,0-1 0 0 0,0 1 0 0 0,0 0 0 0 0,-1-1 0 0 0,1 1 0 0 0,1 5 0 0 0,13 21 0 0 0,-3-13 0 0 0,-11-14 0 0 0,1 1 0 0 0,-1 0 0 0 0,0 0 0 0 0,0 0 0 0 0,-1 0 0 0 0,1 1 0 0 0,-1-1 0 0 0,0 1 0 0 0,0-1 0 0 0,1 6 0 0 0,9 44 0 0 0,-2-1 0 0 0,-3 1 0 0 0,-2 1 0 0 0,-4 107 0 0 0,-3-139 0 0 0,-2 1 0 0 0,0-1 0 0 0,-2 1 0 0 0,-1-2 0 0 0,-17 42 0 0 0,3-18 0 0 0,-44 70 0 0 0,54-99 0 0 0,-1-1 0 0 0,0 1 0 0 0,-2-2 0 0 0,1 0 0 0 0,-2-1 0 0 0,0 0 0 0 0,0-1 0 0 0,-34 21 0 0 0,18-17 0 0 0,21-11 0 0 0,0 0 0 0 0,0-1 0 0 0,-1 0 0 0 0,0-1 0 0 0,-18 5 0 0 0,1-3 0 0 0,-3 2 0 0 0,-46 4 0 0 0,67-11 0 0 0,0-1 0 0 0,1 0 0 0 0,-1 0 0 0 0,0-1 0 0 0,0 0 0 0 0,1-1 0 0 0,-1 0 0 0 0,0-1 0 0 0,-11-4 0 0 0,-6-6 0 0 0,0-2 0 0 0,1 0 0 0 0,1-2 0 0 0,0 0 0 0 0,1-2 0 0 0,-35-36 0 0 0,12 5 0 0 0,-75-108 0 0 0,108 137 0 0 0,2-2 0 0 0,1 1 0 0 0,1-2 0 0 0,-8-25 0 0 0,2 7 0 0 0,7 11 0 0 0,2-1 0 0 0,0 0 0 0 0,3 0 0 0 0,0-1 0 0 0,2 1 0 0 0,4-45 0 0 0,-2 48 0 0 0,1 10 0 0 0,1 1 0 0 0,0-1 0 0 0,2 0 0 0 0,0 1 0 0 0,1 0 0 0 0,1 0 0 0 0,13-28 0 0 0,72-119 0 0 0,-48 92 0 0 0,-20 36 0 0 0,1 1 0 0 0,2 1 0 0 0,1 1 0 0 0,2 2 0 0 0,2 0 0 0 0,0 2 0 0 0,2 2 0 0 0,48-33 0 0 0,-47 41 0 0 0,0 2 0 0 0,68-25 0 0 0,-81 36 0 0 0,-1 2 0 0 0,1 0 0 0 0,-1 2 0 0 0,24-2 0 0 0,3 0 0 0 0,135-14 0 0 0,-156 19 0 0 0,0 0 0 0 0,0 1 0 0 0,0 2 0 0 0,51 11 0 0 0,-64-10 0 0 0,1 1 0 0 0,-1 1 0 0 0,-1 0 0 0 0,14 9 0 0 0,0 0 0 0 0,-17-10 0 0 0,-1 0 0 0 0,0 1 0 0 0,0 1 0 0 0,0-1 0 0 0,-1 1 0 0 0,0 0 0 0 0,-1 1 0 0 0,9 11 0 0 0,40 73 0 0 0,-48-80 0 0 0,-1 3 0 0 0,0 1 0 0 0,-1-1 0 0 0,0 1 0 0 0,-1 0 0 0 0,2 28 0 0 0,3 7 0 0 0,-2-20 0 0 0,-2 1 0 0 0,-2-1 0 0 0,-1 1 0 0 0,-2 39 0 0 0,-21 119 0 0 0,7-85 0 0 0,8-71 0 0 0,-1-1 0 0 0,-2 1 0 0 0,-1-2 0 0 0,-17 37 0 0 0,0 1 0 0 0,19-50 0 0 0,-1 0 0 0 0,-1 0 0 0 0,-1-1 0 0 0,0-1 0 0 0,-2 1 0 0 0,0-2 0 0 0,-1 0 0 0 0,-1 0 0 0 0,0-2 0 0 0,-34 27 0 0 0,42-38 0 0 0,-1-1 0 0 0,1 0 0 0 0,-1-1 0 0 0,1 0 0 0 0,-1 0 0 0 0,0-1 0 0 0,0 1 0 0 0,0-2 0 0 0,0 1 0 0 0,0-1 0 0 0,-15-2 0 0 0,1 1 0 0 0,17 1 0 0 0,1 0 0 0 0,0-1 0 0 0,0 0 0 0 0,0 0 0 0 0,0 0 0 0 0,0-1 0 0 0,0 1 0 0 0,0-1 0 0 0,0 0 0 0 0,0 0 0 0 0,1 0 0 0 0,-1 0 0 0 0,1-1 0 0 0,-1 1 0 0 0,-3-5 0 0 0,-45-55 0 0 0,26 28 0 0 0,-22-25 0 0 0,-71-116 0 0 0,113 164 0 0 0,1-1 0 0 0,0 0 0 0 0,1 0 0 0 0,-4-14 0 0 0,-7-21 0 0 0,3 19 0 0 0,7 16 0 0 0,0 0 0 0 0,0 0 0 0 0,1 0 0 0 0,1-1 0 0 0,-3-20 0 0 0,-3-34 0 0 0,3 32 0 0 0,-1-58 0 0 0,7 44 0 0 0,-2 20 0 0 0,2-1 0 0 0,1 0 0 0 0,1 0 0 0 0,13-56 0 0 0,6 18 0 0 0,3 1 0 0 0,3 1 0 0 0,3 2 0 0 0,48-77 0 0 0,-73 132 0 0 0,54-78 0 0 0,-52 77 0 0 0,1 0 0 0 0,0 1 0 0 0,0 0 0 0 0,1 1 0 0 0,0 0 0 0 0,14-9 0 0 0,-9 9 0 0 0,21-14 0 0 0,45-19 0 0 0,-66 35 0 0 0,1 1 0 0 0,1 0 0 0 0,-1 1 0 0 0,1 0 0 0 0,-1 2 0 0 0,25-2 0 0 0,-17 2 0 0 0,0 2 0 0 0,0 0 0 0 0,38 7 0 0 0,-50-5 0 0 0,0 1 0 0 0,0 1 0 0 0,0 0 0 0 0,0 1 0 0 0,-1 0 0 0 0,1 0 0 0 0,-1 1 0 0 0,-1 1 0 0 0,15 12 0 0 0,-1 2 0 0 0,-1 1 0 0 0,-2 1 0 0 0,0 0 0 0 0,25 41 0 0 0,-8-11 0 0 0,-34-48 0 0 0,0 0 0 0 0,0 0 0 0 0,-1 0 0 0 0,0 0 0 0 0,0 1 0 0 0,2 8 0 0 0,6 14 0 0 0,1 1 0 0 0,-2-1 0 0 0,-1 2 0 0 0,6 36 0 0 0,-2-6 0 0 0,-2-3 0 0 0,-3 1 0 0 0,-3 1 0 0 0,-5 94 0 0 0,0-58 0 0 0,0-68 0 0 0,-2 0 0 0 0,0 0 0 0 0,-2 0 0 0 0,-1-1 0 0 0,-1 0 0 0 0,-19 46 0 0 0,14-52 0 0 0,0-1 0 0 0,-2 0 0 0 0,0-1 0 0 0,-2 0 0 0 0,0-1 0 0 0,-33 26 0 0 0,49-42 0 0 0,-10 6 0 0 0,0-1 0 0 0,0 0 0 0 0,0 0 0 0 0,-1-1 0 0 0,0 0 0 0 0,0-1 0 0 0,0 0 0 0 0,-1-1 0 0 0,1 0 0 0 0,-1-1 0 0 0,0 0 0 0 0,0-1 0 0 0,0 0 0 0 0,1-1 0 0 0,-1 0 0 0 0,-23-4 0 0 0,-4-15 0 0 0,14 6 0 0 0,10 6 0 0 0,0-1 0 0 0,0 0 0 0 0,1 0 0 0 0,0-2 0 0 0,1 0 0 0 0,0 0 0 0 0,-18-20 0 0 0,-77-95 0 0 0,83 93 0 0 0,11 15 0 0 0,1-1 0 0 0,1-1 0 0 0,0 1 0 0 0,1-2 0 0 0,2 0 0 0 0,0 0 0 0 0,1 0 0 0 0,-9-38 0 0 0,-2-2 0 0 0,12 44 0 0 0,2-1 0 0 0,0 0 0 0 0,-4-32 0 0 0,2-22 0 0 0,4 0 0 0 0,7-85 0 0 0,-2 144 0 0 0,0 0 0 0 0,1 0 0 0 0,0 1 0 0 0,1-1 0 0 0,1 1 0 0 0,8-16 0 0 0,4-12 0 0 0,32-61 0 0 0,-13 30 0 0 0,-27 55 0 0 0,1 0 0 0 0,0 0 0 0 0,1 1 0 0 0,0 0 0 0 0,1 1 0 0 0,19-16 0 0 0,15-17 0 0 0,-37 37 0 0 0,1 1 0 0 0,0 0 0 0 0,0 1 0 0 0,0 0 0 0 0,1 1 0 0 0,0 0 0 0 0,0 1 0 0 0,1 0 0 0 0,18-5 0 0 0,7-1 0 0 0,67-10 0 0 0,-80 18 0 0 0,1 1 0 0 0,-1 1 0 0 0,40 4 0 0 0,-52-2 0 0 0,0 1 0 0 0,0 0 0 0 0,0 1 0 0 0,0 0 0 0 0,-1 0 0 0 0,1 2 0 0 0,-1-1 0 0 0,0 1 0 0 0,10 7 0 0 0,30 19 0 0 0,-40-26 0 0 0,-1 1 0 0 0,1-1 0 0 0,-1 2 0 0 0,-1 0 0 0 0,1 0 0 0 0,-2 1 0 0 0,1 0 0 0 0,-1 0 0 0 0,14 18 0 0 0,10 28 0 0 0,15 32 0 0 0,-45-78 0 0 0,0-1 0 0 0,0 1 0 0 0,0 0 0 0 0,-1-1 0 0 0,0 10 0 0 0,6 27 0 0 0,4-1 0 0 0,-2 0 0 0 0,7 82 0 0 0,-9-54 0 0 0,-4 0 0 0 0,-2 0 0 0 0,-4 0 0 0 0,-12 71 0 0 0,5-69 0 0 0,7-48 0 0 0,0-1 0 0 0,-2 1 0 0 0,0-1 0 0 0,-11 27 0 0 0,-27 57 0 0 0,41-105 0 0 0,1-1 0 0 0,-1 1 0 0 0,1-1 0 0 0,-1 1 0 0 0,0-1 0 0 0,0 0 0 0 0,0 0 0 0 0,0 0 0 0 0,0 0 0 0 0,-1 0 0 0 0,1 0 0 0 0,-4 1 0 0 0,-14 13 0 0 0,17-13 0 0 0,-1 0 0 0 0,1 0 0 0 0,-1-1 0 0 0,0 1 0 0 0,0-1 0 0 0,0 0 0 0 0,-1 0 0 0 0,1-1 0 0 0,0 1 0 0 0,-1-1 0 0 0,1 0 0 0 0,-1 0 0 0 0,-7 0 0 0 0,-60 3 0 0 0,71-4 0 0 0,-14-1 0 0 0,1-1 0 0 0,0 0 0 0 0,0-1 0 0 0,0 0 0 0 0,1-2 0 0 0,-1 1 0 0 0,1-2 0 0 0,0 0 0 0 0,0 0 0 0 0,1-1 0 0 0,0-1 0 0 0,0 0 0 0 0,-20-18 0 0 0,-12-15 0 0 0,2-1 0 0 0,-38-50 0 0 0,49 55 0 0 0,11 15 0 0 0,2-2 0 0 0,1 0 0 0 0,0-1 0 0 0,-20-44 0 0 0,20 30 0 0 0,-39-107 0 0 0,49 124 0 0 0,2-1 0 0 0,0 1 0 0 0,1-1 0 0 0,-1-44 0 0 0,5 50 0 0 0,-1 7 0 0 0,1 0 0 0 0,0 0 0 0 0,1 0 0 0 0,0-1 0 0 0,0 1 0 0 0,1 0 0 0 0,0 1 0 0 0,1-1 0 0 0,0 0 0 0 0,5-10 0 0 0,34-67 0 0 0,-35 67 0 0 0,1 2 0 0 0,0-1 0 0 0,2 2 0 0 0,0-1 0 0 0,1 1 0 0 0,1 0 0 0 0,0 1 0 0 0,1 1 0 0 0,18-17 0 0 0,-18 20 0 0 0,1 1 0 0 0,-1 1 0 0 0,2 0 0 0 0,-1 1 0 0 0,1 1 0 0 0,1 0 0 0 0,-1 1 0 0 0,1 0 0 0 0,28-7 0 0 0,-14 8 0 0 0,-1 2 0 0 0,1 0 0 0 0,1 2 0 0 0,-1 2 0 0 0,0 0 0 0 0,0 2 0 0 0,0 1 0 0 0,54 13 0 0 0,-66-9 0 0 0,0 0 0 0 0,0 0 0 0 0,-1 2 0 0 0,19 12 0 0 0,13 6 0 0 0,-41-24 0 0 0,0 1 0 0 0,0-1 0 0 0,-1 1 0 0 0,1 1 0 0 0,-1 0 0 0 0,0 0 0 0 0,0 0 0 0 0,-1 1 0 0 0,0 0 0 0 0,0 0 0 0 0,10 13 0 0 0,-14-16 0 0 0,13 22 0 0 0,35 41 0 0 0,-33-45 0 0 0,0 2 0 0 0,-2 0 0 0 0,-1 1 0 0 0,14 29 0 0 0,39 111 0 0 0,-60-140 0 0 0,-1-1 0 0 0,6 39 0 0 0,-7-32 0 0 0,7 45 0 0 0,-3 0 0 0 0,0 98 0 0 0,-9-135 0 0 0,-4 108 0 0 0,3-135 0 0 0,-1 1 0 0 0,0 0 0 0 0,0-1 0 0 0,-1 1 0 0 0,-1-1 0 0 0,0 0 0 0 0,0 0 0 0 0,-1 0 0 0 0,-8 13 0 0 0,-6 12 0 0 0,17-33 0 0 0,1 1 0 0 0,-1 0 0 0 0,0-1 0 0 0,0 0 0 0 0,0 1 0 0 0,0-1 0 0 0,0 0 0 0 0,-1 0 0 0 0,1 0 0 0 0,-1 0 0 0 0,0 0 0 0 0,0-1 0 0 0,0 1 0 0 0,0-1 0 0 0,-5 3 0 0 0,0-2 0 0 0,1 1 0 0 0,-1-1 0 0 0,0-1 0 0 0,0 0 0 0 0,0 0 0 0 0,0-1 0 0 0,0 1 0 0 0,0-2 0 0 0,0 1 0 0 0,0-1 0 0 0,-1-1 0 0 0,1 1 0 0 0,0-1 0 0 0,0-1 0 0 0,0 1 0 0 0,0-1 0 0 0,0-1 0 0 0,-10-4 0 0 0,15 6 0 0 0,1 0 0 0 0,0 0 0 0 0,-1 0 0 0 0,1-1 0 0 0,0 1 0 0 0,0 0 0 0 0,0-1 0 0 0,0 1 0 0 0,0-1 0 0 0,0 0 0 0 0,0 0 0 0 0,1 0 0 0 0,-1 0 0 0 0,-1-3 0 0 0,-11-11 0 0 0,-15-5 0 0 0,20 11 0 0 0,1-1 0 0 0,0-1 0 0 0,-9-16 0 0 0,-13-19 0 0 0,19 30 0 0 0,1-1 0 0 0,0 0 0 0 0,1-1 0 0 0,1 0 0 0 0,1 0 0 0 0,1 0 0 0 0,-7-39 0 0 0,6 9 0 0 0,1 1 0 0 0,2-63 0 0 0,5 94 0 0 0,1 0 0 0 0,0 0 0 0 0,2 0 0 0 0,0 1 0 0 0,1 0 0 0 0,0 0 0 0 0,13-25 0 0 0,-4 12 0 0 0,2 0 0 0 0,39-53 0 0 0,-48 73 0 0 0,-2 2 0 0 0,0-1 0 0 0,1 1 0 0 0,0 1 0 0 0,0-1 0 0 0,9-6 0 0 0,18-5 0 0 0,-17 0 0 0 0,-15 16 0 0 0,0 0 0 0 0,1 0 0 0 0,-1 1 0 0 0,1-1 0 0 0,0 0 0 0 0,0 1 0 0 0,0-1 0 0 0,0 1 0 0 0,0-1 0 0 0,0 1 0 0 0,0 0 0 0 0,0 0 0 0 0,0 0 0 0 0,0 0 0 0 0,1 0 0 0 0,-1 1 0 0 0,3-1 0 0 0,60-18 0 0 0,-50 13 0 0 0,0 1 0 0 0,1 0 0 0 0,-1 1 0 0 0,1 1 0 0 0,0 1 0 0 0,-1 0 0 0 0,1 1 0 0 0,0 0 0 0 0,0 2 0 0 0,0 0 0 0 0,20 3 0 0 0,-24 1 0 0 0,0 0 0 0 0,0 0 0 0 0,0 1 0 0 0,0 1 0 0 0,-1 0 0 0 0,0 0 0 0 0,-1 1 0 0 0,1 1 0 0 0,-2 0 0 0 0,15 16 0 0 0,12 13 0 0 0,-30-33 0 0 0,0 1 0 0 0,-1 0 0 0 0,0 0 0 0 0,0 1 0 0 0,7 12 0 0 0,4 7 0 0 0,-1 0 0 0 0,-1 1 0 0 0,-1 1 0 0 0,-1 0 0 0 0,-2 1 0 0 0,9 35 0 0 0,-18-60 0 0 0,11 54 0 0 0,-2 0 0 0 0,3 105 0 0 0,-12-135 0 0 0,0-15 0 0 0,0 1 0 0 0,-1 0 0 0 0,-1-1 0 0 0,0 1 0 0 0,-1-1 0 0 0,0 1 0 0 0,-1-1 0 0 0,-1 0 0 0 0,0 0 0 0 0,-10 23 0 0 0,11-31 0 0 0,-1 1 0 0 0,0 0 0 0 0,-1-1 0 0 0,1 0 0 0 0,-1 0 0 0 0,0 0 0 0 0,0-1 0 0 0,-1 0 0 0 0,1 0 0 0 0,-11 6 0 0 0,13-9 0 0 0,1 1 0 0 0,-1-1 0 0 0,0 0 0 0 0,-1 0 0 0 0,1 0 0 0 0,0-1 0 0 0,0 1 0 0 0,0-1 0 0 0,0 0 0 0 0,-1 1 0 0 0,1-1 0 0 0,0-1 0 0 0,0 1 0 0 0,0 0 0 0 0,-1-1 0 0 0,1 0 0 0 0,0 1 0 0 0,0-1 0 0 0,0-1 0 0 0,0 1 0 0 0,0 0 0 0 0,-5-4 0 0 0,-9-9 0 0 0,1 0 0 0 0,0-2 0 0 0,1 1 0 0 0,0-2 0 0 0,1 0 0 0 0,1-1 0 0 0,1 0 0 0 0,1-1 0 0 0,-15-33 0 0 0,16 31 0 0 0,1 1 0 0 0,1-2 0 0 0,1 1 0 0 0,1-1 0 0 0,1 0 0 0 0,-3-24 0 0 0,4 3 0 0 0,3-51 0 0 0,2 78 0 0 0,0 0 0 0 0,2 0 0 0 0,-1 0 0 0 0,2 0 0 0 0,0 0 0 0 0,9-21 0 0 0,5-6 0 0 0,2 1 0 0 0,1 1 0 0 0,2 1 0 0 0,44-56 0 0 0,-48 82 0 0 0,-11 0 0 0 0,-8 13 0 0 0,1 0 0 0 0,-1 0 0 0 0,1 0 0 0 0,0 0 0 0 0,-1-1 0 0 0,1 1 0 0 0,0 1 0 0 0,0-1 0 0 0,-1 0 0 0 0,1 0 0 0 0,0 0 0 0 0,0 0 0 0 0,0 1 0 0 0,0-1 0 0 0,0 0 0 0 0,0 1 0 0 0,0-1 0 0 0,1 1 0 0 0,-1-1 0 0 0,0 1 0 0 0,0-1 0 0 0,0 1 0 0 0,0 0 0 0 0,2-1 0 0 0,-2 1 0 0 0,0 0 0 0 0,-1 0 0 0 0,1 0 0 0 0,0-1 0 0 0,0 1 0 0 0,-1 0 0 0 0,1-1 0 0 0,0 1 0 0 0,-1 0 0 0 0,1-1 0 0 0,0 1 0 0 0,-1-1 0 0 0,1 1 0 0 0,-1-1 0 0 0,1 1 0 0 0,-1-1 0 0 0,1 0 0 0 0,-1 1 0 0 0,1-1 0 0 0,-1 0 0 0 0,1-1 0 0 0,8-8 0 0 0,-2 7 0 0 0,-1 1 0 0 0,1-1 0 0 0,0 1 0 0 0,0 1 0 0 0,0-1 0 0 0,0 1 0 0 0,1 0 0 0 0,-1 1 0 0 0,0 0 0 0 0,0 0 0 0 0,0 0 0 0 0,1 1 0 0 0,-1 0 0 0 0,0 0 0 0 0,0 1 0 0 0,0 0 0 0 0,0 0 0 0 0,-1 1 0 0 0,1 0 0 0 0,-1 0 0 0 0,1 1 0 0 0,-1-1 0 0 0,0 1 0 0 0,0 1 0 0 0,-1-1 0 0 0,1 1 0 0 0,-1 0 0 0 0,0 0 0 0 0,0 0 0 0 0,-1 1 0 0 0,8 11 0 0 0,31 52 0 0 0,-32-54 0 0 0,0 0 0 0 0,-1 1 0 0 0,-1 0 0 0 0,-1 1 0 0 0,0 0 0 0 0,7 26 0 0 0,7 30 0 0 0,-15-51 0 0 0,0 1 0 0 0,-1 0 0 0 0,-1 0 0 0 0,4 48 0 0 0,0 231 0 0 0,-11-268 0 0 0,-1 0 0 0 0,-2 0 0 0 0,-1-1 0 0 0,-1 0 0 0 0,-2 0 0 0 0,-1-1 0 0 0,-16 33 0 0 0,23-60 0 0 0,0 0 0 0 0,-1-1 0 0 0,0 1 0 0 0,0-1 0 0 0,0 0 0 0 0,0 0 0 0 0,-1 0 0 0 0,1 0 0 0 0,-1-1 0 0 0,0 0 0 0 0,0 0 0 0 0,-7 3 0 0 0,7-3 0 0 0,3-2 0 0 0,0 0 0 0 0,-1 0 0 0 0,1-1 0 0 0,-1 1 0 0 0,1-1 0 0 0,-1 1 0 0 0,1-1 0 0 0,0 0 0 0 0,-1 0 0 0 0,1 0 0 0 0,-1 0 0 0 0,1-1 0 0 0,-1 1 0 0 0,1-1 0 0 0,-1 1 0 0 0,1-1 0 0 0,0 0 0 0 0,-1 0 0 0 0,1 0 0 0 0,0 0 0 0 0,0 0 0 0 0,-1 0 0 0 0,1-1 0 0 0,0 1 0 0 0,0-1 0 0 0,-1-1 0 0 0,-5-4 0 0 0,1 0 0 0 0,0 0 0 0 0,1 0 0 0 0,0-1 0 0 0,-11-16 0 0 0,7 1 0 0 0,0 0 0 0 0,2 0 0 0 0,-7-28 0 0 0,-10-28 0 0 0,21 66 0 0 0,1 0 0 0 0,-1 0 0 0 0,2-1 0 0 0,0 1 0 0 0,0-1 0 0 0,2 1 0 0 0,1-27 0 0 0,4-2 0 0 0,12-49 0 0 0,-6 38 0 0 0,-9 44 0 0 0,1-1 0 0 0,0 0 0 0 0,1 1 0 0 0,0 0 0 0 0,0 0 0 0 0,11-15 0 0 0,-2 0 0 0 0,13-9 0 0 0,-22 28 0 0 0,1 0 0 0 0,-1 0 0 0 0,0 0 0 0 0,-1 0 0 0 0,1-1 0 0 0,-1 1 0 0 0,0-1 0 0 0,3-10 0 0 0,-3 12 0 0 0,-1 0 0 0 0,1 1 0 0 0,0-1 0 0 0,0 1 0 0 0,0 0 0 0 0,0 0 0 0 0,0 0 0 0 0,1 0 0 0 0,0 1 0 0 0,-1-1 0 0 0,1 1 0 0 0,0 0 0 0 0,0 0 0 0 0,0 0 0 0 0,0 1 0 0 0,1-1 0 0 0,4 0 0 0 0,33-16 0 0 0,-31 13 0 0 0,1 1 0 0 0,0 0 0 0 0,0 1 0 0 0,21-3 0 0 0,14 7 0 0 0,-46-1 0 0 0,1 0 0 0 0,-1 1 0 0 0,0-1 0 0 0,1 1 0 0 0,-1-1 0 0 0,1 1 0 0 0,-1 0 0 0 0,0-1 0 0 0,0 1 0 0 0,1 0 0 0 0,-1 0 0 0 0,0 0 0 0 0,0 0 0 0 0,0 0 0 0 0,0 0 0 0 0,0 0 0 0 0,0 0 0 0 0,0 0 0 0 0,0 1 0 0 0,0-1 0 0 0,-1 0 0 0 0,2 2 0 0 0,-2-1 0 0 0,1 0 0 0 0,0 0 0 0 0,0 0 0 0 0,-1 0 0 0 0,1-1 0 0 0,1 1 0 0 0,-1 0 0 0 0,0 0 0 0 0,0-1 0 0 0,1 1 0 0 0,-1-1 0 0 0,1 1 0 0 0,-1-1 0 0 0,1 0 0 0 0,-1 0 0 0 0,1 1 0 0 0,0-1 0 0 0,3 1 0 0 0,28 24 0 0 0,-22-14 0 0 0,-1 2 0 0 0,0-1 0 0 0,-1 1 0 0 0,0 1 0 0 0,-1 0 0 0 0,-1 0 0 0 0,-1 1 0 0 0,0-1 0 0 0,0 1 0 0 0,2 19 0 0 0,34 115 0 0 0,-37-97 0 0 0,-5-41 0 0 0,1 0 0 0 0,0 0 0 0 0,5 19 0 0 0,2 8 0 0 0,-2 1 0 0 0,-2 0 0 0 0,-1 1 0 0 0,-3 43 0 0 0,0-74 0 0 0,0 2 0 0 0,-1-1 0 0 0,-1 0 0 0 0,0 1 0 0 0,-1-1 0 0 0,0 0 0 0 0,-5 11 0 0 0,-8 37 0 0 0,15-56 0 0 0,0 0 0 0 0,0 0 0 0 0,-1 0 0 0 0,1 0 0 0 0,-1-1 0 0 0,1 1 0 0 0,-1 0 0 0 0,0-1 0 0 0,0 0 0 0 0,-1 1 0 0 0,1-1 0 0 0,0 0 0 0 0,-1 0 0 0 0,1 0 0 0 0,-1 0 0 0 0,1-1 0 0 0,-1 1 0 0 0,0-1 0 0 0,0 0 0 0 0,0 1 0 0 0,0-1 0 0 0,0-1 0 0 0,-4 2 0 0 0,5-1 0 0 0,0 0 0 0 0,-1-1 0 0 0,1 1 0 0 0,0-1 0 0 0,0 1 0 0 0,-1-1 0 0 0,1 0 0 0 0,0 0 0 0 0,-1 0 0 0 0,1 0 0 0 0,0 0 0 0 0,-1-1 0 0 0,1 1 0 0 0,0-1 0 0 0,-1 1 0 0 0,1-1 0 0 0,0 0 0 0 0,0 0 0 0 0,0 0 0 0 0,0 0 0 0 0,0 0 0 0 0,0 0 0 0 0,0-1 0 0 0,0 1 0 0 0,0-1 0 0 0,1 1 0 0 0,-1-1 0 0 0,0 0 0 0 0,1 0 0 0 0,0 1 0 0 0,-1-1 0 0 0,-1-4 0 0 0,-27-60 0 0 0,22 51 0 0 0,1 1 0 0 0,0-1 0 0 0,2-1 0 0 0,-1 1 0 0 0,2-1 0 0 0,-3-17 0 0 0,3 5 0 0 0,2 1 0 0 0,2-55 0 0 0,1 71 0 0 0,0 1 0 0 0,1-1 0 0 0,0 0 0 0 0,1 1 0 0 0,1 0 0 0 0,-1-1 0 0 0,1 1 0 0 0,1 1 0 0 0,0-1 0 0 0,10-14 0 0 0,-5 13 0 0 0,-8 9 0 0 0,0 1 0 0 0,-1-1 0 0 0,1 0 0 0 0,-1 0 0 0 0,0 1 0 0 0,0-1 0 0 0,1 0 0 0 0,-1 0 0 0 0,0-1 0 0 0,-1 1 0 0 0,1 0 0 0 0,0 0 0 0 0,0 0 0 0 0,-1 0 0 0 0,1-4 0 0 0,-1 4 0 0 0,1 0 0 0 0,-1 0 0 0 0,1 0 0 0 0,0 0 0 0 0,0 0 0 0 0,0 0 0 0 0,0 0 0 0 0,0 1 0 0 0,0-1 0 0 0,0 0 0 0 0,1 0 0 0 0,-1 1 0 0 0,1-1 0 0 0,-1 1 0 0 0,1-1 0 0 0,-1 1 0 0 0,3-1 0 0 0,13-13 0 0 0,0-13 0 0 0,49-34 0 0 0,-63 59 0 0 0,0 1 0 0 0,1-1 0 0 0,-1 1 0 0 0,1 0 0 0 0,-1 0 0 0 0,1 1 0 0 0,-1-1 0 0 0,1 1 0 0 0,0 0 0 0 0,0-1 0 0 0,0 2 0 0 0,0-1 0 0 0,0 0 0 0 0,0 1 0 0 0,0 0 0 0 0,4 0 0 0 0,-1 0 0 0 0,0 0 0 0 0,-1 1 0 0 0,1 0 0 0 0,0 0 0 0 0,-1 0 0 0 0,1 1 0 0 0,0 0 0 0 0,-1 0 0 0 0,10 6 0 0 0,45 43 0 0 0,-60-50 0 0 0,0-1 0 0 0,0 1 0 0 0,0 0 0 0 0,-1-1 0 0 0,1 1 0 0 0,0 0 0 0 0,0 0 0 0 0,0 0 0 0 0,-1-1 0 0 0,1 1 0 0 0,0 0 0 0 0,-1 0 0 0 0,1 0 0 0 0,-1 0 0 0 0,1 1 0 0 0,-1-1 0 0 0,0 0 0 0 0,1 0 0 0 0,-1 0 0 0 0,0 0 0 0 0,0 0 0 0 0,0 0 0 0 0,1 1 0 0 0,-1-1 0 0 0,0 0 0 0 0,-1 0 0 0 0,1 2 0 0 0,0 0 0 0 0,0-1 0 0 0,0 1 0 0 0,0-1 0 0 0,0 1 0 0 0,0-1 0 0 0,1 1 0 0 0,-1-1 0 0 0,1 1 0 0 0,0-1 0 0 0,0 1 0 0 0,2 3 0 0 0,-1-2 0 0 0,6 10 0 0 0,-1-1 0 0 0,0 1 0 0 0,6 20 0 0 0,-11-29 0 0 0,4 18 0 0 0,0 0 0 0 0,-1 0 0 0 0,-2 0 0 0 0,2 36 0 0 0,-5-17 0 0 0,1 10 0 0 0,-9 78 0 0 0,4-95 0 0 0,4-26 0 0 0,-1-1 0 0 0,0 0 0 0 0,-1 1 0 0 0,1-1 0 0 0,-2 0 0 0 0,-5 15 0 0 0,2-8 0 0 0,4-8 0 0 0,-1-1 0 0 0,1 1 0 0 0,-1-1 0 0 0,-1 0 0 0 0,1 0 0 0 0,-1 0 0 0 0,0-1 0 0 0,-6 7 0 0 0,9-12 0 0 0,1 0 0 0 0,-1 0 0 0 0,0 0 0 0 0,1 0 0 0 0,-1 0 0 0 0,0-1 0 0 0,0 1 0 0 0,1 0 0 0 0,-1 0 0 0 0,0-1 0 0 0,1 1 0 0 0,-1 0 0 0 0,1-1 0 0 0,-1 1 0 0 0,0-1 0 0 0,1 1 0 0 0,-1 0 0 0 0,1-1 0 0 0,-1 1 0 0 0,1-1 0 0 0,-1 0 0 0 0,1 1 0 0 0,0-1 0 0 0,-1 1 0 0 0,1-1 0 0 0,0 0 0 0 0,-1 1 0 0 0,1-1 0 0 0,0 0 0 0 0,0 1 0 0 0,-1-1 0 0 0,1-1 0 0 0,-8-19 0 0 0,-2 0 0 0 0,1 0 0 0 0,1 0 0 0 0,0-1 0 0 0,-5-34 0 0 0,9 42 0 0 0,-10-107 0 0 0,12 106 0 0 0,0 0 0 0 0,1 0 0 0 0,0 0 0 0 0,1-1 0 0 0,1 1 0 0 0,1 0 0 0 0,0 0 0 0 0,0-1 0 0 0,2 2 0 0 0,0-1 0 0 0,12-27 0 0 0,-7 26 0 0 0,-6 11 0 0 0,0-1 0 0 0,0 0 0 0 0,0 0 0 0 0,0 0 0 0 0,-1-1 0 0 0,0 1 0 0 0,0 0 0 0 0,1-10 0 0 0,-1 4 0 0 0,1 0 0 0 0,0 1 0 0 0,1-1 0 0 0,6-13 0 0 0,6-16 0 0 0,-14 34 0 0 0,1 1 0 0 0,1 0 0 0 0,-1-1 0 0 0,1 1 0 0 0,8-10 0 0 0,2-3 0 0 0,24-22 0 0 0,-29 28 0 0 0,-8 11 0 0 0,0 0 0 0 0,0 0 0 0 0,1 0 0 0 0,-1 1 0 0 0,0-1 0 0 0,1 0 0 0 0,0 1 0 0 0,-1-1 0 0 0,1 1 0 0 0,0 0 0 0 0,0-1 0 0 0,0 1 0 0 0,-1 0 0 0 0,1 0 0 0 0,3-1 0 0 0,18-12 0 0 0,-22 13 0 0 0,1-1 0 0 0,0 1 0 0 0,0 0 0 0 0,0 0 0 0 0,0 0 0 0 0,0 0 0 0 0,0 0 0 0 0,0 0 0 0 0,1 0 0 0 0,-1 1 0 0 0,0-1 0 0 0,0 1 0 0 0,0 0 0 0 0,1-1 0 0 0,-1 1 0 0 0,4 0 0 0 0,-2 0 0 0 0,0 0 0 0 0,0 0 0 0 0,0 0 0 0 0,0 1 0 0 0,0-1 0 0 0,0 1 0 0 0,0 0 0 0 0,0 0 0 0 0,-1 0 0 0 0,1 0 0 0 0,0 1 0 0 0,0 0 0 0 0,-1 0 0 0 0,1 0 0 0 0,6 5 0 0 0,-2 17 0 0 0,2-11 0 0 0,5 12 0 0 0,15 26 0 0 0,-14-6 0 0 0,-2 1 0 0 0,16 90 0 0 0,-24-93 0 0 0,-3 0 0 0 0,-2 0 0 0 0,-1 0 0 0 0,-7 45 0 0 0,5-44 0 0 0,2-35 0 0 0,0 0 0 0 0,0 0 0 0 0,-1 0 0 0 0,-1 0 0 0 0,1 0 0 0 0,-5 11 0 0 0,-1-1 0 0 0,-10 32 0 0 0,12-30 0 0 0,-1 0 0 0 0,-1-1 0 0 0,-1 1 0 0 0,-12 23 0 0 0,19-42 0 0 0,0-1 0 0 0,0 0 0 0 0,0 1 0 0 0,0-1 0 0 0,0 0 0 0 0,0 0 0 0 0,0 0 0 0 0,-1 1 0 0 0,1-1 0 0 0,0 0 0 0 0,-1-1 0 0 0,1 1 0 0 0,-1 0 0 0 0,1 0 0 0 0,-2 0 0 0 0,1 0 0 0 0,1-1 0 0 0,0 1 0 0 0,0-1 0 0 0,-1 1 0 0 0,1 0 0 0 0,0-1 0 0 0,0 1 0 0 0,0 0 0 0 0,0 0 0 0 0,0 0 0 0 0,0 0 0 0 0,0 0 0 0 0,0 0 0 0 0,-1 2 0 0 0,3-2 0 0 0,-2 4 0 0 0,-16-2 0 0 0,15-3 0 0 0,1-1 0 0 0,-1 1 0 0 0,1 0 0 0 0,-1-1 0 0 0,1 0 0 0 0,0 1 0 0 0,-1-1 0 0 0,1 0 0 0 0,0 0 0 0 0,0 0 0 0 0,-1 1 0 0 0,1-1 0 0 0,0 0 0 0 0,0-1 0 0 0,0 1 0 0 0,0 0 0 0 0,0 0 0 0 0,1 0 0 0 0,-1-1 0 0 0,0 1 0 0 0,0 0 0 0 0,1-1 0 0 0,-1 1 0 0 0,0-2 0 0 0,-13-44 0 0 0,9 27 0 0 0,-2 1 0 0 0,2 0 0 0 0,1 0 0 0 0,0 0 0 0 0,1 0 0 0 0,1-1 0 0 0,1 1 0 0 0,1-1 0 0 0,1 1 0 0 0,0-1 0 0 0,1 1 0 0 0,1 0 0 0 0,1 0 0 0 0,1 0 0 0 0,1 0 0 0 0,0 1 0 0 0,2-1 0 0 0,0 2 0 0 0,0-1 0 0 0,2 1 0 0 0,0 1 0 0 0,1-1 0 0 0,18-19 0 0 0,-20 28 0 0 0,-7 7 0 0 0,0-1 0 0 0,0 1 0 0 0,0-1 0 0 0,0 0 0 0 0,0 0 0 0 0,0 0 0 0 0,-1 0 0 0 0,1 0 0 0 0,-1 0 0 0 0,1-1 0 0 0,-1 1 0 0 0,0 0 0 0 0,0-1 0 0 0,0 1 0 0 0,0-1 0 0 0,-1 1 0 0 0,2-6 0 0 0,-2 7 0 0 0,0-1 0 0 0,0 1 0 0 0,1 0 0 0 0,-1-1 0 0 0,1 1 0 0 0,-1 0 0 0 0,1-1 0 0 0,-1 1 0 0 0,1 0 0 0 0,-1 0 0 0 0,1 0 0 0 0,0 0 0 0 0,0-1 0 0 0,0 1 0 0 0,0 0 0 0 0,0 0 0 0 0,0 0 0 0 0,0 1 0 0 0,0-1 0 0 0,0 0 0 0 0,0 0 0 0 0,0 1 0 0 0,1-1 0 0 0,-1 0 0 0 0,0 1 0 0 0,0-1 0 0 0,2 1 0 0 0,-1-1 0 0 0,0 0 0 0 0,0 0 0 0 0,0 0 0 0 0,0 0 0 0 0,0 0 0 0 0,0 0 0 0 0,-1 0 0 0 0,1 0 0 0 0,0-1 0 0 0,-1 1 0 0 0,1-1 0 0 0,-1 1 0 0 0,0-1 0 0 0,1 0 0 0 0,-1 0 0 0 0,0 1 0 0 0,1-4 0 0 0,0 2 0 0 0,1 1 0 0 0,-1 0 0 0 0,0-1 0 0 0,1 1 0 0 0,0 0 0 0 0,-1 1 0 0 0,1-1 0 0 0,0 0 0 0 0,0 1 0 0 0,0-1 0 0 0,0 1 0 0 0,0 0 0 0 0,0 0 0 0 0,0 0 0 0 0,0 1 0 0 0,0-1 0 0 0,1 1 0 0 0,-1-1 0 0 0,0 1 0 0 0,0 0 0 0 0,1 1 0 0 0,-1-1 0 0 0,0 0 0 0 0,0 1 0 0 0,0 0 0 0 0,1-1 0 0 0,-1 1 0 0 0,0 1 0 0 0,0-1 0 0 0,0 0 0 0 0,2 2 0 0 0,8 5 0 0 0,-11-7 0 0 0,0 0 0 0 0,1 0 0 0 0,-1 0 0 0 0,0 1 0 0 0,0-1 0 0 0,0 1 0 0 0,0-1 0 0 0,0 1 0 0 0,-1 0 0 0 0,1 0 0 0 0,0 0 0 0 0,-1 0 0 0 0,1 0 0 0 0,-1 0 0 0 0,0 0 0 0 0,2 4 0 0 0,4 12 0 0 0,4 11 0 0 0,0 1 0 0 0,-2 0 0 0 0,-2 1 0 0 0,0-1 0 0 0,-2 1 0 0 0,1 35 0 0 0,-8 24 0 0 0,-3-1 0 0 0,-24 121 0 0 0,26-198 0 0 0,-1 1 0 0 0,0-1 0 0 0,-1 0 0 0 0,0 0 0 0 0,-11 19 0 0 0,-8 17 0 0 0,6-12 0 0 0,-44 65 0 0 0,37-62 0 0 0,10-18 0 0 0,-1-1 0 0 0,0 0 0 0 0,-22 20 0 0 0,32-36 0 0 0,0 1 0 0 0,0-1 0 0 0,0 0 0 0 0,0-1 0 0 0,0 1 0 0 0,-1-1 0 0 0,1-1 0 0 0,-13 4 0 0 0,5-1 0 0 0,8-2 0 0 0,0-1 0 0 0,0 0 0 0 0,-1-1 0 0 0,1 0 0 0 0,0 0 0 0 0,-1 0 0 0 0,1 0 0 0 0,-1-1 0 0 0,1 0 0 0 0,-1-1 0 0 0,1 1 0 0 0,-1-1 0 0 0,1 0 0 0 0,0-1 0 0 0,-1 0 0 0 0,1 0 0 0 0,-10-5 0 0 0,12 5 0 0 0,-1-1 0 0 0,1 0 0 0 0,0-1 0 0 0,0 1 0 0 0,1-1 0 0 0,-1 0 0 0 0,1 0 0 0 0,-1 0 0 0 0,1 0 0 0 0,1 0 0 0 0,-1-1 0 0 0,1 0 0 0 0,-1 1 0 0 0,1-1 0 0 0,1 0 0 0 0,-1 0 0 0 0,1 0 0 0 0,-1 0 0 0 0,1 0 0 0 0,1 0 0 0 0,-1 0 0 0 0,1-1 0 0 0,0-6 0 0 0,1-5 0 0 0,0 1 0 0 0,2-1 0 0 0,-1 1 0 0 0,2 0 0 0 0,11-31 0 0 0,47-62 0 0 0,-5 14 0 0 0,-55 92 0 0 0,-1 1 0 0 0,1-1 0 0 0,0 1 0 0 0,1-1 0 0 0,-1 1 0 0 0,0 0 0 0 0,0 0 0 0 0,1 0 0 0 0,3-2 0 0 0,7-7 0 0 0,-7-2 0 0 0,-6 13 0 0 0,1-1 0 0 0,-1 0 0 0 0,0 0 0 0 0,1 0 0 0 0,-1 1 0 0 0,0-1 0 0 0,1 0 0 0 0,-1 0 0 0 0,1 1 0 0 0,-1-1 0 0 0,1 0 0 0 0,-1 1 0 0 0,1-1 0 0 0,0 1 0 0 0,-1-1 0 0 0,1 0 0 0 0,0 1 0 0 0,-1 0 0 0 0,1-1 0 0 0,0 1 0 0 0,0-1 0 0 0,-1 1 0 0 0,1 0 0 0 0,0-1 0 0 0,0 1 0 0 0,0 0 0 0 0,0 0 0 0 0,1 0 0 0 0,32-15 0 0 0,-31 12 0 0 0,0 1 0 0 0,1 1 0 0 0,-1-1 0 0 0,0 0 0 0 0,1 1 0 0 0,-1-1 0 0 0,1 1 0 0 0,0 0 0 0 0,0 0 0 0 0,-1 1 0 0 0,1-1 0 0 0,0 1 0 0 0,0 0 0 0 0,0 0 0 0 0,-1 0 0 0 0,1 0 0 0 0,0 1 0 0 0,0-1 0 0 0,-1 1 0 0 0,1 0 0 0 0,0 0 0 0 0,4 3 0 0 0,-3-2 0 0 0,0 1 0 0 0,-1 0 0 0 0,1 1 0 0 0,-1-1 0 0 0,1 1 0 0 0,-1 0 0 0 0,0 0 0 0 0,-1 0 0 0 0,1 1 0 0 0,-1-1 0 0 0,0 1 0 0 0,0 0 0 0 0,0 0 0 0 0,-1 0 0 0 0,1 0 0 0 0,-1 0 0 0 0,-1 1 0 0 0,1-1 0 0 0,-1 1 0 0 0,2 7 0 0 0,0 14 0 0 0,-1 0 0 0 0,0 1 0 0 0,-4 30 0 0 0,1-10 0 0 0,1-38 0 0 0,0 0 0 0 0,-1 1 0 0 0,0-1 0 0 0,-1 0 0 0 0,0 0 0 0 0,-1 0 0 0 0,0 0 0 0 0,-1 0 0 0 0,1-1 0 0 0,-2 1 0 0 0,1-1 0 0 0,-9 12 0 0 0,-49 89 0 0 0,46-69 0 0 0,10-33 0 0 0,-16 28 0 0 0,-41 48 0 0 0,-3-11 0 0 0,-3-3 0 0 0,-119 93 0 0 0,163-147 0 0 0,-49 25 0 0 0,31-19 0 0 0,31-16 0 0 0,-1-1 0 0 0,0 0 0 0 0,0-1 0 0 0,0 0 0 0 0,-18 2 0 0 0,-19 6 0 0 0,3-2 0 0 0,-1-1 0 0 0,0-3 0 0 0,0-2 0 0 0,-68-3 0 0 0,108-2 0 0 0,0 1 0 0 0,0-1 0 0 0,1-1 0 0 0,-1 1 0 0 0,0-1 0 0 0,1-1 0 0 0,-8-3 0 0 0,6 3 0 0 0,1 0 0 0 0,-1 0 0 0 0,0 1 0 0 0,-18-3 0 0 0,13 4 0 0 0,1 0 0 0 0,0-2 0 0 0,-1 0 0 0 0,1 0 0 0 0,0-1 0 0 0,1-1 0 0 0,-1 0 0 0 0,1 0 0 0 0,0-1 0 0 0,0-1 0 0 0,-16-12 0 0 0,17 10 0 0 0,9 7 0 0 0,0 1 0 0 0,0 0 0 0 0,1-1 0 0 0,-1 1 0 0 0,1-1 0 0 0,-1 0 0 0 0,1 1 0 0 0,-1-1 0 0 0,1 0 0 0 0,0 0 0 0 0,0 0 0 0 0,0 0 0 0 0,0 0 0 0 0,0 0 0 0 0,0 0 0 0 0,1 0 0 0 0,-1 0 0 0 0,1 0 0 0 0,-1-4 0 0 0,-1-5 0 0 0,1 0 0 0 0,1-1 0 0 0,0 1 0 0 0,0 0 0 0 0,3-17 0 0 0,-2 22 0 0 0,0 1 0 0 0,0-1 0 0 0,1 1 0 0 0,-1-1 0 0 0,1 1 0 0 0,0-1 0 0 0,1 1 0 0 0,0 0 0 0 0,-1 0 0 0 0,2 0 0 0 0,-1 1 0 0 0,0-1 0 0 0,5-3 0 0 0,2-6 0 0 0,12-14 0 0 0,12-1 0 0 0,2 1 0 0 0,0 2 0 0 0,2 2 0 0 0,57-28 0 0 0,-73 42 0 0 0,50-21 0 0 0,-13 12 0 0 0,-34 10 0 0 0,49-10 0 0 0,-35 13 0 0 0,-38 6 0 0 0,-1 1 0 0 0,1-1 0 0 0,-1 0 0 0 0,1 0 0 0 0,-1 0 0 0 0,1 0 0 0 0,-1 1 0 0 0,1-1 0 0 0,-1 0 0 0 0,0 0 0 0 0,1 1 0 0 0,-1-1 0 0 0,1 0 0 0 0,-1 1 0 0 0,0-1 0 0 0,1 0 0 0 0,-1 1 0 0 0,0-1 0 0 0,0 1 0 0 0,1-1 0 0 0,-1 1 0 0 0,0-1 0 0 0,0 0 0 0 0,1 1 0 0 0,-1-1 0 0 0,0 1 0 0 0,0-1 0 0 0,0 1 0 0 0,0-1 0 0 0,0 1 0 0 0,0-1 0 0 0,0 1 0 0 0,0 0 0 0 0,-1 18 0 0 0,1-17 0 0 0,0 0 0 0 0,0 0 0 0 0,0 0 0 0 0,-1 0 0 0 0,1 0 0 0 0,-1 0 0 0 0,0 0 0 0 0,1 0 0 0 0,-1 0 0 0 0,0 0 0 0 0,0 0 0 0 0,0 0 0 0 0,0-1 0 0 0,0 1 0 0 0,-1 0 0 0 0,1-1 0 0 0,-1 1 0 0 0,1-1 0 0 0,-1 1 0 0 0,1-1 0 0 0,-4 3 0 0 0,-14 14 0 0 0,8-2 0 0 0,8-10 0 0 0,-1 0 0 0 0,-1 0 0 0 0,1-1 0 0 0,-1 0 0 0 0,0 1 0 0 0,-9 6 0 0 0,-58 44 0 0 0,28-21 0 0 0,-2-1 0 0 0,-1-2 0 0 0,-74 37 0 0 0,86-53 0 0 0,5-1 0 0 0,0-2 0 0 0,-1-1 0 0 0,-47 12 0 0 0,-8-7 0 0 0,-125 9 0 0 0,170-24 0 0 0,0-2 0 0 0,0-1 0 0 0,0-3 0 0 0,0-1 0 0 0,-51-13 0 0 0,-17-29 0 0 0,104 46 0 0 0,0 0 0 0 0,-1-1 0 0 0,1 0 0 0 0,0 0 0 0 0,0 0 0 0 0,0 0 0 0 0,0-1 0 0 0,0 0 0 0 0,1 0 0 0 0,-1 0 0 0 0,1 0 0 0 0,0-1 0 0 0,0 0 0 0 0,0 0 0 0 0,0 0 0 0 0,1 0 0 0 0,-1 0 0 0 0,1-1 0 0 0,1 0 0 0 0,-1 1 0 0 0,0-1 0 0 0,1 0 0 0 0,0-1 0 0 0,0 1 0 0 0,1 0 0 0 0,-1 0 0 0 0,1-1 0 0 0,0 1 0 0 0,1-1 0 0 0,-1 1 0 0 0,1-1 0 0 0,0 1 0 0 0,1-1 0 0 0,-1 1 0 0 0,1-1 0 0 0,0 1 0 0 0,0 0 0 0 0,4-10 0 0 0,-2 9 0 0 0,0 0 0 0 0,1 0 0 0 0,0 0 0 0 0,0 0 0 0 0,6-6 0 0 0,5-7 0 0 0,-9 10 0 0 0,0 0 0 0 0,1 1 0 0 0,0 0 0 0 0,0 0 0 0 0,0 0 0 0 0,11-7 0 0 0,98-101 0 0 0,-21 44 0 0 0,3 5 0 0 0,2 3 0 0 0,190-86 0 0 0,-27 7 0 0 0,-232 127 0 0 0,0 2 0 0 0,55-19 0 0 0,-74 30 0 0 0,0 1 0 0 0,0 0 0 0 0,-1 1 0 0 0,23 0 0 0 0,7 0 0 0 0,-40 1 0 0 0,70-2 0 0 0,-67 2 0 0 0,-1 0 0 0 0,0 0 0 0 0,0 1 0 0 0,0-1 0 0 0,1 1 0 0 0,-1-1 0 0 0,0 1 0 0 0,0 0 0 0 0,0 1 0 0 0,0-1 0 0 0,0 0 0 0 0,-1 1 0 0 0,1 0 0 0 0,0-1 0 0 0,-1 1 0 0 0,1 0 0 0 0,-1 1 0 0 0,1-1 0 0 0,2 3 0 0 0,-1 4 0 0 0,0 0 0 0 0,0 0 0 0 0,-1 0 0 0 0,0 0 0 0 0,0 0 0 0 0,-1 1 0 0 0,0-1 0 0 0,-1 1 0 0 0,0 16 0 0 0,0 7 0 0 0,1-23 0 0 0,-2 1 0 0 0,1-1 0 0 0,-2 0 0 0 0,1 1 0 0 0,-1-1 0 0 0,-1 0 0 0 0,0 0 0 0 0,0 1 0 0 0,-1-1 0 0 0,0-1 0 0 0,-7 15 0 0 0,-59 95 0 0 0,51-89 0 0 0,-2 0 0 0 0,0-1 0 0 0,-2-2 0 0 0,-1 0 0 0 0,-34 30 0 0 0,-5-2 0 0 0,-79 54 0 0 0,87-75 0 0 0,-97 47 0 0 0,99-60 0 0 0,0-2 0 0 0,-1-3 0 0 0,-99 18 0 0 0,70-23 0 0 0,0-3 0 0 0,-135-5 0 0 0,138-4 0 0 0,71 1 0 0 0,-81-4 0 0 0,84 3 0 0 0,-1 0 0 0 0,1 0 0 0 0,-1 0 0 0 0,1 0 0 0 0,0-1 0 0 0,0 0 0 0 0,0 0 0 0 0,0 0 0 0 0,0-1 0 0 0,0 0 0 0 0,1 0 0 0 0,-1 0 0 0 0,-5-5 0 0 0,9 4 0 0 0,-1-1 0 0 0,1 0 0 0 0,0 0 0 0 0,1 0 0 0 0,-1 1 0 0 0,1-1 0 0 0,0 0 0 0 0,0 0 0 0 0,1 0 0 0 0,-1 0 0 0 0,2-5 0 0 0,-1 6 0 0 0,2-6 0 0 0,1 1 0 0 0,0 0 0 0 0,0 0 0 0 0,1 0 0 0 0,0 1 0 0 0,10-14 0 0 0,1-2 0 0 0,-3 6 0 0 0,1 1 0 0 0,1 1 0 0 0,0 0 0 0 0,34-27 0 0 0,-7 6 0 0 0,108-81 0 0 0,-96 74 0 0 0,2 2 0 0 0,1 3 0 0 0,111-57 0 0 0,-54 54 0 0 0,-90 29 0 0 0,-17 8 0 0 0,0 1 0 0 0,1 1 0 0 0,-1-1 0 0 0,1 1 0 0 0,14-3 0 0 0,23-9 0 0 0,-38 11 0 0 0,1 1 0 0 0,-1 0 0 0 0,1 1 0 0 0,0-1 0 0 0,0 2 0 0 0,-1-1 0 0 0,1 1 0 0 0,0 0 0 0 0,0 1 0 0 0,13 0 0 0 0,-20 1 0 0 0,0 0 0 0 0,1 0 0 0 0,-1 0 0 0 0,1 0 0 0 0,-1 0 0 0 0,0 0 0 0 0,0 1 0 0 0,0-1 0 0 0,0 0 0 0 0,0 1 0 0 0,0-1 0 0 0,0 1 0 0 0,0-1 0 0 0,0 1 0 0 0,-1-1 0 0 0,1 1 0 0 0,0 0 0 0 0,-1-1 0 0 0,0 1 0 0 0,1 0 0 0 0,-1-1 0 0 0,0 1 0 0 0,0 0 0 0 0,0-1 0 0 0,0 1 0 0 0,-1 3 0 0 0,-2 48 0 0 0,3-52 0 0 0,-3 14 0 0 0,-1-1 0 0 0,0 0 0 0 0,-1 1 0 0 0,-1-2 0 0 0,0 1 0 0 0,0-1 0 0 0,-2 1 0 0 0,-12 16 0 0 0,-7 6 0 0 0,-44 47 0 0 0,-229 211 0 0 0,223-237 0 0 0,-2-3 0 0 0,-163 83 0 0 0,240-136 0 0 0,-130 55 0 0 0,95-42 0 0 0,8-4 0 0 0,0-2 0 0 0,0 0 0 0 0,-1-2 0 0 0,-42 2 0 0 0,-124-1 0 0 0,189-7 0 0 0,-14 1 0 0 0,-1-1 0 0 0,0-1 0 0 0,0-1 0 0 0,1-1 0 0 0,-1 0 0 0 0,1-2 0 0 0,-35-12 0 0 0,40 9 0 0 0,5 3 0 0 0,0 0 0 0 0,-1 0 0 0 0,0 1 0 0 0,-16-4 0 0 0,14 4 0 0 0,0-2 0 0 0,1 1 0 0 0,0-2 0 0 0,0 0 0 0 0,0 0 0 0 0,1-1 0 0 0,-20-17 0 0 0,26 19 0 0 0,0 0 0 0 0,0-1 0 0 0,0 0 0 0 0,1 0 0 0 0,0 0 0 0 0,0 0 0 0 0,1-1 0 0 0,-1 0 0 0 0,2 0 0 0 0,-1 0 0 0 0,1 0 0 0 0,-2-14 0 0 0,2 8 0 0 0,1-1 0 0 0,0 1 0 0 0,2-1 0 0 0,0 0 0 0 0,0 0 0 0 0,4-20 0 0 0,-2 27 0 0 0,1 0 0 0 0,0 0 0 0 0,0 0 0 0 0,1 0 0 0 0,0 0 0 0 0,1 1 0 0 0,-1-1 0 0 0,1 1 0 0 0,1 0 0 0 0,-1 1 0 0 0,9-8 0 0 0,6-8 0 0 0,-5 0 0 0 0,-12 17 0 0 0,1 0 0 0 0,-1 1 0 0 0,1-1 0 0 0,0 1 0 0 0,0 0 0 0 0,9-7 0 0 0,19-14 0 0 0,-16 11 0 0 0,1 1 0 0 0,23-12 0 0 0,-12 9 0 0 0,2-2 0 0 0,41-17 0 0 0,-62 31 0 0 0,19-8 0 0 0,1 2 0 0 0,54-12 0 0 0,-72 19 0 0 0,1 0 0 0 0,-1 0 0 0 0,0-1 0 0 0,15-7 0 0 0,-16 6 0 0 0,0 1 0 0 0,0 0 0 0 0,0 1 0 0 0,21-4 0 0 0,9 1 0 0 0,23-3 0 0 0,86-3 0 0 0,-128 12 0 0 0,0 1 0 0 0,0 1 0 0 0,0 0 0 0 0,29 9 0 0 0,-39-8 0 0 0,0 1 0 0 0,0 0 0 0 0,0 1 0 0 0,0 1 0 0 0,-1 0 0 0 0,0 0 0 0 0,-1 1 0 0 0,17 14 0 0 0,-22-16 0 0 0,0 0 0 0 0,-1 0 0 0 0,1 1 0 0 0,-1-1 0 0 0,-1 1 0 0 0,1 0 0 0 0,-1 0 0 0 0,0 0 0 0 0,0 0 0 0 0,-1 0 0 0 0,0 0 0 0 0,0 0 0 0 0,0 8 0 0 0,4 12 0 0 0,-4-17 0 0 0,1 0 0 0 0,-1 0 0 0 0,-1 0 0 0 0,1 0 0 0 0,-1 0 0 0 0,-1 0 0 0 0,0-1 0 0 0,0 1 0 0 0,-5 15 0 0 0,-2 1 0 0 0,-23 46 0 0 0,15-35 0 0 0,8-22 0 0 0,-1 0 0 0 0,-1 0 0 0 0,-19 23 0 0 0,-5 5 0 0 0,7-4 0 0 0,-3-2 0 0 0,0-1 0 0 0,-3-1 0 0 0,-1-2 0 0 0,-1-1 0 0 0,-49 33 0 0 0,63-52 0 0 0,1 0 0 0 0,-25 9 0 0 0,-28 15 0 0 0,52-23 0 0 0,-1-2 0 0 0,-1 0 0 0 0,0-1 0 0 0,-41 10 0 0 0,-101 15 0 0 0,157-33 0 0 0,-32 4 0 0 0,1-1 0 0 0,-1-2 0 0 0,0-2 0 0 0,-65-6 0 0 0,79 2 0 0 0,0-1 0 0 0,0-2 0 0 0,0 0 0 0 0,1-2 0 0 0,0-1 0 0 0,1-1 0 0 0,-42-23 0 0 0,59 29 0 0 0,0 0 0 0 0,0-1 0 0 0,1 0 0 0 0,-1-1 0 0 0,-6-7 0 0 0,-16-14 0 0 0,23 23 0 0 0,5 2 0 0 0,-1 1 0 0 0,0 0 0 0 0,1 0 0 0 0,-1-1 0 0 0,0 1 0 0 0,1-1 0 0 0,0 1 0 0 0,-1-1 0 0 0,1 0 0 0 0,0 1 0 0 0,0-1 0 0 0,0 0 0 0 0,0 0 0 0 0,0 0 0 0 0,0 0 0 0 0,1 0 0 0 0,-1 0 0 0 0,1 0 0 0 0,-1 0 0 0 0,1 0 0 0 0,0-3 0 0 0,-12-50 0 0 0,8 40 0 0 0,0 0 0 0 0,2-1 0 0 0,-3-21 0 0 0,5 20 0 0 0,0 0 0 0 0,0 1 0 0 0,2-1 0 0 0,0 1 0 0 0,0-1 0 0 0,2 1 0 0 0,10-31 0 0 0,1 12 0 0 0,4-11 0 0 0,2 0 0 0 0,41-65 0 0 0,-30 63 0 0 0,108-147 0 0 0,-124 176 0 0 0,1 0 0 0 0,1 2 0 0 0,1 0 0 0 0,0 1 0 0 0,1 1 0 0 0,1 0 0 0 0,32-15 0 0 0,52-32 0 0 0,-88 52 0 0 0,-14 7 0 0 0,0 1 0 0 0,1 0 0 0 0,-1 0 0 0 0,1 0 0 0 0,0 1 0 0 0,-1 0 0 0 0,1-1 0 0 0,0 1 0 0 0,7-1 0 0 0,30-12 0 0 0,-32 10 0 0 0,0 1 0 0 0,0-1 0 0 0,0 2 0 0 0,0-1 0 0 0,1 1 0 0 0,17-1 0 0 0,-21 3 0 0 0,0-1 0 0 0,0 1 0 0 0,-1 0 0 0 0,1 0 0 0 0,-1 1 0 0 0,1 0 0 0 0,0 0 0 0 0,-1 0 0 0 0,0 1 0 0 0,1-1 0 0 0,-1 1 0 0 0,0 0 0 0 0,6 4 0 0 0,0-1 0 0 0,-9-5 0 0 0,0 1 0 0 0,-1 0 0 0 0,1 0 0 0 0,0-1 0 0 0,0 1 0 0 0,-1 0 0 0 0,1 0 0 0 0,0 1 0 0 0,-1-1 0 0 0,1 0 0 0 0,-1 0 0 0 0,1 1 0 0 0,-1-1 0 0 0,0 1 0 0 0,0 0 0 0 0,1-1 0 0 0,-1 1 0 0 0,0 0 0 0 0,0-1 0 0 0,1 5 0 0 0,-1 2 0 0 0,0-6 0 0 0,-1 0 0 0 0,0-1 0 0 0,1 1 0 0 0,-1 0 0 0 0,1 0 0 0 0,0 0 0 0 0,0-1 0 0 0,0 1 0 0 0,-1 0 0 0 0,1-1 0 0 0,1 1 0 0 0,-1-1 0 0 0,0 1 0 0 0,0-1 0 0 0,1 1 0 0 0,1 0 0 0 0,-2 1 0 0 0,1-1 0 0 0,0 1 0 0 0,-1-1 0 0 0,1 1 0 0 0,-1 0 0 0 0,0 0 0 0 0,0 0 0 0 0,0-1 0 0 0,0 1 0 0 0,0 0 0 0 0,-1 0 0 0 0,1 0 0 0 0,-1 1 0 0 0,0 3 0 0 0,-1 58 0 0 0,-1-30 0 0 0,1-26 0 0 0,0 1 0 0 0,-1 0 0 0 0,0-1 0 0 0,-1 0 0 0 0,0 1 0 0 0,0-1 0 0 0,-1 0 0 0 0,-9 15 0 0 0,0-1 0 0 0,-2 0 0 0 0,-19 22 0 0 0,23-32 0 0 0,-8 11 0 0 0,-1 0 0 0 0,-1-2 0 0 0,-29 24 0 0 0,22-22 0 0 0,-11 6 0 0 0,-61 30 0 0 0,81-46 0 0 0,-2-1 0 0 0,1 0 0 0 0,-2-2 0 0 0,1-1 0 0 0,-2 0 0 0 0,-33 9 0 0 0,-14-1 0 0 0,30-8 0 0 0,-65 10 0 0 0,47-17 0 0 0,1-3 0 0 0,-1-2 0 0 0,1-3 0 0 0,-107-22 0 0 0,136 20 0 0 0,0-1 0 0 0,0-2 0 0 0,1 0 0 0 0,-29-17 0 0 0,20 6 0 0 0,1-2 0 0 0,1-1 0 0 0,-33-31 0 0 0,61 50 0 0 0,-3-1 0 0 0,1-1 0 0 0,0 0 0 0 0,1-1 0 0 0,-1 0 0 0 0,2 0 0 0 0,-1 0 0 0 0,1-1 0 0 0,-5-10 0 0 0,-51-97 0 0 0,60 110 0 0 0,-1 1 0 0 0,1-1 0 0 0,0 1 0 0 0,0-1 0 0 0,0 0 0 0 0,1 0 0 0 0,0 0 0 0 0,-1-8 0 0 0,-2-13 0 0 0,2 16 0 0 0,1 0 0 0 0,0 0 0 0 0,0 0 0 0 0,1 0 0 0 0,1 0 0 0 0,0-1 0 0 0,1 1 0 0 0,0 0 0 0 0,0 1 0 0 0,1-1 0 0 0,1 0 0 0 0,7-17 0 0 0,-2 9 0 0 0,1 0 0 0 0,14-20 0 0 0,11-22 0 0 0,-24 41 0 0 0,2 0 0 0 0,0 1 0 0 0,1 0 0 0 0,1 1 0 0 0,0 1 0 0 0,1 1 0 0 0,1 0 0 0 0,1 1 0 0 0,0 1 0 0 0,27-16 0 0 0,-32 23 0 0 0,2 1 0 0 0,-1 1 0 0 0,1 0 0 0 0,-1 1 0 0 0,1 0 0 0 0,0 1 0 0 0,1 1 0 0 0,-1 1 0 0 0,18-1 0 0 0,2 1 0 0 0,50 1 0 0 0,-81 0 0 0 0,1 0 0 0 0,0 1 0 0 0,-1 0 0 0 0,1 0 0 0 0,0 0 0 0 0,-1 0 0 0 0,1 1 0 0 0,-1-1 0 0 0,0 1 0 0 0,1 1 0 0 0,-1-1 0 0 0,0 0 0 0 0,5 5 0 0 0,6 15 0 0 0,14-5 0 0 0,-19-5 0 0 0,-1 0 0 0 0,-1 0 0 0 0,0 1 0 0 0,-1 0 0 0 0,0 0 0 0 0,6 20 0 0 0,10 16 0 0 0,-15-31 0 0 0,-1 1 0 0 0,0-1 0 0 0,-1 1 0 0 0,-2 1 0 0 0,0-1 0 0 0,0 1 0 0 0,-2-1 0 0 0,0 35 0 0 0,-3-20 0 0 0,-2 0 0 0 0,-1 1 0 0 0,-1-1 0 0 0,-12 38 0 0 0,11-54 0 0 0,-2 0 0 0 0,0 0 0 0 0,-19 32 0 0 0,-5 10 0 0 0,26-48 0 0 0,-1 0 0 0 0,0 0 0 0 0,0-1 0 0 0,-16 19 0 0 0,-6 8 0 0 0,10-15 0 0 0,-1 0 0 0 0,-1-2 0 0 0,-1 0 0 0 0,-37 28 0 0 0,38-35 0 0 0,1-1 0 0 0,-39 18 0 0 0,-9 5 0 0 0,46-24 0 0 0,0-1 0 0 0,-1-1 0 0 0,0-1 0 0 0,-1-2 0 0 0,0 0 0 0 0,0-1 0 0 0,0-1 0 0 0,-1-2 0 0 0,1 0 0 0 0,-41-2 0 0 0,50-2 0 0 0,0-1 0 0 0,1 0 0 0 0,-1-2 0 0 0,1 0 0 0 0,0 0 0 0 0,0-1 0 0 0,0-1 0 0 0,0 0 0 0 0,1-1 0 0 0,0 0 0 0 0,1-1 0 0 0,-15-12 0 0 0,6 3 0 0 0,1-2 0 0 0,1 0 0 0 0,1-1 0 0 0,1 0 0 0 0,-28-44 0 0 0,36 45 0 0 0,1-1 0 0 0,1 0 0 0 0,0-1 0 0 0,2 0 0 0 0,0 0 0 0 0,-4-41 0 0 0,6 15 0 0 0,1 0 0 0 0,7-70 0 0 0,-1 98 0 0 0,0 1 0 0 0,1-1 0 0 0,0 0 0 0 0,16-32 0 0 0,1-6 0 0 0,-15 36 0 0 0,37-98 0 0 0,-25 75 0 0 0,-6 13 0 0 0,1 0 0 0 0,34-53 0 0 0,34-26 0 0 0,-75 102 0 0 0,0 1 0 0 0,1-1 0 0 0,0 2 0 0 0,0-1 0 0 0,10-5 0 0 0,13-11 0 0 0,-21 16 0 0 0,1-1 0 0 0,0 2 0 0 0,1-1 0 0 0,-1 2 0 0 0,1-1 0 0 0,0 2 0 0 0,0 0 0 0 0,16-4 0 0 0,-13 5 0 0 0,1 1 0 0 0,0 0 0 0 0,0 1 0 0 0,27 2 0 0 0,-37-1 0 0 0,-1 1 0 0 0,1 0 0 0 0,0 0 0 0 0,0 0 0 0 0,-1 1 0 0 0,1 0 0 0 0,0 0 0 0 0,-1 0 0 0 0,0 1 0 0 0,0 0 0 0 0,0 0 0 0 0,0 0 0 0 0,0 1 0 0 0,8 7 0 0 0,-3 1 0 0 0,0 0 0 0 0,-1 0 0 0 0,0 1 0 0 0,-1 0 0 0 0,0 1 0 0 0,-1 0 0 0 0,8 22 0 0 0,-8-16 0 0 0,-2 0 0 0 0,-1 0 0 0 0,3 25 0 0 0,-4-26 0 0 0,0 0 0 0 0,-2 0 0 0 0,0 0 0 0 0,-1 0 0 0 0,-2 0 0 0 0,1 0 0 0 0,-2 0 0 0 0,-8 30 0 0 0,2-21 0 0 0,5-16 0 0 0,0 0 0 0 0,-1 0 0 0 0,0 0 0 0 0,-10 16 0 0 0,-8 15 0 0 0,20-34 0 0 0,-2 0 0 0 0,1 0 0 0 0,-1 0 0 0 0,-10 12 0 0 0,-24 33 0 0 0,9-36 0 0 0,8 8 0 0 0,18-20 0 0 0,-1-1 0 0 0,0 1 0 0 0,1-1 0 0 0,-2 0 0 0 0,-10 8 0 0 0,-1-2 0 0 0,-1-1 0 0 0,0-1 0 0 0,-1 0 0 0 0,0-2 0 0 0,0 0 0 0 0,-1-1 0 0 0,0-1 0 0 0,0-1 0 0 0,-38 3 0 0 0,42-6 0 0 0,0 0 0 0 0,0-2 0 0 0,1 0 0 0 0,-1 0 0 0 0,0-2 0 0 0,1 0 0 0 0,0 0 0 0 0,-1-2 0 0 0,2 0 0 0 0,-1 0 0 0 0,0-2 0 0 0,1 1 0 0 0,-16-12 0 0 0,-27-19 0 0 0,32 21 0 0 0,1 0 0 0 0,-24-22 0 0 0,12 5 0 0 0,0 3 0 0 0,1-3 0 0 0,2-1 0 0 0,1-1 0 0 0,-26-40 0 0 0,40 50 0 0 0,2-1 0 0 0,1 0 0 0 0,-20-50 0 0 0,16 24 0 0 0,11 33 0 0 0,1-1 0 0 0,1 0 0 0 0,-5-33 0 0 0,-6-40 0 0 0,10 60 0 0 0,2 1 0 0 0,-3-57 0 0 0,8 60 0 0 0,1 1 0 0 0,10-51 0 0 0,-9 67 0 0 0,1 0 0 0 0,1 1 0 0 0,0 0 0 0 0,0 0 0 0 0,1 0 0 0 0,1 0 0 0 0,0 1 0 0 0,10-14 0 0 0,-14 21 0 0 0,0 1 0 0 0,0-1 0 0 0,0 0 0 0 0,-1 1 0 0 0,1-1 0 0 0,-1 0 0 0 0,0 0 0 0 0,0 0 0 0 0,0 0 0 0 0,0 0 0 0 0,1-4 0 0 0,2-7 0 0 0,-2 9 0 0 0,1 0 0 0 0,0 0 0 0 0,0 1 0 0 0,0-1 0 0 0,1 0 0 0 0,-1 1 0 0 0,1 0 0 0 0,0 0 0 0 0,1 0 0 0 0,-1 1 0 0 0,1-1 0 0 0,-1 1 0 0 0,1 0 0 0 0,0 0 0 0 0,0 1 0 0 0,0-1 0 0 0,10-2 0 0 0,10-6 0 0 0,-13 6 0 0 0,0 1 0 0 0,1 0 0 0 0,0 1 0 0 0,-1 0 0 0 0,1 1 0 0 0,0 0 0 0 0,0 1 0 0 0,0 1 0 0 0,14 1 0 0 0,-17-1 0 0 0,-1 1 0 0 0,1 0 0 0 0,0 1 0 0 0,-1 0 0 0 0,0 1 0 0 0,1 0 0 0 0,-1 0 0 0 0,0 1 0 0 0,-1 0 0 0 0,1 0 0 0 0,-1 1 0 0 0,15 11 0 0 0,71 72 0 0 0,-92-86 0 0 0,0 1 0 0 0,0-1 0 0 0,-1 1 0 0 0,1-1 0 0 0,-1 1 0 0 0,1 0 0 0 0,-1 0 0 0 0,0-1 0 0 0,1 7 0 0 0,8 17 0 0 0,1-6 0 0 0,0 1 0 0 0,-2 0 0 0 0,0 1 0 0 0,-2 0 0 0 0,0 0 0 0 0,-1 1 0 0 0,-1 0 0 0 0,-2 0 0 0 0,0 0 0 0 0,-1 1 0 0 0,-2 24 0 0 0,0-12 0 0 0,-8 65 0 0 0,5-88 0 0 0,0 1 0 0 0,0-1 0 0 0,-1 0 0 0 0,-1 0 0 0 0,0-1 0 0 0,-1 1 0 0 0,-13 20 0 0 0,-33 58 0 0 0,42-71 0 0 0,0 0 0 0 0,-2 0 0 0 0,-1-1 0 0 0,-18 21 0 0 0,7-7 0 0 0,22-31 0 0 0,1 1 0 0 0,-1-1 0 0 0,1 0 0 0 0,-1 1 0 0 0,0-1 0 0 0,0 0 0 0 0,0 0 0 0 0,0 0 0 0 0,0 0 0 0 0,0-1 0 0 0,-1 1 0 0 0,1-1 0 0 0,-1 1 0 0 0,1-1 0 0 0,-1 0 0 0 0,-3 2 0 0 0,-49 20 0 0 0,19-7 0 0 0,-44 13 0 0 0,69-26 0 0 0,-1-1 0 0 0,1-1 0 0 0,0 0 0 0 0,-1-1 0 0 0,0 0 0 0 0,1-1 0 0 0,-1 0 0 0 0,-12-4 0 0 0,9 2 0 0 0,0-2 0 0 0,0 0 0 0 0,1-1 0 0 0,0-1 0 0 0,0 0 0 0 0,-18-12 0 0 0,-71-58 0 0 0,87 64 0 0 0,2 0 0 0 0,0-1 0 0 0,0 0 0 0 0,1-1 0 0 0,1-1 0 0 0,1 0 0 0 0,0 0 0 0 0,-13-28 0 0 0,-43-60 0 0 0,57 85 0 0 0,1 1 0 0 0,1-2 0 0 0,0 1 0 0 0,1-1 0 0 0,1 0 0 0 0,-4-29 0 0 0,4 6 0 0 0,-6-57 0 0 0,11 91 0 0 0,1 1 0 0 0,1 0 0 0 0,0-1 0 0 0,0 1 0 0 0,0 0 0 0 0,1 0 0 0 0,0-1 0 0 0,1 1 0 0 0,4-11 0 0 0,5-4 0 0 0,-7 12 0 0 0,1-1 0 0 0,0 1 0 0 0,1 0 0 0 0,1 0 0 0 0,-1 1 0 0 0,1 0 0 0 0,17-15 0 0 0,7-3 0 0 0,-26 27 0 0 0,0 1 0 0 0,12-7 0 0 0,0 0 0 0 0,1 1 0 0 0,-1 0 0 0 0,1 2 0 0 0,30-4 0 0 0,-20 4 0 0 0,47-14 0 0 0,69-17-3411 0 0,-93 25 746 0 0,60-21 0 0 0,-107 29 2229 0 0,0-1 0 0 0,0 1 0 0 0,-1-1-1 0 0,1 0 1 0 0,-1 0 0 0 0,0-1 0 0 0,0 1 0 0 0,0-1 0 0 0,0 0 0 0 0,-1 0-1 0 0,0 0 1 0 0,0 0 0 0 0,0-1 0 0 0,0 1 0 0 0,0-1 0 0 0,-1 0 0 0 0,2-6 0 0 0,2-4-897 0 0,-1-1-1 0 0,0 0 1 0 0,-2 0 0 0 0,3-19 0 0 0,-4-73-3182 0 0,-2 48 776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30 213 7624 0 0,'-2'-1'369'0'0,"0"0"1"0"0,0 0 0 0 0,1-1-1 0 0,-1 1 1 0 0,0 0 0 0 0,1-1-1 0 0,-1 0 1 0 0,0 1 0 0 0,1-1-1 0 0,0 0 1 0 0,-1 0 0 0 0,1 0-1 0 0,0 0 1 0 0,0 0 0 0 0,0 0-1 0 0,0 0 1 0 0,1 0-1 0 0,-2-4 1 0 0,1 1-48 0 0,1 1 1 0 0,-1-1-1 0 0,1 0 0 0 0,0 0 0 0 0,0 0 0 0 0,1 0 1 0 0,-1 0-1 0 0,3-8 0 0 0,-2 7-207 0 0,1 0 1 0 0,0 0-1 0 0,0 0 1 0 0,0 1-1 0 0,1-1 0 0 0,0 1 1 0 0,0-1-1 0 0,0 1 1 0 0,1 0-1 0 0,-1 0 0 0 0,1 0 1 0 0,1 1-1 0 0,-1-1 1 0 0,10-6-1 0 0,5-1 126 0 0,-14 9-166 0 0,1-1 1 0 0,-1 1-1 0 0,0 1 1 0 0,1-1-1 0 0,0 1 1 0 0,0 0-1 0 0,-1 0 1 0 0,1 1-1 0 0,0-1 1 0 0,0 2-1 0 0,1-1 1 0 0,-1 0-1 0 0,0 1 1 0 0,7 1-1 0 0,-3-1-25 0 0,-6-1-6 0 0,0 1 0 0 0,0-1 0 0 0,-1 1 0 0 0,1 0 0 0 0,0 0 0 0 0,0 1 0 0 0,0-1 0 0 0,-1 1 0 0 0,1 0 0 0 0,0 0 0 0 0,-1 0 0 0 0,1 1 0 0 0,-1-1 0 0 0,1 1 0 0 0,-1 0 0 0 0,0 0 0 0 0,1 0 0 0 0,-1 0 0 0 0,0 0 0 0 0,5 6 0 0 0,0 2 108 0 0,-1 1 0 0 0,0 0 0 0 0,-1 0 0 0 0,0 1 0 0 0,-1-1 1 0 0,0 1-1 0 0,-1 1 0 0 0,4 14 0 0 0,-3 0 191 0 0,-2 0-1 0 0,-1 1 1 0 0,-1 29 0 0 0,-2-40-104 0 0,-1 1 0 0 0,-8 32 0 0 0,6-32 70 0 0,0 0 1 0 0,-2 37-1 0 0,6-51-269 0 0,0-1 1 0 0,0 1-1 0 0,-1-1 1 0 0,1 1-1 0 0,-1 0 1 0 0,0-1-1 0 0,0 1 1 0 0,-2 3-1 0 0,-3 27 427 0 0,6-25-386 0 0,1-1 1 0 0,1 0-1 0 0,0 0 1 0 0,0-1-1 0 0,0 1 1 0 0,1 0-1 0 0,0-1 1 0 0,5 10-1 0 0,-7-14-57 0 0,1 0-1 0 0,-1 0 0 0 0,1 0 0 0 0,0 0 1 0 0,0 0-1 0 0,0-1 0 0 0,0 1 1 0 0,0-1-1 0 0,1 1 0 0 0,-1-1 0 0 0,1 0 1 0 0,0 0-1 0 0,0 0 0 0 0,0 0 1 0 0,0 0-1 0 0,0-1 0 0 0,0 1 0 0 0,0-1 1 0 0,0 0-1 0 0,0 0 0 0 0,1 0 1 0 0,3 1-1 0 0,27 1 27 0 0,-28-2-48 0 0,-1 0-1 0 0,0 0 0 0 0,1-1 0 0 0,-1 1 0 0 0,1-1 0 0 0,-1-1 0 0 0,1 1 0 0 0,-1-1 0 0 0,0 0 1 0 0,1 0-1 0 0,7-3 0 0 0,2-2-68 0 0,-9 4-50 0 0,-1 0 0 0 0,0 0-1 0 0,1-1 1 0 0,-1 1 0 0 0,0-1 0 0 0,0 0 0 0 0,-1 0 0 0 0,1-1-1 0 0,-1 0 1 0 0,1 1 0 0 0,-1-1 0 0 0,0-1 0 0 0,-1 1-1 0 0,1-1 1 0 0,-1 1 0 0 0,0-1 0 0 0,0 0 0 0 0,2-5 0 0 0,-4 8 55 0 0,0 0 0 0 0,0 0 0 0 0,0 1 0 0 0,0-1 0 0 0,0 0 0 0 0,0 1 0 0 0,0-1 0 0 0,1 1 0 0 0,-1 0 0 0 0,0-1 0 0 0,1 1 0 0 0,-1 0 0 0 0,1 0 0 0 0,1-1 0 0 0,12-10-522 0 0,1-18-888 0 0,-14 24 1006 0 0,1 0 0 0 0,0 0-1 0 0,1 0 1 0 0,-1 0 0 0 0,1 0 0 0 0,5-5-1 0 0,1-5-1083 0 0,-1 0-1 0 0,-1-1 1 0 0,7-19-1 0 0,5-7-969 0 0,-3 12 698 0 0,-14 27 1558 0 0,0-1 1 0 0,0 0-1 0 0,-1 0 0 0 0,0 0 0 0 0,0 0 0 0 0,0 0 1 0 0,0 0-1 0 0,-1-1 0 0 0,1-5 0 0 0,9-19-1260 0 0,12 0-1945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2600 0 0,'0'-26'766'0'0,"0"-4"16872"0"0,0 63-13712 0 0,-9 175 1438 0 0,9-205-5339 0 0,0 0 1 0 0,0 1-1 0 0,1-1 0 0 0,-1 0 1 0 0,1 0-1 0 0,0 0 1 0 0,0 1-1 0 0,0-1 0 0 0,2 3 1 0 0,-1-3-18 0 0,-1 1 1 0 0,1-1-1 0 0,-1 0 0 0 0,0 1 0 0 0,0-1 1 0 0,-1 1-1 0 0,1-1 0 0 0,-1 1 1 0 0,1 4-1 0 0,1 38 74 0 0,-2-42-84 0 0,1 0 1 0 0,-1-1 0 0 0,1 1 0 0 0,0-1-1 0 0,0 1 1 0 0,0-1 0 0 0,0 1 0 0 0,1-1-1 0 0,-1 0 1 0 0,1 1 0 0 0,3 4 0 0 0,-3-5-1 0 0,0-1 0 0 0,-1 1 0 0 0,1-1 0 0 0,-1 1 0 0 0,1 0 0 0 0,-1-1 1 0 0,0 1-1 0 0,0 0 0 0 0,-1 0 0 0 0,1 0 0 0 0,0 0 0 0 0,-1 0 0 0 0,0 0 0 0 0,0 0 0 0 0,0 0 1 0 0,0 5-1 0 0,0-3-21 0 0,0-1 0 0 0,0 1 1 0 0,0 0-1 0 0,1-1 0 0 0,0 1 1 0 0,2 8-1 0 0,15 53-974 0 0,-14-34 73 0 0,-4-28 664 0 0,0 0 0 0 0,0 0-1 0 0,1 0 1 0 0,-1 0 0 0 0,1 0-1 0 0,0 0 1 0 0,0 0 0 0 0,0-1-1 0 0,1 1 1 0 0,-1 0 0 0 0,1-1-1 0 0,2 5 1 0 0,-3-7-303 0 0,0 0 0 0 0,0 1 0 0 0,1-1 0 0 0,-1 0 0 0 0,0 0-1 0 0,1 1 1 0 0,-1-1 0 0 0,0 0 0 0 0,1-1 0 0 0,-1 1 0 0 0,1 0 0 0 0,0 0 0 0 0,1 0 0 0 0,-2-1 348 0 0,0 0-1 0 0,0-1 1 0 0,0 1 0 0 0,0-1 0 0 0,0 1 0 0 0,0 0-1 0 0,0-1 1 0 0,-1 0 0 0 0,1 1 0 0 0,0-1-1 0 0,0 1 1 0 0,0-1 0 0 0,-1 0 0 0 0,1 0 0 0 0,0 1-1 0 0,-1-1 1 0 0,1 0 0 0 0,-1 0 0 0 0,1 0 0 0 0,-1 0-1 0 0,1 0 1 0 0,-1 0 0 0 0,1 0 0 0 0,-1 0-1 0 0,0 0 1 0 0,0 0 0 0 0,1 0 0 0 0,-1 0 0 0 0,0-1-1 0 0,28-61-6077 0 0,-23 53 2756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133 404 5504 0 0,'-3'8'8212'0'0,"-3"3"-6416"0"0,3-7-1390 0 0,0 1 0 0 0,1-1 0 0 0,-1 1 1 0 0,1 0-1 0 0,0 0 0 0 0,1 0 0 0 0,-1 0 1 0 0,1 0-1 0 0,0 0 0 0 0,-1 7 0 0 0,-5 21 739 0 0,-3 33 333 0 0,8-48-1101 0 0,0 0 0 0 0,2-1 0 0 0,0 1-1 0 0,4 32 1 0 0,15-22-11 0 0,-18-22-306 0 0,1 0 0 0 0,0 0 0 0 0,1-1 0 0 0,0 1 0 0 0,0 0 0 0 0,0-1 0 0 0,0 0 0 0 0,6 7 0 0 0,3 7 209 0 0,-11-16-230 0 0,1-1 0 0 0,-1 1 0 0 0,0-1 0 0 0,1 0 0 0 0,0 1 0 0 0,-1-1 0 0 0,1 0 0 0 0,0 0 0 0 0,0 0 0 0 0,0 0 0 0 0,1 0 0 0 0,-1 0 0 0 0,0-1-1 0 0,1 1 1 0 0,-1-1 0 0 0,1 0 0 0 0,-1 0 0 0 0,1 1 0 0 0,0-2 0 0 0,-1 1 0 0 0,6 1 0 0 0,5 1 19 0 0,0-1 0 0 0,0-1-1 0 0,0 0 1 0 0,1-1 0 0 0,-1 0 0 0 0,0-1-1 0 0,0 0 1 0 0,0-1 0 0 0,0-1 0 0 0,0 0-1 0 0,0-1 1 0 0,-1 0 0 0 0,1-1 0 0 0,-1 0-1 0 0,15-9 1 0 0,-3 0 3 0 0,-20 12-61 0 0,1-1 1 0 0,-1 1 0 0 0,0-1-1 0 0,0 1 1 0 0,0-1 0 0 0,0-1-1 0 0,-1 1 1 0 0,1 0 0 0 0,-1-1-1 0 0,4-5 1 0 0,13-17 37 0 0,-18 23-35 0 0,1 1 0 0 0,-1 0 0 0 0,1-1-1 0 0,-1 0 1 0 0,0 0 0 0 0,0 1 0 0 0,0-1 0 0 0,0-1 0 0 0,-1 1 0 0 0,1 0 0 0 0,-1 0 0 0 0,0 0-1 0 0,0-1 1 0 0,0 1 0 0 0,0-1 0 0 0,-1 1 0 0 0,1-1 0 0 0,-1 1 0 0 0,0-1 0 0 0,0 1-1 0 0,0-1 1 0 0,-1 1 0 0 0,1 0 0 0 0,-1-1 0 0 0,0 1 0 0 0,0-1 0 0 0,0 1 0 0 0,-2-5-1 0 0,2 4 1 0 0,-1 1 0 0 0,0-1 0 0 0,0 0-1 0 0,0 1 1 0 0,0-1 0 0 0,-1 1 0 0 0,1 0-1 0 0,-1 0 1 0 0,0 0 0 0 0,0 0 0 0 0,0 0-1 0 0,0 0 1 0 0,0 1 0 0 0,-1 0-1 0 0,1-1 1 0 0,-1 1 0 0 0,1 1 0 0 0,-1-1-1 0 0,0 0 1 0 0,-6-1 0 0 0,9 3-2 0 0,-1-1 1 0 0,1 0-1 0 0,-1 0 1 0 0,1 0-1 0 0,-1 0 1 0 0,1 0-1 0 0,-1 0 1 0 0,1 0-1 0 0,0 0 1 0 0,0 0-1 0 0,0-1 1 0 0,-1 1 0 0 0,1 0-1 0 0,0-1 1 0 0,-1-2-1 0 0,-8-8 4 0 0,-6 1 1 0 0,-1 0-1 0 0,0 2 1 0 0,-1 0 0 0 0,-32-11-1 0 0,44 18 4 0 0,0 0 0 0 0,1-1 1 0 0,-1 0-1 0 0,0 0 0 0 0,1 0 0 0 0,-11-8 0 0 0,-20-13 22 0 0,-42-32-29 0 0,74 54-2 0 0,0-1 0 0 0,0 1 0 0 0,1-1-1 0 0,-1 1 1 0 0,1-1 0 0 0,0 0 0 0 0,0 0-1 0 0,-5-7 1 0 0,-12-14 2 0 0,0-4 14 0 0,18 24-14 0 0,0 0 0 0 0,0 1 0 0 0,-1-1 0 0 0,1 1-1 0 0,-1-1 1 0 0,0 1 0 0 0,0 0 0 0 0,0 0 0 0 0,-7-5 0 0 0,8 8 2 0 0,-6-4 0 0 0,1-28 20 0 0,-4-4 4 0 0,10 34-27 0 0,-1 0 0 0 0,1-1 0 0 0,0 1 0 0 0,0 0 1 0 0,0-1-1 0 0,0 1 0 0 0,0-1 0 0 0,1 1 0 0 0,-1-1 0 0 0,1 0 0 0 0,0 1 0 0 0,0-1 0 0 0,0 1 0 0 0,0-1 0 0 0,0 0 0 0 0,0 1 0 0 0,1-1 1 0 0,-1 1-1 0 0,1-1 0 0 0,0 1 0 0 0,0-1 0 0 0,0 1 0 0 0,0-1 0 0 0,0 1 0 0 0,3-4 0 0 0,22-36-34 0 0,-12 28 49 0 0,-12 11-13 0 0,0 0-1 0 0,1 0 1 0 0,-1 1-1 0 0,1-1 1 0 0,0 1-1 0 0,0-1 1 0 0,-1 1-1 0 0,2 0 1 0 0,-1 0-1 0 0,5-2 1 0 0,10-4 2 0 0,-12 4-6 0 0,0 1 1 0 0,0 0 0 0 0,0 1-1 0 0,0 0 1 0 0,1 0 0 0 0,12-3-1 0 0,-12 4 20 0 0,0 1-1 0 0,0 0 0 0 0,0 0 0 0 0,0 0 1 0 0,0 1-1 0 0,0 0 0 0 0,0 0 0 0 0,-1 1 1 0 0,1 0-1 0 0,0 0 0 0 0,-1 1 0 0 0,1 0 1 0 0,-1 0-1 0 0,0 0 0 0 0,8 6 0 0 0,22 17 94 0 0,-31-23-91 0 0,0 0 0 0 0,0 0-1 0 0,-1 0 1 0 0,1 0 0 0 0,-1 1 0 0 0,0 0 0 0 0,0 0 0 0 0,-1 0-1 0 0,1 0 1 0 0,-1 1 0 0 0,5 7 0 0 0,3 15 95 0 0,-8-20-70 0 0,-1 0-1 0 0,1 0 0 0 0,0 0 0 0 0,1-1 1 0 0,6 10-1 0 0,-6-10-31 0 0,0 0 0 0 0,-1 0-1 0 0,1 0 1 0 0,-1 0 0 0 0,0 0 0 0 0,-1 1 0 0 0,0-1 0 0 0,0 1 0 0 0,0 0 0 0 0,-1-1 0 0 0,1 12 0 0 0,0 11 18 0 0,-4 44 0 0 0,1-17-90 0 0,-1-31-625 0 0,0 0-1 0 0,-1-1 1 0 0,-2 1-1 0 0,0-1 0 0 0,-11 29 1 0 0,9-22-2126 0 0,0-2-2022 0 0,0-10-5842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5048 0 0,'0'0'2753'0'0,"0"-18"7132"0"0,2 5-7578 0 0,22 2 915 0 0,-21 7-3023 0 0,0 0-1 0 0,1 0 1 0 0,0 1-1 0 0,-1-1 1 0 0,1 1-1 0 0,1 0 0 0 0,-1 0 1 0 0,0 1-1 0 0,1-1 1 0 0,-1 1-1 0 0,1 0 1 0 0,9-3-1 0 0,-3 1-90 0 0,-1 1 0 0 0,1 0 0 0 0,0 1 0 0 0,0 0 0 0 0,17-1 0 0 0,-26 3-97 0 0,0 0 0 0 0,0 1 0 0 0,0-1 0 0 0,0 0-1 0 0,1 1 1 0 0,-1-1 0 0 0,0 1 0 0 0,0 0 0 0 0,0-1 0 0 0,0 1 0 0 0,0 0-1 0 0,-1 0 1 0 0,1 1 0 0 0,0-1 0 0 0,0 0 0 0 0,-1 1 0 0 0,1-1 0 0 0,-1 0-1 0 0,1 1 1 0 0,-1 0 0 0 0,1-1 0 0 0,-1 1 0 0 0,0 0 0 0 0,0 0-1 0 0,0 0 1 0 0,0 0 0 0 0,0 0 0 0 0,0 0 0 0 0,-1 0 0 0 0,1 0 0 0 0,0 3-1 0 0,1 9 38 0 0,0 0 0 0 0,-1-1 0 0 0,0 1-1 0 0,-2 16 1 0 0,0-7-15 0 0,1-17-32 0 0,-1 0 0 0 0,0 0-1 0 0,-1 0 1 0 0,1 0 0 0 0,-1 0 0 0 0,-5 9 0 0 0,5-10 0 0 0,0-1 0 0 0,0 0 0 0 0,0 1 0 0 0,1-1 0 0 0,-1 1 0 0 0,1-1 0 0 0,0 1 0 0 0,1 0 0 0 0,-1-1 0 0 0,1 1 0 0 0,0 0 0 0 0,0 0 0 0 0,0-1 0 0 0,1 1 0 0 0,1 5 1 0 0,-2-8 1 0 0,1-1 0 0 0,0 0 0 0 0,-1 1 0 0 0,1-1 0 0 0,0 0 1 0 0,0 0-1 0 0,0 1 0 0 0,0-1 0 0 0,0 0 0 0 0,0 0 1 0 0,0 0-1 0 0,0 0 0 0 0,0 0 0 0 0,1 0 0 0 0,-1 0 0 0 0,0-1 1 0 0,0 1-1 0 0,1 0 0 0 0,-1-1 0 0 0,1 1 0 0 0,-1-1 1 0 0,1 0-1 0 0,2 1 0 0 0,38 17 27 0 0,-32-14 7 0 0,0-1 0 0 0,-1 0 0 0 0,1-1 0 0 0,11 1 0 0 0,-15-2-2 0 0,0-1 0 0 0,0 1 0 0 0,0 0 0 0 0,0 1 0 0 0,-1-1 0 0 0,1 1 0 0 0,-1 0 0 0 0,1 1 0 0 0,-1-1 0 0 0,0 1 0 0 0,0 0 0 0 0,0 0 0 0 0,7 6 0 0 0,-12-8-28 0 0,1 0 1 0 0,0-1-1 0 0,0 1 1 0 0,0 0-1 0 0,-1 0 1 0 0,1-1-1 0 0,0 1 1 0 0,0-1 0 0 0,0 1-1 0 0,0-1 1 0 0,0 1-1 0 0,0-1 1 0 0,0 0-1 0 0,0 0 1 0 0,0 1-1 0 0,1-1 1 0 0,-1 0-1 0 0,0 0 1 0 0,0 0-1 0 0,0 0 1 0 0,0 0-1 0 0,0 0 1 0 0,2-1-1 0 0,-2 1 5 0 0,1 0-1 0 0,-1 0 0 0 0,0 0 0 0 0,1 0 1 0 0,-1 0-1 0 0,0 0 0 0 0,1 0 1 0 0,-1 0-1 0 0,0 1 0 0 0,1-1 0 0 0,-1 0 1 0 0,0 1-1 0 0,0-1 0 0 0,1 1 0 0 0,-1-1 1 0 0,0 1-1 0 0,0 0 0 0 0,0 0 1 0 0,1-1-1 0 0,0 3 0 0 0,8 5 101 0 0,0-1 1 0 0,0 1-1 0 0,1-2 0 0 0,0 1 0 0 0,13 4 0 0 0,-22-10-90 0 0,0 0 0 0 0,-1 1 0 0 0,1-1 0 0 0,0 1 0 0 0,0-1 0 0 0,-1 1 0 0 0,1 0 0 0 0,-1 0 0 0 0,1-1 0 0 0,-1 1 0 0 0,0 0 0 0 0,0 0 0 0 0,0 0 0 0 0,0 1 0 0 0,0-1 0 0 0,0 0 0 0 0,0 0 0 0 0,0 5 0 0 0,12 22 263 0 0,-10-25-239 0 0,0 1 0 0 0,-1 0 0 0 0,0-1 0 0 0,0 1-1 0 0,0 0 1 0 0,-1 1 0 0 0,1-1 0 0 0,-1 0 0 0 0,0 0 0 0 0,-1 0 0 0 0,1 8-1 0 0,5 26 166 0 0,-2-17-114 0 0,-1 0 0 0 0,-1 0 0 0 0,-1 37 0 0 0,-1-49-98 0 0,0-9 4 0 0,0 0 0 0 0,0 0-1 0 0,0 0 1 0 0,0 1 0 0 0,0-1 0 0 0,0 0 0 0 0,0 0-1 0 0,-1 0 1 0 0,1 0 0 0 0,0 0 0 0 0,-1 0-1 0 0,1 1 1 0 0,-1-1 0 0 0,0 0 0 0 0,1 0 0 0 0,-1 0-1 0 0,1-1 1 0 0,-3 3 0 0 0,-4 8 3 0 0,-3 20 32 0 0,9-27-39 0 0,0 0-1 0 0,0 0 1 0 0,0 0 0 0 0,0 0-1 0 0,-1 0 1 0 0,1 0 0 0 0,-1 0-1 0 0,0 0 1 0 0,0-1 0 0 0,-1 1 0 0 0,1-1-1 0 0,-1 1 1 0 0,0-1 0 0 0,0 0-1 0 0,0 0 1 0 0,0 0 0 0 0,0-1-1 0 0,-4 3 1 0 0,3-2-25 0 0,0 0 0 0 0,0 0 0 0 0,0 0 0 0 0,1 1 0 0 0,-1-1 0 0 0,1 1 1 0 0,0 0-1 0 0,0 0 0 0 0,-3 6 0 0 0,-15 17-378 0 0,13-20 569 0 0,-22 16-3324 0 0,29-23 3053 0 0,0 1-1 0 0,0-1 0 0 0,0 0 0 0 0,0 0 1 0 0,0 0-1 0 0,0 0 0 0 0,0 0 0 0 0,0 0 1 0 0,0 0-1 0 0,0 0 0 0 0,0 0 0 0 0,0 0 1 0 0,0 0-1 0 0,0 0 0 0 0,1-1 0 0 0,-1 1 1 0 0,0 0-1 0 0,0-1 0 0 0,0 1 0 0 0,0-1 1 0 0,0 1-1 0 0,1-1 0 0 0,-1 1 0 0 0,0-1 1 0 0,0 0-1 0 0,1 1 0 0 0,-1-1 0 0 0,1 0 1 0 0,-1 0-1 0 0,0 1 0 0 0,1-1 0 0 0,-1 0 1 0 0,1 0-1 0 0,0 0 0 0 0,-1-1 0 0 0,-1-5-503 0 0,1 0 0 0 0,0 0 0 0 0,0 0 0 0 0,1 0 0 0 0,0 0 0 0 0,0-1 0 0 0,2-8 0 0 0,-1-2-639 0 0,-1-14-502 0 0,1 0-1 0 0,1-1 1 0 0,2 1-1 0 0,11-44 1 0 0,9-52-2273 0 0,-12 85 827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4896 0 0,'0'4'9017'0'0,"0"9"-7064"0"0,9 119 5211 0 0,-7-110-6786 0 0,0 0-1 0 0,2 0 1 0 0,0-1 0 0 0,2 1-1 0 0,8 22 1 0 0,4 3 685 0 0,26 50 0 0 0,-44-96-1036 0 0,1 1 0 0 0,0-1-1 0 0,0 1 1 0 0,0-1 0 0 0,0 0 0 0 0,0 0 0 0 0,0 0 0 0 0,0 1 0 0 0,0-1-1 0 0,0 0 1 0 0,1 0 0 0 0,-1 0 0 0 0,0-1 0 0 0,1 1 0 0 0,2 1 0 0 0,9 7 136 0 0,-7 4-32 0 0,-6-12-109 0 0,1 0 0 0 0,-1 1 0 0 0,0-1 1 0 0,1 0-1 0 0,-1 0 0 0 0,1 1 0 0 0,0-1 1 0 0,0 0-1 0 0,-1 0 0 0 0,1 0 0 0 0,0 0 1 0 0,0 0-1 0 0,0 0 0 0 0,0 0 0 0 0,0 0 1 0 0,0 0-1 0 0,0 0 0 0 0,2 0 0 0 0,16 12 322 0 0,22 10 60 0 0,-29-19-241 0 0,0 0 0 0 0,0-1 0 0 0,0-1 0 0 0,21 2 0 0 0,-28-3-127 0 0,0-1 1 0 0,0 0-1 0 0,0 0 1 0 0,0-1-1 0 0,0 1 1 0 0,0-1-1 0 0,0 0 1 0 0,0 0-1 0 0,0-1 1 0 0,0 0-1 0 0,-1 1 1 0 0,1-2-1 0 0,7-3 1 0 0,19-10 96 0 0,-27 14-118 0 0,0 1 0 0 0,0-1 0 0 0,0 0-1 0 0,0-1 1 0 0,0 1 0 0 0,-1 0 0 0 0,1-1 0 0 0,4-4-1 0 0,4-8 38 0 0,0 0-1 0 0,-1 0 0 0 0,-1-1 0 0 0,0 0 1 0 0,-1-1-1 0 0,-1 0 0 0 0,-1 0 0 0 0,9-32 1 0 0,-14 35-24 0 0,0 1 1 0 0,-1-1 0 0 0,-1 1-1 0 0,-1-1 1 0 0,0 0 0 0 0,0 1-1 0 0,-5-19 1 0 0,4 23-7 0 0,-1 0 1 0 0,1 0-1 0 0,-2 0 0 0 0,1 1 0 0 0,-1-1 1 0 0,0 1-1 0 0,-1 0 0 0 0,0 0 1 0 0,0 0-1 0 0,-11-11 0 0 0,-5-6 5 0 0,17 19-21 0 0,0 0 0 0 0,-1 0 1 0 0,1 0-1 0 0,-1 1 0 0 0,0 0 0 0 0,-1 0 1 0 0,1 1-1 0 0,-11-7 0 0 0,-4 0 14 0 0,11 6-47 0 0,1 0-1 0 0,-1 1 1 0 0,0 0-1 0 0,-1 0 1 0 0,1 1 0 0 0,-1 0-1 0 0,1 0 1 0 0,-1 1-1 0 0,0 1 1 0 0,-10-1 0 0 0,8 2-108 0 0,-41 2-690 0 0,50-2 691 0 0,1 0-1 0 0,-1 1 1 0 0,0-1 0 0 0,0 1 0 0 0,0 0 0 0 0,0 0 0 0 0,0 0 0 0 0,1 0 0 0 0,-1 1-1 0 0,0-1 1 0 0,1 1 0 0 0,-1 0 0 0 0,1-1 0 0 0,-3 4 0 0 0,-4 3-931 0 0,1 0 1 0 0,-1-1-1 0 0,-19 12 1 0 0,-19 16-3559 0 0,-8 19-5825 0 0,44-42 3943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 3576 0 0,'0'-60'11661'0'0,"0"36"-2979"0"0,-1 24-8511 0 0,-1 0 0 0 0,1 0-1 0 0,0 1 1 0 0,0-1 0 0 0,0 0 0 0 0,0 1-1 0 0,0-1 1 0 0,0 1 0 0 0,0-1 0 0 0,0 1-1 0 0,0 0 1 0 0,0-1 0 0 0,0 1 0 0 0,0 0-1 0 0,0 0 1 0 0,0-1 0 0 0,1 1-1 0 0,-2 1 1 0 0,-4 7 205 0 0,1 0-1 0 0,0 1 1 0 0,0-1-1 0 0,1 1 1 0 0,-6 19-1 0 0,-6 16-45 0 0,6-17-167 0 0,1 1 1 0 0,1-1-1 0 0,-5 35 0 0 0,11-44-120 0 0,-7 42 122 0 0,1 69-1 0 0,8-108-126 0 0,-1-1-17 0 0,1 0 0 0 0,2 1 0 0 0,6 36-1 0 0,-2-17 0 0 0,-6-34-17 0 0,1 0-1 0 0,0 0 1 0 0,0 0-1 0 0,0 0 1 0 0,1-1-1 0 0,0 1 1 0 0,5 11-1 0 0,2-4-4 0 0,-1 0-7 0 0,0 1 0 0 0,-1 0 1 0 0,6 17-1 0 0,-12-30 10 0 0,-1 0 0 0 0,1 0 0 0 0,0 0-1 0 0,0 0 1 0 0,0 0 0 0 0,0-1 0 0 0,0 1 0 0 0,0 0 0 0 0,0 0-1 0 0,1-1 1 0 0,-1 1 0 0 0,0-1 0 0 0,1 1 0 0 0,0-1 0 0 0,-1 0 0 0 0,1 0-1 0 0,3 2 1 0 0,-4-2 0 0 0,1 0 0 0 0,-1 0 0 0 0,1 0 0 0 0,-1 0 0 0 0,1 0 0 0 0,-1 0 0 0 0,0 1 0 0 0,0-1 0 0 0,1 0 0 0 0,-1 1 0 0 0,0-1 0 0 0,0 1 0 0 0,0 0 0 0 0,0-1 0 0 0,-1 1 0 0 0,1 0 0 0 0,0-1 0 0 0,-1 1 0 0 0,1 3 0 0 0,1-2-2 0 0,-1 0 1 0 0,1 0-1 0 0,-1 0 1 0 0,1 0-1 0 0,0 0 0 0 0,0 0 1 0 0,0-1-1 0 0,1 1 1 0 0,-1-1-1 0 0,3 3 1 0 0,19 25-16 0 0,-24-29 15 0 0,1 0 1 0 0,-1 0-1 0 0,1 1 0 0 0,-1-1 0 0 0,1 0 0 0 0,0 0 0 0 0,-1 0 0 0 0,1 0 0 0 0,0 0 0 0 0,0 0 0 0 0,0 0 0 0 0,0 0 0 0 0,0-1 0 0 0,0 1 0 0 0,0 0 0 0 0,0 0 1 0 0,0-1-1 0 0,0 1 0 0 0,0-1 0 0 0,0 1 0 0 0,0-1 0 0 0,0 1 0 0 0,3-1 0 0 0,-3 1 1 0 0,1-1 1 0 0,-1 0-1 0 0,0 1 0 0 0,1-1 1 0 0,-1 1-1 0 0,0 0 0 0 0,0-1 1 0 0,1 1-1 0 0,-1 0 1 0 0,0 0-1 0 0,0 0 0 0 0,0-1 1 0 0,0 1-1 0 0,0 1 0 0 0,0-1 1 0 0,0 0-1 0 0,1 1 0 0 0,0 1-1 0 0,0 0 0 0 0,1-1 0 0 0,-1 1 0 0 0,1-1 0 0 0,0 0 0 0 0,0 0 0 0 0,0 0 0 0 0,0 0-1 0 0,5 3 1 0 0,-6-4-3 0 0,1 0 0 0 0,-1 0 0 0 0,0 0 0 0 0,0 0 0 0 0,0 0 0 0 0,0 1 1 0 0,-1-1-1 0 0,1 1 0 0 0,0 0 0 0 0,-1-1 0 0 0,1 1 0 0 0,-1 0 0 0 0,2 2 0 0 0,0 0-121 0 0,1 0 1 0 0,-1-1-1 0 0,1 1 1 0 0,-1-1-1 0 0,1 0 1 0 0,0 0 0 0 0,0 0-1 0 0,1 0 1 0 0,-1-1-1 0 0,1 0 1 0 0,-1 0-1 0 0,1 0 1 0 0,-1 0-1 0 0,1-1 1 0 0,9 2 0 0 0,-6-1-576 0 0,6 4-1139 0 0,2-1-1969 0 0,0-4-2335 0 0,0-1-3466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96 279 3552 0 0,'0'-38'5064'0'0,"-9"-53"3635"0"0,9 49-1629 0 0,16 50-4730 0 0,-5 15-2013 0 0,-2 1 0 0 0,10 40 1 0 0,-9-32-241 0 0,14 62 90 0 0,-16-60-147 0 0,1 0 0 0 0,18 42-1 0 0,-19-42-1 0 0,-7-30-28 0 0,-1 1-1 0 0,1-1 0 0 0,0 1 1 0 0,0-1-1 0 0,1 1 0 0 0,-1-1 1 0 0,1 0-1 0 0,0 0 0 0 0,3 5 1 0 0,-3-6-3 0 0,0 1 0 0 0,0-1 1 0 0,0 0-1 0 0,-1 1 0 0 0,1-1 0 0 0,-1 1 1 0 0,0-1-1 0 0,1 7 0 0 0,-1-6 5 0 0,0-1-1 0 0,0 0 0 0 0,0 1 1 0 0,0-1-1 0 0,0 0 1 0 0,1 0-1 0 0,-1 0 0 0 0,1 0 1 0 0,3 4-1 0 0,-4-5-1 0 0,1 0-1 0 0,0 0 1 0 0,-1 0-1 0 0,1 0 1 0 0,-1 0-1 0 0,0 0 1 0 0,1 1-1 0 0,-1-1 0 0 0,0 0 1 0 0,0 1-1 0 0,-1-1 1 0 0,1 1-1 0 0,0-1 1 0 0,-1 1-1 0 0,0-1 1 0 0,1 1-1 0 0,-2 4 1 0 0,1-6-11 0 0,0-1-33 0 0,-1 0 41 0 0,1 1-1 0 0,-1-1 0 0 0,1 0 0 0 0,-1 0 0 0 0,1 0 1 0 0,-1 1-1 0 0,1-1 0 0 0,-1 0 0 0 0,1 0 0 0 0,-1 0 1 0 0,0 0-1 0 0,1 0 0 0 0,-1 0 0 0 0,1 0 0 0 0,-1-1 1 0 0,1 1-1 0 0,-1 0 0 0 0,1 0 0 0 0,-1 0 0 0 0,1 0 1 0 0,-1-1-1 0 0,1 1 0 0 0,-1 0 0 0 0,1-1 0 0 0,-1 1 1 0 0,1 0-1 0 0,-1-1 0 0 0,1 1 0 0 0,0 0 0 0 0,-1-1 1 0 0,0 0-1 0 0,-17-14-28 0 0,17 14 26 0 0,-67-69-76 0 0,66 68 80 0 0,0 0 1 0 0,0 0-1 0 0,0 0 0 0 0,-1 0 1 0 0,1 0-1 0 0,0 0 0 0 0,-1 1 1 0 0,0-1-1 0 0,-2 0 0 0 0,3 1 2 0 0,0 0-1 0 0,0 0 0 0 0,0 0 0 0 0,1 0 0 0 0,-1 0 0 0 0,0-1 0 0 0,1 1 0 0 0,-1 0 0 0 0,1-1 1 0 0,-1 1-1 0 0,1-1 0 0 0,0 0 0 0 0,-1 1 0 0 0,1-1 0 0 0,0 0 0 0 0,0 0 0 0 0,0 0 0 0 0,1 0 0 0 0,-1 0 1 0 0,0 0-1 0 0,0-2 0 0 0,-5-13 7 0 0,-1 0 1 0 0,-1 1-1 0 0,-1 0 0 0 0,-20-29 1 0 0,26 41-5 0 0,0-1 0 0 0,0 0 0 0 0,1 0 1 0 0,-1 0-1 0 0,1 0 0 0 0,-2-10 0 0 0,-11-18 9 0 0,10 23-17 0 0,1 0 0 0 0,0 0 0 0 0,0 0-1 0 0,1 0 1 0 0,1 0 0 0 0,0-1 0 0 0,-2-16-1 0 0,-3-14 49 0 0,6 33-36 0 0,0 0 0 0 0,0 0 0 0 0,1 0-1 0 0,0 0 1 0 0,1 0 0 0 0,0 0-1 0 0,0 0 1 0 0,1 0 0 0 0,0 0-1 0 0,0 1 1 0 0,1-1 0 0 0,-1 0 0 0 0,2 1-1 0 0,-1 0 1 0 0,1 0 0 0 0,0 0-1 0 0,1 0 1 0 0,0 0 0 0 0,0 1-1 0 0,0 0 1 0 0,12-10 0 0 0,-2 0 93 0 0,-14 14-79 0 0,1-1-1 0 0,0 1 1 0 0,0 0-1 0 0,0 0 0 0 0,1 0 1 0 0,-1 0-1 0 0,0 0 0 0 0,1 1 1 0 0,-1-1-1 0 0,1 1 0 0 0,-1 0 1 0 0,1 0-1 0 0,4-2 0 0 0,6 0 59 0 0,0 0-1 0 0,1 1 1 0 0,-1 0-1 0 0,1 1 1 0 0,-1 1-1 0 0,1 0 1 0 0,-1 1-1 0 0,17 2 1 0 0,-22-1-63 0 0,-1-1 15 0 0,-1 0 1 0 0,1 0-1 0 0,-1 0 1 0 0,1 1-1 0 0,-1 0 1 0 0,0 1-1 0 0,0-1 1 0 0,0 1-1 0 0,0 0 1 0 0,0 1 0 0 0,10 7-1 0 0,3 0 43 0 0,-18-10-70 0 0,0-1 0 0 0,0 0 0 0 0,0 1 0 0 0,0-1-1 0 0,0 1 1 0 0,0-1 0 0 0,0 1 0 0 0,0-1 0 0 0,0 1-1 0 0,0 0 1 0 0,0-1 0 0 0,0 1 0 0 0,0 0 0 0 0,-1 0-1 0 0,1 0 1 0 0,0 0 0 0 0,-1 0 0 0 0,1 0-1 0 0,-1 0 1 0 0,1 0 0 0 0,-1 0 0 0 0,1 0 0 0 0,-1 0-1 0 0,1 0 1 0 0,-1 0 0 0 0,0 0 0 0 0,0 0 0 0 0,0 0-1 0 0,1 0 1 0 0,-1 0 0 0 0,-1 2 0 0 0,3 3 30 0 0,-1 0 1 0 0,1 0 0 0 0,0 0-1 0 0,0 0 1 0 0,1 0-1 0 0,-1-1 1 0 0,1 1-1 0 0,0-1 1 0 0,5 7 0 0 0,-3-5 0 0 0,0 1 1 0 0,-1-1 0 0 0,0 1-1 0 0,0 1 1 0 0,-1-1 0 0 0,3 11-1 0 0,9 67 169 0 0,-12-73-163 0 0,-2 1 1 0 0,0-1-1 0 0,0 1 1 0 0,-1-1-1 0 0,-1 1 0 0 0,0-1 1 0 0,-1 1-1 0 0,0-1 1 0 0,-7 19-1 0 0,2 27-33 0 0,7-53-6 0 0,0 0 1 0 0,0 0 0 0 0,-1 0 0 0 0,0 0 0 0 0,0 0 0 0 0,0 0 0 0 0,-1-1 0 0 0,0 1-1 0 0,0 0 1 0 0,0-1 0 0 0,-1 1 0 0 0,1-1 0 0 0,-2 0 0 0 0,-5 9 0 0 0,5-9-55 0 0,1 0 0 0 0,0 1 0 0 0,0 0 0 0 0,0 0 1 0 0,-3 9-1 0 0,4-10-255 0 0,0 1 1 0 0,0-1-1 0 0,-1 0 1 0 0,0 1-1 0 0,0-1 1 0 0,-4 5-1 0 0,-2-7-6549 0 0,2-11 3870 0 0,-1-13-788 0 0,8 20 3362 0 0,0-1 1 0 0,0 0-1 0 0,-1 0 1 0 0,2 0-1 0 0,-1 0 1 0 0,0 0-1 0 0,0 0 1 0 0,1 0-1 0 0,-1 0 1 0 0,1 0-1 0 0,-1 0 1 0 0,1 0-1 0 0,0 0 1 0 0,0 0-1 0 0,0 1 1 0 0,0-1-1 0 0,0 0 1 0 0,0 1-1 0 0,3-4 0 0 0,6-8-4073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5960 0 0,'0'37'10398'0'0,"0"1"-5173"0"0,0 72-1675 0 0,0-107-3513 0 0,0-1 1 0 0,0 1 0 0 0,1 0 0 0 0,-1-1 0 0 0,0 1 0 0 0,1 0 0 0 0,0-1-1 0 0,0 1 1 0 0,0-1 0 0 0,0 1 0 0 0,0-1 0 0 0,3 5 0 0 0,9 27 274 0 0,-11-24-268 0 0,0 1 0 0 0,1 0 0 0 0,0 0 0 0 0,1-1 0 0 0,0 0 0 0 0,0 0 0 0 0,8 13 0 0 0,-10-20-38 0 0,0 0 1 0 0,-1 0 0 0 0,1 0 0 0 0,-1 0-1 0 0,0 1 1 0 0,0-1 0 0 0,0 0 0 0 0,0 1-1 0 0,-1-1 1 0 0,1 7 0 0 0,-1-5-9 0 0,1-1-1 0 0,-1 0 1 0 0,1 1 0 0 0,0-1 0 0 0,0 0-1 0 0,1 1 1 0 0,-1-1 0 0 0,1 0 0 0 0,3 6 0 0 0,3 1-52 0 0,-4-6-63 0 0,0 0 0 0 0,-1 0-1 0 0,1 1 1 0 0,-1-1 0 0 0,0 1-1 0 0,-1 0 1 0 0,1 0 0 0 0,-1 0-1 0 0,2 12 1 0 0,-3-14-154 0 0,-1 1 0 0 0,1 0 1 0 0,0-1-1 0 0,0 0 0 0 0,1 1 1 0 0,-1-1-1 0 0,1 1 0 0 0,3 4 0 0 0,4 14-2581 0 0,-5 2-4069 0 0,-11-23 3983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5352 0 0,'-3'-5'584'0'0,"0"0"0"0"0,0 0 0 0 0,0 0 0 0 0,0-1 0 0 0,1 1 0 0 0,0 0 0 0 0,0-1 0 0 0,1 0 0 0 0,-2-6 0 0 0,-1-13 1687 0 0,1 1 0 0 0,-1-28 0 0 0,5 49-2123 0 0,-1 1 0 0 0,1-1 0 0 0,0 1 0 0 0,0-1 0 0 0,0 1 0 0 0,0-1-1 0 0,0 1 1 0 0,0 0 0 0 0,1 0 0 0 0,-1-1 0 0 0,1 1 0 0 0,-1 0 0 0 0,1 0 0 0 0,0 0 0 0 0,0 1 0 0 0,0-1 0 0 0,0 0 0 0 0,0 1 0 0 0,0-1 0 0 0,1 1 0 0 0,-1 0 0 0 0,0 0 0 0 0,1 0 0 0 0,-1 0 0 0 0,1 0 0 0 0,-1 0 0 0 0,1 1-1 0 0,4-2 1 0 0,8-1 484 0 0,-1 1 0 0 0,1 0 0 0 0,25 0 0 0 0,-35 2-515 0 0,0 0 0 0 0,0 1 0 0 0,0-1 0 0 0,0 1 0 0 0,0 0-1 0 0,0 1 1 0 0,0-1 0 0 0,0 1 0 0 0,-1 0 0 0 0,1 0 0 0 0,-1 0 0 0 0,1 1 0 0 0,4 3-1 0 0,0 2 197 0 0,0 0 0 0 0,0 1 0 0 0,13 18-1 0 0,0-1 161 0 0,-19-21-442 0 0,0 0 0 0 0,0 0 0 0 0,-1 1 0 0 0,0-1 0 0 0,0 1 0 0 0,-1-1 1 0 0,0 1-1 0 0,0 0 0 0 0,0 0 0 0 0,0-1 0 0 0,-1 1 0 0 0,0 0 0 0 0,0 0 0 0 0,-2 6 0 0 0,2 3 28 0 0,-9 115-13 0 0,9-128-57 0 0,0 0 0 0 0,0-1 0 0 0,0 1 0 0 0,-1 0-1 0 0,1 0 1 0 0,-1-1 0 0 0,1 1 0 0 0,-1-1 0 0 0,1 1 0 0 0,-1 0 0 0 0,0-1 0 0 0,0 1 0 0 0,0-1 0 0 0,-1 2 0 0 0,-7 17-291 0 0,8-13-97 0 0,0 0 1 0 0,0 0-1 0 0,-1-1 1 0 0,0 1-1 0 0,-1 0 1 0 0,0-1-1 0 0,0 1 1 0 0,0-1-1 0 0,-7 10 1 0 0,6-3-3651 0 0,4-13 3974 0 0,0 0 1 0 0,0 0-1 0 0,0 1 1 0 0,0-1-1 0 0,0 0 0 0 0,0 1 1 0 0,0-1-1 0 0,0 0 0 0 0,0 1 1 0 0,0-1-1 0 0,0 0 1 0 0,0 0-1 0 0,0 1 0 0 0,0-1 1 0 0,0 0-1 0 0,0 0 1 0 0,0 1-1 0 0,0-1 0 0 0,0 0 1 0 0,-1 0-1 0 0,1 1 1 0 0,0-1-1 0 0,0 0 0 0 0,0 0 1 0 0,-1 1-1 0 0,1-1 0 0 0,0 0 1 0 0,0 0-1 0 0,0 0 1 0 0,-1 0-1 0 0,1 1 0 0 0,0-1 1 0 0,0 0-1 0 0,-1 0 1 0 0,1 0-1 0 0,0 0 0 0 0,0 0 1 0 0,-1 0-1 0 0,-1-13-11211 0 0,2 7 7006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5216 0 0,'11'-10'10969'0'0,"-9"10"-10669"0"0,0 0-1 0 0,-1 1 1 0 0,1-1 0 0 0,0 0 0 0 0,0 0-1 0 0,0 1 1 0 0,0-1 0 0 0,0 1-1 0 0,-1 0 1 0 0,1 0 0 0 0,0-1 0 0 0,0 1-1 0 0,-1 0 1 0 0,1 0 0 0 0,-1 1 0 0 0,1-1-1 0 0,-1 0 1 0 0,1 0 0 0 0,-1 1 0 0 0,0-1-1 0 0,0 1 1 0 0,0-1 0 0 0,1 1 0 0 0,-2-1-1 0 0,1 1 1 0 0,0 0 0 0 0,0 0 0 0 0,1 3-1 0 0,1 6-151 0 0,-1 0 0 0 0,0 0-1 0 0,0 0 1 0 0,-1 14 0 0 0,4 24 761 0 0,3-19-707 0 0,-3-13-41 0 0,-1 1 0 0 0,3 27 0 0 0,2 14 72 0 0,0 68 268 0 0,-1-93-410 0 0,1-16-44 0 0,-9-18-42 0 0,0 1 0 0 0,1 0 1 0 0,-1 0-1 0 0,0-1 0 0 0,1 1 1 0 0,-1-1-1 0 0,1 1 0 0 0,-1 0 1 0 0,1-1-1 0 0,0 1 0 0 0,-1-1 1 0 0,1 0-1 0 0,-1 1 0 0 0,1-1 0 0 0,0 1 1 0 0,-1-1-1 0 0,1 0 0 0 0,0 1 1 0 0,0-1-1 0 0,-1 0 0 0 0,1 0 1 0 0,0 0-1 0 0,0 1 0 0 0,-1-1 1 0 0,1 0-1 0 0,0 0 0 0 0,0 0 0 0 0,-1 0 1 0 0,1 0-1 0 0,0-1 0 0 0,0 1 1 0 0,-1 0-1 0 0,1 0 0 0 0,0 0 1 0 0,0-1-1 0 0,-1 1 0 0 0,1 0 1 0 0,0-1-1 0 0,-1 1 0 0 0,1-1 1 0 0,0 1-1 0 0,0-1 0 0 0,17-34 80 0 0,-7 11-38 0 0,-1 1-41 0 0,0-3 10 0 0,4-17-10 0 0,-14 38-9 0 0,0 1-1 0 0,1-1 1 0 0,0 1-1 0 0,0-1 1 0 0,1 0-1 0 0,-1 1 0 0 0,1 0 1 0 0,0-1-1 0 0,0 1 1 0 0,0 0-1 0 0,1 0 1 0 0,0 0-1 0 0,-1 1 0 0 0,1-1 1 0 0,1 0-1 0 0,4-4 1 0 0,-1 5 11 0 0,0-1 0 0 0,0 0 0 0 0,-1-1 0 0 0,0 0 0 0 0,1 0 0 0 0,-2 0 0 0 0,1-1 0 0 0,6-7 0 0 0,-12 13 3 0 0,0-1 1 0 0,0 1 0 0 0,0 0-1 0 0,0 0 1 0 0,0-1 0 0 0,0 1 0 0 0,0 0-1 0 0,0-1 1 0 0,1 1 0 0 0,-1 0-1 0 0,0 0 1 0 0,0-1 0 0 0,0 1-1 0 0,1 0 1 0 0,-1 0 0 0 0,0 0-1 0 0,0-1 1 0 0,1 1 0 0 0,-1 0-1 0 0,0 0 1 0 0,0 0 0 0 0,1 0-1 0 0,-1 0 1 0 0,0-1 0 0 0,1 1-1 0 0,-1 0 1 0 0,0 0 0 0 0,0 0-1 0 0,1 0 1 0 0,-1 0 0 0 0,0 0-1 0 0,1 0 1 0 0,-1 0 0 0 0,0 0-1 0 0,1 0 1 0 0,-1 0 0 0 0,0 0-1 0 0,0 0 1 0 0,1 1 0 0 0,-1-1-1 0 0,0 0 1 0 0,1 0 0 0 0,-1 0-1 0 0,0 0 1 0 0,0 0 0 0 0,1 1-1 0 0,-1-1 1 0 0,0 0 0 0 0,0 0-1 0 0,1 0 1 0 0,-1 1 0 0 0,0-1-1 0 0,0 0 1 0 0,1 1 0 0 0,1 24 459 0 0,-9 31 52 0 0,5-35-447 0 0,0-1 0 0 0,2 0 0 0 0,0 1 0 0 0,1-1 0 0 0,1 0 0 0 0,1 0 0 0 0,10 38 0 0 0,1-36-55 0 0,-13-21-21 0 0,0-1-1 0 0,0 1 1 0 0,-1 0 0 0 0,1 0-1 0 0,0 0 1 0 0,0 0 0 0 0,-1 0-1 0 0,1 0 1 0 0,-1 0 0 0 0,1 0-1 0 0,-1 0 1 0 0,1 0 0 0 0,-1 0-1 0 0,0 0 1 0 0,1 0 0 0 0,-1 0-1 0 0,0 0 1 0 0,0 0 0 0 0,0 2-1 0 0,0-1-2 0 0,1 0 0 0 0,-1 1 0 0 0,1-1 0 0 0,-1 1-1 0 0,1-1 1 0 0,0 0 0 0 0,0 0 0 0 0,0 1 0 0 0,0-1-1 0 0,0 0 1 0 0,0 0 0 0 0,1 0 0 0 0,-1 0 0 0 0,1 0-1 0 0,-1-1 1 0 0,1 1 0 0 0,0 0 0 0 0,-1-1 0 0 0,1 1-1 0 0,0-1 1 0 0,3 2 0 0 0,-1-1-130 0 0,0 1 0 0 0,0-1 0 0 0,0-1 0 0 0,0 1-1 0 0,1-1 1 0 0,-1 1 0 0 0,0-1 0 0 0,1 0 0 0 0,-1-1 0 0 0,7 1 0 0 0,36-5-3654 0 0,-43 3 3185 0 0,-1 1 0 0 0,1-1-1 0 0,-1 0 1 0 0,0 0-1 0 0,1-1 1 0 0,-1 1-1 0 0,0-1 1 0 0,0 1 0 0 0,0-1-1 0 0,0 0 1 0 0,0 0-1 0 0,-1 0 1 0 0,1-1-1 0 0,-1 1 1 0 0,1-1-1 0 0,-1 0 1 0 0,4-5 0 0 0,-2 4-226 0 0,0 0 0 0 0,0 0 1 0 0,0 1-1 0 0,1-1 0 0 0,-1 1 1 0 0,1 0-1 0 0,9-4 0 0 0,2-4-1402 0 0,-11 1-1910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4104 0 0,'0'19'11968'0'0,"0"2"-6579"0"0,0 12-2821 0 0,1-10-1724 0 0,-2 0 0 0 0,0-1 0 0 0,-6 33-1 0 0,3-27-729 0 0,3-20-80 0 0,0 0 1 0 0,0-1-1 0 0,-1 1 1 0 0,0 0-1 0 0,-4 8 0 0 0,4-11-66 0 0,1 0-1 0 0,-1 0 0 0 0,1 0 0 0 0,0 0 1 0 0,1 1-1 0 0,-1-1 0 0 0,1 10 0 0 0,-5 29-336 0 0,1-32-742 0 0,1 0 0 0 0,0 1 1 0 0,1-1-1 0 0,0 1 0 0 0,0 20 1 0 0,-3-7-3147 0 0,2-13 1079 0 0,2 1-3380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4496 0 0,'-7'-10'1295'0'0,"5"8"-723"0"0,0 0-1 0 0,1 0 1 0 0,-1 0-1 0 0,1-1 1 0 0,0 1-1 0 0,0-1 1 0 0,0 1-1 0 0,0-1 1 0 0,0 1-1 0 0,0-1 1 0 0,1 0 0 0 0,-1 1-1 0 0,1-1 1 0 0,0 0-1 0 0,0-5 1 0 0,-9-6 10285 0 0,18 20-8724 0 0,-2 1-1980 0 0,0 1 0 0 0,-1 0 1 0 0,0 0-1 0 0,0 0 0 0 0,-1 0 0 0 0,0 1 1 0 0,-1 0-1 0 0,0 0 0 0 0,0 1 1 0 0,2 11-1 0 0,20 39 30 0 0,-25-58-180 0 0,0 1 0 0 0,0-1 1 0 0,0 1-1 0 0,0-1 0 0 0,0 1 0 0 0,0-1 0 0 0,-1 1 0 0 0,0-1 0 0 0,1 6 0 0 0,2 8 13 0 0,25 50 13 0 0,28 59-449 0 0,-52-96-45 0 0,2 8-551 0 0,-3-31 601 0 0,-1 0 0 0 0,0-1 1 0 0,0 1-1 0 0,-1 0 0 0 0,1 0 0 0 0,-1 0 1 0 0,0 8-1 0 0,-1 10-7514 0 0,-9-41 4166 0 0,9 8 2943 0 0,-1 0 1 0 0,-1 1-1 0 0,0-1 1 0 0,0 0-1 0 0,-1 0 1 0 0,0 1-1 0 0,-8-17 1 0 0,-11-33-378 0 0,19 49 1233 0 0,-1 0 0 0 0,0 0 0 0 0,-1 1 0 0 0,-8-13 0 0 0,-14-27 1257 0 0,27 45-1108 0 0,-1 0-1 0 0,0 0 1 0 0,0 0 0 0 0,-1 0 0 0 0,1 1-1 0 0,0-1 1 0 0,-1 0 0 0 0,0 1 0 0 0,1-1-1 0 0,-5-3 1 0 0,4 4 67 0 0,0-1 0 0 0,0 0 0 0 0,0 0-1 0 0,0 0 1 0 0,0 0 0 0 0,0 0 0 0 0,1 0 0 0 0,-2-5-1 0 0,-63-132 7493 0 0,65 136-7610 0 0,0 1 1 0 0,0-1-1 0 0,0 1 0 0 0,1-1 0 0 0,-1 0 0 0 0,1 1 1 0 0,0-1-1 0 0,0 0 0 0 0,0 1 0 0 0,0-1 0 0 0,1 1 1 0 0,0-1-1 0 0,-1 0 0 0 0,1 1 0 0 0,2-5 0 0 0,0 0 129 0 0,1 1-1 0 0,0-1 1 0 0,0 0-1 0 0,10-13 1 0 0,-7 12 20 0 0,1 0 0 0 0,0 0 1 0 0,1 1-1 0 0,-1 0 0 0 0,1 0 0 0 0,19-11 1 0 0,-19 13 52 0 0,-7 4-281 0 0,0 1 0 0 0,0-1 0 0 0,0 1 0 0 0,0-1 0 0 0,0 1 0 0 0,0 0 0 0 0,0 0 0 0 0,0-1 0 0 0,0 2 0 0 0,0-1 0 0 0,1 0 0 0 0,-1 0 0 0 0,0 1 0 0 0,1-1 0 0 0,-1 1 0 0 0,1 0 0 0 0,-1 0 0 0 0,0 0 0 0 0,1 0 0 0 0,-1 0 0 0 0,1 0 0 0 0,-1 1 1 0 0,0-1-1 0 0,5 2 0 0 0,-5-1-18 0 0,-1 1 0 0 0,0-1 0 0 0,1 1 0 0 0,-1 0 0 0 0,0-1 0 0 0,0 1 0 0 0,0 0 0 0 0,0 0 0 0 0,0 0 0 0 0,0-1 0 0 0,-1 1 0 0 0,1 0 0 0 0,0 0 0 0 0,-1 0 0 0 0,0 0 0 0 0,1 4 0 0 0,-1 40 303 0 0,-1-22-268 0 0,1-16-62 0 0,-1 0 0 0 0,-1 0 0 0 0,1 0 0 0 0,-1-1 0 0 0,0 1 0 0 0,-1 0 0 0 0,0-1 0 0 0,-6 12 1 0 0,2-4-7 0 0,6-13-4 0 0,1 0 0 0 0,-1 0 1 0 0,1 0-1 0 0,-1 0 1 0 0,1 0-1 0 0,0 0 1 0 0,0 0-1 0 0,0 0 1 0 0,0 0-1 0 0,0 0 0 0 0,0 0 1 0 0,1 0-1 0 0,-1 0 1 0 0,0 0-1 0 0,1 0 1 0 0,0 0-1 0 0,-1-1 1 0 0,1 1-1 0 0,0 0 0 0 0,0 0 1 0 0,0-1-1 0 0,0 1 1 0 0,2 1-1 0 0,7 10 5 0 0,-10-12-4 0 0,1 0-1 0 0,-1-1 1 0 0,0 1 0 0 0,1 0 0 0 0,-1 0 0 0 0,1 0 0 0 0,-1-1 0 0 0,1 1-1 0 0,-1 0 1 0 0,1 0 0 0 0,-1-1 0 0 0,1 1 0 0 0,0 0 0 0 0,-1-1 0 0 0,1 1-1 0 0,0-1 1 0 0,1 2 0 0 0,45 28 25 0 0,-45-30-27 0 0,0 1 1 0 0,0 0 0 0 0,0 0 0 0 0,0 0 0 0 0,0 0 0 0 0,0 0 0 0 0,0 0 0 0 0,-1 0 0 0 0,1 1 0 0 0,0-1-1 0 0,-1 1 1 0 0,1-1 0 0 0,-1 1 0 0 0,2 2 0 0 0,4 3 20 0 0,13 9 20 0 0,-2 1 2 0 0,-17-16-40 0 0,0 1 1 0 0,1 0 0 0 0,-1-1-1 0 0,1 1 1 0 0,-1-1 0 0 0,1 0 0 0 0,0 1-1 0 0,-1-1 1 0 0,1 0 0 0 0,0 0-1 0 0,3 1 1 0 0,-3-1 5 0 0,0 0 0 0 0,0-1 0 0 0,-1 1 0 0 0,1 0 0 0 0,0 0 0 0 0,-1 0 0 0 0,1 1 0 0 0,-1-1 1 0 0,0 0-1 0 0,1 0 0 0 0,-1 1 0 0 0,0-1 0 0 0,0 1 0 0 0,1-1 0 0 0,-1 1 0 0 0,1 3 0 0 0,24 31 216 0 0,-23-32-178 0 0,1 0 0 0 0,-1 0 0 0 0,0 0 0 0 0,0 0 1 0 0,0 1-1 0 0,0-1 0 0 0,-1 1 0 0 0,0 0 0 0 0,0 0 1 0 0,2 8-1 0 0,8 16 156 0 0,-10-26-157 0 0,0 1 0 0 0,-1 0 0 0 0,1 0 0 0 0,0 0 0 0 0,-1 0 0 0 0,0 1 0 0 0,0-1 0 0 0,0 0 0 0 0,0 6 0 0 0,8 82 648 0 0,-9-81-610 0 0,0-4-54 0 0,1-1 1 0 0,-1 0-1 0 0,0 0 0 0 0,0 0 1 0 0,0 0-1 0 0,-1 1 0 0 0,0-1 1 0 0,-1 0-1 0 0,1 0 0 0 0,-1-1 1 0 0,0 1-1 0 0,0 0 0 0 0,-1 0 0 0 0,0-1 1 0 0,0 0-1 0 0,-5 8 0 0 0,-2 0-59 0 0,9-12 25 0 0,0 0 0 0 0,1 1 0 0 0,-1-1 0 0 0,0 0 0 0 0,0 0 0 0 0,0 0-1 0 0,0 0 1 0 0,0 0 0 0 0,0 0 0 0 0,0 0 0 0 0,0-1 0 0 0,0 1 0 0 0,0 0 0 0 0,-1-1 0 0 0,-1 2-1 0 0,-14 10-61 0 0,-8 2-3915 0 0,25-14 3782 0 0,-1 0 1 0 0,0 0-1 0 0,0 0 0 0 0,0 0 0 0 0,0 0 1 0 0,0 0-1 0 0,0-1 0 0 0,0 1 1 0 0,0 0-1 0 0,0-1 0 0 0,0 1 0 0 0,0 0 1 0 0,0-1-1 0 0,0 1 0 0 0,1-1 1 0 0,-1 0-1 0 0,0 1 0 0 0,0-1 0 0 0,1 0 1 0 0,-1 1-1 0 0,0-1 0 0 0,1 0 0 0 0,-1 0 1 0 0,1 1-1 0 0,-1-1 0 0 0,1 0 1 0 0,-1 0-1 0 0,1 0 0 0 0,-1-1 0 0 0,-4-18-5691 0 0,7-16 2411 0 0,0 17 846 0 0,1 5 325 0 0,12-13-1732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5008 0 0,'0'0'4800'0'0,"-15"2"1701"0"0,-5 3-3508 0 0,14-1-2333 0 0,1 0 0 0 0,-1 0-1 0 0,1 1 1 0 0,0 0 0 0 0,1 0 0 0 0,-6 6-1 0 0,-27 25 1458 0 0,33-32-1960 0 0,-1-1-1 0 0,1 1 1 0 0,1 0 0 0 0,-1 1 0 0 0,0-1 0 0 0,-2 6 0 0 0,-12 12 212 0 0,11-16-283 0 0,5-5-55 0 0,1 0-1 0 0,-1 0 0 0 0,1 1 1 0 0,-1-1-1 0 0,1 1 0 0 0,-1-1 1 0 0,1 1-1 0 0,0-1 0 0 0,0 1 1 0 0,0 0-1 0 0,0 0 0 0 0,0 0 1 0 0,0-1-1 0 0,0 1 0 0 0,1 0 1 0 0,-1 0-1 0 0,0 3 0 0 0,1-4-5 0 0,-1 1-1 0 0,1-1 1 0 0,-1 0-1 0 0,0 1 0 0 0,1-1 1 0 0,-1 0-1 0 0,0 0 0 0 0,0 1 1 0 0,0-1-1 0 0,0 0 0 0 0,0 0 1 0 0,0 0-1 0 0,0 0 1 0 0,-2 1-1 0 0,-7 8 152 0 0,-14 25 262 0 0,19-30-367 0 0,0 0 0 0 0,1 1 1 0 0,0 0-1 0 0,0 0 0 0 0,1 0 0 0 0,0 0 0 0 0,0 0 0 0 0,0 1 0 0 0,1 0 0 0 0,0-1 1 0 0,0 1-1 0 0,0 0 0 0 0,1 0 0 0 0,0 13 0 0 0,1-19-70 0 0,0 0-1 0 0,0-1 1 0 0,0 1 0 0 0,0 0-1 0 0,1 0 1 0 0,-1-1-1 0 0,0 1 1 0 0,1 0 0 0 0,-1-1-1 0 0,1 1 1 0 0,-1 0 0 0 0,1-1-1 0 0,-1 1 1 0 0,1 0-1 0 0,-1-1 1 0 0,1 1 0 0 0,-1-1-1 0 0,1 1 1 0 0,0-1 0 0 0,-1 0-1 0 0,1 1 1 0 0,0-1-1 0 0,0 0 1 0 0,-1 1 0 0 0,1-1-1 0 0,0 0 1 0 0,0 0-1 0 0,-1 0 1 0 0,1 1 0 0 0,0-1-1 0 0,1 0 1 0 0,25 1 6 0 0,-23-2-7 0 0,2 1-9 0 0,0-1 1 0 0,0 0-1 0 0,0 0 0 0 0,0 0 1 0 0,0-1-1 0 0,0 0 0 0 0,-1 0 1 0 0,1 0-1 0 0,-1-1 1 0 0,1 0-1 0 0,-1 0 0 0 0,5-5 1 0 0,14-6-20 0 0,-7 6-7 0 0,10-12-108 0 0,0 4 105 0 0,-24 15 33 0 0,0-1-1 0 0,-1 1 1 0 0,1-1 0 0 0,0 1 0 0 0,0-1-1 0 0,-1 0 1 0 0,1 0 0 0 0,-1 0 0 0 0,0-1 0 0 0,4-3-1 0 0,11-4 38 0 0,0-1-2 0 0,-11 2-9 0 0,-5 8-16 0 0,0 0 0 0 0,0 0-1 0 0,0 0 1 0 0,-1 0 0 0 0,1-1-1 0 0,0 1 1 0 0,-1 0 0 0 0,1 0-1 0 0,-1 0 1 0 0,1-1 0 0 0,-1 1-1 0 0,0 0 1 0 0,1-1-1 0 0,-1 1 1 0 0,0 0 0 0 0,0-1-1 0 0,0-1 1 0 0,0 3-5 0 0,0 0 0 0 0,0 0-1 0 0,0-1 1 0 0,0 1 0 0 0,1 0 0 0 0,-1 0-1 0 0,0-1 1 0 0,0 1 0 0 0,0 0 0 0 0,0 0 0 0 0,1 0-1 0 0,-1-1 1 0 0,0 1 0 0 0,0 0 0 0 0,1 0-1 0 0,-1 0 1 0 0,0 0 0 0 0,0-1 0 0 0,0 1-1 0 0,1 0 1 0 0,-1 0 0 0 0,0 0 0 0 0,1 0 0 0 0,-1 0-1 0 0,0 0 1 0 0,0 0 0 0 0,1 0 0 0 0,-1 0-1 0 0,0 0 1 0 0,1 0 0 0 0,-1 0 0 0 0,0 0-1 0 0,0 0 1 0 0,1 0 0 0 0,-1 0 0 0 0,0 0 0 0 0,0 0-1 0 0,1 0 1 0 0,-1 1 0 0 0,0-1 0 0 0,0 0-1 0 0,1 0 1 0 0,-1 0 0 0 0,14 9 201 0 0,-6 0-163 0 0,-6-7-22 0 0,0 0-1 0 0,0 0 1 0 0,0 0 0 0 0,-1 0-1 0 0,1 0 1 0 0,-1 0 0 0 0,1 1 0 0 0,-1-1-1 0 0,0 0 1 0 0,0 1 0 0 0,0 0-1 0 0,0-1 1 0 0,0 1 0 0 0,-1-1 0 0 0,1 1-1 0 0,0 3 1 0 0,8 51 264 0 0,8 91 551 0 0,-16-121-716 0 0,-2-1 1 0 0,-2 1-1 0 0,0 0 1 0 0,-1-1-1 0 0,-11 33 1 0 0,11-32-78 0 0,4-26-37 0 0,0 1 0 0 0,0 0 1 0 0,0 0-1 0 0,0-1 0 0 0,0 1 1 0 0,0 0-1 0 0,-1 0 0 0 0,1-1 1 0 0,-1 1-1 0 0,1-1 0 0 0,-1 1 1 0 0,0 0-1 0 0,0-1 0 0 0,0 1 0 0 0,0-1 1 0 0,0 1-1 0 0,0-1 0 0 0,0 0 1 0 0,0 0-1 0 0,0 1 0 0 0,-3 1 1 0 0,-15 17 0 0 0,-10 7-324 0 0,27-26 75 0 0,-1 1 1 0 0,0-1-1 0 0,0 0 1 0 0,0 1-1 0 0,0-2 1 0 0,0 1-1 0 0,0 0 1 0 0,0 0-1 0 0,0-1 1 0 0,0 0 0 0 0,0 0-1 0 0,-5 0 1 0 0,7 0 57 0 0,0 0 1 0 0,0 0-1 0 0,-1-1 1 0 0,1 1 0 0 0,0-1-1 0 0,0 1 1 0 0,0-1-1 0 0,0 1 1 0 0,0-1 0 0 0,-1 0-1 0 0,1 1 1 0 0,0-1-1 0 0,0 0 1 0 0,1 0 0 0 0,-1 0-1 0 0,0 0 1 0 0,0 0-1 0 0,0 0 1 0 0,1 0-1 0 0,-1 0 1 0 0,0 0 0 0 0,1 0-1 0 0,-1 0 1 0 0,1-1-1 0 0,-1 1 1 0 0,1 0 0 0 0,0 0-1 0 0,-1-1 1 0 0,1 1-1 0 0,0 0 1 0 0,0 0 0 0 0,0-1-1 0 0,0 1 1 0 0,0-3-1 0 0,-1-33-2824 0 0,-1 27 2543 0 0,1 1 1 0 0,1 0-1 0 0,0 0 1 0 0,0-1-1 0 0,0 1 1 0 0,2 0-1 0 0,-1-1 1 0 0,1 1-1 0 0,0 0 1 0 0,1 0-1 0 0,0 1 1 0 0,4-10-1 0 0,25-41-1926 0 0,11-19-901 0 0,73-73 820 0 0,-111 144 2443 0 0,0 1 0 0 0,1 1 0 0 0,-1-1 0 0 0,1 1 0 0 0,0 0 0 0 0,8-5 0 0 0,19-3 2659 0 0,-31 13-1893 0 0,0-1 0 0 0,1 1 0 0 0,-1 0 0 0 0,0 0-1 0 0,1 0 1 0 0,-1 0 0 0 0,0 1 0 0 0,0-1 0 0 0,1 1-1 0 0,-1-1 1 0 0,0 1 0 0 0,4 2 0 0 0,-3-1-438 0 0,-1 0 0 0 0,0 0-1 0 0,0 1 1 0 0,0 0 0 0 0,0-1 0 0 0,0 1 0 0 0,0 0 0 0 0,-1 0-1 0 0,1 0 1 0 0,-1 0 0 0 0,0 0 0 0 0,0 0 0 0 0,0 0 0 0 0,0 0-1 0 0,-1 0 1 0 0,1 0 0 0 0,0 5 0 0 0,10 31 1311 0 0,1-15-839 0 0,-11-21-677 0 0,0 0 1 0 0,0 0-1 0 0,1 1 1 0 0,0-1 0 0 0,-1 0-1 0 0,1-1 1 0 0,0 1-1 0 0,0 0 1 0 0,5 4 0 0 0,0 1 86 0 0,-1 0 1 0 0,-1 0 0 0 0,1 1 0 0 0,-1-1 0 0 0,0 1 0 0 0,-1 0 0 0 0,4 13 0 0 0,-4-10-40 0 0,1-1-1 0 0,0 0 1 0 0,1-1-1 0 0,-1 1 1 0 0,13 14-1 0 0,-15-20-11 0 0,1 0 0 0 0,-1 0 1 0 0,0 0-1 0 0,-1 1 0 0 0,0-1 0 0 0,1 1 0 0 0,-2 0 0 0 0,1-1 1 0 0,-1 1-1 0 0,0 0 0 0 0,0 0 0 0 0,0 0 0 0 0,-1 0 0 0 0,0 0 1 0 0,-1 11-1 0 0,1-16 12 0 0,-3-2-99 0 0,1 1 1 0 0,-1-1-1 0 0,0 0 1 0 0,1 0-1 0 0,-1 0 1 0 0,1 0-1 0 0,-1-1 0 0 0,1 1 1 0 0,0-1-1 0 0,-1 1 1 0 0,1-1-1 0 0,0 0 0 0 0,0 0 1 0 0,0 0-1 0 0,0 0 1 0 0,0 0-1 0 0,-2-5 0 0 0,-24-39 131 0 0,13 24-60 0 0,13 20-101 0 0,1 0 1 0 0,-1 0 0 0 0,1 0 0 0 0,-1 0 0 0 0,1-1-1 0 0,0 1 1 0 0,0 0 0 0 0,0-1 0 0 0,0 1 0 0 0,-1-5-1 0 0,-16-44 155 0 0,12 37-128 0 0,1 0 0 0 0,1 1 0 0 0,0-2 1 0 0,0 1-1 0 0,-1-18 0 0 0,1-6-14 0 0,3 29-28 0 0,0 1 1 0 0,0-1-1 0 0,0 0 1 0 0,1 1-1 0 0,1-11 1 0 0,0 17-19 0 0,-1 1 0 0 0,0-1 0 0 0,1 0 0 0 0,-1 1 0 0 0,1-1 0 0 0,0 0 0 0 0,0 1 0 0 0,-1-1 0 0 0,1 1 0 0 0,0-1 0 0 0,0 1 0 0 0,0-1 0 0 0,1 1 0 0 0,-1 0 0 0 0,0 0 0 0 0,0-1 0 0 0,1 1 0 0 0,-1 0 0 0 0,1 0 0 0 0,-1 0 0 0 0,1 1 0 0 0,-1-1 0 0 0,1 0 0 0 0,0 0 0 0 0,-1 1 0 0 0,1-1 0 0 0,0 1 0 0 0,-1 0 0 0 0,4-1 0 0 0,9-6-625 0 0,-13 7 558 0 0,0-1 1 0 0,0 0-1 0 0,1 0 0 0 0,-1 1 0 0 0,0-1 0 0 0,0 1 0 0 0,0-1 1 0 0,1 1-1 0 0,-1-1 0 0 0,0 1 0 0 0,1 0 0 0 0,-1-1 1 0 0,0 1-1 0 0,1 0 0 0 0,1 0 0 0 0,21 1-4916 0 0,1 1 0 0 0,37 9 0 0 0,-46-8 2421 0 0,-4 1-555 0 0,-3 2-2204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6560 0 0,'0'33'10227'0'0,"0"49"-713"0"0,13-32-7247 0 0,-13 72-2416 0 0,-13-84-3304 0 0,13-33 2470 0 0,0-1 1 0 0,-1 0-1 0 0,0 0 0 0 0,1 0 1 0 0,-1 0-1 0 0,-1 0 0 0 0,1 0 1 0 0,0 0-1 0 0,-1 0 1 0 0,0 0-1 0 0,0 0 0 0 0,0-1 1 0 0,0 1-1 0 0,-1-1 0 0 0,-4 5 1 0 0,-2 2-4838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71 4072 0 0,'0'-3'521'0'0,"0"0"0"0"0,0 0 0 0 0,0 0-1 0 0,0 1 1 0 0,-1-1 0 0 0,1 0 0 0 0,-1 0 0 0 0,0 0 0 0 0,1 0 0 0 0,-1 0 0 0 0,-1 1 0 0 0,1-1 0 0 0,0 0 0 0 0,-1 1-1 0 0,1-1 1 0 0,-1 1 0 0 0,0-1 0 0 0,-3-2 0 0 0,2 3 108 0 0,0 0 0 0 0,0 0 0 0 0,-1 1 1 0 0,1-1-1 0 0,-1 1 0 0 0,1 0 0 0 0,-1 0 0 0 0,1 0 0 0 0,-1 0 0 0 0,0 0 0 0 0,0 1 1 0 0,1 0-1 0 0,-1 0 0 0 0,-4 0 0 0 0,4 0-424 0 0,0 1 1 0 0,1-1-1 0 0,-1 1 1 0 0,0 0-1 0 0,0 0 1 0 0,1 0-1 0 0,-1 1 1 0 0,1 0-1 0 0,-1-1 1 0 0,1 1-1 0 0,0 0 1 0 0,-1 0-1 0 0,1 1 0 0 0,0-1 1 0 0,0 1-1 0 0,1-1 1 0 0,-1 1-1 0 0,1 0 1 0 0,-1 0-1 0 0,1 0 1 0 0,0 1-1 0 0,0-1 1 0 0,-2 4-1 0 0,-4 10 118 0 0,1 0 0 0 0,0 0 1 0 0,-6 26-1 0 0,11-35-234 0 0,-1 8 10 0 0,1 0 0 0 0,1 1 0 0 0,1-1 1 0 0,2 24-1 0 0,-1 10-15 0 0,1-38-104 0 0,0 0 0 0 0,0 0 0 0 0,1 0 0 0 0,1-1 0 0 0,0 1 0 0 0,7 13 0 0 0,2 7-4 0 0,7 0 38 0 0,-18-30-12 0 0,1 1-1 0 0,-1 1 1 0 0,1-1 0 0 0,-1 0 0 0 0,0 1 0 0 0,0-1 0 0 0,-1 1-1 0 0,1 0 1 0 0,1 4 0 0 0,-2-1-8 0 0,2-1 0 0 0,-1 0 0 0 0,1 0 0 0 0,0 0 0 0 0,0 0 0 0 0,1-1 0 0 0,-1 1 0 0 0,1-1 0 0 0,0 0 0 0 0,1 0 0 0 0,-1 0 0 0 0,1-1 0 0 0,0 1 0 0 0,0-1 0 0 0,1 0 0 0 0,-1-1 0 0 0,1 1 0 0 0,9 3 0 0 0,4 4-20 0 0,-8 0-135 0 0,-10-10 141 0 0,0-1 0 0 0,-1 1-1 0 0,1 0 1 0 0,0 0 0 0 0,0-1 0 0 0,0 1-1 0 0,0 0 1 0 0,0-1 0 0 0,0 1 0 0 0,0-1-1 0 0,0 1 1 0 0,0-1 0 0 0,0 0-1 0 0,0 1 1 0 0,0-1 0 0 0,0 0 0 0 0,1 0-1 0 0,-1 0 1 0 0,0 0 0 0 0,0 0 0 0 0,2 0-1 0 0,2 1-243 0 0,0 0 0 0 0,0-1 0 0 0,0 0 0 0 0,0 0 0 0 0,0 0 0 0 0,0 0-1 0 0,0-1 1 0 0,0 0 0 0 0,-1 0 0 0 0,1 0 0 0 0,0-1 0 0 0,0 1 0 0 0,-1-1-1 0 0,1 0 1 0 0,0-1 0 0 0,-1 1 0 0 0,5-4 0 0 0,8-9-928 0 0,-14 12 1028 0 0,0 1-1 0 0,0-1 1 0 0,-1 1 0 0 0,1-1 0 0 0,0 0 0 0 0,-1 0 0 0 0,0 0 0 0 0,0-1 0 0 0,2-3 0 0 0,-2 3-60 0 0,1 0 1 0 0,-1 0 0 0 0,0 1-1 0 0,1-1 1 0 0,0 1-1 0 0,-1 0 1 0 0,1 0 0 0 0,0 0-1 0 0,1 0 1 0 0,4-3-1 0 0,-6 5 141 0 0,0 0 0 0 0,-1-1-1 0 0,1 1 1 0 0,0-1-1 0 0,0 1 1 0 0,-1-1 0 0 0,1 0-1 0 0,-1 0 1 0 0,1 1-1 0 0,-1-1 1 0 0,0 0 0 0 0,0 0-1 0 0,0 0 1 0 0,0-1-1 0 0,0 1 1 0 0,0 0 0 0 0,0-3-1 0 0,19-57-1986 0 0,-15 52 1878 0 0,-1-1-1 0 0,-1 1 1 0 0,0-1 0 0 0,0 1 0 0 0,-1-1 0 0 0,-1 0-1 0 0,1-14 1 0 0,4-98-904 0 0,-4 78 3492 0 0,-1 12 6357 0 0,-1 35-8669 0 0,0 0 10 0 0,0 1-1 0 0,0-1 1 0 0,0 0-1 0 0,0 0 1 0 0,0 0-1 0 0,0 0 1 0 0,1 0-1 0 0,-1 0 0 0 0,1 0 1 0 0,-1 0-1 0 0,1-1 1 0 0,0 1-1 0 0,-1 0 1 0 0,1 0-1 0 0,0 0 1 0 0,0-1-1 0 0,1 1 1 0 0,-1 0-1 0 0,2 1 1 0 0,3 6 111 0 0,-1 0 1 0 0,-1 0 0 0 0,1 0 0 0 0,-1 0 0 0 0,-1 0 0 0 0,0 1 0 0 0,0 0 0 0 0,2 16 0 0 0,-5-24-180 0 0,2 7 68 0 0,0 1-1 0 0,1 0 1 0 0,0-1-1 0 0,1 0 1 0 0,0 0-1 0 0,1 0 1 0 0,-1 0-1 0 0,7 8 1 0 0,-7-13-69 0 0,-1 0 0 0 0,0 0 0 0 0,0 0 0 0 0,0 0 0 0 0,0 1 0 0 0,-1 0 0 0 0,0-1 0 0 0,1 1 0 0 0,0 7 0 0 0,5 7 95 0 0,29 100 588 0 0,-25-91-561 0 0,-11-27-141 0 0,0 1 0 0 0,0 0 0 0 0,0-1 0 0 0,0 1 0 0 0,0 0-1 0 0,-1 0 1 0 0,1 0 0 0 0,0-1 0 0 0,-1 1 0 0 0,0 0-1 0 0,1 0 1 0 0,-1 0 0 0 0,0 0 0 0 0,0 0 0 0 0,0 4-1 0 0,10 70 130 0 0,-6-56-74 0 0,0-1-1 0 0,0 34 0 0 0,-3-49-74 0 0,-1-1-1 0 0,0 1 0 0 0,-1 0 0 0 0,1 0 1 0 0,0 0-1 0 0,-1 0 0 0 0,0 0 0 0 0,0 0 1 0 0,0-1-1 0 0,-1 1 0 0 0,1 0 0 0 0,-1-1 1 0 0,0 1-1 0 0,0-1 0 0 0,0 0 1 0 0,0 0-1 0 0,0 0 0 0 0,-1 0 0 0 0,0 0 1 0 0,1 0-1 0 0,-1 0 0 0 0,0-1 0 0 0,0 1 1 0 0,-1-1-1 0 0,1 0 0 0 0,0 0 0 0 0,-1 0 1 0 0,1-1-1 0 0,-1 1 0 0 0,0-1 0 0 0,1 0 1 0 0,-1 0-1 0 0,0 0 0 0 0,-4 0 0 0 0,-44 6-1649 0 0,45-7 890 0 0,0 0 1 0 0,0-1 0 0 0,0 0-1 0 0,0 0 1 0 0,0 0-1 0 0,0-1 1 0 0,1 0 0 0 0,-10-4-1 0 0,13 4 132 0 0,0 1 1 0 0,1-1-1 0 0,-1 1 0 0 0,1-1 0 0 0,0 0 0 0 0,-1 0 0 0 0,1 0 0 0 0,0 0 0 0 0,0-1 0 0 0,0 1 0 0 0,1-1 0 0 0,-1 1 1 0 0,1-1-1 0 0,-1 1 0 0 0,1-1 0 0 0,0 0 0 0 0,0 0 0 0 0,0 1 0 0 0,0-1 0 0 0,0 0 0 0 0,1 0 0 0 0,-1 0 1 0 0,1 0-1 0 0,0 0 0 0 0,0 0 0 0 0,1-5 0 0 0,-1-2-2954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4112 0 0,'0'0'13525'0'0,"6"44"-8973"0"0,52 70-2576 0 0,-38-88-1709 0 0,-17-23-221 0 0,0 0 1 0 0,-1 0-1 0 0,1 1 0 0 0,-1-1 1 0 0,0 1-1 0 0,0 0 0 0 0,0-1 1 0 0,0 1-1 0 0,2 6 0 0 0,-1 1 102 0 0,1 0 0 0 0,0 1 0 0 0,1-2 0 0 0,9 16 0 0 0,-9-16 0 0 0,0-1 1 0 0,-1 1-1 0 0,7 19 1 0 0,16 64 620 0 0,-23-66-398 0 0,-8-24-32 0 0,-5-11-223 0 0,1-4-86 0 0,1 1 0 0 0,-2 0 0 0 0,0 0 0 0 0,0 1-1 0 0,-13-10 1 0 0,21 19-24 0 0,0 0 0 0 0,0 0-1 0 0,0 1 1 0 0,0-1 0 0 0,0 0-1 0 0,0 0 1 0 0,0 0 0 0 0,0 0 0 0 0,1 0-1 0 0,-1 0 1 0 0,0 0 0 0 0,1 0-1 0 0,-1-1 1 0 0,0 1 0 0 0,1 0 0 0 0,-1 0-1 0 0,1 0 1 0 0,0-1 0 0 0,-1 1-1 0 0,1 0 1 0 0,0-2 0 0 0,0 2-2 0 0,0-1 1 0 0,-1 1-1 0 0,1 0 1 0 0,0 0-1 0 0,-1-1 1 0 0,1 1-1 0 0,-1 0 1 0 0,1 0-1 0 0,-1-1 1 0 0,1 1-1 0 0,-1 0 0 0 0,0 0 1 0 0,0 0-1 0 0,1 0 1 0 0,-1 0-1 0 0,0 0 1 0 0,0 0-1 0 0,-2-1 1 0 0,1 1-3 0 0,1 0 0 0 0,-1-1 0 0 0,1 1 1 0 0,-1 0-1 0 0,1-1 0 0 0,0 1 0 0 0,0-1 0 0 0,0 0 0 0 0,0 1 1 0 0,0-1-1 0 0,0 0 0 0 0,0 0 0 0 0,0 1 0 0 0,0-4 0 0 0,0 3 2 0 0,0 0 0 0 0,1 0 0 0 0,-1 0-1 0 0,0 0 1 0 0,0 1 0 0 0,0-1-1 0 0,0 0 1 0 0,-1 0 0 0 0,1 1-1 0 0,0-1 1 0 0,-1 1 0 0 0,1-1-1 0 0,-1 1 1 0 0,-2-2 0 0 0,0-2 3 0 0,0 1 1 0 0,0-1-1 0 0,1 0 0 0 0,-1 0 1 0 0,1 0-1 0 0,0 0 0 0 0,0-1 1 0 0,1 1-1 0 0,0-1 0 0 0,0 0 1 0 0,0 1-1 0 0,1-1 0 0 0,0 0 1 0 0,0 0-1 0 0,0 0 1 0 0,1 0-1 0 0,0 0 0 0 0,0 0 1 0 0,0 0-1 0 0,1 0 0 0 0,0 0 1 0 0,0 0-1 0 0,0 0 0 0 0,4-7 1 0 0,19-18-284 0 0,-24 29 234 0 0,1 0 1 0 0,1-1 0 0 0,-1 1-1 0 0,0 0 1 0 0,0 0-1 0 0,1 0 1 0 0,0 0 0 0 0,-1 1-1 0 0,1-1 1 0 0,0 0 0 0 0,0 1-1 0 0,-1-1 1 0 0,1 1-1 0 0,0-1 1 0 0,1 1 0 0 0,-1 0-1 0 0,0 0 1 0 0,4-1-1 0 0,1-2-56 0 0,19-18-932 0 0,-23 21 953 0 0,2-1-270 0 0,0 0 0 0 0,0 0 0 0 0,0 0 0 0 0,0-1 0 0 0,0 0 0 0 0,5-5 0 0 0,14-7-4083 0 0,43-22 0 0 0,-58 33 3587 0 0,23-22-7419 0 0,-11 19 3806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4760 0 0,'0'0'7440'0'0,"2"8"-1683"0"0,4 10-3777 0 0,-5-12-1716 0 0,0 0-1 0 0,1 0 1 0 0,-2 0 0 0 0,1 0 0 0 0,-1 0 0 0 0,0 1 0 0 0,0-1-1 0 0,-2 10 1 0 0,0 6 10 0 0,2 139-168 0 0,9-42-3230 0 0,-9-110 2267 0 0,0 30-4039 0 0,0-14-3328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6792 0 0,'0'19'8213'0'0,"2"3"-3608"0"0,-2-16-4137 0 0,0-1 0 0 0,1 1 0 0 0,0 0 1 0 0,1-1-1 0 0,-1 1 0 0 0,1-1 0 0 0,0 1 0 0 0,5 8 0 0 0,-4-8-338 0 0,0 1 0 0 0,-1-1 0 0 0,0 1 0 0 0,0-1 0 0 0,-1 1 0 0 0,1 0 0 0 0,-2 0 0 0 0,1 6 0 0 0,0-5-39 0 0,0-1 0 0 0,0 1-1 0 0,0-1 1 0 0,1 1 0 0 0,3 6 0 0 0,2 4 144 0 0,0-1 0 0 0,-2 1-1 0 0,0 1 1 0 0,-1-1 0 0 0,-1 1 0 0 0,0-1 0 0 0,-2 1-1 0 0,0 32 1 0 0,-27-52-115 0 0,21-2-116 0 0,0 0-1 0 0,1-1 0 0 0,-1 0 1 0 0,1 0-1 0 0,0 0 1 0 0,0 0-1 0 0,1 0 1 0 0,-1-1-1 0 0,1 0 1 0 0,0 1-1 0 0,0-1 0 0 0,0 0 1 0 0,1-1-1 0 0,0 1 1 0 0,-3-9-1 0 0,1 0-38 0 0,0 0 0 0 0,1-1 0 0 0,0 1 0 0 0,1-1 0 0 0,0-18 0 0 0,1-3 2 0 0,0 22-9 0 0,0 0 0 0 0,1-1 0 0 0,1 1 0 0 0,0 0 1 0 0,1 0-1 0 0,0-1 0 0 0,1 1 0 0 0,1 1 0 0 0,7-21 1 0 0,-7 26 23 0 0,-1 1 10 0 0,0 1 1 0 0,1-1 0 0 0,-1 0-1 0 0,1 1 1 0 0,1 0 0 0 0,-1 0-1 0 0,1 0 1 0 0,0 1 0 0 0,0 0-1 0 0,1-1 1 0 0,-1 2 0 0 0,13-9-1 0 0,-17 13 22 0 0,0-1 0 0 0,0 0-1 0 0,0 1 1 0 0,1-1 0 0 0,-1 1 0 0 0,0-1-1 0 0,0 1 1 0 0,1 0 0 0 0,-1-1 0 0 0,1 1-1 0 0,-1 0 1 0 0,0 0 0 0 0,1 0 0 0 0,-1 0-1 0 0,0 0 1 0 0,1 0 0 0 0,-1 0 0 0 0,0 1-1 0 0,1-1 1 0 0,-1 0 0 0 0,0 1 0 0 0,1-1-1 0 0,-1 1 1 0 0,2 1 0 0 0,-1-1 5 0 0,-1 1 1 0 0,1 0-1 0 0,-1-1 1 0 0,1 1-1 0 0,-1 0 1 0 0,0 0-1 0 0,1 0 1 0 0,-1 0-1 0 0,0 1 1 0 0,-1-1-1 0 0,1 0 1 0 0,0 0-1 0 0,0 4 1 0 0,2 10 57 0 0,-1 0 0 0 0,-1 0 1 0 0,-1 25-1 0 0,0-29-56 0 0,-1-4-7 0 0,0 0 1 0 0,0 0-1 0 0,0 0 0 0 0,-1-1 1 0 0,-5 12-1 0 0,1 3-8 0 0,-4 6 14 0 0,9-26-19 0 0,0 0 0 0 0,0 0 0 0 0,0 0-1 0 0,0 0 1 0 0,1 0 0 0 0,-1 1 0 0 0,1-1 0 0 0,-1 0 0 0 0,1 0 0 0 0,0 1 0 0 0,0 2-1 0 0,-13 43 0 0 0,13-47-3 0 0,0 1-1 0 0,0-1 1 0 0,0 1-1 0 0,0-1 1 0 0,0 0-1 0 0,0 1 1 0 0,0-1-1 0 0,1 0 1 0 0,-1 1-1 0 0,1-1 1 0 0,-1 0-1 0 0,1 1 1 0 0,-1-1-1 0 0,1 0 1 0 0,0 0-1 0 0,-1 0 1 0 0,1 0-1 0 0,0 0 0 0 0,0 0 1 0 0,0 0-1 0 0,2 2 1 0 0,0-2 1 0 0,0 1-1 0 0,0-1 1 0 0,0 0 0 0 0,0 0-1 0 0,0 0 1 0 0,0-1 0 0 0,0 1 0 0 0,0-1-1 0 0,1 0 1 0 0,5 0 0 0 0,30-2 97 0 0,38 1 97 0 0,-71 2-133 0 0,0-1 0 0 0,-1 1-1 0 0,1 0 1 0 0,0 1 0 0 0,-1-1 0 0 0,1 1-1 0 0,-1 0 1 0 0,0 1 0 0 0,1-1-1 0 0,7 6 1 0 0,13 7 190 0 0,-21-13-204 0 0,-1 0 1 0 0,0 0 0 0 0,0 1 0 0 0,-1-1-1 0 0,1 1 1 0 0,0 0 0 0 0,-1 0-1 0 0,6 6 1 0 0,4 6 93 0 0,-10-13-127 0 0,0 1 0 0 0,-1 0-1 0 0,1 0 1 0 0,-1 0 0 0 0,0 0-1 0 0,0 0 1 0 0,0 1-1 0 0,1 3 1 0 0,1 3 86 0 0,0 0 1 0 0,-1 0-1 0 0,0 1 0 0 0,-1-1 0 0 0,0 1 0 0 0,-1-1 1 0 0,0 1-1 0 0,-1 13 0 0 0,0 6 72 0 0,1-21-143 0 0,0 1 0 0 0,-1-1 0 0 0,0 1-1 0 0,-1 0 1 0 0,0-1 0 0 0,0 1 0 0 0,-1-1 0 0 0,0 1 0 0 0,-1-1 0 0 0,-7 18-1 0 0,-5 1 11 0 0,10-19-88 0 0,0 0 0 0 0,0 0-1 0 0,0 0 1 0 0,-1-1 0 0 0,-8 8 0 0 0,6-6-66 0 0,5-7-83 0 0,0 1-1 0 0,0-1 1 0 0,0 1 0 0 0,-1-1 0 0 0,1 0 0 0 0,-1 0 0 0 0,1-1 0 0 0,-1 1 0 0 0,0-1 0 0 0,0 0-1 0 0,0 0 1 0 0,-1 0 0 0 0,-7 2 0 0 0,-6 0-1022 0 0,17-3 839 0 0,1-1-1 0 0,-1 0 0 0 0,0 1 1 0 0,1-1-1 0 0,-1 0 0 0 0,0 0 1 0 0,1 1-1 0 0,-1-1 1 0 0,0 0-1 0 0,0 0 0 0 0,1 0 1 0 0,-1 0-1 0 0,0 0 1 0 0,0 0-1 0 0,1 0 0 0 0,-1 0 1 0 0,0-1-1 0 0,0 1 0 0 0,1 0 1 0 0,-1 0-1 0 0,-1-1 1 0 0,1-1-519 0 0,1 0 0 0 0,-1 0 0 0 0,0 0 0 0 0,1 0 0 0 0,-1 0 0 0 0,1 0 0 0 0,-1-1 0 0 0,1 1 0 0 0,0 0 0 0 0,0 0 0 0 0,1-4 0 0 0,-1-7-4380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182 189 4984 0 0,'-4'0'1002'0'0,"-1"0"0"0"0,1 0-1 0 0,0 1 1 0 0,0 0 0 0 0,0 0 0 0 0,0 0 0 0 0,0 0 0 0 0,0 1 0 0 0,-6 3 0 0 0,5-2-250 0 0,0 0 0 0 0,0 0 1 0 0,1 1-1 0 0,0-1 1 0 0,-1 1-1 0 0,-4 6 1 0 0,-1 5-58 0 0,-1 0-1 0 0,2 1 1 0 0,-12 24 0 0 0,4-7-158 0 0,13-24-472 0 0,1 1 0 0 0,0 0 0 0 0,0 0 0 0 0,1 0 0 0 0,0 1 0 0 0,-1 20 1 0 0,-3 18 29 0 0,5-40-65 0 0,-1 1 1 0 0,2-1 0 0 0,-1 0 0 0 0,1 1 0 0 0,2 11 0 0 0,-2-17 1 0 0,1 1 0 0 0,0-1 0 0 0,0 1 0 0 0,0-1 0 0 0,0 0 0 0 0,1 0 0 0 0,0 0 0 0 0,-1 0 0 0 0,2 0 0 0 0,-1 0 0 0 0,0 0 0 0 0,1 0 0 0 0,5 6 0 0 0,11 10 163 0 0,-18-17-173 0 0,1-1 0 0 0,0 0 0 0 0,-1 1 0 0 0,1-1 0 0 0,0 0 0 0 0,0 0 0 0 0,0 0-1 0 0,1 0 1 0 0,-1-1 0 0 0,0 1 0 0 0,1-1 0 0 0,-1 1 0 0 0,1-1 0 0 0,-1 0 0 0 0,1 0 0 0 0,0 0 0 0 0,-1 0 0 0 0,1 0 0 0 0,0-1 0 0 0,0 1 0 0 0,0-1 0 0 0,3 0 0 0 0,-3-3-72 0 0,1 0-1 0 0,-1-1 1 0 0,0 0 0 0 0,0 1 0 0 0,-1-1 0 0 0,1 0-1 0 0,-1 0 1 0 0,1-1 0 0 0,-1 1 0 0 0,-1 0-1 0 0,4-9 1 0 0,0 0-71 0 0,3-4-278 0 0,0-1 0 0 0,-2 0 0 0 0,8-33 0 0 0,5-11-338 0 0,-16 52 680 0 0,0-1 0 0 0,-1 0 0 0 0,0 0 1 0 0,0 0-1 0 0,-1 0 0 0 0,-1 0 0 0 0,0 0 1 0 0,-1-15-1 0 0,-2 1 116 0 0,-2-1-1 0 0,-8-29 1 0 0,0 5 112 0 0,10 34 0 0 0,0-1 1 0 0,-2 1-1 0 0,0 0 1 0 0,-1 0-1 0 0,-15-27 1 0 0,19 38 60 0 0,0 0 0 0 0,0 0 0 0 0,1 0 1 0 0,-1 0-1 0 0,1 0 0 0 0,1 0 0 0 0,-1-7 1422 0 0,0 12-1602 0 0,1 0 1 0 0,-1 0 0 0 0,1 0-1 0 0,-1 1 1 0 0,1-1 0 0 0,-1 0 0 0 0,1 0-1 0 0,-1 1 1 0 0,1-1 0 0 0,-1 0 0 0 0,1 1-1 0 0,0-1 1 0 0,-1 1 0 0 0,1-1 0 0 0,0 0-1 0 0,-1 1 1 0 0,1-1 0 0 0,0 1 0 0 0,-1-1-1 0 0,1 1 1 0 0,0-1 0 0 0,0 1 0 0 0,0-1-1 0 0,0 1 1 0 0,-1-1 0 0 0,1 1 0 0 0,0-1-1 0 0,0 1 1 0 0,0-1 0 0 0,0 1 0 0 0,0 0-1 0 0,0 0 1 0 0,0 29 500 0 0,-1 4-187 0 0,-2-22-363 0 0,0-1 0 0 0,1 1 0 0 0,1 0 0 0 0,0 0-1 0 0,0 0 1 0 0,1 0 0 0 0,0 0 0 0 0,2 0-1 0 0,-1 0 1 0 0,1-1 0 0 0,6 19 0 0 0,-5-21-71 0 0,0-1 0 0 0,0 1 0 0 0,0 0 1 0 0,-1 1-1 0 0,-1-1 0 0 0,2 18 0 0 0,-3-24-12 0 0,0-1 1 0 0,0 1-1 0 0,1-1 0 0 0,0 0 0 0 0,-1 1 1 0 0,1-1-1 0 0,0 1 0 0 0,0-1 0 0 0,0 0 1 0 0,1 0-1 0 0,-1 0 0 0 0,0 0 0 0 0,1 0 1 0 0,2 3-1 0 0,-3-3-50 0 0,1-1 1 0 0,-1 1-1 0 0,1 0 1 0 0,-1 0-1 0 0,0 0 1 0 0,0 0-1 0 0,0 0 1 0 0,0 0-1 0 0,0 0 1 0 0,0 0-1 0 0,-1 1 1 0 0,1-1 0 0 0,-1 0-1 0 0,1 3 1 0 0,-1-1-349 0 0,1 0 1 0 0,0 1 0 0 0,0-1-1 0 0,0 0 1 0 0,0 0 0 0 0,1 0-1 0 0,-1 0 1 0 0,1 0 0 0 0,0 0-1 0 0,0 0 1 0 0,1-1 0 0 0,-1 1-1 0 0,1-1 1 0 0,-1 0-1 0 0,5 4 1 0 0,-5-5-155 0 0,0 0-1 0 0,-1-1 1 0 0,2 1 0 0 0,-1-1-1 0 0,0 1 1 0 0,0-1 0 0 0,0 0-1 0 0,1 1 1 0 0,-1-1-1 0 0,0 0 1 0 0,1-1 0 0 0,-1 1-1 0 0,1 0 1 0 0,-1-1-1 0 0,4 1 1 0 0,-2-3-1683 0 0,7-6-1819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3304 0 0,'-6'-1'12999'0'0,"-23"2"-9037"0"0,28 0-3880 0 0,0-1 1 0 0,0 1-1 0 0,0 0 1 0 0,1 0-1 0 0,-1-1 0 0 0,0 1 1 0 0,1 0-1 0 0,-1 0 1 0 0,1-1-1 0 0,-1 1 1 0 0,1 0-1 0 0,-1 0 0 0 0,1 0 1 0 0,-1 0-1 0 0,1 0 1 0 0,0 0-1 0 0,-1 1 1 0 0,-8 15 863 0 0,-3-7-358 0 0,8-8-459 0 0,1 0 1 0 0,1 0-1 0 0,-1 0 1 0 0,0 0 0 0 0,0 1-1 0 0,1 0 1 0 0,0-1-1 0 0,-1 1 1 0 0,1 0 0 0 0,0 0-1 0 0,0 0 1 0 0,-2 6-1 0 0,-21 48 902 0 0,19-43-740 0 0,-1 0 0 0 0,-8 27 0 0 0,7-11-63 0 0,5-21-221 0 0,1-1 0 0 0,0 0 0 0 0,0 1 0 0 0,1-1 1 0 0,0 13-1 0 0,1-20-8 0 0,-1 1 1 0 0,1-1 0 0 0,0 1-1 0 0,1 0 1 0 0,-1-1 0 0 0,0 1-1 0 0,0-1 1 0 0,1 1-1 0 0,-1-1 1 0 0,0 1 0 0 0,1-1-1 0 0,0 1 1 0 0,-1-1-1 0 0,1 1 1 0 0,0-1 0 0 0,0 0-1 0 0,0 1 1 0 0,0-1-1 0 0,0 0 1 0 0,0 0 0 0 0,0 0-1 0 0,0 0 1 0 0,0 0 0 0 0,0 0-1 0 0,1 0 1 0 0,-1 0-1 0 0,0 0 1 0 0,1-1 0 0 0,-1 1-1 0 0,1 0 1 0 0,-1-1-1 0 0,1 1 1 0 0,-1-1 0 0 0,1 0-1 0 0,-1 1 1 0 0,1-1 0 0 0,2 0-1 0 0,1 0-44 0 0,1 0 1 0 0,0 0-1 0 0,0 0 0 0 0,0-1 0 0 0,-1 0 0 0 0,1 0 0 0 0,0 0 1 0 0,-1-1-1 0 0,1 0 0 0 0,-1 0 0 0 0,0-1 0 0 0,0 1 1 0 0,0-1-1 0 0,0 0 0 0 0,0-1 0 0 0,0 1 0 0 0,6-6 1 0 0,32-37-288 0 0,-39 38 391 0 0,0-1 0 0 0,0 0 0 0 0,-1 0 0 0 0,0 0 0 0 0,0-1 0 0 0,-1 1 0 0 0,-1-1 0 0 0,1 1 0 0 0,-1-1 0 0 0,-1 1 0 0 0,0-1 0 0 0,-2-18 0 0 0,1-11 445 0 0,1 39-490 0 0,0 0-1 0 0,-1-1 0 0 0,1 1 1 0 0,0 0-1 0 0,0 0 0 0 0,0 0 1 0 0,0-1-1 0 0,0 1 0 0 0,0 0 1 0 0,0 0-1 0 0,0 0 0 0 0,0-1 1 0 0,0 1-1 0 0,0 0 0 0 0,0 0 1 0 0,0 0-1 0 0,0-1 0 0 0,0 1 1 0 0,1 0-1 0 0,-1 0 0 0 0,0 0 1 0 0,0 0-1 0 0,0-1 0 0 0,0 1 1 0 0,0 0-1 0 0,0 0 0 0 0,0 0 1 0 0,1 0-1 0 0,-1 0 0 0 0,0-1 1 0 0,0 1-1 0 0,0 0 0 0 0,0 0 1 0 0,0 0-1 0 0,1 0 1 0 0,-1 0-1 0 0,0 0 0 0 0,0 0 1 0 0,0 0-1 0 0,1 0 0 0 0,-1-1 1 0 0,0 1-1 0 0,0 0 0 0 0,0 0 1 0 0,0 0-1 0 0,1 0 0 0 0,-1 0 1 0 0,0 0-1 0 0,1 1 0 0 0,10 7 421 0 0,7 16-23 0 0,-14-5-198 0 0,2 2-26 0 0,16 36 119 0 0,-16-45-270 0 0,-1-1-1 0 0,0 2 1 0 0,0-1 0 0 0,-2 0-1 0 0,5 26 1 0 0,6 15 144 0 0,-11-38-121 0 0,1 0-1 0 0,-2 0 0 0 0,2 30 0 0 0,-1-6 1 0 0,-1-17-3 0 0,0 1-1 0 0,-3 42 1 0 0,-1-18-72 0 0,0-39-97 0 0,0 0 1 0 0,-1 0-1 0 0,0 0 0 0 0,0-1 0 0 0,-1 1 1 0 0,0-1-1 0 0,0 0 0 0 0,-1 0 1 0 0,0-1-1 0 0,-7 8 0 0 0,6-10-767 0 0,-1-1-1 0 0,1 0 0 0 0,-1-1 1 0 0,0 1-1 0 0,1-1 1 0 0,-1 0-1 0 0,0-1 1 0 0,-12 2-1 0 0,-11-40-12139 0 0,27 10 8090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4232 0 0,'0'0'5968'0'0,"0"11"2740"0"0,2 15-2446 0 0,8 1-4039 0 0,-9-24-2104 0 0,-1 1 0 0 0,2-1 0 0 0,-1 1 0 0 0,0-1-1 0 0,1 1 1 0 0,-1-1 0 0 0,1 0 0 0 0,0 0 0 0 0,0 1 0 0 0,0-1 0 0 0,0-1 0 0 0,1 1 0 0 0,-1 0 0 0 0,1-1 0 0 0,0 1 0 0 0,0-1 0 0 0,4 3 0 0 0,-5-3-76 0 0,1 0-1 0 0,-1-1 1 0 0,0 1 0 0 0,0 0 0 0 0,0 0-1 0 0,0 0 1 0 0,0 1 0 0 0,0-1 0 0 0,-1 0-1 0 0,1 1 1 0 0,-1-1 0 0 0,0 1 0 0 0,0 0 0 0 0,0-1-1 0 0,0 1 1 0 0,1 5 0 0 0,15 29 372 0 0,42 43 227 0 0,-57-78-613 0 0,0 1 0 0 0,0-1 0 0 0,0 1 0 0 0,0 0 0 0 0,0 0 0 0 0,-1 0 1 0 0,1 0-1 0 0,-1 0 0 0 0,2 6 0 0 0,6 11 66 0 0,50 70 320 0 0,-42-67-285 0 0,-12-17-94 0 0,-1-1-1 0 0,0 1 1 0 0,0 1 0 0 0,-1-1-1 0 0,1 0 1 0 0,-1 1-1 0 0,-1 0 1 0 0,3 8 0 0 0,-3-8-15 0 0,1-1 0 0 0,0 0 1 0 0,0-1-1 0 0,0 1 1 0 0,6 7-1 0 0,-6-8-14 0 0,0-1 0 0 0,0 1 0 0 0,0-1 0 0 0,-1 1-1 0 0,1 0 1 0 0,-1 0 0 0 0,-1 0 0 0 0,1 1 0 0 0,1 6 0 0 0,30 92-7 0 0,-27-61 0 0 0,4 35 0 0 0,2 94 0 0 0,-11-143 0 0 0,-2 0 0 0 0,-1 0 0 0 0,-2 0 0 0 0,0 0 0 0 0,-2-1 0 0 0,-1 0 0 0 0,-15 37 0 0 0,-19 21-2483 0 0,22-51-1987 0 0,16-31 2830 0 0,0 0 1 0 0,0 0-1 0 0,-1 0 0 0 0,0 0 0 0 0,1-1 1 0 0,-2 1-1 0 0,1-1 0 0 0,0 0 1 0 0,-6 3-1 0 0,2-2-5057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98 7480 0 0,'-26'9'5177'0'0,"24"-8"-4753"0"0,1 0 0 0 0,-1 0 0 0 0,1 0 0 0 0,-1-1 0 0 0,1 1 0 0 0,-1 0 0 0 0,1-1 0 0 0,-1 1 0 0 0,0-1 0 0 0,1 1 0 0 0,-1-1 0 0 0,0 0 0 0 0,0 0 0 0 0,1 0 0 0 0,-1 0 0 0 0,0 0 0 0 0,-3-1 0 0 0,6-1-236 0 0,0 0 0 0 0,1-1 0 0 0,-1 1 0 0 0,0 0 0 0 0,1-1 0 0 0,-1 1 0 0 0,1 0 0 0 0,0 0 0 0 0,0 0 0 0 0,0 0 0 0 0,0 1 0 0 0,0-1 0 0 0,3-2 0 0 0,-3 3-11 0 0,26-14 545 0 0,1-2 44 0 0,-23 12-641 0 0,0 0 1 0 0,0 1-1 0 0,1-1 1 0 0,-1 2-1 0 0,1-1 0 0 0,0 0 1 0 0,0 1-1 0 0,0 1 1 0 0,1-1-1 0 0,-1 1 0 0 0,11-2 1 0 0,6 1 343 0 0,1 1 0 0 0,30 1 1 0 0,-45 1-313 0 0,-7 1-127 0 0,0 0-1 0 0,0 0 1 0 0,-1 0-1 0 0,1 0 0 0 0,0 0 1 0 0,-1 0-1 0 0,1 1 0 0 0,-1-1 1 0 0,1 1-1 0 0,-1 0 1 0 0,0 0-1 0 0,1 0 0 0 0,-1 0 1 0 0,0 0-1 0 0,0 0 0 0 0,-1 0 1 0 0,1 1-1 0 0,0-1 1 0 0,1 4-1 0 0,25 50 275 0 0,-23-46-269 0 0,0 1 0 0 0,-1 0-1 0 0,-1 0 1 0 0,0 0 0 0 0,0 0-1 0 0,-1 1 1 0 0,0 12 0 0 0,-1-17-16 0 0,-1 1 1 0 0,1-1 0 0 0,1 0-1 0 0,0 0 1 0 0,3 11 0 0 0,-2-11 17 0 0,-1 1 0 0 0,0 0 0 0 0,0-1 0 0 0,-1 1 0 0 0,1 12 0 0 0,2 268 885 0 0,-3-280-884 0 0,0-1 0 0 0,1 1 0 0 0,0 0-1 0 0,0 0 1 0 0,1-1 0 0 0,0 0 0 0 0,0 1-1 0 0,0-1 1 0 0,6 7 0 0 0,-7-9-9 0 0,1-1 0 0 0,0 0 0 0 0,0 0 0 0 0,0 0 0 0 0,0 0 0 0 0,1 0 0 0 0,-1 0 1 0 0,1-1-1 0 0,0 0 0 0 0,0 0 0 0 0,0 0 0 0 0,1 0 0 0 0,-1 0 0 0 0,1-1 0 0 0,-1 0 0 0 0,6 2 0 0 0,-4-3 8 0 0,0 0 0 0 0,0 0-1 0 0,1-1 1 0 0,-1 0-1 0 0,0 0 1 0 0,0 0 0 0 0,0-1-1 0 0,0 0 1 0 0,0 0 0 0 0,1 0-1 0 0,-2-1 1 0 0,11-4-1 0 0,-13 4-25 0 0,1 0 0 0 0,-1-1 0 0 0,1 1-1 0 0,-1-1 1 0 0,0 0 0 0 0,0 0-1 0 0,0 0 1 0 0,0-1 0 0 0,-1 1-1 0 0,0-1 1 0 0,5-7 0 0 0,-5 7 8 0 0,1 0 0 0 0,-1-1 0 0 0,1 1 1 0 0,1 1-1 0 0,-1-1 0 0 0,8-6 0 0 0,-10 8-19 0 0,0 1 0 0 0,0 0 1 0 0,0 0-1 0 0,0-1 0 0 0,0 1 0 0 0,0 0 1 0 0,0-1-1 0 0,0 1 0 0 0,0-1 0 0 0,0 0 0 0 0,-1 1 1 0 0,1-1-1 0 0,-1 1 0 0 0,1-1 0 0 0,-1-3 1 0 0,1 3-19 0 0,-1 0 1 0 0,0 0-1 0 0,1 0 1 0 0,0 0 0 0 0,-1 0-1 0 0,1 0 1 0 0,0 1-1 0 0,0-1 1 0 0,0 0 0 0 0,0 0-1 0 0,0 0 1 0 0,1 1-1 0 0,2-4 1 0 0,0 1-208 0 0,0-1 1 0 0,0 0-1 0 0,-1 0 0 0 0,0-1 0 0 0,1 1 1 0 0,-2-1-1 0 0,1 1 0 0 0,-1-1 1 0 0,0 0-1 0 0,2-9 0 0 0,-1-20-2817 0 0,-3 32 2527 0 0,-1 0 0 0 0,1 0 0 0 0,1 0 0 0 0,-1 0 0 0 0,0 0 0 0 0,1 0-1 0 0,-1 0 1 0 0,1 0 0 0 0,0 0 0 0 0,0 0 0 0 0,0 0 0 0 0,3-4 0 0 0,1-3-1400 0 0,-1 1 1 0 0,0-1 0 0 0,0 1-1 0 0,-1-1 1 0 0,2-15 0 0 0,-2 15 23 0 0,-2-11-2341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81 5344 0 0,'9'-17'4525'0'0,"-8"16"-4351"0"0,0 1 0 0 0,0-1 1 0 0,0 0-1 0 0,0 0 0 0 0,0 1 0 0 0,0-1 0 0 0,0 0 0 0 0,0 0 0 0 0,0 0 1 0 0,-1 0-1 0 0,1 0 0 0 0,0 0 0 0 0,-1 0 0 0 0,1 0 0 0 0,0 0 1 0 0,-1 0-1 0 0,1-1 0 0 0,-1 1 0 0 0,0 0 0 0 0,1 0 0 0 0,-1-3 1 0 0,0 4-54 0 0,0-1 0 0 0,0 0 0 0 0,0 0 0 0 0,0 1 1 0 0,1-1-1 0 0,-1 0 0 0 0,0 1 0 0 0,0-1 0 0 0,1 0 0 0 0,-1 0 1 0 0,0 1-1 0 0,1-1 0 0 0,-1 1 0 0 0,1-1 0 0 0,-1 0 1 0 0,0 1-1 0 0,1-1 0 0 0,0 1 0 0 0,-1-1 0 0 0,1 1 1 0 0,-1-1-1 0 0,1 1 0 0 0,0-1 0 0 0,-1 1 0 0 0,1 0 1 0 0,1-1-1 0 0,32-11 4412 0 0,-31 10-3999 0 0,0 0 0 0 0,0 1 0 0 0,0-1 0 0 0,1 1 0 0 0,-1 0 0 0 0,1 0 0 0 0,-1 1 0 0 0,1-1 0 0 0,5 0 0 0 0,-7 1-117 0 0,16 48 1884 0 0,-19 3-2080 0 0,-2-1-1 0 0,-13 66 1 0 0,9-85-124 0 0,-21 59 0 0 0,10-50 1 0 0,-10 17-30 0 0,22-48-71 0 0,0 1 1 0 0,1 1 0 0 0,0-1 0 0 0,1 1-1 0 0,-5 17 1 0 0,8-20 9 0 0,-2-1 0 0 0,1 1 0 0 0,-1 0 1 0 0,0 0-1 0 0,-1-1 0 0 0,0 0 0 0 0,0 0 0 0 0,-1 0 0 0 0,1 0 0 0 0,-1-1 1 0 0,-7 7-1 0 0,5-7-5 0 0,3-2 1 0 0,-1-1 1 0 0,1 2-1 0 0,0-1 0 0 0,0 0 1 0 0,0 1-1 0 0,0 0 0 0 0,1 0 0 0 0,-5 9 1 0 0,-29 47 20 0 0,34-55-24 0 0,0 0-1 0 0,-1 0 1 0 0,0 0 0 0 0,0-1 0 0 0,0 0 0 0 0,-6 6 0 0 0,-13 19 41 0 0,15-18-36 0 0,6-10 0 0 0,1 0-1 0 0,0 0 1 0 0,0-1 0 0 0,0 1-1 0 0,0 0 1 0 0,0 0 0 0 0,0 0-1 0 0,0 0 1 0 0,1 0 0 0 0,-1 0-1 0 0,1 0 1 0 0,0 0 0 0 0,-1 0-1 0 0,1 1 1 0 0,0 2 0 0 0,13-3 11 0 0,-1-1 0 0 0,1 0 0 0 0,15-2 0 0 0,-26 1-19 0 0,82-13-10 0 0,-69 11 21 0 0,1-1 1 0 0,-1 0 0 0 0,1-2-1 0 0,-1 0 1 0 0,0 0 0 0 0,-1-1-1 0 0,24-14 1 0 0,-10 1 27 0 0,22-10 27 0 0,-48 28-62 0 0,0 0 0 0 0,0 0 0 0 0,0 0 0 0 0,0-1 1 0 0,0 1-1 0 0,0 0 0 0 0,0-1 0 0 0,0 0 0 0 0,0 1 1 0 0,-1-1-1 0 0,1 0 0 0 0,-1 0 0 0 0,1 0 0 0 0,1-3 0 0 0,16-15-49 0 0,-15 16-99 0 0,-1-1 1 0 0,1 1-1 0 0,-1 0 0 0 0,1-1 1 0 0,-1 0-1 0 0,0 0 0 0 0,-1 0 1 0 0,1 0-1 0 0,-1 0 0 0 0,2-7 1 0 0,-4 12 118 0 0,0-1-1 0 0,0 0 1 0 0,0 0 0 0 0,0 1-1 0 0,0-1 1 0 0,1 0 0 0 0,-1 1 0 0 0,0-1-1 0 0,1 0 1 0 0,-1 1 0 0 0,0-1 0 0 0,1 0-1 0 0,-1 1 1 0 0,1-1 0 0 0,-1 1 0 0 0,1-1-1 0 0,-1 1 1 0 0,1-1 0 0 0,-1 1 0 0 0,1-1-1 0 0,0 1 1 0 0,-1 0 0 0 0,1-1-1 0 0,0 1 1 0 0,-1 0 0 0 0,1-1 0 0 0,0 1-1 0 0,-1 0 1 0 0,1 0 0 0 0,0 0 0 0 0,0-1-1 0 0,-1 1 1 0 0,1 0 0 0 0,0 0 0 0 0,1 1-1 0 0,-1-1-16 0 0,-1 0-1 0 0,1 0 1 0 0,0 0-1 0 0,0 0 1 0 0,0-1-1 0 0,0 1 1 0 0,-1 0-1 0 0,1 0 0 0 0,0 0 1 0 0,0-1-1 0 0,0 1 1 0 0,-1 0-1 0 0,1-1 1 0 0,0 1-1 0 0,-1-1 1 0 0,1 1-1 0 0,0-1 1 0 0,-1 1-1 0 0,1-1 0 0 0,0 1 1 0 0,-1-1-1 0 0,1 1 1 0 0,-1-1-1 0 0,1 0 1 0 0,-1 0-1 0 0,1 1 1 0 0,-1-1-1 0 0,0 0 1 0 0,1 0-1 0 0,-1 1 0 0 0,0-1 1 0 0,0 0-1 0 0,1 0 1 0 0,-1 0-1 0 0,0 1 1 0 0,0-2-1 0 0,1-14-1721 0 0,2 0-1 0 0,-1 0 1 0 0,2 1-1 0 0,0-1 1 0 0,10-21-1 0 0,9-15-3131 0 0,-16 35 3014 0 0,1 1 1 0 0,16-27-1 0 0,-11 16-2148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4256 0 0,'-4'0'1442'0'0,"-39"1"9792"0"0,40-1-10675 0 0,0 1 1 0 0,0-1 0 0 0,-1 1-1 0 0,1 0 1 0 0,0 0 0 0 0,0 0 0 0 0,0 0-1 0 0,0 0 1 0 0,-4 3 0 0 0,-1 1 1207 0 0,8-4-1617 0 0,-1-1 0 0 0,0 1 0 0 0,0-1 0 0 0,1 1 0 0 0,-1 0 1 0 0,0-1-1 0 0,1 1 0 0 0,-1 0 0 0 0,1 0 0 0 0,-1-1 0 0 0,1 1 0 0 0,-1 0 0 0 0,1 0 1 0 0,0 0-1 0 0,-1 0 0 0 0,1-1 0 0 0,0 1 0 0 0,-1 0 0 0 0,1 0 0 0 0,0 0 0 0 0,0 0 1 0 0,0 0-1 0 0,0 0 0 0 0,0 0 0 0 0,0 0 0 0 0,0 0 0 0 0,0-1 0 0 0,1 1 0 0 0,-1 0 1 0 0,1 2-1 0 0,-1 1-58 0 0,0 0 0 0 0,1 1 0 0 0,0-1 1 0 0,0 0-1 0 0,0 0 0 0 0,0 0 0 0 0,1 0 1 0 0,-1 0-1 0 0,1 0 0 0 0,0 0 0 0 0,0-1 1 0 0,4 5-1 0 0,-4-4-49 0 0,1-1 0 0 0,-1 1 1 0 0,0 0-1 0 0,0-1 1 0 0,0 1-1 0 0,-1 0 0 0 0,1 0 1 0 0,-1 0-1 0 0,0 1 0 0 0,0-1 1 0 0,-1 0-1 0 0,1 5 0 0 0,0 0 3 0 0,0 0 0 0 0,0-1-1 0 0,1 1 1 0 0,0-1-1 0 0,1 0 1 0 0,0 0 0 0 0,5 11-1 0 0,-3-10-21 0 0,-2-1 1 0 0,1 1-1 0 0,-1 0 1 0 0,-1 1-1 0 0,0-1 1 0 0,0 0-1 0 0,1 15 0 0 0,-3-7 30 0 0,-1 7-40 0 0,1 0 0 0 0,2 0 1 0 0,8 48-1 0 0,-8-60-41 0 0,0-1 0 0 0,0 1 0 0 0,-2 0 0 0 0,0 22 1 0 0,2 17-347 0 0,2-34 164 0 0,-4-13 76 0 0,1 1 0 0 0,0-1 0 0 0,0 1 0 0 0,0-1 0 0 0,0 0 0 0 0,1 1-1 0 0,0-1 1 0 0,0 0 0 0 0,0 0 0 0 0,0 0 0 0 0,1-1 0 0 0,4 7-1 0 0,7 12-1108 0 0,-13-20 1038 0 0,-1 0-1 0 0,1-1 0 0 0,0 1 0 0 0,0 0 0 0 0,0-1 0 0 0,0 1 0 0 0,0-1 0 0 0,0 1 0 0 0,0-1 0 0 0,0 1 0 0 0,1-1 0 0 0,-1 0 0 0 0,1 0 0 0 0,-1 0 0 0 0,1 0 0 0 0,-1 0 0 0 0,3 1 0 0 0,4 2-786 0 0,24 5-3473 0 0,-31-8 4339 0 0,0-1-1 0 0,0 0 0 0 0,0 0 1 0 0,0 0-1 0 0,0 0 0 0 0,0 0 1 0 0,0-1-1 0 0,0 1 0 0 0,0 0 1 0 0,0 0-1 0 0,0-1 0 0 0,0 1 1 0 0,0 0-1 0 0,0-1 0 0 0,0 1 1 0 0,0-1-1 0 0,0 1 0 0 0,0-1 1 0 0,-1 0-1 0 0,1 1 0 0 0,0-1 1 0 0,0 0-1 0 0,-1 0 0 0 0,1 1 1 0 0,0-1-1 0 0,-1 0 0 0 0,1-1 1 0 0,13-17-4135 0 0,-12 17 3963 0 0,-1 0 1 0 0,1 0-1 0 0,0 0 1 0 0,-1 0-1 0 0,0 0 1 0 0,1-1-1 0 0,-1 1 1 0 0,0 0-1 0 0,0-1 1 0 0,-1 1-1 0 0,1-1 1 0 0,0-2-1 0 0,7-16-1512 0 0,1 14-1867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5304 0 0,'-1'0'383'0'0,"0"0"-1"0"0,1 0 1 0 0,-1 0 0 0 0,0 0 0 0 0,1 0-1 0 0,-1 1 1 0 0,0-1 0 0 0,1 0-1 0 0,-1 0 1 0 0,1 1 0 0 0,-1-1 0 0 0,1 0-1 0 0,-1 1 1 0 0,0-1 0 0 0,1 1 0 0 0,-1-1-1 0 0,1 0 1 0 0,0 1 0 0 0,-1-1 0 0 0,1 1-1 0 0,-1-1 1 0 0,1 1 0 0 0,-1 0 0 0 0,-5 21 5062 0 0,7 31-833 0 0,0-35-3154 0 0,-1-13-1290 0 0,1 0 0 0 0,0-1 0 0 0,1 1 0 0 0,-1 0 1 0 0,1 0-1 0 0,0 0 0 0 0,0-1 0 0 0,0 1 0 0 0,5 5 1 0 0,0 3 242 0 0,-2-4-182 0 0,2 4-69 0 0,0 0 0 0 0,-1 0 0 0 0,0 0 1 0 0,-1 0-1 0 0,-1 1 0 0 0,6 26 0 0 0,4-1-60 0 0,-1-7-24 0 0,0 7-24 0 0,-11-33-48 0 0,1 1 0 0 0,-1-1 0 0 0,-1 1 0 0 0,1-1 0 0 0,1 14 0 0 0,-4-15-66 0 0,1 0-1 0 0,1-1 0 0 0,-1 1 0 0 0,1 0 0 0 0,0 0 0 0 0,0 0 0 0 0,0-1 0 0 0,1 1 1 0 0,0-1-1 0 0,0 1 0 0 0,0-1 0 0 0,4 7 0 0 0,-4-9-83 0 0,-1 0 1 0 0,1 0-1 0 0,-1 0 0 0 0,1 0 1 0 0,-1 1-1 0 0,0-1 0 0 0,0 0 1 0 0,0 1-1 0 0,0-1 0 0 0,-1 1 1 0 0,1-1-1 0 0,0 1 0 0 0,-1-1 1 0 0,0 1-1 0 0,0-1 0 0 0,0 1 1 0 0,0 2-1 0 0,5 27-3733 0 0,-1-21 2202 0 0,-4-10 1272 0 0,0 0 0 0 0,1 1 0 0 0,-1-1 0 0 0,1 1 1 0 0,0-1-1 0 0,-1 0 0 0 0,1 1 0 0 0,0-1 0 0 0,0 0 0 0 0,0 0 0 0 0,0 0 1 0 0,0 0-1 0 0,0 0 0 0 0,0 0 0 0 0,0 0 0 0 0,1 1 0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17 194 6256 0 0,'-4'-3'6827'0'0,"3"3"-6409"0"0,0-1-1 0 0,0 1 1 0 0,0 0 0 0 0,1-1-1 0 0,-1 1 1 0 0,0-1-1 0 0,0 0 1 0 0,1 1-1 0 0,-1-1 1 0 0,1 1-1 0 0,-1-1 1 0 0,0 0-1 0 0,1 0 1 0 0,-1 1 0 0 0,1-1-1 0 0,-1 0 1 0 0,1 0-1 0 0,-1-1 1 0 0,14-22 1607 0 0,-12 20-1868 0 0,1 0 1 0 0,0 0-1 0 0,0 0 0 0 0,0 1 1 0 0,1-1-1 0 0,-1 0 0 0 0,1 1 1 0 0,0 0-1 0 0,0 0 0 0 0,6-5 1 0 0,12-13 72 0 0,-19 18-196 0 0,1 0-1 0 0,-1 0 1 0 0,1 0-1 0 0,0 0 1 0 0,0 1-1 0 0,1-1 1 0 0,6-3-1 0 0,18-13 151 0 0,-23 14-102 0 0,2 0 0 0 0,-1 1 0 0 0,0-1 0 0 0,1 2-1 0 0,0-1 1 0 0,0 1 0 0 0,11-4 0 0 0,-14 6-38 0 0,26-4 248 0 0,-30 4-277 0 0,1 1 0 0 0,0 0-1 0 0,-1 0 1 0 0,1 0 0 0 0,-1 0-1 0 0,1 0 1 0 0,0-1 0 0 0,-1 1-1 0 0,1 0 1 0 0,0 0-1 0 0,-1 1 1 0 0,1-1 0 0 0,-1 0-1 0 0,1 0 1 0 0,0 0 0 0 0,-1 0-1 0 0,1 0 1 0 0,-1 1 0 0 0,1-1-1 0 0,0 0 1 0 0,-1 1 0 0 0,1-1-1 0 0,-1 0 1 0 0,1 1 0 0 0,-1-1-1 0 0,1 1 1 0 0,-1-1 0 0 0,1 1-1 0 0,-1-1 1 0 0,0 1 0 0 0,1-1-1 0 0,-1 1 1 0 0,0-1 0 0 0,1 1-1 0 0,-1-1 1 0 0,0 2 0 0 0,14 39 555 0 0,-10 101-443 0 0,-3-140-134 0 0,0 1 0 0 0,-1 0 0 0 0,1 0 0 0 0,0-1 0 0 0,0 1 0 0 0,1-1-1 0 0,-1 1 1 0 0,0-1 0 0 0,1 0 0 0 0,0 1 0 0 0,-1-1 0 0 0,1 0 0 0 0,0 0 0 0 0,3 3 0 0 0,14 19-41 0 0,-18-22 50 0 0,1 0-1 0 0,-1 0 0 0 0,0 0 0 0 0,1 0 1 0 0,0-1-1 0 0,-1 1 0 0 0,1-1 0 0 0,0 1 1 0 0,0-1-1 0 0,-1 0 0 0 0,1 0 0 0 0,0 1 1 0 0,1-1-1 0 0,-1-1 0 0 0,0 1 0 0 0,3 1 1 0 0,-3-2-1 0 0,-1 0 0 0 0,0 1 1 0 0,1-1-1 0 0,-1 1 0 0 0,0-1 1 0 0,1 1-1 0 0,-1 0 0 0 0,0-1 1 0 0,0 1-1 0 0,1 0 0 0 0,-1 0 1 0 0,0 0-1 0 0,0 0 0 0 0,0 0 1 0 0,0 0-1 0 0,0 0 0 0 0,-1 0 1 0 0,1 0-1 0 0,0 0 0 0 0,1 2 1 0 0,1 2 20 0 0,1-1 0 0 0,0 0 0 0 0,1 0 0 0 0,-1 0 0 0 0,1 0 0 0 0,-1-1 0 0 0,1 0 0 0 0,0 0 0 0 0,11 5 0 0 0,-5-2 63 0 0,14 30 391 0 0,-12-23-220 0 0,-1 0 0 0 0,-1 1-1 0 0,0 0 1 0 0,11 19 0 0 0,-18-26-192 0 0,42 36 569 0 0,-37-31-447 0 0,2 0 0 0 0,-1 0 0 0 0,23 17 0 0 0,-31-26-146 0 0,0-1 0 0 0,0 0 0 0 0,-1 1 0 0 0,1 0 0 0 0,-1-1 0 0 0,0 1 0 0 0,0 0 0 0 0,0-1-1 0 0,0 1 1 0 0,0 0 0 0 0,-1 0 0 0 0,1 0 0 0 0,-1 0 0 0 0,0 0 0 0 0,0 0 0 0 0,0 0 0 0 0,0 0 0 0 0,-1 4 0 0 0,1 2 38 0 0,-2-1 0 0 0,1 1 0 0 0,-1-1 1 0 0,0 1-1 0 0,-4 10 0 0 0,1-10-49 0 0,-1 0-1 0 0,0-1 0 0 0,0 1 1 0 0,-15 13-1 0 0,-7 10-106 0 0,26-30 46 0 0,-1 1 0 0 0,1-1 0 0 0,-1 0 0 0 0,0 1 1 0 0,0-1-1 0 0,1-1 0 0 0,-1 1 0 0 0,-6 2 0 0 0,7-3-14 0 0,0 0 0 0 0,0 0 1 0 0,0 0-1 0 0,0 0 0 0 0,0 0 0 0 0,0 1 0 0 0,0-1 1 0 0,0 1-1 0 0,1-1 0 0 0,-1 1 0 0 0,0 0 1 0 0,1-1-1 0 0,-3 5 0 0 0,2-4-34 0 0,1 1 0 0 0,-1-1 0 0 0,0 0 0 0 0,0 0-1 0 0,0 0 1 0 0,0 0 0 0 0,-1 0 0 0 0,1-1 0 0 0,0 1 0 0 0,-1-1 0 0 0,1 1 0 0 0,-1-1-1 0 0,0 0 1 0 0,1 0 0 0 0,-1 0 0 0 0,0 0 0 0 0,0-1 0 0 0,-5 1 0 0 0,-24 11-1603 0 0,32-11 1598 0 0,-1-1 1 0 0,1 0 0 0 0,0 0-1 0 0,0 1 1 0 0,-1-1-1 0 0,1 0 1 0 0,0 0-1 0 0,-1 0 1 0 0,1 0 0 0 0,0 0-1 0 0,-1 1 1 0 0,1-1-1 0 0,0 0 1 0 0,-1 0-1 0 0,1 0 1 0 0,-1 0 0 0 0,1 0-1 0 0,0 0 1 0 0,-1 0-1 0 0,1 0 1 0 0,0 0-1 0 0,-1 0 1 0 0,1-1 0 0 0,0 1-1 0 0,-1 0 1 0 0,1 0-1 0 0,0 0 1 0 0,-1 0-1 0 0,1 0 1 0 0,0-1 0 0 0,-1 1-1 0 0,1 0 1 0 0,0 0-1 0 0,0 0 1 0 0,-1-1-1 0 0,1 1 1 0 0,0 0 0 0 0,0-1-1 0 0,-1 1 1 0 0,1 0-1 0 0,0 0 1 0 0,0-1-1 0 0,0 1 1 0 0,0 0 0 0 0,-1-1-1 0 0,1 1 1 0 0,0 0-1 0 0,0-1 1 0 0,-5-30-3047 0 0,6-27-440 0 0,9-1 952 0 0,-8 36 1295 0 0,1 1 1 0 0,1 0-1 0 0,1 0 1 0 0,1 0 0 0 0,1 1-1 0 0,19-41 1 0 0,4 25-2661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6528 0 0,'0'7'7505'0'0,"0"23"-2789"0"0,0-1-2017 0 0,0 9-221 0 0,8 73 1 0 0,-5-52-1978 0 0,-3-45-390 0 0,0-1 0 0 0,1 0 0 0 0,0 0-1 0 0,1 0 1 0 0,5 16 0 0 0,10 40 480 0 0,-15-58-454 0 0,0 1 0 0 0,0-1 0 0 0,2 0 0 0 0,-1 0 0 0 0,1 0 0 0 0,10 18-1 0 0,19 9 151 0 0,-28-33-235 0 0,0 0-1 0 0,0 0 1 0 0,0 1 0 0 0,-1-1-1 0 0,0 1 1 0 0,0 0 0 0 0,4 9-1 0 0,-5-10-5 0 0,0-1 0 0 0,0 1-1 0 0,1-1 1 0 0,0 0-1 0 0,0 0 1 0 0,0-1-1 0 0,0 1 1 0 0,0-1-1 0 0,1 0 1 0 0,0 0-1 0 0,0 0 1 0 0,-1 0-1 0 0,2-1 1 0 0,6 3 0 0 0,0 0 50 0 0,9 6 72 0 0,-17-8-138 0 0,0-1 1 0 0,0 1 0 0 0,1-1 0 0 0,-1 0-1 0 0,1-1 1 0 0,-1 1 0 0 0,1-1-1 0 0,0 0 1 0 0,-1 0 0 0 0,1 0 0 0 0,0-1-1 0 0,8 0 1 0 0,15 1 83 0 0,-19 0-83 0 0,0 0 0 0 0,1-1 0 0 0,-1 0 0 0 0,1 0 0 0 0,-1-1-1 0 0,1-1 1 0 0,-1 1 0 0 0,0-1 0 0 0,0-1 0 0 0,0 0 0 0 0,0 0 0 0 0,0-1 0 0 0,-1 0-1 0 0,16-9 1 0 0,-14 6-11 0 0,-6 5-7 0 0,0-1 0 0 0,0 1 0 0 0,0-1 0 0 0,0 0 0 0 0,0 0 1 0 0,-1-1-1 0 0,1 1 0 0 0,-1-1 0 0 0,0 0 0 0 0,3-5 0 0 0,20-26 66 0 0,5-9 48 0 0,-27 31-81 0 0,0 0 1 0 0,-1 0 0 0 0,-1 0-1 0 0,0 0 1 0 0,0 0 0 0 0,-1-1-1 0 0,-1 1 1 0 0,0 0 0 0 0,-1-1-1 0 0,-1 1 1 0 0,0 0 0 0 0,0 0-1 0 0,-9-24 1 0 0,-5 17-47 0 0,-55-73 0 0 0,54 76 0 0 0,7 6 0 0 0,0 0 0 0 0,-1 1 0 0 0,0 0 0 0 0,-23-15 0 0 0,32 23 0 0 0,-1 1 0 0 0,1 0 0 0 0,-1-1 0 0 0,1 0 0 0 0,0 1 0 0 0,0-1 0 0 0,0 0 0 0 0,0 0 0 0 0,0 0 0 0 0,1 0 0 0 0,-1-1 0 0 0,0 1 0 0 0,1 0 0 0 0,-3-5 0 0 0,-6-11 0 0 0,-17-1 0 0 0,20 12 0 0 0,2 3 0 0 0,-1-1 0 0 0,1 1 0 0 0,-1 0 0 0 0,0 0 0 0 0,0 0 0 0 0,0 1 0 0 0,0 0 0 0 0,-8-3 0 0 0,3 2-183 0 0,-1 0-1 0 0,1 1 1 0 0,0 0-1 0 0,-1 1 1 0 0,1 0 0 0 0,-1 1-1 0 0,0 0 1 0 0,-17 2-1 0 0,23 0-295 0 0,0 1 0 0 0,1 0 0 0 0,-1 1 0 0 0,1-1 0 0 0,0 1 0 0 0,0 1 0 0 0,-7 4 1 0 0,6-1-637 0 0,1-1 0 0 0,0 1 0 0 0,0 0 0 0 0,1 0 0 0 0,-5 10 0 0 0,-8 13-3944 0 0,0-4 143 0 0,9-15-2440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52 6896 0 0,'0'-2'594'0'0,"1"-1"0"0"0,-1 1 1 0 0,0 0-1 0 0,0 0 0 0 0,0 0 0 0 0,0 0 1 0 0,-1 0-1 0 0,1-1 0 0 0,-1 1 0 0 0,1 0 1 0 0,-1 0-1 0 0,0 0 0 0 0,1 0 0 0 0,-1 0 1 0 0,0 0-1 0 0,-1 0 0 0 0,1 1 0 0 0,0-1 1 0 0,-3-3-1 0 0,1 4-141 0 0,-1-1 0 0 0,1 1-1 0 0,-1 0 1 0 0,1 0 0 0 0,-1 1 0 0 0,0-1 0 0 0,1 1-1 0 0,-1 0 1 0 0,1 0 0 0 0,-7 0 0 0 0,4 1-243 0 0,1 0 0 0 0,0 0-1 0 0,0 0 1 0 0,0 1 0 0 0,0 0 0 0 0,0 0-1 0 0,0 0 1 0 0,0 0 0 0 0,0 1 0 0 0,1 0 0 0 0,-1 0-1 0 0,1 0 1 0 0,0 1 0 0 0,0-1 0 0 0,0 1 0 0 0,0 0-1 0 0,1 0 1 0 0,0 0 0 0 0,0 1 0 0 0,0-1 0 0 0,0 1-1 0 0,-4 8 1 0 0,-4 11-61 0 0,1 0 0 0 0,1 0-1 0 0,0 1 1 0 0,2 0 0 0 0,1 0-1 0 0,1 1 1 0 0,2 0 0 0 0,0 0 0 0 0,2 0-1 0 0,1 27 1 0 0,0-14-109 0 0,8 61 0 0 0,-6-86-40 0 0,1-1 1 0 0,0 1-1 0 0,1-1 0 0 0,1 1 1 0 0,0-1-1 0 0,0-1 0 0 0,15 25 1 0 0,2 0-4 0 0,-17-26 3 0 0,1 0-1 0 0,1 0 0 0 0,0-1 0 0 0,0 1 1 0 0,12 11-1 0 0,-7-13 2 0 0,-9-6-6 0 0,0-1-1 0 0,0 0 1 0 0,0 1-1 0 0,-1 0 1 0 0,1 0 0 0 0,-1-1-1 0 0,0 1 1 0 0,0 1-1 0 0,0-1 1 0 0,3 7-1 0 0,0-4-33 0 0,-1 0-1 0 0,1 0 0 0 0,1-1 1 0 0,-1 1-1 0 0,7 4 0 0 0,-5-4-17 0 0,0 0-1 0 0,-1 0 0 0 0,0 1 1 0 0,0-1-1 0 0,7 12 0 0 0,-7-12-166 0 0,0 0-1 0 0,1 0 0 0 0,0-1 0 0 0,0 0 1 0 0,0-1-1 0 0,0 1 0 0 0,0-1 0 0 0,1-1 1 0 0,0 1-1 0 0,14 3 0 0 0,-21-7 120 0 0,1 1-43 0 0,1-1-1 0 0,-1 1 0 0 0,1-1 1 0 0,-1 0-1 0 0,1 0 1 0 0,-1 0-1 0 0,1 0 1 0 0,-1-1-1 0 0,1 1 0 0 0,-1-1 1 0 0,1 1-1 0 0,-1-1 1 0 0,0 0-1 0 0,1 0 0 0 0,-1 0 1 0 0,0 0-1 0 0,0-1 1 0 0,0 1-1 0 0,0-1 1 0 0,0 1-1 0 0,0-1 0 0 0,0 1 1 0 0,0-1-1 0 0,0 0 1 0 0,-1 0-1 0 0,1 0 0 0 0,-1 0 1 0 0,3-4-1 0 0,2-4-952 0 0,1-1-1 0 0,-1 0 1 0 0,-1 0-1 0 0,0 0 0 0 0,4-14 1 0 0,5-9-787 0 0,-9 23 1052 0 0,-1 1 0 0 0,0-1-1 0 0,0 0 1 0 0,2-15 0 0 0,14-48-3399 0 0,-10 36 50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4264 0 0,'0'3'9098'0'0,"-2"14"-6811"0"0,-2-11-1738 0 0,1 0-1 0 0,0 0 1 0 0,0 0 0 0 0,0 1-1 0 0,1-1 1 0 0,0 1 0 0 0,1-1-1 0 0,-1 1 1 0 0,1 0 0 0 0,1 0 0 0 0,-1 0-1 0 0,1 0 1 0 0,0 0 0 0 0,2 9-1 0 0,0 5-38 0 0,1-1 0 0 0,1 1-1 0 0,10 27 1 0 0,6 37 295 0 0,-16-74-736 0 0,11 24 134 0 0,16 62 0 0 0,-25-77-124 0 0,-2-6-45 0 0,0-1 0 0 0,-1 1 0 0 0,1 22 0 0 0,10 12 107 0 0,-15-47-138 0 0,1 0 0 0 0,-1-1 0 0 0,0 1 0 0 0,1-1 0 0 0,-1 1 0 0 0,0-1 0 0 0,1 1 0 0 0,-1-1 0 0 0,0 0 1 0 0,0 1-1 0 0,1-1 0 0 0,-1 0 0 0 0,0 0 0 0 0,0 0 0 0 0,1 1 0 0 0,-1-1 0 0 0,0 0 0 0 0,0 0 0 0 0,0 0 0 0 0,0 0 0 0 0,1 0 0 0 0,-1 0 1 0 0,0-1-1 0 0,0 1 0 0 0,1 0 0 0 0,-1 0 0 0 0,0-1 0 0 0,0 1 0 0 0,0 0 0 0 0,1-1 0 0 0,-1 1 0 0 0,0 0 0 0 0,1-1 0 0 0,-2 0 0 0 0,0 0 1 0 0,0 1 0 0 0,0-1 0 0 0,0 0 0 0 0,1 0 1 0 0,-1 0-1 0 0,0 0 0 0 0,0 0 0 0 0,1 0 0 0 0,-1-1 0 0 0,0 1 0 0 0,1-1 0 0 0,0 1 0 0 0,-1-1 0 0 0,1 1 0 0 0,0-1 0 0 0,-1 0 0 0 0,0-2 0 0 0,-6-18 18 0 0,0 0 0 0 0,-18-32 0 0 0,-2-4 77 0 0,9 24-74 0 0,15 29-14 0 0,1 0 0 0 0,0-1 0 0 0,0 1 0 0 0,0-1 1 0 0,1 0-1 0 0,-1 0 0 0 0,1 0 0 0 0,-1-7 0 0 0,-13-52 132 0 0,10 43-62 0 0,1 1-1 0 0,-3-28 0 0 0,7 44-60 0 0,1-1 0 0 0,-1 1 0 0 0,2-1 0 0 0,-1 1 0 0 0,0-1 0 0 0,1 1 0 0 0,0-1 0 0 0,1 1 0 0 0,-1 0 0 0 0,1-1 0 0 0,0 1 0 0 0,0 0 0 0 0,5-8 0 0 0,4-11 150 0 0,-10 20-118 0 0,0 0 1 0 0,1 0 0 0 0,0 1-1 0 0,-1-1 1 0 0,1 0 0 0 0,0 1-1 0 0,5-6 1 0 0,-5 7-9 0 0,1-1 1 0 0,0 0-1 0 0,0 0 0 0 0,1 1 1 0 0,-1 0-1 0 0,0 0 0 0 0,1 0 1 0 0,0 0-1 0 0,7-3 0 0 0,16-9 328 0 0,-24 12-340 0 0,1 0 0 0 0,0 1 0 0 0,0-1 0 0 0,0 1 0 0 0,-1 0 1 0 0,1 0-1 0 0,0 0 0 0 0,1 1 0 0 0,-1-1 0 0 0,0 1 0 0 0,0 0 0 0 0,7 1 1 0 0,-1-1 81 0 0,-3 0-53 0 0,0-1 0 0 0,0 1 1 0 0,0 1-1 0 0,1 0 0 0 0,-1 0 1 0 0,0 0-1 0 0,0 1 0 0 0,0 0 1 0 0,0 0-1 0 0,-1 1 0 0 0,1 0 1 0 0,0 0-1 0 0,-1 0 0 0 0,9 7 1 0 0,-7-1-7 0 0,-1 0-1 0 0,1 1 1 0 0,-1 0 0 0 0,-1 0 0 0 0,0 1 0 0 0,0 0 0 0 0,-1 0 0 0 0,0 0 0 0 0,-1 0-1 0 0,3 14 1 0 0,-2 4 28 0 0,0-1-1 0 0,-2 1 1 0 0,-1 45-1 0 0,-4-51-54 0 0,-1-1 1 0 0,0 1-1 0 0,-8 23 0 0 0,-3 18-96 0 0,9-41-27 0 0,-2-1 0 0 0,-11 29-1 0 0,3-7-198 0 0,10-12-142 0 0,0-6-109 0 0,3-22 425 0 0,1 0 1 0 0,0 0-1 0 0,0 0 0 0 0,1 0 0 0 0,-1 0 0 0 0,1 0 1 0 0,0 0-1 0 0,0 8 0 0 0,1-9-51 0 0,-1 0 0 0 0,0 1-1 0 0,0-1 1 0 0,0 0 0 0 0,0 0-1 0 0,-1 0 1 0 0,1 1 0 0 0,-1-1-1 0 0,0 0 1 0 0,0 0-1 0 0,0 0 1 0 0,-3 5 0 0 0,12-31-7490 0 0,-4-9 3484 0 0,-3 24 3691 0 0,-1 1 1 0 0,1 0-1 0 0,0 0 1 0 0,0-1-1 0 0,1 1 0 0 0,0 0 1 0 0,0 0-1 0 0,1 1 1 0 0,0-1-1 0 0,6-10 0 0 0,0 7-375 0 0,-6 6 484 0 0,1 0 0 0 0,0-1 1 0 0,-1 0-1 0 0,0 0 0 0 0,0 1 0 0 0,0-2 0 0 0,-1 1 0 0 0,0 0 1 0 0,0-1-1 0 0,2-9 0 0 0,5-23-2687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3128 0 0,'0'-63'18014'0'0,"25"68"-13334"0"0,-5 30-2783 0 0,-16-30-1793 0 0,1 0 1 0 0,-1 0-1 0 0,-1 0 0 0 0,1 0 1 0 0,-1 1-1 0 0,0-1 0 0 0,0 1 1 0 0,3 10-1 0 0,-2-6-49 0 0,0-1 1 0 0,0 0 0 0 0,1-1-1 0 0,0 1 1 0 0,7 8-1 0 0,11 16-48 0 0,-2 0 0 0 0,-1 2 0 0 0,25 61 0 0 0,-45-94-10 0 0,17 37-85 0 0,-8-17-204 0 0,1 0 1 0 0,1 0-1 0 0,0-1 0 0 0,16 21 1 0 0,-20-19-212 0 0,-7-21 438 0 0,0-1 0 0 0,0 0-1 0 0,0 0 1 0 0,1 0 0 0 0,-1 1 0 0 0,0-1 0 0 0,0 0 0 0 0,1 0-1 0 0,-1 0 1 0 0,1 0 0 0 0,-1 1 0 0 0,1-1 0 0 0,-1 0-1 0 0,1 0 1 0 0,0 0 0 0 0,-1 0 0 0 0,1 0 0 0 0,2 1 0 0 0,4 3-2963 0 0,-14-19 1750 0 0,-96-178 172 0 0,54 125 1302 0 0,-14-83 736 0 0,20 12 235 0 0,39 124-987 0 0,1 0 1 0 0,1 0-1 0 0,0 0 0 0 0,1 0 1 0 0,1-1-1 0 0,0 1 1 0 0,4-27-1 0 0,-1 33-83 0 0,0 0-1 0 0,0 0 1 0 0,1 0-1 0 0,0 1 1 0 0,0 0-1 0 0,1 0 1 0 0,6-8-1 0 0,-6 8-17 0 0,-4 6-59 0 0,0 0 0 0 0,0-1-1 0 0,0 1 1 0 0,0 0 0 0 0,0 0 0 0 0,0 0 0 0 0,0 0 0 0 0,1 0 0 0 0,-1 0-1 0 0,0 0 1 0 0,1 0 0 0 0,-1 1 0 0 0,1-1 0 0 0,2-1 0 0 0,8-6 126 0 0,-5-6 18 0 0,-7 13-141 0 0,1 0-1 0 0,-1-1 0 0 0,1 1 0 0 0,-1 0 0 0 0,1 0 0 0 0,0-1 0 0 0,0 1 0 0 0,0 0 1 0 0,-1 0-1 0 0,1 0 0 0 0,0 0 0 0 0,0 0 0 0 0,1 0 0 0 0,-1 0 0 0 0,0 1 0 0 0,0-1 0 0 0,2-1 1 0 0,21-14 564 0 0,-22 13-506 0 0,1 1 1 0 0,0 0-1 0 0,0 0 0 0 0,0 0 0 0 0,0 0 1 0 0,0 0-1 0 0,0 1 0 0 0,0-1 1 0 0,1 1-1 0 0,-1 0 0 0 0,1 0 0 0 0,-1 0 1 0 0,1 0-1 0 0,6 0 0 0 0,-5 1-54 0 0,-2 0 50 0 0,1-1 0 0 0,0 1 0 0 0,0 0 1 0 0,0 0-1 0 0,-1 1 0 0 0,1-1 1 0 0,0 1-1 0 0,-1 0 0 0 0,1 0 0 0 0,0 0 1 0 0,-1 0-1 0 0,1 1 0 0 0,-1-1 0 0 0,1 1 1 0 0,-1 0-1 0 0,0 0 0 0 0,0 0 1 0 0,0 0-1 0 0,0 1 0 0 0,3 3 0 0 0,0 0 1 0 0,0 1 1 0 0,0 1-1 0 0,-1-1 0 0 0,0 1 0 0 0,0 0 0 0 0,-1 0 0 0 0,0 0 0 0 0,-1 1 0 0 0,0-1 0 0 0,0 1 0 0 0,0 0 0 0 0,-2 0 0 0 0,1 0 0 0 0,0 16 0 0 0,0-6-6 0 0,-1 0 0 0 0,2 0 0 0 0,5 19 0 0 0,-4-23-55 0 0,-1-1 0 0 0,0 1-1 0 0,-1-1 1 0 0,-1 1-1 0 0,0 0 1 0 0,-3 27-1 0 0,-7 43-54 0 0,6-47-433 0 0,-9 40 0 0 0,7-45-206 0 0,5-30 489 0 0,0 0 0 0 0,0 0 0 0 0,-1 1 1 0 0,1-1-1 0 0,-1 0 0 0 0,0 0 0 0 0,0 0 0 0 0,0 1 1 0 0,0-1-1 0 0,0 0 0 0 0,-1 0 0 0 0,1-1 1 0 0,-1 1-1 0 0,0 0 0 0 0,0 0 0 0 0,0-1 0 0 0,0 1 1 0 0,-4 2-1 0 0,6-4 45 0 0,0-1 1 0 0,0 0-1 0 0,-1 0 0 0 0,1 1 1 0 0,0-1-1 0 0,-1 0 0 0 0,1 0 1 0 0,0 1-1 0 0,-1-1 0 0 0,1 0 1 0 0,0 0-1 0 0,-1 0 0 0 0,1 0 1 0 0,0 0-1 0 0,-1 0 0 0 0,1 0 1 0 0,-1 1-1 0 0,1-1 0 0 0,0 0 1 0 0,-1 0-1 0 0,1 0 0 0 0,-1-1 1 0 0,1 1-1 0 0,0 0 0 0 0,-1 0 1 0 0,1 0-1 0 0,0 0 0 0 0,-1 0 1 0 0,1 0-1 0 0,0 0 0 0 0,-1-1 1 0 0,1 1-1 0 0,0 0 0 0 0,-1 0 1 0 0,1 0-1 0 0,-1-1 0 0 0,-4-15-2193 0 0,3-11 401 0 0,-7-187-9482 0 0,9 177 8026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4832 0 0,'17'-16'13929'0'0,"-7"58"-8704"0"0,-10-33-4897 0 0,1-1 1 0 0,0 0-1 0 0,1 0 1 0 0,0 0-1 0 0,0-1 1 0 0,5 14 0 0 0,-4-13-152 0 0,0 0 0 0 0,0 1 1 0 0,-1-1-1 0 0,0 1 0 0 0,-1-1 1 0 0,1 17-1 0 0,16 108 1007 0 0,-9 2-653 0 0,-9-131-517 0 0,0 0 0 0 0,1 0 1 0 0,-1-1-1 0 0,1 1 0 0 0,0 0 0 0 0,0 0 1 0 0,0-1-1 0 0,1 1 0 0 0,-1 0 0 0 0,1-1 1 0 0,3 5-1 0 0,6 20 44 0 0,-10-26-55 0 0,-1-1 0 0 0,1 0 0 0 0,-1 1-1 0 0,1-1 1 0 0,-1 0 0 0 0,1 0 0 0 0,0 0 0 0 0,0 0 0 0 0,-1 1-1 0 0,1-1 1 0 0,0 0 0 0 0,0 0 0 0 0,0-1 0 0 0,0 1-1 0 0,0 0 1 0 0,0 0 0 0 0,1 0 0 0 0,-1-1 0 0 0,0 1 0 0 0,0 0-1 0 0,0-1 1 0 0,1 1 0 0 0,-1-1 0 0 0,0 0 0 0 0,1 1 0 0 0,-1-1-1 0 0,0 0 1 0 0,1 0 0 0 0,-1 0 0 0 0,1 0 0 0 0,-1 0-1 0 0,0 0 1 0 0,1 0 0 0 0,1-1 0 0 0,0 1 1 0 0,0 0 0 0 0,0-1 0 0 0,0 0 0 0 0,0 1-1 0 0,0-1 1 0 0,0 0 0 0 0,0 0 0 0 0,0-1 0 0 0,0 1 0 0 0,0-1 0 0 0,0 0 0 0 0,-1 1 0 0 0,1-1 0 0 0,2-3-1 0 0,-2 2-2 0 0,-1-1-1 0 0,1 0 1 0 0,-1 1-1 0 0,0-1 0 0 0,-1 0 1 0 0,1 0-1 0 0,1-6 1 0 0,-2 6-2 0 0,0-1 1 0 0,1 1 0 0 0,0 0-1 0 0,0-1 1 0 0,0 1-1 0 0,1 0 1 0 0,-1 0 0 0 0,6-5-1 0 0,-2 1-3 0 0,1 1 0 0 0,-1-1 0 0 0,0 0 0 0 0,-1-1 0 0 0,0 0 0 0 0,0 1-1 0 0,-1-2 1 0 0,6-16 0 0 0,10-8 12 0 0,-17 30-8 0 0,1 0-1 0 0,-2 0 1 0 0,1-1-1 0 0,-1 1 1 0 0,1-1-1 0 0,-1 1 1 0 0,2-9-1 0 0,-2 6-2 0 0,0 1 0 0 0,0 0-1 0 0,0 0 1 0 0,1 0 0 0 0,-1 0 0 0 0,1 0-1 0 0,1 0 1 0 0,-1 1 0 0 0,8-9 0 0 0,6-10 35 0 0,-16 23-29 0 0,0 0 0 0 0,0 0-1 0 0,0 0 1 0 0,0 0 0 0 0,0 0 0 0 0,0 0 0 0 0,0 0-1 0 0,0 1 1 0 0,0-1 0 0 0,1 0 0 0 0,-1 1-1 0 0,0-1 1 0 0,0 1 0 0 0,1-1 0 0 0,-1 1 0 0 0,0 0-1 0 0,1-1 1 0 0,1 1 0 0 0,-2 0-1 0 0,0 0 1 0 0,0 0-1 0 0,-1 0 1 0 0,1 0-1 0 0,0 0 1 0 0,0 0-1 0 0,0 0 1 0 0,-1 0-1 0 0,1-1 1 0 0,0 1-1 0 0,0 0 1 0 0,-1-1-1 0 0,1 1 1 0 0,0 0-1 0 0,0-1 1 0 0,-1 1-1 0 0,1-1 1 0 0,-1 1-1 0 0,1-1 1 0 0,0 1-1 0 0,-1-1 1 0 0,1 1-1 0 0,-1-1 1 0 0,1 0-1 0 0,-1 1 1 0 0,0-1-1 0 0,1 0 1 0 0,-1 0-1 0 0,1 1 1 0 0,-1-1-1 0 0,0 0 1 0 0,0 0-1 0 0,0 1 1 0 0,1-1-1 0 0,-1 0 1 0 0,0-1-1 0 0,1-3 108 0 0,2 13 271 0 0,2 17-10 0 0,-5 88 412 0 0,0-35-376 0 0,15 1-91 0 0,-12-69-294 0 0,0-1 0 0 0,1 0 0 0 0,0 0 0 0 0,1 0 0 0 0,6 8 0 0 0,3 8-47 0 0,-9-22-41 0 0,1 1 0 0 0,-1-1 0 0 0,0 0 0 0 0,1 0-1 0 0,0 0 1 0 0,0-1 0 0 0,0 0 0 0 0,0 0 0 0 0,0 0 0 0 0,0-1 0 0 0,9 1 0 0 0,24 1-895 0 0,-37-3 836 0 0,0 0 0 0 0,0 0 0 0 0,0 0 0 0 0,0 0 0 0 0,0 0 0 0 0,0 0 0 0 0,1 0 0 0 0,-1-1 0 0 0,0 1 0 0 0,0-1 0 0 0,0 0 0 0 0,0 0 0 0 0,0 0 0 0 0,-1 0 0 0 0,5-2-1 0 0,-2 0-340 0 0,0 0-1 0 0,1 0 1 0 0,-1 0 0 0 0,1 0-1 0 0,0 1 1 0 0,0-1-1 0 0,0 1 1 0 0,6-1-1 0 0,0-1-669 0 0,-5 2 362 0 0,0-1-1 0 0,0 1 1 0 0,1-1-1 0 0,-1 0 1 0 0,-1-1-1 0 0,1 0 1 0 0,-1 0-1 0 0,1 0 1 0 0,-1 0-1 0 0,0-1 1 0 0,-1 0-1 0 0,1 0 1 0 0,-1 0-1 0 0,7-11 1 0 0,25-25-4365 0 0,-34 37 4564 0 0,0 0 0 0 0,0 0 0 0 0,0 0-1 0 0,-1 0 1 0 0,0-1 0 0 0,0 1-1 0 0,1-5 1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5888 0 0,'-2'17'9278'0'0,"-1"-1"-5559"0"0,-1 18 141 0 0,-5 50 673 0 0,9 46-3445 0 0,1-122-1104 0 0,0 1 0 0 0,0-1 1 0 0,1 1-1 0 0,0-1 1 0 0,6 15-1 0 0,-4-10-112 0 0,-1-2-425 0 0,-1 1-1 0 0,0-1 0 0 0,-1 1 1 0 0,0-1-1 0 0,-2 19 0 0 0,2 19-5982 0 0,8-3-4776 0 0,-1-33 6250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10432 0 0,'1'45'11887'0'0,"0"-32"-11302"0"0,1 0 1 0 0,0 0-1 0 0,0 0 1 0 0,1-1 0 0 0,1 1-1 0 0,7 17 1 0 0,17 77 1148 0 0,-1-11-819 0 0,-4 19-476 0 0,-19-91-414 0 0,-2 0 1 0 0,0 45 0 0 0,-2-48-23 0 0,-1-20-14 0 0,1 0 0 0 0,-1 0 0 0 0,0 0 0 0 0,0 1 1 0 0,0-1-1 0 0,0 0 0 0 0,1 0 0 0 0,-1 0 0 0 0,-1 0 0 0 0,1 0 1 0 0,0-1-1 0 0,0 1 0 0 0,0 0 0 0 0,0 0 0 0 0,-1-1 0 0 0,1 1 1 0 0,0-1-1 0 0,0 1 0 0 0,-1-1 0 0 0,1 1 0 0 0,-1-1 1 0 0,1 0-1 0 0,0 0 0 0 0,-1 0 0 0 0,1 0 0 0 0,-1 0 0 0 0,1 0 1 0 0,0 0-1 0 0,-1 0 0 0 0,1 0 0 0 0,0-1 0 0 0,-1 1 0 0 0,1 0 1 0 0,0-1-1 0 0,-1 1 0 0 0,1-1 0 0 0,0 0 0 0 0,0 1 0 0 0,-1-1 1 0 0,-1-2-1 0 0,-6-9-61 0 0,8 10 64 0 0,-1 0-1 0 0,0-1 1 0 0,1 1 0 0 0,-1 0 0 0 0,1-1 0 0 0,0 1 0 0 0,0-1-1 0 0,0 1 1 0 0,0-1 0 0 0,0 0 0 0 0,0 1 0 0 0,1-1 0 0 0,-1 0-1 0 0,1 0 1 0 0,0-2 0 0 0,-1-1-1 0 0,1 0-1 0 0,-1 0 1 0 0,0 0-1 0 0,-1 0 0 0 0,1 0 1 0 0,-1 0-1 0 0,-4-9 1 0 0,-6-26 6 0 0,7-17-36 0 0,-1-91-1 0 0,6 134 31 0 0,1 1 0 0 0,1-1 0 0 0,0 1 0 0 0,1-1 0 0 0,0 1 1 0 0,1 0-1 0 0,8-18 0 0 0,-4 14-38 0 0,-7 15 45 0 0,-1 1 0 0 0,1-1 0 0 0,0 1 1 0 0,0 0-1 0 0,0-1 0 0 0,0 1 0 0 0,0 0 1 0 0,1 0-1 0 0,-1 0 0 0 0,0-1 0 0 0,1 2 1 0 0,0-1-1 0 0,-1 0 0 0 0,1 0 1 0 0,0 0-1 0 0,0 1 0 0 0,0-1 0 0 0,0 1 1 0 0,0 0-1 0 0,1-1 0 0 0,-1 1 0 0 0,0 0 1 0 0,0 0-1 0 0,1 1 0 0 0,-1-1 0 0 0,1 0 1 0 0,-1 1-1 0 0,1-1 0 0 0,-1 1 0 0 0,1 0 1 0 0,-1 0-1 0 0,1 0 0 0 0,-1 0 1 0 0,4 1-1 0 0,-5-1 5 0 0,0 1 0 0 0,0-1 1 0 0,0 1-1 0 0,1-1 0 0 0,-1 1 0 0 0,0 0 0 0 0,-1-1 1 0 0,1 1-1 0 0,0 0 0 0 0,0 0 0 0 0,0 0 1 0 0,0 0-1 0 0,-1 0 0 0 0,1-1 0 0 0,0 1 1 0 0,-1 1-1 0 0,1-1 0 0 0,-1 0 0 0 0,1 0 0 0 0,-1 0 1 0 0,1 0-1 0 0,-1 0 0 0 0,0 0 0 0 0,0 0 1 0 0,1 1-1 0 0,-1-1 0 0 0,0 0 0 0 0,0 0 1 0 0,-1 3-1 0 0,2 42 8 0 0,-1-38-5 0 0,1 6 0 0 0,0-1 0 0 0,1 0 0 0 0,7 24 0 0 0,-5-25-5 0 0,-1 1 1 0 0,0-1-1 0 0,1 24 1 0 0,-4-34-3 0 0,0 1 0 0 0,0-1 1 0 0,1 1-1 0 0,-1-1 1 0 0,1 0-1 0 0,0 1 0 0 0,-1-1 1 0 0,1 0-1 0 0,0 1 0 0 0,0-1 1 0 0,1 0-1 0 0,-1 0 0 0 0,0 0 1 0 0,1 0-1 0 0,0 0 0 0 0,-1 0 1 0 0,1 0-1 0 0,0-1 0 0 0,0 1 1 0 0,0-1-1 0 0,0 1 1 0 0,0-1-1 0 0,0 0 0 0 0,0 1 1 0 0,0-1-1 0 0,1 0 0 0 0,-1 0 1 0 0,4 0-1 0 0,5 2-9 0 0,0 0 0 0 0,0-1 0 0 0,0-1 0 0 0,0 0 0 0 0,14 0 0 0 0,-17-2 49 0 0,0 2 0 0 0,-1-1 0 0 0,1 1 0 0 0,0 0 0 0 0,-1 0 0 0 0,1 1 0 0 0,-1 0 0 0 0,0 1 0 0 0,1-1-1 0 0,-1 1 1 0 0,0 1 0 0 0,-1-1 0 0 0,1 1 0 0 0,0 1 0 0 0,-1-1 0 0 0,0 1 0 0 0,0 0 0 0 0,-1 0 0 0 0,11 12 0 0 0,-12-11-5 0 0,6 6 58 0 0,-1 0 1 0 0,-1 0-1 0 0,0 1 1 0 0,-1 0 0 0 0,11 25-1 0 0,19 27 183 0 0,-33-45-120 0 0,-1 0 1 0 0,0 0 0 0 0,-2 1-1 0 0,-1 28 1 0 0,0-21 87 0 0,0-25-228 0 0,-1 0 0 0 0,1 0 1 0 0,0 0-1 0 0,-1 0 0 0 0,1 0 0 0 0,-1 0 0 0 0,0 0 1 0 0,0 0-1 0 0,0-1 0 0 0,0 1 0 0 0,-1 0 0 0 0,1-1 0 0 0,-1 1 1 0 0,1-1-1 0 0,-1 1 0 0 0,0-1 0 0 0,0 0 0 0 0,0 0 1 0 0,0 0-1 0 0,-1 0 0 0 0,1 0 0 0 0,0 0 0 0 0,-1 0 1 0 0,1-1-1 0 0,-1 1 0 0 0,0-1 0 0 0,0 0 0 0 0,1 0 1 0 0,-1 0-1 0 0,-6 1 0 0 0,-7 1-355 0 0,0-1 0 0 0,-1 0 0 0 0,1-1 0 0 0,-25-2 0 0 0,17 1-1042 0 0,-20 7-2880 0 0,48-30-11268 0 0,8-7 12183 0 0,-11 29 3126 0 0,8-13-3811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5344 0 0,'-6'0'5445'0'0,"-20"0"-109"0"0,-12 14 125 0 0,34-12-5128 0 0,0 1 1 0 0,0 0 0 0 0,0 0-1 0 0,1 1 1 0 0,-1-1 0 0 0,1 1-1 0 0,0-1 1 0 0,0 1 0 0 0,0 0 0 0 0,0 0-1 0 0,-2 7 1 0 0,-34 47 1035 0 0,28-43-1019 0 0,0 1-1 0 0,-17 33 0 0 0,23-37-299 0 0,0 0 0 0 0,1 0 0 0 0,1 1 0 0 0,0 0 0 0 0,0-1 0 0 0,1 1 0 0 0,1 0 0 0 0,0 23-1 0 0,1-34-50 0 0,0 0-1 0 0,0 0 0 0 0,1-1 0 0 0,-1 1 0 0 0,0 0 0 0 0,0-1 1 0 0,1 1-1 0 0,0 0 0 0 0,-1-1 0 0 0,1 1 0 0 0,0 0 0 0 0,-1-1 0 0 0,1 1 1 0 0,0-1-1 0 0,0 1 0 0 0,0-1 0 0 0,0 0 0 0 0,1 1 0 0 0,-1-1 1 0 0,0 0-1 0 0,1 0 0 0 0,1 1 0 0 0,0 0-22 0 0,0 0 0 0 0,1-1 1 0 0,-1 0-1 0 0,1 1 0 0 0,-1-1 0 0 0,1-1 0 0 0,-1 1 1 0 0,1 0-1 0 0,0-1 0 0 0,4 0 0 0 0,2 0-62 0 0,0-1 0 0 0,0 0 0 0 0,0 0 0 0 0,0-1 0 0 0,0 0 0 0 0,0-1 0 0 0,10-4 0 0 0,-15 5 45 0 0,1 0-1 0 0,-1-1 1 0 0,0 0-1 0 0,0 0 1 0 0,0 0-1 0 0,-1 0 0 0 0,1-1 1 0 0,-1 1-1 0 0,7-8 1 0 0,12-8-151 0 0,-21 18 169 0 0,1-1 0 0 0,-1 1 0 0 0,0-1 0 0 0,1 0-1 0 0,-1 0 1 0 0,0 0 0 0 0,0-1 0 0 0,0 1 0 0 0,-1 0 0 0 0,1-1-1 0 0,2-4 1 0 0,23-43 51 0 0,-25 43 4 0 0,1 1 66 0 0,-1 0 0 0 0,0-1 1 0 0,0 1-1 0 0,0-1 0 0 0,-1 1 0 0 0,0-1 1 0 0,0 0-1 0 0,-1-8 585 0 0,8 42 77 0 0,19 60 48 0 0,7 8-34 0 0,-7-2-162 0 0,-14-57-432 0 0,-11-31-143 0 0,1 1 1 0 0,-1-1 0 0 0,0 1-1 0 0,0 0 1 0 0,0-1-1 0 0,-1 1 1 0 0,0 0 0 0 0,0 11-1 0 0,1 9 106 0 0,1 0 0 0 0,0 0-1 0 0,14 46 1 0 0,-16-67-129 0 0,1-1-1 0 0,-1 1 0 0 0,-1 0 1 0 0,1 0-1 0 0,-1-1 1 0 0,0 1-1 0 0,0 0 1 0 0,0 0-1 0 0,-1 0 1 0 0,1-1-1 0 0,-1 1 1 0 0,0 0-1 0 0,-1-1 1 0 0,1 1-1 0 0,-1-1 1 0 0,-4 9-1 0 0,-4 25-35 0 0,4-11-14 0 0,1-19 11 0 0,0 0 1 0 0,-1 0-1 0 0,0 0 0 0 0,-1-1 1 0 0,0 0-1 0 0,-7 6 1 0 0,6-7-76 0 0,4-2-31 0 0,-1 0 1 0 0,0-1-1 0 0,0 0 1 0 0,0 0-1 0 0,-1-1 1 0 0,1 1-1 0 0,-1-1 1 0 0,1 0-1 0 0,-1-1 1 0 0,0 1-1 0 0,0-1 1 0 0,-8 1 0 0 0,11-2-136 0 0,1 1 0 0 0,-1-1 0 0 0,0 0 0 0 0,0 0 0 0 0,1 0 1 0 0,-1 0-1 0 0,0-1 0 0 0,0 1 0 0 0,1-1 0 0 0,-1 0 1 0 0,0 1-1 0 0,1-1 0 0 0,-1 0 0 0 0,1 0 0 0 0,-1-1 1 0 0,1 1-1 0 0,-1-1 0 0 0,1 1 0 0 0,0-1 0 0 0,0 0 1 0 0,0 0-1 0 0,0 1 0 0 0,0-2 0 0 0,0 1 0 0 0,0 0 0 0 0,-2-4 1 0 0,1-2-805 0 0,0 0 1 0 0,1 0 0 0 0,0-1 0 0 0,0 1 0 0 0,1-1-1 0 0,0 1 1 0 0,1-1 0 0 0,0 1 0 0 0,0-1 0 0 0,1 1-1 0 0,0-1 1 0 0,0 1 0 0 0,1-1 0 0 0,5-15-1 0 0,3-9-4060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10072 0 0,'0'0'4702'0'0,"3"10"-2730"0"0,2-4-1099 0 0,1 0-1 0 0,0-1 1 0 0,0 0-1 0 0,0 0 1 0 0,12 7-1 0 0,-12-9-456 0 0,-1 1 0 0 0,1 0 0 0 0,-1 0 0 0 0,1 1 0 0 0,-1 0 0 0 0,0-1 0 0 0,-1 2 0 0 0,7 7 0 0 0,-8-9-281 0 0,-1-1 1 0 0,1 1 0 0 0,0-1 0 0 0,1 0 0 0 0,-1 0 0 0 0,0-1 0 0 0,1 1 0 0 0,5 2 0 0 0,24 22 808 0 0,14 36-80 0 0,-46-63-859 0 0,-1 0 0 0 0,1 1 0 0 0,-1-1 0 0 0,1 0-1 0 0,-1 1 1 0 0,1-1 0 0 0,-1 1 0 0 0,0-1-1 0 0,1 1 1 0 0,-1-1 0 0 0,0 1 0 0 0,1-1-1 0 0,-1 1 1 0 0,0 0 0 0 0,1-1 0 0 0,-1 1-1 0 0,0-1 1 0 0,0 1 0 0 0,0 0 0 0 0,0-1 0 0 0,0 1-1 0 0,0-1 1 0 0,0 1 0 0 0,0 0 0 0 0,0-1-1 0 0,0 1 1 0 0,0 0 0 0 0,0-1 0 0 0,0 1-1 0 0,0-1 1 0 0,0 1 0 0 0,-1 0 0 0 0,1-1-1 0 0,0 1 1 0 0,-1-1 0 0 0,1 1 0 0 0,0-1 0 0 0,-1 1-1 0 0,1-1 1 0 0,0 1 0 0 0,-1-1 0 0 0,1 1-1 0 0,-1-1 1 0 0,1 1 0 0 0,-1-1 0 0 0,1 0-1 0 0,-1 1 1 0 0,1-1 0 0 0,-1 0 0 0 0,1 0-1 0 0,-1 1 1 0 0,0-1 0 0 0,1 0 0 0 0,-1 0 0 0 0,0 0-1 0 0,1 0 1 0 0,-1 0 0 0 0,1 1 0 0 0,-1-1-1 0 0,-1-1 1 0 0,1 0-4 0 0,-1-1 0 0 0,1 1 0 0 0,-1-1 1 0 0,1 1-1 0 0,0-1 0 0 0,0 0 0 0 0,0 0 0 0 0,0 0 0 0 0,0 0 0 0 0,0 1 0 0 0,0-1 0 0 0,1 0 0 0 0,-1-1 1 0 0,1 1-1 0 0,0 0 0 0 0,-1 0 0 0 0,1 0 0 0 0,0 0 0 0 0,0-3 0 0 0,0 3 0 0 0,0-1 1 0 0,0 0-1 0 0,-1 0 0 0 0,1 0 0 0 0,-1 0 0 0 0,0 1 0 0 0,0-1 1 0 0,0 0-1 0 0,0 0 0 0 0,0 1 0 0 0,0-1 0 0 0,-4-4 0 0 0,4 6 0 0 0,-1 0 0 0 0,1-1 0 0 0,-1 0 0 0 0,1 1-1 0 0,0-1 1 0 0,0 0 0 0 0,0 1 0 0 0,0-1-1 0 0,0 0 1 0 0,0 0 0 0 0,0 0 0 0 0,0 0 0 0 0,0-3-1 0 0,-10-22-21 0 0,-27-50 91 0 0,17 24 1 0 0,19 51-71 0 0,1 0 1 0 0,0 0-1 0 0,0-1 0 0 0,0 1 1 0 0,1 0-1 0 0,-1-1 0 0 0,0 1 1 0 0,1 0-1 0 0,0-1 0 0 0,-1 1 0 0 0,1 0 1 0 0,0-1-1 0 0,0 1 0 0 0,0-1 1 0 0,1 1-1 0 0,-1 0 0 0 0,1-1 1 0 0,-1 1-1 0 0,1 0 0 0 0,1-4 1 0 0,1 1-160 0 0,0 0 1 0 0,0 1 0 0 0,1-1 0 0 0,-1 0 0 0 0,1 1 0 0 0,8-7 0 0 0,0-6-1271 0 0,-11 16 1253 0 0,-1 0 0 0 0,1-1-1 0 0,0 1 1 0 0,0 0 0 0 0,0-1-1 0 0,0 1 1 0 0,0 0 0 0 0,0 0-1 0 0,0 0 1 0 0,0-1 0 0 0,0 1-1 0 0,0 1 1 0 0,1-1 0 0 0,-1 0 0 0 0,0 0-1 0 0,1 0 1 0 0,-1 1 0 0 0,1-1-1 0 0,-1 1 1 0 0,1-1 0 0 0,2 0-1 0 0,12-7-3011 0 0,-15 7 2879 0 0,0 0-1 0 0,0 0 1 0 0,0 0 0 0 0,0 1 0 0 0,0-1-1 0 0,0 0 1 0 0,0 1 0 0 0,1-1-1 0 0,-1 1 1 0 0,0-1 0 0 0,1 1-1 0 0,-1-1 1 0 0,0 1 0 0 0,1 0 0 0 0,-1 0-1 0 0,2 0 1 0 0,48-4-7782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0,'3'24'10019'0'0,"-2"-20"-9308"0"0,0 0 0 0 0,0 0 0 0 0,1 0 0 0 0,0 0-1 0 0,-1 0 1 0 0,2 0 0 0 0,-1-1 0 0 0,0 1 0 0 0,5 5-1 0 0,4 17 2221 0 0,-7-22-2745 0 0,-1 0-1 0 0,0 0 1 0 0,0 0 0 0 0,0 1 0 0 0,0-1 0 0 0,-1 1-1 0 0,0 0 1 0 0,0-1 0 0 0,0 1 0 0 0,0 0 0 0 0,-1 0-1 0 0,0 0 1 0 0,1 10 0 0 0,1 77-1100 0 0,-3-63-140 0 0,-3 9-3647 0 0,1-2-7793 0 0,2-30 7534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72 2392 0 0,'0'-16'2688'0'0,"1"13"-1955"0"0,-1 0 0 0 0,1-1 0 0 0,-1 1-1 0 0,0 0 1 0 0,-1-1 0 0 0,1 1 0 0 0,0 0 0 0 0,-1-1-1 0 0,0 1 1 0 0,0 0 0 0 0,0 0 0 0 0,0-1 0 0 0,-3-3 0 0 0,3 5 614 0 0,-4 1-428 0 0,-1 0 0 0 0,1 0 0 0 0,-1 1 0 0 0,1-1 0 0 0,-1 1-1 0 0,-10 2 1 0 0,13-2-789 0 0,0 1-1 0 0,1 0 1 0 0,-1 0-1 0 0,0 0 1 0 0,1 0-1 0 0,-1 0 0 0 0,1 0 1 0 0,0 1-1 0 0,-1-1 1 0 0,1 1-1 0 0,0 0 1 0 0,0 0-1 0 0,0 0 1 0 0,0 0-1 0 0,0 0 0 0 0,0 0 1 0 0,1 0-1 0 0,-1 0 1 0 0,1 1-1 0 0,-1-1 1 0 0,1 1-1 0 0,0-1 1 0 0,-2 6-1 0 0,-19 28 578 0 0,15-26-598 0 0,0-1 0 0 0,1 1 0 0 0,0 1 0 0 0,1-1 0 0 0,-1 1 0 0 0,2 0 0 0 0,0 0 0 0 0,0 0 0 0 0,1 1 0 0 0,1-1 0 0 0,-3 24 0 0 0,0 22 338 0 0,3 69 0 0 0,2-88-286 0 0,1-18-122 0 0,1-1-1 0 0,1-1 0 0 0,0 1 0 0 0,2 0 0 0 0,0-1 0 0 0,1 0 1 0 0,14 29-1 0 0,-19-45-34 0 0,0 1 1 0 0,0-1 0 0 0,1 1 0 0 0,-1-1-1 0 0,1 0 1 0 0,0 0 0 0 0,0 0-1 0 0,0 0 1 0 0,0 0 0 0 0,0 0-1 0 0,0 0 1 0 0,0-1 0 0 0,0 1-1 0 0,5 2 1 0 0,-4-3 1 0 0,0 1 0 0 0,0-1-1 0 0,-1 1 1 0 0,1 0 0 0 0,-1 0 0 0 0,0 0-1 0 0,1 1 1 0 0,-1-1 0 0 0,2 3 0 0 0,0-1-18 0 0,0 0 0 0 0,0 0 0 0 0,0 0 0 0 0,1-1 0 0 0,-1 0 0 0 0,1 0 0 0 0,0 0 0 0 0,0-1 0 0 0,0 1 0 0 0,0-1 0 0 0,0 0 0 0 0,1-1 0 0 0,9 3 0 0 0,-6-2-13 0 0,1 0-1 0 0,-1-1 1 0 0,0 0-1 0 0,1-1 1 0 0,-1 1-1 0 0,1-2 0 0 0,0 0 1 0 0,10-2-1 0 0,-15 2-68 0 0,0 0 0 0 0,-1-1 0 0 0,1 0 0 0 0,-1 0-1 0 0,1 0 1 0 0,-1-1 0 0 0,0 1 0 0 0,0-1-1 0 0,0 0 1 0 0,0 0 0 0 0,-1 0 0 0 0,1-1 0 0 0,-1 1-1 0 0,0-1 1 0 0,0 0 0 0 0,0 0 0 0 0,0 0-1 0 0,-1 0 1 0 0,1-1 0 0 0,1-4 0 0 0,-3 6-41 0 0,1 0 0 0 0,0 0 0 0 0,0 0 1 0 0,0 1-1 0 0,1-1 0 0 0,-1 1 0 0 0,1-1 0 0 0,4-3 1 0 0,-4 5 0 0 0,-1-1-1 0 0,1 0 1 0 0,-1-1 0 0 0,0 1 0 0 0,0 0 0 0 0,0-1 0 0 0,0 1 0 0 0,0-1 0 0 0,-1 0 0 0 0,3-3 0 0 0,-3 3-26 0 0,0 0 1 0 0,0 0-1 0 0,1 1 1 0 0,-1-1-1 0 0,1 0 1 0 0,0 1-1 0 0,0-1 1 0 0,0 1-1 0 0,0 0 1 0 0,4-4-1 0 0,-4 4 34 0 0,0 1-1 0 0,-1-1 1 0 0,1 0-1 0 0,-1 1 1 0 0,1-1 0 0 0,-1 0-1 0 0,0 0 1 0 0,0 0-1 0 0,0 0 1 0 0,0 0-1 0 0,0 0 1 0 0,0 0 0 0 0,0-1-1 0 0,-1 1 1 0 0,1 0-1 0 0,-1 0 1 0 0,1-5-1 0 0,17-66-4315 0 0,-12 55 2899 0 0,-1-1 1 0 0,0 0-1 0 0,-2 0 0 0 0,3-33 1 0 0,3-41-2002 0 0,0-66 12945 0 0,2 178-3517 0 0,5 12-4235 0 0,-13-27-1468 0 0,0-1 0 0 0,-1 0 1 0 0,0 1-1 0 0,1 0 0 0 0,-1 0 0 0 0,-1-1 1 0 0,1 1-1 0 0,2 8 0 0 0,13 24 555 0 0,-5-27-522 0 0,-10-9-190 0 0,-1 1 0 0 0,0-1 0 0 0,0 1 0 0 0,0 0 0 0 0,0-1-1 0 0,0 1 1 0 0,0 0 0 0 0,-1 0 0 0 0,1 0 0 0 0,0 0 0 0 0,0 0-1 0 0,-1 0 1 0 0,1 0 0 0 0,0 0 0 0 0,-1 0 0 0 0,1 0 0 0 0,-1 0-1 0 0,1 0 1 0 0,-1 0 0 0 0,0 0 0 0 0,1 1 0 0 0,-1-1 0 0 0,0 0-1 0 0,0 2 1 0 0,2 4 106 0 0,-1 0-1 0 0,1 0 1 0 0,0 0-1 0 0,1 0 1 0 0,0 0-1 0 0,0-1 1 0 0,0 1-1 0 0,7 9 1 0 0,0-7 46 0 0,-8-7-139 0 0,0 0 0 0 0,0 0 0 0 0,0 0 0 0 0,0 0 0 0 0,0 0 0 0 0,0 0 0 0 0,-1 1 1 0 0,0-1-1 0 0,1 1 0 0 0,-1-1 0 0 0,0 1 0 0 0,0-1 0 0 0,0 1 0 0 0,0 0 0 0 0,0 2 0 0 0,0 0 21 0 0,1-1 1 0 0,0 1-1 0 0,0-1 1 0 0,1 0 0 0 0,-1 0-1 0 0,1 0 1 0 0,0 0-1 0 0,5 6 1 0 0,14 24 298 0 0,-21-30-315 0 0,0 0 0 0 0,1 0 0 0 0,0 0 0 0 0,0-1 0 0 0,0 1 0 0 0,0 0 0 0 0,0-1 0 0 0,1 0 0 0 0,5 6 0 0 0,-5-6-12 0 0,-1-1-1 0 0,1 1 1 0 0,-1 1 0 0 0,0-1-1 0 0,0 0 1 0 0,0 0 0 0 0,0 1-1 0 0,0-1 1 0 0,-1 1 0 0 0,2 4-1 0 0,22 41 375 0 0,4 5 47 0 0,-10-27-261 0 0,-3-10-79 0 0,-11-7-59 0 0,-1 0 0 0 0,0 0-1 0 0,6 20 1 0 0,8 21 212 0 0,-16-44-238 0 0,0 0 0 0 0,0 0-1 0 0,0 0 1 0 0,-1 1 0 0 0,0-1-1 0 0,0 1 1 0 0,-1-1 0 0 0,0 1 0 0 0,-1 13-1 0 0,0 10 83 0 0,0-28-105 0 0,0 0 0 0 0,0 0 0 0 0,0 0 0 0 0,0 1 0 0 0,-1-1 0 0 0,1 0 0 0 0,-1-1 0 0 0,0 1 0 0 0,0 0 0 0 0,0 0 0 0 0,0-1 0 0 0,0 1 0 0 0,-1-1 0 0 0,1 0 0 0 0,-1 1 0 0 0,1-1 0 0 0,-1-1 0 0 0,0 1 0 0 0,-5 3 0 0 0,1-1-148 0 0,-1 0 0 0 0,0 0 0 0 0,0-1 0 0 0,0 1 0 0 0,0-2-1 0 0,-15 4 1 0 0,19-6-170 0 0,0 0-1 0 0,0 0 0 0 0,0 0 0 0 0,0 0 1 0 0,0-1-1 0 0,0 0 0 0 0,0 0 0 0 0,1 0 1 0 0,-1 0-1 0 0,0 0 0 0 0,0-1 0 0 0,1 0 1 0 0,-1 1-1 0 0,1-1 0 0 0,-1-1 0 0 0,1 1 1 0 0,0 0-1 0 0,0-1 0 0 0,0 0 0 0 0,0 0 1 0 0,0 0-1 0 0,1 0 0 0 0,-1 0 0 0 0,1 0 1 0 0,0-1-1 0 0,0 1 0 0 0,0-1 0 0 0,1 1 1 0 0,-1-1-1 0 0,1 0 0 0 0,0 0 0 0 0,-2-6 1 0 0,-1-16-3971 0 0,1 0 0 0 0,0-51-1 0 0,3 42-323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6168 0 0,'-1'30'6781'0'0,"0"-21"-5966"0"0,0 0 0 0 0,1 1 0 0 0,0-1 0 0 0,1 0 0 0 0,0 0 0 0 0,0 0 0 0 0,1 0-1 0 0,4 13 1 0 0,-2-14-418 0 0,-2-1-1 0 0,1 1 1 0 0,-1 0-1 0 0,2 14 1 0 0,-3-15-118 0 0,1 1 1 0 0,0-1-1 0 0,0 1 0 0 0,0-1 1 0 0,5 10-1 0 0,22 53 1440 0 0,-3-4-141 0 0,8 22-243 0 0,-33-82-1255 0 0,0-1 0 0 0,0 1 1 0 0,0-1-1 0 0,-1 1 0 0 0,0 0 1 0 0,0-1-1 0 0,-2 10 0 0 0,1 4 147 0 0,1-18 28 0 0,-7-22-171 0 0,-43-143 42 0 0,28 88-192 0 0,21 72 21 0 0,0 0 1 0 0,0 0 0 0 0,1 0-1 0 0,0 0 1 0 0,-1 0 0 0 0,1-1-1 0 0,0 1 1 0 0,1 0 0 0 0,-1 0-1 0 0,1 0 1 0 0,0 0 0 0 0,0 0-1 0 0,0 0 1 0 0,0 1 0 0 0,1-1-1 0 0,-1 0 1 0 0,1 0 0 0 0,0 1-1 0 0,0-1 1 0 0,1 1 0 0 0,-1 0-1 0 0,1 0 1 0 0,0 0 0 0 0,-1 0-1 0 0,8-5 1 0 0,-3 2-684 0 0,0 1 0 0 0,0 1-1 0 0,1-1 1 0 0,-1 1 0 0 0,1 0 0 0 0,0 1-1 0 0,0 0 1 0 0,1 0 0 0 0,-1 1 0 0 0,1 0-1 0 0,11-1 1 0 0,10-5-3015 0 0,-24 6 2617 0 0,0 0 0 0 0,0 0-1 0 0,1 0 1 0 0,-1 1 0 0 0,0 0 0 0 0,12 0 0 0 0,4 1-1280 0 0,-6 0-1856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6184 0 0,'2'60'8277'0'0,"7"-6"-3427"0"0,-7-48-4436 0 0,-1 0 0 0 0,0 0 0 0 0,0 0 0 0 0,0 0 0 0 0,-1 0 0 0 0,0 0 0 0 0,0 0 0 0 0,-2 9 0 0 0,2 36 1652 0 0,7 4-619 0 0,-2 92-1 0 0,8-80-1430 0 0,-4-5-214 0 0,-2-30-3118 0 0,-5 1-8341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7008 0 0,'7'46'11015'0'0,"21"23"-6649"0"0,1 2-2770 0 0,-25-56-1378 0 0,1 0 0 0 0,0-1 0 0 0,1 1 0 0 0,1-1 0 0 0,13 21 0 0 0,-17-28-183 0 0,-1 0-1 0 0,0 0 1 0 0,0 0 0 0 0,0 0 0 0 0,-1 0 0 0 0,0 0 0 0 0,-1 1 0 0 0,0-1 0 0 0,0 0 0 0 0,0 0 0 0 0,-2 8 0 0 0,0 14 60 0 0,2-29-93 0 0,0 0 0 0 0,0 1 0 0 0,0-1 0 0 0,0 0 0 0 0,0 0 0 0 0,0 0 0 0 0,-1 0-1 0 0,1 1 1 0 0,0-1 0 0 0,0 0 0 0 0,0 0 0 0 0,0 0 0 0 0,0 0 0 0 0,-1 0 0 0 0,1 0 0 0 0,0 0 0 0 0,0 0-1 0 0,0 1 1 0 0,-1-1 0 0 0,1 0 0 0 0,0 0 0 0 0,0 0 0 0 0,0 0 0 0 0,-1 0 0 0 0,1 0 0 0 0,0 0 0 0 0,0 0-1 0 0,0 0 1 0 0,-1 0 0 0 0,1 0 0 0 0,0 0 0 0 0,0 0 0 0 0,0 0 0 0 0,-1-1 0 0 0,1 1 0 0 0,0 0 0 0 0,0 0-1 0 0,0 0 1 0 0,0 0 0 0 0,-1 0 0 0 0,1 0 0 0 0,0 0 0 0 0,0-1 0 0 0,0 1 0 0 0,0 0 0 0 0,0 0 0 0 0,-1 0 0 0 0,1 0-1 0 0,0 0 1 0 0,0-1 0 0 0,0 1 0 0 0,0 0 0 0 0,-11-9 71 0 0,10 9-57 0 0,-4-9-2 0 0,-1 0 0 0 0,2 0 0 0 0,-1-1 0 0 0,1 1 0 0 0,1-1 1 0 0,-5-18-1 0 0,-11-69 260 0 0,10 6-166 0 0,7 80-65 0 0,1-1 1 0 0,0 1 0 0 0,1 0-1 0 0,1-13 1 0 0,0 2 1 0 0,-1 18-23 0 0,0 1 1 0 0,0 0 0 0 0,0 0-1 0 0,1 0 1 0 0,-1 0 0 0 0,1 0-1 0 0,0 0 1 0 0,0 0 0 0 0,0 0 0 0 0,0 0-1 0 0,0 0 1 0 0,0 0 0 0 0,1 0-1 0 0,0 0 1 0 0,-1 1 0 0 0,1-1-1 0 0,0 1 1 0 0,0 0 0 0 0,1-1-1 0 0,-1 1 1 0 0,0 0 0 0 0,1 0 0 0 0,-1 0-1 0 0,1 1 1 0 0,0-1 0 0 0,-1 0-1 0 0,1 1 1 0 0,0 0 0 0 0,0 0-1 0 0,0 0 1 0 0,0 0 0 0 0,0 0 0 0 0,0 0-1 0 0,0 1 1 0 0,1 0 0 0 0,-1-1-1 0 0,0 1 1 0 0,0 1 0 0 0,5-1-1 0 0,10 38 541 0 0,-17-33-541 0 0,0-1 1 0 0,0 1-1 0 0,-1 0 0 0 0,1 0 1 0 0,-1 0-1 0 0,0-1 1 0 0,0 1-1 0 0,-1 0 0 0 0,1 0 1 0 0,-1 0-1 0 0,-2 5 0 0 0,3-7-12 0 0,-1 0 0 0 0,0-1 0 0 0,1 1 0 0 0,-1-1 0 0 0,0 0 0 0 0,0 1 0 0 0,-1-1 0 0 0,1 0 0 0 0,0 1 0 0 0,-1-1 0 0 0,0 0 0 0 0,1 0 0 0 0,-1 0 0 0 0,0 0 0 0 0,0 0 0 0 0,0-1 0 0 0,0 1 0 0 0,0-1 0 0 0,0 1 0 0 0,-1-1 0 0 0,-2 1 0 0 0,-4-1 18 0 0,9-2-28 0 0,-1 0 0 0 0,1-1 0 0 0,-1 1 0 0 0,1 0 0 0 0,0-1 0 0 0,0 1 0 0 0,0 0 0 0 0,0-1 0 0 0,0 1 0 0 0,0 0 0 0 0,0-1 0 0 0,0 1 0 0 0,0 0 0 0 0,0 0 0 0 0,1-1 0 0 0,-1 1 0 0 0,1-2 0 0 0,4-2-1 0 0,-1 1 0 0 0,1 0 0 0 0,0 0-1 0 0,0 0 1 0 0,1 0 0 0 0,-1 1 0 0 0,1 0 0 0 0,0 0-1 0 0,0 1 1 0 0,0-1 0 0 0,0 1 0 0 0,0 0 0 0 0,9-1 0 0 0,-4 1 4 0 0,1 1 1 0 0,-1-1-1 0 0,1 2 1 0 0,-1 0-1 0 0,1 0 1 0 0,16 3-1 0 0,-19 0 12 0 0,-1 0 0 0 0,0 0 0 0 0,0 0 0 0 0,0 1 0 0 0,0 0 0 0 0,0 1 0 0 0,-1 0 0 0 0,0 0 0 0 0,0 0 0 0 0,0 1 0 0 0,-1 0 0 0 0,1 1 0 0 0,-2-1 0 0 0,1 1 0 0 0,-1 0 0 0 0,0 1 0 0 0,0-1 0 0 0,-1 1 0 0 0,4 9 0 0 0,6 6 198 0 0,-12-21-184 0 0,-1 0 0 0 0,1 0-1 0 0,-1 0 1 0 0,0 0 0 0 0,1 1 0 0 0,-1-1-1 0 0,-1 0 1 0 0,1 0 0 0 0,0 1-1 0 0,0-1 1 0 0,-1 1 0 0 0,1-1 0 0 0,-1 1-1 0 0,0 3 1 0 0,18 61 920 0 0,-17-46-616 0 0,0-16-282 0 0,-1-1 0 0 0,0 1 0 0 0,1-1 1 0 0,-1 0-1 0 0,-1 1 0 0 0,1-1 0 0 0,-1 1 0 0 0,0-1 0 0 0,0 0 0 0 0,0 1 0 0 0,0-1 0 0 0,-1 0 0 0 0,-2 5 0 0 0,-11 16 26 0 0,13-21-65 0 0,0 0 1 0 0,0 0-1 0 0,-1 0 1 0 0,1 0-1 0 0,-1-1 0 0 0,0 1 1 0 0,0-1-1 0 0,0 0 1 0 0,0 0-1 0 0,-6 4 1 0 0,-33 29-43 0 0,-17 6-1515 0 0,58-42 1371 0 0,0 1 1 0 0,1-1-1 0 0,-1 0 0 0 0,1 1 1 0 0,-1-1-1 0 0,0 0 1 0 0,1 1-1 0 0,-1-1 0 0 0,0 0 1 0 0,0 0-1 0 0,1 0 0 0 0,-1 1 1 0 0,0-1-1 0 0,1 0 0 0 0,-1 0 1 0 0,0 0-1 0 0,0 0 0 0 0,1 0 1 0 0,-1-1-1 0 0,0 1 0 0 0,1 0 1 0 0,-1 0-1 0 0,0 0 0 0 0,0-1 1 0 0,1 1-1 0 0,-1 0 1 0 0,0 0-1 0 0,1-1 0 0 0,-1 1 1 0 0,1-1-1 0 0,-1 1 0 0 0,1-1 1 0 0,-1 1-1 0 0,0-1 0 0 0,1 1 1 0 0,0-1-1 0 0,-1 1 0 0 0,0-2 1 0 0,0-1-316 0 0,1 0 0 0 0,-1 0 0 0 0,1 0 0 0 0,-1 0 0 0 0,1 0 0 0 0,0 0 0 0 0,0 0 0 0 0,0 0 0 0 0,1 0 0 0 0,0-4 0 0 0,1-5-719 0 0,1 0 0 0 0,1 1 0 0 0,0-1 0 0 0,0 1 0 0 0,9-15 0 0 0,26-36-3734 0 0,-15 34 568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127 265 3656 0 0,'0'0'8657'0'0,"-25"4"-2503"0"0,19 2-5445 0 0,1 0-1 0 0,0 1 0 0 0,0 0 0 0 0,1-1 0 0 0,0 2 0 0 0,0-1 0 0 0,-5 15 1 0 0,4-9-360 0 0,-2 3 66 0 0,1 0 0 0 0,0 1 0 0 0,2 0 0 0 0,-4 20 0 0 0,8-29-250 0 0,-1 1 1 0 0,0-1 0 0 0,-1 1-1 0 0,-5 15 1 0 0,4-15-54 0 0,1-1 0 0 0,0 0 0 0 0,0 1 1 0 0,0 16-1 0 0,2-13 5 0 0,-1-10-97 0 0,1 1-1 0 0,0-1 0 0 0,0 1 1 0 0,0-1-1 0 0,0 0 0 0 0,0 1 1 0 0,1-1-1 0 0,-1 0 0 0 0,1 1 1 0 0,0-1-1 0 0,-1 0 0 0 0,2 3 1 0 0,0-4-15 0 0,0 0 1 0 0,-1 0 0 0 0,1 0 0 0 0,0 0-1 0 0,-1 0 1 0 0,1-1 0 0 0,0 1-1 0 0,0 0 1 0 0,0-1 0 0 0,0 0 0 0 0,0 1-1 0 0,0-1 1 0 0,0 0 0 0 0,0 0 0 0 0,0 0-1 0 0,-1 0 1 0 0,4-1 0 0 0,-1 1-20 0 0,-1-1 1 0 0,0 0 0 0 0,1 0-1 0 0,-1 0 1 0 0,0 0 0 0 0,1-1-1 0 0,-1 1 1 0 0,0-1 0 0 0,0 0-1 0 0,0 0 1 0 0,0 0 0 0 0,-1 0-1 0 0,1 0 1 0 0,0-1 0 0 0,-1 0-1 0 0,0 1 1 0 0,0-1 0 0 0,1 0-1 0 0,2-5 1 0 0,-3 4-20 0 0,1 0-1 0 0,1 0 1 0 0,-1 0 0 0 0,0 1-1 0 0,1-1 1 0 0,7-4 0 0 0,-9 6 15 0 0,0 1 1 0 0,-1 0-1 0 0,1-1 1 0 0,0 1-1 0 0,-1-1 0 0 0,1 1 1 0 0,-1-1-1 0 0,0 0 1 0 0,0 1-1 0 0,1-1 1 0 0,-1 0-1 0 0,0 0 1 0 0,-1 0-1 0 0,1 0 0 0 0,0 0 1 0 0,0 0-1 0 0,0-3 1 0 0,6-14-339 0 0,-2 8 178 0 0,0 0-1 0 0,-1-1 1 0 0,-1 1 0 0 0,0-1-1 0 0,0 0 1 0 0,1-17 0 0 0,-4 27 151 0 0,-1-1 1 0 0,1 1-1 0 0,1 0 0 0 0,-1-1 1 0 0,0 1-1 0 0,1-1 0 0 0,-1 1 1 0 0,1 0-1 0 0,0 0 0 0 0,-1-1 1 0 0,3-3-1 0 0,-1 4 11 0 0,-1 0 0 0 0,0 0 1 0 0,-1-1-1 0 0,1 1 0 0 0,0 0 0 0 0,-1-1 1 0 0,1 1-1 0 0,-1 0 0 0 0,0-1 0 0 0,0 1 0 0 0,0-5 1 0 0,1-8 23 0 0,-1 1 1 0 0,0-1 0 0 0,-1 1 0 0 0,-1-1-1 0 0,0 1 1 0 0,-1 0 0 0 0,-1 0-1 0 0,-9-25 1 0 0,-34-36 310 0 0,38 53-164 0 0,7 18-107 0 0,1 0 0 0 0,0 0 0 0 0,-1 0 0 0 0,0 0 0 0 0,0 0-1 0 0,0 0 1 0 0,-1 0 0 0 0,1 0 0 0 0,-1 1 0 0 0,0-1 0 0 0,0 1-1 0 0,-6-6 1 0 0,-7-7 348 0 0,16 15-360 0 0,-1 0 0 0 0,0 0 0 0 0,1 1-1 0 0,-1-1 1 0 0,1 0 0 0 0,-1 0 0 0 0,0 0 0 0 0,0 0 0 0 0,1 1 0 0 0,-1-1 0 0 0,0 0 0 0 0,0 1 0 0 0,0-1 0 0 0,0 1 0 0 0,0-1 0 0 0,0 1 0 0 0,0-1 0 0 0,0 1 0 0 0,0 0 0 0 0,0 0 0 0 0,-2-1 0 0 0,2 1 320 0 0,1 50 297 0 0,0-49-652 0 0,-1 11 25 0 0,1 1-1 0 0,0 0 1 0 0,1-1-1 0 0,1 1 1 0 0,0 0-1 0 0,0-1 1 0 0,1 1-1 0 0,6 14 1 0 0,-2 1-60 0 0,-7-26 28 0 0,0-1-1 0 0,0 1 1 0 0,0-1 0 0 0,0 1-1 0 0,1 0 1 0 0,-1-1 0 0 0,0 1-1 0 0,1-1 1 0 0,0 1 0 0 0,-1-1-1 0 0,1 1 1 0 0,0-1-1 0 0,-1 0 1 0 0,1 1 0 0 0,0-1-1 0 0,0 0 1 0 0,3 3 0 0 0,-1 0-55 0 0,0 0 1 0 0,1 0-1 0 0,-2 1 0 0 0,1-1 1 0 0,0 1-1 0 0,2 6 1 0 0,-4-6-143 0 0,1-1 0 0 0,1 0 0 0 0,-1 1 1 0 0,1-1-1 0 0,-1 0 0 0 0,1 0 0 0 0,0 0 1 0 0,1 0-1 0 0,-1-1 0 0 0,8 6 0 0 0,13 11-950 0 0,-20-16 369 0 0,1 1 0 0 0,0-1 0 0 0,0 0 0 0 0,1 0 0 0 0,-1-1 0 0 0,1 1 1 0 0,0-1-1 0 0,0 0 0 0 0,0-1 0 0 0,0 0 0 0 0,0 0 0 0 0,0 0 0 0 0,1 0 0 0 0,-1-1 1 0 0,9 0-1 0 0,-12 0 332 0 0,1-1 0 0 0,-1 0 1 0 0,1 0-1 0 0,-1 0 1 0 0,1 0-1 0 0,-1 0 0 0 0,0-1 1 0 0,1 0-1 0 0,-1 0 1 0 0,1 0-1 0 0,-1 0 0 0 0,0 0 1 0 0,0-1-1 0 0,0 1 1 0 0,0-1-1 0 0,0 0 0 0 0,0 0 1 0 0,0 0-1 0 0,0 0 1 0 0,2-3-1 0 0,4-5-2320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 5280 0 0,'0'0'2020'0'0,"-9"-1"4736"0"0,-12-1-1425 0 0,13 1-4726 0 0,7 1-395 0 0,-1 0 1 0 0,1-1-1 0 0,-1 1 1 0 0,0 0-1 0 0,1 0 0 0 0,-1 0 1 0 0,0 0-1 0 0,1 0 1 0 0,-1 1-1 0 0,1-1 0 0 0,-1 0 1 0 0,1 1-1 0 0,-1-1 1 0 0,0 1-1 0 0,1 0 0 0 0,0-1 1 0 0,-1 1-1 0 0,1 0 0 0 0,-1 0 1 0 0,1 0-1 0 0,-3 2 1 0 0,4-2-156 0 0,-1 0 1 0 0,0 0 0 0 0,0 0 0 0 0,0 0 0 0 0,-1 0-1 0 0,1 0 1 0 0,0 0 0 0 0,0 0 0 0 0,0-1 0 0 0,-1 1 0 0 0,1 0-1 0 0,0-1 1 0 0,-1 1 0 0 0,-1 0 0 0 0,-16 9 401 0 0,13-4-308 0 0,0 1 0 0 0,0-1 0 0 0,1 1 0 0 0,0 0 0 0 0,0 1 0 0 0,1-1 0 0 0,0 1 0 0 0,0 0 0 0 0,-4 14-1 0 0,6-11-5 0 0,0 0 0 0 0,-1 0 0 0 0,-1-1 0 0 0,-7 19-1 0 0,8-22-86 0 0,-1 1-1 0 0,2-1 0 0 0,-1 1 0 0 0,1 0 1 0 0,0 0-1 0 0,1 0 0 0 0,-1 13 0 0 0,2-16-51 0 0,0 0-1 0 0,0-1 0 0 0,1 1 0 0 0,-1 0 0 0 0,1-1 0 0 0,1 1 1 0 0,-1-1-1 0 0,1 1 0 0 0,-1-1 0 0 0,1 0 0 0 0,0 0 0 0 0,1 0 1 0 0,-1 0-1 0 0,1 0 0 0 0,0 0 0 0 0,-1 0 0 0 0,2-1 0 0 0,-1 0 0 0 0,0 1 1 0 0,1-1-1 0 0,0 0 0 0 0,-1-1 0 0 0,8 5 0 0 0,-4-4-23 0 0,0 0 0 0 0,0 0 0 0 0,1-1 0 0 0,-1 0-1 0 0,1 0 1 0 0,0-1 0 0 0,-1 0 0 0 0,1 0 0 0 0,0-1 0 0 0,0 0-1 0 0,-1 0 1 0 0,1 0 0 0 0,0-1 0 0 0,9-3 0 0 0,-10 1-25 0 0,-1-1 0 0 0,0 0 0 0 0,0 0-1 0 0,0-1 1 0 0,0 0 0 0 0,-1 0 0 0 0,0 0 0 0 0,0 0 0 0 0,0-1 0 0 0,5-9 0 0 0,23-43-285 0 0,-30 51 340 0 0,-1 0-1 0 0,0 0 1 0 0,0 0-1 0 0,-1 0 0 0 0,0-1 1 0 0,0 1-1 0 0,-1 0 1 0 0,0-1-1 0 0,0 1 0 0 0,0-1 1 0 0,-1 1-1 0 0,0 0 1 0 0,-1 0-1 0 0,0-1 0 0 0,0 1 1 0 0,0 0-1 0 0,-1 1 1 0 0,0-1-1 0 0,0 0 0 0 0,-6-8 1 0 0,-1 3 66 0 0,9 10-54 0 0,-1 1 0 0 0,1-1 1 0 0,0 0-1 0 0,0 1 0 0 0,-1-1 0 0 0,1 1 0 0 0,-1-1 0 0 0,1 1 0 0 0,-1 0 0 0 0,1-1 0 0 0,-1 1 0 0 0,0 0 0 0 0,0 0 0 0 0,0 0 0 0 0,0 0 0 0 0,0 1 1 0 0,1-1-1 0 0,-1 1 0 0 0,0-1 0 0 0,-3 0 0 0 0,3 1 240 0 0,4 18 36 0 0,-2-16-292 0 0,0-1 1 0 0,0 0 0 0 0,0 1-1 0 0,0-1 1 0 0,1 1 0 0 0,-1-1-1 0 0,0 0 1 0 0,1 1 0 0 0,-1-1-1 0 0,1 0 1 0 0,0 1 0 0 0,-1-1-1 0 0,1 0 1 0 0,0 0 0 0 0,0 0-1 0 0,-1 1 1 0 0,3 0 0 0 0,24 37 121 0 0,-25-36-118 0 0,-1 1-1 0 0,1-1 1 0 0,1 1-1 0 0,-1-1 1 0 0,0 0-1 0 0,1 0 1 0 0,0 0-1 0 0,-1 0 1 0 0,1-1-1 0 0,0 1 1 0 0,5 2-1 0 0,-1 0 35 0 0,-1 0 0 0 0,1 1 0 0 0,-1 0-1 0 0,0 0 1 0 0,-1 0 0 0 0,1 1-1 0 0,-1 0 1 0 0,6 11 0 0 0,36 46 361 0 0,-43-58-337 0 0,0 0 1 0 0,0 1-1 0 0,0-1 1 0 0,0 1-1 0 0,-1 0 0 0 0,4 13 1 0 0,2 3 97 0 0,3 4-6 0 0,-1 1 0 0 0,-2 0 0 0 0,0 1 0 0 0,7 50 0 0 0,-10-25-118 0 0,-1 1 0 0 0,-4 77 0 0 0,-2-70-241 0 0,0-58 52 0 0,0 0 0 0 0,0-1 0 0 0,-1 1 0 0 0,1 0 0 0 0,-1 0 0 0 0,0-1 0 0 0,0 1 0 0 0,0-1 0 0 0,0 1 0 0 0,-1-1 0 0 0,1 0 0 0 0,-1 0 0 0 0,0 0 0 0 0,0 0 0 0 0,0 0 0 0 0,0-1 0 0 0,0 1 0 0 0,-1-1 0 0 0,1 0 0 0 0,-1 0 0 0 0,-4 1-1 0 0,-7-2-660 0 0,12 0 552 0 0,0-1 0 0 0,0 0 0 0 0,0 0 0 0 0,0 0 0 0 0,0 0 0 0 0,-1 0 0 0 0,1 0 0 0 0,0-1 0 0 0,1 0 0 0 0,-1 1 0 0 0,0-1 0 0 0,0 0 0 0 0,0 0 0 0 0,0-1 1 0 0,-4-2-1 0 0,-14-7-2107 0 0,19 11 2198 0 0,1-1 0 0 0,0 1 1 0 0,-1-1-1 0 0,1 1 1 0 0,-1-1-1 0 0,1 1 0 0 0,0-1 1 0 0,0 0-1 0 0,-1 0 1 0 0,1 1-1 0 0,0-1 0 0 0,0 0 1 0 0,0 0-1 0 0,0 0 0 0 0,0-1 1 0 0,0 1-1 0 0,0 0 1 0 0,1 0-1 0 0,-1 0 0 0 0,-1-3 1 0 0,-8-15-3445 0 0,0 0 0 0 0,-9-29 0 0 0,10 10-1201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7608 0 0,'0'0'3486'0'0,"10"1"4844"0"0,16 5-5284 0 0,-20-3-2734 0 0,-1 0 0 0 0,0 1 0 0 0,0-1 0 0 0,0 1-1 0 0,-1 1 1 0 0,1-1 0 0 0,-1 1 0 0 0,0-1 0 0 0,0 1 0 0 0,0 1 0 0 0,3 5 0 0 0,-7-10-271 0 0,1 1 0 0 0,0-1 0 0 0,-1 0 0 0 0,1 0 0 0 0,0 1 0 0 0,0-1 0 0 0,0 0 1 0 0,0 0-1 0 0,0 0 0 0 0,0 0 0 0 0,1 0 0 0 0,-1-1 0 0 0,0 1 0 0 0,0 0 0 0 0,1 0 0 0 0,-1-1 1 0 0,0 1-1 0 0,1-1 0 0 0,-1 1 0 0 0,2-1 0 0 0,11 8 219 0 0,-8 6 0 0 0,-5-12-228 0 0,-1 0 0 0 0,0-1 0 0 0,1 1 0 0 0,-1-1 0 0 0,1 1 0 0 0,0-1 0 0 0,-1 1 0 0 0,1-1 0 0 0,0 0 0 0 0,0 1 0 0 0,0-1 0 0 0,0 0 0 0 0,0 0 0 0 0,0 1 0 0 0,0-1 0 0 0,0 0 0 0 0,1 0 0 0 0,1 1 0 0 0,26 29 566 0 0,-2 1-1 0 0,25 37 0 0 0,-21-3-62 0 0,-15-43-398 0 0,-9-15-92 0 0,-1 1 0 0 0,0-1 0 0 0,0 1 0 0 0,-1 1-1 0 0,0-1 1 0 0,0 1 0 0 0,-1 0 0 0 0,-1 0 0 0 0,0 0 0 0 0,3 18 0 0 0,-4-15-16 0 0,1 0 1 0 0,0 0-1 0 0,0-1 0 0 0,11 25 1 0 0,5 22-9 0 0,-14-36-14 0 0,-2-12-3 0 0,-1 1-1 0 0,1 0 1 0 0,1-1 0 0 0,0 0-1 0 0,6 12 1 0 0,-2-10 1 0 0,-5-10-4 0 0,-1 1-1 0 0,0-1 0 0 0,0 1 0 0 0,0 0 0 0 0,0 0 1 0 0,-1 0-1 0 0,1 0 0 0 0,-1 0 0 0 0,0 0 0 0 0,0 0 1 0 0,0 0-1 0 0,-1 6 0 0 0,3 21-192 0 0,11 45-1 0 0,-8-47-923 0 0,-1-1 1 0 0,2 55-1 0 0,-15-28-2200 0 0,-2 13-7587 0 0,10-67 10491 0 0,0 0 1 0 0,0 0 0 0 0,0 1-1 0 0,-1-1 1 0 0,1 0 0 0 0,0 0-1 0 0,-1 0 1 0 0,1 0 0 0 0,-1 0-1 0 0,1 0 1 0 0,-1 0 0 0 0,0 0-1 0 0,1 0 1 0 0,-1 0 0 0 0,0 0-1 0 0,-1 1 1 0 0,0 1-340 0 0,-4 7-3865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4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1636 755 10632 0 0,'-26'1'3139'0'0,"18"0"-2694"0"0,1 0 0 0 0,-1-1 0 0 0,1 0 0 0 0,0 0 0 0 0,-1 0-1 0 0,1-1 1 0 0,-9-2 0 0 0,15 2-271 0 0,-1 0 1 0 0,1-1-1 0 0,0 1 0 0 0,-1 0 1 0 0,1 0-1 0 0,0-1 0 0 0,0 1 0 0 0,0 0 1 0 0,0-1-1 0 0,0 1 0 0 0,0-1 1 0 0,0 1-1 0 0,0-1 0 0 0,1 0 1 0 0,-1 1-1 0 0,1-1 0 0 0,-1 0 0 0 0,0-3 1 0 0,1 4-125 0 0,0 1 1 0 0,0-1-1 0 0,0 0 1 0 0,0 0-1 0 0,0 0 1 0 0,-1 0-1 0 0,2 0 1 0 0,-1 0-1 0 0,0 1 1 0 0,0-1-1 0 0,0 0 1 0 0,0 0-1 0 0,1 0 1 0 0,-1 0-1 0 0,0 0 1 0 0,1 1-1 0 0,-1-1 1 0 0,0 0-1 0 0,1 0 0 0 0,-1 1 1 0 0,1-1-1 0 0,-1 0 1 0 0,1 1-1 0 0,0-1 1 0 0,-1 0-1 0 0,1 1 1 0 0,0-1-1 0 0,-1 1 1 0 0,1-1-1 0 0,0 1 1 0 0,0 0-1 0 0,-1-1 1 0 0,1 1-1 0 0,0 0 1 0 0,0-1-1 0 0,0 1 1 0 0,0 0-1 0 0,0 0 1 0 0,-1 0-1 0 0,1-1 1 0 0,0 1-1 0 0,0 0 1 0 0,1 1-1 0 0,6-2 151 0 0,0 0-1 0 0,0 0 1 0 0,0-1-1 0 0,-1 0 0 0 0,11-3 1 0 0,-9 1 42 0 0,1 1 0 0 0,0 1 1 0 0,0 0-1 0 0,0 0 1 0 0,16 0-1 0 0,-12 1-178 0 0,34 2 1046 0 0,-47-1-1068 0 0,0 0-1 0 0,1 0 0 0 0,-1 1 0 0 0,0-1 1 0 0,0 0-1 0 0,1 1 0 0 0,-1-1 1 0 0,0 1-1 0 0,0 0 0 0 0,0-1 0 0 0,0 1 1 0 0,0 0-1 0 0,0 0 0 0 0,0-1 1 0 0,0 1-1 0 0,0 0 0 0 0,0 0 1 0 0,0 0-1 0 0,0 0 0 0 0,-1 0 0 0 0,1 0 1 0 0,0 1-1 0 0,-1-1 0 0 0,1 0 1 0 0,-1 0-1 0 0,1 0 0 0 0,-1 1 0 0 0,0-1 1 0 0,1 0-1 0 0,-1 0 0 0 0,0 1 1 0 0,0 1-1 0 0,1 3 39 0 0,-1-1 0 0 0,0 1 0 0 0,0 0-1 0 0,-1-1 1 0 0,0 1 0 0 0,0 0 0 0 0,0-1 0 0 0,0 1 0 0 0,-1-1 0 0 0,0 1 0 0 0,0-1 0 0 0,-1 0 0 0 0,1 0 0 0 0,-1 0-1 0 0,0 0 1 0 0,-1 0 0 0 0,1-1 0 0 0,-8 8 0 0 0,-4 5 108 0 0,-1-1 1 0 0,-1-1-1 0 0,0 0 1 0 0,-2-1-1 0 0,-36 21 0 0 0,0 1 158 0 0,40-28-272 0 0,0 0-1 0 0,-1-1 1 0 0,0 0 0 0 0,-26 7 0 0 0,7-3 24 0 0,11-4-2 0 0,0 0-1 0 0,-1-2 1 0 0,0-1 0 0 0,0-1 0 0 0,0-1-1 0 0,0-1 1 0 0,0-2 0 0 0,0 0 0 0 0,0-1-1 0 0,-48-12 1 0 0,66 12-84 0 0,0-1 0 0 0,0 0-1 0 0,0 0 1 0 0,0 0 0 0 0,1-1 0 0 0,0 0 0 0 0,-9-7 0 0 0,2 2-8 0 0,5 2-4 0 0,0 0-1 0 0,1 0 1 0 0,-1 0-1 0 0,1-1 1 0 0,1 0-1 0 0,0-1 1 0 0,0 1-1 0 0,-6-13 1 0 0,-13-18-2 0 0,19 30 1 0 0,1 1 0 0 0,0-1 0 0 0,0 0 0 0 0,1 0 0 0 0,0-1 0 0 0,1 1 0 0 0,0-1 0 0 0,1 0 0 0 0,0 0 0 0 0,0 0 0 0 0,1 0 0 0 0,1 0 0 0 0,-1 0 0 0 0,1 0 0 0 0,1 0 0 0 0,0 0 0 0 0,3-12 0 0 0,-3 19 0 0 0,-1 1 0 0 0,1-1 0 0 0,0 0 0 0 0,0 0 0 0 0,0 1 0 0 0,1-1 0 0 0,-1 1 0 0 0,1-1 0 0 0,-1 1 0 0 0,1 0 0 0 0,0-1 0 0 0,0 1 0 0 0,0 0 0 0 0,3-3 0 0 0,3-2 0 0 0,11-18 0 0 0,18-14 0 0 0,-30 30 0 0 0,-5 7 0 0 0,-1 0 0 0 0,1-1 0 0 0,0 1 0 0 0,0 0 0 0 0,0 0 0 0 0,0 0 0 0 0,0 0 0 0 0,0 0 0 0 0,0 1 0 0 0,1-1 0 0 0,-1 1 0 0 0,1-1 0 0 0,-1 1 0 0 0,1 0 0 0 0,3-1 0 0 0,25-13 0 0 0,-25 11 0 0 0,1 1 0 0 0,0 0 0 0 0,0 0 0 0 0,0 0 0 0 0,0 1 0 0 0,12-3 0 0 0,14 1 0 0 0,-1 1 0 0 0,1 2 0 0 0,35 3 0 0 0,-51-1 0 0 0,0 1 0 0 0,0 0 0 0 0,-1 2 0 0 0,1 0 0 0 0,-1 1 0 0 0,0 0 0 0 0,28 15 0 0 0,126 88 0 0 0,-156-98 0 0 0,-8-6 0 0 0,0 1 0 0 0,0 0 0 0 0,0 0 0 0 0,-1 0 0 0 0,0 1 0 0 0,0-1 0 0 0,0 1 0 0 0,6 12 0 0 0,-5-11 0 0 0,-1 0 0 0 0,-1 0 0 0 0,1 1 0 0 0,-1 0 0 0 0,0 0 0 0 0,-1 0 0 0 0,5 15 0 0 0,-6-9 0 0 0,15 100 0 0 0,-16-104 0 0 0,-1 0 0 0 0,0 0 0 0 0,0-1 0 0 0,-1 1 0 0 0,0 0 0 0 0,0 0 0 0 0,-1 0 0 0 0,-6 15 0 0 0,6-20 0 0 0,0-1 0 0 0,0 1 0 0 0,-1-1 0 0 0,0 0 0 0 0,0 1 0 0 0,-6 6 0 0 0,-3 4 0 0 0,10-11 0 0 0,-1-1 0 0 0,1 1 0 0 0,0-1 0 0 0,-1 0 0 0 0,0 0 0 0 0,0 0 0 0 0,0 0 0 0 0,-7 4 0 0 0,-6 7 0 0 0,-1 16 0 0 0,9-23 0 0 0,-1 0 0 0 0,-1 0 0 0 0,-16 8 0 0 0,-17 13 0 0 0,27-17 0 0 0,0 0 0 0 0,-1-1 0 0 0,0-1 0 0 0,-1 0 0 0 0,0-1 0 0 0,-1-1 0 0 0,1-1 0 0 0,-1-1 0 0 0,0 0 0 0 0,-1-2 0 0 0,1 0 0 0 0,-1-1 0 0 0,1-1 0 0 0,-1-1 0 0 0,-38-4 0 0 0,49 2 0 0 0,1-1 0 0 0,-1 1 0 0 0,1-2 0 0 0,0 1 0 0 0,0-1 0 0 0,0 0 0 0 0,1-1 0 0 0,-13-10 0 0 0,4 2 0 0 0,0-1 0 0 0,-23-26 0 0 0,30 30 0 0 0,0 0 0 0 0,1 0 0 0 0,0-1 0 0 0,1 0 0 0 0,0 0 0 0 0,1-1 0 0 0,0 0 0 0 0,1 0 0 0 0,-5-16 0 0 0,5 11 0 0 0,-13-64 0 0 0,17 74 0 0 0,1 1 0 0 0,0-1 0 0 0,0 0 0 0 0,1 1 0 0 0,-1-1 0 0 0,2 0 0 0 0,-1 1 0 0 0,1-1 0 0 0,0 1 0 0 0,3-7 0 0 0,0 1 0 0 0,1 1 0 0 0,0 0 0 0 0,1 0 0 0 0,0 1 0 0 0,1 0 0 0 0,0 0 0 0 0,0 1 0 0 0,1 0 0 0 0,1 0 0 0 0,11-8 0 0 0,10-8 0 0 0,-28 22 0 0 0,-1 1 0 0 0,1-1 0 0 0,0 1 0 0 0,0 0 0 0 0,0 0 0 0 0,0 0 0 0 0,0 0 0 0 0,1 1 0 0 0,-1-1 0 0 0,1 1 0 0 0,-1 0 0 0 0,1 0 0 0 0,6-1 0 0 0,-7 1 0 0 0,0 0 0 0 0,0 1 0 0 0,0-1 0 0 0,0 0 0 0 0,0-1 0 0 0,0 1 0 0 0,0 0 0 0 0,0-1 0 0 0,-1 0 0 0 0,1 0 0 0 0,-1 1 0 0 0,1-1 0 0 0,3-5 0 0 0,-4 5 0 0 0,1 0 0 0 0,-1 0 0 0 0,0 0 0 0 0,0 0 0 0 0,1 0 0 0 0,-1 1 0 0 0,1-1 0 0 0,0 1 0 0 0,-1-1 0 0 0,1 1 0 0 0,0 0 0 0 0,0 0 0 0 0,-1 1 0 0 0,6-2 0 0 0,51-12 0 0 0,-44 9 0 0 0,1 1 0 0 0,0 1 0 0 0,0 0 0 0 0,24-1 0 0 0,4 3 0 0 0,-5 0 0 0 0,45 4 0 0 0,-74-2 0 0 0,-1 0 0 0 0,1 1 0 0 0,-1 0 0 0 0,1 1 0 0 0,-1-1 0 0 0,0 2 0 0 0,0-1 0 0 0,0 1 0 0 0,-1 1 0 0 0,9 5 0 0 0,20 30 0 0 0,-10-9 0 0 0,-23-27 0 0 0,0 1 0 0 0,0-1 0 0 0,0 1 0 0 0,-1 0 0 0 0,0 0 0 0 0,0 1 0 0 0,0-1 0 0 0,0 1 0 0 0,-1-1 0 0 0,0 1 0 0 0,0 0 0 0 0,-1 0 0 0 0,1 0 0 0 0,-1 0 0 0 0,0 10 0 0 0,3 24 0 0 0,-2-31 0 0 0,-1-1 0 0 0,0 0 0 0 0,0 1 0 0 0,-1-1 0 0 0,0 1 0 0 0,0-1 0 0 0,-1 0 0 0 0,-1 1 0 0 0,1-1 0 0 0,-4 10 0 0 0,-7 31 0 0 0,11-38 0 0 0,-1-1 0 0 0,0 0 0 0 0,-1 0 0 0 0,0 0 0 0 0,-1-1 0 0 0,0 1 0 0 0,0-1 0 0 0,-8 12 0 0 0,-1-4 0 0 0,0-1 0 0 0,-1-1 0 0 0,-1-1 0 0 0,-1 0 0 0 0,-34 24 0 0 0,-25 13 0 0 0,57-37 0 0 0,0-1 0 0 0,-1-1 0 0 0,0-1 0 0 0,-1 0 0 0 0,0-1 0 0 0,-1-1 0 0 0,-22 6 0 0 0,-130 17 0 0 0,144-29 0 0 0,-1 0 0 0 0,1-2 0 0 0,-55-5 0 0 0,74 2 0 0 0,-1-1 0 0 0,1 0 0 0 0,0 0 0 0 0,0-1 0 0 0,0 0 0 0 0,0 0 0 0 0,-11-9 0 0 0,5-2 0 0 0,-6-4 0 0 0,20 18 0 0 0,1 1 0 0 0,-1-1 0 0 0,1 0 0 0 0,0 0 0 0 0,-1 0 0 0 0,1 0 0 0 0,0 0 0 0 0,0-1 0 0 0,0 1 0 0 0,0 0 0 0 0,0 0 0 0 0,0-1 0 0 0,0 1 0 0 0,1-1 0 0 0,-1 1 0 0 0,0-1 0 0 0,1 1 0 0 0,-1-1 0 0 0,0-2 0 0 0,-9-19 0 0 0,7 18 0 0 0,0 0 0 0 0,0-1 0 0 0,1 1 0 0 0,-1-1 0 0 0,1 0 0 0 0,0 0 0 0 0,1 1 0 0 0,0-1 0 0 0,0-1 0 0 0,0 1 0 0 0,1 0 0 0 0,-1 0 0 0 0,1 0 0 0 0,1 0 0 0 0,-1 0 0 0 0,1 0 0 0 0,3-10 0 0 0,-1 4 0 0 0,1 0 0 0 0,1 1 0 0 0,0 0 0 0 0,1-1 0 0 0,0 2 0 0 0,0-1 0 0 0,10-11 0 0 0,0-2 0 0 0,-11 16 0 0 0,0 0 0 0 0,1 0 0 0 0,0 0 0 0 0,9-8 0 0 0,-7 10 0 0 0,1 0 0 0 0,0 0 0 0 0,1 1 0 0 0,-1 0 0 0 0,20-6 0 0 0,26-13 0 0 0,-39 16 0 0 0,1 1 0 0 0,0 0 0 0 0,0 1 0 0 0,0 1 0 0 0,0 1 0 0 0,30-3 0 0 0,116 0 0 0 0,-154 6 0 0 0,-1 1 0 0 0,1 1 0 0 0,-1 0 0 0 0,1 0 0 0 0,-1 0 0 0 0,0 1 0 0 0,0 1 0 0 0,0-1 0 0 0,0 1 0 0 0,0 0 0 0 0,10 7 0 0 0,-16-8 0 0 0,0-1 0 0 0,0 1 0 0 0,0-1 0 0 0,0 1 0 0 0,0-1 0 0 0,0 0 0 0 0,0 0 0 0 0,0 0 0 0 0,0 0 0 0 0,1 0 0 0 0,-1 0 0 0 0,4 0 0 0 0,24 10 0 0 0,-22-7 0 0 0,-6-3 0 0 0,-1 0 0 0 0,1-1 0 0 0,-1 1 0 0 0,1 0 0 0 0,-1 0 0 0 0,1 0 0 0 0,-1 0 0 0 0,1 1 0 0 0,-1-1 0 0 0,0 0 0 0 0,0 0 0 0 0,0 1 0 0 0,0-1 0 0 0,0 1 0 0 0,0-1 0 0 0,0 1 0 0 0,0-1 0 0 0,0 1 0 0 0,-1 0 0 0 0,1-1 0 0 0,-1 1 0 0 0,1 0 0 0 0,0 3 0 0 0,15 39 0 0 0,-14-39 0 0 0,1 0 0 0 0,-1 0 0 0 0,0 0 0 0 0,0 0 0 0 0,0 0 0 0 0,-1 1 0 0 0,0-1 0 0 0,0 0 0 0 0,0 1 0 0 0,-1-1 0 0 0,0 1 0 0 0,0 7 0 0 0,-6 9 0 0 0,0-1 0 0 0,-1 1 0 0 0,-1-2 0 0 0,-1 1 0 0 0,-1-1 0 0 0,-1 0 0 0 0,-1-1 0 0 0,0-1 0 0 0,-1 0 0 0 0,-1 0 0 0 0,-1-1 0 0 0,0-1 0 0 0,-2-1 0 0 0,1 0 0 0 0,-2-1 0 0 0,-23 15 0 0 0,-4 4 0 0 0,31-22 0 0 0,0 0 0 0 0,-1-1 0 0 0,-18 9 0 0 0,15-10 0 0 0,-16 6 0 0 0,0 0 0 0 0,-43 10 0 0 0,70-22 0 0 0,-120 26 0 0 0,114-26 0 0 0,0-2 0 0 0,-1 0 0 0 0,1-1 0 0 0,0 0 0 0 0,0-1 0 0 0,-1 0 0 0 0,-22-6 0 0 0,23 1 0 0 0,0 0 0 0 0,0-1 0 0 0,1 0 0 0 0,0-1 0 0 0,0-1 0 0 0,1 0 0 0 0,0 0 0 0 0,1-1 0 0 0,0 0 0 0 0,-9-13 0 0 0,7 10 0 0 0,-4-5 0 0 0,2-1 0 0 0,0-1 0 0 0,-15-29 0 0 0,25 38 0 0 0,0 1 0 0 0,0-1 0 0 0,1 0 0 0 0,-2-15 0 0 0,-2-3 0 0 0,4 13 0 0 0,1 1 0 0 0,1-1 0 0 0,0 0 0 0 0,1 0 0 0 0,1 1 0 0 0,1-1 0 0 0,0 0 0 0 0,1 1 0 0 0,0 0 0 0 0,8-20 0 0 0,-11 33 0 0 0,1 0 0 0 0,0 0 0 0 0,0 0 0 0 0,0 1 0 0 0,0-1 0 0 0,0 0 0 0 0,0 0 0 0 0,0 1 0 0 0,1-1 0 0 0,-1 1 0 0 0,1-1 0 0 0,-1 1 0 0 0,1 0 0 0 0,-1-1 0 0 0,1 1 0 0 0,0 0 0 0 0,3-1 0 0 0,13-11 0 0 0,10-27 0 0 0,-24 33 0 0 0,0 1 0 0 0,0-1 0 0 0,0 1 0 0 0,1 1 0 0 0,0-1 0 0 0,0 0 0 0 0,0 1 0 0 0,8-6 0 0 0,13-8 0 0 0,-9 7 0 0 0,0 0 0 0 0,1 1 0 0 0,33-15 0 0 0,-22 9 0 0 0,-26 14 0 0 0,0 1 0 0 0,0 0 0 0 0,1 0 0 0 0,-1 0 0 0 0,1 1 0 0 0,-1-1 0 0 0,1 1 0 0 0,0-1 0 0 0,-1 1 0 0 0,1 0 0 0 0,0 1 0 0 0,0-1 0 0 0,6 1 0 0 0,31-1 0 0 0,66 3 0 0 0,-96-1 0 0 0,-1 0 0 0 0,1 1 0 0 0,-1 0 0 0 0,0 0 0 0 0,0 1 0 0 0,0 1 0 0 0,13 6 0 0 0,-20-8 0 0 0,0-1 0 0 0,0 1 0 0 0,-1 0 0 0 0,1 0 0 0 0,-1 0 0 0 0,1 0 0 0 0,-1 0 0 0 0,0 0 0 0 0,4 6 0 0 0,-4-6 0 0 0,0 0 0 0 0,0 1 0 0 0,0-1 0 0 0,0 0 0 0 0,0 0 0 0 0,1 0 0 0 0,-1 0 0 0 0,1-1 0 0 0,-1 1 0 0 0,1 0 0 0 0,4 1 0 0 0,2 3 0 0 0,0 1 0 0 0,0 0 0 0 0,-1 1 0 0 0,0 0 0 0 0,-1 0 0 0 0,1 1 0 0 0,-2 0 0 0 0,1 0 0 0 0,-1 0 0 0 0,0 1 0 0 0,-1 0 0 0 0,-1 0 0 0 0,1 1 0 0 0,-1-1 0 0 0,-1 1 0 0 0,0 0 0 0 0,2 20 0 0 0,1 25 0 0 0,-4-47 0 0 0,-1 1 0 0 0,0 0 0 0 0,0 0 0 0 0,-1-1 0 0 0,0 1 0 0 0,-3 16 0 0 0,-26 51 0 0 0,27-71 0 0 0,-1 0 0 0 0,0 0 0 0 0,0 0 0 0 0,0-1 0 0 0,-1 0 0 0 0,0 1 0 0 0,0-1 0 0 0,0 0 0 0 0,-6 5 0 0 0,-49 39 0 0 0,32-27 0 0 0,15-13 0 0 0,0-1 0 0 0,-1-1 0 0 0,0 0 0 0 0,0 0 0 0 0,-1-1 0 0 0,0-1 0 0 0,0-1 0 0 0,-25 6 0 0 0,-7 3 0 0 0,36-10 0 0 0,0-1 0 0 0,0 0 0 0 0,-1-1 0 0 0,1 0 0 0 0,-1 0 0 0 0,1-1 0 0 0,-1 0 0 0 0,1-1 0 0 0,-1-1 0 0 0,1 1 0 0 0,-1-2 0 0 0,-13-4 0 0 0,10 0 0 0 0,7 5 0 0 0,1-1 0 0 0,0 0 0 0 0,-1-1 0 0 0,1 1 0 0 0,0-1 0 0 0,1 0 0 0 0,-1 0 0 0 0,1-1 0 0 0,-1 0 0 0 0,2 0 0 0 0,-1 0 0 0 0,0-1 0 0 0,1 1 0 0 0,0-1 0 0 0,-4-8 0 0 0,7 11 0 0 0,0 1 0 0 0,0 0 0 0 0,0 0 0 0 0,-1-1 0 0 0,1 1 0 0 0,-1 0 0 0 0,1 0 0 0 0,-1 0 0 0 0,0 1 0 0 0,1-1 0 0 0,-4-2 0 0 0,3 2 0 0 0,0 1 0 0 0,0-1 0 0 0,0 0 0 0 0,1 0 0 0 0,-1 1 0 0 0,1-1 0 0 0,-1 0 0 0 0,1 0 0 0 0,0-1 0 0 0,0 1 0 0 0,0 0 0 0 0,-2-4 0 0 0,-6-14 0 0 0,6 16 0 0 0,1-1 0 0 0,0 1 0 0 0,0-1 0 0 0,0 0 0 0 0,0 0 0 0 0,1 0 0 0 0,0 0 0 0 0,0 0 0 0 0,0 0 0 0 0,1 0 0 0 0,0-6 0 0 0,0 1 0 0 0,0-1 0 0 0,1 0 0 0 0,0 0 0 0 0,1 1 0 0 0,1-1 0 0 0,-1 1 0 0 0,2-1 0 0 0,-1 1 0 0 0,1 0 0 0 0,1 0 0 0 0,0 1 0 0 0,0 0 0 0 0,11-15 0 0 0,-10 18 0 0 0,-3 4 0 0 0,0-1 0 0 0,0 0 0 0 0,0-1 0 0 0,0 1 0 0 0,-1-1 0 0 0,1 1 0 0 0,-1-1 0 0 0,4-7 0 0 0,-5 9 0 0 0,0-1 0 0 0,0 1 0 0 0,0-1 0 0 0,1 1 0 0 0,-1 0 0 0 0,1-1 0 0 0,0 1 0 0 0,-1 0 0 0 0,1 0 0 0 0,0 0 0 0 0,0 1 0 0 0,1-1 0 0 0,-1 0 0 0 0,4-1 0 0 0,5-6 0 0 0,7-13 0 0 0,-17 20 0 0 0,1 0 0 0 0,-1-1 0 0 0,1 1 0 0 0,0 0 0 0 0,0 0 0 0 0,0 1 0 0 0,0-1 0 0 0,0 0 0 0 0,0 1 0 0 0,1-1 0 0 0,-1 1 0 0 0,0 0 0 0 0,1 0 0 0 0,-1 0 0 0 0,1 0 0 0 0,-1 0 0 0 0,5-1 0 0 0,32-19 0 0 0,-32 17 0 0 0,-1 0 0 0 0,1 0 0 0 0,0 0 0 0 0,0 1 0 0 0,1-1 0 0 0,14-3 0 0 0,3 2 0 0 0,1 1 0 0 0,1 1 0 0 0,-1 2 0 0 0,0 0 0 0 0,0 2 0 0 0,1 1 0 0 0,28 5 0 0 0,-47-5 0 0 0,-1 1 0 0 0,0 0 0 0 0,0 0 0 0 0,-1 1 0 0 0,1 0 0 0 0,-1 0 0 0 0,1 0 0 0 0,-1 1 0 0 0,0 0 0 0 0,7 8 0 0 0,-4-4 0 0 0,-7-7 0 0 0,0-1 0 0 0,-1 1 0 0 0,1 0 0 0 0,0 0 0 0 0,-1 1 0 0 0,1-1 0 0 0,-1 0 0 0 0,0 1 0 0 0,0-1 0 0 0,0 0 0 0 0,0 1 0 0 0,0-1 0 0 0,-1 1 0 0 0,2 3 0 0 0,7 22 0 0 0,-4-17 0 0 0,-1-5 0 0 0,0 1 0 0 0,-1 0 0 0 0,0 0 0 0 0,0 1 0 0 0,-1-1 0 0 0,0 1 0 0 0,0-1 0 0 0,-1 1 0 0 0,1 13 0 0 0,-2 128 0 0 0,0-143 0 0 0,-1 0 0 0 0,0 0 0 0 0,0 0 0 0 0,-1 1 0 0 0,1-1 0 0 0,-2-1 0 0 0,1 1 0 0 0,0 0 0 0 0,-1-1 0 0 0,-7 11 0 0 0,-44 53 0 0 0,34-45 0 0 0,18-21 0 0 0,-1 0 0 0 0,1 1 0 0 0,-1-1 0 0 0,0 0 0 0 0,0-1 0 0 0,-1 1 0 0 0,1 0 0 0 0,0-1 0 0 0,-7 4 0 0 0,5-4 0 0 0,0 1 0 0 0,0 0 0 0 0,0 1 0 0 0,0-1 0 0 0,1 1 0 0 0,-5 5 0 0 0,-3 0 0 0 0,0 0 0 0 0,0-1 0 0 0,0 0 0 0 0,-1-1 0 0 0,0 0 0 0 0,-1-1 0 0 0,0-1 0 0 0,0 0 0 0 0,0 0 0 0 0,0-2 0 0 0,-1 0 0 0 0,-17 1 0 0 0,-5 0 0 0 0,22-3 0 0 0,-1 0 0 0 0,-28-1 0 0 0,39-1 0 0 0,0 1 0 0 0,1-1 0 0 0,-1 0 0 0 0,0-1 0 0 0,1 1 0 0 0,-1-1 0 0 0,1 0 0 0 0,0 0 0 0 0,-1 0 0 0 0,1-1 0 0 0,0 1 0 0 0,0-1 0 0 0,-4-5 0 0 0,-18-14 0 0 0,17 15 0 0 0,0-1 0 0 0,0-1 0 0 0,0 0 0 0 0,-10-13 0 0 0,-44-71 0 0 0,42 53 0 0 0,2-2 0 0 0,-14-43 0 0 0,29 71 0 0 0,2-1 0 0 0,0 0 0 0 0,0 0 0 0 0,2 1 0 0 0,0-1 0 0 0,0 0 0 0 0,1 0 0 0 0,1 0 0 0 0,1 1 0 0 0,0-1 0 0 0,1 1 0 0 0,0 0 0 0 0,9-19 0 0 0,-11 27 0 0 0,1 0 0 0 0,0 0 0 0 0,1 0 0 0 0,-1 0 0 0 0,1 0 0 0 0,0 1 0 0 0,0 0 0 0 0,1 0 0 0 0,0 0 0 0 0,0 0 0 0 0,0 1 0 0 0,0 0 0 0 0,11-7 0 0 0,6-9 0 0 0,-20 16 0 0 0,1 1 0 0 0,-1 0 0 0 0,1 0 0 0 0,0 1 0 0 0,0-1 0 0 0,0 1 0 0 0,1-1 0 0 0,-1 1 0 0 0,0 0 0 0 0,5-2 0 0 0,30-15 0 0 0,-28 13 0 0 0,0 1 0 0 0,1 0 0 0 0,0 0 0 0 0,0 1 0 0 0,0 0 0 0 0,0 1 0 0 0,1 0 0 0 0,-1 1 0 0 0,14-1 0 0 0,-24 3 0 0 0,28-1 0 0 0,52 7 0 0 0,-69-4 0 0 0,-1 1 0 0 0,0 0 0 0 0,1 1 0 0 0,-1 0 0 0 0,-1 1 0 0 0,1 0 0 0 0,11 8 0 0 0,72 42 0 0 0,-91-52 0 0 0,0-1 0 0 0,0 1 0 0 0,0-1 0 0 0,0 1 0 0 0,-1 0 0 0 0,1 0 0 0 0,-1 0 0 0 0,0 0 0 0 0,0 1 0 0 0,0-1 0 0 0,2 5 0 0 0,22 29 0 0 0,-23-34 0 0 0,0 0 0 0 0,0 0 0 0 0,0-1 0 0 0,-1 1 0 0 0,1 0 0 0 0,-1 1 0 0 0,0-1 0 0 0,0 0 0 0 0,0 1 0 0 0,0-1 0 0 0,0 1 0 0 0,-1 0 0 0 0,0-1 0 0 0,1 6 0 0 0,0-3 0 0 0,0 0 0 0 0,-1 0 0 0 0,1-1 0 0 0,-1 1 0 0 0,-1 0 0 0 0,1 1 0 0 0,-1-1 0 0 0,0 0 0 0 0,-1 0 0 0 0,1 0 0 0 0,-1 0 0 0 0,-1 0 0 0 0,-3 11 0 0 0,-2 6 0 0 0,6-16 0 0 0,-1-1 0 0 0,0 0 0 0 0,0 0 0 0 0,-1 0 0 0 0,1 0 0 0 0,-1 0 0 0 0,0 0 0 0 0,-1-1 0 0 0,1 1 0 0 0,-1-1 0 0 0,0 0 0 0 0,-8 7 0 0 0,4-6 0 0 0,4-3 0 0 0,0 0 0 0 0,0 0 0 0 0,1 0 0 0 0,-1 0 0 0 0,1 1 0 0 0,0 0 0 0 0,-3 4 0 0 0,-6 1 0 0 0,-1 0 0 0 0,0-1 0 0 0,0-1 0 0 0,-28 12 0 0 0,35-16 0 0 0,-25 10 0 0 0,0-1 0 0 0,-1-2 0 0 0,0-1 0 0 0,0-2 0 0 0,-61 6 0 0 0,65-11 0 0 0,1-1 0 0 0,0-1 0 0 0,0-2 0 0 0,0 0 0 0 0,0-2 0 0 0,0-1 0 0 0,-36-11 0 0 0,61 15 0 0 0,-1 0 0 0 0,1 0 0 0 0,0 0 0 0 0,0 0 0 0 0,0-1 0 0 0,0 1 0 0 0,1 0 0 0 0,-1-1 0 0 0,0 1 0 0 0,1-1 0 0 0,-1 0 0 0 0,0 1 0 0 0,1-1 0 0 0,-2-2 0 0 0,-11-11 0 0 0,0 10 0 0 0,12 5 0 0 0,0 0 0 0 0,0 0 0 0 0,1 0 0 0 0,-1-1 0 0 0,0 1 0 0 0,0-1 0 0 0,1 1 0 0 0,-1-1 0 0 0,1 0 0 0 0,-1 0 0 0 0,1 0 0 0 0,-1 0 0 0 0,1 0 0 0 0,-1 0 0 0 0,1 0 0 0 0,-3-2 0 0 0,-7-8 0 0 0,0 0 0 0 0,0 0 0 0 0,1-1 0 0 0,1 0 0 0 0,0-1 0 0 0,-12-21 0 0 0,6 1 0 0 0,13 30 0 0 0,0 0 0 0 0,0-1 0 0 0,0 1 0 0 0,1-1 0 0 0,-1 1 0 0 0,1-1 0 0 0,0 0 0 0 0,0 0 0 0 0,1 0 0 0 0,-1 1 0 0 0,1-1 0 0 0,0-7 0 0 0,0 3 0 0 0,1-1 0 0 0,0 1 0 0 0,1 0 0 0 0,0-1 0 0 0,0 1 0 0 0,1 0 0 0 0,0 0 0 0 0,1 0 0 0 0,-1 1 0 0 0,1-1 0 0 0,10-13 0 0 0,5-3 0 0 0,41-42 0 0 0,-46 53 0 0 0,8-11 0 0 0,2 2 0 0 0,1 0 0 0 0,0 2 0 0 0,2 1 0 0 0,48-27 0 0 0,-67 43 0 0 0,1 0 0 0 0,-1 0 0 0 0,1 1 0 0 0,14-2 0 0 0,14-3 0 0 0,-23 4 0 0 0,0 1 0 0 0,0 1 0 0 0,1 0 0 0 0,-1 1 0 0 0,0 0 0 0 0,0 1 0 0 0,1 0 0 0 0,-1 2 0 0 0,0-1 0 0 0,22 9 0 0 0,-34-11 0 0 0,1 1 0 0 0,-1 0 0 0 0,0 0 0 0 0,0 0 0 0 0,0 0 0 0 0,0 0 0 0 0,0 0 0 0 0,0 1 0 0 0,0-1 0 0 0,-1 0 0 0 0,1 1 0 0 0,0 0 0 0 0,-1-1 0 0 0,1 1 0 0 0,-1 0 0 0 0,0 0 0 0 0,2 3 0 0 0,-1-2 0 0 0,0 0 0 0 0,0 0 0 0 0,1 0 0 0 0,-1 0 0 0 0,1 0 0 0 0,-1 0 0 0 0,1-1 0 0 0,5 4 0 0 0,-2-2 0 0 0,-4-3 0 0 0,0-1 0 0 0,0 1 0 0 0,-1 0 0 0 0,1 0 0 0 0,-1 0 0 0 0,1 0 0 0 0,0 0 0 0 0,-1 0 0 0 0,0 1 0 0 0,1-1 0 0 0,-1 0 0 0 0,0 1 0 0 0,0-1 0 0 0,1 1 0 0 0,-1-1 0 0 0,-1 1 0 0 0,1 0 0 0 0,0-1 0 0 0,0 1 0 0 0,0 0 0 0 0,-1-1 0 0 0,1 1 0 0 0,0 2 0 0 0,-1-2 0 0 0,0-1 0 0 0,0 1 0 0 0,0-1 0 0 0,1 1 0 0 0,-1-1 0 0 0,1 1 0 0 0,-1-1 0 0 0,1 0 0 0 0,-1 1 0 0 0,1-1 0 0 0,0 0 0 0 0,0 0 0 0 0,0 1 0 0 0,0-1 0 0 0,0 0 0 0 0,0 0 0 0 0,0 0 0 0 0,0 0 0 0 0,2 1 0 0 0,11 13 0 0 0,-8-2 0 0 0,0 1 0 0 0,-1-1 0 0 0,-1 1 0 0 0,-1 0 0 0 0,0 0 0 0 0,0 1 0 0 0,-1 14 0 0 0,0 17 0 0 0,0-34 0 0 0,-1 1 0 0 0,-1-1 0 0 0,0 0 0 0 0,0 0 0 0 0,-1 0 0 0 0,-1 0 0 0 0,0 0 0 0 0,0 0 0 0 0,-2 0 0 0 0,1-1 0 0 0,-9 19 0 0 0,-15 13 0 0 0,-2-2 0 0 0,-54 59 0 0 0,54-67 0 0 0,23-24 0 0 0,-1-1 0 0 0,0-1 0 0 0,0 1 0 0 0,-1-1 0 0 0,-11 9 0 0 0,-38 21 0 0 0,44-27 0 0 0,1-2 0 0 0,-2 1 0 0 0,1-2 0 0 0,-1 0 0 0 0,0 0 0 0 0,-20 5 0 0 0,10-5 0 0 0,-2 0 0 0 0,1-2 0 0 0,-34 3 0 0 0,48-7 0 0 0,1-1 0 0 0,-1 0 0 0 0,1-1 0 0 0,0 0 0 0 0,-1-1 0 0 0,1 0 0 0 0,0 0 0 0 0,0-1 0 0 0,0-1 0 0 0,0 1 0 0 0,-10-7 0 0 0,19 9 0 0 0,0 1 0 0 0,-1-1 0 0 0,1 1 0 0 0,0-1 0 0 0,1 0 0 0 0,-1 1 0 0 0,0-1 0 0 0,0 0 0 0 0,0 0 0 0 0,0 0 0 0 0,1 0 0 0 0,-1 0 0 0 0,0 0 0 0 0,1 0 0 0 0,-1 0 0 0 0,0 0 0 0 0,1 0 0 0 0,0 0 0 0 0,-1 0 0 0 0,1 0 0 0 0,0-1 0 0 0,-1 1 0 0 0,1 0 0 0 0,0-2 0 0 0,0 2 0 0 0,0 0 0 0 0,0-1 0 0 0,0 1 0 0 0,0 0 0 0 0,-1 0 0 0 0,1 0 0 0 0,0 0 0 0 0,-1 0 0 0 0,1 0 0 0 0,-1 0 0 0 0,1 0 0 0 0,-1 0 0 0 0,1 0 0 0 0,-1 0 0 0 0,0 0 0 0 0,1 1 0 0 0,-1-1 0 0 0,0 0 0 0 0,0 0 0 0 0,0 1 0 0 0,1-1 0 0 0,-1 0 0 0 0,-2 0 0 0 0,0-3 0 0 0,0 0 0 0 0,0 1 0 0 0,0-1 0 0 0,0-1 0 0 0,0 1 0 0 0,1 0 0 0 0,0-1 0 0 0,0 1 0 0 0,0-1 0 0 0,1 0 0 0 0,0 1 0 0 0,0-1 0 0 0,0 0 0 0 0,0 0 0 0 0,0-5 0 0 0,-4-16 0 0 0,3 14 0 0 0,0-1 0 0 0,1 1 0 0 0,1-1 0 0 0,0 0 0 0 0,0 1 0 0 0,1-1 0 0 0,1 1 0 0 0,0-1 0 0 0,7-18 0 0 0,-4-15 0 0 0,4-23 0 0 0,-8 64 0 0 0,0 0 0 0 0,0 0 0 0 0,1 0 0 0 0,0 0 0 0 0,0 0 0 0 0,0 0 0 0 0,1 1 0 0 0,-1-1 0 0 0,1 1 0 0 0,5-6 0 0 0,-5 7 0 0 0,1-1 0 0 0,-1 1 0 0 0,0-1 0 0 0,0 0 0 0 0,0 1 0 0 0,0-1 0 0 0,-1 0 0 0 0,0-1 0 0 0,0 1 0 0 0,3-7 0 0 0,-5 9 0 0 0,1-1 0 0 0,0 0 0 0 0,0 1 0 0 0,0-1 0 0 0,0 1 0 0 0,1-1 0 0 0,-1 1 0 0 0,1-1 0 0 0,-1 1 0 0 0,1 0 0 0 0,0 0 0 0 0,0 0 0 0 0,4-3 0 0 0,-4 3 0 0 0,0 0 0 0 0,1 0 0 0 0,-1-1 0 0 0,0 1 0 0 0,0-1 0 0 0,0 1 0 0 0,-1-1 0 0 0,1 0 0 0 0,-1 1 0 0 0,3-6 0 0 0,2-1 0 0 0,0 1 0 0 0,0 0 0 0 0,1 0 0 0 0,0 0 0 0 0,1 1 0 0 0,0 0 0 0 0,0 1 0 0 0,0-1 0 0 0,13-6 0 0 0,8-7 0 0 0,-25 17 0 0 0,0 1 0 0 0,1 0 0 0 0,-1 0 0 0 0,1 0 0 0 0,-1 0 0 0 0,1 1 0 0 0,-1 0 0 0 0,1 0 0 0 0,0 0 0 0 0,0 0 0 0 0,0 1 0 0 0,-1 0 0 0 0,1 0 0 0 0,8 1 0 0 0,5-1 0 0 0,-16 0 0 0 0,1 0 0 0 0,0 0 0 0 0,0 0 0 0 0,0 1 0 0 0,-1-1 0 0 0,1 0 0 0 0,0 1 0 0 0,-1 0 0 0 0,1 0 0 0 0,0 0 0 0 0,-1 0 0 0 0,1 0 0 0 0,-1 0 0 0 0,0 1 0 0 0,1-1 0 0 0,-1 1 0 0 0,0-1 0 0 0,0 1 0 0 0,0 0 0 0 0,3 3 0 0 0,-3-3 0 0 0,-1 1 0 0 0,1-1 0 0 0,0 0 0 0 0,0 1 0 0 0,0-1 0 0 0,1 0 0 0 0,-1 0 0 0 0,0-1 0 0 0,4 3 0 0 0,18 18 0 0 0,-17-9 0 0 0,1 1 0 0 0,-2 0 0 0 0,0 0 0 0 0,0 1 0 0 0,-2 0 0 0 0,0 0 0 0 0,0 0 0 0 0,-2 1 0 0 0,0-1 0 0 0,0 1 0 0 0,-2-1 0 0 0,0 1 0 0 0,0-1 0 0 0,-2 1 0 0 0,0-1 0 0 0,0 1 0 0 0,-2-1 0 0 0,0 0 0 0 0,0 0 0 0 0,-11 22 0 0 0,11-31 0 0 0,0 0 0 0 0,-1 0 0 0 0,1 0 0 0 0,-1-1 0 0 0,0 0 0 0 0,0 0 0 0 0,-10 7 0 0 0,-21 22 0 0 0,27-22 0 0 0,8-9 0 0 0,-1-1 0 0 0,0 1 0 0 0,0-1 0 0 0,0 0 0 0 0,0 0 0 0 0,-1 1 0 0 0,1-1 0 0 0,-1-1 0 0 0,1 1 0 0 0,-5 2 0 0 0,-28 21 0 0 0,32-22 0 0 0,0 0 0 0 0,0 0 0 0 0,-1-1 0 0 0,1 0 0 0 0,0 0 0 0 0,-1 1 0 0 0,0-2 0 0 0,1 1 0 0 0,-8 2 0 0 0,-28 10 0 0 0,23-7 0 0 0,-1-2 0 0 0,-27 7 0 0 0,39-11 0 0 0,0 0 0 0 0,0-1 0 0 0,0 1 0 0 0,-1-1 0 0 0,1 0 0 0 0,0-1 0 0 0,0 1 0 0 0,0-1 0 0 0,0 0 0 0 0,-1-1 0 0 0,1 1 0 0 0,1-1 0 0 0,-8-3 0 0 0,-6-7 0 0 0,0-1 0 0 0,0 0 0 0 0,2-2 0 0 0,0 0 0 0 0,0 0 0 0 0,2-2 0 0 0,-22-30 0 0 0,29 34 0 0 0,1 0 0 0 0,0 0 0 0 0,1 0 0 0 0,1-1 0 0 0,0 0 0 0 0,1 0 0 0 0,0 0 0 0 0,1-1 0 0 0,0 1 0 0 0,2 0 0 0 0,-1-1 0 0 0,4-19 0 0 0,-3 7 0 0 0,1 15 0 0 0,1 0 0 0 0,0 1 0 0 0,1-1 0 0 0,0 0 0 0 0,1 1 0 0 0,0 0 0 0 0,1 0 0 0 0,0 0 0 0 0,0 1 0 0 0,2-1 0 0 0,-1 1 0 0 0,12-13 0 0 0,8-15 0 0 0,29-34 0 0 0,-8 14 0 0 0,-33 43 0 0 0,1 0 0 0 0,0 1 0 0 0,18-13 0 0 0,-18 16 0 0 0,0 1 0 0 0,1 1 0 0 0,0 0 0 0 0,1 1 0 0 0,0 1 0 0 0,0 0 0 0 0,0 2 0 0 0,1 0 0 0 0,0 1 0 0 0,0 0 0 0 0,29-1 0 0 0,-41 6 0 0 0,0-1 0 0 0,0 1 0 0 0,0 1 0 0 0,0-1 0 0 0,-1 1 0 0 0,1 0 0 0 0,0 0 0 0 0,-1 0 0 0 0,0 1 0 0 0,1 0 0 0 0,-1 0 0 0 0,0 1 0 0 0,6 5 0 0 0,-3-3 0 0 0,-1 1 0 0 0,0 0 0 0 0,0 0 0 0 0,-1 1 0 0 0,0 0 0 0 0,7 11 0 0 0,9 25 0 0 0,-19-41 0 0 0,0 1 0 0 0,0 0 0 0 0,-1 0 0 0 0,1 0 0 0 0,-1 0 0 0 0,0 0 0 0 0,0 1 0 0 0,2 4 0 0 0,5 14 0 0 0,-3-2 0 0 0,-1 0 0 0 0,-1 0 0 0 0,-2 0 0 0 0,0 1 0 0 0,0 0 0 0 0,-2-1 0 0 0,-4 35 0 0 0,2-48 0 0 0,1 0 0 0 0,-1 1 0 0 0,0-1 0 0 0,-1-1 0 0 0,0 1 0 0 0,0 0 0 0 0,-1-1 0 0 0,-7 12 0 0 0,-45 57 0 0 0,17-26 0 0 0,32-41 0 0 0,0-1 0 0 0,0 0 0 0 0,-1-1 0 0 0,0 1 0 0 0,0-2 0 0 0,0 1 0 0 0,-1-1 0 0 0,-9 5 0 0 0,-103 60 0 0 0,103-62 0 0 0,0 0 0 0 0,-1-2 0 0 0,0 0 0 0 0,0-1 0 0 0,0-1 0 0 0,-1-1 0 0 0,1-1 0 0 0,-1 0 0 0 0,0-2 0 0 0,0 0 0 0 0,0-1 0 0 0,0-1 0 0 0,-27-5 0 0 0,36 3 0 0 0,1-2 0 0 0,-1 1 0 0 0,1-2 0 0 0,0 1 0 0 0,1-1 0 0 0,-1-1 0 0 0,1 0 0 0 0,0 0 0 0 0,-12-13 0 0 0,-8-21 0 0 0,15 33 0 0 0,13 7 0 0 0,0 0 0 0 0,-1 1 0 0 0,1-1 0 0 0,0 0 0 0 0,0 0 0 0 0,0 1 0 0 0,0-1 0 0 0,0 0 0 0 0,0 0 0 0 0,0 0 0 0 0,0-1 0 0 0,0 1 0 0 0,0 0 0 0 0,1 0 0 0 0,-1 0 0 0 0,0-1 0 0 0,1 1 0 0 0,-1 0 0 0 0,1 0 0 0 0,-1-1 0 0 0,1 1 0 0 0,0-1 0 0 0,-1 1 0 0 0,1-2 0 0 0,-9-21 0 0 0,8 22 0 0 0,0 0 0 0 0,0 0 0 0 0,0 0 0 0 0,0 1 0 0 0,1-1 0 0 0,-1 0 0 0 0,1 0 0 0 0,-1 0 0 0 0,1 0 0 0 0,0 0 0 0 0,0 0 0 0 0,0 0 0 0 0,0-4 0 0 0,0-10 0 0 0,-1 8 0 0 0,0 0 0 0 0,1 1 0 0 0,1-1 0 0 0,-1 0 0 0 0,1 1 0 0 0,0-1 0 0 0,1 0 0 0 0,0 1 0 0 0,0 0 0 0 0,0-1 0 0 0,1 1 0 0 0,0 0 0 0 0,1 0 0 0 0,-1 0 0 0 0,6-6 0 0 0,-4 6 0 0 0,1-2 0 0 0,0 1 0 0 0,1-1 0 0 0,0 1 0 0 0,0 1 0 0 0,0-1 0 0 0,16-10 0 0 0,6 1 0 0 0,-12-11 0 0 0,13 12 0 0 0,-12 4 0 0 0,21-9 0 0 0,-37 20 0 0 0,0 1 0 0 0,0-1 0 0 0,0 0 0 0 0,0 0 0 0 0,0 0 0 0 0,0 0 0 0 0,-1 0 0 0 0,1 0 0 0 0,0 0 0 0 0,0-1 0 0 0,-1 1 0 0 0,1-1 0 0 0,-1 1 0 0 0,1-1 0 0 0,-1 0 0 0 0,0 1 0 0 0,2-5 0 0 0,-2 4 0 0 0,1 0 0 0 0,-1 0 0 0 0,0 1 0 0 0,0-1 0 0 0,1 0 0 0 0,-1 1 0 0 0,1-1 0 0 0,-1 1 0 0 0,1-1 0 0 0,0 1 0 0 0,0 0 0 0 0,0 0 0 0 0,-1-1 0 0 0,1 1 0 0 0,0 1 0 0 0,0-1 0 0 0,4-1 0 0 0,0 0 0 0 0,-1 0 0 0 0,0 0 0 0 0,0-1 0 0 0,0 1 0 0 0,0-1 0 0 0,0 0 0 0 0,0-1 0 0 0,-1 1 0 0 0,7-8 0 0 0,-1 4 0 0 0,0 1 0 0 0,1 0 0 0 0,0 1 0 0 0,0 0 0 0 0,0 0 0 0 0,0 1 0 0 0,0 1 0 0 0,18-4 0 0 0,32-10 0 0 0,-40 12 0 0 0,1 0 0 0 0,0 2 0 0 0,-1 1 0 0 0,1 0 0 0 0,1 2 0 0 0,-1 0 0 0 0,35 6 0 0 0,-48-3 0 0 0,0 0 0 0 0,0 0 0 0 0,0 1 0 0 0,0 0 0 0 0,-1 0 0 0 0,0 1 0 0 0,0 0 0 0 0,0 1 0 0 0,-1 0 0 0 0,1 0 0 0 0,6 8 0 0 0,-5 2 0 0 0,2 1 0 0 0,-7-13 0 0 0,-1 0 0 0 0,1 1 0 0 0,-1-1 0 0 0,0 0 0 0 0,0 1 0 0 0,0 0 0 0 0,-1 0 0 0 0,0 0 0 0 0,0 0 0 0 0,0 0 0 0 0,0 0 0 0 0,-1 0 0 0 0,0 1 0 0 0,0-1 0 0 0,0 1 0 0 0,-1-1 0 0 0,0 0 0 0 0,-1 11 0 0 0,1 0 0 0 0,-2 0 0 0 0,0 0 0 0 0,-1 0 0 0 0,0 0 0 0 0,-10 24 0 0 0,12-38 0 0 0,0 0 0 0 0,0 1 0 0 0,0-1 0 0 0,0 0 0 0 0,-1-1 0 0 0,1 1 0 0 0,-1 0 0 0 0,0 0 0 0 0,1-1 0 0 0,-1 1 0 0 0,0 0 0 0 0,0-1 0 0 0,-3 2 0 0 0,3-2 0 0 0,-1 1 0 0 0,0 0 0 0 0,1 0 0 0 0,-1 0 0 0 0,1 1 0 0 0,0-1 0 0 0,0 1 0 0 0,0-1 0 0 0,-3 5 0 0 0,2-2 0 0 0,-1 0 0 0 0,0-1 0 0 0,-1 1 0 0 0,1-1 0 0 0,-1 0 0 0 0,0 0 0 0 0,0 0 0 0 0,-7 3 0 0 0,-27 23 0 0 0,38-29 0 0 0,-1 1 0 0 0,0-1 0 0 0,1 1 0 0 0,-1-1 0 0 0,0 0 0 0 0,1 0 0 0 0,-1 0 0 0 0,0 0 0 0 0,0 0 0 0 0,0 0 0 0 0,0 0 0 0 0,0 0 0 0 0,0-1 0 0 0,-2 1 0 0 0,1-1 0 0 0,1 1 0 0 0,0-1 0 0 0,0 1 0 0 0,0 0 0 0 0,0 0 0 0 0,0 0 0 0 0,0 0 0 0 0,0 0 0 0 0,0 0 0 0 0,0 0 0 0 0,0 1 0 0 0,-1 1 0 0 0,-1 0 0 0 0,-1-1 0 0 0,1 0 0 0 0,0 0 0 0 0,0 0 0 0 0,-1 0 0 0 0,1 0 0 0 0,-1-1 0 0 0,0 0 0 0 0,1 0 0 0 0,-9 0 0 0 0,-50 0 0 0 0,61-2 0 0 0,0 1 0 0 0,-1-1 0 0 0,1 0 0 0 0,0-1 0 0 0,0 1 0 0 0,0 0 0 0 0,0-1 0 0 0,0 1 0 0 0,0-1 0 0 0,0 0 0 0 0,0 1 0 0 0,1-1 0 0 0,-1 0 0 0 0,1 0 0 0 0,-1 0 0 0 0,1 0 0 0 0,-2-4 0 0 0,0 2 0 0 0,1 0 0 0 0,0-1 0 0 0,0 1 0 0 0,1-1 0 0 0,-1 1 0 0 0,1-1 0 0 0,0 1 0 0 0,-1-9 0 0 0,2-4 0 0 0,-1 13 0 0 0,0-1 0 0 0,1 1 0 0 0,-1 0 0 0 0,1-1 0 0 0,0 1 0 0 0,0 0 0 0 0,1 0 0 0 0,0-1 0 0 0,-1 1 0 0 0,1 0 0 0 0,1 0 0 0 0,-1 0 0 0 0,1-1 0 0 0,3-6 0 0 0,14-17 0 0 0,-17 25 0 0 0,-1 1 0 0 0,0-1 0 0 0,1 0 0 0 0,-1 1 0 0 0,1-1 0 0 0,0 1 0 0 0,0 0 0 0 0,0-1 0 0 0,0 1 0 0 0,0 0 0 0 0,1 0 0 0 0,-1 1 0 0 0,1-1 0 0 0,3-2 0 0 0,18-10 0 0 0,-9 4 0 0 0,0 2 0 0 0,0 0 0 0 0,0 0 0 0 0,1 2 0 0 0,1 0 0 0 0,-1 0 0 0 0,21-3 0 0 0,-9 5 0 0 0,0 2 0 0 0,37 0 0 0 0,-56 3 0 0 0,0-1 0 0 0,-1 1 0 0 0,1 1 0 0 0,0 0 0 0 0,0 0 0 0 0,-1 1 0 0 0,0-1 0 0 0,1 2 0 0 0,-1-1 0 0 0,0 2 0 0 0,11 6 0 0 0,-10-4 0 0 0,-5-5 0 0 0,-1 0 0 0 0,1 1 0 0 0,-1 0 0 0 0,0 0 0 0 0,0 0 0 0 0,0 0 0 0 0,0 0 0 0 0,3 5 0 0 0,-3-4 0 0 0,-1-1 0 0 0,1 0 0 0 0,1 1 0 0 0,-1-1 0 0 0,0 0 0 0 0,8 4 0 0 0,-9-6 0 0 0,0 1 0 0 0,0-1 0 0 0,0 0 0 0 0,-1 0 0 0 0,1 1 0 0 0,0-1 0 0 0,-1 0 0 0 0,1 1 0 0 0,-1 0 0 0 0,0-1 0 0 0,1 1 0 0 0,-1 0 0 0 0,0 0 0 0 0,0 0 0 0 0,0 0 0 0 0,0 0 0 0 0,0 0 0 0 0,-1 0 0 0 0,1 0 0 0 0,-1 0 0 0 0,1 0 0 0 0,-1 0 0 0 0,0 0 0 0 0,0 3 0 0 0,0-1 0 0 0,1 15 0 0 0,-2 0 0 0 0,-5 36 0 0 0,5-49 0 0 0,-1 0 0 0 0,0-1 0 0 0,0 1 0 0 0,0-1 0 0 0,0 0 0 0 0,-1 1 0 0 0,0-1 0 0 0,0 0 0 0 0,-1-1 0 0 0,1 1 0 0 0,-1-1 0 0 0,-9 9 0 0 0,-34 26 0 0 0,-80 52 0 0 0,107-80 0 0 0,-1-2 0 0 0,0 0 0 0 0,0-1 0 0 0,-42 9 0 0 0,10-3 0 0 0,30-7 0 0 0,-2-1 0 0 0,1-1 0 0 0,-1-1 0 0 0,1-1 0 0 0,-1-2 0 0 0,0 0 0 0 0,0-1 0 0 0,0-2 0 0 0,0-1 0 0 0,1 0 0 0 0,-1-2 0 0 0,-26-9 0 0 0,45 12 0 0 0,-1-1 0 0 0,1 0 0 0 0,0-1 0 0 0,0 1 0 0 0,-7-7 0 0 0,-27-12 0 0 0,38 21 0 0 0,-1 0 0 0 0,1 0 0 0 0,-1-1 0 0 0,1 1 0 0 0,0 0 0 0 0,-1-1 0 0 0,1 1 0 0 0,0-1 0 0 0,0 0 0 0 0,0 0 0 0 0,0 0 0 0 0,-2-3 0 0 0,-24-19 0 0 0,22 19 0 0 0,1 0 0 0 0,0 0 0 0 0,0 0 0 0 0,0-1 0 0 0,0 1 0 0 0,1-1 0 0 0,0 0 0 0 0,0-1 0 0 0,1 1 0 0 0,0-1 0 0 0,0 1 0 0 0,-2-8 0 0 0,2 6 0 0 0,0-1 0 0 0,0 1 0 0 0,1 0 0 0 0,0-1 0 0 0,1 1 0 0 0,0-1 0 0 0,0 0 0 0 0,1 1 0 0 0,0-1 0 0 0,2-14 0 0 0,3 11 0 0 0,1 0 0 0 0,0 0 0 0 0,1 0 0 0 0,0 1 0 0 0,1 0 0 0 0,0 0 0 0 0,10-9 0 0 0,7-11 0 0 0,-9 10 0 0 0,1 1 0 0 0,1 1 0 0 0,23-19 0 0 0,-15 13 0 0 0,-25 23 0 0 0,1 0 0 0 0,0 1 0 0 0,0-1 0 0 0,0 0 0 0 0,0 1 0 0 0,0-1 0 0 0,1 1 0 0 0,-1-1 0 0 0,0 1 0 0 0,1 0 0 0 0,-1 0 0 0 0,5-1 0 0 0,17-8 0 0 0,-17 6 0 0 0,4-2 0 0 0,0 1 0 0 0,0 0 0 0 0,0 0 0 0 0,1 1 0 0 0,13-3 0 0 0,7 6 0 0 0,31 1 0 0 0,-58 1 0 0 0,-1 1 0 0 0,0-1 0 0 0,1 1 0 0 0,-1 0 0 0 0,0 1 0 0 0,0-1 0 0 0,0 1 0 0 0,0 0 0 0 0,5 5 0 0 0,-1-2 0 0 0,-6-4 0 0 0,1 1 0 0 0,0 0 0 0 0,0 0 0 0 0,-1 0 0 0 0,0 1 0 0 0,1-1 0 0 0,-1 0 0 0 0,0 1 0 0 0,-1 0 0 0 0,1-1 0 0 0,-1 1 0 0 0,1 0 0 0 0,-1 0 0 0 0,0 4 0 0 0,11 24 0 0 0,-9-22 0 0 0,0 0 0 0 0,-1-1 0 0 0,0 1 0 0 0,-1 0 0 0 0,0 0 0 0 0,0 0 0 0 0,-1 0 0 0 0,0 0 0 0 0,-2 10 0 0 0,1 19 0 0 0,-1-25 0 0 0,1-1 0 0 0,-2 0 0 0 0,0 1 0 0 0,0-1 0 0 0,-1-1 0 0 0,-10 22 0 0 0,-6 18 0 0 0,18-47 0 0 0,0 0 0 0 0,-1 0 0 0 0,1 0 0 0 0,-2 0 0 0 0,1-1 0 0 0,0 1 0 0 0,-6 5 0 0 0,3-3 0 0 0,0 0 0 0 0,0 1 0 0 0,1 0 0 0 0,-7 13 0 0 0,10-18 0 0 0,0 0 0 0 0,0 1 0 0 0,0-1 0 0 0,-1 0 0 0 0,1 0 0 0 0,-1 0 0 0 0,0-1 0 0 0,1 1 0 0 0,-5 2 0 0 0,-9 9 0 0 0,4-2 0 0 0,9-8 0 0 0,0-1 0 0 0,-1 0 0 0 0,0 1 0 0 0,0-1 0 0 0,0 0 0 0 0,-7 3 0 0 0,9-5 0 0 0,0 1 0 0 0,0-1 0 0 0,-1 0 0 0 0,1 1 0 0 0,0 0 0 0 0,0-1 0 0 0,0 1 0 0 0,1 0 0 0 0,-1 0 0 0 0,0 0 0 0 0,1 0 0 0 0,-2 3 0 0 0,1-3 0 0 0,1 1 0 0 0,-1-1 0 0 0,0 0 0 0 0,0 0 0 0 0,0 0 0 0 0,0 0 0 0 0,0 0 0 0 0,0 0 0 0 0,0-1 0 0 0,0 1 0 0 0,-1 0 0 0 0,1-1 0 0 0,-5 2 0 0 0,-20 10 0 0 0,6-2 0 0 0,-1 0 0 0 0,0-2 0 0 0,-1-1 0 0 0,-45 11 0 0 0,59-17 0 0 0,-15 1 0 0 0,0 0 0 0 0,-29-1 0 0 0,46-2 0 0 0,0 0 0 0 0,1-1 0 0 0,-1 1 0 0 0,0-2 0 0 0,0 1 0 0 0,1-1 0 0 0,-1 0 0 0 0,1-1 0 0 0,-1 1 0 0 0,1-1 0 0 0,0 0 0 0 0,0-1 0 0 0,-6-4 0 0 0,-19-14 0 0 0,22 17 0 0 0,1 0 0 0 0,0-1 0 0 0,1 0 0 0 0,-1 0 0 0 0,1 0 0 0 0,-10-13 0 0 0,9 8 0 0 0,1 1 0 0 0,0-1 0 0 0,1 0 0 0 0,-9-20 0 0 0,3 3 0 0 0,9 23 0 0 0,1 0 0 0 0,-1-1 0 0 0,1 0 0 0 0,0 0 0 0 0,0 0 0 0 0,1 0 0 0 0,0 0 0 0 0,0 0 0 0 0,0-9 0 0 0,0-4 0 0 0,0 10 0 0 0,1-1 0 0 0,-1 1 0 0 0,1 0 0 0 0,1 0 0 0 0,0 0 0 0 0,0 0 0 0 0,1 0 0 0 0,0 0 0 0 0,1 0 0 0 0,-1 1 0 0 0,6-10 0 0 0,4-6 0 0 0,11-16 0 0 0,149-120 0 0 0,-169 157 0 0 0,2 0 0 0 0,-1 1 0 0 0,0 0 0 0 0,1 0 0 0 0,-1 0 0 0 0,1 0 0 0 0,-1 1 0 0 0,6-2 0 0 0,25-11 0 0 0,-20 6 0 0 0,0-1 0 0 0,1 2 0 0 0,0 0 0 0 0,18-5 0 0 0,-27 10 0 0 0,0 0 0 0 0,0 0 0 0 0,0 1 0 0 0,0 0 0 0 0,1 0 0 0 0,-1 1 0 0 0,0 0 0 0 0,10 1 0 0 0,16-1 0 0 0,-24 3 0 0 0,0-1 0 0 0,0 1 0 0 0,-1 1 0 0 0,1 0 0 0 0,-1 0 0 0 0,0 0 0 0 0,0 1 0 0 0,-1 0 0 0 0,1 1 0 0 0,-1 0 0 0 0,0 0 0 0 0,7 8 0 0 0,8 49 0 0 0,-17-47 0 0 0,0 1 0 0 0,-2 0 0 0 0,0 1 0 0 0,-1-1 0 0 0,0 1 0 0 0,-1-1 0 0 0,-3 27 0 0 0,2-17 0 0 0,-4-9 0 0 0,0-2 0 0 0,-2 1 0 0 0,1 0 0 0 0,-12 21 0 0 0,8-18 0 0 0,7-15 0 0 0,-1-1 0 0 0,1 1 0 0 0,-1-1 0 0 0,0 0 0 0 0,0 0 0 0 0,-1 0 0 0 0,1-1 0 0 0,-1 1 0 0 0,1-1 0 0 0,-6 4 0 0 0,5-4 0 0 0,1-1 0 0 0,0 1 0 0 0,0 0 0 0 0,0 0 0 0 0,0 0 0 0 0,1 0 0 0 0,-1 0 0 0 0,-1 5 0 0 0,2-5 0 0 0,0-1 0 0 0,-1 1 0 0 0,1 0 0 0 0,0 0 0 0 0,-1-1 0 0 0,0 1 0 0 0,0-1 0 0 0,1 0 0 0 0,-1 0 0 0 0,0 0 0 0 0,-1 0 0 0 0,1-1 0 0 0,0 1 0 0 0,-5 1 0 0 0,-16 10 0 0 0,12-5 0 0 0,1-1 0 0 0,-1 0 0 0 0,-1-1 0 0 0,1 0 0 0 0,-1-1 0 0 0,0 0 0 0 0,0-1 0 0 0,0 0 0 0 0,-16 1 0 0 0,21-3 0 0 0,0-1 0 0 0,-1 0 0 0 0,1-1 0 0 0,0 1 0 0 0,0-2 0 0 0,0 1 0 0 0,0-1 0 0 0,0 0 0 0 0,0-1 0 0 0,0 0 0 0 0,0 0 0 0 0,0-1 0 0 0,-12-5 0 0 0,19 6 0 0 0,-1 1 0 0 0,1 0 0 0 0,-1-1 0 0 0,1 1 0 0 0,-1 0 0 0 0,1-1 0 0 0,0 0 0 0 0,0 1 0 0 0,0-1 0 0 0,0 0 0 0 0,0 1 0 0 0,0-1 0 0 0,1 0 0 0 0,-2-3 0 0 0,-3-7 0 0 0,-4 2 0 0 0,0-1 0 0 0,0 1 0 0 0,1-2 0 0 0,0 1 0 0 0,1-1 0 0 0,1 0 0 0 0,0-1 0 0 0,1 1 0 0 0,0-1 0 0 0,0 0 0 0 0,-3-22 0 0 0,8 33 0 0 0,0-1 0 0 0,-1 1 0 0 0,1-1 0 0 0,-1 1 0 0 0,1 0 0 0 0,-1-1 0 0 0,0 1 0 0 0,0 0 0 0 0,0 0 0 0 0,0-1 0 0 0,-2-1 0 0 0,2 2 0 0 0,0 1 0 0 0,0-1 0 0 0,1 0 0 0 0,-1 0 0 0 0,0 0 0 0 0,0 0 0 0 0,1 0 0 0 0,-1 0 0 0 0,1 0 0 0 0,0 0 0 0 0,0 0 0 0 0,0 0 0 0 0,-1 0 0 0 0,2-2 0 0 0,-1-8 0 0 0,3-46 0 0 0,13 8 0 0 0,-15 48 0 0 0,0-1 0 0 0,0 0 0 0 0,0 0 0 0 0,0 0 0 0 0,0 1 0 0 0,1-1 0 0 0,-1 1 0 0 0,1-1 0 0 0,0 1 0 0 0,0-1 0 0 0,-1 1 0 0 0,2 0 0 0 0,-1 0 0 0 0,0 0 0 0 0,0 0 0 0 0,3-1 0 0 0,17-21 0 0 0,-15 12 0 0 0,-4 6 0 0 0,0 0 0 0 0,0 0 0 0 0,1 0 0 0 0,0 0 0 0 0,0 1 0 0 0,0-1 0 0 0,1 1 0 0 0,7-7 0 0 0,15-5 0 0 0,-9-7 0 0 0,36-6 0 0 0,-22 14 0 0 0,-12 6 0 0 0,0 1 0 0 0,1 2 0 0 0,-1 0 0 0 0,2 1 0 0 0,23-4 0 0 0,-29 8 0 0 0,0 1 0 0 0,0 0 0 0 0,31 3 0 0 0,-41-1 0 0 0,-1 0 0 0 0,1 0 0 0 0,-1 0 0 0 0,0 0 0 0 0,0 1 0 0 0,1 0 0 0 0,-1 0 0 0 0,0 0 0 0 0,-1 0 0 0 0,1 1 0 0 0,0 0 0 0 0,-1 0 0 0 0,9 7 0 0 0,-12-8 0 0 0,0-1 0 0 0,1 0 0 0 0,-1 1 0 0 0,0-1 0 0 0,1 0 0 0 0,0 0 0 0 0,-1 0 0 0 0,1 0 0 0 0,0-1 0 0 0,-1 1 0 0 0,1 0 0 0 0,0-1 0 0 0,0 1 0 0 0,-1-1 0 0 0,3 1 0 0 0,-3-1 0 0 0,0 0 0 0 0,0 0 0 0 0,0 0 0 0 0,0 1 0 0 0,0-1 0 0 0,0 0 0 0 0,0 1 0 0 0,0-1 0 0 0,0 0 0 0 0,0 1 0 0 0,0-1 0 0 0,0 1 0 0 0,0 0 0 0 0,0-1 0 0 0,0 1 0 0 0,0 0 0 0 0,-1 0 0 0 0,1-1 0 0 0,0 1 0 0 0,-1 0 0 0 0,1 0 0 0 0,-1 0 0 0 0,1 0 0 0 0,-1 0 0 0 0,1 0 0 0 0,-1 0 0 0 0,1 0 0 0 0,-1 1 0 0 0,35 62 0 0 0,-33-59 0 0 0,1 0 0 0 0,-1 0 0 0 0,1 1 0 0 0,-1-1 0 0 0,-1 0 0 0 0,1 1 0 0 0,-1-1 0 0 0,0 1 0 0 0,0-1 0 0 0,-1 1 0 0 0,0 0 0 0 0,1-1 0 0 0,-2 9 0 0 0,2 14 0 0 0,0-18 0 0 0,0 0 0 0 0,0 1 0 0 0,-1-1 0 0 0,0 0 0 0 0,-1 1 0 0 0,0-1 0 0 0,-1 0 0 0 0,0 1 0 0 0,-5 13 0 0 0,-4 5 0 0 0,10-27 0 0 0,1 0 0 0 0,0-1 0 0 0,-1 1 0 0 0,1 0 0 0 0,-1 0 0 0 0,0 0 0 0 0,1 0 0 0 0,-1-1 0 0 0,0 1 0 0 0,0 0 0 0 0,0-1 0 0 0,0 1 0 0 0,-1-1 0 0 0,1 1 0 0 0,0-1 0 0 0,-1 0 0 0 0,1 1 0 0 0,0-1 0 0 0,-1 0 0 0 0,-3 2 0 0 0,-47 43 0 0 0,18-26 0 0 0,26-14 0 0 0,1-2 0 0 0,-1 1 0 0 0,1-1 0 0 0,-1 0 0 0 0,0-1 0 0 0,-1 0 0 0 0,1 0 0 0 0,0-1 0 0 0,-1 0 0 0 0,0 0 0 0 0,-8 0 0 0 0,15-2 0 0 0,0 0 0 0 0,0 0 0 0 0,0 0 0 0 0,0 0 0 0 0,0 0 0 0 0,0 0 0 0 0,0-1 0 0 0,0 1 0 0 0,0-1 0 0 0,0 0 0 0 0,0 1 0 0 0,1-1 0 0 0,-1 0 0 0 0,0 0 0 0 0,0 0 0 0 0,1 0 0 0 0,-1-1 0 0 0,1 1 0 0 0,-3-3 0 0 0,-12-8 0 0 0,14 11 0 0 0,1-1 0 0 0,0 1 0 0 0,-1 0 0 0 0,1-1 0 0 0,0 1 0 0 0,0-1 0 0 0,0 1 0 0 0,0-1 0 0 0,0 1 0 0 0,0-1 0 0 0,1 0 0 0 0,-1 0 0 0 0,0 1 0 0 0,1-1 0 0 0,-1 0 0 0 0,1 0 0 0 0,0-3 0 0 0,-2-38 0 0 0,2 34 0 0 0,9-44 0 0 0,-8 50 0 0 0,0 1 0 0 0,0-1 0 0 0,0 1 0 0 0,0-1 0 0 0,1 1 0 0 0,-1 0 0 0 0,1 0 0 0 0,-1-1 0 0 0,1 1 0 0 0,0 0 0 0 0,0 1 0 0 0,0-1 0 0 0,3-2 0 0 0,18-23 0 0 0,-19 22 0 0 0,-1 0 0 0 0,1 0 0 0 0,0 0 0 0 0,0 0 0 0 0,1 1 0 0 0,-1 0 0 0 0,1 0 0 0 0,0 0 0 0 0,0 0 0 0 0,8-4 0 0 0,16-14 0 0 0,-24 19 0 0 0,0 1 0 0 0,0-1 0 0 0,0 1 0 0 0,1 0 0 0 0,-1 0 0 0 0,1 0 0 0 0,-1 1 0 0 0,1 0 0 0 0,0 0 0 0 0,0 1 0 0 0,8-1 0 0 0,8 1 0 0 0,15 0 0 0 0,-36 0 0 0 0,-1 0 0 0 0,1 0 0 0 0,0-1 0 0 0,-1 1 0 0 0,1 0 0 0 0,0 1 0 0 0,-1-1 0 0 0,1 0 0 0 0,0 0 0 0 0,-1 0 0 0 0,1 0 0 0 0,-1 0 0 0 0,1 1 0 0 0,0-1 0 0 0,-1 0 0 0 0,1 0 0 0 0,-1 1 0 0 0,1-1 0 0 0,0 1 0 0 0,-1-1 0 0 0,1 0 0 0 0,-1 1 0 0 0,1-1 0 0 0,-1 1 0 0 0,0-1 0 0 0,1 1 0 0 0,0 0 0 0 0,-1 0 0 0 0,0-1 0 0 0,0 1 0 0 0,0-1 0 0 0,1 1 0 0 0,-1 0 0 0 0,0-1 0 0 0,0 1 0 0 0,1-1 0 0 0,-1 1 0 0 0,0-1 0 0 0,1 1 0 0 0,-1-1 0 0 0,1 1 0 0 0,-1-1 0 0 0,1 0 0 0 0,-1 1 0 0 0,1-1 0 0 0,-1 1 0 0 0,1-1 0 0 0,-1 0 0 0 0,1 0 0 0 0,-1 1 0 0 0,1-1 0 0 0,1 0 0 0 0,-1 1 0 0 0,0-1 0 0 0,-1 0 0 0 0,1 1 0 0 0,0-1 0 0 0,0 0 0 0 0,0 1 0 0 0,-1-1 0 0 0,1 1 0 0 0,0 0 0 0 0,0-1 0 0 0,-1 1 0 0 0,1-1 0 0 0,0 1 0 0 0,-1 0 0 0 0,1 0 0 0 0,-1-1 0 0 0,1 1 0 0 0,-1 0 0 0 0,0 0 0 0 0,1 0 0 0 0,-1-1 0 0 0,1 1 0 0 0,-1 0 0 0 0,0 0 0 0 0,0 0 0 0 0,0 0 0 0 0,0 1 0 0 0,8 8 0 0 0,-6-9 0 0 0,-1 0 0 0 0,1 1 0 0 0,-1-1 0 0 0,1 0 0 0 0,-1 1 0 0 0,0-1 0 0 0,0 1 0 0 0,0 0 0 0 0,0-1 0 0 0,0 1 0 0 0,0 0 0 0 0,0-1 0 0 0,0 1 0 0 0,-1 0 0 0 0,1 0 0 0 0,0 0 0 0 0,-1 0 0 0 0,0 0 0 0 0,0 0 0 0 0,1 0 0 0 0,-1 0 0 0 0,0 0 0 0 0,-1 2 0 0 0,-15 7 0 0 0,17-10 0 0 0,0 0 0 0 0,0-1 0 0 0,0 1 0 0 0,-1-1 0 0 0,1 1 0 0 0,0 0 0 0 0,1-1 0 0 0,-1 0 0 0 0,0 1 0 0 0,0-1 0 0 0,0 0 0 0 0,0 1 0 0 0,0-1 0 0 0,0 0 0 0 0,0 0 0 0 0,0 0 0 0 0,1 0 0 0 0,-1 0 0 0 0,0 0 0 0 0,0 0 0 0 0,0 0 0 0 0,0-1 0 0 0,0 1 0 0 0,0 0 0 0 0,0-1 0 0 0,0 1 0 0 0,0-1 0 0 0,0 1 0 0 0,0-1 0 0 0,0 1 0 0 0,0-1 0 0 0,0 0 0 0 0,0 0 0 0 0,0 1 0 0 0,0-1 0 0 0,-1 0 0 0 0,1 0 0 0 0,0 0 0 0 0,0-1 0 0 0,0 1 0 0 0,-1 1 0 0 0,1-1 0 0 0,-1 0 0 0 0,1 1 0 0 0,-1-1 0 0 0,1 1 0 0 0,-1-1 0 0 0,1 1 0 0 0,0-1 0 0 0,-1 1 0 0 0,1 0 0 0 0,0-1 0 0 0,0 1 0 0 0,-1 0 0 0 0,1-1 0 0 0,0 1 0 0 0,0 0 0 0 0,-1 0 0 0 0,1 0 0 0 0,0 0 0 0 0,0 0 0 0 0,1 0 0 0 0,-2 0 0 0 0,0 0 0 0 0,1 0 0 0 0,-1 0 0 0 0,0 0 0 0 0,1 0 0 0 0,-1 0 0 0 0,1 0 0 0 0,-1 0 0 0 0,0 0 0 0 0,1 0 0 0 0,-1 0 0 0 0,0 0 0 0 0,1-1 0 0 0,-1 1 0 0 0,0 0 0 0 0,1 0 0 0 0,-1 0 0 0 0,0 0 0 0 0,1-1 0 0 0,-1 1 0 0 0,0 0 0 0 0,1 0 0 0 0,-1 0 0 0 0,0-1 0 0 0,0 1 0 0 0,1 0 0 0 0,-1-1 0 0 0,0 1 0 0 0,0 0 0 0 0,0 0 0 0 0,1-1 0 0 0,-1 1 0 0 0,0-1 0 0 0,0 1 0 0 0,0 0 0 0 0,0-1 0 0 0,0 1 0 0 0,0-1 0 0 0,0 1 0 0 0,0 0 0 0 0,0-1 0 0 0,0 1 0 0 0,1 0 0 0 0,-1 0 0 0 0,0-1 0 0 0,0 1 0 0 0,0 0 0 0 0,0 0 0 0 0,0-1 0 0 0,0 1 0 0 0,0 0 0 0 0,0 0 0 0 0,1-1 0 0 0,-1 1 0 0 0,0 0 0 0 0,0 0 0 0 0,0 0 0 0 0,0-1 0 0 0,1 1 0 0 0,-1 0 0 0 0,0 0 0 0 0,0 0 0 0 0,1 0 0 0 0,-1 0 0 0 0,0 0 0 0 0,0-1 0 0 0,1 1 0 0 0,-1 0 0 0 0,0 0 0 0 0,0 0 0 0 0,1 0 0 0 0,-1 0 0 0 0,0 0 0 0 0,0 0 0 0 0,1 0 0 0 0,-1 0 0 0 0,1 0 0 0 0,16-1 0 0 0,-15 1 0 0 0,0-1 0 0 0,0 1 0 0 0,0 0 0 0 0,1 0 0 0 0,-1 0 0 0 0,0 0 0 0 0,0 0 0 0 0,0 0 0 0 0,0 0 0 0 0,0 1 0 0 0,0-1 0 0 0,1 1 0 0 0,-1 0 0 0 0,0 0 0 0 0,0-1 0 0 0,0 1 0 0 0,-1 0 0 0 0,1 1 0 0 0,0-1 0 0 0,0 0 0 0 0,-1 0 0 0 0,3 3 0 0 0,-1-1 0 0 0,-2-2 0 0 0,1 0 0 0 0,-1 0 0 0 0,0 1 0 0 0,0-1 0 0 0,0 0 0 0 0,1 1 0 0 0,-1-1 0 0 0,0 1 0 0 0,-1-1 0 0 0,1 1 0 0 0,0 0 0 0 0,0-1 0 0 0,-1 1 0 0 0,1 0 0 0 0,-1-1 0 0 0,1 1 0 0 0,-1 0 0 0 0,0 0 0 0 0,1 3 0 0 0,-1-4 0 0 0,1 0 0 0 0,0 0 0 0 0,0 0 0 0 0,0 1 0 0 0,-1-1 0 0 0,1 0 0 0 0,0 0 0 0 0,-1 1 0 0 0,1-1 0 0 0,-1 1 0 0 0,0-1 0 0 0,1 0 0 0 0,-1 1 0 0 0,0-1 0 0 0,0 1 0 0 0,0-1 0 0 0,0 0 0 0 0,0 1 0 0 0,0-1 0 0 0,-1 3 0 0 0,1-4 0 0 0,-1-1 0 0 0,1 1 0 0 0,0 0 0 0 0,0 0 0 0 0,-1 0 0 0 0,1 1 0 0 0,0-1 0 0 0,0 0 0 0 0,-1 0 0 0 0,1 0 0 0 0,0 0 0 0 0,-1 0 0 0 0,1 0 0 0 0,0 0 0 0 0,0 0 0 0 0,0 0 0 0 0,-1 1 0 0 0,1-1 0 0 0,0 0 0 0 0,0 0 0 0 0,-1 0 0 0 0,1 0 0 0 0,0 1 0 0 0,0-1 0 0 0,0 0 0 0 0,0 0 0 0 0,-1 1 0 0 0,1-1 0 0 0,0 0 0 0 0,0 0 0 0 0,0 1 0 0 0,0-1 0 0 0,0 0 0 0 0,0 0 0 0 0,0 1 0 0 0,0-1 0 0 0,0 0 0 0 0,-1 0 0 0 0,1 1 0 0 0,0-1 0 0 0,0 0 0 0 0,1 1 0 0 0,-3 2 0 0 0,-12 9 0 0 0,14-12 0 0 0,0 1 0 0 0,-1 0 0 0 0,1-1 0 0 0,-1 1 0 0 0,1-1 0 0 0,0 1 0 0 0,-1-1 0 0 0,1 0 0 0 0,-1 1 0 0 0,1-1 0 0 0,-1 1 0 0 0,1-1 0 0 0,-1 0 0 0 0,1 1 0 0 0,-1-1 0 0 0,0 0 0 0 0,1 1 0 0 0,-1-1 0 0 0,1 0 0 0 0,-1 0 0 0 0,0 0 0 0 0,0 0 0 0 0,-2 1 0 0 0,1 0 0 0 0,0 1 0 0 0,-1-1 0 0 0,1 0 0 0 0,0 1 0 0 0,0-1 0 0 0,0 1 0 0 0,0 0 0 0 0,0-1 0 0 0,0 1 0 0 0,0 0 0 0 0,0 0 0 0 0,-1 4 0 0 0,-23 19 0 0 0,5-9 0 0 0,17-13 0 0 0,1 0 0 0 0,-1 0 0 0 0,0 0 0 0 0,0-1 0 0 0,0 1 0 0 0,0-1 0 0 0,-6 3 0 0 0,2-3 0 0 0,-1 1 0 0 0,1 0 0 0 0,-1 0 0 0 0,-11 7 0 0 0,11-5 0 0 0,0-1 0 0 0,0 0 0 0 0,0 0 0 0 0,-1-1 0 0 0,-13 3 0 0 0,5-4 0 0 0,1 0 0 0 0,-1-1 0 0 0,0-1 0 0 0,0-1 0 0 0,-21-3 0 0 0,-7-46 0 0 0,44 47 0 0 0,-1-1 0 0 0,1 1 0 0 0,0 0 0 0 0,0-1 0 0 0,1 1 0 0 0,-1-1 0 0 0,1 0 0 0 0,-1 1 0 0 0,0-7 0 0 0,-9-22 0 0 0,7 18 0 0 0,1 0 0 0 0,0 0 0 0 0,1 0 0 0 0,1 0 0 0 0,0 0 0 0 0,1 0 0 0 0,3-25 0 0 0,-1-1 0 0 0,-2 38 0 0 0,0 1 0 0 0,0 0 0 0 0,0 0 0 0 0,0 0 0 0 0,0 0 0 0 0,1 0 0 0 0,-1-1 0 0 0,0 1 0 0 0,1 0 0 0 0,-1 0 0 0 0,1 0 0 0 0,-1 0 0 0 0,1 0 0 0 0,0 0 0 0 0,-1 0 0 0 0,1 0 0 0 0,1 0 0 0 0,8-14 0 0 0,6-18 0 0 0,-9 27 0 0 0,1 1 0 0 0,0-1 0 0 0,0-1 0 0 0,1 2 0 0 0,0-1 0 0 0,0 1 0 0 0,0 0 0 0 0,1 1 0 0 0,18-6 0 0 0,-23 8 0 0 0,2-1 0 0 0,1 1 0 0 0,-1 0 0 0 0,0 1 0 0 0,1-1 0 0 0,-1 2 0 0 0,0-1 0 0 0,1 1 0 0 0,-1 0 0 0 0,1 0 0 0 0,-1 1 0 0 0,1 0 0 0 0,-1 0 0 0 0,0 1 0 0 0,1 0 0 0 0,-1 0 0 0 0,0 1 0 0 0,0 0 0 0 0,-1 0 0 0 0,1 0 0 0 0,-1 1 0 0 0,1 0 0 0 0,8 8 0 0 0,-4-1 0 0 0,-1 1 0 0 0,0 0 0 0 0,-1 0 0 0 0,0 1 0 0 0,-1 1 0 0 0,10 22 0 0 0,-16-28 0 0 0,-1 0 0 0 0,0 0 0 0 0,0 0 0 0 0,-1 1 0 0 0,0-1 0 0 0,0 0 0 0 0,-2 9 0 0 0,1 15 0 0 0,1-24 0 0 0,0-1 0 0 0,0 1 0 0 0,0-1 0 0 0,-1 1 0 0 0,0-1 0 0 0,0 1 0 0 0,-1-1 0 0 0,0 0 0 0 0,0 0 0 0 0,-1 0 0 0 0,0 0 0 0 0,0 0 0 0 0,-1 0 0 0 0,1-1 0 0 0,-1 1 0 0 0,-7 7 0 0 0,-58 53 0 0 0,60-59 0 0 0,0 1 0 0 0,-1-1 0 0 0,0-1 0 0 0,0 0 0 0 0,0 0 0 0 0,-1-1 0 0 0,0-1 0 0 0,0 0 0 0 0,0 0 0 0 0,-13 3 0 0 0,2-2 0 0 0,0-1 0 0 0,0 0 0 0 0,0-2 0 0 0,-45 1 0 0 0,60-4 0 0 0,-1-1 0 0 0,1-1 0 0 0,0 1 0 0 0,0-1 0 0 0,0 0 0 0 0,0-1 0 0 0,0 0 0 0 0,0 0 0 0 0,0 0 0 0 0,-8-6 0 0 0,-60-47 0 0 0,62 44 0 0 0,5 5 0 0 0,0-2 0 0 0,0 1 0 0 0,1-1 0 0 0,1 0 0 0 0,0 0 0 0 0,0-1 0 0 0,0 0 0 0 0,1 0 0 0 0,1 0 0 0 0,-7-21 0 0 0,-18-39 0 0 0,24 57 0 0 0,0 0 0 0 0,0 0 0 0 0,2 0 0 0 0,-1 0 0 0 0,2-1 0 0 0,0 1 0 0 0,0-27 0 0 0,1 31 0 0 0,1 0 0 0 0,0 1 0 0 0,1-1 0 0 0,0 0 0 0 0,0 1 0 0 0,1-1 0 0 0,0 1 0 0 0,1-1 0 0 0,0 1 0 0 0,0 0 0 0 0,1 0 0 0 0,0 0 0 0 0,6-9 0 0 0,18-4 0 0 0,41-59 0 0 0,-55 66 0 0 0,1 1 0 0 0,0 0 0 0 0,0 1 0 0 0,29-15 0 0 0,-30 17 0 0 0,49-14 0 0 0,-49 14 0 0 0,-12 8 0 0 0,1 0 0 0 0,0 1 0 0 0,-1-1 0 0 0,1 0 0 0 0,0 1 0 0 0,0 0 0 0 0,0-1 0 0 0,0 1 0 0 0,0 0 0 0 0,0 0 0 0 0,0 1 0 0 0,0-1 0 0 0,3 0 0 0 0,68-14 0 0 0,-56 10 0 0 0,1 1 0 0 0,-1 1 0 0 0,33-2 0 0 0,-30 5 0 0 0,3-1 0 0 0,-1 2 0 0 0,38 5 0 0 0,-54-4 0 0 0,0-1 0 0 0,0 1 0 0 0,0 0 0 0 0,-1 1 0 0 0,1 0 0 0 0,-1 0 0 0 0,1 0 0 0 0,-1 1 0 0 0,0 0 0 0 0,-1 0 0 0 0,1 0 0 0 0,9 10 0 0 0,-8-5 0 0 0,-1 0 0 0 0,0 0 0 0 0,0 0 0 0 0,-1 0 0 0 0,-1 1 0 0 0,1 0 0 0 0,-1 0 0 0 0,-1 0 0 0 0,0 1 0 0 0,0-1 0 0 0,-1 1 0 0 0,-1 0 0 0 0,0 0 0 0 0,0-1 0 0 0,-1 1 0 0 0,0 0 0 0 0,-1 0 0 0 0,0 0 0 0 0,-1-1 0 0 0,0 1 0 0 0,0-1 0 0 0,-1 1 0 0 0,-1-1 0 0 0,0 0 0 0 0,0 0 0 0 0,-7 10 0 0 0,-14 34 0 0 0,-51 25 0 0 0,24-37 0 0 0,42-36 0 0 0,1 2 0 0 0,0-1 0 0 0,0 1 0 0 0,-14 18 0 0 0,17-20 0 0 0,0 0 0 0 0,-1-1 0 0 0,1 0 0 0 0,-1 0 0 0 0,0 0 0 0 0,-1-1 0 0 0,1 0 0 0 0,-1 0 0 0 0,1-1 0 0 0,-1 0 0 0 0,0-1 0 0 0,0 1 0 0 0,-1-1 0 0 0,-9 0 0 0 0,-45 18 0 0 0,44-13 0 0 0,-1 0 0 0 0,1-1 0 0 0,-1-1 0 0 0,0-1 0 0 0,-1-1 0 0 0,1 0 0 0 0,-1-2 0 0 0,1 0 0 0 0,-1-2 0 0 0,1 0 0 0 0,-1-1 0 0 0,-35-9 0 0 0,51 10 0 0 0,1-1 0 0 0,0 1 0 0 0,1-1 0 0 0,-1 0 0 0 0,0 0 0 0 0,0 0 0 0 0,1-1 0 0 0,-1 1 0 0 0,1-1 0 0 0,0 0 0 0 0,-3-3 0 0 0,-26-22 0 0 0,5-2 0 0 0,7 4 0 0 0,-8 6 0 0 0,-21-54 0 0 0,46 68 0 0 0,-1-1 0 0 0,1 1 0 0 0,0-1 0 0 0,1 1 0 0 0,0-1 0 0 0,0 0 0 0 0,0 0 0 0 0,1 0 0 0 0,0 0 0 0 0,-1-7 0 0 0,3-78 0 0 0,1 44 0 0 0,-2 38 0 0 0,1-1 0 0 0,1 0 0 0 0,-1 0 0 0 0,2 1 0 0 0,-1-1 0 0 0,2 1 0 0 0,-1 0 0 0 0,1 0 0 0 0,1 0 0 0 0,0 0 0 0 0,0 1 0 0 0,8-11 0 0 0,10-9 0 0 0,0 2 0 0 0,38-35 0 0 0,-21 22 0 0 0,-9 13 0 0 0,1 1 0 0 0,2 1 0 0 0,0 2 0 0 0,69-35 0 0 0,-55 44 0 0 0,-10 4 0 0 0,-17 2 0 0 0,1 2 0 0 0,0 0 0 0 0,1 1 0 0 0,-1 2 0 0 0,46-2 0 0 0,120 10 0 0 0,-171-3 0 0 0,-1 0 0 0 0,0 1 0 0 0,0 1 0 0 0,1 1 0 0 0,-2 0 0 0 0,1 1 0 0 0,-1 0 0 0 0,23 13 0 0 0,-13-2 0 0 0,0 0 0 0 0,-1 1 0 0 0,31 32 0 0 0,-53-49 0 0 0,0 1 0 0 0,0-1 0 0 0,-1 1 0 0 0,1 0 0 0 0,-1 0 0 0 0,1-1 0 0 0,-1 1 0 0 0,0 0 0 0 0,0 0 0 0 0,1 0 0 0 0,-1 1 0 0 0,-1-1 0 0 0,1 0 0 0 0,1 4 0 0 0,-2-4 0 0 0,1 1 0 0 0,0-1 0 0 0,0 1 0 0 0,-1-1 0 0 0,2 0 0 0 0,-1 1 0 0 0,0-1 0 0 0,0 0 0 0 0,1 0 0 0 0,2 4 0 0 0,1 0 0 0 0,-1 1 0 0 0,0 0 0 0 0,0 1 0 0 0,-1-1 0 0 0,0 0 0 0 0,-1 1 0 0 0,1 0 0 0 0,-1-1 0 0 0,-1 1 0 0 0,0 0 0 0 0,0 0 0 0 0,0 0 0 0 0,-1 0 0 0 0,-1 10 0 0 0,1-16 0 0 0,0 29 0 0 0,-6 45 0 0 0,5-67 0 0 0,0-1 0 0 0,-1 1 0 0 0,0 0 0 0 0,-1-1 0 0 0,0 0 0 0 0,-1 1 0 0 0,1-1 0 0 0,-1-1 0 0 0,-1 1 0 0 0,-8 11 0 0 0,-6 4 0 0 0,-1-2 0 0 0,-28 44 0 0 0,45-62 0 0 0,1 0 0 0 0,-1 0 0 0 0,0 0 0 0 0,0 0 0 0 0,0 0 0 0 0,0-1 0 0 0,-7 5 0 0 0,-16 13 0 0 0,6-2 0 0 0,0-1 0 0 0,-26 17 0 0 0,40-30 0 0 0,-5 2 0 0 0,0-1 0 0 0,0 0 0 0 0,-1 0 0 0 0,1-1 0 0 0,-1-1 0 0 0,-16 3 0 0 0,-13 5 0 0 0,16-5 0 0 0,1 0 0 0 0,-1-2 0 0 0,-1-1 0 0 0,1-1 0 0 0,0-1 0 0 0,-1-1 0 0 0,1-1 0 0 0,0-2 0 0 0,-29-5 0 0 0,49 6 0 0 0,-1 0 0 0 0,1 0 0 0 0,0 0 0 0 0,0-1 0 0 0,0 1 0 0 0,0-1 0 0 0,-6-5 0 0 0,-9-5 0 0 0,-23-13 0 0 0,0-3 0 0 0,-62-53 0 0 0,94 73 0 0 0,0-1 0 0 0,1 0 0 0 0,0 0 0 0 0,1-1 0 0 0,0 0 0 0 0,0 0 0 0 0,1-1 0 0 0,1-1 0 0 0,0 1 0 0 0,1-1 0 0 0,-9-24 0 0 0,8 1 0 0 0,1 8 0 0 0,0 1 0 0 0,2-1 0 0 0,2 0 0 0 0,0 0 0 0 0,3-44 0 0 0,3 59 0 0 0,0 1 0 0 0,1-1 0 0 0,0 1 0 0 0,1-1 0 0 0,0 2 0 0 0,1-1 0 0 0,0 1 0 0 0,1 0 0 0 0,1 0 0 0 0,12-12 0 0 0,23-23 0 0 0,93-75 0 0 0,-118 107 0 0 0,1 2 0 0 0,24-12 0 0 0,-7 3 0 0 0,-24 13 0 0 0,1 0 0 0 0,1 0 0 0 0,-1 2 0 0 0,1-1 0 0 0,0 2 0 0 0,30-7 0 0 0,-36 10 0 0 0,0-1 0 0 0,-1 1 0 0 0,1-1 0 0 0,-1-1 0 0 0,11-5 0 0 0,-12 4 0 0 0,1 2 0 0 0,-1-1 0 0 0,1 1 0 0 0,0 0 0 0 0,1 1 0 0 0,-1 0 0 0 0,11-1 0 0 0,396-16 0 0 0,-403 19 0 0 0,1 0 0 0 0,-1 1 0 0 0,1 0 0 0 0,-1 1 0 0 0,1 0 0 0 0,-1 1 0 0 0,0 1 0 0 0,0-1 0 0 0,0 2 0 0 0,-1 0 0 0 0,0 0 0 0 0,0 1 0 0 0,0 1 0 0 0,19 15 0 0 0,-3 0 0 0 0,-24-20 0 0 0,-1-1 0 0 0,0 1 0 0 0,0 0 0 0 0,0-1 0 0 0,0 1 0 0 0,0 0 0 0 0,-1 0 0 0 0,1 0 0 0 0,0 1 0 0 0,-1-1 0 0 0,0 0 0 0 0,2 5 0 0 0,-1-5 0 0 0,-1 1 0 0 0,0-1 0 0 0,0 1 0 0 0,1-1 0 0 0,0 1 0 0 0,-1-1 0 0 0,1 0 0 0 0,0 0 0 0 0,0 0 0 0 0,2 2 0 0 0,-2-3 0 0 0,0 1 0 0 0,-1-1 0 0 0,0 1 0 0 0,1-1 0 0 0,-1 1 0 0 0,0 0 0 0 0,0-1 0 0 0,0 1 0 0 0,0 0 0 0 0,0 0 0 0 0,0 0 0 0 0,-1 0 0 0 0,1-1 0 0 0,0 1 0 0 0,-1 0 0 0 0,0 0 0 0 0,1 3 0 0 0,12 47 0 0 0,-7-35 0 0 0,-2 1 0 0 0,0 0 0 0 0,-1 1 0 0 0,1 27 0 0 0,-4-30 0 0 0,0 1 0 0 0,-2 0 0 0 0,0 0 0 0 0,0-1 0 0 0,-2 1 0 0 0,0-1 0 0 0,-1 0 0 0 0,0 0 0 0 0,-2 0 0 0 0,0-1 0 0 0,-13 22 0 0 0,-2 2 0 0 0,17-29 0 0 0,0 0 0 0 0,-1 0 0 0 0,0 0 0 0 0,-15 16 0 0 0,-31 28 0 0 0,14-14 0 0 0,-76 63 0 0 0,64-63 0 0 0,38-29 0 0 0,-1 0 0 0 0,1-1 0 0 0,-2-1 0 0 0,1 0 0 0 0,-1 0 0 0 0,-1-2 0 0 0,0 0 0 0 0,-15 5 0 0 0,1-2 0 0 0,0-2 0 0 0,-1-2 0 0 0,-48 5 0 0 0,70-10 0 0 0,0-1 0 0 0,0 0 0 0 0,0 0 0 0 0,-1-1 0 0 0,1 0 0 0 0,1-1 0 0 0,-1 0 0 0 0,0 0 0 0 0,0-1 0 0 0,1 0 0 0 0,-1 0 0 0 0,1 0 0 0 0,0-1 0 0 0,0 0 0 0 0,0-1 0 0 0,1 1 0 0 0,-1-2 0 0 0,-5-5 0 0 0,-28-26 0 0 0,37 32 0 0 0,0 0 0 0 0,0 1 0 0 0,0-1 0 0 0,1 0 0 0 0,0 0 0 0 0,0 0 0 0 0,0-1 0 0 0,1 1 0 0 0,0 0 0 0 0,0-1 0 0 0,0 1 0 0 0,0-1 0 0 0,1-5 0 0 0,-4-17 0 0 0,2 14 0 0 0,1 0 0 0 0,0 1 0 0 0,1-1 0 0 0,0 0 0 0 0,2 0 0 0 0,-1 0 0 0 0,1 1 0 0 0,1-1 0 0 0,1 1 0 0 0,4-14 0 0 0,28-27 0 0 0,-32 44 0 0 0,-3 7 0 0 0,0 0 0 0 0,0 0 0 0 0,0 1 0 0 0,1-1 0 0 0,-1 1 0 0 0,1-1 0 0 0,0 1 0 0 0,0-1 0 0 0,0 1 0 0 0,0 0 0 0 0,0 0 0 0 0,0 0 0 0 0,5-3 0 0 0,41-53 0 0 0,-41 47 0 0 0,1 0 0 0 0,0 0 0 0 0,1 1 0 0 0,1 0 0 0 0,19-16 0 0 0,-22 22 0 0 0,1-1 0 0 0,-1 0 0 0 0,-1-1 0 0 0,1 1 0 0 0,-1-1 0 0 0,8-9 0 0 0,26-23 0 0 0,3 7 0 0 0,-32 22 0 0 0,0 1 0 0 0,0 0 0 0 0,0 0 0 0 0,1 1 0 0 0,1 1 0 0 0,-1 0 0 0 0,1 1 0 0 0,0 0 0 0 0,15-4 0 0 0,-21 8 0 0 0,0-1 0 0 0,0 0 0 0 0,-1-1 0 0 0,1 0 0 0 0,0 0 0 0 0,5-4 0 0 0,-7 4 0 0 0,1 0 0 0 0,-1 0 0 0 0,1 1 0 0 0,-1-1 0 0 0,1 1 0 0 0,0 1 0 0 0,0-1 0 0 0,11-1 0 0 0,58-6 0 0 0,-49 4 0 0 0,1 2 0 0 0,40 0 0 0 0,-55 4 0 0 0,-1 0 0 0 0,0 0 0 0 0,1 2 0 0 0,-1-1 0 0 0,0 1 0 0 0,0 1 0 0 0,-1 0 0 0 0,1 1 0 0 0,14 8 0 0 0,-21-10 0 0 0,0 0 0 0 0,-1 0 0 0 0,1 1 0 0 0,-1 0 0 0 0,0 0 0 0 0,0 0 0 0 0,0 0 0 0 0,0 0 0 0 0,-1 0 0 0 0,4 8 0 0 0,13 21 0 0 0,-15-29 0 0 0,-1 1 0 0 0,1 0 0 0 0,-1 0 0 0 0,0 0 0 0 0,-1 0 0 0 0,1 1 0 0 0,2 8 0 0 0,1 2 0 0 0,-2-2 0 0 0,-1 1 0 0 0,0 0 0 0 0,-1 0 0 0 0,-1 0 0 0 0,0 0 0 0 0,-1 0 0 0 0,-1 0 0 0 0,0 0 0 0 0,-1 0 0 0 0,-8 29 0 0 0,6-35 0 0 0,0 0 0 0 0,-1-1 0 0 0,0 0 0 0 0,-9 12 0 0 0,-8 12 0 0 0,18-24 0 0 0,-1-1 0 0 0,0 1 0 0 0,0-1 0 0 0,-1-1 0 0 0,0 1 0 0 0,0-1 0 0 0,0 0 0 0 0,-14 9 0 0 0,-23 22 0 0 0,22-15 0 0 0,8-7 0 0 0,-1-1 0 0 0,-21 16 0 0 0,5-10 0 0 0,0-2 0 0 0,-1-1 0 0 0,0-1 0 0 0,-49 16 0 0 0,58-24 0 0 0,0-2 0 0 0,-1-1 0 0 0,1 0 0 0 0,-1-2 0 0 0,0-1 0 0 0,0 0 0 0 0,-1-2 0 0 0,-24-3 0 0 0,41 2 0 0 0,1 0 0 0 0,-1-1 0 0 0,1 0 0 0 0,-1 0 0 0 0,1-1 0 0 0,0 1 0 0 0,0-1 0 0 0,0-1 0 0 0,0 1 0 0 0,-8-7 0 0 0,-3-2 0 0 0,14 10 0 0 0,0 0 0 0 0,0 0 0 0 0,0-1 0 0 0,0 1 0 0 0,1-1 0 0 0,-1 1 0 0 0,1-1 0 0 0,-5-6 0 0 0,-5-6 0 0 0,-15-5 0 0 0,-14-42 0 0 0,34 52 0 0 0,1-1 0 0 0,0 0 0 0 0,0-1 0 0 0,1 1 0 0 0,0-1 0 0 0,1 0 0 0 0,1 0 0 0 0,0-1 0 0 0,-2-16 0 0 0,1-14 0 0 0,1-58 0 0 0,3 99 0 0 0,-1-9 0 0 0,1 0 0 0 0,0 1 0 0 0,1-1 0 0 0,1 0 0 0 0,-1 0 0 0 0,2 1 0 0 0,-1-1 0 0 0,2 1 0 0 0,-1 0 0 0 0,10-19 0 0 0,22-26 0 0 0,-20 30 0 0 0,0 1 0 0 0,2 0 0 0 0,39-42 0 0 0,-48 58 0 0 0,2-2 0 0 0,0 0 0 0 0,1 0 0 0 0,0 1 0 0 0,23-14 0 0 0,77-41 0 0 0,-91 52 0 0 0,-16 9 0 0 0,0 0 0 0 0,0 1 0 0 0,0-1 0 0 0,1 1 0 0 0,-1 0 0 0 0,1 1 0 0 0,-1-1 0 0 0,1 1 0 0 0,6-2 0 0 0,29-3 0 0 0,21-6 0 0 0,0 3 0 0 0,1 3 0 0 0,0 3 0 0 0,73 5 0 0 0,-53 17 0 0 0,-50-10 0 0 0,-27-7 0 0 0,0 0 0 0 0,0 0 0 0 0,0 1 0 0 0,0 0 0 0 0,-1 0 0 0 0,1 0 0 0 0,-1 0 0 0 0,1 1 0 0 0,-1-1 0 0 0,4 6 0 0 0,14 11 0 0 0,16 19 0 0 0,-18-16 0 0 0,-15-17 0 0 0,-1-3 0 0 0,-1 0 0 0 0,0 0 0 0 0,0 0 0 0 0,0 1 0 0 0,-1 0 0 0 0,1-1 0 0 0,-1 1 0 0 0,0 0 0 0 0,0 0 0 0 0,0 0 0 0 0,-1 1 0 0 0,1-1 0 0 0,-1 0 0 0 0,0 0 0 0 0,0 1 0 0 0,0-1 0 0 0,-1 9 0 0 0,14 38 0 0 0,-10-42 0 0 0,-1 1 0 0 0,0 0 0 0 0,-1 0 0 0 0,0 0 0 0 0,0 16 0 0 0,-2-4 0 0 0,1-11 0 0 0,0 0 0 0 0,-1 0 0 0 0,-1 0 0 0 0,0 0 0 0 0,0-1 0 0 0,-1 1 0 0 0,-1 0 0 0 0,1-1 0 0 0,-2 1 0 0 0,-4 10 0 0 0,-28 69 0 0 0,35-88 0 0 0,-5 11 0 0 0,0 0 0 0 0,-1 0 0 0 0,0 0 0 0 0,-1-1 0 0 0,0 0 0 0 0,-1 0 0 0 0,-19 19 0 0 0,-4 1 0 0 0,13-12 0 0 0,-1 0 0 0 0,-1-2 0 0 0,-31 23 0 0 0,-3-6 0 0 0,40-24 0 0 0,-1-1 0 0 0,0-1 0 0 0,0 0 0 0 0,-1-1 0 0 0,-19 6 0 0 0,12-6 0 0 0,-16 5 0 0 0,1-1 0 0 0,-1-2 0 0 0,-1-2 0 0 0,0-1 0 0 0,-55 1 0 0 0,82-9 0 0 0,0 1 0 0 0,0-2 0 0 0,0 0 0 0 0,1 0 0 0 0,-1-2 0 0 0,1 1 0 0 0,-1-2 0 0 0,1 0 0 0 0,0 0 0 0 0,-15-10 0 0 0,0-3 0 0 0,0-2 0 0 0,2 0 0 0 0,-37-37 0 0 0,55 45 0 0 0,1 0 0 0 0,0 0 0 0 0,1 0 0 0 0,0-1 0 0 0,1 0 0 0 0,0 0 0 0 0,-4-18 0 0 0,2-29 0 0 0,4 25 0 0 0,1 25 0 0 0,1-1 0 0 0,0 1 0 0 0,0 0 0 0 0,1 0 0 0 0,1 0 0 0 0,0-1 0 0 0,0 1 0 0 0,1 0 0 0 0,0 0 0 0 0,0 0 0 0 0,1 1 0 0 0,1-1 0 0 0,5-11 0 0 0,52-79 0 0 0,-49 81 0 0 0,2 0 0 0 0,0 1 0 0 0,1 1 0 0 0,1 0 0 0 0,1 1 0 0 0,20-15 0 0 0,-10 6 0 0 0,-18 18 0 0 0,0 1 0 0 0,0-1 0 0 0,0 2 0 0 0,1-1 0 0 0,13-5 0 0 0,33-18 0 0 0,33-15 0 0 0,-41 22 0 0 0,-30 15 0 0 0,1 1 0 0 0,-1 1 0 0 0,1 0 0 0 0,0 2 0 0 0,32-3 0 0 0,3-1 0 0 0,-24 3 0 0 0,0 0 0 0 0,0 3 0 0 0,0 0 0 0 0,0 2 0 0 0,0 1 0 0 0,0 1 0 0 0,49 13 0 0 0,-65-11 0 0 0,1 2 0 0 0,-1-1 0 0 0,0 2 0 0 0,0 0 0 0 0,-1 1 0 0 0,21 17 0 0 0,-5-4 0 0 0,-9-11 0 0 0,-14-8 0 0 0,0 0 0 0 0,1 1 0 0 0,-1-1 0 0 0,0 1 0 0 0,-1 1 0 0 0,8 6 0 0 0,0 15 0 0 0,3-9 0 0 0,-13-13 0 0 0,0-1 0 0 0,0 1 0 0 0,0 0 0 0 0,0-1 0 0 0,-1 1 0 0 0,1 1 0 0 0,-1-1 0 0 0,0 0 0 0 0,0 0 0 0 0,1 7 0 0 0,1 10 0 0 0,0 0 0 0 0,-2 0 0 0 0,0 0 0 0 0,-2 0 0 0 0,-2 26 0 0 0,1-3 0 0 0,1-36 0 0 0,0-1 0 0 0,-1 0 0 0 0,0 0 0 0 0,0 0 0 0 0,-1 0 0 0 0,0 0 0 0 0,0 0 0 0 0,-1 0 0 0 0,1 0 0 0 0,-2-1 0 0 0,1 1 0 0 0,-8 9 0 0 0,0-2 0 0 0,-1 0 0 0 0,-1-1 0 0 0,-20 17 0 0 0,18-18 0 0 0,0 2 0 0 0,-21 25 0 0 0,30-32 0 0 0,0 0 0 0 0,-1-1 0 0 0,0 0 0 0 0,0 0 0 0 0,0 0 0 0 0,-1-1 0 0 0,1 0 0 0 0,-1 0 0 0 0,-13 4 0 0 0,-11 9 0 0 0,-61 20 0 0 0,77-30 0 0 0,0-1 0 0 0,0-1 0 0 0,0 0 0 0 0,-1-1 0 0 0,0-1 0 0 0,0-1 0 0 0,-23 2 0 0 0,-8-1 0 0 0,-67-5 0 0 0,107 0 0 0 0,0 0 0 0 0,1-1 0 0 0,-1 0 0 0 0,0 0 0 0 0,1 0 0 0 0,0-1 0 0 0,0 0 0 0 0,-12-8 0 0 0,-13-5 0 0 0,15 9 0 0 0,0-1 0 0 0,1 0 0 0 0,0-2 0 0 0,1 0 0 0 0,0 0 0 0 0,1-2 0 0 0,0 0 0 0 0,1 0 0 0 0,0-1 0 0 0,1-1 0 0 0,0 0 0 0 0,1-1 0 0 0,1 0 0 0 0,0 0 0 0 0,1-1 0 0 0,-6-18 0 0 0,7 12 0 0 0,-5-13 0 0 0,1-1 0 0 0,-8-49 0 0 0,18 74 0 0 0,1 0 0 0 0,0 0 0 0 0,1 0 0 0 0,0 0 0 0 0,0 0 0 0 0,1 0 0 0 0,1 0 0 0 0,0 0 0 0 0,0 0 0 0 0,1 0 0 0 0,1 1 0 0 0,6-16 0 0 0,-9 24 0 0 0,8-15 0 0 0,0-1 0 0 0,1 1 0 0 0,1 1 0 0 0,13-16 0 0 0,19-32 0 0 0,65-35 0 0 0,-85 82 0 0 0,0 2 0 0 0,29-14 0 0 0,-36 20 0 0 0,24-12 0 0 0,0 3 0 0 0,63-21 0 0 0,-16 20 0 0 0,-40 11 0 0 0,-13 3 0 0 0,0 2 0 0 0,1 1 0 0 0,-1 2 0 0 0,1 2 0 0 0,-1 1 0 0 0,1 1 0 0 0,-1 2 0 0 0,35 11 0 0 0,-51-12 0 0 0,-1 1 0 0 0,-1 1 0 0 0,1 0 0 0 0,-1 1 0 0 0,0 1 0 0 0,-1 0 0 0 0,19 15 0 0 0,-16-8 0 0 0,0 1 0 0 0,24 29 0 0 0,-36-38 0 0 0,1 0 0 0 0,-2 0 0 0 0,1 1 0 0 0,-1 0 0 0 0,-1-1 0 0 0,1 2 0 0 0,-2-1 0 0 0,4 12 0 0 0,-1 5 0 0 0,-3-12 0 0 0,0 1 0 0 0,-1-1 0 0 0,1 27 0 0 0,-1 4 0 0 0,-1-21 0 0 0,-3 47 0 0 0,2-64 0 0 0,-1 0 0 0 0,0 0 0 0 0,-1-1 0 0 0,0 1 0 0 0,0-1 0 0 0,0 0 0 0 0,-1 1 0 0 0,0-1 0 0 0,0 0 0 0 0,0 0 0 0 0,-8 9 0 0 0,-25 38 0 0 0,27-37 0 0 0,-1 0 0 0 0,-22 25 0 0 0,-65 49 0 0 0,78-73 0 0 0,-1 0 0 0 0,-37 24 0 0 0,15-24 0 0 0,19-3 0 0 0,18-11 0 0 0,0 0 0 0 0,0 0 0 0 0,0 0 0 0 0,-1-1 0 0 0,1 1 0 0 0,-6 0 0 0 0,-52 16 0 0 0,41-11 0 0 0,0-1 0 0 0,0-2 0 0 0,0 0 0 0 0,-1-1 0 0 0,-28 0 0 0 0,50-4 0 0 0,-13 1 0 0 0,0 0 0 0 0,0-2 0 0 0,0 0 0 0 0,0 0 0 0 0,0-1 0 0 0,1-1 0 0 0,-1 0 0 0 0,-24-11 0 0 0,23 7 0 0 0,0-1 0 0 0,1-1 0 0 0,1 0 0 0 0,-1-1 0 0 0,2-1 0 0 0,-1 0 0 0 0,1 0 0 0 0,1-1 0 0 0,0-1 0 0 0,1 0 0 0 0,0 0 0 0 0,1-1 0 0 0,1 0 0 0 0,-8-18 0 0 0,-5-4 0 0 0,19 32 0 0 0,-1 1 0 0 0,1-1 0 0 0,-1 0 0 0 0,1 0 0 0 0,0 0 0 0 0,1 0 0 0 0,-1 0 0 0 0,1 0 0 0 0,0-1 0 0 0,0 1 0 0 0,0 0 0 0 0,0-1 0 0 0,1-4 0 0 0,-3-42 0 0 0,2-48 0 0 0,1 92 0 0 0,1 0 0 0 0,0 0 0 0 0,0 0 0 0 0,1 0 0 0 0,-1 0 0 0 0,2 1 0 0 0,-1-1 0 0 0,1 0 0 0 0,0 1 0 0 0,6-10 0 0 0,16-13 0 0 0,-20 21 0 0 0,-1 1 0 0 0,1 0 0 0 0,0 0 0 0 0,0 1 0 0 0,11-12 0 0 0,26-33 0 0 0,2 17 0 0 0,65-37 0 0 0,-86 58 0 0 0,0 2 0 0 0,1 1 0 0 0,0 1 0 0 0,31-8 0 0 0,103-16 0 0 0,-127 30 0 0 0,0 1 0 0 0,45 3 0 0 0,-29 0 0 0 0,-28 0 0 0 0,-1 1 0 0 0,0 1 0 0 0,0 0 0 0 0,-1 2 0 0 0,1-1 0 0 0,-1 2 0 0 0,0 1 0 0 0,0 0 0 0 0,27 16 0 0 0,-41-21 0 0 0,0 0 0 0 0,0 0 0 0 0,0 0 0 0 0,-1 0 0 0 0,1 1 0 0 0,-1-1 0 0 0,0 0 0 0 0,1 1 0 0 0,-1 0 0 0 0,0 0 0 0 0,-1-1 0 0 0,4 7 0 0 0,-4-7 0 0 0,0 0 0 0 0,0-1 0 0 0,0 1 0 0 0,0-1 0 0 0,0 1 0 0 0,0-1 0 0 0,0 1 0 0 0,0-1 0 0 0,1 0 0 0 0,-1 0 0 0 0,1 0 0 0 0,-1 0 0 0 0,1 0 0 0 0,-1 0 0 0 0,3 1 0 0 0,9 8 0 0 0,-10 0 0 0 0,0 1 0 0 0,0-1 0 0 0,-1 1 0 0 0,-1-1 0 0 0,1 21 0 0 0,1 3 0 0 0,0-12 0 0 0,-1 0 0 0 0,-2 0 0 0 0,0 1 0 0 0,-1-1 0 0 0,-1 0 0 0 0,-1 1 0 0 0,-9 28 0 0 0,7-38 0 0 0,-1 0 0 0 0,-1 0 0 0 0,0 0 0 0 0,-1-1 0 0 0,-1 0 0 0 0,-15 18 0 0 0,5-7 0 0 0,-41 49 0 0 0,54-65 0 0 0,-1 1 0 0 0,1-2 0 0 0,-1 1 0 0 0,-1-1 0 0 0,1 0 0 0 0,-1 0 0 0 0,-11 5 0 0 0,-27 21 0 0 0,26-20 0 0 0,-1 0 0 0 0,1-1 0 0 0,-2-1 0 0 0,-32 10 0 0 0,31-12 0 0 0,-1 0 0 0 0,1-2 0 0 0,-29 3 0 0 0,47-8 0 0 0,-1 0 0 0 0,0 0 0 0 0,0-1 0 0 0,0 0 0 0 0,1 0 0 0 0,-1-1 0 0 0,0 0 0 0 0,0 0 0 0 0,1 0 0 0 0,-1 0 0 0 0,1-1 0 0 0,-1 0 0 0 0,1 0 0 0 0,0-1 0 0 0,-1 1 0 0 0,1-1 0 0 0,1 0 0 0 0,-1-1 0 0 0,0 1 0 0 0,-4-5 0 0 0,-7-10 0 0 0,0-1 0 0 0,1-1 0 0 0,1 0 0 0 0,1-1 0 0 0,1 0 0 0 0,-17-41 0 0 0,24 49 0 0 0,1 0 0 0 0,0-1 0 0 0,1 0 0 0 0,1 0 0 0 0,0 0 0 0 0,1 0 0 0 0,0 0 0 0 0,1 0 0 0 0,2-17 0 0 0,0 21 0 0 0,0 0 0 0 0,0-1 0 0 0,0 1 0 0 0,2 0 0 0 0,-1 0 0 0 0,1 1 0 0 0,0-1 0 0 0,1 1 0 0 0,0 0 0 0 0,1 0 0 0 0,0 0 0 0 0,0 1 0 0 0,13-13 0 0 0,56-51 0 0 0,-67 64 0 0 0,1-1 0 0 0,1 0 0 0 0,0 1 0 0 0,0 0 0 0 0,0 0 0 0 0,1 1 0 0 0,0 0 0 0 0,1 1 0 0 0,0 1 0 0 0,22-9 0 0 0,-12 9 0 0 0,2-2 0 0 0,1 1 0 0 0,-1 2 0 0 0,50-3 0 0 0,-46 6 0 0 0,0 2 0 0 0,0 1 0 0 0,38 8 0 0 0,-55-7 0 0 0,1 1 0 0 0,-1 0 0 0 0,0 0 0 0 0,0 1 0 0 0,0 0 0 0 0,0 1 0 0 0,-1 0 0 0 0,0 1 0 0 0,0 0 0 0 0,-1 1 0 0 0,9 8 0 0 0,-10-10 0 0 0,-6-4 0 0 0,0 0 0 0 0,1 0 0 0 0,-1 0 0 0 0,0 0 0 0 0,0 0 0 0 0,0 0 0 0 0,0 1 0 0 0,0-1 0 0 0,-1 0 0 0 0,1 1 0 0 0,-1 0 0 0 0,0-1 0 0 0,2 6 0 0 0,-2-5 0 0 0,1-1 0 0 0,-1 1 0 0 0,0-1 0 0 0,0 1 0 0 0,1-1 0 0 0,0 1 0 0 0,-1-1 0 0 0,1 0 0 0 0,0 0 0 0 0,0 0 0 0 0,0 0 0 0 0,3 2 0 0 0,-3-3 0 0 0,-1 0 0 0 0,1 1 0 0 0,0-1 0 0 0,-1 1 0 0 0,1-1 0 0 0,-1 1 0 0 0,0-1 0 0 0,0 1 0 0 0,1 0 0 0 0,-1 0 0 0 0,0 0 0 0 0,0 0 0 0 0,-1 0 0 0 0,1 0 0 0 0,0 0 0 0 0,-1 0 0 0 0,1 0 0 0 0,-1 0 0 0 0,1 0 0 0 0,-1 0 0 0 0,0 3 0 0 0,1 7 0 0 0,0 0 0 0 0,1 1 0 0 0,0-1 0 0 0,5 14 0 0 0,-3-13 0 0 0,-1 0 0 0 0,-1 0 0 0 0,0 1 0 0 0,1 17 0 0 0,-5-11 0 0 0,-1 1 0 0 0,0-1 0 0 0,-2 1 0 0 0,0-1 0 0 0,-2-1 0 0 0,0 1 0 0 0,-19 36 0 0 0,15-26 0 0 0,2-10 0 0 0,-20 3 0 0 0,10 4 0 0 0,-7-10 0 0 0,-7 8 0 0 0,31-24 0 0 0,1 1 0 0 0,0 0 0 0 0,-1-1 0 0 0,0 1 0 0 0,1 0 0 0 0,-1-1 0 0 0,0 0 0 0 0,0 0 0 0 0,0 1 0 0 0,0-1 0 0 0,0 0 0 0 0,0 0 0 0 0,0-1 0 0 0,-3 2 0 0 0,-12 5 0 0 0,3 6 0 0 0,12-11 0 0 0,0 0 0 0 0,0 0 0 0 0,0 0 0 0 0,0-1 0 0 0,-1 1 0 0 0,1 0 0 0 0,0-1 0 0 0,-1 0 0 0 0,1 1 0 0 0,-1-1 0 0 0,1 0 0 0 0,-1 0 0 0 0,-3 0 0 0 0,-42 15 0 0 0,28-8 0 0 0,0-1 0 0 0,0-2 0 0 0,-1 0 0 0 0,0 0 0 0 0,-42 1 0 0 0,31-5 0 0 0,24 1 0 0 0,0-2 0 0 0,0 1 0 0 0,0-1 0 0 0,0 0 0 0 0,0-1 0 0 0,0 0 0 0 0,0 0 0 0 0,0 0 0 0 0,0-1 0 0 0,1 0 0 0 0,-1-1 0 0 0,1 0 0 0 0,-1 0 0 0 0,-12-8 0 0 0,-59-51 0 0 0,60 49 0 0 0,-3-1 0 0 0,18 6 0 0 0,0 1 0 0 0,0-1 0 0 0,0 1 0 0 0,1-1 0 0 0,0 0 0 0 0,1 0 0 0 0,-1-1 0 0 0,-1-15 0 0 0,4 21 0 0 0,-1 0 0 0 0,1 1 0 0 0,-1-1 0 0 0,1 0 0 0 0,0 1 0 0 0,0-1 0 0 0,0 0 0 0 0,1 1 0 0 0,-1-1 0 0 0,1 0 0 0 0,-1 1 0 0 0,1-1 0 0 0,0 0 0 0 0,0 1 0 0 0,0-1 0 0 0,1 1 0 0 0,-1 0 0 0 0,0-1 0 0 0,1 1 0 0 0,-1 0 0 0 0,1 0 0 0 0,0 0 0 0 0,0 0 0 0 0,0 0 0 0 0,0 0 0 0 0,0 1 0 0 0,0-1 0 0 0,0 1 0 0 0,1-1 0 0 0,-1 1 0 0 0,5-2 0 0 0,4 0-79 0 0,1 0-1 0 0,0 1 1 0 0,0 0 0 0 0,0 1-1 0 0,0 0 1 0 0,0 1 0 0 0,0 0-1 0 0,0 1 1 0 0,23 5 0 0 0,11 2-4807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58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1645 592 9024 0 0,'-20'-18'4201'0'0,"18"17"-4001"0"0,-40-12 1870 0 0,23 7-658 0 0,10 3-883 0 0,0-1 0 0 0,0-1-1 0 0,1 1 1 0 0,-1-1-1 0 0,1-1 1 0 0,1 0 0 0 0,-1 0-1 0 0,-10-12 1 0 0,12 8-273 0 0,5 8-189 0 0,0 0 1 0 0,0 0-1 0 0,0 0 0 0 0,0 0 1 0 0,-1 0-1 0 0,1 1 1 0 0,-1-1-1 0 0,1 1 0 0 0,-1-1 1 0 0,1 1-1 0 0,-1-1 0 0 0,-3-1 1 0 0,2 0 21 0 0,0-1 0 0 0,0 1 1 0 0,1 0-1 0 0,-1-1 1 0 0,1 1-1 0 0,0-1 1 0 0,0 0-1 0 0,0 0 0 0 0,0 0 1 0 0,1 0-1 0 0,0 0 1 0 0,-1 0-1 0 0,0-8 0 0 0,-6-54 826 0 0,8 60-851 0 0,0 1 1 0 0,1-1-1 0 0,-1 0 0 0 0,1 1 0 0 0,0-1 0 0 0,0 1 0 0 0,1 0 1 0 0,0-1-1 0 0,3-6 0 0 0,-3 9-43 0 0,0 0 1 0 0,0 0 0 0 0,0 0-1 0 0,0 1 1 0 0,1-1-1 0 0,-1 1 1 0 0,1 0-1 0 0,-1 0 1 0 0,1 0-1 0 0,0 0 1 0 0,0 0-1 0 0,0 0 1 0 0,0 1-1 0 0,0-1 1 0 0,1 1-1 0 0,-1 0 1 0 0,6-1 0 0 0,12-3 49 0 0,1 1 1 0 0,0 2 0 0 0,0 0 0 0 0,1 1 0 0 0,-1 2 0 0 0,0 0 0 0 0,0 1 0 0 0,0 1 0 0 0,-1 1-1 0 0,1 1 1 0 0,22 9 0 0 0,-26-8 6 0 0,0 0 0 0 0,-1 2-1 0 0,29 17 1 0 0,-39-21-43 0 0,-1 0 0 0 0,0 0 0 0 0,0 1 0 0 0,-1 0 0 0 0,1 0 0 0 0,-1 1 0 0 0,0-1 0 0 0,-1 1 0 0 0,1 0 0 0 0,4 9 0 0 0,-6-9 12 0 0,0-1 0 0 0,-1 1 0 0 0,0 0 0 0 0,0 0 0 0 0,0 0 0 0 0,-1 0 0 0 0,1 0 0 0 0,-2 0 0 0 0,1 0 0 0 0,-1 0 0 0 0,0 11 0 0 0,1-9 11 0 0,-1-1-1 0 0,0 1 1 0 0,0-1 0 0 0,0 1-1 0 0,-1 0 1 0 0,-1-1 0 0 0,1 0-1 0 0,-1 1 1 0 0,0-1 0 0 0,-1 0-1 0 0,1 0 1 0 0,-2 0 0 0 0,1 0-1 0 0,-1-1 1 0 0,0 1-1 0 0,-6 8 1 0 0,2-8-31 0 0,-22 29 153 0 0,28-33-169 0 0,0 0 1 0 0,0 0-1 0 0,-1-1 1 0 0,1 1-1 0 0,-1 0 0 0 0,1-1 1 0 0,-1 0-1 0 0,0 0 1 0 0,0 1-1 0 0,0-2 1 0 0,0 1-1 0 0,0 0 1 0 0,0 0-1 0 0,0-1 0 0 0,-1 0 1 0 0,-4 2-1 0 0,-25 12 104 0 0,13 2-42 0 0,15-12-47 0 0,0-1 0 0 0,0 0 0 0 0,0 0 0 0 0,0 0-1 0 0,0-1 1 0 0,-1 0 0 0 0,-7 4 0 0 0,-30 11 41 0 0,27-10-15 0 0,-1 0 0 0 0,-1-1 1 0 0,1-1-1 0 0,-1-1 0 0 0,0 0 0 0 0,-1-1 0 0 0,-33 2 0 0 0,51-6-46 0 0,-3 1-1 0 0,0-1 0 0 0,0 0 0 0 0,0 1 0 0 0,0-1 0 0 0,0-1 0 0 0,0 1 1 0 0,0-1-1 0 0,0 1 0 0 0,0-1 0 0 0,0 0 0 0 0,0 0 0 0 0,1-1 0 0 0,-1 1 0 0 0,0-1 1 0 0,1 0-1 0 0,-1 0 0 0 0,1 0 0 0 0,0 0 0 0 0,0-1 0 0 0,-4-2 0 0 0,-10-20-33 0 0,0 14 34 0 0,15 10-5 0 0,0 1 0 0 0,1-2 0 0 0,-1 1 0 0 0,0 0 0 0 0,0 0 0 0 0,1 0 0 0 0,-1-1 0 0 0,1 1 0 0 0,-1-1-1 0 0,1 0 1 0 0,0 1 0 0 0,-1-1 0 0 0,1 0 0 0 0,0 0 0 0 0,0 1 0 0 0,0-1 0 0 0,-1-4 0 0 0,-21-37 19 0 0,20 38-26 0 0,0 0 0 0 0,0 0 0 0 0,0-1 0 0 0,0 1 0 0 0,1-1 1 0 0,-3-8-1 0 0,1-2-15 0 0,-1 2 6 0 0,2 0 1 0 0,0 0-1 0 0,0 0 1 0 0,1 0-1 0 0,0-16 1 0 0,2 19 17 0 0,1 2 0 0 0,1-1 0 0 0,-1 0 0 0 0,1 0 0 0 0,1 0 0 0 0,0 1 0 0 0,0-1 0 0 0,1 1 0 0 0,0 0 0 0 0,1 0 0 0 0,0 0 0 0 0,9-12 0 0 0,-1 5 3 0 0,0 0-1 0 0,2 1 1 0 0,-1 1-1 0 0,32-23 0 0 0,-44 35-2 0 0,0 1 0 0 0,0-1 0 0 0,0 1 0 0 0,0-1 0 0 0,0 1 0 0 0,0 0-1 0 0,1 0 1 0 0,-1 0 0 0 0,0 0 0 0 0,1 1 0 0 0,2-1 0 0 0,11-7 5 0 0,-4-6 1 0 0,-10 12-8 0 0,-1 0-1 0 0,1 1 1 0 0,-1-1 0 0 0,1 0-1 0 0,0 1 1 0 0,-1-1 0 0 0,1 1 0 0 0,0 0-1 0 0,0 0 1 0 0,0 0 0 0 0,0 0-1 0 0,0 0 1 0 0,4-1 0 0 0,-4 1 0 0 0,0 0 0 0 0,0 1 0 0 0,0-1 1 0 0,1 0-1 0 0,-1-1 0 0 0,0 1 0 0 0,0 0 0 0 0,-1 0 1 0 0,1-1-1 0 0,3-2 0 0 0,-3 2 0 0 0,0 0-1 0 0,0 0 1 0 0,1 0 0 0 0,-1 1-1 0 0,0-1 1 0 0,1 1-1 0 0,-1 0 1 0 0,1-1 0 0 0,-1 1-1 0 0,5-1 1 0 0,15-4 9 0 0,1 0 1 0 0,0 2 0 0 0,1 0 0 0 0,-1 1 0 0 0,0 2-1 0 0,1 0 1 0 0,0 2 0 0 0,-1 0 0 0 0,0 2-1 0 0,1 0 1 0 0,-1 2 0 0 0,0 1 0 0 0,30 11-1 0 0,-45-13 9 0 0,0-1 0 0 0,0 2-1 0 0,-1-1 1 0 0,1 1 0 0 0,-1 1-1 0 0,0-1 1 0 0,0 1 0 0 0,-1 0-1 0 0,0 1 1 0 0,0-1 0 0 0,0 1-1 0 0,-1 0 1 0 0,0 1 0 0 0,0-1-1 0 0,-1 1 1 0 0,0 0 0 0 0,0 0-1 0 0,-1 1 1 0 0,0-1 0 0 0,-1 1-1 0 0,0-1 1 0 0,0 1 0 0 0,-1 0-1 0 0,0 0 1 0 0,0 0 0 0 0,-1 11-1 0 0,0 2 34 0 0,1-16-36 0 0,0 1 0 0 0,-1-1 1 0 0,0 1-1 0 0,0-1 0 0 0,-1 1 0 0 0,0-1 1 0 0,0 0-1 0 0,0 1 0 0 0,-1-1 0 0 0,0 0 1 0 0,0 0-1 0 0,-1 0 0 0 0,1 0 0 0 0,-1 0 1 0 0,-1-1-1 0 0,1 1 0 0 0,-5 4 0 0 0,-3 3 8 0 0,0-2 1 0 0,-1 1-1 0 0,-1-2 0 0 0,0 1 0 0 0,0-2 0 0 0,-1 0 0 0 0,0 0 0 0 0,-1-2 1 0 0,-23 10-1 0 0,26-13-4 0 0,0-2 0 0 0,-1 1 0 0 0,1-2-1 0 0,0 0 1 0 0,-23 0 0 0 0,29-1-12 0 0,1-1 1 0 0,0 0-1 0 0,-1 0 0 0 0,1 0 0 0 0,0 0 0 0 0,0-1 0 0 0,0 0 0 0 0,0 0 0 0 0,0 0 0 0 0,1-1 0 0 0,-1 1 1 0 0,1-1-1 0 0,-1 0 0 0 0,1 0 0 0 0,0-1 0 0 0,-7-7 0 0 0,-17-21-5 0 0,14 18 29 0 0,1-1 0 0 0,-22-34 0 0 0,-12-33 2 0 0,33 57-26 0 0,12 20-6 0 0,-1 1 0 0 0,0-1 0 0 0,1 1-1 0 0,0-1 1 0 0,0 0 0 0 0,1 0 0 0 0,-1 0-1 0 0,1 0 1 0 0,0 0 0 0 0,0 0 0 0 0,0-10 0 0 0,-2-33 5 0 0,2 40-5 0 0,-1 0-1 0 0,2-1 1 0 0,-1 1 0 0 0,1-1-1 0 0,0 1 1 0 0,1 0-1 0 0,0-1 1 0 0,0 1 0 0 0,1 0-1 0 0,0-1 1 0 0,6-12-1 0 0,2-3-11 0 0,-10 22 9 0 0,1 0 1 0 0,-1 1-1 0 0,1-1 1 0 0,0 0-1 0 0,-1 1 1 0 0,1-1-1 0 0,0 0 1 0 0,0 1-1 0 0,0-1 0 0 0,1 1 1 0 0,-1 0-1 0 0,0-1 1 0 0,0 1-1 0 0,1 0 1 0 0,-1 0-1 0 0,1 0 1 0 0,-1 0-1 0 0,1 0 1 0 0,2-2-1 0 0,34-19-7 0 0,-26 14 2 0 0,1 0 0 0 0,-1 2 0 0 0,1-1-1 0 0,1 2 1 0 0,16-6 0 0 0,-1 3 4 0 0,0 2-1 0 0,0 1 1 0 0,0 1 0 0 0,36 0 0 0 0,-1 3-1 0 0,-40-1 5 0 0,1 1 0 0 0,-1 2 0 0 0,1 0 0 0 0,-1 1 0 0 0,1 2 0 0 0,34 9 0 0 0,-19-1-2 0 0,-32-10 1 0 0,1 0 0 0 0,-1 0 0 0 0,0 1 1 0 0,1 0-1 0 0,-2 1 0 0 0,1 0 0 0 0,0 0 0 0 0,-1 1 1 0 0,1 0-1 0 0,8 8 0 0 0,-3-2 21 0 0,-1-1 0 0 0,2-1 1 0 0,25 14-1 0 0,-24-14 26 0 0,0 0 0 0 0,25 19 0 0 0,-36-24-41 0 0,0 0-1 0 0,0 1 1 0 0,0-1-1 0 0,0 1 1 0 0,-1 0-1 0 0,0-1 0 0 0,0 1 1 0 0,0 1-1 0 0,0-1 1 0 0,-1 0-1 0 0,0 1 1 0 0,2 7-1 0 0,-3-10 0 0 0,0-1-1 0 0,0 1 0 0 0,0 0 1 0 0,0-1-1 0 0,0 1 0 0 0,1-1 0 0 0,-1 0 1 0 0,1 1-1 0 0,0-1 0 0 0,2 3 1 0 0,-2-4 0 0 0,-1 1 1 0 0,1-1 0 0 0,-1 1-1 0 0,0 0 1 0 0,0 0 0 0 0,0-1-1 0 0,0 1 1 0 0,0 0 0 0 0,0 0-1 0 0,0 0 1 0 0,0 0 0 0 0,-1 0 0 0 0,1 0-1 0 0,-1 1 1 0 0,1-1 0 0 0,-1 0-1 0 0,0 3 1 0 0,9 76 129 0 0,-9-76-136 0 0,0-1 0 0 0,0 1 0 0 0,0 0 0 0 0,-1 0 0 0 0,1 0 0 0 0,-1-1 0 0 0,0 1 0 0 0,-1 0 0 0 0,1-1 0 0 0,-1 1 0 0 0,0-1 0 0 0,0 0 0 0 0,0 1 0 0 0,-1-1 0 0 0,1 0 0 0 0,-1 0 0 0 0,0-1 0 0 0,0 1 0 0 0,-1-1 0 0 0,1 1 0 0 0,-5 3 0 0 0,-15 14 0 0 0,19-16 0 0 0,0-1 0 0 0,0 1 0 0 0,-1-1 0 0 0,0 0 0 0 0,1-1 0 0 0,-1 1 0 0 0,0-1 0 0 0,-1 0 0 0 0,-9 4 0 0 0,-43 17 0 0 0,43-17 0 0 0,0 0 0 0 0,-27 7 0 0 0,18-9 0 0 0,0-1 0 0 0,0-2 0 0 0,0 0 0 0 0,-1-1 0 0 0,-45-5 0 0 0,60 1 0 0 0,1 0 0 0 0,0 0 0 0 0,-1-1 0 0 0,1 0 0 0 0,1 0 0 0 0,-1-1 0 0 0,1 0 0 0 0,-1-1 0 0 0,2 0 0 0 0,-1 0 0 0 0,-13-15 0 0 0,18 16 0 0 0,0 0 0 0 0,0-1 0 0 0,0 1 0 0 0,1 0 0 0 0,0-1 0 0 0,0 0 0 0 0,0 0 0 0 0,1 1 0 0 0,0-1 0 0 0,0 0 0 0 0,1 0 0 0 0,-1 0 0 0 0,1 0 0 0 0,0 0 0 0 0,2-11 0 0 0,-1-2 0 0 0,1 13 0 0 0,0-1 0 0 0,0 1 0 0 0,0 0 0 0 0,1 0 0 0 0,0 0 0 0 0,0 0 0 0 0,0 0 0 0 0,1 1 0 0 0,7-9 0 0 0,0-1 0 0 0,-10 14 0 0 0,0 0 0 0 0,0-1 0 0 0,0 1 0 0 0,0 0 0 0 0,0 0 0 0 0,1-1 0 0 0,-1 1 0 0 0,1 0 0 0 0,-1 0 0 0 0,1 1 0 0 0,-1-1 0 0 0,1 0 0 0 0,-1 0 0 0 0,1 1 0 0 0,0-1 0 0 0,-1 1 0 0 0,3-1 0 0 0,13-6 0 0 0,-3-10 0 0 0,-11 13 0 0 0,0 1 0 0 0,0 0 0 0 0,0-1 0 0 0,0 1 0 0 0,1 1 0 0 0,-1-1 0 0 0,1 0 0 0 0,-1 1 0 0 0,7-3 0 0 0,52-19 0 0 0,-48 16 0 0 0,1 2 0 0 0,0-1 0 0 0,0 2 0 0 0,0 0 0 0 0,1 0 0 0 0,0 2 0 0 0,25-4 0 0 0,125-1 0 0 0,-130 8 0 0 0,0 1 0 0 0,-1 2 0 0 0,0 1 0 0 0,46 12 0 0 0,-30-5 0 0 0,-34-8 0 0 0,0 1 0 0 0,0 0 0 0 0,0 1 0 0 0,0 0 0 0 0,-1 2 0 0 0,30 15 0 0 0,-35-13 0 0 0,-6-5 0 0 0,1 0 0 0 0,-1 0 0 0 0,1 0 0 0 0,0-1 0 0 0,10 5 0 0 0,-14-7 0 0 0,1 0 0 0 0,-1 0 0 0 0,1 0 0 0 0,-1 1 0 0 0,1 0 0 0 0,-1-1 0 0 0,0 1 0 0 0,0 0 0 0 0,0 0 0 0 0,0 0 0 0 0,2 2 0 0 0,12 13 0 0 0,4-2 0 0 0,-12-9 0 0 0,1 0 0 0 0,-1 1 0 0 0,0 0 0 0 0,-1 0 0 0 0,0 0 0 0 0,0 1 0 0 0,0 0 0 0 0,9 17 0 0 0,-6-9 0 0 0,-7-12 0 0 0,0 0 0 0 0,0 1 0 0 0,0-1 0 0 0,-1 1 0 0 0,1-1 0 0 0,-1 1 0 0 0,-1 0 0 0 0,1 0 0 0 0,0 0 0 0 0,-1 0 0 0 0,1 6 0 0 0,2 17 0 0 0,-3-22 0 0 0,1 0 0 0 0,-1-1 0 0 0,-1 1 0 0 0,1 0 0 0 0,-1 0 0 0 0,0 0 0 0 0,0 0 0 0 0,-2 6 0 0 0,0 2 0 0 0,1-7 0 0 0,0 0 0 0 0,0 0 0 0 0,-1-1 0 0 0,0 1 0 0 0,0-1 0 0 0,0 1 0 0 0,-1-1 0 0 0,0 0 0 0 0,0 0 0 0 0,-1 0 0 0 0,-7 10 0 0 0,-18 18 0 0 0,9-9 0 0 0,-1 0 0 0 0,-35 31 0 0 0,45-47 0 0 0,4-2 0 0 0,-1-1 0 0 0,0 0 0 0 0,0 0 0 0 0,0-1 0 0 0,-1 0 0 0 0,-8 4 0 0 0,12-7 0 0 0,-10 4 0 0 0,0 0 0 0 0,-1-1 0 0 0,1-1 0 0 0,-1 0 0 0 0,0-1 0 0 0,1-1 0 0 0,-1-1 0 0 0,-1 0 0 0 0,1-1 0 0 0,-16-1 0 0 0,25-1 0 0 0,1 0 0 0 0,0 0 0 0 0,0-1 0 0 0,0 0 0 0 0,0 0 0 0 0,0 0 0 0 0,0-1 0 0 0,1 1 0 0 0,-10-10 0 0 0,-10-6 0 0 0,8 5 0 0 0,1 0 0 0 0,-15-19 0 0 0,-7-5 0 0 0,21 22 0 0 0,1 0 0 0 0,0-2 0 0 0,2 0 0 0 0,0 0 0 0 0,-23-40 0 0 0,30 43 0 0 0,0-1 0 0 0,1 1 0 0 0,1-1 0 0 0,0 0 0 0 0,1 0 0 0 0,1 0 0 0 0,0-1 0 0 0,1 0 0 0 0,1-18 0 0 0,0 12 0 0 0,0 15 0 0 0,1 0 0 0 0,-1 0 0 0 0,1 0 0 0 0,1-1 0 0 0,-1 1 0 0 0,2 0 0 0 0,-1 1 0 0 0,1-1 0 0 0,0 0 0 0 0,5-12 0 0 0,38-26 0 0 0,-16 20 0 0 0,-19 16 0 0 0,32-27 0 0 0,-29 27 0 0 0,-5 4 0 0 0,0 0 0 0 0,1 1 0 0 0,0-1 0 0 0,1 2 0 0 0,-1-1 0 0 0,12-3 0 0 0,18-4 0 0 0,0 1 0 0 0,1 2 0 0 0,0 2 0 0 0,1 2 0 0 0,61-1 0 0 0,-40 9 0 0 0,0 2 0 0 0,0 3 0 0 0,-1 3 0 0 0,74 23 0 0 0,-124-30 0 0 0,-1 0 0 0 0,1 1 0 0 0,-1 0 0 0 0,0 1 0 0 0,12 8 0 0 0,6 4 0 0 0,-19-12 0 0 0,0 0 0 0 0,-1 1 0 0 0,1 0 0 0 0,-1 0 0 0 0,-1 1 0 0 0,1 0 0 0 0,-2 0 0 0 0,1 1 0 0 0,-1-1 0 0 0,0 2 0 0 0,-1-1 0 0 0,0 1 0 0 0,6 16 0 0 0,2 5 0 0 0,-1-17 0 0 0,1 5 0 0 0,-10 21 0 0 0,-3-37 0 0 0,0 18 0 0 0,0 0 0 0 0,-1 1 0 0 0,-1-1 0 0 0,-1 0 0 0 0,0 0 0 0 0,-12 35 0 0 0,-5-12 0 0 0,-2-1 0 0 0,-1-1 0 0 0,-36 48 0 0 0,51-81 0 0 0,-1 1 0 0 0,0-1 0 0 0,-18 15 0 0 0,-19 17 0 0 0,35-30 0 0 0,-1 0 0 0 0,0 0 0 0 0,-15 9 0 0 0,10-8 0 0 0,5-6 0 0 0,0 0 0 0 0,-1-1 0 0 0,1-1 0 0 0,-1 0 0 0 0,0 0 0 0 0,0-2 0 0 0,0 0 0 0 0,-20 1 0 0 0,3 1 0 0 0,23-2 0 0 0,0 0 0 0 0,-1-1 0 0 0,1 0 0 0 0,-1-1 0 0 0,1 0 0 0 0,-1 0 0 0 0,1 0 0 0 0,0-1 0 0 0,-1 0 0 0 0,1 0 0 0 0,0-1 0 0 0,-1 0 0 0 0,-10-5 0 0 0,-4-9 0 0 0,0-1 0 0 0,2-1 0 0 0,0 0 0 0 0,1-2 0 0 0,0 0 0 0 0,2-2 0 0 0,1 1 0 0 0,0-2 0 0 0,2 0 0 0 0,1-1 0 0 0,0-1 0 0 0,-11-33 0 0 0,15 31 0 0 0,-11-51 0 0 0,18 68 0 0 0,1 0 0 0 0,0 0 0 0 0,1-1 0 0 0,0 1 0 0 0,0 0 0 0 0,1-1 0 0 0,0 1 0 0 0,5-17 0 0 0,-2 10 0 0 0,-2 11 0 0 0,-1 1 0 0 0,1 0 0 0 0,-1-1 0 0 0,1 1 0 0 0,1 0 0 0 0,4-8 0 0 0,11-9 0 0 0,0 1 0 0 0,1 1 0 0 0,1 1 0 0 0,1 0 0 0 0,1 2 0 0 0,1 1 0 0 0,0 0 0 0 0,1 2 0 0 0,0 1 0 0 0,1 0 0 0 0,0 2 0 0 0,1 1 0 0 0,50-12 0 0 0,-26 11 0 0 0,1 3 0 0 0,0 2 0 0 0,0 2 0 0 0,0 2 0 0 0,0 3 0 0 0,98 13 0 0 0,-126-9 0 0 0,-1 1 0 0 0,-1 1 0 0 0,29 13 0 0 0,-24-9 0 0 0,-23-10 0 0 0,-1 0 0 0 0,0 1 0 0 0,0-1 0 0 0,1 0 0 0 0,-1 1 0 0 0,0-1 0 0 0,0 1 0 0 0,0 0 0 0 0,0-1 0 0 0,-1 1 0 0 0,4 4 0 0 0,10 10 0 0 0,2-8 0 0 0,-14-8 0 0 0,-1 1 0 0 0,0 0 0 0 0,1 0 0 0 0,-1 0 0 0 0,0 0 0 0 0,0 0 0 0 0,1 1 0 0 0,-1-1 0 0 0,0 1 0 0 0,0-1 0 0 0,0 1 0 0 0,-1 0 0 0 0,1 0 0 0 0,0-1 0 0 0,1 4 0 0 0,11 16 0 0 0,-11-18 0 0 0,-1 0 0 0 0,1 1 0 0 0,-1-1 0 0 0,0 1 0 0 0,0-1 0 0 0,-1 1 0 0 0,1-1 0 0 0,-1 1 0 0 0,1 0 0 0 0,-1 0 0 0 0,0 0 0 0 0,0 4 0 0 0,-1-5 0 0 0,0 0 0 0 0,0-1 0 0 0,0 1 0 0 0,1-1 0 0 0,-1 1 0 0 0,1-1 0 0 0,-1 1 0 0 0,1-1 0 0 0,0 0 0 0 0,2 4 0 0 0,-2-3 0 0 0,0-1 0 0 0,0 1 0 0 0,0 0 0 0 0,0 0 0 0 0,-1-1 0 0 0,1 1 0 0 0,-1 0 0 0 0,1 0 0 0 0,-1 0 0 0 0,0 4 0 0 0,0 15 0 0 0,2-13 0 0 0,-1 1 0 0 0,-1-1 0 0 0,0 1 0 0 0,0 0 0 0 0,-1-1 0 0 0,0 1 0 0 0,-1-1 0 0 0,0 1 0 0 0,-1-1 0 0 0,0 0 0 0 0,-4 10 0 0 0,-23 25 0 0 0,13-17 0 0 0,-2 0 0 0 0,-35 39 0 0 0,29-40 0 0 0,20-19 0 0 0,-1-1 0 0 0,0 0 0 0 0,-1 0 0 0 0,1-1 0 0 0,-13 9 0 0 0,-15 8 0 0 0,23-14 0 0 0,0 0 0 0 0,0 0 0 0 0,-1-1 0 0 0,0-1 0 0 0,0 0 0 0 0,0-1 0 0 0,-1 0 0 0 0,0-1 0 0 0,0 0 0 0 0,0-1 0 0 0,-22 2 0 0 0,30-4 0 0 0,4-1 0 0 0,0 0 0 0 0,1 1 0 0 0,-1-1 0 0 0,0 0 0 0 0,0 0 0 0 0,0 0 0 0 0,0 0 0 0 0,0 0 0 0 0,0 0 0 0 0,0 0 0 0 0,0 0 0 0 0,0 0 0 0 0,0 0 0 0 0,1 0 0 0 0,-1-1 0 0 0,0 1 0 0 0,0 0 0 0 0,0-1 0 0 0,0 1 0 0 0,0-1 0 0 0,1 1 0 0 0,-1-1 0 0 0,0 1 0 0 0,0-1 0 0 0,1 1 0 0 0,-1-1 0 0 0,0 0 0 0 0,1 0 0 0 0,-1 1 0 0 0,1-1 0 0 0,-1 0 0 0 0,1 0 0 0 0,-1 1 0 0 0,1-1 0 0 0,-1-1 0 0 0,0-1 0 0 0,0 1 0 0 0,0 0 0 0 0,0 0 0 0 0,0 0 0 0 0,0 0 0 0 0,0 0 0 0 0,-1 0 0 0 0,1 0 0 0 0,-1 0 0 0 0,1 1 0 0 0,-1-1 0 0 0,0 1 0 0 0,0-1 0 0 0,0 1 0 0 0,0-1 0 0 0,-3-1 0 0 0,1 1 0 0 0,1 0 0 0 0,-1-1 0 0 0,0 0 0 0 0,1 0 0 0 0,0 0 0 0 0,0 0 0 0 0,-5-6 0 0 0,-70-120 0 0 0,72 114 0 0 0,0 0 0 0 0,1-1 0 0 0,1 0 0 0 0,0 0 0 0 0,1-1 0 0 0,1 1 0 0 0,1-1 0 0 0,0 1 0 0 0,2-26 0 0 0,-1 31 0 0 0,1 6 0 0 0,1-1 0 0 0,-1 1 0 0 0,1 0 0 0 0,0 0 0 0 0,0 0 0 0 0,0 0 0 0 0,0 1 0 0 0,1-1 0 0 0,0 1 0 0 0,0-1 0 0 0,5-4 0 0 0,40-46 0 0 0,-43 50 0 0 0,62-52 0 0 0,-21 19 0 0 0,-37 31 0 0 0,-1 1 0 0 0,1 0 0 0 0,0 0 0 0 0,1 1 0 0 0,-1 0 0 0 0,1 0 0 0 0,0 1 0 0 0,0 0 0 0 0,13-2 0 0 0,15-2 0 0 0,47-5 0 0 0,-31 6 0 0 0,-29 5 0 0 0,-1 1 0 0 0,1 1 0 0 0,0 1 0 0 0,0 1 0 0 0,-1 2 0 0 0,1 0 0 0 0,-1 2 0 0 0,27 9 0 0 0,-38-10 0 0 0,-1 1 0 0 0,0 0 0 0 0,19 13 0 0 0,-15-9 0 0 0,-11-8 0 0 0,0 1 0 0 0,0 0 0 0 0,0 0 0 0 0,0 0 0 0 0,-1 1 0 0 0,1 0 0 0 0,-1 0 0 0 0,5 5 0 0 0,6 6 0 0 0,51 46 0 0 0,-60-51 0 0 0,0 0 0 0 0,-1 1 0 0 0,0-1 0 0 0,-1 1 0 0 0,5 21 0 0 0,0-6 0 0 0,-6-14 0 0 0,0 0 0 0 0,0 0 0 0 0,-2 0 0 0 0,1 0 0 0 0,-2 1 0 0 0,0-1 0 0 0,0 0 0 0 0,-1 0 0 0 0,0 1 0 0 0,-1-1 0 0 0,-1 0 0 0 0,0 0 0 0 0,0-1 0 0 0,-1 1 0 0 0,-7 13 0 0 0,2-8 0 0 0,-32 48 0 0 0,17-46 0 0 0,2 7 0 0 0,15-17 0 0 0,0-1 0 0 0,-1 1 0 0 0,0-1 0 0 0,0-1 0 0 0,-1 0 0 0 0,0 0 0 0 0,-12 7 0 0 0,10-8 0 0 0,1 1 0 0 0,-1-2 0 0 0,0 1 0 0 0,-17 4 0 0 0,25-9 0 0 0,0 0 0 0 0,-1 0 0 0 0,1-1 0 0 0,0 1 0 0 0,-1-1 0 0 0,1 0 0 0 0,-1 0 0 0 0,1 0 0 0 0,-1 0 0 0 0,1 0 0 0 0,0-1 0 0 0,-1 0 0 0 0,1 0 0 0 0,0 0 0 0 0,-1 0 0 0 0,1 0 0 0 0,-5-3 0 0 0,4 2 0 0 0,0-1 0 0 0,0 1 0 0 0,1-1 0 0 0,-1 1 0 0 0,1-1 0 0 0,0 0 0 0 0,0-1 0 0 0,0 1 0 0 0,0 0 0 0 0,-4-8 0 0 0,-3-3 0 0 0,-13-8 0 0 0,-14-41 0 0 0,29 49 0 0 0,1 0 0 0 0,0-1 0 0 0,1 0 0 0 0,1 0 0 0 0,0-1 0 0 0,1 1 0 0 0,1-1 0 0 0,0 0 0 0 0,1 0 0 0 0,0-27 0 0 0,2 38 0 0 0,0-1 0 0 0,1 1 0 0 0,-1 0 0 0 0,1 0 0 0 0,0-1 0 0 0,0 1 0 0 0,1 0 0 0 0,-1 0 0 0 0,1 0 0 0 0,0 1 0 0 0,1-1 0 0 0,5-9 0 0 0,5 4 0 0 0,-12 9 0 0 0,1 0 0 0 0,0-1 0 0 0,-1 1 0 0 0,0 0 0 0 0,1-1 0 0 0,-1 1 0 0 0,0-1 0 0 0,0 0 0 0 0,1 1 0 0 0,-1-1 0 0 0,0 0 0 0 0,0-2 0 0 0,3-2 0 0 0,0 1 0 0 0,0 0 0 0 0,1 0 0 0 0,0 0 0 0 0,-1 1 0 0 0,1-1 0 0 0,1 1 0 0 0,-1 0 0 0 0,7-3 0 0 0,7-6 0 0 0,0 1 0 0 0,1 1 0 0 0,42-17 0 0 0,-45 23 0 0 0,-1 0 0 0 0,1 1 0 0 0,0 1 0 0 0,0 0 0 0 0,33 0 0 0 0,-42 3 0 0 0,7-1 0 0 0,0 1 0 0 0,0 0 0 0 0,0 1 0 0 0,0 1 0 0 0,0 0 0 0 0,0 1 0 0 0,-1 1 0 0 0,24 8 0 0 0,-8 1 0 0 0,-26-12 0 0 0,0 1 0 0 0,0 0 0 0 0,-1-1 0 0 0,1 1 0 0 0,0 0 0 0 0,-1 1 0 0 0,0-1 0 0 0,0 1 0 0 0,6 5 0 0 0,11 6 0 0 0,-11-10 0 0 0,-1 1 0 0 0,-1 1 0 0 0,1 0 0 0 0,8 8 0 0 0,-9-4 0 0 0,-1 0 0 0 0,0 0 0 0 0,0 1 0 0 0,-1-1 0 0 0,-1 1 0 0 0,7 21 0 0 0,13 34 0 0 0,-20-58 0 0 0,-2 1 0 0 0,1 0 0 0 0,-1 0 0 0 0,-1 0 0 0 0,1 0 0 0 0,-2 0 0 0 0,1 0 0 0 0,-1 0 0 0 0,0 1 0 0 0,-3 12 0 0 0,-19 81 0 0 0,22-102 0 0 0,-4 15 0 0 0,3-7 0 0 0,-1-1 0 0 0,0 0 0 0 0,0 0 0 0 0,-1 0 0 0 0,0 0 0 0 0,0 0 0 0 0,-1 0 0 0 0,0-1 0 0 0,0 0 0 0 0,-1 1 0 0 0,0-2 0 0 0,-10 12 0 0 0,-11 3 0 0 0,22-17 0 0 0,0 0 0 0 0,0 0 0 0 0,-1-1 0 0 0,1 1 0 0 0,-1-1 0 0 0,0 0 0 0 0,0 0 0 0 0,0 0 0 0 0,0-1 0 0 0,-1 0 0 0 0,1 0 0 0 0,-1-1 0 0 0,1 1 0 0 0,-1-1 0 0 0,-11 1 0 0 0,11-2 0 0 0,0-1 0 0 0,0 1 0 0 0,-1-1 0 0 0,1 0 0 0 0,0-1 0 0 0,0 1 0 0 0,0-1 0 0 0,0-1 0 0 0,1 1 0 0 0,-1-1 0 0 0,0 0 0 0 0,1 0 0 0 0,0 0 0 0 0,0-1 0 0 0,0 0 0 0 0,0 0 0 0 0,1 0 0 0 0,-1-1 0 0 0,-3-5 0 0 0,-4-5 0 0 0,2-2 0 0 0,0 0 0 0 0,0 0 0 0 0,-11-32 0 0 0,18 42 0 0 0,0-1 0 0 0,0 0 0 0 0,1 1 0 0 0,1-1 0 0 0,-1 0 0 0 0,1 0 0 0 0,0-1 0 0 0,1 1 0 0 0,0 0 0 0 0,0 0 0 0 0,1 0 0 0 0,0 0 0 0 0,1 0 0 0 0,-1 0 0 0 0,1 0 0 0 0,1 0 0 0 0,0 1 0 0 0,0-1 0 0 0,0 1 0 0 0,1 0 0 0 0,0 0 0 0 0,0 0 0 0 0,1 0 0 0 0,0 1 0 0 0,8-9 0 0 0,-3 3 0 0 0,1 0 0 0 0,1 1 0 0 0,0 0 0 0 0,1 0 0 0 0,0 1 0 0 0,0 1 0 0 0,28-14 0 0 0,-16 4 0 0 0,-24 17 0 0 0,1 0 0 0 0,0 1 0 0 0,0-1 0 0 0,0 0 0 0 0,0 1 0 0 0,0 0 0 0 0,0-1 0 0 0,0 1 0 0 0,0 0 0 0 0,0 0 0 0 0,0 0 0 0 0,1 0 0 0 0,-1 1 0 0 0,0-1 0 0 0,1 0 0 0 0,2 1 0 0 0,17-6 0 0 0,-9 3 0 0 0,-1 0 0 0 0,1 0 0 0 0,0 1 0 0 0,14 0 0 0 0,11-1 0 0 0,-27 2 0 0 0,-1-1 0 0 0,1 2 0 0 0,0 0 0 0 0,-1 0 0 0 0,15 2 0 0 0,-4 2 0 0 0,-14-3 0 0 0,-1 0 0 0 0,1 0 0 0 0,0 1 0 0 0,-1 0 0 0 0,1 0 0 0 0,-1 0 0 0 0,0 1 0 0 0,1 0 0 0 0,-1 0 0 0 0,-1 1 0 0 0,1 0 0 0 0,6 5 0 0 0,-1 0 0 0 0,-4-4 0 0 0,-1 0 0 0 0,0 0 0 0 0,0 0 0 0 0,0 1 0 0 0,-1-1 0 0 0,0 1 0 0 0,0 1 0 0 0,0-1 0 0 0,-1 1 0 0 0,0 0 0 0 0,-1 0 0 0 0,5 11 0 0 0,9 31 0 0 0,-12-38 0 0 0,-1 0 0 0 0,0 0 0 0 0,3 19 0 0 0,-3 6 0 0 0,-2 0 0 0 0,-2 0 0 0 0,-6 50 0 0 0,3-67 0 0 0,-2 1 0 0 0,-1-1 0 0 0,-1 0 0 0 0,-8 18 0 0 0,-14 41 0 0 0,27-70 0 0 0,0-1 0 0 0,0 1 0 0 0,-1-1 0 0 0,0 0 0 0 0,-1 0 0 0 0,1 0 0 0 0,-1-1 0 0 0,0 1 0 0 0,-1-1 0 0 0,0 0 0 0 0,0 0 0 0 0,0 0 0 0 0,-7 5 0 0 0,8-6 0 0 0,-1-1 0 0 0,1 1 0 0 0,1 1 0 0 0,-1-1 0 0 0,-4 11 0 0 0,6-12 0 0 0,0 0 0 0 0,0 0 0 0 0,0 0 0 0 0,-1 0 0 0 0,0 0 0 0 0,1 0 0 0 0,-1-1 0 0 0,0 0 0 0 0,-1 1 0 0 0,1-1 0 0 0,-1 0 0 0 0,-4 3 0 0 0,-12 3 0 0 0,17-7 0 0 0,1-1 0 0 0,-1 1 0 0 0,1-1 0 0 0,-1 0 0 0 0,0 0 0 0 0,1 0 0 0 0,-1-1 0 0 0,0 1 0 0 0,0 0 0 0 0,0-1 0 0 0,0 0 0 0 0,1 0 0 0 0,-1 0 0 0 0,0 0 0 0 0,-5-1 0 0 0,7 1 0 0 0,0-1 0 0 0,0 0 0 0 0,0 0 0 0 0,0 1 0 0 0,0-1 0 0 0,0 0 0 0 0,0 0 0 0 0,0 0 0 0 0,0 0 0 0 0,1 0 0 0 0,-1 0 0 0 0,0 0 0 0 0,1 0 0 0 0,-1 0 0 0 0,1 0 0 0 0,-1 0 0 0 0,1-1 0 0 0,-1 1 0 0 0,1 0 0 0 0,-1-2 0 0 0,-6-34 0 0 0,5 25 0 0 0,-4-29 0 0 0,1-71 0 0 0,5 106 0 0 0,0-1 0 0 0,0 1 0 0 0,0 0 0 0 0,1 0 0 0 0,0-1 0 0 0,0 1 0 0 0,0 0 0 0 0,1 0 0 0 0,0 0 0 0 0,0 0 0 0 0,1 1 0 0 0,-1-1 0 0 0,1 1 0 0 0,1-1 0 0 0,-1 1 0 0 0,1 0 0 0 0,4-5 0 0 0,91-113 0 0 0,-98 121 0 0 0,1 0 0 0 0,0 1 0 0 0,0-1 0 0 0,-1 1 0 0 0,1-1 0 0 0,0 1 0 0 0,0 0 0 0 0,0 0 0 0 0,0 0 0 0 0,0 0 0 0 0,1 0 0 0 0,-1 0 0 0 0,0 0 0 0 0,0 1 0 0 0,5-1 0 0 0,4-2 0 0 0,-1-1 0 0 0,0 0 0 0 0,1 0 0 0 0,-1 1 0 0 0,1 0 0 0 0,0 0 0 0 0,0 2 0 0 0,0-1 0 0 0,0 1 0 0 0,0 1 0 0 0,0 0 0 0 0,0 1 0 0 0,0 0 0 0 0,0 0 0 0 0,0 1 0 0 0,0 1 0 0 0,0 0 0 0 0,18 7 0 0 0,-28-9 0 0 0,-1-1 0 0 0,1 0 0 0 0,-1 0 0 0 0,1 1 0 0 0,-1-1 0 0 0,1 1 0 0 0,-1-1 0 0 0,0 0 0 0 0,1 1 0 0 0,-1-1 0 0 0,0 1 0 0 0,1-1 0 0 0,-1 1 0 0 0,0-1 0 0 0,1 1 0 0 0,-1-1 0 0 0,0 1 0 0 0,0-1 0 0 0,0 1 0 0 0,1-1 0 0 0,-1 1 0 0 0,0-1 0 0 0,0 1 0 0 0,0 0 0 0 0,0 1 0 0 0,1 1 0 0 0,0-1 0 0 0,-1 0 0 0 0,1 0 0 0 0,0 0 0 0 0,0 0 0 0 0,0 0 0 0 0,1 0 0 0 0,-1 0 0 0 0,0 0 0 0 0,1-1 0 0 0,-1 1 0 0 0,3 2 0 0 0,9 11 0 0 0,-3 9 0 0 0,2-12 0 0 0,-11-11 0 0 0,0 0 0 0 0,0-1 0 0 0,1 1 0 0 0,-1 0 0 0 0,0 0 0 0 0,-1 1 0 0 0,1-1 0 0 0,0 0 0 0 0,0 0 0 0 0,0 0 0 0 0,-1 1 0 0 0,1-1 0 0 0,0 0 0 0 0,-1 1 0 0 0,0-1 0 0 0,1 0 0 0 0,-1 1 0 0 0,0-1 0 0 0,1 2 0 0 0,-1-1 0 0 0,0 0 0 0 0,0-1 0 0 0,1 1 0 0 0,-1 0 0 0 0,0-1 0 0 0,1 1 0 0 0,0 0 0 0 0,-1-1 0 0 0,1 1 0 0 0,0-1 0 0 0,0 1 0 0 0,0-1 0 0 0,0 0 0 0 0,0 1 0 0 0,0-1 0 0 0,0 0 0 0 0,0 0 0 0 0,3 3 0 0 0,-3-3 0 0 0,1 0 0 0 0,-1 0 0 0 0,1 1 0 0 0,-1-1 0 0 0,0 1 0 0 0,0-1 0 0 0,0 1 0 0 0,0-1 0 0 0,0 1 0 0 0,0 0 0 0 0,0-1 0 0 0,0 1 0 0 0,-1 0 0 0 0,1 0 0 0 0,0-1 0 0 0,-1 4 0 0 0,9 24 0 0 0,-7-23 0 0 0,0 1 0 0 0,0 0 0 0 0,0 0 0 0 0,-1 0 0 0 0,0 0 0 0 0,0 14 0 0 0,-1 4 0 0 0,-5 102 0 0 0,4-113 0 0 0,-1 0 0 0 0,-1 0 0 0 0,0-1 0 0 0,-1 0 0 0 0,-1 1 0 0 0,-12 24 0 0 0,0 4 0 0 0,16-36 0 0 0,-1-1 0 0 0,0 1 0 0 0,-1-1 0 0 0,1 1 0 0 0,-1-1 0 0 0,0 0 0 0 0,0 0 0 0 0,-6 7 0 0 0,4-6 0 0 0,2-2 0 0 0,1-1 0 0 0,-1 1 0 0 0,0-1 0 0 0,0 0 0 0 0,0 0 0 0 0,0 0 0 0 0,0 0 0 0 0,-1 0 0 0 0,0-1 0 0 0,1 0 0 0 0,-1 1 0 0 0,0-1 0 0 0,0-1 0 0 0,0 1 0 0 0,0 0 0 0 0,0-1 0 0 0,-1 0 0 0 0,1 0 0 0 0,0 0 0 0 0,-1-1 0 0 0,-8 1 0 0 0,12-1 0 0 0,-1 0 0 0 0,0-1 0 0 0,1 1 0 0 0,-1 0 0 0 0,0-1 0 0 0,0 1 0 0 0,1-1 0 0 0,-1 1 0 0 0,1-1 0 0 0,-1 0 0 0 0,1 0 0 0 0,-1 0 0 0 0,1 0 0 0 0,-1 0 0 0 0,1 0 0 0 0,0 0 0 0 0,-1 0 0 0 0,1-1 0 0 0,0 1 0 0 0,0 0 0 0 0,0-1 0 0 0,0 1 0 0 0,0-1 0 0 0,0 1 0 0 0,0-1 0 0 0,1 1 0 0 0,-1-1 0 0 0,1 0 0 0 0,-1-2 0 0 0,-8-13 0 0 0,-5 1 0 0 0,12 14 0 0 0,-1-1 0 0 0,1 1 0 0 0,0-1 0 0 0,1 1 0 0 0,-1-1 0 0 0,0 1 0 0 0,1-1 0 0 0,-1 0 0 0 0,1 0 0 0 0,0 0 0 0 0,0 0 0 0 0,0 0 0 0 0,0 0 0 0 0,0-5 0 0 0,-1-32 0 0 0,4-78 0 0 0,-2 117 0 0 0,1-1 0 0 0,-1 1 0 0 0,1 0 0 0 0,-1-1 0 0 0,1 1 0 0 0,-1 0 0 0 0,1 0 0 0 0,0-1 0 0 0,-1 1 0 0 0,1 0 0 0 0,0 0 0 0 0,0 0 0 0 0,0 0 0 0 0,1-1 0 0 0,5-6 0 0 0,-4 5 0 0 0,0 0 0 0 0,0 0 0 0 0,0 0 0 0 0,-1-1 0 0 0,0 0 0 0 0,1 1 0 0 0,-1-1 0 0 0,1-4 0 0 0,2 0 0 0 0,1 1 0 0 0,0 0 0 0 0,1 0 0 0 0,10-9 0 0 0,-1 1 0 0 0,-12 11 0 0 0,1 0 0 0 0,0 0 0 0 0,0 0 0 0 0,1 1 0 0 0,9-4 0 0 0,24-18 0 0 0,-34 23 0 0 0,1 0 0 0 0,-1 0 0 0 0,1 0 0 0 0,0 0 0 0 0,0 1 0 0 0,-1 0 0 0 0,1 0 0 0 0,0 1 0 0 0,0-1 0 0 0,9 2 0 0 0,-11-2 0 0 0,0 1 0 0 0,0 0 0 0 0,0 0 0 0 0,0 0 0 0 0,1 1 0 0 0,-1 0 0 0 0,0-1 0 0 0,0 1 0 0 0,0 1 0 0 0,0-1 0 0 0,0 0 0 0 0,-1 1 0 0 0,1 0 0 0 0,0 0 0 0 0,3 3 0 0 0,-5-3 0 0 0,0 0 0 0 0,-1 0 0 0 0,1 1 0 0 0,0-1 0 0 0,0-1 0 0 0,1 1 0 0 0,-1 0 0 0 0,0 0 0 0 0,0-1 0 0 0,5 3 0 0 0,-4-3 0 0 0,0 1 0 0 0,0-1 0 0 0,-1 1 0 0 0,1 0 0 0 0,0 0 0 0 0,-1 0 0 0 0,0 1 0 0 0,1-1 0 0 0,-1 0 0 0 0,3 5 0 0 0,-3-3 0 0 0,0-1 0 0 0,1 1 0 0 0,0-1 0 0 0,-1 1 0 0 0,1-1 0 0 0,1 0 0 0 0,-1 0 0 0 0,0 0 0 0 0,1-1 0 0 0,6 5 0 0 0,4 3 0 0 0,-12-9 0 0 0,-1 1 0 0 0,0 0 0 0 0,0-1 0 0 0,0 1 0 0 0,0 0 0 0 0,0 0 0 0 0,0 0 0 0 0,-1 0 0 0 0,1 0 0 0 0,-1 0 0 0 0,1 0 0 0 0,-1 3 0 0 0,3 4 0 0 0,33 91 0 0 0,-32-85 0 0 0,-1 1 0 0 0,0-1 0 0 0,-1 1 0 0 0,-1-1 0 0 0,0 1 0 0 0,-1 0 0 0 0,-3 25 0 0 0,1 10 0 0 0,-10-5 0 0 0,4-19 0 0 0,5-18 0 0 0,-1 1 0 0 0,0-1 0 0 0,-1-1 0 0 0,0 1 0 0 0,-1-1 0 0 0,1 0 0 0 0,-1 0 0 0 0,-1 0 0 0 0,0-1 0 0 0,0 0 0 0 0,0-1 0 0 0,-1 1 0 0 0,-10 6 0 0 0,14-11 0 0 0,0-1 0 0 0,1 0 0 0 0,-1 1 0 0 0,0-1 0 0 0,0-1 0 0 0,0 1 0 0 0,1 0 0 0 0,-1-1 0 0 0,0 0 0 0 0,-7 0 0 0 0,2-1 0 0 0,6 0 0 0 0,0-1 0 0 0,-1 0 0 0 0,1 0 0 0 0,0 0 0 0 0,1 0 0 0 0,-1 0 0 0 0,0-1 0 0 0,0 0 0 0 0,1 1 0 0 0,0-1 0 0 0,-1 0 0 0 0,1 0 0 0 0,0 0 0 0 0,-1-4 0 0 0,0 3 0 0 0,-6-14 0 0 0,0 0 0 0 0,1 0 0 0 0,1-1 0 0 0,0 0 0 0 0,2-1 0 0 0,0 1 0 0 0,-3-34 0 0 0,6 40 0 0 0,1 0 0 0 0,1 0 0 0 0,0 0 0 0 0,1 0 0 0 0,0 0 0 0 0,1 0 0 0 0,0 0 0 0 0,1 1 0 0 0,0-1 0 0 0,1 1 0 0 0,1-1 0 0 0,7-13 0 0 0,-10 22 0 0 0,0 1 0 0 0,0 1 0 0 0,1-1 0 0 0,-1 0 0 0 0,1 1 0 0 0,0-1 0 0 0,-1 1 0 0 0,1 0 0 0 0,0 0 0 0 0,1 0 0 0 0,-1 0 0 0 0,5-2 0 0 0,19-13 0 0 0,-17 0 0 0 0,-9 16 0 0 0,-1 0 0 0 0,0 0 0 0 0,1 0 0 0 0,-1 0 0 0 0,0 0 0 0 0,1 0 0 0 0,-1 0 0 0 0,1 0 0 0 0,-1 0 0 0 0,1 1 0 0 0,0-1 0 0 0,-1 0 0 0 0,1 0 0 0 0,0 1 0 0 0,0-1 0 0 0,-1 0 0 0 0,1 1 0 0 0,0-1 0 0 0,1 0 0 0 0,3-1 0 0 0,0 1 0 0 0,0 0 0 0 0,0 0 0 0 0,1 0 0 0 0,-1 0 0 0 0,0 1 0 0 0,10 0 0 0 0,29 0 0 0 0,-41 0 0 0 0,0 0 0 0 0,0 0 0 0 0,0 1 0 0 0,-1-1 0 0 0,1 0 0 0 0,0 1 0 0 0,0 0 0 0 0,0 0 0 0 0,0 0 0 0 0,-1 0 0 0 0,1 0 0 0 0,0 0 0 0 0,-1 1 0 0 0,1-1 0 0 0,-1 1 0 0 0,0 0 0 0 0,3 2 0 0 0,-1 1 0 0 0,0 0 0 0 0,-1 0 0 0 0,1 0 0 0 0,-1 1 0 0 0,5 11 0 0 0,13 23 0 0 0,-14-31 0 0 0,-1 1 0 0 0,0 0 0 0 0,0 0 0 0 0,-1 0 0 0 0,0 1 0 0 0,-1 0 0 0 0,-1 0 0 0 0,1 0 0 0 0,-2 0 0 0 0,2 14 0 0 0,1 41 0 0 0,-3-50 0 0 0,-1 0 0 0 0,0 1 0 0 0,-2 16 0 0 0,-2-16 0 0 0,-16 81 0 0 0,17-89 0 0 0,-1 0 0 0 0,0 0 0 0 0,-1 0 0 0 0,0 0 0 0 0,0 0 0 0 0,-1-1 0 0 0,-11 15 0 0 0,11-18 0 0 0,1 0 0 0 0,0 0 0 0 0,0-1 0 0 0,0 2 0 0 0,1-1 0 0 0,0 0 0 0 0,0 1 0 0 0,0-1 0 0 0,-2 9 0 0 0,-2 0 0 0 0,0-1 0 0 0,0 0 0 0 0,-1 0 0 0 0,-1 0 0 0 0,-12 13 0 0 0,11-13 0 0 0,7-8 0 0 0,-1 0 0 0 0,1-1 0 0 0,-1 1 0 0 0,0-1 0 0 0,-1 0 0 0 0,1-1 0 0 0,-5 4 0 0 0,-21 17 0 0 0,22-18 0 0 0,0-1 0 0 0,0-1 0 0 0,-1 1 0 0 0,1-1 0 0 0,-13 3 0 0 0,9-2 0 0 0,1 0 0 0 0,-1 0 0 0 0,-21 14 0 0 0,27-16 0 0 0,-1 0 0 0 0,0 0 0 0 0,-1 0 0 0 0,1-1 0 0 0,0 0 0 0 0,-1 0 0 0 0,1-1 0 0 0,-1 0 0 0 0,0 0 0 0 0,1-1 0 0 0,-1 0 0 0 0,-8-1 0 0 0,4 1 0 0 0,4-1 0 0 0,0-1 0 0 0,1 1 0 0 0,-1-2 0 0 0,0 1 0 0 0,1-1 0 0 0,0 0 0 0 0,0 0 0 0 0,-8-5 0 0 0,6 3 0 0 0,4 2 0 0 0,1 0 0 0 0,-1 0 0 0 0,1 0 0 0 0,0 0 0 0 0,0-1 0 0 0,0 0 0 0 0,1 0 0 0 0,-1 0 0 0 0,1 0 0 0 0,0-1 0 0 0,0 1 0 0 0,0-1 0 0 0,1 0 0 0 0,0 0 0 0 0,0 0 0 0 0,0 0 0 0 0,0 0 0 0 0,1 0 0 0 0,0 0 0 0 0,0-1 0 0 0,0 1 0 0 0,1 0 0 0 0,-1-1 0 0 0,1 1 0 0 0,1 0 0 0 0,-1-1 0 0 0,1 1 0 0 0,0 0 0 0 0,2-8 0 0 0,-2 8 0 0 0,-1 4 0 0 0,0 0 0 0 0,0 0 0 0 0,0-1 0 0 0,0 1 0 0 0,0 0 0 0 0,1 0 0 0 0,-1-1 0 0 0,1 1 0 0 0,-1 0 0 0 0,0 0 0 0 0,1 0 0 0 0,0-1 0 0 0,-1 1 0 0 0,1 0 0 0 0,0 0 0 0 0,0 0 0 0 0,-1 0 0 0 0,1 0 0 0 0,0 0 0 0 0,0 1 0 0 0,0-1 0 0 0,0 0 0 0 0,0 0 0 0 0,0 1 0 0 0,0-1 0 0 0,1 0 0 0 0,-1 1 0 0 0,1-1 0 0 0,5-3 0 0 0,0 1 0 0 0,0-2 0 0 0,0 1 0 0 0,-1-1 0 0 0,0 0 0 0 0,9-9 0 0 0,15-13 0 0 0,-14 17 0 0 0,1 1 0 0 0,-1 1 0 0 0,1 0 0 0 0,1 1 0 0 0,23-6 0 0 0,-7 4 0 0 0,-27 7 0 0 0,-1 0 0 0 0,1 1 0 0 0,-1 0 0 0 0,1 0 0 0 0,0 0 0 0 0,8 1 0 0 0,-11 0 0 0 0,-1 0 0 0 0,1 0 0 0 0,-1 0 0 0 0,1 1 0 0 0,-1-1 0 0 0,1 1 0 0 0,-1 0 0 0 0,0 0 0 0 0,0 1 0 0 0,1-1 0 0 0,-1 1 0 0 0,0-1 0 0 0,0 1 0 0 0,0 0 0 0 0,0 0 0 0 0,-1 0 0 0 0,1 0 0 0 0,-1 1 0 0 0,1-1 0 0 0,-1 1 0 0 0,0 0 0 0 0,0 0 0 0 0,0-1 0 0 0,0 1 0 0 0,0 0 0 0 0,-1 1 0 0 0,1-1 0 0 0,-1 0 0 0 0,0 0 0 0 0,2 7 0 0 0,0 9 0 0 0,0 0 0 0 0,-1 0 0 0 0,-1 0 0 0 0,-2 31 0 0 0,1-19 0 0 0,-1-20 0 0 0,0-1 0 0 0,-1 0 0 0 0,0 0 0 0 0,0 0 0 0 0,-1 0 0 0 0,-1-1 0 0 0,1 1 0 0 0,-2-1 0 0 0,1 0 0 0 0,-1 0 0 0 0,0 0 0 0 0,-11 12 0 0 0,-17 34 0 0 0,-43 70 0 0 0,75-124 0 0 0,-8 11 0 0 0,0 0 0 0 0,-21 19 0 0 0,9-10 0 0 0,6-7 0 0 0,-1-1 0 0 0,0-1 0 0 0,0-1 0 0 0,-1 0 0 0 0,-1-1 0 0 0,0-1 0 0 0,0 0 0 0 0,-30 9 0 0 0,-28 13 0 0 0,47-19 0 0 0,0-2 0 0 0,-1-2 0 0 0,0 0 0 0 0,0-2 0 0 0,-1-1 0 0 0,0-2 0 0 0,-54 0 0 0 0,78-4 0 0 0,0 1 0 0 0,0-1 0 0 0,1 0 0 0 0,-1-1 0 0 0,0 1 0 0 0,1-2 0 0 0,-1 1 0 0 0,1 0 0 0 0,0-1 0 0 0,0 0 0 0 0,0-1 0 0 0,0 0 0 0 0,0 1 0 0 0,1-2 0 0 0,0 1 0 0 0,-1-1 0 0 0,2 1 0 0 0,-1-1 0 0 0,0-1 0 0 0,-6-10 0 0 0,9 12 0 0 0,0 1 0 0 0,0-1 0 0 0,1 0 0 0 0,0 0 0 0 0,0 0 0 0 0,0 1 0 0 0,0-1 0 0 0,0 0 0 0 0,1 0 0 0 0,0 0 0 0 0,0 0 0 0 0,0 0 0 0 0,0 0 0 0 0,1 0 0 0 0,-1 0 0 0 0,1 0 0 0 0,0 0 0 0 0,0 0 0 0 0,0 0 0 0 0,1 1 0 0 0,0-1 0 0 0,-1 0 0 0 0,1 1 0 0 0,0 0 0 0 0,3-4 0 0 0,-4 6 0 0 0,0-1 0 0 0,-1 1 0 0 0,1 0 0 0 0,0 0 0 0 0,0 0 0 0 0,0 0 0 0 0,0 0 0 0 0,0 1 0 0 0,1-1 0 0 0,-1 0 0 0 0,0 0 0 0 0,0 1 0 0 0,0-1 0 0 0,1 0 0 0 0,-1 1 0 0 0,0-1 0 0 0,1 1 0 0 0,-1 0 0 0 0,2-1 0 0 0,4-1 0 0 0,25-25 0 0 0,-22 18 0 0 0,0 0 0 0 0,1 0 0 0 0,14-8 0 0 0,53-33 0 0 0,-60 40 0 0 0,-12 7 0 0 0,-1 0 0 0 0,1 0 0 0 0,0 0 0 0 0,0 1 0 0 0,0 0 0 0 0,10-2 0 0 0,51-12 0 0 0,-38 8 0 0 0,50-7 0 0 0,-43 10 0 0 0,-26 3 0 0 0,0 0 0 0 0,0 1 0 0 0,1 0 0 0 0,-1 1 0 0 0,0 0 0 0 0,1 0 0 0 0,-1 1 0 0 0,0 0 0 0 0,0 1 0 0 0,0 0 0 0 0,19 8 0 0 0,-27-10 0 0 0,-1 1 0 0 0,-1 0 0 0 0,1 0 0 0 0,0 0 0 0 0,0 0 0 0 0,0-1 0 0 0,0 1 0 0 0,0 0 0 0 0,-1 0 0 0 0,1 1 0 0 0,-1-1 0 0 0,1 0 0 0 0,0 0 0 0 0,-1 0 0 0 0,0 0 0 0 0,1 0 0 0 0,-1 1 0 0 0,0-1 0 0 0,0 0 0 0 0,1 0 0 0 0,-1 2 0 0 0,0 31 0 0 0,-1-22 0 0 0,1-7 0 0 0,-1 0 0 0 0,0 0 0 0 0,0 0 0 0 0,-1 0 0 0 0,0 0 0 0 0,0 0 0 0 0,-2 5 0 0 0,1-3 0 0 0,0-2 0 0 0,0 0 0 0 0,0-1 0 0 0,0 1 0 0 0,-1-1 0 0 0,0 1 0 0 0,1-1 0 0 0,-2 0 0 0 0,1-1 0 0 0,0 1 0 0 0,-9 4 0 0 0,-5 6 0 0 0,-10 9 0 0 0,-126 92 0 0 0,105-86 0 0 0,-1-1 0 0 0,-2-3 0 0 0,0-2 0 0 0,-1-3 0 0 0,-2-2 0 0 0,-103 21 0 0 0,84-26 0 0 0,0-4 0 0 0,-79-1 0 0 0,91-8 0 0 0,-111-15 0 0 0,146 11 0 0 0,-73-18 0 0 0,91 19 0 0 0,-1-1 0 0 0,1 0 0 0 0,1 0 0 0 0,-1-1 0 0 0,0 0 0 0 0,1 0 0 0 0,0-1 0 0 0,-7-7 0 0 0,-20-11 0 0 0,31 22 0 0 0,0 0 0 0 0,1 0 0 0 0,-1-1 0 0 0,0 1 0 0 0,1-1 0 0 0,0 0 0 0 0,-1 0 0 0 0,-2-4 0 0 0,1 0 0 0 0,-1 0 0 0 0,2 0 0 0 0,-1-1 0 0 0,1 0 0 0 0,0 0 0 0 0,1 0 0 0 0,0 0 0 0 0,0 0 0 0 0,1-1 0 0 0,0 1 0 0 0,0-1 0 0 0,1 0 0 0 0,-1-14 0 0 0,2 1 0 0 0,-1 14 0 0 0,0 1 0 0 0,1 0 0 0 0,0-1 0 0 0,1 1 0 0 0,-1-1 0 0 0,1 1 0 0 0,1 0 0 0 0,-1 0 0 0 0,1-1 0 0 0,1 1 0 0 0,2-7 0 0 0,18-14 0 0 0,0 1 0 0 0,2 1 0 0 0,1 1 0 0 0,1 1 0 0 0,1 1 0 0 0,38-22 0 0 0,-6 1 0 0 0,-44 34 0 0 0,0 0 0 0 0,1 1 0 0 0,-1 1 0 0 0,19-6 0 0 0,18-9 0 0 0,4-1 0 0 0,0 2 0 0 0,2 2 0 0 0,0 3 0 0 0,1 3 0 0 0,79-9 0 0 0,-109 19 0 0 0,0 2 0 0 0,0 1 0 0 0,0 1 0 0 0,36 5 0 0 0,-64-4 0 0 0,-1-1 0 0 0,1 1 0 0 0,-1 0 0 0 0,0-1 0 0 0,1 1 0 0 0,-1 0 0 0 0,1 0 0 0 0,-1 0 0 0 0,0 0 0 0 0,0 0 0 0 0,0 0 0 0 0,1 0 0 0 0,-1 0 0 0 0,0 0 0 0 0,-1 1 0 0 0,1-1 0 0 0,0 0 0 0 0,0 1 0 0 0,0-1 0 0 0,-1 1 0 0 0,1-1 0 0 0,-1 1 0 0 0,1-1 0 0 0,-1 1 0 0 0,1-1 0 0 0,-1 1 0 0 0,0 2 0 0 0,1 49 0 0 0,-2-35 0 0 0,1-12 0 0 0,-1 0 0 0 0,1 0 0 0 0,-1 0 0 0 0,0 0 0 0 0,-1 0 0 0 0,1-1 0 0 0,-1 1 0 0 0,-1 0 0 0 0,1-1 0 0 0,-1 1 0 0 0,0-1 0 0 0,-3 5 0 0 0,-4 4 0 0 0,-1-1 0 0 0,-23 22 0 0 0,-14 16 0 0 0,30-31 0 0 0,0-1 0 0 0,-35 29 0 0 0,-12 12 0 0 0,33-27 0 0 0,-2-2 0 0 0,-1-1 0 0 0,-1-2 0 0 0,-1-1 0 0 0,-2-2 0 0 0,0-1 0 0 0,-44 17 0 0 0,4-8 0 0 0,-122 32 0 0 0,151-53 0 0 0,0-3 0 0 0,-1-1 0 0 0,-91 1 0 0 0,107-9 0 0 0,16 2 0 0 0,-1-2 0 0 0,1 0 0 0 0,0-1 0 0 0,0-1 0 0 0,0-1 0 0 0,0-1 0 0 0,1 0 0 0 0,-27-11 0 0 0,43 14 0 0 0,-18-7 0 0 0,1-1 0 0 0,0-1 0 0 0,0 0 0 0 0,1-2 0 0 0,0 0 0 0 0,1-1 0 0 0,0-1 0 0 0,-25-28 0 0 0,36 35 0 0 0,1 0 0 0 0,0 0 0 0 0,0-1 0 0 0,1 1 0 0 0,0-1 0 0 0,1 0 0 0 0,0-1 0 0 0,0 1 0 0 0,0-1 0 0 0,1 1 0 0 0,0-1 0 0 0,1 0 0 0 0,0 1 0 0 0,1-1 0 0 0,0-9 0 0 0,0 16 0 0 0,0 0 0 0 0,0-1 0 0 0,1 1 0 0 0,-1 0 0 0 0,1 0 0 0 0,-1 0 0 0 0,1 0 0 0 0,0 0 0 0 0,0 0 0 0 0,0 0 0 0 0,0 0 0 0 0,0 1 0 0 0,0-1 0 0 0,1 0 0 0 0,-1 0 0 0 0,1 1 0 0 0,-1-1 0 0 0,1 1 0 0 0,-1-1 0 0 0,1 1 0 0 0,0 0 0 0 0,0 0 0 0 0,0 0 0 0 0,0 0 0 0 0,0 0 0 0 0,0 0 0 0 0,2 0 0 0 0,13-10 0 0 0,3-16 0 0 0,-9 20 0 0 0,0 0 0 0 0,1 1 0 0 0,21-9 0 0 0,13-6 0 0 0,249-107 0 0 0,-184 85 0 0 0,85-22 0 0 0,-147 54 0 0 0,79-7 0 0 0,-71 12 0 0 0,96-1 0 0 0,-148 7 0 0 0,-2 0 0 0 0,0 1 0 0 0,0-1 0 0 0,1 1 0 0 0,-1 0 0 0 0,0 0 0 0 0,0 0 0 0 0,0 0 0 0 0,0 1 0 0 0,0-1 0 0 0,0 1 0 0 0,-1 0 0 0 0,1-1 0 0 0,0 1 0 0 0,-1 0 0 0 0,1 1 0 0 0,-1-1 0 0 0,0 0 0 0 0,0 1 0 0 0,0 0 0 0 0,0-1 0 0 0,0 1 0 0 0,0 0 0 0 0,-1 0 0 0 0,1 0 0 0 0,-1 0 0 0 0,0 0 0 0 0,0 0 0 0 0,0 0 0 0 0,0 0 0 0 0,-1 0 0 0 0,1 1 0 0 0,-1 4 0 0 0,1-2 0 0 0,0 1 0 0 0,-1 0 0 0 0,0-1 0 0 0,0 1 0 0 0,0 0 0 0 0,-1-1 0 0 0,0 1 0 0 0,0 0 0 0 0,-1-1 0 0 0,0 0 0 0 0,0 1 0 0 0,0-1 0 0 0,-1 0 0 0 0,0 0 0 0 0,-4 7 0 0 0,-42 53 0 0 0,30-40 0 0 0,0 0 0 0 0,-36 35 0 0 0,19-31 0 0 0,-1-1 0 0 0,-69 38 0 0 0,71-45 0 0 0,-51 25 0 0 0,-1-4 0 0 0,-141 48 0 0 0,225-90 0 0 0,-39 12 0 0 0,-1-3 0 0 0,-87 10 0 0 0,65-11 0 0 0,12-3 0 0 0,-1-2 0 0 0,0-3 0 0 0,0-2 0 0 0,1-2 0 0 0,-1-3 0 0 0,1-1 0 0 0,0-4 0 0 0,-53-16 0 0 0,56 16 0 0 0,-4-3 0 0 0,37 6 0 0 0,1 0 0 0 0,0-1 0 0 0,1-1 0 0 0,0-1 0 0 0,0 0 0 0 0,1 0 0 0 0,1-2 0 0 0,0 0 0 0 0,0 0 0 0 0,-15-23 0 0 0,25 28 0 0 0,0 1 0 0 0,1-1 0 0 0,0 0 0 0 0,1 1 0 0 0,0-1 0 0 0,0 0 0 0 0,1 0 0 0 0,0 0 0 0 0,0 0 0 0 0,0 0 0 0 0,1 0 0 0 0,1 1 0 0 0,-1-1 0 0 0,1 0 0 0 0,1 1 0 0 0,4-11 0 0 0,19-2 0 0 0,-8-8 0 0 0,-16 23 0 0 0,0 1 0 0 0,0 0 0 0 0,0 0 0 0 0,1 0 0 0 0,0 1 0 0 0,0-1 0 0 0,5-5 0 0 0,18-13 0 0 0,5-6 0 0 0,2 1 0 0 0,56-35 0 0 0,-35 33 0 0 0,-36 18 0 0 0,0 2 0 0 0,32-13 0 0 0,-15 9 0 0 0,-21 7 0 0 0,1 0 0 0 0,0 1 0 0 0,19-4 0 0 0,42-12 0 0 0,-59 16 0 0 0,0 0 0 0 0,0 0 0 0 0,25-2 0 0 0,46-6 0 0 0,-50 7 0 0 0,46-3 0 0 0,-73 9 0 0 0,0 0 0 0 0,-1 0 0 0 0,1 1 0 0 0,0 1 0 0 0,0 0 0 0 0,-1 0 0 0 0,1 1 0 0 0,18 7 0 0 0,-26-8 0 0 0,1 1 0 0 0,0-1 0 0 0,-1 1 0 0 0,0 0 0 0 0,1-1 0 0 0,-1 1 0 0 0,0 1 0 0 0,-1-1 0 0 0,1 0 0 0 0,0 1 0 0 0,-1-1 0 0 0,0 1 0 0 0,0 0 0 0 0,0 0 0 0 0,2 8 0 0 0,-1-6 0 0 0,-2 1 0 0 0,1-1 0 0 0,-1 1 0 0 0,0-1 0 0 0,0 1 0 0 0,-1 0 0 0 0,1 0 0 0 0,-2-1 0 0 0,0 11 0 0 0,-1-8 0 0 0,-1 0 0 0 0,0 0 0 0 0,0-1 0 0 0,-1 1 0 0 0,0-1 0 0 0,0 1 0 0 0,-1-1 0 0 0,-6 8 0 0 0,-54 61 0 0 0,42-51 0 0 0,-11 7 0 0 0,-2 0 0 0 0,-53 36 0 0 0,4-2 0 0 0,61-49 0 0 0,-1 0 0 0 0,-1-2 0 0 0,0-1 0 0 0,-2-2 0 0 0,1 0 0 0 0,-1-2 0 0 0,-1-1 0 0 0,0-1 0 0 0,-45 8 0 0 0,-51 8 0 0 0,-47 7 0 0 0,141-28 0 0 0,-1-2 0 0 0,1-1 0 0 0,-1-1 0 0 0,1-2 0 0 0,0-1 0 0 0,-57-14 0 0 0,81 15 0 0 0,-1-1 0 0 0,1 0 0 0 0,0 0 0 0 0,1-1 0 0 0,-13-8 0 0 0,13 8 0 0 0,1 1 0 0 0,-1-1 0 0 0,1 1 0 0 0,-1 0 0 0 0,0 1 0 0 0,0-1 0 0 0,-12-2 0 0 0,10 2 0 0 0,1 0 0 0 0,-1-1 0 0 0,1 0 0 0 0,0 0 0 0 0,0-1 0 0 0,0 0 0 0 0,1 0 0 0 0,-1-1 0 0 0,1 1 0 0 0,-6-9 0 0 0,-6-3 0 0 0,-12-24 0 0 0,18 31 0 0 0,10 9 0 0 0,0 0 0 0 0,1-1 0 0 0,-1 1 0 0 0,1 0 0 0 0,0-1 0 0 0,-1 1 0 0 0,1-1 0 0 0,0 1 0 0 0,0-1 0 0 0,0 1 0 0 0,0-1 0 0 0,0 0 0 0 0,0 0 0 0 0,0 0 0 0 0,1 1 0 0 0,-1-1 0 0 0,1 0 0 0 0,-1-3 0 0 0,-10-21 0 0 0,9 25 0 0 0,1-1 0 0 0,0 1 0 0 0,0-1 0 0 0,0 0 0 0 0,0 0 0 0 0,0 1 0 0 0,1-1 0 0 0,-1 0 0 0 0,1 0 0 0 0,-1 0 0 0 0,1 0 0 0 0,-1 0 0 0 0,1 0 0 0 0,0-2 0 0 0,0 3 0 0 0,-1-7 0 0 0,0 1 0 0 0,0-1 0 0 0,1 1 0 0 0,0-1 0 0 0,0 1 0 0 0,1-1 0 0 0,0 1 0 0 0,0-1 0 0 0,1 1 0 0 0,0 0 0 0 0,0 0 0 0 0,0 0 0 0 0,1 0 0 0 0,0 0 0 0 0,1 0 0 0 0,4-7 0 0 0,9-7 0 0 0,0 0 0 0 0,2 2 0 0 0,37-33 0 0 0,-12 21 0 0 0,17-9 0 0 0,-16 18 0 0 0,1 2 0 0 0,0 2 0 0 0,60-14 0 0 0,-49 19 0 0 0,0 2 0 0 0,1 3 0 0 0,-1 3 0 0 0,114 4 0 0 0,-156 2 0 0 0,-1 1 0 0 0,0 1 0 0 0,0 0 0 0 0,0 1 0 0 0,0 1 0 0 0,0 0 0 0 0,-1 1 0 0 0,0 0 0 0 0,0 1 0 0 0,-1 1 0 0 0,14 10 0 0 0,-25-17 0 0 0,1 0 0 0 0,-1 0 0 0 0,0 0 0 0 0,0 0 0 0 0,0 0 0 0 0,0 0 0 0 0,-1 0 0 0 0,1 1 0 0 0,0-1 0 0 0,0 0 0 0 0,-1 1 0 0 0,1-1 0 0 0,-1 0 0 0 0,1 1 0 0 0,-1-1 0 0 0,1 1 0 0 0,-1-1 0 0 0,0 1 0 0 0,0-1 0 0 0,0 3 0 0 0,5 21 0 0 0,-1-15 0 0 0,-1 0 0 0 0,0 0 0 0 0,-1 0 0 0 0,0 0 0 0 0,0 1 0 0 0,-1-1 0 0 0,-1 1 0 0 0,0-1 0 0 0,0 1 0 0 0,-1-1 0 0 0,0 1 0 0 0,-1-1 0 0 0,0 0 0 0 0,-1 0 0 0 0,0 0 0 0 0,0 0 0 0 0,-1 0 0 0 0,0-1 0 0 0,-1 1 0 0 0,0-1 0 0 0,-13 17 0 0 0,-168 149 0 0 0,121-119 0 0 0,37-34 0 0 0,-1-2 0 0 0,-1-1 0 0 0,-1-1 0 0 0,-55 23 0 0 0,71-34 0 0 0,-23 10 0 0 0,-2-2 0 0 0,-65 17 0 0 0,43-18 0 0 0,0-3 0 0 0,-70 4 0 0 0,112-14 0 0 0,-1-1 0 0 0,1 0 0 0 0,-1-2 0 0 0,0 0 0 0 0,1-1 0 0 0,0-1 0 0 0,0-1 0 0 0,0-1 0 0 0,1-1 0 0 0,-29-13 0 0 0,37 13 0 0 0,0 2 0 0 0,0 0 0 0 0,-22-7 0 0 0,29 10 0 0 0,0 1 0 0 0,0-1 0 0 0,0 1 0 0 0,1-1 0 0 0,-1 0 0 0 0,1-1 0 0 0,-1 1 0 0 0,1-1 0 0 0,0 1 0 0 0,-4-5 0 0 0,5 5 0 0 0,-1-1 0 0 0,0 1 0 0 0,0-1 0 0 0,0 1 0 0 0,0 0 0 0 0,0 0 0 0 0,0 1 0 0 0,-5-3 0 0 0,6 3 0 0 0,1 1 0 0 0,-1-1 0 0 0,1 0 0 0 0,-1 0 0 0 0,1 0 0 0 0,0 0 0 0 0,-1 0 0 0 0,1 0 0 0 0,0 0 0 0 0,-1 0 0 0 0,1 0 0 0 0,0-1 0 0 0,0 1 0 0 0,0-1 0 0 0,0 1 0 0 0,1-1 0 0 0,-1 1 0 0 0,-1-3 0 0 0,-7-9 0 0 0,-2 4 0 0 0,7 7 0 0 0,1-1 0 0 0,0 1 0 0 0,-1-1 0 0 0,1 0 0 0 0,0 0 0 0 0,1 0 0 0 0,-1-1 0 0 0,1 1 0 0 0,-1-1 0 0 0,-2-6 0 0 0,1 4 0 0 0,0-1 0 0 0,1-1 0 0 0,0 1 0 0 0,1-1 0 0 0,-1 1 0 0 0,1-1 0 0 0,1 1 0 0 0,-1-1 0 0 0,1 0 0 0 0,1 0 0 0 0,0 0 0 0 0,0 0 0 0 0,0 0 0 0 0,1 0 0 0 0,0 0 0 0 0,0 1 0 0 0,1-1 0 0 0,0 0 0 0 0,1 1 0 0 0,0-1 0 0 0,0 1 0 0 0,0 0 0 0 0,1 0 0 0 0,0 0 0 0 0,0 1 0 0 0,1-1 0 0 0,0 1 0 0 0,0 0 0 0 0,0 0 0 0 0,7-5 0 0 0,4-3 0 0 0,-10 9 0 0 0,-1 0 0 0 0,1 1 0 0 0,0 0 0 0 0,0 0 0 0 0,0 0 0 0 0,1 0 0 0 0,12-4 0 0 0,-17 7 0 0 0,0 0 0 0 0,0 1 0 0 0,0-1 0 0 0,0 0 0 0 0,-1-1 0 0 0,1 1 0 0 0,0 0 0 0 0,0 0 0 0 0,-1-1 0 0 0,1 1 0 0 0,-1-1 0 0 0,1 0 0 0 0,-1 1 0 0 0,2-4 0 0 0,12-12 0 0 0,-9 15 0 0 0,0-1 0 0 0,0 1 0 0 0,1 0 0 0 0,-1 0 0 0 0,0 1 0 0 0,8-1 0 0 0,32-9 0 0 0,-18 2 0 0 0,0 0 0 0 0,0 2 0 0 0,37-5 0 0 0,-51 10 0 0 0,0 1 0 0 0,0 0 0 0 0,0 1 0 0 0,-1 1 0 0 0,1 0 0 0 0,0 0 0 0 0,0 2 0 0 0,22 6 0 0 0,-29-5 0 0 0,-1 0 0 0 0,1 0 0 0 0,0 0 0 0 0,-1 1 0 0 0,0 0 0 0 0,0 0 0 0 0,-1 1 0 0 0,1 0 0 0 0,-1 0 0 0 0,-1 0 0 0 0,1 1 0 0 0,4 9 0 0 0,-8-15 0 0 0,2 8 0 0 0,0-1 0 0 0,-1 1 0 0 0,0 0 0 0 0,-1 0 0 0 0,0 0 0 0 0,0 1 0 0 0,-1-1 0 0 0,0 0 0 0 0,-1 0 0 0 0,0 0 0 0 0,0 0 0 0 0,-1 0 0 0 0,0 0 0 0 0,-4 10 0 0 0,2-7 0 0 0,-2 0 0 0 0,1-1 0 0 0,-1 0 0 0 0,-1 0 0 0 0,0-1 0 0 0,-1 0 0 0 0,1 0 0 0 0,-2 0 0 0 0,-14 12 0 0 0,1 2 0 0 0,20-21 0 0 0,0-1 0 0 0,1 0 0 0 0,-1 1 0 0 0,0-1 0 0 0,0 0 0 0 0,0 0 0 0 0,-1 0 0 0 0,1-1 0 0 0,0 1 0 0 0,-1 0 0 0 0,1-1 0 0 0,-1 1 0 0 0,-4 0 0 0 0,-18 11 0 0 0,-1-2 0 0 0,-1-1 0 0 0,0-2 0 0 0,0 0 0 0 0,-1-2 0 0 0,-47 5 0 0 0,39-8 0 0 0,1-2 0 0 0,-1-1 0 0 0,1-2 0 0 0,-1-1 0 0 0,1-2 0 0 0,-45-13 0 0 0,63 12 0 0 0,1-1 0 0 0,0-1 0 0 0,0-1 0 0 0,-17-12 0 0 0,16 10 0 0 0,-88-43 0 0 0,104 53 0 0 0,-1 0 0 0 0,1 1 0 0 0,0-1 0 0 0,-1 0 0 0 0,1 0 0 0 0,0 0 0 0 0,0 0 0 0 0,-1 0 0 0 0,1 0 0 0 0,0 0 0 0 0,0 0 0 0 0,0-1 0 0 0,0 1 0 0 0,0 0 0 0 0,1-1 0 0 0,-1 1 0 0 0,-1-2 0 0 0,-6-9 0 0 0,-51-24 0 0 0,47 25 0 0 0,8 8 0 0 0,0-1 0 0 0,0 1 0 0 0,0-1 0 0 0,0 0 0 0 0,1 0 0 0 0,0 0 0 0 0,-5-9 0 0 0,7 11 0 0 0,1 0 0 0 0,-1 0 0 0 0,1 1 0 0 0,0-1 0 0 0,-1 0 0 0 0,1 0 0 0 0,0 0 0 0 0,0 0 0 0 0,1 0 0 0 0,-1 0 0 0 0,0 0 0 0 0,1 0 0 0 0,-1 0 0 0 0,1 1 0 0 0,-1-1 0 0 0,1 0 0 0 0,0 0 0 0 0,0 0 0 0 0,0 1 0 0 0,0-1 0 0 0,0 1 0 0 0,0-1 0 0 0,0 0 0 0 0,1 1 0 0 0,-1 0 0 0 0,3-3 0 0 0,53-39 0 0 0,-55 42 0 0 0,-1-1 0 0 0,1 1 0 0 0,-1-1 0 0 0,1 1 0 0 0,0 0 0 0 0,-1 0 0 0 0,1 0 0 0 0,0 0 0 0 0,0 0 0 0 0,0 0 0 0 0,3-1 0 0 0,10-7 0 0 0,-5-5 0 0 0,-9 13 0 0 0,0 0 0 0 0,-1 0 0 0 0,1-1 0 0 0,0 1 0 0 0,0 0 0 0 0,0 0 0 0 0,0 0 0 0 0,0 1 0 0 0,0-1 0 0 0,0 0 0 0 0,0 0 0 0 0,0 0 0 0 0,0 1 0 0 0,0-1 0 0 0,1 1 0 0 0,-1-1 0 0 0,0 1 0 0 0,1-1 0 0 0,-1 1 0 0 0,0 0 0 0 0,0-1 0 0 0,1 1 0 0 0,-1 0 0 0 0,1 0 0 0 0,-1 0 0 0 0,0 0 0 0 0,1 0 0 0 0,0 1 0 0 0,95-12 0 0 0,-72 7 0 0 0,1 1 0 0 0,-1 1 0 0 0,51 3 0 0 0,-70 0 0 0 0,6 0 0 0 0,1 0 0 0 0,0 0 0 0 0,-1 2 0 0 0,1-1 0 0 0,-1 2 0 0 0,0 0 0 0 0,21 9 0 0 0,8 5 0 0 0,-37-17 0 0 0,1 1 0 0 0,-1-1 0 0 0,1 1 0 0 0,-1 0 0 0 0,0 0 0 0 0,0 0 0 0 0,0 1 0 0 0,0 0 0 0 0,6 5 0 0 0,3 11 0 0 0,-11-14 0 0 0,1-1 0 0 0,0 1 0 0 0,0-1 0 0 0,1 1 0 0 0,-1-1 0 0 0,1 0 0 0 0,0 0 0 0 0,0-1 0 0 0,0 1 0 0 0,6 2 0 0 0,-8-5 0 0 0,-1 0 0 0 0,1 0 0 0 0,-1 0 0 0 0,1-1 0 0 0,0 1 0 0 0,-1 1 0 0 0,0-1 0 0 0,1 0 0 0 0,-1 0 0 0 0,0 1 0 0 0,1-1 0 0 0,-1 0 0 0 0,0 1 0 0 0,0-1 0 0 0,0 1 0 0 0,0 0 0 0 0,0 1 0 0 0,3 40 0 0 0,-5-33 0 0 0,1-7 0 0 0,1 1 0 0 0,-1 1 0 0 0,0-1 0 0 0,0 1 0 0 0,0-1 0 0 0,-1 0 0 0 0,0 1 0 0 0,0-1 0 0 0,0 0 0 0 0,0 0 0 0 0,0 0 0 0 0,-1 1 0 0 0,0-1 0 0 0,0-1 0 0 0,0 1 0 0 0,0 0 0 0 0,-5 5 0 0 0,-7 5 0 0 0,-1-1 0 0 0,-1 0 0 0 0,0-1 0 0 0,-22 12 0 0 0,13-8 0 0 0,16-11 0 0 0,-1 0 0 0 0,0-1 0 0 0,0 0 0 0 0,0-1 0 0 0,-1 0 0 0 0,1-1 0 0 0,-17 2 0 0 0,-77 3 0 0 0,60-7 0 0 0,-1-1 0 0 0,1-2 0 0 0,0-2 0 0 0,0-2 0 0 0,-46-14 0 0 0,82 19 0 0 0,1-1 0 0 0,0 0 0 0 0,0-1 0 0 0,0 0 0 0 0,0 0 0 0 0,1 0 0 0 0,-10-9 0 0 0,13 11 0 0 0,1 0 0 0 0,-1 0 0 0 0,0 1 0 0 0,0-1 0 0 0,0 1 0 0 0,0-1 0 0 0,0 1 0 0 0,-6-1 0 0 0,-12-7 0 0 0,-51-34 0 0 0,19-5 0 0 0,51 47 0 0 0,0 0 0 0 0,1 0 0 0 0,-1 0 0 0 0,1-1 0 0 0,0 1 0 0 0,-1 0 0 0 0,1-1 0 0 0,0 1 0 0 0,0-1 0 0 0,0 1 0 0 0,0-1 0 0 0,0 0 0 0 0,0 1 0 0 0,0-1 0 0 0,-1-2 0 0 0,2 2 0 0 0,-1 1 0 0 0,1-1 0 0 0,-1 1 0 0 0,0-1 0 0 0,1 1 0 0 0,-1 0 0 0 0,0-1 0 0 0,0 1 0 0 0,0 0 0 0 0,0 0 0 0 0,0-1 0 0 0,-1 1 0 0 0,1 0 0 0 0,0 0 0 0 0,0 0 0 0 0,-1 0 0 0 0,-2-1 0 0 0,1 0 0 0 0,0-1 0 0 0,1 0 0 0 0,-1 0 0 0 0,0 0 0 0 0,1 0 0 0 0,0 0 0 0 0,0 0 0 0 0,0-1 0 0 0,0 1 0 0 0,0-1 0 0 0,0 1 0 0 0,1-1 0 0 0,0 0 0 0 0,0 0 0 0 0,0 0 0 0 0,-1-7 0 0 0,-6-68 0 0 0,8 72 0 0 0,1 0 0 0 0,0 1 0 0 0,0-1 0 0 0,1 0 0 0 0,0 1 0 0 0,0 0 0 0 0,4-9 0 0 0,3-9 0 0 0,-7 17 0 0 0,1 1 0 0 0,0-1 0 0 0,0 1 0 0 0,1 0 0 0 0,0 0 0 0 0,0 0 0 0 0,7-7 0 0 0,15-22 0 0 0,-19 24 0 0 0,-4 4 0 0 0,1 0 0 0 0,1 1 0 0 0,-1-1 0 0 0,1 1 0 0 0,10-10 0 0 0,18-3 0 0 0,-17-1 0 0 0,-14 17 0 0 0,0 1 0 0 0,0-1 0 0 0,0 1 0 0 0,0 0 0 0 0,0 0 0 0 0,0 0 0 0 0,0 0 0 0 0,1 0 0 0 0,-1 0 0 0 0,1 1 0 0 0,-1-1 0 0 0,6-1 0 0 0,-5 2 0 0 0,0-1 0 0 0,0 1 0 0 0,0-1 0 0 0,0 0 0 0 0,0 1 0 0 0,0-1 0 0 0,0-1 0 0 0,0 1 0 0 0,-1 0 0 0 0,4-4 0 0 0,-5 4 0 0 0,1 0 0 0 0,0 0 0 0 0,0 0 0 0 0,1 0 0 0 0,-1 1 0 0 0,0-1 0 0 0,0 1 0 0 0,1-1 0 0 0,-1 1 0 0 0,1 0 0 0 0,-1 0 0 0 0,1 0 0 0 0,0 0 0 0 0,3 0 0 0 0,16-5 0 0 0,0 1 0 0 0,0 1 0 0 0,30-1 0 0 0,-42 4 0 0 0,0 1 0 0 0,0 1 0 0 0,0 0 0 0 0,-1 0 0 0 0,1 1 0 0 0,0 0 0 0 0,-1 1 0 0 0,1 0 0 0 0,-1 0 0 0 0,14 8 0 0 0,-14-7 0 0 0,-7-4 0 0 0,0 1 0 0 0,0-1 0 0 0,-1 1 0 0 0,1-1 0 0 0,-1 1 0 0 0,1 0 0 0 0,0 0 0 0 0,-1 0 0 0 0,1 0 0 0 0,-1 0 0 0 0,0 0 0 0 0,1 1 0 0 0,-1-1 0 0 0,0 0 0 0 0,0 1 0 0 0,0-1 0 0 0,0 0 0 0 0,0 1 0 0 0,0 0 0 0 0,0-1 0 0 0,1 4 0 0 0,12 23 0 0 0,-11-24 0 0 0,0 1 0 0 0,-1-1 0 0 0,1 1 0 0 0,-1 0 0 0 0,0 0 0 0 0,2 8 0 0 0,1 11 0 0 0,6 51 0 0 0,-10-69 0 0 0,-1-1 0 0 0,0 1 0 0 0,-1-1 0 0 0,1 1 0 0 0,-1-1 0 0 0,0 1 0 0 0,0-1 0 0 0,-1 0 0 0 0,1 0 0 0 0,-1 0 0 0 0,-4 8 0 0 0,-4 5 0 0 0,7-12 0 0 0,-1 0 0 0 0,1 0 0 0 0,-1 0 0 0 0,0 0 0 0 0,0-1 0 0 0,-1 1 0 0 0,1-1 0 0 0,-1 0 0 0 0,-10 7 0 0 0,-57 35 0 0 0,54-39 0 0 0,-1-2 0 0 0,0 0 0 0 0,0-1 0 0 0,0-1 0 0 0,-35 4 0 0 0,39-7 0 0 0,0 0 0 0 0,0 0 0 0 0,0-2 0 0 0,0 1 0 0 0,0-2 0 0 0,1 0 0 0 0,-1-1 0 0 0,-24-8 0 0 0,0-3 0 0 0,-14-7 0 0 0,-6-24 0 0 0,2-2 0 0 0,3-3 0 0 0,-58-67 0 0 0,18 20 0 0 0,84 86 0 0 0,1 1 0 0 0,0-1 0 0 0,1-1 0 0 0,0 0 0 0 0,1 0 0 0 0,0 0 0 0 0,1-1 0 0 0,0 0 0 0 0,1 0 0 0 0,1-1 0 0 0,0 1 0 0 0,-4-28 0 0 0,1 2 0 0 0,5 34 0 0 0,0 0 0 0 0,0 0 0 0 0,1 0 0 0 0,0 0 0 0 0,0-1 0 0 0,1 1 0 0 0,-1 0 0 0 0,1-1 0 0 0,0 1 0 0 0,1 0 0 0 0,-1-1 0 0 0,1 1 0 0 0,0 0 0 0 0,0 0 0 0 0,1 0 0 0 0,-1-1 0 0 0,1 1 0 0 0,1 1 0 0 0,3-8 0 0 0,17-19 0 0 0,64-79 0 0 0,-74 95 0 0 0,1 1 0 0 0,0 0 0 0 0,1 1 0 0 0,30-20 0 0 0,7-3 0 0 0,-43 29 0 0 0,1-1 0 0 0,0 2 0 0 0,0-1 0 0 0,0 2 0 0 0,1-1 0 0 0,0 1 0 0 0,0 1 0 0 0,23-6 0 0 0,62-16 0 0 0,-76 18 0 0 0,1 2 0 0 0,-1 1 0 0 0,1 1 0 0 0,0 0 0 0 0,25 0 0 0 0,-18 3 0 0 0,8 1 0 0 0,72 8 0 0 0,-97-6 0 0 0,1 0 0 0 0,-1 1 0 0 0,0 0 0 0 0,0 1 0 0 0,0 0 0 0 0,0 1 0 0 0,-1 0 0 0 0,0 1 0 0 0,0 0 0 0 0,14 11 0 0 0,-12-7 0 0 0,-7-7 0 0 0,0 1 0 0 0,0 0 0 0 0,-1 0 0 0 0,0 0 0 0 0,1 1 0 0 0,-1-1 0 0 0,-1 1 0 0 0,1 0 0 0 0,-1 0 0 0 0,4 7 0 0 0,5 10 0 0 0,-10-20 0 0 0,0 1 0 0 0,0-1 0 0 0,0 1 0 0 0,-1 0 0 0 0,1 0 0 0 0,-1 0 0 0 0,0-1 0 0 0,0 1 0 0 0,0 0 0 0 0,0 0 0 0 0,-1 1 0 0 0,1-1 0 0 0,0 6 0 0 0,-1 15 0 0 0,1-14 0 0 0,-1 0 0 0 0,1-1 0 0 0,-1 1 0 0 0,-1-1 0 0 0,0 1 0 0 0,-1 0 0 0 0,1-1 0 0 0,-2 0 0 0 0,1 1 0 0 0,-1-1 0 0 0,-1 0 0 0 0,0-1 0 0 0,0 1 0 0 0,-8 11 0 0 0,-44 47 0 0 0,54-65 0 0 0,1 0 0 0 0,-1 0 0 0 0,0-1 0 0 0,0 1 0 0 0,1-1 0 0 0,-1 1 0 0 0,0-1 0 0 0,0 0 0 0 0,0 1 0 0 0,0-1 0 0 0,-1 0 0 0 0,1-1 0 0 0,-4 2 0 0 0,-12 6 0 0 0,-6 7 0 0 0,13-7 0 0 0,0-1 0 0 0,0-1 0 0 0,-19 8 0 0 0,9-6 0 0 0,0-2 0 0 0,-1 0 0 0 0,0-2 0 0 0,-45 5 0 0 0,55-9 0 0 0,1 0 0 0 0,-1-1 0 0 0,0 0 0 0 0,0-1 0 0 0,0-1 0 0 0,1 1 0 0 0,-1-2 0 0 0,1 0 0 0 0,0 0 0 0 0,-21-11 0 0 0,12 3 0 0 0,0 0 0 0 0,0-2 0 0 0,1 0 0 0 0,1-1 0 0 0,1 0 0 0 0,-17-20 0 0 0,-18-18 0 0 0,42 45 0 0 0,1 0 0 0 0,0-1 0 0 0,1 0 0 0 0,0 0 0 0 0,0-1 0 0 0,-9-16 0 0 0,-27-48 0 0 0,37 62 0 0 0,1-2 0 0 0,1 1 0 0 0,0-1 0 0 0,0 1 0 0 0,1-1 0 0 0,1-1 0 0 0,1 1 0 0 0,0 0 0 0 0,0-28 0 0 0,1 4 0 0 0,0 24 0 0 0,0 0 0 0 0,1-1 0 0 0,1 1 0 0 0,0 0 0 0 0,1 0 0 0 0,0 0 0 0 0,5-14 0 0 0,20-32 0 0 0,3 2 0 0 0,58-88 0 0 0,-33 59 0 0 0,-42 69 0 0 0,2 1 0 0 0,-1 0 0 0 0,34-28 0 0 0,-12 11 0 0 0,57-56 0 0 0,-72 71 0 0 0,0 2 0 0 0,1 1 0 0 0,38-22 0 0 0,-32 21 0 0 0,-23 14 0 0 0,1 0 0 0 0,0 1 0 0 0,0-1 0 0 0,0 1 0 0 0,11-3 0 0 0,8-1 0 0 0,-15 2 0 0 0,0 1 0 0 0,0 0 0 0 0,0 1 0 0 0,0 0 0 0 0,0 0 0 0 0,1 1 0 0 0,-1 1 0 0 0,1 0 0 0 0,-1 0 0 0 0,1 1 0 0 0,-1 0 0 0 0,0 1 0 0 0,0 0 0 0 0,1 1 0 0 0,-1 0 0 0 0,-1 0 0 0 0,1 1 0 0 0,0 1 0 0 0,-1-1 0 0 0,0 2 0 0 0,13 9 0 0 0,-3 4 0 0 0,-1 1 0 0 0,-1 0 0 0 0,18 30 0 0 0,-29-43 0 0 0,0 4 0 0 0,0 0 0 0 0,-1-1 0 0 0,0 2 0 0 0,0-1 0 0 0,-1 0 0 0 0,-1 1 0 0 0,0 0 0 0 0,-1 0 0 0 0,0 0 0 0 0,-1 0 0 0 0,0 17 0 0 0,4 21 0 0 0,-3-29 0 0 0,-2 0 0 0 0,0 0 0 0 0,-1 1 0 0 0,0-1 0 0 0,-2 0 0 0 0,-1 0 0 0 0,-1-1 0 0 0,-9 28 0 0 0,10-39 0 0 0,0 1 0 0 0,-1-1 0 0 0,-1 0 0 0 0,0-1 0 0 0,0 1 0 0 0,0-1 0 0 0,-16 14 0 0 0,-16 22 0 0 0,26-28 0 0 0,-1 0 0 0 0,-1-1 0 0 0,-17 14 0 0 0,2-8 0 0 0,15-10 0 0 0,-1 0 0 0 0,-1 0 0 0 0,0-2 0 0 0,0 1 0 0 0,0-2 0 0 0,-1-1 0 0 0,-34 11 0 0 0,43-17 0 0 0,0 2 0 0 0,-1-1 0 0 0,0 0 0 0 0,0-1 0 0 0,0 0 0 0 0,0 0 0 0 0,0-1 0 0 0,0 0 0 0 0,0-1 0 0 0,0 0 0 0 0,0 0 0 0 0,1-1 0 0 0,-13-4 0 0 0,10 0 0 0 0,3 3 0 0 0,0-1 0 0 0,1 0 0 0 0,-1-1 0 0 0,1 1 0 0 0,1-2 0 0 0,-1 1 0 0 0,1-1 0 0 0,-1 1 0 0 0,-4-8 0 0 0,-6-13 0 0 0,-10 7 0 0 0,19 8 0 0 0,1-1 0 0 0,0 0 0 0 0,1 0 0 0 0,0 0 0 0 0,1-1 0 0 0,0 0 0 0 0,1 0 0 0 0,0 0 0 0 0,1 0 0 0 0,-2-25 0 0 0,-16-54 0 0 0,18 80 0 0 0,0-1 0 0 0,0 1 0 0 0,1 0 0 0 0,1-1 0 0 0,0 0 0 0 0,1 1 0 0 0,3-26 0 0 0,2 6 0 0 0,19-59 0 0 0,-24 89 0 0 0,1-1 0 0 0,0 1 0 0 0,0 0 0 0 0,0-1 0 0 0,0 1 0 0 0,1 0 0 0 0,-1 0 0 0 0,0 0 0 0 0,1 0 0 0 0,0 0 0 0 0,-1 0 0 0 0,3-1 0 0 0,11-14 0 0 0,16-28 0 0 0,35-42 0 0 0,-61 81 0 0 0,0 0 0 0 0,1 0 0 0 0,0 1 0 0 0,0 0 0 0 0,0 0 0 0 0,1 1 0 0 0,0 0 0 0 0,-1 0 0 0 0,2 0 0 0 0,11-4 0 0 0,-14 7 0 0 0,0-1 0 0 0,0 0 0 0 0,0 0 0 0 0,0 0 0 0 0,-1-1 0 0 0,1 1 0 0 0,-1-1 0 0 0,0 0 0 0 0,5-5 0 0 0,-6 6 0 0 0,1-1 0 0 0,-1 0 0 0 0,1 0 0 0 0,0 1 0 0 0,0 0 0 0 0,0 0 0 0 0,0 0 0 0 0,0 0 0 0 0,8-2 0 0 0,89-28 0 0 0,-61 18 0 0 0,47-10 0 0 0,-83 23 0 0 0,50-11 0 0 0,1 2 0 0 0,101-5 0 0 0,-141 14 0 0 0,-1 1 0 0 0,1 1 0 0 0,-1 0 0 0 0,0 1 0 0 0,1 0 0 0 0,-1 1 0 0 0,0 1 0 0 0,-1 0 0 0 0,22 10 0 0 0,-11-4 0 0 0,-18-9 0 0 0,-1 1 0 0 0,0 1 0 0 0,1-1 0 0 0,-1 1 0 0 0,0 0 0 0 0,-1 0 0 0 0,1 0 0 0 0,0 1 0 0 0,4 4 0 0 0,-3-2 0 0 0,1 1 0 0 0,-1-1 0 0 0,0 1 0 0 0,-1 0 0 0 0,0 1 0 0 0,0-1 0 0 0,4 10 0 0 0,10 37 0 0 0,-13-38 0 0 0,0 1 0 0 0,15 30 0 0 0,-17-42 0 0 0,-1 0 0 0 0,0 0 0 0 0,-1 1 0 0 0,1-1 0 0 0,-1 1 0 0 0,0 0 0 0 0,-1 0 0 0 0,1 0 0 0 0,-1 0 0 0 0,0 0 0 0 0,-1 0 0 0 0,0 0 0 0 0,0 9 0 0 0,0 34 0 0 0,2 34 0 0 0,-4 1 0 0 0,-26 163 0 0 0,-4-163 0 0 0,30-73 0 0 0,0 0 0 0 0,0 0 0 0 0,1 1 0 0 0,1-1 0 0 0,0 13 0 0 0,0-7 0 0 0,0-16 0 0 0,0-1 0 0 0,0 1 0 0 0,0 0 0 0 0,-1-1-1 0 0,1 1 1 0 0,0 0 0 0 0,0-1 0 0 0,1 1 0 0 0,-1 0 0 0 0,0-1 0 0 0,0 1 0 0 0,0 0-1 0 0,0-1 1 0 0,0 1 0 0 0,1-1 0 0 0,-1 1 0 0 0,0 0 0 0 0,1-1 0 0 0,-1 1 0 0 0,0-1-1 0 0,1 1 1 0 0,-1-1 0 0 0,1 1 0 0 0,-1-1 0 0 0,1 1 0 0 0,-1-1 0 0 0,1 0 0 0 0,-1 1-1 0 0,1-1 1 0 0,-1 1 0 0 0,1-1 0 0 0,0 0 0 0 0,-1 0 0 0 0,1 1 0 0 0,-1-1 0 0 0,1 0-1 0 0,0 0 1 0 0,-1 0 0 0 0,1 0 0 0 0,0 0 0 0 0,-1 0 0 0 0,1 0 0 0 0,0 0 0 0 0,-1 0-1 0 0,2 0 1 0 0,2 0-14 0 0,41 13-1245 0 0,-34-10 870 0 0,0-1-1 0 0,0 1 0 0 0,1-2 1 0 0,17 1-1 0 0,-2 0 74 0 0,180 31-1135 0 0,248 73 0 0 0,-442-101 1459 0 0,0 0 1 0 0,-1 1-1 0 0,0 1 0 0 0,0 0 1 0 0,0 1-1 0 0,-1 0 1 0 0,0 0-1 0 0,14 15 0 0 0,-5-5 44 0 0,-3 4 78 0 0,-6-7-60 0 0,1-7-20 0 0,-10-7-32 0 0,0 0-1 0 0,0 1 1 0 0,0-1 0 0 0,0 1-1 0 0,-1-1 1 0 0,1 1-1 0 0,-1-1 1 0 0,1 1-1 0 0,-1 0 1 0 0,1 0-1 0 0,-1 0 1 0 0,0 0 0 0 0,0 0-1 0 0,0 0 1 0 0,0 0-1 0 0,1 3 1 0 0,-1-1 22 0 0,1 0-1 0 0,0 0 1 0 0,0-1 0 0 0,1 1-1 0 0,-1-1 1 0 0,1 1 0 0 0,5 4 0 0 0,16 22 394 0 0,-14-19-327 0 0,-7-8-72 0 0,0-1-1 0 0,-1 1 1 0 0,1 0 0 0 0,-1 0 0 0 0,0 0-1 0 0,0 0 1 0 0,0 0 0 0 0,0 1 0 0 0,2 4-1 0 0,-1-3 10 0 0,0 0-1 0 0,0-1 0 0 0,0 1 0 0 0,1-1 0 0 0,0 0 1 0 0,-1 0-1 0 0,7 5 0 0 0,14 14 145 0 0,37 31 265 0 0,-59-52-436 0 0,0-1 0 0 0,0 1 0 0 0,0 0 0 0 0,0-1 0 0 0,0 0-1 0 0,0 1 1 0 0,1-1 0 0 0,-1 0 0 0 0,0 0 0 0 0,1-1 0 0 0,-1 1 0 0 0,5 0 0 0 0,6 4 34 0 0,2 4 46 0 0,0 0 0 0 0,1-1 1 0 0,0-1-1 0 0,1 0 0 0 0,17 4 1 0 0,89 31 307 0 0,11-7 780 0 0,-128-34-1147 0 0,0 1 0 0 0,-1-1-1 0 0,1 1 1 0 0,-1 1-1 0 0,1-1 1 0 0,-1 1 0 0 0,1-1-1 0 0,-1 2 1 0 0,0-1-1 0 0,-1 0 1 0 0,1 1 0 0 0,0 0-1 0 0,-1 0 1 0 0,0 0-1 0 0,0 1 1 0 0,0 0 0 0 0,-1-1-1 0 0,1 1 1 0 0,4 10-1 0 0,-4-4-10 0 0,0-1-1 0 0,-1 1 1 0 0,0 0-1 0 0,-1 0 0 0 0,0 0 1 0 0,-1 1-1 0 0,0 11 1 0 0,0-16-15 0 0,-1 0 0 0 0,-1-1 0 0 0,1 1-1 0 0,-1-1 1 0 0,-1 1 0 0 0,1-1 0 0 0,-1 1 0 0 0,0-1 0 0 0,0 0 0 0 0,-1 0 0 0 0,0 0 0 0 0,0 0 0 0 0,-7 9 0 0 0,-54 78-12 0 0,40-62 0 0 0,-5 9 0 0 0,-67 67 0 0 0,-57 25 0 0 0,40-55 0 0 0,97-64 0 0 0,-1-1 0 0 0,-1-1 0 0 0,1-1 0 0 0,-2 0 0 0 0,-29 11 0 0 0,-106 29 0 0 0,128-43 0 0 0,-1-1 0 0 0,0-1 0 0 0,0-1 0 0 0,-40 1 0 0 0,-41 6 0 0 0,46-6 0 0 0,52-5 0 0 0,0 0 0 0 0,0 0 0 0 0,0 1 0 0 0,0 1 0 0 0,0 0 0 0 0,0 0 0 0 0,0 1 0 0 0,-18 7 0 0 0,5 0 0 0 0,-16-3 0 0 0,32-6 0 0 0,13-1 0 0 0,57 0 0 0 0,145-13 0 0 0,-166 10 0 0 0,-1-1 0 0 0,0-2 0 0 0,56-16 0 0 0,59-9 0 0 0,-117 26 0 0 0,-6 1 0 0 0,65 2 0 0 0,-97 2 0 0 0,0 0 0 0 0,0 0 0 0 0,-1 0 0 0 0,1 0 0 0 0,0 0 0 0 0,0 0 0 0 0,0 0 0 0 0,-1 0 0 0 0,1 0 0 0 0,0 0 0 0 0,0 1 0 0 0,-1-1 0 0 0,1 0 0 0 0,0 1 0 0 0,-1-1 0 0 0,1 1 0 0 0,0-1 0 0 0,-1 0 0 0 0,1 1 0 0 0,0-1 0 0 0,-1 1 0 0 0,1 0 0 0 0,-1-1 0 0 0,1 1 0 0 0,-1 0 0 0 0,1-1 0 0 0,-1 1 0 0 0,0 0 0 0 0,1-1 0 0 0,-1 1 0 0 0,0 0 0 0 0,1-1 0 0 0,-1 1 0 0 0,0 0 0 0 0,0 0 0 0 0,0 0 0 0 0,0-1 0 0 0,0 1 0 0 0,0 0 0 0 0,0 0 0 0 0,0 0 0 0 0,0-1 0 0 0,0 1 0 0 0,-1 1 0 0 0,7 22 0 0 0,-5-21 0 0 0,0 0 0 0 0,1 0 0 0 0,-1 1 0 0 0,-1-1 0 0 0,1 0 0 0 0,0 1 0 0 0,-1-1 0 0 0,1 0 0 0 0,-1 1 0 0 0,0-1 0 0 0,0 1 0 0 0,-1-1 0 0 0,1 0 0 0 0,-1 1 0 0 0,1-1 0 0 0,-1 1 0 0 0,0-1 0 0 0,-1 0 0 0 0,0 4 0 0 0,-3 4 0 0 0,0 0 0 0 0,-1 0 0 0 0,0 0 0 0 0,-10 12 0 0 0,10-15 0 0 0,-1 0 0 0 0,0-1 0 0 0,0 1 0 0 0,-1-1 0 0 0,1-1 0 0 0,-2 0 0 0 0,1 0 0 0 0,-15 8 0 0 0,21-13 0 0 0,1 0 0 0 0,-1 0 0 0 0,0 1 0 0 0,1-1 0 0 0,-1 1 0 0 0,1-1 0 0 0,-1 1 0 0 0,1-1 0 0 0,0 1 0 0 0,0 0 0 0 0,-2 3 0 0 0,-11 12 0 0 0,-41 5 0 0 0,42-18 0 0 0,0 1 0 0 0,1 0 0 0 0,-15 9 0 0 0,19-11 0 0 0,-1 1 0 0 0,0-1 0 0 0,0 0 0 0 0,-12 2 0 0 0,-11 3 0 0 0,-3-1 0 0 0,32-7 0 0 0,0 0 0 0 0,0 1 0 0 0,1-1 0 0 0,-1 1 0 0 0,0-1 0 0 0,0 1 0 0 0,1 0 0 0 0,-1 0 0 0 0,0 0 0 0 0,1 0 0 0 0,-4 3 0 0 0,5-3 0 0 0,-1 0 0 0 0,1-1 0 0 0,0 1 0 0 0,0 0 0 0 0,0 0 0 0 0,-1-1 0 0 0,1 1 0 0 0,0 0 0 0 0,-1-1 0 0 0,1 0 0 0 0,-1 1 0 0 0,1-1 0 0 0,0 0 0 0 0,-1 0 0 0 0,1 0 0 0 0,-1 1 0 0 0,-1-2 0 0 0,-17 3 0 0 0,12 3 0 0 0,-1-1 0 0 0,1 1 0 0 0,0 0 0 0 0,-9 9 0 0 0,11-10 0 0 0,6-4 0 0 0,0 0 0 0 0,-1 1 0 0 0,1-1 0 0 0,0 0 0 0 0,-1 1 0 0 0,1-1 0 0 0,0 0 0 0 0,-1 1 0 0 0,1-1 0 0 0,0 0 0 0 0,0 1 0 0 0,0-1 0 0 0,-1 1 0 0 0,1-1 0 0 0,0 1 0 0 0,0-1 0 0 0,0 1 0 0 0,0-1 0 0 0,0 0 0 0 0,0 1 0 0 0,0-1 0 0 0,0 1 0 0 0,0-1 0 0 0,0 1 0 0 0,0-1 0 0 0,0 1 0 0 0,0-1 0 0 0,0 1 0 0 0,0-1 0 0 0,1 0 0 0 0,-1 1 0 0 0,0-1 0 0 0,0 1 0 0 0,0-1 0 0 0,1 0 0 0 0,-1 1 0 0 0,0-1 0 0 0,1 0 0 0 0,-1 1 0 0 0,0-1 0 0 0,1 0 0 0 0,-1 1 0 0 0,0-1 0 0 0,1 1 0 0 0,14 9 0 0 0,-14-10 0 0 0,9 7 0 0 0,-8-6 0 0 0,0 0 0 0 0,1 0 0 0 0,-1 0 0 0 0,0 0 0 0 0,0-1 0 0 0,1 1 0 0 0,-1-1 0 0 0,0 1 0 0 0,1-1 0 0 0,-1 0 0 0 0,0 0 0 0 0,1 0 0 0 0,-1 0 0 0 0,1-1 0 0 0,3 0 0 0 0,17 1 0 0 0,3 0 0 0 0,0-1 0 0 0,0-1 0 0 0,0-1 0 0 0,0-1 0 0 0,0-1 0 0 0,41-15 0 0 0,-64 18 0 0 0,1 0 0 0 0,0 0 0 0 0,1 1 0 0 0,-1 0 0 0 0,0-1 0 0 0,0 2 0 0 0,7-2 0 0 0,24-6 0 0 0,135-42 0 0 0,-134 41 0 0 0,-25 7 0 0 0,0 0 0 0 0,-1-1 0 0 0,0-1 0 0 0,15-6 0 0 0,78-27 0 0 0,-93 32 0 0 0,25-13 0 0 0,41-28 0 0 0,-74 44 0 0 0,0 0 0 0 0,0 1 0 0 0,0-1 0 0 0,0 1 0 0 0,0-1 0 0 0,1 1 0 0 0,-1 0 0 0 0,1 0 0 0 0,-1 0 0 0 0,1 0 0 0 0,-1 0 0 0 0,4 0 0 0 0,9-6 0 0 0,3-9 0 0 0,-15 13 0 0 0,0 0 0 0 0,0 0 0 0 0,0 0 0 0 0,1 1 0 0 0,-1 0 0 0 0,1-1 0 0 0,-1 1 0 0 0,6-2 0 0 0,2-1 0 0 0,-3 2 0 0 0,-1 0 0 0 0,0-1 0 0 0,-1 0 0 0 0,1 0 0 0 0,11-10 0 0 0,-14 12 0 0 0,-1-1 0 0 0,0 1 0 0 0,1 0 0 0 0,0 1 0 0 0,-1-1 0 0 0,1 0 0 0 0,0 1 0 0 0,0 0 0 0 0,0 0 0 0 0,-1 0 0 0 0,1 0 0 0 0,6 1 0 0 0,21-11 0 0 0,-28 11 0 0 0,-1 0 0 0 0,0 0 0 0 0,0-1 0 0 0,0 1 0 0 0,0-1 0 0 0,0 0 0 0 0,0 0 0 0 0,0 0 0 0 0,0 0 0 0 0,0 0 0 0 0,0 0 0 0 0,-1 0 0 0 0,1 0 0 0 0,0-1 0 0 0,-1 1 0 0 0,1-1 0 0 0,-1 1 0 0 0,3-4 0 0 0,9 3 0 0 0,-12 2 0 0 0,-1 0 0 0 0,0 0 0 0 0,1 0 0 0 0,-1 1 0 0 0,0-1 0 0 0,1 0 0 0 0,-1 0 0 0 0,0 0 0 0 0,1 0 0 0 0,-1 0 0 0 0,0 0 0 0 0,1 0 0 0 0,-1 0 0 0 0,0 0 0 0 0,1 0 0 0 0,-1 0 0 0 0,0 0 0 0 0,1 0 0 0 0,-1 0 0 0 0,0 0 0 0 0,1 0 0 0 0,-1-1 0 0 0,0 1 0 0 0,0 0 0 0 0,1 0 0 0 0,-1 0 0 0 0,0 0 0 0 0,1-1 0 0 0,-1 1 0 0 0,0 0 0 0 0,0 0 0 0 0,1-1 0 0 0,-1 1 0 0 0,0 0 0 0 0,0 0 0 0 0,0-1 0 0 0,1 1 0 0 0,-1 0 0 0 0,0-1 0 0 0,0 0 0 0 0,0-33-3657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114 152 3008 0 0,'-1'4'625'0'0,"-1"0"-1"0"0,1 0 1 0 0,-1 0 0 0 0,0 0-1 0 0,0 0 1 0 0,0 0 0 0 0,0-1-1 0 0,-1 1 1 0 0,1-1 0 0 0,-1 0-1 0 0,0 1 1 0 0,0-1 0 0 0,0 0 0 0 0,0-1-1 0 0,-1 1 1 0 0,-4 2 0 0 0,7-4-494 0 0,0-1 0 0 0,-1 0 0 0 0,1 1 0 0 0,0 0 1 0 0,0-1-1 0 0,0 1 0 0 0,-1 0 0 0 0,1 0 0 0 0,0-1 1 0 0,0 1-1 0 0,0 0 0 0 0,0 0 0 0 0,1 0 0 0 0,-1 0 1 0 0,0 0-1 0 0,0 0 0 0 0,1 1 0 0 0,-2 0 0 0 0,-15 16 2216 0 0,15-17-1889 0 0,-10 0 1962 0 0,12 0-2379 0 0,0-1 1 0 0,-1 0-1 0 0,1 1 1 0 0,0-1-1 0 0,-1 0 1 0 0,1 0-1 0 0,-1 0 1 0 0,1 1-1 0 0,0-1 1 0 0,-1 0-1 0 0,1 0 1 0 0,-1 0-1 0 0,1 0 1 0 0,0 0-1 0 0,-1 0 1 0 0,1 0-1 0 0,-1 0 1 0 0,1 0-1 0 0,-1 0 1 0 0,1 0-1 0 0,-1 0 1 0 0,1 0-1 0 0,0 0 1 0 0,-1 0-1 0 0,1 0 1 0 0,-1-1-1 0 0,1 1 1 0 0,0 0-1 0 0,-1 0 1 0 0,1 0-1 0 0,0-1 1 0 0,-1 1-1 0 0,1 0 1 0 0,0-1-1 0 0,-1 1 1 0 0,1 0-1 0 0,0 0 1 0 0,-1-1-1 0 0,1 1 1 0 0,0-1-1 0 0,0 1 1 0 0,-1 0-1 0 0,1-1 1 0 0,0 1-1 0 0,0-1 1 0 0,0 1-1 0 0,0 0 1 0 0,0-1-1 0 0,0 1 1 0 0,0-1-1 0 0,-1 1 1 0 0,1-1-1 0 0,0 1 1 0 0,0 0-1 0 0,1-1 1 0 0,-1 1-1 0 0,0-1 1 0 0,0 1-1 0 0,0-1 1 0 0,0 1-1 0 0,0 0 1 0 0,0-1-1 0 0,1 0 1 0 0,5-40 805 0 0,-6 39-817 0 0,0 0 0 0 0,1 0 0 0 0,-1 0 0 0 0,1 0 0 0 0,0 1 0 0 0,-1-1 1 0 0,1 0-1 0 0,0 1 0 0 0,0-1 0 0 0,0 0 0 0 0,0 1 0 0 0,1-1 0 0 0,-1 1 0 0 0,0 0 0 0 0,1-1 0 0 0,-1 1 1 0 0,0 0-1 0 0,1 0 0 0 0,1-2 0 0 0,12-9 306 0 0,0-4-48 0 0,-13 15-269 0 0,0 0 0 0 0,0 0 0 0 0,0-1 0 0 0,0 1 0 0 0,0-1 0 0 0,0 0 0 0 0,-1 1 0 0 0,1-1 0 0 0,-1 0 0 0 0,1 0 0 0 0,1-3-1 0 0,-2 3 5 0 0,0 0 0 0 0,0 1-1 0 0,0-1 1 0 0,0 1-1 0 0,0 0 1 0 0,0-1-1 0 0,1 1 1 0 0,-1 0-1 0 0,0-1 1 0 0,1 1-1 0 0,-1 0 1 0 0,1 0-1 0 0,-1 0 1 0 0,3-1-1 0 0,-2 2 6 0 0,0-1 0 0 0,-1 0-1 0 0,1 0 1 0 0,-1 0 0 0 0,1-1-1 0 0,-1 1 1 0 0,1 0 0 0 0,-1 0 0 0 0,0-1-1 0 0,0 1 1 0 0,1-1 0 0 0,0-1-1 0 0,-1 1-3 0 0,0 0 0 0 0,0 0 0 0 0,1 1 0 0 0,-1-1-1 0 0,1 1 1 0 0,-1-1 0 0 0,1 1 0 0 0,-1 0 0 0 0,1-1-1 0 0,0 1 1 0 0,-1 0 0 0 0,1 0 0 0 0,3-1-1 0 0,37-20 371 0 0,-36 18-348 0 0,-1 0 0 0 0,1 0 0 0 0,0 1 0 0 0,0 0 0 0 0,0 1 0 0 0,0-1 0 0 0,1 1 0 0 0,-1 0-1 0 0,1 1 1 0 0,-1-1 0 0 0,1 1 0 0 0,7 0 0 0 0,-6 1-20 0 0,3 0 18 0 0,-1 0 0 0 0,1 0 0 0 0,0 1 0 0 0,-1 1 0 0 0,15 3 1 0 0,-22-4-37 0 0,-1 0 1 0 0,0 0 0 0 0,1 0 0 0 0,-1 0 0 0 0,0 0 0 0 0,0 0 0 0 0,0 1-1 0 0,0-1 1 0 0,0 1 0 0 0,0 0 0 0 0,0-1 0 0 0,-1 1 0 0 0,1 0-1 0 0,0 0 1 0 0,-1 0 0 0 0,0 0 0 0 0,1 0 0 0 0,-1 0 0 0 0,0 1 0 0 0,0-1-1 0 0,0 0 1 0 0,-1 1 0 0 0,1-1 0 0 0,0 1 0 0 0,-1-1 0 0 0,0 0 0 0 0,1 1-1 0 0,-1-1 1 0 0,0 4 0 0 0,9 78 84 0 0,-10-78-84 0 0,0 0 0 0 0,0 0 0 0 0,0 0 0 0 0,-1-1 0 0 0,0 1 0 0 0,0 0 0 0 0,-1-1 0 0 0,1 1 0 0 0,-1-1-1 0 0,0 0 1 0 0,-4 6 0 0 0,-20 41 47 0 0,23-44-55 0 0,-1-1-1 0 0,0 1 0 0 0,0-1 1 0 0,-1-1-1 0 0,0 1 1 0 0,0-1-1 0 0,-1 0 1 0 0,1-1-1 0 0,-1 1 1 0 0,-1-1-1 0 0,-12 7 0 0 0,14-9-7 0 0,-10 1 78 0 0,16-5-70 0 0,-1 0-1 0 0,1 0 1 0 0,-1 1-1 0 0,1-1 0 0 0,-1 0 1 0 0,1 0-1 0 0,0 0 1 0 0,-1 0-1 0 0,1 0 0 0 0,0 0 1 0 0,0 0-1 0 0,-1 0 1 0 0,1 0-1 0 0,0 0 0 0 0,0 0 1 0 0,0 1-1 0 0,0-1 1 0 0,1 0-1 0 0,-1-2 0 0 0,0 2 1 0 0,0 0 0 0 0,1 0-1 0 0,-1 1 1 0 0,1-1 0 0 0,-1 0-1 0 0,1 0 1 0 0,-1 0 0 0 0,1 0-1 0 0,-1 0 1 0 0,1 1 0 0 0,0-1-1 0 0,-1 0 1 0 0,1 0 0 0 0,0 1-1 0 0,0-1 1 0 0,0 1 0 0 0,-1-1-1 0 0,1 1 1 0 0,0-1 0 0 0,0 1 0 0 0,0-1-1 0 0,0 1 1 0 0,0 0 0 0 0,0-1-1 0 0,0 1 1 0 0,0 0 0 0 0,2 0-1 0 0,37-6 14 0 0,-36 6-15 0 0,10-1 3 0 0,-5-1 22 0 0,1 1 0 0 0,0 0 0 0 0,0 0 0 0 0,0 1-1 0 0,0 1 1 0 0,0 0 0 0 0,0 0 0 0 0,0 1 0 0 0,0 0 0 0 0,-1 0 0 0 0,10 5-1 0 0,4 3 42 0 0,-21-9-51 0 0,1 0 0 0 0,-1 0-1 0 0,1 0 1 0 0,-1 1 0 0 0,1-1 0 0 0,-1 1 0 0 0,0-1 0 0 0,1 1 0 0 0,-1 0-1 0 0,0 0 1 0 0,1 2 0 0 0,29 17 133 0 0,-28-19-119 0 0,1 1-1 0 0,-1-1 1 0 0,0 1 0 0 0,0 0-1 0 0,0 0 1 0 0,0 0-1 0 0,3 4 1 0 0,22 19 216 0 0,-25-24-219 0 0,0 1 1 0 0,-1 0 0 0 0,1-1-1 0 0,-1 2 1 0 0,0-1-1 0 0,0 0 1 0 0,0 1 0 0 0,-1-1-1 0 0,5 7 1 0 0,13 22 205 0 0,-16-27-180 0 0,0 1 0 0 0,0 0-1 0 0,-1 0 1 0 0,1 0 0 0 0,2 8 0 0 0,-1 1 9 0 0,-1 0 0 0 0,0-1 0 0 0,-1 1 1 0 0,0 1-1 0 0,-2-1 0 0 0,1 0 0 0 0,-2 1 0 0 0,0-1 0 0 0,-4 26 0 0 0,-20 1 22 0 0,22-35-67 0 0,-1 1-1 0 0,0-1 1 0 0,-1 0 0 0 0,0 0 0 0 0,0-1 0 0 0,0 1 0 0 0,0-1 0 0 0,-1 0 0 0 0,0 0 0 0 0,-1 0-1 0 0,-8 7 1 0 0,-43 45-224 0 0,56-57 135 0 0,-1 0 0 0 0,1 1 1 0 0,-1-1-1 0 0,0 0 0 0 0,0 0 0 0 0,1-1 0 0 0,-1 1 0 0 0,0 0 1 0 0,0 0-1 0 0,0-1 0 0 0,0 1 0 0 0,0-1 0 0 0,0 0 1 0 0,0 1-1 0 0,0-1 0 0 0,0 0 0 0 0,0 0 0 0 0,0 0 0 0 0,0-1 1 0 0,0 1-1 0 0,1 0 0 0 0,-1-1 0 0 0,0 1 0 0 0,0-1 1 0 0,0 0-1 0 0,0 0 0 0 0,0 1 0 0 0,1-1 0 0 0,-4-2 0 0 0,-4-13-1364 0 0,6 12 992 0 0,1 0 0 0 0,-1 0 0 0 0,1-1 0 0 0,0 1 0 0 0,1-1 0 0 0,-1 1 0 0 0,-1-8 0 0 0,0-1-565 0 0,1 0 0 0 0,0 0 0 0 0,1 0 0 0 0,0 0 0 0 0,1 0 0 0 0,1 0 0 0 0,0 0 0 0 0,1-1 0 0 0,0 2 0 0 0,1-1 0 0 0,8-23 0 0 0,15-56-5451 0 0,-17 54 2426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36 185 6656 0 0,'-15'-12'6950'0'0,"-6"-8"-1147"0"0,21 19-5727 0 0,0 0 1 0 0,0 0-1 0 0,0 0 0 0 0,0 0 1 0 0,0 0-1 0 0,0 0 1 0 0,1 0-1 0 0,-1 0 0 0 0,0 0 1 0 0,0 0-1 0 0,1 0 1 0 0,-1 0-1 0 0,1 0 0 0 0,-1 0 1 0 0,0 0-1 0 0,1 0 1 0 0,0 1-1 0 0,-1-1 0 0 0,1 0 1 0 0,0 0-1 0 0,-1 1 1 0 0,1-1-1 0 0,0 0 0 0 0,0 1 1 0 0,-1-1-1 0 0,1 1 1 0 0,0-1-1 0 0,0 1 0 0 0,0-1 1 0 0,0 1-1 0 0,0 0 1 0 0,1-1-1 0 0,16-13 953 0 0,-16 11-926 0 0,1 1 1 0 0,0-1 0 0 0,0 0 0 0 0,1 1-1 0 0,-1 0 1 0 0,0 0 0 0 0,1 0 0 0 0,6-2 0 0 0,110-53 1201 0 0,-99 49-1105 0 0,-1 2-1 0 0,1 1 1 0 0,0 0-1 0 0,0 1 1 0 0,0 2 0 0 0,33-1-1 0 0,-50 3-167 0 0,-1 0-1 0 0,1 1 0 0 0,-1-1 1 0 0,0 1-1 0 0,1-1 0 0 0,-1 1 1 0 0,0 0-1 0 0,1 1 1 0 0,-1-1-1 0 0,0 1 0 0 0,0-1 1 0 0,0 1-1 0 0,0 0 0 0 0,-1 0 1 0 0,1 0-1 0 0,0 0 1 0 0,-1 0-1 0 0,1 1 0 0 0,-1-1 1 0 0,0 1-1 0 0,0 0 0 0 0,3 5 1 0 0,-3-4-4 0 0,0 1 0 0 0,0-1 1 0 0,0 1-1 0 0,-1 0 0 0 0,1-1 1 0 0,-1 1-1 0 0,-1 0 0 0 0,1 0 0 0 0,-1 0 1 0 0,0 0-1 0 0,0 0 0 0 0,0 0 0 0 0,-1 0 1 0 0,1-1-1 0 0,-1 1 0 0 0,0 0 1 0 0,-2 5-1 0 0,-17 26 46 0 0,17-32-61 0 0,0 0 0 0 0,0 0-1 0 0,0 1 1 0 0,1-1 0 0 0,0 1 0 0 0,0 0 0 0 0,0 0-1 0 0,-2 8 1 0 0,-1 0 53 0 0,5-12-59 0 0,-1-1 0 0 0,0 1 1 0 0,1 0-1 0 0,-1 0 0 0 0,1 0 1 0 0,-1 0-1 0 0,1 0 0 0 0,0 0 1 0 0,-1 0-1 0 0,1 0 0 0 0,0 0 1 0 0,0 1-1 0 0,-1-1 1 0 0,1 0-1 0 0,0 0 0 0 0,0 0 1 0 0,0 0-1 0 0,0 0 0 0 0,1 0 1 0 0,-1 0-1 0 0,0 0 0 0 0,0 0 1 0 0,1 0-1 0 0,-1 0 0 0 0,1 0 1 0 0,0 2-1 0 0,53 45 438 0 0,-34-39-327 0 0,-19-9-107 0 0,1 0 0 0 0,-1 1-1 0 0,0-1 1 0 0,0 0-1 0 0,1 1 1 0 0,-1-1-1 0 0,0 1 1 0 0,0-1-1 0 0,0 1 1 0 0,0 0 0 0 0,0-1-1 0 0,0 1 1 0 0,0 0-1 0 0,0 0 1 0 0,0 0-1 0 0,0 0 1 0 0,1 1-1 0 0,2 2 26 0 0,0 0-1 0 0,0-1 1 0 0,0 0-1 0 0,0 0 1 0 0,1 0-1 0 0,-1-1 1 0 0,1 1-1 0 0,0-1 1 0 0,0 0-1 0 0,-1 0 0 0 0,1-1 1 0 0,10 2-1 0 0,-10-2-14 0 0,0 0 0 0 0,-1 1 0 0 0,1-1 0 0 0,0 1 0 0 0,0 0 0 0 0,-1 0 0 0 0,1 1 0 0 0,-1-1 0 0 0,0 1 0 0 0,0 0 0 0 0,6 5-1 0 0,-1-2 4 0 0,0 0-1 0 0,0-1 0 0 0,0 0 1 0 0,1 0-1 0 0,0-1 0 0 0,0 0 0 0 0,21 4 1 0 0,6 5 1 0 0,-18-2 32 0 0,0 0 0 0 0,-1 1-1 0 0,0 1 1 0 0,-1 1 0 0 0,26 25-1 0 0,-2 23 371 0 0,-39-58-379 0 0,1 0 0 0 0,-1 0 0 0 0,0 0 0 0 0,0 1 0 0 0,0-1 0 0 0,0 0 0 0 0,-1 1 0 0 0,0 0 0 0 0,0-1 0 0 0,1 9 0 0 0,0 51 254 0 0,-3-48-256 0 0,1-10-24 0 0,-1-1 1 0 0,-1 0-1 0 0,1 0 1 0 0,-1 1-1 0 0,0-1 1 0 0,0 0-1 0 0,0-1 0 0 0,-1 1 1 0 0,0 0-1 0 0,-4 5 1 0 0,-9 21-17 0 0,13-26-14 0 0,1 0-1 0 0,-1-1 1 0 0,1 1-1 0 0,-1 0 1 0 0,-1-1-1 0 0,1 0 1 0 0,-1 1-1 0 0,1-1 0 0 0,-1-1 1 0 0,0 1-1 0 0,-1 0 1 0 0,-6 3-1 0 0,-59 28-1813 0 0,54-28 902 0 0,10-5 121 0 0,0 0-1 0 0,0 0 1 0 0,0-1-1 0 0,0 0 1 0 0,0 0-1 0 0,-1 0 1 0 0,1-1-1 0 0,-9 0 1 0 0,13 0 518 0 0,1 0 40 0 0,0 0 1 0 0,0-1-1 0 0,1 1 0 0 0,-1 0 0 0 0,0 0 0 0 0,0-1 0 0 0,1 1 0 0 0,-1 0 1 0 0,0-1-1 0 0,1 1 0 0 0,-1-1 0 0 0,0 1 0 0 0,1-1 0 0 0,-1 1 0 0 0,0-1 0 0 0,1 1 1 0 0,-1-1-1 0 0,1 1 0 0 0,0-1 0 0 0,-1 0 0 0 0,1 0 0 0 0,-1 1 0 0 0,1-1 1 0 0,0 0-1 0 0,-1 1 0 0 0,1-1 0 0 0,0 0 0 0 0,0-1 0 0 0,-4-24-8613 0 0,4 14 4778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5056 0 0,'-9'6'9390'0'0,"3"8"-5633"0"0,3 20-1585 0 0,4-28-1949 0 0,0 0-1 0 0,0 0 0 0 0,0-1 0 0 0,1 1 1 0 0,-1 0-1 0 0,2 0 0 0 0,4 9 1 0 0,-4-8-79 0 0,0-1 1 0 0,0 0 0 0 0,-1 1-1 0 0,0 0 1 0 0,0-1-1 0 0,-1 1 1 0 0,0 0 0 0 0,1 8-1 0 0,2 7 129 0 0,0 1 0 0 0,2-1 0 0 0,0 0-1 0 0,16 34 1 0 0,17 11 18 0 0,-26-36-152 0 0,-8-23-80 0 0,-1 1 0 0 0,-1 1 1 0 0,1-1-1 0 0,-2 0 0 0 0,4 15 1 0 0,-5-19-30 0 0,0 0 0 0 0,1 0 0 0 0,-1 0 1 0 0,1-1-1 0 0,1 1 0 0 0,-1-1 0 0 0,0 1 1 0 0,6 5-1 0 0,-5-5 3 0 0,1 1-1 0 0,-1-1 1 0 0,0 1 0 0 0,-1-1 0 0 0,4 11 0 0 0,-5-14-23 0 0,-1 0-1 0 0,1 0 1 0 0,0 0-1 0 0,0 0 1 0 0,0 1 0 0 0,0-1-1 0 0,0 0 1 0 0,0 0 0 0 0,1-1-1 0 0,-1 1 1 0 0,1 0 0 0 0,-1 0-1 0 0,3 1 1 0 0,11 14 74 0 0,-2 2-26 0 0,-8-9-13 0 0,2-1-1 0 0,-1 0 1 0 0,1-1 0 0 0,1 1-1 0 0,9 8 1 0 0,8 0 62 0 0,-10 9-12 0 0,67 32 249 0 0,-75-53-306 0 0,0 0 1 0 0,0 0-1 0 0,1 0 1 0 0,0-1-1 0 0,0 0 1 0 0,0-1-1 0 0,0 1 1 0 0,1-2-1 0 0,-1 1 1 0 0,15 1-1 0 0,-6-1 44 0 0,0-1 0 0 0,1-1 0 0 0,-1 0 0 0 0,22-3 0 0 0,-23-10 35 0 0,-11 9-72 0 0,0 1-1 0 0,-1-1 1 0 0,1 0-1 0 0,-1 0 1 0 0,0-1-1 0 0,1 1 1 0 0,-2-1 0 0 0,1 0-1 0 0,0 0 1 0 0,-1 0-1 0 0,0-1 1 0 0,0 1-1 0 0,0-1 1 0 0,0 0-1 0 0,-1 0 1 0 0,2-5-1 0 0,-1 2 23 0 0,-2-1-1 0 0,1 1 1 0 0,-1-1-1 0 0,0 1 1 0 0,-1-1-1 0 0,0-10 1 0 0,0 10-47 0 0,-1 8-11 0 0,1-1 0 0 0,-1 1 0 0 0,0-1 0 0 0,0 1 0 0 0,0 0 0 0 0,0-1 0 0 0,0 1 0 0 0,0 0 0 0 0,0-1 0 0 0,0 1 0 0 0,0 0 0 0 0,-1 0 0 0 0,1 0 0 0 0,0 0 0 0 0,-1 0 0 0 0,-1-1 0 0 0,-4-3 23 0 0,1 1-21 0 0,-1 0 0 0 0,1 0 0 0 0,-1 0-1 0 0,0 1 1 0 0,0-1 0 0 0,0 2 0 0 0,-1-1 0 0 0,1 1 0 0 0,-1 0 0 0 0,1 1-1 0 0,-1 0 1 0 0,-8-1 0 0 0,10 1-33 0 0,0 1 0 0 0,0 0 0 0 0,-1 0 0 0 0,1 0 0 0 0,0 1 0 0 0,0-1 0 0 0,0 1 0 0 0,0 1 0 0 0,0-1 0 0 0,0 1 0 0 0,0 0 0 0 0,1 1 0 0 0,-1-1 0 0 0,1 1 0 0 0,-1 0 0 0 0,-4 4 0 0 0,-13 7-139 0 0,21-14 138 0 0,0 1 0 0 0,1 0 0 0 0,-1 0 0 0 0,0 0 0 0 0,0 0-1 0 0,0 0 1 0 0,1 0 0 0 0,-1 0 0 0 0,0 0 0 0 0,1 1 0 0 0,-1-1 0 0 0,1 1 0 0 0,-2 2 0 0 0,2-2 4 0 0,0-1 0 0 0,0 0 0 0 0,0 0-1 0 0,0 0 1 0 0,0 0 0 0 0,0 0 0 0 0,0 0 0 0 0,0 0 0 0 0,0 0 0 0 0,0 0 0 0 0,0 0 0 0 0,-1-1 0 0 0,1 1-1 0 0,0-1 1 0 0,-1 1 0 0 0,1-1 0 0 0,0 1 0 0 0,-1-1 0 0 0,-1 1 0 0 0,2-1-13 0 0,-1 0-1 0 0,0 1 1 0 0,1-1 0 0 0,-1 1 0 0 0,0 0 0 0 0,1-1-1 0 0,-1 1 1 0 0,1 0 0 0 0,0 0 0 0 0,-1 0-1 0 0,1 0 1 0 0,-1 0 0 0 0,1 0 0 0 0,-2 2-1 0 0,2-1 2 0 0,-1-1 0 0 0,1 0 0 0 0,0 0-1 0 0,-1 0 1 0 0,1 0 0 0 0,-1-1-1 0 0,0 1 1 0 0,1 0 0 0 0,-1-1 0 0 0,0 1-1 0 0,1-1 1 0 0,-1 1 0 0 0,0-1-1 0 0,-1 0 1 0 0,1 0-19 0 0,0 1 0 0 0,0-1 0 0 0,0 0 0 0 0,1 1 1 0 0,-1-1-1 0 0,0 1 0 0 0,0-1 0 0 0,1 1 0 0 0,-1 0 0 0 0,0 0 0 0 0,1 0 0 0 0,-1 0 0 0 0,1 0 0 0 0,-1 0 0 0 0,-1 3 1 0 0,-22 12-1058 0 0,22-15 623 0 0,0 0 1 0 0,1 1 0 0 0,-1-1-1 0 0,1 1 1 0 0,-1-1 0 0 0,1 1-1 0 0,0 0 1 0 0,0 0-1 0 0,0 0 1 0 0,-4 4 0 0 0,4-17-8935 0 0,3 11 9297 0 0,-1 0-1 0 0,0 0 1 0 0,1-1 0 0 0,-1 1-1 0 0,1 0 1 0 0,-1 0-1 0 0,0 0 1 0 0,1 0 0 0 0,-1-1-1 0 0,1 1 1 0 0,26-16-3790 0 0,-3 6-30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153 437 3792 0 0,'0'0'3541'0'0,"0"8"2393"0"0,0 14-3825 0 0,-9 190 5534 0 0,9-207-7522 0 0,0 0 0 0 0,1 1 0 0 0,-1-1-1 0 0,1 0 1 0 0,0 0 0 0 0,0 0 0 0 0,1 0 0 0 0,-1 0-1 0 0,1 0 1 0 0,0 0 0 0 0,1 0 0 0 0,-1-1 0 0 0,1 1-1 0 0,6 6 1 0 0,-8-10-94 0 0,1 1-1 0 0,-1-1 1 0 0,1 0-1 0 0,-1 0 0 0 0,1 1 1 0 0,-1-1-1 0 0,0 0 1 0 0,0 1-1 0 0,0 0 1 0 0,0-1-1 0 0,0 1 1 0 0,0-1-1 0 0,0 1 0 0 0,0 0 1 0 0,0 2-1 0 0,0-2 7 0 0,0 0 0 0 0,-1 0 0 0 0,1 0 0 0 0,0 0 1 0 0,0 0-1 0 0,1 0 0 0 0,-1 0 0 0 0,0 0 0 0 0,1-1 0 0 0,-1 1 0 0 0,1 0 0 0 0,-1-1 0 0 0,1 0 0 0 0,0 1 0 0 0,-1-1 0 0 0,1 0 0 0 0,0 0 0 0 0,0 0 0 0 0,2 1 0 0 0,26 9 335 0 0,1-1 0 0 0,59 11 0 0 0,-63-17-183 0 0,51 1 0 0 0,-68-5-161 0 0,0-1 1 0 0,0 0-1 0 0,-1-1 1 0 0,1 0-1 0 0,0 0 1 0 0,-1-1-1 0 0,17-7 0 0 0,-20 7-16 0 0,1-1-1 0 0,-1 1 0 0 0,0-1 0 0 0,0 0 0 0 0,0-1 0 0 0,8-8 0 0 0,-5 4 0 0 0,-1 0 1 0 0,0-1-1 0 0,-1 0 1 0 0,11-20-1 0 0,-16 25-5 0 0,1 0 1 0 0,-1 0-1 0 0,0 0 0 0 0,-1-1 0 0 0,1 1 0 0 0,-1 0 0 0 0,0-1 0 0 0,-1 1 0 0 0,1-1 1 0 0,-1 0-1 0 0,0 1 0 0 0,0-1 0 0 0,-1 1 0 0 0,-1-7 0 0 0,-1 3 3 0 0,-1 0 1 0 0,0 1-1 0 0,-1-1 0 0 0,-6-8 1 0 0,10 16-8 0 0,0 0 1 0 0,0-1-1 0 0,-1 1 0 0 0,1 0 1 0 0,-1 0-1 0 0,1 0 0 0 0,-1 0 1 0 0,1 0-1 0 0,-1 1 0 0 0,1-1 1 0 0,-1 0-1 0 0,0 1 1 0 0,0-1-1 0 0,-2 1 0 0 0,-15-9 5 0 0,2-16 20 0 0,-10 13-10 0 0,-32-25-1 0 0,-58-43 64 0 0,109 75-62 0 0,1 1-6 0 0,0 0 0 0 0,-1 0 1 0 0,1 0-1 0 0,-1 1 0 0 0,-12-3 0 0 0,16 5-8 0 0,1-1-1 0 0,-1 1 1 0 0,0 0 0 0 0,0-1-1 0 0,1 0 1 0 0,-1 0 0 0 0,1 0-1 0 0,0 0 1 0 0,0-1 0 0 0,-1 0-1 0 0,-2-2 1 0 0,3 1-3 0 0,-1 1 0 0 0,0 0 0 0 0,0 0 1 0 0,0 0-1 0 0,0 0 0 0 0,-8-3 0 0 0,-5-2 6 0 0,0 0 1 0 0,-21-16-1 0 0,28 17 8 0 0,0 1 0 0 0,-1 0 0 0 0,0 0 0 0 0,0 1 0 0 0,-12-4 0 0 0,19 8-12 0 0,0-1 0 0 0,1 1 0 0 0,-1-1 0 0 0,0 0 1 0 0,1 0-1 0 0,-1 0 0 0 0,1-1 0 0 0,0 1 0 0 0,-1-1 0 0 0,1 1 0 0 0,1-1 0 0 0,-6-6 0 0 0,-11-10 26 0 0,16 17-10 0 0,1 0-1 0 0,0 0 1 0 0,-1 0-1 0 0,1-1 1 0 0,0 1-1 0 0,1-1 0 0 0,-1 1 1 0 0,0-1-1 0 0,1 1 1 0 0,-1-1-1 0 0,1 0 1 0 0,0 0-1 0 0,0 0 0 0 0,-1-5 1 0 0,-2-48 240 0 0,4 56-255 0 0,1-4 20 0 0,1-1 0 0 0,0 1-1 0 0,0-1 1 0 0,0 1-1 0 0,0 0 1 0 0,1-1 0 0 0,0 1-1 0 0,0 1 1 0 0,0-1-1 0 0,0 0 1 0 0,1 1-1 0 0,-1-1 1 0 0,1 1 0 0 0,0 0-1 0 0,0 0 1 0 0,4-2-1 0 0,15-14 120 0 0,-18 16-119 0 0,-1-1-1 0 0,1 1 0 0 0,0 0 0 0 0,1 1 0 0 0,-1-1 0 0 0,0 1 0 0 0,1 0 0 0 0,-1 1 0 0 0,1-1 0 0 0,0 1 0 0 0,9-1 0 0 0,74-2 162 0 0,-76 4-168 0 0,-7 0 1 0 0,0 1 1 0 0,1 0-1 0 0,-1-1 1 0 0,0 2-1 0 0,0-1 0 0 0,0 1 1 0 0,0 0-1 0 0,0 0 1 0 0,0 1-1 0 0,0 0 0 0 0,-1 0 1 0 0,1 0-1 0 0,-1 1 1 0 0,0-1-1 0 0,0 1 0 0 0,0 0 1 0 0,-1 1-1 0 0,7 7 0 0 0,-10-11-6 0 0,0 0 1 0 0,0 0-1 0 0,0 1 0 0 0,0-1 0 0 0,0 0 0 0 0,1 0 0 0 0,-1 0 0 0 0,0 0 0 0 0,1 0 0 0 0,-1 0 0 0 0,0-1 0 0 0,4 2 0 0 0,10 10 50 0 0,-12 2-22 0 0,-3-13-30 0 0,0 1 1 0 0,0-1-1 0 0,1 1 0 0 0,-1-1 0 0 0,0 1 1 0 0,1-1-1 0 0,-1 1 0 0 0,1-1 1 0 0,-1 1-1 0 0,1-1 0 0 0,0 1 0 0 0,-1-1 1 0 0,1 0-1 0 0,0 0 0 0 0,0 1 1 0 0,0-1-1 0 0,0 0 0 0 0,0 0 0 0 0,0 0 1 0 0,3 2-1 0 0,33 36 99 0 0,-34-35-99 0 0,0-1 1 0 0,-1 1 0 0 0,1-1 0 0 0,-1 1 0 0 0,0 0 0 0 0,0 0-1 0 0,-1 0 1 0 0,1 0 0 0 0,-1 0 0 0 0,0 0 0 0 0,0 0 0 0 0,1 6-1 0 0,-2-2 12 0 0,1 1 1 0 0,1-1-1 0 0,-1 0 0 0 0,1 0 0 0 0,4 10 0 0 0,-3-9-7 0 0,0 1-1 0 0,0 0 1 0 0,-1-1 0 0 0,0 1 0 0 0,0 15 0 0 0,7 140-2465 0 0,25-212-11881 0 0,-30 42 13432 0 0,-1 0 398 0 0,-1 0 0 0 0,1 0 0 0 0,-1 1-1 0 0,0-1 1 0 0,0-1 0 0 0,0 1 0 0 0,1-9-1 0 0,10-22-1674 0 0,11 5-1572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 3888 0 0,'0'0'3077'0'0,"18"4"5107"0"0,-18 0-7855 0 0,0-1 0 0 0,1 1 0 0 0,0-1-1 0 0,0 1 1 0 0,0-1 0 0 0,0 1 0 0 0,1-1 0 0 0,-1 0 0 0 0,1 0 0 0 0,2 4 0 0 0,11 24 1082 0 0,32 63 1156 0 0,-25-62-2053 0 0,-19-29-474 0 0,0-1 1 0 0,-1 1-1 0 0,0 0 1 0 0,1 0-1 0 0,-1 0 0 0 0,-1 0 1 0 0,1 1-1 0 0,0-1 1 0 0,1 5-1 0 0,-1-3 22 0 0,-1-1 0 0 0,1 0-1 0 0,0 0 1 0 0,0 0 0 0 0,0 0-1 0 0,1 0 1 0 0,-1-1 0 0 0,1 1 0 0 0,0-1-1 0 0,0 0 1 0 0,0 0 0 0 0,6 5-1 0 0,7 7 196 0 0,7 0 176 0 0,-22-14-405 0 0,1 0 0 0 0,-1-1-1 0 0,1 1 1 0 0,-1 0 0 0 0,1 0 0 0 0,-1 0-1 0 0,0 0 1 0 0,1 0 0 0 0,-1 0 0 0 0,0 0-1 0 0,0 0 1 0 0,0 1 0 0 0,0-1 0 0 0,0 0-1 0 0,1 3 1 0 0,5 2 130 0 0,-1 0 0 0 0,1-1-1 0 0,1 0 1 0 0,-1 0 0 0 0,1 0-1 0 0,0-1 1 0 0,0 0 0 0 0,0 0-1 0 0,0-1 1 0 0,11 3 0 0 0,-9-3-36 0 0,0-1 1 0 0,0 0 0 0 0,0 0-1 0 0,0-1 1 0 0,0-1-1 0 0,0 1 1 0 0,0-1 0 0 0,0-1-1 0 0,0 0 1 0 0,0-1-1 0 0,0 0 1 0 0,0 0 0 0 0,0-1-1 0 0,-1 0 1 0 0,1-1-1 0 0,-1 0 1 0 0,0 0 0 0 0,0-1-1 0 0,11-8 1 0 0,-1-2-84 0 0,-17 14-33 0 0,0-1-1 0 0,0 1 1 0 0,-1 0-1 0 0,1-1 0 0 0,0 1 1 0 0,-1-1-1 0 0,1 0 1 0 0,-1 0-1 0 0,1 1 1 0 0,-1-1-1 0 0,0 0 1 0 0,0 0-1 0 0,0 0 0 0 0,0 0 1 0 0,0-1-1 0 0,1-2 1 0 0,10-24 68 0 0,-11 27-66 0 0,0-1-1 0 0,0 1 1 0 0,0 0-1 0 0,0 0 1 0 0,0-1-1 0 0,-1 1 0 0 0,1-1 1 0 0,-1 1-1 0 0,1 0 1 0 0,-1-1-1 0 0,0 1 1 0 0,0-1-1 0 0,-1-4 0 0 0,1-9 46 0 0,-1 1 0 0 0,-1 0-1 0 0,-1-1 1 0 0,0 1 0 0 0,-6-17-1 0 0,4 22-41 0 0,-1-1-1 0 0,0 0 0 0 0,-1 1 0 0 0,-11-13 1 0 0,2 2-7 0 0,13 18-5 0 0,1 1 0 0 0,-1-1 0 0 0,0 1-1 0 0,0 0 1 0 0,0 0 0 0 0,0 0 0 0 0,0 0-1 0 0,0 1 1 0 0,0-1 0 0 0,0 1 0 0 0,-5-2-1 0 0,-8-4-31 0 0,-10-1 15 0 0,20 7 5 0 0,1-1-1 0 0,-1 1 0 0 0,1-1 1 0 0,0 0-1 0 0,0-1 1 0 0,0 1-1 0 0,-6-5 1 0 0,7 5-18 0 0,0 0 0 0 0,-1 1 0 0 0,1-1 1 0 0,-1 1-1 0 0,1-1 0 0 0,-1 1 0 0 0,0 1 0 0 0,1-1 0 0 0,-1 1 1 0 0,0-1-1 0 0,0 1 0 0 0,1 1 0 0 0,-1-1 0 0 0,-6 2 1 0 0,-19-1-396 0 0,13 0-207 0 0,0 1 1 0 0,0 1-1 0 0,1 0 1 0 0,-26 9-1 0 0,-37 8-4526 0 0,70-19 3647 0 0,-1 0 1 0 0,0-1-1 0 0,0 1 1 0 0,1-2 0 0 0,-1 1-1 0 0,-16-4 1 0 0,5-5-2015 0 0,17-1-1564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54 5312 0 0,'-1'-4'765'0'0,"-1"0"0"0"0,0 0 0 0 0,-1 0 0 0 0,1 0 0 0 0,-1 0 0 0 0,1 1 0 0 0,-1-1 0 0 0,0 1 0 0 0,0 0 0 0 0,-1 0 0 0 0,1 0 0 0 0,-1 0 0 0 0,1 0 0 0 0,-6-2 0 0 0,7 5 179 0 0,-16 3 2202 0 0,17-3-3066 0 0,0 0 1 0 0,0-1-1 0 0,0 1 1 0 0,0 0 0 0 0,0 0-1 0 0,0 0 1 0 0,-1 0-1 0 0,1 0 1 0 0,0 0-1 0 0,0 1 1 0 0,0-1-1 0 0,0 0 1 0 0,0 0 0 0 0,0 1-1 0 0,0-1 1 0 0,0 1-1 0 0,0-1 1 0 0,0 1-1 0 0,0-1 1 0 0,0 1-1 0 0,1 0 1 0 0,-1-1-1 0 0,-1 2 1 0 0,-27 50 3140 0 0,22-38-2981 0 0,1 1 0 0 0,0 0-1 0 0,1 0 1 0 0,0 1 0 0 0,2 0 0 0 0,0-1 0 0 0,-2 27 0 0 0,-4 178 1005 0 0,9-205-1194 0 0,0 0-1 0 0,1-1 1 0 0,1 1-1 0 0,0-1 0 0 0,1 1 1 0 0,0-1-1 0 0,1 0 1 0 0,1 0-1 0 0,0-1 1 0 0,1 1-1 0 0,0-1 1 0 0,1 0-1 0 0,17 23 1 0 0,-12-19-41 0 0,-2 0 1 0 0,17 33 0 0 0,-19-21-72 0 0,-8-28 61 0 0,0 0 1 0 0,1 0-1 0 0,-1 0 1 0 0,0 1-1 0 0,0-1 1 0 0,1 0-1 0 0,-1 0 0 0 0,0 0 1 0 0,1 0-1 0 0,-1 0 1 0 0,1 0-1 0 0,0-1 1 0 0,-1 1-1 0 0,1 0 1 0 0,0 0-1 0 0,-1 0 1 0 0,1 0-1 0 0,1 1 1 0 0,20 15 21 0 0,24 26 78 0 0,-38-29-81 0 0,-7-12-17 0 0,0 0 0 0 0,0 0-1 0 0,0 0 1 0 0,1 1 0 0 0,-1-1 0 0 0,1 0 0 0 0,-1-1-1 0 0,1 1 1 0 0,0 0 0 0 0,0 0 0 0 0,3 2-1 0 0,3 1 1 0 0,-6-4-2 0 0,0 0 0 0 0,0 0 0 0 0,-1 1 0 0 0,1-1-1 0 0,0 0 1 0 0,-1 1 0 0 0,1-1 0 0 0,-1 1 0 0 0,1-1 0 0 0,-1 1 0 0 0,0 0 0 0 0,1 0 0 0 0,-1 0 0 0 0,0-1 0 0 0,0 1 0 0 0,-1 0 0 0 0,2 2-1 0 0,0 1 0 0 0,0-1 0 0 0,1 0 0 0 0,0 0 0 0 0,0 0 0 0 0,0-1 0 0 0,0 1 0 0 0,0-1 0 0 0,1 0 0 0 0,-1 0-1 0 0,1 0 1 0 0,5 4 0 0 0,50 25-23 0 0,-18-14-168 0 0,44-8-2966 0 0,-80-11 2628 0 0,0-1 1 0 0,0 1 0 0 0,1-1 0 0 0,-1 0 0 0 0,0 0 0 0 0,-1-1 0 0 0,1 1-1 0 0,6-6 1 0 0,-10 8 356 0 0,40-37-2989 0 0,-35 32 2659 0 0,-1 0-1 0 0,0-1 0 0 0,0 0 0 0 0,0 1 1 0 0,-1-2-1 0 0,1 1 0 0 0,-1 0 0 0 0,-1-1 1 0 0,6-14-1 0 0,6-9-1788 0 0,-4 14 1013 0 0,-7 11 748 0 0,-1 0 0 0 0,0 1 0 0 0,0-1-1 0 0,-1-1 1 0 0,1 1 0 0 0,1-7 0 0 0,5-21-3982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 9920 0 0,'-1'10'1689'0'0,"0"1"0"0"0,-1-1 1 0 0,0 0-1 0 0,-6 17 0 0 0,5-18-1103 0 0,0 1-1 0 0,1-1 1 0 0,0 1-1 0 0,-1 16 1 0 0,1 26 1184 0 0,0-32-1363 0 0,2 0 0 0 0,0 0 0 0 0,0 0 0 0 0,2 0 0 0 0,1 0 0 0 0,5 21 0 0 0,2 3-54 0 0,-9-32-237 0 0,2 0-1 0 0,0 0 1 0 0,0 0 0 0 0,8 16 0 0 0,5 16 84 0 0,-14-37-174 0 0,0 0-1 0 0,1 1 1 0 0,0-1 0 0 0,0 0-1 0 0,1-1 1 0 0,0 1-1 0 0,7 10 1 0 0,62 86 284 0 0,-69-98-247 0 0,1 0 0 0 0,-1 0-1 0 0,-1 1 1 0 0,1 0-1 0 0,-1-1 1 0 0,0 1-1 0 0,0 1 1 0 0,-1-1-1 0 0,3 10 1 0 0,-30-30 121 0 0,6-18-106 0 0,10 15-78 0 0,4 11-6 0 0,1-1 0 0 0,0 1 0 0 0,0-1 0 0 0,-6-14 0 0 0,-7-12-26 0 0,9 23 30 0 0,5 7-2 0 0,0-1 0 0 0,1 1 0 0 0,-1-1 0 0 0,1 0 1 0 0,0 1-1 0 0,0-1 0 0 0,0 0 0 0 0,1 0 0 0 0,-1 0 1 0 0,-1-8-1 0 0,-1-4-14 0 0,-1 0-1 0 0,-1 1 1 0 0,-1 0 0 0 0,-10-19-1 0 0,9 20-8 0 0,1 0 0 0 0,1-1 0 0 0,0 0 0 0 0,-4-15 0 0 0,-2-25 22 0 0,3 1 0 0 0,1-1 0 0 0,1-74 0 0 0,7 126 6 0 0,0 1-1 0 0,0-1 1 0 0,0 0 0 0 0,0 0-1 0 0,1 1 1 0 0,-1-1-1 0 0,1 0 1 0 0,0 1 0 0 0,0-1-1 0 0,0 1 1 0 0,0-1-1 0 0,0 1 1 0 0,0-1 0 0 0,1 1-1 0 0,-1 0 1 0 0,1-1-1 0 0,0 1 1 0 0,-1 0 0 0 0,1 0-1 0 0,0 0 1 0 0,5-3-1 0 0,-2 3 27 0 0,0-1 0 0 0,0 1 0 0 0,0 0 0 0 0,1 0-1 0 0,0 1 1 0 0,-1 0 0 0 0,1 0 0 0 0,-1 0-1 0 0,1 0 1 0 0,0 1 0 0 0,6 0 0 0 0,0 1 35 0 0,-1-1 0 0 0,1 2 0 0 0,0-1 0 0 0,0 1 0 0 0,-1 1 0 0 0,22 8 0 0 0,-26-7-35 0 0,-1 1 0 0 0,1-1 0 0 0,-1 1-1 0 0,-1 0 1 0 0,7 7 0 0 0,-9-8-13 0 0,1 0 1 0 0,0-1 0 0 0,-1 0 0 0 0,1 0 0 0 0,0 0 0 0 0,7 4-1 0 0,-9-6-10 0 0,-1 0 0 0 0,1 0-1 0 0,-1 0 1 0 0,0 0 0 0 0,0 0-1 0 0,1 1 1 0 0,-1-1 0 0 0,0 0-1 0 0,0 1 1 0 0,0-1 0 0 0,0 1-1 0 0,-1-1 1 0 0,1 1 0 0 0,0-1-1 0 0,-1 1 1 0 0,1-1 0 0 0,-1 1 0 0 0,1 2-1 0 0,7 13 27 0 0,18 1 49 0 0,-21-14-51 0 0,0 1-1 0 0,-1 0 1 0 0,0 0 0 0 0,0 0-1 0 0,0 1 1 0 0,-1-1 0 0 0,0 1-1 0 0,0 0 1 0 0,0 0-1 0 0,2 7 1 0 0,10 6 43 0 0,-6-12-44 0 0,-6-5-17 0 0,-1 0 0 0 0,1 0 0 0 0,-1 0 0 0 0,1 0-1 0 0,-1 1 1 0 0,0-1 0 0 0,0 1 0 0 0,0-1 0 0 0,0 1-1 0 0,0 0 1 0 0,-1 0 0 0 0,1 0 0 0 0,-1 0 0 0 0,2 5-1 0 0,26 68 326 0 0,-17-49-171 0 0,-1 1 1 0 0,11 47-1 0 0,-19-58-121 0 0,-2 1 0 0 0,0-1 0 0 0,-2 31-1 0 0,-1 0-31 0 0,1-35-40 0 0,-1-1 0 0 0,-1 1 0 0 0,0-1 0 0 0,0 0 0 0 0,-1 0 0 0 0,-1 0 0 0 0,0 0 0 0 0,0-1 0 0 0,-1 0 0 0 0,-1 0 0 0 0,0 0 0 0 0,0-1 0 0 0,-1 0 0 0 0,-11 11 0 0 0,13-17-241 0 0,0 0-1 0 0,0-1 1 0 0,0 1 0 0 0,0-1-1 0 0,-1 0 1 0 0,1-1 0 0 0,-8 3-1 0 0,11-5 24 0 0,1 1-1 0 0,0-1 0 0 0,0 1 0 0 0,-1-1 1 0 0,1 0-1 0 0,0 0 0 0 0,-1 0 0 0 0,1 0 1 0 0,0 0-1 0 0,0-1 0 0 0,-1 1 1 0 0,-1-1-1 0 0,3 0 59 0 0,0 1 0 0 0,0-1-1 0 0,0 1 1 0 0,0-1 0 0 0,0 0 0 0 0,1 1-1 0 0,-1-1 1 0 0,0 0 0 0 0,0 0 0 0 0,1 1 0 0 0,-1-1-1 0 0,1 0 1 0 0,-1 0 0 0 0,0 0 0 0 0,1 0 0 0 0,0 0-1 0 0,-1 0 1 0 0,1 0 0 0 0,0 0 0 0 0,-1 0 0 0 0,1 0-1 0 0,0 0 1 0 0,0 0 0 0 0,0 0 0 0 0,0 0-1 0 0,0 0 1 0 0,0-2 0 0 0,-4-32-2975 0 0,3 29 2626 0 0,0-1 0 0 0,0 0 0 0 0,0 1 0 0 0,1-1 0 0 0,0 0 0 0 0,1 0 0 0 0,-1 1 0 0 0,1-1 0 0 0,0 0 0 0 0,4-10 0 0 0,0-1-545 0 0,-4 12 753 0 0,0 0 0 0 0,1 0-1 0 0,-1 0 1 0 0,2 0 0 0 0,-1 0-1 0 0,5-9 1 0 0,19-18-1479 0 0,-25 31 1467 0 0,0 0 1 0 0,0-1-1 0 0,-1 1 1 0 0,1 0-1 0 0,0-1 0 0 0,-1 1 1 0 0,0-1-1 0 0,1 1 1 0 0,-1-1-1 0 0,0-3 0 0 0,0 6 324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92 122 5256 0 0,'-1'11'8584'0'0,"4"4"-5659"0"0,1-8-2226 0 0,-1 0 0 0 0,1 0 0 0 0,-2 0 0 0 0,1 0 0 0 0,-1 0 0 0 0,0 1 0 0 0,0-1 0 0 0,1 16 0 0 0,-2-14-372 0 0,0 1 0 0 0,1-1 1 0 0,1 0-1 0 0,-1 0 0 0 0,1 0 1 0 0,6 12-1 0 0,-5-14-142 0 0,-1 0 0 0 0,0 0 0 0 0,0 1 0 0 0,2 15-1 0 0,5 9 226 0 0,49 79 426 0 0,-47-90-773 0 0,1 6 16 0 0,-12-25-74 0 0,-1 0 0 0 0,1-1 0 0 0,0 1-1 0 0,0 0 1 0 0,0 0 0 0 0,0-1-1 0 0,0 1 1 0 0,1-1 0 0 0,-1 1-1 0 0,0-1 1 0 0,1 1 0 0 0,2 1-1 0 0,3 4 5 0 0,-2 0 0 0 0,1 0-1 0 0,-1 0 1 0 0,1 0-1 0 0,-2 1 1 0 0,1 0-1 0 0,-1 0 1 0 0,-1 1-1 0 0,0-1 1 0 0,0 1 0 0 0,2 9-1 0 0,6-2-25 0 0,-1-5-13 0 0,2 7-71 0 0,-8-14 5 0 0,0 1-1 0 0,-1 0 0 0 0,0 0 0 0 0,0 0 0 0 0,0 0 0 0 0,0 1 1 0 0,-1-1-1 0 0,0 1 0 0 0,0-1 0 0 0,-1 1 0 0 0,1 0 0 0 0,0 6 1 0 0,-2-10 33 0 0,0-1 0 0 0,0 0 0 0 0,1 0 1 0 0,-1 0-1 0 0,0 0 0 0 0,1 0 1 0 0,-1 0-1 0 0,1 0 0 0 0,0 0 0 0 0,-1 0 1 0 0,1 0-1 0 0,0 0 0 0 0,-1 0 0 0 0,1 0 1 0 0,0 0-1 0 0,0 0 0 0 0,0-1 1 0 0,0 1-1 0 0,0 0 0 0 0,0-1 0 0 0,0 1 1 0 0,0 0-1 0 0,0-1 0 0 0,0 0 1 0 0,2 1-1 0 0,-3-1 27 0 0,0 0 0 0 0,-1 0 0 0 0,1 0 0 0 0,0 0 1 0 0,0 0-1 0 0,0 0 0 0 0,0 0 0 0 0,0 1 0 0 0,0-1 0 0 0,0 0 0 0 0,0 0 1 0 0,0 0-1 0 0,-1 0 0 0 0,1 0 0 0 0,0 0 0 0 0,0 0 0 0 0,0 0 0 0 0,0 0 0 0 0,0 0 1 0 0,0 0-1 0 0,0 0 0 0 0,0 1 0 0 0,0-1 0 0 0,0 0 0 0 0,0 0 0 0 0,0 0 1 0 0,0 0-1 0 0,0 0 0 0 0,0 0 0 0 0,0 0 0 0 0,0 0 0 0 0,0 0 0 0 0,0 1 1 0 0,0-1-1 0 0,0 0 0 0 0,0 0 0 0 0,0 0 0 0 0,0 0 0 0 0,0 0 0 0 0,0 0 0 0 0,0 0 1 0 0,0 0-1 0 0,0 0 0 0 0,0 1 0 0 0,0-1 0 0 0,0 0 0 0 0,0 0 0 0 0,0 0 1 0 0,0 0-1 0 0,0 0 0 0 0,0 0 0 0 0,0 0 0 0 0,1 0 0 0 0,-1 0 0 0 0,0 0 1 0 0,0 0-1 0 0,0 0 0 0 0,0 1 0 0 0,-10 0-808 0 0,8-2 703 0 0,0 0 0 0 0,0 0 0 0 0,1 0 0 0 0,-1 0 0 0 0,0-1 1 0 0,1 1-1 0 0,-1-1 0 0 0,0 1 0 0 0,1-1 0 0 0,0 0 0 0 0,-1 1 0 0 0,-1-4 0 0 0,-9-9-575 0 0,9 11 606 0 0,0 0-1 0 0,0 0 1 0 0,1 0-1 0 0,-1 0 1 0 0,1-1 0 0 0,-1 1-1 0 0,1-1 1 0 0,0 1-1 0 0,0-1 1 0 0,-1-5-1 0 0,1 4 51 0 0,0 0 0 0 0,-1 0 0 0 0,1 1 0 0 0,-1-1 0 0 0,0 1 0 0 0,0-1-1 0 0,-1 1 1 0 0,-4-5 0 0 0,0 3 23 0 0,6 5 29 0 0,-1-1 0 0 0,1 0 0 0 0,0 0 0 0 0,-1 0 0 0 0,1 0 0 0 0,0 0 0 0 0,0-1 0 0 0,1 1 1 0 0,-1-1-1 0 0,0 1 0 0 0,1-1 0 0 0,0 0 0 0 0,-1 1 0 0 0,0-5 0 0 0,-1-1 4 0 0,-1 1 1 0 0,0-1-1 0 0,0 1 0 0 0,-11-13 0 0 0,-7-14 34 0 0,-20-36 42 0 0,18 31 264 0 0,-36-81 0 0 0,39 78-15 0 0,-4-14 260 0 0,23 49-475 0 0,-1 0 0 0 0,0 1 0 0 0,0-1-1 0 0,0 1 1 0 0,-1 0 0 0 0,-7-10-1 0 0,8 11 15 0 0,0-1 0 0 0,1 0 0 0 0,0 0 0 0 0,0 0 0 0 0,1 0-1 0 0,-1 0 1 0 0,1-1 0 0 0,1 1 0 0 0,-1 0 0 0 0,1 0 0 0 0,0-1-1 0 0,1-7 1 0 0,-1 0 257 0 0,0 11-350 0 0,0-4 162 0 0,0 1-1 0 0,1-1 1 0 0,-1 1 0 0 0,1-1 0 0 0,3-9-1 0 0,-4 15-148 0 0,1-1-1 0 0,-1 1 1 0 0,1-1-1 0 0,0 0 1 0 0,0 1 0 0 0,-1 0-1 0 0,1-1 1 0 0,0 1-1 0 0,0 0 1 0 0,1-1-1 0 0,-1 1 1 0 0,0 0-1 0 0,0 0 1 0 0,1 0-1 0 0,-1 0 1 0 0,0 0-1 0 0,1 0 1 0 0,-1 0-1 0 0,1 0 1 0 0,-1 1-1 0 0,1-1 1 0 0,-1 1 0 0 0,1-1-1 0 0,0 1 1 0 0,-1-1-1 0 0,1 1 1 0 0,0 0-1 0 0,-1 0 1 0 0,3 0-1 0 0,71-7 1365 0 0,-68 7-1323 0 0,0 0-1 0 0,0 0 1 0 0,0 1 0 0 0,0 0-1 0 0,0 0 1 0 0,0 1 0 0 0,-1 0-1 0 0,1 0 1 0 0,-1 0-1 0 0,1 1 1 0 0,-1 0 0 0 0,11 7-1 0 0,-2-1 43 0 0,-9-6-65 0 0,0 1 1 0 0,0 0-1 0 0,-1 0 1 0 0,1 1-1 0 0,-1-1 1 0 0,0 1-1 0 0,6 7 1 0 0,-6-5-33 0 0,1 0 26 0 0,-1 0 0 0 0,1 1 0 0 0,-1 0-1 0 0,-1 0 1 0 0,5 10 0 0 0,-6-12-20 0 0,0 1 0 0 0,1-1 0 0 0,-1 1-1 0 0,1-1 1 0 0,5 6 0 0 0,-5-7-4 0 0,0 0 0 0 0,-1 0 0 0 0,1 0 0 0 0,-1 1 0 0 0,0-1 0 0 0,-1 1 0 0 0,0 0 0 0 0,3 9 0 0 0,0 17 2 0 0,-1 0 1 0 0,-2 0 0 0 0,-2 41-1 0 0,0-34 6 0 0,-1-33-64 0 0,0 1-1 0 0,0-1 1 0 0,0 0-1 0 0,-1 1 0 0 0,0-1 1 0 0,0 0-1 0 0,0 0 0 0 0,-1 0 1 0 0,-3 5-1 0 0,-8 23-264 0 0,13-29 102 0 0,-1 0 1 0 0,0 0-1 0 0,0 0 1 0 0,-1 0-1 0 0,0 0 1 0 0,1-1-1 0 0,-7 8 1 0 0,1-1-617 0 0,-15 14-3337 0 0,2-20-1974 0 0,12-29 396 0 0,8-13 2051 0 0,1 14-188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3632 0 0,'0'-8'5572'0'0,"4"-26"5420"0"0,4 41-9550 0 0,8 18-615 0 0,37 102 1086 0 0,-13-20-1100 0 0,-32-70-640 0 0,-5-21-51 0 0,1 1 0 0 0,0-1-1 0 0,13 29 1 0 0,21 43 433 0 0,-31-76-517 0 0,-7-10-33 0 0,1-1-1 0 0,-1 0 0 0 0,1 0 1 0 0,-1 0-1 0 0,1 0 1 0 0,0 0-1 0 0,-1-1 0 0 0,1 1 1 0 0,0 0-1 0 0,0 0 0 0 0,0 0 1 0 0,0-1-1 0 0,0 1 1 0 0,0 0-1 0 0,0-1 0 0 0,0 1 1 0 0,0-1-1 0 0,0 1 0 0 0,0-1 1 0 0,0 1-1 0 0,2-1 1 0 0,-1 1 19 0 0,8-13 20 0 0,-8 10-37 0 0,1 0 0 0 0,0-1 0 0 0,-1 1 0 0 0,0-1 0 0 0,0 0 0 0 0,0 0 0 0 0,0 0 0 0 0,0 0 0 0 0,2-4 0 0 0,4-22-9 0 0,-4 18 1 0 0,-1-1 0 0 0,0 0 0 0 0,-1 0 0 0 0,2-17 1 0 0,-4 24 4 0 0,1 0 0 0 0,0 0 0 0 0,0 0 0 0 0,1 0 0 0 0,-1 0 1 0 0,1 1-1 0 0,0-1 0 0 0,0 1 0 0 0,0-1 0 0 0,1 1 0 0 0,0 0 1 0 0,0 0-1 0 0,0 0 0 0 0,5-5 0 0 0,-2 0-12 0 0,-5 8 10 0 0,-1 0 0 0 0,0 0-1 0 0,1 1 1 0 0,-1-1-1 0 0,1 0 1 0 0,-1 1 0 0 0,1-1-1 0 0,-1 1 1 0 0,1-1-1 0 0,0 0 1 0 0,-1 1-1 0 0,1-1 1 0 0,0 1 0 0 0,-1 0-1 0 0,1-1 1 0 0,0 1-1 0 0,-1-1 1 0 0,1 1 0 0 0,0 0-1 0 0,0 0 1 0 0,0-1-1 0 0,-1 1 1 0 0,1 0 0 0 0,0 0-1 0 0,0 0 1 0 0,0 0-1 0 0,-1 0 1 0 0,1 0 0 0 0,1 0-1 0 0,11 27 138 0 0,-11-23-100 0 0,1-1 1 0 0,-1 1-1 0 0,0 0 0 0 0,0-1 1 0 0,-1 1-1 0 0,1 0 1 0 0,-1 0-1 0 0,1 1 0 0 0,-1-1 1 0 0,-1 0-1 0 0,1 0 0 0 0,0 6 1 0 0,2 5 49 0 0,0 0 0 0 0,2 0 1 0 0,0-1-1 0 0,0 0 0 0 0,1 0 1 0 0,1 0-1 0 0,0-1 0 0 0,14 20 1 0 0,-15-24-126 0 0,1 1 0 0 0,0-1 0 0 0,0 0 0 0 0,0-1 0 0 0,1 0 0 0 0,1 0 0 0 0,-1-1 0 0 0,1 0 1 0 0,0 0-1 0 0,1-1 0 0 0,16 8 0 0 0,-16-10-776 0 0,1 0 0 0 0,0-1 0 0 0,1 0 0 0 0,-1-1 0 0 0,0 0 0 0 0,1-1 0 0 0,16 0 0 0 0,-27-1 754 0 0,47-5-4873 0 0,-46 5 4674 0 0,0 0 0 0 0,0-1 0 0 0,1 1 0 0 0,-1-1 0 0 0,0 0 0 0 0,0 0 0 0 0,0 1 0 0 0,0-2 0 0 0,0 1 0 0 0,0 0 0 0 0,0 0 0 0 0,0-1 0 0 0,0 1 0 0 0,0 0 0 0 0,-1-1 0 0 0,1 0 0 0 0,-1 0 0 0 0,1 1 0 0 0,-1-1 0 0 0,0 0 0 0 0,2-3 0 0 0,-2 2 21 0 0,0 1 0 0 0,1-1 1 0 0,-1 1-1 0 0,1-1 1 0 0,-1 1-1 0 0,1 0 1 0 0,0-1-1 0 0,0 1 0 0 0,0 0 1 0 0,0 0-1 0 0,5-3 1 0 0,10-11-1464 0 0,-16 14 1362 0 0,0 0-1 0 0,0 0 0 0 0,0-1 1 0 0,0 1-1 0 0,-1 0 0 0 0,1-1 0 0 0,-1 1 1 0 0,0 0-1 0 0,1-1 0 0 0,-1 1 0 0 0,0-1 1 0 0,-1-3-1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1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6744 0 0,'-1'6'8039'0'0,"2"20"-3368"0"0,7 19-751 0 0,-8-38-3563 0 0,1 0 0 0 0,0 1 1 0 0,0-1-1 0 0,1 0 0 0 0,0 0 1 0 0,1 0-1 0 0,3 9 1 0 0,-4-11-240 0 0,0 0 0 0 0,0 0 0 0 0,-1 0 0 0 0,0 0 1 0 0,0 0-1 0 0,0 0 0 0 0,0 10 0 0 0,7 31 434 0 0,-4-35-519 0 0,0-1 0 0 0,-1 1 0 0 0,-1 0 0 0 0,1 1 0 0 0,-2-1 0 0 0,0 0 0 0 0,0 13 0 0 0,17 38-307 0 0,-4-21-2193 0 0,-10-26 565 0 0,16 16-9447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34 6728 0 0,'-14'-20'4132'0'0,"9"6"3598"0"0,5 16-7576 0 0,-1 1 1 0 0,1-1-1 0 0,0 0 1 0 0,0 0 0 0 0,1 0-1 0 0,-1 0 1 0 0,0 0-1 0 0,1 0 1 0 0,-1 0 0 0 0,1 0-1 0 0,-1 0 1 0 0,1 0-1 0 0,2 4 1 0 0,35 68 723 0 0,61 91 0 0 0,-45-67-517 0 0,-15-25-93 0 0,57 57 199 0 0,-95-128-461 0 0,0 0 0 0 0,1-1 0 0 0,-1 1-1 0 0,0 0 1 0 0,-1 0 0 0 0,1-1 0 0 0,0 1 0 0 0,0 0 0 0 0,-1 0 0 0 0,1 0-1 0 0,-1 0 1 0 0,0 0 0 0 0,1 0 0 0 0,-1 0 0 0 0,0 4 0 0 0,0-5-1 0 0,0 0-1 0 0,0 0 1 0 0,0 0 0 0 0,0 0 0 0 0,0 0-1 0 0,0 0 1 0 0,0 1 0 0 0,0-1 0 0 0,1 0-1 0 0,-1 0 1 0 0,0 0 0 0 0,1 0 0 0 0,-1 0-1 0 0,1 0 1 0 0,0 0 0 0 0,-1 0 0 0 0,1 0-1 0 0,0-1 1 0 0,-1 1 0 0 0,1 0 0 0 0,0 0-1 0 0,0 0 1 0 0,1 0 0 0 0,5 7 62 0 0,1 1-1 0 0,-1-1 1 0 0,0 1 0 0 0,7 14-1 0 0,8 10 168 0 0,-15-23 333 0 0,-9-7 187 0 0,-12-15-253 0 0,13 10-484 0 0,0 1 0 0 0,0-1 0 0 0,1 1 0 0 0,-1-1 0 0 0,0 1 0 0 0,1-1 0 0 0,-1 0 0 0 0,1 1 0 0 0,-1-1 0 0 0,1 0 0 0 0,0 1 0 0 0,-1-4 0 0 0,1 3-7 0 0,0 1 1 0 0,0 0-1 0 0,0 0 1 0 0,0-1-1 0 0,0 1 1 0 0,-1 0-1 0 0,1 0 0 0 0,-1-1 1 0 0,1 1-1 0 0,-1 0 1 0 0,1 0-1 0 0,-1 0 1 0 0,1 0-1 0 0,-1 0 1 0 0,0 0-1 0 0,0 0 0 0 0,0 0 1 0 0,0 0-1 0 0,1 0 1 0 0,-3-1-1 0 0,0-1 9 0 0,1-1-1 0 0,-1 1 0 0 0,1-1 1 0 0,0 1-1 0 0,0-1 1 0 0,0 0-1 0 0,0 0 1 0 0,1 0-1 0 0,0 0 1 0 0,0 0-1 0 0,0 0 0 0 0,0 0 1 0 0,0-5-1 0 0,-2-63 155 0 0,3 55-154 0 0,1 14-10 0 0,-1 0 1 0 0,1 0 0 0 0,0-1-1 0 0,-1 1 1 0 0,2 0 0 0 0,-1 0-1 0 0,0 0 1 0 0,1 0 0 0 0,-1 0-1 0 0,1 0 1 0 0,0 0 0 0 0,0 0-1 0 0,0 1 1 0 0,0-1 0 0 0,0 1-1 0 0,1-1 1 0 0,-1 1 0 0 0,1 0-1 0 0,-1 0 1 0 0,1 0 0 0 0,0 0-1 0 0,0 1 1 0 0,0-1 0 0 0,0 1 0 0 0,0 0-1 0 0,0 0 1 0 0,1 0 0 0 0,-1 0-1 0 0,5-1 1 0 0,-3 1 0 0 0,0 0 0 0 0,-1 1 0 0 0,1-1-1 0 0,0 1 1 0 0,0 0 0 0 0,0 0 0 0 0,-1 0 0 0 0,1 0 0 0 0,0 1 0 0 0,0 0 0 0 0,-1 0 0 0 0,1 1-1 0 0,-1-1 1 0 0,1 1 0 0 0,-1 0 0 0 0,1 0 0 0 0,-1 0 0 0 0,0 1 0 0 0,0-1 0 0 0,0 1 0 0 0,5 5-1 0 0,-5-4 3 0 0,0-1 0 0 0,-1 0 0 0 0,1 0 0 0 0,0 0 0 0 0,1 0 0 0 0,6 3-1 0 0,-7-5-9 0 0,-1 1 0 0 0,1 0-1 0 0,0 0 1 0 0,-1 0-1 0 0,0 1 1 0 0,0-1 0 0 0,1 1-1 0 0,-1 0 1 0 0,-1 0-1 0 0,1 0 1 0 0,0 0 0 0 0,-1 0-1 0 0,4 6 1 0 0,-3-4 4 0 0,1 0 0 0 0,-1-1 0 0 0,1 1 1 0 0,1-1-1 0 0,8 7 0 0 0,-9-7-2 0 0,1 0 1 0 0,0 0 0 0 0,-1 1-1 0 0,0-1 1 0 0,0 1 0 0 0,3 6-1 0 0,6 8-10 0 0,-10-17 14 0 0,-1 1-1 0 0,0-1 0 0 0,0 1 0 0 0,0 0 0 0 0,-1 0 0 0 0,1 0 0 0 0,-1 0 0 0 0,1 0 0 0 0,-1 0 0 0 0,0 1 0 0 0,1 2 0 0 0,-2-4 0 0 0,0-1-1 0 0,1 1 1 0 0,-1-1 0 0 0,0 0-1 0 0,1 1 1 0 0,-1-1 0 0 0,1 0 0 0 0,-1 0-1 0 0,1 1 1 0 0,0-1 0 0 0,0 0-1 0 0,0 0 1 0 0,-1 0 0 0 0,1 0 0 0 0,1 1-1 0 0,0-1 2 0 0,-1 0 0 0 0,0 0 1 0 0,0 1-1 0 0,0-1 0 0 0,0 0 0 0 0,-1 0 0 0 0,1 1 0 0 0,0-1 0 0 0,-1 1 0 0 0,1-1 1 0 0,0 0-1 0 0,-1 1 0 0 0,0-1 0 0 0,1 1 0 0 0,-1 2 0 0 0,0-1 18 0 0,0 0 1 0 0,0 1-1 0 0,-1-1 1 0 0,1 1-1 0 0,-1-1 0 0 0,0 0 1 0 0,0 0-1 0 0,0 1 0 0 0,0-1 1 0 0,0 0-1 0 0,-1 0 0 0 0,1 0 1 0 0,-1 0-1 0 0,0-1 0 0 0,0 1 1 0 0,0 0-1 0 0,-3 2 0 0 0,-11 16 13 0 0,15-20-37 0 0,0 0-1 0 0,0 0 0 0 0,0 0 0 0 0,0 0 0 0 0,0 0 0 0 0,-1 0 0 0 0,1 0 0 0 0,0-1 0 0 0,0 1 0 0 0,0 0 0 0 0,-1-1 0 0 0,1 1 0 0 0,0-1 0 0 0,-4 1 0 0 0,-11 7 7 0 0,13-6-10 0 0,1 0 0 0 0,-1-1-1 0 0,0 1 1 0 0,0 0-1 0 0,-1-1 1 0 0,1 0-1 0 0,0 0 1 0 0,0 0-1 0 0,-1 0 1 0 0,1 0-1 0 0,0-1 1 0 0,-5 1-1 0 0,-16 4-25 0 0,16-3-51 0 0,0-1 0 0 0,0 0 0 0 0,-1-1-1 0 0,1 0 1 0 0,-1 0 0 0 0,-11-2-1 0 0,-9 1-978 0 0,27 1 500 0 0,-3-5-1166 0 0,4 5 1621 0 0,0-1 0 0 0,0 1 0 0 0,0-1 0 0 0,1 1 0 0 0,-1-1 0 0 0,0 0-1 0 0,0 1 1 0 0,1-1 0 0 0,-1 0 0 0 0,0 0 0 0 0,1 1 0 0 0,-1-1 0 0 0,1 0 0 0 0,-1 0-1 0 0,1 0 1 0 0,-1 0 0 0 0,1 1 0 0 0,-1-3 0 0 0,4-32-5810 0 0,-2 30 5366 0 0,0-1-1 0 0,0 1 1 0 0,0 1-1 0 0,1-1 1 0 0,0 0-1 0 0,-1 0 1 0 0,2 0-1 0 0,-1 1 1 0 0,1-1-1 0 0,-1 1 1 0 0,1 0 0 0 0,0 0-1 0 0,1 0 1 0 0,5-6-1 0 0,21-8-1923 0 0,-28 17 2119 0 0,-1-1-1 0 0,1 0 1 0 0,-1 0-1 0 0,0 0 1 0 0,0 0-1 0 0,1 0 1 0 0,-1 0-1 0 0,-1-1 1 0 0,1 1-1 0 0,0 0 0 0 0,0-3 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51 5280 0 0,'0'-2'356'0'0,"0"0"1"0"0,-1 0-1 0 0,1 0 1 0 0,0 0-1 0 0,-1 1 1 0 0,1-1-1 0 0,-1 0 1 0 0,0 0-1 0 0,0 0 1 0 0,0 1-1 0 0,0-1 1 0 0,0 0-1 0 0,0 1 1 0 0,0-1-1 0 0,0 1 0 0 0,0 0 1 0 0,-1-1-1 0 0,1 1 1 0 0,-1 0-1 0 0,1 0 1 0 0,-1-1-1 0 0,1 1 1 0 0,-1 0-1 0 0,0 1 1 0 0,0-1-1 0 0,1 0 1 0 0,-4-1-1 0 0,-3 0 499 0 0,1 0-1 0 0,-1 1 1 0 0,0-1 0 0 0,0 1-1 0 0,-14 1 1 0 0,18 0-754 0 0,1 0 0 0 0,-1 1 0 0 0,1-1 0 0 0,-1 1 0 0 0,1 0 0 0 0,-1 0 0 0 0,1 1 0 0 0,0-1 0 0 0,0 1 0 0 0,-1-1 1 0 0,1 1-1 0 0,0 0 0 0 0,0 0 0 0 0,1 1 0 0 0,-1-1 0 0 0,0 1 0 0 0,1-1 0 0 0,-1 1 0 0 0,1 0 0 0 0,-3 4 0 0 0,-4 8 15 0 0,0 0-1 0 0,1 1 1 0 0,-7 18-1 0 0,-8 15 215 0 0,17-34-228 0 0,1 0-1 0 0,0 1 1 0 0,1 0 0 0 0,1 0-1 0 0,0 0 1 0 0,1 0-1 0 0,1 1 1 0 0,1-1-1 0 0,0 0 1 0 0,4 29 0 0 0,-3-42-91 0 0,0 1 0 0 0,0-1 0 0 0,0 0 0 0 0,0 0 1 0 0,1 0-1 0 0,0 0 0 0 0,-1 0 0 0 0,1 0 0 0 0,0 0 1 0 0,0-1-1 0 0,1 1 0 0 0,-1-1 0 0 0,0 1 0 0 0,1-1 1 0 0,-1 0-1 0 0,1 0 0 0 0,0 0 0 0 0,0 0 0 0 0,4 1 1 0 0,13 1 9 0 0,41 5 33 0 0,-58-9-49 0 0,0 0-1 0 0,0 0 1 0 0,0 0 0 0 0,0-1-1 0 0,0 1 1 0 0,-1-1-1 0 0,1 1 1 0 0,0-1 0 0 0,0 0-1 0 0,-1 0 1 0 0,1-1 0 0 0,-1 1-1 0 0,1 0 1 0 0,-1-1-1 0 0,1 0 1 0 0,-1 1 0 0 0,4-5-1 0 0,17-7 50 0 0,-20 12-48 0 0,0 0-1 0 0,0 0 1 0 0,-1 0-1 0 0,1-1 1 0 0,0 1-1 0 0,0-1 1 0 0,-1 1-1 0 0,1-1 1 0 0,-1 0-1 0 0,0 0 1 0 0,3-3-1 0 0,2-2 11 0 0,-5 5-9 0 0,0 0 0 0 0,0 0 0 0 0,-1 0 0 0 0,1 0 0 0 0,-1 0 0 0 0,1 0 0 0 0,-1 0-1 0 0,0-1 1 0 0,0 1 0 0 0,0-1 0 0 0,0 1 0 0 0,0 0 0 0 0,-1-1 0 0 0,1 0 0 0 0,-1-2 0 0 0,22-44 148 0 0,-18 44-110 0 0,-1-1 0 0 0,0 0 1 0 0,0 0-1 0 0,0 0 0 0 0,-1 0 0 0 0,0-1 0 0 0,0 1 0 0 0,-1-1 0 0 0,2-11 1 0 0,-3-105 943 0 0,-7 101-678 0 0,5 16 173 0 0,11 11-235 0 0,-8-5-238 0 0,0 1 0 0 0,-1-1 0 0 0,1 1 0 0 0,0 0 1 0 0,-1-1-1 0 0,1 1 0 0 0,-1 0 0 0 0,1 0 0 0 0,-1-1 0 0 0,1 1 0 0 0,-1 0 1 0 0,1 0-1 0 0,-1 0 0 0 0,0 0 0 0 0,0 0 0 0 0,1-1 0 0 0,-1 1 0 0 0,0 0 1 0 0,0 0-1 0 0,0 0 0 0 0,0 1 0 0 0,6 16 226 0 0,1-10-183 0 0,-6-7-40 0 0,0 1 1 0 0,1-1-1 0 0,-1 0 1 0 0,0 1-1 0 0,0-1 1 0 0,0 0-1 0 0,0 1 1 0 0,-1 0 0 0 0,1-1-1 0 0,0 1 1 0 0,0-1-1 0 0,-1 1 1 0 0,1 0-1 0 0,-1-1 1 0 0,0 1-1 0 0,1 0 1 0 0,-1 1-1 0 0,1 7 75 0 0,0-1 1 0 0,1 1-1 0 0,0-1 0 0 0,1 0 1 0 0,6 16-1 0 0,7 24 220 0 0,10 71 117 0 0,-17-83-314 0 0,-6-28-85 0 0,-1-1 0 0 0,0 0 0 0 0,0 1-1 0 0,-1 0 1 0 0,0-1 0 0 0,-1 10 0 0 0,14 82 66 0 0,-14 44-13 0 0,0-142-85 0 0,-1-1 0 0 0,1 1 0 0 0,0 0 0 0 0,-1-1 0 0 0,1 1 0 0 0,-1-1 0 0 0,0 1 0 0 0,1-1 0 0 0,-1 1 0 0 0,0-1 0 0 0,0 1 0 0 0,0-1 0 0 0,0 0 0 0 0,0 1 0 0 0,0-1 0 0 0,0 0 0 0 0,-1 0 0 0 0,1 0 0 0 0,0 0 0 0 0,-1 0 0 0 0,1 0 0 0 0,-4 1 0 0 0,1 0-233 0 0,0 0 1 0 0,0-1-1 0 0,0 1 0 0 0,0-1 0 0 0,0 0 1 0 0,0 0-1 0 0,-1-1 0 0 0,-7 1 0 0 0,11-1 59 0 0,0 0 0 0 0,0 0 0 0 0,0 0-1 0 0,0 0 1 0 0,0 0 0 0 0,0 0-1 0 0,0 0 1 0 0,0 0 0 0 0,0-1-1 0 0,0 1 1 0 0,0 0 0 0 0,0-1-1 0 0,0 1 1 0 0,0-1 0 0 0,0 1-1 0 0,0-1 1 0 0,0 0 0 0 0,0 1-1 0 0,0-1 1 0 0,0 0 0 0 0,1 1-1 0 0,-1-1 1 0 0,0 0 0 0 0,1 0-1 0 0,-1 0 1 0 0,0-1 0 0 0,-7-8-1707 0 0,-1 2-1569 0 0,8 7 2972 0 0,-1-1 0 0 0,1 1 1 0 0,0 0-1 0 0,-1 0 0 0 0,1-1 1 0 0,0 1-1 0 0,0-1 0 0 0,-1 1 1 0 0,1-1-1 0 0,0 1 0 0 0,1-1 0 0 0,-1 0 1 0 0,0 0-1 0 0,0 1 0 0 0,1-1 1 0 0,-1 0-1 0 0,1 0 0 0 0,0 0 1 0 0,-1 0-1 0 0,1-3 0 0 0,0-7-4614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88 112 4808 0 0,'0'0'4324'0'0,"0"7"1599"0"0,0 23-2071 0 0,-1-27-3671 0 0,1-1 1 0 0,0 1-1 0 0,0-1 0 0 0,0 1 0 0 0,1-1 0 0 0,-1 1 0 0 0,0-1 0 0 0,1 1 0 0 0,0-1 0 0 0,-1 1 0 0 0,1-1 0 0 0,0 1 0 0 0,0-1 0 0 0,1 0 1 0 0,-1 0-1 0 0,0 0 0 0 0,1 0 0 0 0,-1 0 0 0 0,1 0 0 0 0,2 2 0 0 0,-2-1-69 0 0,0 1 0 0 0,-1-1 0 0 0,1 0 0 0 0,-1 1 0 0 0,1-1 0 0 0,-1 1 0 0 0,0-1 0 0 0,0 1 0 0 0,-1 0 0 0 0,1-1 0 0 0,-1 8-1 0 0,0-7-42 0 0,1 1 0 0 0,-1-1-1 0 0,1 1 1 0 0,0-1 0 0 0,0 1-1 0 0,1-1 1 0 0,-1 0 0 0 0,4 7-1 0 0,17 33 431 0 0,-2-7-317 0 0,-18-33-159 0 0,0 0 1 0 0,0 0 0 0 0,0 0-1 0 0,0 0 1 0 0,0 0 0 0 0,1 0-1 0 0,-1-1 1 0 0,7 7 0 0 0,-6-7 4 0 0,-1-2-8 0 0,0 1 1 0 0,0-1-1 0 0,0 1 1 0 0,0 0-1 0 0,-1 0 0 0 0,1 0 1 0 0,-1 0-1 0 0,1 0 1 0 0,-1 0-1 0 0,1 1 1 0 0,-1-1-1 0 0,0 0 0 0 0,0 1 1 0 0,0 3-1 0 0,7 11 538 0 0,-8-17-544 0 0,0 0 0 0 0,0 0 0 0 0,0-1 0 0 0,-1 1 0 0 0,1 0 0 0 0,0 0 0 0 0,-1-1 0 0 0,1 1 0 0 0,0 0 0 0 0,-1 0 0 0 0,1 0 1 0 0,0 0-1 0 0,0 0 0 0 0,-1-1 0 0 0,1 1 0 0 0,0 0 0 0 0,-1 0 0 0 0,1 0 0 0 0,-1 0 0 0 0,1 0 0 0 0,0 0 0 0 0,-1 0 0 0 0,1 0 0 0 0,0 0 0 0 0,-1 0 0 0 0,1 0 1 0 0,0 0-1 0 0,-1 1 0 0 0,1-1 0 0 0,0 0 0 0 0,-1 0 0 0 0,1 0 0 0 0,0 0 0 0 0,-1 0 0 0 0,1 1 0 0 0,0-1 0 0 0,0 0 0 0 0,-1 0 0 0 0,1 1 0 0 0,0-1 1 0 0,0 0-1 0 0,-1 0 0 0 0,1 1 0 0 0,0-1 0 0 0,0 0 0 0 0,0 1 0 0 0,0-1 0 0 0,-1 0 0 0 0,1 1 0 0 0,0-1 0 0 0,0 0 0 0 0,0 1 0 0 0,0-1 0 0 0,0 0 1 0 0,0 1-1 0 0,0-1 0 0 0,0 0 0 0 0,0 1 0 0 0,0-1 0 0 0,0 0 0 0 0,0 1 0 0 0,0-1 0 0 0,0 0 0 0 0,1 1 0 0 0,-12-7 50 0 0,1-1 0 0 0,1 0 0 0 0,0-1 0 0 0,0 0 0 0 0,0 0 0 0 0,1-1 0 0 0,0 0 0 0 0,-7-11 0 0 0,-6-13 146 0 0,-19-38-1 0 0,7 11-65 0 0,29 53-118 0 0,-1 0 0 0 0,1 0 0 0 0,0 0 0 0 0,1 0 1 0 0,0-1-1 0 0,0 0 0 0 0,0 0 0 0 0,1 0 0 0 0,0 0 0 0 0,1 0 0 0 0,0 0 1 0 0,0-16-1 0 0,1 11-38 0 0,-1 12 6 0 0,1-1 0 0 0,-1 0 0 0 0,1 1 0 0 0,0-1 0 0 0,0 0 1 0 0,-1 1-1 0 0,1-1 0 0 0,1 0 0 0 0,-1 0 0 0 0,0 1 0 0 0,0-1 1 0 0,1 0-1 0 0,-1 1 0 0 0,0-1 0 0 0,1 1 0 0 0,0-1 0 0 0,-1 0 1 0 0,1 1-1 0 0,0-1 0 0 0,0 1 0 0 0,0 0 0 0 0,0-1 0 0 0,0 1 1 0 0,0 0-1 0 0,0-1 0 0 0,1 1 0 0 0,-1 0 0 0 0,0 0 0 0 0,1 0 0 0 0,-1 0 1 0 0,1 0-1 0 0,-1 1 0 0 0,1-1 0 0 0,-1 0 0 0 0,1 1 0 0 0,-1-1 1 0 0,1 1-1 0 0,0-1 0 0 0,-1 1 0 0 0,1 0 0 0 0,2 0 0 0 0,132-41-6917 0 0,-121 37 3625 0 0,-1 1 1 0 0,1 1 0 0 0,29-1 0 0 0,-31 3-2279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8744 0 0,'0'0'2409'0'0,"0"9"3486"0"0,0 27-2134 0 0,0-33-3601 0 0,0-1 0 0 0,1 1 0 0 0,-1 0 0 0 0,1-1 0 0 0,0 1 0 0 0,0 0 0 0 0,0-1 0 0 0,0 1 0 0 0,0-1 0 0 0,0 0 0 0 0,1 1 0 0 0,2 2 0 0 0,-3-3-100 0 0,1 0 0 0 0,-1-1 0 0 0,0 1 1 0 0,0 1-1 0 0,0-1 0 0 0,0 0 0 0 0,0 0 0 0 0,0 0 1 0 0,0 0-1 0 0,-1 1 0 0 0,1-1 0 0 0,-1 3 0 0 0,1-2-25 0 0,-1 0-1 0 0,1 0 1 0 0,-1 0-1 0 0,1 0 0 0 0,0 0 1 0 0,0 0-1 0 0,1 0 1 0 0,-1 0-1 0 0,1-1 1 0 0,-1 1-1 0 0,4 3 0 0 0,-3-3-18 0 0,0 0-1 0 0,-1-1 0 0 0,1 1 0 0 0,-1 0 0 0 0,1 0 0 0 0,-1 0 0 0 0,0 0 0 0 0,0 0 1 0 0,0 0-1 0 0,0 1 0 0 0,0 4 0 0 0,8 57 68 0 0,4 6-147 0 0,-12-65-2 0 0,1-1 0 0 0,-1 1-1 0 0,1 0 1 0 0,1-1 0 0 0,-1 1 0 0 0,1-1 0 0 0,4 7 0 0 0,5 11-785 0 0,15 29-2683 0 0,1-13-2268 0 0,-27-38 5409 0 0,-1 0 0 0 0,1 0 1 0 0,-1 0-1 0 0,1 0 0 0 0,0 0 0 0 0,0 0 1 0 0,0 0-1 0 0,-1 0 0 0 0,1 0 0 0 0,0 0 0 0 0,0 0 1 0 0,0-1-1 0 0,0 1 0 0 0,0 0 0 0 0,0-1 1 0 0,3 2-1 0 0,7 2-4291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5544 0 0,'-15'1'6409'0'0,"-6"1"-3654"0"0,17-2-2446 0 0,1 1 0 0 0,-1 0 0 0 0,1-1 0 0 0,-1 1 1 0 0,1 0-1 0 0,0 1 0 0 0,0-1 0 0 0,0 1 0 0 0,-1-1 1 0 0,1 1-1 0 0,1 0 0 0 0,-1 0 0 0 0,0 0 1 0 0,0 0-1 0 0,1 1 0 0 0,-1-1 0 0 0,1 1 0 0 0,0 0 1 0 0,0-1-1 0 0,0 1 0 0 0,0 0 0 0 0,0 0 0 0 0,-1 5 1 0 0,1-6-218 0 0,1 1 0 0 0,0-1-1 0 0,-1 0 1 0 0,0 0 0 0 0,1 0 0 0 0,-1 0 0 0 0,0 0 0 0 0,0 0 0 0 0,0 0 0 0 0,0-1 0 0 0,0 1 0 0 0,-4 1 0 0 0,2-1-2 0 0,1 0 1 0 0,0 0-1 0 0,1 0 0 0 0,-1 0 0 0 0,0 1 1 0 0,1-1-1 0 0,-1 1 0 0 0,1 0 1 0 0,0 0-1 0 0,0-1 0 0 0,0 1 1 0 0,-3 6-1 0 0,-7 19 310 0 0,1-2 51 0 0,1 0-1 0 0,-12 45 1 0 0,19-37-269 0 0,4-30-160 0 0,-1-1 0 0 0,-1 1 0 0 0,1-1 0 0 0,0 1 0 0 0,-1-1-1 0 0,0 1 1 0 0,0-1 0 0 0,0 1 0 0 0,0-1 0 0 0,-2 4 0 0 0,-1 5 76 0 0,0 0 0 0 0,1 1 0 0 0,1-1 0 0 0,0 0 0 0 0,0 24 0 0 0,4 73 261 0 0,0-47-227 0 0,-1-52-110 0 0,1 0-1 0 0,0 0 0 0 0,0-1 0 0 0,1 1 0 0 0,0 0 1 0 0,1-1-1 0 0,0 0 0 0 0,7 12 0 0 0,14 39 62 0 0,-25-58-84 0 0,0 0-1 0 0,1 0 1 0 0,-1-1 0 0 0,1 1 0 0 0,-1 0 0 0 0,1-1-1 0 0,0 1 1 0 0,0 0 0 0 0,-1-1 0 0 0,1 1 0 0 0,0-1-1 0 0,1 1 1 0 0,-1-1 0 0 0,0 0 0 0 0,0 1 0 0 0,1-1-1 0 0,-1 0 1 0 0,0 0 0 0 0,4 2 0 0 0,-4-2 0 0 0,0 0 0 0 0,0 0-1 0 0,1 0 1 0 0,-1 1 0 0 0,0-1 0 0 0,0 0 0 0 0,0 1 0 0 0,0-1 0 0 0,-1 1 0 0 0,1-1 0 0 0,0 1-1 0 0,-1-1 1 0 0,1 1 0 0 0,-1-1 0 0 0,1 1 0 0 0,-1 0 0 0 0,1 2 0 0 0,-1-2 0 0 0,0 0-1 0 0,1-1 1 0 0,-1 1 0 0 0,1 0 0 0 0,-1 0 0 0 0,1 0 0 0 0,0-1 0 0 0,0 1-1 0 0,-1 0 1 0 0,1-1 0 0 0,0 1 0 0 0,1-1 0 0 0,-1 1 0 0 0,3 2-1 0 0,24 23-33 0 0,-26-23 12 0 0,1 0 1 0 0,1 0-1 0 0,-1-1 0 0 0,1 0 1 0 0,-1 0-1 0 0,1 0 0 0 0,0 0 1 0 0,0 0-1 0 0,0-1 1 0 0,0 1-1 0 0,1-1 0 0 0,-1 0 1 0 0,1-1-1 0 0,-1 1 1 0 0,1-1-1 0 0,0 0 0 0 0,-1 0 1 0 0,1 0-1 0 0,9 0 0 0 0,8-1-150 0 0,31-1-653 0 0,-51 1 756 0 0,1 0-1 0 0,-1-1 1 0 0,1 1-1 0 0,-1-1 1 0 0,1 0-1 0 0,-1 0 1 0 0,1 0 0 0 0,-1 0-1 0 0,0 0 1 0 0,1 0-1 0 0,-1-1 1 0 0,0 1-1 0 0,0-1 1 0 0,0 0-1 0 0,3-3 1 0 0,-3 3-2 0 0,-1 1-1 0 0,1-1 1 0 0,-1 1-1 0 0,1-1 1 0 0,0 1 0 0 0,0 0-1 0 0,0 0 1 0 0,0 0 0 0 0,0 0-1 0 0,0 0 1 0 0,4-1 0 0 0,-4 1 5 0 0,0 1 1 0 0,-1-1-1 0 0,1 0 0 0 0,0 0 1 0 0,-1 1-1 0 0,1-1 1 0 0,0 0-1 0 0,-1 0 1 0 0,1-1-1 0 0,-1 1 1 0 0,1 0-1 0 0,-1 0 1 0 0,0-1-1 0 0,1 1 1 0 0,-1-1-1 0 0,0 1 1 0 0,0-1-1 0 0,0 1 0 0 0,0-1 1 0 0,0 0-1 0 0,-1 0 1 0 0,2-1-1 0 0,-1-1-104 0 0,0 1-1 0 0,1 0 1 0 0,0 0-1 0 0,0 0 0 0 0,-1 1 1 0 0,2-1-1 0 0,-1 0 1 0 0,0 1-1 0 0,1-1 0 0 0,-1 1 1 0 0,6-4-1 0 0,17-18-1722 0 0,15-43-3626 0 0,-35 61 4648 0 0,-1 0-1 0 0,-1-1 0 0 0,1 1 1 0 0,-1-1-1 0 0,0 0 1 0 0,3-11-1 0 0,2-5-1217 0 0,1 9-1622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5512 0 0,'-78'0'15615'0'0,"78"0"-15546"0"0,0 1 0 0 0,-1-1 0 0 0,1 0 1 0 0,-1 0-1 0 0,1 0 0 0 0,0 0 0 0 0,-1 0 0 0 0,1 0 0 0 0,0 0 0 0 0,-1 0 0 0 0,1 1 0 0 0,-1-1 0 0 0,1 0 0 0 0,0 0 0 0 0,-1 1 0 0 0,1-1 0 0 0,0 0 0 0 0,0 0 0 0 0,-1 1 0 0 0,1-1 0 0 0,0 0 0 0 0,0 1 0 0 0,-1-1 0 0 0,1 0 0 0 0,0 1 0 0 0,0-1 0 0 0,0 0 1 0 0,0 1-1 0 0,-1-1 0 0 0,1 1 0 0 0,0-1 0 0 0,0 0 0 0 0,0 1 0 0 0,0-1 0 0 0,0 1 0 0 0,3 22 855 0 0,14 17-432 0 0,12 12 4 0 0,-27-49-470 0 0,0-1 1 0 0,0 1 0 0 0,0 0 0 0 0,0-1-1 0 0,-1 1 1 0 0,1 0 0 0 0,-1 0 0 0 0,0 0-1 0 0,2 4 1 0 0,7 17 146 0 0,23 46 172 0 0,-17-56-282 0 0,-14-13-55 0 0,-1 0-1 0 0,1 0 0 0 0,-1 1 0 0 0,1-1 1 0 0,-1 0-1 0 0,0 1 0 0 0,1-1 0 0 0,-1 1 1 0 0,0-1-1 0 0,0 1 0 0 0,0 0 0 0 0,0-1 1 0 0,-1 1-1 0 0,1 0 0 0 0,0 0 0 0 0,-1-1 1 0 0,1 1-1 0 0,0 2 0 0 0,-1-1 1 0 0,0-1 1 0 0,1 0-1 0 0,0 0 0 0 0,-1 0 0 0 0,1 0 0 0 0,0 0 1 0 0,0 0-1 0 0,0 0 0 0 0,0 0 0 0 0,0 0 0 0 0,0 0 0 0 0,1 0 1 0 0,-1-1-1 0 0,1 1 0 0 0,1 1 0 0 0,-1-1-2 0 0,0 0 0 0 0,-1-1 0 0 0,1 1 0 0 0,-1 0 0 0 0,1 0 0 0 0,-1 0 0 0 0,0 0 0 0 0,0 0 0 0 0,0 0 0 0 0,0 0-1 0 0,0 0 1 0 0,0 1 0 0 0,-1-1 0 0 0,2 4 0 0 0,1 6 34 0 0,1 1-1 0 0,0-1 1 0 0,1 0-1 0 0,7 12 1 0 0,14 20 143 0 0,-16-22-148 0 0,1-2-6 0 0,-6-12-10 0 0,-1 0 0 0 0,0 1 1 0 0,0-1-1 0 0,-1 1 0 0 0,4 15 0 0 0,16 35 91 0 0,-18-50-85 0 0,0 1-1 0 0,-1 0 1 0 0,0 0-1 0 0,-1 0 1 0 0,0 1 0 0 0,-1-1-1 0 0,2 12 1 0 0,9 22 157 0 0,-13-41-164 0 0,0 1-1 0 0,0-1 1 0 0,0 1-1 0 0,-1 0 1 0 0,0-1-1 0 0,0 1 0 0 0,0-1 1 0 0,0 1-1 0 0,0-1 1 0 0,0 1-1 0 0,-1-1 1 0 0,0 0-1 0 0,0 0 0 0 0,0 0 1 0 0,0 0-1 0 0,0 0 1 0 0,-1 0-1 0 0,1 0 1 0 0,-1-1-1 0 0,1 1 0 0 0,-1-1 1 0 0,0 0-1 0 0,0 0 1 0 0,0 0-1 0 0,-5 2 1 0 0,-4 1-19 0 0,-1-1 0 0 0,0 0 1 0 0,0 0-1 0 0,0-2 0 0 0,-22 3 1 0 0,29-4-219 0 0,-1 1 1 0 0,1-2-1 0 0,-1 1 0 0 0,1-1 1 0 0,-1 0-1 0 0,0 0 1 0 0,1-1-1 0 0,-1 0 0 0 0,1 0 1 0 0,-1-1-1 0 0,1 1 1 0 0,0-1-1 0 0,0-1 1 0 0,0 1-1 0 0,0-1 0 0 0,0 0 1 0 0,0-1-1 0 0,-6-4 1 0 0,9 5-422 0 0,0 0-1 0 0,0 0 1 0 0,0 0 0 0 0,0-1 0 0 0,0 1 0 0 0,1-1 0 0 0,-1 1 0 0 0,1-1 0 0 0,0 0 0 0 0,0 0 0 0 0,1 0 0 0 0,-1-1 0 0 0,1 1 0 0 0,0 0 0 0 0,0 0-1 0 0,0-1 1 0 0,0 1 0 0 0,1-1 0 0 0,0 1 0 0 0,0-1 0 0 0,0 1 0 0 0,1 0 0 0 0,-1-1 0 0 0,1 1 0 0 0,0 0 0 0 0,0-1 0 0 0,1 1 0 0 0,-1 0 0 0 0,3-5 0 0 0,5-17-2987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2 185 6808 0 0,'0'0'2184'0'0,"0"8"2908"0"0,0 25-450 0 0,0-29-4379 0 0,-1 1-18 0 0,1 1 0 0 0,-1-1 0 0 0,2 1 0 0 0,-1 0 0 0 0,0-1 0 0 0,1 1 0 0 0,0-1 0 0 0,1 1 0 0 0,-1-1 0 0 0,1 1 1 0 0,0-1-1 0 0,0 0 0 0 0,1 0 0 0 0,-1 0 0 0 0,4 5 0 0 0,-4-8-197 0 0,0 1-1 0 0,-1 0 1 0 0,1-1-1 0 0,-1 1 1 0 0,0 0-1 0 0,0 0 1 0 0,0 0-1 0 0,0 0 1 0 0,-1 0-1 0 0,1 0 1 0 0,-1 0-1 0 0,1 4 1 0 0,4 18 127 0 0,10 14 38 0 0,6 7-87 0 0,-12-26-65 0 0,-9-18-59 0 0,0-1 0 0 0,1 0 0 0 0,-1 1 0 0 0,1-1 0 0 0,0 0 0 0 0,-1 1 0 0 0,1-1 0 0 0,0 0 0 0 0,-1 0 1 0 0,1 0-1 0 0,0 0 0 0 0,0 0 0 0 0,0 0 0 0 0,2 2 0 0 0,3 10 4 0 0,-6-12-6 0 0,1-1 0 0 0,-1 1 0 0 0,0 0 0 0 0,0 0 0 0 0,0-1 0 0 0,0 1 0 0 0,1 0 1 0 0,-1-1-1 0 0,0 1 0 0 0,1 0 0 0 0,-1-1 0 0 0,1 1 0 0 0,-1-1 0 0 0,0 1 0 0 0,1 0 0 0 0,-1-1 0 0 0,1 1 1 0 0,0-1-1 0 0,-1 1 0 0 0,1-1 0 0 0,0 1 0 0 0,2 1 4 0 0,0 0 1 0 0,0 0-1 0 0,0 0 1 0 0,0 1-1 0 0,0-1 1 0 0,-1 1-1 0 0,1-1 1 0 0,-1 1-1 0 0,0 0 1 0 0,0 0-1 0 0,0 0 1 0 0,0 1-1 0 0,0-1 1 0 0,-1 0-1 0 0,0 1 0 0 0,2 3 1 0 0,-2 3 59 0 0,2-10 145 0 0,2-16 50 0 0,-23-55 30 0 0,17 63-251 0 0,0 0 0 0 0,0 0 0 0 0,-1 0 0 0 0,0 0 0 0 0,-1 1 0 0 0,-5-14 0 0 0,5 16-22 0 0,1-1 1 0 0,0 1-1 0 0,0-1 0 0 0,1 1 1 0 0,-1-1-1 0 0,1-6 0 0 0,-12-74 150 0 0,6 43-143 0 0,0-17 34 0 0,7-29 53 0 0,25 64-220 0 0,4 3-188 0 0,-7 4-295 0 0,-15 8 194 0 0,-6 10 366 0 0,-1-1 1 0 0,0 1-1 0 0,0-1 0 0 0,1 1 0 0 0,-1-1 1 0 0,0 1-1 0 0,1-1 0 0 0,-1 1 0 0 0,0-1 1 0 0,1 1-1 0 0,-1-1 0 0 0,1 1 1 0 0,-1 0-1 0 0,0-1 0 0 0,1 1 0 0 0,-1 0 1 0 0,1-1-1 0 0,-1 1 0 0 0,1 0 0 0 0,0 0 1 0 0,-1-1-1 0 0,1 1 0 0 0,-1 0 0 0 0,1 0 1 0 0,2-1-203 0 0,0 0 1 0 0,-1 1 0 0 0,1-1-1 0 0,0 0 1 0 0,-1-1 0 0 0,0 1-1 0 0,1 0 1 0 0,-1-1 0 0 0,0 1-1 0 0,4-4 1 0 0,-3 2-204 0 0,-1 1 0 0 0,1 0 0 0 0,0 0 0 0 0,0 1 0 0 0,0-1 1 0 0,0 1-1 0 0,0-1 0 0 0,0 1 0 0 0,0 0 0 0 0,4-1 0 0 0,50-1-10158 0 0,-52 3 6478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7296 0 0,'-1'49'8919'0'0,"-2"2"-5640"0"0,-2 65-156 0 0,6-111-3106 0 0,0-1 0 0 0,0 1 0 0 0,0 0 1 0 0,0 0-1 0 0,0 0 0 0 0,1 0 1 0 0,0-1-1 0 0,5 9 0 0 0,5 14-46 0 0,-11-25 18 0 0,0 0-1 0 0,0 0 0 0 0,1 1 1 0 0,-1-1-1 0 0,0 0 1 0 0,1-1-1 0 0,0 1 0 0 0,-1 0 1 0 0,1 0-1 0 0,3 2 0 0 0,16 20-406 0 0,6 29-1961 0 0,-14-36 1052 0 0,-12-16 1179 0 0,0 0 0 0 0,0 0-1 0 0,0 0 1 0 0,0 0 0 0 0,0 0 0 0 0,-1 0-1 0 0,1 1 1 0 0,0-1 0 0 0,0 0-1 0 0,-1 0 1 0 0,1 1 0 0 0,-1-1 0 0 0,1 0-1 0 0,-1 1 1 0 0,1-1 0 0 0,-1 1-1 0 0,0 1 1 0 0,1-1-110 0 0,-1-1-1 0 0,0 1 1 0 0,0-1-1 0 0,1 1 1 0 0,-1-1-1 0 0,1 1 1 0 0,0-1-1 0 0,-1 0 1 0 0,1 1-1 0 0,0-1 1 0 0,0 0-1 0 0,0 1 1 0 0,0-1-1 0 0,0 0 1 0 0,0 0-1 0 0,2 2 1 0 0,9 14-5600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34 6168 0 0,'-3'-12'3697'0'0,"-21"-8"-496"0"0,15 18 3999 0 0,9 3-7130 0 0,0 1 1 0 0,-1-1-1 0 0,1 0 0 0 0,0 1 1 0 0,0-1-1 0 0,0 0 0 0 0,0 1 1 0 0,0-1-1 0 0,0 0 0 0 0,0 1 1 0 0,0-1-1 0 0,1 0 0 0 0,-1 1 1 0 0,0-1-1 0 0,1 0 0 0 0,-1 1 1 0 0,1-1-1 0 0,1 2 0 0 0,11 25 303 0 0,-12-25-295 0 0,9 19 194 0 0,3 1-163 0 0,12-4 28 0 0,-14 10-10 0 0,27 27 169 0 0,1 12-86 0 0,-22-42-170 0 0,-2 1-1 0 0,-2 1 1 0 0,21 56-1 0 0,-32-78-30 0 0,1 0 1 0 0,-1 0-1 0 0,1-1 1 0 0,1 1-1 0 0,-1-1 1 0 0,8 10-1 0 0,19 33 109 0 0,-21-11-46 0 0,-8-31-58 0 0,0 0-1 0 0,0 0 1 0 0,1-1 0 0 0,-1 1-1 0 0,2 0 1 0 0,-1 0 0 0 0,5 8-1 0 0,-5-10 22 0 0,0 1 0 0 0,-1-1 0 0 0,1 1 0 0 0,-1 0 0 0 0,0-1 0 0 0,-1 1 0 0 0,1 0 0 0 0,-1 0 0 0 0,0 0 0 0 0,-1 7 0 0 0,1-2 135 0 0,0-10-17 0 0,-18-5-9 0 0,-31-58-13 0 0,42 54-122 0 0,0 0 0 0 0,1-1-1 0 0,0 0 1 0 0,0 0 0 0 0,1-1 0 0 0,-5-14 0 0 0,-17-34 49 0 0,15 36-37 0 0,1-1-1 0 0,1 0 1 0 0,1-1 0 0 0,1 0-1 0 0,1-1 1 0 0,2 0 0 0 0,0 0-1 0 0,2 0 1 0 0,-1-36 0 0 0,5 57-20 0 0,0 0 1 0 0,0 0-1 0 0,0 1 1 0 0,0-1-1 0 0,1 1 1 0 0,0-1 0 0 0,0 1-1 0 0,0-1 1 0 0,0 1-1 0 0,1 0 1 0 0,0 0-1 0 0,0 0 1 0 0,0 0 0 0 0,0 1-1 0 0,0-1 1 0 0,1 1-1 0 0,0 0 1 0 0,-1 0-1 0 0,1 0 1 0 0,0 0 0 0 0,1 1-1 0 0,-1 0 1 0 0,0 0-1 0 0,1 0 1 0 0,-1 0-1 0 0,1 1 1 0 0,6-2 0 0 0,31-2 6 0 0,-33 7 5 0 0,-2 0-6 0 0,-1-2-8 0 0,1 1 0 0 0,-1 0 0 0 0,1 0 1 0 0,-1 1-1 0 0,0-1 0 0 0,0 2 0 0 0,0-1 1 0 0,0 0-1 0 0,0 1 0 0 0,-1 0 0 0 0,6 5 0 0 0,12 4-1 0 0,-20-10-3 0 0,0 0 0 0 0,0 0 0 0 0,0 0 0 0 0,0 1 0 0 0,0-1 1 0 0,-1 1-1 0 0,1 0 0 0 0,-1 0 0 0 0,0 0 0 0 0,0 0 1 0 0,0 0-1 0 0,0 0 0 0 0,2 5 0 0 0,17 54-79 0 0,-1-2-11 0 0,-17-50 81 0 0,0 1-1 0 0,0 0 1 0 0,-1-1 0 0 0,0 1-1 0 0,-1 0 1 0 0,-1 0 0 0 0,0 0-1 0 0,0 0 1 0 0,-3 16 0 0 0,1 21-11 0 0,2-44 32 0 0,-1 1 0 0 0,1-1 0 0 0,-1 1 0 0 0,0-1 0 0 0,-1 1 0 0 0,1-1 0 0 0,-3 6 0 0 0,3-8-3 0 0,1-1 0 0 0,-1 0 0 0 0,1 1 0 0 0,-1-1 0 0 0,0 0 0 0 0,0 1 0 0 0,0-1 0 0 0,1 0 0 0 0,-1 0 0 0 0,0 0 0 0 0,0 0 0 0 0,-1 0 0 0 0,1 0 0 0 0,0 0 0 0 0,0 0 0 0 0,0 0 0 0 0,-1-1 0 0 0,1 1 0 0 0,0 0 0 0 0,-1-1 0 0 0,-1 1 0 0 0,1-1 69 0 0,-8-33 114 0 0,6 26-169 0 0,2 2-10 0 0,0 1 1 0 0,0-1-1 0 0,1 0 0 0 0,-1 0 0 0 0,1 0 0 0 0,0 1 0 0 0,0-1 0 0 0,0 0 0 0 0,1 0 1 0 0,0 0-1 0 0,0-6 0 0 0,0 6-2 0 0,0 1-1 0 0,0-1 1 0 0,1 1 0 0 0,0-1 0 0 0,-1 1 0 0 0,1 0-1 0 0,1-1 1 0 0,-1 1 0 0 0,1 0 0 0 0,-1 0-1 0 0,1 0 1 0 0,1 0 0 0 0,-1 0 0 0 0,4-6 0 0 0,-2 7-2 0 0,0-1 1 0 0,0 1 0 0 0,0 0-1 0 0,0 0 1 0 0,1 0 0 0 0,-1 0 0 0 0,1 1-1 0 0,0 0 1 0 0,-1 0 0 0 0,1 0-1 0 0,0 0 1 0 0,0 1 0 0 0,0 0 0 0 0,9-1-1 0 0,45 2 81 0 0,-55 0-79 0 0,-1 1 0 0 0,1-1 0 0 0,0 1 0 0 0,-1 0 0 0 0,1 0 0 0 0,0 0 1 0 0,-1 1-1 0 0,1-1 0 0 0,-1 1 0 0 0,0-1 0 0 0,0 1 0 0 0,1 1 0 0 0,-1-1 1 0 0,-1 0-1 0 0,4 3 0 0 0,-5-3-4 0 0,0-1-1 0 0,1 0 1 0 0,-1 1 0 0 0,0-1 0 0 0,1 0-1 0 0,-1 0 1 0 0,0 0 0 0 0,1 0-1 0 0,-1 0 1 0 0,1 0 0 0 0,0 0 0 0 0,-1-1-1 0 0,1 1 1 0 0,2 0 0 0 0,11 8 7 0 0,-5 7 17 0 0,-9-15-24 0 0,0 1 0 0 0,0 0 0 0 0,0-1 0 0 0,0 1 0 0 0,1-1 1 0 0,-1 1-1 0 0,0-1 0 0 0,1 0 0 0 0,-1 1 0 0 0,0-1 0 0 0,1 0 0 0 0,0 0 0 0 0,-1 0 0 0 0,1 0 0 0 0,3 1 1 0 0,1 2 2 0 0,-1 0 1 0 0,0 0-1 0 0,0 1 1 0 0,0 0-1 0 0,0 0 1 0 0,-1 0 0 0 0,1 0-1 0 0,-2 1 1 0 0,1-1-1 0 0,0 1 1 0 0,4 11-1 0 0,5 6 3 0 0,-6-12 4 0 0,3 4 28 0 0,-1 1 0 0 0,0 0 0 0 0,-1 0 0 0 0,9 25 0 0 0,3 2 98 0 0,-3-2-20 0 0,-14-30-63 0 0,1 0-1 0 0,0-1 1 0 0,0 1-1 0 0,7 10 0 0 0,-8-15-24 0 0,0 0-1 0 0,0 0 0 0 0,0 1 0 0 0,-1-1 0 0 0,0 0 0 0 0,0 1 1 0 0,0 0-1 0 0,0 9 0 0 0,-2-7 50 0 0,0-1 1 0 0,0 1-1 0 0,-1-1 1 0 0,0 1-1 0 0,-1-1 1 0 0,0 1-1 0 0,0-1 1 0 0,-6 12-1 0 0,7-17-62 0 0,-1 1 0 0 0,0-1 1 0 0,0 0-1 0 0,-1 0 0 0 0,1-1 0 0 0,-1 1 0 0 0,1 0 1 0 0,-1-1-1 0 0,0 0 0 0 0,0 1 0 0 0,0-1 0 0 0,0 0 0 0 0,-1 0 1 0 0,1-1-1 0 0,0 1 0 0 0,-1-1 0 0 0,1 0 0 0 0,-1 0 1 0 0,1 0-1 0 0,-1 0 0 0 0,-6 0 0 0 0,-19 3-1 0 0,7 0-169 0 0,0-1 0 0 0,0-1 0 0 0,0-2 0 0 0,0 0 0 0 0,-33-4 0 0 0,-21-31-2165 0 0,74 34 2040 0 0,0 0 1 0 0,-1 0-1 0 0,1 0 0 0 0,0 0 0 0 0,0-1 1 0 0,0 1-1 0 0,0-1 0 0 0,0 0 0 0 0,1 0 1 0 0,-1 1-1 0 0,0-1 0 0 0,-1-4 0 0 0,0 2-497 0 0,0 0-1 0 0,1-1 0 0 0,0 1 0 0 0,0 0 1 0 0,0-1-1 0 0,0 1 0 0 0,1-1 1 0 0,0 0-1 0 0,0 0 0 0 0,0 1 0 0 0,0-1 1 0 0,1 0-1 0 0,0 0 0 0 0,0 0 0 0 0,0 0 1 0 0,0 1-1 0 0,3-9 0 0 0,4 3-4133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126 327 5232 0 0,'-45'4'7984'0'0,"39"0"-7688"0"0,1-1 1 0 0,-1 1 0 0 0,1 1-1 0 0,0-1 1 0 0,1 1-1 0 0,-1 0 1 0 0,1 0 0 0 0,-1 0-1 0 0,2 1 1 0 0,-1-1 0 0 0,0 1-1 0 0,1 0 1 0 0,0 0 0 0 0,1 0-1 0 0,-1 0 1 0 0,1 1 0 0 0,1-1-1 0 0,-3 12 1 0 0,1 10 102 0 0,1-1 1 0 0,1 1-1 0 0,3 36 0 0 0,0-6 213 0 0,-1-47-492 0 0,1-1 0 0 0,0 0 0 0 0,1 1 0 0 0,0-1 0 0 0,0 0 0 0 0,1 0 0 0 0,1-1 0 0 0,9 18 0 0 0,0 0 100 0 0,-11-23-191 0 0,-1 0 0 0 0,1-1 0 0 0,-1 1 0 0 0,1-1 0 0 0,0 0 1 0 0,0 1-1 0 0,1-1 0 0 0,-1-1 0 0 0,1 1 0 0 0,-1 0 0 0 0,1-1 0 0 0,0 0 1 0 0,0 0-1 0 0,0 0 0 0 0,0 0 0 0 0,0-1 0 0 0,7 2 0 0 0,-9-2-21 0 0,0 0 0 0 0,0-1 0 0 0,1 1 0 0 0,-1-1 0 0 0,0 0 0 0 0,1 0 0 0 0,-1 1 0 0 0,0-1 0 0 0,1-1 0 0 0,-1 1 0 0 0,0 0 0 0 0,1-1 0 0 0,-1 1 0 0 0,0-1 0 0 0,1 0 0 0 0,-1 1 0 0 0,0-1 0 0 0,0 0 0 0 0,0 0 0 0 0,0-1 0 0 0,0 1 0 0 0,0 0 0 0 0,0-1 0 0 0,0 1 0 0 0,0-1 0 0 0,-1 0 0 0 0,1 1 0 0 0,-1-1 0 0 0,1 0 0 0 0,-1 0 0 0 0,0 0 0 0 0,0 0 0 0 0,2-3 0 0 0,33-108-8 0 0,-32 105-6 0 0,-1 0 1 0 0,-1 0 0 0 0,1-1-1 0 0,-2 1 1 0 0,1-1 0 0 0,-1 1-1 0 0,0-13 1 0 0,3-15 0 0 0,-3 18 17 0 0,-1 0 1 0 0,-1 0 0 0 0,0 0-1 0 0,-1 0 1 0 0,-1 0 0 0 0,-1 0 0 0 0,0 1-1 0 0,-8-19 1 0 0,-10-51 39 0 0,17 66-20 0 0,-2 0-1 0 0,-8-22 1 0 0,8 26 10 0 0,1 0 0 0 0,1 0 0 0 0,-5-28 0 0 0,8 31 47 0 0,0 1 0 0 0,-1 0 0 0 0,-1 0 0 0 0,0 0 0 0 0,-1 0 0 0 0,0 0 0 0 0,-8-12 0 0 0,4 14 878 0 0,3 13-311 0 0,3 24-28 0 0,9 32-318 0 0,2-18-144 0 0,-7-31-144 0 0,0-1 0 0 0,1 0 1 0 0,0 1-1 0 0,0-1 0 0 0,1 0 1 0 0,0 0-1 0 0,5 8 0 0 0,39 107-43 0 0,-19-43 4 0 0,-20-53-47 0 0,-8-24 55 0 0,0-1-1 0 0,0 0 0 0 0,1 1 1 0 0,-1-1-1 0 0,1 0 1 0 0,0 0-1 0 0,0 1 0 0 0,0-1 1 0 0,0 0-1 0 0,0 0 0 0 0,2 2 1 0 0,14 29-410 0 0,-14-26 150 0 0,0-1 1 0 0,1 0-1 0 0,-1 0 0 0 0,1 0 0 0 0,0 0 0 0 0,7 7 0 0 0,-8-11-101 0 0,-1 0 0 0 0,1 0-1 0 0,-1 0 1 0 0,1-1-1 0 0,0 1 1 0 0,0-1-1 0 0,0 0 1 0 0,-1 0 0 0 0,1 0-1 0 0,0 0 1 0 0,0 0-1 0 0,0-1 1 0 0,1 1-1 0 0,-1-1 1 0 0,0 0 0 0 0,0 0-1 0 0,0 0 1 0 0,0 0-1 0 0,5-2 1 0 0,-6 2 170 0 0,0-1 1 0 0,0 0 0 0 0,0 1-1 0 0,-1-1 1 0 0,1 0 0 0 0,-1 0-1 0 0,1 0 1 0 0,0 0-1 0 0,-1-1 1 0 0,1 1 0 0 0,-1 0-1 0 0,0-1 1 0 0,0 1 0 0 0,1-1-1 0 0,-1 1 1 0 0,2-4 0 0 0,21-19-3109 0 0,-22 22 3122 0 0,1 1 0 0 0,-1-1 0 0 0,1 1 0 0 0,-1-1 0 0 0,0 0 0 0 0,0 0 0 0 0,0 0 0 0 0,0 0 0 0 0,0 0 1 0 0,0 0-1 0 0,-1-1 0 0 0,1 1 0 0 0,-1-1 0 0 0,1 1 0 0 0,1-6 0 0 0,-3 7 99 0 0,1-1-1 0 0,0 1 0 0 0,0-1 1 0 0,-1 1-1 0 0,1 0 1 0 0,0-1-1 0 0,0 1 1 0 0,1 0-1 0 0,-1 0 0 0 0,0 0 1 0 0,0 0-1 0 0,1 0 1 0 0,-1 0-1 0 0,0 0 1 0 0,1 0-1 0 0,-1 0 1 0 0,1 1-1 0 0,1-1 0 0 0,10-7-353 0 0,0-15-720 0 0,-4 12-1810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21 3400 0 0,'0'0'1289'0'0,"0"-10"2409"0"0,-2 0 4908 0 0,-2 10-8375 0 0,0 0-1 0 0,1 0 1 0 0,-1 1 0 0 0,0-1 0 0 0,1 1-1 0 0,-1 0 1 0 0,1 0 0 0 0,-1 0 0 0 0,1 0-1 0 0,-1 0 1 0 0,1 1 0 0 0,0 0 0 0 0,0 0-1 0 0,0 0 1 0 0,0 0 0 0 0,0 0 0 0 0,0 0-1 0 0,0 1 1 0 0,1 0 0 0 0,-1-1 0 0 0,1 1 0 0 0,0 0-1 0 0,0 0 1 0 0,0 0 0 0 0,0 0 0 0 0,-2 6-1 0 0,-53 63 733 0 0,29-32-448 0 0,22-33-434 0 0,0 0 0 0 0,1 0 0 0 0,0 0 0 0 0,1 1 0 0 0,-4 10 0 0 0,3-8-32 0 0,-6 24 112 0 0,11-33-157 0 0,0 1 0 0 0,0-1 0 0 0,0 0-1 0 0,0 1 1 0 0,0-1 0 0 0,0 0 0 0 0,0 0-1 0 0,0 1 1 0 0,1-1 0 0 0,-1 0 0 0 0,0 1-1 0 0,1-1 1 0 0,-1 0 0 0 0,1 0 0 0 0,0 0-1 0 0,-1 0 1 0 0,1 0 0 0 0,0 0 0 0 0,-1 0-1 0 0,1 0 1 0 0,0 0 0 0 0,0 0-1 0 0,2 2 1 0 0,10 10 43 0 0,-12-12-48 0 0,0 1 1 0 0,1-1 0 0 0,-1 1-1 0 0,1-1 1 0 0,-1 1 0 0 0,1-1-1 0 0,0 0 1 0 0,0 1 0 0 0,-1-1-1 0 0,1 0 1 0 0,0 0 0 0 0,0 0-1 0 0,0-1 1 0 0,0 1 0 0 0,0 0-1 0 0,0-1 1 0 0,0 1 0 0 0,4-1-1 0 0,98 10-152 0 0,-100-12 107 0 0,-1 0 0 0 0,1 0 0 0 0,-1 0 0 0 0,0 0 0 0 0,0-1 1 0 0,0 1-1 0 0,0-1 0 0 0,3-3 0 0 0,3-2-12 0 0,-5 5 39 0 0,-1-1 0 0 0,1 1-1 0 0,-1-1 1 0 0,0 1 0 0 0,0-1-1 0 0,-1 0 1 0 0,1 0 0 0 0,-1 0-1 0 0,0-1 1 0 0,0 1 0 0 0,0-1-1 0 0,0 1 1 0 0,-1-1 0 0 0,0 1-1 0 0,0-1 1 0 0,0 0 0 0 0,-1 1-1 0 0,1-1 1 0 0,-1-7 0 0 0,9-34 15 0 0,0 5-6 0 0,-12 25 67 0 0,-3-11 99 0 0,7 24-76 0 0,5 16-17 0 0,-4 13 19 0 0,-2-25-76 0 0,0 0 1 0 0,-1 1-1 0 0,1-1 0 0 0,0 1 0 0 0,0-1 0 0 0,0 1 0 0 0,0-1 0 0 0,1 1 0 0 0,-1-1 0 0 0,0 1 0 0 0,0-1 0 0 0,1 1 0 0 0,-1-1 0 0 0,1 0 0 0 0,0 1 0 0 0,-1-1 0 0 0,1 0 0 0 0,0 0 0 0 0,0 1 0 0 0,0-1 0 0 0,0 0 1 0 0,1 2-1 0 0,0-1 4 0 0,1 0 0 0 0,-1 0 0 0 0,0 0 0 0 0,0 1 0 0 0,0-1 0 0 0,-1 1 0 0 0,1 0 0 0 0,0-1 0 0 0,-1 1 0 0 0,0 0 0 0 0,0 0 0 0 0,0 0 0 0 0,0 0 0 0 0,0 0 0 0 0,0 0 0 0 0,-1 0 0 0 0,0 0 0 0 0,1 0 0 0 0,-2 5 0 0 0,2-5-4 0 0,-1 0 0 0 0,0 1 0 0 0,1-1 0 0 0,-1 0 1 0 0,1 0-1 0 0,0 0 0 0 0,0 0 0 0 0,0 0 1 0 0,1 0-1 0 0,-1 0 0 0 0,1 0 0 0 0,-1 0 0 0 0,3 2 1 0 0,12 24 95 0 0,4 34 180 0 0,-12-34-20 0 0,19 41 1 0 0,-17-46-27 0 0,11 44 0 0 0,5 11 192 0 0,-21-67-357 0 0,0-2-11 0 0,0 0 0 0 0,-1 0-1 0 0,0 0 1 0 0,-1 1 0 0 0,0-1 0 0 0,-1 1-1 0 0,0 0 1 0 0,0 14 0 0 0,-1-16-31 0 0,1 0-1 0 0,-1 1 1 0 0,1-1 0 0 0,4 11-1 0 0,-2-8 21 0 0,-1-1 0 0 0,0 1-1 0 0,-1-1 1 0 0,1 21-1 0 0,-1 14 15 0 0,0-30-107 0 0,-1-1 0 0 0,-1 0-1 0 0,0 1 1 0 0,-1-1-1 0 0,-1 0 1 0 0,-6 27-1 0 0,6-38-98 0 0,-1-1 0 0 0,1 1-1 0 0,-1-1 1 0 0,0 0-1 0 0,0 0 1 0 0,-1 0-1 0 0,1-1 1 0 0,0 1 0 0 0,-1-1-1 0 0,0 0 1 0 0,1 0-1 0 0,-8 3 1 0 0,8-3-197 0 0,0-1 1 0 0,0 1 0 0 0,0-1-1 0 0,-1 0 1 0 0,1 0 0 0 0,0 0-1 0 0,-1-1 1 0 0,1 1 0 0 0,-1-1-1 0 0,1 1 1 0 0,0-1 0 0 0,-1 0-1 0 0,1 0 1 0 0,-1-1-1 0 0,1 1 1 0 0,-1-1 0 0 0,-3-1-1 0 0,3 0-290 0 0,0 0 0 0 0,0-1 0 0 0,0 1 0 0 0,1-1 0 0 0,-1 0 0 0 0,1 0 0 0 0,-1-1 0 0 0,1 1 0 0 0,-4-7 0 0 0,-8-27-4023 0 0,12 14 1891 0 0,-4 9-1834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6840 0 0,'-1'3'4807'0'0,"3"19"-2606"0"0,40 54 4712 0 0,-33-44-5553 0 0,-7-23-1256 0 0,0 0 0 0 0,0 0-1 0 0,1 0 1 0 0,0-1 0 0 0,1 1-1 0 0,0-1 1 0 0,0 0 0 0 0,1 0-1 0 0,7 10 1 0 0,-11-16-111 0 0,1 0-1 0 0,-1 0 1 0 0,1 0-1 0 0,-1 1 1 0 0,0-1 0 0 0,0 0-1 0 0,0 1 1 0 0,0-1 0 0 0,0 1-1 0 0,-1-1 1 0 0,1 1-1 0 0,-1 4 1 0 0,7 19-406 0 0,-5-19-487 0 0,0 0 1 0 0,-1 0 0 0 0,1 0 0 0 0,-2 0-1 0 0,1 0 1 0 0,-1 0 0 0 0,0 10-1 0 0,-1-4-1632 0 0,10 11-6205 0 0,-9-14 5128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4296 0 0,'-3'0'3875'0'0,"-12"2"-1166"0"0,-71 61 4869 0 0,82-61-7466 0 0,2-2-47 0 0,1 1 0 0 0,-1 0 1 0 0,1-1-1 0 0,0 1 0 0 0,-1 0 0 0 0,1 0 1 0 0,0 0-1 0 0,-1 0 0 0 0,1 0 1 0 0,0 1-1 0 0,0-1 0 0 0,0 0 0 0 0,0 1 1 0 0,0-1-1 0 0,0 0 0 0 0,0 1 1 0 0,1-1-1 0 0,-2 4 0 0 0,0-3 34 0 0,0 1 0 0 0,0-1 0 0 0,0 0 0 0 0,-1 1 0 0 0,1-1 0 0 0,-1 0 0 0 0,1 0 0 0 0,-1-1 0 0 0,0 1 0 0 0,1-1 0 0 0,-1 1 1 0 0,-5 1-1 0 0,-9 6 252 0 0,5 2-85 0 0,1 0 1 0 0,0 0-1 0 0,1 1 1 0 0,0 0-1 0 0,1 1 1 0 0,0 0-1 0 0,-13 28 1 0 0,14-25-108 0 0,6-13-125 0 0,0 0 0 0 0,0 1 0 0 0,1-1 0 0 0,0 0 1 0 0,-1 1-1 0 0,1 0 0 0 0,1-1 0 0 0,-1 1 0 0 0,0-1 0 0 0,1 1 0 0 0,0 0 0 0 0,0 7 0 0 0,0-1 15 0 0,1 0 1 0 0,0 0-1 0 0,1 0 0 0 0,0 0 0 0 0,0-1 0 0 0,1 1 1 0 0,1 0-1 0 0,-1-1 0 0 0,11 18 0 0 0,-1-11 0 0 0,-9-12-36 0 0,0 1 1 0 0,0-1-1 0 0,-1 1 1 0 0,0 0 0 0 0,0 0-1 0 0,0 0 1 0 0,-1 1-1 0 0,3 7 1 0 0,43 68 134 0 0,-47-78-138 0 0,0 0-1 0 0,0 0 1 0 0,0-1 0 0 0,0 1-1 0 0,1 0 1 0 0,-1-1 0 0 0,1 1-1 0 0,0-1 1 0 0,0 1 0 0 0,0-1 0 0 0,0 0-1 0 0,0 0 1 0 0,3 3 0 0 0,-3-3 2 0 0,1 0 0 0 0,-1 0 1 0 0,0 0-1 0 0,0 0 1 0 0,0 0-1 0 0,-1 1 1 0 0,1-1-1 0 0,0 1 0 0 0,-1-1 1 0 0,0 1-1 0 0,1 0 1 0 0,0 4-1 0 0,4 4 73 0 0,1 0-1 0 0,0-1 1 0 0,0 0-1 0 0,10 10 1 0 0,-9-11-42 0 0,-7-7-23 0 0,1 0 0 0 0,0 0 1 0 0,-1 1-1 0 0,1-1 1 0 0,-1 0-1 0 0,0 1 0 0 0,0-1 1 0 0,0 1-1 0 0,0-1 1 0 0,0 1-1 0 0,-1-1 0 0 0,1 5 1 0 0,5 11 70 0 0,8-2 23 0 0,-13-15-102 0 0,0 0 0 0 0,0 0 0 0 0,0 0 0 0 0,0 0 0 0 0,0 1 1 0 0,0-1-1 0 0,0 0 0 0 0,0 1 0 0 0,0-1 0 0 0,-1 1 0 0 0,1-1 1 0 0,0 1-1 0 0,-1-1 0 0 0,0 1 0 0 0,1 0 0 0 0,-1-1 0 0 0,0 1 1 0 0,0 0-1 0 0,0 2 0 0 0,0 4 22 0 0,0 0 1 0 0,1 0-1 0 0,0-1 0 0 0,0 1 1 0 0,0-1-1 0 0,1 1 0 0 0,0-1 1 0 0,1 1-1 0 0,0-1 0 0 0,0 0 1 0 0,7 12-1 0 0,-8-14 4 0 0,1 0 1 0 0,-2 1-1 0 0,1-1 0 0 0,-1 1 1 0 0,1 0-1 0 0,-1-1 0 0 0,-1 1 1 0 0,1 0-1 0 0,-1 0 0 0 0,0-1 1 0 0,-1 1-1 0 0,-1 9 0 0 0,1 12 100 0 0,1-25-132 0 0,1 1 0 0 0,-1 0 1 0 0,0-1-1 0 0,0 1 0 0 0,0 0 0 0 0,-1-1 0 0 0,1 1 1 0 0,-1-1-1 0 0,1 1 0 0 0,-1 0 0 0 0,0-1 1 0 0,0 1-1 0 0,0-1 0 0 0,0 0 0 0 0,0 1 1 0 0,-1-1-1 0 0,1 0 0 0 0,-1 0 0 0 0,0 0 1 0 0,1 0-1 0 0,-1 0 0 0 0,0 0 0 0 0,0 0 0 0 0,0-1 1 0 0,0 1-1 0 0,-4 1 0 0 0,-2 0-91 0 0,-1-1 1 0 0,1 0-1 0 0,-1-1 0 0 0,0 0 0 0 0,0 0 0 0 0,1-1 1 0 0,-11-1-1 0 0,19 1 80 0 0,-6-1-212 0 0,1 0 0 0 0,0 0 0 0 0,0-1 0 0 0,0 1-1 0 0,0-2 1 0 0,-6-2 0 0 0,-5-2-367 0 0,13 5 243 0 0,0 0 0 0 0,0 0 0 0 0,-1 0 0 0 0,2 0 0 0 0,-1 0 0 0 0,0-1-1 0 0,0 1 1 0 0,1-1 0 0 0,-1 0 0 0 0,1 0 0 0 0,0 0 0 0 0,0 0 0 0 0,0 0 0 0 0,0 0 0 0 0,0 0-1 0 0,1-1 1 0 0,0 1 0 0 0,0-1 0 0 0,-1 1 0 0 0,2-1 0 0 0,-2-5 0 0 0,-1-9-1818 0 0,1 1 0 0 0,0-1 0 0 0,1-18 1 0 0,1 33 1844 0 0,0 0-1 0 0,0 0 1 0 0,1 0 0 0 0,-1-1 0 0 0,1 1-1 0 0,0 0 1 0 0,-1 0 0 0 0,1 0 0 0 0,1 1 0 0 0,1-6-1 0 0,-3 8 259 0 0,9-15-3671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5744 0 0,'0'16'7721'0'0,"0"19"-4400"0"0,0-15-1883 0 0,-1-15-1198 0 0,0 1-1 0 0,1-1 1 0 0,0 0 0 0 0,0 1 0 0 0,0-1-1 0 0,1 0 1 0 0,0 0 0 0 0,0 0 0 0 0,0 0-1 0 0,1 0 1 0 0,0 0 0 0 0,3 8 0 0 0,-4-11-166 0 0,0 0 1 0 0,0 0 0 0 0,0 0 0 0 0,0 0 0 0 0,-1 0-1 0 0,1 0 1 0 0,-1 0 0 0 0,1 0 0 0 0,-1 0 0 0 0,0 0 0 0 0,0 3-1 0 0,1-2-7 0 0,-1 0 0 0 0,0 1 0 0 0,1-1 0 0 0,-1 0 0 0 0,1 0 1 0 0,0 0-1 0 0,0 0 0 0 0,0 0 0 0 0,3 5 0 0 0,18 26 619 0 0,-14-20-421 0 0,0-1 0 0 0,1 0 0 0 0,1 0 0 0 0,21 21 1 0 0,-24-27-189 0 0,2 0-1 0 0,-1-1 1 0 0,1 1 0 0 0,0-2 0 0 0,0 1 0 0 0,13 4 0 0 0,-20-9-74 0 0,0 0-1 0 0,0 0 1 0 0,0 0 0 0 0,0-1-1 0 0,0 1 1 0 0,0-1 0 0 0,0 0-1 0 0,0 1 1 0 0,0-1-1 0 0,0 0 1 0 0,0 0 0 0 0,1 0-1 0 0,-1-1 1 0 0,0 1 0 0 0,0 0-1 0 0,0-1 1 0 0,0 1 0 0 0,0-1-1 0 0,0 0 1 0 0,0 0-1 0 0,-1 1 1 0 0,1-1 0 0 0,0-1-1 0 0,0 1 1 0 0,-1 0 0 0 0,1 0-1 0 0,0-1 1 0 0,-1 1 0 0 0,1 0-1 0 0,-1-1 1 0 0,0 0-1 0 0,1 1 1 0 0,-1-1 0 0 0,0 0-1 0 0,0 0 1 0 0,0 1 0 0 0,1-4-1 0 0,5-5 20 0 0,-6 9-16 0 0,0 0-1 0 0,0 0 1 0 0,-1 0 0 0 0,1 1-1 0 0,0-1 1 0 0,-1 0-1 0 0,1 0 1 0 0,-1 0 0 0 0,1 0-1 0 0,-1 0 1 0 0,1 0 0 0 0,-1 0-1 0 0,0 0 1 0 0,0 0 0 0 0,1 0-1 0 0,-1-1 1 0 0,0 1 0 0 0,0 0-1 0 0,0-1 1 0 0,9-114-97 0 0,-9 104 102 0 0,-1-1 0 0 0,0 1 0 0 0,-1-1-1 0 0,0 1 1 0 0,-1 0 0 0 0,0 0 0 0 0,-1 0 0 0 0,-5-11 0 0 0,6 16 4 0 0,1 0 0 0 0,0 0 0 0 0,1 1 0 0 0,0-1 0 0 0,0 0 0 0 0,0-10 0 0 0,1 14 122 0 0,0 6-21 0 0,-1 1 0 0 0,1-1 1 0 0,0 0-1 0 0,0 0 0 0 0,0 0 0 0 0,0 0 0 0 0,1 0 0 0 0,-1 0 0 0 0,1 0 0 0 0,0 0 1 0 0,-1 0-1 0 0,3 3 0 0 0,1 15 110 0 0,-3-14-187 0 0,0 1 0 0 0,0-1 1 0 0,1 0-1 0 0,0 0 0 0 0,1 0 0 0 0,-1 0 0 0 0,7 11 0 0 0,4 14-1 0 0,0-7-26 0 0,-12-22-12 0 0,1-1 1 0 0,-1 0-1 0 0,0 1 0 0 0,0-1 1 0 0,0 1-1 0 0,0-1 1 0 0,0 1-1 0 0,0-1 1 0 0,-1 1-1 0 0,1 0 0 0 0,-1-1 1 0 0,0 6-1 0 0,8 6-82 0 0,-7-13 37 0 0,0 0 1 0 0,0 0 0 0 0,0-1-1 0 0,-1 1 1 0 0,1 0-1 0 0,0 0 1 0 0,-1 0 0 0 0,1 0-1 0 0,-1 0 1 0 0,1 0-1 0 0,-1 0 1 0 0,1 0-1 0 0,-1 0 1 0 0,0 0 0 0 0,1 0-1 0 0,-1 2 1 0 0,2 3-1300 0 0,1-12-820 0 0,6-18-2297 0 0,-6 18 3343 0 0,-3 4 935 0 0,1 1 0 0 0,0-1 0 0 0,-1 0 0 0 0,1 1 0 0 0,-1-1 0 0 0,0 1 0 0 0,1-1-1 0 0,-1 0 1 0 0,0 1 0 0 0,0-1 0 0 0,0 0 0 0 0,0 1 0 0 0,-1-3 0 0 0,1 2 36 0 0,0 1 1 0 0,0-1-1 0 0,0 1 1 0 0,0-1-1 0 0,0 0 1 0 0,0 1-1 0 0,0-1 1 0 0,0 1 0 0 0,1-1-1 0 0,-1 1 1 0 0,1-1-1 0 0,-1 1 1 0 0,1-1-1 0 0,0 1 1 0 0,-1 0-1 0 0,1-1 1 0 0,1-1 0 0 0,30-58-5217 0 0,-22 41 4408 0 0,-2-1 1 0 0,8-26-1 0 0,-13 37-419 0 0,4 1-797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2392 0 0,'9'11'10346'0'0,"-3"14"-6040"0"0,-3 23-428 0 0,-4-14-1425 0 0,0-23-2098 0 0,1 0 1 0 0,0-1 0 0 0,0 1 0 0 0,1 0 0 0 0,1-1 0 0 0,4 19 0 0 0,-4-21-196 0 0,-1-1-1 0 0,0 1 1 0 0,-1 0 0 0 0,1-1-1 0 0,-1 1 1 0 0,-2 9 0 0 0,1 7 468 0 0,1-23-566 0 0,-9-31-96 0 0,9 13-31 0 0,-1 1 3 0 0,0 0 1 0 0,2 0-1 0 0,0 1 0 0 0,1-1 0 0 0,0 0 0 0 0,1 1 1 0 0,1 0-1 0 0,10-29 0 0 0,-7 22 14 0 0,-6 20 44 0 0,-1 0 0 0 0,0 1 0 0 0,1-1 0 0 0,-1 0-1 0 0,1 0 1 0 0,0 0 0 0 0,-1 0 0 0 0,1 1 0 0 0,0-1 0 0 0,0 0-1 0 0,0 1 1 0 0,0-1 0 0 0,0 1 0 0 0,1-1 0 0 0,-1 1 0 0 0,2-2 0 0 0,-1 2 11 0 0,-1 0 1 0 0,0 0 0 0 0,0 0 0 0 0,1 1 0 0 0,-1-1 0 0 0,0 0 0 0 0,1 1 0 0 0,-1-1 0 0 0,1 1 0 0 0,-1-1 0 0 0,1 1 0 0 0,-1 0 0 0 0,3-1 0 0 0,11-1-49 0 0,-13 3 53 0 0,-1 0 0 0 0,1 0 0 0 0,-1 1 0 0 0,0-1 0 0 0,1 0 1 0 0,-1 1-1 0 0,0-1 0 0 0,1 0 0 0 0,-1 1 0 0 0,0 0 0 0 0,0-1 0 0 0,0 1 0 0 0,-1 0 0 0 0,1-1 0 0 0,0 1 0 0 0,-1 0 0 0 0,1 2 0 0 0,10 37 61 0 0,-10-37-35 0 0,14 50 149 0 0,-10-40-140 0 0,-1 1 1 0 0,-1-1-1 0 0,0 1 0 0 0,-1 0 1 0 0,1 19-1 0 0,6 43 331 0 0,0-47 57 0 0,-9-29-90 0 0,0-32-41 0 0,-1 4-268 0 0,0 16-33 0 0,1 0 1 0 0,0-1 0 0 0,0 1 0 0 0,1 0-1 0 0,0 0 1 0 0,1 0 0 0 0,3-11 0 0 0,-2-1-15 0 0,-3 22 10 0 0,0 0 1 0 0,0 0 0 0 0,0 0 0 0 0,0 0 0 0 0,0 0-1 0 0,0-1 1 0 0,0 1 0 0 0,0 0 0 0 0,0 0-1 0 0,0 0 1 0 0,1 0 0 0 0,-1 0 0 0 0,1 0 0 0 0,-1 0-1 0 0,0 0 1 0 0,1 0 0 0 0,0 0 0 0 0,-1 0-1 0 0,1 0 1 0 0,0 0 0 0 0,1-1 0 0 0,11-25-37 0 0,-12 24 33 0 0,0 1 1 0 0,-1-1 0 0 0,1 1-1 0 0,0 0 1 0 0,0-1 0 0 0,1 1-1 0 0,-1 0 1 0 0,0 0 0 0 0,1 0-1 0 0,-1 0 1 0 0,1 0 0 0 0,0 0-1 0 0,-1 0 1 0 0,1 0-1 0 0,2-1 1 0 0,3-2 13 0 0,4-1-32 0 0,-8 6 24 0 0,0 0-1 0 0,0 0 1 0 0,1-1-1 0 0,-1 1 1 0 0,0-1-1 0 0,0 0 1 0 0,-1 0-1 0 0,1 0 1 0 0,0 0-1 0 0,0 0 1 0 0,0 0-1 0 0,-1-1 1 0 0,5-3-1 0 0,15-4 19 0 0,-4 10 3 0 0,-1 1 0 0 0,1 0 0 0 0,18 6 0 0 0,-33-7-16 0 0,-1 0 0 0 0,1 0-1 0 0,-1 0 1 0 0,0 1-1 0 0,0-1 1 0 0,1 1 0 0 0,-1-1-1 0 0,0 1 1 0 0,0 0-1 0 0,0 0 1 0 0,-1 0 0 0 0,1 0-1 0 0,0 0 1 0 0,2 4 0 0 0,18 18 24 0 0,-16-20-27 0 0,0 1-1 0 0,0 0 1 0 0,0 0-1 0 0,-1 1 1 0 0,8 9-1 0 0,-9-10-1 0 0,0 0-1 0 0,0-1 1 0 0,0 1-1 0 0,1-1 1 0 0,0 0-1 0 0,0 0 1 0 0,0 0-1 0 0,0-1 1 0 0,8 5-1 0 0,-11-7-1 0 0,0 0-1 0 0,0 0 1 0 0,0 0 0 0 0,0 1-1 0 0,0-1 1 0 0,0 0-1 0 0,0 1 1 0 0,-1 0 0 0 0,1-1-1 0 0,-1 1 1 0 0,1 0 0 0 0,-1 0-1 0 0,0 0 1 0 0,1 0-1 0 0,0 2 1 0 0,-1-2 2 0 0,0 0 0 0 0,1 1 0 0 0,-1-1 0 0 0,1 0 0 0 0,-1 0 0 0 0,1 0 0 0 0,0 0 0 0 0,0-1 0 0 0,0 1 0 0 0,4 2 0 0 0,4 8-92 0 0,3 2-177 0 0,-4-9 2686 0 0,-4-1-5395 0 0,-2-30-19016 0 0,-3 17 17243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5:4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 4832 0 0,'-14'-10'15407'0'0,"17"9"-15090"0"0,-1 1 0 0 0,1 0 0 0 0,0 0 0 0 0,-1 0 0 0 0,1 0-1 0 0,-1 0 1 0 0,1 0 0 0 0,-1 1 0 0 0,1-1 0 0 0,-1 1 0 0 0,1 0 0 0 0,-1 0-1 0 0,1 0 1 0 0,-1 0 0 0 0,0 0 0 0 0,5 3 0 0 0,24 22 526 0 0,-23-21-757 0 0,-5-3-47 0 0,1 1-1 0 0,-1-1 0 0 0,0 1 1 0 0,0 0-1 0 0,0 0 1 0 0,-1 0-1 0 0,1 0 0 0 0,-1 0 1 0 0,1 0-1 0 0,3 8 0 0 0,10 16 208 0 0,24 23 25 0 0,-21-28-97 0 0,28 47 1 0 0,-18-29-16 0 0,-25-35-140 0 0,-1-1 0 0 0,1 1 1 0 0,0 1-1 0 0,-1-1 0 0 0,0 0 0 0 0,-1 1 0 0 0,1-1 0 0 0,-1 1 1 0 0,3 9-1 0 0,1 7 57 0 0,2-1 0 0 0,0 0 0 0 0,12 19 0 0 0,-9-17 33 0 0,-1-1 1 0 0,11 37-1 0 0,0-2 95 0 0,3 13 70 0 0,-20-56-201 0 0,1 1 0 0 0,0-1 0 0 0,10 21 0 0 0,-7-19 43 0 0,-1 0 0 0 0,8 29 0 0 0,5 17 143 0 0,-14-47-179 0 0,-1-1-1 0 0,0 1 0 0 0,5 30 0 0 0,23 71 269 0 0,10 127-100 0 0,-30-136-1134 0 0,-1 117-1 0 0,-12-218 405 0 0,-1-1-1 0 0,0 1 1 0 0,0-1-1 0 0,-1 1 1 0 0,0-1-1 0 0,0 0 1 0 0,0 0-1 0 0,0 0 1 0 0,-1 0-1 0 0,0 0 1 0 0,0 0 0 0 0,0-1-1 0 0,-8 8 1 0 0,-8-1-2056 0 0,18-10 2343 0 0,-1-1 0 0 0,1 1 0 0 0,0-1 1 0 0,-1 1-1 0 0,1 0 0 0 0,0-1 0 0 0,0 1 0 0 0,-1 0 0 0 0,1 0 0 0 0,0 0 0 0 0,0 0 0 0 0,0 0 0 0 0,0 0 0 0 0,0 0 0 0 0,1 0 0 0 0,-2 2 0 0 0,1-2-61 0 0,0 0 0 0 0,1 0 0 0 0,-1 0 0 0 0,0 0 0 0 0,0 0 0 0 0,0-1 0 0 0,0 1 0 0 0,0 0 0 0 0,0 0 0 0 0,0 0 0 0 0,-1-1 0 0 0,1 1 0 0 0,0-1 0 0 0,0 1 0 0 0,0-1-1 0 0,-3 1 1 0 0,-14 7-4154 0 0,1 0-1252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7472 0 0,'1'4'1070'0'0,"0"0"-1"0"0,0-1 1 0 0,1 0 0 0 0,0 1 0 0 0,-1-1 0 0 0,1 0 0 0 0,0 0-1 0 0,5 5 1 0 0,7 14 2891 0 0,-2-3-1340 0 0,-11-17-2406 0 0,1-1 0 0 0,-1 1 1 0 0,0-1-1 0 0,0 1 0 0 0,0 0 0 0 0,0-1 0 0 0,0 1 0 0 0,0 0 1 0 0,0 0-1 0 0,-1 0 0 0 0,1 0 0 0 0,-1 0 0 0 0,1 0 0 0 0,-1 0 1 0 0,0-1-1 0 0,0 1 0 0 0,0 3 0 0 0,9 58 1660 0 0,-8-36-1761 0 0,0-20-273 0 0,-1 0 0 0 0,0 0 0 0 0,0 0 0 0 0,0 0 0 0 0,-1 1-1 0 0,0-1 1 0 0,0 0 0 0 0,-1 0 0 0 0,0 0 0 0 0,-3 7 0 0 0,-8 18-3500 0 0,3-5-1810 0 0,-3-4-5253 0 0,5-21 5098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77 300 3416 0 0,'-5'0'960'0'0,"1"0"0"0"0,-1 0 0 0 0,0-1-1 0 0,0 0 1 0 0,1 0 0 0 0,-1 0 0 0 0,-8-3 0 0 0,12 3-753 0 0,-1 1 0 0 0,1-1 0 0 0,0 0-1 0 0,-1 0 1 0 0,1 0 0 0 0,0 0 0 0 0,0 0 0 0 0,0 0 0 0 0,0 0 0 0 0,0 0 0 0 0,0 0 0 0 0,0-1 0 0 0,0 1-1 0 0,0 0 1 0 0,1-1 0 0 0,-1 1 0 0 0,0 0 0 0 0,1-1 0 0 0,-1 1 0 0 0,1-1 0 0 0,0 1 0 0 0,-1-1-1 0 0,1 1 1 0 0,0-1 0 0 0,0-2 0 0 0,-9-27 2256 0 0,9 25-2249 0 0,1 1 0 0 0,-1-1 0 0 0,1 1-1 0 0,0 0 1 0 0,0 0 0 0 0,1-1 0 0 0,0 1 0 0 0,0 0 0 0 0,0 0 0 0 0,0 0 0 0 0,1 1 0 0 0,0-1 0 0 0,0 1 0 0 0,5-6 0 0 0,1 0 89 0 0,1 0 1 0 0,0 1-1 0 0,0 1 1 0 0,20-13-1 0 0,18-12 327 0 0,-32 17-339 0 0,-15 15-279 0 0,-1 0-1 0 0,1 0 0 0 0,-1 0 0 0 0,1 0 1 0 0,0 0-1 0 0,0 1 0 0 0,0-1 1 0 0,-1 0-1 0 0,1 0 0 0 0,0 0 1 0 0,0 1-1 0 0,0-1 0 0 0,0 0 1 0 0,0 1-1 0 0,0-1 0 0 0,2 0 1 0 0,13-5 112 0 0,-11 3-74 0 0,-1 0 1 0 0,1 1-1 0 0,0 0 1 0 0,0 0-1 0 0,1 0 1 0 0,-1 1-1 0 0,0 0 1 0 0,0 0-1 0 0,1 0 1 0 0,-1 1-1 0 0,1-1 0 0 0,-1 1 1 0 0,0 1-1 0 0,9 0 1 0 0,-12 1-29 0 0,1 0 0 0 0,-1 0-1 0 0,0 1 1 0 0,0-1 0 0 0,0 0 0 0 0,0 1 0 0 0,-1-1 0 0 0,1 1 0 0 0,-1 0-1 0 0,1-1 1 0 0,-1 1 0 0 0,0 0 0 0 0,0 0 0 0 0,0 0 0 0 0,1 6 0 0 0,7 53 141 0 0,-9-7-67 0 0,2-10-39 0 0,-3-1 1 0 0,-8 59-1 0 0,6-78-26 0 0,1 1-1 0 0,2-1 1 0 0,2 30 0 0 0,0 4 73 0 0,-2-56-101 0 0,1 1 1 0 0,-1-1 0 0 0,1 1-1 0 0,0-1 1 0 0,0 1-1 0 0,0-1 1 0 0,1 0-1 0 0,-1 1 1 0 0,1-1-1 0 0,0 0 1 0 0,2 3 0 0 0,0 1 31 0 0,-4-7-33 0 0,0 1 0 0 0,0-1 1 0 0,0 1-1 0 0,0-1 0 0 0,1 1 0 0 0,-1-1 1 0 0,0 1-1 0 0,0-1 0 0 0,0 0 0 0 0,0 1 1 0 0,1-1-1 0 0,-1 1 0 0 0,0-1 0 0 0,1 0 1 0 0,-1 1-1 0 0,0-1 0 0 0,0 0 0 0 0,1 1 1 0 0,-1-1-1 0 0,1 0 0 0 0,-1 1 0 0 0,0-1 0 0 0,1 0 1 0 0,-1 0-1 0 0,1 0 0 0 0,-1 1 0 0 0,0-1 1 0 0,1 0-1 0 0,0 0 0 0 0,3 1-4 0 0,1 0-1 0 0,-1-1 0 0 0,0 1 0 0 0,1-1 1 0 0,-1 0-1 0 0,1 0 0 0 0,-1-1 1 0 0,1 1-1 0 0,-1-1 0 0 0,0 0 1 0 0,1 0-1 0 0,-1-1 0 0 0,0 1 1 0 0,0-1-1 0 0,0 0 0 0 0,0 0 1 0 0,0 0-1 0 0,0-1 0 0 0,6-5 0 0 0,3-3-285 0 0,-1-1 0 0 0,0-1-1 0 0,18-25 1 0 0,-8 9-801 0 0,-7 12-371 0 0,-5 5 197 0 0,0 0 0 0 0,-1 0 0 0 0,11-18 0 0 0,-18 27 884 0 0,0 0-1 0 0,0 0 1 0 0,0 0-1 0 0,1 0 0 0 0,-1 0 1 0 0,1 1-1 0 0,0-1 1 0 0,4-2-1 0 0,-5 3 66 0 0,0 1 0 0 0,0 0 0 0 0,0-1 0 0 0,0 0 0 0 0,0 1 0 0 0,-1-1 1 0 0,1 0-1 0 0,-1 0 0 0 0,1 0 0 0 0,-1 0 0 0 0,1 0 0 0 0,-1 0 0 0 0,0 0 0 0 0,0-1 0 0 0,0 1 0 0 0,1-5 0 0 0,-2 1-345 0 0,0 5 564 0 0,0 0 0 0 0,-1 0 0 0 0,1 1 0 0 0,0-1 0 0 0,0 0 0 0 0,0 1 0 0 0,1-1 0 0 0,-1 0 0 0 0,0 0 0 0 0,0 1 0 0 0,0-1 0 0 0,0 0 0 0 0,1 1 0 0 0,-1-1 0 0 0,0 0 0 0 0,1 1 0 0 0,-1-1 0 0 0,0 0 0 0 0,1 1 0 0 0,-1-1 0 0 0,1 1 0 0 0,-1-1 0 0 0,1 1 0 0 0,-1-1 0 0 0,1 1 0 0 0,-1-1 0 0 0,1 1 0 0 0,0 0 0 0 0,-1-1 0 0 0,1 1 0 0 0,0-1-1 0 0,12-7-3878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 3240 0 0,'-9'-6'2984'0'0,"-8"-7"1378"0"0,11 7-2457 0 0,6 5-1729 0 0,0 1 0 0 0,-1-1 0 0 0,1 1 0 0 0,0-1 0 0 0,-1 1 0 0 0,1 0 0 0 0,-1-1 0 0 0,1 1 0 0 0,-1 0 0 0 0,1-1 0 0 0,0 1 0 0 0,-1 0 0 0 0,0 0 0 0 0,1 0 0 0 0,-1-1 0 0 0,1 1 0 0 0,-1 0 0 0 0,1 0 0 0 0,-1 0 0 0 0,1 0 0 0 0,-1 0 0 0 0,1 0 0 0 0,-1 0 0 0 0,0 0 0 0 0,1 0 0 0 0,-1 0 0 0 0,1 0 0 0 0,-1 0 0 0 0,1 1 0 0 0,-1-1 0 0 0,0 0 9 0 0,-1 0-1 0 0,1 1 1 0 0,0-1-1 0 0,0 1 1 0 0,0-1-1 0 0,0 0 1 0 0,0 1-1 0 0,0 0 1 0 0,0-1-1 0 0,0 1 1 0 0,0 0-1 0 0,0-1 0 0 0,0 1 1 0 0,0 0-1 0 0,0 0 1 0 0,0 0-1 0 0,1 0 1 0 0,-1 0-1 0 0,0 0 1 0 0,1 0-1 0 0,-2 1 1 0 0,-12 37 1656 0 0,10-23-1466 0 0,1 0 0 0 0,-1 34-1 0 0,-5 212 790 0 0,9-247-1143 0 0,-1-9-13 0 0,1 0-1 0 0,0 0 0 0 0,1 0 0 0 0,0 0 1 0 0,0 0-1 0 0,0-1 0 0 0,0 1 1 0 0,4 7-1 0 0,22 80 66 0 0,-19-63-60 0 0,-8-26-16 0 0,1 1 1 0 0,0-1-1 0 0,0 0 1 0 0,0 1 0 0 0,1-1-1 0 0,0 0 1 0 0,0 0 0 0 0,0 0-1 0 0,0 0 1 0 0,0 0-1 0 0,1-1 1 0 0,4 6 0 0 0,7 10-4 0 0,-11-14 6 0 0,0 0 1 0 0,0-1-1 0 0,1 1 0 0 0,0 0 1 0 0,0-1-1 0 0,0 0 0 0 0,9 7 1 0 0,54 34 22 0 0,-27-15-22 0 0,-26-24-13 0 0,0 0 0 0 0,1 0 1 0 0,-1-2-1 0 0,1 0 0 0 0,0 0 0 0 0,0-1 1 0 0,0-1-1 0 0,0-1 0 0 0,21 0 1 0 0,24-15 25 0 0,-55 13-7 0 0,0 0 0 0 0,0-1 0 0 0,0 0 1 0 0,0 0-1 0 0,0 0 0 0 0,0 0 0 0 0,0-1 0 0 0,-1 0 0 0 0,1 0 0 0 0,-1 0 0 0 0,0 0 0 0 0,0-1 0 0 0,0 0 0 0 0,-1 0 0 0 0,5-6 0 0 0,10-7 43 0 0,-15 11-30 0 0,0 0 1 0 0,0 1-1 0 0,-1-1 1 0 0,1 0-1 0 0,-1 0 1 0 0,-1 0-1 0 0,1 0 1 0 0,-1-1-1 0 0,0 1 1 0 0,-1 0 0 0 0,1 0-1 0 0,-1-8 1 0 0,0 12-13 0 0,0 0 1 0 0,0 0-1 0 0,0 0 1 0 0,-1 0-1 0 0,1 0 1 0 0,0 0-1 0 0,-1 0 1 0 0,0 0-1 0 0,1 0 1 0 0,-1 0-1 0 0,0 0 1 0 0,0 1-1 0 0,0-1 1 0 0,0 0 0 0 0,0 0-1 0 0,0 1 1 0 0,0-1-1 0 0,-1 1 1 0 0,1-1-1 0 0,-1 1 1 0 0,1 0-1 0 0,-1-1 1 0 0,1 1-1 0 0,-1 0 1 0 0,0 0-1 0 0,1 0 1 0 0,-1 0-1 0 0,0 0 1 0 0,0 1 0 0 0,0-1-1 0 0,-2 0 1 0 0,-6-1-2 0 0,-1 1 1 0 0,1 0-1 0 0,0 0 0 0 0,-1 1 1 0 0,-10 1-1 0 0,-4 0 8 0 0,20-1-11 0 0,-1 1 0 0 0,0 0 0 0 0,1 0 0 0 0,-1 1 0 0 0,1-1 0 0 0,-1 1 0 0 0,1 0 0 0 0,0 1 0 0 0,0-1 0 0 0,0 1 0 0 0,-7 5 0 0 0,-48 43-117 0 0,53-45 90 0 0,-10 18-214 0 0,16-22 156 0 0,0 0 0 0 0,0-1 1 0 0,0 1-1 0 0,0 0 1 0 0,0-1-1 0 0,0 1 0 0 0,0-1 1 0 0,-1 0-1 0 0,1 1 0 0 0,0-1 1 0 0,-1 0-1 0 0,-2 2 0 0 0,1 2-240 0 0,17 6-11684 0 0,-11-12 11408 0 0,1 1 0 0 0,-1-1 0 0 0,0 0 0 0 0,0 0 0 0 0,0-1 0 0 0,0 1 0 0 0,0-1 0 0 0,0 1 0 0 0,0-1-1 0 0,3-3 1 0 0,4-1-632 0 0,2-4-2719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4488 0 0,'-27'0'6933'0'0,"20"1"-6032"0"0,1 0 0 0 0,-1 0 0 0 0,0 0 0 0 0,0 1 0 0 0,1 0 0 0 0,-1 0 0 0 0,1 0 0 0 0,-1 1 0 0 0,-8 5 0 0 0,11-6-751 0 0,0 1 0 0 0,0-1 0 0 0,1 1 0 0 0,-1-1 1 0 0,1 1-1 0 0,0 0 0 0 0,0 1 0 0 0,0-1 0 0 0,0 0 1 0 0,1 1-1 0 0,-1 0 0 0 0,1-1 0 0 0,0 1 0 0 0,0 0 0 0 0,0 0 1 0 0,1 0-1 0 0,-2 6 0 0 0,-2 6 105 0 0,0 1-1 0 0,0-1 1 0 0,-12 23 0 0 0,7 15-46 0 0,9-50-200 0 0,-1 0-1 0 0,2 0 1 0 0,-1 0 0 0 0,0 0-1 0 0,1 0 1 0 0,0 0 0 0 0,0 1 0 0 0,0-1-1 0 0,0 0 1 0 0,1 0 0 0 0,-1 0 0 0 0,1 0-1 0 0,0 0 1 0 0,1 0 0 0 0,-1 0-1 0 0,0 0 1 0 0,1 0 0 0 0,0-1 0 0 0,0 1-1 0 0,0 0 1 0 0,1-1 0 0 0,-1 0-1 0 0,1 0 1 0 0,0 1 0 0 0,0-1 0 0 0,0-1-1 0 0,0 1 1 0 0,0 0 0 0 0,1-1-1 0 0,-1 0 1 0 0,1 0 0 0 0,-1 0 0 0 0,1 0-1 0 0,0 0 1 0 0,0-1 0 0 0,0 0-1 0 0,0 0 1 0 0,0 0 0 0 0,0 0 0 0 0,7 0-1 0 0,-8-1-6 0 0,0 0-1 0 0,-1 0 0 0 0,1 0 1 0 0,-1 0-1 0 0,1 0 0 0 0,0-1 1 0 0,-1 0-1 0 0,1 1 0 0 0,-1-1 1 0 0,0 0-1 0 0,1 0 0 0 0,-1 0 1 0 0,0-1-1 0 0,1 1 0 0 0,-1 0 1 0 0,0-1-1 0 0,0 0 0 0 0,0 1 1 0 0,0-1-1 0 0,2-3 0 0 0,17-13 33 0 0,-19 17-29 0 0,0 0 0 0 0,0 0 1 0 0,-1 0-1 0 0,1 0 0 0 0,0-1 0 0 0,-1 1 1 0 0,1-1-1 0 0,-1 1 0 0 0,0-1 0 0 0,1 1 1 0 0,-1-1-1 0 0,0 0 0 0 0,0 1 1 0 0,0-1-1 0 0,0 0 0 0 0,0 0 0 0 0,0 0 1 0 0,-1 0-1 0 0,1 0 0 0 0,-1 0 0 0 0,1 0 1 0 0,-1 0-1 0 0,0 0 0 0 0,0-3 1 0 0,9-41 109 0 0,0-11 78 0 0,-9-20 555 0 0,0 76-546 0 0,20 18 36 0 0,15 41 332 0 0,-14-4-166 0 0,-19-51-375 0 0,0 0 0 0 0,-1 0 0 0 0,0 0 0 0 0,0 1 0 0 0,0-1 0 0 0,0 0 0 0 0,0 1 0 0 0,-1-1 1 0 0,1 4-1 0 0,6 27 208 0 0,-1-15-133 0 0,-2 0 1 0 0,0 0-1 0 0,-1 0 0 0 0,1 32 0 0 0,-5 90 230 0 0,-1-65-305 0 0,2-69-102 0 0,0-1-1 0 0,-1 1 1 0 0,1-1-1 0 0,-2 1 1 0 0,1-1-1 0 0,-1 0 1 0 0,1 1 0 0 0,-2-1-1 0 0,1 0 1 0 0,-1 0-1 0 0,0 0 1 0 0,0-1-1 0 0,0 1 1 0 0,-1-1-1 0 0,0 0 1 0 0,0 0-1 0 0,-1 0 1 0 0,1 0 0 0 0,-1-1-1 0 0,0 0 1 0 0,-6 5-1 0 0,8-7-396 0 0,0 0-1 0 0,0 0 1 0 0,0 0 0 0 0,0 0-1 0 0,0-1 1 0 0,-1 1-1 0 0,1-1 1 0 0,-7 2 0 0 0,9-3 217 0 0,0 0 1 0 0,-1 0 0 0 0,1 0-1 0 0,0 0 1 0 0,0 0-1 0 0,-1 0 1 0 0,1 0 0 0 0,0 0-1 0 0,0-1 1 0 0,0 1-1 0 0,0-1 1 0 0,-1 1 0 0 0,1-1-1 0 0,0 1 1 0 0,0-1-1 0 0,0 1 1 0 0,0-1 0 0 0,0 0-1 0 0,0 0 1 0 0,0 1-1 0 0,1-1 1 0 0,-1 0 0 0 0,0 0-1 0 0,0 0 1 0 0,1 0-1 0 0,-1 0 1 0 0,0 0 0 0 0,0-2-1 0 0,-10-20-6349 0 0,5-8 3600 0 0,6 14-1372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 4336 0 0,'-15'-8'6018'0'0,"15"7"-5855"0"0,-1 0-1 0 0,0 1 0 0 0,0-1 1 0 0,1 1-1 0 0,-1-1 0 0 0,0 1 1 0 0,0 0-1 0 0,0-1 1 0 0,0 1-1 0 0,0 0 0 0 0,1-1 1 0 0,-1 1-1 0 0,0 0 0 0 0,0 0 1 0 0,0 0-1 0 0,0 0 0 0 0,0 0 1 0 0,0 0-1 0 0,0 0 0 0 0,0 0 1 0 0,0 0-1 0 0,0 0 0 0 0,0 1 1 0 0,0-1-1 0 0,1 0 1 0 0,-1 1-1 0 0,0-1 0 0 0,0 1 1 0 0,0-1-1 0 0,0 1 0 0 0,1-1 1 0 0,-1 1-1 0 0,0-1 0 0 0,0 1 1 0 0,0 1-1 0 0,-21 24 2601 0 0,-4 25-1092 0 0,16-34-1218 0 0,1 1 1 0 0,-12 32-1 0 0,3 9 242 0 0,12-44-564 0 0,1 1 0 0 0,1 0 1 0 0,0-1-1 0 0,1 1 1 0 0,1 1-1 0 0,-1 18 0 0 0,-1 10 112 0 0,3-40-224 0 0,0-1 1 0 0,0 1 0 0 0,0 0 0 0 0,0-1 0 0 0,1 1 0 0 0,0 0 0 0 0,0 0 0 0 0,0-1 0 0 0,1 1-1 0 0,-1 0 1 0 0,1 0 0 0 0,1-1 0 0 0,-1 1 0 0 0,0-1 0 0 0,1 1 0 0 0,0-1 0 0 0,0 1-1 0 0,0-1 1 0 0,4 4 0 0 0,-4-7-17 0 0,-1 0 0 0 0,1 0 0 0 0,0 0 0 0 0,0 0 0 0 0,0 0 0 0 0,0 0 0 0 0,1-1-1 0 0,-1 1 1 0 0,0-1 0 0 0,0 0 0 0 0,0 1 0 0 0,0-1 0 0 0,0 0 0 0 0,1 0 0 0 0,-1-1 0 0 0,0 1 0 0 0,0 0-1 0 0,4-2 1 0 0,-3 2 0 0 0,1-1 0 0 0,-1 0-1 0 0,0 0 1 0 0,0 0 0 0 0,0 0-1 0 0,0 0 1 0 0,0-1-1 0 0,0 1 1 0 0,0-1 0 0 0,0 0-1 0 0,3-3 1 0 0,3-7 23 0 0,-4 7-8 0 0,0-1 0 0 0,-1-1 0 0 0,0 1-1 0 0,0 0 1 0 0,-1-1 0 0 0,1 0 0 0 0,-2 0 0 0 0,5-12 0 0 0,-1 0-2 0 0,-2 6 14 0 0,0 0 1 0 0,0 0-1 0 0,-1 0 0 0 0,1-16 1 0 0,-4-78 263 0 0,0 107-255 0 0,0-9 52 0 0,0 6-18 0 0,0 8-10 0 0,11 7 78 0 0,-9-11-126 0 0,-1 0-1 0 0,1 0 1 0 0,-1 0 0 0 0,1 1-1 0 0,-1-1 1 0 0,0 0 0 0 0,1 1-1 0 0,-1-1 1 0 0,0 0 0 0 0,0 1-1 0 0,0 0 1 0 0,0-1 0 0 0,0 1-1 0 0,-1-1 1 0 0,1 1 0 0 0,0 2-1 0 0,1 7 76 0 0,0-1 0 0 0,1 1 0 0 0,0-1 0 0 0,5 12 1 0 0,3 10 101 0 0,16 51 438 0 0,-21-71-532 0 0,-1 0 1 0 0,-1 1-1 0 0,0-1 1 0 0,-1 1 0 0 0,0 0-1 0 0,-1 0 1 0 0,0 14-1 0 0,-2 180 948 0 0,0-203-1038 0 0,-1 1 1 0 0,-1-1-1 0 0,1 0 0 0 0,0 0 1 0 0,-1 0-1 0 0,0 0 1 0 0,0 0-1 0 0,0 0 1 0 0,-5 6-1 0 0,-6 11-14 0 0,11-18-53 0 0,0 0-1 0 0,-1 0 1 0 0,1 0-1 0 0,-1 0 0 0 0,0-1 1 0 0,0 0-1 0 0,0 1 0 0 0,0-1 1 0 0,0 0-1 0 0,0-1 0 0 0,-1 1 1 0 0,1 0-1 0 0,-1-1 1 0 0,1 0-1 0 0,-1 0 0 0 0,-4 1 1 0 0,4-1-262 0 0,1 0 1 0 0,-1-1 0 0 0,1 1-1 0 0,-1-1 1 0 0,1 0 0 0 0,-1 0-1 0 0,1 0 1 0 0,-1 0 0 0 0,1-1 0 0 0,-7-1-1 0 0,8 1 44 0 0,0-1 0 0 0,0 1 0 0 0,1-1 0 0 0,-1 0 0 0 0,0 1 0 0 0,1-1 0 0 0,0 0-1 0 0,-1 0 1 0 0,1 0 0 0 0,0 0 0 0 0,0 0 0 0 0,0 0 0 0 0,0-1 0 0 0,0 1 0 0 0,0 0 0 0 0,1-1 0 0 0,-1 1-1 0 0,1 0 1 0 0,0-1 0 0 0,-1-2 0 0 0,-2-51-4897 0 0,3 55 5110 0 0,-1-27-1538 0 0,1 18 920 0 0,-1 0 1 0 0,1 0-1 0 0,0 0 0 0 0,1 0 1 0 0,0 0-1 0 0,1 0 0 0 0,0 0 1 0 0,6-17-1 0 0,16-10-3283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6440 0 0,'-1'37'5569'0'0,"-1"-22"-4626"0"0,2-1-1 0 0,0 1 1 0 0,0-1 0 0 0,1 1 0 0 0,1-1 0 0 0,1 1 0 0 0,6 23-1 0 0,-6-31-691 0 0,0 0 0 0 0,-1 1 0 0 0,0-1-1 0 0,-1 0 1 0 0,0 1 0 0 0,0-1 0 0 0,0 14 0 0 0,3 21 686 0 0,5-6-124 0 0,1 17 256 0 0,-10-50-1001 0 0,1-1 0 0 0,0 1 0 0 0,-1 0 0 0 0,1-1 0 0 0,0 1 1 0 0,0-1-1 0 0,1 1 0 0 0,-1-1 0 0 0,0 0 0 0 0,1 1 1 0 0,0-1-1 0 0,-1 0 0 0 0,1 0 0 0 0,0 0 0 0 0,0 0 0 0 0,0 0 1 0 0,5 2-1 0 0,9 13 467 0 0,-15-17-523 0 0,0 1 0 0 0,-1 0 0 0 0,1 0 0 0 0,0-1 0 0 0,0 1 0 0 0,-1 0 0 0 0,1-1 0 0 0,0 1 0 0 0,0-1 0 0 0,0 1 0 0 0,0-1 0 0 0,0 0 0 0 0,0 1 0 0 0,0-1 0 0 0,0 0 0 0 0,0 1 0 0 0,0-1 0 0 0,0 0 0 0 0,0 0 0 0 0,0 0 0 0 0,0 0 0 0 0,2 0 0 0 0,-3 0 0 0 0,1-1 1 0 0,0 1 0 0 0,0 0-1 0 0,0 0 1 0 0,0 0 0 0 0,0 1-1 0 0,0-1 1 0 0,0 0 0 0 0,0 0-1 0 0,0 0 1 0 0,-1 1 0 0 0,1-1-1 0 0,0 0 1 0 0,0 1 0 0 0,0-1-1 0 0,-1 1 1 0 0,1-1 0 0 0,0 1-1 0 0,0-1 1 0 0,0 2 0 0 0,7 0 53 0 0,-1-1 1 0 0,1 1 0 0 0,-1-2 0 0 0,1 1 0 0 0,-1-1 0 0 0,1 0 0 0 0,-1 0 0 0 0,14-4 0 0 0,-16 3-26 0 0,-1 0 0 0 0,1-1 0 0 0,-1 1 0 0 0,1-1 0 0 0,-1 0 0 0 0,0-1 0 0 0,0 1 0 0 0,0-1 0 0 0,0 0 0 0 0,0 0 0 0 0,-1 0 1 0 0,1 0-1 0 0,-1 0 0 0 0,0-1 0 0 0,0 0 0 0 0,0 0 0 0 0,0 0 0 0 0,-1 0 0 0 0,1 0 0 0 0,-1 0 0 0 0,2-6 0 0 0,8-14 91 0 0,-11 22-121 0 0,1-1-1 0 0,0 1 1 0 0,-1-1 0 0 0,0 0-1 0 0,1 1 1 0 0,-1-1 0 0 0,0 0-1 0 0,0 0 1 0 0,-1 0 0 0 0,1 0-1 0 0,-1 0 1 0 0,1 0-1 0 0,-1-4 1 0 0,0-12 49 0 0,0 0-1 0 0,-2 0 1 0 0,0 0 0 0 0,-1 0-1 0 0,0 1 1 0 0,-8-21-1 0 0,9 32-61 0 0,-1 0 0 0 0,0 0 0 0 0,0 1-1 0 0,-1-1 1 0 0,0 1 0 0 0,0-1 0 0 0,0 1-1 0 0,-1 0 1 0 0,1 1 0 0 0,-2-1 0 0 0,1 1-1 0 0,-1 0 1 0 0,1 0 0 0 0,-1 1 0 0 0,-1 0-1 0 0,1 0 1 0 0,0 0 0 0 0,-1 1-1 0 0,0 0 1 0 0,0 0 0 0 0,0 0 0 0 0,-12-2-1 0 0,11 4-199 0 0,0 1 0 0 0,0 0 0 0 0,1 0 0 0 0,-1 1-1 0 0,0 0 1 0 0,1 0 0 0 0,-1 0 0 0 0,1 1 0 0 0,-1 1 0 0 0,1-1-1 0 0,0 1 1 0 0,0 0 0 0 0,0 1 0 0 0,0-1 0 0 0,1 2-1 0 0,-1-1 1 0 0,1 0 0 0 0,0 1 0 0 0,-6 7 0 0 0,9-10-53 0 0,0 0 0 0 0,0 1 0 0 0,0-1 0 0 0,0 0 0 0 0,0-1 0 0 0,-1 1 1 0 0,1-1-1 0 0,-1 1 0 0 0,1-1 0 0 0,-1 0 0 0 0,1-1 0 0 0,-1 1 1 0 0,-7 0-1 0 0,6 0-517 0 0,0-1 0 0 0,0 1 0 0 0,0 1 0 0 0,1-1 0 0 0,-1 1 0 0 0,0-1 0 0 0,1 1 0 0 0,-5 3 0 0 0,0-4-4248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3200 0 0,'0'0'5468'0'0,"-20"-10"589"0"0,17 10-5156 0 0,-21 1 4886 0 0,18 2-5271 0 0,0 1 0 0 0,0 0 0 0 0,0 1 0 0 0,1-1 1 0 0,0 1-1 0 0,0 0 0 0 0,0 1 0 0 0,-7 8 0 0 0,7-7-384 0 0,0 1-1 0 0,1-1 0 0 0,0 1 1 0 0,0 0-1 0 0,0 0 0 0 0,1 0 0 0 0,0 0 1 0 0,1 0-1 0 0,0 1 0 0 0,0-1 1 0 0,0 14-1 0 0,1-9 6 0 0,-1 1 1 0 0,0-1-1 0 0,-7 24 1 0 0,6-24-57 0 0,-1 1 0 0 0,2 0 0 0 0,-2 27 0 0 0,3-6 35 0 0,0-15-79 0 0,0-1 1 0 0,2 1 0 0 0,0-1-1 0 0,2 0 1 0 0,4 21 0 0 0,-3-24 5 0 0,-1 1 1 0 0,2 28-1 0 0,-4-28-14 0 0,1 0 0 0 0,1-1-1 0 0,6 20 1 0 0,-2-3 31 0 0,7 15-4 0 0,16 19 29 0 0,11 20-51 0 0,-31-65-10 0 0,-9-18-19 0 0,1 0-1 0 0,-1 0 0 0 0,1 0 1 0 0,0-1-1 0 0,0 1 1 0 0,0 0-1 0 0,1-1 0 0 0,4 6 1 0 0,54 43-24 0 0,-60-51 19 0 0,1 0 0 0 0,-1 0 0 0 0,0 0 0 0 0,0 0 0 0 0,0 1 0 0 0,0-1 0 0 0,0 0 0 0 0,-1 0 0 0 0,1 1 0 0 0,0-1 0 0 0,-1 0 0 0 0,1 1 0 0 0,0-1 0 0 0,-1 2 0 0 0,1-2 0 0 0,-1 0 0 0 0,0 0 0 0 0,0 0 0 0 0,1 0 0 0 0,-1 0 0 0 0,0-1 0 0 0,1 1 0 0 0,-1 0 0 0 0,1 0 0 0 0,-1 0 0 0 0,1-1 0 0 0,0 1 0 0 0,-1 0 0 0 0,1-1 0 0 0,0 1 0 0 0,-1-1 0 0 0,1 1 0 0 0,0 0 0 0 0,0-1 0 0 0,1 1 0 0 0,8 3 1 0 0,-8-4-1 0 0,-1 0 0 0 0,1 0-1 0 0,-1 1 1 0 0,0-1-1 0 0,1 0 1 0 0,-1 1-1 0 0,0 0 1 0 0,0-1 0 0 0,1 1-1 0 0,-1 0 1 0 0,0-1-1 0 0,0 1 1 0 0,0 0-1 0 0,0 0 1 0 0,0 0 0 0 0,0 0-1 0 0,0 0 1 0 0,0 0-1 0 0,0 0 1 0 0,0 1 0 0 0,0 0-1 0 0,0 0-1 0 0,1 0 0 0 0,-1 0 0 0 0,1 0 0 0 0,0 0 1 0 0,-1 0-1 0 0,1 0 0 0 0,0-1 0 0 0,0 1 0 0 0,0-1 0 0 0,0 0 0 0 0,0 1 0 0 0,0-1 0 0 0,1 0 0 0 0,-1 0 1 0 0,0 0-1 0 0,1-1 0 0 0,2 2 0 0 0,38 5-144 0 0,-22-3-257 0 0,-18-3 239 0 0,-1-1 1 0 0,1 1-1 0 0,0 0 1 0 0,-1-1-1 0 0,1 0 1 0 0,0 1-1 0 0,0-1 0 0 0,0 0 1 0 0,-1 0-1 0 0,1-1 1 0 0,0 1-1 0 0,0-1 1 0 0,-1 1-1 0 0,1-1 0 0 0,0 0 1 0 0,-1 0-1 0 0,1 0 1 0 0,-1 0-1 0 0,1-1 1 0 0,-1 1-1 0 0,1-1 0 0 0,2-1 1 0 0,2-6-779 0 0,1-1 0 0 0,-1 1 0 0 0,-1-1 0 0 0,0-1 0 0 0,0 1 0 0 0,-1-1 0 0 0,-1 0 1 0 0,4-11-1 0 0,22-46-5414 0 0,-28 65 6039 0 0,0 0-1 0 0,-1 0 1 0 0,1 0-1 0 0,-1-1 1 0 0,0 1-1 0 0,0 0 1 0 0,0-1-1 0 0,0 1 1 0 0,0-5-1 0 0,2-7-871 0 0,9 0-2996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118 121 3968 0 0,'-4'-1'5740'0'0,"-19"-7"6701"0"0,23 21-11556 0 0,-1-10-771 0 0,1 0 0 0 0,0 0-1 0 0,0 1 1 0 0,0-1 0 0 0,0 0 0 0 0,0 0 0 0 0,1 0 0 0 0,-1 0 0 0 0,1 0 0 0 0,0 0 0 0 0,0-1-1 0 0,0 1 1 0 0,0 0 0 0 0,0 0 0 0 0,1 0 0 0 0,3 4 0 0 0,-3-3-53 0 0,1 0 1 0 0,-1 0-1 0 0,0 1 0 0 0,0-1 1 0 0,0 0-1 0 0,-1 1 1 0 0,0-1-1 0 0,0 1 0 0 0,1 5 1 0 0,7 23 184 0 0,9 4-2 0 0,-1 1 0 0 0,13 45 0 0 0,-27-67-173 0 0,6 22 165 0 0,-4-27-158 0 0,-1 1 1 0 0,0 0 0 0 0,0 0-1 0 0,-1 0 1 0 0,-1 1-1 0 0,2 22 1 0 0,-3-33-74 0 0,-1 0-1 0 0,0-1 1 0 0,0 1 0 0 0,1-1-1 0 0,-1 1 1 0 0,1 0 0 0 0,-1-1-1 0 0,1 1 1 0 0,0-1 0 0 0,-1 1-1 0 0,1-1 1 0 0,0 1 0 0 0,2 1-1 0 0,-2-2 3 0 0,0 0-1 0 0,-1 1 1 0 0,1-1-1 0 0,0 0 1 0 0,0 1-1 0 0,-1-1 1 0 0,1 1-1 0 0,0-1 1 0 0,-1 1-1 0 0,0-1 1 0 0,1 1-1 0 0,-1-1 1 0 0,0 3-1 0 0,-1-4 5 0 0,0 1 0 0 0,-1-1 0 0 0,1 0 0 0 0,-1 0 0 0 0,1 0 0 0 0,-1 0 0 0 0,1 0 0 0 0,0-1 0 0 0,-1 1 0 0 0,1 0 0 0 0,-1-1 0 0 0,1 1 0 0 0,0-1 0 0 0,-1 1 0 0 0,1-1 0 0 0,0 1 0 0 0,-2-3-1 0 0,-11-16 7 0 0,13 17-12 0 0,0 0-1 0 0,1 1 1 0 0,-1-1 0 0 0,0 1 0 0 0,0-1 0 0 0,0 1-1 0 0,0-1 1 0 0,0 1 0 0 0,0 0 0 0 0,-1-1 0 0 0,1 1-1 0 0,-3-2 1 0 0,0 0 9 0 0,0 0 1 0 0,1 0-1 0 0,-1 0 0 0 0,0-1 0 0 0,1 0 0 0 0,0 0 1 0 0,0 0-1 0 0,0 0 0 0 0,0 0 0 0 0,1 0 0 0 0,-4-8 1 0 0,1 3-19 0 0,-9-14 1 0 0,-8-16 20 0 0,21 37-15 0 0,1 0-1 0 0,-1 0 0 0 0,1 0 1 0 0,-1 0-1 0 0,0 0 0 0 0,0 0 1 0 0,0 0-1 0 0,0 0 0 0 0,0 1 1 0 0,-1-1-1 0 0,1 0 0 0 0,0 1 1 0 0,-1-1-1 0 0,0 1 0 0 0,1 0 1 0 0,-1-1-1 0 0,-2-1 0 0 0,2 2-1 0 0,0 0 0 0 0,0-1-1 0 0,0 1 1 0 0,0-1 0 0 0,1 1 0 0 0,-1-1 0 0 0,0 0-1 0 0,1 1 1 0 0,0-1 0 0 0,-1 0 0 0 0,1 0 0 0 0,0 0-1 0 0,0 0 1 0 0,0 0 0 0 0,0-1 0 0 0,-1-3-1 0 0,-18-48-12 0 0,12 37 10 0 0,1-1 0 0 0,1 0-1 0 0,0 0 1 0 0,1-1-1 0 0,1 0 1 0 0,-2-33-1 0 0,6 39-5 0 0,-1 6 10 0 0,1 0 1 0 0,0 0-1 0 0,0 0 1 0 0,1 1-1 0 0,0-1 1 0 0,0 0-1 0 0,4-12 1 0 0,0-2 1 0 0,-5 19-1 0 0,1 1 0 0 0,-1-1 1 0 0,0 0-1 0 0,0 1 0 0 0,1-1 0 0 0,-1 0 1 0 0,0 1-1 0 0,1-1 0 0 0,0 1 1 0 0,-1-1-1 0 0,1 1 0 0 0,0-1 1 0 0,0 1-1 0 0,0-1 0 0 0,0 1 1 0 0,0 0-1 0 0,0-1 0 0 0,2 0 0 0 0,13-15 17 0 0,-15 15-16 0 0,0 1-1 0 0,0-1 0 0 0,0 1 0 0 0,0 0 1 0 0,0-1-1 0 0,0 1 0 0 0,1 0 0 0 0,-1 0 1 0 0,1 0-1 0 0,-1 0 0 0 0,0 0 0 0 0,1 0 1 0 0,0 0-1 0 0,-1 1 0 0 0,1-1 0 0 0,0 0 1 0 0,-1 1-1 0 0,1-1 0 0 0,1 1 0 0 0,24-4 19 0 0,0 2-1 0 0,32 1 1 0 0,-57 1-13 0 0,-1 0 1 0 0,1 0-1 0 0,0 0 0 0 0,0 1 1 0 0,-1-1-1 0 0,1 0 0 0 0,0 1 1 0 0,-1 0-1 0 0,1-1 1 0 0,-1 1-1 0 0,1 0 0 0 0,0 0 1 0 0,-1 0-1 0 0,0 0 0 0 0,1 0 1 0 0,-1 0-1 0 0,0 0 1 0 0,3 3-1 0 0,-4-3 9 0 0,4 2 5 0 0,-1 1 0 0 0,0 0 1 0 0,0 0-1 0 0,0 0 0 0 0,-1 0 0 0 0,1 1 1 0 0,-1-1-1 0 0,0 1 0 0 0,0-1 0 0 0,0 1 1 0 0,-1 0-1 0 0,0 0 0 0 0,0-1 0 0 0,0 1 1 0 0,0 10-1 0 0,0-13-16 0 0,-1 1 1 0 0,1 0-1 0 0,-1-1 1 0 0,1 1-1 0 0,0-1 0 0 0,0 1 1 0 0,0-1-1 0 0,0 1 1 0 0,0-1-1 0 0,1 0 0 0 0,2 4 1 0 0,-3-4 0 0 0,1 1 0 0 0,-1-1 0 0 0,1 0 0 0 0,-1 1 0 0 0,0-1 0 0 0,0 1 0 0 0,0 0 0 0 0,0-1 0 0 0,0 1 0 0 0,-1 0 0 0 0,1 4 0 0 0,8 47 145 0 0,-3-40-91 0 0,-5-12-57 0 0,0-1 0 0 0,-1 0 0 0 0,1 0 0 0 0,0 0 0 0 0,0 1 0 0 0,-1-1 0 0 0,1 0 0 0 0,-1 0 0 0 0,0 1 0 0 0,1-1 0 0 0,-1 1 0 0 0,0-1 0 0 0,0 0 0 0 0,1 1 0 0 0,-1 1 0 0 0,9 139 146 0 0,-9 163-133 0 0,-1-302-16 0 0,1 0 0 0 0,-1 1 0 0 0,0-1 0 0 0,0 1 0 0 0,0-1 0 0 0,0 0 0 0 0,0 0 0 0 0,-3 5 0 0 0,2-5-1 0 0,0 1 0 0 0,1-1 1 0 0,-1 1-1 0 0,1-1 0 0 0,0 1 0 0 0,0 0 0 0 0,0 0 1 0 0,0 6-1 0 0,-8 39-156 0 0,9-48 61 0 0,0 0 1 0 0,0 0 0 0 0,-1 0-1 0 0,1 1 1 0 0,-1-1-1 0 0,1 0 1 0 0,-1 0 0 0 0,1 0-1 0 0,-1 0 1 0 0,1 0-1 0 0,-1 0 1 0 0,0 0 0 0 0,0 0-1 0 0,1 0 1 0 0,-1 0-1 0 0,0 0 1 0 0,0 0 0 0 0,0-1-1 0 0,0 1 1 0 0,0 0-1 0 0,0-1 1 0 0,0 1 0 0 0,-1-1-1 0 0,1 1 1 0 0,0-1-1 0 0,0 1 1 0 0,0-1 0 0 0,0 0-1 0 0,-2 1 1 0 0,1-1-497 0 0,1-3-744 0 0,-1 0 648 0 0,0 0 1 0 0,0 1 0 0 0,0-1 0 0 0,0 1-1 0 0,-1 0 1 0 0,1-1 0 0 0,0 1 0 0 0,-1 0-1 0 0,0 0 1 0 0,-4-2 0 0 0,-6-2-5440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38 221 3584 0 0,'-13'-37'6006'0'0,"12"32"-5185"0"0,0 1 0 0 0,0-1 0 0 0,0 1-1 0 0,0-1 1 0 0,-1 1 0 0 0,-13-8 11603 0 0,16 12-12243 0 0,3 19 1737 0 0,14 21-2349 0 0,29 69 706 0 0,-46-107-273 0 0,0 0 1 0 0,0-1 0 0 0,0 1-1 0 0,0 0 1 0 0,0 0-1 0 0,0 0 1 0 0,0 0 0 0 0,0-1-1 0 0,-1 1 1 0 0,1 0-1 0 0,-1 0 1 0 0,1 4 0 0 0,2 8 7 0 0,5 3 12 0 0,-5-10-17 0 0,0-1 0 0 0,-1 1-1 0 0,1 0 1 0 0,-2 1-1 0 0,1-1 1 0 0,1 8-1 0 0,-1 0-9 0 0,13 52-79 0 0,-3-20-42 0 0,-11-42 68 0 0,0 0 1 0 0,0 0 0 0 0,0 0-1 0 0,0 0 1 0 0,1 0 0 0 0,0 0-1 0 0,0 0 1 0 0,5 7-1 0 0,7 20-518 0 0,-1 1-481 0 0,7 21-1281 0 0,-18-48 1672 0 0,0 0 1 0 0,-1 0-1 0 0,0 0 0 0 0,0 1 1 0 0,-1-1-1 0 0,1 0 1 0 0,-2 8-1 0 0,1-6-1717 0 0,-16-36-4208 0 0,-7-62 1336 0 0,-1-1 4061 0 0,3 1 736 0 0,14 70 724 0 0,-1 1 1 0 0,-20-37 0 0 0,25 50-150 0 0,-1-1 1 0 0,1 1-1 0 0,0-1 1 0 0,1 0-1 0 0,-3-9 1 0 0,-16-35 1308 0 0,16 41-881 0 0,0 0-1 0 0,1 0 1 0 0,0 0-1 0 0,0 0 0 0 0,1-1 1 0 0,-2-15-1 0 0,-2-11 1543 0 0,5 26-1488 0 0,0 1 1 0 0,0-1-1 0 0,1 0 1 0 0,0 1-1 0 0,1-1 1 0 0,0 0-1 0 0,3-17 0 0 0,-2 26-446 0 0,0-1-1 0 0,0 1 0 0 0,0-1 0 0 0,0 1 0 0 0,0 0 0 0 0,0 0 0 0 0,0 0 0 0 0,1 0 0 0 0,-1 0 0 0 0,1 0 0 0 0,-1 0 0 0 0,1 0 0 0 0,0 0 0 0 0,0 1 0 0 0,0-1 0 0 0,0 1 0 0 0,0-1 0 0 0,3 0 0 0 0,16-15 1341 0 0,-20 15-1368 0 0,0 1 0 0 0,1-1 0 0 0,-1 1 1 0 0,0 0-1 0 0,1 0 0 0 0,-1 0 0 0 0,1-1 1 0 0,0 2-1 0 0,-1-1 0 0 0,1 0 0 0 0,0 0 1 0 0,-1 0-1 0 0,1 1 0 0 0,0-1 0 0 0,0 1 0 0 0,0-1 1 0 0,0 1-1 0 0,0 0 0 0 0,-1 0 0 0 0,1 0 1 0 0,0 0-1 0 0,0 0 0 0 0,0 0 0 0 0,0 1 1 0 0,0-1-1 0 0,-1 0 0 0 0,3 2 0 0 0,0 1-5 0 0,-1 0-1 0 0,1 0 1 0 0,-1 0-1 0 0,0 1 1 0 0,0 0-1 0 0,-1 0 1 0 0,1-1-1 0 0,3 8 1 0 0,3 4 262 0 0,-5-11-314 0 0,-1 0 0 0 0,0 1 0 0 0,0-1 0 0 0,-1 1 0 0 0,1 0 0 0 0,-1-1 0 0 0,0 1 0 0 0,2 9 0 0 0,23 59 659 0 0,-23-60-666 0 0,-1-5 29 0 0,-1 1 0 0 0,0 0 0 0 0,0 0 0 0 0,-1 0 1 0 0,1 14-1 0 0,3 20 168 0 0,-3-33-214 0 0,-1-1 1 0 0,1 1-1 0 0,-2 0 0 0 0,1 0 0 0 0,-2 0 1 0 0,-2 19-1 0 0,-5 16-42 0 0,5-30-135 0 0,0 1 0 0 0,0-1 0 0 0,-12 29 0 0 0,12-37-466 0 0,0 0 0 0 0,0 0 0 0 0,-1 0 0 0 0,0 0-1 0 0,0-1 1 0 0,-1 1 0 0 0,1-1 0 0 0,-11 9-1 0 0,13-57-10967 0 0,13-31 5671 0 0,-4 38 2108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6072 0 0,'0'6'8077'0'0,"0"26"-4545"0"0,0-21-2728 0 0,-1-2-334 0 0,1 0 0 0 0,0 1 0 0 0,1-1 0 0 0,0 0 0 0 0,1 0 0 0 0,-1 0 0 0 0,5 11 0 0 0,-2-7-142 0 0,0 0 1 0 0,-1 1 0 0 0,-1-1-1 0 0,0 0 1 0 0,0 1-1 0 0,-1 0 1 0 0,-1-1 0 0 0,-1 1-1 0 0,-2 16 1 0 0,1 22 258 0 0,2-42-464 0 0,0-1 1 0 0,1 1-1 0 0,0-1 0 0 0,0 1 1 0 0,1-1-1 0 0,0 0 1 0 0,1 1-1 0 0,0-1 0 0 0,0 0 1 0 0,6 10-1 0 0,-3 7 241 0 0,-6-25-358 0 0,0 0 1 0 0,0-1-1 0 0,-1 1 0 0 0,1 0 1 0 0,0 0-1 0 0,0 0 0 0 0,0 0 1 0 0,0-1-1 0 0,1 1 1 0 0,-1 0-1 0 0,0 0 0 0 0,0 0 1 0 0,0 0-1 0 0,1-1 0 0 0,-1 1 1 0 0,0 0-1 0 0,1 0 1 0 0,-1-1-1 0 0,1 1 0 0 0,-1 0 1 0 0,1 0-1 0 0,-1-1 0 0 0,1 1 1 0 0,-1-1-1 0 0,1 1 1 0 0,0 0-1 0 0,-1-1 0 0 0,1 1 1 0 0,0-1-1 0 0,-1 0 1 0 0,1 1-1 0 0,0-1 0 0 0,0 1 1 0 0,-1-1-1 0 0,1 0 0 0 0,0 0 1 0 0,0 0-1 0 0,0 1 1 0 0,0-1-1 0 0,-1 0 0 0 0,1 0 1 0 0,0 0-1 0 0,0 0 0 0 0,1 0 1 0 0,-1 0 23 0 0,25-7 37 0 0,-12-8-58 0 0,-11 13-18 0 0,-1 0 1 0 0,0 0-1 0 0,0 0 1 0 0,0 0-1 0 0,0 0 0 0 0,0 0 1 0 0,-1-1-1 0 0,1 1 1 0 0,-1-1-1 0 0,1 1 1 0 0,-1-1-1 0 0,1-3 0 0 0,2-2-12 0 0,1 0-1 0 0,-1 0 1 0 0,2 0-1 0 0,-1 0 0 0 0,1 1 1 0 0,0-1-1 0 0,0 2 0 0 0,15-13 1 0 0,4-9-46 0 0,-12 14 58 0 0,-13 13 12 0 0,0 0 0 0 0,1 1-1 0 0,-1-1 1 0 0,1 0 0 0 0,-1 0-1 0 0,1 1 1 0 0,0-1 0 0 0,-1 0-1 0 0,1 1 1 0 0,0-1 0 0 0,-1 1 0 0 0,1-1-1 0 0,0 1 1 0 0,0-1 0 0 0,0 1-1 0 0,-1-1 1 0 0,1 1 0 0 0,0 0-1 0 0,0 0 1 0 0,0-1 0 0 0,0 1 0 0 0,0 0-1 0 0,-1 0 1 0 0,1 0 0 0 0,0 0-1 0 0,0 0 1 0 0,0 0 0 0 0,0 0-1 0 0,0 0 1 0 0,0 0 0 0 0,1 1-1 0 0,-2-1 13 0 0,1 0-1 0 0,0 0 0 0 0,-1 0 0 0 0,1 0 0 0 0,0 0 1 0 0,0 1-1 0 0,-1-1 0 0 0,1 0 0 0 0,-1 0 0 0 0,1 1 1 0 0,0-1-1 0 0,-1 1 0 0 0,1-1 0 0 0,-1 0 0 0 0,1 1 1 0 0,0-1-1 0 0,-1 1 0 0 0,0-1 0 0 0,1 1 0 0 0,-1-1 1 0 0,1 1-1 0 0,-1 0 0 0 0,1-1 0 0 0,-1 1 0 0 0,0 0 1 0 0,0-1-1 0 0,1 1 0 0 0,-1 0 0 0 0,0 1 0 0 0,4 28 314 0 0,0 1 46 0 0,5 40 146 0 0,-3-42-422 0 0,-6-26-96 0 0,1-1 0 0 0,-1 0 0 0 0,0 1 0 0 0,1-1 0 0 0,0 0 0 0 0,-1 1 0 0 0,1-1 0 0 0,0 0 0 0 0,0 1 0 0 0,0-1 0 0 0,1 0 0 0 0,-1 0 0 0 0,0 0 0 0 0,1 0 0 0 0,3 3 0 0 0,26 41 47 0 0,-28-41-79 0 0,-1 0-1 0 0,1 0 1 0 0,0 0-1 0 0,0 0 1 0 0,0 0-1 0 0,1-1 1 0 0,-1 0 0 0 0,1 0-1 0 0,0 0 1 0 0,1 0-1 0 0,-1-1 1 0 0,1 1-1 0 0,-1-1 1 0 0,1 0 0 0 0,0 0-1 0 0,6 2 1 0 0,-2-3-31 0 0,-7 0-285 0 0,1-1-1 0 0,0 0 1 0 0,0 0-1 0 0,0 0 1 0 0,0 0-1 0 0,1-1 1 0 0,-1 1-1 0 0,0-1 1 0 0,0 0-1 0 0,0 0 1 0 0,0 0-1 0 0,0 0 1 0 0,1-1-1 0 0,-1 1 1 0 0,0-1-1 0 0,0 0 1 0 0,0 0-1 0 0,0 0 1 0 0,3-1-1 0 0,16-2-2020 0 0,-21 4 2250 0 0,0 0 0 0 0,0 0 0 0 0,1 0 0 0 0,-1 0-1 0 0,0 0 1 0 0,0 0 0 0 0,0 0 0 0 0,0 0 0 0 0,0 0 0 0 0,0 0-1 0 0,0-1 1 0 0,0 1 0 0 0,0 0 0 0 0,0-1 0 0 0,0 1 0 0 0,0-1 0 0 0,0 1-1 0 0,0-1 1 0 0,0 0 0 0 0,-1 1 0 0 0,1-1 0 0 0,0 0 0 0 0,0 0 0 0 0,1-1-1 0 0,0-2-975 0 0,1 1-1 0 0,-1-1 0 0 0,1 1 0 0 0,0 0 0 0 0,0-1 0 0 0,1 1 1 0 0,-1 1-1 0 0,1-1 0 0 0,6-4 0 0 0,-1 1-3279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5376 0 0,'-1'45'13726'0'0,"-1"-3"-9058"0"0,2-29-4374 0 0,0 0-1 0 0,1-1 1 0 0,0 1-1 0 0,1-1 1 0 0,4 17-1 0 0,-1-11-203 0 0,-1-1 0 0 0,0 1 0 0 0,-2 0 0 0 0,2 22 0 0 0,-3 40-5242 0 0,-1-77 4745 0 0,10 26-5002 0 0,-1-13-2262 0 0,-1-14 2353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3720 0 0,'0'-10'3435'0'0,"-9"-20"12663"0"0,10 62-14328 0 0,13-10-1441 0 0,-12-19-299 0 0,0-1-1 0 0,0 1 1 0 0,-1-1 0 0 0,1 1 0 0 0,-1 0-1 0 0,1 0 1 0 0,-1 0 0 0 0,0 0-1 0 0,0 0 1 0 0,-1 0 0 0 0,2 4 0 0 0,10 30 141 0 0,-10-33-151 0 0,0 1 0 0 0,0 0 0 0 0,0 0 0 0 0,0 0 0 0 0,-1 0 0 0 0,0 0-1 0 0,0 0 1 0 0,0 7 0 0 0,17 68 231 0 0,-9-17-110 0 0,-9-51-99 0 0,1-6-25 0 0,-1 0-1 0 0,0-1 1 0 0,0 1-1 0 0,0 0 0 0 0,-1 0 1 0 0,0 0-1 0 0,0 0 1 0 0,-1-1-1 0 0,1 1 1 0 0,-1 0-1 0 0,0-1 0 0 0,-1 1 1 0 0,-3 6-1 0 0,1-6-1 0 0,4-3-12 0 0,0-1-1 0 0,-1 0 1 0 0,1 0-1 0 0,-1 0 1 0 0,1 0 0 0 0,-1 0-1 0 0,0-1 1 0 0,0 1-1 0 0,0 0 1 0 0,0-1 0 0 0,0 1-1 0 0,0-1 1 0 0,0 0 0 0 0,0 0-1 0 0,0 0 1 0 0,-1 0-1 0 0,1 0 1 0 0,0 0 0 0 0,-1 0-1 0 0,1-1 1 0 0,-1 1-1 0 0,1-1 1 0 0,-1 0 0 0 0,1 0-1 0 0,-1 0 1 0 0,1 0 0 0 0,-4-1-1 0 0,5 1-5 0 0,0 0-1 0 0,0 0 1 0 0,1 0-1 0 0,-1-1 1 0 0,0 1-1 0 0,0-1 1 0 0,0 1-1 0 0,0 0 1 0 0,0-1-1 0 0,0 0 1 0 0,1 1-1 0 0,-1-1 1 0 0,0 1-1 0 0,1-1 1 0 0,-1 0-1 0 0,0 0 1 0 0,1 1-1 0 0,-1-1 1 0 0,1 0-1 0 0,-1 0 1 0 0,1 0-1 0 0,-1 1 1 0 0,1-1-1 0 0,0 0 1 0 0,-1 0-1 0 0,1-1 1 0 0,-8-32-51 0 0,4 18 1 0 0,0-12 31 0 0,0 1-1 0 0,2-1 1 0 0,1 0 0 0 0,3-44-1 0 0,0 3 7 0 0,-1 58 8 0 0,0 0-1 0 0,1 0 1 0 0,0 0 0 0 0,1 0-1 0 0,0 0 1 0 0,1 0 0 0 0,0 1-1 0 0,1 0 1 0 0,0 0 0 0 0,0 0-1 0 0,11-15 1 0 0,-2-5-35 0 0,-14 28 41 0 0,0 1 1 0 0,1 0-1 0 0,-1-1 1 0 0,0 1 0 0 0,1 0-1 0 0,-1-1 1 0 0,1 1-1 0 0,-1 0 1 0 0,1 0-1 0 0,0-1 1 0 0,-1 1 0 0 0,1 0-1 0 0,0 0 1 0 0,0 0-1 0 0,0 0 1 0 0,0 0-1 0 0,0 0 1 0 0,0 0 0 0 0,0 0-1 0 0,0 0 1 0 0,1 1-1 0 0,1-2 1 0 0,22-11-18 0 0,-21 10 20 0 0,1 0 0 0 0,-1 0 0 0 0,1 1 0 0 0,0 0 0 0 0,0 0-1 0 0,0 0 1 0 0,0 1 0 0 0,0 0 0 0 0,0 0 0 0 0,0 0 0 0 0,9 0 0 0 0,-12 0 1 0 0,-1 1 1 0 0,1 0-1 0 0,0 0 1 0 0,-1 0-1 0 0,1 1 1 0 0,-1-1-1 0 0,1 0 1 0 0,0 0-1 0 0,-1 1 1 0 0,1-1-1 0 0,-1 1 1 0 0,1 0-1 0 0,-1-1 1 0 0,1 1-1 0 0,-1 0 1 0 0,1 0-1 0 0,-1 0 1 0 0,0 0-1 0 0,0 0 1 0 0,1 0-1 0 0,-1 0 1 0 0,1 2-1 0 0,0 1 9 0 0,-1-1-1 0 0,1 1 0 0 0,-1 0 0 0 0,0 0 1 0 0,0 0-1 0 0,0 1 0 0 0,0 5 1 0 0,3 14 65 0 0,-1-16-58 0 0,-2 0 0 0 0,1 0 0 0 0,-1 0-1 0 0,0 1 1 0 0,0-1 0 0 0,-1 0 0 0 0,0 0 0 0 0,-1 1 0 0 0,0-1 0 0 0,0 0 0 0 0,-1 0-1 0 0,0 0 1 0 0,0 0 0 0 0,-1 0 0 0 0,0-1 0 0 0,0 1 0 0 0,-1-1 0 0 0,0 1 0 0 0,0-1-1 0 0,-1-1 1 0 0,-8 12 0 0 0,-16 32 78 0 0,26-47-93 0 0,0 1 0 0 0,-1 0 0 0 0,1 0 0 0 0,1 0 0 0 0,-1 0 0 0 0,1 0 0 0 0,-1 1 0 0 0,-1 5 0 0 0,0 5-32 0 0,4-11 69 0 0,13 4-7 0 0,-2-2-7 0 0,1-1-1 0 0,0 0 1 0 0,24 5 0 0 0,-25-8-2 0 0,-1 1 1 0 0,0 0-1 0 0,1 1 0 0 0,-1 0 1 0 0,13 8-1 0 0,9 8 80 0 0,-17-11-10 0 0,-2-1 1 0 0,1 2-1 0 0,-1 0 1 0 0,17 17-1 0 0,39 34 461 0 0,-62-55-502 0 0,-2-3-9 0 0,-1 0-1 0 0,1 1 1 0 0,-1-1 0 0 0,0 1 0 0 0,0 0 0 0 0,0 0-1 0 0,-1 1 1 0 0,0-1 0 0 0,1 1 0 0 0,2 5-1 0 0,3 53 1276 0 0,-10-59-1275 0 0,1 0 1 0 0,-1 0-1 0 0,0 0 0 0 0,0 0 1 0 0,-1 0-1 0 0,1-1 0 0 0,-1 1 1 0 0,1 0-1 0 0,-1-1 0 0 0,0 1 0 0 0,-1-1 1 0 0,1 0-1 0 0,0 1 0 0 0,-1-1 1 0 0,0 0-1 0 0,0-1 0 0 0,-5 5 1 0 0,-2 1-18 0 0,0-1-1 0 0,-1 0 1 0 0,0 0 0 0 0,-17 7 0 0 0,-36 22 6 0 0,56-30-235 0 0,0 0 0 0 0,0-1 0 0 0,-1 0-1 0 0,0-1 1 0 0,0 0 0 0 0,0 0 0 0 0,-1-1 0 0 0,1 0-1 0 0,-1 0 1 0 0,0-1 0 0 0,-19 1 0 0 0,27-3-18 0 0,1 0 1 0 0,0-1-1 0 0,0 1 1 0 0,-1 0-1 0 0,1-1 1 0 0,0 1-1 0 0,0-1 1 0 0,-1 1-1 0 0,1-1 1 0 0,0 0-1 0 0,0 1 1 0 0,0-1-1 0 0,0 0 1 0 0,0 0-1 0 0,0 0 1 0 0,0 0-1 0 0,0 0 1 0 0,0 0-1 0 0,1 0 1 0 0,-1 0-1 0 0,0 0 1 0 0,1 0-1 0 0,-1 0 1 0 0,0 0-1 0 0,1-1 1 0 0,0 1-1 0 0,-1 0 1 0 0,1 0-1 0 0,0-1 1 0 0,-1 1-1 0 0,1 0 1 0 0,0-2-1 0 0,-1-2-441 0 0,1 0 0 0 0,0 0 0 0 0,0 0 0 0 0,0 0-1 0 0,0 1 1 0 0,1-1 0 0 0,1-6 0 0 0,15-6-2995 0 0,-16 15 3441 0 0,0-1 0 0 0,0 0 0 0 0,1 0 1 0 0,-1 1-1 0 0,1-1 0 0 0,0 1 0 0 0,0 0 0 0 0,0-1 1 0 0,0 1-1 0 0,0 0 0 0 0,0 0 0 0 0,0 0 0 0 0,1 1 1 0 0,-1-1-1 0 0,1 0 0 0 0,3-1 0 0 0,-3 2 25 0 0,-1 0 1 0 0,0-1-1 0 0,1 1 0 0 0,-1-1 1 0 0,0 1-1 0 0,0-1 0 0 0,0 0 0 0 0,0 0 1 0 0,0 0-1 0 0,-1 0 0 0 0,1 0 1 0 0,0 0-1 0 0,1-5 0 0 0,4-2-768 0 0,5 0-2865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 2648 0 0,'0'0'1493'0'0,"-3"-16"8834"0"0,0 16-9972 0 0,0 1 0 0 0,1 1 0 0 0,-1-1 1 0 0,0 0-1 0 0,0 1 0 0 0,1-1 0 0 0,-1 1 1 0 0,1 0-1 0 0,-1 0 0 0 0,1 0 0 0 0,0 0 1 0 0,0 0-1 0 0,-1 1 0 0 0,2-1 0 0 0,-1 1 1 0 0,-2 2-1 0 0,-34 55 1859 0 0,29-46-1653 0 0,-10 27 199 0 0,16-32-623 0 0,0 0-1 0 0,0-1 1 0 0,-1 0 0 0 0,-1 0-1 0 0,1 0 1 0 0,-2 0-1 0 0,1-1 1 0 0,-10 11-1 0 0,14-17-123 0 0,-1 0 0 0 0,1 0 1 0 0,0 0-1 0 0,0 0 0 0 0,0 0 0 0 0,0 1 0 0 0,0-1 0 0 0,0 0 0 0 0,0 1 0 0 0,0-1 1 0 0,0 0-1 0 0,0 1 0 0 0,1-1 0 0 0,-1 1 0 0 0,1-1 0 0 0,-1 1 0 0 0,0 2 0 0 0,-10 19 223 0 0,9-20-215 0 0,1-1-1 0 0,-1 1 1 0 0,1-1-1 0 0,0 1 1 0 0,0-1-1 0 0,0 1 1 0 0,0 0-1 0 0,0-1 1 0 0,1 1-1 0 0,-1 0 1 0 0,1 0 0 0 0,0 0-1 0 0,0-1 1 0 0,0 7-1 0 0,0-8-1 0 0,0 1 0 0 0,0 0 0 0 0,0 0 1 0 0,1 0-1 0 0,-1-1 0 0 0,0 1 0 0 0,1 0 0 0 0,0 0 0 0 0,-1-1 0 0 0,1 1 1 0 0,0 0-1 0 0,0-1 0 0 0,0 1 0 0 0,0-1 0 0 0,0 1 0 0 0,0-1 0 0 0,0 0 1 0 0,0 1-1 0 0,0-1 0 0 0,1 0 0 0 0,-1 0 0 0 0,4 2 0 0 0,39 4 156 0 0,-42-7-171 0 0,0 0 1 0 0,0 0-1 0 0,0 0 1 0 0,-1 0-1 0 0,1-1 1 0 0,0 1-1 0 0,0 0 0 0 0,0-1 1 0 0,-1 1-1 0 0,1-1 1 0 0,0 0-1 0 0,-1 1 1 0 0,1-1-1 0 0,-1 0 1 0 0,1 0-1 0 0,-1 0 1 0 0,1 0-1 0 0,-1 0 1 0 0,1-1-1 0 0,-1 1 1 0 0,0 0-1 0 0,2-3 1 0 0,-1 0 2 0 0,1 0 1 0 0,-1 0-1 0 0,1 0 1 0 0,0 1 0 0 0,0-1-1 0 0,0 1 1 0 0,5-4 0 0 0,-3 3-4 0 0,-1 1 0 0 0,0-1 0 0 0,-1 0 0 0 0,1-1 0 0 0,-1 1 0 0 0,5-9 0 0 0,-1-2 31 0 0,-1-1 1 0 0,0 1 0 0 0,-1-1-1 0 0,-1 0 1 0 0,-1-1-1 0 0,0 1 1 0 0,-1-1-1 0 0,0-21 1 0 0,-2-30 272 0 0,1 77-247 0 0,0-1 0 0 0,1 1 0 0 0,1-1 0 0 0,-1 0 0 0 0,5 10 0 0 0,2 6 103 0 0,20 114 667 0 0,-14-76-414 0 0,-3-9-130 0 0,18 81 464 0 0,-25-115-621 0 0,-2-1 1 0 0,0 1-1 0 0,-1 0 1 0 0,-1 0-1 0 0,-1-1 1 0 0,-3 27 0 0 0,1 7 95 0 0,2-45-202 0 0,0-1 0 0 0,-1 0 0 0 0,0 0 0 0 0,-1 0 1 0 0,0 0-1 0 0,1-1 0 0 0,-2 1 0 0 0,1 0 0 0 0,-1-1 0 0 0,0 1 1 0 0,0-1-1 0 0,0 0 0 0 0,-1 0 0 0 0,-7 9 0 0 0,2-6 15 0 0,6-5-86 0 0,-1 1-1 0 0,1-1 1 0 0,-1 0-1 0 0,0 0 1 0 0,0-1 0 0 0,0 1-1 0 0,-8 3 1 0 0,10-6-21 0 0,0 1 0 0 0,-1-1 0 0 0,1 0 0 0 0,0 0 0 0 0,0 0 1 0 0,-1 0-1 0 0,1 0 0 0 0,0-1 0 0 0,0 1 0 0 0,0 0 0 0 0,-1-1 1 0 0,1 0-1 0 0,0 0 0 0 0,0 0 0 0 0,0 0 0 0 0,0 0 0 0 0,0 0 1 0 0,0 0-1 0 0,1 0 0 0 0,-4-3 0 0 0,0-1-200 0 0,1-1 0 0 0,0 1 0 0 0,0-1 0 0 0,0 0 0 0 0,0 0 0 0 0,1 0 0 0 0,0 0 0 0 0,1 0 1 0 0,-1-1-1 0 0,1 1 0 0 0,0-1 0 0 0,1 0 0 0 0,-1 1 0 0 0,1-9 0 0 0,-10-29-1462 0 0,7 31 1059 0 0,1 0 0 0 0,0-1 0 0 0,0 0 0 0 0,1 1 0 0 0,1-1 0 0 0,0 0 0 0 0,1 0 0 0 0,1 0 0 0 0,0 0 0 0 0,1 0 0 0 0,0 0 0 0 0,1 1 0 0 0,9-26 0 0 0,-2 20-112 0 0,8-21-1562 0 0,2 1-1 0 0,40-57 1 0 0,-6 38-259 0 0,-41 41-541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5272 0 0,'1'7'1105'0'0,"0"0"-1"0"0,0 0 1 0 0,0 0-1 0 0,1 0 1 0 0,-1 0 0 0 0,6 11-1 0 0,24 43 3040 0 0,1 6-1154 0 0,-22-45-2010 0 0,1 1 1 0 0,26 36-1 0 0,-36-57-922 0 0,0 0 0 0 0,0 0 0 0 0,0-1 0 0 0,0 1-1 0 0,0 0 1 0 0,0 0 0 0 0,-1 0 0 0 0,1 0 0 0 0,0 0-1 0 0,-1 0 1 0 0,0 1 0 0 0,0-1 0 0 0,1 3 0 0 0,-1-4-28 0 0,0 0 0 0 0,0 1 0 0 0,0-1 0 0 0,0 0 0 0 0,0 1 0 0 0,0-1 0 0 0,1 0 1 0 0,-1 0-1 0 0,1 1 0 0 0,-1-1 0 0 0,1 0 0 0 0,-1 0 0 0 0,1 0 0 0 0,0 0 0 0 0,0 0 1 0 0,-1 0-1 0 0,1 0 0 0 0,0 0 0 0 0,0 0 0 0 0,0 0 0 0 0,2 1 0 0 0,45 66 1714 0 0,-21-31-247 0 0,-25-31-671 0 0,1-14 40 0 0,1-17-430 0 0,-5 3-364 0 0,-1 0 1 0 0,0 1-1 0 0,-7-26 0 0 0,-2-10 18 0 0,-1 15-48 0 0,-1-9 0 0 0,13 41-34 0 0,-1 1-1 0 0,-1-1 1 0 0,0 1 0 0 0,0 0-1 0 0,-1 0 1 0 0,0 0 0 0 0,-6-14-1 0 0,4 12-11 0 0,0-1-1 0 0,1 0 1 0 0,0 1-1 0 0,-3-24 1 0 0,3 18-8 0 0,3 14-15 0 0,0 1 1 0 0,0-1-1 0 0,1 0 0 0 0,-1 1 1 0 0,1-1-1 0 0,-1 1 1 0 0,1-1-1 0 0,0 0 1 0 0,0 1-1 0 0,0-1 0 0 0,1 0 1 0 0,-1 1-1 0 0,1-1 1 0 0,-1 0-1 0 0,1 1 0 0 0,0-1 1 0 0,0 1-1 0 0,0 0 1 0 0,2-5-1 0 0,0 5-131 0 0,-1 0-1 0 0,1 0 1 0 0,0 0 0 0 0,0 0 0 0 0,0 1-1 0 0,-1-1 1 0 0,2 1 0 0 0,-1-1-1 0 0,0 1 1 0 0,6-1 0 0 0,23-11-2217 0 0,-28 12 1830 0 0,1 0 0 0 0,-1 0 0 0 0,0 0 1 0 0,1 0-1 0 0,-1 1 0 0 0,1-1 0 0 0,-1 1 1 0 0,1 0-1 0 0,-1 1 0 0 0,8 1 0 0 0,17 0-4046 0 0,44-1-4713 0 0,-61 4 4966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6856 0 0,'4'5'6012'0'0,"16"17"591"0"0,-19-19-6205 0 0,0-1-1 0 0,1 1 0 0 0,-1 0 1 0 0,0-1-1 0 0,0 1 0 0 0,-1 0 1 0 0,1 0-1 0 0,-1-1 0 0 0,1 1 1 0 0,-1 0-1 0 0,0 5 0 0 0,6 24 1411 0 0,-5-24-1686 0 0,1 0-1 0 0,-1-1 0 0 0,0 1 1 0 0,-1 0-1 0 0,0 0 0 0 0,0 0 1 0 0,-2 13-1 0 0,0 7-92 0 0,2 71-2302 0 0,0-66-1749 0 0,0 0-3328 0 0,-7-18 1149 0 0,5-3 1008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49 3608 0 0,'-9'-31'12189'0'0,"9"30"-12024"0"0,0 0 1 0 0,-1 1 0 0 0,1-1-1 0 0,0 0 1 0 0,0 0-1 0 0,-1 1 1 0 0,1-1 0 0 0,0 1-1 0 0,-1-1 1 0 0,1 0-1 0 0,-1 1 1 0 0,1-1 0 0 0,-1 1-1 0 0,1-1 1 0 0,-1 1-1 0 0,1-1 1 0 0,-1 1 0 0 0,1-1-1 0 0,-1 1 1 0 0,0-1-1 0 0,1 1 1 0 0,-1 0 0 0 0,0-1-1 0 0,1 1 1 0 0,-1 0-1 0 0,0 0 1 0 0,1 0 0 0 0,-1-1-1 0 0,-1 1 1 0 0,-35-2 3241 0 0,24 3-2838 0 0,1 0 1 0 0,-1 1-1 0 0,-21 6 1 0 0,26-4-374 0 0,0 0 0 0 0,0 1 0 0 0,1 0 0 0 0,0 0 0 0 0,0 1 0 0 0,0 0 0 0 0,1 0 0 0 0,-9 10 0 0 0,9-7-105 0 0,1 0 0 0 0,0-1 0 0 0,0 2 0 0 0,1-1 0 0 0,0 1 0 0 0,1-1 0 0 0,0 1 0 0 0,0 0 0 0 0,-1 13 1 0 0,2-9-3 0 0,-2 0 1 0 0,0 0-1 0 0,0-1 1 0 0,-7 14-1 0 0,7-18-9 0 0,1 1 0 0 0,0 0 0 0 0,1 0 0 0 0,-1 0 0 0 0,2 0-1 0 0,-1 17 1 0 0,1-18-37 0 0,1 0 0 0 0,-1 0 0 0 0,-1 0 0 0 0,0-1 0 0 0,0 1 0 0 0,-1-1 0 0 0,-4 11 0 0 0,2-7-4 0 0,0 1 1 0 0,1 0-1 0 0,0 0 1 0 0,0 0-1 0 0,2 0 1 0 0,0 0-1 0 0,0 1 0 0 0,1-1 1 0 0,1 1-1 0 0,0-1 1 0 0,1 1-1 0 0,1-1 1 0 0,3 16-1 0 0,2-10-5 0 0,-6-14-23 0 0,1 0-1 0 0,1 1 1 0 0,-1-1-1 0 0,1 0 1 0 0,0 0-1 0 0,5 6 1 0 0,-4 2-4 0 0,-3-12-6 0 0,-1 1 0 0 0,0 0 0 0 0,1-1 1 0 0,-1 1-1 0 0,1-1 0 0 0,-1 1 0 0 0,1-1 0 0 0,0 0 0 0 0,0 1 0 0 0,-1-1 0 0 0,1 0 0 0 0,0 1 0 0 0,0-1 0 0 0,0 0 0 0 0,1 0 1 0 0,-1 0-1 0 0,2 2 0 0 0,2 0 6 0 0,-2-1-6 0 0,0 0 1 0 0,-1 1 0 0 0,1-1 0 0 0,0 1-1 0 0,-1-1 1 0 0,1 1 0 0 0,-1 0-1 0 0,0 0 1 0 0,0 0 0 0 0,0 0 0 0 0,0 0-1 0 0,1 4 1 0 0,-2-6-1 0 0,-1 1 0 0 0,1-1 0 0 0,0 0-1 0 0,-1 0 1 0 0,1 0 0 0 0,0 0 0 0 0,0 0 0 0 0,0-1 0 0 0,0 1-1 0 0,0 0 1 0 0,-1 0 0 0 0,2 0 0 0 0,-1-1 0 0 0,0 1 0 0 0,0 0-1 0 0,0-1 1 0 0,0 1 0 0 0,0-1 0 0 0,2 1 0 0 0,-1-1-2 0 0,0 1 0 0 0,-1 0 0 0 0,1-1-1 0 0,0 1 1 0 0,-1 0 0 0 0,1 0 0 0 0,-1 0 0 0 0,1 0 0 0 0,-1 0 0 0 0,0 0 0 0 0,1 0 0 0 0,1 3 0 0 0,-1-2-1 0 0,0 0 1 0 0,0-1 0 0 0,0 1 0 0 0,0 0-1 0 0,0-1 1 0 0,1 0 0 0 0,-1 1-1 0 0,0-1 1 0 0,1 0 0 0 0,4 1 0 0 0,-5-1 0 0 0,-1-1 0 0 0,1 1 0 0 0,0-1 1 0 0,-1 1-1 0 0,1 0 0 0 0,0 0 1 0 0,-1-1-1 0 0,1 1 0 0 0,-1 0 1 0 0,0 1-1 0 0,1-1 0 0 0,-1 0 0 0 0,2 2 1 0 0,1-1-14 0 0,0 0 0 0 0,1 0 0 0 0,-1-1 0 0 0,0 1 0 0 0,1-1 0 0 0,-1 0 0 0 0,1-1 0 0 0,-1 1 0 0 0,1-1 0 0 0,8 0 0 0 0,-9 0-52 0 0,1 0-1 0 0,-1 0 1 0 0,1 0-1 0 0,-1 0 1 0 0,1-1-1 0 0,-1 0 1 0 0,0 0-1 0 0,0 0 1 0 0,1-1-1 0 0,-1 0 1 0 0,0 1-1 0 0,0-1 1 0 0,0 0-1 0 0,0-1 1 0 0,6-4-1 0 0,9-3-423 0 0,-18 9 437 0 0,1 1 0 0 0,-1 0 0 0 0,0-1-1 0 0,1 1 1 0 0,-1-1 0 0 0,1 0 0 0 0,-1 1 0 0 0,0-1 0 0 0,0 0 0 0 0,1 0 0 0 0,-1 0 0 0 0,0 0 0 0 0,0 0 0 0 0,0 0 0 0 0,0 0 0 0 0,1-1 0 0 0,16-16-684 0 0,-15 16 616 0 0,-1 0 0 0 0,0 0 0 0 0,0 0-1 0 0,0 0 1 0 0,0 0 0 0 0,0 0 0 0 0,0-1 0 0 0,0 1 0 0 0,-1 0 0 0 0,0-1 0 0 0,3-5 0 0 0,2-3-723 0 0,1-1 0 0 0,1 1 1 0 0,0 0-1 0 0,14-15 0 0 0,-20 24 658 0 0,0-1 0 0 0,1 1 0 0 0,-1 0 0 0 0,0-1 0 0 0,0 0 0 0 0,-1 1 0 0 0,1-1 0 0 0,0 0 0 0 0,-1 0-1 0 0,0 0 1 0 0,0 0 0 0 0,2-4 0 0 0,6-19-1531 0 0,0 4 838 0 0,0-1-1 0 0,-2 0 1 0 0,0 0-1 0 0,-2-1 0 0 0,0 1 1 0 0,-2-1-1 0 0,1-26 0 0 0,0-53-51 0 0,-1 53 2056 0 0,-1-3 6932 0 0,8 87-4717 0 0,37 118-72 0 0,-44-142-3060 0 0,0 0 0 0 0,-1 1 0 0 0,-1 0 0 0 0,1 15 1 0 0,-1-15-20 0 0,0 0 1 0 0,0 0-1 0 0,1 0 1 0 0,0-1 0 0 0,4 12-1 0 0,1-1 158 0 0,-1 0-1 0 0,4 24 1 0 0,7 24 348 0 0,-14-57-516 0 0,-1 1 1 0 0,0 0-1 0 0,0 21 1 0 0,-2-25-93 0 0,1 1 1 0 0,0-1-1 0 0,0 1 0 0 0,1 0 1 0 0,0-1-1 0 0,0 0 1 0 0,7 15-1 0 0,-6-16-31 0 0,0 0-1 0 0,0 0 0 0 0,-1 0 1 0 0,0 1-1 0 0,0-1 1 0 0,-1 0-1 0 0,0 13 1 0 0,-3 71 311 0 0,0-33-213 0 0,1-57-155 0 0,1 0 0 0 0,-1 0-1 0 0,1 0 1 0 0,-1 0-1 0 0,0 0 1 0 0,0 0 0 0 0,0-1-1 0 0,0 1 1 0 0,-1 0-1 0 0,1 0 1 0 0,0-1 0 0 0,-1 1-1 0 0,1-1 1 0 0,-1 1 0 0 0,1-1-1 0 0,-1 0 1 0 0,0 1-1 0 0,0-1 1 0 0,1 0 0 0 0,-1 0-1 0 0,0 0 1 0 0,0 0-1 0 0,0-1 1 0 0,0 1 0 0 0,-4 0-1 0 0,-3 2-109 0 0,0 0-1 0 0,-1-1 1 0 0,1-1-1 0 0,0 0 1 0 0,-10 0-1 0 0,10-2-270 0 0,1-1-1 0 0,0 0 1 0 0,0 0 0 0 0,0-1-1 0 0,0 0 1 0 0,0 0 0 0 0,1-1-1 0 0,-1 0 1 0 0,-7-6 0 0 0,-1 1-301 0 0,15 8 587 0 0,0 0 1 0 0,0 1 0 0 0,0-1 0 0 0,-1 0 0 0 0,1 0 0 0 0,0 0 0 0 0,0 0 0 0 0,0 0 0 0 0,0 0 0 0 0,0 0 0 0 0,1 0-1 0 0,-1 0 1 0 0,0-1 0 0 0,0 1 0 0 0,1 0 0 0 0,-1 0 0 0 0,1-1 0 0 0,-1 1 0 0 0,0-3 0 0 0,-10-16-2349 0 0,8 17 1993 0 0,1 0 0 0 0,-1-1-1 0 0,1 1 1 0 0,0 0 0 0 0,0-1 0 0 0,0 1-1 0 0,0-1 1 0 0,1 1 0 0 0,0-1-1 0 0,0 0 1 0 0,0 0 0 0 0,-1-7 0 0 0,-1-48-4495 0 0,3 49 3892 0 0,0 7 796 0 0,0 0 0 0 0,0 0 0 0 0,0 0 0 0 0,1 0 0 0 0,0 0 0 0 0,-1 0 0 0 0,1 0-1 0 0,0 1 1 0 0,0-1 0 0 0,0 0 0 0 0,1 0 0 0 0,-1 1 0 0 0,1-1 0 0 0,2-3 0 0 0,5-8-874 0 0,3-19-3110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7032 0 0,'7'72'8396'0'0,"-5"-61"-7766"0"0,1 0 0 0 0,1-1 0 0 0,0 0 0 0 0,0 1 0 0 0,1-2 0 0 0,0 1-1 0 0,8 11 1 0 0,15 60 2046 0 0,20 60 932 0 0,-30-111-2985 0 0,-16-27-570 0 0,0-1 0 0 0,0 1 0 0 0,0 0 0 0 0,0 0 0 0 0,-1 0 1 0 0,1 0-1 0 0,-1 0 0 0 0,1 0 0 0 0,-1 0 0 0 0,0 0 1 0 0,0 0-1 0 0,-1 0 0 0 0,1 1 0 0 0,-1-1 0 0 0,1 6 0 0 0,-2-8-40 0 0,1 0-1 0 0,0-1 0 0 0,0 1 0 0 0,0 0 0 0 0,0-1 0 0 0,0 1 0 0 0,0 0 0 0 0,0 0 0 0 0,0-1 0 0 0,0 1 0 0 0,0 0 0 0 0,0-1 0 0 0,0 1 0 0 0,0 0 0 0 0,1-1 0 0 0,-1 1 1 0 0,0 0-1 0 0,1-1 0 0 0,-1 1 0 0 0,0 0 0 0 0,1-1 0 0 0,-1 1 0 0 0,1-1 0 0 0,-1 1 0 0 0,1-1 0 0 0,-1 1 0 0 0,1-1 0 0 0,-1 1 0 0 0,1-1 0 0 0,-1 1 0 0 0,1-1 0 0 0,0 0 1 0 0,-1 1-1 0 0,1-1 0 0 0,0 0 0 0 0,-1 0 0 0 0,1 1 0 0 0,0-1 0 0 0,-1 0 0 0 0,1 0 0 0 0,0 0 0 0 0,1 0 0 0 0,-1 0 136 0 0,-1 0-146 0 0,0 0 0 0 0,0 1 0 0 0,0-1-1 0 0,0 0 1 0 0,0 0 0 0 0,0 0 0 0 0,-1 0 0 0 0,1 1-1 0 0,0-1 1 0 0,0 0 0 0 0,0 0 0 0 0,0 0 0 0 0,-1 0-1 0 0,1 0 1 0 0,0 0 0 0 0,0 0 0 0 0,0 0 0 0 0,-1 0-1 0 0,1 0 1 0 0,0 1 0 0 0,0-1 0 0 0,0 0 0 0 0,-1 0 0 0 0,1 0-1 0 0,0 0 1 0 0,0 0 0 0 0,-1 0 0 0 0,1-1 0 0 0,0 1-1 0 0,0 0 1 0 0,0 0 0 0 0,-1 0 0 0 0,1 0 0 0 0,0 0-1 0 0,0 0 1 0 0,0 0 0 0 0,0 0 0 0 0,-1 0 0 0 0,1 0-1 0 0,0-1 1 0 0,0 1 0 0 0,0 0 0 0 0,0 0 0 0 0,-1 0 0 0 0,1 0-1 0 0,0-1 1 0 0,0 1 0 0 0,0 0 0 0 0,0 0 0 0 0,0 0-1 0 0,0 0 1 0 0,0-1 0 0 0,-1 1 0 0 0,-9-11 60 0 0,-4-13-46 0 0,1-2-1 0 0,1 0 0 0 0,1 0 1 0 0,2-1-1 0 0,0 0 1 0 0,-5-33-1 0 0,-16-77-26 0 0,23 88-5 0 0,7 46 0 0 0,1 0 0 0 0,0 0 0 0 0,-1 0 0 0 0,1 1-1 0 0,1-1 1 0 0,-1 0 0 0 0,0 1 0 0 0,1-1 0 0 0,2-3 0 0 0,-1 1-11 0 0,25-24-439 0 0,-20 23-79 0 0,-1 1 0 0 0,1 0 0 0 0,0 0 0 0 0,0 1 0 0 0,0 0 0 0 0,1 1 0 0 0,-1-1 0 0 0,1 2 0 0 0,0-1 0 0 0,0 1 0 0 0,10-1 0 0 0,-12 2-456 0 0,1 0 1 0 0,-1 1-1 0 0,0-1 0 0 0,0 1 0 0 0,0 1 0 0 0,0-1 0 0 0,1 1 1 0 0,-1 0-1 0 0,0 1 0 0 0,0 0 0 0 0,0 0 0 0 0,-1 0 1 0 0,1 1-1 0 0,-1 0 0 0 0,8 5 0 0 0,-10 2-3388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3200 0 0,'-2'-19'6046'0'0,"-13"-3"8329"0"0,26 37-13363 0 0,-10-14-943 0 0,1 1-1 0 0,-1-1 1 0 0,1 1-1 0 0,-1 0 0 0 0,0-1 1 0 0,0 1-1 0 0,0 0 1 0 0,0 0-1 0 0,0 0 0 0 0,0 0 1 0 0,0 0-1 0 0,0 0 0 0 0,-1 0 1 0 0,1 3-1 0 0,6 18 293 0 0,1 0 0 0 0,1-1 0 0 0,15 28 0 0 0,0-1 60 0 0,-23-46-399 0 0,0-1-1 0 0,0 1 0 0 0,0-1 0 0 0,0 1 0 0 0,-1-1 0 0 0,1 1 0 0 0,-1-1 1 0 0,1 1-1 0 0,-1 0 0 0 0,0 3 0 0 0,2 8 52 0 0,4 8 29 0 0,-1 0 0 0 0,-1 1 0 0 0,-1-1-1 0 0,-1 1 1 0 0,-1 0 0 0 0,-1 24 0 0 0,0-44-93 0 0,-1-3-7 0 0,1 1 0 0 0,0-1 0 0 0,0 0 0 0 0,0 1-1 0 0,0-1 1 0 0,-1 0 0 0 0,1 1 0 0 0,0-1 0 0 0,0 0-1 0 0,-1 1 1 0 0,1-1 0 0 0,0 0 0 0 0,-1 0 0 0 0,1 1-1 0 0,0-1 1 0 0,-1 0 0 0 0,1 0 0 0 0,0 1 0 0 0,-1-1-1 0 0,1 0 1 0 0,-1 0 0 0 0,1 0 0 0 0,0 0 0 0 0,-1 0-1 0 0,1 0 1 0 0,-1 0 0 0 0,1 0 0 0 0,0 0 0 0 0,-1 0-1 0 0,1 0 1 0 0,-1 0 0 0 0,1 0 0 0 0,0 0 0 0 0,-1 0-1 0 0,1 0 1 0 0,-1 0 0 0 0,1 0 0 0 0,0 0 0 0 0,-1-1-1 0 0,1 1 1 0 0,0 0 0 0 0,-1 0 0 0 0,1 0 0 0 0,0-1-1 0 0,-1 0 1 0 0,-18-12 15 0 0,9-33-78 0 0,10 46 61 0 0,0-1 0 0 0,0 0 0 0 0,0 1 0 0 0,0-1 0 0 0,0 0 0 0 0,0 1 0 0 0,0-1 0 0 0,-1 0 0 0 0,1 1 0 0 0,0-1 0 0 0,0 1 0 0 0,-1-1 0 0 0,1 0 0 0 0,0 1 0 0 0,-1-1 0 0 0,1 1 0 0 0,0-1 0 0 0,-1 1 0 0 0,1-1 0 0 0,-1 1 0 0 0,1-1 0 0 0,-2 0 0 0 0,-4-6 0 0 0,2-4-4 0 0,0 0 0 0 0,1 0 0 0 0,0 0-1 0 0,1-1 1 0 0,0 1 0 0 0,0-1 0 0 0,1-12-1 0 0,2-95-9 0 0,1 65 29 0 0,-3 45-15 0 0,1 0 0 0 0,1 0 0 0 0,0 0 0 0 0,0 0 0 0 0,1 0 0 0 0,0 1 0 0 0,0-1 0 0 0,1 0 0 0 0,4-8 0 0 0,2-4-1 0 0,-9 20 1 0 0,1-1 0 0 0,-1 1 0 0 0,0 0 0 0 0,1 0 0 0 0,-1 0 0 0 0,1 0 1 0 0,-1 0-1 0 0,1 0 0 0 0,-1 0 0 0 0,1 0 0 0 0,0 0 0 0 0,-1 0 0 0 0,1 0 0 0 0,0 0 0 0 0,0 1 0 0 0,0-1 0 0 0,0 0 0 0 0,0 0 0 0 0,0 1 1 0 0,0-1-1 0 0,0 1 0 0 0,0-1 0 0 0,0 1 0 0 0,0-1 0 0 0,0 1 0 0 0,0 0 0 0 0,2-1 0 0 0,12-4 3 0 0,-10 4-1 0 0,-1-1 0 0 0,1 1-1 0 0,0 0 1 0 0,-1 0 0 0 0,1 0 0 0 0,0 1-1 0 0,0 0 1 0 0,6 0 0 0 0,24 5 49 0 0,-34-4-48 0 0,0-1 0 0 0,0 0 0 0 0,0 1 0 0 0,0-1-1 0 0,0 1 1 0 0,0-1 0 0 0,0 1 0 0 0,0-1 0 0 0,0 1 0 0 0,0 0 0 0 0,0-1 0 0 0,0 1 0 0 0,0 0-1 0 0,-1 0 1 0 0,1 0 0 0 0,0 0 0 0 0,-1 0 0 0 0,1 0 0 0 0,0 0 0 0 0,-1 0 0 0 0,1 0-1 0 0,-1 0 1 0 0,0 0 0 0 0,1 0 0 0 0,-1 0 0 0 0,0 0 0 0 0,1 2 0 0 0,-1 2-1 0 0,1 0 0 0 0,-1-1 0 0 0,1 1-1 0 0,0-1 1 0 0,1 1 0 0 0,-1-1 0 0 0,1 1 0 0 0,2 4 0 0 0,-1-5-7 0 0,-1 1 1 0 0,0 0-1 0 0,0 0 0 0 0,-1 0 0 0 0,0 0 1 0 0,1 0-1 0 0,-2 0 0 0 0,1 7 0 0 0,0 7 24 0 0,0-12-9 0 0,-1 1 1 0 0,0 0-1 0 0,0-1 1 0 0,-1 1 0 0 0,0-1-1 0 0,0 1 1 0 0,0-1-1 0 0,-4 9 1 0 0,-6 1 14 0 0,10-16-26 0 0,0 0-1 0 0,-1 0 0 0 0,1 0 1 0 0,0 0-1 0 0,0-1 1 0 0,0 1-1 0 0,-1 0 1 0 0,1 0-1 0 0,0-1 1 0 0,-1 1-1 0 0,1-1 0 0 0,0 0 1 0 0,-1 1-1 0 0,1-1 1 0 0,-1 0-1 0 0,1 0 1 0 0,-3 0-1 0 0,4-2 9 0 0,0 0 0 0 0,0 0 0 0 0,0 0 0 0 0,0 0-1 0 0,0 0 1 0 0,1 0 0 0 0,-1 0 0 0 0,1 0 0 0 0,0 0 0 0 0,0 0 0 0 0,-1 0-1 0 0,1 0 1 0 0,3-3 0 0 0,9-8 46 0 0,-9 8-49 0 0,0 1 0 0 0,0-1 0 0 0,1 1-1 0 0,-1 1 1 0 0,1-1 0 0 0,0 1 0 0 0,0 0-1 0 0,0 0 1 0 0,1 0 0 0 0,6-2 0 0 0,9-3 31 0 0,4 2-13 0 0,30 6 158 0 0,-51 0-167 0 0,-1 1 0 0 0,0 0 1 0 0,0 0-1 0 0,0 0 0 0 0,-1 0 0 0 0,1 0 0 0 0,0 1 0 0 0,0-1 1 0 0,-1 1-1 0 0,1 0 0 0 0,0-1 0 0 0,-1 1 0 0 0,0 0 0 0 0,1 1 0 0 0,1 2 1 0 0,9 6 19 0 0,-9-7-12 0 0,0 0-1 0 0,1 0 1 0 0,-1 0 0 0 0,-1 1-1 0 0,1 0 1 0 0,-1 0 0 0 0,0 0-1 0 0,0 0 1 0 0,0 0 0 0 0,3 10-1 0 0,7 10 52 0 0,-9-19-53 0 0,-1-1 0 0 0,0 1 1 0 0,0 0-1 0 0,0 0 0 0 0,-1 0 0 0 0,0 0 1 0 0,0 1-1 0 0,0-1 0 0 0,-1 0 1 0 0,1 9-1 0 0,9 28 177 0 0,-2 11 245 0 0,-8-48-370 0 0,0 0-1 0 0,0 0 1 0 0,0 0 0 0 0,-1 0-1 0 0,0 0 1 0 0,0 0 0 0 0,-1 1-1 0 0,1-1 1 0 0,-1 0 0 0 0,-1 0-1 0 0,1-1 1 0 0,-1 1 0 0 0,0 0-1 0 0,0 0 1 0 0,-1-1 0 0 0,1 1-1 0 0,-1-1 1 0 0,-1 0 0 0 0,1 0-1 0 0,-1 0 1 0 0,-4 5 0 0 0,6-8-70 0 0,0-1 0 0 0,0 1 0 0 0,0 0 0 0 0,0-1 0 0 0,0 0 0 0 0,-1 0 0 0 0,1 1 0 0 0,0-1 0 0 0,0 0 0 0 0,-1-1 0 0 0,-2 2 0 0 0,3-2-4 0 0,0 1 0 0 0,0 0 0 0 0,0-1 0 0 0,0 1 0 0 0,0 0 0 0 0,0 0 0 0 0,0 1 0 0 0,0-1 0 0 0,0 0 0 0 0,0 1 0 0 0,0-1 0 0 0,-1 3 0 0 0,0-2 5 0 0,0 0-1 0 0,0 0 1 0 0,0 0-1 0 0,0 0 1 0 0,0 0-1 0 0,0-1 1 0 0,0 1-1 0 0,-1-1 1 0 0,1 0-1 0 0,0 0 1 0 0,-1 0-1 0 0,1-1 1 0 0,-1 1-1 0 0,-5-1 1 0 0,-61 2-155 0 0,51-2-4 0 0,13 0-175 0 0,1 0 1 0 0,-1 0-1 0 0,0 0 0 0 0,1-1 0 0 0,-1 0 0 0 0,1 0 0 0 0,-1 0 0 0 0,1-1 0 0 0,-1 0 0 0 0,1 0 1 0 0,0 0-1 0 0,0-1 0 0 0,-9-5 0 0 0,14 8-48 0 0,-1 0 0 0 0,1-1 0 0 0,-1 1 0 0 0,1 0 0 0 0,-1-1 0 0 0,1 1 0 0 0,-1-1 0 0 0,1 1 0 0 0,-1-1 0 0 0,1 1 0 0 0,0-1 0 0 0,-1 1 0 0 0,1-1 0 0 0,0 1 0 0 0,0-1 0 0 0,-1 0 0 0 0,1 1 0 0 0,0-1 0 0 0,0 1 0 0 0,0-1 0 0 0,0 0 0 0 0,0 1 0 0 0,0-1 0 0 0,0 1 0 0 0,0-1 0 0 0,0 0 0 0 0,0 0 0 0 0,12-15-4840 0 0,33-11-470 0 0,-45 27 5683 0 0,28-10-4134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192 427 3784 0 0,'-10'-13'9613'0'0,"6"13"-8913"0"0,-1 0 0 0 0,1 1 0 0 0,0-1 0 0 0,-1 1 0 0 0,1 0 0 0 0,0 1 0 0 0,0-1 0 0 0,0 1 0 0 0,-4 2 0 0 0,3-1-463 0 0,0 0-1 0 0,0 0 1 0 0,1 0-1 0 0,0 1 1 0 0,0-1 0 0 0,0 1-1 0 0,0 0 1 0 0,0 0-1 0 0,1 1 1 0 0,0-1-1 0 0,0 1 1 0 0,-4 7 0 0 0,-6 16 77 0 0,1 1 1 0 0,1 0 0 0 0,1 1-1 0 0,1 0 1 0 0,-5 42 0 0 0,12-61-230 0 0,-7 73 411 0 0,9-77-463 0 0,0 1-1 0 0,0-1 0 0 0,1 1 0 0 0,0-1 1 0 0,0 1-1 0 0,0-1 0 0 0,1 0 0 0 0,3 8 1 0 0,-1 1-21 0 0,-4-14-8 0 0,0-1 1 0 0,1 0-1 0 0,-1 1 0 0 0,0-1 1 0 0,0 1-1 0 0,1-1 0 0 0,-1 0 1 0 0,1 1-1 0 0,-1-1 0 0 0,1 0 1 0 0,0 1-1 0 0,0-1 0 0 0,-1 0 1 0 0,1 0-1 0 0,0 0 0 0 0,0 0 0 0 0,0 0 1 0 0,0 0-1 0 0,0 0 0 0 0,0 0 1 0 0,1 0-1 0 0,-1 0 0 0 0,0-1 1 0 0,0 1-1 0 0,1 0 0 0 0,-1-1 1 0 0,0 1-1 0 0,1-1 0 0 0,-1 1 0 0 0,0-1 1 0 0,1 0-1 0 0,-1 0 0 0 0,1 0 1 0 0,-1 1-1 0 0,1-1 0 0 0,-1 0 1 0 0,0-1-1 0 0,1 1 0 0 0,-1 0 1 0 0,3-1-1 0 0,0 1 2 0 0,0-1-1 0 0,-1 1 1 0 0,1-1 0 0 0,0 0-1 0 0,0 0 1 0 0,-1 0 0 0 0,1-1 0 0 0,-1 1-1 0 0,1-1 1 0 0,-1 0 0 0 0,0 0 0 0 0,0 0-1 0 0,1 0 1 0 0,-1 0 0 0 0,3-4-1 0 0,34-44-184 0 0,-29 35 115 0 0,-9 14 46 0 0,-1-1 0 0 0,0 0 0 0 0,0 1 0 0 0,0-1 1 0 0,0 0-1 0 0,0 0 0 0 0,0 0 0 0 0,0 0 0 0 0,0 0 0 0 0,-1 0 1 0 0,1 0-1 0 0,-1 0 0 0 0,0 0 0 0 0,1-4 0 0 0,1-5-65 0 0,7-18-9 0 0,-1 0 0 0 0,-2-1 0 0 0,0 0 0 0 0,-2 0 0 0 0,-1 0 0 0 0,-2 0 0 0 0,-3-38 0 0 0,2 35 116 0 0,-1 16-3 0 0,0 1-1 0 0,-1-1 0 0 0,-9-29 1 0 0,-1-10 81 0 0,7 38-60 0 0,0 0-1 0 0,-11-27 1 0 0,-7-20 164 0 0,18 48-114 0 0,-1 0 1 0 0,-13-25-1 0 0,-10-28 372 0 0,29 69-428 0 0,0-1 1 0 0,-1 0-1 0 0,1 1 0 0 0,-1-1 0 0 0,0 1 1 0 0,1-1-1 0 0,-1 1 0 0 0,0-1 0 0 0,0 1 1 0 0,0-1-1 0 0,0 1 0 0 0,0 0 0 0 0,0 0 1 0 0,-1-1-1 0 0,1 1 0 0 0,0 0 0 0 0,-1 0 1 0 0,1 0-1 0 0,0 0 0 0 0,-1 0 0 0 0,-2 0 1 0 0,2 1 246 0 0,2 24 297 0 0,1-16-548 0 0,0 0-1 0 0,1-1 1 0 0,0 1-1 0 0,0 0 1 0 0,4 8-1 0 0,8 26 64 0 0,56 192 116 0 0,-52-178-194 0 0,6 59-122 0 0,-20-102 38 0 0,-1 1 1 0 0,0-1-1 0 0,0 19 0 0 0,-2-20-402 0 0,1 0-1 0 0,0 1 1 0 0,0-1-1 0 0,1 0 1 0 0,6 13-1 0 0,-8-22 109 0 0,0 0-1 0 0,0-1 1 0 0,1 1 0 0 0,-1-1-1 0 0,1 0 1 0 0,-1 1 0 0 0,1-1-1 0 0,0 0 1 0 0,0 0-1 0 0,0 0 1 0 0,0 0 0 0 0,0-1-1 0 0,4 3 1 0 0,-4-3-51 0 0,0 0 0 0 0,0-1 1 0 0,-1 1-1 0 0,1-1 0 0 0,0 0 0 0 0,0 1 0 0 0,0-1 1 0 0,0 0-1 0 0,0 0 0 0 0,0 0 0 0 0,0-1 1 0 0,0 1-1 0 0,0 0 0 0 0,0-1 0 0 0,0 1 0 0 0,0-1 1 0 0,0 0-1 0 0,-1 1 0 0 0,1-1 0 0 0,0 0 1 0 0,0 0-1 0 0,2-2 0 0 0,38-28-5916 0 0,-20 19 2803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4256 0 0,'-27'2'8851'0'0,"3"4"-3501"0"0,18-3-4800 0 0,0 0 0 0 0,0 0 1 0 0,0 1-1 0 0,0 0 1 0 0,1 0-1 0 0,-1 0 0 0 0,1 0 1 0 0,0 1-1 0 0,-5 6 1 0 0,-2 2-197 0 0,1 1 1 0 0,0 0 0 0 0,1 1-1 0 0,-9 17 1 0 0,-14 35 190 0 0,28-56-453 0 0,2-4-59 0 0,-1 0-1 0 0,2 0 1 0 0,-1 0-1 0 0,1 0 1 0 0,0 1-1 0 0,-2 10 1 0 0,4-17-34 0 0,0 1 1 0 0,0 0-1 0 0,0-1 1 0 0,1 1 0 0 0,-1-1-1 0 0,0 1 1 0 0,1 0-1 0 0,-1-1 1 0 0,1 1-1 0 0,0-1 1 0 0,-1 1 0 0 0,1-1-1 0 0,0 0 1 0 0,0 1-1 0 0,0-1 1 0 0,0 0 0 0 0,0 1-1 0 0,0-1 1 0 0,0 0-1 0 0,0 0 1 0 0,0 0-1 0 0,1 0 1 0 0,-1 0 0 0 0,0 0-1 0 0,1 0 1 0 0,-1-1-1 0 0,1 1 1 0 0,-1 0 0 0 0,1-1-1 0 0,-1 1 1 0 0,1-1-1 0 0,0 0 1 0 0,-1 1-1 0 0,1-1 1 0 0,-1 0 0 0 0,4 0-1 0 0,64 9-300 0 0,-56-8 140 0 0,8-1-45 0 0,-20 0 202 0 0,-1 0 1 0 0,0 0-1 0 0,1 0 0 0 0,-1-1 1 0 0,1 1-1 0 0,-1 0 0 0 0,0 0 1 0 0,1 0-1 0 0,-1 0 0 0 0,0-1 1 0 0,1 1-1 0 0,-1 0 0 0 0,1 0 0 0 0,-1 0 1 0 0,0-1-1 0 0,0 1 0 0 0,1 0 1 0 0,-1-1-1 0 0,0 1 0 0 0,1 0 1 0 0,-1-1-1 0 0,0 1 0 0 0,0 0 1 0 0,0-1-1 0 0,1 1 0 0 0,-1-1 1 0 0,0 1-1 0 0,0 0 0 0 0,0-1 1 0 0,0 1-1 0 0,0-1 0 0 0,0 1 1 0 0,0-1-1 0 0,0 0 1 0 0,1 0 0 0 0,-1 0 0 0 0,0 0 0 0 0,1 0 0 0 0,-1 0 1 0 0,1 1-1 0 0,-1-1 0 0 0,1 0 0 0 0,-1 0 0 0 0,1 0 0 0 0,-1 1 0 0 0,1-1 0 0 0,0 0 0 0 0,-1 1 1 0 0,1-1-1 0 0,0 0 0 0 0,0 1 0 0 0,-1-1 0 0 0,3 0 0 0 0,-2 1 0 0 0,0-1 0 0 0,0 1 0 0 0,0-1 0 0 0,0 0 0 0 0,-1 1 0 0 0,1-1-1 0 0,0 0 1 0 0,0 0 0 0 0,-1 1 0 0 0,1-1 0 0 0,0 0 0 0 0,-1 0 0 0 0,1 0 0 0 0,0 0 0 0 0,-1 0 0 0 0,0 0 0 0 0,1 0-1 0 0,-1 0 1 0 0,1 0 0 0 0,-1-2 0 0 0,5-22 20 0 0,-3 22-6 0 0,-1-1 0 0 0,0 1 1 0 0,0-1-1 0 0,-1 1 0 0 0,1-1 0 0 0,-1 0 0 0 0,1 1 0 0 0,-1-1 0 0 0,0 0 1 0 0,0 1-1 0 0,-1-1 0 0 0,1 1 0 0 0,-1-1 0 0 0,-1-5 0 0 0,-13-38 205 0 0,3 23 27 0 0,4 6-87 0 0,8 17-73 0 0,0 1-71 0 0,0 0 1 0 0,0 1-1 0 0,0-1 1 0 0,0 0 0 0 0,0 0-1 0 0,0 0 1 0 0,0 0-1 0 0,0 0 1 0 0,0 0 0 0 0,0 0-1 0 0,0 0 1 0 0,0 0 0 0 0,0 0-1 0 0,0 0 1 0 0,0 1-1 0 0,0-1 1 0 0,0 0 0 0 0,0 0-1 0 0,0 0 1 0 0,0 0-1 0 0,0 0 1 0 0,0 0 0 0 0,0 0-1 0 0,0 0 1 0 0,0 0 0 0 0,0 0-1 0 0,0 0 1 0 0,0 0-1 0 0,0 1 1 0 0,0-1 0 0 0,0 0-1 0 0,0 0 1 0 0,0 0-1 0 0,0 0 1 0 0,-1 0 0 0 0,1 0-1 0 0,0 0 1 0 0,0 0 0 0 0,0 0-1 0 0,0 0 1 0 0,0 0-1 0 0,0 0 1 0 0,1 15 190 0 0,8 9 205 0 0,-8-22-367 0 0,0 1-1 0 0,0-1 1 0 0,1 0 0 0 0,-2 1 0 0 0,1-1 0 0 0,0 0-1 0 0,0 1 1 0 0,-1-1 0 0 0,1 6 0 0 0,1 4 182 0 0,1 1 0 0 0,0-1 0 0 0,1 0 0 0 0,10 24 0 0 0,-6-17 3 0 0,33 101 743 0 0,-35-105-884 0 0,-2 1 0 0 0,0 0 0 0 0,0-1 0 0 0,-2 1 0 0 0,0 0 0 0 0,-1 1 0 0 0,0-1-1 0 0,-1 0 1 0 0,-3 20 0 0 0,1 11 38 0 0,2 124 319 0 0,0-168-438 0 0,-1 1 1 0 0,1 0-1 0 0,-1-1 1 0 0,0 1-1 0 0,0 0 1 0 0,0-1-1 0 0,0 1 1 0 0,-1-1-1 0 0,1 0 1 0 0,-1 1-1 0 0,0-1 1 0 0,-4 4-1 0 0,-8 18-4 0 0,11-18-17 0 0,0-1-1 0 0,-1 0 1 0 0,0 0 0 0 0,0 0-1 0 0,0-1 1 0 0,-1 1-1 0 0,0-1 1 0 0,0 0-1 0 0,-8 6 1 0 0,-14 15-521 0 0,6-12-44 0 0,17-11 333 0 0,1 0 0 0 0,0-1 0 0 0,-1 0 1 0 0,0 0-1 0 0,1 0 0 0 0,-1 0 1 0 0,0 0-1 0 0,-6 1 0 0 0,2 1-595 0 0,-10 3-2295 0 0,18-7 3048 0 0,-1 0 0 0 0,1 0 1 0 0,-1 0-1 0 0,1 0 0 0 0,0 0 1 0 0,-1 0-1 0 0,1 0 0 0 0,0 0 1 0 0,-1 0-1 0 0,1 0 0 0 0,0 0 0 0 0,-1-1 1 0 0,1 1-1 0 0,0 0 0 0 0,-1 0 1 0 0,1 0-1 0 0,0 0 0 0 0,-1-1 1 0 0,1 1-1 0 0,0 0 0 0 0,-1 0 1 0 0,1-1-1 0 0,0 1 0 0 0,0 0 1 0 0,0 0-1 0 0,-1-1 0 0 0,1 1 1 0 0,0 0-1 0 0,0-1 0 0 0,0 1 1 0 0,-1 0-1 0 0,1-1 0 0 0,0 1 1 0 0,0 0-1 0 0,0-1 0 0 0,0 1 1 0 0,0-1-1 0 0,0 1 0 0 0,0 0 1 0 0,0-1-1 0 0,0 1 0 0 0,0 0 1 0 0,0-1-1 0 0,0 0 0 0 0,-4-15-4745 0 0,3 14 4396 0 0,0 1-1 0 0,1-1 1 0 0,-1 1 0 0 0,1-1-1 0 0,-1 0 1 0 0,1 0-1 0 0,0 1 1 0 0,-1-1-1 0 0,1 0 1 0 0,0 0-1 0 0,0 0 1 0 0,0 1-1 0 0,0-1 1 0 0,1 0-1 0 0,0-3 1 0 0,6-16-2127 0 0,2 8-1766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7440 0 0,'0'15'11915'0'0,"0"17"-6433"0"0,0 31-1394 0 0,0 31-3350 0 0,-2-82-907 0 0,-1-1 1 0 0,-1 1-1 0 0,1-1 0 0 0,-9 14 0 0 0,-2 18-4305 0 0,13-27-364 0 0,0 3-3860 0 0,-7-9 3321 0 0,7-4 1209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34 5200 0 0,'-1'0'89'0'0,"1"0"1"0"0,0 0 0 0 0,-1 0-1 0 0,1 0 1 0 0,0 0-1 0 0,-1 0 1 0 0,1 0-1 0 0,0 0 1 0 0,-1 0 0 0 0,1 0-1 0 0,0 0 1 0 0,-1 0-1 0 0,1 0 1 0 0,0 0 0 0 0,-1-1-1 0 0,1 1 1 0 0,0 0-1 0 0,0 0 1 0 0,-1 0-1 0 0,1-1 1 0 0,0 1 0 0 0,0 0-1 0 0,-1 0 1 0 0,1-1-1 0 0,0 1 1 0 0,0 0-1 0 0,0 0 1 0 0,-1-1 0 0 0,1 1-1 0 0,0 0 1 0 0,0-1-1 0 0,0 1 1 0 0,0 0 0 0 0,0-1-1 0 0,0 1 1 0 0,0 0-1 0 0,0-1 1 0 0,0 1-1 0 0,-1-1 1 0 0,1 1 38 0 0,0 0 0 0 0,0-1 0 0 0,0 1 0 0 0,0-1 0 0 0,0 1 0 0 0,0-1 0 0 0,0 1 0 0 0,0 0 0 0 0,0-1 0 0 0,-1 1 0 0 0,1 0 0 0 0,0-1 0 0 0,0 1 0 0 0,-1 0 0 0 0,1-1 0 0 0,0 1 0 0 0,0 0 0 0 0,-1-1 0 0 0,1 1 0 0 0,0 0 0 0 0,-1 0 0 0 0,1-1 0 0 0,0 1 0 0 0,-1 0 0 0 0,1 0 1 0 0,-1 0-1 0 0,1-1 0 0 0,0 1 0 0 0,-1 0 0 0 0,1 0 0 0 0,-1 0 0 0 0,-15-9 4632 0 0,15 9-4555 0 0,0-1 0 0 0,1 0 0 0 0,-1 1-1 0 0,0-1 1 0 0,0 0 0 0 0,0 1 0 0 0,1-1 0 0 0,-1 1 0 0 0,0-1-1 0 0,0 1 1 0 0,0 0 0 0 0,0-1 0 0 0,0 1 0 0 0,0 0 0 0 0,0 0-1 0 0,0 0 1 0 0,0 0 0 0 0,0 0 0 0 0,-2 0 0 0 0,-7 0 119 0 0,1 2 1 0 0,-1-1 0 0 0,1 2 0 0 0,0-1 0 0 0,0 1 0 0 0,0 0-1 0 0,0 1 1 0 0,0 0 0 0 0,1 0 0 0 0,0 1 0 0 0,-1 0-1 0 0,2 1 1 0 0,-14 11 0 0 0,15-13-195 0 0,5-2-112 0 0,-1-1 1 0 0,1 0-1 0 0,-1 0 1 0 0,1 1-1 0 0,-1-1 1 0 0,1 1-1 0 0,0-1 1 0 0,0 1-1 0 0,0-1 1 0 0,0 1-1 0 0,0 0 1 0 0,0-1-1 0 0,1 1 1 0 0,-2 3-1 0 0,2-4-7 0 0,-1 1 1 0 0,0-1-1 0 0,1 1 0 0 0,-1-1 1 0 0,0 1-1 0 0,1-1 0 0 0,-1 1 0 0 0,0-1 1 0 0,0 0-1 0 0,0 1 0 0 0,-1-1 1 0 0,1 0-1 0 0,0 0 0 0 0,0 0 1 0 0,-1 0-1 0 0,-1 2 0 0 0,0-1 1 0 0,1 0 0 0 0,0 0 0 0 0,1 0 0 0 0,-1 0 0 0 0,0 0 0 0 0,1 1 0 0 0,-1-1 0 0 0,1 1 0 0 0,-1 0-1 0 0,1-1 1 0 0,0 1 0 0 0,0 0 0 0 0,1-1 0 0 0,-1 1 0 0 0,0 0 0 0 0,1 0 0 0 0,0 0 0 0 0,0 5 0 0 0,-1-4-10 0 0,1 0 1 0 0,0-1-1 0 0,-1 1 0 0 0,0 0 1 0 0,0-1-1 0 0,0 1 1 0 0,0 0-1 0 0,-1-1 1 0 0,1 0-1 0 0,-5 7 1 0 0,4-6 2 0 0,1-1 0 0 0,-1 1 0 0 0,1-1 0 0 0,0 1 0 0 0,-1 0 0 0 0,2-1 0 0 0,-1 1 0 0 0,0 0 0 0 0,1 0 0 0 0,0 0 0 0 0,-1 0 0 0 0,2 0 0 0 0,-1-1 0 0 0,0 1 0 0 0,1 0 0 0 0,0 0 1 0 0,-1 0-1 0 0,4 6 0 0 0,1 8 3 0 0,2 0 1 0 0,11 23 0 0 0,-16-36-9 0 0,1 1 0 0 0,0-1 0 0 0,0 0 1 0 0,0-1-1 0 0,1 1 0 0 0,0-1 0 0 0,0 1 0 0 0,0-1 0 0 0,0 0 0 0 0,0 0 0 0 0,1-1 0 0 0,6 4 1 0 0,-4-1-3 0 0,-1 0 1 0 0,1 1 0 0 0,-1 0 0 0 0,-1 0 0 0 0,1 0 0 0 0,4 9 0 0 0,1-1 8 0 0,-5-6 2 0 0,1 0 0 0 0,0-1 0 0 0,1 0 0 0 0,0-1 0 0 0,0 0-1 0 0,1 0 1 0 0,9 6 0 0 0,-16-12-6 0 0,0 0 1 0 0,0 1-1 0 0,0-1 0 0 0,0 1 0 0 0,-1-1 0 0 0,1 1 1 0 0,0 0-1 0 0,-1 0 0 0 0,1 0 0 0 0,-1 0 0 0 0,0 0 0 0 0,1 0 1 0 0,-1 0-1 0 0,0 0 0 0 0,0 0 0 0 0,0 3 0 0 0,17 25 26 0 0,29 37 35 0 0,-46-63 71 0 0,0 1 0 0 0,0 0 0 0 0,-1 0 0 0 0,0-1 1 0 0,0 1-1 0 0,0 0 0 0 0,0 0 0 0 0,0-1 0 0 0,-1 1 0 0 0,-1 5 0 0 0,-13-8-111 0 0,1-1 0 0 0,-1 0 0 0 0,1-1 0 0 0,-1 0 0 0 0,-24-4 0 0 0,33 2-276 0 0,0 0 0 0 0,0 0 0 0 0,0 0 0 0 0,1-1 0 0 0,-1 0 0 0 0,1 0 1 0 0,0 0-1 0 0,0-1 0 0 0,0 0 0 0 0,0 0 0 0 0,0 0 0 0 0,1 0 0 0 0,0-1 0 0 0,-4-6 0 0 0,-1 0-1476 0 0,8 10 1548 0 0,1 0 1 0 0,-1 0-1 0 0,0 0 0 0 0,1 0 1 0 0,-1 0-1 0 0,0 0 1 0 0,1 0-1 0 0,-1 0 0 0 0,1-1 1 0 0,0 1-1 0 0,-1 0 0 0 0,1 0 1 0 0,0 0-1 0 0,0-1 1 0 0,0 1-1 0 0,0 0 0 0 0,0 0 1 0 0,0-1-1 0 0,0 1 0 0 0,1-2 1 0 0,-1-1-149 0 0,-1-4-528 0 0,0 1 0 0 0,1-1 1 0 0,1 1-1 0 0,-1-1 0 0 0,1 0 1 0 0,0 1-1 0 0,1-1 0 0 0,0 1 1 0 0,0 0-1 0 0,0 0 0 0 0,1 0 1 0 0,0 0-1 0 0,7-11 0 0 0,11 0-1093 0 0,-9-14-2007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3112 0 0,'1'26'8637'0'0,"3"-20"-7949"0"0,-1 0-1 0 0,0 1 1 0 0,-1-1-1 0 0,1 1 1 0 0,-1-1 0 0 0,-1 1-1 0 0,1 0 1 0 0,-1 0-1 0 0,0 8 1 0 0,4 13 656 0 0,-2-15-866 0 0,-2-5-246 0 0,0 0 1 0 0,0-1-1 0 0,1 1 1 0 0,0-1-1 0 0,1 0 1 0 0,0 0-1 0 0,0 0 1 0 0,4 8-1 0 0,-5-13-140 0 0,0 1-1 0 0,0 0 1 0 0,0 0-1 0 0,0 0 1 0 0,-1 0-1 0 0,1 1 1 0 0,-1-1-1 0 0,0 0 1 0 0,0 1-1 0 0,0-1 1 0 0,-1 1-1 0 0,1 3 1 0 0,10 31 497 0 0,-8-33-527 0 0,0 0 0 0 0,0 0 0 0 0,1 0-1 0 0,-1-1 1 0 0,1 1 0 0 0,0-1 0 0 0,1 0 0 0 0,-1-1 0 0 0,1 1 0 0 0,0-1 0 0 0,0 0-1 0 0,0 0 1 0 0,6 3 0 0 0,-8-5-56 0 0,-1 0 0 0 0,0-1 0 0 0,0 1 0 0 0,1 0-1 0 0,-1-1 1 0 0,1 0 0 0 0,-1 1 0 0 0,0-1 0 0 0,1 0 0 0 0,-1 0 0 0 0,1-1-1 0 0,-1 1 1 0 0,0 0 0 0 0,1-1 0 0 0,-1 0 0 0 0,0 1 0 0 0,1-1 0 0 0,-1 0-1 0 0,0 0 1 0 0,0 0 0 0 0,0 0 0 0 0,0-1 0 0 0,0 1 0 0 0,0-1 0 0 0,0 1-1 0 0,0-1 1 0 0,-1 1 0 0 0,1-1 0 0 0,0 0 0 0 0,-1 0 0 0 0,1 0 0 0 0,-1 0-1 0 0,0 0 1 0 0,0 0 0 0 0,0 0 0 0 0,0-1 0 0 0,0 1 0 0 0,1-4 0 0 0,0-2-8 0 0,-2 6 1 0 0,0 1-1 0 0,1 0 1 0 0,-1 0-1 0 0,0-1 1 0 0,1 1-1 0 0,-1 0 1 0 0,1 0-1 0 0,0 0 1 0 0,-1-1-1 0 0,1 1 0 0 0,0 0 1 0 0,-1 0-1 0 0,1 0 1 0 0,0 0-1 0 0,0 0 1 0 0,0 0-1 0 0,0 1 1 0 0,0-1-1 0 0,0 0 1 0 0,1 0-1 0 0,1-2-6 0 0,-1-1 0 0 0,0 1 0 0 0,0 0 1 0 0,0-1-1 0 0,-1 0 0 0 0,1 1 0 0 0,-1-1 0 0 0,0 0 0 0 0,0 1 0 0 0,0-6 0 0 0,3-4 17 0 0,-1 7-23 0 0,-1 1 0 0 0,0-1 1 0 0,0 1-1 0 0,-1-1 0 0 0,0 0 1 0 0,1 0-1 0 0,-2 0 0 0 0,1-11 1 0 0,-3-59-61 0 0,0 32 221 0 0,2 44 188 0 0,1 37 192 0 0,0-31-480 0 0,-1-3-11 0 0,1 0 0 0 0,-1 0 0 0 0,1 0 0 0 0,0 0 0 0 0,0 0 0 0 0,0 0 1 0 0,0 0-1 0 0,1 0 0 0 0,-1-1 0 0 0,1 1 0 0 0,0 0 0 0 0,-1-1 0 0 0,1 1 1 0 0,1-1-1 0 0,2 3 0 0 0,-4-3-19 0 0,0-1 0 0 0,1 1 0 0 0,-1 0 0 0 0,0-1 0 0 0,0 1 0 0 0,0 0 0 0 0,-1 0 0 0 0,1-1 0 0 0,0 1 0 0 0,-1 0 0 0 0,1 0 0 0 0,0 4 0 0 0,6 15 15 0 0,-3-13-7 0 0,-1 1-1 0 0,1 0 0 0 0,-1-1 1 0 0,3 15-1 0 0,12 31 87 0 0,-16-49-110 0 0,-1-1 0 0 0,1 1 0 0 0,0 0-1 0 0,-1 0 1 0 0,0-1 0 0 0,0 1 0 0 0,-1 0-1 0 0,1 9 1 0 0,-1-11 7 0 0,0 0 0 0 0,1 0-1 0 0,0-1 1 0 0,-1 1 0 0 0,1 0 0 0 0,0 0 0 0 0,0 0-1 0 0,1 0 1 0 0,2 4 0 0 0,-3-5-205 0 0,1 1 0 0 0,-1 0 0 0 0,1 0 0 0 0,-1 0 0 0 0,0 0 0 0 0,0 0 0 0 0,-1 0 0 0 0,1 0 0 0 0,0 5 0 0 0,-1-7 88 0 0,0-1-1 0 0,1 0 0 0 0,-1 0 0 0 0,0 0 1 0 0,0 1-1 0 0,0-1 0 0 0,0 0 1 0 0,0 0-1 0 0,1 0 0 0 0,-1 1 0 0 0,0-1 1 0 0,0 0-1 0 0,0 0 0 0 0,1 0 1 0 0,-1 0-1 0 0,0 0 0 0 0,0 1 0 0 0,1-1 1 0 0,-1 0-1 0 0,0 0 0 0 0,0 0 1 0 0,1 0-1 0 0,-1 0 0 0 0,0 0 0 0 0,0 0 1 0 0,1 0-1 0 0,-1 0 0 0 0,0 0 1 0 0,0 0-1 0 0,1 0 0 0 0,-1 0 0 0 0,0 0 1 0 0,1 0-1 0 0,-1 0 0 0 0,0 0 1 0 0,0 0-1 0 0,0-1 0 0 0,1 1 0 0 0,-1 0 1 0 0,0 0-1 0 0,0 0 0 0 0,1 0 1 0 0,-1-1-1 0 0,0 1 0 0 0,0 0 1 0 0,0 0-1 0 0,0 0 0 0 0,1 0 0 0 0,-1-1 1 0 0,0 1-1 0 0,0 0 0 0 0,0-1 0 0 0,1 0-165 0 0,0 1-1 0 0,0-1 0 0 0,0 0 0 0 0,0 0 0 0 0,-1 0 0 0 0,1 0 0 0 0,0 1 0 0 0,0-1 0 0 0,-1 0 0 0 0,1 0 1 0 0,-1-1-1 0 0,1 1 0 0 0,-1 0 0 0 0,0 0 0 0 0,1 0 0 0 0,-1 0 0 0 0,0 0 0 0 0,1-2 0 0 0,-1-5-899 0 0,1-1 1 0 0,0 1-1 0 0,1 0 0 0 0,0 0 0 0 0,0-1 0 0 0,7-14 0 0 0,0-4-1955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3352 0 0,'-5'46'10916'0'0,"3"-36"-10008"0"0,0 1 1 0 0,1-1 0 0 0,0 1 0 0 0,1 0 0 0 0,0 0 0 0 0,4 20 0 0 0,0 10 2103 0 0,-1 82 88 0 0,-3-129-3049 0 0,0 3-44 0 0,0-1-1 0 0,0 1 1 0 0,0 0-1 0 0,0-1 1 0 0,0 1-1 0 0,1 0 1 0 0,-1 0-1 0 0,1 0 1 0 0,0-1-1 0 0,0 1 1 0 0,0 0-1 0 0,1 0 1 0 0,2-5 0 0 0,-2 5-11 0 0,-1 0 0 0 0,0 0 1 0 0,0 0-1 0 0,-1 0 1 0 0,1 0-1 0 0,-1 0 1 0 0,1 0-1 0 0,-1 0 0 0 0,0 0 1 0 0,0 0-1 0 0,-1-1 1 0 0,1 1-1 0 0,-1-4 1 0 0,0-34-109 0 0,9 8 96 0 0,-3 16 14 0 0,-1 1-1 0 0,-1-1 1 0 0,0 0 0 0 0,-1-21-1 0 0,-2 35 4 0 0,4-31 20 0 0,-3 32-20 0 0,-1 1 0 0 0,1 0-1 0 0,0-1 1 0 0,-1 1-1 0 0,1 0 1 0 0,0 0 0 0 0,-1 0-1 0 0,1 0 1 0 0,0 0-1 0 0,0 0 1 0 0,0 0 0 0 0,0 0-1 0 0,0 0 1 0 0,0 0 0 0 0,0 1-1 0 0,0-1 1 0 0,1 0-1 0 0,-1 1 1 0 0,0-1 0 0 0,0 0-1 0 0,1 1 1 0 0,-1 0-1 0 0,0-1 1 0 0,1 1 0 0 0,-1 0-1 0 0,0 0 1 0 0,1 0 0 0 0,1 0-1 0 0,-1-1 7 0 0,0 2 0 0 0,0-1 0 0 0,0 0 0 0 0,-1 0 0 0 0,1 0 0 0 0,0 1-1 0 0,0-1 1 0 0,0 1 0 0 0,-1 0 0 0 0,1-1 0 0 0,0 1 0 0 0,-1 0 0 0 0,1 0 0 0 0,-1 0 0 0 0,1 0-1 0 0,-1 0 1 0 0,1 0 0 0 0,-1 1 0 0 0,0-1 0 0 0,1 0 0 0 0,-1 1 0 0 0,0-1 0 0 0,0 1 0 0 0,0-1-1 0 0,1 4 1 0 0,1 3 61 0 0,0 0 0 0 0,-1 0-1 0 0,0 0 1 0 0,2 15 0 0 0,8 30 129 0 0,-9-46-162 0 0,0 0 0 0 0,-1 1 0 0 0,0-1 0 0 0,-1 1 0 0 0,1 12 0 0 0,5 24 241 0 0,-5-35-226 0 0,2 10 163 0 0,0 1 1 0 0,2 39 0 0 0,-6-58-181 0 0,0 0 0 0 0,0 0 0 0 0,0 0 0 0 0,0 0 0 0 0,0 0 0 0 0,0 1 0 0 0,1-1 0 0 0,-1 0 0 0 0,0 0 0 0 0,1 0 0 0 0,-1 0 0 0 0,1 0 0 0 0,-1 0 0 0 0,1 0 0 0 0,-1 0 0 0 0,1 0 0 0 0,-1 0-1 0 0,1-1 1 0 0,0 1 0 0 0,1 1 0 0 0,-1-2-14 0 0,-1 0 0 0 0,1 0 0 0 0,-1 0 0 0 0,1 0 0 0 0,-1 0 0 0 0,1 0 0 0 0,-1-1 0 0 0,1 1 0 0 0,-1 0 0 0 0,0 0 0 0 0,1-1 0 0 0,-1 1 0 0 0,1 0 0 0 0,-1-1 0 0 0,0 1 0 0 0,1 0 0 0 0,-1-1 0 0 0,0 1 0 0 0,1-1 0 0 0,-1 1 0 0 0,0 0 0 0 0,0-1 0 0 0,1 1 0 0 0,-1-1 0 0 0,0 1 0 0 0,0-1 0 0 0,0 1 0 0 0,1-1 0 0 0,-1 1 0 0 0,0-1 0 0 0,0 1 0 0 0,0-1 0 0 0,0 1 0 0 0,0-1 0 0 0,0 1 0 0 0,0-1 0 0 0,0 1 0 0 0,-1-1 0 0 0,1 1 0 0 0,0-1 0 0 0,0 1 0 0 0,0-1 0 0 0,0 1 0 0 0,-1-1 0 0 0,7-23 103 0 0,-4 21-118 0 0,-1 1 0 0 0,0 0 0 0 0,-1-1 0 0 0,1 1 0 0 0,0-1 0 0 0,-1 1 0 0 0,1-1 0 0 0,-1 1 0 0 0,0-1 0 0 0,1-3 0 0 0,16-97-45 0 0,-8 45 58 0 0,-8 57-15 0 0,-1 0-1 0 0,0 0 1 0 0,0 0-1 0 0,0-1 0 0 0,1 1 1 0 0,-1 0-1 0 0,1 0 1 0 0,-1 0-1 0 0,1 0 0 0 0,-1 0 1 0 0,1 0-1 0 0,0 0 0 0 0,-1 0 1 0 0,1 0-1 0 0,1-1 1 0 0,-1 1-3 0 0,0 0 1 0 0,0 0 0 0 0,0 0 0 0 0,-1 0-1 0 0,1 0 1 0 0,0 0 0 0 0,-1 0 0 0 0,1 0 0 0 0,-1-1-1 0 0,1 1 1 0 0,-1 0 0 0 0,0 0 0 0 0,1 0 0 0 0,-1 0-1 0 0,0-3 1 0 0,0 4-1 0 0,0 0 0 0 0,0-1 0 0 0,0 1 0 0 0,0 0 0 0 0,0-1 0 0 0,0 1 0 0 0,0 0 0 0 0,0-1 0 0 0,1 1 1 0 0,-1 0-1 0 0,0-1 0 0 0,0 1 0 0 0,0 0 0 0 0,0-1 0 0 0,0 1 0 0 0,1 0 0 0 0,-1 0 0 0 0,0-1 0 0 0,0 1 0 0 0,0 0 0 0 0,1 0 0 0 0,-1-1 0 0 0,0 1 0 0 0,0 0 0 0 0,1 0 0 0 0,-1-1 0 0 0,0 1 0 0 0,1 0 0 0 0,-1 0 0 0 0,0 0 0 0 0,1 0 1 0 0,-1 0-1 0 0,0 0 0 0 0,0-1 0 0 0,1 1 0 0 0,-1 0 0 0 0,1 0 0 0 0,-1 0 0 0 0,0 0 0 0 0,1 0 0 0 0,-1 0 0 0 0,0 0 0 0 0,1 0 0 0 0,-1 1 0 0 0,0-1 0 0 0,1 0 0 0 0,-1 0 0 0 0,0 0 0 0 0,1 0 0 0 0,-1 0 0 0 0,0 0 0 0 0,0 1 0 0 0,1-1 1 0 0,15 13-18 0 0,-12 0 28 0 0,-4-10-10 0 0,1-1 1 0 0,-1 1-1 0 0,1-1 0 0 0,0 1 1 0 0,0-1-1 0 0,0 0 0 0 0,0 1 0 0 0,0-1 1 0 0,1 0-1 0 0,2 4 0 0 0,-2-4-1 0 0,0 0 0 0 0,0 1-1 0 0,-1-1 1 0 0,1 1 0 0 0,-1-1 0 0 0,1 1 0 0 0,-1 0-1 0 0,0 0 1 0 0,0 0 0 0 0,0 0 0 0 0,0 0 0 0 0,0 3-1 0 0,0-3 5 0 0,-1 0-1 0 0,1-1 0 0 0,-1 1 0 0 0,1 0 0 0 0,0 0 1 0 0,0-1-1 0 0,1 1 0 0 0,-1-1 0 0 0,0 1 0 0 0,1-1 1 0 0,0 0-1 0 0,-1 1 0 0 0,1-1 0 0 0,3 3 0 0 0,4 10 33 0 0,-9-15-32 0 0,0 1 1 0 0,0 0-1 0 0,0-1 1 0 0,0 1-1 0 0,0 0 0 0 0,1-1 1 0 0,-1 1-1 0 0,0 0 0 0 0,0-1 1 0 0,1 1-1 0 0,-1 0 1 0 0,0-1-1 0 0,1 1 0 0 0,-1-1 1 0 0,1 1-1 0 0,-1 0 1 0 0,1-1-1 0 0,-1 1 0 0 0,1-1 1 0 0,-1 0-1 0 0,1 1 1 0 0,-1-1-1 0 0,1 1 0 0 0,0-1 1 0 0,-1 0-1 0 0,1 1 1 0 0,0-1-1 0 0,-1 0 0 0 0,1 0 1 0 0,0 0-1 0 0,-1 1 1 0 0,1-1-1 0 0,0 0 0 0 0,1 0 1 0 0,1-16 6 0 0,-3 15-12 0 0,-1 0 1 0 0,1 1-1 0 0,0-1 0 0 0,0 0 0 0 0,0 0 0 0 0,0 0 1 0 0,0 0-1 0 0,0 0 0 0 0,0 0 0 0 0,0 1 0 0 0,0-1 1 0 0,1 0-1 0 0,-1 0 0 0 0,0 0 0 0 0,0 0 0 0 0,1 0 1 0 0,-1 1-1 0 0,1-1 0 0 0,-1 0 0 0 0,1 0 0 0 0,-1 1 0 0 0,1-1 1 0 0,-1 0-1 0 0,2 0 0 0 0,4-8-96 0 0,-6 9 95 0 0,0-1 0 0 0,0 1 1 0 0,0-1-1 0 0,1 1 0 0 0,-1-1 1 0 0,0 1-1 0 0,0-1 0 0 0,1 1 1 0 0,-1-1-1 0 0,0 1 0 0 0,1-1 1 0 0,-1 1-1 0 0,0-1 0 0 0,1 1 1 0 0,-1-1-1 0 0,1 1 0 0 0,-1 0 1 0 0,0-1-1 0 0,1 1 0 0 0,-1 0 1 0 0,1 0-1 0 0,-1-1 0 0 0,1 1 1 0 0,0 0-1 0 0,-1 0 0 0 0,1 0 0 0 0,-1-1 1 0 0,1 1-1 0 0,-1 0 0 0 0,1 0 1 0 0,0 0-1 0 0,5 0-16 0 0,0 0 0 0 0,0 0 0 0 0,0 0 0 0 0,0 1 0 0 0,0 0 0 0 0,0 0 0 0 0,0 0 1 0 0,7 3-1 0 0,-10-2-37 0 0,0 0 0 0 0,-1 1 0 0 0,1-1 0 0 0,0 1 0 0 0,-1-1 0 0 0,1 1 0 0 0,-1 0 0 0 0,0 0 0 0 0,0 0-1 0 0,0 0 1 0 0,0 0 0 0 0,0 1 0 0 0,-1-1 0 0 0,2 4 0 0 0,2 3-680 0 0,0-1-1 0 0,2 0 1 0 0,-1 0-1 0 0,14 15 0 0 0,-17-22 397 0 0,7 28-10585 0 0,-10-29 10767 0 0,0-1 0 0 0,0 0 0 0 0,0 0 0 0 0,0 0 0 0 0,0 0 0 0 0,0 1 0 0 0,8 1-6208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5072 0 0,'-12'-5'24092'0'0,"25"12"-24902"0"0,-8-5 1008 0 0,0 0 1 0 0,0 1-1 0 0,0 0 1 0 0,0 1-1 0 0,-1-1 1 0 0,1 1-1 0 0,-1-1 1 0 0,0 1-1 0 0,0 1 1 0 0,0-1-1 0 0,5 9 1 0 0,37 61 622 0 0,-34-53-706 0 0,12 37 191 0 0,-14-44-223 0 0,-7-9-50 0 0,1-1 0 0 0,-1 1 0 0 0,0 1 0 0 0,-1-1 0 0 0,1 0 0 0 0,2 9 0 0 0,-3-8-6 0 0,0 0-1 0 0,1-1 0 0 0,0 1 0 0 0,0-1 0 0 0,0 1 1 0 0,4 4-1 0 0,-4-6-8 0 0,0 0 1 0 0,0 1-1 0 0,0-1 1 0 0,-1 1-1 0 0,0-1 1 0 0,0 1-1 0 0,0 0 0 0 0,0 0 1 0 0,1 7-1 0 0,-2 2 23 0 0,-1-10-35 0 0,1 0 0 0 0,-1 0 0 0 0,1 0 1 0 0,0 0-1 0 0,0 0 0 0 0,0 0 0 0 0,0 0 1 0 0,1-1-1 0 0,2 6 0 0 0,9 19-5 0 0,-1 0 0 0 0,-1 2 0 0 0,12 56 0 0 0,-9-32-1 0 0,-9-33 0 0 0,0-1 0 0 0,-2 1 0 0 0,0 0 0 0 0,-1 38 0 0 0,4 34-13 0 0,-2-69-11 0 0,-2 0 0 0 0,-1 0 0 0 0,-1 0 1 0 0,-5 42-1 0 0,-22 1-1723 0 0,24-60 1204 0 0,0-1-1 0 0,0 1 0 0 0,-1-1 1 0 0,0 0-1 0 0,0 0 0 0 0,0-1 1 0 0,0 1-1 0 0,-6 4 0 0 0,-26 20-9093 0 0,18-24 2383 0 0,9 0 950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0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1000 266 8072 0 0,'-6'0'254'0'0,"0"1"0"0"0,0 0 0 0 0,0 0 1 0 0,0 0-1 0 0,0 1 0 0 0,0 0 0 0 0,0 0 0 0 0,1 0 0 0 0,-1 1 1 0 0,1 0-1 0 0,-11 7 0 0 0,-10 7 1712 0 0,25-17-1836 0 0,0 1 0 0 0,0-1 0 0 0,0 0-1 0 0,0 1 1 0 0,0-1 0 0 0,0 0-1 0 0,0 0 1 0 0,0 0 0 0 0,0 0-1 0 0,0 0 1 0 0,0 0 0 0 0,0 0-1 0 0,0 0 1 0 0,0 0 0 0 0,-1-1-1 0 0,14-19 1537 0 0,28-22-501 0 0,-21 24-632 0 0,-8 8-294 0 0,0-1 0 0 0,0 2 0 0 0,1-1 0 0 0,1 1 1 0 0,-1 1-1 0 0,24-11 0 0 0,115-48 1099 0 0,-139 64-1201 0 0,1 1-1 0 0,-1 0 0 0 0,1 0 1 0 0,17 1-1 0 0,6-1 101 0 0,-20 0-140 0 0,0 1 0 0 0,0 0 1 0 0,1 1-1 0 0,-1 1 0 0 0,0 1 0 0 0,0 0 0 0 0,-1 1 1 0 0,1 1-1 0 0,0 0 0 0 0,24 11 0 0 0,-16-1-21 0 0,51 34 140 0 0,-70-44-199 0 0,0 0 0 0 0,-1 0 0 0 0,1 0-1 0 0,-1 1 1 0 0,0 0 0 0 0,0 0 0 0 0,0 0-1 0 0,-1 0 1 0 0,0 0 0 0 0,0 1 0 0 0,4 11 0 0 0,-5-12-2 0 0,0-1-1 0 0,0 1 1 0 0,0-1 0 0 0,1 1 0 0 0,0-1 0 0 0,-1 0 0 0 0,2 0 0 0 0,3 5 0 0 0,-4-6-5 0 0,0 0 0 0 0,0 0 0 0 0,0 1 0 0 0,-1 0 0 0 0,1-1 0 0 0,-1 1 0 0 0,0 0 1 0 0,0 0-1 0 0,0 0 0 0 0,-1 0 0 0 0,0 0 0 0 0,2 7 0 0 0,13 72 105 0 0,-11-67-101 0 0,-1 1-1 0 0,0 1 0 0 0,-1-1 0 0 0,-1 0 0 0 0,-1 1 0 0 0,-1-1 0 0 0,0 1 0 0 0,-1-1 0 0 0,-5 25 1 0 0,-3-2-69 0 0,6-25 40 0 0,-1 1-1 0 0,0-1 1 0 0,-1 0 0 0 0,-9 19 0 0 0,-6-2 54 0 0,-29 38 1 0 0,34-53-21 0 0,-1 0 0 0 0,-18 15 0 0 0,19-18 1 0 0,5-5-13 0 0,0-1 1 0 0,-1-1-1 0 0,1 0 0 0 0,-2 0 0 0 0,1-1 1 0 0,-1 0-1 0 0,0-1 0 0 0,0-1 1 0 0,0 0-1 0 0,-17 3 0 0 0,7-2 15 0 0,-1-2-1 0 0,0-1 0 0 0,0-1 0 0 0,-44-3 1 0 0,62 1-13 0 0,-1 0 0 0 0,0 0 0 0 0,1-1 0 0 0,0 1 0 0 0,-1-1 0 0 0,1-1 0 0 0,0 1 0 0 0,-7-5 0 0 0,-10-5 20 0 0,9 7-13 0 0,4 1-8 0 0,-1 0 1 0 0,1 0 0 0 0,0-1-1 0 0,0-1 1 0 0,0 0 0 0 0,-9-7-1 0 0,-19-19 3 0 0,-6-5 49 0 0,-42-46 0 0 0,70 66-37 0 0,1-2 0 0 0,0 0 0 0 0,2 0 1 0 0,0-1-1 0 0,1 0 0 0 0,1-1 0 0 0,2 0 0 0 0,-1-1 0 0 0,2 0 1 0 0,1 0-1 0 0,1-1 0 0 0,1 1 0 0 0,1-1 0 0 0,1 0 0 0 0,0-30 1 0 0,2 42-13 0 0,0 0 3 0 0,-1 1 0 0 0,1-1 0 0 0,1 1-1 0 0,0-1 1 0 0,0 1 0 0 0,1 0 0 0 0,0 0 0 0 0,1-1-1 0 0,0 2 1 0 0,1-1 0 0 0,7-13 0 0 0,55-84 157 0 0,-64 104-164 0 0,1-1 1 0 0,0 1 0 0 0,0 0 0 0 0,0 0 0 0 0,0 0 0 0 0,1 0 0 0 0,-1 0 0 0 0,1 1 0 0 0,4-3-1 0 0,13-9 29 0 0,7-11 10 0 0,-22 19-30 0 0,1-1-1 0 0,-1 1 1 0 0,1 1-1 0 0,0-1 1 0 0,1 1-1 0 0,-1 1 1 0 0,1-1-1 0 0,0 1 1 0 0,0 1-1 0 0,1-1 1 0 0,9-2-1 0 0,20-2 64 0 0,0 1 0 0 0,73-4 1 0 0,-100 11-51 0 0,0 0 0 0 0,1 1 0 0 0,-1 0 1 0 0,0 1-1 0 0,0 0 0 0 0,1 1 0 0 0,-2 0 1 0 0,1 1-1 0 0,19 9 0 0 0,-24-9-5 0 0,-1 0 0 0 0,1 0 0 0 0,-1 0-1 0 0,0 0 1 0 0,0 1 0 0 0,0 0 0 0 0,-1 0 0 0 0,0 0 0 0 0,0 0-1 0 0,0 1 1 0 0,-1 0 0 0 0,1 0 0 0 0,-1 0 0 0 0,-1 0 0 0 0,1 0-1 0 0,-1 0 1 0 0,0 1 0 0 0,1 7 0 0 0,11 33 99 0 0,-11-40-111 0 0,0 0 0 0 0,-1 0 1 0 0,0 0-1 0 0,0 1 0 0 0,-1-1 1 0 0,0 1-1 0 0,0-1 0 0 0,0 1 1 0 0,-1 0-1 0 0,0-1 0 0 0,-3 14 0 0 0,-3 11-24 0 0,4-16 26 0 0,-1 0-1 0 0,0 0 0 0 0,-2 0 1 0 0,0 0-1 0 0,0-1 0 0 0,-1 0 1 0 0,-16 27-1 0 0,-16 24-50 0 0,30-49 41 0 0,-1 0 0 0 0,-15 20 0 0 0,6-12-9 0 0,0 1-27 0 0,-40 43 1 0 0,31-48-12 0 0,8 9-34 0 0,-11-13 42 0 0,14 0 6 0 0,14-14 21 0 0,0-1 0 0 0,-1 1 1 0 0,0-1-1 0 0,1 1 0 0 0,-1-1 0 0 0,0 0 0 0 0,0 0 0 0 0,0 0 0 0 0,0-1 0 0 0,-1 1 0 0 0,-4 1 0 0 0,0 0-33 0 0,0-1 1 0 0,0-1-1 0 0,0 1 0 0 0,0-1 1 0 0,-10 0-1 0 0,14-1 18 0 0,0 0 0 0 0,0 0-1 0 0,0 0 1 0 0,-1 0 0 0 0,1-1-1 0 0,0 0 1 0 0,0 1 0 0 0,0-2 0 0 0,0 1-1 0 0,0 0 1 0 0,0-1 0 0 0,-7-3 0 0 0,-2-9-55 0 0,0 0 1 0 0,0 0 0 0 0,2-1 0 0 0,-1-1 0 0 0,2 0-1 0 0,-16-33 1 0 0,17 32 46 0 0,-10-23-2 0 0,2 0 1 0 0,1-2-1 0 0,2 0 1 0 0,2-1-1 0 0,-8-61 1 0 0,18 92 32 0 0,2 0 0 0 0,0 0 0 0 0,0 0 0 0 0,1 0 1 0 0,1 0-1 0 0,0 0 0 0 0,0 0 0 0 0,7-17 0 0 0,-3 9 0 0 0,-3 12 6 0 0,0 1 0 0 0,0-1 0 0 0,1 1 0 0 0,0 0 0 0 0,1 0 0 0 0,0 1 0 0 0,0-1-1 0 0,0 1 1 0 0,1 0 0 0 0,-1 0 0 0 0,1 1 0 0 0,1 0 0 0 0,-1 0 0 0 0,1 0 0 0 0,0 1 0 0 0,0 0 0 0 0,0 0-1 0 0,1 1 1 0 0,0 0 0 0 0,14-4 0 0 0,-9 4 29 0 0,-1 1 1 0 0,1 0-1 0 0,0 1 0 0 0,-1 0 1 0 0,1 1-1 0 0,13 2 0 0 0,-19-1-15 0 0,0 0 1 0 0,-1 0-1 0 0,1 1 0 0 0,0 0 0 0 0,0 0 0 0 0,-1 0 0 0 0,1 1 1 0 0,-1 0-1 0 0,0 0 0 0 0,0 1 0 0 0,0-1 0 0 0,0 2 0 0 0,7 5 1 0 0,8 5 25 0 0,-16-12-34 0 0,0 0 0 0 0,0 1 0 0 0,0 0 0 0 0,-1-1 0 0 0,1 1 0 0 0,4 6 0 0 0,7 18 63 0 0,11-5-16 0 0,-19-12-45 0 0,-1 1 0 0 0,0 0 1 0 0,-1 1-1 0 0,-1 0 1 0 0,6 16-1 0 0,8 20-2 0 0,-6-15 4 0 0,-3 1 0 0 0,0-1 0 0 0,-3 2-1 0 0,7 69 1 0 0,-4-26 3 0 0,-8-58-22 0 0,-1 1 1 0 0,-1-1-1 0 0,-1 1 1 0 0,-5 24-1 0 0,-1 42-23 0 0,4-54-24 0 0,-1 1 1 0 0,-2-1-1 0 0,-2-1 1 0 0,-1 1-1 0 0,-26 61 0 0 0,34-91 33 0 0,-45 71-264 0 0,43-70 256 0 0,0 1 0 0 0,-1-1 1 0 0,1 0-1 0 0,-1 0 0 0 0,0 0 0 0 0,-1 0 0 0 0,1-1 1 0 0,-1 0-1 0 0,0 0 0 0 0,-10 7 0 0 0,-12 10-82 0 0,16-11 14 0 0,-1-1 1 0 0,0 0-1 0 0,-1-1 1 0 0,0-1 0 0 0,0 0-1 0 0,-1 0 1 0 0,1-1-1 0 0,-1-1 1 0 0,-1-1-1 0 0,1 0 1 0 0,-1 0-1 0 0,0-2 1 0 0,-20 2-1 0 0,24-3 25 0 0,-15 1-73 0 0,0 0 1 0 0,0-2 0 0 0,1-1-1 0 0,-36-6 1 0 0,55 4 159 0 0,0 0 1 0 0,0 0-1 0 0,0-1 1 0 0,1 0-1 0 0,-1 0 0 0 0,1 0 1 0 0,0-1-1 0 0,0 1 1 0 0,0-1-1 0 0,-4-7 1 0 0,7 10-25 0 0,-15-35 65 0 0,17 36-58 0 0,-1 1 1 0 0,1-1-1 0 0,0 0 1 0 0,-1 1-1 0 0,1-1 1 0 0,-1 1-1 0 0,1-1 1 0 0,0 0-1 0 0,0 1 0 0 0,-1-1 1 0 0,1 0-1 0 0,0 0 1 0 0,0 1-1 0 0,0-1 1 0 0,0 0-1 0 0,0 0 1 0 0,0 1-1 0 0,0-1 1 0 0,0 0-1 0 0,0 1 0 0 0,0-1 1 0 0,1 0-1 0 0,-1 0 1 0 0,0 1-1 0 0,0-1 1 0 0,1 0-1 0 0,-1 1 1 0 0,1-2-1 0 0,13-22 117 0 0,-9 15-57 0 0,38-62 61 0 0,-39 62-106 0 0,-1 1 35 0 0,0 0 0 0 0,1 0 0 0 0,0 0 0 0 0,9-14 0 0 0,11 4 52 0 0,-8-10-16 0 0,-4 13-24 0 0,-8 10-41 0 0,-1 0-1 0 0,1 1 0 0 0,-1-1 1 0 0,0-1-1 0 0,-1 1 0 0 0,1 0 1 0 0,-1-1-1 0 0,3-11 0 0 0,-1 4 20 0 0,-4 9-29 0 0,1 0-1 0 0,-1 0 1 0 0,1 0-1 0 0,0 1 0 0 0,1-1 1 0 0,-1 0-1 0 0,1 1 1 0 0,0-1-1 0 0,-1 1 0 0 0,6-7 1 0 0,-4 8-3 0 0,-1 0 0 0 0,0 0 0 0 0,1 0 0 0 0,-1 0 0 0 0,0-1 0 0 0,0 1 0 0 0,0-1 0 0 0,-1 1 0 0 0,1-1 0 0 0,-1 0-1 0 0,1 0 1 0 0,-1 0 0 0 0,1-4 0 0 0,8-17 44 0 0,15-33 277 0 0,-22 43 353 0 0,-14 32-367 0 0,-33 123-142 0 0,22-92-158 0 0,6-15 18 0 0,1 0 0 0 0,-17 63 1 0 0,-7 17-30 0 0,18-44 62 0 0,20-64-55 0 0,-1 0 0 0 0,1 0 0 0 0,-1 0 1 0 0,-1 0-1 0 0,1 0 0 0 0,-1 0 0 0 0,0 0 0 0 0,0-1 0 0 0,-1 1 0 0 0,1-1 0 0 0,-1 0 0 0 0,-1 0 0 0 0,1-1 0 0 0,0 1 1 0 0,-1-1-1 0 0,0 0 0 0 0,0 0 0 0 0,-1 0 0 0 0,1-1 0 0 0,-1 0 0 0 0,1 0 0 0 0,-1 0 0 0 0,0-1 0 0 0,0 0 0 0 0,0 0 1 0 0,0 0-1 0 0,-1-1 0 0 0,1 0 0 0 0,0 0 0 0 0,-1-1 0 0 0,1 0 0 0 0,-9 0 0 0 0,9-1-1 0 0,1 1 1 0 0,-1-1-1 0 0,1 0 0 0 0,-1 0 0 0 0,1 0 0 0 0,-1-1 1 0 0,1 0-1 0 0,0 0 0 0 0,0 0 0 0 0,0-1 0 0 0,0 1 1 0 0,0-1-1 0 0,1-1 0 0 0,-1 1 0 0 0,1-1 0 0 0,-5-5 1 0 0,-6-6 26 0 0,2-1 0 0 0,0-1 0 0 0,-11-21 0 0 0,8 15 4 0 0,7 9-24 0 0,-1 0-7 0 0,0 0 0 0 0,0-1 0 0 0,2 0 0 0 0,0 0 0 0 0,1-1 0 0 0,0 0 1 0 0,1-1-1 0 0,1 1 0 0 0,-3-18 0 0 0,4 3 26 0 0,2-1 0 0 0,1 0 0 0 0,1 0 0 0 0,1 1 1 0 0,2-1-1 0 0,2 0 0 0 0,10-38 0 0 0,-12 60-20 0 0,1 0 0 0 0,0 0 0 0 0,0 1 0 0 0,1 0 0 0 0,9-13 0 0 0,4-8 37 0 0,-13 22-35 0 0,0 0 0 0 0,0 0 0 0 0,1 0 0 0 0,0 1 0 0 0,1 0 0 0 0,0 0 0 0 0,0 1 0 0 0,0 0 0 0 0,0 0 0 0 0,1 1 0 0 0,0-1 0 0 0,1 2 0 0 0,-1-1 0 0 0,1 1 0 0 0,-1 1 0 0 0,1-1 0 0 0,1 2 0 0 0,16-4 0 0 0,-19 4 11 0 0,1 1 1 0 0,0 0-1 0 0,0 0 1 0 0,0 1-1 0 0,0 0 0 0 0,0 1 1 0 0,0 0-1 0 0,0 0 1 0 0,0 0-1 0 0,-1 1 1 0 0,1 0-1 0 0,0 1 1 0 0,-1 0-1 0 0,0 0 0 0 0,1 0 1 0 0,-1 1-1 0 0,-1 0 1 0 0,1 1-1 0 0,-1-1 1 0 0,1 1-1 0 0,-1 1 1 0 0,0-1-1 0 0,7 9 0 0 0,-6-2 50 0 0,-1 0 0 0 0,1 1 0 0 0,-2-1 0 0 0,7 21-1 0 0,2 4 72 0 0,-9-25-82 0 0,-1 0-1 0 0,-1 0 0 0 0,0 0 1 0 0,-1 1-1 0 0,0-1 1 0 0,-1 1-1 0 0,0-1 0 0 0,-1 1 1 0 0,-2 19-1 0 0,2 12 163 0 0,0-40-212 0 0,0 1 0 0 0,-1 0 0 0 0,1-1 0 0 0,-1 1 0 0 0,0-1 1 0 0,0 1-1 0 0,0-1 0 0 0,-1 0 0 0 0,1 1 0 0 0,-1-1 0 0 0,0 0 0 0 0,0 0 1 0 0,-1 0-1 0 0,1 0 0 0 0,-1-1 0 0 0,0 1 0 0 0,-6 5 0 0 0,-11 15 24 0 0,18-22-37 0 0,1 1-1 0 0,-1-1 1 0 0,0 1-1 0 0,0-1 1 0 0,0 0-1 0 0,0 0 1 0 0,0 0-1 0 0,0 0 1 0 0,-1 0-1 0 0,1 0 1 0 0,0-1-1 0 0,-1 1 1 0 0,-3 1-1 0 0,-37 19 107 0 0,35-17-100 0 0,-1 0-1 0 0,0 0 0 0 0,1-1 1 0 0,-2 0-1 0 0,1-1 1 0 0,-13 3-1 0 0,9-4 20 0 0,-87 9 79 0 0,92-11-110 0 0,0 0 0 0 0,0-1 1 0 0,-1 1-1 0 0,1-2 0 0 0,0 1 0 0 0,0-1 0 0 0,1 0 0 0 0,-1-1 0 0 0,0 0 0 0 0,-7-3 0 0 0,-89-49-54 0 0,-63-39 202 0 0,156 86-142 0 0,-1 2-10 0 0,1-1 0 0 0,1-1 0 0 0,-1 0 0 0 0,1-1 1 0 0,1 0-1 0 0,0 0 0 0 0,-9-12 0 0 0,2-7-35 0 0,3 15 25 0 0,11 12 12 0 0,1-1 0 0 0,-1 1 0 0 0,1-1 0 0 0,-1 0 0 0 0,1 1 1 0 0,-1-1-1 0 0,1 0 0 0 0,0 0 0 0 0,0 0 0 0 0,0 0 0 0 0,0 0 0 0 0,0 0 0 0 0,0 0 0 0 0,1 0 1 0 0,-1-1-1 0 0,1 1 0 0 0,0 0 0 0 0,-1 0 0 0 0,1-1 0 0 0,0 1 0 0 0,0 0 0 0 0,0 0 1 0 0,1-5-1 0 0,-7-24 6 0 0,5 28-11 0 0,-1-1-1 0 0,1 1 1 0 0,0-1-1 0 0,0 1 1 0 0,0-1-1 0 0,1 0 1 0 0,-1 1-1 0 0,1-1 1 0 0,0 0-1 0 0,0 0 1 0 0,0 1-1 0 0,1-1 1 0 0,-1 0-1 0 0,1 1 1 0 0,0-1-1 0 0,0 1 1 0 0,0-1 0 0 0,0 1-1 0 0,1-1 1 0 0,3-6-1 0 0,37-33-174 0 0,-40 42 168 0 0,-1 0 0 0 0,0 0 0 0 0,1 0 0 0 0,-1 0 0 0 0,0 0 0 0 0,0 0 0 0 0,1 0 0 0 0,-1 0 0 0 0,0 0 0 0 0,0-1 0 0 0,0 1 0 0 0,-1 0 0 0 0,1-1 0 0 0,1-1-1 0 0,7-8-80 0 0,5 8-4 0 0,-12 3 76 0 0,-1 0 0 0 0,0 0 0 0 0,0 0 0 0 0,1 0 1 0 0,-1 0-1 0 0,0 0 0 0 0,0-1 0 0 0,1 1 0 0 0,-1 0 1 0 0,0-1-1 0 0,0 1 0 0 0,0-1 0 0 0,0 0 0 0 0,0 1 0 0 0,0-1 1 0 0,0 0-1 0 0,0 1 0 0 0,0-1 0 0 0,0 0 0 0 0,0 0 1 0 0,1-2-1 0 0,0 1-22 0 0,-1 1-1 0 0,1-1 1 0 0,-1 1 0 0 0,1 0 0 0 0,-1-1 0 0 0,1 1-1 0 0,0 0 1 0 0,0 0 0 0 0,0 0 0 0 0,0 0 0 0 0,0 0 0 0 0,-1 0-1 0 0,2 1 1 0 0,-1-1 0 0 0,0 0 0 0 0,0 1 0 0 0,2 0-1 0 0,24-9-899 0 0,10-10-588 0 0,28-10-2371 0 0,2 2-5126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8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575 1525 6160 0 0,'-2'1'91'0'0,"1"0"-1"0"0,-1 0 1 0 0,0 0 0 0 0,0 0-1 0 0,0 0 1 0 0,0 0 0 0 0,1 0 0 0 0,-1 1-1 0 0,1-1 1 0 0,-1 1 0 0 0,1-1-1 0 0,-1 1 1 0 0,1-1 0 0 0,0 1 0 0 0,0 0-1 0 0,-2 2 1 0 0,-10 15 617 0 0,-54 28 1679 0 0,66-45-2255 0 0,-1 0 0 0 0,0 0 0 0 0,0 0 0 0 0,0-1 0 0 0,0 1 0 0 0,0-1 0 0 0,-1 1 0 0 0,1-1 0 0 0,0 1 0 0 0,-1-1 0 0 0,1 0 0 0 0,-1 0 0 0 0,-2 0 0 0 0,-24 12 1601 0 0,22-9-1106 0 0,-2 0 0 0 0,1-1-1 0 0,0 0 1 0 0,-14 4 0 0 0,17-6-378 0 0,0 0 1 0 0,0 0 0 0 0,0 0 0 0 0,1-1-1 0 0,-1 1 1 0 0,0-1 0 0 0,0 0 0 0 0,0-1-1 0 0,0 1 1 0 0,0-1 0 0 0,-7-2 0 0 0,11 2-193 0 0,-1 0 1 0 0,1 0 0 0 0,-1-1-1 0 0,1 1 1 0 0,-1 0 0 0 0,1-1-1 0 0,0 1 1 0 0,0-1 0 0 0,0 0-1 0 0,0 1 1 0 0,0-1-1 0 0,0 0 1 0 0,0 1 0 0 0,0-1-1 0 0,1 0 1 0 0,-1 0 0 0 0,0-2-1 0 0,-6-37 588 0 0,5 27-435 0 0,-1-2-66 0 0,0 0 0 0 0,2 0 1 0 0,0-1-1 0 0,0 1 0 0 0,1 0 1 0 0,1-1-1 0 0,1 1 0 0 0,1 0 1 0 0,0 0-1 0 0,1 0 0 0 0,0 0 1 0 0,1 0-1 0 0,1 1 0 0 0,1 0 1 0 0,13-23-1 0 0,1-10 270 0 0,-19 42-365 0 0,-1 0 1 0 0,2 1-1 0 0,-1-1 0 0 0,1 0 0 0 0,0 1 0 0 0,0 0 0 0 0,0-1 1 0 0,1 1-1 0 0,0 0 0 0 0,0 1 0 0 0,0-1 0 0 0,9-6 0 0 0,15-18 208 0 0,-24 24-215 0 0,0 0 0 0 0,1 1 0 0 0,0-1 0 0 0,-1 1 1 0 0,1 0-1 0 0,6-4 0 0 0,-5 4-6 0 0,0 0 0 0 0,1 0-1 0 0,-1 1 1 0 0,1 0 0 0 0,-1 0-1 0 0,1 1 1 0 0,0-1 0 0 0,14-1 0 0 0,23-9 168 0 0,-36 11-159 0 0,-1-1 0 0 0,0 1 0 0 0,1 0 0 0 0,-1 1 0 0 0,1 0 0 0 0,12-1 1 0 0,0 2 44 0 0,-14-1-64 0 0,1 0-1 0 0,0 1 0 0 0,-1 0 1 0 0,1 0-1 0 0,0 0 1 0 0,0 1-1 0 0,-1 0 1 0 0,1 1-1 0 0,-1-1 0 0 0,1 1 1 0 0,-1 1-1 0 0,0-1 1 0 0,1 1-1 0 0,-1 0 0 0 0,6 4 1 0 0,63 58 220 0 0,-69-60-229 0 0,0 1-1 0 0,-1 0 1 0 0,0 0-1 0 0,-1 1 1 0 0,1 0-1 0 0,-1-1 1 0 0,0 1-1 0 0,-1 1 0 0 0,0-1 1 0 0,0 0-1 0 0,0 1 1 0 0,-1 0-1 0 0,0-1 1 0 0,-1 1-1 0 0,2 10 1 0 0,10 38 109 0 0,-2-16-58 0 0,-3 1 0 0 0,0 0 0 0 0,-3 0 1 0 0,-2 0-1 0 0,-2 55 0 0 0,-1-90-51 0 0,0-1 0 0 0,-1 0-1 0 0,0 0 1 0 0,0 0 0 0 0,0 0 0 0 0,-1 0 0 0 0,0 0-1 0 0,0 0 1 0 0,0 0 0 0 0,0 0 0 0 0,-1-1 0 0 0,0 1-1 0 0,-4 5 1 0 0,-15 28 125 0 0,18-32-122 0 0,1 0-1 0 0,0 0 1 0 0,-1 0-1 0 0,0 0 0 0 0,-1-1 1 0 0,1 1-1 0 0,-1-1 1 0 0,0 0-1 0 0,-10 7 0 0 0,-57 31 222 0 0,37-24-74 0 0,27-16-143 0 0,0 0 1 0 0,1 0 0 0 0,-1-1-1 0 0,0 0 1 0 0,0 0 0 0 0,-1-1 0 0 0,1 0-1 0 0,-16 0 1 0 0,18-1-15 0 0,0 0 0 0 0,0 0 0 0 0,1-1 0 0 0,-1 0 1 0 0,0 0-1 0 0,1 0 0 0 0,-1 0 0 0 0,1-1 0 0 0,-1 0 0 0 0,1 0 0 0 0,0-1 0 0 0,0 0 1 0 0,-7-4-1 0 0,-27-22 23 0 0,31 23-26 0 0,-1 0 0 0 0,2 0-1 0 0,-1 0 1 0 0,-10-11-1 0 0,1-3-10 0 0,2 0-1 0 0,-1-1 0 0 0,2 0 0 0 0,1-1 0 0 0,1-1 1 0 0,1 0-1 0 0,0 0 0 0 0,2-1 0 0 0,1 0 0 0 0,1-1 1 0 0,1 0-1 0 0,1 0 0 0 0,1-1 0 0 0,-1-47 0 0 0,4 34-18 0 0,0 26 25 0 0,0 0-1 0 0,1 0 1 0 0,0 0-1 0 0,1 0 1 0 0,0 0-1 0 0,1 0 1 0 0,1 1-1 0 0,0-1 1 0 0,8-20-1 0 0,64-79 7 0 0,-69 103-13 0 0,0 1 0 0 0,1 0 0 0 0,0 1-1 0 0,1 0 1 0 0,-1 0 0 0 0,18-11-1 0 0,-13 8 6 0 0,0 4 12 0 0,0 0 1 0 0,1 0-1 0 0,-1 1 0 0 0,1 1 1 0 0,20-5-1 0 0,-13 4 3 0 0,-9 2-5 0 0,1 1-1 0 0,-1 0 0 0 0,1 1 0 0 0,-1 0 0 0 0,1 1 0 0 0,-1 0 0 0 0,1 0 0 0 0,0 2 0 0 0,-1-1 1 0 0,0 1-1 0 0,1 1 0 0 0,-1 0 0 0 0,0 1 0 0 0,0 0 0 0 0,-1 1 0 0 0,1 0 0 0 0,16 11 1 0 0,-9-4 21 0 0,0 1 0 0 0,-1 1 0 0 0,-1 1 1 0 0,0 0-1 0 0,-1 1 0 0 0,-1 1 0 0 0,-1 0 1 0 0,13 22-1 0 0,-4 21 142 0 0,-14-48-156 0 0,-5-8-15 0 0,-1-1 0 0 0,1 1 0 0 0,-1 0 0 0 0,0 0 1 0 0,0-1-1 0 0,-1 1 0 0 0,1 0 0 0 0,-1 1 0 0 0,0-1 0 0 0,1 7 0 0 0,8 48 1 0 0,-4-28 55 0 0,-2 1 0 0 0,1 35 0 0 0,2-9-36 0 0,-5-48-6 0 0,0-1 1 0 0,-1 0 0 0 0,0 0 0 0 0,-1 0-1 0 0,0 1 1 0 0,0-1 0 0 0,-1 0 0 0 0,-3 17-1 0 0,2-21 4 0 0,0 0-1 0 0,-1 0 1 0 0,0 0-1 0 0,0 0 0 0 0,0-1 1 0 0,0 1-1 0 0,-1-1 1 0 0,1 0-1 0 0,-1 0 1 0 0,0 0-1 0 0,0 0 0 0 0,-1-1 1 0 0,1 0-1 0 0,-1 0 1 0 0,-9 5-1 0 0,6-6 2 0 0,0 0-1 0 0,0-1 0 0 0,0 0 1 0 0,-1-1-1 0 0,1 0 1 0 0,0 0-1 0 0,0 0 1 0 0,-1-1-1 0 0,1 0 1 0 0,0-1-1 0 0,0 0 1 0 0,0 0-1 0 0,0-1 1 0 0,0 0-1 0 0,1 0 1 0 0,-10-6-1 0 0,-70-58 16 0 0,79 60-46 0 0,-1 0 0 0 0,1-1 0 0 0,1 0 0 0 0,-1-1-1 0 0,1 1 1 0 0,-7-14 0 0 0,3 7-12 0 0,6 5 18 0 0,0 0-1 0 0,0 0 1 0 0,1 0 0 0 0,0 0 0 0 0,-2-12 0 0 0,-3-6-1 0 0,-2-11-2 0 0,2 1-1 0 0,2-1 0 0 0,1-1 0 0 0,2 1 0 0 0,2-1 0 0 0,4-48 0 0 0,-2 49-35 0 0,6-33 17 0 0,-6 67 40 0 0,1-1 1 0 0,1 0 0 0 0,-1 0 0 0 0,1 1-1 0 0,0-1 1 0 0,0 1 0 0 0,1-1 0 0 0,-1 1-1 0 0,7-8 1 0 0,39-59 44 0 0,-31 52-60 0 0,-11 12 6 0 0,0 0 0 0 0,0 1 0 0 0,0-1-1 0 0,1 2 1 0 0,1-1 0 0 0,11-8 0 0 0,5-6-2 0 0,-23 20-2 0 0,0 0 0 0 0,1-1 0 0 0,-1 1 0 0 0,0 0 0 0 0,0-1 0 0 0,1 1 0 0 0,-1 0 0 0 0,1 0 0 0 0,-1 0 0 0 0,1 1 0 0 0,-1-1 0 0 0,1 0 0 0 0,0 0 0 0 0,-1 1-1 0 0,1-1 1 0 0,0 1 0 0 0,-1-1 0 0 0,5 1 0 0 0,19-8-2 0 0,-19 6-10 0 0,1 0 0 0 0,0 0 0 0 0,-1 0 0 0 0,1 1 0 0 0,0 0 0 0 0,9 0 0 0 0,-4 0 3 0 0,28 1 25 0 0,-39 0-11 0 0,1 0 0 0 0,-1 0 0 0 0,1 0 0 0 0,0 0 0 0 0,-1 1 0 0 0,1-1 0 0 0,-1 1 0 0 0,1-1 0 0 0,-1 1 0 0 0,0 0 0 0 0,1-1 0 0 0,-1 1 0 0 0,1 0 0 0 0,-1 0 0 0 0,0 0 0 0 0,0 0-1 0 0,0 0 1 0 0,0 0 0 0 0,1 0 0 0 0,0 2 0 0 0,2 4-3 0 0,0 0-1 0 0,0-1 0 0 0,0 0 0 0 0,1 0 0 0 0,8 8 1 0 0,-8-9-3 0 0,-1 0 1 0 0,1 0 0 0 0,-1 0 0 0 0,0 1 0 0 0,0-1-1 0 0,-1 1 1 0 0,0 0 0 0 0,0 0 0 0 0,3 10 0 0 0,18 80-133 0 0,-21-81 106 0 0,-1 1-1 0 0,0 0 1 0 0,-1 0 0 0 0,-1 0 0 0 0,-3 21 0 0 0,1 12 77 0 0,3-9-42 0 0,0-19-9 0 0,-1 0-1 0 0,0-1 1 0 0,-2 1-1 0 0,0 0 1 0 0,-1-1-1 0 0,-9 30 1 0 0,5-31 15 0 0,3-7-8 0 0,0 0 0 0 0,-1 0 0 0 0,-1 0-1 0 0,1-1 1 0 0,-15 21 0 0 0,17-30-8 0 0,1 1 1 0 0,0 0-1 0 0,1-1 1 0 0,-1 1 0 0 0,0 0-1 0 0,1 0 1 0 0,0 0-1 0 0,-1 1 1 0 0,0 3 0 0 0,2-5 2 0 0,-1 1 0 0 0,0-1 0 0 0,0 1 1 0 0,0-1-1 0 0,0 0 0 0 0,0 0 0 0 0,-1 0 1 0 0,1 0-1 0 0,-1 0 0 0 0,1 0 0 0 0,-1 0 1 0 0,0 0-1 0 0,1 0 0 0 0,-1-1 0 0 0,-3 3 1 0 0,-13 11 10 0 0,11-8-5 0 0,0 0 0 0 0,0-1 0 0 0,-1 0 0 0 0,0 0 0 0 0,0-1 0 0 0,-1 0 0 0 0,1-1 0 0 0,-12 5 0 0 0,-8-1 1 0 0,-1-1 0 0 0,-57 7 1 0 0,76-13-11 0 0,-1 0 1 0 0,0-1 0 0 0,1-1 0 0 0,-1 1 0 0 0,1-2 0 0 0,-1 0 0 0 0,1 0 0 0 0,-1-1 0 0 0,1 0 0 0 0,0 0 0 0 0,0-1 0 0 0,-9-6 0 0 0,-36-16 36 0 0,41 20-26 0 0,0 0 0 0 0,0-1 0 0 0,1-1 0 0 0,0 0 0 0 0,-13-10 0 0 0,12 5-4 0 0,-2 1-18 0 0,0-1 0 0 0,1-1 0 0 0,1-1-1 0 0,0 0 1 0 0,-22-33 0 0 0,22 21 0 0 0,4 10-8 0 0,1-1 1 0 0,1 0-1 0 0,1 0 1 0 0,-6-25 0 0 0,5 13 17 0 0,2-1-1 0 0,2 0 1 0 0,1-1 0 0 0,1 1 0 0 0,1-1 0 0 0,2 1 0 0 0,5-35-1 0 0,-5 63 10 0 0,-1 0-1 0 0,1 1 1 0 0,0-1-1 0 0,0 0 1 0 0,0 0-1 0 0,0 1 0 0 0,0-1 1 0 0,0 0-1 0 0,1 1 1 0 0,0-1-1 0 0,-1 1 1 0 0,1 0-1 0 0,3-4 1 0 0,-2 3-2 0 0,0 0 1 0 0,-1-1 0 0 0,1 1 0 0 0,-1-1 0 0 0,1 0 0 0 0,-1 0-1 0 0,-1 0 1 0 0,4-7 0 0 0,-4 7-6 0 0,0 1 0 0 0,0 0 0 0 0,1 0 0 0 0,-1-1 0 0 0,1 1 0 0 0,0 0 0 0 0,0 0 0 0 0,0 1 0 0 0,1-1 0 0 0,-1 0 0 0 0,0 1 0 0 0,1-1 0 0 0,3-1 0 0 0,8-9 5 0 0,10-19 12 0 0,-21 26-17 0 0,0 1-1 0 0,1 0 0 0 0,0 0 1 0 0,0 0-1 0 0,9-8 1 0 0,2 6-3 0 0,1 1-1 0 0,-1 1 1 0 0,1 0 0 0 0,0 1 0 0 0,33-3 0 0 0,-18 5-30 0 0,-19 0 34 0 0,0 1-1 0 0,0 1 1 0 0,1 0-1 0 0,-1 1 0 0 0,0 0 1 0 0,0 1-1 0 0,13 3 1 0 0,-17-1-7 0 0,0 0 0 0 0,0 1 1 0 0,0 0-1 0 0,0 0 0 0 0,10 10 0 0 0,5 2 9 0 0,0-4 4 0 0,-16-10-3 0 0,1 1 0 0 0,-1 0 0 0 0,0 1 0 0 0,0 0 0 0 0,-1 0 1 0 0,1 0-1 0 0,6 8 0 0 0,50 70-68 0 0,-61-81 58 0 0,1 0 1 0 0,-1 1-1 0 0,-1-1 0 0 0,1 1 1 0 0,0 0-1 0 0,-1-1 1 0 0,1 1-1 0 0,-1 0 1 0 0,0 0-1 0 0,0 0 1 0 0,0 0-1 0 0,0 0 0 0 0,-1 0 1 0 0,1 0-1 0 0,-1 0 1 0 0,0 0-1 0 0,0 6 1 0 0,0-3-3 0 0,1-1-1 0 0,-1 0 1 0 0,1 0 0 0 0,0 0 0 0 0,1 1 0 0 0,-1-1 0 0 0,5 9 0 0 0,6 25 10 0 0,-5 8 7 0 0,9 96 48 0 0,-15-123-51 0 0,-1 0 1 0 0,-2 0-1 0 0,0 0 0 0 0,-1 0 1 0 0,-6 25-1 0 0,3-23-3 0 0,-1-1 0 0 0,-1 0 0 0 0,0 0 0 0 0,-2 0 0 0 0,0-1 0 0 0,-2-1 0 0 0,0 0-1 0 0,-1 0 1 0 0,-26 28 0 0 0,-42 26-49 0 0,44-37 40 0 0,-8 5 18 0 0,-17-13-25 0 0,46-17 5 0 0,12-8 5 0 0,-1 0-1 0 0,1 0 0 0 0,0 0 0 0 0,-1 0 0 0 0,1-1 0 0 0,-1 0 0 0 0,0 0 0 0 0,-7 2 0 0 0,7-3 4 0 0,-39 10-12 0 0,-84 10-1 0 0,117-19 4 0 0,-1-2 0 0 0,1 1 1 0 0,-1-1-1 0 0,1-1 0 0 0,-1 0 0 0 0,1-1 0 0 0,0 0 0 0 0,0-1 0 0 0,0 0 0 0 0,0 0 1 0 0,0-2-1 0 0,0 1 0 0 0,-13-9 0 0 0,3-1-37 0 0,1-2 0 0 0,0 0 0 0 0,1-1 0 0 0,-30-35-1 0 0,26-11-127 0 0,21 60 162 0 0,1-1 1 0 0,-1 0-1 0 0,0 0 1 0 0,1 0 0 0 0,0 0-1 0 0,0 0 1 0 0,0 0-1 0 0,1 0 1 0 0,-1 0-1 0 0,1 0 1 0 0,0 0 0 0 0,0-1-1 0 0,2-6 1 0 0,17-52-77 0 0,-6 30 69 0 0,-10 24 14 0 0,1 1 0 0 0,1 0 1 0 0,-1 0-1 0 0,9-10 0 0 0,-3 4 0 0 0,2-2 5 0 0,1 0 0 0 0,0 1 0 0 0,1 1 0 0 0,1 1 0 0 0,0 0 0 0 0,1 0 0 0 0,1 2 0 0 0,0 0 0 0 0,0 1 0 0 0,1 1 0 0 0,0 0 0 0 0,32-10 0 0 0,-45 18 4 0 0,1-1 0 0 0,0 0 1 0 0,-1-1-1 0 0,1 0 0 0 0,-1 1 0 0 0,0-1 1 0 0,5-4-1 0 0,-5 3-1 0 0,0 1 1 0 0,0 0-1 0 0,0 0 0 0 0,0 0 0 0 0,0 1 1 0 0,1 0-1 0 0,-1 0 0 0 0,9-1 1 0 0,70-16 61 0 0,-43 8-29 0 0,0 3 0 0 0,0 1 0 0 0,1 2 0 0 0,71 0 0 0 0,-98 7-9 0 0,0 1 1 0 0,1 0-1 0 0,-2 1 0 0 0,1 0 1 0 0,0 1-1 0 0,-1 1 0 0 0,21 12 1 0 0,-31-16-21 0 0,0 1 1 0 0,-1 1-1 0 0,1-1 1 0 0,-1 1-1 0 0,1-1 1 0 0,-1 1-1 0 0,-1 0 1 0 0,1 0 0 0 0,0 0-1 0 0,-1 1 1 0 0,3 5-1 0 0,6 9 41 0 0,-4-7-27 0 0,0 1-1 0 0,-1 0 0 0 0,0 0 1 0 0,-1 1-1 0 0,0 0 0 0 0,-1 0 1 0 0,0 0-1 0 0,-2 0 0 0 0,0 0 1 0 0,0 1-1 0 0,-1-1 0 0 0,-1 1 1 0 0,0-1-1 0 0,-1 1 0 0 0,-4 19 1 0 0,-24 46 53 0 0,28-77-72 0 0,1 1-1 0 0,-1-1 0 0 0,0 0 0 0 0,-1 0 1 0 0,1 0-1 0 0,0 0 0 0 0,-1 0 0 0 0,0 0 1 0 0,0 0-1 0 0,0 0 0 0 0,0-1 0 0 0,0 1 1 0 0,0-1-1 0 0,-1 0 0 0 0,-2 3 1 0 0,-16 18-1 0 0,11 3-7 0 0,-12-8 20 0 0,13-7-2 0 0,5-6-12 0 0,1-1 1 0 0,-1 0 0 0 0,0 0-1 0 0,0 0 1 0 0,-1-1 0 0 0,1 1-1 0 0,-1-1 1 0 0,0 0 0 0 0,-10 4-1 0 0,-1 2 7 0 0,-1-1 0 0 0,0-1 0 0 0,0 0-1 0 0,0-1 1 0 0,-1-1 0 0 0,0-1 0 0 0,0 0 0 0 0,0-2-1 0 0,0 0 1 0 0,-1-1 0 0 0,1 0 0 0 0,-28-4-1 0 0,42 2-4 0 0,0 0-1 0 0,0 0 1 0 0,0 0-1 0 0,0-1 1 0 0,1 0-1 0 0,-1 0 1 0 0,1 1-1 0 0,-1-2 0 0 0,1 1 1 0 0,0 0-1 0 0,-5-5 1 0 0,-10-6-1 0 0,-9-2-3 0 0,11 7-3 0 0,1-1 0 0 0,1 0 0 0 0,0 0 0 0 0,0-2 0 0 0,0 0 0 0 0,-15-17 0 0 0,24 23 1 0 0,-10-12-6 0 0,1-1 0 0 0,0 0 1 0 0,-13-23-1 0 0,-53-99 13 0 0,77 132-5 0 0,1 0 1 0 0,0 1-1 0 0,1-1 0 0 0,0 0 1 0 0,0 0-1 0 0,0-12 1 0 0,-1-15-2 0 0,1 15 8 0 0,0 1-1 0 0,1-1 1 0 0,1 1-1 0 0,1-1 1 0 0,1 1 0 0 0,1-1-1 0 0,0 1 1 0 0,2 0-1 0 0,0 1 1 0 0,1-1-1 0 0,1 1 1 0 0,0 0-1 0 0,2 1 1 0 0,0 0-1 0 0,1 1 1 0 0,0 0-1 0 0,1 0 1 0 0,1 2-1 0 0,21-20 1 0 0,28-23 99 0 0,-12 24-96 0 0,2-3 3 0 0,2 3-1 0 0,106-49 1 0 0,-138 75-14 0 0,0 1-1 0 0,1 1 1 0 0,26-2-1 0 0,-20 2 7 0 0,7-1 4 0 0,0 2 1 0 0,1 1-1 0 0,-1 1 0 0 0,1 2 0 0 0,45 7 0 0 0,-71-4 4 0 0,0 1 0 0 0,0 0 0 0 0,0 1-1 0 0,-1 0 1 0 0,1 1 0 0 0,-1 0 0 0 0,0 0 0 0 0,-1 1 0 0 0,0 0-1 0 0,0 1 1 0 0,0 0 0 0 0,-1 1 0 0 0,0 0 0 0 0,-1 0 0 0 0,7 11-1 0 0,-6-8 3 0 0,-1-1-1 0 0,0 1 1 0 0,-1 0 0 0 0,-1 1-1 0 0,0 0 1 0 0,-1-1-1 0 0,0 2 1 0 0,-1-1-1 0 0,3 27 1 0 0,-1 13-8 0 0,-4 67 0 0 0,-2-68 70 0 0,1-35-64 0 0,0 0-1 0 0,-1 0 1 0 0,-1 0 0 0 0,-1 0-1 0 0,0 0 1 0 0,-1-1 0 0 0,-1 1-1 0 0,-7 15 1 0 0,10-29-11 0 0,-5 11-17 0 0,0 1 1 0 0,0-1-1 0 0,-5 20 0 0 0,5-17 27 0 0,0-1 0 0 0,-1 0 0 0 0,-1 0 0 0 0,-1-1 0 0 0,0-1 0 0 0,-1 1 0 0 0,0-2 0 0 0,-27 25 0 0 0,20-19-9 0 0,10-11 1 0 0,-1 0-1 0 0,0-1 1 0 0,-1 0 0 0 0,0-1 0 0 0,0 0-1 0 0,0 0 1 0 0,-21 7 0 0 0,-81 22 16 0 0,111-35-18 0 0,-9 2 0 0 0,0 0 0 0 0,0-1 0 0 0,-1-1 0 0 0,1 1 0 0 0,0-2 0 0 0,0 1 0 0 0,-1-2 0 0 0,1 1 0 0 0,0-1 0 0 0,0-1 0 0 0,0 0 0 0 0,-12-5 0 0 0,10 3 0 0 0,-1-1 0 0 0,1 0 0 0 0,0-1 0 0 0,1 0 0 0 0,0-1 0 0 0,0 0 0 0 0,0-1 0 0 0,-14-15 0 0 0,-5-10 0 0 0,21 26 0 0 0,1 0 0 0 0,0-1-1 0 0,1 0 1 0 0,0 0 0 0 0,1 0-1 0 0,0-1 1 0 0,0 0 0 0 0,1 0-1 0 0,0-1 1 0 0,1 1 0 0 0,0-1-1 0 0,-4-16 1 0 0,-5-29-35 0 0,4 19-22 0 0,-6-50 1 0 0,14 76 44 0 0,0 0-1 0 0,1-1 1 0 0,0 1 0 0 0,1 0 0 0 0,0 0-1 0 0,0 0 1 0 0,2 0 0 0 0,-1 0 0 0 0,6-12-1 0 0,3-5 29 0 0,1 0 0 0 0,1 1 0 0 0,2 1 0 0 0,0 0 0 0 0,2 1 0 0 0,24-28 0 0 0,5 0 64 0 0,-34 37-74 0 0,2 0 1 0 0,-1 2-1 0 0,2-1 0 0 0,0 2 0 0 0,17-13 1 0 0,155-84 38 0 0,-177 106-45 0 0,-1 0 0 0 0,1 1 0 0 0,-1 0 0 0 0,12-1 0 0 0,23-8 0 0 0,-15 2 0 0 0,1 2 0 0 0,0 0 0 0 0,0 3 0 0 0,0 0 0 0 0,1 2 0 0 0,40 1 0 0 0,-51 2 0 0 0,83 4 0 0 0,-94-4 0 0 0,-1 2 0 0 0,0-1 0 0 0,1 1 0 0 0,-1 1 0 0 0,0-1 0 0 0,0 2 0 0 0,0-1 0 0 0,0 1 0 0 0,11 7 0 0 0,12 11 0 0 0,-17-13 0 0 0,-1 0 0 0 0,22 21 0 0 0,-12-13 0 0 0,-19-14 0 0 0,-1-1 0 0 0,1 0 0 0 0,-1 1 0 0 0,1 0 0 0 0,-1 0 0 0 0,0 0 0 0 0,4 5 0 0 0,6 13 0 0 0,20 26 0 0 0,-28-42 0 0 0,1 0 0 0 0,-1 1 0 0 0,1 0 0 0 0,-2 0 0 0 0,1 0 0 0 0,-1 1 0 0 0,0-1 0 0 0,0 1 0 0 0,0 0 0 0 0,-1 0 0 0 0,0 0 0 0 0,3 13 0 0 0,5 25 0 0 0,2 10 0 0 0,-8 4 0 0 0,3 77 0 0 0,-7-125 0 0 0,-1 1 0 0 0,0-1 0 0 0,-1 0 0 0 0,0 1 0 0 0,-1-1 0 0 0,0 0 0 0 0,0 0 0 0 0,-2 0 0 0 0,1 0 0 0 0,-1 0 0 0 0,-1-1 0 0 0,0 0 0 0 0,0 0 0 0 0,-13 17 0 0 0,-9 9 0 0 0,24-31 0 0 0,0 0 0 0 0,-1 0 0 0 0,0 0 0 0 0,0 0 0 0 0,0-1 0 0 0,0 0 0 0 0,-1 0 0 0 0,-8 6 0 0 0,1-3 0 0 0,0-2 0 0 0,0 1 0 0 0,0-2 0 0 0,-1 1 0 0 0,1-2 0 0 0,-1 0 0 0 0,-14 2 0 0 0,19-4 0 0 0,1 0 0 0 0,-1 0 0 0 0,0-1 0 0 0,0 0 0 0 0,1-1 0 0 0,-1 0 0 0 0,0 0 0 0 0,1 0 0 0 0,-1-1 0 0 0,1 0 0 0 0,0-1 0 0 0,-1 0 0 0 0,-10-6 0 0 0,-13-10 0 0 0,18 12 0 0 0,1-1 0 0 0,0 0 0 0 0,0-1 0 0 0,1 0 0 0 0,-15-16 0 0 0,-37-41 0 0 0,37 41 0 0 0,-27-36 0 0 0,45 51 0 0 0,1-1 0 0 0,0 0 0 0 0,1 0 0 0 0,0 0 0 0 0,1-1 0 0 0,0 0 0 0 0,-3-15 0 0 0,6 21 0 0 0,-12-47 0 0 0,-10-83 0 0 0,22 118 0 0 0,1 1 0 0 0,1-1 0 0 0,0 0 0 0 0,2 0 0 0 0,0 0 0 0 0,1 1 0 0 0,0-1 0 0 0,13-33 0 0 0,-4 19 0 0 0,3 0 0 0 0,0 1 0 0 0,33-48 0 0 0,32-42 0 0 0,-75 112 0 0 0,1 1 0 0 0,0-1 0 0 0,0 1 0 0 0,0 0 0 0 0,1 0 0 0 0,0 1 0 0 0,1 0 0 0 0,0 0 0 0 0,0 1 0 0 0,0 0 0 0 0,14-7 0 0 0,22-15 0 0 0,-37 23 0 0 0,0 0 0 0 0,0 1 0 0 0,0 0 0 0 0,1 0 0 0 0,-1 1 0 0 0,17-5 0 0 0,25-11 0 0 0,-41 15 0 0 0,1 0 0 0 0,0 1 0 0 0,0 0 0 0 0,13-2 0 0 0,16-2 0 0 0,1 1 0 0 0,0 3 0 0 0,0 1 0 0 0,0 2 0 0 0,1 1 0 0 0,64 12 0 0 0,-89-9 0 0 0,-1 0 0 0 0,0 1 0 0 0,0 1 0 0 0,17 10 0 0 0,-5-3 0 0 0,-14-5 0 0 0,1 1 0 0 0,-1 1 0 0 0,-1 0 0 0 0,1 0 0 0 0,-2 1 0 0 0,0 1 0 0 0,0 0 0 0 0,10 16 0 0 0,-18-25 0 0 0,7 8 0 0 0,0 1 0 0 0,-1 1 0 0 0,0 0 0 0 0,-1 0 0 0 0,8 23 0 0 0,1 4 0 0 0,-12-32 0 0 0,-1 0 0 0 0,0 0 0 0 0,0 0 0 0 0,-1 0 0 0 0,0 0 0 0 0,-1 0 0 0 0,2 15 0 0 0,4 117 0 0 0,-3-90 0 0 0,-2 1 0 0 0,-5 61 0 0 0,0-70 0 0 0,-3-1 0 0 0,-1 0 0 0 0,-2-1 0 0 0,-25 69 0 0 0,30-100 0 0 0,0-1 0 0 0,0 0 0 0 0,-1 0 0 0 0,0 0 0 0 0,0-1 0 0 0,0 1 0 0 0,-13 11 0 0 0,18-19 0 0 0,-10 18 0 0 0,9-16 0 0 0,0 1 0 0 0,-1-1 0 0 0,1 0 0 0 0,0 1 0 0 0,-1-1 0 0 0,1 0 0 0 0,-1 0 0 0 0,0 0 0 0 0,1 0 0 0 0,-1 0 0 0 0,0 0 0 0 0,-3 2 0 0 0,-6 3 0 0 0,0-1 0 0 0,-1 0 0 0 0,1-1 0 0 0,-24 7 0 0 0,31-11 0 0 0,0 0 0 0 0,0 0 0 0 0,0 0 0 0 0,0 0 0 0 0,-1-1 0 0 0,1 1 0 0 0,0-1 0 0 0,0 0 0 0 0,0-1 0 0 0,-1 1 0 0 0,1-1 0 0 0,0 0 0 0 0,0 0 0 0 0,0 0 0 0 0,0 0 0 0 0,0-1 0 0 0,0 0 0 0 0,0 1 0 0 0,0-2 0 0 0,-5-3 0 0 0,-91-78 0 0 0,-101-144 0 0 0,173 188 0 0 0,-40-81 0 0 0,58 100 0 0 0,-4-11 0 0 0,1 1 0 0 0,-12-48 0 0 0,12 35 0 0 0,8 20 0 0 0,0 0 0 0 0,2 0 0 0 0,1-1 0 0 0,1 1 0 0 0,3-38 0 0 0,-1 7 0 0 0,-1 41 0 0 0,-1 5 0 0 0,1 1 0 0 0,0 0 0 0 0,1 0 0 0 0,0-1 0 0 0,0 1 0 0 0,1 0 0 0 0,0 0 0 0 0,0 0 0 0 0,4-9 0 0 0,15-25 0 0 0,51-77 0 0 0,-62 105 0 0 0,1 0 0 0 0,1 0 0 0 0,0 1 0 0 0,0 1 0 0 0,2 0 0 0 0,-1 1 0 0 0,2 0 0 0 0,26-14 0 0 0,-13 11 0 0 0,0 1 0 0 0,1 2 0 0 0,0 1 0 0 0,1 1 0 0 0,0 2 0 0 0,1 0 0 0 0,0 3 0 0 0,-1 0 0 0 0,48 1 0 0 0,-68 3 0 0 0,12 0 0 0 0,-1 0 0 0 0,0 1 0 0 0,0 1 0 0 0,0 1 0 0 0,0 0 0 0 0,32 11 0 0 0,-35-7 0 0 0,12 2 0 0 0,0 2 0 0 0,-1 1 0 0 0,0 2 0 0 0,-1 0 0 0 0,51 36 0 0 0,-12 1 0 0 0,-46-36 0 0 0,-1 1 0 0 0,19 18 0 0 0,-8-2 0 0 0,32 43 0 0 0,-54-62 0 0 0,1 0 0 0 0,-2 1 0 0 0,0 0 0 0 0,-1 1 0 0 0,0 0 0 0 0,7 23 0 0 0,6 7 0 0 0,-17-39 0 0 0,1 0 0 0 0,-1 0 0 0 0,0 1 0 0 0,-1-1 0 0 0,1 1 0 0 0,-1 0 0 0 0,1 9 0 0 0,12 76 0 0 0,-8-54 0 0 0,-1 1 0 0 0,0 48 0 0 0,-5-57 0 0 0,-2 0 0 0 0,-6 39 0 0 0,5-59 0 0 0,-1 0 0 0 0,0 0 0 0 0,0 0 0 0 0,-1 0 0 0 0,0 0 0 0 0,-1-1 0 0 0,0 0 0 0 0,-1 0 0 0 0,-11 15 0 0 0,12-19 0 0 0,1-1 0 0 0,-1 0 0 0 0,1 0 0 0 0,-1 0 0 0 0,0-1 0 0 0,-1 0 0 0 0,1 0 0 0 0,0 0 0 0 0,-1-1 0 0 0,0 1 0 0 0,0-1 0 0 0,0-1 0 0 0,-7 2 0 0 0,-4 0 0 0 0,0-1 0 0 0,-30 0 0 0 0,34-2 0 0 0,0-1 0 0 0,0 0 0 0 0,0-2 0 0 0,1 1 0 0 0,-1-1 0 0 0,1-1 0 0 0,-1 0 0 0 0,1-1 0 0 0,1 0 0 0 0,-17-10 0 0 0,-3-5 0 0 0,1-2 0 0 0,-34-31 0 0 0,22 17 0 0 0,19 16 0 0 0,1-1 0 0 0,1-1 0 0 0,0-1 0 0 0,2 0 0 0 0,1-2 0 0 0,1 0 0 0 0,-19-38 0 0 0,25 43 0 0 0,5 10 0 0 0,1 1 0 0 0,0 0 0 0 0,1-1 0 0 0,-1 0 0 0 0,2 0 0 0 0,0 0 0 0 0,0-1 0 0 0,1 1 0 0 0,-2-21 0 0 0,-1-57 0 0 0,2 57 0 0 0,1 1 0 0 0,4-44 0 0 0,1 63 0 0 0,0-1 0 0 0,1 1 0 0 0,1 0 0 0 0,-1 0 0 0 0,2 1 0 0 0,-1-1 0 0 0,1 1 0 0 0,1 0 0 0 0,0 1 0 0 0,8-10 0 0 0,20-29 0 0 0,-28 41 0 0 0,-1 0 0 0 0,2 0 0 0 0,-1 1 0 0 0,1 0 0 0 0,0 1 0 0 0,0-1 0 0 0,12-4 0 0 0,6-6 0 0 0,-22 13 0 0 0,1 0 0 0 0,0 0 0 0 0,0 1 0 0 0,0 0 0 0 0,0 0 0 0 0,8-2 0 0 0,12-5 0 0 0,0 1 0 0 0,1 0 0 0 0,0 2 0 0 0,0 0 0 0 0,0 2 0 0 0,1 1 0 0 0,0 1 0 0 0,-1 1 0 0 0,1 2 0 0 0,0 0 0 0 0,-1 2 0 0 0,1 1 0 0 0,40 11 0 0 0,-52-9 0 0 0,-1 0 0 0 0,1 1 0 0 0,-1 0 0 0 0,0 1 0 0 0,15 12 0 0 0,23 13 0 0 0,-36-24 0 0 0,0 0 0 0 0,-1 2 0 0 0,0-1 0 0 0,0 2 0 0 0,18 19 0 0 0,10 23 0 0 0,-12-12 0 0 0,-22-31 0 0 0,4 4 0 0 0,-1 0 0 0 0,0 0 0 0 0,14 28 0 0 0,-16-19 0 0 0,-1 1 0 0 0,-1 0 0 0 0,-1 0 0 0 0,-1 1 0 0 0,-2 0 0 0 0,0 0 0 0 0,0 33 0 0 0,-3 5 0 0 0,0-31 0 0 0,-1 1 0 0 0,-1 0 0 0 0,-2-1 0 0 0,-7 38 0 0 0,5-50 0 0 0,0-1 0 0 0,-2 0 0 0 0,0 0 0 0 0,-1 0 0 0 0,0-1 0 0 0,-2-1 0 0 0,-1 1 0 0 0,0-1 0 0 0,-1-1 0 0 0,-19 22 0 0 0,28-37 0 0 0,0 1 0 0 0,0-1 0 0 0,0 0 0 0 0,0 0 0 0 0,0 0 0 0 0,-1 0 0 0 0,1-1 0 0 0,0 1 0 0 0,-1-1 0 0 0,1 0 0 0 0,-1 0 0 0 0,-3 1 0 0 0,-11 3 0 0 0,12-3 0 0 0,-1 1 0 0 0,1-1 0 0 0,-1-1 0 0 0,0 1 0 0 0,0-1 0 0 0,0 0 0 0 0,0 0 0 0 0,0-1 0 0 0,0 0 0 0 0,0-1 0 0 0,-11-1 0 0 0,12 0 0 0 0,-1-1 0 0 0,0 0 0 0 0,1-1 0 0 0,-1 1 0 0 0,1-1 0 0 0,0 0 0 0 0,0-1 0 0 0,1 0 0 0 0,-1 0 0 0 0,1 0 0 0 0,-6-8 0 0 0,-10-9 0 0 0,-11-12 0 0 0,-41-57 0 0 0,61 74 0 0 0,-64-107 0 0 0,68 108 0 0 0,1 0 0 0 0,0-1 0 0 0,1 0 0 0 0,1 0 0 0 0,-6-35 0 0 0,8 35 0 0 0,-2-20 0 0 0,-1-50 0 0 0,6 76 0 0 0,1 0 0 0 0,0 0 0 0 0,0 1 0 0 0,1-1 0 0 0,0 0 0 0 0,1 1 0 0 0,0-1 0 0 0,1 1 0 0 0,6-12 0 0 0,2 1 0 0 0,0 1 0 0 0,2 0 0 0 0,0 1 0 0 0,1 1 0 0 0,26-25 0 0 0,-24 30 0 0 0,-13 10 0 0 0,-1 0 0 0 0,1 1 0 0 0,0-1 0 0 0,0 1 0 0 0,0 0 0 0 0,0 0 0 0 0,0 0 0 0 0,0 0 0 0 0,0 1 0 0 0,1 0 0 0 0,7-2 0 0 0,32-10 0 0 0,7-1 0 0 0,-28 11 0 0 0,0 2 0 0 0,0 0 0 0 0,0 2 0 0 0,0 0 0 0 0,0 2 0 0 0,0 0 0 0 0,0 2 0 0 0,-1 0 0 0 0,0 2 0 0 0,0 0 0 0 0,-1 1 0 0 0,1 2 0 0 0,33 20 0 0 0,-27-12 0 0 0,89 64 0 0 0,-103-71 0 0 0,-1 1 0 0 0,-1 0 0 0 0,0 0 0 0 0,-1 1 0 0 0,-1 1 0 0 0,13 19 0 0 0,7 8 0 0 0,-25-35 0 0 0,0-1 0 0 0,-1 1 0 0 0,1 0 0 0 0,-1 0 0 0 0,-1 1 0 0 0,1-1 0 0 0,-1 1 0 0 0,3 9 0 0 0,-3-9 0 0 0,-1 0 0 0 0,2 0 0 0 0,-1 0 0 0 0,1-1 0 0 0,4 7 0 0 0,-5-8 0 0 0,0-1 0 0 0,0 1 0 0 0,0 0 0 0 0,-1 0 0 0 0,0 0 0 0 0,0 0 0 0 0,0 0 0 0 0,-1 0 0 0 0,2 8 0 0 0,9 67 0 0 0,-5-39 0 0 0,2 76 0 0 0,-8-77 0 0 0,0-9 0 0 0,-2 0 0 0 0,0 0 0 0 0,-9 44 0 0 0,7-70 0 0 0,0 1 0 0 0,-1-1 0 0 0,0 0 0 0 0,0 0 0 0 0,0 0 0 0 0,0-1 0 0 0,-8 7 0 0 0,9-9 0 0 0,-1 0 0 0 0,1 1 0 0 0,-1-1 0 0 0,1-1 0 0 0,-1 1 0 0 0,0-1 0 0 0,0 1 0 0 0,0-1 0 0 0,0 0 0 0 0,0 0 0 0 0,0-1 0 0 0,0 1 0 0 0,0-1 0 0 0,0 0 0 0 0,0 0 0 0 0,0 0 0 0 0,0-1 0 0 0,0 1 0 0 0,0-1 0 0 0,0 0 0 0 0,0 0 0 0 0,1-1 0 0 0,-1 1 0 0 0,0-1 0 0 0,1 0 0 0 0,-1 0 0 0 0,1 0 0 0 0,-1 0 0 0 0,1 0 0 0 0,-4-5 0 0 0,-9-6 0 0 0,1-2 0 0 0,1 1 0 0 0,0-2 0 0 0,-17-25 0 0 0,24 31 0 0 0,-9-13 0 0 0,2 0 0 0 0,1-1 0 0 0,1 0 0 0 0,0-1 0 0 0,2 0 0 0 0,1-1 0 0 0,-5-27 0 0 0,4 9 0 0 0,3-1 0 0 0,1 0 0 0 0,1-68 0 0 0,4 100 0 0 0,1 0 0 0 0,1 0 0 0 0,1 0 0 0 0,0 1 0 0 0,0-1 0 0 0,1 1 0 0 0,1-1 0 0 0,0 1 0 0 0,0 0 0 0 0,1 1 0 0 0,1-1 0 0 0,8-13 0 0 0,-13 24 0 0 0,2-2 0 0 0,1 0 0 0 0,-1-1 0 0 0,0 0 0 0 0,-1 0 0 0 0,1 0 0 0 0,-1 0 0 0 0,0 0 0 0 0,0 0 0 0 0,0-1 0 0 0,2-6 0 0 0,8-7 0 0 0,-2 6 0 0 0,-6 6 0 0 0,1 1 0 0 0,-1-1 0 0 0,1 1 0 0 0,-1 0 0 0 0,1 0 0 0 0,1 1 0 0 0,-1-1 0 0 0,1 1 0 0 0,0 1 0 0 0,0-1 0 0 0,0 1 0 0 0,9-4 0 0 0,12-2 0 0 0,-21 6 0 0 0,1 0 0 0 0,-1 1 0 0 0,1 0 0 0 0,-1 0 0 0 0,1 1 0 0 0,0-1 0 0 0,11 1 0 0 0,9 0 0 0 0,-17 0 0 0 0,0 0 0 0 0,0 1 0 0 0,0 0 0 0 0,0 1 0 0 0,0 0 0 0 0,0 1 0 0 0,0 0 0 0 0,-1 0 0 0 0,1 1 0 0 0,-1 0 0 0 0,1 1 0 0 0,9 5 0 0 0,3 5 0 0 0,0 1 0 0 0,-2 0 0 0 0,1 2 0 0 0,-2 0 0 0 0,-1 2 0 0 0,0 0 0 0 0,-1 0 0 0 0,23 37 0 0 0,-32-42 0 0 0,0-2 0 0 0,0 0 0 0 0,-1 1 0 0 0,-1 0 0 0 0,0 0 0 0 0,7 26 0 0 0,-8-20 0 0 0,1-1 0 0 0,11 25 0 0 0,-10-28 0 0 0,-1 1 0 0 0,-1-1 0 0 0,7 32 0 0 0,19 95 0 0 0,-19-100 0 0 0,-2 1 0 0 0,-2 1 0 0 0,3 66 0 0 0,-2 108 0 0 0,-18-166 0 0 0,9-51 0 0 0,0-1 0 0 0,0 1 0 0 0,0 0 0 0 0,-1 0 0 0 0,1 0 0 0 0,0-1 0 0 0,0 1 0 0 0,-1 0 0 0 0,1-1 0 0 0,-1 1 0 0 0,1 0 0 0 0,0-1 0 0 0,-1 1 0 0 0,1 0 0 0 0,-1-1 0 0 0,1 1 0 0 0,-1-1 0 0 0,0 1 0 0 0,1-1 0 0 0,-1 1 0 0 0,0-1 0 0 0,-1 1 0 0 0,-6 6 0 0 0,7-6 0 0 0,0-1 0 0 0,1 1 0 0 0,-1-1 0 0 0,1 0 0 0 0,-1 1 0 0 0,0-1 0 0 0,1 0 0 0 0,-1 1 0 0 0,0-1 0 0 0,1 0 0 0 0,-1 0 0 0 0,0 0 0 0 0,0 0 0 0 0,1 0 0 0 0,-1 0 0 0 0,0 0 0 0 0,1 0 0 0 0,-1 0 0 0 0,0 0 0 0 0,0 0 0 0 0,1 0 0 0 0,-1 0 0 0 0,0 0 0 0 0,1-1 0 0 0,-1 1 0 0 0,0 0 0 0 0,1-1 0 0 0,-1 1 0 0 0,0 0 0 0 0,1-1 0 0 0,-1 1 0 0 0,1-1 0 0 0,-1 1 0 0 0,1-1 0 0 0,-1 1 0 0 0,1-1 0 0 0,-1 1 0 0 0,1-1 0 0 0,-1 0 0 0 0,1 0 0 0 0,0 1 0 0 0,-6-6 0 0 0,0-1 0 0 0,1 1 0 0 0,-1-1 0 0 0,2 0 0 0 0,-1 0 0 0 0,1-1 0 0 0,0 1 0 0 0,1-1 0 0 0,0 0 0 0 0,-3-10 0 0 0,-19-38 0 0 0,17 41 0 0 0,1 0 0 0 0,0-1 0 0 0,1 0 0 0 0,-5-24 0 0 0,-14-37 0 0 0,11 39 0 0 0,2-1 0 0 0,1-1 0 0 0,-8-64 0 0 0,5 45 0 0 0,10 45 0 0 0,0-1 0 0 0,1 1 0 0 0,0 0 0 0 0,0-24 0 0 0,2 3 0 0 0,0 3 0 0 0,2 0 0 0 0,5-41 0 0 0,-5 66 0 0 0,0 0 0 0 0,1 1 0 0 0,0-1 0 0 0,0 0 0 0 0,1 0 0 0 0,5-8 0 0 0,-7 13 0 0 0,0-1 0 0 0,1 1 0 0 0,0 0 0 0 0,-1 0 0 0 0,1 0 0 0 0,0 0 0 0 0,0 0 0 0 0,0 1 0 0 0,0-1 0 0 0,0 1 0 0 0,1-1 0 0 0,-1 1 0 0 0,0 0 0 0 0,1 0 0 0 0,-1 0 0 0 0,6-2 0 0 0,-6 3 0 0 0,-1 0 0 0 0,1-1 0 0 0,0 1 0 0 0,0-1 0 0 0,-1 0 0 0 0,1 1 0 0 0,0-1 0 0 0,-1 0 0 0 0,1 0 0 0 0,0 0 0 0 0,-1 0 0 0 0,3-2 0 0 0,-3 2 0 0 0,0 0 0 0 0,0 0 0 0 0,0 0 0 0 0,0 1 0 0 0,0-1 0 0 0,0 0 0 0 0,0 1 0 0 0,1-1 0 0 0,-1 1 0 0 0,0-1 0 0 0,0 1 0 0 0,1 0 0 0 0,-1-1 0 0 0,0 1 0 0 0,1 0 0 0 0,-1 0 0 0 0,2 0 0 0 0,9 0 0 0 0,1 0 0 0 0,-1 0 0 0 0,1 2 0 0 0,0-1 0 0 0,-1 2 0 0 0,0 0 0 0 0,0 0 0 0 0,0 1 0 0 0,0 0 0 0 0,0 1 0 0 0,15 9 0 0 0,-12-5 0 0 0,-1 0 0 0 0,0 1 0 0 0,0 1 0 0 0,-1 0 0 0 0,-1 1 0 0 0,1 0 0 0 0,-2 1 0 0 0,13 18 0 0 0,0-6 0 0 0,8 10 0 0 0,-20-14 0 0 0,2 2 0 0 0,27 37 0 0 0,-10-28 0 0 0,-16 3 0 0 0,0-8 0 0 0,-4-11 0 0 0,-2 1 0 0 0,0 0 0 0 0,-1 0 0 0 0,9 26 0 0 0,2 3 0 0 0,-16-40 0 0 0,0 0 0 0 0,0 0 0 0 0,-1 0 0 0 0,0 0 0 0 0,0 0 0 0 0,1 10 0 0 0,-1-9 0 0 0,0 0 0 0 0,0 0 0 0 0,0 0 0 0 0,1-1 0 0 0,0 1 0 0 0,5 7 0 0 0,9 25 0 0 0,-5-9 0 0 0,-10-25 0 0 0,1 0 0 0 0,-1 1 0 0 0,0-1 0 0 0,-1 1 0 0 0,1-1 0 0 0,-1 1 0 0 0,0 0 0 0 0,0 9 0 0 0,-1 91 0 0 0,0-104 0 0 0,0-1 0 0 0,0 0 0 0 0,-1 0 0 0 0,1 0 0 0 0,0 0 0 0 0,0 0 0 0 0,-1 0 0 0 0,1 0 0 0 0,-1 0 0 0 0,1 0 0 0 0,-1 0 0 0 0,1 0 0 0 0,-1 0 0 0 0,0 0 0 0 0,1 0 0 0 0,-1 0 0 0 0,0 0 0 0 0,0-1 0 0 0,0 1 0 0 0,0 0 0 0 0,1-1 0 0 0,-1 1 0 0 0,-2 0 0 0 0,-31 9 0 0 0,23-9 0 0 0,1-1 0 0 0,0 0 0 0 0,0 0 0 0 0,-1-1 0 0 0,-13-3 0 0 0,16 1 0 0 0,1-1 0 0 0,-1 0 0 0 0,1-1 0 0 0,0 1 0 0 0,0-2 0 0 0,0 1 0 0 0,1 0 0 0 0,-1-1 0 0 0,1-1 0 0 0,1 1 0 0 0,-1-1 0 0 0,-5-8 0 0 0,-25-27 0 0 0,32 38 0 0 0,1 0 0 0 0,-1 0 0 0 0,1 0 0 0 0,0-1 0 0 0,0 1 0 0 0,0-1 0 0 0,1 0 0 0 0,-4-8 0 0 0,-5-12 0 0 0,-21-29 0 0 0,-41-83 0 0 0,67 121 0 0 0,0 0 0 0 0,0 0 0 0 0,2 0 0 0 0,0-1 0 0 0,1 1 0 0 0,1-1 0 0 0,-1-21 0 0 0,1-8 0 0 0,0 34 0 0 0,1-1 0 0 0,1 1 0 0 0,0-1 0 0 0,0 1 0 0 0,1-1 0 0 0,1 1 0 0 0,0-1 0 0 0,8-21 0 0 0,-6 21 0 0 0,-2 6 0 0 0,0 1 0 0 0,1-1 0 0 0,0 0 0 0 0,0 1 0 0 0,0 0 0 0 0,1-1 0 0 0,5-6 0 0 0,55-21 0 0 0,-61 33 0 0 0,-1-1 0 0 0,1 1 0 0 0,0 0 0 0 0,0 0 0 0 0,-1 0 0 0 0,1 0 0 0 0,0 1 0 0 0,0-1 0 0 0,0 1 0 0 0,0 0 0 0 0,0-1 0 0 0,0 1 0 0 0,0 0 0 0 0,0 1 0 0 0,0-1 0 0 0,5 2 0 0 0,48 15 0 0 0,-37-10 0 0 0,-10-3 0 0 0,0 0 0 0 0,0 1 0 0 0,0-1 0 0 0,-1 2 0 0 0,0-1 0 0 0,1 1 0 0 0,8 9 0 0 0,50 54 0 0 0,-42-41 0 0 0,11 10 0 0 0,54 77 0 0 0,-80-101 0 0 0,-6-9 0 0 0,0 0 0 0 0,0 0 0 0 0,-1 0 0 0 0,0 0 0 0 0,0 1 0 0 0,0-1 0 0 0,-1 1 0 0 0,3 8 0 0 0,-4-9 0 0 0,1 1 0 0 0,0-1 0 0 0,0 0 0 0 0,0-1 0 0 0,1 1 0 0 0,0 0 0 0 0,-1-1 0 0 0,6 7 0 0 0,-5-8 0 0 0,0 1 0 0 0,0-1 0 0 0,-1 1 0 0 0,0 0 0 0 0,0 0 0 0 0,0 0 0 0 0,0 0 0 0 0,0 0 0 0 0,-1 0 0 0 0,0 1 0 0 0,1 6 0 0 0,4 25 0 0 0,13 43 0 0 0,-11-53 0 0 0,-2-1 0 0 0,-1 1 0 0 0,-1 0 0 0 0,1 32 0 0 0,-4-13 0 0 0,0-30 0 0 0,0 0 0 0 0,-1 1 0 0 0,0-1 0 0 0,-1 0 0 0 0,-1 1 0 0 0,0-1 0 0 0,-1 0 0 0 0,-7 19 0 0 0,7-29 0 0 0,1 0 0 0 0,-1-1 0 0 0,0 1 0 0 0,-1-1 0 0 0,1 0 0 0 0,-1 0 0 0 0,1 0 0 0 0,-1-1 0 0 0,-1 1 0 0 0,1-1 0 0 0,0 0 0 0 0,-1 0 0 0 0,1 0 0 0 0,-1-1 0 0 0,0 0 0 0 0,0 0 0 0 0,0 0 0 0 0,0 0 0 0 0,0-1 0 0 0,0 0 0 0 0,-1 0 0 0 0,1 0 0 0 0,0-1 0 0 0,0 1 0 0 0,-1-1 0 0 0,1-1 0 0 0,0 1 0 0 0,-1-1 0 0 0,1 0 0 0 0,0 0 0 0 0,0 0 0 0 0,0-1 0 0 0,0 0 0 0 0,0 0 0 0 0,0 0 0 0 0,0 0 0 0 0,0-1 0 0 0,1 0 0 0 0,0 0 0 0 0,-1 0 0 0 0,-5-6 0 0 0,-8-9 0 0 0,0-1 0 0 0,1 0 0 0 0,-22-34 0 0 0,31 42 0 0 0,2 0 0 0 0,-1 0 0 0 0,1-1 0 0 0,1 1 0 0 0,0-1 0 0 0,1-1 0 0 0,0 1 0 0 0,-2-20 0 0 0,-22-99 0 0 0,26 116 0 0 0,-3-12 0 0 0,2 0 0 0 0,0-49 0 0 0,4 66 0 0 0,0 1 0 0 0,0-1 0 0 0,1 1 0 0 0,0-1 0 0 0,1 1 0 0 0,0 0 0 0 0,0 0 0 0 0,1 0 0 0 0,1 0 0 0 0,-1 1 0 0 0,12-16 0 0 0,11-27 0 0 0,-25 48 0 0 0,1 0 0 0 0,-1 0 0 0 0,1 0 0 0 0,0 0 0 0 0,0 0 0 0 0,0 1 0 0 0,0 0 0 0 0,1-1 0 0 0,-1 1 0 0 0,1 0 0 0 0,-1 1 0 0 0,1-1 0 0 0,0 0 0 0 0,-1 1 0 0 0,1 0 0 0 0,0 0 0 0 0,0 0 0 0 0,0 1 0 0 0,0-1 0 0 0,8 1 0 0 0,12-1 0 0 0,1 1 0 0 0,28 3 0 0 0,-42-2 0 0 0,-6 0 0 0 0,0 0 0 0 0,0 0 0 0 0,-1 0 0 0 0,1 0 0 0 0,0 1 0 0 0,0 0 0 0 0,-1 0 0 0 0,1 0 0 0 0,-1 0 0 0 0,1 1 0 0 0,-1 0 0 0 0,0 0 0 0 0,0 0 0 0 0,0 0 0 0 0,-1 1 0 0 0,5 4 0 0 0,13 12 0 0 0,6-3 0 0 0,-10 8 0 0 0,7-6 0 0 0,31 57 0 0 0,-42-58 0 0 0,7 15 0 0 0,20 56 0 0 0,-10-4 0 0 0,2 42 0 0 0,-32-120 0 0 0,1-1 0 0 0,-1 0 0 0 0,0 1 0 0 0,0-1 0 0 0,-1 1 0 0 0,0-1 0 0 0,-3 10 0 0 0,-3 37 0 0 0,8-39 0 0 0,-2 0 0 0 0,0 0 0 0 0,-1 0 0 0 0,-5 21 0 0 0,7-32 0 0 0,-1-1 0 0 0,1 1 0 0 0,-1 0 0 0 0,0-1 0 0 0,0 1 0 0 0,-1-1 0 0 0,1 1 0 0 0,0-1 0 0 0,-1 1 0 0 0,0-1 0 0 0,1 0 0 0 0,-1 0 0 0 0,0 0 0 0 0,0 0 0 0 0,0 0 0 0 0,0 0 0 0 0,-1 0 0 0 0,1-1 0 0 0,0 1 0 0 0,-1-1 0 0 0,1 0 0 0 0,-1 1 0 0 0,1-1 0 0 0,-1 0 0 0 0,0-1 0 0 0,1 1 0 0 0,-1 0 0 0 0,0-1 0 0 0,-4 1 0 0 0,5-2 0 0 0,0 1 0 0 0,0-1 0 0 0,0 1 0 0 0,0-1 0 0 0,1 0 0 0 0,-1 0 0 0 0,0 0 0 0 0,1 0 0 0 0,-1 0 0 0 0,0 0 0 0 0,1 0 0 0 0,-1 0 0 0 0,1-1 0 0 0,0 1 0 0 0,-1-1 0 0 0,1 1 0 0 0,0-1 0 0 0,0 1 0 0 0,0-1 0 0 0,0 0 0 0 0,0 1 0 0 0,0-1 0 0 0,0-2 0 0 0,-7-9 0 0 0,-4-1 0 0 0,7 8 0 0 0,0 0 0 0 0,0 0 0 0 0,1-1 0 0 0,0 1 0 0 0,-5-12 0 0 0,-4-14 0 0 0,0 0 0 0 0,2-1 0 0 0,2-1 0 0 0,1 0 0 0 0,1 0 0 0 0,2-1 0 0 0,2 0 0 0 0,1 1 0 0 0,4-54 0 0 0,12 10 0 0 0,-12 72 0 0 0,0 0 0 0 0,1 0 0 0 0,0 0 0 0 0,0 1 0 0 0,0-1 0 0 0,1 1 0 0 0,-1 0 0 0 0,1 0 0 0 0,1 0 0 0 0,-1 0 0 0 0,1 1 0 0 0,6-5 0 0 0,-6 4 0 0 0,-2 3 0 0 0,0 0 0 0 0,1 1 0 0 0,-1-1 0 0 0,1 1 0 0 0,-1 0 0 0 0,1 0 0 0 0,-1 0 0 0 0,1 1 0 0 0,0-1 0 0 0,-1 1 0 0 0,1 0 0 0 0,0 0 0 0 0,-1 0 0 0 0,1 1 0 0 0,0-1 0 0 0,-1 1 0 0 0,5 1 0 0 0,1-1 0 0 0,0 1 0 0 0,-1 1 0 0 0,1 0 0 0 0,-1 0 0 0 0,17 9 0 0 0,33 36 0 0 0,-56-47 0 0 0,0 1 0 0 0,-1 0 0 0 0,1 0 0 0 0,0-1 0 0 0,0 1 0 0 0,-1 0 0 0 0,0 1 0 0 0,1-1 0 0 0,-1 0 0 0 0,0 0 0 0 0,0 1 0 0 0,0-1 0 0 0,0 0 0 0 0,0 1 0 0 0,-1-1 0 0 0,1 5 0 0 0,7 19 0 0 0,16 13 0 0 0,-18-31 0 0 0,-1 0 0 0 0,0 1 0 0 0,0-1 0 0 0,-1 1 0 0 0,5 12 0 0 0,0 7 0 0 0,-2 1 0 0 0,0 0 0 0 0,-2 1 0 0 0,-1 0 0 0 0,0 40 0 0 0,0 14 0 0 0,-1-65 0 0 0,-1-1 0 0 0,-1 1 0 0 0,-1-1 0 0 0,0 1 0 0 0,-2-1 0 0 0,0 0 0 0 0,-1 1 0 0 0,-9 32 0 0 0,10-48 0 0 0,1 0 0 0 0,-1 0 0 0 0,0 0 0 0 0,0 0 0 0 0,0 0 0 0 0,0 0 0 0 0,0-1 0 0 0,-1 1 0 0 0,1-1 0 0 0,-1 0 0 0 0,0 1 0 0 0,1-1 0 0 0,-1-1 0 0 0,0 1 0 0 0,0 0 0 0 0,0-1 0 0 0,-6 3 0 0 0,7-3 0 0 0,0-1 0 0 0,0 0 0 0 0,0 1 0 0 0,-1-1 0 0 0,1 0 0 0 0,0 0 0 0 0,0 0 0 0 0,0 0 0 0 0,0 0 0 0 0,0 0 0 0 0,0-1 0 0 0,0 1 0 0 0,0-1 0 0 0,0 0 0 0 0,0 1 0 0 0,0-1 0 0 0,0 0 0 0 0,0 0 0 0 0,0 0 0 0 0,0 0 0 0 0,1-1 0 0 0,-1 1 0 0 0,0 0 0 0 0,1-1 0 0 0,-1 1 0 0 0,-1-4 0 0 0,-16-17 0 0 0,13 14 0 0 0,0 1 0 0 0,0-1 0 0 0,1 1 0 0 0,0-2 0 0 0,0 1 0 0 0,-5-15 0 0 0,-11-22 0 0 0,1-3 0 0 0,12 18 0 0 0,3 14 0 0 0,1-1 0 0 0,0 0 0 0 0,1 0 0 0 0,0-27 0 0 0,2 20 0 0 0,2 0 0 0 0,1-1 0 0 0,5-25 0 0 0,-5 42 0 0 0,0-1 0 0 0,1 1 0 0 0,0-1 0 0 0,1 1 0 0 0,-1 0 0 0 0,2 0 0 0 0,-1 1 0 0 0,1-1 0 0 0,0 1 0 0 0,1 0 0 0 0,0 0 0 0 0,7-6 0 0 0,-4 2 0 0 0,-8 9 0 0 0,1 0 0 0 0,-1 0 0 0 0,1 0 0 0 0,-1 1 0 0 0,1-1 0 0 0,0 0 0 0 0,-1 1 0 0 0,1-1 0 0 0,0 1 0 0 0,0-1 0 0 0,0 1 0 0 0,1 0 0 0 0,-1 0 0 0 0,0 0 0 0 0,0 0 0 0 0,1 0 0 0 0,-1 0 0 0 0,0 1 0 0 0,1-1 0 0 0,3 1 0 0 0,-2-1 0 0 0,1 1 0 0 0,0 1 0 0 0,0-1 0 0 0,-1 1 0 0 0,1-1 0 0 0,0 1 0 0 0,-1 1 0 0 0,1-1 0 0 0,-1 0 0 0 0,0 1 0 0 0,1 0 0 0 0,6 5 0 0 0,-3-3 0 0 0,-6-4 0 0 0,0 1 0 0 0,-1 0 0 0 0,1-1 0 0 0,-1 1 0 0 0,1 0 0 0 0,-1 0 0 0 0,1 0 0 0 0,-1 1 0 0 0,1-1 0 0 0,-1 0 0 0 0,0 0 0 0 0,0 1 0 0 0,1-1 0 0 0,-1 1 0 0 0,0-1 0 0 0,-1 1 0 0 0,3 2 0 0 0,17 30 0 0 0,-15-27 0 0 0,0-1 0 0 0,-1 1 0 0 0,0 0 0 0 0,0 0 0 0 0,3 9 0 0 0,3 12 0 0 0,-2 0 0 0 0,0 0 0 0 0,-2 1 0 0 0,-1-1 0 0 0,-1 1 0 0 0,-2 0 0 0 0,0 31 0 0 0,-3-11 0 0 0,-10 76 0 0 0,8-104 0 0 0,-1 0 0 0 0,-2-1 0 0 0,0 1 0 0 0,-1-1 0 0 0,0 0 0 0 0,-16 27 0 0 0,4-10 0 0 0,16-29 0 0 0,-1 0 0 0 0,0 0 0 0 0,0 0 0 0 0,-1-1 0 0 0,0 0 0 0 0,0 0 0 0 0,-1 0 0 0 0,-6 6 0 0 0,-5 3 0 0 0,6-3 0 0 0,-2-1 0 0 0,1-1 0 0 0,-1 0 0 0 0,-1-1 0 0 0,1-1 0 0 0,-18 10 0 0 0,1-6 0 0 0,20-8 0 0 0,0-1 0 0 0,-1 0 0 0 0,1 0 0 0 0,-22 4 0 0 0,0-4 0 0 0,16-2 0 0 0,1 0 0 0 0,-31-1 0 0 0,42-1 0 0 0,0 0 0 0 0,0-1 0 0 0,-1 0 0 0 0,1 0 0 0 0,0 0 0 0 0,0 0 0 0 0,1 0 0 0 0,-1-1 0 0 0,0 0 0 0 0,0 0 0 0 0,1 0 0 0 0,-1 0 0 0 0,1-1 0 0 0,0 1 0 0 0,-6-6 0 0 0,1 0 0 0 0,4 4 0 0 0,-1-1 0 0 0,1 0 0 0 0,0 1 0 0 0,0-1 0 0 0,0-1 0 0 0,1 1 0 0 0,-1 0 0 0 0,1-1 0 0 0,1 0 0 0 0,-1 0 0 0 0,-2-8 0 0 0,3 1 0 0 0,0 7 0 0 0,1 0 0 0 0,-1 0 0 0 0,1 0 0 0 0,1 0 0 0 0,0-1 0 0 0,-1 1 0 0 0,2 0 0 0 0,-1-1 0 0 0,1 1 0 0 0,0 0 0 0 0,0 0 0 0 0,3-7 0 0 0,1-4 0 0 0,-3 11 0 0 0,-1 0 0 0 0,1 0 0 0 0,0 1 0 0 0,1-1 0 0 0,-1 1 0 0 0,5-6 0 0 0,49-54 0 0 0,-45 49 0 0 0,-7 8 0 0 0,1 0 0 0 0,0 1 0 0 0,1-1 0 0 0,12-11 0 0 0,9 0 0 0 0,-15 6 0 0 0,-10 11 0 0 0,-1 0 0 0 0,0 1 0 0 0,0-1 0 0 0,1 1 0 0 0,-1-1 0 0 0,1 1 0 0 0,-1 0 0 0 0,1 0 0 0 0,0 0 0 0 0,0 0 0 0 0,-1 0 0 0 0,1 0 0 0 0,0 0 0 0 0,0 0 0 0 0,0 1 0 0 0,0-1 0 0 0,3 0 0 0 0,34-11 0 0 0,-33 9 0 0 0,0 1 0 0 0,1 0 0 0 0,0 0 0 0 0,-1 1 0 0 0,1 0 0 0 0,0 0 0 0 0,10 0 0 0 0,-7 1 0 0 0,-7-1 0 0 0,1 1 0 0 0,-1-1 0 0 0,0 1 0 0 0,1 0 0 0 0,-1 0 0 0 0,1 0 0 0 0,-1 0 0 0 0,1 1 0 0 0,-1 0 0 0 0,0-1 0 0 0,0 1 0 0 0,1 0 0 0 0,-1 1 0 0 0,0-1 0 0 0,0 0 0 0 0,0 1 0 0 0,0 0 0 0 0,0 0 0 0 0,0 0 0 0 0,-1 0 0 0 0,1 0 0 0 0,-1 0 0 0 0,1 1 0 0 0,-1-1 0 0 0,0 1 0 0 0,0 0 0 0 0,0 0 0 0 0,0-1 0 0 0,0 1 0 0 0,1 4 0 0 0,4 9 0 0 0,0 1 0 0 0,-1 0 0 0 0,-1 0 0 0 0,0 1 0 0 0,-2-1 0 0 0,0 1 0 0 0,-1 0 0 0 0,0 0 0 0 0,-2 0 0 0 0,-2 29 0 0 0,0-30 0 0 0,-2 0 0 0 0,0-1 0 0 0,-1 1 0 0 0,-7 18 0 0 0,-2 12 0 0 0,13-40 0 0 0,-1 1 0 0 0,0-1 0 0 0,0 0 0 0 0,0 0 0 0 0,-1 0 0 0 0,-4 7 0 0 0,-98 167 0 0 0,101-174 0 0 0,0 0 0 0 0,0 0 0 0 0,-1 0 0 0 0,0-1 0 0 0,0 1 0 0 0,-1-1 0 0 0,-11 10 0 0 0,-15 15 0 0 0,13-15 0 0 0,-1 0 0 0 0,-1-2 0 0 0,0 0 0 0 0,0-1 0 0 0,-29 12 0 0 0,9-5 0 0 0,5-2 0 0 0,-1-1 0 0 0,-1-2 0 0 0,-1-2 0 0 0,0-2 0 0 0,-49 9 0 0 0,19-10 0 0 0,0-2 0 0 0,-79-3 0 0 0,109-6 0 0 0,1-3 0 0 0,-1-1 0 0 0,1-2 0 0 0,0-1 0 0 0,-67-25 0 0 0,83 25 0 0 0,16 7 0 0 0,-1-1 0 0 0,1 0 0 0 0,-1 0 0 0 0,1-1 0 0 0,0 0 0 0 0,0 0 0 0 0,0-1 0 0 0,0 1 0 0 0,-9-9 0 0 0,2 0 0 0 0,11 10 0 0 0,-1 1 0 0 0,1-1 0 0 0,0 1 0 0 0,1-1 0 0 0,-1 0 0 0 0,0 0 0 0 0,0 1 0 0 0,1-1 0 0 0,-1 0 0 0 0,1-1 0 0 0,0 1 0 0 0,-1 0 0 0 0,1 0 0 0 0,0-1 0 0 0,0 1 0 0 0,1 0 0 0 0,-1-1 0 0 0,0 1 0 0 0,0-5 0 0 0,1-9 0 0 0,-1 0 0 0 0,0-1 0 0 0,2 0 0 0 0,0 1 0 0 0,4-21 0 0 0,14 17 0 0 0,38-76 0 0 0,-27 51 0 0 0,2 1 0 0 0,3 1 0 0 0,44-42 0 0 0,-53 59 0 0 0,1 2 0 0 0,2 1 0 0 0,0 1 0 0 0,1 1 0 0 0,59-29 0 0 0,-48 29 0 0 0,-30 15 0 0 0,-1 1 0 0 0,1 0 0 0 0,1 0 0 0 0,13-3 0 0 0,16-2 0 0 0,-27 5 0 0 0,1 2 0 0 0,-1 0 0 0 0,1 1 0 0 0,0 0 0 0 0,16 1 0 0 0,-29 1 0 0 0,-1-1 0 0 0,0 1 0 0 0,1 0 0 0 0,-1 0 0 0 0,0 0 0 0 0,1 0 0 0 0,-1 1 0 0 0,0-1 0 0 0,1 0 0 0 0,-1 1 0 0 0,0-1 0 0 0,1 0 0 0 0,-1 1 0 0 0,0 0 0 0 0,0-1 0 0 0,0 1 0 0 0,0 0 0 0 0,1-1 0 0 0,-1 1 0 0 0,0 0 0 0 0,0 0 0 0 0,0 0 0 0 0,1 2 0 0 0,-1 1 0 0 0,1 0 0 0 0,-1 0 0 0 0,0 0 0 0 0,-1 1 0 0 0,1-1 0 0 0,-1 0 0 0 0,1 1 0 0 0,-2 6 0 0 0,1 1 0 0 0,1-1 0 0 0,-1 1 0 0 0,0-1 0 0 0,-1 0 0 0 0,0 0 0 0 0,0 0 0 0 0,-2 0 0 0 0,-5 18 0 0 0,-12 4 0 0 0,-1 0 0 0 0,-2-2 0 0 0,-1 0 0 0 0,-1-2 0 0 0,-2-1 0 0 0,-1-1 0 0 0,-1-1 0 0 0,-1-1 0 0 0,-1-2 0 0 0,-1-1 0 0 0,-41 20 0 0 0,24-19 0 0 0,-2-2 0 0 0,0-2 0 0 0,-1-2 0 0 0,-1-3 0 0 0,0-2 0 0 0,-1-2 0 0 0,0-3 0 0 0,0-2 0 0 0,-1-2 0 0 0,-83-7 0 0 0,120 2 0 0 0,6 2 0 0 0,0-1 0 0 0,0-1 0 0 0,0 0 0 0 0,1 0 0 0 0,-1-1 0 0 0,1 0 0 0 0,0-1 0 0 0,-19-10 0 0 0,-7-10 0 0 0,3 11 0 0 0,14-10 0 0 0,-11 1 0 0 0,24 18 0 0 0,0 0 0 0 0,0-1 0 0 0,1 0 0 0 0,0 0 0 0 0,0 0 0 0 0,0-1 0 0 0,1 0 0 0 0,-1 0 0 0 0,2 0 0 0 0,-1 0 0 0 0,-4-9 0 0 0,-14-45 0 0 0,20 54 0 0 0,1 0 0 0 0,-1 0 0 0 0,1-1 0 0 0,1 1 0 0 0,-1-1 0 0 0,1 1 0 0 0,0-1 0 0 0,0-11 0 0 0,3-56 0 0 0,-1 67 0 0 0,-1 1 0 0 0,1 1 0 0 0,0-1 0 0 0,1 0 0 0 0,0 1 0 0 0,0 0 0 0 0,0-1 0 0 0,0 1 0 0 0,1 0 0 0 0,4-6 0 0 0,-4 4 0 0 0,1 1 0 0 0,-1-1 0 0 0,0 0 0 0 0,0 0 0 0 0,3-10 0 0 0,-3 5 0 0 0,2 0 0 0 0,0 1 0 0 0,0 0 0 0 0,1 0 0 0 0,0 1 0 0 0,1-1 0 0 0,0 2 0 0 0,1-1 0 0 0,16-16 0 0 0,8-6 0 0 0,45-33 0 0 0,-63 54 0 0 0,3-3 0 0 0,0 0 0 0 0,1 2 0 0 0,0 0 0 0 0,1 1 0 0 0,22-9 0 0 0,117-45 0 0 0,-124 51 0 0 0,1 2 0 0 0,1 1 0 0 0,0 1 0 0 0,0 2 0 0 0,1 2 0 0 0,0 1 0 0 0,71 0 0 0 0,-104 6 0 0 0,0-1 0 0 0,-1 1 0 0 0,1 0 0 0 0,0 0 0 0 0,-1 0 0 0 0,1 0 0 0 0,-1 1 0 0 0,1-1 0 0 0,-1 1 0 0 0,0 0 0 0 0,1 0 0 0 0,-1 0 0 0 0,0 1 0 0 0,0-1 0 0 0,-1 1 0 0 0,1-1 0 0 0,0 1 0 0 0,-1 0 0 0 0,0 0 0 0 0,0 0 0 0 0,0 1 0 0 0,0-1 0 0 0,0 0 0 0 0,1 5 0 0 0,1 1 0 0 0,0 0 0 0 0,-1 0 0 0 0,0 1 0 0 0,0-1 0 0 0,-1 1 0 0 0,0 0 0 0 0,0 18 0 0 0,-2-3 0 0 0,1-9 0 0 0,0-1 0 0 0,-1 1 0 0 0,-1-1 0 0 0,0 0 0 0 0,-2 1 0 0 0,1-1 0 0 0,-10 28 0 0 0,-60 75 0 0 0,62-100 0 0 0,1-2 0 0 0,-1 1 0 0 0,-17 21 0 0 0,-22 27 0 0 0,31-39 0 0 0,-2-1 0 0 0,-26 27 0 0 0,2-13 0 0 0,-2-1 0 0 0,-2-3 0 0 0,-1-1 0 0 0,-97 49 0 0 0,-27-11 0 0 0,128-52 0 0 0,0-2 0 0 0,-1-3 0 0 0,-1-1 0 0 0,0-3 0 0 0,-1-1 0 0 0,0-3 0 0 0,-1-2 0 0 0,1-1 0 0 0,-1-3 0 0 0,-52-6 0 0 0,90 2 0 0 0,0 0 0 0 0,0 0 0 0 0,0-1 0 0 0,1-1 0 0 0,-1 0 0 0 0,1 0 0 0 0,0-1 0 0 0,1 0 0 0 0,-10-9 0 0 0,11 10 0 0 0,2 0 0 0 0,-1-1 0 0 0,1 0 0 0 0,-1 0 0 0 0,2-1 0 0 0,-1 1 0 0 0,1-1 0 0 0,0-1 0 0 0,0 1 0 0 0,1-1 0 0 0,0 0 0 0 0,-4-11 0 0 0,5 6 0 0 0,0 1 0 0 0,1 0 0 0 0,1-1 0 0 0,0 1 0 0 0,1-1 0 0 0,0 0 0 0 0,1 1 0 0 0,0-1 0 0 0,1 1 0 0 0,0-1 0 0 0,1 1 0 0 0,1 0 0 0 0,0 0 0 0 0,10-20 0 0 0,27-51 0 0 0,30-12 0 0 0,-56 76 0 0 0,1 0 0 0 0,0 1 0 0 0,1 0 0 0 0,38-28 0 0 0,13-14 0 0 0,-39 34 0 0 0,2 2 0 0 0,1 0 0 0 0,45-23 0 0 0,-31 18 0 0 0,-12 8 0 0 0,1 1 0 0 0,1 2 0 0 0,1 2 0 0 0,0 1 0 0 0,1 1 0 0 0,0 3 0 0 0,1 1 0 0 0,0 2 0 0 0,1 1 0 0 0,65-1 0 0 0,-95 8 0 0 0,2-1 0 0 0,-1 1 0 0 0,1 1 0 0 0,0 0 0 0 0,0 0 0 0 0,20 6 0 0 0,-28-5 0 0 0,0-1 0 0 0,-1 1 0 0 0,1 0 0 0 0,0 1 0 0 0,-1-1 0 0 0,1 1 0 0 0,-1-1 0 0 0,0 1 0 0 0,0 0 0 0 0,0 0 0 0 0,0 1 0 0 0,0-1 0 0 0,-1 0 0 0 0,1 1 0 0 0,-1 0 0 0 0,0-1 0 0 0,0 1 0 0 0,-1 0 0 0 0,1 0 0 0 0,0 5 0 0 0,4 7 0 0 0,0 1 0 0 0,-2 0 0 0 0,0 0 0 0 0,-1 0 0 0 0,-1 0 0 0 0,0 0 0 0 0,-1 1 0 0 0,-1-1 0 0 0,-1 1 0 0 0,-1-1 0 0 0,-6 33 0 0 0,-89 191 0 0 0,82-211 0 0 0,-2-1 0 0 0,0 0 0 0 0,-2-2 0 0 0,-41 48 0 0 0,14-26 0 0 0,-74 61 0 0 0,86-83 0 0 0,-2-1 0 0 0,0-1 0 0 0,-1-3 0 0 0,-2-1 0 0 0,0-1 0 0 0,-1-2 0 0 0,-1-2 0 0 0,-1-2 0 0 0,0-2 0 0 0,0-2 0 0 0,-1-1 0 0 0,-1-2 0 0 0,1-2 0 0 0,-1-3 0 0 0,0-1 0 0 0,-54-5 0 0 0,71-1 0 0 0,1-1 0 0 0,1-1 0 0 0,-1-1 0 0 0,-45-21 0 0 0,23 9 0 0 0,27 12 0 0 0,1-1 0 0 0,0-1 0 0 0,1-1 0 0 0,0-1 0 0 0,1 0 0 0 0,-30-26 0 0 0,38 27 0 0 0,0 1 0 0 0,0-1 0 0 0,1-1 0 0 0,0 1 0 0 0,1-2 0 0 0,1 1 0 0 0,0-1 0 0 0,0 0 0 0 0,1 0 0 0 0,1-1 0 0 0,-4-16 0 0 0,1-2 0 0 0,-7-54 0 0 0,14 75 0 0 0,0 0 0 0 0,1-1 0 0 0,0 1 0 0 0,1-1 0 0 0,1 1 0 0 0,0 0 0 0 0,0 0 0 0 0,7-19 0 0 0,52-114 0 0 0,-51 119 0 0 0,1 2 0 0 0,2-1 0 0 0,0 2 0 0 0,1-1 0 0 0,1 2 0 0 0,1 0 0 0 0,1 1 0 0 0,25-23 0 0 0,-7 11 0 0 0,1 1 0 0 0,2 2 0 0 0,71-41 0 0 0,-74 53 0 0 0,0 2 0 0 0,66-20 0 0 0,-97 34 0 0 0,17-4 0 0 0,0 0 0 0 0,24-1 0 0 0,30-7 0 0 0,-57 9 0 0 0,-1 1 0 0 0,1 0 0 0 0,-1 2 0 0 0,1 0 0 0 0,0 1 0 0 0,-1 0 0 0 0,1 1 0 0 0,0 2 0 0 0,25 5 0 0 0,-40-7 0 0 0,-1 0 0 0 0,0 0 0 0 0,1 0 0 0 0,-1 0 0 0 0,0 0 0 0 0,0 0 0 0 0,0 1 0 0 0,0-1 0 0 0,0 1 0 0 0,0 0 0 0 0,2 2 0 0 0,14 11 0 0 0,-12-12 0 0 0,0 0 0 0 0,-1 1 0 0 0,1 0 0 0 0,-1 0 0 0 0,1 1 0 0 0,-2-1 0 0 0,1 1 0 0 0,0 0 0 0 0,-1 0 0 0 0,0 1 0 0 0,0-1 0 0 0,0 1 0 0 0,-1 0 0 0 0,0 0 0 0 0,0 0 0 0 0,-1 0 0 0 0,1 1 0 0 0,-1-1 0 0 0,2 11 0 0 0,1 68 0 0 0,-3-1 0 0 0,-11 102 0 0 0,7-176 0 0 0,0 0 0 0 0,-1 0 0 0 0,0 0 0 0 0,-1 0 0 0 0,0-1 0 0 0,-7 13 0 0 0,-3 8 0 0 0,2-2 0 0 0,5-11 0 0 0,0-1 0 0 0,-1-1 0 0 0,-12 20 0 0 0,-44 63 0 0 0,24-35 0 0 0,-61 72 0 0 0,85-116 0 0 0,-1-1 0 0 0,-2 0 0 0 0,1-1 0 0 0,-2-2 0 0 0,0 0 0 0 0,-1-1 0 0 0,-38 20 0 0 0,14-14 0 0 0,-1-2 0 0 0,0-2 0 0 0,-87 19 0 0 0,101-29 0 0 0,0-2 0 0 0,0-1 0 0 0,0-1 0 0 0,-1-2 0 0 0,1-1 0 0 0,0-2 0 0 0,-33-7 0 0 0,36 2 0 0 0,0-2 0 0 0,1-1 0 0 0,0-1 0 0 0,-34-21 0 0 0,45 23 0 0 0,1-1 0 0 0,0 0 0 0 0,1-1 0 0 0,0-1 0 0 0,0 0 0 0 0,2-1 0 0 0,-1-1 0 0 0,-14-22 0 0 0,27 35 0 0 0,-1 0 0 0 0,1 0 0 0 0,-1-1 0 0 0,1 1 0 0 0,0-1 0 0 0,0 1 0 0 0,0 0 0 0 0,0-1 0 0 0,1 0 0 0 0,-1 1 0 0 0,1-1 0 0 0,0 1 0 0 0,-1-1 0 0 0,1-3 0 0 0,-1-6 0 0 0,-2 1 0 0 0,0 0 0 0 0,1 0 0 0 0,0 0 0 0 0,1 0 0 0 0,1 0 0 0 0,-1 0 0 0 0,2 0 0 0 0,-1-1 0 0 0,2 1 0 0 0,-1 0 0 0 0,2 0 0 0 0,-1 1 0 0 0,6-15 0 0 0,6 6 0 0 0,-11 17 0 0 0,-1-1 0 0 0,0 0 0 0 0,0 0 0 0 0,0-1 0 0 0,0 1 0 0 0,0 0 0 0 0,-1-1 0 0 0,1 1 0 0 0,-1-1 0 0 0,0 1 0 0 0,0-1 0 0 0,0 0 0 0 0,0-5 0 0 0,-1 6 0 0 0,1-1 0 0 0,0 0 0 0 0,0 1 0 0 0,0-1 0 0 0,1 1 0 0 0,-1-1 0 0 0,1 1 0 0 0,0 0 0 0 0,0-1 0 0 0,0 1 0 0 0,0 0 0 0 0,0 0 0 0 0,1 1 0 0 0,-1-1 0 0 0,6-4 0 0 0,9-11 0 0 0,27-54 0 0 0,-22 46 0 0 0,-12 13 0 0 0,1 1 0 0 0,0 0 0 0 0,1 1 0 0 0,17-13 0 0 0,43-24 0 0 0,-65 44 0 0 0,-1 1 0 0 0,1 0 0 0 0,0 0 0 0 0,0 0 0 0 0,1 1 0 0 0,-1 0 0 0 0,0 0 0 0 0,1 1 0 0 0,0 0 0 0 0,9 0 0 0 0,4-1 0 0 0,3 0 0 0 0,0 1 0 0 0,-1 2 0 0 0,1 0 0 0 0,0 2 0 0 0,-1 0 0 0 0,25 8 0 0 0,-43-10 0 0 0,-1 1 0 0 0,1 0 0 0 0,0 0 0 0 0,-1 0 0 0 0,0 1 0 0 0,1-1 0 0 0,-1 1 0 0 0,7 7 0 0 0,9 5 0 0 0,13 3 0 0 0,-15 12 0 0 0,1-8 0 0 0,27 43 0 0 0,-39-51 0 0 0,0 1 0 0 0,0 0 0 0 0,-1 0 0 0 0,-1 1 0 0 0,-1-1 0 0 0,0 1 0 0 0,2 25 0 0 0,-1 10 0 0 0,-4 53 0 0 0,-1-67 0 0 0,-2-18 0 0 0,0 0 0 0 0,-1 0 0 0 0,-1-1 0 0 0,0 1 0 0 0,-2-1 0 0 0,0 0 0 0 0,-1 0 0 0 0,-1-1 0 0 0,0 0 0 0 0,-1 0 0 0 0,-1-1 0 0 0,-1-1 0 0 0,0 1 0 0 0,-1-2 0 0 0,-1 1 0 0 0,0-2 0 0 0,-26 21 0 0 0,-9 19 0 0 0,-19-9 0 0 0,56-38 0 0 0,0 0 0 0 0,0 0 0 0 0,0-1 0 0 0,-1-1 0 0 0,0 0 0 0 0,0 0 0 0 0,-15 1 0 0 0,-25 9 0 0 0,28-7 0 0 0,-1-2 0 0 0,0 0 0 0 0,0-2 0 0 0,-1-1 0 0 0,-40-1 0 0 0,23-3 0 0 0,1-3 0 0 0,-69-14 0 0 0,2-25 0 0 0,99 39 0 0 0,0 0 0 0 0,0 0 0 0 0,1-1 0 0 0,0 0 0 0 0,0 0 0 0 0,0-1 0 0 0,1 0 0 0 0,-10-11 0 0 0,9 10 0 0 0,6 6 0 0 0,1 0 0 0 0,-1-1 0 0 0,1 1 0 0 0,0-1 0 0 0,0 1 0 0 0,0-1 0 0 0,0 0 0 0 0,0 0 0 0 0,-1-4 0 0 0,-6-6 0 0 0,2 4 0 0 0,4 6 0 0 0,-1-2 0 0 0,1 1 0 0 0,0 0 0 0 0,0 0 0 0 0,1-1 0 0 0,-1 0 0 0 0,1 1 0 0 0,-3-9 0 0 0,-8-11 0 0 0,11 21 0 0 0,0 0 0 0 0,0-1 0 0 0,0 0 0 0 0,0 0 0 0 0,0 1 0 0 0,1-1 0 0 0,0 0 0 0 0,0 0 0 0 0,0 0 0 0 0,0-1 0 0 0,1 1 0 0 0,-1 0 0 0 0,1-6 0 0 0,0 3 0 0 0,-1 1 0 0 0,1 0 0 0 0,0 0 0 0 0,0 0 0 0 0,1-1 0 0 0,-1 1 0 0 0,1 0 0 0 0,0 0 0 0 0,1 0 0 0 0,0 1 0 0 0,0-1 0 0 0,0 0 0 0 0,0 0 0 0 0,1 1 0 0 0,6-10 0 0 0,0 6 0 0 0,-4 3 0 0 0,1 0 0 0 0,-1 0 0 0 0,1 1 0 0 0,0 0 0 0 0,1 0 0 0 0,-1 1 0 0 0,10-5 0 0 0,-13 8 0 0 0,0-1 0 0 0,0 1 0 0 0,0-1 0 0 0,-1 0 0 0 0,1 0 0 0 0,0 0 0 0 0,-1 0 0 0 0,5-5 0 0 0,-5 6 0 0 0,0-1 0 0 0,-1 0 0 0 0,1 1 0 0 0,0-1 0 0 0,0 1 0 0 0,0 0 0 0 0,0 0 0 0 0,0 0 0 0 0,1 0 0 0 0,-1 0 0 0 0,0 0 0 0 0,0 0 0 0 0,1 1 0 0 0,-1-1 0 0 0,0 1 0 0 0,4-1 0 0 0,66-12 0 0 0,-1 3 0 0 0,91-2 0 0 0,-130 12 0 0 0,1 1 0 0 0,-1 1 0 0 0,58 12 0 0 0,-63-7 0 0 0,-14-5 0 0 0,-1 0 0 0 0,-1 2 0 0 0,1-1 0 0 0,0 1 0 0 0,18 10 0 0 0,3 2 0 0 0,-30-16 0 0 0,0 1 0 0 0,0 0 0 0 0,0 0 0 0 0,0 0 0 0 0,0 1 0 0 0,0-1 0 0 0,0 1 0 0 0,0-1 0 0 0,-1 1 0 0 0,1 0 0 0 0,0 0 0 0 0,-1 0 0 0 0,0 1 0 0 0,1-1 0 0 0,-1 1 0 0 0,0-1 0 0 0,0 1 0 0 0,-1 0 0 0 0,1-1 0 0 0,0 1 0 0 0,1 6 0 0 0,9 12 0 0 0,-11-19 0 0 0,1-1 0 0 0,-1 1 0 0 0,0 0 0 0 0,1 0 0 0 0,-1 0 0 0 0,0 0 0 0 0,0 0 0 0 0,-1 0 0 0 0,1 0 0 0 0,0 0 0 0 0,-1 0 0 0 0,1 0 0 0 0,-1 0 0 0 0,1 3 0 0 0,-1 26 0 0 0,2-21 0 0 0,-2 0 0 0 0,1 0 0 0 0,-1 0 0 0 0,-1 0 0 0 0,0-1 0 0 0,0 1 0 0 0,-1 0 0 0 0,0-1 0 0 0,-1 1 0 0 0,0-1 0 0 0,-8 18 0 0 0,-3-8 0 0 0,-1-1 0 0 0,-1 0 0 0 0,0-1 0 0 0,-2-1 0 0 0,1 0 0 0 0,-36 22 0 0 0,14-14 0 0 0,32-19 0 0 0,-1 0 0 0 0,1 0 0 0 0,-1-1 0 0 0,0 0 0 0 0,0-1 0 0 0,-10 4 0 0 0,-24 4 0 0 0,-1-1 0 0 0,0-2 0 0 0,-1-2 0 0 0,1-1 0 0 0,-1-3 0 0 0,0-2 0 0 0,-61-7 0 0 0,101 7 0 0 0,0-2 0 0 0,-1 1 0 0 0,1-1 0 0 0,0 1 0 0 0,0-1 0 0 0,0 0 0 0 0,0-1 0 0 0,0 1 0 0 0,0-1 0 0 0,-5-4 0 0 0,-17-10 0 0 0,23 16 0 0 0,0 0 0 0 0,0-1 0 0 0,1 0 0 0 0,-1 0 0 0 0,1 0 0 0 0,-1 0 0 0 0,1 0 0 0 0,-1 0 0 0 0,1-1 0 0 0,-3-4 0 0 0,4 6 0 0 0,0 0 0 0 0,1 0 0 0 0,-1 0 0 0 0,0 0 0 0 0,0 1 0 0 0,0-1 0 0 0,-1 0 0 0 0,1 0 0 0 0,0 1 0 0 0,0-1 0 0 0,0 1 0 0 0,0-1 0 0 0,-1 1 0 0 0,1-1 0 0 0,0 1 0 0 0,0 0 0 0 0,-3-1 0 0 0,-5-2 0 0 0,-35-40 0 0 0,42 41 0 0 0,0-1 0 0 0,-1 1 0 0 0,1-1 0 0 0,-1 1 0 0 0,0 0 0 0 0,1-1 0 0 0,-1 1 0 0 0,0 0 0 0 0,0 1 0 0 0,-1-1 0 0 0,1 0 0 0 0,0 1 0 0 0,-7-2 0 0 0,6 6 0 0 0,11 3 0 0 0,10 4 0 0 0,8-4 0 0 0,141 46 0 0 0,-138-44 0 0 0,2-2 0 0 0,35 5 0 0 0,-7-2 0 0 0,338 52 0 0 0,-234-35 0 0 0,-87-5 0 0 0,-62-18 0 0 0,-8-1 0 0 0,0-1 0 0 0,0 1 0 0 0,0-1 0 0 0,0 0 0 0 0,1 0 0 0 0,-1-1 0 0 0,0 1 0 0 0,0-1 0 0 0,1 0 0 0 0,-1-1 0 0 0,0 1 0 0 0,0-1 0 0 0,1 0 0 0 0,-1-1 0 0 0,0 1 0 0 0,0-1 0 0 0,0 0 0 0 0,-1 0 0 0 0,7-3 0 0 0,46-27 0 0 0,-36 20 0 0 0,1 0 0 0 0,1 2 0 0 0,0 1 0 0 0,35-9 0 0 0,1-9 0 0 0,4 1 0 0 0,91-11 0 0 0,-128 31 0 0 0,1 2 0 0 0,-1 1 0 0 0,1 2 0 0 0,0 0 0 0 0,29 4 0 0 0,-9-2 0 0 0,-42-1 0 0 0,0 0 0 0 0,1 0 0 0 0,-1 1 0 0 0,0-1 0 0 0,0 1 0 0 0,0 1 0 0 0,0-1 0 0 0,0 1 0 0 0,0-1 0 0 0,0 1 0 0 0,5 4 0 0 0,-2 0 0 0 0,0 0 0 0 0,-1 1 0 0 0,1 0 0 0 0,8 11 0 0 0,-13-14 0 0 0,3 3 0 0 0,0 1 0 0 0,-1 0 0 0 0,0 0 0 0 0,0 0 0 0 0,-1 0 0 0 0,0 1 0 0 0,-1 0 0 0 0,0 0 0 0 0,0 0 0 0 0,-1 0 0 0 0,0 0 0 0 0,-1 1 0 0 0,0-1 0 0 0,0 0 0 0 0,-1 1 0 0 0,0-1 0 0 0,-2 13 0 0 0,-1-3 0 0 0,0 0 0 0 0,-2-1 0 0 0,0 1 0 0 0,-1-1 0 0 0,0 0 0 0 0,-2-1 0 0 0,-12 23 0 0 0,17-34 0 0 0,0 0 0 0 0,-1 0 0 0 0,0-1 0 0 0,0 1 0 0 0,0-1 0 0 0,0 0 0 0 0,-1 0 0 0 0,0 0 0 0 0,0-1 0 0 0,0 1 0 0 0,-1-1 0 0 0,1-1 0 0 0,-7 4 0 0 0,-18 17 0 0 0,27-21 0 0 0,0 0 0 0 0,0 0 0 0 0,-1-1 0 0 0,1 1 0 0 0,0-1 0 0 0,-1 0 0 0 0,-7 4 0 0 0,-19 6 0 0 0,-1-1 0 0 0,-1-2 0 0 0,1-1 0 0 0,-1-1 0 0 0,-1-2 0 0 0,-59 2 0 0 0,74-7 0 0 0,-64-2 0 0 0,75 1 0 0 0,0 0 0 0 0,0 0 0 0 0,0 0 0 0 0,0-1 0 0 0,0 0 0 0 0,0-1 0 0 0,0 1 0 0 0,-9-6 0 0 0,-21-5 0 0 0,33 13 0 0 0,0-1 0 0 0,0 0 0 0 0,0 0 0 0 0,0 0 0 0 0,0-1 0 0 0,0 1 0 0 0,0-1 0 0 0,1 0 0 0 0,-7-4 0 0 0,7 3 0 0 0,0 2 0 0 0,0-1 0 0 0,1 0 0 0 0,-1 1 0 0 0,0-1 0 0 0,0 1 0 0 0,-1 0 0 0 0,1 0 0 0 0,0 0 0 0 0,-6-1 0 0 0,5 2 0 0 0,0-1 0 0 0,1 0 0 0 0,-1 0 0 0 0,0 0 0 0 0,0-1 0 0 0,1 1 0 0 0,-1-1 0 0 0,1 0 0 0 0,-1 0 0 0 0,1 0 0 0 0,0 0 0 0 0,0-1 0 0 0,-5-4 0 0 0,8 6 0 0 0,-1 1 0 0 0,1-1 0 0 0,0 1 0 0 0,0-1 0 0 0,0 0 0 0 0,-1 1 0 0 0,1-1 0 0 0,0 1 0 0 0,0-1 0 0 0,0 0 0 0 0,0 1 0 0 0,0-1 0 0 0,0 1 0 0 0,0-1 0 0 0,0 0 0 0 0,0 1 0 0 0,0-1 0 0 0,1 1 0 0 0,-1-1 0 0 0,0 0 0 0 0,0 1 0 0 0,1-1 0 0 0,-1 1 0 0 0,0-1 0 0 0,0 1 0 0 0,1-1 0 0 0,-1 1 0 0 0,1-1 0 0 0,-1 1 0 0 0,0-1 0 0 0,1 1 0 0 0,-1 0 0 0 0,1-1 0 0 0,-1 1 0 0 0,1-1 0 0 0,-1 1 0 0 0,1 0 0 0 0,-1 0 0 0 0,1-1 0 0 0,0 1 0 0 0,-1 0 0 0 0,1 0 0 0 0,-1 0 0 0 0,1 0 0 0 0,1-1 0 0 0,33-11 0 0 0,-28 10 0 0 0,8-4 0 0 0,1 0 0 0 0,1 1 0 0 0,-1 1 0 0 0,20-3 0 0 0,24-6 0 0 0,32-11 0 0 0,122-16 0 0 0,-31 4 0 0 0,-159 33 0 0 0,0 1 0 0 0,37 2 0 0 0,-20 0 0 0 0,-33 1 0 0 0,-8 1 0 0 0,1 0 0 0 0,-1 0 0 0 0,1 0 0 0 0,-1 0 0 0 0,0 1 0 0 0,0-1 0 0 0,0 0 0 0 0,0 0 0 0 0,0 0 0 0 0,-1 1 0 0 0,0 2 0 0 0,-2-1 0 0 0,1 0 0 0 0,-1-1 0 0 0,0 1 0 0 0,0-1 0 0 0,0 0 0 0 0,-1 0 0 0 0,1 0 0 0 0,-1 0 0 0 0,1-1 0 0 0,-1 1 0 0 0,0-1 0 0 0,0 0 0 0 0,0 0 0 0 0,-7 2 0 0 0,-18 11 0 0 0,12-1 0 0 0,15-12 0 0 0,0 0 0 0 0,0 0 0 0 0,0 0 0 0 0,0 0 0 0 0,-1-1 0 0 0,1 1 0 0 0,-1-1 0 0 0,1 0 0 0 0,-1 1 0 0 0,1-1 0 0 0,-1 0 0 0 0,-3 0 0 0 0,-100 31 0 0 0,62-17 0 0 0,0-2 0 0 0,-80 12 0 0 0,39-16 0 0 0,-376 25 0 0 0,456-35 0 0 0,0 1 0 0 0,0-1 0 0 0,0 0 0 0 0,0-1 0 0 0,0 1 0 0 0,0-1 0 0 0,1 0 0 0 0,-1 0 0 0 0,0 0 0 0 0,1-1 0 0 0,0 1 0 0 0,-1-1 0 0 0,1 0 0 0 0,-7-7 0 0 0,3 2 0 0 0,7 8 0 0 0,1-1 0 0 0,-1 1 0 0 0,0-1 0 0 0,1 1 0 0 0,-1-1 0 0 0,1 0 0 0 0,-1 1 0 0 0,1-1 0 0 0,-1 0 0 0 0,1 0 0 0 0,-1 1 0 0 0,1-1 0 0 0,0 0 0 0 0,-1 0 0 0 0,1 0 0 0 0,0 0 0 0 0,0 1 0 0 0,0-1 0 0 0,-1 0 0 0 0,1 0 0 0 0,0 0 0 0 0,0 0 0 0 0,0 0 0 0 0,0 1 0 0 0,1-3 0 0 0,-1-2 0 0 0,-1 3 0 0 0,1-1 0 0 0,0 1 0 0 0,-1 0 0 0 0,1 0 0 0 0,0-1 0 0 0,0 1 0 0 0,1 0 0 0 0,-1-1 0 0 0,0 1 0 0 0,1 0 0 0 0,-1 0 0 0 0,1-1 0 0 0,0 1 0 0 0,0 0 0 0 0,0 0 0 0 0,0 0 0 0 0,0 0 0 0 0,0 0 0 0 0,0 0 0 0 0,1 0 0 0 0,-1 0 0 0 0,1 1 0 0 0,-1-1 0 0 0,1 1 0 0 0,0-1 0 0 0,0 1 0 0 0,0-1 0 0 0,0 1 0 0 0,0 0 0 0 0,0 0 0 0 0,2-1 0 0 0,4 1 0 0 0,-6 1 0 0 0,0 0 0 0 0,0 0 0 0 0,0-1 0 0 0,0 1 0 0 0,-1 0 0 0 0,1-1 0 0 0,0 1 0 0 0,0-1 0 0 0,0 1 0 0 0,-1-1 0 0 0,1 0 0 0 0,0 0 0 0 0,-1 0 0 0 0,1 0 0 0 0,-1 0 0 0 0,1 0 0 0 0,-1 0 0 0 0,0-1 0 0 0,2-1 0 0 0,-1 0 0 0 0,1 1 0 0 0,-1 0 0 0 0,1-1 0 0 0,-1 1 0 0 0,1 0 0 0 0,0 0 0 0 0,0 0 0 0 0,0 0 0 0 0,0 1 0 0 0,0-1 0 0 0,0 1 0 0 0,0 0 0 0 0,6-2 0 0 0,56-9 0 0 0,-14 3 0 0 0,-49 9 0 0 0,44-9 0 0 0,-44 8 0 0 0,1 1 0 0 0,-1-1 0 0 0,1 1 0 0 0,-1 0 0 0 0,1 0 0 0 0,-1 0 0 0 0,1 0 0 0 0,-1 0 0 0 0,1 0 0 0 0,-1 1 0 0 0,1-1 0 0 0,-1 1 0 0 0,1 0 0 0 0,-1 0 0 0 0,0 0 0 0 0,3 1 0 0 0,-4-1 0 0 0,0 0 0 0 0,0 0 0 0 0,-1 1 0 0 0,1-1 0 0 0,0 0 0 0 0,-1 0 0 0 0,1 1 0 0 0,-1-1 0 0 0,1 0 0 0 0,-1 1 0 0 0,1-1 0 0 0,-1 0 0 0 0,0 1 0 0 0,0-1 0 0 0,0 1 0 0 0,0-1 0 0 0,0 1 0 0 0,0-1 0 0 0,0 0 0 0 0,0 1 0 0 0,-1-1 0 0 0,1 1 0 0 0,0-1 0 0 0,-1 0 0 0 0,1 1 0 0 0,-2 1 0 0 0,-19 25 0 0 0,19-25 0 0 0,-3 1 0 0 0,0 1 0 0 0,0-1 0 0 0,0 0 0 0 0,-1 0 0 0 0,0 0 0 0 0,-11 5 0 0 0,-19 13 0 0 0,34-20 0 0 0,0-1 0 0 0,0 1 0 0 0,0-1 0 0 0,0 0 0 0 0,0 0 0 0 0,0 0 0 0 0,0 0 0 0 0,0 0 0 0 0,0 0 0 0 0,0-1 0 0 0,-1 1 0 0 0,-3 0 0 0 0,-22 7 0 0 0,-9 5 0 0 0,0-2 0 0 0,-1-1 0 0 0,0-2 0 0 0,-1-2 0 0 0,0-1 0 0 0,0-2 0 0 0,1-2 0 0 0,-57-5 0 0 0,74 2 0 0 0,1-1 0 0 0,-1-1 0 0 0,1 0 0 0 0,0-2 0 0 0,1 0 0 0 0,-23-11 0 0 0,37 14 0 0 0,0 0 0 0 0,0 1 0 0 0,1-1 0 0 0,-1 1 0 0 0,-1 0 0 0 0,1 0 0 0 0,-11-2 0 0 0,-20-5 0 0 0,-168-55 0 0 0,158 42 0 0 0,35 17 0 0 0,0 0 0 0 0,0-1 0 0 0,1 0 0 0 0,0-1 0 0 0,0 0 0 0 0,1-1 0 0 0,0 0 0 0 0,-10-10 0 0 0,17 15 0 0 0,1-1 0 0 0,-1 1 0 0 0,1-1 0 0 0,0 0 0 0 0,-1 1 0 0 0,2-1 0 0 0,-1 0 0 0 0,0 0 0 0 0,1 0 0 0 0,0 0 0 0 0,0 1 0 0 0,0-6 0 0 0,-4-23 0 0 0,3 28 0 0 0,0 1 0 0 0,0 0 0 0 0,1-1 0 0 0,-1 1 0 0 0,1-1 0 0 0,-1 1 0 0 0,1-1 0 0 0,0 1 0 0 0,1-1 0 0 0,-1 1 0 0 0,1-1 0 0 0,-1 1 0 0 0,1 0 0 0 0,0-1 0 0 0,0 1 0 0 0,1 0 0 0 0,-1 0 0 0 0,1-1 0 0 0,-1 1 0 0 0,1 0 0 0 0,4-4 0 0 0,7-18 0 0 0,-12 24 0 0 0,-1 0 0 0 0,0 0 0 0 0,1 0 0 0 0,-1 0 0 0 0,0 0 0 0 0,1 0 0 0 0,-1 0 0 0 0,1 0 0 0 0,-1 1 0 0 0,1-1 0 0 0,0 0 0 0 0,-1 0 0 0 0,1 0 0 0 0,0 0 0 0 0,0 1 0 0 0,0-1 0 0 0,0 0 0 0 0,-1 1 0 0 0,1-1 0 0 0,1 0 0 0 0,14-14 0 0 0,-15 13 0 0 0,1 0 0 0 0,-1 0 0 0 0,1 0 0 0 0,0 0 0 0 0,0 1 0 0 0,0-1 0 0 0,0 0 0 0 0,0 1 0 0 0,0-1 0 0 0,0 1 0 0 0,0 0 0 0 0,1 0 0 0 0,-1 0 0 0 0,0 0 0 0 0,1 0 0 0 0,-1 0 0 0 0,1 1 0 0 0,-1-1 0 0 0,1 1 0 0 0,-1-1 0 0 0,4 1 0 0 0,-4 2 0 0 0,0 0 0 0 0,0 0 0 0 0,0 0 0 0 0,0 0 0 0 0,0 1 0 0 0,-1-1 0 0 0,1 1 0 0 0,-1-1 0 0 0,0 1 0 0 0,1-1 0 0 0,-1 1 0 0 0,0 0 0 0 0,0 3 0 0 0,-1 98 0 0 0,0-101 0 0 0,0 0 0 0 0,-1 1 0 0 0,0-1 0 0 0,0 1 0 0 0,0-1 0 0 0,0 0 0 0 0,0 0 0 0 0,0 0 0 0 0,-1 0 0 0 0,0 0 0 0 0,0 0 0 0 0,-2 3 0 0 0,-8 18 0 0 0,11-23 0 0 0,-17 48 0 0 0,17-46 0 0 0,0-1 0 0 0,0 0 0 0 0,-1 0 0 0 0,1 1 0 0 0,0-1 0 0 0,-1 0 0 0 0,1 0 0 0 0,-1 0 0 0 0,0-1 0 0 0,0 1 0 0 0,1 0 0 0 0,-1-1 0 0 0,0 1 0 0 0,0-1 0 0 0,-1 1 0 0 0,1-1 0 0 0,0 0 0 0 0,0 0 0 0 0,-4 1 0 0 0,-22 4 0 0 0,16-2 0 0 0,1-2 0 0 0,-1 0 0 0 0,1 0 0 0 0,-1-1 0 0 0,0 0 0 0 0,-13-2 0 0 0,0 2 0 0 0,12 0 0 0 0,0-1 0 0 0,0 0 0 0 0,0-1 0 0 0,0 0 0 0 0,0-1 0 0 0,0 0 0 0 0,0-1 0 0 0,-13-5 0 0 0,-15-7 0 0 0,35 14 0 0 0,0 0 0 0 0,1-1 0 0 0,-1 0 0 0 0,1-1 0 0 0,0 1 0 0 0,0-1 0 0 0,0 0 0 0 0,0 0 0 0 0,0 0 0 0 0,0-1 0 0 0,-5-5 0 0 0,5 1 0 0 0,3 6 0 0 0,1 0 0 0 0,-1 0 0 0 0,1 0 0 0 0,-1 0 0 0 0,0 0 0 0 0,1 0 0 0 0,-1 1 0 0 0,0-1 0 0 0,0 0 0 0 0,0 1 0 0 0,0 0 0 0 0,-1-1 0 0 0,1 1 0 0 0,0 0 0 0 0,-3-1 0 0 0,3 2 0 0 0,0-1 0 0 0,-1 0 0 0 0,0 0 0 0 0,1 0 0 0 0,-1 0 0 0 0,1 0 0 0 0,-1-1 0 0 0,1 1 0 0 0,0-1 0 0 0,0 1 0 0 0,-1-1 0 0 0,1 0 0 0 0,0 0 0 0 0,1 0 0 0 0,-1 0 0 0 0,0 0 0 0 0,0-1 0 0 0,-2-3 0 0 0,4 4 0 0 0,-1 1 0 0 0,0 0 0 0 0,0-1 0 0 0,0 1 0 0 0,0 0 0 0 0,0 0 0 0 0,0 0 0 0 0,0 0 0 0 0,0 0 0 0 0,-1 0 0 0 0,1 0 0 0 0,0 0 0 0 0,0 1 0 0 0,-1-1 0 0 0,1 0 0 0 0,-1 1 0 0 0,1-1 0 0 0,-1 1 0 0 0,1-1 0 0 0,-1 1 0 0 0,1 0 0 0 0,-3 0 0 0 0,-8-4 0 0 0,-14-33 0 0 0,7 16 0 0 0,2 0 0 0 0,-21-35 0 0 0,35 50 0 0 0,1-1 0 0 0,0 1 0 0 0,0-1 0 0 0,1 0 0 0 0,0 1 0 0 0,0-1 0 0 0,0 0 0 0 0,1 1 0 0 0,0-1 0 0 0,0 0 0 0 0,2-8 0 0 0,-1-11 0 0 0,0 23 0 0 0,-1 1 0 0 0,1-1 0 0 0,-1 1 0 0 0,1-1 0 0 0,0 1 0 0 0,0-1 0 0 0,0 1 0 0 0,1 0 0 0 0,-1-1 0 0 0,0 1 0 0 0,1 0 0 0 0,0 0 0 0 0,-1 0 0 0 0,1 0 0 0 0,0 0 0 0 0,3-2 0 0 0,32-23 0 0 0,-35 26 0 0 0,8-1 0 0 0,-1 0 0 0 0,1 0 0 0 0,0 1 0 0 0,0 0 0 0 0,0 1 0 0 0,0 0 0 0 0,0 1 0 0 0,0 0 0 0 0,-1 0 0 0 0,16 4 0 0 0,102 37 0 0 0,-125-41 0 0 0,0 0 0 0 0,0 0 0 0 0,0 0 0 0 0,-1 0 0 0 0,1 0 0 0 0,0 0 0 0 0,0 0 0 0 0,-1 0 0 0 0,1 1 0 0 0,-1-1 0 0 0,1 1 0 0 0,-1-1 0 0 0,1 1 0 0 0,-1 0 0 0 0,1 1 0 0 0,14 15 0 0 0,2-11 0 0 0,-15-7 0 0 0,-1 1 0 0 0,1 0 0 0 0,-1-1 0 0 0,1 1 0 0 0,-1 0 0 0 0,1 0 0 0 0,-1 0 0 0 0,0 1 0 0 0,0-1 0 0 0,1 0 0 0 0,-1 1 0 0 0,0 0 0 0 0,0-1 0 0 0,-1 1 0 0 0,3 2 0 0 0,57 51 0 0 0,-57-50 0 0 0,-2-2 0 0 0,0-1 0 0 0,1 1 0 0 0,-1-1 0 0 0,1 1 0 0 0,-1-1 0 0 0,1 0 0 0 0,0 0 0 0 0,-1 0 0 0 0,1 0 0 0 0,0-1 0 0 0,5 3 0 0 0,-5-3 0 0 0,-1 1 0 0 0,0-1 0 0 0,-1 1 0 0 0,1-1 0 0 0,0 1 0 0 0,0 0 0 0 0,-1-1 0 0 0,1 1 0 0 0,-1 0 0 0 0,1 0 0 0 0,-1 1 0 0 0,0-1 0 0 0,0 0 0 0 0,0 0 0 0 0,0 0 0 0 0,1 5 0 0 0,13 20 0 0 0,-12-22 0 0 0,0-1 0 0 0,-1 1 0 0 0,0 0 0 0 0,0-1 0 0 0,0 1 0 0 0,0 0 0 0 0,-1 0 0 0 0,0 1 0 0 0,0-1 0 0 0,0 0 0 0 0,-1 0 0 0 0,0 0 0 0 0,0 1 0 0 0,0-1 0 0 0,-2 7 0 0 0,2 5 0 0 0,0-16 0 0 0,0 1 0 0 0,-1 0 0 0 0,1 0 0 0 0,0 0 0 0 0,-1 0 0 0 0,1 0 0 0 0,-1-1 0 0 0,0 1 0 0 0,0 0 0 0 0,0 0 0 0 0,0-1 0 0 0,0 1 0 0 0,0-1 0 0 0,0 1 0 0 0,0-1 0 0 0,-1 1 0 0 0,1-1 0 0 0,0 0 0 0 0,-2 2 0 0 0,-3 1 0 0 0,1-1 0 0 0,0 0 0 0 0,-1 0 0 0 0,0 0 0 0 0,-11 3 0 0 0,-7 1 0 0 0,-1-1 0 0 0,-27 2 0 0 0,42-6 0 0 0,-16 1 0 0 0,1-2 0 0 0,0 0 0 0 0,-1-2 0 0 0,1 0 0 0 0,0-2 0 0 0,0-1 0 0 0,0-1 0 0 0,1-1 0 0 0,-1-1 0 0 0,-42-19 0 0 0,64 25 0 0 0,0 0 0 0 0,0-1 0 0 0,0 1 0 0 0,1-1 0 0 0,-1 1 0 0 0,0-1 0 0 0,1 0 0 0 0,0 0 0 0 0,-1 0 0 0 0,-3-5 0 0 0,-22-16 0 0 0,22 20 0 0 0,0 0 0 0 0,1-1 0 0 0,-1 0 0 0 0,1 0 0 0 0,0 0 0 0 0,1-1 0 0 0,-1 0 0 0 0,1 1 0 0 0,-1-2 0 0 0,1 1 0 0 0,1 0 0 0 0,-1-1 0 0 0,1 0 0 0 0,0 0 0 0 0,1 0 0 0 0,-1 0 0 0 0,1 0 0 0 0,0 0 0 0 0,0 0 0 0 0,1-1 0 0 0,0 1 0 0 0,0-1 0 0 0,1 0 0 0 0,0 1 0 0 0,0-1 0 0 0,1-7 0 0 0,0 4-21 0 0,0 1 0 0 0,1 0 1 0 0,0 0-1 0 0,0 0 0 0 0,1 0 0 0 0,1 0 0 0 0,-1 0 1 0 0,1 1-1 0 0,1 0 0 0 0,-1 0 0 0 0,1 0 0 0 0,1 0 1 0 0,0 1-1 0 0,12-14 0 0 0,-14 19-95 0 0,-1-1 0 0 0,0 1 1 0 0,0-1-1 0 0,-1 0 0 0 0,1 0 0 0 0,-1 0 0 0 0,1 0 0 0 0,-1 0 1 0 0,0-1-1 0 0,0 1 0 0 0,0-1 0 0 0,2-7 0 0 0,-3 8-21 0 0,0-1 0 0 0,1 1 0 0 0,-1 0 0 0 0,1 0-1 0 0,0 0 1 0 0,0 0 0 0 0,0 0 0 0 0,0 0 0 0 0,1 0 0 0 0,3-3-1 0 0,16-12-937 0 0,-14 12 631 0 0,0-1 0 0 0,-1 0-1 0 0,1 0 1 0 0,8-12-1 0 0,34-45-6054 0 0,69-67-1 0 0,-63 71 2392 0 0,-18 12 1132 0 0,-13-7-1484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10.3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581 0 3216 0 0,'-1'5'4854'0'0,"-5"17"-2334"0"0,-6 32 2230 0 0,-3 23-848 0 0,3-13-1629 0 0,4-40-1733 0 0,7-20-458 0 0,0 0 1 0 0,0-1 0 0 0,0 1 0 0 0,0-1-1 0 0,-1 1 1 0 0,0-1 0 0 0,1 1-1 0 0,-1-1 1 0 0,0 0 0 0 0,-5 6 0 0 0,1-1 65 0 0,0 0 1 0 0,0 0-1 0 0,1 0 1 0 0,1 1 0 0 0,-7 17-1 0 0,3-10-87 0 0,7-14-53 0 0,1-1 1 0 0,-1 0 0 0 0,0 1 0 0 0,0-1 0 0 0,0 0 0 0 0,0 0-1 0 0,0 0 1 0 0,0 1 0 0 0,-1-1 0 0 0,1 0 0 0 0,0-1 0 0 0,0 1 0 0 0,-1 0-1 0 0,1 0 1 0 0,-1 0 0 0 0,-1 0 0 0 0,-11 7 43 0 0,-3 8 11 0 0,3-3 13 0 0,-1 0 0 0 0,0-1 0 0 0,-1-1 0 0 0,-23 14 0 0 0,34-23-64 0 0,1 1 0 0 0,-1-1 0 0 0,1 1 0 0 0,0 0 0 0 0,0 0 0 0 0,0 0 0 0 0,0 1 0 0 0,1-1 0 0 0,-4 5 0 0 0,5-5-8 0 0,0-1 0 0 0,0 1 1 0 0,0-1-1 0 0,-1 0 0 0 0,1 0 0 0 0,0 0 1 0 0,-1 0-1 0 0,0 0 0 0 0,1-1 1 0 0,-6 3-1 0 0,-16 14 37 0 0,21-16-38 0 0,1 0 1 0 0,0 0-1 0 0,0 1 1 0 0,-1-2-1 0 0,1 1 1 0 0,-1 0 0 0 0,1 0-1 0 0,-1-1 1 0 0,-5 3-1 0 0,5-3 2 0 0,0 0 1 0 0,1 0-1 0 0,-1 1 0 0 0,1-1 0 0 0,-1 1 1 0 0,1 0-1 0 0,-1 0 0 0 0,1 0 1 0 0,-4 4-1 0 0,1-2 15 0 0,0 0 0 0 0,-1 0 0 0 0,1-1 1 0 0,-1 1-1 0 0,0-1 0 0 0,0 0 0 0 0,-1-1 0 0 0,1 0 1 0 0,-12 3-1 0 0,4-1-251 0 0,0-1 0 0 0,-1-1-1 0 0,-22 2 1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69 222 6800 0 0,'-2'0'456'0'0,"-1"0"0"0"0,1 0 0 0 0,0-1 0 0 0,-1 1 0 0 0,1-1 0 0 0,0 1 0 0 0,0-1 0 0 0,0 0 0 0 0,-1 0 0 0 0,1 0 0 0 0,0 0 0 0 0,-2-2 1 0 0,1 0-113 0 0,0 1 1 0 0,0-1 0 0 0,0 0-1 0 0,1 1 1 0 0,-1-2 0 0 0,1 1 0 0 0,0 0-1 0 0,-1 0 1 0 0,1-1 0 0 0,1 1-1 0 0,-1-1 1 0 0,1 1 0 0 0,-1-1 0 0 0,1 0-1 0 0,0 0 1 0 0,0 0 0 0 0,1 1-1 0 0,-1-6 1 0 0,1 2 128 0 0,-1 4-367 0 0,1 0-1 0 0,-1 0 1 0 0,1 0-1 0 0,0-1 1 0 0,0 1 0 0 0,1 0-1 0 0,-1 0 1 0 0,1 0 0 0 0,-1-1-1 0 0,1 1 1 0 0,0 0 0 0 0,0 0-1 0 0,0 0 1 0 0,1 0 0 0 0,-1 0-1 0 0,1 1 1 0 0,0-1 0 0 0,-1 0-1 0 0,1 1 1 0 0,0-1 0 0 0,1 1-1 0 0,-1 0 1 0 0,0-1 0 0 0,1 1-1 0 0,2-2 1 0 0,12-5 141 0 0,1 0 1 0 0,0 0-1 0 0,0 2 0 0 0,0 0 1 0 0,1 1-1 0 0,0 1 0 0 0,26-3 1 0 0,-42 8-224 0 0,0 0 0 0 0,0 0 1 0 0,0 0-1 0 0,0 1 1 0 0,0-1-1 0 0,0 1 0 0 0,-1 0 1 0 0,1 0-1 0 0,0 0 1 0 0,0 0-1 0 0,-1 0 0 0 0,1 1 1 0 0,-1-1-1 0 0,1 1 1 0 0,2 2-1 0 0,12 7 119 0 0,6 11 4 0 0,-10-6-77 0 0,11-6 14 0 0,-20-6-64 0 0,0-1 0 0 0,0 0 0 0 0,0 1-1 0 0,-1 0 1 0 0,0 0 0 0 0,0 0 0 0 0,0 0-1 0 0,0 0 1 0 0,0 1 0 0 0,-1-1 0 0 0,3 8 0 0 0,12 25 80 0 0,1-2-6 0 0,-6-6-7 0 0,-7-18-15 0 0,0 0-1 0 0,-1-1 1 0 0,-1 2 0 0 0,0-1-1 0 0,0 0 1 0 0,-1 0 0 0 0,1 14-1 0 0,15 87 415 0 0,-18-95-419 0 0,0 21 122 0 0,-1-1-1 0 0,-9 58 1 0 0,-8-28-57 0 0,17-59-113 0 0,-2-1 0 0 0,1 0 0 0 0,-1 0 0 0 0,0 1 0 0 0,-8 12 0 0 0,6-13 0 0 0,1 1-1 0 0,0 0 1 0 0,1 0-1 0 0,0 0 1 0 0,-4 15-1 0 0,-7 27 42 0 0,9-39-42 0 0,1 1-1 0 0,1 0 1 0 0,0 0 0 0 0,1 1 0 0 0,-1 12 0 0 0,-6 41 794 0 0,9-65-472 0 0,10-16 81 0 0,32-18-188 0 0,42-19-155 0 0,-69 39-103 0 0,-1 3-37 0 0,45-10-1235 0 0,-24 11-976 0 0,24-5-4979 0 0,-36 5 4299 0 0,-20 9 2489 0 0,1-1 0 0 0,-1 0 0 0 0,0-1 0 0 0,0 1-1 0 0,0-1 1 0 0,1 1 0 0 0,-2-1 0 0 0,1 0 0 0 0,3-2-1 0 0,-2 0-224 0 0,-1 1 1 0 0,1 0-1 0 0,0 0 0 0 0,1 0 0 0 0,-1 1 0 0 0,0-1 1 0 0,10-3-1 0 0,-6 3-648 0 0,23-7-2282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56 2672 0 0,'-23'-20'4641'0'0,"19"17"-4057"0"0,0-1 0 0 0,0 1 0 0 0,-1-1 0 0 0,1 1 0 0 0,-1 1-1 0 0,0-1 1 0 0,0 1 0 0 0,0 0 0 0 0,0 0 0 0 0,0 0 0 0 0,-1 0 0 0 0,1 1 0 0 0,-9-1-1 0 0,2 2-132 0 0,-1 0 0 0 0,1 0-1 0 0,0 1 1 0 0,-19 5 0 0 0,27-5-382 0 0,0 1 0 0 0,0-1 1 0 0,0 1-1 0 0,1 0 0 0 0,-1 0 1 0 0,1 0-1 0 0,-1 0 0 0 0,-4 5 0 0 0,0-1 21 0 0,2-2-39 0 0,1 0-1 0 0,0 1 1 0 0,0-1 0 0 0,0 1-1 0 0,0 0 1 0 0,1 1-1 0 0,-1-1 1 0 0,1 1 0 0 0,-4 7-1 0 0,-15 20 75 0 0,19-26-118 0 0,1-1 0 0 0,0 0 0 0 0,0 1 0 0 0,1 0 0 0 0,-1 0 0 0 0,2 0 0 0 0,-1 0 0 0 0,1 0 0 0 0,0 0 0 0 0,0 0 0 0 0,1 0 0 0 0,0 1 0 0 0,1 8 0 0 0,-1-15-7 0 0,2 6 1 0 0,1 0 0 0 0,0 0 0 0 0,0 1 0 0 0,0-2 0 0 0,1 1 0 0 0,0 0 0 0 0,0-1 0 0 0,0 0 0 0 0,1 0 0 0 0,0 0 0 0 0,1 0 0 0 0,-1-1 0 0 0,1 0 0 0 0,7 6 0 0 0,0-5-20 0 0,-4-2 5 0 0,0 0 1 0 0,0 0-1 0 0,0 0 1 0 0,16 2-1 0 0,7-1 8 0 0,-26-7 2 0 0,3 1 0 0 0,0 3 0 0 0,45 2-68 0 0,-51-3 71 0 0,0-2 0 0 0,-1 1 0 0 0,1 0 0 0 0,0 0-1 0 0,0-1 1 0 0,-1 0 0 0 0,1 1 0 0 0,-1-1 0 0 0,1 0 0 0 0,-1 0 0 0 0,1-1 0 0 0,-1 1 0 0 0,1 0-1 0 0,-1-1 1 0 0,0 1 0 0 0,3-4 0 0 0,2-3 8 0 0,-3 5 4 0 0,0 0 0 0 0,-1-1 1 0 0,1 0-1 0 0,-1 0 1 0 0,0 0-1 0 0,0 0 1 0 0,-1 0-1 0 0,1-1 1 0 0,-1 1-1 0 0,0-1 0 0 0,0 0 1 0 0,0 1-1 0 0,-1-1 1 0 0,1 0-1 0 0,-1 0 1 0 0,-1 0-1 0 0,1 0 1 0 0,-1-9-1 0 0,0-97 312 0 0,1 110-313 0 0,-1-1 1 0 0,0 1-1 0 0,0 0 0 0 0,0-1 1 0 0,-1 1-1 0 0,1 0 1 0 0,0-1-1 0 0,0 1 0 0 0,-1 0 1 0 0,1 0-1 0 0,-1-1 1 0 0,1 1-1 0 0,-1 0 0 0 0,1 0 1 0 0,-1 0-1 0 0,0 0 1 0 0,0 0-1 0 0,1 0 0 0 0,-1 0 1 0 0,0 0-1 0 0,0 0 1 0 0,0 0-1 0 0,0 0 0 0 0,0 0 1 0 0,0 1-1 0 0,0-1 1 0 0,-1 0-1 0 0,1 1 1 0 0,-2-1-1 0 0,3 0-5 0 0,-1 1 0 0 0,1 0 0 0 0,-1 0 0 0 0,1 0 0 0 0,0 1 0 0 0,-1-1 0 0 0,1 0 0 0 0,0 0 0 0 0,-1 0 0 0 0,1 0 0 0 0,0 0 0 0 0,-1 0 0 0 0,1 0 0 0 0,0 1 0 0 0,-1-1 0 0 0,1 0 0 0 0,0 0 0 0 0,-1 0 0 0 0,1 1 0 0 0,0-1 0 0 0,-1 0 0 0 0,1 0 0 0 0,0 1 0 0 0,0-1 0 0 0,0 0 0 0 0,-1 1 0 0 0,1-1 0 0 0,0 0 0 0 0,0 1 0 0 0,0-1 0 0 0,0 0 0 0 0,-1 1 0 0 0,1 0 0 0 0,5 24 95 0 0,1-9-16 0 0,0 1 0 0 0,6 32 0 0 0,-9-34-41 0 0,6 21 44 0 0,-5-18-3 0 0,1 0-1 0 0,-2 0 1 0 0,1 23-1 0 0,5 54 324 0 0,0 76 378 0 0,-19-92-554 0 0,2-18-78 0 0,-2-13-71 0 0,7-41-81 0 0,0 1 0 0 0,0-1 0 0 0,-1 0 0 0 0,0 0 0 0 0,-5 6 0 0 0,1 1-10 0 0,-16 16-44 0 0,21-26-14 0 0,0-1 0 0 0,-1 0 1 0 0,1 0-1 0 0,-1 0 1 0 0,1-1-1 0 0,-1 1 0 0 0,0-1 1 0 0,0 0-1 0 0,0 0 1 0 0,-5 2-1 0 0,-10 7-619 0 0,17-10 440 0 0,1 0 0 0 0,0 0 1 0 0,0 0-1 0 0,-1 0 0 0 0,1 0 0 0 0,0 0 0 0 0,-1 0 1 0 0,1-1-1 0 0,-1 1 0 0 0,1 0 0 0 0,-1-1 0 0 0,1 1 0 0 0,-1-1 1 0 0,0 1-1 0 0,1-1 0 0 0,-1 0 0 0 0,1 0 0 0 0,-1 0 1 0 0,0 0-1 0 0,1 0 0 0 0,-1 0 0 0 0,0 0 0 0 0,1-1 1 0 0,-4 0-1 0 0,3 0-209 0 0,1-1 0 0 0,-1 0 0 0 0,1 0 0 0 0,0 0 0 0 0,0 1 0 0 0,0-1 0 0 0,0 0 0 0 0,0 0 0 0 0,0-1 1 0 0,0 1-1 0 0,0 0 0 0 0,1 0 0 0 0,-1 0 0 0 0,1 0 0 0 0,0-1 0 0 0,0 1 0 0 0,0 0 0 0 0,0 0 0 0 0,0-5 0 0 0,0-16-1632 0 0,0 12-1076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5312 0 0,'0'0'8489'0'0,"41"14"325"0"0,-41 110-5423 0 0,-1-120-3345 0 0,1 0 1 0 0,-1 0-1 0 0,0 0 0 0 0,0 0 1 0 0,-1 0-1 0 0,1 0 1 0 0,-1 0-1 0 0,-3 5 0 0 0,-2 8 168 0 0,-6 21 70 0 0,10-28-200 0 0,0 1 0 0 0,-1-1 0 0 0,0 1 0 0 0,0-1 0 0 0,-1-1 1 0 0,-1 1-1 0 0,-8 11 0 0 0,-4 13 42 0 0,16-29-93 0 0,0 1 0 0 0,0-1-1 0 0,-1 0 1 0 0,1 0 0 0 0,-1 0 0 0 0,-4 4 0 0 0,2-2-2 0 0,0 1 0 0 0,0-1 0 0 0,1 1 0 0 0,-6 12-1 0 0,8-13 1 0 0,-1-1 0 0 0,0 1 0 0 0,-1-1 0 0 0,1 0 0 0 0,-1 0 0 0 0,-1 0 0 0 0,1-1 0 0 0,-6 6 0 0 0,-16 21 166 0 0,17-18 10 0 0,7-13-131 0 0,2 7 492 0 0,0 6-551 0 0,0-13 70 0 0,37 2 22 0 0,-24-1-120 0 0,0-1 0 0 0,1-1 0 0 0,-1-1 0 0 0,1 0 0 0 0,-1 0 0 0 0,0-1 0 0 0,0-1 0 0 0,0 0 0 0 0,25-10 0 0 0,-18 6-173 0 0,25-15-1159 0 0,-31 14 477 0 0,6-17-1176 0 0,-14 22 1675 0 0,-1 0 0 0 0,0 0-1 0 0,0-1 1 0 0,-1 0 0 0 0,1 0-1 0 0,-1 0 1 0 0,0 0 0 0 0,0-1 0 0 0,0 1-1 0 0,0-1 1 0 0,-1 0 0 0 0,0 0-1 0 0,0-1 1 0 0,0 1 0 0 0,-1 0 0 0 0,1-1-1 0 0,-1 0 1 0 0,-1 0 0 0 0,1 1-1 0 0,0-10 1 0 0,7-100-332 0 0,-9 109 950 0 0,-3-23 2039 0 0,3 29-2120 0 0,0-1-1 0 0,-1 1 1 0 0,1-1-1 0 0,0 1 1 0 0,-1-1 0 0 0,1 1-1 0 0,0-1 1 0 0,-1 1-1 0 0,1-1 1 0 0,-1 1-1 0 0,1 0 1 0 0,-1-1-1 0 0,1 1 1 0 0,-1 0-1 0 0,1-1 1 0 0,-1 1 0 0 0,1 0-1 0 0,-1 0 1 0 0,1-1-1 0 0,-1 1 1 0 0,0 0-1 0 0,-4 0 4287 0 0,-4 232-2242 0 0,9-21-3598 0 0,9-161-1509 0 0,9 6-4001 0 0,-18-56 6696 0 0,0 1 0 0 0,1-1 1 0 0,-1 1-1 0 0,0 0 1 0 0,0-1-1 0 0,1 1 0 0 0,-1-1 1 0 0,0 1-1 0 0,1 0 0 0 0,-1-1 1 0 0,0 1-1 0 0,1-1 0 0 0,-1 1 1 0 0,1-1-1 0 0,-1 1 1 0 0,1-1-1 0 0,-1 0 0 0 0,1 1 1 0 0,-1-1-1 0 0,1 0 0 0 0,0 1 1 0 0,-1-1-1 0 0,1 0 0 0 0,-1 0 1 0 0,1 1-1 0 0,0-1 1 0 0,-1 0-1 0 0,1 0 0 0 0,0 0 1 0 0,-1 0-1 0 0,1 0 0 0 0,0 0 1 0 0,-1 0-1 0 0,1 0 0 0 0,0 0 1 0 0,-1 0-1 0 0,1 0 1 0 0,-1 0-1 0 0,2-1 0 0 0,0 1-289 0 0,0-1 0 0 0,0 1 0 0 0,0 0 0 0 0,1-1 0 0 0,-1 0 0 0 0,0 0 0 0 0,0 1 0 0 0,0-1 0 0 0,0 0 0 0 0,-1-1 0 0 0,1 1 0 0 0,2-2 0 0 0,5-12-2749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4240 0 0,'0'-9'20006'0'0,"0"182"-15770"0"0,0 0-3367 0 0,0 57-8063 0 0,0-230 7025 0 0,0 1 1 0 0,0-1 0 0 0,0 1 0 0 0,1 0 0 0 0,-1-1 0 0 0,0 1 0 0 0,0-1-1 0 0,0 1 1 0 0,1-1 0 0 0,-1 1 0 0 0,0 0 0 0 0,0-1 0 0 0,1 1-1 0 0,-1-1 1 0 0,1 1 0 0 0,-1-1 0 0 0,0 0 0 0 0,1 1 0 0 0,-1-1 0 0 0,1 1-1 0 0,-1-1 1 0 0,1 0 0 0 0,-1 1 0 0 0,1-1 0 0 0,-1 0 0 0 0,1 0-1 0 0,0 1 1 0 0,-1-1 0 0 0,1 0 0 0 0,-1 0 0 0 0,1 0 0 0 0,-1 0 0 0 0,1 0-1 0 0,0 0 1 0 0,-1 0 0 0 0,1 0 0 0 0,0 0 0 0 0,-1 0 0 0 0,1 0-1 0 0,-1 0 1 0 0,1 0 0 0 0,0 0 0 0 0,1-1-275 0 0,0 1-1 0 0,0 0 1 0 0,-1-1-1 0 0,1 0 1 0 0,0 1 0 0 0,0-1-1 0 0,-1 0 1 0 0,1 0-1 0 0,-1 0 1 0 0,1 0 0 0 0,0 0-1 0 0,-1 0 1 0 0,3-2-1 0 0,6-24-3517 0 0,-2 0 340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38 3752 0 0,'-3'0'8564'0'0,"-3"0"-3903"0"0,-14 5-1647 0 0,10 32-1068 0 0,-2 29-481 0 0,6-29-789 0 0,-3 70 461 0 0,7-87-897 0 0,0 0 0 0 0,1 0 0 0 0,3 31 0 0 0,0-5 130 0 0,-2-37-273 0 0,1 1 0 0 0,1 0 0 0 0,0-1 0 0 0,0 1 1 0 0,1-1-1 0 0,0 0 0 0 0,7 15 0 0 0,-6-15-33 0 0,-2-5-44 0 0,0 1 0 0 0,1-1 0 0 0,0 0 0 0 0,-1-1 0 0 0,2 1 1 0 0,-1 0-1 0 0,0-1 0 0 0,1 0 0 0 0,-1 0 0 0 0,7 5 0 0 0,4 3 36 0 0,-7-1 22 0 0,3 3 3 0 0,-1-6-52 0 0,-7-5-18 0 0,0 0 0 0 0,0 0 0 0 0,0-1 0 0 0,0 1 0 0 0,1-1 0 0 0,-1 1 0 0 0,1-1-1 0 0,-1 0 1 0 0,1 0 0 0 0,3 1 0 0 0,55 5 153 0 0,-57-6-146 0 0,-1 0 1 0 0,1-1-1 0 0,0 0 0 0 0,0 0 1 0 0,-1 0-1 0 0,1 0 1 0 0,0 0-1 0 0,-1-1 1 0 0,1 1-1 0 0,-1-1 0 0 0,1 0 1 0 0,0 0-1 0 0,-1-1 1 0 0,6-2-1 0 0,-8 3-14 0 0,0-1-1 0 0,0 1 1 0 0,1 0 0 0 0,-1 0-1 0 0,0-1 1 0 0,0 1-1 0 0,1 0 1 0 0,-1 0 0 0 0,0 1-1 0 0,1-1 1 0 0,-1 0-1 0 0,1 0 1 0 0,-1 1 0 0 0,1-1-1 0 0,0 1 1 0 0,2-1-1 0 0,10-5 11 0 0,-3-5 35 0 0,-1 0 0 0 0,-1 0 0 0 0,0 0 0 0 0,0-1 0 0 0,-1-1 0 0 0,0 1 0 0 0,-1-1 0 0 0,-1-1 0 0 0,0 1-1 0 0,7-27 1 0 0,-10 17 19 0 0,-2 0-1 0 0,0 0 0 0 0,-2 0 0 0 0,0 0 0 0 0,-2 1 0 0 0,0-1 1 0 0,-2 0-1 0 0,0 1 0 0 0,-1 0 0 0 0,-19-41 0 0 0,18 44-51 0 0,6 14-11 0 0,0 0 0 0 0,0 1 0 0 0,-1-1 0 0 0,0 1 0 0 0,0-1-1 0 0,0 1 1 0 0,0 0 0 0 0,-1 0 0 0 0,0 0 0 0 0,0 0 0 0 0,0 0 0 0 0,0 0 0 0 0,0 1 0 0 0,-5-4-1 0 0,7 7-1 0 0,0-1-1 0 0,0 1 0 0 0,0 0 0 0 0,0-1 0 0 0,0 1 0 0 0,1-1 0 0 0,-1 0 0 0 0,0 1 0 0 0,0-1 0 0 0,1 0 0 0 0,-1 0 1 0 0,0 1-1 0 0,1-1 0 0 0,-1 0 0 0 0,1 0 0 0 0,-1 0 0 0 0,1 0 0 0 0,-1 1 0 0 0,1-1 0 0 0,-1 0 0 0 0,1 0 1 0 0,0 0-1 0 0,0 0 0 0 0,-1 0 0 0 0,1 0 0 0 0,0 0 0 0 0,0-2 0 0 0,0 2-1 0 0,0 0 0 0 0,0 0 1 0 0,0 0-1 0 0,0 0 0 0 0,0 0 0 0 0,-1-1 0 0 0,1 1 0 0 0,0 0 0 0 0,-1 0 0 0 0,1 0 1 0 0,-1 0-1 0 0,1 1 0 0 0,-1-1 0 0 0,1 0 0 0 0,-1 0 0 0 0,0 0 0 0 0,1 0 0 0 0,-1 0 1 0 0,0 1-1 0 0,0-1 0 0 0,1 0 0 0 0,-1 1 0 0 0,0-1 0 0 0,0 0 0 0 0,-2 0 0 0 0,-67-30-202 0 0,49 25-173 0 0,-18 1-489 0 0,28 5 289 0 0,0 1 1 0 0,0 0-1 0 0,0 1 1 0 0,-18 5 0 0 0,3 2-3954 0 0,-48 25 1 0 0,31-13 317 0 0,1 4-1787 0 0,11-15 1267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 3680 0 0,'0'0'1803'0'0,"0"-45"8391"0"0,0 44-10084 0 0,0 1 0 0 0,0 0-1 0 0,0-1 1 0 0,0 1 0 0 0,0 0 0 0 0,0-1 0 0 0,0 1 0 0 0,0 0-1 0 0,0-1 1 0 0,0 1 0 0 0,-1 0 0 0 0,1-1 0 0 0,0 1 0 0 0,0 0-1 0 0,0-1 1 0 0,0 1 0 0 0,-1 0 0 0 0,1-1 0 0 0,0 1 0 0 0,0 0 0 0 0,0-1-1 0 0,-1 1 1 0 0,1 0 0 0 0,0 0 0 0 0,-1-1 0 0 0,1 1 0 0 0,0 0-1 0 0,0 0 1 0 0,-1 0 0 0 0,1 0 0 0 0,0-1 0 0 0,-1 1 0 0 0,1 0-1 0 0,0 0 1 0 0,-1 0 0 0 0,1 0 0 0 0,-1 0 0 0 0,1 0 0 0 0,0 0 0 0 0,-1 0-1 0 0,1 0 1 0 0,0 0 0 0 0,-1 0 0 0 0,1 0 0 0 0,0 0 0 0 0,-1 0-1 0 0,1 0 1 0 0,0 0 0 0 0,-1 1 0 0 0,1-1 0 0 0,0 0 0 0 0,-1 0 0 0 0,1 0-1 0 0,-1 1 1 0 0,-15 11 453 0 0,13-6-440 0 0,0-1 0 0 0,1 0 0 0 0,-1 1 1 0 0,1-1-1 0 0,0 1 0 0 0,1 0 0 0 0,-1 0 1 0 0,1 6-1 0 0,0-5-52 0 0,0 1 1 0 0,-1-1-1 0 0,1 1 1 0 0,-1-1-1 0 0,-1 0 1 0 0,-4 10-1 0 0,4-10-32 0 0,1-1 1 0 0,-1 1-1 0 0,1-1 1 0 0,1 1-1 0 0,-1 0 1 0 0,0 8-1 0 0,1 8 138 0 0,-2-1 1 0 0,-9 43-1 0 0,0-8 94 0 0,-15 81 345 0 0,15-94-451 0 0,9-36-119 0 0,0 0-1 0 0,1 1 1 0 0,0 0-1 0 0,-1 14 1 0 0,-3 46 105 0 0,4-52-113 0 0,0-1-1 0 0,1 1 1 0 0,0 0-1 0 0,2 0 0 0 0,2 20 1 0 0,2-19-17 0 0,1 0 0 0 0,0-1 0 0 0,13 23 1 0 0,-4-8-40 0 0,-8-16 50 0 0,-6-12-31 0 0,0 0 0 0 0,1 0-1 0 0,-1 0 1 0 0,1-1 0 0 0,0 1 0 0 0,0-1-1 0 0,0 1 1 0 0,1-1 0 0 0,-1 0-1 0 0,1 0 1 0 0,5 5 0 0 0,27 26-530 0 0,-32-29 232 0 0,1-1 0 0 0,0 1 0 0 0,0-1 0 0 0,0 0 0 0 0,0-1 0 0 0,1 1 1 0 0,-1-1-1 0 0,10 6 0 0 0,-9-7-266 0 0,0 1-37 0 0,1-1 1 0 0,0 1 0 0 0,0-1 0 0 0,0 0 0 0 0,0 0 0 0 0,0-1-1 0 0,1 0 1 0 0,-1 0 0 0 0,0-1 0 0 0,1 1 0 0 0,6-2 0 0 0,-7 2-119 0 0,1-1 0 0 0,-1-1 0 0 0,1 1 1 0 0,-1-1-1 0 0,0-1 0 0 0,0 1 0 0 0,0-1 0 0 0,1 0 1 0 0,-1 0-1 0 0,-1-1 0 0 0,8-3 0 0 0,0 0-1328 0 0,15-6-1610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5720 0 0,'0'-1'12247'0'0,"2"67"-8982"0"0,16 84-2151 0 0,-9-102-899 0 0,-3-26-97 0 0,-2 1-1 0 0,-1-1 1 0 0,0 28-1 0 0,15 114 301 0 0,-18-148-415 0 0,1-12-8 0 0,0 0 1 0 0,-1 1-1 0 0,0-1 1 0 0,0 1-1 0 0,-1-1 1 0 0,1 0-1 0 0,-1 1 1 0 0,0-1-1 0 0,0 0 1 0 0,0 0-1 0 0,-3 8 1 0 0,2-10 11 0 0,1-18-27 0 0,-1 0 6 0 0,0 0 1 0 0,-1 1 0 0 0,-8-22 0 0 0,2 1 48 0 0,5 2 32 0 0,3 25-45 0 0,0 0 1 0 0,0-1-1 0 0,-1 1 1 0 0,0 0-1 0 0,-4-11 1 0 0,4 17-13 0 0,0-1 1 0 0,1 0 0 0 0,-1 0 0 0 0,1 1-1 0 0,0-1 1 0 0,0 0 0 0 0,0-1 0 0 0,0 1-1 0 0,1-4 1 0 0,-4-24 43 0 0,-9-44 199 0 0,11-1-6 0 0,2 76-241 0 0,0 0 0 0 0,0 0-1 0 0,0 0 1 0 0,0 0 0 0 0,0 1 0 0 0,0-1 0 0 0,0 0 0 0 0,0 0-1 0 0,0 0 1 0 0,1 0 0 0 0,-1 1 0 0 0,0-1 0 0 0,0 0 0 0 0,1 0-1 0 0,-1 1 1 0 0,1-1 0 0 0,-1 0 0 0 0,1 1 0 0 0,-1-1 0 0 0,1 0 0 0 0,0 0-1 0 0,4-7 36 0 0,0-11 86 0 0,-5 13-69 0 0,1 1 1 0 0,0 0 0 0 0,0 0-1 0 0,0-1 1 0 0,1 1 0 0 0,0 0-1 0 0,0 0 1 0 0,0 0 0 0 0,1 1 0 0 0,-1-1-1 0 0,1 0 1 0 0,0 1 0 0 0,7-8-1 0 0,19-16 371 0 0,-27 24-394 0 0,0 1 1 0 0,1 0 0 0 0,-1 0 0 0 0,1 0-1 0 0,0 1 1 0 0,0-1 0 0 0,0 0-1 0 0,0 1 1 0 0,0 0 0 0 0,8-4 0 0 0,7-4 145 0 0,-17 9-164 0 0,0 0 1 0 0,0 0 0 0 0,1 0 0 0 0,-1 0-1 0 0,1 0 1 0 0,-1 1 0 0 0,1-1-1 0 0,-1 0 1 0 0,1 1 0 0 0,-1-1 0 0 0,1 1-1 0 0,-1-1 1 0 0,1 1 0 0 0,0 0-1 0 0,-1 0 1 0 0,1 0 0 0 0,2 0 0 0 0,-4 0-16 0 0,8 0 45 0 0,0-1 0 0 0,0 2 0 0 0,0-1 0 0 0,1 1 0 0 0,14 4 0 0 0,-19-3-33 0 0,0 0 0 0 0,0 1 1 0 0,-1-1-1 0 0,1 1 0 0 0,0-1 1 0 0,-1 1-1 0 0,0 0 0 0 0,0 0 1 0 0,0 1-1 0 0,0-1 0 0 0,0 1 1 0 0,3 6-1 0 0,17 26 224 0 0,-3 1 0 0 0,-1 1 1 0 0,-1 1-1 0 0,15 53 0 0 0,3 66 495 0 0,-34-147-649 0 0,0 0-1 0 0,-1 0 1 0 0,0 0 0 0 0,-2 18-1 0 0,1-15-10 0 0,0-1-1 0 0,0 1 1 0 0,5 20-1 0 0,-4-25-46 0 0,0 0 0 0 0,0 0-1 0 0,-1 0 1 0 0,0 0 0 0 0,-1 0 0 0 0,0 0 0 0 0,0 0-1 0 0,-1-1 1 0 0,-5 17 0 0 0,5-19-11 0 0,0 0 0 0 0,0 1 1 0 0,0-1-1 0 0,-1-1 0 0 0,0 1 1 0 0,0 0-1 0 0,-1-1 0 0 0,0 1 1 0 0,0-1-1 0 0,0 0 0 0 0,-9 8 0 0 0,12-13-14 0 0,0 1 0 0 0,0 0 0 0 0,0-1 0 0 0,0 1 0 0 0,0 0-1 0 0,0 0 1 0 0,0 0 0 0 0,0 0 0 0 0,0 0 0 0 0,1 0 0 0 0,-1 0-1 0 0,0 0 1 0 0,1 0 0 0 0,-1 0 0 0 0,0 0 0 0 0,1 0 0 0 0,0 0-1 0 0,-1 1 1 0 0,1-1 0 0 0,0 0 0 0 0,-1 0 0 0 0,1 2 0 0 0,0-1-1 0 0,0-1 0 0 0,0 0 0 0 0,-1 1 0 0 0,1-1-1 0 0,0 0 1 0 0,-1 0 0 0 0,1 1 0 0 0,-1-1 0 0 0,0 0 0 0 0,1 0 0 0 0,-1 1 0 0 0,0-1 0 0 0,0 0 0 0 0,1 0 0 0 0,-1 0 0 0 0,0 0 0 0 0,0 0 0 0 0,0 0 0 0 0,-2 1 0 0 0,-2 2 0 0 0,1 0 0 0 0,0 0 1 0 0,1 0-1 0 0,-1 1 0 0 0,1 0 0 0 0,-5 7 0 0 0,6-7-22 0 0,-1-1-1 0 0,0 1 0 0 0,0-1 1 0 0,0 1-1 0 0,-1-1 0 0 0,0 0 1 0 0,0 0-1 0 0,0-1 0 0 0,0 1 1 0 0,-7 4-1 0 0,6-6-32 0 0,-10 7-855 0 0,-1 0-1 0 0,-1-2 1 0 0,1 0 0 0 0,-23 6 0 0 0,38-13 581 0 0,-1 0 1 0 0,1 1 0 0 0,-1-1 0 0 0,1 0 0 0 0,-1 0 0 0 0,1 0 0 0 0,-1 0 0 0 0,1-1 0 0 0,-1 1-1 0 0,1 0 1 0 0,0 0 0 0 0,-1-1 0 0 0,1 1 0 0 0,-1-1 0 0 0,1 0 0 0 0,0 1 0 0 0,-1-1-1 0 0,1 0 1 0 0,0 1 0 0 0,0-1 0 0 0,0 0 0 0 0,-1 0 0 0 0,1 0 0 0 0,0 0 0 0 0,0-1 0 0 0,0 1-1 0 0,1 0 1 0 0,-1 0 0 0 0,0 0 0 0 0,0-1 0 0 0,1 1 0 0 0,-1 0 0 0 0,0-4 0 0 0,-1 0-892 0 0,1-1 1 0 0,-1 0 0 0 0,1 1 0 0 0,1-1-1 0 0,-1-11 1 0 0,1 3-3734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6208 0 0,'0'32'7019'0'0,"0"30"-506"0"0,0-49-6279 0 0,1 1 1 0 0,0-1 0 0 0,1 1 0 0 0,0-1 0 0 0,1 0-1 0 0,0 0 1 0 0,2 0 0 0 0,6 14 0 0 0,-7-16-149 0 0,0-1 1 0 0,-1 1 0 0 0,0-1 0 0 0,2 16-1 0 0,2 5-57 0 0,0-4 8 0 0,-7-23-32 0 0,1 1 1 0 0,1-1-1 0 0,-1 1 0 0 0,1-1 0 0 0,0 1 1 0 0,0-1-1 0 0,2 4 0 0 0,1 5-86 0 0,-2 1 0 0 0,1-1 0 0 0,-2 0 0 0 0,0 1 1 0 0,1 24-1 0 0,-3-31-245 0 0,1 0 0 0 0,0 0-1 0 0,1 0 1 0 0,-1 0 0 0 0,1 0 0 0 0,4 10 0 0 0,-3-11-229 0 0,-1 1-1 0 0,1 0 1 0 0,-2-1-1 0 0,1 1 1 0 0,-1 0 0 0 0,1 10-1 0 0,-2 40-5095 0 0,0-34-472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59 483 2448 0 0,'-1'-18'1089'0'0,"-1"0"0"0"0,-1 0 1 0 0,-1 0-1 0 0,0 0 0 0 0,-8-21 0 0 0,-13-53 2658 0 0,21 48-1441 0 0,1-50 0 0 0,4 88-2119 0 0,0 1 0 0 0,0-1 0 0 0,0 1 0 0 0,1-1 0 0 0,0 1 0 0 0,0 0 1 0 0,0 0-1 0 0,1 0 0 0 0,0 0 0 0 0,0 0 0 0 0,0 1 0 0 0,0-1 0 0 0,1 1 0 0 0,0 0 0 0 0,0 0 0 0 0,5-5 0 0 0,-3 0 49 0 0,-5 8-205 0 0,-1 0-1 0 0,1 0 0 0 0,-1 0 0 0 0,1 0 1 0 0,-1 1-1 0 0,1-1 0 0 0,-1 0 0 0 0,1 0 0 0 0,0 0 1 0 0,0 0-1 0 0,-1 1 0 0 0,1-1 0 0 0,0 0 1 0 0,0 1-1 0 0,0-1 0 0 0,0 1 0 0 0,0-1 0 0 0,0 1 1 0 0,0-1-1 0 0,0 1 0 0 0,0 0 0 0 0,0-1 1 0 0,0 1-1 0 0,1 0 0 0 0,16-3 295 0 0,50-4 932 0 0,-66 7-1220 0 0,0 0 1 0 0,0-1 0 0 0,1 1 0 0 0,-1 0-1 0 0,0 0 1 0 0,0 0 0 0 0,1 0 0 0 0,-1 1-1 0 0,0-1 1 0 0,0 1 0 0 0,1-1 0 0 0,-1 1 0 0 0,0 0-1 0 0,0 0 1 0 0,0 0 0 0 0,0 0 0 0 0,0 0-1 0 0,0 0 1 0 0,0 1 0 0 0,1 1 0 0 0,13 15 248 0 0,-14-17-249 0 0,0 1 1 0 0,-1-1-1 0 0,1 1 0 0 0,0-1 0 0 0,-1 1 1 0 0,1 0-1 0 0,-1-1 0 0 0,0 1 0 0 0,0 0 1 0 0,0 0-1 0 0,0 0 0 0 0,0 0 0 0 0,0 0 1 0 0,1 3-1 0 0,9 21 238 0 0,-8-21-175 0 0,-1 0-1 0 0,1 0 1 0 0,-1 0-1 0 0,0 1 1 0 0,-1-1 0 0 0,1 1-1 0 0,-1-1 1 0 0,0 1-1 0 0,0 10 1 0 0,0 28 448 0 0,-2 58 560 0 0,0-93-1056 0 0,0-1-1 0 0,0 0 0 0 0,-1 1 0 0 0,0-1 1 0 0,-1 0-1 0 0,0 0 0 0 0,0 0 0 0 0,0-1 1 0 0,-6 9-1 0 0,-3 2-5 0 0,7-11-63 0 0,1-1 1 0 0,-1 1 0 0 0,1 0-1 0 0,1 0 1 0 0,-5 12 0 0 0,4-10-442 0 0,-1 0 0 0 0,-1 0 1 0 0,0 0-1 0 0,0-1 0 0 0,-11 12 0 0 0,15-19 217 0 0,1 0 0 0 0,0-1 0 0 0,0 1 0 0 0,-1 0 0 0 0,1 0 0 0 0,-1-1 0 0 0,1 1-1 0 0,0-1 1 0 0,-1 0 0 0 0,1 1 0 0 0,-1-1 0 0 0,1 0 0 0 0,-1 0 0 0 0,1 0 0 0 0,-1 0 0 0 0,1 0 0 0 0,-3 0-1 0 0,3 0 49 0 0,0 0-1 0 0,0 0 0 0 0,1 0 1 0 0,-1 0-1 0 0,0-1 0 0 0,0 1 0 0 0,0 0 1 0 0,1 0-1 0 0,-1-1 0 0 0,0 1 0 0 0,0 0 1 0 0,0-1-1 0 0,1 1 0 0 0,-1-1 0 0 0,0 1 1 0 0,1-1-1 0 0,-1 1 0 0 0,0-1 1 0 0,1 1-1 0 0,-1-1 0 0 0,1 0 0 0 0,-1 1 1 0 0,1-1-1 0 0,-1 0 0 0 0,1 0 0 0 0,0 1 1 0 0,-1-1-1 0 0,1 0 0 0 0,0 0 0 0 0,-1 1 1 0 0,1-1-1 0 0,0-2 0 0 0,-9-68-8588 0 0,9 58 4490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3688 0 0,'0'-4'1254'0'0,"3"-24"6672"0"0,-3 28-7806 0 0,1-1-1 0 0,-1 1 0 0 0,0-1 1 0 0,1 1-1 0 0,-1-1 0 0 0,1 1 1 0 0,-1-1-1 0 0,1 1 1 0 0,-1 0-1 0 0,1-1 0 0 0,-1 1 1 0 0,1 0-1 0 0,0-1 0 0 0,-1 1 1 0 0,1 0-1 0 0,-1 0 1 0 0,1-1-1 0 0,0 1 0 0 0,-1 0 1 0 0,1 0-1 0 0,0 0 0 0 0,-1 0 1 0 0,1 0-1 0 0,0 0 0 0 0,-1 0 1 0 0,1 0-1 0 0,0 0 1 0 0,-1 0-1 0 0,1 0 0 0 0,0 1 1 0 0,-1-1-1 0 0,1 0 0 0 0,-1 0 1 0 0,1 1-1 0 0,0-1 0 0 0,0 1 1 0 0,2 4 584 0 0,0 1 0 0 0,0 0 1 0 0,-1-1-1 0 0,0 1 0 0 0,3 10 0 0 0,-5-14-484 0 0,5 22 310 0 0,-1 1 0 0 0,-2 0 0 0 0,0 0 0 0 0,-2 0 0 0 0,-1 0 0 0 0,-1 0 0 0 0,-1 0 0 0 0,-10 41 1 0 0,4 4 190 0 0,8 6-111 0 0,1-76-607 0 0,0 0 0 0 0,0 1 0 0 0,0-1 0 0 0,0 0 0 0 0,0 0 0 0 0,0 1-1 0 0,0-1 1 0 0,0 0 0 0 0,0 0 0 0 0,0 0 0 0 0,0 1 0 0 0,0-1-1 0 0,0 0 1 0 0,0 0 0 0 0,1 1 0 0 0,-1-1 0 0 0,0 0 0 0 0,0 0 0 0 0,0 0-1 0 0,0 0 1 0 0,0 1 0 0 0,1-1 0 0 0,-1 0 0 0 0,0 0 0 0 0,0 0-1 0 0,0 0 1 0 0,1 0 0 0 0,-1 0 0 0 0,0 1 0 0 0,0-1 0 0 0,0 0 0 0 0,1 0-1 0 0,-1 0 1 0 0,0 0 0 0 0,0 0 0 0 0,1 0 0 0 0,-1 0 0 0 0,0 0-1 0 0,0 0 1 0 0,0 0 0 0 0,1 0 0 0 0,-1 0 0 0 0,15-5-7 0 0,12-12-19 0 0,-13-6 36 0 0,-6 8-28 0 0,3 5-3 0 0,-10 9 16 0 0,0 0-1 0 0,0 0 0 0 0,0 0 1 0 0,0 0-1 0 0,0 0 0 0 0,0 0 0 0 0,0 0 1 0 0,0 0-1 0 0,0 0 0 0 0,-1 0 0 0 0,1-1 1 0 0,0 1-1 0 0,-1 0 0 0 0,1 0 0 0 0,-1-1 1 0 0,1 1-1 0 0,-1-3 0 0 0,1 2-1 0 0,-1 0-1 0 0,1 0 1 0 0,-1 0-1 0 0,1 0 1 0 0,0 0-1 0 0,0 0 0 0 0,0 1 1 0 0,0-1-1 0 0,0 0 1 0 0,0 0-1 0 0,1 1 1 0 0,-1-1-1 0 0,0 1 1 0 0,1-1-1 0 0,-1 1 1 0 0,4-2-1 0 0,-3 0-2 0 0,1 1-1 0 0,0 0 0 0 0,-1-1 1 0 0,1 1-1 0 0,-1-1 1 0 0,0 0-1 0 0,0 1 0 0 0,2-6 1 0 0,14-17-65 0 0,-15 21 54 0 0,0 0 0 0 0,0 0-1 0 0,0 0 1 0 0,-1-1-1 0 0,1 1 1 0 0,-1-1 0 0 0,2-6-1 0 0,-1 3 17 0 0,0 0 0 0 0,1 1 0 0 0,0-1 0 0 0,0 1 0 0 0,0 0 0 0 0,1 0 1 0 0,0 1-1 0 0,0-1 0 0 0,1 1 0 0 0,0 0 0 0 0,0 0 0 0 0,12-7 0 0 0,-15 4 361 0 0,-2 10 16 0 0,4 9-417 0 0,-3-4 106 0 0,-1-1 0 0 0,0 1 0 0 0,0 0 0 0 0,-1 0 0 0 0,0 0 0 0 0,0-1 0 0 0,0 1 0 0 0,-2 8-1 0 0,1 10 248 0 0,3 6-125 0 0,1-1 1 0 0,1 0-1 0 0,9 29 0 0 0,-7-32-101 0 0,25 46 171 0 0,-29-66-249 0 0,0-1 0 0 0,1 1 1 0 0,-1 0-1 0 0,1-1 0 0 0,1 0 0 0 0,-1 0 1 0 0,1 0-1 0 0,4 5 0 0 0,-1-2-42 0 0,-2-1-101 0 0,1-1 0 0 0,-1 0-1 0 0,1 0 1 0 0,1 0 0 0 0,-1-1-1 0 0,1 0 1 0 0,0 0 0 0 0,0-1-1 0 0,1 0 1 0 0,-1 0 0 0 0,1-1-1 0 0,0 0 1 0 0,11 3 0 0 0,-6-3-1077 0 0,1 0 0 0 0,0-1 0 0 0,0-1 0 0 0,16 0 0 0 0,-21-3 131 0 0,-1 0-1 0 0,1-1 0 0 0,-1-1 1 0 0,1 1-1 0 0,-1-1 1 0 0,0-1-1 0 0,0 0 0 0 0,-1 0 1 0 0,9-7-1 0 0,89-82-6191 0 0,-80 76 5903 0 0,-24 16 1215 0 0,0 1 0 0 0,0-1 0 0 0,0 1 0 0 0,-1-1 0 0 0,1 0 0 0 0,-1 0 0 0 0,1 1 0 0 0,-1-1 0 0 0,0 0 0 0 0,1 0 0 0 0,-1 0 0 0 0,0 0 0 0 0,-1-2 0 0 0</inkml:trace>
  <inkml:trace contextRef="#ctx0" brushRef="#br0" timeOffset="1">909 409 5168 0 0,'0'9'18727'0'0,"0"24"-17085"0"0,0 157-2205 0 0,-9-140-6312 0 0,5-29 2875 0 0,0-9 336 0 0,3-2-1531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54 211 2432 0 0,'0'-4'509'0'0,"-1"1"0"0"0,0 0 0 0 0,1 0 0 0 0,-1-1 0 0 0,-1 1 0 0 0,1 0 0 0 0,0 0-1 0 0,-1 0 1 0 0,1 0 0 0 0,-1 0 0 0 0,0 0 0 0 0,0 0 0 0 0,0 1 0 0 0,0-1 0 0 0,-1 1 0 0 0,1-1 0 0 0,-1 1 0 0 0,1 0 0 0 0,-1 0 0 0 0,0 0 0 0 0,0 0 0 0 0,0 1 0 0 0,0-1 0 0 0,-6-1 3650 0 0,27 33-1586 0 0,37 36-1042 0 0,-51-60-1412 0 0,1 0-1 0 0,0 0 1 0 0,-1 0 0 0 0,0 1-1 0 0,-1-1 1 0 0,1 1-1 0 0,-1 0 1 0 0,2 9 0 0 0,-3-11-51 0 0,19 45 425 0 0,-13-32-299 0 0,0 0-1 0 0,-1 1 1 0 0,-1-1-1 0 0,-1 1 1 0 0,0 0-1 0 0,2 27 1 0 0,-7-42-171 0 0,1 0 1 0 0,-1 0-1 0 0,1 0 0 0 0,0-1 1 0 0,0 1-1 0 0,0 0 1 0 0,0 0-1 0 0,2 3 0 0 0,-1-4 0 0 0,-1 1-1 0 0,1-1 0 0 0,-1 1 0 0 0,0-1 0 0 0,-1 1 0 0 0,1 0 0 0 0,0-1 0 0 0,-1 5 0 0 0,9 62 416 0 0,-9-69-177 0 0,-1-16-17 0 0,-48-81-122 0 0,40 79-104 0 0,0-1 0 0 0,2 1-1 0 0,0-2 1 0 0,1 1 0 0 0,-5-27-1 0 0,-9-23 36 0 0,16 53-50 0 0,0 1 0 0 0,1-1-1 0 0,1 1 1 0 0,0-1 0 0 0,2 0 0 0 0,-1 0 0 0 0,2 0-1 0 0,0 0 1 0 0,0 1 0 0 0,2-1 0 0 0,0 0-1 0 0,8-25 1 0 0,19-9-23 0 0,-29 48 23 0 0,0-1 0 0 0,0 1 0 0 0,1-1 1 0 0,-1 1-1 0 0,0 0 0 0 0,1 0 0 0 0,-1 0 0 0 0,1 0 0 0 0,-1 0 0 0 0,1 0 0 0 0,-1 0 0 0 0,1 0 0 0 0,0 0 0 0 0,0 1 1 0 0,-1-1-1 0 0,1 1 0 0 0,3-1 0 0 0,-3 1-3 0 0,0-1 0 0 0,1 1 0 0 0,-1-1 0 0 0,0 0 0 0 0,0 0 0 0 0,0 1 0 0 0,0-1 0 0 0,0-1 0 0 0,0 1 0 0 0,-1 0 0 0 0,1 0 0 0 0,2-3 0 0 0,0-1-2 0 0,0 1 0 0 0,0 0 0 0 0,1 0 0 0 0,-1 0 0 0 0,1 0 0 0 0,0 0-1 0 0,0 1 1 0 0,0 0 0 0 0,0 0 0 0 0,1 1 0 0 0,-1-1 0 0 0,1 1 0 0 0,-1 0 0 0 0,1 1 0 0 0,0-1 0 0 0,0 1-1 0 0,0 0 1 0 0,0 1 0 0 0,0-1 0 0 0,0 1 0 0 0,0 1 0 0 0,0-1 0 0 0,0 1 0 0 0,0 0 0 0 0,8 2-1 0 0,-12-1 5 0 0,0-1 0 0 0,0 1 0 0 0,0-1-1 0 0,0 1 1 0 0,0 0 0 0 0,0 0 0 0 0,0 0-1 0 0,-1 0 1 0 0,1 0 0 0 0,-1 1-1 0 0,1-1 1 0 0,-1 0 0 0 0,0 1 0 0 0,0-1-1 0 0,0 1 1 0 0,0-1 0 0 0,-1 1 0 0 0,2 3-1 0 0,5 52-2 0 0,-8-51 8 0 0,1-2 0 0 0,-1 1 0 0 0,-1 0 0 0 0,1 0 0 0 0,-1 0 0 0 0,0 0 0 0 0,0-1 0 0 0,0 1 0 0 0,-7 9 0 0 0,-37 51 169 0 0,33-50-131 0 0,3-4 0 0 0,8-10-45 0 0,0 0-1 0 0,0 1 1 0 0,0-1-1 0 0,1 0 0 0 0,-1 0 1 0 0,1 1-1 0 0,-1-1 0 0 0,1 1 1 0 0,0-1-1 0 0,0 1 1 0 0,0-1-1 0 0,0 1 0 0 0,0 0 1 0 0,0 5-1 0 0,3-6 11 0 0,0 0 0 0 0,0 0 1 0 0,0 0-1 0 0,0-1 0 0 0,0 1 0 0 0,1-1 0 0 0,-1 1 0 0 0,0-1 1 0 0,1 0-1 0 0,-1 0 0 0 0,1 0 0 0 0,4 1 0 0 0,26 14-18 0 0,-26-9-7 0 0,1 0 0 0 0,0 0 0 0 0,0-1 0 0 0,11 5 0 0 0,-12-6 18 0 0,1-1-1 0 0,-1 1 0 0 0,0 1 1 0 0,0-1-1 0 0,-1 1 0 0 0,1 0 1 0 0,7 10-1 0 0,-13-14 8 0 0,1 1 0 0 0,0-1 0 0 0,0 0 1 0 0,0 0-1 0 0,0-1 0 0 0,0 1 0 0 0,0 0 0 0 0,1-1 0 0 0,-1 1 0 0 0,5 1 0 0 0,-5-2-3 0 0,-1 0 0 0 0,1 0 0 0 0,-1-1 0 0 0,1 1 0 0 0,-1 0 0 0 0,1 1-1 0 0,-1-1 1 0 0,1 0 0 0 0,-1 0 0 0 0,0 1 0 0 0,1-1 0 0 0,-1 0 0 0 0,0 1 0 0 0,0-1 0 0 0,1 3-1 0 0,-2-3 0 0 0,1 0-1 0 0,-1 0 0 0 0,1 0 0 0 0,0 0 1 0 0,0 0-1 0 0,0 0 0 0 0,0 0 0 0 0,-1 0 1 0 0,1 0-1 0 0,0 0 0 0 0,1 0 0 0 0,-1-1 1 0 0,0 1-1 0 0,0 0 0 0 0,0-1 0 0 0,0 1 1 0 0,0-1-1 0 0,3 1 0 0 0,-2 0 3 0 0,0 0-1 0 0,0-1 1 0 0,-1 1 0 0 0,1 0-1 0 0,0 0 1 0 0,-1 0-1 0 0,1 0 1 0 0,0 0 0 0 0,-1 1-1 0 0,1-1 1 0 0,-1 0 0 0 0,2 2-1 0 0,2 4 46 0 0,1-1 0 0 0,-1 0 0 0 0,2 0 0 0 0,-1-1 0 0 0,0 0 0 0 0,12 7 0 0 0,-15-9-9 0 0,1 0 0 0 0,-1 0 0 0 0,1 1 0 0 0,-1 0 0 0 0,0-1 1 0 0,0 1-1 0 0,-1 0 0 0 0,1 0 0 0 0,-1 1 0 0 0,2 4 0 0 0,-2-4 15 0 0,1 0 0 0 0,0 0 0 0 0,0-1 0 0 0,0 1-1 0 0,0 0 1 0 0,5 4 0 0 0,-5-7 4 0 0,-1 1 0 0 0,0 0 1 0 0,-1 0-1 0 0,1 0 0 0 0,0 0 0 0 0,-1 0 0 0 0,0 0 1 0 0,1 0-1 0 0,-1 1 0 0 0,-1-1 0 0 0,1 0 0 0 0,0 1 1 0 0,-1-1-1 0 0,0 1 0 0 0,1-1 0 0 0,-1 0 0 0 0,-1 1 1 0 0,1-1-1 0 0,-1 4 0 0 0,1 9 138 0 0,-5-12-175 0 0,0 0 0 0 0,-1 0-1 0 0,1 0 1 0 0,-1-1-1 0 0,0 0 1 0 0,1 0 0 0 0,-1-1-1 0 0,0 0 1 0 0,-9 3-1 0 0,-15 0-283 0 0,-1-1 0 0 0,-31 1 0 0 0,36-1-876 0 0,-6 0-1133 0 0,31-4 2148 0 0,1 0 1 0 0,-1 0-1 0 0,0-1 0 0 0,0 1 1 0 0,1 0-1 0 0,-1-1 0 0 0,0 1 0 0 0,1-1 1 0 0,-1 1-1 0 0,0-1 0 0 0,1 1 1 0 0,-1-1-1 0 0,0 1 0 0 0,1-1 0 0 0,-1 0 1 0 0,1 1-1 0 0,-1-1 0 0 0,1 0 0 0 0,0 1 1 0 0,-1-1-1 0 0,1 0 0 0 0,0 0 1 0 0,-1 1-1 0 0,1-1 0 0 0,0 0 0 0 0,0 0 1 0 0,0 0-1 0 0,0 0 0 0 0,0 1 1 0 0,0-1-1 0 0,0 0 0 0 0,0 0 0 0 0,0 0 1 0 0,0 0-1 0 0,6-50-8604 0 0,-5 47 8254 0 0,1 0 1 0 0,-1 1-1 0 0,1-1 1 0 0,-1 1 0 0 0,1-1-1 0 0,0 1 1 0 0,1-1-1 0 0,-1 1 1 0 0,0 0 0 0 0,1 0-1 0 0,0 0 1 0 0,0 1-1 0 0,0-1 1 0 0,0 1 0 0 0,0-1-1 0 0,6-2 1 0 0,8-5-1145 0 0,-13 0-1394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265 128 576 0 0,'47'-29'3517'0'0,"-38"4"-992"0"0,4-12 4153 0 0,-13 37-6540 0 0,0-1 0 0 0,1 0 0 0 0,-1 0 0 0 0,0 0 0 0 0,0 0 0 0 0,0 0 0 0 0,0 0 0 0 0,0 0 0 0 0,0 0 0 0 0,0 0 1 0 0,0 0-1 0 0,0 0 0 0 0,0 0 0 0 0,-1 0 0 0 0,1 0 0 0 0,0 1 0 0 0,-1-1 0 0 0,1 0 0 0 0,0 0 0 0 0,-1 0 0 0 0,1 0 0 0 0,-1 0 1 0 0,1 1-1 0 0,-1-1 0 0 0,0 0 0 0 0,1 1 0 0 0,-1-1 0 0 0,0 0 0 0 0,0 1 0 0 0,1-1 0 0 0,-1 1 0 0 0,0-1 0 0 0,0 1 1 0 0,0-1-1 0 0,0 1 0 0 0,0 0 0 0 0,1-1 0 0 0,-1 1 0 0 0,0 0 0 0 0,0 0 0 0 0,0 0 0 0 0,0-1 0 0 0,-2 1 0 0 0,-13-2 1857 0 0,10 0-1728 0 0,1 1 0 0 0,-1 1 0 0 0,0-1 0 0 0,1 1 0 0 0,-1-1 0 0 0,0 2 0 0 0,-7 0 0 0 0,5 1-48 0 0,0 0 0 0 0,0 1 0 0 0,0 0 0 0 0,1 0 0 0 0,-1 1 0 0 0,1 0 0 0 0,0 0 0 0 0,0 0 0 0 0,0 1 0 0 0,-10 10 0 0 0,-5-4 151 0 0,20-11-343 0 0,1 1 0 0 0,-1-1 0 0 0,0 1 0 0 0,1-1 1 0 0,-1 1-1 0 0,1 0 0 0 0,-1 0 0 0 0,1 0 0 0 0,-1 0 0 0 0,1 0 0 0 0,0 0 0 0 0,-1 0 0 0 0,1 0 1 0 0,0 0-1 0 0,0 1 0 0 0,0-1 0 0 0,0 0 0 0 0,0 1 0 0 0,-1 2 0 0 0,-28 38 396 0 0,25-36-368 0 0,0 0 0 0 0,1 0 1 0 0,-1 0-1 0 0,1 0 0 0 0,0 1 0 0 0,0-1 0 0 0,1 1 0 0 0,0 0 1 0 0,0 0-1 0 0,1 1 0 0 0,0-1 0 0 0,-2 13 0 0 0,-7 31 121 0 0,9-43-138 0 0,-1 1-1 0 0,1 0 0 0 0,0 0 1 0 0,0 15-1 0 0,2-22-32 0 0,1 0 0 0 0,0 0 1 0 0,-1-1-1 0 0,1 1 0 0 0,0 0 0 0 0,0 0 1 0 0,1-1-1 0 0,-1 1 0 0 0,0-1 1 0 0,0 1-1 0 0,1-1 0 0 0,-1 0 0 0 0,1 0 1 0 0,-1 1-1 0 0,1-1 0 0 0,-1 0 0 0 0,1 0 1 0 0,0 0-1 0 0,0-1 0 0 0,-1 1 1 0 0,1 0-1 0 0,0-1 0 0 0,3 1 0 0 0,42 10 93 0 0,-43-11-93 0 0,-1-1 0 0 0,1 1 0 0 0,-1 0 0 0 0,0-1 0 0 0,1 0 0 0 0,-1 0 0 0 0,0 0 0 0 0,0 0 0 0 0,0 0 0 0 0,1-1 0 0 0,-1 1 0 0 0,-1-1 0 0 0,1 0 0 0 0,0 0 0 0 0,0 0 0 0 0,-1 0 0 0 0,1-1 0 0 0,3-4 0 0 0,23-16 22 0 0,-22 19-30 0 0,-4 3 7 0 0,-1 0 0 0 0,0 0 0 0 0,0 0 0 0 0,0 0 0 0 0,0-1 0 0 0,0 1-1 0 0,-1-1 1 0 0,1 1 0 0 0,0-1 0 0 0,-1 1 0 0 0,1-1 0 0 0,-1 0 0 0 0,1 0 0 0 0,-1 0 0 0 0,0 0 0 0 0,0 0-1 0 0,0 0 1 0 0,0 0 0 0 0,0 0 0 0 0,1-3 0 0 0,13-19-29 0 0,-13 23 25 0 0,-1 0 1 0 0,1-1-1 0 0,-1 1 1 0 0,0-1 0 0 0,0 1-1 0 0,0-1 1 0 0,1 0-1 0 0,-1 1 1 0 0,-1-1 0 0 0,1 0-1 0 0,0 0 1 0 0,0 0-1 0 0,-1 0 1 0 0,1 0 0 0 0,0-3-1 0 0,0-5 14 0 0,0 1 0 0 0,1-1 0 0 0,0 0-1 0 0,4-11 1 0 0,0 1 13 0 0,-6 32-6 0 0,2 0-1 0 0,-1 0 1 0 0,2 0 0 0 0,0 0 0 0 0,0 0-1 0 0,8 17 1 0 0,-5-13 16 0 0,-1 0 1 0 0,0 1-1 0 0,-1 0 1 0 0,3 21-1 0 0,-4 42 366 0 0,11-25 75 0 0,-14 24 324 0 0,0-78-793 0 0,0-1 1 0 0,0 1-1 0 0,-1 0 1 0 0,1-1-1 0 0,0 1 0 0 0,0 0 1 0 0,0 0-1 0 0,-1-1 1 0 0,1 1-1 0 0,0-1 1 0 0,-1 1-1 0 0,1 0 1 0 0,-1-1-1 0 0,1 1 0 0 0,0-1 1 0 0,-1 1-1 0 0,1-1 1 0 0,-1 1-1 0 0,1-1 1 0 0,-1 1-1 0 0,-1 0 1 0 0,2-1 3 0 0,-1 1 0 0 0,0-1 1 0 0,1 1-1 0 0,-1-1 1 0 0,0 1-1 0 0,1-1 1 0 0,-1 1-1 0 0,1 0 1 0 0,-1-1-1 0 0,1 1 1 0 0,-1 0-1 0 0,1-1 0 0 0,0 1 1 0 0,-1 0-1 0 0,1 0 1 0 0,0-1-1 0 0,-1 1 1 0 0,1 0-1 0 0,0 0 1 0 0,0 0-1 0 0,0-1 1 0 0,0 2-1 0 0,-1 0 4 0 0,-1 1 1 0 0,1-1-1 0 0,-1 0 0 0 0,1 0 1 0 0,-1 0-1 0 0,1-1 0 0 0,-1 1 1 0 0,0 0-1 0 0,0-1 0 0 0,0 1 1 0 0,0-1-1 0 0,0 1 0 0 0,-1-1 1 0 0,1 0-1 0 0,0 0 0 0 0,-1 0 1 0 0,1 0-1 0 0,0-1 0 0 0,-3 2 1 0 0,-20 10 2 0 0,19-9-246 0 0,0 0 0 0 0,0 0 1 0 0,-1 0-1 0 0,1-1 0 0 0,-1 0 1 0 0,0 0-1 0 0,0-1 1 0 0,1 0-1 0 0,-1 0 0 0 0,0 0 1 0 0,0-1-1 0 0,-12-1 0 0 0,14 1-360 0 0,4-1 372 0 0,0 0 0 0 0,0 1 0 0 0,0-1-1 0 0,0 0 1 0 0,0 0 0 0 0,0 0 0 0 0,0 0 0 0 0,0 0 0 0 0,0 0 0 0 0,0-1 0 0 0,1 1 0 0 0,-1 0-1 0 0,0 0 1 0 0,1-1 0 0 0,-1 1 0 0 0,1 0 0 0 0,-1 0 0 0 0,1-1 0 0 0,0 1 0 0 0,0-1 0 0 0,0 1 0 0 0,-1 0-1 0 0,2-3 1 0 0,-5-43-3679 0 0,4 34 3000 0 0,0 1 1 0 0,0-1-1 0 0,2 1 1 0 0,0-1-1 0 0,0 1 0 0 0,1 0 1 0 0,0 0-1 0 0,1 0 0 0 0,1 0 1 0 0,0 1-1 0 0,0-1 0 0 0,1 1 1 0 0,14-20-1 0 0,3 5-981 0 0,-14-9-1701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6928 0 0,'0'3'5757'0'0,"0"17"-3761"0"0,0-16-1567 0 0,1 1 0 0 0,-1-1 1 0 0,1 0-1 0 0,0 0 0 0 0,0 0 1 0 0,1 0-1 0 0,-1 0 0 0 0,5 7 0 0 0,-4-8-180 0 0,0 1 0 0 0,0 0 0 0 0,-1 0 0 0 0,1 0 0 0 0,-1 0-1 0 0,0 0 1 0 0,0 0 0 0 0,0 1 0 0 0,0 3 0 0 0,-1-2-8 0 0,1 1 0 0 0,0-1-1 0 0,0 0 1 0 0,0 0 0 0 0,1 0 0 0 0,0 0 0 0 0,3 6 0 0 0,10 37 1004 0 0,-3-16-691 0 0,-9-27-442 0 0,0 0 0 0 0,-1 0 1 0 0,1 0-1 0 0,-1 1 1 0 0,-1-1-1 0 0,1 0 0 0 0,0 11 1 0 0,-1-11-24 0 0,0 0 0 0 0,0 0 1 0 0,1-1-1 0 0,0 1 0 0 0,0-1 0 0 0,0 1 1 0 0,1-1-1 0 0,0 0 0 0 0,0 1 1 0 0,6 7-1 0 0,14 26 460 0 0,-17-21-228 0 0,-6-16-266 0 0,0-1-1 0 0,1 1 0 0 0,-1-1 1 0 0,0 1-1 0 0,1-1 0 0 0,0 1 0 0 0,-1-1 1 0 0,1 0-1 0 0,0 1 0 0 0,-1-1 1 0 0,1 0-1 0 0,0 1 0 0 0,0-1 1 0 0,0 0-1 0 0,2 1 0 0 0,1 0 851 0 0,-8-15-633 0 0,3 10-266 0 0,-1 0 1 0 0,1 0-1 0 0,0-1 0 0 0,0 1 0 0 0,1 0 0 0 0,-1-1 0 0 0,1 1 0 0 0,-1-7 0 0 0,-7-33 41 0 0,6 20-24 0 0,-1 0-1 0 0,-9-34 1 0 0,3 13-6 0 0,9 43-17 0 0,-5-23 21 0 0,2-1 1 0 0,0 0-1 0 0,1 0 0 0 0,2 0 1 0 0,4-42-1 0 0,4 7-29 0 0,-6 55-24 0 0,1 0 1 0 0,1 0-1 0 0,-1 0 0 0 0,1 1 0 0 0,0-1 1 0 0,0 1-1 0 0,7-6 0 0 0,-11 9 13 0 0,4-2-201 0 0,0 1 0 0 0,0-1-1 0 0,1 1 1 0 0,-1 0 0 0 0,0 0 0 0 0,1 0 0 0 0,-1 0 0 0 0,1 1 0 0 0,-1 0 0 0 0,1 0-1 0 0,0 0 1 0 0,0 0 0 0 0,7 1 0 0 0,-8-1-291 0 0,0 1 0 0 0,1 0 0 0 0,-1 1 0 0 0,0-1 0 0 0,0 1 0 0 0,0 0 0 0 0,0 0 1 0 0,1 0-1 0 0,-1 0 0 0 0,-1 1 0 0 0,1 0 0 0 0,0 0 0 0 0,0 0 0 0 0,-1 0 0 0 0,1 0 0 0 0,5 5 0 0 0,36 35-7887 0 0,-35-30 5622 0 0,3-5-1976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7440 0 0,'-2'2'6437'0'0,"-5"11"999"0"0,16 32-2813 0 0,0 7-3029 0 0,-9-50-1574 0 0,0-1 0 0 0,0 1 0 0 0,1 0 0 0 0,-1 0 0 0 0,0-1 0 0 0,1 1 0 0 0,-1-1 0 0 0,1 1 0 0 0,-1 0 0 0 0,1-1 0 0 0,0 1 0 0 0,-1-1 0 0 0,1 1 0 0 0,0-1 0 0 0,2 3 0 0 0,8 13 162 0 0,-9-9-166 0 0,-1-1 0 0 0,0 0 0 0 0,0 1 0 0 0,0-1 0 0 0,-1 0 0 0 0,0 1 0 0 0,-3 12 0 0 0,2 10-53 0 0,1-28 35 0 0,-1 13-411 0 0,1 1 0 0 0,1-1 0 0 0,1 1 0 0 0,0-1 0 0 0,6 21 0 0 0,4 16-3961 0 0,-10-45 3101 0 0,-1-1 1 0 0,0 1-1 0 0,0 0 1 0 0,-1-1-1 0 0,0 1 1 0 0,0 0-1 0 0,-1 7 1 0 0,-1 9-4231 0 0,2-10 1253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84 3728 0 0,'0'-9'2874'0'0,"-3"-36"5719"0"0,3 44-8451 0 0,-1 0 1 0 0,1 0-1 0 0,0 0 1 0 0,-1 0-1 0 0,1-1 1 0 0,-1 1-1 0 0,1 0 0 0 0,-1 0 1 0 0,0 0-1 0 0,1 0 1 0 0,-1 0-1 0 0,0 0 1 0 0,0 0-1 0 0,1 1 0 0 0,-1-1 1 0 0,0 0-1 0 0,0 0 1 0 0,0 0-1 0 0,0 1 0 0 0,0-1 1 0 0,0 1-1 0 0,-1-1 1 0 0,1 1-1 0 0,0-1 1 0 0,0 1-1 0 0,0 0 0 0 0,0-1 1 0 0,0 1-1 0 0,-1 0 1 0 0,-1 0-1 0 0,-9-4 2756 0 0,11 4-2840 0 0,1 0-1 0 0,0-1 1 0 0,-1 1-1 0 0,1 0 1 0 0,-1 0-1 0 0,1-1 1 0 0,-1 1-1 0 0,1 0 1 0 0,0 0-1 0 0,-1 0 1 0 0,1 0-1 0 0,-1 0 1 0 0,1 0-1 0 0,-1 0 1 0 0,1 0-1 0 0,-1 0 1 0 0,1 0-1 0 0,-1 0 1 0 0,1 0-1 0 0,-1 0 1 0 0,1 0-1 0 0,0 0 1 0 0,-1 0-1 0 0,1 1 1 0 0,-1-1 0 0 0,1 0-1 0 0,-1 0 1 0 0,1 0-1 0 0,0 1 1 0 0,-1-1-1 0 0,1 0 1 0 0,-1 1-1 0 0,1-1 1 0 0,0 0-1 0 0,0 1 1 0 0,-1-1-1 0 0,1 0 1 0 0,-1 1-1 0 0,-9 10 631 0 0,7-9-573 0 0,1 1 0 0 0,-1 0 1 0 0,1 0-1 0 0,0-1 0 0 0,0 1 1 0 0,0 1-1 0 0,0-1 0 0 0,0 0 1 0 0,1 0-1 0 0,-2 5 0 0 0,-1 1 67 0 0,-1 0 0 0 0,-1 0 0 0 0,-11 15 0 0 0,9-13 30 0 0,0-1-1 0 0,1 2 1 0 0,0-1-1 0 0,-7 17 0 0 0,8-15-49 0 0,-1 0 0 0 0,0 0 0 0 0,-1 0 0 0 0,-10 11 0 0 0,8-11-35 0 0,0 0-1 0 0,2 0 0 0 0,-1 1 0 0 0,2 1 0 0 0,0-1 1 0 0,-8 24-1 0 0,-6 29 133 0 0,13-47-158 0 0,1 1-1 0 0,1 0 1 0 0,1 1-1 0 0,1-1 1 0 0,-3 43-1 0 0,7-46-42 0 0,-1-12-41 0 0,1 0 1 0 0,-1 0-1 0 0,1 1 1 0 0,1-1-1 0 0,-1 0 1 0 0,1 0-1 0 0,0 0 1 0 0,1 0-1 0 0,-1 0 1 0 0,1 0-1 0 0,0 0 0 0 0,1-1 1 0 0,0 1-1 0 0,-1-1 1 0 0,2 1-1 0 0,-1-1 1 0 0,8 9-1 0 0,-7-9-11 0 0,-4-3-8 0 0,1-1 1 0 0,0 1-1 0 0,0-1 1 0 0,0 0-1 0 0,0 1 1 0 0,0-1-1 0 0,0 0 1 0 0,0 0-1 0 0,0 0 1 0 0,1 0-1 0 0,-1 0 1 0 0,0 0-1 0 0,1 0 1 0 0,-1 0-1 0 0,1 0 1 0 0,-1 0-1 0 0,1-1 1 0 0,-1 1-1 0 0,1-1 1 0 0,0 1-1 0 0,-1-1 1 0 0,4 1-1 0 0,4 0 10 0 0,-1 1-1 0 0,1 1 1 0 0,-1 0-1 0 0,0 0 1 0 0,0 0 0 0 0,0 1-1 0 0,0 1 1 0 0,-1-1 0 0 0,10 9-1 0 0,14 5-104 0 0,-22-14 51 0 0,1-1 0 0 0,-1-1 0 0 0,1 0 0 0 0,0 0 1 0 0,0-1-1 0 0,0 0 0 0 0,14-2 0 0 0,-20 1-79 0 0,0 0 0 0 0,0 0-1 0 0,0-1 1 0 0,0 0 0 0 0,0 0 0 0 0,-1 0-1 0 0,1 0 1 0 0,0-1 0 0 0,0 0 0 0 0,-1 1-1 0 0,1-1 1 0 0,-1-1 0 0 0,0 1 0 0 0,1 0-1 0 0,3-4 1 0 0,0-2-516 0 0,0 0 0 0 0,0 0 0 0 0,-1 0 0 0 0,10-16 0 0 0,2-2-1300 0 0,-2 0 465 0 0,-7-5-859 0 0,-7 19 1545 0 0,2 1 1 0 0,-1-1 0 0 0,1 1 0 0 0,1 0-1 0 0,7-13 1 0 0,-6 12 144 0 0,0 0 0 0 0,-1 0 1 0 0,0 0-1 0 0,-2 0 0 0 0,1-1 0 0 0,3-26 0 0 0,-5 24 240 0 0,1-1 0 0 0,1 0 0 0 0,1 1 1 0 0,10-25-1 0 0,-12 32 389 0 0,0-1 0 0 0,-1 1-1 0 0,0 0 1 0 0,-1-1 0 0 0,0 1 0 0 0,0-1 0 0 0,0 1 0 0 0,-1-1 0 0 0,-1 1 0 0 0,-1-11 0 0 0,1-5 441 0 0,1 22-197 0 0,0 0 0 0 0,1 0 0 0 0,-1 0 0 0 0,0 0 0 0 0,1 0 0 0 0,0 0 0 0 0,-1 0 0 0 0,1 0 0 0 0,0 0 0 0 0,0 0 0 0 0,0 0 0 0 0,0 0 0 0 0,2-2 0 0 0,5 0 3810 0 0,-6 4-3724 0 0,0 0 1 0 0,0 1-1 0 0,0 0 0 0 0,-1-1 0 0 0,1 1 1 0 0,0 0-1 0 0,-1 0 0 0 0,1 0 0 0 0,-1 0 0 0 0,1 0 1 0 0,-1 1-1 0 0,1-1 0 0 0,-1 0 0 0 0,0 1 1 0 0,0-1-1 0 0,1 1 0 0 0,-1-1 0 0 0,0 1 0 0 0,0-1 1 0 0,-1 1-1 0 0,1 0 0 0 0,0-1 0 0 0,0 1 1 0 0,-1 0-1 0 0,1 3 0 0 0,12 54 905 0 0,-10-47-619 0 0,6 29 556 0 0,25 61-1 0 0,-20-52-661 0 0,-11-38-348 0 0,0 1 0 0 0,1-1 0 0 0,8 19 0 0 0,-7-18-40 0 0,0 0-1 0 0,-2 0 0 0 0,1 1 0 0 0,-2-1 0 0 0,2 18 0 0 0,-2-13 77 0 0,1 0 0 0 0,7 25-1 0 0,-8-34-99 0 0,1-1-1 0 0,-1 0 0 0 0,-1 1 1 0 0,0-1-1 0 0,1 14 0 0 0,-2 102 467 0 0,0-121-542 0 0,-1-1 0 0 0,1 1 0 0 0,0-1 1 0 0,-1 0-1 0 0,0 1 0 0 0,1-1 0 0 0,-1 0 0 0 0,0 1 0 0 0,0-1 0 0 0,0 0 0 0 0,-1 0 0 0 0,1 0 0 0 0,0 0 0 0 0,-1 0 0 0 0,0 0 0 0 0,1 0 0 0 0,-1 0 0 0 0,0-1 0 0 0,0 1 0 0 0,0-1 0 0 0,0 1 0 0 0,0-1 0 0 0,0 0 0 0 0,0 0 0 0 0,0 0 1 0 0,-1 0-1 0 0,1 0 0 0 0,0 0 0 0 0,-4 0 0 0 0,-48 24-38 0 0,-4-13-890 0 0,40-7 49 0 0,-10 1-1127 0 0,27-5 1939 0 0,1-1-1 0 0,-1 0 0 0 0,1 0 1 0 0,-1 0-1 0 0,1 0 0 0 0,-1 0 1 0 0,1 0-1 0 0,-1 0 0 0 0,1 0 1 0 0,-1 0-1 0 0,1 0 0 0 0,0 0 1 0 0,-1-1-1 0 0,1 1 0 0 0,-1 0 1 0 0,1 0-1 0 0,-1 0 0 0 0,1-1 1 0 0,0 1-1 0 0,-1 0 1 0 0,1 0-1 0 0,-1-1 0 0 0,1 1 1 0 0,0 0-1 0 0,-1-1 0 0 0,1 1 1 0 0,0 0-1 0 0,0-1 0 0 0,-1 1 1 0 0,1 0-1 0 0,0-1 0 0 0,0 1 1 0 0,-1-1-1 0 0,1 1 0 0 0,0-1 1 0 0,0 1-1 0 0,0-1 0 0 0,0 1 1 0 0,0 0-1 0 0,0-1 1 0 0,0 0-1 0 0,-9-44-9326 0 0,9 39 8789 0 0,2 0 1 0 0,-1 0-1 0 0,1 0 0 0 0,-1 0 0 0 0,2 1 1 0 0,-1-1-1 0 0,1 0 0 0 0,-1 1 0 0 0,1 0 1 0 0,1 0-1 0 0,-1 0 0 0 0,1 0 0 0 0,8-8 0 0 0,-1-1-88 0 0,8-17-1457 0 0,16 3-1608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6552 0 0,'-1'7'6618'0'0,"3"24"-2859"0"0,2 4-1978 0 0,-5-31-1561 0 0,1 0-1 0 0,0 0 1 0 0,1 1-1 0 0,-1-1 1 0 0,1 0 0 0 0,-1 0-1 0 0,1 0 1 0 0,1 0-1 0 0,-1 0 1 0 0,0 0-1 0 0,1 0 1 0 0,3 6 0 0 0,-2-6-98 0 0,0 0-1 0 0,-1 1 1 0 0,0-1 0 0 0,0 1 0 0 0,0 0 0 0 0,0-1 0 0 0,-1 1 0 0 0,0 0 0 0 0,0 0 0 0 0,0 0 0 0 0,0 0-1 0 0,-1 0 1 0 0,0 6 0 0 0,0-5-27 0 0,0 0 1 0 0,1 0-1 0 0,0-1 0 0 0,0 1 0 0 0,0 0 1 0 0,5 11-1 0 0,-2-7 54 0 0,-1 0 0 0 0,0 1 0 0 0,-1-1 0 0 0,0 1 0 0 0,0 0 0 0 0,-1 0 0 0 0,0 12 0 0 0,-1-5 76 0 0,0 47 425 0 0,-3-43-231 0 0,3-22-410 0 0,0 0 0 0 0,0 0 0 0 0,0-1 0 0 0,0 1 0 0 0,0 0 0 0 0,0 0 0 0 0,0 0 0 0 0,0 0 0 0 0,0 0 0 0 0,-1 0 0 0 0,1 0 0 0 0,0 0 0 0 0,0 0-1 0 0,0 0 1 0 0,0 0 0 0 0,0 0 0 0 0,0 0 0 0 0,0 0 0 0 0,-1 0 0 0 0,1 0 0 0 0,0 0 0 0 0,0 0 0 0 0,0 0 0 0 0,0 0 0 0 0,0 0 0 0 0,0 0 0 0 0,0 0 0 0 0,-1 0 0 0 0,1 0-1 0 0,0 0 1 0 0,0 0 0 0 0,0 0 0 0 0,0 0 0 0 0,0 0 0 0 0,0 0 0 0 0,0 0 0 0 0,-1 0 0 0 0,1 0 0 0 0,0 0 0 0 0,0 0 0 0 0,0 0 0 0 0,0 0 0 0 0,0 0 0 0 0,0 1-1 0 0,0-1 1 0 0,0 0 0 0 0,0 0 0 0 0,0 0 0 0 0,0 0 0 0 0,-1 0 0 0 0,1 0 0 0 0,0 0 0 0 0,0 0 0 0 0,0 1 0 0 0,0-1 0 0 0,0 0 0 0 0,0 0 0 0 0,0 0 0 0 0,0 0 0 0 0,-6-36 115 0 0,3 10-54 0 0,-6-44 34 0 0,0-20-1 0 0,6 58-81 0 0,2 0 0 0 0,2-42 0 0 0,1 5 16 0 0,7 29-82 0 0,-9 38 17 0 0,0 0-1 0 0,1 0 1 0 0,-1 0 0 0 0,1 0-1 0 0,-1 0 1 0 0,1 0 0 0 0,0 0-1 0 0,0 0 1 0 0,0 0 0 0 0,0 0 0 0 0,0 0-1 0 0,0 1 1 0 0,1-1 0 0 0,-1 0-1 0 0,0 1 1 0 0,1-1 0 0 0,0 1 0 0 0,-1 0-1 0 0,1-1 1 0 0,0 1 0 0 0,3-2-1 0 0,-2 1-286 0 0,1 0 0 0 0,0 0-1 0 0,0 1 1 0 0,-1-1 0 0 0,1 1-1 0 0,0 0 1 0 0,0 0 0 0 0,1 0-1 0 0,5 0 1 0 0,21-3-1655 0 0,8-2-3402 0 0,-32 6 4311 0 0,0 0 0 0 0,1 1 1 0 0,-1-1-1 0 0,0 1 0 0 0,0 1 0 0 0,0-1 0 0 0,1 1 0 0 0,-2 1 1 0 0,12 4-1 0 0,-9 0-3064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5352 0 0,'-1'18'4365'0'0,"2"26"-28"0"0,-1-42-4197 0 0,0 0 1 0 0,0 0 0 0 0,1 0-1 0 0,-1 0 1 0 0,1 0 0 0 0,-1-1-1 0 0,1 1 1 0 0,0 0 0 0 0,0 0-1 0 0,0-1 1 0 0,0 1 0 0 0,0-1-1 0 0,0 1 1 0 0,0-1 0 0 0,1 1-1 0 0,-1-1 1 0 0,0 1-1 0 0,3 1 1 0 0,1 3 257 0 0,-1 2-1 0 0,0-1 1 0 0,0 1-1 0 0,0-1 1 0 0,-1 1 0 0 0,-1 0-1 0 0,1 0 1 0 0,-1 0-1 0 0,-1 0 1 0 0,2 17-1 0 0,-2-22-367 0 0,-1 0-1 0 0,1 0 1 0 0,-1 1-1 0 0,1-1 1 0 0,0 0-1 0 0,0 0 0 0 0,1 0 1 0 0,2 5-1 0 0,-2-5-23 0 0,-1 0 0 0 0,1 0 0 0 0,-1 1-1 0 0,0-1 1 0 0,1 0 0 0 0,-2 0 0 0 0,1 1-1 0 0,0-1 1 0 0,0 4 0 0 0,8 81-486 0 0,-9-31-1652 0 0,0 33-12315 0 0,0-77 10724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23 239 2760 0 0,'0'-5'318'0'0,"0"0"-1"0"0,0 0 1 0 0,-1 0 0 0 0,1 0 0 0 0,-1 0 0 0 0,-3-8-1 0 0,-5-22 2445 0 0,5 7 911 0 0,2 0 0 0 0,1-42 0 0 0,1 53-1935 0 0,0 16-1654 0 0,0 0 0 0 0,0 1-1 0 0,0-1 1 0 0,1 1-1 0 0,-1-1 1 0 0,0 0-1 0 0,1 1 1 0 0,-1-1-1 0 0,0 1 1 0 0,1-1 0 0 0,-1 1-1 0 0,1-1 1 0 0,-1 1-1 0 0,1 0 1 0 0,-1-1-1 0 0,1 1 1 0 0,-1-1 0 0 0,1 1-1 0 0,-1 0 1 0 0,1-1-1 0 0,0 1 1 0 0,-1 0-1 0 0,1 0 1 0 0,-1 0-1 0 0,1-1 1 0 0,0 1 0 0 0,-1 0-1 0 0,2 0 1 0 0,6-5 2956 0 0,-7 16-2757 0 0,0 1 0 0 0,0-1 0 0 0,1 1 0 0 0,6 16-1 0 0,-5-15-164 0 0,1 0-1 0 0,-2 0 0 0 0,0 1 0 0 0,1 22 0 0 0,-2-21 16 0 0,1 0 0 0 0,8 30 0 0 0,-6-29-49 0 0,0-1-1 0 0,-2 1 1 0 0,2 17-1 0 0,-4-26-60 0 0,0-1 0 0 0,1 1 0 0 0,0-1 0 0 0,1 0 0 0 0,-1 0 0 0 0,1 1 0 0 0,4 8 0 0 0,-3-9 8 0 0,-1 0 1 0 0,0 0-1 0 0,0 1 0 0 0,-1-1 1 0 0,1 0-1 0 0,-2 1 1 0 0,2 9-1 0 0,7 109 81 0 0,-9-125-99 0 0,-29-10 29 0 0,24-1-51 0 0,1 0 1 0 0,0-1 0 0 0,0 1-1 0 0,1-1 1 0 0,0 1-1 0 0,1-1 1 0 0,-1-18 0 0 0,4-93-189 0 0,1 51 113 0 0,-2 65 77 0 0,1 0 0 0 0,0 1 0 0 0,0-1 0 0 0,0 1 0 0 0,1-1 0 0 0,0 1 0 0 0,0 0 0 0 0,1 0 0 0 0,0 0 0 0 0,5-9 0 0 0,41-49-57 0 0,-31 44 46 0 0,-15 17 11 0 0,0-1 0 0 0,0 1 0 0 0,0 0 0 0 0,0 0 0 0 0,1 1 0 0 0,0-1 0 0 0,-1 1 0 0 0,6-3 0 0 0,7-5 10 0 0,-8 7-8 0 0,0-1 0 0 0,0 1 0 0 0,0 0 0 0 0,0 1 0 0 0,0 0 0 0 0,1 0 0 0 0,-1 1 0 0 0,1 0 0 0 0,-1 1 0 0 0,1-1 0 0 0,8 2 0 0 0,-15-1 8 0 0,-1 0-1 0 0,0 1 0 0 0,0-1 1 0 0,0 0-1 0 0,0 1 1 0 0,0-1-1 0 0,0 0 1 0 0,0 1-1 0 0,0-1 1 0 0,0 1-1 0 0,0 0 0 0 0,0-1 1 0 0,0 1-1 0 0,0 0 1 0 0,-1-1-1 0 0,1 1 1 0 0,0 0-1 0 0,0 0 1 0 0,-1 0-1 0 0,1 0 0 0 0,0 0 1 0 0,-1 0-1 0 0,1 0 1 0 0,-1 0-1 0 0,1 0 1 0 0,-1 0-1 0 0,1 1 1 0 0,8 38 28 0 0,-3-9 60 0 0,-5-27-97 0 0,1 1 1 0 0,-2 0 0 0 0,1 0-1 0 0,-1-1 1 0 0,1 1-1 0 0,-1 0 1 0 0,-1 0-1 0 0,1-1 1 0 0,-1 1 0 0 0,1 0-1 0 0,-1-1 1 0 0,-2 7-1 0 0,-3 26 11 0 0,6-34-2 0 0,-1-1 0 0 0,1 1 0 0 0,0-1 0 0 0,-1 0 0 0 0,1 0-1 0 0,-1 1 1 0 0,0-1 0 0 0,0 0 0 0 0,0 0 0 0 0,0 0-1 0 0,0 0 1 0 0,0 0 0 0 0,-1 0 0 0 0,1 0 0 0 0,-1 0-1 0 0,-1 2 1 0 0,-10 13 9 0 0,4 9 20 0 0,9-26-30 0 0,0 1-1 0 0,0-1 0 0 0,0 1 1 0 0,0-1-1 0 0,0 1 0 0 0,0-1 1 0 0,0 0-1 0 0,0 1 1 0 0,0-1-1 0 0,0 1 0 0 0,0-1 1 0 0,0 0-1 0 0,1 1 0 0 0,-1-1 1 0 0,0 0-1 0 0,0 1 1 0 0,0-1-1 0 0,1 0 0 0 0,-1 1 1 0 0,0-1-1 0 0,0 0 1 0 0,1 1-1 0 0,-1-1 0 0 0,0 0 1 0 0,1 0-1 0 0,-1 1 0 0 0,0-1 1 0 0,1 0-1 0 0,-1 0 1 0 0,0 1-1 0 0,1-1 0 0 0,-1 0 1 0 0,1 0-1 0 0,-1 0 0 0 0,0 0 1 0 0,1 0-1 0 0,-1 0 1 0 0,1 0-1 0 0,-1 0 0 0 0,0 0 1 0 0,1 0-1 0 0,-1 0 1 0 0,1 0-1 0 0,-1 0 0 0 0,0 0 1 0 0,1 0-1 0 0,-1 0 0 0 0,1 0 1 0 0,-1-1-1 0 0,0 1 1 0 0,1 0-1 0 0,-1 0 0 0 0,0 0 1 0 0,1-1-1 0 0,-1 1 0 0 0,0 0 1 0 0,1 0-1 0 0,-1-1 1 0 0,0 1-1 0 0,1 0 0 0 0,-1-1 1 0 0,22-13 10 0 0,-20 12-6 0 0,0 0 0 0 0,0 0 0 0 0,1 1 0 0 0,-1-1-1 0 0,1 1 1 0 0,-1 0 0 0 0,1-1 0 0 0,-1 1 0 0 0,1 0 0 0 0,0 0 0 0 0,-1 1 0 0 0,1-1 0 0 0,0 1 0 0 0,0-1 0 0 0,4 1-1 0 0,20-1 15 0 0,-22 0 11 0 0,0 1 1 0 0,-1 0-1 0 0,1-1 0 0 0,-1 1 1 0 0,1 1-1 0 0,-1-1 1 0 0,1 1-1 0 0,0 0 0 0 0,-1 0 1 0 0,0 0-1 0 0,1 0 0 0 0,-1 1 1 0 0,0 0-1 0 0,0 0 0 0 0,5 3 1 0 0,12 17 143 0 0,-19-19-150 0 0,0 1 0 0 0,1-1 0 0 0,-1 0 0 0 0,1 0 0 0 0,0-1 0 0 0,0 1 0 0 0,0-1 0 0 0,0 1 0 0 0,1-1 0 0 0,-1 0-1 0 0,7 3 1 0 0,-6-4-22 0 0,-3 0 11 0 0,1-1 1 0 0,0 0-1 0 0,0 1 0 0 0,0 0 1 0 0,-1-1-1 0 0,1 1 1 0 0,0 0-1 0 0,0 0 0 0 0,-1 0 1 0 0,1 0-1 0 0,-1 0 1 0 0,1 1-1 0 0,-1-1 0 0 0,0 0 1 0 0,1 1-1 0 0,-1-1 1 0 0,0 1-1 0 0,0-1 1 0 0,0 1-1 0 0,0-1 0 0 0,0 1 1 0 0,0 0-1 0 0,0 0 1 0 0,-1-1-1 0 0,1 1 0 0 0,-1 0 1 0 0,1 0-1 0 0,-1 0 1 0 0,0 2-1 0 0,1-3 2 0 0,-1 1-1 0 0,0-1 1 0 0,0 1-1 0 0,1-1 1 0 0,-1 1-1 0 0,1-1 1 0 0,0 1-1 0 0,-1-1 1 0 0,1 0-1 0 0,0 1 1 0 0,0-1-1 0 0,-1 0 1 0 0,1 0-1 0 0,0 0 1 0 0,0 0-1 0 0,2 2 1 0 0,-2-2-1 0 0,1 0-1 0 0,-1 0 1 0 0,0 1 0 0 0,0-1 0 0 0,0 1-1 0 0,0-1 1 0 0,0 1 0 0 0,0-1 0 0 0,0 1-1 0 0,-1-1 1 0 0,1 1 0 0 0,-1 0 0 0 0,1-1-1 0 0,-1 1 1 0 0,1 0 0 0 0,-1 3 0 0 0,2 36 295 0 0,0 39 304 0 0,-2-75-591 0 0,-1 1 0 0 0,1-1 0 0 0,-1 1 0 0 0,0-1 0 0 0,0 0 0 0 0,-1 0 0 0 0,1 0 0 0 0,-1 0 0 0 0,0 0 0 0 0,-5 8 0 0 0,-23 21 190 0 0,26-29-215 0 0,1-1 0 0 0,-1 1 0 0 0,1-1 0 0 0,-1 1 0 0 0,0-1 0 0 0,-1 0-1 0 0,1-1 1 0 0,-1 1 0 0 0,1-1 0 0 0,-1 0 0 0 0,-9 4 0 0 0,6-3-6 0 0,1 1 0 0 0,0-1 1 0 0,0 1-1 0 0,0 0 0 0 0,-10 12 0 0 0,11-12-125 0 0,0 1 0 0 0,-1-1 1 0 0,1 0-1 0 0,-1-1 0 0 0,0 0 0 0 0,0 0 0 0 0,0 0 0 0 0,-1-1 0 0 0,0 0 0 0 0,1 0 0 0 0,-14 2 0 0 0,-27 1-5390 0 0,48-6 5360 0 0,-1 0 0 0 0,1-1 0 0 0,-1 1 0 0 0,1 0 0 0 0,0 0-1 0 0,-1 0 1 0 0,1 0 0 0 0,0 0 0 0 0,-1 0 0 0 0,1-1 0 0 0,0 1 0 0 0,0 0 0 0 0,-1 0 0 0 0,1-1 0 0 0,0 1 0 0 0,-1 0 0 0 0,1 0 0 0 0,0-1 0 0 0,0 1-1 0 0,0 0 1 0 0,-1 0 0 0 0,1-1 0 0 0,0 1 0 0 0,0 0 0 0 0,0-1 0 0 0,0 1 0 0 0,0 0 0 0 0,-1-1 0 0 0,1 1 0 0 0,0-1 0 0 0,0 1 0 0 0,0 0 0 0 0,0-1-1 0 0,0 1 1 0 0,0 0 0 0 0,0-1 0 0 0,0 0 0 0 0,5-22-4117 0 0,-3 20 3776 0 0,-1 0 1 0 0,0 0-1 0 0,1-1 0 0 0,-1 1 1 0 0,1 0-1 0 0,0 0 1 0 0,0 1-1 0 0,0-1 1 0 0,1 0-1 0 0,-1 1 1 0 0,0-1-1 0 0,6-3 0 0 0,13-7-2018 0 0,-9-14-1442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130 384 3664 0 0,'0'0'1317'0'0,"-15"6"8089"0"0,3-1-7632 0 0,11-4-1674 0 0,1 0 1 0 0,-1 0-1 0 0,0-1 1 0 0,0 1-1 0 0,1 0 0 0 0,-1 0 1 0 0,0 0-1 0 0,1 0 1 0 0,-1 0-1 0 0,1 0 1 0 0,-1 0-1 0 0,1 0 0 0 0,0 0 1 0 0,-1 0-1 0 0,1 0 1 0 0,0 1-1 0 0,0 0 0 0 0,-9 17 1270 0 0,5-13-1148 0 0,-1 0 0 0 0,1 1 0 0 0,0-1 0 0 0,1 1 0 0 0,-1-1-1 0 0,1 1 1 0 0,1 0 0 0 0,-1 1 0 0 0,1-1 0 0 0,-2 12 0 0 0,-5 13 273 0 0,0-1-13 0 0,1 1 0 0 0,1 0-1 0 0,1 1 1 0 0,2 0 0 0 0,0 38 0 0 0,4-69-473 0 0,1 1 1 0 0,-1-1 0 0 0,0 1 0 0 0,1-1 0 0 0,-1 1-1 0 0,1-1 1 0 0,0 0 0 0 0,-1 1 0 0 0,1-1 0 0 0,1 0-1 0 0,-1 0 1 0 0,0 0 0 0 0,0 0 0 0 0,1 0 0 0 0,-1 0 0 0 0,1 0-1 0 0,-1 0 1 0 0,1 0 0 0 0,0-1 0 0 0,0 1 0 0 0,0-1-1 0 0,0 1 1 0 0,0-1 0 0 0,0 0 0 0 0,0 0 0 0 0,1 0-1 0 0,2 1 1 0 0,19 6 56 0 0,-22-6-60 0 0,1-1 0 0 0,-1 0-1 0 0,1 0 1 0 0,0 0 0 0 0,-1 0-1 0 0,1-1 1 0 0,0 1 0 0 0,0-1-1 0 0,3 0 1 0 0,-3 0-7 0 0,0 0 1 0 0,0-1-1 0 0,0 1 1 0 0,0-1-1 0 0,0 0 1 0 0,0 0-1 0 0,-1 0 1 0 0,1 0-1 0 0,0-1 0 0 0,-1 1 1 0 0,1-1-1 0 0,-1 1 1 0 0,1-1-1 0 0,-1 0 1 0 0,0 0-1 0 0,0 0 1 0 0,0-1-1 0 0,0 1 0 0 0,0 0 1 0 0,0-1-1 0 0,-1 1 1 0 0,1-1-1 0 0,-1 1 1 0 0,2-6-1 0 0,25-30-4 0 0,-22 29-22 0 0,0 0 0 0 0,-1-1-1 0 0,0 1 1 0 0,-1-1 0 0 0,0-1-1 0 0,0 1 1 0 0,-1 0 0 0 0,-1-1-1 0 0,3-17 1 0 0,23-56 98 0 0,-26 60-58 0 0,-2-1 0 0 0,-5-45 0 0 0,1-7 86 0 0,1 36-1 0 0,-1 1 0 0 0,-16-67 0 0 0,-1-7 147 0 0,1 46 667 0 0,20 66-591 0 0,-1 3-249 0 0,-1-1 0 0 0,1 1 0 0 0,-1 0 0 0 0,1 0 0 0 0,0 0 0 0 0,-1 0-1 0 0,1 0 1 0 0,0 0 0 0 0,-1 0 0 0 0,1 0 0 0 0,0 0 0 0 0,0 1 0 0 0,0-1 0 0 0,0 0 0 0 0,0 1 0 0 0,0-1-1 0 0,1 1 1 0 0,-1-1 0 0 0,0 1 0 0 0,1-1 0 0 0,-1 1 0 0 0,1-1 0 0 0,0 1 0 0 0,-1 0 0 0 0,1-1 0 0 0,0 1-1 0 0,0 0 1 0 0,0-1 0 0 0,0 3 0 0 0,-2 69-84 0 0,3-57 156 0 0,-1 1-137 0 0,2 0 0 0 0,1-1 0 0 0,5 23-1 0 0,-4-22-20 0 0,-1-1-1 0 0,0 1 0 0 0,0 23 0 0 0,15 167-630 0 0,-9-115-1756 0 0,-8-90 2126 0 0,-1 1 1 0 0,1-1-1 0 0,0 0 1 0 0,0 0-1 0 0,0 0 1 0 0,0 0-1 0 0,0 0 1 0 0,0 0-1 0 0,1 0 0 0 0,-1 0 1 0 0,1 0-1 0 0,-1-1 1 0 0,1 1-1 0 0,0 0 1 0 0,-1-1-1 0 0,1 1 1 0 0,0-1-1 0 0,0 0 1 0 0,0 0-1 0 0,0 0 0 0 0,3 1 1 0 0,9 8-2126 0 0,3-6-2843 0 0,19-8 2942 0 0,-33 3 2004 0 0,0 1 0 0 0,0-1 0 0 0,0 1 0 0 0,0-1-1 0 0,0 0 1 0 0,0 0 0 0 0,-1 0 0 0 0,1-1 0 0 0,0 1-1 0 0,0-1 1 0 0,-1 1 0 0 0,1-1 0 0 0,-1 0 0 0 0,0 0-1 0 0,1 0 1 0 0,-1 0 0 0 0,0 0 0 0 0,0-1 0 0 0,2-3 0 0 0,20-27-3222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47 2752 0 0,'0'-35'4204'0'0,"0"23"2557"0"0,-27 12-299 0 0,25 0-6333 0 0,0 1 0 0 0,0-1 0 0 0,0 1-1 0 0,0-1 1 0 0,-1 1 0 0 0,1-1 0 0 0,0 1-1 0 0,0 0 1 0 0,0 0 0 0 0,0 0 0 0 0,1 0 0 0 0,-1 1-1 0 0,0-1 1 0 0,0 0 0 0 0,1 1 0 0 0,-1-1-1 0 0,1 1 1 0 0,-2 2 0 0 0,-24 38 1239 0 0,4-8-679 0 0,19-30-616 0 0,-1-1 0 0 0,1 1-1 0 0,1 1 1 0 0,-1-1 0 0 0,0 0-1 0 0,1 1 1 0 0,0 0 0 0 0,0 0-1 0 0,1 0 1 0 0,-1 0 0 0 0,1 0-1 0 0,0 0 1 0 0,-2 10 0 0 0,-25 61 381 0 0,20-55-400 0 0,1 1 0 0 0,-8 33 0 0 0,14-46-65 0 0,0 1 20 0 0,0 0-1 0 0,0 0 1 0 0,1 0 0 0 0,0 0-1 0 0,1 15 1 0 0,1-22-23 0 0,-1-1 1 0 0,1 1-1 0 0,-1-1 1 0 0,1 0-1 0 0,0 1 1 0 0,0-1-1 0 0,0 1 0 0 0,0-1 1 0 0,0 0-1 0 0,1 0 1 0 0,-1 0-1 0 0,1 0 0 0 0,-1 0 1 0 0,1 0-1 0 0,0 0 1 0 0,0 0-1 0 0,0 0 1 0 0,0-1-1 0 0,0 1 0 0 0,0-1 1 0 0,0 0-1 0 0,0 1 1 0 0,0-1-1 0 0,1 0 1 0 0,-1 0-1 0 0,1-1 0 0 0,2 2 1 0 0,14 1-199 0 0,0 0 0 0 0,34 0 0 0 0,-49-3 204 0 0,0-1-1 0 0,-1 0 1 0 0,1 0 0 0 0,-1 0 0 0 0,1 0-1 0 0,-1 0 1 0 0,1-1 0 0 0,-1 0 0 0 0,0 0-1 0 0,0 0 1 0 0,1 0 0 0 0,-2 0 0 0 0,1 0-1 0 0,0-1 1 0 0,0 0 0 0 0,-1 1 0 0 0,1-1-1 0 0,-1 0 1 0 0,0 0 0 0 0,0 0 0 0 0,0-1-1 0 0,2-4 1 0 0,0 1 23 0 0,-1 0-1 0 0,1-1 0 0 0,-1 0 1 0 0,-1 0-1 0 0,0 0 1 0 0,0 0-1 0 0,0 0 0 0 0,0-13 1 0 0,-1-12 66 0 0,-1 13 23 0 0,0 0 1 0 0,-1 0-1 0 0,-6-38 1 0 0,5 24 1 0 0,2 32-107 0 0,1 0 0 0 0,-1 0 0 0 0,0 0-1 0 0,0 0 1 0 0,0-1 0 0 0,0 1 0 0 0,-1 0-1 0 0,1 0 1 0 0,0 0 0 0 0,-1 0 0 0 0,0 0-1 0 0,1 0 1 0 0,-1 0 0 0 0,0 0-1 0 0,0 0 1 0 0,-1-2 0 0 0,0 2 10 0 0,2 41 329 0 0,9 10-98 0 0,-8-38-188 0 0,0 0 1 0 0,1-1-1 0 0,0 1 1 0 0,7 17 0 0 0,-6-19-9 0 0,-1 0 0 0 0,0 0 0 0 0,0 0 0 0 0,1 13 1 0 0,-2-8 83 0 0,1 1 0 0 0,0-1 0 0 0,1 1 0 0 0,8 23 0 0 0,5 31 549 0 0,-3-20-248 0 0,-11-44-381 0 0,0 0 0 0 0,-1 0 0 0 0,1 0 0 0 0,-1 0 0 0 0,0 0 0 0 0,0 7 0 0 0,1 64 626 0 0,0-49-482 0 0,-2 0 0 0 0,0-1 0 0 0,-2 1 0 0 0,-7 37-1 0 0,7-58-194 0 0,1 0 0 0 0,-1-1 0 0 0,0 1 0 0 0,0-1 0 0 0,0 1 0 0 0,-1-1 0 0 0,0 0 0 0 0,0 0 0 0 0,-1 0 0 0 0,1 0 0 0 0,-1-1 0 0 0,0 1 0 0 0,0-1 0 0 0,-8 6 0 0 0,1 2-167 0 0,-3-1-80 0 0,-109 46-5320 0 0,88-47-742 0 0,35-11 6150 0 0,0 1-1 0 0,1 0 1 0 0,-1-1-1 0 0,0 1 1 0 0,1 0 0 0 0,-1-1-1 0 0,0 1 1 0 0,1 0-1 0 0,-1-1 1 0 0,0 1-1 0 0,0-1 1 0 0,1 1-1 0 0,-1 0 1 0 0,0-1-1 0 0,0 1 1 0 0,0-1 0 0 0,0 1-1 0 0,1-1 1 0 0,-1 1-1 0 0,0-1 1 0 0,0 1-1 0 0,0-1 1 0 0,0 1-1 0 0,0-1 1 0 0,0 1-1 0 0,-1-1 1 0 0,1 1 0 0 0,0-1-1 0 0,0 1 1 0 0,0 0-1 0 0,0-1 1 0 0,0 1-1 0 0,-1-1 1 0 0,1 1-1 0 0,0-1 1 0 0,0 1-1 0 0,-1 0 1 0 0,1-1-1 0 0,0 1 1 0 0,-1 0 0 0 0,1-1-1 0 0,0 1 1 0 0,-1 0-1 0 0,1-1 1 0 0,0 1-1 0 0,-1 0 1 0 0,1 0-1 0 0,-1-1 1 0 0,1 1-1 0 0,-1 0 1 0 0,1 0 0 0 0,0 0-1 0 0,-1 0 1 0 0,1 0-1 0 0,-1-1 1 0 0,1 1-1 0 0,-1 0 1 0 0,1 0-1 0 0,-1 0 1 0 0,1 0-1 0 0,-1 0 1 0 0,1 1 0 0 0,-1-1-1 0 0,1 0 1 0 0,-1 0-1 0 0,1 0 1 0 0,-1 0-1 0 0,0 1 1 0 0,11-15-2454 0 0,-4-16-1008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7472 0 0,'1'3'5419'0'0,"6"14"-2676"0"0,-4-6-1396 0 0,0 0-1 0 0,-1 0 1 0 0,0 0 0 0 0,1 18-1 0 0,-4 98 485 0 0,-1-60-2670 0 0,7-14-4063 0 0,-1-7-5781 0 0,-4-36 6277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5360 0 0,'-3'0'5289'0'0,"-19"0"-2436"0"0,17 0-2139 0 0,1 0-1 0 0,-1 1 1 0 0,1-1-1 0 0,-1 1 1 0 0,1 1-1 0 0,0-1 1 0 0,-1 1-1 0 0,-5 2 1 0 0,-33 26 2076 0 0,35-22-2518 0 0,1 0 0 0 0,-1 0 0 0 0,2 1 0 0 0,-1 0 0 0 0,1 0 0 0 0,0 0 0 0 0,-6 16 0 0 0,9-18-181 0 0,-2 4 91 0 0,0 1 0 0 0,1 0 0 0 0,0 1 0 0 0,1-1 0 0 0,1 0 1 0 0,-1 1-1 0 0,1 24 0 0 0,2-28-113 0 0,0 0 1 0 0,1 0-1 0 0,0 0 0 0 0,1 0 1 0 0,0 0-1 0 0,0-1 0 0 0,1 1 1 0 0,7 16-1 0 0,10 47 388 0 0,-1-35-394 0 0,9 12-30 0 0,-14-35-31 0 0,8 16 14 0 0,-20-27-11 0 0,-1 1 1 0 0,1 0 0 0 0,0-1 0 0 0,1 1 0 0 0,-1-1 0 0 0,1 0-1 0 0,-1 0 1 0 0,1 0 0 0 0,0 0 0 0 0,0 0 0 0 0,0-1 0 0 0,5 4-1 0 0,19 18 1 0 0,-26-22-10 0 0,0-1 0 0 0,1 1 0 0 0,-1 0 0 0 0,1-1 0 0 0,-1 0 0 0 0,1 1 1 0 0,0-1-1 0 0,0 0 0 0 0,-1 0 0 0 0,1 0 0 0 0,0 0 0 0 0,3 1 0 0 0,-3-1-2 0 0,0 0-1 0 0,0 0 0 0 0,0 0 1 0 0,0 0-1 0 0,0 0 0 0 0,-1 0 1 0 0,1 1-1 0 0,0-1 0 0 0,0 1 1 0 0,-1-1-1 0 0,1 1 0 0 0,1 2 0 0 0,0-1-58 0 0,1 0 0 0 0,0 0 0 0 0,0 0 0 0 0,0-1 0 0 0,0 1-1 0 0,0-1 1 0 0,0 0 0 0 0,1 0 0 0 0,-1-1 0 0 0,0 1 0 0 0,10 1-1 0 0,-10-3-108 0 0,1 1 0 0 0,-1 1-1 0 0,0-1 1 0 0,0 1-1 0 0,0-1 1 0 0,0 1-1 0 0,0 0 1 0 0,0 0-1 0 0,5 5 1 0 0,-4-5-283 0 0,-1-1 1 0 0,1 0-1 0 0,0 0 1 0 0,0 0-1 0 0,0 0 0 0 0,-1-1 1 0 0,1 0-1 0 0,0 0 1 0 0,0 0-1 0 0,9-2 1 0 0,4 1-2451 0 0,-17 1 2767 0 0,0 0 0 0 0,-1-1 0 0 0,1 1-1 0 0,0 0 1 0 0,0 0 0 0 0,-1-1 0 0 0,1 1 0 0 0,0-1 0 0 0,-1 1 0 0 0,1 0 0 0 0,0-1 0 0 0,-1 1 0 0 0,1-1 0 0 0,-1 0 0 0 0,1 1 0 0 0,-1-1-1 0 0,1 1 1 0 0,-1-1 0 0 0,1 0 0 0 0,-1 1 0 0 0,0-1 0 0 0,1 0 0 0 0,-1 0 0 0 0,0 1 0 0 0,1-1 0 0 0,-1 0 0 0 0,0 0 0 0 0,0 0-1 0 0,0 1 1 0 0,0-1 0 0 0,0 0 0 0 0,0 0 0 0 0,0 0 0 0 0,0 1 0 0 0,0-1 0 0 0,0 0 0 0 0,0 0 0 0 0,-1 1 0 0 0,1-1 0 0 0,0 0-1 0 0,-1 0 1 0 0,1-9-293 0 0,-4 6 114 0 0,0-1 0 0 0,0 1 0 0 0,-1-1 0 0 0,1 1 0 0 0,-1 1 0 0 0,0-1 0 0 0,-8-4 0 0 0,-74-33-792 0 0,78 36 1442 0 0,0-1-1 0 0,1-1 1 0 0,0 0 0 0 0,0 0-1 0 0,0 0 1 0 0,1-1 0 0 0,0 0-1 0 0,0-1 1 0 0,1 0 0 0 0,0 0-1 0 0,-7-16 1 0 0,12 24-182 0 0,0-1-1 0 0,0 0 1 0 0,1 1 0 0 0,-1-1-1 0 0,1 0 1 0 0,-1 1 0 0 0,1-1 0 0 0,0 0-1 0 0,-1 0 1 0 0,1 1 0 0 0,0-1-1 0 0,0 0 1 0 0,0 0 0 0 0,0 1-1 0 0,1-1 1 0 0,-1 0 0 0 0,0 0 0 0 0,1 1-1 0 0,-1-1 1 0 0,1 0 0 0 0,0 1-1 0 0,-1-1 1 0 0,1 1 0 0 0,0-1-1 0 0,0 1 1 0 0,0-1 0 0 0,0 1 0 0 0,0-1-1 0 0,0 1 1 0 0,1 0 0 0 0,-1 0-1 0 0,0-1 1 0 0,1 1 0 0 0,-1 0-1 0 0,1 0 1 0 0,-1 1 0 0 0,4-3-1 0 0,21-9 2225 0 0,-24 10-2185 0 0,0 1 0 0 0,1-1 0 0 0,-1 1-1 0 0,1-1 1 0 0,0 1 0 0 0,-1 0 0 0 0,1 0 0 0 0,0 1 0 0 0,0-1 0 0 0,0 0-1 0 0,0 1 1 0 0,-1 0 0 0 0,4 0 0 0 0,46-8 1693 0 0,-39 5-1217 0 0,1 1-1 0 0,0 0 0 0 0,15 0 1 0 0,-25 2-542 0 0,1 0 0 0 0,-1 0 0 0 0,1 0 1 0 0,-1 1-1 0 0,0 0 0 0 0,1 0 0 0 0,-1 0 1 0 0,0 0-1 0 0,0 1 0 0 0,8 3 0 0 0,-5 0 28 0 0,0 1-1 0 0,0 0 1 0 0,-1 0-1 0 0,11 13 0 0 0,-12-15-107 0 0,-1 1-1 0 0,0 0 0 0 0,-1 0 1 0 0,1 0-1 0 0,-1 1 0 0 0,0-1 1 0 0,0 1-1 0 0,-1 0 0 0 0,0 0 1 0 0,0 0-1 0 0,0 0 0 0 0,-1 0 1 0 0,1 1-1 0 0,-2-1 0 0 0,1 0 1 0 0,-1 0-1 0 0,0 1 0 0 0,0 8 1 0 0,0 77 196 0 0,-18 0-1002 0 0,17-89 667 0 0,1 1-1 0 0,-1 0 1 0 0,0-1-1 0 0,0 1 1 0 0,0-1-1 0 0,0 1 1 0 0,0-1-1 0 0,-4 6 0 0 0,4-6-139 0 0,-1 0 0 0 0,0 0 0 0 0,1 1-1 0 0,0-1 1 0 0,0 1 0 0 0,0-1 0 0 0,0 1-1 0 0,0 5 1 0 0,-3 12-1603 0 0,1 9-4420 0 0,4-29 6069 0 0,-1 0 0 0 0,1-1 0 0 0,-1 1 0 0 0,1-1 0 0 0,-1 1 0 0 0,1 0 1 0 0,0-1-1 0 0,-1 1 0 0 0,1-1 0 0 0,0 1 0 0 0,-1-1 0 0 0,1 1 0 0 0,0-1 0 0 0,0 0 0 0 0,0 0 0 0 0,-1 1 1 0 0,1-1-1 0 0,0 0 0 0 0,0 0 0 0 0,0 0 0 0 0,-1 0 0 0 0,1 1 0 0 0,0-1 0 0 0,0 0 0 0 0,0-1 1 0 0,0 1-1 0 0,0 0 0 0 0,-1 0 0 0 0,1 0 0 0 0,0 0 0 0 0,0-1 0 0 0,0 1 0 0 0,-1 0 0 0 0,1-1 0 0 0,0 1 1 0 0,1-2-1 0 0,2 1-283 0 0,0 0 1 0 0,0 0-1 0 0,-1-1 1 0 0,1 0-1 0 0,0 0 1 0 0,-1 0-1 0 0,1 0 1 0 0,-1 0-1 0 0,0-1 1 0 0,0 1-1 0 0,0-1 1 0 0,0 0-1 0 0,0 0 1 0 0,4-6-1 0 0,6-15-2263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274 138 3456 0 0,'-1'-44'9933'0'0,"0"44"-9544"0"0,0-1 1 0 0,1 0-1 0 0,-1 0 0 0 0,0 0 1 0 0,0 1-1 0 0,0-1 1 0 0,0 0-1 0 0,0 1 0 0 0,0-1 1 0 0,0 0-1 0 0,0 1 1 0 0,0-1-1 0 0,0 1 0 0 0,0 0 1 0 0,0-1-1 0 0,-1 1 1 0 0,-27-3 1892 0 0,26 3-2157 0 0,-1 0-1 0 0,1 0 1 0 0,-1 1 0 0 0,1-1-1 0 0,0 1 1 0 0,-1 0-1 0 0,1 0 1 0 0,0 0 0 0 0,0 0-1 0 0,-1 0 1 0 0,1 1 0 0 0,-4 2-1 0 0,6-3-84 0 0,0 1 0 0 0,-1-1-1 0 0,1 0 1 0 0,-1 0 0 0 0,0 0 0 0 0,1 0-1 0 0,-1 0 1 0 0,0 0 0 0 0,1-1 0 0 0,-1 1-1 0 0,0 0 1 0 0,-2 0 0 0 0,3-1-18 0 0,-1 0 0 0 0,1 0 0 0 0,0 1 0 0 0,-1-1-1 0 0,1 1 1 0 0,0-1 0 0 0,0 1 0 0 0,0-1 0 0 0,0 1 0 0 0,-1 0 0 0 0,1-1 0 0 0,0 1 0 0 0,0 0 0 0 0,0 0 0 0 0,0 0 0 0 0,1 0-1 0 0,-1 0 1 0 0,0 0 0 0 0,0 0 0 0 0,0 0 0 0 0,1 0 0 0 0,-1 0 0 0 0,0 3 0 0 0,-63 114 1677 0 0,48-94-1482 0 0,13-20-163 0 0,0-1-1 0 0,0 1 1 0 0,1-1-1 0 0,-1 1 1 0 0,1 0-1 0 0,0 0 1 0 0,0 0-1 0 0,0 0 1 0 0,1 0-1 0 0,0 1 1 0 0,-1-1-1 0 0,0 6 1 0 0,-12 60 631 0 0,5 8-34 0 0,9-71-649 0 0,0-2 20 0 0,-1 0 0 0 0,1-1 0 0 0,0 1 1 0 0,0 0-1 0 0,1 0 0 0 0,0 0 0 0 0,-1 0 0 0 0,2 0 0 0 0,-1-1 0 0 0,0 1 0 0 0,1 0 0 0 0,0-1 0 0 0,0 0 1 0 0,0 1-1 0 0,6 7 0 0 0,-4-8-27 0 0,0 0 0 0 0,0-1 0 0 0,1 0 0 0 0,-1 1 0 0 0,1-1 0 0 0,0-1 0 0 0,0 1 0 0 0,0-1 0 0 0,0 1 0 0 0,0-2 0 0 0,0 1 0 0 0,1 0 0 0 0,6 0 0 0 0,8 1-6 0 0,0-1 0 0 0,27-2 0 0 0,-41 0-13 0 0,-3-1-4 0 0,0 0 1 0 0,0 0-1 0 0,0 0 1 0 0,0-1-1 0 0,-1 0 0 0 0,1 1 1 0 0,0-1-1 0 0,-1 0 0 0 0,0 0 1 0 0,1-1-1 0 0,-1 1 0 0 0,0 0 1 0 0,0-1-1 0 0,0 1 0 0 0,0-1 1 0 0,-1 0-1 0 0,1 1 0 0 0,-1-1 1 0 0,2-4-1 0 0,-2 3-5 0 0,1 1 1 0 0,0 0-1 0 0,0 0 0 0 0,0 0 0 0 0,0 0 1 0 0,0 0-1 0 0,1 0 0 0 0,-1 1 0 0 0,1-1 1 0 0,5-3-1 0 0,-6 5 26 0 0,0 0 0 0 0,-1 0 1 0 0,1 0-1 0 0,0 0 0 0 0,-1 0 1 0 0,1 0-1 0 0,-1-1 0 0 0,0 1 1 0 0,1 0-1 0 0,-1-1 0 0 0,0 1 1 0 0,0-1-1 0 0,0 0 0 0 0,0 1 0 0 0,0-1 1 0 0,0 0-1 0 0,0 1 0 0 0,-1-1 1 0 0,1 0-1 0 0,-1 0 0 0 0,1-2 1 0 0,4-48-148 0 0,-1 9 7 0 0,-3 31 135 0 0,1 0-1 0 0,-1 0 1 0 0,-1 0 0 0 0,0 0-1 0 0,-1 0 1 0 0,-4-22 0 0 0,-1-18 14 0 0,6 45-19 0 0,-1 0 0 0 0,0 0 0 0 0,-1-1 0 0 0,1 1 0 0 0,-1 0 0 0 0,-3-7-1 0 0,-2-7 34 0 0,5 12-7 0 0,-6-19-47 0 0,8 27 41 0 0,-1 0-1 0 0,1 0 0 0 0,0 1 1 0 0,-1-1-1 0 0,1 0 0 0 0,-1 1 1 0 0,1-1-1 0 0,-1 0 0 0 0,1 1 1 0 0,-1-1-1 0 0,0 0 0 0 0,1 1 1 0 0,-1-1-1 0 0,0 1 0 0 0,1-1 1 0 0,-1 1-1 0 0,0 0 0 0 0,0-1 1 0 0,1 1-1 0 0,-1 0 0 0 0,0-1 1 0 0,0 1-1 0 0,0 0 0 0 0,1 0 1 0 0,-3 0-1 0 0,1 0-14 0 0,-3 47 222 0 0,4-5 50 0 0,0-19-176 0 0,1-1-1 0 0,3 24 1 0 0,-2-44-145 0 0,-1 0-1 0 0,1 1 1 0 0,-1-1 0 0 0,1 0-1 0 0,0 0 1 0 0,0 0 0 0 0,0 0-1 0 0,0 0 1 0 0,0 0 0 0 0,0 0-1 0 0,1 0 1 0 0,-1 0 0 0 0,1 0-1 0 0,-1-1 1 0 0,1 1 0 0 0,0-1-1 0 0,0 1 1 0 0,0-1 0 0 0,-1 0-1 0 0,1 1 1 0 0,0-1 0 0 0,1 0-1 0 0,-1 0 1 0 0,0-1 0 0 0,0 1 0 0 0,4 1-1 0 0,-5-2-450 0 0,25-12-2500 0 0,-17 3 1818 0 0,-7 8 1011 0 0,0-1 0 0 0,0 0 0 0 0,0 0 1 0 0,-1 1-1 0 0,1-1 0 0 0,0 0 0 0 0,-1-1 1 0 0,1 1-1 0 0,-1 0 0 0 0,0 0 1 0 0,0-1-1 0 0,0 1 0 0 0,0 0 0 0 0,0-1 1 0 0,0 1-1 0 0,0-5 0 0 0,0 5 91 0 0,0-1 0 0 0,-1 1-1 0 0,1 0 1 0 0,0-1 0 0 0,1 1 0 0 0,-1 0 0 0 0,0 0-1 0 0,1 0 1 0 0,-1 0 0 0 0,1 0 0 0 0,-1 0 0 0 0,1 0-1 0 0,2-2 1 0 0,-2 3 54 0 0,1-1 1 0 0,-2 0-1 0 0,1 0 1 0 0,0 0-1 0 0,0 0 0 0 0,-1 0 1 0 0,1-1-1 0 0,-1 1 0 0 0,1-1 1 0 0,-1 1-1 0 0,0 0 1 0 0,0-1-1 0 0,0 0 0 0 0,-1 1 1 0 0,1-1-1 0 0,0-4 0 0 0,-1 6 96 0 0,1-1 0 0 0,-1 1-1 0 0,0 0 1 0 0,0 0 0 0 0,1 0-1 0 0,-1 0 1 0 0,1 0-1 0 0,-1 0 1 0 0,1 0 0 0 0,-1 1-1 0 0,1-1 1 0 0,0 0-1 0 0,0 0 1 0 0,-1 0 0 0 0,1 0-1 0 0,0 1 1 0 0,0-1 0 0 0,0 0-1 0 0,0 1 1 0 0,0-1-1 0 0,-1 1 1 0 0,1-1 0 0 0,0 1-1 0 0,0-1 1 0 0,1 1-1 0 0,-1 0 1 0 0,0-1 0 0 0,0 1-1 0 0,0 0 1 0 0,0 0 0 0 0,0 0-1 0 0,2 0 1 0 0,8 17 2982 0 0,-7-9-2610 0 0,0 1 0 0 0,0-1 0 0 0,-1 1 0 0 0,-1 0 0 0 0,1 0 0 0 0,0 10 0 0 0,11 33 652 0 0,-7-38-682 0 0,-2 1 0 0 0,0-1 1 0 0,4 23-1 0 0,11 30 498 0 0,-18-62-793 0 0,1 0 0 0 0,-1 0 0 0 0,1-1 0 0 0,0 1 0 0 0,0 0 0 0 0,1-1 0 0 0,6 7-1 0 0,-1-1 89 0 0,-9-10-173 0 0,0 0-1 0 0,0 0 0 0 0,0 0 1 0 0,0 1-1 0 0,0-1 1 0 0,0 0-1 0 0,0 0 0 0 0,1 1 1 0 0,-1-1-1 0 0,0 0 0 0 0,0 0 1 0 0,0 0-1 0 0,0 1 0 0 0,0-1 1 0 0,1 0-1 0 0,-1 0 0 0 0,0 0 1 0 0,0 0-1 0 0,0 0 0 0 0,1 1 1 0 0,-1-1-1 0 0,0 0 0 0 0,0 0 1 0 0,1 0-1 0 0,-1 0 0 0 0,0 0 1 0 0,0 0-1 0 0,1 0 1 0 0,-1 0-1 0 0,0 0 0 0 0,0 0 1 0 0,1 0-1 0 0,-1 0 0 0 0,0 0 1 0 0,0 0-1 0 0,0 0 0 0 0,1 0 1 0 0,-1 0-1 0 0,0 0 0 0 0,0 0 1 0 0,1 0-1 0 0,-1 0 0 0 0,0 0 1 0 0,0-1-1 0 0,1 1 0 0 0,-1 0 1 0 0,0 0-1 0 0,0 0 0 0 0,0 0 1 0 0,1-1-1 0 0,0-16 288 0 0,-9-24-134 0 0,-10-23-133 0 0,12 41-63 0 0,2-1 0 0 0,1 1 0 0 0,0-1 0 0 0,2 0 0 0 0,2-32 0 0 0,0 4-162 0 0,0 45 69 0 0,1 0-1 0 0,0 0 0 0 0,0 0 0 0 0,1 0 1 0 0,0 0-1 0 0,0 1 0 0 0,0-1 1 0 0,1 1-1 0 0,0 0 0 0 0,1 0 0 0 0,-1 0 1 0 0,1 1-1 0 0,0-1 0 0 0,6-4 0 0 0,17-22-1257 0 0,-26 30 1238 0 0,-1 0-1 0 0,1 0 1 0 0,0 1-1 0 0,0-1 1 0 0,0 1-1 0 0,0-1 1 0 0,0 1-1 0 0,0 0 1 0 0,0-1-1 0 0,0 1 1 0 0,1 0 0 0 0,-1 1-1 0 0,0-1 1 0 0,1 0-1 0 0,-1 1 1 0 0,0-1-1 0 0,1 1 1 0 0,-1 0-1 0 0,6 0 1 0 0,-5 0-155 0 0,0-1 0 0 0,0 1 1 0 0,1 0-1 0 0,-1-1 1 0 0,0 0-1 0 0,0 0 0 0 0,0 0 1 0 0,0 0-1 0 0,5-2 0 0 0,-4 1-355 0 0,1 0 0 0 0,-1 0 0 0 0,1 1 0 0 0,0 0 0 0 0,0 0 0 0 0,0 1 0 0 0,0-1 0 0 0,0 1 0 0 0,0 0 0 0 0,-1 0 0 0 0,1 1 0 0 0,0-1 0 0 0,0 1 0 0 0,0 0 0 0 0,0 0 0 0 0,-1 1 0 0 0,1 0 0 0 0,0-1 0 0 0,-1 1 0 0 0,7 5 0 0 0,8 0-3760 0 0,0-3 1263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 3784 0 0,'-2'-2'353'0'0,"0"-1"1"0"0,0 1-1 0 0,0-1 0 0 0,0 1 1 0 0,0-1-1 0 0,1 0 1 0 0,-1 0-1 0 0,1 0 0 0 0,-1 0 1 0 0,1 0-1 0 0,0 0 1 0 0,1 0-1 0 0,-1 0 0 0 0,0 0 1 0 0,1 0-1 0 0,0-1 1 0 0,-1 1-1 0 0,1 0 0 0 0,1-6 1885 0 0,2 10-2034 0 0,-1-1 1 0 0,1 1 0 0 0,-1 0 0 0 0,1 0-1 0 0,-1 0 1 0 0,1 0 0 0 0,-1 0 0 0 0,1 1-1 0 0,-1-1 1 0 0,0 1 0 0 0,0 0 0 0 0,0-1-1 0 0,0 1 1 0 0,0 0 0 0 0,0 0 0 0 0,2 4-1 0 0,35 49 1270 0 0,-9-13-766 0 0,-14-22-144 0 0,1 0 0 0 0,25 43 0 0 0,-24-35-223 0 0,-15-22-262 0 0,1-1-1 0 0,-1 1 1 0 0,-1 0-1 0 0,1 0 1 0 0,-1 0-1 0 0,2 8 1 0 0,12 24 242 0 0,-8-26-182 0 0,-1 1 0 0 0,0 0 0 0 0,-1 0 0 0 0,8 27 0 0 0,14 22 286 0 0,-22-51-327 0 0,0 1 1 0 0,-1 0 0 0 0,8 23 0 0 0,4 10 147 0 0,-13-36-190 0 0,0-1-1 0 0,-1 0 1 0 0,0 1-1 0 0,0-1 1 0 0,0 10 0 0 0,5 25 286 0 0,18 58 1 0 0,-14-60-119 0 0,9 59 0 0 0,-15-34-176 0 0,-4 81 0 0 0,-2-94-192 0 0,-1-45-18 0 0,1 1-1 0 0,-2-1 1 0 0,1 1 0 0 0,-6 14-1 0 0,2-1-358 0 0,-4-2-674 0 0,3 0-837 0 0,3 2-1220 0 0,-5 14-6417 0 0,1-31 4532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0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815 1471 3480 0 0,'0'-7'3851'0'0,"0"-23"-1881"0"0,1 26-1686 0 0,0 0 1 0 0,0 0-1 0 0,0 1 0 0 0,1-1 0 0 0,0 1 1 0 0,-1-1-1 0 0,1 1 0 0 0,0-1 0 0 0,1 1 1 0 0,-1 0-1 0 0,0 0 0 0 0,1 0 0 0 0,0 1 1 0 0,0-1-1 0 0,0 0 0 0 0,0 1 0 0 0,0 0 1 0 0,0 0-1 0 0,5-3 0 0 0,19-16 1569 0 0,-22 18-1702 0 0,1 0 0 0 0,-1 1-1 0 0,0 0 1 0 0,1 0-1 0 0,0 1 1 0 0,-1 0 0 0 0,1 0-1 0 0,0 0 1 0 0,-1 0-1 0 0,1 1 1 0 0,0 0-1 0 0,11 1 1 0 0,-11-1-9 0 0,13 0 236 0 0,42 0 438 0 0,-58 0-770 0 0,1 1 1 0 0,-1-1-1 0 0,1 0 0 0 0,-1 1 0 0 0,1 0 0 0 0,-1 0 0 0 0,0 0 0 0 0,0 0 1 0 0,1 0-1 0 0,-1 1 0 0 0,0 0 0 0 0,0-1 0 0 0,3 4 0 0 0,19 10 193 0 0,-23-14-212 0 0,1 0-1 0 0,-1 0 1 0 0,1 0 0 0 0,-1 0 0 0 0,0 0-1 0 0,0 1 1 0 0,1-1 0 0 0,-1 1 0 0 0,0-1-1 0 0,0 1 1 0 0,-1 0 0 0 0,1 0 0 0 0,0 0-1 0 0,-1 0 1 0 0,1 0 0 0 0,-1 0 0 0 0,1 1-1 0 0,0 2 1 0 0,12 27 269 0 0,-9-22-209 0 0,0 0-1 0 0,-1 0 1 0 0,0 1 0 0 0,-1-1-1 0 0,0 1 1 0 0,-1 0 0 0 0,0 0-1 0 0,0 0 1 0 0,-1 12 0 0 0,0 17 70 0 0,0-28-110 0 0,0 1 0 0 0,-1-1 0 0 0,0 1 0 0 0,-1-1 0 0 0,0 1 0 0 0,-1-1 0 0 0,0 1 0 0 0,-1-1 0 0 0,-1 0 0 0 0,0 0 0 0 0,-7 15 0 0 0,-11 9 67 0 0,17-25-66 0 0,-1 0-1 0 0,0-1 1 0 0,-1 0-1 0 0,0 0 1 0 0,-1 0 0 0 0,0-1-1 0 0,-17 15 1 0 0,9-10 42 0 0,14-13-75 0 0,1 1 0 0 0,-1-1 0 0 0,1 1 0 0 0,-1-1 0 0 0,0 0 0 0 0,1 0 0 0 0,-1 1 0 0 0,0-1 0 0 0,0 0-1 0 0,0-1 1 0 0,0 1 0 0 0,0 0 0 0 0,0 0 0 0 0,0-1 0 0 0,0 0 0 0 0,0 1 0 0 0,0-1 0 0 0,0 0 0 0 0,0 0 0 0 0,-3 0 0 0 0,-4 0 8 0 0,7 1-15 0 0,-1-1 0 0 0,1 0-1 0 0,0 1 1 0 0,0-1 0 0 0,0 0 0 0 0,0 0 0 0 0,0-1-1 0 0,-1 1 1 0 0,1 0 0 0 0,0-1 0 0 0,0 1 0 0 0,0-1-1 0 0,0 0 1 0 0,0 0 0 0 0,0 1 0 0 0,0-1-1 0 0,0 0 1 0 0,1-1 0 0 0,-1 1 0 0 0,0 0 0 0 0,1-1-1 0 0,-1 1 1 0 0,0-1 0 0 0,1 1 0 0 0,0-1 0 0 0,-1 1-1 0 0,1-1 1 0 0,-2-3 0 0 0,0 0 3 0 0,0 0 0 0 0,0 0-1 0 0,-1 1 1 0 0,0 0 0 0 0,0-1 0 0 0,0 1 0 0 0,-8-5-1 0 0,-23-28 57 0 0,26 19-46 0 0,8 14-16 0 0,0 1 0 0 0,-1-1 0 0 0,0 1 0 0 0,1-1 0 0 0,-1 1 0 0 0,0 0 0 0 0,-1 0 0 0 0,1 0 0 0 0,-1 0 0 0 0,-2-2 0 0 0,2 1 2 0 0,0 1-1 0 0,0-1 1 0 0,1 1-1 0 0,-1-1 1 0 0,1 0-1 0 0,0 0 1 0 0,0 0-1 0 0,0 0 1 0 0,0 0-1 0 0,1-1 1 0 0,-1 1-1 0 0,1 0 1 0 0,1-1-1 0 0,-2-7 1 0 0,2 9-1 0 0,0 0 0 0 0,-1 0 0 0 0,1 1-1 0 0,-1-1 1 0 0,0 0 0 0 0,0 0 0 0 0,0 1 0 0 0,0-1 0 0 0,0 1 0 0 0,-1-1 0 0 0,-1-2 0 0 0,1 1 4 0 0,0 1 0 0 0,0 0 0 0 0,0-1 0 0 0,0 0-1 0 0,1 1 1 0 0,0-1 0 0 0,0 0 0 0 0,-1-6 0 0 0,0 2-3 0 0,-1-10 73 0 0,1 0 1 0 0,-1-36-1 0 0,3 51-68 0 0,0-1 1 0 0,0 0-1 0 0,0 0 1 0 0,1 1-1 0 0,-1-1 1 0 0,1 0-1 0 0,0 1 1 0 0,0-1-1 0 0,1 1 1 0 0,-1-1-1 0 0,1 1 0 0 0,-1 0 1 0 0,1-1-1 0 0,0 1 1 0 0,1 0-1 0 0,-1 0 1 0 0,0 0-1 0 0,1 1 1 0 0,-1-1-1 0 0,1 0 1 0 0,4-2-1 0 0,50-33 131 0 0,-34 29-98 0 0,-7 3-4 0 0,0 0-1 0 0,31-6 1 0 0,-36 9-15 0 0,-1 1 0 0 0,1 0 1 0 0,0 1-1 0 0,0 0 1 0 0,0 0-1 0 0,-1 2 0 0 0,1-1 1 0 0,0 1-1 0 0,0 1 1 0 0,0 0-1 0 0,-1 0 1 0 0,1 1-1 0 0,-1 0 0 0 0,0 1 1 0 0,19 10-1 0 0,5 3 113 0 0,-30-15-126 0 0,0-1 1 0 0,-1 1 0 0 0,1-1-1 0 0,0 1 1 0 0,-1 0-1 0 0,1 0 1 0 0,-1 1-1 0 0,0-1 1 0 0,0 1 0 0 0,0 0-1 0 0,0-1 1 0 0,0 1-1 0 0,-1 1 1 0 0,1-1-1 0 0,-1 0 1 0 0,4 7 0 0 0,49 76 394 0 0,-53-82-357 0 0,0 0 0 0 0,1 0 0 0 0,-1 0 0 0 0,0 0 1 0 0,-1 0-1 0 0,1 1 0 0 0,-1-1 0 0 0,0 0 1 0 0,0 1-1 0 0,0-1 0 0 0,-1 1 0 0 0,1 0 1 0 0,-1-1-1 0 0,-1 10 0 0 0,1-8-5 0 0,1-2-8 0 0,-1 1 1 0 0,0 0-1 0 0,0 0 1 0 0,0-1-1 0 0,0 1 0 0 0,-1 0 1 0 0,0-1-1 0 0,0 1 0 0 0,0 0 1 0 0,-1-1-1 0 0,1 1 0 0 0,-1-1 1 0 0,0 0-1 0 0,0 1 0 0 0,-1-1 1 0 0,1 0-1 0 0,-1 0 0 0 0,0-1 1 0 0,0 1-1 0 0,0 0 0 0 0,-1-1 1 0 0,1 0-1 0 0,-1 0 0 0 0,-7 5 1 0 0,4-3 6 0 0,-1 1 1 0 0,1 0 0 0 0,-1 1-1 0 0,-7 10 1 0 0,9-10-6 0 0,0-1 0 0 0,0 0-1 0 0,0 1 1 0 0,-1-2 0 0 0,0 1 0 0 0,0-1 0 0 0,-1 0 0 0 0,-14 7-1 0 0,2-5 10 0 0,-1 2 6 0 0,0-1 0 0 0,0-1 0 0 0,0-1 0 0 0,-1-1 0 0 0,0-1 0 0 0,0-1-1 0 0,-25 1 1 0 0,39-5-49 0 0,0 0 1 0 0,0 0-1 0 0,-1-1 0 0 0,1 0 0 0 0,0 0 0 0 0,1-1 0 0 0,-1 0 0 0 0,0 0 0 0 0,1-1 0 0 0,0 0 0 0 0,0 0 0 0 0,-11-9 0 0 0,1-1-10 0 0,1 0-1 0 0,1-1 1 0 0,-23-28 0 0 0,27 27 2 0 0,2 0 0 0 0,0 0 0 0 0,1-1 0 0 0,1 0 0 0 0,0 0 0 0 0,1-1 0 0 0,1 0 0 0 0,1 0 0 0 0,0 0 0 0 0,1-1 0 0 0,1 1 0 0 0,1-1 0 0 0,1 1 0 0 0,1-1 0 0 0,0 1 0 0 0,1-1 0 0 0,6-24 0 0 0,-6 39-2 0 0,-1 0 0 0 0,1 0 1 0 0,-1 0-1 0 0,1 0 1 0 0,1 0-1 0 0,-1 0 0 0 0,0 0 1 0 0,1 1-1 0 0,0-1 0 0 0,0 1 1 0 0,5-5-1 0 0,21-25-10 0 0,-19 21 12 0 0,1-1 0 0 0,0 1 0 0 0,1 1 0 0 0,0 0 0 0 0,1 1 0 0 0,1 0 0 0 0,-1 1 0 0 0,1 0 0 0 0,1 1 0 0 0,-1 1 0 0 0,2 0 0 0 0,21-6 0 0 0,-30 10 3 0 0,0 1 1 0 0,0-1-1 0 0,-1-1 1 0 0,1 1-1 0 0,9-8 1 0 0,-12 8 2 0 0,1 0 1 0 0,0 0-1 0 0,0 0 1 0 0,0 1-1 0 0,1-1 0 0 0,8-2 1 0 0,9 0-5 0 0,-1 0 0 0 0,1 1 0 0 0,0 2 1 0 0,1 0-1 0 0,-1 1 0 0 0,0 2 0 0 0,0 0 1 0 0,0 2-1 0 0,0 0 0 0 0,31 9 0 0 0,-46-8 8 0 0,0 0-1 0 0,-1 0 1 0 0,1 1-1 0 0,-1 0 1 0 0,0 0-1 0 0,0 1 1 0 0,0 0-1 0 0,-1 0 1 0 0,10 13-1 0 0,8 24-2 0 0,-17-37-3 0 0,-5-3 2 0 0,0-1 1 0 0,1 1-1 0 0,-1-1 1 0 0,0 1-1 0 0,0 0 1 0 0,0 0-1 0 0,-1 0 1 0 0,1 0-1 0 0,-1 0 1 0 0,1 1-1 0 0,-1-1 1 0 0,0 0-1 0 0,0 1 1 0 0,-1-1-1 0 0,2 6 1 0 0,0 10 63 0 0,-1 0-1 0 0,-2 32 1 0 0,0-7 82 0 0,1-36-130 0 0,-1 0-1 0 0,0-1 0 0 0,0 1 1 0 0,-1 0-1 0 0,0 0 1 0 0,0-1-1 0 0,-1 1 0 0 0,0-1 1 0 0,0 0-1 0 0,-5 7 1 0 0,-5 8 88 0 0,-31 35-1 0 0,18-24-11 0 0,21-27-77 0 0,-1 1 1 0 0,0-2-1 0 0,0 1 0 0 0,0-1 0 0 0,-1 0 0 0 0,0 0 0 0 0,0-1 0 0 0,-8 5 0 0 0,-15 9 33 0 0,12-7-25 0 0,1-2 0 0 0,-2 0 0 0 0,1 0 0 0 0,-1-2 0 0 0,0 0 0 0 0,-1-2 0 0 0,1 0 0 0 0,-1-1 0 0 0,0-1 0 0 0,0 0 0 0 0,0-2 0 0 0,-1 0 0 0 0,1-2 0 0 0,0 0 0 0 0,0-1 0 0 0,-31-8 0 0 0,36 5-11 0 0,1-1-1 0 0,-1-1 1 0 0,1 0-1 0 0,0-1 1 0 0,1-1-1 0 0,0 0 1 0 0,-16-15-1 0 0,10 7-9 0 0,-31-35 21 0 0,46 48-24 0 0,2 1-1 0 0,-3-2-1 0 0,1-1 1 0 0,-1 0-1 0 0,1 0 1 0 0,0 0 0 0 0,1 0-1 0 0,-1-1 1 0 0,1 1-1 0 0,-4-12 1 0 0,4 8-3 0 0,-1 1 1 0 0,0-1-1 0 0,0 1 1 0 0,-9-12-1 0 0,12 18-2 0 0,-1 1 0 0 0,1 0 1 0 0,-1-1-1 0 0,1 1 0 0 0,0-1 0 0 0,0 1 0 0 0,0-1 0 0 0,1 1 0 0 0,-1-1 0 0 0,1 0 0 0 0,-1 1 0 0 0,1-1 0 0 0,0-4 0 0 0,-3-18-12 0 0,1 14 17 0 0,1 0 0 0 0,0-1 0 0 0,1 1 0 0 0,2-21 0 0 0,-2 27-7 0 0,1 1 0 0 0,0-1 0 0 0,0 0 0 0 0,0 0 0 0 0,0 0 0 0 0,1 0 0 0 0,0 1 0 0 0,0-1 0 0 0,0 1-1 0 0,0-1 1 0 0,1 1 0 0 0,-1 0 0 0 0,5-4 0 0 0,17-4-8 0 0,-6-9 7 0 0,51-29-26 0 0,-58 41 32 0 0,0 0 0 0 0,1 1 0 0 0,0 1 0 0 0,1 0 0 0 0,-1 0 0 0 0,1 1 0 0 0,1 1 0 0 0,-1 0 0 0 0,1 1 0 0 0,20-3 0 0 0,14-2-13 0 0,-7 0-6 0 0,80-4 0 0 0,-109 13 22 0 0,0 0 0 0 0,0 1 0 0 0,0 0 0 0 0,0 1 0 0 0,0 0 0 0 0,0 1 0 0 0,0 0 0 0 0,-1 1 0 0 0,1 0 0 0 0,-1 1-1 0 0,11 6 1 0 0,-19-8-1 0 0,1-1-1 0 0,-1 1 0 0 0,0 0 1 0 0,0 0-1 0 0,0 0 0 0 0,0 0 1 0 0,3 5-1 0 0,4 4 4 0 0,-5-7-1 0 0,1 0-1 0 0,-1 1 0 0 0,0 0 0 0 0,-1 0 1 0 0,1 0-1 0 0,-1 1 0 0 0,0-1 0 0 0,-1 1 1 0 0,0 0-1 0 0,0 0 0 0 0,0 0 0 0 0,2 12 1 0 0,-2 0 14 0 0,-1 0 0 0 0,-1 0 0 0 0,-1 31 0 0 0,-1-8-2 0 0,-1-29 3 0 0,-1 0 1 0 0,0 0-1 0 0,-1-1 0 0 0,0 1 1 0 0,-1-1-1 0 0,-12 22 1 0 0,17-34-20 0 0,-8 14 17 0 0,-1-1 0 0 0,0 0 0 0 0,-16 16 0 0 0,-4 7 24 0 0,27-31-35 0 0,-1-1-1 0 0,0 0 1 0 0,0 1-1 0 0,-1-1 1 0 0,1 0-1 0 0,-1-1 1 0 0,0 1-1 0 0,-6 4 1 0 0,-19 16 14 0 0,15-12-1 0 0,0-1 0 0 0,-1-1 1 0 0,-18 10-1 0 0,-8 1 35 0 0,28-13-38 0 0,-1-1-1 0 0,0 0 1 0 0,0-1 0 0 0,0-1-1 0 0,0 0 1 0 0,-1-1-1 0 0,0-1 1 0 0,-19 3 0 0 0,-9-3 23 0 0,25-1-25 0 0,0-1 1 0 0,0-1-1 0 0,0 0 0 0 0,1-1 1 0 0,-1-1-1 0 0,0 0 1 0 0,-22-7-1 0 0,20 1-5 0 0,1-1 0 0 0,0 0-1 0 0,-33-23 1 0 0,3 3 10 0 0,-10-14 33 0 0,47 32-48 0 0,-15-27-31 0 0,13 17 3 0 0,11 16 25 0 0,0 0-1 0 0,0 0 1 0 0,0-1-1 0 0,1 1 1 0 0,0 0 0 0 0,0-1-1 0 0,0 1 1 0 0,1-1 0 0 0,0 0-1 0 0,0 0 1 0 0,0 1-1 0 0,0-8 1 0 0,1 9-4 0 0,0 0 0 0 0,0 1 1 0 0,0-1-1 0 0,0 0 0 0 0,0 0 0 0 0,1 1 0 0 0,0-1 1 0 0,0 0-1 0 0,0 1 0 0 0,0-1 0 0 0,0 1 0 0 0,1-1 0 0 0,-1 1 1 0 0,1 0-1 0 0,0-1 0 0 0,0 1 0 0 0,0 0 0 0 0,5-4 1 0 0,12-15-35 0 0,-18 20 37 0 0,0 0 0 0 0,1 0 0 0 0,-1 0 0 0 0,0 1-1 0 0,1-1 1 0 0,-1 0 0 0 0,1 1 0 0 0,0-1-1 0 0,-1 1 1 0 0,1 0 0 0 0,0-1 0 0 0,0 1-1 0 0,0 0 1 0 0,0 0 0 0 0,4-1 0 0 0,26-21 11 0 0,-29 20-12 0 0,1 0 0 0 0,-1 0 1 0 0,0 0-1 0 0,1 1 0 0 0,-1-1 1 0 0,1 1-1 0 0,7-3 0 0 0,9-9 6 0 0,-13 7-2 0 0,-6 5-3 0 0,1 0 0 0 0,0 0 0 0 0,0 0 0 0 0,0 1 0 0 0,0-1 0 0 0,0 0 0 0 0,1 1 0 0 0,-1 0 0 0 0,0-1 0 0 0,1 1 0 0 0,-1 0 0 0 0,1 0 0 0 0,-1 0 0 0 0,1 1 0 0 0,-1-1 0 0 0,1 0 0 0 0,5 1 0 0 0,59-20-3 0 0,-51 14 0 0 0,0 0-1 0 0,0 2 1 0 0,27-5 0 0 0,-6 5-9 0 0,-19 1 10 0 0,0 0-1 0 0,0 2 1 0 0,1 0-1 0 0,-1 1 1 0 0,0 1-1 0 0,28 5 1 0 0,-17 0-9 0 0,-26-6 12 0 0,0 0 1 0 0,0 1 0 0 0,0-1-1 0 0,-1 1 1 0 0,1-1-1 0 0,0 1 1 0 0,0 0-1 0 0,0 0 1 0 0,0 1 0 0 0,-1-1-1 0 0,1 0 1 0 0,-1 1-1 0 0,1-1 1 0 0,-1 1-1 0 0,1 0 1 0 0,-1 0-1 0 0,0 0 1 0 0,0 0 0 0 0,0 0-1 0 0,0 1 1 0 0,0-1-1 0 0,0 1 1 0 0,1 2-1 0 0,-1 0-3 0 0,1 0 0 0 0,0-1 0 0 0,0 1 0 0 0,1-1 0 0 0,-1 0 0 0 0,6 5 0 0 0,-7-7 3 0 0,1 1 0 0 0,-1-1 0 0 0,1 1 0 0 0,-1-1 0 0 0,0 1 0 0 0,0 0 1 0 0,0 0-1 0 0,0 0 0 0 0,-1 0 0 0 0,1 0 0 0 0,-1 0 0 0 0,0 0 0 0 0,0 0 0 0 0,0 1 0 0 0,0-1 0 0 0,-1 1 1 0 0,1 4-1 0 0,-1 7 13 0 0,-1-1 1 0 0,0 0 0 0 0,-1 0-1 0 0,-1 0 1 0 0,-1 0-1 0 0,1 0 1 0 0,-2-1 0 0 0,0 1-1 0 0,-1-1 1 0 0,0 0 0 0 0,-13 19-1 0 0,3-11-3 0 0,0-1 0 0 0,0-1-1 0 0,-2 0 1 0 0,0-1 0 0 0,-22 15 0 0 0,21-17-8 0 0,-1 0 1 0 0,-1-1-1 0 0,-1-2 1 0 0,0 0-1 0 0,0-1 1 0 0,-1-1 0 0 0,-1-1-1 0 0,0-1 1 0 0,0-1-1 0 0,-1-2 1 0 0,0 0-1 0 0,0-1 1 0 0,0-2-1 0 0,-39 1 1 0 0,44-5-4 0 0,1 0 0 0 0,0-1 0 0 0,0-1 0 0 0,0-1 0 0 0,0 0 0 0 0,0-2 0 0 0,1 0 0 0 0,0-1 0 0 0,0-1 0 0 0,1 0 0 0 0,-28-19 0 0 0,29 19 0 0 0,14 7 0 0 0,0 0 0 0 0,0 0 0 0 0,0 0 0 0 0,0 0 0 0 0,0 0 0 0 0,0-1 0 0 0,0 1 0 0 0,0 0 0 0 0,0-1 0 0 0,0 0 0 0 0,1 1 0 0 0,-1-1 0 0 0,0 0 0 0 0,1 0 0 0 0,0 0 0 0 0,-1 0 0 0 0,0-3 0 0 0,1 2 0 0 0,0 1 0 0 0,0 0 0 0 0,-1 0 0 0 0,1 0 0 0 0,0 0 0 0 0,-1 1 0 0 0,1-1 0 0 0,-1 0 0 0 0,1 0 0 0 0,-1 1 0 0 0,0-1 0 0 0,0 1 0 0 0,0 0 0 0 0,0-1 0 0 0,0 1 0 0 0,-2-1 0 0 0,0-1 0 0 0,2-1 0 0 0,-1 1 0 0 0,0-1 0 0 0,1 0 0 0 0,0 0 0 0 0,0 0 0 0 0,0 0 0 0 0,0 0 0 0 0,0 0 0 0 0,1 0 0 0 0,0-1 0 0 0,0 1 0 0 0,0-1 0 0 0,0-5 0 0 0,-1-1 0 0 0,-1-1 0 0 0,1 1 0 0 0,0-1 0 0 0,0-20 0 0 0,2 28 0 0 0,0-1 0 0 0,0 1 0 0 0,1 0 0 0 0,-1 0 0 0 0,1 0 0 0 0,0-1 0 0 0,1 1 0 0 0,-1 0 0 0 0,1 0 0 0 0,-1 1 0 0 0,1-1 0 0 0,0 0 0 0 0,1 1 0 0 0,4-7 0 0 0,89-73-83 0 0,-84 74 91 0 0,1 1 0 0 0,-1 0 1 0 0,1 1-1 0 0,1 0 0 0 0,-1 1 0 0 0,1 1 0 0 0,0 0 0 0 0,24-5 0 0 0,0-1 2 0 0,-2 2-10 0 0,1 1 0 0 0,1 1 0 0 0,-1 2 0 0 0,1 2 0 0 0,44 2 0 0 0,-70 2-4 0 0,0 1 0 0 0,0 0 0 0 0,0 1 0 0 0,0 0 1 0 0,-1 1-1 0 0,1 1 0 0 0,20 11 0 0 0,-15-9 4 0 0,-12-3 2 0 0,1 0 0 0 0,-1 1-1 0 0,0-1 1 0 0,0 1-1 0 0,0 0 1 0 0,0 0 0 0 0,-1 1-1 0 0,0-1 1 0 0,0 1-1 0 0,-1 0 1 0 0,1 0 0 0 0,-1 0-1 0 0,-1 1 1 0 0,1-1 0 0 0,-1 1-1 0 0,0-1 1 0 0,-1 1-1 0 0,2 11 1 0 0,-2 4-2 0 0,-3 52 0 0 0,2-70 0 0 0,-1 0 0 0 0,1 0 0 0 0,-1 0 0 0 0,0 0 0 0 0,0 0 0 0 0,-1 0 0 0 0,1 0 0 0 0,-1-1 0 0 0,0 1 0 0 0,0-1 0 0 0,0 1 0 0 0,-1-1 0 0 0,1 0 0 0 0,-1 0 0 0 0,-5 5 0 0 0,-11 6 0 0 0,5-5 0 0 0,1 1 0 0 0,1 0 0 0 0,-1 1 0 0 0,2 0 0 0 0,-16 19 0 0 0,24-27 0 0 0,0 0 0 0 0,1 0 0 0 0,-1 0 0 0 0,0-1 0 0 0,0 1 0 0 0,0-1 0 0 0,-1 0 0 0 0,-4 3 0 0 0,-29 22 0 0 0,18-14 0 0 0,-1-1 0 0 0,-1-1 0 0 0,0-1 0 0 0,0-1 0 0 0,0-1 0 0 0,-28 7 0 0 0,24-9 0 0 0,0-1 0 0 0,-1-1 0 0 0,0-1 0 0 0,-26 0 0 0 0,31-5 0 0 0,0-1 0 0 0,0-1 0 0 0,-40-13 0 0 0,57 16 0 0 0,-3-1 0 0 0,1 0 0 0 0,0-1 0 0 0,0 0 0 0 0,1 0 0 0 0,-1-1 0 0 0,-8-5 0 0 0,-3-3 0 0 0,-10-3 0 0 0,1-1 0 0 0,1-1 0 0 0,1-1 0 0 0,0-1 0 0 0,2-2 0 0 0,-23-24 0 0 0,38 35 0 0 0,1 0 0 0 0,0-1 0 0 0,1 1 0 0 0,0-1 0 0 0,0 0 0 0 0,1-1 0 0 0,1 1 0 0 0,0-1 0 0 0,0 0 0 0 0,1 0 0 0 0,1 1 0 0 0,0-1 0 0 0,1-19 0 0 0,0 25 0 0 0,0 0 0 0 0,1-1 0 0 0,-1 1 0 0 0,2 0 0 0 0,-1-1 0 0 0,1 1 0 0 0,0 0 0 0 0,0 0 0 0 0,0 0 0 0 0,1 1 0 0 0,0-1 0 0 0,0 0 0 0 0,6-6 0 0 0,15-6 0 0 0,-7-7 0 0 0,-6 17 0 0 0,-1 1 0 0 0,1-1 0 0 0,15-6 0 0 0,12-8 0 0 0,-10 4 0 0 0,50-30 0 0 0,-41 30 0 0 0,4-3 0 0 0,-1 2 0 0 0,2 2 0 0 0,1 2 0 0 0,0 1 0 0 0,46-7 0 0 0,17 2 0 0 0,-66 11 0 0 0,0 1 0 0 0,65-2 0 0 0,-84 9 0 0 0,-10-1 0 0 0,1 0 0 0 0,0 1 0 0 0,-1 1 0 0 0,1 0 0 0 0,-1 0 0 0 0,1 1 0 0 0,-1 1 0 0 0,0 0 0 0 0,0 0 0 0 0,0 1 0 0 0,0 1 0 0 0,14 7 0 0 0,-15-6 0 0 0,-7-5 0 0 0,0 1 0 0 0,0 0 0 0 0,-1-1 0 0 0,1 1 0 0 0,0 0 0 0 0,-1 1 0 0 0,1-1 0 0 0,-1 0 0 0 0,0 1 0 0 0,0-1 0 0 0,0 1 0 0 0,0 0 0 0 0,2 3 0 0 0,15 26 0 0 0,-15-26 0 0 0,0 0 0 0 0,0 0 0 0 0,0 0 0 0 0,-1 1 0 0 0,0 0 0 0 0,0 0 0 0 0,-1-1 0 0 0,0 2 0 0 0,0-1 0 0 0,0 0 0 0 0,0 13 0 0 0,-1-8 0 0 0,-1 1 0 0 0,0 0 0 0 0,-1 0 0 0 0,0 0 0 0 0,-1-1 0 0 0,0 1 0 0 0,-1-1 0 0 0,-1 1 0 0 0,0-1 0 0 0,0 0 0 0 0,-1 0 0 0 0,-1-1 0 0 0,0 0 0 0 0,-10 15 0 0 0,9-16 0 0 0,0 1 0 0 0,0 0 0 0 0,-6 17 0 0 0,7-16 0 0 0,0 1 0 0 0,-1 0 0 0 0,-13 16 0 0 0,-55 61 0 0 0,72-86 0 0 0,-1 1 0 0 0,0 1 0 0 0,-1-1 0 0 0,1 0 0 0 0,-1 0 0 0 0,0 0 0 0 0,0 0 0 0 0,-1-1 0 0 0,1 0 0 0 0,-8 4 0 0 0,5-4 0 0 0,0 1 0 0 0,1 0 0 0 0,0 0 0 0 0,0 1 0 0 0,-9 8 0 0 0,-16 14 0 0 0,18-18 0 0 0,4-2 0 0 0,-1 0 0 0 0,1 0 0 0 0,-1-1 0 0 0,-1-1 0 0 0,-20 9 0 0 0,7-6 0 0 0,10-3 0 0 0,0 0 0 0 0,0-2 0 0 0,-25 5 0 0 0,36-8 0 0 0,0 0 0 0 0,0-1 0 0 0,0 0 0 0 0,0 0 0 0 0,0 0 0 0 0,0 0 0 0 0,0-1 0 0 0,0 0 0 0 0,0 0 0 0 0,0 0 0 0 0,0 0 0 0 0,0 0 0 0 0,1-1 0 0 0,-1 0 0 0 0,0 1 0 0 0,1-1 0 0 0,0-1 0 0 0,-1 1 0 0 0,-4-5 0 0 0,-9-17 0 0 0,7 14 0 0 0,0-1 0 0 0,1 0 0 0 0,0-1 0 0 0,1 1 0 0 0,-10-22 0 0 0,-2-3 0 0 0,1-1 0 0 0,3-1 0 0 0,1-1 0 0 0,1 0 0 0 0,-8-46 0 0 0,18 64 0 0 0,-4-18 0 0 0,-4-65 0 0 0,11 91 0 0 0,1 0 0 0 0,1 0 0 0 0,0 0 0 0 0,1 1 0 0 0,0-1 0 0 0,1 0 0 0 0,1 1 0 0 0,0 0 0 0 0,7-15 0 0 0,-2 6 0 0 0,-3 7 0 0 0,1 0 0 0 0,1 0 0 0 0,-1 1 0 0 0,2 0 0 0 0,13-15 0 0 0,61-66 0 0 0,-55 59 0 0 0,2 2 0 0 0,1 1 0 0 0,2 2 0 0 0,46-35 0 0 0,9 19 0 0 0,-38 21 0 0 0,-10 8 0 0 0,0 2 0 0 0,1 1 0 0 0,1 3 0 0 0,0 1 0 0 0,68-7 0 0 0,-84 13 0 0 0,-4 1 0 0 0,-1 1 0 0 0,1 2 0 0 0,-1 0 0 0 0,1 1 0 0 0,36 8 0 0 0,-54-8 0 0 0,1 0 0 0 0,-1 1 0 0 0,0 0 0 0 0,0 0 0 0 0,0 0 0 0 0,0 0 0 0 0,0 1 0 0 0,-1 0 0 0 0,1-1 0 0 0,4 6 0 0 0,-5-5 0 0 0,1 0 0 0 0,-1 0 0 0 0,1 0 0 0 0,0 0 0 0 0,0-1 0 0 0,0 0 0 0 0,8 4 0 0 0,-6-4 0 0 0,-1 1 0 0 0,0-1 0 0 0,0 1 0 0 0,-1 1 0 0 0,1-1 0 0 0,-1 1 0 0 0,1-1 0 0 0,-1 1 0 0 0,0 1 0 0 0,-1-1 0 0 0,1 0 0 0 0,-1 1 0 0 0,0 0 0 0 0,0 0 0 0 0,3 5 0 0 0,3 9 0 0 0,-1 1 0 0 0,10 36 0 0 0,-11-23 0 0 0,-2 0 0 0 0,-2 0 0 0 0,-1 0 0 0 0,-1 0 0 0 0,-2 0 0 0 0,-8 61 0 0 0,4-76 0 0 0,0 0 0 0 0,-2-1 0 0 0,0 0 0 0 0,0 0 0 0 0,-2 0 0 0 0,0-1 0 0 0,-21 29 0 0 0,-6 11 0 0 0,28-41 0 0 0,-47 76 0 0 0,48-80 0 0 0,-1-1 0 0 0,0 0 0 0 0,-1 0 0 0 0,0 0 0 0 0,-19 15 0 0 0,-1-8 0 0 0,11 8 0 0 0,-10-9 0 0 0,12-1 0 0 0,13-12 0 0 0,1-1 0 0 0,-1 1 0 0 0,0-1 0 0 0,0 1 0 0 0,0-1 0 0 0,0 0 0 0 0,0 0 0 0 0,-1 0 0 0 0,-3 1 0 0 0,-27 10 0 0 0,16-5 0 0 0,-1-1 0 0 0,-30 7 0 0 0,41-13 0 0 0,0 0 0 0 0,0 0 0 0 0,-1-1 0 0 0,1 0 0 0 0,0 0 0 0 0,0-1 0 0 0,-1 0 0 0 0,1 0 0 0 0,-13-5 0 0 0,7 3 0 0 0,8 2 0 0 0,1 0 0 0 0,0 0 0 0 0,-1-1 0 0 0,1 1 0 0 0,0-1 0 0 0,0-1 0 0 0,0 1 0 0 0,-8-6 0 0 0,-3-5 0 0 0,0-2 0 0 0,1 0 0 0 0,-25-32 0 0 0,5 2 0 0 0,-20-32 0 0 0,18 18 0 0 0,22 36 0 0 0,-25-48 0 0 0,26 38 0 0 0,0-1 0 0 0,3 0 0 0 0,0-1 0 0 0,3 0 0 0 0,-8-60 0 0 0,14 74 0 0 0,2 0 0 0 0,0 0 0 0 0,1 0 0 0 0,1 0 0 0 0,1 0 0 0 0,1 1 0 0 0,1-1 0 0 0,1 1 0 0 0,1 0 0 0 0,0 1 0 0 0,14-27 0 0 0,-20 45 0 0 0,7-15 0 0 0,1 0 0 0 0,0 1 0 0 0,1 0 0 0 0,0 1 0 0 0,14-14 0 0 0,13-6 0 0 0,1 2 0 0 0,1 2 0 0 0,2 2 0 0 0,1 1 0 0 0,45-20 0 0 0,-54 32 0 0 0,0 1 0 0 0,1 2 0 0 0,0 2 0 0 0,1 1 0 0 0,0 1 0 0 0,1 3 0 0 0,-1 0 0 0 0,1 2 0 0 0,36 3 0 0 0,-37-1 0 0 0,-25 0 0 0 0,0 0 0 0 0,1 1 0 0 0,-1 0 0 0 0,0 0 0 0 0,1 2 0 0 0,-1-1 0 0 0,0 1 0 0 0,0 1 0 0 0,0-1 0 0 0,16 8 0 0 0,-25-9 0 0 0,14 7 0 0 0,0 0 0 0 0,-1 1 0 0 0,-1 1 0 0 0,0 0 0 0 0,0 1 0 0 0,18 19 0 0 0,-7 1 0 0 0,-15-20 0 0 0,1 1 0 0 0,-2 0 0 0 0,0 0 0 0 0,0 1 0 0 0,-1 0 0 0 0,0 0 0 0 0,8 28 0 0 0,8 55 0 0 0,-13-63 0 0 0,-2 1 0 0 0,-2 0 0 0 0,-1 1 0 0 0,1 35 0 0 0,-6-36 0 0 0,1-15 0 0 0,-1 1 0 0 0,0-1 0 0 0,-2 0 0 0 0,0 1 0 0 0,-1-1 0 0 0,-8 25 0 0 0,-7 16 0 0 0,13-42 0 0 0,0-1 0 0 0,-1 0 0 0 0,-1 0 0 0 0,0 0 0 0 0,-14 21 0 0 0,-18 21 0 0 0,29-40 0 0 0,-2-1 0 0 0,0-1 0 0 0,-1 0 0 0 0,-1-1 0 0 0,0 0 0 0 0,-26 22 0 0 0,-34 34 0 0 0,18-41 0 0 0,45-25 0 0 0,1 1 0 0 0,-1-2 0 0 0,0 1 0 0 0,-1-2 0 0 0,1 1 0 0 0,-1-2 0 0 0,0 1 0 0 0,0-2 0 0 0,0 0 0 0 0,-1 0 0 0 0,1-1 0 0 0,0 0 0 0 0,-1-1 0 0 0,1-1 0 0 0,0 0 0 0 0,-1 0 0 0 0,-13-5 0 0 0,22 5 0 0 0,-1-1 0 0 0,1 0 0 0 0,0 0 0 0 0,0 0 0 0 0,0 0 0 0 0,0-1 0 0 0,0 0 0 0 0,0 0 0 0 0,1 0 0 0 0,-4-3 0 0 0,-18-16 0 0 0,17 15 0 0 0,1-1 0 0 0,0 0 0 0 0,0-1 0 0 0,-9-14 0 0 0,-17-21 0 0 0,29 38 0 0 0,-1 1 0 0 0,1-1 0 0 0,0-1 0 0 0,0 1 0 0 0,1 0 0 0 0,-5-15 0 0 0,-7-12 0 0 0,-56-71 0 0 0,49 61 0 0 0,1 0 0 0 0,2-2 0 0 0,2-1 0 0 0,2 0 0 0 0,2-1 0 0 0,3 0 0 0 0,1-1 0 0 0,2 0 0 0 0,3-1 0 0 0,1 1 0 0 0,7-77 0 0 0,-2 112 0 0 0,1 0 0 0 0,0 1 0 0 0,1-1 0 0 0,1 1 0 0 0,-1 0 0 0 0,2 0 0 0 0,0 0 0 0 0,1 1 0 0 0,0 0 0 0 0,0 0 0 0 0,1 0 0 0 0,14-13 0 0 0,13-12 0 0 0,74-58 0 0 0,-98 86 0 0 0,7-6 0 0 0,1 2 0 0 0,0 0 0 0 0,25-10 0 0 0,9-6 0 0 0,-31 18 0 0 0,0 0 0 0 0,1 2 0 0 0,0 0 0 0 0,0 1 0 0 0,38-5 0 0 0,-10 5 0 0 0,90-1 0 0 0,-81 6 0 0 0,51 2 0 0 0,-99 0 0 0 0,-1 1 0 0 0,0 1 0 0 0,0 0 0 0 0,0 1 0 0 0,0 0 0 0 0,-1 1 0 0 0,15 6 0 0 0,1 3 0 0 0,52 31 0 0 0,-71-39 0 0 0,0-1 0 0 0,-1 1 0 0 0,0 0 0 0 0,0 1 0 0 0,0-1 0 0 0,-1 1 0 0 0,0 1 0 0 0,7 9 0 0 0,-10-11 0 0 0,1 0 0 0 0,1 0 0 0 0,-1-1 0 0 0,0 1 0 0 0,1-1 0 0 0,0 0 0 0 0,0 0 0 0 0,6 4 0 0 0,-6-4 0 0 0,0-1 0 0 0,0 1 0 0 0,0 0 0 0 0,0 0 0 0 0,-1 0 0 0 0,1 0 0 0 0,-1 1 0 0 0,3 5 0 0 0,-2-2 0 0 0,4 5 0 0 0,-1 1 0 0 0,0 0 0 0 0,9 27 0 0 0,-8-10 0 0 0,0-4 0 0 0,-1 2 0 0 0,-1-1 0 0 0,-1 1 0 0 0,1 41 0 0 0,-6-25 0 0 0,-11 78 0 0 0,7-104 0 0 0,0-1 0 0 0,0 1 0 0 0,-2-1 0 0 0,0 0 0 0 0,-1-1 0 0 0,-17 29 0 0 0,2 7 0 0 0,18-43 0 0 0,1 0 0 0 0,-1 0 0 0 0,-1-1 0 0 0,-5 10 0 0 0,-26 44 0 0 0,29-48 0 0 0,-1 0 0 0 0,0-1 0 0 0,-1 0 0 0 0,-1 0 0 0 0,0-1 0 0 0,-23 23 0 0 0,27-32 0 0 0,1 0 0 0 0,0 0 0 0 0,0 0 0 0 0,0 1 0 0 0,1 0 0 0 0,0 0 0 0 0,-5 7 0 0 0,8-11 0 0 0,0 1 0 0 0,-1 0 0 0 0,1 0 0 0 0,-1 0 0 0 0,1 0 0 0 0,-1 0 0 0 0,0-1 0 0 0,0 1 0 0 0,0 0 0 0 0,0-1 0 0 0,0 0 0 0 0,0 1 0 0 0,0-1 0 0 0,0 0 0 0 0,-1 0 0 0 0,1 0 0 0 0,-3 1 0 0 0,-26 12 0 0 0,20-6 0 0 0,-1 0 0 0 0,0-1 0 0 0,-1-1 0 0 0,0 0 0 0 0,-25 8 0 0 0,32-13 0 0 0,0 1 0 0 0,-1-1 0 0 0,1-1 0 0 0,0 1 0 0 0,0-1 0 0 0,-1 0 0 0 0,1 0 0 0 0,0-1 0 0 0,-1 0 0 0 0,1 0 0 0 0,0-1 0 0 0,0 1 0 0 0,0-1 0 0 0,0-1 0 0 0,0 1 0 0 0,0-1 0 0 0,-7-5 0 0 0,2 2 0 0 0,0-1 0 0 0,1-1 0 0 0,0 0 0 0 0,0-1 0 0 0,1 1 0 0 0,-13-16 0 0 0,-3-16 0 0 0,1-1 0 0 0,2-1 0 0 0,2-1 0 0 0,2-1 0 0 0,2 0 0 0 0,1-1 0 0 0,3-1 0 0 0,-10-72 0 0 0,17 85 0 0 0,-11-123 0 0 0,15 140 0 0 0,2 0 0 0 0,0 0 0 0 0,0 1 0 0 0,2-1 0 0 0,0 0 0 0 0,0 1 0 0 0,11-26 0 0 0,-9 28 0 0 0,4-11 0 0 0,2 1 0 0 0,1-1 0 0 0,0 2 0 0 0,2 0 0 0 0,24-32 0 0 0,5 7 0 0 0,2 2 0 0 0,65-50 0 0 0,-78 68 0 0 0,-21 17 0 0 0,1 1 0 0 0,-1-1 0 0 0,2 2 0 0 0,0 0 0 0 0,15-8 0 0 0,45-23 0 0 0,-56 28 0 0 0,1 1 0 0 0,0 1 0 0 0,1 1 0 0 0,36-12 0 0 0,-3 2 0 0 0,-41 14 0 0 0,-1 0 0 0 0,1 0 0 0 0,0 1 0 0 0,12-2 0 0 0,-22 5 0 0 0,47-6 0 0 0,58 0 0 0 0,-93 6 0 0 0,1 0 0 0 0,-1 2 0 0 0,0-1 0 0 0,1 2 0 0 0,-1 0 0 0 0,0 0 0 0 0,0 1 0 0 0,-1 1 0 0 0,17 8 0 0 0,-17-7 0 0 0,4 3 0 0 0,1 1 0 0 0,-1 0 0 0 0,28 24 0 0 0,-15-8 0 0 0,-20-18 0 0 0,1 0 0 0 0,-2 0 0 0 0,1 1 0 0 0,-1 0 0 0 0,0 0 0 0 0,9 15 0 0 0,19 31 0 0 0,-29-45 0 0 0,0-1 0 0 0,0 1 0 0 0,9 20 0 0 0,-13-22 0 0 0,4 5 0 0 0,-1 0 0 0 0,-1 1 0 0 0,0 0 0 0 0,-1 0 0 0 0,0 0 0 0 0,2 19 0 0 0,9 50 0 0 0,-9-58 0 0 0,-2 1 0 0 0,4 50 0 0 0,-8-36 0 0 0,-1-1 0 0 0,-2 0 0 0 0,-15 72 0 0 0,-18 56 0 0 0,33-160 0 0 0,1 0 0 0 0,-1 0 0 0 0,0 0 0 0 0,-1 0 0 0 0,-7 12 0 0 0,-11 22 0 0 0,10-20 0 0 0,-1 0 0 0 0,0-1 0 0 0,-2-1 0 0 0,0 0 0 0 0,-1-1 0 0 0,-34 30 0 0 0,33-32 0 0 0,4-5 0 0 0,-1-1 0 0 0,0 0 0 0 0,-1-2 0 0 0,0 1 0 0 0,-1-2 0 0 0,1 0 0 0 0,-25 7 0 0 0,27-9 0 0 0,5-3 0 0 0,1 0 0 0 0,-1-1 0 0 0,0 0 0 0 0,1 0 0 0 0,-1-1 0 0 0,0 0 0 0 0,0 0 0 0 0,1-1 0 0 0,-1 0 0 0 0,0 0 0 0 0,1-1 0 0 0,-1 0 0 0 0,1-1 0 0 0,-1 1 0 0 0,1-1 0 0 0,0-1 0 0 0,0 1 0 0 0,1-1 0 0 0,-1 0 0 0 0,-11-10 0 0 0,-5-12 0 0 0,1 0 0 0 0,1-1 0 0 0,2-1 0 0 0,0-1 0 0 0,2-1 0 0 0,2 0 0 0 0,-15-39 0 0 0,18 30 0 0 0,1 0 0 0 0,2-1 0 0 0,-6-56 0 0 0,6 34 0 0 0,4 21 0 0 0,1-1 0 0 0,2 1 0 0 0,5-75 0 0 0,0 102 0 0 0,0 0 0 0 0,1 0 0 0 0,1 0 0 0 0,0 0 0 0 0,1 1 0 0 0,0-1 0 0 0,9-11 0 0 0,10-25 0 0 0,-17 34 0 0 0,2-1 0 0 0,0 2 0 0 0,0-1 0 0 0,2 2 0 0 0,-1-1 0 0 0,2 2 0 0 0,0-1 0 0 0,20-14 0 0 0,126-84 0 0 0,-137 98 0 0 0,-13 9 0 0 0,0 0 0 0 0,0 0 0 0 0,0 1 0 0 0,0 0 0 0 0,1 1 0 0 0,-1 0 0 0 0,1 1 0 0 0,0-1 0 0 0,17 0 0 0 0,-19 2 0 0 0,29-5 0 0 0,1 1 0 0 0,0 2 0 0 0,0 1 0 0 0,0 2 0 0 0,0 2 0 0 0,70 13 0 0 0,-79-9 0 0 0,-1 1 0 0 0,0 2 0 0 0,0 1 0 0 0,-1 0 0 0 0,-1 2 0 0 0,30 18 0 0 0,-25-10 0 0 0,39 18 0 0 0,-49-28 0 0 0,-1 1 0 0 0,0 0 0 0 0,33 26 0 0 0,-24-11 0 0 0,16 19 0 0 0,-34-32 0 0 0,0 0 0 0 0,0 0 0 0 0,-1 2 0 0 0,-1-1 0 0 0,0 1 0 0 0,-1 0 0 0 0,11 32 0 0 0,-10-16 0 0 0,-2-1 0 0 0,-2 1 0 0 0,-1 0 0 0 0,-1 0 0 0 0,-1 1 0 0 0,-2-1 0 0 0,-1 0 0 0 0,-2 0 0 0 0,0 0 0 0 0,-3 0 0 0 0,-12 44 0 0 0,-8-21 0 0 0,20-44 0 0 0,1 0 0 0 0,0 0 0 0 0,1 0 0 0 0,-4 12 0 0 0,5-12 0 0 0,-1 0 0 0 0,0 0 0 0 0,-1-1 0 0 0,-7 13 0 0 0,-9 17 0 0 0,14-28 0 0 0,0 0 0 0 0,-1 0 0 0 0,-1-1 0 0 0,0 0 0 0 0,0 0 0 0 0,-20 15 0 0 0,20-17 0 0 0,-3 2 0 0 0,0 0 0 0 0,0-1 0 0 0,0 0 0 0 0,-1-1 0 0 0,-1-1 0 0 0,1 0 0 0 0,-17 6 0 0 0,21-10 0 0 0,0-1 0 0 0,-1 0 0 0 0,1 0 0 0 0,0-1 0 0 0,0 0 0 0 0,-1 0 0 0 0,1-1 0 0 0,0-1 0 0 0,-1 1 0 0 0,1-2 0 0 0,-18-3 0 0 0,25 4 0 0 0,-1 0 0 0 0,1 1 0 0 0,-1-1 0 0 0,1-1 0 0 0,-1 1 0 0 0,1 0 0 0 0,0 0 0 0 0,-1-1 0 0 0,1 0 0 0 0,0 1 0 0 0,0-1 0 0 0,0 0 0 0 0,0 0 0 0 0,-3-4 0 0 0,-6-6 0 0 0,-7-1 0 0 0,0-2 0 0 0,2 0 0 0 0,-1-2 0 0 0,2 1 0 0 0,0-2 0 0 0,1 0 0 0 0,1-1 0 0 0,1 0 0 0 0,-14-30 0 0 0,0-7 0 0 0,4-1 0 0 0,-20-74 0 0 0,32 91 0 0 0,2-1 0 0 0,2 0 0 0 0,1-1 0 0 0,3 1 0 0 0,1-1 0 0 0,5-47 0 0 0,-3 82 0 0 0,0 0 0 0 0,1 0 0 0 0,0-1 0 0 0,1 1 0 0 0,-1 1 0 0 0,1-1 0 0 0,0 0 0 0 0,1 1 0 0 0,0-1 0 0 0,0 1 0 0 0,5-7 0 0 0,-2 4 0 0 0,0-1 0 0 0,-1 0 0 0 0,8-18 0 0 0,-7 12 0 0 0,1 1 0 0 0,1-1 0 0 0,1 2 0 0 0,0-1 0 0 0,0 1 0 0 0,2 1 0 0 0,13-13 0 0 0,5-3 0 0 0,65-46 0 0 0,-17 31 0 0 0,-33 20 0 0 0,-24 15 0 0 0,1 0 0 0 0,0 2 0 0 0,0 0 0 0 0,0 1 0 0 0,1 2 0 0 0,32-3 0 0 0,-40 4 0 0 0,-1 2 0 0 0,1 0 0 0 0,-1 0 0 0 0,1 2 0 0 0,-1 0 0 0 0,1 0 0 0 0,-1 1 0 0 0,0 1 0 0 0,1 1 0 0 0,-1 0 0 0 0,-1 0 0 0 0,1 2 0 0 0,-1-1 0 0 0,0 2 0 0 0,15 9 0 0 0,-21-11 0 0 0,6 3 0 0 0,0 2 0 0 0,0-1 0 0 0,-1 2 0 0 0,15 16 0 0 0,-16-13 0 0 0,27 33 0 0 0,-13-13 0 0 0,-7-6 0 0 0,-7-13 0 0 0,-1 1 0 0 0,0 0 0 0 0,-1 0 0 0 0,-1 1 0 0 0,0 0 0 0 0,7 28 0 0 0,10 17 0 0 0,-21-54 0 0 0,0 1 0 0 0,-1-1 0 0 0,1 1 0 0 0,-2 0 0 0 0,1-1 0 0 0,-1 1 0 0 0,1 11 0 0 0,14 97 0 0 0,-16-55 0 0 0,-4 101 0 0 0,1-141 0 0 0,-1 0 0 0 0,-1 0 0 0 0,-1-1 0 0 0,-1 0 0 0 0,-10 26 0 0 0,8-19 0 0 0,6-22 0 0 0,1 0 0 0 0,-1-1 0 0 0,0 1 0 0 0,0-1 0 0 0,-5 10 0 0 0,2-9 0 0 0,-1 4 0 0 0,0 1 0 0 0,0-1 0 0 0,-7 20 0 0 0,7-17 0 0 0,-2 0 0 0 0,0-1 0 0 0,0 0 0 0 0,-1 0 0 0 0,-1-1 0 0 0,-13 14 0 0 0,10-13 0 0 0,2 2 0 0 0,-19 26 0 0 0,26-36 0 0 0,1 0 0 0 0,-1 1 0 0 0,1-1 0 0 0,-1-1 0 0 0,0 1 0 0 0,-1-1 0 0 0,1 1 0 0 0,-1-1 0 0 0,1 0 0 0 0,-1-1 0 0 0,-7 4 0 0 0,1-1 0 0 0,0-1 0 0 0,-1 0 0 0 0,-19 4 0 0 0,28-7 0 0 0,-1 0 0 0 0,0-1 0 0 0,1 0 0 0 0,-1 1 0 0 0,0-1 0 0 0,1-1 0 0 0,-1 1 0 0 0,0 0 0 0 0,1-1 0 0 0,-1 0 0 0 0,1 0 0 0 0,-1 0 0 0 0,1 0 0 0 0,-1 0 0 0 0,1-1 0 0 0,0 0 0 0 0,0 1 0 0 0,0-1 0 0 0,0-1 0 0 0,-5-3 0 0 0,1-2 0 0 0,0 0 0 0 0,0-1 0 0 0,1 0 0 0 0,0 0 0 0 0,-7-14 0 0 0,-14-22 0 0 0,17 28 0 0 0,0-2 0 0 0,1 1 0 0 0,0-1 0 0 0,2 0 0 0 0,0-1 0 0 0,2 0 0 0 0,0 0 0 0 0,-3-26 0 0 0,0 5 0 0 0,-15-69 0 0 0,-9-131 0 0 0,31 219 0 0 0,2 0 0 0 0,1 0 0 0 0,0 0 0 0 0,2 0 0 0 0,0 1 0 0 0,1 0 0 0 0,2 0 0 0 0,0 0 0 0 0,1 1 0 0 0,1 0 0 0 0,1 0 0 0 0,1 1 0 0 0,20-29 0 0 0,17-35 0 0 0,18 18 0 0 0,-47 46 0 0 0,0 1 0 0 0,1 0 0 0 0,1 2 0 0 0,0 0 0 0 0,45-23 0 0 0,-64 38 0 0 0,11-5 0 0 0,1 1 0 0 0,0 0 0 0 0,0 1 0 0 0,0 0 0 0 0,0 1 0 0 0,1 1 0 0 0,-1 0 0 0 0,1 1 0 0 0,0 1 0 0 0,15 1 0 0 0,-29-1 0 0 0,9 0 0 0 0,0 1 0 0 0,1-1 0 0 0,-1 2 0 0 0,0 0 0 0 0,0 0 0 0 0,0 1 0 0 0,0 0 0 0 0,0 0 0 0 0,0 1 0 0 0,8 5 0 0 0,-3 0 0 0 0,-2 1 0 0 0,1 0 0 0 0,-2 1 0 0 0,1 0 0 0 0,15 18 0 0 0,0 4 0 0 0,-1 1 0 0 0,-2 1 0 0 0,33 60 0 0 0,-44-70 0 0 0,-2 1 0 0 0,0 1 0 0 0,-2 1 0 0 0,-1-1 0 0 0,-1 1 0 0 0,-2 1 0 0 0,-1-1 0 0 0,-1 1 0 0 0,1 39 0 0 0,-4 3 0 0 0,1-25 0 0 0,-7 65 0 0 0,2-94 0 0 0,-1 0 0 0 0,-1-1 0 0 0,0 0 0 0 0,-13 25 0 0 0,-8 26 0 0 0,20-51 0 0 0,-1 0 0 0 0,0 0 0 0 0,-1 0 0 0 0,-1-1 0 0 0,-13 17 0 0 0,12-18 0 0 0,-10 6 0 0 0,16-18 0 0 0,1 1 0 0 0,0-1 0 0 0,0 1 0 0 0,0 0 0 0 0,0 0 0 0 0,1 0 0 0 0,-1 0 0 0 0,1 0 0 0 0,-4 7 0 0 0,3-5 0 0 0,0-1 0 0 0,0 0 0 0 0,0 0 0 0 0,0-1 0 0 0,-1 1 0 0 0,0-1 0 0 0,0 1 0 0 0,0-1 0 0 0,0 0 0 0 0,0-1 0 0 0,-1 1 0 0 0,1-1 0 0 0,-1 0 0 0 0,0 0 0 0 0,0 0 0 0 0,-6 1 0 0 0,1 0 0 0 0,-1 0 0 0 0,1-1 0 0 0,0 0 0 0 0,-1 0 0 0 0,1-1 0 0 0,-1-1 0 0 0,-19-1 0 0 0,23-1 0 0 0,1 1 0 0 0,0-1 0 0 0,0 0 0 0 0,0 0 0 0 0,0-1 0 0 0,1 1 0 0 0,-1-1 0 0 0,0-1 0 0 0,1 1 0 0 0,0-1 0 0 0,0 0 0 0 0,0 0 0 0 0,1-1 0 0 0,-1 1 0 0 0,1-1 0 0 0,-4-6 0 0 0,-6-8 0 0 0,2-1 0 0 0,1-1 0 0 0,-10-23 0 0 0,17 36 0 0 0,-14-38 0 0 0,1-1 0 0 0,3-1 0 0 0,1 0 0 0 0,3 0 0 0 0,2-1 0 0 0,2-1 0 0 0,1-87 0 0 0,5 130 0 0 0,1-1 0 0 0,0 1 0 0 0,0-1 0 0 0,1 1 0 0 0,0 0 0 0 0,0 0 0 0 0,1 0 0 0 0,0 0 0 0 0,4-8 0 0 0,11-26 0 0 0,-18 39 0 0 0,1 0 0 0 0,0 0 0 0 0,0-1 0 0 0,0 1 0 0 0,0 0 0 0 0,0 0 0 0 0,1 0 0 0 0,-1 0 0 0 0,1 0 0 0 0,-1 1 0 0 0,1-1 0 0 0,0 0 0 0 0,0 1 0 0 0,-1-1 0 0 0,4-1 0 0 0,12-12 0 0 0,0-17 0 0 0,-12 26 0 0 0,0 1 0 0 0,1-1 0 0 0,0 1 0 0 0,0 1 0 0 0,0-1 0 0 0,0 1 0 0 0,10-5 0 0 0,5-4 0 0 0,-4 0 0 0 0,-15 11 0 0 0,0 0 0 0 0,0 0 0 0 0,1 0 0 0 0,-1 1 0 0 0,1-1 0 0 0,0 0 0 0 0,-1 1 0 0 0,1 0 0 0 0,0 0 0 0 0,0 0 0 0 0,5-1 0 0 0,27-6 0 0 0,2 2 0 0 0,-1 1 0 0 0,43 0 0 0 0,-62 4 0 0 0,0 1 0 0 0,0 1 0 0 0,-1 1 0 0 0,1 0 0 0 0,-1 1 0 0 0,0 0 0 0 0,1 2 0 0 0,-2 0 0 0 0,1 1 0 0 0,0 0 0 0 0,-1 1 0 0 0,-1 1 0 0 0,1 0 0 0 0,22 18 0 0 0,83 81 0 0 0,-109-98 0 0 0,-1 0 0 0 0,0 1 0 0 0,0 1 0 0 0,-1-1 0 0 0,0 1 0 0 0,-1 1 0 0 0,10 18 0 0 0,4 4 0 0 0,-20-31 0 0 0,1 0 0 0 0,-1 0 0 0 0,0 0 0 0 0,0 0 0 0 0,-1 0 0 0 0,1 0 0 0 0,-1 1 0 0 0,1-1 0 0 0,-1 1 0 0 0,1 6 0 0 0,-1-7 0 0 0,0 0 0 0 0,0 1 0 0 0,0-1 0 0 0,0 0 0 0 0,0 0 0 0 0,1 0 0 0 0,-1 0 0 0 0,1 0 0 0 0,0 0 0 0 0,4 4 0 0 0,5 11 0 0 0,-4 6 0 0 0,-1 0 0 0 0,-2 1 0 0 0,0 0 0 0 0,-2-1 0 0 0,0 1 0 0 0,-4 39 0 0 0,2-21 0 0 0,-2-20 0 0 0,-1-1 0 0 0,-1 0 0 0 0,-1 0 0 0 0,-1 0 0 0 0,-10 24 0 0 0,12-34 0 0 0,-1 0 0 0 0,0-1 0 0 0,-1 1 0 0 0,0-1 0 0 0,-1-1 0 0 0,0 1 0 0 0,0-1 0 0 0,-1-1 0 0 0,-1 1 0 0 0,0-1 0 0 0,0-1 0 0 0,0 1 0 0 0,-22 12 0 0 0,3 2 0 0 0,27-21 0 0 0,-1 0 0 0 0,0 0 0 0 0,0 0 0 0 0,0-1 0 0 0,0 1 0 0 0,0-1 0 0 0,0 1 0 0 0,-1-1 0 0 0,1 0 0 0 0,0 1 0 0 0,-1-1 0 0 0,1-1 0 0 0,-1 1 0 0 0,0 0 0 0 0,1 0 0 0 0,-1-1 0 0 0,1 0 0 0 0,-1 1 0 0 0,-5-1 0 0 0,5 0 0 0 0,0 0 0 0 0,0 0 0 0 0,0 0 0 0 0,0 0 0 0 0,0 0 0 0 0,0-1 0 0 0,0 1 0 0 0,0-1 0 0 0,0 0 0 0 0,0 0 0 0 0,0 0 0 0 0,1 0 0 0 0,-1 0 0 0 0,0-1 0 0 0,1 1 0 0 0,-1-1 0 0 0,1 0 0 0 0,-1 0 0 0 0,1 0 0 0 0,-4-3 0 0 0,-21-33 0 0 0,-12-18 0 0 0,23 22 0 0 0,1-1 0 0 0,2-1 0 0 0,1 0 0 0 0,2-1 0 0 0,2 0 0 0 0,1-1 0 0 0,2 0 0 0 0,2 0 0 0 0,1 0 0 0 0,2 0 0 0 0,2 0 0 0 0,1 0 0 0 0,2 1 0 0 0,11-44 0 0 0,-14 75 0 0 0,0 0 0 0 0,0 0 0 0 0,1 1 0 0 0,0-1 0 0 0,0 1 0 0 0,0 0 0 0 0,6-6 0 0 0,-5 5 0 0 0,0 1 0 0 0,0-1 0 0 0,-1 0 0 0 0,0 0 0 0 0,0 0 0 0 0,3-8 0 0 0,-6 12 0 0 0,1 0 0 0 0,0 0 0 0 0,0 0 0 0 0,0 0 0 0 0,0 0 0 0 0,0 0 0 0 0,0 0 0 0 0,0 0 0 0 0,1 1 0 0 0,-1-1 0 0 0,1 1 0 0 0,-1-1 0 0 0,1 1 0 0 0,0-1 0 0 0,1 0 0 0 0,12-11 0 0 0,3-15 0 0 0,11 10 0 0 0,9-16 0 0 0,-35 32 0 0 0,-1 1 0 0 0,0 0 0 0 0,0-1 0 0 0,0 0 0 0 0,0 1 0 0 0,0-1 0 0 0,0 0 0 0 0,-1 0 0 0 0,1 0 0 0 0,1-3 0 0 0,-2 3 0 0 0,1 1 0 0 0,-1-1 0 0 0,0 0 0 0 0,1 1 0 0 0,0-1 0 0 0,-1 1 0 0 0,1-1 0 0 0,0 1 0 0 0,-1 0 0 0 0,1-1 0 0 0,0 1 0 0 0,0 0 0 0 0,0 0 0 0 0,0 1 0 0 0,3-2 0 0 0,71-24 0 0 0,-43 19 0 0 0,-21 4 0 0 0,0 0 0 0 0,0 2 0 0 0,0-1 0 0 0,17 1 0 0 0,7 0 0 0 0,-14 0 0 0 0,0 1 0 0 0,33 4 0 0 0,-48-3 0 0 0,0 1 0 0 0,0 0 0 0 0,0 0 0 0 0,-1 0 0 0 0,1 0 0 0 0,-1 1 0 0 0,0 0 0 0 0,0 1 0 0 0,0-1 0 0 0,0 1 0 0 0,0 0 0 0 0,7 8 0 0 0,2 4 0 0 0,-1 2 0 0 0,-1-1 0 0 0,-1 2 0 0 0,0 0 0 0 0,-2 0 0 0 0,0 1 0 0 0,-1 0 0 0 0,-1 1 0 0 0,-1 0 0 0 0,5 22 0 0 0,5 20 0 0 0,-8-32 0 0 0,-1 1 0 0 0,-1 0 0 0 0,-2 0 0 0 0,3 50 0 0 0,-11 1 0 0 0,-20 136 0 0 0,20-203 0 0 0,-1 0 0 0 0,0 0 0 0 0,-1-1 0 0 0,-1 0 0 0 0,0 0 0 0 0,-1 0 0 0 0,-1-1 0 0 0,0 0 0 0 0,-1 0 0 0 0,-1-1 0 0 0,-15 18 0 0 0,20-26 0 0 0,0 0 0 0 0,0 0 0 0 0,0-1 0 0 0,-1 0 0 0 0,0 0 0 0 0,0 0 0 0 0,0-1 0 0 0,0 1 0 0 0,-11 3 0 0 0,14-6 0 0 0,1-1 0 0 0,0 1 0 0 0,-1 0 0 0 0,1-1 0 0 0,-1 0 0 0 0,1 1 0 0 0,-1-1 0 0 0,1 0 0 0 0,0 0 0 0 0,-1-1 0 0 0,1 1 0 0 0,-1 0 0 0 0,1-1 0 0 0,0 1 0 0 0,-1-1 0 0 0,1 0 0 0 0,0 0 0 0 0,0 0 0 0 0,-1 0 0 0 0,1 0 0 0 0,0-1 0 0 0,0 1 0 0 0,0 0 0 0 0,0-1 0 0 0,1 0 0 0 0,-1 1 0 0 0,0-1 0 0 0,1 0 0 0 0,-1 0 0 0 0,1 0 0 0 0,-1 0 0 0 0,0-3 0 0 0,-14-25 0 0 0,1-1 0 0 0,2 0 0 0 0,1-1 0 0 0,1 0 0 0 0,2-1 0 0 0,2 0 0 0 0,1-1 0 0 0,1 1 0 0 0,2-1 0 0 0,1 0 0 0 0,3-39 0 0 0,4 45 0 0 0,1 1 0 0 0,1 0 0 0 0,1 1 0 0 0,2 0 0 0 0,1 0 0 0 0,17-31 0 0 0,-26 54 0 0 0,-1 0 0 0 0,1 0 0 0 0,-1 1 0 0 0,1-1 0 0 0,0 1 0 0 0,0-1 0 0 0,0 1 0 0 0,0 0 0 0 0,1 0 0 0 0,-1 0 0 0 0,1 0 0 0 0,3-2 0 0 0,25-24 0 0 0,-20 18 0 0 0,0-1 0 0 0,1 2 0 0 0,22-15 0 0 0,11-3 0 0 0,-40 23 0 0 0,-3 3 0 0 0,-1 0 0 0 0,0 0 0 0 0,0 1 0 0 0,1-1 0 0 0,-1 0 0 0 0,1 0 0 0 0,-1 1 0 0 0,1-1 0 0 0,-1 1 0 0 0,1-1 0 0 0,-1 1 0 0 0,1 0 0 0 0,-1 0 0 0 0,1 0 0 0 0,-1-1 0 0 0,1 1 0 0 0,0 1 0 0 0,-1-1 0 0 0,4 1 0 0 0,47 0 0 0 0,-45-1 0 0 0,0 1 0 0 0,0 0 0 0 0,0 0 0 0 0,0 0 0 0 0,0 1 0 0 0,0 0 0 0 0,-1 0 0 0 0,1 1 0 0 0,-1 0 0 0 0,7 4 0 0 0,57 44 0 0 0,-13-7 0 0 0,-46-35 0 0 0,0 0 0 0 0,-1 1 0 0 0,15 18 0 0 0,-21-23 0 0 0,1 4 0 0 0,0-1 0 0 0,0 1 0 0 0,-1 1 0 0 0,0-1 0 0 0,4 17 0 0 0,10 23 0 0 0,-11-24 0 0 0,0-1 0 0 0,-2 1 0 0 0,-1-1 0 0 0,-1 2 0 0 0,-1-1 0 0 0,-2 0 0 0 0,-2 28 0 0 0,2-16 0 0 0,-1-24 0 0 0,0 0 0 0 0,-1-1 0 0 0,-1 0 0 0 0,0 1 0 0 0,-9 20 0 0 0,4-11 0 0 0,4-10 0 0 0,-1-1 0 0 0,0 0 0 0 0,-1 0 0 0 0,0-1 0 0 0,-9 11 0 0 0,6-9 0 0 0,1 0 0 0 0,0 1 0 0 0,-8 19 0 0 0,13-23 0 0 0,-1-1 0 0 0,0 0 0 0 0,0 0 0 0 0,-1 0 0 0 0,0-1 0 0 0,-1 1 0 0 0,0-1 0 0 0,0-1 0 0 0,0 1 0 0 0,-1-1 0 0 0,0 0 0 0 0,-14 9 0 0 0,10-11 0 0 0,8-4 0 0 0,0 0 0 0 0,1 1 0 0 0,-1-1 0 0 0,0 0 0 0 0,0 0 0 0 0,1-1 0 0 0,-1 1 0 0 0,0 0 0 0 0,0-1 0 0 0,1 0 0 0 0,-1 0 0 0 0,0 0 0 0 0,1 0 0 0 0,-1 0 0 0 0,1 0 0 0 0,-1-1 0 0 0,1 1 0 0 0,0-1 0 0 0,0 1 0 0 0,0-1 0 0 0,-1 0 0 0 0,-1-3 0 0 0,0 0 0 0 0,0-1 0 0 0,1 0 0 0 0,0 1 0 0 0,0-1 0 0 0,1 0 0 0 0,-3-10 0 0 0,-2-2 0 0 0,2 6 0 0 0,0-1 0 0 0,1 0 0 0 0,0 0 0 0 0,-4-23 0 0 0,1-2 0 0 0,4 22 0 0 0,1 1 0 0 0,1-1 0 0 0,0 0 0 0 0,3-23 0 0 0,0-2 0 0 0,-2 30 0 0 0,2 1 0 0 0,0 0 0 0 0,0 0 0 0 0,0 0 0 0 0,1 1 0 0 0,1-1 0 0 0,0 0 0 0 0,0 1 0 0 0,1 0 0 0 0,0 0 0 0 0,0 1 0 0 0,11-13 0 0 0,-2-5 0 0 0,-14 24 0 0 0,1 1 0 0 0,-1 0 0 0 0,0 0 0 0 0,1-1 0 0 0,0 1 0 0 0,-1 0 0 0 0,1 0 0 0 0,0 0 0 0 0,0 0 0 0 0,-1 0 0 0 0,1 0 0 0 0,0 0 0 0 0,0 0 0 0 0,0 0 0 0 0,0 0 0 0 0,0 1 0 0 0,0-1 0 0 0,1 0 0 0 0,-1 1 0 0 0,0-1 0 0 0,2 0 0 0 0,45-31 0 0 0,-19 10 0 0 0,-27 20 0 0 0,0 0 0 0 0,0 0 0 0 0,0 0 0 0 0,1 1 0 0 0,-1-1 0 0 0,0 1 0 0 0,1-1 0 0 0,-1 1 0 0 0,1 0 0 0 0,3-2 0 0 0,-6 3 0 0 0,1 0 0 0 0,-1 0 0 0 0,1 0 0 0 0,-1 0 0 0 0,1 0 0 0 0,-1 0 0 0 0,1-1 0 0 0,-1 1 0 0 0,1 0 0 0 0,-1 0 0 0 0,1-1 0 0 0,-1 1 0 0 0,0 0 0 0 0,1 0 0 0 0,-1-1 0 0 0,1 1 0 0 0,-1-1 0 0 0,0 1 0 0 0,1 0 0 0 0,-1-1 0 0 0,0 1 0 0 0,1-1 0 0 0,-1 1 0 0 0,0-1 0 0 0,0 1 0 0 0,1-1 0 0 0,-1 1 0 0 0,0-1 0 0 0,0 0 0 0 0,9-8 0 0 0,37 5 0 0 0,-33 4 0 0 0,-1 1 0 0 0,1 0 0 0 0,0 0 0 0 0,-1 1 0 0 0,22 7 0 0 0,-27-6 0 0 0,-1-1 0 0 0,1 1 0 0 0,-1 1 0 0 0,0-1 0 0 0,0 1 0 0 0,0 0 0 0 0,0 1 0 0 0,-1-1 0 0 0,0 1 0 0 0,9 10 0 0 0,-4-6 0 0 0,-8-7 0 0 0,0-1 0 0 0,0 1 0 0 0,0 0 0 0 0,0 0 0 0 0,0 0 0 0 0,0 0 0 0 0,-1 1 0 0 0,1-1 0 0 0,-1 0 0 0 0,1 1 0 0 0,1 3 0 0 0,20 21 0 0 0,-21-25 0 0 0,0 0 0 0 0,1 0 0 0 0,-1 1 0 0 0,0-1 0 0 0,0 0 0 0 0,0 1 0 0 0,0 0 0 0 0,0-1 0 0 0,-1 1 0 0 0,1 0 0 0 0,-1 0 0 0 0,2 4 0 0 0,18 58 0 0 0,-7-33 0 0 0,-12-28 0 0 0,0-1 0 0 0,0 1 0 0 0,0 0 0 0 0,-1 0 0 0 0,1 0 0 0 0,-1 0 0 0 0,0 0 0 0 0,0 0 0 0 0,0 6 0 0 0,-1 118 0 0 0,0-122 0 0 0,-1 0 0 0 0,-1 0 0 0 0,1 0 0 0 0,-1-1 0 0 0,0 1 0 0 0,-1 0 0 0 0,1-1 0 0 0,-1 0 0 0 0,0 0 0 0 0,-5 7 0 0 0,-12 26 0 0 0,13-20 0 0 0,-2 0 0 0 0,1 0 0 0 0,-2-1 0 0 0,0 0 0 0 0,-1 0 0 0 0,-23 25 0 0 0,24-28 0 0 0,8-12 0 0 0,1 1 0 0 0,-1-1 0 0 0,0 1 0 0 0,0-1 0 0 0,0 0 0 0 0,-1 0 0 0 0,1 0 0 0 0,0 0 0 0 0,-5 3 0 0 0,-14 15 0 0 0,19-18 0 0 0,0 1 0 0 0,0-1 0 0 0,-1 0 0 0 0,1 1 0 0 0,-1-1 0 0 0,1 0 0 0 0,-1 0 0 0 0,-5 2 0 0 0,-14 9 0 0 0,20-12 0 0 0,0 1 0 0 0,0-1 0 0 0,0 1 0 0 0,0-1 0 0 0,0 0 0 0 0,-1 1 0 0 0,1-1 0 0 0,0 0 0 0 0,-1 0 0 0 0,1-1 0 0 0,-1 1 0 0 0,1-1 0 0 0,-1 1 0 0 0,1-1 0 0 0,-1 0 0 0 0,1 1 0 0 0,-1-1 0 0 0,1-1 0 0 0,-1 1 0 0 0,1 0 0 0 0,-1-1 0 0 0,1 1 0 0 0,-1-1 0 0 0,1 0 0 0 0,-1 0 0 0 0,1 0 0 0 0,-4-1 0 0 0,2-1 0 0 0,0 0 0 0 0,1-1 0 0 0,-1 1 0 0 0,0-1 0 0 0,1 1 0 0 0,0-1 0 0 0,0 0 0 0 0,0 0 0 0 0,0-1 0 0 0,1 1 0 0 0,-4-9 0 0 0,-15-57 0 0 0,11 29 0 0 0,6 28 0 0 0,1 0 0 0 0,1 0 0 0 0,0 0 0 0 0,1-1 0 0 0,0 1 0 0 0,1-1 0 0 0,1 1 0 0 0,0 0 0 0 0,0-1 0 0 0,2 1 0 0 0,0 0 0 0 0,0 0 0 0 0,1 0 0 0 0,0 1 0 0 0,2-1 0 0 0,10-20 0 0 0,4 3 0 0 0,-20 28 0 0 0,1 1 0 0 0,-1-1 0 0 0,1 1 0 0 0,0 0 0 0 0,0 0 0 0 0,-1-1 0 0 0,1 1 0 0 0,0 0 0 0 0,0 0 0 0 0,0 0 0 0 0,0 0 0 0 0,0 0 0 0 0,1 0 0 0 0,-1 0 0 0 0,0 0 0 0 0,0 1 0 0 0,1-1 0 0 0,1-1 0 0 0,9-6 0 0 0,-2-4 0 0 0,-9 10 0 0 0,0 1 0 0 0,0-1 0 0 0,0 1 0 0 0,0 0 0 0 0,1-1 0 0 0,-1 1 0 0 0,0 0 0 0 0,1 0 0 0 0,-1 0 0 0 0,0 0 0 0 0,1 0 0 0 0,-1 1 0 0 0,1-1 0 0 0,0 0 0 0 0,-1 1 0 0 0,1-1 0 0 0,1 0 0 0 0,16-12 0 0 0,-18 11 0 0 0,0 1 0 0 0,0 0 0 0 0,0 0 0 0 0,0 0 0 0 0,0 0 0 0 0,0 0 0 0 0,0 0 0 0 0,0 0 0 0 0,1 1 0 0 0,-1-1 0 0 0,0 0 0 0 0,1 1 0 0 0,-1-1 0 0 0,0 1 0 0 0,1-1 0 0 0,-1 1 0 0 0,1 0 0 0 0,1-1 0 0 0,41-3 0 0 0,-42 4 0 0 0,32 4 0 0 0,-27-3 0 0 0,-1 1 0 0 0,0-1 0 0 0,0 1 0 0 0,0 0 0 0 0,0 1 0 0 0,0-1 0 0 0,-1 1 0 0 0,1 1 0 0 0,-1-1 0 0 0,0 1 0 0 0,1-1 0 0 0,6 9 0 0 0,-5-6 0 0 0,1 0 0 0 0,-1 0 0 0 0,1-1 0 0 0,0 0 0 0 0,10 4 0 0 0,-16-8 0 0 0,0 0 0 0 0,0-1 0 0 0,0 1 0 0 0,0 0 0 0 0,0 0 0 0 0,-1 1 0 0 0,1-1 0 0 0,0 0 0 0 0,-1 1 0 0 0,1-1 0 0 0,-1 1 0 0 0,1-1 0 0 0,-1 1 0 0 0,0 0 0 0 0,1-1 0 0 0,-1 1 0 0 0,0 0 0 0 0,0 0 0 0 0,-1 0 0 0 0,1 0 0 0 0,0 0 0 0 0,-1 0 0 0 0,1 0 0 0 0,0 4 0 0 0,-1-5 0 0 0,0 1 0 0 0,1-1 0 0 0,-1 1 0 0 0,0-1 0 0 0,1 0 0 0 0,-1 1 0 0 0,1-1 0 0 0,0 0 0 0 0,0 1 0 0 0,-1-1 0 0 0,1 0 0 0 0,0 0 0 0 0,0 0 0 0 0,0 0 0 0 0,0 0 0 0 0,0 0 0 0 0,0 0 0 0 0,0 0 0 0 0,1 0 0 0 0,-1 0 0 0 0,0-1 0 0 0,2 2 0 0 0,-1-1 0 0 0,-1-1 0 0 0,0 1 0 0 0,0-1 0 0 0,0 1 0 0 0,0 0 0 0 0,0 0 0 0 0,0 0 0 0 0,0-1 0 0 0,0 1 0 0 0,0 0 0 0 0,0 0 0 0 0,0 0 0 0 0,-1 0 0 0 0,1 1 0 0 0,0-1 0 0 0,-1 0 0 0 0,1 0 0 0 0,-1 0 0 0 0,1 1 0 0 0,-1-1 0 0 0,1 0 0 0 0,-1 0 0 0 0,0 1 0 0 0,0-1 0 0 0,0 0 0 0 0,0 2 0 0 0,2 6 0 0 0,0-1 0 0 0,0 1 0 0 0,1 0 0 0 0,0-1 0 0 0,6 11 0 0 0,-5-11 0 0 0,-1 0 0 0 0,1 0 0 0 0,-1 1 0 0 0,-1-1 0 0 0,0 1 0 0 0,0 0 0 0 0,0 0 0 0 0,-1 9 0 0 0,0 26 0 0 0,0-22 0 0 0,0-1 0 0 0,-1 1 0 0 0,-2-1 0 0 0,0 0 0 0 0,-1 0 0 0 0,-1 0 0 0 0,-1 0 0 0 0,-13 35 0 0 0,11-36 0 0 0,5-14 0 0 0,0-1 0 0 0,0 1 0 0 0,-1-1 0 0 0,1 1 0 0 0,-1-1 0 0 0,-4 5 0 0 0,-8 10 0 0 0,-9 10 0 0 0,-30 51 0 0 0,-5-6 0 0 0,-13 4 0 0 0,70-77 0 0 0,-1 0 0 0 0,1 0 0 0 0,0 0 0 0 0,-1 0 0 0 0,0 0 0 0 0,1-1 0 0 0,-1 1 0 0 0,0-1 0 0 0,0 0 0 0 0,-3 1 0 0 0,-19 10 0 0 0,23-11 0 0 0,1 1 0 0 0,-1-1 0 0 0,0 0 0 0 0,0 0 0 0 0,0 0 0 0 0,0 0 0 0 0,0 0 0 0 0,-1-1 0 0 0,1 1 0 0 0,0-1 0 0 0,0 1 0 0 0,0-1 0 0 0,-1 0 0 0 0,1 0 0 0 0,0 0 0 0 0,0 0 0 0 0,0 0 0 0 0,-1 0 0 0 0,1-1 0 0 0,0 1 0 0 0,0-1 0 0 0,0 1 0 0 0,0-1 0 0 0,-1 0 0 0 0,1 0 0 0 0,0 0 0 0 0,0 0 0 0 0,1 0 0 0 0,-1 0 0 0 0,0-1 0 0 0,0 1 0 0 0,1-1 0 0 0,-1 1 0 0 0,0-1 0 0 0,1 0 0 0 0,0 1 0 0 0,-1-1 0 0 0,0-2 0 0 0,-6-7 0 0 0,1 0 0 0 0,1-1 0 0 0,0 1 0 0 0,0-1 0 0 0,-5-16 0 0 0,6 9 0 0 0,0 0 0 0 0,2-1 0 0 0,0 1 0 0 0,1-1 0 0 0,1 0 0 0 0,1 1 0 0 0,3-34 0 0 0,-2 49 0 0 0,0-1 0 0 0,1 0 0 0 0,-1 0 0 0 0,1 1 0 0 0,0-1 0 0 0,0 1 0 0 0,1-1 0 0 0,-1 1 0 0 0,4-4 0 0 0,3-7 0 0 0,-7 12 0 0 0,0 0 0 0 0,0 0 0 0 0,0 0 0 0 0,0 0 0 0 0,1 1 0 0 0,-1-1 0 0 0,1 0 0 0 0,0 1 0 0 0,5-4 0 0 0,10-9 0 0 0,0-18 0 0 0,5 13 0 0 0,-14 9 0 0 0,-7 7 0 0 0,0 1 0 0 0,1 0 0 0 0,-1 0 0 0 0,1 0 0 0 0,0 0 0 0 0,0 1 0 0 0,0-1 0 0 0,0 1 0 0 0,0 0 0 0 0,1 0 0 0 0,3-2 0 0 0,25-19 0 0 0,-27 18 0 0 0,1 0 0 0 0,0 1 0 0 0,0-1 0 0 0,0 2 0 0 0,11-6 0 0 0,-6 4 0 0 0,-4 2 0 0 0,0 0 0 0 0,1 0 0 0 0,0 1 0 0 0,0-1 0 0 0,-1 2 0 0 0,1-1 0 0 0,1 1 0 0 0,13 0 0 0 0,-15 1 0 0 0,0 0 0 0 0,0 0 0 0 0,0 0 0 0 0,0 1 0 0 0,0 0 0 0 0,12 4 0 0 0,-17-4 0 0 0,1 1 0 0 0,-1-1 0 0 0,1 1 0 0 0,-1 0 0 0 0,1 0 0 0 0,-1 0 0 0 0,0 0 0 0 0,0 0 0 0 0,0 0 0 0 0,0 0 0 0 0,0 1 0 0 0,-1-1 0 0 0,1 1 0 0 0,-1-1 0 0 0,1 1 0 0 0,-1 0 0 0 0,0 0 0 0 0,0-1 0 0 0,1 5 0 0 0,4 11 0 0 0,-3-9 0 0 0,0 1 0 0 0,0-1 0 0 0,-1 1 0 0 0,0-1 0 0 0,-1 1 0 0 0,0 12 0 0 0,-1-16 0 0 0,1 4 0 0 0,-1 1 0 0 0,0 0 0 0 0,-1 0 0 0 0,-1-1 0 0 0,1 1 0 0 0,-2 0 0 0 0,-3 12 0 0 0,-6 17 0 0 0,12-37 0 0 0,0-1 0 0 0,0 1 0 0 0,-1 0 0 0 0,0 0 0 0 0,1-1 0 0 0,-1 1 0 0 0,0 0 0 0 0,0-1 0 0 0,-1 1 0 0 0,1-1 0 0 0,0 1 0 0 0,-1-1 0 0 0,-2 4 0 0 0,-4 2 0 0 0,0 1 0 0 0,0 0 0 0 0,-10 17 0 0 0,-8-4 0 0 0,22-20 0 0 0,0 1 0 0 0,1-1 0 0 0,-1 1 0 0 0,1 0 0 0 0,0 0 0 0 0,0 0 0 0 0,0 0 0 0 0,-3 4 0 0 0,-10 25 0 0 0,-13-10 0 0 0,12 5 0 0 0,14-22 0 0 0,0 1 0 0 0,-1-1 0 0 0,1 1 0 0 0,-1-1 0 0 0,0 0 0 0 0,-8 6 0 0 0,-91 81 0 0 0,81-74 0 0 0,0-2 0 0 0,-1 0 0 0 0,-45 23 0 0 0,35-21 0 0 0,-9 6 0 0 0,-1-2 0 0 0,0-1 0 0 0,-2-3 0 0 0,0-1 0 0 0,-58 12 0 0 0,74-22 0 0 0,-1-1 0 0 0,0-1 0 0 0,0-1 0 0 0,-1-2 0 0 0,1-1 0 0 0,0-2 0 0 0,-1-1 0 0 0,-55-10 0 0 0,37-10 0 0 0,5 2 0 0 0,37 17 0 0 0,1 0 0 0 0,-1-1 0 0 0,1 1 0 0 0,0-1 0 0 0,0-1 0 0 0,1 1 0 0 0,-1-1 0 0 0,1 0 0 0 0,0 0 0 0 0,-8-11 0 0 0,2 1 0 0 0,0 0 0 0 0,-17-33 0 0 0,24 38 0 0 0,0 0 0 0 0,1 0 0 0 0,0 0 0 0 0,1-1 0 0 0,0 1 0 0 0,1 0 0 0 0,0-1 0 0 0,0 1 0 0 0,1-1 0 0 0,0 1 0 0 0,1-1 0 0 0,3-11 0 0 0,-4 19 0 0 0,1 0 0 0 0,0 0 0 0 0,0 1 0 0 0,0-1 0 0 0,0 0 0 0 0,1 1 0 0 0,-1-1 0 0 0,1 1 0 0 0,-1-1 0 0 0,1 1 0 0 0,0-1 0 0 0,0 1 0 0 0,0 0 0 0 0,0 0 0 0 0,0 0 0 0 0,4-2 0 0 0,12-12 0 0 0,58-46 0 0 0,1 14 0 0 0,-36 25 0 0 0,-32 18 0 0 0,1 0 0 0 0,0 1 0 0 0,1 0 0 0 0,-1 1 0 0 0,1 0 0 0 0,-1 1 0 0 0,22-2 0 0 0,22-6 0 0 0,-49 8 0 0 0,0 1 0 0 0,1-1 0 0 0,-1 1 0 0 0,1 0 0 0 0,-1 0 0 0 0,1 1 0 0 0,-1 0 0 0 0,1 0 0 0 0,0 0 0 0 0,-1 0 0 0 0,1 1 0 0 0,-1 0 0 0 0,1 0 0 0 0,6 3 0 0 0,4 26 0 0 0,-13-26 0 0 0,-1-1 0 0 0,1 1 0 0 0,-1 0 0 0 0,0 0 0 0 0,0 0 0 0 0,0 1 0 0 0,-1-1 0 0 0,1 0 0 0 0,-1 1 0 0 0,0-1 0 0 0,0 1 0 0 0,-1-1 0 0 0,1 1 0 0 0,-1-1 0 0 0,-1 9 0 0 0,1-8 0 0 0,0 0 0 0 0,0 1 0 0 0,-1-1 0 0 0,1 0 0 0 0,-1 0 0 0 0,-1 0 0 0 0,1 0 0 0 0,-1 0 0 0 0,0 0 0 0 0,0 0 0 0 0,0-1 0 0 0,0 1 0 0 0,-6 6 0 0 0,-20 19 0 0 0,-2-2 0 0 0,-1-1 0 0 0,-1-1 0 0 0,-1-2 0 0 0,-1-2 0 0 0,-48 25 0 0 0,-27 9 0 0 0,72-35 0 0 0,0-1 0 0 0,-1-2 0 0 0,-2-2 0 0 0,1-1 0 0 0,-46 10 0 0 0,-25-4 0 0 0,-166 24 0 0 0,229-40 0 0 0,0-3 0 0 0,-1-1 0 0 0,-88-11 0 0 0,87 4 0 0 0,22 3 0 0 0,0-1 0 0 0,-51-14 0 0 0,49 7 0 0 0,17 5 0 0 0,0 2 0 0 0,-1 0 0 0 0,-25-5 0 0 0,24 6 0 0 0,1 0 0 0 0,-1-1 0 0 0,1-1 0 0 0,0 0 0 0 0,-14-8 0 0 0,-10-4 0 0 0,22 11 0 0 0,-1-2 0 0 0,1 0 0 0 0,0-1 0 0 0,0 0 0 0 0,1-1 0 0 0,-19-18 0 0 0,8 11 0 0 0,23 16 0 0 0,1 0 0 0 0,-1 1 0 0 0,0-1 0 0 0,0 0 0 0 0,1 0 0 0 0,-1 0 0 0 0,0-1 0 0 0,1 1 0 0 0,-1 0 0 0 0,1-1 0 0 0,0 1 0 0 0,-1-1 0 0 0,1 1 0 0 0,0-1 0 0 0,0 1 0 0 0,0-1 0 0 0,0 0 0 0 0,0 1 0 0 0,1-1 0 0 0,-1 0 0 0 0,0 0 0 0 0,1 0 0 0 0,-1 0 0 0 0,1 0 0 0 0,0 0 0 0 0,-1 0 0 0 0,1-3 0 0 0,0 2 0 0 0,0-1 0 0 0,1 1 0 0 0,-1-1 0 0 0,1 1 0 0 0,-1-1 0 0 0,1 1 0 0 0,0-1 0 0 0,1 1 0 0 0,-1 0 0 0 0,0 0 0 0 0,1-1 0 0 0,0 1 0 0 0,0 0 0 0 0,0 0 0 0 0,0 1 0 0 0,0-1 0 0 0,0 0 0 0 0,1 1 0 0 0,-1-1 0 0 0,1 1 0 0 0,4-3 0 0 0,12-12 0 0 0,-17 14 0 0 0,0 1 0 0 0,-1 0 0 0 0,1 0 0 0 0,0 1 0 0 0,0-1 0 0 0,-1 0 0 0 0,1 1 0 0 0,0 0 0 0 0,0-1 0 0 0,0 1 0 0 0,1 0 0 0 0,-1 0 0 0 0,0 0 0 0 0,0 0 0 0 0,1 0 0 0 0,-1 1 0 0 0,0-1 0 0 0,1 1 0 0 0,-1-1 0 0 0,4 1 0 0 0,16-5 0 0 0,1 0 0 0 0,24-10 0 0 0,-26 7 0 0 0,0 2 0 0 0,34-6 0 0 0,28 0 0 0 0,1 4 0 0 0,0 4 0 0 0,108 8 0 0 0,-160 2 0 0 0,61 21 0 0 0,-88-25 0 0 0,0 0 0 0 0,0 1 0 0 0,-1 0 0 0 0,1 0 0 0 0,0 0 0 0 0,-1 0 0 0 0,0 1 0 0 0,0-1 0 0 0,0 1 0 0 0,5 6 0 0 0,-1 13 0 0 0,-6-21 0 0 0,-1 1 0 0 0,0 0 0 0 0,0 0 0 0 0,0 0 0 0 0,0 0 0 0 0,0 0 0 0 0,-1 1 0 0 0,1-1 0 0 0,-1 3 0 0 0,0 2 0 0 0,-1-1 0 0 0,-1 0 0 0 0,1 1 0 0 0,-1-1 0 0 0,0 0 0 0 0,-1 0 0 0 0,0 0 0 0 0,0-1 0 0 0,0 1 0 0 0,-1-1 0 0 0,0 1 0 0 0,0-1 0 0 0,-1 0 0 0 0,1-1 0 0 0,-1 1 0 0 0,-11 8 0 0 0,-10 8 0 0 0,0-1 0 0 0,-44 25 0 0 0,36-24 0 0 0,-5 1 0 0 0,0-2 0 0 0,-2-1 0 0 0,0-2 0 0 0,-1-2 0 0 0,-1-2 0 0 0,0-1 0 0 0,-50 7 0 0 0,54-12 0 0 0,-8 2 0 0 0,1-3 0 0 0,-89 5 0 0 0,97-12 0 0 0,18 2 0 0 0,0-2 0 0 0,-1 0 0 0 0,1-2 0 0 0,-1 0 0 0 0,1-1 0 0 0,-33-10 0 0 0,24 2 0 0 0,1 1 0 0 0,1-1 0 0 0,0-1 0 0 0,-31-20 0 0 0,-139-113 0 0 0,176 129 0 0 0,1 0 0 0 0,0-1 0 0 0,0 0 0 0 0,2-2 0 0 0,1 0 0 0 0,-31-42 0 0 0,38 46 0 0 0,5 7 0 0 0,-1 0 0 0 0,2 0 0 0 0,-1 0 0 0 0,-6-16 0 0 0,0-2 0 0 0,10 24 0 0 0,0 1 0 0 0,0-1 0 0 0,0 1 0 0 0,1-1 0 0 0,-1 0 0 0 0,0 1 0 0 0,1-1 0 0 0,-1 0 0 0 0,1 1 0 0 0,-1-1 0 0 0,1 0 0 0 0,0 0 0 0 0,0-2 0 0 0,0 1 0 0 0,0 1 0 0 0,0-1 0 0 0,0 1 0 0 0,0-1 0 0 0,1 1 0 0 0,-1-1 0 0 0,1 1 0 0 0,-1-1 0 0 0,1 1 0 0 0,0 0 0 0 0,0-1 0 0 0,0 1 0 0 0,0 0 0 0 0,1 0 0 0 0,2-4 0 0 0,-2 4 0 0 0,1-1 0 0 0,1 1 0 0 0,-1 0 0 0 0,0 0 0 0 0,0 0 0 0 0,1 0 0 0 0,-1 1 0 0 0,1 0 0 0 0,-1-1 0 0 0,1 1 0 0 0,4 0 0 0 0,30-10 0 0 0,-22 6 0 0 0,1 1 0 0 0,0 0 0 0 0,1 1 0 0 0,-1 1 0 0 0,19 0 0 0 0,8 2 0 0 0,36-2 0 0 0,1 3 0 0 0,-1 5 0 0 0,0 2 0 0 0,80 20 0 0 0,-115-16 0 0 0,0 2 0 0 0,-1 2 0 0 0,45 23 0 0 0,-63-28 0 0 0,-23-10 0 0 0,0 0 0 0 0,-1 0 0 0 0,1 0 0 0 0,0 1 0 0 0,-1-1 0 0 0,1 1 0 0 0,0-1 0 0 0,-1 1 0 0 0,3 2 0 0 0,0 2 0 0 0,1-1 0 0 0,0 0 0 0 0,1 0 0 0 0,-1-1 0 0 0,11 6 0 0 0,-14-6 0 0 0,1-1 0 0 0,-1 0 0 0 0,1 1 0 0 0,-1 0 0 0 0,0 0 0 0 0,-1 0 0 0 0,1 0 0 0 0,-1 0 0 0 0,0 1 0 0 0,0-1 0 0 0,0 1 0 0 0,0 0 0 0 0,-1-1 0 0 0,2 9 0 0 0,-1-5 0 0 0,0 0 0 0 0,-1-1 0 0 0,1 1 0 0 0,-1-1 0 0 0,-1 1 0 0 0,1 0 0 0 0,-2 0 0 0 0,1-1 0 0 0,-1 1 0 0 0,0 0 0 0 0,0-1 0 0 0,-1 1 0 0 0,0-1 0 0 0,0 1 0 0 0,-1-1 0 0 0,0 0 0 0 0,-7 13 0 0 0,3-9 0 0 0,0-1 0 0 0,-1 0 0 0 0,0 0 0 0 0,0 0 0 0 0,-1-1 0 0 0,0-1 0 0 0,-1 1 0 0 0,-16 10 0 0 0,-71 61 0 0 0,64-60 0 0 0,-45 20 0 0 0,28-15 0 0 0,36-19 0 0 0,0-1 0 0 0,0 0 0 0 0,-1-1 0 0 0,0-1 0 0 0,0 0 0 0 0,-17 1 0 0 0,-34 7 0 0 0,28-4 0 0 0,0-1 0 0 0,0-2 0 0 0,-1-2 0 0 0,1-2 0 0 0,-1-1 0 0 0,1-2 0 0 0,-60-12 0 0 0,69 7 0 0 0,0-2 0 0 0,1-1 0 0 0,-41-21 0 0 0,66 30 0 0 0,-19-10 0 0 0,0-2 0 0 0,-30-25 0 0 0,6 4 0 0 0,21 17 0 0 0,-66-49 0 0 0,80 58 0 0 0,1-1 0 0 0,0 1 0 0 0,1-2 0 0 0,0 1 0 0 0,-14-22 0 0 0,-24-36 0 0 0,37 54 0 0 0,-1 0 0 0 0,2-1 0 0 0,0 0 0 0 0,-9-20 0 0 0,15 25 0 0 0,1 0 0 0 0,-1 0 0 0 0,2 0 0 0 0,-1-20 0 0 0,3 25 0 0 0,0 1 0 0 0,1 0 0 0 0,0 0 0 0 0,0 1 0 0 0,0-1 0 0 0,0 0 0 0 0,1 0 0 0 0,-1 1 0 0 0,6-6 0 0 0,-2 1 0 0 0,-4 6 0 0 0,0-1 0 0 0,-1 1 0 0 0,1 0 0 0 0,1-1 0 0 0,-1 1 0 0 0,0 0 0 0 0,0 1 0 0 0,1-1 0 0 0,-1 0 0 0 0,4-1 0 0 0,10-9 0 0 0,-13 8 0 0 0,0 1 0 0 0,1-1 0 0 0,0 1 0 0 0,0-1 0 0 0,0 1 0 0 0,0 1 0 0 0,1-1 0 0 0,-1 0 0 0 0,9-3 0 0 0,-8 4 0 0 0,24-20 0 0 0,-26 19 0 0 0,0 0 0 0 0,0 0 0 0 0,1 0 0 0 0,-1 0 0 0 0,1 1 0 0 0,0-1 0 0 0,7-2 0 0 0,13-2 0 0 0,1 2 0 0 0,0 0 0 0 0,0 2 0 0 0,1 0 0 0 0,-1 2 0 0 0,0 1 0 0 0,34 4 0 0 0,-48-2 0 0 0,0-1 0 0 0,0 2 0 0 0,0 0 0 0 0,0 0 0 0 0,0 1 0 0 0,-1 0 0 0 0,0 0 0 0 0,14 9 0 0 0,4 5 0 0 0,43 35 0 0 0,-2 19 0 0 0,-59-57 0 0 0,-2-1 0 0 0,1 2 0 0 0,-2-1 0 0 0,0 1 0 0 0,8 29 0 0 0,-7-25 0 0 0,-6-8 0 0 0,0 1 0 0 0,-1 0 0 0 0,0 0 0 0 0,0 0 0 0 0,-2 0 0 0 0,-1 15 0 0 0,0-6 0 0 0,2-16 0 0 0,-1 0 0 0 0,-1-1 0 0 0,1 1 0 0 0,-1-1 0 0 0,0 1 0 0 0,0-1 0 0 0,0 0 0 0 0,-1 0 0 0 0,0 0 0 0 0,0 0 0 0 0,0 0 0 0 0,-1-1 0 0 0,-4 5 0 0 0,-1 2 0 0 0,-1-1 0 0 0,0 0 0 0 0,-21 14 0 0 0,-30 8 0 0 0,38-18 0 0 0,0-2 0 0 0,-1-1 0 0 0,0 0 0 0 0,0-2 0 0 0,-1-1 0 0 0,-1-1 0 0 0,1-1 0 0 0,-45 5 0 0 0,26-8 0 0 0,-1-1 0 0 0,0-3 0 0 0,0-1 0 0 0,1-2 0 0 0,0-3 0 0 0,0-1 0 0 0,0-2 0 0 0,1-2 0 0 0,1-2 0 0 0,-79-37 0 0 0,83 34 0 0 0,20 10 0 0 0,0-2 0 0 0,1 1 0 0 0,0-2 0 0 0,-25-19 0 0 0,-27-19 0 0 0,26 20 0 0 0,-48-41 0 0 0,83 61 0 0 0,-1 1 0 0 0,1-1 0 0 0,1-1 0 0 0,-1 1 0 0 0,-11-19 0 0 0,19 26 0 0 0,-1 0 0 0 0,1 0 0 0 0,0 0 0 0 0,0-1 0 0 0,0 1 0 0 0,0 0 0 0 0,0 0 0 0 0,0 0 0 0 0,1 0 0 0 0,-1-1 0 0 0,0 1 0 0 0,1 0 0 0 0,-1 0 0 0 0,0 0 0 0 0,1 0 0 0 0,-1 0 0 0 0,1 0 0 0 0,0 0 0 0 0,-1 0 0 0 0,1 0 0 0 0,0 0 0 0 0,0 0 0 0 0,-1 0 0 0 0,1 0 0 0 0,0 1 0 0 0,2-2 0 0 0,26-23 0 0 0,-19 18 0 0 0,0 1 0 0 0,1 1 0 0 0,-1-1 0 0 0,1 2 0 0 0,0 0 0 0 0,1 0 0 0 0,-1 1 0 0 0,1 0 0 0 0,0 1 0 0 0,15-1 0 0 0,21 0 0 0 0,61 4 0 0 0,-35 1 0 0 0,-54-1 0 0 0,0 1 0 0 0,-1 0 0 0 0,1 2 0 0 0,-1 0 0 0 0,1 1 0 0 0,24 10 0 0 0,-30-10 0 0 0,-1 1 0 0 0,-1 0 0 0 0,1 1 0 0 0,-1 0 0 0 0,0 1 0 0 0,0 1 0 0 0,-1 0 0 0 0,-1 0 0 0 0,12 12 0 0 0,-18-16 0 0 0,1 0 0 0 0,0 0 0 0 0,-1 1 0 0 0,0-1 0 0 0,0 1 0 0 0,-1 0 0 0 0,0 0 0 0 0,0 0 0 0 0,0 0 0 0 0,0 1 0 0 0,-1-1 0 0 0,0 1 0 0 0,-1 0 0 0 0,0-1 0 0 0,0 1 0 0 0,0 0 0 0 0,-1 0 0 0 0,1 0 0 0 0,-3 13 0 0 0,2-15 0 0 0,-1 0 0 0 0,0 0 0 0 0,0 0 0 0 0,0 0 0 0 0,-1 0 0 0 0,1 0 0 0 0,-1-1 0 0 0,0 1 0 0 0,-1 0 0 0 0,1-1 0 0 0,-1 0 0 0 0,0 1 0 0 0,0-1 0 0 0,0 0 0 0 0,-1-1 0 0 0,-5 6 0 0 0,2-2 0 0 0,-1-1 0 0 0,-1 1 0 0 0,1-2 0 0 0,-1 1 0 0 0,0-1 0 0 0,0 0 0 0 0,-16 5 0 0 0,-11 6 0 0 0,29-12 0 0 0,-1-1 0 0 0,0 1 0 0 0,0-1 0 0 0,0-1 0 0 0,-13 3 0 0 0,-16 1 0 0 0,0-2 0 0 0,-57-1 0 0 0,77-3 0 0 0,1-1 0 0 0,-1-1 0 0 0,0 0 0 0 0,1-2 0 0 0,0 0 0 0 0,0 0 0 0 0,0-2 0 0 0,-18-8 0 0 0,-211-107 0 0 0,215 104 0 0 0,2-3 0 0 0,-51-42 0 0 0,56 43 0 0 0,21 17 0 0 0,-1 0 0 0 0,0 0 0 0 0,0 0 0 0 0,1 0 0 0 0,-1 0 0 0 0,1-1 0 0 0,-1 1 0 0 0,1-1 0 0 0,0 0 0 0 0,0 0 0 0 0,1 0 0 0 0,-1 0 0 0 0,0 0 0 0 0,1 0 0 0 0,0 0 0 0 0,0 0 0 0 0,0-1 0 0 0,0 1 0 0 0,0 0 0 0 0,1-1 0 0 0,-1 1 0 0 0,1-1 0 0 0,0-5 0 0 0,1 6 0 0 0,1 1 0 0 0,0-1 0 0 0,-1 1 0 0 0,1 0 0 0 0,0 0 0 0 0,0-1 0 0 0,0 1 0 0 0,1 0 0 0 0,-1 1 0 0 0,0-1 0 0 0,1 0 0 0 0,-1 1 0 0 0,1-1 0 0 0,-1 1 0 0 0,5-2 0 0 0,10-7 0 0 0,-3 0 0 0 0,-1 1 0 0 0,2 0 0 0 0,-1 1 0 0 0,1 1 0 0 0,0 0 0 0 0,1 1 0 0 0,17-4 0 0 0,122-25 0 0 0,-113 27 0 0 0,152-12 0 0 0,-177 18 0 0 0,0 1 0 0 0,0 0 0 0 0,1 1 0 0 0,-1 1 0 0 0,0 1 0 0 0,0 0 0 0 0,26 8 0 0 0,-24-6 0 0 0,-16-3 0 0 0,0 0 0 0 0,0 0 0 0 0,0 0 0 0 0,0 0 0 0 0,0 1 0 0 0,0-1 0 0 0,0 1 0 0 0,-1 0 0 0 0,1 0 0 0 0,-1 0 0 0 0,1 0 0 0 0,-1 0 0 0 0,0 1 0 0 0,0-1 0 0 0,0 1 0 0 0,0-1 0 0 0,0 1 0 0 0,-1 0 0 0 0,1 0 0 0 0,-1 0 0 0 0,0 0 0 0 0,0 0 0 0 0,0 0 0 0 0,0 0 0 0 0,0 0 0 0 0,-1 0 0 0 0,1 0 0 0 0,-1 0 0 0 0,0 1 0 0 0,0 4 0 0 0,0-4 0 0 0,-1 0 0 0 0,0 1 0 0 0,0-1 0 0 0,0 1 0 0 0,-1-1 0 0 0,0 0 0 0 0,1 0 0 0 0,-1 0 0 0 0,-1 0 0 0 0,1 0 0 0 0,-1 0 0 0 0,1-1 0 0 0,-1 1 0 0 0,0-1 0 0 0,0 0 0 0 0,0 0 0 0 0,-1 0 0 0 0,1 0 0 0 0,-1 0 0 0 0,0-1 0 0 0,-6 4 0 0 0,-12 6 0 0 0,0-1 0 0 0,-41 14 0 0 0,48-19 0 0 0,1-4 0 0 0,0 1 0 0 0,1-2 0 0 0,-1 0 0 0 0,0 0 0 0 0,0-1 0 0 0,-16-3 0 0 0,-16 2 0 0 0,33-2 0 0 0,0 1 0 0 0,0-2 0 0 0,1 1 0 0 0,0-2 0 0 0,0 0 0 0 0,0 0 0 0 0,0-1 0 0 0,1 0 0 0 0,0-1 0 0 0,0 0 0 0 0,1-1 0 0 0,-15-14 0 0 0,16 16 0 0 0,8 6 0 0 0,0-1 0 0 0,0 1 0 0 0,0-1 0 0 0,0 1 0 0 0,0-1 0 0 0,0 0 0 0 0,0 0 0 0 0,0 0 0 0 0,0 0 0 0 0,0 1 0 0 0,0-1 0 0 0,1 0 0 0 0,-1 0 0 0 0,0-1 0 0 0,1 1 0 0 0,-1 0 0 0 0,1 0 0 0 0,-1 0 0 0 0,1 0 0 0 0,-1 0 0 0 0,1-1 0 0 0,0 1 0 0 0,-1 0 0 0 0,1 0 0 0 0,0-1 0 0 0,0 1 0 0 0,0 0 0 0 0,0-3 0 0 0,2 3 0 0 0,-1-1 0 0 0,0 0 0 0 0,0 1 0 0 0,1-1 0 0 0,-1 1 0 0 0,1 0 0 0 0,-1-1 0 0 0,1 1 0 0 0,0 0 0 0 0,-1 0 0 0 0,1 0 0 0 0,0 0 0 0 0,0 0 0 0 0,0 0 0 0 0,0 1 0 0 0,0-1 0 0 0,0 1 0 0 0,0-1 0 0 0,0 1 0 0 0,3 0 0 0 0,116 0 0 0 0,251-5 0 0 0,-157-18 0 0 0,-135 16-762 0 0,-1-4 0 0 0,129-34 1 0 0,-145 23-745 0 0,-51 16 1035 0 0,1 1 0 0 0,-1 1-1 0 0,1 0 1 0 0,16-3-1 0 0,3 1-1316 0 0,0-2 0 0 0,0-1-1 0 0,57-26 1 0 0,88-56-7387 0 0,-126 63 6318 0 0,3-2-2377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1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2478 1 4584 0 0,'56'49'15204'0'0,"-53"-42"-14731"0"0,-2-5-321 0 0,-1 0 0 0 0,1 0 0 0 0,-1 0 0 0 0,0 0 0 0 0,0 0 1 0 0,0 0-1 0 0,0 0 0 0 0,0 0 0 0 0,0 0 0 0 0,-1 0 0 0 0,1 0 0 0 0,0 0 0 0 0,-1 0 1 0 0,0 0-1 0 0,1 0 0 0 0,-1 0 0 0 0,0 0 0 0 0,0 0 0 0 0,0-1 0 0 0,0 1 1 0 0,-1 0-1 0 0,1-1 0 0 0,0 1 0 0 0,-1-1 0 0 0,1 1 0 0 0,-1-1 0 0 0,1 0 0 0 0,-4 3 1 0 0,-166 110 2318 0 0,171-114-2470 0 0,-93 51 613 0 0,87-48-578 0 0,1 0 0 0 0,0 0-1 0 0,-1-1 1 0 0,1 1 0 0 0,-1-1 0 0 0,-10 2-1 0 0,-11 5 58 0 0,-19 13 67 0 0,-1-2-1 0 0,-1-2 1 0 0,0-2 0 0 0,-1-3 0 0 0,-1-1 0 0 0,0-3 0 0 0,-98 5-1 0 0,133-13-153 0 0,0-1 0 0 0,0-1 0 0 0,0-1 0 0 0,0 0 0 0 0,0-1 0 0 0,0 0 0 0 0,1-1 0 0 0,-1-1 0 0 0,-18-9 0 0 0,31 13-2 0 0,-1-1 0 0 0,1 1 0 0 0,0-1 0 0 0,0 0 0 0 0,0 1 0 0 0,0-1 0 0 0,0 0 0 0 0,1 0 0 0 0,-1 0 0 0 0,1 0 0 0 0,-1-1-1 0 0,1 1 1 0 0,0 0 0 0 0,-1-1 0 0 0,0-3 0 0 0,2 5-6 0 0,-1 0 0 0 0,1 0 0 0 0,0 0-1 0 0,-1 0 1 0 0,1 0 0 0 0,0 0 0 0 0,0 0-1 0 0,0 0 1 0 0,0 0 0 0 0,0 0 0 0 0,0-1-1 0 0,0 1 1 0 0,0 0 0 0 0,1 0 0 0 0,-1 0 0 0 0,0 0-1 0 0,1 0 1 0 0,-1 0 0 0 0,0 0 0 0 0,1 0-1 0 0,0 0 1 0 0,-1 0 0 0 0,1 0 0 0 0,-1 1 0 0 0,1-1-1 0 0,0 0 1 0 0,0 0 0 0 0,-1 0 0 0 0,1 1-1 0 0,0-1 1 0 0,0 0 0 0 0,0 1 0 0 0,0-1 0 0 0,0 1-1 0 0,2-1 1 0 0,11-5 17 0 0,1 1 0 0 0,0 1 0 0 0,0 1 0 0 0,0 0 0 0 0,1 0 0 0 0,-1 2 0 0 0,18 0 0 0 0,474 1-231 0 0,-415 11 227 0 0,-33 8 198 0 0,-47 19 543 0 0,-13-34-702 0 0,0 1 0 0 0,0-1-1 0 0,0 0 1 0 0,-1 0 0 0 0,0 0-1 0 0,0 0 1 0 0,0 0 0 0 0,0 0 0 0 0,-1-1-1 0 0,1 1 1 0 0,-1-1 0 0 0,0 1 0 0 0,0-1-1 0 0,0 0 1 0 0,0 0 0 0 0,-7 4-1 0 0,-66 44 225 0 0,71-48-248 0 0,-16 8 13 0 0,-1-1-1 0 0,-1-1 1 0 0,1-1-1 0 0,-30 7 0 0 0,29-9 8 0 0,11-4-26 0 0,-1 0 0 0 0,0 0 0 0 0,0-2 0 0 0,0 1 0 0 0,-20-3 0 0 0,0 1 57 0 0,26-1-75 0 0,0 1-1 0 0,1-1 1 0 0,-1 0 0 0 0,1-1-1 0 0,-1 1 1 0 0,1-1 0 0 0,0 0-1 0 0,0-1 1 0 0,0 0-1 0 0,1 0 1 0 0,-8-6 0 0 0,9 7-6 0 0,4 3 2 0 0,0 0-1 0 0,-1 0 1 0 0,1 0 0 0 0,0-1-1 0 0,0 1 1 0 0,0 0-1 0 0,0 0 1 0 0,-1 0 0 0 0,1-1-1 0 0,0 1 1 0 0,0 0-1 0 0,0 0 1 0 0,0 0 0 0 0,0-1-1 0 0,0 1 1 0 0,0 0 0 0 0,0 0-1 0 0,-1 0 1 0 0,1-1-1 0 0,0 1 1 0 0,0 0 0 0 0,0 0-1 0 0,0-1 1 0 0,0 1 0 0 0,0 0-1 0 0,0 0 1 0 0,0-1-1 0 0,0 1 1 0 0,0 0 0 0 0,1 0-1 0 0,-1-1 1 0 0,0 1 0 0 0,0 0-1 0 0,0 0 1 0 0,0 0-1 0 0,0-1 1 0 0,0 1 0 0 0,0 0-1 0 0,1 0 1 0 0,-1 0-1 0 0,0-1 1 0 0,0 1 0 0 0,0 0-1 0 0,0 0 1 0 0,1 0 0 0 0,-1 0-1 0 0,0 0 1 0 0,0 0-1 0 0,0-1 1 0 0,1 1 0 0 0,-1 0-1 0 0,0 0 1 0 0,0 0 0 0 0,1 0-1 0 0,-1 0 1 0 0,0 0-1 0 0,19-4-56 0 0,-19 4 60 0 0,36-1-26 0 0,1 2-1 0 0,-1 2 1 0 0,0 1 0 0 0,35 9 0 0 0,134 23 129 0 0,-202-35-96 0 0,1-1-1 0 0,-1 1 0 0 0,0 0 1 0 0,1 0-1 0 0,-1 0 1 0 0,0 0-1 0 0,0 1 1 0 0,0 0-1 0 0,1-1 1 0 0,2 4-1 0 0,6 2 84 0 0,-12-7-85 0 0,1 0 1 0 0,-1 0-1 0 0,0 0 0 0 0,1 1 0 0 0,-1-1 0 0 0,0 0 0 0 0,1 0 0 0 0,-1 0 1 0 0,0 1-1 0 0,0-1 0 0 0,1 0 0 0 0,-1 0 0 0 0,0 0 0 0 0,0 1 0 0 0,1-1 0 0 0,-1 0 1 0 0,0 1-1 0 0,0-1 0 0 0,0 0 0 0 0,0 1 0 0 0,1-1 0 0 0,-1 0 0 0 0,0 1 1 0 0,0-1-1 0 0,0 0 0 0 0,0 1 0 0 0,0-1 0 0 0,0 0 0 0 0,0 1 0 0 0,0-1 0 0 0,0 0 1 0 0,0 1-1 0 0,0-1 0 0 0,0 0 0 0 0,0 1 0 0 0,0-1 0 0 0,0 0 0 0 0,-1 1 1 0 0,1-1-1 0 0,0 0 0 0 0,0 1 0 0 0,0-1 0 0 0,0 0 0 0 0,-1 0 0 0 0,1 1 0 0 0,0-1 1 0 0,0 0-1 0 0,0 0 0 0 0,-1 1 0 0 0,1-1 0 0 0,0 0 0 0 0,-1 0 0 0 0,1 1 0 0 0,-12 7 117 0 0,-6 8 29 0 0,16-14-138 0 0,0 0 1 0 0,0 0-1 0 0,0 1 1 0 0,0-1-1 0 0,0-1 1 0 0,0 1-1 0 0,0 0 0 0 0,-1 0 1 0 0,1-1-1 0 0,-1 0 1 0 0,-4 3-1 0 0,-25 7 52 0 0,-60 15 0 0 0,-2 0-62 0 0,89-26-4 0 0,-205 26 0 0 0,173-23 0 0 0,0-2 0 0 0,0-2 0 0 0,-61-9 0 0 0,78 5 0 0 0,0 0 0 0 0,-31-14 0 0 0,-29-9 0 0 0,51 18 0 0 0,1-1 0 0 0,1-1 0 0 0,0-2 0 0 0,0-1 0 0 0,-27-20 0 0 0,32 21 0 0 0,-41-37 0 0 0,55 47 0 0 0,1-1 0 0 0,-1 0 0 0 0,0-1 0 0 0,1 1 0 0 0,-9-10 0 0 0,-26-19 0 0 0,29 19 0 0 0,-1 1 0 0 0,14 13 0 0 0,0 0 0 0 0,-1 0 0 0 0,1 0 0 0 0,0 0 0 0 0,-1 0 0 0 0,1 0 0 0 0,0 0 0 0 0,0 0 0 0 0,0 0 0 0 0,0 0 0 0 0,0 0 0 0 0,0 0 0 0 0,0 0 0 0 0,0 0 0 0 0,1 0 0 0 0,-1 0 0 0 0,0 0 0 0 0,1 1 0 0 0,-1-1 0 0 0,0 0 0 0 0,1 0 0 0 0,-1 0 0 0 0,1 0 0 0 0,-1 0 0 0 0,1 1 0 0 0,0-1 0 0 0,-1 0 0 0 0,1 0 0 0 0,0 1 0 0 0,-1-1 0 0 0,1 1 0 0 0,0-1 0 0 0,0 0 0 0 0,1 0 0 0 0,16-4 0 0 0,0 0 0 0 0,0 1 0 0 0,0 0 0 0 0,1 2 0 0 0,-1 0 0 0 0,1 1 0 0 0,0 1 0 0 0,24 3 0 0 0,10-2 0 0 0,-50-2 0 0 0,-1 1 0 0 0,1-1 0 0 0,0 1 0 0 0,-1 0 0 0 0,1 0 0 0 0,0 0 0 0 0,0 0 0 0 0,-1 1 0 0 0,1-1 0 0 0,0 1 0 0 0,-1 0 0 0 0,1-1 0 0 0,-1 1 0 0 0,1 0 0 0 0,4 3 0 0 0,0 1 0 0 0,2 3 0 0 0,-8-7 0 0 0,0 0 0 0 0,-1-1 0 0 0,1 1 0 0 0,0 0 0 0 0,0 0 0 0 0,0 0 0 0 0,-1 0 0 0 0,1 0 0 0 0,0 0 0 0 0,-1 0 0 0 0,1 0 0 0 0,-1 0 0 0 0,1 0 0 0 0,-1 1 0 0 0,0-1 0 0 0,1 0 0 0 0,-1 0 0 0 0,0 0 0 0 0,0 1 0 0 0,0-1 0 0 0,0 0 0 0 0,0 0 0 0 0,0 0 0 0 0,0 1 0 0 0,0-1 0 0 0,0 0 0 0 0,-1 0 0 0 0,1 0 0 0 0,0 1 0 0 0,-1-1 0 0 0,1 0 0 0 0,-1 0 0 0 0,0 0 0 0 0,1 0 0 0 0,-1 0 0 0 0,0 0 0 0 0,1 0 0 0 0,-3 2 0 0 0,0-1 0 0 0,-1 1 0 0 0,0-1 0 0 0,1 0 0 0 0,-1 1 0 0 0,0-2 0 0 0,0 1 0 0 0,-5 1 0 0 0,5-1 0 0 0,-32 16 0 0 0,14-6 0 0 0,-1-1 0 0 0,0-1 0 0 0,-1-1 0 0 0,-42 10 0 0 0,32-11 0 0 0,0-2 0 0 0,0-1 0 0 0,0-2 0 0 0,-1-2 0 0 0,1 0 0 0 0,-1-3 0 0 0,1-1 0 0 0,-1-1 0 0 0,1-2 0 0 0,0-1 0 0 0,-63-23 0 0 0,82 23 0 0 0,3 1 0 0 0,-1 1 0 0 0,1 1 0 0 0,-21-6 0 0 0,20 7 0 0 0,-1-2 0 0 0,0 1 0 0 0,-15-10 0 0 0,14 8 0 0 0,1 0 0 0 0,-29-8 0 0 0,23 8 0 0 0,0-1 0 0 0,0-1 0 0 0,-25-14 0 0 0,28 13 0 0 0,-1 1 0 0 0,1 1 0 0 0,-38-11 0 0 0,22 10 0 0 0,-55-22 0 0 0,74 25 0 0 0,-28-20 0 0 0,40 25 0 0 0,0-1 0 0 0,0 0 0 0 0,0 1 0 0 0,0-1 0 0 0,0 0 0 0 0,0 0 0 0 0,1 0 0 0 0,-1 0 0 0 0,0 0 0 0 0,1-1 0 0 0,-1 1 0 0 0,1 0 0 0 0,-3-4 0 0 0,3 5 0 0 0,1-1 0 0 0,0 0 0 0 0,0 0 0 0 0,-1 1 0 0 0,1-1 0 0 0,0 0 0 0 0,0 0 0 0 0,0 1 0 0 0,0-1 0 0 0,0 0 0 0 0,0 0 0 0 0,0 0 0 0 0,0 1 0 0 0,0-1 0 0 0,0 0 0 0 0,1 0 0 0 0,-1 1 0 0 0,0-1 0 0 0,1 0 0 0 0,-1 1 0 0 0,0-1 0 0 0,1 0 0 0 0,-1 1 0 0 0,0-1 0 0 0,1 0 0 0 0,-1 1 0 0 0,1-1 0 0 0,0 1 0 0 0,-1-1 0 0 0,1 1 0 0 0,-1-1 0 0 0,1 1 0 0 0,0-1 0 0 0,-1 1 0 0 0,2-1 0 0 0,2-1 0 0 0,1-1 0 0 0,0 1 0 0 0,0 0 0 0 0,0 0 0 0 0,0 1 0 0 0,0 0 0 0 0,0 0 0 0 0,6-1 0 0 0,34-9 0 0 0,-25 6 0 0 0,-1 1 0 0 0,1 1 0 0 0,0 0 0 0 0,31 0 0 0 0,90 7 0 0 0,-135-4 0 0 0,24 2 0 0 0,-1 1 0 0 0,1 2 0 0 0,-1 1 0 0 0,54 19 0 0 0,-6 11 0 0 0,-75-36 0 0 0,-1 1 0 0 0,0-1 0 0 0,1 1 0 0 0,-1 0 0 0 0,0-1 0 0 0,1 1 0 0 0,-1 0 0 0 0,0 0 0 0 0,0 0 0 0 0,1 0 0 0 0,-1 0 0 0 0,0 0 0 0 0,0 0 0 0 0,0 0 0 0 0,0 0 0 0 0,-1 1 0 0 0,1-1 0 0 0,0 0 0 0 0,0 0 0 0 0,-1 1 0 0 0,1 1 0 0 0,0-2 0 0 0,0 1 0 0 0,0 0 0 0 0,0-1 0 0 0,0 1 0 0 0,0 0 0 0 0,0-1 0 0 0,0 0 0 0 0,0 1 0 0 0,0-1 0 0 0,1 0 0 0 0,-1 1 0 0 0,2 0 0 0 0,-1 0 0 0 0,0 0 0 0 0,-1 0 0 0 0,1 0 0 0 0,-1 0 0 0 0,0 1 0 0 0,0-1 0 0 0,0 0 0 0 0,0 1 0 0 0,0-1 0 0 0,0 0 0 0 0,0 5 0 0 0,-1-6 0 0 0,1 1 0 0 0,-1-1 0 0 0,1 1 0 0 0,-1 0 0 0 0,0-1 0 0 0,0 1 0 0 0,0-1 0 0 0,0 1 0 0 0,0 0 0 0 0,0-1 0 0 0,0 1 0 0 0,0-1 0 0 0,-1 1 0 0 0,1-1 0 0 0,-1 1 0 0 0,1-1 0 0 0,-1 1 0 0 0,0-1 0 0 0,1 1 0 0 0,-1-1 0 0 0,-2 3 0 0 0,-6 3 0 0 0,-2-1 0 0 0,1 0 0 0 0,-1-1 0 0 0,-21 9 0 0 0,9-8 0 0 0,-1 0 0 0 0,0-2 0 0 0,0 0 0 0 0,0-2 0 0 0,-1 0 0 0 0,1-2 0 0 0,-1-1 0 0 0,1-1 0 0 0,-41-8 0 0 0,25-2 0 0 0,-66-29 0 0 0,79 15 0 0 0,17 21 0 0 0,0 0 0 0 0,1-1 0 0 0,0 0 0 0 0,0 0 0 0 0,1-1 0 0 0,0-1 0 0 0,0 1 0 0 0,0-1 0 0 0,-10-15 0 0 0,13 13-122 0 0,5 9 77 0 0,0 0 0 0 0,-1 0 0 0 0,1-1 0 0 0,0 1-1 0 0,-1 0 1 0 0,0 0 0 0 0,1 0 0 0 0,-1-1 0 0 0,0 1 0 0 0,1 0 0 0 0,-1 0-1 0 0,0 0 1 0 0,0 0 0 0 0,0 0 0 0 0,0 1 0 0 0,-2-3 0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5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498 1 3056 0 0,'22'49'11092'0'0,"-22"-44"-10776"0"0,0-1 24 0 0,1 0 0 0 0,-1 0 0 0 0,1 0-1 0 0,0 0 1 0 0,0 0 0 0 0,1 0 0 0 0,-1 0 0 0 0,4 6 0 0 0,-2-6-105 0 0,-1 1-1 0 0,0-1 0 0 0,-1 1 0 0 0,1-1 1 0 0,-1 1-1 0 0,0 0 0 0 0,0 0 1 0 0,0 0-1 0 0,0 5 0 0 0,-1 80 2991 0 0,-1-88-3172 0 0,1 0 0 0 0,-1 0 0 0 0,1 0 0 0 0,-1 0 0 0 0,0 0 0 0 0,0 0 0 0 0,0 0 0 0 0,0 0 0 0 0,0-1 0 0 0,0 1 0 0 0,0 0 0 0 0,-1-1 0 0 0,1 1 0 0 0,-1 0 0 0 0,1-1 0 0 0,-1 0 0 0 0,0 1 0 0 0,1-1 0 0 0,-4 2 1 0 0,-18 19 543 0 0,17-14-443 0 0,0 0 0 0 0,-1 0 1 0 0,0-1-1 0 0,-1 0 1 0 0,0 0-1 0 0,0-1 1 0 0,0 0-1 0 0,-1 0 1 0 0,0-1-1 0 0,-12 6 0 0 0,12-6-91 0 0,-18 23 241 0 0,16-23-235 0 0,-11 11 175 0 0,18-12-191 0 0,0-1 0 0 0,0 0 0 0 0,0 0 0 0 0,0 0 1 0 0,-1 0-1 0 0,1 0 0 0 0,-9 2 0 0 0,-5 5 137 0 0,2-3-17 0 0,-1 0 1 0 0,1-1-1 0 0,-1-1 0 0 0,-26 6 1 0 0,17-5 35 0 0,7-1-42 0 0,13-3-105 0 0,0-1 0 0 0,-1 1 0 0 0,1-1 0 0 0,-1-1 0 0 0,-13 1-1 0 0,-43 2-329 0 0,61-3 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2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133 186 5656 0 0,'-6'0'761'0'0,"0"1"0"0"0,0 0-1 0 0,0 0 1 0 0,0 0 0 0 0,0 0 0 0 0,0 1 0 0 0,0 0 0 0 0,0 1-1 0 0,-6 3 1 0 0,-25 9 3536 0 0,12-14-498 0 0,21-5-478 0 0,15-5-2793 0 0,-5 5-486 0 0,-3 3 7 0 0,0-1 0 0 0,0 0 0 0 0,0 0 0 0 0,0 0 1 0 0,-1 0-1 0 0,1 0 0 0 0,-1 0 0 0 0,1-1 0 0 0,-1 1 1 0 0,0-1-1 0 0,0 0 0 0 0,0 1 0 0 0,0-1 0 0 0,2-6 1 0 0,-3 7-26 0 0,1-1 0 0 0,-1 1 1 0 0,1-1-1 0 0,0 1 1 0 0,0-1-1 0 0,0 1 0 0 0,0 0 1 0 0,0 0-1 0 0,0 0 1 0 0,0 0-1 0 0,1 1 1 0 0,-1-1-1 0 0,1 0 0 0 0,-1 1 1 0 0,5-2-1 0 0,-6 3-9 0 0,0-1 1 0 0,0 0-1 0 0,0 1 0 0 0,0-1 0 0 0,0 0 0 0 0,0 0 0 0 0,0 1 0 0 0,-1-1 1 0 0,1 0-1 0 0,0 0 0 0 0,0 0 0 0 0,-1 0 0 0 0,1 0 0 0 0,-1 0 1 0 0,1 0-1 0 0,-1 0 0 0 0,1-1 0 0 0,-1 1 0 0 0,1 0 0 0 0,-1-2 1 0 0,6-9 155 0 0,9 2 34 0 0,-11 8-133 0 0,0 1 0 0 0,-1-2 0 0 0,1 1 0 0 0,-1 0 0 0 0,0-1 0 0 0,0 1 0 0 0,0-1 0 0 0,3-3 0 0 0,-1 2-10 0 0,0-1 1 0 0,1 1-1 0 0,-1 0 1 0 0,1 1-1 0 0,0-1 1 0 0,0 1-1 0 0,7-2 1 0 0,-4 1 1 0 0,7-4 123 0 0,-11 5-147 0 0,-1 1 0 0 0,1 0 0 0 0,-1 0 0 0 0,1 0 0 0 0,0 1-1 0 0,0 0 1 0 0,0 0 0 0 0,-1 0 0 0 0,1 0 0 0 0,0 1 0 0 0,6 0 0 0 0,-9-1-25 0 0,1 1-1 0 0,-1 0 0 0 0,0 0 1 0 0,0 0-1 0 0,1 0 0 0 0,-1 0 0 0 0,0 1 1 0 0,0-1-1 0 0,0 1 0 0 0,0-1 0 0 0,1 1 1 0 0,-1 0-1 0 0,0 0 0 0 0,0 0 0 0 0,0 0 1 0 0,0 0-1 0 0,-1 0 0 0 0,1 0 1 0 0,0 1-1 0 0,2 1 0 0 0,-2 1 9 0 0,-1 0 0 0 0,0-1 0 0 0,0 1-1 0 0,0 0 1 0 0,0 0 0 0 0,0 0 0 0 0,-1-1 0 0 0,1 1-1 0 0,-1 0 1 0 0,-1 7 0 0 0,7 15 44 0 0,-5-24-61 0 0,0 1 1 0 0,-1-1-1 0 0,1 0 1 0 0,0 1-1 0 0,-1-1 0 0 0,1 1 1 0 0,-1-1-1 0 0,0 0 1 0 0,0 1-1 0 0,0-1 1 0 0,0 1-1 0 0,0-1 0 0 0,0 1 1 0 0,-1-1-1 0 0,1 0 1 0 0,-3 5-1 0 0,-4 14 3 0 0,7-20-6 0 0,-1 1-1 0 0,1 0 1 0 0,-1-1-1 0 0,1 1 1 0 0,-1 0-1 0 0,0-1 1 0 0,0 1-1 0 0,0-1 1 0 0,0 1-1 0 0,0-1 1 0 0,0 1-1 0 0,0-1 1 0 0,0 0-1 0 0,0 1 1 0 0,-3 1-1 0 0,2-2 2 0 0,0 1 0 0 0,1-1 0 0 0,0 1 0 0 0,-1 0 0 0 0,1 0 0 0 0,0-1 0 0 0,0 1 0 0 0,0 0 0 0 0,0 0 0 0 0,0 0-1 0 0,0 0 1 0 0,-1 4 0 0 0,-7 14 3 0 0,-33 30 30 0 0,41-48-35 0 0,0 0 0 0 0,0 1 0 0 0,-1-1 0 0 0,1 0 0 0 0,0 1 0 0 0,1-1 0 0 0,-1 1 0 0 0,0-1 0 0 0,1 0-1 0 0,-1 5 1 0 0,3-6 1 0 0,0 0-1 0 0,1 0 0 0 0,-1 0 0 0 0,0 0 0 0 0,1 0 0 0 0,-1-1 0 0 0,0 1 0 0 0,1-1 0 0 0,-1 1 0 0 0,1-1 0 0 0,-1 0 0 0 0,1 0 1 0 0,-1 0-1 0 0,4-1 0 0 0,-5 1 6 0 0,97 18 202 0 0,-86-15-118 0 0,1 0 1 0 0,-1 0 0 0 0,0 1 0 0 0,-1 1-1 0 0,1 0 1 0 0,-1 1 0 0 0,0 0 0 0 0,0 1-1 0 0,13 10 1 0 0,-3-3 92 0 0,27 20 195 0 0,-45-32-351 0 0,0 0 0 0 0,-1 0 0 0 0,1 0 0 0 0,-1 0 1 0 0,0 1-1 0 0,0-1 0 0 0,0 1 0 0 0,0 0 0 0 0,0-1 0 0 0,0 1 1 0 0,2 6-1 0 0,-3-5 13 0 0,1 0 0 0 0,0-1 0 0 0,1 1 1 0 0,-1 0-1 0 0,0-1 0 0 0,1 0 0 0 0,4 5 1 0 0,-4-5-17 0 0,0 1 1 0 0,0 0-1 0 0,0 0 1 0 0,-1 0-1 0 0,1 0 1 0 0,-1 1 0 0 0,0-1-1 0 0,0 1 1 0 0,-1-1-1 0 0,1 1 1 0 0,-1 0-1 0 0,0 5 1 0 0,16 39 121 0 0,-13-36-148 0 0,-1 0 0 0 0,0 1 0 0 0,-1-1 0 0 0,-1 1 0 0 0,0-1 0 0 0,0 1 0 0 0,-4 26 0 0 0,2-5 0 0 0,1-34 0 0 0,0 1 0 0 0,0-1 0 0 0,0 0 0 0 0,0 0 0 0 0,0 1 0 0 0,-1-1 0 0 0,1 0 0 0 0,0 0 0 0 0,-1 0 0 0 0,1 0 0 0 0,-1 1 0 0 0,1-1 0 0 0,-1 0 0 0 0,1 0 0 0 0,-1 0 0 0 0,-1 1 0 0 0,2-1 0 0 0,-1 0 0 0 0,0 0 0 0 0,0 0 0 0 0,1 0 0 0 0,-1 0 0 0 0,1 0 0 0 0,-1 0 0 0 0,1 0 0 0 0,0 0 0 0 0,-1 1 0 0 0,1-1 0 0 0,0 0 0 0 0,0 0 0 0 0,0 0 0 0 0,0 0 0 0 0,0 2 0 0 0,-1 6 0 0 0,1-1 0 0 0,-1 1 0 0 0,0-1 0 0 0,-1 0 0 0 0,0 1 0 0 0,-1-1 0 0 0,1 0 0 0 0,-1 0 0 0 0,-1 0 0 0 0,0-1 0 0 0,-8 14 0 0 0,-16 50-2751 0 0,23-64 2534 0 0,5-6-193 0 0,-1 1 1 0 0,0-1 0 0 0,1 1-1 0 0,-1-1 1 0 0,0 0-1 0 0,0 0 1 0 0,0 1 0 0 0,0-1-1 0 0,0 0 1 0 0,0 0 0 0 0,0 0-1 0 0,0 0 1 0 0,0 0 0 0 0,-1 0-1 0 0,1-1 1 0 0,0 1 0 0 0,-1 0-1 0 0,1-1 1 0 0,-1 1 0 0 0,1-1-1 0 0,0 1 1 0 0,-1-1-1 0 0,1 1 1 0 0,-1-1 0 0 0,1 0-1 0 0,-3 0 1 0 0,-7-23-9804 0 0,11-4 7615 0 0,0 13-1673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35 338 7304 0 0,'-3'-3'687'0'0,"0"1"0"0"0,0-1 0 0 0,1 0 0 0 0,-1 0 0 0 0,1-1 0 0 0,-1 1 0 0 0,1 0 0 0 0,0-1 0 0 0,0 1 0 0 0,1-1 0 0 0,-1 0 0 0 0,1 0 0 0 0,-2-5 0 0 0,3 6-501 0 0,-1 1 0 0 0,1 0 0 0 0,-1-1-1 0 0,1 1 1 0 0,0-1 0 0 0,0 1-1 0 0,0 0 1 0 0,0-1 0 0 0,0 1 0 0 0,1-1-1 0 0,-1 1 1 0 0,1-1 0 0 0,0 1-1 0 0,-1 0 1 0 0,1 0 0 0 0,0-1 0 0 0,0 1-1 0 0,1 0 1 0 0,-1 0 0 0 0,0 0 0 0 0,1 0-1 0 0,1-2 1 0 0,-1 3-104 0 0,-1-1 1 0 0,0 1-1 0 0,0 0 0 0 0,0 0 0 0 0,1-1 0 0 0,-1 1 1 0 0,-1-1-1 0 0,1 1 0 0 0,0-1 0 0 0,0 1 1 0 0,0-1-1 0 0,-1 1 0 0 0,1-1 0 0 0,0-3 1 0 0,-1 4-8 0 0,0-1 0 0 0,1 0 0 0 0,-1 1 1 0 0,1-1-1 0 0,0 1 0 0 0,-1-1 0 0 0,1 1 1 0 0,0-1-1 0 0,0 1 0 0 0,0-1 1 0 0,0 1-1 0 0,0 0 0 0 0,0-1 0 0 0,2 0 1 0 0,-1 0 22 0 0,0 0 0 0 0,-1 1 1 0 0,1-1-1 0 0,-1-1 1 0 0,1 1-1 0 0,-1 0 1 0 0,0 0-1 0 0,0 0 0 0 0,0-1 1 0 0,1-2-1 0 0,-2 4-55 0 0,1-1 0 0 0,-1 0 0 0 0,1 1-1 0 0,0-1 1 0 0,0 1 0 0 0,-1-1 0 0 0,1 1 0 0 0,0-1-1 0 0,0 1 1 0 0,1 0 0 0 0,-1-1 0 0 0,0 1 0 0 0,0 0-1 0 0,0 0 1 0 0,1 0 0 0 0,-1 0 0 0 0,1 0 0 0 0,-1 0-1 0 0,1 0 1 0 0,1 0 0 0 0,0 0 50 0 0,-1-1 0 0 0,1 0 0 0 0,-1 1 1 0 0,1-1-1 0 0,-1 0 0 0 0,0 0 0 0 0,0 0 0 0 0,0-1 0 0 0,0 1 0 0 0,0 0 1 0 0,-1-1-1 0 0,2-2 0 0 0,-1 2-39 0 0,-1 1-1 0 0,1 0 1 0 0,-1 0 0 0 0,1-1-1 0 0,0 1 1 0 0,-1 0 0 0 0,1 0-1 0 0,0 1 1 0 0,0-1 0 0 0,1 0-1 0 0,-1 1 1 0 0,0-1 0 0 0,5-1-1 0 0,-5 2-26 0 0,-1 1-1 0 0,1-1 1 0 0,0 0-1 0 0,-1 1 1 0 0,1-1-1 0 0,-1 0 0 0 0,1 0 1 0 0,-1 0-1 0 0,0 0 1 0 0,1-1-1 0 0,-1 1 1 0 0,0 0-1 0 0,0 0 0 0 0,0-1 1 0 0,2-2-1 0 0,-2 3-2 0 0,0-1 1 0 0,0 1-1 0 0,0 0 0 0 0,0-1 1 0 0,0 1-1 0 0,1 0 0 0 0,-1 0 0 0 0,0 0 1 0 0,1 0-1 0 0,-1 0 0 0 0,0 0 1 0 0,1 0-1 0 0,-1 0 0 0 0,1 1 0 0 0,0-1 1 0 0,-1 1-1 0 0,1-1 0 0 0,2 0 0 0 0,28-12 341 0 0,-24 9-150 0 0,1 0 0 0 0,-1 1 0 0 0,1 0 0 0 0,13-3 0 0 0,-20 6-180 0 0,1 0 0 0 0,-1 0-1 0 0,1-1 1 0 0,-1 1 0 0 0,0 1-1 0 0,1-1 1 0 0,-1 0-1 0 0,1 1 1 0 0,-1-1 0 0 0,0 1-1 0 0,0-1 1 0 0,1 1-1 0 0,-1 0 1 0 0,0 0 0 0 0,0 0-1 0 0,0 1 1 0 0,0-1-1 0 0,0 0 1 0 0,0 1 0 0 0,0-1-1 0 0,0 1 1 0 0,1 2-1 0 0,1 1 26 0 0,-1 1 0 0 0,1-1 0 0 0,-1 1 0 0 0,-1 0 0 0 0,1 0-1 0 0,-1 0 1 0 0,0 0 0 0 0,0 0 0 0 0,-1 1 0 0 0,0-1-1 0 0,0 0 1 0 0,0 9 0 0 0,-2 92 106 0 0,-1-57-163 0 0,2-48-3 0 0,1 0 0 0 0,-1 0 0 0 0,1-1 0 0 0,-1 1 0 0 0,1 0 0 0 0,0 0 0 0 0,0-1-1 0 0,0 1 1 0 0,0 0 0 0 0,0-1 0 0 0,0 1 0 0 0,0-1 0 0 0,1 0 0 0 0,-1 1 0 0 0,0-1 0 0 0,1 0 0 0 0,-1 0 0 0 0,1 0 0 0 0,0 0 0 0 0,-1 0-1 0 0,1 0 1 0 0,0 0 0 0 0,-1 0 0 0 0,1-1 0 0 0,0 1 0 0 0,3 0 0 0 0,-3-1 3 0 0,0 1-1 0 0,-1 0 1 0 0,1 0-1 0 0,0 0 1 0 0,0 0 0 0 0,0 0-1 0 0,-1 0 1 0 0,1 0 0 0 0,0 0-1 0 0,-1 1 1 0 0,3 2-1 0 0,-2-2 0 0 0,0 0 0 0 0,1 0 0 0 0,-1 0 0 0 0,0 0 0 0 0,1 0 0 0 0,-1-1 0 0 0,1 1-1 0 0,-1-1 1 0 0,1 0 0 0 0,-1 0 0 0 0,6 2 0 0 0,20 11 26 0 0,-26-13-23 0 0,0 0 0 0 0,0 0 0 0 0,0 0 0 0 0,0 0 0 0 0,0 0 1 0 0,0 0-1 0 0,0 0 0 0 0,0-1 0 0 0,1 1 0 0 0,-1-1 0 0 0,4 1 0 0 0,-5-1 1 0 0,1 0-1 0 0,-1 0 1 0 0,1 0 0 0 0,-1 1-1 0 0,1-1 1 0 0,-1 1-1 0 0,1-1 1 0 0,-1 1 0 0 0,1-1-1 0 0,-1 1 1 0 0,0 0-1 0 0,1 0 1 0 0,-1-1 0 0 0,0 1-1 0 0,0 0 1 0 0,1 0-1 0 0,-1 0 1 0 0,0 1 0 0 0,0-1-1 0 0,1 1 1 0 0,-1 0 10 0 0,1 0 1 0 0,0-1-1 0 0,-1 1 1 0 0,1-1 0 0 0,0 1-1 0 0,0-1 1 0 0,0 0-1 0 0,0 0 1 0 0,0 0-1 0 0,0 0 1 0 0,1 0-1 0 0,1 1 1 0 0,-1-2 7 0 0,-1 1 0 0 0,1 0 0 0 0,-1 0 0 0 0,0 0 0 0 0,1 1 0 0 0,-1-1 0 0 0,0 0 0 0 0,0 1 0 0 0,0-1 1 0 0,0 1-1 0 0,0 0 0 0 0,2 2 0 0 0,16 11 222 0 0,-19-15-239 0 0,0 1 1 0 0,0-1 0 0 0,0 1 0 0 0,0-1 0 0 0,0 1 0 0 0,0-1 0 0 0,0 1 0 0 0,0-1 0 0 0,0 1 0 0 0,0 0-1 0 0,-1 0 1 0 0,1 0 0 0 0,0-1 0 0 0,0 1 0 0 0,-1 0 0 0 0,1 0 0 0 0,-1 0 0 0 0,1 0 0 0 0,0 2 0 0 0,1 0-7 0 0,0 1-1 0 0,1-1 1 0 0,-1 0 0 0 0,0 0 0 0 0,1 0 0 0 0,0-1 0 0 0,0 1 0 0 0,0-1 0 0 0,0 1 0 0 0,0-1 0 0 0,0 0-1 0 0,5 2 1 0 0,-5-2-1 0 0,0-1 0 0 0,0 1 0 0 0,0 0 0 0 0,-1 0-1 0 0,1 0 1 0 0,0 0 0 0 0,-1 0 0 0 0,0 1 0 0 0,1-1-1 0 0,-1 1 1 0 0,3 5 0 0 0,18 24 0 0 0,-20-29 0 0 0,0 0 0 0 0,0 0 0 0 0,0 0 0 0 0,-1 0 0 0 0,1 0 0 0 0,-1 1 0 0 0,0-1 0 0 0,0 1 0 0 0,-1 0 0 0 0,1 0 0 0 0,-1 0 0 0 0,1-1 0 0 0,-1 1 0 0 0,1 7 0 0 0,-2-5 0 0 0,1 0 0 0 0,-1 0 0 0 0,2-1 0 0 0,-1 1 0 0 0,1 0 0 0 0,-1-1 0 0 0,6 11 0 0 0,-4-10 0 0 0,0 1 0 0 0,-1-1 0 0 0,0 0 0 0 0,0 1 0 0 0,0-1 0 0 0,-1 1 0 0 0,0 0 0 0 0,0 7 0 0 0,-15 84 0 0 0,13-91 0 0 0,0 0 0 0 0,0 0 0 0 0,-1 0 0 0 0,0 0 0 0 0,-1-1 0 0 0,1 1 0 0 0,-1-1 0 0 0,-1 0 0 0 0,1 1 0 0 0,-6 5 0 0 0,2-2 0 0 0,0 0 0 0 0,0 0 0 0 0,-2-1 0 0 0,1 0 0 0 0,-13 9 0 0 0,17-15-285 0 0,-1 0 0 0 0,0-1 0 0 0,0 0 0 0 0,0 0 0 0 0,0 0 0 0 0,-1 0 0 0 0,1-1 0 0 0,0 0 1 0 0,-1 0-1 0 0,1 0 0 0 0,0-1 0 0 0,-1 0 0 0 0,-5 0 0 0 0,9-3-254 0 0,0 0 0 0 0,0 1 1 0 0,1-1-1 0 0,0 0 1 0 0,-1 0-1 0 0,1 0 0 0 0,0 0 1 0 0,0 0-1 0 0,0 0 0 0 0,1 0 1 0 0,-1-1-1 0 0,1 1 0 0 0,0 0 1 0 0,0-6-1 0 0,0-2-123 0 0,-1 6 52 0 0,0 0 1 0 0,1-1 0 0 0,0 1 0 0 0,0 0 0 0 0,0-1 0 0 0,1 1 0 0 0,0 0-1 0 0,0-1 1 0 0,0 1 0 0 0,1 0 0 0 0,-1 0 0 0 0,1 0 0 0 0,1 0-1 0 0,2-5 1 0 0,-4 9 530 0 0,0 0-1 0 0,0 0 0 0 0,0 0 1 0 0,0 0-1 0 0,-1 0 1 0 0,1 0-1 0 0,0 0 0 0 0,0 0 1 0 0,-1 0-1 0 0,1 0 0 0 0,-1-1 1 0 0,1 1-1 0 0,-1 0 1 0 0,1 0-1 0 0,-1-1 0 0 0,0 1 1 0 0,0 0-1 0 0,1-1 1 0 0,-1 1-1 0 0,0-3 0 0 0,0 2 29 0 0,0 0 0 0 0,0-1 0 0 0,0 1-1 0 0,1 0 1 0 0,-1 0 0 0 0,1-1 0 0 0,-1 1-1 0 0,1 0 1 0 0,0 0 0 0 0,0 0 0 0 0,0 0 0 0 0,0 0-1 0 0,2-3 1 0 0,23-55-2233 0 0,-17 46-1517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243 224 6464 0 0,'0'-128'5484'0'0,"-17"55"2765"0"0,16 72-8063 0 0,1 0-1 0 0,0 0 1 0 0,-1-1 0 0 0,1 1 0 0 0,0 0 0 0 0,-1 0-1 0 0,1 0 1 0 0,-1 0 0 0 0,0 0 0 0 0,1 0 0 0 0,-1 0-1 0 0,0 0 1 0 0,0 1 0 0 0,1-1 0 0 0,-1 0 0 0 0,0 0 0 0 0,0 1-1 0 0,0-1 1 0 0,0 0 0 0 0,0 1 0 0 0,0-1 0 0 0,0 1-1 0 0,0-1 1 0 0,0 1 0 0 0,0 0 0 0 0,-1-1 0 0 0,1 1-1 0 0,0 0 1 0 0,0 0 0 0 0,0 0 0 0 0,0 0 0 0 0,0 0 0 0 0,-2 0-1 0 0,-44 2 3055 0 0,45-1-3152 0 0,-1 0 0 0 0,1 0 0 0 0,-1 1 0 0 0,1-1 0 0 0,0 0 0 0 0,-1 1 1 0 0,1-1-1 0 0,0 1 0 0 0,0 0 0 0 0,0 0 0 0 0,0 0 0 0 0,0 0 0 0 0,1 0 0 0 0,-3 4 0 0 0,-22 39 406 0 0,23-39-417 0 0,-37 62 377 0 0,28-29-326 0 0,1 1 0 0 0,-6 47-1 0 0,14-67-108 0 0,1 0 1 0 0,1 0-1 0 0,1 0 0 0 0,1 1 0 0 0,1-1 0 0 0,4 22 1 0 0,-5-38-17 0 0,0 0 0 0 0,1 0-1 0 0,-1 0 1 0 0,1-1 0 0 0,0 1 0 0 0,0-1 0 0 0,4 6 0 0 0,7 13 14 0 0,-10-20-16 0 0,0 1 1 0 0,0-1-1 0 0,0 1 0 0 0,1-1 1 0 0,-1 0-1 0 0,1-1 1 0 0,-1 1-1 0 0,1-1 0 0 0,0 1 1 0 0,-1-1-1 0 0,1 0 1 0 0,0 0-1 0 0,0-1 0 0 0,0 1 1 0 0,0-1-1 0 0,5 0 1 0 0,-5-1-4 0 0,-1-1-1 0 0,1 1 1 0 0,0-1 0 0 0,-1 1 0 0 0,1-1 0 0 0,-1 0 0 0 0,1-1 0 0 0,-1 1-1 0 0,0-1 1 0 0,0 1 0 0 0,0-1 0 0 0,0 0 0 0 0,-1 0 0 0 0,5-7 0 0 0,-5 7-3 0 0,0 0 1 0 0,0 0 0 0 0,0-1 0 0 0,0 1-1 0 0,0 1 1 0 0,0-1 0 0 0,1 0 0 0 0,5-4-1 0 0,-5 5 7 0 0,-1 0-1 0 0,1-1 0 0 0,-1 1 1 0 0,0-1-1 0 0,0 1 0 0 0,0-1 0 0 0,0 0 1 0 0,0 0-1 0 0,0 0 0 0 0,1-4 1 0 0,27-59-51 0 0,-24 56 52 0 0,0 0-1 0 0,-1-1 0 0 0,0 1 0 0 0,-1-1 0 0 0,0 0 0 0 0,-1 0 1 0 0,-1-1-1 0 0,1 1 0 0 0,0-21 0 0 0,3 2 45 0 0,2-18 67 0 0,-20 1-107 0 0,10 22-7 0 0,-4-2 0 0 0,11 44 0 0 0,3 1 0 0 0,1 0 0 0 0,18 28 0 0 0,-23-41 0 0 0,1 0 0 0 0,-1 0 0 0 0,-1 0 0 0 0,1 0 0 0 0,-1 1 0 0 0,0-1 0 0 0,0 1 0 0 0,-1 0 0 0 0,3 7 0 0 0,46 66 0 0 0,-35-20 0 0 0,16 20 0 0 0,-25-58 0 0 0,0-1 0 0 0,2 0 0 0 0,0 0 0 0 0,12 18 0 0 0,-14-29 0 0 0,-4-6 0 0 0,-1 0 0 0 0,0 0 0 0 0,-1 0 0 0 0,1 0 0 0 0,0 0 0 0 0,-1 0 0 0 0,0 0 0 0 0,0 1 0 0 0,0-1 0 0 0,0 0 0 0 0,0 1 0 0 0,0 3 0 0 0,18 72 0 0 0,-13-58 0 0 0,-1-1 0 0 0,0 1 0 0 0,-2 0 0 0 0,2 39 0 0 0,-5 24 0 0 0,0-82 1 0 0,0 0 0 0 0,0-1 0 0 0,-1 1-1 0 0,1-1 1 0 0,0 1 0 0 0,-1 0 0 0 0,0-1 0 0 0,1 1 0 0 0,-1-1 0 0 0,0 1-1 0 0,1-1 1 0 0,-1 0 0 0 0,0 1 0 0 0,0-1 0 0 0,0 0 0 0 0,0 1 0 0 0,-1-1 0 0 0,1 0-1 0 0,0 0 1 0 0,0 0 0 0 0,-1 0 0 0 0,1 0 0 0 0,-1 0 0 0 0,1-1 0 0 0,-1 1-1 0 0,1 0 1 0 0,-1-1 0 0 0,1 1 0 0 0,-1-1 0 0 0,1 1 0 0 0,-3-1 0 0 0,2 1-10 0 0,-1-1 0 0 0,0 1 1 0 0,0-1-1 0 0,0 0 0 0 0,1 0 1 0 0,-1 0-1 0 0,0 0 1 0 0,0 0-1 0 0,0-1 0 0 0,0 1 1 0 0,1-1-1 0 0,-1 0 0 0 0,0 0 1 0 0,1 0-1 0 0,-3-1 0 0 0,-20-13-1486 0 0,20 13 856 0 0,0-1-1 0 0,0 0 1 0 0,0 0-1 0 0,0 0 1 0 0,1 0-1 0 0,-1-1 1 0 0,1 1-1 0 0,0-1 0 0 0,0 0 1 0 0,0 0-1 0 0,1-1 1 0 0,-5-5-1 0 0,-29-81-12341 0 0,27 59 10765 0 0,8 17-1714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43 134 8096 0 0,'-1'6'865'0'0,"1"-1"1"0"0,-1 0-1 0 0,0 0 1 0 0,0 0-1 0 0,-1 1 1 0 0,1-1-1 0 0,-1-1 1 0 0,0 1 0 0 0,-3 5-1 0 0,2-5-319 0 0,1-1 0 0 0,0 1-1 0 0,0 0 1 0 0,0 0 0 0 0,1 1 0 0 0,0-1-1 0 0,0 0 1 0 0,0 0 0 0 0,0 6 0 0 0,-8 172 6181 0 0,9-155-6140 0 0,-1-16-405 0 0,0-1 0 0 0,1 0 0 0 0,1 0 0 0 0,0 0 0 0 0,0 0 0 0 0,1 0 0 0 0,0 0 0 0 0,1 0 0 0 0,0 0 0 0 0,1 0 0 0 0,0-1-1 0 0,8 14 1 0 0,-10-20-144 0 0,0 0-1 0 0,1 0 0 0 0,-1-1 0 0 0,1 1 0 0 0,0 0 1 0 0,0-1-1 0 0,1 0 0 0 0,-1 1 0 0 0,0-2 1 0 0,1 1-1 0 0,6 4 0 0 0,34 19 372 0 0,-39-24-406 0 0,0 0-1 0 0,1 0 0 0 0,-1 0 0 0 0,1-1 1 0 0,-1 0-1 0 0,1 0 0 0 0,-1-1 0 0 0,1 0 1 0 0,10 0-1 0 0,-14 0-2 0 0,42-1 0 0 0,-35-3 0 0 0,-3-1 0 0 0,27-22 0 0 0,-29 25 0 0 0,0-1 0 0 0,0 0 0 0 0,0 0 0 0 0,0 0 0 0 0,0 0 0 0 0,-1-1 0 0 0,0 1 0 0 0,1-1 0 0 0,-1 0 0 0 0,0 0 0 0 0,-1 0 0 0 0,1 0 0 0 0,2-7 0 0 0,-3 8 0 0 0,0 0 0 0 0,-1 0 0 0 0,1 0 0 0 0,0 0 0 0 0,0 0 0 0 0,0 1 0 0 0,0-1 0 0 0,1 1 0 0 0,-1-1 0 0 0,0 1 0 0 0,1 0 0 0 0,3-2 0 0 0,-4 2 0 0 0,-1-1 0 0 0,1 1 0 0 0,-1 0 0 0 0,1-1 0 0 0,-1 1 0 0 0,0 0 0 0 0,0-1 0 0 0,0 0 0 0 0,0 1 0 0 0,0-1 0 0 0,-1 0 0 0 0,1 1 0 0 0,-1-5 0 0 0,4-34 0 0 0,-4 34 0 0 0,1-30 0 0 0,-8-56 0 0 0,4 79 0 0 0,0-1 0 0 0,-1 0 0 0 0,-1 1 0 0 0,0 0 0 0 0,-1 0 0 0 0,-10-18 0 0 0,3-4 0 0 0,12 31 0 0 0,0 0 0 0 0,-1 1 0 0 0,1-1 0 0 0,-1 0 0 0 0,0 1 0 0 0,0-1 0 0 0,0 1 0 0 0,-1 0 0 0 0,0 0 0 0 0,-3-5 0 0 0,6 9 0 0 0,-1 0 0 0 0,1 0 0 0 0,0 0 0 0 0,0 0 0 0 0,0 0 0 0 0,0 0 0 0 0,0 0 0 0 0,0 0 0 0 0,-1 0 0 0 0,1-1 0 0 0,0 1 0 0 0,0 0 0 0 0,0 0 0 0 0,0 0 0 0 0,0 0 0 0 0,-1 0 0 0 0,1 0 0 0 0,0 0 0 0 0,0 0 0 0 0,0 0 0 0 0,0 0 0 0 0,0 1 0 0 0,-1-1 0 0 0,1 0 0 0 0,0 0 0 0 0,0 0 0 0 0,0 0 0 0 0,0 0 0 0 0,0 0 0 0 0,0 0 0 0 0,-1 0 0 0 0,1 0 0 0 0,0 0 0 0 0,0 0 0 0 0,0 1 0 0 0,0-1 0 0 0,0 0 0 0 0,0 0 0 0 0,0 0 0 0 0,0 0 0 0 0,-1 0 0 0 0,1 0 0 0 0,0 1 0 0 0,0-1 0 0 0,0 0 0 0 0,0 0 0 0 0,0 0 0 0 0,0 0 0 0 0,0 0 0 0 0,0 1 0 0 0,0-1 0 0 0,0 0 0 0 0,0 0 0 0 0,-1 16 0 0 0,9 16 0 0 0,9 4 0 0 0,-17-33 0 0 0,1 0 0 0 0,0 0 0 0 0,0 0 0 0 0,0 0 0 0 0,1 0 0 0 0,-1 0 0 0 0,1 0 0 0 0,-1-1 0 0 0,1 1 0 0 0,0-1 0 0 0,0 1 0 0 0,0-1 0 0 0,0 0 0 0 0,1 0 0 0 0,-1 1 0 0 0,0-2 0 0 0,6 4 0 0 0,-5-2 0 0 0,0 0 0 0 0,1 0 0 0 0,-1 0 0 0 0,0 0 0 0 0,0 1 0 0 0,-1-1 0 0 0,1 1 0 0 0,-1 0 0 0 0,0-1 0 0 0,0 1 0 0 0,2 6 0 0 0,-2-5 0 0 0,0-1 0 0 0,0 0 0 0 0,0 1 0 0 0,1-1 0 0 0,0 0 0 0 0,-1 0 0 0 0,1-1 0 0 0,1 1 0 0 0,-1 0 0 0 0,0-1 0 0 0,1 0 0 0 0,4 3 0 0 0,48 30 0 0 0,-44-27 0 0 0,1-1 0 0 0,0 0 0 0 0,0-1 0 0 0,22 9 0 0 0,-14-9 0 0 0,0-1 0 0 0,1-1 0 0 0,-1-1 0 0 0,1-1 0 0 0,0-1 0 0 0,-1-1 0 0 0,36-2 0 0 0,-56 1 0 0 0,0 0 0 0 0,0-1 0 0 0,0 1 0 0 0,0-1 0 0 0,0 1 0 0 0,0 0 0 0 0,0-1 0 0 0,0 0 0 0 0,0 1 0 0 0,0-1 0 0 0,0 0 0 0 0,0 1 0 0 0,0-1 0 0 0,0 0 0 0 0,-1 0 0 0 0,2-1 0 0 0,14-9 0 0 0,61-26 0 0 0,-75 36 0 0 0,-1 1 0 0 0,0-1 0 0 0,0 1 0 0 0,0-1 0 0 0,1 0 0 0 0,-1 0 0 0 0,0 1 0 0 0,0-1 0 0 0,0 0 0 0 0,0 0 0 0 0,-1 0 0 0 0,1 0 0 0 0,0 0 0 0 0,0 0 0 0 0,0 0 0 0 0,-1 0 0 0 0,1-1 0 0 0,-1 1 0 0 0,1 0 0 0 0,-1 0 0 0 0,1 0 0 0 0,-1-1 0 0 0,0 1 0 0 0,1-2 0 0 0,-1 2 0 0 0,0 0 0 0 0,0-1 0 0 0,1 1 0 0 0,-1 0 0 0 0,1 0 0 0 0,-1 0 0 0 0,1-1 0 0 0,-1 1 0 0 0,1 0 0 0 0,-1 0 0 0 0,1 0 0 0 0,0 0 0 0 0,0 0 0 0 0,0 0 0 0 0,-1 0 0 0 0,1 0 0 0 0,0 0 0 0 0,0 1 0 0 0,3-2 0 0 0,-3 0 0 0 0,1 1 0 0 0,-1-1 0 0 0,1 1 0 0 0,-1-1 0 0 0,1 1 0 0 0,-1-1 0 0 0,0 0 0 0 0,1 0 0 0 0,-1 0 0 0 0,0 0 0 0 0,0 0 0 0 0,-1 0 0 0 0,1 0 0 0 0,0 0 0 0 0,-1 0 0 0 0,1-4 0 0 0,3-39 0 0 0,-9-14 0 0 0,5 55 0 0 0,-1-1 0 0 0,0 1 0 0 0,0 0 0 0 0,0 0 0 0 0,0 0 0 0 0,-1 0 0 0 0,0 0 0 0 0,1 0 0 0 0,-2 0 0 0 0,1 1 0 0 0,0-1 0 0 0,-4-3 0 0 0,-24-12 0 0 0,12-6 0 0 0,-66-58 0 0 0,50 61 0 0 0,30 18 4 0 0,-2 0 0 0 0,1 1 0 0 0,0-1 0 0 0,-1 1 0 0 0,1 0 0 0 0,-1 0 0 0 0,0 1 0 0 0,0 0 0 0 0,0 0 0 0 0,0 0 0 0 0,-1 1 0 0 0,1 0 0 0 0,-8-1 0 0 0,6 1-29 0 0,0 0-1 0 0,-1 0 1 0 0,1 1-1 0 0,0 1 1 0 0,-1-1-1 0 0,1 1 1 0 0,0 0-1 0 0,-1 1 1 0 0,1 0-1 0 0,-12 5 1 0 0,-16 7-2992 0 0,24-11 374 0 0,0 0-1 0 0,0-1 1 0 0,-1 0-1 0 0,1-1 1 0 0,0 0 0 0 0,-19-2-1 0 0,-4-4-4522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96 3640 0 0,'0'-44'2408'0'0,"0"43"-2361"0"0,0 0-1 0 0,0 0 1 0 0,0 1 0 0 0,0-1-1 0 0,1 0 1 0 0,-1 1 0 0 0,0-1-1 0 0,0 0 1 0 0,0 1 0 0 0,1-1 0 0 0,-1 0-1 0 0,0 1 1 0 0,1-1 0 0 0,-1 0-1 0 0,0 1 1 0 0,1-1 0 0 0,-1 1-1 0 0,1-1 1 0 0,-1 1 0 0 0,1-1 0 0 0,-1 1-1 0 0,1-1 1 0 0,0 0 0 0 0,5-8 953 0 0,-5 7 184 0 0,7-18 1299 0 0,-8 21-2363 0 0,0-1 0 0 0,0 0-1 0 0,-1 0 1 0 0,1 1 0 0 0,0-1 0 0 0,0 0 0 0 0,0 0 0 0 0,-1 0 0 0 0,1 0 0 0 0,0 1 0 0 0,0-1 0 0 0,0 0 0 0 0,-1 0 0 0 0,1 0 0 0 0,0 0 0 0 0,0 0 0 0 0,-1 1 0 0 0,1-1 0 0 0,0 0 0 0 0,0 0 0 0 0,-1 0 0 0 0,1 0 0 0 0,0 0 0 0 0,0 0 0 0 0,-1 0 0 0 0,1 0-1 0 0,0 0 1 0 0,-1 0 0 0 0,1 0 0 0 0,0 0 0 0 0,0 0 0 0 0,-1 0 0 0 0,1-1 0 0 0,0 1 0 0 0,0 0 0 0 0,-1 0 0 0 0,1 0 0 0 0,0 0 0 0 0,0 0 0 0 0,-1 0 0 0 0,1-1 0 0 0,0 1 0 0 0,0 0 0 0 0,0 0 0 0 0,-1 0 0 0 0,1-1 0 0 0,0 1 0 0 0,0 0 0 0 0,0 0 0 0 0,0-1-1 0 0,0 1 1 0 0,0 0 0 0 0,-1 0 0 0 0,1-1 0 0 0,0 1 0 0 0,0 0 0 0 0,0 0 0 0 0,0-1 0 0 0,0 1 0 0 0,0 0 0 0 0,0 0 0 0 0,0-1 0 0 0,0 1 0 0 0,0 0 0 0 0,0-1 0 0 0,0 1 0 0 0,0 0 0 0 0,1-1 0 0 0,-13 6 759 0 0,9-5-730 0 0,1 0 0 0 0,0 1 0 0 0,0 0 0 0 0,0-1 0 0 0,0 1 0 0 0,0 0 0 0 0,0 0-1 0 0,0 0 1 0 0,1 0 0 0 0,-1 1 0 0 0,0-1 0 0 0,0 0 0 0 0,1 1 0 0 0,-1-1 0 0 0,1 1-1 0 0,-3 3 1 0 0,-17 24 1125 0 0,18-26-1182 0 0,0 0 1 0 0,1 1 0 0 0,-1-1 0 0 0,1 0 0 0 0,-1 1 0 0 0,1 0 0 0 0,0 0-1 0 0,1-1 1 0 0,-1 1 0 0 0,-2 7 0 0 0,-24 52 520 0 0,19-26-351 0 0,6-27-185 0 0,1 1 0 0 0,0-1 1 0 0,0 1-1 0 0,1-1 0 0 0,1 12 1 0 0,0-17-57 0 0,-2 35 86 0 0,2 1 1 0 0,2-1-1 0 0,2 0 0 0 0,2-1 1 0 0,1 1-1 0 0,15 47 1 0 0,-4-20-120 0 0,-15-53 46 0 0,0 0 0 0 0,1 0 0 0 0,0-1 1 0 0,1 1-1 0 0,7 12 0 0 0,0-8 26 0 0,-9-14-47 0 0,0 0 0 0 0,0 0-1 0 0,-1 1 1 0 0,1-1 0 0 0,-1 1 0 0 0,2 7-1 0 0,28 67 146 0 0,-31-74-151 0 0,1 0-1 0 0,0 0 1 0 0,0-1 0 0 0,0 1 0 0 0,1 0-1 0 0,6 7 1 0 0,-7-9-9 0 0,0 0-1 0 0,0 1 0 0 0,0-1 1 0 0,0 0-1 0 0,-1 1 1 0 0,1-1-1 0 0,1 8 0 0 0,-3-10 2 0 0,1 1 0 0 0,-1 0-1 0 0,0-1 1 0 0,1 1-1 0 0,-1-1 1 0 0,1 1 0 0 0,0 0-1 0 0,0-1 1 0 0,-1 1-1 0 0,1-1 1 0 0,0 0 0 0 0,0 1-1 0 0,0-1 1 0 0,0 0 0 0 0,1 0-1 0 0,-1 1 1 0 0,0-1-1 0 0,3 1 1 0 0,-3-1 2 0 0,1 0 0 0 0,-1 0-1 0 0,0 1 1 0 0,1-1 0 0 0,-1 0 0 0 0,0 1 0 0 0,0-1-1 0 0,0 0 1 0 0,0 1 0 0 0,0 0 0 0 0,0-1 0 0 0,0 1-1 0 0,-1-1 1 0 0,1 1 0 0 0,0 0 0 0 0,-1-1 0 0 0,1 4-1 0 0,-1-4 1 0 0,1 0 0 0 0,-1 1-1 0 0,0-1 1 0 0,1 0-1 0 0,0 1 1 0 0,-1-1-1 0 0,1 0 1 0 0,0 0-1 0 0,0 0 1 0 0,-1 1-1 0 0,1-1 1 0 0,0 0-1 0 0,0 0 1 0 0,0 0-1 0 0,0 0 1 0 0,1-1-1 0 0,-1 1 1 0 0,0 0 0 0 0,0 0-1 0 0,0-1 1 0 0,1 1-1 0 0,1 0 1 0 0,-1 0 1 0 0,0 0 0 0 0,0 0 1 0 0,1 0-1 0 0,-1 1 0 0 0,0-1 1 0 0,0 1-1 0 0,-1-1 0 0 0,1 1 1 0 0,0 0-1 0 0,0 0 0 0 0,2 3 0 0 0,21 21 9 0 0,-23-24-10 0 0,1-1-1 0 0,-1 1 1 0 0,0 0 0 0 0,0 0 0 0 0,0 0-1 0 0,0 1 1 0 0,-1-1 0 0 0,1 0 0 0 0,-1 1-1 0 0,3 4 1 0 0,-4-7-1 0 0,0 0 0 0 0,1 1 0 0 0,-1-1 0 0 0,0 1 0 0 0,0-1 0 0 0,0 0 0 0 0,1 1 0 0 0,-1-1-1 0 0,0 0 1 0 0,0 1 0 0 0,1-1 0 0 0,-1 0 0 0 0,0 0 0 0 0,1 1 0 0 0,-1-1 0 0 0,0 0 0 0 0,1 0 0 0 0,-1 1 0 0 0,1-1 0 0 0,-1 0 0 0 0,0 0-1 0 0,1 0 1 0 0,-1 0 0 0 0,1 0 0 0 0,-1 0 0 0 0,0 1 0 0 0,1-1 0 0 0,0 0 0 0 0,0 0-1 0 0,45 12-2 0 0,-32-7-205 0 0,0 0-1 0 0,1-2 1 0 0,-1 0-1 0 0,1 0 1 0 0,0-1 0 0 0,0-1-1 0 0,19-1 1 0 0,-31-1-80 0 0,1 0 0 0 0,0 0 0 0 0,-1 0 1 0 0,1-1-1 0 0,0 1 0 0 0,-1-1 0 0 0,0 0 1 0 0,6-4-1 0 0,1 0-263 0 0,-5 3-107 0 0,1-1 0 0 0,-1 0 1 0 0,0 0-1 0 0,0 0 0 0 0,0 0 1 0 0,0-1-1 0 0,-1 0 1 0 0,0 0-1 0 0,0 0 0 0 0,0-1 1 0 0,0 1-1 0 0,-1-1 0 0 0,4-8 1 0 0,4-6-1493 0 0,-4 8 1025 0 0,-1-1 0 0 0,0 0 0 0 0,-1-1 1 0 0,0 1-1 0 0,4-25 0 0 0,-1 5 143 0 0,1 2-2155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 5264 0 0,'-1'-1'289'0'0,"0"1"-1"0"0,0 0 1 0 0,0 0 0 0 0,1 0 0 0 0,-1 0 0 0 0,0 0 0 0 0,0 0-1 0 0,0 0 1 0 0,0 0 0 0 0,0 0 0 0 0,0 0 0 0 0,0 1 0 0 0,0-1-1 0 0,0 0 1 0 0,0 1 0 0 0,0-1 0 0 0,1 1 0 0 0,-1-1 0 0 0,0 1-1 0 0,0-1 1 0 0,0 1 0 0 0,1-1 0 0 0,-1 1 0 0 0,0 0-1 0 0,1 0 1 0 0,-1-1 0 0 0,0 1 0 0 0,1 0 0 0 0,-1 1 0 0 0,5 28 4404 0 0,1-11-3604 0 0,-3-8-711 0 0,0 1-75 0 0,0-1 0 0 0,0 1 0 0 0,2-1 0 0 0,-1 1-1 0 0,2-1 1 0 0,-1-1 0 0 0,1 1 0 0 0,1-1 0 0 0,11 17 0 0 0,-12-22-248 0 0,0 1 0 0 0,-1-1 1 0 0,0 1-1 0 0,0 0 0 0 0,0 0 0 0 0,-1 0 0 0 0,0 1 1 0 0,0-1-1 0 0,2 10 0 0 0,13 25 199 0 0,-15-37-232 0 0,-1-1-1 0 0,0 1 0 0 0,0 0 0 0 0,0 1 1 0 0,-1-1-1 0 0,1 0 0 0 0,-1 0 0 0 0,0 1 1 0 0,0-1-1 0 0,-1 0 0 0 0,1 6 0 0 0,-1-3-9 0 0,1-1 0 0 0,0 1 0 0 0,0 0 0 0 0,1 0 1 0 0,-1 0-1 0 0,2-1 0 0 0,-1 1 0 0 0,1-1 0 0 0,0 1 0 0 0,0-1 0 0 0,0 0 0 0 0,8 10 0 0 0,9 16-3 0 0,-7 14 12 0 0,-4-10 51 0 0,3-7-40 0 0,-3-5-42 0 0,1 1-1 0 0,1-2 0 0 0,1 1 0 0 0,0-2 1 0 0,27 34-1 0 0,-39-55 8 0 0,0-1 0 0 0,0 0-1 0 0,0 1 1 0 0,0-1 0 0 0,0 0 0 0 0,0 0 0 0 0,0 1-1 0 0,0-1 1 0 0,0 0 0 0 0,0 1 0 0 0,1-1 0 0 0,-1 0-1 0 0,0 0 1 0 0,0 1 0 0 0,0-1 0 0 0,1 0 0 0 0,-1 0-1 0 0,0 0 1 0 0,0 1 0 0 0,0-1 0 0 0,1 0 0 0 0,-1 0 0 0 0,0 0-1 0 0,1 0 1 0 0,-1 1 0 0 0,0-1 0 0 0,0 0 0 0 0,1 0-1 0 0,-1 0 1 0 0,0 0 0 0 0,1 0 0 0 0,-1 0 0 0 0,0 0-1 0 0,0 0 1 0 0,1 0 0 0 0,-1 0 0 0 0,0 0 0 0 0,1 0-1 0 0,-1 0 1 0 0,0 0 0 0 0,1 0 0 0 0,-1 0 0 0 0,0 0 0 0 0,0 0-1 0 0,1-1 1 0 0,-1 1 0 0 0,0 0 0 0 0,0 0 0 0 0,1 0-1 0 0,-1 0 1 0 0,0-1 0 0 0,0 1 0 0 0,1 0 0 0 0,-1 0-1 0 0,0 0 1 0 0,0-1 0 0 0,0 1 0 0 0,1 0 0 0 0,-1 0-1 0 0,0-1 1 0 0,0 1 0 0 0,0 0 0 0 0,0-1 0 0 0,0 1-1 0 0,1-2-2 0 0,-1 1 0 0 0,0 0-1 0 0,-1-1 1 0 0,1 1 0 0 0,0-1-1 0 0,0 1 1 0 0,0 0 0 0 0,-1-1-1 0 0,1 1 1 0 0,-1 0-1 0 0,1-1 1 0 0,-1 1 0 0 0,0 0-1 0 0,1 0 1 0 0,-2-2 0 0 0,1 2 2 0 0,0 0 1 0 0,0-1 0 0 0,1 1 0 0 0,-1 0 0 0 0,0-1-1 0 0,1 1 1 0 0,-1-1 0 0 0,1 1 0 0 0,-1-1-1 0 0,1 1 1 0 0,0-1 0 0 0,0 1 0 0 0,-1-1 0 0 0,1 1-1 0 0,0-3 1 0 0,0 3 3 0 0,0-1 0 0 0,0 0 0 0 0,0 1 0 0 0,0-1 0 0 0,0 1 0 0 0,-1-1 0 0 0,1 0 1 0 0,-1 1-1 0 0,1-1 0 0 0,-1 1 0 0 0,1-1 0 0 0,-1 1 0 0 0,0-1 0 0 0,0 1 0 0 0,0 0 0 0 0,0-1 0 0 0,0 1 0 0 0,0 0 0 0 0,-2-2 0 0 0,-5-5 15 0 0,0-1-1 0 0,1 1 1 0 0,0-2 0 0 0,0 1-1 0 0,1-1 1 0 0,0 0 0 0 0,-5-13-1 0 0,1 5 35 0 0,0-1-1 0 0,-2 1 1 0 0,-22-28-1 0 0,18 26 64 0 0,1-2 0 0 0,-19-34 0 0 0,-29-94 204 0 0,48 110-211 0 0,12 30-67 0 0,0 0 0 0 0,1 1 1 0 0,0-1-1 0 0,0 0 0 0 0,1 0 0 0 0,1 0 0 0 0,0 0 1 0 0,2-19-1 0 0,-1-16 195 0 0,-1 44-230 0 0,0-1 1 0 0,1 1-1 0 0,-1 0 0 0 0,0 0 1 0 0,1 0-1 0 0,-1 0 0 0 0,0-1 0 0 0,1 1 1 0 0,0 0-1 0 0,-1 0 0 0 0,1 0 1 0 0,-1 0-1 0 0,1 0 0 0 0,0 0 0 0 0,0 0 1 0 0,0 1-1 0 0,-1-1 0 0 0,1 0 0 0 0,0 0 1 0 0,0 0-1 0 0,0 1 0 0 0,0-1 1 0 0,0 1-1 0 0,2-2 0 0 0,39-8 183 0 0,-31 9-110 0 0,0 1 0 0 0,-1 0 1 0 0,1 0-1 0 0,0 1 0 0 0,13 3 1 0 0,-7 15 79 0 0,0-8-53 0 0,-1 0 1 0 0,-1 1-1 0 0,0 0 1 0 0,-1 1-1 0 0,15 18 1 0 0,6 4 164 0 0,-28-30-210 0 0,-1 1 1 0 0,0 0-1 0 0,0 0 0 0 0,-1 0 1 0 0,1 1-1 0 0,-1 0 0 0 0,-1 0 0 0 0,1 0 1 0 0,-1 1-1 0 0,4 11 0 0 0,-2-2 58 0 0,0-1 0 0 0,1-1 1 0 0,1 1-1 0 0,9 14 0 0 0,-10-21-74 0 0,-1 2 1 0 0,0-1 0 0 0,-1 1-1 0 0,0-1 1 0 0,0 1-1 0 0,-2 1 1 0 0,1-1 0 0 0,-1 1-1 0 0,-1-1 1 0 0,2 25-1 0 0,4 43 181 0 0,-5-61-171 0 0,-1 1-1 0 0,0-1 0 0 0,-2 1 0 0 0,0-1 0 0 0,-4 33 0 0 0,3-46-47 0 0,-1 4-2 0 0,1-1 0 0 0,-1 1 0 0 0,-1-1 1 0 0,1 0-1 0 0,-2 0 0 0 0,1 0 1 0 0,-1 0-1 0 0,0 0 0 0 0,-10 13 0 0 0,11-17-19 0 0,0 0-1 0 0,0 0 0 0 0,-1 0 1 0 0,1 0-1 0 0,-1 0 0 0 0,0-1 1 0 0,0 0-1 0 0,0 0 0 0 0,-1 0 0 0 0,-6 4 1 0 0,-13 5-265 0 0,16-7 90 0 0,0 0 0 0 0,-1-1 0 0 0,0 0 0 0 0,-11 3-1 0 0,17-6 64 0 0,1 0 0 0 0,-1-1 0 0 0,0 1-1 0 0,0-1 1 0 0,0 0 0 0 0,0 0-1 0 0,1 0 1 0 0,-1 0 0 0 0,0-1 0 0 0,0 1-1 0 0,0-1 1 0 0,0 0 0 0 0,1 1 0 0 0,-1-1-1 0 0,0 0 1 0 0,1-1 0 0 0,-1 1-1 0 0,1 0 1 0 0,-4-3 0 0 0,-1-2-766 0 0,1 1 0 0 0,0-1 0 0 0,0 0 0 0 0,1-1 0 0 0,-1 1 0 0 0,1-1 0 0 0,1 0 0 0 0,-1 0 0 0 0,1-1-1 0 0,1 1 1 0 0,-1-1 0 0 0,-3-15 0 0 0,3 11-555 0 0,2 0 0 0 0,0 0 0 0 0,0 0 0 0 0,1-15 0 0 0,4-23-606 0 0,4 19-1184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54 114 5328 0 0,'9'66'9406'0'0,"-3"-39"-6426"0"0,1 1-1026 0 0,1-1 1 0 0,18 42-1 0 0,13 36 71 0 0,-34-85-1823 0 0,1-1 0 0 0,1 0-1 0 0,1 0 1 0 0,17 29 0 0 0,-13-35-127 0 0,0 1 0 0 0,18 31 1 0 0,-17-27-96 0 0,1-1 1 0 0,1 0 0 0 0,0-1 0 0 0,32 26 0 0 0,-45-40-14 0 0,0 0 0 0 0,0 0 0 0 0,0 0 1 0 0,-1 0-1 0 0,1 0 0 0 0,-1 1 1 0 0,1-1-1 0 0,-1 1 0 0 0,2 3 0 0 0,14 19-1078 0 0,-16-24 847 0 0,-5-2-638 0 0,1-1 750 0 0,-1 0 1 0 0,0 0-1 0 0,1 0 1 0 0,0-1-1 0 0,-1 1 0 0 0,1-1 1 0 0,0 0-1 0 0,0 0 1 0 0,1 0-1 0 0,-1 0 1 0 0,1-1-1 0 0,-1 1 1 0 0,1-1-1 0 0,-3-6 1 0 0,-18-19-143 0 0,15 21 251 0 0,0 1 0 0 0,1-1 1 0 0,-14-17-1 0 0,-8-8 15 0 0,11 15 84 0 0,1-1 1 0 0,1 0-1 0 0,1-2 1 0 0,-23-39-1 0 0,3 6 46 0 0,33 50-89 0 0,-1-1 0 0 0,1 1 0 0 0,0 0 0 0 0,1-1-1 0 0,-1 1 1 0 0,-1-10 0 0 0,-9-17 61 0 0,1 13-31 0 0,7 14-21 0 0,1-1 0 0 0,0 1 0 0 0,1-1 0 0 0,-1 0-1 0 0,1 0 1 0 0,0 0 0 0 0,0 0 0 0 0,-1-7 0 0 0,-32-106 639 0 0,31 97-318 0 0,0 0 0 0 0,2 0-1 0 0,1-40 1 0 0,1 45-50 0 0,0 15-271 0 0,1-1-1 0 0,-1 1 1 0 0,0-1-1 0 0,0 1 1 0 0,1 0-1 0 0,-1-1 1 0 0,1 1-1 0 0,0 0 0 0 0,-1 0 1 0 0,1-1-1 0 0,0 1 1 0 0,-1 0-1 0 0,1 0 1 0 0,0 0-1 0 0,0 0 1 0 0,0 0-1 0 0,0 0 1 0 0,0 0-1 0 0,1 0 1 0 0,-1 0-1 0 0,0 0 1 0 0,0 1-1 0 0,0-1 1 0 0,1 0-1 0 0,-1 1 0 0 0,2-1 1 0 0,-1 0 26 0 0,-1 1-1 0 0,1-1 1 0 0,-1 0 0 0 0,1 0 0 0 0,-1 0-1 0 0,1 0 1 0 0,-1 0 0 0 0,0 0 0 0 0,0 0-1 0 0,1 0 1 0 0,-1 0 0 0 0,0-1-1 0 0,1-1 1 0 0,32 1 1015 0 0,-30 2-1004 0 0,0 1-1 0 0,0-1 1 0 0,1 1 0 0 0,-1 0 0 0 0,0 1-1 0 0,0-1 1 0 0,0 0 0 0 0,0 1 0 0 0,0 0-1 0 0,-1 0 1 0 0,1 0 0 0 0,0 1 0 0 0,-1-1 0 0 0,0 1-1 0 0,1 0 1 0 0,-1 0 0 0 0,0 0 0 0 0,-1 0-1 0 0,1 0 1 0 0,0 1 0 0 0,3 6 0 0 0,18 19 172 0 0,26 27 143 0 0,-49-55-358 0 0,1 1-1 0 0,0 0 1 0 0,0 0-1 0 0,-1 0 1 0 0,0 0-1 0 0,1 1 1 0 0,-1-1-1 0 0,0 0 1 0 0,0 1-1 0 0,0-1 1 0 0,0 0-1 0 0,0 1 1 0 0,-1-1-1 0 0,1 4 1 0 0,8 23 59 0 0,-2-9 4 0 0,-1-1-1 0 0,-1 2 1 0 0,0-1-1 0 0,2 31 0 0 0,2 95 41 0 0,-8-108-197 0 0,0-23-43 0 0,0-1 0 0 0,-1 0 0 0 0,-1 0 0 0 0,0 0 0 0 0,-1 0 0 0 0,-4 16 0 0 0,-5 19-3060 0 0,11-70-11315 0 0,0-4 10016 0 0,0-5 3387 0 0,0-56-148 0 0,0 47-1678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4928 0 0,'-14'12'9303'0'0,"10"-4"-8196"0"0,4 10 1215 0 0,-1-11-1908 0 0,1 0-1 0 0,0 0 0 0 0,1 0 1 0 0,-1 0-1 0 0,2 0 1 0 0,-1 0-1 0 0,1 0 0 0 0,2 7 1 0 0,24 58 1076 0 0,-14-25-870 0 0,-6-32-449 0 0,-1 0 0 0 0,-1 1 0 0 0,0 0 0 0 0,-1 1 0 0 0,6 27 0 0 0,-9-35-118 0 0,4 14 141 0 0,2 0 0 0 0,0-1 1 0 0,2 0-1 0 0,0 0 0 0 0,22 32 0 0 0,1-14 82 0 0,-31-38-260 0 0,0 0 0 0 0,0-1 0 0 0,0 1 0 0 0,1-1-1 0 0,-1 0 1 0 0,0 0 0 0 0,1 0 0 0 0,-1 0 0 0 0,1 0-1 0 0,0 0 1 0 0,-1-1 0 0 0,1 1 0 0 0,-1-1 0 0 0,6 0 0 0 0,-6 0 45 0 0,16-7 118 0 0,-15 3-174 0 0,1 1 0 0 0,-1-1 1 0 0,0 0-1 0 0,-1 0 0 0 0,1 0 1 0 0,-1-1-1 0 0,0 1 0 0 0,0 0 0 0 0,0-1 1 0 0,-1 0-1 0 0,2-5 0 0 0,12-30 38 0 0,-13 32-39 0 0,1 1 0 0 0,-1-1 1 0 0,-1 1-1 0 0,1-1 0 0 0,-1 1 0 0 0,-1-16 0 0 0,9-43 25 0 0,-3 48-26 0 0,-3 8 10 0 0,0 0 0 0 0,-1 0 0 0 0,0 0 1 0 0,0 0-1 0 0,0-14 0 0 0,7-1 1100 0 0,0 79-598 0 0,-8-41-420 0 0,1-1 0 0 0,0 1 0 0 0,1-1 0 0 0,7 22 0 0 0,10 20 115 0 0,-19-46-197 0 0,1-1 0 0 0,0 0 0 0 0,0 0 0 0 0,1 0 0 0 0,0 0 0 0 0,0-1 0 0 0,1 1 1 0 0,-1-1-1 0 0,2 1 0 0 0,-1-1 0 0 0,0-1 0 0 0,1 1 0 0 0,9 7 0 0 0,-12-11-8 0 0,1 0-1 0 0,0 1 1 0 0,-1-1 0 0 0,1 1 0 0 0,-1-1-1 0 0,0 1 1 0 0,0 0 0 0 0,2 4-1 0 0,-2-4-11 0 0,0 0 0 0 0,0 0-1 0 0,1 0 1 0 0,-1-1 0 0 0,0 1 0 0 0,1 0-1 0 0,0-1 1 0 0,0 0 0 0 0,4 3-1 0 0,11 8-104 0 0,-13-9-60 0 0,1 0-1 0 0,0-1 1 0 0,-1 1 0 0 0,1-1-1 0 0,10 3 1 0 0,2-1-386 0 0,-14-5 258 0 0,0 1 0 0 0,-1-1 1 0 0,1 1-1 0 0,0 1 0 0 0,-1-1 0 0 0,1 0 0 0 0,-1 1 1 0 0,4 2-1 0 0,-4-3-249 0 0,0 0 1 0 0,-1 0-1 0 0,1 0 0 0 0,0-1 1 0 0,0 1-1 0 0,0-1 0 0 0,0 1 1 0 0,0-1-1 0 0,0 0 0 0 0,0 0 1 0 0,0-1-1 0 0,-1 1 0 0 0,1 0 1 0 0,0-1-1 0 0,0 0 1 0 0,0 1-1 0 0,0-1 0 0 0,-1-1 1 0 0,1 1-1 0 0,0 0 0 0 0,4-4 1 0 0,-5 2-106 0 0,0 0 0 0 0,0-1 0 0 0,0 1 0 0 0,1 0 0 0 0,-1 0 1 0 0,1 0-1 0 0,0 1 0 0 0,5-5 0 0 0,-4 4 377 0 0,0-1-1 0 0,-1 1 1 0 0,1-1-1 0 0,-1 0 1 0 0,1 0 0 0 0,3-7-1 0 0,6-19-1716 0 0,11-3-465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5176 0 0,'-1'5'1086'0'0,"0"0"1"0"0,0 0-1 0 0,0 0 1 0 0,0 0-1 0 0,-1 0 0 0 0,0 0 1 0 0,-2 6-1 0 0,1-6-257 0 0,1 0 0 0 0,0 0 0 0 0,0 0 0 0 0,1 1 0 0 0,-1-1 0 0 0,1 1 0 0 0,0 8 0 0 0,0 29 1657 0 0,0-26-2175 0 0,0 0 1 0 0,2 0-1 0 0,-1 0 0 0 0,2 0 0 0 0,1 0 0 0 0,0-1 0 0 0,9 27 0 0 0,3 21-232 0 0,0-7-301 0 0,-4-25-368 0 0,-10-29 377 0 0,-1-1 1 0 0,1 1-1 0 0,0-1 0 0 0,0 1 1 0 0,0-1-1 0 0,0 1 0 0 0,0-1 1 0 0,0 1-1 0 0,1-1 1 0 0,-1 0-1 0 0,1 0 0 0 0,2 3 1 0 0,12 18-5583 0 0,5 7-5586 0 0,-14-24 7716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91 4920 0 0,'-20'-23'1420'0'0,"19"21"-1288"0"0,-1 0 0 0 0,1 0-1 0 0,-1 0 1 0 0,1 0-1 0 0,-1 0 1 0 0,0 0-1 0 0,1 0 1 0 0,-1 0 0 0 0,0 1-1 0 0,-3-2 1 0 0,-21-21 3940 0 0,25 22-3708 0 0,0 1-1 0 0,0-1 0 0 0,0 1 0 0 0,-1-1 1 0 0,1 1-1 0 0,0 0 0 0 0,-1-1 0 0 0,1 1 1 0 0,-1 0-1 0 0,1 0 0 0 0,-1 0 0 0 0,1 0 1 0 0,-1 0-1 0 0,0 1 0 0 0,0-1 0 0 0,1 0 1 0 0,-1 1-1 0 0,0 0 0 0 0,0-1 0 0 0,-4 1 2123 0 0,5 1-2395 0 0,1 0 0 0 0,-1 1 1 0 0,1-1-1 0 0,0 1 0 0 0,0-1 0 0 0,0 1 0 0 0,0-1 0 0 0,0 1 0 0 0,0-1 0 0 0,0 1 0 0 0,0-1 0 0 0,1 1 0 0 0,-1-1 0 0 0,1 1 0 0 0,-1-1 0 0 0,1 0 0 0 0,1 3 0 0 0,11 26 78 0 0,-11-27-57 0 0,-1 0-75 0 0,1 1-1 0 0,0 0 0 0 0,1-1 0 0 0,-1 1 1 0 0,0-1-1 0 0,1 0 0 0 0,0 0 0 0 0,3 4 1 0 0,8 9 50 0 0,52 91 239 0 0,-48-82-314 0 0,-1 2 0 0 0,0 0 0 0 0,-3 1 0 0 0,0 0 0 0 0,16 52 0 0 0,-27-71 3 0 0,1-1 0 0 0,0 1 0 0 0,0 0 0 0 0,0-1 0 0 0,1 0 0 0 0,1 0 0 0 0,9 12 0 0 0,-9-14-1 0 0,-1 1-1 0 0,0-1 1 0 0,-1 1 0 0 0,1 1-1 0 0,-1-1 1 0 0,-1 1 0 0 0,1-1-1 0 0,2 11 1 0 0,-6-15-15 0 0,1 0 1 0 0,0-1-1 0 0,-1 1 1 0 0,1 0-1 0 0,0-1 0 0 0,0 1 1 0 0,1-1-1 0 0,-1 0 1 0 0,0 1-1 0 0,1-1 1 0 0,-1 0-1 0 0,1 0 0 0 0,0 0 1 0 0,0 0-1 0 0,0 0 1 0 0,0 0-1 0 0,0 0 1 0 0,3 1-1 0 0,19 20 35 0 0,-21-20-30 0 0,0 1 0 0 0,0-1 0 0 0,1 0 0 0 0,0 0 0 0 0,-1-1 0 0 0,1 1 0 0 0,0-1 0 0 0,0 1 0 0 0,0-1 0 0 0,0-1 0 0 0,1 1 0 0 0,-1-1 0 0 0,1 1 0 0 0,-1-1 0 0 0,0 0 0 0 0,1-1 0 0 0,0 1 0 0 0,8-1 0 0 0,-13 0-1 0 0,1 0 0 0 0,0 0 0 0 0,-1-1 0 0 0,1 1 0 0 0,-1 0 0 0 0,1 0 1 0 0,0-1-1 0 0,-1 1 0 0 0,1 0 0 0 0,-1-1 0 0 0,1 1 0 0 0,-1 0 0 0 0,1-1 1 0 0,-1 1-1 0 0,1-1 0 0 0,-1 1 0 0 0,0-1 0 0 0,1 1 0 0 0,-1-1 0 0 0,0 1 1 0 0,1-1-1 0 0,-1 1 0 0 0,0-1 0 0 0,1 1 0 0 0,-1-1 0 0 0,0 0 0 0 0,0 1 1 0 0,0-1-1 0 0,0 1 0 0 0,0-1 0 0 0,0 0 0 0 0,0 0 0 0 0,1-29 83 0 0,-1 12 14 0 0,15-66 191 0 0,-12 37-160 0 0,-4 37-78 0 0,1 0 0 0 0,0 0 0 0 0,0 0-1 0 0,2 1 1 0 0,-1-1 0 0 0,5-17 0 0 0,-1 11 1 0 0,-4 11-10 0 0,1-1-1 0 0,-1 1 1 0 0,1-1 0 0 0,0 1-1 0 0,0-1 1 0 0,1 1-1 0 0,0 0 1 0 0,0 0-1 0 0,0 0 1 0 0,6-7-1 0 0,4 3 155 0 0,-12 8-168 0 0,0 0 0 0 0,1 0 1 0 0,-1 0-1 0 0,1 0 0 0 0,0 0 0 0 0,-1 0 0 0 0,1 1 0 0 0,0-1 0 0 0,-1 1 1 0 0,1-1-1 0 0,0 1 0 0 0,0-1 0 0 0,-1 1 0 0 0,1 0 0 0 0,0 0 0 0 0,0 0 1 0 0,0 0-1 0 0,3 1 0 0 0,-2-1-8 0 0,-1 0 1 0 0,1 0-1 0 0,0 0 1 0 0,0 1-1 0 0,-1-1 1 0 0,1 1-1 0 0,0 0 1 0 0,-1 0 0 0 0,1 0-1 0 0,-1 0 1 0 0,1 0-1 0 0,-1 0 1 0 0,0 1-1 0 0,1-1 1 0 0,-1 1-1 0 0,0 0 1 0 0,0 0-1 0 0,0 0 1 0 0,2 2-1 0 0,1 3 34 0 0,0 1 0 0 0,-1-1 0 0 0,0 1 0 0 0,5 13 0 0 0,11 19 52 0 0,-13-27-60 0 0,-1 1 0 0 0,1-1-1 0 0,6 25 1 0 0,4 9 67 0 0,-7 6-63 0 0,-6-40-12 0 0,-1 0 1 0 0,-1-1-1 0 0,0 1 0 0 0,-1 0 1 0 0,0 0-1 0 0,-1 1 1 0 0,0-1-1 0 0,-1 0 0 0 0,-3 17 1 0 0,2-25-18 0 0,-1 0-1 0 0,1 1 1 0 0,-1-1 0 0 0,0 0 0 0 0,0 0 0 0 0,0-1-1 0 0,-7 8 1 0 0,-5 8 17 0 0,11-14-98 0 0,0-1-1 0 0,0 0 0 0 0,0 0 1 0 0,-1 0-1 0 0,0 0 0 0 0,0-1 0 0 0,0 1 1 0 0,-1-1-1 0 0,1-1 0 0 0,-1 1 0 0 0,0-1 1 0 0,0 0-1 0 0,-11 4 0 0 0,12-6-418 0 0,0 1-1 0 0,1-1 0 0 0,-1 0 1 0 0,0 0-1 0 0,0-1 0 0 0,0 0 0 0 0,0 0 1 0 0,0 0-1 0 0,0 0 0 0 0,0-1 1 0 0,-10-1-1 0 0,14 1-4 0 0,-1 0 1 0 0,1 0-1 0 0,0 0 1 0 0,0 0-1 0 0,0 0 1 0 0,0 0-1 0 0,0 0 1 0 0,0-1-1 0 0,0 1 1 0 0,0 0-1 0 0,0-1 1 0 0,1 1-1 0 0,-1 0 1 0 0,0-1-1 0 0,1 1 1 0 0,-1-1-1 0 0,1 1 1 0 0,0-1-1 0 0,-1 1 1 0 0,1-1-1 0 0,0 1 1 0 0,0-2-1 0 0,-2-37-4915 0 0,2 36 5667 0 0,0-9-1657 0 0,0-16-1858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3640 0 0,'-10'2'889'0'0,"1"0"1"0"0,0 0-1 0 0,-1 1 0 0 0,1 0 1 0 0,0 1-1 0 0,0 0 1 0 0,0 0-1 0 0,1 1 1 0 0,0 0-1 0 0,0 0 0 0 0,0 1 1 0 0,0 0-1 0 0,-10 12 1 0 0,-2 10 427 0 0,4-3-408 0 0,1 3-174 0 0,9-13-461 0 0,-4 3-48 0 0,2 1 0 0 0,0 0 0 0 0,1 1 0 0 0,1 0 0 0 0,1 0 0 0 0,-3 30 0 0 0,4-33-150 0 0,3-8-50 0 0,-1 0 1 0 0,1 1-1 0 0,1-1 1 0 0,0 0-1 0 0,0 0 1 0 0,0 0 0 0 0,2 0-1 0 0,-1 0 1 0 0,1 0-1 0 0,0 0 1 0 0,5 13-1 0 0,-4-19-19 0 0,0 1 0 0 0,1-1-1 0 0,-1 1 1 0 0,1-1 0 0 0,0 0-1 0 0,0-1 1 0 0,0 1 0 0 0,0-1-1 0 0,0 1 1 0 0,1-1 0 0 0,-1-1-1 0 0,1 1 1 0 0,-1 0 0 0 0,1-1-1 0 0,0 0 1 0 0,7 1 0 0 0,-3-6 29 0 0,0-1 0 0 0,0 1 0 0 0,-1-1 1 0 0,11-8-1 0 0,-16 10-21 0 0,1-1 1 0 0,-1 1-1 0 0,0-1 0 0 0,1 0 0 0 0,-2 0 1 0 0,1 0-1 0 0,0-1 0 0 0,-1 1 0 0 0,0-1 1 0 0,0 1-1 0 0,0-1 0 0 0,-1 0 0 0 0,0 0 1 0 0,0 0-1 0 0,0 0 0 0 0,1-7 0 0 0,7-28 53 0 0,-5 24-27 0 0,-1 0 1 0 0,-1 0-1 0 0,0 0 0 0 0,-1 0 1 0 0,0 0-1 0 0,-5-31 1 0 0,2-20 241 0 0,0 52-163 0 0,0 0 0 0 0,-1 1 0 0 0,-7-20 1 0 0,0-5 619 0 0,11 32 299 0 0,8 13 680 0 0,-6-1-1666 0 0,1 1 1 0 0,-1-1-1 0 0,0 1 1 0 0,0 0-1 0 0,-1 0 1 0 0,0 0-1 0 0,2 9 1 0 0,7 16 158 0 0,-7-24-166 0 0,0-1 1 0 0,0 0-1 0 0,1 0 1 0 0,0-1 0 0 0,5 6-1 0 0,-5-6-17 0 0,-1-1 0 0 0,0 0 0 0 0,0 1 0 0 0,-1 0-1 0 0,1 0 1 0 0,-1 0 0 0 0,0 0 0 0 0,-1 0 0 0 0,3 7-1 0 0,6 10 105 0 0,2-1 0 0 0,0-1 0 0 0,30 37 0 0 0,-38-49-89 0 0,0-1 0 0 0,-1 1 0 0 0,1 1-1 0 0,-2-1 1 0 0,1 0 0 0 0,-1 1 0 0 0,2 11-1 0 0,-3-14-12 0 0,0 1-1 0 0,0 0 1 0 0,0-1-1 0 0,1 0 1 0 0,0 1-1 0 0,0-1 0 0 0,7 9 1 0 0,-7-11 4 0 0,0 1 1 0 0,0-1-1 0 0,-1 1 1 0 0,1-1-1 0 0,-1 1 1 0 0,0 0-1 0 0,0 0 0 0 0,-1 0 1 0 0,0 0-1 0 0,0 0 1 0 0,0 0-1 0 0,0 1 1 0 0,-1 5-1 0 0,9 37 198 0 0,-7-41-175 0 0,-1 1 0 0 0,0 0-1 0 0,0-1 1 0 0,-1 1 0 0 0,0 0 0 0 0,-2 11 0 0 0,1 6 32 0 0,-2-17-58 0 0,0 1 0 0 0,0-1 0 0 0,-1 0 0 0 0,0 0 0 0 0,0 0 0 0 0,-1 0 0 0 0,-7 9 0 0 0,-8 1-107 0 0,17-16 25 0 0,0 1-1 0 0,0-1 1 0 0,0 1 0 0 0,1-1 0 0 0,-1 1 0 0 0,1 0 0 0 0,-1 0 0 0 0,1 0 0 0 0,-3 5 0 0 0,4-6-2 0 0,0 0 0 0 0,0 0 0 0 0,-1-1 0 0 0,1 1 0 0 0,-1 0 0 0 0,1-1 0 0 0,-1 1 0 0 0,0-1 0 0 0,1 0 0 0 0,-1 1 0 0 0,0-1 0 0 0,0 0 1 0 0,0 0-1 0 0,0 0 0 0 0,0 0 0 0 0,0 0 0 0 0,0-1 0 0 0,0 1 0 0 0,-1-1 0 0 0,1 1 0 0 0,-4-1 0 0 0,4 0-130 0 0,-1 0-1 0 0,1 1 1 0 0,0-1-1 0 0,0 1 1 0 0,0-1 0 0 0,0 1-1 0 0,0 0 1 0 0,0 0-1 0 0,0 0 1 0 0,0 0-1 0 0,0 0 1 0 0,1 0 0 0 0,-1 0-1 0 0,0 1 1 0 0,0-1-1 0 0,-1 2 1 0 0,3-2 133 0 0,0-1 1 0 0,0 0-1 0 0,0 0 1 0 0,0 1-1 0 0,0-1 1 0 0,0 0-1 0 0,-1 0 1 0 0,1 0 0 0 0,0 1-1 0 0,0-1 1 0 0,0 0-1 0 0,0 0 1 0 0,0 0-1 0 0,-1 0 1 0 0,1 1-1 0 0,0-1 1 0 0,0 0-1 0 0,0 0 1 0 0,0 0-1 0 0,-1 0 1 0 0,1 0-1 0 0,0 1 1 0 0,0-1-1 0 0,0 0 1 0 0,-1 0-1 0 0,1 0 1 0 0,0 0-1 0 0,0 0 1 0 0,-1 0-1 0 0,1 0 1 0 0,0 0-1 0 0,0 0 1 0 0,-1 0-1 0 0,1 0 1 0 0,0 0-1 0 0,0 0 1 0 0,0 0-1 0 0,-1 0 1 0 0,1 0-1 0 0,0 0 1 0 0,0 0-1 0 0,-1-1 1 0 0,-3-10-2642 0 0,2-16-1947 0 0,3-40-4040 0 0,1 44 7638 0 0,0 1 0 0 0,9-32 0 0 0,0 27-1977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23 152 5144 0 0,'0'0'1188'0'0,"-13"19"6532"0"0,4 35 835 0 0,9-47-8301 0 0,1 0-1 0 0,-1 0 1 0 0,1 0-1 0 0,1 0 0 0 0,0 0 1 0 0,0 0-1 0 0,0-1 1 0 0,1 1-1 0 0,0-1 1 0 0,0 1-1 0 0,0-1 0 0 0,1 0 1 0 0,4 5-1 0 0,-3-7-179 0 0,-1 1 0 0 0,0-1 1 0 0,0 1-1 0 0,-1 0 0 0 0,1 0 0 0 0,-1 0 0 0 0,0 1 0 0 0,0-1 0 0 0,-1 1 0 0 0,1-1 0 0 0,1 9 1 0 0,-3-10-43 0 0,1-1 1 0 0,0 1-1 0 0,0-1 1 0 0,0 1-1 0 0,1-1 1 0 0,-1 0-1 0 0,1 0 1 0 0,0 0-1 0 0,3 3 1 0 0,-4-4-12 0 0,0 0 0 0 0,1 0-1 0 0,-1 0 1 0 0,0 0 0 0 0,-1 0 0 0 0,1 1 0 0 0,0-1 0 0 0,-1 1 0 0 0,1-1-1 0 0,-1 1 1 0 0,0 0 0 0 0,0 0 0 0 0,2 5 0 0 0,-3-6-10 0 0,0 0 0 0 0,0 0 0 0 0,1-1 1 0 0,-1 1-1 0 0,1 0 0 0 0,0 0 0 0 0,0-1 0 0 0,-1 1 0 0 0,1 0 1 0 0,0-1-1 0 0,0 1 0 0 0,0-1 0 0 0,1 1 0 0 0,-1-1 1 0 0,0 0-1 0 0,1 1 0 0 0,1 0 0 0 0,-1 0 4 0 0,0 0 0 0 0,0 0-1 0 0,0 0 1 0 0,-1 0 0 0 0,1 0 0 0 0,0 0 0 0 0,-1 0-1 0 0,0 0 1 0 0,1 1 0 0 0,1 4 0 0 0,-2-3 8 0 0,0-2-18 0 0,-1-1 1 0 0,1 1 0 0 0,-1 0-1 0 0,1-1 1 0 0,-1 1-1 0 0,1-1 1 0 0,0 1 0 0 0,0-1-1 0 0,0 0 1 0 0,0 1-1 0 0,0-1 1 0 0,0 0 0 0 0,0 0-1 0 0,0 1 1 0 0,0-1-1 0 0,1 0 1 0 0,-1 0 0 0 0,0 0-1 0 0,1-1 1 0 0,-1 1-1 0 0,1 0 1 0 0,-1 0 0 0 0,2 0-1 0 0,1 0 6 0 0,-1 1 0 0 0,1 0 0 0 0,-1-1 0 0 0,0 1 0 0 0,1 1 0 0 0,-1-1-1 0 0,0 0 1 0 0,-1 1 0 0 0,1 0 0 0 0,0-1 0 0 0,-1 1 0 0 0,0 0 0 0 0,1 1 0 0 0,-1-1 0 0 0,0 0 0 0 0,2 5-1 0 0,3-3 62 0 0,0-1 0 0 0,1 0-1 0 0,0-1 1 0 0,-1 0-1 0 0,13 3 1 0 0,-18-6 8 0 0,-3-11-28 0 0,-1-1 0 0 0,1 0-1 0 0,-2 1 1 0 0,0 0 0 0 0,0-1 0 0 0,-1 1 0 0 0,0 0 0 0 0,-9-15 0 0 0,6 12-27 0 0,1-2 0 0 0,0 1 0 0 0,-5-21 1 0 0,-3-5 25 0 0,-4-14-16 0 0,13 33-20 0 0,2 12-12 0 0,0 0 0 0 0,1-1 0 0 0,1 1 0 0 0,-1-15 0 0 0,1 7-11 0 0,0 13-15 0 0,1 0-1 0 0,-1 0 1 0 0,1 0 0 0 0,0 0-1 0 0,0 0 1 0 0,0 0-1 0 0,1 1 1 0 0,0-1 0 0 0,0 0-1 0 0,0 0 1 0 0,1 0-1 0 0,-1 1 1 0 0,1-1 0 0 0,0 0-1 0 0,1 1 1 0 0,4-9-1 0 0,13-10-408 0 0,-18 20 328 0 0,0 0 0 0 0,0 0-1 0 0,0 1 1 0 0,0-1 0 0 0,0 1 0 0 0,1-1-1 0 0,-1 1 1 0 0,1 0 0 0 0,0 0 0 0 0,0 0-1 0 0,0 0 1 0 0,0 1 0 0 0,4-3 0 0 0,-4 3-62 0 0,1-1 0 0 0,-1-1 1 0 0,0 1-1 0 0,1 0 1 0 0,-1-1-1 0 0,0 1 1 0 0,-1-1-1 0 0,1 0 1 0 0,4-6-1 0 0,-6 7 25 0 0,1-1-1 0 0,0 1 0 0 0,0 0 1 0 0,0 0-1 0 0,0 0 0 0 0,0 0 1 0 0,0 0-1 0 0,1 0 0 0 0,-1 1 1 0 0,0-1-1 0 0,1 1 0 0 0,0-1 1 0 0,-1 1-1 0 0,1 0 0 0 0,0 0 1 0 0,-1 0-1 0 0,6-1 0 0 0,-6 2-127 0 0,1 0-1 0 0,-1-1 0 0 0,0 1 1 0 0,1-1-1 0 0,-1 1 0 0 0,0-1 1 0 0,1 0-1 0 0,-1 0 1 0 0,0 0-1 0 0,0-1 0 0 0,3-1 1 0 0,14-6-2180 0 0,3 7-3416 0 0,46 2-638 0 0,-56 0 3096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3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3576 0 0,'-2'1'544'0'0,"0"0"0"0"0,1-1 1 0 0,-1 1-1 0 0,1 0 0 0 0,-1 0 0 0 0,1 0 1 0 0,-1 0-1 0 0,1 0 0 0 0,-1 1 0 0 0,1-1 1 0 0,0 0-1 0 0,0 1 0 0 0,0-1 0 0 0,0 1 0 0 0,0-1 1 0 0,0 1-1 0 0,0-1 0 0 0,0 1 0 0 0,1 0 1 0 0,-1-1-1 0 0,1 1 0 0 0,-1 0 0 0 0,1 0 1 0 0,-1-1-1 0 0,1 1 0 0 0,0 0 0 0 0,0 0 1 0 0,0 2-1 0 0,-4 65 6372 0 0,4-65-6542 0 0,15 22 399 0 0,0-4-548 0 0,-1 2-112 0 0,-13-22-107 0 0,1 0 0 0 0,0 0 0 0 0,-1 0 0 0 0,0 0 0 0 0,1 1 0 0 0,-1-1 0 0 0,0 1 0 0 0,0-1 0 0 0,-1 1 0 0 0,1-1 0 0 0,0 1 0 0 0,0 4 0 0 0,-1-2-9 0 0,1-1 0 0 0,0 1 0 0 0,0-1 1 0 0,0 0-1 0 0,0 1 0 0 0,1-1 0 0 0,0 0 0 0 0,0 0 0 0 0,3 5 1 0 0,-2-4-94 0 0,0-1 1 0 0,-1 1 0 0 0,0 0 0 0 0,0 0 0 0 0,0 0 0 0 0,-1 0-1 0 0,1 0 1 0 0,-1 0 0 0 0,0 10 0 0 0,7 42-1789 0 0,2 23-4761 0 0,4-7-3530 0 0,-13-56 7269 0 0,7 7-1046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4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328 177 3200 0 0,'-7'-21'2756'0'0,"5"16"-2033"0"0,0 0 1 0 0,0-1 0 0 0,1 1-1 0 0,-1-1 1 0 0,2 1 0 0 0,-1-1-1 0 0,0-9 1 0 0,-5-1 1487 0 0,4 14-1799 0 0,1-1 0 0 0,-1 1 0 0 0,1-1 0 0 0,0 0 0 0 0,0 1 0 0 0,0-1 0 0 0,0 0 0 0 0,0 0 0 0 0,0-5-1 0 0,0 5-107 0 0,-1 0-1 0 0,0 0 0 0 0,0 0 0 0 0,0 0 1 0 0,-1 0-1 0 0,1 0 0 0 0,-1 1 0 0 0,0-1 1 0 0,1 1-1 0 0,-1 0 0 0 0,0-1 0 0 0,0 1 0 0 0,0 1 1 0 0,-1-1-1 0 0,1 0 0 0 0,0 1 0 0 0,-1 0 1 0 0,1 0-1 0 0,-1 0 0 0 0,-6-1 0 0 0,-22-2 545 0 0,-9 0 76 0 0,39 4-897 0 0,0 0-1 0 0,0 0 0 0 0,1 0 0 0 0,-1 1 1 0 0,0-1-1 0 0,0 1 0 0 0,1-1 0 0 0,-1 1 1 0 0,1 0-1 0 0,-1 0 0 0 0,0 0 0 0 0,1 0 1 0 0,-1 0-1 0 0,1 0 0 0 0,0 0 0 0 0,-1 0 1 0 0,1 0-1 0 0,0 1 0 0 0,-2 2 1 0 0,2-3-17 0 0,1-1 0 0 0,-1 1 1 0 0,1-1-1 0 0,-1 1 1 0 0,1 0-1 0 0,-1-1 0 0 0,1 1 1 0 0,-1-1-1 0 0,0 1 1 0 0,1-1-1 0 0,-1 0 1 0 0,0 1-1 0 0,0-1 0 0 0,1 0 1 0 0,-1 1-1 0 0,0-1 1 0 0,0 0-1 0 0,1 0 0 0 0,-1 1 1 0 0,0-1-1 0 0,-1 0 1 0 0,1 0-4 0 0,1 0 1 0 0,-1 0 0 0 0,0 0 0 0 0,1 0-1 0 0,-1 0 1 0 0,0 0 0 0 0,1 1-1 0 0,-1-1 1 0 0,0 0 0 0 0,1 0 0 0 0,-1 1-1 0 0,0-1 1 0 0,1 0 0 0 0,-1 1-1 0 0,1-1 1 0 0,-1 1 0 0 0,1-1 0 0 0,-1 1-1 0 0,1-1 1 0 0,-1 1 0 0 0,1-1 0 0 0,-1 1-1 0 0,1 0 1 0 0,0-1 0 0 0,-1 1-1 0 0,1-1 1 0 0,-1 2 0 0 0,-36 53 506 0 0,20-30-413 0 0,15-23-82 0 0,-1 1 0 0 0,1-1 0 0 0,0 1 0 0 0,0 0 0 0 0,0 0 0 0 0,0 0 0 0 0,0 0 0 0 0,1 1 0 0 0,0-1 0 0 0,-1 0 0 0 0,1 1 0 0 0,0-1 0 0 0,-1 7 0 0 0,-7 123 321 0 0,9-115-333 0 0,0 0-1 0 0,1-1 1 0 0,0 1 0 0 0,2 0-1 0 0,0-1 1 0 0,7 24 0 0 0,-3-11-16 0 0,-7-28 9 0 0,0 0 0 0 0,0 1 0 0 0,1-1 0 0 0,-1 0 0 0 0,0 0 0 0 0,1 0 0 0 0,0 0 0 0 0,0 0 0 0 0,-1 0 0 0 0,1 0 0 0 0,0 0 0 0 0,1 0 0 0 0,-1 0 0 0 0,0 0 0 0 0,3 2-1 0 0,32 36 17 0 0,-21-25-8 0 0,0 1 0 0 0,-1 0 0 0 0,19 30 0 0 0,-17-29-6 0 0,-13-15-2 0 0,0 0 1 0 0,-1 1 0 0 0,1-1-1 0 0,-1 0 1 0 0,0 1-1 0 0,0 0 1 0 0,0-1 0 0 0,0 1-1 0 0,0 0 1 0 0,2 6-1 0 0,-3-8 1 0 0,-1 1-1 0 0,1 0 0 0 0,0-1 0 0 0,0 1 0 0 0,0-1 1 0 0,0 1-1 0 0,0-1 0 0 0,0 0 0 0 0,0 1 0 0 0,0-1 1 0 0,0 0-1 0 0,1 0 0 0 0,-1 0 0 0 0,0 0 1 0 0,1 0-1 0 0,-1 0 0 0 0,3 1 0 0 0,21 18-17 0 0,-23-17 15 0 0,1-1 0 0 0,-1 1 0 0 0,0-1 0 0 0,1 0 0 0 0,0 0-1 0 0,-1 0 1 0 0,1 0 0 0 0,4 2 0 0 0,21 17-22 0 0,-5-7 12 0 0,-21-14 11 0 0,0 1 0 0 0,-1 0-1 0 0,1-1 1 0 0,0 1-1 0 0,0 0 1 0 0,0 0-1 0 0,0 1 1 0 0,-1-1 0 0 0,1 0-1 0 0,-1 1 1 0 0,1-1-1 0 0,-1 1 1 0 0,2 1-1 0 0,1 0-13 0 0,-1 1 0 0 0,1-1 0 0 0,0 0 0 0 0,0-1 0 0 0,0 1 0 0 0,0-1 0 0 0,1 1 0 0 0,-1-1 0 0 0,1 0 0 0 0,-1-1-1 0 0,1 1 1 0 0,0-1 0 0 0,5 1 0 0 0,-1 0-213 0 0,0-1-1 0 0,0 0 1 0 0,1 0-1 0 0,-1-1 1 0 0,0 0-1 0 0,14-2 1 0 0,-20 1 22 0 0,0 0 1 0 0,-1 0-1 0 0,1 0 1 0 0,0 0-1 0 0,-1-1 1 0 0,1 1-1 0 0,-1-1 0 0 0,0 0 1 0 0,1 1-1 0 0,-1-1 1 0 0,0 0-1 0 0,0 0 1 0 0,0 0-1 0 0,0-1 1 0 0,-1 1-1 0 0,1 0 0 0 0,0-1 1 0 0,-1 1-1 0 0,0-1 1 0 0,0 0-1 0 0,0 1 1 0 0,0-1-1 0 0,0 0 1 0 0,1-3-1 0 0,-1 2-305 0 0,1-1 0 0 0,-1 1-1 0 0,1 0 1 0 0,0 0 0 0 0,1 0 0 0 0,-1 0 0 0 0,1 0-1 0 0,4-4 1 0 0,-1 0-736 0 0,0 1-1 0 0,0-1 1 0 0,-1 0-1 0 0,0 0 1 0 0,-1-1-1 0 0,6-12 1 0 0,-6 11 542 0 0,1 0 0 0 0,0 1 0 0 0,0 0 0 0 0,10-12 0 0 0,-6 8-2388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4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3120 0 0,'-1'0'149'0'0,"0"0"1"0"0,0 0-1 0 0,1 0 1 0 0,-1 0 0 0 0,0-1-1 0 0,0 1 1 0 0,1 0-1 0 0,-1 0 1 0 0,0 0-1 0 0,0-1 1 0 0,1 1-1 0 0,-1 0 1 0 0,0-1-1 0 0,1 1 1 0 0,-1 0-1 0 0,0-1 1 0 0,1 1-1 0 0,-1-1 1 0 0,0 0-1 0 0,1 1 1 0 0,-1-1-1 0 0,1 1 1 0 0,-1-2-1 0 0,0 2 45 0 0,1-1 0 0 0,-1 0 0 0 0,1 1-1 0 0,-1-1 1 0 0,1 1 0 0 0,-1-1 0 0 0,1 1-1 0 0,-1-1 1 0 0,0 1 0 0 0,1-1 0 0 0,-1 1-1 0 0,0 0 1 0 0,0-1 0 0 0,1 1 0 0 0,-1 0-1 0 0,0-1 1 0 0,0 1 0 0 0,1 0 0 0 0,-1 0-1 0 0,0 0 1 0 0,-4 0 3859 0 0,14 30-464 0 0,-6-27-3443 0 0,0 0 0 0 0,0 0 0 0 0,-1 0 0 0 0,1 0 0 0 0,-1 0 0 0 0,0 0 0 0 0,0 1 0 0 0,0 0 0 0 0,0-1 0 0 0,2 8-1 0 0,-2-7-38 0 0,0 1-1 0 0,0-1 0 0 0,0 0 0 0 0,0 0 0 0 0,1 0 0 0 0,-1 0 0 0 0,1 0 0 0 0,5 5 0 0 0,-4-5 10 0 0,0 1-1 0 0,-1-1 0 0 0,0 1 0 0 0,0 0 0 0 0,0-1 0 0 0,0 1 0 0 0,3 10 0 0 0,-5-10-38 0 0,1-1 0 0 0,0 1 0 0 0,0-1 0 0 0,0 0 0 0 0,0 1-1 0 0,1-1 1 0 0,0 0 0 0 0,0-1 0 0 0,0 1 0 0 0,0 0 0 0 0,1-1-1 0 0,5 5 1 0 0,-6-6-20 0 0,0 1-1 0 0,0-1 1 0 0,-1 1-1 0 0,1 0 1 0 0,-1 0-1 0 0,1 0 1 0 0,-1 0-1 0 0,0 0 1 0 0,-1 0-1 0 0,1 0 1 0 0,0 1-1 0 0,-1-1 0 0 0,0 1 1 0 0,0-1-1 0 0,2 8 1 0 0,-2-6 17 0 0,0 0-1 0 0,1 0 1 0 0,0 0 0 0 0,0 0-1 0 0,0 0 1 0 0,1 0 0 0 0,5 7 0 0 0,-1 0 121 0 0,0 1 0 0 0,0 0 1 0 0,-2 0-1 0 0,7 19 0 0 0,-3-7 39 0 0,0-3 22 0 0,-3-9-124 0 0,0-1 1 0 0,-1 1-1 0 0,-1 0 0 0 0,0 1 0 0 0,2 16 1 0 0,-6-21-51 0 0,1 0 1 0 0,0-1 0 0 0,1 1 0 0 0,3 12 0 0 0,-3-13-18 0 0,0 1 0 0 0,0 0 0 0 0,-1 0 0 0 0,1 13 0 0 0,-2 70 287 0 0,0-89-339 0 0,-1-1 0 0 0,0 1 0 0 0,1 0-1 0 0,-1 0 1 0 0,0-1 0 0 0,0 1 0 0 0,-1 0-1 0 0,1-1 1 0 0,0 1 0 0 0,-1-1-1 0 0,0 1 1 0 0,1-1 0 0 0,-1 0 0 0 0,0 0-1 0 0,-4 4 1 0 0,-12 17 33 0 0,15-18-26 0 0,-1 1 0 0 0,1-1 1 0 0,-1 0-1 0 0,0 0 0 0 0,-1 0 1 0 0,1 0-1 0 0,-1-1 0 0 0,0 1 0 0 0,0-1 1 0 0,-9 5-1 0 0,-28 8-2473 0 0,39-16 1624 0 0,0-1 0 0 0,0 1 0 0 0,0-1 1 0 0,0 0-1 0 0,0 0 0 0 0,-1 0 0 0 0,1 0 0 0 0,0-1 1 0 0,0 1-1 0 0,0-1 0 0 0,-4-1 0 0 0,0-11-5908 0 0,6-24 3311 0 0,2 20 2023 0 0,-1-9-1617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4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4720 0 0,'1'7'11864'0'0,"4"8"-9311"0"0,15 9 1075 0 0,-13-16-3131 0 0,0 0-1 0 0,0 1 1 0 0,-1-1-1 0 0,-1 1 1 0 0,9 16 0 0 0,22 50 731 0 0,-34-71-1183 0 0,-1 0 1 0 0,1 0 0 0 0,0 0-1 0 0,0 0 1 0 0,1 0 0 0 0,-1-1 0 0 0,1 1-1 0 0,0-1 1 0 0,5 5 0 0 0,17 25 183 0 0,4 5-67 0 0,-22-30-128 0 0,-1 0 0 0 0,1 0-1 0 0,-2 0 1 0 0,1 1 0 0 0,7 16-1 0 0,-12-22-31 0 0,0 0 1 0 0,1 0-1 0 0,-1 0 0 0 0,0 0 0 0 0,1-1 0 0 0,0 1 0 0 0,0 0 1 0 0,0-1-1 0 0,0 0 0 0 0,0 1 0 0 0,0-1 0 0 0,3 2 1 0 0,15 21 25 0 0,-18-21-16 0 0,1-1-1 0 0,0 0 0 0 0,-1-1 0 0 0,1 1 0 0 0,0 0 1 0 0,0-1-1 0 0,0 0 0 0 0,6 3 0 0 0,5 5 30 0 0,-12-8-35 0 0,-1-1 1 0 0,1 1-1 0 0,0-1 1 0 0,0 1-1 0 0,1-1 1 0 0,-1 0-1 0 0,0 0 1 0 0,0 0-1 0 0,0 0 1 0 0,1-1-1 0 0,-1 1 1 0 0,0-1-1 0 0,1 1 1 0 0,-1-1-1 0 0,3 0 1 0 0,-3 0 319 0 0,-13-36 185 0 0,2 16-399 0 0,-1 1-1 0 0,0 0 1 0 0,-2 1-1 0 0,-24-30 0 0 0,23 32-28 0 0,1 0-1 0 0,0 0 0 0 0,2-2 0 0 0,-15-30 1 0 0,-14-23 195 0 0,27 53-237 0 0,10 17-34 0 0,1-1 0 0 0,0 0 1 0 0,-1 0-1 0 0,1-1 0 0 0,0 1 0 0 0,0 0 0 0 0,0 0 1 0 0,0 0-1 0 0,0-1 0 0 0,1 1 0 0 0,-1-1 0 0 0,1 1 0 0 0,0 0 1 0 0,-1-1-1 0 0,1 1 0 0 0,0-1 0 0 0,1-2 0 0 0,-2-2 6 0 0,1 0 0 0 0,1 0-1 0 0,-1-1 1 0 0,1 1 0 0 0,1 1-1 0 0,3-15 1 0 0,-4 19-11 0 0,0-1 0 0 0,1 1 0 0 0,-1 0 1 0 0,1-1-1 0 0,0 1 0 0 0,0 0 0 0 0,-1 0 0 0 0,1 0 0 0 0,1 0 1 0 0,-1 0-1 0 0,0 1 0 0 0,0-1 0 0 0,1 1 0 0 0,-1-1 0 0 0,1 1 0 0 0,-1 0 1 0 0,1 0-1 0 0,-1 0 0 0 0,1 0 0 0 0,0 0 0 0 0,3 0 0 0 0,10-3-65 0 0,0-1-1 0 0,0-1 0 0 0,0-1 0 0 0,-1 0 0 0 0,0-1 1 0 0,0-1-1 0 0,14-11 0 0 0,-16 12-120 0 0,97-44-2673 0 0,-105 49 2432 0 0,0 1 0 0 0,0 0 1 0 0,1 0-1 0 0,-1 1 1 0 0,0 0-1 0 0,1 0 1 0 0,-1 0-1 0 0,1 0 0 0 0,-1 1 1 0 0,9 0-1 0 0,18 1-5646 0 0,-3 0-6712 0 0,-20-1 9823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4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5624 0 0,'0'-15'20415'0'0,"16"50"-18927"0"0,-2-6-941 0 0,-13-23-463 0 0,1 0 1 0 0,-1 1 0 0 0,-1-1-1 0 0,1 1 1 0 0,-2 12-1 0 0,1-13-41 0 0,0 1-1 0 0,0 0 0 0 0,0 0 1 0 0,1-1-1 0 0,3 14 0 0 0,5 62 103 0 0,-7-65-130 0 0,0 0-1 0 0,-1 0 0 0 0,-2 29 1 0 0,1-33-79 0 0,-1 0 0 0 0,2 0 0 0 0,0 0 0 0 0,3 17 0 0 0,-2-17-451 0 0,-1 0 1 0 0,0 1-1 0 0,0-1 1 0 0,-3 26-1 0 0,0-2-8325 0 0,2-57-2600 0 0,0-9 7751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50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4456 0 0,'0'0'251'0'0,"0"0"0"0"0,0-1 1 0 0,0 1-1 0 0,0-1 0 0 0,0 1 1 0 0,0-1-1 0 0,0 1 0 0 0,1-1 1 0 0,-1 1-1 0 0,0-1 0 0 0,0 1 0 0 0,0 0 1 0 0,0-1-1 0 0,1 1 0 0 0,-1-1 1 0 0,0 1-1 0 0,0-1 0 0 0,1 1 0 0 0,-1 0 1 0 0,0-1-1 0 0,1 1 0 0 0,-1 0 1 0 0,0 0-1 0 0,1-1 0 0 0,-1 1 1 0 0,1 0-1 0 0,-1-1 0 0 0,0 1 0 0 0,1 0 1 0 0,-1 0-1 0 0,1 0 0 0 0,0 0 1 0 0,18 2 2919 0 0,-15-1-2924 0 0,0 1 0 0 0,0-1-1 0 0,0 1 1 0 0,0 1 0 0 0,-1-1 0 0 0,1 0-1 0 0,4 5 1 0 0,-7-6-177 0 0,1 1 0 0 0,-1-1 0 0 0,1 0 0 0 0,0 0 0 0 0,-1 1 0 0 0,1-1 0 0 0,0 0 0 0 0,0 0 0 0 0,0 0 0 0 0,0-1 0 0 0,2 2 0 0 0,-2-2-30 0 0,-1 1 0 0 0,1-1 1 0 0,-1 1-1 0 0,1 0 0 0 0,-1-1 1 0 0,1 1-1 0 0,-1 0 0 0 0,0 0 1 0 0,1 0-1 0 0,-1 0 1 0 0,0 0-1 0 0,0 0 0 0 0,0 0 1 0 0,0 0-1 0 0,0 1 0 0 0,0-1 1 0 0,0 0-1 0 0,0 1 0 0 0,1 2 1 0 0,2 2 92 0 0,-1-1 0 0 0,1 1 0 0 0,1-1 0 0 0,-1 0 1 0 0,1 0-1 0 0,-1-1 0 0 0,9 7 0 0 0,17 17 458 0 0,-12 1-243 0 0,-4-14-167 0 0,-10-11-99 0 0,0 1-1 0 0,0-1 0 0 0,0 1 0 0 0,0 0 1 0 0,5 10-1 0 0,9 13 236 0 0,9 22 342 0 0,-6-12-207 0 0,-19-35-402 0 0,1 0-1 0 0,-1 1 1 0 0,0 0 0 0 0,0 0-1 0 0,0-1 1 0 0,-1 1 0 0 0,2 7-1 0 0,-2-9-25 0 0,-1 0 0 0 0,1 1 0 0 0,-1-1 0 0 0,1 0-1 0 0,0 1 1 0 0,0-1 0 0 0,0 0 0 0 0,0 0 0 0 0,0 0 0 0 0,1 0-1 0 0,-1 0 1 0 0,4 4 0 0 0,-3-4 0 0 0,-1 0 0 0 0,1 0-1 0 0,-1 0 1 0 0,1 0 0 0 0,-1 0 0 0 0,0 1-1 0 0,0-1 1 0 0,0 0 0 0 0,0 1-1 0 0,0-1 1 0 0,1 5 0 0 0,4 17 178 0 0,-2-14-56 0 0,-1 1 0 0 0,-1 0 1 0 0,0 0-1 0 0,2 17 0 0 0,-4-14-11 0 0,0-12-110 0 0,0 0 0 0 0,1 0 0 0 0,-1 0 0 0 0,0 0-1 0 0,-1 0 1 0 0,1 1 0 0 0,0-1 0 0 0,0 0 0 0 0,-1 0 0 0 0,0 0 0 0 0,1 0 0 0 0,-2 2 0 0 0,1-3-10 0 0,-1 0-1 0 0,1 0 0 0 0,-1 0 0 0 0,1-1 1 0 0,-1 1-1 0 0,0 0 0 0 0,1-1 0 0 0,-1 1 1 0 0,0-1-1 0 0,1 0 0 0 0,-1 1 1 0 0,0-1-1 0 0,1 0 0 0 0,-1 0 0 0 0,0 0 1 0 0,0 0-1 0 0,-1-1 0 0 0,-5 1-3 0 0,0-1 1 0 0,0 0-1 0 0,0-1 0 0 0,0 0 0 0 0,1 0 0 0 0,-1-1 1 0 0,1 0-1 0 0,-1 0 0 0 0,1 0 0 0 0,0-1 0 0 0,1 0 1 0 0,-1-1-1 0 0,1 0 0 0 0,-7-5 0 0 0,-24-16 1 0 0,7 9-9 0 0,15-9 16 0 0,3 13 2 0 0,-15-27-9 0 0,7 0 0 0 0,-26-58 80 0 0,37 74-91 0 0,1-1 0 0 0,1 0 0 0 0,1-1-1 0 0,1 0 1 0 0,-3-52 0 0 0,9 74 2 0 0,0 0-1 0 0,-1-1 0 0 0,2 1 1 0 0,-1 0-1 0 0,0-1 1 0 0,1 1-1 0 0,0 0 1 0 0,0 0-1 0 0,0 0 0 0 0,1 0 1 0 0,-1 1-1 0 0,1-1 1 0 0,0 1-1 0 0,0-1 0 0 0,0 1 1 0 0,0 0-1 0 0,0 0 1 0 0,1 0-1 0 0,5-3 1 0 0,-3 2-1 0 0,0 0 1 0 0,0 1 0 0 0,0 0 0 0 0,0 0-1 0 0,0 0 1 0 0,0 0 0 0 0,1 1 0 0 0,0 0-1 0 0,-1 1 1 0 0,9-2 0 0 0,6 3 3 0 0,-3 0 36 0 0,1 0 0 0 0,36 6 0 0 0,-52-6-36 0 0,0 1-1 0 0,1 0 1 0 0,-1 0-1 0 0,0 0 1 0 0,0 0-1 0 0,0 0 1 0 0,0 1 0 0 0,0-1-1 0 0,0 1 1 0 0,0 0-1 0 0,0 0 1 0 0,-1 0-1 0 0,1 0 1 0 0,-1 1 0 0 0,1-1-1 0 0,-1 1 1 0 0,0-1-1 0 0,0 1 1 0 0,0 0-1 0 0,0 0 1 0 0,1 3 0 0 0,-2-4-2 0 0,-1-1 0 0 0,1 0 0 0 0,-1 0 0 0 0,1 0 0 0 0,0 1 0 0 0,0-1 0 0 0,0 0 1 0 0,0 0-1 0 0,0 0 0 0 0,0 0 0 0 0,0 0 0 0 0,0 0 0 0 0,0-1 0 0 0,0 1 0 0 0,0 0 1 0 0,1 0-1 0 0,-1-1 0 0 0,2 1 0 0 0,8 8 30 0 0,-6 5 1 0 0,-5-12-32 0 0,0-1 0 0 0,1 1-1 0 0,-1 0 1 0 0,0 0 0 0 0,1-1 0 0 0,0 1 0 0 0,-1 0-1 0 0,1-1 1 0 0,0 1 0 0 0,0-1 0 0 0,0 1 0 0 0,2 2-1 0 0,2 3 20 0 0,0 0 0 0 0,0 0 0 0 0,0 1 0 0 0,-1 0-1 0 0,0 0 1 0 0,-1 0 0 0 0,0 0 0 0 0,0 1 0 0 0,-1-1-1 0 0,2 14 1 0 0,0 6 65 0 0,-3 0-1 0 0,-1 29 1 0 0,0-23-88 0 0,28-34 138 0 0,-15-3 48 0 0,-10 2-151 0 0,1-1 0 0 0,-1 1 1 0 0,1 1-1 0 0,-1-1 0 0 0,1 0 0 0 0,0 1 0 0 0,-1 0 0 0 0,6 0 0 0 0,5 2 126 0 0,-11-2-142 0 0,0 0 0 0 0,0 1 0 0 0,0-1 0 0 0,-1 0 0 0 0,1 1 0 0 0,0 0 0 0 0,0 0 0 0 0,-1 0 0 0 0,1 0 0 0 0,0 0 0 0 0,-1 0 0 0 0,1 0 0 0 0,-1 1 0 0 0,0 0 0 0 0,1-1 0 0 0,2 4 0 0 0,-4-3-6 0 0,0-1 0 0 0,0 1 0 0 0,0-1 0 0 0,0 0 1 0 0,1 1-1 0 0,-1-1 0 0 0,0 0 0 0 0,1 0 0 0 0,-1 0 1 0 0,0 0-1 0 0,1 0 0 0 0,-1 0 0 0 0,1 0 0 0 0,0 0 0 0 0,2 0 1 0 0,7 5 57 0 0,-2 4 31 0 0,-1 0-1 0 0,0 0 1 0 0,0 1-1 0 0,-1 0 1 0 0,0 0-1 0 0,-1 1 1 0 0,6 13-1 0 0,20 37 212 0 0,-28-55-253 0 0,0 0-1 0 0,-1 0 1 0 0,0 1 0 0 0,-1-1-1 0 0,1 1 1 0 0,0 8 0 0 0,10 27 98 0 0,-11-34-129 0 0,0-1 0 0 0,-1 1 0 0 0,0 0 0 0 0,-1-1 0 0 0,0 1 0 0 0,0 0 0 0 0,-2 10 0 0 0,0 13 101 0 0,2-19-79 0 0,1-11-46 0 0,-1 1 1 0 0,0 0-1 0 0,0 0 1 0 0,0-1 0 0 0,0 1-1 0 0,0 0 1 0 0,-1 0-1 0 0,1-1 1 0 0,-1 1-1 0 0,0 0 1 0 0,1-1 0 0 0,-1 1-1 0 0,0-1 1 0 0,-1 1-1 0 0,1-1 1 0 0,0 1-1 0 0,-1-1 1 0 0,1 0 0 0 0,-1 0-1 0 0,-3 4 1 0 0,2-3-168 0 0,0 1 0 0 0,0-1 0 0 0,0 0 0 0 0,0 0 0 0 0,-1 0 0 0 0,0-1 0 0 0,1 1 0 0 0,-1-1 0 0 0,0 0 0 0 0,0 0 0 0 0,0 0 1 0 0,0-1-1 0 0,0 1 0 0 0,-1-1 0 0 0,1 0 0 0 0,0 0 0 0 0,-1 0 0 0 0,1-1 0 0 0,-8 0 0 0 0,11 0-654 0 0,7-21-14851 0 0,8 1 10934 0 0,24-13 3518 0 0,-24 22 247 0 0,-1 3-2130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5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215 477 3032 0 0,'0'-5'402'0'0,"-1"0"-1"0"0,-1 0 1 0 0,1 0-1 0 0,-1 1 1 0 0,0-1 0 0 0,0 1-1 0 0,0-1 1 0 0,0 1-1 0 0,-1 0 1 0 0,0-1 0 0 0,0 1-1 0 0,0 1 1 0 0,-6-7-1 0 0,1 6 1002 0 0,1 0-1 0 0,-1 0 0 0 0,1-1 0 0 0,0 0 0 0 0,-9-8 0 0 0,15 13-1278 0 0,1-1-1 0 0,-1 1 0 0 0,0-1 0 0 0,0 1 0 0 0,0-1 0 0 0,0 1 0 0 0,0-1 1 0 0,0 1-1 0 0,0 0 0 0 0,0-1 0 0 0,0 1 0 0 0,0 0 0 0 0,0 0 0 0 0,0 0 1 0 0,0 0-1 0 0,0 0 0 0 0,-1 0 0 0 0,1 0 0 0 0,0 0 0 0 0,0 1 0 0 0,0-1 0 0 0,0 0 1 0 0,0 0-1 0 0,0 1 0 0 0,0-1 0 0 0,0 1 0 0 0,-1 0 0 0 0,-21 15 1584 0 0,17-6-1507 0 0,0-1-1 0 0,1 2 1 0 0,0-1-1 0 0,0 0 1 0 0,1 1-1 0 0,1 0 1 0 0,0 0-1 0 0,0 0 1 0 0,1 1-1 0 0,-1 20 1 0 0,-3 6 48 0 0,3-8-128 0 0,2 0 0 0 0,2 49 1 0 0,1-19-5 0 0,-1-55-106 0 0,0 0 0 0 0,0 0 1 0 0,1 0-1 0 0,0 0 0 0 0,0 0 0 0 0,0 0 0 0 0,1-1 1 0 0,-1 1-1 0 0,1-1 0 0 0,0 0 0 0 0,0 1 1 0 0,1-1-1 0 0,-1-1 0 0 0,1 1 0 0 0,8 6 0 0 0,-9-7 7 0 0,0 0-1 0 0,0-1 1 0 0,1 1-1 0 0,-1-1 0 0 0,1 0 1 0 0,0 1-1 0 0,0-2 1 0 0,-1 1-1 0 0,1 0 0 0 0,0-1 1 0 0,0 0-1 0 0,1 0 0 0 0,-1 0 1 0 0,0 0-1 0 0,0-1 1 0 0,0 1-1 0 0,1-1 0 0 0,-1 0 1 0 0,0-1-1 0 0,0 1 1 0 0,6-2-1 0 0,-5-3 33 0 0,-1-1 1 0 0,1 0-1 0 0,-1 0 0 0 0,0-1 1 0 0,3-8-1 0 0,-3 2-25 0 0,-2 0 1 0 0,0 0-1 0 0,0-1 1 0 0,-1 1-1 0 0,-1-1 1 0 0,0 1-1 0 0,-3-17 1 0 0,1 1 4 0 0,3-28-25 0 0,-1-58 93 0 0,-1 103-79 0 0,-1 0 0 0 0,0 0-1 0 0,0 0 1 0 0,-1 0 0 0 0,-1 0 0 0 0,-7-18 0 0 0,-3-16 43 0 0,12 39-52 0 0,1 1 1 0 0,-1-1-1 0 0,0 0 0 0 0,0 1 1 0 0,-1-1-1 0 0,-4-6 0 0 0,-2-2 14 0 0,4 9-21 0 0,1 0-1 0 0,0-1 1 0 0,1 0-1 0 0,0 1 1 0 0,0-1-1 0 0,-3-9 1 0 0,-5-23 138 0 0,-2 0 1 0 0,-2 0 0 0 0,-25-43-1 0 0,36 69 32 0 0,-4-2 100 0 0,8 15-260 0 0,0 0-1 0 0,0 1 0 0 0,0-1 1 0 0,0 0-1 0 0,0 1 0 0 0,0-1 1 0 0,0 0-1 0 0,1 0 1 0 0,-1 1-1 0 0,0-1 0 0 0,0 0 1 0 0,0 1-1 0 0,-1-1 1 0 0,1 0-1 0 0,0 1 0 0 0,0-1 1 0 0,0 0-1 0 0,0 0 0 0 0,0 1 1 0 0,0-1-1 0 0,0 0 1 0 0,0 1-1 0 0,-1-1 0 0 0,1 0 1 0 0,0 0-1 0 0,0 1 0 0 0,0-1 1 0 0,-1 0-1 0 0,1 0 1 0 0,0 1-1 0 0,0-1 0 0 0,0 0 1 0 0,-1 0-1 0 0,1 0 1 0 0,0 0-1 0 0,-1 1 0 0 0,1-1 1 0 0,0 0-1 0 0,0 0 0 0 0,-1 0 1 0 0,1 0-1 0 0,0 0 1 0 0,-1 0-1 0 0,1 0 0 0 0,0 0 1 0 0,0 0-1 0 0,-1 0 1 0 0,1 0-1 0 0,0 0 0 0 0,-1 0 1 0 0,1 0-1 0 0,0 0 0 0 0,-1 0 1 0 0,1 0-1 0 0,0 0 1 0 0,0 0-1 0 0,-1-1 0 0 0,1 1 1 0 0,0 0-1 0 0,-1 0 0 0 0,1 0 1 0 0,0 0-1 0 0,0-1 1 0 0,-1 1-1 0 0,11 25 9 0 0,-4-18-8 0 0,-1 0-1 0 0,0 0 1 0 0,0 1 0 0 0,0-1-1 0 0,-1 1 1 0 0,0 1 0 0 0,3 11-1 0 0,10 18 7 0 0,-9-15-35 0 0,-8-22 18 0 0,0 1-1 0 0,0-1 0 0 0,0 0 0 0 0,1 0 0 0 0,-1 0 1 0 0,1 1-1 0 0,-1-1 0 0 0,1 0 0 0 0,-1 0 0 0 0,1 0 0 0 0,0 0 1 0 0,-1 0-1 0 0,1 0 0 0 0,0 0 0 0 0,0 0 0 0 0,0 0 1 0 0,-1 0-1 0 0,1 0 0 0 0,0-1 0 0 0,0 1 0 0 0,1 0 0 0 0,-1 0 1 0 0,1 0-1 0 0,-1-1 1 0 0,0 1 0 0 0,0 0 0 0 0,-1-1 0 0 0,1 1 0 0 0,0 0 0 0 0,0-1 0 0 0,-1 1-1 0 0,1 0 1 0 0,0 0 0 0 0,-1 0 0 0 0,1 0 0 0 0,-1 0 0 0 0,1 0 0 0 0,-1 0 0 0 0,0 0 0 0 0,1 0 0 0 0,-1 0 0 0 0,0 0 0 0 0,0 0 0 0 0,0 0 0 0 0,1 0 0 0 0,-1 0 0 0 0,-1 2 0 0 0,1-2-4 0 0,1 0 1 0 0,-1 1-1 0 0,0-1 0 0 0,0 1 0 0 0,0-1 1 0 0,1 0-1 0 0,-1 1 0 0 0,1-1 1 0 0,-1 0-1 0 0,1 1 0 0 0,-1-1 1 0 0,1 0-1 0 0,0 0 0 0 0,0 1 1 0 0,1 1-1 0 0,1-1-54 0 0,0 1 1 0 0,0 0-1 0 0,-1 0 0 0 0,1 0 1 0 0,-1 0-1 0 0,0 1 1 0 0,0-1-1 0 0,0 1 0 0 0,-1-1 1 0 0,3 6-1 0 0,1 4-366 0 0,17 20-992 0 0,-19-29 1074 0 0,1 1 1 0 0,-1 0-1 0 0,0 0 1 0 0,0 0-1 0 0,0 0 1 0 0,-1 0-1 0 0,4 9 1 0 0,-4-9-174 0 0,1-1-1 0 0,0 1 1 0 0,0-1 0 0 0,0 0 0 0 0,0 0 0 0 0,1 0 0 0 0,-1-1 0 0 0,1 1 0 0 0,0-1 0 0 0,0 0-1 0 0,0 0 1 0 0,5 2 0 0 0,2 3-1862 0 0,4-1-4363 0 0,-13-7 6624 0 0,0 0 0 0 0,-1 1 0 0 0,1-1 1 0 0,0 0-1 0 0,-1 0 0 0 0,1 0 0 0 0,0 0 0 0 0,-1 0 0 0 0,1 0 0 0 0,-1-1 0 0 0,1 1 0 0 0,0 0 0 0 0,-1-1 0 0 0,1 1 1 0 0,-1-1-1 0 0,1 0 0 0 0,-1 0 0 0 0,1 1 0 0 0,-1-1 0 0 0,0 0 0 0 0,1 0 0 0 0,-1 0 0 0 0,0 0 0 0 0,0-1 0 0 0,2-1 1 0 0,5-9-2933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5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82 3208 0 0,'4'-40'2981'0'0,"-4"39"-2668"0"0,0-1 0 0 0,1 1-1 0 0,-1-1 1 0 0,0 1 0 0 0,-1-1-1 0 0,1 1 1 0 0,0-1 0 0 0,0 1 0 0 0,-1-1-1 0 0,1 1 1 0 0,-1-1 0 0 0,1 1 0 0 0,-1-1-1 0 0,1 1 1 0 0,-1 0 0 0 0,0-1-1 0 0,0 1 1 0 0,0 0 0 0 0,0 0 0 0 0,0 0-1 0 0,0 0 1 0 0,0 0 0 0 0,0 0 0 0 0,0 0-1 0 0,0 0 1 0 0,-1 0 0 0 0,1 0-1 0 0,-2 0 1 0 0,-2-1 733 0 0,0 1-1 0 0,-1 0 1 0 0,1 1 0 0 0,-1-1-1 0 0,1 1 1 0 0,-11 1 0 0 0,-6 0 138 0 0,19-1-1093 0 0,0 1 0 0 0,0-1 1 0 0,0 1-1 0 0,0 0 0 0 0,0 0 0 0 0,0 0 1 0 0,0 0-1 0 0,0 1 0 0 0,1-1 0 0 0,-1 1 0 0 0,1 0 1 0 0,-1-1-1 0 0,1 1 0 0 0,-1 0 0 0 0,1 1 1 0 0,0-1-1 0 0,0 0 0 0 0,0 1 0 0 0,0-1 1 0 0,-2 5-1 0 0,-14 14 440 0 0,15-19-469 0 0,0 2 0 0 0,0-1 0 0 0,1 0 0 0 0,-1 1 0 0 0,1-1 0 0 0,0 1 0 0 0,0-1 0 0 0,0 1 0 0 0,-2 6 1 0 0,-12 23 208 0 0,6-16-213 0 0,0 1 1 0 0,1 0 0 0 0,1 0 0 0 0,1 1 0 0 0,0 0 0 0 0,2 1 0 0 0,0-1-1 0 0,1 1 1 0 0,1 0 0 0 0,1 0 0 0 0,1 0 0 0 0,1 21 0 0 0,0-39-55 0 0,0 0-1 0 0,0-1 1 0 0,1 1 0 0 0,-1 0 0 0 0,1-1-1 0 0,0 1 1 0 0,-1-1 0 0 0,1 1-1 0 0,0-1 1 0 0,0 1 0 0 0,0-1 0 0 0,0 1-1 0 0,0-1 1 0 0,0 0 0 0 0,0 1 0 0 0,0-1-1 0 0,1 0 1 0 0,-1 0 0 0 0,0 0 0 0 0,1 0-1 0 0,-1 0 1 0 0,1-1 0 0 0,-1 1 0 0 0,1 0-1 0 0,0-1 1 0 0,-1 1 0 0 0,1-1-1 0 0,0 1 1 0 0,-1-1 0 0 0,1 0 0 0 0,0 1-1 0 0,-1-1 1 0 0,4-1 0 0 0,3 2-5 0 0,0-1 1 0 0,1 0-1 0 0,-1 0 0 0 0,14-3 1 0 0,3-18 109 0 0,-19 15-93 0 0,-1 2-13 0 0,-1-1 0 0 0,1 1 0 0 0,-1-1-1 0 0,0 0 1 0 0,0 0 0 0 0,3-6 0 0 0,-5 7-2 0 0,0 1 0 0 0,1-1 0 0 0,-1 1 0 0 0,1 0 0 0 0,-1 0 0 0 0,1 0 0 0 0,6-4 0 0 0,-6 3 7 0 0,-1 1 0 0 0,1 0 0 0 0,-1-1-1 0 0,1 0 1 0 0,-1 0 0 0 0,0 1 0 0 0,-1-1 0 0 0,1 0 0 0 0,-1-1-1 0 0,2-4 1 0 0,2-6 15 0 0,-2 8-10 0 0,0 0 0 0 0,-1-1 0 0 0,0 1 0 0 0,0-1 0 0 0,-1 0 0 0 0,0 1 0 0 0,0-1 0 0 0,-1 0 0 0 0,0 0 0 0 0,0 0 0 0 0,0 1 0 0 0,-1-1 0 0 0,-1 0 0 0 0,1 0 0 0 0,-4-8 0 0 0,-7-14-51 0 0,10 25 42 0 0,0 1-1 0 0,0 0 0 0 0,0-1 1 0 0,0 1-1 0 0,1-1 0 0 0,-1-8 1 0 0,1 11 10 0 0,1-1 0 0 0,-1 1 0 0 0,1-1 0 0 0,-1 1 0 0 0,0-1 1 0 0,0 1-1 0 0,0-1 0 0 0,0 1 0 0 0,-1 0 0 0 0,-2-4 0 0 0,0-3 6 0 0,9 8-155 0 0,16 31 213 0 0,26 46 153 0 0,-40-67-197 0 0,0 0 1 0 0,0 0-1 0 0,9 19 0 0 0,39 76 245 0 0,-54-102-273 0 0,0-1-1 0 0,0 0 0 0 0,0 1 1 0 0,0-1-1 0 0,0 0 1 0 0,0 0-1 0 0,0 0 0 0 0,0 0 1 0 0,1 0-1 0 0,-1 0 1 0 0,0 0-1 0 0,1 0 0 0 0,-1 0 1 0 0,1 0-1 0 0,-1-1 1 0 0,2 1-1 0 0,-2 0-1 0 0,0-1 0 0 0,0 0 0 0 0,0 1 0 0 0,0-1 0 0 0,0 1 0 0 0,0-1 0 0 0,0 1 0 0 0,0-1 0 0 0,0 1 0 0 0,0 0 0 0 0,0 0 0 0 0,-1-1-1 0 0,1 1 1 0 0,0 0 0 0 0,-1 0 0 0 0,1 0 0 0 0,0 0 0 0 0,-1 0 0 0 0,1 0 0 0 0,-1 0 0 0 0,0 0 0 0 0,1 0 0 0 0,-1 0 0 0 0,0 0 0 0 0,1 0 0 0 0,-1 0 0 0 0,0 1 0 0 0,2 4 19 0 0,1-1 1 0 0,-1 1-1 0 0,1-1 1 0 0,0 0-1 0 0,8 10 1 0 0,8 16 68 0 0,-10-6-4 0 0,-9-21-74 0 0,1-1 1 0 0,0 0-1 0 0,0 0 1 0 0,0 0-1 0 0,1 0 1 0 0,-1 0-1 0 0,1 0 1 0 0,0 0-1 0 0,0 0 1 0 0,0 0-1 0 0,0-1 1 0 0,3 4-1 0 0,0 1 21 0 0,0 1-1 0 0,-1 0 1 0 0,0 0-1 0 0,0 1 1 0 0,-1-1-1 0 0,0 1 1 0 0,0 0 0 0 0,-1-1-1 0 0,0 1 1 0 0,1 13-1 0 0,3 7 202 0 0,-5-25-225 0 0,1 1-1 0 0,-1-1 1 0 0,0 0-1 0 0,0 1 1 0 0,0-1-1 0 0,-1 1 1 0 0,0-1-1 0 0,0 1 1 0 0,0-1 0 0 0,0 1-1 0 0,-1 0 1 0 0,1-1-1 0 0,-1 0 1 0 0,0 1-1 0 0,-1-1 1 0 0,1 0-1 0 0,-1 1 1 0 0,0-1 0 0 0,0 0-1 0 0,0 0 1 0 0,0 0-1 0 0,-1-1 1 0 0,0 1-1 0 0,1 0 1 0 0,-1-1-1 0 0,-1 0 1 0 0,1 0-1 0 0,0 0 1 0 0,-1 0 0 0 0,0 0-1 0 0,1-1 1 0 0,-1 1-1 0 0,-7 2 1 0 0,-4 2-47 0 0,10-4-115 0 0,-2 0 0 0 0,1-1 0 0 0,0 1 1 0 0,-1-1-1 0 0,1 0 0 0 0,-1-1 0 0 0,1 0 0 0 0,-1 0 0 0 0,0 0 0 0 0,-7-1 0 0 0,4 0-87 0 0,4 1-455 0 0,0-1-1 0 0,0 0 1 0 0,0 0 0 0 0,0-1 0 0 0,-11-2 0 0 0,16 2 238 0 0,-1 1 0 0 0,1-1 0 0 0,0 0-1 0 0,-1 1 1 0 0,1-1 0 0 0,0 0 0 0 0,-1 0 0 0 0,1 0 0 0 0,0 0 0 0 0,0 0 0 0 0,0 0 0 0 0,0 0 0 0 0,0 0 0 0 0,0 0 0 0 0,0-1 0 0 0,0 1 0 0 0,0 0 0 0 0,0-1 0 0 0,1 1 0 0 0,-1 0 0 0 0,0-1 0 0 0,1 1 0 0 0,0-1 0 0 0,-1 1 0 0 0,1-1 0 0 0,0 1 0 0 0,0-1 0 0 0,0 1 0 0 0,0-4 0 0 0,0-57-6363 0 0,0 34 3786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5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5448 0 0,'0'0'13119'0'0,"0"12"-6809"0"0,0 13-4329 0 0,0-20-1820 0 0,1 0 0 0 0,0 1 0 0 0,0-1 0 0 0,0 0 0 0 0,0 0 0 0 0,1 0 0 0 0,0 0 0 0 0,2 5 0 0 0,-1-5-132 0 0,-1 0 0 0 0,0 0 0 0 0,0 0 0 0 0,-1 0 0 0 0,0 1 0 0 0,0-1 0 0 0,0 0 0 0 0,0 7 0 0 0,8 82 42 0 0,-9-89-75 0 0,1-1 1 0 0,-1 0-1 0 0,1 0 0 0 0,0 0 1 0 0,0 0-1 0 0,0 0 0 0 0,1 0 0 0 0,2 6 1 0 0,-2-6-44 0 0,0-1 0 0 0,-1 1 0 0 0,1 0 1 0 0,-1 0-1 0 0,0 0 0 0 0,0 0 0 0 0,-1 0 0 0 0,1 6 0 0 0,-1 4-355 0 0,0-6-445 0 0,0-1 1 0 0,0 1 0 0 0,0 0-1 0 0,1-1 1 0 0,1 1-1 0 0,3 13 1 0 0,-2-12-1220 0 0,4 19-10841 0 0,-7-23 10748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5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361 267 3624 0 0,'0'-108'3693'0'0,"-1"101"-3174"0"0,0 0 0 0 0,0 1 0 0 0,-1-1 0 0 0,0 1-1 0 0,0-1 1 0 0,-1 1 0 0 0,0 0 0 0 0,0 0 0 0 0,0 0 0 0 0,-6-7 0 0 0,2 3 478 0 0,-1-1 1 0 0,0 2-1 0 0,-1-1 1 0 0,0 1 0 0 0,-12-10-1 0 0,17 17-805 0 0,0 0 0 0 0,-1 0 0 0 0,1 1 0 0 0,0-1 0 0 0,-1 1 0 0 0,1 0 0 0 0,-1 0 0 0 0,1 0 0 0 0,-1 1-1 0 0,1-1 1 0 0,-1 1 0 0 0,1 0 0 0 0,-1 0 0 0 0,0 1 0 0 0,-6 1 0 0 0,5-1-72 0 0,0 0 1 0 0,0 1-1 0 0,0 0 1 0 0,0 0-1 0 0,0 0 1 0 0,0 1-1 0 0,0-1 0 0 0,1 2 1 0 0,-1-1-1 0 0,1 0 1 0 0,-5 6-1 0 0,-21 30 252 0 0,19-32-298 0 0,11-6-64 0 0,0-1 0 0 0,0 1 0 0 0,0-1-1 0 0,0 1 1 0 0,0 0 0 0 0,0-1 0 0 0,0 1-1 0 0,0 0 1 0 0,0 0 0 0 0,0 0 0 0 0,0 0-1 0 0,0-1 1 0 0,1 1 0 0 0,-1 0 0 0 0,0 0-1 0 0,1 1 1 0 0,-1-1 0 0 0,1 0 0 0 0,-1 0-1 0 0,1 0 1 0 0,-1 0 0 0 0,1 0 0 0 0,0 1-1 0 0,0-1 1 0 0,-1 1 0 0 0,0 4 20 0 0,-1-1 1 0 0,0 0-1 0 0,0 0 0 0 0,0 0 1 0 0,-1 0-1 0 0,-5 8 0 0 0,4-7-13 0 0,0 0-1 0 0,0 1 1 0 0,1-1-1 0 0,0 1 0 0 0,-4 12 1 0 0,3 8-4 0 0,1 0 0 0 0,1 0 0 0 0,2 0 0 0 0,3 34 0 0 0,-2-56-12 0 0,0 1 0 0 0,1-1-1 0 0,-1 0 1 0 0,1 0 0 0 0,0 1 0 0 0,1-1-1 0 0,-1 0 1 0 0,1-1 0 0 0,0 1 0 0 0,0-1 0 0 0,6 7-1 0 0,12 22 20 0 0,-20-29-15 0 0,0 0 0 0 0,1-1 0 0 0,-1 1 0 0 0,1 0 0 0 0,0-1 0 0 0,0 1 0 0 0,1-1 0 0 0,-1 0-1 0 0,1 0 1 0 0,-1 0 0 0 0,1 0 0 0 0,0 0 0 0 0,5 4 0 0 0,8 7 6 0 0,-4 9 0 0 0,-7-17-18 0 0,0 0 0 0 0,0 0 0 0 0,1-1 0 0 0,0 1-1 0 0,10 6 1 0 0,8 7-5 0 0,5 14-24 0 0,-25-27 38 0 0,1 0 0 0 0,-1 0-1 0 0,1-1 1 0 0,0 0 0 0 0,0 0 0 0 0,1 0-1 0 0,-1-1 1 0 0,1 0 0 0 0,8 5 0 0 0,-12-8 0 0 0,0-1 0 0 0,0 1 0 0 0,0 0 0 0 0,-1 0 0 0 0,1 0 0 0 0,-1 1 0 0 0,1-1 0 0 0,-1 0 0 0 0,1 1 0 0 0,-1-1 0 0 0,0 1 0 0 0,1-1 0 0 0,-1 1 0 0 0,0-1 0 0 0,0 1 0 0 0,0 0 0 0 0,0 0 0 0 0,-1-1 0 0 0,1 1 0 0 0,0 0 0 0 0,-1 0 0 0 0,1 0 0 0 0,0 3 0 0 0,-1-4-1 0 0,0 0 1 0 0,0-1 0 0 0,0 1 0 0 0,1-1-1 0 0,-1 1 1 0 0,0-1 0 0 0,0 0 0 0 0,1 1-1 0 0,-1-1 1 0 0,0 1 0 0 0,1-1 0 0 0,-1 1-1 0 0,1-1 1 0 0,-1 0 0 0 0,0 1 0 0 0,1-1 0 0 0,-1 0-1 0 0,1 0 1 0 0,-1 1 0 0 0,1-1 0 0 0,-1 0-1 0 0,1 0 1 0 0,-1 0 0 0 0,1 1 0 0 0,-1-1-1 0 0,1 0 1 0 0,0 0 0 0 0,5 3 49 0 0,-1 0-1 0 0,0 1 1 0 0,0-1 0 0 0,0 1 0 0 0,0 0-1 0 0,-1 1 1 0 0,0-1 0 0 0,0 1 0 0 0,0 0-1 0 0,0 0 1 0 0,-1 0 0 0 0,0 0 0 0 0,0 1-1 0 0,3 7 1 0 0,-2 6 171 0 0,5 8 256 0 0,-8-25-429 0 0,0 1-1 0 0,-1-1 1 0 0,1 0-1 0 0,-1 1 0 0 0,1 0 1 0 0,-1-1-1 0 0,0 1 1 0 0,0-1-1 0 0,0 1 1 0 0,0-1-1 0 0,0 1 1 0 0,0 0-1 0 0,-1-1 1 0 0,0 1-1 0 0,1-1 1 0 0,-1 1-1 0 0,0-1 0 0 0,0 0 1 0 0,0 1-1 0 0,0-1 1 0 0,-1 0-1 0 0,1 0 1 0 0,-1 0-1 0 0,1 0 1 0 0,-1 0-1 0 0,0 0 1 0 0,0 0-1 0 0,-3 3 0 0 0,-1-1-30 0 0,0 1-1 0 0,0-1 0 0 0,0 0 0 0 0,-1-1 0 0 0,1 1 0 0 0,-1-1 0 0 0,0-1 0 0 0,0 1 0 0 0,0-1 1 0 0,0 0-1 0 0,-10 1 0 0 0,-38 11-316 0 0,48-11 24 0 0,0-1 0 0 0,-1 0 0 0 0,1 0 0 0 0,0 0 0 0 0,-1-1 0 0 0,-10 0 0 0 0,17-1 43 0 0,-1 0 0 0 0,1 0 0 0 0,0-1 0 0 0,0 1 0 0 0,-1 0 0 0 0,1-1 0 0 0,0 1 0 0 0,0-1 0 0 0,0 0 0 0 0,0 1 0 0 0,0-1 0 0 0,0 0 0 0 0,0 1 0 0 0,0-1 0 0 0,0 0 0 0 0,0 0 0 0 0,0 0 0 0 0,0 0 0 0 0,0 0 0 0 0,1 0 0 0 0,-1 0 0 0 0,0 0 0 0 0,1-1-1 0 0,-1 0 1 0 0,-2-4-748 0 0,1 1 0 0 0,1-1 0 0 0,-1 0 0 0 0,1 1 0 0 0,-2-13 0 0 0,2 10 266 0 0,1 0 0 0 0,0 0 0 0 0,0-1 0 0 0,0 1 0 0 0,1 0 0 0 0,0 0 0 0 0,1 0 0 0 0,0 0 0 0 0,3-9 0 0 0,18-37-647 0 0,5 22 308 0 0,-27 31 837 0 0,0-1 1 0 0,0 0 0 0 0,0 1-1 0 0,0-1 1 0 0,-1 0 0 0 0,1 0-1 0 0,-1 1 1 0 0,1-1 0 0 0,-1 0-1 0 0,0 0 1 0 0,0 0 0 0 0,0 0-1 0 0,0-2 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5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4224 0 0,'0'86'9955'0'0,"0"-39"-7579"0"0,0-43-2150 0 0,0 0-1 0 0,1 0 0 0 0,0 0 1 0 0,0 0-1 0 0,0 0 0 0 0,1 0 0 0 0,2 5 1 0 0,0 3 194 0 0,15 27 905 0 0,-3-8-618 0 0,-15-28-653 0 0,1 0 0 0 0,0 0 0 0 0,0 1 0 0 0,0-1 0 0 0,0 0 0 0 0,0-1 0 0 0,1 1-1 0 0,0 0 1 0 0,-1-1 0 0 0,5 4 0 0 0,-4-3 2 0 0,-2-2-26 0 0,1 1 0 0 0,-1-1 0 0 0,0 1 0 0 0,0 0 0 0 0,0 0 0 0 0,0 0-1 0 0,-1 0 1 0 0,1-1 0 0 0,0 1 0 0 0,-1 0 0 0 0,0 0 0 0 0,1 4 0 0 0,2 6 79 0 0,0-7-45 0 0,1-1 0 0 0,-1 0-1 0 0,1 0 1 0 0,0 0 0 0 0,0 0 0 0 0,0 0 0 0 0,0-1 0 0 0,0 0 0 0 0,1 0 0 0 0,5 3 0 0 0,8 5 106 0 0,-12-8-120 0 0,-1-1-1 0 0,2 1 1 0 0,-1-1 0 0 0,0-1-1 0 0,0 1 1 0 0,1-1 0 0 0,-1 0-1 0 0,0-1 1 0 0,1 1 0 0 0,-1-1 0 0 0,1-1-1 0 0,-1 1 1 0 0,1-1 0 0 0,8-2-1 0 0,-8-1-11 0 0,-1 0 0 0 0,0 0-1 0 0,0-1 1 0 0,0 1-1 0 0,-1-1 1 0 0,0-1 0 0 0,0 1-1 0 0,0-1 1 0 0,0 1-1 0 0,-1-2 1 0 0,0 1 0 0 0,-1 0-1 0 0,4-8 1 0 0,8-31 214 0 0,-13 39-210 0 0,1-1-1 0 0,-1 0 0 0 0,0 0 1 0 0,-1 0-1 0 0,1 0 1 0 0,-1 0-1 0 0,0-12 1 0 0,-1-53 289 0 0,-8 33-120 0 0,5 30-169 0 0,-21-49 533 0 0,23 56-528 0 0,0-1 0 0 0,0 0 0 0 0,0 1 0 0 0,-1-1 0 0 0,1 0 0 0 0,-1 1 0 0 0,0 0 0 0 0,0-1 0 0 0,-4-3 0 0 0,-8-16 451 0 0,13 21-460 0 0,0-1 0 0 0,1 1 0 0 0,-1 0 0 0 0,0 0 0 0 0,0 0 1 0 0,0 0-1 0 0,0 0 0 0 0,0 0 0 0 0,0 0 0 0 0,0 0 0 0 0,0 0 1 0 0,0 0-1 0 0,0 0 0 0 0,0 0 0 0 0,-1 1 0 0 0,1-1 0 0 0,0 1 1 0 0,-1-1-1 0 0,1 1 0 0 0,0-1 0 0 0,-1 1 0 0 0,1 0 0 0 0,0 0 1 0 0,-1-1-1 0 0,1 1 0 0 0,-3 0 0 0 0,2 0 135 0 0,-6 4 97 0 0,18 9-250 0 0,-1-1 1 0 0,0 2 0 0 0,0-1-1 0 0,-2 1 1 0 0,7 16 0 0 0,13 17 17 0 0,-15-20-113 0 0,-10-24 23 0 0,0 1 0 0 0,0-1 0 0 0,-1 1 0 0 0,1-1-1 0 0,-1 1 1 0 0,0 0 0 0 0,0 0 0 0 0,-1 0 0 0 0,1 0-1 0 0,0 6 1 0 0,9 0-2978 0 0,3 5-3630 0 0,-7-5 2362 0 0,-4 1-4838 0 0,-2-19 5973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5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42 5216 0 0,'0'0'1613'0'0,"0"11"4800"0"0,-2 15-2626 0 0,-1-17-3102 0 0,1 1-1 0 0,0 0 1 0 0,0 0 0 0 0,1 0 0 0 0,0 0-1 0 0,1 0 1 0 0,1 16 0 0 0,-1-15-379 0 0,0-1 1 0 0,0 1-1 0 0,-1 0 0 0 0,0 0 1 0 0,0 0-1 0 0,-4 11 0 0 0,2-12-198 0 0,0 0 0 0 0,1 0-1 0 0,0 1 1 0 0,1-1 0 0 0,0 12-1 0 0,-6 34 259 0 0,6-50-372 0 0,0 0-1 0 0,0 0 1 0 0,1 0-1 0 0,0 0 1 0 0,1 10 0 0 0,-1 3-22 0 0,1-20 21 0 0,0 1 1 0 0,-1 0-1 0 0,1-1 1 0 0,-1 1-1 0 0,1 0 1 0 0,-1-1-1 0 0,1 1 1 0 0,-1-1-1 0 0,1 1 1 0 0,-1-1-1 0 0,1 0 0 0 0,-1 1 1 0 0,0-1-1 0 0,1 1 1 0 0,-1-1-1 0 0,0 0 1 0 0,1 1-1 0 0,-1-1 1 0 0,0 0-1 0 0,0 1 1 0 0,0-1-1 0 0,0 0 1 0 0,0 1-1 0 0,0-2 1 0 0,1-2 3 0 0,-1-1-1 0 0,1 0 1 0 0,0 1 0 0 0,0-1 0 0 0,1 1 0 0 0,-1-1-1 0 0,1 1 1 0 0,4-8 0 0 0,12-37 20 0 0,-11 19 55 0 0,-1 9-53 0 0,-2 0-1 0 0,5-43 1 0 0,-7 45 28 0 0,1 0 1 0 0,1 1-1 0 0,0-1 1 0 0,11-24-1 0 0,11 17 264 0 0,-24 25-282 0 0,0 0 0 0 0,0 0 0 0 0,-1-1 0 0 0,1 1 0 0 0,0 0 0 0 0,-1-1 0 0 0,1 1 0 0 0,-1-1 0 0 0,0 0 0 0 0,0 1 0 0 0,1-1 1 0 0,-1 0-1 0 0,1-2 0 0 0,-2 3 391 0 0,2 1-363 0 0,0 1 0 0 0,0-1 1 0 0,0 1-1 0 0,0 0 0 0 0,-1 0 0 0 0,1 0 1 0 0,0 0-1 0 0,0 0 0 0 0,0 0 1 0 0,-1 1-1 0 0,1-1 0 0 0,-1 1 1 0 0,1-1-1 0 0,-1 1 0 0 0,0-1 1 0 0,1 1-1 0 0,-1 0 0 0 0,0 0 1 0 0,0-1-1 0 0,0 1 0 0 0,1 2 1 0 0,22 57 140 0 0,-12-28-44 0 0,-9-27-130 0 0,3 6 15 0 0,-1 1 0 0 0,0 0-1 0 0,-1 0 1 0 0,0 1 0 0 0,2 17 0 0 0,30 130 232 0 0,-14-112-149 0 0,-10-17 84 0 0,-12-55-190 0 0,1 5 17 0 0,0 0 0 0 0,-2 0-1 0 0,0 1 1 0 0,-1-1 0 0 0,-1 1 0 0 0,0-1 0 0 0,-2 1 0 0 0,-8-23 0 0 0,-2-21 88 0 0,12 46-83 0 0,0 0 0 0 0,-1 1-1 0 0,-7-20 1 0 0,-6-41 128 0 0,16 71-161 0 0,0 1-1 0 0,1-1 0 0 0,-1 1 1 0 0,1-1-1 0 0,-1 0 0 0 0,1 1 1 0 0,0-1-1 0 0,1 0 0 0 0,-1 1 1 0 0,1-1-1 0 0,-1 0 0 0 0,1 1 1 0 0,0-1-1 0 0,1 1 0 0 0,-1-1 0 0 0,2-2 1 0 0,2 4-9 0 0,1 0-1 0 0,-1 0 1 0 0,1 1 0 0 0,-1 0 0 0 0,1 0 0 0 0,7 0-1 0 0,31-9 53 0 0,23 8-67 0 0,-56 1 24 0 0,1 0 0 0 0,-1 0-1 0 0,1 1 1 0 0,-1 1 0 0 0,0 0 0 0 0,1 1-1 0 0,-1 0 1 0 0,0 1 0 0 0,0 0-1 0 0,0 0 1 0 0,12 7 0 0 0,11 1-24 0 0,-26-10 25 0 0,0 1 1 0 0,-1 1-1 0 0,1-1 0 0 0,-1 1 0 0 0,1 1 0 0 0,-1-1 1 0 0,0 1-1 0 0,8 7 0 0 0,-13-9-2 0 0,1 0 0 0 0,-1-1-1 0 0,0 1 1 0 0,1 0 0 0 0,-1-1 0 0 0,1 0-1 0 0,-1 1 1 0 0,1-1 0 0 0,5 2 0 0 0,-6-3-6 0 0,1 1 1 0 0,-1-1 0 0 0,0 1-1 0 0,0 0 1 0 0,1 0 0 0 0,-1 1-1 0 0,0-1 1 0 0,0 0 0 0 0,0 0-1 0 0,0 1 1 0 0,0 0 0 0 0,-1-1-1 0 0,1 1 1 0 0,0 0-1 0 0,-1 0 1 0 0,1 0 0 0 0,1 2-1 0 0,-2 0-2 0 0,1-2-1 0 0,0 1 0 0 0,0 0 1 0 0,0 0-1 0 0,1 0 0 0 0,-1-1 1 0 0,1 0-1 0 0,-1 1 1 0 0,1-1-1 0 0,0 0 0 0 0,0 0 1 0 0,0 0-1 0 0,0-1 0 0 0,0 1 1 0 0,3 1-1 0 0,1 0 2 0 0,-5-1-15 0 0,1-1 0 0 0,0 1 1 0 0,-1 0-1 0 0,0 1 0 0 0,1-1 0 0 0,-1 0 0 0 0,0 1 0 0 0,0-1 0 0 0,0 1 1 0 0,2 4-1 0 0,-3-4-6 0 0,0-1 0 0 0,1 0 0 0 0,-1 0 0 0 0,0 0 0 0 0,1 0 0 0 0,0 0 0 0 0,-1-1 0 0 0,1 1 0 0 0,0 0 0 0 0,0-1 0 0 0,0 1 0 0 0,4 1 0 0 0,-1 2 346 0 0,-3 1-3288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5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6288 0 0,'-3'5'9473'0'0,"-10"15"-4411"0"0,11-18-4696 0 0,0 2 0 0 0,0-1 0 0 0,1 0-1 0 0,-1 0 1 0 0,1 0 0 0 0,0 1 0 0 0,0-1 0 0 0,0 1-1 0 0,1-1 1 0 0,-1 1 0 0 0,1-1 0 0 0,0 6-1 0 0,-8 28 1026 0 0,2-20-1427 0 0,0 0 0 0 0,1 0 0 0 0,1 1 0 0 0,1 0 0 0 0,1 0 0 0 0,0 0 0 0 0,1 0 0 0 0,1 0 0 0 0,1 0 0 0 0,0-1 0 0 0,7 34 0 0 0,2-26-1937 0 0,-8-22 1571 0 0,0 0 0 0 0,-1 0 0 0 0,0 0-1 0 0,0 0 1 0 0,0 1 0 0 0,0-1 0 0 0,0 0 0 0 0,0 0-1 0 0,-1 5 1 0 0,1-2-1113 0 0,1-1 0 0 0,0 1 0 0 0,0-1 0 0 0,0 0 0 0 0,0 1 0 0 0,1-1 0 0 0,0 0 0 0 0,0-1 0 0 0,4 6 0 0 0,2-3-2445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5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78 175 1480 0 0,'0'0'832'0'0,"-9"-8"1143"0"0,9 6-1825 0 0,-1 2-121 0 0,0 0-1 0 0,0 0 1 0 0,0 0-1 0 0,0 0 1 0 0,0 0-1 0 0,0 0 1 0 0,0 0-1 0 0,0-1 1 0 0,0 1-1 0 0,0 0 1 0 0,1-1-1 0 0,-1 1 1 0 0,0-1-1 0 0,0 1 1 0 0,0-1-1 0 0,0 1 1 0 0,1-1 0 0 0,-1 1-1 0 0,0-1 1 0 0,0 0-1 0 0,1 0 1 0 0,-1 1-1 0 0,0-1 1 0 0,1 0-1 0 0,-1 0 1 0 0,1 0-1 0 0,-1 1 1 0 0,1-1-1 0 0,0 0 1 0 0,-1-2-1 0 0,-5-4 122 0 0,3-3 278 0 0,3 10-412 0 0,0-1-1 0 0,0 1 1 0 0,0-1 0 0 0,0 1-1 0 0,0-1 1 0 0,0 1 0 0 0,0-1-1 0 0,0 1 1 0 0,0-1-1 0 0,-1 1 1 0 0,1-1 0 0 0,0 1-1 0 0,0-1 1 0 0,0 1-1 0 0,-1-1 1 0 0,1 1 0 0 0,0-1-1 0 0,0 1 1 0 0,-1-1-1 0 0,1 1 1 0 0,0 0 0 0 0,-1-1-1 0 0,1 1 1 0 0,-1-1 0 0 0,0 1-1 0 0,-11-26 2902 0 0,10 21-2146 0 0,-1 0-1 0 0,1-1 0 0 0,0 1 1 0 0,0-1-1 0 0,0 1 0 0 0,1-1 0 0 0,0 1 1 0 0,0-1-1 0 0,0 0 0 0 0,1 0 1 0 0,0 1-1 0 0,1-12 0 0 0,-1 8 3919 0 0,1 52-3376 0 0,15-3-918 0 0,-11-26-296 0 0,0-1-1 0 0,1 1 1 0 0,14 23-1 0 0,-16-31-55 0 0,1 1 0 0 0,-1 1 0 0 0,0-1 0 0 0,5 16 0 0 0,9 15 108 0 0,-15-34-126 0 0,1 1 1 0 0,-1 0 0 0 0,0 0 0 0 0,-1 0 0 0 0,1 0 0 0 0,2 10 0 0 0,5 12 49 0 0,-7-19-36 0 0,1 3 10 0 0,0 0 1 0 0,0-1 0 0 0,1 1 0 0 0,1-1 0 0 0,7 10 0 0 0,-11-18-33 0 0,-1 0 0 0 0,1 1 0 0 0,-1-1 0 0 0,0 0 0 0 0,0 0 0 0 0,0 1 0 0 0,0-1 0 0 0,0 1 0 0 0,0-1 0 0 0,-1 1 0 0 0,1 4 0 0 0,-1-4-3 0 0,1-1-1 0 0,-1 1 1 0 0,1-1-1 0 0,0 1 1 0 0,-1-1-1 0 0,1 0 0 0 0,0 1 1 0 0,0-1-1 0 0,1 0 1 0 0,-1 0-1 0 0,0 1 0 0 0,4 2 1 0 0,-4-3-3 0 0,0 1 0 0 0,0-1 0 0 0,0 0 1 0 0,-1 0-1 0 0,1 0 0 0 0,0 0 0 0 0,-1 1 0 0 0,0-1 0 0 0,1 0 1 0 0,-1 5-1 0 0,0-6-1 0 0,-1 0 0 0 0,1 1 0 0 0,0-1 0 0 0,0 0 0 0 0,0 0 0 0 0,0 1 0 0 0,0-1 0 0 0,0 0 0 0 0,0 0 0 0 0,0 1 0 0 0,1-1 0 0 0,-1 0 0 0 0,0 0 0 0 0,1 0 0 0 0,-1 0 1 0 0,1 1-1 0 0,-1-1 0 0 0,1 0 0 0 0,0 0 0 0 0,-1 0 0 0 0,1 0 0 0 0,0 0 0 0 0,0 0 0 0 0,0 0 0 0 0,0-1 0 0 0,0 1 0 0 0,0 0 0 0 0,0 0 0 0 0,0-1 0 0 0,0 1 0 0 0,0-1 0 0 0,0 1 0 0 0,0-1 0 0 0,2 1 0 0 0,-3-3 3 0 0,0-1 0 0 0,0 1 0 0 0,0-1-1 0 0,-1 1 1 0 0,1 0 0 0 0,0-1 0 0 0,-1 1-1 0 0,0 0 1 0 0,1-1 0 0 0,-3-3-1 0 0,1 0-22 0 0,-34-239-148 0 0,27 150 129 0 0,8 86 33 0 0,0 0 0 0 0,0-1-1 0 0,1 1 1 0 0,1-12 0 0 0,0-6 12 0 0,-1 26-16 0 0,0 0 0 0 0,0 0 0 0 0,0 0 0 0 0,0 0 0 0 0,0 0 0 0 0,0 1 0 0 0,0-1 0 0 0,0 0 0 0 0,0 0 0 0 0,0 0 0 0 0,1 0 0 0 0,-1 0 0 0 0,0 1 0 0 0,1-1 0 0 0,-1 0 1 0 0,0 0-1 0 0,1 1 0 0 0,-1-1 0 0 0,1 0 0 0 0,0 0 0 0 0,-1 1 0 0 0,1-1 0 0 0,-1 1 0 0 0,1-1 0 0 0,0 0 0 0 0,0 1 0 0 0,-1-1 0 0 0,1 1 0 0 0,0 0 0 0 0,0-1 0 0 0,-1 1 0 0 0,1 0 0 0 0,0-1 0 0 0,0 1 0 0 0,0 0 0 0 0,0 0 0 0 0,0 0 1 0 0,-1 0-1 0 0,1 0 0 0 0,0 0 0 0 0,0 0 0 0 0,0 0 0 0 0,1 0 0 0 0,1 1 5 0 0,-1-1 1 0 0,1 1-1 0 0,-1 0 0 0 0,1 0 1 0 0,-1 0-1 0 0,0 0 0 0 0,0 1 1 0 0,1-1-1 0 0,-1 1 1 0 0,0-1-1 0 0,0 1 0 0 0,0 0 1 0 0,0 0-1 0 0,0 0 0 0 0,-1 0 1 0 0,3 3-1 0 0,18 20 28 0 0,-19-23-31 0 0,0 1-1 0 0,0-1 1 0 0,-1 1 0 0 0,1 0 0 0 0,-1 0 0 0 0,0 0-1 0 0,0 0 1 0 0,0 0 0 0 0,3 7 0 0 0,13 17-7 0 0,-15-25 11 0 0,-1 0 1 0 0,-1 0 0 0 0,1 0-1 0 0,0 1 1 0 0,0-1 0 0 0,-1 1-1 0 0,0-1 1 0 0,1 1 0 0 0,-1 0-1 0 0,1 4 1 0 0,-2-5-4 0 0,1-1-1 0 0,-1 1 1 0 0,1 0 0 0 0,0 0 0 0 0,0 0-1 0 0,-1 0 1 0 0,1-1 0 0 0,0 1 0 0 0,1 0-1 0 0,-1-1 1 0 0,0 1 0 0 0,0-1 0 0 0,1 1-1 0 0,-1-1 1 0 0,1 1 0 0 0,-1-1 0 0 0,1 0-1 0 0,1 1 1 0 0,0 0-6 0 0,-1 0 1 0 0,0 0-1 0 0,1-1 1 0 0,-1 1-1 0 0,0 0 1 0 0,0 1-1 0 0,0-1 1 0 0,-1 0-1 0 0,1 1 0 0 0,2 4 1 0 0,13 21-32 0 0,-12-20 40 0 0,0 1-1 0 0,0-1 0 0 0,-1 1 0 0 0,4 10 0 0 0,-4-9 9 0 0,1 0 0 0 0,0 0-1 0 0,0 0 1 0 0,12 15 0 0 0,-8-12-6 0 0,-4-1 11 0 0,3-4 42 0 0,-8-7-57 0 0,0-1 1 0 0,0 0-1 0 0,0 0 1 0 0,0 1-1 0 0,1-1 0 0 0,-1 0 1 0 0,0 0-1 0 0,0 1 0 0 0,0-1 1 0 0,0 0-1 0 0,0 0 0 0 0,0 1 1 0 0,0-1-1 0 0,0 0 0 0 0,0 0 1 0 0,0 1-1 0 0,0-1 0 0 0,0 0 1 0 0,0 1-1 0 0,0-1 0 0 0,0 0 1 0 0,0 0-1 0 0,0 1 0 0 0,0-1 1 0 0,0 0-1 0 0,0 1 1 0 0,0-1-1 0 0,0 0 0 0 0,0 0 1 0 0,-1 1-1 0 0,1-1 0 0 0,0 0 1 0 0,0 0-1 0 0,0 0 0 0 0,-1 1 1 0 0,1-1-1 0 0,0 0 0 0 0,0 0 1 0 0,0 0-1 0 0,-1 1 0 0 0,1-1 1 0 0,0 0-1 0 0,0 0 0 0 0,-1 0 1 0 0,1 0-1 0 0,0 0 0 0 0,0 0 1 0 0,-1 0-1 0 0,1 0 1 0 0,0 0-1 0 0,-1 1 0 0 0,1-1 1 0 0,0 0-1 0 0,0 0 0 0 0,-1 0 1 0 0,1-1-1 0 0,0 1 0 0 0,-1 0 1 0 0,1 0-1 0 0,0 0 0 0 0,0 0 1 0 0,-1 0-1 0 0,1 0 0 0 0,0 0 1 0 0,0 0-1 0 0,-1-1 0 0 0,1 1 1 0 0,0 0-1 0 0,-38-45 4 0 0,32 38 2 0 0,2-1 1 0 0,-1 1-1 0 0,1-1 0 0 0,0 0 0 0 0,1 0 0 0 0,0 0 1 0 0,-2-10-1 0 0,-17-37 4 0 0,17 48-9 0 0,1-1 1 0 0,1 1-1 0 0,0-1 0 0 0,0 0 0 0 0,0 1 0 0 0,1-1 1 0 0,0 0-1 0 0,0-1 0 0 0,1 1 0 0 0,0 0 1 0 0,1-11-1 0 0,-4-10-4 0 0,3 26 7 0 0,0 0-1 0 0,0-1 0 0 0,1 1 1 0 0,0 0-1 0 0,-1 0 1 0 0,1-1-1 0 0,0 1 1 0 0,1 0-1 0 0,-1-1 0 0 0,0 1 1 0 0,1 0-1 0 0,0 0 1 0 0,2-7-1 0 0,-2 7 0 0 0,0 2-4 0 0,-1-1-1 0 0,1 0 0 0 0,0 0 0 0 0,0 0 0 0 0,-1 0 0 0 0,1 0 1 0 0,0 0-1 0 0,1 1 0 0 0,-1-1 0 0 0,0 0 0 0 0,0 1 1 0 0,1-1-1 0 0,-1 1 0 0 0,1 0 0 0 0,-1-1 0 0 0,1 1 0 0 0,0 0 1 0 0,-1 0-1 0 0,1 0 0 0 0,0 0 0 0 0,0 0 0 0 0,0 0 1 0 0,0 1-1 0 0,0-1 0 0 0,3 0 0 0 0,77-31 387 0 0,-65 29-338 0 0,0 1 0 0 0,0 0 0 0 0,0 1 0 0 0,-1 1 0 0 0,1 1 0 0 0,0 0 0 0 0,31 7 0 0 0,-26 9 89 0 0,3-7-146 0 0,0 1 0 0 0,-1 0-1 0 0,42 27 1 0 0,-65-37 7 0 0,0 0-1 0 0,0 0 1 0 0,0 0 0 0 0,0 0-1 0 0,0 0 1 0 0,0 0-1 0 0,-1 0 1 0 0,1 0 0 0 0,0 0-1 0 0,-1 1 1 0 0,1-1 0 0 0,0 0-1 0 0,-1 0 1 0 0,0 1-1 0 0,1 1 1 0 0,0-2 2 0 0,-1 1 0 0 0,0-1 0 0 0,1 0 0 0 0,-1 1 0 0 0,1-1 0 0 0,0 0 0 0 0,0 1 0 0 0,-1-1 0 0 0,1 0 0 0 0,0 0 0 0 0,0 1 0 0 0,0-1 0 0 0,2 2 0 0 0,10 5 30 0 0,-9-5-26 0 0,1 0 0 0 0,-1 0 0 0 0,0 0 0 0 0,0 0 0 0 0,-1 1 0 0 0,1-1 0 0 0,-1 1 0 0 0,0 0 0 0 0,5 7 0 0 0,11 16 13 0 0,-16-25-19 0 0,-1 1 1 0 0,1 0-1 0 0,-1 0 0 0 0,0 0 1 0 0,0 0-1 0 0,0 0 0 0 0,0 0 1 0 0,-1 1-1 0 0,1-1 0 0 0,-1 0 0 0 0,0 1 1 0 0,0-1-1 0 0,0 1 0 0 0,0 0 1 0 0,-1 3-1 0 0,0 122-2186 0 0,0-128 1529 0 0,-9 30-23379 0 0,9-21 21404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57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405 136 4256 0 0,'-1'-25'4308'0'0,"0"23"-3863"0"0,-1 0 1 0 0,1 0-1 0 0,-1 0 0 0 0,1 0 1 0 0,-1 0-1 0 0,0 0 1 0 0,0 0-1 0 0,0 1 0 0 0,0-1 1 0 0,0 1-1 0 0,-1 0 1 0 0,1-1-1 0 0,0 1 0 0 0,-1 0 1 0 0,-2-1-1 0 0,-23-14 2983 0 0,25 14-3176 0 0,0-1 0 0 0,0 1 0 0 0,0 0 0 0 0,0 1 0 0 0,-1-1 0 0 0,1 1 0 0 0,-1-1 0 0 0,1 1 0 0 0,-1 0 0 0 0,1 0 0 0 0,-1 1 0 0 0,-5-1 0 0 0,-53 0 2777 0 0,36 1-2402 0 0,22 1-544 0 0,0 0 0 0 0,0 0 0 0 0,0 1-1 0 0,0-1 1 0 0,0 1 0 0 0,1 0 0 0 0,-1 0 0 0 0,1 0 0 0 0,-1 1 0 0 0,1-1 0 0 0,0 1-1 0 0,-1-1 1 0 0,1 1 0 0 0,-4 6 0 0 0,0-2-3 0 0,1 1-1 0 0,0 0 0 0 0,0 0 1 0 0,1 0-1 0 0,-7 14 1 0 0,12-21-72 0 0,-1 1 1 0 0,0-1-1 0 0,1 0 1 0 0,-1 0-1 0 0,0 1 1 0 0,0-1-1 0 0,0 0 1 0 0,0 0-1 0 0,0 0 1 0 0,0 0-1 0 0,0 0 1 0 0,0 0-1 0 0,0 0 1 0 0,0-1 0 0 0,-1 1-1 0 0,1 0 1 0 0,0-1-1 0 0,-2 2 1 0 0,-10 6 35 0 0,-18 54 129 0 0,11-20-46 0 0,16-33-119 0 0,1-1-1 0 0,0 1 1 0 0,0 0-1 0 0,1 0 1 0 0,0 0-1 0 0,1 0 1 0 0,0 0-1 0 0,0 1 0 0 0,1-1 1 0 0,1 16-1 0 0,-1-5-3 0 0,0-17-3 0 0,0-1 1 0 0,0 1 0 0 0,0 0-1 0 0,1-1 1 0 0,-1 1-1 0 0,1-1 1 0 0,-1 1 0 0 0,1 0-1 0 0,0-1 1 0 0,0 1 0 0 0,0-1-1 0 0,0 0 1 0 0,0 1-1 0 0,1-1 1 0 0,-1 0 0 0 0,1 0-1 0 0,0 1 1 0 0,-1-1-1 0 0,1-1 1 0 0,0 1 0 0 0,0 0-1 0 0,0 0 1 0 0,0-1 0 0 0,1 1-1 0 0,-1-1 1 0 0,0 0-1 0 0,1 1 1 0 0,-1-1 0 0 0,3 1-1 0 0,6 0 8 0 0,0 1-1 0 0,-1-2 0 0 0,1 1 1 0 0,0-1-1 0 0,18-1 0 0 0,-27 0-8 0 0,-1-1 4 0 0,1 1-1 0 0,0 0 0 0 0,-1-1 0 0 0,1 1 0 0 0,-1-1 0 0 0,1 1 0 0 0,-1-1 0 0 0,1 0 0 0 0,-1 0 0 0 0,1 1 0 0 0,-1-1 0 0 0,0 0 0 0 0,0 0 0 0 0,1-1 0 0 0,-1 1 0 0 0,0 0 0 0 0,0 0 0 0 0,1-3 0 0 0,7-5 6 0 0,-6 7-12 0 0,0 0 0 0 0,0 0 1 0 0,0 0-1 0 0,-1 0 0 0 0,1-1 0 0 0,-1 1 0 0 0,1-1 0 0 0,-1 0 0 0 0,0 0 0 0 0,0 0 1 0 0,0 0-1 0 0,1-4 0 0 0,14-12 3 0 0,-16 14-2 0 0,-1 4 4 0 0,0-1 0 0 0,0 1 0 0 0,1-1 0 0 0,-1 1 0 0 0,1 0-1 0 0,-1-1 1 0 0,1 1 0 0 0,-1 0 0 0 0,1-1 0 0 0,0 1 0 0 0,0 0 0 0 0,-1 0 0 0 0,1-1 0 0 0,0 1-1 0 0,0 0 1 0 0,0 0 0 0 0,0 0 0 0 0,1 0 0 0 0,-1 0 0 0 0,0 1 0 0 0,3-3 0 0 0,-3 2-1 0 0,0 0 0 0 0,0-1-1 0 0,0 1 1 0 0,0-1 0 0 0,0 1 0 0 0,0-1 0 0 0,0 0 0 0 0,-1 1 0 0 0,1-1-1 0 0,-1 0 1 0 0,1 0 0 0 0,-1 1 0 0 0,1-4 0 0 0,0-3-1 0 0,13-16 30 0 0,-12 21-24 0 0,-1 1 1 0 0,1-1-1 0 0,-1 0 0 0 0,1 0 1 0 0,-1 0-1 0 0,0 0 1 0 0,0 0-1 0 0,0 0 1 0 0,-1 0-1 0 0,1 0 1 0 0,-1 0-1 0 0,0-1 1 0 0,0 1-1 0 0,0-3 0 0 0,0-77 141 0 0,0 81-19 0 0,2 34 160 0 0,20 46-134 0 0,-11-37-97 0 0,2-13-94 0 0,-11-27 32 0 0,-1 1 0 0 0,0 0 0 0 0,0 0 0 0 0,0-1 0 0 0,0 1 0 0 0,-1 0 0 0 0,1 0 0 0 0,0 0 1 0 0,-1 0-1 0 0,1 0 0 0 0,-1 0 0 0 0,0 0 0 0 0,0 0 0 0 0,0 4 0 0 0,0-5-25 0 0,0 1 0 0 0,0-1 0 0 0,0 0-1 0 0,0 1 1 0 0,0-1 0 0 0,1 0 0 0 0,-1 0 0 0 0,0 1 0 0 0,1-1-1 0 0,-1 0 1 0 0,0 0 0 0 0,1 1 0 0 0,0-1 0 0 0,-1 0-1 0 0,1 0 1 0 0,0 0 0 0 0,-1 0 0 0 0,2 1 0 0 0,8 1-6402 0 0,-4-27 515 0 0,-4 19 4754 0 0,2-52-4795 0 0,11 36 4008 0 0,-12 18 1748 0 0,0-1 0 0 0,0-1 0 0 0,-1 1 0 0 0,1 0 0 0 0,-1-1 0 0 0,3-8 0 0 0,6-15-132 0 0,-1 13 257 0 0,-8 13 69 0 0,0 0-1 0 0,0-1 1 0 0,0 1 0 0 0,-1-1-1 0 0,1 1 1 0 0,-1-1 0 0 0,0 0-1 0 0,0 1 1 0 0,0-1 0 0 0,0 0-1 0 0,1-4 1 0 0,15-49-50 0 0,-14 47 100 0 0,0 1 1 0 0,0-1-1 0 0,-1 0 0 0 0,0 0 0 0 0,0 0 0 0 0,-1 0 0 0 0,0-11 0 0 0,-5-8 1850 0 0,-1 2 4308 0 0,4 26-5878 0 0,0 0 1 0 0,0-1 0 0 0,0 1 0 0 0,0 0 0 0 0,0 0-1 0 0,0 0 1 0 0,0 0 0 0 0,0 0 0 0 0,-1 0 0 0 0,1 0 0 0 0,0 0-1 0 0,0 0 1 0 0,0 0 0 0 0,0 0 0 0 0,0 1 0 0 0,0-1-1 0 0,0 1 1 0 0,0-1 0 0 0,0 1 0 0 0,0-1 0 0 0,0 1 0 0 0,0-1-1 0 0,0 1 1 0 0,-1 0 0 0 0,-11 42 2353 0 0,13-38-2563 0 0,-1 6 119 0 0,1 0-1 0 0,1 0 1 0 0,-1 0 0 0 0,2 0-1 0 0,0 0 1 0 0,0 0 0 0 0,5 13 0 0 0,4 6 127 0 0,-11-27-338 0 0,1-1 1 0 0,-1 1-1 0 0,1-1 0 0 0,0 1 1 0 0,0-1-1 0 0,0 0 0 0 0,0 1 1 0 0,1-1-1 0 0,-1 0 1 0 0,1 0-1 0 0,-1 0 0 0 0,1 0 1 0 0,2 2-1 0 0,-1 1 22 0 0,1 1-1 0 0,-1-1 1 0 0,0 1-1 0 0,0 0 1 0 0,-1-1-1 0 0,3 10 1 0 0,14 28 158 0 0,85 102 473 0 0,-102-143-657 0 0,-1 1-1 0 0,1-1 0 0 0,0 1 1 0 0,-1 0-1 0 0,0-1 0 0 0,0 1 0 0 0,0 0 1 0 0,0 0-1 0 0,1 3 0 0 0,6 16 53 0 0,5-9-15 0 0,-11-11-43 0 0,0-1 0 0 0,0 1 0 0 0,0 0 0 0 0,0 0 0 0 0,0 0 1 0 0,-1 0-1 0 0,1 0 0 0 0,-1 0 0 0 0,1 1 0 0 0,-1-1 0 0 0,0 0 1 0 0,0 1-1 0 0,1 2 0 0 0,0-1 4 0 0,1 1 0 0 0,-1-1 1 0 0,1 1-1 0 0,0-1 0 0 0,0 0 1 0 0,6 6-1 0 0,-7-8-5 0 0,1 1-1 0 0,-1-1 1 0 0,0 1-1 0 0,0 0 1 0 0,0 0-1 0 0,0-1 1 0 0,0 1 0 0 0,-1 1-1 0 0,1-1 1 0 0,-1 0-1 0 0,0 0 1 0 0,0 0 0 0 0,1 6-1 0 0,7 24 107 0 0,1-5 3 0 0,9 20 123 0 0,-15-41-207 0 0,-1 0 1 0 0,0-1 0 0 0,0 1-1 0 0,0 1 1 0 0,-1-1 0 0 0,0 0-1 0 0,-1 0 1 0 0,0 1 0 0 0,1 8-1 0 0,-2-15-24 0 0,-5 49 174 0 0,4-46-184 0 0,0-1 0 0 0,-1 0-1 0 0,0 0 1 0 0,0 0 0 0 0,0-1 0 0 0,0 1-1 0 0,0 0 1 0 0,0-1 0 0 0,-1 1 0 0 0,1-1-1 0 0,-1 0 1 0 0,-4 3 0 0 0,-1-2-54 0 0,-1 0 1 0 0,0 0-1 0 0,1-1 1 0 0,-1 0-1 0 0,0-1 1 0 0,0 0-1 0 0,0 0 1 0 0,0-1 0 0 0,-14-1-1 0 0,14 1-36 0 0,6 0 3 0 0,-13 1-682 0 0,1-1 1 0 0,-1 0-1 0 0,1-1 1 0 0,-1-1-1 0 0,1 0 1 0 0,0-1 0 0 0,0 0-1 0 0,0-1 1 0 0,-24-11-1 0 0,18 4-3051 0 0,18 10 3403 0 0,1 1 1 0 0,-1-1-1 0 0,1 0 0 0 0,-1 0 1 0 0,1-1-1 0 0,0 1 0 0 0,0 0 1 0 0,-1-1-1 0 0,1 1 1 0 0,0-1-1 0 0,0 0 0 0 0,1 0 1 0 0,-1 0-1 0 0,0 0 0 0 0,0 0 1 0 0,1 0-1 0 0,0 0 1 0 0,-1 0-1 0 0,1-1 0 0 0,0 1 1 0 0,0 0-1 0 0,0-1 0 0 0,0 1 1 0 0,1-1-1 0 0,-1 0 1 0 0,0 1-1 0 0,1-1 0 0 0,0 1 1 0 0,0-1-1 0 0,0 0 0 0 0,0-2 1 0 0,0-4-2717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9:5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5344 0 0,'0'0'10966'0'0,"21"27"-3925"0"0,18 23-4623 0 0,-38-49-2407 0 0,1 0 48 0 0,0 1 0 0 0,0 0 0 0 0,0 0 0 0 0,0 0 0 0 0,0 0 1 0 0,-1 0-1 0 0,1 0 0 0 0,-1 0 0 0 0,1 0 0 0 0,-1 1 0 0 0,0-1 0 0 0,0 1 0 0 0,0-1 0 0 0,0 1 0 0 0,0-1 0 0 0,-1 1 1 0 0,1 0-1 0 0,-1-1 0 0 0,1 4 0 0 0,-1-4-13 0 0,0 0-1 0 0,1 1 1 0 0,0-1 0 0 0,-1 0 0 0 0,1 0-1 0 0,0 0 1 0 0,0 0 0 0 0,0 0 0 0 0,1 0 0 0 0,-1 0-1 0 0,0 0 1 0 0,1 0 0 0 0,-1 0 0 0 0,4 2-1 0 0,8 11 243 0 0,50 76 630 0 0,-6 4-410 0 0,52 80 126 0 0,-104-169-616 0 0,0 1-1 0 0,0 0 1 0 0,-1 0-1 0 0,0 1 1 0 0,0-1-1 0 0,-1 1 1 0 0,5 14-1 0 0,-6-13 3 0 0,1-1 0 0 0,0 0 0 0 0,1 0 0 0 0,7 12-1 0 0,-7-14-16 0 0,-1 1 0 0 0,1 0 0 0 0,-1 0 0 0 0,0 0 0 0 0,2 13-1 0 0,-4-15 1 0 0,1 0 0 0 0,-1-1 0 0 0,1 1-1 0 0,0 0 1 0 0,0-1 0 0 0,0 1 0 0 0,1-1 0 0 0,3 5-1 0 0,-3-5 1 0 0,-1 0 0 0 0,1 0-1 0 0,-1 0 1 0 0,0 1 0 0 0,0-1 0 0 0,0 0-1 0 0,-1 1 1 0 0,0-1 0 0 0,1 7-1 0 0,14 41 35 0 0,-12-43-22 0 0,-1 1 0 0 0,0-1 0 0 0,0 1-1 0 0,-1 0 1 0 0,-1 0 0 0 0,2 15-1 0 0,-2 29-3 0 0,0-24-496 0 0,-1-1 0 0 0,-1 1 0 0 0,-8 44 0 0 0,5-50-646 0 0,3-15 279 0 0,0-1-1 0 0,-1 1 1 0 0,0 0 0 0 0,-1-1-1 0 0,-3 9 1 0 0,-32 54-9272 0 0,36-68 9691 0 0,0-1 0 0 0,1 1 0 0 0,-1-1 0 0 0,1 1 0 0 0,0 0-1 0 0,0 0 1 0 0,0 0 0 0 0,0 0 0 0 0,0 3 0 0 0,-6 11-1465 0 0,5-15 1559 0 0,1-1 0 0 0,-1 0 1 0 0,0 0-1 0 0,1 0 0 0 0,-1 0 0 0 0,0 0 0 0 0,0 0 0 0 0,0 0 0 0 0,1-1 1 0 0,-1 1-1 0 0,0-1 0 0 0,-4 1 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39 207 3544 0 0,'-28'0'5177'0'0,"27"-1"-4862"0"0,0 0-1 0 0,0 0 1 0 0,0 0 0 0 0,0 0 0 0 0,1 0-1 0 0,-1 0 1 0 0,0 0 0 0 0,1 0-1 0 0,-1-1 1 0 0,1 1 0 0 0,-1 0 0 0 0,1 0-1 0 0,-1 0 1 0 0,1-1 0 0 0,0 1-1 0 0,0 0 1 0 0,0-1 0 0 0,0 1 0 0 0,0 0-1 0 0,0-1 1 0 0,0 1 0 0 0,0 0-1 0 0,0 0 1 0 0,1-1 0 0 0,-1 1 0 0 0,1-2-1 0 0,-1-6 86 0 0,22-8 729 0 0,-18 15-867 0 0,146-94 1334 0 0,-126 74-1371 0 0,9 2 171 0 0,-28 19-335 0 0,1-1 1 0 0,-1 1-1 0 0,0 0 0 0 0,1 0 1 0 0,-1 1-1 0 0,1 0 0 0 0,-1 0 1 0 0,10 1-1 0 0,2-1 158 0 0,-16 0-195 0 0,1 1 0 0 0,-1-1 0 0 0,1 0-1 0 0,0 1 1 0 0,-1-1 0 0 0,1 1 0 0 0,-1 0 0 0 0,1-1 0 0 0,-1 1 0 0 0,1 0 0 0 0,-1 0 0 0 0,0 0 0 0 0,1 0 0 0 0,-1 0 0 0 0,0 0 0 0 0,0 1 0 0 0,0-1 0 0 0,0 0 0 0 0,0 1 0 0 0,0-1 0 0 0,0 0 0 0 0,0 1-1 0 0,0-1 1 0 0,-1 1 0 0 0,1-1 0 0 0,0 1 0 0 0,-1 0 0 0 0,0-1 0 0 0,1 1 0 0 0,-1 0 0 0 0,0 2 0 0 0,3 60 300 0 0,-3-52-277 0 0,-1-7-21 0 0,1 0 1 0 0,-1-1 0 0 0,0 1-1 0 0,0 0 1 0 0,-1-1-1 0 0,1 0 1 0 0,-5 8-1 0 0,2-3 7 0 0,-1 0-1 0 0,0 0 1 0 0,-1-1-1 0 0,-13 15 1 0 0,2 4 46 0 0,16-25-74 0 0,1 0-1 0 0,-1 0 1 0 0,0 0-1 0 0,0 0 1 0 0,0 0-1 0 0,0-1 1 0 0,0 1-1 0 0,-1 0 1 0 0,1-1 0 0 0,-1 1-1 0 0,1-1 1 0 0,-1 1-1 0 0,1-1 1 0 0,-1 0-1 0 0,1 1 1 0 0,-1-1-1 0 0,-3 1 1 0 0,3-1-1 0 0,0 0 0 0 0,0 1 0 0 0,1-1 1 0 0,-1 0-1 0 0,0 1 0 0 0,1-1 0 0 0,-1 1 0 0 0,0-1 0 0 0,1 1 0 0 0,0 0 1 0 0,-1 0-1 0 0,1 0 0 0 0,0 0 0 0 0,0 0 0 0 0,0 0 0 0 0,0 0 0 0 0,1 0 1 0 0,-1 0-1 0 0,0 4 0 0 0,1-5-3 0 0,-1 0 0 0 0,1 0 0 0 0,0 0 0 0 0,-1 0 1 0 0,1 0-1 0 0,-1 0 0 0 0,1-1 0 0 0,-1 1 0 0 0,0 0 1 0 0,1 0-1 0 0,-1 0 0 0 0,0 0 0 0 0,1-1 0 0 0,-1 1 0 0 0,0 0 1 0 0,0-1-1 0 0,0 1 0 0 0,0-1 0 0 0,0 1 0 0 0,0 0-1 0 0,-1 0 0 0 0,1-1 0 0 0,0 1-1 0 0,0 0 1 0 0,1-1 0 0 0,-1 1 0 0 0,0 0 0 0 0,0 0-1 0 0,0 0 1 0 0,0 0 0 0 0,1 0 0 0 0,-1 0-1 0 0,1 0 1 0 0,-1 0 0 0 0,0 2 0 0 0,-8 34-16 0 0,9-36 21 0 0,-1 0-1 0 0,1 1 0 0 0,0-1 1 0 0,0 0-1 0 0,0 1 0 0 0,0-1 0 0 0,0 1 1 0 0,0-1-1 0 0,1 0 0 0 0,-1 1 1 0 0,0-1-1 0 0,1 0 0 0 0,-1 1 1 0 0,1-1-1 0 0,-1 0 0 0 0,1 0 0 0 0,0 1 1 0 0,-1-1-1 0 0,1 0 0 0 0,0 0 1 0 0,0 0-1 0 0,0 0 0 0 0,1 1 1 0 0,69 34 120 0 0,-40-16-12 0 0,8 3 25 0 0,-8-3-13 0 0,30 26 114 0 0,-33-13-8 0 0,-17-17-97 0 0,14 37 299 0 0,3-7 306 0 0,-15-23-326 0 0,-11-17-324 0 0,-1-1 1 0 0,0 1-1 0 0,0-1 0 0 0,0 1 0 0 0,-1 0 0 0 0,0-1 0 0 0,0 1 0 0 0,0 0 1 0 0,-2 8-1 0 0,0 6 172 0 0,1-11-189 0 0,0 0 0 0 0,-1 0 0 0 0,-1-1 0 0 0,1 1 0 0 0,-1-1 0 0 0,-1 0 0 0 0,1 0 0 0 0,-1 0-1 0 0,-1 0 1 0 0,1-1 0 0 0,-2 0 0 0 0,1 0 0 0 0,-7 7 0 0 0,4-4-184 0 0,-1-1 0 0 0,0 0 0 0 0,0-1-1 0 0,-1 0 1 0 0,0 0 0 0 0,0-1 0 0 0,-1 0 0 0 0,-19 9 0 0 0,29-16-350 0 0,1 1 0 0 0,-1-1 0 0 0,0 1 0 0 0,0-1 0 0 0,0 1 0 0 0,0-1 0 0 0,0 1 0 0 0,0-1 0 0 0,0 0 0 0 0,0 0 0 0 0,0 0 0 0 0,0 1 0 0 0,0-1 0 0 0,0 0 0 0 0,0 0 0 0 0,0 0 0 0 0,0 0 0 0 0,0-1 0 0 0,0 1 0 0 0,0 0 0 0 0,0 0 1 0 0,0 0-1 0 0,0-1 0 0 0,0 1 0 0 0,0-1 0 0 0,1 1 0 0 0,-1-1 0 0 0,-1 0 0 0 0,1-1 86 0 0,1 1 1 0 0,0 0 0 0 0,0-1 0 0 0,0 1-1 0 0,0 0 1 0 0,0-1 0 0 0,0 1 0 0 0,0-1-1 0 0,0 1 1 0 0,1 0 0 0 0,-1-1 0 0 0,1 1-1 0 0,-1 0 1 0 0,1-1 0 0 0,-1 1 0 0 0,1 0-1 0 0,1-2 1 0 0,1-3-40 0 0,1 0 0 0 0,0-1 0 0 0,0 2 0 0 0,1-1 0 0 0,0 0 0 0 0,0 1 0 0 0,9-8 1 0 0,10 3-2505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75 2928 0 0,'-1'-5'380'0'0,"1"0"0"0"0,-1 1 1 0 0,0-1-1 0 0,0 0 0 0 0,0 1 0 0 0,0-1 0 0 0,-1 1 1 0 0,-3-7-1 0 0,-9-7 2281 0 0,-4 10 3457 0 0,14 8-5765 0 0,1 0-1 0 0,-1 0 1 0 0,1 1 0 0 0,-1-1-1 0 0,0 1 1 0 0,1 0 0 0 0,0 0-1 0 0,-1 0 1 0 0,1 0 0 0 0,-1 1-1 0 0,1-1 1 0 0,0 1 0 0 0,0 0 0 0 0,0 0-1 0 0,0 0 1 0 0,0 0 0 0 0,1 1-1 0 0,-5 3 1 0 0,3 0-180 0 0,0-1 1 0 0,1 1-1 0 0,-1 0 1 0 0,1 0-1 0 0,0 0 1 0 0,1 0-1 0 0,0 1 1 0 0,-3 8-1 0 0,-6 24 564 0 0,7-28-589 0 0,0 1 0 0 0,1 0 0 0 0,0 0 0 0 0,1 0 1 0 0,0 21-1 0 0,2-27-97 0 0,0 0 0 0 0,1-1 1 0 0,-1 1-1 0 0,1 0 0 0 0,1 0 1 0 0,-1 0-1 0 0,1 0 1 0 0,0-1-1 0 0,1 1 0 0 0,-1-1 1 0 0,1 0-1 0 0,0 1 0 0 0,0-1 1 0 0,1 0-1 0 0,-1-1 0 0 0,1 1 1 0 0,0-1-1 0 0,5 5 1 0 0,6 8 91 0 0,2 1-29 0 0,1-6 63 0 0,0 2 0 0 0,0 0 0 0 0,-2 1 0 0 0,0 1 0 0 0,0 0 0 0 0,-2 1 0 0 0,0 1 0 0 0,14 23 0 0 0,-8-17 182 0 0,-17-22-325 0 0,-1 0 0 0 0,1 0 1 0 0,-1 1-1 0 0,0-1 0 0 0,1 1 1 0 0,-1 0-1 0 0,-1 0 0 0 0,1-1 0 0 0,0 1 1 0 0,-1 0-1 0 0,1 1 0 0 0,-1-1 1 0 0,0 0-1 0 0,1 6 0 0 0,7 15 146 0 0,-8-22-172 0 0,0-1 1 0 0,0 1-1 0 0,0 0 0 0 0,0 0 0 0 0,0 0 1 0 0,-1 0-1 0 0,1 0 0 0 0,0 0 0 0 0,-1 0 0 0 0,0 0 1 0 0,1 0-1 0 0,-1 3 0 0 0,0 115 281 0 0,0-117-351 0 0,0 0 0 0 0,-1 0 0 0 0,1 0 0 0 0,-1 0 0 0 0,1 0 0 0 0,-1 0 0 0 0,0-1-1 0 0,0 1 1 0 0,0 0 0 0 0,-1 0 0 0 0,1-1 0 0 0,-1 1 0 0 0,0 0 0 0 0,1-1-1 0 0,-1 0 1 0 0,0 1 0 0 0,0-1 0 0 0,0 0 0 0 0,-1 0 0 0 0,1 0 0 0 0,-1 0 0 0 0,1-1-1 0 0,-1 1 1 0 0,-2 1 0 0 0,-15 3-1883 0 0,16-4 1294 0 0,-1 0-1 0 0,0 0 1 0 0,1-1-1 0 0,-1 0 1 0 0,0 0-1 0 0,0 0 1 0 0,-6 0-1 0 0,9-1 306 0 0,-1 0 0 0 0,1 0 0 0 0,0 0 1 0 0,-1-1-1 0 0,1 1 0 0 0,-1-1 0 0 0,1 1 0 0 0,0-1 0 0 0,0 0 0 0 0,-1 0 0 0 0,1 0 0 0 0,0 0 1 0 0,0 0-1 0 0,0-1 0 0 0,0 1 0 0 0,0-1 0 0 0,0 1 0 0 0,0-1 0 0 0,1 0 0 0 0,-3-2 0 0 0,-1-4-908 0 0,0-1 0 0 0,0 0-1 0 0,0 0 1 0 0,-3-12-1 0 0,-5-14 146 0 0,1-1-1 0 0,-10-54 0 0 0,20 54-1543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76 296 4088 0 0,'-1'-2'53'0'0,"0"1"-1"0"0,0 0 1 0 0,0-1 0 0 0,0 1 0 0 0,0 0 0 0 0,0-1-1 0 0,0 1 1 0 0,0-1 0 0 0,1 1 0 0 0,-1-1 0 0 0,1 0-1 0 0,-1 1 1 0 0,1-1 0 0 0,0 0 0 0 0,0 1 0 0 0,0-1-1 0 0,0-2 1 0 0,-7-27 314 0 0,4 25-311 0 0,-12-27 1435 0 0,14 31-1056 0 0,0 0 0 0 0,0 0-1 0 0,-1 0 1 0 0,1 0 0 0 0,0 0 0 0 0,-1 0-1 0 0,1 1 1 0 0,-1-1 0 0 0,0 0-1 0 0,1 1 1 0 0,-5-3 0 0 0,-1-14 7177 0 0,6 17-7512 0 0,0 1 0 0 0,1 0 0 0 0,-1-1 0 0 0,0 1 0 0 0,1 0 0 0 0,-1-1 0 0 0,1 1 0 0 0,-1-1 0 0 0,1 1 0 0 0,-1-1 0 0 0,0 1 0 0 0,1-1 0 0 0,0 1 0 0 0,-1-1 0 0 0,1 1 0 0 0,-1-1 0 0 0,1 0 0 0 0,0 1 0 0 0,-1-1 0 0 0,1 0 0 0 0,0 1 0 0 0,0-1 0 0 0,0 0 0 0 0,0 0 0 0 0,-1 1 1 0 0,1-1-1 0 0,0 0 0 0 0,0 1 0 0 0,0-1 0 0 0,0 0 0 0 0,0 0 0 0 0,1 1 0 0 0,-1-1 0 0 0,0 0 0 0 0,0 1 0 0 0,0-1 0 0 0,1 0 0 0 0,-1 1 0 0 0,0-1 0 0 0,1 0 0 0 0,-1 1 0 0 0,0-1 0 0 0,2 0 0 0 0,28-18-177 0 0,-15 10 258 0 0,-9 7-181 0 0,0 1 1 0 0,0-1-1 0 0,0 1 0 0 0,0 0 1 0 0,0 0-1 0 0,1 1 0 0 0,6 0 1 0 0,6-8-194 0 0,-6 1 44 0 0,68-13-3690 0 0,-63 17 1421 0 0,1-1 0 0 0,-1-1 1 0 0,0 0-1 0 0,0-2 0 0 0,18-8 0 0 0,-18 6 1017 0 0,25 1-1559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106 395 2440 0 0,'-1'13'1066'0'0,"-1"-1"0"0"0,0 0 0 0 0,-6 18 0 0 0,4-16-132 0 0,3-11-649 0 0,0 0-1 0 0,0 0 1 0 0,0 0-1 0 0,0 0 1 0 0,-1-1-1 0 0,1 1 1 0 0,-1 0-1 0 0,0-1 1 0 0,-3 4-1 0 0,-9 17 1277 0 0,4 11 1648 0 0,-26 62 0 0 0,33-86-2980 0 0,0-1-1 0 0,1 1 1 0 0,1-1 0 0 0,-1 1-1 0 0,2-1 1 0 0,-1 1 0 0 0,1 0-1 0 0,2 12 1 0 0,-1 7 270 0 0,-1-25-453 0 0,1-1-1 0 0,0 1 0 0 0,1-1 0 0 0,-1 1 0 0 0,0-1 0 0 0,1 1 0 0 0,0-1 1 0 0,0 0-1 0 0,0 0 0 0 0,0 0 0 0 0,1 0 0 0 0,-1 0 0 0 0,6 4 0 0 0,8 13 167 0 0,-14-18-203 0 0,-1 0 0 0 0,1 0 0 0 0,-1 0-1 0 0,1-1 1 0 0,0 1 0 0 0,0-1 0 0 0,0 1-1 0 0,0-1 1 0 0,0 0 0 0 0,0 1-1 0 0,0-1 1 0 0,0 0 0 0 0,0-1 0 0 0,0 1-1 0 0,4 1 1 0 0,21 9 70 0 0,-27-11-77 0 0,6 3 13 0 0,-1 0 0 0 0,0 0 0 0 0,0 1-1 0 0,0-1 1 0 0,0 1 0 0 0,-1 0 0 0 0,1 1 0 0 0,5 7 0 0 0,-8-10-11 0 0,0 0 0 0 0,0 0 0 0 0,0 0 0 0 0,0 0 1 0 0,0-1-1 0 0,1 1 0 0 0,-1-1 0 0 0,1 1 0 0 0,-1-1 0 0 0,1 0 0 0 0,4 1 0 0 0,20 14 36 0 0,-22-13-27 0 0,0 0 0 0 0,1 0 0 0 0,0 0-1 0 0,0-1 1 0 0,0 1 0 0 0,0-1-1 0 0,0-1 1 0 0,1 1 0 0 0,-1-1 0 0 0,8 0-1 0 0,24 8 8 0 0,-31-8-5 0 0,0 0-1 0 0,-1 0 0 0 0,1 0 0 0 0,0-1 0 0 0,-1 0 1 0 0,1 0-1 0 0,6-2 0 0 0,12 1 54 0 0,-22 0-62 0 0,0 1 0 0 0,0-1 0 0 0,-1 0 0 0 0,1 0 0 0 0,0 0 0 0 0,-1 0 0 0 0,1-1 0 0 0,-1 1 0 0 0,0 0 0 0 0,1-1 1 0 0,-1 0-1 0 0,0 0 0 0 0,0 0 0 0 0,3-4 0 0 0,22-13 108 0 0,-26 19-107 0 0,0-1 1 0 0,0 0-1 0 0,0 1 1 0 0,0-1-1 0 0,0 0 1 0 0,0 0-1 0 0,0 0 1 0 0,0 1-1 0 0,-1-1 1 0 0,1 0-1 0 0,0 0 1 0 0,-1 0-1 0 0,1 0 1 0 0,0 0-1 0 0,-1-1 1 0 0,1 1-1 0 0,-1 0 0 0 0,0 0 1 0 0,1 0-1 0 0,-1 0 1 0 0,0-1-1 0 0,0 1 1 0 0,0 0-1 0 0,1-2 1 0 0,-1 2 0 0 0,0 0 0 0 0,0 0 0 0 0,0 0 1 0 0,0 0-1 0 0,0 0 0 0 0,1 0 0 0 0,-1-1 1 0 0,0 1-1 0 0,1 0 0 0 0,-1 0 0 0 0,1 0 1 0 0,-1 0-1 0 0,1 0 0 0 0,0 0 0 0 0,-1 1 1 0 0,1-1-1 0 0,0 0 0 0 0,0 0 0 0 0,0 0 0 0 0,-1 1 1 0 0,2-2-1 0 0,0 1 11 0 0,-1 0 0 0 0,0 0 0 0 0,0 0-1 0 0,0 0 1 0 0,0 0 0 0 0,-1 0 0 0 0,1 0 0 0 0,0-1 0 0 0,0 1 0 0 0,-1 0 0 0 0,1-1-1 0 0,-1 1 1 0 0,1 0 0 0 0,-1-1 0 0 0,1 1 0 0 0,-1-1 0 0 0,0 1 0 0 0,0-1 0 0 0,0 1-1 0 0,0-1 1 0 0,0 1 0 0 0,0 0 0 0 0,0-1 0 0 0,0 1 0 0 0,0-1 0 0 0,-1 1 0 0 0,1-1-1 0 0,-1 1 1 0 0,0-3 0 0 0,0 0 43 0 0,0-1 0 0 0,-1 1 0 0 0,1 0 0 0 0,-1-1 0 0 0,0 1-1 0 0,0 0 1 0 0,-6-7 0 0 0,-10-6 46 0 0,-1 1 0 0 0,-1 1-1 0 0,-31-18 1 0 0,48 31-97 0 0,0 0 0 0 0,1 1 1 0 0,0-1-1 0 0,-1 0 0 0 0,1 0 0 0 0,0-1 0 0 0,0 1 1 0 0,0 0-1 0 0,0-1 0 0 0,1 1 0 0 0,-3-4 1 0 0,3 3-5 0 0,0 1-1 0 0,-1 0 1 0 0,1-1 0 0 0,-1 1 0 0 0,0 0 0 0 0,1 0 0 0 0,-1 0 0 0 0,0 0-1 0 0,0 1 1 0 0,0-1 0 0 0,-1 0 0 0 0,-3-1 0 0 0,-23-22 79 0 0,27 23-77 0 0,0-1 0 0 0,0 1 0 0 0,-1 0 0 0 0,1 0 0 0 0,0 0 0 0 0,-1 0 0 0 0,1 0 0 0 0,-1 1 0 0 0,0-1 0 0 0,-5-1 0 0 0,6 2-3 0 0,1 0 0 0 0,-1 0 0 0 0,1 0 0 0 0,-1 0 0 0 0,1 0 0 0 0,0-1 0 0 0,-1 1 0 0 0,1 0 0 0 0,0 0 0 0 0,0-1 0 0 0,0 1-1 0 0,0-1 1 0 0,0 1 0 0 0,0-1 0 0 0,0 0 0 0 0,0 1 0 0 0,1-1 0 0 0,-1 0 0 0 0,1 1 0 0 0,-1-3 0 0 0,-2-4 29 0 0,1 5-18 0 0,0 0 0 0 0,0 0 0 0 0,0 0 0 0 0,0 1 0 0 0,0-1 0 0 0,-1 1 0 0 0,1-1 0 0 0,-1 1 0 0 0,-3-2 0 0 0,-19-22 131 0 0,0 0-21 0 0,21 23-104 0 0,1-1 0 0 0,-1 1 1 0 0,1-1-1 0 0,-1 0 0 0 0,1 0 1 0 0,-5-8-1 0 0,7 9-11 0 0,-1 0-1 0 0,0 0 0 0 0,1 0 1 0 0,-2 0-1 0 0,1 0 1 0 0,0 1-1 0 0,0-1 0 0 0,-1 1 1 0 0,1 0-1 0 0,-1 0 1 0 0,-3-2-1 0 0,-12-11 96 0 0,15 12-83 0 0,-1 0 4 0 0,0 0 0 0 0,0 0 0 0 0,0-1 0 0 0,0 0 0 0 0,1 0 0 0 0,0 0 0 0 0,0 0 0 0 0,0 0 0 0 0,0 0 0 0 0,1-1 0 0 0,-1 0 0 0 0,1 1 0 0 0,0-1 0 0 0,1 0 0 0 0,-1 0 0 0 0,1 0 0 0 0,0 0 0 0 0,0 0 0 0 0,0-6 0 0 0,-9-23 107 0 0,8 29-125 0 0,0 0 1 0 0,0 0-1 0 0,0 0 1 0 0,1-1-1 0 0,0 1 1 0 0,-1-10-1 0 0,2-1 104 0 0,-1 5-101 0 0,1 0 1 0 0,0 0-1 0 0,1-1 1 0 0,0 1-1 0 0,5-16 1 0 0,0 10-8 0 0,-6 14 4 0 0,1 0 1 0 0,0-1-1 0 0,0 1 1 0 0,0 0 0 0 0,0 0-1 0 0,0 0 1 0 0,1 1-1 0 0,-1-1 1 0 0,1 0-1 0 0,0 0 1 0 0,0 1 0 0 0,0-1-1 0 0,0 1 1 0 0,1 0-1 0 0,-1-1 1 0 0,0 1-1 0 0,6-3 1 0 0,-6 3 0 0 0,1 0 0 0 0,0 0 0 0 0,-1-1 0 0 0,1 1 0 0 0,-1-1 0 0 0,0 1 0 0 0,0-1 0 0 0,4-6-1 0 0,-4 6 0 0 0,-1 0 0 0 0,1 0 0 0 0,1 0 0 0 0,-1 0 0 0 0,0 1 0 0 0,1-1 0 0 0,-1 0 0 0 0,1 1 0 0 0,0 0 0 0 0,0 0 1 0 0,4-3-2 0 0,-1 4 10 0 0,-5 1-17 0 0,-1 0 0 0 0,1 0-1 0 0,0 0 1 0 0,-1 0 0 0 0,1-1-1 0 0,-1 1 1 0 0,1 0 0 0 0,0 0-1 0 0,-1 0 1 0 0,1-1 0 0 0,-1 1-1 0 0,1 0 1 0 0,0-1 0 0 0,-1 1-1 0 0,1 0 1 0 0,-1-1 0 0 0,1 1-1 0 0,-1-1 1 0 0,0 1 0 0 0,1-1-1 0 0,-1 1 1 0 0,1-1 0 0 0,-1 1-1 0 0,0-1 1 0 0,1 1 0 0 0,-1-1-1 0 0,1 0 1 0 0,1-2 1 0 0,1 2 1 0 0,0-1-1 0 0,-1 0 0 0 0,1 1 1 0 0,0-1-1 0 0,0 1 1 0 0,0 0-1 0 0,0 0 1 0 0,0 0-1 0 0,0 0 0 0 0,1 0 1 0 0,-1 1-1 0 0,0 0 1 0 0,6-1-1 0 0,3-1 55 0 0,-6 1-47 0 0,0-1 0 0 0,1 1 0 0 0,-1 0 0 0 0,0 1 0 0 0,1 0 0 0 0,-1 0 0 0 0,1 0 0 0 0,-1 0 0 0 0,1 1 0 0 0,-1 0 0 0 0,0 1 0 0 0,1-1 0 0 0,-1 1 0 0 0,0 0 0 0 0,0 1 0 0 0,0 0 0 0 0,-1 0 0 0 0,1 0 0 0 0,0 0 0 0 0,-1 1 0 0 0,0 0 0 0 0,0 0 0 0 0,0 0 0 0 0,-1 1 0 0 0,6 6-1 0 0,5 8-28 0 0,-10-14 29 0 0,0 0-1 0 0,0 1 0 0 0,-1 0 0 0 0,0-1 1 0 0,0 1-1 0 0,0 1 0 0 0,-1-1 0 0 0,0 0 1 0 0,0 1-1 0 0,0 0 0 0 0,-1-1 0 0 0,0 1 1 0 0,1 13-1 0 0,6 62 55 0 0,5 2 144 0 0,-14-67-233 0 0,0 1 0 0 0,-1-1-1 0 0,-1 1 1 0 0,-1-1 0 0 0,0 0-1 0 0,-11 32 1 0 0,-4 20-543 0 0,9-43 137 0 0,8-21 263 0 0,-1 1 0 0 0,0-1 0 0 0,0 0 0 0 0,-1 0 0 0 0,1 0 0 0 0,-1 0 0 0 0,-5 7 0 0 0,4-6-481 0 0,0-1 0 0 0,0 1 0 0 0,1 1 0 0 0,0-1 0 0 0,1 0 0 0 0,-1 1 1 0 0,1-1-1 0 0,0 1 0 0 0,-1 11 0 0 0,1-12 954 0 0,-4 3-5277 0 0,23-14-7754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69 3096 0 0,'-43'-1'3130'0'0,"42"1"-2739"0"0,0-1 0 0 0,0 0 0 0 0,1 1-1 0 0,-1-1 1 0 0,0 0 0 0 0,1 1-1 0 0,-1-1 1 0 0,0 0 0 0 0,1 0-1 0 0,-1 1 1 0 0,1-1 0 0 0,-1 0-1 0 0,1 0 1 0 0,0 0 0 0 0,-1 0-1 0 0,1 0 1 0 0,0 0 0 0 0,0 0-1 0 0,-1 0 1 0 0,1 0 0 0 0,0 0-1 0 0,0 0 1 0 0,0 0 0 0 0,0 0-1 0 0,0 0 1 0 0,0 0 0 0 0,1 1-1 0 0,-1-1 1 0 0,0 0 0 0 0,0 0-1 0 0,1 0 1 0 0,-1 0 0 0 0,1 0-1 0 0,0-1 1 0 0,0 1-315 0 0,0 0-1 0 0,0-1 1 0 0,0 1-1 0 0,0 0 1 0 0,0 0-1 0 0,0 0 0 0 0,0 1 1 0 0,1-1-1 0 0,-1 0 1 0 0,0 0-1 0 0,1 1 1 0 0,-1-1-1 0 0,1 0 1 0 0,-1 1-1 0 0,0 0 1 0 0,3-1-1 0 0,27-15 631 0 0,-16 13-405 0 0,0 1 0 0 0,1 1 0 0 0,-1 0 0 0 0,1 1 0 0 0,28 4 0 0 0,-39 1-239 0 0,0 0-1 0 0,-1 1 1 0 0,1-1 0 0 0,-1 1-1 0 0,0 0 1 0 0,-1 1-1 0 0,1-1 1 0 0,-1 0 0 0 0,4 13-1 0 0,2 56 219 0 0,-6 9 28 0 0,0-73-216 0 0,0 0 1 0 0,-1 0-1 0 0,0 0 0 0 0,-1 0 0 0 0,0 1 1 0 0,-1-1-1 0 0,0 0 0 0 0,-1 0 0 0 0,0 1 0 0 0,-1-1 1 0 0,-6 20-1 0 0,3-12 98 0 0,0 1 1 0 0,1 0-1 0 0,-1 20 1 0 0,-6 32 315 0 0,5-43-261 0 0,1 0 1 0 0,2 0 0 0 0,0 48-1 0 0,4-74-230 0 0,-1 0 0 0 0,1 0-1 0 0,0 1 1 0 0,-1-1 0 0 0,1 0-1 0 0,1 0 1 0 0,-1 0-1 0 0,0 0 1 0 0,1 0 0 0 0,0 0-1 0 0,3 4 1 0 0,5 15 279 0 0,-9-21-289 0 0,-1 0 0 0 0,0-1 1 0 0,1 1-1 0 0,-1 0 0 0 0,1-1 0 0 0,-1 1 1 0 0,1-1-1 0 0,-1 1 0 0 0,1-1 0 0 0,0 1 0 0 0,-1-1 1 0 0,1 0-1 0 0,0 1 0 0 0,-1-1 0 0 0,1 0 1 0 0,0 1-1 0 0,-1-1 0 0 0,1 0 0 0 0,0 0 1 0 0,0 1-1 0 0,-1-1 0 0 0,1 0 0 0 0,0 0 1 0 0,1 0-1 0 0,-2 0-4 0 0,1 0 0 0 0,0 0 0 0 0,-1 0 0 0 0,1 0 0 0 0,0 0 0 0 0,0 0 0 0 0,-1 0 0 0 0,1 1 0 0 0,0-1 0 0 0,-1 0 0 0 0,1 0 0 0 0,-1 1 0 0 0,1-1 0 0 0,0 1 0 0 0,-1-1 0 0 0,1 0 1 0 0,-1 1-1 0 0,1-1 0 0 0,-1 1 0 0 0,1-1 0 0 0,-1 1 0 0 0,1-1 0 0 0,0 2 0 0 0,4-1 23 0 0,1 1 1 0 0,0-1-1 0 0,-1-1 1 0 0,1 1-1 0 0,0-1 0 0 0,0 0 1 0 0,9-1-1 0 0,-6 1 29 0 0,44 0-93 0 0,-42-1-132 0 0,0 0 1 0 0,0-1 0 0 0,0 0-1 0 0,0 0 1 0 0,0-1-1 0 0,-1 0 1 0 0,1-1-1 0 0,-1-1 1 0 0,0 0 0 0 0,0 0-1 0 0,0 0 1 0 0,-1-2-1 0 0,15-11 1 0 0,3 0-1282 0 0,-24 17 1287 0 0,0-1 0 0 0,0 1 0 0 0,0-1 0 0 0,-1 0 0 0 0,1 0 0 0 0,-1 0 0 0 0,0 0 0 0 0,1 0 0 0 0,-1 0 0 0 0,0 0 0 0 0,0-1 0 0 0,0 1-1 0 0,-1-1 1 0 0,1 0 0 0 0,-1 1 0 0 0,1-1 0 0 0,-1 0 0 0 0,2-4 0 0 0,-3 6 39 0 0,0-1 0 0 0,1 1 1 0 0,0 0-1 0 0,-1 0 0 0 0,1 0 0 0 0,-1 0 1 0 0,1 0-1 0 0,0 0 0 0 0,0 1 0 0 0,0-1 1 0 0,-1 0-1 0 0,1 0 0 0 0,0 0 0 0 0,0 1 1 0 0,0-1-1 0 0,0 0 0 0 0,0 1 0 0 0,2-1 1 0 0,8-6-865 0 0,-4 2 302 0 0,-5 4 477 0 0,-1 0 0 0 0,1-1 1 0 0,0 1-1 0 0,-1 0 0 0 0,1-1 1 0 0,-1 1-1 0 0,1-1 0 0 0,-1 1 0 0 0,0-1 1 0 0,1 0-1 0 0,-1 0 0 0 0,0 0 1 0 0,0 1-1 0 0,-1-1 0 0 0,1 0 0 0 0,0 0 1 0 0,-1 0-1 0 0,1 0 0 0 0,0-3 1 0 0,0 1-275 0 0,1 0 0 0 0,-1 0 0 0 0,1 0 0 0 0,0 0 0 0 0,0 1 0 0 0,0-1 0 0 0,1 1 0 0 0,-1-1 0 0 0,4-2 1 0 0,-2 2 150 0 0,-1 0 0 0 0,0 0 0 0 0,0 0 1 0 0,0-1-1 0 0,-1 1 0 0 0,1-1 0 0 0,-1 1 1 0 0,0-1-1 0 0,-1 0 0 0 0,1 0 1 0 0,1-5-1 0 0,-2 5 246 0 0,0 0 1 0 0,1 0-1 0 0,-1 1 0 0 0,1-1 1 0 0,1 1-1 0 0,-1-1 1 0 0,1 1-1 0 0,-1 0 0 0 0,1 0 1 0 0,0 0-1 0 0,1 0 1 0 0,3-3-1 0 0,1-2-255 0 0,6-21-2140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3648 0 0,'-2'1'236'0'0,"0"-1"0"0"0,0 1 0 0 0,0 0 0 0 0,0-1 0 0 0,1 1 0 0 0,-1 0 0 0 0,0 0 0 0 0,0 0 0 0 0,1 1 0 0 0,-1-1 0 0 0,1 0 0 0 0,-1 1 0 0 0,1-1 0 0 0,-1 0 0 0 0,1 1-1 0 0,0 0 1 0 0,0-1 0 0 0,0 1 0 0 0,0 0 0 0 0,0 0 0 0 0,0 0 0 0 0,0-1 0 0 0,0 1 0 0 0,1 0 0 0 0,-1 3 0 0 0,-16 63 4606 0 0,13-46-3331 0 0,-4 30 114 0 0,2 0 1 0 0,2 0 0 0 0,3 58 0 0 0,1-104-1572 0 0,0 1 0 0 0,0-1 0 0 0,1 0 0 0 0,0 1 0 0 0,0-1 0 0 0,0 0-1 0 0,1 0 1 0 0,0 0 0 0 0,0 0 0 0 0,0 0 0 0 0,1-1 0 0 0,0 1 0 0 0,0-1 0 0 0,1 1-1 0 0,-1-1 1 0 0,1 0 0 0 0,0 0 0 0 0,1-1 0 0 0,-1 1 0 0 0,1-1 0 0 0,9 7 0 0 0,-13-10-44 0 0,1 0 0 0 0,-1 0 0 0 0,0 0 0 0 0,1 1 0 0 0,-1-1 0 0 0,0 0 1 0 0,0 1-1 0 0,0-1 0 0 0,0 1 0 0 0,0-1 0 0 0,-1 1 0 0 0,1 0 0 0 0,1 3 1 0 0,6 10 65 0 0,0-8-29 0 0,1 0-1 0 0,0-1 0 0 0,0 0 1 0 0,0-1-1 0 0,1 0 1 0 0,0-1-1 0 0,0 0 0 0 0,0 0 1 0 0,0-1-1 0 0,15 3 1 0 0,-11-2 30 0 0,1 0 54 0 0,1-1-1 0 0,0 0 1 0 0,0-1-1 0 0,0-1 1 0 0,0 0-1 0 0,30-4 1 0 0,-35-6 115 0 0,-10 8-234 0 0,-1 0 0 0 0,1 0 1 0 0,-1 1-1 0 0,1-1 0 0 0,-1 0 0 0 0,1 0 1 0 0,0 1-1 0 0,-1-1 0 0 0,1 0 0 0 0,0 1 0 0 0,0-1 1 0 0,-1 1-1 0 0,1-1 0 0 0,0 1 0 0 0,0-1 1 0 0,0 1-1 0 0,0-1 0 0 0,2 1 0 0 0,0-2 37 0 0,1 1 0 0 0,-1-1 1 0 0,0 0-1 0 0,0 1 0 0 0,1-1 0 0 0,-1-1 0 0 0,0 1 0 0 0,0 0 0 0 0,-1-1 1 0 0,1 0-1 0 0,-1 1 0 0 0,1-1 0 0 0,-1 0 0 0 0,0 0 0 0 0,0-1 0 0 0,0 1 0 0 0,0 0 1 0 0,-1-1-1 0 0,2-3 0 0 0,0 1 44 0 0,0 0 1 0 0,0-1-1 0 0,-1 1 0 0 0,0 0 1 0 0,0-1-1 0 0,-1 1 0 0 0,0-1 1 0 0,0 0-1 0 0,0 0 0 0 0,-1 1 1 0 0,-1-14-1 0 0,-2 2 34 0 0,-1 1 0 0 0,0-1 0 0 0,-10-21 0 0 0,9 26-65 0 0,2 5-47 0 0,-1-1 0 0 0,0 1-1 0 0,0 0 1 0 0,-1 1-1 0 0,0-1 1 0 0,-1 1-1 0 0,-8-10 1 0 0,-20-28 38 0 0,33 42-52 0 0,-1 0 0 0 0,0 0 0 0 0,0 0 0 0 0,-1 0 0 0 0,1 0 0 0 0,-1 0 0 0 0,1 1 0 0 0,-1-1 0 0 0,0 1 0 0 0,-4-3 0 0 0,-10-8 18 0 0,3-5 13 0 0,12 15-19 0 0,1 1-1 0 0,-1-1 0 0 0,0 1 1 0 0,-1-1-1 0 0,1 1 0 0 0,0 0 1 0 0,-1 0-1 0 0,1 0 1 0 0,-1 0-1 0 0,0 0 0 0 0,1 0 1 0 0,-1 1-1 0 0,0 0 0 0 0,-4-2 1 0 0,-8-4 7 0 0,9 4-40 0 0,0 0-1 0 0,0 0 1 0 0,0 1 0 0 0,0 0 0 0 0,0 0-1 0 0,-1 0 1 0 0,1 1 0 0 0,0 0-1 0 0,-9 0 1 0 0,3 1-379 0 0,0 0 0 0 0,0 0 0 0 0,0 1 0 0 0,1 1 1 0 0,-1 0-1 0 0,0 1 0 0 0,1 0 0 0 0,0 0 0 0 0,-20 10 0 0 0,8 1-1213 0 0,-7 6-2409 0 0,7 4-3584 0 0,-7 7 940 0 0,13-19 2666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90 120 2224 0 0,'5'-38'3684'0'0,"11"27"-2518"0"0,-15 11-906 0 0,1-1-1 0 0,-1 1 1 0 0,0-1-1 0 0,0 1 1 0 0,1-1-1 0 0,-1 0 1 0 0,0 1-1 0 0,0-1 0 0 0,0 0 1 0 0,0 0-1 0 0,0 0 1 0 0,0 0-1 0 0,0 0 1 0 0,0 0-1 0 0,0 0 0 0 0,0-1 1 0 0,0 1-1 0 0,-1 0 1 0 0,1 0-1 0 0,-1 0 1 0 0,1-1-1 0 0,-1 1 0 0 0,1-2 1 0 0,8-19 6598 0 0,-9 17-5175 0 0,1 4-1549 0 0,-1 1-1 0 0,0-1 1 0 0,0 1 0 0 0,0-1-1 0 0,0 0 1 0 0,1 1 0 0 0,-1-1-1 0 0,0 1 1 0 0,0-1 0 0 0,0 1-1 0 0,0-1 1 0 0,0 1 0 0 0,0-1-1 0 0,-1 1 1 0 0,1-1 0 0 0,0 1-1 0 0,0-1 1 0 0,0 1 0 0 0,0-1-1 0 0,-1 1 1 0 0,1-1 0 0 0,0 1-1 0 0,0-1 1 0 0,-1 1 0 0 0,1-1-1 0 0,0 1 1 0 0,-1 0 0 0 0,1-1-1 0 0,-1 1 1 0 0,1 0 0 0 0,0-1-1 0 0,-1 1 1 0 0,1 0 0 0 0,-1-1-1 0 0,1 1 1 0 0,-1 0 0 0 0,1 0-1 0 0,-1-1 1 0 0,-1 1 184 0 0,0 0-245 0 0,0-1 0 0 0,-1 1 0 0 0,1 0 0 0 0,-1-1 0 0 0,1 1 0 0 0,0 0 0 0 0,-1 1 0 0 0,1-1 0 0 0,-1 0 1 0 0,1 1-1 0 0,0-1 0 0 0,-1 1 0 0 0,1 0 0 0 0,0 0 0 0 0,0 0 0 0 0,0 0 0 0 0,-3 2 0 0 0,-28 30 405 0 0,28-26-426 0 0,1-3-33 0 0,1 1 0 0 0,0 0 0 0 0,0 0 0 0 0,0 0 0 0 0,1 0 0 0 0,-1 0 0 0 0,1 1 0 0 0,1-1 0 0 0,-1 1 0 0 0,1-1 0 0 0,0 1 0 0 0,0-1 0 0 0,0 1 0 0 0,1 0 0 0 0,0 9 0 0 0,-9 30 52 0 0,6-35-60 0 0,0 1 1 0 0,1-1-1 0 0,0 1 0 0 0,-1 20 1 0 0,3-23-2 0 0,0-1 0 0 0,1 1 0 0 0,0-1 0 0 0,0 1 1 0 0,1-1-1 0 0,0 1 0 0 0,4 9 0 0 0,-1-4 24 0 0,0 0 1 0 0,0 0-1 0 0,-1 1 0 0 0,-1 0 0 0 0,3 27 1 0 0,-5-31-43 0 0,0-1-1 0 0,0 1 1 0 0,1-1 0 0 0,1 1 0 0 0,-1-1 0 0 0,1 0 0 0 0,1 0 0 0 0,0 0-1 0 0,0 0 1 0 0,1-1 0 0 0,6 10 0 0 0,-5-11 16 0 0,0-1 0 0 0,-1 1 0 0 0,0 1 0 0 0,0-1 0 0 0,0 1-1 0 0,-1 0 1 0 0,-1 0 0 0 0,1 1 0 0 0,-1-1 0 0 0,0 0 0 0 0,2 16 0 0 0,-3-18 0 0 0,1-1 0 0 0,0 0 0 0 0,0 1 0 0 0,1-1 0 0 0,-1 0 0 0 0,1 0 0 0 0,0-1 1 0 0,0 1-1 0 0,1-1 0 0 0,0 0 0 0 0,-1 0 0 0 0,1 0 0 0 0,8 3 0 0 0,-10-4 1 0 0,0 1 1 0 0,1-1-1 0 0,-1 1 0 0 0,-1-1 0 0 0,1 1 1 0 0,0 0-1 0 0,-1 0 0 0 0,0 0 0 0 0,0 1 1 0 0,2 4-1 0 0,4 9 6 0 0,-3-10-18 0 0,-4-5 4 0 0,1 0 1 0 0,-1-1-1 0 0,0 1 0 0 0,1-1 1 0 0,0 1-1 0 0,0-1 1 0 0,-1 0-1 0 0,1 1 0 0 0,1-1 1 0 0,-1 0-1 0 0,0 0 0 0 0,0-1 1 0 0,1 1-1 0 0,-1 0 1 0 0,1-1-1 0 0,-1 1 0 0 0,6 1 1 0 0,-6-2 1 0 0,1 1 1 0 0,0-1-1 0 0,-1 1 1 0 0,0 0-1 0 0,1 0 1 0 0,-1 0 0 0 0,0 0-1 0 0,0 0 1 0 0,0 1-1 0 0,0-1 1 0 0,3 5-1 0 0,16 17 32 0 0,-18-22-28 0 0,7 5-15 0 0,0 0 0 0 0,0-1 0 0 0,0-1 0 0 0,1 1 1 0 0,-1-2-1 0 0,23 7 0 0 0,28 2-1285 0 0,-42-14-568 0 0,-1 0 0 0 0,1-2 1 0 0,-1 0-1 0 0,26-8 0 0 0,-35 7 271 0 0,-1 0 1 0 0,0 0-1 0 0,-1-1 0 0 0,1 0 0 0 0,10-9 0 0 0,-11 8-24 0 0,49-31-2527 0 0,-44 24 1801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116 312 2480 0 0,'0'-13'1506'0'0,"0"8"-1292"0"0,1 1 0 0 0,-1-1-1 0 0,-1 0 1 0 0,1 0 0 0 0,-1 0 0 0 0,1 1 0 0 0,-1-1-1 0 0,-1 0 1 0 0,-2-6 0 0 0,-14-33 7207 0 0,14 35-5772 0 0,3 7-1126 0 0,0 0 0 0 0,1 0 0 0 0,-1 0 0 0 0,0 1 0 0 0,1-1 0 0 0,-1 0 0 0 0,1 0 0 0 0,-1 0 0 0 0,1-1 0 0 0,0 1 0 0 0,0-4 1953 0 0,0 49-829 0 0,0-40-1601 0 0,1 0 1 0 0,-1 0-1 0 0,1 0 1 0 0,0 0-1 0 0,0-1 1 0 0,0 1-1 0 0,0 0 0 0 0,0-1 1 0 0,0 1-1 0 0,3 3 1 0 0,-2-3-21 0 0,0 0 1 0 0,0 0 0 0 0,-1 0 0 0 0,1 0 0 0 0,-1 1-1 0 0,0-1 1 0 0,0 0 0 0 0,0 1 0 0 0,0-1-1 0 0,0 7 1 0 0,1 1 20 0 0,0 1-1 0 0,0-1 0 0 0,1 0 1 0 0,1 0-1 0 0,0 0 0 0 0,1 0 1 0 0,0-1-1 0 0,7 13 1 0 0,-7 4-4 0 0,-5-25-39 0 0,0 0 0 0 0,-1 0 0 0 0,1-1 0 0 0,0 1-1 0 0,1 0 1 0 0,-1 0 0 0 0,0 0 0 0 0,0-1 0 0 0,1 1-1 0 0,-1 0 1 0 0,1-1 0 0 0,0 1 0 0 0,-1 0 0 0 0,1-1-1 0 0,0 1 1 0 0,0-1 0 0 0,0 1 0 0 0,2 2 0 0 0,16 23 44 0 0,-18-24-60 0 0,1 0 0 0 0,-1 0 1 0 0,1 0-1 0 0,0-1 1 0 0,0 1-1 0 0,0 0 1 0 0,0-1-1 0 0,5 5 1 0 0,3 4-10 0 0,-9-9 26 0 0,-1-1-1 0 0,1 0 1 0 0,0 0 0 0 0,0 1 0 0 0,0-1-1 0 0,0 0 1 0 0,0 0 0 0 0,0 0 0 0 0,0 0-1 0 0,1 0 1 0 0,-1-1 0 0 0,0 1 0 0 0,0 0-1 0 0,2 0 1 0 0,-2-1 2 0 0,0 1-1 0 0,0-1 1 0 0,0 0-1 0 0,-1 1 1 0 0,1-1-1 0 0,0 1 1 0 0,-1-1-1 0 0,1 1 0 0 0,0-1 1 0 0,-1 1-1 0 0,1-1 1 0 0,-1 1-1 0 0,1-1 1 0 0,-1 1-1 0 0,1 0 1 0 0,-1-1-1 0 0,1 1 1 0 0,-1 0-1 0 0,1 0 1 0 0,-1-1-1 0 0,0 1 1 0 0,0 0-1 0 0,1 0 1 0 0,-1 0-1 0 0,0-1 1 0 0,0 1-1 0 0,0 0 1 0 0,0 0-1 0 0,0 0 1 0 0,0-1-1 0 0,0 1 0 0 0,0 0 1 0 0,0 0-1 0 0,0 0 1 0 0,-1 0-1 0 0,1 6 660 0 0,-7-7-646 0 0,6 0-13 0 0,0 0 1 0 0,0 1 0 0 0,0-1 0 0 0,0 0-1 0 0,-1 0 1 0 0,1 0 0 0 0,0-1-1 0 0,0 1 1 0 0,0 0 0 0 0,0 0 0 0 0,0-1-1 0 0,-1 1 1 0 0,1 0 0 0 0,0-1-1 0 0,0 1 1 0 0,0-1 0 0 0,0 1 0 0 0,0-1-1 0 0,0 0 1 0 0,0 0 0 0 0,0 1-1 0 0,-1-2 1 0 0,-1-1 0 0 0,0 1 0 0 0,0 1 0 0 0,0-1 0 0 0,0 0 0 0 0,-1 1-1 0 0,1 0 1 0 0,0-1 0 0 0,-6 0 0 0 0,-12-5 60 0 0,15-5 39 0 0,6 11-103 0 0,0 1-1 0 0,0-1 1 0 0,0 0-1 0 0,0 0 1 0 0,0 1 0 0 0,0-1-1 0 0,-1 0 1 0 0,1 1-1 0 0,0-1 1 0 0,0 1-1 0 0,-1-1 1 0 0,1 0 0 0 0,-1 1-1 0 0,1-1 1 0 0,0 1-1 0 0,-1-1 1 0 0,1 1-1 0 0,-1-1 1 0 0,1 1-1 0 0,-1-1 1 0 0,1 1 0 0 0,-1 0-1 0 0,0-1 1 0 0,1 1-1 0 0,-2-1 1 0 0,-2-2 13 0 0,0-1 0 0 0,0 0-1 0 0,0 0 1 0 0,1 0 0 0 0,-1 0 0 0 0,1-1 0 0 0,0 1 0 0 0,0-1-1 0 0,0 0 1 0 0,1 0 0 0 0,-2-6 0 0 0,-10-15 61 0 0,-10-30 60 0 0,9 13 23 0 0,13 34-131 0 0,0 1 0 0 0,-1-1 0 0 0,0 1 0 0 0,-1 0 0 0 0,-4-8-1 0 0,5 10-14 0 0,0-1-1 0 0,0 1 1 0 0,1 0-1 0 0,-1-1 1 0 0,2 0-1 0 0,-1 1 0 0 0,1-1 1 0 0,0 0-1 0 0,0 0 1 0 0,1 0-1 0 0,0 0 1 0 0,0 1-1 0 0,2-14 1 0 0,-1-7 22 0 0,-1 22-30 0 0,0 0-1 0 0,1 0 0 0 0,-1 0 0 0 0,1 0 0 0 0,0 1 0 0 0,1-1 0 0 0,-1 0 0 0 0,1 1 0 0 0,0-1 0 0 0,4-7 0 0 0,2 3-15 0 0,-3 3 26 0 0,0 0 0 0 0,1 0 0 0 0,0 1 0 0 0,0-1 0 0 0,8-4 0 0 0,-12 8-15 0 0,2-1-4 0 0,1 0 1 0 0,-1 0 0 0 0,0 0-1 0 0,1 1 1 0 0,0 0 0 0 0,0-1-1 0 0,0 2 1 0 0,0-1 0 0 0,0 0-1 0 0,0 1 1 0 0,0 0 0 0 0,0 0-1 0 0,0 1 1 0 0,1-1 0 0 0,-1 1-1 0 0,0 0 1 0 0,0 1 0 0 0,1-1-1 0 0,-1 1 1 0 0,7 2 0 0 0,-7-1 6 0 0,-1 0 1 0 0,0 1 0 0 0,1 0-1 0 0,-1-1 1 0 0,0 2 0 0 0,-1-1-1 0 0,1 0 1 0 0,0 1 0 0 0,-1-1-1 0 0,0 1 1 0 0,0 0 0 0 0,0 0 0 0 0,0 0-1 0 0,-1 1 1 0 0,1-1 0 0 0,-1 1-1 0 0,0-1 1 0 0,-1 1 0 0 0,3 9-1 0 0,-1-2 9 0 0,-1 1 0 0 0,0-1 0 0 0,-1 0 0 0 0,0 1 0 0 0,-1-1 0 0 0,0 0 0 0 0,-4 21 0 0 0,1-23-2 0 0,-1-1-1 0 0,0-1 0 0 0,0 1 1 0 0,-1 0-1 0 0,0-1 1 0 0,0 0-1 0 0,-7 8 1 0 0,-1 1 41 0 0,-5 1-26 0 0,13-15-30 0 0,-7 4-10 0 0,18-5-15 0 0,34-9 1 0 0,4-4 114 0 0,-43 11-95 0 0,10 10 11 0 0,-11-8-2 0 0,1-1 0 0 0,0 1 0 0 0,0 0 0 0 0,-1 0 0 0 0,1 0 0 0 0,1 0 0 0 0,-1-1 0 0 0,0 1 0 0 0,0 0 0 0 0,1-1 0 0 0,-1 1 0 0 0,0-1 0 0 0,1 0 0 0 0,0 1 0 0 0,1 0 0 0 0,18 17 3835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85 188 3800 0 0,'-10'-20'1195'0'0,"9"18"-1082"0"0,-1 0 1 0 0,1-1-1 0 0,-1 1 1 0 0,1 0-1 0 0,0-1 0 0 0,0 1 1 0 0,0-1-1 0 0,0 1 1 0 0,0-1-1 0 0,0-2 0 0 0,0 0 614 0 0,0 0-1 0 0,0 0 1 0 0,-1 1-1 0 0,1-1 1 0 0,-1 1-1 0 0,0-1 1 0 0,0 1-1 0 0,-5-7 1 0 0,6 10-277 0 0,0-1 0 0 0,0 0 0 0 0,0 1 0 0 0,0-1 1 0 0,-1 1-1 0 0,1-1 0 0 0,-1 1 0 0 0,1-1 0 0 0,-1 1 0 0 0,1 0 1 0 0,-1 0-1 0 0,0 0 0 0 0,1 0 0 0 0,-1 0 0 0 0,0 0 0 0 0,0 1 1 0 0,0-1-1 0 0,-5 0 2847 0 0,-2 15-1808 0 0,18 53-566 0 0,-8-53-821 0 0,1 1 0 0 0,0 0 1 0 0,1-1-1 0 0,1 0 1 0 0,8 22-1 0 0,-4-15-7 0 0,-2-1-1 0 0,0 2 1 0 0,3 28 0 0 0,-6-37-72 0 0,0-1 0 0 0,2 0 0 0 0,7 18-1 0 0,4 12-41 0 0,-11-16 23 0 0,-4-23 1 0 0,-1 0 0 0 0,1 0 0 0 0,0 0 0 0 0,-1 0 0 0 0,1 0 0 0 0,0 0 1 0 0,1 0-1 0 0,-1-1 0 0 0,0 1 0 0 0,1-1 0 0 0,2 4 0 0 0,-1 2 8 0 0,0-1 0 0 0,0 1-1 0 0,0 0 1 0 0,-1 0 0 0 0,-1 1 0 0 0,1-1-1 0 0,-1 0 1 0 0,-1 0 0 0 0,1 1-1 0 0,-2 10 1 0 0,2-13-1 0 0,1 1-1 0 0,0-1 1 0 0,1 1 0 0 0,-1-1-1 0 0,1 0 1 0 0,5 8-1 0 0,-7-4-16 0 0,-1-9 44 0 0,-22-38-82 0 0,20 26 49 0 0,0 0 0 0 0,-1 0 0 0 0,0 0-1 0 0,-9-20 1 0 0,7 16 0 0 0,-7-19 16 0 0,-4-8 135 0 0,-10-50 0 0 0,22 76-137 0 0,-7-32 67 0 0,1 1 0 0 0,3-1 1 0 0,-1-66-1 0 0,7 97-60 0 0,1 14-23 0 0,-1 0 0 0 0,1-1 0 0 0,-1 1 0 0 0,1 0 0 0 0,0 0 0 0 0,0 0 0 0 0,0-1 0 0 0,1 1 0 0 0,-1 0 0 0 0,1 0 0 0 0,0 0 0 0 0,0 0 0 0 0,0 0 0 0 0,0 0 0 0 0,0 0 0 0 0,1 0 0 0 0,0 0 0 0 0,-1 1 0 0 0,1-1 0 0 0,0 1 0 0 0,4-5 0 0 0,14-17 25 0 0,-19 22-21 0 0,0 0 1 0 0,0 1-1 0 0,0-1 0 0 0,0 1 1 0 0,0-1-1 0 0,1 1 0 0 0,-1-1 1 0 0,0 1-1 0 0,1 0 0 0 0,-1 0 1 0 0,1-1-1 0 0,-1 1 0 0 0,1 0 1 0 0,-1 0-1 0 0,1 0 0 0 0,0 1 1 0 0,0-1-1 0 0,-1 0 0 0 0,1 1 1 0 0,0-1-1 0 0,0 1 0 0 0,0 0 1 0 0,0-1-1 0 0,0 1 0 0 0,0 0 1 0 0,-1 0-1 0 0,4 1 0 0 0,4 0-7 0 0,1 0-1 0 0,-1 1 0 0 0,0 0 0 0 0,0 1 1 0 0,0 0-1 0 0,0 0 0 0 0,-1 1 0 0 0,1 0 1 0 0,-1 1-1 0 0,0 0 0 0 0,14 11 0 0 0,13 7 0 0 0,-3 3-7 0 0,-29-23 6 0 0,0 1-1 0 0,1-1 1 0 0,0 0 0 0 0,-1 0 0 0 0,1 0-1 0 0,8 4 1 0 0,-9-6 2 0 0,-1-1-1 0 0,0 2 1 0 0,1-1-1 0 0,-1 0 1 0 0,0 0-1 0 0,0 1 1 0 0,0-1-1 0 0,0 1 1 0 0,0-1-1 0 0,-1 1 0 0 0,1 0 1 0 0,0 0-1 0 0,2 4 1 0 0,19 18 91 0 0,-20-22-87 0 0,0 0 0 0 0,-1 0 1 0 0,1 0-1 0 0,0 1 0 0 0,-1-1 0 0 0,0 1 1 0 0,1-1-1 0 0,-1 1 0 0 0,0 0 0 0 0,0 0 1 0 0,-1 0-1 0 0,1 0 0 0 0,-1 0 1 0 0,1 1-1 0 0,-1-1 0 0 0,0 0 0 0 0,0 1 1 0 0,-1-1-1 0 0,1 5 0 0 0,27 54 240 0 0,-14-32-93 0 0,2 9 55 0 0,-12-24-140 0 0,-2 0-1 0 0,0 0 0 0 0,-1 0 1 0 0,-1 0-1 0 0,0 0 1 0 0,-2 16-1 0 0,1-25-48 0 0,0 0 0 0 0,-1 1 0 0 0,1-1 1 0 0,-1 0-1 0 0,0 0 0 0 0,-1 0 0 0 0,0-1 0 0 0,0 1 0 0 0,0 0 0 0 0,0-1 1 0 0,-1 0-1 0 0,0 0 0 0 0,0 0 0 0 0,0 0 0 0 0,-1-1 0 0 0,-6 6 0 0 0,-35 31 33 0 0,-15 1-6 0 0,50-35-475 0 0,0-1 0 0 0,0-1 0 0 0,0 0 0 0 0,-1-1 0 0 0,1 0 0 0 0,-1 0 0 0 0,0-1 0 0 0,0-1 0 0 0,-1 0-1 0 0,1-1 1 0 0,-15 0 0 0 0,26-1 186 0 0,0 0 1 0 0,0 0-1 0 0,0 0 0 0 0,0-1 0 0 0,1 1 0 0 0,-1 0 1 0 0,0-1-1 0 0,0 1 0 0 0,0 0 0 0 0,0-1 1 0 0,0 1-1 0 0,0-1 0 0 0,0 1 0 0 0,1-1 0 0 0,-1 0 1 0 0,0 1-1 0 0,0-1 0 0 0,1 0 0 0 0,-1 0 0 0 0,1 1 1 0 0,-1-1-1 0 0,0 0 0 0 0,1 0 0 0 0,-1 0 0 0 0,1 0 1 0 0,0 0-1 0 0,-1 0 0 0 0,1 0 0 0 0,0 1 0 0 0,0-1 1 0 0,-1 0-1 0 0,1 0 0 0 0,0 0 0 0 0,0 0 1 0 0,0 0-1 0 0,0 0 0 0 0,0 0 0 0 0,0 0 0 0 0,1 0 1 0 0,-1 0-1 0 0,0 0 0 0 0,0 0 0 0 0,1 0 0 0 0,-1 0 1 0 0,1 0-1 0 0,0-1 0 0 0,14-33-6798 0 0,-2 16 5411 0 0,33-30-472 0 0,-20 16-458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73 155 3112 0 0,'-4'16'8239'0'0,"0"-6"-5281"0"0,0 5 1456 0 0,6 17-1996 0 0,-1-17-1076 0 0,-2 7-868 0 0,1-1-1 0 0,1 0 0 0 0,1 1 1 0 0,1-1-1 0 0,1 0 0 0 0,1 0 1 0 0,11 31-1 0 0,2 16-1 0 0,-8-20-229 0 0,3 2-92 0 0,-5-20-55 0 0,16 42 1 0 0,-21-65-109 0 0,0 1 0 0 0,1-1 0 0 0,0 0 0 0 0,0 0 0 0 0,1 0 0 0 0,0 0 1 0 0,0-1-1 0 0,1 0 0 0 0,0 0 0 0 0,7 6 0 0 0,-11-10 7 0 0,19 14-23 0 0,-21-15 24 0 0,1-1 1 0 0,-1 0 0 0 0,0 1 0 0 0,0-1 0 0 0,1 0 0 0 0,-1 1-1 0 0,0-1 1 0 0,1 0 0 0 0,-1 1 0 0 0,1-1 0 0 0,-1 0 0 0 0,0 0-1 0 0,1 1 1 0 0,-1-1 0 0 0,1 0 0 0 0,-1 0 0 0 0,1 0 0 0 0,-1 1-1 0 0,1-1 1 0 0,-1 0 0 0 0,1 0 0 0 0,-1 0 0 0 0,1 0 0 0 0,-1 0-1 0 0,0 0 1 0 0,1 0 0 0 0,-1 0 0 0 0,1 0 0 0 0,-1-1 0 0 0,1 1-1 0 0,-1 0 1 0 0,1 0 0 0 0,-1 0 0 0 0,1 0 0 0 0,-1-1 0 0 0,0 1-1 0 0,1 0 1 0 0,-1 0 0 0 0,1-1 0 0 0,1-11-68 0 0,0 1 0 0 0,-1-1 0 0 0,0 0 1 0 0,-1 0-1 0 0,0 0 0 0 0,-1 1 0 0 0,0-1 0 0 0,-1 0 0 0 0,0 1 1 0 0,-4-12-1 0 0,-5-10-130 0 0,-1 1 0 0 0,-19-36 1 0 0,-6 8-36 0 0,28 47 158 0 0,1 0 0 0 0,0-1 0 0 0,0 0 0 0 0,-8-25 0 0 0,13 31 41 0 0,0 1-1 0 0,0-1 1 0 0,-1 1-1 0 0,0 0 1 0 0,-1 0-1 0 0,-9-12 0 0 0,8 11-2 0 0,0 0 0 0 0,0 0 0 0 0,1-1 0 0 0,0 1-1 0 0,-4-14 1 0 0,-2-2-32 0 0,7 15 45 0 0,0 0-1 0 0,0-1 0 0 0,1 1 1 0 0,0-1-1 0 0,1 0 0 0 0,0 1 1 0 0,-1-15-1 0 0,-2-6-33 0 0,4 27 53 0 0,0 0 0 0 0,0-1 1 0 0,1 1-1 0 0,-1 0 0 0 0,1-1 1 0 0,0 1-1 0 0,0-1 1 0 0,0 1-1 0 0,0-1 0 0 0,2-4 1 0 0,-2 5 22 0 0,1-1 1 0 0,-1 1-1 0 0,1-1 1 0 0,0 1-1 0 0,0 0 1 0 0,1 0-1 0 0,-1 0 1 0 0,1-1-1 0 0,-1 1 1 0 0,1 0-1 0 0,0 1 1 0 0,0-1-1 0 0,0 0 1 0 0,1 1-1 0 0,-1-1 1 0 0,1 1-1 0 0,-1 0 1 0 0,1-1-1 0 0,0 1 1 0 0,0 0-1 0 0,4-1 1 0 0,1 0 264 0 0,1 0 0 0 0,0 1 0 0 0,0 1 0 0 0,0 0 0 0 0,1 0 0 0 0,-1 0 0 0 0,12 2 0 0 0,18 12 172 0 0,-28-9-383 0 0,-9-3-50 0 0,-1-1-1 0 0,1 1 1 0 0,0 0 0 0 0,-1 0-1 0 0,1 0 1 0 0,0 0-1 0 0,-1 0 1 0 0,1 0 0 0 0,-1 1-1 0 0,1-1 1 0 0,-1 0-1 0 0,1 2 1 0 0,16 13 59 0 0,-14-14-78 0 0,40 28 4 0 0,-40-28-2 0 0,-1 0-1 0 0,0 1 1 0 0,0-1-1 0 0,-1 1 1 0 0,1 0-1 0 0,-1 0 1 0 0,1 0-1 0 0,-1 0 1 0 0,0 1 0 0 0,0-1-1 0 0,0 0 1 0 0,1 6-1 0 0,-1-4 2 0 0,0 0 1 0 0,0 0-1 0 0,1-1 0 0 0,0 1 0 0 0,-1 0 0 0 0,1-1 0 0 0,1 0 1 0 0,6 7-1 0 0,-6-6 1 0 0,0-1 0 0 0,0 1 0 0 0,0 0 0 0 0,-1 1 0 0 0,0-1 0 0 0,0 0 0 0 0,0 1 0 0 0,2 6 0 0 0,0 35 29 0 0,-5-36-22 0 0,1 0 0 0 0,0 0 0 0 0,1 0 0 0 0,3 12 0 0 0,-4-18-5 0 0,0-1-1 0 0,0 1 0 0 0,0 0 0 0 0,0 0 0 0 0,-1 0 0 0 0,0-1 0 0 0,0 1 0 0 0,0 0 0 0 0,-2 6 0 0 0,0 15 23 0 0,2-16-20 0 0,-2 0-1 0 0,1 0 0 0 0,-1 0 1 0 0,-1-1-1 0 0,0 1 1 0 0,0 0-1 0 0,-1-1 1 0 0,0 0-1 0 0,-1 0 1 0 0,0 0-1 0 0,0 0 1 0 0,-1-1-1 0 0,0 0 0 0 0,0 0 1 0 0,-1 0-1 0 0,-10 8 1 0 0,13-13-17 0 0,0 0 0 0 0,0 0 0 0 0,1 0 0 0 0,0 1-1 0 0,0-1 1 0 0,0 1 0 0 0,0 0 0 0 0,0 0 0 0 0,-3 7 0 0 0,5-10 0 0 0,1 0 0 0 0,0 0 1 0 0,-1 0-1 0 0,1-1 0 0 0,-1 1 0 0 0,0 0 0 0 0,1 0 0 0 0,-1-1 0 0 0,0 1 0 0 0,1 0 0 0 0,-1-1 1 0 0,0 1-1 0 0,0-1 0 0 0,1 1 0 0 0,-1-1 0 0 0,0 1 0 0 0,0-1 0 0 0,0 0 0 0 0,0 1 1 0 0,0-1-1 0 0,0 0 0 0 0,0 0 0 0 0,0 0 0 0 0,-1 1 0 0 0,1-1-6 0 0,0 0-1 0 0,0 0 1 0 0,0 0 0 0 0,0 0-1 0 0,0 0 1 0 0,0 0 0 0 0,0 0-1 0 0,0 0 1 0 0,0 0-1 0 0,-1 0 1 0 0,1-1 0 0 0,0 1-1 0 0,0 0 1 0 0,0-1 0 0 0,0 1-1 0 0,1-1 1 0 0,-1 1-1 0 0,0-1 1 0 0,0 1 0 0 0,0-1-1 0 0,0 0 1 0 0,0 1 0 0 0,1-1-1 0 0,-1 0 1 0 0,0 0 0 0 0,1 0-1 0 0,-1 0 1 0 0,0 1-1 0 0,1-1 1 0 0,-1 0 0 0 0,1 0-1 0 0,0 0 1 0 0,-1 0 0 0 0,1 0-1 0 0,0 0 1 0 0,-1 0 0 0 0,1 0-1 0 0,0-2 1 0 0,-2-25-165 0 0,-5 13-23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3888 0 0,'-9'6'13522'0'0,"11"63"-7433"0"0,4-3-3985 0 0,4 81-1026 0 0,-11-130-980 0 0,1-9-62 0 0,-1 0 1 0 0,2 0-1 0 0,-1 0 0 0 0,1 0 1 0 0,0 0-1 0 0,1 0 0 0 0,4 14 1 0 0,39 85 266 0 0,-44-105-297 0 0,0 0 0 0 0,0-1 0 0 0,0 0 0 0 0,1 1 0 0 0,-1-1 0 0 0,0 0 1 0 0,1 1-1 0 0,-1-1 0 0 0,1 0 0 0 0,-1 0 0 0 0,1 0 0 0 0,0 0 0 0 0,-1-1 1 0 0,1 1-1 0 0,0 0 0 0 0,-1-1 0 0 0,1 1 0 0 0,0-1 0 0 0,0 1 0 0 0,0-1 1 0 0,0 0-1 0 0,-1 0 0 0 0,1 0 0 0 0,0 0 0 0 0,0 0 0 0 0,3-1 0 0 0,-4 1-2 0 0,1 0 22 0 0,0-1-8 0 0,1 0 0 0 0,-1-1 0 0 0,1 1 0 0 0,-1-1 0 0 0,1 1 0 0 0,-1-1 0 0 0,0 0-1 0 0,0 0 1 0 0,3-4 0 0 0,10-15 9 0 0,3 1-29 0 0,-6 11 0 0 0,-10 8 4 0 0,-1 0-1 0 0,1 0 1 0 0,0-1-1 0 0,-1 1 1 0 0,1-1-1 0 0,-1 0 1 0 0,0 1-1 0 0,1-1 1 0 0,-1 0-1 0 0,0 0 1 0 0,0 1-1 0 0,0-1 1 0 0,0 0-1 0 0,0 0 1 0 0,0-3-1 0 0,1 2 11 0 0,33-97 232 0 0,-21 82-26 0 0,-13 18-201 0 0,0-1 1 0 0,0 0 0 0 0,-1 0-1 0 0,1 1 1 0 0,0-1 0 0 0,-1 0-1 0 0,1 0 1 0 0,-1 0 0 0 0,1 0-1 0 0,-1 0 1 0 0,1 0 0 0 0,-1 0 0 0 0,0 0-1 0 0,1 0 1 0 0,-1 0 0 0 0,0 0-1 0 0,0 0 1 0 0,0 0 0 0 0,0 0-1 0 0,0 0 1 0 0,0 0 0 0 0,0 0-1 0 0,0 0 1 0 0,0-1 0 0 0,0 6 50 0 0,0 0 0 0 0,0 0-1 0 0,-1 0 1 0 0,1 1 0 0 0,-1-1 0 0 0,0 0 0 0 0,0 0 0 0 0,0 0 0 0 0,-1 0 0 0 0,-2 5-1 0 0,2-1-25 0 0,0 0-1 0 0,1 1 0 0 0,0-1 0 0 0,0 0 1 0 0,1 0-1 0 0,0 0 0 0 0,3 16 0 0 0,-2 6-4 0 0,0-21-10 0 0,0 0 0 0 0,0-1 0 0 0,1 1 0 0 0,0-1 0 0 0,1 1 0 0 0,0-1 0 0 0,6 13 0 0 0,-2-7-20 0 0,0-1 1 0 0,1 0-1 0 0,1 0 0 0 0,0 0 1 0 0,11 11-1 0 0,-12-17-95 0 0,-4-2-130 0 0,1 0 0 0 0,0-1 0 0 0,0 0 0 0 0,1 0 1 0 0,-1 0-1 0 0,1 0 0 0 0,0-1 0 0 0,0 0 0 0 0,12 4 0 0 0,5 7-1422 0 0,-20-12 1032 0 0,0 1-1 0 0,1-1 1 0 0,-1 0-1 0 0,0 0 1 0 0,1 0-1 0 0,-1 0 1 0 0,1-1-1 0 0,0 1 1 0 0,0-1-1 0 0,-1 0 1 0 0,1 0-1 0 0,0-1 1 0 0,0 1-1 0 0,5 0 1 0 0,2-1-1020 0 0,40-3-7739 0 0,-33-5 8265 0 0,43-38-835 0 0,-55 35-406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3184 0 0,'0'0'1017'0'0,"-9"33"10938"0"0,6-22-10671 0 0,0-1 1 0 0,-1 0-1 0 0,0-1 1 0 0,0 1-1 0 0,-1 0 1 0 0,-10 12-1 0 0,7-6-910 0 0,0 0-1 0 0,0 0 1 0 0,2 1-1 0 0,0 0 1 0 0,-3 19 0 0 0,0-5-283 0 0,7-21-84 0 0,1-1 1 0 0,0 0-1 0 0,0 1 0 0 0,1-1 0 0 0,2 19 0 0 0,-1-1-141 0 0,-1-22-153 0 0,1 1 0 0 0,-1 0 0 0 0,1-1 0 0 0,0 1 1 0 0,1-1-1 0 0,-1 1 0 0 0,1-1 0 0 0,5 11 1 0 0,13 13-5596 0 0,-15-23 470 0 0,-4-5 5041 0 0,-1 0 0 0 0,1 0 1 0 0,0 0-1 0 0,0 0 0 0 0,0-1 0 0 0,-1 1 0 0 0,1 0 1 0 0,0 0-1 0 0,0-1 0 0 0,0 1 0 0 0,0 0 0 0 0,0-1 1 0 0,1 1-1 0 0,-1-1 0 0 0,0 0 0 0 0,0 1 0 0 0,0-1 1 0 0,0 0-1 0 0,0 0 0 0 0,1 1 0 0 0,-1-1 1 0 0,0 0-1 0 0,0 0 0 0 0,0 0 0 0 0,1-1 0 0 0,0 1 1 0 0,5 0-2285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 3368 0 0,'-9'10'12322'0'0,"9"-5"-11606"0"0,1 0 0 0 0,-1-1 0 0 0,1 1 0 0 0,0-1 0 0 0,0 1 0 0 0,0-1 0 0 0,1 1 0 0 0,1 4 0 0 0,4 7 191 0 0,3 65 1473 0 0,5-46-1723 0 0,-2 1 0 0 0,10 41 0 0 0,-11-35-267 0 0,-9-36-344 0 0,-1 1 0 0 0,0-1 0 0 0,0 1 0 0 0,-1-1 0 0 0,1 1 0 0 0,-1 10 0 0 0,1-12-29 0 0,-1-1 0 0 0,1 0 0 0 0,0 1 0 0 0,0-1 0 0 0,1 0 0 0 0,-1 0 0 0 0,1 0 0 0 0,0-1 0 0 0,0 1 0 0 0,1-1 0 0 0,-1 1 0 0 0,7 4 0 0 0,-3-1 33 0 0,-5-5-23 0 0,-1 1 0 0 0,1-1-1 0 0,-1 1 1 0 0,0 0 0 0 0,0 0 0 0 0,0-1 0 0 0,-1 1-1 0 0,1 0 1 0 0,0 0 0 0 0,-1 0 0 0 0,0 6-1 0 0,3 5 336 0 0,-3-12 43 0 0,-2-10-249 0 0,-3-6-42 0 0,0 1 1 0 0,-1-1-1 0 0,-8-14 0 0 0,8 18-72 0 0,0-1 0 0 0,1 0 0 0 0,0 0 0 0 0,1 0 0 0 0,1 0 0 0 0,-4-19 0 0 0,-10-48 34 0 0,11 59-48 0 0,2-1 1 0 0,0 1-1 0 0,1-1 1 0 0,-1-26-1 0 0,4 32-28 0 0,1-38-80 0 0,-1 49 82 0 0,1 0 1 0 0,-1-1 0 0 0,1 1 0 0 0,-1 0-1 0 0,1 0 1 0 0,0 0 0 0 0,0 0-1 0 0,0 0 1 0 0,1 0 0 0 0,-1 1 0 0 0,1-1-1 0 0,2-4 1 0 0,9-7-3 0 0,-12 12 3 0 0,1 0 0 0 0,-1 0 0 0 0,1 0 0 0 0,0 0 0 0 0,-1 0 0 0 0,1 1 0 0 0,0-1 0 0 0,0 1 0 0 0,0-1 0 0 0,0 1 0 0 0,0 0 0 0 0,0 0 0 0 0,0 0 0 0 0,1 0 0 0 0,-1 0 0 0 0,0 0 0 0 0,1 0 0 0 0,-1 1 0 0 0,0 0 0 0 0,1-1 0 0 0,-1 1 0 0 0,4 0 0 0 0,15-6-26 0 0,-20 6 24 0 0,1-1-1 0 0,-1 0 1 0 0,1 0-1 0 0,0 1 1 0 0,-1-1-1 0 0,1 1 0 0 0,0 0 1 0 0,-1-1-1 0 0,1 1 1 0 0,0 0-1 0 0,0 0 1 0 0,0 0-1 0 0,-1 0 1 0 0,1 0-1 0 0,0 1 0 0 0,0-1 1 0 0,-1 0-1 0 0,1 1 1 0 0,0-1-1 0 0,-1 1 1 0 0,3 1-1 0 0,6 3 13 0 0,-8-4-11 0 0,0 0-1 0 0,1 0 1 0 0,-1 0-1 0 0,0 0 0 0 0,0 0 1 0 0,1 1-1 0 0,-1-1 1 0 0,0 1-1 0 0,0-1 1 0 0,-1 1-1 0 0,1 0 1 0 0,0 0-1 0 0,0 0 1 0 0,-1 0-1 0 0,0 0 1 0 0,1 0-1 0 0,-1 0 0 0 0,0 1 1 0 0,0-1-1 0 0,0 0 1 0 0,0 1-1 0 0,0-1 1 0 0,-1 0-1 0 0,1 1 1 0 0,-1-1-1 0 0,1 1 1 0 0,-1 0-1 0 0,0-1 1 0 0,0 1-1 0 0,0-1 0 0 0,0 1 1 0 0,-2 3-1 0 0,3-3-1 0 0,-1 0-1 0 0,0-1 0 0 0,0 1 0 0 0,0 0 1 0 0,-1 0-1 0 0,1-1 0 0 0,-1 1 0 0 0,1 0 1 0 0,-1-1-1 0 0,0 1 0 0 0,0-1 0 0 0,0 1 1 0 0,0-1-1 0 0,0 1 0 0 0,-1-1 0 0 0,1 0 1 0 0,-3 3-1 0 0,-4 7-2 0 0,-35 60-155 0 0,42-72 156 0 0,1 1 1 0 0,-1 0-1 0 0,1-1 1 0 0,0 1 0 0 0,-1 0-1 0 0,1-1 1 0 0,0 1-1 0 0,0 0 1 0 0,0-1 0 0 0,-1 1-1 0 0,1 0 1 0 0,0 0-1 0 0,0-1 1 0 0,0 1 0 0 0,0 0-1 0 0,0-1 1 0 0,0 1-1 0 0,0 0 1 0 0,1 0-1 0 0,-1-1 1 0 0,0 1 0 0 0,0 0-1 0 0,0 0 1 0 0,1-1-1 0 0,-1 1 1 0 0,0-1 0 0 0,1 1-1 0 0,-1 0 1 0 0,1-1-1 0 0,-1 1 1 0 0,1 0 0 0 0,12 12-21 0 0,-12-12 15 0 0,4 8 4 0 0,1-1 0 0 0,0 1 0 0 0,1-1 1 0 0,10 11-1 0 0,16 20 20 0 0,46 64-322 0 0,-68-88 284 0 0,13 8 44 0 0,-20-18-23 0 0,0 0 0 0 0,-1 1-1 0 0,1-1 1 0 0,-1 1-1 0 0,0-1 1 0 0,0 1 0 0 0,-1 0-1 0 0,0 0 1 0 0,3 11 0 0 0,-3-9 27 0 0,0-4-2 0 0,2 8 28 0 0,0 1 0 0 0,-1-1 1 0 0,4 25-1 0 0,-7-23 46 0 0,1 5-16 0 0,-1 0 0 0 0,-1-1 0 0 0,-1 1-1 0 0,0 0 1 0 0,-2-1 0 0 0,-8 29-1 0 0,10-41-76 0 0,0-1 0 0 0,-1 1 0 0 0,1-1 0 0 0,-1 0 0 0 0,-1 0 0 0 0,1 0 0 0 0,-1 0 0 0 0,0-1 0 0 0,0 1 0 0 0,0-1 0 0 0,-6 5 0 0 0,4 1-61 0 0,6-8 42 0 0,-1-1 0 0 0,1 0 0 0 0,0 0 1 0 0,-1 0-1 0 0,1 0 0 0 0,-1 0 0 0 0,1 0 0 0 0,-1 0 0 0 0,0-1 0 0 0,1 1 0 0 0,-1 0 1 0 0,0 0-1 0 0,1 0 0 0 0,-1 0 0 0 0,0-1 0 0 0,0 1 0 0 0,0 0 0 0 0,-1 0 0 0 0,-2 1-181 0 0,1 1-1 0 0,0-1 1 0 0,0-1-1 0 0,-1 1 0 0 0,1 0 1 0 0,-1-1-1 0 0,1 0 1 0 0,-1 0-1 0 0,0 0 0 0 0,0 0 1 0 0,1-1-1 0 0,-1 1 0 0 0,0-1 1 0 0,0 0-1 0 0,0 0 1 0 0,1 0-1 0 0,-1-1 0 0 0,0 1 1 0 0,0-1-1 0 0,1 0 1 0 0,-1 0-1 0 0,0 0 0 0 0,1-1 1 0 0,-1 1-1 0 0,-5-4 1 0 0,-2-4 422 0 0,-2 0-2963 0 0,11 7 1893 0 0,0 1-1 0 0,0-1 1 0 0,0 0 0 0 0,0 1 0 0 0,1-1 0 0 0,-1 0 0 0 0,1 0 0 0 0,-1 0 0 0 0,1 0 0 0 0,0 0 0 0 0,0 0 0 0 0,0 0 0 0 0,0-1 0 0 0,0 1 0 0 0,0 0 0 0 0,0-1 0 0 0,1 1 0 0 0,0-1 0 0 0,-1 1 0 0 0,1 0 0 0 0,0-1 0 0 0,0-3 0 0 0,0 2-2049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48 2088 0 0,'0'0'2113'0'0,"-7"-26"7791"0"0,-7 16-6077 0 0,13 8-3558 0 0,0 1 1 0 0,0 0 0 0 0,-1 0 0 0 0,1 0 0 0 0,0 0-1 0 0,-1 1 1 0 0,1-1 0 0 0,-1 0 0 0 0,1 1 0 0 0,-1-1-1 0 0,1 1 1 0 0,-1-1 0 0 0,1 1 0 0 0,-1-1 0 0 0,1 1-1 0 0,-1 0 1 0 0,0 0 0 0 0,1 0 0 0 0,-1 0 0 0 0,1 0-1 0 0,-4 1 1 0 0,1-1-129 0 0,1 0-1 0 0,-1 1 1 0 0,0 0-1 0 0,0-1 1 0 0,0 2-1 0 0,0-1 1 0 0,1 0-1 0 0,-1 1 1 0 0,0-1-1 0 0,1 1 1 0 0,0 0-1 0 0,-1 0 0 0 0,1 0 1 0 0,0 1-1 0 0,0-1 1 0 0,-4 5-1 0 0,2-2-27 0 0,0 1 0 0 0,0 1 0 0 0,1-1-1 0 0,0 0 1 0 0,0 1 0 0 0,-6 14 0 0 0,9-18-92 0 0,-1 0 0 0 0,0 0 1 0 0,0 0-1 0 0,0 0 0 0 0,0 0 1 0 0,0 0-1 0 0,0-1 0 0 0,-1 1 1 0 0,0-1-1 0 0,1 1 1 0 0,-6 2-1 0 0,6-3-11 0 0,-1 0 1 0 0,1 0-1 0 0,0 0 0 0 0,0 0 1 0 0,-1 0-1 0 0,1 0 0 0 0,1 1 1 0 0,-1-1-1 0 0,-2 4 1 0 0,1 9 27 0 0,2-13-27 0 0,1 0 0 0 0,0 0 0 0 0,0 0 0 0 0,-1 0 0 0 0,0 0 0 0 0,1 0 0 0 0,-1 0 0 0 0,0 0 0 0 0,0 0 0 0 0,0 0 0 0 0,0 0 0 0 0,0 0 0 0 0,-2 1-1 0 0,-2 9 25 0 0,-1-1 0 0 0,2 1 0 0 0,-1 0 0 0 0,2 0 0 0 0,0 0 0 0 0,0 0 0 0 0,1 1 0 0 0,0-1-1 0 0,1 1 1 0 0,1-1 0 0 0,2 21 0 0 0,-1-29-35 0 0,0-1 1 0 0,1 0-1 0 0,-1 0 0 0 0,1 0 0 0 0,0 0 1 0 0,0 0-1 0 0,0 0 0 0 0,0-1 1 0 0,1 1-1 0 0,-1-1 0 0 0,1 0 0 0 0,-1 1 1 0 0,1-1-1 0 0,5 3 0 0 0,32 15-4 0 0,-3-4-45 0 0,-34-14 39 0 0,1 0 0 0 0,0 0 0 0 0,0 0 1 0 0,-1-1-1 0 0,1 1 0 0 0,0-1 0 0 0,0 0 1 0 0,0 0-1 0 0,0-1 0 0 0,1 1 0 0 0,6-1 0 0 0,-2 0 17 0 0,27 0-145 0 0,-35 0 133 0 0,0 0-1 0 0,0 0 1 0 0,0-1 0 0 0,0 1 0 0 0,0 0 0 0 0,0-1-1 0 0,0 1 1 0 0,0 0 0 0 0,0-1 0 0 0,0 1 0 0 0,-1-1-1 0 0,1 1 1 0 0,0-1 0 0 0,0 0 0 0 0,0 1-1 0 0,-1-1 1 0 0,1 0 0 0 0,0-1 0 0 0,1 1 2 0 0,-1-1 0 0 0,1 1 0 0 0,-1 0 0 0 0,1-1 0 0 0,-1 1 0 0 0,1 0 0 0 0,0 0 0 0 0,0 0 0 0 0,-1 0 0 0 0,1 0 0 0 0,0 1 0 0 0,4-2 0 0 0,-4 1 5 0 0,0 1-1 0 0,1-1 1 0 0,-1 0-1 0 0,0 0 1 0 0,1 0-1 0 0,-1-1 0 0 0,0 1 1 0 0,0 0-1 0 0,0-1 1 0 0,0 0-1 0 0,0 1 0 0 0,0-1 1 0 0,2-3-1 0 0,0-3 17 0 0,-1 1-1 0 0,0-1 1 0 0,0 0-1 0 0,-1 0 1 0 0,0 0-1 0 0,-1 0 1 0 0,0 0-1 0 0,0 0 1 0 0,0 0-1 0 0,-1 0 1 0 0,-1-9-1 0 0,1 15-14 0 0,-11-83 103 0 0,-6 41 162 0 0,15 41-246 0 0,0-1 0 0 0,1 1 0 0 0,-1-1 0 0 0,1 1 0 0 0,0-1 0 0 0,0 1-1 0 0,0-1 1 0 0,0-5 0 0 0,-8-30 334 0 0,8 50-216 0 0,1 1-1 0 0,1 0 0 0 0,0 0 1 0 0,0 0-1 0 0,1 0 1 0 0,1-1-1 0 0,0 1 0 0 0,7 15 1 0 0,1 15 36 0 0,-2-9-96 0 0,9 27 18 0 0,-13-44-64 0 0,0 0 0 0 0,0 0 0 0 0,-2 0-1 0 0,3 22 1 0 0,8 34 201 0 0,-11-55-163 0 0,-1-1-1 0 0,0 1 0 0 0,-1-1 0 0 0,-2 26 0 0 0,1-10 72 0 0,-1-20-97 0 0,0 1 0 0 0,0-1 0 0 0,-1 0 0 0 0,0 0-1 0 0,-1 0 1 0 0,-7 18 0 0 0,-24 34 82 0 0,25-50-93 0 0,6-8-38 0 0,-1 0 0 0 0,0-1 1 0 0,0 1-1 0 0,-1-1 1 0 0,-7 8-1 0 0,-7 7-68 0 0,17-18 8 0 0,0 1 0 0 0,0-1 0 0 0,0 0 0 0 0,0 1 0 0 0,0-1 0 0 0,0 0 0 0 0,0 0 0 0 0,-1-1 0 0 0,1 1 1 0 0,-1 0-1 0 0,0-1 0 0 0,1 0 0 0 0,-1 1 0 0 0,0-1 0 0 0,0 0 0 0 0,0-1 0 0 0,0 1 0 0 0,0 0 0 0 0,1-1 0 0 0,-1 0 0 0 0,0 1 0 0 0,-4-1 0 0 0,5 0-76 0 0,0 0-1 0 0,0-1 0 0 0,0 1 0 0 0,0 0 0 0 0,0-1 0 0 0,-1 1 1 0 0,1-1-1 0 0,0 0 0 0 0,0 1 0 0 0,0-1 0 0 0,1 0 0 0 0,-1 0 1 0 0,0 0-1 0 0,0-1 0 0 0,0 1 0 0 0,1 0 0 0 0,-1-1 0 0 0,1 1 1 0 0,-1-1-1 0 0,1 0 0 0 0,0 1 0 0 0,-1-1 0 0 0,1 0 1 0 0,0 0-1 0 0,0 0 0 0 0,0 1 0 0 0,-1-5 0 0 0,-1-4-653 0 0,0-1 1 0 0,0 0-1 0 0,1 0 0 0 0,0-16 0 0 0,-2-1-1379 0 0,2 15 1013 0 0,1 0 0 0 0,0 0 0 0 0,1 0 1 0 0,0 0-1 0 0,1 0 0 0 0,0 0 0 0 0,1 0 1 0 0,1 0-1 0 0,5-16 0 0 0,14-33-1524 0 0,13-27 220 0 0,-10 59-40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3440 0 0,'0'10'11662'0'0,"0"16"-8057"0"0,0-14-2530 0 0,-1-4-635 0 0,1 0 0 0 0,0 0 0 0 0,1 1-1 0 0,0-1 1 0 0,0 0 0 0 0,1 0-1 0 0,0 0 1 0 0,0 0 0 0 0,1 0 0 0 0,3 8-1 0 0,-2-4-107 0 0,0 0 0 0 0,-1 0-1 0 0,0 1 1 0 0,-1-1 0 0 0,0 1 0 0 0,-1 21-1 0 0,6 37 417 0 0,2 1-234 0 0,-7-32-246 0 0,-2-37-254 0 0,-1 0-1 0 0,1-1 1 0 0,0 1-1 0 0,0 0 1 0 0,0-1-1 0 0,0 1 1 0 0,1-1-1 0 0,-1 1 0 0 0,1 0 1 0 0,-1-1-1 0 0,1 1 1 0 0,0-1-1 0 0,0 0 1 0 0,0 1-1 0 0,0-1 0 0 0,0 0 1 0 0,1 1-1 0 0,-1-1 1 0 0,1 0-1 0 0,0 0 1 0 0,2 3-1 0 0,7 15 22 0 0,-11-19-29 0 0,1 0 0 0 0,-1 1 0 0 0,0-1 0 0 0,1 0 1 0 0,-1 0-1 0 0,0 0 0 0 0,1 0 0 0 0,0 0 0 0 0,-1 0 0 0 0,1 0 1 0 0,0 0-1 0 0,-1 0 0 0 0,1 0 0 0 0,0 0 0 0 0,0 0 0 0 0,0 0 1 0 0,0 0-1 0 0,0-1 0 0 0,0 1 0 0 0,0 0 0 0 0,0-1 0 0 0,0 1 1 0 0,2 0-1 0 0,7 3 86 0 0,8 1 10 0 0,-17-6-100 0 0,-1 1-1 0 0,1 0 0 0 0,-1-1 1 0 0,1 1-1 0 0,0 0 0 0 0,-1-1 1 0 0,1 1-1 0 0,-1-1 0 0 0,1 1 1 0 0,-1-1-1 0 0,0 1 0 0 0,1-1 1 0 0,-1 1-1 0 0,0-1 0 0 0,1 0 1 0 0,-1 1-1 0 0,0-1 0 0 0,1 1 1 0 0,-1-1-1 0 0,0 0 0 0 0,0 1 1 0 0,0-1-1 0 0,0 0 0 0 0,0 1 1 0 0,0-1-1 0 0,0 0 0 0 0,0 1 1 0 0,0-1-1 0 0,0 0 0 0 0,0 1 1 0 0,0-2-1 0 0,0-31 8 0 0,-2 0 0 0 0,-1 0 0 0 0,-1 0-1 0 0,-16-61 1 0 0,18 91-13 0 0,1 0 0 0 0,0-1 0 0 0,0 0 1 0 0,1 1-1 0 0,-1-1 0 0 0,1 1 0 0 0,-1-1 0 0 0,1 0 0 0 0,1-4 0 0 0,-1-25-102 0 0,-2 13 52 0 0,1 1 1 0 0,0 0 0 0 0,2-1-1 0 0,5-32 1 0 0,-5 51 36 0 0,0-1 1 0 0,1 1-1 0 0,-1 0 0 0 0,0 0 0 0 0,1 0 1 0 0,0 0-1 0 0,-1 0 0 0 0,1 0 0 0 0,-1 0 0 0 0,1 1 1 0 0,0-1-1 0 0,0 1 0 0 0,-1-1 0 0 0,1 1 1 0 0,0 0-1 0 0,0-1 0 0 0,0 1 0 0 0,-1 0 1 0 0,4 1-1 0 0,48-2-1762 0 0,-41 1 752 0 0,24 2-2983 0 0,-25-1 1102 0 0,-1 0-1 0 0,1-1 1 0 0,0 0-1 0 0,-1 0 1 0 0,20-5-1 0 0,-20 0-380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4016 0 0,'0'3'11162'0'0,"0"6"-5455"0"0,0 39-4321 0 0,0 163-972 0 0,0-140-5689 0 0,0 0-7843 0 0,0-61 9978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3104 0 0,'0'0'2191'0'0,"-12"0"1187"0"0,7 0-2683 0 0,-1-1-7 0 0,1 1 0 0 0,-1 0-1 0 0,1 1 1 0 0,-1-1 0 0 0,1 1 0 0 0,0 0-1 0 0,-1 0 1 0 0,1 1 0 0 0,0-1 0 0 0,0 1-1 0 0,0 0 1 0 0,-8 5 0 0 0,-42 14 2317 0 0,-7 12-743 0 0,12-7-1003 0 0,46-23-1170 0 0,0 0-1 0 0,0 1 0 0 0,0 0 0 0 0,0 0 1 0 0,1 0-1 0 0,0 0 0 0 0,-1 1 0 0 0,2-1 1 0 0,-1 1-1 0 0,0 0 0 0 0,1 0 0 0 0,0 0 1 0 0,0 0-1 0 0,0 0 0 0 0,1 0 0 0 0,-1 8 1 0 0,-2 8 179 0 0,2 1-1 0 0,1 37 1 0 0,2-49-220 0 0,0 0-1 0 0,1-1 1 0 0,0 1 0 0 0,0 0-1 0 0,1-1 1 0 0,1 1 0 0 0,0-1-1 0 0,0 0 1 0 0,1 0 0 0 0,0-1-1 0 0,0 1 1 0 0,1-1 0 0 0,0 0-1 0 0,12 12 1 0 0,4 10 72 0 0,-21-29-114 0 0,0 1 1 0 0,0 0-1 0 0,0-1 1 0 0,0 1-1 0 0,1 0 1 0 0,-1-1-1 0 0,0 1 1 0 0,1-1-1 0 0,-1 0 1 0 0,1 1-1 0 0,-1-1 1 0 0,1 0-1 0 0,0 0 1 0 0,2 1-1 0 0,-1 0 5 0 0,-1-1-1 0 0,1 1 1 0 0,-1 0-1 0 0,1 0 0 0 0,-1 0 1 0 0,0 0-1 0 0,0 0 1 0 0,0 1-1 0 0,0-1 1 0 0,0 1-1 0 0,-1-1 1 0 0,3 5-1 0 0,-2-4 9 0 0,-1 1-1 0 0,2-1 1 0 0,-1 0-1 0 0,0 0 1 0 0,0 0-1 0 0,1 0 1 0 0,0-1-1 0 0,4 5 1 0 0,62 35 53 0 0,-35-21-13 0 0,-30-17-51 0 0,1-1 1 0 0,-1 0-1 0 0,1 0 1 0 0,0 0-1 0 0,0-1 1 0 0,7 3-1 0 0,3 0-169 0 0,0-1 0 0 0,1 0 0 0 0,-1-1 0 0 0,1-1 0 0 0,0 0 0 0 0,0-1 0 0 0,0-1 0 0 0,0 0 0 0 0,0-1 0 0 0,0-1 0 0 0,-1-1 0 0 0,1 0 0 0 0,0-1 0 0 0,15-6 0 0 0,-21-4-486 0 0,-8 11 530 0 0,0 0 20 0 0,-1 1-1 0 0,1-1 0 0 0,0 1 0 0 0,-1 0 0 0 0,1-1 0 0 0,0 1 1 0 0,0 0-1 0 0,1 0 0 0 0,-1 1 0 0 0,0-1 0 0 0,1 0 0 0 0,-1 1 1 0 0,1-1-1 0 0,5-1 0 0 0,-6 2-8 0 0,0 0-1 0 0,0 0 1 0 0,0-1 0 0 0,0 1 0 0 0,0-1-1 0 0,0 1 1 0 0,-1-1 0 0 0,1 0 0 0 0,0 1-1 0 0,-1-1 1 0 0,2-2 0 0 0,12-12-770 0 0,11 2-408 0 0,-8-9-126 0 0,5 5-130 0 0,29-54-3736 0 0,-23 40 2498 0 0,-23 26 2356 0 0,0-1 0 0 0,0 1-1 0 0,0-1 1 0 0,-1 0-1 0 0,0 0 1 0 0,-1-1-1 0 0,1 1 1 0 0,5-16-1 0 0,9-10 89 0 0,-16 30 320 0 0,0 0-1 0 0,-1-1 1 0 0,0 1-1 0 0,1-1 1 0 0,-1 0-1 0 0,-1 0 1 0 0,1 0-1 0 0,-1 0 1 0 0,2-5 0 0 0,-2 2 6 0 0,1 0 1 0 0,-1 1 0 0 0,1-1 0 0 0,1 0 0 0 0,-1 1 0 0 0,5-8 0 0 0,-4 9 17 0 0,-1 0 1 0 0,0 0-1 0 0,0 0 0 0 0,0-1 0 0 0,0 1 1 0 0,-1-1-1 0 0,0 0 0 0 0,0 1 1 0 0,0-9-1 0 0,-5-7 773 0 0,4 20-328 0 0,-1 0 1 0 0,0 0 0 0 0,1 0-1 0 0,-1 0 1 0 0,0 1 0 0 0,0-1-1 0 0,0 0 1 0 0,0 1-1 0 0,0-1 1 0 0,0 0 0 0 0,0 1-1 0 0,0-1 1 0 0,0 1 0 0 0,0 0-1 0 0,0-1 1 0 0,0 1 0 0 0,0 0-1 0 0,0 0 1 0 0,0-1 0 0 0,0 1-1 0 0,-1 0 1 0 0,1 0 0 0 0,0 0-1 0 0,-2 1 1 0 0,1 1-3 0 0,0 0-1 0 0,0 0 1 0 0,0 0 0 0 0,0 1-1 0 0,0-1 1 0 0,1 1 0 0 0,-1 0-1 0 0,1-1 1 0 0,-1 1-1 0 0,1 0 1 0 0,0 0 0 0 0,0-1-1 0 0,-1 7 1 0 0,-1 0-53 0 0,2-5-244 0 0,-1 1 0 0 0,1-1 0 0 0,0 1-1 0 0,0 0 1 0 0,1 0 0 0 0,0-1 0 0 0,0 1 0 0 0,0 0-1 0 0,0 0 1 0 0,2 8 0 0 0,0 14 284 0 0,-1 1-160 0 0,1 0 0 0 0,1 0 1 0 0,2-1-1 0 0,1 0 0 0 0,1 0 1 0 0,17 44-1 0 0,-12-19-55 0 0,-11-44-190 0 0,0 0 1 0 0,1 1 0 0 0,0-1 0 0 0,0 0-1 0 0,1 0 1 0 0,5 11 0 0 0,3 3 89 0 0,-1 1 0 0 0,0 0 1 0 0,10 45-1 0 0,1-29-2 0 0,-18-35-110 0 0,0 0 0 0 0,-1 1 0 0 0,1-1 0 0 0,-1 1 1 0 0,0 0-1 0 0,0 0 0 0 0,1 5 0 0 0,0 0 31 0 0,0-1-1 0 0,0 1 1 0 0,1-1 0 0 0,9 17-1 0 0,-10-21-20 0 0,0 0 0 0 0,0 1 0 0 0,0-1 0 0 0,-1 1 0 0 0,0 0 0 0 0,0 0-1 0 0,-1 0 1 0 0,2 11 0 0 0,3 30 79 0 0,-1 10 236 0 0,-5-54-327 0 0,0-1 1 0 0,-1 1-1 0 0,1 0 0 0 0,-1-1 0 0 0,0 1 0 0 0,1-1 0 0 0,-1 1 0 0 0,0-1 1 0 0,0 0-1 0 0,-1 1 0 0 0,1-1 0 0 0,0 0 0 0 0,-1 0 0 0 0,1 0 0 0 0,-1 0 1 0 0,0 0-1 0 0,0 0 0 0 0,-3 2 0 0 0,-1 0 1 0 0,0 1-1 0 0,-1-1 1 0 0,1-1 0 0 0,-1 1-1 0 0,0-1 1 0 0,0-1-1 0 0,-1 1 1 0 0,1-1 0 0 0,-10 1-1 0 0,-71 2-534 0 0,67-6 297 0 0,12 1 14 0 0,0-1 1 0 0,0-1-1 0 0,1 1 1 0 0,-1-2-1 0 0,0 1 0 0 0,1-1 1 0 0,-1-1-1 0 0,1 1 1 0 0,0-1-1 0 0,-13-9 1 0 0,10 6-882 0 0,1-1 0 0 0,0 0 1 0 0,0 0-1 0 0,-9-12 0 0 0,17 15 299 0 0,0 1-1 0 0,0-1 1 0 0,1 0 0 0 0,0 0-1 0 0,0 0 1 0 0,0 0-1 0 0,0 0 1 0 0,1-1-1 0 0,0 1 1 0 0,0 0 0 0 0,0 0-1 0 0,0 0 1 0 0,1 0-1 0 0,0 0 1 0 0,0-1-1 0 0,1 1 1 0 0,-1 1 0 0 0,4-8-1 0 0,10-8-649 0 0,-14 18 1409 0 0,0 0 0 0 0,0 0 1 0 0,1 0-1 0 0,-1 0 1 0 0,0 0-1 0 0,1 1 1 0 0,-1-1-1 0 0,1 0 1 0 0,-1 1-1 0 0,1 0 0 0 0,0-1 1 0 0,0 1-1 0 0,0 0 1 0 0,0 0-1 0 0,0 0 1 0 0,0 0-1 0 0,0 0 0 0 0,3-1 1 0 0,26-10-837 0 0,1-19-1958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3424 0 0,'0'0'6233'0'0,"0"43"-5218"0"0,-1-34-971 0 0,1 1 26 0 0,0 0-1 0 0,0 0 1 0 0,1 0-1 0 0,1 0 0 0 0,-1 0 1 0 0,2 0-1 0 0,3 12 1 0 0,3 26 161 0 0,-9-40-173 0 0,1 0 0 0 0,0 0 0 0 0,1 0 0 0 0,4 14 0 0 0,6 25 149 0 0,-9-32-94 0 0,1 1 1 0 0,0-1 0 0 0,9 21-1 0 0,2 6 131 0 0,-13-33-149 0 0,1 0 1 0 0,0 1 0 0 0,0-1 0 0 0,1-1-1 0 0,0 1 1 0 0,10 14 0 0 0,-12-20-62 0 0,0-1 0 0 0,0 1 0 0 0,0-1 0 0 0,-1 1 0 0 0,1 0 0 0 0,-1 0 1 0 0,0 0-1 0 0,1-1 0 0 0,-1 1 0 0 0,-1 1 0 0 0,1-1 0 0 0,0 0 0 0 0,-1 0 0 0 0,1 6 1 0 0,4 6 190 0 0,0-3 732 0 0,-14-19-419 0 0,3-1-418 0 0,0-1 1 0 0,1 0 0 0 0,0-1-1 0 0,-7-15 1 0 0,-6-12 92 0 0,-63-124 577 0 0,78 154-750 0 0,0 0 1 0 0,1 0-1 0 0,0-1 0 0 0,0 1 0 0 0,0 0 0 0 0,0-11 1 0 0,-4-19 216 0 0,3 17 55 0 0,1 1 0 0 0,0-29 0 0 0,41 28 182 0 0,-38 19-485 0 0,0 0 0 0 0,0 0-1 0 0,0 1 1 0 0,1-1 0 0 0,-1 0-1 0 0,0 1 1 0 0,0-1-1 0 0,0 1 1 0 0,1 0 0 0 0,-1-1-1 0 0,0 1 1 0 0,1 0-1 0 0,-1 0 1 0 0,0-1 0 0 0,1 1-1 0 0,2 1 1 0 0,21-6 123 0 0,-2-3-25 0 0,-19 7-87 0 0,0 1-1 0 0,0-1 1 0 0,0-1 0 0 0,0 1 0 0 0,0-1 0 0 0,0 1-1 0 0,0-1 1 0 0,0 0 0 0 0,-1-1 0 0 0,1 1-1 0 0,3-4 1 0 0,-2 3 2 0 0,0 0 0 0 0,0 0 0 0 0,1 0 1 0 0,-1 0-1 0 0,1 1 0 0 0,-1 0 0 0 0,1 0 0 0 0,0 1 0 0 0,11-2 0 0 0,6-3 37 0 0,-4 0-62 0 0,0 0 0 0 0,1 2 0 0 0,0 0 0 0 0,0 1 0 0 0,1 1 0 0 0,-1 1 0 0 0,37 2 0 0 0,-42 4-224 0 0,-6 3 87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2848 0 0,'0'0'1476'0'0,"-1"4"1189"0"0,-6 15 11362 0 0,8-15-13042 0 0,1 0-365 0 0,-1 1 0 0 0,1-1 0 0 0,-1 0 1 0 0,0 1-1 0 0,0-1 0 0 0,-1 1 0 0 0,1 0 0 0 0,-1-1 1 0 0,0 6-1 0 0,6 35 788 0 0,-5-37-1288 0 0,1 1 0 0 0,-2 0-1 0 0,1 0 1 0 0,-1 0 0 0 0,-2 14-1 0 0,1-8-110 0 0,-8 40-56 0 0,8-36-50 0 0,-1 1 0 0 0,0 0 0 0 0,-2-1 0 0 0,0 1 0 0 0,-8 18-1 0 0,10-31-342 0 0,1 0 0 0 0,0 0-1 0 0,1 0 1 0 0,0 0-1 0 0,0 0 1 0 0,1 12-1 0 0,0 5-6977 0 0,19-25-7662 0 0,-13-8 12089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49 2816 0 0,'0'-34'2043'0'0,"-4"21"4520"0"0,4 13-6316 0 0,0 0 1 0 0,-1-1 0 0 0,1 1-1 0 0,0 0 1 0 0,-1 0-1 0 0,1 0 1 0 0,0 0 0 0 0,-1 0-1 0 0,1 0 1 0 0,0 0 0 0 0,-1 0-1 0 0,1 0 1 0 0,0 0-1 0 0,-1 0 1 0 0,1 0 0 0 0,0 0-1 0 0,-1 0 1 0 0,-4 3 3962 0 0,5-3-3963 0 0,0 0 1 0 0,0 1-1 0 0,0-1 1 0 0,-1 1 0 0 0,-1 26 3698 0 0,9 33-2972 0 0,0 3-348 0 0,-7-49-518 0 0,1 0-1 0 0,0 0 1 0 0,2 1 0 0 0,5 20-1 0 0,-3-17-52 0 0,-1 0 0 0 0,-1 1 0 0 0,0-1 0 0 0,0 33 0 0 0,7-5 27 0 0,-7-37-61 0 0,-1-1 1 0 0,0 1 0 0 0,0 0 0 0 0,1 17-1 0 0,6 47 293 0 0,-9-73-314 0 0,0 0 1 0 0,0 0-1 0 0,0 1 1 0 0,-1-1-1 0 0,1 0 1 0 0,0 0-1 0 0,0 0 1 0 0,0 0 0 0 0,0 1-1 0 0,-1-1 1 0 0,1 0-1 0 0,0 0 1 0 0,0 0-1 0 0,0 0 1 0 0,-1 0-1 0 0,1 0 1 0 0,0 0-1 0 0,0 1 1 0 0,0-1-1 0 0,-1 0 1 0 0,1 0-1 0 0,0 0 1 0 0,0 0-1 0 0,-1 0 1 0 0,1 0 0 0 0,0 0-1 0 0,0 0 1 0 0,-1 0-1 0 0,1 0 1 0 0,0 0-1 0 0,0-1 1 0 0,0 1-1 0 0,-1 0 1 0 0,1 0-1 0 0,0 0 1 0 0,0 0-1 0 0,0 0 1 0 0,-1 0-1 0 0,1 0 1 0 0,0-1-1 0 0,0 1 1 0 0,0 0-1 0 0,-1 0 1 0 0,1 0 0 0 0,0 0-1 0 0,0-1 1 0 0,0 1-1 0 0,0 0 1 0 0,0 0-1 0 0,0 0 1 0 0,-1-1-1 0 0,1 1 1 0 0,-10-9-8 0 0,4-1-15 0 0,0-1 1 0 0,1 0-1 0 0,1 0 0 0 0,0 0 0 0 0,0-1 0 0 0,1 1 0 0 0,-2-14 1 0 0,-14-45 26 0 0,13 53 10 0 0,0-1 0 0 0,1 0 0 0 0,1 0 1 0 0,1 0-1 0 0,0-1 0 0 0,1 1 0 0 0,2-1 0 0 0,-1 1 1 0 0,5-29-1 0 0,-2 41-16 0 0,1 0 0 0 0,0 0-1 0 0,0 0 1 0 0,1 1 0 0 0,-1 0 0 0 0,1-1 0 0 0,0 2 0 0 0,1-1 0 0 0,-1 0-1 0 0,1 1 1 0 0,0 0 0 0 0,0 0 0 0 0,7-4 0 0 0,-9 6 8 0 0,0 0 1 0 0,0 1-1 0 0,0 0 0 0 0,0 0 1 0 0,1-1-1 0 0,-1 2 1 0 0,0-1-1 0 0,1 0 0 0 0,-1 1 1 0 0,1-1-1 0 0,-1 1 0 0 0,1 0 1 0 0,-1 0-1 0 0,1 1 1 0 0,5 0-1 0 0,-7 0-1 0 0,0-1 0 0 0,1 0 0 0 0,-1 1-1 0 0,0 0 1 0 0,0-1 0 0 0,0 1 0 0 0,1 0 0 0 0,-1 0 0 0 0,0 0-1 0 0,0 1 1 0 0,0-1 0 0 0,-1 0 0 0 0,1 1 0 0 0,0-1 0 0 0,0 1-1 0 0,-1 0 1 0 0,1-1 0 0 0,-1 1 0 0 0,1 0 0 0 0,-1 0-1 0 0,0 0 1 0 0,0 0 0 0 0,0 0 0 0 0,1 3 0 0 0,39 73 31 0 0,-38-63-25 0 0,-1-1 0 0 0,0 1-1 0 0,-1 0 1 0 0,-2 28 0 0 0,1-13-94 0 0,2-28 80 0 0,-1-1-1 0 0,1 1 0 0 0,0 0 0 0 0,0-1 0 0 0,0 0 0 0 0,0 1 0 0 0,0-1 0 0 0,0 0 0 0 0,0 0 0 0 0,1 0 0 0 0,-1 0 0 0 0,0 0 0 0 0,1-1 0 0 0,-1 1 0 0 0,0-1 0 0 0,1 0 0 0 0,3 1 0 0 0,18 6-14 0 0,-1 2 18 0 0,-19-8 3 0 0,0 0 1 0 0,-1 0 0 0 0,1 1-1 0 0,0-1 1 0 0,-1 1-1 0 0,0 0 1 0 0,1 0 0 0 0,3 3-1 0 0,4 8 29 0 0,0 0-1 0 0,0 0 0 0 0,9 17 1 0 0,4 25 232 0 0,-11-24-73 0 0,-10-23-125 0 0,-1 1 0 0 0,0-1 0 0 0,0 0 1 0 0,0 1-1 0 0,-1-1 0 0 0,-1 0 0 0 0,0 16 0 0 0,4 30 360 0 0,-2 31 125 0 0,-3-81-538 0 0,1 0 0 0 0,-1 0 0 0 0,0 0 0 0 0,0 0 0 0 0,0 0 0 0 0,-1 0 0 0 0,1 0 0 0 0,-3 4 0 0 0,-2 4 5 0 0,0 5-9 0 0,3-9 16 0 0,0 1 1 0 0,-1-1-1 0 0,1 1 1 0 0,-1-1-1 0 0,-10 13 0 0 0,9-16-63 0 0,1 0 0 0 0,-1 0 0 0 0,1 0 0 0 0,0 1 0 0 0,-5 9 0 0 0,8-14 24 0 0,1 0 0 0 0,-1 0 0 0 0,0-1-1 0 0,0 1 1 0 0,1 0 0 0 0,-1-1 0 0 0,0 1 0 0 0,0-1 0 0 0,0 1 0 0 0,0-1 0 0 0,0 1 0 0 0,0-1 0 0 0,0 0 0 0 0,0 0 0 0 0,0 1 0 0 0,0-1 0 0 0,0 0 0 0 0,0 0 0 0 0,-1 0 0 0 0,-3 1-66 0 0,-12 10-665 0 0,14-8 530 0 0,0-1 0 0 0,-1 0-1 0 0,1 0 1 0 0,-1 0 0 0 0,1-1 0 0 0,-1 1-1 0 0,-6 1 1 0 0,8-3-155 0 0,0 1 0 0 0,-1-1 0 0 0,1 0-1 0 0,0 0 1 0 0,-1 0 0 0 0,1-1 0 0 0,0 1 0 0 0,0 0 0 0 0,-1-1-1 0 0,-3-1 1 0 0,5 1 40 0 0,-1 0 0 0 0,1 0 0 0 0,-1-1-1 0 0,1 1 1 0 0,0 0 0 0 0,-1-1 0 0 0,1 1-1 0 0,0-1 1 0 0,0 1 0 0 0,0-1 0 0 0,0 1 0 0 0,0-1-1 0 0,1 0 1 0 0,-1 1 0 0 0,0-1 0 0 0,1 0-1 0 0,-1 0 1 0 0,1 1 0 0 0,0-1 0 0 0,0 0 0 0 0,-1 0-1 0 0,1 0 1 0 0,0 0 0 0 0,1 0 0 0 0,-1 1-1 0 0,0-1 1 0 0,0 0 0 0 0,1 0 0 0 0,-1 0-1 0 0,1 1 1 0 0,1-4 0 0 0,14-34-5509 0 0,-4 23 4850 0 0,33-32-879 0 0,-12 11 1785 0 0,-1 21 61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254 246 2184 0 0,'-8'4'5781'0'0,"-30"18"558"0"0,14-7-3426 0 0,18-12-2441 0 0,1 0-1 0 0,0 0 1 0 0,-1 0 0 0 0,1 1-1 0 0,1 0 1 0 0,-1 0-1 0 0,-5 6 1 0 0,-47 47 1993 0 0,42-35-2053 0 0,-8 15 148 0 0,8-7-246 0 0,13-28-302 0 0,0 0 0 0 0,0 1 0 0 0,1 0 0 0 0,0-1-1 0 0,-1 1 1 0 0,1 0 0 0 0,0 0 0 0 0,0-1 0 0 0,0 1 0 0 0,1 0 0 0 0,-1 0 0 0 0,1 0-1 0 0,0 0 1 0 0,0 4 0 0 0,-6 30 81 0 0,5-32-73 0 0,-1 0 0 0 0,1 0-1 0 0,0 0 1 0 0,0 1 0 0 0,1-1 0 0 0,-1 0 0 0 0,1 1 0 0 0,0-1 0 0 0,1 0 0 0 0,-1 1 0 0 0,1-1-1 0 0,0 0 1 0 0,0 1 0 0 0,1-1 0 0 0,0 0 0 0 0,3 6 0 0 0,13 20 8 0 0,-16-25-35 0 0,1-1 0 0 0,1 1 0 0 0,-1-1-1 0 0,1 0 1 0 0,-1 0 0 0 0,8 7-1 0 0,2 2 9 0 0,-12-12-12 0 0,0-1 0 0 0,1 1 1 0 0,-1-1-1 0 0,0 0 0 0 0,0 1 0 0 0,1-1 0 0 0,-1 0 0 0 0,1 0 0 0 0,-1 0 0 0 0,1 0 0 0 0,0 0 0 0 0,-1 0 0 0 0,1 0 0 0 0,0-1 0 0 0,0 1 1 0 0,-1-1-1 0 0,1 1 0 0 0,0-1 0 0 0,0 0 0 0 0,0 1 0 0 0,0-1 0 0 0,0 0 0 0 0,-1 0 0 0 0,3-1 0 0 0,-1 1 10 0 0,0-1 0 0 0,-1 0-1 0 0,1 0 1 0 0,0 0 0 0 0,-1 0 0 0 0,1 0-1 0 0,-1-1 1 0 0,1 1 0 0 0,-1-1 0 0 0,0 0-1 0 0,0 0 1 0 0,0 1 0 0 0,0-1 0 0 0,0-1-1 0 0,0 1 1 0 0,0 0 0 0 0,-1 0-1 0 0,1-1 1 0 0,-1 1 0 0 0,3-6 0 0 0,15-17-22 0 0,-16 21 20 0 0,0 0-1 0 0,-1-1 1 0 0,1 1-1 0 0,-1 0 1 0 0,0-1 0 0 0,0 0-1 0 0,0 1 1 0 0,1-8-1 0 0,13-26-18 0 0,-12 31 19 0 0,-1 1 0 0 0,1-1 0 0 0,-1 0 0 0 0,0 0 1 0 0,-1-1-1 0 0,0 1 0 0 0,0-1 0 0 0,0 1 0 0 0,0-13 1 0 0,0-81-31 0 0,-2 62 28 0 0,-3 10 14 0 0,-1 1 0 0 0,-1 0 0 0 0,-1 1 0 0 0,-1-1 0 0 0,-12-27 0 0 0,5 12 3 0 0,6 18 10 0 0,6 15-1 0 0,-1 0 1 0 0,0 0 0 0 0,-1 1-1 0 0,0-1 1 0 0,-10-17 0 0 0,10 14 25 0 0,4 12-33 0 0,0 0 0 0 0,0 0 1 0 0,0-1-1 0 0,0 1 0 0 0,0 0 1 0 0,0 0-1 0 0,-1 0 0 0 0,1 0 1 0 0,0-1-1 0 0,-1 1 0 0 0,1 0 1 0 0,-1 0-1 0 0,1 0 0 0 0,-1 0 0 0 0,1 0 1 0 0,-1 0-1 0 0,0 0 0 0 0,0 0 1 0 0,1 0-1 0 0,-1 1 0 0 0,0-1 1 0 0,0 0-1 0 0,-1 0 0 0 0,2 40 266 0 0,1-33-260 0 0,-1-1 0 0 0,2 1-1 0 0,-1-1 1 0 0,1 0 0 0 0,-1 1 0 0 0,2-1-1 0 0,-1 0 1 0 0,0 0 0 0 0,7 8-1 0 0,-5-6 3 0 0,0 0 0 0 0,-1 0 0 0 0,1 0 0 0 0,-1 1-1 0 0,2 9 1 0 0,-3-10-5 0 0,1 0-1 0 0,0 0 0 0 0,0 0 1 0 0,0-1-1 0 0,1 1 1 0 0,7 8-1 0 0,-6-7 3 0 0,0-1-1 0 0,-1 1 1 0 0,1 0 0 0 0,-1 0-1 0 0,-1 0 1 0 0,0 0 0 0 0,3 12-1 0 0,15 89 165 0 0,-17-89-166 0 0,-2 1 1 0 0,0 0-1 0 0,-2 32 1 0 0,0-27-83 0 0,-9 26-635 0 0,9-51 528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24 3088 0 0,'0'0'868'0'0,"-40"-23"9816"0"0,33 23-9564 0 0,0 0 0 0 0,0 0 0 0 0,0 1 0 0 0,0 0 0 0 0,1 1 1 0 0,-1 0-1 0 0,-11 4 0 0 0,13-4-976 0 0,0 1-1 0 0,0 0 1 0 0,1 0 0 0 0,-1 1-1 0 0,1-1 1 0 0,0 1 0 0 0,0 0-1 0 0,1 0 1 0 0,-1 0 0 0 0,1 0-1 0 0,-1 1 1 0 0,1 0 0 0 0,1-1-1 0 0,-1 1 1 0 0,1 0 0 0 0,-2 6-1 0 0,-46 62 579 0 0,25-34-377 0 0,-3 7 68 0 0,27-44-404 0 0,-4 8 56 0 0,1 0 1 0 0,0 1-1 0 0,1-1 0 0 0,0 1 1 0 0,1 0-1 0 0,0 0 1 0 0,-1 21-1 0 0,3-31-65 0 0,0-1-1 0 0,1 1 1 0 0,-1 0-1 0 0,1-1 1 0 0,-1 1 0 0 0,0 0-1 0 0,1-1 1 0 0,0 1-1 0 0,-1-1 1 0 0,1 1-1 0 0,-1-1 1 0 0,1 1 0 0 0,-1-1-1 0 0,1 1 1 0 0,0-1-1 0 0,0 0 1 0 0,-1 1-1 0 0,1-1 1 0 0,0 0 0 0 0,-1 0-1 0 0,1 1 1 0 0,0-1-1 0 0,0 0 1 0 0,-1 0-1 0 0,1 0 1 0 0,0 0 0 0 0,0 0-1 0 0,0 0 1 0 0,0 0-1 0 0,29 0-26 0 0,-26 0 24 0 0,1-1 1 0 0,0 1 0 0 0,0-1 0 0 0,0-1 0 0 0,-1 1 0 0 0,1-1 0 0 0,-1 0 0 0 0,1 0 0 0 0,-1 0 0 0 0,0-1 0 0 0,1 1 0 0 0,5-6 0 0 0,41-40-14 0 0,-33 17 57 0 0,-17 28-37 0 0,0 0-1 0 0,0 0 1 0 0,0 1 0 0 0,1-1-1 0 0,-1 1 1 0 0,1-1-1 0 0,0 1 1 0 0,-1-1 0 0 0,1 1-1 0 0,0 0 1 0 0,4-3-1 0 0,-3-2 41 0 0,0 0 0 0 0,0 0 0 0 0,-1 0 0 0 0,0-1 0 0 0,0 1 0 0 0,-1-1-1 0 0,0 1 1 0 0,1-15 0 0 0,-2 19-21 0 0,0 0 0 0 0,0 1-1 0 0,1-1 1 0 0,-1 0 0 0 0,1 0-1 0 0,0 1 1 0 0,0-1 0 0 0,0 0-1 0 0,0 1 1 0 0,3-5 0 0 0,3-15 207 0 0,-7 21 31 0 0,17 18 145 0 0,-6 10-326 0 0,0 2 1 0 0,10 50-1 0 0,-14-50-24 0 0,-1-9 27 0 0,-2-1 1 0 0,-1 0 0 0 0,2 32 0 0 0,-3-30 72 0 0,0 1 0 0 0,7 33 0 0 0,-4-29-3 0 0,-1 0 0 0 0,1 45-1 0 0,-5-51-63 0 0,-2 0 0 0 0,-6 32 0 0 0,4-38-80 0 0,-1-1-1 0 0,0 0 1 0 0,-1 0-1 0 0,0 0 1 0 0,-1-1 0 0 0,0 0-1 0 0,-1 0 1 0 0,-16 17-1 0 0,-23 17-369 0 0,43-43 254 0 0,1-1 0 0 0,0 1 0 0 0,-1-1-1 0 0,1 0 1 0 0,-1 0 0 0 0,0 0 0 0 0,0-1 0 0 0,-7 3 0 0 0,9-4-93 0 0,0 1 0 0 0,0-1 0 0 0,0 1 0 0 0,0-1 1 0 0,0 1-1 0 0,0 0 0 0 0,0 0 0 0 0,0 0 1 0 0,0 0-1 0 0,0 0 0 0 0,0 0 0 0 0,1 0 1 0 0,-1 1-1 0 0,1-1 0 0 0,-1 1 0 0 0,1-1 1 0 0,-1 1-1 0 0,1 0 0 0 0,-2 1 0 0 0,0-1-1274 0 0,-12-27-19382 0 0,16 24 20670 0 0,-1 1 1 0 0,0-1-1 0 0,1 0 1 0 0,-1 0-1 0 0,2-1 1 0 0,12-4-2087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3376 0 0,'-2'21'13593'0'0,"0"-18"-12872"0"0,0 0 0 0 0,0 1 0 0 0,1-1 0 0 0,-1 1 0 0 0,1-1 0 0 0,0 1 0 0 0,0 0 0 0 0,0 0 0 0 0,0 5 0 0 0,-8 23 1839 0 0,-4 43-925 0 0,-14 29-1685 0 0,19-72-735 0 0,6 3-3946 0 0,2-24 1534 0 0,-1-1 0 0 0,0 1 0 0 0,0-1 1 0 0,-4 13-1 0 0,3-13 730 0 0,2-5-906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3208 0 0,'0'0'1327'0'0,"-37"0"2160"0"0,29 0-2663 0 0,1 0-1 0 0,0 0 1 0 0,0 0 0 0 0,0 1-1 0 0,0 1 1 0 0,0-1-1 0 0,0 1 1 0 0,0 0-1 0 0,0 0 1 0 0,0 1-1 0 0,-8 5 1 0 0,-4 2 535 0 0,8-4-611 0 0,1 0 0 0 0,0 0 0 0 0,-17 15 1 0 0,-17 16 584 0 0,29-22-1000 0 0,14-14-308 0 0,-1 0 0 0 0,1 0 1 0 0,-1 0-1 0 0,1 1 1 0 0,-1-1-1 0 0,1 1 1 0 0,0-1-1 0 0,0 1 1 0 0,0-1-1 0 0,0 1 1 0 0,0 0-1 0 0,0-1 1 0 0,-1 4-1 0 0,-2 3 12 0 0,1 1-1 0 0,-1-1 0 0 0,1 1 0 0 0,1 0 1 0 0,-1 0-1 0 0,2 0 0 0 0,-1 0 0 0 0,1 0 1 0 0,1 0-1 0 0,-1 1 0 0 0,2-1 0 0 0,-1 0 0 0 0,1 0 1 0 0,0 0-1 0 0,4 12 0 0 0,2 0 3 0 0,-5-12-14 0 0,0-1 0 0 0,1 0 0 0 0,0 1 0 0 0,1-1 0 0 0,6 11 1 0 0,5-3 39 0 0,-11-13-43 0 0,-1 0-1 0 0,0 1 1 0 0,0-1 0 0 0,0 1-1 0 0,-1-1 1 0 0,1 1-1 0 0,-1 0 1 0 0,0 0-1 0 0,3 9 1 0 0,-4-11-11 0 0,0 0-1 0 0,0 0 1 0 0,0 0 0 0 0,0 0-1 0 0,1 0 1 0 0,-1 0 0 0 0,0-1-1 0 0,1 1 1 0 0,-1 0-1 0 0,1-1 1 0 0,0 1 0 0 0,0-1-1 0 0,-1 1 1 0 0,1-1 0 0 0,3 1-1 0 0,-1 1 30 0 0,0 0-1 0 0,0 0 0 0 0,0 0 0 0 0,-1 0 1 0 0,1 1-1 0 0,5 6 0 0 0,34 23 395 0 0,-36-30-327 0 0,0 1 0 0 0,-1 0 1 0 0,0 1-1 0 0,0 0 0 0 0,0 0 1 0 0,0 0-1 0 0,8 11 0 0 0,-11-13-54 0 0,0 1 1 0 0,0-1-1 0 0,0 0 0 0 0,1 0 0 0 0,-1-1 1 0 0,1 1-1 0 0,7 3 0 0 0,11 10 305 0 0,-10-8-98 0 0,-11-8-235 0 0,0 1 1 0 0,-1-1-1 0 0,1 0 1 0 0,0 1-1 0 0,-1-1 1 0 0,1 1-1 0 0,-1-1 1 0 0,1 1-1 0 0,0-1 1 0 0,-1 1-1 0 0,1 0 1 0 0,-1-1 0 0 0,0 1-1 0 0,1-1 1 0 0,-1 1-1 0 0,1 0 1 0 0,-1 0-1 0 0,0-1 1 0 0,0 1-1 0 0,1 0 1 0 0,-1 0-1 0 0,0 1 1 0 0,3 6 116 0 0,-2-8-114 0 0,-1 1 0 0 0,1 0 0 0 0,-1 0-1 0 0,1 0 1 0 0,-1 0 0 0 0,1 0 0 0 0,-1-1 0 0 0,1 1-1 0 0,-1 0 1 0 0,0 0 0 0 0,0 0 0 0 0,1 0 0 0 0,-1 0 0 0 0,0 0-1 0 0,0 0 1 0 0,0 0 0 0 0,0 0 0 0 0,0 1 0 0 0,0-1-1 0 0,-1 0 1 0 0,1 0 0 0 0,0 0 0 0 0,0 0 0 0 0,-1-1 0 0 0,1 1-1 0 0,0 0 1 0 0,-1 0 0 0 0,1 0 0 0 0,-1 0 0 0 0,0 0 0 0 0,1 0-1 0 0,-1-1 1 0 0,0 1 0 0 0,1 0 0 0 0,-1 0 0 0 0,0-1-1 0 0,0 1 1 0 0,1 0 0 0 0,-1-1 0 0 0,0 1 0 0 0,0-1 0 0 0,0 1-1 0 0,0-1 1 0 0,0 0 0 0 0,0 1 0 0 0,0-1 0 0 0,0 0-1 0 0,0 0 1 0 0,-1 1 0 0 0,-55 32 504 0 0,-14-11-409 0 0,-84 15-1 0 0,131-34-672 0 0,-1 0 0 0 0,-29-2 0 0 0,52-1 368 0 0,0 0 1 0 0,1 0 0 0 0,-1 0 0 0 0,0 0-1 0 0,0 0 1 0 0,0-1 0 0 0,1 1-1 0 0,-1-1 1 0 0,0 1 0 0 0,1-1 0 0 0,-1 0-1 0 0,0 1 1 0 0,1-1 0 0 0,-1 0-1 0 0,1 0 1 0 0,-1 0 0 0 0,1 0-1 0 0,-1 0 1 0 0,1-1 0 0 0,0 1 0 0 0,0 0-1 0 0,0-1 1 0 0,-1 1 0 0 0,1-1-1 0 0,1 1 1 0 0,-1-1 0 0 0,0 1 0 0 0,0-1-1 0 0,0 0 1 0 0,1 1 0 0 0,-1-1-1 0 0,1 0 1 0 0,-1-3 0 0 0,1 2-373 0 0,0-1-1 0 0,0 1 1 0 0,1 0 0 0 0,-1-1 0 0 0,1 1 0 0 0,0 0-1 0 0,-1-1 1 0 0,2 1 0 0 0,-1 0 0 0 0,0 0 0 0 0,1 0-1 0 0,-1 0 1 0 0,1 0 0 0 0,0 0 0 0 0,0 0 0 0 0,0 1-1 0 0,0-1 1 0 0,0 1 0 0 0,1-1 0 0 0,4-2 0 0 0,1-1-188 0 0,-6 5 511 0 0,1 0 0 0 0,-1-1 0 0 0,0 1 0 0 0,0-1 0 0 0,0 1 0 0 0,0-1 0 0 0,0 0 1 0 0,-1 0-1 0 0,1 0 0 0 0,-1 0 0 0 0,1 0 0 0 0,-1 0 0 0 0,2-3 0 0 0,-2 3 96 0 0,1-1-1 0 0,0 1 1 0 0,0 0 0 0 0,1 0-1 0 0,-1 0 1 0 0,0 0 0 0 0,1 1-1 0 0,-1-1 1 0 0,1 0 0 0 0,3-1-1 0 0,16-11-483 0 0,-4-9 242 0 0,12 10 180 0 0,-11-7-161 0 0,11 4-775 0 0,-2-14-1419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3888 0 0,'0'0'11898'0'0,"0"37"-6667"0"0,0-30-4971 0 0,1 0 1 0 0,0 1-1 0 0,0-1 1 0 0,0 0 0 0 0,1 0-1 0 0,0 0 1 0 0,1 0-1 0 0,0 0 1 0 0,0 0 0 0 0,7 11-1 0 0,-8-14-179 0 0,1 0-1 0 0,-1 0 0 0 0,0 0 1 0 0,-1 0-1 0 0,1 0 0 0 0,-1 0 1 0 0,2 5-1 0 0,9 24 375 0 0,-6-18-312 0 0,-3-8-29 0 0,0 0 0 0 0,1 0 0 0 0,0 0 0 0 0,0-1 0 0 0,0 1 0 0 0,0-1 1 0 0,11 11-1 0 0,15 9 283 0 0,-26-22-349 0 0,0 0 0 0 0,0-1 0 0 0,0 1 0 0 0,0-1-1 0 0,0 0 1 0 0,1 0 0 0 0,-1 0 0 0 0,1 0 0 0 0,7 2 0 0 0,4 0 58 0 0,2 0-23 0 0,0 0 1 0 0,0-1 0 0 0,1-1-1 0 0,-1-1 1 0 0,23 0 0 0 0,-31-1-73 0 0,-7-1-7 0 0,0 1 1 0 0,0-1-1 0 0,1 0 0 0 0,-1 0 0 0 0,0 0 1 0 0,0-1-1 0 0,0 1 0 0 0,0-1 1 0 0,0 0-1 0 0,1 0 0 0 0,-1 0 1 0 0,0 0-1 0 0,0 0 0 0 0,4-3 0 0 0,10-10-1 0 0,-15 13-1 0 0,-1 0 1 0 0,1 0 0 0 0,-1 0 0 0 0,1 0 0 0 0,-1 0-1 0 0,1-1 1 0 0,-1 1 0 0 0,0 0 0 0 0,0-1 0 0 0,0 1-1 0 0,0-1 1 0 0,0 0 0 0 0,0 1 0 0 0,0-1-1 0 0,0 0 1 0 0,-1 1 0 0 0,1-1 0 0 0,-1 0 0 0 0,1 0-1 0 0,-1 0 1 0 0,0 1 0 0 0,0-1 0 0 0,1 0-1 0 0,-1 0 1 0 0,-1 0 0 0 0,1-3 0 0 0,0-54-1 0 0,-11 17 117 0 0,4 7 3 0 0,6 27-101 0 0,0-1 0 0 0,-1 1 0 0 0,-1-1 0 0 0,1 1 0 0 0,-1 0-1 0 0,-6-12 1 0 0,-4-29 912 0 0,15 43 833 0 0,-2 6-1762 0 0,1 1 1 0 0,-1-1 0 0 0,0 0 0 0 0,1 1-1 0 0,-1-1 1 0 0,1 0 0 0 0,-1 1 0 0 0,0-1-1 0 0,1 1 1 0 0,-1-1 0 0 0,0 0 0 0 0,0 1-1 0 0,1-1 1 0 0,-1 1 0 0 0,0-1 0 0 0,0 1 0 0 0,0-1-1 0 0,0 1 1 0 0,1-1 0 0 0,-1 1 0 0 0,0-1-1 0 0,0 1 1 0 0,0-1 0 0 0,0 1 0 0 0,0 0-1 0 0,0-1 1 0 0,0 1 0 0 0,-1-1 0 0 0,1 1-1 0 0,0 1 11 0 0,0-1 0 0 0,0 1 0 0 0,1-1 0 0 0,-1 0 0 0 0,0 1 0 0 0,1-1 0 0 0,-1 0-1 0 0,1 1 1 0 0,-1-1 0 0 0,1 0 0 0 0,0 0 0 0 0,0 0 0 0 0,-1 1 0 0 0,1-1 0 0 0,0 0-1 0 0,0 0 1 0 0,2 1 0 0 0,-2 0-9 0 0,1-1-1 0 0,-1 0 0 0 0,0 1 1 0 0,0-1-1 0 0,0 0 1 0 0,0 1-1 0 0,0-1 0 0 0,0 1 1 0 0,0 0-1 0 0,0-1 1 0 0,-1 1-1 0 0,1 0 1 0 0,-1-1-1 0 0,1 1 0 0 0,-1 0 1 0 0,1 0-1 0 0,-1 0 1 0 0,0 2-1 0 0,1 5 18 0 0,1 0-1 0 0,0 0 1 0 0,0 0 0 0 0,1 0-1 0 0,5 10 1 0 0,-1 2 42 0 0,24 47-11 0 0,-23-35-115 0 0,-3-6-22 0 0,-3-20 70 0 0,1 1-75 0 0,0 0-1 0 0,-1 1 0 0 0,0-1 1 0 0,0 1-1 0 0,0 13 1 0 0,-2-17-114 0 0,1 0 0 0 0,0 0 0 0 0,0 0 0 0 0,0-1-1 0 0,1 1 1 0 0,-1 0 0 0 0,1-1 0 0 0,0 0 0 0 0,0 1 0 0 0,1-1 0 0 0,-1 0 0 0 0,5 5 0 0 0,3-6-5676 0 0,10-17 1336 0 0,-17 12 4079 0 0,-1 0 0 0 0,0 0 0 0 0,0 0 0 0 0,-1 0 0 0 0,1-1 0 0 0,0 1 0 0 0,-1-1 0 0 0,1 1 0 0 0,-1-1 1 0 0,0 0-1 0 0,1-3 0 0 0,-2 4 143 0 0,0 0 0 0 0,1-1 1 0 0,-1 1-1 0 0,0 0 0 0 0,1-1 1 0 0,0 1-1 0 0,0 0 0 0 0,-1 0 1 0 0,1 0-1 0 0,1 0 0 0 0,-1-1 1 0 0,0 1-1 0 0,0 1 0 0 0,1-1 1 0 0,2-4-1 0 0,-1 4 93 0 0,-1 0 0 0 0,0-1-1 0 0,-1 1 1 0 0,1-1 0 0 0,0 0 0 0 0,-1 0 0 0 0,0 0 0 0 0,1 0-1 0 0,0-5 1 0 0,0-2 99 0 0,7-18-778 0 0,0 2-1753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2352 0 0,'-20'4'2171'0'0,"19"-4"-1770"0"0,0 1 1 0 0,1 0-1 0 0,-1-1 1 0 0,0 1-1 0 0,1 0 1 0 0,-1-1-1 0 0,1 1 1 0 0,-1 0-1 0 0,1 0 1 0 0,0 0 0 0 0,-1 0-1 0 0,1-1 1 0 0,0 1-1 0 0,-1 0 1 0 0,1 0-1 0 0,0 0 1 0 0,0 0-1 0 0,0 2 1 0 0,-1-1 93 0 0,1 0 0 0 0,0 0 0 0 0,-1 0 0 0 0,1 0-1 0 0,-1-1 1 0 0,0 1 0 0 0,0 0 0 0 0,1 0 0 0 0,-1 0 0 0 0,0-1 0 0 0,-1 1 0 0 0,0 1 0 0 0,1 3-62 0 0,0-1 0 0 0,0 1 0 0 0,0 0 0 0 0,1 0 0 0 0,0-1 0 0 0,0 1 0 0 0,0 0 0 0 0,2 6 0 0 0,-2-6-177 0 0,-13 119 3874 0 0,7-106-3720 0 0,5-18-365 0 0,0 1 0 0 0,0-1 0 0 0,0 1 0 0 0,1 0 0 0 0,-1-1 0 0 0,0 1 0 0 0,1 0 0 0 0,0 0 0 0 0,-1-1 0 0 0,1 1 0 0 0,0 0 0 0 0,0 2 0 0 0,0-4-28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0,1 0-1 0 0,-1 0 1 0 0,0 0-1 0 0,0 0 1 0 0,0 0-1 0 0,0 0 1 0 0,0 0-1 0 0,0 0 1 0 0,0 0-1 0 0,0 0 1 0 0,0 0-1 0 0,0 0 0 0 0,0 0 1 0 0,0 1-1 0 0,0-1 1 0 0,0 0-1 0 0,0 0 1 0 0,0 0-1 0 0,0 0 1 0 0,0 0-1 0 0,0 0 1 0 0,0 0-1 0 0,0 0 1 0 0,0 0-1 0 0,0 0 1 0 0,0 0-1 0 0,0 0 1 0 0,0 0-1 0 0,0 1 1 0 0,7-13 190 0 0,2-27-219 0 0,-9 33 19 0 0,1 0-1 0 0,1 1 1 0 0,-1-1-1 0 0,1 1 0 0 0,0 0 1 0 0,1 0-1 0 0,-1 0 0 0 0,1 0 1 0 0,0 0-1 0 0,0 0 1 0 0,0 0-1 0 0,1 1 0 0 0,7-8 1 0 0,-9 9-5 0 0,0 0 0 0 0,0 0 0 0 0,-1 0 1 0 0,1 0-1 0 0,-1 0 0 0 0,0-1 0 0 0,0 1 1 0 0,0-1-1 0 0,0 1 0 0 0,0-1 0 0 0,0-6 0 0 0,2-10 1 0 0,-2 16 2 0 0,0 0 0 0 0,1 0 0 0 0,-1 0 0 0 0,1 0 0 0 0,0 1 0 0 0,0-1 0 0 0,0 0 0 0 0,0 1 0 0 0,0 0-1 0 0,1 0 1 0 0,0-1 0 0 0,0 1 0 0 0,0 1 0 0 0,0-1 0 0 0,0 0 0 0 0,0 1 0 0 0,1 0 0 0 0,-1-1 0 0 0,1 2 0 0 0,-1-1 0 0 0,1 0 0 0 0,0 1 0 0 0,0-1 0 0 0,0 1-1 0 0,0 0 1 0 0,0 0 0 0 0,0 1 0 0 0,0-1 0 0 0,5 1 0 0 0,-8 0 15 0 0,1 0 0 0 0,-1 1 0 0 0,0-1-1 0 0,1 1 1 0 0,-1-1 0 0 0,1 1 0 0 0,-1-1 0 0 0,0 1 0 0 0,0 0-1 0 0,1 0 1 0 0,-1 0 0 0 0,0 0 0 0 0,0 0 0 0 0,0 0 0 0 0,0 0 0 0 0,0 0-1 0 0,0 0 1 0 0,0 0 0 0 0,0 0 0 0 0,-1 1 0 0 0,1-1 0 0 0,0 0-1 0 0,-1 1 1 0 0,1-1 0 0 0,0 2 0 0 0,12 46 215 0 0,-7-22-189 0 0,-4-25-40 0 0,-1 1 0 0 0,0 0 0 0 0,0-1-1 0 0,0 1 1 0 0,0 0 0 0 0,-1 0 0 0 0,1 0 0 0 0,-1 0-1 0 0,0 5 1 0 0,7 25 71 0 0,32 101 83 0 0,-35-111-115 0 0,-1 0-1 0 0,0-1 1 0 0,-2 35 0 0 0,8-28 595 0 0,-9-207 74 0 0,8 109-407 0 0,-7 66-293 0 0,-1 0-1 0 0,1 1 1 0 0,-1-1 0 0 0,1 0-1 0 0,0 0 1 0 0,0 1-1 0 0,0-1 1 0 0,1 1 0 0 0,-1-1-1 0 0,0 1 1 0 0,1 0-1 0 0,0-1 1 0 0,-1 1 0 0 0,3-2-1 0 0,8-13 10 0 0,-9 14-17 0 0,-1-1 0 0 0,1 1 0 0 0,0 0 1 0 0,1 0-1 0 0,-1 0 0 0 0,0 0 1 0 0,1 0-1 0 0,4-2 0 0 0,-5 3-4 0 0,0 0 1 0 0,0 0-1 0 0,0 0 0 0 0,0-1 1 0 0,0 0-1 0 0,0 1 0 0 0,-1-1 1 0 0,4-5-1 0 0,-4 6 1 0 0,0 0 0 0 0,0 0 0 0 0,0 0-1 0 0,1 0 1 0 0,-1 1 0 0 0,1-1 0 0 0,-1 1 0 0 0,1-1 0 0 0,-1 1 0 0 0,1 0-1 0 0,0 0 1 0 0,0 0 0 0 0,-1 0 0 0 0,1 0 0 0 0,0 1 0 0 0,5-1 0 0 0,45-3 44 0 0,-36 4-19 0 0,-13-1-22 0 0,0 1-1 0 0,-1-1 1 0 0,1 1-1 0 0,0 0 1 0 0,0 0 0 0 0,0 0-1 0 0,-1 1 1 0 0,1 0 0 0 0,0-1-1 0 0,0 1 1 0 0,-1 1 0 0 0,1-1-1 0 0,-1 0 1 0 0,1 1-1 0 0,-1 0 1 0 0,0 0 0 0 0,6 4-1 0 0,-7-4-3 0 0,1 0-1 0 0,-1-1 1 0 0,0 1-1 0 0,0-1 1 0 0,1 1-1 0 0,-1-1 1 0 0,1 1 0 0 0,-1-1-1 0 0,5 1 1 0 0,-5-1-2 0 0,0-1 1 0 0,0 1-1 0 0,0 0 0 0 0,0 0 1 0 0,0 0-1 0 0,0 0 1 0 0,0 0-1 0 0,0 0 1 0 0,-1 1-1 0 0,1-1 1 0 0,0 1-1 0 0,-1-1 1 0 0,1 1-1 0 0,-1-1 1 0 0,2 3-1 0 0,-2-2 0 0 0,0 0 0 0 0,0-1 0 0 0,0 1 0 0 0,0-1 0 0 0,1 1 0 0 0,-1-1 0 0 0,0 0 0 0 0,1 0 0 0 0,-1 1 0 0 0,1-1 0 0 0,-1 0 0 0 0,1 0 0 0 0,2 1 0 0 0,-2-1 0 0 0,0-1 0 0 0,-1 1 0 0 0,1 0 0 0 0,-1 0 0 0 0,1 1 0 0 0,-1-1 0 0 0,1 0 0 0 0,-1 0 0 0 0,0 1 0 0 0,1-1 0 0 0,-1 0 0 0 0,0 1 0 0 0,0-1 0 0 0,0 1 0 0 0,0 0 0 0 0,0-1 0 0 0,0 4 0 0 0,4 5 0 0 0,-1 0 0 0 0,1 0 0 0 0,1 0 0 0 0,0-1 0 0 0,11 14 0 0 0,-7-15 0 0 0,-8-8 0 0 0,-1 1 0 0 0,0-1 0 0 0,0 1 0 0 0,0 0 0 0 0,0 0 0 0 0,0 0 0 0 0,-1 0 0 0 0,1 0 0 0 0,0 0 0 0 0,0 0 0 0 0,-1 0 0 0 0,1 0 0 0 0,0 0 0 0 0,-1 0 0 0 0,1 0 0 0 0,-1 0 0 0 0,1 0 0 0 0,-1 1 0 0 0,0-1 0 0 0,1 0 0 0 0,-1 2 0 0 0,6 12 0 0 0,-4-12 0 0 0,-1-1 0 0 0,0 1 0 0 0,1 0 0 0 0,-1 0 0 0 0,0 0 0 0 0,-1 0 0 0 0,1-1 0 0 0,0 1 0 0 0,-1 6 0 0 0,1-6 0 0 0,-1 0 0 0 0,1-1 0 0 0,0 1 0 0 0,0 0 0 0 0,0 0 0 0 0,0 0 0 0 0,0-1 0 0 0,0 1 0 0 0,4 4 0 0 0,-3-4 0 0 0,0 0 0 0 0,-1 0 0 0 0,1 0 0 0 0,-1 0 0 0 0,1 0 0 0 0,-1 0 0 0 0,0 0 0 0 0,0 1 0 0 0,-1-1 0 0 0,1 4 0 0 0,0-4-27 0 0,-1-1-1 0 0,1 1 1 0 0,0-1-1 0 0,-1 1 1 0 0,1-1 0 0 0,0 1-1 0 0,1-1 1 0 0,-1 1-1 0 0,0-1 1 0 0,1 0 0 0 0,-1 0-1 0 0,4 4 1 0 0,-3-5-10 0 0,-1 1 0 0 0,1 0 0 0 0,-1 0 0 0 0,0-1 0 0 0,0 1 0 0 0,0 0 0 0 0,0 0 1 0 0,0 0-1 0 0,0 0 0 0 0,0 0 0 0 0,0 1 0 0 0,0 1 0 0 0,-1-2-40 0 0,0-1 1 0 0,0 0-1 0 0,0 0 1 0 0,0 1-1 0 0,1-1 0 0 0,-1 0 1 0 0,1 0-1 0 0,-1 1 0 0 0,1-1 1 0 0,-1 0-1 0 0,1 0 1 0 0,0 0-1 0 0,-1 0 0 0 0,1 0 1 0 0,1 2-1 0 0,-1-2-123 0 0,0 0 1 0 0,0 0-1 0 0,0 0 0 0 0,0 0 0 0 0,-1 0 0 0 0,1 0 1 0 0,0 1-1 0 0,-1-1 0 0 0,1 0 0 0 0,-1 1 0 0 0,0-1 1 0 0,1 0-1 0 0,-1 1 0 0 0,0-1 0 0 0,0 3 1 0 0,0 9-3628 0 0,-16 10-16176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3720 0 0,'0'0'14633'0'0,"-9"28"-11347"0"0,8-19-3010 0 0,-2 1 0 0 0,1 0 0 0 0,-1-1-1 0 0,-8 17 1 0 0,9-20-248 0 0,1 0 1 0 0,-1 1-1 0 0,1-1 1 0 0,1 1-1 0 0,-1-1 1 0 0,1 1 0 0 0,0 6-1 0 0,-1 18 53 0 0,-18 56-230 0 0,15-58-101 0 0,4-27 219 0 0,0 0 0 0 0,0 0 0 0 0,0 0 0 0 0,0-1 1 0 0,0 1-1 0 0,-1 0 0 0 0,1 0 0 0 0,-1 0 1 0 0,1 0-1 0 0,-1-1 0 0 0,0 1 0 0 0,1 0 0 0 0,-3 2 1 0 0,-21 55-2002 0 0,5-10-3100 0 0,15-37 2610 0 0,4-11 2303 0 0,0 0 0 0 0,-1 0 1 0 0,1 0-1 0 0,0 0 0 0 0,0 0 0 0 0,0 0 1 0 0,-1 0-1 0 0,1 0 0 0 0,0 0 0 0 0,-1-1 0 0 0,1 1 1 0 0,-1 0-1 0 0,1 0 0 0 0,-1 0 0 0 0,0-1 1 0 0,1 1-1 0 0,-1 0 0 0 0,0-1 0 0 0,1 1 1 0 0,-1 0-1 0 0,0-1 0 0 0,0 1 0 0 0,1-1 1 0 0,-1 1-1 0 0,0-1 0 0 0,0 0 0 0 0,0 1 0 0 0,0-1 1 0 0,0 0-1 0 0,-1 1 0 0 0,1-1-731 0 0,-1 0-282 0 0,-5 0-1535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4096 0 0,'30'1'9844'0'0,"-28"1"-9474"0"0,-1 1 1 0 0,1-1 0 0 0,-1 1 0 0 0,1-1 0 0 0,-1 1 0 0 0,0-1 0 0 0,0 1 0 0 0,0 0 0 0 0,0-1-1 0 0,-1 1 1 0 0,1 0 0 0 0,-1 0 0 0 0,1 0 0 0 0,-1 5 0 0 0,0 58 1564 0 0,0-41-1051 0 0,0 182 2275 0 0,0-205-2975 0 0,0-20-56 0 0,11-6-78 0 0,-7 9-52 0 0,-1-1-1 0 0,0-1 0 0 0,0-25 1 0 0,-2 24-4 0 0,1 0 0 0 0,0 1 1 0 0,9-31-1 0 0,4-17 20 0 0,-13 53-12 0 0,0-1 1 0 0,1 1 0 0 0,1 0-1 0 0,0 1 1 0 0,0-1-1 0 0,9-16 1 0 0,-3 0 8 0 0,-9 24-6 0 0,0 0 0 0 0,-1 1 0 0 0,1-1 0 0 0,1 1 0 0 0,-1-1-1 0 0,0 1 1 0 0,1 0 0 0 0,0 0 0 0 0,0-1 0 0 0,0 1 0 0 0,0 1-1 0 0,0-1 1 0 0,1 0 0 0 0,3-3 0 0 0,12-7 92 0 0,-16 11-84 0 0,0 1 0 0 0,0-1 0 0 0,-1 1 0 0 0,1-1 0 0 0,0 1 0 0 0,0 0 0 0 0,1 0 1 0 0,-1 0-1 0 0,0 0 0 0 0,0 0 0 0 0,0 1 0 0 0,1-1 0 0 0,-1 1 0 0 0,0-1 0 0 0,5 1 1 0 0,-5 0 120 0 0,15 15 572 0 0,-14-4-591 0 0,0 0 1 0 0,0 1 0 0 0,-1-1 0 0 0,0 0 0 0 0,-1 1 0 0 0,0-1 0 0 0,-2 15 0 0 0,5 27 75 0 0,-1-26-70 0 0,-1 1-1 0 0,-1-1 1 0 0,-4 35-1 0 0,1 3-63 0 0,2 26 48 0 0,1-91-103 0 0,-1 0-1 0 0,1 0 0 0 0,-1 0 1 0 0,1 0-1 0 0,0 0 1 0 0,-1 1-1 0 0,1-1 0 0 0,-1 0 1 0 0,1-1-1 0 0,0 1 1 0 0,-1 0-1 0 0,1 0 0 0 0,-1 0 1 0 0,1 0-1 0 0,-1 0 1 0 0,1-1-1 0 0,0 1 0 0 0,-1 0 1 0 0,1 0-1 0 0,-1-1 1 0 0,1 1-1 0 0,-1 0 1 0 0,1-1-1 0 0,-1 1 0 0 0,0 0 1 0 0,1-1-1 0 0,-1 1 1 0 0,1-1-1 0 0,-1 1 0 0 0,0-1 1 0 0,1 1-1 0 0,-1-1 1 0 0,0 1-1 0 0,0-1 0 0 0,1 0 1 0 0,-1-6 3 0 0,1 0 0 0 0,0-1-1 0 0,0 1 1 0 0,1 1 0 0 0,-1-1 0 0 0,6-12 0 0 0,8-35-1 0 0,-14 48-2 0 0,1-5 16 0 0,0 0-1 0 0,1 0 1 0 0,0 1-1 0 0,6-16 1 0 0,-6 18 7 0 0,-1-1-1 0 0,0 1 1 0 0,-1 0 0 0 0,1-1 0 0 0,-1-11-1 0 0,7-43 145 0 0,11-40 59 0 0,-15 96-183 0 0,0 0 0 0 0,-1 1 0 0 0,2 0 0 0 0,8-11 0 0 0,-11 15-15 0 0,0 0-1 0 0,0 0 1 0 0,0 0-1 0 0,0 1 0 0 0,0-1 1 0 0,0 0-1 0 0,1 1 0 0 0,-1-1 1 0 0,5-1-1 0 0,-6 3-15 0 0,0 0 0 0 0,0 0 0 0 0,0-1 0 0 0,0 1 0 0 0,0 0 0 0 0,0 0 1 0 0,0 0-1 0 0,0 0 0 0 0,0 1 0 0 0,0-1 0 0 0,0 0 0 0 0,-1 0 0 0 0,1 0 0 0 0,0 1 0 0 0,0-1 0 0 0,0 0 0 0 0,0 1 0 0 0,0-1 0 0 0,-1 1 0 0 0,1-1 0 0 0,0 1 0 0 0,0 0 1 0 0,-1-1-1 0 0,1 1 0 0 0,0 0 0 0 0,-1-1 0 0 0,1 1 0 0 0,-1 0 0 0 0,1 0 0 0 0,-1-1 0 0 0,1 1 0 0 0,-1 0 0 0 0,1 0 0 0 0,-1 0 0 0 0,0 1 0 0 0,22 35 133 0 0,-15-28-103 0 0,-1 1-1 0 0,-1 0 1 0 0,0 0-1 0 0,6 17 0 0 0,14 22 22 0 0,-20-41-50 0 0,-1 0-1 0 0,1 0 0 0 0,-1 0 0 0 0,3 13 0 0 0,26 33-76 0 0,-21-32 53 0 0,-10-20 4 0 0,0 1 0 0 0,0 0 1 0 0,-1 0-1 0 0,1 0 0 0 0,-1-1 1 0 0,1 1-1 0 0,-1 0 0 0 0,0 1 0 0 0,0-1 1 0 0,-1 0-1 0 0,2 4 0 0 0,3 13-201 0 0,3 10-3334 0 0,-6-20-289 0 0,22-37-13185 0 0,-17 18 16276 0 0,0 0 0 0 0,1 1 0 0 0,9-9 0 0 0,-10 11 115 0 0,2-3-1633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9 3960 0 0,'0'0'2257'0'0,"-20"-7"7348"0"0,9 7-8492 0 0,5 0-675 0 0,-1-1-1 0 0,0 1 1 0 0,1 0 0 0 0,-1 0-1 0 0,0 1 1 0 0,1 0 0 0 0,-1 0-1 0 0,1 1 1 0 0,-1 0-1 0 0,1 0 1 0 0,0 0 0 0 0,0 1-1 0 0,0 0 1 0 0,0 0 0 0 0,0 0-1 0 0,1 1 1 0 0,-11 8 0 0 0,-6 4-95 0 0,20-16-324 0 0,0 1 0 0 0,1 0 1 0 0,-1 0-1 0 0,1 0 0 0 0,-1 0 1 0 0,1 0-1 0 0,-1 0 0 0 0,1 0 1 0 0,0 1-1 0 0,0-1 0 0 0,-1 0 1 0 0,1 1-1 0 0,0-1 0 0 0,0 1 0 0 0,1-1 1 0 0,-1 1-1 0 0,0-1 0 0 0,0 1 1 0 0,1 0-1 0 0,-1-1 0 0 0,1 1 1 0 0,-1 0-1 0 0,1 2 0 0 0,0-2-6 0 0,0-1 0 0 0,-1 0 0 0 0,1 0 0 0 0,0 1-1 0 0,0-1 1 0 0,-1 0 0 0 0,1 1 0 0 0,-1-1 0 0 0,1 0 0 0 0,-1 0 0 0 0,0 0-1 0 0,1 0 1 0 0,-1 1 0 0 0,0-1 0 0 0,0 0 0 0 0,0 0 0 0 0,0 0 0 0 0,0-1-1 0 0,0 1 1 0 0,0 0 0 0 0,0 0 0 0 0,0 0 0 0 0,0-1 0 0 0,0 1-1 0 0,-2 0 1 0 0,1 0 3 0 0,0 0 0 0 0,1 0 0 0 0,-1 0 0 0 0,0 0 0 0 0,1 0 0 0 0,-1 0-1 0 0,1 1 1 0 0,0-1 0 0 0,-1 1 0 0 0,1-1 0 0 0,0 1 0 0 0,0-1 0 0 0,0 1 0 0 0,0 0-1 0 0,0-1 1 0 0,-1 4 0 0 0,-64 114 808 0 0,64-114-808 0 0,1 0 0 0 0,0 0 1 0 0,0 0-1 0 0,0 0 0 0 0,0 0 0 0 0,1 0 0 0 0,0 0 0 0 0,1 9 0 0 0,-1 4 41 0 0,0-4-30 0 0,2 23-15 0 0,-2-36-14 0 0,0 0 0 0 0,1 0 0 0 0,-1 0 0 0 0,1 0 0 0 0,-1 0 0 0 0,1 0-1 0 0,0 0 1 0 0,-1 0 0 0 0,1 0 0 0 0,0 0 0 0 0,0 0 0 0 0,0 0 0 0 0,0-1 0 0 0,-1 1 0 0 0,1 0 0 0 0,0-1 0 0 0,0 1 0 0 0,1 0 0 0 0,-1-1 0 0 0,0 1 0 0 0,0-1 0 0 0,0 0 0 0 0,0 1 0 0 0,0-1 0 0 0,0 0 0 0 0,2 1 0 0 0,8 0-29 0 0,49 5-73 0 0,-58-6 98 0 0,0 0 0 0 0,0 0 0 0 0,0-1 0 0 0,0 1-1 0 0,0 0 1 0 0,0-1 0 0 0,0 1 0 0 0,0-1 0 0 0,0 0 0 0 0,0 1-1 0 0,-1-1 1 0 0,1 0 0 0 0,0 0 0 0 0,0 0 0 0 0,-1-1-1 0 0,1 1 1 0 0,-1 0 0 0 0,1-1 0 0 0,-1 1 0 0 0,1 0-1 0 0,-1-1 1 0 0,0 0 0 0 0,2-3 0 0 0,-1 3 4 0 0,0-1 0 0 0,0 1 0 0 0,1-1 0 0 0,-1 1 0 0 0,0 0 0 0 0,1 0 0 0 0,-1 0 0 0 0,1 0 0 0 0,0 0 0 0 0,0 1 1 0 0,0-1-1 0 0,4-1 0 0 0,17-12-10 0 0,-18-1 4 0 0,-6 15 9 0 0,0-1 0 0 0,0 1 0 0 0,1-1 0 0 0,-1 1 0 0 0,1-1 0 0 0,-1 1 0 0 0,1-1 0 0 0,-1 1 0 0 0,1 0 0 0 0,0-1 0 0 0,0 1 0 0 0,0 0 0 0 0,0-1 0 0 0,0 1 0 0 0,0 0 0 0 0,0 0 0 0 0,2-2 0 0 0,-1 1 9 0 0,1-1 0 0 0,-1 0-1 0 0,0 0 1 0 0,0 0 0 0 0,-1 0-1 0 0,1 0 1 0 0,-1-1 0 0 0,1 1-1 0 0,-1 0 1 0 0,0-1 0 0 0,0 1-1 0 0,0-1 1 0 0,-1 1 0 0 0,1-1-1 0 0,-1-6 1 0 0,0-68 221 0 0,-1 51-177 0 0,1 24 10 0 0,-1 0 0 0 0,1 0 0 0 0,-1-1 0 0 0,0 1 0 0 0,1 0 0 0 0,-1 0 0 0 0,-1 0 0 0 0,1 0-1 0 0,0 1 1 0 0,-1-1 0 0 0,1 0 0 0 0,-1 0 0 0 0,0 1 0 0 0,0-1 0 0 0,0 1 0 0 0,0 0 0 0 0,-4-4 0 0 0,5 7-58 0 0,0 0 1 0 0,1 0-1 0 0,-1-1 0 0 0,0 1 1 0 0,1 0-1 0 0,-1 0 1 0 0,1 0-1 0 0,-1 0 0 0 0,1 0 1 0 0,-1 0-1 0 0,1 0 1 0 0,0 0-1 0 0,-1 0 1 0 0,1 0-1 0 0,0 0 0 0 0,0 0 1 0 0,0 0-1 0 0,0 0 1 0 0,0 0-1 0 0,0 2 0 0 0,-1 25 72 0 0,1-27-72 0 0,13 67 10 0 0,-13-66-17 0 0,0-1 0 0 0,0 0 0 0 0,0 0 0 0 0,0 1 0 0 0,1-1 0 0 0,-1 0 0 0 0,0 0 0 0 0,1 0 0 0 0,-1 0 0 0 0,1 1 0 0 0,0-1 0 0 0,-1 0 0 0 0,1 0 0 0 0,0 0 0 0 0,1 1 0 0 0,-1-1 0 0 0,-1-1-1 0 0,1 1 0 0 0,-1 0 1 0 0,1-1-1 0 0,-1 1 1 0 0,1 0-1 0 0,-1 0 0 0 0,0-1 1 0 0,1 1-1 0 0,-1 0 1 0 0,0 0-1 0 0,0-1 1 0 0,1 1-1 0 0,-1 0 0 0 0,0 0 1 0 0,0 0-1 0 0,0 0 1 0 0,0-1-1 0 0,0 3 0 0 0,1 6-167 0 0,0 0-1 0 0,1 1 0 0 0,0-1 0 0 0,0 0 0 0 0,1 0 0 0 0,0 0 0 0 0,1-1 0 0 0,0 1 0 0 0,0-1 0 0 0,1 0 0 0 0,0 0 0 0 0,11 13 0 0 0,-12-10-1229 0 0,-4-11 1371 0 0,0 1 0 0 0,1-1 0 0 0,-1 0 0 0 0,0 1 0 0 0,0-1 0 0 0,0 0 0 0 0,0 1 0 0 0,0-1 0 0 0,0 0 0 0 0,0 0 0 0 0,0 1 0 0 0,0-1 0 0 0,1 0 0 0 0,-1 0 0 0 0,0 1 0 0 0,0-1 0 0 0,0 0 0 0 0,1 0 0 0 0,-1 0 0 0 0,0 1 0 0 0,0-1 0 0 0,1 0 0 0 0,-1 0 0 0 0,0 0 0 0 0,0 0 0 0 0,1 1 0 0 0,-1-1 0 0 0,0 0 0 0 0,0 0-1 0 0,1 0 1 0 0,-1 0 0 0 0,0 0 0 0 0,1 0 0 0 0,-1 0 0 0 0,0 0 0 0 0,0 0 0 0 0,1 0 0 0 0,-1 0 0 0 0,0 0 0 0 0,1 0 0 0 0,-1 0 0 0 0,0 0 0 0 0,1 0 0 0 0,-1 0 0 0 0,10 1-1028 0 0,-9 0 593 0 0,0-1-1 0 0,0 0 1 0 0,0 1-1 0 0,0-1 1 0 0,0 0 0 0 0,0 0-1 0 0,0 0 1 0 0,0 0 0 0 0,0 1-1 0 0,0-2 1 0 0,0 1 0 0 0,0 0-1 0 0,0 0 1 0 0,0 0 0 0 0,0 0-1 0 0,-1 0 1 0 0,1-1-1 0 0,0 1 1 0 0,0 0 0 0 0,0-1-1 0 0,0 1 1 0 0,0-1 0 0 0,0 1-1 0 0,-1-1 1 0 0,3-1 0 0 0,5-13-2228 0 0,21-61-1851 0 0,-21 62 1999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14 4064 0 0,'-29'-14'14402'0'0,"27"15"-14213"0"0,0-1 0 0 0,1 1 0 0 0,-1-1 0 0 0,1 1 0 0 0,-1 0 0 0 0,1 0 0 0 0,-1 0-1 0 0,1 0 1 0 0,0 0 0 0 0,-1 0 0 0 0,1 0 0 0 0,0 0 0 0 0,0 1 0 0 0,0-1 0 0 0,0 0 0 0 0,0 1 0 0 0,0-1 0 0 0,0 1 0 0 0,0-1 0 0 0,1 1-1 0 0,-1-1 1 0 0,0 1 0 0 0,1-1 0 0 0,-1 1 0 0 0,1 0 0 0 0,0-1 0 0 0,0 1 0 0 0,-1 0 0 0 0,1-1 0 0 0,0 1 0 0 0,1 2 0 0 0,-2 77 1042 0 0,1-54-653 0 0,1-16-442 0 0,1-1 1 0 0,0 1 0 0 0,0-1 0 0 0,6 17 0 0 0,-4-16 10 0 0,-1 1-1 0 0,0-1 1 0 0,0 1 0 0 0,1 22 0 0 0,-1-2 177 0 0,1 1-1 0 0,2-1 0 0 0,1 0 1 0 0,2-1-1 0 0,14 34 1 0 0,5 25 295 0 0,4-13-186 0 0,-5-18-66 0 0,-19-32-261 0 0,0 0 0 0 0,-2 1 0 0 0,-1-1 0 0 0,-1 1 1 0 0,-1 1-1 0 0,-2 34 0 0 0,-1-59-106 0 0,-1-1-1 0 0,1 1 1 0 0,-1-1 0 0 0,0 1 0 0 0,-1-1 0 0 0,1 1 0 0 0,0-1 0 0 0,-1 0 0 0 0,0 0 0 0 0,0 1 0 0 0,0-1-1 0 0,0-1 1 0 0,0 1 0 0 0,-1 0 0 0 0,1 0 0 0 0,-1-1 0 0 0,0 0 0 0 0,1 1 0 0 0,-1-1 0 0 0,0 0-1 0 0,-6 3 1 0 0,-1 0-20 0 0,0 0 0 0 0,-1 0 0 0 0,1-1 0 0 0,-21 5 0 0 0,3-3-843 0 0,0-1 1 0 0,0-1-1 0 0,-34-1 0 0 0,57-3 375 0 0,1-1 0 0 0,-1 0 0 0 0,1 0-1 0 0,0 0 1 0 0,0-1 0 0 0,-1 0 0 0 0,1 0 0 0 0,0 0-1 0 0,0 0 1 0 0,1 0 0 0 0,-6-5 0 0 0,7 6-20 0 0,0-1 0 0 0,0 0 0 0 0,0 1 0 0 0,0-1 0 0 0,1 0 0 0 0,-1 0 1 0 0,0 0-1 0 0,1 0 0 0 0,0-1 0 0 0,-1 1 0 0 0,1 0 0 0 0,0 0 0 0 0,-1-4 1 0 0,-4-15-2676 0 0,4 15 2078 0 0,0 0 0 0 0,1 0 0 0 0,0 0 0 0 0,0 0-1 0 0,0-1 1 0 0,0-9 0 0 0,1-17-2152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6704 0 0,'4'27'15038'0'0,"2"-9"-10435"0"0,2-1-3452 0 0,12 36 440 0 0,-12-26-1123 0 0,1-1 0 0 0,1-1 0 0 0,1 0 0 0 0,20 33 0 0 0,-14 6-1 0 0,62 120 367 0 0,-70-163-824 0 0,-1 1-1 0 0,-2 0 1 0 0,7 37-1 0 0,9 29-8 0 0,-15-67-1 0 0,0-4 0 0 0,-2 1 0 0 0,0 1 0 0 0,5 32 0 0 0,-8-33 0 0 0,1-2 0 0 0,8 29 0 0 0,-7-31 0 0 0,0-1 0 0 0,-1 1 0 0 0,-1 0 0 0 0,1 18 0 0 0,3 30-132 0 0,-4-49 59 0 0,0-1 0 0 0,-1 1 0 0 0,-1-1 0 0 0,0 1-1 0 0,-3 24 1 0 0,0-25-424 0 0,-1 0 1 0 0,0 0-1 0 0,-1 0 0 0 0,0-1 0 0 0,-11 19 0 0 0,4-5-2123 0 0,11-22 2110 0 0,-1 0-1 0 0,1 1 1 0 0,-1-1 0 0 0,1 0 0 0 0,-1 0 0 0 0,0 0 0 0 0,0 0-1 0 0,-1 0 1 0 0,1-1 0 0 0,0 1 0 0 0,-5 2 0 0 0,-45 32-13409 0 0,38-33 9605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68 204 2640 0 0,'-35'8'3076'0'0,"34"-8"-2734"0"0,-1 0 0 0 0,0 1 0 0 0,1-1 0 0 0,-1 0 0 0 0,0 0 0 0 0,1 0 1 0 0,-1 0-1 0 0,0 0 0 0 0,1 0 0 0 0,-1 0 0 0 0,0-1 0 0 0,1 1 0 0 0,-3-2 0 0 0,3 2-172 0 0,0 0 0 0 0,1-1-1 0 0,-1 1 1 0 0,1-1 0 0 0,-1 1-1 0 0,1-1 1 0 0,0 1-1 0 0,-1-1 1 0 0,1 1 0 0 0,-1-1-1 0 0,1 0 1 0 0,0 1 0 0 0,0-1-1 0 0,-1 1 1 0 0,1-1 0 0 0,0 0-1 0 0,0 1 1 0 0,0-1 0 0 0,0 0-1 0 0,-1 1 1 0 0,1-1 0 0 0,0 0-1 0 0,1-1 1 0 0,0-4 248 0 0,0 0 1 0 0,1-1-1 0 0,0 1 1 0 0,0 0-1 0 0,1 0 1 0 0,4-7-1 0 0,-6 7-312 0 0,-1 4-90 0 0,1 1 0 0 0,-1 0 0 0 0,0 0 0 0 0,1-1-1 0 0,-1 1 1 0 0,0 0 0 0 0,1 0 0 0 0,0 0 0 0 0,-1 0-1 0 0,1 0 1 0 0,0 0 0 0 0,-1 0 0 0 0,1 0 0 0 0,0 0 0 0 0,0 0-1 0 0,0 0 1 0 0,0 0 0 0 0,0 1 0 0 0,0-1 0 0 0,0 0 0 0 0,0 1-1 0 0,0-1 1 0 0,0 0 0 0 0,0 1 0 0 0,0-1 0 0 0,2 1-1 0 0,6-2 66 0 0,-7 2-67 0 0,-1 0 1 0 0,1 0-1 0 0,-1-1 0 0 0,1 1 0 0 0,-1 0 0 0 0,0-1 1 0 0,1 1-1 0 0,-1-1 0 0 0,0 0 0 0 0,1 1 1 0 0,-1-1-1 0 0,0 0 0 0 0,0 0 0 0 0,1 0 0 0 0,-1 0 1 0 0,0 0-1 0 0,0 0 0 0 0,0 0 0 0 0,0 0 0 0 0,-1 0 1 0 0,1 0-1 0 0,0-1 0 0 0,0 1 0 0 0,0-2 0 0 0,1-1 38 0 0,-1 2-36 0 0,0 0 0 0 0,0 0 0 0 0,0 1 0 0 0,0-1 0 0 0,0 0 0 0 0,0 0 0 0 0,1 1 0 0 0,-1-1 0 0 0,1 1 0 0 0,-1-1-1 0 0,1 1 1 0 0,-1 0 0 0 0,1-1 0 0 0,0 1 0 0 0,0 0 0 0 0,-1 0 0 0 0,1 0 0 0 0,0 1 0 0 0,0-1 0 0 0,4-1 0 0 0,105-45 849 0 0,-96 44-724 0 0,1 0-1 0 0,-1 1 1 0 0,1 1-1 0 0,-1 1 1 0 0,17 1-1 0 0,-2 0 141 0 0,-29-1-260 0 0,1 1 0 0 0,-1-1 0 0 0,1 1 0 0 0,0-1 0 0 0,-1 1-1 0 0,1 0 1 0 0,-1 0 0 0 0,1-1 0 0 0,-1 1 0 0 0,0 0 0 0 0,1 0-1 0 0,-1 1 1 0 0,0-1 0 0 0,0 0 0 0 0,0 0 0 0 0,0 1 0 0 0,0-1-1 0 0,0 0 1 0 0,0 1 0 0 0,0-1 0 0 0,0 1 0 0 0,-1-1 0 0 0,1 1-1 0 0,0 2 1 0 0,14 46 441 0 0,-14-45-377 0 0,2 8-1 0 0,0 0-1 0 0,-1 1 1 0 0,0-1-1 0 0,-1 1 1 0 0,0-1-1 0 0,-1 1 1 0 0,-3 19-1 0 0,-8 39 125 0 0,-13 8-89 0 0,-4 7-183 0 0,27-85 67 0 0,0-1 0 0 0,0 1-1 0 0,1 0 1 0 0,-1 0 0 0 0,0 0 0 0 0,1 0 0 0 0,-1 0-1 0 0,1 0 1 0 0,0 0 0 0 0,-1 0 0 0 0,1 0-1 0 0,0 0 1 0 0,0 0 0 0 0,1 0 0 0 0,-1 0 0 0 0,0 0-1 0 0,1 0 1 0 0,-1 0 0 0 0,1 0 0 0 0,0 0 0 0 0,-1 0-1 0 0,1 0 1 0 0,0 0 0 0 0,0 0 0 0 0,0-1 0 0 0,1 1-1 0 0,-1 0 1 0 0,0-1 0 0 0,0 1 0 0 0,1-1 0 0 0,1 2-1 0 0,1 0 7 0 0,0-1 0 0 0,0 0 0 0 0,0 1-1 0 0,0-2 1 0 0,0 1 0 0 0,0 0-1 0 0,1-1 1 0 0,-1 0 0 0 0,0 0 0 0 0,10 1-1 0 0,169 18 367 0 0,-117-11 36 0 0,-3 1 139 0 0,1 7 225 0 0,-61-16-732 0 0,-1-1 1 0 0,1 1-1 0 0,0 0 1 0 0,0 0-1 0 0,0 0 1 0 0,-1 0-1 0 0,1 0 1 0 0,-1 1-1 0 0,1-1 1 0 0,-1 1-1 0 0,1 0 1 0 0,-1 0-1 0 0,2 2 1 0 0,23 12 408 0 0,-21-12-332 0 0,1 0-1 0 0,-1 1 0 0 0,0 0 1 0 0,0 0-1 0 0,0 0 0 0 0,-1 0 1 0 0,0 1-1 0 0,0 0 1 0 0,0 0-1 0 0,-1 1 0 0 0,0-1 1 0 0,0 1-1 0 0,-1 0 0 0 0,6 14 1 0 0,-5 3 164 0 0,-1-1 1 0 0,0 1 0 0 0,-3 40-1 0 0,0-47-185 0 0,0-10-72 0 0,-1 0 0 0 0,0 0-1 0 0,-1 0 1 0 0,0 0 0 0 0,0 0 0 0 0,0-1 0 0 0,-1 1-1 0 0,0-1 1 0 0,-6 11 0 0 0,-1 0 25 0 0,-1-2 1 0 0,-19 21-1 0 0,13-5-68 0 0,15-27-2 0 0,0 0-1 0 0,1 0 1 0 0,-1-1-1 0 0,0 1 1 0 0,-1 0-1 0 0,1-1 1 0 0,-1 0-1 0 0,1 0 0 0 0,-1 0 1 0 0,-5 5-1 0 0,-10 7-110 0 0,11-9-176 0 0,1-1 0 0 0,-1 1 0 0 0,0-1 1 0 0,0-1-1 0 0,-1 1 0 0 0,0-1 0 0 0,-11 4 1 0 0,7-4-710 0 0,-27 4-4403 0 0,38-8 5146 0 0,0 0 0 0 0,0 0 0 0 0,0-1 0 0 0,0 1 0 0 0,0 0 0 0 0,0 0 0 0 0,1-1 0 0 0,-1 1 0 0 0,0 0 0 0 0,0-1 0 0 0,0 1 0 0 0,0-1 0 0 0,1 1 0 0 0,-1-1 0 0 0,0 0 0 0 0,1 1 0 0 0,-1-1 0 0 0,0 0 0 0 0,1 1 0 0 0,-1-1 0 0 0,1 0 0 0 0,-1 0 0 0 0,1 1 0 0 0,-1-1 0 0 0,1 0 0 0 0,-1 0 0 0 0,1 0 0 0 0,0 0 0 0 0,0 0 0 0 0,-1 0 0 0 0,1 0 0 0 0,0 0 0 0 0,0 0 0 0 0,0 1 0 0 0,0-1 0 0 0,0 0 0 0 0,0 0 0 0 0,0-1 0 0 0,0-80-5241 0 0,0 46 2503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69 4176 0 0,'-4'-32'7296'0'0,"-1"-2"3998"0"0,6 33-10976 0 0,0 1 1 0 0,0-1-1 0 0,0 1 1 0 0,0 0-1 0 0,-1 0 1 0 0,1 0-1 0 0,0-1 0 0 0,0 1 1 0 0,0 0-1 0 0,0 0 1 0 0,0 0-1 0 0,0 0 1 0 0,0 1-1 0 0,-1-1 1 0 0,1 0-1 0 0,0 0 0 0 0,0 0 1 0 0,0 1-1 0 0,0-1 1 0 0,-1 0-1 0 0,1 1 1 0 0,0-1-1 0 0,1 1 1 0 0,5 3-292 0 0,3 16 173 0 0,0 0 0 0 0,-1 1 0 0 0,-1 0-1 0 0,-1 0 1 0 0,6 28 0 0 0,-7-23-278 0 0,2 0 1 0 0,0 0 0 0 0,14 26 0 0 0,-10-30-1164 0 0,0-1 1 0 0,2 0 0 0 0,24 29 0 0 0,-24-32-370 0 0,7 7-4074 0 0,-9-51-9580 0 0,-5 16 12481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54 2760 0 0,'-1'-31'11025'0'0,"-2"28"-9790"0"0,3 3-768 0 0,-1-1 1 0 0,1 0-1 0 0,-1 1 0 0 0,1-1 0 0 0,-1 0 0 0 0,1 1 1 0 0,0-1-1 0 0,-1 0 0 0 0,1 0 0 0 0,0 1 0 0 0,-1-1 1 0 0,1 0-1 0 0,0 0 0 0 0,0 0 0 0 0,0 1 0 0 0,0-1 1 0 0,0 0-1 0 0,-1 0 0 0 0,2 0 0 0 0,-1 1 0 0 0,0-1 1 0 0,0-1-1 0 0,1 2-347 0 0,0-1 1 0 0,0 1-1 0 0,0 0 1 0 0,0 0-1 0 0,0 0 1 0 0,0 0-1 0 0,0 0 0 0 0,0 0 1 0 0,0 0-1 0 0,0 0 1 0 0,0 0-1 0 0,0 0 1 0 0,0 0-1 0 0,0 1 0 0 0,-1-1 1 0 0,1 0-1 0 0,0 1 1 0 0,0-1-1 0 0,0 1 1 0 0,0-1-1 0 0,0 1 1 0 0,-1-1-1 0 0,1 1 0 0 0,0 0 1 0 0,0-1-1 0 0,-1 1 1 0 0,1 0-1 0 0,0-1 1 0 0,0 2-1 0 0,29 31 929 0 0,-7-3-646 0 0,0-3-231 0 0,53 112 29 0 0,-75-138-200 0 0,0 1-1 0 0,0-1 0 0 0,0 1 0 0 0,0-1 1 0 0,0 0-1 0 0,0 1 0 0 0,0-1 0 0 0,1 0 0 0 0,-1 0 1 0 0,0 0-1 0 0,1 0 0 0 0,-1 0 0 0 0,1 0 1 0 0,1 1-1 0 0,-1-2-1 0 0,-1 1 0 0 0,0-1 0 0 0,0 1 0 0 0,0-1 0 0 0,0 1 1 0 0,0 0-1 0 0,0 0 0 0 0,-1-1 0 0 0,1 1 0 0 0,0 0 0 0 0,0 0 0 0 0,0 0 0 0 0,-1 0 0 0 0,1 0 1 0 0,-1 0-1 0 0,1 0 0 0 0,-1 0 0 0 0,1 0 0 0 0,-1 0 0 0 0,1 0 0 0 0,-1 2 0 0 0,5 7-45 0 0,0 0 0 0 0,1-1 0 0 0,0 1-1 0 0,11 12 1 0 0,1 3-277 0 0,-17-23 294 0 0,0-1 1 0 0,0 1-1 0 0,0-1 1 0 0,0 1-1 0 0,1-1 1 0 0,-1 0-1 0 0,0 0 1 0 0,1 0-1 0 0,-1 0 1 0 0,1 0-1 0 0,-1 0 1 0 0,1 0-1 0 0,-1 0 1 0 0,4 1-1 0 0,-4-2 4 0 0,0 0-1 0 0,0 1 0 0 0,0-1 0 0 0,0 1 1 0 0,0-1-1 0 0,0 1 0 0 0,0 0 1 0 0,0-1-1 0 0,0 1 0 0 0,0 0 1 0 0,0 0-1 0 0,0-1 0 0 0,-1 1 0 0 0,1 0 1 0 0,0 0-1 0 0,0 0 0 0 0,-1 0 1 0 0,1 0-1 0 0,-1 0 0 0 0,1 0 1 0 0,-1 0-1 0 0,1 2 0 0 0,2 4-463 0 0,1-1 0 0 0,0 1 1 0 0,1-1-1 0 0,0 0 0 0 0,0 0 0 0 0,0 0 0 0 0,9 7 0 0 0,18 23-5020 0 0,-31-34 4918 0 0,0-1 0 0 0,0 0 0 0 0,0 0 0 0 0,0 1 0 0 0,0-1 0 0 0,0 0 0 0 0,0 0-1 0 0,0 0 1 0 0,0 0 0 0 0,1-1 0 0 0,-1 1 0 0 0,0 0 0 0 0,1 0 0 0 0,-1-1 0 0 0,1 1 0 0 0,-1-1-1 0 0,0 1 1 0 0,1-1 0 0 0,-1 1 0 0 0,1-1 0 0 0,-1 0 0 0 0,4 0 0 0 0,-4 0-710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172 115 3208 0 0,'0'-2'241'0'0,"1"0"1"0"0,-1 1-1 0 0,1-1 0 0 0,-1 1 1 0 0,1-1-1 0 0,0 0 1 0 0,0 1-1 0 0,0-1 0 0 0,0 1 1 0 0,0 0-1 0 0,0-1 1 0 0,0 1-1 0 0,0 0 0 0 0,0-1 1 0 0,1 1-1 0 0,-1 0 1 0 0,0 0-1 0 0,1 0 0 0 0,-1 0 1 0 0,4-1-1 0 0,17-18 6115 0 0,-20 18-5973 0 0,-1 0 0 0 0,1 0-1 0 0,-1 0 1 0 0,1 0 0 0 0,0 1 0 0 0,0-1 0 0 0,0 1 0 0 0,0-1 0 0 0,0 1-1 0 0,0 0 1 0 0,0-1 0 0 0,1 1 0 0 0,1-1 0 0 0,15-8 2777 0 0,-6-5-1411 0 0,-12 14-1601 0 0,0 0 0 0 0,-1 0-1 0 0,1-1 1 0 0,0 1-1 0 0,-1 1 1 0 0,1-1-1 0 0,0 0 1 0 0,0 0 0 0 0,0 0-1 0 0,0 0 1 0 0,0 0-1 0 0,0 1 1 0 0,0-1-1 0 0,0 1 1 0 0,0-1 0 0 0,0 0-1 0 0,1 1 1 0 0,-1 0-1 0 0,2-1 1 0 0,-1 1 774 0 0,7 4-76 0 0,-9 10-581 0 0,0-7-195 0 0,1 0-1 0 0,-2 0 1 0 0,1 0 0 0 0,-1 0 0 0 0,0 0 0 0 0,0 0 0 0 0,-4 10 0 0 0,0 17 67 0 0,5-30-126 0 0,0 1 0 0 0,0-1 0 0 0,-1 0 0 0 0,1 1 0 0 0,-1-1 0 0 0,0 0 0 0 0,-3 8 0 0 0,-4 17 25 0 0,8-25-31 0 0,-1 1-1 0 0,0-1 0 0 0,0 1 0 0 0,-1-1 1 0 0,1 1-1 0 0,-1-1 0 0 0,0 0 0 0 0,-5 8 1 0 0,5-10-2 0 0,1 1 0 0 0,-1 0 0 0 0,1 0 1 0 0,-1 0-1 0 0,1 0 0 0 0,0 0 0 0 0,1 0 1 0 0,-1 0-1 0 0,0 1 0 0 0,1-1 0 0 0,0 0 1 0 0,0 0-1 0 0,0 4 0 0 0,0-4 0 0 0,0 0 0 0 0,0 0 0 0 0,0 0 0 0 0,-1 0 0 0 0,1 0 0 0 0,-1 0 0 0 0,1 0 0 0 0,-1 0 0 0 0,0-1 0 0 0,0 1 0 0 0,0 0 0 0 0,-1 0 0 0 0,1-1 0 0 0,-1 1 0 0 0,-3 4 0 0 0,2-3-1 0 0,0-1 1 0 0,0 1-1 0 0,0 0 1 0 0,0 0-1 0 0,1 0 1 0 0,0 0-1 0 0,0 1 1 0 0,0-1-1 0 0,0 1 0 0 0,1-1 1 0 0,-1 1-1 0 0,1 0 1 0 0,0 5-1 0 0,-1-3 2 0 0,1 0 0 0 0,-1-1 0 0 0,0 1 0 0 0,-1-1 0 0 0,1 1 0 0 0,-7 10-1 0 0,-40 72 61 0 0,16-30-69 0 0,25-49-8 0 0,6-8 11 0 0,0 1 0 0 0,0-1 0 0 0,0 1 0 0 0,0-1 0 0 0,1 1 0 0 0,-1 0 0 0 0,1 0 0 0 0,-1 0 0 0 0,1 0 0 0 0,-1 5 0 0 0,2-7 2 0 0,0 0-1 0 0,0 0 1 0 0,0-1-1 0 0,-1 1 0 0 0,1 0 1 0 0,0 0-1 0 0,0 0 1 0 0,-1 0-1 0 0,1 0 1 0 0,0-1-1 0 0,-1 1 0 0 0,1 0 1 0 0,-1 0-1 0 0,1-1 1 0 0,-1 1-1 0 0,0 0 0 0 0,1-1 1 0 0,-1 1-1 0 0,0 0 1 0 0,-15 20-23 0 0,14-17 40 0 0,0-1-1 0 0,0 1 1 0 0,0-1 0 0 0,0 1 0 0 0,-1-1 0 0 0,0 0-1 0 0,0 0 1 0 0,0 0 0 0 0,0 0 0 0 0,0 0 0 0 0,0-1 0 0 0,-8 5-1 0 0,8 12 24 0 0,3-19-37 0 0,0 0-1 0 0,-1 0 0 0 0,1 0 0 0 0,0 0 0 0 0,-1 0 1 0 0,1 0-1 0 0,-1 0 0 0 0,1 1 0 0 0,0-1 0 0 0,-1 0 1 0 0,1 0-1 0 0,0 0 0 0 0,-1 0 0 0 0,1 1 0 0 0,0-1 1 0 0,0 0-1 0 0,-1 0 0 0 0,1 0 0 0 0,0 1 0 0 0,0-1 0 0 0,-1 0 1 0 0,1 1-1 0 0,0-1 0 0 0,0 0 0 0 0,0 0 0 0 0,-1 1 1 0 0,1-1-1 0 0,0 0 0 0 0,0 1 0 0 0,0-1 0 0 0,0 0 1 0 0,0 1-1 0 0,0-1 0 0 0,0 1 0 0 0,0 0 0 0 0,1 0-2 0 0,0 0-1 0 0,0 0 0 0 0,1-1 1 0 0,-1 1-1 0 0,1 0 0 0 0,-1 0 0 0 0,0-1 1 0 0,1 1-1 0 0,0-1 0 0 0,-1 1 1 0 0,1-1-1 0 0,-1 1 0 0 0,1-1 0 0 0,-1 0 1 0 0,1 0-1 0 0,0 0 0 0 0,-1 0 1 0 0,1 0-1 0 0,0 0 0 0 0,2-1 0 0 0,29 1-20 0 0,61-7 0 0 0,-70 1 11 0 0,0 0 1 0 0,0-2 0 0 0,-1 0-1 0 0,-1-2 1 0 0,27-14 0 0 0,-4 1-126 0 0,-42 22 101 0 0,-1-1 0 0 0,0 1-1 0 0,1-1 1 0 0,-1 0 0 0 0,0 0 0 0 0,0 0-1 0 0,0 0 1 0 0,-1 0 0 0 0,1 0 0 0 0,2-4-1 0 0,10-11-375 0 0,-11 16 202 0 0,0-1-1 0 0,0 0 1 0 0,0 0-1 0 0,0-1 1 0 0,-1 1-1 0 0,1-1 1 0 0,-1 1-1 0 0,1-1 0 0 0,-1 0 1 0 0,0 0-1 0 0,0 0 1 0 0,-1 0-1 0 0,1 0 1 0 0,0 0-1 0 0,1-6 1 0 0,-1 1-1228 0 0,-1 0 1 0 0,0-1-1 0 0,-1 1 1 0 0,0-1-1 0 0,0-9 1 0 0,-1-10-3260 0 0,5-21-1938 0 0,5 2 4466 0 0,-4 25 2041 0 0,-2 0 0 0 0,3-40 1 0 0,-6 61 148 0 0,0 0 0 0 0,-1 0 1 0 0,1 0-1 0 0,0 0 1 0 0,0 0-1 0 0,-1 0 0 0 0,1 0 1 0 0,0 0-1 0 0,-1 0 1 0 0,1 0-1 0 0,-1 0 0 0 0,1 0 1 0 0,-1 0-1 0 0,0 0 1 0 0,1 0-1 0 0,-1 1 0 0 0,0-1 1 0 0,0 0-1 0 0,1 0 1 0 0,-1 1-1 0 0,0-1 0 0 0,0 0 1 0 0,0 1-1 0 0,0-1 1 0 0,0 1-1 0 0,0 0 0 0 0,0-1 1 0 0,0 1-1 0 0,0 0 1 0 0,-2-1-1 0 0,-42-2 12664 0 0,40 7-10001 0 0,5-4-2483 0 0,-1 1-1 0 0,1-1 1 0 0,-1 1 0 0 0,1-1 0 0 0,-1 1 0 0 0,1 0 0 0 0,0-1 0 0 0,-1 1-1 0 0,1-1 1 0 0,0 1 0 0 0,-1 0 0 0 0,1-1 0 0 0,0 1 0 0 0,0 0 0 0 0,0-1-1 0 0,0 1 1 0 0,0 0 0 0 0,0 0 0 0 0,0-1 0 0 0,0 1 0 0 0,0 0 0 0 0,0-1-1 0 0,0 1 1 0 0,0 0 0 0 0,0-1 0 0 0,1 2 0 0 0,-1 10 88 0 0,1-1 0 0 0,1 1 0 0 0,0-1 0 0 0,1 0 0 0 0,0 0 0 0 0,1 0 0 0 0,0 0 0 0 0,0 0 0 0 0,1-1 0 0 0,1 1 0 0 0,0-1-1 0 0,12 15 1 0 0,-17-23-282 0 0,0 0-1 0 0,1 1 1 0 0,-1-1-1 0 0,0 0 0 0 0,-1 0 1 0 0,1 1-1 0 0,0-1 0 0 0,-1 0 1 0 0,1 1-1 0 0,-1-1 1 0 0,1 3-1 0 0,7 28 59 0 0,37 80 95 0 0,-21-47-298 0 0,1 6-128 0 0,-23-67 240 0 0,0 0 0 0 0,0 0-1 0 0,1 0 1 0 0,0-1 0 0 0,0 1-1 0 0,0-1 1 0 0,0 1 0 0 0,1-1-1 0 0,5 5 1 0 0,-6-6-66 0 0,-1 0 0 0 0,1 0 0 0 0,-1 0 0 0 0,1 1 0 0 0,-1-1 0 0 0,0 1 0 0 0,-1-1 0 0 0,3 8 0 0 0,5 6-181 0 0,29 40-3822 0 0,-28-40 1658 0 0,-10-17 2132 0 0,0 1 1 0 0,1 0 0 0 0,-1 0 0 0 0,0 0 0 0 0,1-1 0 0 0,-1 1 0 0 0,1 0 0 0 0,-1-1 0 0 0,1 1 0 0 0,-1 0 0 0 0,1-1 0 0 0,0 1 0 0 0,-1-1 0 0 0,1 1 0 0 0,0-1 0 0 0,-1 1 0 0 0,1-1 0 0 0,0 1 0 0 0,0-1 0 0 0,-1 0 0 0 0,1 1 0 0 0,0-1 0 0 0,0 0 0 0 0,0 0 0 0 0,-1 1 0 0 0,1-1 0 0 0,0 0 0 0 0,0 0 0 0 0,0 0 0 0 0,0 0-1 0 0,0 0 1 0 0,-1 0 0 0 0,1 0 0 0 0,2-1 0 0 0,-3-11-5313 0 0,7-17 4972 0 0,-6 27 107 0 0,2-11-1052 0 0,4-15-776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103 110 4416 0 0,'0'0'755'0'0,"-14"13"4360"0"0,12-11-4468 0 0,-1 1 1 0 0,1 0-1 0 0,-1 0 0 0 0,1 1 0 0 0,0-1 0 0 0,0 0 0 0 0,1 1 0 0 0,-1-1 0 0 0,1 1 0 0 0,0-1 0 0 0,-1 1 1 0 0,2 0-1 0 0,-2 6 0 0 0,-3 55 2208 0 0,6-47-2495 0 0,1-1 0 0 0,0 0 0 0 0,2 1 0 0 0,0-2 1 0 0,1 1-1 0 0,7 17 0 0 0,-8-23-199 0 0,1 0 0 0 0,0-1 0 0 0,0 0-1 0 0,1 0 1 0 0,0 0 0 0 0,1 0 0 0 0,0-1 0 0 0,16 15 0 0 0,-14-9 115 0 0,6 2-25 0 0,0-8-80 0 0,-8-4-77 0 0,0 0 0 0 0,0-1 0 0 0,0 0 0 0 0,1-1 0 0 0,0 0-1 0 0,-1 0 1 0 0,14 3 0 0 0,-8-3 21 0 0,-1-1 0 0 0,1 0 0 0 0,0-1 0 0 0,-1 0 0 0 0,1-1 0 0 0,0-1-1 0 0,0 0 1 0 0,-1-1 0 0 0,1 0 0 0 0,21-7 0 0 0,-27 0 58 0 0,-7 8-162 0 0,1 0 0 0 0,-1 1-1 0 0,0-1 1 0 0,1 0 0 0 0,-1 0-1 0 0,1 1 1 0 0,-1-1 0 0 0,1 0-1 0 0,-1 1 1 0 0,1-1 0 0 0,-1 0-1 0 0,1 1 1 0 0,-1-1 0 0 0,1 1-1 0 0,0-1 1 0 0,-1 1 0 0 0,1 0-1 0 0,0-1 1 0 0,1 0 0 0 0,6-1 58 0 0,-7 2-58 0 0,1 0 0 0 0,-1-1 0 0 0,0 1 0 0 0,0 0 0 0 0,0-1 0 0 0,1 1 0 0 0,-1-1 0 0 0,0 1 0 0 0,0-1 0 0 0,0 1 0 0 0,0-1 0 0 0,0 0 0 0 0,0 0 0 0 0,0 1 0 0 0,0-1 0 0 0,0 0 0 0 0,0 0-1 0 0,0 0 1 0 0,-1 0 0 0 0,1 0 0 0 0,0 0 0 0 0,-1 0 0 0 0,1 0 0 0 0,-1-1 0 0 0,1-1 0 0 0,14-26 199 0 0,-10 22-123 0 0,-1-1 0 0 0,0 0 1 0 0,0 0-1 0 0,4-16 0 0 0,-2 3 26 0 0,-3 14-79 0 0,-1 0 0 0 0,-1-1 1 0 0,1 1-1 0 0,-1-1 0 0 0,0 1 1 0 0,-1-9-1 0 0,1 1 19 0 0,-1 5-6 0 0,0 0 0 0 0,0 0 0 0 0,-1 1 0 0 0,0-1 1 0 0,-1 0-1 0 0,-4-12 0 0 0,1 5-5 0 0,2 5-5 0 0,-1 0 0 0 0,-1 0 0 0 0,0 0 1 0 0,-8-14-1 0 0,-44-68-37 0 0,56 92 1 0 0,-1 1 0 0 0,1-1 0 0 0,0 0 0 0 0,-1 1 1 0 0,1 0-1 0 0,-1-1 0 0 0,0 1 0 0 0,0 0 0 0 0,1 0 1 0 0,-1 0-1 0 0,0 0 0 0 0,0 0 0 0 0,0 0 0 0 0,-4-1 1 0 0,-15-9 14 0 0,14 7-93 0 0,1 0-1 0 0,-1 1 0 0 0,0-1 1 0 0,-1 2-1 0 0,1-1 0 0 0,0 1 1 0 0,-1 0-1 0 0,0 0 0 0 0,1 1 1 0 0,-1 0-1 0 0,0 0 0 0 0,0 1 1 0 0,1 0-1 0 0,-1 1 0 0 0,0-1 1 0 0,0 1-1 0 0,1 1 0 0 0,-1 0 1 0 0,1 0-1 0 0,-1 0 0 0 0,1 1 0 0 0,0 0 1 0 0,0 0-1 0 0,0 1 0 0 0,0 0 1 0 0,-10 8-1 0 0,11-5-146 0 0,4-4 80 0 0,-1 0 1 0 0,0 0-1 0 0,0 0 0 0 0,0 0 1 0 0,0-1-1 0 0,0 1 1 0 0,-1-1-1 0 0,1 0 0 0 0,-1 0 1 0 0,-4 2-1 0 0,4-2-100 0 0,1 0 0 0 0,-1 0-1 0 0,0 1 1 0 0,1-1 0 0 0,-1 1 0 0 0,1 0 0 0 0,0 0-1 0 0,-4 5 1 0 0,4-5-66 0 0,0 0 1 0 0,0 0-1 0 0,0 0 0 0 0,0-1 1 0 0,0 1-1 0 0,0-1 0 0 0,-1 0 1 0 0,-4 3-1 0 0,6-4-141 0 0,0 0 0 0 0,0 0-1 0 0,0 0 1 0 0,1 1 0 0 0,-1-1 0 0 0,0 1 0 0 0,1-1-1 0 0,-1 1 1 0 0,1 0 0 0 0,0-1 0 0 0,-1 1 0 0 0,1 0-1 0 0,0 0 1 0 0,0 0 0 0 0,0 0 0 0 0,0 0 0 0 0,1 0-1 0 0,-1 0 1 0 0,0 3 0 0 0,-7 11-2394 0 0,-9-9-968 0 0,5 1-1303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41 3416 0 0,'-16'-22'2705'0'0,"13"20"-1701"0"0,0 0-1 0 0,-1 0 1 0 0,1 0-1 0 0,0 0 1 0 0,-1 1-1 0 0,1 0 1 0 0,-1-1-1 0 0,1 1 1 0 0,-5 0-1 0 0,6 0-695 0 0,1 1 1 0 0,-1-1-1 0 0,0 1 0 0 0,1 0 0 0 0,-1-1 1 0 0,0 1-1 0 0,0 0 0 0 0,0 0 0 0 0,1 0 1 0 0,-1 0-1 0 0,0 1 0 0 0,0-1 0 0 0,1 0 1 0 0,-1 1-1 0 0,0-1 0 0 0,1 1 0 0 0,-1 0 1 0 0,0-1-1 0 0,1 1 0 0 0,-1 0 0 0 0,1 0 1 0 0,-3 2-1 0 0,-17 15 1666 0 0,19-17-1882 0 0,0 0 1 0 0,0 0 0 0 0,1 1-1 0 0,-1-1 1 0 0,0 0 0 0 0,1 1-1 0 0,-1-1 1 0 0,1 1 0 0 0,-1-1-1 0 0,1 1 1 0 0,0-1 0 0 0,0 1-1 0 0,0 0 1 0 0,-2 3 0 0 0,-14 23 824 0 0,15-26-860 0 0,-1 1 0 0 0,1 0-1 0 0,0-1 1 0 0,1 1-1 0 0,-1 0 1 0 0,0 0 0 0 0,1 0-1 0 0,0 0 1 0 0,-1 0-1 0 0,1 1 1 0 0,0-1 0 0 0,1 0-1 0 0,-1 1 1 0 0,0 5-1 0 0,-8 127 715 0 0,9-106-657 0 0,2 0 0 0 0,5 31 0 0 0,-5-50-90 0 0,1 1 0 0 0,0-1 0 0 0,0 0 0 0 0,1 0 0 0 0,0 0 0 0 0,1 0 1 0 0,1-1-1 0 0,9 14 0 0 0,10 10 27 0 0,-1 1 0 0 0,-2 1 1 0 0,19 44-1 0 0,1-23-31 0 0,-1 3 38 0 0,-11-19 16 0 0,-13-13-78 0 0,-13-21-1 0 0,0 0-1 0 0,0-1 0 0 0,0 1 0 0 0,1-1 0 0 0,0 0 1 0 0,0 0-1 0 0,0-1 0 0 0,9 7 0 0 0,-11-9 9 0 0,0-1 1 0 0,1 1-1 0 0,-1 0 0 0 0,0 0 0 0 0,-1 0 0 0 0,1 0 1 0 0,0 1-1 0 0,3 5 0 0 0,-3-4-4 0 0,-1-1 0 0 0,1 0 0 0 0,0 0 0 0 0,1-1 0 0 0,-1 1 0 0 0,0-1 0 0 0,6 5 0 0 0,7 3-278 0 0,0 0-1 0 0,0 0 0 0 0,2-2 1 0 0,-1 0-1 0 0,1-1 0 0 0,0-1 1 0 0,0 0-1 0 0,27 5 0 0 0,-39-11-162 0 0,1 0 0 0 0,-1 0 0 0 0,1-1 0 0 0,-1 0 0 0 0,1 0 0 0 0,-1 0 1 0 0,0-1-1 0 0,1 0 0 0 0,-1 0 0 0 0,8-2 0 0 0,-10 1-378 0 0,1 0 0 0 0,-1 0-1 0 0,0 0 1 0 0,0-1 0 0 0,1 1 0 0 0,-2-1 0 0 0,6-4 0 0 0,15-27-4697 0 0,-20 30 5072 0 0,-1 1 135 0 0,0 1 1 0 0,-1-1 0 0 0,1 0 0 0 0,-1 0-1 0 0,0 0 1 0 0,0-1 0 0 0,0 1-1 0 0,0 0 1 0 0,0-1 0 0 0,-1 1 0 0 0,0-1-1 0 0,2-4 1 0 0,1-3-276 0 0,12-20-463 0 0,10 2-1865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96 256 4736 0 0,'-2'0'301'0'0,"0"0"0"0"0,-1-1 0 0 0,1 1 1 0 0,0-1-1 0 0,-1 1 0 0 0,1-1 0 0 0,0 0 0 0 0,0 0 0 0 0,0 0 1 0 0,0 0-1 0 0,-4-2 0 0 0,4 1 413 0 0,1 1 0 0 0,-1 0 0 0 0,0 0 0 0 0,0 0-1 0 0,0 0 1 0 0,0 1 0 0 0,0-1 0 0 0,0 0 0 0 0,0 1 0 0 0,0-1 0 0 0,-12 5 8543 0 0,12 3-9127 0 0,2-3 37 0 0,1 0 1 0 0,0 0 0 0 0,-1 0-1 0 0,2 1 1 0 0,-1-1-1 0 0,0 0 1 0 0,1 0 0 0 0,3 6-1 0 0,10 34 222 0 0,-13-37-358 0 0,0-1 0 0 0,1 0 0 0 0,0 0 1 0 0,-1 0-1 0 0,2 0 0 0 0,-1-1 0 0 0,7 9 0 0 0,-6-9-12 0 0,0 0 1 0 0,-1 1-1 0 0,1-1 1 0 0,-1 1-1 0 0,-1 0 1 0 0,1 0-1 0 0,-1 0 1 0 0,3 9-1 0 0,-5-12-14 0 0,1 1 1 0 0,0-1-1 0 0,0 0 0 0 0,0 0 0 0 0,0 0 0 0 0,1 0 0 0 0,-1 0 1 0 0,1 0-1 0 0,0-1 0 0 0,-1 1 0 0 0,1 0 0 0 0,1-1 1 0 0,-1 1-1 0 0,4 3 0 0 0,15 20 38 0 0,-17-5-27 0 0,-4-18-15 0 0,0-1 1 0 0,0 1-1 0 0,0 0 1 0 0,1-1-1 0 0,-1 1 0 0 0,1 0 1 0 0,0-1-1 0 0,-1 1 1 0 0,1-1-1 0 0,0 1 1 0 0,1-1-1 0 0,-1 0 1 0 0,0 1-1 0 0,4 2 1 0 0,3 3 20 0 0,-5-6-15 0 0,-1 0 0 0 0,1 0-1 0 0,-1 1 1 0 0,0-1 0 0 0,1 1-1 0 0,-1-1 1 0 0,0 1 0 0 0,-1 0-1 0 0,1 0 1 0 0,0 0 0 0 0,-1 0-1 0 0,2 5 1 0 0,-2-6-2 0 0,0 1 1 0 0,0-1-1 0 0,0 1 0 0 0,0-1 0 0 0,0 0 0 0 0,1 0 1 0 0,-1 1-1 0 0,1-1 0 0 0,-1 0 0 0 0,1 0 1 0 0,4 3-1 0 0,-5-4-3 0 0,1 1 0 0 0,-1-1 1 0 0,1 1-1 0 0,-1-1 0 0 0,1 1 1 0 0,-1 0-1 0 0,0 0 0 0 0,0 0 1 0 0,0-1-1 0 0,0 1 0 0 0,0 0 1 0 0,-1 0-1 0 0,1 0 0 0 0,0 4 0 0 0,1-3-3 0 0,-1 0 0 0 0,0 0 0 0 0,1 0 0 0 0,0 0 0 0 0,0 0 0 0 0,0 0 0 0 0,0-1 0 0 0,0 1 0 0 0,0-1 0 0 0,1 1 0 0 0,4 3 0 0 0,-3-4 1 0 0,-1 1 0 0 0,0 0-1 0 0,0 1 1 0 0,0-1-1 0 0,0 1 1 0 0,0-1 0 0 0,-1 1-1 0 0,0 0 1 0 0,3 4-1 0 0,16 14 26 0 0,-19-21-23 0 0,0 1-1 0 0,-1-1 1 0 0,1 0-1 0 0,0 1 1 0 0,-1-1-1 0 0,1 0 0 0 0,-1 1 1 0 0,0 0-1 0 0,1-1 1 0 0,-1 1-1 0 0,0 0 1 0 0,0 0-1 0 0,0 0 1 0 0,1 2-1 0 0,7 5 122 0 0,-7-4 1 0 0,-11-9-34 0 0,0-4-41 0 0,0 0 0 0 0,1-1 0 0 0,0 0 0 0 0,-13-19 0 0 0,-5-6 24 0 0,-40-27 13 0 0,11-29 61 0 0,27 39-90 0 0,2 0-1 0 0,-22-64 0 0 0,37 83-87 0 0,5 17 62 0 0,0-1 0 0 0,1 0 0 0 0,0 0 0 0 0,2 0 0 0 0,-4-32 0 0 0,2 6-56 0 0,-1-16 42 0 0,6 56-10 0 0,0-1 0 0 0,0 1-1 0 0,0 0 1 0 0,1 0 0 0 0,-1-1 0 0 0,1 1 0 0 0,-1 0 0 0 0,1 0 0 0 0,0 0 0 0 0,-1-1 0 0 0,1 1 0 0 0,0 0-1 0 0,0 0 1 0 0,1 0 0 0 0,-1 0 0 0 0,0 1 0 0 0,1-1 0 0 0,2-3 0 0 0,11-12 20 0 0,-15 16-28 0 0,1 0 0 0 0,0-1 0 0 0,0 1-1 0 0,-1 0 1 0 0,1 0 0 0 0,0-1 0 0 0,1 1 0 0 0,-1 0 0 0 0,0 0-1 0 0,0 0 1 0 0,0 0 0 0 0,0 1 0 0 0,1-1 0 0 0,-1 0 0 0 0,0 0 0 0 0,1 1-1 0 0,-1-1 1 0 0,2 0 0 0 0,15-8 57 0 0,-17 8-47 0 0,0 0-1 0 0,1 0 0 0 0,-1 0 1 0 0,0 0-1 0 0,1 0 0 0 0,-1 1 0 0 0,0-1 1 0 0,1 1-1 0 0,-1-1 0 0 0,1 1 1 0 0,-1-1-1 0 0,1 1 0 0 0,0 0 1 0 0,-1-1-1 0 0,1 1 0 0 0,1 0 0 0 0,28-1 163 0 0,-20-1-117 0 0,0 2 1 0 0,1 0-1 0 0,-1 0 1 0 0,0 1-1 0 0,1 0 1 0 0,19 5-1 0 0,-10 3 3 0 0,0 0 0 0 0,-1 2 0 0 0,0 0 0 0 0,21 18-1 0 0,-30-22-21 0 0,-1 1 0 0 0,-1 0-1 0 0,0 0 1 0 0,0 1 0 0 0,0 1-1 0 0,-1 0 1 0 0,-1 0 0 0 0,11 17-1 0 0,0 2 47 0 0,-13-23-56 0 0,-1 0-1 0 0,0 0 1 0 0,-1 0-1 0 0,1 0 1 0 0,3 10-1 0 0,11 29 94 0 0,-11-30-80 0 0,-1 0-1 0 0,0 0 1 0 0,-1 0-1 0 0,-1 1 1 0 0,0 0 0 0 0,-1-1-1 0 0,2 30 1 0 0,-4 14 46 0 0,0-41-73 0 0,0 1 0 0 0,-1 0 0 0 0,-1-1-1 0 0,-1 1 1 0 0,-1-1 0 0 0,0 1 0 0 0,-9 25 0 0 0,-57 96-1197 0 0,66-136 1012 0 0,0 0 0 0 0,0 0 0 0 0,0 0 0 0 0,-1-1 0 0 0,1 1 0 0 0,-1-1 0 0 0,0 0 0 0 0,0 0 0 0 0,0 0 0 0 0,0-1 0 0 0,-5 3 0 0 0,-25 7-4508 0 0,33-13 4269 0 0,0 1 0 0 0,1 0 1 0 0,-1 0-1 0 0,0 0 0 0 0,0-1 0 0 0,0 1 1 0 0,1 0-1 0 0,-1-1 0 0 0,0 1 0 0 0,0-1 0 0 0,1 1 1 0 0,-1-1-1 0 0,0 1 0 0 0,1-1 0 0 0,-1 1 1 0 0,1-1-1 0 0,-1 0 0 0 0,0 1 0 0 0,1-1 0 0 0,-1 0 1 0 0,1 1-1 0 0,0-1 0 0 0,-1-1 0 0 0,-8-27-4764 0 0,7 20 4380 0 0,1 0 0 0 0,1 0 0 0 0,0 0 0 0 0,0 0 0 0 0,1-10 0 0 0,7-13-2079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20 3696 0 0,'-3'-9'2234'0'0,"-7"4"-1139"0"0,-18 2 12578 0 0,24 3-11441 0 0,4 9-699 0 0,0 28 2403 0 0,1-26-3725 0 0,0 0 1 0 0,0 0-1 0 0,1 0 0 0 0,1 0 1 0 0,7 20-1 0 0,1 18 51 0 0,-9-37-232 0 0,0 0-1 0 0,0 0 1 0 0,2 0-1 0 0,-1 0 1 0 0,1-1 0 0 0,7 12-1 0 0,-8-17-16 0 0,5 6 9 0 0,0 1 0 0 0,-1 0-1 0 0,0 0 1 0 0,6 21 0 0 0,-10-24-23 0 0,1 1 1 0 0,0-1 0 0 0,1 1-1 0 0,0-1 1 0 0,0 0-1 0 0,8 10 1 0 0,14 18-75 0 0,-13-13-17 0 0,-10-20 49 0 0,-1 0 0 0 0,1 0 0 0 0,-1-1-1 0 0,1 1 1 0 0,1-1 0 0 0,8 8 0 0 0,-12-11 26 0 0,1 0 0 0 0,-1 1 0 0 0,0-1 0 0 0,0 0 0 0 0,0 1 1 0 0,-1-1-1 0 0,1 1 0 0 0,0 0 0 0 0,0-1 0 0 0,-1 1 0 0 0,1 0 1 0 0,-1-1-1 0 0,0 1 0 0 0,1 0 0 0 0,-1-1 0 0 0,0 3 0 0 0,2 4-63 0 0,-1-6 47 0 0,0 0 1 0 0,0 0-1 0 0,0 0 0 0 0,1-1 1 0 0,-1 1-1 0 0,1 0 0 0 0,-1-1 1 0 0,1 1-1 0 0,0-1 0 0 0,0 0 0 0 0,0 1 1 0 0,-1-1-1 0 0,1 0 0 0 0,3 1 1 0 0,-3-1-9 0 0,-1-1 1 0 0,1 1-1 0 0,-1 0 1 0 0,1 0-1 0 0,-1-1 1 0 0,0 1-1 0 0,0 0 1 0 0,1 0-1 0 0,-1 0 1 0 0,0 0-1 0 0,0 1 1 0 0,0-1-1 0 0,0 0 1 0 0,0 0 0 0 0,0 1-1 0 0,0-1 1 0 0,-1 1-1 0 0,1-1 1 0 0,1 3-1 0 0,-2-2-16 0 0,1-1-1 0 0,0 0 1 0 0,0 1-1 0 0,-1-1 1 0 0,1 0-1 0 0,0 0 1 0 0,0 0-1 0 0,0 1 1 0 0,1-1 0 0 0,-1 0-1 0 0,0 0 1 0 0,0-1-1 0 0,1 1 1 0 0,-1 0-1 0 0,3 1 1 0 0,-3-2-13 0 0,0 1 0 0 0,0-1 1 0 0,0 1-1 0 0,0-1 0 0 0,0 1 1 0 0,-1-1-1 0 0,1 1 0 0 0,0-1 1 0 0,0 1-1 0 0,-1 0 1 0 0,1-1-1 0 0,0 1 0 0 0,-1 0 1 0 0,1 0-1 0 0,0 0 0 0 0,-1-1 1 0 0,1 1-1 0 0,-1 0 0 0 0,1 0 1 0 0,-1 0-1 0 0,1 1 0 0 0,-1 0-231 0 0,-19-23-1848 0 0,8 8 1729 0 0,10 11 377 0 0,0 0-1 0 0,0 0 1 0 0,0 1-1 0 0,0-1 1 0 0,-1 1-1 0 0,1-1 1 0 0,0 1-1 0 0,-1-1 1 0 0,0 1-1 0 0,1 0 1 0 0,-4-2-1 0 0,-6-2-35 0 0,0-1 1 0 0,0 0-1 0 0,1-1 0 0 0,0 0 0 0 0,0 0 0 0 0,-14-15 0 0 0,-10-11-53 0 0,18 20 150 0 0,2-1 0 0 0,0-1-1 0 0,-21-27 1 0 0,-29-56 313 0 0,51 85-272 0 0,11 12-45 0 0,0 0 0 0 0,1-1 0 0 0,-1 1 0 0 0,0-1 0 0 0,0 0 0 0 0,1 0 0 0 0,-1 0 0 0 0,1 0 0 0 0,0 0 1 0 0,0 0-1 0 0,0 0 0 0 0,0 0 0 0 0,0 0 0 0 0,0 0 0 0 0,-1-3 0 0 0,-5-17 119 0 0,2 7 45 0 0,1 0 0 0 0,0 0-1 0 0,1 0 1 0 0,-1-20 0 0 0,4 23-24 0 0,2-1 0 0 0,-1 1 0 0 0,1 0 0 0 0,1 0 0 0 0,1 0 0 0 0,7-20-1 0 0,-7 21-63 0 0,0 7-26 0 0,-1 0 0 0 0,0 1 0 0 0,1 0 0 0 0,0-1 0 0 0,0 2 1 0 0,0-1-1 0 0,0 0 0 0 0,0 1 0 0 0,1 0 0 0 0,-1-1 0 0 0,8-1 0 0 0,12-10 500 0 0,-22 12-524 0 0,-1 1 0 0 0,1 0 0 0 0,0-1 1 0 0,-1 1-1 0 0,1 0 0 0 0,0 0 1 0 0,0 0-1 0 0,0 1 0 0 0,0-1 0 0 0,0 0 1 0 0,0 1-1 0 0,0-1 0 0 0,0 1 0 0 0,0 0 1 0 0,0-1-1 0 0,4 1 0 0 0,11-1 243 0 0,-8 0-72 0 0,0 1 0 0 0,0-1 0 0 0,1 2 0 0 0,-1-1-1 0 0,14 3 1 0 0,18 23 318 0 0,-36-23-476 0 0,0 1 0 0 0,-1 0-1 0 0,1 0 1 0 0,-1 0 0 0 0,0 0-1 0 0,0 0 1 0 0,6 9 0 0 0,-2-3-4 0 0,-4-5-19 0 0,0-1 0 0 0,-1 1 0 0 0,0 0 0 0 0,0 0 0 0 0,0 0 0 0 0,0 0 0 0 0,-1 0 0 0 0,0 1 0 0 0,2 8 0 0 0,15 31 154 0 0,-10-31-167 0 0,-2 0 1 0 0,0 1-1 0 0,0 0 0 0 0,-1 0 1 0 0,-1 1-1 0 0,-1-1 0 0 0,0 1 1 0 0,-1 0-1 0 0,0 0 0 0 0,-2 1 1 0 0,0-1-1 0 0,-1 20 0 0 0,0 116-2718 0 0,-1-146 2063 0 0,-1-1 1 0 0,1 0-1 0 0,-1 1 0 0 0,0-1 0 0 0,0 0 0 0 0,-1 0 1 0 0,1 0-1 0 0,-1 0 0 0 0,0-1 0 0 0,-6 7 0 0 0,-5-11-10639 0 0,0-12 7180 0 0,5-1 808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5408 0 0,'-1'0'201'0'0,"1"-1"0"0"0,-1 1 0 0 0,1 0 0 0 0,-1 0 0 0 0,1 1 0 0 0,-1-1 0 0 0,1 0 0 0 0,-1 0 0 0 0,1 0 0 0 0,-1 0 0 0 0,1 0 0 0 0,-1 0 0 0 0,1 1 0 0 0,-1-1 0 0 0,1 0 0 0 0,-1 1 0 0 0,1-1 0 0 0,0 0 0 0 0,-1 0 1 0 0,1 1-1 0 0,0-1 0 0 0,-1 1 0 0 0,1-1 0 0 0,0 0 0 0 0,-1 1 0 0 0,1-1 0 0 0,0 1 0 0 0,-1-1 0 0 0,1 1 0 0 0,0-1 0 0 0,0 1 0 0 0,0-1 0 0 0,0 1 0 0 0,-1-1 0 0 0,1 1 0 0 0,0 0 0 0 0,6 26 4514 0 0,-1-18-3804 0 0,-1 0 0 0 0,1 0 0 0 0,1-1 1 0 0,9 13-1 0 0,29 40 730 0 0,-22-28-986 0 0,-19-30-614 0 0,-1 0-1 0 0,0 0 0 0 0,0 0 0 0 0,0 0 0 0 0,0 0 0 0 0,-1 0 1 0 0,1 1-1 0 0,-1-1 0 0 0,0 1 0 0 0,1 4 0 0 0,20 53 501 0 0,-17-50-426 0 0,0 1 0 0 0,0 1-1 0 0,3 17 1 0 0,19 43 208 0 0,-26-68-305 0 0,0 0-1 0 0,1 0 1 0 0,0 0 0 0 0,0 0 0 0 0,0 0-1 0 0,4 6 1 0 0,9 24 70 0 0,-12-27-72 0 0,-1-1 0 0 0,2 1 0 0 0,-1-1 0 0 0,1 0 0 0 0,0 0 1 0 0,0 0-1 0 0,1-1 0 0 0,0 0 0 0 0,0 0 0 0 0,7 7 0 0 0,-11-13-13 0 0,0 1 0 0 0,0-1 0 0 0,0 1 0 0 0,0-1 0 0 0,0 1 0 0 0,0-1 0 0 0,0 0 0 0 0,0 0 0 0 0,0 1 0 0 0,0-1 0 0 0,0 0-1 0 0,0 0 1 0 0,0 0 0 0 0,0 0 0 0 0,0 0 0 0 0,0 0 0 0 0,0-1 0 0 0,0 1 0 0 0,0 0 0 0 0,0 0 0 0 0,0-1 0 0 0,0 1 0 0 0,0-1 0 0 0,0 1 0 0 0,0-1 0 0 0,0 1 0 0 0,-1-1 0 0 0,1 1-1 0 0,0-1 1 0 0,0 0 0 0 0,0 0 0 0 0,-1 1 0 0 0,1-1 0 0 0,0 0 0 0 0,0-1 0 0 0,17-31 27 0 0,-9 17-27 0 0,-7 14-5 0 0,0 0 1 0 0,0 0-1 0 0,-1 0 1 0 0,0-1-1 0 0,1 1 1 0 0,-1 0 0 0 0,0-1-1 0 0,0 1 1 0 0,1-5-1 0 0,32-106-3 0 0,-34 110 12 0 0,0 0 0 0 0,1 0 0 0 0,0 0 0 0 0,0 0 1 0 0,0 0-1 0 0,0 0 0 0 0,0 1 0 0 0,1-1 0 0 0,1-4 0 0 0,-1 6 6 0 0,-1-1 0 0 0,0 0 0 0 0,0 0 0 0 0,0 0 0 0 0,0 0 0 0 0,0-1 0 0 0,-1 1 0 0 0,1 0 0 0 0,-1 0 0 0 0,1 0 0 0 0,-1-1 0 0 0,0-2 0 0 0,0 3-2 0 0,0 0 1 0 0,0 1-1 0 0,0-1 0 0 0,0 1 1 0 0,0-1-1 0 0,1 0 1 0 0,-1 1-1 0 0,0-1 0 0 0,1 1 1 0 0,0-1-1 0 0,-1 1 1 0 0,1-1-1 0 0,0 1 0 0 0,-1-1 1 0 0,1 1-1 0 0,0 0 1 0 0,0-1-1 0 0,0 1 0 0 0,0 0 1 0 0,1 0-1 0 0,0-2 1 0 0,14-15 433 0 0,-11 7 36 0 0,-1 5 1528 0 0,-3 24-1309 0 0,-1-11-684 0 0,0 0 0 0 0,0-1 0 0 0,1 1 0 0 0,0 0 0 0 0,0-1 0 0 0,0 1 0 0 0,1-1 0 0 0,0 0 0 0 0,0 1 0 0 0,1-1 0 0 0,-1 0 0 0 0,1 0 0 0 0,7 9 0 0 0,6 19 16 0 0,-15-30-33 0 0,0-1 0 0 0,0 1 0 0 0,0-1 0 0 0,1 0 0 0 0,-1 1 0 0 0,1-1 0 0 0,0 0 0 0 0,0 0 0 0 0,0 0 0 0 0,0-1 0 0 0,4 4 0 0 0,-2-1-7 0 0,0 0 0 0 0,1 0 0 0 0,-2 0-1 0 0,1 1 1 0 0,4 10 0 0 0,-6-12 12 0 0,0 1 1 0 0,1-1 0 0 0,-1 0-1 0 0,1 0 1 0 0,0 0 0 0 0,0 0-1 0 0,0-1 1 0 0,0 1-1 0 0,1-1 1 0 0,6 6 0 0 0,-5-5-3 0 0,1 0 1 0 0,-2 0 0 0 0,1 0 0 0 0,0 1-1 0 0,-1 0 1 0 0,0 0 0 0 0,6 9-1 0 0,2 3-46 0 0,-10-16 41 0 0,-1 1-1 0 0,0-1 1 0 0,0 1 0 0 0,1-1 0 0 0,-1 0-1 0 0,0 1 1 0 0,1-1 0 0 0,-1 0-1 0 0,1 0 1 0 0,0 0 0 0 0,-1 0 0 0 0,1-1-1 0 0,0 1 1 0 0,0 0 0 0 0,0-1-1 0 0,1 1 1 0 0,-1 0-5 0 0,0-1-1 0 0,-1 0 1 0 0,1 1-1 0 0,0 0 1 0 0,-1-1-1 0 0,1 1 1 0 0,-1 0-1 0 0,1 0 1 0 0,-1 0-1 0 0,0 0 1 0 0,1 0-1 0 0,-1 0 1 0 0,2 2-1 0 0,0 0-177 0 0,1-1 0 0 0,-1 1-1 0 0,1-1 1 0 0,-1 0 0 0 0,1 0-1 0 0,0 0 1 0 0,0-1 0 0 0,0 0-1 0 0,0 1 1 0 0,0-1 0 0 0,0 0-1 0 0,0-1 1 0 0,0 1 0 0 0,0-1-1 0 0,1 0 1 0 0,-1 0-1 0 0,0 0 1 0 0,0-1 0 0 0,0 1-1 0 0,0-1 1 0 0,0 0 0 0 0,0 0-1 0 0,0 0 1 0 0,0-1 0 0 0,0 0-1 0 0,0 1 1 0 0,0-1 0 0 0,-1 0-1 0 0,6-5 1 0 0,4-9-2219 0 0,-2 1 0 0 0,0-2-1 0 0,-1 0 1 0 0,-1 0 0 0 0,-1-1 0 0 0,9-24 0 0 0,4-29-1298 0 0,-12 41 2136 0 0,18 4-957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3784 0 0,'0'64'11280'0'0,"0"-1"-4847"0"0,0 129-279 0 0,0-188-6118 0 0,0 0 0 0 0,0 0 0 0 0,1 0 0 0 0,0 0 0 0 0,-1-1 0 0 0,1 1 0 0 0,0 0 0 0 0,1 0 0 0 0,-1-1 0 0 0,1 1 0 0 0,0-1 0 0 0,0 1 0 0 0,4 5 0 0 0,-4-7-37 0 0,-1 0 0 0 0,1 0-1 0 0,0 1 1 0 0,-1-1 0 0 0,1 1 0 0 0,-1-1 0 0 0,0 1-1 0 0,0-1 1 0 0,0 1 0 0 0,0 0 0 0 0,0 0-1 0 0,0 4 1 0 0,12 28-251 0 0,-2-13-361 0 0,-11-20 416 0 0,1 0 1 0 0,0 0-1 0 0,0 0 0 0 0,0 0 1 0 0,0 0-1 0 0,0 0 0 0 0,0 0 0 0 0,1 0 1 0 0,-1 0-1 0 0,1-1 0 0 0,-1 1 1 0 0,1 0-1 0 0,-1-1 0 0 0,1 1 0 0 0,0-1 1 0 0,3 2-1 0 0,43 22-11867 0 0,-29-19 4641 0 0,-10-6 4196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 4992 0 0,'-17'-16'10494'0'0,"20"29"-144"0"0,3 8-11477 0 0,21 66 2792 0 0,-24-76-1492 0 0,0 1 0 0 0,1-1-1 0 0,1 0 1 0 0,9 16 0 0 0,-9-18-49 0 0,-1 0 0 0 0,0 0 1 0 0,0 0-1 0 0,-1 0 0 0 0,0 1 0 0 0,3 17 0 0 0,13 57 524 0 0,-13-64-490 0 0,-1 0 1 0 0,5 40 0 0 0,3 3 78 0 0,-10-51-194 0 0,0-1 0 0 0,0 1-1 0 0,-2 0 1 0 0,2 18 0 0 0,-2-24-35 0 0,0 1 0 0 0,0 0 1 0 0,1-1-1 0 0,0 1 0 0 0,4 8 0 0 0,-3-9 3 0 0,0 1 0 0 0,-1-1 0 0 0,0 1 0 0 0,-1 0 0 0 0,2 10-1 0 0,-3-16-5 0 0,1-1 0 0 0,0 1 0 0 0,-1-1-1 0 0,1 0 1 0 0,0 1 0 0 0,-1-1-1 0 0,1 0 1 0 0,-1 0 0 0 0,1 1-1 0 0,0-1 1 0 0,0 0 0 0 0,-1 0-1 0 0,1 0 1 0 0,0 0 0 0 0,-1 0 0 0 0,1 0-1 0 0,0 0 1 0 0,0 0 0 0 0,-1 0-1 0 0,1 0 1 0 0,0 0 0 0 0,-1 0-1 0 0,1-1 1 0 0,0 1 0 0 0,-1 0-1 0 0,1-1 1 0 0,0 1 0 0 0,-1 0 0 0 0,1-1-1 0 0,-1 1 1 0 0,1 0 0 0 0,-1-1-1 0 0,1 1 1 0 0,-1-1 0 0 0,1 1-1 0 0,-1-1 1 0 0,1 0 0 0 0,-1 1 0 0 0,1-1-1 0 0,-1 1 1 0 0,0-1 0 0 0,1 0-1 0 0,-1 1 1 0 0,0-1 0 0 0,0 0-1 0 0,1 1 1 0 0,-1-2 0 0 0,13-92 304 0 0,-4-25 304 0 0,-9 112-579 0 0,0 1 0 0 0,0-1 0 0 0,0 0 0 0 0,1 0 0 0 0,0 1 0 0 0,1-1 0 0 0,-1 1 0 0 0,5-11 0 0 0,-4 15-30 0 0,-1 0 0 0 0,0 0 0 0 0,1 1 0 0 0,-1-1-1 0 0,1 0 1 0 0,-1 1 0 0 0,1 0 0 0 0,0-1 0 0 0,-1 1-1 0 0,1 0 1 0 0,0 0 0 0 0,0 0 0 0 0,0 0 0 0 0,0 0-1 0 0,0 0 1 0 0,0 1 0 0 0,0-1 0 0 0,0 1 0 0 0,1-1-1 0 0,-1 1 1 0 0,0 0 0 0 0,0 0 0 0 0,0 0 0 0 0,1 0-1 0 0,-1 0 1 0 0,0 0 0 0 0,0 1 0 0 0,0-1 0 0 0,4 2-1 0 0,2 1 3 0 0,-1 0 0 0 0,1 1-1 0 0,-1 0 1 0 0,0 1 0 0 0,0-1 0 0 0,0 1-1 0 0,-1 1 1 0 0,1-1 0 0 0,-1 1-1 0 0,-1 0 1 0 0,1 1 0 0 0,-1-1-1 0 0,0 1 1 0 0,7 12 0 0 0,-11-16-1 0 0,0-1 1 0 0,0 1 0 0 0,0-1 0 0 0,1 0-1 0 0,-1 0 1 0 0,1 0 0 0 0,0 0-1 0 0,0 0 1 0 0,-1 0 0 0 0,1 0-1 0 0,5 3 1 0 0,-5-4-2 0 0,0 0 1 0 0,0 1-1 0 0,-1 0 0 0 0,1-1 0 0 0,0 1 1 0 0,0 0-1 0 0,-1 0 0 0 0,1 0 0 0 0,-1 0 1 0 0,0 0-1 0 0,0 1 0 0 0,0-1 0 0 0,2 5 1 0 0,24 43 2 0 0,-17-34 9 0 0,-1 1 0 0 0,13 31 1 0 0,-11-22 21 0 0,-8-21-30 0 0,-1 1 1 0 0,1 0-1 0 0,-1-1 1 0 0,0 1-1 0 0,0 0 0 0 0,-1 0 1 0 0,0 0-1 0 0,0 1 1 0 0,0 7-1 0 0,0 8 47 0 0,-1 26 85 0 0,0-45-129 0 0,-1-1 0 0 0,1 0 0 0 0,-1 1 0 0 0,1-1 0 0 0,-1 0 0 0 0,0 1 0 0 0,0-1 0 0 0,0 0 0 0 0,0 0 0 0 0,0 0 0 0 0,0 0 0 0 0,-1 0 0 0 0,1 0 0 0 0,-1 0 0 0 0,1 0 0 0 0,-4 2 0 0 0,-7 3-102 0 0,0 0 0 0 0,0-1 0 0 0,-1-1 0 0 0,1 0 0 0 0,-1-1 1 0 0,-1 0-1 0 0,1-1 0 0 0,0-1 0 0 0,-1 0 0 0 0,0 0 0 0 0,1-2 1 0 0,-1 0-1 0 0,0 0 0 0 0,-27-5 0 0 0,39 5-125 0 0,0-1 0 0 0,-1 1 0 0 0,1-1 1 0 0,-1 0-1 0 0,1 1 0 0 0,0-1 0 0 0,0-1 0 0 0,-1 1 0 0 0,1 0 0 0 0,0 0 1 0 0,0-1-1 0 0,0 1 0 0 0,0-1 0 0 0,-2-1 0 0 0,3 0-412 0 0,-1 1 1 0 0,1-1-1 0 0,-1 0 0 0 0,1 1 0 0 0,0-1 1 0 0,0 0-1 0 0,0 0 0 0 0,0 1 0 0 0,0-1 1 0 0,1 0-1 0 0,-1 0 0 0 0,1 0 0 0 0,0 0 1 0 0,0 0-1 0 0,0 0 0 0 0,1-3 0 0 0,13-53-9404 0 0,-2 27 7930 0 0,-3 18-1189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 3304 0 0,'0'0'1217'0'0,"-15"-7"719"0"0,7 4 3912 0 0,-27 10 2419 0 0,2 10-4317 0 0,-23 31-1547 0 0,54-46-2291 0 0,-22 36 705 0 0,14-27-638 0 0,-2 0-42 0 0,2 0-1 0 0,-1 1 1 0 0,1 1 0 0 0,1 0 0 0 0,-10 17 0 0 0,-32 52 96 0 0,48-76-203 0 0,1 1 0 0 0,-1-1-1 0 0,1 0 1 0 0,0 1 0 0 0,-1 10-1 0 0,-8 20 54 0 0,7-26-56 0 0,0 0-1 0 0,1-1 0 0 0,0 1 0 0 0,1 0 0 0 0,-1 22 1 0 0,2-27-21 0 0,1 0 1 0 0,0 0 0 0 0,0 0 0 0 0,1-1-1 0 0,-1 1 1 0 0,1 0 0 0 0,1 0 0 0 0,-1-1 0 0 0,1 1-1 0 0,0-1 1 0 0,0 1 0 0 0,1-1 0 0 0,3 6-1 0 0,-3-7-13 0 0,1 0 0 0 0,-1 0-1 0 0,1-1 1 0 0,0 0 0 0 0,0 0-1 0 0,1 0 1 0 0,-1 0 0 0 0,1 0-1 0 0,-1-1 1 0 0,1 0 0 0 0,0 0-1 0 0,0 0 1 0 0,0-1 0 0 0,9 2-1 0 0,4 0-210 0 0,1-1-1 0 0,31-1 0 0 0,-35-1 21 0 0,-9-1 93 0 0,1 1 0 0 0,-1-1 0 0 0,1-1 0 0 0,-1 1 0 0 0,0-1 0 0 0,0 0 0 0 0,1 0 0 0 0,-1-1 0 0 0,-1 0 0 0 0,1 0 0 0 0,0-1 0 0 0,-1 1 0 0 0,8-7 0 0 0,-12 9 92 0 0,0 0-1 0 0,0-1 1 0 0,0 1 0 0 0,0 0 0 0 0,0 0-1 0 0,0-1 1 0 0,0 1 0 0 0,-1-1-1 0 0,1 1 1 0 0,-1 0 0 0 0,1-1 0 0 0,-1 1-1 0 0,1-1 1 0 0,-1 1 0 0 0,1-3 0 0 0,1-6-50 0 0,10-2-41 0 0,-11 12 99 0 0,0-1 0 0 0,0 0 0 0 0,0 0-1 0 0,0 1 1 0 0,0-1 0 0 0,-1 0 0 0 0,1 0 0 0 0,0 0-1 0 0,0 0 1 0 0,-1 0 0 0 0,1 0 0 0 0,0 0 0 0 0,-1 0-1 0 0,1 0 1 0 0,-1 0 0 0 0,0 0 0 0 0,1-1 0 0 0,-1 1-1 0 0,0 0 1 0 0,1-1 0 0 0,0-13-26 0 0,7-99 570 0 0,-8 105-433 0 0,-1 0-1 0 0,0 0 1 0 0,-1 0 0 0 0,0 0 0 0 0,-1 1-1 0 0,0-1 1 0 0,0 1 0 0 0,0-1 0 0 0,-1 1-1 0 0,-1 0 1 0 0,1 0 0 0 0,-9-10-1 0 0,8 12-10 0 0,1 1-1 0 0,1-1 0 0 0,-1 0 1 0 0,1 0-1 0 0,0 0 0 0 0,-2-7 0 0 0,3 10 167 0 0,-2 8-13 0 0,2 15-125 0 0,8-3-61 0 0,-6-14-59 0 0,1-1-1 0 0,-1 1 0 0 0,1 0 0 0 0,0 0 0 0 0,0 0 1 0 0,1-1-1 0 0,-1 1 0 0 0,0-1 0 0 0,1 1 0 0 0,0-1 0 0 0,-1 1 1 0 0,1-1-1 0 0,0 0 0 0 0,0 0 0 0 0,1 0 0 0 0,-1 0 1 0 0,5 3-1 0 0,-5-4 1 0 0,0 0 1 0 0,-1 0-1 0 0,1 0 0 0 0,0 0 1 0 0,0 0-1 0 0,-1 1 0 0 0,1-1 1 0 0,-1 0-1 0 0,1 1 1 0 0,-1 0-1 0 0,1-1 0 0 0,-1 1 1 0 0,0 0-1 0 0,0-1 1 0 0,0 1-1 0 0,0 0 0 0 0,0 0 1 0 0,0 0-1 0 0,-1 0 0 0 0,1 0 1 0 0,-1 0-1 0 0,1 0 1 0 0,-1 0-1 0 0,0 0 0 0 0,1 4 1 0 0,-1-4 0 0 0,0 1 0 0 0,1-1 1 0 0,-1 0-1 0 0,1 1 0 0 0,0-1 0 0 0,-1 0 1 0 0,1 0-1 0 0,0 0 0 0 0,0 1 1 0 0,1-1-1 0 0,-1 0 0 0 0,0-1 0 0 0,1 1 1 0 0,-1 0-1 0 0,1 0 0 0 0,0 0 1 0 0,2 1-1 0 0,4 6 11 0 0,17 48-22 0 0,-7-23 6 0 0,-1 1 1 0 0,-2 1-1 0 0,-2 1 1 0 0,13 52-1 0 0,-5-15-103 0 0,10 22 223 0 0,-23-62-29 0 0,-7-26-60 0 0,0 0 0 0 0,1 0 0 0 0,0 0 1 0 0,0 0-1 0 0,6 11 0 0 0,-3-3 13 0 0,0-1 1 0 0,-2 1-1 0 0,0 0 0 0 0,0 0 1 0 0,-1 0-1 0 0,-1 28 1 0 0,-4-42-62 0 0,1 0-1 0 0,-1 1 1 0 0,0-1 0 0 0,1-1 0 0 0,-1 1 0 0 0,0 0-1 0 0,0-1 1 0 0,0 1 0 0 0,0-1 0 0 0,-1 0 0 0 0,1 0-1 0 0,0 0 1 0 0,-6 0 0 0 0,-4 1-313 0 0,1 0 0 0 0,-1-1 0 0 0,0-1 0 0 0,1 0 0 0 0,-1-1-1 0 0,1 0 1 0 0,-1-1 0 0 0,1 0 0 0 0,0-1 0 0 0,-1-1 0 0 0,-20-8 0 0 0,22 6-217 0 0,7 4 202 0 0,0 0-1 0 0,0 0 0 0 0,0-1 1 0 0,0 1-1 0 0,1-1 0 0 0,-1 1 1 0 0,1-1-1 0 0,0 0 0 0 0,0-1 1 0 0,0 1-1 0 0,0 0 0 0 0,1-1 0 0 0,-1 0 1 0 0,1 1-1 0 0,-2-6 0 0 0,-2-4-1384 0 0,2 1 1 0 0,-1-1-1 0 0,2-1 0 0 0,0 1 0 0 0,0 0 0 0 0,2-1 0 0 0,-1 1 0 0 0,2-17 0 0 0,0-9-1682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4560 0 0,'1'8'1376'0'0,"1"0"0"0"0,-1 0 0 0 0,1 0 0 0 0,1 0 0 0 0,3 9 0 0 0,3 12 1810 0 0,5 30 1879 0 0,-11-48-4546 0 0,0 0 0 0 0,1-1 0 0 0,0 1 0 0 0,1-1 0 0 0,8 15 0 0 0,-9-21-366 0 0,-1 0-1 0 0,0 0 1 0 0,-1 0 0 0 0,1 1 0 0 0,-1-1 0 0 0,0 1 0 0 0,3 9 0 0 0,4 11 386 0 0,-5-14-333 0 0,1 0 1 0 0,0 0-1 0 0,0-1 0 0 0,1 1 0 0 0,10 12 1 0 0,0 5 269 0 0,-14-25-441 0 0,-1 1 0 0 0,1 0 0 0 0,0 0 0 0 0,1-1-1 0 0,-1 1 1 0 0,1-1 0 0 0,-1 0 0 0 0,1 0 0 0 0,5 5 0 0 0,-5-6-15 0 0,-1-1-1 0 0,0 0-1 0 0,-1 0 1 0 0,1 0-1 0 0,-1 0 1 0 0,1 1-1 0 0,-1-1 1 0 0,1 0 0 0 0,-1 1-1 0 0,0-1 1 0 0,1 1-1 0 0,-1 0 1 0 0,0-1 0 0 0,0 1-1 0 0,0 0 1 0 0,0 0-1 0 0,-1 0 1 0 0,1-1 0 0 0,0 4-1 0 0,7-1 133 0 0,-14-4 42 0 0,5-1-183 0 0,-1 1 0 0 0,1 0 0 0 0,-1-1 1 0 0,1 1-1 0 0,0-1 0 0 0,-1 0 0 0 0,1 1 0 0 0,0-1 0 0 0,-1 0 0 0 0,1 0 0 0 0,0 0 0 0 0,0 0 0 0 0,0 0 0 0 0,-1 0 1 0 0,1 0-1 0 0,1-1 0 0 0,-1 1 0 0 0,0 0 0 0 0,0 0 0 0 0,0-1 0 0 0,1 1 0 0 0,-1-1 0 0 0,0-1 0 0 0,-11-33-30 0 0,12 34 21 0 0,-7-22 33 0 0,-2 1 1 0 0,-11-24-1 0 0,-9-22 51 0 0,-37-121 61 0 0,50 122-172 0 0,15 61 2 0 0,0 1 0 0 0,1-1 0 0 0,-1 1 0 0 0,1-1 0 0 0,0 1 0 0 0,1-1 0 0 0,0 1 0 0 0,2-11 0 0 0,-2 14-44 0 0,1 0 1 0 0,-1 0 0 0 0,1 1 0 0 0,0-1-1 0 0,-1 1 1 0 0,1-1 0 0 0,0 1-1 0 0,1 0 1 0 0,-1 0 0 0 0,0-1 0 0 0,1 2-1 0 0,-1-1 1 0 0,1 0 0 0 0,-1 0-1 0 0,1 1 1 0 0,0 0 0 0 0,0-1 0 0 0,-1 1-1 0 0,1 0 1 0 0,6-1 0 0 0,6-1-1535 0 0,1 1 1 0 0,-1 0-1 0 0,20 1 1 0 0,32-4-6973 0 0,-29 2 3000 0 0,-15 4 2826 0 0,5-1-287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7128 0 0,'-2'3'789'0'0,"1"0"1"0"0,-1 1-1 0 0,1-1 1 0 0,-1 0-1 0 0,1 1 1 0 0,0-1-1 0 0,1 1 1 0 0,-1-1-1 0 0,1 1 1 0 0,-1-1-1 0 0,1 8 1 0 0,2 51 7357 0 0,-1-34-6883 0 0,17 100 1510 0 0,-9-64-2677 0 0,9 29-3902 0 0,-18-91 3563 0 0,0-1 0 0 0,1 0-1 0 0,-1 1 1 0 0,1-1 0 0 0,-1 1-1 0 0,1-1 1 0 0,-1 0-1 0 0,1 1 1 0 0,0-1 0 0 0,0 0-1 0 0,0 0 1 0 0,-1 0 0 0 0,1 0-1 0 0,0 0 1 0 0,3 2 0 0 0,9 18-5910 0 0,-12-19 5599 0 0,-1 0 1 0 0,1 0-1 0 0,-1-1 0 0 0,1 1 0 0 0,0 0 1 0 0,0-1-1 0 0,0 1 0 0 0,0 0 0 0 0,0-1 1 0 0,0 1-1 0 0,1-1 0 0 0,-1 0 0 0 0,0 1 1 0 0,1-1-1 0 0,-1 0 0 0 0,1 0 0 0 0,-1 0 1 0 0,3 1-1 0 0,5 0-3091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404 163 2568 0 0,'-2'-4'267'0'0,"0"1"-1"0"0,0-1 1 0 0,1 0 0 0 0,0 1 0 0 0,-1-1-1 0 0,2 0 1 0 0,-1 0 0 0 0,0 0-1 0 0,1 0 1 0 0,-1 0 0 0 0,1 1 0 0 0,0-1-1 0 0,1-6 1 0 0,0 5 477 0 0,-1 0 0 0 0,-1 0 0 0 0,1-1 0 0 0,0 1 0 0 0,-1 0 0 0 0,-3-9 0 0 0,2 9-314 0 0,-1 1-1 0 0,1 0 0 0 0,-1 1 0 0 0,0-1 1 0 0,-1 0-1 0 0,1 1 0 0 0,0 0 0 0 0,-1-1 1 0 0,0 1-1 0 0,0 1 0 0 0,0-1 0 0 0,0 1 1 0 0,0-1-1 0 0,-1 1 0 0 0,1 0 0 0 0,-1 1 1 0 0,1-1-1 0 0,-1 1 0 0 0,1 0 0 0 0,-1 0 1 0 0,0 0-1 0 0,0 1 0 0 0,0-1 0 0 0,-9 2 1 0 0,5-1-179 0 0,1 0 1 0 0,-1 1 0 0 0,0 1 0 0 0,0-1 0 0 0,1 1 0 0 0,-1 1-1 0 0,1-1 1 0 0,0 2 0 0 0,0-1 0 0 0,0 1 0 0 0,0 0 0 0 0,0 1-1 0 0,-8 6 1 0 0,-41 53 579 0 0,55-61-807 0 0,-1-1 1 0 0,1 1 0 0 0,0-1-1 0 0,0 1 1 0 0,0 0 0 0 0,1 0-1 0 0,-1 0 1 0 0,1 0 0 0 0,-1 0-1 0 0,1 0 1 0 0,0 0-1 0 0,-1 5 1 0 0,-4 10 155 0 0,-6 13-23 0 0,3-12-60 0 0,1 1 0 0 0,1 0 1 0 0,1 1-1 0 0,-5 34 1 0 0,-3 59 214 0 0,13-93-264 0 0,2-1-1 0 0,0 1 1 0 0,1-1 0 0 0,6 23-1 0 0,-2-16 2 0 0,-6-25-44 0 0,0 0 0 0 0,0 0 0 0 0,1 0 0 0 0,-1 0 0 0 0,1 0 0 0 0,-1 0 0 0 0,1 0-1 0 0,0 0 1 0 0,0 0 0 0 0,0 0 0 0 0,0 0 0 0 0,0-1 0 0 0,0 1 0 0 0,0 0-1 0 0,0-1 1 0 0,1 1 0 0 0,-1-1 0 0 0,1 1 0 0 0,-1-1 0 0 0,1 0 0 0 0,3 2-1 0 0,1 1 1 0 0,-3-2-4 0 0,0 0 1 0 0,-1 0 0 0 0,1 0 0 0 0,0 0 0 0 0,-1 0 0 0 0,0 1-1 0 0,1-1 1 0 0,-1 1 0 0 0,0 0 0 0 0,0-1 0 0 0,0 1 0 0 0,1 3-1 0 0,-2-4 1 0 0,0-1 0 0 0,0 0 0 0 0,0 1 0 0 0,0-1 0 0 0,0 0 0 0 0,0 0 0 0 0,1 0 0 0 0,-1 0 0 0 0,0 0 0 0 0,1 0 0 0 0,-1 0 0 0 0,1 0 0 0 0,-1 0-1 0 0,3 0 1 0 0,-2 0 0 0 0,-1-1 0 0 0,0 1 0 0 0,1 0-1 0 0,-1-1 1 0 0,1 1 0 0 0,-1 0 0 0 0,0 0-1 0 0,1 0 1 0 0,-1 0 0 0 0,0 0 0 0 0,0 0-1 0 0,0 1 1 0 0,0-1 0 0 0,0 0 0 0 0,0 0-1 0 0,1 3 1 0 0,-1-2-2 0 0,0-1 1 0 0,0 0-1 0 0,0 1 0 0 0,0-1 0 0 0,0 0 1 0 0,0 0-1 0 0,1 0 0 0 0,-1 0 1 0 0,0 0-1 0 0,1 0 0 0 0,-1 0 0 0 0,1 0 1 0 0,-1 0-1 0 0,1-1 0 0 0,-1 1 0 0 0,1-1 1 0 0,-1 1-1 0 0,1-1 0 0 0,0 0 1 0 0,2 1-1 0 0,-2-1-10 0 0,1 1 0 0 0,-1-1 0 0 0,0 1 0 0 0,0-1 0 0 0,0 1 1 0 0,-1 0-1 0 0,1 0 0 0 0,0-1 0 0 0,0 2 0 0 0,0-1 0 0 0,-1 0 0 0 0,3 2 0 0 0,-1-1-14 0 0,0-1 0 0 0,0 1 0 0 0,-1-1-1 0 0,1 0 1 0 0,0 0 0 0 0,0 0-1 0 0,0 0 1 0 0,1 0 0 0 0,-1-1-1 0 0,0 1 1 0 0,0-1 0 0 0,0 0 0 0 0,6 0-1 0 0,48-3-1081 0 0,-52 2 895 0 0,0 0-1 0 0,0-1 1 0 0,0 1 0 0 0,-1-1-1 0 0,1 0 1 0 0,0 0 0 0 0,-1 0 0 0 0,1-1-1 0 0,-1 0 1 0 0,0 0 0 0 0,0 0-1 0 0,0 0 1 0 0,0-1 0 0 0,-1 1-1 0 0,1-1 1 0 0,4-7 0 0 0,26-24-2354 0 0,-10 19 958 0 0,-7-10-124 0 0,10 7-100 0 0,-18 6 695 0 0,0-1 1 0 0,-1 0-1 0 0,-1-1 1 0 0,10-29-1 0 0,15-82-3250 0 0,-6 20 3853 0 0,-11 62 487 0 0,-11 34 48 0 0,0 0-1 0 0,0-1 1 0 0,-1 0 0 0 0,2-20-1 0 0,-4 29 98 0 0,-1 0 0 0 0,0 0 0 0 0,0 1 0 0 0,1-1 0 0 0,-1 0 0 0 0,1 0 0 0 0,-1 1 0 0 0,1-1 0 0 0,0 0 0 0 0,0 1 0 0 0,0-1 0 0 0,0 1 0 0 0,0-1 0 0 0,2-1 0 0 0,4 1 3322 0 0,-3 16-143 0 0,-4 3-1884 0 0,0 0 0 0 0,-2 0-1 0 0,0 0 1 0 0,-5 22 0 0 0,4-22-699 0 0,1 1-1 0 0,1-1 1 0 0,1 1 0 0 0,0-1-1 0 0,6 35 1 0 0,0-25-224 0 0,1-1 0 0 0,15 33 0 0 0,8 31 168 0 0,-26-73-524 0 0,2 0-1 0 0,0 0 1 0 0,1-1 0 0 0,15 28-1 0 0,3 18 165 0 0,-19-49-224 0 0,-1 0 0 0 0,0 1 0 0 0,0 0 0 0 0,3 17 0 0 0,4 17 63 0 0,-10-43-110 0 0,0-1-1 0 0,0 0 1 0 0,1 1-1 0 0,-1-1 1 0 0,1 0 0 0 0,-1 0-1 0 0,1-1 1 0 0,6 6-1 0 0,13 22 46 0 0,-14-8-3 0 0,31 66 32 0 0,-38-85-83 0 0,1 1-1 0 0,-1-1 1 0 0,0 1-1 0 0,0 0 1 0 0,-1-1-1 0 0,1 1 1 0 0,-1 0-1 0 0,0 0 1 0 0,-1 4-1 0 0,1 1-16 0 0,1 4 28 0 0,-1-7-78 0 0,0 0 0 0 0,0-1 1 0 0,0 1-1 0 0,-1 0 0 0 0,0-1 0 0 0,-3 13 1 0 0,3-17-13 0 0,0 0 0 0 0,-1 1 1 0 0,1-1-1 0 0,0 0 0 0 0,0-1 1 0 0,-1 1-1 0 0,0 0 0 0 0,1 0 1 0 0,-1-1-1 0 0,0 1 0 0 0,1-1 1 0 0,-1 1-1 0 0,0-1 0 0 0,0 0 1 0 0,0 1-1 0 0,-1-1 0 0 0,1 0 1 0 0,0-1-1 0 0,0 1 0 0 0,0 0 1 0 0,-1-1-1 0 0,1 1 0 0 0,0-1 1 0 0,-1 0-1 0 0,-3 1 0 0 0,-4-1-397 0 0,1 1-1 0 0,-1-1 1 0 0,0-1 0 0 0,0 0-1 0 0,1 0 1 0 0,-1-1-1 0 0,1 0 1 0 0,-1-1 0 0 0,1 0-1 0 0,0 0 1 0 0,0-1 0 0 0,0-1-1 0 0,1 1 1 0 0,-1-1-1 0 0,1 0 1 0 0,0-1 0 0 0,-11-11-1 0 0,-43-27-3442 0 0,43 16 1638 0 0,1 13 718 0 0,15 13 1371 0 0,1 1 1 0 0,-1-1 0 0 0,1 0 0 0 0,0 0 0 0 0,0-1 0 0 0,0 1 0 0 0,0 0-1 0 0,0-1 1 0 0,0 1 0 0 0,0-1 0 0 0,1 0 0 0 0,-1 1 0 0 0,1-1 0 0 0,0 0-1 0 0,0 0 1 0 0,-1-3 0 0 0,-16-25-408 0 0,15 27 463 0 0,0 0 0 0 0,1-1 0 0 0,-1 1 0 0 0,1-1 0 0 0,-1 1 0 0 0,-1-8 1 0 0,3-2-2731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10 289 3544 0 0,'-9'-20'20394'0'0,"8"22"-20296"0"0,1 0-1 0 0,0 1 1 0 0,1-1-1 0 0,-1 0 1 0 0,0 0 0 0 0,0 0-1 0 0,1 0 1 0 0,-1 1 0 0 0,1-1-1 0 0,0 0 1 0 0,0 0-1 0 0,0 0 1 0 0,0 0 0 0 0,0 0-1 0 0,0-1 1 0 0,2 4 0 0 0,24 33 353 0 0,59 67 247 0 0,-63-87-607 0 0,-9 8 45 0 0,9-6-17 0 0,-12-6-25 0 0,0 0 0 0 0,-1 0 0 0 0,0 1 1 0 0,-1 0-1 0 0,-1 1 0 0 0,9 23 0 0 0,4-8-3 0 0,-18-29-74 0 0,-1 1 1 0 0,1 0-1 0 0,-1 0 1 0 0,0 0-1 0 0,0 0 1 0 0,0 0-1 0 0,0 0 1 0 0,0 1 0 0 0,-1-1-1 0 0,1 0 1 0 0,-1 1-1 0 0,0 0 1 0 0,0-1-1 0 0,0 8 1 0 0,0-11-15 0 0,-1 1 0 0 0,0-1 0 0 0,0 1 0 0 0,0-1 0 0 0,0 1 0 0 0,0-1 0 0 0,0 1 0 0 0,0-1 0 0 0,0 1 0 0 0,0-1 1 0 0,0 1-1 0 0,0-1 0 0 0,0 1 0 0 0,0-1 0 0 0,-1 1 0 0 0,1-1 0 0 0,0 1 0 0 0,0-1 0 0 0,0 0 0 0 0,-1 1 0 0 0,1-1 0 0 0,0 1 0 0 0,-1-1 0 0 0,1 0 1 0 0,0 1-1 0 0,-1-1 0 0 0,1 0 0 0 0,0 1 0 0 0,-1-1 0 0 0,1 0 0 0 0,-1 1 0 0 0,1-1 0 0 0,-1 0 0 0 0,1 0 0 0 0,-1 0 0 0 0,1 1 0 0 0,-1-1 0 0 0,1 0 0 0 0,-1 0 1 0 0,1 0-1 0 0,-1 0 0 0 0,1 0 0 0 0,-1 0 0 0 0,1 0 0 0 0,-1 0 0 0 0,1 0 0 0 0,-1 0 0 0 0,1 0 0 0 0,-1 0 0 0 0,1 0 0 0 0,0-1 0 0 0,-1 1 0 0 0,1 0 0 0 0,-1 0 1 0 0,1 0-1 0 0,-1-1 0 0 0,1 1 0 0 0,-1 0 0 0 0,1-1 0 0 0,0 1 0 0 0,-1 0 0 0 0,1-1 0 0 0,0 1 0 0 0,-1 0 0 0 0,1-1 0 0 0,0 1 0 0 0,-1-1 0 0 0,1 1 1 0 0,0-1-1 0 0,-3-2-4 0 0,0 0 1 0 0,0 0-1 0 0,0 0 1 0 0,0 0 0 0 0,1-1-1 0 0,0 1 1 0 0,0-1-1 0 0,0 1 1 0 0,-2-5-1 0 0,1 1-2 0 0,0 0 0 0 0,0 0 0 0 0,-1 1-1 0 0,0-1 1 0 0,0 1 0 0 0,-1 0-1 0 0,-8-9 1 0 0,7 8 7 0 0,-1-1 0 0 0,1-1 0 0 0,0 1 1 0 0,1-1-1 0 0,0 0 0 0 0,-6-14 0 0 0,-5-19-19 0 0,2-2-1 0 0,2 0 1 0 0,2 0 0 0 0,2-1-1 0 0,-4-73 1 0 0,13 112-11 0 0,0 0 0 0 0,0 0 0 0 0,1 0 1 0 0,0 0-1 0 0,0 0 0 0 0,1 1 0 0 0,0-1 0 0 0,0 1 0 0 0,0 0 0 0 0,0-1 0 0 0,1 1 1 0 0,0 1-1 0 0,0-1 0 0 0,6-5 0 0 0,6-9-484 0 0,-10 14 328 0 0,0 0 1 0 0,0 0-1 0 0,0 1 1 0 0,1 0-1 0 0,-1 0 1 0 0,1 1-1 0 0,8-3 1 0 0,0-1-343 0 0,-1 0 162 0 0,21-11-4417 0 0,43-15-1 0 0,-63 28 3045 0 0,0 1 0 0 0,1 1-1 0 0,-1 0 1 0 0,1 1 0 0 0,28 0 0 0 0,-17 2-1878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9304 0 0,'-4'16'11144'0'0,"-1"5"-7138"0"0,5 48-84 0 0,0 32-2916 0 0,1-85-1111 0 0,1 0-1 0 0,0 0 1 0 0,1 0 0 0 0,7 21 0 0 0,-5-22-730 0 0,-1 0 0 0 0,-1 0 0 0 0,0 0 0 0 0,0 21 0 0 0,0 10-5816 0 0,10-4-5167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5536 0 0,'0'0'5033'0'0,"0"5"-1290"0"0,1 20-1017 0 0,10 1-1335 0 0,-1-3-184 0 0,0 0-1 0 0,2 0 0 0 0,26 38 0 0 0,-36-58-1132 0 0,0 0-1 0 0,0 0 1 0 0,0 0 0 0 0,0 0 0 0 0,-1 0-1 0 0,1 1 1 0 0,-1-1 0 0 0,2 7 0 0 0,4 10 137 0 0,3 3 87 0 0,0 1 0 0 0,-2 0 0 0 0,9 45 0 0 0,-1-7 159 0 0,24 40 363 0 0,-28-54-488 0 0,-8-38-242 0 0,-1 1 1 0 0,-1 0-1 0 0,0 0 1 0 0,-1 0-1 0 0,1 17 0 0 0,-2-28-82 0 0,0 0 0 0 0,0 1-1 0 0,0-1 1 0 0,0 1-1 0 0,0-1 1 0 0,0 0 0 0 0,0 1-1 0 0,0-1 1 0 0,-1 1-1 0 0,1-1 1 0 0,0 0-1 0 0,0 1 1 0 0,0-1 0 0 0,0 1-1 0 0,-1-1 1 0 0,1 0-1 0 0,0 1 1 0 0,0-1-1 0 0,-1 0 1 0 0,1 0 0 0 0,0 1-1 0 0,0-1 1 0 0,-1 0-1 0 0,1 0 1 0 0,0 1 0 0 0,-1-1-1 0 0,1 0 1 0 0,0 0-1 0 0,-1 0 1 0 0,1 1-1 0 0,-1-1 1 0 0,1 0 0 0 0,0 0-1 0 0,-1 0 1 0 0,1 0-1 0 0,0 0 1 0 0,-1 0-1 0 0,1 0 1 0 0,-1 0 0 0 0,1 0-1 0 0,0 0 1 0 0,-1 0-1 0 0,1 0 1 0 0,-1 0-1 0 0,1 0 1 0 0,0 0 0 0 0,-1 0-1 0 0,1-1 1 0 0,-1 1-1 0 0,1 0 1 0 0,0 0 0 0 0,-1 0-1 0 0,1-1 1 0 0,0 1-1 0 0,-1 0 1 0 0,1 0-1 0 0,0-1 1 0 0,0 1 0 0 0,-1 0-1 0 0,1-1 1 0 0,0 1-1 0 0,0 0 1 0 0,-1-1 0 0 0,-17-15 4 0 0,-3-19 19 0 0,-7-7-36 0 0,21 35 2 0 0,3 4-1 0 0,1 0 1 0 0,0 0-1 0 0,0 0 1 0 0,1-1-1 0 0,-1 1 1 0 0,1-1-1 0 0,-1 0 1 0 0,1 0-1 0 0,0 1 0 0 0,-2-8 1 0 0,2 6 2 0 0,-1-1 0 0 0,0 1 0 0 0,0-1 0 0 0,0 1 0 0 0,-9-10 0 0 0,9 12 2 0 0,0 0 0 0 0,0-1 0 0 0,1 0-1 0 0,-1 1 1 0 0,1-1 0 0 0,0 0 0 0 0,0 0-1 0 0,0-1 1 0 0,1 1 0 0 0,-3-7-1 0 0,-22-85-59 0 0,-2-9-59 0 0,26 93 108 0 0,0 1 1 0 0,1-1 0 0 0,1 1 0 0 0,-1-1-1 0 0,2 1 1 0 0,2-23 0 0 0,-2 29 2 0 0,0-1 0 0 0,1 1 0 0 0,-1-1 1 0 0,1 1-1 0 0,0-1 0 0 0,0 1 0 0 0,1 0 0 0 0,0 0 0 0 0,0 0 1 0 0,0 0-1 0 0,0 1 0 0 0,1-1 0 0 0,-1 1 0 0 0,1 0 1 0 0,0 0-1 0 0,1 0 0 0 0,8-6 0 0 0,15-12-1 0 0,-23 20 17 0 0,0 0-1 0 0,0 0 1 0 0,0 0-1 0 0,0 1 1 0 0,1 0-1 0 0,-1 0 1 0 0,9-1 0 0 0,-12 2-5 0 0,0 0 1 0 0,0 0 0 0 0,-1 0-1 0 0,1 1 1 0 0,0-1 0 0 0,0 0 0 0 0,0 1-1 0 0,-1-1 1 0 0,1 1 0 0 0,0 0-1 0 0,-1 0 1 0 0,1-1 0 0 0,0 1 0 0 0,-1 0-1 0 0,1 0 1 0 0,-1 1 0 0 0,0-1 0 0 0,1 0-1 0 0,-1 0 1 0 0,0 1 0 0 0,0-1-1 0 0,1 0 1 0 0,-1 1 0 0 0,0 0 0 0 0,0-1-1 0 0,-1 1 1 0 0,1-1 0 0 0,0 3-1 0 0,5 10 57 0 0,-4-10-34 0 0,0 0-1 0 0,-1 1 0 0 0,1-1 1 0 0,-1 0-1 0 0,0 1 0 0 0,0-1 1 0 0,-1 1-1 0 0,1-1 0 0 0,-1 7 0 0 0,0 3 29 0 0,1-9-38 0 0,-1 0 0 0 0,0 0 0 0 0,0 0 0 0 0,0 0 0 0 0,0 0 0 0 0,-1 0 1 0 0,0 0-1 0 0,0 0 0 0 0,0 0 0 0 0,-1 0 0 0 0,0 0 0 0 0,0 0 0 0 0,0-1 0 0 0,-4 7 0 0 0,6-11-19 0 0,0 0 0 0 0,0 0 0 0 0,0 1 0 0 0,-1-1 0 0 0,1 0-1 0 0,0 0 1 0 0,0 1 0 0 0,0-1 0 0 0,0 0 0 0 0,0 0 0 0 0,-1 1 0 0 0,1-1 0 0 0,0 0 0 0 0,0 1-1 0 0,0-1 1 0 0,0 0 0 0 0,0 1 0 0 0,0-1 0 0 0,0 0 0 0 0,0 1 0 0 0,0-1 0 0 0,0 0 0 0 0,0 1-1 0 0,0-1 1 0 0,0 0 0 0 0,0 0 0 0 0,1 1 0 0 0,-1-1 0 0 0,0 0 0 0 0,0 1 0 0 0,0-1 0 0 0,0 0-1 0 0,0 0 1 0 0,1 1 0 0 0,-1-1 0 0 0,0 1 0 0 0,16 8-54 0 0,30 3-49 0 0,-31-9 21 0 0,9 5 56 0 0,16 6 11 0 0,-29-9 22 0 0,-5-3 5 0 0,-1 0 0 0 0,1 0 0 0 0,-1 1 0 0 0,0 0 0 0 0,0 0 0 0 0,0 0 1 0 0,0 1-1 0 0,0 0 0 0 0,-1-1 0 0 0,7 9 0 0 0,28 40 103 0 0,-13-19 0 0 0,-22-30-86 0 0,-1 0 0 0 0,0 0-1 0 0,0 1 1 0 0,0-1 0 0 0,-1 1 0 0 0,1 0-1 0 0,-1-1 1 0 0,0 1 0 0 0,3 8-1 0 0,-1 0 82 0 0,0 0-1 0 0,1-1 1 0 0,1 0-1 0 0,0 0 0 0 0,7 11 1 0 0,-7-12-6 0 0,0 0 1 0 0,0 0-1 0 0,-1 0 0 0 0,0 1 1 0 0,5 20-1 0 0,8 24 251 0 0,-15-49-301 0 0,0 0-1 0 0,-1 0 1 0 0,0 1-1 0 0,0-1 0 0 0,0 1 1 0 0,-1 0-1 0 0,0-1 1 0 0,0 10-1 0 0,-1 113 633 0 0,-1-127-680 0 0,1-1 0 0 0,0 1 0 0 0,0-1 0 0 0,-1 1-1 0 0,1-1 1 0 0,-1 1 0 0 0,0-1 0 0 0,1 0 0 0 0,-1 1 0 0 0,0-1 0 0 0,0 0 0 0 0,0 1 0 0 0,0-1-1 0 0,0 0 1 0 0,0 0 0 0 0,0 0 0 0 0,0 0 0 0 0,0 0 0 0 0,-3 2 0 0 0,-30 15-173 0 0,19-10-141 0 0,10-7-55 0 0,0 0 0 0 0,0 1 0 0 0,1-2 0 0 0,-1 1 0 0 0,0 0 0 0 0,0-1 0 0 0,0 0 0 0 0,0 0 0 0 0,-6-2 0 0 0,-5 2-3006 0 0,14-7-2362 0 0,8-14 2439 0 0,-4 15 1670 0 0,0-2 825 0 0,-1 3 259 0 0,0-1 0 0 0,1 0 0 0 0,-1 0 0 0 0,1 0 0 0 0,0 1 0 0 0,1-1 0 0 0,-1 1 0 0 0,1 0 0 0 0,0-1 0 0 0,1 1 0 0 0,-1 1 0 0 0,7-8-1 0 0,6-11 6 0 0,-1-2-1421 0 0,11-13-523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126 368 4656 0 0,'0'0'4000'0'0,"-14"5"2075"0"0,4 0-2649 0 0,4-1-2928 0 0,1 1 0 0 0,-1 0 0 0 0,1 0 0 0 0,0 1 0 0 0,1-1 0 0 0,-1 1 0 0 0,1 0 0 0 0,0 0 0 0 0,1 1 0 0 0,-1-1 0 0 0,1 1 0 0 0,-3 9 0 0 0,1 3-71 0 0,1 1 0 0 0,0-1 0 0 0,0 22 0 0 0,3-27-77 0 0,-7 17 87 0 0,6-28-404 0 0,1-1 0 0 0,0 1 1 0 0,1 0-1 0 0,-1-1 0 0 0,0 1 0 0 0,1 0 0 0 0,-1-1 1 0 0,1 1-1 0 0,0 0 0 0 0,0 5 0 0 0,-1 30 338 0 0,0 36 201 0 0,1-69-535 0 0,0 1 1 0 0,1-1-1 0 0,0 0 0 0 0,0 0 0 0 0,0 0 0 0 0,0 1 0 0 0,1-1 0 0 0,0 0 1 0 0,3 6-1 0 0,-4-9-27 0 0,0 1 0 0 0,1-1 1 0 0,-1 0-1 0 0,0 1 0 0 0,0 0 1 0 0,-1-1-1 0 0,1 1 0 0 0,0 0 1 0 0,-1 5-1 0 0,1-6-6 0 0,-1-1 0 0 0,0 1 1 0 0,0 0-1 0 0,0 0 0 0 0,1 0 1 0 0,-1 0-1 0 0,1-1 0 0 0,0 1 1 0 0,-1 0-1 0 0,1 0 0 0 0,0-1 0 0 0,0 1 1 0 0,0-1-1 0 0,0 1 0 0 0,0-1 1 0 0,1 1-1 0 0,-1-1 0 0 0,0 1 1 0 0,1-1-1 0 0,1 1 0 0 0,24 13-29 0 0,-26-14 10 0 0,0-1 0 0 0,0 0 0 0 0,0 1 0 0 0,0-1 0 0 0,0 0 0 0 0,0 0 0 0 0,0 0 0 0 0,0 0 0 0 0,0 1 0 0 0,-1-1 0 0 0,1 0-1 0 0,0-1 1 0 0,0 1 0 0 0,0 0 0 0 0,0 0 0 0 0,0 0 0 0 0,0 0 0 0 0,0-1 0 0 0,0 1 0 0 0,0 0 0 0 0,-1-1 0 0 0,1 1 0 0 0,0-1 0 0 0,0 1 0 0 0,0-1 0 0 0,-1 0 0 0 0,1 1 0 0 0,0-1 0 0 0,-1 0 0 0 0,1 1 0 0 0,0-1 0 0 0,0-1 0 0 0,25-47-775 0 0,-7 8 121 0 0,-16 36 566 0 0,0 0 0 0 0,0 0 1 0 0,-1-1-1 0 0,0 1 0 0 0,0-1 0 0 0,2-8 0 0 0,4-29-584 0 0,-4 22 433 0 0,-1 1 1 0 0,1-39-1 0 0,-3 19 134 0 0,0 16 140 0 0,-1-1 0 0 0,-1 1 1 0 0,-1-1-1 0 0,-1 0 0 0 0,-9-35 1 0 0,11 57-19 0 0,-72-188 726 0 0,51 128-311 0 0,5 11 88 0 0,15 47-480 0 0,-1-2 147 0 0,0-1 0 0 0,-1 1 1 0 0,0 0-1 0 0,0 0 0 0 0,-7-9 0 0 0,6 8 121 0 0,4 8-264 0 0,1-1-1 0 0,0 1 0 0 0,-1-1 0 0 0,1 1 0 0 0,-1-1 1 0 0,1 1-1 0 0,-1-1 0 0 0,1 1 0 0 0,0 0 0 0 0,-1-1 1 0 0,0 1-1 0 0,1 0 0 0 0,-1-1 0 0 0,1 1 0 0 0,-1 0 1 0 0,1 0-1 0 0,-1-1 0 0 0,1 1 0 0 0,-1 0 0 0 0,0 0 1 0 0,1 0-1 0 0,-1 0 0 0 0,0 0 0 0 0,1 0 0 0 0,-1 0 1 0 0,1 0-1 0 0,-1 0 0 0 0,0 0 0 0 0,1 0 0 0 0,-1 0 1 0 0,0 1-1 0 0,-3-1 57 0 0,4 37 239 0 0,-1-28-310 0 0,1 0 0 0 0,1-1-1 0 0,0 1 1 0 0,0 0-1 0 0,0-1 1 0 0,1 0 0 0 0,1 1-1 0 0,-1-1 1 0 0,8 16-1 0 0,1 1 3 0 0,-5-9-2 0 0,0 0 1 0 0,1-1-1 0 0,13 20 1 0 0,-17-30-22 0 0,1-1 0 0 0,-1 0-1 0 0,0 1 1 0 0,0 0 0 0 0,0 0 0 0 0,-1 0 0 0 0,4 9 0 0 0,-1 0-15 0 0,-1-8 8 0 0,-1 0 1 0 0,1-1-1 0 0,0 1 0 0 0,1-1 1 0 0,-1 1-1 0 0,9 6 0 0 0,3 5-35 0 0,-15-16 36 0 0,0 0 1 0 0,0 0-1 0 0,0 1 1 0 0,0-1-1 0 0,0 0 1 0 0,-1 1-1 0 0,1-1 1 0 0,-1 1-1 0 0,1-1 1 0 0,-1 1-1 0 0,0-1 1 0 0,1 1-1 0 0,-1-1 1 0 0,0 1-1 0 0,0-1 1 0 0,0 1-1 0 0,0 0 1 0 0,0-1-1 0 0,0 1 1 0 0,-1 2-1 0 0,0 3-76 0 0,37 101-3959 0 0,-27-80 2339 0 0,-8-23 887 0 0,1-1-1 0 0,0 0 0 0 0,0 0 0 0 0,1 0 1 0 0,-1 0-1 0 0,1 0 0 0 0,0-1 0 0 0,0 1 0 0 0,0-1 1 0 0,0 0-1 0 0,1 0 0 0 0,-1 0 0 0 0,1 0 0 0 0,0-1 1 0 0,0 1-1 0 0,6 2 0 0 0,-5-3 326 0 0,0-1 0 0 0,-1 1-1 0 0,1-1 1 0 0,0 0 0 0 0,0-1-1 0 0,9 1 1 0 0,-7-1 264 0 0,-5 1 152 0 0,0-1 1 0 0,0 0-1 0 0,-1-1 0 0 0,1 1 1 0 0,0 0-1 0 0,0 0 0 0 0,0-1 1 0 0,0 1-1 0 0,-1-1 1 0 0,1 0-1 0 0,0 1 0 0 0,0-1 1 0 0,-1 0-1 0 0,1 0 0 0 0,-1 0 1 0 0,4-3-1 0 0,24-8-2740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4360 0 0,'0'0'1170'0'0,"-40"1"8740"0"0,38-1-9521 0 0,0 1 0 0 0,-1-1 1 0 0,1 1-1 0 0,0 0 1 0 0,0 0-1 0 0,-1 0 1 0 0,1 0-1 0 0,0 0 1 0 0,0 0-1 0 0,0 1 1 0 0,0-1-1 0 0,-2 4 1 0 0,0-1 42 0 0,1 1 0 0 0,0 0 0 0 0,0 0 0 0 0,0 0 0 0 0,0 0 0 0 0,-3 10 1 0 0,4-8-240 0 0,0-1 1 0 0,-1 0 0 0 0,0 0-1 0 0,-1 0 1 0 0,1 0 0 0 0,-8 8-1 0 0,5-7-56 0 0,0 0-1 0 0,0 1 1 0 0,0 0-1 0 0,1 0 1 0 0,1 0-1 0 0,-1 0 1 0 0,-4 12-1 0 0,-8 2 74 0 0,15-20-190 0 0,0 0-1 0 0,1 0 0 0 0,-1 0 0 0 0,0 0 1 0 0,1 0-1 0 0,-1 0 0 0 0,1 0 0 0 0,-1 0 1 0 0,1 1-1 0 0,0-1 0 0 0,-1 4 1 0 0,-4 9 34 0 0,-5 21 86 0 0,-3 8-29 0 0,14-18-100 0 0,1-25-16 0 0,-1 0 1 0 0,1-1-1 0 0,-1 1 1 0 0,1 0-1 0 0,0 0 1 0 0,-1 0-1 0 0,1 0 1 0 0,0 0 0 0 0,0-1-1 0 0,0 1 1 0 0,-1 0-1 0 0,1 0 1 0 0,0-1-1 0 0,0 1 1 0 0,0-1-1 0 0,0 1 1 0 0,0-1 0 0 0,0 0-1 0 0,0 1 1 0 0,0-1-1 0 0,1 0 1 0 0,-1 1-1 0 0,0-1 1 0 0,0 0 0 0 0,0 0-1 0 0,0 0 1 0 0,0 0-1 0 0,0 0 1 0 0,2-1-1 0 0,38-3-88 0 0,-40 4 92 0 0,1-1 0 0 0,-1 1 0 0 0,1-1 0 0 0,-1 1 0 0 0,0-1 0 0 0,1 1 0 0 0,-1-1 0 0 0,0 0 0 0 0,0 0 0 0 0,1 0-1 0 0,-1 0 1 0 0,0 0 0 0 0,0 0 0 0 0,0 0 0 0 0,0 0 0 0 0,0 0 0 0 0,0 0 0 0 0,-1 0 0 0 0,1-1 0 0 0,0 1 0 0 0,-1 0 0 0 0,2-3 0 0 0,36-32 42 0 0,-37 33-38 0 0,2 0 5 0 0,-1 0-1 0 0,-1 0 1 0 0,1 0 0 0 0,0 0 0 0 0,-1-1 0 0 0,1 1 0 0 0,-1-1 0 0 0,0 1 0 0 0,0-1 0 0 0,-1 1 0 0 0,1-1 0 0 0,-1-6 0 0 0,9-119 697 0 0,-9 4 451 0 0,0 123-1068 0 0,2 2-63 0 0,0 0 1 0 0,0 1-1 0 0,-1-1 0 0 0,1 1 1 0 0,0-1-1 0 0,0 1 0 0 0,-1 0 1 0 0,1-1-1 0 0,-1 1 1 0 0,1 0-1 0 0,-1 0 0 0 0,1 0 1 0 0,-1 0-1 0 0,1 0 1 0 0,-1 0-1 0 0,0 1 0 0 0,0-1 1 0 0,1 0-1 0 0,-1 1 1 0 0,0-1-1 0 0,0 1 0 0 0,0-1 1 0 0,0 3-1 0 0,1-1-22 0 0,-1-1-1 0 0,1 1 1 0 0,0-1-1 0 0,0 0 1 0 0,0 1-1 0 0,0-1 1 0 0,0 0-1 0 0,1 0 1 0 0,-1 0 0 0 0,5 2-1 0 0,-4-3 0 0 0,-1 0-1 0 0,1 0 1 0 0,-1 0-1 0 0,1 0 0 0 0,-1 1 1 0 0,0-1-1 0 0,1 1 1 0 0,-1-1-1 0 0,0 1 1 0 0,0 0-1 0 0,0 0 1 0 0,0 0-1 0 0,-1 0 1 0 0,1 0-1 0 0,0 0 1 0 0,-1 1-1 0 0,1-1 1 0 0,-1 0-1 0 0,1 4 0 0 0,-1-5 1 0 0,-1 1-1 0 0,1-1 0 0 0,0 0 0 0 0,-1 0 0 0 0,1 1 0 0 0,0-1 0 0 0,0 0 0 0 0,0 0 0 0 0,0 0 0 0 0,0 0 0 0 0,0 0 0 0 0,0 0 0 0 0,0 0 1 0 0,1-1-1 0 0,-1 1 0 0 0,0 0 0 0 0,3 0 0 0 0,9 9 17 0 0,3 18-10 0 0,8-10 0 0 0,-7 8-10 0 0,60 33 76 0 0,-43-31-58 0 0,-24-22 19 0 0,-2 0 0 0 0,1 1 0 0 0,-1 0 0 0 0,0 0 0 0 0,0 1 0 0 0,-1 0 0 0 0,0 0 0 0 0,-1 1 0 0 0,1-1 0 0 0,5 14 0 0 0,-10-18-12 0 0,0-1 0 0 0,0 1 1 0 0,0 0-1 0 0,1-1 0 0 0,-1 1 0 0 0,1-1 0 0 0,4 4 0 0 0,-4-4-4 0 0,-1-1 1 0 0,0 0-1 0 0,1 1 0 0 0,-1 0 0 0 0,-1 0 0 0 0,1-1 0 0 0,0 1 0 0 0,0 0 0 0 0,-1 0 0 0 0,0 1 1 0 0,1 2-1 0 0,17 41 235 0 0,-15-39-201 0 0,0 0 1 0 0,0 0-1 0 0,-1 1 1 0 0,4 13-1 0 0,-3 2 7 0 0,0 1-1 0 0,-2 0 1 0 0,-1 0 0 0 0,0 0-1 0 0,-2-1 1 0 0,-4 28-1 0 0,4-49-62 0 0,0 0-1 0 0,0 0 0 0 0,0-1 0 0 0,0 1 1 0 0,0 0-1 0 0,-1 0 0 0 0,1 0 0 0 0,-1-1 0 0 0,1 1 1 0 0,-1-1-1 0 0,0 1 0 0 0,0-1 0 0 0,-5 4 1 0 0,4-4-17 0 0,1 0 1 0 0,0 1 0 0 0,0-1-1 0 0,0 0 1 0 0,0 1 0 0 0,0 0-1 0 0,1-1 1 0 0,-1 1 0 0 0,1 0-1 0 0,-2 4 1 0 0,2-5-20 0 0,0 1 1 0 0,0-1-1 0 0,0 0 1 0 0,0 0-1 0 0,0 0 1 0 0,-1 0-1 0 0,1 0 0 0 0,0 0 1 0 0,-1 0-1 0 0,0 0 1 0 0,1 0-1 0 0,-1-1 0 0 0,0 1 1 0 0,0-1-1 0 0,0 1 1 0 0,0-1-1 0 0,0 0 1 0 0,0 1-1 0 0,-4 0 0 0 0,-2 2-97 0 0,-16 13-1287 0 0,22-15 1135 0 0,-1 0 0 0 0,0 0 1 0 0,0 0-1 0 0,1 0 0 0 0,-1-1 1 0 0,-1 1-1 0 0,1-1 0 0 0,0 0 0 0 0,0 0 1 0 0,0 0-1 0 0,-6 1 0 0 0,5-1 197 0 0,-26-1-4429 0 0,29 0 4235 0 0,0 0 1 0 0,0-1 0 0 0,0 1-1 0 0,1 0 1 0 0,-1-1 0 0 0,0 1 0 0 0,0-1-1 0 0,0 1 1 0 0,1-1 0 0 0,-1 0-1 0 0,0 1 1 0 0,1-1 0 0 0,-1 0 0 0 0,1 1-1 0 0,-1-1 1 0 0,0 0 0 0 0,1 0-1 0 0,0 0 1 0 0,-1 1 0 0 0,1-1-1 0 0,-1 0 1 0 0,1 0 0 0 0,0 0 0 0 0,0 0-1 0 0,-1 0 1 0 0,1 0 0 0 0,0 0-1 0 0,0 1 1 0 0,0-1 0 0 0,0 0 0 0 0,0-2-1 0 0,0-9-1371 0 0,3-52-3481 0 0,12 27 1924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6120 0 0,'0'82'12435'0'0,"0"0"-6271"0"0,0 156-3232 0 0,0-233-2961 0 0,0-1 0 0 0,1 0 0 0 0,0 0 0 0 0,0 0 0 0 0,0 0 0 0 0,0 1 0 0 0,0-1 0 0 0,1-1 1 0 0,2 6-1 0 0,-2-6-47 0 0,-1 0 0 0 0,1 0 0 0 0,-1 0 0 0 0,0 0 0 0 0,0 0 0 0 0,0 0 0 0 0,-1 0 0 0 0,1 7 0 0 0,8 52-5052 0 0,-9-60 4594 0 0,1 0 0 0 0,-1 0 0 0 0,1 1-1 0 0,-1-1 1 0 0,1 0 0 0 0,-1 0 0 0 0,1 0 0 0 0,0 0 0 0 0,0 0-1 0 0,0 0 1 0 0,0 0 0 0 0,1-1 0 0 0,-1 1 0 0 0,3 3 0 0 0,-3-4 119 0 0,1 0 1 0 0,-1 1 0 0 0,0-1 0 0 0,0 0 0 0 0,0 1 0 0 0,-1-1-1 0 0,1 1 1 0 0,0-1 0 0 0,0 1 0 0 0,-1-1 0 0 0,1 1 0 0 0,-1 0-1 0 0,1-1 1 0 0,-1 3 0 0 0,2 6-1952 0 0,5 0-1329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7 3712 0 0,'-65'-7'9433'0'0,"-14"14"-2806"0"0,72-6-6307 0 0,1 0 0 0 0,-1 1 0 0 0,1 0 0 0 0,-1 0 0 0 0,1 1-1 0 0,0 0 1 0 0,-1 0 0 0 0,1 0 0 0 0,-9 8 0 0 0,-30 18 1130 0 0,39-27-1318 0 0,0 1-1 0 0,1 1 0 0 0,-1-1 1 0 0,1 1-1 0 0,0 0 1 0 0,0 0-1 0 0,0 0 1 0 0,0 1-1 0 0,1 0 1 0 0,-8 9-1 0 0,2 3 89 0 0,4-10-123 0 0,1 2 0 0 0,0-1 0 0 0,1 1 1 0 0,0-1-1 0 0,0 1 0 0 0,0 1 0 0 0,-1 10 1 0 0,2-10-67 0 0,1 0 0 0 0,0 1 0 0 0,1-1 0 0 0,0 1 0 0 0,1-1 0 0 0,0 1 0 0 0,1-1 0 0 0,0 1 1 0 0,1-1-1 0 0,0 0 0 0 0,7 20 0 0 0,-3-16-17 0 0,1-1 0 0 0,1-1 0 0 0,1 1 0 0 0,-1-1 0 0 0,20 19 0 0 0,-27-30-13 0 0,8 6 6 0 0,-1 0 1 0 0,0 0 0 0 0,-1 1-1 0 0,0 0 1 0 0,9 12-1 0 0,-14-18-4 0 0,-1 1 0 0 0,1 0 0 0 0,0 0 0 0 0,0-1-1 0 0,0 1 1 0 0,1-1 0 0 0,-1 0 0 0 0,1 1 0 0 0,-1-1-1 0 0,1-1 1 0 0,0 1 0 0 0,0 0 0 0 0,3 1 0 0 0,12 8 16 0 0,4 17 34 0 0,4-9-6 0 0,11 9 13 0 0,-3 4 34 0 0,-3-5 47 0 0,1-1 45 0 0,-25-21-118 0 0,0 1 1 0 0,0-1-1 0 0,0 1 1 0 0,-1 1 0 0 0,0-1-1 0 0,0 1 1 0 0,0 0 0 0 0,-1 1-1 0 0,5 7 1 0 0,11 35 356 0 0,-19-45-382 0 0,0-1 1 0 0,0 0-1 0 0,0 1 0 0 0,-1-1 0 0 0,0 1 1 0 0,0 0-1 0 0,0-1 0 0 0,-1 1 1 0 0,1 0-1 0 0,-1 0 0 0 0,-1 7 0 0 0,3 22 199 0 0,-2-32-237 0 0,0 0-1 0 0,0 0 0 0 0,0 0 0 0 0,0 0 0 0 0,0 0 0 0 0,0 0 0 0 0,-1 0 0 0 0,1 0 0 0 0,-1 0 0 0 0,1 0 1 0 0,-1 0-1 0 0,0-1 0 0 0,0 1 0 0 0,0 0 0 0 0,0 0 0 0 0,0-1 0 0 0,0 1 0 0 0,0 0 0 0 0,0-1 1 0 0,-1 1-1 0 0,1-1 0 0 0,-1 0 0 0 0,1 1 0 0 0,-1-1 0 0 0,1 0 0 0 0,-1 0 0 0 0,0 0 0 0 0,0 0 0 0 0,1 0 1 0 0,-1 0-1 0 0,0-1 0 0 0,0 1 0 0 0,0-1 0 0 0,0 1 0 0 0,0-1 0 0 0,0 0 0 0 0,-3 1 0 0 0,-54 14 25 0 0,53-14-37 0 0,0 1 0 0 0,0-1 0 0 0,1 0 0 0 0,-1 0 0 0 0,0-1 0 0 0,-9 0-1 0 0,-13 1-103 0 0,14 0-251 0 0,-1-1 1 0 0,0 0 0 0 0,0 0 0 0 0,0-2 0 0 0,1 0 0 0 0,-1 0 0 0 0,0-2 0 0 0,1 1 0 0 0,0-2 0 0 0,-19-8 0 0 0,12 4-862 0 0,19 9 1080 0 0,1 0 1 0 0,0 0-1 0 0,-1-1 1 0 0,1 1-1 0 0,0-1 0 0 0,-1 1 1 0 0,1-1-1 0 0,0 1 1 0 0,0-1-1 0 0,-1 0 0 0 0,1 0 1 0 0,0 0-1 0 0,0 1 0 0 0,0-1 1 0 0,0 0-1 0 0,0 0 1 0 0,0-1-1 0 0,0 1 0 0 0,0 0 1 0 0,1 0-1 0 0,-1 0 1 0 0,0 0-1 0 0,1-1 0 0 0,-1 1 1 0 0,1 0-1 0 0,-1-1 0 0 0,1 1 1 0 0,0 0-1 0 0,-1-1 1 0 0,1 1-1 0 0,0-1 0 0 0,0 1 1 0 0,0 0-1 0 0,0-1 1 0 0,0 1-1 0 0,1-3 0 0 0,-2-29-3813 0 0,1-40-2583 0 0,0 68 6283 0 0,1 0 0 0 0,-1 0 0 0 0,2 0 1 0 0,-1 0-1 0 0,0 0 0 0 0,1 0 0 0 0,0 1 0 0 0,0-1 0 0 0,0 1 1 0 0,1-1-1 0 0,5-6 0 0 0,9-9-416 0 0,-1 0-1 0 0,19-32 1 0 0,-23 19-2079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4632 0 0,'-3'1'619'0'0,"1"0"0"0"0,0 0 0 0 0,-1 1-1 0 0,1-1 1 0 0,0 0 0 0 0,0 1 0 0 0,0-1 0 0 0,0 1 0 0 0,0 0 0 0 0,0 0 0 0 0,1 0 0 0 0,-1 0-1 0 0,1 0 1 0 0,-1 0 0 0 0,1 0 0 0 0,0 0 0 0 0,-1 0 0 0 0,0 5 0 0 0,-1-1 108 0 0,0 0 0 0 0,0 0-1 0 0,1 0 1 0 0,0 0 0 0 0,1 1 0 0 0,-1-1 0 0 0,0 9 0 0 0,2 2-51 0 0,-1-6-390 0 0,1 1 1 0 0,0 0-1 0 0,1 0 1 0 0,1-1 0 0 0,0 1-1 0 0,0 0 1 0 0,1-1-1 0 0,6 16 1 0 0,-4 2 18 0 0,-5-27-285 0 0,0 1-1 0 0,0-1 1 0 0,0 0-1 0 0,0 1 1 0 0,0-1 0 0 0,1 0-1 0 0,-1 0 1 0 0,1 1-1 0 0,-1-1 1 0 0,1 0 0 0 0,0 0-1 0 0,0 0 1 0 0,0 0-1 0 0,0 1 1 0 0,0-1 0 0 0,0-1-1 0 0,1 1 1 0 0,-1 0 0 0 0,1 0-1 0 0,-1 0 1 0 0,1-1-1 0 0,0 1 1 0 0,3 1 0 0 0,2 0 19 0 0,-6-3-31 0 0,0 0 0 0 0,0 1 1 0 0,0-1-1 0 0,1 0 0 0 0,-1 1 0 0 0,0-1 0 0 0,0 1 0 0 0,0-1 0 0 0,0 1 1 0 0,0 0-1 0 0,0-1 0 0 0,-1 1 0 0 0,1 0 0 0 0,0 0 0 0 0,0 0 0 0 0,0 0 1 0 0,-1-1-1 0 0,1 1 0 0 0,0 0 0 0 0,-1 0 0 0 0,1 0 0 0 0,-1 0 0 0 0,1 1 1 0 0,-1-1-1 0 0,1 0 0 0 0,-1 0 0 0 0,0 0 0 0 0,0 0 0 0 0,1 2 1 0 0,-1-1 0 0 0,0-1 0 0 0,1 1 0 0 0,-1-1 0 0 0,0 0 1 0 0,1 1-1 0 0,-1-1 0 0 0,1 0 0 0 0,0 0 0 0 0,-1 0 1 0 0,1 1-1 0 0,0-1 0 0 0,0 0 0 0 0,0 0 0 0 0,0 0 1 0 0,0 0-1 0 0,0 0 0 0 0,0 0 0 0 0,0 0 0 0 0,0-1 1 0 0,0 1-1 0 0,0 0 0 0 0,1-1 0 0 0,-1 1 1 0 0,0 0-1 0 0,1-1 0 0 0,-1 0 0 0 0,3 1 0 0 0,-3 0-3 0 0,1-1 0 0 0,0 0 0 0 0,-1 1 0 0 0,1 0 0 0 0,-1-1 0 0 0,0 1 0 0 0,1 0-1 0 0,-1 0 1 0 0,1 0 0 0 0,-1 0 0 0 0,0 0 0 0 0,0 0 0 0 0,0 0 0 0 0,1 0 0 0 0,-1 0-1 0 0,0 1 1 0 0,0-1 0 0 0,-1 0 0 0 0,1 1 0 0 0,1 2 0 0 0,-1-2-2 0 0,0 0 0 0 0,0 0 1 0 0,1-1-1 0 0,-1 1 0 0 0,0 0 0 0 0,1 0 0 0 0,-1-1 1 0 0,1 1-1 0 0,-1-1 0 0 0,1 0 0 0 0,0 1 1 0 0,0-1-1 0 0,0 0 0 0 0,0 0 0 0 0,2 1 0 0 0,22 18 72 0 0,-22-17-62 0 0,-1 0 1 0 0,1-1 0 0 0,-1 0 0 0 0,1 1-1 0 0,0-1 1 0 0,0-1 0 0 0,0 1 0 0 0,0-1 0 0 0,0 1-1 0 0,1-1 1 0 0,4 1 0 0 0,48 5 275 0 0,-55-7-296 0 0,-1-1 0 0 0,1 1 0 0 0,0-1 0 0 0,-1 1 0 0 0,1-1 0 0 0,0 1 0 0 0,-1-1 0 0 0,1 0 0 0 0,-1 0-1 0 0,0 0 1 0 0,1 0 0 0 0,-1 0 0 0 0,0 0 0 0 0,1 0 0 0 0,-1 0 0 0 0,0-1 0 0 0,0 1 0 0 0,0 0-1 0 0,0-1 1 0 0,0 1 0 0 0,0-1 0 0 0,0 1 0 0 0,-1-1 0 0 0,1 1 0 0 0,-1-1 0 0 0,1 1 0 0 0,-1-1-1 0 0,1 0 1 0 0,-1-2 0 0 0,9-14-137 0 0,-6 12 79 0 0,1-1 1 0 0,-1 1-1 0 0,0 0 1 0 0,0-1-1 0 0,-1 0 1 0 0,0 1-1 0 0,0-1 1 0 0,0 0-1 0 0,-1 0 1 0 0,0-9-1 0 0,-1 15 57 0 0,0 1 0 0 0,0-1 0 0 0,0 0 0 0 0,0 1 0 0 0,0-1 0 0 0,0 0 0 0 0,0 1 0 0 0,1-1 0 0 0,-1 0 0 0 0,0 1 0 0 0,0-1 0 0 0,0 0 0 0 0,1 1-1 0 0,-1-1 1 0 0,0 1 0 0 0,0-1 0 0 0,1 1 0 0 0,-1-1 0 0 0,1 0 0 0 0,-1 1 0 0 0,1-1 0 0 0,-1 1 0 0 0,1-1 0 0 0,5-6-42 0 0,-2-17-54 0 0,0-1 0 0 0,-2 1 1 0 0,0 0-1 0 0,-3-34 0 0 0,1 26 65 0 0,9-25 151 0 0,-9 57-94 0 0,0-1-1 0 0,0 1 1 0 0,0-1 0 0 0,0 1 0 0 0,0 0 0 0 0,0-1-1 0 0,0 1 1 0 0,0-1 0 0 0,0 1 0 0 0,0-1-1 0 0,1 1 1 0 0,-1 0 0 0 0,0-1 0 0 0,0 1 0 0 0,0 0-1 0 0,1-1 1 0 0,-1 1 0 0 0,0-1 0 0 0,0 1 0 0 0,1 0-1 0 0,-1 0 1 0 0,0-1 0 0 0,1 1 0 0 0,-1 0-1 0 0,0-1 1 0 0,1 1 0 0 0,-1 0 0 0 0,1 0 0 0 0,-1 0-1 0 0,0 0 1 0 0,1-1 0 0 0,-1 1 0 0 0,1 0-1 0 0,-1 0 1 0 0,1 0 0 0 0,-1 0 0 0 0,0 0 0 0 0,1 0-1 0 0,-1 0 1 0 0,1 0 0 0 0,-1 0 0 0 0,1 0 0 0 0,-1 0-1 0 0,1 0 1 0 0,-1 0 0 0 0,0 1 0 0 0,1-1-1 0 0,-1 0 1 0 0,1 0 0 0 0,-1 0 0 0 0,0 1 0 0 0,1-1-1 0 0,-1 0 1 0 0,0 0 0 0 0,1 1 0 0 0,-1-1 0 0 0,26 17 539 0 0,-24-16-586 0 0,-1 0 39 0 0,-1 0-1 0 0,1 1 1 0 0,0-1-1 0 0,0 0 1 0 0,0 0-1 0 0,-1 1 1 0 0,1-1-1 0 0,0 0 1 0 0,-1 1-1 0 0,1-1 1 0 0,-1 0-1 0 0,0 1 1 0 0,1-1-1 0 0,-1 1 1 0 0,0 1-1 0 0,8 20 95 0 0,-5-19-96 0 0,0 0-1 0 0,-1 0 0 0 0,1 0 1 0 0,-1 0-1 0 0,0 0 0 0 0,-1 0 0 0 0,1 1 1 0 0,-1-1-1 0 0,2 9 0 0 0,7 16-33 0 0,-1-15 12 0 0,-8-13 4 0 0,0 0-1 0 0,0 0 1 0 0,0 1 0 0 0,0-1-1 0 0,-1 0 1 0 0,1 1-1 0 0,0-1 1 0 0,-1 0-1 0 0,1 1 1 0 0,-1-1-1 0 0,0 1 1 0 0,1-1-1 0 0,-1 1 1 0 0,0-1 0 0 0,0 1-1 0 0,0-1 1 0 0,0 1-1 0 0,0 2 1 0 0,0-3-18 0 0,0 1 1 0 0,0 0 0 0 0,0 0-1 0 0,0 0 1 0 0,0-1 0 0 0,1 1-1 0 0,-1 0 1 0 0,1 0-1 0 0,-1-1 1 0 0,1 1 0 0 0,0 0-1 0 0,0-1 1 0 0,0 1 0 0 0,0-1-1 0 0,0 1 1 0 0,0-1-1 0 0,0 1 1 0 0,0-1 0 0 0,2 2-1 0 0,-2-2-162 0 0,0 0 0 0 0,0 0 1 0 0,0 0-1 0 0,0 0 0 0 0,0 0 0 0 0,0 1 0 0 0,0-1 0 0 0,0 0 0 0 0,-1 1 0 0 0,1-1 0 0 0,-1 1 0 0 0,1-1 0 0 0,-1 1 0 0 0,1-1 0 0 0,-1 1 0 0 0,0-1 0 0 0,0 1 1 0 0,1 2-1 0 0,-1-40-12159 0 0,2-16 7707 0 0,-1 41 4361 0 0,1 0 0 0 0,0 0 0 0 0,0 0 0 0 0,6-15 0 0 0,-6 24 256 0 0,-1-1-1 0 0,0 0 1 0 0,0 0 0 0 0,0 0-1 0 0,0 0 1 0 0,-1 0 0 0 0,1 0 0 0 0,-1 0-1 0 0,0 0 1 0 0,0 0 0 0 0,0-3-1 0 0,3-28-2132 0 0,4 6-66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4040 0 0,'0'0'2174'0'0,"0"6"2130"0"0,0 19-624 0 0,-9 59 1988 0 0,9 176-1424 0 0,9-178-3688 0 0,0-38-288 0 0,-8-44-268 0 0,0 0 1 0 0,0 0-1 0 0,-1 0 0 0 0,1 0 1 0 0,0 0-1 0 0,0 0 1 0 0,0 0-1 0 0,-1 0 0 0 0,1 0 1 0 0,0 0-1 0 0,0 0 0 0 0,0 0 1 0 0,-1 0-1 0 0,1-1 1 0 0,0 1-1 0 0,0 0 0 0 0,-1-1 1 0 0,1 1-1 0 0,0-1 0 0 0,-1 1 1 0 0,1 0-1 0 0,0-1 1 0 0,-1 1-1 0 0,1-1 0 0 0,-1 0 1 0 0,1 1-1 0 0,-1-1 0 0 0,1 1 1 0 0,-1-1-1 0 0,1 0 1 0 0,0-1-1 0 0,-1 0-5 0 0,0-1-1 0 0,1 1 1 0 0,0-1-1 0 0,-1 0 1 0 0,1 1 0 0 0,0-1-1 0 0,0 1 1 0 0,0 0-1 0 0,1-1 1 0 0,2-3 0 0 0,12-31-131 0 0,11-53-98 0 0,-24 75 220 0 0,0 0 0 0 0,1 1 0 0 0,1-1 0 0 0,0 1 0 0 0,1 0 1 0 0,1 1-1 0 0,8-14 0 0 0,-8 6-15 0 0,-7 20 29 0 0,0 1 0 0 0,0-1 0 0 0,0 0-1 0 0,0 1 1 0 0,0-1 0 0 0,1 0 0 0 0,-1 0 0 0 0,0 1-1 0 0,0-1 1 0 0,0 0 0 0 0,1 1 0 0 0,-1-1-1 0 0,0 0 1 0 0,1 1 0 0 0,-1-1 0 0 0,0 1 0 0 0,1-1-1 0 0,-1 1 1 0 0,1-1 0 0 0,-1 1 0 0 0,1-1 0 0 0,-1 1-1 0 0,1-1 1 0 0,0 1 0 0 0,-1-1 0 0 0,1 1-1 0 0,1-1 1 0 0,-1 1 5 0 0,0-1 0 0 0,1 0 1 0 0,-1 0-1 0 0,0 1 0 0 0,1-1 0 0 0,-1 0 0 0 0,0 0 0 0 0,0 0 0 0 0,0 0 0 0 0,0 0 0 0 0,0-1 0 0 0,0 1 0 0 0,2-2 0 0 0,-3 2 16 0 0,1 0-1 0 0,-1 0 0 0 0,1 0 1 0 0,0 0-1 0 0,0 0 0 0 0,-1 0 0 0 0,1 1 1 0 0,0-1-1 0 0,0 0 0 0 0,0 1 1 0 0,0-1-1 0 0,0 0 0 0 0,0 1 0 0 0,0-1 1 0 0,0 1-1 0 0,0-1 0 0 0,0 1 1 0 0,0 0-1 0 0,0-1 0 0 0,0 1 0 0 0,1 0 1 0 0,-1 0-1 0 0,0 0 0 0 0,0 0 1 0 0,2 0-1 0 0,-3 0 155 0 0,1 0-160 0 0,-1 0 0 0 0,0 0 1 0 0,0 0-1 0 0,1 0 1 0 0,-1 0-1 0 0,0 0 0 0 0,1 0 1 0 0,-1 0-1 0 0,0 0 1 0 0,0 0-1 0 0,1 0 1 0 0,-1 0-1 0 0,0 0 0 0 0,1 0 1 0 0,-1 1-1 0 0,0-1 1 0 0,0 0-1 0 0,1 0 0 0 0,-1 0 1 0 0,0 0-1 0 0,0 1 1 0 0,1-1-1 0 0,-1 0 1 0 0,0 0-1 0 0,0 0 0 0 0,0 1 1 0 0,1-1-1 0 0,-1 0 1 0 0,0 0-1 0 0,0 1 0 0 0,0-1 1 0 0,0 0-1 0 0,0 0 1 0 0,0 1-1 0 0,0-1 1 0 0,1 0-1 0 0,-1 1 0 0 0,0-1 1 0 0,0 0-1 0 0,0 1 1 0 0,7 19 319 0 0,-3-9-6 0 0,1-3-229 0 0,-1 0 0 0 0,0 0 0 0 0,0 1 0 0 0,-1 0 0 0 0,-1 0 0 0 0,1 0 0 0 0,-1 0 0 0 0,-1 0 0 0 0,0 1 1 0 0,0-1-1 0 0,-1 0 0 0 0,-1 13 0 0 0,10 126 940 0 0,-9-124-910 0 0,0-14 26 0 0,0-12 303 0 0,-9-39-328 0 0,9-150 39 0 0,1 188-169 0 0,-1-1-1 0 0,1 1 0 0 0,-1 0 0 0 0,1 0 0 0 0,0-1 1 0 0,0 1-1 0 0,1 0 0 0 0,-1 0 0 0 0,1 0 1 0 0,-1 0-1 0 0,1 0 0 0 0,0 1 0 0 0,0-1 0 0 0,0 0 1 0 0,1 1-1 0 0,-1 0 0 0 0,0-1 0 0 0,6-3 0 0 0,15-19 44 0 0,-20 23-44 0 0,-1 0 0 0 0,1 0 0 0 0,-1 0-1 0 0,1 0 1 0 0,0 0 0 0 0,0 0-1 0 0,0 1 1 0 0,0-1 0 0 0,0 1 0 0 0,1 0-1 0 0,-1 0 1 0 0,0 0 0 0 0,0 1-1 0 0,1-1 1 0 0,-1 1 0 0 0,1-1 0 0 0,-1 1-1 0 0,0 0 1 0 0,1 1 0 0 0,-1-1-1 0 0,0 1 1 0 0,1-1 0 0 0,-1 1-1 0 0,0 0 1 0 0,5 2 0 0 0,7 1 39 0 0,0 1 0 0 0,-1 0 1 0 0,26 14-1 0 0,-26-10-45 0 0,-1 0 1 0 0,-1 1-1 0 0,0 0 0 0 0,0 1 1 0 0,-1 0-1 0 0,12 15 1 0 0,-20-22 6 0 0,23 16 40 0 0,-24-19-40 0 0,0 0 0 0 0,0 0-1 0 0,0 1 1 0 0,0-1 0 0 0,-1 1 0 0 0,1-1 0 0 0,0 1-1 0 0,-1 0 1 0 0,1-1 0 0 0,-1 1 0 0 0,0 0 0 0 0,1 0-1 0 0,-1 0 1 0 0,0 0 0 0 0,1 4 0 0 0,1-1-4 0 0,1-1 1 0 0,-1 1 0 0 0,1-1 0 0 0,-1 0-1 0 0,1-1 1 0 0,0 1 0 0 0,1 0 0 0 0,5 3-1 0 0,-3-2 0 0 0,-7-5 0 0 0,1 1 1 0 0,0 0-1 0 0,0 0 1 0 0,-1 0-1 0 0,1 0 0 0 0,-1 0 1 0 0,1 0-1 0 0,-1 0 1 0 0,1 0-1 0 0,-1 0 1 0 0,0 0-1 0 0,1 0 1 0 0,-1 0-1 0 0,0 0 0 0 0,0 0 1 0 0,0 0-1 0 0,0 2 1 0 0,6 15-79 0 0,9 1 853 0 0,-2-7-6169 0 0,-10-40-4200 0 0,-3 22 7496 0 0,0 4 1527 0 0,0 0 1 0 0,0 1-1 0 0,0-1 0 0 0,0 0 0 0 0,0 0 0 0 0,0 0 0 0 0,1 0 0 0 0,-1 0 0 0 0,0 0 0 0 0,1 0 0 0 0,0 0 0 0 0,-1 1 1 0 0,1-1-1 0 0,0 0 0 0 0,0 0 0 0 0,2-2 0 0 0,6-6-2462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5496 0 0,'0'3'9728'0'0,"-2"15"-5877"0"0,-9 9-403 0 0,2-3-1837 0 0,0 0 1 0 0,-7 32 0 0 0,5-20-1229 0 0,7-26-340 0 0,1 0 0 0 0,0 1 0 0 0,0-1-1 0 0,1 1 1 0 0,1-1 0 0 0,-1 11-1 0 0,-1 34-26 0 0,1-34-402 0 0,0 0 0 0 0,2-1 0 0 0,3 25 1 0 0,10 2-3581 0 0,0-2-4485 0 0,-8-37 3259 0 0,-4-7 4972 0 0,0-1 0 0 0,0 0 0 0 0,0 0 0 0 0,0 0 0 0 0,0 0 0 0 0,0 0 0 0 0,0 0 0 0 0,0 0 0 0 0,0 0 0 0 0,0-1 0 0 0,0 1-1 0 0,0 0 1 0 0,0 0 0 0 0,0-1 0 0 0,0 1 0 0 0,0-1 0 0 0,0 1 0 0 0,-1-1 0 0 0,1 1 0 0 0,0-1 0 0 0,0 1 0 0 0,-1-1 0 0 0,2-1 0 0 0,6-10-2467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4576 0 0,'-1'0'140'0'0,"0"0"-1"0"0,0 0 1 0 0,0 1 0 0 0,0-1 0 0 0,0 0-1 0 0,0 1 1 0 0,0-1 0 0 0,0 1 0 0 0,0-1-1 0 0,0 1 1 0 0,0-1 0 0 0,0 1 0 0 0,0 0-1 0 0,1-1 1 0 0,-1 1 0 0 0,0 0 0 0 0,0 0-1 0 0,1-1 1 0 0,-1 1 0 0 0,0 0 0 0 0,1 0-1 0 0,-1 0 1 0 0,1 0 0 0 0,-1 0 0 0 0,1 0-1 0 0,0 0 1 0 0,-1 0 0 0 0,1 0 0 0 0,0 0-1 0 0,0 0 1 0 0,0 0 0 0 0,0 0 0 0 0,-1 1-1 0 0,1 48 4755 0 0,1-30-3807 0 0,0 4-427 0 0,1 0 0 0 0,2 0 0 0 0,0 0 1 0 0,1 0-1 0 0,2-1 0 0 0,0 0 0 0 0,2 0 1 0 0,16 31-1 0 0,26 81 1580 0 0,-42-108-1717 0 0,11 53 1 0 0,-20-77-531 0 0,17 35 192 0 0,-9-24 67 0 0,-7-12 23 0 0,-3-5 142 0 0,-3-9-432 0 0,1 0-1 0 0,0 0 1 0 0,0-1-1 0 0,-1-14 1 0 0,-10-33-122 0 0,-13-100-122 0 0,22 135 231 0 0,2-1 0 0 0,0-1 1 0 0,1 1-1 0 0,2-40 0 0 0,1 62 23 0 0,0 1-1 0 0,0 0 1 0 0,1 0-1 0 0,-1-1 1 0 0,1 1-1 0 0,0 0 1 0 0,0 0-1 0 0,0 0 0 0 0,0-1 1 0 0,0 1-1 0 0,1 0 1 0 0,0 1-1 0 0,-1-1 1 0 0,1 0-1 0 0,0 0 1 0 0,0 1-1 0 0,1-1 1 0 0,-1 1-1 0 0,0 0 1 0 0,1 0-1 0 0,0 0 1 0 0,-1 0-1 0 0,1 0 0 0 0,0 0 1 0 0,6-2-1 0 0,11-9 25 0 0,-19 12-16 0 0,0 1 0 0 0,0 0-1 0 0,0-1 1 0 0,0 1 0 0 0,0 0 0 0 0,0 0 0 0 0,0 0-1 0 0,0 0 1 0 0,0 0 0 0 0,0 0 0 0 0,0 0 0 0 0,0 0 0 0 0,0 0-1 0 0,0 0 1 0 0,0 1 0 0 0,0-1 0 0 0,0 0 0 0 0,0 1 0 0 0,0-1-1 0 0,0 1 1 0 0,0-1 0 0 0,0 1 0 0 0,0-1 0 0 0,-1 1-1 0 0,1 0 1 0 0,0-1 0 0 0,0 1 0 0 0,-1 0 0 0 0,1 0 0 0 0,0 0-1 0 0,-1-1 1 0 0,1 1 0 0 0,-1 0 0 0 0,1 2 0 0 0,23 36 79 0 0,-23-36-72 0 0,6 16 0 0 0,8 15 36 0 0,-12-31-34 0 0,-1 1 0 0 0,1 0 0 0 0,-1 0 0 0 0,0 0 0 0 0,0 0 0 0 0,0 0 0 0 0,-1 0 0 0 0,1 0 0 0 0,-1 1 0 0 0,1 5 0 0 0,10 31 146 0 0,-5-23 0 0 0,-2 1 0 0 0,0 0-1 0 0,-2 0 1 0 0,0 1 0 0 0,0-1 0 0 0,-2 1-1 0 0,-2 35 1 0 0,1-28 180 0 0,0-26-324 0 0,0-1-1 0 0,-1 1 1 0 0,1 0-1 0 0,0 0 1 0 0,0 0-1 0 0,0-1 1 0 0,-1 1 0 0 0,1 0-1 0 0,0 0 1 0 0,-1-1-1 0 0,1 1 1 0 0,0 0-1 0 0,-1-1 1 0 0,1 1-1 0 0,-1 0 1 0 0,1-1-1 0 0,-1 1 1 0 0,0-1-1 0 0,1 1 1 0 0,-1-1 0 0 0,0 1-1 0 0,1-1 1 0 0,-1 1-1 0 0,0-1 1 0 0,1 0-1 0 0,-1 1 1 0 0,0-1-1 0 0,0 0 1 0 0,1 0-1 0 0,-1 0 1 0 0,0 1 0 0 0,0-1-1 0 0,0 0 1 0 0,1 0-1 0 0,-1 0 1 0 0,0 0-1 0 0,0 0 1 0 0,0 0-1 0 0,1-1 1 0 0,-1 1-1 0 0,0 0 1 0 0,-1 0-1 0 0,2 0-12 0 0,-10-30-103 0 0,6-37-225 0 0,2 51 256 0 0,1 0 0 0 0,1-1 0 0 0,0 1 0 0 0,1-1 0 0 0,3-16 0 0 0,5-32 33 0 0,-8 49 47 0 0,0 1 1 0 0,2 0-1 0 0,0 1 1 0 0,9-28 0 0 0,-10 35-3 0 0,1 0-6 0 0,0-1-1 0 0,0 1 1 0 0,1 1 0 0 0,0-1 0 0 0,7-9 0 0 0,-9 14 14 0 0,0 0-1 0 0,0 0 1 0 0,0 0 0 0 0,0 0 0 0 0,1 0 0 0 0,-1 1 0 0 0,1-1 0 0 0,0 1 0 0 0,-1 0 0 0 0,1-1 0 0 0,0 1 0 0 0,0 0 0 0 0,0 1 0 0 0,-1-1 0 0 0,1 0 0 0 0,0 1 0 0 0,0 0 0 0 0,6 0-1 0 0,-7-1 10 0 0,0 1 0 0 0,0 0 0 0 0,1 0 0 0 0,-1 1-1 0 0,0-1 1 0 0,0 0 0 0 0,0 1 0 0 0,0-1-1 0 0,1 1 1 0 0,-1 0 0 0 0,0-1 0 0 0,0 1-1 0 0,0 0 1 0 0,0 1 0 0 0,0-1 0 0 0,-1 0-1 0 0,1 0 1 0 0,0 1 0 0 0,-1-1 0 0 0,1 1-1 0 0,0-1 1 0 0,-1 1 0 0 0,3 3 0 0 0,17 18 71 0 0,-17-19-85 0 0,1 0 1 0 0,-1 0 0 0 0,0 1-1 0 0,0-1 1 0 0,0 1-1 0 0,0 0 1 0 0,-1 0-1 0 0,0 1 1 0 0,0-1-1 0 0,-1 1 1 0 0,0 0 0 0 0,3 7-1 0 0,-4-7-2 0 0,0 1 0 0 0,1 0-1 0 0,0-1 1 0 0,0 0 0 0 0,0 1 0 0 0,1-1-1 0 0,4 8 1 0 0,9 21 18 0 0,-4-14-64 0 0,-10-19 28 0 0,-1 0 1 0 0,0 0 0 0 0,1 0-1 0 0,-1 1 1 0 0,0-1 0 0 0,0 0-1 0 0,0 0 1 0 0,0 1 0 0 0,0-1-1 0 0,-1 1 1 0 0,1-1 0 0 0,0 6-1 0 0,-1-8-11 0 0,0 1-1 0 0,0 0 1 0 0,0 0-1 0 0,0-1 1 0 0,1 1-1 0 0,-1 0 0 0 0,0 0 1 0 0,1-1-1 0 0,-1 1 1 0 0,0 0-1 0 0,1-1 1 0 0,-1 1-1 0 0,1 0 1 0 0,-1-1-1 0 0,1 1 1 0 0,-1-1-1 0 0,1 1 1 0 0,-1-1-1 0 0,1 1 1 0 0,0-1-1 0 0,-1 1 0 0 0,1-1 1 0 0,0 0-1 0 0,-1 1 1 0 0,1-1-1 0 0,1 1 1 0 0,-1-1-89 0 0,-1 0 1 0 0,1 1 0 0 0,0-1-1 0 0,0 0 1 0 0,-1 1-1 0 0,1-1 1 0 0,0 1-1 0 0,-1-1 1 0 0,1 1 0 0 0,0-1-1 0 0,-1 1 1 0 0,1-1-1 0 0,-1 1 1 0 0,1 0-1 0 0,-1-1 1 0 0,1 1 0 0 0,-1 0-1 0 0,1-1 1 0 0,-1 1-1 0 0,0 0 1 0 0,1 0-1 0 0,-1 0 1 0 0,0-1 0 0 0,0 1-1 0 0,0 0 1 0 0,1 1-1 0 0,-1-1-201 0 0,1 1 0 0 0,0-1 1 0 0,0 0-1 0 0,-1 0 0 0 0,1 0 0 0 0,0 0 0 0 0,0 0 0 0 0,0 0 0 0 0,0 0 0 0 0,1 0 0 0 0,-1 0 0 0 0,0 0 0 0 0,0 0 0 0 0,1-1 1 0 0,-1 1-1 0 0,0-1 0 0 0,0 1 0 0 0,1-1 0 0 0,-1 1 0 0 0,1-1 0 0 0,-1 0 0 0 0,3 1 0 0 0,-2 0-619 0 0,1-1 1 0 0,0 1-1 0 0,0-1 0 0 0,0 1 0 0 0,0-1 0 0 0,-1 0 1 0 0,1 0-1 0 0,0 0 0 0 0,0-1 0 0 0,0 1 0 0 0,5-2 0 0 0,-5 1 795 0 0,0-1-1 0 0,0 0 0 0 0,0 0 0 0 0,0-1 0 0 0,0 1 1 0 0,-1 0-1 0 0,1-1 0 0 0,-1 0 0 0 0,1 1 0 0 0,2-6 0 0 0,20-22-981 0 0,2 1-1378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 2936 0 0,'-24'-1'3496'0'0,"18"0"-2417"0"0,0 0 1 0 0,0 1-1 0 0,0 0 0 0 0,0 0 0 0 0,0 1 0 0 0,0 0 0 0 0,0 0 0 0 0,0 0 0 0 0,-10 4 0 0 0,-39 26 3425 0 0,36-19-3779 0 0,16-11-659 0 0,1 0 0 0 0,-1 1-1 0 0,1-1 1 0 0,-1 1 0 0 0,1 0-1 0 0,0 0 1 0 0,-1 0 0 0 0,1 0-1 0 0,0 0 1 0 0,0 0 0 0 0,1 1-1 0 0,-3 2 1 0 0,-9 9 201 0 0,10-11-184 0 0,0-1 0 0 0,0 1 1 0 0,0 0-1 0 0,1 0 0 0 0,-1 0 0 0 0,1 1 1 0 0,0-1-1 0 0,-3 6 0 0 0,1 4 95 0 0,-2-1-1 0 0,0 1 1 0 0,-11 17 0 0 0,12-24-120 0 0,1 0 1 0 0,0 0-1 0 0,0 1 1 0 0,0-1-1 0 0,1 1 1 0 0,0 0-1 0 0,1-1 1 0 0,-1 2 0 0 0,1-1-1 0 0,1 0 1 0 0,-2 11-1 0 0,-1 7 16 0 0,3-24-71 0 0,1-1 0 0 0,0 1 1 0 0,-1 0-1 0 0,1 0 0 0 0,0 0 0 0 0,-1 0 1 0 0,1 0-1 0 0,0 0 0 0 0,0-1 0 0 0,0 1 1 0 0,0 0-1 0 0,0 0 0 0 0,0 0 0 0 0,0 0 1 0 0,0 0-1 0 0,0 0 0 0 0,0 0 0 0 0,0 0 1 0 0,1 0-1 0 0,-1 0 0 0 0,0-1 0 0 0,1 1 1 0 0,-1 0-1 0 0,0 0 0 0 0,1 0 0 0 0,-1 0 1 0 0,1-1-1 0 0,0 1 0 0 0,-1 0 0 0 0,1-1 1 0 0,-1 1-1 0 0,1 0 0 0 0,0-1 0 0 0,0 1 1 0 0,-1-1-1 0 0,1 1 0 0 0,0-1 0 0 0,0 1 1 0 0,0-1-1 0 0,0 0 0 0 0,-1 1 0 0 0,1-1 1 0 0,0 0-1 0 0,0 0 0 0 0,0 0 0 0 0,0 1 1 0 0,0-1-1 0 0,0 0 0 0 0,0 0 0 0 0,0 0 1 0 0,1-1-1 0 0,9 4-33 0 0,1-1 0 0 0,-1 0 0 0 0,1-1 0 0 0,0-1 0 0 0,-1 0 1 0 0,1 0-1 0 0,0-1 0 0 0,-1-1 0 0 0,1 0 0 0 0,-1 0 0 0 0,13-5 0 0 0,4 1-27 0 0,-27 6 55 0 0,0 0-1 0 0,0 0 1 0 0,1 0 0 0 0,-1 0-1 0 0,0 0 1 0 0,0-1-1 0 0,0 1 1 0 0,0 0 0 0 0,0 0-1 0 0,0-1 1 0 0,0 1 0 0 0,0-1-1 0 0,0 1 1 0 0,0-1-1 0 0,0 0 1 0 0,0 1 0 0 0,0-1-1 0 0,0 0 1 0 0,0 1-1 0 0,-1-1 1 0 0,1 0 0 0 0,0 0-1 0 0,0 0 1 0 0,-1 0-1 0 0,1 0 1 0 0,-1 0 0 0 0,1 0-1 0 0,-1 0 1 0 0,1 0-1 0 0,-1 0 1 0 0,0 0 0 0 0,1-2-1 0 0,0 2 1 0 0,0-1 0 0 0,1 0-1 0 0,-1 1 1 0 0,0-1 0 0 0,1 1-1 0 0,-1-1 1 0 0,1 1 0 0 0,-1 0-1 0 0,1 0 1 0 0,0-1 0 0 0,-1 1-1 0 0,1 1 1 0 0,3-2 0 0 0,-3 1 7 0 0,-1 0 0 0 0,1 0 1 0 0,0 1-1 0 0,-1-1 1 0 0,1 0-1 0 0,0 0 1 0 0,-1-1-1 0 0,1 1 0 0 0,-1 0 1 0 0,0 0-1 0 0,1-1 1 0 0,-1 1-1 0 0,0-1 1 0 0,0 1-1 0 0,0-1 0 0 0,0 1 1 0 0,0-1-1 0 0,0 0 1 0 0,0-2-1 0 0,0 1 8 0 0,0 1 0 0 0,0-1-1 0 0,0 0 1 0 0,0 0 0 0 0,1 1-1 0 0,-1-1 1 0 0,1 1 0 0 0,-1-1-1 0 0,1 1 1 0 0,0 0 0 0 0,0 0-1 0 0,0-1 1 0 0,3-1 0 0 0,-5 4-11 0 0,1 0 1 0 0,-1-1 0 0 0,1 1 0 0 0,-1 0-1 0 0,1-1 1 0 0,-1 1 0 0 0,1-1 0 0 0,-1 1-1 0 0,1-1 1 0 0,-1 1 0 0 0,1-1-1 0 0,-1 1 1 0 0,0-1 0 0 0,1 1 0 0 0,-1-1-1 0 0,0 0 1 0 0,0 1 0 0 0,1-1 0 0 0,-1 0-1 0 0,0 1 1 0 0,0-1 0 0 0,0 1 0 0 0,0-1-1 0 0,0 0 1 0 0,0 1 0 0 0,0-1 0 0 0,0-1-1 0 0,0 2 2 0 0,0 0 1 0 0,0-1-1 0 0,0 1 0 0 0,0 0 0 0 0,0-1 0 0 0,0 1 0 0 0,0 0 0 0 0,0-1 0 0 0,0 1 0 0 0,0-1 1 0 0,0 1-1 0 0,0 0 0 0 0,0-1 0 0 0,0 1 0 0 0,1 0 0 0 0,-1-1 0 0 0,0 1 0 0 0,0 0 1 0 0,0-1-1 0 0,1 1 0 0 0,-1 0 0 0 0,0-1 0 0 0,0 1 0 0 0,1 0 0 0 0,-1 0 0 0 0,0-1 0 0 0,0 1 1 0 0,1 0-1 0 0,-1 0 0 0 0,0 0 0 0 0,1-1 0 0 0,-1 1 0 0 0,0 0 0 0 0,1 0 0 0 0,-1 0 0 0 0,0 0 1 0 0,1 0-1 0 0,-1 0 0 0 0,1-1 0 0 0,0 1 180 0 0,1 13 105 0 0,6-3-248 0 0,-6-7-29 0 0,-1-1-1 0 0,1 0 1 0 0,0 0-1 0 0,-1 1 0 0 0,1-1 1 0 0,-1 1-1 0 0,0-1 1 0 0,0 1-1 0 0,0 0 1 0 0,0-1-1 0 0,0 1 0 0 0,-1 0 1 0 0,1 0-1 0 0,-1 0 1 0 0,0 3-1 0 0,1 1-14 0 0,0-1 0 0 0,0 1-1 0 0,1-1 1 0 0,-1 0 0 0 0,1 0-1 0 0,1 1 1 0 0,4 7 0 0 0,7 24-324 0 0,-12-36 185 0 0,-1 0-1 0 0,0 0 1 0 0,0 0 0 0 0,1 0 0 0 0,-1-1 0 0 0,1 1 0 0 0,-1 0-1 0 0,1-1 1 0 0,0 0 0 0 0,0 1 0 0 0,-1-1 0 0 0,1 0-1 0 0,0 0 1 0 0,0 0 0 0 0,3 1 0 0 0,-4-1-146 0 0,0-1 0 0 0,0 1 0 0 0,0-1-1 0 0,0 0 1 0 0,0 1 0 0 0,0-1 0 0 0,0 0 0 0 0,0 0 0 0 0,0 0 0 0 0,0 0 0 0 0,0 0 0 0 0,0 0 0 0 0,0 0-1 0 0,0 0 1 0 0,0 0 0 0 0,1 0 0 0 0,-1-1 0 0 0,0 1 0 0 0,0 0 0 0 0,1-1 0 0 0,1-28-5753 0 0,28-51-934 0 0,-22 51 6462 0 0,-7 21 254 0 0,1 1 1 0 0,-1 0-1 0 0,-1-1 0 0 0,1 1 0 0 0,-1-1 0 0 0,0-10 0 0 0,-1-15-1925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99 2888 0 0,'0'-4'136'0'0,"0"-1"1"0"0,-1 0-1 0 0,0 1 0 0 0,0-1 0 0 0,0 1 1 0 0,-1 0-1 0 0,1-1 0 0 0,-1 1 1 0 0,0 0-1 0 0,-5-8 0 0 0,-10-22 2694 0 0,17 33-2685 0 0,0 1-1 0 0,0 0 1 0 0,0-1-1 0 0,0 1 1 0 0,0 0-1 0 0,0-1 1 0 0,0 1-1 0 0,0 0 1 0 0,0-1-1 0 0,-1 1 1 0 0,1 0 0 0 0,0-1-1 0 0,0 1 1 0 0,0 0-1 0 0,-1 0 1 0 0,1-1-1 0 0,0 1 1 0 0,0 0-1 0 0,-1 0 1 0 0,1-1-1 0 0,0 1 1 0 0,-1 0-1 0 0,1 0 1 0 0,0 0 0 0 0,0-1-1 0 0,-1 1 1 0 0,1 0-1 0 0,0 0 1 0 0,-1 0-1 0 0,1 0 1 0 0,0 0-1 0 0,-1 0 1 0 0,1 0-1 0 0,-1 0 1 0 0,1 0-1 0 0,0 0 1 0 0,-1 0 0 0 0,1 0-1 0 0,0 0 1 0 0,-1 0-1 0 0,1 0 1 0 0,0 0-1 0 0,-1 0 1 0 0,1 0-1 0 0,0 1 1 0 0,-1-1-1 0 0,1 0 1 0 0,0 0-1 0 0,-1 0 1 0 0,1 0-1 0 0,0 1 1 0 0,-1 0-4 0 0,0-1 0 0 0,1 1 0 0 0,-1 0 0 0 0,1 0 0 0 0,-1 0-1 0 0,1-1 1 0 0,0 1 0 0 0,-1 0 0 0 0,1 0 0 0 0,0 0 0 0 0,0 0 0 0 0,-1 0 0 0 0,1 0 0 0 0,0-1-1 0 0,0 1 1 0 0,0 0 0 0 0,0 0 0 0 0,0 0 0 0 0,0 0 0 0 0,1 0 0 0 0,-1 0 0 0 0,0 0 0 0 0,0 0 0 0 0,1 1-1 0 0,15 42 1149 0 0,-10-24-1031 0 0,1-1 1 0 0,0-1-1 0 0,2 1 0 0 0,19 31 0 0 0,-20-40-224 0 0,-6-7-17 0 0,1 0 0 0 0,-1 0 0 0 0,0 0-1 0 0,0 1 1 0 0,0-1 0 0 0,0 0 0 0 0,-1 1 0 0 0,0-1-1 0 0,1 1 1 0 0,-1 0 0 0 0,0-1 0 0 0,0 6-1 0 0,-1-7-4 0 0,1-1-1 0 0,-1 1 1 0 0,0-1-1 0 0,1 1 0 0 0,-1 0 1 0 0,1-1-1 0 0,-1 1 1 0 0,1-1-1 0 0,0 1 0 0 0,0-1 1 0 0,0 1-1 0 0,0-1 1 0 0,0 0-1 0 0,0 1 1 0 0,0-1-1 0 0,0 0 0 0 0,0 0 1 0 0,1 0-1 0 0,-1 0 1 0 0,0 0-1 0 0,1 0 0 0 0,1 1 1 0 0,14 10 152 0 0,-10-3-16 0 0,0 0 0 0 0,-1 0 0 0 0,0 0 0 0 0,6 14 0 0 0,3 3 204 0 0,-9-17-224 0 0,9 15 335 0 0,-1 1-1 0 0,-1 1 0 0 0,-1 0 1 0 0,9 29-1 0 0,28 59 1058 0 0,-11 15-587 0 0,-35-121-891 0 0,4 21 181 0 0,8 57 0 0 0,-15-80-210 0 0,1 0 0 0 0,-1 0 1 0 0,1-1-1 0 0,0 1 0 0 0,1 0 0 0 0,-1-1 0 0 0,4 8 0 0 0,-3-7-4 0 0,0-1 0 0 0,0 1 0 0 0,0-1 0 0 0,-1 1 0 0 0,0 0 0 0 0,0-1 0 0 0,-1 10 0 0 0,0 76-54 0 0,0-86-36 0 0,-1 0-1 0 0,0 0 1 0 0,0 0 0 0 0,-1 0-1 0 0,1-1 1 0 0,-1 1 0 0 0,0 0-1 0 0,0-1 1 0 0,-1 1 0 0 0,0-1-1 0 0,1 0 1 0 0,-1 0 0 0 0,-1 0 0 0 0,-6 7-1 0 0,6-9-220 0 0,-1-1 0 0 0,0 0 0 0 0,1 0 0 0 0,-1 0-1 0 0,0 0 1 0 0,0-1 0 0 0,-9 1 0 0 0,10-2-314 0 0,0 1 0 0 0,0-1-1 0 0,0 0 1 0 0,0 0 0 0 0,0-1 0 0 0,1 1 0 0 0,-1-1 0 0 0,0 1-1 0 0,1-1 1 0 0,-1 0 0 0 0,1-1 0 0 0,0 1 0 0 0,-4-3-1 0 0,1-1-872 0 0,1 0-1 0 0,-1 0 0 0 0,1-1 0 0 0,0 1 0 0 0,-6-13 0 0 0,-8-19-1482 0 0,10 27 132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3824 0 0,'0'4'924'0'0,"1"-1"1"0"0,0 0-1 0 0,-1 1 0 0 0,1-1 1 0 0,0 0-1 0 0,1 0 0 0 0,-1 0 1 0 0,0 0-1 0 0,1 0 1 0 0,0 0-1 0 0,3 4 0 0 0,9 17 3013 0 0,-9-14-3277 0 0,0 0 1 0 0,1-1-1 0 0,0 1 0 0 0,0-1 1 0 0,9 8-1 0 0,-13-15-566 0 0,-1 0 0 0 0,1 0 0 0 0,0 0 0 0 0,-1 0 0 0 0,1 0-1 0 0,-1 0 1 0 0,0 0 0 0 0,0 0 0 0 0,0 0 0 0 0,0 1 0 0 0,0-1-1 0 0,1 4 1 0 0,4 12 269 0 0,93 131 2209 0 0,-44-66-1537 0 0,12 23 55 0 0,-28-47-670 0 0,-31-49-318 0 0,-1 0 0 0 0,1 1 0 0 0,-2 0 0 0 0,1 1 0 0 0,-2 0-1 0 0,9 24 1 0 0,-12-30-69 0 0,0-1 0 0 0,0 1 0 0 0,1-1 0 0 0,0 0 0 0 0,0 0 1 0 0,0 0-1 0 0,7 8 0 0 0,-6-8-8 0 0,0 0 1 0 0,-1 0-1 0 0,0 0 1 0 0,0 0 0 0 0,0 0-1 0 0,0 1 1 0 0,-1-1-1 0 0,2 7 1 0 0,6 29 113 0 0,13 62 126 0 0,-11-8-74 0 0,1 41-137 0 0,-13-114-66 0 0,1-5-170 0 0,-1-1 0 0 0,-1 1 0 0 0,-1-1 0 0 0,0 1-1 0 0,-5 17 1 0 0,-3 39-2604 0 0,3-18-2858 0 0,6-49 4176 0 0,0 0-1 0 0,-1-1 0 0 0,0 1 0 0 0,0 0 1 0 0,0-1-1 0 0,-1 0 0 0 0,-3 6 1 0 0,2 9-4691 0 0,-3-10 2886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19 163 4576 0 0,'0'0'755'0'0,"-18"-2"5574"0"0,19 0-6173 0 0,1-1 1 0 0,-1 1 0 0 0,1 0 0 0 0,-1 0 0 0 0,1 0 0 0 0,0-1-1 0 0,0 2 1 0 0,0-1 0 0 0,0 0 0 0 0,1 0 0 0 0,-1 1-1 0 0,0-1 1 0 0,4-1 0 0 0,33-20 1105 0 0,70-46 2116 0 0,-30 39-1676 0 0,-73 28-1579 0 0,-1 0 1 0 0,1 1-1 0 0,0-1 1 0 0,0 1-1 0 0,0 1 1 0 0,0-1-1 0 0,-1 1 1 0 0,1 0 0 0 0,9 1-1 0 0,-3-1 176 0 0,-11 0-273 0 0,0 0 0 0 0,1 0 0 0 0,-1 0 0 0 0,0 0 0 0 0,1 0 0 0 0,-1 1-1 0 0,0-1 1 0 0,1 1 0 0 0,-1-1 0 0 0,0 1 0 0 0,1-1 0 0 0,-1 1 0 0 0,0-1 0 0 0,0 1 0 0 0,0 0-1 0 0,0 0 1 0 0,0 0 0 0 0,0 0 0 0 0,0 0 0 0 0,0 0 0 0 0,0 0 0 0 0,0 0 0 0 0,0 0-1 0 0,1 2 1 0 0,-1 1 26 0 0,0-1 0 0 0,0 0 0 0 0,0 1-1 0 0,0-1 1 0 0,-1 0 0 0 0,1 1 0 0 0,-1-1-1 0 0,0 1 1 0 0,0-1 0 0 0,0 4 0 0 0,-1 0-1 0 0,0 1-1 0 0,0-1 1 0 0,0-1 0 0 0,-1 1 0 0 0,0 0 0 0 0,-1 0 0 0 0,1-1 0 0 0,-1 1 0 0 0,0-1-1 0 0,-5 7 1 0 0,1-2-32 0 0,0 0-1 0 0,0 0 0 0 0,1 1 0 0 0,-5 14 1 0 0,5-12-19 0 0,5-13 7 0 0,1 1-1 0 0,-1 0 1 0 0,0-1-1 0 0,1 1 1 0 0,-1 0-1 0 0,1 0 0 0 0,0 0 1 0 0,0 0-1 0 0,-1-1 1 0 0,1 1-1 0 0,0 0 1 0 0,0 0-1 0 0,1 0 1 0 0,-1 0-1 0 0,0-1 1 0 0,1 1-1 0 0,-1 0 1 0 0,1 0-1 0 0,0-1 0 0 0,-1 1 1 0 0,1 0-1 0 0,0-1 1 0 0,0 1-1 0 0,0 0 1 0 0,0-1-1 0 0,0 1 1 0 0,0-1-1 0 0,1 0 1 0 0,-1 1-1 0 0,0-1 0 0 0,1 0 1 0 0,-1 0-1 0 0,1 0 1 0 0,-1 0-1 0 0,4 2 1 0 0,6 2 80 0 0,0 0 0 0 0,0-1 0 0 0,1 0 0 0 0,17 3 0 0 0,-10-2 137 0 0,6 1 22 0 0,0 1 0 0 0,0 2 0 0 0,0 0 0 0 0,-1 2-1 0 0,-1 1 1 0 0,0 1 0 0 0,37 26 0 0 0,-34-20 10 0 0,-23-17-219 0 0,0 0-1 0 0,0-1 1 0 0,0 1-1 0 0,0 1 1 0 0,-1-1-1 0 0,1 0 1 0 0,-1 1-1 0 0,0-1 1 0 0,1 1-1 0 0,-1 0 1 0 0,2 3 0 0 0,11 12 184 0 0,-13-16-196 0 0,-1-1 1 0 0,1 1-1 0 0,0-1 0 0 0,-1 1 1 0 0,1 0-1 0 0,-1 0 0 0 0,0 0 1 0 0,0 0-1 0 0,1 0 0 0 0,-1 0 1 0 0,0 0-1 0 0,-1 1 0 0 0,2 3 0 0 0,3 14 213 0 0,-4-17-190 0 0,0 1 0 0 0,0 0 0 0 0,0-1-1 0 0,0 1 1 0 0,0 0 0 0 0,-1 0 0 0 0,0 0-1 0 0,0-1 1 0 0,0 1 0 0 0,0 0 0 0 0,0 0 0 0 0,-1 0-1 0 0,-1 6 1 0 0,-1-6-44 0 0,0 0-1 0 0,-1 0 1 0 0,1 0 0 0 0,-1 0-1 0 0,0-1 1 0 0,0 1-1 0 0,0-1 1 0 0,-1 0 0 0 0,1 0-1 0 0,-1 0 1 0 0,1-1 0 0 0,-1 0-1 0 0,0 0 1 0 0,-7 2-1 0 0,-39 22-288 0 0,43-21 137 0 0,0 0 0 0 0,0-1-1 0 0,-1-1 1 0 0,0 1 0 0 0,1-1-1 0 0,-14 2 1 0 0,-17 8-2255 0 0,38-13 2246 0 0,0 1-1 0 0,1-1 0 0 0,-1 0 1 0 0,1 1-1 0 0,-1-1 0 0 0,0 1 1 0 0,1-1-1 0 0,-1 0 0 0 0,0 0 1 0 0,1 1-1 0 0,-1-1 0 0 0,0 0 1 0 0,0 0-1 0 0,1 0 1 0 0,-1 0-1 0 0,0 0 0 0 0,1 0 1 0 0,-1 0-1 0 0,0 0 0 0 0,0 0 1 0 0,1 0-1 0 0,-1 0 0 0 0,0 0 1 0 0,0 0-1 0 0,1-1 0 0 0,-1 1 1 0 0,0 0-1 0 0,1-1 0 0 0,-1 1 1 0 0,0 0-1 0 0,1-1 0 0 0,-1 1 1 0 0,1-1-1 0 0,-1 1 1 0 0,1-1-1 0 0,-1 1 0 0 0,1-1 1 0 0,-1 1-1 0 0,1-1 0 0 0,-1 0 1 0 0,1 1-1 0 0,0-1 0 0 0,-1 0 1 0 0,1 1-1 0 0,0-1 0 0 0,0 0 1 0 0,-1 1-1 0 0,1-1 0 0 0,0 0 1 0 0,0 0-1 0 0,0 1 0 0 0,0-1 1 0 0,0 0-1 0 0,0 0 1 0 0,0 1-1 0 0,0-1 0 0 0,0 0 1 0 0,0 1-1 0 0,1-1 0 0 0,-1-1 1 0 0,1-3-394 0 0,0 0 1 0 0,1 0 0 0 0,0 0 0 0 0,0 0 0 0 0,0 0-1 0 0,0 0 1 0 0,6-8 0 0 0,11-9-1834 0 0,10 11-3161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6104 0 0,'0'0'1264'0'0,"2"-11"2217"0"0,10 2-1645 0 0,13-8 1080 0 0,-2 8-1782 0 0,61-19 2142 0 0,-76 25-3082 0 0,0 2 0 0 0,1-1 0 0 0,-1 1 0 0 0,1 1 0 0 0,-1-1 0 0 0,0 1 0 0 0,1 1 0 0 0,10 1 0 0 0,-14 0-96 0 0,0 1 0 0 0,0-1 0 0 0,-1 1 0 0 0,1 0 0 0 0,-1 0 0 0 0,0 1 0 0 0,0-1 0 0 0,0 1 0 0 0,-1 0 0 0 0,1 0 0 0 0,-1 0 0 0 0,0 1 0 0 0,0-1 0 0 0,0 1 0 0 0,0-1 0 0 0,-1 1 0 0 0,2 6 0 0 0,1 18 150 0 0,-4-25-220 0 0,0 0 0 0 0,0 0 0 0 0,0 0 0 0 0,-1 0 0 0 0,1 1 0 0 0,-1-1 0 0 0,0 0 0 0 0,0 0 0 0 0,-1 0 0 0 0,0 6 0 0 0,-3 0 12 0 0,1 0 1 0 0,-1 1 0 0 0,0-1-1 0 0,-1-1 1 0 0,-1 1 0 0 0,1-1-1 0 0,-1 0 1 0 0,-1 0 0 0 0,-8 8-1 0 0,14-15-36 0 0,0 0 0 0 0,0 0 0 0 0,0 0 0 0 0,1 0 0 0 0,-1 1 0 0 0,0-1 0 0 0,1 0 0 0 0,-1 0-1 0 0,1 0 1 0 0,0 1 0 0 0,0 2 0 0 0,-6 18-57 0 0,5-22 51 0 0,0 0 1 0 0,1 0 0 0 0,-1 0 0 0 0,0 0-1 0 0,0 0 1 0 0,1 0 0 0 0,-1 0 0 0 0,1 0 0 0 0,-1 0-1 0 0,1 0 1 0 0,-1 0 0 0 0,1 0 0 0 0,0 0-1 0 0,0 1 1 0 0,-1-1 0 0 0,1 0 0 0 0,0 0 0 0 0,0 0-1 0 0,0 0 1 0 0,0 1 0 0 0,0-1 0 0 0,1 0 0 0 0,-1 0-1 0 0,0 0 1 0 0,0 0 0 0 0,1 0 0 0 0,-1 1-1 0 0,1-1 1 0 0,-1 0 0 0 0,1 0 0 0 0,-1 0 0 0 0,1 0-1 0 0,0 0 1 0 0,0 0 0 0 0,-1-1 0 0 0,1 1-1 0 0,0 0 1 0 0,0 0 0 0 0,0 0 0 0 0,0-1 0 0 0,1 2-1 0 0,7 4 2 0 0,1 0 1 0 0,0 0-1 0 0,19 7 0 0 0,6 5 55 0 0,-12-8-35 0 0,-21-9-18 0 0,0-1 1 0 0,-1 0-1 0 0,1 1 0 0 0,0 0 1 0 0,0-1-1 0 0,0 1 1 0 0,-1 0-1 0 0,1 0 0 0 0,0 0 1 0 0,-1 0-1 0 0,1 0 1 0 0,-1 0-1 0 0,1 1 0 0 0,-1-1 1 0 0,2 2-1 0 0,-2-2 0 0 0,0 1 1 0 0,0-1-1 0 0,0 0 0 0 0,1 0 0 0 0,-1 0 0 0 0,0 0 1 0 0,0 0-1 0 0,1 0 0 0 0,-1 0 0 0 0,0 0 0 0 0,1-1 1 0 0,-1 1-1 0 0,1 0 0 0 0,0-1 0 0 0,-1 1 1 0 0,2-1-1 0 0,19 10 50 0 0,-10-5-35 0 0,22 12 26 0 0,-32-16-35 0 0,-1 0-1 0 0,0-1 1 0 0,1 1-1 0 0,-1 0 1 0 0,0 0 0 0 0,0 0-1 0 0,0-1 1 0 0,1 1-1 0 0,-1 1 1 0 0,0-1 0 0 0,0 0-1 0 0,-1 0 1 0 0,1 0-1 0 0,0 0 1 0 0,0 1 0 0 0,-1-1-1 0 0,2 3 1 0 0,-2-3 6 0 0,1 1-1 0 0,0 0 1 0 0,-1-1 0 0 0,1 1 0 0 0,0-1-1 0 0,0 1 1 0 0,0-1 0 0 0,0 1 0 0 0,0-1 0 0 0,0 0-1 0 0,0 1 1 0 0,0-1 0 0 0,1 0 0 0 0,-1 0-1 0 0,0 0 1 0 0,1 0 0 0 0,-1 0 0 0 0,1 0-1 0 0,-1 0 1 0 0,1-1 0 0 0,-1 1 0 0 0,1 0-1 0 0,0-1 1 0 0,2 1 0 0 0,22 14 305 0 0,-21-10-225 0 0,0-1 0 0 0,-1 1 0 0 0,0 1 1 0 0,0-1-1 0 0,0 1 0 0 0,0-1 0 0 0,-1 1 0 0 0,0 0 1 0 0,-1 0-1 0 0,1 1 0 0 0,-1-1 0 0 0,2 8 1 0 0,-1 4 154 0 0,-1 1 0 0 0,0 0 0 0 0,-2 22 0 0 0,0-36-249 0 0,0 0-1 0 0,-1 0 1 0 0,0 0 0 0 0,0 0-1 0 0,0 0 1 0 0,0 0 0 0 0,-1 0 0 0 0,1-1-1 0 0,-1 1 1 0 0,-1-1 0 0 0,1 1 0 0 0,0-1-1 0 0,-1 0 1 0 0,0 0 0 0 0,0 0 0 0 0,0 0-1 0 0,-1 0 1 0 0,1-1 0 0 0,-1 1 0 0 0,0-1-1 0 0,0 0 1 0 0,0 0 0 0 0,-7 3-1 0 0,7-4-441 0 0,-1 0 0 0 0,0 0 0 0 0,0-1 0 0 0,0 1-1 0 0,0-1 1 0 0,-1 0 0 0 0,1 0 0 0 0,-10 0-1 0 0,14-1 247 0 0,0-1 0 0 0,-1 1 0 0 0,1 0-1 0 0,0-1 1 0 0,0 1 0 0 0,0 0 0 0 0,0-1-1 0 0,0 1 1 0 0,0-1 0 0 0,0 0 0 0 0,0 1-1 0 0,0-1 1 0 0,0 0 0 0 0,0 1 0 0 0,0-1-1 0 0,0 0 1 0 0,0 0 0 0 0,1 0 0 0 0,-1 0-1 0 0,0 0 1 0 0,1 0 0 0 0,-1 0 0 0 0,0 0-1 0 0,0-2 1 0 0,-11-37-3916 0 0,2 7 1353 0 0,9 32 2568 0 0,0-1 0 0 0,1 0 1 0 0,-1-1-1 0 0,1 1 0 0 0,-1 0 0 0 0,1 0 0 0 0,0 0 0 0 0,0 0 0 0 0,0 0 0 0 0,0 0 0 0 0,0 0 0 0 0,0 0 0 0 0,1-3 0 0 0,0-2-904 0 0,-1-1-4267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4568 0 0,'-19'10'7109'0'0,"16"-7"-6674"0"0,0 0 1 0 0,0-1-1 0 0,-1 1 1 0 0,1-1-1 0 0,0 0 0 0 0,-1 0 1 0 0,1-1-1 0 0,-8 4 1 0 0,-18 9 1826 0 0,22-9-1799 0 0,-1 1 0 0 0,1 0-1 0 0,1 0 1 0 0,-1 0 0 0 0,1 1 0 0 0,0-1 0 0 0,1 2-1 0 0,0-1 1 0 0,-6 10 0 0 0,5 3-73 0 0,5-18-350 0 0,1 0 0 0 0,-1 0 1 0 0,0 0-1 0 0,1 0 0 0 0,-1 0 0 0 0,1 0 0 0 0,0 1 0 0 0,0-1 0 0 0,-1 0 0 0 0,1 0 0 0 0,1 0 0 0 0,-1 0 0 0 0,0 0 0 0 0,1 1 1 0 0,-1-1-1 0 0,1 0 0 0 0,-1 0 0 0 0,1 0 0 0 0,1 2 0 0 0,1 3 37 0 0,0 0 1 0 0,1 0-1 0 0,0-1 1 0 0,0 1-1 0 0,1-1 1 0 0,0 0-1 0 0,0 0 1 0 0,0-1-1 0 0,1 1 1 0 0,0-1-1 0 0,0 0 1 0 0,0-1-1 0 0,0 0 1 0 0,1 0-1 0 0,10 5 1 0 0,9 14 331 0 0,-8-10-121 0 0,0-1-1 0 0,-1 2 0 0 0,22 23 1 0 0,-25-26-151 0 0,-11-9-87 0 0,0 0 0 0 0,0 0 0 0 0,0 0 0 0 0,-1 1 0 0 0,1-1 0 0 0,-1 1 0 0 0,1 0 0 0 0,-1-1 0 0 0,2 5 0 0 0,1-1 28 0 0,-1 1 1 0 0,1 0-1 0 0,1-1 1 0 0,-1 0-1 0 0,11 8 0 0 0,-6-4-21 0 0,17 12 174 0 0,-26-21-222 0 0,0-1-1 0 0,0 1 0 0 0,0 0 0 0 0,1 0 1 0 0,-1 0-1 0 0,0 0 0 0 0,0 0 0 0 0,0 0 1 0 0,0 0-1 0 0,0 0 0 0 0,-1 0 0 0 0,1 1 1 0 0,0-1-1 0 0,-1 0 0 0 0,1 1 0 0 0,0-1 1 0 0,-1 0-1 0 0,0 1 0 0 0,1-1 1 0 0,-1 3-1 0 0,26 46 186 0 0,7 14 28 0 0,-24-44-178 0 0,-2-6-40 0 0,-1 0 0 0 0,0 0 0 0 0,-1 0 0 0 0,0 1-1 0 0,-1 0 1 0 0,-1 0 0 0 0,0 1 0 0 0,-1-1 0 0 0,0 17-1 0 0,-2-24-111 0 0,0 0 0 0 0,0 0 0 0 0,-1 0 0 0 0,0 0 0 0 0,-3 11 0 0 0,3-17 11 0 0,0 1 0 0 0,-1 0 0 0 0,1-1 0 0 0,-1 1-1 0 0,1-1 1 0 0,-1 1 0 0 0,0-1 0 0 0,0 0 0 0 0,0 0 0 0 0,0 0 0 0 0,0 0-1 0 0,-1 0 1 0 0,1 0 0 0 0,0-1 0 0 0,-1 1 0 0 0,-4 2 0 0 0,-4 1-849 0 0,0 0 0 0 0,0-1 0 0 0,0 0 0 0 0,-1-1 0 0 0,1 0 0 0 0,-1-1 0 0 0,0 0 0 0 0,1-1 0 0 0,-21 0 0 0 0,28-2 707 0 0,0-1 1 0 0,0 1-1 0 0,1-1 0 0 0,-1 1 1 0 0,0-1-1 0 0,1 0 0 0 0,-1-1 1 0 0,1 1-1 0 0,0-1 1 0 0,0 1-1 0 0,0-1 0 0 0,0 0 1 0 0,0 0-1 0 0,1 0 1 0 0,-3-4-1 0 0,-2-1-127 0 0,1 0-230 0 0,0 0 0 0 0,1 0 1 0 0,0-1-1 0 0,1 1 0 0 0,-1-1 0 0 0,-4-17 1 0 0,-2 0-1506 0 0,1 1-2381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47 487 3072 0 0,'-9'-83'7436'0'0,"9"80"-7120"0"0,-1 1-1 0 0,1 0 1 0 0,-1 0 0 0 0,0 0 0 0 0,0 0 0 0 0,0 0 0 0 0,0 0-1 0 0,0 0 1 0 0,0 0 0 0 0,0 0 0 0 0,-1 0 0 0 0,1 1 0 0 0,-1-1 0 0 0,1 1-1 0 0,-3-3 1 0 0,-8-13 3824 0 0,8 10-3203 0 0,4 7-898 0 0,-1-1-1 0 0,1 1 0 0 0,0 0 1 0 0,0 0-1 0 0,0 0 0 0 0,0-1 1 0 0,-1 1-1 0 0,1 0 0 0 0,0 0 1 0 0,0-1-1 0 0,0 1 0 0 0,0 0 1 0 0,0 0-1 0 0,0-1 0 0 0,0 1 1 0 0,0 0-1 0 0,0-1 0 0 0,0 1 1 0 0,0 0-1 0 0,0 0 0 0 0,0-1 1 0 0,0 1-1 0 0,0 0 0 0 0,0-1 1 0 0,0 1-1 0 0,0 0 0 0 0,0 0 1 0 0,0-1-1 0 0,0 1 0 0 0,0 0 1 0 0,0 0-1 0 0,1-1 0 0 0,-1 1 1 0 0,0 0-1 0 0,0 0 0 0 0,0-1 0 0 0,1 1 1 0 0,-1 0-1 0 0,0 0 0 0 0,0 0 1 0 0,0 0-1 0 0,1-1 0 0 0,-1 1 1 0 0,0 0-1 0 0,0 0 0 0 0,1 0 1 0 0,-1 0-1 0 0,0 0 0 0 0,0 0 1 0 0,1 0-1 0 0,-1-1 0 0 0,0 1 1 0 0,1 0-1 0 0,-1 0 0 0 0,1 0 1 0 0,55-43-39 0 0,-36 35-108 0 0,-18 8 91 0 0,-1 0-1 0 0,0 0 1 0 0,0-1 0 0 0,0 1 0 0 0,0 0 0 0 0,0-1 0 0 0,1 1 0 0 0,-1-1 0 0 0,0 1 0 0 0,0-1 0 0 0,0 1 0 0 0,0-1 0 0 0,0 0 0 0 0,0 1 0 0 0,0-1 0 0 0,-1 0 0 0 0,1 0-1 0 0,0 0 1 0 0,1-1 0 0 0,-1 0-12 0 0,-1 1-1 0 0,1 0 0 0 0,0 0 1 0 0,-1 0-1 0 0,1 0 0 0 0,0-1 1 0 0,0 1-1 0 0,0 0 0 0 0,0 1 0 0 0,0-1 1 0 0,0 0-1 0 0,0 0 0 0 0,0 0 1 0 0,0 1-1 0 0,1-1 0 0 0,-1 0 1 0 0,0 1-1 0 0,0-1 0 0 0,1 1 1 0 0,-1-1-1 0 0,0 1 0 0 0,2 0 1 0 0,-1-1-22 0 0,-1 1 0 0 0,1 0 1 0 0,-1-1-1 0 0,1 1 1 0 0,-1-1-1 0 0,0 0 0 0 0,1 1 1 0 0,-1-1-1 0 0,1 0 0 0 0,-1 0 1 0 0,0 0-1 0 0,0 0 1 0 0,0 0-1 0 0,1 0 0 0 0,-1 0 1 0 0,0 0-1 0 0,0 0 1 0 0,0 0-1 0 0,-1-1 0 0 0,1 1 1 0 0,0 0-1 0 0,0-1 1 0 0,-1 1-1 0 0,1-3 0 0 0,0 3 2 0 0,-1-1 0 0 0,1 1 0 0 0,-1-1 0 0 0,1 1-1 0 0,-1-1 1 0 0,1 1 0 0 0,0-1 0 0 0,-1 1 0 0 0,1 0-1 0 0,0-1 1 0 0,0 1 0 0 0,0 0 0 0 0,0 0 0 0 0,1 0-1 0 0,-1 0 1 0 0,0 0 0 0 0,0 0 0 0 0,1 0 0 0 0,-1 0-1 0 0,0 0 1 0 0,1 0 0 0 0,-1 1 0 0 0,1-1 0 0 0,-1 1-1 0 0,1-1 1 0 0,-1 1 0 0 0,1-1 0 0 0,-1 1 0 0 0,4 0-1 0 0,-5 0 15 0 0,1-1-1 0 0,0 1 0 0 0,0 0 0 0 0,-1 0 1 0 0,1-1-1 0 0,0 1 0 0 0,0 0 0 0 0,-1-1 0 0 0,1 1 1 0 0,0-1-1 0 0,-1 1 0 0 0,1-1 0 0 0,0 1 0 0 0,-1-1 1 0 0,1 1-1 0 0,-1-1 0 0 0,1 0 0 0 0,-1 1 1 0 0,1-1-1 0 0,-1 0 0 0 0,1 1 0 0 0,-1-1 0 0 0,0 0 1 0 0,1 0-1 0 0,-1 1 0 0 0,0-1 0 0 0,0 0 0 0 0,0 0 1 0 0,1 0-1 0 0,-1-1 0 0 0,0 2 6 0 0,0-1-1 0 0,0 0 1 0 0,0 0-1 0 0,0 0 0 0 0,1 0 1 0 0,-1 1-1 0 0,0-1 1 0 0,0 0-1 0 0,1 0 1 0 0,-1 0-1 0 0,1 1 1 0 0,-1-1-1 0 0,1 0 1 0 0,-1 1-1 0 0,1-1 1 0 0,-1 0-1 0 0,1 1 1 0 0,0-1-1 0 0,-1 1 1 0 0,1-1-1 0 0,0 1 1 0 0,-1-1-1 0 0,1 1 0 0 0,0-1 1 0 0,0 1-1 0 0,-1 0 1 0 0,1-1-1 0 0,1 1 1 0 0,2-2-63 0 0,0 0 0 0 0,0 0 0 0 0,-1-1 0 0 0,1 1 0 0 0,0-1 0 0 0,-1 0 0 0 0,0 0 0 0 0,0 0 0 0 0,0-1 0 0 0,0 1 0 0 0,3-5 0 0 0,18-19-440 0 0,24-7 329 0 0,-29 15 215 0 0,-18 17-2 0 0,0 0-1 0 0,0 0 1 0 0,1 1-1 0 0,-1-1 1 0 0,0 0 0 0 0,1 1-1 0 0,-1-1 1 0 0,1 1-1 0 0,0-1 1 0 0,0 1-1 0 0,-1 0 1 0 0,5-2-1 0 0,3-1 42 0 0,-6 1 126 0 0,1 1-1 0 0,0 0 1 0 0,1 0 0 0 0,-1 1-1 0 0,0-1 1 0 0,0 1 0 0 0,1 0-1 0 0,7-1 1 0 0,-10 2 1072 0 0,12 36 1602 0 0,-9-27-2155 0 0,4 41 290 0 0,-1-8-449 0 0,-4-30-400 0 0,-1 0-1 0 0,0 0 0 0 0,2 21 1 0 0,0-5-30 0 0,14 83 288 0 0,-12-55-285 0 0,-2-20-71 0 0,1-1 0 0 0,13 41 1 0 0,-8-40 15 0 0,-5-13-6 0 0,1 1 0 0 0,2-1 0 0 0,0-1 0 0 0,25 43 0 0 0,-33-63-47 0 0,1 0 0 0 0,-1 0 0 0 0,1 0 0 0 0,0 0 0 0 0,0 0 0 0 0,0 0 0 0 0,0 0 0 0 0,0-1 0 0 0,0 1 0 0 0,0-1 0 0 0,5 3 0 0 0,14 10 43 0 0,29 17 79 0 0,-45-28-94 0 0,0 1 0 0 0,0-1 0 0 0,0 0 0 0 0,0-1 0 0 0,0 1 0 0 0,1-1 0 0 0,-1 0 0 0 0,1 0 0 0 0,0-1 0 0 0,10 2-1 0 0,68 2 870 0 0,-81-6-874 0 0,-1 0 0 0 0,0 0 0 0 0,0 0 0 0 0,0 0 1 0 0,0 0-1 0 0,0 0 0 0 0,0 0 0 0 0,0-1 0 0 0,0 1 0 0 0,0-1 0 0 0,-1 0 0 0 0,1 1 1 0 0,0-1-1 0 0,-1 0 0 0 0,0 0 0 0 0,1 0 0 0 0,-1 0 0 0 0,0 0 0 0 0,0 0 0 0 0,0 0 1 0 0,0-1-1 0 0,0-2 0 0 0,17-51 324 0 0,-18 55-350 0 0,2-8 53 0 0,0-1 0 0 0,-1 0 0 0 0,-1 1 0 0 0,0-1 0 0 0,0 1 0 0 0,0-1 0 0 0,-2 0 0 0 0,1 1 0 0 0,-1-1 0 0 0,0 1 0 0 0,-1 0 0 0 0,0 0 0 0 0,-8-17 0 0 0,3 7 72 0 0,7 17-111 0 0,0 1 0 0 0,-1-1-1 0 0,1 0 1 0 0,-1 1-1 0 0,1 0 1 0 0,-1-1-1 0 0,0 1 1 0 0,0 0-1 0 0,0 0 1 0 0,0-1-1 0 0,1 1 1 0 0,-1 1-1 0 0,-1-1 1 0 0,1 0-1 0 0,0 0 1 0 0,0 1 0 0 0,0 0-1 0 0,0-1 1 0 0,0 1-1 0 0,0 0 1 0 0,-1 0-1 0 0,1 0 1 0 0,0 0-1 0 0,0 0 1 0 0,-4 1-1 0 0,2-1-9 0 0,0 1 0 0 0,-1-1-1 0 0,1 1 1 0 0,0 0 0 0 0,0 0-1 0 0,0 0 1 0 0,-1 1 0 0 0,1-1-1 0 0,0 1 1 0 0,1 0-1 0 0,-1 0 1 0 0,-5 4 0 0 0,-17 13-18 0 0,23-18 6 0 0,0 1-1 0 0,-1 0 0 0 0,1 0 1 0 0,0 0-1 0 0,0 1 1 0 0,1-1-1 0 0,-1 1 1 0 0,-4 5-1 0 0,-60 81-1099 0 0,52-75 537 0 0,14-14 507 0 0,0 1 1 0 0,0 0-1 0 0,0 0 1 0 0,0 0 0 0 0,0 0-1 0 0,0 0 1 0 0,0 0-1 0 0,1 0 1 0 0,-1 0-1 0 0,0 0 1 0 0,0 0-1 0 0,1 0 1 0 0,-1 0-1 0 0,1 0 1 0 0,-2 3 0 0 0,-9 14-795 0 0,10-17 584 0 0,-1 1 0 0 0,1 0 0 0 0,0-1 0 0 0,-1 1 0 0 0,1 0 0 0 0,0 0 0 0 0,0 0 0 0 0,0 0 0 0 0,0 0 0 0 0,1 0 0 0 0,-1 0 0 0 0,0 4 0 0 0,27-20-8913 0 0,-17 8 8304 0 0,0 0 0 0 0,-1-1 0 0 0,0 0 0 0 0,12-13-1 0 0,-15 6-4036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75 4936 0 0,'-1'4'653'0'0,"1"-1"1"0"0,-1 1-1 0 0,0-1 1 0 0,0 1 0 0 0,0-1-1 0 0,-1 1 1 0 0,1-1-1 0 0,-4 6 1 0 0,-8 21 1594 0 0,7-3-1018 0 0,1 0 0 0 0,1 0 0 0 0,0 40 0 0 0,4-46-946 0 0,-1-10-196 0 0,0 0 1 0 0,1-1-1 0 0,1 1 1 0 0,0 0-1 0 0,0 0 1 0 0,1 0 0 0 0,1-1-1 0 0,-1 1 1 0 0,7 13-1 0 0,2 6 38 0 0,-11-25-96 0 0,1-1-1 0 0,1 1 0 0 0,-1-1 1 0 0,1 1-1 0 0,0-1 0 0 0,0 1 1 0 0,0-1-1 0 0,0 0 1 0 0,1 0-1 0 0,-1 0 0 0 0,1-1 1 0 0,0 1-1 0 0,0 0 1 0 0,7 5-1 0 0,-4-6-3 0 0,-3-1-5 0 0,1 0 1 0 0,-1 1-1 0 0,0-1 0 0 0,1 1 1 0 0,-1 0-1 0 0,0 0 1 0 0,-1 0-1 0 0,4 4 1 0 0,-3-3 8 0 0,1-1 1 0 0,-1 1-1 0 0,1-1 1 0 0,0 0-1 0 0,0 0 1 0 0,1 0-1 0 0,-1 0 1 0 0,1-1-1 0 0,-1 0 1 0 0,1 0-1 0 0,0 0 0 0 0,5 1 1 0 0,56 14 520 0 0,-65-17-549 0 0,5 0 118 0 0,0 1 0 0 0,1-1 0 0 0,-1 0 0 0 0,1 0 0 0 0,-1 0 0 0 0,1-1 0 0 0,-1 0 0 0 0,1-1 0 0 0,-1 1 0 0 0,0-1 0 0 0,0 0 1 0 0,0-1-1 0 0,9-4 0 0 0,-1-1 185 0 0,-1-1-1 0 0,0 0 1 0 0,-1-1 0 0 0,12-11 0 0 0,-20 15-180 0 0,1-1 0 0 0,-1 0 0 0 0,0-1 0 0 0,0 1 0 0 0,-1-1 0 0 0,0 1-1 0 0,3-13 1 0 0,5-13 311 0 0,-5 14-222 0 0,-1 0 0 0 0,0-1 0 0 0,-2 0 0 0 0,0 1 0 0 0,-2-1 0 0 0,0 0 0 0 0,-1-1 0 0 0,-1 1 0 0 0,-5-30 0 0 0,-6-1 112 0 0,8 40-249 0 0,1-1 0 0 0,1 1 0 0 0,0 0-1 0 0,-1-14 1 0 0,4 22-53 0 0,-1-1-1 0 0,-1 0 1 0 0,1 1-1 0 0,0-1 1 0 0,-1 1-1 0 0,0-1 1 0 0,0 1-1 0 0,0-1 1 0 0,0 1-1 0 0,-1-1 1 0 0,1 1-1 0 0,-1 0 1 0 0,0 0-1 0 0,0 0 1 0 0,0 0-1 0 0,0 0 1 0 0,0 0-1 0 0,-1 0 1 0 0,1 1-1 0 0,-1-1 1 0 0,0 1-1 0 0,0 0 1 0 0,0 0-1 0 0,0 0 1 0 0,0 0-1 0 0,0 1 1 0 0,0-1-1 0 0,-1 1 1 0 0,1-1-1 0 0,-1 1 1 0 0,-3 0-1 0 0,-27 0 51 0 0,3 0-1256 0 0,-1 2 0 0 0,-47 6 1 0 0,12 3-4043 0 0,2 0-6385 0 0,56-10 5597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6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58 3208 0 0,'18'-14'2941'0'0,"-10"11"1039"0"0,-8 3-3676 0 0,1 0 0 0 0,0-1 0 0 0,-1 1 0 0 0,1 0 0 0 0,0-1 0 0 0,-1 1 0 0 0,1-1 0 0 0,0 1 0 0 0,-1-1 0 0 0,1 1 0 0 0,-1-1 0 0 0,1 1 0 0 0,-1-1-1 0 0,1 0 1 0 0,-1 1 0 0 0,0-1 0 0 0,1 0 0 0 0,-1 1 0 0 0,0-1 0 0 0,1 0 0 0 0,-1 1 0 0 0,0-1 0 0 0,0 0 0 0 0,0 0 0 0 0,1 1 0 0 0,-1-1 0 0 0,0 0 0 0 0,0 0 0 0 0,0 1 0 0 0,0-1 0 0 0,-1 0 0 0 0,1 0 0 0 0,0 1 0 0 0,0-1 0 0 0,0 0 0 0 0,-1-1 0 0 0,-6-4 1058 0 0,5 4-816 0 0,2 1-493 0 0,0 1 0 0 0,0 0-1 0 0,0-1 1 0 0,0 1 0 0 0,0-1 0 0 0,0 1 0 0 0,-1 0 0 0 0,1-1 0 0 0,0 1 0 0 0,0 0 0 0 0,-1-1-1 0 0,1 1 1 0 0,0 0 0 0 0,0-1 0 0 0,-1 1 0 0 0,1 0 0 0 0,0 0 0 0 0,-1-1 0 0 0,1 1 0 0 0,0 0-1 0 0,-1 0 1 0 0,1 0 0 0 0,-1-1 0 0 0,1 1 0 0 0,0 0 0 0 0,-1 0 0 0 0,1 0 0 0 0,-1 0-1 0 0,1 0 1 0 0,0 0 0 0 0,-1 0 0 0 0,1 0 0 0 0,-1 0 0 0 0,-1 0-8 0 0,1 0 0 0 0,-1 0 1 0 0,1 0-1 0 0,-1 0 0 0 0,1 1 0 0 0,0-1 0 0 0,-1 1 1 0 0,1-1-1 0 0,0 1 0 0 0,-1-1 0 0 0,1 1 0 0 0,0 0 1 0 0,-1-1-1 0 0,1 1 0 0 0,0 0 0 0 0,0 0 0 0 0,0 0 1 0 0,0 0-1 0 0,0 0 0 0 0,0 0 0 0 0,-1 3 0 0 0,-13 31 404 0 0,14-30-417 0 0,-1 0-1 0 0,0 0 1 0 0,0-1-1 0 0,0 1 1 0 0,-1 0-1 0 0,-3 5 1 0 0,2-2-1 0 0,0 0 0 0 0,1 1 0 0 0,1-1 0 0 0,-1 0 0 0 0,1 1 0 0 0,0-1 0 0 0,1 1 0 0 0,0 0 0 0 0,1 0 0 0 0,0 14 0 0 0,-2 54 162 0 0,0-30-81 0 0,8 83 0 0 0,25-7-50 0 0,-23-84-32 0 0,2 0 1 0 0,29 69-1 0 0,-35-96-31 0 0,36 54-23 0 0,-39-64 23 0 0,0-1 0 0 0,0 1-1 0 0,-1-1 1 0 0,1 0-1 0 0,0 0 1 0 0,0 0-1 0 0,0 1 1 0 0,1-1-1 0 0,-1 0 1 0 0,0 0-1 0 0,0 0 1 0 0,0-1 0 0 0,1 1-1 0 0,-1 0 1 0 0,1 0-1 0 0,-1-1 1 0 0,0 1-1 0 0,2 0 1 0 0,-1-1 0 0 0,-1 0 1 0 0,0 1 0 0 0,0-1-1 0 0,0 1 1 0 0,0-1-1 0 0,0 1 1 0 0,0-1 0 0 0,0 1-1 0 0,0-1 1 0 0,0 1-1 0 0,-1 0 1 0 0,1 0 0 0 0,0-1-1 0 0,0 1 1 0 0,-1 0-1 0 0,1 0 1 0 0,0 0 0 0 0,-1 0-1 0 0,1 0 1 0 0,-1 0-1 0 0,1 0 1 0 0,-1 0-1 0 0,1 0 1 0 0,-1 0 0 0 0,0 0-1 0 0,1 2 1 0 0,0 3 11 0 0,-1-4-11 0 0,0-1 0 0 0,0 1-1 0 0,1 0 1 0 0,-1-1 0 0 0,0 1 0 0 0,1 0 0 0 0,0-1 0 0 0,-1 1 0 0 0,1-1 0 0 0,0 1 0 0 0,0-1 0 0 0,0 0-1 0 0,-1 1 1 0 0,2-1 0 0 0,-1 0 0 0 0,0 0 0 0 0,0 1 0 0 0,0-1 0 0 0,0 0 0 0 0,1 0 0 0 0,-1 0-1 0 0,1 0 1 0 0,-1-1 0 0 0,0 1 0 0 0,1 0 0 0 0,0-1 0 0 0,2 2 0 0 0,38 26 44 0 0,-10-5-176 0 0,-21-19-153 0 0,1-1-1 0 0,-1 0 1 0 0,1 0 0 0 0,-1-1-1 0 0,1 0 1 0 0,0-1 0 0 0,0-1-1 0 0,0 0 1 0 0,0 0 0 0 0,0-2-1 0 0,15-2 1 0 0,-15-6-1014 0 0,-12 9 1230 0 0,1 0 1 0 0,-1 0-1 0 0,1 0 0 0 0,0 0 0 0 0,0 0 1 0 0,-1 0-1 0 0,1 0 0 0 0,0 1 0 0 0,0-1 0 0 0,0 0 1 0 0,0 1-1 0 0,0-1 0 0 0,0 0 0 0 0,0 1 1 0 0,0-1-1 0 0,2 1 0 0 0,-2-1-4 0 0,1 0 0 0 0,0 0-1 0 0,0 1 1 0 0,-1-1 0 0 0,1 0 0 0 0,-1-1-1 0 0,1 1 1 0 0,-1 0 0 0 0,1 0 0 0 0,-1-1-1 0 0,1 1 1 0 0,-1 0 0 0 0,0-1 0 0 0,2-2 0 0 0,11-12-818 0 0,2 4 176 0 0,-14 10 595 0 0,0 1 0 0 0,0 0 1 0 0,0-1-1 0 0,0 0 0 0 0,0 1 0 0 0,0-1 0 0 0,-1 0 0 0 0,1 0 0 0 0,-1 0 0 0 0,1 0 0 0 0,-1 0 0 0 0,0 0 0 0 0,1 0 0 0 0,0-4 0 0 0,0 0-275 0 0,1 1 0 0 0,-1 0 0 0 0,1 1 0 0 0,0-1 0 0 0,0 0 0 0 0,7-6 0 0 0,-7 8 181 0 0,-1 0 0 0 0,1 0 0 0 0,-1-1 0 0 0,0 1 0 0 0,1-1 1 0 0,-2 1-1 0 0,1-1 0 0 0,2-6 0 0 0,11-47-4455 0 0,-6 29-579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2 105 5672 0 0,'0'0'1642'0'0,"0"11"3953"0"0,0 15-2695 0 0,0-12-2236 0 0,-1-4-355 0 0,1-1 0 0 0,0 1-1 0 0,1-1 1 0 0,0 1 0 0 0,0-1 0 0 0,1 0 0 0 0,0 1 0 0 0,1-1-1 0 0,0 0 1 0 0,7 14 0 0 0,-3-4-1 0 0,0 1 1 0 0,-1-1-1 0 0,5 25 1 0 0,3 14 56 0 0,-3-28-171 0 0,-8-22-141 0 0,0 1 0 0 0,-1-1 0 0 0,1 0-1 0 0,-2 1 1 0 0,1-1 0 0 0,0 16 0 0 0,-2-20-40 0 0,0 0 0 0 0,0 1 1 0 0,1-1-1 0 0,-1 0 0 0 0,1 1 1 0 0,0-1-1 0 0,1 0 0 0 0,-1 0 1 0 0,1 0-1 0 0,-1 0 0 0 0,1 0 1 0 0,0 0-1 0 0,1 0 0 0 0,-1-1 1 0 0,1 1-1 0 0,-1-1 0 0 0,5 5 1 0 0,-5-7-12 0 0,-1 0 0 0 0,0 0 0 0 0,0 0 0 0 0,0 0 1 0 0,0 0-1 0 0,0 0 0 0 0,0 1 0 0 0,-1-1 1 0 0,1 0-1 0 0,0 1 0 0 0,-1-1 0 0 0,1 0 0 0 0,-1 1 1 0 0,1-1-1 0 0,-1 1 0 0 0,0-1 0 0 0,1 1 0 0 0,-1-1 1 0 0,0 1-1 0 0,0-1 0 0 0,0 1 0 0 0,0-1 0 0 0,-1 4 1 0 0,1-4 1 0 0,0 1 1 0 0,0 0-1 0 0,0-1 1 0 0,0 1 0 0 0,0 0-1 0 0,0 0 1 0 0,0-1-1 0 0,1 1 1 0 0,-1 0 0 0 0,1-1-1 0 0,-1 1 1 0 0,1 0-1 0 0,1 2 1 0 0,6 3 9 0 0,-7-7-10 0 0,0 1 0 0 0,0-1 0 0 0,-1 1 0 0 0,1-1 0 0 0,0 1 1 0 0,-1 0-1 0 0,1-1 0 0 0,-1 1 0 0 0,1 0 0 0 0,0-1 0 0 0,-1 1 0 0 0,1 0 0 0 0,-1 0 0 0 0,0 0 0 0 0,1 0 0 0 0,-1-1 0 0 0,0 1 0 0 0,1 0 0 0 0,-1 0 1 0 0,0 0-1 0 0,0 0 0 0 0,0 0 0 0 0,0 0 0 0 0,0 0 0 0 0,0 1 0 0 0,0-2-2 0 0,0 1 0 0 0,0-1 0 0 0,0 0 0 0 0,0 0 1 0 0,0 0-1 0 0,0 0 0 0 0,0 1 0 0 0,-1-1 0 0 0,1 0 0 0 0,0 0 0 0 0,0 0 0 0 0,0 1 1 0 0,0-1-1 0 0,0 0 0 0 0,0 0 0 0 0,1 0 0 0 0,-1 0 0 0 0,0 1 0 0 0,0-1 0 0 0,0 0 1 0 0,0 0-1 0 0,0 0 0 0 0,0 0 0 0 0,0 1 0 0 0,0-1 0 0 0,0 0 0 0 0,0 0 0 0 0,1 0 0 0 0,-1 0 1 0 0,0 0-1 0 0,0 1 0 0 0,0-1 0 0 0,0 0 0 0 0,0 0 0 0 0,1 0 0 0 0,-1 0 0 0 0,0 0 1 0 0,0 0-1 0 0,0 0 0 0 0,0 0 0 0 0,1 0 0 0 0,-1 1 0 0 0,0-1 0 0 0,0 0 0 0 0,0 0 1 0 0,0 0-1 0 0,1 0 0 0 0,-1 0 0 0 0,0 0 0 0 0,0 0 0 0 0,0 0 0 0 0,1 0 0 0 0,-1-1 1 0 0,0 1-1 0 0,0 0 0 0 0,2-12 256 0 0,-14-14-177 0 0,8 21-74 0 0,2 0-1 0 0,-1 0 1 0 0,0-1 0 0 0,1 1 0 0 0,0-1-1 0 0,1 0 1 0 0,-1 1 0 0 0,0-8 0 0 0,1 9 4 0 0,0 0 1 0 0,0-1 0 0 0,-1 1 0 0 0,1 0-1 0 0,-1 0 1 0 0,0 0 0 0 0,-4-5-1 0 0,-10-28 65 0 0,-3-9 22 0 0,16 40-88 0 0,0 0 0 0 0,0 0 0 0 0,1-1 0 0 0,0 1 0 0 0,0 0 0 0 0,-1-12 0 0 0,-11-34 33 0 0,10 43-23 0 0,0-1 0 0 0,2 0 0 0 0,-1 0 0 0 0,-1-16 0 0 0,-1-5 40 0 0,-3-34 13 0 0,8 46-42 0 0,4-51 97 0 0,-4 65-100 0 0,1 1 0 0 0,0-1 1 0 0,1 1-1 0 0,-1 0 1 0 0,1-1-1 0 0,0 1 0 0 0,0 0 1 0 0,0 0-1 0 0,1 0 0 0 0,-1 1 1 0 0,1-1-1 0 0,0 0 1 0 0,4-3-1 0 0,5-8 109 0 0,-11 14-115 0 0,0-1-1 0 0,0 0 1 0 0,1 0-1 0 0,-1 1 1 0 0,1-1-1 0 0,-1 1 1 0 0,1-1-1 0 0,-1 1 1 0 0,1 0-1 0 0,0-1 1 0 0,-1 1-1 0 0,1 0 1 0 0,0 0-1 0 0,0 0 1 0 0,4-1-1 0 0,-5 2-24 0 0,3-1 60 0 0,-1 0 1 0 0,0 0-1 0 0,1 0 0 0 0,-1 0 0 0 0,0 0 0 0 0,0-1 0 0 0,0 0 0 0 0,5-3 0 0 0,-7 4-48 0 0,0 1 1 0 0,-1-1-1 0 0,1 1 0 0 0,0-1 1 0 0,-1 1-1 0 0,1-1 0 0 0,0 1 1 0 0,-1 0-1 0 0,1-1 0 0 0,0 1 1 0 0,0 0-1 0 0,-1-1 0 0 0,1 1 1 0 0,0 0-1 0 0,0 0 0 0 0,0 0 1 0 0,0 0-1 0 0,-1 0 0 0 0,1 0 1 0 0,0 0-1 0 0,0 0 0 0 0,0 0 1 0 0,0 0-1 0 0,-1 0 0 0 0,1 0 1 0 0,0 1-1 0 0,0-1 0 0 0,0 1 1 0 0,0-1 0 0 0,0 0 0 0 0,0 1 0 0 0,0-1 0 0 0,0 0 0 0 0,0 0 0 0 0,0 1 0 0 0,0-1 0 0 0,0 0 0 0 0,-1 0 0 0 0,1 0 0 0 0,0 0 0 0 0,0 0 0 0 0,0 0 0 0 0,0-1 0 0 0,0 1 1 0 0,0 0-1 0 0,0 0 0 0 0,0-1 0 0 0,0 1 0 0 0,0-1 0 0 0,-1 1 0 0 0,1-1 0 0 0,1 0 0 0 0,1-1 33 0 0,0 0 0 0 0,0 1-1 0 0,0-1 1 0 0,1 1 0 0 0,-1 0 0 0 0,0-1 0 0 0,1 1 0 0 0,-1 1-1 0 0,1-1 1 0 0,-1 0 0 0 0,1 1 0 0 0,-1 0 0 0 0,1 0 0 0 0,-1 0-1 0 0,1 0 1 0 0,-1 0 0 0 0,1 1 0 0 0,-1 0 0 0 0,8 2 0 0 0,1 1 97 0 0,0 1 1 0 0,0 0 0 0 0,19 13-1 0 0,-25-14-86 0 0,4 6 57 0 0,3 3 73 0 0,-4-11-131 0 0,-8-2-45 0 0,0 0 0 0 0,1 0 0 0 0,-1 0 0 0 0,0 1 0 0 0,0-1 0 0 0,0 0 0 0 0,1 1 0 0 0,-1-1 0 0 0,0 1 0 0 0,0-1 0 0 0,0 1 0 0 0,0 0 0 0 0,0-1 0 0 0,0 1 0 0 0,0 0 0 0 0,0 0 0 0 0,0 0 0 0 0,0 0 0 0 0,-1 0 0 0 0,1-1 0 0 0,0 2 0 0 0,0-1 0 0 0,-1 0 0 0 0,1 0 0 0 0,-1 0 0 0 0,1 0 0 0 0,-1 0 0 0 0,1 0 0 0 0,-1 3 0 0 0,4 7 73 0 0,1 1-1 0 0,0-1 1 0 0,0-1 0 0 0,1 1-1 0 0,10 14 1 0 0,-13-22-60 0 0,0 0-1 0 0,0 0 1 0 0,-1 0-1 0 0,1 0 1 0 0,-1 0-1 0 0,0 1 1 0 0,0-1-1 0 0,0 1 1 0 0,0-1-1 0 0,-1 1 1 0 0,1 0 0 0 0,0 4-1 0 0,3 6 40 0 0,-3-8-44 0 0,13 38 188 0 0,11 47 0 0 0,-22-61-142 0 0,-2-1 1 0 0,-1 1 0 0 0,-4 38 0 0 0,1 12-25 0 0,1-66-68 0 0,-1-1 0 0 0,0 0 0 0 0,-1 1 0 0 0,-5 14 0 0 0,-5 21-525 0 0,11-42 222 0 0,-1-1 1 0 0,0 1 0 0 0,0-1-1 0 0,-1 0 1 0 0,0 0 0 0 0,0 0-1 0 0,0-1 1 0 0,-1 0 0 0 0,0 1-1 0 0,-8 6 1 0 0,12-12 233 0 0,1 1 1 0 0,0-1-1 0 0,0 0 1 0 0,-1 0-1 0 0,1 0 1 0 0,0 1-1 0 0,0-1 1 0 0,-1 0-1 0 0,1 0 1 0 0,0 0-1 0 0,-1 0 1 0 0,1 0-1 0 0,0 1 1 0 0,-1-1-1 0 0,1 0 1 0 0,0 0-1 0 0,-1 0 1 0 0,1 0-1 0 0,0 0 1 0 0,-1 0-1 0 0,1 0 1 0 0,0 0-1 0 0,-1 0 1 0 0,1 0-1 0 0,0 0 1 0 0,-1-1-1 0 0,1 1 1 0 0,0 0-1 0 0,-1 0 1 0 0,1 0-1 0 0,0 0 1 0 0,0 0-1 0 0,-1-1 1 0 0,1 1-1 0 0,0 0 1 0 0,0 0-1 0 0,-1 0 1 0 0,1-1-1 0 0,0 1 1 0 0,0 0-1 0 0,-1 0 1 0 0,1-1-1 0 0,0 1 1 0 0,0 0-1 0 0,0-1 1 0 0,0 1-1 0 0,-1 0 1 0 0,1 0-1 0 0,0-1 1 0 0,0 1-1 0 0,0 0 1 0 0,0-1-1 0 0,0 1 1 0 0,0 0-1 0 0,0-1 1 0 0,0 1-1 0 0,0-1 1 0 0,0-35-3288 0 0,10-33 111 0 0,-3 28 1525 0 0,-6 27 971 0 0,2 0-1 0 0,0 0 1 0 0,0 0-1 0 0,1 1 1 0 0,7-15-1 0 0,13-9-3497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82 117 4768 0 0,'31'4'11265'0'0,"-31"9"-9863"0"0,-1 1-826 0 0,1 0 0 0 0,1 0-1 0 0,0 0 1 0 0,1-1 0 0 0,0 1-1 0 0,1-1 1 0 0,7 19 0 0 0,17 70 416 0 0,0 30-343 0 0,4-14-438 0 0,-19-70-162 0 0,-11-40-50 0 0,0 0 1 0 0,1 0-1 0 0,1 0 1 0 0,-1 0-1 0 0,1 0 1 0 0,0-1-1 0 0,6 10 1 0 0,8 13 16 0 0,-11-16-59 0 0,2 0-1 0 0,0-1 0 0 0,11 14 0 0 0,-10-7-262 0 0,-9-19 266 0 0,0 0-1 0 0,0-1 1 0 0,0 1-1 0 0,0 0 1 0 0,0-1-1 0 0,0 1 0 0 0,0 0 1 0 0,1-1-1 0 0,-1 1 1 0 0,0 0-1 0 0,0-1 1 0 0,1 1-1 0 0,-1-1 1 0 0,0 1-1 0 0,1 0 1 0 0,-1-1-1 0 0,1 1 1 0 0,-1-1-1 0 0,1 1 1 0 0,-1-1-1 0 0,1 1 1 0 0,-1-1-1 0 0,1 0 1 0 0,-1 1-1 0 0,1-1 1 0 0,0 0-1 0 0,-1 1 0 0 0,1-1 1 0 0,0 0-1 0 0,-1 0 1 0 0,1 1-1 0 0,0-1 1 0 0,-1 0-1 0 0,1 0 1 0 0,0 0-1 0 0,-1 0 1 0 0,1 0-1 0 0,1 0 1 0 0,-4-37-815 0 0,2 37 848 0 0,-3-8-62 0 0,0 2 0 0 0,0-1 0 0 0,-1 0 0 0 0,0 1 0 0 0,0-1-1 0 0,-10-10 1 0 0,13 16 63 0 0,-1 0 0 0 0,1 0-1 0 0,0 0 1 0 0,0 0 0 0 0,-1 0-1 0 0,1 0 1 0 0,0 0 0 0 0,0-1-1 0 0,0 1 1 0 0,1 0-1 0 0,-1-1 1 0 0,0 1 0 0 0,0-1-1 0 0,1 1 1 0 0,-1-1 0 0 0,1 1-1 0 0,-1-1 1 0 0,1-1 0 0 0,-1-1-2 0 0,0 1 0 0 0,0 0-1 0 0,0 0 1 0 0,0 0 0 0 0,-1 0 0 0 0,1 0 0 0 0,-1 0 0 0 0,0 0 0 0 0,-3-4 0 0 0,0 0 7 0 0,0 0-1 0 0,0-1 1 0 0,1 0 0 0 0,-1 0-1 0 0,-3-13 1 0 0,7 19 3 0 0,0 0 0 0 0,0 0 0 0 0,0-1 0 0 0,0 1 0 0 0,0 0 1 0 0,-1 1-1 0 0,1-1 0 0 0,0 0 0 0 0,-1 0 0 0 0,1 0 0 0 0,-4-1 0 0 0,-11-16 32 0 0,6-8-9 0 0,9 22-18 0 0,0 0 0 0 0,-1-1 0 0 0,0 1 1 0 0,0 0-1 0 0,0 0 0 0 0,0 0 0 0 0,-5-5 0 0 0,2 2 4 0 0,1 4-2 0 0,0-1 1 0 0,1 0-1 0 0,0 0 1 0 0,0-1-1 0 0,0 1 1 0 0,1 0-1 0 0,-1-1 1 0 0,-1-9-1 0 0,-17-34 94 0 0,16 41-81 0 0,2 1 1 0 0,-1-1-1 0 0,1 0 1 0 0,0 0-1 0 0,-2-11 1 0 0,-1-2 96 0 0,0-1 1 0 0,-1 2-1 0 0,-12-27 0 0 0,8 23 205 0 0,1 0 0 0 0,-7-30 0 0 0,12 35-66 0 0,2 12-133 0 0,1-1-1 0 0,0 0 0 0 0,1 0 0 0 0,-1 0 0 0 0,1-10 0 0 0,1 15-76 0 0,0 1 0 0 0,0-1 1 0 0,0 0-1 0 0,1 0 0 0 0,-1 0 0 0 0,1 0 1 0 0,0 0-1 0 0,0 1 0 0 0,0-1 1 0 0,0 0-1 0 0,0 0 0 0 0,0 1 1 0 0,1-1-1 0 0,-1 1 0 0 0,1 0 0 0 0,0-1 1 0 0,0 1-1 0 0,0 0 0 0 0,3-3 1 0 0,-1 3 27 0 0,0-1 1 0 0,0 1 0 0 0,0-1-1 0 0,1 1 1 0 0,-1 1 0 0 0,1-1-1 0 0,-1 0 1 0 0,1 1-1 0 0,0 0 1 0 0,7-1 0 0 0,7 1 164 0 0,1 1 1 0 0,-1 1 0 0 0,0 0-1 0 0,26 6 1 0 0,-44-7-233 0 0,-1 0 1 0 0,1 0-1 0 0,0 0 1 0 0,-1 0-1 0 0,1 0 1 0 0,-1 0-1 0 0,1 0 1 0 0,-1 1-1 0 0,1-1 0 0 0,0 0 1 0 0,-1 0-1 0 0,1 1 1 0 0,-1-1-1 0 0,1 0 1 0 0,-1 1-1 0 0,1-1 1 0 0,-1 1-1 0 0,0-1 1 0 0,1 0-1 0 0,-1 1 0 0 0,1-1 1 0 0,-1 1-1 0 0,0-1 1 0 0,1 1-1 0 0,-1-1 1 0 0,0 1-1 0 0,0 0 1 0 0,1-1-1 0 0,-1 1 1 0 0,0-1-1 0 0,0 2 0 0 0,0-1 1 0 0,1 0 0 0 0,-1-1 0 0 0,0 1 0 0 0,0 0-1 0 0,1 0 1 0 0,-1 0 0 0 0,0-1 0 0 0,1 1 0 0 0,-1 0-1 0 0,1 0 1 0 0,-1-1 0 0 0,1 1 0 0 0,0 0 0 0 0,-1-1 0 0 0,1 1-1 0 0,-1-1 1 0 0,1 1 0 0 0,0-1 0 0 0,1 1 0 0 0,3 4 39 0 0,-1-1 1 0 0,1 0 0 0 0,-1 1 0 0 0,0 0 0 0 0,0 0-1 0 0,-1 0 1 0 0,1 0 0 0 0,3 8 0 0 0,24 54 375 0 0,-27-51-355 0 0,0 0 1 0 0,-1 0-1 0 0,-1 0 1 0 0,0 26-1 0 0,4 19 76 0 0,3-28-89 0 0,-7-27-46 0 0,-1 0 0 0 0,1 1 1 0 0,-1-1-1 0 0,0 0 0 0 0,0 12 0 0 0,-1-8 6 0 0,0-1-60 0 0,0 0 0 0 0,0 0 0 0 0,-1-1 0 0 0,0 1-1 0 0,-1 0 1 0 0,-2 8 0 0 0,2-9-254 0 0,-1 0 1 0 0,2 0-1 0 0,-1 1 1 0 0,1-1-1 0 0,0 13 0 0 0,-8-7-1364 0 0,3-10-512 0 0,2-28-8033 0 0,6-23 4071 0 0,6 18 1787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4000 0 0,'0'0'11296'0'0,"19"7"-5677"0"0,-8 29-3213 0 0,-10-31-2277 0 0,0 0 1 0 0,0 0-1 0 0,0-1 1 0 0,1 1-1 0 0,0 0 1 0 0,0-1-1 0 0,2 5 1 0 0,-3-7-93 0 0,0-1 0 0 0,0 1 0 0 0,0 0 0 0 0,-1 0 0 0 0,1 0 0 0 0,0-1 0 0 0,-1 1 0 0 0,0 0 0 0 0,1 0 0 0 0,-1 0 0 0 0,0 0 1 0 0,0 0-1 0 0,-1 4 0 0 0,1-4 1 0 0,0-1 0 0 0,0 1 0 0 0,0 0 0 0 0,0 0 0 0 0,0 0 1 0 0,0 0-1 0 0,0 0 0 0 0,1-1 0 0 0,-1 1 0 0 0,1 0 0 0 0,0 0 1 0 0,-1-1-1 0 0,3 4 0 0 0,0 2 70 0 0,0-1 1 0 0,0 1-1 0 0,0 0 0 0 0,-1 0 0 0 0,0 0 1 0 0,0 1-1 0 0,-1-1 0 0 0,2 13 1 0 0,-1 72 467 0 0,-2-73-500 0 0,14 29 29 0 0,-14-39-86 0 0,1 0 0 0 0,1-1 1 0 0,-1 1-1 0 0,1-1 0 0 0,1 1 0 0 0,4 10 1 0 0,5 3-38 0 0,-11-22 15 0 0,0 0 1 0 0,-1 0-1 0 0,1 0 0 0 0,0 0 1 0 0,-1 0-1 0 0,1 0 1 0 0,0-1-1 0 0,-1 1 0 0 0,1 0 1 0 0,0 0-1 0 0,-1 0 0 0 0,1-1 1 0 0,-1 1-1 0 0,1 0 1 0 0,0 0-1 0 0,-1-1 0 0 0,1 1 1 0 0,-1-1-1 0 0,1 1 1 0 0,-1 0-1 0 0,1-1 0 0 0,-1 1 1 0 0,1-1-1 0 0,-1 1 0 0 0,1-1 1 0 0,-1 0-1 0 0,0 1 1 0 0,1-1-1 0 0,-1 1 0 0 0,0-1 1 0 0,0 0-1 0 0,1 0 1 0 0,10-20-15 0 0,-1 1 1 0 0,-1-1 0 0 0,0-1 0 0 0,-2 0 0 0 0,-1 0 0 0 0,4-24 0 0 0,-5 27 7 0 0,-1 8 10 0 0,0 0 0 0 0,1 1-1 0 0,0-1 1 0 0,1 1 0 0 0,12-16-1 0 0,-13 16 9 0 0,-5 9-9 0 0,0 1 1 0 0,0-1-1 0 0,0 0 1 0 0,0 1-1 0 0,1-1 1 0 0,-1 0-1 0 0,0 1 1 0 0,0-1-1 0 0,1 0 1 0 0,-1 1-1 0 0,0-1 1 0 0,1 0-1 0 0,-1 1 1 0 0,1-1-1 0 0,-1 1 1 0 0,1-1-1 0 0,-1 1 1 0 0,1-1-1 0 0,-1 1 1 0 0,1-1-1 0 0,0 1 1 0 0,-1 0-1 0 0,1-1 1 0 0,0 1 0 0 0,1-1 5 0 0,-1 0 0 0 0,1 0 0 0 0,-1 0 0 0 0,1 0 0 0 0,-1 0 0 0 0,0 0 0 0 0,0 0 0 0 0,0 0 1 0 0,1 0-1 0 0,-1-1 0 0 0,0 1 0 0 0,-1 0 0 0 0,1-1 0 0 0,0 1 0 0 0,0-1 0 0 0,0 1 1 0 0,-1-1-1 0 0,1 1 0 0 0,-1-1 0 0 0,0 0 0 0 0,1-1 0 0 0,0 3 11 0 0,0-1-1 0 0,0 1 1 0 0,0 0 0 0 0,0-1-1 0 0,0 1 1 0 0,0 0 0 0 0,-1 0-1 0 0,1 0 1 0 0,0-1 0 0 0,0 1-1 0 0,0 0 1 0 0,0 0 0 0 0,0 1-1 0 0,0-1 1 0 0,0 0 0 0 0,0 0-1 0 0,0 0 1 0 0,0 1-1 0 0,0-1 1 0 0,0 0 0 0 0,0 1-1 0 0,0-1 1 0 0,-1 1 0 0 0,1-1-1 0 0,0 1 1 0 0,0 0 0 0 0,0-1-1 0 0,-1 1 1 0 0,1 0 0 0 0,0-1-1 0 0,-1 1 1 0 0,1 0 0 0 0,-1 0-1 0 0,1-1 1 0 0,-1 1-1 0 0,1 2 1 0 0,10 11 262 0 0,-10-13-267 0 0,1 0-1 0 0,-1 0 1 0 0,0 0 0 0 0,0 1-1 0 0,1-1 1 0 0,-1 0-1 0 0,0 1 1 0 0,0-1 0 0 0,0 1-1 0 0,0 0 1 0 0,-1-1 0 0 0,1 1-1 0 0,0 0 1 0 0,-1-1 0 0 0,1 3-1 0 0,1 8 37 0 0,-1 0 0 0 0,2-1 0 0 0,-1 0 0 0 0,2 0 0 0 0,6 16 0 0 0,1 6 84 0 0,-8-22-114 0 0,0 0 0 0 0,0-1 0 0 0,1 0 0 0 0,1 0 0 0 0,0 0-1 0 0,0 0 1 0 0,10 13 0 0 0,-14-22-15 0 0,0 1-1 0 0,0-1 0 0 0,0 0 1 0 0,0 1-1 0 0,0-1 0 0 0,-1 1 1 0 0,1-1-1 0 0,-1 1 1 0 0,1-1-1 0 0,-1 1 0 0 0,0 0 1 0 0,1 2-1 0 0,-1-2-1 0 0,0 0 0 0 0,0-1 1 0 0,1 1-1 0 0,-1 0 0 0 0,1-1 0 0 0,-1 1 0 0 0,1 0 0 0 0,-1-1 0 0 0,1 1 0 0 0,0-1 1 0 0,0 1-1 0 0,0-1 0 0 0,0 0 0 0 0,2 3 0 0 0,71 55-494 0 0,-69-56 171 0 0,0 0 1 0 0,0 0-1 0 0,0-1 1 0 0,0 0-1 0 0,0 0 1 0 0,0-1-1 0 0,1 1 1 0 0,-1-1-1 0 0,1 0 1 0 0,-1 0-1 0 0,1-1 1 0 0,-1 0-1 0 0,1 0 1 0 0,5-1-1 0 0,-8 1 3 0 0,0-1-1 0 0,0 0 1 0 0,0-1-1 0 0,0 1 1 0 0,0 0-1 0 0,0-1 1 0 0,-1 0-1 0 0,1 1 1 0 0,-1-1-1 0 0,1 0 1 0 0,-1 0 0 0 0,1-1-1 0 0,-1 1 1 0 0,0 0-1 0 0,0-1 1 0 0,2-4-1 0 0,14-12-2518 0 0,4-4-380 0 0,-21 20 2807 0 0,1 1 1 0 0,1-1 0 0 0,-1 1 0 0 0,0 0-1 0 0,0-1 1 0 0,1 1 0 0 0,-1 1-1 0 0,1-1 1 0 0,0 0 0 0 0,5-2-1 0 0,-4-4-4735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8720 0 0,'-1'1'375'0'0,"0"-1"1"0"0,0 1-1 0 0,0 0 1 0 0,0 0-1 0 0,-1 0 1 0 0,1 0-1 0 0,0-1 1 0 0,1 2-1 0 0,-1-1 1 0 0,0 0-1 0 0,0 0 1 0 0,0 0-1 0 0,1 0 1 0 0,-1 0-1 0 0,0 1 1 0 0,1-1-1 0 0,-1 0 1 0 0,1 1-1 0 0,0-1 1 0 0,-1 3-1 0 0,-7 39 2651 0 0,4-13-899 0 0,1-15-1426 0 0,1 0 0 0 0,1 0 0 0 0,0 0 0 0 0,1 1 0 0 0,3 16 0 0 0,-1 14 74 0 0,7 44-580 0 0,-9-89-231 0 0,0 1 0 0 0,0 0 1 0 0,1-1-1 0 0,-1 1 0 0 0,0 0 1 0 0,1-1-1 0 0,-1 1 0 0 0,1-1 1 0 0,0 1-1 0 0,0-1 0 0 0,-1 1 1 0 0,1-1-1 0 0,0 1 0 0 0,0-1 1 0 0,3 3-1 0 0,-3-3-171 0 0,0 0 1 0 0,0 0-1 0 0,0 0 0 0 0,-1 1 1 0 0,1-1-1 0 0,0 0 0 0 0,0 1 1 0 0,-1-1-1 0 0,1 0 1 0 0,0 1-1 0 0,-1-1 0 0 0,0 1 1 0 0,1-1-1 0 0,-1 1 0 0 0,0 2 1 0 0,1-3 40 0 0,-1 0 0 0 0,0 0 0 0 0,1 0 1 0 0,-1 0-1 0 0,1 0 0 0 0,-1-1 1 0 0,1 1-1 0 0,-1 0 0 0 0,1 0 1 0 0,-1 0-1 0 0,1-1 0 0 0,0 1 0 0 0,0 0 1 0 0,-1-1-1 0 0,1 1 0 0 0,0-1 1 0 0,0 1-1 0 0,0-1 0 0 0,-1 1 0 0 0,1-1 1 0 0,0 1-1 0 0,0-1 0 0 0,0 0 1 0 0,0 1-1 0 0,1-1 0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 3912 0 0,'-3'5'6336'0'0,"-3"10"-2742"0"0,4 51 3309 0 0,0-36-5597 0 0,2 0 0 0 0,6 53 0 0 0,7-40-777 0 0,-11-37-458 0 0,0 0 1 0 0,0 0-1 0 0,0 0 0 0 0,-1 0 1 0 0,0 0-1 0 0,1 9 0 0 0,-1-4 24 0 0,0 1 1 0 0,0-1-1 0 0,1 0 0 0 0,1 0 0 0 0,5 15 1 0 0,-4-16-16 0 0,-1 0 1 0 0,-1 0-1 0 0,0 0 1 0 0,0 1-1 0 0,0 12 1 0 0,-2-20-67 0 0,1 0 0 0 0,-1-1 0 0 0,1 1 0 0 0,-1 0 0 0 0,1 0 0 0 0,0-1 0 0 0,0 1 0 0 0,0 0 0 0 0,2 3 0 0 0,6 24 231 0 0,-9-30-223 0 0,-30-20-36 0 0,20 9 14 0 0,1-1-1 0 0,1 0 1 0 0,1 0-1 0 0,-1-1 1 0 0,2 0-1 0 0,0 0 0 0 0,0-1 1 0 0,1 0-1 0 0,-4-19 1 0 0,-19-104 143 0 0,26 127-146 0 0,1 0 0 0 0,0-1 0 0 0,0 1 0 0 0,1-1 0 0 0,2-13 1 0 0,-1 0-8 0 0,-1 19 12 0 0,1 0 0 0 0,-1 0 1 0 0,1 0-1 0 0,1 1 0 0 0,-1-1 0 0 0,0 0 1 0 0,1 0-1 0 0,0 1 0 0 0,0-1 0 0 0,6-7 1 0 0,2-9-15 0 0,-9 20 12 0 0,0-1-1 0 0,-1 1 1 0 0,1-1 0 0 0,0 1-1 0 0,-1 0 1 0 0,1-1 0 0 0,0 1-1 0 0,0 0 1 0 0,0 0 0 0 0,0 0-1 0 0,1 0 1 0 0,-1 0 0 0 0,0 0-1 0 0,0 0 1 0 0,1 0 0 0 0,-1 0-1 0 0,0 0 1 0 0,1 1-1 0 0,-1-1 1 0 0,1 1 0 0 0,-1-1-1 0 0,3 0 1 0 0,-3 1 3 0 0,0 0 1 0 0,1-1-1 0 0,-1 1 1 0 0,1-1-1 0 0,-1 0 1 0 0,0 1-1 0 0,0-1 1 0 0,1 0-1 0 0,-1 0 1 0 0,0 0-1 0 0,0 0 1 0 0,0 0-1 0 0,0 0 1 0 0,1-1-1 0 0,3-2 0 0 0,0 0 1 0 0,0 1-1 0 0,0 0 0 0 0,1 0 0 0 0,-1 0 0 0 0,1 1 1 0 0,-1 0-1 0 0,1 0 0 0 0,0 0 0 0 0,0 1 0 0 0,0-1 1 0 0,0 1-1 0 0,0 1 0 0 0,9-1 0 0 0,-13 1 14 0 0,1 0 0 0 0,0 0 1 0 0,-1 0-1 0 0,1 1 0 0 0,-1-1 0 0 0,1 1 0 0 0,-1-1 0 0 0,1 1 1 0 0,-1 0-1 0 0,0 0 0 0 0,1 0 0 0 0,-1 0 0 0 0,0 0 0 0 0,1 1 0 0 0,-1-1 1 0 0,0 1-1 0 0,0-1 0 0 0,0 1 0 0 0,-1 0 0 0 0,1 0 0 0 0,0 0 0 0 0,-1 0 1 0 0,1 0-1 0 0,-1 0 0 0 0,1 0 0 0 0,-1 0 0 0 0,0 1 0 0 0,0-1 1 0 0,0 0-1 0 0,1 5 0 0 0,0 6 48 0 0,0 0 1 0 0,0 0-1 0 0,-1 0 0 0 0,-1 0 1 0 0,-1 13-1 0 0,0 2-8 0 0,1-23-38 0 0,-1 0-1 0 0,1 0 1 0 0,-1 0-1 0 0,0 0 0 0 0,-1 0 1 0 0,1 0-1 0 0,-1 0 1 0 0,0-1-1 0 0,0 1 0 0 0,0 0 1 0 0,-1-1-1 0 0,1 0 1 0 0,-1 0-1 0 0,-4 5 0 0 0,6-8-19 0 0,1 0-1 0 0,-1 1 1 0 0,0-1-1 0 0,1 1 0 0 0,0-1 1 0 0,-1 1-1 0 0,1-1 0 0 0,0 1 1 0 0,0-1-1 0 0,0 1 1 0 0,0-1-1 0 0,0 1 0 0 0,0-1 1 0 0,0 1-1 0 0,0-1 0 0 0,0 1 1 0 0,1-1-1 0 0,-1 0 1 0 0,1 1-1 0 0,-1-1 0 0 0,1 1 1 0 0,0-1-1 0 0,-1 0 0 0 0,1 1 1 0 0,0-1-1 0 0,0 0 1 0 0,0 0-1 0 0,0 0 0 0 0,0 0 1 0 0,0 0-1 0 0,2 2 0 0 0,196 42-95 0 0,-131-27 124 0 0,-67-18-24 0 0,0 0 0 0 0,0 0 0 0 0,-1 0-1 0 0,1 0 1 0 0,0 1 0 0 0,-1-1 0 0 0,1 0 0 0 0,0 1 0 0 0,-1-1 0 0 0,1 0 0 0 0,-1 1 0 0 0,1-1 0 0 0,0 1 0 0 0,-1-1 0 0 0,1 1-1 0 0,-1-1 1 0 0,1 1 0 0 0,-1-1 0 0 0,0 1 0 0 0,1-1 0 0 0,0 2 0 0 0,11 8-6 0 0,-9-9 0 0 0,1 0 3 0 0,-1 0 0 0 0,0 0 1 0 0,0 1-1 0 0,1-1 0 0 0,-1 1 0 0 0,0-1 1 0 0,0 1-1 0 0,-1 0 0 0 0,1 1 1 0 0,0-1-1 0 0,4 5 0 0 0,14 12 28 0 0,-19-17-11 0 0,1 0 0 0 0,-1 0-1 0 0,0 0 1 0 0,0 0-1 0 0,0 0 1 0 0,-1 0 0 0 0,1 0-1 0 0,0 1 1 0 0,-1-1-1 0 0,1 0 1 0 0,-1 1 0 0 0,1 3-1 0 0,12 19 304 0 0,-12-22-241 0 0,0 1 0 0 0,0-1 0 0 0,0 0 0 0 0,0 1 0 0 0,-1-1 0 0 0,0 1 0 0 0,1 0 0 0 0,-1-1 0 0 0,-1 1 0 0 0,1 0 0 0 0,-1 0 0 0 0,1 0-1 0 0,-1 5 1 0 0,1 17 312 0 0,-1-20-342 0 0,1 0 0 0 0,0 0 0 0 0,-1 0 0 0 0,0 0 1 0 0,-1 0-1 0 0,1 0 0 0 0,-1 0 0 0 0,0 0 0 0 0,-1 0 1 0 0,1 0-1 0 0,-1 0 0 0 0,0-1 0 0 0,-1 1 0 0 0,1-1 1 0 0,-1 1-1 0 0,-4 4 0 0 0,-7 6 43 0 0,9-11-110 0 0,0 1 0 0 0,-1 0 0 0 0,0-1 0 0 0,0 0 0 0 0,0 0 1 0 0,-9 4-1 0 0,12-7-185 0 0,0 0 1 0 0,1-1 0 0 0,-1 1-1 0 0,0-1 1 0 0,0 0-1 0 0,0 0 1 0 0,0 0 0 0 0,-1 0-1 0 0,1-1 1 0 0,0 1 0 0 0,0-1-1 0 0,0 0 1 0 0,-6 0-1 0 0,1-19-3618 0 0,7 18 3673 0 0,0 1 0 0 0,0-1-1 0 0,0 0 1 0 0,0 1 0 0 0,0-1-1 0 0,1 0 1 0 0,-1 0 0 0 0,0 1-1 0 0,0-1 1 0 0,1 0 0 0 0,-1 0 0 0 0,0 0-1 0 0,1 0 1 0 0,-1 0 0 0 0,1 0-1 0 0,-1 0 1 0 0,1 0 0 0 0,0 0-1 0 0,-1 0 1 0 0,1 0 0 0 0,0 0-1 0 0,0 0 1 0 0,0 0 0 0 0,0-1 0 0 0,0 1-1 0 0,0 0 1 0 0,0 0 0 0 0,0 0-1 0 0,0 0 1 0 0,0 0 0 0 0,1 0-1 0 0,0-2 1 0 0,-1 0-46 0 0,0 1 1 0 0,1-1-1 0 0,0 0 0 0 0,0 1 0 0 0,0-1 0 0 0,0 1 1 0 0,0-1-1 0 0,0 1 0 0 0,1-1 0 0 0,-1 1 1 0 0,1 0-1 0 0,2-3 0 0 0,-1 1-325 0 0,1 1 1 0 0,-1-1-1 0 0,0 0 0 0 0,0 0 0 0 0,0-1 1 0 0,0 1-1 0 0,-1 0 0 0 0,0-1 0 0 0,0 0 1 0 0,0 0-1 0 0,0 1 0 0 0,-1-1 0 0 0,1-6 1 0 0,9-4-1914 0 0,-2 6 653 0 0,15-21-2502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9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55 3200 0 0,'0'0'9185'0'0,"-9"1"-4931"0"0,-13 4-2166 0 0,13 0-1138 0 0,4-3-588 0 0,-1 1 0 0 0,1 0-1 0 0,0 0 1 0 0,1 1-1 0 0,-1-1 1 0 0,0 1-1 0 0,1 0 1 0 0,-5 5-1 0 0,8-7-303 0 0,0-1 0 0 0,0 0 0 0 0,0 1 0 0 0,0-1 0 0 0,0 0 0 0 0,0 0 0 0 0,0 0 0 0 0,0 0 0 0 0,0 0 0 0 0,-1 0 0 0 0,1 0 0 0 0,0 0 0 0 0,-1-1 0 0 0,1 1 0 0 0,-1 0 0 0 0,-2 0 0 0 0,2 0-28 0 0,1-1 1 0 0,0 0-1 0 0,0 1 1 0 0,-1-1-1 0 0,1 1 1 0 0,0 0-1 0 0,0-1 1 0 0,-1 1-1 0 0,1 0 1 0 0,0 0-1 0 0,0 0 0 0 0,0 0 1 0 0,0 0-1 0 0,0 0 1 0 0,1 0-1 0 0,-1 0 1 0 0,0 0-1 0 0,0 1 1 0 0,1-1-1 0 0,-1 0 1 0 0,0 3-1 0 0,-1-1 31 0 0,0 0 0 0 0,0 0 0 0 0,0 0 0 0 0,0-1 0 0 0,0 1 0 0 0,-1 0-1 0 0,1-1 1 0 0,-1 0 0 0 0,1 1 0 0 0,-6 2 0 0 0,-15 17 280 0 0,-10 46 314 0 0,20-50-492 0 0,2 0 1 0 0,-13 27 0 0 0,11-21-81 0 0,12-20-91 0 0,0 0-1 0 0,1 1 1 0 0,-1-1 0 0 0,1 1-1 0 0,-1-1 1 0 0,1 1-1 0 0,1-1 1 0 0,0 7-1 0 0,0 5-112 0 0,-1-16 114 0 0,0 1 0 0 0,0 0-1 0 0,1-1 1 0 0,-1 1 0 0 0,0-1 0 0 0,0 1 0 0 0,1-1 0 0 0,-1 1 0 0 0,0-1-1 0 0,1 1 1 0 0,-1-1 0 0 0,1 1 0 0 0,-1-1 0 0 0,0 1 0 0 0,1-1-1 0 0,-1 1 1 0 0,1-1 0 0 0,-1 0 0 0 0,1 1 0 0 0,-1-1 0 0 0,1 0 0 0 0,0 0-1 0 0,-1 1 1 0 0,1-1 0 0 0,-1 0 0 0 0,1 0 0 0 0,0 0 0 0 0,-1 0 0 0 0,1 0-1 0 0,-1 0 1 0 0,1 0 0 0 0,1 0 0 0 0,28 0-156 0 0,-19 0 75 0 0,-4 0 56 0 0,-1 0-1 0 0,0 0 1 0 0,0-1-1 0 0,0 0 0 0 0,1 0 1 0 0,-1 0-1 0 0,0-1 1 0 0,0 0-1 0 0,-1 0 1 0 0,1 0-1 0 0,9-6 1 0 0,9-7 47 0 0,-22 14-12 0 0,0 0 0 0 0,1 0 0 0 0,-1 0 0 0 0,0-1 0 0 0,0 1 0 0 0,0-1 0 0 0,0 1 0 0 0,-1-1 0 0 0,1 1 0 0 0,0-1 0 0 0,-1 0 0 0 0,1 0 0 0 0,-1 0 0 0 0,2-3 0 0 0,2-5 11 0 0,-5 9-10 0 0,1 0 0 0 0,-1-1-1 0 0,1 1 1 0 0,0-1 0 0 0,0 1-1 0 0,-1 0 1 0 0,1-1 0 0 0,0 1-1 0 0,0 0 1 0 0,0 0 0 0 0,0 0-1 0 0,0 0 1 0 0,1 0 0 0 0,-1 0-1 0 0,0 0 1 0 0,3-1 0 0 0,-4 1 0 0 0,1 1 0 0 0,0-1 0 0 0,-1 1 0 0 0,1-1 0 0 0,0 1 0 0 0,-1-1 1 0 0,1 1-1 0 0,-1-1 0 0 0,1 0 0 0 0,-1 1 0 0 0,1-1 0 0 0,-1 0 0 0 0,0 1 0 0 0,1-1 0 0 0,-1 0 0 0 0,0 1 1 0 0,0-1-1 0 0,1 0 0 0 0,-1 0 0 0 0,0 0 0 0 0,0 1 0 0 0,0-1 0 0 0,0 0 0 0 0,0 0 0 0 0,0-1 0 0 0,0 1 2 0 0,0 0 0 0 0,0 1 0 0 0,0-1-1 0 0,0 0 1 0 0,0 0 0 0 0,0 1-1 0 0,0-1 1 0 0,0 0 0 0 0,0 0-1 0 0,1 1 1 0 0,-1-1 0 0 0,0 0-1 0 0,0 0 1 0 0,1 1 0 0 0,-1-1 0 0 0,1 0-1 0 0,-1 1 1 0 0,0-1 0 0 0,1 1-1 0 0,0-1 1 0 0,-1 0 0 0 0,1 1-1 0 0,-1-1 1 0 0,1 1 0 0 0,1-1 0 0 0,-1-1 16 0 0,1 1 0 0 0,-1-1 0 0 0,1 1 1 0 0,-1-1-1 0 0,0 0 0 0 0,0 0 1 0 0,0 1-1 0 0,0-1 0 0 0,0 0 1 0 0,0 0-1 0 0,0 0 0 0 0,0 0 0 0 0,-1 0 1 0 0,1 0-1 0 0,-1 0 0 0 0,0 0 1 0 0,0-1-1 0 0,1 1 0 0 0,-1 0 1 0 0,0 0-1 0 0,-1-3 0 0 0,1 4 9 0 0,0 0-1 0 0,-1 0 1 0 0,1-1-1 0 0,0 1 1 0 0,0 0-1 0 0,0-1 1 0 0,1 1-1 0 0,-1 0 1 0 0,0 0-1 0 0,0-1 0 0 0,1 1 1 0 0,-1 0-1 0 0,1 0 1 0 0,-1-1-1 0 0,1 1 1 0 0,-1 0-1 0 0,1 0 1 0 0,0 0-1 0 0,0 0 1 0 0,-1 0-1 0 0,3-2 1 0 0,-3 3 5 0 0,1 0 1 0 0,-1 0-1 0 0,1 0 1 0 0,-1 0-1 0 0,1-1 1 0 0,-1 1-1 0 0,1 0 1 0 0,-1 1-1 0 0,1-1 1 0 0,-1 0-1 0 0,1 0 1 0 0,-1 0-1 0 0,1 0 1 0 0,-1 0-1 0 0,1 0 1 0 0,-1 0-1 0 0,1 1 1 0 0,-1-1-1 0 0,1 0 1 0 0,-1 0-1 0 0,0 1 1 0 0,1-1-1 0 0,-1 0 1 0 0,0 1-1 0 0,1-1 1 0 0,-1 0-1 0 0,0 1 1 0 0,1-1-1 0 0,-1 1 1 0 0,1 0-1 0 0,8 22 424 0 0,1 35-169 0 0,-9-51-185 0 0,6 19 53 0 0,-5-21-116 0 0,0 0-1 0 0,-1 0 1 0 0,1 0 0 0 0,-1 1 0 0 0,-1-1 0 0 0,1 0-1 0 0,0 9 1 0 0,8 256 906 0 0,-10-265-961 0 0,0-1 0 0 0,0 0 0 0 0,0 0 0 0 0,-1 0 0 0 0,0 0-1 0 0,1 0 1 0 0,-1 0 0 0 0,-1-1 0 0 0,1 1 0 0 0,0-1 0 0 0,-1 1-1 0 0,0-1 1 0 0,0 0 0 0 0,0 0 0 0 0,0 0 0 0 0,0 0 0 0 0,-1 0-1 0 0,1-1 1 0 0,-1 0 0 0 0,0 0 0 0 0,1 0 0 0 0,-1 0 0 0 0,-5 2-1 0 0,6-3-237 0 0,0 0-1 0 0,1 0 1 0 0,-1 0-1 0 0,0 0 0 0 0,0-1 1 0 0,1 1-1 0 0,-1-1 0 0 0,0 0 1 0 0,0 1-1 0 0,0-1 1 0 0,0-1-1 0 0,-4 1 0 0 0,6-1 81 0 0,-1 0-1 0 0,1 0 1 0 0,0 0-1 0 0,0 0 0 0 0,-1 0 1 0 0,1 0-1 0 0,0 0 1 0 0,0-1-1 0 0,0 1 0 0 0,0 0 1 0 0,1 0-1 0 0,-1-1 1 0 0,0 1-1 0 0,0-1 1 0 0,1 1-1 0 0,-1-1 0 0 0,1 1 1 0 0,-1-1-1 0 0,1 1 1 0 0,0-1-1 0 0,0 1 0 0 0,-1-1 1 0 0,1 1-1 0 0,0-1 1 0 0,0 0-1 0 0,1 1 1 0 0,-1-4-1 0 0,0-10-576 0 0,0 0 1 0 0,2 0-1 0 0,-1 0 0 0 0,2 0 1 0 0,4-17-1 0 0,5-4-383 0 0,-10 28 887 0 0,0 0-1 0 0,1 0 1 0 0,0 1-1 0 0,0-1 0 0 0,1 1 1 0 0,0 0-1 0 0,0 0 0 0 0,7-9 1 0 0,2 0-164 0 0,-1-2 1 0 0,-1 1 0 0 0,13-27-1 0 0,16-29-365 0 0,-26 57 684 0 0,-9 13 81 0 0,-4 3 8 0 0,1-1 0 0 0,0 0 1 0 0,-1 0-1 0 0,1 0 0 0 0,-1 0 1 0 0,1 0-1 0 0,-1 0 0 0 0,1-1 1 0 0,-1 1-1 0 0,0 0 0 0 0,1-1 0 0 0,-1 1 1 0 0,0-1-1 0 0,0 1 0 0 0,0-1 1 0 0,0 0-1 0 0,-1 1 0 0 0,1-1 1 0 0,0 0-1 0 0,0-2 0 0 0,1 1 64 0 0,0 1 1 0 0,0 0-1 0 0,0 0 0 0 0,0 0 0 0 0,0 0 0 0 0,1 0 0 0 0,-1 1 0 0 0,0-1 1 0 0,1 1-1 0 0,0-1 0 0 0,4-1 0 0 0,-6 2 184 0 0,1 0-1 0 0,0 1 1 0 0,-1-1-1 0 0,1 0 1 0 0,0 1 0 0 0,0-1-1 0 0,-1 1 1 0 0,1 0 0 0 0,0-1-1 0 0,0 1 1 0 0,0 0 0 0 0,0 0-1 0 0,1 1 1 0 0,0 0-15 0 0,-1 0 1 0 0,0 0-1 0 0,0 1 1 0 0,0-1-1 0 0,0 1 1 0 0,0-1-1 0 0,0 1 1 0 0,0 0 0 0 0,-1 0-1 0 0,1 0 1 0 0,-1 0-1 0 0,1 0 1 0 0,-1 0-1 0 0,0 1 1 0 0,1-1-1 0 0,-1 0 1 0 0,1 5-1 0 0,12 52 1833 0 0,-1-8-251 0 0,31 92 762 0 0,-38-130-2413 0 0,20 36 431 0 0,-1 4-6 0 0,-19-47-63 0 0,-3-8-176 0 0,-5-20-29 0 0,-11-30-121 0 0,1 9 8 0 0,0 18-114 0 0,2-1 0 0 0,-9-29-1 0 0,5 15-67 0 0,-2-21 28 0 0,12 44-37 0 0,0 1 1 0 0,-11-28 0 0 0,-21-74-146 0 0,34 112 83 0 0,1 0-1 0 0,0-1 0 0 0,1 1 1 0 0,0 0-1 0 0,0-1 1 0 0,0 1-1 0 0,1 0 1 0 0,-1 0-1 0 0,2-1 0 0 0,-1 1 1 0 0,1 0-1 0 0,0 0 1 0 0,3-7-1 0 0,13-6-843 0 0,-16 17 745 0 0,0 0-1 0 0,0 0 1 0 0,1 1 0 0 0,-1-1 0 0 0,1 1-1 0 0,-1-1 1 0 0,1 1 0 0 0,0 0 0 0 0,-1 0-1 0 0,1 0 1 0 0,0 1 0 0 0,3-1 0 0 0,-5 1 97 0 0,-1-1 0 0 0,1 1 0 0 0,0 0 0 0 0,0 0 0 0 0,-1 0 0 0 0,1 0 0 0 0,0-1 0 0 0,-1 1 0 0 0,1 0 0 0 0,0-1 0 0 0,-1 1 0 0 0,1 0 0 0 0,-1-1 0 0 0,1 1 0 0 0,0-1 0 0 0,-1 1 0 0 0,1-1 0 0 0,-1 1 0 0 0,1-1 0 0 0,-1 1 0 0 0,1-2 0 0 0,-1 2-12 0 0,1-1-1 0 0,-1 0 0 0 0,1 1 0 0 0,-1-1 1 0 0,1 1-1 0 0,-1-1 0 0 0,1 1 0 0 0,0-1 1 0 0,-1 1-1 0 0,1-1 0 0 0,-1 1 0 0 0,1 0 1 0 0,0-1-1 0 0,0 1 0 0 0,-1 0 0 0 0,1 0 1 0 0,0-1-1 0 0,0 1 0 0 0,-1 0 0 0 0,1 0 1 0 0,0 0-1 0 0,0 0 0 0 0,-1 0 0 0 0,1 0 1 0 0,1 0-1 0 0,21 0-2259 0 0,44 1-4272 0 0,-62 0 5900 0 0,-1-1 1 0 0,1 1 0 0 0,-1 0 0 0 0,0 0-1 0 0,0 0 1 0 0,1 1 0 0 0,-1 0-1 0 0,0 0 1 0 0,0 0 0 0 0,0 0 0 0 0,-1 0-1 0 0,5 4 1 0 0,1 4-4000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4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7120 0 0,'8'13'7971'0'0,"-4"7"-3967"0"0,-6 27-1444 0 0,1-20 122 0 0,2 4-1211 0 0,0-17-1114 0 0,-1-1 0 0 0,0 1 0 0 0,-1-1 0 0 0,-1 0 0 0 0,-4 24 0 0 0,3-24-590 0 0,1 0 0 0 0,0 0 0 0 0,1 1 0 0 0,1-1 0 0 0,1 14 0 0 0,0-2-2806 0 0,12 17-11804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95 277 3304 0 0,'8'-33'4148'0'0,"-5"27"-3146"0"0,0 0-1 0 0,0 0 1 0 0,-1 0 0 0 0,0-1 0 0 0,0 1-1 0 0,-1 0 1 0 0,1-1 0 0 0,-1 1 0 0 0,-1-1-1 0 0,1 0 1 0 0,-2-11 509 0 0,1 15-883 0 0,0 3-571 0 0,0 0-1 0 0,1-1 1 0 0,-1 1-1 0 0,0 0 0 0 0,0-1 1 0 0,0 1-1 0 0,0 0 0 0 0,0-1 1 0 0,0 1-1 0 0,0 0 0 0 0,0 0 1 0 0,0-1-1 0 0,0 1 0 0 0,0 0 1 0 0,0-1-1 0 0,0 1 1 0 0,0 0-1 0 0,0-1 0 0 0,0 1 1 0 0,-1 0-1 0 0,1-1 0 0 0,0 1 1 0 0,0 0-1 0 0,0 0 0 0 0,0-1 1 0 0,-1 1-1 0 0,1 0 0 0 0,0 0 1 0 0,0-1-1 0 0,0 1 1 0 0,-1 0-1 0 0,1 0 0 0 0,0 0 1 0 0,0 0-1 0 0,-1-1 0 0 0,1 1 1 0 0,0 0-1 0 0,-1 0 0 0 0,1 0 1 0 0,0 0-1 0 0,0 0 1 0 0,-1 0-1 0 0,1 0 0 0 0,0-1 1 0 0,-1 1-1 0 0,1 0 0 0 0,-5 1 112 0 0,0-1-1 0 0,0 1 0 0 0,0 0 1 0 0,1 0-1 0 0,-1 1 0 0 0,1-1 1 0 0,-1 1-1 0 0,1 0 0 0 0,-1 0 1 0 0,-4 4-1 0 0,7-5-141 0 0,-1 0 0 0 0,1 1 0 0 0,0-1 0 0 0,0 1-1 0 0,0 0 1 0 0,0 0 0 0 0,0 0 0 0 0,1 0 0 0 0,-1 0 0 0 0,1 0 0 0 0,-1 0-1 0 0,1 0 1 0 0,0 1 0 0 0,-1-1 0 0 0,1 1 0 0 0,0-1 0 0 0,1 1 0 0 0,-1-1 0 0 0,0 1-1 0 0,0 4 1 0 0,1-3-10 0 0,0 0 0 0 0,-1 0-1 0 0,0 0 1 0 0,0 0 0 0 0,0-1-1 0 0,0 1 1 0 0,-1 0 0 0 0,1 0-1 0 0,-4 3 1 0 0,3-3-6 0 0,0 0 0 0 0,0 0 0 0 0,1 0 0 0 0,-1 0 0 0 0,1 0-1 0 0,0 1 1 0 0,0-1 0 0 0,0 0 0 0 0,0 7 0 0 0,1 3 16 0 0,0-6-19 0 0,-1 0 1 0 0,1 0-1 0 0,1 0 1 0 0,-1 0-1 0 0,2 0 1 0 0,-1 0-1 0 0,1 0 1 0 0,0-1-1 0 0,0 1 1 0 0,7 14-1 0 0,-2 1 65 0 0,-7-21-69 0 0,0-1 1 0 0,0 0-1 0 0,0 0 0 0 0,0 1 1 0 0,0-1-1 0 0,1 0 0 0 0,-1 0 1 0 0,0 0-1 0 0,1 0 0 0 0,-1 1 1 0 0,1-1-1 0 0,-1 0 0 0 0,1 0 1 0 0,0 0-1 0 0,-1 0 0 0 0,1 0 1 0 0,0 0-1 0 0,0 0 1 0 0,0 0-1 0 0,0 0 0 0 0,1 0 1 0 0,2 2-1 0 0,0 0 1 0 0,-1 1-1 0 0,1-1 1 0 0,-1 1-1 0 0,1-1 1 0 0,-1 1-1 0 0,0 0 1 0 0,-1 0 0 0 0,4 7-1 0 0,25 29 126 0 0,-20-24-45 0 0,-10-14-73 0 0,0 0 0 0 0,0 0 0 0 0,0 0 1 0 0,1 0-1 0 0,-1-1 0 0 0,1 1 0 0 0,-1 0 1 0 0,1 0-1 0 0,0-1 0 0 0,3 3 1 0 0,3 1 0 0 0,-7-5-11 0 0,1 1 0 0 0,-1 0 0 0 0,1 0 0 0 0,-1-1 1 0 0,0 1-1 0 0,1 0 0 0 0,-1 0 0 0 0,0 1 0 0 0,0-1 0 0 0,0 0 0 0 0,0 0 0 0 0,0 0 0 0 0,0 1 0 0 0,0-1 0 0 0,0 1 0 0 0,1 2 0 0 0,1-1 0 0 0,-1 0-1 0 0,1 0 1 0 0,0-1-1 0 0,0 1 1 0 0,0-1-1 0 0,0 0 1 0 0,1 0-1 0 0,-1 0 1 0 0,1 0-1 0 0,-1 0 1 0 0,1-1-1 0 0,4 2 1 0 0,47 13 15 0 0,-39-12-17 0 0,-6-2-4 0 0,-1-1 0 0 0,1 0 0 0 0,-1-1 0 0 0,1 0 0 0 0,-1-1 0 0 0,17-2 0 0 0,-18 1-109 0 0,0 0 1 0 0,0 0-1 0 0,0-1 1 0 0,-1 0-1 0 0,1 0 0 0 0,-1-1 1 0 0,0 0-1 0 0,11-8 1 0 0,-2 3-261 0 0,-13 7 307 0 0,0 0 1 0 0,-1 0-1 0 0,1 0 1 0 0,-1 0-1 0 0,1-1 1 0 0,-1 1-1 0 0,0-1 1 0 0,0 1-1 0 0,0-1 0 0 0,0 0 1 0 0,-1 0-1 0 0,3-5 1 0 0,0 1-132 0 0,17-39-1587 0 0,-19 41 1621 0 0,0 0 0 0 0,0 0 0 0 0,0 0 0 0 0,1 1 0 0 0,-1-1 0 0 0,1 1 0 0 0,0-1 0 0 0,4-4 0 0 0,1 2-96 0 0,-5 6 189 0 0,-1-1 0 0 0,0 1 0 0 0,-1-1-1 0 0,1 0 1 0 0,0 0 0 0 0,0 0-1 0 0,-1 0 1 0 0,1 0 0 0 0,-1 0 0 0 0,0-1-1 0 0,1 1 1 0 0,-1 0 0 0 0,0-1 0 0 0,0 1-1 0 0,0-5 1 0 0,9-35-1874 0 0,7-71-1 0 0,-6 30 251 0 0,9 11 555 0 0,-20 35 886 0 0,0-49 4350 0 0,0 86-3990 0 0,0 0 0 0 0,0 0 0 0 0,-1 0-1 0 0,1 0 1 0 0,0 0 0 0 0,-1-1 0 0 0,1 1 0 0 0,0 0-1 0 0,-1 0 1 0 0,1 0 0 0 0,0 0 0 0 0,-1 0 0 0 0,1 0-1 0 0,0 0 1 0 0,-1 0 0 0 0,1 0 0 0 0,0 0 0 0 0,-1 0-1 0 0,1 0 1 0 0,0 0 0 0 0,-1 0 0 0 0,1 1 0 0 0,0-1-1 0 0,0 0 1 0 0,-1 0 0 0 0,1 0 0 0 0,0 0 0 0 0,-1 1 0 0 0,1-1-1 0 0,0 0 1 0 0,0 0 0 0 0,-1 0 0 0 0,1 1 0 0 0,0-1-1 0 0,0 0 1 0 0,0 0 0 0 0,-1 1 0 0 0,-2 16 1306 0 0,6 16-614 0 0,62 114 1343 0 0,-59-135-2016 0 0,1 0-1 0 0,-1 0 1 0 0,15 17-1 0 0,-11-16-10 0 0,0 1 0 0 0,-2 0 0 0 0,1 0 0 0 0,8 23 0 0 0,-15-33-92 0 0,0 0 1 0 0,0 0-1 0 0,0 0 0 0 0,1 0 1 0 0,0 0-1 0 0,-1-1 0 0 0,7 7 1 0 0,-6-8-5 0 0,-1 1 1 0 0,1-1 0 0 0,-1 1-1 0 0,0 0 1 0 0,0 0 0 0 0,0 0-1 0 0,0 0 1 0 0,0 1 0 0 0,-1-1-1 0 0,1 0 1 0 0,-1 1 0 0 0,1 3-1 0 0,-1-2 15 0 0,0-1 1 0 0,1 0-1 0 0,-1 0 0 0 0,1 0 0 0 0,0 0 0 0 0,0-1 1 0 0,0 1-1 0 0,1 0 0 0 0,0-1 0 0 0,-1 0 0 0 0,1 1 1 0 0,0-1-1 0 0,6 4 0 0 0,-5-3 7 0 0,0-1 1 0 0,-1 1-1 0 0,1 0 1 0 0,-1 1-1 0 0,1-1 1 0 0,-1 0-1 0 0,0 1 1 0 0,3 8 0 0 0,7 16 174 0 0,2 0 0 0 0,23 35 0 0 0,-18-28 167 0 0,-17-32-346 0 0,-1 1-1 0 0,0 0 0 0 0,1 0 1 0 0,-1 0-1 0 0,-1 0 0 0 0,1 0 0 0 0,-1 0 1 0 0,0 0-1 0 0,0 1 0 0 0,0-1 0 0 0,-1 0 1 0 0,0 1-1 0 0,0-1 0 0 0,0 0 0 0 0,-2 6 1 0 0,2 8 6 0 0,-1-17-54 0 0,1-1 0 0 0,-1 0 0 0 0,0 0 0 0 0,0 0 0 0 0,1 1 0 0 0,-1-1 0 0 0,0 0 0 0 0,0 0 0 0 0,0 0 0 0 0,0 0 0 0 0,-1 0 0 0 0,1-1 0 0 0,0 1 0 0 0,0 0 1 0 0,0 0-1 0 0,-1-1 0 0 0,1 1 0 0 0,0-1 0 0 0,-1 1 0 0 0,1-1 0 0 0,0 0 0 0 0,-1 1 0 0 0,1-1 0 0 0,-2 0 0 0 0,-44 8-493 0 0,39-7 406 0 0,2 0-229 0 0,1 0 1 0 0,-1 0-1 0 0,1 0 0 0 0,-1-1 0 0 0,1 0 0 0 0,-1 0 0 0 0,1-1 0 0 0,-1 0 0 0 0,1 0 0 0 0,0 0 0 0 0,-1 0 0 0 0,1-1 0 0 0,0 0 0 0 0,0 0 0 0 0,-5-3 0 0 0,5 2-120 0 0,1 0 1 0 0,-1 0-1 0 0,1 0 1 0 0,0-1 0 0 0,1 1-1 0 0,-1-1 1 0 0,0 0-1 0 0,1 0 1 0 0,0 0-1 0 0,0-1 1 0 0,0 1 0 0 0,1-1-1 0 0,-1 0 1 0 0,1 1-1 0 0,0-1 1 0 0,1 0-1 0 0,-1 0 1 0 0,0-7 0 0 0,-2-11-2064 0 0,2-1-1 0 0,0-35 1 0 0,2 31-2159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6608 0 0,'1'3'524'0'0,"-1"0"1"0"0,1 0 0 0 0,-1 0-1 0 0,1 0 1 0 0,0 0-1 0 0,1 0 1 0 0,-1 0-1 0 0,0 0 1 0 0,1-1 0 0 0,2 5-1 0 0,8 14 1490 0 0,17 30 2528 0 0,-19-36-3914 0 0,5 11 946 0 0,-14-22-1377 0 0,0-1 1 0 0,1 0-1 0 0,0 0 0 0 0,-1 0 1 0 0,1 0-1 0 0,0 0 1 0 0,1 0-1 0 0,-1 0 0 0 0,1-1 1 0 0,-1 1-1 0 0,1-1 1 0 0,5 5-1 0 0,1-3 110 0 0,-8-4-276 0 0,0 0 0 0 0,0 1 0 0 0,0-1 0 0 0,0 1 0 0 0,-1-1 1 0 0,1 0-1 0 0,0 1 0 0 0,0-1 0 0 0,0 1 0 0 0,0 0 0 0 0,-1-1 0 0 0,1 1 1 0 0,0 0-1 0 0,-1-1 0 0 0,1 1 0 0 0,0 0 0 0 0,-1 0 0 0 0,1 0 1 0 0,-1-1-1 0 0,1 1 0 0 0,-1 0 0 0 0,0 0 0 0 0,1 0 0 0 0,-1 0 0 0 0,0 0 1 0 0,1 0-1 0 0,-1 0 0 0 0,0 0 0 0 0,0 1 0 0 0,0-1-22 0 0,0-1-1 0 0,0 0 0 0 0,0 0 0 0 0,0 0 1 0 0,0 1-1 0 0,0-1 0 0 0,0 0 0 0 0,0 0 1 0 0,0 1-1 0 0,0-1 0 0 0,0 0 0 0 0,0 0 1 0 0,0 0-1 0 0,0 1 0 0 0,0-1 0 0 0,0 0 1 0 0,0 0-1 0 0,0 1 0 0 0,0-1 1 0 0,0 0-1 0 0,0 0 0 0 0,0 0 0 0 0,1 0 1 0 0,-1 1-1 0 0,0-1 0 0 0,0 0 0 0 0,0 0 1 0 0,0 0-1 0 0,1 0 0 0 0,-1 1 0 0 0,0-1 1 0 0,0 0-1 0 0,0 0 0 0 0,0 0 0 0 0,1 0 1 0 0,-1 0-1 0 0,0 0 0 0 0,0 0 1 0 0,1 0-1 0 0,-1 0 0 0 0,0 0 0 0 0,0 0 1 0 0,0 1-1 0 0,1-1 0 0 0,-1 0 0 0 0,0-1 1 0 0,0 1-1 0 0,1 0 0 0 0,-1 0 0 0 0,0 0 1 0 0,0 0-1 0 0,0 0 0 0 0,1 0 0 0 0,-1 0 1 0 0,0 0-1 0 0,0 0 0 0 0,0 0 1 0 0,1 0-1 0 0,-1-1 0 0 0,0 1 0 0 0,0 0 1 0 0,1 0-1 0 0,-1-1-1 0 0,0 1 0 0 0,1-1 0 0 0,-1 1 0 0 0,0 0 1 0 0,0-1-1 0 0,1 1 0 0 0,-1-1 0 0 0,0 1 0 0 0,0-1 0 0 0,0 1 1 0 0,0-1-1 0 0,1 1 0 0 0,-1-1 0 0 0,0 1 0 0 0,0-1 1 0 0,0 0-1 0 0,0 1 0 0 0,0-1 0 0 0,0 1 0 0 0,0-1 0 0 0,0 1 1 0 0,-1-1-1 0 0,1 1 0 0 0,0-1 0 0 0,0 1 0 0 0,0-1 0 0 0,-1 1 1 0 0,1-1-1 0 0,0 1 0 0 0,0 0 0 0 0,-1-1 0 0 0,1 1 0 0 0,0-1 1 0 0,-1 1-1 0 0,0-1 0 0 0,-3-5 5 0 0,0 0 1 0 0,1 0 0 0 0,0 0-1 0 0,0-1 1 0 0,-3-9-1 0 0,-15-28 88 0 0,16 35-51 0 0,1 4-28 0 0,0 0-1 0 0,1-1 0 0 0,0 1 0 0 0,0-1 0 0 0,1 0 1 0 0,-1 0-1 0 0,1 0 0 0 0,1 0 0 0 0,-1 0 0 0 0,-1-13 1 0 0,-2-3-29 0 0,-3-15-83 0 0,8 33 93 0 0,0 0 0 0 0,0 0 0 0 0,1 0 0 0 0,-1 0 0 0 0,1 0 0 0 0,0 0 0 0 0,0 0 0 0 0,0 1 0 0 0,1-1 0 0 0,2-5 1 0 0,0-4 5 0 0,2-1-98 0 0,10-3-85 0 0,-11 10-63 0 0,1 1 0 0 0,0 0-1 0 0,0 0 1 0 0,1 1 0 0 0,-1-1-1 0 0,1 1 1 0 0,11-5 0 0 0,-9 7 7 0 0,-8 3 191 0 0,0 0 0 0 0,0 0 0 0 0,0 0 0 0 0,0 0 0 0 0,0 0 0 0 0,0-1 0 0 0,0 1 0 0 0,0 0 0 0 0,0-1 0 0 0,0 1 0 0 0,0-1 1 0 0,0 1-1 0 0,0-1 0 0 0,-1 1 0 0 0,1-1 0 0 0,0 0 0 0 0,0 0 0 0 0,0 1 0 0 0,-1-1 0 0 0,1 0 0 0 0,0 0 0 0 0,-1 0 0 0 0,1 0 1 0 0,0-1-1 0 0,34-18-2148 0 0,-25 16 1230 0 0,0 0 1 0 0,0 0-1 0 0,0 1 1 0 0,16-2-1 0 0,50 0-8277 0 0,-60 5 4497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6120 0 0,'6'9'8047'0'0,"-3"11"-3339"0"0,-3 30-800 0 0,0-34-2653 0 0,-1-11-1215 0 0,1 0 1 0 0,1 0-1 0 0,-1 1 1 0 0,1-1-1 0 0,0 0 0 0 0,0 0 1 0 0,0 0-1 0 0,0 0 0 0 0,1 0 1 0 0,0 0-1 0 0,0-1 1 0 0,1 1-1 0 0,-1 0 0 0 0,1-1 1 0 0,0 0-1 0 0,4 5 1 0 0,8 26-172 0 0,6 7-589 0 0,-17-29 168 0 0,3 1-312 0 0,-6-12 675 0 0,1 0 0 0 0,-1 0 0 0 0,0 0 1 0 0,0 0-1 0 0,0 0 0 0 0,0 1 0 0 0,0-1 0 0 0,0 0 0 0 0,-1 0 0 0 0,1 1 0 0 0,-1-1 1 0 0,1 0-1 0 0,-1 1 0 0 0,0-1 0 0 0,0 1 0 0 0,0-1 0 0 0,-1 5 0 0 0,0-5-137 0 0,1 0-1 0 0,0 1 0 0 0,0-1 0 0 0,0 0 0 0 0,0 1 0 0 0,0-1 0 0 0,0 0 0 0 0,1 1 0 0 0,-1-1 0 0 0,1 0 0 0 0,-1 0 0 0 0,1 1 1 0 0,0-1-1 0 0,0 0 0 0 0,0 0 0 0 0,0 0 0 0 0,1 0 0 0 0,-1 0 0 0 0,0 0 0 0 0,1 0 0 0 0,2 2 0 0 0,-1-1-227 0 0,4 4-3268 0 0,1-2-1276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4192 0 0,'2'5'12727'0'0,"6"5"-10633"0"0,-5-6-1742 0 0,-1-1 1 0 0,1 1 0 0 0,-1-1-1 0 0,0 1 1 0 0,0 0-1 0 0,0 0 1 0 0,-1 0-1 0 0,1 0 1 0 0,0 4 0 0 0,0-1-160 0 0,1 0 1 0 0,-1 0-1 0 0,1-1 0 0 0,1 1 1 0 0,5 8-1 0 0,25 40 273 0 0,0 3-462 0 0,60 76 141 0 0,-84-122 61 0 0,-11-22 80 0 0,-1 5-281 0 0,0-1 4 0 0,1 1-1 0 0,-2-1 1 0 0,1 0 0 0 0,0 1 0 0 0,-1 0 0 0 0,0-1-1 0 0,-1 1 1 0 0,1 1 0 0 0,-1-1 0 0 0,0 0 0 0 0,-8-7 0 0 0,10 10-3 0 0,0 0 0 0 0,0 0 1 0 0,0 0-1 0 0,0 0 0 0 0,0 0 0 0 0,0 0 1 0 0,1-1-1 0 0,-1 1 0 0 0,1-1 1 0 0,0 1-1 0 0,-1-1 0 0 0,1 0 1 0 0,0 1-1 0 0,0-6 0 0 0,-8-14 41 0 0,-29-51 88 0 0,32 64-125 0 0,4 6-6 0 0,0 0 0 0 0,-1 0 0 0 0,1-1 0 0 0,1 1-1 0 0,-1-1 1 0 0,0 0 0 0 0,1 1 0 0 0,0-1 0 0 0,0 0 0 0 0,-1-5 0 0 0,-18-66-12 0 0,16 63 16 0 0,0 0 0 0 0,0-1 0 0 0,2 1 0 0 0,-1-1 0 0 0,0-23 0 0 0,4 34-8 0 0,-1-1-1 0 0,0 1 1 0 0,1 0-1 0 0,-1 0 1 0 0,1 0 0 0 0,0 0-1 0 0,-1 0 1 0 0,1 0-1 0 0,0 1 1 0 0,0-1 0 0 0,1 0-1 0 0,-1 0 1 0 0,0 0-1 0 0,0 1 1 0 0,1-1 0 0 0,-1 1-1 0 0,1-1 1 0 0,0 1-1 0 0,-1 0 1 0 0,1 0 0 0 0,0-1-1 0 0,0 1 1 0 0,0 0-1 0 0,0 1 1 0 0,0-1 0 0 0,0 0-1 0 0,0 0 1 0 0,0 1-1 0 0,2-1 1 0 0,0 0 17 0 0,0 0-1 0 0,0 0 0 0 0,0 1 1 0 0,0-1-1 0 0,0 1 1 0 0,0 0-1 0 0,0 0 1 0 0,0 1-1 0 0,0-1 0 0 0,0 1 1 0 0,0 0-1 0 0,0 0 1 0 0,-1 0-1 0 0,7 3 1 0 0,-3 0 40 0 0,0 0 0 0 0,0 1 1 0 0,-1-1-1 0 0,0 1 0 0 0,0 1 1 0 0,0-1-1 0 0,0 1 0 0 0,-1 0 1 0 0,0 0-1 0 0,6 11 0 0 0,-8-12-21 0 0,0 1 0 0 0,0 0 0 0 0,-1 0 0 0 0,0 0 0 0 0,-1 0 0 0 0,1 0 0 0 0,-1 0 0 0 0,0 0 0 0 0,0 0 0 0 0,-1 1 0 0 0,0-1 0 0 0,-1 7 0 0 0,5 16 66 0 0,-3-27-95 0 0,0 0 0 0 0,-1 1 0 0 0,1-1 0 0 0,-1 1 0 0 0,0-1 0 0 0,1 1 0 0 0,-1-1 0 0 0,0 1 0 0 0,-1-1 0 0 0,1 1-1 0 0,0-1 1 0 0,-1 1 0 0 0,1-1 0 0 0,-1 1 0 0 0,0-1 0 0 0,-1 4 0 0 0,1-6-12 0 0,1 1 0 0 0,0-1 0 0 0,-1 1 0 0 0,1-1 0 0 0,0 1 0 0 0,-1 0 0 0 0,1-1 0 0 0,0 1 0 0 0,0 0 0 0 0,0-1 0 0 0,-1 1 0 0 0,1 0 0 0 0,0-1 0 0 0,0 1 0 0 0,0 0 0 0 0,0-1 0 0 0,0 1 0 0 0,0 0 0 0 0,0-1 0 0 0,1 1 1 0 0,-1 0-1 0 0,0-1 0 0 0,0 1 0 0 0,0 0 0 0 0,1-1 0 0 0,-1 1 0 0 0,0-1 0 0 0,1 1 0 0 0,-1 0 0 0 0,1-1 0 0 0,-1 1 0 0 0,0-1 0 0 0,1 1 0 0 0,-1-1 0 0 0,1 1 0 0 0,-1-1 0 0 0,1 0 0 0 0,0 1 0 0 0,-1-1 0 0 0,1 0 0 0 0,-1 1 0 0 0,2-1 0 0 0,30 7-196 0 0,-24-6 239 0 0,1 2-41 0 0,-1 0 1 0 0,0 0-1 0 0,0 1 1 0 0,0 0-1 0 0,0 1 0 0 0,-1-1 1 0 0,1 1-1 0 0,-1 1 1 0 0,0 0-1 0 0,-1 0 1 0 0,0 0-1 0 0,9 11 1 0 0,-11-9 37 0 0,0 0 0 0 0,0 0 1 0 0,1 0-1 0 0,10 11 0 0 0,1 3 41 0 0,0-1 20 0 0,-12-15-45 0 0,1 0-1 0 0,-1 0 0 0 0,0 1 1 0 0,0-1-1 0 0,5 13 0 0 0,18 35 244 0 0,-23-47-260 0 0,1 0 0 0 0,-1 1 0 0 0,0-1 0 0 0,-1 1 0 0 0,0 0 0 0 0,0-1 0 0 0,-1 1 1 0 0,1 1-1 0 0,0 11 0 0 0,6 50 342 0 0,-9-68-401 0 0,-1 0 0 0 0,0 0-1 0 0,1 1 1 0 0,-1-1 0 0 0,0 0 0 0 0,0 0 0 0 0,0-1 0 0 0,0 1 0 0 0,-1 0-1 0 0,1 0 1 0 0,0 0 0 0 0,-1-1 0 0 0,1 1 0 0 0,-1-1 0 0 0,0 1 0 0 0,0-1-1 0 0,1 0 1 0 0,-1 1 0 0 0,0-1 0 0 0,0 0 0 0 0,0 0 0 0 0,0-1 0 0 0,0 1-1 0 0,0 0 1 0 0,0 0 0 0 0,-1-1 0 0 0,1 0 0 0 0,0 1 0 0 0,0-1 0 0 0,-4 0-1 0 0,-6 1-1023 0 0,1 0 0 0 0,-1 0-1 0 0,0-1 1 0 0,1-1-1 0 0,-18-2 1 0 0,27 2 743 0 0,1 0-1 0 0,-1 1 1 0 0,0-1 0 0 0,1 0-1 0 0,-1 0 1 0 0,1 0-1 0 0,-1 0 1 0 0,1 0 0 0 0,-1-1-1 0 0,1 1 1 0 0,0 0 0 0 0,-1-1-1 0 0,1 1 1 0 0,0-1-1 0 0,0 1 1 0 0,0-1 0 0 0,0 0-1 0 0,1 1 1 0 0,-1-1 0 0 0,0 0-1 0 0,1 0 1 0 0,-1 1-1 0 0,0-3 1 0 0,-6-50-7090 0 0,7 32 2851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103 377 5152 0 0,'-2'5'5032'0'0,"-6"17"-1586"0"0,-5-1-1319 0 0,-9 26 707 0 0,7-7-1743 0 0,10-28-874 0 0,1 0 0 0 0,0 0-1 0 0,1 0 1 0 0,0 0 0 0 0,1 1 0 0 0,-2 19-1 0 0,-5 40 239 0 0,0 33 386 0 0,9-98-782 0 0,1 0-1 0 0,0 0 1 0 0,0 0-1 0 0,0 0 1 0 0,5 13-1 0 0,-5-18-59 0 0,-1 0 1 0 0,1-1-1 0 0,0 1 0 0 0,-1 0 0 0 0,1 0 0 0 0,0 0 1 0 0,1-1-1 0 0,-1 1 0 0 0,0 0 0 0 0,0-1 0 0 0,1 1 1 0 0,-1-1-1 0 0,0 0 0 0 0,1 1 0 0 0,0-1 0 0 0,-1 0 1 0 0,1 0-1 0 0,0 0 0 0 0,-1 0 0 0 0,1 0 0 0 0,0 0 1 0 0,0-1-1 0 0,0 1 0 0 0,0-1 0 0 0,0 1 0 0 0,3-1 1 0 0,-3 0-29 0 0,1-1 0 0 0,-1 0 0 0 0,1 0 0 0 0,-1-1 0 0 0,0 1 0 0 0,0 0 0 0 0,1-1 0 0 0,-1 0 0 0 0,0 1 0 0 0,0-1 0 0 0,-1 0 0 0 0,1 0 0 0 0,0 0 0 0 0,-1 0 0 0 0,1 0 0 0 0,-1 0 0 0 0,1-1 0 0 0,-1 1 0 0 0,1-3 0 0 0,26-57-473 0 0,-25 56 444 0 0,2-12-58 0 0,-2 0 0 0 0,3-27 1 0 0,0-1 136 0 0,0 5 66 0 0,-2 0 0 0 0,-3-58-1 0 0,-1 82-46 0 0,0 5 8 0 0,-2 0 0 0 0,0 1 0 0 0,0-1 0 0 0,-1 1 0 0 0,0 0-1 0 0,-6-13 1 0 0,-10-36 441 0 0,9 11 15 0 0,4 20 31 0 0,0 0 0 0 0,-21-53 1 0 0,24 76-437 0 0,-1-3 128 0 0,0 0 0 0 0,0-1 0 0 0,1 1 0 0 0,0-1 0 0 0,-3-19 0 0 0,6 29-193 0 0,0-1 1 0 0,0 0-1 0 0,-1 0 1 0 0,1 1 0 0 0,0-1-1 0 0,0 0 1 0 0,-1 0-1 0 0,1 1 1 0 0,0-1-1 0 0,-1 0 1 0 0,1 1-1 0 0,-1-1 1 0 0,1 1-1 0 0,0-1 1 0 0,-1 0 0 0 0,0 1-1 0 0,1-1 1 0 0,-1 1-1 0 0,1-1 1 0 0,-2 0-1 0 0,1 1-4 0 0,1-1 0 0 0,-1 1 1 0 0,0 0-1 0 0,1-1 0 0 0,-1 1 0 0 0,1-1 0 0 0,-1 0 0 0 0,1 1 0 0 0,-1-1 0 0 0,1 1 0 0 0,-1-1 0 0 0,1 0 0 0 0,0 1 1 0 0,-1-1-1 0 0,1 0 0 0 0,0 1 0 0 0,0-1 0 0 0,0 0 0 0 0,-1 0 0 0 0,1-1 0 0 0,0 1 1025 0 0,0 44-473 0 0,1-31-571 0 0,1 0-1 0 0,0 0 0 0 0,0-1 1 0 0,2 0-1 0 0,5 15 0 0 0,5 21 10 0 0,-11-36-45 0 0,0-1 0 0 0,1 1 1 0 0,1-1-1 0 0,0 0 0 0 0,7 11 1 0 0,-7-12-15 0 0,0 0-1 0 0,0 0 1 0 0,-1 0 0 0 0,7 20 0 0 0,12 58-429 0 0,-14-60-246 0 0,-2-1-1 0 0,5 33 0 0 0,-9-49-211 0 0,0 0 1 0 0,0 0-1 0 0,1 0 0 0 0,0 0 1 0 0,1-1-1 0 0,0 0 0 0 0,1 0 1 0 0,10 14-1 0 0,-5-7-2512 0 0,-10-15 3200 0 0,0 0 0 0 0,0 0-1 0 0,0-1 1 0 0,0 1 0 0 0,0 0 0 0 0,0-1 0 0 0,0 1 0 0 0,0-1 0 0 0,0 0 0 0 0,1 1-1 0 0,-1-1 1 0 0,0 0 0 0 0,0 1 0 0 0,0-1 0 0 0,0 0 0 0 0,1 0 0 0 0,-1 0-1 0 0,0 0 1 0 0,0 0 0 0 0,2-1 0 0 0,2 1-1565 0 0,4 0-3430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30 3584 0 0,'-18'-11'5579'0'0,"16"9"-4977"0"0,-1 0 0 0 0,1 1 0 0 0,0-1-1 0 0,0 0 1 0 0,-1 1 0 0 0,1-1 0 0 0,-1 1 0 0 0,0 0 0 0 0,1 0-1 0 0,-1 0 1 0 0,0 0 0 0 0,1 0 0 0 0,-6 0 0 0 0,1 2-152 0 0,1-1 0 0 0,0 2 1 0 0,-1-1-1 0 0,1 1 0 0 0,0 0 0 0 0,0 0 1 0 0,0 0-1 0 0,0 1 0 0 0,0 0 1 0 0,1 0-1 0 0,-1 1 0 0 0,1 0 0 0 0,0 0 1 0 0,0 0-1 0 0,-8 8 0 0 0,8-6-378 0 0,-1 0-1 0 0,1 0 0 0 0,0 0 1 0 0,1 1-1 0 0,-1 0 1 0 0,1 0-1 0 0,1 0 0 0 0,-1 0 1 0 0,1 1-1 0 0,1-1 0 0 0,-4 14 1 0 0,-6 8 90 0 0,11-27-156 0 0,0 1-1 0 0,0-1 1 0 0,-1 0-1 0 0,1 1 1 0 0,1-1-1 0 0,-1 0 1 0 0,0 1-1 0 0,1-1 1 0 0,-1 1-1 0 0,1-1 0 0 0,-1 4 1 0 0,1-5-17 0 0,1 1 0 0 0,-1 0 1 0 0,0 0-1 0 0,0-1 0 0 0,1 1 0 0 0,0 0 1 0 0,-1-1-1 0 0,1 1 0 0 0,0-1 0 0 0,-1 1 1 0 0,1-1-1 0 0,0 1 0 0 0,0-1 0 0 0,0 1 1 0 0,0-1-1 0 0,1 0 0 0 0,-1 0 0 0 0,0 0 1 0 0,0 1-1 0 0,1-1 0 0 0,-1 0 0 0 0,1 0 1 0 0,-1-1-1 0 0,1 1 0 0 0,-1 0 0 0 0,1-1 1 0 0,0 1-1 0 0,-1 0 0 0 0,1-1 0 0 0,0 0 1 0 0,-1 1-1 0 0,1-1 0 0 0,0 0 0 0 0,0 0 1 0 0,-1 0-1 0 0,1 0 0 0 0,0 0 0 0 0,-1-1 1 0 0,1 1-1 0 0,0 0 0 0 0,1-1 0 0 0,3 0-17 0 0,-1 0 0 0 0,0 0 0 0 0,0-1 0 0 0,0 1 0 0 0,0-1 0 0 0,0 0 0 0 0,0 0-1 0 0,-1-1 1 0 0,1 1 0 0 0,-1-1 0 0 0,1 0 0 0 0,-1 0 0 0 0,0-1 0 0 0,6-6 0 0 0,35-53 116 0 0,-43 58-42 0 0,0 1 0 0 0,0 0 0 0 0,-1-1 0 0 0,1 1 0 0 0,-1-1 0 0 0,0 1 0 0 0,-1-1 0 0 0,1 0 0 0 0,-1 1 0 0 0,0-1 1 0 0,0 0-1 0 0,0 1 0 0 0,0-1 0 0 0,-2-5 0 0 0,1-13 369 0 0,0 4 325 0 0,11 38-381 0 0,-7-15-338 0 0,0 1 0 0 0,0-1 1 0 0,-1 1-1 0 0,1 0 0 0 0,-1 0 1 0 0,-1 0-1 0 0,3 10 0 0 0,6 14 58 0 0,0-4-2 0 0,0 0 1 0 0,-2 1-1 0 0,6 34 0 0 0,4 13 85 0 0,-15-52-148 0 0,6 13 13 0 0,-4-23 7 0 0,-1 0 0 0 0,-1 1 0 0 0,0 0 1 0 0,0 0-1 0 0,-1 0 0 0 0,1 21 0 0 0,3 23 170 0 0,-3-40-169 0 0,-1 0 1 0 0,-1 0-1 0 0,-1 0 0 0 0,-1 1 1 0 0,0-1-1 0 0,-1 0 1 0 0,0 0-1 0 0,-6 19 0 0 0,5-31-187 0 0,1-1-1 0 0,-1 0 0 0 0,0 1 0 0 0,0-1 0 0 0,0-1 1 0 0,0 1-1 0 0,-1 0 0 0 0,1-1 0 0 0,-1 0 0 0 0,1 1 0 0 0,-1-2 1 0 0,0 1-1 0 0,0 0 0 0 0,0-1 0 0 0,0 1 0 0 0,0-1 0 0 0,0 0 1 0 0,0-1-1 0 0,0 1 0 0 0,-9-1 0 0 0,13 0 7 0 0,-1 0 0 0 0,0 0 0 0 0,0 0 0 0 0,0-1 1 0 0,0 1-1 0 0,0 0 0 0 0,0-1 0 0 0,0 1 0 0 0,0 0 0 0 0,1-1 0 0 0,-1 0 0 0 0,0 1 0 0 0,0-1 0 0 0,1 1 0 0 0,-1-1 0 0 0,0 0 0 0 0,1 1 0 0 0,-1-1 0 0 0,0 0 1 0 0,1 0-1 0 0,-1 0 0 0 0,1 1 0 0 0,0-1 0 0 0,-1 0 0 0 0,1 0 0 0 0,0 0 0 0 0,-1 0 0 0 0,1 0 0 0 0,0 0 0 0 0,0 0 0 0 0,0 0 0 0 0,0-2 0 0 0,-1-37-2980 0 0,2 29 1461 0 0,-1 8 1306 0 0,0-2-149 0 0,-1 1 1 0 0,1-1 0 0 0,0 0-1 0 0,1 0 1 0 0,-1 1-1 0 0,1-1 1 0 0,0 0 0 0 0,0 0-1 0 0,0 1 1 0 0,1-1-1 0 0,0 1 1 0 0,0-1 0 0 0,0 1-1 0 0,0 0 1 0 0,5-6-1 0 0,17-8-4690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3672 0 0,'0'11'9490'0'0,"0"15"-5657"0"0,0 80 1588 0 0,0-1-4975 0 0,0-101-668 0 0,1 0-1 0 0,0 0 1 0 0,0 0 0 0 0,0 0 0 0 0,1 0-1 0 0,-1 0 1 0 0,1 0 0 0 0,3 5 0 0 0,-3-5-355 0 0,0-1-1 0 0,-1 1 1 0 0,1-1 0 0 0,-1 1 0 0 0,0 0 0 0 0,1 0 0 0 0,-2-1 0 0 0,2 6 0 0 0,8 2-6419 0 0,-2-10 1116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 3848 0 0,'-27'-1'5868'0'0,"-24"1"673"0"0,45 0-6142 0 0,0 1-1 0 0,0 0 1 0 0,0 0 0 0 0,0 0 0 0 0,1 1 0 0 0,-7 2 0 0 0,-2 11 368 0 0,1 2-170 0 0,10-14-529 0 0,1-1 1 0 0,0 1 0 0 0,0 0-1 0 0,1 0 1 0 0,-1 0-1 0 0,0 0 1 0 0,1 0 0 0 0,0 0-1 0 0,0 0 1 0 0,0 1 0 0 0,0-1-1 0 0,0 0 1 0 0,1 1-1 0 0,-1-1 1 0 0,1 1 0 0 0,0 3-1 0 0,2 66 911 0 0,-1-48-723 0 0,-1-22-233 0 0,0 0 0 0 0,1-1 0 0 0,-1 1 0 0 0,1 0-1 0 0,0 0 1 0 0,0 0 0 0 0,0-1 0 0 0,0 1 0 0 0,0-1 0 0 0,0 1 0 0 0,1-1 0 0 0,0 1 0 0 0,-1-1 0 0 0,1 0 0 0 0,0 0-1 0 0,3 4 1 0 0,9 10 132 0 0,7 6 18 0 0,-19-20-160 0 0,0 0 0 0 0,1 0 1 0 0,-1 0-1 0 0,0 0 1 0 0,0 0-1 0 0,0 1 0 0 0,-1-1 1 0 0,1 1-1 0 0,0-1 0 0 0,-1 1 1 0 0,0-1-1 0 0,2 5 1 0 0,39 54 244 0 0,-41-59-246 0 0,0 0-1 0 0,0 0 0 0 0,0 0 1 0 0,1 0-1 0 0,-1 0 1 0 0,1 0-1 0 0,-1-1 0 0 0,1 1 1 0 0,0-1-1 0 0,0 1 0 0 0,-1-1 1 0 0,5 2-1 0 0,-4-2-2 0 0,-1 0-1 0 0,1 1 1 0 0,0-1-1 0 0,-1 0 1 0 0,1 0-1 0 0,-1 1 1 0 0,1-1-1 0 0,-1 1 1 0 0,0-1-1 0 0,0 1 1 0 0,0 0-1 0 0,1-1 1 0 0,-2 1-1 0 0,1 0 1 0 0,0 0-1 0 0,0 0 1 0 0,0 0-1 0 0,-1 0 1 0 0,1 0-1 0 0,-1 2 1 0 0,2 0 12 0 0,-1-1 0 0 0,1 1 0 0 0,0 0 0 0 0,-1-1 0 0 0,2 1-1 0 0,-1-1 1 0 0,0 0 0 0 0,1 0 0 0 0,5 6 0 0 0,-4-6 10 0 0,-1 1 0 0 0,0 0-1 0 0,1 0 1 0 0,-1 1 0 0 0,-1-1-1 0 0,1 1 1 0 0,3 8 0 0 0,21 41 335 0 0,-23-47-312 0 0,1 0 0 0 0,-1 0-1 0 0,0 1 1 0 0,-1 0-1 0 0,0 0 1 0 0,0 0-1 0 0,-1 0 1 0 0,0 0-1 0 0,0 0 1 0 0,0 14 0 0 0,4 3 86 0 0,-4-22-102 0 0,-1 0-1 0 0,0-1 0 0 0,0 1 0 0 0,-1-1 1 0 0,1 1-1 0 0,0 0 0 0 0,-1 0 0 0 0,0-1 1 0 0,1 6-1 0 0,-1 0-39 0 0,0-8 12 0 0,0 1 1 0 0,1 0-1 0 0,-1-1 0 0 0,0 1 0 0 0,0 0 0 0 0,0-1 0 0 0,0 1 0 0 0,0 0 0 0 0,1-1 1 0 0,-1 1-1 0 0,0 0 0 0 0,-1-1 0 0 0,1 1 0 0 0,0 0 0 0 0,0-1 0 0 0,0 1 1 0 0,0-1-1 0 0,0 1 0 0 0,-1 0 0 0 0,1-1 0 0 0,0 1 0 0 0,0 0 0 0 0,-1-1 0 0 0,1 1 1 0 0,-1-1-1 0 0,1 1 0 0 0,0-1 0 0 0,-1 1 0 0 0,1-1 0 0 0,-1 1 0 0 0,1-1 0 0 0,-1 0 1 0 0,1 1-1 0 0,-1-1 0 0 0,0 0 0 0 0,1 1 0 0 0,-1-1 0 0 0,1 0 0 0 0,-1 1 1 0 0,0-1-1 0 0,-1 0 0 0 0,-8 3 33 0 0,-5 1-18 0 0,-12-4-97 0 0,14 1-344 0 0,-1-1 0 0 0,1 0 0 0 0,-22-5 0 0 0,31 5 45 0 0,0-2-1 0 0,0 1 1 0 0,0 0 0 0 0,1-1 0 0 0,-1 1 0 0 0,0-1-1 0 0,1 0 1 0 0,0 0 0 0 0,-1-1 0 0 0,1 1 0 0 0,0-1-1 0 0,0 1 1 0 0,0-1 0 0 0,0 0 0 0 0,1 0 0 0 0,-4-5-1 0 0,-4-5-1327 0 0,9 11 1452 0 0,-1 1 0 0 0,1-1 1 0 0,0 1-1 0 0,0-1 0 0 0,0 0 0 0 0,0 0 0 0 0,1 0 0 0 0,-1 1 0 0 0,0-1 0 0 0,1 0 0 0 0,-1 0 0 0 0,1 0 1 0 0,0 0-1 0 0,-1 0 0 0 0,1 0 0 0 0,0 0 0 0 0,0 0 0 0 0,1 0 0 0 0,-1-4 0 0 0,0-1-48 0 0,3-36-4635 0 0,8 10 229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28 5000 0 0,'-2'6'6339'0'0,"-5"16"-1401"0"0,-10 62 446 0 0,17 33-2991 0 0,0-113-2361 0 0,1 0 0 0 0,0 1 0 0 0,0-1 1 0 0,1 0-1 0 0,-1-1 0 0 0,1 1 0 0 0,0 0 0 0 0,0 0 1 0 0,0-1-1 0 0,1 1 0 0 0,-1-1 0 0 0,1 0 0 0 0,4 5 0 0 0,14 22 130 0 0,-16-23-157 0 0,-1-1 0 0 0,1 0 1 0 0,0-1-1 0 0,1 1 0 0 0,-1-1 0 0 0,1 0 1 0 0,0 0-1 0 0,1-1 0 0 0,-1 0 0 0 0,1 0 0 0 0,0 0 1 0 0,13 4-1 0 0,-14-6-25 0 0,0 0-1 0 0,0-1 1 0 0,0 1 0 0 0,0-1 0 0 0,13 0-1 0 0,-17-1 5 0 0,0-1 0 0 0,0 1-1 0 0,0 0 1 0 0,0-1 0 0 0,-1 0-1 0 0,1 1 1 0 0,0-1-1 0 0,0 0 1 0 0,0 0 0 0 0,0 0-1 0 0,-1 0 1 0 0,1 0 0 0 0,0 0-1 0 0,-1-1 1 0 0,1 1-1 0 0,-1-1 1 0 0,1 1 0 0 0,-1-1-1 0 0,0 1 1 0 0,2-3 0 0 0,14-19-118 0 0,-13 19 121 0 0,0-1 0 0 0,-1 1 0 0 0,0-1 0 0 0,1 0 0 0 0,-2 0 0 0 0,1-1 0 0 0,-1 1 0 0 0,1 0 0 0 0,1-9 0 0 0,3-25 386 0 0,-2 1 0 0 0,-2-1 1 0 0,-1-61-1 0 0,-3 73 38 0 0,-8-31 709 0 0,7 51-1029 0 0,-1-2 489 0 0,16 15-192 0 0,-11-5-379 0 0,1 1 0 0 0,-1 0-1 0 0,1-1 1 0 0,-1 1-1 0 0,0 0 1 0 0,0 0 0 0 0,0 0-1 0 0,0 0 1 0 0,0 0-1 0 0,-1 0 1 0 0,1 1 0 0 0,-1-1-1 0 0,1 1 1 0 0,-1-1-1 0 0,0 1 1 0 0,0-1 0 0 0,2 6-1 0 0,-3-6-16 0 0,2 1 0 0 0,-1-1 0 0 0,0 0-1 0 0,0 0 1 0 0,1 0 0 0 0,-1 0 0 0 0,1-1 0 0 0,-1 1-1 0 0,1 0 1 0 0,0 0 0 0 0,4 2 0 0 0,-4-3-14 0 0,0 1 0 0 0,-1-1 0 0 0,1 1 0 0 0,0 0 0 0 0,0-1 1 0 0,-1 1-1 0 0,1 0 0 0 0,-1 0 0 0 0,1 0 0 0 0,-1 0 0 0 0,0 1 0 0 0,1 1 0 0 0,2 12-216 0 0,-3-11 132 0 0,0-1 1 0 0,0 1-1 0 0,0-1 0 0 0,1 0 1 0 0,-1 0-1 0 0,1 0 0 0 0,4 7 1 0 0,-4-7-84 0 0,0-1 0 0 0,-1 0 0 0 0,1 1 1 0 0,-1-1-1 0 0,0 1 0 0 0,0-1 1 0 0,0 1-1 0 0,-1 0 0 0 0,1-1 0 0 0,-1 6 1 0 0,0-6-113 0 0,0 0 0 0 0,0 0 0 0 0,1 0 0 0 0,-1-1 0 0 0,1 1 1 0 0,0 0-1 0 0,-1 0 0 0 0,1 0 0 0 0,0 0 0 0 0,1-1 0 0 0,-1 1 0 0 0,0-1 1 0 0,4 5-1 0 0,3 1-1747 0 0,-7-8 1745 0 0,-1 0 0 0 0,0 0 0 0 0,1 0 1 0 0,-1 0-1 0 0,1 0 0 0 0,-1 0 1 0 0,1 0-1 0 0,-1 0 0 0 0,0 0 0 0 0,1 0 1 0 0,-1 0-1 0 0,1 0 0 0 0,-1 0 0 0 0,1 0 1 0 0,-1 0-1 0 0,0 0 0 0 0,1 0 1 0 0,-1-1-1 0 0,1 1 0 0 0,-1 0 0 0 0,0 0 1 0 0,1 0-1 0 0,2-5-3330 0 0,5-3 2112 0 0,5-2-2979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5864 0 0,'0'62'12726'0'0,"0"80"-7555"0"0,9 22-3415 0 0,-9-120-1517 0 0,0-27-113 0 0,0-33-243 0 0,11-8-61 0 0,0-32 84 0 0,-9 40 92 0 0,1 0 0 0 0,0 1 0 0 0,7-19 0 0 0,6-28-3 0 0,-16 55 0 0 0,2-1 0 0 0,-1 0 0 0 0,1 1 0 0 0,0-1 0 0 0,1 1 0 0 0,-1 0 1 0 0,8-13-1 0 0,0 4 39 0 0,-9 14-17 0 0,0 0 0 0 0,-1 1 0 0 0,1-1-1 0 0,0 0 1 0 0,0 1 0 0 0,0-1 0 0 0,0 1 0 0 0,0 0 0 0 0,1-1 0 0 0,-1 1 0 0 0,0 0 0 0 0,1 0 0 0 0,-1 0-1 0 0,0 0 1 0 0,1 0 0 0 0,0 0 0 0 0,-1 0 0 0 0,1 0 0 0 0,-1 0 0 0 0,1 1 0 0 0,0-1 0 0 0,0 1 0 0 0,-1-1-1 0 0,1 1 1 0 0,0 0 0 0 0,0 0 0 0 0,0 0 0 0 0,-1 0 0 0 0,4 0 0 0 0,-4 0 134 0 0,17 23 31 0 0,-15-17-155 0 0,-1-1-1 0 0,0 0 1 0 0,0 1-1 0 0,-1-1 1 0 0,1 1-1 0 0,-1 0 1 0 0,-1-1-1 0 0,1 1 1 0 0,-1 10-1 0 0,3 8 47 0 0,-1-8-42 0 0,0 0 1 0 0,-1-1 0 0 0,0 1-1 0 0,-4 28 1 0 0,1 5 114 0 0,1-35-93 0 0,-2-24-77 0 0,-2-31 72 0 0,4 16-62 0 0,1-41-38 0 0,0 63 54 0 0,1 0-1 0 0,-1 0 1 0 0,1 0 0 0 0,-1 0-1 0 0,1 0 1 0 0,0 0-1 0 0,0 0 1 0 0,0 0 0 0 0,1 0-1 0 0,-1 0 1 0 0,1 0-1 0 0,-1 1 1 0 0,1-1-1 0 0,0 0 1 0 0,0 1 0 0 0,3-3-1 0 0,-4 4-1 0 0,0 0-1 0 0,0 0 1 0 0,0-1-1 0 0,0 1 1 0 0,0 0-1 0 0,0-1 1 0 0,0 1-1 0 0,-1-1 1 0 0,1 1-1 0 0,0-1 1 0 0,-1 1-1 0 0,1-1 1 0 0,-1 1-1 0 0,0-1 1 0 0,1 1-1 0 0,-1-1 1 0 0,0-2-1 0 0,0 1 5 0 0,1 1 0 0 0,-1 0 0 0 0,0-1 0 0 0,1 1 0 0 0,0-1 0 0 0,-1 1 0 0 0,1 0 0 0 0,0 0 0 0 0,0-1 0 0 0,0 1 0 0 0,1 0 0 0 0,1-3 0 0 0,5-9 69 0 0,-8 13-63 0 0,1 0-1 0 0,-1 0 1 0 0,1-1-1 0 0,-1 1 1 0 0,1 0-1 0 0,0 0 1 0 0,0 0-1 0 0,-1-1 1 0 0,1 1-1 0 0,0 0 1 0 0,0 0-1 0 0,0 0 1 0 0,0 1-1 0 0,0-1 1 0 0,1-1-1 0 0,11-6 178 0 0,-12 8-169 0 0,0-1 0 0 0,0 0-1 0 0,0 0 1 0 0,0 0 0 0 0,0 0 0 0 0,0 1-1 0 0,0-1 1 0 0,0 1 0 0 0,0-1-1 0 0,1 1 1 0 0,-1-1 0 0 0,0 1 0 0 0,0-1-1 0 0,1 1 1 0 0,-1 0 0 0 0,0 0-1 0 0,0 0 1 0 0,1 0 0 0 0,1 0-1 0 0,0 0-14 0 0,0 0-1 0 0,1 0 0 0 0,-1 0 1 0 0,0 0-1 0 0,1 1 0 0 0,-1-1 1 0 0,0 1-1 0 0,0 0 0 0 0,1 0 1 0 0,-1 0-1 0 0,0 1 0 0 0,0-1 0 0 0,0 1 1 0 0,0 0-1 0 0,-1 0 0 0 0,1 0 1 0 0,0 0-1 0 0,-1 0 0 0 0,1 0 1 0 0,-1 1-1 0 0,0-1 0 0 0,0 1 1 0 0,0 0-1 0 0,0-1 0 0 0,3 6 0 0 0,25 43-937 0 0,-24-43 378 0 0,0 1 1 0 0,0 0-1 0 0,-1 0 1 0 0,0 0-1 0 0,4 13 1 0 0,24 45-6814 0 0,-32-64 6878 0 0,0 0 1 0 0,0-1-1 0 0,1 1 1 0 0,-1 0-1 0 0,1-1 1 0 0,0 1-1 0 0,-1-1 1 0 0,1 1 0 0 0,1-1-1 0 0,-1 0 1 0 0,0 0-1 0 0,0 0 1 0 0,1 0-1 0 0,3 2 1 0 0,-1 0-536 0 0,9 9-4386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4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6136 0 0,'-9'10'7973'0'0,"-10"11"-3117"0"0,17-19-4729 0 0,0 1 0 0 0,0 0 0 0 0,0 0 0 0 0,0 0 0 0 0,1 1 0 0 0,0-1 0 0 0,0 0 0 0 0,0 1 0 0 0,0-1 0 0 0,0 0 0 0 0,0 1 0 0 0,1-1 0 0 0,0 1 1 0 0,0-1-1 0 0,0 1 0 0 0,0 4 0 0 0,-6 5-371 0 0,5-13 191 0 0,1 1 0 0 0,-1 0 0 0 0,1-1-1 0 0,-1 1 1 0 0,0 0 0 0 0,1 0 0 0 0,-1-1 0 0 0,1 1-1 0 0,0 0 1 0 0,-1 0 0 0 0,1 0 0 0 0,0 0-1 0 0,-1-1 1 0 0,1 1 0 0 0,0 0 0 0 0,0 0-1 0 0,0 0 1 0 0,0 2 0 0 0,0 19-2736 0 0,0 12-6151 0 0,0-26 3287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3928 0 0,'3'4'10454'0'0,"4"8"-7823"0"0,17 33 1911 0 0,7 28-2298 0 0,-21-29-1511 0 0,-9-39-672 0 0,-1 0 0 0 0,1 0 0 0 0,1 0-1 0 0,-1-1 1 0 0,1 1 0 0 0,-1 0 0 0 0,1-1-1 0 0,5 8 1 0 0,-4-5 12 0 0,0-1 0 0 0,0 1 0 0 0,0 0 0 0 0,-1 1 0 0 0,0-1 1 0 0,2 12-1 0 0,3 13 165 0 0,-4-24-158 0 0,-1 0 1 0 0,0 0 0 0 0,-1 0-1 0 0,1 1 1 0 0,-1 11 0 0 0,3-10 87 0 0,1-26 45 0 0,4-109-194 0 0,-8 113 4 0 0,1 1 0 0 0,0 0 0 0 0,1-1 0 0 0,1 1 0 0 0,6-16 1 0 0,0-2-18 0 0,-8 26-4 0 0,0 0-1 0 0,1 0 1 0 0,-1 0 0 0 0,0 0-1 0 0,1 0 1 0 0,0 1 0 0 0,-1-1-1 0 0,1 1 1 0 0,0 0 0 0 0,4-2-1 0 0,5-5 25 0 0,-8 6-2 0 0,1 1 1 0 0,-1 0 0 0 0,1 0-1 0 0,0 0 1 0 0,0 1-1 0 0,-1 0 1 0 0,1 0 0 0 0,0 0-1 0 0,0 0 1 0 0,0 1-1 0 0,0 0 1 0 0,1 0 0 0 0,8 1-1 0 0,1 0 228 0 0,-13 0-232 0 0,-1 0 0 0 0,0 0 0 0 0,0 1-1 0 0,1-1 1 0 0,-1 1 0 0 0,0-1 0 0 0,0 1 0 0 0,0 0 0 0 0,-1-1 0 0 0,1 1 0 0 0,0 0 0 0 0,0 2-1 0 0,5 7 47 0 0,-2-5-39 0 0,1 0 1 0 0,-1 1-1 0 0,0 0 0 0 0,-1-1 1 0 0,4 11-1 0 0,-3-10-9 0 0,-1 1-1 0 0,1-1 1 0 0,0 0 0 0 0,0 0 0 0 0,8 9-1 0 0,-10-13-8 0 0,-1 1-1 0 0,1-1 0 0 0,-1 1 0 0 0,1-1 0 0 0,-1 1 0 0 0,0 0 0 0 0,0 0 0 0 0,-1-1 1 0 0,1 1-1 0 0,-1 0 0 0 0,0 0 0 0 0,0 0 0 0 0,-1 6 0 0 0,1-5-3 0 0,0 0 0 0 0,0 1 0 0 0,0-1-1 0 0,1 0 1 0 0,0 0 0 0 0,0 0 0 0 0,1 5-1 0 0,1 17 90 0 0,-3-27-94 0 0,0 1-1 0 0,0 0 0 0 0,0-1 1 0 0,0 1-1 0 0,0 0 0 0 0,0-1 1 0 0,0 1-1 0 0,0 0 0 0 0,0-1 1 0 0,-1 1-1 0 0,1 0 1 0 0,0-1-1 0 0,0 1 0 0 0,-1-1 1 0 0,1 1-1 0 0,0 0 0 0 0,-1-1 1 0 0,1 1-1 0 0,-1-1 0 0 0,1 1 1 0 0,-1-1-1 0 0,1 1 1 0 0,-1-1-1 0 0,1 1 0 0 0,-1-1 1 0 0,1 0-1 0 0,-1 1 0 0 0,0-1 1 0 0,0 1-1 0 0,2-39-123 0 0,4 24 136 0 0,-3 9-10 0 0,0 0 0 0 0,-1 0-1 0 0,2 0 1 0 0,-1 0 0 0 0,1 0 0 0 0,-1 0 0 0 0,7-6 0 0 0,-8 8-8 0 0,1 0 1 0 0,-1 0-1 0 0,0 0 1 0 0,0 0 0 0 0,0 0-1 0 0,0 0 1 0 0,-1 0-1 0 0,1 0 1 0 0,-1-1-1 0 0,0 1 1 0 0,0-4-1 0 0,5-23 36 0 0,7 13-5 0 0,-11 16-24 0 0,0 0 0 0 0,0-1 0 0 0,0 1 0 0 0,0-1 0 0 0,0 1 0 0 0,0-1 0 0 0,0 1 0 0 0,-1-1 0 0 0,1 1 0 0 0,-1-1 1 0 0,1 0-1 0 0,-1 1 0 0 0,1-1 0 0 0,-1 0 0 0 0,0 1 0 0 0,0-1 0 0 0,0-3 0 0 0,1-3 26 0 0,1 0 1 0 0,-1 1 0 0 0,2-1-1 0 0,-1 1 1 0 0,1-1 0 0 0,0 1-1 0 0,1 0 1 0 0,0 0 0 0 0,0 0-1 0 0,0 1 1 0 0,1-1 0 0 0,0 1-1 0 0,0 0 1 0 0,0 0 0 0 0,10-6-1 0 0,-10 9 27 0 0,1 1-1 0 0,0 0 0 0 0,0 0 0 0 0,0 1 1 0 0,0 0-1 0 0,0 0 0 0 0,0 1 1 0 0,0-1-1 0 0,0 1 0 0 0,1 0 0 0 0,-1 1 1 0 0,8 1-1 0 0,9-1-62 0 0,-20-1 9 0 0,-1 0 0 0 0,0 0 0 0 0,1 1-1 0 0,-1-1 1 0 0,1 1 0 0 0,-1-1 0 0 0,0 1-1 0 0,0 0 1 0 0,1-1 0 0 0,-1 1 0 0 0,0 1-1 0 0,0-1 1 0 0,0 0 0 0 0,0 0 0 0 0,0 1-1 0 0,0-1 1 0 0,0 1 0 0 0,0 0 0 0 0,-1-1 0 0 0,1 1-1 0 0,-1 0 1 0 0,1 0 0 0 0,-1 0 0 0 0,2 4-1 0 0,0-2-19 0 0,-1-1 0 0 0,1 1 0 0 0,0-1 0 0 0,0 1 0 0 0,0-1 0 0 0,0 0 0 0 0,0 0 0 0 0,1-1 0 0 0,4 4 0 0 0,2 1-343 0 0,-1 1 0 0 0,-1 0 0 0 0,1 0 0 0 0,-1 1 0 0 0,-1 0 0 0 0,0 0 0 0 0,0 0 0 0 0,9 18 0 0 0,-10-12-1776 0 0,-5-14 2026 0 0,-1 0-1 0 0,0 0 0 0 0,0 0 0 0 0,0 0 0 0 0,1-1 1 0 0,-1 1-1 0 0,1 0 0 0 0,-1 0 0 0 0,0 0 0 0 0,1 0 1 0 0,0-1-1 0 0,-1 1 0 0 0,1 0 0 0 0,-1 0 0 0 0,1-1 0 0 0,0 1 1 0 0,-1 0-1 0 0,1-1 0 0 0,0 1 0 0 0,0-1 0 0 0,0 1 1 0 0,0-1-1 0 0,-1 0 0 0 0,1 1 0 0 0,0-1 0 0 0,0 0 1 0 0,0 1-1 0 0,0-1 0 0 0,0 0 0 0 0,0 0 0 0 0,0 0 1 0 0,0 0-1 0 0,0 0 0 0 0,0 0 0 0 0,1 0 0 0 0,1 0-298 0 0,-1-1 0 0 0,1 1 0 0 0,-1-1 0 0 0,1 1 0 0 0,0-1 0 0 0,-1 0 0 0 0,1 0 0 0 0,-1 0 0 0 0,0 0 0 0 0,1 0 0 0 0,-1-1 0 0 0,0 1 0 0 0,0-1 0 0 0,0 1 0 0 0,0-1 0 0 0,0 0 0 0 0,0 0 0 0 0,0 0 0 0 0,-1 0 0 0 0,1 0 0 0 0,-1 0 0 0 0,1-1 0 0 0,-1 1 0 0 0,2-5 0 0 0,19-23-2765 0 0,6 19-1121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273 232 4448 0 0,'-4'0'1760'0'0,"-38"1"8992"0"0,34-1-10086 0 0,-1 1 1 0 0,0 0-1 0 0,0 1 1 0 0,0 0-1 0 0,1 0 1 0 0,-1 1-1 0 0,1 0 1 0 0,-11 6-1 0 0,12-6-267 0 0,0 0-211 0 0,-1 1-1 0 0,2-1 1 0 0,-1 1 0 0 0,0 0-1 0 0,1 1 1 0 0,0 0 0 0 0,0 0 0 0 0,0 0-1 0 0,-7 9 1 0 0,5-2-86 0 0,1 1 1 0 0,0 0-1 0 0,1 1 0 0 0,1 0 1 0 0,0-1-1 0 0,1 2 0 0 0,0-1 0 0 0,-1 15 1 0 0,0 15 160 0 0,1 69 0 0 0,5-110-265 0 0,0 0 1 0 0,0 0 0 0 0,0 1-1 0 0,0-1 1 0 0,0 0 0 0 0,1 0 0 0 0,-1 0-1 0 0,1-1 1 0 0,0 1 0 0 0,0 0-1 0 0,0-1 1 0 0,0 1 0 0 0,0-1-1 0 0,1 1 1 0 0,-1-1 0 0 0,1 0 0 0 0,0 0-1 0 0,-1 0 1 0 0,1-1 0 0 0,0 1-1 0 0,6 2 1 0 0,-6-2 3 0 0,1-1 0 0 0,-1 1 0 0 0,1 0 0 0 0,-1-1 0 0 0,1 0 1 0 0,0 0-1 0 0,0 0 0 0 0,0 0 0 0 0,0-1 0 0 0,-1 0 0 0 0,1 1 0 0 0,0-1 0 0 0,0-1 0 0 0,0 1 0 0 0,0 0 0 0 0,0-1 0 0 0,0 0 0 0 0,5-2 0 0 0,-5 0-3 0 0,1-1-1 0 0,0 0 1 0 0,-1 0-1 0 0,0-1 1 0 0,0 1-1 0 0,0-1 1 0 0,3-5-1 0 0,12-15-6 0 0,21-24 18 0 0,-35 42-2 0 0,0 0 0 0 0,0-1 0 0 0,-1 0 1 0 0,0 0-1 0 0,0 0 0 0 0,-1 0 0 0 0,0-1 1 0 0,-1 1-1 0 0,0-1 0 0 0,0 0 0 0 0,-1 1 1 0 0,0-1-1 0 0,0-11 0 0 0,1-20 519 0 0,-3-43 0 0 0,0 73 157 0 0,3 22-664 0 0,0 1 0 0 0,0 0 1 0 0,1-1-1 0 0,1 0 0 0 0,0 0 0 0 0,8 18 1 0 0,3 7-14 0 0,-11-11-158 0 0,-4-25 136 0 0,0 0-1 0 0,0 0 0 0 0,0 1 0 0 0,0-1 1 0 0,0 0-1 0 0,0 0 0 0 0,1 1 0 0 0,-1-1 0 0 0,0 0 1 0 0,1 0-1 0 0,-1 0 0 0 0,1 1 0 0 0,-1-1 0 0 0,1 0 1 0 0,0 0-1 0 0,0 0 0 0 0,-1 0 0 0 0,2 1 0 0 0,4 23-502 0 0,0-18 345 0 0,-5-6 127 0 0,-1 0 1 0 0,1-1-1 0 0,0 1 0 0 0,0 0 1 0 0,-1 0-1 0 0,1 0 1 0 0,-1 0-1 0 0,1-1 0 0 0,-1 1 1 0 0,1 0-1 0 0,-1 0 1 0 0,0 0-1 0 0,1 0 1 0 0,-1 0-1 0 0,0 0 0 0 0,0 0 1 0 0,1 0-1 0 0,-1 0 1 0 0,0 0-1 0 0,0 0 0 0 0,-1 2 1 0 0,1-3-40 0 0,1 1 0 0 0,-1 0 0 0 0,0 0 0 0 0,0 0 0 0 0,0 0 0 0 0,0-1 0 0 0,1 1 0 0 0,-1 0 0 0 0,0 0 0 0 0,1 0 1 0 0,-1-1-1 0 0,0 1 0 0 0,1 0 0 0 0,-1-1 0 0 0,1 1 0 0 0,-1 0 0 0 0,1-1 0 0 0,0 1 0 0 0,-1-1 0 0 0,1 1 0 0 0,0 0 0 0 0,-1-1 0 0 0,1 0 0 0 0,0 1 0 0 0,0-1 0 0 0,-1 1 1 0 0,1-1-1 0 0,0 0 0 0 0,0 0 0 0 0,-1 1 0 0 0,1-1 0 0 0,0 0 0 0 0,0 0 0 0 0,0 0 0 0 0,0 0 0 0 0,0 0 0 0 0,-1 0 0 0 0,1 0 0 0 0,1 0 0 0 0,0 0-89 0 0,0-1 0 0 0,-1 1 0 0 0,1 0 0 0 0,-1-1 0 0 0,1 1 0 0 0,0-1 0 0 0,-1 1 0 0 0,1-1 0 0 0,-1 0 1 0 0,1 0-1 0 0,-1 1 0 0 0,0-1 0 0 0,1 0 0 0 0,-1 0 0 0 0,0 0 0 0 0,0-1 0 0 0,1 1 0 0 0,-1 0 0 0 0,0 0 0 0 0,0-1 0 0 0,1-1 0 0 0,36-92-5039 0 0,-30 72 4233 0 0,-4 12 475 0 0,-1 1 1 0 0,1 0-1 0 0,1 0 0 0 0,0 0 0 0 0,10-16 1 0 0,-2 2-402 0 0,-2-1 1 0 0,15-45 0 0 0,-23 58 1035 0 0,0 1 0 0 0,-1-1 0 0 0,0 0 0 0 0,0 0 0 0 0,-1 0 0 0 0,-1 0 0 0 0,-2-22 0 0 0,0-12 2238 0 0,-7 6 991 0 0,9 39-3208 0 0,0-1 0 0 0,-1 1 0 0 0,1 0 0 0 0,-1-1 0 0 0,0 1 0 0 0,1 0 0 0 0,-1 0 0 0 0,0-1 0 0 0,0 1 0 0 0,0 0-1 0 0,1 0 1 0 0,-1 0 0 0 0,0 0 0 0 0,-1 0 0 0 0,1 0 0 0 0,0 1 0 0 0,0-1 0 0 0,0 0 0 0 0,0 0 0 0 0,-1 1 0 0 0,-2-1 2795 0 0,3 8-2541 0 0,0 1 0 0 0,1 0-1 0 0,0-1 1 0 0,1 1 0 0 0,2 14-1 0 0,53 134 830 0 0,-52-145-1191 0 0,0-1 0 0 0,0 1 0 0 0,1-1 0 0 0,1 0 0 0 0,6 10 0 0 0,20 36 299 0 0,-15-24-137 0 0,-12-24-123 0 0,0-1 0 0 0,-1 1 0 0 0,0 0 0 0 0,6 17 1 0 0,-6-11 93 0 0,0 0 1 0 0,1 0 0 0 0,1-1 0 0 0,6 13 0 0 0,-1-11 16 0 0,-8-12-151 0 0,-1-1 1 0 0,-1 1-1 0 0,1 0 1 0 0,0-1-1 0 0,-1 1 0 0 0,1 0 1 0 0,-1 0-1 0 0,0 0 1 0 0,0 0-1 0 0,1 4 1 0 0,-2-5-17 0 0,1 0 1 0 0,0 0 0 0 0,-1 0 0 0 0,1 0-1 0 0,0 0 1 0 0,0 0 0 0 0,1 0 0 0 0,-1 0 0 0 0,0 0-1 0 0,0-1 1 0 0,1 1 0 0 0,-1-1 0 0 0,1 1 0 0 0,0-1-1 0 0,-1 1 1 0 0,3 0 0 0 0,4 5 79 0 0,22 32 415 0 0,-28-37-479 0 0,-1 0 1 0 0,0 0-1 0 0,1 0 0 0 0,-1 0 0 0 0,0 0 0 0 0,0 0 1 0 0,0 1-1 0 0,0-1 0 0 0,-1 0 0 0 0,1 0 0 0 0,-1 1 1 0 0,1-1-1 0 0,-1 4 0 0 0,8 21 342 0 0,-4-19-277 0 0,-1-1 0 0 0,0 1 0 0 0,0 0 0 0 0,-1 0 0 0 0,0 0 0 0 0,0 0 0 0 0,-1 0 0 0 0,0 0 0 0 0,-1 1 0 0 0,0-1 0 0 0,-1 12 0 0 0,1-15-70 0 0,0-2-19 0 0,-1 0 0 0 0,0-1-1 0 0,0 1 1 0 0,0 0 0 0 0,0-1 0 0 0,0 1 0 0 0,-1-1-1 0 0,1 1 1 0 0,-1-1 0 0 0,0 0 0 0 0,1 1-1 0 0,-1-1 1 0 0,0 0 0 0 0,0 0 0 0 0,-1 0 0 0 0,1-1-1 0 0,0 1 1 0 0,-1 0 0 0 0,1-1 0 0 0,-1 0-1 0 0,1 1 1 0 0,-1-1 0 0 0,-5 1 0 0 0,-3 3-29 0 0,0-1 1 0 0,-1-1 0 0 0,0 0-1 0 0,-17 2 1 0 0,-56-2-1394 0 0,4-8-3869 0 0,79 4 5001 0 0,1 1 1 0 0,-1-1-1 0 0,1 0 1 0 0,-1 0-1 0 0,1 1 1 0 0,-1-1-1 0 0,1 0 1 0 0,0-1 0 0 0,-1 1-1 0 0,1 0 1 0 0,0 0-1 0 0,0 0 1 0 0,0-1-1 0 0,0 1 1 0 0,0 0-1 0 0,0-1 1 0 0,0 1-1 0 0,0-1 1 0 0,1 0-1 0 0,-1 1 1 0 0,1-1 0 0 0,-1 1-1 0 0,1-1 1 0 0,-1-3-1 0 0,-5-50-7260 0 0,10 26 4558 0 0,-3 28 2612 0 0,0-1 0 0 0,0 1 0 0 0,0 0 0 0 0,0-1 1 0 0,0 1-1 0 0,0 0 0 0 0,1-1 0 0 0,-1 1 0 0 0,0 0 0 0 0,1 0 1 0 0,-1 0-1 0 0,3-1 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5:5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7824 0 0,'3'4'8131'0'0,"12"12"-4999"0"0,-10-11-2416 0 0,1-1 0 0 0,-1 1 0 0 0,0 1 0 0 0,-1-1-1 0 0,1 1 1 0 0,5 10 0 0 0,7 9 198 0 0,0-2 0 0 0,30 31 1 0 0,17 21 282 0 0,2 0-325 0 0,-19-13-105 0 0,58 99 0 0 0,-102-155-724 0 0,0 1 0 0 0,0-1 0 0 0,-1 0 0 0 0,0 1 0 0 0,2 11 0 0 0,-3-13-11 0 0,0-1 1 0 0,0 1 0 0 0,1 0 0 0 0,-1-1 0 0 0,1 1-1 0 0,0-1 1 0 0,0 1 0 0 0,1-1 0 0 0,4 7 0 0 0,-2-3 9 0 0,0 0 0 0 0,-1 0 0 0 0,0 0 0 0 0,-1 1 0 0 0,0-1 0 0 0,0 1 0 0 0,-1 0 0 0 0,2 10 0 0 0,6 17 21 0 0,14 51 65 0 0,-20-71-101 0 0,0 1 1 0 0,-1 0-1 0 0,1 19 1 0 0,7 28-109 0 0,-9-56 16 0 0,-1 0-1 0 0,0 0 1 0 0,0 0-1 0 0,0 0 1 0 0,-1 0-1 0 0,0 0 1 0 0,-2 12-1 0 0,0 12-811 0 0,2-29 748 0 0,0 0 1 0 0,-1 0-1 0 0,1 0 0 0 0,-1 0 1 0 0,0 0-1 0 0,0 0 0 0 0,0 0 1 0 0,0 0-1 0 0,-1 0 0 0 0,-1 3 0 0 0,1-3-239 0 0,0 1 0 0 0,1 0-1 0 0,-1-1 1 0 0,1 1 0 0 0,0 0-1 0 0,0 0 1 0 0,-1 6 0 0 0,1-7 149 0 0,0 0 1 0 0,0 0 0 0 0,0 0 0 0 0,0 0 0 0 0,0-1 0 0 0,-1 1 0 0 0,1 0 0 0 0,-1-1 0 0 0,0 1 0 0 0,1-1 0 0 0,-1 0 0 0 0,-1 0 0 0 0,1 1 0 0 0,0-1 0 0 0,0-1 0 0 0,-4 3 0 0 0,-16 17-3753 0 0,19-18 3308 0 0,1 0 0 0 0,-1-1-1 0 0,0 0 1 0 0,0 1-1 0 0,-1-1 1 0 0,1 0-1 0 0,0-1 1 0 0,-1 1 0 0 0,1 0-1 0 0,-1-1 1 0 0,-4 1-1 0 0,-16 0-5674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0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1267 1106 8200 0 0,'-3'1'60'0'0,"0"-2"0"0"0,1 1 0 0 0,-1 0 0 0 0,1 0 0 0 0,-1-1 1 0 0,1 0-1 0 0,-1 1 0 0 0,1-1 0 0 0,-1 0 0 0 0,1 0 0 0 0,0 0 0 0 0,-1-1 1 0 0,1 1-1 0 0,0-1 0 0 0,0 1 0 0 0,0-1 0 0 0,0 1 0 0 0,0-1 0 0 0,0 0 1 0 0,0 0-1 0 0,1 0 0 0 0,-1 0 0 0 0,1 0 0 0 0,0-1 0 0 0,-1 1 0 0 0,1 0 1 0 0,0-1-1 0 0,0 1 0 0 0,0-1 0 0 0,1 1 0 0 0,-2-4 0 0 0,0-9 121 0 0,-1-1-1 0 0,2 0 1 0 0,0 0 0 0 0,2-21-1 0 0,0 10 313 0 0,-2 19-419 0 0,1 0 1 0 0,1 0-1 0 0,0 0 0 0 0,0 1 1 0 0,0-1-1 0 0,1 0 1 0 0,0 0-1 0 0,1 1 1 0 0,0-1-1 0 0,0 1 1 0 0,5-9-1 0 0,52-69 1054 0 0,-57 78-1010 0 0,1-1 1 0 0,0 1 0 0 0,1 1-1 0 0,-1-1 1 0 0,1 1-1 0 0,9-9 1 0 0,1-2 179 0 0,-10 12-225 0 0,-1 0 0 0 0,1 1 0 0 0,0-1 1 0 0,0 1-1 0 0,0 1 0 0 0,0-1 0 0 0,1 1 0 0 0,0 0 1 0 0,10-4-1 0 0,-14 6-37 0 0,1 0 0 0 0,-1 0 0 0 0,0 0 0 0 0,0-1 0 0 0,0 1 0 0 0,0 0 0 0 0,0-1 1 0 0,0 1-1 0 0,0-1 0 0 0,-1 0 0 0 0,3-2 0 0 0,11-10 275 0 0,-2 10-114 0 0,0 0 1 0 0,0 0-1 0 0,0 2 1 0 0,1-1 0 0 0,-1 2-1 0 0,1 0 1 0 0,-1 0-1 0 0,22 3 1 0 0,-12-2 82 0 0,-12 0-150 0 0,0 1 0 0 0,0 0-1 0 0,0 1 1 0 0,-1 0 0 0 0,1 0-1 0 0,0 1 1 0 0,-1 1 0 0 0,1 0-1 0 0,-1 0 1 0 0,0 1 0 0 0,15 9-1 0 0,-19-9-73 0 0,0-1 1 0 0,0 1-1 0 0,0 0 0 0 0,-1 0 0 0 0,0 1 0 0 0,0 0 0 0 0,0 0 1 0 0,-1 0-1 0 0,0 0 0 0 0,0 1 0 0 0,0-1 0 0 0,-1 1 0 0 0,0 0 0 0 0,-1 0 1 0 0,1 0-1 0 0,-1 1 0 0 0,1 9 0 0 0,15 61 341 0 0,-12-61-304 0 0,-2 1 0 0 0,0 0 1 0 0,-1 0-1 0 0,1 24 0 0 0,-5-11 33 0 0,-1 1 0 0 0,-2-1 0 0 0,-1 0 0 0 0,-1 0 0 0 0,-14 40 0 0 0,0-18 270 0 0,-52 101 0 0 0,57-127-189 0 0,-2 0 0 0 0,-1-2 1 0 0,-1 0-1 0 0,-1-1 1 0 0,-1-1-1 0 0,-1-1 0 0 0,-1-1 1 0 0,-45 32-1 0 0,53-44-115 0 0,0 0 0 0 0,0-1 0 0 0,-1-1 0 0 0,0-1-1 0 0,-1 0 1 0 0,1-1 0 0 0,-26 5 0 0 0,36-9-70 0 0,1-1 0 0 0,-1 1 1 0 0,0-1-1 0 0,0 0 0 0 0,0 0 0 0 0,1-1 0 0 0,-1 1 1 0 0,0-1-1 0 0,1-1 0 0 0,-1 1 0 0 0,1-1 1 0 0,-1 0-1 0 0,1 0 0 0 0,-10-6 0 0 0,-4-18 36 0 0,-10 7-3 0 0,23 15-53 0 0,0 1 0 0 0,1-1 0 0 0,-1 0 0 0 0,1 0 0 0 0,-8-9 1 0 0,-16-19-3 0 0,21 24-2 0 0,0 0 1 0 0,0-1-1 0 0,1-1 1 0 0,0 1-1 0 0,0-1 0 0 0,-8-19 1 0 0,-4-17 1 0 0,5 11-23 0 0,0-1-1 0 0,-9-43 0 0 0,12 35 1 0 0,4 16 14 0 0,-7-47-1 0 0,13 67 10 0 0,0 0-1 0 0,1 1 0 0 0,0-1 0 0 0,0 1 1 0 0,1-1-1 0 0,0 0 0 0 0,1 1 0 0 0,-1 0 1 0 0,1-1-1 0 0,1 1 0 0 0,3-9 1 0 0,3 1 0 0 0,-1 1 0 0 0,2 0 0 0 0,0 1 0 0 0,0 0 0 0 0,2 0 1 0 0,19-17-1 0 0,-22 21 2 0 0,0 0 0 0 0,1 0 1 0 0,1 1-1 0 0,-1 0 0 0 0,1 1 0 0 0,0 0 1 0 0,1 0-1 0 0,0 2 0 0 0,14-6 1 0 0,33-3 29 0 0,-42 9-21 0 0,1 1 0 0 0,-1 0 0 0 0,1 1-1 0 0,0 1 1 0 0,0 1 0 0 0,0 0-1 0 0,0 2 1 0 0,18 2 0 0 0,-18 0 26 0 0,-1 2 1 0 0,0 0-1 0 0,0 1 1 0 0,0 1-1 0 0,-1 1 1 0 0,1 0-1 0 0,-2 1 1 0 0,0 1-1 0 0,0 0 1 0 0,0 1-1 0 0,-1 1 1 0 0,-1 0-1 0 0,0 0 1 0 0,-1 2-1 0 0,0-1 1 0 0,13 22-1 0 0,-17-20 55 0 0,-1 1-1 0 0,-1 1 1 0 0,0-1-1 0 0,-1 1 1 0 0,-1 0 0 0 0,0 0-1 0 0,-1 0 1 0 0,-1 0-1 0 0,-1 1 1 0 0,0-1-1 0 0,-1 1 1 0 0,-1-1-1 0 0,-1 1 1 0 0,-1-1-1 0 0,0 0 1 0 0,-1 0 0 0 0,-9 26-1 0 0,-10 5 144 0 0,-1 0 0 0 0,-2-2 0 0 0,-3-1 0 0 0,-57 70 0 0 0,71-98-179 0 0,-104 104 309 0 0,104-108-316 0 0,-1-1 0 0 0,0-1 0 0 0,0 0 0 0 0,-2-1 0 0 0,1 0 0 0 0,-31 10 0 0 0,27-12-32 0 0,1-2 1 0 0,-1 0-1 0 0,-1-2 1 0 0,1 0 0 0 0,-43 1-1 0 0,54-5 5 0 0,3 1-21 0 0,-1 0-1 0 0,1-1 1 0 0,0-1-1 0 0,-1 1 1 0 0,1-1-1 0 0,0 0 1 0 0,0-1-1 0 0,0 1 1 0 0,0-1-1 0 0,0-1 1 0 0,0 0-1 0 0,0 0 1 0 0,-11-7-1 0 0,0-4-4 0 0,1 0-1 0 0,1-2 0 0 0,0 0 1 0 0,1 0-1 0 0,1-2 0 0 0,0 1 1 0 0,-16-32-1 0 0,8 12-20 0 0,14 24 8 0 0,1 0 0 0 0,0 0 1 0 0,0-1-1 0 0,1 0 0 0 0,1 0 0 0 0,0 0 0 0 0,-5-28 0 0 0,4-2-27 0 0,4 34 32 0 0,0 0 1 0 0,0-1 0 0 0,1 1 0 0 0,0-1-1 0 0,1 1 1 0 0,0-1 0 0 0,0 1-1 0 0,1-1 1 0 0,1 1 0 0 0,0-1-1 0 0,0 1 1 0 0,1 0 0 0 0,7-18-1 0 0,4 3-17 0 0,-4 5 11 0 0,1 1 0 0 0,1 0 0 0 0,0 1 0 0 0,16-18-1 0 0,69-38-1 0 0,-89 67 28 0 0,-3 2-3 0 0,-1 0-1 0 0,1 1 1 0 0,1 0 0 0 0,-1 0-1 0 0,1 0 1 0 0,-1 1-1 0 0,1-1 1 0 0,0 1-1 0 0,0 1 1 0 0,1-1 0 0 0,10-2-1 0 0,45-14-2 0 0,-50 14-2 0 0,0 1 1 0 0,0 0-1 0 0,0 1 1 0 0,1 1-1 0 0,-1-1 1 0 0,18 1-1 0 0,-12 1-3 0 0,-13 1 3 0 0,0-1 0 0 0,1 1 0 0 0,-1 0 0 0 0,0 0 0 0 0,0 0 0 0 0,0 1-1 0 0,1 0 1 0 0,-1 0 0 0 0,0 0 0 0 0,0 1 0 0 0,-1 0 0 0 0,1-1 0 0 0,0 2-1 0 0,0-1 1 0 0,6 5 0 0 0,47 55 107 0 0,-55-60-103 0 0,0 0 0 0 0,-1 1 0 0 0,1-1 1 0 0,0 1-1 0 0,-1-1 0 0 0,0 1 0 0 0,0 0 1 0 0,0 0-1 0 0,0 0 0 0 0,0 0 0 0 0,0 1 0 0 0,-1-1 1 0 0,0 0-1 0 0,1 1 0 0 0,-1-1 0 0 0,-1 1 0 0 0,1-1 1 0 0,0 5-1 0 0,4 15 44 0 0,3 8 9 0 0,-2 2 0 0 0,-1-1 0 0 0,0 33 0 0 0,-5-51-31 0 0,0 0 0 0 0,-1 0 0 0 0,-1-1 0 0 0,0 1 0 0 0,-1 0 0 0 0,-1-1 0 0 0,0 0 0 0 0,0 0 0 0 0,-1 0 0 0 0,-8 13 0 0 0,-19 34 60 0 0,-53 86 194 0 0,73-129-247 0 0,0-1-1 0 0,-1 0 0 0 0,0-1 0 0 0,-2 0 1 0 0,1-2-1 0 0,-22 16 0 0 0,-1 2 4 0 0,31-25-21 0 0,0-1 0 0 0,-1 0 0 0 0,1 0 0 0 0,-1 0 0 0 0,-13 6 0 0 0,10-6 5 0 0,-1-1-1 0 0,1 0 1 0 0,-1-1 0 0 0,-14 3 0 0 0,21-5-19 0 0,0 0-1 0 0,-1 0 1 0 0,1-1-1 0 0,0 0 1 0 0,0 0 0 0 0,0 0-1 0 0,-1 0 1 0 0,1-1-1 0 0,0 0 1 0 0,0 0 0 0 0,0 0-1 0 0,0 0 1 0 0,0 0-1 0 0,0-1 1 0 0,0 0-1 0 0,-4-2 1 0 0,0-2-7 0 0,4 4 6 0 0,0 0-1 0 0,0-1 0 0 0,0 0 0 0 0,1 0 0 0 0,-1 0 0 0 0,1-1 0 0 0,0 1 1 0 0,-4-5-1 0 0,-26-40-43 0 0,20 29 47 0 0,0-1 0 0 0,1 1 0 0 0,-15-34 0 0 0,4-14-114 0 0,3 0 0 0 0,-17-106 1 0 0,35 162 104 0 0,1 0 0 0 0,0 0 0 0 0,0 1 0 0 0,1-1 0 0 0,1 0-1 0 0,0 0 1 0 0,0 0 0 0 0,1 1 0 0 0,1-1 0 0 0,0 1 0 0 0,0-1 0 0 0,1 1 0 0 0,0 0 0 0 0,0 0 0 0 0,1 1 0 0 0,10-15 0 0 0,4 7 6 0 0,-10 2-3 0 0,9-9-31 0 0,48-34 31 0 0,-56 52 7 0 0,-1 0 0 0 0,2 1 0 0 0,-1 0 1 0 0,0 1-1 0 0,1 0 0 0 0,0 1 0 0 0,20-4 0 0 0,-26 6-3 0 0,0 0 0 0 0,0 1 0 0 0,0 0 1 0 0,0 0-1 0 0,1 0 0 0 0,-1 0 0 0 0,0 1 0 0 0,0 0 0 0 0,0 0 0 0 0,0 1 0 0 0,-1-1 0 0 0,1 1 0 0 0,0 0 0 0 0,0 0 1 0 0,-1 0-1 0 0,0 1 0 0 0,1 0 0 0 0,-1 0 0 0 0,0 0 0 0 0,7 6 0 0 0,9 17 12 0 0,-12-20-10 0 0,0-1 0 0 0,-1 2-1 0 0,0-1 1 0 0,0 1 0 0 0,0 0-1 0 0,-1 0 1 0 0,0 1 0 0 0,-1 0-1 0 0,7 11 1 0 0,3 12 32 0 0,-2 0 0 0 0,-1 2 0 0 0,-1-1 0 0 0,8 44 1 0 0,-10-40-1 0 0,-6-21-14 0 0,-1-1-1 0 0,0 1 1 0 0,-1 0 0 0 0,0 0 0 0 0,-1 0 0 0 0,-1 0-1 0 0,-1 0 1 0 0,-3 18 0 0 0,-6 12 110 0 0,-22 56 0 0 0,32-97-124 0 0,-2 5 16 0 0,-1 0-1 0 0,0 0 1 0 0,-1 0 0 0 0,1-1 0 0 0,-2 0 0 0 0,1 0-1 0 0,-1 0 1 0 0,-12 12 0 0 0,-12 1 38 0 0,5 14 4 0 0,-5 6 33 0 0,3-23-34 0 0,9 7-5 0 0,4-13-39 0 0,0-1 1 0 0,-1-1 0 0 0,0 0 0 0 0,-20 8 0 0 0,19-10-13 0 0,0-1 1 0 0,-1-1-1 0 0,0-1 0 0 0,0 0 1 0 0,-1-1-1 0 0,1-1 1 0 0,-1-1-1 0 0,0 0 1 0 0,1-1-1 0 0,-1-1 1 0 0,-25-4-1 0 0,36 3-17 0 0,1-1 0 0 0,0 0 0 0 0,0 0 0 0 0,0-1 0 0 0,0 0 0 0 0,1 0 0 0 0,-1 0 0 0 0,1 0-1 0 0,-9-8 1 0 0,-3-1-9 0 0,0 0 10 0 0,0 0 0 0 0,0-2 0 0 0,1 1 0 0 0,1-2 0 0 0,-18-22 0 0 0,-3-1-8 0 0,28 28 8 0 0,0-1 1 0 0,1 0-1 0 0,0 0 0 0 0,-7-14 1 0 0,-4-7-27 0 0,12 21 27 0 0,1-1 0 0 0,1 1 0 0 0,0-1 0 0 0,0 1 0 0 0,1-1 0 0 0,1 0 1 0 0,0 0-1 0 0,1 0 0 0 0,0-1 0 0 0,0 1 0 0 0,3-22 0 0 0,-2 13-12 0 0,0 15 18 0 0,0-1-1 0 0,1 1 1 0 0,0 0 0 0 0,0-1-1 0 0,0 1 1 0 0,1-1-1 0 0,0 1 1 0 0,0 0-1 0 0,1 0 1 0 0,6-11-1 0 0,15-2-8 0 0,8-27-53 0 0,-26 35 44 0 0,1 0-1 0 0,1 0 1 0 0,0 1 0 0 0,0 0-1 0 0,12-11 1 0 0,9 3 19 0 0,-12-10 3 0 0,-9 22 6 0 0,1 0 0 0 0,0 0 0 0 0,0 1 0 0 0,0 0 0 0 0,1 0 0 0 0,-1 1 0 0 0,12-3 0 0 0,13-7 87 0 0,-7 3-96 0 0,0 1 0 0 0,1 1 0 0 0,39-7 0 0 0,-53 14-3 0 0,-1 1 0 0 0,0 1 1 0 0,1 0-1 0 0,14 1 0 0 0,-24 0 6 0 0,0-1 0 0 0,0 0 0 0 0,0 1-1 0 0,0 0 1 0 0,0 0 0 0 0,0 0 0 0 0,0 1 0 0 0,0-1 0 0 0,0 1-1 0 0,0 0 1 0 0,-1 0 0 0 0,1 0 0 0 0,-1 1 0 0 0,0-1 0 0 0,1 1 0 0 0,3 4-1 0 0,3 7 1 0 0,-7-10-1 0 0,0-1 0 0 0,0 1-1 0 0,0 0 1 0 0,-1 0-1 0 0,0 0 1 0 0,0 1 0 0 0,0-1-1 0 0,0 0 1 0 0,-1 1-1 0 0,1-1 1 0 0,-1 1 0 0 0,1 8-1 0 0,-2-8 7 0 0,0 0-1 0 0,1 1 0 0 0,0-1 1 0 0,0 0-1 0 0,1 0 1 0 0,-1 0-1 0 0,4 8 0 0 0,8 26 68 0 0,-8 25-4 0 0,-2 92-1 0 0,-4-91 1 0 0,0-48-68 0 0,-1 1 0 0 0,0-1 0 0 0,-1 0 0 0 0,-1 0 0 0 0,-1 0 1 0 0,-1-1-1 0 0,-13 30 0 0 0,14-38-3 0 0,0 0 0 0 0,-1 1 0 0 0,0-2 0 0 0,-10 12 0 0 0,10-13 0 0 0,0 0 0 0 0,0 1 0 0 0,1 0 0 0 0,0 0 0 0 0,1 0 0 0 0,-1 1 0 0 0,1 0 0 0 0,-3 9 0 0 0,5-12 0 0 0,0-1 0 0 0,-1 1 0 0 0,1 0 0 0 0,-1-1 0 0 0,0 0 0 0 0,0 1 0 0 0,0-1 0 0 0,-1-1 0 0 0,1 1 0 0 0,-1 0 0 0 0,0-1 0 0 0,-6 5 0 0 0,-64 33 0 0 0,18-12 0 0 0,50-26 0 0 0,0 0 0 0 0,0-1 0 0 0,-1 0 0 0 0,0 0 0 0 0,1 0 0 0 0,-1-1 0 0 0,0 0 0 0 0,0 0 0 0 0,1-1 0 0 0,-1 0 0 0 0,0 0 0 0 0,0 0 0 0 0,0-1 0 0 0,0 0 0 0 0,1 0 0 0 0,-1-1 0 0 0,-6-2 0 0 0,0-1 0 0 0,0 0 0 0 0,1 0 0 0 0,0-1 0 0 0,0-1 0 0 0,1 0 0 0 0,-1 0 0 0 0,-18-18 0 0 0,-22-46 0 0 0,38 55 0 0 0,2-1 0 0 0,0 0 0 0 0,2 0 0 0 0,-1-1 0 0 0,2 0 0 0 0,1-1 0 0 0,0 0 0 0 0,1 0 0 0 0,1-1 0 0 0,1 1 0 0 0,0-2 0 0 0,2 1 0 0 0,1 0 0 0 0,0-1 0 0 0,1-25 0 0 0,1 33 0 0 0,1 0 0 0 0,0-1 0 0 0,1 1 0 0 0,0 0 0 0 0,1-1 0 0 0,1 1 0 0 0,0 1 0 0 0,1-1 0 0 0,0 1 0 0 0,1 0 0 0 0,0 0 0 0 0,1 0 0 0 0,14-19 0 0 0,92-122 0 0 0,-66 108 0 0 0,-12 15 0 0 0,-28 23 0 0 0,1 0 0 0 0,0 1 0 0 0,0 0 0 0 0,0 1 0 0 0,1-1 0 0 0,12-4 0 0 0,17-11 0 0 0,-28 17 0 0 0,1 1 0 0 0,-1 0 0 0 0,1 0 0 0 0,-1 1 0 0 0,1 0 0 0 0,0 1 0 0 0,0 0 0 0 0,0 1 0 0 0,0 1 0 0 0,12 1 0 0 0,-21-2 0 0 0,-1 1 0 0 0,0-1 0 0 0,0 1 0 0 0,0 0 0 0 0,0-1 0 0 0,0 1 0 0 0,0 0 0 0 0,0 0 0 0 0,0-1 0 0 0,0 1 0 0 0,0 0 0 0 0,0 0 0 0 0,0 0 0 0 0,0 0 0 0 0,-1 1 0 0 0,1-1 0 0 0,0 1 0 0 0,9 11 0 0 0,-5-7 0 0 0,0 0 0 0 0,0 1 0 0 0,-1-1 0 0 0,0 1 0 0 0,0 0 0 0 0,-1 0 0 0 0,0 0 0 0 0,0 1 0 0 0,-1-1 0 0 0,3 16 0 0 0,0-1 0 0 0,0 0 0 0 0,-2 1 0 0 0,1 27 0 0 0,-4-16 0 0 0,-1 64 0 0 0,0-89 0 0 0,0-1 0 0 0,0 1 0 0 0,-1-1 0 0 0,0 1 0 0 0,-1-1 0 0 0,0 0 0 0 0,0 0 0 0 0,-9 16 0 0 0,-35 48 0 0 0,42-63 0 0 0,0 0 0 0 0,-1 0 0 0 0,0-1 0 0 0,0 0 0 0 0,-1 0 0 0 0,-14 12 0 0 0,-73 50 0 0 0,91-65 0 0 0,-35 13 0 0 0,29-15 0 0 0,0 0 0 0 0,0 0 0 0 0,0-1 0 0 0,0-1 0 0 0,-1 0 0 0 0,1 0 0 0 0,-16-1 0 0 0,21 0 0 0 0,-1 0 0 0 0,0-1 0 0 0,1 0 0 0 0,-1 0 0 0 0,1 0 0 0 0,-1-1 0 0 0,1 1 0 0 0,0-1 0 0 0,0 0 0 0 0,-1 0 0 0 0,1-1 0 0 0,1 1 0 0 0,-1-1 0 0 0,0 0 0 0 0,1 0 0 0 0,-1 0 0 0 0,-5-7 0 0 0,-7-16 0 0 0,7 16 0 0 0,6 7 0 0 0,0 0 0 0 0,1 0 0 0 0,-1 0 0 0 0,1 0 0 0 0,0-1 0 0 0,0 1 0 0 0,0-1 0 0 0,0 1 0 0 0,0-1 0 0 0,-1-4 0 0 0,-21-38 0 0 0,19 39 0 0 0,0 0 0 0 0,1-1 0 0 0,0 0 0 0 0,1 1 0 0 0,0-2 0 0 0,-4-11 0 0 0,-14-42 0 0 0,15 51 0 0 0,2 0 0 0 0,0-1 0 0 0,0 0 0 0 0,-2-17 0 0 0,-13-51 0 0 0,14 64 0 0 0,0-1 0 0 0,1-1 0 0 0,1 1 0 0 0,-1-28 0 0 0,3-1 0 0 0,0 32 0 0 0,0-1 0 0 0,1 0 0 0 0,0 0 0 0 0,1 0 0 0 0,1 0 0 0 0,0 1 0 0 0,1-1 0 0 0,0 1 0 0 0,2 0 0 0 0,-1-1 0 0 0,10-18 0 0 0,2 6 0 0 0,-10 16 0 0 0,0 0 0 0 0,1 0 0 0 0,0 0 0 0 0,0 1 0 0 0,1 0 0 0 0,18-17 0 0 0,11-7 0 0 0,-4-2 0 0 0,-23 28 0 0 0,0 0 0 0 0,1 0 0 0 0,1 1 0 0 0,-1 1 0 0 0,1 0 0 0 0,0 1 0 0 0,21-7 0 0 0,-24 9 0 0 0,-1 0 0 0 0,1 1 0 0 0,-1 0 0 0 0,1 1 0 0 0,0-1 0 0 0,0 2 0 0 0,0-1 0 0 0,0 1 0 0 0,0 1 0 0 0,0 0 0 0 0,-1 0 0 0 0,1 0 0 0 0,10 4 0 0 0,-8 0 0 0 0,1 1 0 0 0,0 1 0 0 0,-1 0 0 0 0,0 0 0 0 0,13 12 0 0 0,2 2 0 0 0,-17-12 0 0 0,0 1 0 0 0,0 0 0 0 0,-1 0 0 0 0,13 22 0 0 0,-8-12 0 0 0,46 81 0 0 0,-50-86 0 0 0,0 1 0 0 0,0 0 0 0 0,-1 1 0 0 0,-1-1 0 0 0,9 34 0 0 0,6 30 0 0 0,-11-44 0 0 0,-1 0 0 0 0,-2 1 0 0 0,-2 0 0 0 0,4 63 0 0 0,-10-75 0 0 0,-1 0 0 0 0,-4 26 0 0 0,4-43 0 0 0,-1 0 0 0 0,0 0 0 0 0,-1-1 0 0 0,0 1 0 0 0,0-1 0 0 0,0 0 0 0 0,-1 0 0 0 0,0 0 0 0 0,0 0 0 0 0,-7 7 0 0 0,3-6 0 0 0,0 0 0 0 0,0 0 0 0 0,-1 0 0 0 0,-12 7 0 0 0,0 0 0 0 0,15-13 0 0 0,-1 1 0 0 0,1-1 0 0 0,-1 0 0 0 0,0-1 0 0 0,0 0 0 0 0,1 0 0 0 0,-1 0 0 0 0,0-1 0 0 0,-8 0 0 0 0,0 1 0 0 0,-2-1 0 0 0,0 0 0 0 0,-1 0 0 0 0,1-2 0 0 0,0 0 0 0 0,-29-7 0 0 0,40 6 0 0 0,0 1 0 0 0,0-1 0 0 0,0 0 0 0 0,0-1 0 0 0,0 0 0 0 0,1 1 0 0 0,-1-2 0 0 0,1 1 0 0 0,0-1 0 0 0,-6-7 0 0 0,-20-17 0 0 0,12 16 0 0 0,15 11 0 0 0,0 0 0 0 0,1-1 0 0 0,-1 0 0 0 0,1 1 0 0 0,-1-1 0 0 0,1-1 0 0 0,0 1 0 0 0,0 0 0 0 0,1-1 0 0 0,-1 1 0 0 0,-3-7 0 0 0,-2-6 0 0 0,-1 2 0 0 0,-18-24 0 0 0,20 29 0 0 0,0 0 0 0 0,0 0 0 0 0,2 0 0 0 0,-1-1 0 0 0,1 1 0 0 0,0-1 0 0 0,-6-21 0 0 0,-7-24 0 0 0,14 46 0 0 0,0-2 0 0 0,0 1 0 0 0,1 0 0 0 0,1-1 0 0 0,0 1 0 0 0,-1-21 0 0 0,1-7 0 0 0,1 27 0 0 0,0 1 0 0 0,1 0 0 0 0,0-1 0 0 0,1 1 0 0 0,0 0 0 0 0,0 0 0 0 0,1 0 0 0 0,0 0 0 0 0,8-19 0 0 0,-7 23 0 0 0,14-29 0 0 0,27-39 0 0 0,-15 28 0 0 0,-23 35 0 0 0,1 0 0 0 0,0 1 0 0 0,0 0 0 0 0,18-18 0 0 0,-3 6 0 0 0,30-39 0 0 0,10-10 0 0 0,-51 61 0 0 0,11-13 0 0 0,1 1 0 0 0,1 0 0 0 0,1 2 0 0 0,1 1 0 0 0,48-27 0 0 0,-19 18 0 0 0,-44 22 0 0 0,0 0 0 0 0,0 1 0 0 0,0 0 0 0 0,21-5 0 0 0,28-11 0 0 0,-50 17 0 0 0,-1 0 0 0 0,1 0 0 0 0,0 1 0 0 0,-1 1 0 0 0,1 0 0 0 0,20-2 0 0 0,24 1 0 0 0,-29 0 0 0 0,0 2 0 0 0,1 0 0 0 0,-1 2 0 0 0,0 1 0 0 0,0 1 0 0 0,28 6 0 0 0,-46-6 0 0 0,0-1 0 0 0,0 1 0 0 0,0 0 0 0 0,0 0 0 0 0,0 1 0 0 0,-1 0 0 0 0,0 0 0 0 0,0 1 0 0 0,0-1 0 0 0,0 1 0 0 0,-1 0 0 0 0,7 8 0 0 0,5 16 0 0 0,13-10 0 0 0,-23-9 0 0 0,0-1 0 0 0,-1 1 0 0 0,0 1 0 0 0,-1-1 0 0 0,0 1 0 0 0,0 0 0 0 0,4 16 0 0 0,0 10 0 0 0,-1 0 0 0 0,-1 0 0 0 0,-3 0 0 0 0,-1 1 0 0 0,-1 0 0 0 0,-2-1 0 0 0,-2 1 0 0 0,-11 65 0 0 0,2-65 0 0 0,-2 0 0 0 0,-1 0 0 0 0,-2-2 0 0 0,-32 55 0 0 0,42-80 0 0 0,-1-1 0 0 0,0-1 0 0 0,-1 1 0 0 0,-11 9 0 0 0,-17 24 0 0 0,30-33 0 0 0,-1 2 0 0 0,-1 0 0 0 0,-1 0 0 0 0,1 0 0 0 0,-19 17 0 0 0,-49 29 0 0 0,73-55 0 0 0,-2 2 0 0 0,-1-1 0 0 0,1 1 0 0 0,-1-1 0 0 0,0 0 0 0 0,0 0 0 0 0,-1-1 0 0 0,1 0 0 0 0,-1 0 0 0 0,-7 2 0 0 0,-11 4 0 0 0,0-2 0 0 0,-28 6 0 0 0,46-12 0 0 0,1 0 0 0 0,-1 0 0 0 0,1-1 0 0 0,-1 1 0 0 0,0-1 0 0 0,1-1 0 0 0,-1 1 0 0 0,1-1 0 0 0,-1 0 0 0 0,1-1 0 0 0,0 0 0 0 0,-1 0 0 0 0,1 0 0 0 0,-11-6 0 0 0,-6-8 0 0 0,1 0 0 0 0,0-2 0 0 0,2 0 0 0 0,0-2 0 0 0,1 0 0 0 0,1-1 0 0 0,-18-28 0 0 0,14 15-4 0 0,2-1 0 0 0,2-1 0 0 0,-16-41 0 0 0,26 53-1 0 0,1 0 1 0 0,1-1 0 0 0,1 0-1 0 0,1 0 1 0 0,1 0 0 0 0,0-29-1 0 0,3 43 1 0 0,-1-1 3 0 0,1 1 0 0 0,0-1 0 0 0,1 1 1 0 0,0-1-1 0 0,1 1 0 0 0,0 0 1 0 0,1 0-1 0 0,0 0 0 0 0,5-11 0 0 0,3 1-8 0 0,0 2 0 0 0,1-1 0 0 0,0 1 0 0 0,22-23 0 0 0,14-14 1 0 0,-34 39 7 0 0,0 1 1 0 0,1 1-1 0 0,29-25 0 0 0,-20 21 2 0 0,5-4 1 0 0,1 1 1 0 0,1 2-1 0 0,1 1 1 0 0,39-18 0 0 0,14-5 0 0 0,-69 32-3 0 0,1 1 0 0 0,-1 1 0 0 0,1 1 0 0 0,1 0-1 0 0,34-8 1 0 0,22 1 10 0 0,-4 0 19 0 0,1 3 1 0 0,100-2 0 0 0,-63 18-30 0 0,-97-3 0 0 0,-1 0 0 0 0,1 0 0 0 0,-1 1 0 0 0,1 0 0 0 0,-1 1 0 0 0,0 0 0 0 0,17 11 0 0 0,27 17 0 0 0,-39-7 0 0 0,13-7 0 0 0,-17 11 0 0 0,2-8 0 0 0,5 16 0 0 0,29 124 0 0 0,-42-139 0 0 0,0 2 0 0 0,-1 0 0 0 0,-1 0 0 0 0,0 26 0 0 0,-2-8 0 0 0,1-27 0 0 0,-2 0 0 0 0,0 0 0 0 0,0 0 0 0 0,-2 0 0 0 0,1 0 0 0 0,-2 0 0 0 0,0 0 0 0 0,-11 28 0 0 0,3-1 0 0 0,10-36 0 0 0,0 1 0 0 0,-1-1 0 0 0,0 0 0 0 0,0 0 0 0 0,0 0 0 0 0,-5 9 0 0 0,-8 10 0 0 0,-2-1 0 0 0,0 0 0 0 0,-1-2 0 0 0,-2 0 0 0 0,0-1 0 0 0,-1-1 0 0 0,-28 20 0 0 0,26-24 0 0 0,-1 0 0 0 0,0-2 0 0 0,-1-2 0 0 0,-1 0 0 0 0,0-1 0 0 0,-1-2 0 0 0,0 0 0 0 0,0-2 0 0 0,-1-1 0 0 0,1-1 0 0 0,-1-2 0 0 0,-51 1 0 0 0,66-4 0 0 0,0-1 0 0 0,0 0 0 0 0,1-1 0 0 0,-1 0 0 0 0,1-1 0 0 0,-1 0 0 0 0,-22-10 0 0 0,7-1 0 0 0,1-2 0 0 0,0-1 0 0 0,2-1 0 0 0,0-1 0 0 0,1-2 0 0 0,1 0 0 0 0,-34-41 0 0 0,33 35 0 0 0,0-2 0 0 0,2 0 0 0 0,2-2 0 0 0,-29-56 0 0 0,38 62 0 0 0,1-1 0 0 0,1 0 0 0 0,2-1 0 0 0,1 1 0 0 0,1-1 0 0 0,1-1 0 0 0,1 1 0 0 0,1 0 0 0 0,3-39 0 0 0,1 58 0 0 0,-1 0 0 0 0,1 0 0 0 0,0 0 0 0 0,1 0 0 0 0,0 1 0 0 0,7-14 0 0 0,2-6 0 0 0,-8 15 0 0 0,0 2 0 0 0,-1-1 0 0 0,2 1 0 0 0,0 0 0 0 0,0 1 0 0 0,0-1 0 0 0,12-14 0 0 0,85-94-12 0 0,59-44-11 0 0,-138 142 24 0 0,103-84 18 0 0,-106 90-16 0 0,1 0 0 0 0,0 1 0 0 0,1 2 0 0 0,34-14 0 0 0,65-25-3 0 0,-80 31 0 0 0,1 2 0 0 0,0 2 0 0 0,51-11 0 0 0,-51 18 0 0 0,-21 2 0 0 0,1 1 0 0 0,-1 1 0 0 0,1 1 0 0 0,0 1 0 0 0,-1 1 0 0 0,1 1 0 0 0,0 0 0 0 0,0 2 0 0 0,21 5 0 0 0,-24-2 0 0 0,0 1 0 0 0,-1 1 0 0 0,0 0 0 0 0,0 2 0 0 0,-1 0 0 0 0,0 1 0 0 0,0 1 0 0 0,21 18 0 0 0,-23-14 0 0 0,-1 0 0 0 0,0 2 0 0 0,-1-1 0 0 0,-1 2 0 0 0,-1 0 0 0 0,11 21 0 0 0,-14-25 0 0 0,0 4 0 0 0,-1 0 0 0 0,-1 1 0 0 0,0 1 0 0 0,-2-1 0 0 0,4 31 0 0 0,1-1 0 0 0,-4-16 0 0 0,-2-1 0 0 0,-2 1 0 0 0,-1 0 0 0 0,-1-1 0 0 0,-1 1 0 0 0,-3-1 0 0 0,-9 41 0 0 0,9-47 0 0 0,-4 11 0 0 0,-3 0 0 0 0,0-1 0 0 0,-3 0 0 0 0,-1-1 0 0 0,-30 48 0 0 0,30-53 0 0 0,-73 103 0 0 0,65-95 0 0 0,-2-1 0 0 0,-2-2 0 0 0,-1-1 0 0 0,-53 48 0 0 0,72-74 0 0 0,1-1 0 0 0,-2 0 0 0 0,1 0 0 0 0,-12 5 0 0 0,-26 16 0 0 0,35-18 0 0 0,9-7 0 0 0,-1 1 0 0 0,0-1 0 0 0,1 0 0 0 0,-1 0 0 0 0,0-1 0 0 0,0 0 0 0 0,0 0 0 0 0,0 0 0 0 0,-7 1 0 0 0,-46 13 0 0 0,38-10 0 0 0,0 0 0 0 0,-1-2 0 0 0,1 0 0 0 0,-1-1 0 0 0,0-1 0 0 0,0-1 0 0 0,-31-2 0 0 0,46-1 0 0 0,0 1 0 0 0,0-1 0 0 0,0 0 0 0 0,0 0 0 0 0,0-1 0 0 0,1 0 0 0 0,-1 0 0 0 0,-5-4 0 0 0,-11-6 0 0 0,-4-2 0 0 0,1-1 0 0 0,1-1 0 0 0,0-1 0 0 0,2-1 0 0 0,0-1 0 0 0,1-1 0 0 0,1-1 0 0 0,1 0 0 0 0,1-2 0 0 0,1 0 0 0 0,1-1 0 0 0,-16-36 0 0 0,18 29 0 0 0,1-1 0 0 0,2 0 0 0 0,1-1 0 0 0,2 0 0 0 0,1-1 0 0 0,2 0 0 0 0,1 0 0 0 0,2 0 0 0 0,4-64 0 0 0,0 85 0 0 0,0-1 0 0 0,1 1 0 0 0,0 0 0 0 0,1 1 0 0 0,1-1 0 0 0,0 1 0 0 0,7-14 0 0 0,7-7 0 0 0,29-39 0 0 0,-22 35 0 0 0,-5 9 0 0 0,2 1 0 0 0,0 1 0 0 0,2 0 0 0 0,2 2 0 0 0,35-26 0 0 0,-2 6 0 0 0,104-56 0 0 0,-109 74 0 0 0,1 2 0 0 0,1 3 0 0 0,74-19 0 0 0,-103 35 0 0 0,-1 1 0 0 0,38-1 0 0 0,-26 3 0 0 0,-9 1 0 0 0,55 2 0 0 0,-74 0 0 0 0,0 2 0 0 0,1-1 0 0 0,-1 2 0 0 0,0-1 0 0 0,0 2 0 0 0,0-1 0 0 0,21 11 0 0 0,-15-5 0 0 0,0 1 0 0 0,-1 1 0 0 0,-1 0 0 0 0,1 1 0 0 0,-2 1 0 0 0,0 1 0 0 0,0-1 0 0 0,20 29 0 0 0,6 17 0 0 0,-33-51 0 0 0,-1-1 0 0 0,0 2 0 0 0,0-1 0 0 0,-1 1 0 0 0,0 0 0 0 0,0 0 0 0 0,-1 0 0 0 0,-1 1 0 0 0,1-1 0 0 0,-1 1 0 0 0,2 14 0 0 0,8 47 0 0 0,-8-52 0 0 0,-1 1 0 0 0,-1-1 0 0 0,1 25 0 0 0,-3-8 0 0 0,0 5 0 0 0,-1 1 0 0 0,-2 0 0 0 0,-2-1 0 0 0,-2 1 0 0 0,-18 67 0 0 0,-74 144 0 0 0,81-221 0 0 0,-28 41 0 0 0,-5 8 0 0 0,35-56 0 0 0,-1 0 0 0 0,-1-2 0 0 0,0 0 0 0 0,-2 0 0 0 0,-1-2 0 0 0,-25 21 0 0 0,27-26 0 0 0,-1-1 0 0 0,-1-1 0 0 0,0 0 0 0 0,0-2 0 0 0,-2-1 0 0 0,1 0 0 0 0,-40 13 0 0 0,46-20 0 0 0,-1 0 0 0 0,0-1 0 0 0,-28 2 0 0 0,37-5 0 0 0,1 0 0 0 0,-1 0 0 0 0,0-1 0 0 0,1 0 0 0 0,-1 0 0 0 0,1-1 0 0 0,-1 1 0 0 0,1-2 0 0 0,0 1 0 0 0,-1 0 0 0 0,1-1 0 0 0,-6-4 0 0 0,-8-8 0 0 0,1 0 0 0 0,0-1 0 0 0,0-1 0 0 0,2-1 0 0 0,0 0 0 0 0,1-1 0 0 0,1-1 0 0 0,1-1 0 0 0,-13-26 0 0 0,-10-25 0 0 0,-39-114 0 0 0,73 177 0 0 0,-6-20 0 0 0,1-1 0 0 0,2 0 0 0 0,0 0 0 0 0,3 0 0 0 0,0 0 0 0 0,3-42 0 0 0,0 56 0 0 0,2 0 0 0 0,0 0 0 0 0,1 0 0 0 0,0 1 0 0 0,2-1 0 0 0,0 1 0 0 0,0 0 0 0 0,1 0 0 0 0,12-19 0 0 0,10-13 0 0 0,48-61 0 0 0,-59 85 0 0 0,8-6 0 0 0,1 2 0 0 0,1 1 0 0 0,2 1 0 0 0,0 2 0 0 0,1 0 0 0 0,2 2 0 0 0,46-23 0 0 0,-48 29 0 0 0,1 2 0 0 0,40-12 0 0 0,-33 13 0 0 0,-7 2 0 0 0,2 1 0 0 0,-1 2 0 0 0,1 2 0 0 0,39-3 0 0 0,132 7 0 0 0,-189 2 0 0 0,-1 1 0 0 0,1 0 0 0 0,0 1 0 0 0,-1 1 0 0 0,0 0 0 0 0,0 1 0 0 0,17 8 0 0 0,1 3 0 0 0,-1 2 0 0 0,30 22 0 0 0,-48-27 0 0 0,0-1 0 0 0,-1 1 0 0 0,17 25 0 0 0,-18-24 0 0 0,-5-4 0 0 0,0 0 0 0 0,0 0 0 0 0,-1 0 0 0 0,0 1 0 0 0,-1 0 0 0 0,6 21 0 0 0,8 66 0 0 0,-17-94 0 0 0,3 37 0 0 0,-2 0 0 0 0,-4 48 0 0 0,0-18 0 0 0,1-47 0 0 0,-1 0 0 0 0,-1 0 0 0 0,-1 0 0 0 0,-2-1 0 0 0,0 1 0 0 0,-1-2 0 0 0,-1 1 0 0 0,-18 33 0 0 0,-3-3 0 0 0,22-37 0 0 0,2-2 0 0 0,-1-1 0 0 0,-1 0 0 0 0,0 0 0 0 0,-10 14 0 0 0,-54 89 0 0 0,-3 3 0 0 0,64-105 0 0 0,-1-1 0 0 0,0 0 0 0 0,-1-1 0 0 0,-1 0 0 0 0,0-1 0 0 0,-18 12 0 0 0,27-20 0 0 0,-19 12 0 0 0,-1-1 0 0 0,0-1 0 0 0,-27 11 0 0 0,44-21 0 0 0,0-1 0 0 0,-1 0 0 0 0,1 0 0 0 0,0-1 0 0 0,-1 0 0 0 0,1 0 0 0 0,-9-1 0 0 0,13 0 0 0 0,-1 0 0 0 0,1-1 0 0 0,-1 1 0 0 0,1-1 0 0 0,0 0 0 0 0,-1 0 0 0 0,1 0 0 0 0,0-1 0 0 0,0 1 0 0 0,0-1 0 0 0,0 0 0 0 0,0 0 0 0 0,0 0 0 0 0,0 0 0 0 0,-4-5 0 0 0,-58-90 0 0 0,39 60 0 0 0,-33-63 0 0 0,54 89 0 0 0,1 0 0 0 0,0 0 0 0 0,0 0 0 0 0,-1-13 0 0 0,-8-24 0 0 0,-1-2 0 0 0,3-2 0 0 0,-9-90 0 0 0,19 134 0 0 0,-1-6 0 0 0,1 0 0 0 0,1 0 0 0 0,0-1 0 0 0,0 1 0 0 0,2 0 0 0 0,0 0 0 0 0,0 0 0 0 0,1 0 0 0 0,1 0 0 0 0,0 1 0 0 0,1-1 0 0 0,1 1 0 0 0,0 0 0 0 0,9-14 0 0 0,7-9 0 0 0,2 0 0 0 0,1 2 0 0 0,1 1 0 0 0,46-43 0 0 0,-51 56 0 0 0,34-30 0 0 0,86-61 0 0 0,-125 102 0 0 0,1 0 0 0 0,-1 1 0 0 0,34-10 0 0 0,10-6 0 0 0,-32 12 0 0 0,1 0 0 0 0,1 2 0 0 0,-1 1 0 0 0,1 2 0 0 0,51-6 0 0 0,152 2 0 0 0,-221 10 0 0 0,1 1 0 0 0,0 1 0 0 0,0 0 0 0 0,-1 1 0 0 0,1 0 0 0 0,0 1 0 0 0,-1 0 0 0 0,22 10 0 0 0,-11 2 0 0 0,23 10 0 0 0,-37-20 0 0 0,0 1 0 0 0,-1 0 0 0 0,1 0 0 0 0,-1 0 0 0 0,0 1 0 0 0,-1 1 0 0 0,0-1 0 0 0,0 1 0 0 0,-1 0 0 0 0,0 1 0 0 0,6 9 0 0 0,-8-12 0 0 0,3 8 0 0 0,0 0 0 0 0,-1 1 0 0 0,0 0 0 0 0,-1 0 0 0 0,-1 0 0 0 0,0 1 0 0 0,2 27 0 0 0,2-1 0 0 0,-3-10 0 0 0,-2-1 0 0 0,-1 0 0 0 0,-1 1 0 0 0,-2-1 0 0 0,-1 1 0 0 0,-1-1 0 0 0,-13 49 0 0 0,10-58 0 0 0,-2 0 0 0 0,-10 20 0 0 0,-9 22 0 0 0,19-43 0 0 0,-6 22 0 0 0,-3-1 0 0 0,-29 54 0 0 0,-36 32 0 0 0,56-87 0 0 0,22-33 0 0 0,-1 0 0 0 0,0 0 0 0 0,0 0 0 0 0,-1 0 0 0 0,0-1 0 0 0,-1 0 0 0 0,1-1 0 0 0,-1 1 0 0 0,0-1 0 0 0,-10 6 0 0 0,15-11 0 0 0,-5 2 0 0 0,0 1 0 0 0,1 0 0 0 0,0 0 0 0 0,-1 0 0 0 0,1 1 0 0 0,1 0 0 0 0,-11 10 0 0 0,9-8 0 0 0,0-1 0 0 0,-1 0 0 0 0,0 0 0 0 0,0-1 0 0 0,0 0 0 0 0,-1-1 0 0 0,1 0 0 0 0,-1 0 0 0 0,0-1 0 0 0,0 0 0 0 0,-1 0 0 0 0,1-1 0 0 0,-10 1 0 0 0,13-2 0 0 0,1-1 0 0 0,0 1 0 0 0,0-1 0 0 0,-1 0 0 0 0,1 0 0 0 0,0-1 0 0 0,0 1 0 0 0,-1-1 0 0 0,1-1 0 0 0,0 1 0 0 0,0-1 0 0 0,0 1 0 0 0,0-2 0 0 0,0 1 0 0 0,1 0 0 0 0,-1-1 0 0 0,-6-5 0 0 0,-8-20 0 0 0,-3 9 0 0 0,19 17 0 0 0,0-1 0 0 0,-1 1 0 0 0,1-1 0 0 0,0 0 0 0 0,1 0 0 0 0,-1 0 0 0 0,0 0 0 0 0,1-1 0 0 0,0 1 0 0 0,-3-6 0 0 0,-37-76 0 0 0,24 50 0 0 0,1-2 0 0 0,-16-48 0 0 0,16 29 0 0 0,-1 3 0 0 0,2-2 0 0 0,3 0 0 0 0,-11-92 0 0 0,22 121 0 0 0,-1-4 0 0 0,1-1 0 0 0,2 1 0 0 0,0-1 0 0 0,3 1 0 0 0,0 0 0 0 0,8-31 0 0 0,-1 32 0 0 0,1 0 0 0 0,2 0 0 0 0,0 1 0 0 0,2 1 0 0 0,1 0 0 0 0,1 1 0 0 0,1 1 0 0 0,2 0 0 0 0,0 2 0 0 0,2 0 0 0 0,34-28 0 0 0,-15 17 0 0 0,-18 13 0 0 0,2 0 0 0 0,0 2 0 0 0,48-27 0 0 0,-44 32 0 0 0,-14 6 0 0 0,0 0 0 0 0,0 2 0 0 0,0 0 0 0 0,0 0 0 0 0,1 2 0 0 0,26-5 0 0 0,49-7 0 0 0,-44 6 0 0 0,60-4 0 0 0,-94 13 0 0 0,0 1 0 0 0,0 0 0 0 0,0 1 0 0 0,0 1 0 0 0,0-1 0 0 0,0 2 0 0 0,-1 0 0 0 0,1 1 0 0 0,17 7 0 0 0,-3 4 0 0 0,0 1 0 0 0,-1 1 0 0 0,0 1 0 0 0,-2 1 0 0 0,0 2 0 0 0,-1 0 0 0 0,-1 2 0 0 0,22 29 0 0 0,-26-26 0 0 0,29 55 0 0 0,-40-68 0 0 0,-2-1 0 0 0,0 0 0 0 0,-2 1 0 0 0,1-1 0 0 0,-1 0 0 0 0,2 26 0 0 0,2 6 0 0 0,4 8 0 0 0,-3 0 0 0 0,-2 0 0 0 0,-3 1 0 0 0,-1 0 0 0 0,-11 96 0 0 0,6-133 0 0 0,-1 1 0 0 0,-1 0 0 0 0,0-1 0 0 0,-12 22 0 0 0,10-21 0 0 0,0 0 0 0 0,1 0 0 0 0,-6 29 0 0 0,7-27 0 0 0,-1-1 0 0 0,0 0 0 0 0,-1 0 0 0 0,-1-1 0 0 0,-1 1 0 0 0,0-2 0 0 0,-1 1 0 0 0,-17 19 0 0 0,9-10 0 0 0,-24 44 0 0 0,29-43 0 0 0,-1-1 0 0 0,-2 0 0 0 0,-1-1 0 0 0,0-1 0 0 0,-2-1 0 0 0,-31 30 0 0 0,-18-4 0 0 0,65-46 0 0 0,-1-1 0 0 0,1 0 0 0 0,0 0 0 0 0,-1 0 0 0 0,1 0 0 0 0,-1-1 0 0 0,1 0 0 0 0,-1 1 0 0 0,0-1 0 0 0,1-1 0 0 0,-1 1 0 0 0,0 0 0 0 0,0-1 0 0 0,0 0 0 0 0,0 0 0 0 0,0 0 0 0 0,1 0 0 0 0,-1-1 0 0 0,0 1 0 0 0,0-1 0 0 0,0 0 0 0 0,1 0 0 0 0,-1-1 0 0 0,1 1 0 0 0,-1-1 0 0 0,1 0 0 0 0,-1 0 0 0 0,1 0 0 0 0,0 0 0 0 0,0 0 0 0 0,0-1 0 0 0,0 1 0 0 0,0-1 0 0 0,-3-4 0 0 0,6 7 0 0 0,-13-22 0 0 0,1 0 0 0 0,1 0 0 0 0,1-1 0 0 0,1 0 0 0 0,-7-29 0 0 0,13 42 0 0 0,0 0 0 0 0,-1 0 0 0 0,-9-17 0 0 0,-6-17 0 0 0,12 16 0 0 0,2-1 0 0 0,-3-36 0 0 0,0-2 0 0 0,2 15 0 0 0,0-90 0 0 0,6 131 0 0 0,1 0 0 0 0,1 0 0 0 0,-1 0 0 0 0,2 0 0 0 0,7-20 0 0 0,-1 1 0 0 0,-2 5 0 0 0,-4 11 0 0 0,1 0 0 0 0,0 1 0 0 0,1-1 0 0 0,11-21 0 0 0,-8 21 0 0 0,15-27 0 0 0,1 0 0 0 0,2 1 0 0 0,2 2 0 0 0,2 1 0 0 0,39-39 0 0 0,-48 56 0 0 0,1-2 0 0 0,2 0 0 0 0,0 1 0 0 0,1 2 0 0 0,1 0 0 0 0,0 2 0 0 0,39-18 0 0 0,-14 14 0 0 0,-14 5 0 0 0,54-14 0 0 0,-69 24 0 0 0,0 2 0 0 0,0 0 0 0 0,31-1 0 0 0,-47 4 0 0 0,1 1 0 0 0,-1 0 0 0 0,1 1 0 0 0,0-1 0 0 0,-1 1 0 0 0,1 1 0 0 0,-1-1 0 0 0,0 1 0 0 0,1 0 0 0 0,-1 0 0 0 0,0 1 0 0 0,0 0 0 0 0,0 0 0 0 0,-1 1 0 0 0,10 6 0 0 0,6 18 0 0 0,-5-15 0 0 0,-14-11 0 0 0,0-1 0 0 0,0 1 0 0 0,0 0 0 0 0,0 0 0 0 0,-1 0 0 0 0,1-1 0 0 0,0 2 0 0 0,-1-1 0 0 0,1 0 0 0 0,-1 0 0 0 0,0 0 0 0 0,0 1 0 0 0,0-1 0 0 0,0 0 0 0 0,1 5 0 0 0,1 1 0 0 0,-1 0 0 0 0,1-1 0 0 0,1 1 0 0 0,0-1 0 0 0,4 7 0 0 0,-4-8 0 0 0,-1 0 0 0 0,1 0 0 0 0,-1 0 0 0 0,-1 1 0 0 0,1-1 0 0 0,1 8 0 0 0,7 31 0 0 0,-1 1 0 0 0,-3 0 0 0 0,3 83 0 0 0,-9-77 0 0 0,-2 69 0 0 0,0-109 0 0 0,0 1 0 0 0,-1-1 0 0 0,-1 0 0 0 0,0 0 0 0 0,0 0 0 0 0,-1 0 0 0 0,-7 13 0 0 0,3-7 0 0 0,1-1 0 0 0,1 1 0 0 0,-7 30 0 0 0,-7 24 0 0 0,5-30 0 0 0,10-24 0 0 0,-2 0 0 0 0,0 0 0 0 0,-1 0 0 0 0,-15 24 0 0 0,10-25 0 0 0,9-13 0 0 0,1 0 0 0 0,0 0 0 0 0,0 0 0 0 0,0 0 0 0 0,0 1 0 0 0,1 0 0 0 0,0-1 0 0 0,-3 7 0 0 0,2-3 0 0 0,0 0 0 0 0,-1 0 0 0 0,0 0 0 0 0,-1-1 0 0 0,1 1 0 0 0,-2-1 0 0 0,1 0 0 0 0,-1-1 0 0 0,0 1 0 0 0,0-1 0 0 0,0 0 0 0 0,-1-1 0 0 0,0 0 0 0 0,-15 9 0 0 0,18-12 0 0 0,0 0 0 0 0,1 0 0 0 0,0 0 0 0 0,-1 1 0 0 0,1-1 0 0 0,0 1 0 0 0,-5 5 0 0 0,5-4 0 0 0,1-1 0 0 0,-1 0 0 0 0,-1 0 0 0 0,1-1 0 0 0,0 1 0 0 0,-1-1 0 0 0,1 0 0 0 0,-1 1 0 0 0,0-2 0 0 0,0 1 0 0 0,1 0 0 0 0,-1-1 0 0 0,-5 2 0 0 0,-12 0 0 0 0,1 0 0 0 0,-40 0 0 0 0,53-3 0 0 0,1 0 0 0 0,-1 0 0 0 0,0-1 0 0 0,0 0 0 0 0,0 0 0 0 0,1-1 0 0 0,-1 0 0 0 0,1 0 0 0 0,-1 0 0 0 0,1-1 0 0 0,0 0 0 0 0,-7-4 0 0 0,-11-21 0 0 0,-41-28 0 0 0,30 13 0 0 0,2 0 0 0 0,3-3 0 0 0,1 0 0 0 0,-44-99 0 0 0,65 121 0 0 0,1 0 0 0 0,1 0 0 0 0,2 0 0 0 0,0-1 0 0 0,1 0 0 0 0,2 1 0 0 0,2-38 0 0 0,-1 51 0 0 0,-1-3 0 0 0,1 1 0 0 0,1 0 0 0 0,1 0 0 0 0,-1 0 0 0 0,2 0 0 0 0,0 0 0 0 0,9-25 0 0 0,3 9 0 0 0,2 1 0 0 0,0 1 0 0 0,2 0 0 0 0,1 1 0 0 0,1 2 0 0 0,1 0 0 0 0,1 1 0 0 0,1 1 0 0 0,1 1 0 0 0,1 1 0 0 0,41-23 0 0 0,-32 24 0 0 0,-25 13 0 0 0,0 0 0 0 0,0 1 0 0 0,0 0 0 0 0,1 1 0 0 0,0 0 0 0 0,0 1 0 0 0,15-3 0 0 0,-15 4 0 0 0,0 0 0 0 0,0-1 0 0 0,18-8 0 0 0,-18 7 0 0 0,-1 0 0 0 0,1 1 0 0 0,0 0 0 0 0,17-2 0 0 0,21-1 0 0 0,65 1 0 0 0,-97 6 0 0 0,0 0 0 0 0,1 1 0 0 0,-2 1 0 0 0,1 0 0 0 0,0 1 0 0 0,-1 1 0 0 0,28 12 0 0 0,-3 1 0 0 0,-21-10 0 0 0,0 2 0 0 0,0 0 0 0 0,-1 0 0 0 0,30 24 0 0 0,-41-27 0 0 0,4 2 0 0 0,-1 1 0 0 0,0 1 0 0 0,-1 0 0 0 0,10 14 0 0 0,4 5 0 0 0,-17-23 0 0 0,-1 1 0 0 0,0 0 0 0 0,0 0 0 0 0,0 0 0 0 0,-1 1 0 0 0,0 0 0 0 0,-1 0 0 0 0,5 14 0 0 0,2 27 0 0 0,-3 0 0 0 0,-2 1 0 0 0,0 67 0 0 0,-7-93 0 0 0,0 1 0 0 0,-2-1 0 0 0,0 0 0 0 0,-2 0 0 0 0,-1-1 0 0 0,-1 1 0 0 0,-1-1 0 0 0,-19 41 0 0 0,-2 0 0 0 0,20-44 0 0 0,0 0 0 0 0,-20 30 0 0 0,9-19 0 0 0,0 0 0 0 0,-2-1 0 0 0,-32 37 0 0 0,32-38 0 0 0,20-28 0 0 0,1 1 0 0 0,0-1 0 0 0,-1 0 0 0 0,0 1 0 0 0,0-1 0 0 0,0 0 0 0 0,0 0 0 0 0,0 0 0 0 0,0 0 0 0 0,0-1 0 0 0,0 1 0 0 0,-1 0 0 0 0,-3 1 0 0 0,-17 12 0 0 0,15-9 0 0 0,0 0 0 0 0,0-1 0 0 0,0-1 0 0 0,-13 6 0 0 0,2-4 0 0 0,-35 7 0 0 0,52-12 0 0 0,0-1 0 0 0,-1 0 0 0 0,1 0 0 0 0,-1 0 0 0 0,1 0 0 0 0,0-1 0 0 0,-1 1 0 0 0,1-1 0 0 0,-1 1 0 0 0,1-1 0 0 0,0 0 0 0 0,0 0 0 0 0,0 0 0 0 0,-1 0 0 0 0,1 0 0 0 0,0-1 0 0 0,0 1 0 0 0,0-1 0 0 0,-1-1 0 0 0,-20-20 0 0 0,2-2 0 0 0,1 0 0 0 0,-23-36 0 0 0,28 33 0 0 0,2-1 0 0 0,1 0 0 0 0,1-1 0 0 0,1 0 0 0 0,2-1 0 0 0,1 0 0 0 0,-3-35 0 0 0,1-73 0 0 0,8 131 0 0 0,1 0 0 0 0,0-1 0 0 0,1 1 0 0 0,-1-1 0 0 0,2 1 0 0 0,-1 0 0 0 0,1-1 0 0 0,0 1 0 0 0,1 0 0 0 0,3-8 0 0 0,5-5 0 0 0,0 0 0 0 0,16-21 0 0 0,-2 3 0 0 0,-15 25-1 0 0,0 0-1 0 0,1 1 1 0 0,1 0 0 0 0,0 1-1 0 0,1 1 1 0 0,0 0 0 0 0,1 1-1 0 0,0 0 1 0 0,0 1 0 0 0,1 0-1 0 0,18-7 1 0 0,4-7 6 0 0,-35 21-4 0 0,1 0 0 0 0,-1 0-1 0 0,1 0 1 0 0,0 1-1 0 0,0-1 1 0 0,-1 0 0 0 0,1 1-1 0 0,0 0 1 0 0,1 0 0 0 0,-1 0-1 0 0,0 0 1 0 0,0 0-1 0 0,0 1 1 0 0,1-1 0 0 0,-1 1-1 0 0,6 0 1 0 0,31-1-1 0 0,56 3 0 0 0,-87-1 0 0 0,-1 0 0 0 0,1 0 0 0 0,-1 1 0 0 0,1 1 0 0 0,-1-1 0 0 0,0 1 0 0 0,0 1 0 0 0,13 7 0 0 0,-18-9 0 0 0,9 5 0 0 0,0 0 0 0 0,-1 1 0 0 0,0 1 0 0 0,0 0 0 0 0,-1 0 0 0 0,12 15 0 0 0,1 11 0 0 0,-2 2 0 0 0,24 59 0 0 0,-37-75 0 0 0,-1 0 0 0 0,-1 1 0 0 0,-1 0 0 0 0,-1 0 0 0 0,-1 1 0 0 0,0 36 0 0 0,-2 4 0 0 0,-4 96 0 0 0,1-138 0 0 0,-1 0 0 0 0,-1-1 0 0 0,-1 0 0 0 0,-1 0 0 0 0,-14 34 0 0 0,-8 13 0 0 0,-20 40 0 0 0,31-77 0 0 0,-1 0 0 0 0,-32 39 0 0 0,26-23 0 0 0,11-34 0 0 0,10-9 0 0 0,0 0 0 0 0,0 0 0 0 0,1-1 0 0 0,-1 2 0 0 0,1-1 0 0 0,0 0 0 0 0,-4 7 0 0 0,6-9 0 0 0,-1 0 0 0 0,1 1 0 0 0,-1-1 0 0 0,0 0 0 0 0,1 0 0 0 0,-1 0 0 0 0,0 0 0 0 0,0 0 0 0 0,0 0 0 0 0,0 0 0 0 0,0 0 0 0 0,0 0 0 0 0,0 0 0 0 0,0 0 0 0 0,0-1 0 0 0,0 1 0 0 0,0 0 0 0 0,-1-1 0 0 0,1 1 0 0 0,0-1 0 0 0,0 0 0 0 0,-2 1 0 0 0,2-1 0 0 0,-1 1 0 0 0,0-1 0 0 0,1 1 0 0 0,0 0 0 0 0,-1-1 0 0 0,1 1 0 0 0,-1 0 0 0 0,1 0 0 0 0,0 0 0 0 0,-1 0 0 0 0,1 0 0 0 0,0 0 0 0 0,0 0 0 0 0,-2 2 0 0 0,2-1 0 0 0,0-1 0 0 0,0 1 0 0 0,-1 0 0 0 0,1-1 0 0 0,-1 1 0 0 0,1-1 0 0 0,-1 0 0 0 0,0 0 0 0 0,0 1 0 0 0,1-1 0 0 0,-1 0 0 0 0,0 0 0 0 0,0-1 0 0 0,0 1 0 0 0,0 0 0 0 0,0-1 0 0 0,0 1 0 0 0,0-1 0 0 0,0 0 0 0 0,-1 1 0 0 0,1-1 0 0 0,0 0 0 0 0,0 0 0 0 0,0 0 0 0 0,0-1 0 0 0,0 1 0 0 0,0 0 0 0 0,0-1 0 0 0,-3-1 0 0 0,2 0 0 0 0,0-1 0 0 0,0 0 0 0 0,0 0 0 0 0,1 0 0 0 0,-1-1 0 0 0,1 1 0 0 0,0 0 0 0 0,0-1 0 0 0,0 0 0 0 0,0 0 0 0 0,1 1 0 0 0,-1-1 0 0 0,1 0 0 0 0,0 0 0 0 0,0 0 0 0 0,0-5 0 0 0,-6-57 0 0 0,3-119 0 0 0,5 122 0 0 0,-1 47 0 0 0,2 0 0 0 0,0 0 0 0 0,1 0 0 0 0,0 0 0 0 0,11-28 0 0 0,38-75 0 0 0,-32 76 0 0 0,-10 26 0 0 0,1 0 0 0 0,0 0 0 0 0,2 1 0 0 0,-1 0 0 0 0,27-24 0 0 0,1-3 0 0 0,-23 27 0 0 0,1 1 0 0 0,1 0 0 0 0,0 1 0 0 0,22-12 0 0 0,-3 1 0 0 0,-20 16 0 0 0,-1 1 0 0 0,1 1 0 0 0,0 1 0 0 0,1 0 0 0 0,23-4 0 0 0,-33 9 0 0 0,0 1 0 0 0,1-1 0 0 0,-1 2 0 0 0,0-1 0 0 0,0 1 0 0 0,0 1 0 0 0,-1 0 0 0 0,1 0 0 0 0,0 0 0 0 0,0 1 0 0 0,-1 1 0 0 0,0-1 0 0 0,0 1 0 0 0,14 9 0 0 0,-21-12 0 0 0,1 0 0 0 0,-1 0 0 0 0,0 0 0 0 0,0 1 0 0 0,0-1 0 0 0,0 0 0 0 0,0 0 0 0 0,0 1 0 0 0,0-1 0 0 0,0 0 0 0 0,-1 1 0 0 0,1-1 0 0 0,0 1 0 0 0,-1-1 0 0 0,1 3 0 0 0,7 12 0 0 0,-4-13 0 0 0,-1 1 0 0 0,0-1 0 0 0,0 1 0 0 0,0 0 0 0 0,0 0 0 0 0,0 0 0 0 0,-1 0 0 0 0,0 1 0 0 0,0-1 0 0 0,0 1 0 0 0,-1-1 0 0 0,1 1 0 0 0,0 5 0 0 0,-1-8 0 0 0,7 31 0 0 0,-1-1 0 0 0,-2 1 0 0 0,-1 0 0 0 0,-2 0 0 0 0,-1 0 0 0 0,-2 0 0 0 0,-9 62 0 0 0,7-79 0 0 0,-1 1 0 0 0,-1-1 0 0 0,0-1 0 0 0,-1 1 0 0 0,-13 23 0 0 0,3-7 0 0 0,-8 11 0 0 0,19-35 0 0 0,1-1 0 0 0,-1 1 0 0 0,1 0 0 0 0,1 1 0 0 0,-4 10 0 0 0,3-9 0 0 0,-1 0 0 0 0,0 0 0 0 0,-1-1 0 0 0,0 1 0 0 0,0-1 0 0 0,-1 0 0 0 0,0-1 0 0 0,-13 13 0 0 0,-17 21 0 0 0,33-37 0 0 0,-1 0 0 0 0,0 0 0 0 0,0 0 0 0 0,-1-1 0 0 0,1 0 0 0 0,-1 0 0 0 0,0 0 0 0 0,0-1 0 0 0,0 0 0 0 0,0 0 0 0 0,-1-1 0 0 0,1 1 0 0 0,-12 1 0 0 0,16-3 0 0 0,-1-1 0 0 0,1 1 0 0 0,-1-1 0 0 0,1 0 0 0 0,-1 0 0 0 0,1 0 0 0 0,-1 0 0 0 0,1 0 0 0 0,-1-1 0 0 0,1 1 0 0 0,0-1 0 0 0,-1 0 0 0 0,1 1 0 0 0,0-1 0 0 0,-1 0 0 0 0,1-1 0 0 0,0 1 0 0 0,0 0 0 0 0,0 0 0 0 0,0-1 0 0 0,0 1 0 0 0,0-1 0 0 0,0 0 0 0 0,1 0 0 0 0,-1 0 0 0 0,0 0 0 0 0,1 0 0 0 0,0 0 0 0 0,-1 0 0 0 0,1 0 0 0 0,0 0 0 0 0,0 0 0 0 0,0-1 0 0 0,1 1 0 0 0,-1 0 0 0 0,0-1 0 0 0,1 1 0 0 0,-1-1 0 0 0,1 1 0 0 0,0-1 0 0 0,0-3 0 0 0,-10-84 0 0 0,2 40 0 0 0,3 0 0 0 0,3 0 0 0 0,3-55 0 0 0,2 90 0 0 0,1 0 0 0 0,1 0 0 0 0,0 0 0 0 0,1 0 0 0 0,0 1 0 0 0,2 0 0 0 0,9-16 0 0 0,0 0 0 0 0,-9 16 0 0 0,-3 2 0 0 0,1 1 0 0 0,0 0 0 0 0,1 0 0 0 0,0 0 0 0 0,0 1 0 0 0,1 0 0 0 0,1 0 0 0 0,15-13 0 0 0,7-5 0 0 0,-28 25 0 0 0,-1 0 0 0 0,1 1 0 0 0,0-1 0 0 0,0 0 0 0 0,0 1 0 0 0,1 0 0 0 0,-1-1 0 0 0,1 1 0 0 0,-1 1 0 0 0,6-3 0 0 0,0 1 0 0 0,-5 2 0 0 0,0 0 0 0 0,0-1 0 0 0,0 1 0 0 0,-1-1 0 0 0,1 1 0 0 0,0-1 0 0 0,-1 0 0 0 0,0 0 0 0 0,1-1 0 0 0,-1 1 0 0 0,0-1 0 0 0,5-5 0 0 0,-5 6 0 0 0,1 0 0 0 0,0 0 0 0 0,-1 1 0 0 0,1-1 0 0 0,0 1 0 0 0,0 0 0 0 0,-1 0 0 0 0,1 1 0 0 0,0-1 0 0 0,0 1 0 0 0,0-1 0 0 0,0 1 0 0 0,0 0 0 0 0,0 1 0 0 0,7 1 0 0 0,2-2 0 0 0,-11 0 0 0 0,0 0 0 0 0,0 0 0 0 0,0 0 0 0 0,0 1 0 0 0,0-1 0 0 0,0 0 0 0 0,0 1 0 0 0,0-1 0 0 0,0 1 0 0 0,0 0 0 0 0,0 0 0 0 0,0-1 0 0 0,-1 1 0 0 0,1 0 0 0 0,0 1 0 0 0,-1-1 0 0 0,1 0 0 0 0,-1 0 0 0 0,1 1 0 0 0,-1-1 0 0 0,0 1 0 0 0,1-1 0 0 0,-1 1 0 0 0,0 0 0 0 0,1 1 0 0 0,16 18 0 0 0,-14-18 0 0 0,0 1 0 0 0,0 0 0 0 0,-1 0 0 0 0,0 0 0 0 0,0 0 0 0 0,0 1 0 0 0,0-1 0 0 0,0 1 0 0 0,-1 0 0 0 0,0 0 0 0 0,2 6 0 0 0,9 18 0 0 0,-10-24 0 0 0,-1-1 0 0 0,0 1 0 0 0,-1-1 0 0 0,1 1 0 0 0,-1-1 0 0 0,0 1 0 0 0,0 0 0 0 0,0 0 0 0 0,-1 4 0 0 0,6 22 0 0 0,-3-22 0 0 0,0 0 0 0 0,0 0 0 0 0,-1 1 0 0 0,2 11 0 0 0,1 8 0 0 0,-2-10 0 0 0,-2-1 0 0 0,1 0 0 0 0,-4 37 0 0 0,0-6 0 0 0,1-35 0 0 0,0-1 0 0 0,-1 1 0 0 0,-1-1 0 0 0,0 0 0 0 0,-1 0 0 0 0,-1 0 0 0 0,0 0 0 0 0,0-1 0 0 0,-1 0 0 0 0,-1 0 0 0 0,-14 20 0 0 0,6 2 0 0 0,4-5 0 0 0,-27 34 0 0 0,35-56 0 0 0,-1-1 0 0 0,-1 1 0 0 0,1-1 0 0 0,-1 0 0 0 0,-7 7 0 0 0,-11 16 0 0 0,19-24 0 0 0,1 1 0 0 0,-1-1 0 0 0,0-1 0 0 0,-1 1 0 0 0,1 0 0 0 0,-1-1 0 0 0,-5 4 0 0 0,-14 14 0 0 0,22-20 0 0 0,1 0 0 0 0,-1 1 0 0 0,0-1 0 0 0,0 0 0 0 0,0 0 0 0 0,-1 0 0 0 0,1 0 0 0 0,0-1 0 0 0,-1 1 0 0 0,1-1 0 0 0,-1 1 0 0 0,0-1 0 0 0,1 0 0 0 0,-1 0 0 0 0,0 0 0 0 0,0 0 0 0 0,0-1 0 0 0,1 1 0 0 0,-1-1 0 0 0,0 0 0 0 0,0 1 0 0 0,0-1 0 0 0,0 0 0 0 0,0-1 0 0 0,-3 0 0 0 0,3 0 0 0 0,1 0 0 0 0,-1-1 0 0 0,1 1 0 0 0,-1-1 0 0 0,1 0 0 0 0,-1 1 0 0 0,1-1 0 0 0,0 0 0 0 0,0 0 0 0 0,0-1 0 0 0,0 1 0 0 0,0 0 0 0 0,1-1 0 0 0,-1 1 0 0 0,1-1 0 0 0,-1 0 0 0 0,1 1 0 0 0,0-1 0 0 0,0 0 0 0 0,0 0 0 0 0,0-5 0 0 0,-14-49 0 0 0,10 39 0 0 0,1 0 0 0 0,1 0 0 0 0,0 0 0 0 0,1 0 0 0 0,1-26 0 0 0,1 42 0 0 0,0-1 0 0 0,1 0 0 0 0,-1 1 0 0 0,1-1 0 0 0,0 1 0 0 0,0-1 0 0 0,0 1 0 0 0,0 0 0 0 0,0-1 0 0 0,0 1 0 0 0,1 0 0 0 0,-1 0 0 0 0,4-4 0 0 0,12-22 0 0 0,-16 27 0 0 0,0-1 0 0 0,0 0 0 0 0,1 1 0 0 0,-1-1 0 0 0,1 1 0 0 0,-1-1 0 0 0,1 1 0 0 0,-1 0 0 0 0,1 0 0 0 0,0 0 0 0 0,0 0 0 0 0,0 0 0 0 0,-1 0 0 0 0,1 0 0 0 0,0 0 0 0 0,0 1 0 0 0,0-1 0 0 0,0 1 0 0 0,0 0 0 0 0,0-1 0 0 0,1 1 0 0 0,-1 0 0 0 0,0 0 0 0 0,0 0 0 0 0,2 1 0 0 0,-1-1 0 0 0,0 0 0 0 0,0 0 0 0 0,0 0 0 0 0,0 1 0 0 0,0-1 0 0 0,0 1 0 0 0,0 0 0 0 0,0 0 0 0 0,-1 0 0 0 0,1 0 0 0 0,0 1 0 0 0,-1-1 0 0 0,1 1 0 0 0,-1-1 0 0 0,1 1 0 0 0,-1 0 0 0 0,4 4 0 0 0,31 74 0 0 0,-32-70 0 0 0,0 0 0 0 0,-1 0 0 0 0,0 0 0 0 0,-1 1 0 0 0,0-1 0 0 0,0 1 0 0 0,1 20 0 0 0,0 83 0 0 0,-4-90 0 0 0,-2-6 0 0 0,0 0 0 0 0,-1 0 0 0 0,-1 0 0 0 0,0 0 0 0 0,-2-1 0 0 0,-14 33 0 0 0,7-17 0 0 0,7-20 0 0 0,-1-1 0 0 0,-1 0 0 0 0,0-1 0 0 0,0 1 0 0 0,-1-1 0 0 0,0-1 0 0 0,-1 0 0 0 0,-14 11 0 0 0,-5 7 0 0 0,20-21 0 0 0,-1 1 0 0 0,0-1 0 0 0,-1-1 0 0 0,1 1 0 0 0,-1-2 0 0 0,-20 8 0 0 0,-10 6 0 0 0,32-14 0 0 0,-1-2 0 0 0,1 1 0 0 0,-1-1 0 0 0,0 0 0 0 0,1-1 0 0 0,-1 0 0 0 0,-19 0 0 0 0,-71-2 0 0 0,94-1 0 0 0,1 0 0 0 0,-1 0 0 0 0,0-1 0 0 0,0 0 0 0 0,1 0 0 0 0,-1 0 0 0 0,1-1 0 0 0,0 0 0 0 0,0 0 0 0 0,0 0 0 0 0,0 0 0 0 0,0-1 0 0 0,1 0 0 0 0,-1 0 0 0 0,-6-8 0 0 0,-6-5 0 0 0,14 14 0 0 0,1-1 0 0 0,-1 0 0 0 0,1 0 0 0 0,0 0 0 0 0,0 0 0 0 0,1-1 0 0 0,-1 1 0 0 0,1 0 0 0 0,0-1 0 0 0,0 1 0 0 0,1-1 0 0 0,-1 1 0 0 0,1-1 0 0 0,0 1 0 0 0,0-1 0 0 0,0 1 0 0 0,1-1 0 0 0,0 1 0 0 0,0-1 0 0 0,0 1 0 0 0,0-1 0 0 0,0 1 0 0 0,1 0 0 0 0,0 0 0 0 0,0 0 0 0 0,0 0 0 0 0,1 0 0 0 0,4-6 0 0 0,6-3 0 0 0,-1-1 0 0 0,-1 0 0 0 0,20-30 0 0 0,-21 28 0 0 0,-4 9 0 0 0,0 0 0 0 0,0 1 0 0 0,1 0 0 0 0,13-10 0 0 0,24-23 0 0 0,-40 35 0 0 0,-1 1 0 0 0,1-1 0 0 0,0 1 0 0 0,-1-1 0 0 0,2 1 0 0 0,-1 1 0 0 0,0-1 0 0 0,5-2 0 0 0,16-10 0 0 0,72-60 0 0 0,-79 61 0 0 0,1 1 0 0 0,1 1 0 0 0,-1 1 0 0 0,2 1 0 0 0,0 0 0 0 0,0 2 0 0 0,35-10 0 0 0,15-4 0 0 0,-60 18 0 0 0,1-1 0 0 0,-1 2 0 0 0,1-1 0 0 0,0 2 0 0 0,0-1 0 0 0,0 2 0 0 0,0 0 0 0 0,0 0 0 0 0,20 2 0 0 0,-31-1 0 0 0,0 0 0 0 0,1 1 0 0 0,-1-1 0 0 0,0 1 0 0 0,1-1 0 0 0,-1 1 0 0 0,0 0 0 0 0,1 0 0 0 0,-1-1 0 0 0,0 1 0 0 0,0 0 0 0 0,0 0 0 0 0,0 0 0 0 0,0 0 0 0 0,0 0 0 0 0,0 0 0 0 0,0 0 0 0 0,0 1 0 0 0,-1-1 0 0 0,1 0 0 0 0,0 0 0 0 0,0 3 0 0 0,1 2 0 0 0,0-1 0 0 0,-1 1 0 0 0,1 0 0 0 0,-1-1 0 0 0,-1 1 0 0 0,1 6 0 0 0,-1 2 0 0 0,0 1 0 0 0,-1-1 0 0 0,-1 1 0 0 0,-4 18 0 0 0,-1-11 0 0 0,-1-1 0 0 0,-1 0 0 0 0,-1 0 0 0 0,0 0 0 0 0,-15 19 0 0 0,-73 88 0 0 0,60-80 0 0 0,-16 14 0 0 0,-2-3 0 0 0,-72 57 0 0 0,111-101 0 0 0,-28 19 0 0 0,-1-2 0 0 0,-1-3 0 0 0,-1-1 0 0 0,-91 37 0 0 0,62-30 0 0 0,56-25 0 0 0,13-5 0 0 0,0-1 0 0 0,-1 0 0 0 0,0-1 0 0 0,-18 5 0 0 0,-64 13 0 0 0,55-12 0 0 0,0-1 0 0 0,0-2 0 0 0,-59 3 0 0 0,69-9 0 0 0,-85-4 0 0 0,99 2 0 0 0,0 0 0 0 0,0 0 0 0 0,0-2 0 0 0,1 1 0 0 0,-1-1 0 0 0,1-1 0 0 0,-10-6 0 0 0,17 9 0 0 0,1-1 0 0 0,0 1 0 0 0,0-1 0 0 0,0 0 0 0 0,1 1 0 0 0,-1-1 0 0 0,1-1 0 0 0,-1 1 0 0 0,1 0 0 0 0,0-1 0 0 0,0 1 0 0 0,1-1 0 0 0,-1 1 0 0 0,1-1 0 0 0,-1-4 0 0 0,-1-1 0 0 0,1-1 0 0 0,0 0 0 0 0,0 0 0 0 0,1-18 0 0 0,1 24 0 0 0,1-1 0 0 0,-1 1 0 0 0,1 0 0 0 0,0 0 0 0 0,1 0 0 0 0,-1 0 0 0 0,1 0 0 0 0,-1 1 0 0 0,1-1 0 0 0,1 0 0 0 0,-1 1 0 0 0,0-1 0 0 0,1 1 0 0 0,-1 0 0 0 0,7-6 0 0 0,1-2 0 0 0,-7 6 0 0 0,-1 2 0 0 0,1 0 0 0 0,-1 1 0 0 0,0-1 0 0 0,1 0 0 0 0,0 1 0 0 0,0-1 0 0 0,0 1 0 0 0,0 0 0 0 0,0 0 0 0 0,0 0 0 0 0,1 1 0 0 0,6-3 0 0 0,-4 0 0 0 0,-1 1 0 0 0,1-1 0 0 0,0 0 0 0 0,-1-1 0 0 0,0 1 0 0 0,6-7 0 0 0,-6 5 0 0 0,0 1 0 0 0,0 0 0 0 0,1 1 0 0 0,0-1 0 0 0,0 1 0 0 0,8-5 0 0 0,6 1 0 0 0,0 0 0 0 0,0 2 0 0 0,1 0 0 0 0,-1 1 0 0 0,1 1 0 0 0,0 1 0 0 0,32-1 0 0 0,-53 4 0 0 0,1 0 0 0 0,-1 0 0 0 0,1 0 0 0 0,-1 0 0 0 0,1 0 0 0 0,-1 0 0 0 0,1 0 0 0 0,-1 0 0 0 0,1 1 0 0 0,-1-1 0 0 0,0 0 0 0 0,1 0 0 0 0,-1 1 0 0 0,1-1 0 0 0,-1 0 0 0 0,0 1 0 0 0,1-1 0 0 0,-1 0 0 0 0,0 1 0 0 0,1-1 0 0 0,-1 0 0 0 0,0 1 0 0 0,1-1 0 0 0,-1 1 0 0 0,0-1 0 0 0,0 0 0 0 0,0 1 0 0 0,1-1 0 0 0,-1 1 0 0 0,0-1 0 0 0,0 1 0 0 0,0-1 0 0 0,0 1 0 0 0,0-1 0 0 0,0 1 0 0 0,0-1 0 0 0,0 1 0 0 0,0-1 0 0 0,0 1 0 0 0,0-1 0 0 0,0 1 0 0 0,0-1 0 0 0,0 1 0 0 0,-1-1 0 0 0,1 0 0 0 0,0 1 0 0 0,0-1 0 0 0,0 1 0 0 0,-1-1 0 0 0,1 1 0 0 0,0-1 0 0 0,-1 0 0 0 0,1 1 0 0 0,-1-1 0 0 0,-16 25 0 0 0,-7 1 0 0 0,21-22 0 0 0,-1 0 0 0 0,0 1 0 0 0,0-1 0 0 0,0 0 0 0 0,0-1 0 0 0,-1 1 0 0 0,0-1 0 0 0,1 0 0 0 0,-1 0 0 0 0,-9 4 0 0 0,-36 17 0 0 0,44-19 0 0 0,-1-1 0 0 0,0-1 0 0 0,-1 1 0 0 0,1-1 0 0 0,-10 3 0 0 0,9-3 0 0 0,0 0 0 0 0,1 0 0 0 0,-1 1 0 0 0,-10 7 0 0 0,-15 6 0 0 0,-164 47 0 0 0,138-44 0 0 0,37-11 0 0 0,1-2 0 0 0,-28 5 0 0 0,-41 8 0 0 0,50-10 0 0 0,-44 5 0 0 0,80-14 0 0 0,-277 18 0 0 0,245-19 0 0 0,0-1 0 0 0,0-2 0 0 0,1-2 0 0 0,0-1 0 0 0,-65-21 0 0 0,-22-12 0 0 0,-44-16 0 0 0,165 54 0 0 0,0 1 0 0 0,0-1 0 0 0,-1 0 0 0 0,1 1 0 0 0,0-1 0 0 0,0 0 0 0 0,0 0 0 0 0,0 0 0 0 0,0 1 0 0 0,0-1 0 0 0,0 0 0 0 0,0-1 0 0 0,1 1 0 0 0,-1 0 0 0 0,0 0 0 0 0,0 0 0 0 0,1 0 0 0 0,-1-1 0 0 0,1 1 0 0 0,-1-2 0 0 0,-6-8 0 0 0,-10 4 0 0 0,15 7 0 0 0,0 0 0 0 0,-1-1 0 0 0,1 0 0 0 0,0 1 0 0 0,0-1 0 0 0,1 0 0 0 0,-1 0 0 0 0,0 0 0 0 0,0 0 0 0 0,0-1 0 0 0,0 1 0 0 0,1 0 0 0 0,-1-1 0 0 0,1 1 0 0 0,-1-1 0 0 0,-2-3 0 0 0,-27-38 0 0 0,29 39 0 0 0,0 1 0 0 0,0 0 0 0 0,1-1 0 0 0,-1 1 0 0 0,1-1 0 0 0,0 0 0 0 0,0 0 0 0 0,0 1 0 0 0,0-1 0 0 0,0 0 0 0 0,1 0 0 0 0,0-6 0 0 0,0 6 0 0 0,0 0 0 0 0,-1 0 0 0 0,1 0 0 0 0,-1 0 0 0 0,0 0 0 0 0,0 0 0 0 0,0 0 0 0 0,-1 0 0 0 0,-1-4 0 0 0,2 7 0 0 0,1-1 0 0 0,0 0 0 0 0,0 0 0 0 0,0 0 0 0 0,0 0 0 0 0,0 0 0 0 0,0 1 0 0 0,0-1 0 0 0,1 0 0 0 0,-1 0 0 0 0,1 0 0 0 0,-1 0 0 0 0,1 1 0 0 0,0-1 0 0 0,0 0 0 0 0,-1 1 0 0 0,3-3 0 0 0,-3 3 0 0 0,3-4 0 0 0,0 0 0 0 0,0 1 0 0 0,1-1 0 0 0,-1 1 0 0 0,1 0 0 0 0,0 0 0 0 0,0 0 0 0 0,0 0 0 0 0,1 1 0 0 0,-1 0 0 0 0,1 0 0 0 0,8-4 0 0 0,13-10 0 0 0,0-2 0 0 0,1 2 0 0 0,0 1 0 0 0,1 1 0 0 0,1 1 0 0 0,0 2 0 0 0,1 1 0 0 0,0 1 0 0 0,1 1 0 0 0,0 2 0 0 0,0 1 0 0 0,35-1 0 0 0,-38 5 0 0 0,13-2 0 0 0,0 1 0 0 0,0 3 0 0 0,1 1 0 0 0,72 12 0 0 0,-93-7 0 0 0,-1 1 0 0 0,1 1 0 0 0,-1 1 0 0 0,-1 1 0 0 0,0 0 0 0 0,19 14 0 0 0,-37-22 0 0 0,1 1 0 0 0,-1-1 0 0 0,0 0 0 0 0,0 0 0 0 0,0 1 0 0 0,0-1 0 0 0,0 1 0 0 0,0-1 0 0 0,-1 1 0 0 0,1-1 0 0 0,-1 1 0 0 0,1 0 0 0 0,-1-1 0 0 0,0 1 0 0 0,-1 4 0 0 0,2 2 0 0 0,0-4 0 0 0,9 35 0 0 0,-10-34 0 0 0,-1 0 0 0 0,0 0 0 0 0,0 0 0 0 0,0 0 0 0 0,-1 0 0 0 0,0 0 0 0 0,0-1 0 0 0,0 1 0 0 0,-1 0 0 0 0,0-1 0 0 0,0 0 0 0 0,0 0 0 0 0,-1 0 0 0 0,1 0 0 0 0,-6 5 0 0 0,-6 4 0 0 0,-1 1 0 0 0,-32 21 0 0 0,29-22 0 0 0,6-4 0 0 0,9-6 0 0 0,-1 0 0 0 0,0-1 0 0 0,0 0 0 0 0,-1 0 0 0 0,1 0 0 0 0,-8 3 0 0 0,-37 21 0 0 0,43-23 0 0 0,0 1 0 0 0,0-1 0 0 0,0-1 0 0 0,0 1 0 0 0,0-1 0 0 0,-9 2 0 0 0,-61 15 0 0 0,-2-3 0 0 0,0-3 0 0 0,0-4 0 0 0,-104 0 0 0 0,115-12 0 0 0,-1-3 0 0 0,-74-15 0 0 0,129 17 0 0 0,1-1 0 0 0,0 0 0 0 0,-23-11 0 0 0,23 8 0 0 0,-1 2 0 0 0,0 0 0 0 0,-21-5 0 0 0,-112-37 0 0 0,35 2 0 0 0,106 44 0 0 0,1-2 0 0 0,-1 1 0 0 0,0-1 0 0 0,0 0 0 0 0,1 0 0 0 0,0 0 0 0 0,0-1 0 0 0,0 0 0 0 0,0 0 0 0 0,0 0 0 0 0,1-1 0 0 0,-5-4 0 0 0,-36-32 0 0 0,42 40 0 0 0,0-1 0 0 0,1 0 0 0 0,0 0 0 0 0,-1 0 0 0 0,1 0 0 0 0,0 0 0 0 0,0-1 0 0 0,0 1 0 0 0,0 0 0 0 0,1-1 0 0 0,-1 0 0 0 0,1 1 0 0 0,-1-1 0 0 0,1 0 0 0 0,0 0 0 0 0,0 0 0 0 0,0 0 0 0 0,0 0 0 0 0,1 0 0 0 0,-1 0 0 0 0,1 0 0 0 0,0 0 0 0 0,0 0 0 0 0,0 0 0 0 0,0 0 0 0 0,1 0 0 0 0,-1 0 0 0 0,1 0 0 0 0,0 0 0 0 0,-1 0 0 0 0,2 0 0 0 0,-1 0 0 0 0,0 0 0 0 0,0 0 0 0 0,1 1 0 0 0,-1-1 0 0 0,1 0 0 0 0,0 1 0 0 0,4-5 0 0 0,19-14 0 0 0,1 1 0 0 0,0 1 0 0 0,2 2 0 0 0,56-28 0 0 0,133-38 0 0 0,-178 73 0 0 0,1 2 0 0 0,54-5 0 0 0,-28 4 0 0 0,-2 3 0 0 0,129 3 0 0 0,-94 5 0 0 0,-81-2 0 0 0,0 1 0 0 0,34 6 0 0 0,-47-6 0 0 0,-1 0 0 0 0,0 0 0 0 0,0 0 0 0 0,0 0 0 0 0,0 1 0 0 0,0-1 0 0 0,0 1 0 0 0,0 0 0 0 0,0 0 0 0 0,-1 0 0 0 0,1 1 0 0 0,-1 0 0 0 0,0-1 0 0 0,1 1 0 0 0,-1 0 0 0 0,-1 0 0 0 0,1 1 0 0 0,4 5 0 0 0,3 5 0 0 0,-9-13 0 0 0,0 0 0 0 0,0 0 0 0 0,0 0 0 0 0,0 0 0 0 0,-1 0 0 0 0,1 1 0 0 0,0-1 0 0 0,-1 0 0 0 0,1 0 0 0 0,-1 0 0 0 0,1 1 0 0 0,-1-1 0 0 0,1 0 0 0 0,-1 0 0 0 0,0 1 0 0 0,0-1 0 0 0,0 0 0 0 0,1 1 0 0 0,-2 1 0 0 0,1 2 0 0 0,0-1 0 0 0,-1 0 0 0 0,0 1 0 0 0,0-1 0 0 0,0 0 0 0 0,-1 0 0 0 0,0 0 0 0 0,1 0 0 0 0,-1 0 0 0 0,-1 0 0 0 0,1 0 0 0 0,0-1 0 0 0,-1 1 0 0 0,0-1 0 0 0,0 1 0 0 0,0-1 0 0 0,0 0 0 0 0,0 0 0 0 0,-5 2 0 0 0,-11 8 0 0 0,0-1 0 0 0,-35 17 0 0 0,6-4 0 0 0,8-1 0 0 0,-2-2 0 0 0,0-2 0 0 0,-1-2 0 0 0,-1-2 0 0 0,-54 13 0 0 0,0-1 0 0 0,57-16 0 0 0,-53 11 0 0 0,-19-5 0 0 0,-202 8 0 0 0,259-26 0 0 0,-114-3 0 0 0,145 1 0 0 0,0-1 0 0 0,1-1 0 0 0,-1-2 0 0 0,-39-13 0 0 0,2-4 0 0 0,17 8 0 0 0,-46-25 0 0 0,65 27 0 0 0,11 7 0 0 0,0-1 0 0 0,1-1 0 0 0,0 0 0 0 0,0-1 0 0 0,1 0 0 0 0,0-2 0 0 0,-18-17 0 0 0,10 7 0 0 0,19 20 0 0 0,1 0 0 0 0,0 0 0 0 0,-1 0 0 0 0,1 0 0 0 0,0 0 0 0 0,0-1 0 0 0,0 1 0 0 0,0-1 0 0 0,0 1 0 0 0,0-1 0 0 0,0 1 0 0 0,0-1 0 0 0,0 1 0 0 0,1-1 0 0 0,-1 0 0 0 0,0-3 0 0 0,-3-6 0 0 0,0-1 0 0 0,1 0 0 0 0,0 0 0 0 0,-2-16 0 0 0,5 25 0 0 0,0-1 0 0 0,0 1 0 0 0,0-1 0 0 0,0 1 0 0 0,0-1 0 0 0,1 1 0 0 0,0 0 0 0 0,-1-1 0 0 0,1 1 0 0 0,0 0 0 0 0,1 0 0 0 0,-1-1 0 0 0,1 1 0 0 0,-1 0 0 0 0,1 0 0 0 0,0 0 0 0 0,0 1 0 0 0,4-5 0 0 0,-1 2 0 0 0,0-1 0 0 0,0 1 0 0 0,-1-1 0 0 0,0 0 0 0 0,0-1 0 0 0,5-9 0 0 0,20-28 0 0 0,100-83 0 0 0,-107 109 0 0 0,0 2 0 0 0,0 0 0 0 0,2 1 0 0 0,45-21 0 0 0,-12 7 0 0 0,-34 17 0 0 0,0 2 0 0 0,1 1 0 0 0,0 1 0 0 0,1 1 0 0 0,-1 1 0 0 0,48-5 0 0 0,2-1 0 0 0,-46 8 0 0 0,0 1 0 0 0,0 2 0 0 0,33 1 0 0 0,-16 1 0 0 0,-41-1 0 0 0,1 0 0 0 0,0 0 0 0 0,-1 1 0 0 0,0-1 0 0 0,1 1 0 0 0,-1 0 0 0 0,1 0 0 0 0,-1 1 0 0 0,0 0 0 0 0,0-1 0 0 0,0 1 0 0 0,0 1 0 0 0,0-1 0 0 0,0 0 0 0 0,0 1 0 0 0,-1 0 0 0 0,1 0 0 0 0,-1 0 0 0 0,0 0 0 0 0,0 1 0 0 0,0-1 0 0 0,0 1 0 0 0,-1 0 0 0 0,4 6 0 0 0,-2 0 0 0 0,0 0 0 0 0,0 1 0 0 0,-1-1 0 0 0,0 1 0 0 0,-1-1 0 0 0,-1 1 0 0 0,1 0 0 0 0,-2 19 0 0 0,0-19 0 0 0,-1 0 0 0 0,0 0 0 0 0,0 0 0 0 0,-2 0 0 0 0,1 0 0 0 0,-1-1 0 0 0,-1 1 0 0 0,0-1 0 0 0,0 0 0 0 0,-1 0 0 0 0,-9 13 0 0 0,-5 4 0 0 0,-1-2 0 0 0,-37 36 0 0 0,8-8 0 0 0,33-38 0 0 0,-1 0 0 0 0,0-1 0 0 0,-1-1 0 0 0,0-1 0 0 0,-30 15 0 0 0,-7 6 0 0 0,15-8 0 0 0,-2-3 0 0 0,0-1 0 0 0,-1-3 0 0 0,0-1 0 0 0,-2-2 0 0 0,-48 9 0 0 0,25-11 0 0 0,-1-3 0 0 0,0-3 0 0 0,-136-5 0 0 0,194-2 0 0 0,0-1 0 0 0,1 0 0 0 0,-1-1 0 0 0,1 0 0 0 0,-1 0 0 0 0,1-1 0 0 0,0-1 0 0 0,0 0 0 0 0,0 0 0 0 0,1-1 0 0 0,-1 0 0 0 0,1-1 0 0 0,1 1 0 0 0,-1-2 0 0 0,1 0 0 0 0,0 0 0 0 0,0 0 0 0 0,1-1 0 0 0,0 0 0 0 0,-10-14 0 0 0,14 13 0 0 0,0 1 0 0 0,0 0 0 0 0,1-1 0 0 0,1 1 0 0 0,-1-1 0 0 0,1 0 0 0 0,1 1 0 0 0,-1-1 0 0 0,2 0 0 0 0,1-13 0 0 0,-1-12 0 0 0,-2 26 0 0 0,1 5 0 0 0,0 1 0 0 0,-1 0 0 0 0,1 0 0 0 0,0-1 0 0 0,1 1 0 0 0,-1 0 0 0 0,0 0 0 0 0,1-1 0 0 0,-1 1 0 0 0,1 0 0 0 0,-1 0 0 0 0,1 0 0 0 0,0 0 0 0 0,0 0 0 0 0,0 0 0 0 0,0 0 0 0 0,1 0 0 0 0,-1 0 0 0 0,0 0 0 0 0,3-2 0 0 0,21-26 0 0 0,153-179 0 0 0,-154 188 0 0 0,0 1 0 0 0,2 1 0 0 0,0 2 0 0 0,48-26 0 0 0,-35 21 0 0 0,-31 17 0 0 0,1 1 0 0 0,-1 0 0 0 0,1 0 0 0 0,0 1 0 0 0,0 0 0 0 0,0 0 0 0 0,15-2 0 0 0,-11 3 0 0 0,-1-1 0 0 0,0 0 0 0 0,-1-1 0 0 0,16-7 0 0 0,-19 7 0 0 0,1 0 0 0 0,0 1 0 0 0,0 0 0 0 0,0 1 0 0 0,0 0 0 0 0,0 0 0 0 0,15 0 0 0 0,-24 2 0 0 0,0 0 0 0 0,1 0 0 0 0,-1 0 0 0 0,1 0 0 0 0,-1 0 0 0 0,0 0 0 0 0,1 0 0 0 0,-1 0 0 0 0,1 0 0 0 0,-1 0 0 0 0,0 0 0 0 0,1 0 0 0 0,-1 1 0 0 0,0-1 0 0 0,1 0 0 0 0,-1 0 0 0 0,0 0 0 0 0,1 1 0 0 0,-1-1 0 0 0,0 0 0 0 0,0 1 0 0 0,1-1 0 0 0,-1 0 0 0 0,0 0 0 0 0,0 1 0 0 0,1-1 0 0 0,-1 0 0 0 0,0 1 0 0 0,0-1 0 0 0,0 1 0 0 0,0-1 0 0 0,0 0 0 0 0,0 1 0 0 0,1-1 0 0 0,-1 0 0 0 0,0 1 0 0 0,0-1 0 0 0,0 1 0 0 0,0-1 0 0 0,0 0 0 0 0,0 1 0 0 0,-1-1 0 0 0,1 1 0 0 0,0-1 0 0 0,0 0 0 0 0,0 1 0 0 0,0-1 0 0 0,0 0 0 0 0,0 1 0 0 0,-1-1 0 0 0,1 0 0 0 0,0 1 0 0 0,0-1 0 0 0,-1 0 0 0 0,1 1 0 0 0,0-1 0 0 0,0 0 0 0 0,-1 0 0 0 0,1 1 0 0 0,-42 22 0 0 0,-1-2 0 0 0,-1-2 0 0 0,-1-1 0 0 0,-71 17 0 0 0,68-29 0 0 0,-1-1 0 0 0,1-3 0 0 0,-86-7 0 0 0,120 4 0 0 0,1-1 0 0 0,-1 0 0 0 0,1-1 0 0 0,0-1 0 0 0,0 0 0 0 0,1-1 0 0 0,-1 0 0 0 0,1-1 0 0 0,0 0 0 0 0,-12-9 0 0 0,4-8 0 0 0,-16 8 0 0 0,16-10 0 0 0,-26-19 0 0 0,23 21 0 0 0,15 15 0 0 0,1 1 0 0 0,-1-1 0 0 0,1-1 0 0 0,-9-13 0 0 0,-10-21 0 0 0,19 33 0 0 0,1 1 0 0 0,1-1 0 0 0,0 0 0 0 0,0 0 0 0 0,1 0 0 0 0,0-1 0 0 0,-3-12 0 0 0,-12-47 0 0 0,11 45 0 0 0,1 0 0 0 0,-5-38 0 0 0,11 57 0 0 0,1-1 0 0 0,0 1 0 0 0,0-1 0 0 0,0 0 0 0 0,1 1 0 0 0,0-1 0 0 0,0 1 0 0 0,0-1 0 0 0,1 1 0 0 0,0-1 0 0 0,1 1 0 0 0,-1 0 0 0 0,1 0 0 0 0,4-6 0 0 0,9-9 0 0 0,1-6 0 0 0,-16 23 0 0 0,1 1 0 0 0,-1 0 0 0 0,1-1 0 0 0,0 1 0 0 0,-1 0 0 0 0,2 0 0 0 0,-1 0 0 0 0,0 1 0 0 0,0-1 0 0 0,1 0 0 0 0,0 1 0 0 0,5-4 0 0 0,1-2 0 0 0,7-7 0 0 0,0 1 0 0 0,1 0 0 0 0,1 2 0 0 0,0 0 0 0 0,25-12 0 0 0,5-3 0 0 0,-30 17 0 0 0,1 2 0 0 0,0 0 0 0 0,1 1 0 0 0,-1 1 0 0 0,1 1 0 0 0,0 1 0 0 0,24-2 0 0 0,-3 2 0 0 0,1 2 0 0 0,71 5 0 0 0,-95 0 0 0 0,1 1 0 0 0,0 1 0 0 0,-1 0 0 0 0,0 2 0 0 0,0 0 0 0 0,-1 1 0 0 0,20 11 0 0 0,-36-18 0 0 0,1 0 0 0 0,-1 0 0 0 0,0 1 0 0 0,1-1 0 0 0,-1 0 0 0 0,0 0 0 0 0,0 1 0 0 0,1-1 0 0 0,-1 0 0 0 0,0 1 0 0 0,-1 0 0 0 0,1-1 0 0 0,0 1 0 0 0,0-1 0 0 0,0 3 0 0 0,7 10 0 0 0,1-6 0 0 0,-6-6 0 0 0,-1 0 0 0 0,0 0 0 0 0,0 1 0 0 0,0-1 0 0 0,-1 0 0 0 0,1 1 0 0 0,-1-1 0 0 0,1 1 0 0 0,-1-1 0 0 0,0 1 0 0 0,0 0 0 0 0,0-1 0 0 0,0 1 0 0 0,0 0 0 0 0,-1 0 0 0 0,1 3 0 0 0,2 6 0 0 0,0 1 0 0 0,-2-1 0 0 0,1 1 0 0 0,-2-1 0 0 0,0 1 0 0 0,0-1 0 0 0,-1 1 0 0 0,0-1 0 0 0,-1 1 0 0 0,-1-1 0 0 0,-5 15 0 0 0,5-20 0 0 0,0-1 0 0 0,-1 0 0 0 0,0 1 0 0 0,0-1 0 0 0,0-1 0 0 0,-1 1 0 0 0,0-1 0 0 0,0 0 0 0 0,0 0 0 0 0,-1 0 0 0 0,0-1 0 0 0,-7 5 0 0 0,-29 26 0 0 0,20-16 0 0 0,-1-1 0 0 0,-1-1 0 0 0,-1-1 0 0 0,-40 20 0 0 0,41-23 0 0 0,-3-1 0 0 0,0-1 0 0 0,-1-1 0 0 0,-1-1 0 0 0,-33 5 0 0 0,38-8 0 0 0,-128 21 0 0 0,120-23 0 0 0,-1-2 0 0 0,0-2 0 0 0,0 0 0 0 0,-63-11 0 0 0,66 6 0 0 0,20 4 0 0 0,0 0 0 0 0,0-1 0 0 0,0-1 0 0 0,1 1 0 0 0,-1-2 0 0 0,-17-7 0 0 0,3-3 0 0 0,10 7 0 0 0,0 0 0 0 0,1-2 0 0 0,0 0 0 0 0,-14-11 0 0 0,-6-12-764 0 0,27 27 423 0 0,1 0-1 0 0,-1 0 0 0 0,1 0 0 0 0,0-1 1 0 0,0 1-1 0 0,0-1 0 0 0,1-1 1 0 0,0 1-1 0 0,0-1 0 0 0,1 1 0 0 0,0-1 1 0 0,0 0-1 0 0,-3-12 0 0 0,3 6 338 0 0,1 0-1 0 0,1 1 1 0 0,0-1-1 0 0,0 0 1 0 0,1 0-1 0 0,1 1 1 0 0,1-1-1 0 0,-1 0 1 0 0,2 1-1 0 0,7-25 1 0 0,2 9-6 0 0,0 0 0 0 0,2 1 0 0 0,22-32 0 0 0,-34 55 10 0 0,1 1 1 0 0,-1 0-1 0 0,1 0 1 0 0,-1 0-1 0 0,1 0 1 0 0,0 0-1 0 0,0 1 1 0 0,6-5-1 0 0,10-8-1 0 0,6-17-22 0 0,6 12 19 0 0,-12-8 12 0 0,8 10-16 0 0,-22 14 1 0 0,0 0 0 0 0,0 0 0 0 0,0 0 1 0 0,1 0-1 0 0,0 1 0 0 0,0 0 0 0 0,12-5 0 0 0,-16 8 3 0 0,0-1 0 0 0,0 1-1 0 0,0-1 1 0 0,-1 0 0 0 0,1 0 0 0 0,0 0-1 0 0,0 0 1 0 0,-1 0 0 0 0,1 0 0 0 0,0 0-1 0 0,-1-1 1 0 0,1 1 0 0 0,-1-1 0 0 0,0 1-1 0 0,1-1 1 0 0,-1 1 0 0 0,0-1 0 0 0,1-2-1 0 0,-1 2-1 0 0,0 0 0 0 0,0 1 0 0 0,0-1-1 0 0,1 0 1 0 0,-1 1 0 0 0,0 0 0 0 0,0-1 0 0 0,1 1-1 0 0,-1 0 1 0 0,1 0 0 0 0,-1-1 0 0 0,1 1-1 0 0,0 0 1 0 0,-1 1 0 0 0,1-1 0 0 0,0 0 0 0 0,0 0-1 0 0,-1 1 1 0 0,4-1 0 0 0,34-21-199 0 0,-35 18 151 0 0,0 1-1 0 0,1 0 0 0 0,0 0 0 0 0,0 0 0 0 0,-1 1 0 0 0,1 0 0 0 0,1 0 0 0 0,7-2 0 0 0,37-15-908 0 0,-42 15 569 0 0,1 1-1 0 0,-1-1 1 0 0,0 1 0 0 0,1 1 0 0 0,0-1 0 0 0,10 0 0 0 0,-9 2-284 0 0,36-13-1990 0 0,-42 12 2489 0 0,0 0-1 0 0,0 0 0 0 0,0-1 0 0 0,0 1 0 0 0,0-1 1 0 0,0 1-1 0 0,-1-1 0 0 0,0-1 0 0 0,1 1 1 0 0,3-6-1 0 0,7-5 144 0 0,-9 8-151 0 0,-1-1 1 0 0,0 1-1 0 0,0-1 0 0 0,0 0 1 0 0,0 0-1 0 0,-1-1 0 0 0,-1 1 0 0 0,1-1 1 0 0,-1 1-1 0 0,0-1 0 0 0,1-10 0 0 0,4-13-1525 0 0,-4 14 314 0 0,0-1 0 0 0,-1 1 0 0 0,0-34 0 0 0,-2 2-3571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8952 0 0,'-5'-4'5524'0'0,"-17"-12"2202"0"0,18 16-5553 0 0,3 0-1943 0 0,0 0 1 0 0,0-1 0 0 0,0 1 0 0 0,-1 0-1 0 0,1 0 1 0 0,0 0 0 0 0,0 0 0 0 0,0 0-1 0 0,0 1 1 0 0,0-1 0 0 0,0 0 0 0 0,0 0-1 0 0,0 1 1 0 0,0-1 0 0 0,-1 0 0 0 0,1 1-1 0 0,1 0 1 0 0,-1-1 0 0 0,-2 2 0 0 0,-6 15 617 0 0,8-16-795 0 0,-1 1 0 0 0,1-1-1 0 0,0 1 1 0 0,0 0 0 0 0,0-1 0 0 0,0 1-1 0 0,0 0 1 0 0,0 0 0 0 0,0-1-1 0 0,1 1 1 0 0,-1 0 0 0 0,1 0 0 0 0,-1 0-1 0 0,1 0 1 0 0,-1 3 0 0 0,1 8 137 0 0,0-6-113 0 0,0 0 1 0 0,0 0 0 0 0,0 0 0 0 0,1 1 0 0 0,0-2 0 0 0,1 1 0 0 0,-1 0-1 0 0,4 9 1 0 0,11 42 188 0 0,-13-43-195 0 0,1-1 0 0 0,-1 0-1 0 0,2 0 1 0 0,0-1 0 0 0,11 20 0 0 0,-8-17-25 0 0,-1 0-1 0 0,11 32 1 0 0,11 24 28 0 0,-22-56-60 0 0,-1 0 0 0 0,0 1 0 0 0,-1-1 0 0 0,6 33 0 0 0,10 32 25 0 0,-19-76-42 0 0,22 54-145 0 0,18 76 0 0 0,-25-74-534 0 0,-17-56 529 0 0,0 0 1 0 0,1-1 0 0 0,0 1 0 0 0,0 0-1 0 0,0-1 1 0 0,1 1 0 0 0,0-1-1 0 0,2 6 1 0 0,7 22-4953 0 0,-12-7-8289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5752 0 0,'-7'-8'5011'0'0,"6"8"-4773"0"0,0-1 0 0 0,1 1 1 0 0,-1-1-1 0 0,0 1 0 0 0,1 0 0 0 0,-1-1 0 0 0,0 0 0 0 0,1 1 0 0 0,-1-1 0 0 0,1 1 0 0 0,-1-1 0 0 0,1 0 0 0 0,-1 1 0 0 0,1-1 0 0 0,0 0 0 0 0,-1 1 0 0 0,1-1 0 0 0,0 0 0 0 0,-1 0 0 0 0,1 1 0 0 0,0-1 1 0 0,0 0-1 0 0,0 0 0 0 0,0 1 0 0 0,0-1 0 0 0,0 0 0 0 0,0-1 0 0 0,-1-4 545 0 0,1 1 0 0 0,1-1 0 0 0,-1 1 1 0 0,1-1-1 0 0,0 1 0 0 0,0-1 0 0 0,3-7 0 0 0,-3 11-712 0 0,0 0 0 0 0,1 0-1 0 0,-1 0 1 0 0,0 0 0 0 0,1 0 0 0 0,-1 1-1 0 0,1-1 1 0 0,0 0 0 0 0,-1 1-1 0 0,1-1 1 0 0,0 1 0 0 0,0 0 0 0 0,0-1-1 0 0,0 1 1 0 0,0 0 0 0 0,1 0-1 0 0,-1 1 1 0 0,0-1 0 0 0,0 0-1 0 0,1 1 1 0 0,2-1 0 0 0,26-7 428 0 0,-24 5-326 0 0,1 1 1 0 0,0 1-1 0 0,0-1 1 0 0,0 1-1 0 0,11 0 1 0 0,17 0 238 0 0,57 3 645 0 0,-50 10-644 0 0,-40-11-374 0 0,0 0 0 0 0,0 1-1 0 0,0-1 1 0 0,0 1-1 0 0,0 0 1 0 0,-1 0-1 0 0,1 0 1 0 0,0 0-1 0 0,-1 1 1 0 0,0-1 0 0 0,1 1-1 0 0,-1-1 1 0 0,3 6-1 0 0,23 20 158 0 0,-23-24-174 0 0,-1 0-1 0 0,1 1 1 0 0,0 0-1 0 0,-1 0 0 0 0,0 0 1 0 0,0 0-1 0 0,-1 1 1 0 0,1-1-1 0 0,-1 1 1 0 0,4 10-1 0 0,-5-10-18 0 0,7 13 7 0 0,19 28 96 0 0,-27-44-98 0 0,1-1 0 0 0,-1 0-1 0 0,0 0 1 0 0,0 0 0 0 0,0 1 0 0 0,0-1-1 0 0,0 0 1 0 0,-1 1 0 0 0,1-1 0 0 0,-1 1 0 0 0,1-1-1 0 0,-1 1 1 0 0,0 4 0 0 0,3 19 72 0 0,6 42 87 0 0,-4 1 0 0 0,-3 77-1 0 0,-2-136-163 0 0,-18 108 5 0 0,17-96-19 0 0,-1-1 1 0 0,-2 0-1 0 0,0 0 0 0 0,-11 31 0 0 0,3-9-370 0 0,-3-2-692 0 0,13-36 682 0 0,-1 0-1 0 0,1 0 0 0 0,1 0 1 0 0,-1 1-1 0 0,1-1 0 0 0,0 0 1 0 0,-1 6-1 0 0,2-10 140 0 0,0 0 1 0 0,0 0 0 0 0,0 0-1 0 0,-1 0 1 0 0,1-1-1 0 0,0 1 1 0 0,-1 0 0 0 0,1 0-1 0 0,0 0 1 0 0,-1-1-1 0 0,1 1 1 0 0,-1 0-1 0 0,0 0 1 0 0,1-1 0 0 0,-1 1-1 0 0,1-1 1 0 0,-1 1-1 0 0,0 0 1 0 0,1-1-1 0 0,-1 1 1 0 0,0-1 0 0 0,0 0-1 0 0,0 1 1 0 0,1-1-1 0 0,-1 0 1 0 0,0 1-1 0 0,0-1 1 0 0,-1 0 0 0 0,-24 4-10343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5320 0 0,'-8'-6'16175'0'0,"21"-4"-15155"0"0,0-1 0 0 0,-1 0-1 0 0,11-14 1 0 0,-22 23-1005 0 0,0 1 1 0 0,0 0-1 0 0,0 0 1 0 0,0 0-1 0 0,0 0 1 0 0,0 0-1 0 0,1 0 1 0 0,-1 0-1 0 0,0 0 0 0 0,0 0 1 0 0,1 1-1 0 0,-1-1 1 0 0,0 0-1 0 0,1 1 1 0 0,-1-1-1 0 0,1 1 1 0 0,1-1-1 0 0,-1 1-2 0 0,0-1-1 0 0,0 0 1 0 0,0 1-1 0 0,0-1 1 0 0,0 0-1 0 0,0 0 1 0 0,-1 0 0 0 0,1 0-1 0 0,0-1 1 0 0,-1 1-1 0 0,1 0 1 0 0,0-1-1 0 0,-1 1 1 0 0,3-3 0 0 0,8-7 21 0 0,1 0 0 0 0,1 1 1 0 0,0 1-1 0 0,0 0 1 0 0,1 1-1 0 0,0 1 1 0 0,28-10-1 0 0,34-19-272 0 0,-33 6-650 0 0,-26 13-288 0 0,15-1 204 0 0,30-14-3356 0 0,-57 31 3529 0 0,1-2 1 0 0,-1 1-1 0 0,0-1 1 0 0,0 0-1 0 0,0 0 0 0 0,0 0 1 0 0,0-1-1 0 0,6-5 1 0 0,11-7-2249 0 0,-11 6 688 0 0,-3 0-1994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4456 0 0,'0'-8'2868'0'0,"-2"-22"2370"0"0,-4 19-1602 0 0,-9 7 7348 0 0,15 4-10915 0 0,-1 0 0 0 0,0 1 0 0 0,0-1 0 0 0,0 0 0 0 0,1 1 1 0 0,-1-1-1 0 0,0 1 0 0 0,0-1 0 0 0,1 1 0 0 0,-1 0 0 0 0,0-1 0 0 0,1 1 1 0 0,-1 0-1 0 0,1-1 0 0 0,-1 1 0 0 0,1 0 0 0 0,-1 0 0 0 0,1-1 0 0 0,-1 3 0 0 0,1 36 402 0 0,2 0 0 0 0,2 0-1 0 0,12 53 1 0 0,-6-34-352 0 0,-6-38-113 0 0,0 1 0 0 0,1-1 1 0 0,8 23-1 0 0,-5-22-94 0 0,0 0 1 0 0,-2 1-1 0 0,5 28 0 0 0,-6-26 28 0 0,9 20-145 0 0,-11-38 117 0 0,0 0 0 0 0,-1 0 0 0 0,0 0 0 0 0,0 1 0 0 0,-1-1 0 0 0,1 12 0 0 0,-1-14-124 0 0,-1 1-1 0 0,1-1 1 0 0,-1 0-1 0 0,1 1 1 0 0,0-1-1 0 0,1 0 1 0 0,-1 0-1 0 0,1 0 1 0 0,4 7-1 0 0,-4-8-138 0 0,-1 1-1 0 0,1-1 0 0 0,-1 0 0 0 0,1 1 0 0 0,-1-1 0 0 0,0 1 0 0 0,0 0 0 0 0,-1-1 0 0 0,1 7 0 0 0,6 2-1052 0 0,-6-12 740 0 0,0 1 0 0 0,0-1-1 0 0,-1 1 1 0 0,1-1-1 0 0,1 0 1 0 0,-1 0-1 0 0,0 1 1 0 0,0-1-1 0 0,0 0 1 0 0,0 0 0 0 0,0 0-1 0 0,0 0 1 0 0,0 0-1 0 0,0 0 1 0 0,0-1-1 0 0,0 1 1 0 0,0 0 0 0 0,0 0-1 0 0,2-1 1 0 0,3-5-2533 0 0,-5-4-1109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13 214 3360 0 0,'-1'-5'4077'0'0,"-5"-20"-1244"0"0,4 20-1961 0 0,1-1 0 0 0,0 0 0 0 0,0 1 0 0 0,1-1 0 0 0,0 0 0 0 0,0 0-1 0 0,0 0 1 0 0,2-8 0 0 0,-1-7 780 0 0,2 14-1238 0 0,1 1 0 0 0,0-1 0 0 0,0 1 0 0 0,0-1 0 0 0,1 1 0 0 0,0 0 0 0 0,0 1 0 0 0,0-1 0 0 0,11-7 0 0 0,-10 9-237 0 0,1 0 0 0 0,0 1 1 0 0,-1 0-1 0 0,2 0 0 0 0,-1 0 1 0 0,0 1-1 0 0,0 0 0 0 0,1 1 1 0 0,-1 0-1 0 0,14-1 0 0 0,17 0 632 0 0,-32 1-707 0 0,0 0 1 0 0,1 0-1 0 0,-1 1 1 0 0,1 0 0 0 0,-1 0-1 0 0,1 0 1 0 0,-1 1 0 0 0,0 0-1 0 0,1 1 1 0 0,-1-1 0 0 0,0 1-1 0 0,6 3 1 0 0,11 3 204 0 0,-21-8-285 0 0,-1 0-1 0 0,1 1 1 0 0,0-1 0 0 0,-1 1 0 0 0,1-1 0 0 0,-1 1-1 0 0,1 0 1 0 0,-1 0 0 0 0,1-1 0 0 0,-1 1-1 0 0,0 0 1 0 0,1 0 0 0 0,1 2 0 0 0,37 20 462 0 0,-20-12-305 0 0,-18-11-157 0 0,1 1 0 0 0,0 0 1 0 0,-1 0-1 0 0,0 1 0 0 0,1-1 0 0 0,-1 1 0 0 0,0-1 0 0 0,0 1 0 0 0,1 0 0 0 0,-1-1 0 0 0,-1 1 0 0 0,1 0 0 0 0,0 0 0 0 0,2 5 0 0 0,-3-5-10 0 0,1 0-1 0 0,-1-1 1 0 0,0 1-1 0 0,0 0 1 0 0,1 0-1 0 0,-1-1 1 0 0,1 1-1 0 0,-1-1 0 0 0,1 1 1 0 0,0-1-1 0 0,0 0 1 0 0,-1 0-1 0 0,3 2 1 0 0,17 14 71 0 0,13 45 235 0 0,-12-16-100 0 0,-15-35-163 0 0,-2 1 0 0 0,1 0 0 0 0,-2 0 0 0 0,1 1 0 0 0,-2-1-1 0 0,0 1 1 0 0,2 18 0 0 0,2 4 42 0 0,2 24-74 0 0,-3-1-1 0 0,-3 2 0 0 0,-5 69 1 0 0,1-42-69 0 0,1-83 12 0 0,-1-1 0 0 0,1 1 0 0 0,-1 0 0 0 0,0 0 0 0 0,0 0 0 0 0,-1-1 0 0 0,1 1 0 0 0,-3 4 0 0 0,2-4-27 0 0,0-1 0 0 0,1 1 0 0 0,0 0 0 0 0,-1 0 0 0 0,1 0 0 0 0,0 0-1 0 0,1 0 1 0 0,-1 5 0 0 0,0-4-237 0 0,0 0 0 0 0,0 0 0 0 0,0 0 0 0 0,-1 0-1 0 0,0 0 1 0 0,0 0 0 0 0,0 0 0 0 0,0-1 0 0 0,-1 1 0 0 0,0-1-1 0 0,1 1 1 0 0,-2-1 0 0 0,1 0 0 0 0,0 0 0 0 0,-1-1-1 0 0,-5 5 1 0 0,-3-1-2197 0 0,-23 11-7251 0 0,34-17 9516 0 0,0-1-1 0 0,-1 0 0 0 0,1 0 0 0 0,0 0 0 0 0,0 0 0 0 0,0 0 0 0 0,0 0 1 0 0,0 0-1 0 0,0 0 0 0 0,0 0 0 0 0,0 0 0 0 0,0-1 0 0 0,0 1 0 0 0,0-1 1 0 0,0 1-1 0 0,0 0 0 0 0,0-1 0 0 0,0 1 0 0 0,0-1 0 0 0,0 0 0 0 0,0 1 1 0 0,1-1-1 0 0,-1 0 0 0 0,0 0 0 0 0,0 1 0 0 0,1-1 0 0 0,-1 0 0 0 0,0 0 0 0 0,1 0 1 0 0,-1 0-1 0 0,1 0 0 0 0,-1 0 0 0 0,0-2 0 0 0,-6-7-3258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9 687 3056 0 0,'-9'-7'5301'0'0,"9"7"-5168"0"0,0-25 9451 0 0,2 6-5210 0 0,-1 15-4251 0 0,1 1 0 0 0,-1-1 0 0 0,1 0 0 0 0,-1 1 0 0 0,1-1 0 0 0,0 1-1 0 0,0-1 1 0 0,1 1 0 0 0,-1 0 0 0 0,1 0 0 0 0,0 0 0 0 0,-1 0 0 0 0,6-3 0 0 0,9-13-58 0 0,-16 18-64 0 0,0-1 0 0 0,0 1 0 0 0,1-1-1 0 0,-1 1 1 0 0,1-1 0 0 0,-1 1 0 0 0,1 0-1 0 0,-1 0 1 0 0,1 0 0 0 0,0 0 0 0 0,0 0-1 0 0,-1 0 1 0 0,1 0 0 0 0,0 1 0 0 0,0-1-1 0 0,2 0 1 0 0,0-1 9 0 0,0-1 0 0 0,-1 0 0 0 0,1 1 0 0 0,-1-1 0 0 0,0-1 0 0 0,1 1-1 0 0,-1 0 1 0 0,-1-1 0 0 0,4-4 0 0 0,3-3 9 0 0,12-6-20 0 0,-12 9-61 0 0,0 0 0 0 0,0 0 0 0 0,-1-1 0 0 0,9-11 0 0 0,8-5-260 0 0,-18 20 159 0 0,-1-1 1 0 0,0 0-1 0 0,0 0 1 0 0,0-1-1 0 0,-1 0 1 0 0,7-11-1 0 0,-11 16 101 0 0,1-1-1 0 0,-1 1 1 0 0,1 0 0 0 0,-1 0-1 0 0,1 0 1 0 0,0 0 0 0 0,0 0 0 0 0,0 0-1 0 0,0 0 1 0 0,0 1 0 0 0,1-1-1 0 0,1-1 1 0 0,10-7-233 0 0,3-10-253 0 0,6 8 24 0 0,-14-3 190 0 0,-9 14 302 0 0,0 0 1 0 0,1 0 0 0 0,0 0 0 0 0,-1 0-1 0 0,1 0 1 0 0,0 0 0 0 0,-1 0 0 0 0,1 0-1 0 0,0 0 1 0 0,0 0 0 0 0,0 0-1 0 0,0 0 1 0 0,0 0 0 0 0,0 1 0 0 0,0-1-1 0 0,0 0 1 0 0,0 1 0 0 0,0-1 0 0 0,1 1-1 0 0,1-1 1 0 0,-1 0-4 0 0,0 1 0 0 0,0-1 0 0 0,-1 0-1 0 0,1 0 1 0 0,0 0 0 0 0,0 0 0 0 0,-1 0 0 0 0,1 0-1 0 0,-1 0 1 0 0,1 0 0 0 0,-1-1 0 0 0,1 1 0 0 0,-1-1-1 0 0,0 1 1 0 0,0-1 0 0 0,1 0 0 0 0,0-2 0 0 0,-1 1-4 0 0,1 1 0 0 0,-1 0 0 0 0,1 0 0 0 0,-1 0 0 0 0,1 0 1 0 0,0 0-1 0 0,0 0 0 0 0,0 0 0 0 0,0 1 0 0 0,0-1 0 0 0,0 0 1 0 0,1 1-1 0 0,-1 0 0 0 0,3-2 0 0 0,3 1-9 0 0,-6 1 41 0 0,-1 1 0 0 0,1 0 0 0 0,-1-1 0 0 0,1 1 0 0 0,0-1 0 0 0,-1 0 0 0 0,1 0 0 0 0,-1 1 0 0 0,1-1 0 0 0,-1 0 1 0 0,0 0-1 0 0,1 0 0 0 0,-1 0 0 0 0,0-1 0 0 0,0 1 0 0 0,0 0 0 0 0,0-1 0 0 0,1 0 0 0 0,0-1 15 0 0,-1 1 1 0 0,0 0-1 0 0,1 0 0 0 0,-1 0 0 0 0,1 0 0 0 0,0 0 1 0 0,0 0-1 0 0,0 1 0 0 0,0-1 0 0 0,0 0 1 0 0,0 1-1 0 0,0 0 0 0 0,0-1 0 0 0,1 1 0 0 0,-1 0 1 0 0,0 0-1 0 0,1 0 0 0 0,-1 1 0 0 0,3-1 1 0 0,1-1 205 0 0,1 1 1 0 0,-1 0 0 0 0,0 0 0 0 0,0 1-1 0 0,1 0 1 0 0,-1 0 0 0 0,0 0 0 0 0,7 2-1 0 0,-5 7 221 0 0,0-1 0 0 0,-1 2 0 0 0,0-1 1 0 0,-1 1-1 0 0,0 0 0 0 0,9 21 0 0 0,58 148 2189 0 0,-58-158-2237 0 0,-14-20-353 0 0,1 0 0 0 0,-1 1 0 0 0,1-1 0 0 0,-1 1 1 0 0,0 0-1 0 0,0-1 0 0 0,0 1 0 0 0,1 0 0 0 0,-2 0 0 0 0,1 0 1 0 0,1 3-1 0 0,-1-2 19 0 0,0 0 0 0 0,0-1 1 0 0,0 1-1 0 0,0 0 0 0 0,1 0 0 0 0,-1-1 1 0 0,1 1-1 0 0,-1-1 0 0 0,1 0 0 0 0,0 1 1 0 0,0-1-1 0 0,0 0 0 0 0,0 0 0 0 0,4 3 0 0 0,25 20 635 0 0,-23-19-544 0 0,0 0-1 0 0,-1 0 1 0 0,0 1-1 0 0,8 9 1 0 0,-13-13-104 0 0,1-1 1 0 0,-1 0-1 0 0,1 0 1 0 0,-1 1-1 0 0,1-2 0 0 0,0 1 1 0 0,0 0-1 0 0,0 0 1 0 0,0-1-1 0 0,0 0 1 0 0,0 0-1 0 0,0 0 0 0 0,0 0 1 0 0,6 1-1 0 0,15 5 219 0 0,-19-6-215 0 0,1 0 0 0 0,-1 0 1 0 0,0 0-1 0 0,0-1 0 0 0,0 0 0 0 0,0 0 0 0 0,8-2 1 0 0,7 1 98 0 0,-19 1-139 0 0,3 1 13 0 0,0-1 0 0 0,-1 0 0 0 0,1 0 0 0 0,0 0 0 0 0,0 0-1 0 0,-1 0 1 0 0,1-1 0 0 0,0 0 0 0 0,-1 0 0 0 0,1 0 0 0 0,-1 0 0 0 0,1-1 0 0 0,-1 1-1 0 0,1-1 1 0 0,-1 0 0 0 0,0 0 0 0 0,0 0 0 0 0,0 0 0 0 0,4-4 0 0 0,-6 5-9 0 0,0 0-1 0 0,0 0 1 0 0,0 0 0 0 0,0 0 0 0 0,0-1 0 0 0,0 2-1 0 0,0-1 1 0 0,1 0 0 0 0,-1 0 0 0 0,0 0 0 0 0,1 0 0 0 0,-1 1-1 0 0,1-1 1 0 0,-1 1 0 0 0,1-1 0 0 0,-1 1 0 0 0,3-1-1 0 0,-3 1-2 0 0,0 0-1 0 0,0 0 0 0 0,0 0 0 0 0,0 0 0 0 0,0-1 0 0 0,0 1 0 0 0,0 0 0 0 0,0-1 1 0 0,0 1-1 0 0,0-1 0 0 0,0 1 0 0 0,-1-1 0 0 0,1 0 0 0 0,0 1 0 0 0,0-1 0 0 0,0 0 1 0 0,-1 1-1 0 0,1-1 0 0 0,0 0 0 0 0,-1 0 0 0 0,1 0 0 0 0,-1 0 0 0 0,1 0 0 0 0,-1 1 1 0 0,1-2-1 0 0,4-7 26 0 0,0 1 1 0 0,1-1-1 0 0,0 1 1 0 0,1 1-1 0 0,0-1 1 0 0,11-8-1 0 0,7-10 61 0 0,-24 25-86 0 0,0 0-1 0 0,-1 0 1 0 0,1 0 0 0 0,0 0 0 0 0,-1-1 0 0 0,1 1-1 0 0,0 0 1 0 0,-1 0 0 0 0,0-1 0 0 0,1 1 0 0 0,-1 0-1 0 0,0 0 1 0 0,1-1 0 0 0,-1 1 0 0 0,0 0 0 0 0,0-1 0 0 0,0 1-1 0 0,0 0 1 0 0,-1-1 0 0 0,1-1 0 0 0,0-5 15 0 0,5-8 23 0 0,-1 7-12 0 0,-1 0-1 0 0,0 0 0 0 0,0 0 0 0 0,-1-1 1 0 0,0 1-1 0 0,-1-1 0 0 0,0-17 0 0 0,0 16-17 0 0,-1 7 9 0 0,1-1-1 0 0,-1 1 0 0 0,0-1 1 0 0,0 1-1 0 0,-1-1 1 0 0,1 1-1 0 0,-1-1 1 0 0,0 1-1 0 0,0-1 1 0 0,-1 1-1 0 0,1 0 1 0 0,-1-1-1 0 0,0 1 1 0 0,-4-6-1 0 0,-2-7 9 0 0,7 15-28 0 0,0 0-1 0 0,0 0 1 0 0,0 0 0 0 0,0 0 0 0 0,0 0-1 0 0,0 1 1 0 0,0-1 0 0 0,0 0 0 0 0,-1 0 0 0 0,1 1-1 0 0,-1-1 1 0 0,1 1 0 0 0,-1-1 0 0 0,0 1-1 0 0,0 0 1 0 0,-1-2 0 0 0,-27-20 13 0 0,28 21-14 0 0,-1-1 0 0 0,1 1 0 0 0,-1 0 0 0 0,1-1 0 0 0,-1 1 0 0 0,0 0 0 0 0,0 1 0 0 0,0-1 0 0 0,0 0 0 0 0,0 1 0 0 0,-7-2 0 0 0,8 2-2 0 0,0 1 1 0 0,-1 0-1 0 0,1-1 1 0 0,0 0-1 0 0,0 1 0 0 0,0-1 1 0 0,0 0-1 0 0,0 0 1 0 0,0 0-1 0 0,0 0 1 0 0,0-1-1 0 0,0 1 1 0 0,0-1-1 0 0,1 1 1 0 0,-1-1-1 0 0,0 1 0 0 0,-1-3 1 0 0,1 2-2 0 0,1 0 1 0 0,-1-1 0 0 0,0 1-1 0 0,0 1 1 0 0,-1-1 0 0 0,1 0-1 0 0,0 1 1 0 0,-1-1-1 0 0,1 1 1 0 0,0-1 0 0 0,-1 1-1 0 0,0 0 1 0 0,-4-1-1 0 0,-2-1 7 0 0,-1-1-1 0 0,1 0 1 0 0,0-1-1 0 0,1 0 1 0 0,-15-10-1 0 0,19 12-9 0 0,0 0 0 0 0,0 1-1 0 0,0-1 1 0 0,-1 1 0 0 0,1 0 0 0 0,-1 1-1 0 0,0-1 1 0 0,0 1 0 0 0,1 0 0 0 0,-10-1-1 0 0,-14-4-47 0 0,15 1-99 0 0,0 2 0 0 0,-1 0 0 0 0,-21-3 0 0 0,31 6 24 0 0,1 0 0 0 0,0 0 1 0 0,-1 0-1 0 0,1 0 0 0 0,0 0 0 0 0,-1 1 0 0 0,1 0 0 0 0,0-1 0 0 0,0 1 1 0 0,0 0-1 0 0,-1 1 0 0 0,1-1 0 0 0,0 1 0 0 0,1-1 0 0 0,-1 1 1 0 0,0 0-1 0 0,0 0 0 0 0,1 0 0 0 0,-5 5 0 0 0,-4 8-1502 0 0,1 0 0 0 0,0 1 0 0 0,1 1 0 0 0,1 0 0 0 0,1 0 0 0 0,0 0 0 0 0,-7 33 1 0 0,10-15-3231 0 0,4-20 2753 0 0,-8-1-3858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92 3440 0 0,'0'0'1225'0'0,"2"-36"1138"0"0,10 27-1275 0 0,-11 7-552 0 0,0 0 0 0 0,0 1 0 0 0,0-2 0 0 0,0 1 0 0 0,0 0 0 0 0,-1 0 0 0 0,1 0 1 0 0,0 0-1 0 0,-1 0 0 0 0,0-1 0 0 0,1 1 0 0 0,-1 0 0 0 0,0 0 0 0 0,-1-4 0 0 0,1 5 321 0 0,-11-9 3647 0 0,6 10-4357 0 0,0 0 0 0 0,-1 0 0 0 0,1 0 1 0 0,0 1-1 0 0,0 0 0 0 0,-1 0 0 0 0,1 1 0 0 0,0-1 0 0 0,0 1 1 0 0,0 0-1 0 0,1 0 0 0 0,-1 1 0 0 0,0-1 0 0 0,1 1 0 0 0,0 0 1 0 0,0 1-1 0 0,-1-1 0 0 0,2 1 0 0 0,-1-1 0 0 0,0 1 0 0 0,1 0 1 0 0,0 0-1 0 0,-4 6 0 0 0,5-3-76 0 0,0-1 0 0 0,0 1 1 0 0,1 0-1 0 0,0 0 0 0 0,0 0 0 0 0,0 0 1 0 0,1 0-1 0 0,0-1 0 0 0,1 1 1 0 0,1 9-1 0 0,-1 3 41 0 0,-1 232 847 0 0,0-240-931 0 0,1 0 1 0 0,1-1-1 0 0,5 21 1 0 0,2 8 29 0 0,0 10 84 0 0,23 72 1 0 0,-30-114-131 0 0,1 0-5 0 0,-1 0 1 0 0,1-1-1 0 0,0 0 0 0 0,0 1 1 0 0,6 6-1 0 0,13 25 69 0 0,-8-13-35 0 0,12 27 108 0 0,15 25 10 0 0,-23-48-115 0 0,-13-23-31 0 0,-1 0-1 0 0,0 1 1 0 0,0-1 0 0 0,-1 1-1 0 0,3 8 1 0 0,-3-7 2 0 0,1 0 1 0 0,0 0-1 0 0,0 0 0 0 0,0 0 0 0 0,1-1 0 0 0,0 1 1 0 0,1-1-1 0 0,-1-1 0 0 0,13 12 0 0 0,-17-17-12 0 0,0 0 0 0 0,0 0 0 0 0,0 1 0 0 0,0-1 0 0 0,0 0 0 0 0,0 1 0 0 0,0-1 0 0 0,0 0 0 0 0,-1 1 0 0 0,1-1 0 0 0,0 1 0 0 0,-1-1 0 0 0,1 1 0 0 0,-1 0 0 0 0,1 1 0 0 0,-1-1 0 0 0,0 0 0 0 0,0 0 1 0 0,1-1-1 0 0,-1 1 1 0 0,1 0-1 0 0,0-1 0 0 0,-1 1 1 0 0,1-1-1 0 0,0 1 1 0 0,0-1-1 0 0,0 1 0 0 0,0-1 1 0 0,0 0-1 0 0,0 1 1 0 0,0-1-1 0 0,1 0 0 0 0,-1 0 1 0 0,2 1-1 0 0,20 26 30 0 0,-19-23-26 0 0,-1 0 0 0 0,1 0-1 0 0,0 0 1 0 0,0-1 0 0 0,1 1 0 0 0,-1-1 0 0 0,9 5 0 0 0,-7-4 2 0 0,0 0 0 0 0,0 0 0 0 0,-1 0 0 0 0,0 1 0 0 0,7 8 0 0 0,-8-9-8 0 0,-1 0-1 0 0,2 0 1 0 0,-1 0 0 0 0,1 0 0 0 0,-1 0 0 0 0,1-1 0 0 0,1 0-1 0 0,-1 0 1 0 0,0-1 0 0 0,1 1 0 0 0,0-1 0 0 0,0 0 0 0 0,11 3-1 0 0,14 3-217 0 0,-26-7 12 0 0,1 0 1 0 0,0 0 0 0 0,-1-1-1 0 0,1 1 1 0 0,0-2 0 0 0,11 2 0 0 0,-15-2-13 0 0,1 0 1 0 0,-1 0 0 0 0,1-1 0 0 0,-1 1 0 0 0,1-1 0 0 0,-1 1 0 0 0,1-1 0 0 0,-1 0 0 0 0,1 0 0 0 0,-1 0 0 0 0,0 0 0 0 0,1 0 0 0 0,1-2 0 0 0,22-24-6278 0 0,-20 18 4416 0 0,17-19-5937 0 0,-21 15 3014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4600 0 0,'-19'-18'2446'0'0,"-8"-7"924"0"0,-2 1 1770 0 0,22 17-3095 0 0,7 6-1959 0 0,0 1-1 0 0,-1-1 1 0 0,1 1 0 0 0,0 0 0 0 0,0-1 0 0 0,-1 1 0 0 0,1-1 0 0 0,0 1 0 0 0,0 0 0 0 0,-1-1 0 0 0,1 1 0 0 0,0 0 0 0 0,-1 0 0 0 0,1-1 0 0 0,0 1 0 0 0,-1 0 0 0 0,1 0 0 0 0,-1-1 0 0 0,1 1 0 0 0,-1 0 0 0 0,1 0 0 0 0,0 0 0 0 0,-1 0 0 0 0,1 0 0 0 0,-1 0 0 0 0,1 0 0 0 0,-1-1 0 0 0,1 1 0 0 0,-1 1 0 0 0,1-1 0 0 0,0 0 0 0 0,-1 0 0 0 0,1 0 0 0 0,-2 0 0 0 0,2 0 62 0 0,-1 0-1 0 0,1 1 1 0 0,-1-1 0 0 0,0 0-1 0 0,1 0 1 0 0,-1 1-1 0 0,0-1 1 0 0,1 0 0 0 0,-1 0-1 0 0,1 1 1 0 0,-1-1 0 0 0,1 1-1 0 0,-1-1 1 0 0,1 1 0 0 0,-1-1-1 0 0,1 1 1 0 0,0-1-1 0 0,-1 1 1 0 0,1-1 0 0 0,-1 1-1 0 0,1-1 1 0 0,0 1 0 0 0,0 0-1 0 0,-1-1 1 0 0,1 1 0 0 0,0 1-1 0 0,-5 28 1344 0 0,6 36-1468 0 0,-1-54 374 0 0,1 3-278 0 0,1 1-1 0 0,1-1 0 0 0,0 0 1 0 0,8 23-1 0 0,4 24 81 0 0,-13-48-183 0 0,1-1 1 0 0,1 1-1 0 0,0 0 1 0 0,1-1-1 0 0,0 0 0 0 0,1 0 1 0 0,14 24-1 0 0,8 17 34 0 0,-25-49-59 0 0,0 0 0 0 0,0 0 0 0 0,0 0 0 0 0,1 0 0 0 0,8 8 0 0 0,1 2-14 0 0,1 7-252 0 0,0-1 1 0 0,27 29-1 0 0,-28-39 64 0 0,-13-11 167 0 0,1 1 1 0 0,0 0-1 0 0,0-1 1 0 0,0 1-1 0 0,0 0 1 0 0,-1 0-1 0 0,1 0 1 0 0,0-1 0 0 0,-1 1-1 0 0,1 0 1 0 0,0 0-1 0 0,-1 0 1 0 0,0 0-1 0 0,1 0 1 0 0,-1 0-1 0 0,1 0 1 0 0,-1 2 0 0 0,0-5 27 0 0,-1 1 0 0 0,0-1 1 0 0,0 0-1 0 0,0 1 1 0 0,0-1-1 0 0,0 1 0 0 0,0-1 1 0 0,0 1-1 0 0,0-1 1 0 0,-1 1-1 0 0,1 0 0 0 0,0 0 1 0 0,-3-2-1 0 0,1 1 15 0 0,1 1 1 0 0,0-1-1 0 0,1 0 0 0 0,-1 0 1 0 0,0 1-1 0 0,0-1 0 0 0,1 0 0 0 0,-1-1 1 0 0,1 1-1 0 0,0 0 0 0 0,0 0 0 0 0,0 0 1 0 0,0-1-1 0 0,-2-3 0 0 0,1-3-7 0 0,-2 1 0 0 0,1 0 0 0 0,-1 0 0 0 0,-1 1 0 0 0,1-1 0 0 0,-1 1 0 0 0,-1 0 0 0 0,1 0 0 0 0,-1 1 0 0 0,0-1 0 0 0,-12-8 0 0 0,10 7 17 0 0,0 1 0 0 0,0-1 0 0 0,0-1 0 0 0,1 0 0 0 0,-11-18 0 0 0,-3-9 18 0 0,16 29-15 0 0,0 0 1 0 0,1 0-1 0 0,0-1 0 0 0,1 0 1 0 0,-4-10-1 0 0,4 10-9 0 0,0 1 1 0 0,-1-1-1 0 0,1 1 0 0 0,-10-14 0 0 0,-10-19 4 0 0,22 38-10 0 0,-8-15 42 0 0,1-1-1 0 0,1 0 1 0 0,1 0-1 0 0,0 0 1 0 0,1-1-1 0 0,1 0 1 0 0,1 0-1 0 0,-1-21 1 0 0,3 13 34 0 0,0-46 90 0 0,1 70-147 0 0,1-1 1 0 0,-1 0 0 0 0,0 1 0 0 0,1-1 0 0 0,0 1-1 0 0,0 0 1 0 0,0-1 0 0 0,0 1 0 0 0,1 0-1 0 0,0-1 1 0 0,-1 1 0 0 0,1 0 0 0 0,0 0 0 0 0,0 0-1 0 0,0 1 1 0 0,5-5 0 0 0,11-1 135 0 0,-17 7-140 0 0,0 1 1 0 0,1 0-1 0 0,-1-1 1 0 0,0 1-1 0 0,1-1 1 0 0,-1 0-1 0 0,0 1 1 0 0,1-1 0 0 0,-1 0-1 0 0,0 0 1 0 0,0 0-1 0 0,0 0 1 0 0,0 0-1 0 0,2-2 1 0 0,2 2 39 0 0,0-1 0 0 0,0 1-1 0 0,0 0 1 0 0,0 0 0 0 0,0 0 0 0 0,0 0 0 0 0,0 1 0 0 0,1 0 0 0 0,-1 0 0 0 0,0 1-1 0 0,7 1 1 0 0,9-1 102 0 0,-13-1-86 0 0,12 0 94 0 0,1 0 0 0 0,38 7 0 0 0,-53-6-142 0 0,1 1 1 0 0,-1 0-1 0 0,1 0 1 0 0,-1 1-1 0 0,0-1 0 0 0,0 1 1 0 0,0 1-1 0 0,-1-1 1 0 0,1 1-1 0 0,-1 0 1 0 0,0 0-1 0 0,0 0 0 0 0,8 10 1 0 0,56 64 405 0 0,-68-76-415 0 0,0-1 0 0 0,0 0 0 0 0,0 1 0 0 0,0-1 0 0 0,0 0 0 0 0,0 1-1 0 0,0-1 1 0 0,0 1 0 0 0,-1-1 0 0 0,1 1 0 0 0,0 0 0 0 0,-1-1 0 0 0,1 1-1 0 0,-1 0 1 0 0,0-1 0 0 0,0 1 0 0 0,0 0 0 0 0,0 2 0 0 0,0-3-3 0 0,0 1 1 0 0,0 0-1 0 0,1 0 1 0 0,-1-1-1 0 0,0 1 1 0 0,1 0-1 0 0,-1 0 1 0 0,1-1-1 0 0,-1 1 1 0 0,1-1-1 0 0,0 1 1 0 0,0 0-1 0 0,-1-1 1 0 0,1 1-1 0 0,0-1 1 0 0,2 2-1 0 0,5 12 86 0 0,1 0 0 0 0,-2 0 0 0 0,0 1 0 0 0,-1 0 1 0 0,-1 1-1 0 0,4 21 0 0 0,-6-11-4 0 0,-1 0 0 0 0,-4 51 1 0 0,1-16 2 0 0,-11-6-53 0 0,8-45-55 0 0,1 1-1 0 0,0 0 1 0 0,1 0-1 0 0,-1 15 0 0 0,2-21-19 0 0,0 1-1 0 0,0-1 1 0 0,-1 0-1 0 0,0 1 1 0 0,-4 10-1 0 0,3-11-77 0 0,1 0-1 0 0,-1 1 0 0 0,2-1 1 0 0,-1 0-1 0 0,-1 13 1 0 0,2-14-89 0 0,0 0 0 0 0,0 0 0 0 0,-1-1 0 0 0,0 1 0 0 0,1-1 0 0 0,-2 1 0 0 0,1-1 0 0 0,0 0 0 0 0,-5 6 0 0 0,4-7-96 0 0,1 1 0 0 0,0-1 0 0 0,0 0 0 0 0,0 1 0 0 0,0-1 0 0 0,1 1 0 0 0,0 0 1 0 0,-2 6-1 0 0,3-10 102 0 0,0 1 0 0 0,0 0 1 0 0,0-1-1 0 0,0 1 0 0 0,0 0 1 0 0,0-1-1 0 0,-1 1 0 0 0,1 0 1 0 0,0-1-1 0 0,0 1 0 0 0,0-1 1 0 0,-1 1-1 0 0,1 0 1 0 0,0-1-1 0 0,-1 1 0 0 0,1-1 1 0 0,0 1-1 0 0,-1-1 0 0 0,1 1 1 0 0,-1-1-1 0 0,1 1 0 0 0,-1-1 1 0 0,1 0-1 0 0,-1 1 0 0 0,1-1 1 0 0,-1 0-1 0 0,0 1 0 0 0,0-1 60 0 0,1 0 0 0 0,0 0 0 0 0,-1 0 0 0 0,1 0-1 0 0,-1 0 1 0 0,1 0 0 0 0,-1-1 0 0 0,1 1-1 0 0,0 0 1 0 0,-1 0 0 0 0,1 0 0 0 0,-1-1 0 0 0,1 1-1 0 0,0 0 1 0 0,-1 0 0 0 0,1-1 0 0 0,0 1-1 0 0,0 0 1 0 0,-1-1 0 0 0,1 1 0 0 0,0 0-1 0 0,0-1 1 0 0,-1 1 0 0 0,1-1 0 0 0,0 1 0 0 0,0 0-1 0 0,0-1 1 0 0,0 1 0 0 0,-1-1 0 0 0,1 1-1 0 0,0-1 1 0 0,0 1 0 0 0,0 0 0 0 0,0-1 0 0 0,0 1-1 0 0,0-1 1 0 0,0 1 0 0 0,0-1 0 0 0,0 1-1 0 0,1 0 1 0 0,-1-2 0 0 0,-2-14-2587 0 0,2 14 2466 0 0,0 1-1 0 0,-1-1 0 0 0,1 1 1 0 0,0-1-1 0 0,0 0 1 0 0,0 1-1 0 0,0-1 1 0 0,0 0-1 0 0,0 1 1 0 0,1-1-1 0 0,-1 0 0 0 0,0 1 1 0 0,1-1-1 0 0,0 1 1 0 0,0-3-1 0 0,7-3-4203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3080 0 0,'0'0'8462'0'0,"0"16"-2484"0"0,0 6-3716 0 0,2 1-1687 0 0,1-1-1 0 0,1 0 1 0 0,1 1 0 0 0,1-1 0 0 0,1-1-1 0 0,1 0 1 0 0,16 32 0 0 0,-6-12-258 0 0,-10-26-249 0 0,0-1 0 0 0,1 1 0 0 0,17 20 1 0 0,-15-20-50 0 0,-8-10-6 0 0,-1 0 1 0 0,1 0 0 0 0,-2 1 0 0 0,1-1-1 0 0,0 1 1 0 0,0 9 0 0 0,5 12 64 0 0,3 7-39 0 0,-9-28-54 0 0,1 0 1 0 0,0 0-1 0 0,0 0 1 0 0,0 0-1 0 0,0-1 1 0 0,5 8 0 0 0,16 31-146 0 0,-20-37 9 0 0,0 0 0 0 0,1 0 0 0 0,-1 0 0 0 0,1 0 0 0 0,1 0 0 0 0,6 7 1 0 0,-7-9-213 0 0,0 1 0 0 0,0-1 0 0 0,-1 0 0 0 0,0 1 0 0 0,0 0 1 0 0,-1-1-1 0 0,4 11 0 0 0,-4-10-562 0 0,0 0 0 0 0,0-1 0 0 0,1 1 0 0 0,0-1-1 0 0,0 1 1 0 0,6 7 0 0 0,-7-1-2194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113 363 4528 0 0,'-2'-6'273'0'0,"-1"1"0"0"0,1 0-1 0 0,-1-1 1 0 0,-1 1 0 0 0,1 1 0 0 0,-7-9 0 0 0,5 8 50 0 0,1 0 0 0 0,0-1 0 0 0,0 0 0 0 0,1 1-1 0 0,0-1 1 0 0,-5-12 0 0 0,-7-18 1340 0 0,9 27-826 0 0,2-1 0 0 0,0 0 0 0 0,0 0 0 0 0,1 0 1 0 0,0 0-1 0 0,-3-21 0 0 0,2 4 625 0 0,3 24-1303 0 0,0 0 0 0 0,0 0 0 0 0,0 0 0 0 0,0-1 0 0 0,1 1 0 0 0,0 0 0 0 0,0 0 0 0 0,0-1 0 0 0,0 1 0 0 0,0 0 0 0 0,0 0 0 0 0,1-1 0 0 0,0 1 0 0 0,-1 0 0 0 0,1 0 0 0 0,0 0 0 0 0,3-6 0 0 0,0 5 94 0 0,-1 0 0 0 0,1-1-1 0 0,-1 1 1 0 0,1 1 0 0 0,1-1 0 0 0,-1 0 0 0 0,0 1 0 0 0,1 0 0 0 0,0 0 0 0 0,6-2 0 0 0,-3 2 76 0 0,0 1 1 0 0,0 0-1 0 0,0 1 0 0 0,0 0 1 0 0,1 0-1 0 0,13 1 1 0 0,-15 1-243 0 0,-1 0 1 0 0,1 0-1 0 0,-1 0 1 0 0,1 1 0 0 0,-1 0-1 0 0,0 0 1 0 0,0 1-1 0 0,0-1 1 0 0,0 1-1 0 0,0 1 1 0 0,-1-1 0 0 0,8 6-1 0 0,-1 1 89 0 0,0 1 0 0 0,-1 0-1 0 0,18 21 1 0 0,-27-31-154 0 0,-1 1 0 0 0,0 0 0 0 0,1 0 0 0 0,-1 0 0 0 0,0 0 0 0 0,0 0 0 0 0,0 0 0 0 0,0 0 0 0 0,0 0 1 0 0,-1 1-1 0 0,2 2 0 0 0,3 7 42 0 0,-4-10-49 0 0,6 7 52 0 0,-1-1 0 0 0,0 1 0 0 0,-1 1 0 0 0,1-1 0 0 0,-2 1 0 0 0,1 0 0 0 0,-2 0 0 0 0,5 16-1 0 0,6 16 125 0 0,-9-31-137 0 0,-1-1 1 0 0,-1 1 0 0 0,1 0 0 0 0,-2 0-1 0 0,0 0 1 0 0,1 14 0 0 0,11 46 38 0 0,-14 97-626 0 0,-1-164 404 0 0,0 0-1 0 0,0 0 1 0 0,-1 0 0 0 0,1 0-1 0 0,-1-1 1 0 0,0 1 0 0 0,0 0 0 0 0,-4 5-1 0 0,5-7-205 0 0,0 0 1 0 0,0 0-1 0 0,-1 0 0 0 0,1 0 0 0 0,-1 0 0 0 0,1-1 0 0 0,-1 1 0 0 0,0 0 0 0 0,0-1 0 0 0,0 0 0 0 0,0 1 0 0 0,0-1 0 0 0,0 0 0 0 0,0 0 1 0 0,0 0-1 0 0,-4 1 0 0 0,5-2-144 0 0,-1 0 0 0 0,1 1 0 0 0,-1-2 0 0 0,1 1 1 0 0,-1 0-1 0 0,1 0 0 0 0,-1 0 0 0 0,1-1 0 0 0,0 1 1 0 0,-1-1-1 0 0,1 1 0 0 0,-1-1 0 0 0,1 0 0 0 0,0 1 1 0 0,0-1-1 0 0,-1 0 0 0 0,1 0 0 0 0,-1-1 0 0 0,-7-20-5283 0 0,2 1 3877 0 0,-2 13-1907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4312 0 0,'9'-33'8940'0'0,"-8"33"-8810"0"0,-1 0 1 0 0,0 0-1 0 0,0-1 0 0 0,0 1 1 0 0,0 0-1 0 0,1 0 1 0 0,-1 0-1 0 0,0-1 1 0 0,0 1-1 0 0,0 0 1 0 0,1 0-1 0 0,-1 0 1 0 0,0 0-1 0 0,0-1 1 0 0,1 1-1 0 0,-1 0 0 0 0,0 0 1 0 0,1 0-1 0 0,-1 0 1 0 0,0 0-1 0 0,0 0 1 0 0,1 0-1 0 0,-1 0 1 0 0,0 0-1 0 0,1 0 1 0 0,-1 0-1 0 0,0 0 1 0 0,0 0-1 0 0,1 0 0 0 0,-1 0 1 0 0,0 0-1 0 0,1 0 1 0 0,-1 0-1 0 0,0 1 1 0 0,0-1-1 0 0,1 0 1 0 0,-1 0-1 0 0,0 0 1 0 0,0 0-1 0 0,0 0 1 0 0,1 1-1 0 0,-1-1 0 0 0,0 0 1 0 0,0 0-1 0 0,0 1 1 0 0,1-1-1 0 0,11 9 3614 0 0,-2 6-3077 0 0,4 9 10 0 0,33 145 1167 0 0,12 27-665 0 0,-57-186-1113 0 0,1 0 1 0 0,0 0 0 0 0,1-1-1 0 0,0 1 1 0 0,7 12 0 0 0,-1-4 22 0 0,-2 2 55 0 0,-8-19-137 0 0,0 1 0 0 0,0-1 0 0 0,1 1 0 0 0,-1-1 0 0 0,1 0-1 0 0,-1 0 1 0 0,1 1 0 0 0,-1-1 0 0 0,1 0 0 0 0,0 0 0 0 0,0 0 0 0 0,0 1 0 0 0,-1-1 0 0 0,1 0 0 0 0,0 0 0 0 0,0 0 0 0 0,0-1 0 0 0,1 1-1 0 0,-1 0 1 0 0,0 0 0 0 0,0 0 0 0 0,0-1 0 0 0,1 1 0 0 0,-1-1 0 0 0,0 1 0 0 0,0-1 0 0 0,1 1 0 0 0,-1-1 0 0 0,1 0 0 0 0,-1 0 0 0 0,0 0 0 0 0,1 0-1 0 0,-1 0 1 0 0,0 0 0 0 0,1 0 0 0 0,2 0 0 0 0,0-1-2 0 0,1-1 0 0 0,0 1-1 0 0,0-1 1 0 0,-1 0 0 0 0,1 0 0 0 0,-1 0-1 0 0,1-1 1 0 0,-1 0 0 0 0,0 1 0 0 0,0-2-1 0 0,0 1 1 0 0,-1 0 0 0 0,1-1 0 0 0,-1 1-1 0 0,0-1 1 0 0,0 0 0 0 0,0 0 0 0 0,0-1-1 0 0,-1 1 1 0 0,1 0 0 0 0,-1-1 0 0 0,2-6-1 0 0,1 1 4 0 0,0 0 0 0 0,0 0 0 0 0,1 0 0 0 0,11-13 0 0 0,-7 13 2 0 0,-8 8-9 0 0,-1 1-1 0 0,1-1 0 0 0,-1 0 0 0 0,0 1 1 0 0,1-1-1 0 0,-1 0 0 0 0,0 0 0 0 0,0 0 1 0 0,0 0-1 0 0,0 0 0 0 0,-1 0 0 0 0,1 0 1 0 0,-1 0-1 0 0,1 0 0 0 0,-1 0 0 0 0,0-1 1 0 0,1-1-1 0 0,1-7 5 0 0,3-8 4 0 0,0 1-1 0 0,2 0 0 0 0,0 1 1 0 0,11-21-1 0 0,-17 37 7 0 0,-1 0 1 0 0,1 0 0 0 0,0 0-1 0 0,-1 0 1 0 0,1 0 0 0 0,-1 0-1 0 0,1 0 1 0 0,-1 0 0 0 0,1 0-1 0 0,-1 0 1 0 0,0 0 0 0 0,0 0-1 0 0,1 0 1 0 0,-1 0 0 0 0,0 0-1 0 0,0 0 1 0 0,0-1 0 0 0,0 1-1 0 0,0 0 1 0 0,-1 0 0 0 0,1 0-1 0 0,0 0 1 0 0,0 0 0 0 0,-1 0-1 0 0,1 0 1 0 0,-1 0 0 0 0,1 0-1 0 0,-1 0 1 0 0,1 0 0 0 0,-1 0-1 0 0,0 0 1 0 0,1 0 0 0 0,-1 0-1 0 0,0 0 1 0 0,0 1 0 0 0,1-1-1 0 0,-1 0 1 0 0,0 0 0 0 0,0 1-1 0 0,0-1 1 0 0,0 1 0 0 0,0-1-1 0 0,0 1 1 0 0,0-1-1 0 0,0 1 1 0 0,0 0 0 0 0,0-1-1 0 0,0 1 1 0 0,-1 0 0 0 0,-1 0-1 0 0,2 4 17 0 0,-1 0 0 0 0,1 1-1 0 0,0-1 1 0 0,0 1 0 0 0,0-1-1 0 0,1 1 1 0 0,0-1-1 0 0,0 1 1 0 0,1 8 0 0 0,-1-10-38 0 0,-1 14 52 0 0,0-13-37 0 0,0 0 1 0 0,1-1-1 0 0,0 1 1 0 0,0 0-1 0 0,0 0 1 0 0,0-1-1 0 0,0 1 1 0 0,1 0-1 0 0,0-1 1 0 0,-1 1-1 0 0,1-1 1 0 0,1 1-1 0 0,2 5 1 0 0,0-3-10 0 0,0 0 1 0 0,-1 0-1 0 0,1 0 0 0 0,-1 0 1 0 0,-1 0-1 0 0,4 11 1 0 0,15 30 36 0 0,28 11-101 0 0,-44-54-36 0 0,0 1 0 0 0,1-1 0 0 0,0-1 0 0 0,-1 1 0 0 0,1-1 0 0 0,1 0 0 0 0,-1 0 0 0 0,0-1 1 0 0,1 0-1 0 0,-1 0 0 0 0,1 0 0 0 0,0-1 0 0 0,-1 0 0 0 0,14 0 0 0 0,-3-1-1052 0 0,1 0-1 0 0,-1-1 1 0 0,0-1-1 0 0,27-7 1 0 0,-26 5-199 0 0,-15 4 844 0 0,1-1 0 0 0,-1 0 1 0 0,1 1-1 0 0,-1-1 0 0 0,0-1 1 0 0,1 1-1 0 0,-1 0 1 0 0,0-1-1 0 0,0 0 0 0 0,0 0 1 0 0,0 0-1 0 0,4-3 1 0 0,44-26-7404 0 0,-39 21 3128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4112 0 0,'0'6'5423'0'0,"0"26"-276"0"0,-22 64 2000 0 0,13-6-5047 0 0,18 91-2107 0 0,-9-179-79 0 0,0 0 0 0 0,1 0 0 0 0,-1 0 0 0 0,1-1 1 0 0,-1 1-1 0 0,1 0 0 0 0,-1 0 0 0 0,1-1 0 0 0,0 1 0 0 0,0 0 0 0 0,0-1 0 0 0,2 4 0 0 0,-1-4-155 0 0,-1 1-1 0 0,0 0 0 0 0,1 0 0 0 0,-1 0 1 0 0,0 0-1 0 0,0 0 0 0 0,-1 0 0 0 0,1 0 1 0 0,0 1-1 0 0,-1-1 0 0 0,1 0 0 0 0,-1 0 1 0 0,0 4-1 0 0,3 15-4281 0 0,-1 1-2819 0 0,-2-15 2066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170 247 4152 0 0,'0'-2'137'0'0,"0"-1"0"0"0,-1 0 0 0 0,1 1 0 0 0,-1-1 0 0 0,0 1 0 0 0,0-1 0 0 0,0 1 0 0 0,0-1 0 0 0,0 1 0 0 0,0 0 0 0 0,-1 0 0 0 0,1-1 0 0 0,-1 1 0 0 0,-2-3 0 0 0,-12-20 2301 0 0,14 19-1908 0 0,-2 1 0 0 0,1 0 0 0 0,0 0 0 0 0,-1 0 0 0 0,0 0 0 0 0,-6-5 0 0 0,7 7-203 0 0,-1-1 1 0 0,1 1 0 0 0,0-1-1 0 0,0 0 1 0 0,0 0 0 0 0,1 0-1 0 0,-1 0 1 0 0,1-1 0 0 0,-2-5 0 0 0,2 4 182 0 0,0 0 0 0 0,-1 0 0 0 0,0 0 0 0 0,0 0 0 0 0,0 0 0 0 0,-1 1 1 0 0,-6-9-1 0 0,0 1 827 0 0,10 12-1196 0 0,-1-1-1 0 0,0 1 1 0 0,0 0 0 0 0,0-1 0 0 0,0 1-1 0 0,0 0 1 0 0,0 0 0 0 0,0 0-1 0 0,0 0 1 0 0,-1 0 0 0 0,1 0-1 0 0,0 0 1 0 0,-1 0 0 0 0,1 0-1 0 0,0 1 1 0 0,-1-1 0 0 0,1 1 0 0 0,-1-1-1 0 0,1 1 1 0 0,-2-1 0 0 0,-1-3 952 0 0,-1-1 595 0 0,3 17-1457 0 0,3-1-163 0 0,1 1 0 0 0,0-1 0 0 0,1 0 0 0 0,0-1 0 0 0,1 1 0 0 0,0-1 0 0 0,0 1 0 0 0,1-1 0 0 0,12 18 0 0 0,-8-13-47 0 0,-1-1-1 0 0,-1 1 1 0 0,6 19-1 0 0,6 3-3 0 0,-16-32-10 0 0,0 0-1 0 0,-1-1 1 0 0,1 1-1 0 0,-1 0 0 0 0,0 0 1 0 0,0 1-1 0 0,-1-1 0 0 0,2 9 1 0 0,1 2-4 0 0,1-1 0 0 0,0 1 1 0 0,1-1-1 0 0,11 22 0 0 0,12 33 22 0 0,0 7 11 0 0,-23-65-25 0 0,-1 0 0 0 0,0 0-1 0 0,0 0 1 0 0,-2 0 0 0 0,1 1 0 0 0,2 25 0 0 0,-6-36-11 0 0,0 0 1 0 0,0 0-1 0 0,1 1 0 0 0,0-1 0 0 0,-1 0 0 0 0,1 0 0 0 0,0 0 1 0 0,0 0-1 0 0,0 0 0 0 0,0 0 0 0 0,0 0 0 0 0,2 2 1 0 0,-2-2 2 0 0,1 0 1 0 0,-1 0-1 0 0,0-1 1 0 0,0 1 0 0 0,0 0-1 0 0,0 0 1 0 0,-1 0-1 0 0,1 0 1 0 0,0 0 0 0 0,-1 0-1 0 0,1 1 1 0 0,-1 1-1 0 0,0 44 31 0 0,0-47-32 0 0,0-1 1 0 0,-1 1-1 0 0,1-1 1 0 0,0 1-1 0 0,-1-1 0 0 0,1 1 1 0 0,0-1-1 0 0,-1 1 1 0 0,1-1-1 0 0,-1 0 0 0 0,1 1 1 0 0,-1-1-1 0 0,1 0 1 0 0,-1 1-1 0 0,1-1 1 0 0,-1 0-1 0 0,1 1 0 0 0,-1-1 1 0 0,1 0-1 0 0,-1 0 1 0 0,1 0-1 0 0,-1 1 1 0 0,0-1-1 0 0,1 0 0 0 0,-1 0 1 0 0,1 0-1 0 0,-1 0 1 0 0,0 0-1 0 0,1 0 1 0 0,-1 0-1 0 0,1 0 0 0 0,-1 0 1 0 0,1-1-1 0 0,-1 1 1 0 0,0 0-1 0 0,1 0 0 0 0,-1 0 1 0 0,1-1-1 0 0,-1 1 1 0 0,1 0-1 0 0,-1-1 1 0 0,1 1-1 0 0,-1-1 0 0 0,-8-49 37 0 0,9 44-39 0 0,-1 0 0 0 0,0-1 0 0 0,0 1 0 0 0,0 0 0 0 0,-4-11 1 0 0,3 11-3 0 0,0 0 0 0 0,0-1 1 0 0,1 1-1 0 0,0-1 0 0 0,0-11 1 0 0,-4-36 1 0 0,2 41 0 0 0,2 1 0 0 0,-1-1 0 0 0,2 0 0 0 0,0 0 0 0 0,0 0 0 0 0,3-15 0 0 0,23-18 76 0 0,-14 39-51 0 0,-7 6-23 0 0,-3 1-3 0 0,-1 0 0 0 0,1-1 0 0 0,-1 1 0 0 0,1-1 0 0 0,-1 1 0 0 0,1-1 0 0 0,-1 0 0 0 0,0 0 0 0 0,1 1 0 0 0,-1-1 0 0 0,0 0 0 0 0,0 0 0 0 0,1 0 0 0 0,-1 0 0 0 0,0-1 0 0 0,0 1 0 0 0,0 0 0 0 0,1-3 0 0 0,0 2 2 0 0,0 0 0 0 0,0 1 1 0 0,0-1-1 0 0,0 0 0 0 0,0 1 1 0 0,0-1-1 0 0,1 1 0 0 0,-1-1 1 0 0,0 1-1 0 0,1 0 0 0 0,-1 0 1 0 0,1 0-1 0 0,-1 1 0 0 0,1-1 1 0 0,4 0-1 0 0,48-1-24 0 0,-33 2 51 0 0,-12 2-29 0 0,1-1 0 0 0,-1 2 0 0 0,1-1 0 0 0,-1 1-1 0 0,0 1 1 0 0,0 0 0 0 0,-1 0 0 0 0,1 1 0 0 0,-1 1-1 0 0,14 9 1 0 0,20 10 61 0 0,-40-23-52 0 0,1 0 0 0 0,-1 1 0 0 0,0-1 0 0 0,0 1 0 0 0,-1-1 0 0 0,1 1 0 0 0,0 0 0 0 0,-1 0 0 0 0,0 0-1 0 0,0 0 1 0 0,0 1 0 0 0,0-1 0 0 0,0 1 0 0 0,-1-1 0 0 0,2 5 0 0 0,-1-4 11 0 0,-1 0 0 0 0,1 0 0 0 0,0 0 0 0 0,0-1 0 0 0,0 1 0 0 0,1-1 0 0 0,4 6 0 0 0,-1-2 55 0 0,-1-1 1 0 0,-1 1-1 0 0,1 0 1 0 0,-1 1-1 0 0,0-1 1 0 0,-1 1-1 0 0,0-1 0 0 0,0 1 1 0 0,-1 0-1 0 0,0 0 1 0 0,0 1-1 0 0,1 13 1 0 0,-2-2 86 0 0,0-15-132 0 0,-1-1 0 0 0,1 0 0 0 0,-1 0 0 0 0,0 1 0 0 0,0-1 0 0 0,-1 0 1 0 0,1 1-1 0 0,-1-1 0 0 0,0 0 0 0 0,0 0 0 0 0,0 0 0 0 0,-1 1 0 0 0,1-1 0 0 0,-4 5 0 0 0,-12 17 104 0 0,15-22-124 0 0,0 0 0 0 0,0-1 0 0 0,0 0 0 0 0,0 0 0 0 0,-1 1 0 0 0,1-1 0 0 0,-1-1 0 0 0,0 1 0 0 0,-5 4 0 0 0,0-2 13 0 0,0 0 1 0 0,0 0-1 0 0,1 1 1 0 0,0 0-1 0 0,0 1 1 0 0,-6 6-1 0 0,7-9-10 0 0,1 0 0 0 0,-1 0 0 0 0,1-1 0 0 0,-1 0 0 0 0,0 0 0 0 0,-1-1 0 0 0,1 0 0 0 0,0 0 0 0 0,-13 3 0 0 0,-3 1-23 0 0,18-5-29 0 0,0 1-1 0 0,-1-1 0 0 0,1 0 1 0 0,0-1-1 0 0,0 1 0 0 0,-1-1 1 0 0,1 0-1 0 0,0 0 0 0 0,-1 0 0 0 0,1 0 1 0 0,0-1-1 0 0,0 1 0 0 0,-1-1 1 0 0,1 0-1 0 0,0-1 0 0 0,0 1 1 0 0,0-1-1 0 0,0 0 0 0 0,0 0 0 0 0,-4-3 1 0 0,-5-1-454 0 0,12 6 415 0 0,-1 0-1 0 0,1-1 1 0 0,-1 1 0 0 0,1-1 0 0 0,-1 1 0 0 0,1-1-1 0 0,0 0 1 0 0,-1 0 0 0 0,1 1 0 0 0,0-1 0 0 0,-1 0 0 0 0,1 0-1 0 0,0 0 1 0 0,0-1 0 0 0,0 1 0 0 0,0 0 0 0 0,0 0 0 0 0,0 0-1 0 0,0-1 1 0 0,0 1 0 0 0,0-3 0 0 0,0 3-47 0 0,1-1 0 0 0,0 1 0 0 0,-1-1 0 0 0,1 1 0 0 0,-1 0 0 0 0,0-1 0 0 0,1 1 0 0 0,-1 0 1 0 0,0-1-1 0 0,0 1 0 0 0,0 0 0 0 0,0 0 0 0 0,0 0 0 0 0,0 0 0 0 0,-3-2 0 0 0,3 2-62 0 0,0 0 0 0 0,0 0 0 0 0,0 0 0 0 0,0 1 0 0 0,0-1 0 0 0,1-1 0 0 0,-1 1 0 0 0,0 0-1 0 0,0 0 1 0 0,1 0 0 0 0,-1 0 0 0 0,1 0 0 0 0,-1-1 0 0 0,1 1 0 0 0,-1-2 0 0 0,-3-15-3468 0 0,4 16 3203 0 0,-1 0 0 0 0,0 0 0 0 0,1-1 0 0 0,0 1 0 0 0,-1 0 0 0 0,1 0-1 0 0,0 0 1 0 0,0 0 0 0 0,0-1 0 0 0,0 1 0 0 0,1 0 0 0 0,-1 0 0 0 0,1 0 0 0 0,-1 0-1 0 0,1 0 1 0 0,0 0 0 0 0,-1 0 0 0 0,3-3 0 0 0,0-3-460 0 0,2-3-401 0 0,8 1-2421 0 0,15-12 80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6728 0 0,'-2'2'7586'0'0,"4"4"-3394"0"0,11 19-2895 0 0,-5-11-411 0 0,12 93 1092 0 0,-2-37-1126 0 0,-14-57-702 0 0,-1 0 0 0 0,0 0 0 0 0,0 0 0 0 0,-2 0-1 0 0,1 13 1 0 0,-1-11 23 0 0,1-1 0 0 0,0 0 0 0 0,6 21 0 0 0,1 13 170 0 0,0-2-129 0 0,-8-44-202 0 0,0 0-1 0 0,-1 0 0 0 0,1 1 1 0 0,-1-1-1 0 0,0 0 0 0 0,0 1 1 0 0,0-1-1 0 0,0 0 0 0 0,0 1 1 0 0,-1 2-1 0 0,1-3-4 0 0,-1 0 0 0 0,1 0-1 0 0,0 0 1 0 0,0 0 0 0 0,0 0 0 0 0,0 0-1 0 0,0 0 1 0 0,0-1 0 0 0,1 1 0 0 0,-1 0-1 0 0,0 0 1 0 0,1 0 0 0 0,0 0 0 0 0,-1-1 0 0 0,1 1-1 0 0,0 0 1 0 0,2 2 0 0 0,2 4-9 0 0,-5-7 8 0 0,1 0 0 0 0,-1-1-1 0 0,0 1 1 0 0,0 0 0 0 0,1-1 0 0 0,-1 1 0 0 0,0 0-1 0 0,1-1 1 0 0,-1 1 0 0 0,1-1 0 0 0,-1 1 0 0 0,1-1-1 0 0,-1 1 1 0 0,1-1 0 0 0,-1 1 0 0 0,1-1 0 0 0,0 1-1 0 0,-1-1 1 0 0,1 0 0 0 0,-1 1 0 0 0,1-1 0 0 0,0 0-1 0 0,-1 1 1 0 0,1-1 0 0 0,0 0 0 0 0,0 0-1 0 0,-1 0 1 0 0,1 0 0 0 0,0 0 0 0 0,-1 0 0 0 0,1 0-1 0 0,0 0 1 0 0,0 0 0 0 0,-1 0 0 0 0,1 0 0 0 0,0 0-1 0 0,0 0 1 0 0,-1 0 0 0 0,1-1 0 0 0,0 1 0 0 0,-1 0-1 0 0,1-1 1 0 0,-1 1 0 0 0,1 0 0 0 0,0-1 0 0 0,-1 1-1 0 0,1-1 1 0 0,-1 1 0 0 0,1-1 0 0 0,-1 1 0 0 0,1-1-1 0 0,-1 0 1 0 0,1 1 0 0 0,-1-1 0 0 0,0 1 0 0 0,1-1-1 0 0,-1 0 1 0 0,1 0 0 0 0,0-2-3 0 0,1 0 1 0 0,0-1 0 0 0,-1 1-1 0 0,1 0 1 0 0,-1 0 0 0 0,0-1-1 0 0,0 1 1 0 0,-1-1-1 0 0,2-6 1 0 0,3-10 1 0 0,-2 12-5 0 0,4-3 16 0 0,-2-1 1 0 0,0 1-1 0 0,0-1 0 0 0,-1 0 0 0 0,0 0 0 0 0,3-22 1 0 0,-7 30-18 0 0,0 1 0 0 0,0-1 0 0 0,1 1 1 0 0,0-1-1 0 0,-1 1 0 0 0,1-1 1 0 0,0 1-1 0 0,1 0 0 0 0,-1-1 0 0 0,1 1 1 0 0,-1 0-1 0 0,1 0 0 0 0,0 0 1 0 0,5-5-1 0 0,9-20-23 0 0,-4 12 51 0 0,-11 15-25 0 0,0 0 1 0 0,0 0 0 0 0,1 0 0 0 0,-1 0 0 0 0,-1-1 0 0 0,1 1 0 0 0,0 0 0 0 0,0 0 0 0 0,0-1-1 0 0,-1 1 1 0 0,1 0 0 0 0,-1-1 0 0 0,1 1 0 0 0,-1-1 0 0 0,1 1 0 0 0,-1-1 0 0 0,0-1 0 0 0,0 2 1 0 0,0 0 0 0 0,1 1 1 0 0,-1-1-1 0 0,0 0 0 0 0,0 1 1 0 0,0-1-1 0 0,0 0 0 0 0,0 0 1 0 0,1 1-1 0 0,-1-1 0 0 0,0 1 1 0 0,1-1-1 0 0,-1 0 1 0 0,0 1-1 0 0,1-1 0 0 0,-1 1 1 0 0,1-1-1 0 0,-1 1 0 0 0,1-1 1 0 0,-1 1-1 0 0,1-1 0 0 0,-1 1 1 0 0,1-1-1 0 0,0 1 0 0 0,-1 0 1 0 0,1-1-1 0 0,0 1 1 0 0,-1 0-1 0 0,1 0 0 0 0,0 0 1 0 0,-1-1-1 0 0,1 1 0 0 0,0 0 1 0 0,-1 0-1 0 0,1 0 0 0 0,0 0 1 0 0,0 0-1 0 0,-1 0 0 0 0,1 0 1 0 0,1 0-1 0 0,0 0 364 0 0,-3 16-224 0 0,1-1 0 0 0,1 0-1 0 0,1 0 1 0 0,0 0 0 0 0,1 0-1 0 0,0 0 1 0 0,1-1 0 0 0,9 21-1 0 0,-5-9-106 0 0,-7-23-38 0 0,-1 0 0 0 0,1-1 0 0 0,0 1 1 0 0,0 0-1 0 0,0 0 0 0 0,0-1 0 0 0,1 1 0 0 0,-1-1 0 0 0,1 1 0 0 0,0-1 1 0 0,-1 0-1 0 0,4 3 0 0 0,10 19 53 0 0,-14-22-49 0 0,0 0 0 0 0,-1 0 0 0 0,1 0 0 0 0,0 0 0 0 0,1 0 0 0 0,-1 0 0 0 0,0-1 0 0 0,0 1 0 0 0,1 0 0 0 0,-1-1 0 0 0,1 1 0 0 0,0-1 0 0 0,-1 0 0 0 0,5 3 0 0 0,31 27-54 0 0,-32-26 47 0 0,1 0-1 0 0,-1 0 1 0 0,1 0-1 0 0,0-1 0 0 0,0 0 1 0 0,1 0-1 0 0,-1-1 1 0 0,14 6-1 0 0,-17-8-140 0 0,1 1 1 0 0,0-1-1 0 0,-1 0 0 0 0,1 0 0 0 0,0-1 0 0 0,-1 1 0 0 0,1-1 1 0 0,0 0-1 0 0,0 0 0 0 0,-1 0 0 0 0,1 0 0 0 0,0-1 1 0 0,0 0-1 0 0,-1 0 0 0 0,1 0 0 0 0,0 0 0 0 0,5-3 1 0 0,18-12-2377 0 0,-24 15 2155 0 0,-1-1 0 0 0,1 1 0 0 0,0 0 0 0 0,-1-1 0 0 0,1 0 0 0 0,-1 1 0 0 0,1-1-1 0 0,-1 0 1 0 0,0 0 0 0 0,0 0 0 0 0,0-1 0 0 0,0 1 0 0 0,0 0 0 0 0,-1-1 0 0 0,1 1-1 0 0,-1-1 1 0 0,2-4 0 0 0,2-1-682 0 0,-1 0-1 0 0,1 0 1 0 0,0 1-1 0 0,12-14 1 0 0,-9 13-18 0 0,-1-2 1 0 0,0 1-1 0 0,0-1 0 0 0,8-15 1 0 0,1 1-1343 0 0,9 7-524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4600 0 0,'-8'0'923'0'0,"2"0"-234"0"0,0-1-1 0 0,0 1 1 0 0,0 0-1 0 0,0 1 0 0 0,0-1 1 0 0,0 1-1 0 0,0 0 1 0 0,1 1-1 0 0,-1-1 1 0 0,0 1-1 0 0,1 0 1 0 0,-1 1-1 0 0,1-1 1 0 0,-9 6-1 0 0,-17 8 702 0 0,27-14-1217 0 0,0-1 0 0 0,0 0 0 0 0,0 1 0 0 0,0 0 0 0 0,1 0-1 0 0,-1 0 1 0 0,1 0 0 0 0,-1 1 0 0 0,1-1 0 0 0,-5 5 0 0 0,-7 6 416 0 0,14-11-546 0 0,-1-1-1 0 0,0 0 0 0 0,0 1 1 0 0,1-1-1 0 0,-1 1 1 0 0,1 0-1 0 0,-1-1 0 0 0,1 1 1 0 0,0 0-1 0 0,-1 0 1 0 0,1 0-1 0 0,0 0 0 0 0,0 2 1 0 0,-15 24 319 0 0,14-26-285 0 0,-1 1 0 0 0,1 1 0 0 0,0-1 0 0 0,0 0 1 0 0,1 0-1 0 0,-1 1 0 0 0,1-1 0 0 0,0 1 0 0 0,0-1 0 0 0,0 1 1 0 0,0 0-1 0 0,0 7 0 0 0,1 106 911 0 0,1-116-976 0 0,-1 1 0 0 0,1 0 1 0 0,0-1-1 0 0,-1 1 0 0 0,1 0 1 0 0,0-1-1 0 0,0 1 0 0 0,0-1 0 0 0,0 1 1 0 0,0-1-1 0 0,0 0 0 0 0,1 1 0 0 0,-1-1 1 0 0,0 0-1 0 0,1 0 0 0 0,-1 0 0 0 0,1 0 1 0 0,-1 0-1 0 0,1 0 0 0 0,-1 0 0 0 0,1-1 1 0 0,3 2-1 0 0,14 11 121 0 0,-16 0-46 0 0,-3-12-76 0 0,0 0 0 0 0,0 0-1 0 0,0 1 1 0 0,0-1 0 0 0,1 0-1 0 0,-1 0 1 0 0,0 0 0 0 0,1 1 0 0 0,-1-1-1 0 0,1 0 1 0 0,-1 0 0 0 0,1 0 0 0 0,-1 0-1 0 0,1 0 1 0 0,0 0 0 0 0,-1 0 0 0 0,1 0-1 0 0,0 0 1 0 0,0-1 0 0 0,0 1 0 0 0,0 0-1 0 0,0 0 1 0 0,1 0 0 0 0,94 78 805 0 0,-38-24-202 0 0,-31-28-320 0 0,-25-25-257 0 0,0 0-1 0 0,-1 0 1 0 0,1 1 0 0 0,0-1 0 0 0,-1 0 0 0 0,1 0-1 0 0,-1 1 1 0 0,0-1 0 0 0,1 1 0 0 0,-1-1-1 0 0,1 5 1 0 0,-2-5-15 0 0,1 0 0 0 0,-1 0 0 0 0,1-1 0 0 0,0 1 0 0 0,-1 0 0 0 0,1 0 0 0 0,0-1 0 0 0,0 1 0 0 0,0-1 0 0 0,1 1-1 0 0,-1-1 1 0 0,0 1 0 0 0,0-1 0 0 0,1 0 0 0 0,-1 1 0 0 0,1-1 0 0 0,2 1 0 0 0,-2 0 0 0 0,-1-1 0 0 0,1 1 0 0 0,0-1 0 0 0,-1 1-1 0 0,1-1 1 0 0,-1 1 0 0 0,1 0 0 0 0,-1 0 0 0 0,0 0 0 0 0,0 0 0 0 0,0 0 0 0 0,0 0 0 0 0,0 0 0 0 0,-1 0 0 0 0,1 0 0 0 0,0 0 0 0 0,-1 1-1 0 0,0-1 1 0 0,1 0 0 0 0,-1 5 0 0 0,0-5 19 0 0,0 1 0 0 0,0 0 1 0 0,1 0-1 0 0,-1-1 0 0 0,1 1 0 0 0,0 0 0 0 0,0-1 0 0 0,0 1 0 0 0,0-1 0 0 0,0 1 1 0 0,1-1-1 0 0,-1 1 0 0 0,3 2 0 0 0,2 1 61 0 0,-4-4-65 0 0,0 0 1 0 0,0-1-1 0 0,0 1 1 0 0,0 0-1 0 0,0 0 1 0 0,-1 0-1 0 0,1 1 1 0 0,-1-1-1 0 0,0 0 1 0 0,1 0-1 0 0,-1 1 1 0 0,0-1 0 0 0,0 1-1 0 0,-1-1 1 0 0,1 1-1 0 0,-1-1 1 0 0,1 4-1 0 0,4 13 406 0 0,-4-18-409 0 0,-1 0-1 0 0,1 1 1 0 0,0-1 0 0 0,-1 0 0 0 0,1 1 0 0 0,-1-1 0 0 0,1 0-1 0 0,-1 1 1 0 0,0-1 0 0 0,0 0 0 0 0,0 1 0 0 0,0-1 0 0 0,0 1-1 0 0,0-1 1 0 0,0 1 0 0 0,0-1 0 0 0,0 0 0 0 0,0 1 0 0 0,-1-1-1 0 0,1 0 1 0 0,-1 1 0 0 0,1-1 0 0 0,-1 0 0 0 0,0 1 0 0 0,1-1-1 0 0,-1 0 1 0 0,0 0 0 0 0,0 0 0 0 0,0 0 0 0 0,0 1 0 0 0,-1 0-1 0 0,-5 3-1 0 0,1-1-1 0 0,-1 0 0 0 0,0-1 1 0 0,-1 1-1 0 0,-9 2 0 0 0,-4 2-321 0 0,-1-1 0 0 0,1-1-1 0 0,-1-1 1 0 0,0-1 0 0 0,0-1-1 0 0,0-1 1 0 0,-32 0 0 0 0,44-2-593 0 0,-25-4-5719 0 0,34 4 6132 0 0,0-1 0 0 0,0 0 0 0 0,0 1 0 0 0,0-1 0 0 0,1 0 0 0 0,-1 0 0 0 0,0 1 0 0 0,0-1 0 0 0,0 0 0 0 0,1 0 0 0 0,-1 0 0 0 0,1 0 0 0 0,-1 0 0 0 0,1 0 0 0 0,-1 0 0 0 0,1 0 0 0 0,-1 0 0 0 0,1-1 1 0 0,0 1-1 0 0,0 0 0 0 0,-1 0 0 0 0,1 0 0 0 0,0 0 0 0 0,0 0 0 0 0,0-1 0 0 0,1-1 0 0 0,-1-6-4430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4320 0 0,'0'34'12427'0'0,"0"-1"-6858"0"0,0 68-3052 0 0,9-14-2143 0 0,0-59-374 0 0,-8-26-9 0 0,0 0 0 0 0,0 1 1 0 0,0-1-1 0 0,0 0 0 0 0,0 1 1 0 0,0-1-1 0 0,-1 1 0 0 0,1-1 1 0 0,-1 1-1 0 0,1 3 0 0 0,-1 9 2 0 0,-1-10-229 0 0,1 0 0 0 0,0 0 0 0 0,0 1 0 0 0,0-1-1 0 0,1 0 1 0 0,-1 0 0 0 0,1 0 0 0 0,0 0 0 0 0,1-1-1 0 0,0 1 1 0 0,3 8 0 0 0,-4-11-126 0 0,0 0-1 0 0,-1 0 1 0 0,1 0-1 0 0,0 0 1 0 0,-1 0-1 0 0,0 0 1 0 0,1 0 0 0 0,-1 0-1 0 0,0 0 1 0 0,0 0-1 0 0,0 1 1 0 0,0-1-1 0 0,-1 0 1 0 0,1 0 0 0 0,0 0-1 0 0,-1 0 1 0 0,1 0-1 0 0,-1 0 1 0 0,0 0-1 0 0,0 0 1 0 0,0-1 0 0 0,-1 4-1 0 0,-6 21-7159 0 0,8-20 2870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68 360 2520 0 0,'-2'-17'1404'0'0,"-1"0"0"0"0,-1 0 1 0 0,-1 0-1 0 0,-12-31 0 0 0,10 30 68 0 0,1 7-890 0 0,4 9-393 0 0,1 0 0 0 0,-1-1-1 0 0,1 1 1 0 0,-1-1-1 0 0,1 1 1 0 0,0-1 0 0 0,0 0-1 0 0,0 0 1 0 0,0 1 0 0 0,1-1-1 0 0,-1 0 1 0 0,1-3 0 0 0,-9-95 7636 0 0,9 98-7215 0 0,2 4-387 0 0,0 0 0 0 0,-1 0 0 0 0,1 0 0 0 0,0 0 0 0 0,-1 0 0 0 0,1 0 0 0 0,-1 0-1 0 0,1 1 1 0 0,-1-1 0 0 0,1 1 0 0 0,-1-1 0 0 0,0 1 0 0 0,0-1 0 0 0,0 1 0 0 0,0 0 0 0 0,0-1 0 0 0,0 1-1 0 0,0 0 1 0 0,0 0 0 0 0,-1 0 0 0 0,1-1 0 0 0,0 5 0 0 0,15 59-261 0 0,-12-46 482 0 0,0 3-308 0 0,0 0-1 0 0,-2 0 0 0 0,0 26 0 0 0,3 31 76 0 0,-2-39-79 0 0,-3 77-1 0 0,-2-42-24 0 0,11-42-52 0 0,0-5 34 0 0,-3-17-48 0 0,-5-10-40 0 0,-1-1 1 0 0,1 1-1 0 0,-1-1 1 0 0,1 1-1 0 0,-1 0 1 0 0,1-1-1 0 0,-1 1 1 0 0,1-1-1 0 0,-1 1 1 0 0,0 0-1 0 0,1 0 1 0 0,-1-1-1 0 0,0 1 1 0 0,1 0-1 0 0,-1 0 0 0 0,0-1 1 0 0,0 1-1 0 0,0 0 1 0 0,0 0-1 0 0,0 1 1 0 0,0-2-2 0 0,1 0 1 0 0,-1 0 0 0 0,0 0 0 0 0,0 1-1 0 0,0-1 1 0 0,0 0 0 0 0,1 0-1 0 0,-1 0 1 0 0,0 0 0 0 0,0 0-1 0 0,1 1 1 0 0,-1-1 0 0 0,0 0-1 0 0,0 0 1 0 0,0 0 0 0 0,1 0-1 0 0,-1 0 1 0 0,0 0 0 0 0,0 0 0 0 0,1 0-1 0 0,-1 0 1 0 0,0 0 0 0 0,0 0-1 0 0,1 0 1 0 0,-1 0 0 0 0,0 0-1 0 0,0 0 1 0 0,1 0 0 0 0,-1 0-1 0 0,0 0 1 0 0,0 0 0 0 0,0 0 0 0 0,1-1-1 0 0,-1 1 1 0 0,0 0 0 0 0,0 0-1 0 0,0 0 1 0 0,1 0 0 0 0,-1 0-1 0 0,0-1 1 0 0,0 1 0 0 0,0 0-1 0 0,0 0 1 0 0,1 0 0 0 0,-1-1-1 0 0,0 1 1 0 0,0 0 0 0 0,0 0 0 0 0,0 0-1 0 0,0-1 1 0 0,0 1 0 0 0,0 0-1 0 0,0 0 1 0 0,0-1 0 0 0,1 1-1 0 0,-1 0 1 0 0,0-1 0 0 0,10-11 39 0 0,14-22-19 0 0,-16 15 25 0 0,-3 3-54 0 0,1 1 0 0 0,1 0 0 0 0,0 0 0 0 0,1 1 0 0 0,0 0 0 0 0,1 0 1 0 0,17-18-1 0 0,-19 24 12 0 0,0-1 0 0 0,0 0 0 0 0,-1 0 1 0 0,0-1-1 0 0,7-15 0 0 0,15-9 3 0 0,-12 16-47 0 0,-16 18 44 0 0,0 0 0 0 0,0 0 1 0 0,0 1-1 0 0,0-1 0 0 0,-1 0 0 0 0,1 0 1 0 0,0 0-1 0 0,0 0 0 0 0,0 0 0 0 0,0 1 1 0 0,0-1-1 0 0,0 0 0 0 0,0 0 1 0 0,0 0-1 0 0,0 0 0 0 0,0 0 0 0 0,0 1 1 0 0,0-1-1 0 0,0 0 0 0 0,0 0 0 0 0,1 0 1 0 0,-1 0-1 0 0,0 0 0 0 0,0 1 1 0 0,0-1-1 0 0,0 0 0 0 0,0 0 0 0 0,0 0 1 0 0,0 0-1 0 0,0 0 0 0 0,0 0 0 0 0,0 1 1 0 0,1-1-1 0 0,-1 0 0 0 0,0 0 0 0 0,0 0 1 0 0,0 0-1 0 0,0 0 0 0 0,0 0 1 0 0,0 0-1 0 0,1 0 0 0 0,-1 0 0 0 0,0 0 1 0 0,0 0-1 0 0,0 0 0 0 0,0 0 0 0 0,0 0 1 0 0,1 0-1 0 0,-1 0 0 0 0,0 0 1 0 0,0 0-1 0 0,0 0 0 0 0,0 0 0 0 0,1 0 1 0 0,-1 0-1 0 0,0 0 0 0 0,0 0 0 0 0,0 0 1 0 0,0 0-1 0 0,0 0 0 0 0,1 0 0 0 0,-1 0 1 0 0,0 0-1 0 0,0 0 0 0 0,0 0 1 0 0,0-1-1 0 0,0 1 0 0 0,0 0 0 0 0,1 0 1 0 0,1 25 181 0 0,0 34 73 0 0,-2-56-239 0 0,0 121 264 0 0,0-121-281 0 0,0 0 0 0 0,1-1 0 0 0,0 0-1 0 0,0 1 1 0 0,0-1 0 0 0,0 1 0 0 0,0-1 0 0 0,0 0 0 0 0,0 0 0 0 0,1 1 0 0 0,-1-1 0 0 0,4 3 0 0 0,-3-3-4 0 0,-1 0 1 0 0,1-1-1 0 0,-1 1 1 0 0,0 0 0 0 0,0 0-1 0 0,1 0 1 0 0,-1 0-1 0 0,0 1 1 0 0,-1-1-1 0 0,1 0 1 0 0,0 0-1 0 0,0 4 1 0 0,0-4-9 0 0,0 0 0 0 0,0-1 0 0 0,0 1 0 0 0,0 0 0 0 0,0 0 0 0 0,0 0 0 0 0,1-1 0 0 0,-1 1 0 0 0,1-1 0 0 0,-1 1 0 0 0,1-1 0 0 0,0 0 0 0 0,0 1 0 0 0,-1-1 0 0 0,1 0 0 0 0,0 0 0 0 0,0 0 0 0 0,0-1 0 0 0,0 1 0 0 0,0 0 0 0 0,2 0 0 0 0,11 6-156 0 0,-14-5 111 0 0,1-1-1 0 0,-1 0 1 0 0,1 1-1 0 0,0-1 1 0 0,0 0 0 0 0,-1 0-1 0 0,1 0 1 0 0,0 0-1 0 0,0 0 1 0 0,0 0-1 0 0,0-1 1 0 0,0 1 0 0 0,0 0-1 0 0,1-1 1 0 0,-1 0-1 0 0,0 0 1 0 0,0 1-1 0 0,0-1 1 0 0,0-1 0 0 0,0 1-1 0 0,0 0 1 0 0,1 0-1 0 0,-1-1 1 0 0,3 0-1 0 0,49-24-2306 0 0,-47 21 1974 0 0,5-4-332 0 0,0-1 1 0 0,0-1-1 0 0,-1 0 1 0 0,-1 0-1 0 0,11-13 0 0 0,32-31-2722 0 0,14-19-4 0 0,-58 64 2869 0 0,0-1 1 0 0,-1 0-1 0 0,10-16 1 0 0,-12 18 248 0 0,0-1 1 0 0,0 1 0 0 0,0 1-1 0 0,1-1 1 0 0,12-9 0 0 0,4-4-907 0 0,0-2 1 0 0,29-36-1 0 0,-28 37 602 0 0,-23 21 733 0 0,1 0 1 0 0,-1 0-1 0 0,1 0 0 0 0,-1 0 1 0 0,0 0-1 0 0,0 0 0 0 0,1 0 1 0 0,-1 0-1 0 0,0 0 1 0 0,0-1-1 0 0,0 1 0 0 0,0-1 1 0 0,0 1-1 0 0,-1 0 0 0 0,1-1 1 0 0,0 1-1 0 0,-1-1 1 0 0,1 0-1 0 0,-1 1 0 0 0,1-1 1 0 0,-1 0-1 0 0,0 1 0 0 0,1-3 1 0 0,-1 2 813 0 0,-20 3 6888 0 0,17-2-7587 0 0,0 1 1 0 0,0 0-1 0 0,0 0 1 0 0,1 0-1 0 0,-1 1 0 0 0,0-1 1 0 0,0 1-1 0 0,0-1 1 0 0,1 1-1 0 0,-1 0 0 0 0,-4 2 1 0 0,-26 13 1503 0 0,29-15-1579 0 0,0 1 0 0 0,0 0 0 0 0,0 0 0 0 0,0 0 0 0 0,0 0 0 0 0,0 1 0 0 0,1-1 0 0 0,-1 1 0 0 0,-3 4 0 0 0,5-5-97 0 0,1-1 0 0 0,-1 1 0 0 0,0-1 0 0 0,1 0 0 0 0,-1 0 0 0 0,0 0 0 0 0,0 0 0 0 0,0 0 0 0 0,0 0 0 0 0,0 0 0 0 0,-3 0 0 0 0,2 0 3 0 0,1 0 0 0 0,-1-1-1 0 0,1 1 1 0 0,0 0 0 0 0,-1 0 0 0 0,1 1-1 0 0,0-1 1 0 0,0 0 0 0 0,0 1 0 0 0,0-1-1 0 0,-3 5 1 0 0,-29 20 684 0 0,30-24-684 0 0,0 0 1 0 0,0 1-1 0 0,0 0 0 0 0,1 0 0 0 0,-1 0 1 0 0,1 0-1 0 0,0 0 0 0 0,0 1 0 0 0,0 0 1 0 0,-4 5-1 0 0,-65 113 723 0 0,53-90-631 0 0,15-27-123 0 0,1 1-1 0 0,-1-1 0 0 0,1 1 1 0 0,1-1-1 0 0,-1 1 0 0 0,1 0 1 0 0,0 0-1 0 0,0 0 0 0 0,0 0 1 0 0,1 0-1 0 0,0 0 0 0 0,0 1 1 0 0,1 6-1 0 0,-1 12 28 0 0,2 37 185 0 0,0-59-219 0 0,0 1 1 0 0,0 0-1 0 0,0 0 1 0 0,0-1-1 0 0,0 1 1 0 0,1-1-1 0 0,-1 1 1 0 0,1-1-1 0 0,0 1 1 0 0,0-1-1 0 0,0 0 1 0 0,1 0-1 0 0,4 5 1 0 0,14 16 42 0 0,-19-21-43 0 0,1 1 1 0 0,-1-1 0 0 0,1 1 0 0 0,0-1-1 0 0,0 0 1 0 0,0 0 0 0 0,1-1-1 0 0,-1 1 1 0 0,1-1 0 0 0,-1 1-1 0 0,1-1 1 0 0,5 2 0 0 0,-3-2 1 0 0,-4 0-8 0 0,0-1-1 0 0,1 0 1 0 0,-1 0-1 0 0,1 0 0 0 0,-1 0 1 0 0,1 0-1 0 0,-1 0 0 0 0,1-1 1 0 0,-1 1-1 0 0,1-1 1 0 0,-1 0-1 0 0,1 0 0 0 0,0 0 1 0 0,-1 0-1 0 0,1 0 1 0 0,0 0-1 0 0,-1-1 0 0 0,1 1 1 0 0,-1-1-1 0 0,1 0 0 0 0,-1 0 1 0 0,1 0-1 0 0,-1 0 1 0 0,1 0-1 0 0,-1 0 0 0 0,3-3 1 0 0,33-19 61 0 0,-5 4-76 0 0,-27 16-7 0 0,-4 2 16 0 0,-1 1-1 0 0,0 0 0 0 0,0-1 0 0 0,0 1 0 0 0,0-1 0 0 0,0 0 0 0 0,-1 1 0 0 0,1-1 0 0 0,0 0 0 0 0,0 1 0 0 0,0-1 0 0 0,-1 0 1 0 0,1 0-1 0 0,0 0 0 0 0,0 0 0 0 0,-1 0 0 0 0,1 0 0 0 0,-1 0 0 0 0,1 0 0 0 0,-1 0 0 0 0,0 0 0 0 0,1 0 0 0 0,-1-1 1 0 0,8-17-28 0 0,1 1 0 0 0,1 0 0 0 0,1 0 0 0 0,13-17 0 0 0,-12 18-24 0 0,5-1-50 0 0,-15 17 105 0 0,-1-1 1 0 0,1 1-1 0 0,-1 0 1 0 0,0 0-1 0 0,1-1 0 0 0,-1 1 1 0 0,0-1-1 0 0,0 1 0 0 0,0-1 1 0 0,0 0-1 0 0,0 1 1 0 0,0-1-1 0 0,0 0 0 0 0,-1 1 1 0 0,1-1-1 0 0,-1 0 0 0 0,1 0 1 0 0,-1 0-1 0 0,0 0 0 0 0,1-3 1 0 0,17-77-61 0 0,-18 72 61 0 0,0 7 4 0 0,0 1 0 0 0,1-1 1 0 0,-1 0-1 0 0,0 1 0 0 0,0-1 1 0 0,-1 1-1 0 0,1-1 0 0 0,-1 1 1 0 0,1-1-1 0 0,-1 1 0 0 0,0-1 1 0 0,0 1-1 0 0,0 0 0 0 0,0-1 1 0 0,-2-3-1 0 0,0 3-3 0 0,0-1 1 0 0,1-1-1 0 0,0 1 0 0 0,0 0 1 0 0,0 0-1 0 0,1-1 0 0 0,-1 1 1 0 0,1-1-1 0 0,0 1 1 0 0,0-6-1 0 0,-14-37 4 0 0,11 24 27 0 0,5 14-17 0 0,2 10 82 0 0,2 12-74 0 0,0 0 0 0 0,-1 0 0 0 0,0 0 0 0 0,-2 0 0 0 0,1 1 0 0 0,0 17 0 0 0,-2-24-20 0 0,0 0-1 0 0,1 0 1 0 0,0 0-1 0 0,0 0 1 0 0,1 0-1 0 0,0-1 1 0 0,0 1-1 0 0,0-1 1 0 0,6 7-1 0 0,-4 7-9 0 0,-5-19 5 0 0,0 0 0 0 0,0 0 0 0 0,0 0 0 0 0,0 0 0 0 0,0 0-1 0 0,0 0 1 0 0,1 0 0 0 0,-1-1 0 0 0,0 1 0 0 0,1 0 0 0 0,-1 0 0 0 0,0 0 0 0 0,1 0 0 0 0,-1 0-1 0 0,1 0 1 0 0,-1-1 0 0 0,1 1 0 0 0,0 0 0 0 0,-1 0 0 0 0,1-1 0 0 0,0 1 0 0 0,0 0 0 0 0,0 0-1 0 0,10 7-236 0 0,-10-8 200 0 0,-1 1 1 0 0,1-1-1 0 0,0 1 0 0 0,0-1 0 0 0,-1 1 0 0 0,1-1 0 0 0,0 1 1 0 0,0-1-1 0 0,0 0 0 0 0,0 1 0 0 0,0-1 0 0 0,0 0 0 0 0,0 0 1 0 0,0 0-1 0 0,-1 0 0 0 0,1 0 0 0 0,0 0 0 0 0,0 0 0 0 0,0 0 1 0 0,1 0-1 0 0,0 0-290 0 0,8-23-1847 0 0,-2 2 715 0 0,13-15-966 0 0,-20 32 2190 0 0,1 0 0 0 0,-1 0 1 0 0,1 1-1 0 0,0-1 0 0 0,0 1 0 0 0,0-1 1 0 0,1 1-1 0 0,-1 0 0 0 0,1 0 0 0 0,0 0 0 0 0,0 0 1 0 0,6-4-1 0 0,-4 4 66 0 0,0-1 0 0 0,0 0 1 0 0,0 0-1 0 0,0-1 0 0 0,-1 1 0 0 0,5-7 1 0 0,-7 9 158 0 0,0 1 0 0 0,0-1 0 0 0,1 1 0 0 0,-1 0 0 0 0,0 0 0 0 0,1 0 1 0 0,0 0-1 0 0,-1 0 0 0 0,1 0 0 0 0,-1 0 0 0 0,1 1 0 0 0,0 0 1 0 0,-1-1-1 0 0,1 1 0 0 0,0 0 0 0 0,0 0 0 0 0,-1 0 0 0 0,1 1 1 0 0,0-1-1 0 0,3 2 0 0 0,-5-1 41 0 0,0 0-1 0 0,0-1 1 0 0,0 1 0 0 0,0 0-1 0 0,0 0 1 0 0,-1 0 0 0 0,1 0-1 0 0,0 0 1 0 0,-1 0 0 0 0,1 1 0 0 0,-1-1-1 0 0,1 0 1 0 0,-1 0 0 0 0,1 0-1 0 0,-1 1 1 0 0,0-1 0 0 0,0 0-1 0 0,1 0 1 0 0,-1 3 0 0 0,4 11 664 0 0,0-9-392 0 0,-1 0-1 0 0,0 0 1 0 0,0 0 0 0 0,-1 0-1 0 0,0 1 1 0 0,0-1-1 0 0,0 0 1 0 0,0 10-1 0 0,14 39 856 0 0,-4-24-636 0 0,-11-28-479 0 0,0 1-1 0 0,0-1 0 0 0,0 0 0 0 0,1 1 1 0 0,0-1-1 0 0,-1 0 0 0 0,1 0 1 0 0,0 0-1 0 0,0 0 0 0 0,1-1 0 0 0,3 5 1 0 0,-5-6-23 0 0,0 0 1 0 0,0 0-1 0 0,0 0 0 0 0,0 1 1 0 0,0-1-1 0 0,-1 0 1 0 0,1 0-1 0 0,0 1 1 0 0,-1-1-1 0 0,1 0 0 0 0,-1 1 1 0 0,1-1-1 0 0,-1 1 1 0 0,0-1-1 0 0,0 1 1 0 0,1 1-1 0 0,2 9 90 0 0,16 7 189 0 0,-17-18-267 0 0,0 1 0 0 0,1 0 0 0 0,-1 0 1 0 0,0 0-1 0 0,0 0 0 0 0,-1 0 0 0 0,1 1 1 0 0,0-1-1 0 0,-1 0 0 0 0,3 6 0 0 0,-3-4 46 0 0,1-1 0 0 0,-1 1-1 0 0,1 0 1 0 0,0-1-1 0 0,0 1 1 0 0,0-1 0 0 0,0 1-1 0 0,1-1 1 0 0,-1 0 0 0 0,1 0-1 0 0,0 0 1 0 0,0 0-1 0 0,0-1 1 0 0,0 1 0 0 0,1-1-1 0 0,-1 0 1 0 0,4 2 0 0 0,-1-1 312 0 0,4-1 813 0 0,-11-15-672 0 0,-34-64 90 0 0,24 57-501 0 0,8 15-98 0 0,1 0-1 0 0,-1 0 1 0 0,1 0-1 0 0,0 0 1 0 0,0 0-1 0 0,-1-7 0 0 0,-22-51 124 0 0,21 55-123 0 0,0 0 0 0 0,0 0-1 0 0,1 0 1 0 0,0 0 0 0 0,1-1-1 0 0,0 1 1 0 0,0-1 0 0 0,-1-17-1 0 0,3 23-25 0 0,-1 0-1 0 0,1-1 1 0 0,-1 1-1 0 0,0 0 1 0 0,0 0-1 0 0,0 0 1 0 0,0-1-1 0 0,-1 1 0 0 0,-2-3 1 0 0,3 3 8 0 0,-1 0 1 0 0,1 0 0 0 0,0 0-1 0 0,-1 0 1 0 0,1 0-1 0 0,1 0 1 0 0,-1 0-1 0 0,0 0 1 0 0,0-5 0 0 0,1-6-9 0 0,-1 12-4 0 0,1-1-1 0 0,-1 1 0 0 0,1-1 1 0 0,0 1-1 0 0,0-1 0 0 0,0 1 1 0 0,0-1-1 0 0,0 1 0 0 0,1-1 1 0 0,-1 1-1 0 0,1-1 0 0 0,0 1 1 0 0,0-1-1 0 0,-1 1 0 0 0,2 0 1 0 0,-1-1-1 0 0,0 1 0 0 0,3-4 0 0 0,88-67-1650 0 0,-38 43-98 0 0,-47 26 1344 0 0,1 1 0 0 0,0-1 0 0 0,-1 0 0 0 0,0 0 1 0 0,0-1-1 0 0,0 0 0 0 0,-1-1 0 0 0,1 1 0 0 0,6-9 0 0 0,42-52-5705 0 0,-43 63 5374 0 0,-11 3 643 0 0,0 0 1 0 0,0 0 0 0 0,0 0-1 0 0,0-1 1 0 0,0 1-1 0 0,0 0 1 0 0,0 0-1 0 0,0-1 1 0 0,0 1-1 0 0,0-1 1 0 0,0 1 0 0 0,0-1-1 0 0,0 1 1 0 0,0-1-1 0 0,-1 1 1 0 0,1-1-1 0 0,0 0 1 0 0,0 1 0 0 0,-1-1-1 0 0,1 0 1 0 0,0 0-1 0 0,-1 0 1 0 0,1 0-1 0 0,0 0 1 0 0,-1 1-1 0 0,1-1 1 0 0,-1 0 0 0 0,0 0-1 0 0,1-2 1 0 0,0 1-78 0 0,-1 0 1 0 0,1 0-1 0 0,-1 1 0 0 0,1-1 1 0 0,0 0-1 0 0,-1 0 1 0 0,1 1-1 0 0,0-1 1 0 0,0 1-1 0 0,1-1 1 0 0,-1 1-1 0 0,0-1 1 0 0,0 1-1 0 0,1 0 0 0 0,-1-1 1 0 0,1 1-1 0 0,-1 0 1 0 0,1 0-1 0 0,-1 0 1 0 0,4-1-1 0 0,-1-1-324 0 0,0-8-3771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6528 0 0,'1'4'3606'0'0,"11"15"-882"0"0,26 15 1368 0 0,-33-31-3750 0 0,-1 0 0 0 0,1 1 0 0 0,-1-1 0 0 0,0 1 0 0 0,0 0 0 0 0,0 0 0 0 0,0 1 0 0 0,-1-1 0 0 0,0 1 0 0 0,0 0 0 0 0,4 8 0 0 0,-5-2 26 0 0,-2-9-303 0 0,1 0 0 0 0,-1 0 0 0 0,0 0 0 0 0,1-1 0 0 0,-1 1 0 0 0,1 0 0 0 0,0 0 1 0 0,-1-1-1 0 0,1 1 0 0 0,0 0 0 0 0,0-1 0 0 0,0 1 0 0 0,0-1 0 0 0,0 1 0 0 0,1-1 0 0 0,-1 1 0 0 0,3 1 0 0 0,5 3 188 0 0,-7-5-190 0 0,0 1-1 0 0,0-1 1 0 0,0 1 0 0 0,0-1 0 0 0,0 1-1 0 0,0 0 1 0 0,0 0 0 0 0,-1 0 0 0 0,1 0-1 0 0,-1 0 1 0 0,1 0 0 0 0,-1 0 0 0 0,0 0 0 0 0,2 5-1 0 0,45 64 1401 0 0,-47-69-1428 0 0,0 1 1 0 0,0-1-1 0 0,0 0 1 0 0,0 0 0 0 0,0 1-1 0 0,0-1 1 0 0,1 0-1 0 0,-1 0 1 0 0,1 0-1 0 0,-1-1 1 0 0,1 1-1 0 0,0 0 1 0 0,0 0-1 0 0,0-1 1 0 0,0 1-1 0 0,3 0 1 0 0,-3 0-2 0 0,0-1 1 0 0,0 0-1 0 0,0 1 0 0 0,0-1 1 0 0,-1 1-1 0 0,1 0 0 0 0,0-1 1 0 0,-1 1-1 0 0,1 0 0 0 0,-1 0 1 0 0,1 0-1 0 0,-1 0 0 0 0,0 1 1 0 0,0-1-1 0 0,0 0 0 0 0,1 5 1 0 0,0-3 22 0 0,0 0-1 0 0,0 1 1 0 0,1-1 0 0 0,-1 0 0 0 0,1-1-1 0 0,0 1 1 0 0,5 6 0 0 0,-5-8-20 0 0,0 1 0 0 0,-1-1 0 0 0,0 1 0 0 0,0 0 0 0 0,0 0 0 0 0,0 0 0 0 0,0 0 0 0 0,0 0 0 0 0,-1 1 0 0 0,0-1 0 0 0,0 0 0 0 0,2 7-1 0 0,-2-5 22 0 0,1 1-1 0 0,0-1 0 0 0,0 1 0 0 0,1-1 0 0 0,-1 0 0 0 0,1 1 0 0 0,0-1 0 0 0,1-1 0 0 0,-1 1 0 0 0,9 8 0 0 0,12 22 207 0 0,3 13 65 0 0,-22-41-262 0 0,0 1-1 0 0,-1-1 0 0 0,0 1 0 0 0,6 16 0 0 0,1 12 48 0 0,-7-19-54 0 0,1 0 0 0 0,1-1 0 0 0,10 21 0 0 0,-8-22-33 0 0,0 1 0 0 0,-1 1 0 0 0,-1 0 0 0 0,0 0 1 0 0,-1 0-1 0 0,-1 0 0 0 0,3 30 0 0 0,-3 11-143 0 0,-3 57-1 0 0,-2-59-258 0 0,1-51 296 0 0,0 0-1 0 0,-1 0 0 0 0,1 0 1 0 0,-1-1-1 0 0,0 1 0 0 0,-1 0 1 0 0,1 0-1 0 0,-1-1 1 0 0,0 1-1 0 0,0-1 0 0 0,-5 8 1 0 0,3-7-147 0 0,1 1 1 0 0,0 0-1 0 0,1-1 1 0 0,-1 1 0 0 0,-2 11-1 0 0,-10 71-4782 0 0,4-18-2247 0 0,8-30 1147 0 0,-5-27 396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3944 0 0,'-9'6'900'0'0,"1"-1"1"0"0,-1 0-1 0 0,-1-1 1 0 0,1 0-1 0 0,-1 0 1 0 0,-10 2-1 0 0,15-4-416 0 0,-1-1 1 0 0,-1 0-1 0 0,1 0 1 0 0,0 0-1 0 0,0 0 0 0 0,0-1 1 0 0,0 0-1 0 0,0 0 0 0 0,-1-1 1 0 0,1 0-1 0 0,-7-2 1 0 0,11 2-397 0 0,1 0 1 0 0,0 0 0 0 0,0 0 0 0 0,-1 0-1 0 0,1 0 1 0 0,0-1 0 0 0,0 1 0 0 0,0 0-1 0 0,0-1 1 0 0,1 1 0 0 0,-1-1 0 0 0,0 1 0 0 0,0-1-1 0 0,1 1 1 0 0,-1-1 0 0 0,1 1 0 0 0,0-1-1 0 0,-1 0 1 0 0,1 1 0 0 0,0-4 0 0 0,-3-37 990 0 0,3 39-1001 0 0,1 0-28 0 0,0 0 1 0 0,-1 0 0 0 0,1 1-1 0 0,0-1 1 0 0,0 0 0 0 0,1 1-1 0 0,-1-1 1 0 0,0 1 0 0 0,1-1-1 0 0,-1 1 1 0 0,1 0-1 0 0,0 0 1 0 0,0 0 0 0 0,0 0-1 0 0,0 0 1 0 0,0 0 0 0 0,0 0-1 0 0,4-1 1 0 0,17-21 505 0 0,-18 20-465 0 0,1-1 0 0 0,0 1 0 0 0,0 0 0 0 0,1 1 0 0 0,-1 0-1 0 0,0 0 1 0 0,1 0 0 0 0,0 0 0 0 0,0 1 0 0 0,0 0 0 0 0,0 1-1 0 0,0 0 1 0 0,0 0 0 0 0,9 0 0 0 0,13-2 264 0 0,-22 2-209 0 0,0 0-1 0 0,0 0 1 0 0,1 0 0 0 0,-1 1-1 0 0,0 0 1 0 0,0 1-1 0 0,0 0 1 0 0,14 3-1 0 0,-15-3-79 0 0,0 1 0 0 0,0 0-1 0 0,0 0 1 0 0,0 1 0 0 0,0 0 0 0 0,-1 0-1 0 0,1 0 1 0 0,-1 1 0 0 0,0-1 0 0 0,0 1-1 0 0,0 1 1 0 0,-1-1 0 0 0,1 1 0 0 0,-1-1-1 0 0,0 1 1 0 0,-1 0 0 0 0,1 1-1 0 0,-1-1 1 0 0,4 9 0 0 0,-4-2-12 0 0,-2 0 0 0 0,1 0 1 0 0,-2 0-1 0 0,1 1 0 0 0,-2-1 0 0 0,-1 12 1 0 0,0 19 118 0 0,2 282 713 0 0,0-322-869 0 0,1-1 0 0 0,-1 1 0 0 0,1-1 0 0 0,0 0 1 0 0,0 1-1 0 0,0-1 0 0 0,0 0 0 0 0,0 1 1 0 0,0-1-1 0 0,1 0 0 0 0,-1 0 0 0 0,1 0 1 0 0,2 3-1 0 0,-3-4-7 0 0,1 1 1 0 0,-1-1-1 0 0,0 1 1 0 0,1 0-1 0 0,-1 0 1 0 0,0-1-1 0 0,0 1 1 0 0,0 0-1 0 0,0 0 0 0 0,-1 0 1 0 0,1 0-1 0 0,0 4 1 0 0,2-2 19 0 0,-1 0 0 0 0,1 0 0 0 0,0 0 0 0 0,0 0 0 0 0,1-1 0 0 0,-1 1 0 0 0,1-1 0 0 0,7 5 1 0 0,-5-5 15 0 0,1 0 0 0 0,0 0 0 0 0,0-1 0 0 0,-1 0 1 0 0,1 0-1 0 0,0-1 0 0 0,1 0 0 0 0,11 1 1 0 0,-15-2-38 0 0,-1 0 1 0 0,1 0-1 0 0,0 0 1 0 0,-1 0-1 0 0,1-1 1 0 0,-1 1-1 0 0,1-1 1 0 0,-1 0-1 0 0,1 0 1 0 0,-1-1 0 0 0,0 1-1 0 0,0-1 1 0 0,1 1-1 0 0,-1-1 1 0 0,0 0-1 0 0,0 0 1 0 0,-1 0-1 0 0,5-4 1 0 0,19-12-91 0 0,-24 18 54 0 0,1-1 0 0 0,-1 0 1 0 0,0 0-1 0 0,0 0 0 0 0,0 0 1 0 0,0-1-1 0 0,-1 1 0 0 0,1 0 1 0 0,0-1-1 0 0,0 1 0 0 0,-1-1 1 0 0,1 0-1 0 0,-1 1 0 0 0,1-1 1 0 0,-1 0-1 0 0,1-2 0 0 0,12-11-487 0 0,2-5-268 0 0,3-16-650 0 0,-12 22 19 0 0,1 0 0 0 0,-2 0-1 0 0,9-30 1 0 0,-8 23-427 0 0,1 1-1 0 0,0 0 1 0 0,2 0 0 0 0,21-35-1 0 0,1 0-2203 0 0,-8 19 4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303 454 3800 0 0,'-3'1'486'0'0,"1"-1"-1"0"0,-1 0 1 0 0,1 1 0 0 0,-1-1-1 0 0,1 1 1 0 0,0 0 0 0 0,-1 0-1 0 0,1 0 1 0 0,0 0 0 0 0,0 0-1 0 0,0 0 1 0 0,0 1 0 0 0,0-1-1 0 0,0 1 1 0 0,0-1 0 0 0,0 1-1 0 0,-2 3 1 0 0,-27 39 3704 0 0,11-12-2156 0 0,16-24-1773 0 0,1 1-1 0 0,0-1 0 0 0,0 1 1 0 0,1 0-1 0 0,1 0 1 0 0,-1-1-1 0 0,1 1 1 0 0,1 13-1 0 0,-1 17 560 0 0,2 42 233 0 0,0-76-996 0 0,0 1 1 0 0,0-1 0 0 0,0 0 0 0 0,1 0 0 0 0,0 0 0 0 0,0-1 0 0 0,0 1 0 0 0,0 0 0 0 0,1-1 0 0 0,-1 1-1 0 0,1-1 1 0 0,5 6 0 0 0,38 63 658 0 0,-39-66-696 0 0,0-1 1 0 0,0 0-1 0 0,1 0 0 0 0,0-1 0 0 0,0 0 0 0 0,0 0 0 0 0,0-1 0 0 0,1 0 1 0 0,0 0-1 0 0,0-1 0 0 0,0 0 0 0 0,0-1 0 0 0,1 0 0 0 0,9 1 0 0 0,14 0 19 0 0,0-1-1 0 0,62-5 1 0 0,-80 0-33 0 0,0 0-1 0 0,0 0 1 0 0,21-9 0 0 0,-14 4 20 0 0,0 2 0 0 0,22-5 0 0 0,-41 11-29 0 0,0-1 0 0 0,0 0 1 0 0,0 0-1 0 0,0 0 0 0 0,-1 0 1 0 0,1 0-1 0 0,-1-1 0 0 0,1 1 0 0 0,-1-1 1 0 0,1 1-1 0 0,3-5 0 0 0,17-8 21 0 0,-22 13-16 0 0,0 1-1 0 0,0-1 0 0 0,0 0 1 0 0,0 0-1 0 0,0 1 0 0 0,0-1 1 0 0,0 0-1 0 0,0 0 0 0 0,-1 0 1 0 0,1 0-1 0 0,0 0 1 0 0,-1 0-1 0 0,1 0 0 0 0,-1 0 1 0 0,1-1-1 0 0,-1 1 0 0 0,0 0 1 0 0,1 0-1 0 0,-1 0 0 0 0,0-1 1 0 0,0 1-1 0 0,0 0 1 0 0,0 0-1 0 0,0-2 0 0 0,0-39-4 0 0,-1 25-6 0 0,0 14 5 0 0,1 1 0 0 0,-1-1 0 0 0,0 0 0 0 0,0 0 1 0 0,0 0-1 0 0,0 0 0 0 0,-1 1 0 0 0,1-1 0 0 0,-1 0 1 0 0,0 1-1 0 0,0 0 0 0 0,0-1 0 0 0,0 1 0 0 0,0 0 1 0 0,0 0-1 0 0,-4-3 0 0 0,-8-10-29 0 0,8 10 36 0 0,0 1 0 0 0,1-1 0 0 0,-2 1 0 0 0,1 0 0 0 0,0 0 0 0 0,-9-3 0 0 0,-4-3 3 0 0,17 9-6 0 0,0 0-1 0 0,0-1 1 0 0,0 1 0 0 0,0 0 0 0 0,0-1-1 0 0,1 1 1 0 0,-1-1 0 0 0,1 1 0 0 0,-1-1-1 0 0,1 0 1 0 0,-1 0 0 0 0,1 0 0 0 0,0 0-1 0 0,-1-2 1 0 0,1 2-1 0 0,0 0 1 0 0,0 0-1 0 0,0 0 0 0 0,-1 0 1 0 0,1 0-1 0 0,0 1 0 0 0,-1-1 0 0 0,1 1 1 0 0,-1-1-1 0 0,1 1 0 0 0,-1-1 1 0 0,0 1-1 0 0,0 0 0 0 0,1 0 0 0 0,-1 0 1 0 0,-3-1-1 0 0,-10-3-9 0 0,11 4 7 0 0,0 0 0 0 0,0 0 0 0 0,1-1 0 0 0,-1 1 0 0 0,0-1 1 0 0,1 0-1 0 0,-1 0 0 0 0,1 0 0 0 0,-4-3 0 0 0,2 1 0 0 0,2 1-4 0 0,-1 0 1 0 0,1 0 0 0 0,-1 1 0 0 0,0-1 0 0 0,1 1-1 0 0,-1 0 1 0 0,0 0 0 0 0,0 0 0 0 0,0 1-1 0 0,-7-3 1 0 0,4 3 5 0 0,0-2 0 0 0,0 1 0 0 0,1-1 0 0 0,0 0 0 0 0,-12-7 1 0 0,11 6-1 0 0,0 0 0 0 0,1 0 1 0 0,-1 1-1 0 0,-1 0 1 0 0,-7-2-1 0 0,10 4-1 0 0,0-1 1 0 0,0 0-1 0 0,0 0 1 0 0,1-1-1 0 0,-1 1 1 0 0,1-1-1 0 0,0 0 1 0 0,-8-6 0 0 0,7 4-10 0 0,-1 1 1 0 0,0 0 0 0 0,0 0 0 0 0,0 0 0 0 0,0 1 0 0 0,-12-5 0 0 0,14 7 10 0 0,-1-1 0 0 0,1 1 0 0 0,-1-1-1 0 0,1-1 1 0 0,-1 1 0 0 0,1-1 0 0 0,0 1 0 0 0,0-1 0 0 0,0 0 0 0 0,1-1 0 0 0,-5-4 0 0 0,3 5 0 0 0,0-1 0 0 0,0 1 1 0 0,0 0-1 0 0,0 0 1 0 0,0 0-1 0 0,-10-2 0 0 0,-8-7-5 0 0,-14-22-21 0 0,29 26 32 0 0,0 0 1 0 0,0 0-1 0 0,-1 1 1 0 0,-9-6 0 0 0,6 7 6 0 0,9 5-12 0 0,1-1 0 0 0,0 1 0 0 0,-1 0 0 0 0,1-1 0 0 0,0 1 0 0 0,0-1 0 0 0,0 1 0 0 0,0-1 0 0 0,0 0 0 0 0,1 0 1 0 0,-1 0-1 0 0,0 0 0 0 0,1 0 0 0 0,0 0 0 0 0,-1 0 0 0 0,1-1 0 0 0,0 1 0 0 0,-1-3 0 0 0,0-4 3 0 0,1 7-3 0 0,1 0 0 0 0,0 1 0 0 0,-1-1 0 0 0,1 1 0 0 0,-1-1 0 0 0,0 1 0 0 0,1 0 0 0 0,-1-1 0 0 0,0 1 1 0 0,0-1-1 0 0,0 1 0 0 0,0 0 0 0 0,0 0 0 0 0,0 0 0 0 0,0-1 0 0 0,0 1 0 0 0,-3-1 0 0 0,1-2 0 0 0,0 1 0 0 0,0-1 1 0 0,1 0-1 0 0,-1 0 1 0 0,1 0-1 0 0,0-1 1 0 0,0 1-1 0 0,0 0 1 0 0,0-1-1 0 0,1 1 1 0 0,0-1-1 0 0,0 0 1 0 0,0-5-1 0 0,-1 3 8 0 0,1 1 0 0 0,-1-1 0 0 0,0 0 0 0 0,-1 1 0 0 0,-5-12 0 0 0,7 15-6 0 0,0 1 0 0 0,0-1 0 0 0,1 1 0 0 0,-1-1-1 0 0,1 0 1 0 0,-1 0 0 0 0,1 1 0 0 0,0-1 0 0 0,0 0 0 0 0,0 0-1 0 0,1 0 1 0 0,0-3 0 0 0,0-9 12 0 0,-1 13-8 0 0,1-1 1 0 0,0 0-1 0 0,0 1 0 0 0,0-1 0 0 0,0 1 0 0 0,0-1 0 0 0,1 1 0 0 0,-1-1 1 0 0,1 1-1 0 0,-1 0 0 0 0,4-4 0 0 0,10-17 89 0 0,-14 22-86 0 0,0-1 0 0 0,1 0 0 0 0,-1 0 0 0 0,1 1 0 0 0,-1-1 0 0 0,1 1 1 0 0,0-1-1 0 0,-1 1 0 0 0,1 0 0 0 0,0 0 0 0 0,0-1 0 0 0,0 1 0 0 0,0 0 1 0 0,0 1-1 0 0,0-1 0 0 0,0 0 0 0 0,0 1 0 0 0,3-1 0 0 0,41-8 74 0 0,-39 8-66 0 0,13-2 51 0 0,-1 2 0 0 0,0 0-1 0 0,1 1 1 0 0,-1 1 0 0 0,21 3-1 0 0,-26-1-28 0 0,0 1-1 0 0,0 0 1 0 0,-1 1-1 0 0,20 10 1 0 0,-27-12-26 0 0,1 0 0 0 0,-1 1 0 0 0,0 0 0 0 0,0 1 1 0 0,0-1-1 0 0,-1 1 0 0 0,0 0 0 0 0,0 0 0 0 0,0 1 0 0 0,6 8 1 0 0,-7-8-2 0 0,1 0 0 0 0,0 0 0 0 0,0 0 0 0 0,0-1 0 0 0,8 7 0 0 0,-8-9-9 0 0,-1 1 1 0 0,0 0 0 0 0,0 0-1 0 0,0 0 1 0 0,0 0-1 0 0,-1 1 1 0 0,1-1 0 0 0,-1 1-1 0 0,0 0 1 0 0,0 0-1 0 0,3 11 1 0 0,10 24 67 0 0,-12-33-68 0 0,-1 0 0 0 0,0 0 1 0 0,0 0-1 0 0,-1 0 0 0 0,0 0 1 0 0,0 0-1 0 0,0 1 0 0 0,0 13 1 0 0,-2 120-1018 0 0,0-92-2016 0 0,0-3-3570 0 0,0-45 6282 0 0,0 0 0 0 0,1 0 0 0 0,-1 0 0 0 0,0 1 0 0 0,1-1 0 0 0,-1 0 0 0 0,1 0 0 0 0,-1 0 0 0 0,1 0 0 0 0,0 0 0 0 0,-1-1 0 0 0,1 1 0 0 0,0 0 0 0 0,0 0 0 0 0,0 0 0 0 0,0 0 0 0 0,-1-1 0 0 0,1 1 0 0 0,0 0 0 0 0,0-1 0 0 0,0 1 0 0 0,0-1 0 0 0,0 1 0 0 0,1-1 0 0 0,-1 0 0 0 0,0 1 0 0 0,0-1 0 0 0,0 0 0 0 0,0 0 0 0 0,0 0 0 0 0,2 0 0 0 0,6 0-3703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3424 0 0,'-66'1'9326'0'0,"4"1"-3682"0"0,62-38-3052 0 0,0 35-2580 0 0,5-5 138 0 0,0 0 0 0 0,0 0 0 0 0,1 0 0 0 0,0 0 0 0 0,0 1 0 0 0,0 0 0 0 0,0 0 0 0 0,1 1 0 0 0,0 0 0 0 0,0 0 0 0 0,0 0 0 0 0,0 1 0 0 0,10-3 0 0 0,1 3 282 0 0,-12 2-298 0 0,-1 0-1 0 0,0 1 0 0 0,1-1 1 0 0,-1 1-1 0 0,0 0 0 0 0,7 1 1 0 0,-10-1-113 0 0,-1 1 1 0 0,1-1-1 0 0,0 1 0 0 0,-1 0 1 0 0,1 0-1 0 0,-1-1 0 0 0,1 1 1 0 0,-1 0-1 0 0,0 0 0 0 0,1 0 1 0 0,-1 0-1 0 0,0 1 1 0 0,0-1-1 0 0,0 0 0 0 0,0 0 1 0 0,0 1-1 0 0,0-1 0 0 0,0 1 1 0 0,0-1-1 0 0,0 1 0 0 0,-1-1 1 0 0,1 1-1 0 0,0 2 1 0 0,26 89 463 0 0,-22-60-303 0 0,-1 0 0 0 0,-2 0 1 0 0,-4 55-1 0 0,0-10 202 0 0,-6 101 390 0 0,6-142-642 0 0,0-20-23 0 0,1 0 0 0 0,1 0 1 0 0,0 0-1 0 0,6 31 0 0 0,-5-43-99 0 0,0-1 1 0 0,1 0-1 0 0,-1 0 0 0 0,1 0 1 0 0,0 0-1 0 0,0-1 0 0 0,0 1 0 0 0,1 0 1 0 0,-1-1-1 0 0,1 0 0 0 0,0 1 1 0 0,0-1-1 0 0,0 0 0 0 0,0 0 1 0 0,0-1-1 0 0,1 1 0 0 0,-1-1 0 0 0,1 0 1 0 0,0 0-1 0 0,0 0 0 0 0,0 0 1 0 0,0 0-1 0 0,0-1 0 0 0,5 1 0 0 0,13 3 2 0 0,40 5-26 0 0,-60-10 6 0 0,0 1 0 0 0,0-1 0 0 0,0 0-1 0 0,0 0 1 0 0,0 0 0 0 0,0 0 0 0 0,0 0-1 0 0,0-1 1 0 0,0 1 0 0 0,0-1 0 0 0,0 1-1 0 0,0-1 1 0 0,0 0 0 0 0,0 1 0 0 0,0-1-1 0 0,-1 0 1 0 0,1 0 0 0 0,0-1 0 0 0,-1 1-1 0 0,1 0 1 0 0,-1 0 0 0 0,1-1 0 0 0,1-1-1 0 0,-2 1-55 0 0,1-1-1 0 0,0 1 1 0 0,0 0-1 0 0,0 0 1 0 0,0 0-1 0 0,0 1 0 0 0,0-1 1 0 0,0 0-1 0 0,0 1 1 0 0,1-1-1 0 0,-1 1 0 0 0,1 0 1 0 0,3-2-1 0 0,-3 2-61 0 0,0 0 1 0 0,0 0-1 0 0,0-1 0 0 0,0 1 0 0 0,0-1 0 0 0,-1 0 0 0 0,1 0 1 0 0,-1 0-1 0 0,1 0 0 0 0,-1 0 0 0 0,0 0 0 0 0,0-1 1 0 0,0 1-1 0 0,0-1 0 0 0,1-3 0 0 0,21-35-2590 0 0,-18 32 1865 0 0,0 0 1 0 0,-1-1-1 0 0,0 1 1 0 0,5-17-1 0 0,1 3-1043 0 0,-10 22 1749 0 0,0-1 0 0 0,0 1 0 0 0,0 0-1 0 0,0-1 1 0 0,0 1 0 0 0,0-1 0 0 0,-1 1 0 0 0,1-1 0 0 0,-1 1 0 0 0,1-1-1 0 0,-1 0 1 0 0,1 1 0 0 0,-1-1 0 0 0,0 1 0 0 0,0-1 0 0 0,0 0 0 0 0,0 1-1 0 0,0-3 1 0 0,9-63-6401 0 0,-9 54 1898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4168 0 0,'4'-10'7393'0'0,"6"5"-4441"0"0,16 3 2153 0 0,-22 2-3012 0 0,-3 0-2061 0 0,-1 0 0 0 0,1 0 1 0 0,-1 0-1 0 0,1-1 0 0 0,-1 1 0 0 0,1 0 0 0 0,-1 0 0 0 0,1 0 0 0 0,-1 0 1 0 0,1 0-1 0 0,-1 0 0 0 0,1 0 0 0 0,-1 0 0 0 0,1 1 0 0 0,-1-1 0 0 0,1 0 1 0 0,-1 0-1 0 0,1 0 0 0 0,-1 0 0 0 0,1 1 0 0 0,-1-1 0 0 0,1 0 0 0 0,-1 1 1 0 0,0-1-1 0 0,1 0 0 0 0,-1 1 0 0 0,0-1 0 0 0,1 1 0 0 0,8 48 2147 0 0,9 18-1011 0 0,-18-48-932 0 0,1-11-148 0 0,0 1-1 0 0,-1 0 1 0 0,0-1-1 0 0,-1 1 1 0 0,0-1 0 0 0,-1 1-1 0 0,1-1 1 0 0,-1 1-1 0 0,-1-1 1 0 0,0 0-1 0 0,-4 8 1 0 0,5-13-64 0 0,1 1 0 0 0,-1-1 0 0 0,0 0 0 0 0,1 0 0 0 0,0 1 0 0 0,-1-1 0 0 0,2 0 0 0 0,-2 6 0 0 0,-5 16 122 0 0,-9 48 154 0 0,-44 90-130 0 0,55-149-179 0 0,-18 57 55 0 0,-12 18 120 0 0,26-61-117 0 0,9-25-42 0 0,0-1-1 0 0,-1 1 1 0 0,1-1-1 0 0,-1 0 1 0 0,1 1 0 0 0,-1-1-1 0 0,0 0 1 0 0,0 0-1 0 0,0 0 1 0 0,0 0-1 0 0,-1 0 1 0 0,1 0-1 0 0,0 0 1 0 0,-1 0-1 0 0,0 0 1 0 0,-1 1-1 0 0,-7 9 85 0 0,13-6 18 0 0,19-2-49 0 0,-21-4-36 0 0,10-2 31 0 0,-5 0-47 0 0,-1 0 0 0 0,0 0 0 0 0,0 0 0 0 0,0-1 0 0 0,-1 0 0 0 0,1 0 0 0 0,-1 0 0 0 0,6-5 0 0 0,-7 5-5 0 0,0 0-1 0 0,0 1 1 0 0,0 0 0 0 0,0-1-1 0 0,0 1 1 0 0,1 0-1 0 0,-1 0 1 0 0,1 1 0 0 0,0-1-1 0 0,-1 1 1 0 0,7-2 0 0 0,-7 3-4 0 0,0-1 1 0 0,0 0 0 0 0,-1 0 0 0 0,1 0 0 0 0,-1 0 0 0 0,1 0-1 0 0,-1 0 1 0 0,1-1 0 0 0,-1 1 0 0 0,0-1 0 0 0,0 1 0 0 0,1-1 0 0 0,2-4-1 0 0,-3 4-2 0 0,0-1 0 0 0,0 1 0 0 0,1 0-1 0 0,-1 0 1 0 0,0 0 0 0 0,1 0 0 0 0,-1 0-1 0 0,1 1 1 0 0,0-1 0 0 0,0 1 0 0 0,-1 0-1 0 0,1 0 1 0 0,0 0 0 0 0,0 0 0 0 0,3-1-1 0 0,0 0 2 0 0,0 0 0 0 0,-3 2-7 0 0,0-1 0 0 0,0 0-1 0 0,1-1 1 0 0,-1 1 0 0 0,0 0-1 0 0,0-1 1 0 0,-1 0 0 0 0,1 0-1 0 0,0 0 1 0 0,0 0 0 0 0,-1 0-1 0 0,1 0 1 0 0,-1-1 0 0 0,4-3-1 0 0,-5 3-15 0 0,1 1 0 0 0,0 0-1 0 0,0 0 1 0 0,0 0 0 0 0,0 0-1 0 0,0 0 1 0 0,0 0 0 0 0,0 1-1 0 0,1-1 1 0 0,-1 1 0 0 0,4-2-1 0 0,24-17-530 0 0,-24 15 588 0 0,-2 1-231 0 0,1 1 1 0 0,-1-1-1 0 0,0-1 1 0 0,0 1 0 0 0,0-1-1 0 0,-1 1 1 0 0,1-1-1 0 0,3-9 1 0 0,38-53-3593 0 0,-27 49 1577 0 0,-12 8 1604 0 0,-4 7 273 0 0,0 0-1 0 0,0 1 1 0 0,0-1-1 0 0,-1 0 1 0 0,1 0 0 0 0,-1 0-1 0 0,0 0 1 0 0,0-1-1 0 0,0 1 1 0 0,0-4 0 0 0,0 2-237 0 0,-1 1 1 0 0,1-1 0 0 0,0 1 0 0 0,0-1-1 0 0,0 1 1 0 0,1 0 0 0 0,3-7 0 0 0,9-32-5029 0 0,-13 14 1710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6240 0 0,'-39'0'7321'0'0,"29"0"-6062"0"0,8-1-729 0 0,0 1 0 0 0,0 0-1 0 0,0 0 1 0 0,1 0 0 0 0,-1 0 0 0 0,0 0 0 0 0,0 0 0 0 0,0 1 0 0 0,0-1 0 0 0,0 0 0 0 0,1 1-1 0 0,-1 0 1 0 0,0-1 0 0 0,-3 3 0 0 0,4-1-222 0 0,0 1 0 0 0,0-1-1 0 0,0 1 1 0 0,1-1 0 0 0,-1 1-1 0 0,1-1 1 0 0,0 1 0 0 0,-1 0-1 0 0,1-1 1 0 0,0 1 0 0 0,1 5 0 0 0,-2 11 264 0 0,0-16-513 0 0,1 1 1 0 0,-1-1 0 0 0,1 1-1 0 0,0 0 1 0 0,0-1 0 0 0,0 1-1 0 0,0-1 1 0 0,1 1 0 0 0,0-1-1 0 0,-1 1 1 0 0,1-1 0 0 0,0 1-1 0 0,1-1 1 0 0,-1 1 0 0 0,1-1-1 0 0,3 6 1 0 0,24 30 268 0 0,-18-28-248 0 0,-9-10-62 0 0,-1 1 1 0 0,1 0-1 0 0,-1 0 0 0 0,1 0 1 0 0,-1 0-1 0 0,0 0 0 0 0,1 0 1 0 0,-1 0-1 0 0,0 0 0 0 0,-1 0 1 0 0,1 1-1 0 0,0-1 0 0 0,0 0 1 0 0,-1 0-1 0 0,0 1 0 0 0,1-1 1 0 0,-1 1-1 0 0,0 3 0 0 0,27 80 265 0 0,-24-73-269 0 0,1-1 1 0 0,1 0-1 0 0,0-1 0 0 0,1 1 1 0 0,8 14-1 0 0,-6-15 10 0 0,-2 2 0 0 0,1-1 0 0 0,-2 1 0 0 0,8 22 0 0 0,-2-9-24 0 0,-9-22-8 0 0,0-1 1 0 0,0 1-1 0 0,-1-1 0 0 0,1 1 1 0 0,-1-1-1 0 0,0 1 1 0 0,0 0-1 0 0,0-1 1 0 0,0 8-1 0 0,-1-10-20 0 0,1 1 0 0 0,-1 0 0 0 0,0 0 0 0 0,1 0 0 0 0,-1 0 0 0 0,1 0 0 0 0,0-1 0 0 0,0 1 0 0 0,0 0 0 0 0,-1-1-1 0 0,2 1 1 0 0,-1 0 0 0 0,0-1 0 0 0,0 1 0 0 0,0-1 0 0 0,2 2 0 0 0,-1-2-58 0 0,-1 1 1 0 0,1-1-1 0 0,-1 1 1 0 0,0-1-1 0 0,0 1 1 0 0,1 0-1 0 0,-1 0 0 0 0,0-1 1 0 0,-1 1-1 0 0,1 0 1 0 0,0 0-1 0 0,0 0 1 0 0,-1 0-1 0 0,1 0 1 0 0,-1 0-1 0 0,0 3 1 0 0,3 26-1232 0 0,-1-6-3069 0 0,-2-24 4218 0 0,0-1-1 0 0,1 0 1 0 0,-1 1 0 0 0,0-1 0 0 0,1 1-1 0 0,-1-1 1 0 0,0 0 0 0 0,1 0 0 0 0,-1 1-1 0 0,1-1 1 0 0,-1 0 0 0 0,0 1-1 0 0,1-1 1 0 0,-1 0 0 0 0,1 0 0 0 0,-1 0-1 0 0,1 0 1 0 0,-1 0 0 0 0,1 1-1 0 0,-1-1 1 0 0,1 0 0 0 0,-1 0 0 0 0,1 0-1 0 0,-1 0 1 0 0,1 0 0 0 0,-1 0 0 0 0,1 0-1 0 0,-1-1 1 0 0,0 1 0 0 0,1 0-1 0 0,-1 0 1 0 0,2 0 0 0 0,14-5-6113 0 0,-13 3 5896 0 0,-1 1 1 0 0,0-1 0 0 0,0 0 0 0 0,0 0-1 0 0,0-1 1 0 0,0 1 0 0 0,0 0 0 0 0,-1-1-1 0 0,1 1 1 0 0,-1-1 0 0 0,0 1-1 0 0,1-1 1 0 0,0-3 0 0 0,-1-21-2912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4096 0 0,'0'-16'11410'0'0,"-1"90"-5543"0"0,3 88-3194 0 0,15-79-1812 0 0,-6-37-527 0 0,-8-31-241 0 0,1 0 0 0 0,1-1 0 0 0,0 1 0 0 0,1-1 0 0 0,1 0 0 0 0,0-1 0 0 0,1 1 0 0 0,0-2 0 0 0,1 1 0 0 0,0-1 0 0 0,1 0 0 0 0,15 12 0 0 0,5-6-7 0 0,-25-16-71 0 0,1 1 0 0 0,-1 0 0 0 0,0 0 0 0 0,0 0 0 0 0,0 1 1 0 0,5 5-1 0 0,-5-5 3 0 0,1-1-1 0 0,-1 1 1 0 0,1-1 0 0 0,0 0-1 0 0,0-1 1 0 0,0 1 0 0 0,0-1 0 0 0,0 0-1 0 0,0 0 1 0 0,11 0 0 0 0,69 8 92 0 0,-73-10-84 0 0,32 1 99 0 0,-43-1-122 0 0,0 0 0 0 0,0 0 0 0 0,0 0 0 0 0,0 0 0 0 0,0-1 0 0 0,0 1 0 0 0,0-1 0 0 0,0 1 1 0 0,0-1-1 0 0,0 0 0 0 0,0 1 0 0 0,0-1 0 0 0,0 0 0 0 0,-1 0 0 0 0,3-2 0 0 0,15-22 161 0 0,-16 22-139 0 0,0-1 0 0 0,0 0 0 0 0,0 0 0 0 0,-1 0 0 0 0,1 0 0 0 0,-1 0-1 0 0,0 0 1 0 0,-1 0 0 0 0,1-1 0 0 0,-1 1 0 0 0,1-1 0 0 0,-1 1 0 0 0,-1-1 0 0 0,1 0 0 0 0,-1 1-1 0 0,1-1 1 0 0,-2-9 0 0 0,1 12-19 0 0,0-11 39 0 0,0-1 0 0 0,-1 0 0 0 0,0 1 0 0 0,-1-1 0 0 0,-7-22 0 0 0,-9-15 126 0 0,-25-60 54 0 0,38 100-215 0 0,-1 0 1 0 0,0 0-1 0 0,-1 1 0 0 0,0-1 1 0 0,-1 2-1 0 0,-16-17 0 0 0,15 8 19 0 0,4 10-16 0 0,1 0-1 0 0,-2 0 1 0 0,1 0-1 0 0,-1 1 0 0 0,0 0 1 0 0,0 0-1 0 0,-1 0 1 0 0,0 1-1 0 0,-9-6 0 0 0,15 11-10 0 0,1 1 0 0 0,-1 0-1 0 0,1-1 1 0 0,-1 1 0 0 0,1 0-1 0 0,0-1 1 0 0,-1 1-1 0 0,1-1 1 0 0,-1 1 0 0 0,1-1-1 0 0,0 1 1 0 0,-1-1-1 0 0,1 1 1 0 0,0-1 0 0 0,0 1-1 0 0,-1-1 1 0 0,1 1-1 0 0,0-1 1 0 0,0 1 0 0 0,0-1-1 0 0,0 1 1 0 0,0-1 0 0 0,0 0-1 0 0,0 1 1 0 0,0-1-1 0 0,0 0 1 0 0,0 1-2 0 0,0-1 0 0 0,0 1 1 0 0,0 0-1 0 0,0 0 0 0 0,0-1 0 0 0,0 1 1 0 0,0 0-1 0 0,0-1 0 0 0,0 1 0 0 0,-1 0 0 0 0,1 0 1 0 0,0-1-1 0 0,0 1 0 0 0,0 0 0 0 0,0 0 1 0 0,0 0-1 0 0,0-1 0 0 0,0 1 0 0 0,-1 0 1 0 0,1 0-1 0 0,0 0 0 0 0,0-1 0 0 0,0 1 0 0 0,-1 0 1 0 0,1 0-1 0 0,0 0 0 0 0,0 0 0 0 0,0-1 1 0 0,-1 1-1 0 0,1 0 0 0 0,0 0 0 0 0,0 0 0 0 0,-1 0 1 0 0,1 0-1 0 0,0 0 0 0 0,0 0 0 0 0,-1 0 1 0 0,1 0-1 0 0,0 0 0 0 0,0 0 0 0 0,-1 0 1 0 0,1 0-1 0 0,0 0 0 0 0,-1 0 0 0 0,1 0 0 0 0,0 0 1 0 0,0 0-1 0 0,-1 0 0 0 0,-71-3-133 0 0,69 3 112 0 0,0 0 1 0 0,1 0-1 0 0,-1 0 1 0 0,0 0-1 0 0,0 1 1 0 0,0-1-1 0 0,0 1 1 0 0,0 0 0 0 0,0 0-1 0 0,1 0 1 0 0,-1 0-1 0 0,0 0 1 0 0,1 0-1 0 0,-1 1 1 0 0,1-1-1 0 0,-1 1 1 0 0,1 0-1 0 0,0 0 1 0 0,-5 4-1 0 0,7-5 4 0 0,-1 1 0 0 0,0-1 0 0 0,0 0 0 0 0,0 0 0 0 0,0 0 0 0 0,0 0 0 0 0,0 0 0 0 0,0 0 0 0 0,0 0 0 0 0,0 0 0 0 0,-1 0 0 0 0,1 0 0 0 0,0 0 0 0 0,-1-1 0 0 0,1 1 0 0 0,-1-1 0 0 0,1 1 0 0 0,0-1 0 0 0,-3 1 0 0 0,1 0-17 0 0,1 0-1 0 0,-1-1 0 0 0,1 1 1 0 0,0 0-1 0 0,0 1 0 0 0,-1-1 1 0 0,1 0-1 0 0,0 1 0 0 0,0-1 1 0 0,-2 3-1 0 0,-44 34-1473 0 0,15-12-1090 0 0,5 3-3300 0 0,19-24 3083 0 0,9-5 2650 0 0,-1 0-1 0 0,1 0 0 0 0,0 0 0 0 0,-1 0 0 0 0,1 0 0 0 0,0 0 0 0 0,0 0 0 0 0,-1 1 1 0 0,1-1-1 0 0,0 0 0 0 0,-1 0 0 0 0,1 0 0 0 0,0 0 0 0 0,0 0 0 0 0,-1 0 0 0 0,1 1 0 0 0,0-1 1 0 0,0 0-1 0 0,0 0 0 0 0,-1 0 0 0 0,1 1 0 0 0,0-1 0 0 0,0 0 0 0 0,0 0 0 0 0,-1 1 1 0 0,1-1-1 0 0,0 0 0 0 0,0 0 0 0 0,0 1 0 0 0,0-1 0 0 0,0 0 0 0 0,0 1 0 0 0,0-1 0 0 0,0 0 1 0 0,0 0-1 0 0,0 1 0 0 0,0-1 0 0 0,0 0 0 0 0,0 1 0 0 0,0-1 0 0 0,0 0 0 0 0,0 0 1 0 0,0 1-1 0 0,0-1 0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75 2560 0 0,'0'-52'10206'0'0,"0"51"-10023"0"0,-1 0-1 0 0,1-1 1 0 0,0 1 0 0 0,-1 0-1 0 0,1 0 1 0 0,-1 0-1 0 0,1 0 1 0 0,-1 0-1 0 0,1 0 1 0 0,-1 0-1 0 0,0 0 1 0 0,1 0 0 0 0,-1 1-1 0 0,0-1 1 0 0,0 0-1 0 0,0 0 1 0 0,0 1-1 0 0,1-1 1 0 0,-1 0-1 0 0,0 1 1 0 0,0-1 0 0 0,0 1-1 0 0,-1-1 1 0 0,1 1-1 0 0,-1-1 1 0 0,-1 1 321 0 0,-23 0 3616 0 0,21 1-3975 0 0,1 0 0 0 0,0 1 0 0 0,0 0 0 0 0,0 0 0 0 0,1 0 0 0 0,-1 0 0 0 0,0 0 0 0 0,1 1 0 0 0,-1-1 0 0 0,1 1 0 0 0,-6 6 0 0 0,-16 11 313 0 0,20-15-404 0 0,0-1-1 0 0,1 0 1 0 0,-1 1-1 0 0,1 0 1 0 0,0 0-1 0 0,0 0 0 0 0,0 1 1 0 0,1-1-1 0 0,0 1 1 0 0,0 0-1 0 0,0 0 1 0 0,-3 12-1 0 0,-8 14 51 0 0,10-21-96 0 0,0 0 1 0 0,1 0-1 0 0,0 1 0 0 0,1 0 1 0 0,1-1-1 0 0,0 1 1 0 0,0 0-1 0 0,1 12 0 0 0,1 8 49 0 0,9 54 0 0 0,-8-76-28 0 0,1 0-1 0 0,1 0 0 0 0,8 19 0 0 0,6 15 53 0 0,-18-42-77 0 0,1 0 1 0 0,0 0 0 0 0,-1 0-1 0 0,1-1 1 0 0,0 1 0 0 0,0 0 0 0 0,0 0-1 0 0,1 0 1 0 0,-1-1 0 0 0,0 1-1 0 0,1 0 1 0 0,-1-1 0 0 0,1 0 0 0 0,-1 1-1 0 0,1-1 1 0 0,0 0 0 0 0,3 2-1 0 0,12 12 41 0 0,-6 11 25 0 0,-9-21-55 0 0,-1 0 0 0 0,1-1 1 0 0,0 1-1 0 0,0-1 0 0 0,0 1 1 0 0,5 6-1 0 0,7 7 32 0 0,12 13 47 0 0,-2 2-1 0 0,-1 0 0 0 0,25 49 0 0 0,-43-72-67 0 0,0 0 0 0 0,1-1 0 0 0,1 0 0 0 0,14 17 0 0 0,19 28 56 0 0,-32-41-78 0 0,1-1-1 0 0,0 0 0 0 0,1-1 1 0 0,0 0-1 0 0,12 10 0 0 0,-3-9 7 0 0,-17-12-8 0 0,0 1-1 0 0,0 0 1 0 0,0 0-1 0 0,0 0 0 0 0,0 1 1 0 0,-1-1-1 0 0,1 0 1 0 0,0 1-1 0 0,-1-1 1 0 0,1 1-1 0 0,-1-1 1 0 0,0 1-1 0 0,1 0 1 0 0,-1 0-1 0 0,1 2 1 0 0,4 3-34 0 0,1 0 1 0 0,0 0 0 0 0,1-1 0 0 0,0 0 0 0 0,0 0 0 0 0,0 0-1 0 0,15 6 1 0 0,-19-11-68 0 0,0 1 0 0 0,0-2 0 0 0,0 1 0 0 0,0 0 0 0 0,1-1 0 0 0,-1 0-1 0 0,0 0 1 0 0,1 0 0 0 0,-1 0 0 0 0,5-2 0 0 0,12 1-1195 0 0,-12-2 653 0 0,-1-1 1 0 0,1 0-1 0 0,-1 0 0 0 0,0-1 0 0 0,0 0 0 0 0,-1-1 0 0 0,1 1 0 0 0,7-9 0 0 0,-11 2-20 0 0,-4 11 555 0 0,0 0 0 0 0,0-1 0 0 0,0 1 0 0 0,1 0 1 0 0,-1 0-1 0 0,1-1 0 0 0,-1 1 0 0 0,1 0 0 0 0,-1 0 0 0 0,1 0 0 0 0,0-1 0 0 0,0 1 0 0 0,-1 0 0 0 0,1 0 0 0 0,0 0 0 0 0,0 0 0 0 0,0 0 0 0 0,2-1 0 0 0,3-4-734 0 0,0-1 0 0 0,0 0 1 0 0,0-1-1 0 0,-1 1 0 0 0,0-1 0 0 0,6-15 0 0 0,1 5-1582 0 0,12-15-1518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3968 0 0,'-4'8'6324'0'0,"-10"28"-2526"0"0,14-16-2722 0 0,0-7-633 0 0,0 0 1 0 0,0 1-1 0 0,1-1 0 0 0,1 0 1 0 0,4 16-1 0 0,7 27 398 0 0,9 23 59 0 0,-7-31-362 0 0,-12-37-415 0 0,0 0 0 0 0,0 0-1 0 0,2 0 1 0 0,-1-1-1 0 0,7 11 1 0 0,17 30 236 0 0,-21-35-207 0 0,1 0-1 0 0,1-1 1 0 0,15 21-1 0 0,-19-30-96 0 0,-1 0 1 0 0,0 0-1 0 0,0 0 0 0 0,0 1 0 0 0,-1-1 1 0 0,0 1-1 0 0,2 8 0 0 0,-3-9-19 0 0,0 0 1 0 0,0 0-1 0 0,1 0 0 0 0,0 0 0 0 0,0-1 0 0 0,0 0 0 0 0,0 1 1 0 0,1-1-1 0 0,0 0 0 0 0,5 4 0 0 0,-6-6 36 0 0,-1 0 0 0 0,1 1 0 0 0,-1-1 0 0 0,1 1-1 0 0,-1 0 1 0 0,0 0 0 0 0,0 0 0 0 0,-1 0 0 0 0,1 0 0 0 0,-1 0 0 0 0,0 0 0 0 0,1 8 0 0 0,-2-14-71 0 0,-1 1 0 0 0,1-1 0 0 0,0 1 0 0 0,-1-1 0 0 0,1 1 0 0 0,-1 0 0 0 0,0-1 0 0 0,1 1 1 0 0,-1 0-1 0 0,0-1 0 0 0,0 1 0 0 0,0 0 0 0 0,0 0 0 0 0,0 0 0 0 0,0 0 0 0 0,0 0 0 0 0,0 0 1 0 0,-1 0-1 0 0,1 0 0 0 0,0 0 0 0 0,-2-1 0 0 0,0 1-3 0 0,1-1 0 0 0,0 1 0 0 0,0-1 0 0 0,0 0 0 0 0,0 0 0 0 0,0 0 1 0 0,0 0-1 0 0,0 0 0 0 0,1-1 0 0 0,-1 1 0 0 0,-1-3 0 0 0,-2-7 9 0 0,0 0 0 0 0,0 1 0 0 0,-2-1 0 0 0,1 1-1 0 0,-15-17 1 0 0,7 8 15 0 0,1-1-1 0 0,1 0 1 0 0,0-1 0 0 0,2-1-1 0 0,-10-30 1 0 0,3 4-24 0 0,11 34 14 0 0,1 1-1 0 0,1-1 1 0 0,0 0-1 0 0,-4-25 1 0 0,2 4-5 0 0,-2-31 26 0 0,7 53-29 0 0,0 9-4 0 0,0-1 0 0 0,1 1 0 0 0,0-1-1 0 0,0 0 1 0 0,0 1 0 0 0,0-1 0 0 0,1 0 0 0 0,0 1-1 0 0,3-11 1 0 0,2 7 12 0 0,-2 1 18 0 0,1 0 0 0 0,0 0 0 0 0,0 0-1 0 0,1 1 1 0 0,9-9 0 0 0,-3 2 52 0 0,-11 12-55 0 0,1 0 0 0 0,0 0 0 0 0,0 0 0 0 0,0 0 0 0 0,0 0 0 0 0,0 0 0 0 0,0 0 0 0 0,1 0 0 0 0,-1 1-1 0 0,1-1 1 0 0,2 0 0 0 0,7-3 150 0 0,1 1-1 0 0,0 1 0 0 0,0 0 1 0 0,0 1-1 0 0,0 1 1 0 0,15-1-1 0 0,-20 2-94 0 0,-4 0-50 0 0,0-1 0 0 0,0 1 0 0 0,0 0 1 0 0,0 1-1 0 0,0-1 0 0 0,0 1 0 0 0,-1-1 0 0 0,1 1 1 0 0,0 0-1 0 0,0 1 0 0 0,-1-1 0 0 0,1 1 1 0 0,0-1-1 0 0,-1 1 0 0 0,5 3 0 0 0,10 7 60 0 0,-7-6-14 0 0,0 2-1 0 0,-1-1 1 0 0,0 2 0 0 0,11 10-1 0 0,-13-10 1 0 0,-1 1 0 0 0,-1-1 0 0 0,0 1 0 0 0,0 0 0 0 0,7 19 0 0 0,-12-26-59 0 0,0-1-1 0 0,0 1 1 0 0,1-1-1 0 0,-1 1 1 0 0,1-1-1 0 0,0 0 1 0 0,-1 1-1 0 0,1-1 1 0 0,0 0-1 0 0,4 3 1 0 0,-5-4-9 0 0,1 0 0 0 0,-1 1 0 0 0,1-1 0 0 0,-1 1 0 0 0,0-1 0 0 0,1 1 0 0 0,-1 0 0 0 0,0-1 0 0 0,0 1 0 0 0,0 0 0 0 0,-1 0 0 0 0,1 0 1 0 0,0 0-1 0 0,-1 0 0 0 0,1 0 0 0 0,0 2 0 0 0,5 27 104 0 0,1-7 8 0 0,-2 0 1 0 0,-1 0-1 0 0,-1 0 1 0 0,-1 1 0 0 0,-1-1-1 0 0,-1 1 1 0 0,-1-1 0 0 0,-5 30-1 0 0,-4-20-22 0 0,-24 58 0 0 0,27-76-84 0 0,0 12 21 0 0,6-23-49 0 0,0-1 0 0 0,0 1 0 0 0,0-1 0 0 0,0 1 0 0 0,-1-1 0 0 0,0 1 0 0 0,0-1 0 0 0,0 0-1 0 0,0 1 1 0 0,-1-1 0 0 0,1-1 0 0 0,-1 1 0 0 0,-5 5 0 0 0,4-5-42 0 0,1 1-1 0 0,-1-1 1 0 0,1 1 0 0 0,0-1-1 0 0,0 1 1 0 0,1 0 0 0 0,-4 8-1 0 0,5-10-114 0 0,0 1-1 0 0,0-1 1 0 0,-1 0-1 0 0,1 0 1 0 0,-1 0-1 0 0,0 0 1 0 0,0 0-1 0 0,0 0 1 0 0,0-1-1 0 0,-1 1 1 0 0,1-1-1 0 0,-1 1 1 0 0,1-1 0 0 0,-1 0-1 0 0,-3 3 1 0 0,5-5 10 0 0,1 0 1 0 0,0 0 0 0 0,0 0 0 0 0,-1 0 0 0 0,1 0-1 0 0,0 0 1 0 0,0 1 0 0 0,-1-1 0 0 0,1 0 0 0 0,0 0 0 0 0,0 0-1 0 0,-1 0 1 0 0,1 0 0 0 0,0 0 0 0 0,0 0 0 0 0,-1 0-1 0 0,1 0 1 0 0,0 0 0 0 0,-1 0 0 0 0,1 0 0 0 0,0 0-1 0 0,0-1 1 0 0,-1 1 0 0 0,1 0 0 0 0,0 0 0 0 0,0 0 0 0 0,0 0-1 0 0,-1 0 1 0 0,1 0 0 0 0,0-1 0 0 0,0 1 0 0 0,-1 0-1 0 0,1 0 1 0 0,0 0 0 0 0,0-1 0 0 0,0 1 0 0 0,0 0 0 0 0,0 0-1 0 0,-1-1 1 0 0,1 1 0 0 0,0 0 0 0 0,0 0 0 0 0,0-1-1 0 0,0 1 1 0 0,0 0 0 0 0,0 0 0 0 0,0-1 0 0 0,0 1 0 0 0,0 0-1 0 0,3-21-2614 0 0,12-16 1296 0 0,-5 28 447 0 0,-10 9 966 0 0,1 0-1 0 0,0-1 1 0 0,-1 1-1 0 0,1-1 1 0 0,-1 1-1 0 0,1 0 1 0 0,0-1-1 0 0,-1 1 1 0 0,1-1-1 0 0,-1 1 1 0 0,0-1-1 0 0,1 0 1 0 0,-1 1-1 0 0,1-1 1 0 0,-1 1-1 0 0,0-1 1 0 0,1 0-1 0 0,-1 1 1 0 0,0-1-1 0 0,0 0 1 0 0,1 0-1 0 0,-1 0 1 0 0,0-3-326 0 0,-1 2 298 0 0,1 1 0 0 0,0 0 1 0 0,0-1-1 0 0,0 1 0 0 0,0 0 1 0 0,0-1-1 0 0,0 1 0 0 0,0 0 0 0 0,0-1 1 0 0,1 1-1 0 0,-1 0 0 0 0,0 0 1 0 0,1-1-1 0 0,-1 1 0 0 0,1 0 1 0 0,-1 0-1 0 0,1 0 0 0 0,0 0 1 0 0,-1-1-1 0 0,1 1 0 0 0,0 0 0 0 0,0 0 1 0 0,1-1-1 0 0,0 1-37 0 0,0 0 0 0 0,-1 0 0 0 0,1-1 0 0 0,0 1 0 0 0,0-1 0 0 0,-1 0-1 0 0,1 1 1 0 0,-1-1 0 0 0,0 0 0 0 0,1 0 0 0 0,1-3 0 0 0,7-10-409 0 0,0 5 174 0 0,-8 9 331 0 0,-1 0 0 0 0,0 0 0 0 0,0-1 0 0 0,1 1 0 0 0,-1 0 0 0 0,0-1 0 0 0,0 1 0 0 0,-1 0 0 0 0,1-1 1 0 0,0 1-1 0 0,0-1 0 0 0,-1 1 0 0 0,1-1 0 0 0,-1 0 0 0 0,1 1 0 0 0,-1-1 0 0 0,0-2 0 0 0,1 2 22 0 0,-1 0 0 0 0,1 1 0 0 0,-1-1 1 0 0,1 0-1 0 0,-1 0 0 0 0,1 1 0 0 0,0-1 0 0 0,0 0 0 0 0,0 1 0 0 0,0-1 0 0 0,0 1 0 0 0,0 0 0 0 0,0-1 1 0 0,0 1-1 0 0,1 0 0 0 0,-1-1 0 0 0,3-1 0 0 0,-2 2-9 0 0,0-1 0 0 0,0 0-1 0 0,0 1 1 0 0,0-1 0 0 0,0 0 0 0 0,-1 0-1 0 0,1 0 1 0 0,-1-1 0 0 0,1 1 0 0 0,0-3 0 0 0,7-12-248 0 0,0-2-339 0 0,0 0 0 0 0,11-33-1 0 0,6-2 2883 0 0,-25 52-2051 0 0,0 0 0 0 0,0 0 0 0 0,0 0 0 0 0,0 0 0 0 0,0 1 0 0 0,0-1 0 0 0,0 0 0 0 0,0 1 0 0 0,1-1 0 0 0,-1 0 0 0 0,3-1 1 0 0,-2 2 540 0 0,1-1 1 0 0,0 1 0 0 0,-1 0 0 0 0,1 0 0 0 0,0 1 0 0 0,0-1 0 0 0,0 1-1 0 0,-1-1 1 0 0,1 1 0 0 0,0 0 0 0 0,0 0 0 0 0,4 0 0 0 0,-3 6-263 0 0,0-1 0 0 0,0 1-1 0 0,0 0 1 0 0,0-1 0 0 0,4 13 0 0 0,20 61 1108 0 0,-6-29-882 0 0,22 68 0 0 0,-26-65-569 0 0,-17-50-151 0 0,0 0 0 0 0,1 0-1 0 0,-1 0 1 0 0,1 0-1 0 0,0 0 1 0 0,0 0 0 0 0,0 0-1 0 0,0 0 1 0 0,0-1 0 0 0,1 1-1 0 0,-1-1 1 0 0,1 1-1 0 0,3 1 1 0 0,16 20 28 0 0,-13 5-25 0 0,-9-24-12 0 0,1-1 1 0 0,0 0-1 0 0,0 1 1 0 0,1-1-1 0 0,-1 0 1 0 0,1 1-1 0 0,0-1 1 0 0,0 0-1 0 0,3 4 1 0 0,2 0 0 0 0,-1-2 4 0 0,-1 1 0 0 0,1 0 0 0 0,-1 0 0 0 0,0 1 0 0 0,6 13 0 0 0,-3-5-27 0 0,2 4-177 0 0,0-1 0 0 0,2 0-1 0 0,15 21 1 0 0,-17-19-274 0 0,-10-19 408 0 0,1 0 1 0 0,-1 0-1 0 0,1 0 1 0 0,0 0 0 0 0,0 0-1 0 0,0-1 1 0 0,0 1-1 0 0,0 0 1 0 0,0 0 0 0 0,0-1-1 0 0,0 1 1 0 0,3 2-1 0 0,3 1-115 0 0,-6-4 111 0 0,0 0-1 0 0,0 0 1 0 0,0-1-1 0 0,0 1 0 0 0,0 0 1 0 0,0 0-1 0 0,0 0 0 0 0,0 0 1 0 0,-1 0-1 0 0,1 0 1 0 0,0 1-1 0 0,0-1 0 0 0,-1 0 1 0 0,1 0-1 0 0,-1 0 0 0 0,1 1 1 0 0,-1-1-1 0 0,0 0 1 0 0,1 1-1 0 0,-1-1 0 0 0,0 0 1 0 0,0 2-1 0 0,0-2-382 0 0,0-2-907 0 0,0-1 1289 0 0,-1 1 1 0 0,1-1-1 0 0,-1 0 1 0 0,1 1-1 0 0,-1-1 0 0 0,1 1 1 0 0,-1-1-1 0 0,0 1 0 0 0,0-1 1 0 0,0 1-1 0 0,-2-3 0 0 0,1 3 37 0 0,0-1 0 0 0,0 0-1 0 0,-1 1 1 0 0,1-1-1 0 0,1 0 1 0 0,-1 0-1 0 0,0 0 1 0 0,0-1 0 0 0,1 1-1 0 0,-1 0 1 0 0,1-1-1 0 0,0 1 1 0 0,-2-5-1 0 0,-10-15-50 0 0,-25-21 94 0 0,-6-7 120 0 0,-54-129 546 0 0,-9-6 608 0 0,103 176-1186 0 0,0 1-1 0 0,1-1 0 0 0,0 1 0 0 0,0-1 1 0 0,-1-13-1 0 0,2 13 3 0 0,0 1 0 0 0,0-1 0 0 0,0 1 0 0 0,-1 0 0 0 0,-6-12 0 0 0,3 8 51 0 0,2 0 0 0 0,0 0-1 0 0,0 0 1 0 0,1 0 0 0 0,1-1-1 0 0,0 1 1 0 0,0-1 0 0 0,2 0-1 0 0,-1 0 1 0 0,3-19 0 0 0,-2 8 118 0 0,1 21-207 0 0,0-1-1 0 0,0 1 1 0 0,0-1 0 0 0,0 1-1 0 0,1-1 1 0 0,-1 1 0 0 0,1 0-1 0 0,0 0 1 0 0,0 0 0 0 0,0 0-1 0 0,0 0 1 0 0,1 0 0 0 0,-1 1-1 0 0,1-1 1 0 0,0 1 0 0 0,0 0-1 0 0,-1-1 1 0 0,1 1 0 0 0,1 0-1 0 0,-1 1 1 0 0,0-1 0 0 0,0 1-1 0 0,1-1 1 0 0,-1 1 0 0 0,1 0-1 0 0,-1 0 1 0 0,5 0 0 0 0,34 6 560 0 0,-40-4-603 0 0,-1 0 1 0 0,1 0-1 0 0,0-1 1 0 0,-1 1-1 0 0,1 0 1 0 0,-1 0-1 0 0,1 1 1 0 0,-1-1-1 0 0,0 0 1 0 0,1 0-1 0 0,-1 1 1 0 0,0-1-1 0 0,0 0 1 0 0,0 1-1 0 0,0-1 1 0 0,0 1-1 0 0,0 0 1 0 0,-1-1 0 0 0,1 1-1 0 0,0 2 1 0 0,1 0 16 0 0,0 0 1 0 0,-1-1 0 0 0,1 1 0 0 0,0-1 0 0 0,1 1 0 0 0,-1-1 0 0 0,1 0-1 0 0,-1 0 1 0 0,1 0 0 0 0,0 0 0 0 0,3 3 0 0 0,-3-4-14 0 0,0 0 0 0 0,-1 0 1 0 0,0 1-1 0 0,1-1 0 0 0,-1 1 1 0 0,0 0-1 0 0,0-1 0 0 0,0 1 1 0 0,-1 0-1 0 0,1 0 0 0 0,-1 0 1 0 0,2 4-1 0 0,-2-2 41 0 0,1 1 0 0 0,1-1 0 0 0,-1 0 1 0 0,1 0-1 0 0,0 0 0 0 0,6 8 0 0 0,3 6 151 0 0,-5-7-125 0 0,-1-1 1 0 0,0 1-1 0 0,-1 0 0 0 0,0 1 1 0 0,-1-1-1 0 0,0 1 0 0 0,3 23 1 0 0,-7-33-74 0 0,0 0 1 0 0,0 0 0 0 0,0 0 0 0 0,1 1 0 0 0,-1-1 0 0 0,1 0 0 0 0,0 0 0 0 0,0 0 0 0 0,1 4 0 0 0,0-4-5 0 0,-1 0-1 0 0,0 0 1 0 0,0 0 0 0 0,0 0-1 0 0,-1 0 1 0 0,1 0-1 0 0,-1 1 1 0 0,0-1-1 0 0,0 4 1 0 0,0 158 272 0 0,-1-154-412 0 0,-1 1 0 0 0,0-1-1 0 0,-1 0 1 0 0,0 0 0 0 0,-1-1-1 0 0,0 1 1 0 0,-7 13 0 0 0,-7 18-392 0 0,17-37 359 0 0,0-3-78 0 0,1 0 0 0 0,-1 0 0 0 0,1 0-1 0 0,-1 0 1 0 0,0 0 0 0 0,1-1 0 0 0,-1 1 0 0 0,0 0 0 0 0,0 0-1 0 0,0-1 1 0 0,-1 1 0 0 0,1-1 0 0 0,0 1 0 0 0,-1-1-1 0 0,-1 2 1 0 0,2-3-918 0 0,1-34-8706 0 0,9-32 3868 0 0,-9 52 2163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5024 0 0,'6'-16'10046'0'0,"-1"21"-9613"0"0,0 1 0 0 0,-1 0 0 0 0,1-1 0 0 0,-2 2 0 0 0,1-1 0 0 0,0 0 0 0 0,-1 1 0 0 0,0-1 0 0 0,-1 1 0 0 0,3 11 0 0 0,19 41 1212 0 0,-17-45-1406 0 0,-1 0 0 0 0,0 1 0 0 0,-2 0 0 0 0,0 0 0 0 0,3 20 0 0 0,12 41 510 0 0,-13-58-587 0 0,-2 0 1 0 0,0 0 0 0 0,-1 0 0 0 0,0 0 0 0 0,-1 29 0 0 0,1-22 24 0 0,0 1-1 0 0,2 0 1 0 0,2-1 0 0 0,14 40-1 0 0,-17-52-154 0 0,-3-10-19 0 0,0 1 0 0 0,0-1 0 0 0,1 0 1 0 0,-1 1-1 0 0,1-1 0 0 0,0 0 0 0 0,0 0 0 0 0,3 3 0 0 0,-4-5-13 0 0,0 0 1 0 0,1 0 0 0 0,-1 0-1 0 0,0 0 1 0 0,1 0 0 0 0,-1-1-1 0 0,0 1 1 0 0,1 0-1 0 0,-1-1 1 0 0,1 1 0 0 0,-1-1-1 0 0,1 0 1 0 0,0 0 0 0 0,-1 1-1 0 0,1-1 1 0 0,-1 0-1 0 0,1 0 1 0 0,-1 0 0 0 0,1-1-1 0 0,2 1 1 0 0,-1-3-13 0 0,-1-1 1 0 0,0 1-1 0 0,0 0 1 0 0,0-1-1 0 0,0 1 1 0 0,0-1-1 0 0,-1 0 1 0 0,1 1-1 0 0,-1-1 0 0 0,0 0 1 0 0,0 0-1 0 0,0-4 1 0 0,5-12-70 0 0,-3 14 60 0 0,-1-1-1 0 0,0 1 0 0 0,0-1 1 0 0,0 0-1 0 0,0-10 1 0 0,12-35-111 0 0,15-37-126 0 0,-24 69 207 0 0,0 0 0 0 0,2 1 0 0 0,12-27 1 0 0,-17 31 117 0 0,-2 12 457 0 0,9 11-59 0 0,-7-6-403 0 0,0 1 0 0 0,0 0 0 0 0,0 1 0 0 0,-1-1 0 0 0,1 0 0 0 0,-1 0 0 0 0,0 1 0 0 0,0-1 0 0 0,0 1 0 0 0,0-1 0 0 0,-1 1 0 0 0,1-1 0 0 0,-1 1 0 0 0,0-1 0 0 0,0 1 0 0 0,0 0 0 0 0,-1 3 0 0 0,1-2 13 0 0,-1 1 0 0 0,2-1 0 0 0,-1 0 0 0 0,0 0 0 0 0,1 0 0 0 0,0 0 0 0 0,0 1 0 0 0,0-1 0 0 0,1-1 0 0 0,3 9 0 0 0,0-5 23 0 0,-1 1 1 0 0,-1-1-1 0 0,1 1 1 0 0,-1 0-1 0 0,-1 0 1 0 0,3 12-1 0 0,7 19 285 0 0,-3-17-247 0 0,-6-14-111 0 0,1 0 0 0 0,0 0 0 0 0,0 0 0 0 0,1 0 0 0 0,0 0 0 0 0,0-1 0 0 0,1 0 0 0 0,0 0 0 0 0,0-1 0 0 0,1 1 0 0 0,0-2 0 0 0,0 1 0 0 0,1-1 0 0 0,0 0 0 0 0,0 0 0 0 0,0-1 0 0 0,1 0 0 0 0,15 6 0 0 0,-12-6-528 0 0,-1-2-1 0 0,1 1 1 0 0,-1-2-1 0 0,1 1 1 0 0,0-2-1 0 0,0 0 1 0 0,0 0 0 0 0,0-1-1 0 0,0 0 1 0 0,11-3-1 0 0,-20 3 306 0 0,-1-1-1 0 0,1 1 0 0 0,-1-1 0 0 0,0 0 1 0 0,1 0-1 0 0,-1 0 0 0 0,0-1 1 0 0,0 1-1 0 0,0 0 0 0 0,0-1 0 0 0,0 1 1 0 0,2-3-1 0 0,20-12-1816 0 0,-18 12 1632 0 0,0 0 0 0 0,0-1 0 0 0,0 0 0 0 0,-1 0 0 0 0,1 0 0 0 0,-1-1 0 0 0,8-11 0 0 0,6-5-534 0 0,-16 18 697 0 0,1-1 1 0 0,-1 1-1 0 0,0-1 0 0 0,0 1 1 0 0,0-1-1 0 0,-1 0 1 0 0,3-8-1 0 0,12-17-685 0 0,-7 18 628 0 0,-8 10 224 0 0,0 0 1 0 0,0 0-1 0 0,-1 0 0 0 0,1 0 0 0 0,-1 0 1 0 0,0 0-1 0 0,1 0 0 0 0,-1 0 1 0 0,0-1-1 0 0,0 1 0 0 0,0 0 0 0 0,0-4 1 0 0,2-2-30 0 0,0 0 1 0 0,1 0 0 0 0,0 0 0 0 0,0 1-1 0 0,1-1 1 0 0,0 1 0 0 0,0 0 0 0 0,7-7-1 0 0,10-14 1082 0 0,-22 27-911 0 0,0 1 0 0 0,0 0 0 0 0,0-1 0 0 0,0 1 1 0 0,0 0-1 0 0,1 0 0 0 0,-1-1 0 0 0,0 1 1 0 0,0 0-1 0 0,1-1 0 0 0,-1 1 0 0 0,0 0 0 0 0,0 0 1 0 0,1 0-1 0 0,-1-1 0 0 0,0 1 0 0 0,1 0 0 0 0,-1 0 1 0 0,0 0-1 0 0,0 0 0 0 0,1 0 0 0 0,-1-1 0 0 0,0 1 1 0 0,1 0-1 0 0,-1 0 0 0 0,1 0 0 0 0,-1 0 0 0 0,0 0 1 0 0,1 0-1 0 0,-1 0 0 0 0,0 0 0 0 0,1 0 0 0 0,-1 0 1 0 0,0 1-1 0 0,1-1 0 0 0,-1 0 0 0 0,0 0 1 0 0,1 0-1 0 0,-1 0 0 0 0,0 0 0 0 0,0 1 0 0 0,1-1 1 0 0,-1 0-1 0 0,0 0 0 0 0,1 0 0 0 0,-1 1 0 0 0,0-1 1 0 0,0 0-1 0 0,1 0 0 0 0,-1 1 0 0 0,0-1 0 0 0,0 0 1 0 0,0 1-1 0 0,1-1 0 0 0,5 20 4014 0 0,8 51-317 0 0,-15-46-3571 0 0,0-16-108 0 0,1 0 0 0 0,0 0 0 0 0,0 0 1 0 0,1 0-1 0 0,0-1 0 0 0,0 1 0 0 0,5 14 0 0 0,3 41-1113 0 0,-5-44-2426 0 0,0-5-2038 0 0,-3-15 4847 0 0,0 1 0 0 0,0 0 0 0 0,0-1 0 0 0,0 1 0 0 0,0-1 0 0 0,0 1 0 0 0,0-1 0 0 0,0 0 0 0 0,0 1 0 0 0,1-1 0 0 0,-1 0 0 0 0,0 0 0 0 0,0 0 0 0 0,0 0 0 0 0,0 0 0 0 0,2 0 0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3344 0 0,'-11'-51'4511'0'0,"0"34"2712"0"0,10 28-1978 0 0,2-1-4925 0 0,0 0-1 0 0,0-1 0 0 0,1 1 1 0 0,0 0-1 0 0,5 11 0 0 0,4 22 65 0 0,-9-37-341 0 0,-1 1-1 0 0,1-1 0 0 0,1 0 0 0 0,-1 1 0 0 0,1-1 1 0 0,0-1-1 0 0,5 9 0 0 0,7 12 71 0 0,13 48 288 0 0,-4 2 0 0 0,25 127 0 0 0,-35-135-156 0 0,12 129 1026 0 0,-16-136-894 0 0,-10-59-349 0 0,2 14 157 0 0,7-12-83 0 0,-6-4 50 0 0,1-16 32 0 0,-2 7-150 0 0,1 0 1 0 0,-2 0 0 0 0,1 0-1 0 0,-1 0 1 0 0,-1-13 0 0 0,9-105 285 0 0,1 75-243 0 0,-7 37-36 0 0,0 1 0 0 0,0 0 0 0 0,0-24 0 0 0,-3 35-33 0 0,0 0 0 0 0,0 0 0 0 0,1 1 0 0 0,-1-1 0 0 0,1 0 0 0 0,-1 0-1 0 0,1 1 1 0 0,0-1 0 0 0,0 0 0 0 0,0 1 0 0 0,0-1 0 0 0,0 1 0 0 0,0 0 0 0 0,1-1 0 0 0,-1 1 0 0 0,1 0 0 0 0,0 0 0 0 0,0 0 0 0 0,0 0 0 0 0,0 0 0 0 0,0 0 0 0 0,0 0 0 0 0,0 1 0 0 0,1-1 0 0 0,2-1-1 0 0,-3 2 2 0 0,-1 1 0 0 0,1-1-1 0 0,0 0 1 0 0,-1 1-1 0 0,1-1 1 0 0,-1 1-1 0 0,1 0 1 0 0,0 0-1 0 0,-1-1 1 0 0,1 1-1 0 0,0 0 1 0 0,0 0-1 0 0,-1 0 1 0 0,1 1 0 0 0,0-1-1 0 0,-1 0 1 0 0,1 1-1 0 0,0-1 1 0 0,-1 1-1 0 0,1 0 1 0 0,-1-1-1 0 0,2 2 1 0 0,7 2 25 0 0,-3-2-18 0 0,1 1-1 0 0,-1 0 0 0 0,0 0 1 0 0,0 1-1 0 0,0 0 1 0 0,0 1-1 0 0,-1-1 0 0 0,11 10 1 0 0,13 18 34 0 0,-1 2 1 0 0,-2 1 0 0 0,35 57-1 0 0,-56-79-11 0 0,1 1-1 0 0,-2 1 0 0 0,5 15 0 0 0,14 34 269 0 0,-19-51-192 0 0,0 1 1 0 0,-1-1-1 0 0,0 1 0 0 0,-1 0 0 0 0,-1 0 0 0 0,0 0 0 0 0,-1 0 0 0 0,-1 1 0 0 0,0-1 0 0 0,-4 28 0 0 0,3-38-100 0 0,0 0 1 0 0,0-1-1 0 0,-1 1 1 0 0,1-1-1 0 0,-1 1 1 0 0,0-1-1 0 0,0 0 1 0 0,0 0-1 0 0,0 1 1 0 0,-1-2-1 0 0,1 1 1 0 0,-1 0-1 0 0,0 0 1 0 0,0-1-1 0 0,0 1 1 0 0,0-1-1 0 0,0 0 1 0 0,0 0-1 0 0,-7 3 1 0 0,-2 0 14 0 0,-1 0-1 0 0,0-1 1 0 0,-23 5-1 0 0,35-9-28 0 0,-7 1-165 0 0,1-1 0 0 0,-1 0 0 0 0,0 0 0 0 0,0-1 0 0 0,0 1 0 0 0,0-2 0 0 0,0 1 0 0 0,0-1 0 0 0,1 0 1 0 0,-1-1-1 0 0,1 0 0 0 0,0 0 0 0 0,-1-1 0 0 0,-9-6 0 0 0,3 3-485 0 0,10 2 250 0 0,0 1 0 0 0,1-1-1 0 0,-1 1 1 0 0,1-1 0 0 0,0 0-1 0 0,1-1 1 0 0,-1 1 0 0 0,1 0-1 0 0,0-1 1 0 0,0 1 0 0 0,0-7-1 0 0,-2-2-1327 0 0,2 0 0 0 0,0-1 1 0 0,0 1-1 0 0,2-22 0 0 0,0 29 1059 0 0,1 0-1 0 0,0 0 1 0 0,0-1 0 0 0,0 1 0 0 0,1 0-1 0 0,0 0 1 0 0,1 1 0 0 0,-1-1 0 0 0,1 0 0 0 0,8-11-1 0 0,13-12-3857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4320 0 0,'-3'-22'5513'0'0,"3"22"-5314"0"0,-1-1 0 0 0,1 1 1 0 0,0 0-1 0 0,-1 0 0 0 0,1 0 0 0 0,-1 0 0 0 0,1-1 0 0 0,0 1 1 0 0,-1 0-1 0 0,1 0 0 0 0,-1 0 0 0 0,1 0 0 0 0,-1 0 0 0 0,1 0 1 0 0,0 0-1 0 0,-1 0 0 0 0,1 1 0 0 0,-1-1 0 0 0,1 0 0 0 0,-1 0 0 0 0,1 0 1 0 0,0 0-1 0 0,-1 0 0 0 0,1 1 0 0 0,-1-1 0 0 0,1 0 0 0 0,0 0 1 0 0,-1 1-1 0 0,1-1 0 0 0,0 0 0 0 0,-1 1 0 0 0,1-1 0 0 0,0 0 1 0 0,0 1-1 0 0,-1-1 0 0 0,1 0 0 0 0,0 1 0 0 0,0-1 0 0 0,-1 1 1 0 0,-5 27 3220 0 0,7 41-2414 0 0,-1-56-249 0 0,1 7-468 0 0,0-1 0 0 0,1 1 0 0 0,1-1 0 0 0,1 1 0 0 0,7 21 0 0 0,-7-20-7 0 0,0 1 0 0 0,2 38 0 0 0,4 29 610 0 0,-3-48-364 0 0,-2 0-1 0 0,-2 0 1 0 0,-4 77-1 0 0,-1-45-9 0 0,3-69-497 0 0,-1 0 1 0 0,1 0-1 0 0,-1 0 0 0 0,1-1 0 0 0,0 1 1 0 0,1 0-1 0 0,-1 0 0 0 0,3 3 0 0 0,3 19 172 0 0,11-42 19 0 0,-16 13-214 0 0,0 0 0 0 0,0 0 0 0 0,0 0 0 0 0,0-1 0 0 0,0 1 0 0 0,-1 0 0 0 0,0-1 0 0 0,0 1 0 0 0,0-1 0 0 0,0 0 0 0 0,0-5 0 0 0,12-30-66 0 0,-3 18 20 0 0,-1 1-1 0 0,0-2 0 0 0,-2 0 1 0 0,-1 0-1 0 0,0 0 1 0 0,3-28-1 0 0,-6 34 19 0 0,1 0-1 0 0,0 1 1 0 0,11-24 0 0 0,-2 23-3 0 0,-12 14 30 0 0,1 0 0 0 0,0 1 1 0 0,-1-1-1 0 0,0 0 0 0 0,1 0 0 0 0,-1 0 0 0 0,0 0 0 0 0,0 0 0 0 0,0 0 0 0 0,0-1 1 0 0,0 1-1 0 0,0 0 0 0 0,-1 0 0 0 0,1-1 0 0 0,-1-3 0 0 0,1 5 10 0 0,1 0 0 0 0,-1 1 0 0 0,0-1 0 0 0,0 0 1 0 0,1 0-1 0 0,-1 1 0 0 0,0-1 0 0 0,1 1 0 0 0,-1-1 0 0 0,0 1 0 0 0,1-1 0 0 0,-1 1 0 0 0,1 0 0 0 0,-1 0 0 0 0,1 0 0 0 0,-1 0 1 0 0,1 0-1 0 0,-1 0 0 0 0,0 0 0 0 0,1 0 0 0 0,-1 1 0 0 0,1-1 0 0 0,-1 0 0 0 0,1 1 0 0 0,-1-1 0 0 0,0 1 0 0 0,1 0 0 0 0,-1-1 1 0 0,0 1-1 0 0,0 0 0 0 0,2 1 0 0 0,-3 11 44 0 0,-1 2 11 0 0,1 0 0 0 0,1 1 0 0 0,0-1 1 0 0,1 0-1 0 0,1 0 0 0 0,7 26 0 0 0,8 42 86 0 0,-14-70-121 0 0,-3-12-27 0 0,-1 0 0 0 0,0 0 0 0 0,0 0-1 0 0,0 0 1 0 0,1 0 0 0 0,-1 0 0 0 0,0 0 0 0 0,1-1 0 0 0,-1 1 0 0 0,1 0-1 0 0,-1 0 1 0 0,1 0 0 0 0,0-1 0 0 0,-1 1 0 0 0,1 0 0 0 0,0-1 0 0 0,-1 1 0 0 0,3 1-1 0 0,-2-1 0 0 0,1 0 0 0 0,-1 1-1 0 0,0-1 1 0 0,1 1 0 0 0,-1 0-1 0 0,0-1 1 0 0,0 1 0 0 0,0 0-1 0 0,0 0 1 0 0,0 0 0 0 0,-1 0-1 0 0,2 2 1 0 0,-2-2-25 0 0,1 0 0 0 0,0 0 0 0 0,-1 0 0 0 0,1 0 0 0 0,0-1 1 0 0,0 1-1 0 0,0 0 0 0 0,0 0 0 0 0,1-1 0 0 0,-1 1 0 0 0,0-1 0 0 0,1 1 1 0 0,-1-1-1 0 0,1 1 0 0 0,0-1 0 0 0,1 1 0 0 0,6 4-356 0 0,-8-4 205 0 0,1-1 0 0 0,-1 1 0 0 0,1-1 0 0 0,-1 0-1 0 0,1 1 1 0 0,0-1 0 0 0,0 0 0 0 0,-1 0 0 0 0,1 0 0 0 0,0-1 0 0 0,0 1 0 0 0,0 0-1 0 0,0-1 1 0 0,0 1 0 0 0,0-1 0 0 0,0 1 0 0 0,0-1 0 0 0,0 0 0 0 0,0 0-1 0 0,1 0 1 0 0,-1 0 0 0 0,0 0 0 0 0,0-1 0 0 0,0 1 0 0 0,0-1 0 0 0,0 1 0 0 0,0-1-1 0 0,0 0 1 0 0,0 0 0 0 0,2-1 0 0 0,16-12-1112 0 0,-17 12 955 0 0,0 0 1 0 0,0 1-1 0 0,-1-2 0 0 0,1 1 1 0 0,0 0-1 0 0,-1 0 1 0 0,1-1-1 0 0,-1 0 1 0 0,0 1-1 0 0,4-7 0 0 0,41-51-4244 0 0,-46 58 4393 0 0,0-1 0 0 0,1 1 1 0 0,-1 0-1 0 0,0-1 0 0 0,1 1 1 0 0,-1 0-1 0 0,1 0 0 0 0,-1 0 1 0 0,1 0-1 0 0,0 0 0 0 0,0 0 0 0 0,0 0 1 0 0,0 1-1 0 0,3-2 0 0 0,-1 1-105 0 0,-1-1 0 0 0,0 1-1 0 0,-1 0 1 0 0,1-1 0 0 0,0 1 0 0 0,0-1-1 0 0,-1 0 1 0 0,0 0 0 0 0,4-5 0 0 0,33-60-3093 0 0,-14 40-210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3872 0 0,'-46'-10'6417'0'0,"40"10"-5830"0"0,0 1-1 0 0,0 0 1 0 0,0 1 0 0 0,0-1-1 0 0,0 1 1 0 0,0 0 0 0 0,0 1-1 0 0,0 0 1 0 0,1 0 0 0 0,-1 0-1 0 0,1 0 1 0 0,0 1 0 0 0,-9 7-1 0 0,6-3-142 0 0,0 0-1 0 0,0 0 1 0 0,1 1-1 0 0,0-1 0 0 0,0 2 1 0 0,-10 19-1 0 0,9-16-126 0 0,6-11-275 0 0,1-1-1 0 0,0 1 0 0 0,1-1 1 0 0,-1 1-1 0 0,0-1 0 0 0,0 1 1 0 0,0-1-1 0 0,1 1 0 0 0,-1 0 1 0 0,1-1-1 0 0,0 1 0 0 0,-1 0 1 0 0,1 0-1 0 0,0-1 0 0 0,0 3 1 0 0,-4 33 407 0 0,3-31-362 0 0,0 0-1 0 0,0 1 0 0 0,0-1 1 0 0,1 0-1 0 0,0 1 1 0 0,0-1-1 0 0,0 1 1 0 0,1-1-1 0 0,0 0 0 0 0,0 0 1 0 0,4 10-1 0 0,24 48 638 0 0,-7-37-345 0 0,-20-17-298 0 0,-2-8-66 0 0,0-1 0 0 0,0 1 1 0 0,0-1-1 0 0,1 0 0 0 0,-1 1 0 0 0,0-1 1 0 0,1 1-1 0 0,-1-1 0 0 0,1 0 1 0 0,-1 1-1 0 0,1-1 0 0 0,0 0 1 0 0,-1 1-1 0 0,1-1 0 0 0,0 0 0 0 0,0 0 1 0 0,0 0-1 0 0,0 0 0 0 0,0 0 1 0 0,0 0-1 0 0,2 1 0 0 0,1 1 36 0 0,0 1-1 0 0,0-1 1 0 0,0 1-1 0 0,-1-1 1 0 0,1 1 0 0 0,4 7-1 0 0,9 9 123 0 0,8 20 166 0 0,-14-27-108 0 0,-1 1 1 0 0,13 25-1 0 0,-11-18 13 0 0,-7-12-113 0 0,-1 1 0 0 0,0 0 0 0 0,0 0 1 0 0,2 11-1 0 0,5 15 269 0 0,-9-30-321 0 0,-1 0 0 0 0,0 1 0 0 0,0-1 0 0 0,-1 0 0 0 0,0 1-1 0 0,0 10 1 0 0,0-15-61 0 0,0 0-1 0 0,0 0 1 0 0,0 0 0 0 0,0 0-1 0 0,-1 0 1 0 0,1 0-1 0 0,0-1 1 0 0,-1 1-1 0 0,0 0 1 0 0,1 0-1 0 0,-1 0 1 0 0,0-1-1 0 0,0 1 1 0 0,0 0 0 0 0,0-1-1 0 0,0 1 1 0 0,0-1-1 0 0,0 1 1 0 0,0-1-1 0 0,-1 1 1 0 0,1-1-1 0 0,-1 0 1 0 0,-2 2-1 0 0,-19 4 82 0 0,-11 0-146 0 0,34-7 47 0 0,-22 1-567 0 0,0-1-1 0 0,1-1 1 0 0,-1-1 0 0 0,-36-9-1 0 0,56 10 458 0 0,0 0-1 0 0,0 1 1 0 0,1-1-1 0 0,-1 0 0 0 0,0 0 1 0 0,1-1-1 0 0,-1 1 1 0 0,1 0-1 0 0,-1 0 1 0 0,1-1-1 0 0,0 1 0 0 0,-1-1 1 0 0,1 1-1 0 0,0-1 1 0 0,-1-2-1 0 0,-15-14-1772 0 0,15 17 1531 0 0,0-1 0 0 0,0 1-1 0 0,0 0 1 0 0,0-1-1 0 0,0 0 1 0 0,0 1 0 0 0,1-1-1 0 0,-1 0 1 0 0,0 0 0 0 0,1 0-1 0 0,0 0 1 0 0,-1 0-1 0 0,1 0 1 0 0,0 0 0 0 0,0 0-1 0 0,0-1 1 0 0,0 1 0 0 0,1 0-1 0 0,-1-1 1 0 0,1 1 0 0 0,-1 0-1 0 0,1-1 1 0 0,0 1-1 0 0,0-1 1 0 0,0 1 0 0 0,0-1-1 0 0,1-3 1 0 0,-1 0-470 0 0,0 1-1 0 0,0 0 1 0 0,1-1 0 0 0,0 1-1 0 0,0 0 1 0 0,1 0 0 0 0,2-8-1 0 0,5-14-3743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6272 0 0,'5'19'5488'0'0,"15"10"-2003"0"0,1 4 19 0 0,-10-13-1920 0 0,-9-18-1375 0 0,-1 1 0 0 0,1-1 0 0 0,-1 1 0 0 0,1-1 0 0 0,-1 1-1 0 0,0 0 1 0 0,0 0 0 0 0,0 0 0 0 0,0 0 0 0 0,-1-1 0 0 0,2 7-1 0 0,-2-4 7 0 0,0 0 0 0 0,1 0-1 0 0,0 0 1 0 0,0 0-1 0 0,0 0 1 0 0,1-1 0 0 0,2 6-1 0 0,-2-5-86 0 0,0 1 0 0 0,0-1-1 0 0,0 1 1 0 0,-1 0 0 0 0,0 0-1 0 0,0-1 1 0 0,0 9 0 0 0,8 140-473 0 0,-13-117-2345 0 0,-1 6-7269 0 0,6-37 6367 0 0,7-2-2424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6704 0 0,'-1'-6'825'0'0,"0"0"1"0"0,-1 0-1 0 0,0 1 1 0 0,1-1-1 0 0,-2 0 0 0 0,1 1 1 0 0,-1 0-1 0 0,0-1 1 0 0,0 1-1 0 0,-5-7 1 0 0,-3 2 494 0 0,10 9-1080 0 0,1 0-1 0 0,-1 0 1 0 0,0 0-1 0 0,0 0 1 0 0,0 0-1 0 0,0 1 1 0 0,0-1-1 0 0,0 0 1 0 0,0 0-1 0 0,0 1 0 0 0,-1-1 1 0 0,1 1-1 0 0,0-1 1 0 0,0 1-1 0 0,0-1 1 0 0,-1 1-1 0 0,1 0 1 0 0,0 0-1 0 0,-1-1 1 0 0,1 1-1 0 0,-2 0 1 0 0,2 0 548 0 0,0 2-709 0 0,0 0 1 0 0,1 0-1 0 0,-1-1 1 0 0,1 1-1 0 0,0 0 1 0 0,-1 0-1 0 0,1 0 1 0 0,0 0 0 0 0,0 0-1 0 0,0-1 1 0 0,1 1-1 0 0,-1 0 1 0 0,0 0-1 0 0,1 0 1 0 0,-1 0-1 0 0,2 1 1 0 0,7 25 130 0 0,4 8 32 0 0,-1 1-1 0 0,10 52 0 0 0,-11-44-98 0 0,0 1-54 0 0,-1-14-31 0 0,-3 1 0 0 0,0 1 0 0 0,2 56 0 0 0,0 61 133 0 0,2-104-102 0 0,-8-40-83 0 0,-1 0 0 0 0,0 0 0 0 0,0 0 0 0 0,-1 0 0 0 0,1 11 0 0 0,-2-18-4 0 0,0 0 0 0 0,0 1 0 0 0,0-1 0 0 0,0 0 0 0 0,0 1 0 0 0,1-1 0 0 0,-1 0 0 0 0,0 0 0 0 0,0 1 0 0 0,0-1 1 0 0,1 0-1 0 0,-1 0 0 0 0,0 1 0 0 0,0-1 0 0 0,0 0 0 0 0,1 0 0 0 0,-1 0 0 0 0,0 1 0 0 0,1-1 0 0 0,-1 0 0 0 0,0 0 0 0 0,0 0 0 0 0,1 0 0 0 0,-1 0 0 0 0,0 0 0 0 0,1 1 0 0 0,-1-1 0 0 0,0 0 0 0 0,1 0 0 0 0,-1 0 0 0 0,0 0 0 0 0,1 0 0 0 0,-1 0 0 0 0,0 0 0 0 0,0 0 0 0 0,1-1 0 0 0,-1 1 0 0 0,0 0 0 0 0,1 0 0 0 0,15-4 67 0 0,-14 3-56 0 0,7-20 4 0 0,-8 18-15 0 0,0 0-1 0 0,0 0 1 0 0,0 0-1 0 0,0 1 1 0 0,1-1-1 0 0,-1 0 0 0 0,1 1 1 0 0,-1-1-1 0 0,1 1 1 0 0,2-3-1 0 0,-2 3-1 0 0,0 0-1 0 0,0-1 0 0 0,0 1 1 0 0,-1-1-1 0 0,1 0 0 0 0,-1 0 1 0 0,1 1-1 0 0,-1-1 0 0 0,0 0 1 0 0,0 0-1 0 0,-1 0 0 0 0,1 0 1 0 0,0 0-1 0 0,-1 0 0 0 0,0-3 1 0 0,8-26-6 0 0,8 0-6 0 0,-1-1 0 0 0,-2 0 0 0 0,11-46 0 0 0,-22 75 15 0 0,0 0-1 0 0,0 0 0 0 0,1 1 1 0 0,-1-1-1 0 0,1 0 0 0 0,0 1 1 0 0,0 0-1 0 0,0 0 1 0 0,0 0-1 0 0,6-4 0 0 0,3-4 8 0 0,-10 8-3 0 0,-2 2-7 0 0,1 0 0 0 0,-1 0 0 0 0,1 1 0 0 0,-1-1 0 0 0,1 0 0 0 0,-1 1 0 0 0,1-1 0 0 0,-1 0 0 0 0,1 1 0 0 0,0-1 0 0 0,-1 1 0 0 0,1-1 0 0 0,0 1 0 0 0,-1-1 0 0 0,1 1 0 0 0,0-1 0 0 0,0 1 0 0 0,0 0 0 0 0,-1-1 0 0 0,1 1 0 0 0,1 0 0 0 0,0-1 19 0 0,-2 1-7 0 0,1 0 1 0 0,-1 0 0 0 0,0 1-1 0 0,1-1 1 0 0,-1 0 0 0 0,1 0 0 0 0,-1 0-1 0 0,0 0 1 0 0,1 1 0 0 0,-1-1 0 0 0,1 0-1 0 0,-1 0 1 0 0,0 1 0 0 0,1-1 0 0 0,-1 0-1 0 0,0 1 1 0 0,1-1 0 0 0,-1 0 0 0 0,0 1-1 0 0,0-1 1 0 0,1 0 0 0 0,-1 1 0 0 0,0-1-1 0 0,0 1 1 0 0,0-1 0 0 0,1 0-1 0 0,-1 1 1 0 0,0-1 0 0 0,0 1 0 0 0,0-1-1 0 0,0 1 1 0 0,0-1 0 0 0,0 1 0 0 0,0-1-1 0 0,0 0 1 0 0,0 1 0 0 0,0-1 0 0 0,0 1-1 0 0,0-1 1 0 0,-1 1 0 0 0,1-1 0 0 0,0 0-1 0 0,0 1 1 0 0,0-1 0 0 0,0 1-1 0 0,-1-1 1 0 0,-2 6 44 0 0,0-1-1 0 0,0 1 1 0 0,1 0-1 0 0,-1 0 1 0 0,1 0-1 0 0,1 0 0 0 0,-1 0 1 0 0,0 10-1 0 0,0-7-3 0 0,1-1-1 0 0,-1 0 0 0 0,-1-1 0 0 0,-4 14 0 0 0,4-16-35 0 0,1 1 0 0 0,0 0 0 0 0,0 0-1 0 0,0 0 1 0 0,1 0 0 0 0,0 1 0 0 0,0-1-1 0 0,1 0 1 0 0,0 0 0 0 0,0 1 0 0 0,0-1-1 0 0,1 0 1 0 0,0 0 0 0 0,0 1 0 0 0,1-1-1 0 0,-1 0 1 0 0,1 0 0 0 0,1-1 0 0 0,-1 1-1 0 0,1 0 1 0 0,0-1 0 0 0,0 1 0 0 0,1-1-1 0 0,4 6 1 0 0,2 2-11 0 0,-9-11-6 0 0,0 0 0 0 0,0 0 0 0 0,1 0 0 0 0,-1 0 0 0 0,1 0 0 0 0,0 0 0 0 0,-1-1 0 0 0,1 1 0 0 0,0-1 0 0 0,0 1 0 0 0,0-1 0 0 0,0 0 0 0 0,0 1 0 0 0,4 0-1 0 0,67 49-49 0 0,-64-47-69 0 0,0 1 0 0 0,1-1 0 0 0,0 0 0 0 0,14 3 1 0 0,-21-6-19 0 0,0-1 1 0 0,1 1 0 0 0,-1 0 0 0 0,0-1 0 0 0,0 0-1 0 0,0 0 1 0 0,1 0 0 0 0,-1 0 0 0 0,0 0-1 0 0,0-1 1 0 0,1 1 0 0 0,-1-1 0 0 0,0 0 0 0 0,0 0-1 0 0,0 0 1 0 0,0 0 0 0 0,0-1 0 0 0,0 1-1 0 0,4-4 1 0 0,24-12-1335 0 0,-28 16 1332 0 0,0 0 0 0 0,0 0-1 0 0,0-1 1 0 0,0 1 0 0 0,-1-1-1 0 0,1 1 1 0 0,0-1 0 0 0,-1 0-1 0 0,1 0 1 0 0,-1 0 0 0 0,0 0 0 0 0,1-1-1 0 0,-1 1 1 0 0,0 0 0 0 0,0-1-1 0 0,-1 0 1 0 0,2-2 0 0 0,-1-3-181 0 0,-2 7 244 0 0,1-1 0 0 0,-1 0 1 0 0,0 1-1 0 0,1-1 0 0 0,-1 0 1 0 0,1 1-1 0 0,-1-1 0 0 0,1 0 1 0 0,0 1-1 0 0,0-1 0 0 0,0 1 0 0 0,0 0 1 0 0,0-1-1 0 0,0 1 0 0 0,0 0 1 0 0,0-1-1 0 0,1 1 0 0 0,-1 0 1 0 0,0 0-1 0 0,3-1 0 0 0,-2 1-6 0 0,0 0-1 0 0,-1 1 0 0 0,1-1 1 0 0,0 0-1 0 0,-1 0 0 0 0,1 0 0 0 0,-1 0 1 0 0,1 0-1 0 0,-1-1 0 0 0,0 1 0 0 0,1 0 1 0 0,-1-1-1 0 0,0 1 0 0 0,0-1 1 0 0,0 1-1 0 0,0-1 0 0 0,0 1 0 0 0,0-1 1 0 0,-1 0-1 0 0,1 1 0 0 0,0-1 1 0 0,-1 0-1 0 0,1-2 0 0 0,-1 3 38 0 0,1 1 0 0 0,-1-1 0 0 0,0 0 0 0 0,1 1 0 0 0,-1-1 0 0 0,0 1 0 0 0,1-1 0 0 0,-1 0 0 0 0,1 1 0 0 0,-1-1 0 0 0,1 1 0 0 0,-1-1 0 0 0,1 1 0 0 0,-1-1 0 0 0,1 1 0 0 0,0 0 0 0 0,-1-1 0 0 0,1 1 0 0 0,-1 0 0 0 0,1-1 0 0 0,1 1 0 0 0,1-2-83 0 0,0 0 0 0 0,0 1 0 0 0,0-1 0 0 0,0-1 1 0 0,0 1-1 0 0,-1 0 0 0 0,1-1 0 0 0,-1 1 1 0 0,4-6-1 0 0,6-6-454 0 0,9 1-289 0 0,-5-11 52 0 0,8 11 47 0 0,27-49-1114 0 0,-2 13 915 0 0,-35 36 1002 0 0,28-32-28 0 0,-40 41 322 0 0,1 1 0 0 0,-1-1 0 0 0,1 0 0 0 0,-1 0 0 0 0,-1 0 0 0 0,1 0 0 0 0,0 0 0 0 0,-1 0 0 0 0,0 0 0 0 0,0 0 0 0 0,0-1 0 0 0,0-5 0 0 0,-1-2 447 0 0,1 6-91 0 0,-1-1-1 0 0,-1 0 1 0 0,1 0-1 0 0,-1 0 1 0 0,0 0 0 0 0,0 1-1 0 0,-3-10 1 0 0,2 13-490 0 0,0 0 0 0 0,0 1 1 0 0,0-1-1 0 0,0 0 0 0 0,0 1 1 0 0,-1-1-1 0 0,1 1 0 0 0,-1 0 1 0 0,1 0-1 0 0,-1 0 0 0 0,0 0 1 0 0,0 0-1 0 0,0 0 0 0 0,0 1 1 0 0,0 0-1 0 0,0-1 0 0 0,-1 1 1 0 0,1 0-1 0 0,0 1 0 0 0,-1-1 1 0 0,1 1-1 0 0,0-1 0 0 0,-1 1 1 0 0,1 0-1 0 0,-1 0 0 0 0,1 0 1 0 0,0 1-1 0 0,-1-1 0 0 0,1 1 1 0 0,0 0-1 0 0,-1 0 0 0 0,1 0 1 0 0,-5 3-1 0 0,4-2-110 0 0,-1 1-1 0 0,1 1 1 0 0,0-1 0 0 0,0 0 0 0 0,0 1 0 0 0,-5 6 0 0 0,-9 8 84 0 0,13-14-128 0 0,0 0 1 0 0,1 0 0 0 0,0 1 0 0 0,-1 0-1 0 0,2 0 1 0 0,-1 0 0 0 0,-4 8 0 0 0,-14 18 152 0 0,15-20-155 0 0,0 1 1 0 0,0 1-1 0 0,2-1 1 0 0,-1 1-1 0 0,1 0 0 0 0,1 0 1 0 0,-5 27 0 0 0,3-10 4 0 0,0 20-2 0 0,5-43-38 0 0,1-3 0 0 0,0 0 0 0 0,0 0 0 0 0,0 0 0 0 0,0 0 0 0 0,0 0 0 0 0,1 0 0 0 0,0 0 0 0 0,0 0 0 0 0,0 0 0 0 0,0 0 0 0 0,3 4 0 0 0,14 30-13 0 0,-13-31 19 0 0,0 0-3 0 0,1 0-1 0 0,-1-1 1 0 0,1 0 0 0 0,0 0 0 0 0,1 0-1 0 0,-1-1 1 0 0,1 0 0 0 0,13 8-1 0 0,-2 0 14 0 0,-18-12-15 0 0,1 0 0 0 0,0 0 0 0 0,-1 0 0 0 0,1 0 0 0 0,0-1-1 0 0,0 1 1 0 0,0 0 0 0 0,0-1 0 0 0,-1 1 0 0 0,1-1 0 0 0,0 1 0 0 0,0-1 0 0 0,0 1 0 0 0,0-1-1 0 0,0 0 1 0 0,1 1 0 0 0,-1-1 0 0 0,0 0 0 0 0,2 0 0 0 0,13 3-4 0 0,37 3-21 0 0,-52-6 23 0 0,1 1 0 0 0,0-1 0 0 0,-1 0 0 0 0,1 0 0 0 0,-1-1 0 0 0,1 1 0 0 0,0 0 0 0 0,-1 0 0 0 0,1-1 0 0 0,-1 1 0 0 0,1-1 0 0 0,0 1 0 0 0,-1-1 0 0 0,0 0 1 0 0,1 0-1 0 0,-1 0 0 0 0,1 1 0 0 0,-1-1 0 0 0,0 0 0 0 0,0-1 0 0 0,1 1 0 0 0,-1 0 0 0 0,0 0 0 0 0,1-2 0 0 0,34-39-87 0 0,-8-7 31 0 0,-23 32 45 0 0,-1-1 0 0 0,0-1 1 0 0,-1 1-1 0 0,-1-1 0 0 0,-1-22 0 0 0,-1 30 23 0 0,1 8-5 0 0,-1-1-1 0 0,0 1 1 0 0,0-1-1 0 0,0 1 1 0 0,0 0-1 0 0,-1-1 1 0 0,0 1-1 0 0,1 0 1 0 0,-1-1-1 0 0,0 1 1 0 0,-3-6 0 0 0,-6-18 10 0 0,10 25-14 0 0,0 0-1 0 0,-1 0 1 0 0,1 0 0 0 0,-1 0 0 0 0,1 0-1 0 0,-1 0 1 0 0,0 1 0 0 0,1-1 0 0 0,-1 0 0 0 0,0 0-1 0 0,0 1 1 0 0,0-1 0 0 0,-1 0 0 0 0,1 1-1 0 0,0-1 1 0 0,0 1 0 0 0,-1 0 0 0 0,1-1-1 0 0,-1 1 1 0 0,-2-2 0 0 0,2 2 0 0 0,0-1 0 0 0,-1 1 0 0 0,2-1 0 0 0,-1 0 0 0 0,0 1 0 0 0,0-1 0 0 0,0 0 0 0 0,1 0 0 0 0,-1 0 0 0 0,0-3 0 0 0,-15-15-24 0 0,8 12 40 0 0,3 3-190 0 0,4 21 65 0 0,3-14 104 0 0,-1 1 0 0 0,1 0 0 0 0,-1-1 0 0 0,1 0 1 0 0,0 1-1 0 0,0-1 0 0 0,0 1 0 0 0,0-1 1 0 0,0 0-1 0 0,1 0 0 0 0,2 4 0 0 0,-2-4 1 0 0,-1 0 0 0 0,1 0-1 0 0,-1 0 1 0 0,0 0 0 0 0,0 0-1 0 0,0 0 1 0 0,0 1 0 0 0,0-1-1 0 0,-1 0 1 0 0,1 0 0 0 0,0 4-1 0 0,-1-4 3 0 0,1 0 0 0 0,-1-1 0 0 0,0 1 0 0 0,1-1-1 0 0,-1 0 1 0 0,1 1 0 0 0,-1-1 0 0 0,1 1 0 0 0,0-1 0 0 0,-1 0-1 0 0,1 1 1 0 0,0-1 0 0 0,0 0 0 0 0,0 0 0 0 0,0 0 0 0 0,0 0-1 0 0,2 2 1 0 0,-2-2-2 0 0,0 0-1 0 0,0-1 1 0 0,0 1 0 0 0,0 0-1 0 0,0 1 1 0 0,0-1-1 0 0,0 0 1 0 0,0 0-1 0 0,-1 0 1 0 0,1 0 0 0 0,-1 1-1 0 0,1-1 1 0 0,-1 0-1 0 0,1 1 1 0 0,-1-1-1 0 0,1 0 1 0 0,-1 2 0 0 0,3 6-15 0 0,1-1 0 0 0,0 0 0 0 0,1 1 0 0 0,0-2 0 0 0,0 1 0 0 0,0 0 1 0 0,1-1-1 0 0,0 0 0 0 0,1-1 0 0 0,11 10 0 0 0,19 21-276 0 0,-15-24-31 0 0,-19-11 146 0 0,0 0 0 0 0,1 0 0 0 0,-1 0 0 0 0,0 0 0 0 0,1 0-1 0 0,0-1 1 0 0,-1 0 0 0 0,1 0 0 0 0,0 0 0 0 0,-1 0 0 0 0,1-1 0 0 0,0 1 0 0 0,4-1 0 0 0,-5 0-338 0 0,-1-2 180 0 0,1 0 1 0 0,-1 0 0 0 0,0-1-1 0 0,1 1 1 0 0,-1-1 0 0 0,0 0-1 0 0,0 1 1 0 0,-1-1 0 0 0,1 0-1 0 0,0 0 1 0 0,-1 0 0 0 0,0 0-1 0 0,2-6 1 0 0,31-58-3931 0 0,12-24 844 0 0,-17 7 1790 0 0,-18 47 1411 0 0,-10 33 367 0 0,1 0 1 0 0,-1-1-1 0 0,0 1 1 0 0,0-1 0 0 0,0 1-1 0 0,0-1 1 0 0,-1-8 4726 0 0,0 33-2311 0 0,0 10-486 0 0,-2-20-1792 0 0,2 0 0 0 0,-1 1-1 0 0,2-1 1 0 0,-1 1 0 0 0,1-1 0 0 0,1 0-1 0 0,0 1 1 0 0,0-1 0 0 0,1 0 0 0 0,7 16-1 0 0,21 37 603 0 0,-20-39-616 0 0,-11-22-249 0 0,1 0-1 0 0,0 0 1 0 0,0 0 0 0 0,0 1 0 0 0,0-1-1 0 0,0 0 1 0 0,0 0 0 0 0,0 0-1 0 0,0 0 1 0 0,1-1 0 0 0,2 4-1 0 0,1-1 43 0 0,-2 0 0 0 0,1-1 0 0 0,0 1 1 0 0,-1 0-1 0 0,0 1 0 0 0,0-1 0 0 0,0 1 0 0 0,0-1 0 0 0,3 10 0 0 0,-6-13-49 0 0,1 0 0 0 0,-1 0 0 0 0,0 0 0 0 0,1-1-1 0 0,-1 1 1 0 0,1 0 0 0 0,-1-1 0 0 0,1 1 0 0 0,-1 0 0 0 0,1-1 0 0 0,-1 1 0 0 0,1 0 0 0 0,0-1 0 0 0,-1 1 0 0 0,1-1 0 0 0,0 1-1 0 0,0-1 1 0 0,-1 0 0 0 0,1 1 0 0 0,0-1 0 0 0,0 0 0 0 0,0 1 0 0 0,1-1 0 0 0,-2 0 29 0 0,0 1-1 0 0,1-1 1 0 0,-1 0 0 0 0,1 0-1 0 0,-1 1 1 0 0,0-1 0 0 0,1 0 0 0 0,-1 0-1 0 0,1 0 1 0 0,-1 0 0 0 0,1 0-1 0 0,-1 0 1 0 0,1 0 0 0 0,-1 1 0 0 0,1-1-1 0 0,-1-1 1 0 0,0 1 0 0 0,1 0 0 0 0,-1 0-1 0 0,1 0 1 0 0,-1 0 0 0 0,1 0-1 0 0,-1 0 1 0 0,1 0 0 0 0,-1-1 0 0 0,0 1-1 0 0,1 0 1 0 0,-1 0 0 0 0,1-1-1 0 0,-1 1 1 0 0,0 0 0 0 0,1 0 0 0 0,-1-1-1 0 0,0 1 1 0 0,1 0 0 0 0,-1-2 0 0 0,0-1-13 0 0,0 0 1 0 0,0-1 0 0 0,0 1-1 0 0,0-1 1 0 0,-1 1 0 0 0,0-1-1 0 0,0 1 1 0 0,0 0 0 0 0,0-1-1 0 0,0 1 1 0 0,-4-5 0 0 0,-6-22 85 0 0,10 26-106 0 0,0 1-1 0 0,0-1 1 0 0,0 1 0 0 0,0-1-1 0 0,-1 1 1 0 0,0 0 0 0 0,1 0-1 0 0,-1-1 1 0 0,-4-3 0 0 0,-8-18 45 0 0,0-2 23 0 0,-2 2-24 0 0,2 0-1 0 0,0 0 0 0 0,2-2 1 0 0,-11-34-1 0 0,20 54-52 0 0,1 1 0 0 0,1 0 0 0 0,1 0 0 0 0,-1 0 0 0 0,1 1 0 0 0,0-1 0 0 0,1-12 0 0 0,0-2-98 0 0,0 18 73 0 0,1 0 0 0 0,-1-1 0 0 0,0 1 0 0 0,1 0 0 0 0,0 0 0 0 0,-1 0 1 0 0,1 0-1 0 0,0 0 0 0 0,0 1 0 0 0,0-1 0 0 0,0 1 0 0 0,0-1 1 0 0,0 1-1 0 0,1 0 0 0 0,-1-1 0 0 0,4 0 0 0 0,8-6-148 0 0,40-22-992 0 0,-52 28 1089 0 0,0 1-1 0 0,-1 0 0 0 0,1-1 1 0 0,0 1-1 0 0,0 0 0 0 0,0 0 1 0 0,0 1-1 0 0,0-1 1 0 0,0 0-1 0 0,1 0 0 0 0,1 1 1 0 0,19-9-738 0 0,-15 4 229 0 0,1 1 0 0 0,0 0 0 0 0,0 0-1 0 0,0 1 1 0 0,13-3 0 0 0,28-12-2241 0 0,-40 12 1718 0 0,0 2 0 0 0,1-1 0 0 0,0 1 0 0 0,-1 0 0 0 0,1 1 0 0 0,14-2 0 0 0,1-1-1151 0 0,-10 3 292 0 0,16 2-2010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7512 0 0,'0'93'12219'0'0,"0"0"-6251"0"0,0 0-8475 0 0,0-2-10697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3240 0 0,'-1'-1'374'0'0,"-1"0"0"0"0,0 0 0 0 0,1 0 0 0 0,-1 0 1 0 0,0 0-1 0 0,0 1 0 0 0,1-1 0 0 0,-1 0 0 0 0,0 1 0 0 0,0 0 0 0 0,0-1 0 0 0,0 1 0 0 0,0 0 1 0 0,0 0-1 0 0,0 0 0 0 0,0 0 0 0 0,0 0 0 0 0,0 0 0 0 0,-2 1 0 0 0,-35 17 3084 0 0,4-2-1718 0 0,31-15-1575 0 0,0 0 0 0 0,0 1 0 0 0,0-1 0 0 0,1 1 1 0 0,-1 0-1 0 0,0 0 0 0 0,1 0 0 0 0,0 0 0 0 0,-1 1 1 0 0,-4 4-1 0 0,4-4-13 0 0,-1 0 0 0 0,1 0 0 0 0,-1-1 0 0 0,0 0 1 0 0,0 0-1 0 0,-8 3 0 0 0,-25 12 723 0 0,-24 31 661 0 0,60-46-1493 0 0,0 0 1 0 0,0 0-1 0 0,0 1 1 0 0,0-1-1 0 0,0 1 1 0 0,0-1-1 0 0,1 1 1 0 0,-1-1-1 0 0,1 1 1 0 0,-1 0-1 0 0,1 0 1 0 0,0-1-1 0 0,1 1 1 0 0,-1 0-1 0 0,0 4 0 0 0,-2 49 337 0 0,3-45-303 0 0,0-8-64 0 0,1 0 1 0 0,0 1 0 0 0,0-1-1 0 0,0 0 1 0 0,0 0 0 0 0,0 0-1 0 0,1 0 1 0 0,-1 0 0 0 0,1-1-1 0 0,0 1 1 0 0,0 0 0 0 0,0-1-1 0 0,0 1 1 0 0,0-1 0 0 0,1 0-1 0 0,3 3 1 0 0,3 4 43 0 0,117 133 634 0 0,-122-136-620 0 0,-1-1 0 0 0,1 0 1 0 0,0 0-1 0 0,1 0 1 0 0,-1-1-1 0 0,1 1 0 0 0,9 5 1 0 0,-3-1 43 0 0,15 33 332 0 0,-17-31-303 0 0,0 1 1 0 0,0 0 0 0 0,-1 1-1 0 0,10 22 1 0 0,0 49 511 0 0,-17-77-605 0 0,1 0 1 0 0,-1 0 0 0 0,-1 0 0 0 0,1 0 0 0 0,-1 0 0 0 0,0 0 0 0 0,-2 11-1 0 0,0 3 104 0 0,-26 3 177 0 0,18-20-417 0 0,1 0 0 0 0,-1-1 0 0 0,0 0 0 0 0,0 0 0 0 0,0-1 1 0 0,-1 0-1 0 0,1-1 0 0 0,0 0 0 0 0,-1-1 0 0 0,1 0 0 0 0,-1 0 0 0 0,1-2 0 0 0,0 1 0 0 0,-14-4 1 0 0,20 3-250 0 0,0 0 1 0 0,0-1 0 0 0,0 1-1 0 0,0-1 1 0 0,1 1 0 0 0,-1-1-1 0 0,1 0 1 0 0,0-1 0 0 0,0 1-1 0 0,0 0 1 0 0,0-1 0 0 0,0 0-1 0 0,1 0 1 0 0,0 0 0 0 0,0 0-1 0 0,-3-7 1 0 0,1-15-1678 0 0,2 21 1272 0 0,1-1 0 0 0,0 1 0 0 0,0-1 0 0 0,1 1-1 0 0,-1-1 1 0 0,1 0 0 0 0,0 1 0 0 0,2-11-1 0 0,0 9 52 0 0,0-1-1 0 0,1 1 1 0 0,0 0-1 0 0,0-1 1 0 0,1 2-1 0 0,-1-1 1 0 0,9-10-1 0 0,0 3-3253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5040 0 0,'0'0'3356'0'0,"0"6"1686"0"0,0 25-2627 0 0,1 0-924 0 0,0 1 1 0 0,2-1 0 0 0,9 42-1 0 0,-8-51-1056 0 0,-1 1 0 0 0,0 23-1 0 0,0-39-393 0 0,0-1 0 0 0,0 0 0 0 0,1 1 0 0 0,0-1 0 0 0,0-1 0 0 0,0 1 0 0 0,1-1 0 0 0,0 1 0 0 0,0-1 0 0 0,0 0-1 0 0,0-1 1 0 0,12 8 0 0 0,-13-10-42 0 0,-1 0 1 0 0,0-1-1 0 0,1 1 0 0 0,-1-1 0 0 0,1 0 0 0 0,0 0 1 0 0,-1 0-1 0 0,1-1 0 0 0,0 1 0 0 0,-1-1 0 0 0,1 0 1 0 0,0 0-1 0 0,0 0 0 0 0,-1 0 0 0 0,1-1 0 0 0,0 1 1 0 0,-1-1-1 0 0,1 0 0 0 0,0 0 0 0 0,-1-1 0 0 0,1 1 0 0 0,-1-1 1 0 0,0 0-1 0 0,0 1 0 0 0,1-1 0 0 0,-1-1 0 0 0,4-3 1 0 0,29-29-206 0 0,-33 33 198 0 0,0 0 0 0 0,0-1 0 0 0,0 1 0 0 0,-1 0-1 0 0,1-1 1 0 0,-1 0 0 0 0,0 1 0 0 0,0-1 0 0 0,0 0-1 0 0,0 0 1 0 0,0-1 0 0 0,2-5 0 0 0,21-34-108 0 0,1-31 149 0 0,-11 27 143 0 0,-6-78 1 0 0,-9 51-14 0 0,0 46 517 0 0,0 50 1513 0 0,0-10-2128 0 0,0-1-1 0 0,1 0 1 0 0,1 1-1 0 0,0-1 0 0 0,1 0 1 0 0,0 0-1 0 0,0 0 1 0 0,7 13-1 0 0,-9-21-65 0 0,0-1 0 0 0,0 1 0 0 0,-1-1 0 0 0,1 1 1 0 0,-1 0-1 0 0,1-1 0 0 0,-1 1 0 0 0,0 0 0 0 0,0-1 0 0 0,-1 6 0 0 0,0-6 0 0 0,1 1 0 0 0,0-1 0 0 0,0 0 0 0 0,0 0 1 0 0,0 1-1 0 0,0-1 0 0 0,0 0 0 0 0,1 1 0 0 0,-1-1 0 0 0,1 0 0 0 0,-1 0 0 0 0,1 0 0 0 0,0 0 1 0 0,0 0-1 0 0,0 0 0 0 0,1 3 0 0 0,1-1-57 0 0,-1 0 1 0 0,1 1 0 0 0,-1-1-1 0 0,0 1 1 0 0,-1 0-1 0 0,1 0 1 0 0,-1 0-1 0 0,0 0 1 0 0,0 0 0 0 0,-1 0-1 0 0,1 0 1 0 0,-1 0-1 0 0,-1 6 1 0 0,1-10-60 0 0,0 0 0 0 0,1 0 1 0 0,-1 0-1 0 0,0 0 0 0 0,0 0 0 0 0,1 1 1 0 0,-1-1-1 0 0,1 0 0 0 0,-1 0 0 0 0,1 0 0 0 0,-1 0 1 0 0,1 0-1 0 0,-1-1 0 0 0,1 1 0 0 0,0 0 1 0 0,1 1-1 0 0,4-2-1786 0 0,-3-13-338 0 0,6-49-6096 0 0,-9 55 7455 0 0,0-1 0 0 0,1 0 0 0 0,0 0 0 0 0,0 0 0 0 0,1 1 0 0 0,-1-1 0 0 0,6-11 0 0 0,2 6-2622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3352 0 0,'-2'6'4153'0'0,"-5"22"-360"0"0,10 69 1569 0 0,0-64-4362 0 0,2-1-1 0 0,11 45 0 0 0,-6-18-74 0 0,-9-47-728 0 0,0-1 0 0 0,1 1 0 0 0,6 18 0 0 0,-3-10 147 0 0,0 0-1 0 0,-2 0 1 0 0,0 0 0 0 0,-1 0-1 0 0,-1 1 1 0 0,-2 21-1 0 0,1-24-142 0 0,9 69 1280 0 0,-18-186 51 0 0,8 65-1501 0 0,-1 20-8 0 0,2 1 0 0 0,-1-1 0 0 0,2 1 0 0 0,0-1 0 0 0,3-16 0 0 0,-2 27-18 0 0,0 1-1 0 0,0 0 0 0 0,0-1 1 0 0,0 1-1 0 0,0 0 0 0 0,0 0 1 0 0,1 0-1 0 0,-1 1 0 0 0,1-1 1 0 0,0 1-1 0 0,-1-1 0 0 0,1 1 1 0 0,3-1-1 0 0,-4 1-4 0 0,-1 1 0 0 0,1-1 0 0 0,0 1-1 0 0,-1-1 1 0 0,1 0 0 0 0,-1 0 0 0 0,0 0 0 0 0,1 1-1 0 0,-1-1 1 0 0,0-1 0 0 0,1 1 0 0 0,-1 0 0 0 0,0 0-1 0 0,0 0 1 0 0,0-1 0 0 0,0 1 0 0 0,1-2-1 0 0,-1 2-1 0 0,0 0-1 0 0,0 0 0 0 0,0 0 0 0 0,0 0 0 0 0,0 1 0 0 0,0-1 0 0 0,0 0 0 0 0,0 1 0 0 0,1-1 0 0 0,-1 1 0 0 0,0-1 0 0 0,0 1 0 0 0,1-1 0 0 0,-1 1 0 0 0,0 0 0 0 0,1 0 1 0 0,-1 0-1 0 0,0-1 0 0 0,1 1 0 0 0,1 1 0 0 0,3-2 18 0 0,-3 0-12 0 0,0 0 1 0 0,0 0-1 0 0,0 1 1 0 0,0-1-1 0 0,0 1 1 0 0,0 0-1 0 0,1 0 0 0 0,-1 0 1 0 0,0 0-1 0 0,0 1 1 0 0,0-1-1 0 0,0 1 1 0 0,0-1-1 0 0,0 1 1 0 0,0 0-1 0 0,0 1 0 0 0,0-1 1 0 0,0 0-1 0 0,-1 1 1 0 0,1 0-1 0 0,0-1 1 0 0,-1 1-1 0 0,0 0 1 0 0,1 0-1 0 0,3 5 0 0 0,19 12 87 0 0,-19-13-73 0 0,-1 0 1 0 0,0 0 0 0 0,0 1 0 0 0,0 0 0 0 0,-1-1 0 0 0,0 2 0 0 0,3 6 0 0 0,10 18 141 0 0,14 29 378 0 0,-28-57-490 0 0,-1 1 0 0 0,1-1-1 0 0,-1 1 1 0 0,0 0 0 0 0,-1 0-1 0 0,1 0 1 0 0,-1 0 0 0 0,0 0-1 0 0,0 0 1 0 0,0 7 0 0 0,0 60 799 0 0,-1-51-496 0 0,1-2-173 0 0,0-15-147 0 0,-1 0 1 0 0,1 0-1 0 0,-1-1 1 0 0,0 1-1 0 0,0 0 0 0 0,-1 0 1 0 0,1 0-1 0 0,-1-1 1 0 0,1 1-1 0 0,-1 0 0 0 0,-1-1 1 0 0,1 1-1 0 0,0 0 1 0 0,-4 5-1 0 0,-4 4 188 0 0,8-12-205 0 0,0 0 1 0 0,0 1-1 0 0,0-1 0 0 0,0 0 1 0 0,0 0-1 0 0,0 0 0 0 0,0 0 0 0 0,0 0 1 0 0,0 0-1 0 0,0 0 0 0 0,0 0 1 0 0,-1 0-1 0 0,1 0 0 0 0,0-1 1 0 0,-1 1-1 0 0,1-1 0 0 0,-1 1 1 0 0,1-1-1 0 0,-1 1 0 0 0,1-1 0 0 0,-1 0 1 0 0,1 0-1 0 0,-4 1 0 0 0,-88 8 150 0 0,86-9-197 0 0,5 0 11 0 0,0 1 1 0 0,-1-1 0 0 0,1 0-1 0 0,-1 0 1 0 0,1 0 0 0 0,-1 0 0 0 0,1-1-1 0 0,-1 1 1 0 0,1-1 0 0 0,-1 1 0 0 0,1-1-1 0 0,0 0 1 0 0,-1 0 0 0 0,1 0 0 0 0,0 0-1 0 0,0-1 1 0 0,0 1 0 0 0,0 0-1 0 0,0-1 1 0 0,0 0 0 0 0,0 1 0 0 0,-3-5-1 0 0,-24-17-585 0 0,21 10 397 0 0,7 11 163 0 0,0 0-1 0 0,0 1 0 0 0,0-1 0 0 0,0 0 0 0 0,0 0 0 0 0,0 1 0 0 0,-1-1 0 0 0,1 1 0 0 0,0-1 0 0 0,-1 1 1 0 0,0 0-1 0 0,-2-2 0 0 0,1 0-100 0 0,1 1-1 0 0,-1 0 1 0 0,1-1 0 0 0,0 1 0 0 0,0-1 0 0 0,0 0-1 0 0,0 1 1 0 0,1-1 0 0 0,-1 0 0 0 0,1 0 0 0 0,0 0-1 0 0,0 0 1 0 0,0-1 0 0 0,0 1 0 0 0,0 0 0 0 0,1 0 0 0 0,-1-6-1 0 0,0 0-644 0 0,0 0 0 0 0,0 1 0 0 0,1-1 0 0 0,1 0 0 0 0,2-16-1 0 0,-2 21 402 0 0,1 0 1 0 0,0 0-1 0 0,0 0 0 0 0,0 0 0 0 0,1 1 0 0 0,-1-1 0 0 0,6-5 0 0 0,13-21-2489 0 0,-20 28 2675 0 0,-1 0 0 0 0,1 0 0 0 0,0 0 0 0 0,0 0-1 0 0,0 0 1 0 0,0 0 0 0 0,0 0 0 0 0,0 1 0 0 0,1-1 0 0 0,-1 0 0 0 0,1 1-1 0 0,-1-1 1 0 0,1 1 0 0 0,0 0 0 0 0,1-2 0 0 0,-1 2-73 0 0,0 0 0 0 0,0-1 0 0 0,0 1-1 0 0,-1-1 1 0 0,1 0 0 0 0,0 0 0 0 0,-1 0 0 0 0,1 1 0 0 0,-1-1 0 0 0,0 0 0 0 0,0-1 0 0 0,0 1 0 0 0,1-2-1 0 0,15-20-2161 0 0,8 13-1906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4912 0 0,'-12'5'14079'0'0,"11"-1"-12180"0"0,28 9 2624 0 0,-6 0-4005 0 0,-1 0 0 0 0,-1 1 0 0 0,0 2-1 0 0,-1 0 1 0 0,0 0 0 0 0,-1 2 0 0 0,18 25 0 0 0,-12-20-256 0 0,-20-21-238 0 0,-1 0-1 0 0,1 1 1 0 0,-1-1 0 0 0,0 0-1 0 0,0 1 1 0 0,0-1 0 0 0,-1 1-1 0 0,1 0 1 0 0,0 0 0 0 0,-1-1-1 0 0,0 1 1 0 0,1 4 0 0 0,4 5 41 0 0,0 0 1 0 0,1 0-1 0 0,0-1 1 0 0,1 0-1 0 0,0 0 1 0 0,12 11-1 0 0,-16-17-29 0 0,0-1-1 0 0,0 1 1 0 0,0-1-1 0 0,-1 1 0 0 0,1 1 1 0 0,-1-1-1 0 0,3 8 0 0 0,-2-5-10 0 0,71 110 459 0 0,-72-113-466 0 0,6 9 53 0 0,-1 0-1 0 0,-1 1 1 0 0,0 0-1 0 0,5 17 1 0 0,6 14 57 0 0,-14-40-118 0 0,-1 0 0 0 0,0 1 0 0 0,-1-1 0 0 0,0 1 0 0 0,0-1 1 0 0,1 10-1 0 0,0-1 22 0 0,1 1 1 0 0,9 25 0 0 0,-9-30-29 0 0,-1 0 1 0 0,1 0-1 0 0,-2 0 1 0 0,1 1-1 0 0,0 18 1 0 0,15 104-136 0 0,-9 35-75 0 0,-9-16-2541 0 0,0-149 2267 0 0,-1 0-1 0 0,1 0 1 0 0,-1 0 0 0 0,0 0-1 0 0,0 0 1 0 0,0 0 0 0 0,-1 0-1 0 0,1 0 1 0 0,-1-1 0 0 0,0 1-1 0 0,0-1 1 0 0,0 1 0 0 0,-1-1-1 0 0,-4 6 1 0 0,-15 1-5597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10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1047 1391 7952 0 0,'-6'0'360'0'0,"0"-1"1"0"0,0 1-1 0 0,0-1 1 0 0,0 0-1 0 0,0 0 1 0 0,0-1 0 0 0,1 1-1 0 0,-1-1 1 0 0,-9-5-1 0 0,12 5-303 0 0,1 0 1 0 0,-1 1-1 0 0,1-1 0 0 0,0 0 1 0 0,-1 0-1 0 0,1 0 0 0 0,0-1 0 0 0,0 1 1 0 0,1 0-1 0 0,-1-1 0 0 0,0 1 0 0 0,1-1 1 0 0,0 0-1 0 0,-1 1 0 0 0,1-1 0 0 0,0 0 1 0 0,0 0-1 0 0,1 0 0 0 0,-1 0 1 0 0,0 0-1 0 0,1 1 0 0 0,0-1 0 0 0,0-4 1 0 0,-3-51 1229 0 0,1 35-651 0 0,1-1 0 0 0,2 1-1 0 0,2-27 1 0 0,0 27-56 0 0,-3 17-463 0 0,1 1-1 0 0,-1 0 1 0 0,1 0 0 0 0,0 0 0 0 0,1 0 0 0 0,-1 0 0 0 0,1 0-1 0 0,0 0 1 0 0,0 0 0 0 0,0 1 0 0 0,1-1 0 0 0,0 1-1 0 0,0-1 1 0 0,3-3 0 0 0,4-1 68 0 0,-7 7-130 0 0,-1-1 0 0 0,1 1 1 0 0,-1-1-1 0 0,1 0 1 0 0,-1 1-1 0 0,0-1 0 0 0,0 0 1 0 0,0 0-1 0 0,0-1 1 0 0,-1 1-1 0 0,2-4 0 0 0,0 3 12 0 0,1 0 0 0 0,0 0 0 0 0,0 0 0 0 0,0 0-1 0 0,0 1 1 0 0,0 0 0 0 0,1 0 0 0 0,-1 0 0 0 0,1 0-1 0 0,0 0 1 0 0,0 1 0 0 0,0 0 0 0 0,0 0 0 0 0,0 1-1 0 0,1-1 1 0 0,-1 1 0 0 0,0 0 0 0 0,10 0 0 0 0,-8 0 24 0 0,0 0 0 0 0,1 0 0 0 0,-1 1 0 0 0,0-1 0 0 0,1 2 0 0 0,-1-1 0 0 0,0 1 0 0 0,0 0 0 0 0,1 1 0 0 0,-1 0 1 0 0,0 0-1 0 0,0 0 0 0 0,-1 1 0 0 0,1 0 0 0 0,8 5 0 0 0,-8-1 16 0 0,1 1-1 0 0,-1 1 1 0 0,0-1 0 0 0,-1 1 0 0 0,0 0-1 0 0,8 16 1 0 0,-12-21-79 0 0,13 21 85 0 0,-1 2 1 0 0,-2 0-1 0 0,0 0 1 0 0,-2 1-1 0 0,-1 0 1 0 0,-1 1 0 0 0,-1 0-1 0 0,-2 1 1 0 0,-1-1-1 0 0,0 37 1 0 0,-3 2 26 0 0,1-23 87 0 0,-7 69 1 0 0,4-105-190 0 0,-2 0 1 0 0,1-1 0 0 0,-1 1 0 0 0,0-1 0 0 0,-1 0 0 0 0,0 0 0 0 0,-10 14 0 0 0,8-13 22 0 0,1 1-1 0 0,0-1 1 0 0,0 1 0 0 0,-5 17-1 0 0,7-19-25 0 0,0-1 0 0 0,0 1 0 0 0,0-1-1 0 0,-1 0 1 0 0,0 0 0 0 0,0-1 0 0 0,-1 1-1 0 0,0-1 1 0 0,-7 8 0 0 0,-4 4 71 0 0,4-4-68 0 0,-1-1 0 0 0,-1-1 0 0 0,0 0 0 0 0,0-1 0 0 0,-1-1 0 0 0,0 0 0 0 0,-1-1 0 0 0,0 0 0 0 0,0-2 0 0 0,-1 0 0 0 0,0 0 0 0 0,-1-2 0 0 0,1 0 0 0 0,-1-1 0 0 0,0-1 0 0 0,0-1 0 0 0,0 0 0 0 0,0-1 0 0 0,0-1 0 0 0,-21-3 0 0 0,31 2-29 0 0,0-1 0 0 0,1 0 0 0 0,-1 0-1 0 0,1-1 1 0 0,-1 0 0 0 0,1-1 0 0 0,0 1 0 0 0,0-1 0 0 0,1 0-1 0 0,-8-7 1 0 0,-64-59 28 0 0,65 58-30 0 0,-7-10 27 0 0,-33-46 0 0 0,25 30-33 0 0,19 24-6 0 0,0 0 0 0 0,2 0 0 0 0,-1-1 0 0 0,2 0 1 0 0,-7-22-1 0 0,0 2 7 0 0,5 10 2 0 0,1 0 0 0 0,1 0 0 0 0,1-1 1 0 0,1 0-1 0 0,1 0 0 0 0,2-47 0 0 0,1 61 4 0 0,2 0 0 0 0,0 0 1 0 0,0 0-1 0 0,1 0 0 0 0,0 0 0 0 0,1 0 0 0 0,8-17 0 0 0,45-73 88 0 0,-48 86-77 0 0,-2 4 0 0 0,1 1 0 0 0,0-1 0 0 0,0 2 0 0 0,1-1 0 0 0,0 1 0 0 0,1 0 0 0 0,0 1 0 0 0,1 0 0 0 0,14-9-1 0 0,-9 10 15 0 0,1 1 0 0 0,0 0 0 0 0,0 1 0 0 0,0 1 0 0 0,1 0 0 0 0,0 2 0 0 0,0 0 0 0 0,0 1-1 0 0,0 0 1 0 0,1 2 0 0 0,23 2 0 0 0,-38-1-22 0 0,1 0 1 0 0,-1 0-1 0 0,1 0 0 0 0,-1 1 1 0 0,1 0-1 0 0,-1 0 0 0 0,0 0 0 0 0,0 1 1 0 0,0-1-1 0 0,0 1 0 0 0,5 6 1 0 0,11 5 9 0 0,-14-11-4 0 0,-1 0-1 0 0,1 1 1 0 0,-1 0-1 0 0,0 0 1 0 0,0 0-1 0 0,0 1 1 0 0,-1-1-1 0 0,1 1 1 0 0,-1 0-1 0 0,0 1 0 0 0,-1-1 1 0 0,4 7-1 0 0,9 12 68 0 0,-7-11-47 0 0,-6-8-21 0 0,1-1 0 0 0,-1 1 0 0 0,0 1 0 0 0,0-1 1 0 0,0 0-1 0 0,-1 1 0 0 0,1-1 0 0 0,-1 1 0 0 0,-1 0 0 0 0,2 8 0 0 0,12 74 238 0 0,-8-60-164 0 0,-3 0 0 0 0,3 47-1 0 0,-6-1 12 0 0,-3 84 111 0 0,-1-141-181 0 0,0 0-1 0 0,-1-1 0 0 0,-12 32 0 0 0,1-4 13 0 0,7-22-11 0 0,0 0 0 0 0,-19 30-1 0 0,9-17 0 0 0,-2 8 17 0 0,-2-1 1 0 0,-2-1 0 0 0,-56 72-1 0 0,11-54 9 0 0,47-42-38 0 0,12-9-15 0 0,0-2-1 0 0,-1 1 0 0 0,0-1 0 0 0,0-1 0 0 0,0 0 0 0 0,-1-1 1 0 0,1 0-1 0 0,-1 0 0 0 0,0-1 0 0 0,0-1 0 0 0,0 0 0 0 0,-1-1 1 0 0,1 0-1 0 0,0-1 0 0 0,-20-2 0 0 0,27 1-7 0 0,1-1-1 0 0,1 1 0 0 0,-1-1 1 0 0,0 0-1 0 0,0 0 1 0 0,0 0-1 0 0,1-1 0 0 0,-1 1 1 0 0,-4-6-1 0 0,-10-5-10 0 0,-2-2 16 0 0,0 0 0 0 0,1-1 0 0 0,1-1 1 0 0,0-1-1 0 0,2 0 0 0 0,0-1 0 0 0,1-1 1 0 0,1-1-1 0 0,0 0 0 0 0,2 0 0 0 0,1-1 1 0 0,-16-43-1 0 0,1 0 10 0 0,20 53-13 0 0,1 0 0 0 0,0 0-1 0 0,0-1 1 0 0,2 1-1 0 0,-4-21 1 0 0,-1-20 2 0 0,3 21 12 0 0,-2-51 0 0 0,7 70-10 0 0,1 1 1 0 0,0-1-1 0 0,1 0 0 0 0,0 1 1 0 0,1-1-1 0 0,1 1 0 0 0,6-17 1 0 0,7-12-3 0 0,28-61 3 0 0,-40 93-3 0 0,0 1 1 0 0,0 0-1 0 0,0 0 1 0 0,1 0-1 0 0,1 1 1 0 0,-1 0-1 0 0,1 0 1 0 0,0 0-1 0 0,9-5 1 0 0,23-7 9 0 0,-21 7-7 0 0,-14 8-2 0 0,0 2 0 0 0,0-1 0 0 0,0 0 0 0 0,0 1 0 0 0,1 0 0 0 0,-1 0 0 0 0,1 0 0 0 0,-1 1-1 0 0,9-3 1 0 0,44-11 108 0 0,-42 11-73 0 0,0-1 0 0 0,1 2 0 0 0,26-3 1 0 0,-36 6-32 0 0,0 0 1 0 0,0 0 0 0 0,-1 1 0 0 0,1-1 0 0 0,0 1-1 0 0,-1 1 1 0 0,1-1 0 0 0,0 1 0 0 0,-1 0-1 0 0,0 0 1 0 0,0 1 0 0 0,1 0 0 0 0,-1 0 0 0 0,6 4-1 0 0,-2 0 19 0 0,-1 0-1 0 0,1 0 0 0 0,-1 1 0 0 0,0 0 0 0 0,-1 0 0 0 0,0 1 1 0 0,7 11-1 0 0,17 22 42 0 0,-24-35-57 0 0,-1 0 0 0 0,0 1 0 0 0,0 0 0 0 0,-1 0 0 0 0,0 1 0 0 0,-1 0 0 0 0,0 0 0 0 0,6 17 0 0 0,7 44 103 0 0,-7-38-58 0 0,-3 1-1 0 0,0-1 0 0 0,3 65 0 0 0,-10-57-18 0 0,2-11 44 0 0,-2 0 0 0 0,-1 0 0 0 0,-1-1-1 0 0,-2 1 1 0 0,0-1 0 0 0,-14 46 0 0 0,14-68-68 0 0,0 0-1 0 0,0 0 1 0 0,-1 0 0 0 0,0-1 0 0 0,0 0 0 0 0,0 0-1 0 0,0 0 1 0 0,-1 0 0 0 0,0-1 0 0 0,0 0 0 0 0,0 0 0 0 0,-1 0-1 0 0,1-1 1 0 0,-1 0 0 0 0,0-1 0 0 0,0 1 0 0 0,-8 1-1 0 0,7-1-4 0 0,4-1-1 0 0,0-1-1 0 0,0 1 1 0 0,0-1-1 0 0,0 0 1 0 0,0 0-1 0 0,0 0 1 0 0,-1-1-1 0 0,1 1 1 0 0,0-1 0 0 0,0 0-1 0 0,-1 0 1 0 0,1-1-1 0 0,0 1 1 0 0,0-1-1 0 0,0 0 1 0 0,-1 0-1 0 0,1 0 1 0 0,0-1 0 0 0,0 0-1 0 0,1 1 1 0 0,-1-1-1 0 0,0 0 1 0 0,-3-4-1 0 0,-29-20 13 0 0,26 19-25 0 0,1 1-1 0 0,0-1 0 0 0,0 0 1 0 0,-8-10-1 0 0,-27-30-10 0 0,33 38 13 0 0,0-2 0 0 0,2 1 0 0 0,-1-1 0 0 0,1-1 0 0 0,1 0 0 0 0,-11-19 0 0 0,5 0 3 0 0,-2-4-6 0 0,1 0-1 0 0,1-2 1 0 0,-12-55 0 0 0,25 88 10 0 0,-18-119 14 0 0,18 108-13 0 0,1 0 1 0 0,0 0-1 0 0,1 0 1 0 0,0 0-1 0 0,2 0 0 0 0,3-15 1 0 0,1 3-8 0 0,-5 19 3 0 0,-1 1 1 0 0,2-1-1 0 0,-1 1 0 0 0,1 0 1 0 0,0-1-1 0 0,0 1 1 0 0,1 0-1 0 0,0 1 0 0 0,0-1 1 0 0,7-7-1 0 0,18-25 5 0 0,-21 26 4 0 0,1 2-1 0 0,0-1 0 0 0,1 1 1 0 0,16-14-1 0 0,-16 18 6 0 0,0 1-1 0 0,0 0 1 0 0,1 0-1 0 0,0 1 1 0 0,0 1-1 0 0,1 0 1 0 0,-1 0-1 0 0,1 1 1 0 0,0 0-1 0 0,0 1 0 0 0,0 1 1 0 0,19-1-1 0 0,65 4-7 0 0,-93-1-1 0 0,0 0 0 0 0,0 0 0 0 0,0 0 0 0 0,0 0 0 0 0,-1 0 0 0 0,1 0 0 0 0,0 1 0 0 0,0-1 0 0 0,-1 1 0 0 0,1 0 0 0 0,-1 0 0 0 0,0 0 0 0 0,1 0 0 0 0,-1 0 0 0 0,4 5 0 0 0,9 9-7 0 0,-4-7 1 0 0,-1 0 1 0 0,-1 1-1 0 0,1 0 1 0 0,-1 1 0 0 0,-1 0-1 0 0,10 16 1 0 0,-15-22 3 0 0,9 15 4 0 0,-1 0 1 0 0,0 1-1 0 0,-2 0 1 0 0,-1 1 0 0 0,0-1-1 0 0,-2 2 1 0 0,0-1-1 0 0,3 34 1 0 0,-2 19 22 0 0,-4 94 0 0 0,-3-123-24 0 0,-3-8-11 0 0,-1 1 0 0 0,-2-1 1 0 0,-17 57-1 0 0,14-57 15 0 0,6-27 1 0 0,-1 0 1 0 0,0-1-1 0 0,-1 1 0 0 0,0-1 0 0 0,-9 12 0 0 0,-8 17-11 0 0,18-31 4 0 0,-1 0 0 0 0,0 0 0 0 0,0 0 0 0 0,-1-1 0 0 0,0 0 1 0 0,0 0-1 0 0,-1 0 0 0 0,0-1 0 0 0,0 0 0 0 0,0-1 0 0 0,-1 1 0 0 0,-16 7 1 0 0,11-7 3 0 0,0-1 1 0 0,-1 0 0 0 0,0-1 0 0 0,1 0-1 0 0,-2-2 1 0 0,1 1 0 0 0,0-2 0 0 0,-24 1-1 0 0,25-2-15 0 0,1-1 1 0 0,0 0-1 0 0,-1-1 0 0 0,1 0 0 0 0,0-1 0 0 0,0 0 0 0 0,0-1 0 0 0,0 0 1 0 0,-18-10-1 0 0,16 5 4 0 0,4 3 6 0 0,0-1-1 0 0,1 0 1 0 0,-1 0 0 0 0,1-1-1 0 0,1-1 1 0 0,-13-14 0 0 0,11 9-1 0 0,1 0 0 0 0,0-1 0 0 0,1 0 0 0 0,1-1 0 0 0,1 0 0 0 0,0 0 0 0 0,1 0-1 0 0,0-1 1 0 0,2 1 0 0 0,0-1 0 0 0,1 0 0 0 0,-1-29 0 0 0,3 22-10 0 0,-1 10 9 0 0,1 1-1 0 0,0-1 1 0 0,0 1 0 0 0,1 0 0 0 0,1-1 0 0 0,1 1 0 0 0,0 0 0 0 0,0 0 0 0 0,1 0 0 0 0,9-18 0 0 0,34-52-6 0 0,54-86 5 0 0,-73 127 60 0 0,2 1 0 0 0,56-57 0 0 0,-65 78-57 0 0,0 1 0 0 0,2 0 1 0 0,0 2-1 0 0,1 1 1 0 0,51-26-1 0 0,-59 34 1 0 0,0 0-1 0 0,1 1 0 0 0,0 1 1 0 0,1 1-1 0 0,-1 0 0 0 0,1 1 1 0 0,22-2-1 0 0,-38 6 0 0 0,15-1 0 0 0,0 0 0 0 0,0 1 0 0 0,0 1 0 0 0,0 1 0 0 0,0 0 0 0 0,19 6 0 0 0,-34-8 0 0 0,0 1 0 0 0,-1-1 0 0 0,1 1 0 0 0,0 0 0 0 0,0 0 0 0 0,-1 0 0 0 0,1 0 0 0 0,0 0 0 0 0,-1 1 0 0 0,1-1 0 0 0,-1 0 0 0 0,0 1 0 0 0,1-1 0 0 0,-1 1 0 0 0,0-1 0 0 0,0 1 0 0 0,0-1 0 0 0,0 1 0 0 0,1 2 0 0 0,9 14 0 0 0,3 0 1 0 0,-5-8-1 0 0,-2-1 1 0 0,1 1-1 0 0,-1 1 1 0 0,0-1-1 0 0,-1 1 1 0 0,-1 1-1 0 0,0-1 1 0 0,7 21-1 0 0,0 48 18 0 0,-2 0 0 0 0,-5 1 0 0 0,-5 96 0 0 0,0-90-2 0 0,-2-57-7 0 0,0-1-1 0 0,-2 1 0 0 0,-1-1 1 0 0,-1 0-1 0 0,-1 0 0 0 0,-2-1 1 0 0,-15 33-1 0 0,6 0-33 0 0,15-50 15 0 0,0 0 1 0 0,0 0-1 0 0,-1-1 0 0 0,0 1 1 0 0,-6 10-1 0 0,-12 21-1 0 0,15-28 24 0 0,0-1 1 0 0,0 0-1 0 0,-19 23 1 0 0,10-17-8 0 0,8-9-6 0 0,0 0 0 0 0,-1-1 1 0 0,0 0-1 0 0,0 0 0 0 0,-1-1 1 0 0,-21 14-1 0 0,-7 0 10 0 0,26-15-11 0 0,1 0 0 0 0,-1-1 0 0 0,-25 9-1 0 0,-7 2-49 0 0,-7 2 33 0 0,33-16 22 0 0,-63 8 23 0 0,74-11-28 0 0,0 0-1 0 0,1 0 0 0 0,-1-1 0 0 0,1 0 0 0 0,-1 0 0 0 0,1 0 0 0 0,-1-1 0 0 0,1 0 0 0 0,0 0 1 0 0,-8-4-1 0 0,-12-8-43 0 0,0-2 1 0 0,-37-29-1 0 0,26 13-22 0 0,21 21 65 0 0,1-1 0 0 0,1-1 0 0 0,0 0-1 0 0,1-1 1 0 0,0-1 0 0 0,-17-26 0 0 0,18 18 9 0 0,0 0 1 0 0,2 0 0 0 0,1-1-1 0 0,1-1 1 0 0,1 1-1 0 0,-6-35 1 0 0,9 35-19 0 0,-11-99-29 0 0,14 109 43 0 0,1 0-1 0 0,0 0 1 0 0,1 0 0 0 0,1 0 0 0 0,0 0-1 0 0,7-23 1 0 0,58-114 5 0 0,-57 121-9 0 0,-9 23-1 0 0,2-1 1 0 0,-1 1 0 0 0,1 0-1 0 0,0 0 1 0 0,0 0 0 0 0,1 1-1 0 0,0-1 1 0 0,6-7 0 0 0,99-132 111 0 0,24-27-15 0 0,-107 143-88 0 0,2 1 1 0 0,1 1-1 0 0,50-37 0 0 0,-47 41-5 0 0,-16 11 15 0 0,1 0 1 0 0,1 2-1 0 0,0 0 0 0 0,32-15 0 0 0,10 0 24 0 0,-48 19-44 0 0,0 2 0 0 0,1-1 1 0 0,-1 2-1 0 0,1 0 0 0 0,23-5 0 0 0,30-1-98 0 0,-45 5 92 0 0,-1 2 1 0 0,1 0 0 0 0,0 2-1 0 0,-1 0 1 0 0,1 1 0 0 0,22 4-1 0 0,-38-3 7 0 0,-1 0 0 0 0,1 1 0 0 0,-1-1-1 0 0,0 1 1 0 0,0 0 0 0 0,0 1-1 0 0,0-1 1 0 0,0 1 0 0 0,0-1 0 0 0,-1 1-1 0 0,1 0 1 0 0,-1 1 0 0 0,4 3 0 0 0,35 51 10 0 0,-33-44-6 0 0,-3-3-5 0 0,-1 1-1 0 0,0 0 1 0 0,-1 0-1 0 0,0 0 1 0 0,-1 1-1 0 0,0 0 1 0 0,1 15-1 0 0,1 6-8 0 0,3 2 41 0 0,-2 0-1 0 0,-1 0 1 0 0,-2 1 0 0 0,-2-1-1 0 0,-1 0 1 0 0,-2 1 0 0 0,-9 48-1 0 0,2-39-47 0 0,4-17 36 0 0,-1-1 1 0 0,-1 0-1 0 0,-20 49 1 0 0,1-11 1 0 0,20-48-33 0 0,-1 0 1 0 0,-18 31 0 0 0,-16 22-7 0 0,21-36 32 0 0,0-1 0 0 0,-2-1 1 0 0,-52 58-1 0 0,61-78-14 0 0,6-5-7 0 0,-1 0 0 0 0,0 0 1 0 0,0-1-1 0 0,-1-1 0 0 0,0 1 0 0 0,0-1 1 0 0,-17 8-1 0 0,-6 0 16 0 0,-1-1-1 0 0,0-1 1 0 0,-45 9 0 0 0,76-20-7 0 0,-97 13-38 0 0,90-13 34 0 0,1-1 0 0 0,-1 0 0 0 0,1-1 0 0 0,-1 0 0 0 0,1 0 0 0 0,-1-1 0 0 0,1 0 0 0 0,0 0 0 0 0,-15-7 0 0 0,-14-11-1 0 0,0-2-1 0 0,2-2 0 0 0,1-1 0 0 0,1-2 0 0 0,-38-39 1 0 0,48 43 0 0 0,2-2 1 0 0,0 0 0 0 0,1-2-1 0 0,2 0 1 0 0,1-1 0 0 0,1-1-1 0 0,-18-45 1 0 0,30 60 4 0 0,0-1 0 0 0,1-1 0 0 0,-3-29 0 0 0,-1-11 0 0 0,4 38 3 0 0,1 1 0 0 0,0-1 1 0 0,2 0-1 0 0,0 0 0 0 0,1 1 0 0 0,0-1 0 0 0,2 0 1 0 0,0 1-1 0 0,9-29 0 0 0,11-4-11 0 0,-18 37 4 0 0,0 0 0 0 0,0 0 1 0 0,2 1-1 0 0,0 0 0 0 0,0 0 0 0 0,11-13 0 0 0,34-48 10 0 0,-23 31 28 0 0,38-41 1 0 0,-30 41 4 0 0,1 3 1 0 0,2 1-1 0 0,60-43 0 0 0,-45 48 27 0 0,84-38-1 0 0,-126 66-65 0 0,1 0 0 0 0,-1 1 0 0 0,1 0 0 0 0,27-3 0 0 0,14-3 0 0 0,-23 3 0 0 0,0 2 0 0 0,0 0 0 0 0,0 2 0 0 0,0 2 0 0 0,0 1 0 0 0,0 1 0 0 0,42 8 0 0 0,-64-6 0 0 0,1 1 0 0 0,-1 0 0 0 0,0 1 0 0 0,0 0 0 0 0,-1 0 0 0 0,16 12 0 0 0,-6-4 0 0 0,-7-3-13 0 0,0 1 0 0 0,-1 0 1 0 0,0 0-1 0 0,-1 1 0 0 0,0 1 0 0 0,-1 0 1 0 0,10 17-1 0 0,8 11 8 0 0,-20-30 16 0 0,0 1-1 0 0,-1 0 0 0 0,0 0 1 0 0,-1 0-1 0 0,0 1 1 0 0,-1 0-1 0 0,0-1 0 0 0,2 17 1 0 0,3 21-17 0 0,-1 0 1 0 0,-3 0-1 0 0,-2 1 0 0 0,-2-1 1 0 0,-2 1-1 0 0,-2-1 1 0 0,-3 1-1 0 0,-2-1 1 0 0,-2-1-1 0 0,-2 0 1 0 0,-33 86-1 0 0,19-71 9 0 0,10-18 16 0 0,-3-1 0 0 0,-2 0 1 0 0,-43 69-1 0 0,3-22-44 0 0,41-59 8 0 0,-1-2 1 0 0,-2 0 0 0 0,-44 46-1 0 0,-5-32 20 0 0,62-38 3 0 0,0-1 0 0 0,0 0 0 0 0,-1-1 0 0 0,0 0 0 0 0,0 0 0 0 0,-1-1 0 0 0,-17 4 0 0 0,27-8-6 0 0,-16 6-4 0 0,-1-2-1 0 0,1 0 1 0 0,-1-1 0 0 0,0-1 0 0 0,0-1-1 0 0,-1 0 1 0 0,1-2 0 0 0,0 0 0 0 0,-23-4-1 0 0,36 3 7 0 0,0-1-1 0 0,0 1 1 0 0,-1-1-1 0 0,1 0 1 0 0,1-1-1 0 0,-7-4 0 0 0,-7-4-13 0 0,-6-4 5 0 0,1-1 0 0 0,0-1 0 0 0,2-2 0 0 0,0 0 1 0 0,1-1-1 0 0,2-1 0 0 0,0-1 0 0 0,-16-26 0 0 0,28 37 3 0 0,-1-1 0 0 0,2 0 0 0 0,0-1 0 0 0,1 1 0 0 0,0-1 0 0 0,1-1 0 0 0,-4-19 0 0 0,-5-105-92 0 0,9 69 30 0 0,1 42 91 0 0,2-1 1 0 0,2 1 0 0 0,0-1-1 0 0,2 1 1 0 0,1 0 0 0 0,1 0-1 0 0,15-47 1 0 0,18-18-21 0 0,5 2 0 0 0,3 1-1 0 0,5 3 1 0 0,84-112 0 0 0,-111 172 11 0 0,2 0 0 0 0,0 1 0 0 0,2 2 0 0 0,0 1 0 0 0,2 1 0 0 0,41-23 0 0 0,6-15-16 0 0,-39 40 0 0 0,44-18 0 0 0,-68 32 0 0 0,14-5 0 0 0,0 2 0 0 0,1 0 0 0 0,1 2 0 0 0,58-6 0 0 0,-20 8 0 0 0,79 5 0 0 0,-136 1 0 0 0,1 1 0 0 0,-1 0 0 0 0,0 1 0 0 0,0 0 0 0 0,-1 1 0 0 0,1 0 0 0 0,-1 0 0 0 0,1 1 0 0 0,-1 1 0 0 0,-1 0 0 0 0,11 8 0 0 0,13 6 0 0 0,-20-12 0 0 0,-8-6 0 0 0,0 0 0 0 0,-1 1 0 0 0,0 0 0 0 0,0 0 0 0 0,1 0 0 0 0,-2 0 0 0 0,1 1 0 0 0,0-1 0 0 0,-1 1 0 0 0,5 6 0 0 0,20 26 0 0 0,-25-32 0 0 0,1 0 0 0 0,0 1 0 0 0,-1-1 0 0 0,0 1 0 0 0,0 0 0 0 0,0 0 0 0 0,-1 0 0 0 0,0 0 0 0 0,4 11 0 0 0,10 29 0 0 0,-12-37 0 0 0,0 1 0 0 0,-1 0 0 0 0,0 0 0 0 0,-1 0 0 0 0,3 16 0 0 0,3 76 0 0 0,-4 0 0 0 0,-10 106 0 0 0,3-170 0 0 0,-1 0 0 0 0,-2 0 0 0 0,-19 66 0 0 0,-11 0 0 0 0,20-53 0 0 0,-2-1 0 0 0,-1 0 0 0 0,-3-2 0 0 0,-49 79 0 0 0,65-119 0 0 0,0 0 0 0 0,-1 0 0 0 0,0 0 0 0 0,0-1 0 0 0,-9 7 0 0 0,-20 18 0 0 0,32-26 0 0 0,-1 0 0 0 0,-1 0 0 0 0,1 0 0 0 0,-1-1 0 0 0,1 0 0 0 0,-1 0 0 0 0,-1-1 0 0 0,1 0 0 0 0,0 0 0 0 0,-1 0 0 0 0,1-1 0 0 0,-15 4 0 0 0,-5-1 0 0 0,-50 5 0 0 0,69-10 0 0 0,7 0 0 0 0,-9 2 0 0 0,0-1 0 0 0,1 0 0 0 0,-1-1 0 0 0,0 0 0 0 0,0 0 0 0 0,1-1 0 0 0,-1 0 0 0 0,0-1 0 0 0,1 0 0 0 0,-1 0 0 0 0,1-1 0 0 0,-12-5 0 0 0,-5-5 0 0 0,4 3 0 0 0,0 0 0 0 0,1-2 0 0 0,-30-23 0 0 0,27 15 0 0 0,4 6 0 0 0,1-2 0 0 0,1 0 0 0 0,0-1 0 0 0,-19-27 0 0 0,-81-130 0 0 0,96 147 0 0 0,2-1 0 0 0,0-1 0 0 0,2-1 0 0 0,-22-49 0 0 0,24 31 0 0 0,2-1 0 0 0,2-1 0 0 0,2 0 0 0 0,2-1 0 0 0,0-97 0 0 0,8 127 0 0 0,0 1 0 0 0,2-1 0 0 0,0 1 0 0 0,1 0 0 0 0,10-28 0 0 0,44-91 0 0 0,-39 97 0 0 0,7-11 0 0 0,3 2 0 0 0,3 1 0 0 0,70-86 0 0 0,-94 126 0 0 0,89-103 0 0 0,-84 100 0 0 0,1 0 0 0 0,-1 1 0 0 0,2 1 0 0 0,0 1 0 0 0,0 0 0 0 0,18-9 0 0 0,7-1 0 0 0,-27 13 0 0 0,1 0 0 0 0,0 1 0 0 0,0 0 0 0 0,1 1 0 0 0,28-6 0 0 0,-3 5 0 0 0,0 1 0 0 0,0 2 0 0 0,0 2 0 0 0,0 2 0 0 0,0 1 0 0 0,57 11 0 0 0,-77-7 0 0 0,1 1 0 0 0,-1 1 0 0 0,-1 1 0 0 0,1 0 0 0 0,-1 2 0 0 0,27 19 0 0 0,-6 0 0 0 0,66 66 0 0 0,-87-74 0 0 0,-1 2 0 0 0,-2 0 0 0 0,0 1 0 0 0,-1 0 0 0 0,18 48 0 0 0,-23-44 0 0 0,-2 0 0 0 0,-1 1 0 0 0,6 52 0 0 0,-3-12 0 0 0,-2-5 0 0 0,-3 0 0 0 0,-2 0 0 0 0,-4 0 0 0 0,-2 0 0 0 0,-18 94 0 0 0,17-137 0 0 0,-1 0 0 0 0,-11 27 0 0 0,-7 33 0 0 0,16-52 0 0 0,-2 0 0 0 0,-1-1 0 0 0,-1-1 0 0 0,-25 45 0 0 0,15-33 0 0 0,5-14 0 0 0,-3-1 0 0 0,0 0 0 0 0,-35 34 0 0 0,52-57 0 0 0,1-1 0 0 0,-1 1 0 0 0,1-1 0 0 0,-1 1 0 0 0,0-1 0 0 0,0 0 0 0 0,1 1 0 0 0,-1-1 0 0 0,0 0 0 0 0,0 0 0 0 0,0 0 0 0 0,0-1 0 0 0,0 1 0 0 0,0 0 0 0 0,-1-1 0 0 0,-1 1 0 0 0,-6 1 0 0 0,2 2 0 0 0,0-1 0 0 0,0 0 0 0 0,-1-1 0 0 0,1 1 0 0 0,0-2 0 0 0,-1 1 0 0 0,1-1 0 0 0,-1 0 0 0 0,1-1 0 0 0,-1 0 0 0 0,0-1 0 0 0,1 0 0 0 0,-1 0 0 0 0,1 0 0 0 0,0-1 0 0 0,-1 0 0 0 0,1-1 0 0 0,0 0 0 0 0,-12-7 0 0 0,-26-24 0 0 0,3-2 0 0 0,1-1 0 0 0,-55-65 0 0 0,74 76 0 0 0,1 0 0 0 0,1-2 0 0 0,2 0 0 0 0,1-1 0 0 0,-17-36 0 0 0,13 12 0 0 0,13 36 0 0 0,2 0 0 0 0,0-1 0 0 0,1 0 0 0 0,0 0 0 0 0,2 0 0 0 0,-3-20 0 0 0,6 24 0 0 0,-5-42 0 0 0,2 1 0 0 0,2-1 0 0 0,3 1 0 0 0,10-65 0 0 0,-4 93 0 0 0,1 1 0 0 0,1 0 0 0 0,18-36 0 0 0,-6 14 0 0 0,-13 31 0 0 0,1 0 0 0 0,1 1 0 0 0,0 0 0 0 0,1 1 0 0 0,20-22 0 0 0,16-23 0 0 0,-33 42 0 0 0,0 1 0 0 0,1 1 0 0 0,1 0 0 0 0,0 1 0 0 0,33-23 0 0 0,100-51 0 0 0,-138 83 0 0 0,0 1 0 0 0,1 0 0 0 0,0 0 0 0 0,0 1 0 0 0,0 1 0 0 0,0 0 0 0 0,0 0 0 0 0,1 1 0 0 0,20 0 0 0 0,-22 1 0 0 0,35-4 0 0 0,0 2 0 0 0,0 3 0 0 0,0 1 0 0 0,0 2 0 0 0,51 11 0 0 0,-85-11 0 0 0,-1 1 0 0 0,0 0 0 0 0,0 1 0 0 0,17 11 0 0 0,20 8 0 0 0,-32-16 0 0 0,0 1 0 0 0,0 0 0 0 0,-1 1 0 0 0,-1 0 0 0 0,0 1 0 0 0,0 1 0 0 0,-1 0 0 0 0,0 1 0 0 0,-1 1 0 0 0,-1 0 0 0 0,10 15 0 0 0,-5-4 0 0 0,-2 1 0 0 0,0 0 0 0 0,-2 0 0 0 0,-1 2 0 0 0,-1-1 0 0 0,7 31 0 0 0,-6-10 0 0 0,-1 0 0 0 0,-2 0 0 0 0,2 83 0 0 0,-10-69 0 0 0,2 5 0 0 0,-4 0 0 0 0,-16 109 0 0 0,16-167 0 0 0,-2 1 0 0 0,1-1 0 0 0,-1 0 0 0 0,0 0 0 0 0,-1 0 0 0 0,0 0 0 0 0,-7 8 0 0 0,-9 18 0 0 0,13-21 0 0 0,0-1 0 0 0,0 1 0 0 0,-1-1 0 0 0,-1 0 0 0 0,-11 11 0 0 0,-3 2 0 0 0,20-22 0 0 0,0 1 0 0 0,0 0 0 0 0,0-1 0 0 0,-1 1 0 0 0,1-1 0 0 0,-1-1 0 0 0,0 1 0 0 0,0 0 0 0 0,0-1 0 0 0,-1 0 0 0 0,1-1 0 0 0,-1 1 0 0 0,-10 2 0 0 0,-37 10 0 0 0,42-11 0 0 0,0-1 0 0 0,0 0 0 0 0,0 0 0 0 0,0-1 0 0 0,-23 0 0 0 0,21-2 0 0 0,2 1 0 0 0,-1-1 0 0 0,1 0 0 0 0,0-1 0 0 0,-1 0 0 0 0,1-1 0 0 0,0 0 0 0 0,0-1 0 0 0,0 0 0 0 0,-13-6 0 0 0,-49-40 0 0 0,41 25 0 0 0,12 11 0 0 0,13 9 0 0 0,1-1 0 0 0,-1 1 0 0 0,1-1 0 0 0,0-1 0 0 0,-7-7 0 0 0,-13-14 0 0 0,21 23 0 0 0,1 0 0 0 0,-1 0 0 0 0,1-1 0 0 0,0 1 0 0 0,1-1 0 0 0,-1 0 0 0 0,1 0 0 0 0,0-1 0 0 0,-4-9 0 0 0,-15-26 0 0 0,18 36 0 0 0,1 0 0 0 0,0 0 0 0 0,0-1 0 0 0,0 1 0 0 0,1-1 0 0 0,0 0 0 0 0,-2-6 0 0 0,-6-35 0 0 0,2 15 0 0 0,2 0 0 0 0,-2-33 0 0 0,5 22 0 0 0,4-53 0 0 0,-1 84 0 0 0,2 0 0 0 0,0 0 0 0 0,0 0 0 0 0,1 0 0 0 0,0 0 0 0 0,1 0 0 0 0,1 1 0 0 0,-1 0 0 0 0,8-12 0 0 0,7-23 0 0 0,-5 9 0 0 0,2 7 0 0 0,1 2 0 0 0,27-37 0 0 0,0-14 0 0 0,-11 45 0 0 0,65-53 0 0 0,-84 75 0 0 0,8-4 0 0 0,45-27 0 0 0,-51 34 0 0 0,-8 5 0 0 0,0 1 0 0 0,0 0 0 0 0,1 0 0 0 0,-1 1 0 0 0,15-2 0 0 0,22-7 0 0 0,-29 6 0 0 0,0 1 0 0 0,1 0 0 0 0,0 1 0 0 0,0 1 0 0 0,0 0 0 0 0,20 2 0 0 0,-29-1 0 0 0,-1 1 0 0 0,0 1 0 0 0,0-1 0 0 0,0 1 0 0 0,0 1 0 0 0,0-1 0 0 0,0 1 0 0 0,0 0 0 0 0,0 1 0 0 0,0-1 0 0 0,-1 2 0 0 0,1-1 0 0 0,-1 0 0 0 0,0 1 0 0 0,0 0 0 0 0,7 7 0 0 0,-2 13 0 0 0,1-10 0 0 0,-10-13 0 0 0,0 1 0 0 0,0 0 0 0 0,-1 0 0 0 0,1 0 0 0 0,-1 0 0 0 0,1 0 0 0 0,-1 0 0 0 0,0 0 0 0 0,0 0 0 0 0,0 0 0 0 0,0 1 0 0 0,1 3 0 0 0,-2-5 0 0 0,3 9 0 0 0,0 0 0 0 0,0 0 0 0 0,1 0 0 0 0,0-1 0 0 0,0 1 0 0 0,1-1 0 0 0,7 10 0 0 0,-8-14 0 0 0,-1 0 0 0 0,0 0 0 0 0,0 0 0 0 0,-1 0 0 0 0,1 1 0 0 0,-1-1 0 0 0,0 1 0 0 0,-1-1 0 0 0,1 1 0 0 0,-1 0 0 0 0,0 0 0 0 0,0 0 0 0 0,-1 6 0 0 0,3 11 0 0 0,3 22 0 0 0,-2-21 0 0 0,2 50 0 0 0,-8-30 0 0 0,-2-1 0 0 0,-19 79 0 0 0,12-68 0 0 0,7-37 0 0 0,-1 0 0 0 0,-12 28 0 0 0,-3 8 0 0 0,9-26 0 0 0,0 0 0 0 0,-29 46 0 0 0,28-56 0 0 0,-1 0 0 0 0,0-1 0 0 0,-26 23 0 0 0,-22 27 0 0 0,51-56 0 0 0,0-1 0 0 0,-1-1 0 0 0,0 0 0 0 0,-18 10 0 0 0,3-1 0 0 0,16-12 0 0 0,1 0 0 0 0,-1 0 0 0 0,0-1 0 0 0,0-1 0 0 0,0 1 0 0 0,0-2 0 0 0,-16 3 0 0 0,-20 6 0 0 0,32-6 0 0 0,-1-2 0 0 0,1 0 0 0 0,-1 0 0 0 0,0-2 0 0 0,0 0 0 0 0,1 0 0 0 0,-1-1 0 0 0,0-1 0 0 0,0-1 0 0 0,1 0 0 0 0,-1-1 0 0 0,1 0 0 0 0,-24-9 0 0 0,1-6 0 0 0,-51-28 0 0 0,80 41 0 0 0,1 0 0 0 0,-1 0 0 0 0,1-1 0 0 0,0 0 0 0 0,0-1 0 0 0,1 1 0 0 0,-1-1 0 0 0,-5-9 0 0 0,3 1 0 0 0,7 9 0 0 0,-1 1 0 0 0,-1 0 0 0 0,1 0 0 0 0,-1 0 0 0 0,-8-9 0 0 0,6 8 0 0 0,1-1 0 0 0,0 0 0 0 0,1 0 0 0 0,-1-1 0 0 0,1 1 0 0 0,0-1 0 0 0,1 0 0 0 0,0 0 0 0 0,0 0 0 0 0,1-1 0 0 0,0 1 0 0 0,-1-14 0 0 0,-1-14 0 0 0,2-59 0 0 0,2 76 0 0 0,-1 7 0 0 0,2 0 0 0 0,-1 0 0 0 0,1 1 0 0 0,1-1 0 0 0,0 0 0 0 0,1 1 0 0 0,0-1 0 0 0,1 1 0 0 0,7-16 0 0 0,114-160 0 0 0,-117 175 0 0 0,1 0 0 0 0,1 0 0 0 0,0 1 0 0 0,1 1 0 0 0,0 0 0 0 0,1 0 0 0 0,0 1 0 0 0,0 0 0 0 0,1 1 0 0 0,0 1 0 0 0,26-11 0 0 0,-26 12 0 0 0,1 0 0 0 0,1 1 0 0 0,-1 1 0 0 0,1 1 0 0 0,-1 0 0 0 0,1 0 0 0 0,0 2 0 0 0,0 0 0 0 0,0 1 0 0 0,0 0 0 0 0,0 1 0 0 0,22 4 0 0 0,-30-2 0 0 0,0-1 0 0 0,0 1 0 0 0,0 1 0 0 0,0-1 0 0 0,0 1 0 0 0,0 0 0 0 0,-1 1 0 0 0,0 0 0 0 0,0 0 0 0 0,0 0 0 0 0,-1 0 0 0 0,0 1 0 0 0,0 0 0 0 0,0 0 0 0 0,4 8 0 0 0,1 34 0 0 0,-10 63 0 0 0,-1-103 0 0 0,-1 1 0 0 0,0-1 0 0 0,0 0 0 0 0,-1 0 0 0 0,0-1 0 0 0,0 1 0 0 0,-1 0 0 0 0,0-1 0 0 0,-10 13 0 0 0,-7 16 0 0 0,12-27 0 0 0,1 0 0 0 0,1 1 0 0 0,-1 0 0 0 0,2 1 0 0 0,-10 18 0 0 0,16-28 0 0 0,-1 0 0 0 0,1 1 0 0 0,0-1 0 0 0,-1 0 0 0 0,1 0 0 0 0,-1 0 0 0 0,1 0 0 0 0,-1 0 0 0 0,0 0 0 0 0,0 0 0 0 0,1 0 0 0 0,-1 0 0 0 0,0 0 0 0 0,0 0 0 0 0,0 0 0 0 0,0 0 0 0 0,0-1 0 0 0,0 1 0 0 0,0 0 0 0 0,0-1 0 0 0,0 1 0 0 0,-3 0 0 0 0,3 0 0 0 0,0-1 0 0 0,0 0 0 0 0,0 1 0 0 0,0-1 0 0 0,0 1 0 0 0,0 0 0 0 0,0-1 0 0 0,0 1 0 0 0,0 0 0 0 0,0 0 0 0 0,0-1 0 0 0,0 1 0 0 0,0 0 0 0 0,1 0 0 0 0,-1 0 0 0 0,0 0 0 0 0,0 2 0 0 0,1-2 0 0 0,0-1 0 0 0,0 1 0 0 0,-1-1 0 0 0,1 0 0 0 0,0 0 0 0 0,0 1 0 0 0,0-1 0 0 0,0 0 0 0 0,0 1 0 0 0,0-1 0 0 0,0 0 0 0 0,0 0 0 0 0,-1 1 0 0 0,1-1 0 0 0,0 0 0 0 0,0 0 0 0 0,0 0 0 0 0,-1 1 0 0 0,1-1 0 0 0,0 0 0 0 0,0 0 0 0 0,0 0 0 0 0,-1 1 0 0 0,1-1 0 0 0,0 0 0 0 0,-1 0 0 0 0,1 0 0 0 0,0 0 0 0 0,0 0 0 0 0,-1 0 0 0 0,1 0 0 0 0,0 0 0 0 0,-1 0 0 0 0,1 1 0 0 0,0-1 0 0 0,0 0 0 0 0,-1 0 0 0 0,1-1 0 0 0,0 1 0 0 0,-1 0 0 0 0,1 0 0 0 0,0 0 0 0 0,0 0 0 0 0,-1 0 0 0 0,1 0 0 0 0,0 0 0 0 0,-1-1 0 0 0,1 2 0 0 0,0-1 0 0 0,-1 0 0 0 0,1 0 0 0 0,0 0 0 0 0,0 0 0 0 0,-1 0 0 0 0,1 0 0 0 0,0 0 0 0 0,-1 0 0 0 0,1 0 0 0 0,0 0 0 0 0,0 0 0 0 0,-1 0 0 0 0,1 0 0 0 0,0 0 0 0 0,-1 0 0 0 0,1 0 0 0 0,0 0 0 0 0,0 0 0 0 0,-1 0 0 0 0,1-1 0 0 0,0 1 0 0 0,0 0 0 0 0,-1 0 0 0 0,1 0 0 0 0,0 0 0 0 0,0-1 0 0 0,0 1 0 0 0,-1 0 0 0 0,1 0 0 0 0,0 0 0 0 0,0-1 0 0 0,0 1 0 0 0,0 0 0 0 0,-1 0 0 0 0,1-1 0 0 0,0 1 0 0 0,0 0 0 0 0,0-1 0 0 0,0 1 0 0 0,0 0 0 0 0,0 0 0 0 0,0-1 0 0 0,0 1 0 0 0,0 0 0 0 0,0-1 0 0 0,0 1 0 0 0,0-1 0 0 0,0 1 0 0 0,0 0 0 0 0,0-1 0 0 0,0 1 0 0 0,0-1 0 0 0,0 1 0 0 0,0 0 0 0 0,0-1 0 0 0,0 1 0 0 0,0 0 0 0 0,-1-1 0 0 0,1 1 0 0 0,0-1 0 0 0,0 1 0 0 0,0 0 0 0 0,0-1 0 0 0,-1 1 0 0 0,1 0 0 0 0,0-1 0 0 0,0 1 0 0 0,0 0 0 0 0,-1 0 0 0 0,1-1 0 0 0,0 1 0 0 0,-1 0 0 0 0,1 0 0 0 0,0-1 0 0 0,-1 1 0 0 0,1 0 0 0 0,0 0 0 0 0,-1 0 0 0 0,1-1 0 0 0,0 1 0 0 0,-1 0 0 0 0,0-1 0 0 0,1 1 0 0 0,0-1 0 0 0,0 0 0 0 0,-1 1 0 0 0,1-1 0 0 0,0 0 0 0 0,0 0 0 0 0,0 1 0 0 0,0-1 0 0 0,-1 0 0 0 0,1 0 0 0 0,0 1 0 0 0,1-1 0 0 0,-1 0 0 0 0,0 0 0 0 0,0 1 0 0 0,0-1 0 0 0,0 0 0 0 0,1 0 0 0 0,-1 1 0 0 0,0-1 0 0 0,0 0 0 0 0,1 1 0 0 0,-1-1 0 0 0,1 0 0 0 0,-1 1 0 0 0,1-1 0 0 0,-1 1 0 0 0,1-1 0 0 0,-1 0 0 0 0,1 1 0 0 0,-1-1 0 0 0,1 1 0 0 0,0 0 0 0 0,-1-1 0 0 0,1 1 0 0 0,0-1 0 0 0,-1 1 0 0 0,1 0 0 0 0,0 0 0 0 0,-1-1 0 0 0,1 1 0 0 0,0 0 0 0 0,0 0 0 0 0,-1 0 0 0 0,1 0 0 0 0,1 0 0 0 0,47-10 0 0 0,-30 10 0 0 0,-17-1 0 0 0,0 1 0 0 0,1 0 0 0 0,-1 0 0 0 0,0 0 0 0 0,0 0 0 0 0,0 0 0 0 0,0 0 0 0 0,1 1 0 0 0,-1-1 0 0 0,0 1 0 0 0,0 0 0 0 0,0-1 0 0 0,0 1 0 0 0,0 0 0 0 0,3 2 0 0 0,1 0 0 0 0,1 1 0 0 0,1 1 0 0 0,-1-1 0 0 0,0 1 0 0 0,10 10 0 0 0,1-2 0 0 0,-13-8 0 0 0,1 1 0 0 0,-1-1 0 0 0,0 1 0 0 0,0 0 0 0 0,-1 1 0 0 0,0-1 0 0 0,0 1 0 0 0,-1-1 0 0 0,1 1 0 0 0,3 15 0 0 0,3-1 0 0 0,-7-10 0 0 0,0 0 0 0 0,0 0 0 0 0,-1 0 0 0 0,-1 0 0 0 0,0 0 0 0 0,0 0 0 0 0,-1 0 0 0 0,-1 0 0 0 0,-1 13 0 0 0,0 8 0 0 0,2-28 0 0 0,0 1 0 0 0,-1 0 0 0 0,0-1 0 0 0,0 1 0 0 0,0-1 0 0 0,0 1 0 0 0,-1-1 0 0 0,0 0 0 0 0,0 1 0 0 0,0-1 0 0 0,0 0 0 0 0,-5 6 0 0 0,-11 21 0 0 0,12-19 0 0 0,-1-1 0 0 0,0 0 0 0 0,-1-1 0 0 0,0 1 0 0 0,-1-1 0 0 0,-13 12 0 0 0,-20 23 0 0 0,32-32 0 0 0,8-10 0 0 0,0 0 0 0 0,-1 0 0 0 0,1 0 0 0 0,-1-1 0 0 0,0 1 0 0 0,1-1 0 0 0,-1 1 0 0 0,0-1 0 0 0,-1 0 0 0 0,1 0 0 0 0,0 0 0 0 0,-1-1 0 0 0,1 1 0 0 0,-1-1 0 0 0,-3 1 0 0 0,-5 3 0 0 0,6-4 0 0 0,0 1 0 0 0,-1 1 0 0 0,2-1 0 0 0,-1 1 0 0 0,0 0 0 0 0,-9 7 0 0 0,-8 4 0 0 0,-2 0 0 0 0,0-2 0 0 0,0-1 0 0 0,-1 0 0 0 0,0-2 0 0 0,-44 8 0 0 0,47-12 0 0 0,-1-2 0 0 0,1-1 0 0 0,-1-1 0 0 0,0 0 0 0 0,0-2 0 0 0,1-1 0 0 0,-1-1 0 0 0,0-1 0 0 0,-24-8 0 0 0,20 2 0 0 0,1-1 0 0 0,0-2 0 0 0,1-1 0 0 0,0-1 0 0 0,-42-33 0 0 0,17 13 0 0 0,34 23 0 0 0,1 0 0 0 0,0 0 0 0 0,1-2 0 0 0,0 0 0 0 0,1-1 0 0 0,1 0 0 0 0,-18-27 0 0 0,3 8 0 0 0,24 31 0 0 0,0-1 0 0 0,1 1 0 0 0,-1-1 0 0 0,1 0 0 0 0,0 0 0 0 0,0 0 0 0 0,1-1 0 0 0,-1 1 0 0 0,1-1 0 0 0,0 0 0 0 0,0 1 0 0 0,-2-10 0 0 0,-3-31 0 0 0,1 10 0 0 0,-2-49 0 0 0,8 73 0 0 0,0 0 0 0 0,1 0 0 0 0,0 1 0 0 0,1-1 0 0 0,0 0 0 0 0,0 1 0 0 0,1 0 0 0 0,1 0 0 0 0,4-11 0 0 0,12-21 0 0 0,2 0 0 0 0,2 2 0 0 0,1 1 0 0 0,2 0 0 0 0,2 2 0 0 0,58-58 0 0 0,-48 59 0 0 0,-18 15 0 0 0,0 1 0 0 0,2 1 0 0 0,0 0 0 0 0,2 2 0 0 0,46-25 0 0 0,-18 17 0 0 0,-38 16 0 0 0,1 2 0 0 0,0 0 0 0 0,31-8 0 0 0,12-3 0 0 0,-46 14 0 0 0,0 0 0 0 0,0 0 0 0 0,0 1 0 0 0,1 1 0 0 0,14-1 0 0 0,40-1 0 0 0,-33 1 0 0 0,0 1 0 0 0,1 2 0 0 0,-1 2 0 0 0,44 7 0 0 0,-68-6 0 0 0,0 2 0 0 0,-1-1 0 0 0,1 1 0 0 0,-1 0 0 0 0,0 1 0 0 0,-1 0 0 0 0,1 1 0 0 0,10 10 0 0 0,54 56 0 0 0,-71-69 0 0 0,0 0 0 0 0,-1 0 0 0 0,1 0 0 0 0,-1 1 0 0 0,1-1 0 0 0,-1 1 0 0 0,0 0 0 0 0,-1 0 0 0 0,1 0 0 0 0,-1-1 0 0 0,0 7 0 0 0,10 25 0 0 0,-5-21 0 0 0,0 1 0 0 0,-2 0 0 0 0,0 0 0 0 0,0 0 0 0 0,1 28 0 0 0,-1 87 0 0 0,-6-77 0 0 0,-1 0 0 0 0,-4 0 0 0 0,-1-1 0 0 0,-17 55 0 0 0,-3-16 0 0 0,-53 118 0 0 0,64-169 0 0 0,-21 47 0 0 0,-54 93 0 0 0,61-135 0 0 0,-2-2 0 0 0,-2-1 0 0 0,-2-2 0 0 0,-47 41 0 0 0,65-66 0 0 0,1-2 0 0 0,-37 22 0 0 0,42-28 0 0 0,4-3 0 0 0,0-1 0 0 0,-1 1 0 0 0,0-2 0 0 0,1 1 0 0 0,-1-1 0 0 0,-17 2 0 0 0,-4 2 0 0 0,10-2 0 0 0,0-1 0 0 0,-29 2 0 0 0,43-6 0 0 0,-1 0 0 0 0,1 0 0 0 0,-1 0 0 0 0,1-1 0 0 0,0 0 0 0 0,-1 0 0 0 0,1 0 0 0 0,0-1 0 0 0,0-1 0 0 0,0 1 0 0 0,-6-4 0 0 0,-39-25 0 0 0,3-2 0 0 0,-59-50 0 0 0,94 71 0 0 0,1 0 0 0 0,0-1 0 0 0,1-1 0 0 0,1 0 0 0 0,0-1 0 0 0,1 0 0 0 0,1 0 0 0 0,0-1 0 0 0,1 0 0 0 0,0-1 0 0 0,2 0 0 0 0,-7-23 0 0 0,4 2 0 0 0,2-1 0 0 0,2 0 0 0 0,1 0 0 0 0,3 0 0 0 0,0 0 0 0 0,3 0 0 0 0,11-71 0 0 0,-7 86 0 0 0,1 1 0 0 0,1 0 0 0 0,15-29 0 0 0,-5 10 0 0 0,10-13 0 0 0,3 2 0 0 0,2 1 0 0 0,56-68 0 0 0,-63 86 0 0 0,1 2 0 0 0,1 2 0 0 0,1 0 0 0 0,2 2 0 0 0,1 1 0 0 0,1 2 0 0 0,1 1 0 0 0,2 1 0 0 0,0 2 0 0 0,1 2 0 0 0,46-17 0 0 0,-62 29 0 0 0,0 2 0 0 0,0 1 0 0 0,24-2 0 0 0,0 0 0 0 0,-17 2 0 0 0,0 1 0 0 0,0 2 0 0 0,0 1 0 0 0,0 1 0 0 0,-1 1 0 0 0,55 12 0 0 0,-65-8 0 0 0,0 0 0 0 0,0 1 0 0 0,-1 1 0 0 0,0 0 0 0 0,0 1 0 0 0,-1 1 0 0 0,-1 0 0 0 0,1 1 0 0 0,13 15 0 0 0,-25-23 0 0 0,0 1 0 0 0,0-1 0 0 0,0 1 0 0 0,0 0 0 0 0,-1-1 0 0 0,1 1 0 0 0,1 5 0 0 0,13 21 0 0 0,-3-13 0 0 0,-11-14 0 0 0,1 1 0 0 0,-1 0 0 0 0,0 0 0 0 0,0 0 0 0 0,-1 0 0 0 0,1 1 0 0 0,-1-1 0 0 0,0 1 0 0 0,0-1 0 0 0,1 6 0 0 0,9 44 0 0 0,-2-1 0 0 0,-3 1 0 0 0,-2 1 0 0 0,-4 107 0 0 0,-3-139 0 0 0,-2 1 0 0 0,0-1 0 0 0,-2 1 0 0 0,-1-2 0 0 0,-17 42 0 0 0,3-18 0 0 0,-44 70 0 0 0,54-99 0 0 0,-1-1 0 0 0,0 1 0 0 0,-2-2 0 0 0,1 0 0 0 0,-2-1 0 0 0,0 0 0 0 0,0-1 0 0 0,-34 21 0 0 0,18-17 0 0 0,21-11 0 0 0,0 0 0 0 0,0-1 0 0 0,-1 0 0 0 0,0-1 0 0 0,-18 5 0 0 0,1-3 0 0 0,-3 2 0 0 0,-46 4 0 0 0,67-11 0 0 0,0-1 0 0 0,1 0 0 0 0,-1 0 0 0 0,0-1 0 0 0,0 0 0 0 0,1-1 0 0 0,-1 0 0 0 0,0-1 0 0 0,-11-4 0 0 0,-6-6 0 0 0,0-2 0 0 0,1 0 0 0 0,1-2 0 0 0,0 0 0 0 0,1-2 0 0 0,-35-36 0 0 0,12 5 0 0 0,-75-108 0 0 0,108 137 0 0 0,2-2 0 0 0,1 1 0 0 0,1-2 0 0 0,-8-25 0 0 0,2 7 0 0 0,7 11 0 0 0,2-1 0 0 0,0 0 0 0 0,3 0 0 0 0,0-1 0 0 0,2 1 0 0 0,4-45 0 0 0,-2 48 0 0 0,1 10 0 0 0,1 1 0 0 0,0-1 0 0 0,2 0 0 0 0,0 1 0 0 0,1 0 0 0 0,1 0 0 0 0,13-28 0 0 0,72-119 0 0 0,-48 92 0 0 0,-20 36 0 0 0,1 1 0 0 0,2 1 0 0 0,1 1 0 0 0,2 2 0 0 0,2 0 0 0 0,0 2 0 0 0,2 2 0 0 0,48-33 0 0 0,-47 41 0 0 0,0 2 0 0 0,68-25 0 0 0,-81 36 0 0 0,-1 2 0 0 0,1 0 0 0 0,-1 2 0 0 0,24-2 0 0 0,3 0 0 0 0,135-14 0 0 0,-156 19 0 0 0,0 0 0 0 0,0 1 0 0 0,0 2 0 0 0,51 11 0 0 0,-64-10 0 0 0,1 1 0 0 0,-1 1 0 0 0,-1 0 0 0 0,14 9 0 0 0,0 0 0 0 0,-17-10 0 0 0,-1 0 0 0 0,0 1 0 0 0,0 1 0 0 0,0-1 0 0 0,-1 1 0 0 0,0 0 0 0 0,-1 1 0 0 0,9 11 0 0 0,40 73 0 0 0,-48-80 0 0 0,-1 3 0 0 0,0 1 0 0 0,-1-1 0 0 0,0 1 0 0 0,-1 0 0 0 0,2 28 0 0 0,3 7 0 0 0,-2-20 0 0 0,-2 1 0 0 0,-2-1 0 0 0,-1 1 0 0 0,-2 39 0 0 0,-21 119 0 0 0,7-85 0 0 0,8-71 0 0 0,-1-1 0 0 0,-2 1 0 0 0,-1-2 0 0 0,-17 37 0 0 0,0 1 0 0 0,19-50 0 0 0,-1 0 0 0 0,-1 0 0 0 0,-1-1 0 0 0,0-1 0 0 0,-2 1 0 0 0,0-2 0 0 0,-1 0 0 0 0,-1 0 0 0 0,0-2 0 0 0,-34 27 0 0 0,42-38 0 0 0,-1-1 0 0 0,1 0 0 0 0,-1-1 0 0 0,1 0 0 0 0,-1 0 0 0 0,0-1 0 0 0,0 1 0 0 0,0-2 0 0 0,0 1 0 0 0,0-1 0 0 0,-15-2 0 0 0,1 1 0 0 0,17 1 0 0 0,1 0 0 0 0,0-1 0 0 0,0 0 0 0 0,0 0 0 0 0,0 0 0 0 0,0-1 0 0 0,0 1 0 0 0,0-1 0 0 0,0 0 0 0 0,0 0 0 0 0,1 0 0 0 0,-1 0 0 0 0,1-1 0 0 0,-1 1 0 0 0,-3-5 0 0 0,-45-55 0 0 0,26 28 0 0 0,-22-25 0 0 0,-71-116 0 0 0,113 164 0 0 0,1-1 0 0 0,0 0 0 0 0,1 0 0 0 0,-4-14 0 0 0,-7-21 0 0 0,3 19 0 0 0,7 16 0 0 0,0 0 0 0 0,0 0 0 0 0,1 0 0 0 0,1-1 0 0 0,-3-20 0 0 0,-3-34 0 0 0,3 32 0 0 0,-1-58 0 0 0,7 44 0 0 0,-2 20 0 0 0,2-1 0 0 0,1 0 0 0 0,1 0 0 0 0,13-56 0 0 0,6 18 0 0 0,3 1 0 0 0,3 1 0 0 0,3 2 0 0 0,48-77 0 0 0,-73 132 0 0 0,54-78 0 0 0,-52 77 0 0 0,1 0 0 0 0,0 1 0 0 0,0 0 0 0 0,1 1 0 0 0,0 0 0 0 0,14-9 0 0 0,-9 9 0 0 0,21-14 0 0 0,45-19 0 0 0,-66 35 0 0 0,1 1 0 0 0,1 0 0 0 0,-1 1 0 0 0,1 0 0 0 0,-1 2 0 0 0,25-2 0 0 0,-17 2 0 0 0,0 2 0 0 0,0 0 0 0 0,38 7 0 0 0,-50-5 0 0 0,0 1 0 0 0,0 1 0 0 0,0 0 0 0 0,0 1 0 0 0,-1 0 0 0 0,1 0 0 0 0,-1 1 0 0 0,-1 1 0 0 0,15 12 0 0 0,-1 2 0 0 0,-1 1 0 0 0,-2 1 0 0 0,0 0 0 0 0,25 41 0 0 0,-8-11 0 0 0,-34-48 0 0 0,0 0 0 0 0,0 0 0 0 0,-1 0 0 0 0,0 0 0 0 0,0 1 0 0 0,2 8 0 0 0,6 14 0 0 0,1 1 0 0 0,-2-1 0 0 0,-1 2 0 0 0,6 36 0 0 0,-2-6 0 0 0,-2-3 0 0 0,-3 1 0 0 0,-3 1 0 0 0,-5 94 0 0 0,0-58 0 0 0,0-68 0 0 0,-2 0 0 0 0,0 0 0 0 0,-2 0 0 0 0,-1-1 0 0 0,-1 0 0 0 0,-19 46 0 0 0,14-52 0 0 0,0-1 0 0 0,-2 0 0 0 0,0-1 0 0 0,-2 0 0 0 0,0-1 0 0 0,-33 26 0 0 0,49-42 0 0 0,-10 6 0 0 0,0-1 0 0 0,0 0 0 0 0,0 0 0 0 0,-1-1 0 0 0,0 0 0 0 0,0-1 0 0 0,0 0 0 0 0,-1-1 0 0 0,1 0 0 0 0,-1-1 0 0 0,0 0 0 0 0,0-1 0 0 0,0 0 0 0 0,1-1 0 0 0,-1 0 0 0 0,-23-4 0 0 0,-4-15 0 0 0,14 6 0 0 0,10 6 0 0 0,0-1 0 0 0,0 0 0 0 0,1 0 0 0 0,0-2 0 0 0,1 0 0 0 0,0 0 0 0 0,-18-20 0 0 0,-77-95 0 0 0,83 93 0 0 0,11 15 0 0 0,1-1 0 0 0,1-1 0 0 0,0 1 0 0 0,1-2 0 0 0,2 0 0 0 0,0 0 0 0 0,1 0 0 0 0,-9-38 0 0 0,-2-2 0 0 0,12 44 0 0 0,2-1 0 0 0,0 0 0 0 0,-4-32 0 0 0,2-22 0 0 0,4 0 0 0 0,7-85 0 0 0,-2 144 0 0 0,0 0 0 0 0,1 0 0 0 0,0 1 0 0 0,1-1 0 0 0,1 1 0 0 0,8-16 0 0 0,4-12 0 0 0,32-61 0 0 0,-13 30 0 0 0,-27 55 0 0 0,1 0 0 0 0,0 0 0 0 0,1 1 0 0 0,0 0 0 0 0,1 1 0 0 0,19-16 0 0 0,15-17 0 0 0,-37 37 0 0 0,1 1 0 0 0,0 0 0 0 0,0 1 0 0 0,0 0 0 0 0,1 1 0 0 0,0 0 0 0 0,0 1 0 0 0,1 0 0 0 0,18-5 0 0 0,7-1 0 0 0,67-10 0 0 0,-80 18 0 0 0,1 1 0 0 0,-1 1 0 0 0,40 4 0 0 0,-52-2 0 0 0,0 1 0 0 0,0 0 0 0 0,0 1 0 0 0,0 0 0 0 0,-1 0 0 0 0,1 2 0 0 0,-1-1 0 0 0,0 1 0 0 0,10 7 0 0 0,30 19 0 0 0,-40-26 0 0 0,-1 1 0 0 0,1-1 0 0 0,-1 2 0 0 0,-1 0 0 0 0,1 0 0 0 0,-2 1 0 0 0,1 0 0 0 0,-1 0 0 0 0,14 18 0 0 0,10 28 0 0 0,15 32 0 0 0,-45-78 0 0 0,0-1 0 0 0,0 1 0 0 0,0 0 0 0 0,-1-1 0 0 0,0 10 0 0 0,6 27 0 0 0,4-1 0 0 0,-2 0 0 0 0,7 82 0 0 0,-9-54 0 0 0,-4 0 0 0 0,-2 0 0 0 0,-4 0 0 0 0,-12 71 0 0 0,5-69 0 0 0,7-48 0 0 0,0-1 0 0 0,-2 1 0 0 0,0-1 0 0 0,-11 27 0 0 0,-27 57 0 0 0,41-105 0 0 0,1-1 0 0 0,-1 1 0 0 0,1-1 0 0 0,-1 1 0 0 0,0-1 0 0 0,0 0 0 0 0,0 0 0 0 0,0 0 0 0 0,0 0 0 0 0,-1 0 0 0 0,1 0 0 0 0,-4 1 0 0 0,-14 13 0 0 0,17-13 0 0 0,-1 0 0 0 0,1 0 0 0 0,-1-1 0 0 0,0 1 0 0 0,0-1 0 0 0,0 0 0 0 0,-1 0 0 0 0,1-1 0 0 0,0 1 0 0 0,-1-1 0 0 0,1 0 0 0 0,-1 0 0 0 0,-7 0 0 0 0,-60 3 0 0 0,71-4 0 0 0,-14-1 0 0 0,1-1 0 0 0,0 0 0 0 0,0-1 0 0 0,0 0 0 0 0,1-2 0 0 0,-1 1 0 0 0,1-2 0 0 0,0 0 0 0 0,0 0 0 0 0,1-1 0 0 0,0-1 0 0 0,0 0 0 0 0,-20-18 0 0 0,-12-15 0 0 0,2-1 0 0 0,-38-50 0 0 0,49 55 0 0 0,11 15 0 0 0,2-2 0 0 0,1 0 0 0 0,0-1 0 0 0,-20-44 0 0 0,20 30 0 0 0,-39-107 0 0 0,49 124 0 0 0,2-1 0 0 0,0 1 0 0 0,1-1 0 0 0,-1-44 0 0 0,5 50 0 0 0,-1 7 0 0 0,1 0 0 0 0,0 0 0 0 0,1 0 0 0 0,0-1 0 0 0,0 1 0 0 0,1 0 0 0 0,0 1 0 0 0,1-1 0 0 0,0 0 0 0 0,5-10 0 0 0,34-67 0 0 0,-35 67 0 0 0,1 2 0 0 0,0-1 0 0 0,2 2 0 0 0,0-1 0 0 0,1 1 0 0 0,1 0 0 0 0,0 1 0 0 0,1 1 0 0 0,18-17 0 0 0,-18 20 0 0 0,1 1 0 0 0,-1 1 0 0 0,2 0 0 0 0,-1 1 0 0 0,1 1 0 0 0,1 0 0 0 0,-1 1 0 0 0,1 0 0 0 0,28-7 0 0 0,-14 8 0 0 0,-1 2 0 0 0,1 0 0 0 0,1 2 0 0 0,-1 2 0 0 0,0 0 0 0 0,0 2 0 0 0,0 1 0 0 0,54 13 0 0 0,-66-9 0 0 0,0 0 0 0 0,0 0 0 0 0,-1 2 0 0 0,19 12 0 0 0,13 6 0 0 0,-41-24 0 0 0,0 1 0 0 0,0-1 0 0 0,-1 1 0 0 0,1 1 0 0 0,-1 0 0 0 0,0 0 0 0 0,0 0 0 0 0,-1 1 0 0 0,0 0 0 0 0,0 0 0 0 0,10 13 0 0 0,-14-16 0 0 0,13 22 0 0 0,35 41 0 0 0,-33-45 0 0 0,0 2 0 0 0,-2 0 0 0 0,-1 1 0 0 0,14 29 0 0 0,39 111 0 0 0,-60-140 0 0 0,-1-1 0 0 0,6 39 0 0 0,-7-32 0 0 0,7 45 0 0 0,-3 0 0 0 0,0 98 0 0 0,-9-135 0 0 0,-4 108 0 0 0,3-135 0 0 0,-1 1 0 0 0,0 0 0 0 0,0-1 0 0 0,-1 1 0 0 0,-1-1 0 0 0,0 0 0 0 0,0 0 0 0 0,-1 0 0 0 0,-8 13 0 0 0,-6 12 0 0 0,17-33 0 0 0,1 1 0 0 0,-1 0 0 0 0,0-1 0 0 0,0 0 0 0 0,0 1 0 0 0,0-1 0 0 0,0 0 0 0 0,-1 0 0 0 0,1 0 0 0 0,-1 0 0 0 0,0 0 0 0 0,0-1 0 0 0,0 1 0 0 0,0-1 0 0 0,-5 3 0 0 0,0-2 0 0 0,1 1 0 0 0,-1-1 0 0 0,0-1 0 0 0,0 0 0 0 0,0 0 0 0 0,0-1 0 0 0,0 1 0 0 0,0-2 0 0 0,0 1 0 0 0,0-1 0 0 0,-1-1 0 0 0,1 1 0 0 0,0-1 0 0 0,0-1 0 0 0,0 1 0 0 0,0-1 0 0 0,0-1 0 0 0,-10-4 0 0 0,15 6 0 0 0,1 0 0 0 0,0 0 0 0 0,-1 0 0 0 0,1-1 0 0 0,0 1 0 0 0,0 0 0 0 0,0-1 0 0 0,0 1 0 0 0,0-1 0 0 0,0 0 0 0 0,0 0 0 0 0,1 0 0 0 0,-1 0 0 0 0,-1-3 0 0 0,-11-11 0 0 0,-15-5 0 0 0,20 11 0 0 0,1-1 0 0 0,0-1 0 0 0,-9-16 0 0 0,-13-19 0 0 0,19 30 0 0 0,1-1 0 0 0,0 0 0 0 0,1-1 0 0 0,1 0 0 0 0,1 0 0 0 0,1 0 0 0 0,-7-39 0 0 0,6 9 0 0 0,1 1 0 0 0,2-63 0 0 0,5 94 0 0 0,1 0 0 0 0,0 0 0 0 0,2 0 0 0 0,0 1 0 0 0,1 0 0 0 0,0 0 0 0 0,13-25 0 0 0,-4 12 0 0 0,2 0 0 0 0,39-53 0 0 0,-48 73 0 0 0,-2 2 0 0 0,0-1 0 0 0,1 1 0 0 0,0 1 0 0 0,0-1 0 0 0,9-6 0 0 0,18-5 0 0 0,-17 0 0 0 0,-15 16 0 0 0,0 0 0 0 0,1 0 0 0 0,-1 1 0 0 0,1-1 0 0 0,0 0 0 0 0,0 1 0 0 0,0-1 0 0 0,0 1 0 0 0,0-1 0 0 0,0 1 0 0 0,0 0 0 0 0,0 0 0 0 0,0 0 0 0 0,0 0 0 0 0,1 0 0 0 0,-1 1 0 0 0,3-1 0 0 0,60-18 0 0 0,-50 13 0 0 0,0 1 0 0 0,1 0 0 0 0,-1 1 0 0 0,1 1 0 0 0,0 1 0 0 0,-1 0 0 0 0,1 1 0 0 0,0 0 0 0 0,0 2 0 0 0,0 0 0 0 0,20 3 0 0 0,-24 1 0 0 0,0 0 0 0 0,0 0 0 0 0,0 1 0 0 0,0 1 0 0 0,-1 0 0 0 0,0 0 0 0 0,-1 1 0 0 0,1 1 0 0 0,-2 0 0 0 0,15 16 0 0 0,12 13 0 0 0,-30-33 0 0 0,0 1 0 0 0,-1 0 0 0 0,0 0 0 0 0,0 1 0 0 0,7 12 0 0 0,4 7 0 0 0,-1 0 0 0 0,-1 1 0 0 0,-1 1 0 0 0,-1 0 0 0 0,-2 1 0 0 0,9 35 0 0 0,-18-60 0 0 0,11 54 0 0 0,-2 0 0 0 0,3 105 0 0 0,-12-135 0 0 0,0-15 0 0 0,0 1 0 0 0,-1 0 0 0 0,-1-1 0 0 0,0 1 0 0 0,-1-1 0 0 0,0 1 0 0 0,-1-1 0 0 0,-1 0 0 0 0,0 0 0 0 0,-10 23 0 0 0,11-31 0 0 0,-1 1 0 0 0,0 0 0 0 0,-1-1 0 0 0,1 0 0 0 0,-1 0 0 0 0,0 0 0 0 0,0-1 0 0 0,-1 0 0 0 0,1 0 0 0 0,-11 6 0 0 0,13-9 0 0 0,1 1 0 0 0,-1-1 0 0 0,0 0 0 0 0,-1 0 0 0 0,1 0 0 0 0,0-1 0 0 0,0 1 0 0 0,0-1 0 0 0,0 0 0 0 0,-1 1 0 0 0,1-1 0 0 0,0-1 0 0 0,0 1 0 0 0,0 0 0 0 0,-1-1 0 0 0,1 0 0 0 0,0 1 0 0 0,0-1 0 0 0,0-1 0 0 0,0 1 0 0 0,0 0 0 0 0,-5-4 0 0 0,-9-9 0 0 0,1 0 0 0 0,0-2 0 0 0,1 1 0 0 0,0-2 0 0 0,1 0 0 0 0,1-1 0 0 0,1 0 0 0 0,1-1 0 0 0,-15-33 0 0 0,16 31 0 0 0,1 1 0 0 0,1-2 0 0 0,1 1 0 0 0,1-1 0 0 0,1 0 0 0 0,-3-24 0 0 0,4 3 0 0 0,3-51 0 0 0,2 78 0 0 0,0 0 0 0 0,2 0 0 0 0,-1 0 0 0 0,2 0 0 0 0,0 0 0 0 0,9-21 0 0 0,5-6 0 0 0,2 1 0 0 0,1 1 0 0 0,2 1 0 0 0,44-56 0 0 0,-48 82 0 0 0,-11 0 0 0 0,-8 13 0 0 0,1 0 0 0 0,-1 0 0 0 0,1 0 0 0 0,0 0 0 0 0,-1-1 0 0 0,1 1 0 0 0,0 1 0 0 0,0-1 0 0 0,-1 0 0 0 0,1 0 0 0 0,0 0 0 0 0,0 0 0 0 0,0 1 0 0 0,0-1 0 0 0,0 0 0 0 0,0 1 0 0 0,0-1 0 0 0,1 1 0 0 0,-1-1 0 0 0,0 1 0 0 0,0-1 0 0 0,0 1 0 0 0,0 0 0 0 0,2-1 0 0 0,-2 1 0 0 0,0 0 0 0 0,-1 0 0 0 0,1 0 0 0 0,0-1 0 0 0,0 1 0 0 0,-1 0 0 0 0,1-1 0 0 0,0 1 0 0 0,-1 0 0 0 0,1-1 0 0 0,0 1 0 0 0,-1-1 0 0 0,1 1 0 0 0,-1-1 0 0 0,1 1 0 0 0,-1-1 0 0 0,1 0 0 0 0,-1 1 0 0 0,1-1 0 0 0,-1 0 0 0 0,1-1 0 0 0,8-8 0 0 0,-2 7 0 0 0,-1 1 0 0 0,1-1 0 0 0,0 1 0 0 0,0 1 0 0 0,0-1 0 0 0,0 1 0 0 0,1 0 0 0 0,-1 1 0 0 0,0 0 0 0 0,0 0 0 0 0,0 0 0 0 0,1 1 0 0 0,-1 0 0 0 0,0 0 0 0 0,0 1 0 0 0,0 0 0 0 0,0 0 0 0 0,-1 1 0 0 0,1 0 0 0 0,-1 0 0 0 0,1 1 0 0 0,-1-1 0 0 0,0 1 0 0 0,0 1 0 0 0,-1-1 0 0 0,1 1 0 0 0,-1 0 0 0 0,0 0 0 0 0,0 0 0 0 0,-1 1 0 0 0,8 11 0 0 0,31 52 0 0 0,-32-54 0 0 0,0 0 0 0 0,-1 1 0 0 0,-1 0 0 0 0,-1 1 0 0 0,0 0 0 0 0,7 26 0 0 0,7 30 0 0 0,-15-51 0 0 0,0 1 0 0 0,-1 0 0 0 0,-1 0 0 0 0,4 48 0 0 0,0 231 0 0 0,-11-268 0 0 0,-1 0 0 0 0,-2 0 0 0 0,-1-1 0 0 0,-1 0 0 0 0,-2 0 0 0 0,-1-1 0 0 0,-16 33 0 0 0,23-60 0 0 0,0 0 0 0 0,-1-1 0 0 0,0 1 0 0 0,0-1 0 0 0,0 0 0 0 0,0 0 0 0 0,-1 0 0 0 0,1 0 0 0 0,-1-1 0 0 0,0 0 0 0 0,0 0 0 0 0,-7 3 0 0 0,7-3 0 0 0,3-2 0 0 0,0 0 0 0 0,-1 0 0 0 0,1-1 0 0 0,-1 1 0 0 0,1-1 0 0 0,-1 1 0 0 0,1-1 0 0 0,0 0 0 0 0,-1 0 0 0 0,1 0 0 0 0,-1 0 0 0 0,1-1 0 0 0,-1 1 0 0 0,1-1 0 0 0,-1 1 0 0 0,1-1 0 0 0,0 0 0 0 0,-1 0 0 0 0,1 0 0 0 0,0 0 0 0 0,0 0 0 0 0,-1 0 0 0 0,1-1 0 0 0,0 1 0 0 0,0-1 0 0 0,-1-1 0 0 0,-5-4 0 0 0,1 0 0 0 0,0 0 0 0 0,1 0 0 0 0,0-1 0 0 0,-11-16 0 0 0,7 1 0 0 0,0 0 0 0 0,2 0 0 0 0,-7-28 0 0 0,-10-28 0 0 0,21 66 0 0 0,1 0 0 0 0,-1 0 0 0 0,2-1 0 0 0,0 1 0 0 0,0-1 0 0 0,2 1 0 0 0,1-27 0 0 0,4-2 0 0 0,12-49 0 0 0,-6 38 0 0 0,-9 44 0 0 0,1-1 0 0 0,0 0 0 0 0,1 1 0 0 0,0 0 0 0 0,0 0 0 0 0,11-15 0 0 0,-2 0 0 0 0,13-9 0 0 0,-22 28 0 0 0,1 0 0 0 0,-1 0 0 0 0,0 0 0 0 0,-1 0 0 0 0,1-1 0 0 0,-1 1 0 0 0,0-1 0 0 0,3-10 0 0 0,-3 12 0 0 0,-1 0 0 0 0,1 1 0 0 0,0-1 0 0 0,0 1 0 0 0,0 0 0 0 0,0 0 0 0 0,0 0 0 0 0,1 0 0 0 0,0 1 0 0 0,-1-1 0 0 0,1 1 0 0 0,0 0 0 0 0,0 0 0 0 0,0 0 0 0 0,0 1 0 0 0,1-1 0 0 0,4 0 0 0 0,33-16 0 0 0,-31 13 0 0 0,1 1 0 0 0,0 0 0 0 0,0 1 0 0 0,21-3 0 0 0,14 7 0 0 0,-46-1 0 0 0,1 0 0 0 0,-1 1 0 0 0,0-1 0 0 0,1 1 0 0 0,-1-1 0 0 0,1 1 0 0 0,-1 0 0 0 0,0-1 0 0 0,0 1 0 0 0,1 0 0 0 0,-1 0 0 0 0,0 0 0 0 0,0 0 0 0 0,0 0 0 0 0,0 0 0 0 0,0 0 0 0 0,0 0 0 0 0,0 0 0 0 0,0 1 0 0 0,0-1 0 0 0,-1 0 0 0 0,2 2 0 0 0,-2-1 0 0 0,1 0 0 0 0,0 0 0 0 0,0 0 0 0 0,-1 0 0 0 0,1-1 0 0 0,1 1 0 0 0,-1 0 0 0 0,0 0 0 0 0,0-1 0 0 0,1 1 0 0 0,-1-1 0 0 0,1 1 0 0 0,-1-1 0 0 0,1 0 0 0 0,-1 0 0 0 0,1 1 0 0 0,0-1 0 0 0,3 1 0 0 0,28 24 0 0 0,-22-14 0 0 0,-1 2 0 0 0,0-1 0 0 0,-1 1 0 0 0,0 1 0 0 0,-1 0 0 0 0,-1 0 0 0 0,-1 1 0 0 0,0-1 0 0 0,0 1 0 0 0,2 19 0 0 0,34 115 0 0 0,-37-97 0 0 0,-5-41 0 0 0,1 0 0 0 0,0 0 0 0 0,5 19 0 0 0,2 8 0 0 0,-2 1 0 0 0,-2 0 0 0 0,-1 1 0 0 0,-3 43 0 0 0,0-74 0 0 0,0 2 0 0 0,-1-1 0 0 0,-1 0 0 0 0,0 1 0 0 0,-1-1 0 0 0,0 0 0 0 0,-5 11 0 0 0,-8 37 0 0 0,15-56 0 0 0,0 0 0 0 0,0 0 0 0 0,-1 0 0 0 0,1 0 0 0 0,-1-1 0 0 0,1 1 0 0 0,-1 0 0 0 0,0-1 0 0 0,0 0 0 0 0,-1 1 0 0 0,1-1 0 0 0,0 0 0 0 0,-1 0 0 0 0,1 0 0 0 0,-1 0 0 0 0,1-1 0 0 0,-1 1 0 0 0,0-1 0 0 0,0 0 0 0 0,0 1 0 0 0,0-1 0 0 0,0-1 0 0 0,-4 2 0 0 0,5-1 0 0 0,0 0 0 0 0,-1-1 0 0 0,1 1 0 0 0,0-1 0 0 0,0 1 0 0 0,-1-1 0 0 0,1 0 0 0 0,0 0 0 0 0,-1 0 0 0 0,1 0 0 0 0,0 0 0 0 0,-1-1 0 0 0,1 1 0 0 0,0-1 0 0 0,-1 1 0 0 0,1-1 0 0 0,0 0 0 0 0,0 0 0 0 0,0 0 0 0 0,0 0 0 0 0,0 0 0 0 0,0 0 0 0 0,0-1 0 0 0,0 1 0 0 0,0-1 0 0 0,1 1 0 0 0,-1-1 0 0 0,0 0 0 0 0,1 0 0 0 0,0 1 0 0 0,-1-1 0 0 0,-1-4 0 0 0,-27-60 0 0 0,22 51 0 0 0,1 1 0 0 0,0-1 0 0 0,2-1 0 0 0,-1 1 0 0 0,2-1 0 0 0,-3-17 0 0 0,3 5 0 0 0,2 1 0 0 0,2-55 0 0 0,1 71 0 0 0,0 1 0 0 0,1-1 0 0 0,0 0 0 0 0,1 1 0 0 0,1 0 0 0 0,-1-1 0 0 0,1 1 0 0 0,1 1 0 0 0,0-1 0 0 0,10-14 0 0 0,-5 13 0 0 0,-8 9 0 0 0,0 1 0 0 0,-1-1 0 0 0,1 0 0 0 0,-1 0 0 0 0,0 1 0 0 0,0-1 0 0 0,1 0 0 0 0,-1 0 0 0 0,0-1 0 0 0,-1 1 0 0 0,1 0 0 0 0,0 0 0 0 0,0 0 0 0 0,-1 0 0 0 0,1-4 0 0 0,-1 4 0 0 0,1 0 0 0 0,-1 0 0 0 0,1 0 0 0 0,0 0 0 0 0,0 0 0 0 0,0 0 0 0 0,0 0 0 0 0,0 1 0 0 0,0-1 0 0 0,0 0 0 0 0,1 0 0 0 0,-1 1 0 0 0,1-1 0 0 0,-1 1 0 0 0,1-1 0 0 0,-1 1 0 0 0,3-1 0 0 0,13-13 0 0 0,0-13 0 0 0,49-34 0 0 0,-63 59 0 0 0,0 1 0 0 0,1-1 0 0 0,-1 1 0 0 0,1 0 0 0 0,-1 0 0 0 0,1 1 0 0 0,-1-1 0 0 0,1 1 0 0 0,0 0 0 0 0,0-1 0 0 0,0 2 0 0 0,0-1 0 0 0,0 0 0 0 0,0 1 0 0 0,0 0 0 0 0,4 0 0 0 0,-1 0 0 0 0,0 0 0 0 0,-1 1 0 0 0,1 0 0 0 0,0 0 0 0 0,-1 0 0 0 0,1 1 0 0 0,0 0 0 0 0,-1 0 0 0 0,10 6 0 0 0,45 43 0 0 0,-60-50 0 0 0,0-1 0 0 0,0 1 0 0 0,0 0 0 0 0,-1-1 0 0 0,1 1 0 0 0,0 0 0 0 0,0 0 0 0 0,0 0 0 0 0,-1-1 0 0 0,1 1 0 0 0,0 0 0 0 0,-1 0 0 0 0,1 0 0 0 0,-1 0 0 0 0,1 1 0 0 0,-1-1 0 0 0,0 0 0 0 0,1 0 0 0 0,-1 0 0 0 0,0 0 0 0 0,0 0 0 0 0,0 0 0 0 0,1 1 0 0 0,-1-1 0 0 0,0 0 0 0 0,-1 0 0 0 0,1 2 0 0 0,0 0 0 0 0,0-1 0 0 0,0 1 0 0 0,0-1 0 0 0,0 1 0 0 0,0-1 0 0 0,1 1 0 0 0,-1-1 0 0 0,1 1 0 0 0,0-1 0 0 0,0 1 0 0 0,2 3 0 0 0,-1-2 0 0 0,6 10 0 0 0,-1-1 0 0 0,0 1 0 0 0,6 20 0 0 0,-11-29 0 0 0,4 18 0 0 0,0 0 0 0 0,-1 0 0 0 0,-2 0 0 0 0,2 36 0 0 0,-5-17 0 0 0,1 10 0 0 0,-9 78 0 0 0,4-95 0 0 0,4-26 0 0 0,-1-1 0 0 0,0 0 0 0 0,-1 1 0 0 0,1-1 0 0 0,-2 0 0 0 0,-5 15 0 0 0,2-8 0 0 0,4-8 0 0 0,-1-1 0 0 0,1 1 0 0 0,-1-1 0 0 0,-1 0 0 0 0,1 0 0 0 0,-1 0 0 0 0,0-1 0 0 0,-6 7 0 0 0,9-12 0 0 0,1 0 0 0 0,-1 0 0 0 0,0 0 0 0 0,1 0 0 0 0,-1 0 0 0 0,0-1 0 0 0,0 1 0 0 0,1 0 0 0 0,-1 0 0 0 0,0-1 0 0 0,1 1 0 0 0,-1 0 0 0 0,1-1 0 0 0,-1 1 0 0 0,0-1 0 0 0,1 1 0 0 0,-1 0 0 0 0,1-1 0 0 0,-1 1 0 0 0,1-1 0 0 0,-1 0 0 0 0,1 1 0 0 0,0-1 0 0 0,-1 1 0 0 0,1-1 0 0 0,0 0 0 0 0,-1 1 0 0 0,1-1 0 0 0,0 0 0 0 0,0 1 0 0 0,-1-1 0 0 0,1-1 0 0 0,-8-19 0 0 0,-2 0 0 0 0,1 0 0 0 0,1 0 0 0 0,0-1 0 0 0,-5-34 0 0 0,9 42 0 0 0,-10-107 0 0 0,12 106 0 0 0,0 0 0 0 0,1 0 0 0 0,0 0 0 0 0,1-1 0 0 0,1 1 0 0 0,1 0 0 0 0,0 0 0 0 0,0-1 0 0 0,2 2 0 0 0,0-1 0 0 0,12-27 0 0 0,-7 26 0 0 0,-6 11 0 0 0,0-1 0 0 0,0 0 0 0 0,0 0 0 0 0,0 0 0 0 0,-1-1 0 0 0,0 1 0 0 0,0 0 0 0 0,1-10 0 0 0,-1 4 0 0 0,1 0 0 0 0,0 1 0 0 0,1-1 0 0 0,6-13 0 0 0,6-16 0 0 0,-14 34 0 0 0,1 1 0 0 0,1 0 0 0 0,-1-1 0 0 0,1 1 0 0 0,8-10 0 0 0,2-3 0 0 0,24-22 0 0 0,-29 28 0 0 0,-8 11 0 0 0,0 0 0 0 0,0 0 0 0 0,1 0 0 0 0,-1 1 0 0 0,0-1 0 0 0,1 0 0 0 0,0 1 0 0 0,-1-1 0 0 0,1 1 0 0 0,0 0 0 0 0,0-1 0 0 0,0 1 0 0 0,-1 0 0 0 0,1 0 0 0 0,3-1 0 0 0,18-12 0 0 0,-22 13 0 0 0,1-1 0 0 0,0 1 0 0 0,0 0 0 0 0,0 0 0 0 0,0 0 0 0 0,0 0 0 0 0,0 0 0 0 0,0 0 0 0 0,1 0 0 0 0,-1 1 0 0 0,0-1 0 0 0,0 1 0 0 0,0 0 0 0 0,1-1 0 0 0,-1 1 0 0 0,4 0 0 0 0,-2 0 0 0 0,0 0 0 0 0,0 0 0 0 0,0 0 0 0 0,0 1 0 0 0,0-1 0 0 0,0 1 0 0 0,0 0 0 0 0,0 0 0 0 0,-1 0 0 0 0,1 0 0 0 0,0 1 0 0 0,0 0 0 0 0,-1 0 0 0 0,1 0 0 0 0,6 5 0 0 0,-2 17 0 0 0,2-11 0 0 0,5 12 0 0 0,15 26 0 0 0,-14-6 0 0 0,-2 1 0 0 0,16 90 0 0 0,-24-93 0 0 0,-3 0 0 0 0,-2 0 0 0 0,-1 0 0 0 0,-7 45 0 0 0,5-44 0 0 0,2-35 0 0 0,0 0 0 0 0,0 0 0 0 0,-1 0 0 0 0,-1 0 0 0 0,1 0 0 0 0,-5 11 0 0 0,-1-1 0 0 0,-10 32 0 0 0,12-30 0 0 0,-1 0 0 0 0,-1-1 0 0 0,-1 1 0 0 0,-12 23 0 0 0,19-42 0 0 0,0-1 0 0 0,0 0 0 0 0,0 1 0 0 0,0-1 0 0 0,0 0 0 0 0,0 0 0 0 0,0 0 0 0 0,-1 1 0 0 0,1-1 0 0 0,0 0 0 0 0,-1-1 0 0 0,1 1 0 0 0,-1 0 0 0 0,1 0 0 0 0,-2 0 0 0 0,1 0 0 0 0,1-1 0 0 0,0 1 0 0 0,0-1 0 0 0,-1 1 0 0 0,1 0 0 0 0,0-1 0 0 0,0 1 0 0 0,0 0 0 0 0,0 0 0 0 0,0 0 0 0 0,0 0 0 0 0,0 0 0 0 0,0 0 0 0 0,-1 2 0 0 0,3-2 0 0 0,-2 4 0 0 0,-16-2 0 0 0,15-3 0 0 0,1-1 0 0 0,-1 1 0 0 0,1 0 0 0 0,-1-1 0 0 0,1 0 0 0 0,0 1 0 0 0,-1-1 0 0 0,1 0 0 0 0,0 0 0 0 0,0 0 0 0 0,-1 1 0 0 0,1-1 0 0 0,0 0 0 0 0,0-1 0 0 0,0 1 0 0 0,0 0 0 0 0,0 0 0 0 0,1 0 0 0 0,-1-1 0 0 0,0 1 0 0 0,0 0 0 0 0,1-1 0 0 0,-1 1 0 0 0,0-2 0 0 0,-13-44 0 0 0,9 27 0 0 0,-2 1 0 0 0,2 0 0 0 0,1 0 0 0 0,0 0 0 0 0,1 0 0 0 0,1-1 0 0 0,1 1 0 0 0,1-1 0 0 0,1 1 0 0 0,0-1 0 0 0,1 1 0 0 0,1 0 0 0 0,1 0 0 0 0,1 0 0 0 0,1 0 0 0 0,0 1 0 0 0,2-1 0 0 0,0 2 0 0 0,0-1 0 0 0,2 1 0 0 0,0 1 0 0 0,1-1 0 0 0,18-19 0 0 0,-20 28 0 0 0,-7 7 0 0 0,0-1 0 0 0,0 1 0 0 0,0-1 0 0 0,0 0 0 0 0,0 0 0 0 0,0 0 0 0 0,-1 0 0 0 0,1 0 0 0 0,-1 0 0 0 0,1-1 0 0 0,-1 1 0 0 0,0 0 0 0 0,0-1 0 0 0,0 1 0 0 0,0-1 0 0 0,-1 1 0 0 0,2-6 0 0 0,-2 7 0 0 0,0-1 0 0 0,0 1 0 0 0,1 0 0 0 0,-1-1 0 0 0,1 1 0 0 0,-1 0 0 0 0,1-1 0 0 0,-1 1 0 0 0,1 0 0 0 0,-1 0 0 0 0,1 0 0 0 0,0 0 0 0 0,0-1 0 0 0,0 1 0 0 0,0 0 0 0 0,0 0 0 0 0,0 0 0 0 0,0 1 0 0 0,0-1 0 0 0,0 0 0 0 0,0 0 0 0 0,0 1 0 0 0,1-1 0 0 0,-1 0 0 0 0,0 1 0 0 0,0-1 0 0 0,2 1 0 0 0,-1-1 0 0 0,0 0 0 0 0,0 0 0 0 0,0 0 0 0 0,0 0 0 0 0,0 0 0 0 0,0 0 0 0 0,-1 0 0 0 0,1 0 0 0 0,0-1 0 0 0,-1 1 0 0 0,1-1 0 0 0,-1 1 0 0 0,0-1 0 0 0,1 0 0 0 0,-1 0 0 0 0,0 1 0 0 0,1-4 0 0 0,0 2 0 0 0,1 1 0 0 0,-1 0 0 0 0,0-1 0 0 0,1 1 0 0 0,0 0 0 0 0,-1 1 0 0 0,1-1 0 0 0,0 0 0 0 0,0 1 0 0 0,0-1 0 0 0,0 1 0 0 0,0 0 0 0 0,0 0 0 0 0,0 0 0 0 0,0 1 0 0 0,0-1 0 0 0,1 1 0 0 0,-1-1 0 0 0,0 1 0 0 0,0 0 0 0 0,1 1 0 0 0,-1-1 0 0 0,0 0 0 0 0,0 1 0 0 0,0 0 0 0 0,1-1 0 0 0,-1 1 0 0 0,0 1 0 0 0,0-1 0 0 0,0 0 0 0 0,2 2 0 0 0,8 5 0 0 0,-11-7 0 0 0,0 0 0 0 0,1 0 0 0 0,-1 0 0 0 0,0 1 0 0 0,0-1 0 0 0,0 1 0 0 0,0-1 0 0 0,0 1 0 0 0,-1 0 0 0 0,1 0 0 0 0,0 0 0 0 0,-1 0 0 0 0,1 0 0 0 0,-1 0 0 0 0,0 0 0 0 0,2 4 0 0 0,4 12 0 0 0,4 11 0 0 0,0 1 0 0 0,-2 0 0 0 0,-2 1 0 0 0,0-1 0 0 0,-2 1 0 0 0,1 35 0 0 0,-8 24 0 0 0,-3-1 0 0 0,-24 121 0 0 0,26-198 0 0 0,-1 1 0 0 0,0-1 0 0 0,-1 0 0 0 0,0 0 0 0 0,-11 19 0 0 0,-8 17 0 0 0,6-12 0 0 0,-44 65 0 0 0,37-62 0 0 0,10-18 0 0 0,-1-1 0 0 0,0 0 0 0 0,-22 20 0 0 0,32-36 0 0 0,0 1 0 0 0,0-1 0 0 0,0 0 0 0 0,0-1 0 0 0,0 1 0 0 0,-1-1 0 0 0,1-1 0 0 0,-13 4 0 0 0,5-1 0 0 0,8-2 0 0 0,0-1 0 0 0,0 0 0 0 0,-1-1 0 0 0,1 0 0 0 0,0 0 0 0 0,-1 0 0 0 0,1 0 0 0 0,-1-1 0 0 0,1 0 0 0 0,-1-1 0 0 0,1 1 0 0 0,-1-1 0 0 0,1 0 0 0 0,0-1 0 0 0,-1 0 0 0 0,1 0 0 0 0,-10-5 0 0 0,12 5 0 0 0,-1-1 0 0 0,1 0 0 0 0,0-1 0 0 0,0 1 0 0 0,1-1 0 0 0,-1 0 0 0 0,1 0 0 0 0,-1 0 0 0 0,1 0 0 0 0,1 0 0 0 0,-1-1 0 0 0,1 0 0 0 0,-1 1 0 0 0,1-1 0 0 0,1 0 0 0 0,-1 0 0 0 0,1 0 0 0 0,-1 0 0 0 0,1 0 0 0 0,1 0 0 0 0,-1 0 0 0 0,1-1 0 0 0,0-6 0 0 0,1-5 0 0 0,0 1 0 0 0,2-1 0 0 0,-1 1 0 0 0,2 0 0 0 0,11-31 0 0 0,47-62 0 0 0,-5 14 0 0 0,-55 92 0 0 0,-1 1 0 0 0,1-1 0 0 0,0 1 0 0 0,1-1 0 0 0,-1 1 0 0 0,0 0 0 0 0,0 0 0 0 0,1 0 0 0 0,3-2 0 0 0,7-7 0 0 0,-7-2 0 0 0,-6 13 0 0 0,1-1 0 0 0,-1 0 0 0 0,0 0 0 0 0,1 0 0 0 0,-1 1 0 0 0,0-1 0 0 0,1 0 0 0 0,-1 0 0 0 0,1 1 0 0 0,-1-1 0 0 0,1 0 0 0 0,-1 1 0 0 0,1-1 0 0 0,0 1 0 0 0,-1-1 0 0 0,1 0 0 0 0,0 1 0 0 0,-1 0 0 0 0,1-1 0 0 0,0 1 0 0 0,0-1 0 0 0,-1 1 0 0 0,1 0 0 0 0,0-1 0 0 0,0 1 0 0 0,0 0 0 0 0,0 0 0 0 0,1 0 0 0 0,32-15 0 0 0,-31 12 0 0 0,0 1 0 0 0,1 1 0 0 0,-1-1 0 0 0,0 0 0 0 0,1 1 0 0 0,-1-1 0 0 0,1 1 0 0 0,0 0 0 0 0,0 0 0 0 0,-1 1 0 0 0,1-1 0 0 0,0 1 0 0 0,0 0 0 0 0,0 0 0 0 0,-1 0 0 0 0,1 0 0 0 0,0 1 0 0 0,0-1 0 0 0,-1 1 0 0 0,1 0 0 0 0,0 0 0 0 0,4 3 0 0 0,-3-2 0 0 0,0 1 0 0 0,-1 0 0 0 0,1 1 0 0 0,-1-1 0 0 0,1 1 0 0 0,-1 0 0 0 0,0 0 0 0 0,-1 0 0 0 0,1 1 0 0 0,-1-1 0 0 0,0 1 0 0 0,0 0 0 0 0,0 0 0 0 0,-1 0 0 0 0,1 0 0 0 0,-1 0 0 0 0,-1 1 0 0 0,1-1 0 0 0,-1 1 0 0 0,2 7 0 0 0,0 14 0 0 0,-1 0 0 0 0,0 1 0 0 0,-4 30 0 0 0,1-10 0 0 0,1-38 0 0 0,0 0 0 0 0,-1 1 0 0 0,0-1 0 0 0,-1 0 0 0 0,0 0 0 0 0,-1 0 0 0 0,0 0 0 0 0,-1 0 0 0 0,1-1 0 0 0,-2 1 0 0 0,1-1 0 0 0,-9 12 0 0 0,-49 89 0 0 0,46-69 0 0 0,10-33 0 0 0,-16 28 0 0 0,-41 48 0 0 0,-3-11 0 0 0,-3-3 0 0 0,-119 93 0 0 0,163-147 0 0 0,-49 25 0 0 0,31-19 0 0 0,31-16 0 0 0,-1-1 0 0 0,0 0 0 0 0,0-1 0 0 0,0 0 0 0 0,-18 2 0 0 0,-19 6 0 0 0,3-2 0 0 0,-1-1 0 0 0,0-3 0 0 0,0-2 0 0 0,-68-3 0 0 0,108-2 0 0 0,0 1 0 0 0,0-1 0 0 0,1-1 0 0 0,-1 1 0 0 0,0-1 0 0 0,1-1 0 0 0,-8-3 0 0 0,6 3 0 0 0,1 0 0 0 0,-1 0 0 0 0,0 1 0 0 0,-18-3 0 0 0,13 4 0 0 0,1 0 0 0 0,0-2 0 0 0,-1 0 0 0 0,1 0 0 0 0,0-1 0 0 0,1-1 0 0 0,-1 0 0 0 0,1 0 0 0 0,0-1 0 0 0,0-1 0 0 0,-16-12 0 0 0,17 10 0 0 0,9 7 0 0 0,0 1 0 0 0,0 0 0 0 0,1-1 0 0 0,-1 1 0 0 0,1-1 0 0 0,-1 0 0 0 0,1 1 0 0 0,-1-1 0 0 0,1 0 0 0 0,0 0 0 0 0,0 0 0 0 0,0 0 0 0 0,0 0 0 0 0,0 0 0 0 0,0 0 0 0 0,1 0 0 0 0,-1 0 0 0 0,1 0 0 0 0,-1-4 0 0 0,-1-5 0 0 0,1 0 0 0 0,1-1 0 0 0,0 1 0 0 0,0 0 0 0 0,3-17 0 0 0,-2 22 0 0 0,0 1 0 0 0,0-1 0 0 0,1 1 0 0 0,-1-1 0 0 0,1 1 0 0 0,0-1 0 0 0,1 1 0 0 0,0 0 0 0 0,-1 0 0 0 0,2 0 0 0 0,-1 1 0 0 0,0-1 0 0 0,5-3 0 0 0,2-6 0 0 0,12-14 0 0 0,12-1 0 0 0,2 1 0 0 0,0 2 0 0 0,2 2 0 0 0,57-28 0 0 0,-73 42 0 0 0,50-21 0 0 0,-13 12 0 0 0,-34 10 0 0 0,49-10 0 0 0,-35 13 0 0 0,-38 6 0 0 0,-1 1 0 0 0,1-1 0 0 0,-1 0 0 0 0,1 0 0 0 0,-1 0 0 0 0,1 0 0 0 0,-1 1 0 0 0,1-1 0 0 0,-1 0 0 0 0,0 0 0 0 0,1 1 0 0 0,-1-1 0 0 0,1 0 0 0 0,-1 1 0 0 0,0-1 0 0 0,1 0 0 0 0,-1 1 0 0 0,0-1 0 0 0,0 1 0 0 0,1-1 0 0 0,-1 1 0 0 0,0-1 0 0 0,0 0 0 0 0,1 1 0 0 0,-1-1 0 0 0,0 1 0 0 0,0-1 0 0 0,0 1 0 0 0,0-1 0 0 0,0 1 0 0 0,0-1 0 0 0,0 1 0 0 0,0 0 0 0 0,-1 18 0 0 0,1-17 0 0 0,0 0 0 0 0,0 0 0 0 0,0 0 0 0 0,-1 0 0 0 0,1 0 0 0 0,-1 0 0 0 0,0 0 0 0 0,1 0 0 0 0,-1 0 0 0 0,0 0 0 0 0,0 0 0 0 0,0 0 0 0 0,0-1 0 0 0,0 1 0 0 0,-1 0 0 0 0,1-1 0 0 0,-1 1 0 0 0,1-1 0 0 0,-1 1 0 0 0,1-1 0 0 0,-4 3 0 0 0,-14 14 0 0 0,8-2 0 0 0,8-10 0 0 0,-1 0 0 0 0,-1 0 0 0 0,1-1 0 0 0,-1 0 0 0 0,0 1 0 0 0,-9 6 0 0 0,-58 44 0 0 0,28-21 0 0 0,-2-1 0 0 0,-1-2 0 0 0,-74 37 0 0 0,86-53 0 0 0,5-1 0 0 0,0-2 0 0 0,-1-1 0 0 0,-47 12 0 0 0,-8-7 0 0 0,-125 9 0 0 0,170-24 0 0 0,0-2 0 0 0,0-1 0 0 0,0-3 0 0 0,0-1 0 0 0,-51-13 0 0 0,-17-29 0 0 0,104 46 0 0 0,0 0 0 0 0,-1-1 0 0 0,1 0 0 0 0,0 0 0 0 0,0 0 0 0 0,0 0 0 0 0,0-1 0 0 0,0 0 0 0 0,1 0 0 0 0,-1 0 0 0 0,1 0 0 0 0,0-1 0 0 0,0 0 0 0 0,0 0 0 0 0,0 0 0 0 0,1 0 0 0 0,-1 0 0 0 0,1-1 0 0 0,1 0 0 0 0,-1 1 0 0 0,0-1 0 0 0,1 0 0 0 0,0-1 0 0 0,0 1 0 0 0,1 0 0 0 0,-1 0 0 0 0,1-1 0 0 0,0 1 0 0 0,1-1 0 0 0,-1 1 0 0 0,1-1 0 0 0,0 1 0 0 0,1-1 0 0 0,-1 1 0 0 0,1-1 0 0 0,0 1 0 0 0,0 0 0 0 0,4-10 0 0 0,-2 9 0 0 0,0 0 0 0 0,1 0 0 0 0,0 0 0 0 0,0 0 0 0 0,6-6 0 0 0,5-7 0 0 0,-9 10 0 0 0,0 0 0 0 0,1 1 0 0 0,0 0 0 0 0,0 0 0 0 0,0 0 0 0 0,11-7 0 0 0,98-101 0 0 0,-21 44 0 0 0,3 5 0 0 0,2 3 0 0 0,190-86 0 0 0,-27 7 0 0 0,-232 127 0 0 0,0 2 0 0 0,55-19 0 0 0,-74 30 0 0 0,0 1 0 0 0,0 0 0 0 0,-1 1 0 0 0,23 0 0 0 0,7 0 0 0 0,-40 1 0 0 0,70-2 0 0 0,-67 2 0 0 0,-1 0 0 0 0,0 0 0 0 0,0 1 0 0 0,0-1 0 0 0,1 1 0 0 0,-1-1 0 0 0,0 1 0 0 0,0 0 0 0 0,0 1 0 0 0,0-1 0 0 0,0 0 0 0 0,-1 1 0 0 0,1 0 0 0 0,0-1 0 0 0,-1 1 0 0 0,1 0 0 0 0,-1 1 0 0 0,1-1 0 0 0,2 3 0 0 0,-1 4 0 0 0,0 0 0 0 0,0 0 0 0 0,-1 0 0 0 0,0 0 0 0 0,0 0 0 0 0,-1 1 0 0 0,0-1 0 0 0,-1 1 0 0 0,0 16 0 0 0,0 7 0 0 0,1-23 0 0 0,-2 1 0 0 0,1-1 0 0 0,-2 0 0 0 0,1 1 0 0 0,-1-1 0 0 0,-1 0 0 0 0,0 0 0 0 0,0 1 0 0 0,-1-1 0 0 0,0-1 0 0 0,-7 15 0 0 0,-59 95 0 0 0,51-89 0 0 0,-2 0 0 0 0,0-1 0 0 0,-2-2 0 0 0,-1 0 0 0 0,-34 30 0 0 0,-5-2 0 0 0,-79 54 0 0 0,87-75 0 0 0,-97 47 0 0 0,99-60 0 0 0,0-2 0 0 0,-1-3 0 0 0,-99 18 0 0 0,70-23 0 0 0,0-3 0 0 0,-135-5 0 0 0,138-4 0 0 0,71 1 0 0 0,-81-4 0 0 0,84 3 0 0 0,-1 0 0 0 0,1 0 0 0 0,-1 0 0 0 0,1 0 0 0 0,0-1 0 0 0,0 0 0 0 0,0 0 0 0 0,0 0 0 0 0,0-1 0 0 0,0 0 0 0 0,1 0 0 0 0,-1 0 0 0 0,-5-5 0 0 0,9 4 0 0 0,-1-1 0 0 0,1 0 0 0 0,0 0 0 0 0,1 0 0 0 0,-1 1 0 0 0,1-1 0 0 0,0 0 0 0 0,0 0 0 0 0,1 0 0 0 0,-1 0 0 0 0,2-5 0 0 0,-1 6 0 0 0,2-6 0 0 0,1 1 0 0 0,0 0 0 0 0,0 0 0 0 0,1 0 0 0 0,0 1 0 0 0,10-14 0 0 0,1-2 0 0 0,-3 6 0 0 0,1 1 0 0 0,1 1 0 0 0,0 0 0 0 0,34-27 0 0 0,-7 6 0 0 0,108-81 0 0 0,-96 74 0 0 0,2 2 0 0 0,1 3 0 0 0,111-57 0 0 0,-54 54 0 0 0,-90 29 0 0 0,-17 8 0 0 0,0 1 0 0 0,1 1 0 0 0,-1-1 0 0 0,1 1 0 0 0,14-3 0 0 0,23-9 0 0 0,-38 11 0 0 0,1 1 0 0 0,-1 0 0 0 0,1 1 0 0 0,0-1 0 0 0,0 2 0 0 0,-1-1 0 0 0,1 1 0 0 0,0 0 0 0 0,0 1 0 0 0,13 0 0 0 0,-20 1 0 0 0,0 0 0 0 0,1 0 0 0 0,-1 0 0 0 0,1 0 0 0 0,-1 0 0 0 0,0 0 0 0 0,0 1 0 0 0,0-1 0 0 0,0 0 0 0 0,0 1 0 0 0,0-1 0 0 0,0 1 0 0 0,0-1 0 0 0,0 1 0 0 0,-1-1 0 0 0,1 1 0 0 0,0 0 0 0 0,-1-1 0 0 0,0 1 0 0 0,1 0 0 0 0,-1-1 0 0 0,0 1 0 0 0,0 0 0 0 0,0-1 0 0 0,0 1 0 0 0,-1 3 0 0 0,-2 48 0 0 0,3-52 0 0 0,-3 14 0 0 0,-1-1 0 0 0,0 0 0 0 0,-1 1 0 0 0,-1-2 0 0 0,0 1 0 0 0,0-1 0 0 0,-2 1 0 0 0,-12 16 0 0 0,-7 6 0 0 0,-44 47 0 0 0,-229 211 0 0 0,223-237 0 0 0,-2-3 0 0 0,-163 83 0 0 0,240-136 0 0 0,-130 55 0 0 0,95-42 0 0 0,8-4 0 0 0,0-2 0 0 0,0 0 0 0 0,-1-2 0 0 0,-42 2 0 0 0,-124-1 0 0 0,189-7 0 0 0,-14 1 0 0 0,-1-1 0 0 0,0-1 0 0 0,0-1 0 0 0,1-1 0 0 0,-1 0 0 0 0,1-2 0 0 0,-35-12 0 0 0,40 9 0 0 0,5 3 0 0 0,0 0 0 0 0,-1 0 0 0 0,0 1 0 0 0,-16-4 0 0 0,14 4 0 0 0,0-2 0 0 0,1 1 0 0 0,0-2 0 0 0,0 0 0 0 0,0 0 0 0 0,1-1 0 0 0,-20-17 0 0 0,26 19 0 0 0,0 0 0 0 0,0-1 0 0 0,0 0 0 0 0,1 0 0 0 0,0 0 0 0 0,0 0 0 0 0,1-1 0 0 0,-1 0 0 0 0,2 0 0 0 0,-1 0 0 0 0,1 0 0 0 0,-2-14 0 0 0,2 8 0 0 0,1-1 0 0 0,0 1 0 0 0,2-1 0 0 0,0 0 0 0 0,0 0 0 0 0,4-20 0 0 0,-2 27 0 0 0,1 0 0 0 0,0 0 0 0 0,0 0 0 0 0,1 0 0 0 0,0 0 0 0 0,1 1 0 0 0,-1-1 0 0 0,1 1 0 0 0,1 0 0 0 0,-1 1 0 0 0,9-8 0 0 0,6-8 0 0 0,-5 0 0 0 0,-12 17 0 0 0,1 0 0 0 0,-1 1 0 0 0,1-1 0 0 0,0 1 0 0 0,0 0 0 0 0,9-7 0 0 0,19-14 0 0 0,-16 11 0 0 0,1 1 0 0 0,23-12 0 0 0,-12 9 0 0 0,2-2 0 0 0,41-17 0 0 0,-62 31 0 0 0,19-8 0 0 0,1 2 0 0 0,54-12 0 0 0,-72 19 0 0 0,1 0 0 0 0,-1 0 0 0 0,0-1 0 0 0,15-7 0 0 0,-16 6 0 0 0,0 1 0 0 0,0 0 0 0 0,0 1 0 0 0,21-4 0 0 0,9 1 0 0 0,23-3 0 0 0,86-3 0 0 0,-128 12 0 0 0,0 1 0 0 0,0 1 0 0 0,0 0 0 0 0,29 9 0 0 0,-39-8 0 0 0,0 1 0 0 0,0 0 0 0 0,0 1 0 0 0,0 1 0 0 0,-1 0 0 0 0,0 0 0 0 0,-1 1 0 0 0,17 14 0 0 0,-22-16 0 0 0,0 0 0 0 0,-1 0 0 0 0,1 1 0 0 0,-1-1 0 0 0,-1 1 0 0 0,1 0 0 0 0,-1 0 0 0 0,0 0 0 0 0,0 0 0 0 0,-1 0 0 0 0,0 0 0 0 0,0 0 0 0 0,0 8 0 0 0,4 12 0 0 0,-4-17 0 0 0,1 0 0 0 0,-1 0 0 0 0,-1 0 0 0 0,1 0 0 0 0,-1 0 0 0 0,-1 0 0 0 0,0-1 0 0 0,0 1 0 0 0,-5 15 0 0 0,-2 1 0 0 0,-23 46 0 0 0,15-35 0 0 0,8-22 0 0 0,-1 0 0 0 0,-1 0 0 0 0,-19 23 0 0 0,-5 5 0 0 0,7-4 0 0 0,-3-2 0 0 0,0-1 0 0 0,-3-1 0 0 0,-1-2 0 0 0,-1-1 0 0 0,-49 33 0 0 0,63-52 0 0 0,1 0 0 0 0,-25 9 0 0 0,-28 15 0 0 0,52-23 0 0 0,-1-2 0 0 0,-1 0 0 0 0,0-1 0 0 0,-41 10 0 0 0,-101 15 0 0 0,157-33 0 0 0,-32 4 0 0 0,1-1 0 0 0,-1-2 0 0 0,0-2 0 0 0,-65-6 0 0 0,79 2 0 0 0,0-1 0 0 0,0-2 0 0 0,0 0 0 0 0,1-2 0 0 0,0-1 0 0 0,1-1 0 0 0,-42-23 0 0 0,59 29 0 0 0,0 0 0 0 0,0-1 0 0 0,1 0 0 0 0,-1-1 0 0 0,-6-7 0 0 0,-16-14 0 0 0,23 23 0 0 0,5 2 0 0 0,-1 1 0 0 0,0 0 0 0 0,1 0 0 0 0,-1-1 0 0 0,0 1 0 0 0,1-1 0 0 0,0 1 0 0 0,-1-1 0 0 0,1 0 0 0 0,0 1 0 0 0,0-1 0 0 0,0 0 0 0 0,0 0 0 0 0,0 0 0 0 0,0 0 0 0 0,1 0 0 0 0,-1 0 0 0 0,1 0 0 0 0,-1 0 0 0 0,1 0 0 0 0,0-3 0 0 0,-12-50 0 0 0,8 40 0 0 0,0 0 0 0 0,2-1 0 0 0,-3-21 0 0 0,5 20 0 0 0,0 0 0 0 0,0 1 0 0 0,2-1 0 0 0,0 1 0 0 0,0-1 0 0 0,2 1 0 0 0,10-31 0 0 0,1 12 0 0 0,4-11 0 0 0,2 0 0 0 0,41-65 0 0 0,-30 63 0 0 0,108-147 0 0 0,-124 176 0 0 0,1 0 0 0 0,1 2 0 0 0,1 0 0 0 0,0 1 0 0 0,1 1 0 0 0,1 0 0 0 0,32-15 0 0 0,52-32 0 0 0,-88 52 0 0 0,-14 7 0 0 0,0 1 0 0 0,1 0 0 0 0,-1 0 0 0 0,1 0 0 0 0,0 1 0 0 0,-1 0 0 0 0,1-1 0 0 0,0 1 0 0 0,7-1 0 0 0,30-12 0 0 0,-32 10 0 0 0,0 1 0 0 0,0-1 0 0 0,0 2 0 0 0,0-1 0 0 0,1 1 0 0 0,17-1 0 0 0,-21 3 0 0 0,0-1 0 0 0,0 1 0 0 0,-1 0 0 0 0,1 0 0 0 0,-1 1 0 0 0,1 0 0 0 0,0 0 0 0 0,-1 0 0 0 0,0 1 0 0 0,1-1 0 0 0,-1 1 0 0 0,0 0 0 0 0,6 4 0 0 0,0-1 0 0 0,-9-5 0 0 0,0 1 0 0 0,-1 0 0 0 0,1 0 0 0 0,0-1 0 0 0,0 1 0 0 0,-1 0 0 0 0,1 0 0 0 0,0 1 0 0 0,-1-1 0 0 0,1 0 0 0 0,-1 0 0 0 0,1 1 0 0 0,-1-1 0 0 0,0 1 0 0 0,0 0 0 0 0,1-1 0 0 0,-1 1 0 0 0,0 0 0 0 0,0-1 0 0 0,1 5 0 0 0,-1 2 0 0 0,0-6 0 0 0,-1 0 0 0 0,0-1 0 0 0,1 1 0 0 0,-1 0 0 0 0,1 0 0 0 0,0 0 0 0 0,0-1 0 0 0,0 1 0 0 0,-1 0 0 0 0,1-1 0 0 0,1 1 0 0 0,-1-1 0 0 0,0 1 0 0 0,0-1 0 0 0,1 1 0 0 0,1 0 0 0 0,-2 1 0 0 0,1-1 0 0 0,0 1 0 0 0,-1-1 0 0 0,1 1 0 0 0,-1 0 0 0 0,0 0 0 0 0,0 0 0 0 0,0-1 0 0 0,0 1 0 0 0,0 0 0 0 0,-1 0 0 0 0,1 0 0 0 0,-1 1 0 0 0,0 3 0 0 0,-1 58 0 0 0,-1-30 0 0 0,1-26 0 0 0,0 1 0 0 0,-1 0 0 0 0,0-1 0 0 0,-1 0 0 0 0,0 1 0 0 0,0-1 0 0 0,-1 0 0 0 0,-9 15 0 0 0,0-1 0 0 0,-2 0 0 0 0,-19 22 0 0 0,23-32 0 0 0,-8 11 0 0 0,-1 0 0 0 0,-1-2 0 0 0,-29 24 0 0 0,22-22 0 0 0,-11 6 0 0 0,-61 30 0 0 0,81-46 0 0 0,-2-1 0 0 0,1 0 0 0 0,-2-2 0 0 0,1-1 0 0 0,-2 0 0 0 0,-33 9 0 0 0,-14-1 0 0 0,30-8 0 0 0,-65 10 0 0 0,47-17 0 0 0,1-3 0 0 0,-1-2 0 0 0,1-3 0 0 0,-107-22 0 0 0,136 20 0 0 0,0-1 0 0 0,0-2 0 0 0,1 0 0 0 0,-29-17 0 0 0,20 6 0 0 0,1-2 0 0 0,1-1 0 0 0,-33-31 0 0 0,61 50 0 0 0,-3-1 0 0 0,1-1 0 0 0,0 0 0 0 0,1-1 0 0 0,-1 0 0 0 0,2 0 0 0 0,-1 0 0 0 0,1-1 0 0 0,-5-10 0 0 0,-51-97 0 0 0,60 110 0 0 0,-1 1 0 0 0,1-1 0 0 0,0 1 0 0 0,0-1 0 0 0,0 0 0 0 0,1 0 0 0 0,0 0 0 0 0,-1-8 0 0 0,-2-13 0 0 0,2 16 0 0 0,1 0 0 0 0,0 0 0 0 0,0 0 0 0 0,1 0 0 0 0,1 0 0 0 0,0-1 0 0 0,1 1 0 0 0,0 0 0 0 0,0 1 0 0 0,1-1 0 0 0,1 0 0 0 0,7-17 0 0 0,-2 9 0 0 0,1 0 0 0 0,14-20 0 0 0,11-22 0 0 0,-24 41 0 0 0,2 0 0 0 0,0 1 0 0 0,1 0 0 0 0,1 1 0 0 0,0 1 0 0 0,1 1 0 0 0,1 0 0 0 0,1 1 0 0 0,0 1 0 0 0,27-16 0 0 0,-32 23 0 0 0,2 1 0 0 0,-1 1 0 0 0,1 0 0 0 0,-1 1 0 0 0,1 0 0 0 0,0 1 0 0 0,1 1 0 0 0,-1 1 0 0 0,18-1 0 0 0,2 1 0 0 0,50 1 0 0 0,-81 0 0 0 0,1 0 0 0 0,0 1 0 0 0,-1 0 0 0 0,1 0 0 0 0,0 0 0 0 0,-1 0 0 0 0,1 1 0 0 0,-1-1 0 0 0,0 1 0 0 0,1 1 0 0 0,-1-1 0 0 0,0 0 0 0 0,5 5 0 0 0,6 15 0 0 0,14-5 0 0 0,-19-5 0 0 0,-1 0 0 0 0,-1 0 0 0 0,0 1 0 0 0,-1 0 0 0 0,0 0 0 0 0,6 20 0 0 0,10 16 0 0 0,-15-31 0 0 0,-1 1 0 0 0,0-1 0 0 0,-1 1 0 0 0,-2 1 0 0 0,0-1 0 0 0,0 1 0 0 0,-2-1 0 0 0,0 35 0 0 0,-3-20 0 0 0,-2 0 0 0 0,-1 1 0 0 0,-1-1 0 0 0,-12 38 0 0 0,11-54 0 0 0,-2 0 0 0 0,0 0 0 0 0,-19 32 0 0 0,-5 10 0 0 0,26-48 0 0 0,-1 0 0 0 0,0 0 0 0 0,0-1 0 0 0,-16 19 0 0 0,-6 8 0 0 0,10-15 0 0 0,-1 0 0 0 0,-1-2 0 0 0,-1 0 0 0 0,-37 28 0 0 0,38-35 0 0 0,1-1 0 0 0,-39 18 0 0 0,-9 5 0 0 0,46-24 0 0 0,0-1 0 0 0,-1-1 0 0 0,0-1 0 0 0,-1-2 0 0 0,0 0 0 0 0,0-1 0 0 0,0-1 0 0 0,-1-2 0 0 0,1 0 0 0 0,-41-2 0 0 0,50-2 0 0 0,0-1 0 0 0,1 0 0 0 0,-1-2 0 0 0,1 0 0 0 0,0 0 0 0 0,0-1 0 0 0,0-1 0 0 0,0 0 0 0 0,1-1 0 0 0,0 0 0 0 0,1-1 0 0 0,-15-12 0 0 0,6 3 0 0 0,1-2 0 0 0,1 0 0 0 0,1-1 0 0 0,1 0 0 0 0,-28-44 0 0 0,36 45 0 0 0,1-1 0 0 0,1 0 0 0 0,0-1 0 0 0,2 0 0 0 0,0 0 0 0 0,-4-41 0 0 0,6 15 0 0 0,1 0 0 0 0,7-70 0 0 0,-1 98 0 0 0,0 1 0 0 0,1-1 0 0 0,0 0 0 0 0,16-32 0 0 0,1-6 0 0 0,-15 36 0 0 0,37-98 0 0 0,-25 75 0 0 0,-6 13 0 0 0,1 0 0 0 0,34-53 0 0 0,34-26 0 0 0,-75 102 0 0 0,0 1 0 0 0,1-1 0 0 0,0 2 0 0 0,0-1 0 0 0,10-5 0 0 0,13-11 0 0 0,-21 16 0 0 0,1-1 0 0 0,0 2 0 0 0,1-1 0 0 0,-1 2 0 0 0,1-1 0 0 0,0 2 0 0 0,0 0 0 0 0,16-4 0 0 0,-13 5 0 0 0,1 1 0 0 0,0 0 0 0 0,0 1 0 0 0,27 2 0 0 0,-37-1 0 0 0,-1 1 0 0 0,1 0 0 0 0,0 0 0 0 0,0 0 0 0 0,-1 1 0 0 0,1 0 0 0 0,0 0 0 0 0,-1 0 0 0 0,0 1 0 0 0,0 0 0 0 0,0 0 0 0 0,0 0 0 0 0,0 1 0 0 0,8 7 0 0 0,-3 1 0 0 0,0 0 0 0 0,-1 0 0 0 0,0 1 0 0 0,-1 0 0 0 0,0 1 0 0 0,-1 0 0 0 0,8 22 0 0 0,-8-16 0 0 0,-2 0 0 0 0,-1 0 0 0 0,3 25 0 0 0,-4-26 0 0 0,0 0 0 0 0,-2 0 0 0 0,0 0 0 0 0,-1 0 0 0 0,-2 0 0 0 0,1 0 0 0 0,-2 0 0 0 0,-8 30 0 0 0,2-21 0 0 0,5-16 0 0 0,0 0 0 0 0,-1 0 0 0 0,0 0 0 0 0,-10 16 0 0 0,-8 15 0 0 0,20-34 0 0 0,-2 0 0 0 0,1 0 0 0 0,-1 0 0 0 0,-10 12 0 0 0,-24 33 0 0 0,9-36 0 0 0,8 8 0 0 0,18-20 0 0 0,-1-1 0 0 0,0 1 0 0 0,1-1 0 0 0,-2 0 0 0 0,-10 8 0 0 0,-1-2 0 0 0,-1-1 0 0 0,0-1 0 0 0,-1 0 0 0 0,0-2 0 0 0,0 0 0 0 0,-1-1 0 0 0,0-1 0 0 0,0-1 0 0 0,-38 3 0 0 0,42-6 0 0 0,0 0 0 0 0,0-2 0 0 0,1 0 0 0 0,-1 0 0 0 0,0-2 0 0 0,1 0 0 0 0,0 0 0 0 0,-1-2 0 0 0,2 0 0 0 0,-1 0 0 0 0,0-2 0 0 0,1 1 0 0 0,-16-12 0 0 0,-27-19 0 0 0,32 21 0 0 0,1 0 0 0 0,-24-22 0 0 0,12 5 0 0 0,0 3 0 0 0,1-3 0 0 0,2-1 0 0 0,1-1 0 0 0,-26-40 0 0 0,40 50 0 0 0,2-1 0 0 0,1 0 0 0 0,-20-50 0 0 0,16 24 0 0 0,11 33 0 0 0,1-1 0 0 0,1 0 0 0 0,-5-33 0 0 0,-6-40 0 0 0,10 60 0 0 0,2 1 0 0 0,-3-57 0 0 0,8 60 0 0 0,1 1 0 0 0,10-51 0 0 0,-9 67 0 0 0,1 0 0 0 0,1 1 0 0 0,0 0 0 0 0,0 0 0 0 0,1 0 0 0 0,1 0 0 0 0,0 1 0 0 0,10-14 0 0 0,-14 21 0 0 0,0 1 0 0 0,0-1 0 0 0,0 0 0 0 0,-1 1 0 0 0,1-1 0 0 0,-1 0 0 0 0,0 0 0 0 0,0 0 0 0 0,0 0 0 0 0,0 0 0 0 0,1-4 0 0 0,2-7 0 0 0,-2 9 0 0 0,1 0 0 0 0,0 0 0 0 0,0 1 0 0 0,0-1 0 0 0,1 0 0 0 0,-1 1 0 0 0,1 0 0 0 0,0 0 0 0 0,1 0 0 0 0,-1 1 0 0 0,1-1 0 0 0,-1 1 0 0 0,1 0 0 0 0,0 0 0 0 0,0 1 0 0 0,0-1 0 0 0,10-2 0 0 0,10-6 0 0 0,-13 6 0 0 0,0 1 0 0 0,1 0 0 0 0,0 1 0 0 0,-1 0 0 0 0,1 1 0 0 0,0 0 0 0 0,0 1 0 0 0,0 1 0 0 0,14 1 0 0 0,-17-1 0 0 0,-1 1 0 0 0,1 0 0 0 0,0 1 0 0 0,-1 0 0 0 0,0 1 0 0 0,1 0 0 0 0,-1 0 0 0 0,0 1 0 0 0,-1 0 0 0 0,1 0 0 0 0,-1 1 0 0 0,15 11 0 0 0,71 72 0 0 0,-92-86 0 0 0,0 1 0 0 0,0-1 0 0 0,-1 1 0 0 0,1-1 0 0 0,-1 1 0 0 0,1 0 0 0 0,-1 0 0 0 0,0-1 0 0 0,1 7 0 0 0,8 17 0 0 0,1-6 0 0 0,0 1 0 0 0,-2 0 0 0 0,0 1 0 0 0,-2 0 0 0 0,0 0 0 0 0,-1 1 0 0 0,-1 0 0 0 0,-2 0 0 0 0,0 0 0 0 0,-1 1 0 0 0,-2 24 0 0 0,0-12 0 0 0,-8 65 0 0 0,5-88 0 0 0,0 1 0 0 0,0-1 0 0 0,-1 0 0 0 0,-1 0 0 0 0,0-1 0 0 0,-1 1 0 0 0,-13 20 0 0 0,-33 58 0 0 0,42-71 0 0 0,0 0 0 0 0,-2 0 0 0 0,-1-1 0 0 0,-18 21 0 0 0,7-7 0 0 0,22-31 0 0 0,1 1 0 0 0,-1-1 0 0 0,1 0 0 0 0,-1 1 0 0 0,0-1 0 0 0,0 0 0 0 0,0 0 0 0 0,0 0 0 0 0,0 0 0 0 0,0-1 0 0 0,-1 1 0 0 0,1-1 0 0 0,-1 1 0 0 0,1-1 0 0 0,-1 0 0 0 0,-3 2 0 0 0,-49 20 0 0 0,19-7 0 0 0,-44 13 0 0 0,69-26 0 0 0,-1-1 0 0 0,1-1 0 0 0,0 0 0 0 0,-1-1 0 0 0,0 0 0 0 0,1-1 0 0 0,-1 0 0 0 0,-12-4 0 0 0,9 2 0 0 0,0-2 0 0 0,0 0 0 0 0,1-1 0 0 0,0-1 0 0 0,0 0 0 0 0,-18-12 0 0 0,-71-58 0 0 0,87 64 0 0 0,2 0 0 0 0,0-1 0 0 0,0 0 0 0 0,1-1 0 0 0,1-1 0 0 0,1 0 0 0 0,0 0 0 0 0,-13-28 0 0 0,-43-60 0 0 0,57 85 0 0 0,1 1 0 0 0,1-2 0 0 0,0 1 0 0 0,1-1 0 0 0,1 0 0 0 0,-4-29 0 0 0,4 6 0 0 0,-6-57 0 0 0,11 91 0 0 0,1 1 0 0 0,1 0 0 0 0,0-1 0 0 0,0 1 0 0 0,0 0 0 0 0,1 0 0 0 0,0-1 0 0 0,1 1 0 0 0,4-11 0 0 0,5-4 0 0 0,-7 12 0 0 0,1-1 0 0 0,0 1 0 0 0,1 0 0 0 0,1 0 0 0 0,-1 1 0 0 0,1 0 0 0 0,17-15 0 0 0,7-3 0 0 0,-26 27 0 0 0,0 1 0 0 0,12-7 0 0 0,0 0 0 0 0,1 1 0 0 0,-1 0 0 0 0,1 2 0 0 0,30-4 0 0 0,-20 4 0 0 0,47-14 0 0 0,69-17-3411 0 0,-93 25 746 0 0,60-21 0 0 0,-107 29 2229 0 0,0-1 0 0 0,0 1 0 0 0,-1-1-1 0 0,1 0 1 0 0,-1 0 0 0 0,0-1 0 0 0,0 1 0 0 0,0-1 0 0 0,0 0 0 0 0,-1 0-1 0 0,0 0 1 0 0,0 0 0 0 0,0-1 0 0 0,0 1 0 0 0,0-1 0 0 0,-1 0 0 0 0,2-6 0 0 0,2-4-897 0 0,-1-1-1 0 0,0 0 1 0 0,-2 0 0 0 0,3-19 0 0 0,-4-73-3182 0 0,-2 48 776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30 213 7624 0 0,'-2'-1'369'0'0,"0"0"1"0"0,0 0 0 0 0,1-1-1 0 0,-1 1 1 0 0,0 0 0 0 0,1-1-1 0 0,-1 0 1 0 0,0 1 0 0 0,1-1-1 0 0,0 0 1 0 0,-1 0 0 0 0,1 0-1 0 0,0 0 1 0 0,0 0 0 0 0,0 0-1 0 0,0 0 1 0 0,1 0-1 0 0,-2-4 1 0 0,1 1-48 0 0,1 1 1 0 0,-1-1-1 0 0,1 0 0 0 0,0 0 0 0 0,0 0 0 0 0,1 0 1 0 0,-1 0-1 0 0,3-8 0 0 0,-2 7-207 0 0,1 0 1 0 0,0 0-1 0 0,0 0 1 0 0,0 1-1 0 0,1-1 0 0 0,0 1 1 0 0,0-1-1 0 0,0 1 1 0 0,1 0-1 0 0,-1 0 0 0 0,1 0 1 0 0,1 1-1 0 0,-1-1 1 0 0,10-6-1 0 0,5-1 126 0 0,-14 9-166 0 0,1-1 1 0 0,-1 1-1 0 0,0 1 1 0 0,1-1-1 0 0,0 1 1 0 0,0 0-1 0 0,-1 0 1 0 0,1 1-1 0 0,0-1 1 0 0,0 2-1 0 0,1-1 1 0 0,-1 0-1 0 0,0 1 1 0 0,7 1-1 0 0,-3-1-25 0 0,-6-1-6 0 0,0 1 0 0 0,0-1 0 0 0,-1 1 0 0 0,1 0 0 0 0,0 0 0 0 0,0 1 0 0 0,0-1 0 0 0,-1 1 0 0 0,1 0 0 0 0,0 0 0 0 0,-1 0 0 0 0,1 1 0 0 0,-1-1 0 0 0,1 1 0 0 0,-1 0 0 0 0,0 0 0 0 0,1 0 0 0 0,-1 0 0 0 0,0 0 0 0 0,5 6 0 0 0,0 2 108 0 0,-1 1 0 0 0,0 0 0 0 0,-1 0 0 0 0,0 1 0 0 0,-1-1 1 0 0,0 1-1 0 0,-1 1 0 0 0,4 14 0 0 0,-3 0 191 0 0,-2 0-1 0 0,-1 1 1 0 0,-1 29 0 0 0,-2-40-104 0 0,-1 1 0 0 0,-8 32 0 0 0,6-32 70 0 0,0 0 1 0 0,-2 37-1 0 0,6-51-269 0 0,0-1 1 0 0,0 1-1 0 0,-1-1 1 0 0,1 1-1 0 0,-1 0 1 0 0,0-1-1 0 0,0 1 1 0 0,-2 3-1 0 0,-3 27 427 0 0,6-25-386 0 0,1-1 1 0 0,1 0-1 0 0,0 0 1 0 0,0-1-1 0 0,0 1 1 0 0,1 0-1 0 0,0-1 1 0 0,5 10-1 0 0,-7-14-57 0 0,1 0-1 0 0,-1 0 0 0 0,1 0 0 0 0,0 0 1 0 0,0 0-1 0 0,0-1 0 0 0,0 1 1 0 0,0-1-1 0 0,1 1 0 0 0,-1-1 0 0 0,1 0 1 0 0,0 0-1 0 0,0 0 0 0 0,0 0 1 0 0,0 0-1 0 0,0-1 0 0 0,0 1 0 0 0,0-1 1 0 0,0 0-1 0 0,0 0 0 0 0,1 0 1 0 0,3 1-1 0 0,27 1 27 0 0,-28-2-48 0 0,-1 0-1 0 0,0 0 0 0 0,1-1 0 0 0,-1 1 0 0 0,1-1 0 0 0,-1-1 0 0 0,1 1 0 0 0,-1-1 0 0 0,0 0 1 0 0,1 0-1 0 0,7-3 0 0 0,2-2-68 0 0,-9 4-50 0 0,-1 0 0 0 0,0 0-1 0 0,1-1 1 0 0,-1 1 0 0 0,0-1 0 0 0,0 0 0 0 0,-1 0 0 0 0,1-1-1 0 0,-1 0 1 0 0,1 1 0 0 0,-1-1 0 0 0,0-1 0 0 0,-1 1-1 0 0,1-1 1 0 0,-1 1 0 0 0,0-1 0 0 0,0 0 0 0 0,2-5 0 0 0,-4 8 55 0 0,0 0 0 0 0,0 0 0 0 0,0 1 0 0 0,0-1 0 0 0,0 0 0 0 0,0 1 0 0 0,0-1 0 0 0,1 1 0 0 0,-1 0 0 0 0,0-1 0 0 0,1 1 0 0 0,-1 0 0 0 0,1 0 0 0 0,1-1 0 0 0,12-10-522 0 0,1-18-888 0 0,-14 24 1006 0 0,1 0 0 0 0,0 0-1 0 0,1 0 1 0 0,-1 0 0 0 0,1 0 0 0 0,5-5-1 0 0,1-5-1083 0 0,-1 0-1 0 0,-1-1 1 0 0,7-19-1 0 0,5-7-969 0 0,-3 12 698 0 0,-14 27 1558 0 0,0-1 1 0 0,0 0-1 0 0,-1 0 0 0 0,0 0 0 0 0,0 0 0 0 0,0 0 1 0 0,0 0-1 0 0,-1-1 0 0 0,1-5 0 0 0,9-19-1260 0 0,12 0-1945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2600 0 0,'0'-26'766'0'0,"0"-4"16872"0"0,0 63-13712 0 0,-9 175 1438 0 0,9-205-5339 0 0,0 0 1 0 0,0 1-1 0 0,1-1 0 0 0,-1 0 1 0 0,1 0-1 0 0,0 0 1 0 0,0 1-1 0 0,0-1 0 0 0,2 3 1 0 0,-1-3-18 0 0,-1 1 1 0 0,1-1-1 0 0,-1 0 0 0 0,0 1 0 0 0,0-1 1 0 0,-1 1-1 0 0,1-1 0 0 0,-1 1 1 0 0,1 4-1 0 0,1 38 74 0 0,-2-42-84 0 0,1 0 1 0 0,-1-1 0 0 0,1 1 0 0 0,0-1-1 0 0,0 1 1 0 0,0-1 0 0 0,0 1 0 0 0,1-1-1 0 0,-1 0 1 0 0,1 1 0 0 0,3 4 0 0 0,-3-5-1 0 0,0-1 0 0 0,-1 1 0 0 0,1-1 0 0 0,-1 1 0 0 0,1 0 0 0 0,-1-1 1 0 0,0 1-1 0 0,0 0 0 0 0,-1 0 0 0 0,1 0 0 0 0,0 0 0 0 0,-1 0 0 0 0,0 0 0 0 0,0 0 0 0 0,0 0 1 0 0,0 5-1 0 0,0-3-21 0 0,0-1 0 0 0,0 1 1 0 0,0 0-1 0 0,1-1 0 0 0,0 1 1 0 0,2 8-1 0 0,15 53-974 0 0,-14-34 73 0 0,-4-28 664 0 0,0 0 0 0 0,0 0-1 0 0,1 0 1 0 0,-1 0 0 0 0,1 0-1 0 0,0 0 1 0 0,0 0 0 0 0,0-1-1 0 0,1 1 1 0 0,-1 0 0 0 0,1-1-1 0 0,2 5 1 0 0,-3-7-303 0 0,0 0 0 0 0,0 1 0 0 0,1-1 0 0 0,-1 0 0 0 0,0 0-1 0 0,1 1 1 0 0,-1-1 0 0 0,0 0 0 0 0,1-1 0 0 0,-1 1 0 0 0,1 0 0 0 0,0 0 0 0 0,1 0 0 0 0,-2-1 348 0 0,0 0-1 0 0,0-1 1 0 0,0 1 0 0 0,0-1 0 0 0,0 1 0 0 0,0 0-1 0 0,0-1 1 0 0,-1 0 0 0 0,1 1 0 0 0,0-1-1 0 0,0 1 1 0 0,0-1 0 0 0,-1 0 0 0 0,1 0 0 0 0,0 1-1 0 0,-1-1 1 0 0,1 0 0 0 0,-1 0 0 0 0,1 0 0 0 0,-1 0-1 0 0,1 0 1 0 0,-1 0 0 0 0,1 0 0 0 0,-1 0-1 0 0,0 0 1 0 0,0 0 0 0 0,1 0 0 0 0,-1 0 0 0 0,0-1-1 0 0,28-61-6077 0 0,-23 53 2756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133 404 5504 0 0,'-3'8'8212'0'0,"-3"3"-6416"0"0,3-7-1390 0 0,0 1 0 0 0,1-1 0 0 0,-1 1 1 0 0,1 0-1 0 0,0 0 0 0 0,1 0 0 0 0,-1 0 1 0 0,1 0-1 0 0,0 0 0 0 0,-1 7 0 0 0,-5 21 739 0 0,-3 33 333 0 0,8-48-1101 0 0,0 0 0 0 0,2-1 0 0 0,0 1-1 0 0,4 32 1 0 0,15-22-11 0 0,-18-22-306 0 0,1 0 0 0 0,0 0 0 0 0,1-1 0 0 0,0 1 0 0 0,0 0 0 0 0,0-1 0 0 0,0 0 0 0 0,6 7 0 0 0,3 7 209 0 0,-11-16-230 0 0,1-1 0 0 0,-1 1 0 0 0,0-1 0 0 0,1 0 0 0 0,0 1 0 0 0,-1-1 0 0 0,1 0 0 0 0,0 0 0 0 0,0 0 0 0 0,0 0 0 0 0,1 0 0 0 0,-1 0 0 0 0,0-1-1 0 0,1 1 1 0 0,-1-1 0 0 0,1 0 0 0 0,-1 0 0 0 0,1 1 0 0 0,0-2 0 0 0,-1 1 0 0 0,6 1 0 0 0,5 1 19 0 0,0-1 0 0 0,0-1-1 0 0,0 0 1 0 0,1-1 0 0 0,-1 0 0 0 0,0-1-1 0 0,0 0 1 0 0,0-1 0 0 0,0-1 0 0 0,0 0-1 0 0,0-1 1 0 0,-1 0 0 0 0,1-1 0 0 0,-1 0-1 0 0,15-9 1 0 0,-3 0 3 0 0,-20 12-61 0 0,1-1 1 0 0,-1 1 0 0 0,0-1-1 0 0,0 1 1 0 0,0-1 0 0 0,0-1-1 0 0,-1 1 1 0 0,1 0 0 0 0,-1-1-1 0 0,4-5 1 0 0,13-17 37 0 0,-18 23-35 0 0,1 1 0 0 0,-1 0 0 0 0,1-1-1 0 0,-1 0 1 0 0,0 0 0 0 0,0 1 0 0 0,0-1 0 0 0,0-1 0 0 0,-1 1 0 0 0,1 0 0 0 0,-1 0 0 0 0,0 0-1 0 0,0-1 1 0 0,0 1 0 0 0,0-1 0 0 0,-1 1 0 0 0,1-1 0 0 0,-1 1 0 0 0,0-1 0 0 0,0 1-1 0 0,0-1 1 0 0,-1 1 0 0 0,1 0 0 0 0,-1-1 0 0 0,0 1 0 0 0,0-1 0 0 0,0 1 0 0 0,-2-5-1 0 0,2 4 1 0 0,-1 1 0 0 0,0-1 0 0 0,0 0-1 0 0,0 1 1 0 0,0-1 0 0 0,-1 1 0 0 0,1 0-1 0 0,-1 0 1 0 0,0 0 0 0 0,0 0 0 0 0,0 0-1 0 0,0 0 1 0 0,0 1 0 0 0,-1 0-1 0 0,1-1 1 0 0,-1 1 0 0 0,1 1 0 0 0,-1-1-1 0 0,0 0 1 0 0,-6-1 0 0 0,9 3-2 0 0,-1-1 1 0 0,1 0-1 0 0,-1 0 1 0 0,1 0-1 0 0,-1 0 1 0 0,1 0-1 0 0,-1 0 1 0 0,1 0-1 0 0,0 0 1 0 0,0 0-1 0 0,0-1 1 0 0,-1 1 0 0 0,1 0-1 0 0,0-1 1 0 0,-1-2-1 0 0,-8-8 4 0 0,-6 1 1 0 0,-1 0-1 0 0,0 2 1 0 0,-1 0 0 0 0,-32-11-1 0 0,44 18 4 0 0,0 0 0 0 0,1-1 1 0 0,-1 0-1 0 0,0 0 0 0 0,1 0 0 0 0,-11-8 0 0 0,-20-13 22 0 0,-42-32-29 0 0,74 54-2 0 0,0-1 0 0 0,0 1 0 0 0,1-1-1 0 0,-1 1 1 0 0,1-1 0 0 0,0 0 0 0 0,0 0-1 0 0,-5-7 1 0 0,-12-14 2 0 0,0-4 14 0 0,18 24-14 0 0,0 0 0 0 0,0 1 0 0 0,-1-1 0 0 0,1 1-1 0 0,-1-1 1 0 0,0 1 0 0 0,0 0 0 0 0,0 0 0 0 0,-7-5 0 0 0,8 8 2 0 0,-6-4 0 0 0,1-28 20 0 0,-4-4 4 0 0,10 34-27 0 0,-1 0 0 0 0,1-1 0 0 0,0 1 0 0 0,0 0 1 0 0,0-1-1 0 0,0 1 0 0 0,0-1 0 0 0,1 1 0 0 0,-1-1 0 0 0,1 0 0 0 0,0 1 0 0 0,0-1 0 0 0,0 1 0 0 0,0-1 0 0 0,0 0 0 0 0,0 1 0 0 0,1-1 1 0 0,-1 1-1 0 0,1-1 0 0 0,0 1 0 0 0,0-1 0 0 0,0 1 0 0 0,0-1 0 0 0,0 1 0 0 0,3-4 0 0 0,22-36-34 0 0,-12 28 49 0 0,-12 11-13 0 0,0 0-1 0 0,1 0 1 0 0,-1 1-1 0 0,1-1 1 0 0,0 1-1 0 0,0-1 1 0 0,-1 1-1 0 0,2 0 1 0 0,-1 0-1 0 0,5-2 1 0 0,10-4 2 0 0,-12 4-6 0 0,0 1 1 0 0,0 0 0 0 0,0 1-1 0 0,0 0 1 0 0,1 0 0 0 0,12-3-1 0 0,-12 4 20 0 0,0 1-1 0 0,0 0 0 0 0,0 0 0 0 0,0 0 1 0 0,0 1-1 0 0,0 0 0 0 0,0 0 0 0 0,-1 1 1 0 0,1 0-1 0 0,0 0 0 0 0,-1 1 0 0 0,1 0 1 0 0,-1 0-1 0 0,0 0 0 0 0,8 6 0 0 0,22 17 94 0 0,-31-23-91 0 0,0 0 0 0 0,0 0-1 0 0,-1 0 1 0 0,1 0 0 0 0,-1 1 0 0 0,0 0 0 0 0,0 0 0 0 0,-1 0-1 0 0,1 0 1 0 0,-1 1 0 0 0,5 7 0 0 0,3 15 95 0 0,-8-20-70 0 0,-1 0-1 0 0,1 0 0 0 0,0 0 0 0 0,1-1 1 0 0,6 10-1 0 0,-6-10-31 0 0,0 0 0 0 0,-1 0-1 0 0,1 0 1 0 0,-1 0 0 0 0,0 0 0 0 0,-1 1 0 0 0,0-1 0 0 0,0 1 0 0 0,0 0 0 0 0,-1-1 0 0 0,1 12 0 0 0,0 11 18 0 0,-4 44 0 0 0,1-17-90 0 0,-1-31-625 0 0,0 0-1 0 0,-1-1 1 0 0,-2 1-1 0 0,0-1 0 0 0,-11 29 1 0 0,9-22-2126 0 0,0-2-2022 0 0,0-10-5842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5048 0 0,'0'0'2753'0'0,"0"-18"7132"0"0,2 5-7578 0 0,22 2 915 0 0,-21 7-3023 0 0,0 0-1 0 0,1 0 1 0 0,0 1-1 0 0,-1-1 1 0 0,1 1-1 0 0,1 0 0 0 0,-1 0 1 0 0,0 1-1 0 0,1-1 1 0 0,-1 1-1 0 0,1 0 1 0 0,9-3-1 0 0,-3 1-90 0 0,-1 1 0 0 0,1 0 0 0 0,0 1 0 0 0,0 0 0 0 0,17-1 0 0 0,-26 3-97 0 0,0 0 0 0 0,0 1 0 0 0,0-1 0 0 0,0 0-1 0 0,1 1 1 0 0,-1-1 0 0 0,0 1 0 0 0,0 0 0 0 0,0-1 0 0 0,0 1 0 0 0,0 0-1 0 0,-1 0 1 0 0,1 1 0 0 0,0-1 0 0 0,0 0 0 0 0,-1 1 0 0 0,1-1 0 0 0,-1 0-1 0 0,1 1 1 0 0,-1 0 0 0 0,1-1 0 0 0,-1 1 0 0 0,0 0 0 0 0,0 0-1 0 0,0 0 1 0 0,0 0 0 0 0,0 0 0 0 0,0 0 0 0 0,-1 0 0 0 0,1 0 0 0 0,0 3-1 0 0,1 9 38 0 0,0 0 0 0 0,-1-1 0 0 0,0 1-1 0 0,-2 16 1 0 0,0-7-15 0 0,1-17-32 0 0,-1 0 0 0 0,0 0-1 0 0,-1 0 1 0 0,1 0 0 0 0,-1 0 0 0 0,-5 9 0 0 0,5-10 0 0 0,0-1 0 0 0,0 0 0 0 0,0 1 0 0 0,1-1 0 0 0,-1 1 0 0 0,1-1 0 0 0,0 1 0 0 0,1 0 0 0 0,-1-1 0 0 0,1 1 0 0 0,0 0 0 0 0,0 0 0 0 0,0-1 0 0 0,1 1 0 0 0,1 5 1 0 0,-2-8 1 0 0,1-1 0 0 0,0 0 0 0 0,-1 1 0 0 0,1-1 0 0 0,0 0 1 0 0,0 0-1 0 0,0 1 0 0 0,0-1 0 0 0,0 0 0 0 0,0 0 1 0 0,0 0-1 0 0,0 0 0 0 0,0 0 0 0 0,1 0 0 0 0,-1 0 0 0 0,0-1 1 0 0,0 1-1 0 0,1 0 0 0 0,-1-1 0 0 0,1 1 0 0 0,-1-1 1 0 0,1 0-1 0 0,2 1 0 0 0,38 17 27 0 0,-32-14 7 0 0,0-1 0 0 0,-1 0 0 0 0,1-1 0 0 0,11 1 0 0 0,-15-2-2 0 0,0-1 0 0 0,0 1 0 0 0,0 0 0 0 0,0 1 0 0 0,-1-1 0 0 0,1 1 0 0 0,-1 0 0 0 0,1 1 0 0 0,-1-1 0 0 0,0 1 0 0 0,0 0 0 0 0,0 0 0 0 0,7 6 0 0 0,-12-8-28 0 0,1 0 1 0 0,0-1-1 0 0,0 1 1 0 0,0 0-1 0 0,-1 0 1 0 0,1-1-1 0 0,0 1 1 0 0,0-1 0 0 0,0 1-1 0 0,0-1 1 0 0,0 1-1 0 0,0-1 1 0 0,0 0-1 0 0,0 0 1 0 0,0 1-1 0 0,1-1 1 0 0,-1 0-1 0 0,0 0 1 0 0,0 0-1 0 0,0 0 1 0 0,0 0-1 0 0,0 0 1 0 0,2-1-1 0 0,-2 1 5 0 0,1 0-1 0 0,-1 0 0 0 0,0 0 0 0 0,1 0 1 0 0,-1 0-1 0 0,0 0 0 0 0,1 0 1 0 0,-1 0-1 0 0,0 1 0 0 0,1-1 0 0 0,-1 0 1 0 0,0 1-1 0 0,0-1 0 0 0,1 1 0 0 0,-1-1 1 0 0,0 1-1 0 0,0 0 0 0 0,0 0 1 0 0,1-1-1 0 0,0 3 0 0 0,8 5 101 0 0,0-1 1 0 0,0 1-1 0 0,1-2 0 0 0,0 1 0 0 0,13 4 0 0 0,-22-10-90 0 0,0 0 0 0 0,-1 1 0 0 0,1-1 0 0 0,0 1 0 0 0,0-1 0 0 0,-1 1 0 0 0,1 0 0 0 0,-1 0 0 0 0,1-1 0 0 0,-1 1 0 0 0,0 0 0 0 0,0 0 0 0 0,0 0 0 0 0,0 1 0 0 0,0-1 0 0 0,0 0 0 0 0,0 0 0 0 0,0 5 0 0 0,12 22 263 0 0,-10-25-239 0 0,0 1 0 0 0,-1 0 0 0 0,0-1 0 0 0,0 1-1 0 0,0 0 1 0 0,-1 1 0 0 0,1-1 0 0 0,-1 0 0 0 0,0 0 0 0 0,-1 0 0 0 0,1 8-1 0 0,5 26 166 0 0,-2-17-114 0 0,-1 0 0 0 0,-1 0 0 0 0,-1 37 0 0 0,-1-49-98 0 0,0-9 4 0 0,0 0 0 0 0,0 0-1 0 0,0 0 1 0 0,0 1 0 0 0,0-1 0 0 0,0 0 0 0 0,0 0-1 0 0,-1 0 1 0 0,1 0 0 0 0,0 0 0 0 0,-1 0-1 0 0,1 1 1 0 0,-1-1 0 0 0,0 0 0 0 0,1 0 0 0 0,-1 0-1 0 0,1-1 1 0 0,-3 3 0 0 0,-4 8 3 0 0,-3 20 32 0 0,9-27-39 0 0,0 0-1 0 0,0 0 1 0 0,0 0 0 0 0,0 0-1 0 0,-1 0 1 0 0,1 0 0 0 0,-1 0-1 0 0,0 0 1 0 0,0-1 0 0 0,-1 1 0 0 0,1-1-1 0 0,-1 1 1 0 0,0-1 0 0 0,0 0-1 0 0,0 0 1 0 0,0 0 0 0 0,0-1-1 0 0,-4 3 1 0 0,3-2-25 0 0,0 0 0 0 0,0 0 0 0 0,0 0 0 0 0,1 1 0 0 0,-1-1 0 0 0,1 1 1 0 0,0 0-1 0 0,0 0 0 0 0,-3 6 0 0 0,-15 17-378 0 0,13-20 569 0 0,-22 16-3324 0 0,29-23 3053 0 0,0 1-1 0 0,0-1 0 0 0,0 0 0 0 0,0 0 1 0 0,0 0-1 0 0,0 0 0 0 0,0 0 0 0 0,0 0 1 0 0,0 0-1 0 0,0 0 0 0 0,0 0 0 0 0,0 0 1 0 0,0 0-1 0 0,0 0 0 0 0,1-1 0 0 0,-1 1 1 0 0,0 0-1 0 0,0-1 0 0 0,0 1 0 0 0,0-1 1 0 0,0 1-1 0 0,1-1 0 0 0,-1 1 0 0 0,0-1 1 0 0,0 0-1 0 0,1 1 0 0 0,-1-1 0 0 0,1 0 1 0 0,-1 0-1 0 0,0 1 0 0 0,1-1 0 0 0,-1 0 1 0 0,1 0-1 0 0,0 0 0 0 0,-1-1 0 0 0,-1-5-503 0 0,1 0 0 0 0,0 0 0 0 0,0 0 0 0 0,1 0 0 0 0,0 0 0 0 0,0-1 0 0 0,2-8 0 0 0,-1-2-639 0 0,-1-14-502 0 0,1 0-1 0 0,1-1 1 0 0,2 1-1 0 0,11-44 1 0 0,9-52-2273 0 0,-12 85 827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4896 0 0,'0'4'9017'0'0,"0"9"-7064"0"0,9 119 5211 0 0,-7-110-6786 0 0,0 0-1 0 0,2 0 1 0 0,0-1 0 0 0,2 1-1 0 0,8 22 1 0 0,4 3 685 0 0,26 50 0 0 0,-44-96-1036 0 0,1 1 0 0 0,0-1-1 0 0,0 1 1 0 0,0-1 0 0 0,0 0 0 0 0,0 0 0 0 0,0 0 0 0 0,0 1 0 0 0,0-1-1 0 0,0 0 1 0 0,1 0 0 0 0,-1 0 0 0 0,0-1 0 0 0,1 1 0 0 0,2 1 0 0 0,9 7 136 0 0,-7 4-32 0 0,-6-12-109 0 0,1 0 0 0 0,-1 1 0 0 0,0-1 1 0 0,1 0-1 0 0,-1 0 0 0 0,1 1 0 0 0,0-1 1 0 0,0 0-1 0 0,-1 0 0 0 0,1 0 0 0 0,0 0 1 0 0,0 0-1 0 0,0 0 0 0 0,0 0 0 0 0,0 0 1 0 0,0 0-1 0 0,0 0 0 0 0,2 0 0 0 0,16 12 322 0 0,22 10 60 0 0,-29-19-241 0 0,0 0 0 0 0,0-1 0 0 0,0-1 0 0 0,21 2 0 0 0,-28-3-127 0 0,0-1 1 0 0,0 0-1 0 0,0 0 1 0 0,0-1-1 0 0,0 1 1 0 0,0-1-1 0 0,0 0 1 0 0,0 0-1 0 0,0-1 1 0 0,0 0-1 0 0,-1 1 1 0 0,1-2-1 0 0,7-3 1 0 0,19-10 96 0 0,-27 14-118 0 0,0 1 0 0 0,0-1 0 0 0,0 0-1 0 0,0-1 1 0 0,0 1 0 0 0,-1 0 0 0 0,1-1 0 0 0,4-4-1 0 0,4-8 38 0 0,0 0-1 0 0,-1 0 0 0 0,-1-1 0 0 0,0 0 1 0 0,-1-1-1 0 0,-1 0 0 0 0,-1 0 0 0 0,9-32 1 0 0,-14 35-24 0 0,0 1 1 0 0,-1-1 0 0 0,-1 1-1 0 0,-1-1 1 0 0,0 0 0 0 0,0 1-1 0 0,-5-19 1 0 0,4 23-7 0 0,-1 0 1 0 0,1 0-1 0 0,-2 0 0 0 0,1 1 0 0 0,-1-1 1 0 0,0 1-1 0 0,-1 0 0 0 0,0 0 1 0 0,0 0-1 0 0,-11-11 0 0 0,-5-6 5 0 0,17 19-21 0 0,0 0 0 0 0,-1 0 1 0 0,1 0-1 0 0,-1 1 0 0 0,0 0 0 0 0,-1 0 1 0 0,1 1-1 0 0,-11-7 0 0 0,-4 0 14 0 0,11 6-47 0 0,1 0-1 0 0,-1 1 1 0 0,0 0-1 0 0,-1 0 1 0 0,1 1 0 0 0,-1 0-1 0 0,1 0 1 0 0,-1 1-1 0 0,0 1 1 0 0,-10-1 0 0 0,8 2-108 0 0,-41 2-690 0 0,50-2 691 0 0,1 0-1 0 0,-1 1 1 0 0,0-1 0 0 0,0 1 0 0 0,0 0 0 0 0,0 0 0 0 0,0 0 0 0 0,1 0 0 0 0,-1 1-1 0 0,0-1 1 0 0,1 1 0 0 0,-1 0 0 0 0,1-1 0 0 0,-3 4 0 0 0,-4 3-931 0 0,1 0 1 0 0,-1-1-1 0 0,-19 12 1 0 0,-19 16-3559 0 0,-8 19-5825 0 0,44-42 3943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 3576 0 0,'0'-60'11661'0'0,"0"36"-2979"0"0,-1 24-8511 0 0,-1 0 0 0 0,1 0-1 0 0,0 1 1 0 0,0-1 0 0 0,0 0 0 0 0,0 1-1 0 0,0-1 1 0 0,0 1 0 0 0,0-1 0 0 0,0 1-1 0 0,0 0 1 0 0,0-1 0 0 0,0 1 0 0 0,0 0-1 0 0,0 0 1 0 0,0-1 0 0 0,1 1-1 0 0,-2 1 1 0 0,-4 7 205 0 0,1 0-1 0 0,0 1 1 0 0,0-1-1 0 0,1 1 1 0 0,-6 19-1 0 0,-6 16-45 0 0,6-17-167 0 0,1 1 1 0 0,1-1-1 0 0,-5 35 0 0 0,11-44-120 0 0,-7 42 122 0 0,1 69-1 0 0,8-108-126 0 0,-1-1-17 0 0,1 0 0 0 0,2 1 0 0 0,6 36-1 0 0,-2-17 0 0 0,-6-34-17 0 0,1 0-1 0 0,0 0 1 0 0,0 0-1 0 0,0 0 1 0 0,1-1-1 0 0,0 1 1 0 0,5 11-1 0 0,2-4-4 0 0,-1 0-7 0 0,0 1 0 0 0,-1 0 1 0 0,6 17-1 0 0,-12-30 10 0 0,-1 0 0 0 0,1 0 0 0 0,0 0-1 0 0,0 0 1 0 0,0 0 0 0 0,0-1 0 0 0,0 1 0 0 0,0 0 0 0 0,0 0-1 0 0,1-1 1 0 0,-1 1 0 0 0,0-1 0 0 0,1 1 0 0 0,0-1 0 0 0,-1 0 0 0 0,1 0-1 0 0,3 2 1 0 0,-4-2 0 0 0,1 0 0 0 0,-1 0 0 0 0,1 0 0 0 0,-1 0 0 0 0,1 0 0 0 0,-1 0 0 0 0,0 1 0 0 0,0-1 0 0 0,1 0 0 0 0,-1 1 0 0 0,0-1 0 0 0,0 1 0 0 0,0 0 0 0 0,0-1 0 0 0,-1 1 0 0 0,1 0 0 0 0,0-1 0 0 0,-1 1 0 0 0,1 3 0 0 0,1-2-2 0 0,-1 0 1 0 0,1 0-1 0 0,-1 0 1 0 0,1 0-1 0 0,0 0 0 0 0,0 0 1 0 0,0-1-1 0 0,1 1 1 0 0,-1-1-1 0 0,3 3 1 0 0,19 25-16 0 0,-24-29 15 0 0,1 0 1 0 0,-1 0-1 0 0,1 1 0 0 0,-1-1 0 0 0,1 0 0 0 0,0 0 0 0 0,-1 0 0 0 0,1 0 0 0 0,0 0 0 0 0,0 0 0 0 0,0 0 0 0 0,0 0 0 0 0,0-1 0 0 0,0 1 0 0 0,0 0 0 0 0,0 0 1 0 0,0-1-1 0 0,0 1 0 0 0,0-1 0 0 0,0 1 0 0 0,0-1 0 0 0,0 1 0 0 0,3-1 0 0 0,-3 1 1 0 0,1-1 1 0 0,-1 0-1 0 0,0 1 0 0 0,1-1 1 0 0,-1 1-1 0 0,0 0 0 0 0,0-1 1 0 0,1 1-1 0 0,-1 0 1 0 0,0 0-1 0 0,0 0 0 0 0,0-1 1 0 0,0 1-1 0 0,0 1 0 0 0,0-1 1 0 0,0 0-1 0 0,1 1 0 0 0,0 1-1 0 0,0 0 0 0 0,1-1 0 0 0,-1 1 0 0 0,1-1 0 0 0,0 0 0 0 0,0 0 0 0 0,0 0 0 0 0,0 0-1 0 0,5 3 1 0 0,-6-4-3 0 0,1 0 0 0 0,-1 0 0 0 0,0 0 0 0 0,0 0 0 0 0,0 0 0 0 0,0 1 1 0 0,-1-1-1 0 0,1 1 0 0 0,0 0 0 0 0,-1-1 0 0 0,1 1 0 0 0,-1 0 0 0 0,2 2 0 0 0,0 0-121 0 0,1 0 1 0 0,-1-1-1 0 0,1 1 1 0 0,-1-1-1 0 0,1 0 1 0 0,0 0 0 0 0,0 0-1 0 0,1 0 1 0 0,-1-1-1 0 0,1 0 1 0 0,-1 0-1 0 0,1 0 1 0 0,-1 0-1 0 0,1-1 1 0 0,9 2 0 0 0,-6-1-576 0 0,6 4-1139 0 0,2-1-1969 0 0,0-4-2335 0 0,0-1-3466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96 279 3552 0 0,'0'-38'5064'0'0,"-9"-53"3635"0"0,9 49-1629 0 0,16 50-4730 0 0,-5 15-2013 0 0,-2 1 0 0 0,10 40 1 0 0,-9-32-241 0 0,14 62 90 0 0,-16-60-147 0 0,1 0 0 0 0,18 42-1 0 0,-19-42-1 0 0,-7-30-28 0 0,-1 1-1 0 0,1-1 0 0 0,0 1 1 0 0,0-1-1 0 0,1 1 0 0 0,-1-1 1 0 0,1 0-1 0 0,0 0 0 0 0,3 5 1 0 0,-3-6-3 0 0,0 1 0 0 0,0-1 1 0 0,0 0-1 0 0,-1 1 0 0 0,1-1 0 0 0,-1 1 1 0 0,0-1-1 0 0,1 7 0 0 0,-1-6 5 0 0,0-1-1 0 0,0 0 0 0 0,0 1 1 0 0,0-1-1 0 0,0 0 1 0 0,1 0-1 0 0,-1 0 0 0 0,1 0 1 0 0,3 4-1 0 0,-4-5-1 0 0,1 0-1 0 0,0 0 1 0 0,-1 0-1 0 0,1 0 1 0 0,-1 0-1 0 0,0 0 1 0 0,1 1-1 0 0,-1-1 0 0 0,0 0 1 0 0,0 1-1 0 0,-1-1 1 0 0,1 1-1 0 0,0-1 1 0 0,-1 1-1 0 0,0-1 1 0 0,1 1-1 0 0,-2 4 1 0 0,1-6-11 0 0,0-1-33 0 0,-1 0 41 0 0,1 1-1 0 0,-1-1 0 0 0,1 0 0 0 0,-1 0 0 0 0,1 0 1 0 0,-1 1-1 0 0,1-1 0 0 0,-1 0 0 0 0,1 0 0 0 0,-1 0 1 0 0,0 0-1 0 0,1 0 0 0 0,-1 0 0 0 0,1 0 0 0 0,-1-1 1 0 0,1 1-1 0 0,-1 0 0 0 0,1 0 0 0 0,-1 0 0 0 0,1 0 1 0 0,-1-1-1 0 0,1 1 0 0 0,-1 0 0 0 0,1-1 0 0 0,-1 1 1 0 0,1 0-1 0 0,-1-1 0 0 0,1 1 0 0 0,0 0 0 0 0,-1-1 1 0 0,0 0-1 0 0,-17-14-28 0 0,17 14 26 0 0,-67-69-76 0 0,66 68 80 0 0,0 0 1 0 0,0 0-1 0 0,0 0 0 0 0,-1 0 1 0 0,1 0-1 0 0,0 0 0 0 0,-1 1 1 0 0,0-1-1 0 0,-2 0 0 0 0,3 1 2 0 0,0 0-1 0 0,0 0 0 0 0,0 0 0 0 0,1 0 0 0 0,-1 0 0 0 0,0-1 0 0 0,1 1 0 0 0,-1 0 0 0 0,1-1 1 0 0,-1 1-1 0 0,1-1 0 0 0,0 0 0 0 0,-1 1 0 0 0,1-1 0 0 0,0 0 0 0 0,0 0 0 0 0,0 0 0 0 0,1 0 0 0 0,-1 0 1 0 0,0 0-1 0 0,0-2 0 0 0,-5-13 7 0 0,-1 0 1 0 0,-1 1-1 0 0,-1 0 0 0 0,-20-29 1 0 0,26 41-5 0 0,0-1 0 0 0,0 0 0 0 0,1 0 1 0 0,-1 0-1 0 0,1 0 0 0 0,-2-10 0 0 0,-11-18 9 0 0,10 23-17 0 0,1 0 0 0 0,0 0 0 0 0,0 0-1 0 0,1 0 1 0 0,1 0 0 0 0,0-1 0 0 0,-2-16-1 0 0,-3-14 49 0 0,6 33-36 0 0,0 0 0 0 0,0 0 0 0 0,1 0-1 0 0,0 0 1 0 0,1 0 0 0 0,0 0-1 0 0,0 0 1 0 0,1 0 0 0 0,0 0-1 0 0,0 1 1 0 0,1-1 0 0 0,-1 0 0 0 0,2 1-1 0 0,-1 0 1 0 0,1 0 0 0 0,0 0-1 0 0,1 0 1 0 0,0 0 0 0 0,0 1-1 0 0,0 0 1 0 0,12-10 0 0 0,-2 0 93 0 0,-14 14-79 0 0,1-1-1 0 0,0 1 1 0 0,0 0-1 0 0,0 0 0 0 0,1 0 1 0 0,-1 0-1 0 0,0 0 0 0 0,1 1 1 0 0,-1-1-1 0 0,1 1 0 0 0,-1 0 1 0 0,1 0-1 0 0,4-2 0 0 0,6 0 59 0 0,0 0-1 0 0,1 1 1 0 0,-1 0-1 0 0,1 1 1 0 0,-1 1-1 0 0,1 0 1 0 0,-1 1-1 0 0,17 2 1 0 0,-22-1-63 0 0,-1-1 15 0 0,-1 0 1 0 0,1 0-1 0 0,-1 0 1 0 0,1 1-1 0 0,-1 0 1 0 0,0 1-1 0 0,0-1 1 0 0,0 1-1 0 0,0 0 1 0 0,0 1 0 0 0,10 7-1 0 0,3 0 43 0 0,-18-10-70 0 0,0-1 0 0 0,0 0 0 0 0,0 1 0 0 0,0-1-1 0 0,0 1 1 0 0,0-1 0 0 0,0 1 0 0 0,0-1 0 0 0,0 1-1 0 0,0 0 1 0 0,0-1 0 0 0,0 1 0 0 0,0 0 0 0 0,-1 0-1 0 0,1 0 1 0 0,0 0 0 0 0,-1 0 0 0 0,1 0-1 0 0,-1 0 1 0 0,1 0 0 0 0,-1 0 0 0 0,1 0 0 0 0,-1 0-1 0 0,1 0 1 0 0,-1 0 0 0 0,0 0 0 0 0,0 0 0 0 0,0 0-1 0 0,1 0 1 0 0,-1 0 0 0 0,-1 2 0 0 0,3 3 30 0 0,-1 0 1 0 0,1 0 0 0 0,0 0-1 0 0,0 0 1 0 0,1 0-1 0 0,-1-1 1 0 0,1 1-1 0 0,0-1 1 0 0,5 7 0 0 0,-3-5 0 0 0,0 1 1 0 0,-1-1 0 0 0,0 1-1 0 0,0 1 1 0 0,-1-1 0 0 0,3 11-1 0 0,9 67 169 0 0,-12-73-163 0 0,-2 1 1 0 0,0-1-1 0 0,0 1 1 0 0,-1-1-1 0 0,-1 1 0 0 0,0-1 1 0 0,-1 1-1 0 0,0-1 1 0 0,-7 19-1 0 0,2 27-33 0 0,7-53-6 0 0,0 0 1 0 0,0 0 0 0 0,-1 0 0 0 0,0 0 0 0 0,0 0 0 0 0,0 0 0 0 0,-1-1 0 0 0,0 1-1 0 0,0 0 1 0 0,0-1 0 0 0,-1 1 0 0 0,1-1 0 0 0,-2 0 0 0 0,-5 9 0 0 0,5-9-55 0 0,1 0 0 0 0,0 1 0 0 0,0 0 0 0 0,0 0 1 0 0,-3 9-1 0 0,4-10-255 0 0,0 1 1 0 0,0-1-1 0 0,-1 0 1 0 0,0 1-1 0 0,0-1 1 0 0,-4 5-1 0 0,-2-7-6549 0 0,2-11 3870 0 0,-1-13-788 0 0,8 20 3362 0 0,0-1 1 0 0,0 0-1 0 0,-1 0 1 0 0,2 0-1 0 0,-1 0 1 0 0,0 0-1 0 0,0 0 1 0 0,1 0-1 0 0,-1 0 1 0 0,1 0-1 0 0,-1 0 1 0 0,1 0-1 0 0,0 0 1 0 0,0 0-1 0 0,0 1 1 0 0,0-1-1 0 0,0 0 1 0 0,0 1-1 0 0,3-4 0 0 0,6-8-4073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5960 0 0,'0'37'10398'0'0,"0"1"-5173"0"0,0 72-1675 0 0,0-107-3513 0 0,0-1 1 0 0,0 1 0 0 0,1 0 0 0 0,-1-1 0 0 0,0 1 0 0 0,1 0 0 0 0,0-1-1 0 0,0 1 1 0 0,0-1 0 0 0,0 1 0 0 0,0-1 0 0 0,3 5 0 0 0,9 27 274 0 0,-11-24-268 0 0,0 1 0 0 0,1 0 0 0 0,0 0 0 0 0,1-1 0 0 0,0 0 0 0 0,0 0 0 0 0,8 13 0 0 0,-10-20-38 0 0,0 0 1 0 0,-1 0 0 0 0,1 0 0 0 0,-1 0-1 0 0,0 1 1 0 0,0-1 0 0 0,0 0 0 0 0,0 1-1 0 0,-1-1 1 0 0,1 7 0 0 0,-1-5-9 0 0,1-1-1 0 0,-1 0 1 0 0,1 1 0 0 0,0-1 0 0 0,0 0-1 0 0,1 1 1 0 0,-1-1 0 0 0,1 0 0 0 0,3 6 0 0 0,3 1-52 0 0,-4-6-63 0 0,0 0 0 0 0,-1 0-1 0 0,1 1 1 0 0,-1-1 0 0 0,0 1-1 0 0,-1 0 1 0 0,1 0 0 0 0,-1 0-1 0 0,2 12 1 0 0,-3-14-154 0 0,-1 1 0 0 0,1 0 1 0 0,0-1-1 0 0,0 0 0 0 0,1 1 1 0 0,-1-1-1 0 0,1 1 0 0 0,3 4 0 0 0,4 14-2581 0 0,-5 2-4069 0 0,-11-23 3983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5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41 3648 0 0,'0'-1'70'0'0,"0"0"0"0"0,0 0 0 0 0,0 1 0 0 0,0-1 0 0 0,0 0 0 0 0,0 0 0 0 0,0 1 0 0 0,0-1 0 0 0,1 0 0 0 0,-1 1 0 0 0,0-1-1 0 0,1 0 1 0 0,-1 1 0 0 0,0-1 0 0 0,1 0 0 0 0,-1 1 0 0 0,1-1 0 0 0,-1 1 0 0 0,1-1 0 0 0,-1 1 0 0 0,1-1 0 0 0,0 1 0 0 0,-1-1 0 0 0,1 1 0 0 0,0-1 0 0 0,-1 1 0 0 0,1 0 0 0 0,0-1 0 0 0,-1 1 0 0 0,1 0 0 0 0,0 0 0 0 0,0 0 0 0 0,-1 0 0 0 0,1-1 0 0 0,0 1 0 0 0,0 0 0 0 0,-1 0 0 0 0,2 1 0 0 0,15-7 3937 0 0,-13-8 3463 0 0,-24 11-2641 0 0,19 3-4735 0 0,0 0-1 0 0,0 0 1 0 0,0 0-1 0 0,1 0 0 0 0,-1 1 1 0 0,0-1-1 0 0,0 0 1 0 0,0 0-1 0 0,1 0 0 0 0,-1 1 1 0 0,0-1-1 0 0,0 0 1 0 0,0 1-1 0 0,1-1 1 0 0,-1 1-1 0 0,0-1 0 0 0,1 1 1 0 0,-1-1-1 0 0,1 1 1 0 0,-1-1-1 0 0,0 1 1 0 0,1 0-1 0 0,-1-1 0 0 0,1 1 1 0 0,-1 0-1 0 0,1-1 1 0 0,0 1-1 0 0,-1 0 0 0 0,1 1 1 0 0,-2 14 54 0 0,0-1 0 0 0,-1 0 0 0 0,0 0 0 0 0,-1 0 1 0 0,-1 0-1 0 0,0-1 0 0 0,-1 1 0 0 0,-13 22 0 0 0,16-32-127 0 0,1 1-1 0 0,0-1 0 0 0,0 1 1 0 0,0-1-1 0 0,-1 12 0 0 0,-10 27 88 0 0,-12 20-31 0 0,3 1 1 0 0,-15 74 0 0 0,32-115-66 0 0,5-21-11 0 0,0-1-1 0 0,-1 0 0 0 0,1 0 0 0 0,-1 0 0 0 0,0 0 0 0 0,0 0 0 0 0,1 0 1 0 0,-2 0-1 0 0,1 0 0 0 0,0 0 0 0 0,0 0 0 0 0,-2 2 1 0 0,-1 6 3 0 0,0-1 1 0 0,1 1 0 0 0,0 1 0 0 0,1-1 0 0 0,0 0 0 0 0,1 0-1 0 0,0 22 1 0 0,-17 35 1 0 0,18-10 100 0 0,25-59-97 0 0,-21-2 16 0 0,-4 3-23 0 0,1 0 0 0 0,0 0 0 0 0,-1 0 0 0 0,1 0 0 0 0,0 0 0 0 0,0 0 0 0 0,0 0 0 0 0,0 1 0 0 0,0-1 0 0 0,0 0 0 0 0,0 1 0 0 0,0-1 0 0 0,0 0 0 0 0,0 1 0 0 0,0-1 0 0 0,0 1 0 0 0,0 0 0 0 0,0-1 0 0 0,0 1 0 0 0,1 0 0 0 0,-1 0 0 0 0,2 0 0 0 0,-1-1-4 0 0,-1 0-1 0 0,1 0 0 0 0,0 0 1 0 0,0 0-1 0 0,-1 0 0 0 0,1 0 1 0 0,-1 0-1 0 0,1 0 0 0 0,-1-1 1 0 0,1 1-1 0 0,-1-1 1 0 0,2-1-1 0 0,20-17-5 0 0,-15 15-3 0 0,0 0 0 0 0,0-1 0 0 0,0 1 0 0 0,-1-2 0 0 0,0 1 0 0 0,-1-1 0 0 0,1 0 0 0 0,-1 0 0 0 0,9-15 0 0 0,-11 16-49 0 0,0-1 0 0 0,1 1 0 0 0,0 0 0 0 0,0 0 0 0 0,0 1 0 0 0,11-10 0 0 0,-15 14 50 0 0,0 0-1 0 0,0 1 1 0 0,0-1 0 0 0,0-1-1 0 0,0 1 1 0 0,-1 0-1 0 0,1 0 1 0 0,0 0 0 0 0,0 0-1 0 0,-1 0 1 0 0,1-1 0 0 0,-1 1-1 0 0,1 0 1 0 0,-1-1-1 0 0,0 1 1 0 0,0 0 0 0 0,1-1-1 0 0,-1 1 1 0 0,0 0-1 0 0,0-2 1 0 0,2-9-73 0 0,7 5-17 0 0,-8 7 91 0 0,-1 0 0 0 0,1-1-1 0 0,0 1 1 0 0,-1 0-1 0 0,1-1 1 0 0,-1 1 0 0 0,1 0-1 0 0,-1-1 1 0 0,1 1-1 0 0,-1-1 1 0 0,1 1 0 0 0,-1-1-1 0 0,1 1 1 0 0,-1-1-1 0 0,1 1 1 0 0,-1-1 0 0 0,0 1-1 0 0,1-1 1 0 0,-1 0-1 0 0,0 1 1 0 0,1-1 0 0 0,-1 0-1 0 0,0 1 1 0 0,0-1-1 0 0,0 0 1 0 0,0 1 0 0 0,0-1-1 0 0,0-1 1 0 0,1 1-9 0 0,-1-1 1 0 0,0 0-1 0 0,0 0 1 0 0,1 1-1 0 0,0-1 0 0 0,-1 0 1 0 0,1 1-1 0 0,0-1 1 0 0,-1 0-1 0 0,1 1 1 0 0,0-1-1 0 0,0 1 1 0 0,1-1-1 0 0,-1 1 0 0 0,0 0 1 0 0,0 0-1 0 0,1-1 1 0 0,-1 1-1 0 0,0 0 1 0 0,1 0-1 0 0,-1 0 0 0 0,3-1 1 0 0,-2 1-4 0 0,0 0 0 0 0,-1-1 0 0 0,1 1 0 0 0,-1-1 0 0 0,1 1 0 0 0,-1-1 0 0 0,1 0 0 0 0,-1 1 0 0 0,0-1 0 0 0,0 0 0 0 0,0 0 0 0 0,0 0 0 0 0,0 0 0 0 0,-1 0 0 0 0,1 0 0 0 0,0-3 0 0 0,7-14-217 0 0,48-98-311 0 0,-50 43 505 0 0,-6 44 495 0 0,0 44 1526 0 0,0 10-1712 0 0,-1-15-179 0 0,1-1 0 0 0,0 1 0 0 0,0 0 0 0 0,1-1 0 0 0,0 1 0 0 0,0 0 0 0 0,1-1 0 0 0,5 15-1 0 0,5 22 74 0 0,14 61 100 0 0,2-30-215 0 0,-9-16-63 0 0,-18-51 14 0 0,2-1 1 0 0,-1 1 0 0 0,1-1-1 0 0,0 0 1 0 0,5 9-1 0 0,19 60-116 0 0,-10-25-266 0 0,-12-34 78 0 0,-4-16 279 0 0,-1-1 1 0 0,0 1-1 0 0,1-1 1 0 0,-1 0-1 0 0,1 1 0 0 0,0-1 1 0 0,-1 0-1 0 0,1 1 1 0 0,0-1-1 0 0,0 0 0 0 0,0 0 1 0 0,-1 0-1 0 0,1 0 1 0 0,1 0-1 0 0,-1 0 1 0 0,0 0-1 0 0,0 0 0 0 0,0 0 1 0 0,2 1-1 0 0,3 5-956 0 0,1 0 0 0 0,-1 1 1 0 0,-1 0-1 0 0,7 14 0 0 0,-11-22 892 0 0,-1 1 0 0 0,0-1-1 0 0,0 0 1 0 0,0 1 0 0 0,0-1 0 0 0,0 0 0 0 0,0 1 0 0 0,0-1-1 0 0,0 0 1 0 0,0 0 0 0 0,1 1 0 0 0,-1-1 0 0 0,0 0 0 0 0,0 1-1 0 0,0-1 1 0 0,1 0 0 0 0,-1 0 0 0 0,0 0 0 0 0,0 1-1 0 0,1-1 1 0 0,-1 0 0 0 0,0 0 0 0 0,0 0 0 0 0,1 1 0 0 0,-1-1-1 0 0,0 0 1 0 0,1 0 0 0 0,-1 0 0 0 0,0 0 0 0 0,0 0 0 0 0,1 0-1 0 0,-1 0 1 0 0,0 0 0 0 0,1 0 0 0 0,-1 0 0 0 0,0 0 0 0 0,1 0-1 0 0,-1 0 1 0 0,0 0 0 0 0,1 0 0 0 0,-1 0 0 0 0,0 0-1 0 0,1 0 1 0 0,-1 0 0 0 0,0 0 0 0 0,1-1 0 0 0,13-9-5660 0 0,-13 5 4979 0 0,0 0 0 0 0,0 0-1 0 0,-1 0 1 0 0,0 0 0 0 0,1 0-1 0 0,-3-10 1 0 0,3-17-1505 0 0,6 19-843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5352 0 0,'-3'-5'584'0'0,"0"0"0"0"0,0 0 0 0 0,0 0 0 0 0,0-1 0 0 0,1 1 0 0 0,0 0 0 0 0,0-1 0 0 0,1 0 0 0 0,-2-6 0 0 0,-1-13 1687 0 0,1 1 0 0 0,-1-28 0 0 0,5 49-2123 0 0,-1 1 0 0 0,1-1 0 0 0,0 1 0 0 0,0-1 0 0 0,0 1 0 0 0,0-1-1 0 0,0 1 1 0 0,0 0 0 0 0,1 0 0 0 0,-1-1 0 0 0,1 1 0 0 0,-1 0 0 0 0,1 0 0 0 0,0 0 0 0 0,0 1 0 0 0,0-1 0 0 0,0 0 0 0 0,0 1 0 0 0,0-1 0 0 0,1 1 0 0 0,-1 0 0 0 0,0 0 0 0 0,1 0 0 0 0,-1 0 0 0 0,1 0 0 0 0,-1 0 0 0 0,1 1-1 0 0,4-2 1 0 0,8-1 484 0 0,-1 1 0 0 0,1 0 0 0 0,25 0 0 0 0,-35 2-515 0 0,0 0 0 0 0,0 1 0 0 0,0-1 0 0 0,0 1 0 0 0,0 0-1 0 0,0 1 1 0 0,0-1 0 0 0,0 1 0 0 0,-1 0 0 0 0,1 0 0 0 0,-1 0 0 0 0,1 1 0 0 0,4 3-1 0 0,0 2 197 0 0,0 0 0 0 0,0 1 0 0 0,13 18-1 0 0,0-1 161 0 0,-19-21-442 0 0,0 0 0 0 0,0 0 0 0 0,-1 1 0 0 0,0-1 0 0 0,0 1 0 0 0,-1-1 1 0 0,0 1-1 0 0,0 0 0 0 0,0 0 0 0 0,0-1 0 0 0,-1 1 0 0 0,0 0 0 0 0,0 0 0 0 0,-2 6 0 0 0,2 3 28 0 0,-9 115-13 0 0,9-128-57 0 0,0 0 0 0 0,0-1 0 0 0,0 1 0 0 0,-1 0-1 0 0,1 0 1 0 0,-1-1 0 0 0,1 1 0 0 0,-1-1 0 0 0,1 1 0 0 0,-1 0 0 0 0,0-1 0 0 0,0 1 0 0 0,0-1 0 0 0,-1 2 0 0 0,-7 17-291 0 0,8-13-97 0 0,0 0 1 0 0,0 0-1 0 0,-1-1 1 0 0,0 1-1 0 0,-1 0 1 0 0,0-1-1 0 0,0 1 1 0 0,0-1-1 0 0,-7 10 1 0 0,6-3-3651 0 0,4-13 3974 0 0,0 0 1 0 0,0 0-1 0 0,0 1 1 0 0,0-1-1 0 0,0 0 0 0 0,0 1 1 0 0,0-1-1 0 0,0 0 0 0 0,0 1 1 0 0,0-1-1 0 0,0 0 1 0 0,0 0-1 0 0,0 1 0 0 0,0-1 1 0 0,0 0-1 0 0,0 0 1 0 0,0 1-1 0 0,0-1 0 0 0,0 0 1 0 0,-1 0-1 0 0,1 1 1 0 0,0-1-1 0 0,0 0 0 0 0,0 0 1 0 0,-1 1-1 0 0,1-1 0 0 0,0 0 1 0 0,0 0-1 0 0,0 0 1 0 0,-1 0-1 0 0,1 1 0 0 0,0-1 1 0 0,0 0-1 0 0,-1 0 1 0 0,1 0-1 0 0,0 0 0 0 0,0 0 1 0 0,-1 0-1 0 0,-1-13-11211 0 0,2 7 7006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5216 0 0,'11'-10'10969'0'0,"-9"10"-10669"0"0,0 0-1 0 0,-1 1 1 0 0,1-1 0 0 0,0 0 0 0 0,0 0-1 0 0,0 1 1 0 0,0-1 0 0 0,0 1-1 0 0,-1 0 1 0 0,1 0 0 0 0,0-1 0 0 0,0 1-1 0 0,-1 0 1 0 0,1 0 0 0 0,-1 1 0 0 0,1-1-1 0 0,-1 0 1 0 0,1 0 0 0 0,-1 1 0 0 0,0-1-1 0 0,0 1 1 0 0,0-1 0 0 0,1 1 0 0 0,-2-1-1 0 0,1 1 1 0 0,0 0 0 0 0,0 0 0 0 0,1 3-1 0 0,1 6-151 0 0,-1 0 0 0 0,0 0-1 0 0,0 0 1 0 0,-1 14 0 0 0,4 24 761 0 0,3-19-707 0 0,-3-13-41 0 0,-1 1 0 0 0,3 27 0 0 0,2 14 72 0 0,0 68 268 0 0,-1-93-410 0 0,1-16-44 0 0,-9-18-42 0 0,0 1 0 0 0,1 0 1 0 0,-1 0-1 0 0,0-1 0 0 0,1 1 1 0 0,-1-1-1 0 0,1 1 0 0 0,-1 0 1 0 0,1-1-1 0 0,0 1 0 0 0,-1-1 1 0 0,1 0-1 0 0,-1 1 0 0 0,1-1 0 0 0,0 1 1 0 0,-1-1-1 0 0,1 0 0 0 0,0 1 1 0 0,0-1-1 0 0,-1 0 0 0 0,1 0 1 0 0,0 0-1 0 0,0 1 0 0 0,-1-1 1 0 0,1 0-1 0 0,0 0 0 0 0,0 0 0 0 0,-1 0 1 0 0,1 0-1 0 0,0-1 0 0 0,0 1 1 0 0,-1 0-1 0 0,1 0 0 0 0,0 0 1 0 0,0-1-1 0 0,-1 1 0 0 0,1 0 1 0 0,0-1-1 0 0,-1 1 0 0 0,1-1 1 0 0,0 1-1 0 0,0-1 0 0 0,17-34 80 0 0,-7 11-38 0 0,-1 1-41 0 0,0-3 10 0 0,4-17-10 0 0,-14 38-9 0 0,0 1-1 0 0,1-1 1 0 0,0 1-1 0 0,0-1 1 0 0,1 0-1 0 0,-1 1 0 0 0,1 0 1 0 0,0-1-1 0 0,0 1 1 0 0,0 0-1 0 0,1 0 1 0 0,0 0-1 0 0,-1 1 0 0 0,1-1 1 0 0,1 0-1 0 0,4-4 1 0 0,-1 5 11 0 0,0-1 0 0 0,0 0 0 0 0,-1-1 0 0 0,0 0 0 0 0,1 0 0 0 0,-2 0 0 0 0,1-1 0 0 0,6-7 0 0 0,-12 13 3 0 0,0-1 1 0 0,0 1 0 0 0,0 0-1 0 0,0 0 1 0 0,0-1 0 0 0,0 1 0 0 0,0 0-1 0 0,0-1 1 0 0,1 1 0 0 0,-1 0-1 0 0,0 0 1 0 0,0-1 0 0 0,0 1-1 0 0,1 0 1 0 0,-1 0 0 0 0,0 0-1 0 0,0-1 1 0 0,1 1 0 0 0,-1 0-1 0 0,0 0 1 0 0,0 0 0 0 0,1 0-1 0 0,-1 0 1 0 0,0-1 0 0 0,1 1-1 0 0,-1 0 1 0 0,0 0 0 0 0,0 0-1 0 0,1 0 1 0 0,-1 0 0 0 0,0 0-1 0 0,1 0 1 0 0,-1 0 0 0 0,0 0-1 0 0,1 0 1 0 0,-1 0 0 0 0,0 0-1 0 0,0 0 1 0 0,1 1 0 0 0,-1-1-1 0 0,0 0 1 0 0,1 0 0 0 0,-1 0-1 0 0,0 0 1 0 0,0 0 0 0 0,1 1-1 0 0,-1-1 1 0 0,0 0 0 0 0,0 0-1 0 0,1 0 1 0 0,-1 1 0 0 0,0-1-1 0 0,0 0 1 0 0,1 1 0 0 0,1 24 459 0 0,-9 31 52 0 0,5-35-447 0 0,0-1 0 0 0,2 0 0 0 0,0 1 0 0 0,1-1 0 0 0,1 0 0 0 0,1 0 0 0 0,10 38 0 0 0,1-36-55 0 0,-13-21-21 0 0,0-1-1 0 0,0 1 1 0 0,-1 0 0 0 0,1 0-1 0 0,0 0 1 0 0,0 0 0 0 0,-1 0-1 0 0,1 0 1 0 0,-1 0 0 0 0,1 0-1 0 0,-1 0 1 0 0,1 0 0 0 0,-1 0-1 0 0,0 0 1 0 0,1 0 0 0 0,-1 0-1 0 0,0 0 1 0 0,0 0 0 0 0,0 2-1 0 0,0-1-2 0 0,1 0 0 0 0,-1 1 0 0 0,1-1 0 0 0,-1 1-1 0 0,1-1 1 0 0,0 0 0 0 0,0 0 0 0 0,0 1 0 0 0,0-1-1 0 0,0 0 1 0 0,0 0 0 0 0,1 0 0 0 0,-1 0 0 0 0,1 0-1 0 0,-1-1 1 0 0,1 1 0 0 0,0 0 0 0 0,-1-1 0 0 0,1 1-1 0 0,0-1 1 0 0,3 2 0 0 0,-1-1-130 0 0,0 1 0 0 0,0-1 0 0 0,0-1 0 0 0,0 1-1 0 0,1-1 1 0 0,-1 1 0 0 0,0-1 0 0 0,1 0 0 0 0,-1-1 0 0 0,7 1 0 0 0,36-5-3654 0 0,-43 3 3185 0 0,-1 1 0 0 0,1-1-1 0 0,-1 0 1 0 0,0 0-1 0 0,1-1 1 0 0,-1 1-1 0 0,0-1 1 0 0,0 1 0 0 0,0-1-1 0 0,0 0 1 0 0,0 0-1 0 0,-1 0 1 0 0,1-1-1 0 0,-1 1 1 0 0,1-1-1 0 0,-1 0 1 0 0,4-5 0 0 0,-2 4-226 0 0,0 0 0 0 0,0 0 1 0 0,0 1-1 0 0,1-1 0 0 0,-1 1 1 0 0,1 0-1 0 0,9-4 0 0 0,2-4-1402 0 0,-11 1-1910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4104 0 0,'0'19'11968'0'0,"0"2"-6579"0"0,0 12-2821 0 0,1-10-1724 0 0,-2 0 0 0 0,0-1 0 0 0,-6 33-1 0 0,3-27-729 0 0,3-20-80 0 0,0 0 1 0 0,0-1-1 0 0,-1 1 1 0 0,0 0-1 0 0,-4 8 0 0 0,4-11-66 0 0,1 0-1 0 0,-1 0 0 0 0,1 0 0 0 0,0 0 1 0 0,1 1-1 0 0,-1-1 0 0 0,1 10 0 0 0,-5 29-336 0 0,1-32-742 0 0,1 0 0 0 0,0 1 1 0 0,1-1-1 0 0,0 1 0 0 0,0 20 1 0 0,-3-7-3147 0 0,2-13 1079 0 0,2 1-3380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4496 0 0,'-7'-10'1295'0'0,"5"8"-723"0"0,0 0-1 0 0,1 0 1 0 0,-1 0-1 0 0,1-1 1 0 0,0 1-1 0 0,0-1 1 0 0,0 1-1 0 0,0-1 1 0 0,0 1-1 0 0,0-1 1 0 0,1 0 0 0 0,-1 1-1 0 0,1-1 1 0 0,0 0-1 0 0,0-5 1 0 0,-9-6 10285 0 0,18 20-8724 0 0,-2 1-1980 0 0,0 1 0 0 0,-1 0 1 0 0,0 0-1 0 0,0 0 0 0 0,-1 0 0 0 0,0 1 1 0 0,-1 0-1 0 0,0 0 0 0 0,0 1 1 0 0,2 11-1 0 0,20 39 30 0 0,-25-58-180 0 0,0 1 0 0 0,0-1 1 0 0,0 1-1 0 0,0-1 0 0 0,0 1 0 0 0,0-1 0 0 0,-1 1 0 0 0,0-1 0 0 0,1 6 0 0 0,2 8 13 0 0,25 50 13 0 0,28 59-449 0 0,-52-96-45 0 0,2 8-551 0 0,-3-31 601 0 0,-1 0 0 0 0,0-1 1 0 0,0 1-1 0 0,-1 0 0 0 0,1 0 0 0 0,-1 0 1 0 0,0 8-1 0 0,-1 10-7514 0 0,-9-41 4166 0 0,9 8 2943 0 0,-1 0 1 0 0,-1 1-1 0 0,0-1 1 0 0,0 0-1 0 0,-1 0 1 0 0,0 1-1 0 0,-8-17 1 0 0,-11-33-378 0 0,19 49 1233 0 0,-1 0 0 0 0,0 0 0 0 0,-1 1 0 0 0,-8-13 0 0 0,-14-27 1257 0 0,27 45-1108 0 0,-1 0-1 0 0,0 0 1 0 0,0 0 0 0 0,-1 0 0 0 0,1 1-1 0 0,0-1 1 0 0,-1 0 0 0 0,0 1 0 0 0,1-1-1 0 0,-5-3 1 0 0,4 4 67 0 0,0-1 0 0 0,0 0 0 0 0,0 0-1 0 0,0 0 1 0 0,0 0 0 0 0,0 0 0 0 0,1 0 0 0 0,-2-5-1 0 0,-63-132 7493 0 0,65 136-7610 0 0,0 1 1 0 0,0-1-1 0 0,0 1 0 0 0,1-1 0 0 0,-1 0 0 0 0,1 1 1 0 0,0-1-1 0 0,0 0 0 0 0,0 1 0 0 0,0-1 0 0 0,1 1 1 0 0,0-1-1 0 0,-1 0 0 0 0,1 1 0 0 0,2-5 0 0 0,0 0 129 0 0,1 1-1 0 0,0-1 1 0 0,0 0-1 0 0,10-13 1 0 0,-7 12 20 0 0,1 0 0 0 0,0 0 1 0 0,1 1-1 0 0,-1 0 0 0 0,1 0 0 0 0,19-11 1 0 0,-19 13 52 0 0,-7 4-281 0 0,0 1 0 0 0,0-1 0 0 0,0 1 0 0 0,0-1 0 0 0,0 1 0 0 0,0 0 0 0 0,0 0 0 0 0,0-1 0 0 0,0 2 0 0 0,0-1 0 0 0,1 0 0 0 0,-1 0 0 0 0,0 1 0 0 0,1-1 0 0 0,-1 1 0 0 0,1 0 0 0 0,-1 0 0 0 0,0 0 0 0 0,1 0 0 0 0,-1 0 0 0 0,1 0 0 0 0,-1 1 1 0 0,0-1-1 0 0,5 2 0 0 0,-5-1-18 0 0,-1 1 0 0 0,0-1 0 0 0,1 1 0 0 0,-1 0 0 0 0,0-1 0 0 0,0 1 0 0 0,0 0 0 0 0,0 0 0 0 0,0 0 0 0 0,0-1 0 0 0,-1 1 0 0 0,1 0 0 0 0,0 0 0 0 0,-1 0 0 0 0,0 0 0 0 0,1 4 0 0 0,-1 40 303 0 0,-1-22-268 0 0,1-16-62 0 0,-1 0 0 0 0,-1 0 0 0 0,1 0 0 0 0,-1-1 0 0 0,0 1 0 0 0,-1 0 0 0 0,0-1 0 0 0,-6 12 1 0 0,2-4-7 0 0,6-13-4 0 0,1 0 0 0 0,-1 0 1 0 0,1 0-1 0 0,-1 0 1 0 0,1 0-1 0 0,0 0 1 0 0,0 0-1 0 0,0 0 1 0 0,0 0-1 0 0,0 0 0 0 0,0 0 1 0 0,1 0-1 0 0,-1 0 1 0 0,0 0-1 0 0,1 0 1 0 0,0 0-1 0 0,-1-1 1 0 0,1 1-1 0 0,0 0 0 0 0,0 0 1 0 0,0-1-1 0 0,0 1 1 0 0,2 1-1 0 0,7 10 5 0 0,-10-12-4 0 0,1 0-1 0 0,-1-1 1 0 0,0 1 0 0 0,1 0 0 0 0,-1 0 0 0 0,1 0 0 0 0,-1-1 0 0 0,1 1-1 0 0,-1 0 1 0 0,1 0 0 0 0,-1-1 0 0 0,1 1 0 0 0,0 0 0 0 0,-1-1 0 0 0,1 1-1 0 0,0-1 1 0 0,1 2 0 0 0,45 28 25 0 0,-45-30-27 0 0,0 1 1 0 0,0 0 0 0 0,0 0 0 0 0,0 0 0 0 0,0 0 0 0 0,0 0 0 0 0,0 0 0 0 0,-1 0 0 0 0,1 1 0 0 0,0-1-1 0 0,-1 1 1 0 0,1-1 0 0 0,-1 1 0 0 0,2 2 0 0 0,4 3 20 0 0,13 9 20 0 0,-2 1 2 0 0,-17-16-40 0 0,0 1 1 0 0,1 0 0 0 0,-1-1-1 0 0,1 1 1 0 0,-1-1 0 0 0,1 0 0 0 0,0 1-1 0 0,-1-1 1 0 0,1 0 0 0 0,0 0-1 0 0,3 1 1 0 0,-3-1 5 0 0,0 0 0 0 0,0-1 0 0 0,-1 1 0 0 0,1 0 0 0 0,0 0 0 0 0,-1 0 0 0 0,1 1 0 0 0,-1-1 1 0 0,0 0-1 0 0,1 0 0 0 0,-1 1 0 0 0,0-1 0 0 0,0 1 0 0 0,1-1 0 0 0,-1 1 0 0 0,1 3 0 0 0,24 31 216 0 0,-23-32-178 0 0,1 0 0 0 0,-1 0 0 0 0,0 0 0 0 0,0 0 1 0 0,0 1-1 0 0,0-1 0 0 0,-1 1 0 0 0,0 0 0 0 0,0 0 1 0 0,2 8-1 0 0,8 16 156 0 0,-10-26-157 0 0,0 1 0 0 0,-1 0 0 0 0,1 0 0 0 0,0 0 0 0 0,-1 0 0 0 0,0 1 0 0 0,0-1 0 0 0,0 0 0 0 0,0 6 0 0 0,8 82 648 0 0,-9-81-610 0 0,0-4-54 0 0,1-1 1 0 0,-1 0-1 0 0,0 0 0 0 0,0 0 1 0 0,0 0-1 0 0,-1 1 0 0 0,0-1 1 0 0,-1 0-1 0 0,1 0 0 0 0,-1-1 1 0 0,0 1-1 0 0,0 0 0 0 0,-1 0 0 0 0,0-1 1 0 0,0 0-1 0 0,-5 8 0 0 0,-2 0-59 0 0,9-12 25 0 0,0 0 0 0 0,1 1 0 0 0,-1-1 0 0 0,0 0 0 0 0,0 0 0 0 0,0 0-1 0 0,0 0 1 0 0,0 0 0 0 0,0 0 0 0 0,0 0 0 0 0,0-1 0 0 0,0 1 0 0 0,0 0 0 0 0,-1-1 0 0 0,-1 2-1 0 0,-14 10-61 0 0,-8 2-3915 0 0,25-14 3782 0 0,-1 0 1 0 0,0 0-1 0 0,0 0 0 0 0,0 0 0 0 0,0 0 1 0 0,0 0-1 0 0,0-1 0 0 0,0 1 1 0 0,0 0-1 0 0,0-1 0 0 0,0 1 0 0 0,0 0 1 0 0,0-1-1 0 0,0 1 0 0 0,1-1 1 0 0,-1 0-1 0 0,0 1 0 0 0,0-1 0 0 0,1 0 1 0 0,-1 1-1 0 0,0-1 0 0 0,1 0 0 0 0,-1 0 1 0 0,1 1-1 0 0,-1-1 0 0 0,1 0 1 0 0,-1 0-1 0 0,1 0 0 0 0,-1-1 0 0 0,-4-18-5691 0 0,7-16 2411 0 0,0 17 846 0 0,1 5 325 0 0,12-13-1732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5008 0 0,'0'0'4800'0'0,"-15"2"1701"0"0,-5 3-3508 0 0,14-1-2333 0 0,1 0 0 0 0,-1 0-1 0 0,1 1 1 0 0,0 0 0 0 0,1 0 0 0 0,-6 6-1 0 0,-27 25 1458 0 0,33-32-1960 0 0,-1-1-1 0 0,1 1 1 0 0,1 0 0 0 0,-1 1 0 0 0,0-1 0 0 0,-2 6 0 0 0,-12 12 212 0 0,11-16-283 0 0,5-5-55 0 0,1 0-1 0 0,-1 0 0 0 0,1 1 1 0 0,-1-1-1 0 0,1 1 0 0 0,-1-1 1 0 0,1 1-1 0 0,0-1 0 0 0,0 1 1 0 0,0 0-1 0 0,0 0 0 0 0,0 0 1 0 0,0-1-1 0 0,0 1 0 0 0,1 0 1 0 0,-1 0-1 0 0,0 3 0 0 0,1-4-5 0 0,-1 1-1 0 0,1-1 1 0 0,-1 0-1 0 0,0 1 0 0 0,1-1 1 0 0,-1 0-1 0 0,0 0 0 0 0,0 1 1 0 0,0-1-1 0 0,0 0 0 0 0,0 0 1 0 0,0 0-1 0 0,0 0 1 0 0,-2 1-1 0 0,-7 8 152 0 0,-14 25 262 0 0,19-30-367 0 0,0 0 0 0 0,1 1 1 0 0,0 0-1 0 0,0 0 0 0 0,1 0 0 0 0,0 0 0 0 0,0 0 0 0 0,0 1 0 0 0,1 0 0 0 0,0-1 1 0 0,0 1-1 0 0,0 0 0 0 0,1 0 0 0 0,0 13 0 0 0,1-19-70 0 0,0 0-1 0 0,0-1 1 0 0,0 1 0 0 0,0 0-1 0 0,1 0 1 0 0,-1-1-1 0 0,0 1 1 0 0,1 0 0 0 0,-1-1-1 0 0,1 1 1 0 0,-1 0 0 0 0,1-1-1 0 0,-1 1 1 0 0,1 0-1 0 0,-1-1 1 0 0,1 1 0 0 0,-1-1-1 0 0,1 1 1 0 0,0-1 0 0 0,-1 0-1 0 0,1 1 1 0 0,0-1-1 0 0,0 0 1 0 0,-1 1 0 0 0,1-1-1 0 0,0 0 1 0 0,0 0-1 0 0,-1 0 1 0 0,1 1 0 0 0,0-1-1 0 0,1 0 1 0 0,25 1 6 0 0,-23-2-7 0 0,2 1-9 0 0,0-1 1 0 0,0 0-1 0 0,0 0 0 0 0,0 0 1 0 0,0-1-1 0 0,0 0 0 0 0,-1 0 1 0 0,1 0-1 0 0,-1-1 1 0 0,1 0-1 0 0,-1 0 0 0 0,5-5 1 0 0,14-6-20 0 0,-7 6-7 0 0,10-12-108 0 0,0 4 105 0 0,-24 15 33 0 0,0-1-1 0 0,-1 1 1 0 0,1-1 0 0 0,0 1 0 0 0,0-1-1 0 0,-1 0 1 0 0,1 0 0 0 0,-1 0 0 0 0,0-1 0 0 0,4-3-1 0 0,11-4 38 0 0,0-1-2 0 0,-11 2-9 0 0,-5 8-16 0 0,0 0 0 0 0,0 0-1 0 0,0 0 1 0 0,-1 0 0 0 0,1-1-1 0 0,0 1 1 0 0,-1 0 0 0 0,1 0-1 0 0,-1 0 1 0 0,1-1 0 0 0,-1 1-1 0 0,0 0 1 0 0,1-1-1 0 0,-1 1 1 0 0,0 0 0 0 0,0-1-1 0 0,0-1 1 0 0,0 3-5 0 0,0 0 0 0 0,0 0-1 0 0,0-1 1 0 0,0 1 0 0 0,1 0 0 0 0,-1 0-1 0 0,0-1 1 0 0,0 1 0 0 0,0 0 0 0 0,0 0 0 0 0,1 0-1 0 0,-1-1 1 0 0,0 1 0 0 0,0 0 0 0 0,1 0-1 0 0,-1 0 1 0 0,0 0 0 0 0,0-1 0 0 0,0 1-1 0 0,1 0 1 0 0,-1 0 0 0 0,0 0 0 0 0,1 0 0 0 0,-1 0-1 0 0,0 0 1 0 0,0 0 0 0 0,1 0 0 0 0,-1 0-1 0 0,0 0 1 0 0,1 0 0 0 0,-1 0 0 0 0,0 0-1 0 0,0 0 1 0 0,1 0 0 0 0,-1 0 0 0 0,0 0 0 0 0,0 0-1 0 0,1 0 1 0 0,-1 1 0 0 0,0-1 0 0 0,0 0-1 0 0,1 0 1 0 0,-1 0 0 0 0,14 9 201 0 0,-6 0-163 0 0,-6-7-22 0 0,0 0-1 0 0,0 0 1 0 0,0 0 0 0 0,-1 0-1 0 0,1 0 1 0 0,-1 0 0 0 0,1 1 0 0 0,-1-1-1 0 0,0 0 1 0 0,0 1 0 0 0,0 0-1 0 0,0-1 1 0 0,0 1 0 0 0,-1-1 0 0 0,1 1-1 0 0,0 3 1 0 0,8 51 264 0 0,8 91 551 0 0,-16-121-716 0 0,-2-1 1 0 0,-2 1-1 0 0,0 0 1 0 0,-1-1-1 0 0,-11 33 1 0 0,11-32-78 0 0,4-26-37 0 0,0 1 0 0 0,0 0 1 0 0,0 0-1 0 0,0-1 0 0 0,0 1 1 0 0,0 0-1 0 0,-1 0 0 0 0,1-1 1 0 0,-1 1-1 0 0,1-1 0 0 0,-1 1 1 0 0,0 0-1 0 0,0-1 0 0 0,0 1 0 0 0,0-1 1 0 0,0 1-1 0 0,0-1 0 0 0,0 0 1 0 0,0 0-1 0 0,0 1 0 0 0,-3 1 1 0 0,-15 17 0 0 0,-10 7-324 0 0,27-26 75 0 0,-1 1 1 0 0,0-1-1 0 0,0 0 1 0 0,0 1-1 0 0,0-2 1 0 0,0 1-1 0 0,0 0 1 0 0,0 0-1 0 0,0-1 1 0 0,0 0 0 0 0,0 0-1 0 0,-5 0 1 0 0,7 0 57 0 0,0 0 1 0 0,0 0-1 0 0,-1-1 1 0 0,1 1 0 0 0,0-1-1 0 0,0 1 1 0 0,0-1-1 0 0,0 1 1 0 0,0-1 0 0 0,-1 0-1 0 0,1 1 1 0 0,0-1-1 0 0,0 0 1 0 0,1 0 0 0 0,-1 0-1 0 0,0 0 1 0 0,0 0-1 0 0,0 0 1 0 0,1 0-1 0 0,-1 0 1 0 0,0 0 0 0 0,1 0-1 0 0,-1 0 1 0 0,1-1-1 0 0,-1 1 1 0 0,1 0 0 0 0,0 0-1 0 0,-1-1 1 0 0,1 1-1 0 0,0 0 1 0 0,0 0 0 0 0,0-1-1 0 0,0 1 1 0 0,0-3-1 0 0,-1-33-2824 0 0,-1 27 2543 0 0,1 1 1 0 0,1 0-1 0 0,0 0 1 0 0,0-1-1 0 0,0 1 1 0 0,2 0-1 0 0,-1-1 1 0 0,1 1-1 0 0,0 0 1 0 0,1 0-1 0 0,0 1 1 0 0,4-10-1 0 0,25-41-1926 0 0,11-19-901 0 0,73-73 820 0 0,-111 144 2443 0 0,0 1 0 0 0,1 1 0 0 0,-1-1 0 0 0,1 1 0 0 0,0 0 0 0 0,8-5 0 0 0,19-3 2659 0 0,-31 13-1893 0 0,0-1 0 0 0,1 1 0 0 0,-1 0 0 0 0,0 0-1 0 0,1 0 1 0 0,-1 0 0 0 0,0 1 0 0 0,0-1 0 0 0,1 1-1 0 0,-1-1 1 0 0,0 1 0 0 0,4 2 0 0 0,-3-1-438 0 0,-1 0 0 0 0,0 0-1 0 0,0 1 1 0 0,0 0 0 0 0,0-1 0 0 0,0 1 0 0 0,0 0 0 0 0,-1 0-1 0 0,1 0 1 0 0,-1 0 0 0 0,0 0 0 0 0,0 0 0 0 0,0 0 0 0 0,0 0-1 0 0,-1 0 1 0 0,1 0 0 0 0,0 5 0 0 0,10 31 1311 0 0,1-15-839 0 0,-11-21-677 0 0,0 0 1 0 0,0 0-1 0 0,1 1 1 0 0,0-1 0 0 0,-1 0-1 0 0,1-1 1 0 0,0 1-1 0 0,0 0 1 0 0,5 4 0 0 0,0 1 86 0 0,-1 0 1 0 0,-1 0 0 0 0,1 1 0 0 0,-1-1 0 0 0,0 1 0 0 0,-1 0 0 0 0,4 13 0 0 0,-4-10-40 0 0,1-1-1 0 0,0 0 1 0 0,1-1-1 0 0,-1 1 1 0 0,13 14-1 0 0,-15-20-11 0 0,1 0 0 0 0,-1 0 1 0 0,0 0-1 0 0,-1 1 0 0 0,0-1 0 0 0,1 1 0 0 0,-2 0 0 0 0,1-1 1 0 0,-1 1-1 0 0,0 0 0 0 0,0 0 0 0 0,0 0 0 0 0,-1 0 0 0 0,0 0 1 0 0,-1 11-1 0 0,1-16 12 0 0,-3-2-99 0 0,1 1 1 0 0,-1-1-1 0 0,0 0 1 0 0,1 0-1 0 0,-1 0 1 0 0,1 0-1 0 0,-1-1 0 0 0,1 1 1 0 0,0-1-1 0 0,-1 1 1 0 0,1-1-1 0 0,0 0 0 0 0,0 0 1 0 0,0 0-1 0 0,0 0 1 0 0,0 0-1 0 0,-2-5 0 0 0,-24-39 131 0 0,13 24-60 0 0,13 20-101 0 0,1 0 1 0 0,-1 0 0 0 0,1 0 0 0 0,-1 0 0 0 0,1-1-1 0 0,0 1 1 0 0,0 0 0 0 0,0-1 0 0 0,0 1 0 0 0,-1-5-1 0 0,-16-44 155 0 0,12 37-128 0 0,1 0 0 0 0,1 1 0 0 0,0-2 1 0 0,0 1-1 0 0,-1-18 0 0 0,1-6-14 0 0,3 29-28 0 0,0 1 1 0 0,0-1-1 0 0,0 0 1 0 0,1 1-1 0 0,1-11 1 0 0,0 17-19 0 0,-1 1 0 0 0,0-1 0 0 0,1 0 0 0 0,-1 1 0 0 0,1-1 0 0 0,0 0 0 0 0,0 1 0 0 0,-1-1 0 0 0,1 1 0 0 0,0-1 0 0 0,0 1 0 0 0,0-1 0 0 0,1 1 0 0 0,-1 0 0 0 0,0 0 0 0 0,0-1 0 0 0,1 1 0 0 0,-1 0 0 0 0,1 0 0 0 0,-1 0 0 0 0,1 1 0 0 0,-1-1 0 0 0,1 0 0 0 0,0 0 0 0 0,-1 1 0 0 0,1-1 0 0 0,0 1 0 0 0,-1 0 0 0 0,4-1 0 0 0,9-6-625 0 0,-13 7 558 0 0,0-1 1 0 0,0 0-1 0 0,1 0 0 0 0,-1 1 0 0 0,0-1 0 0 0,0 1 0 0 0,0-1 1 0 0,1 1-1 0 0,-1-1 0 0 0,0 1 0 0 0,1 0 0 0 0,-1-1 1 0 0,0 1-1 0 0,1 0 0 0 0,1 0 0 0 0,21 1-4916 0 0,1 1 0 0 0,37 9 0 0 0,-46-8 2421 0 0,-4 1-555 0 0,-3 2-2204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6560 0 0,'0'33'10227'0'0,"0"49"-713"0"0,13-32-7247 0 0,-13 72-2416 0 0,-13-84-3304 0 0,13-33 2470 0 0,0-1 1 0 0,-1 0-1 0 0,0 0 0 0 0,1 0 1 0 0,-1 0-1 0 0,-1 0 0 0 0,1 0 1 0 0,0 0-1 0 0,-1 0 1 0 0,0 0-1 0 0,0 0 0 0 0,0-1 1 0 0,0 1-1 0 0,-1-1 0 0 0,-4 5 1 0 0,-2 2-4838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71 4072 0 0,'0'-3'521'0'0,"0"0"0"0"0,0 0 0 0 0,0 0-1 0 0,0 1 1 0 0,-1-1 0 0 0,1 0 0 0 0,-1 0 0 0 0,0 0 0 0 0,1 0 0 0 0,-1 0 0 0 0,-1 1 0 0 0,1-1 0 0 0,0 0 0 0 0,-1 1-1 0 0,1-1 1 0 0,-1 1 0 0 0,0-1 0 0 0,-3-2 0 0 0,2 3 108 0 0,0 0 0 0 0,0 0 0 0 0,-1 1 1 0 0,1-1-1 0 0,-1 1 0 0 0,1 0 0 0 0,-1 0 0 0 0,1 0 0 0 0,-1 0 0 0 0,0 0 0 0 0,0 1 1 0 0,1 0-1 0 0,-1 0 0 0 0,-4 0 0 0 0,4 0-424 0 0,0 1 1 0 0,1-1-1 0 0,-1 1 1 0 0,0 0-1 0 0,0 0 1 0 0,1 0-1 0 0,-1 1 1 0 0,1 0-1 0 0,-1-1 1 0 0,1 1-1 0 0,0 0 1 0 0,-1 0-1 0 0,1 1 0 0 0,0-1 1 0 0,0 1-1 0 0,1-1 1 0 0,-1 1-1 0 0,1 0 1 0 0,-1 0-1 0 0,1 0 1 0 0,0 1-1 0 0,0-1 1 0 0,-2 4-1 0 0,-4 10 118 0 0,1 0 0 0 0,0 0 1 0 0,-6 26-1 0 0,11-35-234 0 0,-1 8 10 0 0,1 0 0 0 0,1 1 0 0 0,1-1 1 0 0,2 24-1 0 0,-1 10-15 0 0,1-38-104 0 0,0 0 0 0 0,0 0 0 0 0,1 0 0 0 0,1-1 0 0 0,0 1 0 0 0,7 13 0 0 0,2 7-4 0 0,7 0 38 0 0,-18-30-12 0 0,1 1-1 0 0,-1 1 1 0 0,1-1 0 0 0,-1 0 0 0 0,0 1 0 0 0,0-1 0 0 0,-1 1-1 0 0,1 0 1 0 0,1 4 0 0 0,-2-1-8 0 0,2-1 0 0 0,-1 0 0 0 0,1 0 0 0 0,0 0 0 0 0,0 0 0 0 0,1-1 0 0 0,-1 1 0 0 0,1-1 0 0 0,0 0 0 0 0,1 0 0 0 0,-1 0 0 0 0,1-1 0 0 0,0 1 0 0 0,0-1 0 0 0,1 0 0 0 0,-1-1 0 0 0,1 1 0 0 0,9 3 0 0 0,4 4-20 0 0,-8 0-135 0 0,-10-10 141 0 0,0-1 0 0 0,-1 1-1 0 0,1 0 1 0 0,0 0 0 0 0,0-1 0 0 0,0 1-1 0 0,0 0 1 0 0,0-1 0 0 0,0 1 0 0 0,0-1-1 0 0,0 1 1 0 0,0-1 0 0 0,0 0-1 0 0,0 1 1 0 0,0-1 0 0 0,0 0 0 0 0,1 0-1 0 0,-1 0 1 0 0,0 0 0 0 0,0 0 0 0 0,2 0-1 0 0,2 1-243 0 0,0 0 0 0 0,0-1 0 0 0,0 0 0 0 0,0 0 0 0 0,0 0 0 0 0,0 0-1 0 0,0-1 1 0 0,0 0 0 0 0,-1 0 0 0 0,1 0 0 0 0,0-1 0 0 0,0 1 0 0 0,-1-1-1 0 0,1 0 1 0 0,0-1 0 0 0,-1 1 0 0 0,5-4 0 0 0,8-9-928 0 0,-14 12 1028 0 0,0 1-1 0 0,0-1 1 0 0,-1 1 0 0 0,1-1 0 0 0,0 0 0 0 0,-1 0 0 0 0,0 0 0 0 0,0-1 0 0 0,2-3 0 0 0,-2 3-60 0 0,1 0 1 0 0,-1 0 0 0 0,0 1-1 0 0,1-1 1 0 0,0 1-1 0 0,-1 0 1 0 0,1 0 0 0 0,0 0-1 0 0,1 0 1 0 0,4-3-1 0 0,-6 5 141 0 0,0 0 0 0 0,-1-1-1 0 0,1 1 1 0 0,0-1-1 0 0,0 1 1 0 0,-1-1 0 0 0,1 0-1 0 0,-1 0 1 0 0,1 1-1 0 0,-1-1 1 0 0,0 0 0 0 0,0 0-1 0 0,0 0 1 0 0,0-1-1 0 0,0 1 1 0 0,0 0 0 0 0,0-3-1 0 0,19-57-1986 0 0,-15 52 1878 0 0,-1-1-1 0 0,-1 1 1 0 0,0-1 0 0 0,0 1 0 0 0,-1-1 0 0 0,-1 0-1 0 0,1-14 1 0 0,4-98-904 0 0,-4 78 3492 0 0,-1 12 6357 0 0,-1 35-8669 0 0,0 0 10 0 0,0 1-1 0 0,0-1 1 0 0,0 0-1 0 0,0 0 1 0 0,0 0-1 0 0,0 0 1 0 0,1 0-1 0 0,-1 0 0 0 0,1 0 1 0 0,-1 0-1 0 0,1-1 1 0 0,0 1-1 0 0,-1 0 1 0 0,1 0-1 0 0,0 0 1 0 0,0-1-1 0 0,1 1 1 0 0,-1 0-1 0 0,2 1 1 0 0,3 6 111 0 0,-1 0 1 0 0,-1 0 0 0 0,1 0 0 0 0,-1 0 0 0 0,-1 0 0 0 0,0 1 0 0 0,0 0 0 0 0,2 16 0 0 0,-5-24-180 0 0,2 7 68 0 0,0 1-1 0 0,1 0 1 0 0,0-1-1 0 0,1 0 1 0 0,0 0-1 0 0,1 0 1 0 0,-1 0-1 0 0,7 8 1 0 0,-7-13-69 0 0,-1 0 0 0 0,0 0 0 0 0,0 0 0 0 0,0 0 0 0 0,0 1 0 0 0,-1 0 0 0 0,0-1 0 0 0,1 1 0 0 0,0 7 0 0 0,5 7 95 0 0,29 100 588 0 0,-25-91-561 0 0,-11-27-141 0 0,0 1 0 0 0,0 0 0 0 0,0-1 0 0 0,0 1 0 0 0,0 0-1 0 0,-1 0 1 0 0,1 0 0 0 0,0-1 0 0 0,-1 1 0 0 0,0 0-1 0 0,1 0 1 0 0,-1 0 0 0 0,0 0 0 0 0,0 0 0 0 0,0 4-1 0 0,10 70 130 0 0,-6-56-74 0 0,0-1-1 0 0,0 34 0 0 0,-3-49-74 0 0,-1-1-1 0 0,0 1 0 0 0,-1 0 0 0 0,1 0 1 0 0,0 0-1 0 0,-1 0 0 0 0,0 0 0 0 0,0 0 1 0 0,0-1-1 0 0,-1 1 0 0 0,1 0 0 0 0,-1-1 1 0 0,0 1-1 0 0,0-1 0 0 0,0 0 1 0 0,0 0-1 0 0,0 0 0 0 0,-1 0 0 0 0,0 0 1 0 0,1 0-1 0 0,-1 0 0 0 0,0-1 0 0 0,0 1 1 0 0,-1-1-1 0 0,1 0 0 0 0,0 0 0 0 0,-1 0 1 0 0,1-1-1 0 0,-1 1 0 0 0,0-1 0 0 0,1 0 1 0 0,-1 0-1 0 0,0 0 0 0 0,-4 0 0 0 0,-44 6-1649 0 0,45-7 890 0 0,0 0 1 0 0,0-1 0 0 0,0 0-1 0 0,0 0 1 0 0,0 0-1 0 0,0-1 1 0 0,1 0 0 0 0,-10-4-1 0 0,13 4 132 0 0,0 1 1 0 0,1-1-1 0 0,-1 1 0 0 0,1-1 0 0 0,0 0 0 0 0,-1 0 0 0 0,1 0 0 0 0,0 0 0 0 0,0-1 0 0 0,0 1 0 0 0,1-1 0 0 0,-1 1 1 0 0,1-1-1 0 0,-1 1 0 0 0,1-1 0 0 0,0 0 0 0 0,0 0 0 0 0,0 1 0 0 0,0-1 0 0 0,0 0 0 0 0,1 0 0 0 0,-1 0 1 0 0,1 0-1 0 0,0 0 0 0 0,0 0 0 0 0,1-5 0 0 0,-1-2-2954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4112 0 0,'0'0'13525'0'0,"6"44"-8973"0"0,52 70-2576 0 0,-38-88-1709 0 0,-17-23-221 0 0,0 0 1 0 0,-1 0-1 0 0,1 1 0 0 0,-1-1 1 0 0,0 1-1 0 0,0 0 0 0 0,0-1 1 0 0,0 1-1 0 0,2 6 0 0 0,-1 1 102 0 0,1 0 0 0 0,0 1 0 0 0,1-2 0 0 0,9 16 0 0 0,-9-16 0 0 0,0-1 1 0 0,-1 1-1 0 0,7 19 1 0 0,16 64 620 0 0,-23-66-398 0 0,-8-24-32 0 0,-5-11-223 0 0,1-4-86 0 0,1 1 0 0 0,-2 0 0 0 0,0 0 0 0 0,0 1-1 0 0,-13-10 1 0 0,21 19-24 0 0,0 0 0 0 0,0 0-1 0 0,0 1 1 0 0,0-1 0 0 0,0 0-1 0 0,0 0 1 0 0,0 0 0 0 0,0 0 0 0 0,1 0-1 0 0,-1 0 1 0 0,0 0 0 0 0,1 0-1 0 0,-1-1 1 0 0,0 1 0 0 0,1 0 0 0 0,-1 0-1 0 0,1 0 1 0 0,0-1 0 0 0,-1 1-1 0 0,1 0 1 0 0,0-2 0 0 0,0 2-2 0 0,0-1 1 0 0,-1 1-1 0 0,1 0 1 0 0,0 0-1 0 0,-1-1 1 0 0,1 1-1 0 0,-1 0 1 0 0,1 0-1 0 0,-1-1 1 0 0,1 1-1 0 0,-1 0 0 0 0,0 0 1 0 0,0 0-1 0 0,1 0 1 0 0,-1 0-1 0 0,0 0 1 0 0,0 0-1 0 0,-2-1 1 0 0,1 1-3 0 0,1 0 0 0 0,-1-1 0 0 0,1 1 1 0 0,-1 0-1 0 0,1-1 0 0 0,0 1 0 0 0,0-1 0 0 0,0 0 0 0 0,0 1 1 0 0,0-1-1 0 0,0 0 0 0 0,0 0 0 0 0,0 1 0 0 0,0-4 0 0 0,0 3 2 0 0,0 0 0 0 0,1 0 0 0 0,-1 0-1 0 0,0 0 1 0 0,0 1 0 0 0,0-1-1 0 0,0 0 1 0 0,-1 0 0 0 0,1 1-1 0 0,0-1 1 0 0,-1 1 0 0 0,1-1-1 0 0,-1 1 1 0 0,-2-2 0 0 0,0-2 3 0 0,0 1 1 0 0,0-1-1 0 0,1 0 0 0 0,-1 0 1 0 0,1 0-1 0 0,0 0 0 0 0,0-1 1 0 0,1 1-1 0 0,0-1 0 0 0,0 0 1 0 0,0 1-1 0 0,1-1 0 0 0,0 0 1 0 0,0 0-1 0 0,0 0 1 0 0,1 0-1 0 0,0 0 0 0 0,0 0 1 0 0,0 0-1 0 0,1 0 0 0 0,0 0 1 0 0,0 0-1 0 0,0 0 0 0 0,4-7 1 0 0,19-18-284 0 0,-24 29 234 0 0,1 0 1 0 0,1-1 0 0 0,-1 1-1 0 0,0 0 1 0 0,0 0-1 0 0,1 0 1 0 0,0 0 0 0 0,-1 1-1 0 0,1-1 1 0 0,0 0 0 0 0,0 1-1 0 0,-1-1 1 0 0,1 1-1 0 0,0-1 1 0 0,1 1 0 0 0,-1 0-1 0 0,0 0 1 0 0,4-1-1 0 0,1-2-56 0 0,19-18-932 0 0,-23 21 953 0 0,2-1-270 0 0,0 0 0 0 0,0 0 0 0 0,0 0 0 0 0,0-1 0 0 0,0 0 0 0 0,5-5 0 0 0,14-7-4083 0 0,43-22 0 0 0,-58 33 3587 0 0,23-22-7419 0 0,-11 19 3806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4760 0 0,'0'0'7440'0'0,"2"8"-1683"0"0,4 10-3777 0 0,-5-12-1716 0 0,0 0-1 0 0,1 0 1 0 0,-2 0 0 0 0,1 0 0 0 0,-1 0 0 0 0,0 1 0 0 0,0-1-1 0 0,-2 10 1 0 0,0 6 10 0 0,2 139-168 0 0,9-42-3230 0 0,-9-110 2267 0 0,0 30-4039 0 0,0-14-3328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6792 0 0,'0'19'8213'0'0,"2"3"-3608"0"0,-2-16-4137 0 0,0-1 0 0 0,1 1 0 0 0,0 0 1 0 0,1-1-1 0 0,-1 1 0 0 0,1-1 0 0 0,0 1 0 0 0,5 8 0 0 0,-4-8-338 0 0,0 1 0 0 0,-1-1 0 0 0,0 1 0 0 0,0-1 0 0 0,-1 1 0 0 0,1 0 0 0 0,-2 0 0 0 0,1 6 0 0 0,0-5-39 0 0,0-1 0 0 0,0 1-1 0 0,0-1 1 0 0,1 1 0 0 0,3 6 0 0 0,2 4 144 0 0,0-1 0 0 0,-2 1-1 0 0,0 1 1 0 0,-1-1 0 0 0,-1 1 0 0 0,0-1 0 0 0,-2 1-1 0 0,0 32 1 0 0,-27-52-115 0 0,21-2-116 0 0,0 0-1 0 0,1-1 0 0 0,-1 0 1 0 0,1 0-1 0 0,0 0 1 0 0,0 0-1 0 0,1 0 1 0 0,-1-1-1 0 0,1 0 1 0 0,0 1-1 0 0,0-1 0 0 0,0 0 1 0 0,1-1-1 0 0,0 1 1 0 0,-3-9-1 0 0,1 0-38 0 0,0 0 0 0 0,1-1 0 0 0,0 1 0 0 0,1-1 0 0 0,0-18 0 0 0,1-3 2 0 0,0 22-9 0 0,0 0 0 0 0,1-1 0 0 0,1 1 0 0 0,0 0 1 0 0,1 0-1 0 0,0-1 0 0 0,1 1 0 0 0,1 1 0 0 0,7-21 1 0 0,-7 26 23 0 0,-1 1 10 0 0,0 1 1 0 0,1-1 0 0 0,-1 0-1 0 0,1 1 1 0 0,1 0 0 0 0,-1 0-1 0 0,1 0 1 0 0,0 1 0 0 0,0 0-1 0 0,1-1 1 0 0,-1 2 0 0 0,13-9-1 0 0,-17 13 22 0 0,0-1 0 0 0,0 0-1 0 0,0 1 1 0 0,1-1 0 0 0,-1 1 0 0 0,0-1-1 0 0,0 1 1 0 0,1 0 0 0 0,-1-1 0 0 0,1 1-1 0 0,-1 0 1 0 0,0 0 0 0 0,1 0 0 0 0,-1 0-1 0 0,0 0 1 0 0,1 0 0 0 0,-1 0 0 0 0,0 1-1 0 0,1-1 1 0 0,-1 0 0 0 0,0 1 0 0 0,1-1-1 0 0,-1 1 1 0 0,2 1 0 0 0,-1-1 5 0 0,-1 1 1 0 0,1 0-1 0 0,-1-1 1 0 0,1 1-1 0 0,-1 0 1 0 0,0 0-1 0 0,1 0 1 0 0,-1 0-1 0 0,0 1 1 0 0,-1-1-1 0 0,1 0 1 0 0,0 0-1 0 0,0 4 1 0 0,2 10 57 0 0,-1 0 0 0 0,-1 0 1 0 0,-1 25-1 0 0,0-29-56 0 0,-1-4-7 0 0,0 0 1 0 0,0 0-1 0 0,0 0 0 0 0,-1-1 1 0 0,-5 12-1 0 0,1 3-8 0 0,-4 6 14 0 0,9-26-19 0 0,0 0 0 0 0,0 0 0 0 0,0 0-1 0 0,0 0 1 0 0,1 0 0 0 0,-1 1 0 0 0,1-1 0 0 0,-1 0 0 0 0,1 0 0 0 0,0 1 0 0 0,0 2-1 0 0,-13 43 0 0 0,13-47-3 0 0,0 1-1 0 0,0-1 1 0 0,0 1-1 0 0,0-1 1 0 0,0 0-1 0 0,0 1 1 0 0,0-1-1 0 0,1 0 1 0 0,-1 1-1 0 0,1-1 1 0 0,-1 0-1 0 0,1 1 1 0 0,-1-1-1 0 0,1 0 1 0 0,0 0-1 0 0,-1 0 1 0 0,1 0-1 0 0,0 0 0 0 0,0 0 1 0 0,0 0-1 0 0,2 2 1 0 0,0-2 1 0 0,0 1-1 0 0,0-1 1 0 0,0 0 0 0 0,0 0-1 0 0,0 0 1 0 0,0-1 0 0 0,0 1 0 0 0,0-1-1 0 0,1 0 1 0 0,5 0 0 0 0,30-2 97 0 0,38 1 97 0 0,-71 2-133 0 0,0-1 0 0 0,-1 1-1 0 0,1 0 1 0 0,0 1 0 0 0,-1-1 0 0 0,1 1-1 0 0,-1 0 1 0 0,0 1 0 0 0,1-1-1 0 0,7 6 1 0 0,13 7 190 0 0,-21-13-204 0 0,-1 0 1 0 0,0 0 0 0 0,0 1 0 0 0,-1-1-1 0 0,1 1 1 0 0,0 0 0 0 0,-1 0-1 0 0,6 6 1 0 0,4 6 93 0 0,-10-13-127 0 0,0 1 0 0 0,-1 0-1 0 0,1 0 1 0 0,-1 0 0 0 0,0 0-1 0 0,0 0 1 0 0,0 1-1 0 0,1 3 1 0 0,1 3 86 0 0,0 0 1 0 0,-1 0-1 0 0,0 1 0 0 0,-1-1 0 0 0,0 1 0 0 0,-1-1 1 0 0,0 1-1 0 0,-1 13 0 0 0,0 6 72 0 0,1-21-143 0 0,0 1 0 0 0,-1-1 0 0 0,0 1-1 0 0,-1 0 1 0 0,0-1 0 0 0,0 1 0 0 0,-1-1 0 0 0,0 1 0 0 0,-1-1 0 0 0,-7 18-1 0 0,-5 1 11 0 0,10-19-88 0 0,0 0 0 0 0,0 0-1 0 0,0 0 1 0 0,-1-1 0 0 0,-8 8 0 0 0,6-6-66 0 0,5-7-83 0 0,0 1-1 0 0,0-1 1 0 0,0 1 0 0 0,-1-1 0 0 0,1 0 0 0 0,-1 0 0 0 0,1-1 0 0 0,-1 1 0 0 0,0-1 0 0 0,0 0-1 0 0,0 0 1 0 0,-1 0 0 0 0,-7 2 0 0 0,-6 0-1022 0 0,17-3 839 0 0,1-1-1 0 0,-1 0 0 0 0,0 1 1 0 0,1-1-1 0 0,-1 0 0 0 0,0 0 1 0 0,1 1-1 0 0,-1-1 1 0 0,0 0-1 0 0,0 0 0 0 0,1 0 1 0 0,-1 0-1 0 0,0 0 1 0 0,0 0-1 0 0,1 0 0 0 0,-1 0 1 0 0,0-1-1 0 0,0 1 0 0 0,1 0 1 0 0,-1 0-1 0 0,-1-1 1 0 0,1-1-519 0 0,1 0 0 0 0,-1 0 0 0 0,0 0 0 0 0,1 0 0 0 0,-1 0 0 0 0,1 0 0 0 0,-1-1 0 0 0,1 1 0 0 0,0 0 0 0 0,0 0 0 0 0,1-4 0 0 0,-1-7-4380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182 189 4984 0 0,'-4'0'1002'0'0,"-1"0"0"0"0,1 0-1 0 0,0 1 1 0 0,0 0 0 0 0,0 0 0 0 0,0 0 0 0 0,0 0 0 0 0,0 1 0 0 0,-6 3 0 0 0,5-2-250 0 0,0 0 0 0 0,0 0 1 0 0,1 1-1 0 0,0-1 1 0 0,-1 1-1 0 0,-4 6 1 0 0,-1 5-58 0 0,-1 0-1 0 0,2 1 1 0 0,-12 24 0 0 0,4-7-158 0 0,13-24-472 0 0,1 1 0 0 0,0 0 0 0 0,0 0 0 0 0,1 0 0 0 0,0 1 0 0 0,-1 20 1 0 0,-3 18 29 0 0,5-40-65 0 0,-1 1 1 0 0,2-1 0 0 0,-1 0 0 0 0,1 1 0 0 0,2 11 0 0 0,-2-17 1 0 0,1 1 0 0 0,0-1 0 0 0,0 1 0 0 0,0-1 0 0 0,0 0 0 0 0,1 0 0 0 0,0 0 0 0 0,-1 0 0 0 0,2 0 0 0 0,-1 0 0 0 0,0 0 0 0 0,1 0 0 0 0,5 6 0 0 0,11 10 163 0 0,-18-17-173 0 0,1-1 0 0 0,0 0 0 0 0,-1 1 0 0 0,1-1 0 0 0,0 0 0 0 0,0 0 0 0 0,0 0-1 0 0,1 0 1 0 0,-1-1 0 0 0,0 1 0 0 0,1-1 0 0 0,-1 1 0 0 0,1-1 0 0 0,-1 0 0 0 0,1 0 0 0 0,0 0 0 0 0,-1 0 0 0 0,1 0 0 0 0,0-1 0 0 0,0 1 0 0 0,0-1 0 0 0,3 0 0 0 0,-3-3-72 0 0,1 0-1 0 0,-1-1 1 0 0,0 0 0 0 0,0 1 0 0 0,-1-1 0 0 0,1 0-1 0 0,-1 0 1 0 0,1-1 0 0 0,-1 1 0 0 0,-1 0-1 0 0,4-9 1 0 0,0 0-71 0 0,3-4-278 0 0,0-1 0 0 0,-2 0 0 0 0,8-33 0 0 0,5-11-338 0 0,-16 52 680 0 0,0-1 0 0 0,-1 0 0 0 0,0 0 1 0 0,0 0-1 0 0,-1 0 0 0 0,-1 0 0 0 0,0 0 1 0 0,-1-15-1 0 0,-2 1 116 0 0,-2-1-1 0 0,-8-29 1 0 0,0 5 112 0 0,10 34 0 0 0,0-1 1 0 0,-2 1-1 0 0,0 0 1 0 0,-1 0-1 0 0,-15-27 1 0 0,19 38 60 0 0,0 0 0 0 0,0 0 0 0 0,1 0 1 0 0,-1 0-1 0 0,1 0 0 0 0,1 0 0 0 0,-1-7 1422 0 0,0 12-1602 0 0,1 0 1 0 0,-1 0 0 0 0,1 0-1 0 0,-1 1 1 0 0,1-1 0 0 0,-1 0 0 0 0,1 0-1 0 0,-1 1 1 0 0,1-1 0 0 0,-1 0 0 0 0,1 1-1 0 0,0-1 1 0 0,-1 1 0 0 0,1-1 0 0 0,0 0-1 0 0,-1 1 1 0 0,1-1 0 0 0,0 1 0 0 0,-1-1-1 0 0,1 1 1 0 0,0-1 0 0 0,0 1 0 0 0,0-1-1 0 0,0 1 1 0 0,-1-1 0 0 0,1 1 0 0 0,0-1-1 0 0,0 1 1 0 0,0-1 0 0 0,0 1 0 0 0,0 0-1 0 0,0 0 1 0 0,0 29 500 0 0,-1 4-187 0 0,-2-22-363 0 0,0-1 0 0 0,1 1 0 0 0,1 0 0 0 0,0 0-1 0 0,0 0 1 0 0,1 0 0 0 0,0 0 0 0 0,2 0-1 0 0,-1 0 1 0 0,1-1 0 0 0,6 19 0 0 0,-5-21-71 0 0,0-1 0 0 0,0 1 0 0 0,0 0 1 0 0,-1 1-1 0 0,-1-1 0 0 0,2 18 0 0 0,-3-24-12 0 0,0-1 1 0 0,0 1-1 0 0,1-1 0 0 0,0 0 0 0 0,-1 1 1 0 0,1-1-1 0 0,0 1 0 0 0,0-1 0 0 0,0 0 1 0 0,1 0-1 0 0,-1 0 0 0 0,0 0 0 0 0,1 0 1 0 0,2 3-1 0 0,-3-3-50 0 0,1-1 1 0 0,-1 1-1 0 0,1 0 1 0 0,-1 0-1 0 0,0 0 1 0 0,0 0-1 0 0,0 0 1 0 0,0 0-1 0 0,0 0 1 0 0,0 0-1 0 0,-1 1 1 0 0,1-1 0 0 0,-1 0-1 0 0,1 3 1 0 0,-1-1-349 0 0,1 0 1 0 0,0 1 0 0 0,0-1-1 0 0,0 0 1 0 0,0 0 0 0 0,1 0-1 0 0,-1 0 1 0 0,1 0 0 0 0,0 0-1 0 0,0 0 1 0 0,1-1 0 0 0,-1 1-1 0 0,1-1 1 0 0,-1 0-1 0 0,5 4 1 0 0,-5-5-155 0 0,0 0-1 0 0,-1-1 1 0 0,2 1 0 0 0,-1-1-1 0 0,0 1 1 0 0,0-1 0 0 0,0 0-1 0 0,1 1 1 0 0,-1-1-1 0 0,0 0 1 0 0,1-1 0 0 0,-1 1-1 0 0,1 0 1 0 0,-1-1-1 0 0,4 1 1 0 0,-2-3-1683 0 0,7-6-1819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3304 0 0,'-6'-1'12999'0'0,"-23"2"-9037"0"0,28 0-3880 0 0,0-1 1 0 0,0 1-1 0 0,0 0 1 0 0,1 0-1 0 0,-1-1 0 0 0,0 1 1 0 0,1 0-1 0 0,-1 0 1 0 0,1-1-1 0 0,-1 1 1 0 0,1 0-1 0 0,-1 0 0 0 0,1 0 1 0 0,-1 0-1 0 0,1 0 1 0 0,0 0-1 0 0,-1 1 1 0 0,-8 15 863 0 0,-3-7-358 0 0,8-8-459 0 0,1 0 1 0 0,1 0-1 0 0,-1 0 1 0 0,0 0 0 0 0,0 1-1 0 0,1 0 1 0 0,0-1-1 0 0,-1 1 1 0 0,1 0 0 0 0,0 0-1 0 0,0 0 1 0 0,-2 6-1 0 0,-21 48 902 0 0,19-43-740 0 0,-1 0 0 0 0,-8 27 0 0 0,7-11-63 0 0,5-21-221 0 0,1-1 0 0 0,0 0 0 0 0,0 1 0 0 0,1-1 1 0 0,0 13-1 0 0,1-20-8 0 0,-1 1 1 0 0,1-1 0 0 0,0 1-1 0 0,1 0 1 0 0,-1-1 0 0 0,0 1-1 0 0,0-1 1 0 0,1 1-1 0 0,-1-1 1 0 0,0 1 0 0 0,1-1-1 0 0,0 1 1 0 0,-1-1-1 0 0,1 1 1 0 0,0-1 0 0 0,0 0-1 0 0,0 1 1 0 0,0-1-1 0 0,0 0 1 0 0,0 0 0 0 0,0 0-1 0 0,0 0 1 0 0,0 0 0 0 0,0 0-1 0 0,1 0 1 0 0,-1 0-1 0 0,0 0 1 0 0,1-1 0 0 0,-1 1-1 0 0,1 0 1 0 0,-1-1-1 0 0,1 1 1 0 0,-1-1 0 0 0,1 0-1 0 0,-1 1 1 0 0,1-1 0 0 0,2 0-1 0 0,1 0-44 0 0,1 0 1 0 0,0 0-1 0 0,0 0 0 0 0,0-1 0 0 0,-1 0 0 0 0,1 0 0 0 0,0 0 1 0 0,-1-1-1 0 0,1 0 0 0 0,-1 0 0 0 0,0-1 0 0 0,0 1 1 0 0,0-1-1 0 0,0 0 0 0 0,0-1 0 0 0,0 1 0 0 0,6-6 1 0 0,32-37-288 0 0,-39 38 391 0 0,0-1 0 0 0,0 0 0 0 0,-1 0 0 0 0,0 0 0 0 0,0-1 0 0 0,-1 1 0 0 0,-1-1 0 0 0,1 1 0 0 0,-1-1 0 0 0,-1 1 0 0 0,0-1 0 0 0,-2-18 0 0 0,1-11 445 0 0,1 39-490 0 0,0 0-1 0 0,-1-1 0 0 0,1 1 1 0 0,0 0-1 0 0,0 0 0 0 0,0 0 1 0 0,0-1-1 0 0,0 1 0 0 0,0 0 1 0 0,0 0-1 0 0,0 0 0 0 0,0-1 1 0 0,0 1-1 0 0,0 0 0 0 0,0 0 1 0 0,0 0-1 0 0,0-1 0 0 0,0 1 1 0 0,1 0-1 0 0,-1 0 0 0 0,0 0 1 0 0,0 0-1 0 0,0-1 0 0 0,0 1 1 0 0,0 0-1 0 0,0 0 0 0 0,0 0 1 0 0,1 0-1 0 0,-1 0 0 0 0,0-1 1 0 0,0 1-1 0 0,0 0 0 0 0,0 0 1 0 0,0 0-1 0 0,1 0 1 0 0,-1 0-1 0 0,0 0 0 0 0,0 0 1 0 0,0 0-1 0 0,1 0 0 0 0,-1-1 1 0 0,0 1-1 0 0,0 0 0 0 0,0 0 1 0 0,0 0-1 0 0,1 0 0 0 0,-1 0 1 0 0,0 0-1 0 0,1 1 0 0 0,10 7 421 0 0,7 16-23 0 0,-14-5-198 0 0,2 2-26 0 0,16 36 119 0 0,-16-45-270 0 0,-1-1-1 0 0,0 2 1 0 0,0-1 0 0 0,-2 0-1 0 0,5 26 1 0 0,6 15 144 0 0,-11-38-121 0 0,1 0-1 0 0,-2 0 0 0 0,2 30 0 0 0,-1-6 1 0 0,-1-17-3 0 0,0 1-1 0 0,-3 42 1 0 0,-1-18-72 0 0,0-39-97 0 0,0 0 1 0 0,-1 0-1 0 0,0 0 0 0 0,0-1 0 0 0,-1 1 1 0 0,0-1-1 0 0,0 0 0 0 0,-1 0 1 0 0,0-1-1 0 0,-7 8 0 0 0,6-10-767 0 0,-1-1-1 0 0,1 0 0 0 0,-1-1 1 0 0,0 1-1 0 0,1-1 1 0 0,-1 0-1 0 0,0-1 1 0 0,-12 2-1 0 0,-11-40-12139 0 0,27 10 8090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4232 0 0,'0'0'5968'0'0,"0"11"2740"0"0,2 15-2446 0 0,8 1-4039 0 0,-9-24-2104 0 0,-1 1 0 0 0,2-1 0 0 0,-1 1 0 0 0,0-1-1 0 0,1 1 1 0 0,-1-1 0 0 0,1 0 0 0 0,0 0 0 0 0,0 1 0 0 0,0-1 0 0 0,0-1 0 0 0,1 1 0 0 0,-1 0 0 0 0,1-1 0 0 0,0 1 0 0 0,0-1 0 0 0,4 3 0 0 0,-5-3-76 0 0,1 0-1 0 0,-1-1 1 0 0,0 1 0 0 0,0 0 0 0 0,0 0-1 0 0,0 0 1 0 0,0 1 0 0 0,0-1 0 0 0,-1 0-1 0 0,1 1 1 0 0,-1-1 0 0 0,0 1 0 0 0,0 0 0 0 0,0-1-1 0 0,0 1 1 0 0,1 5 0 0 0,15 29 372 0 0,42 43 227 0 0,-57-78-613 0 0,0 1 0 0 0,0-1 0 0 0,0 1 0 0 0,0 0 0 0 0,0 0 0 0 0,-1 0 1 0 0,1 0-1 0 0,-1 0 0 0 0,2 6 0 0 0,6 11 66 0 0,50 70 320 0 0,-42-67-285 0 0,-12-17-94 0 0,-1-1-1 0 0,0 1 1 0 0,0 1 0 0 0,-1-1-1 0 0,1 0 1 0 0,-1 1-1 0 0,-1 0 1 0 0,3 8 0 0 0,-3-8-15 0 0,1-1 0 0 0,0 0 1 0 0,0-1-1 0 0,0 1 1 0 0,6 7-1 0 0,-6-8-14 0 0,0-1 0 0 0,0 1 0 0 0,0-1 0 0 0,-1 1-1 0 0,1 0 1 0 0,-1 0 0 0 0,-1 0 0 0 0,1 1 0 0 0,1 6 0 0 0,30 92-7 0 0,-27-61 0 0 0,4 35 0 0 0,2 94 0 0 0,-11-143 0 0 0,-2 0 0 0 0,-1 0 0 0 0,-2 0 0 0 0,0 0 0 0 0,-2-1 0 0 0,-1 0 0 0 0,-15 37 0 0 0,-19 21-2483 0 0,22-51-1987 0 0,16-31 2830 0 0,0 0 1 0 0,0 0-1 0 0,-1 0 0 0 0,0 0 0 0 0,1-1 1 0 0,-2 1-1 0 0,1-1 0 0 0,0 0 1 0 0,-6 3-1 0 0,2-2-5057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98 7480 0 0,'-26'9'5177'0'0,"24"-8"-4753"0"0,1 0 0 0 0,-1 0 0 0 0,1 0 0 0 0,-1-1 0 0 0,1 1 0 0 0,-1 0 0 0 0,1-1 0 0 0,-1 1 0 0 0,0-1 0 0 0,1 1 0 0 0,-1-1 0 0 0,0 0 0 0 0,0 0 0 0 0,1 0 0 0 0,-1 0 0 0 0,0 0 0 0 0,-3-1 0 0 0,6-1-236 0 0,0 0 0 0 0,1-1 0 0 0,-1 1 0 0 0,0 0 0 0 0,1-1 0 0 0,-1 1 0 0 0,1 0 0 0 0,0 0 0 0 0,0 0 0 0 0,0 0 0 0 0,0 1 0 0 0,0-1 0 0 0,3-2 0 0 0,-3 3-11 0 0,26-14 545 0 0,1-2 44 0 0,-23 12-641 0 0,0 0 1 0 0,0 1-1 0 0,1-1 1 0 0,-1 2-1 0 0,1-1 0 0 0,0 0 1 0 0,0 1-1 0 0,0 1 1 0 0,1-1-1 0 0,-1 1 0 0 0,11-2 1 0 0,6 1 343 0 0,1 1 0 0 0,30 1 1 0 0,-45 1-313 0 0,-7 1-127 0 0,0 0-1 0 0,0 0 1 0 0,-1 0-1 0 0,1 0 0 0 0,0 0 1 0 0,-1 0-1 0 0,1 1 0 0 0,-1-1 1 0 0,1 1-1 0 0,-1 0 1 0 0,0 0-1 0 0,1 0 0 0 0,-1 0 1 0 0,0 0-1 0 0,0 0 0 0 0,-1 0 1 0 0,1 1-1 0 0,0-1 1 0 0,1 4-1 0 0,25 50 275 0 0,-23-46-269 0 0,0 1 0 0 0,-1 0-1 0 0,-1 0 1 0 0,0 0 0 0 0,0 0-1 0 0,-1 1 1 0 0,0 12 0 0 0,-1-17-16 0 0,-1 1 1 0 0,1-1 0 0 0,1 0-1 0 0,0 0 1 0 0,3 11 0 0 0,-2-11 17 0 0,-1 1 0 0 0,0 0 0 0 0,0-1 0 0 0,-1 1 0 0 0,1 12 0 0 0,2 268 885 0 0,-3-280-884 0 0,0-1 0 0 0,1 1 0 0 0,0 0-1 0 0,0 0 1 0 0,1-1 0 0 0,0 0 0 0 0,0 1-1 0 0,0-1 1 0 0,6 7 0 0 0,-7-9-9 0 0,1-1 0 0 0,0 0 0 0 0,0 0 0 0 0,0 0 0 0 0,0 0 0 0 0,1 0 0 0 0,-1 0 1 0 0,1-1-1 0 0,0 0 0 0 0,0 0 0 0 0,0 0 0 0 0,1 0 0 0 0,-1 0 0 0 0,1-1 0 0 0,-1 0 0 0 0,6 2 0 0 0,-4-3 8 0 0,0 0 0 0 0,0 0-1 0 0,1-1 1 0 0,-1 0-1 0 0,0 0 1 0 0,0 0 0 0 0,0-1-1 0 0,0 0 1 0 0,0 0 0 0 0,1 0-1 0 0,-2-1 1 0 0,11-4-1 0 0,-13 4-25 0 0,1 0 0 0 0,-1-1 0 0 0,1 1-1 0 0,-1-1 1 0 0,0 0 0 0 0,0 0-1 0 0,0 0 1 0 0,0-1 0 0 0,-1 1-1 0 0,0-1 1 0 0,5-7 0 0 0,-5 7 8 0 0,1 0 0 0 0,-1-1 0 0 0,1 1 1 0 0,1 1-1 0 0,-1-1 0 0 0,8-6 0 0 0,-10 8-19 0 0,0 1 0 0 0,0 0 1 0 0,0 0-1 0 0,0-1 0 0 0,0 1 0 0 0,0 0 1 0 0,0-1-1 0 0,0 1 0 0 0,0-1 0 0 0,0 0 0 0 0,-1 1 1 0 0,1-1-1 0 0,-1 1 0 0 0,1-1 0 0 0,-1-3 1 0 0,1 3-19 0 0,-1 0 1 0 0,0 0-1 0 0,1 0 1 0 0,0 0 0 0 0,-1 0-1 0 0,1 0 1 0 0,0 1-1 0 0,0-1 1 0 0,0 0 0 0 0,0 0-1 0 0,0 0 1 0 0,1 1-1 0 0,2-4 1 0 0,0 1-208 0 0,0-1 1 0 0,0 0-1 0 0,-1 0 0 0 0,0-1 0 0 0,1 1 1 0 0,-2-1-1 0 0,1 1 0 0 0,-1-1 1 0 0,0 0-1 0 0,2-9 0 0 0,-1-20-2817 0 0,-3 32 2527 0 0,-1 0 0 0 0,1 0 0 0 0,1 0 0 0 0,-1 0 0 0 0,0 0 0 0 0,1 0-1 0 0,-1 0 1 0 0,1 0 0 0 0,0 0 0 0 0,0 0 0 0 0,0 0 0 0 0,3-4 0 0 0,1-3-1400 0 0,-1 1 1 0 0,0-1 0 0 0,0 1-1 0 0,-1-1 1 0 0,2-15 0 0 0,-2 15 23 0 0,-2-11-2341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81 5344 0 0,'9'-17'4525'0'0,"-8"16"-4351"0"0,0 1 0 0 0,0-1 1 0 0,0 0-1 0 0,0 0 0 0 0,0 1 0 0 0,0-1 0 0 0,0 0 0 0 0,0 0 0 0 0,0 0 1 0 0,-1 0-1 0 0,1 0 0 0 0,0 0 0 0 0,-1 0 0 0 0,1 0 0 0 0,0 0 1 0 0,-1 0-1 0 0,1-1 0 0 0,-1 1 0 0 0,0 0 0 0 0,1 0 0 0 0,-1-3 1 0 0,0 4-54 0 0,0-1 0 0 0,0 0 0 0 0,0 0 0 0 0,0 1 1 0 0,1-1-1 0 0,-1 0 0 0 0,0 1 0 0 0,0-1 0 0 0,1 0 0 0 0,-1 0 1 0 0,0 1-1 0 0,1-1 0 0 0,-1 1 0 0 0,1-1 0 0 0,-1 0 1 0 0,0 1-1 0 0,1-1 0 0 0,0 1 0 0 0,-1-1 0 0 0,1 1 1 0 0,-1-1-1 0 0,1 1 0 0 0,0-1 0 0 0,-1 1 0 0 0,1 0 1 0 0,1-1-1 0 0,32-11 4412 0 0,-31 10-3999 0 0,0 0 0 0 0,0 1 0 0 0,0-1 0 0 0,1 1 0 0 0,-1 0 0 0 0,1 0 0 0 0,-1 1 0 0 0,1-1 0 0 0,5 0 0 0 0,-7 1-117 0 0,16 48 1884 0 0,-19 3-2080 0 0,-2-1-1 0 0,-13 66 1 0 0,9-85-124 0 0,-21 59 0 0 0,10-50 1 0 0,-10 17-30 0 0,22-48-71 0 0,0 1 1 0 0,1 1 0 0 0,0-1 0 0 0,1 1-1 0 0,-5 17 1 0 0,8-20 9 0 0,-2-1 0 0 0,1 1 0 0 0,-1 0 1 0 0,0 0-1 0 0,-1-1 0 0 0,0 0 0 0 0,0 0 0 0 0,-1 0 0 0 0,1 0 0 0 0,-1-1 1 0 0,-7 7-1 0 0,5-7-5 0 0,3-2 1 0 0,-1-1 1 0 0,1 2-1 0 0,0-1 0 0 0,0 0 1 0 0,0 1-1 0 0,0 0 0 0 0,1 0 0 0 0,-5 9 1 0 0,-29 47 20 0 0,34-55-24 0 0,0 0-1 0 0,-1 0 1 0 0,0 0 0 0 0,0-1 0 0 0,0 0 0 0 0,-6 6 0 0 0,-13 19 41 0 0,15-18-36 0 0,6-10 0 0 0,1 0-1 0 0,0 0 1 0 0,0-1 0 0 0,0 1-1 0 0,0 0 1 0 0,0 0 0 0 0,0 0-1 0 0,0 0 1 0 0,1 0 0 0 0,-1 0-1 0 0,1 0 1 0 0,0 0 0 0 0,-1 0-1 0 0,1 1 1 0 0,0 2 0 0 0,13-3 11 0 0,-1-1 0 0 0,1 0 0 0 0,15-2 0 0 0,-26 1-19 0 0,82-13-10 0 0,-69 11 21 0 0,1-1 1 0 0,-1 0 0 0 0,1-2-1 0 0,-1 0 1 0 0,0 0 0 0 0,-1-1-1 0 0,24-14 1 0 0,-10 1 27 0 0,22-10 27 0 0,-48 28-62 0 0,0 0 0 0 0,0 0 0 0 0,0 0 0 0 0,0-1 1 0 0,0 1-1 0 0,0 0 0 0 0,0-1 0 0 0,0 0 0 0 0,0 1 1 0 0,-1-1-1 0 0,1 0 0 0 0,-1 0 0 0 0,1 0 0 0 0,1-3 0 0 0,16-15-49 0 0,-15 16-99 0 0,-1-1 1 0 0,1 1-1 0 0,-1 0 0 0 0,1-1 1 0 0,-1 0-1 0 0,0 0 0 0 0,-1 0 1 0 0,1 0-1 0 0,-1 0 0 0 0,2-7 1 0 0,-4 12 118 0 0,0-1-1 0 0,0 0 1 0 0,0 0 0 0 0,0 1-1 0 0,0-1 1 0 0,1 0 0 0 0,-1 1 0 0 0,0-1-1 0 0,1 0 1 0 0,-1 1 0 0 0,0-1 0 0 0,1 0-1 0 0,-1 1 1 0 0,1-1 0 0 0,-1 1 0 0 0,1-1-1 0 0,-1 1 1 0 0,1-1 0 0 0,-1 1 0 0 0,1-1-1 0 0,0 1 1 0 0,-1 0 0 0 0,1-1-1 0 0,0 1 1 0 0,-1 0 0 0 0,1-1 0 0 0,0 1-1 0 0,-1 0 1 0 0,1 0 0 0 0,0 0 0 0 0,0-1-1 0 0,-1 1 1 0 0,1 0 0 0 0,0 0 0 0 0,1 1-1 0 0,-1-1-16 0 0,-1 0-1 0 0,1 0 1 0 0,0 0-1 0 0,0 0 1 0 0,0-1-1 0 0,0 1 1 0 0,-1 0-1 0 0,1 0 0 0 0,0 0 1 0 0,0-1-1 0 0,0 1 1 0 0,-1 0-1 0 0,1-1 1 0 0,0 1-1 0 0,-1-1 1 0 0,1 1-1 0 0,0-1 1 0 0,-1 1-1 0 0,1-1 0 0 0,0 1 1 0 0,-1-1-1 0 0,1 1 1 0 0,-1-1-1 0 0,1 0 1 0 0,-1 0-1 0 0,1 1 1 0 0,-1-1-1 0 0,0 0 1 0 0,1 0-1 0 0,-1 1 0 0 0,0-1 1 0 0,0 0-1 0 0,1 0 1 0 0,-1 0-1 0 0,0 1 1 0 0,0-2-1 0 0,1-14-1721 0 0,2 0-1 0 0,-1 0 1 0 0,2 1-1 0 0,0-1 1 0 0,10-21-1 0 0,9-15-3131 0 0,-16 35 3014 0 0,1 1 1 0 0,16-27-1 0 0,-11 16-2148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4256 0 0,'-4'0'1442'0'0,"-39"1"9792"0"0,40-1-10675 0 0,0 1 1 0 0,0-1 0 0 0,-1 1-1 0 0,1 0 1 0 0,0 0 0 0 0,0 0 0 0 0,0 0-1 0 0,0 0 1 0 0,-4 3 0 0 0,-1 1 1207 0 0,8-4-1617 0 0,-1-1 0 0 0,0 1 0 0 0,0-1 0 0 0,1 1 0 0 0,-1 0 1 0 0,0-1-1 0 0,1 1 0 0 0,-1 0 0 0 0,1 0 0 0 0,-1-1 0 0 0,1 1 0 0 0,-1 0 0 0 0,1 0 1 0 0,0 0-1 0 0,-1 0 0 0 0,1-1 0 0 0,0 1 0 0 0,-1 0 0 0 0,1 0 0 0 0,0 0 0 0 0,0 0 1 0 0,0 0-1 0 0,0 0 0 0 0,0 0 0 0 0,0 0 0 0 0,0 0 0 0 0,0-1 0 0 0,1 1 0 0 0,-1 0 1 0 0,1 2-1 0 0,-1 1-58 0 0,0 0 0 0 0,1 1 0 0 0,0-1 1 0 0,0 0-1 0 0,0 0 0 0 0,0 0 0 0 0,1 0 1 0 0,-1 0-1 0 0,1 0 0 0 0,0 0 0 0 0,0-1 1 0 0,4 5-1 0 0,-4-4-49 0 0,1-1 0 0 0,-1 1 1 0 0,0 0-1 0 0,0-1 1 0 0,0 1-1 0 0,-1 0 0 0 0,1 0 1 0 0,-1 0-1 0 0,0 1 0 0 0,0-1 1 0 0,-1 0-1 0 0,1 5 0 0 0,0 0 3 0 0,0 0 0 0 0,0-1-1 0 0,1 1 1 0 0,0-1-1 0 0,1 0 1 0 0,0 0 0 0 0,5 11-1 0 0,-3-10-21 0 0,-2-1 1 0 0,1 1-1 0 0,-1 0 1 0 0,-1 1-1 0 0,0-1 1 0 0,0 0-1 0 0,1 15 0 0 0,-3-7 30 0 0,-1 7-40 0 0,1 0 0 0 0,2 0 1 0 0,8 48-1 0 0,-8-60-41 0 0,0-1 0 0 0,0 1 0 0 0,-2 0 0 0 0,0 22 1 0 0,2 17-347 0 0,2-34 164 0 0,-4-13 76 0 0,1 1 0 0 0,0-1 0 0 0,0 1 0 0 0,0-1 0 0 0,0 0 0 0 0,1 1-1 0 0,0-1 1 0 0,0 0 0 0 0,0 0 0 0 0,0 0 0 0 0,1-1 0 0 0,4 7-1 0 0,7 12-1108 0 0,-13-20 1038 0 0,-1 0-1 0 0,1-1 0 0 0,0 1 0 0 0,0 0 0 0 0,0-1 0 0 0,0 1 0 0 0,0-1 0 0 0,0 1 0 0 0,0-1 0 0 0,0 1 0 0 0,1-1 0 0 0,-1 0 0 0 0,1 0 0 0 0,-1 0 0 0 0,1 0 0 0 0,-1 0 0 0 0,3 1 0 0 0,4 2-786 0 0,24 5-3473 0 0,-31-8 4339 0 0,0-1-1 0 0,0 0 0 0 0,0 0 1 0 0,0 0-1 0 0,0 0 0 0 0,0 0 1 0 0,0-1-1 0 0,0 1 0 0 0,0 0 1 0 0,0 0-1 0 0,0-1 0 0 0,0 1 1 0 0,0 0-1 0 0,0-1 0 0 0,0 1 1 0 0,0-1-1 0 0,0 1 0 0 0,0-1 1 0 0,-1 0-1 0 0,1 1 0 0 0,0-1 1 0 0,0 0-1 0 0,-1 0 0 0 0,1 1 1 0 0,0-1-1 0 0,-1 0 0 0 0,1-1 1 0 0,13-17-4135 0 0,-12 17 3963 0 0,-1 0 1 0 0,1 0-1 0 0,0 0 1 0 0,-1 0-1 0 0,0 0 1 0 0,1-1-1 0 0,-1 1 1 0 0,0 0-1 0 0,0-1 1 0 0,-1 1-1 0 0,1-1 1 0 0,0-2-1 0 0,7-16-1512 0 0,1 14-1867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5304 0 0,'-1'0'383'0'0,"0"0"-1"0"0,1 0 1 0 0,-1 0 0 0 0,0 0 0 0 0,1 0-1 0 0,-1 1 1 0 0,0-1 0 0 0,1 0-1 0 0,-1 0 1 0 0,1 1 0 0 0,-1-1 0 0 0,1 0-1 0 0,-1 1 1 0 0,0-1 0 0 0,1 1 0 0 0,-1-1-1 0 0,1 0 1 0 0,0 1 0 0 0,-1-1 0 0 0,1 1-1 0 0,-1-1 1 0 0,1 1 0 0 0,-1 0 0 0 0,-5 21 5062 0 0,7 31-833 0 0,0-35-3154 0 0,-1-13-1290 0 0,1 0 0 0 0,0-1 0 0 0,1 1 0 0 0,-1 0 1 0 0,1 0-1 0 0,0 0 0 0 0,0-1 0 0 0,0 1 0 0 0,5 5 1 0 0,0 3 242 0 0,-2-4-182 0 0,2 4-69 0 0,0 0 0 0 0,-1 0 0 0 0,0 0 1 0 0,-1 0-1 0 0,-1 1 0 0 0,6 26 0 0 0,4-1-60 0 0,-1-7-24 0 0,0 7-24 0 0,-11-33-48 0 0,1 1 0 0 0,-1-1 0 0 0,-1 1 0 0 0,1-1 0 0 0,1 14 0 0 0,-4-15-66 0 0,1 0-1 0 0,1-1 0 0 0,-1 1 0 0 0,1 0 0 0 0,0 0 0 0 0,0 0 0 0 0,0-1 0 0 0,1 1 1 0 0,0-1-1 0 0,0 1 0 0 0,0-1 0 0 0,4 7 0 0 0,-4-9-83 0 0,-1 0 1 0 0,1 0-1 0 0,-1 0 0 0 0,1 0 1 0 0,-1 1-1 0 0,0-1 0 0 0,0 0 1 0 0,0 1-1 0 0,0-1 0 0 0,-1 1 1 0 0,1-1-1 0 0,0 1 0 0 0,-1-1 1 0 0,0 1-1 0 0,0-1 0 0 0,0 1 1 0 0,0 2-1 0 0,5 27-3733 0 0,-1-21 2202 0 0,-4-10 1272 0 0,0 0 0 0 0,1 1 0 0 0,-1-1 0 0 0,1 1 1 0 0,0-1-1 0 0,-1 0 0 0 0,1 1 0 0 0,0-1 0 0 0,0 0 0 0 0,0 0 0 0 0,0 0 1 0 0,0 0-1 0 0,0 0 0 0 0,0 0 0 0 0,0 0 0 0 0,1 1 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17 194 6256 0 0,'-4'-3'6827'0'0,"3"3"-6409"0"0,0-1-1 0 0,0 1 1 0 0,0 0 0 0 0,1-1-1 0 0,-1 1 1 0 0,0-1-1 0 0,0 0 1 0 0,1 1-1 0 0,-1-1 1 0 0,1 1-1 0 0,-1-1 1 0 0,0 0-1 0 0,1 0 1 0 0,-1 1 0 0 0,1-1-1 0 0,-1 0 1 0 0,1 0-1 0 0,-1-1 1 0 0,14-22 1607 0 0,-12 20-1868 0 0,1 0 1 0 0,0 0-1 0 0,0 0 0 0 0,0 1 1 0 0,1-1-1 0 0,-1 0 0 0 0,1 1 1 0 0,0 0-1 0 0,0 0 0 0 0,6-5 1 0 0,12-13 72 0 0,-19 18-196 0 0,1 0-1 0 0,-1 0 1 0 0,1 0-1 0 0,0 0 1 0 0,0 1-1 0 0,1-1 1 0 0,6-3-1 0 0,18-13 151 0 0,-23 14-102 0 0,2 0 0 0 0,-1 1 0 0 0,0-1 0 0 0,1 2-1 0 0,0-1 1 0 0,0 1 0 0 0,11-4 0 0 0,-14 6-38 0 0,26-4 248 0 0,-30 4-277 0 0,1 1 0 0 0,0 0-1 0 0,-1 0 1 0 0,1 0 0 0 0,-1 0-1 0 0,1 0 1 0 0,0-1 0 0 0,-1 1-1 0 0,1 0 1 0 0,0 0-1 0 0,-1 1 1 0 0,1-1 0 0 0,-1 0-1 0 0,1 0 1 0 0,0 0 0 0 0,-1 0-1 0 0,1 0 1 0 0,-1 1 0 0 0,1-1-1 0 0,0 0 1 0 0,-1 1 0 0 0,1-1-1 0 0,-1 0 1 0 0,1 1 0 0 0,-1-1-1 0 0,1 1 1 0 0,-1-1 0 0 0,1 1-1 0 0,-1-1 1 0 0,0 1 0 0 0,1-1-1 0 0,-1 1 1 0 0,0-1 0 0 0,1 1-1 0 0,-1-1 1 0 0,0 2 0 0 0,14 39 555 0 0,-10 101-443 0 0,-3-140-134 0 0,0 1 0 0 0,-1 0 0 0 0,1 0 0 0 0,0-1 0 0 0,0 1 0 0 0,1-1-1 0 0,-1 1 1 0 0,0-1 0 0 0,1 0 0 0 0,0 1 0 0 0,-1-1 0 0 0,1 0 0 0 0,0 0 0 0 0,3 3 0 0 0,14 19-41 0 0,-18-22 50 0 0,1 0-1 0 0,-1 0 0 0 0,0 0 0 0 0,1 0 1 0 0,0-1-1 0 0,-1 1 0 0 0,1-1 0 0 0,0 1 1 0 0,0-1-1 0 0,-1 0 0 0 0,1 0 0 0 0,0 1 1 0 0,1-1-1 0 0,-1-1 0 0 0,0 1 0 0 0,3 1 1 0 0,-3-2-1 0 0,-1 0 0 0 0,0 1 1 0 0,1-1-1 0 0,-1 1 0 0 0,0-1 1 0 0,1 1-1 0 0,-1 0 0 0 0,0-1 1 0 0,0 1-1 0 0,1 0 0 0 0,-1 0 1 0 0,0 0-1 0 0,0 0 0 0 0,0 0 1 0 0,0 0-1 0 0,0 0 0 0 0,-1 0 1 0 0,1 0-1 0 0,0 0 0 0 0,1 2 1 0 0,1 2 20 0 0,1-1 0 0 0,0 0 0 0 0,1 0 0 0 0,-1 0 0 0 0,1 0 0 0 0,-1-1 0 0 0,1 0 0 0 0,0 0 0 0 0,11 5 0 0 0,-5-2 63 0 0,14 30 391 0 0,-12-23-220 0 0,-1 0 0 0 0,-1 1-1 0 0,0 0 1 0 0,11 19 0 0 0,-18-26-192 0 0,42 36 569 0 0,-37-31-447 0 0,2 0 0 0 0,-1 0 0 0 0,23 17 0 0 0,-31-26-146 0 0,0-1 0 0 0,0 0 0 0 0,-1 1 0 0 0,1 0 0 0 0,-1-1 0 0 0,0 1 0 0 0,0 0 0 0 0,0-1-1 0 0,0 1 1 0 0,0 0 0 0 0,-1 0 0 0 0,1 0 0 0 0,-1 0 0 0 0,0 0 0 0 0,0 0 0 0 0,0 0 0 0 0,0 0 0 0 0,-1 4 0 0 0,1 2 38 0 0,-2-1 0 0 0,1 1 0 0 0,-1-1 1 0 0,0 1-1 0 0,-4 10 0 0 0,1-10-49 0 0,-1 0-1 0 0,0-1 0 0 0,0 1 1 0 0,-15 13-1 0 0,-7 10-106 0 0,26-30 46 0 0,-1 1 0 0 0,1-1 0 0 0,-1 0 0 0 0,0 1 1 0 0,0-1-1 0 0,1-1 0 0 0,-1 1 0 0 0,-6 2 0 0 0,7-3-14 0 0,0 0 0 0 0,0 0 1 0 0,0 0-1 0 0,0 0 0 0 0,0 0 0 0 0,0 1 0 0 0,0-1 1 0 0,0 1-1 0 0,1-1 0 0 0,-1 1 0 0 0,0 0 1 0 0,1-1-1 0 0,-3 5 0 0 0,2-4-34 0 0,1 1 0 0 0,-1-1 0 0 0,0 0 0 0 0,0 0-1 0 0,0 0 1 0 0,0 0 0 0 0,-1 0 0 0 0,1-1 0 0 0,0 1 0 0 0,-1-1 0 0 0,1 1 0 0 0,-1-1-1 0 0,0 0 1 0 0,1 0 0 0 0,-1 0 0 0 0,0 0 0 0 0,0-1 0 0 0,-5 1 0 0 0,-24 11-1603 0 0,32-11 1598 0 0,-1-1 1 0 0,1 0 0 0 0,0 0-1 0 0,0 1 1 0 0,-1-1-1 0 0,1 0 1 0 0,0 0-1 0 0,-1 0 1 0 0,1 0 0 0 0,0 0-1 0 0,-1 1 1 0 0,1-1-1 0 0,0 0 1 0 0,-1 0-1 0 0,1 0 1 0 0,-1 0 0 0 0,1 0-1 0 0,0 0 1 0 0,-1 0-1 0 0,1 0 1 0 0,0 0-1 0 0,-1 0 1 0 0,1-1 0 0 0,0 1-1 0 0,-1 0 1 0 0,1 0-1 0 0,0 0 1 0 0,-1 0-1 0 0,1 0 1 0 0,0-1 0 0 0,-1 1-1 0 0,1 0 1 0 0,0 0-1 0 0,0 0 1 0 0,-1-1-1 0 0,1 1 1 0 0,0 0 0 0 0,0-1-1 0 0,-1 1 1 0 0,1 0-1 0 0,0 0 1 0 0,0-1-1 0 0,0 1 1 0 0,0 0 0 0 0,-1-1-1 0 0,1 1 1 0 0,0 0-1 0 0,0-1 1 0 0,-5-30-3047 0 0,6-27-440 0 0,9-1 952 0 0,-8 36 1295 0 0,1 1 1 0 0,1 0-1 0 0,1 0 1 0 0,1 0 0 0 0,1 1-1 0 0,19-41 1 0 0,4 25-2661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6528 0 0,'0'7'7505'0'0,"0"23"-2789"0"0,0-1-2017 0 0,0 9-221 0 0,8 73 1 0 0,-5-52-1978 0 0,-3-45-390 0 0,0-1 0 0 0,1 0 0 0 0,0 0-1 0 0,1 0 1 0 0,5 16 0 0 0,10 40 480 0 0,-15-58-454 0 0,0 1 0 0 0,0-1 0 0 0,2 0 0 0 0,-1 0 0 0 0,1 0 0 0 0,10 18-1 0 0,19 9 151 0 0,-28-33-235 0 0,0 0-1 0 0,0 0 1 0 0,0 1 0 0 0,-1-1-1 0 0,0 1 1 0 0,0 0 0 0 0,4 9-1 0 0,-5-10-5 0 0,0-1 0 0 0,0 1-1 0 0,1-1 1 0 0,0 0-1 0 0,0 0 1 0 0,0-1-1 0 0,0 1 1 0 0,0-1-1 0 0,1 0 1 0 0,0 0-1 0 0,0 0 1 0 0,-1 0-1 0 0,2-1 1 0 0,6 3 0 0 0,0 0 50 0 0,9 6 72 0 0,-17-8-138 0 0,0-1 1 0 0,0 1 0 0 0,1-1 0 0 0,-1 0-1 0 0,1-1 1 0 0,-1 1 0 0 0,1-1-1 0 0,0 0 1 0 0,-1 0 0 0 0,1 0 0 0 0,0-1-1 0 0,8 0 1 0 0,15 1 83 0 0,-19 0-83 0 0,0 0 0 0 0,1-1 0 0 0,-1 0 0 0 0,1 0 0 0 0,-1-1-1 0 0,1-1 1 0 0,-1 1 0 0 0,0-1 0 0 0,0-1 0 0 0,0 0 0 0 0,0 0 0 0 0,0-1 0 0 0,-1 0-1 0 0,16-9 1 0 0,-14 6-11 0 0,-6 5-7 0 0,0-1 0 0 0,0 1 0 0 0,0-1 0 0 0,0 0 0 0 0,0 0 1 0 0,-1-1-1 0 0,1 1 0 0 0,-1-1 0 0 0,0 0 0 0 0,3-5 0 0 0,20-26 66 0 0,5-9 48 0 0,-27 31-81 0 0,0 0 1 0 0,-1 0 0 0 0,-1 0-1 0 0,0 0 1 0 0,0 0 0 0 0,-1-1-1 0 0,-1 1 1 0 0,0 0 0 0 0,-1-1-1 0 0,-1 1 1 0 0,0 0 0 0 0,0 0-1 0 0,-9-24 1 0 0,-5 17-47 0 0,-55-73 0 0 0,54 76 0 0 0,7 6 0 0 0,0 0 0 0 0,-1 1 0 0 0,0 0 0 0 0,-23-15 0 0 0,32 23 0 0 0,-1 1 0 0 0,1 0 0 0 0,-1-1 0 0 0,1 0 0 0 0,0 1 0 0 0,0-1 0 0 0,0 0 0 0 0,0 0 0 0 0,0 0 0 0 0,1 0 0 0 0,-1-1 0 0 0,0 1 0 0 0,1 0 0 0 0,-3-5 0 0 0,-6-11 0 0 0,-17-1 0 0 0,20 12 0 0 0,2 3 0 0 0,-1-1 0 0 0,1 1 0 0 0,-1 0 0 0 0,0 0 0 0 0,0 0 0 0 0,0 1 0 0 0,0 0 0 0 0,-8-3 0 0 0,3 2-183 0 0,-1 0-1 0 0,1 1 1 0 0,0 0-1 0 0,-1 1 1 0 0,1 0 0 0 0,-1 1-1 0 0,0 0 1 0 0,-17 2-1 0 0,23 0-295 0 0,0 1 0 0 0,1 0 0 0 0,-1 1 0 0 0,1-1 0 0 0,0 1 0 0 0,0 1 0 0 0,-7 4 1 0 0,6-1-637 0 0,1-1 0 0 0,0 1 0 0 0,0 0 0 0 0,1 0 0 0 0,-5 10 0 0 0,-8 13-3944 0 0,0-4 143 0 0,9-15-2440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52 6896 0 0,'0'-2'594'0'0,"1"-1"0"0"0,-1 1 1 0 0,0 0-1 0 0,0 0 0 0 0,0 0 0 0 0,0 0 1 0 0,-1 0-1 0 0,1-1 0 0 0,-1 1 0 0 0,1 0 1 0 0,-1 0-1 0 0,0 0 0 0 0,1 0 0 0 0,-1 0 1 0 0,0 0-1 0 0,-1 0 0 0 0,1 1 0 0 0,0-1 1 0 0,-3-3-1 0 0,1 4-141 0 0,-1-1 0 0 0,1 1-1 0 0,-1 0 1 0 0,1 0 0 0 0,-1 1 0 0 0,0-1 0 0 0,1 1-1 0 0,-1 0 1 0 0,1 0 0 0 0,-7 0 0 0 0,4 1-243 0 0,1 0 0 0 0,0 0-1 0 0,0 0 1 0 0,0 1 0 0 0,0 0 0 0 0,0 0-1 0 0,0 0 1 0 0,0 0 0 0 0,0 1 0 0 0,1 0 0 0 0,-1 0-1 0 0,1 0 1 0 0,0 1 0 0 0,0-1 0 0 0,0 1 0 0 0,0 0-1 0 0,1 0 1 0 0,0 0 0 0 0,0 1 0 0 0,0-1 0 0 0,0 1-1 0 0,-4 8 1 0 0,-4 11-61 0 0,1 0 0 0 0,1 0-1 0 0,0 1 1 0 0,2 0 0 0 0,1 0-1 0 0,1 1 1 0 0,2 0 0 0 0,0 0 0 0 0,2 0-1 0 0,1 27 1 0 0,0-14-109 0 0,8 61 0 0 0,-6-86-40 0 0,1-1 1 0 0,0 1-1 0 0,1-1 0 0 0,1 1 1 0 0,0-1-1 0 0,0-1 0 0 0,15 25 1 0 0,2 0-4 0 0,-17-26 3 0 0,1 0-1 0 0,1 0 0 0 0,0-1 0 0 0,0 1 1 0 0,12 11-1 0 0,-7-13 2 0 0,-9-6-6 0 0,0-1-1 0 0,0 0 1 0 0,0 1-1 0 0,-1 0 1 0 0,1 0 0 0 0,-1-1-1 0 0,0 1 1 0 0,0 1-1 0 0,0-1 1 0 0,3 7-1 0 0,0-4-33 0 0,-1 0-1 0 0,1 0 0 0 0,1-1 1 0 0,-1 1-1 0 0,7 4 0 0 0,-5-4-17 0 0,0 0-1 0 0,-1 0 0 0 0,0 1 1 0 0,0-1-1 0 0,7 12 0 0 0,-7-12-166 0 0,0 0-1 0 0,1 0 0 0 0,0-1 0 0 0,0 0 1 0 0,0-1-1 0 0,0 1 0 0 0,0-1 0 0 0,1-1 1 0 0,0 1-1 0 0,14 3 0 0 0,-21-7 120 0 0,1 1-43 0 0,1-1-1 0 0,-1 1 0 0 0,1-1 1 0 0,-1 0-1 0 0,1 0 1 0 0,-1 0-1 0 0,1 0 1 0 0,-1-1-1 0 0,1 1 0 0 0,-1-1 1 0 0,1 1-1 0 0,-1-1 1 0 0,0 0-1 0 0,1 0 0 0 0,-1 0 1 0 0,0 0-1 0 0,0-1 1 0 0,0 1-1 0 0,0-1 1 0 0,0 1-1 0 0,0-1 0 0 0,0 1 1 0 0,0-1-1 0 0,0 0 1 0 0,-1 0-1 0 0,1 0 0 0 0,-1 0 1 0 0,3-4-1 0 0,2-4-952 0 0,1-1-1 0 0,-1 0 1 0 0,-1 0-1 0 0,0 0 0 0 0,4-14 1 0 0,5-9-787 0 0,-9 23 1052 0 0,-1 1 0 0 0,0-1-1 0 0,0 0 1 0 0,2-15 0 0 0,14-48-3399 0 0,-10 36 50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4264 0 0,'0'3'9098'0'0,"-2"14"-6811"0"0,-2-11-1738 0 0,1 0-1 0 0,0 0 1 0 0,0 0 0 0 0,0 1-1 0 0,1-1 1 0 0,0 1 0 0 0,1-1-1 0 0,-1 1 1 0 0,1 0 0 0 0,1 0 0 0 0,-1 0-1 0 0,1 0 1 0 0,0 0 0 0 0,2 9-1 0 0,0 5-38 0 0,1-1 0 0 0,1 1-1 0 0,10 27 1 0 0,6 37 295 0 0,-16-74-736 0 0,11 24 134 0 0,16 62 0 0 0,-25-77-124 0 0,-2-6-45 0 0,0-1 0 0 0,-1 1 0 0 0,1 22 0 0 0,10 12 107 0 0,-15-47-138 0 0,1 0 0 0 0,-1-1 0 0 0,0 1 0 0 0,1-1 0 0 0,-1 1 0 0 0,0-1 0 0 0,1 1 0 0 0,-1-1 0 0 0,0 0 1 0 0,0 1-1 0 0,1-1 0 0 0,-1 0 0 0 0,0 0 0 0 0,0 0 0 0 0,1 1 0 0 0,-1-1 0 0 0,0 0 0 0 0,0 0 0 0 0,0 0 0 0 0,0 0 0 0 0,1 0 0 0 0,-1 0 1 0 0,0-1-1 0 0,0 1 0 0 0,1 0 0 0 0,-1 0 0 0 0,0-1 0 0 0,0 1 0 0 0,0 0 0 0 0,1-1 0 0 0,-1 1 0 0 0,0 0 0 0 0,1-1 0 0 0,-2 0 0 0 0,0 0 1 0 0,0 1 0 0 0,0-1 0 0 0,0 0 0 0 0,1 0 1 0 0,-1 0-1 0 0,0 0 0 0 0,0 0 0 0 0,1 0 0 0 0,-1-1 0 0 0,0 1 0 0 0,1-1 0 0 0,0 1 0 0 0,-1-1 0 0 0,1 1 0 0 0,0-1 0 0 0,-1 0 0 0 0,0-2 0 0 0,-6-18 18 0 0,0 0 0 0 0,-18-32 0 0 0,-2-4 77 0 0,9 24-74 0 0,15 29-14 0 0,1 0 0 0 0,0-1 0 0 0,0 1 0 0 0,0-1 1 0 0,1 0-1 0 0,-1 0 0 0 0,1 0 0 0 0,-1-7 0 0 0,-13-52 132 0 0,10 43-62 0 0,1 1-1 0 0,-3-28 0 0 0,7 44-60 0 0,1-1 0 0 0,-1 1 0 0 0,2-1 0 0 0,-1 1 0 0 0,0-1 0 0 0,1 1 0 0 0,0-1 0 0 0,1 1 0 0 0,-1 0 0 0 0,1-1 0 0 0,0 1 0 0 0,0 0 0 0 0,5-8 0 0 0,4-11 150 0 0,-10 20-118 0 0,0 0 1 0 0,1 0 0 0 0,0 1-1 0 0,-1-1 1 0 0,1 0 0 0 0,0 1-1 0 0,5-6 1 0 0,-5 7-9 0 0,1-1 1 0 0,0 0-1 0 0,0 0 0 0 0,1 1 1 0 0,-1 0-1 0 0,0 0 0 0 0,1 0 1 0 0,0 0-1 0 0,7-3 0 0 0,16-9 328 0 0,-24 12-340 0 0,1 0 0 0 0,0 1 0 0 0,0-1 0 0 0,0 1 0 0 0,-1 0 1 0 0,1 0-1 0 0,0 0 0 0 0,1 1 0 0 0,-1-1 0 0 0,0 1 0 0 0,0 0 0 0 0,7 1 1 0 0,-1-1 81 0 0,-3 0-53 0 0,0-1 0 0 0,0 1 1 0 0,0 1-1 0 0,1 0 0 0 0,-1 0 1 0 0,0 0-1 0 0,0 1 0 0 0,0 0 1 0 0,0 0-1 0 0,-1 1 0 0 0,1 0 1 0 0,0 0-1 0 0,-1 0 0 0 0,9 7 1 0 0,-7-1-7 0 0,-1 0-1 0 0,1 1 1 0 0,-1 0 0 0 0,-1 0 0 0 0,0 1 0 0 0,0 0 0 0 0,-1 0 0 0 0,0 0 0 0 0,-1 0-1 0 0,3 14 1 0 0,-2 4 28 0 0,0-1-1 0 0,-2 1 1 0 0,-1 45-1 0 0,-4-51-54 0 0,-1-1 1 0 0,0 1-1 0 0,-8 23 0 0 0,-3 18-96 0 0,9-41-27 0 0,-2-1 0 0 0,-11 29-1 0 0,3-7-198 0 0,10-12-142 0 0,0-6-109 0 0,3-22 425 0 0,1 0 1 0 0,0 0-1 0 0,0 0 0 0 0,1 0 0 0 0,-1 0 0 0 0,1 0 1 0 0,0 0-1 0 0,0 8 0 0 0,1-9-51 0 0,-1 0 0 0 0,0 1-1 0 0,0-1 1 0 0,0 0 0 0 0,0 0-1 0 0,-1 0 1 0 0,1 1 0 0 0,-1-1-1 0 0,0 0 1 0 0,0 0-1 0 0,0 0 1 0 0,-3 5 0 0 0,12-31-7490 0 0,-4-9 3484 0 0,-3 24 3691 0 0,-1 1 1 0 0,1 0-1 0 0,0 0 1 0 0,0-1-1 0 0,1 1 0 0 0,0 0 1 0 0,0 0-1 0 0,1 1 1 0 0,0-1-1 0 0,6-10 0 0 0,0 7-375 0 0,-6 6 484 0 0,1 0 0 0 0,0-1 1 0 0,-1 0-1 0 0,0 0 0 0 0,0 1 0 0 0,0-2 0 0 0,-1 1 0 0 0,0 0 1 0 0,0-1-1 0 0,2-9 0 0 0,5-23-2687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3128 0 0,'0'-63'18014'0'0,"25"68"-13334"0"0,-5 30-2783 0 0,-16-30-1793 0 0,1 0 1 0 0,-1 0-1 0 0,-1 0 0 0 0,1 0 1 0 0,-1 1-1 0 0,0-1 0 0 0,0 1 1 0 0,3 10-1 0 0,-2-6-49 0 0,0-1 1 0 0,0 0 0 0 0,1-1-1 0 0,0 1 1 0 0,7 8-1 0 0,11 16-48 0 0,-2 0 0 0 0,-1 2 0 0 0,25 61 0 0 0,-45-94-10 0 0,17 37-85 0 0,-8-17-204 0 0,1 0 1 0 0,1 0-1 0 0,0-1 0 0 0,16 21 1 0 0,-20-19-212 0 0,-7-21 438 0 0,0-1 0 0 0,0 0-1 0 0,0 0 1 0 0,1 0 0 0 0,-1 1 0 0 0,0-1 0 0 0,0 0 0 0 0,1 0-1 0 0,-1 0 1 0 0,1 0 0 0 0,-1 1 0 0 0,1-1 0 0 0,-1 0-1 0 0,1 0 1 0 0,0 0 0 0 0,-1 0 0 0 0,1 0 0 0 0,2 1 0 0 0,4 3-2963 0 0,-14-19 1750 0 0,-96-178 172 0 0,54 125 1302 0 0,-14-83 736 0 0,20 12 235 0 0,39 124-987 0 0,1 0 1 0 0,1 0-1 0 0,0 0 0 0 0,1 0 1 0 0,1-1-1 0 0,0 1 1 0 0,4-27-1 0 0,-1 33-83 0 0,0 0-1 0 0,0 0 1 0 0,1 0-1 0 0,0 1 1 0 0,0 0-1 0 0,1 0 1 0 0,6-8-1 0 0,-6 8-17 0 0,-4 6-59 0 0,0 0 0 0 0,0-1-1 0 0,0 1 1 0 0,0 0 0 0 0,0 0 0 0 0,0 0 0 0 0,0 0 0 0 0,1 0 0 0 0,-1 0-1 0 0,0 0 1 0 0,1 0 0 0 0,-1 1 0 0 0,1-1 0 0 0,2-1 0 0 0,8-6 126 0 0,-5-6 18 0 0,-7 13-141 0 0,1 0-1 0 0,-1-1 0 0 0,1 1 0 0 0,-1 0 0 0 0,1 0 0 0 0,0-1 0 0 0,0 1 0 0 0,0 0 1 0 0,-1 0-1 0 0,1 0 0 0 0,0 0 0 0 0,0 0 0 0 0,1 0 0 0 0,-1 0 0 0 0,0 1 0 0 0,0-1 0 0 0,2-1 1 0 0,21-14 564 0 0,-22 13-506 0 0,1 1 1 0 0,0 0-1 0 0,0 0 0 0 0,0 0 0 0 0,0 0 1 0 0,0 0-1 0 0,0 1 0 0 0,0-1 1 0 0,1 1-1 0 0,-1 0 0 0 0,1 0 0 0 0,-1 0 1 0 0,1 0-1 0 0,6 0 0 0 0,-5 1-54 0 0,-2 0 50 0 0,1-1 0 0 0,0 1 0 0 0,0 0 1 0 0,0 0-1 0 0,-1 1 0 0 0,1-1 1 0 0,0 1-1 0 0,-1 0 0 0 0,1 0 0 0 0,0 0 1 0 0,-1 0-1 0 0,1 1 0 0 0,-1-1 0 0 0,1 1 1 0 0,-1 0-1 0 0,0 0 0 0 0,0 0 1 0 0,0 0-1 0 0,0 1 0 0 0,3 3 0 0 0,0 0 1 0 0,0 1 1 0 0,0 1-1 0 0,-1-1 0 0 0,0 1 0 0 0,0 0 0 0 0,-1 0 0 0 0,0 0 0 0 0,-1 1 0 0 0,0-1 0 0 0,0 1 0 0 0,0 0 0 0 0,-2 0 0 0 0,1 0 0 0 0,0 16 0 0 0,0-6-6 0 0,-1 0 0 0 0,2 0 0 0 0,5 19 0 0 0,-4-23-55 0 0,-1-1 0 0 0,0 1-1 0 0,-1-1 1 0 0,-1 1-1 0 0,0 0 1 0 0,-3 27-1 0 0,-7 43-54 0 0,6-47-433 0 0,-9 40 0 0 0,7-45-206 0 0,5-30 489 0 0,0 0 0 0 0,0 0 0 0 0,-1 1 1 0 0,1-1-1 0 0,-1 0 0 0 0,0 0 0 0 0,0 0 0 0 0,0 1 1 0 0,0-1-1 0 0,0 0 0 0 0,-1 0 0 0 0,1-1 1 0 0,-1 1-1 0 0,0 0 0 0 0,0 0 0 0 0,0-1 0 0 0,0 1 1 0 0,-4 2-1 0 0,6-4 45 0 0,0-1 1 0 0,0 0-1 0 0,-1 0 0 0 0,1 1 1 0 0,0-1-1 0 0,-1 0 0 0 0,1 0 1 0 0,0 1-1 0 0,-1-1 0 0 0,1 0 1 0 0,0 0-1 0 0,-1 0 0 0 0,1 0 1 0 0,0 0-1 0 0,-1 0 0 0 0,1 0 1 0 0,-1 1-1 0 0,1-1 0 0 0,0 0 1 0 0,-1 0-1 0 0,1 0 0 0 0,-1-1 1 0 0,1 1-1 0 0,0 0 0 0 0,-1 0 1 0 0,1 0-1 0 0,0 0 0 0 0,-1 0 1 0 0,1 0-1 0 0,0 0 0 0 0,-1-1 1 0 0,1 1-1 0 0,0 0 0 0 0,-1 0 1 0 0,1 0-1 0 0,-1-1 0 0 0,-4-15-2193 0 0,3-11 401 0 0,-7-187-9482 0 0,9 177 8026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4832 0 0,'17'-16'13929'0'0,"-7"58"-8704"0"0,-10-33-4897 0 0,1-1 1 0 0,0 0-1 0 0,1 0 1 0 0,0 0-1 0 0,0-1 1 0 0,5 14 0 0 0,-4-13-152 0 0,0 0 0 0 0,0 1 1 0 0,-1-1-1 0 0,0 1 0 0 0,-1-1 1 0 0,1 17-1 0 0,16 108 1007 0 0,-9 2-653 0 0,-9-131-517 0 0,0 0 0 0 0,1 0 1 0 0,-1-1-1 0 0,1 1 0 0 0,0 0 0 0 0,0 0 1 0 0,0-1-1 0 0,1 1 0 0 0,-1 0 0 0 0,1-1 1 0 0,3 5-1 0 0,6 20 44 0 0,-10-26-55 0 0,-1-1 0 0 0,1 0 0 0 0,-1 1-1 0 0,1-1 1 0 0,-1 0 0 0 0,1 0 0 0 0,0 0 0 0 0,0 0 0 0 0,-1 1-1 0 0,1-1 1 0 0,0 0 0 0 0,0 0 0 0 0,0-1 0 0 0,0 1-1 0 0,0 0 1 0 0,0 0 0 0 0,1 0 0 0 0,-1-1 0 0 0,0 1 0 0 0,0 0-1 0 0,0-1 1 0 0,1 1 0 0 0,-1-1 0 0 0,0 0 0 0 0,1 1 0 0 0,-1-1-1 0 0,0 0 1 0 0,1 0 0 0 0,-1 0 0 0 0,1 0 0 0 0,-1 0-1 0 0,0 0 1 0 0,1 0 0 0 0,1-1 0 0 0,0 1 1 0 0,0 0 0 0 0,0-1 0 0 0,0 0 0 0 0,0 1-1 0 0,0-1 1 0 0,0 0 0 0 0,0 0 0 0 0,0-1 0 0 0,0 1 0 0 0,0-1 0 0 0,0 0 0 0 0,-1 1 0 0 0,1-1 0 0 0,2-3-1 0 0,-2 2-2 0 0,-1-1-1 0 0,1 0 1 0 0,-1 1-1 0 0,0-1 0 0 0,-1 0 1 0 0,1 0-1 0 0,1-6 1 0 0,-2 6-2 0 0,0-1 1 0 0,1 1 0 0 0,0 0-1 0 0,0-1 1 0 0,0 1-1 0 0,1 0 1 0 0,-1 0 0 0 0,6-5-1 0 0,-2 1-3 0 0,1 1 0 0 0,-1-1 0 0 0,0 0 0 0 0,-1-1 0 0 0,0 0 0 0 0,0 1-1 0 0,-1-2 1 0 0,6-16 0 0 0,10-8 12 0 0,-17 30-8 0 0,1 0-1 0 0,-2 0 1 0 0,1-1-1 0 0,-1 1 1 0 0,1-1-1 0 0,-1 1 1 0 0,2-9-1 0 0,-2 6-2 0 0,0 1 0 0 0,0 0-1 0 0,0 0 1 0 0,1 0 0 0 0,-1 0 0 0 0,1 0-1 0 0,1 0 1 0 0,-1 1 0 0 0,8-9 0 0 0,6-10 35 0 0,-16 23-29 0 0,0 0 0 0 0,0 0-1 0 0,0 0 1 0 0,0 0 0 0 0,0 0 0 0 0,0 0 0 0 0,0 0-1 0 0,0 1 1 0 0,0-1 0 0 0,1 0 0 0 0,-1 1-1 0 0,0-1 1 0 0,0 1 0 0 0,1-1 0 0 0,-1 1 0 0 0,0 0-1 0 0,1-1 1 0 0,1 1 0 0 0,-2 0-1 0 0,0 0 1 0 0,0 0-1 0 0,-1 0 1 0 0,1 0-1 0 0,0 0 1 0 0,0 0-1 0 0,0 0 1 0 0,-1 0-1 0 0,1-1 1 0 0,0 1-1 0 0,0 0 1 0 0,-1-1-1 0 0,1 1 1 0 0,0 0-1 0 0,0-1 1 0 0,-1 1-1 0 0,1-1 1 0 0,-1 1-1 0 0,1-1 1 0 0,0 1-1 0 0,-1-1 1 0 0,1 1-1 0 0,-1-1 1 0 0,1 0-1 0 0,-1 1 1 0 0,0-1-1 0 0,1 0 1 0 0,-1 0-1 0 0,1 1 1 0 0,-1-1-1 0 0,0 0 1 0 0,0 0-1 0 0,0 1 1 0 0,1-1-1 0 0,-1 0 1 0 0,0-1-1 0 0,1-3 108 0 0,2 13 271 0 0,2 17-10 0 0,-5 88 412 0 0,0-35-376 0 0,15 1-91 0 0,-12-69-294 0 0,0-1 0 0 0,1 0 0 0 0,0 0 0 0 0,1 0 0 0 0,6 8 0 0 0,3 8-47 0 0,-9-22-41 0 0,1 1 0 0 0,-1-1 0 0 0,0 0 0 0 0,1 0-1 0 0,0 0 1 0 0,0-1 0 0 0,0 0 0 0 0,0 0 0 0 0,0 0 0 0 0,0-1 0 0 0,9 1 0 0 0,24 1-895 0 0,-37-3 836 0 0,0 0 0 0 0,0 0 0 0 0,0 0 0 0 0,0 0 0 0 0,0 0 0 0 0,0 0 0 0 0,1 0 0 0 0,-1-1 0 0 0,0 1 0 0 0,0-1 0 0 0,0 0 0 0 0,0 0 0 0 0,0 0 0 0 0,-1 0 0 0 0,5-2-1 0 0,-2 0-340 0 0,0 0-1 0 0,1 0 1 0 0,-1 0 0 0 0,1 0-1 0 0,0 1 1 0 0,0-1-1 0 0,0 1 1 0 0,6-1-1 0 0,0-1-669 0 0,-5 2 362 0 0,0-1-1 0 0,0 1 1 0 0,1-1-1 0 0,-1 0 1 0 0,-1-1-1 0 0,1 0 1 0 0,-1 0-1 0 0,1 0 1 0 0,-1 0-1 0 0,0-1 1 0 0,-1 0-1 0 0,1 0 1 0 0,-1 0-1 0 0,7-11 1 0 0,25-25-4365 0 0,-34 37 4564 0 0,0 0 0 0 0,0 0 0 0 0,0 0-1 0 0,-1 0 1 0 0,0-1 0 0 0,0 1-1 0 0,1-5 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5888 0 0,'-2'17'9278'0'0,"-1"-1"-5559"0"0,-1 18 141 0 0,-5 50 673 0 0,9 46-3445 0 0,1-122-1104 0 0,0 1 0 0 0,0-1 1 0 0,1 1-1 0 0,0-1 1 0 0,6 15-1 0 0,-4-10-112 0 0,-1-2-425 0 0,-1 1-1 0 0,0-1 0 0 0,-1 1 1 0 0,0-1-1 0 0,-2 19 0 0 0,2 19-5982 0 0,8-3-4776 0 0,-1-33 6250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10432 0 0,'1'45'11887'0'0,"0"-32"-11302"0"0,1 0 1 0 0,0 0-1 0 0,0 0 1 0 0,1-1 0 0 0,1 1-1 0 0,7 17 1 0 0,17 77 1148 0 0,-1-11-819 0 0,-4 19-476 0 0,-19-91-414 0 0,-2 0 1 0 0,0 45 0 0 0,-2-48-23 0 0,-1-20-14 0 0,1 0 0 0 0,-1 0 0 0 0,0 0 0 0 0,0 1 1 0 0,0-1-1 0 0,0 0 0 0 0,1 0 0 0 0,-1 0 0 0 0,-1 0 0 0 0,1 0 1 0 0,0-1-1 0 0,0 1 0 0 0,0 0 0 0 0,0 0 0 0 0,-1-1 0 0 0,1 1 1 0 0,0-1-1 0 0,0 1 0 0 0,-1-1 0 0 0,1 1 0 0 0,-1-1 1 0 0,1 0-1 0 0,0 0 0 0 0,-1 0 0 0 0,1 0 0 0 0,-1 0 0 0 0,1 0 1 0 0,0 0-1 0 0,-1 0 0 0 0,1 0 0 0 0,0-1 0 0 0,-1 1 0 0 0,1 0 1 0 0,0-1-1 0 0,-1 1 0 0 0,1-1 0 0 0,0 0 0 0 0,0 1 0 0 0,-1-1 1 0 0,-1-2-1 0 0,-6-9-61 0 0,8 10 64 0 0,-1 0-1 0 0,0-1 1 0 0,1 1 0 0 0,-1 0 0 0 0,1-1 0 0 0,0 1 0 0 0,0-1-1 0 0,0 1 1 0 0,0-1 0 0 0,0 0 0 0 0,0 1 0 0 0,1-1 0 0 0,-1 0-1 0 0,1 0 1 0 0,0-2 0 0 0,-1-1-1 0 0,1 0-1 0 0,-1 0 1 0 0,0 0-1 0 0,-1 0 0 0 0,1 0 1 0 0,-1 0-1 0 0,-4-9 1 0 0,-6-26 6 0 0,7-17-36 0 0,-1-91-1 0 0,6 134 31 0 0,1 1 0 0 0,1-1 0 0 0,0 1 0 0 0,1-1 0 0 0,0 1 1 0 0,1 0-1 0 0,8-18 0 0 0,-4 14-38 0 0,-7 15 45 0 0,-1 1 0 0 0,1-1 0 0 0,0 1 1 0 0,0 0-1 0 0,0-1 0 0 0,0 1 0 0 0,0 0 1 0 0,1 0-1 0 0,-1 0 0 0 0,0-1 0 0 0,1 2 1 0 0,0-1-1 0 0,-1 0 0 0 0,1 0 1 0 0,0 0-1 0 0,0 1 0 0 0,0-1 0 0 0,0 1 1 0 0,0 0-1 0 0,1-1 0 0 0,-1 1 0 0 0,0 0 1 0 0,0 0-1 0 0,1 1 0 0 0,-1-1 0 0 0,1 0 1 0 0,-1 1-1 0 0,1-1 0 0 0,-1 1 0 0 0,1 0 1 0 0,-1 0-1 0 0,1 0 0 0 0,-1 0 1 0 0,4 1-1 0 0,-5-1 5 0 0,0 1 0 0 0,0-1 1 0 0,0 1-1 0 0,1-1 0 0 0,-1 1 0 0 0,0 0 0 0 0,-1-1 1 0 0,1 1-1 0 0,0 0 0 0 0,0 0 0 0 0,0 0 1 0 0,0 0-1 0 0,-1 0 0 0 0,1-1 0 0 0,0 1 1 0 0,-1 1-1 0 0,1-1 0 0 0,-1 0 0 0 0,1 0 0 0 0,-1 0 1 0 0,1 0-1 0 0,-1 0 0 0 0,0 0 0 0 0,0 0 1 0 0,1 1-1 0 0,-1-1 0 0 0,0 0 0 0 0,0 0 1 0 0,-1 3-1 0 0,2 42 8 0 0,-1-38-5 0 0,1 6 0 0 0,0-1 0 0 0,1 0 0 0 0,7 24 0 0 0,-5-25-5 0 0,-1 1 1 0 0,0-1-1 0 0,1 24 1 0 0,-4-34-3 0 0,0 1 0 0 0,0-1 1 0 0,1 1-1 0 0,-1-1 1 0 0,1 0-1 0 0,0 1 0 0 0,-1-1 1 0 0,1 0-1 0 0,0 1 0 0 0,0-1 1 0 0,1 0-1 0 0,-1 0 0 0 0,0 0 1 0 0,1 0-1 0 0,0 0 0 0 0,-1 0 1 0 0,1 0-1 0 0,0-1 0 0 0,0 1 1 0 0,0-1-1 0 0,0 1 1 0 0,0-1-1 0 0,0 0 0 0 0,0 1 1 0 0,0-1-1 0 0,1 0 0 0 0,-1 0 1 0 0,4 0-1 0 0,5 2-9 0 0,0 0 0 0 0,0-1 0 0 0,0-1 0 0 0,0 0 0 0 0,14 0 0 0 0,-17-2 49 0 0,0 2 0 0 0,-1-1 0 0 0,1 1 0 0 0,0 0 0 0 0,-1 0 0 0 0,1 1 0 0 0,-1 0 0 0 0,0 1 0 0 0,1-1-1 0 0,-1 1 1 0 0,0 1 0 0 0,-1-1 0 0 0,1 1 0 0 0,0 1 0 0 0,-1-1 0 0 0,0 1 0 0 0,0 0 0 0 0,-1 0 0 0 0,11 12 0 0 0,-12-11-5 0 0,6 6 58 0 0,-1 0 1 0 0,-1 0-1 0 0,0 1 1 0 0,-1 0 0 0 0,11 25-1 0 0,19 27 183 0 0,-33-45-120 0 0,-1 0 1 0 0,0 0 0 0 0,-2 1-1 0 0,-1 28 1 0 0,0-21 87 0 0,0-25-228 0 0,-1 0 0 0 0,1 0 1 0 0,0 0-1 0 0,-1 0 0 0 0,1 0 0 0 0,-1 0 0 0 0,0 0 1 0 0,0 0-1 0 0,0-1 0 0 0,0 1 0 0 0,-1 0 0 0 0,1-1 0 0 0,-1 1 1 0 0,1-1-1 0 0,-1 1 0 0 0,0-1 0 0 0,0 0 0 0 0,0 0 1 0 0,0 0-1 0 0,-1 0 0 0 0,1 0 0 0 0,0 0 0 0 0,-1 0 1 0 0,1-1-1 0 0,-1 1 0 0 0,0-1 0 0 0,0 0 0 0 0,1 0 1 0 0,-1 0-1 0 0,-6 1 0 0 0,-7 1-355 0 0,0-1 0 0 0,-1 0 0 0 0,1-1 0 0 0,-25-2 0 0 0,17 1-1042 0 0,-20 7-2880 0 0,48-30-11268 0 0,8-7 12183 0 0,-11 29 3126 0 0,8-13-3811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5344 0 0,'-6'0'5445'0'0,"-20"0"-109"0"0,-12 14 125 0 0,34-12-5128 0 0,0 1 1 0 0,0 0 0 0 0,0 0-1 0 0,1 1 1 0 0,-1-1 0 0 0,1 1-1 0 0,0-1 1 0 0,0 1 0 0 0,0 0 0 0 0,0 0-1 0 0,-2 7 1 0 0,-34 47 1035 0 0,28-43-1019 0 0,0 1-1 0 0,-17 33 0 0 0,23-37-299 0 0,0 0 0 0 0,1 0 0 0 0,1 1 0 0 0,0 0 0 0 0,0-1 0 0 0,1 1 0 0 0,1 0 0 0 0,0 23-1 0 0,1-34-50 0 0,0 0-1 0 0,0 0 0 0 0,1-1 0 0 0,-1 1 0 0 0,0 0 0 0 0,0-1 1 0 0,1 1-1 0 0,0 0 0 0 0,-1-1 0 0 0,1 1 0 0 0,0 0 0 0 0,-1-1 0 0 0,1 1 1 0 0,0-1-1 0 0,0 1 0 0 0,0-1 0 0 0,0 0 0 0 0,1 1 0 0 0,-1-1 1 0 0,0 0-1 0 0,1 0 0 0 0,1 1 0 0 0,0 0-22 0 0,0 0 0 0 0,1-1 1 0 0,-1 0-1 0 0,1 1 0 0 0,-1-1 0 0 0,1-1 0 0 0,-1 1 1 0 0,1 0-1 0 0,0-1 0 0 0,4 0 0 0 0,2 0-62 0 0,0-1 0 0 0,0 0 0 0 0,0 0 0 0 0,0-1 0 0 0,0 0 0 0 0,0-1 0 0 0,10-4 0 0 0,-15 5 45 0 0,1 0-1 0 0,-1-1 1 0 0,0 0-1 0 0,0 0 1 0 0,0 0-1 0 0,-1 0 0 0 0,1-1 1 0 0,-1 1-1 0 0,7-8 1 0 0,12-8-151 0 0,-21 18 169 0 0,1-1 0 0 0,-1 1 0 0 0,0-1 0 0 0,1 0-1 0 0,-1 0 1 0 0,0 0 0 0 0,0-1 0 0 0,0 1 0 0 0,-1 0 0 0 0,1-1-1 0 0,2-4 1 0 0,23-43 51 0 0,-25 43 4 0 0,1 1 66 0 0,-1 0 0 0 0,0-1 1 0 0,0 1-1 0 0,0-1 0 0 0,-1 1 0 0 0,0-1 1 0 0,0 0-1 0 0,-1-8 585 0 0,8 42 77 0 0,19 60 48 0 0,7 8-34 0 0,-7-2-162 0 0,-14-57-432 0 0,-11-31-143 0 0,1 1 1 0 0,-1-1 0 0 0,0 1-1 0 0,0 0 1 0 0,0-1-1 0 0,-1 1 1 0 0,0 0 0 0 0,0 11-1 0 0,1 9 106 0 0,1 0 0 0 0,0 0-1 0 0,14 46 1 0 0,-16-67-129 0 0,1-1-1 0 0,-1 1 0 0 0,-1 0 1 0 0,1 0-1 0 0,-1-1 1 0 0,0 1-1 0 0,0 0 1 0 0,0 0-1 0 0,-1 0 1 0 0,1-1-1 0 0,-1 1 1 0 0,0 0-1 0 0,-1-1 1 0 0,1 1-1 0 0,-1-1 1 0 0,-4 9-1 0 0,-4 25-35 0 0,4-11-14 0 0,1-19 11 0 0,0 0 1 0 0,-1 0-1 0 0,0 0 0 0 0,-1-1 1 0 0,0 0-1 0 0,-7 6 1 0 0,6-7-76 0 0,4-2-31 0 0,-1 0 1 0 0,0-1-1 0 0,0 0 1 0 0,0 0-1 0 0,-1-1 1 0 0,1 1-1 0 0,-1-1 1 0 0,1 0-1 0 0,-1-1 1 0 0,0 1-1 0 0,0-1 1 0 0,-8 1 0 0 0,11-2-136 0 0,1 1 0 0 0,-1-1 0 0 0,0 0 0 0 0,0 0 0 0 0,1 0 1 0 0,-1 0-1 0 0,0-1 0 0 0,0 1 0 0 0,1-1 0 0 0,-1 0 1 0 0,0 1-1 0 0,1-1 0 0 0,-1 0 0 0 0,1 0 0 0 0,-1-1 1 0 0,1 1-1 0 0,-1-1 0 0 0,1 1 0 0 0,0-1 0 0 0,0 0 1 0 0,0 0-1 0 0,0 1 0 0 0,0-2 0 0 0,0 1 0 0 0,0 0 0 0 0,-2-4 1 0 0,1-2-805 0 0,0 0 1 0 0,1 0 0 0 0,0-1 0 0 0,0 1 0 0 0,1-1-1 0 0,0 1 1 0 0,1-1 0 0 0,0 1 0 0 0,0-1 0 0 0,1 1-1 0 0,0-1 1 0 0,0 1 0 0 0,1-1 0 0 0,5-15-1 0 0,3-9-4060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10072 0 0,'0'0'4702'0'0,"3"10"-2730"0"0,2-4-1099 0 0,1 0-1 0 0,0-1 1 0 0,0 0-1 0 0,0 0 1 0 0,12 7-1 0 0,-12-9-456 0 0,-1 1 0 0 0,1 0 0 0 0,-1 0 0 0 0,1 1 0 0 0,-1 0 0 0 0,0-1 0 0 0,-1 2 0 0 0,7 7 0 0 0,-8-9-281 0 0,-1-1 1 0 0,1 1 0 0 0,0-1 0 0 0,1 0 0 0 0,-1 0 0 0 0,0-1 0 0 0,1 1 0 0 0,5 2 0 0 0,24 22 808 0 0,14 36-80 0 0,-46-63-859 0 0,-1 0 0 0 0,1 1 0 0 0,-1-1 0 0 0,1 0-1 0 0,-1 1 1 0 0,1-1 0 0 0,-1 1 0 0 0,0-1-1 0 0,1 1 1 0 0,-1-1 0 0 0,0 1 0 0 0,1-1-1 0 0,-1 1 1 0 0,0 0 0 0 0,1-1 0 0 0,-1 1-1 0 0,0-1 1 0 0,0 1 0 0 0,0 0 0 0 0,0-1 0 0 0,0 1-1 0 0,0-1 1 0 0,0 1 0 0 0,0 0 0 0 0,0-1-1 0 0,0 1 1 0 0,0 0 0 0 0,0-1 0 0 0,0 1-1 0 0,0-1 1 0 0,0 1 0 0 0,-1 0 0 0 0,1-1-1 0 0,0 1 1 0 0,-1-1 0 0 0,1 1 0 0 0,0-1 0 0 0,-1 1-1 0 0,1-1 1 0 0,0 1 0 0 0,-1-1 0 0 0,1 1-1 0 0,-1-1 1 0 0,1 1 0 0 0,-1-1 0 0 0,1 0-1 0 0,-1 1 1 0 0,1-1 0 0 0,-1 0 0 0 0,1 0-1 0 0,-1 1 1 0 0,0-1 0 0 0,1 0 0 0 0,-1 0 0 0 0,0 0-1 0 0,1 0 1 0 0,-1 0 0 0 0,1 1 0 0 0,-1-1-1 0 0,-1-1 1 0 0,1 0-4 0 0,-1-1 0 0 0,1 1 0 0 0,-1-1 1 0 0,1 1-1 0 0,0-1 0 0 0,0 0 0 0 0,0 0 0 0 0,0 0 0 0 0,0 0 0 0 0,0 1 0 0 0,0-1 0 0 0,1 0 0 0 0,-1-1 1 0 0,1 1-1 0 0,0 0 0 0 0,-1 0 0 0 0,1 0 0 0 0,0 0 0 0 0,0-3 0 0 0,0 3 0 0 0,0-1 1 0 0,0 0-1 0 0,-1 0 0 0 0,1 0 0 0 0,-1 0 0 0 0,0 1 0 0 0,0-1 1 0 0,0 0-1 0 0,0 0 0 0 0,0 1 0 0 0,0-1 0 0 0,-4-4 0 0 0,4 6 0 0 0,-1 0 0 0 0,1-1 0 0 0,-1 0 0 0 0,1 1-1 0 0,0-1 1 0 0,0 0 0 0 0,0 1 0 0 0,0-1-1 0 0,0 0 1 0 0,0 0 0 0 0,0 0 0 0 0,0 0 0 0 0,0-3-1 0 0,-10-22-21 0 0,-27-50 91 0 0,17 24 1 0 0,19 51-71 0 0,1 0 1 0 0,0 0-1 0 0,0-1 0 0 0,0 1 1 0 0,1 0-1 0 0,-1-1 0 0 0,0 1 1 0 0,1 0-1 0 0,0-1 0 0 0,-1 1 0 0 0,1 0 1 0 0,0-1-1 0 0,0 1 0 0 0,0-1 1 0 0,1 1-1 0 0,-1 0 0 0 0,1-1 1 0 0,-1 1-1 0 0,1 0 0 0 0,1-4 1 0 0,1 1-160 0 0,0 0 1 0 0,0 1 0 0 0,1-1 0 0 0,-1 0 0 0 0,1 1 0 0 0,8-7 0 0 0,0-6-1271 0 0,-11 16 1253 0 0,-1 0 0 0 0,1-1-1 0 0,0 1 1 0 0,0 0 0 0 0,0-1-1 0 0,0 1 1 0 0,0 0 0 0 0,0 0-1 0 0,0 0 1 0 0,0-1 0 0 0,0 1-1 0 0,0 1 1 0 0,1-1 0 0 0,-1 0 0 0 0,0 0-1 0 0,1 0 1 0 0,-1 1 0 0 0,1-1-1 0 0,-1 1 1 0 0,1-1 0 0 0,2 0-1 0 0,12-7-3011 0 0,-15 7 2879 0 0,0 0-1 0 0,0 0 1 0 0,0 0 0 0 0,0 1 0 0 0,0-1-1 0 0,0 0 1 0 0,0 1 0 0 0,1-1-1 0 0,-1 1 1 0 0,0-1 0 0 0,1 1-1 0 0,-1-1 1 0 0,0 1 0 0 0,1 0 0 0 0,-1 0-1 0 0,2 0 1 0 0,48-4-7782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0,'3'24'10019'0'0,"-2"-20"-9308"0"0,0 0 0 0 0,0 0 0 0 0,1 0 0 0 0,0 0-1 0 0,-1 0 1 0 0,2 0 0 0 0,-1-1 0 0 0,0 1 0 0 0,5 5-1 0 0,4 17 2221 0 0,-7-22-2745 0 0,-1 0-1 0 0,0 0 1 0 0,0 0 0 0 0,0 1 0 0 0,0-1 0 0 0,-1 1-1 0 0,0 0 1 0 0,0-1 0 0 0,0 1 0 0 0,0 0 0 0 0,-1 0-1 0 0,0 0 1 0 0,1 10 0 0 0,1 77-1100 0 0,-3-63-140 0 0,-3 9-3647 0 0,1-2-7793 0 0,2-30 7534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72 2392 0 0,'0'-16'2688'0'0,"1"13"-1955"0"0,-1 0 0 0 0,1-1 0 0 0,-1 1-1 0 0,0 0 1 0 0,-1-1 0 0 0,1 1 0 0 0,0 0 0 0 0,-1-1-1 0 0,0 1 1 0 0,0 0 0 0 0,0 0 0 0 0,0-1 0 0 0,-3-3 0 0 0,3 5 614 0 0,-4 1-428 0 0,-1 0 0 0 0,1 0 0 0 0,-1 1 0 0 0,1-1 0 0 0,-1 1-1 0 0,-10 2 1 0 0,13-2-789 0 0,0 1-1 0 0,1 0 1 0 0,-1 0-1 0 0,0 0 1 0 0,1 0-1 0 0,-1 0 0 0 0,1 0 1 0 0,0 1-1 0 0,-1-1 1 0 0,1 1-1 0 0,0 0 1 0 0,0 0-1 0 0,0 0 1 0 0,0 0-1 0 0,0 0 0 0 0,0 0 1 0 0,1 0-1 0 0,-1 0 1 0 0,1 1-1 0 0,-1-1 1 0 0,1 1-1 0 0,0-1 1 0 0,-2 6-1 0 0,-19 28 578 0 0,15-26-598 0 0,0-1 0 0 0,1 1 0 0 0,0 1 0 0 0,1-1 0 0 0,-1 1 0 0 0,2 0 0 0 0,0 0 0 0 0,0 0 0 0 0,1 1 0 0 0,1-1 0 0 0,-3 24 0 0 0,0 22 338 0 0,3 69 0 0 0,2-88-286 0 0,1-18-122 0 0,1-1-1 0 0,1-1 0 0 0,0 1 0 0 0,2 0 0 0 0,0-1 0 0 0,1 0 1 0 0,14 29-1 0 0,-19-45-34 0 0,0 1 1 0 0,0-1 0 0 0,1 1 0 0 0,-1-1-1 0 0,1 0 1 0 0,0 0 0 0 0,0 0-1 0 0,0 0 1 0 0,0 0 0 0 0,0 0-1 0 0,0 0 1 0 0,0-1 0 0 0,0 1-1 0 0,5 2 1 0 0,-4-3 1 0 0,0 1 0 0 0,0-1-1 0 0,-1 1 1 0 0,1 0 0 0 0,-1 0 0 0 0,0 0-1 0 0,1 1 1 0 0,-1-1 0 0 0,2 3 0 0 0,0-1-18 0 0,0 0 0 0 0,0 0 0 0 0,0 0 0 0 0,1-1 0 0 0,-1 0 0 0 0,1 0 0 0 0,0 0 0 0 0,0-1 0 0 0,0 1 0 0 0,0-1 0 0 0,0 0 0 0 0,1-1 0 0 0,9 3 0 0 0,-6-2-13 0 0,1 0-1 0 0,-1-1 1 0 0,0 0-1 0 0,1-1 1 0 0,-1 1-1 0 0,1-2 0 0 0,0 0 1 0 0,10-2-1 0 0,-15 2-68 0 0,0 0 0 0 0,-1-1 0 0 0,1 0 0 0 0,-1 0-1 0 0,1 0 1 0 0,-1-1 0 0 0,0 1 0 0 0,0-1-1 0 0,0 0 1 0 0,0 0 0 0 0,-1 0 0 0 0,1-1 0 0 0,-1 1-1 0 0,0-1 1 0 0,0 0 0 0 0,0 0 0 0 0,0 0-1 0 0,-1 0 1 0 0,1-1 0 0 0,1-4 0 0 0,-3 6-41 0 0,1 0 0 0 0,0 0 0 0 0,0 0 1 0 0,0 1-1 0 0,1-1 0 0 0,-1 1 0 0 0,1-1 0 0 0,4-3 1 0 0,-4 5 0 0 0,-1-1-1 0 0,1 0 1 0 0,-1-1 0 0 0,0 1 0 0 0,0 0 0 0 0,0-1 0 0 0,0 1 0 0 0,0-1 0 0 0,-1 0 0 0 0,3-3 0 0 0,-3 3-26 0 0,0 0 1 0 0,0 0-1 0 0,1 1 1 0 0,-1-1-1 0 0,1 0 1 0 0,0 1-1 0 0,0-1 1 0 0,0 1-1 0 0,0 0 1 0 0,4-4-1 0 0,-4 4 34 0 0,0 1-1 0 0,-1-1 1 0 0,1 0-1 0 0,-1 1 1 0 0,1-1 0 0 0,-1 0-1 0 0,0 0 1 0 0,0 0-1 0 0,0 0 1 0 0,0 0-1 0 0,0 0 1 0 0,0 0 0 0 0,0-1-1 0 0,-1 1 1 0 0,1 0-1 0 0,-1 0 1 0 0,1-5-1 0 0,17-66-4315 0 0,-12 55 2899 0 0,-1-1 1 0 0,0 0-1 0 0,-2 0 0 0 0,3-33 1 0 0,3-41-2002 0 0,0-66 12945 0 0,2 178-3517 0 0,5 12-4235 0 0,-13-27-1468 0 0,0-1 0 0 0,-1 0 1 0 0,0 1-1 0 0,1 0 0 0 0,-1 0 0 0 0,-1-1 1 0 0,1 1-1 0 0,2 8 0 0 0,13 24 555 0 0,-5-27-522 0 0,-10-9-190 0 0,-1 1 0 0 0,0-1 0 0 0,0 1 0 0 0,0 0 0 0 0,0-1-1 0 0,0 1 1 0 0,0 0 0 0 0,-1 0 0 0 0,1 0 0 0 0,0 0 0 0 0,0 0-1 0 0,-1 0 1 0 0,1 0 0 0 0,0 0 0 0 0,-1 0 0 0 0,1 0 0 0 0,-1 0-1 0 0,1 0 1 0 0,-1 0 0 0 0,0 0 0 0 0,1 1 0 0 0,-1-1 0 0 0,0 0-1 0 0,0 2 1 0 0,2 4 106 0 0,-1 0-1 0 0,1 0 1 0 0,0 0-1 0 0,1 0 1 0 0,0 0-1 0 0,0-1 1 0 0,0 1-1 0 0,7 9 1 0 0,0-7 46 0 0,-8-7-139 0 0,0 0 0 0 0,0 0 0 0 0,0 0 0 0 0,0 0 0 0 0,0 0 0 0 0,0 0 0 0 0,-1 1 1 0 0,0-1-1 0 0,1 1 0 0 0,-1-1 0 0 0,0 1 0 0 0,0-1 0 0 0,0 1 0 0 0,0 0 0 0 0,0 2 0 0 0,0 0 21 0 0,1-1 1 0 0,0 1-1 0 0,0-1 1 0 0,1 0 0 0 0,-1 0-1 0 0,1 0 1 0 0,0 0-1 0 0,5 6 1 0 0,14 24 298 0 0,-21-30-315 0 0,0 0 0 0 0,1 0 0 0 0,0 0 0 0 0,0-1 0 0 0,0 1 0 0 0,0 0 0 0 0,0-1 0 0 0,1 0 0 0 0,5 6 0 0 0,-5-6-12 0 0,-1-1-1 0 0,1 1 1 0 0,-1 1 0 0 0,0-1-1 0 0,0 0 1 0 0,0 0 0 0 0,0 1-1 0 0,0-1 1 0 0,-1 1 0 0 0,2 4-1 0 0,22 41 375 0 0,4 5 47 0 0,-10-27-261 0 0,-3-10-79 0 0,-11-7-59 0 0,-1 0 0 0 0,0 0-1 0 0,6 20 1 0 0,8 21 212 0 0,-16-44-238 0 0,0 0 0 0 0,0 0-1 0 0,0 0 1 0 0,-1 1 0 0 0,0-1-1 0 0,0 1 1 0 0,-1-1 0 0 0,0 1 0 0 0,-1 13-1 0 0,0 10 83 0 0,0-28-105 0 0,0 0 0 0 0,0 0 0 0 0,0 0 0 0 0,0 1 0 0 0,-1-1 0 0 0,1 0 0 0 0,-1-1 0 0 0,0 1 0 0 0,0 0 0 0 0,0 0 0 0 0,0-1 0 0 0,0 1 0 0 0,-1-1 0 0 0,1 0 0 0 0,-1 1 0 0 0,1-1 0 0 0,-1-1 0 0 0,0 1 0 0 0,-5 3 0 0 0,1-1-148 0 0,-1 0 0 0 0,0 0 0 0 0,0-1 0 0 0,0 1 0 0 0,0-2-1 0 0,-15 4 1 0 0,19-6-170 0 0,0 0-1 0 0,0 0 0 0 0,0 0 0 0 0,0 0 1 0 0,0-1-1 0 0,0 0 0 0 0,0 0 0 0 0,1 0 1 0 0,-1 0-1 0 0,0 0 0 0 0,0-1 0 0 0,1 0 1 0 0,-1 1-1 0 0,1-1 0 0 0,-1-1 0 0 0,1 1 1 0 0,0 0-1 0 0,0-1 0 0 0,0 0 0 0 0,0 0 1 0 0,0 0-1 0 0,1 0 0 0 0,-1 0 0 0 0,1 0 1 0 0,0-1-1 0 0,0 1 0 0 0,0-1 0 0 0,1 1 1 0 0,-1-1-1 0 0,1 0 0 0 0,0 0 0 0 0,-2-6 1 0 0,-1-16-3971 0 0,1 0 0 0 0,0-51-1 0 0,3 42-323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6168 0 0,'-1'30'6781'0'0,"0"-21"-5966"0"0,0 0 0 0 0,1 1 0 0 0,0-1 0 0 0,1 0 0 0 0,0 0 0 0 0,0 0 0 0 0,1 0-1 0 0,4 13 1 0 0,-2-14-418 0 0,-2-1-1 0 0,1 1 1 0 0,-1 0-1 0 0,2 14 1 0 0,-3-15-118 0 0,1 1 1 0 0,0-1-1 0 0,0 1 0 0 0,0-1 1 0 0,5 10-1 0 0,22 53 1440 0 0,-3-4-141 0 0,8 22-243 0 0,-33-82-1255 0 0,0-1 0 0 0,0 1 1 0 0,0-1-1 0 0,-1 1 0 0 0,0 0 1 0 0,0-1-1 0 0,-2 10 0 0 0,1 4 147 0 0,1-18 28 0 0,-7-22-171 0 0,-43-143 42 0 0,28 88-192 0 0,21 72 21 0 0,0 0 1 0 0,0 0 0 0 0,1 0-1 0 0,0 0 1 0 0,-1 0 0 0 0,1-1-1 0 0,0 1 1 0 0,1 0 0 0 0,-1 0-1 0 0,1 0 1 0 0,0 0 0 0 0,0 0-1 0 0,0 0 1 0 0,0 1 0 0 0,1-1-1 0 0,-1 0 1 0 0,1 0 0 0 0,0 1-1 0 0,0-1 1 0 0,1 1 0 0 0,-1 0-1 0 0,1 0 1 0 0,0 0 0 0 0,-1 0-1 0 0,8-5 1 0 0,-3 2-684 0 0,0 1 0 0 0,0 1-1 0 0,1-1 1 0 0,-1 1 0 0 0,1 0 0 0 0,0 1-1 0 0,0 0 1 0 0,1 0 0 0 0,-1 1 0 0 0,1 0-1 0 0,11-1 1 0 0,10-5-3015 0 0,-24 6 2617 0 0,0 0 0 0 0,0 0-1 0 0,1 0 1 0 0,-1 1 0 0 0,0 0 0 0 0,12 0 0 0 0,4 1-1280 0 0,-6 0-1856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6184 0 0,'2'60'8277'0'0,"7"-6"-3427"0"0,-7-48-4436 0 0,-1 0 0 0 0,0 0 0 0 0,0 0 0 0 0,0 0 0 0 0,-1 0 0 0 0,0 0 0 0 0,0 0 0 0 0,-2 9 0 0 0,2 36 1652 0 0,7 4-619 0 0,-2 92-1 0 0,8-80-1430 0 0,-4-5-214 0 0,-2-30-3118 0 0,-5 1-8341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7008 0 0,'7'46'11015'0'0,"21"23"-6649"0"0,1 2-2770 0 0,-25-56-1378 0 0,1 0 0 0 0,0-1 0 0 0,1 1 0 0 0,1-1 0 0 0,13 21 0 0 0,-17-28-183 0 0,-1 0-1 0 0,0 0 1 0 0,0 0 0 0 0,0 0 0 0 0,-1 0 0 0 0,0 0 0 0 0,-1 1 0 0 0,0-1 0 0 0,0 0 0 0 0,0 0 0 0 0,-2 8 0 0 0,0 14 60 0 0,2-29-93 0 0,0 0 0 0 0,0 1 0 0 0,0-1 0 0 0,0 0 0 0 0,0 0 0 0 0,0 0 0 0 0,-1 0-1 0 0,1 1 1 0 0,0-1 0 0 0,0 0 0 0 0,0 0 0 0 0,0 0 0 0 0,0 0 0 0 0,-1 0 0 0 0,1 0 0 0 0,0 0 0 0 0,0 0-1 0 0,0 1 1 0 0,-1-1 0 0 0,1 0 0 0 0,0 0 0 0 0,0 0 0 0 0,0 0 0 0 0,-1 0 0 0 0,1 0 0 0 0,0 0 0 0 0,0 0-1 0 0,0 0 1 0 0,-1 0 0 0 0,1 0 0 0 0,0 0 0 0 0,0 0 0 0 0,0 0 0 0 0,-1-1 0 0 0,1 1 0 0 0,0 0 0 0 0,0 0-1 0 0,0 0 1 0 0,0 0 0 0 0,-1 0 0 0 0,1 0 0 0 0,0 0 0 0 0,0-1 0 0 0,0 1 0 0 0,0 0 0 0 0,0 0 0 0 0,-1 0 0 0 0,1 0-1 0 0,0 0 1 0 0,0-1 0 0 0,0 1 0 0 0,0 0 0 0 0,-11-9 71 0 0,10 9-57 0 0,-4-9-2 0 0,-1 0 0 0 0,2 0 0 0 0,-1-1 0 0 0,1 1 0 0 0,1-1 1 0 0,-5-18-1 0 0,-11-69 260 0 0,10 6-166 0 0,7 80-65 0 0,1-1 1 0 0,0 1 0 0 0,1 0-1 0 0,1-13 1 0 0,0 2 1 0 0,-1 18-23 0 0,0 1 1 0 0,0 0 0 0 0,0 0-1 0 0,1 0 1 0 0,-1 0 0 0 0,1 0-1 0 0,0 0 1 0 0,0 0 0 0 0,0 0 0 0 0,0 0-1 0 0,0 0 1 0 0,0 0 0 0 0,1 0-1 0 0,0 0 1 0 0,-1 1 0 0 0,1-1-1 0 0,0 1 1 0 0,0 0 0 0 0,1-1-1 0 0,-1 1 1 0 0,0 0 0 0 0,1 0 0 0 0,-1 0-1 0 0,1 1 1 0 0,0-1 0 0 0,-1 0-1 0 0,1 1 1 0 0,0 0 0 0 0,0 0-1 0 0,0 0 1 0 0,0 0 0 0 0,0 0 0 0 0,0 0-1 0 0,0 1 1 0 0,1 0 0 0 0,-1-1-1 0 0,0 1 1 0 0,0 1 0 0 0,5-1-1 0 0,10 38 541 0 0,-17-33-541 0 0,0-1 1 0 0,0 1-1 0 0,-1 0 0 0 0,1 0 1 0 0,-1 0-1 0 0,0-1 1 0 0,0 1-1 0 0,-1 0 0 0 0,1 0 1 0 0,-1 0-1 0 0,-2 5 0 0 0,3-7-12 0 0,-1 0 0 0 0,0-1 0 0 0,1 1 0 0 0,-1-1 0 0 0,0 0 0 0 0,0 1 0 0 0,-1-1 0 0 0,1 0 0 0 0,0 1 0 0 0,-1-1 0 0 0,0 0 0 0 0,1 0 0 0 0,-1 0 0 0 0,0 0 0 0 0,0 0 0 0 0,0-1 0 0 0,0 1 0 0 0,0-1 0 0 0,0 1 0 0 0,-1-1 0 0 0,-2 1 0 0 0,-4-1 18 0 0,9-2-28 0 0,-1 0 0 0 0,1-1 0 0 0,-1 1 0 0 0,1 0 0 0 0,0-1 0 0 0,0 1 0 0 0,0 0 0 0 0,0-1 0 0 0,0 1 0 0 0,0 0 0 0 0,0-1 0 0 0,0 1 0 0 0,0 0 0 0 0,0 0 0 0 0,1-1 0 0 0,-1 1 0 0 0,1-2 0 0 0,4-2-1 0 0,-1 1 0 0 0,1 0 0 0 0,0 0-1 0 0,0 0 1 0 0,1 0 0 0 0,-1 1 0 0 0,1 0 0 0 0,0 0-1 0 0,0 1 1 0 0,0-1 0 0 0,0 1 0 0 0,0 0 0 0 0,9-1 0 0 0,-4 1 4 0 0,1 1 1 0 0,-1-1-1 0 0,1 2 1 0 0,-1 0-1 0 0,1 0 1 0 0,16 3-1 0 0,-19 0 12 0 0,-1 0 0 0 0,0 0 0 0 0,0 0 0 0 0,0 1 0 0 0,0 0 0 0 0,0 1 0 0 0,-1 0 0 0 0,0 0 0 0 0,0 0 0 0 0,0 1 0 0 0,-1 0 0 0 0,1 1 0 0 0,-2-1 0 0 0,1 1 0 0 0,-1 0 0 0 0,0 1 0 0 0,0-1 0 0 0,-1 1 0 0 0,4 9 0 0 0,6 6 198 0 0,-12-21-184 0 0,-1 0 0 0 0,1 0-1 0 0,-1 0 1 0 0,0 0 0 0 0,1 1 0 0 0,-1-1-1 0 0,-1 0 1 0 0,1 0 0 0 0,0 1-1 0 0,0-1 1 0 0,-1 1 0 0 0,1-1 0 0 0,-1 1-1 0 0,0 3 1 0 0,18 61 920 0 0,-17-46-616 0 0,0-16-282 0 0,-1-1 0 0 0,0 1 0 0 0,1-1 1 0 0,-1 0-1 0 0,-1 1 0 0 0,1-1 0 0 0,-1 1 0 0 0,0-1 0 0 0,0 0 0 0 0,0 1 0 0 0,0-1 0 0 0,-1 0 0 0 0,-2 5 0 0 0,-11 16 26 0 0,13-21-65 0 0,0 0 1 0 0,0 0-1 0 0,-1 0 1 0 0,1 0-1 0 0,-1-1 0 0 0,0 1 1 0 0,0-1-1 0 0,0 0 1 0 0,0 0-1 0 0,-6 4 1 0 0,-33 29-43 0 0,-17 6-1515 0 0,58-42 1371 0 0,0 1 1 0 0,1-1-1 0 0,-1 0 0 0 0,1 1 1 0 0,-1-1-1 0 0,0 0 1 0 0,1 1-1 0 0,-1-1 0 0 0,0 0 1 0 0,0 0-1 0 0,1 0 0 0 0,-1 1 1 0 0,0-1-1 0 0,1 0 0 0 0,-1 0 1 0 0,0 0-1 0 0,0 0 0 0 0,1 0 1 0 0,-1-1-1 0 0,0 1 0 0 0,1 0 1 0 0,-1 0-1 0 0,0 0 0 0 0,0-1 1 0 0,1 1-1 0 0,-1 0 1 0 0,0 0-1 0 0,1-1 0 0 0,-1 1 1 0 0,1-1-1 0 0,-1 1 0 0 0,1-1 1 0 0,-1 1-1 0 0,0-1 0 0 0,1 1 1 0 0,0-1-1 0 0,-1 1 0 0 0,0-2 1 0 0,0-1-316 0 0,1 0 0 0 0,-1 0 0 0 0,1 0 0 0 0,-1 0 0 0 0,1 0 0 0 0,0 0 0 0 0,0 0 0 0 0,0 0 0 0 0,1 0 0 0 0,0-4 0 0 0,1-5-719 0 0,1 0 0 0 0,1 1 0 0 0,0-1 0 0 0,0 1 0 0 0,9-15 0 0 0,26-36-3734 0 0,-15 34 568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127 265 3656 0 0,'0'0'8657'0'0,"-25"4"-2503"0"0,19 2-5445 0 0,1 0-1 0 0,0 1 0 0 0,0 0 0 0 0,1-1 0 0 0,0 2 0 0 0,0-1 0 0 0,-5 15 1 0 0,4-9-360 0 0,-2 3 66 0 0,1 0 0 0 0,0 1 0 0 0,2 0 0 0 0,-4 20 0 0 0,8-29-250 0 0,-1 1 1 0 0,0-1 0 0 0,-1 1-1 0 0,-5 15 1 0 0,4-15-54 0 0,1-1 0 0 0,0 0 0 0 0,0 1 1 0 0,0 16-1 0 0,2-13 5 0 0,-1-10-97 0 0,1 1-1 0 0,0-1 0 0 0,0 1 1 0 0,0-1-1 0 0,0 0 0 0 0,0 1 1 0 0,1-1-1 0 0,-1 0 0 0 0,1 1 1 0 0,0-1-1 0 0,-1 0 0 0 0,2 3 1 0 0,0-4-15 0 0,0 0 1 0 0,-1 0 0 0 0,1 0 0 0 0,0 0-1 0 0,-1 0 1 0 0,1-1 0 0 0,0 1-1 0 0,0 0 1 0 0,0-1 0 0 0,0 0 0 0 0,0 1-1 0 0,0-1 1 0 0,0 0 0 0 0,0 0 0 0 0,0 0-1 0 0,-1 0 1 0 0,4-1 0 0 0,-1 1-20 0 0,-1-1 1 0 0,0 0 0 0 0,1 0-1 0 0,-1 0 1 0 0,0 0 0 0 0,1-1-1 0 0,-1 1 1 0 0,0-1 0 0 0,0 0-1 0 0,0 0 1 0 0,0 0 0 0 0,-1 0-1 0 0,1 0 1 0 0,0-1 0 0 0,-1 0-1 0 0,0 1 1 0 0,0-1 0 0 0,1 0-1 0 0,2-5 1 0 0,-3 4-20 0 0,1 0-1 0 0,1 0 1 0 0,-1 0 0 0 0,0 1-1 0 0,1-1 1 0 0,7-4 0 0 0,-9 6 15 0 0,0 1 1 0 0,-1 0-1 0 0,1-1 1 0 0,0 1-1 0 0,-1-1 0 0 0,1 1 1 0 0,-1-1-1 0 0,0 0 1 0 0,0 1-1 0 0,1-1 1 0 0,-1 0-1 0 0,0 0 1 0 0,-1 0-1 0 0,1 0 0 0 0,0 0 1 0 0,0 0-1 0 0,0-3 1 0 0,6-14-339 0 0,-2 8 178 0 0,0 0-1 0 0,-1-1 1 0 0,-1 1 0 0 0,0-1-1 0 0,0 0 1 0 0,1-17 0 0 0,-4 27 151 0 0,-1-1 1 0 0,1 1-1 0 0,1 0 0 0 0,-1-1 1 0 0,0 1-1 0 0,1-1 0 0 0,-1 1 1 0 0,1 0-1 0 0,0 0 0 0 0,-1-1 1 0 0,3-3-1 0 0,-1 4 11 0 0,-1 0 0 0 0,0 0 1 0 0,-1-1-1 0 0,1 1 0 0 0,0 0 0 0 0,-1-1 1 0 0,1 1-1 0 0,-1 0 0 0 0,0-1 0 0 0,0 1 0 0 0,0-5 1 0 0,1-8 23 0 0,-1 1 1 0 0,0-1 0 0 0,-1 1 0 0 0,-1-1-1 0 0,0 1 1 0 0,-1 0 0 0 0,-1 0-1 0 0,-9-25 1 0 0,-34-36 310 0 0,38 53-164 0 0,7 18-107 0 0,1 0 0 0 0,0 0 0 0 0,-1 0 0 0 0,0 0 0 0 0,0 0-1 0 0,0 0 1 0 0,-1 0 0 0 0,1 0 0 0 0,-1 1 0 0 0,0-1 0 0 0,0 1-1 0 0,-6-6 1 0 0,-7-7 348 0 0,16 15-360 0 0,-1 0 0 0 0,0 0 0 0 0,1 1-1 0 0,-1-1 1 0 0,1 0 0 0 0,-1 0 0 0 0,0 0 0 0 0,0 0 0 0 0,1 1 0 0 0,-1-1 0 0 0,0 0 0 0 0,0 1 0 0 0,0-1 0 0 0,0 1 0 0 0,0-1 0 0 0,0 1 0 0 0,0-1 0 0 0,0 1 0 0 0,0 0 0 0 0,0 0 0 0 0,-2-1 0 0 0,2 1 320 0 0,1 50 297 0 0,0-49-652 0 0,-1 11 25 0 0,1 1-1 0 0,0 0 1 0 0,1-1-1 0 0,1 1 1 0 0,0 0-1 0 0,0-1 1 0 0,1 1-1 0 0,6 14 1 0 0,-2 1-60 0 0,-7-26 28 0 0,0-1-1 0 0,0 1 1 0 0,0-1 0 0 0,0 1-1 0 0,1 0 1 0 0,-1-1 0 0 0,0 1-1 0 0,1-1 1 0 0,0 1 0 0 0,-1-1-1 0 0,1 1 1 0 0,0-1-1 0 0,-1 0 1 0 0,1 1 0 0 0,0-1-1 0 0,0 0 1 0 0,3 3 0 0 0,-1 0-55 0 0,0 0 1 0 0,1 0-1 0 0,-2 1 0 0 0,1-1 1 0 0,0 1-1 0 0,2 6 1 0 0,-4-6-143 0 0,1-1 0 0 0,1 0 0 0 0,-1 1 1 0 0,1-1-1 0 0,-1 0 0 0 0,1 0 0 0 0,0 0 1 0 0,1 0-1 0 0,-1-1 0 0 0,8 6 0 0 0,13 11-950 0 0,-20-16 369 0 0,1 1 0 0 0,0-1 0 0 0,0 0 0 0 0,1 0 0 0 0,-1-1 0 0 0,1 1 1 0 0,0-1-1 0 0,0 0 0 0 0,0-1 0 0 0,0 0 0 0 0,0 0 0 0 0,0 0 0 0 0,1 0 0 0 0,-1-1 1 0 0,9 0-1 0 0,-12 0 332 0 0,1-1 0 0 0,-1 0 1 0 0,1 0-1 0 0,-1 0 1 0 0,1 0-1 0 0,-1 0 0 0 0,0-1 1 0 0,1 0-1 0 0,-1 0 1 0 0,1 0-1 0 0,-1 0 0 0 0,0 0 1 0 0,0-1-1 0 0,0 1 1 0 0,0-1-1 0 0,0 0 0 0 0,0 0 1 0 0,0 0-1 0 0,0 0 1 0 0,2-3-1 0 0,4-5-2320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 5280 0 0,'0'0'2020'0'0,"-9"-1"4736"0"0,-12-1-1425 0 0,13 1-4726 0 0,7 1-395 0 0,-1 0 1 0 0,1-1-1 0 0,-1 1 1 0 0,0 0-1 0 0,1 0 0 0 0,-1 0 1 0 0,0 0-1 0 0,1 0 1 0 0,-1 1-1 0 0,1-1 0 0 0,-1 0 1 0 0,1 1-1 0 0,-1-1 1 0 0,0 1-1 0 0,1 0 0 0 0,0-1 1 0 0,-1 1-1 0 0,1 0 0 0 0,-1 0 1 0 0,1 0-1 0 0,-3 2 1 0 0,4-2-156 0 0,-1 0 1 0 0,0 0 0 0 0,0 0 0 0 0,0 0 0 0 0,-1 0-1 0 0,1 0 1 0 0,0 0 0 0 0,0 0 0 0 0,0-1 0 0 0,-1 1 0 0 0,1 0-1 0 0,0-1 1 0 0,-1 1 0 0 0,-1 0 0 0 0,-16 9 401 0 0,13-4-308 0 0,0 1 0 0 0,0-1 0 0 0,1 1 0 0 0,0 0 0 0 0,0 1 0 0 0,1-1 0 0 0,0 1 0 0 0,0 0 0 0 0,-4 14-1 0 0,6-11-5 0 0,0 0 0 0 0,-1 0 0 0 0,-1-1 0 0 0,-7 19-1 0 0,8-22-86 0 0,-1 1-1 0 0,2-1 0 0 0,-1 1 0 0 0,1 0 1 0 0,0 0-1 0 0,1 0 0 0 0,-1 13 0 0 0,2-16-51 0 0,0 0-1 0 0,0-1 0 0 0,1 1 0 0 0,-1 0 0 0 0,1-1 0 0 0,1 1 1 0 0,-1-1-1 0 0,1 1 0 0 0,-1-1 0 0 0,1 0 0 0 0,0 0 0 0 0,1 0 1 0 0,-1 0-1 0 0,1 0 0 0 0,0 0 0 0 0,-1 0 0 0 0,2-1 0 0 0,-1 0 0 0 0,0 1 1 0 0,1-1-1 0 0,0 0 0 0 0,-1-1 0 0 0,8 5 0 0 0,-4-4-23 0 0,0 0 0 0 0,0 0 0 0 0,1-1 0 0 0,-1 0-1 0 0,1 0 1 0 0,0-1 0 0 0,-1 0 0 0 0,1 0 0 0 0,0-1 0 0 0,0 0-1 0 0,-1 0 1 0 0,1 0 0 0 0,0-1 0 0 0,9-3 0 0 0,-10 1-25 0 0,-1-1 0 0 0,0 0 0 0 0,0 0-1 0 0,0-1 1 0 0,0 0 0 0 0,-1 0 0 0 0,0 0 0 0 0,0 0 0 0 0,0-1 0 0 0,5-9 0 0 0,23-43-285 0 0,-30 51 340 0 0,-1 0-1 0 0,0 0 1 0 0,0 0-1 0 0,-1 0 0 0 0,0-1 1 0 0,0 1-1 0 0,-1 0 1 0 0,0-1-1 0 0,0 1 0 0 0,0-1 1 0 0,-1 1-1 0 0,0 0 1 0 0,-1 0-1 0 0,0-1 0 0 0,0 1 1 0 0,0 0-1 0 0,-1 1 1 0 0,0-1-1 0 0,0 0 0 0 0,-6-8 1 0 0,-1 3 66 0 0,9 10-54 0 0,-1 1 0 0 0,1-1 1 0 0,0 0-1 0 0,0 1 0 0 0,-1-1 0 0 0,1 1 0 0 0,-1-1 0 0 0,1 1 0 0 0,-1 0 0 0 0,1-1 0 0 0,-1 1 0 0 0,0 0 0 0 0,0 0 0 0 0,0 0 0 0 0,0 0 0 0 0,0 1 1 0 0,1-1-1 0 0,-1 1 0 0 0,0-1 0 0 0,-3 0 0 0 0,3 1 240 0 0,4 18 36 0 0,-2-16-292 0 0,0-1 1 0 0,0 0 0 0 0,0 1-1 0 0,0-1 1 0 0,1 1 0 0 0,-1-1-1 0 0,0 0 1 0 0,1 1 0 0 0,-1-1-1 0 0,1 0 1 0 0,0 1 0 0 0,-1-1-1 0 0,1 0 1 0 0,0 0 0 0 0,0 0-1 0 0,-1 1 1 0 0,3 0 0 0 0,24 37 121 0 0,-25-36-118 0 0,-1 1-1 0 0,1-1 1 0 0,1 1-1 0 0,-1-1 1 0 0,0 0-1 0 0,1 0 1 0 0,0 0-1 0 0,-1 0 1 0 0,1-1-1 0 0,0 1 1 0 0,5 2-1 0 0,-1 0 35 0 0,-1 0 0 0 0,1 1 0 0 0,-1 0-1 0 0,0 0 1 0 0,-1 0 0 0 0,1 1-1 0 0,-1 0 1 0 0,6 11 0 0 0,36 46 361 0 0,-43-58-337 0 0,0 0 1 0 0,0 1-1 0 0,0-1 1 0 0,0 1-1 0 0,-1 0 0 0 0,4 13 1 0 0,2 3 97 0 0,3 4-6 0 0,-1 1 0 0 0,-2 0 0 0 0,0 1 0 0 0,7 50 0 0 0,-10-25-118 0 0,-1 1 0 0 0,-4 77 0 0 0,-2-70-241 0 0,0-58 52 0 0,0 0 0 0 0,0-1 0 0 0,-1 1 0 0 0,1 0 0 0 0,-1 0 0 0 0,0-1 0 0 0,0 1 0 0 0,0-1 0 0 0,0 1 0 0 0,-1-1 0 0 0,1 0 0 0 0,-1 0 0 0 0,0 0 0 0 0,0 0 0 0 0,0 0 0 0 0,0-1 0 0 0,0 1 0 0 0,-1-1 0 0 0,1 0 0 0 0,-1 0 0 0 0,-4 1-1 0 0,-7-2-660 0 0,12 0 552 0 0,0-1 0 0 0,0 0 0 0 0,0 0 0 0 0,0 0 0 0 0,0 0 0 0 0,-1 0 0 0 0,1 0 0 0 0,0-1 0 0 0,1 0 0 0 0,-1 1 0 0 0,0-1 0 0 0,0 0 0 0 0,0 0 0 0 0,0-1 1 0 0,-4-2-1 0 0,-14-7-2107 0 0,19 11 2198 0 0,1-1 0 0 0,0 1 1 0 0,-1-1-1 0 0,1 1 1 0 0,-1-1-1 0 0,1 1 0 0 0,0-1 1 0 0,0 0-1 0 0,-1 0 1 0 0,1 1-1 0 0,0-1 0 0 0,0 0 1 0 0,0 0-1 0 0,0 0 0 0 0,0-1 1 0 0,0 1-1 0 0,0 0 1 0 0,1 0-1 0 0,-1 0 0 0 0,-1-3 1 0 0,-8-15-3445 0 0,0 0 0 0 0,-9-29 0 0 0,10 10-1201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7608 0 0,'0'0'3486'0'0,"10"1"4844"0"0,16 5-5284 0 0,-20-3-2734 0 0,-1 0 0 0 0,0 1 0 0 0,0-1 0 0 0,0 1-1 0 0,-1 1 1 0 0,1-1 0 0 0,-1 1 0 0 0,0-1 0 0 0,0 1 0 0 0,0 1 0 0 0,3 5 0 0 0,-7-10-271 0 0,1 1 0 0 0,0-1 0 0 0,-1 0 0 0 0,1 0 0 0 0,0 1 0 0 0,0-1 0 0 0,0 0 1 0 0,0 0-1 0 0,0 0 0 0 0,0 0 0 0 0,1 0 0 0 0,-1-1 0 0 0,0 1 0 0 0,0 0 0 0 0,1 0 0 0 0,-1-1 1 0 0,0 1-1 0 0,1-1 0 0 0,-1 1 0 0 0,2-1 0 0 0,11 8 219 0 0,-8 6 0 0 0,-5-12-228 0 0,-1 0 0 0 0,0-1 0 0 0,1 1 0 0 0,-1-1 0 0 0,1 1 0 0 0,0-1 0 0 0,-1 1 0 0 0,1-1 0 0 0,0 0 0 0 0,0 1 0 0 0,0-1 0 0 0,0 0 0 0 0,0 0 0 0 0,0 1 0 0 0,0-1 0 0 0,0 0 0 0 0,1 0 0 0 0,1 1 0 0 0,26 29 566 0 0,-2 1-1 0 0,25 37 0 0 0,-21-3-62 0 0,-15-43-398 0 0,-9-15-92 0 0,-1 1 0 0 0,0-1 0 0 0,0 1 0 0 0,-1 1-1 0 0,0-1 1 0 0,0 1 0 0 0,-1 0 0 0 0,-1 0 0 0 0,0 0 0 0 0,3 18 0 0 0,-4-15-16 0 0,1 0 1 0 0,0 0-1 0 0,0-1 0 0 0,11 25 1 0 0,5 22-9 0 0,-14-36-14 0 0,-2-12-3 0 0,-1 1-1 0 0,1 0 1 0 0,1-1 0 0 0,0 0-1 0 0,6 12 1 0 0,-2-10 1 0 0,-5-10-4 0 0,-1 1-1 0 0,0-1 0 0 0,0 1 0 0 0,0 0 0 0 0,0 0 1 0 0,-1 0-1 0 0,1 0 0 0 0,-1 0 0 0 0,0 0 0 0 0,0 0 1 0 0,0 0-1 0 0,-1 6 0 0 0,3 21-192 0 0,11 45-1 0 0,-8-47-923 0 0,-1-1 1 0 0,2 55-1 0 0,-15-28-2200 0 0,-2 13-7587 0 0,10-67 10491 0 0,0 0 1 0 0,0 0 0 0 0,0 1-1 0 0,-1-1 1 0 0,1 0 0 0 0,0 0-1 0 0,-1 0 1 0 0,1 0 0 0 0,-1 0-1 0 0,1 0 1 0 0,-1 0 0 0 0,0 0-1 0 0,1 0 1 0 0,-1 0 0 0 0,0 0-1 0 0,-1 1 1 0 0,0 1-340 0 0,-4 7-3865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4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1636 755 10632 0 0,'-26'1'3139'0'0,"18"0"-2694"0"0,1 0 0 0 0,-1-1 0 0 0,1 0 0 0 0,0 0 0 0 0,-1 0-1 0 0,1-1 1 0 0,-9-2 0 0 0,15 2-271 0 0,-1 0 1 0 0,1-1-1 0 0,0 1 0 0 0,-1 0 1 0 0,1 0-1 0 0,0-1 0 0 0,0 1 0 0 0,0 0 1 0 0,0-1-1 0 0,0 1 0 0 0,0-1 1 0 0,0 1-1 0 0,0-1 0 0 0,1 0 1 0 0,-1 1-1 0 0,1-1 0 0 0,-1 0 0 0 0,0-3 1 0 0,1 4-125 0 0,0 1 1 0 0,0-1-1 0 0,0 0 1 0 0,0 0-1 0 0,0 0 1 0 0,-1 0-1 0 0,2 0 1 0 0,-1 0-1 0 0,0 1 1 0 0,0-1-1 0 0,0 0 1 0 0,0 0-1 0 0,1 0 1 0 0,-1 0-1 0 0,0 0 1 0 0,1 1-1 0 0,-1-1 1 0 0,0 0-1 0 0,1 0 0 0 0,-1 1 1 0 0,1-1-1 0 0,-1 0 1 0 0,1 1-1 0 0,0-1 1 0 0,-1 0-1 0 0,1 1 1 0 0,0-1-1 0 0,-1 1 1 0 0,1-1-1 0 0,0 1 1 0 0,0 0-1 0 0,-1-1 1 0 0,1 1-1 0 0,0 0 1 0 0,0-1-1 0 0,0 1 1 0 0,0 0-1 0 0,0 0 1 0 0,-1 0-1 0 0,1-1 1 0 0,0 1-1 0 0,0 0 1 0 0,1 1-1 0 0,6-2 151 0 0,0 0-1 0 0,0 0 1 0 0,0-1-1 0 0,-1 0 0 0 0,11-3 1 0 0,-9 1 42 0 0,1 1 0 0 0,0 1 1 0 0,0 0-1 0 0,0 0 1 0 0,16 0-1 0 0,-12 1-178 0 0,34 2 1046 0 0,-47-1-1068 0 0,0 0-1 0 0,1 0 0 0 0,-1 1 0 0 0,0-1 1 0 0,0 0-1 0 0,1 1 0 0 0,-1-1 1 0 0,0 1-1 0 0,0 0 0 0 0,0-1 0 0 0,0 1 1 0 0,0 0-1 0 0,0 0 0 0 0,0-1 1 0 0,0 1-1 0 0,0 0 0 0 0,0 0 1 0 0,0 0-1 0 0,0 0 0 0 0,-1 0 0 0 0,1 0 1 0 0,0 1-1 0 0,-1-1 0 0 0,1 0 1 0 0,-1 0-1 0 0,1 0 0 0 0,-1 1 0 0 0,0-1 1 0 0,1 0-1 0 0,-1 0 0 0 0,0 1 1 0 0,0 1-1 0 0,1 3 39 0 0,-1-1 0 0 0,0 1 0 0 0,0 0-1 0 0,-1-1 1 0 0,0 1 0 0 0,0 0 0 0 0,0-1 0 0 0,0 1 0 0 0,-1-1 0 0 0,0 1 0 0 0,0-1 0 0 0,-1 0 0 0 0,1 0 0 0 0,-1 0-1 0 0,0 0 1 0 0,-1 0 0 0 0,1-1 0 0 0,-8 8 0 0 0,-4 5 108 0 0,-1-1 1 0 0,-1-1-1 0 0,0 0 1 0 0,-2-1-1 0 0,-36 21 0 0 0,0 1 158 0 0,40-28-272 0 0,0 0-1 0 0,-1-1 1 0 0,0 0 0 0 0,-26 7 0 0 0,7-3 24 0 0,11-4-2 0 0,0 0-1 0 0,-1-2 1 0 0,0-1 0 0 0,0-1 0 0 0,0-1-1 0 0,0-1 1 0 0,0-2 0 0 0,0 0 0 0 0,0-1-1 0 0,-48-12 1 0 0,66 12-84 0 0,0-1 0 0 0,0 0-1 0 0,0 0 1 0 0,0 0 0 0 0,1-1 0 0 0,0 0 0 0 0,-9-7 0 0 0,2 2-8 0 0,5 2-4 0 0,0 0-1 0 0,1 0 1 0 0,-1 0-1 0 0,1-1 1 0 0,1 0-1 0 0,0-1 1 0 0,0 1-1 0 0,-6-13 1 0 0,-13-18-2 0 0,19 30 1 0 0,1 1 0 0 0,0-1 0 0 0,0 0 0 0 0,1 0 0 0 0,0-1 0 0 0,1 1 0 0 0,0-1 0 0 0,1 0 0 0 0,0 0 0 0 0,0 0 0 0 0,1 0 0 0 0,1 0 0 0 0,-1 0 0 0 0,1 0 0 0 0,1 0 0 0 0,0 0 0 0 0,3-12 0 0 0,-3 19 0 0 0,-1 1 0 0 0,1-1 0 0 0,0 0 0 0 0,0 0 0 0 0,0 1 0 0 0,1-1 0 0 0,-1 1 0 0 0,1-1 0 0 0,-1 1 0 0 0,1 0 0 0 0,0-1 0 0 0,0 1 0 0 0,0 0 0 0 0,3-3 0 0 0,3-2 0 0 0,11-18 0 0 0,18-14 0 0 0,-30 30 0 0 0,-5 7 0 0 0,-1 0 0 0 0,1-1 0 0 0,0 1 0 0 0,0 0 0 0 0,0 0 0 0 0,0 0 0 0 0,0 0 0 0 0,0 0 0 0 0,0 1 0 0 0,1-1 0 0 0,-1 1 0 0 0,1-1 0 0 0,-1 1 0 0 0,1 0 0 0 0,3-1 0 0 0,25-13 0 0 0,-25 11 0 0 0,1 1 0 0 0,0 0 0 0 0,0 0 0 0 0,0 0 0 0 0,0 1 0 0 0,12-3 0 0 0,14 1 0 0 0,-1 1 0 0 0,1 2 0 0 0,35 3 0 0 0,-51-1 0 0 0,0 1 0 0 0,0 0 0 0 0,-1 2 0 0 0,1 0 0 0 0,-1 1 0 0 0,0 0 0 0 0,28 15 0 0 0,126 88 0 0 0,-156-98 0 0 0,-8-6 0 0 0,0 1 0 0 0,0 0 0 0 0,0 0 0 0 0,-1 0 0 0 0,0 1 0 0 0,0-1 0 0 0,0 1 0 0 0,6 12 0 0 0,-5-11 0 0 0,-1 0 0 0 0,-1 0 0 0 0,1 1 0 0 0,-1 0 0 0 0,0 0 0 0 0,-1 0 0 0 0,5 15 0 0 0,-6-9 0 0 0,15 100 0 0 0,-16-104 0 0 0,-1 0 0 0 0,0 0 0 0 0,0-1 0 0 0,-1 1 0 0 0,0 0 0 0 0,0 0 0 0 0,-1 0 0 0 0,-6 15 0 0 0,6-20 0 0 0,0-1 0 0 0,0 1 0 0 0,-1-1 0 0 0,0 0 0 0 0,0 1 0 0 0,-6 6 0 0 0,-3 4 0 0 0,10-11 0 0 0,-1-1 0 0 0,1 1 0 0 0,0-1 0 0 0,-1 0 0 0 0,0 0 0 0 0,0 0 0 0 0,0 0 0 0 0,-7 4 0 0 0,-6 7 0 0 0,-1 16 0 0 0,9-23 0 0 0,-1 0 0 0 0,-1 0 0 0 0,-16 8 0 0 0,-17 13 0 0 0,27-17 0 0 0,0 0 0 0 0,-1-1 0 0 0,0-1 0 0 0,-1 0 0 0 0,0-1 0 0 0,-1-1 0 0 0,1-1 0 0 0,-1-1 0 0 0,0 0 0 0 0,-1-2 0 0 0,1 0 0 0 0,-1-1 0 0 0,1-1 0 0 0,-1-1 0 0 0,-38-4 0 0 0,49 2 0 0 0,1-1 0 0 0,-1 1 0 0 0,1-2 0 0 0,0 1 0 0 0,0-1 0 0 0,0 0 0 0 0,1-1 0 0 0,-13-10 0 0 0,4 2 0 0 0,0-1 0 0 0,-23-26 0 0 0,30 30 0 0 0,0 0 0 0 0,1 0 0 0 0,0-1 0 0 0,1 0 0 0 0,0 0 0 0 0,1-1 0 0 0,0 0 0 0 0,1 0 0 0 0,-5-16 0 0 0,5 11 0 0 0,-13-64 0 0 0,17 74 0 0 0,1 1 0 0 0,0-1 0 0 0,0 0 0 0 0,1 1 0 0 0,-1-1 0 0 0,2 0 0 0 0,-1 1 0 0 0,1-1 0 0 0,0 1 0 0 0,3-7 0 0 0,0 1 0 0 0,1 1 0 0 0,0 0 0 0 0,1 0 0 0 0,0 1 0 0 0,1 0 0 0 0,0 0 0 0 0,0 1 0 0 0,1 0 0 0 0,1 0 0 0 0,11-8 0 0 0,10-8 0 0 0,-28 22 0 0 0,-1 1 0 0 0,1-1 0 0 0,0 1 0 0 0,0 0 0 0 0,0 0 0 0 0,0 0 0 0 0,0 0 0 0 0,1 1 0 0 0,-1-1 0 0 0,1 1 0 0 0,-1 0 0 0 0,1 0 0 0 0,6-1 0 0 0,-7 1 0 0 0,0 0 0 0 0,0 1 0 0 0,0-1 0 0 0,0 0 0 0 0,0-1 0 0 0,0 1 0 0 0,0 0 0 0 0,0-1 0 0 0,-1 0 0 0 0,1 0 0 0 0,-1 1 0 0 0,1-1 0 0 0,3-5 0 0 0,-4 5 0 0 0,1 0 0 0 0,-1 0 0 0 0,0 0 0 0 0,0 0 0 0 0,1 0 0 0 0,-1 1 0 0 0,1-1 0 0 0,0 1 0 0 0,-1-1 0 0 0,1 1 0 0 0,0 0 0 0 0,0 0 0 0 0,-1 1 0 0 0,6-2 0 0 0,51-12 0 0 0,-44 9 0 0 0,1 1 0 0 0,0 1 0 0 0,0 0 0 0 0,24-1 0 0 0,4 3 0 0 0,-5 0 0 0 0,45 4 0 0 0,-74-2 0 0 0,-1 0 0 0 0,1 1 0 0 0,-1 0 0 0 0,1 1 0 0 0,-1-1 0 0 0,0 2 0 0 0,0-1 0 0 0,0 1 0 0 0,-1 1 0 0 0,9 5 0 0 0,20 30 0 0 0,-10-9 0 0 0,-23-27 0 0 0,0 1 0 0 0,0-1 0 0 0,0 1 0 0 0,-1 0 0 0 0,0 0 0 0 0,0 1 0 0 0,0-1 0 0 0,0 1 0 0 0,-1-1 0 0 0,0 1 0 0 0,0 0 0 0 0,-1 0 0 0 0,1 0 0 0 0,-1 0 0 0 0,0 10 0 0 0,3 24 0 0 0,-2-31 0 0 0,-1-1 0 0 0,0 0 0 0 0,0 1 0 0 0,-1-1 0 0 0,0 1 0 0 0,0-1 0 0 0,-1 0 0 0 0,-1 1 0 0 0,1-1 0 0 0,-4 10 0 0 0,-7 31 0 0 0,11-38 0 0 0,-1-1 0 0 0,0 0 0 0 0,-1 0 0 0 0,0 0 0 0 0,-1-1 0 0 0,0 1 0 0 0,0-1 0 0 0,-8 12 0 0 0,-1-4 0 0 0,0-1 0 0 0,-1-1 0 0 0,-1-1 0 0 0,-1 0 0 0 0,-34 24 0 0 0,-25 13 0 0 0,57-37 0 0 0,0-1 0 0 0,-1-1 0 0 0,0-1 0 0 0,-1 0 0 0 0,0-1 0 0 0,-1-1 0 0 0,-22 6 0 0 0,-130 17 0 0 0,144-29 0 0 0,-1 0 0 0 0,1-2 0 0 0,-55-5 0 0 0,74 2 0 0 0,-1-1 0 0 0,1 0 0 0 0,0 0 0 0 0,0-1 0 0 0,0 0 0 0 0,0 0 0 0 0,-11-9 0 0 0,5-2 0 0 0,-6-4 0 0 0,20 18 0 0 0,1 1 0 0 0,-1-1 0 0 0,1 0 0 0 0,0 0 0 0 0,-1 0 0 0 0,1 0 0 0 0,0 0 0 0 0,0-1 0 0 0,0 1 0 0 0,0 0 0 0 0,0 0 0 0 0,0-1 0 0 0,0 1 0 0 0,1-1 0 0 0,-1 1 0 0 0,0-1 0 0 0,1 1 0 0 0,-1-1 0 0 0,0-2 0 0 0,-9-19 0 0 0,7 18 0 0 0,0 0 0 0 0,0-1 0 0 0,1 1 0 0 0,-1-1 0 0 0,1 0 0 0 0,0 0 0 0 0,1 1 0 0 0,0-1 0 0 0,0-1 0 0 0,0 1 0 0 0,1 0 0 0 0,-1 0 0 0 0,1 0 0 0 0,1 0 0 0 0,-1 0 0 0 0,1 0 0 0 0,3-10 0 0 0,-1 4 0 0 0,1 0 0 0 0,1 1 0 0 0,0 0 0 0 0,1-1 0 0 0,0 2 0 0 0,0-1 0 0 0,10-11 0 0 0,0-2 0 0 0,-11 16 0 0 0,0 0 0 0 0,1 0 0 0 0,0 0 0 0 0,9-8 0 0 0,-7 10 0 0 0,1 0 0 0 0,0 0 0 0 0,1 1 0 0 0,-1 0 0 0 0,20-6 0 0 0,26-13 0 0 0,-39 16 0 0 0,1 1 0 0 0,0 0 0 0 0,0 1 0 0 0,0 1 0 0 0,0 1 0 0 0,30-3 0 0 0,116 0 0 0 0,-154 6 0 0 0,-1 1 0 0 0,1 1 0 0 0,-1 0 0 0 0,1 0 0 0 0,-1 0 0 0 0,0 1 0 0 0,0 1 0 0 0,0-1 0 0 0,0 1 0 0 0,0 0 0 0 0,10 7 0 0 0,-16-8 0 0 0,0-1 0 0 0,0 1 0 0 0,0-1 0 0 0,0 1 0 0 0,0-1 0 0 0,0 0 0 0 0,0 0 0 0 0,0 0 0 0 0,0 0 0 0 0,1 0 0 0 0,-1 0 0 0 0,4 0 0 0 0,24 10 0 0 0,-22-7 0 0 0,-6-3 0 0 0,-1 0 0 0 0,1-1 0 0 0,-1 1 0 0 0,1 0 0 0 0,-1 0 0 0 0,1 0 0 0 0,-1 0 0 0 0,1 1 0 0 0,-1-1 0 0 0,0 0 0 0 0,0 0 0 0 0,0 1 0 0 0,0-1 0 0 0,0 1 0 0 0,0-1 0 0 0,0 1 0 0 0,0-1 0 0 0,0 1 0 0 0,-1 0 0 0 0,1-1 0 0 0,-1 1 0 0 0,1 0 0 0 0,0 3 0 0 0,15 39 0 0 0,-14-39 0 0 0,1 0 0 0 0,-1 0 0 0 0,0 0 0 0 0,0 0 0 0 0,0 0 0 0 0,-1 1 0 0 0,0-1 0 0 0,0 0 0 0 0,0 1 0 0 0,-1-1 0 0 0,0 1 0 0 0,0 7 0 0 0,-6 9 0 0 0,0-1 0 0 0,-1 1 0 0 0,-1-2 0 0 0,-1 1 0 0 0,-1-1 0 0 0,-1 0 0 0 0,-1-1 0 0 0,0-1 0 0 0,-1 0 0 0 0,-1 0 0 0 0,-1-1 0 0 0,0-1 0 0 0,-2-1 0 0 0,1 0 0 0 0,-2-1 0 0 0,-23 15 0 0 0,-4 4 0 0 0,31-22 0 0 0,0 0 0 0 0,-1-1 0 0 0,-18 9 0 0 0,15-10 0 0 0,-16 6 0 0 0,0 0 0 0 0,-43 10 0 0 0,70-22 0 0 0,-120 26 0 0 0,114-26 0 0 0,0-2 0 0 0,-1 0 0 0 0,1-1 0 0 0,0 0 0 0 0,0-1 0 0 0,-1 0 0 0 0,-22-6 0 0 0,23 1 0 0 0,0 0 0 0 0,0-1 0 0 0,1 0 0 0 0,0-1 0 0 0,0-1 0 0 0,1 0 0 0 0,0 0 0 0 0,1-1 0 0 0,0 0 0 0 0,-9-13 0 0 0,7 10 0 0 0,-4-5 0 0 0,2-1 0 0 0,0-1 0 0 0,-15-29 0 0 0,25 38 0 0 0,0 1 0 0 0,0-1 0 0 0,1 0 0 0 0,-2-15 0 0 0,-2-3 0 0 0,4 13 0 0 0,1 1 0 0 0,1-1 0 0 0,0 0 0 0 0,1 0 0 0 0,1 1 0 0 0,1-1 0 0 0,0 0 0 0 0,1 1 0 0 0,0 0 0 0 0,8-20 0 0 0,-11 33 0 0 0,1 0 0 0 0,0 0 0 0 0,0 0 0 0 0,0 1 0 0 0,0-1 0 0 0,0 0 0 0 0,0 0 0 0 0,0 1 0 0 0,1-1 0 0 0,-1 1 0 0 0,1-1 0 0 0,-1 1 0 0 0,1 0 0 0 0,-1-1 0 0 0,1 1 0 0 0,0 0 0 0 0,3-1 0 0 0,13-11 0 0 0,10-27 0 0 0,-24 33 0 0 0,0 1 0 0 0,0-1 0 0 0,0 1 0 0 0,1 1 0 0 0,0-1 0 0 0,0 0 0 0 0,0 1 0 0 0,8-6 0 0 0,13-8 0 0 0,-9 7 0 0 0,0 0 0 0 0,1 1 0 0 0,33-15 0 0 0,-22 9 0 0 0,-26 14 0 0 0,0 1 0 0 0,0 0 0 0 0,1 0 0 0 0,-1 0 0 0 0,1 1 0 0 0,-1-1 0 0 0,1 1 0 0 0,0-1 0 0 0,-1 1 0 0 0,1 0 0 0 0,0 1 0 0 0,0-1 0 0 0,6 1 0 0 0,31-1 0 0 0,66 3 0 0 0,-96-1 0 0 0,-1 0 0 0 0,1 1 0 0 0,-1 0 0 0 0,0 0 0 0 0,0 1 0 0 0,0 1 0 0 0,13 6 0 0 0,-20-8 0 0 0,0-1 0 0 0,0 1 0 0 0,-1 0 0 0 0,1 0 0 0 0,-1 0 0 0 0,1 0 0 0 0,-1 0 0 0 0,0 0 0 0 0,4 6 0 0 0,-4-6 0 0 0,0 0 0 0 0,0 1 0 0 0,0-1 0 0 0,0 0 0 0 0,0 0 0 0 0,1 0 0 0 0,-1 0 0 0 0,1-1 0 0 0,-1 1 0 0 0,1 0 0 0 0,4 1 0 0 0,2 3 0 0 0,0 1 0 0 0,0 0 0 0 0,-1 1 0 0 0,0 0 0 0 0,-1 0 0 0 0,1 1 0 0 0,-2 0 0 0 0,1 0 0 0 0,-1 0 0 0 0,0 1 0 0 0,-1 0 0 0 0,-1 0 0 0 0,1 1 0 0 0,-1-1 0 0 0,-1 1 0 0 0,0 0 0 0 0,2 20 0 0 0,1 25 0 0 0,-4-47 0 0 0,-1 1 0 0 0,0 0 0 0 0,0 0 0 0 0,-1-1 0 0 0,0 1 0 0 0,-3 16 0 0 0,-26 51 0 0 0,27-71 0 0 0,-1 0 0 0 0,0 0 0 0 0,0 0 0 0 0,0-1 0 0 0,-1 0 0 0 0,0 1 0 0 0,0-1 0 0 0,0 0 0 0 0,-6 5 0 0 0,-49 39 0 0 0,32-27 0 0 0,15-13 0 0 0,0-1 0 0 0,-1-1 0 0 0,0 0 0 0 0,0 0 0 0 0,-1-1 0 0 0,0-1 0 0 0,0-1 0 0 0,-25 6 0 0 0,-7 3 0 0 0,36-10 0 0 0,0-1 0 0 0,0 0 0 0 0,-1-1 0 0 0,1 0 0 0 0,-1 0 0 0 0,1-1 0 0 0,-1 0 0 0 0,1-1 0 0 0,-1-1 0 0 0,1 1 0 0 0,-1-2 0 0 0,-13-4 0 0 0,10 0 0 0 0,7 5 0 0 0,1-1 0 0 0,0 0 0 0 0,-1-1 0 0 0,1 1 0 0 0,0-1 0 0 0,1 0 0 0 0,-1 0 0 0 0,1-1 0 0 0,-1 0 0 0 0,2 0 0 0 0,-1 0 0 0 0,0-1 0 0 0,1 1 0 0 0,0-1 0 0 0,-4-8 0 0 0,7 11 0 0 0,0 1 0 0 0,0 0 0 0 0,0 0 0 0 0,-1-1 0 0 0,1 1 0 0 0,-1 0 0 0 0,1 0 0 0 0,-1 0 0 0 0,0 1 0 0 0,1-1 0 0 0,-4-2 0 0 0,3 2 0 0 0,0 1 0 0 0,0-1 0 0 0,0 0 0 0 0,1 0 0 0 0,-1 1 0 0 0,1-1 0 0 0,-1 0 0 0 0,1 0 0 0 0,0-1 0 0 0,0 1 0 0 0,0 0 0 0 0,-2-4 0 0 0,-6-14 0 0 0,6 16 0 0 0,1-1 0 0 0,0 1 0 0 0,0-1 0 0 0,0 0 0 0 0,0 0 0 0 0,1 0 0 0 0,0 0 0 0 0,0 0 0 0 0,0 0 0 0 0,1 0 0 0 0,0-6 0 0 0,0 1 0 0 0,0-1 0 0 0,1 0 0 0 0,0 0 0 0 0,1 1 0 0 0,1-1 0 0 0,-1 1 0 0 0,2-1 0 0 0,-1 1 0 0 0,1 0 0 0 0,1 0 0 0 0,0 1 0 0 0,0 0 0 0 0,11-15 0 0 0,-10 18 0 0 0,-3 4 0 0 0,0-1 0 0 0,0 0 0 0 0,0-1 0 0 0,0 1 0 0 0,-1-1 0 0 0,1 1 0 0 0,-1-1 0 0 0,4-7 0 0 0,-5 9 0 0 0,0-1 0 0 0,0 1 0 0 0,0-1 0 0 0,1 1 0 0 0,-1 0 0 0 0,1-1 0 0 0,0 1 0 0 0,-1 0 0 0 0,1 0 0 0 0,0 0 0 0 0,0 1 0 0 0,1-1 0 0 0,-1 0 0 0 0,4-1 0 0 0,5-6 0 0 0,7-13 0 0 0,-17 20 0 0 0,1 0 0 0 0,-1-1 0 0 0,1 1 0 0 0,0 0 0 0 0,0 0 0 0 0,0 1 0 0 0,0-1 0 0 0,0 0 0 0 0,0 1 0 0 0,1-1 0 0 0,-1 1 0 0 0,0 0 0 0 0,1 0 0 0 0,-1 0 0 0 0,1 0 0 0 0,-1 0 0 0 0,5-1 0 0 0,32-19 0 0 0,-32 17 0 0 0,-1 0 0 0 0,1 0 0 0 0,0 0 0 0 0,0 1 0 0 0,1-1 0 0 0,14-3 0 0 0,3 2 0 0 0,1 1 0 0 0,1 1 0 0 0,-1 2 0 0 0,0 0 0 0 0,0 2 0 0 0,1 1 0 0 0,28 5 0 0 0,-47-5 0 0 0,-1 1 0 0 0,0 0 0 0 0,0 0 0 0 0,-1 1 0 0 0,1 0 0 0 0,-1 0 0 0 0,1 0 0 0 0,-1 1 0 0 0,0 0 0 0 0,7 8 0 0 0,-4-4 0 0 0,-7-7 0 0 0,0-1 0 0 0,-1 1 0 0 0,1 0 0 0 0,0 0 0 0 0,-1 1 0 0 0,1-1 0 0 0,-1 0 0 0 0,0 1 0 0 0,0-1 0 0 0,0 0 0 0 0,0 1 0 0 0,0-1 0 0 0,-1 1 0 0 0,2 3 0 0 0,7 22 0 0 0,-4-17 0 0 0,-1-5 0 0 0,0 1 0 0 0,-1 0 0 0 0,0 0 0 0 0,0 1 0 0 0,-1-1 0 0 0,0 1 0 0 0,0-1 0 0 0,-1 1 0 0 0,1 13 0 0 0,-2 128 0 0 0,0-143 0 0 0,-1 0 0 0 0,0 0 0 0 0,0 0 0 0 0,-1 1 0 0 0,1-1 0 0 0,-2-1 0 0 0,1 1 0 0 0,0 0 0 0 0,-1-1 0 0 0,-7 11 0 0 0,-44 53 0 0 0,34-45 0 0 0,18-21 0 0 0,-1 0 0 0 0,1 1 0 0 0,-1-1 0 0 0,0 0 0 0 0,0-1 0 0 0,-1 1 0 0 0,1 0 0 0 0,0-1 0 0 0,-7 4 0 0 0,5-4 0 0 0,0 1 0 0 0,0 0 0 0 0,0 1 0 0 0,0-1 0 0 0,1 1 0 0 0,-5 5 0 0 0,-3 0 0 0 0,0 0 0 0 0,0-1 0 0 0,0 0 0 0 0,-1-1 0 0 0,0 0 0 0 0,-1-1 0 0 0,0-1 0 0 0,0 0 0 0 0,0 0 0 0 0,0-2 0 0 0,-1 0 0 0 0,-17 1 0 0 0,-5 0 0 0 0,22-3 0 0 0,-1 0 0 0 0,-28-1 0 0 0,39-1 0 0 0,0 1 0 0 0,1-1 0 0 0,-1 0 0 0 0,0-1 0 0 0,1 1 0 0 0,-1-1 0 0 0,1 0 0 0 0,0 0 0 0 0,-1 0 0 0 0,1-1 0 0 0,0 1 0 0 0,0-1 0 0 0,-4-5 0 0 0,-18-14 0 0 0,17 15 0 0 0,0-1 0 0 0,0-1 0 0 0,0 0 0 0 0,-10-13 0 0 0,-44-71 0 0 0,42 53 0 0 0,2-2 0 0 0,-14-43 0 0 0,29 71 0 0 0,2-1 0 0 0,0 0 0 0 0,0 0 0 0 0,2 1 0 0 0,0-1 0 0 0,0 0 0 0 0,1 0 0 0 0,1 0 0 0 0,1 1 0 0 0,0-1 0 0 0,1 1 0 0 0,0 0 0 0 0,9-19 0 0 0,-11 27 0 0 0,1 0 0 0 0,0 0 0 0 0,1 0 0 0 0,-1 0 0 0 0,1 0 0 0 0,0 1 0 0 0,0 0 0 0 0,1 0 0 0 0,0 0 0 0 0,0 0 0 0 0,0 1 0 0 0,0 0 0 0 0,11-7 0 0 0,6-9 0 0 0,-20 16 0 0 0,1 1 0 0 0,-1 0 0 0 0,1 0 0 0 0,0 1 0 0 0,0-1 0 0 0,0 1 0 0 0,1-1 0 0 0,-1 1 0 0 0,0 0 0 0 0,5-2 0 0 0,30-15 0 0 0,-28 13 0 0 0,0 1 0 0 0,1 0 0 0 0,0 0 0 0 0,0 1 0 0 0,0 0 0 0 0,0 1 0 0 0,1 0 0 0 0,-1 1 0 0 0,14-1 0 0 0,-24 3 0 0 0,28-1 0 0 0,52 7 0 0 0,-69-4 0 0 0,-1 1 0 0 0,0 0 0 0 0,1 1 0 0 0,-1 0 0 0 0,-1 1 0 0 0,1 0 0 0 0,11 8 0 0 0,72 42 0 0 0,-91-52 0 0 0,0-1 0 0 0,0 1 0 0 0,0-1 0 0 0,0 1 0 0 0,-1 0 0 0 0,1 0 0 0 0,-1 0 0 0 0,0 0 0 0 0,0 1 0 0 0,0-1 0 0 0,2 5 0 0 0,22 29 0 0 0,-23-34 0 0 0,0 0 0 0 0,0 0 0 0 0,0-1 0 0 0,-1 1 0 0 0,1 0 0 0 0,-1 1 0 0 0,0-1 0 0 0,0 0 0 0 0,0 1 0 0 0,0-1 0 0 0,0 1 0 0 0,-1 0 0 0 0,0-1 0 0 0,1 6 0 0 0,0-3 0 0 0,0 0 0 0 0,-1 0 0 0 0,1-1 0 0 0,-1 1 0 0 0,-1 0 0 0 0,1 1 0 0 0,-1-1 0 0 0,0 0 0 0 0,-1 0 0 0 0,1 0 0 0 0,-1 0 0 0 0,-1 0 0 0 0,-3 11 0 0 0,-2 6 0 0 0,6-16 0 0 0,-1-1 0 0 0,0 0 0 0 0,0 0 0 0 0,-1 0 0 0 0,1 0 0 0 0,-1 0 0 0 0,0 0 0 0 0,-1-1 0 0 0,1 1 0 0 0,-1-1 0 0 0,0 0 0 0 0,-8 7 0 0 0,4-6 0 0 0,4-3 0 0 0,0 0 0 0 0,0 0 0 0 0,1 0 0 0 0,-1 0 0 0 0,1 1 0 0 0,0 0 0 0 0,-3 4 0 0 0,-6 1 0 0 0,-1 0 0 0 0,0-1 0 0 0,0-1 0 0 0,-28 12 0 0 0,35-16 0 0 0,-25 10 0 0 0,0-1 0 0 0,-1-2 0 0 0,0-1 0 0 0,0-2 0 0 0,-61 6 0 0 0,65-11 0 0 0,1-1 0 0 0,0-1 0 0 0,0-2 0 0 0,0 0 0 0 0,0-2 0 0 0,0-1 0 0 0,-36-11 0 0 0,61 15 0 0 0,-1 0 0 0 0,1 0 0 0 0,0 0 0 0 0,0 0 0 0 0,0-1 0 0 0,0 1 0 0 0,1 0 0 0 0,-1-1 0 0 0,0 1 0 0 0,1-1 0 0 0,-1 0 0 0 0,0 1 0 0 0,1-1 0 0 0,-2-2 0 0 0,-11-11 0 0 0,0 10 0 0 0,12 5 0 0 0,0 0 0 0 0,0 0 0 0 0,1 0 0 0 0,-1-1 0 0 0,0 1 0 0 0,0-1 0 0 0,1 1 0 0 0,-1-1 0 0 0,1 0 0 0 0,-1 0 0 0 0,1 0 0 0 0,-1 0 0 0 0,1 0 0 0 0,-1 0 0 0 0,1 0 0 0 0,-3-2 0 0 0,-7-8 0 0 0,0 0 0 0 0,0 0 0 0 0,1-1 0 0 0,1 0 0 0 0,0-1 0 0 0,-12-21 0 0 0,6 1 0 0 0,13 30 0 0 0,0 0 0 0 0,0-1 0 0 0,0 1 0 0 0,1-1 0 0 0,-1 1 0 0 0,1-1 0 0 0,0 0 0 0 0,0 0 0 0 0,1 0 0 0 0,-1 1 0 0 0,1-1 0 0 0,0-7 0 0 0,0 3 0 0 0,1-1 0 0 0,0 1 0 0 0,1 0 0 0 0,0-1 0 0 0,0 1 0 0 0,1 0 0 0 0,0 0 0 0 0,1 0 0 0 0,-1 1 0 0 0,1-1 0 0 0,10-13 0 0 0,5-3 0 0 0,41-42 0 0 0,-46 53 0 0 0,8-11 0 0 0,2 2 0 0 0,1 0 0 0 0,0 2 0 0 0,2 1 0 0 0,48-27 0 0 0,-67 43 0 0 0,1 0 0 0 0,-1 0 0 0 0,1 1 0 0 0,14-2 0 0 0,14-3 0 0 0,-23 4 0 0 0,0 1 0 0 0,0 1 0 0 0,1 0 0 0 0,-1 1 0 0 0,0 0 0 0 0,0 1 0 0 0,1 0 0 0 0,-1 2 0 0 0,0-1 0 0 0,22 9 0 0 0,-34-11 0 0 0,1 1 0 0 0,-1 0 0 0 0,0 0 0 0 0,0 0 0 0 0,0 0 0 0 0,0 0 0 0 0,0 0 0 0 0,0 1 0 0 0,0-1 0 0 0,-1 0 0 0 0,1 1 0 0 0,0 0 0 0 0,-1-1 0 0 0,1 1 0 0 0,-1 0 0 0 0,0 0 0 0 0,2 3 0 0 0,-1-2 0 0 0,0 0 0 0 0,0 0 0 0 0,1 0 0 0 0,-1 0 0 0 0,1 0 0 0 0,-1 0 0 0 0,1-1 0 0 0,5 4 0 0 0,-2-2 0 0 0,-4-3 0 0 0,0-1 0 0 0,0 1 0 0 0,-1 0 0 0 0,1 0 0 0 0,-1 0 0 0 0,1 0 0 0 0,0 0 0 0 0,-1 0 0 0 0,0 1 0 0 0,1-1 0 0 0,-1 0 0 0 0,0 1 0 0 0,0-1 0 0 0,1 1 0 0 0,-1-1 0 0 0,-1 1 0 0 0,1 0 0 0 0,0-1 0 0 0,0 1 0 0 0,0 0 0 0 0,-1-1 0 0 0,1 1 0 0 0,0 2 0 0 0,-1-2 0 0 0,0-1 0 0 0,0 1 0 0 0,0-1 0 0 0,1 1 0 0 0,-1-1 0 0 0,1 1 0 0 0,-1-1 0 0 0,1 0 0 0 0,-1 1 0 0 0,1-1 0 0 0,0 0 0 0 0,0 0 0 0 0,0 1 0 0 0,0-1 0 0 0,0 0 0 0 0,0 0 0 0 0,0 0 0 0 0,0 0 0 0 0,2 1 0 0 0,11 13 0 0 0,-8-2 0 0 0,0 1 0 0 0,-1-1 0 0 0,-1 1 0 0 0,-1 0 0 0 0,0 0 0 0 0,0 1 0 0 0,-1 14 0 0 0,0 17 0 0 0,0-34 0 0 0,-1 1 0 0 0,-1-1 0 0 0,0 0 0 0 0,0 0 0 0 0,-1 0 0 0 0,-1 0 0 0 0,0 0 0 0 0,0 0 0 0 0,-2 0 0 0 0,1-1 0 0 0,-9 19 0 0 0,-15 13 0 0 0,-2-2 0 0 0,-54 59 0 0 0,54-67 0 0 0,23-24 0 0 0,-1-1 0 0 0,0-1 0 0 0,0 1 0 0 0,-1-1 0 0 0,-11 9 0 0 0,-38 21 0 0 0,44-27 0 0 0,1-2 0 0 0,-2 1 0 0 0,1-2 0 0 0,-1 0 0 0 0,0 0 0 0 0,-20 5 0 0 0,10-5 0 0 0,-2 0 0 0 0,1-2 0 0 0,-34 3 0 0 0,48-7 0 0 0,1-1 0 0 0,-1 0 0 0 0,1-1 0 0 0,0 0 0 0 0,-1-1 0 0 0,1 0 0 0 0,0 0 0 0 0,0-1 0 0 0,0-1 0 0 0,0 1 0 0 0,-10-7 0 0 0,19 9 0 0 0,0 1 0 0 0,-1-1 0 0 0,1 1 0 0 0,0-1 0 0 0,1 0 0 0 0,-1 1 0 0 0,0-1 0 0 0,0 0 0 0 0,0 0 0 0 0,0 0 0 0 0,1 0 0 0 0,-1 0 0 0 0,0 0 0 0 0,1 0 0 0 0,-1 0 0 0 0,0 0 0 0 0,1 0 0 0 0,0 0 0 0 0,-1 0 0 0 0,1 0 0 0 0,0-1 0 0 0,-1 1 0 0 0,1 0 0 0 0,0-2 0 0 0,0 2 0 0 0,0 0 0 0 0,0-1 0 0 0,0 1 0 0 0,0 0 0 0 0,-1 0 0 0 0,1 0 0 0 0,0 0 0 0 0,-1 0 0 0 0,1 0 0 0 0,-1 0 0 0 0,1 0 0 0 0,-1 0 0 0 0,1 0 0 0 0,-1 0 0 0 0,0 0 0 0 0,1 1 0 0 0,-1-1 0 0 0,0 0 0 0 0,0 0 0 0 0,0 1 0 0 0,1-1 0 0 0,-1 0 0 0 0,-2 0 0 0 0,0-3 0 0 0,0 0 0 0 0,0 1 0 0 0,0-1 0 0 0,0-1 0 0 0,0 1 0 0 0,1 0 0 0 0,0-1 0 0 0,0 1 0 0 0,0-1 0 0 0,1 0 0 0 0,0 1 0 0 0,0-1 0 0 0,0 0 0 0 0,0 0 0 0 0,0-5 0 0 0,-4-16 0 0 0,3 14 0 0 0,0-1 0 0 0,1 1 0 0 0,1-1 0 0 0,0 0 0 0 0,0 1 0 0 0,1-1 0 0 0,1 1 0 0 0,0-1 0 0 0,7-18 0 0 0,-4-15 0 0 0,4-23 0 0 0,-8 64 0 0 0,0 0 0 0 0,0 0 0 0 0,1 0 0 0 0,0 0 0 0 0,0 0 0 0 0,0 0 0 0 0,1 1 0 0 0,-1-1 0 0 0,1 1 0 0 0,5-6 0 0 0,-5 7 0 0 0,1-1 0 0 0,-1 1 0 0 0,0-1 0 0 0,0 0 0 0 0,0 1 0 0 0,0-1 0 0 0,-1 0 0 0 0,0-1 0 0 0,0 1 0 0 0,3-7 0 0 0,-5 9 0 0 0,1-1 0 0 0,0 0 0 0 0,0 1 0 0 0,0-1 0 0 0,0 1 0 0 0,1-1 0 0 0,-1 1 0 0 0,1-1 0 0 0,-1 1 0 0 0,1 0 0 0 0,0 0 0 0 0,0 0 0 0 0,4-3 0 0 0,-4 3 0 0 0,0 0 0 0 0,1 0 0 0 0,-1-1 0 0 0,0 1 0 0 0,0-1 0 0 0,0 1 0 0 0,-1-1 0 0 0,1 0 0 0 0,-1 1 0 0 0,3-6 0 0 0,2-1 0 0 0,0 1 0 0 0,0 0 0 0 0,1 0 0 0 0,0 0 0 0 0,1 1 0 0 0,0 0 0 0 0,0 1 0 0 0,0-1 0 0 0,13-6 0 0 0,8-7 0 0 0,-25 17 0 0 0,0 1 0 0 0,1 0 0 0 0,-1 0 0 0 0,1 0 0 0 0,-1 0 0 0 0,1 1 0 0 0,-1 0 0 0 0,1 0 0 0 0,0 0 0 0 0,0 0 0 0 0,0 1 0 0 0,-1 0 0 0 0,1 0 0 0 0,8 1 0 0 0,5-1 0 0 0,-16 0 0 0 0,1 0 0 0 0,0 0 0 0 0,0 0 0 0 0,0 1 0 0 0,-1-1 0 0 0,1 0 0 0 0,0 1 0 0 0,-1 0 0 0 0,1 0 0 0 0,0 0 0 0 0,-1 0 0 0 0,1 0 0 0 0,-1 0 0 0 0,0 1 0 0 0,1-1 0 0 0,-1 1 0 0 0,0-1 0 0 0,0 1 0 0 0,0 0 0 0 0,3 3 0 0 0,-3-3 0 0 0,-1 1 0 0 0,1-1 0 0 0,0 0 0 0 0,0 1 0 0 0,0-1 0 0 0,1 0 0 0 0,-1 0 0 0 0,0-1 0 0 0,4 3 0 0 0,18 18 0 0 0,-17-9 0 0 0,1 1 0 0 0,-2 0 0 0 0,0 0 0 0 0,0 1 0 0 0,-2 0 0 0 0,0 0 0 0 0,0 0 0 0 0,-2 1 0 0 0,0-1 0 0 0,0 1 0 0 0,-2-1 0 0 0,0 1 0 0 0,0-1 0 0 0,-2 1 0 0 0,0-1 0 0 0,0 1 0 0 0,-2-1 0 0 0,0 0 0 0 0,0 0 0 0 0,-11 22 0 0 0,11-31 0 0 0,0 0 0 0 0,-1 0 0 0 0,1 0 0 0 0,-1-1 0 0 0,0 0 0 0 0,0 0 0 0 0,-10 7 0 0 0,-21 22 0 0 0,27-22 0 0 0,8-9 0 0 0,-1-1 0 0 0,0 1 0 0 0,0-1 0 0 0,0 0 0 0 0,0 0 0 0 0,-1 1 0 0 0,1-1 0 0 0,-1-1 0 0 0,1 1 0 0 0,-5 2 0 0 0,-28 21 0 0 0,32-22 0 0 0,0 0 0 0 0,0 0 0 0 0,-1-1 0 0 0,1 0 0 0 0,0 0 0 0 0,-1 1 0 0 0,0-2 0 0 0,1 1 0 0 0,-8 2 0 0 0,-28 10 0 0 0,23-7 0 0 0,-1-2 0 0 0,-27 7 0 0 0,39-11 0 0 0,0 0 0 0 0,0-1 0 0 0,0 1 0 0 0,-1-1 0 0 0,1 0 0 0 0,0-1 0 0 0,0 1 0 0 0,0-1 0 0 0,0 0 0 0 0,-1-1 0 0 0,1 1 0 0 0,1-1 0 0 0,-8-3 0 0 0,-6-7 0 0 0,0-1 0 0 0,0 0 0 0 0,2-2 0 0 0,0 0 0 0 0,0 0 0 0 0,2-2 0 0 0,-22-30 0 0 0,29 34 0 0 0,1 0 0 0 0,0 0 0 0 0,1 0 0 0 0,1-1 0 0 0,0 0 0 0 0,1 0 0 0 0,0 0 0 0 0,1-1 0 0 0,0 1 0 0 0,2 0 0 0 0,-1-1 0 0 0,4-19 0 0 0,-3 7 0 0 0,1 15 0 0 0,1 0 0 0 0,0 1 0 0 0,1-1 0 0 0,0 0 0 0 0,1 1 0 0 0,0 0 0 0 0,1 0 0 0 0,0 0 0 0 0,0 1 0 0 0,2-1 0 0 0,-1 1 0 0 0,12-13 0 0 0,8-15 0 0 0,29-34 0 0 0,-8 14 0 0 0,-33 43 0 0 0,1 0 0 0 0,0 1 0 0 0,18-13 0 0 0,-18 16 0 0 0,0 1 0 0 0,1 1 0 0 0,0 0 0 0 0,1 1 0 0 0,0 1 0 0 0,0 0 0 0 0,0 2 0 0 0,1 0 0 0 0,0 1 0 0 0,0 0 0 0 0,29-1 0 0 0,-41 6 0 0 0,0-1 0 0 0,0 1 0 0 0,0 1 0 0 0,0-1 0 0 0,-1 1 0 0 0,1 0 0 0 0,0 0 0 0 0,-1 0 0 0 0,0 1 0 0 0,1 0 0 0 0,-1 0 0 0 0,0 1 0 0 0,6 5 0 0 0,-3-3 0 0 0,-1 1 0 0 0,0 0 0 0 0,0 0 0 0 0,-1 1 0 0 0,0 0 0 0 0,7 11 0 0 0,9 25 0 0 0,-19-41 0 0 0,0 1 0 0 0,0 0 0 0 0,-1 0 0 0 0,1 0 0 0 0,-1 0 0 0 0,0 0 0 0 0,0 1 0 0 0,2 4 0 0 0,5 14 0 0 0,-3-2 0 0 0,-1 0 0 0 0,-1 0 0 0 0,-2 0 0 0 0,0 1 0 0 0,0 0 0 0 0,-2-1 0 0 0,-4 35 0 0 0,2-48 0 0 0,1 0 0 0 0,-1 1 0 0 0,0-1 0 0 0,-1-1 0 0 0,0 1 0 0 0,0 0 0 0 0,-1-1 0 0 0,-7 12 0 0 0,-45 57 0 0 0,17-26 0 0 0,32-41 0 0 0,0-1 0 0 0,0 0 0 0 0,-1-1 0 0 0,0 1 0 0 0,0-2 0 0 0,0 1 0 0 0,-1-1 0 0 0,-9 5 0 0 0,-103 60 0 0 0,103-62 0 0 0,0 0 0 0 0,-1-2 0 0 0,0 0 0 0 0,0-1 0 0 0,0-1 0 0 0,-1-1 0 0 0,1-1 0 0 0,-1 0 0 0 0,0-2 0 0 0,0 0 0 0 0,0-1 0 0 0,0-1 0 0 0,-27-5 0 0 0,36 3 0 0 0,1-2 0 0 0,-1 1 0 0 0,1-2 0 0 0,0 1 0 0 0,1-1 0 0 0,-1-1 0 0 0,1 0 0 0 0,0 0 0 0 0,-12-13 0 0 0,-8-21 0 0 0,15 33 0 0 0,13 7 0 0 0,0 0 0 0 0,-1 1 0 0 0,1-1 0 0 0,0 0 0 0 0,0 0 0 0 0,0 1 0 0 0,0-1 0 0 0,0 0 0 0 0,0 0 0 0 0,0 0 0 0 0,0-1 0 0 0,0 1 0 0 0,0 0 0 0 0,1 0 0 0 0,-1 0 0 0 0,0-1 0 0 0,1 1 0 0 0,-1 0 0 0 0,1 0 0 0 0,-1-1 0 0 0,1 1 0 0 0,0-1 0 0 0,-1 1 0 0 0,1-2 0 0 0,-9-21 0 0 0,8 22 0 0 0,0 0 0 0 0,0 0 0 0 0,0 0 0 0 0,0 1 0 0 0,1-1 0 0 0,-1 0 0 0 0,1 0 0 0 0,-1 0 0 0 0,1 0 0 0 0,0 0 0 0 0,0 0 0 0 0,0 0 0 0 0,0-4 0 0 0,0-10 0 0 0,-1 8 0 0 0,0 0 0 0 0,1 1 0 0 0,1-1 0 0 0,-1 0 0 0 0,1 1 0 0 0,0-1 0 0 0,1 0 0 0 0,0 1 0 0 0,0 0 0 0 0,0-1 0 0 0,1 1 0 0 0,0 0 0 0 0,1 0 0 0 0,-1 0 0 0 0,6-6 0 0 0,-4 6 0 0 0,1-2 0 0 0,0 1 0 0 0,1-1 0 0 0,0 1 0 0 0,0 1 0 0 0,0-1 0 0 0,16-10 0 0 0,6 1 0 0 0,-12-11 0 0 0,13 12 0 0 0,-12 4 0 0 0,21-9 0 0 0,-37 20 0 0 0,0 1 0 0 0,0-1 0 0 0,0 0 0 0 0,0 0 0 0 0,0 0 0 0 0,0 0 0 0 0,-1 0 0 0 0,1 0 0 0 0,0 0 0 0 0,0-1 0 0 0,-1 1 0 0 0,1-1 0 0 0,-1 1 0 0 0,1-1 0 0 0,-1 0 0 0 0,0 1 0 0 0,2-5 0 0 0,-2 4 0 0 0,1 0 0 0 0,-1 0 0 0 0,0 1 0 0 0,0-1 0 0 0,1 0 0 0 0,-1 1 0 0 0,1-1 0 0 0,-1 1 0 0 0,1-1 0 0 0,0 1 0 0 0,0 0 0 0 0,0 0 0 0 0,-1-1 0 0 0,1 1 0 0 0,0 1 0 0 0,0-1 0 0 0,4-1 0 0 0,0 0 0 0 0,-1 0 0 0 0,0 0 0 0 0,0-1 0 0 0,0 1 0 0 0,0-1 0 0 0,0 0 0 0 0,0-1 0 0 0,-1 1 0 0 0,7-8 0 0 0,-1 4 0 0 0,0 1 0 0 0,1 0 0 0 0,0 1 0 0 0,0 0 0 0 0,0 0 0 0 0,0 1 0 0 0,0 1 0 0 0,18-4 0 0 0,32-10 0 0 0,-40 12 0 0 0,1 0 0 0 0,0 2 0 0 0,-1 1 0 0 0,1 0 0 0 0,1 2 0 0 0,-1 0 0 0 0,35 6 0 0 0,-48-3 0 0 0,0 0 0 0 0,0 0 0 0 0,0 1 0 0 0,0 0 0 0 0,-1 0 0 0 0,0 1 0 0 0,0 0 0 0 0,0 1 0 0 0,-1 0 0 0 0,1 0 0 0 0,6 8 0 0 0,-5 2 0 0 0,2 1 0 0 0,-7-13 0 0 0,-1 0 0 0 0,1 1 0 0 0,-1-1 0 0 0,0 0 0 0 0,0 1 0 0 0,0 0 0 0 0,-1 0 0 0 0,0 0 0 0 0,0 0 0 0 0,0 0 0 0 0,0 0 0 0 0,-1 0 0 0 0,0 1 0 0 0,0-1 0 0 0,0 1 0 0 0,-1-1 0 0 0,0 0 0 0 0,-1 11 0 0 0,1 0 0 0 0,-2 0 0 0 0,0 0 0 0 0,-1 0 0 0 0,0 0 0 0 0,-10 24 0 0 0,12-38 0 0 0,0 0 0 0 0,0 1 0 0 0,0-1 0 0 0,0 0 0 0 0,-1-1 0 0 0,1 1 0 0 0,-1 0 0 0 0,0 0 0 0 0,1-1 0 0 0,-1 1 0 0 0,0 0 0 0 0,0-1 0 0 0,-3 2 0 0 0,3-2 0 0 0,-1 1 0 0 0,0 0 0 0 0,1 0 0 0 0,-1 0 0 0 0,1 1 0 0 0,0-1 0 0 0,0 1 0 0 0,0-1 0 0 0,-3 5 0 0 0,2-2 0 0 0,-1 0 0 0 0,0-1 0 0 0,-1 1 0 0 0,1-1 0 0 0,-1 0 0 0 0,0 0 0 0 0,0 0 0 0 0,-7 3 0 0 0,-27 23 0 0 0,38-29 0 0 0,-1 1 0 0 0,0-1 0 0 0,1 1 0 0 0,-1-1 0 0 0,0 0 0 0 0,1 0 0 0 0,-1 0 0 0 0,0 0 0 0 0,0 0 0 0 0,0 0 0 0 0,0 0 0 0 0,0 0 0 0 0,0-1 0 0 0,-2 1 0 0 0,1-1 0 0 0,1 1 0 0 0,0-1 0 0 0,0 1 0 0 0,0 0 0 0 0,0 0 0 0 0,0 0 0 0 0,0 0 0 0 0,0 0 0 0 0,0 0 0 0 0,0 0 0 0 0,0 1 0 0 0,-1 1 0 0 0,-1 0 0 0 0,-1-1 0 0 0,1 0 0 0 0,0 0 0 0 0,0 0 0 0 0,-1 0 0 0 0,1 0 0 0 0,-1-1 0 0 0,0 0 0 0 0,1 0 0 0 0,-9 0 0 0 0,-50 0 0 0 0,61-2 0 0 0,0 1 0 0 0,-1-1 0 0 0,1 0 0 0 0,0-1 0 0 0,0 1 0 0 0,0 0 0 0 0,0-1 0 0 0,0 1 0 0 0,0-1 0 0 0,0 0 0 0 0,0 1 0 0 0,1-1 0 0 0,-1 0 0 0 0,1 0 0 0 0,-1 0 0 0 0,1 0 0 0 0,-2-4 0 0 0,0 2 0 0 0,1 0 0 0 0,0-1 0 0 0,0 1 0 0 0,1-1 0 0 0,-1 1 0 0 0,1-1 0 0 0,0 1 0 0 0,-1-9 0 0 0,2-4 0 0 0,-1 13 0 0 0,0-1 0 0 0,1 1 0 0 0,-1 0 0 0 0,1-1 0 0 0,0 1 0 0 0,0 0 0 0 0,1 0 0 0 0,0-1 0 0 0,-1 1 0 0 0,1 0 0 0 0,1 0 0 0 0,-1 0 0 0 0,1-1 0 0 0,3-6 0 0 0,14-17 0 0 0,-17 25 0 0 0,-1 1 0 0 0,0-1 0 0 0,1 0 0 0 0,-1 1 0 0 0,1-1 0 0 0,0 1 0 0 0,0 0 0 0 0,0-1 0 0 0,0 1 0 0 0,0 0 0 0 0,1 0 0 0 0,-1 1 0 0 0,1-1 0 0 0,3-2 0 0 0,18-10 0 0 0,-9 4 0 0 0,0 2 0 0 0,0 0 0 0 0,0 0 0 0 0,1 2 0 0 0,1 0 0 0 0,-1 0 0 0 0,21-3 0 0 0,-9 5 0 0 0,0 2 0 0 0,37 0 0 0 0,-56 3 0 0 0,0-1 0 0 0,-1 1 0 0 0,1 1 0 0 0,0 0 0 0 0,0 0 0 0 0,-1 1 0 0 0,0-1 0 0 0,1 2 0 0 0,-1-1 0 0 0,0 2 0 0 0,11 6 0 0 0,-10-4 0 0 0,-5-5 0 0 0,-1 0 0 0 0,1 1 0 0 0,-1 0 0 0 0,0 0 0 0 0,0 0 0 0 0,0 0 0 0 0,0 0 0 0 0,3 5 0 0 0,-3-4 0 0 0,-1-1 0 0 0,1 0 0 0 0,1 1 0 0 0,-1-1 0 0 0,0 0 0 0 0,8 4 0 0 0,-9-6 0 0 0,0 1 0 0 0,0-1 0 0 0,0 0 0 0 0,-1 0 0 0 0,1 1 0 0 0,0-1 0 0 0,-1 0 0 0 0,1 1 0 0 0,-1 0 0 0 0,0-1 0 0 0,1 1 0 0 0,-1 0 0 0 0,0 0 0 0 0,0 0 0 0 0,0 0 0 0 0,0 0 0 0 0,0 0 0 0 0,-1 0 0 0 0,1 0 0 0 0,-1 0 0 0 0,1 0 0 0 0,-1 0 0 0 0,0 0 0 0 0,0 3 0 0 0,0-1 0 0 0,1 15 0 0 0,-2 0 0 0 0,-5 36 0 0 0,5-49 0 0 0,-1 0 0 0 0,0-1 0 0 0,0 1 0 0 0,0-1 0 0 0,0 0 0 0 0,-1 1 0 0 0,0-1 0 0 0,0 0 0 0 0,-1-1 0 0 0,1 1 0 0 0,-1-1 0 0 0,-9 9 0 0 0,-34 26 0 0 0,-80 52 0 0 0,107-80 0 0 0,-1-2 0 0 0,0 0 0 0 0,0-1 0 0 0,-42 9 0 0 0,10-3 0 0 0,30-7 0 0 0,-2-1 0 0 0,1-1 0 0 0,-1-1 0 0 0,1-1 0 0 0,-1-2 0 0 0,0 0 0 0 0,0-1 0 0 0,0-2 0 0 0,0-1 0 0 0,1 0 0 0 0,-1-2 0 0 0,-26-9 0 0 0,45 12 0 0 0,-1-1 0 0 0,1 0 0 0 0,0-1 0 0 0,0 1 0 0 0,-7-7 0 0 0,-27-12 0 0 0,38 21 0 0 0,-1 0 0 0 0,1 0 0 0 0,-1-1 0 0 0,1 1 0 0 0,0 0 0 0 0,-1-1 0 0 0,1 1 0 0 0,0-1 0 0 0,0 0 0 0 0,0 0 0 0 0,0 0 0 0 0,-2-3 0 0 0,-24-19 0 0 0,22 19 0 0 0,1 0 0 0 0,0 0 0 0 0,0 0 0 0 0,0-1 0 0 0,0 1 0 0 0,1-1 0 0 0,0 0 0 0 0,0-1 0 0 0,1 1 0 0 0,0-1 0 0 0,0 1 0 0 0,-2-8 0 0 0,2 6 0 0 0,0-1 0 0 0,0 1 0 0 0,1 0 0 0 0,0-1 0 0 0,1 1 0 0 0,0-1 0 0 0,0 0 0 0 0,1 1 0 0 0,0-1 0 0 0,2-14 0 0 0,3 11 0 0 0,1 0 0 0 0,0 0 0 0 0,1 0 0 0 0,0 1 0 0 0,1 0 0 0 0,0 0 0 0 0,10-9 0 0 0,7-11 0 0 0,-9 10 0 0 0,1 1 0 0 0,1 1 0 0 0,23-19 0 0 0,-15 13 0 0 0,-25 23 0 0 0,1 0 0 0 0,0 1 0 0 0,0-1 0 0 0,0 0 0 0 0,0 1 0 0 0,0-1 0 0 0,1 1 0 0 0,-1-1 0 0 0,0 1 0 0 0,1 0 0 0 0,-1 0 0 0 0,5-1 0 0 0,17-8 0 0 0,-17 6 0 0 0,4-2 0 0 0,0 1 0 0 0,0 0 0 0 0,0 0 0 0 0,1 1 0 0 0,13-3 0 0 0,7 6 0 0 0,31 1 0 0 0,-58 1 0 0 0,-1 1 0 0 0,0-1 0 0 0,1 1 0 0 0,-1 0 0 0 0,0 1 0 0 0,0-1 0 0 0,0 1 0 0 0,0 0 0 0 0,5 5 0 0 0,-1-2 0 0 0,-6-4 0 0 0,1 1 0 0 0,0 0 0 0 0,0 0 0 0 0,-1 0 0 0 0,0 1 0 0 0,1-1 0 0 0,-1 0 0 0 0,0 1 0 0 0,-1 0 0 0 0,1-1 0 0 0,-1 1 0 0 0,1 0 0 0 0,-1 0 0 0 0,0 4 0 0 0,11 24 0 0 0,-9-22 0 0 0,0 0 0 0 0,-1-1 0 0 0,0 1 0 0 0,-1 0 0 0 0,0 0 0 0 0,0 0 0 0 0,-1 0 0 0 0,0 0 0 0 0,-2 10 0 0 0,1 19 0 0 0,-1-25 0 0 0,1-1 0 0 0,-2 0 0 0 0,0 1 0 0 0,0-1 0 0 0,-1-1 0 0 0,-10 22 0 0 0,-6 18 0 0 0,18-47 0 0 0,0 0 0 0 0,-1 0 0 0 0,1 0 0 0 0,-2 0 0 0 0,1-1 0 0 0,0 1 0 0 0,-6 5 0 0 0,3-3 0 0 0,0 0 0 0 0,0 1 0 0 0,1 0 0 0 0,-7 13 0 0 0,10-18 0 0 0,0 0 0 0 0,0 1 0 0 0,0-1 0 0 0,-1 0 0 0 0,1 0 0 0 0,-1 0 0 0 0,0-1 0 0 0,1 1 0 0 0,-5 2 0 0 0,-9 9 0 0 0,4-2 0 0 0,9-8 0 0 0,0-1 0 0 0,-1 0 0 0 0,0 1 0 0 0,0-1 0 0 0,0 0 0 0 0,-7 3 0 0 0,9-5 0 0 0,0 1 0 0 0,0-1 0 0 0,-1 0 0 0 0,1 1 0 0 0,0 0 0 0 0,0-1 0 0 0,0 1 0 0 0,1 0 0 0 0,-1 0 0 0 0,0 0 0 0 0,1 0 0 0 0,-2 3 0 0 0,1-3 0 0 0,1 1 0 0 0,-1-1 0 0 0,0 0 0 0 0,0 0 0 0 0,0 0 0 0 0,0 0 0 0 0,0 0 0 0 0,0 0 0 0 0,0-1 0 0 0,0 1 0 0 0,-1 0 0 0 0,1-1 0 0 0,-5 2 0 0 0,-20 10 0 0 0,6-2 0 0 0,-1 0 0 0 0,0-2 0 0 0,-1-1 0 0 0,-45 11 0 0 0,59-17 0 0 0,-15 1 0 0 0,0 0 0 0 0,-29-1 0 0 0,46-2 0 0 0,0 0 0 0 0,1-1 0 0 0,-1 1 0 0 0,0-2 0 0 0,0 1 0 0 0,1-1 0 0 0,-1 0 0 0 0,1-1 0 0 0,-1 1 0 0 0,1-1 0 0 0,0 0 0 0 0,0-1 0 0 0,-6-4 0 0 0,-19-14 0 0 0,22 17 0 0 0,1 0 0 0 0,0-1 0 0 0,1 0 0 0 0,-1 0 0 0 0,1 0 0 0 0,-10-13 0 0 0,9 8 0 0 0,1 1 0 0 0,0-1 0 0 0,1 0 0 0 0,-9-20 0 0 0,3 3 0 0 0,9 23 0 0 0,1 0 0 0 0,-1-1 0 0 0,1 0 0 0 0,0 0 0 0 0,0 0 0 0 0,1 0 0 0 0,0 0 0 0 0,0 0 0 0 0,0-9 0 0 0,0-4 0 0 0,0 10 0 0 0,1-1 0 0 0,-1 1 0 0 0,1 0 0 0 0,1 0 0 0 0,0 0 0 0 0,0 0 0 0 0,1 0 0 0 0,0 0 0 0 0,1 0 0 0 0,-1 1 0 0 0,6-10 0 0 0,4-6 0 0 0,11-16 0 0 0,149-120 0 0 0,-169 157 0 0 0,2 0 0 0 0,-1 1 0 0 0,0 0 0 0 0,1 0 0 0 0,-1 0 0 0 0,1 0 0 0 0,-1 1 0 0 0,6-2 0 0 0,25-11 0 0 0,-20 6 0 0 0,0-1 0 0 0,1 2 0 0 0,0 0 0 0 0,18-5 0 0 0,-27 10 0 0 0,0 0 0 0 0,0 0 0 0 0,0 1 0 0 0,0 0 0 0 0,1 0 0 0 0,-1 1 0 0 0,0 0 0 0 0,10 1 0 0 0,16-1 0 0 0,-24 3 0 0 0,0-1 0 0 0,0 1 0 0 0,-1 1 0 0 0,1 0 0 0 0,-1 0 0 0 0,0 0 0 0 0,0 1 0 0 0,-1 0 0 0 0,1 1 0 0 0,-1 0 0 0 0,0 0 0 0 0,7 8 0 0 0,8 49 0 0 0,-17-47 0 0 0,0 1 0 0 0,-2 0 0 0 0,0 1 0 0 0,-1-1 0 0 0,0 1 0 0 0,-1-1 0 0 0,-3 27 0 0 0,2-17 0 0 0,-4-9 0 0 0,0-2 0 0 0,-2 1 0 0 0,1 0 0 0 0,-12 21 0 0 0,8-18 0 0 0,7-15 0 0 0,-1-1 0 0 0,1 1 0 0 0,-1-1 0 0 0,0 0 0 0 0,0 0 0 0 0,-1 0 0 0 0,1-1 0 0 0,-1 1 0 0 0,1-1 0 0 0,-6 4 0 0 0,5-4 0 0 0,1-1 0 0 0,0 1 0 0 0,0 0 0 0 0,0 0 0 0 0,0 0 0 0 0,1 0 0 0 0,-1 0 0 0 0,-1 5 0 0 0,2-5 0 0 0,0-1 0 0 0,-1 1 0 0 0,1 0 0 0 0,0 0 0 0 0,-1-1 0 0 0,0 1 0 0 0,0-1 0 0 0,1 0 0 0 0,-1 0 0 0 0,0 0 0 0 0,-1 0 0 0 0,1-1 0 0 0,0 1 0 0 0,-5 1 0 0 0,-16 10 0 0 0,12-5 0 0 0,1-1 0 0 0,-1 0 0 0 0,-1-1 0 0 0,1 0 0 0 0,-1-1 0 0 0,0 0 0 0 0,0-1 0 0 0,0 0 0 0 0,-16 1 0 0 0,21-3 0 0 0,0-1 0 0 0,-1 0 0 0 0,1-1 0 0 0,0 1 0 0 0,0-2 0 0 0,0 1 0 0 0,0-1 0 0 0,0 0 0 0 0,0-1 0 0 0,0 0 0 0 0,0 0 0 0 0,0-1 0 0 0,-12-5 0 0 0,19 6 0 0 0,-1 1 0 0 0,1 0 0 0 0,-1-1 0 0 0,1 1 0 0 0,-1 0 0 0 0,1-1 0 0 0,0 0 0 0 0,0 1 0 0 0,0-1 0 0 0,0 0 0 0 0,0 1 0 0 0,0-1 0 0 0,1 0 0 0 0,-2-3 0 0 0,-3-7 0 0 0,-4 2 0 0 0,0-1 0 0 0,0 1 0 0 0,1-2 0 0 0,0 1 0 0 0,1-1 0 0 0,1 0 0 0 0,0-1 0 0 0,1 1 0 0 0,0-1 0 0 0,0 0 0 0 0,-3-22 0 0 0,8 33 0 0 0,0-1 0 0 0,-1 1 0 0 0,1-1 0 0 0,-1 1 0 0 0,1 0 0 0 0,-1-1 0 0 0,0 1 0 0 0,0 0 0 0 0,0 0 0 0 0,0-1 0 0 0,-2-1 0 0 0,2 2 0 0 0,0 1 0 0 0,0-1 0 0 0,1 0 0 0 0,-1 0 0 0 0,0 0 0 0 0,0 0 0 0 0,1 0 0 0 0,-1 0 0 0 0,1 0 0 0 0,0 0 0 0 0,0 0 0 0 0,0 0 0 0 0,-1 0 0 0 0,2-2 0 0 0,-1-8 0 0 0,3-46 0 0 0,13 8 0 0 0,-15 48 0 0 0,0-1 0 0 0,0 0 0 0 0,0 0 0 0 0,0 0 0 0 0,0 1 0 0 0,1-1 0 0 0,-1 1 0 0 0,1-1 0 0 0,0 1 0 0 0,0-1 0 0 0,-1 1 0 0 0,2 0 0 0 0,-1 0 0 0 0,0 0 0 0 0,0 0 0 0 0,3-1 0 0 0,17-21 0 0 0,-15 12 0 0 0,-4 6 0 0 0,0 0 0 0 0,0 0 0 0 0,1 0 0 0 0,0 0 0 0 0,0 1 0 0 0,0-1 0 0 0,1 1 0 0 0,7-7 0 0 0,15-5 0 0 0,-9-7 0 0 0,36-6 0 0 0,-22 14 0 0 0,-12 6 0 0 0,0 1 0 0 0,1 2 0 0 0,-1 0 0 0 0,2 1 0 0 0,23-4 0 0 0,-29 8 0 0 0,0 1 0 0 0,0 0 0 0 0,31 3 0 0 0,-41-1 0 0 0,-1 0 0 0 0,1 0 0 0 0,-1 0 0 0 0,0 0 0 0 0,0 1 0 0 0,1 0 0 0 0,-1 0 0 0 0,0 0 0 0 0,-1 0 0 0 0,1 1 0 0 0,0 0 0 0 0,-1 0 0 0 0,9 7 0 0 0,-12-8 0 0 0,0-1 0 0 0,1 0 0 0 0,-1 1 0 0 0,0-1 0 0 0,1 0 0 0 0,0 0 0 0 0,-1 0 0 0 0,1 0 0 0 0,0-1 0 0 0,-1 1 0 0 0,1 0 0 0 0,0-1 0 0 0,0 1 0 0 0,-1-1 0 0 0,3 1 0 0 0,-3-1 0 0 0,0 0 0 0 0,0 0 0 0 0,0 0 0 0 0,0 1 0 0 0,0-1 0 0 0,0 0 0 0 0,0 1 0 0 0,0-1 0 0 0,0 0 0 0 0,0 1 0 0 0,0-1 0 0 0,0 1 0 0 0,0 0 0 0 0,0-1 0 0 0,0 1 0 0 0,0 0 0 0 0,-1 0 0 0 0,1-1 0 0 0,0 1 0 0 0,-1 0 0 0 0,1 0 0 0 0,-1 0 0 0 0,1 0 0 0 0,-1 0 0 0 0,1 0 0 0 0,-1 0 0 0 0,1 0 0 0 0,-1 1 0 0 0,35 62 0 0 0,-33-59 0 0 0,1 0 0 0 0,-1 0 0 0 0,1 1 0 0 0,-1-1 0 0 0,-1 0 0 0 0,1 1 0 0 0,-1-1 0 0 0,0 1 0 0 0,0-1 0 0 0,-1 1 0 0 0,0 0 0 0 0,1-1 0 0 0,-2 9 0 0 0,2 14 0 0 0,0-18 0 0 0,0 0 0 0 0,0 1 0 0 0,-1-1 0 0 0,0 0 0 0 0,-1 1 0 0 0,0-1 0 0 0,-1 0 0 0 0,0 1 0 0 0,-5 13 0 0 0,-4 5 0 0 0,10-27 0 0 0,1 0 0 0 0,0-1 0 0 0,-1 1 0 0 0,1 0 0 0 0,-1 0 0 0 0,0 0 0 0 0,1 0 0 0 0,-1-1 0 0 0,0 1 0 0 0,0 0 0 0 0,0-1 0 0 0,0 1 0 0 0,-1-1 0 0 0,1 1 0 0 0,0-1 0 0 0,-1 0 0 0 0,1 1 0 0 0,0-1 0 0 0,-1 0 0 0 0,-3 2 0 0 0,-47 43 0 0 0,18-26 0 0 0,26-14 0 0 0,1-2 0 0 0,-1 1 0 0 0,1-1 0 0 0,-1 0 0 0 0,0-1 0 0 0,-1 0 0 0 0,1 0 0 0 0,0-1 0 0 0,-1 0 0 0 0,0 0 0 0 0,-8 0 0 0 0,15-2 0 0 0,0 0 0 0 0,0 0 0 0 0,0 0 0 0 0,0 0 0 0 0,0 0 0 0 0,0 0 0 0 0,0-1 0 0 0,0 1 0 0 0,0-1 0 0 0,0 0 0 0 0,0 1 0 0 0,1-1 0 0 0,-1 0 0 0 0,0 0 0 0 0,0 0 0 0 0,1 0 0 0 0,-1-1 0 0 0,1 1 0 0 0,-3-3 0 0 0,-12-8 0 0 0,14 11 0 0 0,1-1 0 0 0,0 1 0 0 0,-1 0 0 0 0,1-1 0 0 0,0 1 0 0 0,0-1 0 0 0,0 1 0 0 0,0-1 0 0 0,0 1 0 0 0,0-1 0 0 0,1 0 0 0 0,-1 0 0 0 0,0 1 0 0 0,1-1 0 0 0,-1 0 0 0 0,1 0 0 0 0,0-3 0 0 0,-2-38 0 0 0,2 34 0 0 0,9-44 0 0 0,-8 50 0 0 0,0 1 0 0 0,0-1 0 0 0,0 1 0 0 0,0-1 0 0 0,1 1 0 0 0,-1 0 0 0 0,1 0 0 0 0,-1-1 0 0 0,1 1 0 0 0,0 0 0 0 0,0 1 0 0 0,0-1 0 0 0,3-2 0 0 0,18-23 0 0 0,-19 22 0 0 0,-1 0 0 0 0,1 0 0 0 0,0 0 0 0 0,0 0 0 0 0,1 1 0 0 0,-1 0 0 0 0,1 0 0 0 0,0 0 0 0 0,0 0 0 0 0,8-4 0 0 0,16-14 0 0 0,-24 19 0 0 0,0 1 0 0 0,0-1 0 0 0,0 1 0 0 0,1 0 0 0 0,-1 0 0 0 0,1 0 0 0 0,-1 1 0 0 0,1 0 0 0 0,0 0 0 0 0,0 1 0 0 0,8-1 0 0 0,8 1 0 0 0,15 0 0 0 0,-36 0 0 0 0,-1 0 0 0 0,1 0 0 0 0,0-1 0 0 0,-1 1 0 0 0,1 0 0 0 0,0 1 0 0 0,-1-1 0 0 0,1 0 0 0 0,0 0 0 0 0,-1 0 0 0 0,1 0 0 0 0,-1 0 0 0 0,1 1 0 0 0,0-1 0 0 0,-1 0 0 0 0,1 0 0 0 0,-1 1 0 0 0,1-1 0 0 0,0 1 0 0 0,-1-1 0 0 0,1 0 0 0 0,-1 1 0 0 0,1-1 0 0 0,-1 1 0 0 0,0-1 0 0 0,1 1 0 0 0,0 0 0 0 0,-1 0 0 0 0,0-1 0 0 0,0 1 0 0 0,0-1 0 0 0,1 1 0 0 0,-1 0 0 0 0,0-1 0 0 0,0 1 0 0 0,1-1 0 0 0,-1 1 0 0 0,0-1 0 0 0,1 1 0 0 0,-1-1 0 0 0,1 1 0 0 0,-1-1 0 0 0,1 0 0 0 0,-1 1 0 0 0,1-1 0 0 0,-1 1 0 0 0,1-1 0 0 0,-1 0 0 0 0,1 0 0 0 0,-1 1 0 0 0,1-1 0 0 0,1 0 0 0 0,-1 1 0 0 0,0-1 0 0 0,-1 0 0 0 0,1 1 0 0 0,0-1 0 0 0,0 0 0 0 0,0 1 0 0 0,-1-1 0 0 0,1 1 0 0 0,0 0 0 0 0,0-1 0 0 0,-1 1 0 0 0,1-1 0 0 0,0 1 0 0 0,-1 0 0 0 0,1 0 0 0 0,-1-1 0 0 0,1 1 0 0 0,-1 0 0 0 0,0 0 0 0 0,1 0 0 0 0,-1-1 0 0 0,1 1 0 0 0,-1 0 0 0 0,0 0 0 0 0,0 0 0 0 0,0 0 0 0 0,0 1 0 0 0,8 8 0 0 0,-6-9 0 0 0,-1 0 0 0 0,1 1 0 0 0,-1-1 0 0 0,1 0 0 0 0,-1 1 0 0 0,0-1 0 0 0,0 1 0 0 0,0 0 0 0 0,0-1 0 0 0,0 1 0 0 0,0 0 0 0 0,0-1 0 0 0,0 1 0 0 0,-1 0 0 0 0,1 0 0 0 0,0 0 0 0 0,-1 0 0 0 0,0 0 0 0 0,0 0 0 0 0,1 0 0 0 0,-1 0 0 0 0,0 0 0 0 0,-1 2 0 0 0,-15 7 0 0 0,17-10 0 0 0,0 0 0 0 0,0-1 0 0 0,0 1 0 0 0,-1-1 0 0 0,1 1 0 0 0,0 0 0 0 0,1-1 0 0 0,-1 0 0 0 0,0 1 0 0 0,0-1 0 0 0,0 0 0 0 0,0 1 0 0 0,0-1 0 0 0,0 0 0 0 0,0 0 0 0 0,0 0 0 0 0,1 0 0 0 0,-1 0 0 0 0,0 0 0 0 0,0 0 0 0 0,0 0 0 0 0,0-1 0 0 0,0 1 0 0 0,0 0 0 0 0,0-1 0 0 0,0 1 0 0 0,0-1 0 0 0,0 1 0 0 0,0-1 0 0 0,0 1 0 0 0,0-1 0 0 0,0 0 0 0 0,0 0 0 0 0,0 1 0 0 0,0-1 0 0 0,-1 0 0 0 0,1 0 0 0 0,0 0 0 0 0,0-1 0 0 0,0 1 0 0 0,-1 1 0 0 0,1-1 0 0 0,-1 0 0 0 0,1 1 0 0 0,-1-1 0 0 0,1 1 0 0 0,-1-1 0 0 0,1 1 0 0 0,0-1 0 0 0,-1 1 0 0 0,1 0 0 0 0,0-1 0 0 0,0 1 0 0 0,-1 0 0 0 0,1-1 0 0 0,0 1 0 0 0,0 0 0 0 0,-1 0 0 0 0,1 0 0 0 0,0 0 0 0 0,0 0 0 0 0,1 0 0 0 0,-2 0 0 0 0,0 0 0 0 0,1 0 0 0 0,-1 0 0 0 0,0 0 0 0 0,1 0 0 0 0,-1 0 0 0 0,1 0 0 0 0,-1 0 0 0 0,0 0 0 0 0,1 0 0 0 0,-1 0 0 0 0,0 0 0 0 0,1-1 0 0 0,-1 1 0 0 0,0 0 0 0 0,1 0 0 0 0,-1 0 0 0 0,0 0 0 0 0,1-1 0 0 0,-1 1 0 0 0,0 0 0 0 0,1 0 0 0 0,-1 0 0 0 0,0-1 0 0 0,0 1 0 0 0,1 0 0 0 0,-1-1 0 0 0,0 1 0 0 0,0 0 0 0 0,0 0 0 0 0,1-1 0 0 0,-1 1 0 0 0,0-1 0 0 0,0 1 0 0 0,0 0 0 0 0,0-1 0 0 0,0 1 0 0 0,0-1 0 0 0,0 1 0 0 0,0 0 0 0 0,0-1 0 0 0,0 1 0 0 0,1 0 0 0 0,-1 0 0 0 0,0-1 0 0 0,0 1 0 0 0,0 0 0 0 0,0 0 0 0 0,0-1 0 0 0,0 1 0 0 0,0 0 0 0 0,0 0 0 0 0,1-1 0 0 0,-1 1 0 0 0,0 0 0 0 0,0 0 0 0 0,0 0 0 0 0,0-1 0 0 0,1 1 0 0 0,-1 0 0 0 0,0 0 0 0 0,0 0 0 0 0,1 0 0 0 0,-1 0 0 0 0,0 0 0 0 0,0-1 0 0 0,1 1 0 0 0,-1 0 0 0 0,0 0 0 0 0,0 0 0 0 0,1 0 0 0 0,-1 0 0 0 0,0 0 0 0 0,0 0 0 0 0,1 0 0 0 0,-1 0 0 0 0,1 0 0 0 0,16-1 0 0 0,-15 1 0 0 0,0-1 0 0 0,0 1 0 0 0,0 0 0 0 0,1 0 0 0 0,-1 0 0 0 0,0 0 0 0 0,0 0 0 0 0,0 0 0 0 0,0 0 0 0 0,0 1 0 0 0,0-1 0 0 0,1 1 0 0 0,-1 0 0 0 0,0 0 0 0 0,0-1 0 0 0,0 1 0 0 0,-1 0 0 0 0,1 1 0 0 0,0-1 0 0 0,0 0 0 0 0,-1 0 0 0 0,3 3 0 0 0,-1-1 0 0 0,-2-2 0 0 0,1 0 0 0 0,-1 0 0 0 0,0 1 0 0 0,0-1 0 0 0,0 0 0 0 0,1 1 0 0 0,-1-1 0 0 0,0 1 0 0 0,-1-1 0 0 0,1 1 0 0 0,0 0 0 0 0,0-1 0 0 0,-1 1 0 0 0,1 0 0 0 0,-1-1 0 0 0,1 1 0 0 0,-1 0 0 0 0,0 0 0 0 0,1 3 0 0 0,-1-4 0 0 0,1 0 0 0 0,0 0 0 0 0,0 0 0 0 0,0 1 0 0 0,-1-1 0 0 0,1 0 0 0 0,0 0 0 0 0,-1 1 0 0 0,1-1 0 0 0,-1 1 0 0 0,0-1 0 0 0,1 0 0 0 0,-1 1 0 0 0,0-1 0 0 0,0 1 0 0 0,0-1 0 0 0,0 0 0 0 0,0 1 0 0 0,0-1 0 0 0,-1 3 0 0 0,1-4 0 0 0,-1-1 0 0 0,1 1 0 0 0,0 0 0 0 0,0 0 0 0 0,-1 0 0 0 0,1 1 0 0 0,0-1 0 0 0,0 0 0 0 0,-1 0 0 0 0,1 0 0 0 0,0 0 0 0 0,-1 0 0 0 0,1 0 0 0 0,0 0 0 0 0,0 0 0 0 0,0 0 0 0 0,-1 1 0 0 0,1-1 0 0 0,0 0 0 0 0,0 0 0 0 0,-1 0 0 0 0,1 0 0 0 0,0 1 0 0 0,0-1 0 0 0,0 0 0 0 0,0 0 0 0 0,-1 1 0 0 0,1-1 0 0 0,0 0 0 0 0,0 0 0 0 0,0 1 0 0 0,0-1 0 0 0,0 0 0 0 0,0 0 0 0 0,0 1 0 0 0,0-1 0 0 0,0 0 0 0 0,-1 0 0 0 0,1 1 0 0 0,0-1 0 0 0,0 0 0 0 0,1 1 0 0 0,-3 2 0 0 0,-12 9 0 0 0,14-12 0 0 0,0 1 0 0 0,-1 0 0 0 0,1-1 0 0 0,-1 1 0 0 0,1-1 0 0 0,0 1 0 0 0,-1-1 0 0 0,1 0 0 0 0,-1 1 0 0 0,1-1 0 0 0,-1 1 0 0 0,1-1 0 0 0,-1 0 0 0 0,1 1 0 0 0,-1-1 0 0 0,0 0 0 0 0,1 1 0 0 0,-1-1 0 0 0,1 0 0 0 0,-1 0 0 0 0,0 0 0 0 0,0 0 0 0 0,-2 1 0 0 0,1 0 0 0 0,0 1 0 0 0,-1-1 0 0 0,1 0 0 0 0,0 1 0 0 0,0-1 0 0 0,0 1 0 0 0,0 0 0 0 0,0-1 0 0 0,0 1 0 0 0,0 0 0 0 0,0 0 0 0 0,-1 4 0 0 0,-23 19 0 0 0,5-9 0 0 0,17-13 0 0 0,1 0 0 0 0,-1 0 0 0 0,0 0 0 0 0,0-1 0 0 0,0 1 0 0 0,0-1 0 0 0,-6 3 0 0 0,2-3 0 0 0,-1 1 0 0 0,1 0 0 0 0,-1 0 0 0 0,-11 7 0 0 0,11-5 0 0 0,0-1 0 0 0,0 0 0 0 0,0 0 0 0 0,-1-1 0 0 0,-13 3 0 0 0,5-4 0 0 0,1 0 0 0 0,-1-1 0 0 0,0-1 0 0 0,0-1 0 0 0,-21-3 0 0 0,-7-46 0 0 0,44 47 0 0 0,-1-1 0 0 0,1 1 0 0 0,0 0 0 0 0,0-1 0 0 0,1 1 0 0 0,-1-1 0 0 0,1 0 0 0 0,-1 1 0 0 0,0-7 0 0 0,-9-22 0 0 0,7 18 0 0 0,1 0 0 0 0,0 0 0 0 0,1 0 0 0 0,1 0 0 0 0,0 0 0 0 0,1 0 0 0 0,3-25 0 0 0,-1-1 0 0 0,-2 38 0 0 0,0 1 0 0 0,0 0 0 0 0,0 0 0 0 0,0 0 0 0 0,0 0 0 0 0,1 0 0 0 0,-1-1 0 0 0,0 1 0 0 0,1 0 0 0 0,-1 0 0 0 0,1 0 0 0 0,-1 0 0 0 0,1 0 0 0 0,0 0 0 0 0,-1 0 0 0 0,1 0 0 0 0,1 0 0 0 0,8-14 0 0 0,6-18 0 0 0,-9 27 0 0 0,1 1 0 0 0,0-1 0 0 0,0-1 0 0 0,1 2 0 0 0,0-1 0 0 0,0 1 0 0 0,0 0 0 0 0,1 1 0 0 0,18-6 0 0 0,-23 8 0 0 0,2-1 0 0 0,1 1 0 0 0,-1 0 0 0 0,0 1 0 0 0,1-1 0 0 0,-1 2 0 0 0,0-1 0 0 0,1 1 0 0 0,-1 0 0 0 0,1 0 0 0 0,-1 1 0 0 0,1 0 0 0 0,-1 0 0 0 0,0 1 0 0 0,1 0 0 0 0,-1 0 0 0 0,0 1 0 0 0,0 0 0 0 0,-1 0 0 0 0,1 0 0 0 0,-1 1 0 0 0,1 0 0 0 0,8 8 0 0 0,-4-1 0 0 0,-1 1 0 0 0,0 0 0 0 0,-1 0 0 0 0,0 1 0 0 0,-1 1 0 0 0,10 22 0 0 0,-16-28 0 0 0,-1 0 0 0 0,0 0 0 0 0,0 0 0 0 0,-1 1 0 0 0,0-1 0 0 0,0 0 0 0 0,-2 9 0 0 0,1 15 0 0 0,1-24 0 0 0,0-1 0 0 0,0 1 0 0 0,0-1 0 0 0,-1 1 0 0 0,0-1 0 0 0,0 1 0 0 0,-1-1 0 0 0,0 0 0 0 0,0 0 0 0 0,-1 0 0 0 0,0 0 0 0 0,0 0 0 0 0,-1 0 0 0 0,1-1 0 0 0,-1 1 0 0 0,-7 7 0 0 0,-58 53 0 0 0,60-59 0 0 0,0 1 0 0 0,-1-1 0 0 0,0-1 0 0 0,0 0 0 0 0,0 0 0 0 0,-1-1 0 0 0,0-1 0 0 0,0 0 0 0 0,0 0 0 0 0,-13 3 0 0 0,2-2 0 0 0,0-1 0 0 0,0 0 0 0 0,0-2 0 0 0,-45 1 0 0 0,60-4 0 0 0,-1-1 0 0 0,1-1 0 0 0,0 1 0 0 0,0-1 0 0 0,0 0 0 0 0,0-1 0 0 0,0 0 0 0 0,0 0 0 0 0,0 0 0 0 0,-8-6 0 0 0,-60-47 0 0 0,62 44 0 0 0,5 5 0 0 0,0-2 0 0 0,0 1 0 0 0,1-1 0 0 0,1 0 0 0 0,0 0 0 0 0,0-1 0 0 0,0 0 0 0 0,1 0 0 0 0,1 0 0 0 0,-7-21 0 0 0,-18-39 0 0 0,24 57 0 0 0,0 0 0 0 0,0 0 0 0 0,2 0 0 0 0,-1 0 0 0 0,2-1 0 0 0,0 1 0 0 0,0-27 0 0 0,1 31 0 0 0,1 0 0 0 0,0 1 0 0 0,1-1 0 0 0,0 0 0 0 0,0 1 0 0 0,1-1 0 0 0,0 1 0 0 0,1-1 0 0 0,0 1 0 0 0,0 0 0 0 0,1 0 0 0 0,0 0 0 0 0,6-9 0 0 0,18-4 0 0 0,41-59 0 0 0,-55 66 0 0 0,1 1 0 0 0,0 0 0 0 0,0 1 0 0 0,29-15 0 0 0,-30 17 0 0 0,49-14 0 0 0,-49 14 0 0 0,-12 8 0 0 0,1 0 0 0 0,0 1 0 0 0,-1-1 0 0 0,1 0 0 0 0,0 1 0 0 0,0 0 0 0 0,0-1 0 0 0,0 1 0 0 0,0 0 0 0 0,0 0 0 0 0,0 1 0 0 0,0-1 0 0 0,3 0 0 0 0,68-14 0 0 0,-56 10 0 0 0,1 1 0 0 0,-1 1 0 0 0,33-2 0 0 0,-30 5 0 0 0,3-1 0 0 0,-1 2 0 0 0,38 5 0 0 0,-54-4 0 0 0,0-1 0 0 0,0 1 0 0 0,0 0 0 0 0,-1 1 0 0 0,1 0 0 0 0,-1 0 0 0 0,1 0 0 0 0,-1 1 0 0 0,0 0 0 0 0,-1 0 0 0 0,1 0 0 0 0,9 10 0 0 0,-8-5 0 0 0,-1 0 0 0 0,0 0 0 0 0,0 0 0 0 0,-1 0 0 0 0,-1 1 0 0 0,1 0 0 0 0,-1 0 0 0 0,-1 0 0 0 0,0 1 0 0 0,0-1 0 0 0,-1 1 0 0 0,-1 0 0 0 0,0 0 0 0 0,0-1 0 0 0,-1 1 0 0 0,0 0 0 0 0,-1 0 0 0 0,0 0 0 0 0,-1-1 0 0 0,0 1 0 0 0,0-1 0 0 0,-1 1 0 0 0,-1-1 0 0 0,0 0 0 0 0,0 0 0 0 0,-7 10 0 0 0,-14 34 0 0 0,-51 25 0 0 0,24-37 0 0 0,42-36 0 0 0,1 2 0 0 0,0-1 0 0 0,0 1 0 0 0,-14 18 0 0 0,17-20 0 0 0,0 0 0 0 0,-1-1 0 0 0,1 0 0 0 0,-1 0 0 0 0,0 0 0 0 0,-1-1 0 0 0,1 0 0 0 0,-1 0 0 0 0,1-1 0 0 0,-1 0 0 0 0,0-1 0 0 0,0 1 0 0 0,-1-1 0 0 0,-9 0 0 0 0,-45 18 0 0 0,44-13 0 0 0,-1 0 0 0 0,1-1 0 0 0,-1-1 0 0 0,0-1 0 0 0,-1-1 0 0 0,1 0 0 0 0,-1-2 0 0 0,1 0 0 0 0,-1-2 0 0 0,1 0 0 0 0,-1-1 0 0 0,-35-9 0 0 0,51 10 0 0 0,1-1 0 0 0,0 1 0 0 0,1-1 0 0 0,-1 0 0 0 0,0 0 0 0 0,0 0 0 0 0,1-1 0 0 0,-1 1 0 0 0,1-1 0 0 0,0 0 0 0 0,-3-3 0 0 0,-26-22 0 0 0,5-2 0 0 0,7 4 0 0 0,-8 6 0 0 0,-21-54 0 0 0,46 68 0 0 0,-1-1 0 0 0,1 1 0 0 0,0-1 0 0 0,1 1 0 0 0,0-1 0 0 0,0 0 0 0 0,0 0 0 0 0,1 0 0 0 0,0 0 0 0 0,-1-7 0 0 0,3-78 0 0 0,1 44 0 0 0,-2 38 0 0 0,1-1 0 0 0,1 0 0 0 0,-1 0 0 0 0,2 1 0 0 0,-1-1 0 0 0,2 1 0 0 0,-1 0 0 0 0,1 0 0 0 0,1 0 0 0 0,0 0 0 0 0,0 1 0 0 0,8-11 0 0 0,10-9 0 0 0,0 2 0 0 0,38-35 0 0 0,-21 22 0 0 0,-9 13 0 0 0,1 1 0 0 0,2 1 0 0 0,0 2 0 0 0,69-35 0 0 0,-55 44 0 0 0,-10 4 0 0 0,-17 2 0 0 0,1 2 0 0 0,0 0 0 0 0,1 1 0 0 0,-1 2 0 0 0,46-2 0 0 0,120 10 0 0 0,-171-3 0 0 0,-1 0 0 0 0,0 1 0 0 0,0 1 0 0 0,1 1 0 0 0,-2 0 0 0 0,1 1 0 0 0,-1 0 0 0 0,23 13 0 0 0,-13-2 0 0 0,0 0 0 0 0,-1 1 0 0 0,31 32 0 0 0,-53-49 0 0 0,0 1 0 0 0,0-1 0 0 0,-1 1 0 0 0,1 0 0 0 0,-1 0 0 0 0,1-1 0 0 0,-1 1 0 0 0,0 0 0 0 0,0 0 0 0 0,1 0 0 0 0,-1 1 0 0 0,-1-1 0 0 0,1 0 0 0 0,1 4 0 0 0,-2-4 0 0 0,1 1 0 0 0,0-1 0 0 0,0 1 0 0 0,-1-1 0 0 0,2 0 0 0 0,-1 1 0 0 0,0-1 0 0 0,0 0 0 0 0,1 0 0 0 0,2 4 0 0 0,1 0 0 0 0,-1 1 0 0 0,0 0 0 0 0,0 1 0 0 0,-1-1 0 0 0,0 0 0 0 0,-1 1 0 0 0,1 0 0 0 0,-1-1 0 0 0,-1 1 0 0 0,0 0 0 0 0,0 0 0 0 0,0 0 0 0 0,-1 0 0 0 0,-1 10 0 0 0,1-16 0 0 0,0 29 0 0 0,-6 45 0 0 0,5-67 0 0 0,0-1 0 0 0,-1 1 0 0 0,0 0 0 0 0,-1-1 0 0 0,0 0 0 0 0,-1 1 0 0 0,1-1 0 0 0,-1-1 0 0 0,-1 1 0 0 0,-8 11 0 0 0,-6 4 0 0 0,-1-2 0 0 0,-28 44 0 0 0,45-62 0 0 0,1 0 0 0 0,-1 0 0 0 0,0 0 0 0 0,0 0 0 0 0,0 0 0 0 0,0-1 0 0 0,-7 5 0 0 0,-16 13 0 0 0,6-2 0 0 0,0-1 0 0 0,-26 17 0 0 0,40-30 0 0 0,-5 2 0 0 0,0-1 0 0 0,0 0 0 0 0,-1 0 0 0 0,1-1 0 0 0,-1-1 0 0 0,-16 3 0 0 0,-13 5 0 0 0,16-5 0 0 0,1 0 0 0 0,-1-2 0 0 0,-1-1 0 0 0,1-1 0 0 0,0-1 0 0 0,-1-1 0 0 0,1-1 0 0 0,0-2 0 0 0,-29-5 0 0 0,49 6 0 0 0,-1 0 0 0 0,1 0 0 0 0,0 0 0 0 0,0-1 0 0 0,0 1 0 0 0,0-1 0 0 0,-6-5 0 0 0,-9-5 0 0 0,-23-13 0 0 0,0-3 0 0 0,-62-53 0 0 0,94 73 0 0 0,0-1 0 0 0,1 0 0 0 0,0 0 0 0 0,1-1 0 0 0,0 0 0 0 0,0 0 0 0 0,1-1 0 0 0,1-1 0 0 0,0 1 0 0 0,1-1 0 0 0,-9-24 0 0 0,8 1 0 0 0,1 8 0 0 0,0 1 0 0 0,2-1 0 0 0,2 0 0 0 0,0 0 0 0 0,3-44 0 0 0,3 59 0 0 0,0 1 0 0 0,1-1 0 0 0,0 1 0 0 0,1-1 0 0 0,0 2 0 0 0,1-1 0 0 0,0 1 0 0 0,1 0 0 0 0,1 0 0 0 0,12-12 0 0 0,23-23 0 0 0,93-75 0 0 0,-118 107 0 0 0,1 2 0 0 0,24-12 0 0 0,-7 3 0 0 0,-24 13 0 0 0,1 0 0 0 0,1 0 0 0 0,-1 2 0 0 0,1-1 0 0 0,0 2 0 0 0,30-7 0 0 0,-36 10 0 0 0,0-1 0 0 0,-1 1 0 0 0,1-1 0 0 0,-1-1 0 0 0,11-5 0 0 0,-12 4 0 0 0,1 2 0 0 0,-1-1 0 0 0,1 1 0 0 0,0 0 0 0 0,1 1 0 0 0,-1 0 0 0 0,11-1 0 0 0,396-16 0 0 0,-403 19 0 0 0,1 0 0 0 0,-1 1 0 0 0,1 0 0 0 0,-1 1 0 0 0,1 0 0 0 0,-1 1 0 0 0,0 1 0 0 0,0-1 0 0 0,0 2 0 0 0,-1 0 0 0 0,0 0 0 0 0,0 1 0 0 0,0 1 0 0 0,19 15 0 0 0,-3 0 0 0 0,-24-20 0 0 0,-1-1 0 0 0,0 1 0 0 0,0 0 0 0 0,0-1 0 0 0,0 1 0 0 0,0 0 0 0 0,-1 0 0 0 0,1 0 0 0 0,0 1 0 0 0,-1-1 0 0 0,0 0 0 0 0,2 5 0 0 0,-1-5 0 0 0,-1 1 0 0 0,0-1 0 0 0,0 1 0 0 0,1-1 0 0 0,0 1 0 0 0,-1-1 0 0 0,1 0 0 0 0,0 0 0 0 0,0 0 0 0 0,2 2 0 0 0,-2-3 0 0 0,0 1 0 0 0,-1-1 0 0 0,0 1 0 0 0,1-1 0 0 0,-1 1 0 0 0,0 0 0 0 0,0-1 0 0 0,0 1 0 0 0,0 0 0 0 0,0 0 0 0 0,0 0 0 0 0,-1 0 0 0 0,1-1 0 0 0,0 1 0 0 0,-1 0 0 0 0,0 0 0 0 0,1 3 0 0 0,12 47 0 0 0,-7-35 0 0 0,-2 1 0 0 0,0 0 0 0 0,-1 1 0 0 0,1 27 0 0 0,-4-30 0 0 0,0 1 0 0 0,-2 0 0 0 0,0 0 0 0 0,0-1 0 0 0,-2 1 0 0 0,0-1 0 0 0,-1 0 0 0 0,0 0 0 0 0,-2 0 0 0 0,0-1 0 0 0,-13 22 0 0 0,-2 2 0 0 0,17-29 0 0 0,0 0 0 0 0,-1 0 0 0 0,0 0 0 0 0,-15 16 0 0 0,-31 28 0 0 0,14-14 0 0 0,-76 63 0 0 0,64-63 0 0 0,38-29 0 0 0,-1 0 0 0 0,1-1 0 0 0,-2-1 0 0 0,1 0 0 0 0,-1 0 0 0 0,-1-2 0 0 0,0 0 0 0 0,-15 5 0 0 0,1-2 0 0 0,0-2 0 0 0,-1-2 0 0 0,-48 5 0 0 0,70-10 0 0 0,0-1 0 0 0,0 0 0 0 0,0 0 0 0 0,-1-1 0 0 0,1 0 0 0 0,1-1 0 0 0,-1 0 0 0 0,0 0 0 0 0,0-1 0 0 0,1 0 0 0 0,-1 0 0 0 0,1 0 0 0 0,0-1 0 0 0,0 0 0 0 0,0-1 0 0 0,1 1 0 0 0,-1-2 0 0 0,-5-5 0 0 0,-28-26 0 0 0,37 32 0 0 0,0 0 0 0 0,0 1 0 0 0,0-1 0 0 0,1 0 0 0 0,0 0 0 0 0,0 0 0 0 0,0-1 0 0 0,1 1 0 0 0,0 0 0 0 0,0-1 0 0 0,0 1 0 0 0,0-1 0 0 0,1-5 0 0 0,-4-17 0 0 0,2 14 0 0 0,1 0 0 0 0,0 1 0 0 0,1-1 0 0 0,0 0 0 0 0,2 0 0 0 0,-1 0 0 0 0,1 1 0 0 0,1-1 0 0 0,1 1 0 0 0,4-14 0 0 0,28-27 0 0 0,-32 44 0 0 0,-3 7 0 0 0,0 0 0 0 0,0 0 0 0 0,0 1 0 0 0,1-1 0 0 0,-1 1 0 0 0,1-1 0 0 0,0 1 0 0 0,0-1 0 0 0,0 1 0 0 0,0 0 0 0 0,0 0 0 0 0,0 0 0 0 0,5-3 0 0 0,41-53 0 0 0,-41 47 0 0 0,1 0 0 0 0,0 0 0 0 0,1 1 0 0 0,1 0 0 0 0,19-16 0 0 0,-22 22 0 0 0,1-1 0 0 0,-1 0 0 0 0,-1-1 0 0 0,1 1 0 0 0,-1-1 0 0 0,8-9 0 0 0,26-23 0 0 0,3 7 0 0 0,-32 22 0 0 0,0 1 0 0 0,0 0 0 0 0,0 0 0 0 0,1 1 0 0 0,1 1 0 0 0,-1 0 0 0 0,1 1 0 0 0,0 0 0 0 0,15-4 0 0 0,-21 8 0 0 0,0-1 0 0 0,0 0 0 0 0,-1-1 0 0 0,1 0 0 0 0,0 0 0 0 0,5-4 0 0 0,-7 4 0 0 0,1 0 0 0 0,-1 0 0 0 0,1 1 0 0 0,-1-1 0 0 0,1 1 0 0 0,0 1 0 0 0,0-1 0 0 0,11-1 0 0 0,58-6 0 0 0,-49 4 0 0 0,1 2 0 0 0,40 0 0 0 0,-55 4 0 0 0,-1 0 0 0 0,0 0 0 0 0,1 2 0 0 0,-1-1 0 0 0,0 1 0 0 0,0 1 0 0 0,-1 0 0 0 0,1 1 0 0 0,14 8 0 0 0,-21-10 0 0 0,0 0 0 0 0,-1 0 0 0 0,1 1 0 0 0,-1 0 0 0 0,0 0 0 0 0,0 0 0 0 0,0 0 0 0 0,0 0 0 0 0,-1 0 0 0 0,4 8 0 0 0,13 21 0 0 0,-15-29 0 0 0,-1 1 0 0 0,1 0 0 0 0,-1 0 0 0 0,0 0 0 0 0,-1 0 0 0 0,1 1 0 0 0,2 8 0 0 0,1 2 0 0 0,-2-2 0 0 0,-1 1 0 0 0,0 0 0 0 0,-1 0 0 0 0,-1 0 0 0 0,0 0 0 0 0,-1 0 0 0 0,-1 0 0 0 0,0 0 0 0 0,-1 0 0 0 0,-8 29 0 0 0,6-35 0 0 0,0 0 0 0 0,-1-1 0 0 0,0 0 0 0 0,-9 12 0 0 0,-8 12 0 0 0,18-24 0 0 0,-1-1 0 0 0,0 1 0 0 0,0-1 0 0 0,-1-1 0 0 0,0 1 0 0 0,0-1 0 0 0,0 0 0 0 0,-14 9 0 0 0,-23 22 0 0 0,22-15 0 0 0,8-7 0 0 0,-1-1 0 0 0,-21 16 0 0 0,5-10 0 0 0,0-2 0 0 0,-1-1 0 0 0,0-1 0 0 0,-49 16 0 0 0,58-24 0 0 0,0-2 0 0 0,-1-1 0 0 0,1 0 0 0 0,-1-2 0 0 0,0-1 0 0 0,0 0 0 0 0,-1-2 0 0 0,-24-3 0 0 0,41 2 0 0 0,1 0 0 0 0,-1-1 0 0 0,1 0 0 0 0,-1 0 0 0 0,1-1 0 0 0,0 1 0 0 0,0-1 0 0 0,0-1 0 0 0,0 1 0 0 0,-8-7 0 0 0,-3-2 0 0 0,14 10 0 0 0,0 0 0 0 0,0 0 0 0 0,0-1 0 0 0,0 1 0 0 0,1-1 0 0 0,-1 1 0 0 0,1-1 0 0 0,-5-6 0 0 0,-5-6 0 0 0,-15-5 0 0 0,-14-42 0 0 0,34 52 0 0 0,1-1 0 0 0,0 0 0 0 0,0-1 0 0 0,1 1 0 0 0,0-1 0 0 0,1 0 0 0 0,1 0 0 0 0,0-1 0 0 0,-2-16 0 0 0,1-14 0 0 0,1-58 0 0 0,3 99 0 0 0,-1-9 0 0 0,1 0 0 0 0,0 1 0 0 0,1-1 0 0 0,1 0 0 0 0,-1 0 0 0 0,2 1 0 0 0,-1-1 0 0 0,2 1 0 0 0,-1 0 0 0 0,10-19 0 0 0,22-26 0 0 0,-20 30 0 0 0,0 1 0 0 0,2 0 0 0 0,39-42 0 0 0,-48 58 0 0 0,2-2 0 0 0,0 0 0 0 0,1 0 0 0 0,0 1 0 0 0,23-14 0 0 0,77-41 0 0 0,-91 52 0 0 0,-16 9 0 0 0,0 0 0 0 0,0 1 0 0 0,0-1 0 0 0,1 1 0 0 0,-1 0 0 0 0,1 1 0 0 0,-1-1 0 0 0,1 1 0 0 0,6-2 0 0 0,29-3 0 0 0,21-6 0 0 0,0 3 0 0 0,1 3 0 0 0,0 3 0 0 0,73 5 0 0 0,-53 17 0 0 0,-50-10 0 0 0,-27-7 0 0 0,0 0 0 0 0,0 0 0 0 0,0 1 0 0 0,0 0 0 0 0,-1 0 0 0 0,1 0 0 0 0,-1 0 0 0 0,1 1 0 0 0,-1-1 0 0 0,4 6 0 0 0,14 11 0 0 0,16 19 0 0 0,-18-16 0 0 0,-15-17 0 0 0,-1-3 0 0 0,-1 0 0 0 0,0 0 0 0 0,0 0 0 0 0,0 1 0 0 0,-1 0 0 0 0,1-1 0 0 0,-1 1 0 0 0,0 0 0 0 0,0 0 0 0 0,0 0 0 0 0,-1 1 0 0 0,1-1 0 0 0,-1 0 0 0 0,0 0 0 0 0,0 1 0 0 0,0-1 0 0 0,-1 9 0 0 0,14 38 0 0 0,-10-42 0 0 0,-1 1 0 0 0,0 0 0 0 0,-1 0 0 0 0,0 0 0 0 0,0 16 0 0 0,-2-4 0 0 0,1-11 0 0 0,0 0 0 0 0,-1 0 0 0 0,-1 0 0 0 0,0 0 0 0 0,0-1 0 0 0,-1 1 0 0 0,-1 0 0 0 0,1-1 0 0 0,-2 1 0 0 0,-4 10 0 0 0,-28 69 0 0 0,35-88 0 0 0,-5 11 0 0 0,0 0 0 0 0,-1 0 0 0 0,0 0 0 0 0,-1-1 0 0 0,0 0 0 0 0,-1 0 0 0 0,-19 19 0 0 0,-4 1 0 0 0,13-12 0 0 0,-1 0 0 0 0,-1-2 0 0 0,-31 23 0 0 0,-3-6 0 0 0,40-24 0 0 0,-1-1 0 0 0,0-1 0 0 0,0 0 0 0 0,-1-1 0 0 0,-19 6 0 0 0,12-6 0 0 0,-16 5 0 0 0,1-1 0 0 0,-1-2 0 0 0,-1-2 0 0 0,0-1 0 0 0,-55 1 0 0 0,82-9 0 0 0,0 1 0 0 0,0-2 0 0 0,0 0 0 0 0,1 0 0 0 0,-1-2 0 0 0,1 1 0 0 0,-1-2 0 0 0,1 0 0 0 0,0 0 0 0 0,-15-10 0 0 0,0-3 0 0 0,0-2 0 0 0,2 0 0 0 0,-37-37 0 0 0,55 45 0 0 0,1 0 0 0 0,0 0 0 0 0,1 0 0 0 0,0-1 0 0 0,1 0 0 0 0,0 0 0 0 0,-4-18 0 0 0,2-29 0 0 0,4 25 0 0 0,1 25 0 0 0,1-1 0 0 0,0 1 0 0 0,0 0 0 0 0,1 0 0 0 0,1 0 0 0 0,0-1 0 0 0,0 1 0 0 0,1 0 0 0 0,0 0 0 0 0,0 0 0 0 0,1 1 0 0 0,1-1 0 0 0,5-11 0 0 0,52-79 0 0 0,-49 81 0 0 0,2 0 0 0 0,0 1 0 0 0,1 1 0 0 0,1 0 0 0 0,1 1 0 0 0,20-15 0 0 0,-10 6 0 0 0,-18 18 0 0 0,0 1 0 0 0,0-1 0 0 0,0 2 0 0 0,1-1 0 0 0,13-5 0 0 0,33-18 0 0 0,33-15 0 0 0,-41 22 0 0 0,-30 15 0 0 0,1 1 0 0 0,-1 1 0 0 0,1 0 0 0 0,0 2 0 0 0,32-3 0 0 0,3-1 0 0 0,-24 3 0 0 0,0 0 0 0 0,0 3 0 0 0,0 0 0 0 0,0 2 0 0 0,0 1 0 0 0,0 1 0 0 0,49 13 0 0 0,-65-11 0 0 0,1 2 0 0 0,-1-1 0 0 0,0 2 0 0 0,0 0 0 0 0,-1 1 0 0 0,21 17 0 0 0,-5-4 0 0 0,-9-11 0 0 0,-14-8 0 0 0,0 0 0 0 0,1 1 0 0 0,-1-1 0 0 0,0 1 0 0 0,-1 1 0 0 0,8 6 0 0 0,0 15 0 0 0,3-9 0 0 0,-13-13 0 0 0,0-1 0 0 0,0 1 0 0 0,0 0 0 0 0,0-1 0 0 0,-1 1 0 0 0,1 1 0 0 0,-1-1 0 0 0,0 0 0 0 0,0 0 0 0 0,1 7 0 0 0,1 10 0 0 0,0 0 0 0 0,-2 0 0 0 0,0 0 0 0 0,-2 0 0 0 0,-2 26 0 0 0,1-3 0 0 0,1-36 0 0 0,0-1 0 0 0,-1 0 0 0 0,0 0 0 0 0,0 0 0 0 0,-1 0 0 0 0,0 0 0 0 0,0 0 0 0 0,-1 0 0 0 0,1 0 0 0 0,-2-1 0 0 0,1 1 0 0 0,-8 9 0 0 0,0-2 0 0 0,-1 0 0 0 0,-1-1 0 0 0,-20 17 0 0 0,18-18 0 0 0,0 2 0 0 0,-21 25 0 0 0,30-32 0 0 0,0 0 0 0 0,-1-1 0 0 0,0 0 0 0 0,0 0 0 0 0,0 0 0 0 0,-1-1 0 0 0,1 0 0 0 0,-1 0 0 0 0,-13 4 0 0 0,-11 9 0 0 0,-61 20 0 0 0,77-30 0 0 0,0-1 0 0 0,0-1 0 0 0,0 0 0 0 0,-1-1 0 0 0,0-1 0 0 0,0-1 0 0 0,-23 2 0 0 0,-8-1 0 0 0,-67-5 0 0 0,107 0 0 0 0,0 0 0 0 0,1-1 0 0 0,-1 0 0 0 0,0 0 0 0 0,1 0 0 0 0,0-1 0 0 0,0 0 0 0 0,-12-8 0 0 0,-13-5 0 0 0,15 9 0 0 0,0-1 0 0 0,1 0 0 0 0,0-2 0 0 0,1 0 0 0 0,0 0 0 0 0,1-2 0 0 0,0 0 0 0 0,1 0 0 0 0,0-1 0 0 0,1-1 0 0 0,0 0 0 0 0,1-1 0 0 0,1 0 0 0 0,0 0 0 0 0,1-1 0 0 0,-6-18 0 0 0,7 12 0 0 0,-5-13 0 0 0,1-1 0 0 0,-8-49 0 0 0,18 74 0 0 0,1 0 0 0 0,0 0 0 0 0,1 0 0 0 0,0 0 0 0 0,0 0 0 0 0,1 0 0 0 0,1 0 0 0 0,0 0 0 0 0,0 0 0 0 0,1 0 0 0 0,1 1 0 0 0,6-16 0 0 0,-9 24 0 0 0,8-15 0 0 0,0-1 0 0 0,1 1 0 0 0,1 1 0 0 0,13-16 0 0 0,19-32 0 0 0,65-35 0 0 0,-85 82 0 0 0,0 2 0 0 0,29-14 0 0 0,-36 20 0 0 0,24-12 0 0 0,0 3 0 0 0,63-21 0 0 0,-16 20 0 0 0,-40 11 0 0 0,-13 3 0 0 0,0 2 0 0 0,1 1 0 0 0,-1 2 0 0 0,1 2 0 0 0,-1 1 0 0 0,1 1 0 0 0,-1 2 0 0 0,35 11 0 0 0,-51-12 0 0 0,-1 1 0 0 0,-1 1 0 0 0,1 0 0 0 0,-1 1 0 0 0,0 1 0 0 0,-1 0 0 0 0,19 15 0 0 0,-16-8 0 0 0,0 1 0 0 0,24 29 0 0 0,-36-38 0 0 0,1 0 0 0 0,-2 0 0 0 0,1 1 0 0 0,-1 0 0 0 0,-1-1 0 0 0,1 2 0 0 0,-2-1 0 0 0,4 12 0 0 0,-1 5 0 0 0,-3-12 0 0 0,0 1 0 0 0,-1-1 0 0 0,1 27 0 0 0,-1 4 0 0 0,-1-21 0 0 0,-3 47 0 0 0,2-64 0 0 0,-1 0 0 0 0,0 0 0 0 0,-1-1 0 0 0,0 1 0 0 0,0-1 0 0 0,0 0 0 0 0,-1 1 0 0 0,0-1 0 0 0,0 0 0 0 0,0 0 0 0 0,-8 9 0 0 0,-25 38 0 0 0,27-37 0 0 0,-1 0 0 0 0,-22 25 0 0 0,-65 49 0 0 0,78-73 0 0 0,-1 0 0 0 0,-37 24 0 0 0,15-24 0 0 0,19-3 0 0 0,18-11 0 0 0,0 0 0 0 0,0 0 0 0 0,0 0 0 0 0,-1-1 0 0 0,1 1 0 0 0,-6 0 0 0 0,-52 16 0 0 0,41-11 0 0 0,0-1 0 0 0,0-2 0 0 0,0 0 0 0 0,-1-1 0 0 0,-28 0 0 0 0,50-4 0 0 0,-13 1 0 0 0,0 0 0 0 0,0-2 0 0 0,0 0 0 0 0,0 0 0 0 0,0-1 0 0 0,1-1 0 0 0,-1 0 0 0 0,-24-11 0 0 0,23 7 0 0 0,0-1 0 0 0,1-1 0 0 0,1 0 0 0 0,-1-1 0 0 0,2-1 0 0 0,-1 0 0 0 0,1 0 0 0 0,1-1 0 0 0,0-1 0 0 0,1 0 0 0 0,0 0 0 0 0,1-1 0 0 0,1 0 0 0 0,-8-18 0 0 0,-5-4 0 0 0,19 32 0 0 0,-1 1 0 0 0,1-1 0 0 0,-1 0 0 0 0,1 0 0 0 0,0 0 0 0 0,1 0 0 0 0,-1 0 0 0 0,1 0 0 0 0,0-1 0 0 0,0 1 0 0 0,0 0 0 0 0,0-1 0 0 0,1-4 0 0 0,-3-42 0 0 0,2-48 0 0 0,1 92 0 0 0,1 0 0 0 0,0 0 0 0 0,0 0 0 0 0,1 0 0 0 0,-1 0 0 0 0,2 1 0 0 0,-1-1 0 0 0,1 0 0 0 0,0 1 0 0 0,6-10 0 0 0,16-13 0 0 0,-20 21 0 0 0,-1 1 0 0 0,1 0 0 0 0,0 0 0 0 0,0 1 0 0 0,11-12 0 0 0,26-33 0 0 0,2 17 0 0 0,65-37 0 0 0,-86 58 0 0 0,0 2 0 0 0,1 1 0 0 0,0 1 0 0 0,31-8 0 0 0,103-16 0 0 0,-127 30 0 0 0,0 1 0 0 0,45 3 0 0 0,-29 0 0 0 0,-28 0 0 0 0,-1 1 0 0 0,0 1 0 0 0,0 0 0 0 0,-1 2 0 0 0,1-1 0 0 0,-1 2 0 0 0,0 1 0 0 0,0 0 0 0 0,27 16 0 0 0,-41-21 0 0 0,0 0 0 0 0,0 0 0 0 0,0 0 0 0 0,-1 0 0 0 0,1 1 0 0 0,-1-1 0 0 0,0 0 0 0 0,1 1 0 0 0,-1 0 0 0 0,0 0 0 0 0,-1-1 0 0 0,4 7 0 0 0,-4-7 0 0 0,0 0 0 0 0,0-1 0 0 0,0 1 0 0 0,0-1 0 0 0,0 1 0 0 0,0-1 0 0 0,0 1 0 0 0,0-1 0 0 0,1 0 0 0 0,-1 0 0 0 0,1 0 0 0 0,-1 0 0 0 0,1 0 0 0 0,-1 0 0 0 0,3 1 0 0 0,9 8 0 0 0,-10 0 0 0 0,0 1 0 0 0,0-1 0 0 0,-1 1 0 0 0,-1-1 0 0 0,1 21 0 0 0,1 3 0 0 0,0-12 0 0 0,-1 0 0 0 0,-2 0 0 0 0,0 1 0 0 0,-1-1 0 0 0,-1 0 0 0 0,-1 1 0 0 0,-9 28 0 0 0,7-38 0 0 0,-1 0 0 0 0,-1 0 0 0 0,0 0 0 0 0,-1-1 0 0 0,-1 0 0 0 0,-15 18 0 0 0,5-7 0 0 0,-41 49 0 0 0,54-65 0 0 0,-1 1 0 0 0,1-2 0 0 0,-1 1 0 0 0,-1-1 0 0 0,1 0 0 0 0,-1 0 0 0 0,-11 5 0 0 0,-27 21 0 0 0,26-20 0 0 0,-1 0 0 0 0,1-1 0 0 0,-2-1 0 0 0,-32 10 0 0 0,31-12 0 0 0,-1 0 0 0 0,1-2 0 0 0,-29 3 0 0 0,47-8 0 0 0,-1 0 0 0 0,0 0 0 0 0,0-1 0 0 0,0 0 0 0 0,1 0 0 0 0,-1-1 0 0 0,0 0 0 0 0,0 0 0 0 0,1 0 0 0 0,-1 0 0 0 0,1-1 0 0 0,-1 0 0 0 0,1 0 0 0 0,0-1 0 0 0,-1 1 0 0 0,1-1 0 0 0,1 0 0 0 0,-1-1 0 0 0,0 1 0 0 0,-4-5 0 0 0,-7-10 0 0 0,0-1 0 0 0,1-1 0 0 0,1 0 0 0 0,1-1 0 0 0,1 0 0 0 0,-17-41 0 0 0,24 49 0 0 0,1 0 0 0 0,0-1 0 0 0,1 0 0 0 0,1 0 0 0 0,0 0 0 0 0,1 0 0 0 0,0 0 0 0 0,1 0 0 0 0,2-17 0 0 0,0 21 0 0 0,0 0 0 0 0,0-1 0 0 0,0 1 0 0 0,2 0 0 0 0,-1 0 0 0 0,1 1 0 0 0,0-1 0 0 0,1 1 0 0 0,0 0 0 0 0,1 0 0 0 0,0 0 0 0 0,0 1 0 0 0,13-13 0 0 0,56-51 0 0 0,-67 64 0 0 0,1-1 0 0 0,1 0 0 0 0,0 1 0 0 0,0 0 0 0 0,0 0 0 0 0,1 1 0 0 0,0 0 0 0 0,1 1 0 0 0,0 1 0 0 0,22-9 0 0 0,-12 9 0 0 0,2-2 0 0 0,1 1 0 0 0,-1 2 0 0 0,50-3 0 0 0,-46 6 0 0 0,0 2 0 0 0,0 1 0 0 0,38 8 0 0 0,-55-7 0 0 0,1 1 0 0 0,-1 0 0 0 0,0 0 0 0 0,0 1 0 0 0,0 0 0 0 0,0 1 0 0 0,-1 0 0 0 0,0 1 0 0 0,0 0 0 0 0,-1 1 0 0 0,9 8 0 0 0,-10-10 0 0 0,-6-4 0 0 0,0 0 0 0 0,1 0 0 0 0,-1 0 0 0 0,0 0 0 0 0,0 0 0 0 0,0 0 0 0 0,0 1 0 0 0,0-1 0 0 0,-1 0 0 0 0,1 1 0 0 0,-1 0 0 0 0,0-1 0 0 0,2 6 0 0 0,-2-5 0 0 0,1-1 0 0 0,-1 1 0 0 0,0-1 0 0 0,0 1 0 0 0,1-1 0 0 0,0 1 0 0 0,-1-1 0 0 0,1 0 0 0 0,0 0 0 0 0,0 0 0 0 0,0 0 0 0 0,3 2 0 0 0,-3-3 0 0 0,-1 0 0 0 0,1 1 0 0 0,0-1 0 0 0,-1 1 0 0 0,1-1 0 0 0,-1 1 0 0 0,0-1 0 0 0,0 1 0 0 0,1 0 0 0 0,-1 0 0 0 0,0 0 0 0 0,0 0 0 0 0,-1 0 0 0 0,1 0 0 0 0,0 0 0 0 0,-1 0 0 0 0,1 0 0 0 0,-1 0 0 0 0,1 0 0 0 0,-1 0 0 0 0,0 3 0 0 0,1 7 0 0 0,0 0 0 0 0,1 1 0 0 0,0-1 0 0 0,5 14 0 0 0,-3-13 0 0 0,-1 0 0 0 0,-1 0 0 0 0,0 1 0 0 0,1 17 0 0 0,-5-11 0 0 0,-1 1 0 0 0,0-1 0 0 0,-2 1 0 0 0,0-1 0 0 0,-2-1 0 0 0,0 1 0 0 0,-19 36 0 0 0,15-26 0 0 0,2-10 0 0 0,-20 3 0 0 0,10 4 0 0 0,-7-10 0 0 0,-7 8 0 0 0,31-24 0 0 0,1 1 0 0 0,0 0 0 0 0,-1-1 0 0 0,0 1 0 0 0,1 0 0 0 0,-1-1 0 0 0,0 0 0 0 0,0 0 0 0 0,0 1 0 0 0,0-1 0 0 0,0 0 0 0 0,0 0 0 0 0,0-1 0 0 0,-3 2 0 0 0,-12 5 0 0 0,3 6 0 0 0,12-11 0 0 0,0 0 0 0 0,0 0 0 0 0,0 0 0 0 0,0-1 0 0 0,-1 1 0 0 0,1 0 0 0 0,0-1 0 0 0,-1 0 0 0 0,1 1 0 0 0,-1-1 0 0 0,1 0 0 0 0,-1 0 0 0 0,-3 0 0 0 0,-42 15 0 0 0,28-8 0 0 0,0-1 0 0 0,0-2 0 0 0,-1 0 0 0 0,0 0 0 0 0,-42 1 0 0 0,31-5 0 0 0,24 1 0 0 0,0-2 0 0 0,0 1 0 0 0,0-1 0 0 0,0 0 0 0 0,0-1 0 0 0,0 0 0 0 0,0 0 0 0 0,0 0 0 0 0,0-1 0 0 0,1 0 0 0 0,-1-1 0 0 0,1 0 0 0 0,-1 0 0 0 0,-12-8 0 0 0,-59-51 0 0 0,60 49 0 0 0,-3-1 0 0 0,18 6 0 0 0,0 1 0 0 0,0-1 0 0 0,0 1 0 0 0,1-1 0 0 0,0 0 0 0 0,1 0 0 0 0,-1-1 0 0 0,-1-15 0 0 0,4 21 0 0 0,-1 0 0 0 0,1 1 0 0 0,-1-1 0 0 0,1 0 0 0 0,0 1 0 0 0,0-1 0 0 0,0 0 0 0 0,1 1 0 0 0,-1-1 0 0 0,1 0 0 0 0,-1 1 0 0 0,1-1 0 0 0,0 0 0 0 0,0 1 0 0 0,0-1 0 0 0,1 1 0 0 0,-1 0 0 0 0,0-1 0 0 0,1 1 0 0 0,-1 0 0 0 0,1 0 0 0 0,0 0 0 0 0,0 0 0 0 0,0 0 0 0 0,0 0 0 0 0,0 1 0 0 0,0-1 0 0 0,0 1 0 0 0,1-1 0 0 0,-1 1 0 0 0,5-2 0 0 0,4 0-79 0 0,1 0-1 0 0,0 1 1 0 0,0 0 0 0 0,0 1-1 0 0,0 0 1 0 0,0 1 0 0 0,0 0-1 0 0,0 1 1 0 0,23 5 0 0 0,11 2-4807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58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1645 592 9024 0 0,'-20'-18'4201'0'0,"18"17"-4001"0"0,-40-12 1870 0 0,23 7-658 0 0,10 3-883 0 0,0-1 0 0 0,0-1-1 0 0,1 1 1 0 0,-1-1-1 0 0,1-1 1 0 0,1 0 0 0 0,-1 0-1 0 0,-10-12 1 0 0,12 8-273 0 0,5 8-189 0 0,0 0 1 0 0,0 0-1 0 0,0 0 0 0 0,0 0 1 0 0,-1 0-1 0 0,1 1 1 0 0,-1-1-1 0 0,1 1 0 0 0,-1-1 1 0 0,1 1-1 0 0,-1-1 0 0 0,-3-1 1 0 0,2 0 21 0 0,0-1 0 0 0,0 1 1 0 0,1 0-1 0 0,-1-1 1 0 0,1 1-1 0 0,0-1 1 0 0,0 0-1 0 0,0 0 0 0 0,0 0 1 0 0,1 0-1 0 0,0 0 1 0 0,-1 0-1 0 0,0-8 0 0 0,-6-54 826 0 0,8 60-851 0 0,0 1 1 0 0,1-1-1 0 0,-1 0 0 0 0,1 1 0 0 0,0-1 0 0 0,0 1 0 0 0,1 0 1 0 0,0-1-1 0 0,3-6 0 0 0,-3 9-43 0 0,0 0 1 0 0,0 0 0 0 0,0 0-1 0 0,0 1 1 0 0,1-1-1 0 0,-1 1 1 0 0,1 0-1 0 0,-1 0 1 0 0,1 0-1 0 0,0 0 1 0 0,0 0-1 0 0,0 0 1 0 0,0 1-1 0 0,0-1 1 0 0,1 1-1 0 0,-1 0 1 0 0,6-1 0 0 0,12-3 49 0 0,1 1 1 0 0,0 2 0 0 0,0 0 0 0 0,1 1 0 0 0,-1 2 0 0 0,0 0 0 0 0,0 1 0 0 0,0 1 0 0 0,-1 1-1 0 0,1 1 1 0 0,22 9 0 0 0,-26-8 6 0 0,0 0 0 0 0,-1 2-1 0 0,29 17 1 0 0,-39-21-43 0 0,-1 0 0 0 0,0 0 0 0 0,0 1 0 0 0,-1 0 0 0 0,1 0 0 0 0,-1 1 0 0 0,0-1 0 0 0,-1 1 0 0 0,1 0 0 0 0,4 9 0 0 0,-6-9 12 0 0,0-1 0 0 0,-1 1 0 0 0,0 0 0 0 0,0 0 0 0 0,0 0 0 0 0,-1 0 0 0 0,1 0 0 0 0,-2 0 0 0 0,1 0 0 0 0,-1 0 0 0 0,0 11 0 0 0,1-9 11 0 0,-1-1-1 0 0,0 1 1 0 0,0-1 0 0 0,0 1-1 0 0,-1 0 1 0 0,-1-1 0 0 0,1 0-1 0 0,-1 1 1 0 0,0-1 0 0 0,-1 0-1 0 0,1 0 1 0 0,-2 0 0 0 0,1 0-1 0 0,-1-1 1 0 0,0 1-1 0 0,-6 8 1 0 0,2-8-31 0 0,-22 29 153 0 0,28-33-169 0 0,0 0 1 0 0,0 0-1 0 0,-1-1 1 0 0,1 1-1 0 0,-1 0 0 0 0,1-1 1 0 0,-1 0-1 0 0,0 0 1 0 0,0 1-1 0 0,0-2 1 0 0,0 1-1 0 0,0 0 1 0 0,0 0-1 0 0,0-1 0 0 0,-1 0 1 0 0,-4 2-1 0 0,-25 12 104 0 0,13 2-42 0 0,15-12-47 0 0,0-1 0 0 0,0 0 0 0 0,0 0 0 0 0,0 0-1 0 0,0-1 1 0 0,-1 0 0 0 0,-7 4 0 0 0,-30 11 41 0 0,27-10-15 0 0,-1 0 0 0 0,-1-1 1 0 0,1-1-1 0 0,-1-1 0 0 0,0 0 0 0 0,-1-1 0 0 0,-33 2 0 0 0,51-6-46 0 0,-3 1-1 0 0,0-1 0 0 0,0 0 0 0 0,0 1 0 0 0,0-1 0 0 0,0-1 0 0 0,0 1 1 0 0,0-1-1 0 0,0 1 0 0 0,0-1 0 0 0,0 0 0 0 0,0 0 0 0 0,1-1 0 0 0,-1 1 0 0 0,0-1 1 0 0,1 0-1 0 0,-1 0 0 0 0,1 0 0 0 0,0 0 0 0 0,0-1 0 0 0,-4-2 0 0 0,-10-20-33 0 0,0 14 34 0 0,15 10-5 0 0,0 1 0 0 0,1-2 0 0 0,-1 1 0 0 0,0 0 0 0 0,0 0 0 0 0,1 0 0 0 0,-1-1 0 0 0,1 1 0 0 0,-1-1-1 0 0,1 0 1 0 0,0 1 0 0 0,-1-1 0 0 0,1 0 0 0 0,0 0 0 0 0,0 1 0 0 0,0-1 0 0 0,-1-4 0 0 0,-21-37 19 0 0,20 38-26 0 0,0 0 0 0 0,0 0 0 0 0,0-1 0 0 0,0 1 0 0 0,1-1 1 0 0,-3-8-1 0 0,1-2-15 0 0,-1 2 6 0 0,2 0 1 0 0,0 0-1 0 0,0 0 1 0 0,1 0-1 0 0,0-16 1 0 0,2 19 17 0 0,1 2 0 0 0,1-1 0 0 0,-1 0 0 0 0,1 0 0 0 0,1 0 0 0 0,0 1 0 0 0,0-1 0 0 0,1 1 0 0 0,0 0 0 0 0,1 0 0 0 0,0 0 0 0 0,9-12 0 0 0,-1 5 3 0 0,0 0-1 0 0,2 1 1 0 0,-1 1-1 0 0,32-23 0 0 0,-44 35-2 0 0,0 1 0 0 0,0-1 0 0 0,0 1 0 0 0,0-1 0 0 0,0 1 0 0 0,0 0-1 0 0,1 0 1 0 0,-1 0 0 0 0,0 0 0 0 0,1 1 0 0 0,2-1 0 0 0,11-7 5 0 0,-4-6 1 0 0,-10 12-8 0 0,-1 0-1 0 0,1 1 1 0 0,-1-1 0 0 0,1 0-1 0 0,0 1 1 0 0,-1-1 0 0 0,1 1 0 0 0,0 0-1 0 0,0 0 1 0 0,0 0 0 0 0,0 0-1 0 0,0 0 1 0 0,4-1 0 0 0,-4 1 0 0 0,0 0 0 0 0,0 1 0 0 0,0-1 1 0 0,1 0-1 0 0,-1-1 0 0 0,0 1 0 0 0,0 0 0 0 0,-1 0 1 0 0,1-1-1 0 0,3-2 0 0 0,-3 2 0 0 0,0 0-1 0 0,0 0 1 0 0,1 0 0 0 0,-1 1-1 0 0,0-1 1 0 0,1 1-1 0 0,-1 0 1 0 0,1-1 0 0 0,-1 1-1 0 0,5-1 1 0 0,15-4 9 0 0,1 0 1 0 0,0 2 0 0 0,1 0 0 0 0,-1 1 0 0 0,0 2-1 0 0,1 0 1 0 0,0 2 0 0 0,-1 0 0 0 0,0 2-1 0 0,1 0 1 0 0,-1 2 0 0 0,0 1 0 0 0,30 11-1 0 0,-45-13 9 0 0,0-1 0 0 0,0 2-1 0 0,-1-1 1 0 0,1 1 0 0 0,-1 1-1 0 0,0-1 1 0 0,0 1 0 0 0,-1 0-1 0 0,0 1 1 0 0,0-1 0 0 0,0 1-1 0 0,-1 0 1 0 0,0 1 0 0 0,0-1-1 0 0,-1 1 1 0 0,0 0 0 0 0,0 0-1 0 0,-1 1 1 0 0,0-1 0 0 0,-1 1-1 0 0,0-1 1 0 0,0 1 0 0 0,-1 0-1 0 0,0 0 1 0 0,0 0 0 0 0,-1 11-1 0 0,0 2 34 0 0,1-16-36 0 0,0 1 0 0 0,-1-1 1 0 0,0 1-1 0 0,0-1 0 0 0,-1 1 0 0 0,0-1 1 0 0,0 0-1 0 0,0 1 0 0 0,-1-1 0 0 0,0 0 1 0 0,0 0-1 0 0,-1 0 0 0 0,1 0 0 0 0,-1 0 1 0 0,-1-1-1 0 0,1 1 0 0 0,-5 4 0 0 0,-3 3 8 0 0,0-2 1 0 0,-1 1-1 0 0,-1-2 0 0 0,0 1 0 0 0,0-2 0 0 0,-1 0 0 0 0,0 0 0 0 0,-1-2 1 0 0,-23 10-1 0 0,26-13-4 0 0,0-2 0 0 0,-1 1 0 0 0,1-2-1 0 0,0 0 1 0 0,-23 0 0 0 0,29-1-12 0 0,1-1 1 0 0,0 0-1 0 0,-1 0 0 0 0,1 0 0 0 0,0 0 0 0 0,0-1 0 0 0,0 0 0 0 0,0 0 0 0 0,0 0 0 0 0,1-1 0 0 0,-1 1 1 0 0,1-1-1 0 0,-1 0 0 0 0,1 0 0 0 0,0-1 0 0 0,-7-7 0 0 0,-17-21-5 0 0,14 18 29 0 0,1-1 0 0 0,-22-34 0 0 0,-12-33 2 0 0,33 57-26 0 0,12 20-6 0 0,-1 1 0 0 0,0-1 0 0 0,1 1-1 0 0,0-1 1 0 0,0 0 0 0 0,1 0 0 0 0,-1 0-1 0 0,1 0 1 0 0,0 0 0 0 0,0 0 0 0 0,0-10 0 0 0,-2-33 5 0 0,2 40-5 0 0,-1 0-1 0 0,2-1 1 0 0,-1 1 0 0 0,1-1-1 0 0,0 1 1 0 0,1 0-1 0 0,0-1 1 0 0,0 1 0 0 0,1 0-1 0 0,0-1 1 0 0,6-12-1 0 0,2-3-11 0 0,-10 22 9 0 0,1 0 1 0 0,-1 1-1 0 0,1-1 1 0 0,0 0-1 0 0,-1 1 1 0 0,1-1-1 0 0,0 0 1 0 0,0 1-1 0 0,0-1 0 0 0,1 1 1 0 0,-1 0-1 0 0,0-1 1 0 0,0 1-1 0 0,1 0 1 0 0,-1 0-1 0 0,1 0 1 0 0,-1 0-1 0 0,1 0 1 0 0,2-2-1 0 0,34-19-7 0 0,-26 14 2 0 0,1 0 0 0 0,-1 2 0 0 0,1-1-1 0 0,1 2 1 0 0,16-6 0 0 0,-1 3 4 0 0,0 2-1 0 0,0 1 1 0 0,0 1 0 0 0,36 0 0 0 0,-1 3-1 0 0,-40-1 5 0 0,1 1 0 0 0,-1 2 0 0 0,1 0 0 0 0,-1 1 0 0 0,1 2 0 0 0,34 9 0 0 0,-19-1-2 0 0,-32-10 1 0 0,1 0 0 0 0,-1 0 0 0 0,0 1 1 0 0,1 0-1 0 0,-2 1 0 0 0,1 0 0 0 0,0 0 0 0 0,-1 1 1 0 0,1 0-1 0 0,8 8 0 0 0,-3-2 21 0 0,-1-1 0 0 0,2-1 1 0 0,25 14-1 0 0,-24-14 26 0 0,0 0 0 0 0,25 19 0 0 0,-36-24-41 0 0,0 0-1 0 0,0 1 1 0 0,0-1-1 0 0,0 1 1 0 0,-1 0-1 0 0,0-1 0 0 0,0 1 1 0 0,0 1-1 0 0,0-1 1 0 0,-1 0-1 0 0,0 1 1 0 0,2 7-1 0 0,-3-10 0 0 0,0-1-1 0 0,0 1 0 0 0,0 0 1 0 0,0-1-1 0 0,0 1 0 0 0,1-1 0 0 0,-1 0 1 0 0,1 1-1 0 0,0-1 0 0 0,2 3 1 0 0,-2-4 0 0 0,-1 1 1 0 0,1-1 0 0 0,-1 1-1 0 0,0 0 1 0 0,0 0 0 0 0,0-1-1 0 0,0 1 1 0 0,0 0 0 0 0,0 0-1 0 0,0 0 1 0 0,0 0 0 0 0,-1 0 0 0 0,1 0-1 0 0,-1 1 1 0 0,1-1 0 0 0,-1 0-1 0 0,0 3 1 0 0,9 76 129 0 0,-9-76-136 0 0,0-1 0 0 0,0 1 0 0 0,0 0 0 0 0,-1 0 0 0 0,1 0 0 0 0,-1-1 0 0 0,0 1 0 0 0,-1 0 0 0 0,1-1 0 0 0,-1 1 0 0 0,0-1 0 0 0,0 0 0 0 0,0 1 0 0 0,-1-1 0 0 0,1 0 0 0 0,-1 0 0 0 0,0-1 0 0 0,0 1 0 0 0,-1-1 0 0 0,1 1 0 0 0,-5 3 0 0 0,-15 14 0 0 0,19-16 0 0 0,0-1 0 0 0,0 1 0 0 0,-1-1 0 0 0,0 0 0 0 0,1-1 0 0 0,-1 1 0 0 0,0-1 0 0 0,-1 0 0 0 0,-9 4 0 0 0,-43 17 0 0 0,43-17 0 0 0,0 0 0 0 0,-27 7 0 0 0,18-9 0 0 0,0-1 0 0 0,0-2 0 0 0,0 0 0 0 0,-1-1 0 0 0,-45-5 0 0 0,60 1 0 0 0,1 0 0 0 0,0 0 0 0 0,-1-1 0 0 0,1 0 0 0 0,1 0 0 0 0,-1-1 0 0 0,1 0 0 0 0,-1-1 0 0 0,2 0 0 0 0,-1 0 0 0 0,-13-15 0 0 0,18 16 0 0 0,0 0 0 0 0,0-1 0 0 0,0 1 0 0 0,1 0 0 0 0,0-1 0 0 0,0 0 0 0 0,0 0 0 0 0,1 1 0 0 0,0-1 0 0 0,0 0 0 0 0,1 0 0 0 0,-1 0 0 0 0,1 0 0 0 0,0 0 0 0 0,2-11 0 0 0,-1-2 0 0 0,1 13 0 0 0,0-1 0 0 0,0 1 0 0 0,0 0 0 0 0,1 0 0 0 0,0 0 0 0 0,0 0 0 0 0,0 0 0 0 0,1 1 0 0 0,7-9 0 0 0,0-1 0 0 0,-10 14 0 0 0,0 0 0 0 0,0-1 0 0 0,0 1 0 0 0,0 0 0 0 0,0 0 0 0 0,1-1 0 0 0,-1 1 0 0 0,1 0 0 0 0,-1 0 0 0 0,1 1 0 0 0,-1-1 0 0 0,1 0 0 0 0,-1 0 0 0 0,1 1 0 0 0,0-1 0 0 0,-1 1 0 0 0,3-1 0 0 0,13-6 0 0 0,-3-10 0 0 0,-11 13 0 0 0,0 1 0 0 0,0 0 0 0 0,0-1 0 0 0,0 1 0 0 0,1 1 0 0 0,-1-1 0 0 0,1 0 0 0 0,-1 1 0 0 0,7-3 0 0 0,52-19 0 0 0,-48 16 0 0 0,1 2 0 0 0,0-1 0 0 0,0 2 0 0 0,0 0 0 0 0,1 0 0 0 0,0 2 0 0 0,25-4 0 0 0,125-1 0 0 0,-130 8 0 0 0,0 1 0 0 0,-1 2 0 0 0,0 1 0 0 0,46 12 0 0 0,-30-5 0 0 0,-34-8 0 0 0,0 1 0 0 0,0 0 0 0 0,0 1 0 0 0,0 0 0 0 0,-1 2 0 0 0,30 15 0 0 0,-35-13 0 0 0,-6-5 0 0 0,1 0 0 0 0,-1 0 0 0 0,1 0 0 0 0,0-1 0 0 0,10 5 0 0 0,-14-7 0 0 0,1 0 0 0 0,-1 0 0 0 0,1 0 0 0 0,-1 1 0 0 0,1 0 0 0 0,-1-1 0 0 0,0 1 0 0 0,0 0 0 0 0,0 0 0 0 0,0 0 0 0 0,2 2 0 0 0,12 13 0 0 0,4-2 0 0 0,-12-9 0 0 0,1 0 0 0 0,-1 1 0 0 0,0 0 0 0 0,-1 0 0 0 0,0 0 0 0 0,0 1 0 0 0,0 0 0 0 0,9 17 0 0 0,-6-9 0 0 0,-7-12 0 0 0,0 0 0 0 0,0 1 0 0 0,0-1 0 0 0,-1 1 0 0 0,1-1 0 0 0,-1 1 0 0 0,-1 0 0 0 0,1 0 0 0 0,0 0 0 0 0,-1 0 0 0 0,1 6 0 0 0,2 17 0 0 0,-3-22 0 0 0,1 0 0 0 0,-1-1 0 0 0,-1 1 0 0 0,1 0 0 0 0,-1 0 0 0 0,0 0 0 0 0,0 0 0 0 0,-2 6 0 0 0,0 2 0 0 0,1-7 0 0 0,0 0 0 0 0,0 0 0 0 0,-1-1 0 0 0,0 1 0 0 0,0-1 0 0 0,0 1 0 0 0,-1-1 0 0 0,0 0 0 0 0,0 0 0 0 0,-1 0 0 0 0,-7 10 0 0 0,-18 18 0 0 0,9-9 0 0 0,-1 0 0 0 0,-35 31 0 0 0,45-47 0 0 0,4-2 0 0 0,-1-1 0 0 0,0 0 0 0 0,0 0 0 0 0,0-1 0 0 0,-1 0 0 0 0,-8 4 0 0 0,12-7 0 0 0,-10 4 0 0 0,0 0 0 0 0,-1-1 0 0 0,1-1 0 0 0,-1 0 0 0 0,0-1 0 0 0,1-1 0 0 0,-1-1 0 0 0,-1 0 0 0 0,1-1 0 0 0,-16-1 0 0 0,25-1 0 0 0,1 0 0 0 0,0 0 0 0 0,0-1 0 0 0,0 0 0 0 0,0 0 0 0 0,0 0 0 0 0,0-1 0 0 0,1 1 0 0 0,-10-10 0 0 0,-10-6 0 0 0,8 5 0 0 0,1 0 0 0 0,-15-19 0 0 0,-7-5 0 0 0,21 22 0 0 0,1 0 0 0 0,0-2 0 0 0,2 0 0 0 0,0 0 0 0 0,-23-40 0 0 0,30 43 0 0 0,0-1 0 0 0,1 1 0 0 0,1-1 0 0 0,0 0 0 0 0,1 0 0 0 0,1 0 0 0 0,0-1 0 0 0,1 0 0 0 0,1-18 0 0 0,0 12 0 0 0,0 15 0 0 0,1 0 0 0 0,-1 0 0 0 0,1 0 0 0 0,1-1 0 0 0,-1 1 0 0 0,2 0 0 0 0,-1 1 0 0 0,1-1 0 0 0,0 0 0 0 0,5-12 0 0 0,38-26 0 0 0,-16 20 0 0 0,-19 16 0 0 0,32-27 0 0 0,-29 27 0 0 0,-5 4 0 0 0,0 0 0 0 0,1 1 0 0 0,0-1 0 0 0,1 2 0 0 0,-1-1 0 0 0,12-3 0 0 0,18-4 0 0 0,0 1 0 0 0,1 2 0 0 0,0 2 0 0 0,1 2 0 0 0,61-1 0 0 0,-40 9 0 0 0,0 2 0 0 0,0 3 0 0 0,-1 3 0 0 0,74 23 0 0 0,-124-30 0 0 0,-1 0 0 0 0,1 1 0 0 0,-1 0 0 0 0,0 1 0 0 0,12 8 0 0 0,6 4 0 0 0,-19-12 0 0 0,0 0 0 0 0,-1 1 0 0 0,1 0 0 0 0,-1 0 0 0 0,-1 1 0 0 0,1 0 0 0 0,-2 0 0 0 0,1 1 0 0 0,-1-1 0 0 0,0 2 0 0 0,-1-1 0 0 0,0 1 0 0 0,6 16 0 0 0,2 5 0 0 0,-1-17 0 0 0,1 5 0 0 0,-10 21 0 0 0,-3-37 0 0 0,0 18 0 0 0,0 0 0 0 0,-1 1 0 0 0,-1-1 0 0 0,-1 0 0 0 0,0 0 0 0 0,-12 35 0 0 0,-5-12 0 0 0,-2-1 0 0 0,-1-1 0 0 0,-36 48 0 0 0,51-81 0 0 0,-1 1 0 0 0,0-1 0 0 0,-18 15 0 0 0,-19 17 0 0 0,35-30 0 0 0,-1 0 0 0 0,0 0 0 0 0,-15 9 0 0 0,10-8 0 0 0,5-6 0 0 0,0 0 0 0 0,-1-1 0 0 0,1-1 0 0 0,-1 0 0 0 0,0 0 0 0 0,0-2 0 0 0,0 0 0 0 0,-20 1 0 0 0,3 1 0 0 0,23-2 0 0 0,0 0 0 0 0,-1-1 0 0 0,1 0 0 0 0,-1-1 0 0 0,1 0 0 0 0,-1 0 0 0 0,1 0 0 0 0,0-1 0 0 0,-1 0 0 0 0,1 0 0 0 0,0-1 0 0 0,-1 0 0 0 0,-10-5 0 0 0,-4-9 0 0 0,0-1 0 0 0,2-1 0 0 0,0 0 0 0 0,1-2 0 0 0,0 0 0 0 0,2-2 0 0 0,1 1 0 0 0,0-2 0 0 0,2 0 0 0 0,1-1 0 0 0,0-1 0 0 0,-11-33 0 0 0,15 31 0 0 0,-11-51 0 0 0,18 68 0 0 0,1 0 0 0 0,0 0 0 0 0,1-1 0 0 0,0 1 0 0 0,0 0 0 0 0,1-1 0 0 0,0 1 0 0 0,5-17 0 0 0,-2 10 0 0 0,-2 11 0 0 0,-1 1 0 0 0,1 0 0 0 0,-1-1 0 0 0,1 1 0 0 0,1 0 0 0 0,4-8 0 0 0,11-9 0 0 0,0 1 0 0 0,1 1 0 0 0,1 1 0 0 0,1 0 0 0 0,1 2 0 0 0,1 1 0 0 0,0 0 0 0 0,1 2 0 0 0,0 1 0 0 0,1 0 0 0 0,0 2 0 0 0,1 1 0 0 0,50-12 0 0 0,-26 11 0 0 0,1 3 0 0 0,0 2 0 0 0,0 2 0 0 0,0 2 0 0 0,0 3 0 0 0,98 13 0 0 0,-126-9 0 0 0,-1 1 0 0 0,-1 1 0 0 0,29 13 0 0 0,-24-9 0 0 0,-23-10 0 0 0,-1 0 0 0 0,0 1 0 0 0,0-1 0 0 0,1 0 0 0 0,-1 1 0 0 0,0-1 0 0 0,0 1 0 0 0,0 0 0 0 0,0-1 0 0 0,-1 1 0 0 0,4 4 0 0 0,10 10 0 0 0,2-8 0 0 0,-14-8 0 0 0,-1 1 0 0 0,0 0 0 0 0,1 0 0 0 0,-1 0 0 0 0,0 0 0 0 0,0 0 0 0 0,1 1 0 0 0,-1-1 0 0 0,0 1 0 0 0,0-1 0 0 0,0 1 0 0 0,-1 0 0 0 0,1 0 0 0 0,0-1 0 0 0,1 4 0 0 0,11 16 0 0 0,-11-18 0 0 0,-1 0 0 0 0,1 1 0 0 0,-1-1 0 0 0,0 1 0 0 0,0-1 0 0 0,-1 1 0 0 0,1-1 0 0 0,-1 1 0 0 0,1 0 0 0 0,-1 0 0 0 0,0 0 0 0 0,0 4 0 0 0,-1-5 0 0 0,0 0 0 0 0,0-1 0 0 0,0 1 0 0 0,1-1 0 0 0,-1 1 0 0 0,1-1 0 0 0,-1 1 0 0 0,1-1 0 0 0,0 0 0 0 0,2 4 0 0 0,-2-3 0 0 0,0-1 0 0 0,0 1 0 0 0,0 0 0 0 0,0 0 0 0 0,-1-1 0 0 0,1 1 0 0 0,-1 0 0 0 0,1 0 0 0 0,-1 0 0 0 0,0 4 0 0 0,0 15 0 0 0,2-13 0 0 0,-1 1 0 0 0,-1-1 0 0 0,0 1 0 0 0,0 0 0 0 0,-1-1 0 0 0,0 1 0 0 0,-1-1 0 0 0,0 1 0 0 0,-1-1 0 0 0,0 0 0 0 0,-4 10 0 0 0,-23 25 0 0 0,13-17 0 0 0,-2 0 0 0 0,-35 39 0 0 0,29-40 0 0 0,20-19 0 0 0,-1-1 0 0 0,0 0 0 0 0,-1 0 0 0 0,1-1 0 0 0,-13 9 0 0 0,-15 8 0 0 0,23-14 0 0 0,0 0 0 0 0,0 0 0 0 0,-1-1 0 0 0,0-1 0 0 0,0 0 0 0 0,0-1 0 0 0,-1 0 0 0 0,0-1 0 0 0,0 0 0 0 0,0-1 0 0 0,-22 2 0 0 0,30-4 0 0 0,4-1 0 0 0,0 0 0 0 0,1 1 0 0 0,-1-1 0 0 0,0 0 0 0 0,0 0 0 0 0,0 0 0 0 0,0 0 0 0 0,0 0 0 0 0,0 0 0 0 0,0 0 0 0 0,0 0 0 0 0,0 0 0 0 0,0 0 0 0 0,1 0 0 0 0,-1-1 0 0 0,0 1 0 0 0,0 0 0 0 0,0-1 0 0 0,0 1 0 0 0,0-1 0 0 0,1 1 0 0 0,-1-1 0 0 0,0 1 0 0 0,0-1 0 0 0,1 1 0 0 0,-1-1 0 0 0,0 0 0 0 0,1 0 0 0 0,-1 1 0 0 0,1-1 0 0 0,-1 0 0 0 0,1 0 0 0 0,-1 1 0 0 0,1-1 0 0 0,-1-1 0 0 0,0-1 0 0 0,0 1 0 0 0,0 0 0 0 0,0 0 0 0 0,0 0 0 0 0,0 0 0 0 0,0 0 0 0 0,-1 0 0 0 0,1 0 0 0 0,-1 0 0 0 0,1 1 0 0 0,-1-1 0 0 0,0 1 0 0 0,0-1 0 0 0,0 1 0 0 0,0-1 0 0 0,-3-1 0 0 0,1 1 0 0 0,1 0 0 0 0,-1-1 0 0 0,0 0 0 0 0,1 0 0 0 0,0 0 0 0 0,0 0 0 0 0,-5-6 0 0 0,-70-120 0 0 0,72 114 0 0 0,0 0 0 0 0,1-1 0 0 0,1 0 0 0 0,0 0 0 0 0,1-1 0 0 0,1 1 0 0 0,1-1 0 0 0,0 1 0 0 0,2-26 0 0 0,-1 31 0 0 0,1 6 0 0 0,1-1 0 0 0,-1 1 0 0 0,1 0 0 0 0,0 0 0 0 0,0 0 0 0 0,0 0 0 0 0,0 1 0 0 0,1-1 0 0 0,0 1 0 0 0,0-1 0 0 0,5-4 0 0 0,40-46 0 0 0,-43 50 0 0 0,62-52 0 0 0,-21 19 0 0 0,-37 31 0 0 0,-1 1 0 0 0,1 0 0 0 0,0 0 0 0 0,1 1 0 0 0,-1 0 0 0 0,1 0 0 0 0,0 1 0 0 0,0 0 0 0 0,13-2 0 0 0,15-2 0 0 0,47-5 0 0 0,-31 6 0 0 0,-29 5 0 0 0,-1 1 0 0 0,1 1 0 0 0,0 1 0 0 0,0 1 0 0 0,-1 2 0 0 0,1 0 0 0 0,-1 2 0 0 0,27 9 0 0 0,-38-10 0 0 0,-1 1 0 0 0,0 0 0 0 0,19 13 0 0 0,-15-9 0 0 0,-11-8 0 0 0,0 1 0 0 0,0 0 0 0 0,0 0 0 0 0,0 0 0 0 0,-1 1 0 0 0,1 0 0 0 0,-1 0 0 0 0,5 5 0 0 0,6 6 0 0 0,51 46 0 0 0,-60-51 0 0 0,0 0 0 0 0,-1 1 0 0 0,0-1 0 0 0,-1 1 0 0 0,5 21 0 0 0,0-6 0 0 0,-6-14 0 0 0,0 0 0 0 0,0 0 0 0 0,-2 0 0 0 0,1 0 0 0 0,-2 1 0 0 0,0-1 0 0 0,0 0 0 0 0,-1 0 0 0 0,0 1 0 0 0,-1-1 0 0 0,-1 0 0 0 0,0 0 0 0 0,0-1 0 0 0,-1 1 0 0 0,-7 13 0 0 0,2-8 0 0 0,-32 48 0 0 0,17-46 0 0 0,2 7 0 0 0,15-17 0 0 0,0-1 0 0 0,-1 1 0 0 0,0-1 0 0 0,0-1 0 0 0,-1 0 0 0 0,0 0 0 0 0,-12 7 0 0 0,10-8 0 0 0,1 1 0 0 0,-1-2 0 0 0,0 1 0 0 0,-17 4 0 0 0,25-9 0 0 0,0 0 0 0 0,-1 0 0 0 0,1-1 0 0 0,0 1 0 0 0,-1-1 0 0 0,1 0 0 0 0,-1 0 0 0 0,1 0 0 0 0,-1 0 0 0 0,1 0 0 0 0,0-1 0 0 0,-1 0 0 0 0,1 0 0 0 0,0 0 0 0 0,-1 0 0 0 0,1 0 0 0 0,-5-3 0 0 0,4 2 0 0 0,0-1 0 0 0,0 1 0 0 0,1-1 0 0 0,-1 1 0 0 0,1-1 0 0 0,0 0 0 0 0,0-1 0 0 0,0 1 0 0 0,0 0 0 0 0,-4-8 0 0 0,-3-3 0 0 0,-13-8 0 0 0,-14-41 0 0 0,29 49 0 0 0,1 0 0 0 0,0-1 0 0 0,1 0 0 0 0,1 0 0 0 0,0-1 0 0 0,1 1 0 0 0,1-1 0 0 0,0 0 0 0 0,1 0 0 0 0,0-27 0 0 0,2 38 0 0 0,0-1 0 0 0,1 1 0 0 0,-1 0 0 0 0,1 0 0 0 0,0-1 0 0 0,0 1 0 0 0,1 0 0 0 0,-1 0 0 0 0,1 0 0 0 0,0 1 0 0 0,1-1 0 0 0,5-9 0 0 0,5 4 0 0 0,-12 9 0 0 0,1 0 0 0 0,0-1 0 0 0,-1 1 0 0 0,0 0 0 0 0,1-1 0 0 0,-1 1 0 0 0,0-1 0 0 0,0 0 0 0 0,1 1 0 0 0,-1-1 0 0 0,0 0 0 0 0,0-2 0 0 0,3-2 0 0 0,0 1 0 0 0,0 0 0 0 0,1 0 0 0 0,0 0 0 0 0,-1 1 0 0 0,1-1 0 0 0,1 1 0 0 0,-1 0 0 0 0,7-3 0 0 0,7-6 0 0 0,0 1 0 0 0,1 1 0 0 0,42-17 0 0 0,-45 23 0 0 0,-1 0 0 0 0,1 1 0 0 0,0 1 0 0 0,0 0 0 0 0,33 0 0 0 0,-42 3 0 0 0,7-1 0 0 0,0 1 0 0 0,0 0 0 0 0,0 1 0 0 0,0 1 0 0 0,0 0 0 0 0,0 1 0 0 0,-1 1 0 0 0,24 8 0 0 0,-8 1 0 0 0,-26-12 0 0 0,0 1 0 0 0,0 0 0 0 0,-1-1 0 0 0,1 1 0 0 0,0 0 0 0 0,-1 1 0 0 0,0-1 0 0 0,0 1 0 0 0,6 5 0 0 0,11 6 0 0 0,-11-10 0 0 0,-1 1 0 0 0,-1 1 0 0 0,1 0 0 0 0,8 8 0 0 0,-9-4 0 0 0,-1 0 0 0 0,0 0 0 0 0,0 1 0 0 0,-1-1 0 0 0,-1 1 0 0 0,7 21 0 0 0,13 34 0 0 0,-20-58 0 0 0,-2 1 0 0 0,1 0 0 0 0,-1 0 0 0 0,-1 0 0 0 0,1 0 0 0 0,-2 0 0 0 0,1 0 0 0 0,-1 0 0 0 0,0 1 0 0 0,-3 12 0 0 0,-19 81 0 0 0,22-102 0 0 0,-4 15 0 0 0,3-7 0 0 0,-1-1 0 0 0,0 0 0 0 0,0 0 0 0 0,-1 0 0 0 0,0 0 0 0 0,0 0 0 0 0,-1 0 0 0 0,0-1 0 0 0,0 0 0 0 0,-1 1 0 0 0,0-2 0 0 0,-10 12 0 0 0,-11 3 0 0 0,22-17 0 0 0,0 0 0 0 0,0 0 0 0 0,-1-1 0 0 0,1 1 0 0 0,-1-1 0 0 0,0 0 0 0 0,0 0 0 0 0,0 0 0 0 0,0-1 0 0 0,-1 0 0 0 0,1 0 0 0 0,-1-1 0 0 0,1 1 0 0 0,-1-1 0 0 0,-11 1 0 0 0,11-2 0 0 0,0-1 0 0 0,0 1 0 0 0,-1-1 0 0 0,1 0 0 0 0,0-1 0 0 0,0 1 0 0 0,0-1 0 0 0,0-1 0 0 0,1 1 0 0 0,-1-1 0 0 0,0 0 0 0 0,1 0 0 0 0,0 0 0 0 0,0-1 0 0 0,0 0 0 0 0,0 0 0 0 0,1 0 0 0 0,-1-1 0 0 0,-3-5 0 0 0,-4-5 0 0 0,2-2 0 0 0,0 0 0 0 0,0 0 0 0 0,-11-32 0 0 0,18 42 0 0 0,0-1 0 0 0,0 0 0 0 0,1 1 0 0 0,1-1 0 0 0,-1 0 0 0 0,1 0 0 0 0,0-1 0 0 0,1 1 0 0 0,0 0 0 0 0,0 0 0 0 0,1 0 0 0 0,0 0 0 0 0,1 0 0 0 0,-1 0 0 0 0,1 0 0 0 0,1 0 0 0 0,0 1 0 0 0,0-1 0 0 0,0 1 0 0 0,1 0 0 0 0,0 0 0 0 0,0 0 0 0 0,1 0 0 0 0,0 1 0 0 0,8-9 0 0 0,-3 3 0 0 0,1 0 0 0 0,1 1 0 0 0,0 0 0 0 0,1 0 0 0 0,0 1 0 0 0,0 1 0 0 0,28-14 0 0 0,-16 4 0 0 0,-24 17 0 0 0,1 0 0 0 0,0 1 0 0 0,0-1 0 0 0,0 0 0 0 0,0 1 0 0 0,0 0 0 0 0,0-1 0 0 0,0 1 0 0 0,0 0 0 0 0,0 0 0 0 0,0 0 0 0 0,1 0 0 0 0,-1 1 0 0 0,0-1 0 0 0,1 0 0 0 0,2 1 0 0 0,17-6 0 0 0,-9 3 0 0 0,-1 0 0 0 0,1 0 0 0 0,0 1 0 0 0,14 0 0 0 0,11-1 0 0 0,-27 2 0 0 0,-1-1 0 0 0,1 2 0 0 0,0 0 0 0 0,-1 0 0 0 0,15 2 0 0 0,-4 2 0 0 0,-14-3 0 0 0,-1 0 0 0 0,1 0 0 0 0,0 1 0 0 0,-1 0 0 0 0,1 0 0 0 0,-1 0 0 0 0,0 1 0 0 0,1 0 0 0 0,-1 0 0 0 0,-1 1 0 0 0,1 0 0 0 0,6 5 0 0 0,-1 0 0 0 0,-4-4 0 0 0,-1 0 0 0 0,0 0 0 0 0,0 0 0 0 0,0 1 0 0 0,-1-1 0 0 0,0 1 0 0 0,0 1 0 0 0,0-1 0 0 0,-1 1 0 0 0,0 0 0 0 0,-1 0 0 0 0,5 11 0 0 0,9 31 0 0 0,-12-38 0 0 0,-1 0 0 0 0,0 0 0 0 0,3 19 0 0 0,-3 6 0 0 0,-2 0 0 0 0,-2 0 0 0 0,-6 50 0 0 0,3-67 0 0 0,-2 1 0 0 0,-1-1 0 0 0,-1 0 0 0 0,-8 18 0 0 0,-14 41 0 0 0,27-70 0 0 0,0-1 0 0 0,0 1 0 0 0,-1-1 0 0 0,0 0 0 0 0,-1 0 0 0 0,1 0 0 0 0,-1-1 0 0 0,0 1 0 0 0,-1-1 0 0 0,0 0 0 0 0,0 0 0 0 0,0 0 0 0 0,-7 5 0 0 0,8-6 0 0 0,-1-1 0 0 0,1 1 0 0 0,1 1 0 0 0,-1-1 0 0 0,-4 11 0 0 0,6-12 0 0 0,0 0 0 0 0,0 0 0 0 0,0 0 0 0 0,-1 0 0 0 0,0 0 0 0 0,1 0 0 0 0,-1-1 0 0 0,0 0 0 0 0,-1 1 0 0 0,1-1 0 0 0,-1 0 0 0 0,-4 3 0 0 0,-12 3 0 0 0,17-7 0 0 0,1-1 0 0 0,-1 1 0 0 0,1-1 0 0 0,-1 0 0 0 0,0 0 0 0 0,1 0 0 0 0,-1-1 0 0 0,0 1 0 0 0,0 0 0 0 0,0-1 0 0 0,0 0 0 0 0,1 0 0 0 0,-1 0 0 0 0,0 0 0 0 0,-5-1 0 0 0,7 1 0 0 0,0-1 0 0 0,0 0 0 0 0,0 0 0 0 0,0 1 0 0 0,0-1 0 0 0,0 0 0 0 0,0 0 0 0 0,0 0 0 0 0,0 0 0 0 0,1 0 0 0 0,-1 0 0 0 0,0 0 0 0 0,1 0 0 0 0,-1 0 0 0 0,1 0 0 0 0,-1 0 0 0 0,1-1 0 0 0,-1 1 0 0 0,1 0 0 0 0,-1-2 0 0 0,-6-34 0 0 0,5 25 0 0 0,-4-29 0 0 0,1-71 0 0 0,5 106 0 0 0,0-1 0 0 0,0 1 0 0 0,0 0 0 0 0,1 0 0 0 0,0-1 0 0 0,0 1 0 0 0,0 0 0 0 0,1 0 0 0 0,0 0 0 0 0,0 0 0 0 0,1 1 0 0 0,-1-1 0 0 0,1 1 0 0 0,1-1 0 0 0,-1 1 0 0 0,1 0 0 0 0,4-5 0 0 0,91-113 0 0 0,-98 121 0 0 0,1 0 0 0 0,0 1 0 0 0,0-1 0 0 0,-1 1 0 0 0,1-1 0 0 0,0 1 0 0 0,0 0 0 0 0,0 0 0 0 0,0 0 0 0 0,0 0 0 0 0,1 0 0 0 0,-1 0 0 0 0,0 0 0 0 0,0 1 0 0 0,5-1 0 0 0,4-2 0 0 0,-1-1 0 0 0,0 0 0 0 0,1 0 0 0 0,-1 1 0 0 0,1 0 0 0 0,0 0 0 0 0,0 2 0 0 0,0-1 0 0 0,0 1 0 0 0,0 1 0 0 0,0 0 0 0 0,0 1 0 0 0,0 0 0 0 0,0 0 0 0 0,0 1 0 0 0,0 1 0 0 0,0 0 0 0 0,18 7 0 0 0,-28-9 0 0 0,-1-1 0 0 0,1 0 0 0 0,-1 0 0 0 0,1 1 0 0 0,-1-1 0 0 0,1 1 0 0 0,-1-1 0 0 0,0 0 0 0 0,1 1 0 0 0,-1-1 0 0 0,0 1 0 0 0,1-1 0 0 0,-1 1 0 0 0,0-1 0 0 0,1 1 0 0 0,-1-1 0 0 0,0 1 0 0 0,0-1 0 0 0,0 1 0 0 0,1-1 0 0 0,-1 1 0 0 0,0-1 0 0 0,0 1 0 0 0,0 0 0 0 0,0 1 0 0 0,1 1 0 0 0,0-1 0 0 0,-1 0 0 0 0,1 0 0 0 0,0 0 0 0 0,0 0 0 0 0,0 0 0 0 0,1 0 0 0 0,-1 0 0 0 0,0 0 0 0 0,1-1 0 0 0,-1 1 0 0 0,3 2 0 0 0,9 11 0 0 0,-3 9 0 0 0,2-12 0 0 0,-11-11 0 0 0,0 0 0 0 0,0-1 0 0 0,1 1 0 0 0,-1 0 0 0 0,0 0 0 0 0,-1 1 0 0 0,1-1 0 0 0,0 0 0 0 0,0 0 0 0 0,0 0 0 0 0,-1 1 0 0 0,1-1 0 0 0,0 0 0 0 0,-1 1 0 0 0,0-1 0 0 0,1 0 0 0 0,-1 1 0 0 0,0-1 0 0 0,1 2 0 0 0,-1-1 0 0 0,0 0 0 0 0,0-1 0 0 0,1 1 0 0 0,-1 0 0 0 0,0-1 0 0 0,1 1 0 0 0,0 0 0 0 0,-1-1 0 0 0,1 1 0 0 0,0-1 0 0 0,0 1 0 0 0,0-1 0 0 0,0 0 0 0 0,0 1 0 0 0,0-1 0 0 0,0 0 0 0 0,0 0 0 0 0,3 3 0 0 0,-3-3 0 0 0,1 0 0 0 0,-1 0 0 0 0,1 1 0 0 0,-1-1 0 0 0,0 1 0 0 0,0-1 0 0 0,0 1 0 0 0,0-1 0 0 0,0 1 0 0 0,0 0 0 0 0,0-1 0 0 0,0 1 0 0 0,-1 0 0 0 0,1 0 0 0 0,0-1 0 0 0,-1 4 0 0 0,9 24 0 0 0,-7-23 0 0 0,0 1 0 0 0,0 0 0 0 0,0 0 0 0 0,-1 0 0 0 0,0 0 0 0 0,0 14 0 0 0,-1 4 0 0 0,-5 102 0 0 0,4-113 0 0 0,-1 0 0 0 0,-1 0 0 0 0,0-1 0 0 0,-1 0 0 0 0,-1 1 0 0 0,-12 24 0 0 0,0 4 0 0 0,16-36 0 0 0,-1-1 0 0 0,0 1 0 0 0,-1-1 0 0 0,1 1 0 0 0,-1-1 0 0 0,0 0 0 0 0,0 0 0 0 0,-6 7 0 0 0,4-6 0 0 0,2-2 0 0 0,1-1 0 0 0,-1 1 0 0 0,0-1 0 0 0,0 0 0 0 0,0 0 0 0 0,0 0 0 0 0,0 0 0 0 0,-1 0 0 0 0,0-1 0 0 0,1 0 0 0 0,-1 1 0 0 0,0-1 0 0 0,0-1 0 0 0,0 1 0 0 0,0 0 0 0 0,0-1 0 0 0,-1 0 0 0 0,1 0 0 0 0,0 0 0 0 0,-1-1 0 0 0,-8 1 0 0 0,12-1 0 0 0,-1 0 0 0 0,0-1 0 0 0,1 1 0 0 0,-1 0 0 0 0,0-1 0 0 0,0 1 0 0 0,1-1 0 0 0,-1 1 0 0 0,1-1 0 0 0,-1 0 0 0 0,1 0 0 0 0,-1 0 0 0 0,1 0 0 0 0,-1 0 0 0 0,1 0 0 0 0,0 0 0 0 0,-1 0 0 0 0,1-1 0 0 0,0 1 0 0 0,0 0 0 0 0,0-1 0 0 0,0 1 0 0 0,0-1 0 0 0,0 1 0 0 0,0-1 0 0 0,1 1 0 0 0,-1-1 0 0 0,1 0 0 0 0,-1-2 0 0 0,-8-13 0 0 0,-5 1 0 0 0,12 14 0 0 0,-1-1 0 0 0,1 1 0 0 0,0-1 0 0 0,1 1 0 0 0,-1-1 0 0 0,0 1 0 0 0,1-1 0 0 0,-1 0 0 0 0,1 0 0 0 0,0 0 0 0 0,0 0 0 0 0,0 0 0 0 0,0 0 0 0 0,0-5 0 0 0,-1-32 0 0 0,4-78 0 0 0,-2 117 0 0 0,1-1 0 0 0,-1 1 0 0 0,1 0 0 0 0,-1-1 0 0 0,1 1 0 0 0,-1 0 0 0 0,1 0 0 0 0,0-1 0 0 0,-1 1 0 0 0,1 0 0 0 0,0 0 0 0 0,0 0 0 0 0,0 0 0 0 0,1-1 0 0 0,5-6 0 0 0,-4 5 0 0 0,0 0 0 0 0,0 0 0 0 0,0 0 0 0 0,-1-1 0 0 0,0 0 0 0 0,1 1 0 0 0,-1-1 0 0 0,1-4 0 0 0,2 0 0 0 0,1 1 0 0 0,0 0 0 0 0,1 0 0 0 0,10-9 0 0 0,-1 1 0 0 0,-12 11 0 0 0,1 0 0 0 0,0 0 0 0 0,0 0 0 0 0,1 1 0 0 0,9-4 0 0 0,24-18 0 0 0,-34 23 0 0 0,1 0 0 0 0,-1 0 0 0 0,1 0 0 0 0,0 0 0 0 0,0 1 0 0 0,-1 0 0 0 0,1 0 0 0 0,0 1 0 0 0,0-1 0 0 0,9 2 0 0 0,-11-2 0 0 0,0 1 0 0 0,0 0 0 0 0,0 0 0 0 0,0 0 0 0 0,1 1 0 0 0,-1 0 0 0 0,0-1 0 0 0,0 1 0 0 0,0 1 0 0 0,0-1 0 0 0,0 0 0 0 0,-1 1 0 0 0,1 0 0 0 0,0 0 0 0 0,3 3 0 0 0,-5-3 0 0 0,0 0 0 0 0,-1 0 0 0 0,1 1 0 0 0,0-1 0 0 0,0-1 0 0 0,1 1 0 0 0,-1 0 0 0 0,0 0 0 0 0,0-1 0 0 0,5 3 0 0 0,-4-3 0 0 0,0 1 0 0 0,0-1 0 0 0,-1 1 0 0 0,1 0 0 0 0,0 0 0 0 0,-1 0 0 0 0,0 1 0 0 0,1-1 0 0 0,-1 0 0 0 0,3 5 0 0 0,-3-3 0 0 0,0-1 0 0 0,1 1 0 0 0,0-1 0 0 0,-1 1 0 0 0,1-1 0 0 0,1 0 0 0 0,-1 0 0 0 0,0 0 0 0 0,1-1 0 0 0,6 5 0 0 0,4 3 0 0 0,-12-9 0 0 0,-1 1 0 0 0,0 0 0 0 0,0-1 0 0 0,0 1 0 0 0,0 0 0 0 0,0 0 0 0 0,0 0 0 0 0,-1 0 0 0 0,1 0 0 0 0,-1 0 0 0 0,1 0 0 0 0,-1 3 0 0 0,3 4 0 0 0,33 91 0 0 0,-32-85 0 0 0,-1 1 0 0 0,0-1 0 0 0,-1 1 0 0 0,-1-1 0 0 0,0 1 0 0 0,-1 0 0 0 0,-3 25 0 0 0,1 10 0 0 0,-10-5 0 0 0,4-19 0 0 0,5-18 0 0 0,-1 1 0 0 0,0-1 0 0 0,-1-1 0 0 0,0 1 0 0 0,-1-1 0 0 0,1 0 0 0 0,-1 0 0 0 0,-1 0 0 0 0,0-1 0 0 0,0 0 0 0 0,0-1 0 0 0,-1 1 0 0 0,-10 6 0 0 0,14-11 0 0 0,0-1 0 0 0,1 0 0 0 0,-1 1 0 0 0,0-1 0 0 0,0-1 0 0 0,0 1 0 0 0,1 0 0 0 0,-1-1 0 0 0,0 0 0 0 0,-7 0 0 0 0,2-1 0 0 0,6 0 0 0 0,0-1 0 0 0,-1 0 0 0 0,1 0 0 0 0,0 0 0 0 0,1 0 0 0 0,-1 0 0 0 0,0-1 0 0 0,0 0 0 0 0,1 1 0 0 0,0-1 0 0 0,-1 0 0 0 0,1 0 0 0 0,0 0 0 0 0,-1-4 0 0 0,0 3 0 0 0,-6-14 0 0 0,0 0 0 0 0,1 0 0 0 0,1-1 0 0 0,0 0 0 0 0,2-1 0 0 0,0 1 0 0 0,-3-34 0 0 0,6 40 0 0 0,1 0 0 0 0,1 0 0 0 0,0 0 0 0 0,1 0 0 0 0,0 0 0 0 0,1 0 0 0 0,0 0 0 0 0,1 1 0 0 0,0-1 0 0 0,1 1 0 0 0,1-1 0 0 0,7-13 0 0 0,-10 22 0 0 0,0 1 0 0 0,0 1 0 0 0,1-1 0 0 0,-1 0 0 0 0,1 1 0 0 0,0-1 0 0 0,-1 1 0 0 0,1 0 0 0 0,0 0 0 0 0,1 0 0 0 0,-1 0 0 0 0,5-2 0 0 0,19-13 0 0 0,-17 0 0 0 0,-9 16 0 0 0,-1 0 0 0 0,0 0 0 0 0,1 0 0 0 0,-1 0 0 0 0,0 0 0 0 0,1 0 0 0 0,-1 0 0 0 0,1 0 0 0 0,-1 0 0 0 0,1 1 0 0 0,0-1 0 0 0,-1 0 0 0 0,1 0 0 0 0,0 1 0 0 0,0-1 0 0 0,-1 0 0 0 0,1 1 0 0 0,0-1 0 0 0,1 0 0 0 0,3-1 0 0 0,0 1 0 0 0,0 0 0 0 0,0 0 0 0 0,1 0 0 0 0,-1 0 0 0 0,0 1 0 0 0,10 0 0 0 0,29 0 0 0 0,-41 0 0 0 0,0 0 0 0 0,0 0 0 0 0,0 1 0 0 0,-1-1 0 0 0,1 0 0 0 0,0 1 0 0 0,0 0 0 0 0,0 0 0 0 0,0 0 0 0 0,-1 0 0 0 0,1 0 0 0 0,0 0 0 0 0,-1 1 0 0 0,1-1 0 0 0,-1 1 0 0 0,0 0 0 0 0,3 2 0 0 0,-1 1 0 0 0,0 0 0 0 0,-1 0 0 0 0,1 0 0 0 0,-1 1 0 0 0,5 11 0 0 0,13 23 0 0 0,-14-31 0 0 0,-1 1 0 0 0,0 0 0 0 0,0 0 0 0 0,-1 0 0 0 0,0 1 0 0 0,-1 0 0 0 0,-1 0 0 0 0,1 0 0 0 0,-2 0 0 0 0,2 14 0 0 0,1 41 0 0 0,-3-50 0 0 0,-1 0 0 0 0,0 1 0 0 0,-2 16 0 0 0,-2-16 0 0 0,-16 81 0 0 0,17-89 0 0 0,-1 0 0 0 0,0 0 0 0 0,-1 0 0 0 0,0 0 0 0 0,0 0 0 0 0,-1-1 0 0 0,-11 15 0 0 0,11-18 0 0 0,1 0 0 0 0,0 0 0 0 0,0-1 0 0 0,0 2 0 0 0,1-1 0 0 0,0 0 0 0 0,0 1 0 0 0,0-1 0 0 0,-2 9 0 0 0,-2 0 0 0 0,0-1 0 0 0,0 0 0 0 0,-1 0 0 0 0,-1 0 0 0 0,-12 13 0 0 0,11-13 0 0 0,7-8 0 0 0,-1 0 0 0 0,1-1 0 0 0,-1 1 0 0 0,0-1 0 0 0,-1 0 0 0 0,1-1 0 0 0,-5 4 0 0 0,-21 17 0 0 0,22-18 0 0 0,0-1 0 0 0,0-1 0 0 0,-1 1 0 0 0,1-1 0 0 0,-13 3 0 0 0,9-2 0 0 0,1 0 0 0 0,-1 0 0 0 0,-21 14 0 0 0,27-16 0 0 0,-1 0 0 0 0,0 0 0 0 0,-1 0 0 0 0,1-1 0 0 0,0 0 0 0 0,-1 0 0 0 0,1-1 0 0 0,-1 0 0 0 0,0 0 0 0 0,1-1 0 0 0,-1 0 0 0 0,-8-1 0 0 0,4 1 0 0 0,4-1 0 0 0,0-1 0 0 0,1 1 0 0 0,-1-2 0 0 0,0 1 0 0 0,1-1 0 0 0,0 0 0 0 0,0 0 0 0 0,-8-5 0 0 0,6 3 0 0 0,4 2 0 0 0,1 0 0 0 0,-1 0 0 0 0,1 0 0 0 0,0 0 0 0 0,0-1 0 0 0,0 0 0 0 0,1 0 0 0 0,-1 0 0 0 0,1 0 0 0 0,0-1 0 0 0,0 1 0 0 0,0-1 0 0 0,1 0 0 0 0,0 0 0 0 0,0 0 0 0 0,0 0 0 0 0,0 0 0 0 0,1 0 0 0 0,0 0 0 0 0,0-1 0 0 0,0 1 0 0 0,1 0 0 0 0,-1-1 0 0 0,1 1 0 0 0,1 0 0 0 0,-1-1 0 0 0,1 1 0 0 0,0 0 0 0 0,2-8 0 0 0,-2 8 0 0 0,-1 4 0 0 0,0 0 0 0 0,0 0 0 0 0,0-1 0 0 0,0 1 0 0 0,0 0 0 0 0,1 0 0 0 0,-1-1 0 0 0,1 1 0 0 0,-1 0 0 0 0,0 0 0 0 0,1 0 0 0 0,0-1 0 0 0,-1 1 0 0 0,1 0 0 0 0,0 0 0 0 0,0 0 0 0 0,-1 0 0 0 0,1 0 0 0 0,0 0 0 0 0,0 1 0 0 0,0-1 0 0 0,0 0 0 0 0,0 0 0 0 0,0 1 0 0 0,0-1 0 0 0,1 0 0 0 0,-1 1 0 0 0,1-1 0 0 0,5-3 0 0 0,0 1 0 0 0,0-2 0 0 0,0 1 0 0 0,-1-1 0 0 0,0 0 0 0 0,9-9 0 0 0,15-13 0 0 0,-14 17 0 0 0,1 1 0 0 0,-1 1 0 0 0,1 0 0 0 0,1 1 0 0 0,23-6 0 0 0,-7 4 0 0 0,-27 7 0 0 0,-1 0 0 0 0,1 1 0 0 0,-1 0 0 0 0,1 0 0 0 0,0 0 0 0 0,8 1 0 0 0,-11 0 0 0 0,-1 0 0 0 0,1 0 0 0 0,-1 0 0 0 0,1 1 0 0 0,-1-1 0 0 0,1 1 0 0 0,-1 0 0 0 0,0 0 0 0 0,0 1 0 0 0,1-1 0 0 0,-1 1 0 0 0,0-1 0 0 0,0 1 0 0 0,0 0 0 0 0,0 0 0 0 0,-1 0 0 0 0,1 0 0 0 0,-1 1 0 0 0,1-1 0 0 0,-1 1 0 0 0,0 0 0 0 0,0 0 0 0 0,0-1 0 0 0,0 1 0 0 0,0 0 0 0 0,-1 1 0 0 0,1-1 0 0 0,-1 0 0 0 0,0 0 0 0 0,2 7 0 0 0,0 9 0 0 0,0 0 0 0 0,-1 0 0 0 0,-1 0 0 0 0,-2 31 0 0 0,1-19 0 0 0,-1-20 0 0 0,0-1 0 0 0,-1 0 0 0 0,0 0 0 0 0,0 0 0 0 0,-1 0 0 0 0,-1-1 0 0 0,1 1 0 0 0,-2-1 0 0 0,1 0 0 0 0,-1 0 0 0 0,0 0 0 0 0,-11 12 0 0 0,-17 34 0 0 0,-43 70 0 0 0,75-124 0 0 0,-8 11 0 0 0,0 0 0 0 0,-21 19 0 0 0,9-10 0 0 0,6-7 0 0 0,-1-1 0 0 0,0-1 0 0 0,0-1 0 0 0,-1 0 0 0 0,-1-1 0 0 0,0-1 0 0 0,0 0 0 0 0,-30 9 0 0 0,-28 13 0 0 0,47-19 0 0 0,0-2 0 0 0,-1-2 0 0 0,0 0 0 0 0,0-2 0 0 0,-1-1 0 0 0,0-2 0 0 0,-54 0 0 0 0,78-4 0 0 0,0 1 0 0 0,0-1 0 0 0,1 0 0 0 0,-1-1 0 0 0,0 1 0 0 0,1-2 0 0 0,-1 1 0 0 0,1 0 0 0 0,0-1 0 0 0,0 0 0 0 0,0-1 0 0 0,0 0 0 0 0,0 1 0 0 0,1-2 0 0 0,0 1 0 0 0,-1-1 0 0 0,2 1 0 0 0,-1-1 0 0 0,0-1 0 0 0,-6-10 0 0 0,9 12 0 0 0,0 1 0 0 0,0-1 0 0 0,1 0 0 0 0,0 0 0 0 0,0 0 0 0 0,0 1 0 0 0,0-1 0 0 0,0 0 0 0 0,1 0 0 0 0,0 0 0 0 0,0 0 0 0 0,0 0 0 0 0,0 0 0 0 0,1 0 0 0 0,-1 0 0 0 0,1 0 0 0 0,0 0 0 0 0,0 0 0 0 0,0 0 0 0 0,1 1 0 0 0,0-1 0 0 0,-1 0 0 0 0,1 1 0 0 0,0 0 0 0 0,3-4 0 0 0,-4 6 0 0 0,0-1 0 0 0,-1 1 0 0 0,1 0 0 0 0,0 0 0 0 0,0 0 0 0 0,0 0 0 0 0,0 0 0 0 0,0 1 0 0 0,1-1 0 0 0,-1 0 0 0 0,0 0 0 0 0,0 1 0 0 0,0-1 0 0 0,1 0 0 0 0,-1 1 0 0 0,0-1 0 0 0,1 1 0 0 0,-1 0 0 0 0,2-1 0 0 0,4-1 0 0 0,25-25 0 0 0,-22 18 0 0 0,0 0 0 0 0,1 0 0 0 0,14-8 0 0 0,53-33 0 0 0,-60 40 0 0 0,-12 7 0 0 0,-1 0 0 0 0,1 0 0 0 0,0 0 0 0 0,0 1 0 0 0,0 0 0 0 0,10-2 0 0 0,51-12 0 0 0,-38 8 0 0 0,50-7 0 0 0,-43 10 0 0 0,-26 3 0 0 0,0 0 0 0 0,0 1 0 0 0,1 0 0 0 0,-1 1 0 0 0,0 0 0 0 0,1 0 0 0 0,-1 1 0 0 0,0 0 0 0 0,0 1 0 0 0,0 0 0 0 0,19 8 0 0 0,-27-10 0 0 0,-1 1 0 0 0,-1 0 0 0 0,1 0 0 0 0,0 0 0 0 0,0 0 0 0 0,0-1 0 0 0,0 1 0 0 0,0 0 0 0 0,-1 0 0 0 0,1 1 0 0 0,-1-1 0 0 0,1 0 0 0 0,0 0 0 0 0,-1 0 0 0 0,0 0 0 0 0,1 0 0 0 0,-1 1 0 0 0,0-1 0 0 0,0 0 0 0 0,1 0 0 0 0,-1 2 0 0 0,0 31 0 0 0,-1-22 0 0 0,1-7 0 0 0,-1 0 0 0 0,0 0 0 0 0,0 0 0 0 0,-1 0 0 0 0,0 0 0 0 0,0 0 0 0 0,-2 5 0 0 0,1-3 0 0 0,0-2 0 0 0,0 0 0 0 0,0-1 0 0 0,0 1 0 0 0,-1-1 0 0 0,0 1 0 0 0,1-1 0 0 0,-2 0 0 0 0,1-1 0 0 0,0 1 0 0 0,-9 4 0 0 0,-5 6 0 0 0,-10 9 0 0 0,-126 92 0 0 0,105-86 0 0 0,-1-1 0 0 0,-2-3 0 0 0,0-2 0 0 0,-1-3 0 0 0,-2-2 0 0 0,-103 21 0 0 0,84-26 0 0 0,0-4 0 0 0,-79-1 0 0 0,91-8 0 0 0,-111-15 0 0 0,146 11 0 0 0,-73-18 0 0 0,91 19 0 0 0,-1-1 0 0 0,1 0 0 0 0,1 0 0 0 0,-1-1 0 0 0,0 0 0 0 0,1 0 0 0 0,0-1 0 0 0,-7-7 0 0 0,-20-11 0 0 0,31 22 0 0 0,0 0 0 0 0,1 0 0 0 0,-1-1 0 0 0,0 1 0 0 0,1-1 0 0 0,0 0 0 0 0,-1 0 0 0 0,-2-4 0 0 0,1 0 0 0 0,-1 0 0 0 0,2 0 0 0 0,-1-1 0 0 0,1 0 0 0 0,0 0 0 0 0,1 0 0 0 0,0 0 0 0 0,0 0 0 0 0,1-1 0 0 0,0 1 0 0 0,0-1 0 0 0,1 0 0 0 0,-1-14 0 0 0,2 1 0 0 0,-1 14 0 0 0,0 1 0 0 0,1 0 0 0 0,0-1 0 0 0,1 1 0 0 0,-1-1 0 0 0,1 1 0 0 0,1 0 0 0 0,-1 0 0 0 0,1-1 0 0 0,1 1 0 0 0,2-7 0 0 0,18-14 0 0 0,0 1 0 0 0,2 1 0 0 0,1 1 0 0 0,1 1 0 0 0,1 1 0 0 0,38-22 0 0 0,-6 1 0 0 0,-44 34 0 0 0,0 0 0 0 0,1 1 0 0 0,-1 1 0 0 0,19-6 0 0 0,18-9 0 0 0,4-1 0 0 0,0 2 0 0 0,2 2 0 0 0,0 3 0 0 0,1 3 0 0 0,79-9 0 0 0,-109 19 0 0 0,0 2 0 0 0,0 1 0 0 0,0 1 0 0 0,36 5 0 0 0,-64-4 0 0 0,-1-1 0 0 0,1 1 0 0 0,-1 0 0 0 0,0-1 0 0 0,1 1 0 0 0,-1 0 0 0 0,1 0 0 0 0,-1 0 0 0 0,0 0 0 0 0,0 0 0 0 0,0 0 0 0 0,1 0 0 0 0,-1 0 0 0 0,0 0 0 0 0,-1 1 0 0 0,1-1 0 0 0,0 0 0 0 0,0 1 0 0 0,0-1 0 0 0,-1 1 0 0 0,1-1 0 0 0,-1 1 0 0 0,1-1 0 0 0,-1 1 0 0 0,1-1 0 0 0,-1 1 0 0 0,0 2 0 0 0,1 49 0 0 0,-2-35 0 0 0,1-12 0 0 0,-1 0 0 0 0,1 0 0 0 0,-1 0 0 0 0,0 0 0 0 0,-1 0 0 0 0,1-1 0 0 0,-1 1 0 0 0,-1 0 0 0 0,1-1 0 0 0,-1 1 0 0 0,0-1 0 0 0,-3 5 0 0 0,-4 4 0 0 0,-1-1 0 0 0,-23 22 0 0 0,-14 16 0 0 0,30-31 0 0 0,0-1 0 0 0,-35 29 0 0 0,-12 12 0 0 0,33-27 0 0 0,-2-2 0 0 0,-1-1 0 0 0,-1-2 0 0 0,-1-1 0 0 0,-2-2 0 0 0,0-1 0 0 0,-44 17 0 0 0,4-8 0 0 0,-122 32 0 0 0,151-53 0 0 0,0-3 0 0 0,-1-1 0 0 0,-91 1 0 0 0,107-9 0 0 0,16 2 0 0 0,-1-2 0 0 0,1 0 0 0 0,0-1 0 0 0,0-1 0 0 0,0-1 0 0 0,0-1 0 0 0,1 0 0 0 0,-27-11 0 0 0,43 14 0 0 0,-18-7 0 0 0,1-1 0 0 0,0-1 0 0 0,0 0 0 0 0,1-2 0 0 0,0 0 0 0 0,1-1 0 0 0,0-1 0 0 0,-25-28 0 0 0,36 35 0 0 0,1 0 0 0 0,0 0 0 0 0,0-1 0 0 0,1 1 0 0 0,0-1 0 0 0,1 0 0 0 0,0-1 0 0 0,0 1 0 0 0,0-1 0 0 0,1 1 0 0 0,0-1 0 0 0,1 0 0 0 0,0 1 0 0 0,1-1 0 0 0,0-9 0 0 0,0 16 0 0 0,0 0 0 0 0,0-1 0 0 0,1 1 0 0 0,-1 0 0 0 0,1 0 0 0 0,-1 0 0 0 0,1 0 0 0 0,0 0 0 0 0,0 0 0 0 0,0 0 0 0 0,0 0 0 0 0,0 1 0 0 0,0-1 0 0 0,1 0 0 0 0,-1 0 0 0 0,1 1 0 0 0,-1-1 0 0 0,1 1 0 0 0,-1-1 0 0 0,1 1 0 0 0,0 0 0 0 0,0 0 0 0 0,0 0 0 0 0,0 0 0 0 0,0 0 0 0 0,0 0 0 0 0,2 0 0 0 0,13-10 0 0 0,3-16 0 0 0,-9 20 0 0 0,0 0 0 0 0,1 1 0 0 0,21-9 0 0 0,13-6 0 0 0,249-107 0 0 0,-184 85 0 0 0,85-22 0 0 0,-147 54 0 0 0,79-7 0 0 0,-71 12 0 0 0,96-1 0 0 0,-148 7 0 0 0,-2 0 0 0 0,0 1 0 0 0,0-1 0 0 0,1 1 0 0 0,-1 0 0 0 0,0 0 0 0 0,0 0 0 0 0,0 0 0 0 0,0 1 0 0 0,0-1 0 0 0,0 1 0 0 0,-1 0 0 0 0,1-1 0 0 0,0 1 0 0 0,-1 0 0 0 0,1 1 0 0 0,-1-1 0 0 0,0 0 0 0 0,0 1 0 0 0,0 0 0 0 0,0-1 0 0 0,0 1 0 0 0,0 0 0 0 0,-1 0 0 0 0,1 0 0 0 0,-1 0 0 0 0,0 0 0 0 0,0 0 0 0 0,0 0 0 0 0,0 0 0 0 0,-1 0 0 0 0,1 1 0 0 0,-1 4 0 0 0,1-2 0 0 0,0 1 0 0 0,-1 0 0 0 0,0-1 0 0 0,0 1 0 0 0,0 0 0 0 0,-1-1 0 0 0,0 1 0 0 0,0 0 0 0 0,-1-1 0 0 0,0 0 0 0 0,0 1 0 0 0,0-1 0 0 0,-1 0 0 0 0,0 0 0 0 0,-4 7 0 0 0,-42 53 0 0 0,30-40 0 0 0,0 0 0 0 0,-36 35 0 0 0,19-31 0 0 0,-1-1 0 0 0,-69 38 0 0 0,71-45 0 0 0,-51 25 0 0 0,-1-4 0 0 0,-141 48 0 0 0,225-90 0 0 0,-39 12 0 0 0,-1-3 0 0 0,-87 10 0 0 0,65-11 0 0 0,12-3 0 0 0,-1-2 0 0 0,0-3 0 0 0,0-2 0 0 0,1-2 0 0 0,-1-3 0 0 0,1-1 0 0 0,0-4 0 0 0,-53-16 0 0 0,56 16 0 0 0,-4-3 0 0 0,37 6 0 0 0,1 0 0 0 0,0-1 0 0 0,1-1 0 0 0,0-1 0 0 0,0 0 0 0 0,1 0 0 0 0,1-2 0 0 0,0 0 0 0 0,0 0 0 0 0,-15-23 0 0 0,25 28 0 0 0,0 1 0 0 0,1-1 0 0 0,0 0 0 0 0,1 1 0 0 0,0-1 0 0 0,0 0 0 0 0,1 0 0 0 0,0 0 0 0 0,0 0 0 0 0,0 0 0 0 0,1 0 0 0 0,1 1 0 0 0,-1-1 0 0 0,1 0 0 0 0,1 1 0 0 0,4-11 0 0 0,19-2 0 0 0,-8-8 0 0 0,-16 23 0 0 0,0 1 0 0 0,0 0 0 0 0,0 0 0 0 0,1 0 0 0 0,0 1 0 0 0,0-1 0 0 0,5-5 0 0 0,18-13 0 0 0,5-6 0 0 0,2 1 0 0 0,56-35 0 0 0,-35 33 0 0 0,-36 18 0 0 0,0 2 0 0 0,32-13 0 0 0,-15 9 0 0 0,-21 7 0 0 0,1 0 0 0 0,0 1 0 0 0,19-4 0 0 0,42-12 0 0 0,-59 16 0 0 0,0 0 0 0 0,0 0 0 0 0,25-2 0 0 0,46-6 0 0 0,-50 7 0 0 0,46-3 0 0 0,-73 9 0 0 0,0 0 0 0 0,-1 0 0 0 0,1 1 0 0 0,0 1 0 0 0,0 0 0 0 0,-1 0 0 0 0,1 1 0 0 0,18 7 0 0 0,-26-8 0 0 0,1 1 0 0 0,0-1 0 0 0,-1 1 0 0 0,0 0 0 0 0,1-1 0 0 0,-1 1 0 0 0,0 1 0 0 0,-1-1 0 0 0,1 0 0 0 0,0 1 0 0 0,-1-1 0 0 0,0 1 0 0 0,0 0 0 0 0,0 0 0 0 0,2 8 0 0 0,-1-6 0 0 0,-2 1 0 0 0,1-1 0 0 0,-1 1 0 0 0,0-1 0 0 0,0 1 0 0 0,-1 0 0 0 0,1 0 0 0 0,-2-1 0 0 0,0 11 0 0 0,-1-8 0 0 0,-1 0 0 0 0,0 0 0 0 0,0-1 0 0 0,-1 1 0 0 0,0-1 0 0 0,0 1 0 0 0,-1-1 0 0 0,-6 8 0 0 0,-54 61 0 0 0,42-51 0 0 0,-11 7 0 0 0,-2 0 0 0 0,-53 36 0 0 0,4-2 0 0 0,61-49 0 0 0,-1 0 0 0 0,-1-2 0 0 0,0-1 0 0 0,-2-2 0 0 0,1 0 0 0 0,-1-2 0 0 0,-1-1 0 0 0,0-1 0 0 0,-45 8 0 0 0,-51 8 0 0 0,-47 7 0 0 0,141-28 0 0 0,-1-2 0 0 0,1-1 0 0 0,-1-1 0 0 0,1-2 0 0 0,0-1 0 0 0,-57-14 0 0 0,81 15 0 0 0,-1-1 0 0 0,1 0 0 0 0,0 0 0 0 0,1-1 0 0 0,-13-8 0 0 0,13 8 0 0 0,1 1 0 0 0,-1-1 0 0 0,1 1 0 0 0,-1 0 0 0 0,0 1 0 0 0,0-1 0 0 0,-12-2 0 0 0,10 2 0 0 0,1 0 0 0 0,-1-1 0 0 0,1 0 0 0 0,0 0 0 0 0,0-1 0 0 0,0 0 0 0 0,1 0 0 0 0,-1-1 0 0 0,1 1 0 0 0,-6-9 0 0 0,-6-3 0 0 0,-12-24 0 0 0,18 31 0 0 0,10 9 0 0 0,0 0 0 0 0,1-1 0 0 0,-1 1 0 0 0,1 0 0 0 0,0-1 0 0 0,-1 1 0 0 0,1-1 0 0 0,0 1 0 0 0,0-1 0 0 0,0 1 0 0 0,0-1 0 0 0,0 0 0 0 0,0 0 0 0 0,0 0 0 0 0,1 1 0 0 0,-1-1 0 0 0,1 0 0 0 0,-1-3 0 0 0,-10-21 0 0 0,9 25 0 0 0,1-1 0 0 0,0 1 0 0 0,0-1 0 0 0,0 0 0 0 0,0 0 0 0 0,0 1 0 0 0,1-1 0 0 0,-1 0 0 0 0,1 0 0 0 0,-1 0 0 0 0,1 0 0 0 0,-1 0 0 0 0,1 0 0 0 0,0-2 0 0 0,0 3 0 0 0,-1-7 0 0 0,0 1 0 0 0,0-1 0 0 0,1 1 0 0 0,0-1 0 0 0,0 1 0 0 0,1-1 0 0 0,0 1 0 0 0,0-1 0 0 0,1 1 0 0 0,0 0 0 0 0,0 0 0 0 0,0 0 0 0 0,1 0 0 0 0,0 0 0 0 0,1 0 0 0 0,4-7 0 0 0,9-7 0 0 0,0 0 0 0 0,2 2 0 0 0,37-33 0 0 0,-12 21 0 0 0,17-9 0 0 0,-16 18 0 0 0,1 2 0 0 0,0 2 0 0 0,60-14 0 0 0,-49 19 0 0 0,0 2 0 0 0,1 3 0 0 0,-1 3 0 0 0,114 4 0 0 0,-156 2 0 0 0,-1 1 0 0 0,0 1 0 0 0,0 0 0 0 0,0 1 0 0 0,0 1 0 0 0,0 0 0 0 0,-1 1 0 0 0,0 0 0 0 0,0 1 0 0 0,-1 1 0 0 0,14 10 0 0 0,-25-17 0 0 0,1 0 0 0 0,-1 0 0 0 0,0 0 0 0 0,0 0 0 0 0,0 0 0 0 0,0 0 0 0 0,-1 0 0 0 0,1 1 0 0 0,0-1 0 0 0,0 0 0 0 0,-1 1 0 0 0,1-1 0 0 0,-1 0 0 0 0,1 1 0 0 0,-1-1 0 0 0,1 1 0 0 0,-1-1 0 0 0,0 1 0 0 0,0-1 0 0 0,0 3 0 0 0,5 21 0 0 0,-1-15 0 0 0,-1 0 0 0 0,0 0 0 0 0,-1 0 0 0 0,0 0 0 0 0,0 1 0 0 0,-1-1 0 0 0,-1 1 0 0 0,0-1 0 0 0,0 1 0 0 0,-1-1 0 0 0,0 1 0 0 0,-1-1 0 0 0,0 0 0 0 0,-1 0 0 0 0,0 0 0 0 0,0 0 0 0 0,-1 0 0 0 0,0-1 0 0 0,-1 1 0 0 0,0-1 0 0 0,-13 17 0 0 0,-168 149 0 0 0,121-119 0 0 0,37-34 0 0 0,-1-2 0 0 0,-1-1 0 0 0,-1-1 0 0 0,-55 23 0 0 0,71-34 0 0 0,-23 10 0 0 0,-2-2 0 0 0,-65 17 0 0 0,43-18 0 0 0,0-3 0 0 0,-70 4 0 0 0,112-14 0 0 0,-1-1 0 0 0,1 0 0 0 0,-1-2 0 0 0,0 0 0 0 0,1-1 0 0 0,0-1 0 0 0,0-1 0 0 0,0-1 0 0 0,1-1 0 0 0,-29-13 0 0 0,37 13 0 0 0,0 2 0 0 0,0 0 0 0 0,-22-7 0 0 0,29 10 0 0 0,0 1 0 0 0,0-1 0 0 0,0 1 0 0 0,1-1 0 0 0,-1 0 0 0 0,1-1 0 0 0,-1 1 0 0 0,1-1 0 0 0,0 1 0 0 0,-4-5 0 0 0,5 5 0 0 0,-1-1 0 0 0,0 1 0 0 0,0-1 0 0 0,0 1 0 0 0,0 0 0 0 0,0 0 0 0 0,0 1 0 0 0,-5-3 0 0 0,6 3 0 0 0,1 1 0 0 0,-1-1 0 0 0,1 0 0 0 0,-1 0 0 0 0,1 0 0 0 0,0 0 0 0 0,-1 0 0 0 0,1 0 0 0 0,0 0 0 0 0,-1 0 0 0 0,1 0 0 0 0,0-1 0 0 0,0 1 0 0 0,0-1 0 0 0,0 1 0 0 0,1-1 0 0 0,-1 1 0 0 0,-1-3 0 0 0,-7-9 0 0 0,-2 4 0 0 0,7 7 0 0 0,1-1 0 0 0,0 1 0 0 0,-1-1 0 0 0,1 0 0 0 0,0 0 0 0 0,1 0 0 0 0,-1-1 0 0 0,1 1 0 0 0,-1-1 0 0 0,-2-6 0 0 0,1 4 0 0 0,0-1 0 0 0,1-1 0 0 0,0 1 0 0 0,1-1 0 0 0,-1 1 0 0 0,1-1 0 0 0,1 1 0 0 0,-1-1 0 0 0,1 0 0 0 0,1 0 0 0 0,0 0 0 0 0,0 0 0 0 0,0 0 0 0 0,1 0 0 0 0,0 0 0 0 0,0 1 0 0 0,1-1 0 0 0,0 0 0 0 0,1 1 0 0 0,0-1 0 0 0,0 1 0 0 0,0 0 0 0 0,1 0 0 0 0,0 0 0 0 0,0 1 0 0 0,1-1 0 0 0,0 1 0 0 0,0 0 0 0 0,0 0 0 0 0,7-5 0 0 0,4-3 0 0 0,-10 9 0 0 0,-1 0 0 0 0,1 1 0 0 0,0 0 0 0 0,0 0 0 0 0,0 0 0 0 0,1 0 0 0 0,12-4 0 0 0,-17 7 0 0 0,0 0 0 0 0,0 1 0 0 0,0-1 0 0 0,0 0 0 0 0,-1-1 0 0 0,1 1 0 0 0,0 0 0 0 0,0 0 0 0 0,-1-1 0 0 0,1 1 0 0 0,-1-1 0 0 0,1 0 0 0 0,-1 1 0 0 0,2-4 0 0 0,12-12 0 0 0,-9 15 0 0 0,0-1 0 0 0,0 1 0 0 0,1 0 0 0 0,-1 0 0 0 0,0 1 0 0 0,8-1 0 0 0,32-9 0 0 0,-18 2 0 0 0,0 0 0 0 0,0 2 0 0 0,37-5 0 0 0,-51 10 0 0 0,0 1 0 0 0,0 0 0 0 0,0 1 0 0 0,-1 1 0 0 0,1 0 0 0 0,0 0 0 0 0,0 2 0 0 0,22 6 0 0 0,-29-5 0 0 0,-1 0 0 0 0,1 0 0 0 0,0 0 0 0 0,-1 1 0 0 0,0 0 0 0 0,0 0 0 0 0,-1 1 0 0 0,1 0 0 0 0,-1 0 0 0 0,-1 0 0 0 0,1 1 0 0 0,4 9 0 0 0,-8-15 0 0 0,2 8 0 0 0,0-1 0 0 0,-1 1 0 0 0,0 0 0 0 0,-1 0 0 0 0,0 0 0 0 0,0 1 0 0 0,-1-1 0 0 0,0 0 0 0 0,-1 0 0 0 0,0 0 0 0 0,0 0 0 0 0,-1 0 0 0 0,0 0 0 0 0,-4 10 0 0 0,2-7 0 0 0,-2 0 0 0 0,1-1 0 0 0,-1 0 0 0 0,-1 0 0 0 0,0-1 0 0 0,-1 0 0 0 0,1 0 0 0 0,-2 0 0 0 0,-14 12 0 0 0,1 2 0 0 0,20-21 0 0 0,0-1 0 0 0,1 0 0 0 0,-1 1 0 0 0,0-1 0 0 0,0 0 0 0 0,0 0 0 0 0,-1 0 0 0 0,1-1 0 0 0,0 1 0 0 0,-1 0 0 0 0,1-1 0 0 0,-1 1 0 0 0,-4 0 0 0 0,-18 11 0 0 0,-1-2 0 0 0,-1-1 0 0 0,0-2 0 0 0,0 0 0 0 0,-1-2 0 0 0,-47 5 0 0 0,39-8 0 0 0,1-2 0 0 0,-1-1 0 0 0,1-2 0 0 0,-1-1 0 0 0,1-2 0 0 0,-45-13 0 0 0,63 12 0 0 0,1-1 0 0 0,0-1 0 0 0,0-1 0 0 0,-17-12 0 0 0,16 10 0 0 0,-88-43 0 0 0,104 53 0 0 0,-1 0 0 0 0,1 1 0 0 0,0-1 0 0 0,-1 0 0 0 0,1 0 0 0 0,0 0 0 0 0,0 0 0 0 0,-1 0 0 0 0,1 0 0 0 0,0 0 0 0 0,0 0 0 0 0,0-1 0 0 0,0 1 0 0 0,0 0 0 0 0,1-1 0 0 0,-1 1 0 0 0,-1-2 0 0 0,-6-9 0 0 0,-51-24 0 0 0,47 25 0 0 0,8 8 0 0 0,0-1 0 0 0,0 1 0 0 0,0-1 0 0 0,0 0 0 0 0,1 0 0 0 0,0 0 0 0 0,-5-9 0 0 0,7 11 0 0 0,1 0 0 0 0,-1 0 0 0 0,1 1 0 0 0,0-1 0 0 0,-1 0 0 0 0,1 0 0 0 0,0 0 0 0 0,0 0 0 0 0,1 0 0 0 0,-1 0 0 0 0,0 0 0 0 0,1 0 0 0 0,-1 0 0 0 0,1 1 0 0 0,-1-1 0 0 0,1 0 0 0 0,0 0 0 0 0,0 0 0 0 0,0 1 0 0 0,0-1 0 0 0,0 1 0 0 0,0-1 0 0 0,0 0 0 0 0,1 1 0 0 0,-1 0 0 0 0,3-3 0 0 0,53-39 0 0 0,-55 42 0 0 0,-1-1 0 0 0,1 1 0 0 0,-1-1 0 0 0,1 1 0 0 0,0 0 0 0 0,-1 0 0 0 0,1 0 0 0 0,0 0 0 0 0,0 0 0 0 0,0 0 0 0 0,3-1 0 0 0,10-7 0 0 0,-5-5 0 0 0,-9 13 0 0 0,0 0 0 0 0,-1 0 0 0 0,1-1 0 0 0,0 1 0 0 0,0 0 0 0 0,0 0 0 0 0,0 0 0 0 0,0 1 0 0 0,0-1 0 0 0,0 0 0 0 0,0 0 0 0 0,0 0 0 0 0,0 1 0 0 0,0-1 0 0 0,1 1 0 0 0,-1-1 0 0 0,0 1 0 0 0,1-1 0 0 0,-1 1 0 0 0,0 0 0 0 0,0-1 0 0 0,1 1 0 0 0,-1 0 0 0 0,1 0 0 0 0,-1 0 0 0 0,0 0 0 0 0,1 0 0 0 0,0 1 0 0 0,95-12 0 0 0,-72 7 0 0 0,1 1 0 0 0,-1 1 0 0 0,51 3 0 0 0,-70 0 0 0 0,6 0 0 0 0,1 0 0 0 0,0 0 0 0 0,-1 2 0 0 0,1-1 0 0 0,-1 2 0 0 0,0 0 0 0 0,21 9 0 0 0,8 5 0 0 0,-37-17 0 0 0,1 1 0 0 0,-1-1 0 0 0,1 1 0 0 0,-1 0 0 0 0,0 0 0 0 0,0 0 0 0 0,0 1 0 0 0,0 0 0 0 0,6 5 0 0 0,3 11 0 0 0,-11-14 0 0 0,1-1 0 0 0,0 1 0 0 0,0-1 0 0 0,1 1 0 0 0,-1-1 0 0 0,1 0 0 0 0,0 0 0 0 0,0-1 0 0 0,0 1 0 0 0,6 2 0 0 0,-8-5 0 0 0,-1 0 0 0 0,1 0 0 0 0,-1 0 0 0 0,1-1 0 0 0,0 1 0 0 0,-1 1 0 0 0,0-1 0 0 0,1 0 0 0 0,-1 0 0 0 0,0 1 0 0 0,1-1 0 0 0,-1 0 0 0 0,0 1 0 0 0,0-1 0 0 0,0 1 0 0 0,0 0 0 0 0,0 1 0 0 0,3 40 0 0 0,-5-33 0 0 0,1-7 0 0 0,1 1 0 0 0,-1 1 0 0 0,0-1 0 0 0,0 1 0 0 0,0-1 0 0 0,-1 0 0 0 0,0 1 0 0 0,0-1 0 0 0,0 0 0 0 0,0 0 0 0 0,0 0 0 0 0,-1 1 0 0 0,0-1 0 0 0,0-1 0 0 0,0 1 0 0 0,0 0 0 0 0,-5 5 0 0 0,-7 5 0 0 0,-1-1 0 0 0,-1 0 0 0 0,0-1 0 0 0,-22 12 0 0 0,13-8 0 0 0,16-11 0 0 0,-1 0 0 0 0,0-1 0 0 0,0 0 0 0 0,0-1 0 0 0,-1 0 0 0 0,1-1 0 0 0,-17 2 0 0 0,-77 3 0 0 0,60-7 0 0 0,-1-1 0 0 0,1-2 0 0 0,0-2 0 0 0,0-2 0 0 0,-46-14 0 0 0,82 19 0 0 0,1-1 0 0 0,0 0 0 0 0,0-1 0 0 0,0 0 0 0 0,0 0 0 0 0,1 0 0 0 0,-10-9 0 0 0,13 11 0 0 0,1 0 0 0 0,-1 0 0 0 0,0 1 0 0 0,0-1 0 0 0,0 1 0 0 0,0-1 0 0 0,0 1 0 0 0,-6-1 0 0 0,-12-7 0 0 0,-51-34 0 0 0,19-5 0 0 0,51 47 0 0 0,0 0 0 0 0,1 0 0 0 0,-1 0 0 0 0,1-1 0 0 0,0 1 0 0 0,-1 0 0 0 0,1-1 0 0 0,0 1 0 0 0,0-1 0 0 0,0 1 0 0 0,0-1 0 0 0,0 0 0 0 0,0 1 0 0 0,0-1 0 0 0,-1-2 0 0 0,2 2 0 0 0,-1 1 0 0 0,1-1 0 0 0,-1 1 0 0 0,0-1 0 0 0,1 1 0 0 0,-1 0 0 0 0,0-1 0 0 0,0 1 0 0 0,0 0 0 0 0,0 0 0 0 0,0-1 0 0 0,-1 1 0 0 0,1 0 0 0 0,0 0 0 0 0,0 0 0 0 0,-1 0 0 0 0,-2-1 0 0 0,1 0 0 0 0,0-1 0 0 0,1 0 0 0 0,-1 0 0 0 0,0 0 0 0 0,1 0 0 0 0,0 0 0 0 0,0 0 0 0 0,0-1 0 0 0,0 1 0 0 0,0-1 0 0 0,0 1 0 0 0,1-1 0 0 0,0 0 0 0 0,0 0 0 0 0,0 0 0 0 0,-1-7 0 0 0,-6-68 0 0 0,8 72 0 0 0,1 0 0 0 0,0 1 0 0 0,0-1 0 0 0,1 0 0 0 0,0 1 0 0 0,0 0 0 0 0,4-9 0 0 0,3-9 0 0 0,-7 17 0 0 0,1 1 0 0 0,0-1 0 0 0,0 1 0 0 0,1 0 0 0 0,0 0 0 0 0,0 0 0 0 0,7-7 0 0 0,15-22 0 0 0,-19 24 0 0 0,-4 4 0 0 0,1 0 0 0 0,1 1 0 0 0,-1-1 0 0 0,1 1 0 0 0,10-10 0 0 0,18-3 0 0 0,-17-1 0 0 0,-14 17 0 0 0,0 1 0 0 0,0-1 0 0 0,0 1 0 0 0,0 0 0 0 0,0 0 0 0 0,0 0 0 0 0,0 0 0 0 0,1 0 0 0 0,-1 0 0 0 0,1 1 0 0 0,-1-1 0 0 0,6-1 0 0 0,-5 2 0 0 0,0-1 0 0 0,0 1 0 0 0,0-1 0 0 0,0 0 0 0 0,0 1 0 0 0,0-1 0 0 0,0-1 0 0 0,0 1 0 0 0,-1 0 0 0 0,4-4 0 0 0,-5 4 0 0 0,1 0 0 0 0,0 0 0 0 0,0 0 0 0 0,1 0 0 0 0,-1 1 0 0 0,0-1 0 0 0,0 1 0 0 0,1-1 0 0 0,-1 1 0 0 0,1 0 0 0 0,-1 0 0 0 0,1 0 0 0 0,0 0 0 0 0,3 0 0 0 0,16-5 0 0 0,0 1 0 0 0,0 1 0 0 0,30-1 0 0 0,-42 4 0 0 0,0 1 0 0 0,0 1 0 0 0,0 0 0 0 0,-1 0 0 0 0,1 1 0 0 0,0 0 0 0 0,-1 1 0 0 0,1 0 0 0 0,-1 0 0 0 0,14 8 0 0 0,-14-7 0 0 0,-7-4 0 0 0,0 1 0 0 0,0-1 0 0 0,-1 1 0 0 0,1-1 0 0 0,-1 1 0 0 0,1 0 0 0 0,0 0 0 0 0,-1 0 0 0 0,1 0 0 0 0,-1 0 0 0 0,0 0 0 0 0,1 1 0 0 0,-1-1 0 0 0,0 0 0 0 0,0 1 0 0 0,0-1 0 0 0,0 0 0 0 0,0 1 0 0 0,0 0 0 0 0,0-1 0 0 0,1 4 0 0 0,12 23 0 0 0,-11-24 0 0 0,0 1 0 0 0,-1-1 0 0 0,1 1 0 0 0,-1 0 0 0 0,0 0 0 0 0,2 8 0 0 0,1 11 0 0 0,6 51 0 0 0,-10-69 0 0 0,-1-1 0 0 0,0 1 0 0 0,-1-1 0 0 0,1 1 0 0 0,-1-1 0 0 0,0 1 0 0 0,0-1 0 0 0,-1 0 0 0 0,1 0 0 0 0,-1 0 0 0 0,-4 8 0 0 0,-4 5 0 0 0,7-12 0 0 0,-1 0 0 0 0,1 0 0 0 0,-1 0 0 0 0,0 0 0 0 0,0-1 0 0 0,-1 1 0 0 0,1-1 0 0 0,-1 0 0 0 0,-10 7 0 0 0,-57 35 0 0 0,54-39 0 0 0,-1-2 0 0 0,0 0 0 0 0,0-1 0 0 0,0-1 0 0 0,-35 4 0 0 0,39-7 0 0 0,0 0 0 0 0,0 0 0 0 0,0-2 0 0 0,0 1 0 0 0,0-2 0 0 0,1 0 0 0 0,-1-1 0 0 0,-24-8 0 0 0,0-3 0 0 0,-14-7 0 0 0,-6-24 0 0 0,2-2 0 0 0,3-3 0 0 0,-58-67 0 0 0,18 20 0 0 0,84 86 0 0 0,1 1 0 0 0,0-1 0 0 0,1-1 0 0 0,0 0 0 0 0,1 0 0 0 0,0 0 0 0 0,1-1 0 0 0,0 0 0 0 0,1 0 0 0 0,1-1 0 0 0,0 1 0 0 0,-4-28 0 0 0,1 2 0 0 0,5 34 0 0 0,0 0 0 0 0,0 0 0 0 0,1 0 0 0 0,0 0 0 0 0,0-1 0 0 0,1 1 0 0 0,-1 0 0 0 0,1-1 0 0 0,0 1 0 0 0,1 0 0 0 0,-1-1 0 0 0,1 1 0 0 0,0 0 0 0 0,0 0 0 0 0,1 0 0 0 0,-1-1 0 0 0,1 1 0 0 0,1 1 0 0 0,3-8 0 0 0,17-19 0 0 0,64-79 0 0 0,-74 95 0 0 0,1 1 0 0 0,0 0 0 0 0,1 1 0 0 0,30-20 0 0 0,7-3 0 0 0,-43 29 0 0 0,1-1 0 0 0,0 2 0 0 0,0-1 0 0 0,0 2 0 0 0,1-1 0 0 0,0 1 0 0 0,0 1 0 0 0,23-6 0 0 0,62-16 0 0 0,-76 18 0 0 0,1 2 0 0 0,-1 1 0 0 0,1 1 0 0 0,0 0 0 0 0,25 0 0 0 0,-18 3 0 0 0,8 1 0 0 0,72 8 0 0 0,-97-6 0 0 0,1 0 0 0 0,-1 1 0 0 0,0 0 0 0 0,0 1 0 0 0,0 0 0 0 0,0 1 0 0 0,-1 0 0 0 0,0 1 0 0 0,0 0 0 0 0,14 11 0 0 0,-12-7 0 0 0,-7-7 0 0 0,0 1 0 0 0,0 0 0 0 0,-1 0 0 0 0,0 0 0 0 0,1 1 0 0 0,-1-1 0 0 0,-1 1 0 0 0,1 0 0 0 0,-1 0 0 0 0,4 7 0 0 0,5 10 0 0 0,-10-20 0 0 0,0 1 0 0 0,0-1 0 0 0,0 1 0 0 0,-1 0 0 0 0,1 0 0 0 0,-1 0 0 0 0,0-1 0 0 0,0 1 0 0 0,0 0 0 0 0,0 0 0 0 0,-1 1 0 0 0,1-1 0 0 0,0 6 0 0 0,-1 15 0 0 0,1-14 0 0 0,-1 0 0 0 0,1-1 0 0 0,-1 1 0 0 0,-1-1 0 0 0,0 1 0 0 0,-1 0 0 0 0,1-1 0 0 0,-2 0 0 0 0,1 1 0 0 0,-1-1 0 0 0,-1 0 0 0 0,0-1 0 0 0,0 1 0 0 0,-8 11 0 0 0,-44 47 0 0 0,54-65 0 0 0,1 0 0 0 0,-1 0 0 0 0,0-1 0 0 0,0 1 0 0 0,1-1 0 0 0,-1 1 0 0 0,0-1 0 0 0,0 0 0 0 0,0 1 0 0 0,0-1 0 0 0,-1 0 0 0 0,1-1 0 0 0,-4 2 0 0 0,-12 6 0 0 0,-6 7 0 0 0,13-7 0 0 0,0-1 0 0 0,0-1 0 0 0,-19 8 0 0 0,9-6 0 0 0,0-2 0 0 0,-1 0 0 0 0,0-2 0 0 0,-45 5 0 0 0,55-9 0 0 0,1 0 0 0 0,-1-1 0 0 0,0 0 0 0 0,0-1 0 0 0,0-1 0 0 0,1 1 0 0 0,-1-2 0 0 0,1 0 0 0 0,0 0 0 0 0,-21-11 0 0 0,12 3 0 0 0,0 0 0 0 0,0-2 0 0 0,1 0 0 0 0,1-1 0 0 0,1 0 0 0 0,-17-20 0 0 0,-18-18 0 0 0,42 45 0 0 0,1 0 0 0 0,0-1 0 0 0,1 0 0 0 0,0 0 0 0 0,0-1 0 0 0,-9-16 0 0 0,-27-48 0 0 0,37 62 0 0 0,1-2 0 0 0,1 1 0 0 0,0-1 0 0 0,0 1 0 0 0,1-1 0 0 0,1-1 0 0 0,1 1 0 0 0,0 0 0 0 0,0-28 0 0 0,1 4 0 0 0,0 24 0 0 0,0 0 0 0 0,1-1 0 0 0,1 1 0 0 0,0 0 0 0 0,1 0 0 0 0,0 0 0 0 0,5-14 0 0 0,20-32 0 0 0,3 2 0 0 0,58-88 0 0 0,-33 59 0 0 0,-42 69 0 0 0,2 1 0 0 0,-1 0 0 0 0,34-28 0 0 0,-12 11 0 0 0,57-56 0 0 0,-72 71 0 0 0,0 2 0 0 0,1 1 0 0 0,38-22 0 0 0,-32 21 0 0 0,-23 14 0 0 0,1 0 0 0 0,0 1 0 0 0,0-1 0 0 0,0 1 0 0 0,11-3 0 0 0,8-1 0 0 0,-15 2 0 0 0,0 1 0 0 0,0 0 0 0 0,0 1 0 0 0,0 0 0 0 0,0 0 0 0 0,1 1 0 0 0,-1 1 0 0 0,1 0 0 0 0,-1 0 0 0 0,1 1 0 0 0,-1 0 0 0 0,0 1 0 0 0,0 0 0 0 0,1 1 0 0 0,-1 0 0 0 0,-1 0 0 0 0,1 1 0 0 0,0 1 0 0 0,-1-1 0 0 0,0 2 0 0 0,13 9 0 0 0,-3 4 0 0 0,-1 1 0 0 0,-1 0 0 0 0,18 30 0 0 0,-29-43 0 0 0,0 4 0 0 0,0 0 0 0 0,-1-1 0 0 0,0 2 0 0 0,0-1 0 0 0,-1 0 0 0 0,-1 1 0 0 0,0 0 0 0 0,-1 0 0 0 0,0 0 0 0 0,-1 0 0 0 0,0 17 0 0 0,4 21 0 0 0,-3-29 0 0 0,-2 0 0 0 0,0 0 0 0 0,-1 1 0 0 0,0-1 0 0 0,-2 0 0 0 0,-1 0 0 0 0,-1-1 0 0 0,-9 28 0 0 0,10-39 0 0 0,0 1 0 0 0,-1-1 0 0 0,-1 0 0 0 0,0-1 0 0 0,0 1 0 0 0,0-1 0 0 0,-16 14 0 0 0,-16 22 0 0 0,26-28 0 0 0,-1 0 0 0 0,-1-1 0 0 0,-17 14 0 0 0,2-8 0 0 0,15-10 0 0 0,-1 0 0 0 0,-1 0 0 0 0,0-2 0 0 0,0 1 0 0 0,0-2 0 0 0,-1-1 0 0 0,-34 11 0 0 0,43-17 0 0 0,0 2 0 0 0,-1-1 0 0 0,0 0 0 0 0,0-1 0 0 0,0 0 0 0 0,0 0 0 0 0,0-1 0 0 0,0 0 0 0 0,0-1 0 0 0,0 0 0 0 0,0 0 0 0 0,1-1 0 0 0,-13-4 0 0 0,10 0 0 0 0,3 3 0 0 0,0-1 0 0 0,1 0 0 0 0,-1-1 0 0 0,1 1 0 0 0,1-2 0 0 0,-1 1 0 0 0,1-1 0 0 0,-1 1 0 0 0,-4-8 0 0 0,-6-13 0 0 0,-10 7 0 0 0,19 8 0 0 0,1-1 0 0 0,0 0 0 0 0,1 0 0 0 0,0 0 0 0 0,1-1 0 0 0,0 0 0 0 0,1 0 0 0 0,0 0 0 0 0,1 0 0 0 0,-2-25 0 0 0,-16-54 0 0 0,18 80 0 0 0,0-1 0 0 0,0 1 0 0 0,1 0 0 0 0,1-1 0 0 0,0 0 0 0 0,1 1 0 0 0,3-26 0 0 0,2 6 0 0 0,19-59 0 0 0,-24 89 0 0 0,1-1 0 0 0,0 1 0 0 0,0 0 0 0 0,0-1 0 0 0,0 1 0 0 0,1 0 0 0 0,-1 0 0 0 0,0 0 0 0 0,1 0 0 0 0,0 0 0 0 0,-1 0 0 0 0,3-1 0 0 0,11-14 0 0 0,16-28 0 0 0,35-42 0 0 0,-61 81 0 0 0,0 0 0 0 0,1 0 0 0 0,0 1 0 0 0,0 0 0 0 0,0 0 0 0 0,1 1 0 0 0,0 0 0 0 0,-1 0 0 0 0,2 0 0 0 0,11-4 0 0 0,-14 7 0 0 0,0-1 0 0 0,0 0 0 0 0,0 0 0 0 0,0 0 0 0 0,-1-1 0 0 0,1 1 0 0 0,-1-1 0 0 0,0 0 0 0 0,5-5 0 0 0,-6 6 0 0 0,1-1 0 0 0,-1 0 0 0 0,1 0 0 0 0,0 1 0 0 0,0 0 0 0 0,0 0 0 0 0,0 0 0 0 0,0 0 0 0 0,8-2 0 0 0,89-28 0 0 0,-61 18 0 0 0,47-10 0 0 0,-83 23 0 0 0,50-11 0 0 0,1 2 0 0 0,101-5 0 0 0,-141 14 0 0 0,-1 1 0 0 0,1 1 0 0 0,-1 0 0 0 0,0 1 0 0 0,1 0 0 0 0,-1 1 0 0 0,0 1 0 0 0,-1 0 0 0 0,22 10 0 0 0,-11-4 0 0 0,-18-9 0 0 0,-1 1 0 0 0,0 1 0 0 0,1-1 0 0 0,-1 1 0 0 0,0 0 0 0 0,-1 0 0 0 0,1 0 0 0 0,0 1 0 0 0,4 4 0 0 0,-3-2 0 0 0,1 1 0 0 0,-1-1 0 0 0,0 1 0 0 0,-1 0 0 0 0,0 1 0 0 0,0-1 0 0 0,4 10 0 0 0,10 37 0 0 0,-13-38 0 0 0,0 1 0 0 0,15 30 0 0 0,-17-42 0 0 0,-1 0 0 0 0,0 0 0 0 0,-1 1 0 0 0,1-1 0 0 0,-1 1 0 0 0,0 0 0 0 0,-1 0 0 0 0,1 0 0 0 0,-1 0 0 0 0,0 0 0 0 0,-1 0 0 0 0,0 0 0 0 0,0 9 0 0 0,0 34 0 0 0,2 34 0 0 0,-4 1 0 0 0,-26 163 0 0 0,-4-163 0 0 0,30-73 0 0 0,0 0 0 0 0,0 0 0 0 0,1 1 0 0 0,1-1 0 0 0,0 13 0 0 0,0-7 0 0 0,0-16 0 0 0,0-1 0 0 0,0 1 0 0 0,0 0 0 0 0,-1-1-1 0 0,1 1 1 0 0,0 0 0 0 0,0-1 0 0 0,1 1 0 0 0,-1 0 0 0 0,0-1 0 0 0,0 1 0 0 0,0 0-1 0 0,0-1 1 0 0,0 1 0 0 0,1-1 0 0 0,-1 1 0 0 0,0 0 0 0 0,1-1 0 0 0,-1 1 0 0 0,0-1-1 0 0,1 1 1 0 0,-1-1 0 0 0,1 1 0 0 0,-1-1 0 0 0,1 1 0 0 0,-1-1 0 0 0,1 0 0 0 0,-1 1-1 0 0,1-1 1 0 0,-1 1 0 0 0,1-1 0 0 0,0 0 0 0 0,-1 0 0 0 0,1 1 0 0 0,-1-1 0 0 0,1 0-1 0 0,0 0 1 0 0,-1 0 0 0 0,1 0 0 0 0,0 0 0 0 0,-1 0 0 0 0,1 0 0 0 0,0 0 0 0 0,-1 0-1 0 0,2 0 1 0 0,2 0-14 0 0,41 13-1245 0 0,-34-10 870 0 0,0-1-1 0 0,0 1 0 0 0,1-2 1 0 0,17 1-1 0 0,-2 0 74 0 0,180 31-1135 0 0,248 73 0 0 0,-442-101 1459 0 0,0 0 1 0 0,-1 1-1 0 0,0 1 0 0 0,0 0 1 0 0,0 1-1 0 0,-1 0 1 0 0,0 0-1 0 0,14 15 0 0 0,-5-5 44 0 0,-3 4 78 0 0,-6-7-60 0 0,1-7-20 0 0,-10-7-32 0 0,0 0-1 0 0,0 1 1 0 0,0-1 0 0 0,0 1-1 0 0,-1-1 1 0 0,1 1-1 0 0,-1-1 1 0 0,1 1-1 0 0,-1 0 1 0 0,1 0-1 0 0,-1 0 1 0 0,0 0 0 0 0,0 0-1 0 0,0 0 1 0 0,0 0-1 0 0,1 3 1 0 0,-1-1 22 0 0,1 0-1 0 0,0 0 1 0 0,0-1 0 0 0,1 1-1 0 0,-1-1 1 0 0,1 1 0 0 0,5 4 0 0 0,16 22 394 0 0,-14-19-327 0 0,-7-8-72 0 0,0-1-1 0 0,-1 1 1 0 0,1 0 0 0 0,-1 0 0 0 0,0 0-1 0 0,0 0 1 0 0,0 0 0 0 0,0 1 0 0 0,2 4-1 0 0,-1-3 10 0 0,0 0-1 0 0,0-1 0 0 0,0 1 0 0 0,1-1 0 0 0,0 0 1 0 0,-1 0-1 0 0,7 5 0 0 0,14 14 145 0 0,37 31 265 0 0,-59-52-436 0 0,0-1 0 0 0,0 1 0 0 0,0 0 0 0 0,0-1 0 0 0,0 0-1 0 0,0 1 1 0 0,1-1 0 0 0,-1 0 0 0 0,0 0 0 0 0,1-1 0 0 0,-1 1 0 0 0,5 0 0 0 0,6 4 34 0 0,2 4 46 0 0,0 0 0 0 0,1-1 1 0 0,0-1-1 0 0,1 0 0 0 0,17 4 1 0 0,89 31 307 0 0,11-7 780 0 0,-128-34-1147 0 0,0 1 0 0 0,-1-1-1 0 0,1 1 1 0 0,-1 1-1 0 0,1-1 1 0 0,-1 1 0 0 0,1-1-1 0 0,-1 2 1 0 0,0-1-1 0 0,-1 0 1 0 0,1 1 0 0 0,0 0-1 0 0,-1 0 1 0 0,0 0-1 0 0,0 1 1 0 0,0 0 0 0 0,-1-1-1 0 0,1 1 1 0 0,4 10-1 0 0,-4-4-10 0 0,0-1-1 0 0,-1 1 1 0 0,0 0-1 0 0,-1 0 0 0 0,0 0 1 0 0,-1 1-1 0 0,0 11 1 0 0,0-16-15 0 0,-1 0 0 0 0,-1-1 0 0 0,1 1-1 0 0,-1-1 1 0 0,-1 1 0 0 0,1-1 0 0 0,-1 1 0 0 0,0-1 0 0 0,0 0 0 0 0,-1 0 0 0 0,0 0 0 0 0,0 0 0 0 0,-7 9 0 0 0,-54 78-12 0 0,40-62 0 0 0,-5 9 0 0 0,-67 67 0 0 0,-57 25 0 0 0,40-55 0 0 0,97-64 0 0 0,-1-1 0 0 0,-1-1 0 0 0,1-1 0 0 0,-2 0 0 0 0,-29 11 0 0 0,-106 29 0 0 0,128-43 0 0 0,-1-1 0 0 0,0-1 0 0 0,0-1 0 0 0,-40 1 0 0 0,-41 6 0 0 0,46-6 0 0 0,52-5 0 0 0,0 0 0 0 0,0 0 0 0 0,0 1 0 0 0,0 1 0 0 0,0 0 0 0 0,0 0 0 0 0,0 1 0 0 0,-18 7 0 0 0,5 0 0 0 0,-16-3 0 0 0,32-6 0 0 0,13-1 0 0 0,57 0 0 0 0,145-13 0 0 0,-166 10 0 0 0,-1-1 0 0 0,0-2 0 0 0,56-16 0 0 0,59-9 0 0 0,-117 26 0 0 0,-6 1 0 0 0,65 2 0 0 0,-97 2 0 0 0,0 0 0 0 0,0 0 0 0 0,-1 0 0 0 0,1 0 0 0 0,0 0 0 0 0,0 0 0 0 0,0 0 0 0 0,-1 0 0 0 0,1 0 0 0 0,0 0 0 0 0,0 1 0 0 0,-1-1 0 0 0,1 0 0 0 0,0 1 0 0 0,-1-1 0 0 0,1 1 0 0 0,0-1 0 0 0,-1 0 0 0 0,1 1 0 0 0,0-1 0 0 0,-1 1 0 0 0,1 0 0 0 0,-1-1 0 0 0,1 1 0 0 0,-1 0 0 0 0,1-1 0 0 0,-1 1 0 0 0,0 0 0 0 0,1-1 0 0 0,-1 1 0 0 0,0 0 0 0 0,1-1 0 0 0,-1 1 0 0 0,0 0 0 0 0,0 0 0 0 0,0 0 0 0 0,0-1 0 0 0,0 1 0 0 0,0 0 0 0 0,0 0 0 0 0,0 0 0 0 0,0-1 0 0 0,0 1 0 0 0,-1 1 0 0 0,7 22 0 0 0,-5-21 0 0 0,0 0 0 0 0,1 0 0 0 0,-1 1 0 0 0,-1-1 0 0 0,1 0 0 0 0,0 1 0 0 0,-1-1 0 0 0,1 0 0 0 0,-1 1 0 0 0,0-1 0 0 0,0 1 0 0 0,-1-1 0 0 0,1 0 0 0 0,-1 1 0 0 0,1-1 0 0 0,-1 1 0 0 0,0-1 0 0 0,-1 0 0 0 0,0 4 0 0 0,-3 4 0 0 0,0 0 0 0 0,-1 0 0 0 0,0 0 0 0 0,-10 12 0 0 0,10-15 0 0 0,-1 0 0 0 0,0-1 0 0 0,0 1 0 0 0,-1-1 0 0 0,1-1 0 0 0,-2 0 0 0 0,1 0 0 0 0,-15 8 0 0 0,21-13 0 0 0,1 0 0 0 0,-1 0 0 0 0,0 1 0 0 0,1-1 0 0 0,-1 1 0 0 0,1-1 0 0 0,-1 1 0 0 0,1-1 0 0 0,0 1 0 0 0,0 0 0 0 0,-2 3 0 0 0,-11 12 0 0 0,-41 5 0 0 0,42-18 0 0 0,0 1 0 0 0,1 0 0 0 0,-15 9 0 0 0,19-11 0 0 0,-1 1 0 0 0,0-1 0 0 0,0 0 0 0 0,-12 2 0 0 0,-11 3 0 0 0,-3-1 0 0 0,32-7 0 0 0,0 0 0 0 0,0 1 0 0 0,1-1 0 0 0,-1 1 0 0 0,0-1 0 0 0,0 1 0 0 0,1 0 0 0 0,-1 0 0 0 0,0 0 0 0 0,1 0 0 0 0,-4 3 0 0 0,5-3 0 0 0,-1 0 0 0 0,1-1 0 0 0,0 1 0 0 0,0 0 0 0 0,0 0 0 0 0,-1-1 0 0 0,1 1 0 0 0,0 0 0 0 0,-1-1 0 0 0,1 0 0 0 0,-1 1 0 0 0,1-1 0 0 0,0 0 0 0 0,-1 0 0 0 0,1 0 0 0 0,-1 1 0 0 0,-1-2 0 0 0,-17 3 0 0 0,12 3 0 0 0,-1-1 0 0 0,1 1 0 0 0,0 0 0 0 0,-9 9 0 0 0,11-10 0 0 0,6-4 0 0 0,0 0 0 0 0,-1 1 0 0 0,1-1 0 0 0,0 0 0 0 0,-1 1 0 0 0,1-1 0 0 0,0 0 0 0 0,-1 1 0 0 0,1-1 0 0 0,0 0 0 0 0,0 1 0 0 0,0-1 0 0 0,-1 1 0 0 0,1-1 0 0 0,0 1 0 0 0,0-1 0 0 0,0 1 0 0 0,0-1 0 0 0,0 0 0 0 0,0 1 0 0 0,0-1 0 0 0,0 1 0 0 0,0-1 0 0 0,0 1 0 0 0,0-1 0 0 0,0 1 0 0 0,0-1 0 0 0,0 1 0 0 0,0-1 0 0 0,1 0 0 0 0,-1 1 0 0 0,0-1 0 0 0,0 1 0 0 0,0-1 0 0 0,1 0 0 0 0,-1 1 0 0 0,0-1 0 0 0,1 0 0 0 0,-1 1 0 0 0,0-1 0 0 0,1 0 0 0 0,-1 1 0 0 0,0-1 0 0 0,1 1 0 0 0,14 9 0 0 0,-14-10 0 0 0,9 7 0 0 0,-8-6 0 0 0,0 0 0 0 0,1 0 0 0 0,-1 0 0 0 0,0 0 0 0 0,0-1 0 0 0,1 1 0 0 0,-1-1 0 0 0,0 1 0 0 0,1-1 0 0 0,-1 0 0 0 0,0 0 0 0 0,1 0 0 0 0,-1 0 0 0 0,1-1 0 0 0,3 0 0 0 0,17 1 0 0 0,3 0 0 0 0,0-1 0 0 0,0-1 0 0 0,0-1 0 0 0,0-1 0 0 0,0-1 0 0 0,41-15 0 0 0,-64 18 0 0 0,1 0 0 0 0,0 0 0 0 0,1 1 0 0 0,-1 0 0 0 0,0-1 0 0 0,0 2 0 0 0,7-2 0 0 0,24-6 0 0 0,135-42 0 0 0,-134 41 0 0 0,-25 7 0 0 0,0 0 0 0 0,-1-1 0 0 0,0-1 0 0 0,15-6 0 0 0,78-27 0 0 0,-93 32 0 0 0,25-13 0 0 0,41-28 0 0 0,-74 44 0 0 0,0 0 0 0 0,0 1 0 0 0,0-1 0 0 0,0 1 0 0 0,0-1 0 0 0,1 1 0 0 0,-1 0 0 0 0,1 0 0 0 0,-1 0 0 0 0,1 0 0 0 0,-1 0 0 0 0,4 0 0 0 0,9-6 0 0 0,3-9 0 0 0,-15 13 0 0 0,0 0 0 0 0,0 0 0 0 0,0 0 0 0 0,1 1 0 0 0,-1 0 0 0 0,1-1 0 0 0,-1 1 0 0 0,6-2 0 0 0,2-1 0 0 0,-3 2 0 0 0,-1 0 0 0 0,0-1 0 0 0,-1 0 0 0 0,1 0 0 0 0,11-10 0 0 0,-14 12 0 0 0,-1-1 0 0 0,0 1 0 0 0,1 0 0 0 0,0 1 0 0 0,-1-1 0 0 0,1 0 0 0 0,0 1 0 0 0,0 0 0 0 0,0 0 0 0 0,-1 0 0 0 0,1 0 0 0 0,6 1 0 0 0,21-11 0 0 0,-28 11 0 0 0,-1 0 0 0 0,0 0 0 0 0,0-1 0 0 0,0 1 0 0 0,0-1 0 0 0,0 0 0 0 0,0 0 0 0 0,0 0 0 0 0,0 0 0 0 0,0 0 0 0 0,0 0 0 0 0,-1 0 0 0 0,1 0 0 0 0,0-1 0 0 0,-1 1 0 0 0,1-1 0 0 0,-1 1 0 0 0,3-4 0 0 0,9 3 0 0 0,-12 2 0 0 0,-1 0 0 0 0,0 0 0 0 0,1 0 0 0 0,-1 1 0 0 0,0-1 0 0 0,1 0 0 0 0,-1 0 0 0 0,0 0 0 0 0,1 0 0 0 0,-1 0 0 0 0,0 0 0 0 0,1 0 0 0 0,-1 0 0 0 0,0 0 0 0 0,1 0 0 0 0,-1 0 0 0 0,0 0 0 0 0,1 0 0 0 0,-1 0 0 0 0,0 0 0 0 0,1 0 0 0 0,-1-1 0 0 0,0 1 0 0 0,0 0 0 0 0,1 0 0 0 0,-1 0 0 0 0,0 0 0 0 0,1-1 0 0 0,-1 1 0 0 0,0 0 0 0 0,0 0 0 0 0,1-1 0 0 0,-1 1 0 0 0,0 0 0 0 0,0 0 0 0 0,0-1 0 0 0,1 1 0 0 0,-1 0 0 0 0,0-1 0 0 0,0 0 0 0 0,0-33-3657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7472 0 0,'1'4'1070'0'0,"0"0"-1"0"0,0-1 1 0 0,1 0 0 0 0,0 1 0 0 0,-1-1 0 0 0,1 0 0 0 0,0 0-1 0 0,5 5 1 0 0,7 14 2891 0 0,-2-3-1340 0 0,-11-17-2406 0 0,1-1 0 0 0,-1 1 1 0 0,0-1-1 0 0,0 1 0 0 0,0 0 0 0 0,0-1 0 0 0,0 1 0 0 0,0 0 1 0 0,0 0-1 0 0,-1 0 0 0 0,1 0 0 0 0,-1 0 0 0 0,1 0 0 0 0,-1 0 1 0 0,0-1-1 0 0,0 1 0 0 0,0 3 0 0 0,9 58 1660 0 0,-8-36-1761 0 0,0-20-273 0 0,-1 0 0 0 0,0 0 0 0 0,0 0 0 0 0,0 0 0 0 0,-1 1-1 0 0,0-1 1 0 0,0 0 0 0 0,-1 0 0 0 0,0 0 0 0 0,-3 7 0 0 0,-8 18-3500 0 0,3-5-1810 0 0,-3-4-5253 0 0,5-21 5098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77 300 3416 0 0,'-5'0'960'0'0,"1"0"0"0"0,-1 0 0 0 0,0-1-1 0 0,0 0 1 0 0,1 0 0 0 0,-1 0 0 0 0,-8-3 0 0 0,12 3-753 0 0,-1 1 0 0 0,1-1 0 0 0,0 0-1 0 0,-1 0 1 0 0,1 0 0 0 0,0 0 0 0 0,0 0 0 0 0,0 0 0 0 0,0 0 0 0 0,0 0 0 0 0,0 0 0 0 0,0-1 0 0 0,0 1-1 0 0,0 0 1 0 0,1-1 0 0 0,-1 1 0 0 0,0 0 0 0 0,1-1 0 0 0,-1 1 0 0 0,1-1 0 0 0,0 1 0 0 0,-1-1-1 0 0,1 1 1 0 0,0-1 0 0 0,0-2 0 0 0,-9-27 2256 0 0,9 25-2249 0 0,1 1 0 0 0,-1-1 0 0 0,1 1-1 0 0,0 0 1 0 0,0 0 0 0 0,1-1 0 0 0,0 1 0 0 0,0 0 0 0 0,0 0 0 0 0,0 0 0 0 0,1 1 0 0 0,0-1 0 0 0,0 1 0 0 0,5-6 0 0 0,1 0 89 0 0,1 0 1 0 0,0 1-1 0 0,0 1 1 0 0,20-13-1 0 0,18-12 327 0 0,-32 17-339 0 0,-15 15-279 0 0,-1 0-1 0 0,1 0 0 0 0,-1 0 0 0 0,1 0 1 0 0,0 0-1 0 0,0 1 0 0 0,0-1 1 0 0,-1 0-1 0 0,1 0 0 0 0,0 0 1 0 0,0 1-1 0 0,0-1 0 0 0,0 0 1 0 0,0 1-1 0 0,0-1 0 0 0,2 0 1 0 0,13-5 112 0 0,-11 3-74 0 0,-1 0 1 0 0,1 1-1 0 0,0 0 1 0 0,0 0-1 0 0,1 0 1 0 0,-1 1-1 0 0,0 0 1 0 0,0 0-1 0 0,1 0 1 0 0,-1 1-1 0 0,1-1 0 0 0,-1 1 1 0 0,0 1-1 0 0,9 0 1 0 0,-12 1-29 0 0,1 0 0 0 0,-1 0-1 0 0,0 1 1 0 0,0-1 0 0 0,0 0 0 0 0,0 1 0 0 0,-1-1 0 0 0,1 1 0 0 0,-1 0-1 0 0,1-1 1 0 0,-1 1 0 0 0,0 0 0 0 0,0 0 0 0 0,0 0 0 0 0,1 6 0 0 0,7 53 141 0 0,-9-7-67 0 0,2-10-39 0 0,-3-1 1 0 0,-8 59-1 0 0,6-78-26 0 0,1 1-1 0 0,2-1 1 0 0,2 30 0 0 0,0 4 73 0 0,-2-56-101 0 0,1 1 1 0 0,-1-1 0 0 0,1 1-1 0 0,0-1 1 0 0,0 1-1 0 0,0-1 1 0 0,1 0-1 0 0,-1 1 1 0 0,1-1-1 0 0,0 0 1 0 0,2 3 0 0 0,0 1 31 0 0,-4-7-33 0 0,0 1 0 0 0,0-1 1 0 0,0 1-1 0 0,0-1 0 0 0,1 1 0 0 0,-1-1 1 0 0,0 1-1 0 0,0-1 0 0 0,0 0 0 0 0,0 1 1 0 0,1-1-1 0 0,-1 1 0 0 0,0-1 0 0 0,1 0 1 0 0,-1 1-1 0 0,0-1 0 0 0,0 0 0 0 0,1 1 1 0 0,-1-1-1 0 0,1 0 0 0 0,-1 1 0 0 0,0-1 0 0 0,1 0 1 0 0,-1 0-1 0 0,1 0 0 0 0,-1 1 0 0 0,0-1 1 0 0,1 0-1 0 0,0 0 0 0 0,3 1-4 0 0,1 0-1 0 0,-1-1 0 0 0,0 1 0 0 0,1-1 1 0 0,-1 0-1 0 0,1 0 0 0 0,-1-1 1 0 0,1 1-1 0 0,-1-1 0 0 0,0 0 1 0 0,1 0-1 0 0,-1-1 0 0 0,0 1 1 0 0,0-1-1 0 0,0 0 0 0 0,0 0 1 0 0,0 0-1 0 0,0-1 0 0 0,6-5 0 0 0,3-3-285 0 0,-1-1 0 0 0,0-1-1 0 0,18-25 1 0 0,-8 9-801 0 0,-7 12-371 0 0,-5 5 197 0 0,0 0 0 0 0,-1 0 0 0 0,11-18 0 0 0,-18 27 884 0 0,0 0-1 0 0,0 0 1 0 0,0 0-1 0 0,1 0 0 0 0,-1 0 1 0 0,1 1-1 0 0,0-1 1 0 0,4-2-1 0 0,-5 3 66 0 0,0 1 0 0 0,0 0 0 0 0,0-1 0 0 0,0 0 0 0 0,0 1 0 0 0,-1-1 1 0 0,1 0-1 0 0,-1 0 0 0 0,1 0 0 0 0,-1 0 0 0 0,1 0 0 0 0,-1 0 0 0 0,0 0 0 0 0,0-1 0 0 0,0 1 0 0 0,1-5 0 0 0,-2 1-345 0 0,0 5 564 0 0,0 0 0 0 0,-1 0 0 0 0,1 1 0 0 0,0-1 0 0 0,0 0 0 0 0,0 1 0 0 0,1-1 0 0 0,-1 0 0 0 0,0 0 0 0 0,0 1 0 0 0,0-1 0 0 0,0 0 0 0 0,1 1 0 0 0,-1-1 0 0 0,0 0 0 0 0,1 1 0 0 0,-1-1 0 0 0,0 0 0 0 0,1 1 0 0 0,-1-1 0 0 0,1 1 0 0 0,-1-1 0 0 0,1 1 0 0 0,-1-1 0 0 0,1 1 0 0 0,-1-1 0 0 0,1 1 0 0 0,0 0 0 0 0,-1-1 0 0 0,1 1 0 0 0,0-1-1 0 0,12-7-3878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 3240 0 0,'-9'-6'2984'0'0,"-8"-7"1378"0"0,11 7-2457 0 0,6 5-1729 0 0,0 1 0 0 0,-1-1 0 0 0,1 1 0 0 0,0-1 0 0 0,-1 1 0 0 0,1 0 0 0 0,-1-1 0 0 0,1 1 0 0 0,-1 0 0 0 0,1-1 0 0 0,0 1 0 0 0,-1 0 0 0 0,0 0 0 0 0,1 0 0 0 0,-1-1 0 0 0,1 1 0 0 0,-1 0 0 0 0,1 0 0 0 0,-1 0 0 0 0,1 0 0 0 0,-1 0 0 0 0,1 0 0 0 0,-1 0 0 0 0,0 0 0 0 0,1 0 0 0 0,-1 0 0 0 0,1 0 0 0 0,-1 0 0 0 0,1 1 0 0 0,-1-1 0 0 0,0 0 9 0 0,-1 0-1 0 0,1 1 1 0 0,0-1-1 0 0,0 1 1 0 0,0-1-1 0 0,0 0 1 0 0,0 1-1 0 0,0 0 1 0 0,0-1-1 0 0,0 1 1 0 0,0 0-1 0 0,0-1 0 0 0,0 1 1 0 0,0 0-1 0 0,0 0 1 0 0,0 0-1 0 0,1 0 1 0 0,-1 0-1 0 0,0 0 1 0 0,1 0-1 0 0,-2 1 1 0 0,-12 37 1656 0 0,10-23-1466 0 0,1 0 0 0 0,-1 34-1 0 0,-5 212 790 0 0,9-247-1143 0 0,-1-9-13 0 0,1 0-1 0 0,0 0 0 0 0,1 0 0 0 0,0 0 1 0 0,0 0-1 0 0,0-1 0 0 0,0 1 1 0 0,4 7-1 0 0,22 80 66 0 0,-19-63-60 0 0,-8-26-16 0 0,1 1 1 0 0,0-1-1 0 0,0 0 1 0 0,0 1 0 0 0,1-1-1 0 0,0 0 1 0 0,0 0 0 0 0,0 0-1 0 0,0 0 1 0 0,0 0-1 0 0,1-1 1 0 0,4 6 0 0 0,7 10-4 0 0,-11-14 6 0 0,0 0 1 0 0,0-1-1 0 0,1 1 0 0 0,0 0 1 0 0,0-1-1 0 0,0 0 0 0 0,9 7 1 0 0,54 34 22 0 0,-27-15-22 0 0,-26-24-13 0 0,0 0 0 0 0,1 0 1 0 0,-1-2-1 0 0,1 0 0 0 0,0 0 0 0 0,0-1 1 0 0,0-1-1 0 0,0-1 0 0 0,21 0 1 0 0,24-15 25 0 0,-55 13-7 0 0,0 0 0 0 0,0-1 0 0 0,0 0 1 0 0,0 0-1 0 0,0 0 0 0 0,0 0 0 0 0,0-1 0 0 0,-1 0 0 0 0,1 0 0 0 0,-1 0 0 0 0,0 0 0 0 0,0-1 0 0 0,0 0 0 0 0,-1 0 0 0 0,5-6 0 0 0,10-7 43 0 0,-15 11-30 0 0,0 0 1 0 0,0 1-1 0 0,-1-1 1 0 0,1 0-1 0 0,-1 0 1 0 0,-1 0-1 0 0,1 0 1 0 0,-1-1-1 0 0,0 1 1 0 0,-1 0 0 0 0,1 0-1 0 0,-1-8 1 0 0,0 12-13 0 0,0 0 1 0 0,0 0-1 0 0,0 0 1 0 0,-1 0-1 0 0,1 0 1 0 0,0 0-1 0 0,-1 0 1 0 0,0 0-1 0 0,1 0 1 0 0,-1 0-1 0 0,0 0 1 0 0,0 1-1 0 0,0-1 1 0 0,0 0 0 0 0,0 0-1 0 0,0 1 1 0 0,0-1-1 0 0,-1 1 1 0 0,1-1-1 0 0,-1 1 1 0 0,1 0-1 0 0,-1-1 1 0 0,1 1-1 0 0,-1 0 1 0 0,0 0-1 0 0,1 0 1 0 0,-1 0-1 0 0,0 0 1 0 0,0 1 0 0 0,0-1-1 0 0,-2 0 1 0 0,-6-1-2 0 0,-1 1 1 0 0,1 0-1 0 0,0 0 0 0 0,-1 1 1 0 0,-10 1-1 0 0,-4 0 8 0 0,20-1-11 0 0,-1 1 0 0 0,0 0 0 0 0,1 0 0 0 0,-1 1 0 0 0,1-1 0 0 0,-1 1 0 0 0,1 0 0 0 0,0 1 0 0 0,0-1 0 0 0,0 1 0 0 0,-7 5 0 0 0,-48 43-117 0 0,53-45 90 0 0,-10 18-214 0 0,16-22 156 0 0,0 0 0 0 0,0-1 1 0 0,0 1-1 0 0,0 0 1 0 0,0-1-1 0 0,0 1 0 0 0,0-1 1 0 0,-1 0-1 0 0,1 1 0 0 0,0-1 1 0 0,-1 0-1 0 0,-2 2 0 0 0,1 2-240 0 0,17 6-11684 0 0,-11-12 11408 0 0,1 1 0 0 0,-1-1 0 0 0,0 0 0 0 0,0 0 0 0 0,0-1 0 0 0,0 1 0 0 0,0-1 0 0 0,0 1 0 0 0,0-1-1 0 0,3-3 1 0 0,4-1-632 0 0,2-4-2719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4488 0 0,'-27'0'6933'0'0,"20"1"-6032"0"0,1 0 0 0 0,-1 0 0 0 0,0 0 0 0 0,0 1 0 0 0,1 0 0 0 0,-1 0 0 0 0,1 0 0 0 0,-1 1 0 0 0,-8 5 0 0 0,11-6-751 0 0,0 1 0 0 0,0-1 0 0 0,1 1 0 0 0,-1-1 1 0 0,1 1-1 0 0,0 0 0 0 0,0 1 0 0 0,0-1 0 0 0,0 0 1 0 0,1 1-1 0 0,-1 0 0 0 0,1-1 0 0 0,0 1 0 0 0,0 0 0 0 0,0 0 1 0 0,1 0-1 0 0,-2 6 0 0 0,-2 6 105 0 0,0 1-1 0 0,0-1 1 0 0,-12 23 0 0 0,7 15-46 0 0,9-50-200 0 0,-1 0-1 0 0,2 0 1 0 0,-1 0 0 0 0,0 0-1 0 0,1 0 1 0 0,0 0 0 0 0,0 1 0 0 0,0-1-1 0 0,0 0 1 0 0,1 0 0 0 0,-1 0 0 0 0,1 0-1 0 0,0 0 1 0 0,1 0 0 0 0,-1 0-1 0 0,0 0 1 0 0,1 0 0 0 0,0-1 0 0 0,0 1-1 0 0,0 0 1 0 0,1-1 0 0 0,-1 0-1 0 0,1 0 1 0 0,0 1 0 0 0,0-1 0 0 0,0-1-1 0 0,0 1 1 0 0,0 0 0 0 0,1-1-1 0 0,-1 0 1 0 0,1 0 0 0 0,-1 0 0 0 0,1 0-1 0 0,0 0 1 0 0,0-1 0 0 0,0 0-1 0 0,0 0 1 0 0,0 0 0 0 0,0 0 0 0 0,7 0-1 0 0,-8-1-6 0 0,0 0-1 0 0,-1 0 0 0 0,1 0 1 0 0,-1 0-1 0 0,1 0 0 0 0,0-1 1 0 0,-1 0-1 0 0,1 1 0 0 0,-1-1 1 0 0,0 0-1 0 0,1 0 0 0 0,-1 0 1 0 0,0-1-1 0 0,1 1 0 0 0,-1 0 1 0 0,0-1-1 0 0,0 0 0 0 0,0 1 1 0 0,0-1-1 0 0,2-3 0 0 0,17-13 33 0 0,-19 17-29 0 0,0 0 0 0 0,0 0 1 0 0,-1 0-1 0 0,1 0 0 0 0,0-1 0 0 0,-1 1 1 0 0,1-1-1 0 0,-1 1 0 0 0,0-1 0 0 0,1 1 1 0 0,-1-1-1 0 0,0 0 0 0 0,0 1 1 0 0,0-1-1 0 0,0 0 0 0 0,0 0 0 0 0,0 0 1 0 0,-1 0-1 0 0,1 0 0 0 0,-1 0 0 0 0,1 0 1 0 0,-1 0-1 0 0,0 0 0 0 0,0-3 1 0 0,9-41 109 0 0,0-11 78 0 0,-9-20 555 0 0,0 76-546 0 0,20 18 36 0 0,15 41 332 0 0,-14-4-166 0 0,-19-51-375 0 0,0 0 0 0 0,-1 0 0 0 0,0 0 0 0 0,0 1 0 0 0,0-1 0 0 0,0 0 0 0 0,0 1 0 0 0,-1-1 1 0 0,1 4-1 0 0,6 27 208 0 0,-1-15-133 0 0,-2 0 1 0 0,0 0-1 0 0,-1 0 0 0 0,1 32 0 0 0,-5 90 230 0 0,-1-65-305 0 0,2-69-102 0 0,0-1-1 0 0,-1 1 1 0 0,1-1-1 0 0,-2 1 1 0 0,1-1-1 0 0,-1 0 1 0 0,1 1 0 0 0,-2-1-1 0 0,1 0 1 0 0,-1 0-1 0 0,0 0 1 0 0,0-1-1 0 0,0 1 1 0 0,-1-1-1 0 0,0 0 1 0 0,0 0-1 0 0,-1 0 1 0 0,1 0 0 0 0,-1-1-1 0 0,0 0 1 0 0,-6 5-1 0 0,8-7-396 0 0,0 0-1 0 0,0 0 1 0 0,0 0 0 0 0,0 0-1 0 0,0-1 1 0 0,-1 1-1 0 0,1-1 1 0 0,-7 2 0 0 0,9-3 217 0 0,0 0 1 0 0,-1 0 0 0 0,1 0-1 0 0,0 0 1 0 0,0 0-1 0 0,-1 0 1 0 0,1 0 0 0 0,0 0-1 0 0,0-1 1 0 0,0 1-1 0 0,0-1 1 0 0,-1 1 0 0 0,1-1-1 0 0,0 1 1 0 0,0-1-1 0 0,0 1 1 0 0,0-1 0 0 0,0 0-1 0 0,0 0 1 0 0,0 1-1 0 0,1-1 1 0 0,-1 0 0 0 0,0 0-1 0 0,0 0 1 0 0,1 0-1 0 0,-1 0 1 0 0,0 0 0 0 0,0-2-1 0 0,-10-20-6349 0 0,5-8 3600 0 0,6 14-1372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 4336 0 0,'-15'-8'6018'0'0,"15"7"-5855"0"0,-1 0-1 0 0,0 1 0 0 0,0-1 1 0 0,1 1-1 0 0,-1-1 0 0 0,0 1 1 0 0,0 0-1 0 0,0-1 1 0 0,0 1-1 0 0,0 0 0 0 0,1-1 1 0 0,-1 1-1 0 0,0 0 0 0 0,0 0 1 0 0,0 0-1 0 0,0 0 0 0 0,0 0 1 0 0,0 0-1 0 0,0 0 0 0 0,0 0 1 0 0,0 0-1 0 0,0 0 0 0 0,0 1 1 0 0,0-1-1 0 0,1 0 1 0 0,-1 1-1 0 0,0-1 0 0 0,0 1 1 0 0,0-1-1 0 0,0 1 0 0 0,1-1 1 0 0,-1 1-1 0 0,0-1 0 0 0,0 1 1 0 0,0 1-1 0 0,-21 24 2601 0 0,-4 25-1092 0 0,16-34-1218 0 0,1 1 1 0 0,-12 32-1 0 0,3 9 242 0 0,12-44-564 0 0,1 1 0 0 0,1 0 1 0 0,0-1-1 0 0,1 1 1 0 0,1 1-1 0 0,-1 18 0 0 0,-1 10 112 0 0,3-40-224 0 0,0-1 1 0 0,0 1 0 0 0,0 0 0 0 0,0-1 0 0 0,1 1 0 0 0,0 0 0 0 0,0 0 0 0 0,0-1 0 0 0,1 1-1 0 0,-1 0 1 0 0,1 0 0 0 0,1-1 0 0 0,-1 1 0 0 0,0-1 0 0 0,1 1 0 0 0,0-1 0 0 0,0 1-1 0 0,0-1 1 0 0,4 4 0 0 0,-4-7-17 0 0,-1 0 0 0 0,1 0 0 0 0,0 0 0 0 0,0 0 0 0 0,0 0 0 0 0,0 0 0 0 0,1-1-1 0 0,-1 1 1 0 0,0-1 0 0 0,0 0 0 0 0,0 1 0 0 0,0-1 0 0 0,0 0 0 0 0,1 0 0 0 0,-1-1 0 0 0,0 1 0 0 0,0 0-1 0 0,4-2 1 0 0,-3 2 0 0 0,1-1 0 0 0,-1 0-1 0 0,0 0 1 0 0,0 0 0 0 0,0 0-1 0 0,0 0 1 0 0,0-1-1 0 0,0 1 1 0 0,0-1 0 0 0,0 0-1 0 0,3-3 1 0 0,3-7 23 0 0,-4 7-8 0 0,0-1 0 0 0,-1-1 0 0 0,0 1-1 0 0,0 0 1 0 0,-1-1 0 0 0,1 0 0 0 0,-2 0 0 0 0,5-12 0 0 0,-1 0-2 0 0,-2 6 14 0 0,0 0 1 0 0,0 0-1 0 0,-1 0 0 0 0,1-16 1 0 0,-4-78 263 0 0,0 107-255 0 0,0-9 52 0 0,0 6-18 0 0,0 8-10 0 0,11 7 78 0 0,-9-11-126 0 0,-1 0-1 0 0,1 0 1 0 0,-1 0 0 0 0,1 1-1 0 0,-1-1 1 0 0,0 0 0 0 0,1 1-1 0 0,-1-1 1 0 0,0 0 0 0 0,0 1-1 0 0,0 0 1 0 0,0-1 0 0 0,0 1-1 0 0,-1-1 1 0 0,1 1 0 0 0,0 2-1 0 0,1 7 76 0 0,0-1 0 0 0,1 1 0 0 0,0-1 0 0 0,5 12 1 0 0,3 10 101 0 0,16 51 438 0 0,-21-71-532 0 0,-1 0 1 0 0,-1 1-1 0 0,0-1 1 0 0,-1 1 0 0 0,0 0-1 0 0,-1 0 1 0 0,0 14-1 0 0,-2 180 948 0 0,0-203-1038 0 0,-1 1 1 0 0,-1-1-1 0 0,1 0 0 0 0,0 0 1 0 0,-1 0-1 0 0,0 0 1 0 0,0 0-1 0 0,0 0 1 0 0,-5 6-1 0 0,-6 11-14 0 0,11-18-53 0 0,0 0-1 0 0,-1 0 1 0 0,1 0-1 0 0,-1 0 0 0 0,0-1 1 0 0,0 0-1 0 0,0 1 0 0 0,0-1 1 0 0,0 0-1 0 0,0-1 0 0 0,-1 1 1 0 0,1 0-1 0 0,-1-1 1 0 0,1 0-1 0 0,-1 0 0 0 0,-4 1 1 0 0,4-1-262 0 0,1 0 1 0 0,-1-1 0 0 0,1 1-1 0 0,-1-1 1 0 0,1 0 0 0 0,-1 0-1 0 0,1 0 1 0 0,-1 0 0 0 0,1-1 0 0 0,-7-1-1 0 0,8 1 44 0 0,0-1 0 0 0,0 1 0 0 0,1-1 0 0 0,-1 0 0 0 0,0 1 0 0 0,1-1 0 0 0,0 0-1 0 0,-1 0 1 0 0,1 0 0 0 0,0 0 0 0 0,0 0 0 0 0,0 0 0 0 0,0-1 0 0 0,0 1 0 0 0,0 0 0 0 0,1-1 0 0 0,-1 1-1 0 0,1 0 1 0 0,0-1 0 0 0,-1-2 0 0 0,-2-51-4897 0 0,3 55 5110 0 0,-1-27-1538 0 0,1 18 920 0 0,-1 0 1 0 0,1 0-1 0 0,0 0 0 0 0,1 0 1 0 0,0 0-1 0 0,1 0 0 0 0,0 0 1 0 0,6-17-1 0 0,16-10-3283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6440 0 0,'-1'37'5569'0'0,"-1"-22"-4626"0"0,2-1-1 0 0,0 1 1 0 0,0-1 0 0 0,1 1 0 0 0,1-1 0 0 0,1 1 0 0 0,6 23-1 0 0,-6-31-691 0 0,0 0 0 0 0,-1 1 0 0 0,0-1-1 0 0,-1 0 1 0 0,0 1 0 0 0,0-1 0 0 0,0 14 0 0 0,3 21 686 0 0,5-6-124 0 0,1 17 256 0 0,-10-50-1001 0 0,1-1 0 0 0,0 1 0 0 0,-1 0 0 0 0,1-1 0 0 0,0 1 1 0 0,0-1-1 0 0,1 1 0 0 0,-1-1 0 0 0,0 0 0 0 0,1 1 1 0 0,0-1-1 0 0,-1 0 0 0 0,1 0 0 0 0,0 0 0 0 0,0 0 0 0 0,0 0 1 0 0,5 2-1 0 0,9 13 467 0 0,-15-17-523 0 0,0 1 0 0 0,-1 0 0 0 0,1 0 0 0 0,0-1 0 0 0,0 1 0 0 0,-1 0 0 0 0,1-1 0 0 0,0 1 0 0 0,0-1 0 0 0,0 1 0 0 0,0-1 0 0 0,0 0 0 0 0,0 1 0 0 0,0-1 0 0 0,0 0 0 0 0,0 1 0 0 0,0-1 0 0 0,0 0 0 0 0,0 0 0 0 0,0 0 0 0 0,0 0 0 0 0,2 0 0 0 0,-3 0 0 0 0,1-1 1 0 0,0 1 0 0 0,0 0-1 0 0,0 0 1 0 0,0 0 0 0 0,0 1-1 0 0,0-1 1 0 0,0 0 0 0 0,0 0-1 0 0,0 0 1 0 0,-1 1 0 0 0,1-1-1 0 0,0 0 1 0 0,0 1 0 0 0,0-1-1 0 0,-1 1 1 0 0,1-1 0 0 0,0 1-1 0 0,0-1 1 0 0,0 2 0 0 0,7 0 53 0 0,-1-1 1 0 0,1 1 0 0 0,-1-2 0 0 0,1 1 0 0 0,-1-1 0 0 0,1 0 0 0 0,-1 0 0 0 0,14-4 0 0 0,-16 3-26 0 0,-1 0 0 0 0,1-1 0 0 0,-1 1 0 0 0,1-1 0 0 0,-1 0 0 0 0,0-1 0 0 0,0 1 0 0 0,0-1 0 0 0,0 0 0 0 0,0 0 0 0 0,-1 0 1 0 0,1 0-1 0 0,-1 0 0 0 0,0-1 0 0 0,0 0 0 0 0,0 0 0 0 0,0 0 0 0 0,-1 0 0 0 0,1 0 0 0 0,-1 0 0 0 0,2-6 0 0 0,8-14 91 0 0,-11 22-121 0 0,1-1-1 0 0,0 1 1 0 0,-1-1 0 0 0,0 0-1 0 0,1 1 1 0 0,-1-1 0 0 0,0 0-1 0 0,0 0 1 0 0,-1 0 0 0 0,1 0-1 0 0,-1 0 1 0 0,1 0-1 0 0,-1-4 1 0 0,0-12 49 0 0,0 0-1 0 0,-2 0 1 0 0,0 0 0 0 0,-1 0-1 0 0,0 1 1 0 0,-8-21-1 0 0,9 32-61 0 0,-1 0 0 0 0,0 0 0 0 0,0 1-1 0 0,-1-1 1 0 0,0 1 0 0 0,0-1 0 0 0,0 1-1 0 0,-1 0 1 0 0,1 1 0 0 0,-2-1 0 0 0,1 1-1 0 0,-1 0 1 0 0,1 0 0 0 0,-1 1 0 0 0,-1 0-1 0 0,1 0 1 0 0,0 0 0 0 0,-1 1-1 0 0,0 0 1 0 0,0 0 0 0 0,0 0 0 0 0,-12-2-1 0 0,11 4-199 0 0,0 1 0 0 0,0 0 0 0 0,1 0 0 0 0,-1 1-1 0 0,0 0 1 0 0,1 0 0 0 0,-1 0 0 0 0,1 1 0 0 0,-1 1 0 0 0,1-1-1 0 0,0 1 1 0 0,0 0 0 0 0,0 1 0 0 0,0-1 0 0 0,1 2-1 0 0,-1-1 1 0 0,1 0 0 0 0,0 1 0 0 0,-6 7 0 0 0,9-10-53 0 0,0 0 0 0 0,0 1 0 0 0,0-1 0 0 0,0 0 0 0 0,0-1 0 0 0,-1 1 1 0 0,1-1-1 0 0,-1 1 0 0 0,1-1 0 0 0,-1 0 0 0 0,1-1 0 0 0,-1 1 1 0 0,-7 0-1 0 0,6 0-517 0 0,0-1 0 0 0,0 1 0 0 0,0 1 0 0 0,1-1 0 0 0,-1 1 0 0 0,0-1 0 0 0,1 1 0 0 0,-5 3 0 0 0,0-4-4248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3200 0 0,'0'0'5468'0'0,"-20"-10"589"0"0,17 10-5156 0 0,-21 1 4886 0 0,18 2-5271 0 0,0 1 0 0 0,0 0 0 0 0,0 1 0 0 0,1-1 1 0 0,0 1-1 0 0,0 0 0 0 0,0 1 0 0 0,-7 8 0 0 0,7-7-384 0 0,0 1-1 0 0,1-1 0 0 0,0 1 1 0 0,0 0-1 0 0,0 0 0 0 0,1 0 0 0 0,0 0 1 0 0,1 0-1 0 0,0 1 0 0 0,0-1 1 0 0,0 14-1 0 0,1-9 6 0 0,-1 1 1 0 0,0-1-1 0 0,-7 24 1 0 0,6-24-57 0 0,-1 1 0 0 0,2 0 0 0 0,-2 27 0 0 0,3-6 35 0 0,0-15-79 0 0,0-1 1 0 0,2 1 0 0 0,0-1-1 0 0,2 0 1 0 0,4 21 0 0 0,-3-24 5 0 0,-1 1 1 0 0,2 28-1 0 0,-4-28-14 0 0,1 0 0 0 0,1-1-1 0 0,6 20 1 0 0,-2-3 31 0 0,7 15-4 0 0,16 19 29 0 0,11 20-51 0 0,-31-65-10 0 0,-9-18-19 0 0,1 0-1 0 0,-1 0 0 0 0,1 0 1 0 0,0-1-1 0 0,0 1 1 0 0,0 0-1 0 0,1-1 0 0 0,4 6 1 0 0,54 43-24 0 0,-60-51 19 0 0,1 0 0 0 0,-1 0 0 0 0,0 0 0 0 0,0 0 0 0 0,0 1 0 0 0,0-1 0 0 0,0 0 0 0 0,-1 0 0 0 0,1 1 0 0 0,0-1 0 0 0,-1 0 0 0 0,1 1 0 0 0,0-1 0 0 0,-1 2 0 0 0,1-2 0 0 0,-1 0 0 0 0,0 0 0 0 0,0 0 0 0 0,1 0 0 0 0,-1 0 0 0 0,0-1 0 0 0,1 1 0 0 0,-1 0 0 0 0,1 0 0 0 0,-1 0 0 0 0,1-1 0 0 0,0 1 0 0 0,-1 0 0 0 0,1-1 0 0 0,0 1 0 0 0,-1-1 0 0 0,1 1 0 0 0,0 0 0 0 0,0-1 0 0 0,1 1 0 0 0,8 3 1 0 0,-8-4-1 0 0,-1 0 0 0 0,1 0-1 0 0,-1 1 1 0 0,0-1-1 0 0,1 0 1 0 0,-1 1-1 0 0,0 0 1 0 0,0-1 0 0 0,1 1-1 0 0,-1 0 1 0 0,0-1-1 0 0,0 1 1 0 0,0 0-1 0 0,0 0 1 0 0,0 0 0 0 0,0 0-1 0 0,0 0 1 0 0,0 0-1 0 0,0 0 1 0 0,0 1 0 0 0,0 0-1 0 0,0 0-1 0 0,1 0 0 0 0,-1 0 0 0 0,1 0 0 0 0,0 0 1 0 0,-1 0-1 0 0,1 0 0 0 0,0-1 0 0 0,0 1 0 0 0,0-1 0 0 0,0 0 0 0 0,0 1 0 0 0,0-1 0 0 0,1 0 0 0 0,-1 0 1 0 0,0 0-1 0 0,1-1 0 0 0,2 2 0 0 0,38 5-144 0 0,-22-3-257 0 0,-18-3 239 0 0,-1-1 1 0 0,1 1-1 0 0,0 0 1 0 0,-1-1-1 0 0,1 0 1 0 0,0 1-1 0 0,0-1 0 0 0,0 0 1 0 0,-1 0-1 0 0,1-1 1 0 0,0 1-1 0 0,0-1 1 0 0,-1 1-1 0 0,1-1 0 0 0,0 0 1 0 0,-1 0-1 0 0,1 0 1 0 0,-1 0-1 0 0,1-1 1 0 0,-1 1-1 0 0,1-1 0 0 0,2-1 1 0 0,2-6-779 0 0,1-1 0 0 0,-1 1 0 0 0,-1-1 0 0 0,0-1 0 0 0,0 1 0 0 0,-1-1 0 0 0,-1 0 1 0 0,4-11-1 0 0,22-46-5414 0 0,-28 65 6039 0 0,0 0-1 0 0,-1 0 1 0 0,1 0-1 0 0,-1-1 1 0 0,0 1-1 0 0,0 0 1 0 0,0-1-1 0 0,0 1 1 0 0,0-5-1 0 0,2-7-871 0 0,9 0-2996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118 121 3968 0 0,'-4'-1'5740'0'0,"-19"-7"6701"0"0,23 21-11556 0 0,-1-10-771 0 0,1 0 0 0 0,0 0-1 0 0,0 1 1 0 0,0-1 0 0 0,0 0 0 0 0,0 0 0 0 0,1 0 0 0 0,-1 0 0 0 0,1 0 0 0 0,0 0 0 0 0,0-1-1 0 0,0 1 1 0 0,0 0 0 0 0,0 0 0 0 0,1 0 0 0 0,3 4 0 0 0,-3-3-53 0 0,1 0 1 0 0,-1 0-1 0 0,0 1 0 0 0,0-1 1 0 0,0 0-1 0 0,-1 1 1 0 0,0-1-1 0 0,0 1 0 0 0,1 5 1 0 0,7 23 184 0 0,9 4-2 0 0,-1 1 0 0 0,13 45 0 0 0,-27-67-173 0 0,6 22 165 0 0,-4-27-158 0 0,-1 1 1 0 0,0 0 0 0 0,0 0-1 0 0,-1 0 1 0 0,-1 1-1 0 0,2 22 1 0 0,-3-33-74 0 0,-1 0-1 0 0,0-1 1 0 0,0 1 0 0 0,1-1-1 0 0,-1 1 1 0 0,1 0 0 0 0,-1-1-1 0 0,1 1 1 0 0,0-1 0 0 0,-1 1-1 0 0,1-1 1 0 0,0 1 0 0 0,2 1-1 0 0,-2-2 3 0 0,0 0-1 0 0,-1 1 1 0 0,1-1-1 0 0,0 0 1 0 0,0 1-1 0 0,-1-1 1 0 0,1 1-1 0 0,0-1 1 0 0,-1 1-1 0 0,0-1 1 0 0,1 1-1 0 0,-1-1 1 0 0,0 3-1 0 0,-1-4 5 0 0,0 1 0 0 0,-1-1 0 0 0,1 0 0 0 0,-1 0 0 0 0,1 0 0 0 0,-1 0 0 0 0,1 0 0 0 0,0-1 0 0 0,-1 1 0 0 0,1 0 0 0 0,-1-1 0 0 0,1 1 0 0 0,0-1 0 0 0,-1 1 0 0 0,1-1 0 0 0,0 1 0 0 0,-2-3-1 0 0,-11-16 7 0 0,13 17-12 0 0,0 0-1 0 0,1 1 1 0 0,-1-1 0 0 0,0 1 0 0 0,0-1 0 0 0,0 1-1 0 0,0-1 1 0 0,0 1 0 0 0,0 0 0 0 0,-1-1 0 0 0,1 1-1 0 0,-3-2 1 0 0,0 0 9 0 0,0 0 1 0 0,1 0-1 0 0,-1 0 0 0 0,0-1 0 0 0,1 0 0 0 0,0 0 1 0 0,0 0-1 0 0,0 0 0 0 0,0 0 0 0 0,1 0 0 0 0,-4-8 1 0 0,1 3-19 0 0,-9-14 1 0 0,-8-16 20 0 0,21 37-15 0 0,1 0-1 0 0,-1 0 0 0 0,1 0 1 0 0,-1 0-1 0 0,0 0 0 0 0,0 0 1 0 0,0 0-1 0 0,0 0 0 0 0,0 1 1 0 0,-1-1-1 0 0,1 0 0 0 0,0 1 1 0 0,-1-1-1 0 0,0 1 0 0 0,1 0 1 0 0,-1-1-1 0 0,-2-1 0 0 0,2 2-1 0 0,0 0 0 0 0,0-1-1 0 0,0 1 1 0 0,0-1 0 0 0,1 1 0 0 0,-1-1 0 0 0,0 0-1 0 0,1 1 1 0 0,0-1 0 0 0,-1 0 0 0 0,1 0 0 0 0,0 0-1 0 0,0 0 1 0 0,0 0 0 0 0,0-1 0 0 0,-1-3-1 0 0,-18-48-12 0 0,12 37 10 0 0,1-1 0 0 0,1 0-1 0 0,0 0 1 0 0,1-1-1 0 0,1 0 1 0 0,-2-33-1 0 0,6 39-5 0 0,-1 6 10 0 0,1 0 1 0 0,0 0-1 0 0,0 0 1 0 0,1 1-1 0 0,0-1 1 0 0,0 0-1 0 0,4-12 1 0 0,0-2 1 0 0,-5 19-1 0 0,1 1 0 0 0,-1-1 1 0 0,0 0-1 0 0,0 1 0 0 0,1-1 0 0 0,-1 0 1 0 0,0 1-1 0 0,1-1 0 0 0,0 1 1 0 0,-1-1-1 0 0,1 1 0 0 0,0-1 1 0 0,0 1-1 0 0,0-1 0 0 0,0 1 1 0 0,0 0-1 0 0,0-1 0 0 0,2 0 0 0 0,13-15 17 0 0,-15 15-16 0 0,0 1-1 0 0,0-1 0 0 0,0 1 0 0 0,0 0 1 0 0,0-1-1 0 0,0 1 0 0 0,1 0 0 0 0,-1 0 1 0 0,1 0-1 0 0,-1 0 0 0 0,0 0 0 0 0,1 0 1 0 0,0 0-1 0 0,-1 1 0 0 0,1-1 0 0 0,0 0 1 0 0,-1 1-1 0 0,1-1 0 0 0,1 1 0 0 0,24-4 19 0 0,0 2-1 0 0,32 1 1 0 0,-57 1-13 0 0,-1 0 1 0 0,1 0-1 0 0,0 0 0 0 0,0 1 1 0 0,-1-1-1 0 0,1 0 0 0 0,0 1 1 0 0,-1 0-1 0 0,1-1 1 0 0,-1 1-1 0 0,1 0 0 0 0,0 0 1 0 0,-1 0-1 0 0,0 0 0 0 0,1 0 1 0 0,-1 0-1 0 0,0 0 1 0 0,3 3-1 0 0,-4-3 9 0 0,4 2 5 0 0,-1 1 0 0 0,0 0 1 0 0,0 0-1 0 0,0 0 0 0 0,-1 0 0 0 0,1 1 1 0 0,-1-1-1 0 0,0 1 0 0 0,0-1 0 0 0,0 1 1 0 0,-1 0-1 0 0,0 0 0 0 0,0-1 0 0 0,0 1 1 0 0,0 10-1 0 0,0-13-16 0 0,-1 1 1 0 0,1 0-1 0 0,-1-1 1 0 0,1 1-1 0 0,0-1 0 0 0,0 1 1 0 0,0-1-1 0 0,0 1 1 0 0,0-1-1 0 0,1 0 0 0 0,2 4 1 0 0,-3-4 0 0 0,1 1 0 0 0,-1-1 0 0 0,1 0 0 0 0,-1 1 0 0 0,0-1 0 0 0,0 1 0 0 0,0 0 0 0 0,0-1 0 0 0,0 1 0 0 0,-1 0 0 0 0,1 4 0 0 0,8 47 145 0 0,-3-40-91 0 0,-5-12-57 0 0,0-1 0 0 0,-1 0 0 0 0,1 0 0 0 0,0 0 0 0 0,0 1 0 0 0,-1-1 0 0 0,1 0 0 0 0,-1 0 0 0 0,0 1 0 0 0,1-1 0 0 0,-1 1 0 0 0,0-1 0 0 0,0 0 0 0 0,1 1 0 0 0,-1 1 0 0 0,9 139 146 0 0,-9 163-133 0 0,-1-302-16 0 0,1 0 0 0 0,-1 1 0 0 0,0-1 0 0 0,0 1 0 0 0,0-1 0 0 0,0 0 0 0 0,0 0 0 0 0,-3 5 0 0 0,2-5-1 0 0,0 1 0 0 0,1-1 1 0 0,-1 1-1 0 0,1-1 0 0 0,0 1 0 0 0,0 0 0 0 0,0 0 1 0 0,0 6-1 0 0,-8 39-156 0 0,9-48 61 0 0,0 0 1 0 0,0 0 0 0 0,-1 0-1 0 0,1 1 1 0 0,-1-1-1 0 0,1 0 1 0 0,-1 0 0 0 0,1 0-1 0 0,-1 0 1 0 0,1 0-1 0 0,-1 0 1 0 0,0 0 0 0 0,0 0-1 0 0,1 0 1 0 0,-1 0-1 0 0,0 0 1 0 0,0 0 0 0 0,0-1-1 0 0,0 1 1 0 0,0 0-1 0 0,0-1 1 0 0,0 1 0 0 0,-1-1-1 0 0,1 1 1 0 0,0-1-1 0 0,0 1 1 0 0,0-1 0 0 0,0 0-1 0 0,-2 1 1 0 0,1-1-497 0 0,1-3-744 0 0,-1 0 648 0 0,0 0 1 0 0,0 1 0 0 0,0-1 0 0 0,0 1-1 0 0,-1 0 1 0 0,1-1 0 0 0,0 1 0 0 0,-1 0-1 0 0,0 0 1 0 0,-4-2 0 0 0,-6-2-5440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38 221 3584 0 0,'-13'-37'6006'0'0,"12"32"-5185"0"0,0 1 0 0 0,0-1 0 0 0,0 1-1 0 0,0-1 1 0 0,-1 1 0 0 0,-13-8 11603 0 0,16 12-12243 0 0,3 19 1737 0 0,14 21-2349 0 0,29 69 706 0 0,-46-107-273 0 0,0 0 1 0 0,0-1 0 0 0,0 1-1 0 0,0 0 1 0 0,0 0-1 0 0,0 0 1 0 0,0 0 0 0 0,0-1-1 0 0,-1 1 1 0 0,1 0-1 0 0,-1 0 1 0 0,1 4 0 0 0,2 8 7 0 0,5 3 12 0 0,-5-10-17 0 0,0-1 0 0 0,-1 1-1 0 0,1 0 1 0 0,-2 1-1 0 0,1-1 1 0 0,1 8-1 0 0,-1 0-9 0 0,13 52-79 0 0,-3-20-42 0 0,-11-42 68 0 0,0 0 1 0 0,0 0 0 0 0,0 0-1 0 0,0 0 1 0 0,1 0 0 0 0,0 0-1 0 0,0 0 1 0 0,5 7-1 0 0,7 20-518 0 0,-1 1-481 0 0,7 21-1281 0 0,-18-48 1672 0 0,0 0 1 0 0,-1 0-1 0 0,0 0 0 0 0,0 1 1 0 0,-1-1-1 0 0,1 0 1 0 0,-2 8-1 0 0,1-6-1717 0 0,-16-36-4208 0 0,-7-62 1336 0 0,-1-1 4061 0 0,3 1 736 0 0,14 70 724 0 0,-1 1 1 0 0,-20-37 0 0 0,25 50-150 0 0,-1-1 1 0 0,1 1-1 0 0,0-1 1 0 0,1 0-1 0 0,-3-9 1 0 0,-16-35 1308 0 0,16 41-881 0 0,0 0-1 0 0,1 0 1 0 0,0 0-1 0 0,0 0 0 0 0,1-1 1 0 0,-2-15-1 0 0,-2-11 1543 0 0,5 26-1488 0 0,0 1 1 0 0,0-1-1 0 0,1 0 1 0 0,0 1-1 0 0,1-1 1 0 0,0 0-1 0 0,3-17 0 0 0,-2 26-446 0 0,0-1-1 0 0,0 1 0 0 0,0-1 0 0 0,0 1 0 0 0,0 0 0 0 0,0 0 0 0 0,0 0 0 0 0,1 0 0 0 0,-1 0 0 0 0,1 0 0 0 0,-1 0 0 0 0,1 0 0 0 0,0 0 0 0 0,0 1 0 0 0,0-1 0 0 0,0 1 0 0 0,0-1 0 0 0,3 0 0 0 0,16-15 1341 0 0,-20 15-1368 0 0,0 1 0 0 0,1-1 0 0 0,-1 1 1 0 0,0 0-1 0 0,1 0 0 0 0,-1 0 0 0 0,1-1 1 0 0,0 2-1 0 0,-1-1 0 0 0,1 0 0 0 0,0 0 1 0 0,-1 0-1 0 0,1 1 0 0 0,0-1 0 0 0,0 1 0 0 0,0-1 1 0 0,0 1-1 0 0,0 0 0 0 0,-1 0 0 0 0,1 0 1 0 0,0 0-1 0 0,0 0 0 0 0,0 0 0 0 0,0 1 1 0 0,0-1-1 0 0,-1 0 0 0 0,3 2 0 0 0,0 1-5 0 0,-1 0-1 0 0,1 0 1 0 0,-1 0-1 0 0,0 1 1 0 0,0 0-1 0 0,-1 0 1 0 0,1-1-1 0 0,3 8 1 0 0,3 4 262 0 0,-5-11-314 0 0,-1 0 0 0 0,0 1 0 0 0,0-1 0 0 0,-1 1 0 0 0,1 0 0 0 0,-1-1 0 0 0,0 1 0 0 0,2 9 0 0 0,23 59 659 0 0,-23-60-666 0 0,-1-5 29 0 0,-1 1 0 0 0,0 0 0 0 0,0 0 0 0 0,-1 0 1 0 0,1 14-1 0 0,3 20 168 0 0,-3-33-214 0 0,-1-1 1 0 0,1 1-1 0 0,-2 0 0 0 0,1 0 0 0 0,-2 0 1 0 0,-2 19-1 0 0,-5 16-42 0 0,5-30-135 0 0,0 1 0 0 0,0-1 0 0 0,-12 29 0 0 0,12-37-466 0 0,0 0 0 0 0,0 0 0 0 0,-1 0 0 0 0,0 0-1 0 0,0-1 1 0 0,-1 1 0 0 0,1-1 0 0 0,-11 9-1 0 0,13-57-10967 0 0,13-31 5671 0 0,-4 38 2108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6072 0 0,'0'6'8077'0'0,"0"26"-4545"0"0,0-21-2728 0 0,-1-2-334 0 0,1 0 0 0 0,0 1 0 0 0,1-1 0 0 0,0 0 0 0 0,1 0 0 0 0,-1 0 0 0 0,5 11 0 0 0,-2-7-142 0 0,0 0 1 0 0,-1 1 0 0 0,-1-1-1 0 0,0 0 1 0 0,0 1-1 0 0,-1 0 1 0 0,-1-1 0 0 0,-1 1-1 0 0,-2 16 1 0 0,1 22 258 0 0,2-42-464 0 0,0-1 1 0 0,1 1-1 0 0,0-1 0 0 0,0 1 1 0 0,1-1-1 0 0,0 0 1 0 0,1 1-1 0 0,0-1 0 0 0,0 0 1 0 0,6 10-1 0 0,-3 7 241 0 0,-6-25-358 0 0,0 0 1 0 0,0-1-1 0 0,-1 1 0 0 0,1 0 1 0 0,0 0-1 0 0,0 0 0 0 0,0 0 1 0 0,0-1-1 0 0,1 1 1 0 0,-1 0-1 0 0,0 0 0 0 0,0 0 1 0 0,0 0-1 0 0,1-1 0 0 0,-1 1 1 0 0,0 0-1 0 0,1 0 1 0 0,-1-1-1 0 0,1 1 0 0 0,-1 0 1 0 0,1 0-1 0 0,-1-1 0 0 0,1 1 1 0 0,-1-1-1 0 0,1 1 1 0 0,0 0-1 0 0,-1-1 0 0 0,1 1 1 0 0,0-1-1 0 0,-1 0 1 0 0,1 1-1 0 0,0-1 0 0 0,0 1 1 0 0,-1-1-1 0 0,1 0 0 0 0,0 0 1 0 0,0 0-1 0 0,0 1 1 0 0,0-1-1 0 0,-1 0 0 0 0,1 0 1 0 0,0 0-1 0 0,0 0 0 0 0,1 0 1 0 0,-1 0 23 0 0,25-7 37 0 0,-12-8-58 0 0,-11 13-18 0 0,-1 0 1 0 0,0 0-1 0 0,0 0 1 0 0,0 0-1 0 0,0 0 0 0 0,0 0 1 0 0,-1-1-1 0 0,1 1 1 0 0,-1-1-1 0 0,1 1 1 0 0,-1-1-1 0 0,1-3 0 0 0,2-2-12 0 0,1 0-1 0 0,-1 0 1 0 0,2 0-1 0 0,-1 0 0 0 0,1 1 1 0 0,0-1-1 0 0,0 2 0 0 0,15-13 1 0 0,4-9-46 0 0,-12 14 58 0 0,-13 13 12 0 0,0 0 0 0 0,1 1-1 0 0,-1-1 1 0 0,1 0 0 0 0,-1 0-1 0 0,1 1 1 0 0,0-1 0 0 0,-1 0-1 0 0,1 1 1 0 0,0-1 0 0 0,-1 1 0 0 0,1-1-1 0 0,0 1 1 0 0,0-1 0 0 0,0 1-1 0 0,-1-1 1 0 0,1 1 0 0 0,0 0-1 0 0,0 0 1 0 0,0-1 0 0 0,0 1 0 0 0,0 0-1 0 0,-1 0 1 0 0,1 0 0 0 0,0 0-1 0 0,0 0 1 0 0,0 0 0 0 0,0 0-1 0 0,0 0 1 0 0,0 0 0 0 0,1 1-1 0 0,-2-1 13 0 0,1 0-1 0 0,0 0 0 0 0,-1 0 0 0 0,1 0 0 0 0,0 0 1 0 0,0 1-1 0 0,-1-1 0 0 0,1 0 0 0 0,-1 0 0 0 0,1 1 1 0 0,0-1-1 0 0,-1 1 0 0 0,1-1 0 0 0,-1 0 0 0 0,1 1 1 0 0,0-1-1 0 0,-1 1 0 0 0,0-1 0 0 0,1 1 0 0 0,-1-1 1 0 0,1 1-1 0 0,-1 0 0 0 0,1-1 0 0 0,-1 1 0 0 0,0 0 1 0 0,0-1-1 0 0,1 1 0 0 0,-1 0 0 0 0,0 1 0 0 0,4 28 314 0 0,0 1 46 0 0,5 40 146 0 0,-3-42-422 0 0,-6-26-96 0 0,1-1 0 0 0,-1 0 0 0 0,0 1 0 0 0,1-1 0 0 0,0 0 0 0 0,-1 1 0 0 0,1-1 0 0 0,0 0 0 0 0,0 1 0 0 0,0-1 0 0 0,1 0 0 0 0,-1 0 0 0 0,0 0 0 0 0,1 0 0 0 0,3 3 0 0 0,26 41 47 0 0,-28-41-79 0 0,-1 0-1 0 0,1 0 1 0 0,0 0-1 0 0,0 0 1 0 0,0 0-1 0 0,1-1 1 0 0,-1 0 0 0 0,1 0-1 0 0,0 0 1 0 0,1 0-1 0 0,-1-1 1 0 0,1 1-1 0 0,-1-1 1 0 0,1 0 0 0 0,0 0-1 0 0,6 2 1 0 0,-2-3-31 0 0,-7 0-285 0 0,1-1-1 0 0,0 0 1 0 0,0 0-1 0 0,0 0 1 0 0,0 0-1 0 0,1-1 1 0 0,-1 1-1 0 0,0-1 1 0 0,0 0-1 0 0,0 0 1 0 0,0 0-1 0 0,0 0 1 0 0,1-1-1 0 0,-1 1 1 0 0,0-1-1 0 0,0 0 1 0 0,0 0-1 0 0,0 0 1 0 0,3-1-1 0 0,16-2-2020 0 0,-21 4 2250 0 0,0 0 0 0 0,0 0 0 0 0,1 0 0 0 0,-1 0-1 0 0,0 0 1 0 0,0 0 0 0 0,0 0 0 0 0,0 0 0 0 0,0 0 0 0 0,0 0-1 0 0,0-1 1 0 0,0 1 0 0 0,0 0 0 0 0,0-1 0 0 0,0 1 0 0 0,0-1 0 0 0,0 1-1 0 0,0-1 1 0 0,0 0 0 0 0,-1 1 0 0 0,1-1 0 0 0,0 0 0 0 0,0 0 0 0 0,1-1-1 0 0,0-2-975 0 0,1 1-1 0 0,-1-1 0 0 0,1 1 0 0 0,0 0 0 0 0,0-1 0 0 0,1 1 1 0 0,-1 1-1 0 0,1-1 0 0 0,6-4 0 0 0,-1 1-3279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5376 0 0,'-1'45'13726'0'0,"-1"-3"-9058"0"0,2-29-4374 0 0,0 0-1 0 0,1-1 1 0 0,0 1-1 0 0,1-1 1 0 0,4 17-1 0 0,-1-11-203 0 0,-1-1 0 0 0,0 1 0 0 0,-2 0 0 0 0,2 22 0 0 0,-3 40-5242 0 0,-1-77 4745 0 0,10 26-5002 0 0,-1-13-2262 0 0,-1-14 2353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3720 0 0,'0'-10'3435'0'0,"-9"-20"12663"0"0,10 62-14328 0 0,13-10-1441 0 0,-12-19-299 0 0,0-1-1 0 0,0 1 1 0 0,-1-1 0 0 0,1 1 0 0 0,-1 0-1 0 0,1 0 1 0 0,-1 0 0 0 0,0 0-1 0 0,0 0 1 0 0,-1 0 0 0 0,2 4 0 0 0,10 30 141 0 0,-10-33-151 0 0,0 1 0 0 0,0 0 0 0 0,0 0 0 0 0,0 0 0 0 0,-1 0 0 0 0,0 0-1 0 0,0 0 1 0 0,0 7 0 0 0,17 68 231 0 0,-9-17-110 0 0,-9-51-99 0 0,1-6-25 0 0,-1 0-1 0 0,0-1 1 0 0,0 1-1 0 0,0 0 0 0 0,-1 0 1 0 0,0 0-1 0 0,0 0 1 0 0,-1-1-1 0 0,1 1 1 0 0,-1 0-1 0 0,0-1 0 0 0,-1 1 1 0 0,-3 6-1 0 0,1-6-1 0 0,4-3-12 0 0,0-1-1 0 0,-1 0 1 0 0,1 0-1 0 0,-1 0 1 0 0,1 0 0 0 0,-1 0-1 0 0,0-1 1 0 0,0 1-1 0 0,0 0 1 0 0,0-1 0 0 0,0 1-1 0 0,0-1 1 0 0,0 0 0 0 0,0 0-1 0 0,0 0 1 0 0,-1 0-1 0 0,1 0 1 0 0,0 0 0 0 0,-1 0-1 0 0,1-1 1 0 0,-1 1-1 0 0,1-1 1 0 0,-1 0 0 0 0,1 0-1 0 0,-1 0 1 0 0,1 0 0 0 0,-4-1-1 0 0,5 1-5 0 0,0 0-1 0 0,0 0 1 0 0,1 0-1 0 0,-1-1 1 0 0,0 1-1 0 0,0-1 1 0 0,0 1-1 0 0,0 0 1 0 0,0-1-1 0 0,0 0 1 0 0,1 1-1 0 0,-1-1 1 0 0,0 1-1 0 0,1-1 1 0 0,-1 0-1 0 0,0 0 1 0 0,1 1-1 0 0,-1-1 1 0 0,1 0-1 0 0,-1 0 1 0 0,1 0-1 0 0,-1 1 1 0 0,1-1-1 0 0,0 0 1 0 0,-1 0-1 0 0,1-1 1 0 0,-8-32-51 0 0,4 18 1 0 0,0-12 31 0 0,0 1-1 0 0,2-1 1 0 0,1 0 0 0 0,3-44-1 0 0,0 3 7 0 0,-1 58 8 0 0,0 0-1 0 0,1 0 1 0 0,0 0 0 0 0,1 0-1 0 0,0 0 1 0 0,1 0 0 0 0,0 1-1 0 0,1 0 1 0 0,0 0 0 0 0,0 0-1 0 0,11-15 1 0 0,-2-5-35 0 0,-14 28 41 0 0,0 1 1 0 0,1 0-1 0 0,-1-1 1 0 0,0 1 0 0 0,1 0-1 0 0,-1-1 1 0 0,1 1-1 0 0,-1 0 1 0 0,1 0-1 0 0,0-1 1 0 0,-1 1 0 0 0,1 0-1 0 0,0 0 1 0 0,0 0-1 0 0,0 0 1 0 0,0 0-1 0 0,0 0 1 0 0,0 0 0 0 0,0 0-1 0 0,0 0 1 0 0,1 1-1 0 0,1-2 1 0 0,22-11-18 0 0,-21 10 20 0 0,1 0 0 0 0,-1 0 0 0 0,1 1 0 0 0,0 0 0 0 0,0 0-1 0 0,0 0 1 0 0,0 1 0 0 0,0 0 0 0 0,0 0 0 0 0,0 0 0 0 0,9 0 0 0 0,-12 0 1 0 0,-1 1 1 0 0,1 0-1 0 0,0 0 1 0 0,-1 0-1 0 0,1 1 1 0 0,-1-1-1 0 0,1 0 1 0 0,0 0-1 0 0,-1 1 1 0 0,1-1-1 0 0,-1 1 1 0 0,1 0-1 0 0,-1-1 1 0 0,1 1-1 0 0,-1 0 1 0 0,1 0-1 0 0,-1 0 1 0 0,0 0-1 0 0,0 0 1 0 0,1 0-1 0 0,-1 0 1 0 0,1 2-1 0 0,0 1 9 0 0,-1-1-1 0 0,1 1 0 0 0,-1 0 0 0 0,0 0 1 0 0,0 0-1 0 0,0 1 0 0 0,0 5 1 0 0,3 14 65 0 0,-1-16-58 0 0,-2 0 0 0 0,1 0 0 0 0,-1 0-1 0 0,0 1 1 0 0,0-1 0 0 0,-1 0 0 0 0,0 0 0 0 0,-1 1 0 0 0,0-1 0 0 0,0 0 0 0 0,-1 0-1 0 0,0 0 1 0 0,0 0 0 0 0,-1 0 0 0 0,0-1 0 0 0,0 1 0 0 0,-1-1 0 0 0,0 1 0 0 0,0-1-1 0 0,-1-1 1 0 0,-8 12 0 0 0,-16 32 78 0 0,26-47-93 0 0,0 1 0 0 0,-1 0 0 0 0,1 0 0 0 0,1 0 0 0 0,-1 0 0 0 0,1 0 0 0 0,-1 1 0 0 0,-1 5 0 0 0,0 5-32 0 0,4-11 69 0 0,13 4-7 0 0,-2-2-7 0 0,1-1-1 0 0,0 0 1 0 0,24 5 0 0 0,-25-8-2 0 0,-1 1 1 0 0,0 0-1 0 0,1 1 0 0 0,-1 0 1 0 0,13 8-1 0 0,9 8 80 0 0,-17-11-10 0 0,-2-1 1 0 0,1 2-1 0 0,-1 0 1 0 0,17 17-1 0 0,39 34 461 0 0,-62-55-502 0 0,-2-3-9 0 0,-1 0-1 0 0,1 1 1 0 0,-1-1 0 0 0,0 1 0 0 0,0 0 0 0 0,0 0-1 0 0,-1 1 1 0 0,0-1 0 0 0,1 1 0 0 0,2 5-1 0 0,3 53 1276 0 0,-10-59-1275 0 0,1 0 1 0 0,-1 0-1 0 0,0 0 0 0 0,0 0 1 0 0,-1 0-1 0 0,1-1 0 0 0,-1 1 1 0 0,1 0-1 0 0,-1-1 0 0 0,0 1 0 0 0,-1-1 1 0 0,1 0-1 0 0,0 1 0 0 0,-1-1 1 0 0,0 0-1 0 0,0-1 0 0 0,-5 5 1 0 0,-2 1-18 0 0,0-1-1 0 0,-1 0 1 0 0,0 0 0 0 0,-17 7 0 0 0,-36 22 6 0 0,56-30-235 0 0,0 0 0 0 0,0-1 0 0 0,-1 0-1 0 0,0-1 1 0 0,0 0 0 0 0,0 0 0 0 0,-1-1 0 0 0,1 0-1 0 0,-1 0 1 0 0,0-1 0 0 0,-19 1 0 0 0,27-3-18 0 0,1 0 1 0 0,0-1-1 0 0,0 1 1 0 0,-1 0-1 0 0,1-1 1 0 0,0 1-1 0 0,0-1 1 0 0,-1 1-1 0 0,1-1 1 0 0,0 0-1 0 0,0 1 1 0 0,0-1-1 0 0,0 0 1 0 0,0 0-1 0 0,0 0 1 0 0,0 0-1 0 0,0 0 1 0 0,0 0-1 0 0,1 0 1 0 0,-1 0-1 0 0,0 0 1 0 0,1 0-1 0 0,-1 0 1 0 0,0 0-1 0 0,1-1 1 0 0,0 1-1 0 0,-1 0 1 0 0,1 0-1 0 0,0-1 1 0 0,-1 1-1 0 0,1 0 1 0 0,0-2-1 0 0,-1-2-441 0 0,1 0 0 0 0,0 0 0 0 0,0 0 0 0 0,0 0-1 0 0,0 1 1 0 0,1-1 0 0 0,1-6 0 0 0,15-6-2995 0 0,-16 15 3441 0 0,0-1 0 0 0,0 0 0 0 0,1 0 1 0 0,-1 1-1 0 0,1-1 0 0 0,0 1 0 0 0,0 0 0 0 0,0-1 1 0 0,0 1-1 0 0,0 0 0 0 0,0 0 0 0 0,0 0 0 0 0,1 1 1 0 0,-1-1-1 0 0,1 0 0 0 0,3-1 0 0 0,-3 2 25 0 0,-1 0 1 0 0,0-1-1 0 0,1 1 0 0 0,-1-1 1 0 0,0 1-1 0 0,0-1 0 0 0,0 0 0 0 0,0 0 1 0 0,0 0-1 0 0,-1 0 0 0 0,1 0 1 0 0,0 0-1 0 0,1-5 0 0 0,4-2-768 0 0,5 0-2865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 2648 0 0,'0'0'1493'0'0,"-3"-16"8834"0"0,0 16-9972 0 0,0 1 0 0 0,1 1 0 0 0,-1-1 1 0 0,0 0-1 0 0,0 1 0 0 0,1-1 0 0 0,-1 1 1 0 0,1 0-1 0 0,-1 0 0 0 0,1 0 0 0 0,0 0 1 0 0,0 0-1 0 0,-1 1 0 0 0,2-1 0 0 0,-1 1 1 0 0,-2 2-1 0 0,-34 55 1859 0 0,29-46-1653 0 0,-10 27 199 0 0,16-32-623 0 0,0 0-1 0 0,0-1 1 0 0,-1 0 0 0 0,-1 0-1 0 0,1 0 1 0 0,-2 0-1 0 0,1-1 1 0 0,-10 11-1 0 0,14-17-123 0 0,-1 0 0 0 0,1 0 1 0 0,0 0-1 0 0,0 0 0 0 0,0 0 0 0 0,0 1 0 0 0,0-1 0 0 0,0 0 0 0 0,0 1 0 0 0,0-1 1 0 0,0 0-1 0 0,0 1 0 0 0,1-1 0 0 0,-1 1 0 0 0,1-1 0 0 0,-1 1 0 0 0,0 2 0 0 0,-10 19 223 0 0,9-20-215 0 0,1-1-1 0 0,-1 1 1 0 0,1-1-1 0 0,0 1 1 0 0,0-1-1 0 0,0 1 1 0 0,0 0-1 0 0,0-1 1 0 0,1 1-1 0 0,-1 0 1 0 0,1 0 0 0 0,0 0-1 0 0,0-1 1 0 0,0 7-1 0 0,0-8-1 0 0,0 1 0 0 0,0 0 0 0 0,0 0 1 0 0,1 0-1 0 0,-1-1 0 0 0,0 1 0 0 0,1 0 0 0 0,0 0 0 0 0,-1-1 0 0 0,1 1 1 0 0,0 0-1 0 0,0-1 0 0 0,0 1 0 0 0,0-1 0 0 0,0 1 0 0 0,0-1 0 0 0,0 0 1 0 0,0 1-1 0 0,0-1 0 0 0,1 0 0 0 0,-1 0 0 0 0,4 2 0 0 0,39 4 156 0 0,-42-7-171 0 0,0 0 1 0 0,0 0-1 0 0,0 0 1 0 0,-1 0-1 0 0,1-1 1 0 0,0 1-1 0 0,0 0 0 0 0,0-1 1 0 0,-1 1-1 0 0,1-1 1 0 0,0 0-1 0 0,-1 1 1 0 0,1-1-1 0 0,-1 0 1 0 0,1 0-1 0 0,-1 0 1 0 0,1 0-1 0 0,-1 0 1 0 0,1-1-1 0 0,-1 1 1 0 0,0 0-1 0 0,2-3 1 0 0,-1 0 2 0 0,1 0 1 0 0,-1 0-1 0 0,1 0 1 0 0,0 1 0 0 0,0-1-1 0 0,0 1 1 0 0,5-4 0 0 0,-3 3-4 0 0,-1 1 0 0 0,0-1 0 0 0,-1 0 0 0 0,1-1 0 0 0,-1 1 0 0 0,5-9 0 0 0,-1-2 31 0 0,-1-1 1 0 0,0 1 0 0 0,-1-1-1 0 0,-1 0 1 0 0,-1-1-1 0 0,0 1 1 0 0,-1-1-1 0 0,0-21 1 0 0,-2-30 272 0 0,1 77-247 0 0,0-1 0 0 0,1 1 0 0 0,1-1 0 0 0,-1 0 0 0 0,5 10 0 0 0,2 6 103 0 0,20 114 667 0 0,-14-76-414 0 0,-3-9-130 0 0,18 81 464 0 0,-25-115-621 0 0,-2-1 1 0 0,0 1-1 0 0,-1 0 1 0 0,-1 0-1 0 0,-1-1 1 0 0,-3 27 0 0 0,1 7 95 0 0,2-45-202 0 0,0-1 0 0 0,-1 0 0 0 0,0 0 0 0 0,-1 0 1 0 0,0 0-1 0 0,1-1 0 0 0,-2 1 0 0 0,1 0 0 0 0,-1-1 0 0 0,0 1 1 0 0,0-1-1 0 0,0 0 0 0 0,-1 0 0 0 0,-7 9 0 0 0,2-6 15 0 0,6-5-86 0 0,-1 1-1 0 0,1-1 1 0 0,-1 0-1 0 0,0 0 1 0 0,0-1 0 0 0,0 1-1 0 0,-8 3 1 0 0,10-6-21 0 0,0 1 0 0 0,-1-1 0 0 0,1 0 0 0 0,0 0 0 0 0,0 0 1 0 0,-1 0-1 0 0,1 0 0 0 0,0-1 0 0 0,0 1 0 0 0,0 0 0 0 0,-1-1 1 0 0,1 0-1 0 0,0 0 0 0 0,0 0 0 0 0,0 0 0 0 0,0 0 0 0 0,0 0 1 0 0,0 0-1 0 0,1 0 0 0 0,-4-3 0 0 0,0-1-200 0 0,1-1 0 0 0,0 1 0 0 0,0-1 0 0 0,0 0 0 0 0,0 0 0 0 0,1 0 0 0 0,0 0 0 0 0,1 0 1 0 0,-1-1-1 0 0,1 1 0 0 0,0-1 0 0 0,1 0 0 0 0,-1 1 0 0 0,1-9 0 0 0,-10-29-1462 0 0,7 31 1059 0 0,1 0 0 0 0,0-1 0 0 0,0 0 0 0 0,1 1 0 0 0,1-1 0 0 0,0 0 0 0 0,1 0 0 0 0,1 0 0 0 0,0 0 0 0 0,1 0 0 0 0,0 0 0 0 0,1 1 0 0 0,9-26 0 0 0,-2 20-112 0 0,8-21-1562 0 0,2 1-1 0 0,40-57 1 0 0,-6 38-259 0 0,-41 41-541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0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87 2464 0 0,'0'-5'647'0'0,"0"1"0"0"0,-1-1 0 0 0,0 1 0 0 0,1 0 0 0 0,-2-1 0 0 0,1 1 0 0 0,0 0 0 0 0,-1 0 0 0 0,0-1 1 0 0,0 1-1 0 0,0 1 0 0 0,-1-1 0 0 0,1 0 0 0 0,-1 0 0 0 0,-5-4 0 0 0,-1-8 10243 0 0,11 18-10842 0 0,-1 0-1 0 0,0-1 0 0 0,0 1 0 0 0,0-1 0 0 0,1 0 1 0 0,-1 1-1 0 0,1-1 0 0 0,-1 0 0 0 0,1 0 1 0 0,-1 1-1 0 0,1-1 0 0 0,0-1 0 0 0,2 2 1 0 0,-2-1-26 0 0,-1 0 1 0 0,1 0 0 0 0,0 0 0 0 0,0 0-1 0 0,-1 0 1 0 0,1 0 0 0 0,-1 0 0 0 0,1 1-1 0 0,-1-1 1 0 0,1 1 0 0 0,-1-1 0 0 0,0 1-1 0 0,0-1 1 0 0,0 1 0 0 0,0 0-1 0 0,1 2 1 0 0,0-1 7 0 0,1 7 29 0 0,1-1 0 0 0,0 0 0 0 0,0-1 1 0 0,1 1-1 0 0,1-1 0 0 0,7 10 0 0 0,-2-10-47 0 0,-10-7-6 0 0,1 1 1 0 0,0-1-1 0 0,-1 0 1 0 0,1 1-1 0 0,-1-1 1 0 0,1 1-1 0 0,-1-1 1 0 0,1 1-1 0 0,-1 0 0 0 0,0 0 1 0 0,0-1-1 0 0,0 1 1 0 0,0 0-1 0 0,0 0 1 0 0,-1 0-1 0 0,2 4 1 0 0,36 68 187 0 0,8 49-171 0 0,-26-66-415 0 0,8 9-1037 0 0,-1-17-1766 0 0,-26-48 2943 0 0,0 0-1 0 0,0 1 1 0 0,0-1-1 0 0,0 0 1 0 0,0 0-1 0 0,0 0 1 0 0,0 0 0 0 0,1 0-1 0 0,-1 0 1 0 0,0 0-1 0 0,1 0 1 0 0,-1 0-1 0 0,1-1 1 0 0,-1 1 0 0 0,1-1-1 0 0,-1 1 1 0 0,1-1-1 0 0,-1 1 1 0 0,1-1-1 0 0,-1 0 1 0 0,1 0 0 0 0,0 0-1 0 0,-1 0 1 0 0,1 0-1 0 0,-1 0 1 0 0,1 0-1 0 0,0 0 1 0 0,-1-1 0 0 0,1 1-1 0 0,-1-1 1 0 0,1 1-1 0 0,-1-1 1 0 0,1 1-1 0 0,-1-1 1 0 0,1 0 0 0 0,-1 0-1 0 0,0 0 1 0 0,1 0-1 0 0,-1 0 1 0 0,0 0 0 0 0,0 0-1 0 0,0 0 1 0 0,0 0-1 0 0,0-1 1 0 0,0 1-1 0 0,0 0 1 0 0,0-1 0 0 0,0 1-1 0 0,-1-1 1 0 0,1 1-1 0 0,0-3 1 0 0,21-28-2321 0 0,-18 28 2298 0 0,-1 0 1 0 0,0 0-1 0 0,0 0 0 0 0,0 0 0 0 0,0-1 1 0 0,-1 1-1 0 0,4-9 0 0 0,3-21-2046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5272 0 0,'1'7'1105'0'0,"0"0"-1"0"0,0 0 1 0 0,0 0-1 0 0,1 0 1 0 0,-1 0 0 0 0,6 11-1 0 0,24 43 3040 0 0,1 6-1154 0 0,-22-45-2010 0 0,1 1 1 0 0,26 36-1 0 0,-36-57-922 0 0,0 0 0 0 0,0 0 0 0 0,0-1 0 0 0,0 1-1 0 0,0 0 1 0 0,0 0 0 0 0,-1 0 0 0 0,1 0 0 0 0,0 0-1 0 0,-1 0 1 0 0,0 1 0 0 0,0-1 0 0 0,1 3 0 0 0,-1-4-28 0 0,0 0 0 0 0,0 1 0 0 0,0-1 0 0 0,0 0 0 0 0,0 1 0 0 0,0-1 0 0 0,1 0 1 0 0,-1 0-1 0 0,1 1 0 0 0,-1-1 0 0 0,1 0 0 0 0,-1 0 0 0 0,1 0 0 0 0,0 0 0 0 0,0 0 1 0 0,-1 0-1 0 0,1 0 0 0 0,0 0 0 0 0,0 0 0 0 0,0 0 0 0 0,2 1 0 0 0,45 66 1714 0 0,-21-31-247 0 0,-25-31-671 0 0,1-14 40 0 0,1-17-430 0 0,-5 3-364 0 0,-1 0 1 0 0,0 1-1 0 0,-7-26 0 0 0,-2-10 18 0 0,-1 15-48 0 0,-1-9 0 0 0,13 41-34 0 0,-1 1-1 0 0,-1-1 1 0 0,0 1 0 0 0,0 0-1 0 0,-1 0 1 0 0,0 0 0 0 0,-6-14-1 0 0,4 12-11 0 0,0-1-1 0 0,1 0 1 0 0,0 1-1 0 0,-3-24 1 0 0,3 18-8 0 0,3 14-15 0 0,0 1 1 0 0,0-1-1 0 0,1 0 0 0 0,-1 1 1 0 0,1-1-1 0 0,-1 1 1 0 0,1-1-1 0 0,0 0 1 0 0,0 1-1 0 0,0-1 0 0 0,1 0 1 0 0,-1 1-1 0 0,1-1 1 0 0,-1 0-1 0 0,1 1 0 0 0,0-1 1 0 0,0 1-1 0 0,0 0 1 0 0,2-5-1 0 0,0 5-131 0 0,-1 0-1 0 0,1 0 1 0 0,0 0 0 0 0,0 0 0 0 0,0 1-1 0 0,-1-1 1 0 0,2 1 0 0 0,-1-1-1 0 0,0 1 1 0 0,6-1 0 0 0,23-11-2217 0 0,-28 12 1830 0 0,1 0 0 0 0,-1 0 0 0 0,0 0 1 0 0,1 0-1 0 0,-1 1 0 0 0,1-1 0 0 0,-1 1 1 0 0,1 0-1 0 0,-1 1 0 0 0,8 1 0 0 0,17 0-4046 0 0,44-1-4713 0 0,-61 4 4966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6856 0 0,'4'5'6012'0'0,"16"17"591"0"0,-19-19-6205 0 0,0-1-1 0 0,1 1 0 0 0,-1 0 1 0 0,0-1-1 0 0,0 1 0 0 0,-1 0 1 0 0,1 0-1 0 0,-1-1 0 0 0,1 1 1 0 0,-1 0-1 0 0,0 5 0 0 0,6 24 1411 0 0,-5-24-1686 0 0,1 0-1 0 0,-1-1 0 0 0,0 1 1 0 0,-1 0-1 0 0,0 0 0 0 0,0 0 1 0 0,-2 13-1 0 0,0 7-92 0 0,2 71-2302 0 0,0-66-1749 0 0,0 0-3328 0 0,-7-18 1149 0 0,5-3 1008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49 3608 0 0,'-9'-31'12189'0'0,"9"30"-12024"0"0,0 0 1 0 0,-1 1 0 0 0,1-1-1 0 0,0 0 1 0 0,0 0-1 0 0,-1 1 1 0 0,1-1 0 0 0,0 1-1 0 0,-1-1 1 0 0,1 0-1 0 0,-1 1 1 0 0,1-1 0 0 0,-1 1-1 0 0,1-1 1 0 0,-1 1-1 0 0,1-1 1 0 0,-1 1 0 0 0,1-1-1 0 0,-1 1 1 0 0,0-1-1 0 0,1 1 1 0 0,-1 0 0 0 0,0-1-1 0 0,1 1 1 0 0,-1 0-1 0 0,0 0 1 0 0,1 0 0 0 0,-1-1-1 0 0,-1 1 1 0 0,-35-2 3241 0 0,24 3-2838 0 0,1 0 1 0 0,-1 1-1 0 0,-21 6 1 0 0,26-4-374 0 0,0 0 0 0 0,0 1 0 0 0,1 0 0 0 0,0 0 0 0 0,0 1 0 0 0,0 0 0 0 0,1 0 0 0 0,-9 10 0 0 0,9-7-105 0 0,1 0 0 0 0,0-1 0 0 0,0 2 0 0 0,1-1 0 0 0,0 1 0 0 0,1-1 0 0 0,0 1 0 0 0,0 0 0 0 0,-1 13 1 0 0,2-9-3 0 0,-2 0 1 0 0,0 0-1 0 0,0-1 1 0 0,-7 14-1 0 0,7-18-9 0 0,1 1 0 0 0,0 0 0 0 0,1 0 0 0 0,-1 0 0 0 0,2 0-1 0 0,-1 17 1 0 0,1-18-37 0 0,1 0 0 0 0,-1 0 0 0 0,-1 0 0 0 0,0-1 0 0 0,0 1 0 0 0,-1-1 0 0 0,-4 11 0 0 0,2-7-4 0 0,0 1 1 0 0,1 0-1 0 0,0 0 1 0 0,0 0-1 0 0,2 0 1 0 0,0 0-1 0 0,0 1 0 0 0,1-1 1 0 0,1 1-1 0 0,0-1 1 0 0,1 1-1 0 0,1-1 1 0 0,3 16-1 0 0,2-10-5 0 0,-6-14-23 0 0,1 0-1 0 0,1 1 1 0 0,-1-1-1 0 0,1 0 1 0 0,0 0-1 0 0,5 6 1 0 0,-4 2-4 0 0,-3-12-6 0 0,-1 1 0 0 0,0 0 0 0 0,1-1 1 0 0,-1 1-1 0 0,1-1 0 0 0,-1 1 0 0 0,1-1 0 0 0,0 0 0 0 0,0 1 0 0 0,-1-1 0 0 0,1 0 0 0 0,0 1 0 0 0,0-1 0 0 0,0 0 0 0 0,1 0 1 0 0,-1 0-1 0 0,2 2 0 0 0,2 0 6 0 0,-2-1-6 0 0,0 0 1 0 0,-1 1 0 0 0,1-1 0 0 0,0 1-1 0 0,-1-1 1 0 0,1 1 0 0 0,-1 0-1 0 0,0 0 1 0 0,0 0 0 0 0,0 0 0 0 0,0 0-1 0 0,1 4 1 0 0,-2-6-1 0 0,-1 1 0 0 0,1-1 0 0 0,0 0-1 0 0,-1 0 1 0 0,1 0 0 0 0,0 0 0 0 0,0 0 0 0 0,0-1 0 0 0,0 1-1 0 0,0 0 1 0 0,-1 0 0 0 0,2 0 0 0 0,-1-1 0 0 0,0 1 0 0 0,0 0-1 0 0,0-1 1 0 0,0 1 0 0 0,0-1 0 0 0,2 1 0 0 0,-1-1-2 0 0,0 1 0 0 0,-1 0 0 0 0,1-1-1 0 0,0 1 1 0 0,-1 0 0 0 0,1 0 0 0 0,-1 0 0 0 0,1 0 0 0 0,-1 0 0 0 0,0 0 0 0 0,1 0 0 0 0,1 3 0 0 0,-1-2-1 0 0,0 0 1 0 0,0-1 0 0 0,0 1 0 0 0,0 0-1 0 0,0-1 1 0 0,1 0 0 0 0,-1 1-1 0 0,0-1 1 0 0,1 0 0 0 0,4 1 0 0 0,-5-1 0 0 0,-1-1 0 0 0,1 1 0 0 0,0-1 1 0 0,-1 1-1 0 0,1 0 0 0 0,0 0 1 0 0,-1-1-1 0 0,1 1 0 0 0,-1 0 1 0 0,0 1-1 0 0,1-1 0 0 0,-1 0 0 0 0,2 2 1 0 0,1-1-14 0 0,0 0 0 0 0,1 0 0 0 0,-1-1 0 0 0,0 1 0 0 0,1-1 0 0 0,-1 0 0 0 0,1-1 0 0 0,-1 1 0 0 0,1-1 0 0 0,8 0 0 0 0,-9 0-52 0 0,1 0-1 0 0,-1 0 1 0 0,1 0-1 0 0,-1 0 1 0 0,1-1-1 0 0,-1 0 1 0 0,0 0-1 0 0,0 0 1 0 0,1-1-1 0 0,-1 0 1 0 0,0 1-1 0 0,0-1 1 0 0,0 0-1 0 0,0-1 1 0 0,6-4-1 0 0,9-3-423 0 0,-18 9 437 0 0,1 1 0 0 0,-1 0 0 0 0,0-1-1 0 0,1 1 1 0 0,-1-1 0 0 0,1 0 0 0 0,-1 1 0 0 0,0-1 0 0 0,0 0 0 0 0,1 0 0 0 0,-1 0 0 0 0,0 0 0 0 0,0 0 0 0 0,0 0 0 0 0,0 0 0 0 0,1-1 0 0 0,16-16-684 0 0,-15 16 616 0 0,-1 0 0 0 0,0 0 0 0 0,0 0-1 0 0,0 0 1 0 0,0 0 0 0 0,0 0 0 0 0,0-1 0 0 0,0 1 0 0 0,-1 0 0 0 0,0-1 0 0 0,3-5 0 0 0,2-3-723 0 0,1-1 0 0 0,1 1 1 0 0,0 0-1 0 0,14-15 0 0 0,-20 24 658 0 0,0-1 0 0 0,1 1 0 0 0,-1 0 0 0 0,0-1 0 0 0,0 0 0 0 0,-1 1 0 0 0,1-1 0 0 0,0 0 0 0 0,-1 0-1 0 0,0 0 1 0 0,0 0 0 0 0,2-4 0 0 0,6-19-1531 0 0,0 4 838 0 0,0-1-1 0 0,-2 0 1 0 0,0 0-1 0 0,-2-1 0 0 0,0 1 1 0 0,-2-1-1 0 0,1-26 0 0 0,0-53-51 0 0,-1 53 2056 0 0,-1-3 6932 0 0,8 87-4717 0 0,37 118-72 0 0,-44-142-3060 0 0,0 0 0 0 0,-1 1 0 0 0,-1 0 0 0 0,1 15 1 0 0,-1-15-20 0 0,0 0 1 0 0,0 0-1 0 0,1 0 1 0 0,0-1 0 0 0,4 12-1 0 0,1-1 158 0 0,-1 0-1 0 0,4 24 1 0 0,7 24 348 0 0,-14-57-516 0 0,-1 1 1 0 0,0 0-1 0 0,0 21 1 0 0,-2-25-93 0 0,1 1 1 0 0,0-1-1 0 0,0 1 0 0 0,1 0 1 0 0,0-1-1 0 0,0 0 1 0 0,7 15-1 0 0,-6-16-31 0 0,0 0-1 0 0,0 0 0 0 0,-1 0 1 0 0,0 1-1 0 0,0-1 1 0 0,-1 0-1 0 0,0 13 1 0 0,-3 71 311 0 0,0-33-213 0 0,1-57-155 0 0,1 0 0 0 0,-1 0-1 0 0,1 0 1 0 0,-1 0-1 0 0,0 0 1 0 0,0 0 0 0 0,0-1-1 0 0,0 1 1 0 0,-1 0-1 0 0,1 0 1 0 0,0-1 0 0 0,-1 1-1 0 0,1-1 1 0 0,-1 1 0 0 0,1-1-1 0 0,-1 0 1 0 0,0 1-1 0 0,0-1 1 0 0,1 0 0 0 0,-1 0-1 0 0,0 0 1 0 0,0 0-1 0 0,0-1 1 0 0,0 1 0 0 0,-4 0-1 0 0,-3 2-109 0 0,0 0-1 0 0,-1-1 1 0 0,1-1-1 0 0,0 0 1 0 0,-10 0-1 0 0,10-2-270 0 0,1-1-1 0 0,0 0 1 0 0,0 0 0 0 0,0-1-1 0 0,0 0 1 0 0,0 0 0 0 0,1-1-1 0 0,-1 0 1 0 0,-7-6 0 0 0,-1 1-301 0 0,15 8 587 0 0,0 0 1 0 0,0 1 0 0 0,0-1 0 0 0,-1 0 0 0 0,1 0 0 0 0,0 0 0 0 0,0 0 0 0 0,0 0 0 0 0,0 0 0 0 0,0 0 0 0 0,1 0-1 0 0,-1 0 1 0 0,0-1 0 0 0,0 1 0 0 0,1 0 0 0 0,-1 0 0 0 0,1-1 0 0 0,-1 1 0 0 0,0-3 0 0 0,-10-16-2349 0 0,8 17 1993 0 0,1 0 0 0 0,-1-1-1 0 0,1 1 1 0 0,0 0 0 0 0,0-1 0 0 0,0 1-1 0 0,0-1 1 0 0,1 1 0 0 0,0-1-1 0 0,0 0 1 0 0,0 0 0 0 0,-1-7 0 0 0,-1-48-4495 0 0,3 49 3892 0 0,0 7 796 0 0,0 0 0 0 0,0 0 0 0 0,0 0 0 0 0,1 0 0 0 0,0 0 0 0 0,-1 0 0 0 0,1 0-1 0 0,0 1 1 0 0,0-1 0 0 0,0 0 0 0 0,1 0 0 0 0,-1 1 0 0 0,1-1 0 0 0,2-3 0 0 0,5-8-874 0 0,3-19-3110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7032 0 0,'7'72'8396'0'0,"-5"-61"-7766"0"0,1 0 0 0 0,1-1 0 0 0,0 0 0 0 0,0 1 0 0 0,1-2 0 0 0,0 1-1 0 0,8 11 1 0 0,15 60 2046 0 0,20 60 932 0 0,-30-111-2985 0 0,-16-27-570 0 0,0-1 0 0 0,0 1 0 0 0,0 0 0 0 0,0 0 0 0 0,-1 0 1 0 0,1 0-1 0 0,-1 0 0 0 0,1 0 0 0 0,-1 0 0 0 0,0 0 1 0 0,0 0-1 0 0,-1 0 0 0 0,1 1 0 0 0,-1-1 0 0 0,1 6 0 0 0,-2-8-40 0 0,1 0-1 0 0,0-1 0 0 0,0 1 0 0 0,0 0 0 0 0,0-1 0 0 0,0 1 0 0 0,0 0 0 0 0,0 0 0 0 0,0-1 0 0 0,0 1 0 0 0,0 0 0 0 0,0-1 0 0 0,0 1 0 0 0,0 0 0 0 0,1-1 0 0 0,-1 1 1 0 0,0 0-1 0 0,1-1 0 0 0,-1 1 0 0 0,0 0 0 0 0,1-1 0 0 0,-1 1 0 0 0,1-1 0 0 0,-1 1 0 0 0,1-1 0 0 0,-1 1 0 0 0,1-1 0 0 0,-1 1 0 0 0,1-1 0 0 0,-1 1 0 0 0,1-1 0 0 0,0 0 1 0 0,-1 1-1 0 0,1-1 0 0 0,0 0 0 0 0,-1 0 0 0 0,1 1 0 0 0,0-1 0 0 0,-1 0 0 0 0,1 0 0 0 0,0 0 0 0 0,1 0 0 0 0,-1 0 136 0 0,-1 0-146 0 0,0 0 0 0 0,0 1 0 0 0,0-1-1 0 0,0 0 1 0 0,0 0 0 0 0,0 0 0 0 0,-1 0 0 0 0,1 1-1 0 0,0-1 1 0 0,0 0 0 0 0,0 0 0 0 0,0 0 0 0 0,-1 0-1 0 0,1 0 1 0 0,0 0 0 0 0,0 0 0 0 0,0 0 0 0 0,-1 0-1 0 0,1 0 1 0 0,0 1 0 0 0,0-1 0 0 0,0 0 0 0 0,-1 0 0 0 0,1 0-1 0 0,0 0 1 0 0,0 0 0 0 0,-1 0 0 0 0,1-1 0 0 0,0 1-1 0 0,0 0 1 0 0,0 0 0 0 0,-1 0 0 0 0,1 0 0 0 0,0 0-1 0 0,0 0 1 0 0,0 0 0 0 0,0 0 0 0 0,-1 0 0 0 0,1 0-1 0 0,0-1 1 0 0,0 1 0 0 0,0 0 0 0 0,0 0 0 0 0,-1 0 0 0 0,1 0-1 0 0,0-1 1 0 0,0 1 0 0 0,0 0 0 0 0,0 0 0 0 0,0 0-1 0 0,0 0 1 0 0,0-1 0 0 0,-1 1 0 0 0,-9-11 60 0 0,-4-13-46 0 0,1-2-1 0 0,1 0 0 0 0,1 0 1 0 0,2-1-1 0 0,0 0 1 0 0,-5-33-1 0 0,-16-77-26 0 0,23 88-5 0 0,7 46 0 0 0,1 0 0 0 0,0 0 0 0 0,-1 0 0 0 0,1 1-1 0 0,1-1 1 0 0,-1 0 0 0 0,0 1 0 0 0,1-1 0 0 0,2-3 0 0 0,-1 1-11 0 0,25-24-439 0 0,-20 23-79 0 0,-1 1 0 0 0,1 0 0 0 0,0 0 0 0 0,0 1 0 0 0,0 0 0 0 0,1 1 0 0 0,-1-1 0 0 0,1 2 0 0 0,0-1 0 0 0,0 1 0 0 0,10-1 0 0 0,-12 2-456 0 0,1 0 1 0 0,-1 1-1 0 0,0-1 0 0 0,0 1 0 0 0,0 1 0 0 0,0-1 0 0 0,1 1 1 0 0,-1 0-1 0 0,0 1 0 0 0,0 0 0 0 0,0 0 0 0 0,-1 0 1 0 0,1 1-1 0 0,-1 0 0 0 0,8 5 0 0 0,-10 2-3388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3200 0 0,'-2'-19'6046'0'0,"-13"-3"8329"0"0,26 37-13363 0 0,-10-14-943 0 0,1 1-1 0 0,-1-1 1 0 0,1 1-1 0 0,-1 0 0 0 0,0-1 1 0 0,0 1-1 0 0,0 0 1 0 0,0 0-1 0 0,0 0 0 0 0,0 0 1 0 0,0 0-1 0 0,0 0 0 0 0,-1 0 1 0 0,1 3-1 0 0,6 18 293 0 0,1 0 0 0 0,1-1 0 0 0,15 28 0 0 0,0-1 60 0 0,-23-46-399 0 0,0-1-1 0 0,0 1 0 0 0,0-1 0 0 0,0 1 0 0 0,-1-1 0 0 0,1 1 0 0 0,-1-1 1 0 0,1 1-1 0 0,-1 0 0 0 0,0 3 0 0 0,2 8 52 0 0,4 8 29 0 0,-1 0 0 0 0,-1 1 0 0 0,-1-1-1 0 0,-1 1 1 0 0,-1 0 0 0 0,-1 24 0 0 0,0-44-93 0 0,-1-3-7 0 0,1 1 0 0 0,0-1 0 0 0,0 0 0 0 0,0 1-1 0 0,0-1 1 0 0,-1 0 0 0 0,1 1 0 0 0,0-1 0 0 0,0 0-1 0 0,-1 1 1 0 0,1-1 0 0 0,0 0 0 0 0,-1 0 0 0 0,1 1-1 0 0,0-1 1 0 0,-1 0 0 0 0,1 0 0 0 0,0 1 0 0 0,-1-1-1 0 0,1 0 1 0 0,-1 0 0 0 0,1 0 0 0 0,0 0 0 0 0,-1 0-1 0 0,1 0 1 0 0,-1 0 0 0 0,1 0 0 0 0,0 0 0 0 0,-1 0-1 0 0,1 0 1 0 0,-1 0 0 0 0,1 0 0 0 0,0 0 0 0 0,-1 0-1 0 0,1 0 1 0 0,-1 0 0 0 0,1 0 0 0 0,0 0 0 0 0,-1-1-1 0 0,1 1 1 0 0,0 0 0 0 0,-1 0 0 0 0,1 0 0 0 0,0-1-1 0 0,-1 0 1 0 0,-18-12 15 0 0,9-33-78 0 0,10 46 61 0 0,0-1 0 0 0,0 0 0 0 0,0 1 0 0 0,0-1 0 0 0,0 0 0 0 0,0 1 0 0 0,0-1 0 0 0,-1 0 0 0 0,1 1 0 0 0,0-1 0 0 0,0 1 0 0 0,-1-1 0 0 0,1 0 0 0 0,0 1 0 0 0,-1-1 0 0 0,1 1 0 0 0,0-1 0 0 0,-1 1 0 0 0,1-1 0 0 0,-1 1 0 0 0,1-1 0 0 0,-2 0 0 0 0,-4-6 0 0 0,2-4-4 0 0,0 0 0 0 0,1 0 0 0 0,0 0-1 0 0,1-1 1 0 0,0 1 0 0 0,0-1 0 0 0,1-12-1 0 0,2-95-9 0 0,1 65 29 0 0,-3 45-15 0 0,1 0 0 0 0,1 0 0 0 0,0 0 0 0 0,0 0 0 0 0,1 0 0 0 0,0 1 0 0 0,0-1 0 0 0,1 0 0 0 0,4-8 0 0 0,2-4-1 0 0,-9 20 1 0 0,1-1 0 0 0,-1 1 0 0 0,0 0 0 0 0,1 0 0 0 0,-1 0 0 0 0,1 0 1 0 0,-1 0-1 0 0,1 0 0 0 0,-1 0 0 0 0,1 0 0 0 0,0 0 0 0 0,-1 0 0 0 0,1 0 0 0 0,0 0 0 0 0,0 1 0 0 0,0-1 0 0 0,0 0 0 0 0,0 0 0 0 0,0 1 1 0 0,0-1-1 0 0,0 1 0 0 0,0-1 0 0 0,0 1 0 0 0,0-1 0 0 0,0 1 0 0 0,0 0 0 0 0,2-1 0 0 0,12-4 3 0 0,-10 4-1 0 0,-1-1 0 0 0,1 1-1 0 0,0 0 1 0 0,-1 0 0 0 0,1 0 0 0 0,0 1-1 0 0,0 0 1 0 0,6 0 0 0 0,24 5 49 0 0,-34-4-48 0 0,0-1 0 0 0,0 0 0 0 0,0 1 0 0 0,0-1-1 0 0,0 1 1 0 0,0-1 0 0 0,0 1 0 0 0,0-1 0 0 0,0 1 0 0 0,0 0 0 0 0,0-1 0 0 0,0 1 0 0 0,0 0-1 0 0,-1 0 1 0 0,1 0 0 0 0,0 0 0 0 0,-1 0 0 0 0,1 0 0 0 0,0 0 0 0 0,-1 0 0 0 0,1 0-1 0 0,-1 0 1 0 0,0 0 0 0 0,1 0 0 0 0,-1 0 0 0 0,0 0 0 0 0,1 2 0 0 0,-1 2-1 0 0,1 0 0 0 0,-1-1 0 0 0,1 1-1 0 0,0-1 1 0 0,1 1 0 0 0,-1-1 0 0 0,1 1 0 0 0,2 4 0 0 0,-1-5-7 0 0,-1 1 1 0 0,0 0-1 0 0,0 0 0 0 0,-1 0 0 0 0,0 0 1 0 0,1 0-1 0 0,-2 0 0 0 0,1 7 0 0 0,0 7 24 0 0,0-12-9 0 0,-1 1 1 0 0,0 0-1 0 0,0-1 1 0 0,-1 1 0 0 0,0-1-1 0 0,0 1 1 0 0,0-1-1 0 0,-4 9 1 0 0,-6 1 14 0 0,10-16-26 0 0,0 0-1 0 0,-1 0 0 0 0,1 0 1 0 0,0 0-1 0 0,0-1 1 0 0,0 1-1 0 0,-1 0 1 0 0,1 0-1 0 0,0-1 1 0 0,-1 1-1 0 0,1-1 0 0 0,0 0 1 0 0,-1 1-1 0 0,1-1 1 0 0,-1 0-1 0 0,1 0 1 0 0,-3 0-1 0 0,4-2 9 0 0,0 0 0 0 0,0 0 0 0 0,0 0 0 0 0,0 0-1 0 0,0 0 1 0 0,1 0 0 0 0,-1 0 0 0 0,1 0 0 0 0,0 0 0 0 0,0 0 0 0 0,-1 0-1 0 0,1 0 1 0 0,3-3 0 0 0,9-8 46 0 0,-9 8-49 0 0,0 1 0 0 0,0-1 0 0 0,1 1-1 0 0,-1 1 1 0 0,1-1 0 0 0,0 1 0 0 0,0 0-1 0 0,0 0 1 0 0,1 0 0 0 0,6-2 0 0 0,9-3 31 0 0,4 2-13 0 0,30 6 158 0 0,-51 0-167 0 0,-1 1 0 0 0,0 0 1 0 0,0 0-1 0 0,0 0 0 0 0,-1 0 0 0 0,1 0 0 0 0,0 1 0 0 0,0-1 1 0 0,-1 1-1 0 0,1 0 0 0 0,0-1 0 0 0,-1 1 0 0 0,0 0 0 0 0,1 1 0 0 0,1 2 1 0 0,9 6 19 0 0,-9-7-12 0 0,0 0-1 0 0,1 0 1 0 0,-1 0 0 0 0,-1 1-1 0 0,1 0 1 0 0,-1 0 0 0 0,0 0-1 0 0,0 0 1 0 0,0 0 0 0 0,3 10-1 0 0,7 10 52 0 0,-9-19-53 0 0,-1-1 0 0 0,0 1 1 0 0,0 0-1 0 0,0 0 0 0 0,-1 0 0 0 0,0 0 1 0 0,0 1-1 0 0,0-1 0 0 0,-1 0 1 0 0,1 9-1 0 0,9 28 177 0 0,-2 11 245 0 0,-8-48-370 0 0,0 0-1 0 0,0 0 1 0 0,0 0 0 0 0,-1 0-1 0 0,0 0 1 0 0,0 0 0 0 0,-1 1-1 0 0,1-1 1 0 0,-1 0 0 0 0,-1 0-1 0 0,1-1 1 0 0,-1 1 0 0 0,0 0-1 0 0,0 0 1 0 0,-1-1 0 0 0,1 1-1 0 0,-1-1 1 0 0,-1 0 0 0 0,1 0-1 0 0,-1 0 1 0 0,-4 5 0 0 0,6-8-70 0 0,0-1 0 0 0,0 1 0 0 0,0 0 0 0 0,0-1 0 0 0,0 0 0 0 0,-1 0 0 0 0,1 1 0 0 0,0-1 0 0 0,0 0 0 0 0,-1-1 0 0 0,-2 2 0 0 0,3-2-4 0 0,0 1 0 0 0,0 0 0 0 0,0-1 0 0 0,0 1 0 0 0,0 0 0 0 0,0 0 0 0 0,0 1 0 0 0,0-1 0 0 0,0 0 0 0 0,0 1 0 0 0,0-1 0 0 0,-1 3 0 0 0,0-2 5 0 0,0 0-1 0 0,0 0 1 0 0,0 0-1 0 0,0 0 1 0 0,0 0-1 0 0,0-1 1 0 0,0 1-1 0 0,-1-1 1 0 0,1 0-1 0 0,0 0 1 0 0,-1 0-1 0 0,1-1 1 0 0,-1 1-1 0 0,-5-1 1 0 0,-61 2-155 0 0,51-2-4 0 0,13 0-175 0 0,1 0 1 0 0,-1 0-1 0 0,0 0 0 0 0,1-1 0 0 0,-1 0 0 0 0,1 0 0 0 0,-1 0 0 0 0,1-1 0 0 0,-1 0 0 0 0,1 0 1 0 0,0 0-1 0 0,0-1 0 0 0,-9-5 0 0 0,14 8-48 0 0,-1 0 0 0 0,1-1 0 0 0,-1 1 0 0 0,1 0 0 0 0,-1-1 0 0 0,1 1 0 0 0,-1-1 0 0 0,1 1 0 0 0,-1-1 0 0 0,1 1 0 0 0,0-1 0 0 0,-1 1 0 0 0,1-1 0 0 0,0 1 0 0 0,0-1 0 0 0,-1 0 0 0 0,1 1 0 0 0,0-1 0 0 0,0 1 0 0 0,0-1 0 0 0,0 0 0 0 0,0 1 0 0 0,0-1 0 0 0,0 1 0 0 0,0-1 0 0 0,0 0 0 0 0,0 0 0 0 0,12-15-4840 0 0,33-11-470 0 0,-45 27 5683 0 0,28-10-4134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192 427 3784 0 0,'-10'-13'9613'0'0,"6"13"-8913"0"0,-1 0 0 0 0,1 1 0 0 0,0-1 0 0 0,-1 1 0 0 0,1 0 0 0 0,0 1 0 0 0,0-1 0 0 0,0 1 0 0 0,-4 2 0 0 0,3-1-463 0 0,0 0-1 0 0,0 0 1 0 0,1 0-1 0 0,0 1 1 0 0,0-1 0 0 0,0 1-1 0 0,0 0 1 0 0,0 0-1 0 0,1 1 1 0 0,0-1-1 0 0,0 1 1 0 0,-4 7 0 0 0,-6 16 77 0 0,1 1 1 0 0,1 0 0 0 0,1 1-1 0 0,1 0 1 0 0,-5 42 0 0 0,12-61-230 0 0,-7 73 411 0 0,9-77-463 0 0,0 1-1 0 0,0-1 0 0 0,1 1 0 0 0,0-1 1 0 0,0 1-1 0 0,0-1 0 0 0,1 0 0 0 0,3 8 1 0 0,-1 1-21 0 0,-4-14-8 0 0,0-1 1 0 0,1 0-1 0 0,-1 1 0 0 0,0-1 1 0 0,0 1-1 0 0,1-1 0 0 0,-1 0 1 0 0,1 1-1 0 0,-1-1 0 0 0,1 0 1 0 0,0 1-1 0 0,0-1 0 0 0,-1 0 1 0 0,1 0-1 0 0,0 0 0 0 0,0 0 0 0 0,0 0 1 0 0,0 0-1 0 0,0 0 0 0 0,0 0 1 0 0,1 0-1 0 0,-1 0 0 0 0,0-1 1 0 0,0 1-1 0 0,1 0 0 0 0,-1-1 1 0 0,0 1-1 0 0,1-1 0 0 0,-1 1 0 0 0,0-1 1 0 0,1 0-1 0 0,-1 0 0 0 0,1 0 1 0 0,-1 1-1 0 0,1-1 0 0 0,-1 0 1 0 0,0-1-1 0 0,1 1 0 0 0,-1 0 1 0 0,3-1-1 0 0,0 1 2 0 0,0-1-1 0 0,-1 1 1 0 0,1-1 0 0 0,0 0-1 0 0,0 0 1 0 0,-1 0 0 0 0,1-1 0 0 0,-1 1-1 0 0,1-1 1 0 0,-1 0 0 0 0,0 0 0 0 0,0 0-1 0 0,1 0 1 0 0,-1 0 0 0 0,3-4-1 0 0,34-44-184 0 0,-29 35 115 0 0,-9 14 46 0 0,-1-1 0 0 0,0 0 0 0 0,0 1 0 0 0,0-1 1 0 0,0 0-1 0 0,0 0 0 0 0,0 0 0 0 0,0 0 0 0 0,0 0 0 0 0,-1 0 1 0 0,1 0-1 0 0,-1 0 0 0 0,0 0 0 0 0,1-4 0 0 0,1-5-65 0 0,7-18-9 0 0,-1 0 0 0 0,-2-1 0 0 0,0 0 0 0 0,-2 0 0 0 0,-1 0 0 0 0,-2 0 0 0 0,-3-38 0 0 0,2 35 116 0 0,-1 16-3 0 0,0 1-1 0 0,-1-1 0 0 0,-9-29 1 0 0,-1-10 81 0 0,7 38-60 0 0,0 0-1 0 0,-11-27 1 0 0,-7-20 164 0 0,18 48-114 0 0,-1 0 1 0 0,-13-25-1 0 0,-10-28 372 0 0,29 69-428 0 0,0-1 1 0 0,-1 0-1 0 0,1 1 0 0 0,-1-1 0 0 0,0 1 1 0 0,1-1-1 0 0,-1 1 0 0 0,0-1 0 0 0,0 1 1 0 0,0-1-1 0 0,0 1 0 0 0,0 0 0 0 0,0 0 1 0 0,-1-1-1 0 0,1 1 0 0 0,0 0 0 0 0,-1 0 1 0 0,1 0-1 0 0,0 0 0 0 0,-1 0 0 0 0,-2 0 1 0 0,2 1 246 0 0,2 24 297 0 0,1-16-548 0 0,0 0-1 0 0,1-1 1 0 0,0 1-1 0 0,0 0 1 0 0,4 8-1 0 0,8 26 64 0 0,56 192 116 0 0,-52-178-194 0 0,6 59-122 0 0,-20-102 38 0 0,-1 1 1 0 0,0-1-1 0 0,0 19 0 0 0,-2-20-402 0 0,1 0-1 0 0,0 1 1 0 0,0-1-1 0 0,1 0 1 0 0,6 13-1 0 0,-8-22 109 0 0,0 0-1 0 0,0-1 1 0 0,1 1 0 0 0,-1-1-1 0 0,1 0 1 0 0,-1 1 0 0 0,1-1-1 0 0,0 0 1 0 0,0 0-1 0 0,0 0 1 0 0,0 0 0 0 0,0-1-1 0 0,4 3 1 0 0,-4-3-51 0 0,0 0 0 0 0,0-1 1 0 0,-1 1-1 0 0,1-1 0 0 0,0 0 0 0 0,0 1 0 0 0,0-1 1 0 0,0 0-1 0 0,0 0 0 0 0,0 0 0 0 0,0-1 1 0 0,0 1-1 0 0,0 0 0 0 0,0-1 0 0 0,0 1 0 0 0,0-1 1 0 0,0 0-1 0 0,-1 1 0 0 0,1-1 0 0 0,0 0 1 0 0,0 0-1 0 0,2-2 0 0 0,38-28-5916 0 0,-20 19 2803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4256 0 0,'-27'2'8851'0'0,"3"4"-3501"0"0,18-3-4800 0 0,0 0 0 0 0,0 0 1 0 0,0 1-1 0 0,0 0 1 0 0,1 0-1 0 0,-1 0 0 0 0,1 0 1 0 0,0 1-1 0 0,-5 6 1 0 0,-2 2-197 0 0,1 1 1 0 0,0 0 0 0 0,1 1-1 0 0,-9 17 1 0 0,-14 35 190 0 0,28-56-453 0 0,2-4-59 0 0,-1 0-1 0 0,2 0 1 0 0,-1 0-1 0 0,1 0 1 0 0,0 1-1 0 0,-2 10 1 0 0,4-17-34 0 0,0 1 1 0 0,0 0-1 0 0,0-1 1 0 0,1 1 0 0 0,-1-1-1 0 0,0 1 1 0 0,1 0-1 0 0,-1-1 1 0 0,1 1-1 0 0,0-1 1 0 0,-1 1 0 0 0,1-1-1 0 0,0 0 1 0 0,0 1-1 0 0,0-1 1 0 0,0 0 0 0 0,0 1-1 0 0,0-1 1 0 0,0 0-1 0 0,0 0 1 0 0,0 0-1 0 0,1 0 1 0 0,-1 0 0 0 0,0 0-1 0 0,1 0 1 0 0,-1-1-1 0 0,1 1 1 0 0,-1 0 0 0 0,1-1-1 0 0,-1 1 1 0 0,1-1-1 0 0,0 0 1 0 0,-1 1-1 0 0,1-1 1 0 0,-1 0 0 0 0,4 0-1 0 0,64 9-300 0 0,-56-8 140 0 0,8-1-45 0 0,-20 0 202 0 0,-1 0 1 0 0,0 0-1 0 0,1 0 0 0 0,-1-1 1 0 0,1 1-1 0 0,-1 0 0 0 0,0 0 1 0 0,1 0-1 0 0,-1 0 0 0 0,0-1 1 0 0,1 1-1 0 0,-1 0 0 0 0,1 0 0 0 0,-1 0 1 0 0,0-1-1 0 0,0 1 0 0 0,1 0 1 0 0,-1-1-1 0 0,0 1 0 0 0,1 0 1 0 0,-1-1-1 0 0,0 1 0 0 0,0 0 1 0 0,0-1-1 0 0,1 1 0 0 0,-1-1 1 0 0,0 1-1 0 0,0 0 0 0 0,0-1 1 0 0,0 1-1 0 0,0-1 0 0 0,0 1 1 0 0,0-1-1 0 0,0 0 1 0 0,1 0 0 0 0,-1 0 0 0 0,0 0 0 0 0,1 0 0 0 0,-1 0 1 0 0,1 1-1 0 0,-1-1 0 0 0,1 0 0 0 0,-1 0 0 0 0,1 0 0 0 0,-1 1 0 0 0,1-1 0 0 0,0 0 0 0 0,-1 1 1 0 0,1-1-1 0 0,0 0 0 0 0,0 1 0 0 0,-1-1 0 0 0,3 0 0 0 0,-2 1 0 0 0,0-1 0 0 0,0 1 0 0 0,0-1 0 0 0,0 0 0 0 0,-1 1 0 0 0,1-1-1 0 0,0 0 1 0 0,0 0 0 0 0,-1 1 0 0 0,1-1 0 0 0,0 0 0 0 0,-1 0 0 0 0,1 0 0 0 0,0 0 0 0 0,-1 0 0 0 0,0 0 0 0 0,1 0-1 0 0,-1 0 1 0 0,1 0 0 0 0,-1-2 0 0 0,5-22 20 0 0,-3 22-6 0 0,-1-1 0 0 0,0 1 1 0 0,0-1-1 0 0,-1 1 0 0 0,1-1 0 0 0,-1 0 0 0 0,1 1 0 0 0,-1-1 0 0 0,0 0 1 0 0,0 1-1 0 0,-1-1 0 0 0,1 1 0 0 0,-1-1 0 0 0,-1-5 0 0 0,-13-38 205 0 0,3 23 27 0 0,4 6-87 0 0,8 17-73 0 0,0 1-71 0 0,0 0 1 0 0,0 1-1 0 0,0-1 1 0 0,0 0 0 0 0,0 0-1 0 0,0 0 1 0 0,0 0-1 0 0,0 0 1 0 0,0 0 0 0 0,0 0-1 0 0,0 0 1 0 0,0 0 0 0 0,0 0-1 0 0,0 0 1 0 0,0 1-1 0 0,0-1 1 0 0,0 0 0 0 0,0 0-1 0 0,0 0 1 0 0,0 0-1 0 0,0 0 1 0 0,0 0 0 0 0,0 0-1 0 0,0 0 1 0 0,0 0 0 0 0,0 0-1 0 0,0 0 1 0 0,0 0-1 0 0,0 1 1 0 0,0-1 0 0 0,0 0-1 0 0,0 0 1 0 0,0 0-1 0 0,0 0 1 0 0,-1 0 0 0 0,1 0-1 0 0,0 0 1 0 0,0 0 0 0 0,0 0-1 0 0,0 0 1 0 0,0 0-1 0 0,0 0 1 0 0,1 15 190 0 0,8 9 205 0 0,-8-22-367 0 0,0 1-1 0 0,0-1 1 0 0,1 0 0 0 0,-2 1 0 0 0,1-1 0 0 0,0 0-1 0 0,0 1 1 0 0,-1-1 0 0 0,1 6 0 0 0,1 4 182 0 0,1 1 0 0 0,0-1 0 0 0,1 0 0 0 0,10 24 0 0 0,-6-17 3 0 0,33 101 743 0 0,-35-105-884 0 0,-2 1 0 0 0,0 0 0 0 0,0-1 0 0 0,-2 1 0 0 0,0 0 0 0 0,-1 1 0 0 0,0-1-1 0 0,-1 0 1 0 0,-3 20 0 0 0,1 11 38 0 0,2 124 319 0 0,0-168-438 0 0,-1 1 1 0 0,1 0-1 0 0,-1-1 1 0 0,0 1-1 0 0,0 0 1 0 0,0-1-1 0 0,0 1 1 0 0,-1-1-1 0 0,1 0 1 0 0,-1 1-1 0 0,0-1 1 0 0,-4 4-1 0 0,-8 18-4 0 0,11-18-17 0 0,0-1-1 0 0,-1 0 1 0 0,0 0 0 0 0,0 0-1 0 0,0-1 1 0 0,-1 1-1 0 0,0-1 1 0 0,0 0-1 0 0,-8 6 1 0 0,-14 15-521 0 0,6-12-44 0 0,17-11 333 0 0,1 0 0 0 0,0-1 0 0 0,-1 0 1 0 0,0 0-1 0 0,1 0 0 0 0,-1 0 1 0 0,0 0-1 0 0,-6 1 0 0 0,2 1-595 0 0,-10 3-2295 0 0,18-7 3048 0 0,-1 0 0 0 0,1 0 1 0 0,-1 0-1 0 0,1 0 0 0 0,0 0 1 0 0,-1 0-1 0 0,1 0 0 0 0,0 0 1 0 0,-1 0-1 0 0,1 0 0 0 0,0 0 0 0 0,-1-1 1 0 0,1 1-1 0 0,0 0 0 0 0,-1 0 1 0 0,1 0-1 0 0,0 0 0 0 0,-1-1 1 0 0,1 1-1 0 0,0 0 0 0 0,-1 0 1 0 0,1-1-1 0 0,0 1 0 0 0,0 0 1 0 0,0 0-1 0 0,-1-1 0 0 0,1 1 1 0 0,0 0-1 0 0,0-1 0 0 0,0 1 1 0 0,-1 0-1 0 0,1-1 0 0 0,0 1 1 0 0,0 0-1 0 0,0-1 0 0 0,0 1 1 0 0,0-1-1 0 0,0 1 0 0 0,0 0 1 0 0,0-1-1 0 0,0 1 0 0 0,0 0 1 0 0,0-1-1 0 0,0 0 0 0 0,-4-15-4745 0 0,3 14 4396 0 0,0 1-1 0 0,1-1 1 0 0,-1 1 0 0 0,1-1-1 0 0,-1 0 1 0 0,1 0-1 0 0,0 1 1 0 0,-1-1-1 0 0,1 0 1 0 0,0 0-1 0 0,0 0 1 0 0,0 1-1 0 0,0-1 1 0 0,1 0-1 0 0,0-3 1 0 0,6-16-2127 0 0,2 8-1766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7440 0 0,'0'15'11915'0'0,"0"17"-6433"0"0,0 31-1394 0 0,0 31-3350 0 0,-2-82-907 0 0,-1-1 1 0 0,-1 1-1 0 0,1-1 0 0 0,-9 14 0 0 0,-2 18-4305 0 0,13-27-364 0 0,0 3-3860 0 0,-7-9 3321 0 0,7-4 1209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34 5200 0 0,'-1'0'89'0'0,"1"0"1"0"0,0 0 0 0 0,-1 0-1 0 0,1 0 1 0 0,0 0-1 0 0,-1 0 1 0 0,1 0-1 0 0,0 0 1 0 0,-1 0 0 0 0,1 0-1 0 0,0 0 1 0 0,-1 0-1 0 0,1 0 1 0 0,0 0 0 0 0,-1-1-1 0 0,1 1 1 0 0,0 0-1 0 0,0 0 1 0 0,-1 0-1 0 0,1-1 1 0 0,0 1 0 0 0,0 0-1 0 0,-1 0 1 0 0,1-1-1 0 0,0 1 1 0 0,0 0-1 0 0,0 0 1 0 0,-1-1 0 0 0,1 1-1 0 0,0 0 1 0 0,0-1-1 0 0,0 1 1 0 0,0 0 0 0 0,0-1-1 0 0,0 1 1 0 0,0 0-1 0 0,0-1 1 0 0,0 1-1 0 0,-1-1 1 0 0,1 1 38 0 0,0 0 0 0 0,0-1 0 0 0,0 1 0 0 0,0-1 0 0 0,0 1 0 0 0,0-1 0 0 0,0 1 0 0 0,0 0 0 0 0,0-1 0 0 0,-1 1 0 0 0,1 0 0 0 0,0-1 0 0 0,0 1 0 0 0,-1 0 0 0 0,1-1 0 0 0,0 1 0 0 0,0 0 0 0 0,-1-1 0 0 0,1 1 0 0 0,0 0 0 0 0,-1 0 0 0 0,1-1 0 0 0,0 1 0 0 0,-1 0 0 0 0,1 0 1 0 0,-1 0-1 0 0,1-1 0 0 0,0 1 0 0 0,-1 0 0 0 0,1 0 0 0 0,-1 0 0 0 0,-15-9 4632 0 0,15 9-4555 0 0,0-1 0 0 0,1 0 0 0 0,-1 1-1 0 0,0-1 1 0 0,0 0 0 0 0,0 1 0 0 0,1-1 0 0 0,-1 1 0 0 0,0-1-1 0 0,0 1 1 0 0,0 0 0 0 0,0-1 0 0 0,0 1 0 0 0,0 0 0 0 0,0 0-1 0 0,0 0 1 0 0,0 0 0 0 0,0 0 0 0 0,-2 0 0 0 0,-7 0 119 0 0,1 2 1 0 0,-1-1 0 0 0,1 2 0 0 0,0-1 0 0 0,0 1 0 0 0,0 0-1 0 0,0 1 1 0 0,0 0 0 0 0,1 0 0 0 0,0 1 0 0 0,-1 0-1 0 0,2 1 1 0 0,-14 11 0 0 0,15-13-195 0 0,5-2-112 0 0,-1-1 1 0 0,1 0-1 0 0,-1 0 1 0 0,1 1-1 0 0,-1-1 1 0 0,1 1-1 0 0,0-1 1 0 0,0 1-1 0 0,0-1 1 0 0,0 1-1 0 0,0 0 1 0 0,0-1-1 0 0,1 1 1 0 0,-2 3-1 0 0,2-4-7 0 0,-1 1 1 0 0,0-1-1 0 0,1 1 0 0 0,-1-1 1 0 0,0 1-1 0 0,1-1 0 0 0,-1 1 0 0 0,0-1 1 0 0,0 0-1 0 0,0 1 0 0 0,-1-1 1 0 0,1 0-1 0 0,0 0 0 0 0,0 0 1 0 0,-1 0-1 0 0,-1 2 0 0 0,0-1 1 0 0,1 0 0 0 0,0 0 0 0 0,1 0 0 0 0,-1 0 0 0 0,0 0 0 0 0,1 1 0 0 0,-1-1 0 0 0,1 1 0 0 0,-1 0-1 0 0,1-1 1 0 0,0 1 0 0 0,0 0 0 0 0,1-1 0 0 0,-1 1 0 0 0,0 0 0 0 0,1 0 0 0 0,0 0 0 0 0,0 5 0 0 0,-1-4-10 0 0,1 0 1 0 0,0-1-1 0 0,-1 1 0 0 0,0 0 1 0 0,0-1-1 0 0,0 1 1 0 0,0 0-1 0 0,-1-1 1 0 0,1 0-1 0 0,-5 7 1 0 0,4-6 2 0 0,1-1 0 0 0,-1 1 0 0 0,1-1 0 0 0,0 1 0 0 0,-1 0 0 0 0,2-1 0 0 0,-1 1 0 0 0,0 0 0 0 0,1 0 0 0 0,0 0 0 0 0,-1 0 0 0 0,2 0 0 0 0,-1-1 0 0 0,0 1 0 0 0,1 0 0 0 0,0 0 1 0 0,-1 0-1 0 0,4 6 0 0 0,1 8 3 0 0,2 0 1 0 0,11 23 0 0 0,-16-36-9 0 0,1 1 0 0 0,0-1 0 0 0,0 0 1 0 0,0-1-1 0 0,1 1 0 0 0,0-1 0 0 0,0 1 0 0 0,0-1 0 0 0,0 0 0 0 0,0 0 0 0 0,1-1 0 0 0,6 4 1 0 0,-4-1-3 0 0,-1 0 1 0 0,1 1 0 0 0,-1 0 0 0 0,-1 0 0 0 0,1 0 0 0 0,4 9 0 0 0,1-1 8 0 0,-5-6 2 0 0,1 0 0 0 0,0-1 0 0 0,1 0 0 0 0,0-1 0 0 0,0 0-1 0 0,1 0 1 0 0,9 6 0 0 0,-16-12-6 0 0,0 0 1 0 0,0 1-1 0 0,0-1 0 0 0,0 1 0 0 0,-1-1 0 0 0,1 1 1 0 0,0 0-1 0 0,-1 0 0 0 0,1 0 0 0 0,-1 0 0 0 0,0 0 0 0 0,1 0 1 0 0,-1 0-1 0 0,0 0 0 0 0,0 0 0 0 0,0 3 0 0 0,17 25 26 0 0,29 37 35 0 0,-46-63 71 0 0,0 1 0 0 0,0 0 0 0 0,-1 0 0 0 0,0-1 1 0 0,0 1-1 0 0,0 0 0 0 0,0 0 0 0 0,0-1 0 0 0,-1 1 0 0 0,-1 5 0 0 0,-13-8-111 0 0,1-1 0 0 0,-1 0 0 0 0,1-1 0 0 0,-1 0 0 0 0,-24-4 0 0 0,33 2-276 0 0,0 0 0 0 0,0 0 0 0 0,0 0 0 0 0,1-1 0 0 0,-1 0 0 0 0,1 0 1 0 0,0 0-1 0 0,0-1 0 0 0,0 0 0 0 0,0 0 0 0 0,0 0 0 0 0,1 0 0 0 0,0-1 0 0 0,-4-6 0 0 0,-1 0-1476 0 0,8 10 1548 0 0,1 0 1 0 0,-1 0-1 0 0,0 0 0 0 0,1 0 1 0 0,-1 0-1 0 0,0 0 1 0 0,1 0-1 0 0,-1 0 0 0 0,1-1 1 0 0,0 1-1 0 0,-1 0 0 0 0,1 0 1 0 0,0 0-1 0 0,0-1 1 0 0,0 1-1 0 0,0 0 0 0 0,0 0 1 0 0,0-1-1 0 0,0 1 0 0 0,1-2 1 0 0,-1-1-149 0 0,-1-4-528 0 0,0 1 0 0 0,1-1 1 0 0,1 1-1 0 0,-1-1 0 0 0,1 0 1 0 0,0 1-1 0 0,1-1 0 0 0,0 1 1 0 0,0 0-1 0 0,0 0 0 0 0,1 0 1 0 0,0 0-1 0 0,7-11 0 0 0,11 0-1093 0 0,-9-14-2007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3112 0 0,'1'26'8637'0'0,"3"-20"-7949"0"0,-1 0-1 0 0,0 1 1 0 0,-1-1-1 0 0,1 1 1 0 0,-1-1 0 0 0,-1 1-1 0 0,1 0 1 0 0,-1 0-1 0 0,0 8 1 0 0,4 13 656 0 0,-2-15-866 0 0,-2-5-246 0 0,0 0 1 0 0,0-1-1 0 0,1 1 1 0 0,0-1-1 0 0,1 0 1 0 0,0 0-1 0 0,0 0 1 0 0,4 8-1 0 0,-5-13-140 0 0,0 1-1 0 0,0 0 1 0 0,0 0-1 0 0,0 0 1 0 0,-1 0-1 0 0,1 1 1 0 0,-1-1-1 0 0,0 0 1 0 0,0 1-1 0 0,0-1 1 0 0,-1 1-1 0 0,1 3 1 0 0,10 31 497 0 0,-8-33-527 0 0,0 0 0 0 0,0 0 0 0 0,1 0-1 0 0,-1-1 1 0 0,1 1 0 0 0,0-1 0 0 0,1 0 0 0 0,-1-1 0 0 0,1 1 0 0 0,0-1 0 0 0,0 0-1 0 0,0 0 1 0 0,6 3 0 0 0,-8-5-56 0 0,-1 0 0 0 0,0-1 0 0 0,0 1 0 0 0,1 0-1 0 0,-1-1 1 0 0,1 0 0 0 0,-1 1 0 0 0,0-1 0 0 0,1 0 0 0 0,-1 0 0 0 0,1-1-1 0 0,-1 1 1 0 0,0 0 0 0 0,1-1 0 0 0,-1 0 0 0 0,0 1 0 0 0,1-1 0 0 0,-1 0-1 0 0,0 0 1 0 0,0 0 0 0 0,0 0 0 0 0,0-1 0 0 0,0 1 0 0 0,0-1 0 0 0,0 1-1 0 0,0-1 1 0 0,-1 1 0 0 0,1-1 0 0 0,0 0 0 0 0,-1 0 0 0 0,1 0 0 0 0,-1 0-1 0 0,0 0 1 0 0,0 0 0 0 0,0 0 0 0 0,0-1 0 0 0,0 1 0 0 0,1-4 0 0 0,0-2-8 0 0,-2 6 1 0 0,0 1-1 0 0,1 0 1 0 0,-1 0-1 0 0,0-1 1 0 0,1 1-1 0 0,-1 0 1 0 0,1 0-1 0 0,0 0 1 0 0,-1-1-1 0 0,1 1 0 0 0,0 0 1 0 0,-1 0-1 0 0,1 0 1 0 0,0 0-1 0 0,0 0 1 0 0,0 0-1 0 0,0 1 1 0 0,0-1-1 0 0,0 0 1 0 0,1 0-1 0 0,1-2-6 0 0,-1-1 0 0 0,0 1 0 0 0,0 0 1 0 0,0-1-1 0 0,-1 0 0 0 0,1 1 0 0 0,-1-1 0 0 0,0 0 0 0 0,0 1 0 0 0,0-6 0 0 0,3-4 17 0 0,-1 7-23 0 0,-1 1 0 0 0,0-1 1 0 0,0 1-1 0 0,-1-1 0 0 0,0 0 1 0 0,1 0-1 0 0,-2 0 0 0 0,1-11 1 0 0,-3-59-61 0 0,0 32 221 0 0,2 44 188 0 0,1 37 192 0 0,0-31-480 0 0,-1-3-11 0 0,1 0 0 0 0,-1 0 0 0 0,1 0 0 0 0,0 0 0 0 0,0 0 0 0 0,0 0 1 0 0,0 0-1 0 0,1 0 0 0 0,-1-1 0 0 0,1 1 0 0 0,0 0 0 0 0,-1-1 0 0 0,1 1 1 0 0,1-1-1 0 0,2 3 0 0 0,-4-3-19 0 0,0-1 0 0 0,1 1 0 0 0,-1 0 0 0 0,0-1 0 0 0,0 1 0 0 0,0 0 0 0 0,-1 0 0 0 0,1-1 0 0 0,0 1 0 0 0,-1 0 0 0 0,1 0 0 0 0,0 4 0 0 0,6 15 15 0 0,-3-13-7 0 0,-1 1-1 0 0,1 0 0 0 0,-1-1 1 0 0,3 15-1 0 0,12 31 87 0 0,-16-49-110 0 0,-1-1 0 0 0,1 1 0 0 0,0 0-1 0 0,-1 0 1 0 0,0-1 0 0 0,0 1 0 0 0,-1 0-1 0 0,1 9 1 0 0,-1-11 7 0 0,0 0 0 0 0,1 0-1 0 0,0-1 1 0 0,-1 1 0 0 0,1 0 0 0 0,0 0 0 0 0,0 0-1 0 0,1 0 1 0 0,2 4 0 0 0,-3-5-205 0 0,1 1 0 0 0,-1 0 0 0 0,1 0 0 0 0,-1 0 0 0 0,0 0 0 0 0,0 0 0 0 0,-1 0 0 0 0,1 0 0 0 0,0 5 0 0 0,-1-7 88 0 0,0-1-1 0 0,1 0 0 0 0,-1 0 0 0 0,0 0 1 0 0,0 1-1 0 0,0-1 0 0 0,0 0 1 0 0,0 0-1 0 0,1 0 0 0 0,-1 1 0 0 0,0-1 1 0 0,0 0-1 0 0,0 0 0 0 0,1 0 1 0 0,-1 0-1 0 0,0 0 0 0 0,0 1 0 0 0,1-1 1 0 0,-1 0-1 0 0,0 0 0 0 0,0 0 1 0 0,1 0-1 0 0,-1 0 0 0 0,0 0 0 0 0,0 0 1 0 0,1 0-1 0 0,-1 0 0 0 0,0 0 1 0 0,0 0-1 0 0,1 0 0 0 0,-1 0 0 0 0,0 0 1 0 0,1 0-1 0 0,-1 0 0 0 0,0 0 1 0 0,0 0-1 0 0,0-1 0 0 0,1 1 0 0 0,-1 0 1 0 0,0 0-1 0 0,0 0 0 0 0,1 0 1 0 0,-1-1-1 0 0,0 1 0 0 0,0 0 1 0 0,0 0-1 0 0,0 0 0 0 0,1 0 0 0 0,-1-1 1 0 0,0 1-1 0 0,0 0 0 0 0,0-1 0 0 0,1 0-165 0 0,0 1-1 0 0,0-1 0 0 0,0 0 0 0 0,0 0 0 0 0,-1 0 0 0 0,1 0 0 0 0,0 1 0 0 0,0-1 0 0 0,-1 0 0 0 0,1 0 1 0 0,-1-1-1 0 0,1 1 0 0 0,-1 0 0 0 0,0 0 0 0 0,1 0 0 0 0,-1 0 0 0 0,0 0 0 0 0,1-2 0 0 0,-1-5-899 0 0,1-1 1 0 0,0 1-1 0 0,1 0 0 0 0,0 0 0 0 0,0-1 0 0 0,7-14 0 0 0,0-4-1955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0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96 2944 0 0,'0'-4'488'0'0,"0"0"-1"0"0,0 0 1 0 0,0 0 0 0 0,-1 1 0 0 0,0-1-1 0 0,1 0 1 0 0,-1 0 0 0 0,-1 1-1 0 0,1-1 1 0 0,0 0 0 0 0,-1 1 0 0 0,0-1-1 0 0,0 1 1 0 0,0 0 0 0 0,0 0-1 0 0,0 0 1 0 0,-1 0 0 0 0,1 0 0 0 0,-5-4-1 0 0,-17-10 3028 0 0,23 17-3369 0 0,0-1 1 0 0,0 0-1 0 0,0 1 0 0 0,0 0 0 0 0,-1-1 0 0 0,1 1 1 0 0,0 0-1 0 0,0-1 0 0 0,0 1 0 0 0,-1 0 1 0 0,1 0-1 0 0,0 0 0 0 0,-1 0 0 0 0,1 0 0 0 0,0 0 1 0 0,0 0-1 0 0,-1 1 0 0 0,1-1 0 0 0,0 0 1 0 0,0 1-1 0 0,0-1 0 0 0,-1 1 0 0 0,1-1 0 0 0,-2 2 1 0 0,-19 11 1039 0 0,19-12-1091 0 0,1 0-1 0 0,-1 0 0 0 0,1 1 1 0 0,-1-1-1 0 0,1 1 0 0 0,0-1 0 0 0,-1 1 1 0 0,1 0-1 0 0,0 0 0 0 0,0 0 0 0 0,0 0 1 0 0,1 0-1 0 0,-1 0 0 0 0,0 1 0 0 0,1-1 1 0 0,0 0-1 0 0,-1 1 0 0 0,1-1 0 0 0,-1 5 1 0 0,-16 34 485 0 0,11-28-436 0 0,1 0-1 0 0,1 0 1 0 0,0 1 0 0 0,-3 18-1 0 0,-24 88 288 0 0,25-76-402 0 0,-6 49 24 0 0,12-85-42 0 0,1 1 0 0 0,0-1-1 0 0,1 0 1 0 0,0 1 0 0 0,0-1-1 0 0,1 0 1 0 0,0 1 0 0 0,5 12 0 0 0,-1-6 6 0 0,-3-8 14 0 0,0 1 0 0 0,1 0 0 0 0,0-1 0 0 0,0 0 0 0 0,1 0 0 0 0,6 8 0 0 0,-8-12-25 0 0,0-1 0 0 0,0 1-1 0 0,0-1 1 0 0,0 1 0 0 0,0-1-1 0 0,0 0 1 0 0,1 0 0 0 0,-1-1 0 0 0,1 1-1 0 0,-1-1 1 0 0,1 0 0 0 0,0 0-1 0 0,-1 0 1 0 0,1 0 0 0 0,0 0 0 0 0,0-1-1 0 0,0 0 1 0 0,0 0 0 0 0,0 0-1 0 0,-1 0 1 0 0,6-1 0 0 0,3 1 14 0 0,-9 0-12 0 0,0-1 0 0 0,0 1 1 0 0,0 0-1 0 0,-1-1 1 0 0,1 0-1 0 0,0 0 1 0 0,0 0-1 0 0,-1 0 0 0 0,1 0 1 0 0,0 0-1 0 0,-1-1 1 0 0,1 1-1 0 0,-1-1 0 0 0,0 0 1 0 0,1 0-1 0 0,-1 0 1 0 0,0 0-1 0 0,0 0 1 0 0,1-2-1 0 0,28-49 256 0 0,-21 32-204 0 0,1-8-23 0 0,-3 3 14 0 0,-3 6 9 0 0,-1 1 0 0 0,0-1 1 0 0,1-37-1 0 0,-5 27 44 0 0,1 13 55 0 0,-1 0 0 0 0,0 0 0 0 0,-2 0 0 0 0,-5-26 0 0 0,5 34-32 0 0,-1 0 0 0 0,2 0 1 0 0,-1 0-1 0 0,1-1 0 0 0,0-10 0 0 0,1 19-36 0 0,19 14 124 0 0,-12-3-170 0 0,0 1 0 0 0,-1-1 1 0 0,9 23-1 0 0,-14-31-46 0 0,0 0-1 0 0,-1 0 1 0 0,1 0-1 0 0,0 0 1 0 0,0 0 0 0 0,0 0-1 0 0,0 0 1 0 0,1-1-1 0 0,-1 1 1 0 0,0 0-1 0 0,1-1 1 0 0,-1 1 0 0 0,1-1-1 0 0,0 1 1 0 0,-1-1-1 0 0,4 2 1 0 0,-3-2 10 0 0,0 0 1 0 0,0 1-1 0 0,0-1 0 0 0,-1 1 1 0 0,1-1-1 0 0,0 1 0 0 0,-1 0 1 0 0,1 0-1 0 0,-1 0 0 0 0,0 0 1 0 0,1 0-1 0 0,-1 0 0 0 0,0 0 1 0 0,0 0-1 0 0,1 4 0 0 0,-1-2 1 0 0,1-1 0 0 0,0 0 0 0 0,0 1-1 0 0,0-1 1 0 0,0 0 0 0 0,0 0-1 0 0,1 0 1 0 0,-1 0 0 0 0,6 4-1 0 0,-6-6-3 0 0,0 1 0 0 0,0 0 0 0 0,0 0 0 0 0,-1 0 0 0 0,1 0 0 0 0,0 0 0 0 0,-1 0 0 0 0,1 0 0 0 0,-1 1 0 0 0,0-1 0 0 0,0 0 0 0 0,0 1 0 0 0,0-1 0 0 0,0 1 0 0 0,0-1 0 0 0,0 6 0 0 0,0-2-3 0 0,0-1 0 0 0,0 1 0 0 0,1-1 0 0 0,0 1 0 0 0,0-1 0 0 0,0 0 0 0 0,1 0 0 0 0,-1 0 0 0 0,1 0 0 0 0,1 0 1 0 0,5 7-1 0 0,-4-6 0 0 0,-1 0 1 0 0,0 0-1 0 0,0 0 0 0 0,0 1 1 0 0,5 13-1 0 0,8 31 57 0 0,-8-29 16 0 0,-2 0 0 0 0,0 1 0 0 0,6 42 0 0 0,1 19 42 0 0,-4 0 131 0 0,-7-70-163 0 0,0 0-1 0 0,-1 1 0 0 0,-1-1 0 0 0,0 0 1 0 0,-1 1-1 0 0,-4 25 0 0 0,-6 1 19 0 0,-10 51-198 0 0,2-41-20 0 0,8-25 32 0 0,-14 2-589 0 0,3 6-2371 0 0,20-33 2762 0 0,1 0-1 0 0,-1 0 1 0 0,0 0 0 0 0,0 0 0 0 0,1 0 0 0 0,-1-1-1 0 0,0 1 1 0 0,0 0 0 0 0,0-1 0 0 0,0 1 0 0 0,0 0-1 0 0,0-1 1 0 0,0 1 0 0 0,0-1 0 0 0,0 0 0 0 0,-1 1 0 0 0,1-1-1 0 0,0 0 1 0 0,0 0 0 0 0,0 0 0 0 0,0 0 0 0 0,-1 0-1 0 0,1 0 1 0 0,0 0 0 0 0,0 0 0 0 0,0 0 0 0 0,0 0-1 0 0,0 0 1 0 0,-1-1 0 0 0,1 1 0 0 0,0-1 0 0 0,0 1 0 0 0,0-1-1 0 0,-2 0 1 0 0,-15-22-7352 0 0,17 19 7046 0 0,-1 0 0 0 0,1 0 0 0 0,-1 0 0 0 0,1 0-1 0 0,0 0 1 0 0,1 0 0 0 0,-1-8 0 0 0,1-1-2623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3352 0 0,'-5'46'10916'0'0,"3"-36"-10008"0"0,0 1 1 0 0,1-1 0 0 0,0 1 0 0 0,1 0 0 0 0,0 0 0 0 0,4 20 0 0 0,0 10 2103 0 0,-1 82 88 0 0,-3-129-3049 0 0,0 3-44 0 0,0-1-1 0 0,0 1 1 0 0,0 0-1 0 0,0-1 1 0 0,0 1-1 0 0,1 0 1 0 0,-1 0-1 0 0,1 0 1 0 0,0-1-1 0 0,0 1 1 0 0,0 0-1 0 0,1 0 1 0 0,2-5 0 0 0,-2 5-11 0 0,-1 0 0 0 0,0 0 1 0 0,0 0-1 0 0,-1 0 1 0 0,1 0-1 0 0,-1 0 1 0 0,1 0-1 0 0,-1 0 0 0 0,0 0 1 0 0,0 0-1 0 0,-1-1 1 0 0,1 1-1 0 0,-1-4 1 0 0,0-34-109 0 0,9 8 96 0 0,-3 16 14 0 0,-1 1-1 0 0,-1-1 1 0 0,0 0 0 0 0,-1-21-1 0 0,-2 35 4 0 0,4-31 20 0 0,-3 32-20 0 0,-1 1 0 0 0,1 0-1 0 0,0-1 1 0 0,-1 1-1 0 0,1 0 1 0 0,0 0 0 0 0,-1 0-1 0 0,1 0 1 0 0,0 0-1 0 0,0 0 1 0 0,0 0 0 0 0,0 0-1 0 0,0 0 1 0 0,0 0 0 0 0,0 1-1 0 0,0-1 1 0 0,1 0-1 0 0,-1 1 1 0 0,0-1 0 0 0,0 0-1 0 0,1 1 1 0 0,-1 0-1 0 0,0-1 1 0 0,1 1 0 0 0,-1 0-1 0 0,0 0 1 0 0,1 0 0 0 0,1 0-1 0 0,-1-1 7 0 0,0 2 0 0 0,0-1 0 0 0,0 0 0 0 0,-1 0 0 0 0,1 0 0 0 0,0 1-1 0 0,0-1 1 0 0,0 1 0 0 0,-1 0 0 0 0,1-1 0 0 0,0 1 0 0 0,-1 0 0 0 0,1 0 0 0 0,-1 0 0 0 0,1 0-1 0 0,-1 0 1 0 0,1 0 0 0 0,-1 1 0 0 0,0-1 0 0 0,1 0 0 0 0,-1 1 0 0 0,0-1 0 0 0,0 1 0 0 0,0-1-1 0 0,1 4 1 0 0,1 3 61 0 0,0 0 0 0 0,-1 0-1 0 0,0 0 1 0 0,2 15 0 0 0,8 30 129 0 0,-9-46-162 0 0,0 0 0 0 0,-1 1 0 0 0,0-1 0 0 0,-1 1 0 0 0,1 12 0 0 0,5 24 241 0 0,-5-35-226 0 0,2 10 163 0 0,0 1 1 0 0,2 39 0 0 0,-6-58-181 0 0,0 0 0 0 0,0 0 0 0 0,0 0 0 0 0,0 0 0 0 0,0 0 0 0 0,0 1 0 0 0,1-1 0 0 0,-1 0 0 0 0,0 0 0 0 0,1 0 0 0 0,-1 0 0 0 0,1 0 0 0 0,-1 0 0 0 0,1 0 0 0 0,-1 0 0 0 0,1 0 0 0 0,-1 0-1 0 0,1-1 1 0 0,0 1 0 0 0,1 1 0 0 0,-1-2-14 0 0,-1 0 0 0 0,1 0 0 0 0,-1 0 0 0 0,1 0 0 0 0,-1 0 0 0 0,1 0 0 0 0,-1-1 0 0 0,1 1 0 0 0,-1 0 0 0 0,0 0 0 0 0,1-1 0 0 0,-1 1 0 0 0,1 0 0 0 0,-1-1 0 0 0,0 1 0 0 0,1 0 0 0 0,-1-1 0 0 0,0 1 0 0 0,1-1 0 0 0,-1 1 0 0 0,0 0 0 0 0,0-1 0 0 0,1 1 0 0 0,-1-1 0 0 0,0 1 0 0 0,0-1 0 0 0,0 1 0 0 0,1-1 0 0 0,-1 1 0 0 0,0-1 0 0 0,0 1 0 0 0,0-1 0 0 0,0 1 0 0 0,0-1 0 0 0,0 1 0 0 0,0-1 0 0 0,0 1 0 0 0,-1-1 0 0 0,1 1 0 0 0,0-1 0 0 0,0 1 0 0 0,0-1 0 0 0,0 1 0 0 0,-1-1 0 0 0,7-23 103 0 0,-4 21-118 0 0,-1 1 0 0 0,0 0 0 0 0,-1-1 0 0 0,1 1 0 0 0,0-1 0 0 0,-1 1 0 0 0,1-1 0 0 0,-1 1 0 0 0,0-1 0 0 0,1-3 0 0 0,16-97-45 0 0,-8 45 58 0 0,-8 57-15 0 0,-1 0-1 0 0,0 0 1 0 0,0 0-1 0 0,0-1 0 0 0,1 1 1 0 0,-1 0-1 0 0,1 0 1 0 0,-1 0-1 0 0,1 0 0 0 0,-1 0 1 0 0,1 0-1 0 0,0 0 0 0 0,-1 0 1 0 0,1 0-1 0 0,1-1 1 0 0,-1 1-3 0 0,0 0 1 0 0,0 0 0 0 0,0 0 0 0 0,-1 0-1 0 0,1 0 1 0 0,0 0 0 0 0,-1 0 0 0 0,1 0 0 0 0,-1-1-1 0 0,1 1 1 0 0,-1 0 0 0 0,0 0 0 0 0,1 0 0 0 0,-1 0-1 0 0,0-3 1 0 0,0 4-1 0 0,0 0 0 0 0,0-1 0 0 0,0 1 0 0 0,0 0 0 0 0,0-1 0 0 0,0 1 0 0 0,0 0 0 0 0,0-1 0 0 0,1 1 1 0 0,-1 0-1 0 0,0-1 0 0 0,0 1 0 0 0,0 0 0 0 0,0-1 0 0 0,0 1 0 0 0,1 0 0 0 0,-1 0 0 0 0,0-1 0 0 0,0 1 0 0 0,0 0 0 0 0,1 0 0 0 0,-1-1 0 0 0,0 1 0 0 0,0 0 0 0 0,1 0 0 0 0,-1-1 0 0 0,0 1 0 0 0,1 0 0 0 0,-1 0 0 0 0,0 0 0 0 0,1 0 1 0 0,-1 0-1 0 0,0 0 0 0 0,0-1 0 0 0,1 1 0 0 0,-1 0 0 0 0,1 0 0 0 0,-1 0 0 0 0,0 0 0 0 0,1 0 0 0 0,-1 0 0 0 0,0 0 0 0 0,1 0 0 0 0,-1 1 0 0 0,0-1 0 0 0,1 0 0 0 0,-1 0 0 0 0,0 0 0 0 0,1 0 0 0 0,-1 0 0 0 0,0 0 0 0 0,0 1 0 0 0,1-1 1 0 0,15 13-18 0 0,-12 0 28 0 0,-4-10-10 0 0,1-1 1 0 0,-1 1-1 0 0,1-1 0 0 0,0 1 1 0 0,0-1-1 0 0,0 0 0 0 0,0 1 0 0 0,0-1 1 0 0,1 0-1 0 0,2 4 0 0 0,-2-4-1 0 0,0 0 0 0 0,0 1-1 0 0,-1-1 1 0 0,1 1 0 0 0,-1-1 0 0 0,1 1 0 0 0,-1 0-1 0 0,0 0 1 0 0,0 0 0 0 0,0 0 0 0 0,0 0 0 0 0,0 3-1 0 0,0-3 5 0 0,-1 0-1 0 0,1-1 0 0 0,-1 1 0 0 0,1 0 0 0 0,0 0 1 0 0,0-1-1 0 0,1 1 0 0 0,-1-1 0 0 0,0 1 0 0 0,1-1 1 0 0,0 0-1 0 0,-1 1 0 0 0,1-1 0 0 0,3 3 0 0 0,4 10 33 0 0,-9-15-32 0 0,0 1 1 0 0,0 0-1 0 0,0-1 1 0 0,0 1-1 0 0,0 0 0 0 0,1-1 1 0 0,-1 1-1 0 0,0 0 0 0 0,0-1 1 0 0,1 1-1 0 0,-1 0 1 0 0,0-1-1 0 0,1 1 0 0 0,-1-1 1 0 0,1 1-1 0 0,-1 0 1 0 0,1-1-1 0 0,-1 1 0 0 0,1-1 1 0 0,-1 0-1 0 0,1 1 1 0 0,-1-1-1 0 0,1 1 0 0 0,0-1 1 0 0,-1 0-1 0 0,1 1 1 0 0,0-1-1 0 0,-1 0 0 0 0,1 0 1 0 0,0 0-1 0 0,-1 1 1 0 0,1-1-1 0 0,0 0 0 0 0,1 0 1 0 0,1-16 6 0 0,-3 15-12 0 0,-1 0 1 0 0,1 1-1 0 0,0-1 0 0 0,0 0 0 0 0,0 0 0 0 0,0 0 1 0 0,0 0-1 0 0,0 0 0 0 0,0 0 0 0 0,0 1 0 0 0,0-1 1 0 0,1 0-1 0 0,-1 0 0 0 0,0 0 0 0 0,0 0 0 0 0,1 0 1 0 0,-1 1-1 0 0,1-1 0 0 0,-1 0 0 0 0,1 0 0 0 0,-1 1 0 0 0,1-1 1 0 0,-1 0-1 0 0,2 0 0 0 0,4-8-96 0 0,-6 9 95 0 0,0-1 0 0 0,0 1 1 0 0,0-1-1 0 0,1 1 0 0 0,-1-1 1 0 0,0 1-1 0 0,0-1 0 0 0,1 1 1 0 0,-1-1-1 0 0,0 1 0 0 0,1-1 1 0 0,-1 1-1 0 0,0-1 0 0 0,1 1 1 0 0,-1-1-1 0 0,1 1 0 0 0,-1 0 1 0 0,0-1-1 0 0,1 1 0 0 0,-1 0 1 0 0,1 0-1 0 0,-1-1 0 0 0,1 1 1 0 0,0 0-1 0 0,-1 0 0 0 0,1 0 0 0 0,-1-1 1 0 0,1 1-1 0 0,-1 0 0 0 0,1 0 1 0 0,0 0-1 0 0,5 0-16 0 0,0 0 0 0 0,0 0 0 0 0,0 0 0 0 0,0 1 0 0 0,0 0 0 0 0,0 0 0 0 0,0 0 1 0 0,7 3-1 0 0,-10-2-37 0 0,0 0 0 0 0,-1 1 0 0 0,1-1 0 0 0,0 1 0 0 0,-1-1 0 0 0,1 1 0 0 0,-1 0 0 0 0,0 0 0 0 0,0 0-1 0 0,0 0 1 0 0,0 0 0 0 0,0 1 0 0 0,-1-1 0 0 0,2 4 0 0 0,2 3-680 0 0,0-1-1 0 0,2 0 1 0 0,-1 0-1 0 0,14 15 0 0 0,-17-22 397 0 0,7 28-10585 0 0,-10-29 10767 0 0,0-1 0 0 0,0 0 0 0 0,0 0 0 0 0,0 0 0 0 0,0 0 0 0 0,0 1 0 0 0,8 1-6208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5072 0 0,'-12'-5'24092'0'0,"25"12"-24902"0"0,-8-5 1008 0 0,0 0 1 0 0,0 1-1 0 0,0 0 1 0 0,0 1-1 0 0,-1-1 1 0 0,1 1-1 0 0,-1-1 1 0 0,0 1-1 0 0,0 1 1 0 0,0-1-1 0 0,5 9 1 0 0,37 61 622 0 0,-34-53-706 0 0,12 37 191 0 0,-14-44-223 0 0,-7-9-50 0 0,1-1 0 0 0,-1 1 0 0 0,0 1 0 0 0,-1-1 0 0 0,1 0 0 0 0,2 9 0 0 0,-3-8-6 0 0,0 0-1 0 0,1-1 0 0 0,0 1 0 0 0,0-1 0 0 0,0 1 1 0 0,4 4-1 0 0,-4-6-8 0 0,0 0 1 0 0,0 1-1 0 0,0-1 1 0 0,-1 1-1 0 0,0-1 1 0 0,0 1-1 0 0,0 0 0 0 0,0 0 1 0 0,1 7-1 0 0,-2 2 23 0 0,-1-10-35 0 0,1 0 0 0 0,-1 0 0 0 0,1 0 1 0 0,0 0-1 0 0,0 0 0 0 0,0 0 0 0 0,0 0 1 0 0,1-1-1 0 0,2 6 0 0 0,9 19-5 0 0,-1 0 0 0 0,-1 2 0 0 0,12 56 0 0 0,-9-32-1 0 0,-9-33 0 0 0,0-1 0 0 0,-2 1 0 0 0,0 0 0 0 0,-1 38 0 0 0,4 34-13 0 0,-2-69-11 0 0,-2 0 0 0 0,-1 0 0 0 0,-1 0 1 0 0,-5 42-1 0 0,-22 1-1723 0 0,24-60 1204 0 0,0-1-1 0 0,0 1 0 0 0,-1-1 1 0 0,0 0-1 0 0,0 0 0 0 0,0-1 1 0 0,0 1-1 0 0,-6 4 0 0 0,-26 20-9093 0 0,18-24 2383 0 0,9 0 950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0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1000 266 8072 0 0,'-6'0'254'0'0,"0"1"0"0"0,0 0 0 0 0,0 0 1 0 0,0 0-1 0 0,0 1 0 0 0,0 0 0 0 0,0 0 0 0 0,1 0 0 0 0,-1 1 1 0 0,1 0-1 0 0,-11 7 0 0 0,-10 7 1712 0 0,25-17-1836 0 0,0 1 0 0 0,0-1 0 0 0,0 0-1 0 0,0 1 1 0 0,0-1 0 0 0,0 0-1 0 0,0 0 1 0 0,0 0 0 0 0,0 0-1 0 0,0 0 1 0 0,0 0 0 0 0,0 0-1 0 0,0 0 1 0 0,0 0 0 0 0,-1-1-1 0 0,14-19 1537 0 0,28-22-501 0 0,-21 24-632 0 0,-8 8-294 0 0,0-1 0 0 0,0 2 0 0 0,1-1 0 0 0,1 1 1 0 0,-1 1-1 0 0,24-11 0 0 0,115-48 1099 0 0,-139 64-1201 0 0,1 1-1 0 0,-1 0 0 0 0,1 0 1 0 0,17 1-1 0 0,6-1 101 0 0,-20 0-140 0 0,0 1 0 0 0,0 0 1 0 0,1 1-1 0 0,-1 1 0 0 0,0 1 0 0 0,0 0 0 0 0,-1 1 1 0 0,1 1-1 0 0,0 0 0 0 0,24 11 0 0 0,-16-1-21 0 0,51 34 140 0 0,-70-44-199 0 0,0 0 0 0 0,-1 0 0 0 0,1 0-1 0 0,-1 1 1 0 0,0 0 0 0 0,0 0 0 0 0,0 0-1 0 0,-1 0 1 0 0,0 0 0 0 0,0 1 0 0 0,4 11 0 0 0,-5-12-2 0 0,0-1-1 0 0,0 1 1 0 0,0-1 0 0 0,1 1 0 0 0,0-1 0 0 0,-1 0 0 0 0,2 0 0 0 0,3 5 0 0 0,-4-6-5 0 0,0 0 0 0 0,0 0 0 0 0,0 1 0 0 0,-1 0 0 0 0,1-1 0 0 0,-1 1 0 0 0,0 0 1 0 0,0 0-1 0 0,0 0 0 0 0,-1 0 0 0 0,0 0 0 0 0,2 7 0 0 0,13 72 105 0 0,-11-67-101 0 0,-1 1-1 0 0,0 1 0 0 0,-1-1 0 0 0,-1 0 0 0 0,-1 1 0 0 0,-1-1 0 0 0,0 1 0 0 0,-1-1 0 0 0,-5 25 1 0 0,-3-2-69 0 0,6-25 40 0 0,-1 1-1 0 0,0-1 1 0 0,-1 0 0 0 0,-9 19 0 0 0,-6-2 54 0 0,-29 38 1 0 0,34-53-21 0 0,-1 0 0 0 0,-18 15 0 0 0,19-18 1 0 0,5-5-13 0 0,0-1 1 0 0,-1-1-1 0 0,1 0 0 0 0,-2 0 0 0 0,1-1 1 0 0,-1 0-1 0 0,0-1 0 0 0,0-1 1 0 0,0 0-1 0 0,-17 3 0 0 0,7-2 15 0 0,-1-2-1 0 0,0-1 0 0 0,0-1 0 0 0,-44-3 1 0 0,62 1-13 0 0,-1 0 0 0 0,0 0 0 0 0,1-1 0 0 0,0 1 0 0 0,-1-1 0 0 0,1-1 0 0 0,0 1 0 0 0,-7-5 0 0 0,-10-5 20 0 0,9 7-13 0 0,4 1-8 0 0,-1 0 1 0 0,1 0 0 0 0,0-1-1 0 0,0-1 1 0 0,0 0 0 0 0,-9-7-1 0 0,-19-19 3 0 0,-6-5 49 0 0,-42-46 0 0 0,70 66-37 0 0,1-2 0 0 0,0 0 0 0 0,2 0 1 0 0,0-1-1 0 0,1 0 0 0 0,1-1 0 0 0,2 0 0 0 0,-1-1 0 0 0,2 0 1 0 0,1 0-1 0 0,1-1 0 0 0,1 1 0 0 0,1-1 0 0 0,1 0 0 0 0,0-30 1 0 0,2 42-13 0 0,0 0 3 0 0,-1 1 0 0 0,1-1 0 0 0,1 1-1 0 0,0-1 1 0 0,0 1 0 0 0,1 0 0 0 0,0 0 0 0 0,1-1-1 0 0,0 2 1 0 0,1-1 0 0 0,7-13 0 0 0,55-84 157 0 0,-64 104-164 0 0,1-1 1 0 0,0 1 0 0 0,0 0 0 0 0,0 0 0 0 0,0 0 0 0 0,1 0 0 0 0,-1 0 0 0 0,1 1 0 0 0,4-3-1 0 0,13-9 29 0 0,7-11 10 0 0,-22 19-30 0 0,1-1-1 0 0,-1 1 1 0 0,1 1-1 0 0,0-1 1 0 0,1 1-1 0 0,-1 1 1 0 0,1-1-1 0 0,0 1 1 0 0,0 1-1 0 0,1-1 1 0 0,9-2-1 0 0,20-2 64 0 0,0 1 0 0 0,73-4 1 0 0,-100 11-51 0 0,0 0 0 0 0,1 1 0 0 0,-1 0 1 0 0,0 1-1 0 0,0 0 0 0 0,1 1 0 0 0,-2 0 1 0 0,1 1-1 0 0,19 9 0 0 0,-24-9-5 0 0,-1 0 0 0 0,1 0 0 0 0,-1 0-1 0 0,0 0 1 0 0,0 1 0 0 0,0 0 0 0 0,-1 0 0 0 0,0 0 0 0 0,0 0-1 0 0,0 1 1 0 0,-1 0 0 0 0,1 0 0 0 0,-1 0 0 0 0,-1 0 0 0 0,1 0-1 0 0,-1 0 1 0 0,0 1 0 0 0,1 7 0 0 0,11 33 99 0 0,-11-40-111 0 0,0 0 0 0 0,-1 0 1 0 0,0 0-1 0 0,0 1 0 0 0,-1-1 1 0 0,0 1-1 0 0,0-1 0 0 0,0 1 1 0 0,-1 0-1 0 0,0-1 0 0 0,-3 14 0 0 0,-3 11-24 0 0,4-16 26 0 0,-1 0-1 0 0,0 0 0 0 0,-2 0 1 0 0,0 0-1 0 0,0-1 0 0 0,-1 0 1 0 0,-16 27-1 0 0,-16 24-50 0 0,30-49 41 0 0,-1 0 0 0 0,-15 20 0 0 0,6-12-9 0 0,0 1-27 0 0,-40 43 1 0 0,31-48-12 0 0,8 9-34 0 0,-11-13 42 0 0,14 0 6 0 0,14-14 21 0 0,0-1 0 0 0,-1 1 1 0 0,0-1-1 0 0,1 1 0 0 0,-1-1 0 0 0,0 0 0 0 0,0 0 0 0 0,0 0 0 0 0,0-1 0 0 0,-1 1 0 0 0,-4 1 0 0 0,0 0-33 0 0,0-1 1 0 0,0-1-1 0 0,0 1 0 0 0,0-1 1 0 0,-10 0-1 0 0,14-1 18 0 0,0 0 0 0 0,0 0-1 0 0,0 0 1 0 0,-1 0 0 0 0,1-1-1 0 0,0 0 1 0 0,0 1 0 0 0,0-2 0 0 0,0 1-1 0 0,0 0 1 0 0,0-1 0 0 0,-7-3 0 0 0,-2-9-55 0 0,0 0 1 0 0,0 0 0 0 0,2-1 0 0 0,-1-1 0 0 0,2 0-1 0 0,-16-33 1 0 0,17 32 46 0 0,-10-23-2 0 0,2 0 1 0 0,1-2-1 0 0,2 0 1 0 0,2-1-1 0 0,-8-61 1 0 0,18 92 32 0 0,2 0 0 0 0,0 0 0 0 0,0 0 0 0 0,1 0 1 0 0,1 0-1 0 0,0 0 0 0 0,0 0 0 0 0,7-17 0 0 0,-3 9 0 0 0,-3 12 6 0 0,0 1 0 0 0,0-1 0 0 0,1 1 0 0 0,0 0 0 0 0,1 0 0 0 0,0 1 0 0 0,0-1-1 0 0,0 1 1 0 0,1 0 0 0 0,-1 0 0 0 0,1 1 0 0 0,1 0 0 0 0,-1 0 0 0 0,1 0 0 0 0,0 1 0 0 0,0 0 0 0 0,0 0-1 0 0,1 1 1 0 0,0 0 0 0 0,14-4 0 0 0,-9 4 29 0 0,-1 1 1 0 0,1 0-1 0 0,0 1 0 0 0,-1 0 1 0 0,1 1-1 0 0,13 2 0 0 0,-19-1-15 0 0,0 0 1 0 0,-1 0-1 0 0,1 1 0 0 0,0 0 0 0 0,0 0 0 0 0,-1 0 0 0 0,1 1 1 0 0,-1 0-1 0 0,0 0 0 0 0,0 1 0 0 0,0-1 0 0 0,0 2 0 0 0,7 5 1 0 0,8 5 25 0 0,-16-12-34 0 0,0 0 0 0 0,0 1 0 0 0,0 0 0 0 0,-1-1 0 0 0,1 1 0 0 0,4 6 0 0 0,7 18 63 0 0,11-5-16 0 0,-19-12-45 0 0,-1 1 0 0 0,0 0 1 0 0,-1 1-1 0 0,-1 0 1 0 0,6 16-1 0 0,8 20-2 0 0,-6-15 4 0 0,-3 1 0 0 0,0-1 0 0 0,-3 2-1 0 0,7 69 1 0 0,-4-26 3 0 0,-8-58-22 0 0,-1 1 1 0 0,-1-1-1 0 0,-1 1 1 0 0,-5 24-1 0 0,-1 42-23 0 0,4-54-24 0 0,-1 1 1 0 0,-2-1-1 0 0,-2-1 1 0 0,-1 1-1 0 0,-26 61 0 0 0,34-91 33 0 0,-45 71-264 0 0,43-70 256 0 0,0 1 0 0 0,-1-1 1 0 0,1 0-1 0 0,-1 0 0 0 0,0 0 0 0 0,-1 0 0 0 0,1-1 1 0 0,-1 0-1 0 0,0 0 0 0 0,-10 7 0 0 0,-12 10-82 0 0,16-11 14 0 0,-1-1 1 0 0,0 0-1 0 0,-1-1 1 0 0,0-1 0 0 0,0 0-1 0 0,-1 0 1 0 0,1-1-1 0 0,-1-1 1 0 0,-1-1-1 0 0,1 0 1 0 0,-1 0-1 0 0,0-2 1 0 0,-20 2-1 0 0,24-3 25 0 0,-15 1-73 0 0,0 0 1 0 0,0-2 0 0 0,1-1-1 0 0,-36-6 1 0 0,55 4 159 0 0,0 0 1 0 0,0 0-1 0 0,0-1 1 0 0,1 0-1 0 0,-1 0 0 0 0,1 0 1 0 0,0-1-1 0 0,0 1 1 0 0,0-1-1 0 0,-4-7 1 0 0,7 10-25 0 0,-15-35 65 0 0,17 36-58 0 0,-1 1 1 0 0,1-1-1 0 0,0 0 1 0 0,-1 1-1 0 0,1-1 1 0 0,-1 1-1 0 0,1-1 1 0 0,0 0-1 0 0,0 1 0 0 0,-1-1 1 0 0,1 0-1 0 0,0 0 1 0 0,0 1-1 0 0,0-1 1 0 0,0 0-1 0 0,0 0 1 0 0,0 1-1 0 0,0-1 1 0 0,0 0-1 0 0,0 1 0 0 0,0-1 1 0 0,1 0-1 0 0,-1 0 1 0 0,0 1-1 0 0,0-1 1 0 0,1 0-1 0 0,-1 1 1 0 0,1-2-1 0 0,13-22 117 0 0,-9 15-57 0 0,38-62 61 0 0,-39 62-106 0 0,-1 1 35 0 0,0 0 0 0 0,1 0 0 0 0,0 0 0 0 0,9-14 0 0 0,11 4 52 0 0,-8-10-16 0 0,-4 13-24 0 0,-8 10-41 0 0,-1 0-1 0 0,1 1 0 0 0,-1-1 1 0 0,0-1-1 0 0,-1 1 0 0 0,1 0 1 0 0,-1-1-1 0 0,3-11 0 0 0,-1 4 20 0 0,-4 9-29 0 0,1 0-1 0 0,-1 0 1 0 0,1 0-1 0 0,0 1 0 0 0,1-1 1 0 0,-1 0-1 0 0,1 1 1 0 0,0-1-1 0 0,-1 1 0 0 0,6-7 1 0 0,-4 8-3 0 0,-1 0 0 0 0,0 0 0 0 0,1 0 0 0 0,-1 0 0 0 0,0-1 0 0 0,0 1 0 0 0,0-1 0 0 0,-1 1 0 0 0,1-1 0 0 0,-1 0-1 0 0,1 0 1 0 0,-1 0 0 0 0,1-4 0 0 0,8-17 44 0 0,15-33 277 0 0,-22 43 353 0 0,-14 32-367 0 0,-33 123-142 0 0,22-92-158 0 0,6-15 18 0 0,1 0 0 0 0,-17 63 1 0 0,-7 17-30 0 0,18-44 62 0 0,20-64-55 0 0,-1 0 0 0 0,1 0 0 0 0,-1 0 1 0 0,-1 0-1 0 0,1 0 0 0 0,-1 0 0 0 0,0 0 0 0 0,0-1 0 0 0,-1 1 0 0 0,1-1 0 0 0,-1 0 0 0 0,-1 0 0 0 0,1-1 0 0 0,0 1 1 0 0,-1-1-1 0 0,0 0 0 0 0,0 0 0 0 0,-1 0 0 0 0,1-1 0 0 0,-1 0 0 0 0,1 0 0 0 0,-1 0 0 0 0,0-1 0 0 0,0 0 0 0 0,0 0 1 0 0,0 0-1 0 0,-1-1 0 0 0,1 0 0 0 0,0 0 0 0 0,-1-1 0 0 0,1 0 0 0 0,-9 0 0 0 0,9-1-1 0 0,1 1 1 0 0,-1-1-1 0 0,1 0 0 0 0,-1 0 0 0 0,1 0 0 0 0,-1-1 1 0 0,1 0-1 0 0,0 0 0 0 0,0 0 0 0 0,0-1 0 0 0,0 1 1 0 0,0-1-1 0 0,1-1 0 0 0,-1 1 0 0 0,1-1 0 0 0,-5-5 1 0 0,-6-6 26 0 0,2-1 0 0 0,0-1 0 0 0,-11-21 0 0 0,8 15 4 0 0,7 9-24 0 0,-1 0-7 0 0,0 0 0 0 0,0-1 0 0 0,2 0 0 0 0,0 0 0 0 0,1-1 0 0 0,0 0 1 0 0,1-1-1 0 0,1 1 0 0 0,-3-18 0 0 0,4 3 26 0 0,2-1 0 0 0,1 0 0 0 0,1 0 0 0 0,1 1 1 0 0,2-1-1 0 0,2 0 0 0 0,10-38 0 0 0,-12 60-20 0 0,1 0 0 0 0,0 0 0 0 0,0 1 0 0 0,1 0 0 0 0,9-13 0 0 0,4-8 37 0 0,-13 22-35 0 0,0 0 0 0 0,0 0 0 0 0,1 0 0 0 0,0 1 0 0 0,1 0 0 0 0,0 0 0 0 0,0 1 0 0 0,0 0 0 0 0,0 0 0 0 0,1 1 0 0 0,0-1 0 0 0,1 2 0 0 0,-1-1 0 0 0,1 1 0 0 0,-1 1 0 0 0,1-1 0 0 0,1 2 0 0 0,16-4 0 0 0,-19 4 11 0 0,1 1 1 0 0,0 0-1 0 0,0 0 1 0 0,0 1-1 0 0,0 0 0 0 0,0 1 1 0 0,0 0-1 0 0,0 0 1 0 0,0 0-1 0 0,-1 1 1 0 0,1 0-1 0 0,0 1 1 0 0,-1 0-1 0 0,0 0 0 0 0,1 0 1 0 0,-1 1-1 0 0,-1 0 1 0 0,1 1-1 0 0,-1-1 1 0 0,1 1-1 0 0,-1 1 1 0 0,0-1-1 0 0,7 9 0 0 0,-6-2 50 0 0,-1 0 0 0 0,1 1 0 0 0,-2-1 0 0 0,7 21-1 0 0,2 4 72 0 0,-9-25-82 0 0,-1 0-1 0 0,-1 0 0 0 0,0 0 1 0 0,-1 1-1 0 0,0-1 1 0 0,-1 1-1 0 0,0-1 0 0 0,-1 1 1 0 0,-2 19-1 0 0,2 12 163 0 0,0-40-212 0 0,0 1 0 0 0,-1 0 0 0 0,1-1 0 0 0,-1 1 0 0 0,0-1 1 0 0,0 1-1 0 0,0-1 0 0 0,-1 0 0 0 0,1 1 0 0 0,-1-1 0 0 0,0 0 0 0 0,0 0 1 0 0,-1 0-1 0 0,1 0 0 0 0,-1-1 0 0 0,0 1 0 0 0,-6 5 0 0 0,-11 15 24 0 0,18-22-37 0 0,1 1-1 0 0,-1-1 1 0 0,0 1-1 0 0,0-1 1 0 0,0 0-1 0 0,0 0 1 0 0,0 0-1 0 0,0 0 1 0 0,-1 0-1 0 0,1 0 1 0 0,0-1-1 0 0,-1 1 1 0 0,-3 1-1 0 0,-37 19 107 0 0,35-17-100 0 0,-1 0-1 0 0,0 0 0 0 0,1-1 1 0 0,-2 0-1 0 0,1-1 1 0 0,-13 3-1 0 0,9-4 20 0 0,-87 9 79 0 0,92-11-110 0 0,0 0 0 0 0,0-1 1 0 0,-1 1-1 0 0,1-2 0 0 0,0 1 0 0 0,0-1 0 0 0,1 0 0 0 0,-1-1 0 0 0,0 0 0 0 0,-7-3 0 0 0,-89-49-54 0 0,-63-39 202 0 0,156 86-142 0 0,-1 2-10 0 0,1-1 0 0 0,1-1 0 0 0,-1 0 0 0 0,1-1 1 0 0,1 0-1 0 0,0 0 0 0 0,-9-12 0 0 0,2-7-35 0 0,3 15 25 0 0,11 12 12 0 0,1-1 0 0 0,-1 1 0 0 0,1-1 0 0 0,-1 0 0 0 0,1 1 1 0 0,-1-1-1 0 0,1 0 0 0 0,0 0 0 0 0,0 0 0 0 0,0 0 0 0 0,0 0 0 0 0,0 0 0 0 0,0 0 0 0 0,1 0 1 0 0,-1-1-1 0 0,1 1 0 0 0,0 0 0 0 0,-1 0 0 0 0,1-1 0 0 0,0 1 0 0 0,0 0 0 0 0,0 0 1 0 0,1-5-1 0 0,-7-24 6 0 0,5 28-11 0 0,-1-1-1 0 0,1 1 1 0 0,0-1-1 0 0,0 1 1 0 0,0-1-1 0 0,1 0 1 0 0,-1 1-1 0 0,1-1 1 0 0,0 0-1 0 0,0 0 1 0 0,0 1-1 0 0,1-1 1 0 0,-1 0-1 0 0,1 1 1 0 0,0-1-1 0 0,0 1 1 0 0,0-1 0 0 0,0 1-1 0 0,1-1 1 0 0,3-6-1 0 0,37-33-174 0 0,-40 42 168 0 0,-1 0 0 0 0,0 0 0 0 0,1 0 0 0 0,-1 0 0 0 0,0 0 0 0 0,0 0 0 0 0,1 0 0 0 0,-1 0 0 0 0,0 0 0 0 0,0-1 0 0 0,0 1 0 0 0,-1 0 0 0 0,1-1 0 0 0,1-1-1 0 0,7-8-80 0 0,5 8-4 0 0,-12 3 76 0 0,-1 0 0 0 0,0 0 0 0 0,0 0 0 0 0,1 0 1 0 0,-1 0-1 0 0,0 0 0 0 0,0-1 0 0 0,1 1 0 0 0,-1 0 1 0 0,0-1-1 0 0,0 1 0 0 0,0-1 0 0 0,0 0 0 0 0,0 1 0 0 0,0-1 1 0 0,0 0-1 0 0,0 1 0 0 0,0-1 0 0 0,0 0 0 0 0,0 0 1 0 0,1-2-1 0 0,0 1-22 0 0,-1 1-1 0 0,1-1 1 0 0,-1 1 0 0 0,1 0 0 0 0,-1-1 0 0 0,1 1-1 0 0,0 0 1 0 0,0 0 0 0 0,0 0 0 0 0,0 0 0 0 0,0 0 0 0 0,-1 0-1 0 0,2 1 1 0 0,-1-1 0 0 0,0 0 0 0 0,0 1 0 0 0,2 0-1 0 0,24-9-899 0 0,10-10-588 0 0,28-10-2371 0 0,2 2-5126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8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575 1525 6160 0 0,'-2'1'91'0'0,"1"0"-1"0"0,-1 0 1 0 0,0 0 0 0 0,0 0-1 0 0,0 0 1 0 0,0 0 0 0 0,1 0 0 0 0,-1 1-1 0 0,1-1 1 0 0,-1 1 0 0 0,1-1-1 0 0,-1 1 1 0 0,1-1 0 0 0,0 1 0 0 0,0 0-1 0 0,-2 2 1 0 0,-10 15 617 0 0,-54 28 1679 0 0,66-45-2255 0 0,-1 0 0 0 0,0 0 0 0 0,0 0 0 0 0,0-1 0 0 0,0 1 0 0 0,0-1 0 0 0,-1 1 0 0 0,1-1 0 0 0,0 1 0 0 0,-1-1 0 0 0,1 0 0 0 0,-1 0 0 0 0,-2 0 0 0 0,-24 12 1601 0 0,22-9-1106 0 0,-2 0 0 0 0,1-1-1 0 0,0 0 1 0 0,-14 4 0 0 0,17-6-378 0 0,0 0 1 0 0,0 0 0 0 0,0 0 0 0 0,1-1-1 0 0,-1 1 1 0 0,0-1 0 0 0,0 0 0 0 0,0-1-1 0 0,0 1 1 0 0,0-1 0 0 0,-7-2 0 0 0,11 2-193 0 0,-1 0 1 0 0,1 0 0 0 0,-1-1-1 0 0,1 1 1 0 0,-1 0 0 0 0,1-1-1 0 0,0 1 1 0 0,0-1 0 0 0,0 0-1 0 0,0 1 1 0 0,0-1-1 0 0,0 0 1 0 0,0 1 0 0 0,0-1-1 0 0,1 0 1 0 0,-1 0 0 0 0,0-2-1 0 0,-6-37 588 0 0,5 27-435 0 0,-1-2-66 0 0,0 0 0 0 0,2 0 1 0 0,0-1-1 0 0,0 1 0 0 0,1 0 1 0 0,1-1-1 0 0,1 1 0 0 0,1 0 1 0 0,0 0-1 0 0,1 0 0 0 0,0 0 1 0 0,1 0-1 0 0,1 1 0 0 0,1 0 1 0 0,13-23-1 0 0,1-10 270 0 0,-19 42-365 0 0,-1 0 1 0 0,2 1-1 0 0,-1-1 0 0 0,1 0 0 0 0,0 1 0 0 0,0 0 0 0 0,0-1 1 0 0,1 1-1 0 0,0 0 0 0 0,0 1 0 0 0,0-1 0 0 0,9-6 0 0 0,15-18 208 0 0,-24 24-215 0 0,0 0 0 0 0,1 1 0 0 0,0-1 0 0 0,-1 1 1 0 0,1 0-1 0 0,6-4 0 0 0,-5 4-6 0 0,0 0 0 0 0,1 0-1 0 0,-1 1 1 0 0,1 0 0 0 0,-1 0-1 0 0,1 1 1 0 0,0-1 0 0 0,14-1 0 0 0,23-9 168 0 0,-36 11-159 0 0,-1-1 0 0 0,0 1 0 0 0,1 0 0 0 0,-1 1 0 0 0,1 0 0 0 0,12-1 1 0 0,0 2 44 0 0,-14-1-64 0 0,1 0-1 0 0,0 1 0 0 0,-1 0 1 0 0,1 0-1 0 0,0 0 1 0 0,0 1-1 0 0,-1 0 1 0 0,1 1-1 0 0,-1-1 0 0 0,1 1 1 0 0,-1 1-1 0 0,0-1 1 0 0,1 1-1 0 0,-1 0 0 0 0,6 4 1 0 0,63 58 220 0 0,-69-60-229 0 0,0 1-1 0 0,-1 0 1 0 0,0 0-1 0 0,-1 1 1 0 0,1 0-1 0 0,-1-1 1 0 0,0 1-1 0 0,-1 1 0 0 0,0-1 1 0 0,0 0-1 0 0,0 1 1 0 0,-1 0-1 0 0,0-1 1 0 0,-1 1-1 0 0,2 10 1 0 0,10 38 109 0 0,-2-16-58 0 0,-3 1 0 0 0,0 0 0 0 0,-3 0 1 0 0,-2 0-1 0 0,-2 55 0 0 0,-1-90-51 0 0,0-1 0 0 0,-1 0-1 0 0,0 0 1 0 0,0 0 0 0 0,0 0 0 0 0,-1 0 0 0 0,0 0-1 0 0,0 0 1 0 0,0 0 0 0 0,0 0 0 0 0,-1-1 0 0 0,0 1-1 0 0,-4 5 1 0 0,-15 28 125 0 0,18-32-122 0 0,1 0-1 0 0,0 0 1 0 0,-1 0-1 0 0,0 0 0 0 0,-1-1 1 0 0,1 1-1 0 0,-1-1 1 0 0,0 0-1 0 0,-10 7 0 0 0,-57 31 222 0 0,37-24-74 0 0,27-16-143 0 0,0 0 1 0 0,1 0 0 0 0,-1-1-1 0 0,0 0 1 0 0,0 0 0 0 0,-1-1 0 0 0,1 0-1 0 0,-16 0 1 0 0,18-1-15 0 0,0 0 0 0 0,0 0 0 0 0,1-1 0 0 0,-1 0 1 0 0,0 0-1 0 0,1 0 0 0 0,-1 0 0 0 0,1-1 0 0 0,-1 0 0 0 0,1 0 0 0 0,0-1 0 0 0,0 0 1 0 0,-7-4-1 0 0,-27-22 23 0 0,31 23-26 0 0,-1 0 0 0 0,2 0-1 0 0,-1 0 1 0 0,-10-11-1 0 0,1-3-10 0 0,2 0-1 0 0,-1-1 0 0 0,2 0 0 0 0,1-1 0 0 0,1-1 1 0 0,1 0-1 0 0,0 0 0 0 0,2-1 0 0 0,1 0 0 0 0,1-1 1 0 0,1 0-1 0 0,1 0 0 0 0,1-1 0 0 0,-1-47 0 0 0,4 34-18 0 0,0 26 25 0 0,0 0-1 0 0,1 0 1 0 0,0 0-1 0 0,1 0 1 0 0,0 0-1 0 0,1 0 1 0 0,1 1-1 0 0,0-1 1 0 0,8-20-1 0 0,64-79 7 0 0,-69 103-13 0 0,0 1 0 0 0,1 0 0 0 0,0 1-1 0 0,1 0 1 0 0,-1 0 0 0 0,18-11-1 0 0,-13 8 6 0 0,0 4 12 0 0,0 0 1 0 0,1 0-1 0 0,-1 1 0 0 0,1 1 1 0 0,20-5-1 0 0,-13 4 3 0 0,-9 2-5 0 0,1 1-1 0 0,-1 0 0 0 0,1 1 0 0 0,-1 0 0 0 0,1 1 0 0 0,-1 0 0 0 0,1 0 0 0 0,0 2 0 0 0,-1-1 1 0 0,0 1-1 0 0,1 1 0 0 0,-1 0 0 0 0,0 1 0 0 0,0 0 0 0 0,-1 1 0 0 0,1 0 0 0 0,16 11 1 0 0,-9-4 21 0 0,0 1 0 0 0,-1 1 0 0 0,-1 1 1 0 0,0 0-1 0 0,-1 1 0 0 0,-1 1 0 0 0,-1 0 1 0 0,13 22-1 0 0,-4 21 142 0 0,-14-48-156 0 0,-5-8-15 0 0,-1-1 0 0 0,1 1 0 0 0,-1 0 0 0 0,0 0 1 0 0,0-1-1 0 0,-1 1 0 0 0,1 0 0 0 0,-1 1 0 0 0,0-1 0 0 0,1 7 0 0 0,8 48 1 0 0,-4-28 55 0 0,-2 1 0 0 0,1 35 0 0 0,2-9-36 0 0,-5-48-6 0 0,0-1 1 0 0,-1 0 0 0 0,0 0 0 0 0,-1 0-1 0 0,0 1 1 0 0,0-1 0 0 0,-1 0 0 0 0,-3 17-1 0 0,2-21 4 0 0,0 0-1 0 0,-1 0 1 0 0,0 0-1 0 0,0 0 0 0 0,0-1 1 0 0,0 1-1 0 0,-1-1 1 0 0,1 0-1 0 0,-1 0 1 0 0,0 0-1 0 0,0 0 0 0 0,-1-1 1 0 0,1 0-1 0 0,-1 0 1 0 0,-9 5-1 0 0,6-6 2 0 0,0 0-1 0 0,0-1 0 0 0,0 0 1 0 0,-1-1-1 0 0,1 0 1 0 0,0 0-1 0 0,0 0 1 0 0,-1-1-1 0 0,1 0 1 0 0,0-1-1 0 0,0 0 1 0 0,0 0-1 0 0,0-1 1 0 0,0 0-1 0 0,1 0 1 0 0,-10-6-1 0 0,-70-58 16 0 0,79 60-46 0 0,-1 0 0 0 0,1-1 0 0 0,1 0 0 0 0,-1-1-1 0 0,1 1 1 0 0,-7-14 0 0 0,3 7-12 0 0,6 5 18 0 0,0 0-1 0 0,0 0 1 0 0,1 0 0 0 0,0 0 0 0 0,-2-12 0 0 0,-3-6-1 0 0,-2-11-2 0 0,2 1-1 0 0,2-1 0 0 0,1-1 0 0 0,2 1 0 0 0,2-1 0 0 0,4-48 0 0 0,-2 49-35 0 0,6-33 17 0 0,-6 67 40 0 0,1-1 1 0 0,1 0 0 0 0,-1 0 0 0 0,1 1-1 0 0,0-1 1 0 0,0 1 0 0 0,1-1 0 0 0,-1 1-1 0 0,7-8 1 0 0,39-59 44 0 0,-31 52-60 0 0,-11 12 6 0 0,0 0 0 0 0,0 1 0 0 0,0-1-1 0 0,1 2 1 0 0,1-1 0 0 0,11-8 0 0 0,5-6-2 0 0,-23 20-2 0 0,0 0 0 0 0,1-1 0 0 0,-1 1 0 0 0,0 0 0 0 0,0-1 0 0 0,1 1 0 0 0,-1 0 0 0 0,1 0 0 0 0,-1 0 0 0 0,1 1 0 0 0,-1-1 0 0 0,1 0 0 0 0,0 0 0 0 0,-1 1-1 0 0,1-1 1 0 0,0 1 0 0 0,-1-1 0 0 0,5 1 0 0 0,19-8-2 0 0,-19 6-10 0 0,1 0 0 0 0,0 0 0 0 0,-1 0 0 0 0,1 1 0 0 0,0 0 0 0 0,9 0 0 0 0,-4 0 3 0 0,28 1 25 0 0,-39 0-11 0 0,1 0 0 0 0,-1 0 0 0 0,1 0 0 0 0,0 0 0 0 0,-1 1 0 0 0,1-1 0 0 0,-1 1 0 0 0,1-1 0 0 0,-1 1 0 0 0,0 0 0 0 0,1-1 0 0 0,-1 1 0 0 0,1 0 0 0 0,-1 0 0 0 0,0 0 0 0 0,0 0-1 0 0,0 0 1 0 0,0 0 0 0 0,1 0 0 0 0,0 2 0 0 0,2 4-3 0 0,0 0-1 0 0,0-1 0 0 0,0 0 0 0 0,1 0 0 0 0,8 8 1 0 0,-8-9-3 0 0,-1 0 1 0 0,1 0 0 0 0,-1 0 0 0 0,0 1 0 0 0,0-1-1 0 0,-1 1 1 0 0,0 0 0 0 0,0 0 0 0 0,3 10 0 0 0,18 80-133 0 0,-21-81 106 0 0,-1 1-1 0 0,0 0 1 0 0,-1 0 0 0 0,-1 0 0 0 0,-3 21 0 0 0,1 12 77 0 0,3-9-42 0 0,0-19-9 0 0,-1 0-1 0 0,0-1 1 0 0,-2 1-1 0 0,0 0 1 0 0,-1-1-1 0 0,-9 30 1 0 0,5-31 15 0 0,3-7-8 0 0,0 0 0 0 0,-1 0 0 0 0,-1 0-1 0 0,1-1 1 0 0,-15 21 0 0 0,17-30-8 0 0,1 1 1 0 0,0 0-1 0 0,1-1 1 0 0,-1 1 0 0 0,0 0-1 0 0,1 0 1 0 0,0 0-1 0 0,-1 1 1 0 0,0 3 0 0 0,2-5 2 0 0,-1 1 0 0 0,0-1 0 0 0,0 1 1 0 0,0-1-1 0 0,0 0 0 0 0,0 0 0 0 0,-1 0 1 0 0,1 0-1 0 0,-1 0 0 0 0,1 0 0 0 0,-1 0 1 0 0,0 0-1 0 0,1 0 0 0 0,-1-1 0 0 0,-3 3 1 0 0,-13 11 10 0 0,11-8-5 0 0,0 0 0 0 0,0-1 0 0 0,-1 0 0 0 0,0 0 0 0 0,0-1 0 0 0,-1 0 0 0 0,1-1 0 0 0,-12 5 0 0 0,-8-1 1 0 0,-1-1 0 0 0,-57 7 1 0 0,76-13-11 0 0,-1 0 1 0 0,0-1 0 0 0,1-1 0 0 0,-1 1 0 0 0,1-2 0 0 0,-1 0 0 0 0,1 0 0 0 0,-1-1 0 0 0,1 0 0 0 0,0 0 0 0 0,0-1 0 0 0,-9-6 0 0 0,-36-16 36 0 0,41 20-26 0 0,0 0 0 0 0,0-1 0 0 0,1-1 0 0 0,0 0 0 0 0,-13-10 0 0 0,12 5-4 0 0,-2 1-18 0 0,0-1 0 0 0,1-1 0 0 0,1-1-1 0 0,0 0 1 0 0,-22-33 0 0 0,22 21 0 0 0,4 10-8 0 0,1-1 1 0 0,1 0-1 0 0,1 0 1 0 0,-6-25 0 0 0,5 13 17 0 0,2-1-1 0 0,2 0 1 0 0,1-1 0 0 0,1 1 0 0 0,1-1 0 0 0,2 1 0 0 0,5-35-1 0 0,-5 63 10 0 0,-1 0-1 0 0,1 1 1 0 0,0-1-1 0 0,0 0 1 0 0,0 0-1 0 0,0 1 0 0 0,0-1 1 0 0,0 0-1 0 0,1 1 1 0 0,0-1-1 0 0,-1 1 1 0 0,1 0-1 0 0,3-4 1 0 0,-2 3-2 0 0,0 0 1 0 0,-1-1 0 0 0,1 1 0 0 0,-1-1 0 0 0,1 0 0 0 0,-1 0-1 0 0,-1 0 1 0 0,4-7 0 0 0,-4 7-6 0 0,0 1 0 0 0,0 0 0 0 0,1 0 0 0 0,-1-1 0 0 0,1 1 0 0 0,0 0 0 0 0,0 0 0 0 0,0 1 0 0 0,1-1 0 0 0,-1 0 0 0 0,0 1 0 0 0,1-1 0 0 0,3-1 0 0 0,8-9 5 0 0,10-19 12 0 0,-21 26-17 0 0,0 1-1 0 0,1 0 0 0 0,0 0 1 0 0,0 0-1 0 0,9-8 1 0 0,2 6-3 0 0,1 1-1 0 0,-1 1 1 0 0,1 0 0 0 0,0 1 0 0 0,33-3 0 0 0,-18 5-30 0 0,-19 0 34 0 0,0 1-1 0 0,0 1 1 0 0,1 0-1 0 0,-1 1 0 0 0,0 0 1 0 0,0 1-1 0 0,13 3 1 0 0,-17-1-7 0 0,0 0 0 0 0,0 1 1 0 0,0 0-1 0 0,0 0 0 0 0,10 10 0 0 0,5 2 9 0 0,0-4 4 0 0,-16-10-3 0 0,1 1 0 0 0,-1 0 0 0 0,0 1 0 0 0,0 0 0 0 0,-1 0 1 0 0,1 0-1 0 0,6 8 0 0 0,50 70-68 0 0,-61-81 58 0 0,1 0 1 0 0,-1 1-1 0 0,-1-1 0 0 0,1 1 1 0 0,0 0-1 0 0,-1-1 1 0 0,1 1-1 0 0,-1 0 1 0 0,0 0-1 0 0,0 0 1 0 0,0 0-1 0 0,0 0 0 0 0,-1 0 1 0 0,1 0-1 0 0,-1 0 1 0 0,0 0-1 0 0,0 6 1 0 0,0-3-3 0 0,1-1-1 0 0,-1 0 1 0 0,1 0 0 0 0,0 0 0 0 0,1 1 0 0 0,-1-1 0 0 0,5 9 0 0 0,6 25 10 0 0,-5 8 7 0 0,9 96 48 0 0,-15-123-51 0 0,-1 0 1 0 0,-2 0-1 0 0,0 0 0 0 0,-1 0 1 0 0,-6 25-1 0 0,3-23-3 0 0,-1-1 0 0 0,-1 0 0 0 0,0 0 0 0 0,-2 0 0 0 0,0-1 0 0 0,-2-1 0 0 0,0 0-1 0 0,-1 0 1 0 0,-26 28 0 0 0,-42 26-49 0 0,44-37 40 0 0,-8 5 18 0 0,-17-13-25 0 0,46-17 5 0 0,12-8 5 0 0,-1 0-1 0 0,1 0 0 0 0,0 0 0 0 0,-1 0 0 0 0,1-1 0 0 0,-1 0 0 0 0,0 0 0 0 0,-7 2 0 0 0,7-3 4 0 0,-39 10-12 0 0,-84 10-1 0 0,117-19 4 0 0,-1-2 0 0 0,1 1 1 0 0,-1-1-1 0 0,1-1 0 0 0,-1 0 0 0 0,1-1 0 0 0,0 0 0 0 0,0-1 0 0 0,0 0 0 0 0,0 0 1 0 0,0-2-1 0 0,0 1 0 0 0,-13-9 0 0 0,3-1-37 0 0,1-2 0 0 0,0 0 0 0 0,1-1 0 0 0,-30-35-1 0 0,26-11-127 0 0,21 60 162 0 0,1-1 1 0 0,-1 0-1 0 0,0 0 1 0 0,1 0 0 0 0,0 0-1 0 0,0 0 1 0 0,0 0-1 0 0,1 0 1 0 0,-1 0-1 0 0,1 0 1 0 0,0 0 0 0 0,0-1-1 0 0,2-6 1 0 0,17-52-77 0 0,-6 30 69 0 0,-10 24 14 0 0,1 1 0 0 0,1 0 1 0 0,-1 0-1 0 0,9-10 0 0 0,-3 4 0 0 0,2-2 5 0 0,1 0 0 0 0,0 1 0 0 0,1 1 0 0 0,1 1 0 0 0,0 0 0 0 0,1 0 0 0 0,1 2 0 0 0,0 0 0 0 0,0 1 0 0 0,1 1 0 0 0,0 0 0 0 0,32-10 0 0 0,-45 18 4 0 0,1-1 0 0 0,0 0 1 0 0,-1-1-1 0 0,1 0 0 0 0,-1 1 0 0 0,0-1 1 0 0,5-4-1 0 0,-5 3-1 0 0,0 1 1 0 0,0 0-1 0 0,0 0 0 0 0,0 0 0 0 0,0 1 1 0 0,1 0-1 0 0,-1 0 0 0 0,9-1 1 0 0,70-16 61 0 0,-43 8-29 0 0,0 3 0 0 0,0 1 0 0 0,1 2 0 0 0,71 0 0 0 0,-98 7-9 0 0,0 1 1 0 0,1 0-1 0 0,-2 1 0 0 0,1 0 1 0 0,0 1-1 0 0,-1 1 0 0 0,21 12 1 0 0,-31-16-21 0 0,0 1 1 0 0,-1 1-1 0 0,1-1 1 0 0,-1 1-1 0 0,1-1 1 0 0,-1 1-1 0 0,-1 0 1 0 0,1 0 0 0 0,0 0-1 0 0,-1 1 1 0 0,3 5-1 0 0,6 9 41 0 0,-4-7-27 0 0,0 1-1 0 0,-1 0 0 0 0,0 0 1 0 0,-1 1-1 0 0,0 0 0 0 0,-1 0 1 0 0,0 0-1 0 0,-2 0 0 0 0,0 0 1 0 0,0 1-1 0 0,-1-1 0 0 0,-1 1 1 0 0,0-1-1 0 0,-1 1 0 0 0,-4 19 1 0 0,-24 46 53 0 0,28-77-72 0 0,1 1-1 0 0,-1-1 0 0 0,0 0 0 0 0,-1 0 1 0 0,1 0-1 0 0,0 0 0 0 0,-1 0 0 0 0,0 0 1 0 0,0 0-1 0 0,0 0 0 0 0,0-1 0 0 0,0 1 1 0 0,0-1-1 0 0,-1 0 0 0 0,-2 3 1 0 0,-16 18-1 0 0,11 3-7 0 0,-12-8 20 0 0,13-7-2 0 0,5-6-12 0 0,1-1 1 0 0,-1 0 0 0 0,0 0-1 0 0,0 0 1 0 0,-1-1 0 0 0,1 1-1 0 0,-1-1 1 0 0,0 0 0 0 0,-10 4-1 0 0,-1 2 7 0 0,-1-1 0 0 0,0-1 0 0 0,0 0-1 0 0,0-1 1 0 0,-1-1 0 0 0,0-1 0 0 0,0 0 0 0 0,0-2-1 0 0,0 0 1 0 0,-1-1 0 0 0,1 0 0 0 0,-28-4-1 0 0,42 2-4 0 0,0 0-1 0 0,0 0 1 0 0,0 0-1 0 0,0-1 1 0 0,1 0-1 0 0,-1 0 1 0 0,1 1-1 0 0,-1-2 0 0 0,1 1 1 0 0,0 0-1 0 0,-5-5 1 0 0,-10-6-1 0 0,-9-2-3 0 0,11 7-3 0 0,1-1 0 0 0,1 0 0 0 0,0 0 0 0 0,0-2 0 0 0,0 0 0 0 0,-15-17 0 0 0,24 23 1 0 0,-10-12-6 0 0,1-1 0 0 0,0 0 1 0 0,-13-23-1 0 0,-53-99 13 0 0,77 132-5 0 0,1 0 1 0 0,0 1-1 0 0,1-1 0 0 0,0 0 1 0 0,0 0-1 0 0,0-12 1 0 0,-1-15-2 0 0,1 15 8 0 0,0 1-1 0 0,1-1 1 0 0,1 1-1 0 0,1-1 1 0 0,1 1 0 0 0,1-1-1 0 0,0 1 1 0 0,2 0-1 0 0,0 1 1 0 0,1-1-1 0 0,1 1 1 0 0,0 0-1 0 0,2 1 1 0 0,0 0-1 0 0,1 1 1 0 0,0 0-1 0 0,1 0 1 0 0,1 2-1 0 0,21-20 1 0 0,28-23 99 0 0,-12 24-96 0 0,2-3 3 0 0,2 3-1 0 0,106-49 1 0 0,-138 75-14 0 0,0 1-1 0 0,1 1 1 0 0,26-2-1 0 0,-20 2 7 0 0,7-1 4 0 0,0 2 1 0 0,1 1-1 0 0,-1 1 0 0 0,1 2 0 0 0,45 7 0 0 0,-71-4 4 0 0,0 1 0 0 0,0 0 0 0 0,0 1-1 0 0,-1 0 1 0 0,1 1 0 0 0,-1 0 0 0 0,0 0 0 0 0,-1 1 0 0 0,0 0-1 0 0,0 1 1 0 0,0 0 0 0 0,-1 1 0 0 0,0 0 0 0 0,-1 0 0 0 0,7 11-1 0 0,-6-8 3 0 0,-1-1-1 0 0,0 1 1 0 0,-1 0 0 0 0,-1 1-1 0 0,0 0 1 0 0,-1-1-1 0 0,0 2 1 0 0,-1-1-1 0 0,3 27 1 0 0,-1 13-8 0 0,-4 67 0 0 0,-2-68 70 0 0,1-35-64 0 0,0 0-1 0 0,-1 0 1 0 0,-1 0 0 0 0,-1 0-1 0 0,0 0 1 0 0,-1-1 0 0 0,-1 1-1 0 0,-7 15 1 0 0,10-29-11 0 0,-5 11-17 0 0,0 1 1 0 0,0-1-1 0 0,-5 20 0 0 0,5-17 27 0 0,0-1 0 0 0,-1 0 0 0 0,-1 0 0 0 0,-1-1 0 0 0,0-1 0 0 0,-1 1 0 0 0,0-2 0 0 0,-27 25 0 0 0,20-19-9 0 0,10-11 1 0 0,-1 0-1 0 0,0-1 1 0 0,-1 0 0 0 0,0-1 0 0 0,0 0-1 0 0,0 0 1 0 0,-21 7 0 0 0,-81 22 16 0 0,111-35-18 0 0,-9 2 0 0 0,0 0 0 0 0,0-1 0 0 0,-1-1 0 0 0,1 1 0 0 0,0-2 0 0 0,0 1 0 0 0,-1-2 0 0 0,1 1 0 0 0,0-1 0 0 0,0-1 0 0 0,0 0 0 0 0,-12-5 0 0 0,10 3 0 0 0,-1-1 0 0 0,1 0 0 0 0,0-1 0 0 0,1 0 0 0 0,0-1 0 0 0,0 0 0 0 0,0-1 0 0 0,-14-15 0 0 0,-5-10 0 0 0,21 26 0 0 0,1 0 0 0 0,0-1-1 0 0,1 0 1 0 0,0 0 0 0 0,1 0-1 0 0,0-1 1 0 0,0 0 0 0 0,1 0-1 0 0,0-1 1 0 0,1 1 0 0 0,0-1-1 0 0,-4-16 1 0 0,-5-29-35 0 0,4 19-22 0 0,-6-50 1 0 0,14 76 44 0 0,0 0-1 0 0,1-1 1 0 0,0 1 0 0 0,1 0 0 0 0,0 0-1 0 0,0 0 1 0 0,2 0 0 0 0,-1 0 0 0 0,6-12-1 0 0,3-5 29 0 0,1 0 0 0 0,1 1 0 0 0,2 1 0 0 0,0 0 0 0 0,2 1 0 0 0,24-28 0 0 0,5 0 64 0 0,-34 37-74 0 0,2 0 1 0 0,-1 2-1 0 0,2-1 0 0 0,0 2 0 0 0,17-13 1 0 0,155-84 38 0 0,-177 106-45 0 0,-1 0 0 0 0,1 1 0 0 0,-1 0 0 0 0,12-1 0 0 0,23-8 0 0 0,-15 2 0 0 0,1 2 0 0 0,0 0 0 0 0,0 3 0 0 0,0 0 0 0 0,1 2 0 0 0,40 1 0 0 0,-51 2 0 0 0,83 4 0 0 0,-94-4 0 0 0,-1 2 0 0 0,0-1 0 0 0,1 1 0 0 0,-1 1 0 0 0,0-1 0 0 0,0 2 0 0 0,0-1 0 0 0,0 1 0 0 0,11 7 0 0 0,12 11 0 0 0,-17-13 0 0 0,-1 0 0 0 0,22 21 0 0 0,-12-13 0 0 0,-19-14 0 0 0,-1-1 0 0 0,1 0 0 0 0,-1 1 0 0 0,1 0 0 0 0,-1 0 0 0 0,0 0 0 0 0,4 5 0 0 0,6 13 0 0 0,20 26 0 0 0,-28-42 0 0 0,1 0 0 0 0,-1 1 0 0 0,1 0 0 0 0,-2 0 0 0 0,1 0 0 0 0,-1 1 0 0 0,0-1 0 0 0,0 1 0 0 0,0 0 0 0 0,-1 0 0 0 0,0 0 0 0 0,3 13 0 0 0,5 25 0 0 0,2 10 0 0 0,-8 4 0 0 0,3 77 0 0 0,-7-125 0 0 0,-1 1 0 0 0,0-1 0 0 0,-1 0 0 0 0,0 1 0 0 0,-1-1 0 0 0,0 0 0 0 0,0 0 0 0 0,-2 0 0 0 0,1 0 0 0 0,-1 0 0 0 0,-1-1 0 0 0,0 0 0 0 0,0 0 0 0 0,-13 17 0 0 0,-9 9 0 0 0,24-31 0 0 0,0 0 0 0 0,-1 0 0 0 0,0 0 0 0 0,0 0 0 0 0,0-1 0 0 0,0 0 0 0 0,-1 0 0 0 0,-8 6 0 0 0,1-3 0 0 0,0-2 0 0 0,0 1 0 0 0,0-2 0 0 0,-1 1 0 0 0,1-2 0 0 0,-1 0 0 0 0,-14 2 0 0 0,19-4 0 0 0,1 0 0 0 0,-1 0 0 0 0,0-1 0 0 0,0 0 0 0 0,1-1 0 0 0,-1 0 0 0 0,0 0 0 0 0,1 0 0 0 0,-1-1 0 0 0,1 0 0 0 0,0-1 0 0 0,-1 0 0 0 0,-10-6 0 0 0,-13-10 0 0 0,18 12 0 0 0,1-1 0 0 0,0 0 0 0 0,0-1 0 0 0,1 0 0 0 0,-15-16 0 0 0,-37-41 0 0 0,37 41 0 0 0,-27-36 0 0 0,45 51 0 0 0,1-1 0 0 0,0 0 0 0 0,1 0 0 0 0,0 0 0 0 0,1-1 0 0 0,0 0 0 0 0,-3-15 0 0 0,6 21 0 0 0,-12-47 0 0 0,-10-83 0 0 0,22 118 0 0 0,1 1 0 0 0,1-1 0 0 0,0 0 0 0 0,2 0 0 0 0,0 0 0 0 0,1 1 0 0 0,0-1 0 0 0,13-33 0 0 0,-4 19 0 0 0,3 0 0 0 0,0 1 0 0 0,33-48 0 0 0,32-42 0 0 0,-75 112 0 0 0,1 1 0 0 0,0-1 0 0 0,0 1 0 0 0,0 0 0 0 0,1 0 0 0 0,0 1 0 0 0,1 0 0 0 0,0 0 0 0 0,0 1 0 0 0,0 0 0 0 0,14-7 0 0 0,22-15 0 0 0,-37 23 0 0 0,0 0 0 0 0,0 1 0 0 0,0 0 0 0 0,1 0 0 0 0,-1 1 0 0 0,17-5 0 0 0,25-11 0 0 0,-41 15 0 0 0,1 0 0 0 0,0 1 0 0 0,0 0 0 0 0,13-2 0 0 0,16-2 0 0 0,1 1 0 0 0,0 3 0 0 0,0 1 0 0 0,0 2 0 0 0,1 1 0 0 0,64 12 0 0 0,-89-9 0 0 0,-1 0 0 0 0,0 1 0 0 0,0 1 0 0 0,17 10 0 0 0,-5-3 0 0 0,-14-5 0 0 0,1 1 0 0 0,-1 1 0 0 0,-1 0 0 0 0,1 0 0 0 0,-2 1 0 0 0,0 1 0 0 0,0 0 0 0 0,10 16 0 0 0,-18-25 0 0 0,7 8 0 0 0,0 1 0 0 0,-1 1 0 0 0,0 0 0 0 0,-1 0 0 0 0,8 23 0 0 0,1 4 0 0 0,-12-32 0 0 0,-1 0 0 0 0,0 0 0 0 0,0 0 0 0 0,-1 0 0 0 0,0 0 0 0 0,-1 0 0 0 0,2 15 0 0 0,4 117 0 0 0,-3-90 0 0 0,-2 1 0 0 0,-5 61 0 0 0,0-70 0 0 0,-3-1 0 0 0,-1 0 0 0 0,-2-1 0 0 0,-25 69 0 0 0,30-100 0 0 0,0-1 0 0 0,0 0 0 0 0,-1 0 0 0 0,0 0 0 0 0,0-1 0 0 0,0 1 0 0 0,-13 11 0 0 0,18-19 0 0 0,-10 18 0 0 0,9-16 0 0 0,0 1 0 0 0,-1-1 0 0 0,1 0 0 0 0,0 1 0 0 0,-1-1 0 0 0,1 0 0 0 0,-1 0 0 0 0,0 0 0 0 0,1 0 0 0 0,-1 0 0 0 0,0 0 0 0 0,-3 2 0 0 0,-6 3 0 0 0,0-1 0 0 0,-1 0 0 0 0,1-1 0 0 0,-24 7 0 0 0,31-11 0 0 0,0 0 0 0 0,0 0 0 0 0,0 0 0 0 0,0 0 0 0 0,-1-1 0 0 0,1 1 0 0 0,0-1 0 0 0,0 0 0 0 0,0-1 0 0 0,-1 1 0 0 0,1-1 0 0 0,0 0 0 0 0,0 0 0 0 0,0 0 0 0 0,0 0 0 0 0,0-1 0 0 0,0 0 0 0 0,0 1 0 0 0,0-2 0 0 0,-5-3 0 0 0,-91-78 0 0 0,-101-144 0 0 0,173 188 0 0 0,-40-81 0 0 0,58 100 0 0 0,-4-11 0 0 0,1 1 0 0 0,-12-48 0 0 0,12 35 0 0 0,8 20 0 0 0,0 0 0 0 0,2 0 0 0 0,1-1 0 0 0,1 1 0 0 0,3-38 0 0 0,-1 7 0 0 0,-1 41 0 0 0,-1 5 0 0 0,1 1 0 0 0,0 0 0 0 0,1 0 0 0 0,0-1 0 0 0,0 1 0 0 0,1 0 0 0 0,0 0 0 0 0,0 0 0 0 0,4-9 0 0 0,15-25 0 0 0,51-77 0 0 0,-62 105 0 0 0,1 0 0 0 0,1 0 0 0 0,0 1 0 0 0,0 1 0 0 0,2 0 0 0 0,-1 1 0 0 0,2 0 0 0 0,26-14 0 0 0,-13 11 0 0 0,0 1 0 0 0,1 2 0 0 0,0 1 0 0 0,1 1 0 0 0,0 2 0 0 0,1 0 0 0 0,0 3 0 0 0,-1 0 0 0 0,48 1 0 0 0,-68 3 0 0 0,12 0 0 0 0,-1 0 0 0 0,0 1 0 0 0,0 1 0 0 0,0 1 0 0 0,0 0 0 0 0,32 11 0 0 0,-35-7 0 0 0,12 2 0 0 0,0 2 0 0 0,-1 1 0 0 0,0 2 0 0 0,-1 0 0 0 0,51 36 0 0 0,-12 1 0 0 0,-46-36 0 0 0,-1 1 0 0 0,19 18 0 0 0,-8-2 0 0 0,32 43 0 0 0,-54-62 0 0 0,1 0 0 0 0,-2 1 0 0 0,0 0 0 0 0,-1 1 0 0 0,0 0 0 0 0,7 23 0 0 0,6 7 0 0 0,-17-39 0 0 0,1 0 0 0 0,-1 0 0 0 0,0 1 0 0 0,-1-1 0 0 0,1 1 0 0 0,-1 0 0 0 0,1 9 0 0 0,12 76 0 0 0,-8-54 0 0 0,-1 1 0 0 0,0 48 0 0 0,-5-57 0 0 0,-2 0 0 0 0,-6 39 0 0 0,5-59 0 0 0,-1 0 0 0 0,0 0 0 0 0,0 0 0 0 0,-1 0 0 0 0,0 0 0 0 0,-1-1 0 0 0,0 0 0 0 0,-1 0 0 0 0,-11 15 0 0 0,12-19 0 0 0,1-1 0 0 0,-1 0 0 0 0,1 0 0 0 0,-1 0 0 0 0,0-1 0 0 0,-1 0 0 0 0,1 0 0 0 0,0 0 0 0 0,-1-1 0 0 0,0 1 0 0 0,0-1 0 0 0,0-1 0 0 0,-7 2 0 0 0,-4 0 0 0 0,0-1 0 0 0,-30 0 0 0 0,34-2 0 0 0,0-1 0 0 0,0 0 0 0 0,0-2 0 0 0,1 1 0 0 0,-1-1 0 0 0,1-1 0 0 0,-1 0 0 0 0,1-1 0 0 0,1 0 0 0 0,-17-10 0 0 0,-3-5 0 0 0,1-2 0 0 0,-34-31 0 0 0,22 17 0 0 0,19 16 0 0 0,1-1 0 0 0,1-1 0 0 0,0-1 0 0 0,2 0 0 0 0,1-2 0 0 0,1 0 0 0 0,-19-38 0 0 0,25 43 0 0 0,5 10 0 0 0,1 1 0 0 0,0 0 0 0 0,1-1 0 0 0,-1 0 0 0 0,2 0 0 0 0,0 0 0 0 0,0-1 0 0 0,1 1 0 0 0,-2-21 0 0 0,-1-57 0 0 0,2 57 0 0 0,1 1 0 0 0,4-44 0 0 0,1 63 0 0 0,0-1 0 0 0,1 1 0 0 0,1 0 0 0 0,-1 0 0 0 0,2 1 0 0 0,-1-1 0 0 0,1 1 0 0 0,1 0 0 0 0,0 1 0 0 0,8-10 0 0 0,20-29 0 0 0,-28 41 0 0 0,-1 0 0 0 0,2 0 0 0 0,-1 1 0 0 0,1 0 0 0 0,0 1 0 0 0,0-1 0 0 0,12-4 0 0 0,6-6 0 0 0,-22 13 0 0 0,1 0 0 0 0,0 0 0 0 0,0 1 0 0 0,0 0 0 0 0,0 0 0 0 0,8-2 0 0 0,12-5 0 0 0,0 1 0 0 0,1 0 0 0 0,0 2 0 0 0,0 0 0 0 0,0 2 0 0 0,1 1 0 0 0,0 1 0 0 0,-1 1 0 0 0,1 2 0 0 0,0 0 0 0 0,-1 2 0 0 0,1 1 0 0 0,40 11 0 0 0,-52-9 0 0 0,-1 0 0 0 0,1 1 0 0 0,-1 0 0 0 0,0 1 0 0 0,15 12 0 0 0,23 13 0 0 0,-36-24 0 0 0,0 0 0 0 0,-1 2 0 0 0,0-1 0 0 0,0 2 0 0 0,18 19 0 0 0,10 23 0 0 0,-12-12 0 0 0,-22-31 0 0 0,4 4 0 0 0,-1 0 0 0 0,0 0 0 0 0,14 28 0 0 0,-16-19 0 0 0,-1 1 0 0 0,-1 0 0 0 0,-1 0 0 0 0,-1 1 0 0 0,-2 0 0 0 0,0 0 0 0 0,0 33 0 0 0,-3 5 0 0 0,0-31 0 0 0,-1 1 0 0 0,-1 0 0 0 0,-2-1 0 0 0,-7 38 0 0 0,5-50 0 0 0,0-1 0 0 0,-2 0 0 0 0,0 0 0 0 0,-1 0 0 0 0,0-1 0 0 0,-2-1 0 0 0,-1 1 0 0 0,0-1 0 0 0,-1-1 0 0 0,-19 22 0 0 0,28-37 0 0 0,0 1 0 0 0,0-1 0 0 0,0 0 0 0 0,0 0 0 0 0,0 0 0 0 0,-1 0 0 0 0,1-1 0 0 0,0 1 0 0 0,-1-1 0 0 0,1 0 0 0 0,-1 0 0 0 0,-3 1 0 0 0,-11 3 0 0 0,12-3 0 0 0,-1 1 0 0 0,1-1 0 0 0,-1-1 0 0 0,0 1 0 0 0,0-1 0 0 0,0 0 0 0 0,0 0 0 0 0,0-1 0 0 0,0 0 0 0 0,0-1 0 0 0,-11-1 0 0 0,12 0 0 0 0,-1-1 0 0 0,0 0 0 0 0,1-1 0 0 0,-1 1 0 0 0,1-1 0 0 0,0 0 0 0 0,0-1 0 0 0,1 0 0 0 0,-1 0 0 0 0,1 0 0 0 0,-6-8 0 0 0,-10-9 0 0 0,-11-12 0 0 0,-41-57 0 0 0,61 74 0 0 0,-64-107 0 0 0,68 108 0 0 0,1 0 0 0 0,0-1 0 0 0,1 0 0 0 0,1 0 0 0 0,-6-35 0 0 0,8 35 0 0 0,-2-20 0 0 0,-1-50 0 0 0,6 76 0 0 0,1 0 0 0 0,0 0 0 0 0,0 1 0 0 0,1-1 0 0 0,0 0 0 0 0,1 1 0 0 0,0-1 0 0 0,1 1 0 0 0,6-12 0 0 0,2 1 0 0 0,0 1 0 0 0,2 0 0 0 0,0 1 0 0 0,1 1 0 0 0,26-25 0 0 0,-24 30 0 0 0,-13 10 0 0 0,-1 0 0 0 0,1 1 0 0 0,0-1 0 0 0,0 1 0 0 0,0 0 0 0 0,0 0 0 0 0,0 0 0 0 0,0 0 0 0 0,0 1 0 0 0,1 0 0 0 0,7-2 0 0 0,32-10 0 0 0,7-1 0 0 0,-28 11 0 0 0,0 2 0 0 0,0 0 0 0 0,0 2 0 0 0,0 0 0 0 0,0 2 0 0 0,0 0 0 0 0,0 2 0 0 0,-1 0 0 0 0,0 2 0 0 0,0 0 0 0 0,-1 1 0 0 0,1 2 0 0 0,33 20 0 0 0,-27-12 0 0 0,89 64 0 0 0,-103-71 0 0 0,-1 1 0 0 0,-1 0 0 0 0,0 0 0 0 0,-1 1 0 0 0,-1 1 0 0 0,13 19 0 0 0,7 8 0 0 0,-25-35 0 0 0,0-1 0 0 0,-1 1 0 0 0,1 0 0 0 0,-1 0 0 0 0,-1 1 0 0 0,1-1 0 0 0,-1 1 0 0 0,3 9 0 0 0,-3-9 0 0 0,-1 0 0 0 0,2 0 0 0 0,-1 0 0 0 0,1-1 0 0 0,4 7 0 0 0,-5-8 0 0 0,0-1 0 0 0,0 1 0 0 0,0 0 0 0 0,-1 0 0 0 0,0 0 0 0 0,0 0 0 0 0,0 0 0 0 0,-1 0 0 0 0,2 8 0 0 0,9 67 0 0 0,-5-39 0 0 0,2 76 0 0 0,-8-77 0 0 0,0-9 0 0 0,-2 0 0 0 0,0 0 0 0 0,-9 44 0 0 0,7-70 0 0 0,0 1 0 0 0,-1-1 0 0 0,0 0 0 0 0,0 0 0 0 0,0 0 0 0 0,0-1 0 0 0,-8 7 0 0 0,9-9 0 0 0,-1 0 0 0 0,1 1 0 0 0,-1-1 0 0 0,1-1 0 0 0,-1 1 0 0 0,0-1 0 0 0,0 1 0 0 0,0-1 0 0 0,0 0 0 0 0,0 0 0 0 0,0-1 0 0 0,0 1 0 0 0,0-1 0 0 0,0 0 0 0 0,0 0 0 0 0,0 0 0 0 0,0-1 0 0 0,0 1 0 0 0,0-1 0 0 0,0 0 0 0 0,0 0 0 0 0,1-1 0 0 0,-1 1 0 0 0,0-1 0 0 0,1 0 0 0 0,-1 0 0 0 0,1 0 0 0 0,-1 0 0 0 0,1 0 0 0 0,-4-5 0 0 0,-9-6 0 0 0,1-2 0 0 0,1 1 0 0 0,0-2 0 0 0,-17-25 0 0 0,24 31 0 0 0,-9-13 0 0 0,2 0 0 0 0,1-1 0 0 0,1 0 0 0 0,0-1 0 0 0,2 0 0 0 0,1-1 0 0 0,-5-27 0 0 0,4 9 0 0 0,3-1 0 0 0,1 0 0 0 0,1-68 0 0 0,4 100 0 0 0,1 0 0 0 0,1 0 0 0 0,1 0 0 0 0,0 1 0 0 0,0-1 0 0 0,1 1 0 0 0,1-1 0 0 0,0 1 0 0 0,0 0 0 0 0,1 1 0 0 0,1-1 0 0 0,8-13 0 0 0,-13 24 0 0 0,2-2 0 0 0,1 0 0 0 0,-1-1 0 0 0,0 0 0 0 0,-1 0 0 0 0,1 0 0 0 0,-1 0 0 0 0,0 0 0 0 0,0 0 0 0 0,0-1 0 0 0,2-6 0 0 0,8-7 0 0 0,-2 6 0 0 0,-6 6 0 0 0,1 1 0 0 0,-1-1 0 0 0,1 1 0 0 0,-1 0 0 0 0,1 0 0 0 0,1 1 0 0 0,-1-1 0 0 0,1 1 0 0 0,0 1 0 0 0,0-1 0 0 0,0 1 0 0 0,9-4 0 0 0,12-2 0 0 0,-21 6 0 0 0,1 0 0 0 0,-1 1 0 0 0,1 0 0 0 0,-1 0 0 0 0,1 1 0 0 0,0-1 0 0 0,11 1 0 0 0,9 0 0 0 0,-17 0 0 0 0,0 0 0 0 0,0 1 0 0 0,0 0 0 0 0,0 1 0 0 0,0 0 0 0 0,0 1 0 0 0,0 0 0 0 0,-1 0 0 0 0,1 1 0 0 0,-1 0 0 0 0,1 1 0 0 0,9 5 0 0 0,3 5 0 0 0,0 1 0 0 0,-2 0 0 0 0,1 2 0 0 0,-2 0 0 0 0,-1 2 0 0 0,0 0 0 0 0,-1 0 0 0 0,23 37 0 0 0,-32-42 0 0 0,0-2 0 0 0,0 0 0 0 0,-1 1 0 0 0,-1 0 0 0 0,0 0 0 0 0,7 26 0 0 0,-8-20 0 0 0,1-1 0 0 0,11 25 0 0 0,-10-28 0 0 0,-1 1 0 0 0,-1-1 0 0 0,7 32 0 0 0,19 95 0 0 0,-19-100 0 0 0,-2 1 0 0 0,-2 1 0 0 0,3 66 0 0 0,-2 108 0 0 0,-18-166 0 0 0,9-51 0 0 0,0-1 0 0 0,0 1 0 0 0,0 0 0 0 0,-1 0 0 0 0,1 0 0 0 0,0-1 0 0 0,0 1 0 0 0,-1 0 0 0 0,1-1 0 0 0,-1 1 0 0 0,1 0 0 0 0,0-1 0 0 0,-1 1 0 0 0,1 0 0 0 0,-1-1 0 0 0,1 1 0 0 0,-1-1 0 0 0,0 1 0 0 0,1-1 0 0 0,-1 1 0 0 0,0-1 0 0 0,-1 1 0 0 0,-6 6 0 0 0,7-6 0 0 0,0-1 0 0 0,1 1 0 0 0,-1-1 0 0 0,1 0 0 0 0,-1 1 0 0 0,0-1 0 0 0,1 0 0 0 0,-1 1 0 0 0,0-1 0 0 0,1 0 0 0 0,-1 0 0 0 0,0 0 0 0 0,0 0 0 0 0,1 0 0 0 0,-1 0 0 0 0,0 0 0 0 0,1 0 0 0 0,-1 0 0 0 0,0 0 0 0 0,0 0 0 0 0,1 0 0 0 0,-1 0 0 0 0,0 0 0 0 0,1-1 0 0 0,-1 1 0 0 0,0 0 0 0 0,1-1 0 0 0,-1 1 0 0 0,0 0 0 0 0,1-1 0 0 0,-1 1 0 0 0,1-1 0 0 0,-1 1 0 0 0,1-1 0 0 0,-1 1 0 0 0,1-1 0 0 0,-1 1 0 0 0,1-1 0 0 0,-1 0 0 0 0,1 0 0 0 0,0 1 0 0 0,-6-6 0 0 0,0-1 0 0 0,1 1 0 0 0,-1-1 0 0 0,2 0 0 0 0,-1 0 0 0 0,1-1 0 0 0,0 1 0 0 0,1-1 0 0 0,0 0 0 0 0,-3-10 0 0 0,-19-38 0 0 0,17 41 0 0 0,1 0 0 0 0,0-1 0 0 0,1 0 0 0 0,-5-24 0 0 0,-14-37 0 0 0,11 39 0 0 0,2-1 0 0 0,1-1 0 0 0,-8-64 0 0 0,5 45 0 0 0,10 45 0 0 0,0-1 0 0 0,1 1 0 0 0,0 0 0 0 0,0-24 0 0 0,2 3 0 0 0,0 3 0 0 0,2 0 0 0 0,5-41 0 0 0,-5 66 0 0 0,0 0 0 0 0,1 1 0 0 0,0-1 0 0 0,0 0 0 0 0,1 0 0 0 0,5-8 0 0 0,-7 13 0 0 0,0-1 0 0 0,1 1 0 0 0,0 0 0 0 0,-1 0 0 0 0,1 0 0 0 0,0 0 0 0 0,0 0 0 0 0,0 1 0 0 0,0-1 0 0 0,0 1 0 0 0,1-1 0 0 0,-1 1 0 0 0,0 0 0 0 0,1 0 0 0 0,-1 0 0 0 0,6-2 0 0 0,-6 3 0 0 0,-1 0 0 0 0,1-1 0 0 0,0 1 0 0 0,0-1 0 0 0,-1 0 0 0 0,1 1 0 0 0,0-1 0 0 0,-1 0 0 0 0,1 0 0 0 0,0 0 0 0 0,-1 0 0 0 0,3-2 0 0 0,-3 2 0 0 0,0 0 0 0 0,0 0 0 0 0,0 0 0 0 0,0 1 0 0 0,0-1 0 0 0,0 0 0 0 0,0 1 0 0 0,1-1 0 0 0,-1 1 0 0 0,0-1 0 0 0,0 1 0 0 0,1 0 0 0 0,-1-1 0 0 0,0 1 0 0 0,1 0 0 0 0,-1 0 0 0 0,2 0 0 0 0,9 0 0 0 0,1 0 0 0 0,-1 0 0 0 0,1 2 0 0 0,0-1 0 0 0,-1 2 0 0 0,0 0 0 0 0,0 0 0 0 0,0 1 0 0 0,0 0 0 0 0,0 1 0 0 0,15 9 0 0 0,-12-5 0 0 0,-1 0 0 0 0,0 1 0 0 0,0 1 0 0 0,-1 0 0 0 0,-1 1 0 0 0,1 0 0 0 0,-2 1 0 0 0,13 18 0 0 0,0-6 0 0 0,8 10 0 0 0,-20-14 0 0 0,2 2 0 0 0,27 37 0 0 0,-10-28 0 0 0,-16 3 0 0 0,0-8 0 0 0,-4-11 0 0 0,-2 1 0 0 0,0 0 0 0 0,-1 0 0 0 0,9 26 0 0 0,2 3 0 0 0,-16-40 0 0 0,0 0 0 0 0,0 0 0 0 0,-1 0 0 0 0,0 0 0 0 0,0 0 0 0 0,1 10 0 0 0,-1-9 0 0 0,0 0 0 0 0,0 0 0 0 0,0 0 0 0 0,1-1 0 0 0,0 1 0 0 0,5 7 0 0 0,9 25 0 0 0,-5-9 0 0 0,-10-25 0 0 0,1 0 0 0 0,-1 1 0 0 0,0-1 0 0 0,-1 1 0 0 0,1-1 0 0 0,-1 1 0 0 0,0 0 0 0 0,0 9 0 0 0,-1 91 0 0 0,0-104 0 0 0,0-1 0 0 0,0 0 0 0 0,-1 0 0 0 0,1 0 0 0 0,0 0 0 0 0,0 0 0 0 0,-1 0 0 0 0,1 0 0 0 0,-1 0 0 0 0,1 0 0 0 0,-1 0 0 0 0,1 0 0 0 0,-1 0 0 0 0,0 0 0 0 0,1 0 0 0 0,-1 0 0 0 0,0 0 0 0 0,0-1 0 0 0,0 1 0 0 0,0 0 0 0 0,1-1 0 0 0,-1 1 0 0 0,-2 0 0 0 0,-31 9 0 0 0,23-9 0 0 0,1-1 0 0 0,0 0 0 0 0,0 0 0 0 0,-1-1 0 0 0,-13-3 0 0 0,16 1 0 0 0,1-1 0 0 0,-1 0 0 0 0,1-1 0 0 0,0 1 0 0 0,0-2 0 0 0,0 1 0 0 0,1 0 0 0 0,-1-1 0 0 0,1-1 0 0 0,1 1 0 0 0,-1-1 0 0 0,-5-8 0 0 0,-25-27 0 0 0,32 38 0 0 0,1 0 0 0 0,-1 0 0 0 0,1 0 0 0 0,0-1 0 0 0,0 1 0 0 0,0-1 0 0 0,1 0 0 0 0,-4-8 0 0 0,-5-12 0 0 0,-21-29 0 0 0,-41-83 0 0 0,67 121 0 0 0,0 0 0 0 0,0 0 0 0 0,2 0 0 0 0,0-1 0 0 0,1 1 0 0 0,1-1 0 0 0,-1-21 0 0 0,1-8 0 0 0,0 34 0 0 0,1-1 0 0 0,1 1 0 0 0,0-1 0 0 0,0 1 0 0 0,1-1 0 0 0,1 1 0 0 0,0-1 0 0 0,8-21 0 0 0,-6 21 0 0 0,-2 6 0 0 0,0 1 0 0 0,1-1 0 0 0,0 0 0 0 0,0 1 0 0 0,0 0 0 0 0,1-1 0 0 0,5-6 0 0 0,55-21 0 0 0,-61 33 0 0 0,-1-1 0 0 0,1 1 0 0 0,0 0 0 0 0,0 0 0 0 0,-1 0 0 0 0,1 0 0 0 0,0 1 0 0 0,0-1 0 0 0,0 1 0 0 0,0 0 0 0 0,0-1 0 0 0,0 1 0 0 0,0 0 0 0 0,0 1 0 0 0,0-1 0 0 0,5 2 0 0 0,48 15 0 0 0,-37-10 0 0 0,-10-3 0 0 0,0 0 0 0 0,0 1 0 0 0,0-1 0 0 0,-1 2 0 0 0,0-1 0 0 0,1 1 0 0 0,8 9 0 0 0,50 54 0 0 0,-42-41 0 0 0,11 10 0 0 0,54 77 0 0 0,-80-101 0 0 0,-6-9 0 0 0,0 0 0 0 0,0 0 0 0 0,-1 0 0 0 0,0 0 0 0 0,0 1 0 0 0,0-1 0 0 0,-1 1 0 0 0,3 8 0 0 0,-4-9 0 0 0,1 1 0 0 0,0-1 0 0 0,0 0 0 0 0,0-1 0 0 0,1 1 0 0 0,0 0 0 0 0,-1-1 0 0 0,6 7 0 0 0,-5-8 0 0 0,0 1 0 0 0,0-1 0 0 0,-1 1 0 0 0,0 0 0 0 0,0 0 0 0 0,0 0 0 0 0,0 0 0 0 0,0 0 0 0 0,-1 0 0 0 0,0 1 0 0 0,1 6 0 0 0,4 25 0 0 0,13 43 0 0 0,-11-53 0 0 0,-2-1 0 0 0,-1 1 0 0 0,-1 0 0 0 0,1 32 0 0 0,-4-13 0 0 0,0-30 0 0 0,0 0 0 0 0,-1 1 0 0 0,0-1 0 0 0,-1 0 0 0 0,-1 1 0 0 0,0-1 0 0 0,-1 0 0 0 0,-7 19 0 0 0,7-29 0 0 0,1 0 0 0 0,-1-1 0 0 0,0 1 0 0 0,-1-1 0 0 0,1 0 0 0 0,-1 0 0 0 0,1 0 0 0 0,-1-1 0 0 0,-1 1 0 0 0,1-1 0 0 0,0 0 0 0 0,-1 0 0 0 0,1 0 0 0 0,-1-1 0 0 0,0 0 0 0 0,0 0 0 0 0,0 0 0 0 0,0 0 0 0 0,0-1 0 0 0,0 0 0 0 0,-1 0 0 0 0,1 0 0 0 0,0-1 0 0 0,0 1 0 0 0,-1-1 0 0 0,1-1 0 0 0,0 1 0 0 0,-1-1 0 0 0,1 0 0 0 0,0 0 0 0 0,0 0 0 0 0,0-1 0 0 0,0 0 0 0 0,0 0 0 0 0,0 0 0 0 0,0 0 0 0 0,0-1 0 0 0,1 0 0 0 0,0 0 0 0 0,-1 0 0 0 0,-5-6 0 0 0,-8-9 0 0 0,0-1 0 0 0,1 0 0 0 0,-22-34 0 0 0,31 42 0 0 0,2 0 0 0 0,-1 0 0 0 0,1-1 0 0 0,1 1 0 0 0,0-1 0 0 0,1-1 0 0 0,0 1 0 0 0,-2-20 0 0 0,-22-99 0 0 0,26 116 0 0 0,-3-12 0 0 0,2 0 0 0 0,0-49 0 0 0,4 66 0 0 0,0 1 0 0 0,0-1 0 0 0,1 1 0 0 0,0-1 0 0 0,1 1 0 0 0,0 0 0 0 0,0 0 0 0 0,1 0 0 0 0,1 0 0 0 0,-1 1 0 0 0,12-16 0 0 0,11-27 0 0 0,-25 48 0 0 0,1 0 0 0 0,-1 0 0 0 0,1 0 0 0 0,0 0 0 0 0,0 0 0 0 0,0 1 0 0 0,0 0 0 0 0,1-1 0 0 0,-1 1 0 0 0,1 0 0 0 0,-1 1 0 0 0,1-1 0 0 0,0 0 0 0 0,-1 1 0 0 0,1 0 0 0 0,0 0 0 0 0,0 0 0 0 0,0 1 0 0 0,0-1 0 0 0,8 1 0 0 0,12-1 0 0 0,1 1 0 0 0,28 3 0 0 0,-42-2 0 0 0,-6 0 0 0 0,0 0 0 0 0,0 0 0 0 0,-1 0 0 0 0,1 0 0 0 0,0 1 0 0 0,0 0 0 0 0,-1 0 0 0 0,1 0 0 0 0,-1 0 0 0 0,1 1 0 0 0,-1 0 0 0 0,0 0 0 0 0,0 0 0 0 0,0 0 0 0 0,-1 1 0 0 0,5 4 0 0 0,13 12 0 0 0,6-3 0 0 0,-10 8 0 0 0,7-6 0 0 0,31 57 0 0 0,-42-58 0 0 0,7 15 0 0 0,20 56 0 0 0,-10-4 0 0 0,2 42 0 0 0,-32-120 0 0 0,1-1 0 0 0,-1 0 0 0 0,0 1 0 0 0,0-1 0 0 0,-1 1 0 0 0,0-1 0 0 0,-3 10 0 0 0,-3 37 0 0 0,8-39 0 0 0,-2 0 0 0 0,0 0 0 0 0,-1 0 0 0 0,-5 21 0 0 0,7-32 0 0 0,-1-1 0 0 0,1 1 0 0 0,-1 0 0 0 0,0-1 0 0 0,0 1 0 0 0,-1-1 0 0 0,1 1 0 0 0,0-1 0 0 0,-1 1 0 0 0,0-1 0 0 0,1 0 0 0 0,-1 0 0 0 0,0 0 0 0 0,0 0 0 0 0,0 0 0 0 0,0 0 0 0 0,-1 0 0 0 0,1-1 0 0 0,0 1 0 0 0,-1-1 0 0 0,1 0 0 0 0,-1 1 0 0 0,1-1 0 0 0,-1 0 0 0 0,0-1 0 0 0,1 1 0 0 0,-1 0 0 0 0,0-1 0 0 0,-4 1 0 0 0,5-2 0 0 0,0 1 0 0 0,0-1 0 0 0,0 1 0 0 0,0-1 0 0 0,1 0 0 0 0,-1 0 0 0 0,0 0 0 0 0,1 0 0 0 0,-1 0 0 0 0,0 0 0 0 0,1 0 0 0 0,-1 0 0 0 0,1-1 0 0 0,0 1 0 0 0,-1-1 0 0 0,1 1 0 0 0,0-1 0 0 0,0 1 0 0 0,0-1 0 0 0,0 0 0 0 0,0 1 0 0 0,0-1 0 0 0,0-2 0 0 0,-7-9 0 0 0,-4-1 0 0 0,7 8 0 0 0,0 0 0 0 0,0 0 0 0 0,1-1 0 0 0,0 1 0 0 0,-5-12 0 0 0,-4-14 0 0 0,0 0 0 0 0,2-1 0 0 0,2-1 0 0 0,1 0 0 0 0,1 0 0 0 0,2-1 0 0 0,2 0 0 0 0,1 1 0 0 0,4-54 0 0 0,12 10 0 0 0,-12 72 0 0 0,0 0 0 0 0,1 0 0 0 0,0 0 0 0 0,0 1 0 0 0,0-1 0 0 0,1 1 0 0 0,-1 0 0 0 0,1 0 0 0 0,1 0 0 0 0,-1 0 0 0 0,1 1 0 0 0,6-5 0 0 0,-6 4 0 0 0,-2 3 0 0 0,0 0 0 0 0,1 1 0 0 0,-1-1 0 0 0,1 1 0 0 0,-1 0 0 0 0,1 0 0 0 0,-1 0 0 0 0,1 1 0 0 0,0-1 0 0 0,-1 1 0 0 0,1 0 0 0 0,0 0 0 0 0,-1 0 0 0 0,1 1 0 0 0,0-1 0 0 0,-1 1 0 0 0,5 1 0 0 0,1-1 0 0 0,0 1 0 0 0,-1 1 0 0 0,1 0 0 0 0,-1 0 0 0 0,17 9 0 0 0,33 36 0 0 0,-56-47 0 0 0,0 1 0 0 0,-1 0 0 0 0,1 0 0 0 0,0-1 0 0 0,0 1 0 0 0,-1 0 0 0 0,0 1 0 0 0,1-1 0 0 0,-1 0 0 0 0,0 0 0 0 0,0 1 0 0 0,0-1 0 0 0,0 0 0 0 0,0 1 0 0 0,-1-1 0 0 0,1 5 0 0 0,7 19 0 0 0,16 13 0 0 0,-18-31 0 0 0,-1 0 0 0 0,0 1 0 0 0,0-1 0 0 0,-1 1 0 0 0,5 12 0 0 0,0 7 0 0 0,-2 1 0 0 0,0 0 0 0 0,-2 1 0 0 0,-1 0 0 0 0,0 40 0 0 0,0 14 0 0 0,-1-65 0 0 0,-1-1 0 0 0,-1 1 0 0 0,-1-1 0 0 0,0 1 0 0 0,-2-1 0 0 0,0 0 0 0 0,-1 1 0 0 0,-9 32 0 0 0,10-48 0 0 0,1 0 0 0 0,-1 0 0 0 0,0 0 0 0 0,0 0 0 0 0,0 0 0 0 0,0 0 0 0 0,0-1 0 0 0,-1 1 0 0 0,1-1 0 0 0,-1 0 0 0 0,0 1 0 0 0,1-1 0 0 0,-1-1 0 0 0,0 1 0 0 0,0 0 0 0 0,0-1 0 0 0,-6 3 0 0 0,7-3 0 0 0,0-1 0 0 0,0 0 0 0 0,0 1 0 0 0,-1-1 0 0 0,1 0 0 0 0,0 0 0 0 0,0 0 0 0 0,0 0 0 0 0,0 0 0 0 0,0 0 0 0 0,0-1 0 0 0,0 1 0 0 0,0-1 0 0 0,0 0 0 0 0,0 1 0 0 0,0-1 0 0 0,0 0 0 0 0,0 0 0 0 0,0 0 0 0 0,0 0 0 0 0,1-1 0 0 0,-1 1 0 0 0,0 0 0 0 0,1-1 0 0 0,-1 1 0 0 0,-1-4 0 0 0,-16-17 0 0 0,13 14 0 0 0,0 1 0 0 0,0-1 0 0 0,1 1 0 0 0,0-2 0 0 0,0 1 0 0 0,-5-15 0 0 0,-11-22 0 0 0,1-3 0 0 0,12 18 0 0 0,3 14 0 0 0,1-1 0 0 0,0 0 0 0 0,1 0 0 0 0,0-27 0 0 0,2 20 0 0 0,2 0 0 0 0,1-1 0 0 0,5-25 0 0 0,-5 42 0 0 0,0-1 0 0 0,1 1 0 0 0,0-1 0 0 0,1 1 0 0 0,-1 0 0 0 0,2 0 0 0 0,-1 1 0 0 0,1-1 0 0 0,0 1 0 0 0,1 0 0 0 0,0 0 0 0 0,7-6 0 0 0,-4 2 0 0 0,-8 9 0 0 0,1 0 0 0 0,-1 0 0 0 0,1 0 0 0 0,-1 1 0 0 0,1-1 0 0 0,0 0 0 0 0,-1 1 0 0 0,1-1 0 0 0,0 1 0 0 0,0-1 0 0 0,0 1 0 0 0,1 0 0 0 0,-1 0 0 0 0,0 0 0 0 0,0 0 0 0 0,1 0 0 0 0,-1 0 0 0 0,0 1 0 0 0,1-1 0 0 0,3 1 0 0 0,-2-1 0 0 0,1 1 0 0 0,0 1 0 0 0,0-1 0 0 0,-1 1 0 0 0,1-1 0 0 0,0 1 0 0 0,-1 1 0 0 0,1-1 0 0 0,-1 0 0 0 0,0 1 0 0 0,1 0 0 0 0,6 5 0 0 0,-3-3 0 0 0,-6-4 0 0 0,0 1 0 0 0,-1 0 0 0 0,1-1 0 0 0,-1 1 0 0 0,1 0 0 0 0,-1 0 0 0 0,1 0 0 0 0,-1 1 0 0 0,1-1 0 0 0,-1 0 0 0 0,0 0 0 0 0,0 1 0 0 0,1-1 0 0 0,-1 1 0 0 0,0-1 0 0 0,-1 1 0 0 0,3 2 0 0 0,17 30 0 0 0,-15-27 0 0 0,0-1 0 0 0,-1 1 0 0 0,0 0 0 0 0,0 0 0 0 0,3 9 0 0 0,3 12 0 0 0,-2 0 0 0 0,0 0 0 0 0,-2 1 0 0 0,-1-1 0 0 0,-1 1 0 0 0,-2 0 0 0 0,0 31 0 0 0,-3-11 0 0 0,-10 76 0 0 0,8-104 0 0 0,-1 0 0 0 0,-2-1 0 0 0,0 1 0 0 0,-1-1 0 0 0,0 0 0 0 0,-16 27 0 0 0,4-10 0 0 0,16-29 0 0 0,-1 0 0 0 0,0 0 0 0 0,0 0 0 0 0,-1-1 0 0 0,0 0 0 0 0,0 0 0 0 0,-1 0 0 0 0,-6 6 0 0 0,-5 3 0 0 0,6-3 0 0 0,-2-1 0 0 0,1-1 0 0 0,-1 0 0 0 0,-1-1 0 0 0,1-1 0 0 0,-18 10 0 0 0,1-6 0 0 0,20-8 0 0 0,0-1 0 0 0,-1 0 0 0 0,1 0 0 0 0,-22 4 0 0 0,0-4 0 0 0,16-2 0 0 0,1 0 0 0 0,-31-1 0 0 0,42-1 0 0 0,0 0 0 0 0,0-1 0 0 0,-1 0 0 0 0,1 0 0 0 0,0 0 0 0 0,0 0 0 0 0,1 0 0 0 0,-1-1 0 0 0,0 0 0 0 0,0 0 0 0 0,1 0 0 0 0,-1 0 0 0 0,1-1 0 0 0,0 1 0 0 0,-6-6 0 0 0,1 0 0 0 0,4 4 0 0 0,-1-1 0 0 0,1 0 0 0 0,0 1 0 0 0,0-1 0 0 0,0-1 0 0 0,1 1 0 0 0,-1 0 0 0 0,1-1 0 0 0,1 0 0 0 0,-1 0 0 0 0,-2-8 0 0 0,3 1 0 0 0,0 7 0 0 0,1 0 0 0 0,-1 0 0 0 0,1 0 0 0 0,1 0 0 0 0,0-1 0 0 0,-1 1 0 0 0,2 0 0 0 0,-1-1 0 0 0,1 1 0 0 0,0 0 0 0 0,0 0 0 0 0,3-7 0 0 0,1-4 0 0 0,-3 11 0 0 0,-1 0 0 0 0,1 0 0 0 0,0 1 0 0 0,1-1 0 0 0,-1 1 0 0 0,5-6 0 0 0,49-54 0 0 0,-45 49 0 0 0,-7 8 0 0 0,1 0 0 0 0,0 1 0 0 0,1-1 0 0 0,12-11 0 0 0,9 0 0 0 0,-15 6 0 0 0,-10 11 0 0 0,-1 0 0 0 0,0 1 0 0 0,0-1 0 0 0,1 1 0 0 0,-1-1 0 0 0,1 1 0 0 0,-1 0 0 0 0,1 0 0 0 0,0 0 0 0 0,0 0 0 0 0,-1 0 0 0 0,1 0 0 0 0,0 0 0 0 0,0 0 0 0 0,0 1 0 0 0,0-1 0 0 0,3 0 0 0 0,34-11 0 0 0,-33 9 0 0 0,0 1 0 0 0,1 0 0 0 0,0 0 0 0 0,-1 1 0 0 0,1 0 0 0 0,0 0 0 0 0,10 0 0 0 0,-7 1 0 0 0,-7-1 0 0 0,1 1 0 0 0,-1-1 0 0 0,0 1 0 0 0,1 0 0 0 0,-1 0 0 0 0,1 0 0 0 0,-1 0 0 0 0,1 1 0 0 0,-1 0 0 0 0,0-1 0 0 0,0 1 0 0 0,1 0 0 0 0,-1 1 0 0 0,0-1 0 0 0,0 0 0 0 0,0 1 0 0 0,0 0 0 0 0,0 0 0 0 0,0 0 0 0 0,-1 0 0 0 0,1 0 0 0 0,-1 0 0 0 0,1 1 0 0 0,-1-1 0 0 0,0 1 0 0 0,0 0 0 0 0,0 0 0 0 0,0-1 0 0 0,0 1 0 0 0,1 4 0 0 0,4 9 0 0 0,0 1 0 0 0,-1 0 0 0 0,-1 0 0 0 0,0 1 0 0 0,-2-1 0 0 0,0 1 0 0 0,-1 0 0 0 0,0 0 0 0 0,-2 0 0 0 0,-2 29 0 0 0,0-30 0 0 0,-2 0 0 0 0,0-1 0 0 0,-1 1 0 0 0,-7 18 0 0 0,-2 12 0 0 0,13-40 0 0 0,-1 1 0 0 0,0-1 0 0 0,0 0 0 0 0,0 0 0 0 0,-1 0 0 0 0,-4 7 0 0 0,-98 167 0 0 0,101-174 0 0 0,0 0 0 0 0,0 0 0 0 0,-1 0 0 0 0,0-1 0 0 0,0 1 0 0 0,-1-1 0 0 0,-11 10 0 0 0,-15 15 0 0 0,13-15 0 0 0,-1 0 0 0 0,-1-2 0 0 0,0 0 0 0 0,0-1 0 0 0,-29 12 0 0 0,9-5 0 0 0,5-2 0 0 0,-1-1 0 0 0,-1-2 0 0 0,-1-2 0 0 0,0-2 0 0 0,-49 9 0 0 0,19-10 0 0 0,0-2 0 0 0,-79-3 0 0 0,109-6 0 0 0,1-3 0 0 0,-1-1 0 0 0,1-2 0 0 0,0-1 0 0 0,-67-25 0 0 0,83 25 0 0 0,16 7 0 0 0,-1-1 0 0 0,1 0 0 0 0,-1 0 0 0 0,1-1 0 0 0,0 0 0 0 0,0 0 0 0 0,0-1 0 0 0,0 1 0 0 0,-9-9 0 0 0,2 0 0 0 0,11 10 0 0 0,-1 1 0 0 0,1-1 0 0 0,0 1 0 0 0,1-1 0 0 0,-1 0 0 0 0,0 0 0 0 0,0 1 0 0 0,1-1 0 0 0,-1 0 0 0 0,1-1 0 0 0,0 1 0 0 0,-1 0 0 0 0,1 0 0 0 0,0-1 0 0 0,0 1 0 0 0,1 0 0 0 0,-1-1 0 0 0,0 1 0 0 0,0-5 0 0 0,1-9 0 0 0,-1 0 0 0 0,0-1 0 0 0,2 0 0 0 0,0 1 0 0 0,4-21 0 0 0,14 17 0 0 0,38-76 0 0 0,-27 51 0 0 0,2 1 0 0 0,3 1 0 0 0,44-42 0 0 0,-53 59 0 0 0,1 2 0 0 0,2 1 0 0 0,0 1 0 0 0,1 1 0 0 0,59-29 0 0 0,-48 29 0 0 0,-30 15 0 0 0,-1 1 0 0 0,1 0 0 0 0,1 0 0 0 0,13-3 0 0 0,16-2 0 0 0,-27 5 0 0 0,1 2 0 0 0,-1 0 0 0 0,1 1 0 0 0,0 0 0 0 0,16 1 0 0 0,-29 1 0 0 0,-1-1 0 0 0,0 1 0 0 0,1 0 0 0 0,-1 0 0 0 0,0 0 0 0 0,1 0 0 0 0,-1 1 0 0 0,0-1 0 0 0,1 0 0 0 0,-1 1 0 0 0,0-1 0 0 0,1 0 0 0 0,-1 1 0 0 0,0 0 0 0 0,0-1 0 0 0,0 1 0 0 0,0 0 0 0 0,1-1 0 0 0,-1 1 0 0 0,0 0 0 0 0,0 0 0 0 0,0 0 0 0 0,1 2 0 0 0,-1 1 0 0 0,1 0 0 0 0,-1 0 0 0 0,0 0 0 0 0,-1 1 0 0 0,1-1 0 0 0,-1 0 0 0 0,1 1 0 0 0,-2 6 0 0 0,1 1 0 0 0,1-1 0 0 0,-1 1 0 0 0,0-1 0 0 0,-1 0 0 0 0,0 0 0 0 0,0 0 0 0 0,-2 0 0 0 0,-5 18 0 0 0,-12 4 0 0 0,-1 0 0 0 0,-2-2 0 0 0,-1 0 0 0 0,-1-2 0 0 0,-2-1 0 0 0,-1-1 0 0 0,-1-1 0 0 0,-1-1 0 0 0,-1-2 0 0 0,-1-1 0 0 0,-41 20 0 0 0,24-19 0 0 0,-2-2 0 0 0,0-2 0 0 0,-1-2 0 0 0,-1-3 0 0 0,0-2 0 0 0,-1-2 0 0 0,0-3 0 0 0,0-2 0 0 0,-1-2 0 0 0,-83-7 0 0 0,120 2 0 0 0,6 2 0 0 0,0-1 0 0 0,0-1 0 0 0,0 0 0 0 0,1 0 0 0 0,-1-1 0 0 0,1 0 0 0 0,0-1 0 0 0,-19-10 0 0 0,-7-10 0 0 0,3 11 0 0 0,14-10 0 0 0,-11 1 0 0 0,24 18 0 0 0,0 0 0 0 0,0-1 0 0 0,1 0 0 0 0,0 0 0 0 0,0 0 0 0 0,0-1 0 0 0,1 0 0 0 0,-1 0 0 0 0,2 0 0 0 0,-1 0 0 0 0,-4-9 0 0 0,-14-45 0 0 0,20 54 0 0 0,1 0 0 0 0,-1 0 0 0 0,1-1 0 0 0,1 1 0 0 0,-1-1 0 0 0,1 1 0 0 0,0-1 0 0 0,0-11 0 0 0,3-56 0 0 0,-1 67 0 0 0,-1 1 0 0 0,1 1 0 0 0,0-1 0 0 0,1 0 0 0 0,0 1 0 0 0,0 0 0 0 0,0-1 0 0 0,0 1 0 0 0,1 0 0 0 0,4-6 0 0 0,-4 4 0 0 0,1 1 0 0 0,-1-1 0 0 0,0 0 0 0 0,0 0 0 0 0,3-10 0 0 0,-3 5 0 0 0,2 0 0 0 0,0 1 0 0 0,0 0 0 0 0,1 0 0 0 0,0 1 0 0 0,1-1 0 0 0,0 2 0 0 0,1-1 0 0 0,16-16 0 0 0,8-6 0 0 0,45-33 0 0 0,-63 54 0 0 0,3-3 0 0 0,0 0 0 0 0,1 2 0 0 0,0 0 0 0 0,1 1 0 0 0,22-9 0 0 0,117-45 0 0 0,-124 51 0 0 0,1 2 0 0 0,1 1 0 0 0,0 1 0 0 0,0 2 0 0 0,1 2 0 0 0,0 1 0 0 0,71 0 0 0 0,-104 6 0 0 0,0-1 0 0 0,-1 1 0 0 0,1 0 0 0 0,0 0 0 0 0,-1 0 0 0 0,1 0 0 0 0,-1 1 0 0 0,1-1 0 0 0,-1 1 0 0 0,0 0 0 0 0,1 0 0 0 0,-1 0 0 0 0,0 1 0 0 0,0-1 0 0 0,-1 1 0 0 0,1-1 0 0 0,0 1 0 0 0,-1 0 0 0 0,0 0 0 0 0,0 0 0 0 0,0 1 0 0 0,0-1 0 0 0,0 0 0 0 0,1 5 0 0 0,1 1 0 0 0,0 0 0 0 0,-1 0 0 0 0,0 1 0 0 0,0-1 0 0 0,-1 1 0 0 0,0 0 0 0 0,0 18 0 0 0,-2-3 0 0 0,1-9 0 0 0,0-1 0 0 0,-1 1 0 0 0,-1-1 0 0 0,0 0 0 0 0,-2 1 0 0 0,1-1 0 0 0,-10 28 0 0 0,-60 75 0 0 0,62-100 0 0 0,1-2 0 0 0,-1 1 0 0 0,-17 21 0 0 0,-22 27 0 0 0,31-39 0 0 0,-2-1 0 0 0,-26 27 0 0 0,2-13 0 0 0,-2-1 0 0 0,-2-3 0 0 0,-1-1 0 0 0,-97 49 0 0 0,-27-11 0 0 0,128-52 0 0 0,0-2 0 0 0,-1-3 0 0 0,-1-1 0 0 0,0-3 0 0 0,-1-1 0 0 0,0-3 0 0 0,-1-2 0 0 0,1-1 0 0 0,-1-3 0 0 0,-52-6 0 0 0,90 2 0 0 0,0 0 0 0 0,0 0 0 0 0,0-1 0 0 0,1-1 0 0 0,-1 0 0 0 0,1 0 0 0 0,0-1 0 0 0,1 0 0 0 0,-10-9 0 0 0,11 10 0 0 0,2 0 0 0 0,-1-1 0 0 0,1 0 0 0 0,-1 0 0 0 0,2-1 0 0 0,-1 1 0 0 0,1-1 0 0 0,0-1 0 0 0,0 1 0 0 0,1-1 0 0 0,0 0 0 0 0,-4-11 0 0 0,5 6 0 0 0,0 1 0 0 0,1 0 0 0 0,1-1 0 0 0,0 1 0 0 0,1-1 0 0 0,0 0 0 0 0,1 1 0 0 0,0-1 0 0 0,1 1 0 0 0,0-1 0 0 0,1 1 0 0 0,1 0 0 0 0,0 0 0 0 0,10-20 0 0 0,27-51 0 0 0,30-12 0 0 0,-56 76 0 0 0,1 0 0 0 0,0 1 0 0 0,1 0 0 0 0,38-28 0 0 0,13-14 0 0 0,-39 34 0 0 0,2 2 0 0 0,1 0 0 0 0,45-23 0 0 0,-31 18 0 0 0,-12 8 0 0 0,1 1 0 0 0,1 2 0 0 0,1 2 0 0 0,0 1 0 0 0,1 1 0 0 0,0 3 0 0 0,1 1 0 0 0,0 2 0 0 0,1 1 0 0 0,65-1 0 0 0,-95 8 0 0 0,2-1 0 0 0,-1 1 0 0 0,1 1 0 0 0,0 0 0 0 0,0 0 0 0 0,20 6 0 0 0,-28-5 0 0 0,0-1 0 0 0,-1 1 0 0 0,1 0 0 0 0,0 1 0 0 0,-1-1 0 0 0,1 1 0 0 0,-1-1 0 0 0,0 1 0 0 0,0 0 0 0 0,0 0 0 0 0,0 1 0 0 0,0-1 0 0 0,-1 0 0 0 0,1 1 0 0 0,-1 0 0 0 0,0-1 0 0 0,0 1 0 0 0,-1 0 0 0 0,1 0 0 0 0,0 5 0 0 0,4 7 0 0 0,0 1 0 0 0,-2 0 0 0 0,0 0 0 0 0,-1 0 0 0 0,-1 0 0 0 0,0 0 0 0 0,-1 1 0 0 0,-1-1 0 0 0,-1 1 0 0 0,-1-1 0 0 0,-6 33 0 0 0,-89 191 0 0 0,82-211 0 0 0,-2-1 0 0 0,0 0 0 0 0,-2-2 0 0 0,-41 48 0 0 0,14-26 0 0 0,-74 61 0 0 0,86-83 0 0 0,-2-1 0 0 0,0-1 0 0 0,-1-3 0 0 0,-2-1 0 0 0,0-1 0 0 0,-1-2 0 0 0,-1-2 0 0 0,-1-2 0 0 0,0-2 0 0 0,0-2 0 0 0,-1-1 0 0 0,-1-2 0 0 0,1-2 0 0 0,-1-3 0 0 0,0-1 0 0 0,-54-5 0 0 0,71-1 0 0 0,1-1 0 0 0,1-1 0 0 0,-1-1 0 0 0,-45-21 0 0 0,23 9 0 0 0,27 12 0 0 0,1-1 0 0 0,0-1 0 0 0,1-1 0 0 0,0-1 0 0 0,1 0 0 0 0,-30-26 0 0 0,38 27 0 0 0,0 1 0 0 0,0-1 0 0 0,1-1 0 0 0,0 1 0 0 0,1-2 0 0 0,1 1 0 0 0,0-1 0 0 0,0 0 0 0 0,1 0 0 0 0,1-1 0 0 0,-4-16 0 0 0,1-2 0 0 0,-7-54 0 0 0,14 75 0 0 0,0 0 0 0 0,1-1 0 0 0,0 1 0 0 0,1-1 0 0 0,1 1 0 0 0,0 0 0 0 0,0 0 0 0 0,7-19 0 0 0,52-114 0 0 0,-51 119 0 0 0,1 2 0 0 0,2-1 0 0 0,0 2 0 0 0,1-1 0 0 0,1 2 0 0 0,1 0 0 0 0,1 1 0 0 0,25-23 0 0 0,-7 11 0 0 0,1 1 0 0 0,2 2 0 0 0,71-41 0 0 0,-74 53 0 0 0,0 2 0 0 0,66-20 0 0 0,-97 34 0 0 0,17-4 0 0 0,0 0 0 0 0,24-1 0 0 0,30-7 0 0 0,-57 9 0 0 0,-1 1 0 0 0,1 0 0 0 0,-1 2 0 0 0,1 0 0 0 0,0 1 0 0 0,-1 0 0 0 0,1 1 0 0 0,0 2 0 0 0,25 5 0 0 0,-40-7 0 0 0,-1 0 0 0 0,0 0 0 0 0,1 0 0 0 0,-1 0 0 0 0,0 0 0 0 0,0 0 0 0 0,0 1 0 0 0,0-1 0 0 0,0 1 0 0 0,0 0 0 0 0,2 2 0 0 0,14 11 0 0 0,-12-12 0 0 0,0 0 0 0 0,-1 1 0 0 0,1 0 0 0 0,-1 0 0 0 0,1 1 0 0 0,-2-1 0 0 0,1 1 0 0 0,0 0 0 0 0,-1 0 0 0 0,0 1 0 0 0,0-1 0 0 0,0 1 0 0 0,-1 0 0 0 0,0 0 0 0 0,0 0 0 0 0,-1 0 0 0 0,1 1 0 0 0,-1-1 0 0 0,2 11 0 0 0,1 68 0 0 0,-3-1 0 0 0,-11 102 0 0 0,7-176 0 0 0,0 0 0 0 0,-1 0 0 0 0,0 0 0 0 0,-1 0 0 0 0,0-1 0 0 0,-7 13 0 0 0,-3 8 0 0 0,2-2 0 0 0,5-11 0 0 0,0-1 0 0 0,-1-1 0 0 0,-12 20 0 0 0,-44 63 0 0 0,24-35 0 0 0,-61 72 0 0 0,85-116 0 0 0,-1-1 0 0 0,-2 0 0 0 0,1-1 0 0 0,-2-2 0 0 0,0 0 0 0 0,-1-1 0 0 0,-38 20 0 0 0,14-14 0 0 0,-1-2 0 0 0,0-2 0 0 0,-87 19 0 0 0,101-29 0 0 0,0-2 0 0 0,0-1 0 0 0,0-1 0 0 0,-1-2 0 0 0,1-1 0 0 0,0-2 0 0 0,-33-7 0 0 0,36 2 0 0 0,0-2 0 0 0,1-1 0 0 0,0-1 0 0 0,-34-21 0 0 0,45 23 0 0 0,1-1 0 0 0,0 0 0 0 0,1-1 0 0 0,0-1 0 0 0,0 0 0 0 0,2-1 0 0 0,-1-1 0 0 0,-14-22 0 0 0,27 35 0 0 0,-1 0 0 0 0,1 0 0 0 0,-1-1 0 0 0,1 1 0 0 0,0-1 0 0 0,0 1 0 0 0,0 0 0 0 0,0-1 0 0 0,1 0 0 0 0,-1 1 0 0 0,1-1 0 0 0,0 1 0 0 0,-1-1 0 0 0,1-3 0 0 0,-1-6 0 0 0,-2 1 0 0 0,0 0 0 0 0,1 0 0 0 0,0 0 0 0 0,1 0 0 0 0,1 0 0 0 0,-1 0 0 0 0,2 0 0 0 0,-1-1 0 0 0,2 1 0 0 0,-1 0 0 0 0,2 0 0 0 0,-1 1 0 0 0,6-15 0 0 0,6 6 0 0 0,-11 17 0 0 0,-1-1 0 0 0,0 0 0 0 0,0 0 0 0 0,0-1 0 0 0,0 1 0 0 0,0 0 0 0 0,-1-1 0 0 0,1 1 0 0 0,-1-1 0 0 0,0 1 0 0 0,0-1 0 0 0,0 0 0 0 0,0-5 0 0 0,-1 6 0 0 0,1-1 0 0 0,0 0 0 0 0,0 1 0 0 0,0-1 0 0 0,1 1 0 0 0,-1-1 0 0 0,1 1 0 0 0,0 0 0 0 0,0-1 0 0 0,0 1 0 0 0,0 0 0 0 0,0 0 0 0 0,1 1 0 0 0,-1-1 0 0 0,6-4 0 0 0,9-11 0 0 0,27-54 0 0 0,-22 46 0 0 0,-12 13 0 0 0,1 1 0 0 0,0 0 0 0 0,1 1 0 0 0,17-13 0 0 0,43-24 0 0 0,-65 44 0 0 0,-1 1 0 0 0,1 0 0 0 0,0 0 0 0 0,0 0 0 0 0,1 1 0 0 0,-1 0 0 0 0,0 0 0 0 0,1 1 0 0 0,0 0 0 0 0,9 0 0 0 0,4-1 0 0 0,3 0 0 0 0,0 1 0 0 0,-1 2 0 0 0,1 0 0 0 0,0 2 0 0 0,-1 0 0 0 0,25 8 0 0 0,-43-10 0 0 0,-1 1 0 0 0,1 0 0 0 0,0 0 0 0 0,-1 0 0 0 0,0 1 0 0 0,1-1 0 0 0,-1 1 0 0 0,7 7 0 0 0,9 5 0 0 0,13 3 0 0 0,-15 12 0 0 0,1-8 0 0 0,27 43 0 0 0,-39-51 0 0 0,0 1 0 0 0,0 0 0 0 0,-1 0 0 0 0,-1 1 0 0 0,-1-1 0 0 0,0 1 0 0 0,2 25 0 0 0,-1 10 0 0 0,-4 53 0 0 0,-1-67 0 0 0,-2-18 0 0 0,0 0 0 0 0,-1 0 0 0 0,-1-1 0 0 0,0 1 0 0 0,-2-1 0 0 0,0 0 0 0 0,-1 0 0 0 0,-1-1 0 0 0,0 0 0 0 0,-1 0 0 0 0,-1-1 0 0 0,-1-1 0 0 0,0 1 0 0 0,-1-2 0 0 0,-1 1 0 0 0,0-2 0 0 0,-26 21 0 0 0,-9 19 0 0 0,-19-9 0 0 0,56-38 0 0 0,0 0 0 0 0,0 0 0 0 0,0-1 0 0 0,-1-1 0 0 0,0 0 0 0 0,0 0 0 0 0,-15 1 0 0 0,-25 9 0 0 0,28-7 0 0 0,-1-2 0 0 0,0 0 0 0 0,0-2 0 0 0,-1-1 0 0 0,-40-1 0 0 0,23-3 0 0 0,1-3 0 0 0,-69-14 0 0 0,2-25 0 0 0,99 39 0 0 0,0 0 0 0 0,0 0 0 0 0,1-1 0 0 0,0 0 0 0 0,0 0 0 0 0,0-1 0 0 0,1 0 0 0 0,-10-11 0 0 0,9 10 0 0 0,6 6 0 0 0,1 0 0 0 0,-1-1 0 0 0,1 1 0 0 0,0-1 0 0 0,0 1 0 0 0,0-1 0 0 0,0 0 0 0 0,0 0 0 0 0,-1-4 0 0 0,-6-6 0 0 0,2 4 0 0 0,4 6 0 0 0,-1-2 0 0 0,1 1 0 0 0,0 0 0 0 0,0 0 0 0 0,1-1 0 0 0,-1 0 0 0 0,1 1 0 0 0,-3-9 0 0 0,-8-11 0 0 0,11 21 0 0 0,0 0 0 0 0,0-1 0 0 0,0 0 0 0 0,0 0 0 0 0,0 1 0 0 0,1-1 0 0 0,0 0 0 0 0,0 0 0 0 0,0 0 0 0 0,0-1 0 0 0,1 1 0 0 0,-1 0 0 0 0,1-6 0 0 0,0 3 0 0 0,-1 1 0 0 0,1 0 0 0 0,0 0 0 0 0,0 0 0 0 0,1-1 0 0 0,-1 1 0 0 0,1 0 0 0 0,0 0 0 0 0,1 0 0 0 0,0 1 0 0 0,0-1 0 0 0,0 0 0 0 0,0 0 0 0 0,1 1 0 0 0,6-10 0 0 0,0 6 0 0 0,-4 3 0 0 0,1 0 0 0 0,-1 0 0 0 0,1 1 0 0 0,0 0 0 0 0,1 0 0 0 0,-1 1 0 0 0,10-5 0 0 0,-13 8 0 0 0,0-1 0 0 0,0 1 0 0 0,0-1 0 0 0,-1 0 0 0 0,1 0 0 0 0,0 0 0 0 0,-1 0 0 0 0,5-5 0 0 0,-5 6 0 0 0,0-1 0 0 0,-1 0 0 0 0,1 1 0 0 0,0-1 0 0 0,0 1 0 0 0,0 0 0 0 0,0 0 0 0 0,0 0 0 0 0,1 0 0 0 0,-1 0 0 0 0,0 0 0 0 0,0 0 0 0 0,1 1 0 0 0,-1-1 0 0 0,0 1 0 0 0,4-1 0 0 0,66-12 0 0 0,-1 3 0 0 0,91-2 0 0 0,-130 12 0 0 0,1 1 0 0 0,-1 1 0 0 0,58 12 0 0 0,-63-7 0 0 0,-14-5 0 0 0,-1 0 0 0 0,-1 2 0 0 0,1-1 0 0 0,0 1 0 0 0,18 10 0 0 0,3 2 0 0 0,-30-16 0 0 0,0 1 0 0 0,0 0 0 0 0,0 0 0 0 0,0 0 0 0 0,0 1 0 0 0,0-1 0 0 0,0 1 0 0 0,0-1 0 0 0,-1 1 0 0 0,1 0 0 0 0,0 0 0 0 0,-1 0 0 0 0,0 1 0 0 0,1-1 0 0 0,-1 1 0 0 0,0-1 0 0 0,0 1 0 0 0,-1 0 0 0 0,1-1 0 0 0,0 1 0 0 0,1 6 0 0 0,9 12 0 0 0,-11-19 0 0 0,1-1 0 0 0,-1 1 0 0 0,0 0 0 0 0,1 0 0 0 0,-1 0 0 0 0,0 0 0 0 0,0 0 0 0 0,-1 0 0 0 0,1 0 0 0 0,0 0 0 0 0,-1 0 0 0 0,1 0 0 0 0,-1 0 0 0 0,1 3 0 0 0,-1 26 0 0 0,2-21 0 0 0,-2 0 0 0 0,1 0 0 0 0,-1 0 0 0 0,-1 0 0 0 0,0-1 0 0 0,0 1 0 0 0,-1 0 0 0 0,0-1 0 0 0,-1 1 0 0 0,0-1 0 0 0,-8 18 0 0 0,-3-8 0 0 0,-1-1 0 0 0,-1 0 0 0 0,0-1 0 0 0,-2-1 0 0 0,1 0 0 0 0,-36 22 0 0 0,14-14 0 0 0,32-19 0 0 0,-1 0 0 0 0,1 0 0 0 0,-1-1 0 0 0,0 0 0 0 0,0-1 0 0 0,-10 4 0 0 0,-24 4 0 0 0,-1-1 0 0 0,0-2 0 0 0,-1-2 0 0 0,1-1 0 0 0,-1-3 0 0 0,0-2 0 0 0,-61-7 0 0 0,101 7 0 0 0,0-2 0 0 0,-1 1 0 0 0,1-1 0 0 0,0 1 0 0 0,0-1 0 0 0,0 0 0 0 0,0-1 0 0 0,0 1 0 0 0,0-1 0 0 0,-5-4 0 0 0,-17-10 0 0 0,23 16 0 0 0,0 0 0 0 0,0-1 0 0 0,1 0 0 0 0,-1 0 0 0 0,1 0 0 0 0,-1 0 0 0 0,1 0 0 0 0,-1 0 0 0 0,1-1 0 0 0,-3-4 0 0 0,4 6 0 0 0,0 0 0 0 0,1 0 0 0 0,-1 0 0 0 0,0 0 0 0 0,0 1 0 0 0,0-1 0 0 0,-1 0 0 0 0,1 0 0 0 0,0 1 0 0 0,0-1 0 0 0,0 1 0 0 0,0-1 0 0 0,-1 1 0 0 0,1-1 0 0 0,0 1 0 0 0,0 0 0 0 0,-3-1 0 0 0,-5-2 0 0 0,-35-40 0 0 0,42 41 0 0 0,0-1 0 0 0,-1 1 0 0 0,1-1 0 0 0,-1 1 0 0 0,0 0 0 0 0,1-1 0 0 0,-1 1 0 0 0,0 0 0 0 0,0 1 0 0 0,-1-1 0 0 0,1 0 0 0 0,0 1 0 0 0,-7-2 0 0 0,6 6 0 0 0,11 3 0 0 0,10 4 0 0 0,8-4 0 0 0,141 46 0 0 0,-138-44 0 0 0,2-2 0 0 0,35 5 0 0 0,-7-2 0 0 0,338 52 0 0 0,-234-35 0 0 0,-87-5 0 0 0,-62-18 0 0 0,-8-1 0 0 0,0-1 0 0 0,0 1 0 0 0,0-1 0 0 0,0 0 0 0 0,1 0 0 0 0,-1-1 0 0 0,0 1 0 0 0,0-1 0 0 0,1 0 0 0 0,-1-1 0 0 0,0 1 0 0 0,0-1 0 0 0,1 0 0 0 0,-1-1 0 0 0,0 1 0 0 0,0-1 0 0 0,0 0 0 0 0,-1 0 0 0 0,7-3 0 0 0,46-27 0 0 0,-36 20 0 0 0,1 0 0 0 0,1 2 0 0 0,0 1 0 0 0,35-9 0 0 0,1-9 0 0 0,4 1 0 0 0,91-11 0 0 0,-128 31 0 0 0,1 2 0 0 0,-1 1 0 0 0,1 2 0 0 0,0 0 0 0 0,29 4 0 0 0,-9-2 0 0 0,-42-1 0 0 0,0 0 0 0 0,1 0 0 0 0,-1 1 0 0 0,0-1 0 0 0,0 1 0 0 0,0 1 0 0 0,0-1 0 0 0,0 1 0 0 0,0-1 0 0 0,0 1 0 0 0,5 4 0 0 0,-2 0 0 0 0,0 0 0 0 0,-1 1 0 0 0,1 0 0 0 0,8 11 0 0 0,-13-14 0 0 0,3 3 0 0 0,0 1 0 0 0,-1 0 0 0 0,0 0 0 0 0,0 0 0 0 0,-1 0 0 0 0,0 1 0 0 0,-1 0 0 0 0,0 0 0 0 0,0 0 0 0 0,-1 0 0 0 0,0 0 0 0 0,-1 1 0 0 0,0-1 0 0 0,0 0 0 0 0,-1 1 0 0 0,0-1 0 0 0,-2 13 0 0 0,-1-3 0 0 0,0 0 0 0 0,-2-1 0 0 0,0 1 0 0 0,-1-1 0 0 0,0 0 0 0 0,-2-1 0 0 0,-12 23 0 0 0,17-34 0 0 0,0 0 0 0 0,-1 0 0 0 0,0-1 0 0 0,0 1 0 0 0,0-1 0 0 0,0 0 0 0 0,-1 0 0 0 0,0 0 0 0 0,0-1 0 0 0,0 1 0 0 0,-1-1 0 0 0,1-1 0 0 0,-7 4 0 0 0,-18 17 0 0 0,27-21 0 0 0,0 0 0 0 0,0 0 0 0 0,-1-1 0 0 0,1 1 0 0 0,0-1 0 0 0,-1 0 0 0 0,-7 4 0 0 0,-19 6 0 0 0,-1-1 0 0 0,-1-2 0 0 0,1-1 0 0 0,-1-1 0 0 0,-1-2 0 0 0,-59 2 0 0 0,74-7 0 0 0,-64-2 0 0 0,75 1 0 0 0,0 0 0 0 0,0 0 0 0 0,0 0 0 0 0,0-1 0 0 0,0 0 0 0 0,0-1 0 0 0,0 1 0 0 0,-9-6 0 0 0,-21-5 0 0 0,33 13 0 0 0,0-1 0 0 0,0 0 0 0 0,0 0 0 0 0,0 0 0 0 0,0-1 0 0 0,0 1 0 0 0,0-1 0 0 0,1 0 0 0 0,-7-4 0 0 0,7 3 0 0 0,0 2 0 0 0,0-1 0 0 0,1 0 0 0 0,-1 1 0 0 0,0-1 0 0 0,0 1 0 0 0,-1 0 0 0 0,1 0 0 0 0,0 0 0 0 0,-6-1 0 0 0,5 2 0 0 0,0-1 0 0 0,1 0 0 0 0,-1 0 0 0 0,0 0 0 0 0,0-1 0 0 0,1 1 0 0 0,-1-1 0 0 0,1 0 0 0 0,-1 0 0 0 0,1 0 0 0 0,0 0 0 0 0,0-1 0 0 0,-5-4 0 0 0,8 6 0 0 0,-1 1 0 0 0,1-1 0 0 0,0 1 0 0 0,0-1 0 0 0,0 0 0 0 0,-1 1 0 0 0,1-1 0 0 0,0 1 0 0 0,0-1 0 0 0,0 0 0 0 0,0 1 0 0 0,0-1 0 0 0,0 1 0 0 0,0-1 0 0 0,0 0 0 0 0,0 1 0 0 0,0-1 0 0 0,1 1 0 0 0,-1-1 0 0 0,0 0 0 0 0,0 1 0 0 0,1-1 0 0 0,-1 1 0 0 0,0-1 0 0 0,0 1 0 0 0,1-1 0 0 0,-1 1 0 0 0,1-1 0 0 0,-1 1 0 0 0,0-1 0 0 0,1 1 0 0 0,-1 0 0 0 0,1-1 0 0 0,-1 1 0 0 0,1-1 0 0 0,-1 1 0 0 0,1 0 0 0 0,-1 0 0 0 0,1-1 0 0 0,0 1 0 0 0,-1 0 0 0 0,1 0 0 0 0,-1 0 0 0 0,1 0 0 0 0,1-1 0 0 0,33-11 0 0 0,-28 10 0 0 0,8-4 0 0 0,1 0 0 0 0,1 1 0 0 0,-1 1 0 0 0,20-3 0 0 0,24-6 0 0 0,32-11 0 0 0,122-16 0 0 0,-31 4 0 0 0,-159 33 0 0 0,0 1 0 0 0,37 2 0 0 0,-20 0 0 0 0,-33 1 0 0 0,-8 1 0 0 0,1 0 0 0 0,-1 0 0 0 0,1 0 0 0 0,-1 0 0 0 0,0 1 0 0 0,0-1 0 0 0,0 0 0 0 0,0 0 0 0 0,0 0 0 0 0,-1 1 0 0 0,0 2 0 0 0,-2-1 0 0 0,1 0 0 0 0,-1-1 0 0 0,0 1 0 0 0,0-1 0 0 0,0 0 0 0 0,-1 0 0 0 0,1 0 0 0 0,-1 0 0 0 0,1-1 0 0 0,-1 1 0 0 0,0-1 0 0 0,0 0 0 0 0,0 0 0 0 0,-7 2 0 0 0,-18 11 0 0 0,12-1 0 0 0,15-12 0 0 0,0 0 0 0 0,0 0 0 0 0,0 0 0 0 0,0 0 0 0 0,-1-1 0 0 0,1 1 0 0 0,-1-1 0 0 0,1 0 0 0 0,-1 1 0 0 0,1-1 0 0 0,-1 0 0 0 0,-3 0 0 0 0,-100 31 0 0 0,62-17 0 0 0,0-2 0 0 0,-80 12 0 0 0,39-16 0 0 0,-376 25 0 0 0,456-35 0 0 0,0 1 0 0 0,0-1 0 0 0,0 0 0 0 0,0-1 0 0 0,0 1 0 0 0,0-1 0 0 0,1 0 0 0 0,-1 0 0 0 0,0 0 0 0 0,1-1 0 0 0,0 1 0 0 0,-1-1 0 0 0,1 0 0 0 0,-7-7 0 0 0,3 2 0 0 0,7 8 0 0 0,1-1 0 0 0,-1 1 0 0 0,0-1 0 0 0,1 1 0 0 0,-1-1 0 0 0,1 0 0 0 0,-1 1 0 0 0,1-1 0 0 0,-1 0 0 0 0,1 0 0 0 0,-1 1 0 0 0,1-1 0 0 0,0 0 0 0 0,-1 0 0 0 0,1 0 0 0 0,0 0 0 0 0,0 1 0 0 0,0-1 0 0 0,-1 0 0 0 0,1 0 0 0 0,0 0 0 0 0,0 0 0 0 0,0 0 0 0 0,0 1 0 0 0,1-3 0 0 0,-1-2 0 0 0,-1 3 0 0 0,1-1 0 0 0,0 1 0 0 0,-1 0 0 0 0,1 0 0 0 0,0-1 0 0 0,0 1 0 0 0,1 0 0 0 0,-1-1 0 0 0,0 1 0 0 0,1 0 0 0 0,-1 0 0 0 0,1-1 0 0 0,0 1 0 0 0,0 0 0 0 0,0 0 0 0 0,0 0 0 0 0,0 0 0 0 0,0 0 0 0 0,0 0 0 0 0,1 0 0 0 0,-1 0 0 0 0,1 1 0 0 0,-1-1 0 0 0,1 1 0 0 0,0-1 0 0 0,0 1 0 0 0,0-1 0 0 0,0 1 0 0 0,0 0 0 0 0,0 0 0 0 0,2-1 0 0 0,4 1 0 0 0,-6 1 0 0 0,0 0 0 0 0,0 0 0 0 0,0-1 0 0 0,0 1 0 0 0,-1 0 0 0 0,1-1 0 0 0,0 1 0 0 0,0-1 0 0 0,0 1 0 0 0,-1-1 0 0 0,1 0 0 0 0,0 0 0 0 0,-1 0 0 0 0,1 0 0 0 0,-1 0 0 0 0,1 0 0 0 0,-1 0 0 0 0,0-1 0 0 0,2-1 0 0 0,-1 0 0 0 0,1 1 0 0 0,-1 0 0 0 0,1-1 0 0 0,-1 1 0 0 0,1 0 0 0 0,0 0 0 0 0,0 0 0 0 0,0 0 0 0 0,0 1 0 0 0,0-1 0 0 0,0 1 0 0 0,0 0 0 0 0,6-2 0 0 0,56-9 0 0 0,-14 3 0 0 0,-49 9 0 0 0,44-9 0 0 0,-44 8 0 0 0,1 1 0 0 0,-1-1 0 0 0,1 1 0 0 0,-1 0 0 0 0,1 0 0 0 0,-1 0 0 0 0,1 0 0 0 0,-1 0 0 0 0,1 0 0 0 0,-1 1 0 0 0,1-1 0 0 0,-1 1 0 0 0,1 0 0 0 0,-1 0 0 0 0,0 0 0 0 0,3 1 0 0 0,-4-1 0 0 0,0 0 0 0 0,0 0 0 0 0,-1 1 0 0 0,1-1 0 0 0,0 0 0 0 0,-1 0 0 0 0,1 1 0 0 0,-1-1 0 0 0,1 0 0 0 0,-1 1 0 0 0,1-1 0 0 0,-1 0 0 0 0,0 1 0 0 0,0-1 0 0 0,0 1 0 0 0,0-1 0 0 0,0 1 0 0 0,0-1 0 0 0,0 0 0 0 0,0 1 0 0 0,-1-1 0 0 0,1 1 0 0 0,0-1 0 0 0,-1 0 0 0 0,1 1 0 0 0,-2 1 0 0 0,-19 25 0 0 0,19-25 0 0 0,-3 1 0 0 0,0 1 0 0 0,0-1 0 0 0,0 0 0 0 0,-1 0 0 0 0,0 0 0 0 0,-11 5 0 0 0,-19 13 0 0 0,34-20 0 0 0,0-1 0 0 0,0 1 0 0 0,0-1 0 0 0,0 0 0 0 0,0 0 0 0 0,0 0 0 0 0,0 0 0 0 0,0 0 0 0 0,0 0 0 0 0,0-1 0 0 0,-1 1 0 0 0,-3 0 0 0 0,-22 7 0 0 0,-9 5 0 0 0,0-2 0 0 0,-1-1 0 0 0,0-2 0 0 0,-1-2 0 0 0,0-1 0 0 0,0-2 0 0 0,1-2 0 0 0,-57-5 0 0 0,74 2 0 0 0,1-1 0 0 0,-1-1 0 0 0,1 0 0 0 0,0-2 0 0 0,1 0 0 0 0,-23-11 0 0 0,37 14 0 0 0,0 0 0 0 0,0 1 0 0 0,1-1 0 0 0,-1 1 0 0 0,-1 0 0 0 0,1 0 0 0 0,-11-2 0 0 0,-20-5 0 0 0,-168-55 0 0 0,158 42 0 0 0,35 17 0 0 0,0 0 0 0 0,0-1 0 0 0,1 0 0 0 0,0-1 0 0 0,0 0 0 0 0,1-1 0 0 0,0 0 0 0 0,-10-10 0 0 0,17 15 0 0 0,1-1 0 0 0,-1 1 0 0 0,1-1 0 0 0,0 0 0 0 0,-1 1 0 0 0,2-1 0 0 0,-1 0 0 0 0,0 0 0 0 0,1 0 0 0 0,0 0 0 0 0,0 1 0 0 0,0-6 0 0 0,-4-23 0 0 0,3 28 0 0 0,0 1 0 0 0,0 0 0 0 0,1-1 0 0 0,-1 1 0 0 0,1-1 0 0 0,-1 1 0 0 0,1-1 0 0 0,0 1 0 0 0,1-1 0 0 0,-1 1 0 0 0,1-1 0 0 0,-1 1 0 0 0,1 0 0 0 0,0-1 0 0 0,0 1 0 0 0,1 0 0 0 0,-1 0 0 0 0,1-1 0 0 0,-1 1 0 0 0,1 0 0 0 0,4-4 0 0 0,7-18 0 0 0,-12 24 0 0 0,-1 0 0 0 0,0 0 0 0 0,1 0 0 0 0,-1 0 0 0 0,0 0 0 0 0,1 0 0 0 0,-1 0 0 0 0,1 0 0 0 0,-1 1 0 0 0,1-1 0 0 0,0 0 0 0 0,-1 0 0 0 0,1 0 0 0 0,0 0 0 0 0,0 1 0 0 0,0-1 0 0 0,0 0 0 0 0,-1 1 0 0 0,1-1 0 0 0,1 0 0 0 0,14-14 0 0 0,-15 13 0 0 0,1 0 0 0 0,-1 0 0 0 0,1 0 0 0 0,0 0 0 0 0,0 1 0 0 0,0-1 0 0 0,0 0 0 0 0,0 1 0 0 0,0-1 0 0 0,0 1 0 0 0,0 0 0 0 0,1 0 0 0 0,-1 0 0 0 0,0 0 0 0 0,1 0 0 0 0,-1 0 0 0 0,1 1 0 0 0,-1-1 0 0 0,1 1 0 0 0,-1-1 0 0 0,4 1 0 0 0,-4 2 0 0 0,0 0 0 0 0,0 0 0 0 0,0 0 0 0 0,0 0 0 0 0,0 1 0 0 0,-1-1 0 0 0,1 1 0 0 0,-1-1 0 0 0,0 1 0 0 0,1-1 0 0 0,-1 1 0 0 0,0 0 0 0 0,0 3 0 0 0,-1 98 0 0 0,0-101 0 0 0,0 0 0 0 0,-1 1 0 0 0,0-1 0 0 0,0 1 0 0 0,0-1 0 0 0,0 0 0 0 0,0 0 0 0 0,0 0 0 0 0,-1 0 0 0 0,0 0 0 0 0,0 0 0 0 0,-2 3 0 0 0,-8 18 0 0 0,11-23 0 0 0,-17 48 0 0 0,17-46 0 0 0,0-1 0 0 0,0 0 0 0 0,-1 0 0 0 0,1 1 0 0 0,0-1 0 0 0,-1 0 0 0 0,1 0 0 0 0,-1 0 0 0 0,0-1 0 0 0,0 1 0 0 0,1 0 0 0 0,-1-1 0 0 0,0 1 0 0 0,0-1 0 0 0,-1 1 0 0 0,1-1 0 0 0,0 0 0 0 0,0 0 0 0 0,-4 1 0 0 0,-22 4 0 0 0,16-2 0 0 0,1-2 0 0 0,-1 0 0 0 0,1 0 0 0 0,-1-1 0 0 0,0 0 0 0 0,-13-2 0 0 0,0 2 0 0 0,12 0 0 0 0,0-1 0 0 0,0 0 0 0 0,0-1 0 0 0,0 0 0 0 0,0-1 0 0 0,0 0 0 0 0,0-1 0 0 0,-13-5 0 0 0,-15-7 0 0 0,35 14 0 0 0,0 0 0 0 0,1-1 0 0 0,-1 0 0 0 0,1-1 0 0 0,0 1 0 0 0,0-1 0 0 0,0 0 0 0 0,0 0 0 0 0,0 0 0 0 0,0-1 0 0 0,-5-5 0 0 0,5 1 0 0 0,3 6 0 0 0,1 0 0 0 0,-1 0 0 0 0,1 0 0 0 0,-1 0 0 0 0,0 0 0 0 0,1 0 0 0 0,-1 1 0 0 0,0-1 0 0 0,0 0 0 0 0,0 1 0 0 0,0 0 0 0 0,-1-1 0 0 0,1 1 0 0 0,0 0 0 0 0,-3-1 0 0 0,3 2 0 0 0,0-1 0 0 0,-1 0 0 0 0,0 0 0 0 0,1 0 0 0 0,-1 0 0 0 0,1 0 0 0 0,-1-1 0 0 0,1 1 0 0 0,0-1 0 0 0,0 1 0 0 0,-1-1 0 0 0,1 0 0 0 0,0 0 0 0 0,1 0 0 0 0,-1 0 0 0 0,0 0 0 0 0,0-1 0 0 0,-2-3 0 0 0,4 4 0 0 0,-1 1 0 0 0,0 0 0 0 0,0-1 0 0 0,0 1 0 0 0,0 0 0 0 0,0 0 0 0 0,0 0 0 0 0,0 0 0 0 0,0 0 0 0 0,-1 0 0 0 0,1 0 0 0 0,0 0 0 0 0,0 1 0 0 0,-1-1 0 0 0,1 0 0 0 0,-1 1 0 0 0,1-1 0 0 0,-1 1 0 0 0,1-1 0 0 0,-1 1 0 0 0,1 0 0 0 0,-3 0 0 0 0,-8-4 0 0 0,-14-33 0 0 0,7 16 0 0 0,2 0 0 0 0,-21-35 0 0 0,35 50 0 0 0,1-1 0 0 0,0 1 0 0 0,0-1 0 0 0,1 0 0 0 0,0 1 0 0 0,0-1 0 0 0,0 0 0 0 0,1 1 0 0 0,0-1 0 0 0,0 0 0 0 0,2-8 0 0 0,-1-11 0 0 0,0 23 0 0 0,-1 1 0 0 0,1-1 0 0 0,-1 1 0 0 0,1-1 0 0 0,0 1 0 0 0,0-1 0 0 0,0 1 0 0 0,1 0 0 0 0,-1-1 0 0 0,0 1 0 0 0,1 0 0 0 0,0 0 0 0 0,-1 0 0 0 0,1 0 0 0 0,0 0 0 0 0,3-2 0 0 0,32-23 0 0 0,-35 26 0 0 0,8-1 0 0 0,-1 0 0 0 0,1 0 0 0 0,0 1 0 0 0,0 0 0 0 0,0 1 0 0 0,0 0 0 0 0,0 1 0 0 0,0 0 0 0 0,-1 0 0 0 0,16 4 0 0 0,102 37 0 0 0,-125-41 0 0 0,0 0 0 0 0,0 0 0 0 0,0 0 0 0 0,-1 0 0 0 0,1 0 0 0 0,0 0 0 0 0,0 0 0 0 0,-1 0 0 0 0,1 1 0 0 0,-1-1 0 0 0,1 1 0 0 0,-1-1 0 0 0,1 1 0 0 0,-1 0 0 0 0,1 1 0 0 0,14 15 0 0 0,2-11 0 0 0,-15-7 0 0 0,-1 1 0 0 0,1 0 0 0 0,-1-1 0 0 0,1 1 0 0 0,-1 0 0 0 0,1 0 0 0 0,-1 0 0 0 0,0 1 0 0 0,0-1 0 0 0,1 0 0 0 0,-1 1 0 0 0,0 0 0 0 0,0-1 0 0 0,-1 1 0 0 0,3 2 0 0 0,57 51 0 0 0,-57-50 0 0 0,-2-2 0 0 0,0-1 0 0 0,1 1 0 0 0,-1-1 0 0 0,1 1 0 0 0,-1-1 0 0 0,1 0 0 0 0,0 0 0 0 0,-1 0 0 0 0,1 0 0 0 0,0-1 0 0 0,5 3 0 0 0,-5-3 0 0 0,-1 1 0 0 0,0-1 0 0 0,-1 1 0 0 0,1-1 0 0 0,0 1 0 0 0,0 0 0 0 0,-1-1 0 0 0,1 1 0 0 0,-1 0 0 0 0,1 0 0 0 0,-1 1 0 0 0,0-1 0 0 0,0 0 0 0 0,0 0 0 0 0,0 0 0 0 0,1 5 0 0 0,13 20 0 0 0,-12-22 0 0 0,0-1 0 0 0,-1 1 0 0 0,0 0 0 0 0,0-1 0 0 0,0 1 0 0 0,0 0 0 0 0,-1 0 0 0 0,0 1 0 0 0,0-1 0 0 0,0 0 0 0 0,-1 0 0 0 0,0 0 0 0 0,0 1 0 0 0,0-1 0 0 0,-2 7 0 0 0,2 5 0 0 0,0-16 0 0 0,0 1 0 0 0,-1 0 0 0 0,1 0 0 0 0,0 0 0 0 0,-1 0 0 0 0,1 0 0 0 0,-1-1 0 0 0,0 1 0 0 0,0 0 0 0 0,0 0 0 0 0,0-1 0 0 0,0 1 0 0 0,0-1 0 0 0,0 1 0 0 0,0-1 0 0 0,-1 1 0 0 0,1-1 0 0 0,0 0 0 0 0,-2 2 0 0 0,-3 1 0 0 0,1-1 0 0 0,0 0 0 0 0,-1 0 0 0 0,0 0 0 0 0,-11 3 0 0 0,-7 1 0 0 0,-1-1 0 0 0,-27 2 0 0 0,42-6 0 0 0,-16 1 0 0 0,1-2 0 0 0,0 0 0 0 0,-1-2 0 0 0,1 0 0 0 0,0-2 0 0 0,0-1 0 0 0,0-1 0 0 0,1-1 0 0 0,-1-1 0 0 0,-42-19 0 0 0,64 25 0 0 0,0 0 0 0 0,0-1 0 0 0,0 1 0 0 0,1-1 0 0 0,-1 1 0 0 0,0-1 0 0 0,1 0 0 0 0,0 0 0 0 0,-1 0 0 0 0,-3-5 0 0 0,-22-16 0 0 0,22 20 0 0 0,0 0 0 0 0,1-1 0 0 0,-1 0 0 0 0,1 0 0 0 0,0 0 0 0 0,1-1 0 0 0,-1 0 0 0 0,1 1 0 0 0,-1-2 0 0 0,1 1 0 0 0,1 0 0 0 0,-1-1 0 0 0,1 0 0 0 0,0 0 0 0 0,1 0 0 0 0,-1 0 0 0 0,1 0 0 0 0,0 0 0 0 0,0 0 0 0 0,1-1 0 0 0,0 1 0 0 0,0-1 0 0 0,1 0 0 0 0,0 1 0 0 0,0-1 0 0 0,1-7 0 0 0,0 4-21 0 0,0 1 0 0 0,1 0 1 0 0,0 0-1 0 0,0 0 0 0 0,1 0 0 0 0,1 0 0 0 0,-1 0 1 0 0,1 1-1 0 0,1 0 0 0 0,-1 0 0 0 0,1 0 0 0 0,1 0 1 0 0,0 1-1 0 0,12-14 0 0 0,-14 19-95 0 0,-1-1 0 0 0,0 1 1 0 0,0-1-1 0 0,-1 0 0 0 0,1 0 0 0 0,-1 0 0 0 0,1 0 0 0 0,-1 0 1 0 0,0-1-1 0 0,0 1 0 0 0,0-1 0 0 0,2-7 0 0 0,-3 8-21 0 0,0-1 0 0 0,1 1 0 0 0,-1 0 0 0 0,1 0-1 0 0,0 0 1 0 0,0 0 0 0 0,0 0 0 0 0,0 0 0 0 0,1 0 0 0 0,3-3-1 0 0,16-12-937 0 0,-14 12 631 0 0,0-1 0 0 0,-1 0-1 0 0,1 0 1 0 0,8-12-1 0 0,34-45-6054 0 0,69-67-1 0 0,-63 71 2392 0 0,-18 12 1132 0 0,-13-7-1484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10.3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581 0 3216 0 0,'-1'5'4854'0'0,"-5"17"-2334"0"0,-6 32 2230 0 0,-3 23-848 0 0,3-13-1629 0 0,4-40-1733 0 0,7-20-458 0 0,0 0 1 0 0,0-1 0 0 0,0 1 0 0 0,0-1-1 0 0,-1 1 1 0 0,0-1 0 0 0,1 1-1 0 0,-1-1 1 0 0,0 0 0 0 0,-5 6 0 0 0,1-1 65 0 0,0 0 1 0 0,0 0-1 0 0,1 0 1 0 0,1 1 0 0 0,-7 17-1 0 0,3-10-87 0 0,7-14-53 0 0,1-1 1 0 0,-1 0 0 0 0,0 1 0 0 0,0-1 0 0 0,0 0 0 0 0,0 0-1 0 0,0 0 1 0 0,0 1 0 0 0,-1-1 0 0 0,1 0 0 0 0,0-1 0 0 0,0 1 0 0 0,-1 0-1 0 0,1 0 1 0 0,-1 0 0 0 0,-1 0 0 0 0,-11 7 43 0 0,-3 8 11 0 0,3-3 13 0 0,-1 0 0 0 0,0-1 0 0 0,-1-1 0 0 0,-23 14 0 0 0,34-23-64 0 0,1 1 0 0 0,-1-1 0 0 0,1 1 0 0 0,0 0 0 0 0,0 0 0 0 0,0 0 0 0 0,0 1 0 0 0,1-1 0 0 0,-4 5 0 0 0,5-5-8 0 0,0-1 0 0 0,0 1 1 0 0,0-1-1 0 0,-1 0 0 0 0,1 0 0 0 0,0 0 1 0 0,-1 0-1 0 0,0 0 0 0 0,1-1 1 0 0,-6 3-1 0 0,-16 14 37 0 0,21-16-38 0 0,1 0 1 0 0,0 0-1 0 0,0 1 1 0 0,-1-2-1 0 0,1 1 1 0 0,-1 0 0 0 0,1 0-1 0 0,-1-1 1 0 0,-5 3-1 0 0,5-3 2 0 0,0 0 1 0 0,1 0-1 0 0,-1 1 0 0 0,1-1 0 0 0,-1 1 1 0 0,1 0-1 0 0,-1 0 0 0 0,1 0 1 0 0,-4 4-1 0 0,1-2 15 0 0,0 0 0 0 0,-1 0 0 0 0,1-1 1 0 0,-1 1-1 0 0,0-1 0 0 0,0 0 0 0 0,-1-1 0 0 0,1 0 1 0 0,-12 3-1 0 0,4-1-251 0 0,0-1 0 0 0,-1-1-1 0 0,-22 2 1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69 222 6800 0 0,'-2'0'456'0'0,"-1"0"0"0"0,1 0 0 0 0,0-1 0 0 0,-1 1 0 0 0,1-1 0 0 0,0 1 0 0 0,0-1 0 0 0,0 0 0 0 0,-1 0 0 0 0,1 0 0 0 0,0 0 0 0 0,-2-2 1 0 0,1 0-113 0 0,0 1 1 0 0,0-1 0 0 0,0 0-1 0 0,1 1 1 0 0,-1-2 0 0 0,1 1 0 0 0,0 0-1 0 0,-1 0 1 0 0,1-1 0 0 0,1 1-1 0 0,-1-1 1 0 0,1 1 0 0 0,-1-1 0 0 0,1 0-1 0 0,0 0 1 0 0,0 0 0 0 0,1 1-1 0 0,-1-6 1 0 0,1 2 128 0 0,-1 4-367 0 0,1 0-1 0 0,-1 0 1 0 0,1 0-1 0 0,0-1 1 0 0,0 1 0 0 0,1 0-1 0 0,-1 0 1 0 0,1 0 0 0 0,-1-1-1 0 0,1 1 1 0 0,0 0 0 0 0,0 0-1 0 0,0 0 1 0 0,1 0 0 0 0,-1 0-1 0 0,1 1 1 0 0,0-1 0 0 0,-1 0-1 0 0,1 1 1 0 0,0-1 0 0 0,1 1-1 0 0,-1 0 1 0 0,0-1 0 0 0,1 1-1 0 0,2-2 1 0 0,12-5 141 0 0,1 0 1 0 0,0 0-1 0 0,0 2 0 0 0,0 0 1 0 0,1 1-1 0 0,0 1 0 0 0,26-3 1 0 0,-42 8-224 0 0,0 0 0 0 0,0 0 1 0 0,0 0-1 0 0,0 1 1 0 0,0-1-1 0 0,0 1 0 0 0,-1 0 1 0 0,1 0-1 0 0,0 0 1 0 0,0 0-1 0 0,-1 0 0 0 0,1 1 1 0 0,-1-1-1 0 0,1 1 1 0 0,2 2-1 0 0,12 7 119 0 0,6 11 4 0 0,-10-6-77 0 0,11-6 14 0 0,-20-6-64 0 0,0-1 0 0 0,0 0 0 0 0,0 1-1 0 0,-1 0 1 0 0,0 0 0 0 0,0 0 0 0 0,0 0-1 0 0,0 0 1 0 0,0 1 0 0 0,-1-1 0 0 0,3 8 0 0 0,12 25 80 0 0,1-2-6 0 0,-6-6-7 0 0,-7-18-15 0 0,0 0-1 0 0,-1-1 1 0 0,-1 2 0 0 0,0-1-1 0 0,0 0 1 0 0,-1 0 0 0 0,1 14-1 0 0,15 87 415 0 0,-18-95-419 0 0,0 21 122 0 0,-1-1-1 0 0,-9 58 1 0 0,-8-28-57 0 0,17-59-113 0 0,-2-1 0 0 0,1 0 0 0 0,-1 0 0 0 0,0 1 0 0 0,-8 12 0 0 0,6-13 0 0 0,1 1-1 0 0,0 0 1 0 0,1 0-1 0 0,0 0 1 0 0,-4 15-1 0 0,-7 27 42 0 0,9-39-42 0 0,1 1-1 0 0,1 0 1 0 0,0 0 0 0 0,1 1 0 0 0,-1 12 0 0 0,-6 41 794 0 0,9-65-472 0 0,10-16 81 0 0,32-18-188 0 0,42-19-155 0 0,-69 39-103 0 0,-1 3-37 0 0,45-10-1235 0 0,-24 11-976 0 0,24-5-4979 0 0,-36 5 4299 0 0,-20 9 2489 0 0,1-1 0 0 0,-1 0 0 0 0,0-1 0 0 0,0 1-1 0 0,0-1 1 0 0,1 1 0 0 0,-2-1 0 0 0,1 0 0 0 0,3-2-1 0 0,-2 0-224 0 0,-1 1 1 0 0,1 0-1 0 0,0 0 0 0 0,1 0 0 0 0,-1 1 0 0 0,0-1 1 0 0,10-3-1 0 0,-6 3-648 0 0,23-7-2282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56 2672 0 0,'-23'-20'4641'0'0,"19"17"-4057"0"0,0-1 0 0 0,0 1 0 0 0,-1-1 0 0 0,1 1 0 0 0,-1 1-1 0 0,0-1 1 0 0,0 1 0 0 0,0 0 0 0 0,0 0 0 0 0,0 0 0 0 0,-1 0 0 0 0,1 1 0 0 0,-9-1-1 0 0,2 2-132 0 0,-1 0 0 0 0,1 0-1 0 0,0 1 1 0 0,-19 5 0 0 0,27-5-382 0 0,0 1 0 0 0,0-1 1 0 0,0 1-1 0 0,1 0 0 0 0,-1 0 1 0 0,1 0-1 0 0,-1 0 0 0 0,-4 5 0 0 0,0-1 21 0 0,2-2-39 0 0,1 0-1 0 0,0 1 1 0 0,0-1 0 0 0,0 1-1 0 0,0 0 1 0 0,1 1-1 0 0,-1-1 1 0 0,1 1 0 0 0,-4 7-1 0 0,-15 20 75 0 0,19-26-118 0 0,1-1 0 0 0,0 0 0 0 0,0 1 0 0 0,1 0 0 0 0,-1 0 0 0 0,2 0 0 0 0,-1 0 0 0 0,1 0 0 0 0,0 0 0 0 0,0 0 0 0 0,1 0 0 0 0,0 1 0 0 0,1 8 0 0 0,-1-15-7 0 0,2 6 1 0 0,1 0 0 0 0,0 0 0 0 0,0 1 0 0 0,0-2 0 0 0,1 1 0 0 0,0 0 0 0 0,0-1 0 0 0,0 0 0 0 0,1 0 0 0 0,0 0 0 0 0,1 0 0 0 0,-1-1 0 0 0,1 0 0 0 0,7 6 0 0 0,0-5-20 0 0,-4-2 5 0 0,0 0 1 0 0,0 0-1 0 0,0 0 1 0 0,16 2-1 0 0,7-1 8 0 0,-26-7 2 0 0,3 1 0 0 0,0 3 0 0 0,45 2-68 0 0,-51-3 71 0 0,0-2 0 0 0,-1 1 0 0 0,1 0 0 0 0,0 0-1 0 0,0-1 1 0 0,-1 0 0 0 0,1 1 0 0 0,-1-1 0 0 0,1 0 0 0 0,-1 0 0 0 0,1-1 0 0 0,-1 1 0 0 0,1 0-1 0 0,-1-1 1 0 0,0 1 0 0 0,3-4 0 0 0,2-3 8 0 0,-3 5 4 0 0,0 0 0 0 0,-1-1 1 0 0,1 0-1 0 0,-1 0 1 0 0,0 0-1 0 0,0 0 1 0 0,-1 0-1 0 0,1-1 1 0 0,-1 1-1 0 0,0-1 0 0 0,0 0 1 0 0,0 1-1 0 0,-1-1 1 0 0,1 0-1 0 0,-1 0 1 0 0,-1 0-1 0 0,1 0 1 0 0,-1-9-1 0 0,0-97 312 0 0,1 110-313 0 0,-1-1 1 0 0,0 1-1 0 0,0 0 0 0 0,0-1 1 0 0,-1 1-1 0 0,1 0 1 0 0,0-1-1 0 0,0 1 0 0 0,-1 0 1 0 0,1 0-1 0 0,-1-1 1 0 0,1 1-1 0 0,-1 0 0 0 0,1 0 1 0 0,-1 0-1 0 0,0 0 1 0 0,0 0-1 0 0,1 0 0 0 0,-1 0 1 0 0,0 0-1 0 0,0 0 1 0 0,0 0-1 0 0,0 0 0 0 0,0 0 1 0 0,0 1-1 0 0,0-1 1 0 0,-1 0-1 0 0,1 1 1 0 0,-2-1-1 0 0,3 0-5 0 0,-1 1 0 0 0,1 0 0 0 0,-1 0 0 0 0,1 0 0 0 0,0 1 0 0 0,-1-1 0 0 0,1 0 0 0 0,0 0 0 0 0,-1 0 0 0 0,1 0 0 0 0,0 0 0 0 0,-1 0 0 0 0,1 0 0 0 0,0 1 0 0 0,-1-1 0 0 0,1 0 0 0 0,0 0 0 0 0,-1 0 0 0 0,1 1 0 0 0,0-1 0 0 0,-1 0 0 0 0,1 0 0 0 0,0 1 0 0 0,0-1 0 0 0,0 0 0 0 0,-1 1 0 0 0,1-1 0 0 0,0 0 0 0 0,0 1 0 0 0,0-1 0 0 0,0 0 0 0 0,-1 1 0 0 0,1 0 0 0 0,5 24 95 0 0,1-9-16 0 0,0 1 0 0 0,6 32 0 0 0,-9-34-41 0 0,6 21 44 0 0,-5-18-3 0 0,1 0-1 0 0,-2 0 1 0 0,1 23-1 0 0,5 54 324 0 0,0 76 378 0 0,-19-92-554 0 0,2-18-78 0 0,-2-13-71 0 0,7-41-81 0 0,0 1 0 0 0,0-1 0 0 0,-1 0 0 0 0,0 0 0 0 0,-5 6 0 0 0,1 1-10 0 0,-16 16-44 0 0,21-26-14 0 0,0-1 0 0 0,-1 0 1 0 0,1 0-1 0 0,-1 0 1 0 0,1-1-1 0 0,-1 1 0 0 0,0-1 1 0 0,0 0-1 0 0,0 0 1 0 0,-5 2-1 0 0,-10 7-619 0 0,17-10 440 0 0,1 0 0 0 0,0 0 1 0 0,0 0-1 0 0,-1 0 0 0 0,1 0 0 0 0,0 0 0 0 0,-1 0 1 0 0,1-1-1 0 0,-1 1 0 0 0,1 0 0 0 0,-1-1 0 0 0,1 1 0 0 0,-1-1 1 0 0,0 1-1 0 0,1-1 0 0 0,-1 0 0 0 0,1 0 0 0 0,-1 0 1 0 0,0 0-1 0 0,1 0 0 0 0,-1 0 0 0 0,0 0 0 0 0,1-1 1 0 0,-4 0-1 0 0,3 0-209 0 0,1-1 0 0 0,-1 0 0 0 0,1 0 0 0 0,0 0 0 0 0,0 1 0 0 0,0-1 0 0 0,0 0 0 0 0,0 0 0 0 0,0-1 1 0 0,0 1-1 0 0,0 0 0 0 0,1 0 0 0 0,-1 0 0 0 0,1 0 0 0 0,0-1 0 0 0,0 1 0 0 0,0 0 0 0 0,0 0 0 0 0,0-5 0 0 0,0-16-1632 0 0,0 12-1076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5312 0 0,'0'0'8489'0'0,"41"14"325"0"0,-41 110-5423 0 0,-1-120-3345 0 0,1 0 1 0 0,-1 0-1 0 0,0 0 0 0 0,0 0 1 0 0,-1 0-1 0 0,1 0 1 0 0,-1 0-1 0 0,-3 5 0 0 0,-2 8 168 0 0,-6 21 70 0 0,10-28-200 0 0,0 1 0 0 0,-1-1 0 0 0,0 1 0 0 0,0-1 0 0 0,-1-1 1 0 0,-1 1-1 0 0,-8 11 0 0 0,-4 13 42 0 0,16-29-93 0 0,0 1 0 0 0,0-1-1 0 0,-1 0 1 0 0,1 0 0 0 0,-1 0 0 0 0,-4 4 0 0 0,2-2-2 0 0,0 1 0 0 0,0-1 0 0 0,1 1 0 0 0,-6 12-1 0 0,8-13 1 0 0,-1-1 0 0 0,0 1 0 0 0,-1-1 0 0 0,1 0 0 0 0,-1 0 0 0 0,-1 0 0 0 0,1-1 0 0 0,-6 6 0 0 0,-16 21 166 0 0,17-18 10 0 0,7-13-131 0 0,2 7 492 0 0,0 6-551 0 0,0-13 70 0 0,37 2 22 0 0,-24-1-120 0 0,0-1 0 0 0,1-1 0 0 0,-1-1 0 0 0,1 0 0 0 0,-1 0 0 0 0,0-1 0 0 0,0-1 0 0 0,0 0 0 0 0,25-10 0 0 0,-18 6-173 0 0,25-15-1159 0 0,-31 14 477 0 0,6-17-1176 0 0,-14 22 1675 0 0,-1 0 0 0 0,0 0-1 0 0,0-1 1 0 0,-1 0 0 0 0,1 0-1 0 0,-1 0 1 0 0,0 0 0 0 0,0-1 0 0 0,0 1-1 0 0,0-1 1 0 0,-1 0 0 0 0,0 0-1 0 0,0-1 1 0 0,0 1 0 0 0,-1 0 0 0 0,1-1-1 0 0,-1 0 1 0 0,-1 0 0 0 0,1 1-1 0 0,0-10 1 0 0,7-100-332 0 0,-9 109 950 0 0,-3-23 2039 0 0,3 29-2120 0 0,0-1-1 0 0,-1 1 1 0 0,1-1-1 0 0,0 1 1 0 0,-1-1 0 0 0,1 1-1 0 0,0-1 1 0 0,-1 1-1 0 0,1-1 1 0 0,-1 1-1 0 0,1 0 1 0 0,-1-1-1 0 0,1 1 1 0 0,-1 0-1 0 0,1-1 1 0 0,-1 1 0 0 0,1 0-1 0 0,-1 0 1 0 0,1-1-1 0 0,-1 1 1 0 0,0 0-1 0 0,-4 0 4287 0 0,-4 232-2242 0 0,9-21-3598 0 0,9-161-1509 0 0,9 6-4001 0 0,-18-56 6696 0 0,0 1 0 0 0,1-1 1 0 0,-1 1-1 0 0,0 0 1 0 0,0-1-1 0 0,1 1 0 0 0,-1-1 1 0 0,0 1-1 0 0,1 0 0 0 0,-1-1 1 0 0,0 1-1 0 0,1-1 0 0 0,-1 1 1 0 0,1-1-1 0 0,-1 1 1 0 0,1-1-1 0 0,-1 0 0 0 0,1 1 1 0 0,-1-1-1 0 0,1 0 0 0 0,0 1 1 0 0,-1-1-1 0 0,1 0 0 0 0,-1 0 1 0 0,1 1-1 0 0,0-1 1 0 0,-1 0-1 0 0,1 0 0 0 0,0 0 1 0 0,-1 0-1 0 0,1 0 0 0 0,0 0 1 0 0,-1 0-1 0 0,1 0 0 0 0,0 0 1 0 0,-1 0-1 0 0,1 0 1 0 0,-1 0-1 0 0,2-1 0 0 0,0 1-289 0 0,0-1 0 0 0,0 1 0 0 0,0 0 0 0 0,1-1 0 0 0,-1 0 0 0 0,0 0 0 0 0,0 1 0 0 0,0-1 0 0 0,0 0 0 0 0,-1-1 0 0 0,1 1 0 0 0,2-2 0 0 0,5-12-2749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4240 0 0,'0'-9'20006'0'0,"0"182"-15770"0"0,0 0-3367 0 0,0 57-8063 0 0,0-230 7025 0 0,0 1 1 0 0,0-1 0 0 0,0 1 0 0 0,1 0 0 0 0,-1-1 0 0 0,0 1 0 0 0,0-1-1 0 0,0 1 1 0 0,1-1 0 0 0,-1 1 0 0 0,0 0 0 0 0,0-1 0 0 0,1 1-1 0 0,-1-1 1 0 0,1 1 0 0 0,-1-1 0 0 0,0 0 0 0 0,1 1 0 0 0,-1-1 0 0 0,1 1-1 0 0,-1-1 1 0 0,1 0 0 0 0,-1 1 0 0 0,1-1 0 0 0,-1 0 0 0 0,1 0-1 0 0,0 1 1 0 0,-1-1 0 0 0,1 0 0 0 0,-1 0 0 0 0,1 0 0 0 0,-1 0 0 0 0,1 0-1 0 0,0 0 1 0 0,-1 0 0 0 0,1 0 0 0 0,0 0 0 0 0,-1 0 0 0 0,1 0-1 0 0,-1 0 1 0 0,1 0 0 0 0,0 0 0 0 0,1-1-275 0 0,0 1-1 0 0,0 0 1 0 0,-1-1-1 0 0,1 0 1 0 0,0 1 0 0 0,0-1-1 0 0,-1 0 1 0 0,1 0-1 0 0,-1 0 1 0 0,1 0 0 0 0,0 0-1 0 0,-1 0 1 0 0,3-2-1 0 0,6-24-3517 0 0,-2 0 340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38 3752 0 0,'-3'0'8564'0'0,"-3"0"-3903"0"0,-14 5-1647 0 0,10 32-1068 0 0,-2 29-481 0 0,6-29-789 0 0,-3 70 461 0 0,7-87-897 0 0,0 0 0 0 0,1 0 0 0 0,3 31 0 0 0,0-5 130 0 0,-2-37-273 0 0,1 1 0 0 0,1 0 0 0 0,0-1 0 0 0,0 1 1 0 0,1-1-1 0 0,0 0 0 0 0,7 15 0 0 0,-6-15-33 0 0,-2-5-44 0 0,0 1 0 0 0,1-1 0 0 0,0 0 0 0 0,-1-1 0 0 0,2 1 1 0 0,-1 0-1 0 0,0-1 0 0 0,1 0 0 0 0,-1 0 0 0 0,7 5 0 0 0,4 3 36 0 0,-7-1 22 0 0,3 3 3 0 0,-1-6-52 0 0,-7-5-18 0 0,0 0 0 0 0,0 0 0 0 0,0-1 0 0 0,0 1 0 0 0,1-1 0 0 0,-1 1 0 0 0,1-1-1 0 0,-1 0 1 0 0,1 0 0 0 0,3 1 0 0 0,55 5 153 0 0,-57-6-146 0 0,-1 0 1 0 0,1-1-1 0 0,0 0 0 0 0,0 0 1 0 0,-1 0-1 0 0,1 0 1 0 0,0 0-1 0 0,-1-1 1 0 0,1 1-1 0 0,-1-1 0 0 0,1 0 1 0 0,0 0-1 0 0,-1-1 1 0 0,6-2-1 0 0,-8 3-14 0 0,0-1-1 0 0,0 1 1 0 0,1 0 0 0 0,-1 0-1 0 0,0-1 1 0 0,0 1-1 0 0,1 0 1 0 0,-1 0 0 0 0,0 1-1 0 0,1-1 1 0 0,-1 0-1 0 0,1 0 1 0 0,-1 1 0 0 0,1-1-1 0 0,0 1 1 0 0,2-1-1 0 0,10-5 11 0 0,-3-5 35 0 0,-1 0 0 0 0,-1 0 0 0 0,0 0 0 0 0,0-1 0 0 0,-1-1 0 0 0,0 1 0 0 0,-1-1 0 0 0,-1-1 0 0 0,0 1-1 0 0,7-27 1 0 0,-10 17 19 0 0,-2 0-1 0 0,0 0 0 0 0,-2 0 0 0 0,0 0 0 0 0,-2 1 0 0 0,0-1 1 0 0,-2 0-1 0 0,0 1 0 0 0,-1 0 0 0 0,-19-41 0 0 0,18 44-51 0 0,6 14-11 0 0,0 0 0 0 0,0 1 0 0 0,-1-1 0 0 0,0 1 0 0 0,0-1-1 0 0,0 1 1 0 0,0 0 0 0 0,-1 0 0 0 0,0 0 0 0 0,0 0 0 0 0,0 0 0 0 0,0 0 0 0 0,0 1 0 0 0,-5-4-1 0 0,7 7-1 0 0,0-1-1 0 0,0 1 0 0 0,0 0 0 0 0,0-1 0 0 0,0 1 0 0 0,1-1 0 0 0,-1 0 0 0 0,0 1 0 0 0,0-1 0 0 0,1 0 0 0 0,-1 0 1 0 0,0 1-1 0 0,1-1 0 0 0,-1 0 0 0 0,1 0 0 0 0,-1 0 0 0 0,1 0 0 0 0,-1 1 0 0 0,1-1 0 0 0,-1 0 0 0 0,1 0 1 0 0,0 0-1 0 0,0 0 0 0 0,-1 0 0 0 0,1 0 0 0 0,0 0 0 0 0,0-2 0 0 0,0 2-1 0 0,0 0 0 0 0,0 0 1 0 0,0 0-1 0 0,0 0 0 0 0,0 0 0 0 0,-1-1 0 0 0,1 1 0 0 0,0 0 0 0 0,-1 0 0 0 0,1 0 1 0 0,-1 0-1 0 0,1 1 0 0 0,-1-1 0 0 0,1 0 0 0 0,-1 0 0 0 0,0 0 0 0 0,1 0 0 0 0,-1 0 1 0 0,0 1-1 0 0,0-1 0 0 0,1 0 0 0 0,-1 1 0 0 0,0-1 0 0 0,0 0 0 0 0,-2 0 0 0 0,-67-30-202 0 0,49 25-173 0 0,-18 1-489 0 0,28 5 289 0 0,0 1 1 0 0,0 0-1 0 0,0 1 1 0 0,-18 5 0 0 0,3 2-3954 0 0,-48 25 1 0 0,31-13 317 0 0,1 4-1787 0 0,11-15 1267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0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143 165 4760 0 0,'-3'-8'652'0'0,"1"0"0"0"0,-1 0 1 0 0,0 0-1 0 0,-1 0 0 0 0,1 1 1 0 0,-2 0-1 0 0,1-1 0 0 0,-1 2 1 0 0,0-1-1 0 0,0 0 0 0 0,-12-9 1 0 0,16 14-516 0 0,0 1 0 0 0,-1-1 0 0 0,1 0 0 0 0,0 1 0 0 0,0-1 0 0 0,0 0 0 0 0,0 0 0 0 0,0 0 0 0 0,0 0 0 0 0,1 0 0 0 0,-1 0 0 0 0,0-4 0 0 0,-5-13 2109 0 0,6 18-2071 0 0,-1 0-1 0 0,1 0 0 0 0,0 0 0 0 0,-1 0 0 0 0,0 0 1 0 0,1 0-1 0 0,-1 0 0 0 0,1 0 0 0 0,-1 0 0 0 0,0 0 1 0 0,0 0-1 0 0,1 0 0 0 0,-1 1 0 0 0,0-1 0 0 0,0 0 1 0 0,0 1-1 0 0,0-1 0 0 0,0 0 0 0 0,0 1 0 0 0,0 0 1 0 0,0-1-1 0 0,0 1 0 0 0,0-1 0 0 0,0 1 0 0 0,-2 0 1 0 0,2 0-35 0 0,0 1 1 0 0,0-1-1 0 0,0 1 1 0 0,0 0-1 0 0,0-1 1 0 0,0 1-1 0 0,0 0 1 0 0,0 0 0 0 0,0 0-1 0 0,0-1 1 0 0,0 1-1 0 0,0 0 1 0 0,0 0-1 0 0,1 0 1 0 0,-1 1 0 0 0,0-1-1 0 0,1 0 1 0 0,-1 2-1 0 0,-4 9 204 0 0,1 0-1 0 0,0 0 0 0 0,-4 26 1 0 0,5 9-174 0 0,1 0 1 0 0,3 0 0 0 0,1 0-1 0 0,17 87 1 0 0,-13-103-140 0 0,2 1-1 0 0,20 49 1 0 0,-4 2-54 0 0,-21-76 24 0 0,13 27 160 0 0,2 0 0 0 0,38 55-1 0 0,-50-80-125 0 0,1 0 0 0 0,1-1 0 0 0,-1 0 0 0 0,1-1 0 0 0,1 0 0 0 0,-1 0 0 0 0,1 0 0 0 0,1-1 0 0 0,-1-1 0 0 0,1 1 0 0 0,0-2 0 0 0,0 1 0 0 0,0-1 0 0 0,14 3 0 0 0,-11-5 64 0 0,0 0 0 0 0,0-1 0 0 0,0-1 0 0 0,0 0-1 0 0,0 0 1 0 0,0-1 0 0 0,0-1 0 0 0,0-1 0 0 0,0 1 0 0 0,0-2 0 0 0,-1 0-1 0 0,1 0 1 0 0,15-10 0 0 0,-25 12-58 0 0,0-1 1 0 0,0 1-1 0 0,0-1 0 0 0,-1 0 1 0 0,1 0-1 0 0,-1 0 0 0 0,0 0 1 0 0,0-1-1 0 0,3-6 0 0 0,-4 8-17 0 0,0-1-1 0 0,0 1 0 0 0,0 0 1 0 0,1 0-1 0 0,-1-1 1 0 0,1 1-1 0 0,-1 0 0 0 0,1 0 1 0 0,0 0-1 0 0,0 1 1 0 0,0-1-1 0 0,3-2 0 0 0,-3 2 5 0 0,-1 0 0 0 0,1 0 0 0 0,0 0-1 0 0,-1 0 1 0 0,0 0 0 0 0,1-1 0 0 0,-1 1-1 0 0,0 0 1 0 0,0-1 0 0 0,0 1-1 0 0,-1-1 1 0 0,1 1 0 0 0,-1-1 0 0 0,1 1-1 0 0,-1-1 1 0 0,0-4 0 0 0,-1-48 466 0 0,1 53-484 0 0,-1-1 0 0 0,-1 1 1 0 0,1 0-1 0 0,0 0 0 0 0,0-1 0 0 0,-1 1 1 0 0,1 0-1 0 0,-1 0 0 0 0,0 1 1 0 0,0-1-1 0 0,0 0 0 0 0,1 0 0 0 0,-1 1 1 0 0,-1-1-1 0 0,1 1 0 0 0,0 0 1 0 0,0 0-1 0 0,-1 0 0 0 0,1 0 0 0 0,0 0 1 0 0,-5-1-1 0 0,-1 0-72 0 0,-1 0 0 0 0,0 0 0 0 0,1 1 0 0 0,-18-1 0 0 0,-61 2-2615 0 0,28 0-3665 0 0,55-1 5777 0 0,0 1 0 0 0,0-1 0 0 0,0 0 0 0 0,1 0 0 0 0,-1-1-1 0 0,1 1 1 0 0,-1-1 0 0 0,1 1 0 0 0,-1-1 0 0 0,1 0 0 0 0,0-1 0 0 0,0 1-1 0 0,0-1 1 0 0,0 1 0 0 0,-4-5 0 0 0,4 0-171 0 0,-1 1 0 0 0,1-1 0 0 0,0 0 1 0 0,1 0-1 0 0,-1 0 0 0 0,2 0 0 0 0,-1 0 0 0 0,1 0 0 0 0,-1-12 1 0 0,1 14 403 0 0,0-26-2947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 3680 0 0,'0'0'1803'0'0,"0"-45"8391"0"0,0 44-10084 0 0,0 1 0 0 0,0 0-1 0 0,0-1 1 0 0,0 1 0 0 0,0 0 0 0 0,0-1 0 0 0,0 1 0 0 0,0 0-1 0 0,0-1 1 0 0,0 1 0 0 0,-1 0 0 0 0,1-1 0 0 0,0 1 0 0 0,0 0-1 0 0,0-1 1 0 0,0 1 0 0 0,-1 0 0 0 0,1-1 0 0 0,0 1 0 0 0,0 0 0 0 0,0-1-1 0 0,-1 1 1 0 0,1 0 0 0 0,0 0 0 0 0,-1-1 0 0 0,1 1 0 0 0,0 0-1 0 0,0 0 1 0 0,-1 0 0 0 0,1 0 0 0 0,0-1 0 0 0,-1 1 0 0 0,1 0-1 0 0,0 0 1 0 0,-1 0 0 0 0,1 0 0 0 0,-1 0 0 0 0,1 0 0 0 0,0 0 0 0 0,-1 0-1 0 0,1 0 1 0 0,0 0 0 0 0,-1 0 0 0 0,1 0 0 0 0,0 0 0 0 0,-1 0-1 0 0,1 0 1 0 0,0 0 0 0 0,-1 1 0 0 0,1-1 0 0 0,0 0 0 0 0,-1 0 0 0 0,1 0-1 0 0,-1 1 1 0 0,-15 11 453 0 0,13-6-440 0 0,0-1 0 0 0,1 0 0 0 0,-1 1 1 0 0,1-1-1 0 0,0 1 0 0 0,1 0 0 0 0,-1 0 1 0 0,1 6-1 0 0,0-5-52 0 0,0 1 1 0 0,-1-1-1 0 0,1 1 1 0 0,-1-1-1 0 0,-1 0 1 0 0,-4 10-1 0 0,4-10-32 0 0,1-1 1 0 0,-1 1-1 0 0,1-1 1 0 0,1 1-1 0 0,-1 0 1 0 0,0 8-1 0 0,1 8 138 0 0,-2-1 1 0 0,-9 43-1 0 0,0-8 94 0 0,-15 81 345 0 0,15-94-451 0 0,9-36-119 0 0,0 0-1 0 0,1 1 1 0 0,0 0-1 0 0,-1 14 1 0 0,-3 46 105 0 0,4-52-113 0 0,0-1-1 0 0,1 1 1 0 0,0 0-1 0 0,2 0 0 0 0,2 20 1 0 0,2-19-17 0 0,1 0 0 0 0,0-1 0 0 0,13 23 1 0 0,-4-8-40 0 0,-8-16 50 0 0,-6-12-31 0 0,0 0 0 0 0,1 0-1 0 0,-1 0 1 0 0,1-1 0 0 0,0 1 0 0 0,0-1-1 0 0,0 1 1 0 0,1-1 0 0 0,-1 0-1 0 0,1 0 1 0 0,5 5 0 0 0,27 26-530 0 0,-32-29 232 0 0,1-1 0 0 0,0 1 0 0 0,0-1 0 0 0,0 0 0 0 0,0-1 0 0 0,1 1 1 0 0,-1-1-1 0 0,10 6 0 0 0,-9-7-266 0 0,0 1-37 0 0,1-1 1 0 0,0 1 0 0 0,0-1 0 0 0,0 0 0 0 0,0 0 0 0 0,0-1-1 0 0,1 0 1 0 0,-1 0 0 0 0,0-1 0 0 0,1 1 0 0 0,6-2 0 0 0,-7 2-119 0 0,1-1 0 0 0,-1-1 0 0 0,1 1 1 0 0,-1-1-1 0 0,0-1 0 0 0,0 1 0 0 0,0-1 0 0 0,1 0 1 0 0,-1 0-1 0 0,-1-1 0 0 0,8-3 0 0 0,0 0-1328 0 0,15-6-1610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5720 0 0,'0'-1'12247'0'0,"2"67"-8982"0"0,16 84-2151 0 0,-9-102-899 0 0,-3-26-97 0 0,-2 1-1 0 0,-1-1 1 0 0,0 28-1 0 0,15 114 301 0 0,-18-148-415 0 0,1-12-8 0 0,0 0 1 0 0,-1 1-1 0 0,0-1 1 0 0,0 1-1 0 0,-1-1 1 0 0,1 0-1 0 0,-1 1 1 0 0,0-1-1 0 0,0 0 1 0 0,0 0-1 0 0,-3 8 1 0 0,2-10 11 0 0,1-18-27 0 0,-1 0 6 0 0,0 0 1 0 0,-1 1 0 0 0,-8-22 0 0 0,2 1 48 0 0,5 2 32 0 0,3 25-45 0 0,0 0 1 0 0,0-1-1 0 0,-1 1 1 0 0,0 0-1 0 0,-4-11 1 0 0,4 17-13 0 0,0-1 1 0 0,1 0 0 0 0,-1 0 0 0 0,1 1-1 0 0,0-1 1 0 0,0 0 0 0 0,0-1 0 0 0,0 1-1 0 0,1-4 1 0 0,-4-24 43 0 0,-9-44 199 0 0,11-1-6 0 0,2 76-241 0 0,0 0 0 0 0,0 0-1 0 0,0 0 1 0 0,0 0 0 0 0,0 1 0 0 0,0-1 0 0 0,0 0 0 0 0,0 0-1 0 0,0 0 1 0 0,1 0 0 0 0,-1 1 0 0 0,0-1 0 0 0,0 0 0 0 0,1 0-1 0 0,-1 1 1 0 0,1-1 0 0 0,-1 0 0 0 0,1 1 0 0 0,-1-1 0 0 0,1 0 0 0 0,0 0-1 0 0,4-7 36 0 0,0-11 86 0 0,-5 13-69 0 0,1 1 1 0 0,0 0 0 0 0,0 0-1 0 0,0-1 1 0 0,1 1 0 0 0,0 0-1 0 0,0 0 1 0 0,0 0 0 0 0,1 1 0 0 0,-1-1-1 0 0,1 0 1 0 0,0 1 0 0 0,7-8-1 0 0,19-16 371 0 0,-27 24-394 0 0,0 1 1 0 0,1 0 0 0 0,-1 0 0 0 0,1 0-1 0 0,0 1 1 0 0,0-1 0 0 0,0 0-1 0 0,0 1 1 0 0,0 0 0 0 0,8-4 0 0 0,7-4 145 0 0,-17 9-164 0 0,0 0 1 0 0,0 0 0 0 0,1 0 0 0 0,-1 0-1 0 0,1 0 1 0 0,-1 1 0 0 0,1-1-1 0 0,-1 0 1 0 0,1 1 0 0 0,-1-1 0 0 0,1 1-1 0 0,-1-1 1 0 0,1 1 0 0 0,0 0-1 0 0,-1 0 1 0 0,1 0 0 0 0,2 0 0 0 0,-4 0-16 0 0,8 0 45 0 0,0-1 0 0 0,0 2 0 0 0,0-1 0 0 0,1 1 0 0 0,14 4 0 0 0,-19-3-33 0 0,0 0 0 0 0,0 1 1 0 0,-1-1-1 0 0,1 1 0 0 0,0-1 1 0 0,-1 1-1 0 0,0 0 0 0 0,0 0 1 0 0,0 1-1 0 0,0-1 0 0 0,0 1 1 0 0,3 6-1 0 0,17 26 224 0 0,-3 1 0 0 0,-1 1 1 0 0,-1 1-1 0 0,15 53 0 0 0,3 66 495 0 0,-34-147-649 0 0,0 0-1 0 0,-1 0 1 0 0,0 0 0 0 0,-2 18-1 0 0,1-15-10 0 0,0-1-1 0 0,0 1 1 0 0,5 20-1 0 0,-4-25-46 0 0,0 0 0 0 0,0 0-1 0 0,-1 0 1 0 0,0 0 0 0 0,-1 0 0 0 0,0 0 0 0 0,0 0-1 0 0,-1-1 1 0 0,-5 17 0 0 0,5-19-11 0 0,0 0 0 0 0,0 1 1 0 0,0-1-1 0 0,-1-1 0 0 0,0 1 1 0 0,0 0-1 0 0,-1-1 0 0 0,0 1 1 0 0,0-1-1 0 0,0 0 0 0 0,-9 8 0 0 0,12-13-14 0 0,0 1 0 0 0,0 0 0 0 0,0-1 0 0 0,0 1 0 0 0,0 0-1 0 0,0 0 1 0 0,0 0 0 0 0,0 0 0 0 0,0 0 0 0 0,1 0 0 0 0,-1 0-1 0 0,0 0 1 0 0,1 0 0 0 0,-1 0 0 0 0,0 0 0 0 0,1 0 0 0 0,0 0-1 0 0,-1 1 1 0 0,1-1 0 0 0,0 0 0 0 0,-1 0 0 0 0,1 2 0 0 0,0-1-1 0 0,0-1 0 0 0,0 0 0 0 0,-1 1 0 0 0,1-1-1 0 0,0 0 1 0 0,-1 0 0 0 0,1 1 0 0 0,-1-1 0 0 0,0 0 0 0 0,1 0 0 0 0,-1 1 0 0 0,0-1 0 0 0,0 0 0 0 0,1 0 0 0 0,-1 0 0 0 0,0 0 0 0 0,0 0 0 0 0,0 0 0 0 0,-2 1 0 0 0,-2 2 0 0 0,1 0 0 0 0,0 0 1 0 0,1 0-1 0 0,-1 1 0 0 0,1 0 0 0 0,-5 7 0 0 0,6-7-22 0 0,-1-1-1 0 0,0 1 0 0 0,0-1 1 0 0,0 1-1 0 0,-1-1 0 0 0,0 0 1 0 0,0 0-1 0 0,0-1 0 0 0,0 1 1 0 0,-7 4-1 0 0,6-6-32 0 0,-10 7-855 0 0,-1 0-1 0 0,-1-2 1 0 0,1 0 0 0 0,-23 6 0 0 0,38-13 581 0 0,-1 0 1 0 0,1 1 0 0 0,-1-1 0 0 0,1 0 0 0 0,-1 0 0 0 0,1 0 0 0 0,-1 0 0 0 0,1-1 0 0 0,-1 1-1 0 0,1 0 1 0 0,0 0 0 0 0,-1-1 0 0 0,1 1 0 0 0,-1-1 0 0 0,1 0 0 0 0,0 1 0 0 0,-1-1-1 0 0,1 0 1 0 0,0 1 0 0 0,0-1 0 0 0,0 0 0 0 0,-1 0 0 0 0,1 0 0 0 0,0 0 0 0 0,0-1 0 0 0,0 1-1 0 0,1 0 1 0 0,-1 0 0 0 0,0 0 0 0 0,0-1 0 0 0,1 1 0 0 0,-1 0 0 0 0,0-4 0 0 0,-1 0-892 0 0,1-1 1 0 0,-1 0 0 0 0,1 1 0 0 0,1-1-1 0 0,-1-11 1 0 0,1 3-3734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6208 0 0,'0'32'7019'0'0,"0"30"-506"0"0,0-49-6279 0 0,1 1 1 0 0,0-1 0 0 0,1 1 0 0 0,0-1 0 0 0,1 0-1 0 0,0 0 1 0 0,2 0 0 0 0,6 14 0 0 0,-7-16-149 0 0,0-1 1 0 0,-1 1 0 0 0,0-1 0 0 0,2 16-1 0 0,2 5-57 0 0,0-4 8 0 0,-7-23-32 0 0,1 1 1 0 0,1-1-1 0 0,-1 1 0 0 0,1-1 0 0 0,0 1 1 0 0,0-1-1 0 0,2 4 0 0 0,1 5-86 0 0,-2 1 0 0 0,1-1 0 0 0,-2 0 0 0 0,0 1 1 0 0,1 24-1 0 0,-3-31-245 0 0,1 0 0 0 0,0 0-1 0 0,1 0 1 0 0,-1 0 0 0 0,1 0 0 0 0,4 10 0 0 0,-3-11-229 0 0,-1 1-1 0 0,1 0 1 0 0,-2-1-1 0 0,1 1 1 0 0,-1 0 0 0 0,1 10-1 0 0,-2 40-5095 0 0,0-34-472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59 483 2448 0 0,'-1'-18'1089'0'0,"-1"0"0"0"0,-1 0 1 0 0,-1 0-1 0 0,0 0 0 0 0,-8-21 0 0 0,-13-53 2658 0 0,21 48-1441 0 0,1-50 0 0 0,4 88-2119 0 0,0 1 0 0 0,0-1 0 0 0,0 1 0 0 0,1-1 0 0 0,0 1 0 0 0,0 0 1 0 0,0 0-1 0 0,1 0 0 0 0,0 0 0 0 0,0 0 0 0 0,0 1 0 0 0,0-1 0 0 0,1 1 0 0 0,0 0 0 0 0,0 0 0 0 0,5-5 0 0 0,-3 0 49 0 0,-5 8-205 0 0,-1 0-1 0 0,1 0 0 0 0,-1 0 0 0 0,1 0 1 0 0,-1 1-1 0 0,1-1 0 0 0,-1 0 0 0 0,1 0 0 0 0,0 0 1 0 0,0 0-1 0 0,-1 1 0 0 0,1-1 0 0 0,0 0 1 0 0,0 1-1 0 0,0-1 0 0 0,0 1 0 0 0,0-1 0 0 0,0 1 1 0 0,0-1-1 0 0,0 1 0 0 0,0 0 0 0 0,0-1 1 0 0,0 1-1 0 0,1 0 0 0 0,16-3 295 0 0,50-4 932 0 0,-66 7-1220 0 0,0 0 1 0 0,0-1 0 0 0,1 1 0 0 0,-1 0-1 0 0,0 0 1 0 0,0 0 0 0 0,1 0 0 0 0,-1 1-1 0 0,0-1 1 0 0,0 1 0 0 0,1-1 0 0 0,-1 1 0 0 0,0 0-1 0 0,0 0 1 0 0,0 0 0 0 0,0 0 0 0 0,0 0-1 0 0,0 0 1 0 0,0 1 0 0 0,1 1 0 0 0,13 15 248 0 0,-14-17-249 0 0,0 1 1 0 0,-1-1-1 0 0,1 1 0 0 0,0-1 0 0 0,-1 1 1 0 0,1 0-1 0 0,-1-1 0 0 0,0 1 0 0 0,0 0 1 0 0,0 0-1 0 0,0 0 0 0 0,0 0 0 0 0,0 0 1 0 0,1 3-1 0 0,9 21 238 0 0,-8-21-175 0 0,-1 0-1 0 0,1 0 1 0 0,-1 0-1 0 0,0 1 1 0 0,-1-1 0 0 0,1 1-1 0 0,-1-1 1 0 0,0 1-1 0 0,0 10 1 0 0,0 28 448 0 0,-2 58 560 0 0,0-93-1056 0 0,0-1-1 0 0,0 0 0 0 0,-1 1 0 0 0,0-1 1 0 0,-1 0-1 0 0,0 0 0 0 0,0 0 0 0 0,0-1 1 0 0,-6 9-1 0 0,-3 2-5 0 0,7-11-63 0 0,1-1 1 0 0,-1 1 0 0 0,1 0-1 0 0,1 0 1 0 0,-5 12 0 0 0,4-10-442 0 0,-1 0 0 0 0,-1 0 1 0 0,0 0-1 0 0,0-1 0 0 0,-11 12 0 0 0,15-19 217 0 0,1 0 0 0 0,0-1 0 0 0,0 1 0 0 0,-1 0 0 0 0,1 0 0 0 0,-1-1 0 0 0,1 1-1 0 0,0-1 1 0 0,-1 0 0 0 0,1 1 0 0 0,-1-1 0 0 0,1 0 0 0 0,-1 0 0 0 0,1 0 0 0 0,-1 0 0 0 0,1 0 0 0 0,-3 0-1 0 0,3 0 49 0 0,0 0-1 0 0,0 0 0 0 0,1 0 1 0 0,-1 0-1 0 0,0-1 0 0 0,0 1 0 0 0,0 0 1 0 0,1 0-1 0 0,-1-1 0 0 0,0 1 0 0 0,0 0 1 0 0,0-1-1 0 0,1 1 0 0 0,-1-1 0 0 0,0 1 1 0 0,1-1-1 0 0,-1 1 0 0 0,0-1 1 0 0,1 1-1 0 0,-1-1 0 0 0,1 0 0 0 0,-1 1 1 0 0,1-1-1 0 0,-1 0 0 0 0,1 0 0 0 0,0 1 1 0 0,-1-1-1 0 0,1 0 0 0 0,0 0 0 0 0,-1 1 1 0 0,1-1-1 0 0,0-2 0 0 0,-9-68-8588 0 0,9 58 4490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3688 0 0,'0'-4'1254'0'0,"3"-24"6672"0"0,-3 28-7806 0 0,1-1-1 0 0,-1 1 0 0 0,0-1 1 0 0,1 1-1 0 0,-1-1 0 0 0,1 1 1 0 0,-1-1-1 0 0,1 1 1 0 0,-1 0-1 0 0,1-1 0 0 0,-1 1 1 0 0,1 0-1 0 0,0-1 0 0 0,-1 1 1 0 0,1 0-1 0 0,-1 0 1 0 0,1-1-1 0 0,0 1 0 0 0,-1 0 1 0 0,1 0-1 0 0,0 0 0 0 0,-1 0 1 0 0,1 0-1 0 0,0 0 0 0 0,-1 0 1 0 0,1 0-1 0 0,0 0 1 0 0,-1 0-1 0 0,1 0 0 0 0,0 1 1 0 0,-1-1-1 0 0,1 0 0 0 0,-1 0 1 0 0,1 1-1 0 0,0-1 0 0 0,0 1 1 0 0,2 4 584 0 0,0 1 0 0 0,0 0 1 0 0,-1-1-1 0 0,0 1 0 0 0,3 10 0 0 0,-5-14-484 0 0,5 22 310 0 0,-1 1 0 0 0,-2 0 0 0 0,0 0 0 0 0,-2 0 0 0 0,-1 0 0 0 0,-1 0 0 0 0,-1 0 0 0 0,-10 41 1 0 0,4 4 190 0 0,8 6-111 0 0,1-76-607 0 0,0 0 0 0 0,0 1 0 0 0,0-1 0 0 0,0 0 0 0 0,0 0 0 0 0,0 1-1 0 0,0-1 1 0 0,0 0 0 0 0,0 0 0 0 0,0 0 0 0 0,0 1 0 0 0,0-1-1 0 0,0 0 1 0 0,0 0 0 0 0,1 1 0 0 0,-1-1 0 0 0,0 0 0 0 0,0 0 0 0 0,0 0-1 0 0,0 0 1 0 0,0 1 0 0 0,1-1 0 0 0,-1 0 0 0 0,0 0 0 0 0,0 0-1 0 0,0 0 1 0 0,1 0 0 0 0,-1 0 0 0 0,0 1 0 0 0,0-1 0 0 0,0 0 0 0 0,1 0-1 0 0,-1 0 1 0 0,0 0 0 0 0,0 0 0 0 0,1 0 0 0 0,-1 0 0 0 0,0 0-1 0 0,0 0 1 0 0,0 0 0 0 0,1 0 0 0 0,-1 0 0 0 0,15-5-7 0 0,12-12-19 0 0,-13-6 36 0 0,-6 8-28 0 0,3 5-3 0 0,-10 9 16 0 0,0 0-1 0 0,0 0 0 0 0,0 0 1 0 0,0 0-1 0 0,0 0 0 0 0,0 0 0 0 0,0 0 1 0 0,0 0-1 0 0,0 0 0 0 0,-1 0 0 0 0,1-1 1 0 0,0 1-1 0 0,-1 0 0 0 0,1 0 0 0 0,-1-1 1 0 0,1 1-1 0 0,-1-3 0 0 0,1 2-1 0 0,-1 0-1 0 0,1 0 1 0 0,-1 0-1 0 0,1 0 1 0 0,0 0-1 0 0,0 0 0 0 0,0 1 1 0 0,0-1-1 0 0,0 0 1 0 0,0 0-1 0 0,1 1 1 0 0,-1-1-1 0 0,0 1 1 0 0,1-1-1 0 0,-1 1 1 0 0,4-2-1 0 0,-3 0-2 0 0,1 1-1 0 0,0 0 0 0 0,-1-1 1 0 0,1 1-1 0 0,-1-1 1 0 0,0 0-1 0 0,0 1 0 0 0,2-6 1 0 0,14-17-65 0 0,-15 21 54 0 0,0 0 0 0 0,0 0-1 0 0,0 0 1 0 0,-1-1-1 0 0,1 1 1 0 0,-1-1 0 0 0,2-6-1 0 0,-1 3 17 0 0,0 0 0 0 0,1 1 0 0 0,0-1 0 0 0,0 1 0 0 0,0 0 0 0 0,1 0 1 0 0,0 1-1 0 0,0-1 0 0 0,1 1 0 0 0,0 0 0 0 0,0 0 0 0 0,12-7 0 0 0,-15 4 361 0 0,-2 10 16 0 0,4 9-417 0 0,-3-4 106 0 0,-1-1 0 0 0,0 1 0 0 0,0 0 0 0 0,-1 0 0 0 0,0 0 0 0 0,0-1 0 0 0,0 1 0 0 0,-2 8-1 0 0,1 10 248 0 0,3 6-125 0 0,1-1 1 0 0,1 0-1 0 0,9 29 0 0 0,-7-32-101 0 0,25 46 171 0 0,-29-66-249 0 0,0-1 0 0 0,1 1 1 0 0,-1 0-1 0 0,1-1 0 0 0,1 0 0 0 0,-1 0 1 0 0,1 0-1 0 0,4 5 0 0 0,-1-2-42 0 0,-2-1-101 0 0,1-1 0 0 0,-1 0-1 0 0,1 0 1 0 0,1 0 0 0 0,-1-1-1 0 0,1 0 1 0 0,0 0 0 0 0,0-1-1 0 0,1 0 1 0 0,-1 0 0 0 0,1-1-1 0 0,0 0 1 0 0,11 3 0 0 0,-6-3-1077 0 0,1 0 0 0 0,0-1 0 0 0,0-1 0 0 0,16 0 0 0 0,-21-3 131 0 0,-1 0-1 0 0,1-1 0 0 0,-1-1 1 0 0,1 1-1 0 0,-1-1 1 0 0,0-1-1 0 0,0 0 0 0 0,-1 0 1 0 0,9-7-1 0 0,89-82-6191 0 0,-80 76 5903 0 0,-24 16 1215 0 0,0 1 0 0 0,0-1 0 0 0,0 1 0 0 0,-1-1 0 0 0,1 0 0 0 0,-1 0 0 0 0,1 1 0 0 0,-1-1 0 0 0,0 0 0 0 0,1 0 0 0 0,-1 0 0 0 0,0 0 0 0 0,-1-2 0 0 0</inkml:trace>
  <inkml:trace contextRef="#ctx0" brushRef="#br0" timeOffset="1">909 409 5168 0 0,'0'9'18727'0'0,"0"24"-17085"0"0,0 157-2205 0 0,-9-140-6312 0 0,5-29 2875 0 0,0-9 336 0 0,3-2-1531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54 211 2432 0 0,'0'-4'509'0'0,"-1"1"0"0"0,0 0 0 0 0,1 0 0 0 0,-1-1 0 0 0,-1 1 0 0 0,1 0 0 0 0,0 0-1 0 0,-1 0 1 0 0,1 0 0 0 0,-1 0 0 0 0,0 0 0 0 0,0 0 0 0 0,0 1 0 0 0,0-1 0 0 0,-1 1 0 0 0,1-1 0 0 0,-1 1 0 0 0,1 0 0 0 0,-1 0 0 0 0,0 0 0 0 0,0 0 0 0 0,0 1 0 0 0,0-1 0 0 0,-6-1 3650 0 0,27 33-1586 0 0,37 36-1042 0 0,-51-60-1412 0 0,1 0-1 0 0,0 0 1 0 0,-1 0 0 0 0,0 1-1 0 0,-1-1 1 0 0,1 1-1 0 0,-1 0 1 0 0,2 9 0 0 0,-3-11-51 0 0,19 45 425 0 0,-13-32-299 0 0,0 0-1 0 0,-1 1 1 0 0,-1-1-1 0 0,-1 1 1 0 0,0 0-1 0 0,2 27 1 0 0,-7-42-171 0 0,1 0 1 0 0,-1 0-1 0 0,1 0 0 0 0,0-1 1 0 0,0 1-1 0 0,0 0 1 0 0,0 0-1 0 0,2 3 0 0 0,-1-4 0 0 0,-1 1-1 0 0,1-1 0 0 0,-1 1 0 0 0,0-1 0 0 0,-1 1 0 0 0,1 0 0 0 0,0-1 0 0 0,-1 5 0 0 0,9 62 416 0 0,-9-69-177 0 0,-1-16-17 0 0,-48-81-122 0 0,40 79-104 0 0,0-1 0 0 0,2 1-1 0 0,0-2 1 0 0,1 1 0 0 0,-5-27-1 0 0,-9-23 36 0 0,16 53-50 0 0,0 1 0 0 0,1-1-1 0 0,1 1 1 0 0,0-1 0 0 0,2 0 0 0 0,-1 0 0 0 0,2 0-1 0 0,0 0 1 0 0,0 1 0 0 0,2-1 0 0 0,0 0-1 0 0,8-25 1 0 0,19-9-23 0 0,-29 48 23 0 0,0-1 0 0 0,0 1 0 0 0,1-1 1 0 0,-1 1-1 0 0,0 0 0 0 0,1 0 0 0 0,-1 0 0 0 0,1 0 0 0 0,-1 0 0 0 0,1 0 0 0 0,-1 0 0 0 0,1 0 0 0 0,0 0 0 0 0,0 1 1 0 0,-1-1-1 0 0,1 1 0 0 0,3-1 0 0 0,-3 1-3 0 0,0-1 0 0 0,1 1 0 0 0,-1-1 0 0 0,0 0 0 0 0,0 0 0 0 0,0 1 0 0 0,0-1 0 0 0,0-1 0 0 0,0 1 0 0 0,-1 0 0 0 0,1 0 0 0 0,2-3 0 0 0,0-1-2 0 0,0 1 0 0 0,0 0 0 0 0,1 0 0 0 0,-1 0 0 0 0,1 0 0 0 0,0 0-1 0 0,0 1 1 0 0,0 0 0 0 0,0 0 0 0 0,1 1 0 0 0,-1-1 0 0 0,1 1 0 0 0,-1 0 0 0 0,1 1 0 0 0,0-1 0 0 0,0 1-1 0 0,0 0 1 0 0,0 1 0 0 0,0-1 0 0 0,0 1 0 0 0,0 1 0 0 0,0-1 0 0 0,0 1 0 0 0,0 0 0 0 0,8 2-1 0 0,-12-1 5 0 0,0-1 0 0 0,0 1 0 0 0,0-1-1 0 0,0 1 1 0 0,0 0 0 0 0,0 0 0 0 0,0 0-1 0 0,-1 0 1 0 0,1 0 0 0 0,-1 1-1 0 0,1-1 1 0 0,-1 0 0 0 0,0 1 0 0 0,0-1-1 0 0,0 1 1 0 0,0-1 0 0 0,-1 1 0 0 0,2 3-1 0 0,5 52-2 0 0,-8-51 8 0 0,1-2 0 0 0,-1 1 0 0 0,-1 0 0 0 0,1 0 0 0 0,-1 0 0 0 0,0 0 0 0 0,0-1 0 0 0,0 1 0 0 0,-7 9 0 0 0,-37 51 169 0 0,33-50-131 0 0,3-4 0 0 0,8-10-45 0 0,0 0-1 0 0,0 1 1 0 0,0-1-1 0 0,1 0 0 0 0,-1 0 1 0 0,1 1-1 0 0,-1-1 0 0 0,1 1 1 0 0,0-1-1 0 0,0 1 1 0 0,0-1-1 0 0,0 1 0 0 0,0 0 1 0 0,0 5-1 0 0,3-6 11 0 0,0 0 0 0 0,0 0 1 0 0,0 0-1 0 0,0-1 0 0 0,0 1 0 0 0,1-1 0 0 0,-1 1 0 0 0,0-1 1 0 0,1 0-1 0 0,-1 0 0 0 0,1 0 0 0 0,4 1 0 0 0,26 14-18 0 0,-26-9-7 0 0,1 0 0 0 0,0 0 0 0 0,0-1 0 0 0,11 5 0 0 0,-12-6 18 0 0,1-1-1 0 0,-1 1 0 0 0,0 1 1 0 0,0-1-1 0 0,-1 1 0 0 0,1 0 1 0 0,7 10-1 0 0,-13-14 8 0 0,1 1 0 0 0,0-1 0 0 0,0 0 1 0 0,0 0-1 0 0,0-1 0 0 0,0 1 0 0 0,0 0 0 0 0,1-1 0 0 0,-1 1 0 0 0,5 1 0 0 0,-5-2-3 0 0,-1 0 0 0 0,1 0 0 0 0,-1-1 0 0 0,1 1 0 0 0,-1 0 0 0 0,1 1-1 0 0,-1-1 1 0 0,1 0 0 0 0,-1 0 0 0 0,0 1 0 0 0,1-1 0 0 0,-1 0 0 0 0,0 1 0 0 0,0-1 0 0 0,1 3-1 0 0,-2-3 0 0 0,1 0-1 0 0,-1 0 0 0 0,1 0 0 0 0,0 0 1 0 0,0 0-1 0 0,0 0 0 0 0,0 0 0 0 0,-1 0 1 0 0,1 0-1 0 0,0 0 0 0 0,1 0 0 0 0,-1-1 1 0 0,0 1-1 0 0,0 0 0 0 0,0-1 0 0 0,0 1 1 0 0,0-1-1 0 0,3 1 0 0 0,-2 0 3 0 0,0 0-1 0 0,0-1 1 0 0,-1 1 0 0 0,1 0-1 0 0,0 0 1 0 0,-1 0-1 0 0,1 0 1 0 0,0 0 0 0 0,-1 1-1 0 0,1-1 1 0 0,-1 0 0 0 0,2 2-1 0 0,2 4 46 0 0,1-1 0 0 0,-1 0 0 0 0,2 0 0 0 0,-1-1 0 0 0,0 0 0 0 0,12 7 0 0 0,-15-9-9 0 0,1 0 0 0 0,-1 0 0 0 0,1 1 0 0 0,-1 0 0 0 0,0-1 1 0 0,0 1-1 0 0,-1 0 0 0 0,1 0 0 0 0,-1 1 0 0 0,2 4 0 0 0,-2-4 15 0 0,1 0 0 0 0,0 0 0 0 0,0-1 0 0 0,0 1-1 0 0,0 0 1 0 0,5 4 0 0 0,-5-7 4 0 0,-1 1 0 0 0,0 0 1 0 0,-1 0-1 0 0,1 0 0 0 0,0 0 0 0 0,-1 0 0 0 0,0 0 1 0 0,1 0-1 0 0,-1 1 0 0 0,-1-1 0 0 0,1 0 0 0 0,0 1 1 0 0,-1-1-1 0 0,0 1 0 0 0,1-1 0 0 0,-1 0 0 0 0,-1 1 1 0 0,1-1-1 0 0,-1 4 0 0 0,1 9 138 0 0,-5-12-175 0 0,0 0 0 0 0,-1 0-1 0 0,1 0 1 0 0,-1-1-1 0 0,0 0 1 0 0,1 0 0 0 0,-1-1-1 0 0,0 0 1 0 0,-9 3-1 0 0,-15 0-283 0 0,-1-1 0 0 0,-31 1 0 0 0,36-1-876 0 0,-6 0-1133 0 0,31-4 2148 0 0,1 0 1 0 0,-1 0-1 0 0,0-1 0 0 0,0 1 1 0 0,1 0-1 0 0,-1-1 0 0 0,0 1 0 0 0,1-1 1 0 0,-1 1-1 0 0,0-1 0 0 0,1 1 1 0 0,-1-1-1 0 0,0 1 0 0 0,1-1 0 0 0,-1 0 1 0 0,1 1-1 0 0,-1-1 0 0 0,1 0 0 0 0,0 1 1 0 0,-1-1-1 0 0,1 0 0 0 0,0 0 1 0 0,-1 1-1 0 0,1-1 0 0 0,0 0 0 0 0,0 0 1 0 0,0 0-1 0 0,0 0 0 0 0,0 1 1 0 0,0-1-1 0 0,0 0 0 0 0,0 0 0 0 0,0 0 1 0 0,0 0-1 0 0,6-50-8604 0 0,-5 47 8254 0 0,1 0 1 0 0,-1 1-1 0 0,1-1 1 0 0,-1 1 0 0 0,1-1-1 0 0,0 1 1 0 0,1-1-1 0 0,-1 1 1 0 0,0 0 0 0 0,1 0-1 0 0,0 0 1 0 0,0 1-1 0 0,0-1 1 0 0,0 1 0 0 0,0-1-1 0 0,6-2 1 0 0,8-5-1145 0 0,-13 0-1394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265 128 576 0 0,'47'-29'3517'0'0,"-38"4"-992"0"0,4-12 4153 0 0,-13 37-6540 0 0,0-1 0 0 0,1 0 0 0 0,-1 0 0 0 0,0 0 0 0 0,0 0 0 0 0,0 0 0 0 0,0 0 0 0 0,0 0 0 0 0,0 0 0 0 0,0 0 1 0 0,0 0-1 0 0,0 0 0 0 0,0 0 0 0 0,-1 0 0 0 0,1 0 0 0 0,0 1 0 0 0,-1-1 0 0 0,1 0 0 0 0,0 0 0 0 0,-1 0 0 0 0,1 0 0 0 0,-1 0 1 0 0,1 1-1 0 0,-1-1 0 0 0,0 0 0 0 0,1 1 0 0 0,-1-1 0 0 0,0 0 0 0 0,0 1 0 0 0,1-1 0 0 0,-1 1 0 0 0,0-1 0 0 0,0 1 1 0 0,0-1-1 0 0,0 1 0 0 0,0 0 0 0 0,1-1 0 0 0,-1 1 0 0 0,0 0 0 0 0,0 0 0 0 0,0 0 0 0 0,0-1 0 0 0,-2 1 0 0 0,-13-2 1857 0 0,10 0-1728 0 0,1 1 0 0 0,-1 1 0 0 0,0-1 0 0 0,1 1 0 0 0,-1-1 0 0 0,0 2 0 0 0,-7 0 0 0 0,5 1-48 0 0,0 0 0 0 0,0 1 0 0 0,0 0 0 0 0,1 0 0 0 0,-1 1 0 0 0,1 0 0 0 0,0 0 0 0 0,0 0 0 0 0,0 1 0 0 0,-10 10 0 0 0,-5-4 151 0 0,20-11-343 0 0,1 1 0 0 0,-1-1 0 0 0,0 1 0 0 0,1-1 1 0 0,-1 1-1 0 0,1 0 0 0 0,-1 0 0 0 0,1 0 0 0 0,-1 0 0 0 0,1 0 0 0 0,0 0 0 0 0,-1 0 0 0 0,1 0 1 0 0,0 0-1 0 0,0 1 0 0 0,0-1 0 0 0,0 0 0 0 0,0 1 0 0 0,-1 2 0 0 0,-28 38 396 0 0,25-36-368 0 0,0 0 0 0 0,1 0 1 0 0,-1 0-1 0 0,1 0 0 0 0,0 1 0 0 0,0-1 0 0 0,1 1 0 0 0,0 0 1 0 0,0 0-1 0 0,1 1 0 0 0,0-1 0 0 0,-2 13 0 0 0,-7 31 121 0 0,9-43-138 0 0,-1 1-1 0 0,1 0 0 0 0,0 0 1 0 0,0 15-1 0 0,2-22-32 0 0,1 0 0 0 0,0 0 1 0 0,-1-1-1 0 0,1 1 0 0 0,0 0 0 0 0,0 0 1 0 0,1-1-1 0 0,-1 1 0 0 0,0-1 1 0 0,0 1-1 0 0,1-1 0 0 0,-1 0 0 0 0,1 0 1 0 0,-1 1-1 0 0,1-1 0 0 0,-1 0 0 0 0,1 0 1 0 0,0 0-1 0 0,0-1 0 0 0,-1 1 1 0 0,1 0-1 0 0,0-1 0 0 0,3 1 0 0 0,42 10 93 0 0,-43-11-93 0 0,-1-1 0 0 0,1 1 0 0 0,-1 0 0 0 0,0-1 0 0 0,1 0 0 0 0,-1 0 0 0 0,0 0 0 0 0,0 0 0 0 0,0 0 0 0 0,1-1 0 0 0,-1 1 0 0 0,-1-1 0 0 0,1 0 0 0 0,0 0 0 0 0,0 0 0 0 0,-1 0 0 0 0,1-1 0 0 0,3-4 0 0 0,23-16 22 0 0,-22 19-30 0 0,-4 3 7 0 0,-1 0 0 0 0,0 0 0 0 0,0 0 0 0 0,0 0 0 0 0,0-1 0 0 0,0 1-1 0 0,-1-1 1 0 0,1 1 0 0 0,0-1 0 0 0,-1 1 0 0 0,1-1 0 0 0,-1 0 0 0 0,1 0 0 0 0,-1 0 0 0 0,0 0 0 0 0,0 0-1 0 0,0 0 1 0 0,0 0 0 0 0,0 0 0 0 0,1-3 0 0 0,13-19-29 0 0,-13 23 25 0 0,-1 0 1 0 0,1-1-1 0 0,-1 1 1 0 0,0-1 0 0 0,0 1-1 0 0,0-1 1 0 0,1 0-1 0 0,-1 1 1 0 0,-1-1 0 0 0,1 0-1 0 0,0 0 1 0 0,0 0-1 0 0,-1 0 1 0 0,1 0 0 0 0,0-3-1 0 0,0-5 14 0 0,0 1 0 0 0,1-1 0 0 0,0 0-1 0 0,4-11 1 0 0,0 1 13 0 0,-6 32-6 0 0,2 0-1 0 0,-1 0 1 0 0,2 0 0 0 0,0 0 0 0 0,0 0-1 0 0,8 17 1 0 0,-5-13 16 0 0,-1 0 1 0 0,0 1-1 0 0,-1 0 1 0 0,3 21-1 0 0,-4 42 366 0 0,11-25 75 0 0,-14 24 324 0 0,0-78-793 0 0,0-1 1 0 0,0 1-1 0 0,-1 0 1 0 0,1-1-1 0 0,0 1 0 0 0,0 0 1 0 0,0 0-1 0 0,-1-1 1 0 0,1 1-1 0 0,0-1 1 0 0,-1 1-1 0 0,1 0 1 0 0,-1-1-1 0 0,1 1 0 0 0,0-1 1 0 0,-1 1-1 0 0,1-1 1 0 0,-1 1-1 0 0,1-1 1 0 0,-1 1-1 0 0,-1 0 1 0 0,2-1 3 0 0,-1 1 0 0 0,0-1 1 0 0,1 1-1 0 0,-1-1 1 0 0,0 1-1 0 0,1-1 1 0 0,-1 1-1 0 0,1 0 1 0 0,-1-1-1 0 0,1 1 1 0 0,-1 0-1 0 0,1-1 0 0 0,0 1 1 0 0,-1 0-1 0 0,1 0 1 0 0,0-1-1 0 0,-1 1 1 0 0,1 0-1 0 0,0 0 1 0 0,0 0-1 0 0,0-1 1 0 0,0 2-1 0 0,-1 0 4 0 0,-1 1 1 0 0,1-1-1 0 0,-1 0 0 0 0,1 0 1 0 0,-1 0-1 0 0,1-1 0 0 0,-1 1 1 0 0,0 0-1 0 0,0-1 0 0 0,0 1 1 0 0,0-1-1 0 0,0 1 0 0 0,-1-1 1 0 0,1 0-1 0 0,0 0 0 0 0,-1 0 1 0 0,1 0-1 0 0,0-1 0 0 0,-3 2 1 0 0,-20 10 2 0 0,19-9-246 0 0,0 0 0 0 0,0 0 1 0 0,-1 0-1 0 0,1-1 0 0 0,-1 0 1 0 0,0 0-1 0 0,0-1 1 0 0,1 0-1 0 0,-1 0 0 0 0,0 0 1 0 0,0-1-1 0 0,-12-1 0 0 0,14 1-360 0 0,4-1 372 0 0,0 0 0 0 0,0 1 0 0 0,0-1-1 0 0,0 0 1 0 0,0 0 0 0 0,0 0 0 0 0,0 0 0 0 0,0 0 0 0 0,0 0 0 0 0,0-1 0 0 0,1 1 0 0 0,-1 0-1 0 0,0 0 1 0 0,1-1 0 0 0,-1 1 0 0 0,1 0 0 0 0,-1 0 0 0 0,1-1 0 0 0,0 1 0 0 0,0-1 0 0 0,0 1 0 0 0,-1 0-1 0 0,2-3 1 0 0,-5-43-3679 0 0,4 34 3000 0 0,0 1 1 0 0,0-1-1 0 0,2 1 1 0 0,0-1-1 0 0,0 1 0 0 0,1 0 1 0 0,0 0-1 0 0,1 0 0 0 0,1 0 1 0 0,0 1-1 0 0,0-1 0 0 0,1 1 1 0 0,14-20-1 0 0,3 5-981 0 0,-14-9-1701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6928 0 0,'0'3'5757'0'0,"0"17"-3761"0"0,0-16-1567 0 0,1 1 0 0 0,-1-1 1 0 0,1 0-1 0 0,0 0 0 0 0,0 0 1 0 0,1 0-1 0 0,-1 0 0 0 0,5 7 0 0 0,-4-8-180 0 0,0 1 0 0 0,0 0 0 0 0,-1 0 0 0 0,1 0 0 0 0,-1 0-1 0 0,0 0 1 0 0,0 0 0 0 0,0 1 0 0 0,0 3 0 0 0,-1-2-8 0 0,1 1 0 0 0,0-1-1 0 0,0 0 1 0 0,0 0 0 0 0,1 0 0 0 0,0 0 0 0 0,3 6 0 0 0,10 37 1004 0 0,-3-16-691 0 0,-9-27-442 0 0,0 0 0 0 0,-1 0 1 0 0,1 0-1 0 0,-1 1 1 0 0,-1-1-1 0 0,1 0 0 0 0,0 11 1 0 0,-1-11-24 0 0,0 0 0 0 0,0 0 1 0 0,1-1-1 0 0,0 1 0 0 0,0-1 0 0 0,0 1 1 0 0,1-1-1 0 0,0 0 0 0 0,0 1 1 0 0,6 7-1 0 0,14 26 460 0 0,-17-21-228 0 0,-6-16-266 0 0,0-1-1 0 0,1 1 0 0 0,-1-1 1 0 0,0 1-1 0 0,1-1 0 0 0,0 1 0 0 0,-1-1 1 0 0,1 0-1 0 0,0 1 0 0 0,-1-1 1 0 0,1 0-1 0 0,0 1 0 0 0,0-1 1 0 0,0 0-1 0 0,2 1 0 0 0,1 0 851 0 0,-8-15-633 0 0,3 10-266 0 0,-1 0 1 0 0,1 0-1 0 0,0-1 0 0 0,0 1 0 0 0,1 0 0 0 0,-1-1 0 0 0,1 1 0 0 0,-1-7 0 0 0,-7-33 41 0 0,6 20-24 0 0,-1 0-1 0 0,-9-34 1 0 0,3 13-6 0 0,9 43-17 0 0,-5-23 21 0 0,2-1 1 0 0,0 0-1 0 0,1 0 0 0 0,2 0 1 0 0,4-42-1 0 0,4 7-29 0 0,-6 55-24 0 0,1 0 1 0 0,1 0-1 0 0,-1 0 0 0 0,1 1 0 0 0,0-1 1 0 0,0 1-1 0 0,7-6 0 0 0,-11 9 13 0 0,4-2-201 0 0,0 1 0 0 0,0-1-1 0 0,1 1 1 0 0,-1 0 0 0 0,0 0 0 0 0,1 0 0 0 0,-1 0 0 0 0,1 1 0 0 0,-1 0 0 0 0,1 0-1 0 0,0 0 1 0 0,0 0 0 0 0,7 1 0 0 0,-8-1-291 0 0,0 1 0 0 0,1 0 0 0 0,-1 1 0 0 0,0-1 0 0 0,0 1 0 0 0,0 0 0 0 0,0 0 1 0 0,1 0-1 0 0,-1 0 0 0 0,-1 1 0 0 0,1 0 0 0 0,0 0 0 0 0,0 0 0 0 0,-1 0 0 0 0,1 0 0 0 0,5 5 0 0 0,36 35-7887 0 0,-35-30 5622 0 0,3-5-1976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7440 0 0,'-2'2'6437'0'0,"-5"11"999"0"0,16 32-2813 0 0,0 7-3029 0 0,-9-50-1574 0 0,0-1 0 0 0,0 1 0 0 0,1 0 0 0 0,-1 0 0 0 0,0-1 0 0 0,1 1 0 0 0,-1-1 0 0 0,1 1 0 0 0,-1 0 0 0 0,1-1 0 0 0,0 1 0 0 0,-1-1 0 0 0,1 1 0 0 0,0-1 0 0 0,2 3 0 0 0,8 13 162 0 0,-9-9-166 0 0,-1-1 0 0 0,0 0 0 0 0,0 1 0 0 0,0-1 0 0 0,-1 0 0 0 0,0 1 0 0 0,-3 12 0 0 0,2 10-53 0 0,1-28 35 0 0,-1 13-411 0 0,1 1 0 0 0,1-1 0 0 0,1 1 0 0 0,0-1 0 0 0,6 21 0 0 0,4 16-3961 0 0,-10-45 3101 0 0,-1-1 1 0 0,0 1-1 0 0,0 0 1 0 0,-1-1-1 0 0,0 1 1 0 0,0 0-1 0 0,-1 7 1 0 0,-1 9-4231 0 0,2-10 1253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84 3728 0 0,'0'-9'2874'0'0,"-3"-36"5719"0"0,3 44-8451 0 0,-1 0 1 0 0,1 0-1 0 0,0 0 1 0 0,-1 0-1 0 0,1-1 1 0 0,-1 1-1 0 0,1 0 0 0 0,-1 0 1 0 0,0 0-1 0 0,1 0 1 0 0,-1 0-1 0 0,0 0 1 0 0,0 0-1 0 0,1 1 0 0 0,-1-1 1 0 0,0 0-1 0 0,0 0 1 0 0,0 0-1 0 0,0 1 0 0 0,0-1 1 0 0,0 1-1 0 0,-1-1 1 0 0,1 1-1 0 0,0-1 1 0 0,0 1-1 0 0,0 0 0 0 0,0-1 1 0 0,0 1-1 0 0,-1 0 1 0 0,-1 0-1 0 0,-9-4 2756 0 0,11 4-2840 0 0,1 0-1 0 0,0-1 1 0 0,-1 1-1 0 0,1 0 1 0 0,-1 0-1 0 0,1-1 1 0 0,-1 1-1 0 0,1 0 1 0 0,0 0-1 0 0,-1 0 1 0 0,1 0-1 0 0,-1 0 1 0 0,1 0-1 0 0,-1 0 1 0 0,1 0-1 0 0,-1 0 1 0 0,1 0-1 0 0,-1 0 1 0 0,1 0-1 0 0,-1 0 1 0 0,1 0-1 0 0,0 0 1 0 0,-1 0-1 0 0,1 1 1 0 0,-1-1 0 0 0,1 0-1 0 0,-1 0 1 0 0,1 0-1 0 0,0 1 1 0 0,-1-1-1 0 0,1 0 1 0 0,-1 1-1 0 0,1-1 1 0 0,0 0-1 0 0,0 1 1 0 0,-1-1-1 0 0,1 0 1 0 0,-1 1-1 0 0,-9 10 631 0 0,7-9-573 0 0,1 1 0 0 0,-1 0 1 0 0,1 0-1 0 0,0-1 0 0 0,0 1 1 0 0,0 1-1 0 0,0-1 0 0 0,0 0 1 0 0,1 0-1 0 0,-2 5 0 0 0,-1 1 67 0 0,-1 0 0 0 0,-1 0 0 0 0,-11 15 0 0 0,9-13 30 0 0,0-1-1 0 0,1 2 1 0 0,0-1-1 0 0,-7 17 0 0 0,8-15-49 0 0,-1 0 0 0 0,0 0 0 0 0,-1 0 0 0 0,-10 11 0 0 0,8-11-35 0 0,0 0-1 0 0,2 0 0 0 0,-1 1 0 0 0,2 1 0 0 0,0-1 1 0 0,-8 24-1 0 0,-6 29 133 0 0,13-47-158 0 0,1 1-1 0 0,1 0 1 0 0,1 1-1 0 0,1-1 1 0 0,-3 43-1 0 0,7-46-42 0 0,-1-12-41 0 0,1 0 1 0 0,-1 0-1 0 0,1 1 1 0 0,1-1-1 0 0,-1 0 1 0 0,1 0-1 0 0,0 0 1 0 0,1 0-1 0 0,-1 0 1 0 0,1 0-1 0 0,0 0 0 0 0,1-1 1 0 0,0 1-1 0 0,-1-1 1 0 0,2 1-1 0 0,-1-1 1 0 0,8 9-1 0 0,-7-9-11 0 0,-4-3-8 0 0,1-1 1 0 0,0 1-1 0 0,0-1 1 0 0,0 0-1 0 0,0 1 1 0 0,0-1-1 0 0,0 0 1 0 0,0 0-1 0 0,0 0 1 0 0,1 0-1 0 0,-1 0 1 0 0,0 0-1 0 0,1 0 1 0 0,-1 0-1 0 0,1 0 1 0 0,-1 0-1 0 0,1-1 1 0 0,-1 1-1 0 0,1-1 1 0 0,0 1-1 0 0,-1-1 1 0 0,4 1-1 0 0,4 0 10 0 0,-1 1-1 0 0,1 1 1 0 0,-1 0-1 0 0,0 0 1 0 0,0 0 0 0 0,0 1-1 0 0,0 1 1 0 0,-1-1 0 0 0,10 9-1 0 0,14 5-104 0 0,-22-14 51 0 0,1-1 0 0 0,-1-1 0 0 0,1 0 0 0 0,0 0 1 0 0,0-1-1 0 0,0 0 0 0 0,14-2 0 0 0,-20 1-79 0 0,0 0 0 0 0,0 0-1 0 0,0-1 1 0 0,0 0 0 0 0,0 0 0 0 0,-1 0-1 0 0,1 0 1 0 0,0-1 0 0 0,0 0 0 0 0,-1 1-1 0 0,1-1 1 0 0,-1-1 0 0 0,0 1 0 0 0,1 0-1 0 0,3-4 1 0 0,0-2-516 0 0,0 0 0 0 0,0 0 0 0 0,-1 0 0 0 0,10-16 0 0 0,2-2-1300 0 0,-2 0 465 0 0,-7-5-859 0 0,-7 19 1545 0 0,2 1 1 0 0,-1-1 0 0 0,1 1 0 0 0,1 0-1 0 0,7-13 1 0 0,-6 12 144 0 0,0 0 0 0 0,-1 0 1 0 0,0 0-1 0 0,-2 0 0 0 0,1-1 0 0 0,3-26 0 0 0,-5 24 240 0 0,1-1 0 0 0,1 0 0 0 0,1 1 1 0 0,10-25-1 0 0,-12 32 389 0 0,0-1 0 0 0,-1 1-1 0 0,0 0 1 0 0,-1-1 0 0 0,0 1 0 0 0,0-1 0 0 0,0 1 0 0 0,-1-1 0 0 0,-1 1 0 0 0,-1-11 0 0 0,1-5 441 0 0,1 22-197 0 0,0 0 0 0 0,1 0 0 0 0,-1 0 0 0 0,0 0 0 0 0,1 0 0 0 0,0 0 0 0 0,-1 0 0 0 0,1 0 0 0 0,0 0 0 0 0,0 0 0 0 0,0 0 0 0 0,0 0 0 0 0,2-2 0 0 0,5 0 3810 0 0,-6 4-3724 0 0,0 0 1 0 0,0 1-1 0 0,0 0 0 0 0,-1-1 0 0 0,1 1 1 0 0,0 0-1 0 0,-1 0 0 0 0,1 0 0 0 0,-1 0 0 0 0,1 0 1 0 0,-1 1-1 0 0,1-1 0 0 0,-1 0 0 0 0,0 1 1 0 0,0-1-1 0 0,1 1 0 0 0,-1-1 0 0 0,0 1 0 0 0,0-1 1 0 0,-1 1-1 0 0,1 0 0 0 0,0-1 0 0 0,0 1 1 0 0,-1 0-1 0 0,1 3 0 0 0,12 54 905 0 0,-10-47-619 0 0,6 29 556 0 0,25 61-1 0 0,-20-52-661 0 0,-11-38-348 0 0,0 1 0 0 0,1-1 0 0 0,8 19 0 0 0,-7-18-40 0 0,0 0-1 0 0,-2 0 0 0 0,1 1 0 0 0,-2-1 0 0 0,2 18 0 0 0,-2-13 77 0 0,1 0 0 0 0,7 25-1 0 0,-8-34-99 0 0,1-1-1 0 0,-1 0 0 0 0,-1 1 1 0 0,0-1-1 0 0,1 14 0 0 0,-2 102 467 0 0,0-121-542 0 0,-1-1 0 0 0,1 1 0 0 0,0-1 1 0 0,-1 0-1 0 0,0 1 0 0 0,1-1 0 0 0,-1 0 0 0 0,0 1 0 0 0,0-1 0 0 0,0 0 0 0 0,-1 0 0 0 0,1 0 0 0 0,0 0 0 0 0,-1 0 0 0 0,0 0 0 0 0,1 0 0 0 0,-1 0 0 0 0,0-1 0 0 0,0 1 0 0 0,0-1 0 0 0,0 1 0 0 0,0-1 0 0 0,0 0 0 0 0,0 0 0 0 0,0 0 1 0 0,-1 0-1 0 0,1 0 0 0 0,0 0 0 0 0,-4 0 0 0 0,-48 24-38 0 0,-4-13-890 0 0,40-7 49 0 0,-10 1-1127 0 0,27-5 1939 0 0,1-1-1 0 0,-1 0 0 0 0,1 0 1 0 0,-1 0-1 0 0,1 0 0 0 0,-1 0 1 0 0,1 0-1 0 0,-1 0 0 0 0,1 0 1 0 0,-1 0-1 0 0,1 0 0 0 0,0 0 1 0 0,-1-1-1 0 0,1 1 0 0 0,-1 0 1 0 0,1 0-1 0 0,-1 0 0 0 0,1-1 1 0 0,0 1-1 0 0,-1 0 1 0 0,1 0-1 0 0,-1-1 0 0 0,1 1 1 0 0,0 0-1 0 0,-1-1 0 0 0,1 1 1 0 0,0 0-1 0 0,0-1 0 0 0,-1 1 1 0 0,1 0-1 0 0,0-1 0 0 0,0 1 1 0 0,-1-1-1 0 0,1 1 0 0 0,0-1 1 0 0,0 1-1 0 0,0-1 0 0 0,0 1 1 0 0,0 0-1 0 0,0-1 1 0 0,0 0-1 0 0,-9-44-9326 0 0,9 39 8789 0 0,2 0 1 0 0,-1 0-1 0 0,1 0 0 0 0,-1 0 0 0 0,2 1 1 0 0,-1-1-1 0 0,1 0 0 0 0,-1 1 0 0 0,1 0 1 0 0,1 0-1 0 0,-1 0 0 0 0,1 0 0 0 0,8-8 0 0 0,-1-1-88 0 0,8-17-1457 0 0,16 3-1608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0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3560 0 0,'0'0'2970'0'0,"2"-13"2476"0"0,6-4-3340 0 0,6 2-538 0 0,-1 0 0 0 0,0-2-1 0 0,-1 1 1 0 0,14-27 0 0 0,-15 37-1040 0 0,-10 5-504 0 0,9-1 258 0 0,-1-1 1 0 0,0-1-1 0 0,0 0 1 0 0,13-8-1 0 0,21-7 743 0 0,-37 18-863 0 0,1 0 0 0 0,-1 0-1 0 0,1 1 1 0 0,-1 0 0 0 0,11 1 0 0 0,-8 0-5 0 0,28 6 654 0 0,21 17 103 0 0,-9 4-50 0 0,-28-15-399 0 0,67 51 813 0 0,-85-63-1260 0 0,-1 1 1 0 0,0 0 0 0 0,0 0-1 0 0,0 0 1 0 0,-1 1 0 0 0,1-1-1 0 0,0 0 1 0 0,-1 1-1 0 0,0-1 1 0 0,1 1 0 0 0,-1 0-1 0 0,1 4 1 0 0,-1-4-9 0 0,0 0 0 0 0,0-1 0 0 0,0 1 0 0 0,1-1 0 0 0,-1 1 0 0 0,0-1-1 0 0,1 0 1 0 0,0 1 0 0 0,-1-1 0 0 0,1 0 0 0 0,2 2 0 0 0,-3-3-9 0 0,0 0 1 0 0,0-1-1 0 0,1 1 1 0 0,-2 0-1 0 0,1 0 0 0 0,0 0 1 0 0,0 0-1 0 0,0 1 0 0 0,0-1 1 0 0,-1 0-1 0 0,1 0 1 0 0,0 0-1 0 0,-1 1 0 0 0,1-1 1 0 0,-1 0-1 0 0,0 0 1 0 0,1 1-1 0 0,-1-1 0 0 0,0 2 1 0 0,0-1 1 0 0,1-1 0 0 0,-1 1 0 0 0,0 0 0 0 0,1-1 0 0 0,-1 1 0 0 0,1-1 0 0 0,-1 1 0 0 0,1-1 0 0 0,0 1 0 0 0,0-1 0 0 0,0 1 0 0 0,0-1 0 0 0,0 0 0 0 0,0 0 0 0 0,0 1 0 0 0,2 0 0 0 0,2 4 13 0 0,0 0 0 0 0,-1 0 0 0 0,1 0-1 0 0,-1 1 1 0 0,0 0 0 0 0,-1 0 0 0 0,0 0 0 0 0,0 0 0 0 0,0 0 0 0 0,2 13 0 0 0,8 19 10 0 0,-8-22-183 0 0,-2 1-1 0 0,0-1 1 0 0,-1 1-1 0 0,-1 0 1 0 0,0 0 0 0 0,-1 0-1 0 0,-3 21 1 0 0,0 22-1176 0 0,4-39 676 0 0,0-16 247 0 0,0 1 1 0 0,-1-1 0 0 0,0 0 0 0 0,0 0 0 0 0,-1 0-1 0 0,1 0 1 0 0,-1 0 0 0 0,0 0 0 0 0,-1 0 0 0 0,0 0-1 0 0,-3 7 1 0 0,-8 19-3239 0 0,12-28 3034 0 0,-1 1-1 0 0,1-1 1 0 0,-1 0 0 0 0,1 0 0 0 0,-1 0 0 0 0,0-1-1 0 0,-1 1 1 0 0,1 0 0 0 0,-5 4 0 0 0,4-6-199 0 0,0 0 0 0 0,0 0-1 0 0,0 0 1 0 0,-1-1 0 0 0,1 1 0 0 0,-1-1 0 0 0,1 1-1 0 0,-1-1 1 0 0,0 0 0 0 0,-5 0 0 0 0,-6-1-2295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6552 0 0,'-1'7'6618'0'0,"3"24"-2859"0"0,2 4-1978 0 0,-5-31-1561 0 0,1 0-1 0 0,0 0 1 0 0,1 1-1 0 0,-1-1 1 0 0,1 0 0 0 0,-1 0-1 0 0,1 0 1 0 0,1 0-1 0 0,-1 0 1 0 0,0 0-1 0 0,1 0 1 0 0,3 6 0 0 0,-2-6-98 0 0,0 0-1 0 0,-1 1 1 0 0,0-1 0 0 0,0 1 0 0 0,0 0 0 0 0,0-1 0 0 0,-1 1 0 0 0,0 0 0 0 0,0 0 0 0 0,0 0 0 0 0,0 0-1 0 0,-1 0 1 0 0,0 6 0 0 0,0-5-27 0 0,0 0 1 0 0,1 0-1 0 0,0-1 0 0 0,0 1 0 0 0,0 0 1 0 0,5 11-1 0 0,-2-7 54 0 0,-1 0 0 0 0,0 1 0 0 0,-1-1 0 0 0,0 1 0 0 0,0 0 0 0 0,-1 0 0 0 0,0 12 0 0 0,-1-5 76 0 0,0 47 425 0 0,-3-43-231 0 0,3-22-410 0 0,0 0 0 0 0,0 0 0 0 0,0-1 0 0 0,0 1 0 0 0,0 0 0 0 0,0 0 0 0 0,0 0 0 0 0,0 0 0 0 0,0 0 0 0 0,-1 0 0 0 0,1 0 0 0 0,0 0 0 0 0,0 0-1 0 0,0 0 1 0 0,0 0 0 0 0,0 0 0 0 0,0 0 0 0 0,0 0 0 0 0,-1 0 0 0 0,1 0 0 0 0,0 0 0 0 0,0 0 0 0 0,0 0 0 0 0,0 0 0 0 0,0 0 0 0 0,0 0 0 0 0,0 0 0 0 0,-1 0 0 0 0,1 0-1 0 0,0 0 1 0 0,0 0 0 0 0,0 0 0 0 0,0 0 0 0 0,0 0 0 0 0,0 0 0 0 0,0 0 0 0 0,-1 0 0 0 0,1 0 0 0 0,0 0 0 0 0,0 0 0 0 0,0 0 0 0 0,0 0 0 0 0,0 0 0 0 0,0 1-1 0 0,0-1 1 0 0,0 0 0 0 0,0 0 0 0 0,0 0 0 0 0,0 0 0 0 0,-1 0 0 0 0,1 0 0 0 0,0 0 0 0 0,0 0 0 0 0,0 1 0 0 0,0-1 0 0 0,0 0 0 0 0,0 0 0 0 0,0 0 0 0 0,0 0 0 0 0,-6-36 115 0 0,3 10-54 0 0,-6-44 34 0 0,0-20-1 0 0,6 58-81 0 0,2 0 0 0 0,2-42 0 0 0,1 5 16 0 0,7 29-82 0 0,-9 38 17 0 0,0 0-1 0 0,1 0 1 0 0,-1 0 0 0 0,1 0-1 0 0,-1 0 1 0 0,1 0 0 0 0,0 0-1 0 0,0 0 1 0 0,0 0 0 0 0,0 0 0 0 0,0 0-1 0 0,0 1 1 0 0,1-1 0 0 0,-1 0-1 0 0,0 1 1 0 0,1-1 0 0 0,0 1 0 0 0,-1 0-1 0 0,1-1 1 0 0,0 1 0 0 0,3-2-1 0 0,-2 1-286 0 0,1 0 0 0 0,0 0-1 0 0,0 1 1 0 0,-1-1 0 0 0,1 1-1 0 0,0 0 1 0 0,0 0 0 0 0,1 0-1 0 0,5 0 1 0 0,21-3-1655 0 0,8-2-3402 0 0,-32 6 4311 0 0,0 0 0 0 0,1 1 1 0 0,-1-1-1 0 0,0 1 0 0 0,0 1 0 0 0,0-1 0 0 0,1 1 0 0 0,-2 1 1 0 0,12 4-1 0 0,-9 0-3064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5352 0 0,'-1'18'4365'0'0,"2"26"-28"0"0,-1-42-4197 0 0,0 0 1 0 0,0 0 0 0 0,1 0-1 0 0,-1 0 1 0 0,1 0 0 0 0,-1-1-1 0 0,1 1 1 0 0,0 0 0 0 0,0 0-1 0 0,0-1 1 0 0,0 1 0 0 0,0-1-1 0 0,0 1 1 0 0,0-1 0 0 0,1 1-1 0 0,-1-1 1 0 0,0 1-1 0 0,3 1 1 0 0,1 3 257 0 0,-1 2-1 0 0,0-1 1 0 0,0 1-1 0 0,0-1 1 0 0,-1 1 0 0 0,-1 0-1 0 0,1 0 1 0 0,-1 0-1 0 0,-1 0 1 0 0,2 17-1 0 0,-2-22-367 0 0,-1 0-1 0 0,1 0 1 0 0,-1 1-1 0 0,1-1 1 0 0,0 0-1 0 0,0 0 0 0 0,1 0 1 0 0,2 5-1 0 0,-2-5-23 0 0,-1 0 0 0 0,1 0 0 0 0,-1 1-1 0 0,0-1 1 0 0,1 0 0 0 0,-2 0 0 0 0,1 1-1 0 0,0-1 1 0 0,0 4 0 0 0,8 81-486 0 0,-9-31-1652 0 0,0 33-12315 0 0,0-77 10724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23 239 2760 0 0,'0'-5'318'0'0,"0"0"-1"0"0,0 0 1 0 0,-1 0 0 0 0,1 0 0 0 0,-1 0 0 0 0,-3-8-1 0 0,-5-22 2445 0 0,5 7 911 0 0,2 0 0 0 0,1-42 0 0 0,1 53-1935 0 0,0 16-1654 0 0,0 0 0 0 0,0 1-1 0 0,0-1 1 0 0,1 1-1 0 0,-1-1 1 0 0,0 0-1 0 0,1 1 1 0 0,-1-1-1 0 0,0 1 1 0 0,1-1 0 0 0,-1 1-1 0 0,1-1 1 0 0,-1 1-1 0 0,1 0 1 0 0,-1-1-1 0 0,1 1 1 0 0,-1-1 0 0 0,1 1-1 0 0,-1 0 1 0 0,1-1-1 0 0,0 1 1 0 0,-1 0-1 0 0,1 0 1 0 0,-1 0-1 0 0,1-1 1 0 0,0 1 0 0 0,-1 0-1 0 0,2 0 1 0 0,6-5 2956 0 0,-7 16-2757 0 0,0 1 0 0 0,0-1 0 0 0,1 1 0 0 0,6 16-1 0 0,-5-15-164 0 0,1 0-1 0 0,-2 0 0 0 0,0 1 0 0 0,1 22 0 0 0,-2-21 16 0 0,1 0 0 0 0,8 30 0 0 0,-6-29-49 0 0,0-1-1 0 0,-2 1 1 0 0,2 17-1 0 0,-4-26-60 0 0,0-1 0 0 0,1 1 0 0 0,0-1 0 0 0,1 0 0 0 0,-1 0 0 0 0,1 1 0 0 0,4 8 0 0 0,-3-9 8 0 0,-1 0 1 0 0,0 0-1 0 0,0 1 0 0 0,-1-1 1 0 0,1 0-1 0 0,-2 1 1 0 0,2 9-1 0 0,7 109 81 0 0,-9-125-99 0 0,-29-10 29 0 0,24-1-51 0 0,1 0 1 0 0,0-1 0 0 0,0 1-1 0 0,1-1 1 0 0,0 1-1 0 0,1-1 1 0 0,-1-18 0 0 0,4-93-189 0 0,1 51 113 0 0,-2 65 77 0 0,1 0 0 0 0,0 1 0 0 0,0-1 0 0 0,0 1 0 0 0,1-1 0 0 0,0 1 0 0 0,0 0 0 0 0,1 0 0 0 0,0 0 0 0 0,5-9 0 0 0,41-49-57 0 0,-31 44 46 0 0,-15 17 11 0 0,0-1 0 0 0,0 1 0 0 0,0 0 0 0 0,0 0 0 0 0,1 1 0 0 0,0-1 0 0 0,-1 1 0 0 0,6-3 0 0 0,7-5 10 0 0,-8 7-8 0 0,0-1 0 0 0,0 1 0 0 0,0 0 0 0 0,0 1 0 0 0,0 0 0 0 0,1 0 0 0 0,-1 1 0 0 0,1 0 0 0 0,-1 1 0 0 0,1-1 0 0 0,8 2 0 0 0,-15-1 8 0 0,-1 0-1 0 0,0 1 0 0 0,0-1 1 0 0,0 0-1 0 0,0 1 1 0 0,0-1-1 0 0,0 0 1 0 0,0 1-1 0 0,0-1 1 0 0,0 1-1 0 0,0 0 0 0 0,0-1 1 0 0,0 1-1 0 0,0 0 1 0 0,-1-1-1 0 0,1 1 1 0 0,0 0-1 0 0,0 0 1 0 0,-1 0-1 0 0,1 0 0 0 0,0 0 1 0 0,-1 0-1 0 0,1 0 1 0 0,-1 0-1 0 0,1 0 1 0 0,-1 0-1 0 0,1 1 1 0 0,8 38 28 0 0,-3-9 60 0 0,-5-27-97 0 0,1 1 1 0 0,-2 0 0 0 0,1 0-1 0 0,-1-1 1 0 0,1 1-1 0 0,-1 0 1 0 0,-1 0-1 0 0,1-1 1 0 0,-1 1 0 0 0,1 0-1 0 0,-1-1 1 0 0,-2 7-1 0 0,-3 26 11 0 0,6-34-2 0 0,-1-1 0 0 0,1 1 0 0 0,0-1 0 0 0,-1 0 0 0 0,1 0-1 0 0,-1 1 1 0 0,0-1 0 0 0,0 0 0 0 0,0 0 0 0 0,0 0-1 0 0,0 0 1 0 0,0 0 0 0 0,-1 0 0 0 0,1 0 0 0 0,-1 0-1 0 0,-1 2 1 0 0,-10 13 9 0 0,4 9 20 0 0,9-26-30 0 0,0 1-1 0 0,0-1 0 0 0,0 1 1 0 0,0-1-1 0 0,0 1 0 0 0,0-1 1 0 0,0 0-1 0 0,0 1 1 0 0,0-1-1 0 0,0 1 0 0 0,0-1 1 0 0,0 0-1 0 0,1 1 0 0 0,-1-1 1 0 0,0 0-1 0 0,0 1 1 0 0,0-1-1 0 0,1 0 0 0 0,-1 1 1 0 0,0-1-1 0 0,0 0 1 0 0,1 1-1 0 0,-1-1 0 0 0,0 0 1 0 0,1 0-1 0 0,-1 1 0 0 0,0-1 1 0 0,1 0-1 0 0,-1 0 1 0 0,0 1-1 0 0,1-1 0 0 0,-1 0 1 0 0,1 0-1 0 0,-1 0 0 0 0,0 0 1 0 0,1 0-1 0 0,-1 0 1 0 0,1 0-1 0 0,-1 0 0 0 0,0 0 1 0 0,1 0-1 0 0,-1 0 1 0 0,1 0-1 0 0,-1 0 0 0 0,0 0 1 0 0,1 0-1 0 0,-1 0 0 0 0,1 0 1 0 0,-1-1-1 0 0,0 1 1 0 0,1 0-1 0 0,-1 0 0 0 0,0 0 1 0 0,1-1-1 0 0,-1 1 0 0 0,0 0 1 0 0,1 0-1 0 0,-1-1 1 0 0,0 1-1 0 0,1 0 0 0 0,-1-1 1 0 0,22-13 10 0 0,-20 12-6 0 0,0 0 0 0 0,0 0 0 0 0,1 1 0 0 0,-1-1-1 0 0,1 1 1 0 0,-1 0 0 0 0,1-1 0 0 0,-1 1 0 0 0,1 0 0 0 0,0 0 0 0 0,-1 1 0 0 0,1-1 0 0 0,0 1 0 0 0,0-1 0 0 0,4 1-1 0 0,20-1 15 0 0,-22 0 11 0 0,0 1 1 0 0,-1 0-1 0 0,1-1 0 0 0,-1 1 1 0 0,1 1-1 0 0,-1-1 1 0 0,1 1-1 0 0,0 0 0 0 0,-1 0 1 0 0,0 0-1 0 0,1 0 0 0 0,-1 1 1 0 0,0 0-1 0 0,0 0 0 0 0,5 3 1 0 0,12 17 143 0 0,-19-19-150 0 0,0 1 0 0 0,1-1 0 0 0,-1 0 0 0 0,1 0 0 0 0,0-1 0 0 0,0 1 0 0 0,0-1 0 0 0,0 1 0 0 0,1-1 0 0 0,-1 0-1 0 0,7 3 1 0 0,-6-4-22 0 0,-3 0 11 0 0,1-1 1 0 0,0 0-1 0 0,0 1 0 0 0,0 0 1 0 0,-1-1-1 0 0,1 1 1 0 0,0 0-1 0 0,0 0 0 0 0,-1 0 1 0 0,1 0-1 0 0,-1 0 1 0 0,1 1-1 0 0,-1-1 0 0 0,0 0 1 0 0,1 1-1 0 0,-1-1 1 0 0,0 1-1 0 0,0-1 1 0 0,0 1-1 0 0,0-1 0 0 0,0 1 1 0 0,0 0-1 0 0,0 0 1 0 0,-1-1-1 0 0,1 1 0 0 0,-1 0 1 0 0,1 0-1 0 0,-1 0 1 0 0,0 2-1 0 0,1-3 2 0 0,-1 1-1 0 0,0-1 1 0 0,0 1-1 0 0,1-1 1 0 0,-1 1-1 0 0,1-1 1 0 0,0 1-1 0 0,-1-1 1 0 0,1 0-1 0 0,0 1 1 0 0,0-1-1 0 0,-1 0 1 0 0,1 0-1 0 0,0 0 1 0 0,0 0-1 0 0,2 2 1 0 0,-2-2-1 0 0,1 0-1 0 0,-1 0 1 0 0,0 1 0 0 0,0-1 0 0 0,0 1-1 0 0,0-1 1 0 0,0 1 0 0 0,0-1 0 0 0,0 1-1 0 0,-1-1 1 0 0,1 1 0 0 0,-1 0 0 0 0,1-1-1 0 0,-1 1 1 0 0,1 0 0 0 0,-1 3 0 0 0,2 36 295 0 0,0 39 304 0 0,-2-75-591 0 0,-1 1 0 0 0,1-1 0 0 0,-1 1 0 0 0,0-1 0 0 0,0 0 0 0 0,-1 0 0 0 0,1 0 0 0 0,-1 0 0 0 0,0 0 0 0 0,-5 8 0 0 0,-23 21 190 0 0,26-29-215 0 0,1-1 0 0 0,-1 1 0 0 0,1-1 0 0 0,-1 1 0 0 0,0-1 0 0 0,-1 0-1 0 0,1-1 1 0 0,-1 1 0 0 0,1-1 0 0 0,-1 0 0 0 0,-9 4 0 0 0,6-3-6 0 0,1 1 0 0 0,0-1 1 0 0,0 1-1 0 0,0 0 0 0 0,-10 12 0 0 0,11-12-125 0 0,0 1 0 0 0,-1-1 1 0 0,1 0-1 0 0,-1-1 0 0 0,0 0 0 0 0,0 0 0 0 0,0 0 0 0 0,-1-1 0 0 0,0 0 0 0 0,1 0 0 0 0,-14 2 0 0 0,-27 1-5390 0 0,48-6 5360 0 0,-1 0 0 0 0,1-1 0 0 0,-1 1 0 0 0,1 0 0 0 0,0 0-1 0 0,-1 0 1 0 0,1 0 0 0 0,0 0 0 0 0,-1 0 0 0 0,1-1 0 0 0,0 1 0 0 0,0 0 0 0 0,-1 0 0 0 0,1-1 0 0 0,0 1 0 0 0,-1 0 0 0 0,1 0 0 0 0,0-1 0 0 0,0 1-1 0 0,0 0 1 0 0,-1 0 0 0 0,1-1 0 0 0,0 1 0 0 0,0 0 0 0 0,0-1 0 0 0,0 1 0 0 0,0 0 0 0 0,-1-1 0 0 0,1 1 0 0 0,0-1 0 0 0,0 1 0 0 0,0 0 0 0 0,0-1-1 0 0,0 1 1 0 0,0 0 0 0 0,0-1 0 0 0,0 0 0 0 0,5-22-4117 0 0,-3 20 3776 0 0,-1 0 1 0 0,0 0-1 0 0,1-1 0 0 0,-1 1 1 0 0,1 0-1 0 0,0 0 1 0 0,0 1-1 0 0,0-1 1 0 0,1 0-1 0 0,-1 1 1 0 0,0-1-1 0 0,6-3 0 0 0,13-7-2018 0 0,-9-14-1442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130 384 3664 0 0,'0'0'1317'0'0,"-15"6"8089"0"0,3-1-7632 0 0,11-4-1674 0 0,1 0 1 0 0,-1 0-1 0 0,0-1 1 0 0,0 1-1 0 0,1 0 0 0 0,-1 0 1 0 0,0 0-1 0 0,1 0 1 0 0,-1 0-1 0 0,1 0 1 0 0,-1 0-1 0 0,1 0 0 0 0,0 0 1 0 0,-1 0-1 0 0,1 0 1 0 0,0 1-1 0 0,0 0 0 0 0,-9 17 1270 0 0,5-13-1148 0 0,-1 0 0 0 0,1 1 0 0 0,0-1 0 0 0,1 1 0 0 0,-1-1-1 0 0,1 1 1 0 0,1 0 0 0 0,-1 1 0 0 0,1-1 0 0 0,-2 12 0 0 0,-5 13 273 0 0,0-1-13 0 0,1 1 0 0 0,1 0-1 0 0,1 1 1 0 0,2 0 0 0 0,0 38 0 0 0,4-69-473 0 0,1 1 1 0 0,-1-1 0 0 0,0 1 0 0 0,1-1 0 0 0,-1 1-1 0 0,1-1 1 0 0,0 0 0 0 0,-1 1 0 0 0,1-1 0 0 0,1 0-1 0 0,-1 0 1 0 0,0 0 0 0 0,0 0 0 0 0,1 0 0 0 0,-1 0 0 0 0,1 0-1 0 0,-1 0 1 0 0,1 0 0 0 0,0-1 0 0 0,0 1 0 0 0,0-1-1 0 0,0 1 1 0 0,0-1 0 0 0,0 0 0 0 0,0 0 0 0 0,1 0-1 0 0,2 1 1 0 0,19 6 56 0 0,-22-6-60 0 0,1-1 0 0 0,-1 0-1 0 0,1 0 1 0 0,0 0 0 0 0,-1 0-1 0 0,1-1 1 0 0,0 1 0 0 0,0-1-1 0 0,3 0 1 0 0,-3 0-7 0 0,0 0 1 0 0,0-1-1 0 0,0 1 1 0 0,0-1-1 0 0,0 0 1 0 0,0 0-1 0 0,-1 0 1 0 0,1 0-1 0 0,0-1 0 0 0,-1 1 1 0 0,1-1-1 0 0,-1 1 1 0 0,1-1-1 0 0,-1 0 1 0 0,0 0-1 0 0,0 0 1 0 0,0-1-1 0 0,0 1 0 0 0,0 0 1 0 0,0-1-1 0 0,-1 1 1 0 0,1-1-1 0 0,-1 1 1 0 0,2-6-1 0 0,25-30-4 0 0,-22 29-22 0 0,0 0 0 0 0,-1-1-1 0 0,0 1 1 0 0,-1-1 0 0 0,0-1-1 0 0,0 1 1 0 0,-1 0 0 0 0,-1-1-1 0 0,3-17 1 0 0,23-56 98 0 0,-26 60-58 0 0,-2-1 0 0 0,-5-45 0 0 0,1-7 86 0 0,1 36-1 0 0,-1 1 0 0 0,-16-67 0 0 0,-1-7 147 0 0,1 46 667 0 0,20 66-591 0 0,-1 3-249 0 0,-1-1 0 0 0,1 1 0 0 0,-1 0 0 0 0,1 0 0 0 0,0 0 0 0 0,-1 0-1 0 0,1 0 1 0 0,0 0 0 0 0,-1 0 0 0 0,1 0 0 0 0,0 0 0 0 0,0 1 0 0 0,0-1 0 0 0,0 0 0 0 0,0 1 0 0 0,0-1-1 0 0,1 1 1 0 0,-1-1 0 0 0,0 1 0 0 0,1-1 0 0 0,-1 1 0 0 0,1-1 0 0 0,0 1 0 0 0,-1 0 0 0 0,1-1 0 0 0,0 1-1 0 0,0 0 1 0 0,0-1 0 0 0,0 3 0 0 0,-2 69-84 0 0,3-57 156 0 0,-1 1-137 0 0,2 0 0 0 0,1-1 0 0 0,5 23-1 0 0,-4-22-20 0 0,-1-1-1 0 0,0 1 0 0 0,0 23 0 0 0,15 167-630 0 0,-9-115-1756 0 0,-8-90 2126 0 0,-1 1 1 0 0,1-1-1 0 0,0 0 1 0 0,0 0-1 0 0,0 0 1 0 0,0 0-1 0 0,0 0 1 0 0,0 0-1 0 0,1 0 0 0 0,-1 0 1 0 0,1 0-1 0 0,-1-1 1 0 0,1 1-1 0 0,0 0 1 0 0,-1-1-1 0 0,1 1 1 0 0,0-1-1 0 0,0 0 1 0 0,0 0-1 0 0,0 0 0 0 0,3 1 1 0 0,9 8-2126 0 0,3-6-2843 0 0,19-8 2942 0 0,-33 3 2004 0 0,0 1 0 0 0,0-1 0 0 0,0 1 0 0 0,0-1-1 0 0,0 0 1 0 0,0 0 0 0 0,-1 0 0 0 0,1-1 0 0 0,0 1-1 0 0,0-1 1 0 0,-1 1 0 0 0,1-1 0 0 0,-1 0 0 0 0,0 0-1 0 0,1 0 1 0 0,-1 0 0 0 0,0 0 0 0 0,0-1 0 0 0,2-3 0 0 0,20-27-3222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47 2752 0 0,'0'-35'4204'0'0,"0"23"2557"0"0,-27 12-299 0 0,25 0-6333 0 0,0 1 0 0 0,0-1 0 0 0,0 1-1 0 0,0-1 1 0 0,-1 1 0 0 0,1-1 0 0 0,0 1-1 0 0,0 0 1 0 0,0 0 0 0 0,0 0 0 0 0,1 0 0 0 0,-1 1-1 0 0,0-1 1 0 0,0 0 0 0 0,1 1 0 0 0,-1-1-1 0 0,1 1 1 0 0,-2 2 0 0 0,-24 38 1239 0 0,4-8-679 0 0,19-30-616 0 0,-1-1 0 0 0,1 1-1 0 0,1 1 1 0 0,-1-1 0 0 0,0 0-1 0 0,1 1 1 0 0,0 0 0 0 0,0 0-1 0 0,1 0 1 0 0,-1 0 0 0 0,1 0-1 0 0,0 0 1 0 0,-2 10 0 0 0,-25 61 381 0 0,20-55-400 0 0,1 1 0 0 0,-8 33 0 0 0,14-46-65 0 0,0 1 20 0 0,0 0-1 0 0,0 0 1 0 0,1 0 0 0 0,0 0-1 0 0,1 15 1 0 0,1-22-23 0 0,-1-1 1 0 0,1 1-1 0 0,-1-1 1 0 0,1 0-1 0 0,0 1 1 0 0,0-1-1 0 0,0 1 0 0 0,0-1 1 0 0,0 0-1 0 0,1 0 1 0 0,-1 0-1 0 0,1 0 0 0 0,-1 0 1 0 0,1 0-1 0 0,0 0 1 0 0,0 0-1 0 0,0 0 1 0 0,0-1-1 0 0,0 1 0 0 0,0-1 1 0 0,0 0-1 0 0,0 1 1 0 0,0-1-1 0 0,1 0 1 0 0,-1 0-1 0 0,1-1 0 0 0,2 2 1 0 0,14 1-199 0 0,0 0 0 0 0,34 0 0 0 0,-49-3 204 0 0,0-1-1 0 0,-1 0 1 0 0,1 0 0 0 0,-1 0 0 0 0,1 0-1 0 0,-1 0 1 0 0,1-1 0 0 0,-1 0 0 0 0,0 0-1 0 0,0 0 1 0 0,1 0 0 0 0,-2 0 0 0 0,1 0-1 0 0,0-1 1 0 0,0 0 0 0 0,-1 1 0 0 0,1-1-1 0 0,-1 0 1 0 0,0 0 0 0 0,0 0 0 0 0,0-1-1 0 0,2-4 1 0 0,0 1 23 0 0,-1 0-1 0 0,1-1 0 0 0,-1 0 1 0 0,-1 0-1 0 0,0 0 1 0 0,0 0-1 0 0,0 0 0 0 0,0-13 1 0 0,-1-12 66 0 0,-1 13 23 0 0,0 0 1 0 0,-1 0-1 0 0,-6-38 1 0 0,5 24 1 0 0,2 32-107 0 0,1 0 0 0 0,-1 0 0 0 0,0 0-1 0 0,0 0 1 0 0,0-1 0 0 0,0 1 0 0 0,-1 0-1 0 0,1 0 1 0 0,0 0 0 0 0,-1 0 0 0 0,0 0-1 0 0,1 0 1 0 0,-1 0 0 0 0,0 0-1 0 0,0 0 1 0 0,-1-2 0 0 0,0 2 10 0 0,2 41 329 0 0,9 10-98 0 0,-8-38-188 0 0,0 0 1 0 0,1-1-1 0 0,0 1 1 0 0,7 17 0 0 0,-6-19-9 0 0,-1 0 0 0 0,0 0 0 0 0,0 0 0 0 0,1 13 1 0 0,-2-8 83 0 0,1 1 0 0 0,0-1 0 0 0,1 1 0 0 0,8 23 0 0 0,5 31 549 0 0,-3-20-248 0 0,-11-44-381 0 0,0 0 0 0 0,-1 0 0 0 0,1 0 0 0 0,-1 0 0 0 0,0 0 0 0 0,0 7 0 0 0,1 64 626 0 0,0-49-482 0 0,-2 0 0 0 0,0-1 0 0 0,-2 1 0 0 0,-7 37-1 0 0,7-58-194 0 0,1 0 0 0 0,-1-1 0 0 0,0 1 0 0 0,0-1 0 0 0,0 1 0 0 0,-1-1 0 0 0,0 0 0 0 0,0 0 0 0 0,-1 0 0 0 0,1 0 0 0 0,-1-1 0 0 0,0 1 0 0 0,0-1 0 0 0,-8 6 0 0 0,1 2-167 0 0,-3-1-80 0 0,-109 46-5320 0 0,88-47-742 0 0,35-11 6150 0 0,0 1-1 0 0,1 0 1 0 0,-1-1-1 0 0,0 1 1 0 0,1 0 0 0 0,-1-1-1 0 0,0 1 1 0 0,1 0-1 0 0,-1-1 1 0 0,0 1-1 0 0,0-1 1 0 0,1 1-1 0 0,-1 0 1 0 0,0-1-1 0 0,0 1 1 0 0,0-1 0 0 0,0 1-1 0 0,1-1 1 0 0,-1 1-1 0 0,0-1 1 0 0,0 1-1 0 0,0-1 1 0 0,0 1-1 0 0,0-1 1 0 0,0 1-1 0 0,-1-1 1 0 0,1 1 0 0 0,0-1-1 0 0,0 1 1 0 0,0 0-1 0 0,0-1 1 0 0,0 1-1 0 0,-1-1 1 0 0,1 1-1 0 0,0-1 1 0 0,0 1-1 0 0,-1 0 1 0 0,1-1-1 0 0,0 1 1 0 0,-1 0 0 0 0,1-1-1 0 0,0 1 1 0 0,-1 0-1 0 0,1-1 1 0 0,0 1-1 0 0,-1 0 1 0 0,1 0-1 0 0,-1-1 1 0 0,1 1-1 0 0,-1 0 1 0 0,1 0 0 0 0,0 0-1 0 0,-1 0 1 0 0,1 0-1 0 0,-1-1 1 0 0,1 1-1 0 0,-1 0 1 0 0,1 0-1 0 0,-1 0 1 0 0,1 0-1 0 0,-1 0 1 0 0,1 1 0 0 0,-1-1-1 0 0,1 0 1 0 0,-1 0-1 0 0,1 0 1 0 0,-1 0-1 0 0,0 1 1 0 0,11-15-2454 0 0,-4-16-1008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7472 0 0,'1'3'5419'0'0,"6"14"-2676"0"0,-4-6-1396 0 0,0 0-1 0 0,-1 0 1 0 0,0 0 0 0 0,1 18-1 0 0,-4 98 485 0 0,-1-60-2670 0 0,7-14-4063 0 0,-1-7-5781 0 0,-4-36 6277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5360 0 0,'-3'0'5289'0'0,"-19"0"-2436"0"0,17 0-2139 0 0,1 0-1 0 0,-1 1 1 0 0,1-1-1 0 0,-1 1 1 0 0,1 1-1 0 0,0-1 1 0 0,-1 1-1 0 0,-5 2 1 0 0,-33 26 2076 0 0,35-22-2518 0 0,1 0 0 0 0,-1 0 0 0 0,2 1 0 0 0,-1 0 0 0 0,1 0 0 0 0,0 0 0 0 0,-6 16 0 0 0,9-18-181 0 0,-2 4 91 0 0,0 1 0 0 0,1 0 0 0 0,0 1 0 0 0,1-1 0 0 0,1 0 1 0 0,-1 1-1 0 0,1 24 0 0 0,2-28-113 0 0,0 0 1 0 0,1 0-1 0 0,0 0 0 0 0,1 0 1 0 0,0 0-1 0 0,0-1 0 0 0,1 1 1 0 0,7 16-1 0 0,10 47 388 0 0,-1-35-394 0 0,9 12-30 0 0,-14-35-31 0 0,8 16 14 0 0,-20-27-11 0 0,-1 1 1 0 0,1 0 0 0 0,0-1 0 0 0,1 1 0 0 0,-1-1 0 0 0,1 0-1 0 0,-1 0 1 0 0,1 0 0 0 0,0 0 0 0 0,0 0 0 0 0,0-1 0 0 0,5 4-1 0 0,19 18 1 0 0,-26-22-10 0 0,0-1 0 0 0,1 1 0 0 0,-1 0 0 0 0,1-1 0 0 0,-1 0 0 0 0,1 1 1 0 0,0-1-1 0 0,0 0 0 0 0,-1 0 0 0 0,1 0 0 0 0,0 0 0 0 0,3 1 0 0 0,-3-1-2 0 0,0 0-1 0 0,0 0 0 0 0,0 0 1 0 0,0 0-1 0 0,0 0 0 0 0,-1 0 1 0 0,1 1-1 0 0,0-1 0 0 0,0 1 1 0 0,-1-1-1 0 0,1 1 0 0 0,1 2 0 0 0,0-1-58 0 0,1 0 0 0 0,0 0 0 0 0,0 0 0 0 0,0-1 0 0 0,0 1-1 0 0,0-1 1 0 0,0 0 0 0 0,1 0 0 0 0,-1-1 0 0 0,0 1 0 0 0,10 1-1 0 0,-10-3-108 0 0,1 1 0 0 0,-1 1-1 0 0,0-1 1 0 0,0 1-1 0 0,0-1 1 0 0,0 1-1 0 0,0 0 1 0 0,0 0-1 0 0,5 5 1 0 0,-4-5-283 0 0,-1-1 1 0 0,1 0-1 0 0,0 0 1 0 0,0 0-1 0 0,0 0 0 0 0,-1-1 1 0 0,1 0-1 0 0,0 0 1 0 0,0 0-1 0 0,9-2 1 0 0,4 1-2451 0 0,-17 1 2767 0 0,0 0 0 0 0,-1-1 0 0 0,1 1-1 0 0,0 0 1 0 0,0 0 0 0 0,-1-1 0 0 0,1 1 0 0 0,0-1 0 0 0,-1 1 0 0 0,1 0 0 0 0,0-1 0 0 0,-1 1 0 0 0,1-1 0 0 0,-1 0 0 0 0,1 1 0 0 0,-1-1-1 0 0,1 1 1 0 0,-1-1 0 0 0,1 0 0 0 0,-1 1 0 0 0,0-1 0 0 0,1 0 0 0 0,-1 0 0 0 0,0 1 0 0 0,1-1 0 0 0,-1 0 0 0 0,0 0 0 0 0,0 0-1 0 0,0 1 1 0 0,0-1 0 0 0,0 0 0 0 0,0 0 0 0 0,0 0 0 0 0,0 1 0 0 0,0-1 0 0 0,0 0 0 0 0,0 0 0 0 0,-1 1 0 0 0,1-1 0 0 0,0 0-1 0 0,-1 0 1 0 0,1-9-293 0 0,-4 6 114 0 0,0-1 0 0 0,0 1 0 0 0,-1-1 0 0 0,1 1 0 0 0,-1 1 0 0 0,0-1 0 0 0,-8-4 0 0 0,-74-33-792 0 0,78 36 1442 0 0,0-1-1 0 0,1-1 1 0 0,0 0 0 0 0,0 0-1 0 0,0 0 1 0 0,1-1 0 0 0,0 0-1 0 0,0-1 1 0 0,1 0 0 0 0,0 0-1 0 0,-7-16 1 0 0,12 24-182 0 0,0-1-1 0 0,0 0 1 0 0,1 1 0 0 0,-1-1-1 0 0,1 0 1 0 0,-1 1 0 0 0,1-1 0 0 0,0 0-1 0 0,-1 0 1 0 0,1 1 0 0 0,0-1-1 0 0,0 0 1 0 0,0 0 0 0 0,0 1-1 0 0,1-1 1 0 0,-1 0 0 0 0,0 0 0 0 0,1 1-1 0 0,-1-1 1 0 0,1 0 0 0 0,0 1-1 0 0,-1-1 1 0 0,1 1 0 0 0,0-1-1 0 0,0 1 1 0 0,0-1 0 0 0,0 1 0 0 0,0-1-1 0 0,0 1 1 0 0,1 0 0 0 0,-1 0-1 0 0,0-1 1 0 0,1 1 0 0 0,-1 0-1 0 0,1 0 1 0 0,-1 1 0 0 0,4-3-1 0 0,21-9 2225 0 0,-24 10-2185 0 0,0 1 0 0 0,1-1 0 0 0,-1 1-1 0 0,1-1 1 0 0,0 1 0 0 0,-1 0 0 0 0,1 0 0 0 0,0 1 0 0 0,0-1 0 0 0,0 0-1 0 0,0 1 1 0 0,-1 0 0 0 0,4 0 0 0 0,46-8 1693 0 0,-39 5-1217 0 0,1 1-1 0 0,0 0 0 0 0,15 0 1 0 0,-25 2-542 0 0,1 0 0 0 0,-1 0 0 0 0,1 0 1 0 0,-1 1-1 0 0,0 0 0 0 0,1 0 0 0 0,-1 0 1 0 0,0 0-1 0 0,0 1 0 0 0,8 3 0 0 0,-5 0 28 0 0,0 1-1 0 0,0 0 1 0 0,-1 0-1 0 0,11 13 0 0 0,-12-15-107 0 0,-1 1-1 0 0,0 0 0 0 0,-1 0 1 0 0,1 0-1 0 0,-1 1 0 0 0,0-1 1 0 0,0 1-1 0 0,-1 0 0 0 0,0 0 1 0 0,0 0-1 0 0,0 0 0 0 0,-1 0 1 0 0,1 1-1 0 0,-2-1 0 0 0,1 0 1 0 0,-1 0-1 0 0,0 1 0 0 0,0 8 1 0 0,0 77 196 0 0,-18 0-1002 0 0,17-89 667 0 0,1 1-1 0 0,-1 0 1 0 0,0-1-1 0 0,0 1 1 0 0,0-1-1 0 0,0 1 1 0 0,0-1-1 0 0,-4 6 0 0 0,4-6-139 0 0,-1 0 0 0 0,0 0 0 0 0,1 1-1 0 0,0-1 1 0 0,0 1 0 0 0,0-1 0 0 0,0 1-1 0 0,0 5 1 0 0,-3 12-1603 0 0,1 9-4420 0 0,4-29 6069 0 0,-1 0 0 0 0,1-1 0 0 0,-1 1 0 0 0,1-1 0 0 0,-1 1 0 0 0,1 0 1 0 0,0-1-1 0 0,-1 1 0 0 0,1-1 0 0 0,0 1 0 0 0,-1-1 0 0 0,1 1 0 0 0,0-1 0 0 0,0 0 0 0 0,0 0 0 0 0,-1 1 1 0 0,1-1-1 0 0,0 0 0 0 0,0 0 0 0 0,0 0 0 0 0,-1 0 0 0 0,1 1 0 0 0,0-1 0 0 0,0 0 0 0 0,0-1 1 0 0,0 1-1 0 0,0 0 0 0 0,-1 0 0 0 0,1 0 0 0 0,0 0 0 0 0,0-1 0 0 0,0 1 0 0 0,-1 0 0 0 0,1-1 0 0 0,0 1 1 0 0,1-2-1 0 0,2 1-283 0 0,0 0 1 0 0,0 0-1 0 0,-1-1 1 0 0,1 0-1 0 0,0 0 1 0 0,-1 0-1 0 0,1 0 1 0 0,-1 0-1 0 0,0-1 1 0 0,0 1-1 0 0,0-1 1 0 0,0 0-1 0 0,0 0 1 0 0,4-6-1 0 0,6-15-2263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274 138 3456 0 0,'-1'-44'9933'0'0,"0"44"-9544"0"0,0-1 1 0 0,1 0-1 0 0,-1 0 0 0 0,0 0 1 0 0,0 1-1 0 0,0-1 1 0 0,0 0-1 0 0,0 1 0 0 0,0-1 1 0 0,0 0-1 0 0,0 1 1 0 0,0-1-1 0 0,0 1 0 0 0,0 0 1 0 0,0-1-1 0 0,-1 1 1 0 0,-27-3 1892 0 0,26 3-2157 0 0,-1 0-1 0 0,1 0 1 0 0,-1 1 0 0 0,1-1-1 0 0,0 1 1 0 0,-1 0-1 0 0,1 0 1 0 0,0 0 0 0 0,0 0-1 0 0,-1 0 1 0 0,1 1 0 0 0,-4 2-1 0 0,6-3-84 0 0,0 1 0 0 0,-1-1-1 0 0,1 0 1 0 0,-1 0 0 0 0,0 0 0 0 0,1 0-1 0 0,-1 0 1 0 0,0 0 0 0 0,1-1 0 0 0,-1 1-1 0 0,0 0 1 0 0,-2 0 0 0 0,3-1-18 0 0,-1 0 0 0 0,1 0 0 0 0,0 1 0 0 0,-1-1-1 0 0,1 1 1 0 0,0-1 0 0 0,0 1 0 0 0,0-1 0 0 0,0 1 0 0 0,-1 0 0 0 0,1-1 0 0 0,0 1 0 0 0,0 0 0 0 0,0 0 0 0 0,0 0 0 0 0,1 0-1 0 0,-1 0 1 0 0,0 0 0 0 0,0 0 0 0 0,0 0 0 0 0,1 0 0 0 0,-1 0 0 0 0,0 3 0 0 0,-63 114 1677 0 0,48-94-1482 0 0,13-20-163 0 0,0-1-1 0 0,0 1 1 0 0,1-1-1 0 0,-1 1 1 0 0,1 0-1 0 0,0 0 1 0 0,0 0-1 0 0,0 0 1 0 0,1 0-1 0 0,0 1 1 0 0,-1-1-1 0 0,0 6 1 0 0,-12 60 631 0 0,5 8-34 0 0,9-71-649 0 0,0-2 20 0 0,-1 0 0 0 0,1-1 0 0 0,0 1 1 0 0,0 0-1 0 0,1 0 0 0 0,0 0 0 0 0,-1 0 0 0 0,2 0 0 0 0,-1-1 0 0 0,0 1 0 0 0,1 0 0 0 0,0-1 0 0 0,0 0 1 0 0,0 1-1 0 0,6 7 0 0 0,-4-8-27 0 0,0 0 0 0 0,0-1 0 0 0,1 0 0 0 0,-1 1 0 0 0,1-1 0 0 0,0-1 0 0 0,0 1 0 0 0,0-1 0 0 0,0 1 0 0 0,0-2 0 0 0,0 1 0 0 0,1 0 0 0 0,6 0 0 0 0,8 1-6 0 0,0-1 0 0 0,27-2 0 0 0,-41 0-13 0 0,-3-1-4 0 0,0 0 1 0 0,0 0-1 0 0,0 0 1 0 0,0-1-1 0 0,-1 0 0 0 0,1 1 1 0 0,0-1-1 0 0,-1 0 0 0 0,0 0 1 0 0,1-1-1 0 0,-1 1 0 0 0,0 0 1 0 0,0-1-1 0 0,0 1 0 0 0,0-1 1 0 0,-1 0-1 0 0,1 1 0 0 0,-1-1 1 0 0,2-4-1 0 0,-2 3-5 0 0,1 1 1 0 0,0 0-1 0 0,0 0 0 0 0,0 0 0 0 0,0 0 1 0 0,0 0-1 0 0,1 0 0 0 0,-1 1 0 0 0,1-1 1 0 0,5-3-1 0 0,-6 5 26 0 0,0 0 0 0 0,-1 0 1 0 0,1 0-1 0 0,0 0 0 0 0,-1 0 1 0 0,1 0-1 0 0,-1-1 0 0 0,0 1 1 0 0,1 0-1 0 0,-1-1 0 0 0,0 1 1 0 0,0-1-1 0 0,0 0 0 0 0,0 1 0 0 0,0-1 1 0 0,0 0-1 0 0,0 1 0 0 0,-1-1 1 0 0,1 0-1 0 0,-1 0 0 0 0,1-2 1 0 0,4-48-148 0 0,-1 9 7 0 0,-3 31 135 0 0,1 0-1 0 0,-1 0 1 0 0,-1 0 0 0 0,0 0-1 0 0,-1 0 1 0 0,-4-22 0 0 0,-1-18 14 0 0,6 45-19 0 0,-1 0 0 0 0,0 0 0 0 0,-1-1 0 0 0,1 1 0 0 0,-1 0 0 0 0,-3-7-1 0 0,-2-7 34 0 0,5 12-7 0 0,-6-19-47 0 0,8 27 41 0 0,-1 0-1 0 0,1 0 0 0 0,0 1 1 0 0,-1-1-1 0 0,1 0 0 0 0,-1 1 1 0 0,1-1-1 0 0,-1 0 0 0 0,1 1 1 0 0,-1-1-1 0 0,0 0 0 0 0,1 1 1 0 0,-1-1-1 0 0,0 1 0 0 0,1-1 1 0 0,-1 1-1 0 0,0 0 0 0 0,0-1 1 0 0,1 1-1 0 0,-1 0 0 0 0,0-1 1 0 0,0 1-1 0 0,0 0 0 0 0,1 0 1 0 0,-3 0-1 0 0,1 0-14 0 0,-3 47 222 0 0,4-5 50 0 0,0-19-176 0 0,1-1-1 0 0,3 24 1 0 0,-2-44-145 0 0,-1 0-1 0 0,1 1 1 0 0,-1-1 0 0 0,1 0-1 0 0,0 0 1 0 0,0 0 0 0 0,0 0-1 0 0,0 0 1 0 0,0 0 0 0 0,0 0-1 0 0,1 0 1 0 0,-1 0 0 0 0,1 0-1 0 0,-1-1 1 0 0,1 1 0 0 0,0-1-1 0 0,0 1 1 0 0,0-1 0 0 0,-1 0-1 0 0,1 1 1 0 0,0-1 0 0 0,1 0-1 0 0,-1 0 1 0 0,0-1 0 0 0,0 1 0 0 0,4 1-1 0 0,-5-2-450 0 0,25-12-2500 0 0,-17 3 1818 0 0,-7 8 1011 0 0,0-1 0 0 0,0 0 0 0 0,0 0 1 0 0,-1 1-1 0 0,1-1 0 0 0,0 0 0 0 0,-1-1 1 0 0,1 1-1 0 0,-1 0 0 0 0,0 0 1 0 0,0-1-1 0 0,0 1 0 0 0,0 0 0 0 0,0-1 1 0 0,0 1-1 0 0,0-5 0 0 0,0 5 91 0 0,0-1 0 0 0,-1 1-1 0 0,1 0 1 0 0,0-1 0 0 0,1 1 0 0 0,-1 0 0 0 0,0 0-1 0 0,1 0 1 0 0,-1 0 0 0 0,1 0 0 0 0,-1 0 0 0 0,1 0-1 0 0,2-2 1 0 0,-2 3 54 0 0,1-1 1 0 0,-2 0-1 0 0,1 0 1 0 0,0 0-1 0 0,0 0 0 0 0,-1 0 1 0 0,1-1-1 0 0,-1 1 0 0 0,1-1 1 0 0,-1 1-1 0 0,0 0 1 0 0,0-1-1 0 0,0 0 0 0 0,-1 1 1 0 0,1-1-1 0 0,0-4 0 0 0,-1 6 96 0 0,1-1 0 0 0,-1 1-1 0 0,0 0 1 0 0,0 0 0 0 0,1 0-1 0 0,-1 0 1 0 0,1 0-1 0 0,-1 0 1 0 0,1 0 0 0 0,-1 1-1 0 0,1-1 1 0 0,0 0-1 0 0,0 0 1 0 0,-1 0 0 0 0,1 0-1 0 0,0 1 1 0 0,0-1 0 0 0,0 0-1 0 0,0 1 1 0 0,0-1-1 0 0,-1 1 1 0 0,1-1 0 0 0,0 1-1 0 0,0-1 1 0 0,1 1-1 0 0,-1 0 1 0 0,0-1 0 0 0,0 1-1 0 0,0 0 1 0 0,0 0 0 0 0,0 0-1 0 0,2 0 1 0 0,8 17 2982 0 0,-7-9-2610 0 0,0 1 0 0 0,0-1 0 0 0,-1 1 0 0 0,-1 0 0 0 0,1 0 0 0 0,0 10 0 0 0,11 33 652 0 0,-7-38-682 0 0,-2 1 0 0 0,0-1 1 0 0,4 23-1 0 0,11 30 498 0 0,-18-62-793 0 0,1 0 0 0 0,-1 0 0 0 0,1-1 0 0 0,0 1 0 0 0,0 0 0 0 0,1-1 0 0 0,6 7-1 0 0,-1-1 89 0 0,-9-10-173 0 0,0 0-1 0 0,0 0 0 0 0,0 0 1 0 0,0 1-1 0 0,0-1 1 0 0,0 0-1 0 0,0 0 0 0 0,1 1 1 0 0,-1-1-1 0 0,0 0 0 0 0,0 0 1 0 0,0 0-1 0 0,0 1 0 0 0,0-1 1 0 0,1 0-1 0 0,-1 0 0 0 0,0 0 1 0 0,0 0-1 0 0,0 0 0 0 0,1 1 1 0 0,-1-1-1 0 0,0 0 0 0 0,0 0 1 0 0,1 0-1 0 0,-1 0 0 0 0,0 0 1 0 0,0 0-1 0 0,1 0 1 0 0,-1 0-1 0 0,0 0 0 0 0,0 0 1 0 0,1 0-1 0 0,-1 0 0 0 0,0 0 1 0 0,0 0-1 0 0,0 0 0 0 0,1 0 1 0 0,-1 0-1 0 0,0 0 0 0 0,0 0 1 0 0,1 0-1 0 0,-1 0 0 0 0,0 0 1 0 0,0-1-1 0 0,1 1 0 0 0,-1 0 1 0 0,0 0-1 0 0,0 0 0 0 0,0 0 1 0 0,1-1-1 0 0,0-16 288 0 0,-9-24-134 0 0,-10-23-133 0 0,12 41-63 0 0,2-1 0 0 0,1 1 0 0 0,0-1 0 0 0,2 0 0 0 0,2-32 0 0 0,0 4-162 0 0,0 45 69 0 0,1 0-1 0 0,0 0 0 0 0,0 0 0 0 0,1 0 1 0 0,0 0-1 0 0,0 1 0 0 0,0-1 1 0 0,1 1-1 0 0,0 0 0 0 0,1 0 0 0 0,-1 0 1 0 0,1 1-1 0 0,0-1 0 0 0,6-4 0 0 0,17-22-1257 0 0,-26 30 1238 0 0,-1 0-1 0 0,1 0 1 0 0,0 1-1 0 0,0-1 1 0 0,0 1-1 0 0,0-1 1 0 0,0 1-1 0 0,0 0 1 0 0,0-1-1 0 0,0 1 1 0 0,1 0 0 0 0,-1 1-1 0 0,0-1 1 0 0,1 0-1 0 0,-1 1 1 0 0,0-1-1 0 0,1 1 1 0 0,-1 0-1 0 0,6 0 1 0 0,-5 0-155 0 0,0-1 0 0 0,0 1 1 0 0,1 0-1 0 0,-1-1 1 0 0,0 0-1 0 0,0 0 0 0 0,0 0 1 0 0,0 0-1 0 0,5-2 0 0 0,-4 1-355 0 0,1 0 0 0 0,-1 0 0 0 0,1 1 0 0 0,0 0 0 0 0,0 0 0 0 0,0 1 0 0 0,0-1 0 0 0,0 1 0 0 0,0 0 0 0 0,-1 0 0 0 0,1 1 0 0 0,0-1 0 0 0,0 1 0 0 0,0 0 0 0 0,0 0 0 0 0,-1 1 0 0 0,1 0 0 0 0,0-1 0 0 0,-1 1 0 0 0,7 5 0 0 0,8 0-3760 0 0,0-3 1263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 3784 0 0,'-2'-2'353'0'0,"0"-1"1"0"0,0 1-1 0 0,0-1 0 0 0,0 1 1 0 0,0-1-1 0 0,1 0 1 0 0,-1 0-1 0 0,1 0 0 0 0,-1 0 1 0 0,1 0-1 0 0,0 0 1 0 0,1 0-1 0 0,-1 0 0 0 0,0 0 1 0 0,1 0-1 0 0,0-1 1 0 0,-1 1-1 0 0,1 0 0 0 0,1-6 1885 0 0,2 10-2034 0 0,-1-1 1 0 0,1 1 0 0 0,-1 0 0 0 0,1 0-1 0 0,-1 0 1 0 0,1 0 0 0 0,-1 0 0 0 0,1 1-1 0 0,-1-1 1 0 0,0 1 0 0 0,0 0 0 0 0,0-1-1 0 0,0 1 1 0 0,0 0 0 0 0,0 0 0 0 0,2 4-1 0 0,35 49 1270 0 0,-9-13-766 0 0,-14-22-144 0 0,1 0 0 0 0,25 43 0 0 0,-24-35-223 0 0,-15-22-262 0 0,1-1-1 0 0,-1 1 1 0 0,-1 0-1 0 0,1 0 1 0 0,-1 0-1 0 0,2 8 1 0 0,12 24 242 0 0,-8-26-182 0 0,-1 1 0 0 0,0 0 0 0 0,-1 0 0 0 0,8 27 0 0 0,14 22 286 0 0,-22-51-327 0 0,0 1 1 0 0,-1 0 0 0 0,8 23 0 0 0,4 10 147 0 0,-13-36-190 0 0,0-1-1 0 0,-1 0 1 0 0,0 1-1 0 0,0-1 1 0 0,0 10 0 0 0,5 25 286 0 0,18 58 1 0 0,-14-60-119 0 0,9 59 0 0 0,-15-34-176 0 0,-4 81 0 0 0,-2-94-192 0 0,-1-45-18 0 0,1 1-1 0 0,-2-1 1 0 0,1 1 0 0 0,-6 14-1 0 0,2-1-358 0 0,-4-2-674 0 0,3 0-837 0 0,3 2-1220 0 0,-5 14-6417 0 0,1-31 4532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0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815 1471 3480 0 0,'0'-7'3851'0'0,"0"-23"-1881"0"0,1 26-1686 0 0,0 0 1 0 0,0 0-1 0 0,0 1 0 0 0,1-1 0 0 0,0 1 1 0 0,-1-1-1 0 0,1 1 0 0 0,0-1 0 0 0,1 1 1 0 0,-1 0-1 0 0,0 0 0 0 0,1 0 0 0 0,0 1 1 0 0,0-1-1 0 0,0 0 0 0 0,0 1 0 0 0,0 0 1 0 0,0 0-1 0 0,5-3 0 0 0,19-16 1569 0 0,-22 18-1702 0 0,1 0 0 0 0,-1 1-1 0 0,0 0 1 0 0,1 0-1 0 0,0 1 1 0 0,-1 0 0 0 0,1 0-1 0 0,0 0 1 0 0,-1 0-1 0 0,1 1 1 0 0,0 0-1 0 0,11 1 1 0 0,-11-1-9 0 0,13 0 236 0 0,42 0 438 0 0,-58 0-770 0 0,1 1 1 0 0,-1-1-1 0 0,1 0 0 0 0,-1 1 0 0 0,1 0 0 0 0,-1 0 0 0 0,0 0 0 0 0,0 0 1 0 0,1 0-1 0 0,-1 1 0 0 0,0 0 0 0 0,0-1 0 0 0,3 4 0 0 0,19 10 193 0 0,-23-14-212 0 0,1 0-1 0 0,-1 0 1 0 0,1 0 0 0 0,-1 0 0 0 0,0 0-1 0 0,0 1 1 0 0,1-1 0 0 0,-1 1 0 0 0,0-1-1 0 0,0 1 1 0 0,-1 0 0 0 0,1 0 0 0 0,0 0-1 0 0,-1 0 1 0 0,1 0 0 0 0,-1 0 0 0 0,1 1-1 0 0,0 2 1 0 0,12 27 269 0 0,-9-22-209 0 0,0 0-1 0 0,-1 0 1 0 0,0 1 0 0 0,-1-1-1 0 0,0 1 1 0 0,-1 0 0 0 0,0 0-1 0 0,0 0 1 0 0,-1 12 0 0 0,0 17 70 0 0,0-28-110 0 0,0 1 0 0 0,-1-1 0 0 0,0 1 0 0 0,-1-1 0 0 0,0 1 0 0 0,-1-1 0 0 0,0 1 0 0 0,-1-1 0 0 0,-1 0 0 0 0,0 0 0 0 0,-7 15 0 0 0,-11 9 67 0 0,17-25-66 0 0,-1 0-1 0 0,0-1 1 0 0,-1 0-1 0 0,0 0 1 0 0,-1 0 0 0 0,0-1-1 0 0,-17 15 1 0 0,9-10 42 0 0,14-13-75 0 0,1 1 0 0 0,-1-1 0 0 0,1 1 0 0 0,-1-1 0 0 0,0 0 0 0 0,1 0 0 0 0,-1 1 0 0 0,0-1 0 0 0,0 0-1 0 0,0-1 1 0 0,0 1 0 0 0,0 0 0 0 0,0 0 0 0 0,0-1 0 0 0,0 0 0 0 0,0 1 0 0 0,0-1 0 0 0,0 0 0 0 0,0 0 0 0 0,-3 0 0 0 0,-4 0 8 0 0,7 1-15 0 0,-1-1 0 0 0,1 0-1 0 0,0 1 1 0 0,0-1 0 0 0,0 0 0 0 0,0 0 0 0 0,0-1-1 0 0,-1 1 1 0 0,1 0 0 0 0,0-1 0 0 0,0 1 0 0 0,0-1-1 0 0,0 0 1 0 0,0 0 0 0 0,0 1 0 0 0,0-1-1 0 0,0 0 1 0 0,1-1 0 0 0,-1 1 0 0 0,0 0 0 0 0,1-1-1 0 0,-1 1 1 0 0,0-1 0 0 0,1 1 0 0 0,0-1 0 0 0,-1 1-1 0 0,1-1 1 0 0,-2-3 0 0 0,0 0 3 0 0,0 0 0 0 0,0 0-1 0 0,-1 1 1 0 0,0 0 0 0 0,0-1 0 0 0,0 1 0 0 0,-8-5-1 0 0,-23-28 57 0 0,26 19-46 0 0,8 14-16 0 0,0 1 0 0 0,-1-1 0 0 0,0 1 0 0 0,1-1 0 0 0,-1 1 0 0 0,0 0 0 0 0,-1 0 0 0 0,1 0 0 0 0,-1 0 0 0 0,-2-2 0 0 0,2 1 2 0 0,0 1-1 0 0,0-1 1 0 0,1 1-1 0 0,-1-1 1 0 0,1 0-1 0 0,0 0 1 0 0,0 0-1 0 0,0 0 1 0 0,0 0-1 0 0,1-1 1 0 0,-1 1-1 0 0,1 0 1 0 0,1-1-1 0 0,-2-7 1 0 0,2 9-1 0 0,0 0 0 0 0,-1 0 0 0 0,1 1-1 0 0,-1-1 1 0 0,0 0 0 0 0,0 0 0 0 0,0 1 0 0 0,0-1 0 0 0,0 1 0 0 0,-1-1 0 0 0,-1-2 0 0 0,1 1 4 0 0,0 1 0 0 0,0 0 0 0 0,0-1 0 0 0,0 0-1 0 0,1 1 1 0 0,0-1 0 0 0,0 0 0 0 0,-1-6 0 0 0,0 2-3 0 0,-1-10 73 0 0,1 0 1 0 0,-1-36-1 0 0,3 51-68 0 0,0-1 1 0 0,0 0-1 0 0,0 0 1 0 0,1 1-1 0 0,-1-1 1 0 0,1 0-1 0 0,0 1 1 0 0,0-1-1 0 0,1 1 1 0 0,-1-1-1 0 0,1 1 0 0 0,-1 0 1 0 0,1-1-1 0 0,0 1 1 0 0,1 0-1 0 0,-1 0 1 0 0,0 0-1 0 0,1 1 1 0 0,-1-1-1 0 0,1 0 1 0 0,4-2-1 0 0,50-33 131 0 0,-34 29-98 0 0,-7 3-4 0 0,0 0-1 0 0,31-6 1 0 0,-36 9-15 0 0,-1 1 0 0 0,1 0 1 0 0,0 1-1 0 0,0 0 1 0 0,0 0-1 0 0,-1 2 0 0 0,1-1 1 0 0,0 1-1 0 0,0 1 1 0 0,0 0-1 0 0,-1 0 1 0 0,1 1-1 0 0,-1 0 0 0 0,0 1 1 0 0,19 10-1 0 0,5 3 113 0 0,-30-15-126 0 0,0-1 1 0 0,-1 1 0 0 0,1-1-1 0 0,0 1 1 0 0,-1 0-1 0 0,1 0 1 0 0,-1 1-1 0 0,0-1 1 0 0,0 1 0 0 0,0 0-1 0 0,0-1 1 0 0,0 1-1 0 0,-1 1 1 0 0,1-1-1 0 0,-1 0 1 0 0,4 7 0 0 0,49 76 394 0 0,-53-82-357 0 0,0 0 0 0 0,1 0 0 0 0,-1 0 0 0 0,0 0 1 0 0,-1 0-1 0 0,1 1 0 0 0,-1-1 0 0 0,0 0 1 0 0,0 1-1 0 0,0-1 0 0 0,-1 1 0 0 0,1 0 1 0 0,-1-1-1 0 0,-1 10 0 0 0,1-8-5 0 0,1-2-8 0 0,-1 1 1 0 0,0 0-1 0 0,0 0 1 0 0,0-1-1 0 0,0 1 0 0 0,-1 0 1 0 0,0-1-1 0 0,0 1 0 0 0,0 0 1 0 0,-1-1-1 0 0,1 1 0 0 0,-1-1 1 0 0,0 0-1 0 0,0 1 0 0 0,-1-1 1 0 0,1 0-1 0 0,-1 0 0 0 0,0-1 1 0 0,0 1-1 0 0,0 0 0 0 0,-1-1 1 0 0,1 0-1 0 0,-1 0 0 0 0,-7 5 1 0 0,4-3 6 0 0,-1 1 1 0 0,1 0 0 0 0,-1 1-1 0 0,-7 10 1 0 0,9-10-6 0 0,0-1 0 0 0,0 0-1 0 0,0 1 1 0 0,-1-2 0 0 0,0 1 0 0 0,0-1 0 0 0,-1 0 0 0 0,-14 7-1 0 0,2-5 10 0 0,-1 2 6 0 0,0-1 0 0 0,0-1 0 0 0,0-1 0 0 0,-1-1 0 0 0,0-1 0 0 0,0-1-1 0 0,-25 1 1 0 0,39-5-49 0 0,0 0 1 0 0,0 0-1 0 0,-1-1 0 0 0,1 0 0 0 0,0 0 0 0 0,1-1 0 0 0,-1 0 0 0 0,0 0 0 0 0,1-1 0 0 0,0 0 0 0 0,0 0 0 0 0,-11-9 0 0 0,1-1-10 0 0,1 0-1 0 0,1-1 1 0 0,-23-28 0 0 0,27 27 2 0 0,2 0 0 0 0,0 0 0 0 0,1-1 0 0 0,1 0 0 0 0,0 0 0 0 0,1-1 0 0 0,1 0 0 0 0,1 0 0 0 0,0 0 0 0 0,1-1 0 0 0,1 1 0 0 0,1-1 0 0 0,1 1 0 0 0,1-1 0 0 0,0 1 0 0 0,1-1 0 0 0,6-24 0 0 0,-6 39-2 0 0,-1 0 0 0 0,1 0 1 0 0,-1 0-1 0 0,1 0 1 0 0,1 0-1 0 0,-1 0 0 0 0,0 0 1 0 0,1 1-1 0 0,0-1 0 0 0,0 1 1 0 0,5-5-1 0 0,21-25-10 0 0,-19 21 12 0 0,1-1 0 0 0,0 1 0 0 0,1 1 0 0 0,0 0 0 0 0,1 1 0 0 0,1 0 0 0 0,-1 1 0 0 0,1 0 0 0 0,1 1 0 0 0,-1 1 0 0 0,2 0 0 0 0,21-6 0 0 0,-30 10 3 0 0,0 1 1 0 0,0-1-1 0 0,-1-1 1 0 0,1 1-1 0 0,9-8 1 0 0,-12 8 2 0 0,1 0 1 0 0,0 0-1 0 0,0 0 1 0 0,0 1-1 0 0,1-1 0 0 0,8-2 1 0 0,9 0-5 0 0,-1 0 0 0 0,1 1 0 0 0,0 2 1 0 0,1 0-1 0 0,-1 1 0 0 0,0 2 0 0 0,0 0 1 0 0,0 2-1 0 0,0 0 0 0 0,31 9 0 0 0,-46-8 8 0 0,0 0-1 0 0,-1 0 1 0 0,1 1-1 0 0,-1 0 1 0 0,0 0-1 0 0,0 1 1 0 0,0 0-1 0 0,-1 0 1 0 0,10 13-1 0 0,8 24-2 0 0,-17-37-3 0 0,-5-3 2 0 0,0-1 1 0 0,1 1-1 0 0,-1-1 1 0 0,0 1-1 0 0,0 0 1 0 0,0 0-1 0 0,-1 0 1 0 0,1 0-1 0 0,-1 0 1 0 0,1 1-1 0 0,-1-1 1 0 0,0 0-1 0 0,0 1 1 0 0,-1-1-1 0 0,2 6 1 0 0,0 10 63 0 0,-1 0-1 0 0,-2 32 1 0 0,0-7 82 0 0,1-36-130 0 0,-1 0-1 0 0,0-1 0 0 0,0 1 1 0 0,-1 0-1 0 0,0 0 1 0 0,0-1-1 0 0,-1 1 0 0 0,0-1 1 0 0,0 0-1 0 0,-5 7 1 0 0,-5 8 88 0 0,-31 35-1 0 0,18-24-11 0 0,21-27-77 0 0,-1 1 1 0 0,0-2-1 0 0,0 1 0 0 0,0-1 0 0 0,-1 0 0 0 0,0 0 0 0 0,0-1 0 0 0,-8 5 0 0 0,-15 9 33 0 0,12-7-25 0 0,1-2 0 0 0,-2 0 0 0 0,1 0 0 0 0,-1-2 0 0 0,0 0 0 0 0,-1-2 0 0 0,1 0 0 0 0,-1-1 0 0 0,0-1 0 0 0,0 0 0 0 0,0-2 0 0 0,-1 0 0 0 0,1-2 0 0 0,0 0 0 0 0,0-1 0 0 0,-31-8 0 0 0,36 5-11 0 0,1-1-1 0 0,-1-1 1 0 0,1 0-1 0 0,0-1 1 0 0,1-1-1 0 0,0 0 1 0 0,-16-15-1 0 0,10 7-9 0 0,-31-35 21 0 0,46 48-24 0 0,2 1-1 0 0,-3-2-1 0 0,1-1 1 0 0,-1 0-1 0 0,1 0 1 0 0,0 0 0 0 0,1 0-1 0 0,-1-1 1 0 0,1 1-1 0 0,-4-12 1 0 0,4 8-3 0 0,-1 1 1 0 0,0-1-1 0 0,0 1 1 0 0,-9-12-1 0 0,12 18-2 0 0,-1 1 0 0 0,1 0 1 0 0,-1-1-1 0 0,1 1 0 0 0,0-1 0 0 0,0 1 0 0 0,0-1 0 0 0,1 1 0 0 0,-1-1 0 0 0,1 0 0 0 0,-1 1 0 0 0,1-1 0 0 0,0-4 0 0 0,-3-18-12 0 0,1 14 17 0 0,1 0 0 0 0,0-1 0 0 0,1 1 0 0 0,2-21 0 0 0,-2 27-7 0 0,1 1 0 0 0,0-1 0 0 0,0 0 0 0 0,0 0 0 0 0,0 0 0 0 0,1 0 0 0 0,0 1 0 0 0,0-1 0 0 0,0 1-1 0 0,0-1 1 0 0,1 1 0 0 0,-1 0 0 0 0,5-4 0 0 0,17-4-8 0 0,-6-9 7 0 0,51-29-26 0 0,-58 41 32 0 0,0 0 0 0 0,1 1 0 0 0,0 1 0 0 0,1 0 0 0 0,-1 0 0 0 0,1 1 0 0 0,1 1 0 0 0,-1 0 0 0 0,1 1 0 0 0,20-3 0 0 0,14-2-13 0 0,-7 0-6 0 0,80-4 0 0 0,-109 13 22 0 0,0 0 0 0 0,0 1 0 0 0,0 0 0 0 0,0 1 0 0 0,0 0 0 0 0,0 1 0 0 0,0 0 0 0 0,-1 1 0 0 0,1 0 0 0 0,-1 1-1 0 0,11 6 1 0 0,-19-8-1 0 0,1-1-1 0 0,-1 1 0 0 0,0 0 1 0 0,0 0-1 0 0,0 0 0 0 0,0 0 1 0 0,3 5-1 0 0,4 4 4 0 0,-5-7-1 0 0,1 0-1 0 0,-1 1 0 0 0,0 0 0 0 0,-1 0 1 0 0,1 0-1 0 0,-1 1 0 0 0,0-1 0 0 0,-1 1 1 0 0,0 0-1 0 0,0 0 0 0 0,0 0 0 0 0,2 12 1 0 0,-2 0 14 0 0,-1 0 0 0 0,-1 0 0 0 0,-1 31 0 0 0,-1-8-2 0 0,-1-29 3 0 0,-1 0 1 0 0,0 0-1 0 0,-1-1 0 0 0,0 1 1 0 0,-1-1-1 0 0,-12 22 1 0 0,17-34-20 0 0,-8 14 17 0 0,-1-1 0 0 0,0 0 0 0 0,-16 16 0 0 0,-4 7 24 0 0,27-31-35 0 0,-1-1-1 0 0,0 0 1 0 0,0 1-1 0 0,-1-1 1 0 0,1 0-1 0 0,-1-1 1 0 0,0 1-1 0 0,-6 4 1 0 0,-19 16 14 0 0,15-12-1 0 0,0-1 0 0 0,-1-1 1 0 0,-18 10-1 0 0,-8 1 35 0 0,28-13-38 0 0,-1-1-1 0 0,0 0 1 0 0,0-1 0 0 0,0-1-1 0 0,0 0 1 0 0,-1-1-1 0 0,0-1 1 0 0,-19 3 0 0 0,-9-3 23 0 0,25-1-25 0 0,0-1 1 0 0,0-1-1 0 0,0 0 0 0 0,1-1 1 0 0,-1-1-1 0 0,0 0 1 0 0,-22-7-1 0 0,20 1-5 0 0,1-1 0 0 0,0 0-1 0 0,-33-23 1 0 0,3 3 10 0 0,-10-14 33 0 0,47 32-48 0 0,-15-27-31 0 0,13 17 3 0 0,11 16 25 0 0,0 0-1 0 0,0 0 1 0 0,0-1-1 0 0,1 1 1 0 0,0 0 0 0 0,0-1-1 0 0,0 1 1 0 0,1-1 0 0 0,0 0-1 0 0,0 0 1 0 0,0 1-1 0 0,0-8 1 0 0,1 9-4 0 0,0 0 0 0 0,0 1 1 0 0,0-1-1 0 0,0 0 0 0 0,0 0 0 0 0,1 1 0 0 0,0-1 1 0 0,0 0-1 0 0,0 1 0 0 0,0-1 0 0 0,0 1 0 0 0,1-1 0 0 0,-1 1 1 0 0,1 0-1 0 0,0-1 0 0 0,0 1 0 0 0,0 0 0 0 0,5-4 1 0 0,12-15-35 0 0,-18 20 37 0 0,0 0 0 0 0,1 0 0 0 0,-1 0 0 0 0,0 1-1 0 0,1-1 1 0 0,-1 0 0 0 0,1 1 0 0 0,0-1-1 0 0,-1 1 1 0 0,1 0 0 0 0,0-1 0 0 0,0 1-1 0 0,0 0 1 0 0,0 0 0 0 0,4-1 0 0 0,26-21 11 0 0,-29 20-12 0 0,1 0 0 0 0,-1 0 1 0 0,0 0-1 0 0,1 1 0 0 0,-1-1 1 0 0,1 1-1 0 0,7-3 0 0 0,9-9 6 0 0,-13 7-2 0 0,-6 5-3 0 0,1 0 0 0 0,0 0 0 0 0,0 0 0 0 0,0 1 0 0 0,0-1 0 0 0,0 0 0 0 0,1 1 0 0 0,-1 0 0 0 0,0-1 0 0 0,1 1 0 0 0,-1 0 0 0 0,1 0 0 0 0,-1 0 0 0 0,1 1 0 0 0,-1-1 0 0 0,1 0 0 0 0,5 1 0 0 0,59-20-3 0 0,-51 14 0 0 0,0 0-1 0 0,0 2 1 0 0,27-5 0 0 0,-6 5-9 0 0,-19 1 10 0 0,0 0-1 0 0,0 2 1 0 0,1 0-1 0 0,-1 1 1 0 0,0 1-1 0 0,28 5 1 0 0,-17 0-9 0 0,-26-6 12 0 0,0 0 1 0 0,0 1 0 0 0,0-1-1 0 0,-1 1 1 0 0,1-1-1 0 0,0 1 1 0 0,0 0-1 0 0,0 0 1 0 0,0 1 0 0 0,-1-1-1 0 0,1 0 1 0 0,-1 1-1 0 0,1-1 1 0 0,-1 1-1 0 0,1 0 1 0 0,-1 0-1 0 0,0 0 1 0 0,0 0 0 0 0,0 0-1 0 0,0 1 1 0 0,0-1-1 0 0,0 1 1 0 0,1 2-1 0 0,-1 0-3 0 0,1 0 0 0 0,0-1 0 0 0,0 1 0 0 0,1-1 0 0 0,-1 0 0 0 0,6 5 0 0 0,-7-7 3 0 0,1 1 0 0 0,-1-1 0 0 0,1 1 0 0 0,-1-1 0 0 0,0 1 0 0 0,0 0 1 0 0,0 0-1 0 0,0 0 0 0 0,-1 0 0 0 0,1 0 0 0 0,-1 0 0 0 0,0 0 0 0 0,0 0 0 0 0,0 1 0 0 0,0-1 0 0 0,-1 1 1 0 0,1 4-1 0 0,-1 7 13 0 0,-1-1 1 0 0,0 0 0 0 0,-1 0-1 0 0,-1 0 1 0 0,-1 0-1 0 0,1 0 1 0 0,-2-1 0 0 0,0 1-1 0 0,-1-1 1 0 0,0 0 0 0 0,-13 19-1 0 0,3-11-3 0 0,0-1 0 0 0,0-1-1 0 0,-2 0 1 0 0,0-1 0 0 0,-22 15 0 0 0,21-17-8 0 0,-1 0 1 0 0,-1-1-1 0 0,-1-2 1 0 0,0 0-1 0 0,0-1 1 0 0,-1-1 0 0 0,-1-1-1 0 0,0-1 1 0 0,0-1-1 0 0,-1-2 1 0 0,0 0-1 0 0,0-1 1 0 0,0-2-1 0 0,-39 1 1 0 0,44-5-4 0 0,1 0 0 0 0,0-1 0 0 0,0-1 0 0 0,0-1 0 0 0,0 0 0 0 0,0-2 0 0 0,1 0 0 0 0,0-1 0 0 0,0-1 0 0 0,1 0 0 0 0,-28-19 0 0 0,29 19 0 0 0,14 7 0 0 0,0 0 0 0 0,0 0 0 0 0,0 0 0 0 0,0 0 0 0 0,0 0 0 0 0,0-1 0 0 0,0 1 0 0 0,0 0 0 0 0,0-1 0 0 0,0 0 0 0 0,1 1 0 0 0,-1-1 0 0 0,0 0 0 0 0,1 0 0 0 0,0 0 0 0 0,-1 0 0 0 0,0-3 0 0 0,1 2 0 0 0,0 1 0 0 0,0 0 0 0 0,-1 0 0 0 0,1 0 0 0 0,0 0 0 0 0,-1 1 0 0 0,1-1 0 0 0,-1 0 0 0 0,1 0 0 0 0,-1 1 0 0 0,0-1 0 0 0,0 1 0 0 0,0 0 0 0 0,0-1 0 0 0,0 1 0 0 0,-2-1 0 0 0,0-1 0 0 0,2-1 0 0 0,-1 1 0 0 0,0-1 0 0 0,1 0 0 0 0,0 0 0 0 0,0 0 0 0 0,0 0 0 0 0,0 0 0 0 0,0 0 0 0 0,1 0 0 0 0,0-1 0 0 0,0 1 0 0 0,0-1 0 0 0,0-5 0 0 0,-1-1 0 0 0,-1-1 0 0 0,1 1 0 0 0,0-1 0 0 0,0-20 0 0 0,2 28 0 0 0,0-1 0 0 0,0 1 0 0 0,1 0 0 0 0,-1 0 0 0 0,1 0 0 0 0,0-1 0 0 0,1 1 0 0 0,-1 0 0 0 0,1 0 0 0 0,-1 1 0 0 0,1-1 0 0 0,0 0 0 0 0,1 1 0 0 0,4-7 0 0 0,89-73-83 0 0,-84 74 91 0 0,1 1 0 0 0,-1 0 1 0 0,1 1-1 0 0,1 0 0 0 0,-1 1 0 0 0,1 1 0 0 0,0 0 0 0 0,24-5 0 0 0,0-1 2 0 0,-2 2-10 0 0,1 1 0 0 0,1 1 0 0 0,-1 2 0 0 0,1 2 0 0 0,44 2 0 0 0,-70 2-4 0 0,0 1 0 0 0,0 0 0 0 0,0 1 0 0 0,0 0 1 0 0,-1 1-1 0 0,1 1 0 0 0,20 11 0 0 0,-15-9 4 0 0,-12-3 2 0 0,1 0 0 0 0,-1 1-1 0 0,0-1 1 0 0,0 1-1 0 0,0 0 1 0 0,0 0 0 0 0,-1 1-1 0 0,0-1 1 0 0,0 1-1 0 0,-1 0 1 0 0,1 0 0 0 0,-1 0-1 0 0,-1 1 1 0 0,1-1 0 0 0,-1 1-1 0 0,0-1 1 0 0,-1 1-1 0 0,2 11 1 0 0,-2 4-2 0 0,-3 52 0 0 0,2-70 0 0 0,-1 0 0 0 0,1 0 0 0 0,-1 0 0 0 0,0 0 0 0 0,0 0 0 0 0,-1 0 0 0 0,1 0 0 0 0,-1-1 0 0 0,0 1 0 0 0,0-1 0 0 0,0 1 0 0 0,-1-1 0 0 0,1 0 0 0 0,-1 0 0 0 0,-5 5 0 0 0,-11 6 0 0 0,5-5 0 0 0,1 1 0 0 0,1 0 0 0 0,-1 1 0 0 0,2 0 0 0 0,-16 19 0 0 0,24-27 0 0 0,0 0 0 0 0,1 0 0 0 0,-1 0 0 0 0,0-1 0 0 0,0 1 0 0 0,0-1 0 0 0,-1 0 0 0 0,-4 3 0 0 0,-29 22 0 0 0,18-14 0 0 0,-1-1 0 0 0,-1-1 0 0 0,0-1 0 0 0,0-1 0 0 0,0-1 0 0 0,-28 7 0 0 0,24-9 0 0 0,0-1 0 0 0,-1-1 0 0 0,0-1 0 0 0,-26 0 0 0 0,31-5 0 0 0,0-1 0 0 0,0-1 0 0 0,-40-13 0 0 0,57 16 0 0 0,-3-1 0 0 0,1 0 0 0 0,0-1 0 0 0,0 0 0 0 0,1 0 0 0 0,-1-1 0 0 0,-8-5 0 0 0,-3-3 0 0 0,-10-3 0 0 0,1-1 0 0 0,1-1 0 0 0,1-1 0 0 0,0-1 0 0 0,2-2 0 0 0,-23-24 0 0 0,38 35 0 0 0,1 0 0 0 0,0-1 0 0 0,1 1 0 0 0,0-1 0 0 0,0 0 0 0 0,1-1 0 0 0,1 1 0 0 0,0-1 0 0 0,0 0 0 0 0,1 0 0 0 0,1 1 0 0 0,0-1 0 0 0,1-19 0 0 0,0 25 0 0 0,0 0 0 0 0,1-1 0 0 0,-1 1 0 0 0,2 0 0 0 0,-1-1 0 0 0,1 1 0 0 0,0 0 0 0 0,0 0 0 0 0,0 0 0 0 0,1 1 0 0 0,0-1 0 0 0,0 0 0 0 0,6-6 0 0 0,15-6 0 0 0,-7-7 0 0 0,-6 17 0 0 0,-1 1 0 0 0,1-1 0 0 0,15-6 0 0 0,12-8 0 0 0,-10 4 0 0 0,50-30 0 0 0,-41 30 0 0 0,4-3 0 0 0,-1 2 0 0 0,2 2 0 0 0,1 2 0 0 0,0 1 0 0 0,46-7 0 0 0,17 2 0 0 0,-66 11 0 0 0,0 1 0 0 0,65-2 0 0 0,-84 9 0 0 0,-10-1 0 0 0,1 0 0 0 0,0 1 0 0 0,-1 1 0 0 0,1 0 0 0 0,-1 0 0 0 0,1 1 0 0 0,-1 1 0 0 0,0 0 0 0 0,0 0 0 0 0,0 1 0 0 0,0 1 0 0 0,14 7 0 0 0,-15-6 0 0 0,-7-5 0 0 0,0 1 0 0 0,0 0 0 0 0,-1-1 0 0 0,1 1 0 0 0,0 0 0 0 0,-1 1 0 0 0,1-1 0 0 0,-1 0 0 0 0,0 1 0 0 0,0-1 0 0 0,0 1 0 0 0,0 0 0 0 0,2 3 0 0 0,15 26 0 0 0,-15-26 0 0 0,0 0 0 0 0,0 0 0 0 0,0 0 0 0 0,-1 1 0 0 0,0 0 0 0 0,0 0 0 0 0,-1-1 0 0 0,0 2 0 0 0,0-1 0 0 0,0 0 0 0 0,0 13 0 0 0,-1-8 0 0 0,-1 1 0 0 0,0 0 0 0 0,-1 0 0 0 0,0 0 0 0 0,-1-1 0 0 0,0 1 0 0 0,-1-1 0 0 0,-1 1 0 0 0,0-1 0 0 0,0 0 0 0 0,-1 0 0 0 0,-1-1 0 0 0,0 0 0 0 0,-10 15 0 0 0,9-16 0 0 0,0 1 0 0 0,0 0 0 0 0,-6 17 0 0 0,7-16 0 0 0,0 1 0 0 0,-1 0 0 0 0,-13 16 0 0 0,-55 61 0 0 0,72-86 0 0 0,-1 1 0 0 0,0 1 0 0 0,-1-1 0 0 0,1 0 0 0 0,-1 0 0 0 0,0 0 0 0 0,0 0 0 0 0,-1-1 0 0 0,1 0 0 0 0,-8 4 0 0 0,5-4 0 0 0,0 1 0 0 0,1 0 0 0 0,0 0 0 0 0,0 1 0 0 0,-9 8 0 0 0,-16 14 0 0 0,18-18 0 0 0,4-2 0 0 0,-1 0 0 0 0,1 0 0 0 0,-1-1 0 0 0,-1-1 0 0 0,-20 9 0 0 0,7-6 0 0 0,10-3 0 0 0,0 0 0 0 0,0-2 0 0 0,-25 5 0 0 0,36-8 0 0 0,0 0 0 0 0,0-1 0 0 0,0 0 0 0 0,0 0 0 0 0,0 0 0 0 0,0 0 0 0 0,0-1 0 0 0,0 0 0 0 0,0 0 0 0 0,0 0 0 0 0,0 0 0 0 0,0 0 0 0 0,1-1 0 0 0,-1 0 0 0 0,0 1 0 0 0,1-1 0 0 0,0-1 0 0 0,-1 1 0 0 0,-4-5 0 0 0,-9-17 0 0 0,7 14 0 0 0,0-1 0 0 0,1 0 0 0 0,0-1 0 0 0,1 1 0 0 0,-10-22 0 0 0,-2-3 0 0 0,1-1 0 0 0,3-1 0 0 0,1-1 0 0 0,1 0 0 0 0,-8-46 0 0 0,18 64 0 0 0,-4-18 0 0 0,-4-65 0 0 0,11 91 0 0 0,1 0 0 0 0,1 0 0 0 0,0 0 0 0 0,1 1 0 0 0,0-1 0 0 0,1 0 0 0 0,1 1 0 0 0,0 0 0 0 0,7-15 0 0 0,-2 6 0 0 0,-3 7 0 0 0,1 0 0 0 0,1 0 0 0 0,-1 1 0 0 0,2 0 0 0 0,13-15 0 0 0,61-66 0 0 0,-55 59 0 0 0,2 2 0 0 0,1 1 0 0 0,2 2 0 0 0,46-35 0 0 0,9 19 0 0 0,-38 21 0 0 0,-10 8 0 0 0,0 2 0 0 0,1 1 0 0 0,1 3 0 0 0,0 1 0 0 0,68-7 0 0 0,-84 13 0 0 0,-4 1 0 0 0,-1 1 0 0 0,1 2 0 0 0,-1 0 0 0 0,1 1 0 0 0,36 8 0 0 0,-54-8 0 0 0,1 0 0 0 0,-1 1 0 0 0,0 0 0 0 0,0 0 0 0 0,0 0 0 0 0,0 0 0 0 0,0 1 0 0 0,-1 0 0 0 0,1-1 0 0 0,4 6 0 0 0,-5-5 0 0 0,1 0 0 0 0,-1 0 0 0 0,1 0 0 0 0,0 0 0 0 0,0-1 0 0 0,0 0 0 0 0,8 4 0 0 0,-6-4 0 0 0,-1 1 0 0 0,0-1 0 0 0,0 1 0 0 0,-1 1 0 0 0,1-1 0 0 0,-1 1 0 0 0,1-1 0 0 0,-1 1 0 0 0,0 1 0 0 0,-1-1 0 0 0,1 0 0 0 0,-1 1 0 0 0,0 0 0 0 0,0 0 0 0 0,3 5 0 0 0,3 9 0 0 0,-1 1 0 0 0,10 36 0 0 0,-11-23 0 0 0,-2 0 0 0 0,-2 0 0 0 0,-1 0 0 0 0,-1 0 0 0 0,-2 0 0 0 0,-8 61 0 0 0,4-76 0 0 0,0 0 0 0 0,-2-1 0 0 0,0 0 0 0 0,0 0 0 0 0,-2 0 0 0 0,0-1 0 0 0,-21 29 0 0 0,-6 11 0 0 0,28-41 0 0 0,-47 76 0 0 0,48-80 0 0 0,-1-1 0 0 0,0 0 0 0 0,-1 0 0 0 0,0 0 0 0 0,-19 15 0 0 0,-1-8 0 0 0,11 8 0 0 0,-10-9 0 0 0,12-1 0 0 0,13-12 0 0 0,1-1 0 0 0,-1 1 0 0 0,0-1 0 0 0,0 1 0 0 0,0-1 0 0 0,0 0 0 0 0,0 0 0 0 0,-1 0 0 0 0,-3 1 0 0 0,-27 10 0 0 0,16-5 0 0 0,-1-1 0 0 0,-30 7 0 0 0,41-13 0 0 0,0 0 0 0 0,0 0 0 0 0,-1-1 0 0 0,1 0 0 0 0,0 0 0 0 0,0-1 0 0 0,-1 0 0 0 0,1 0 0 0 0,-13-5 0 0 0,7 3 0 0 0,8 2 0 0 0,1 0 0 0 0,0 0 0 0 0,-1-1 0 0 0,1 1 0 0 0,0-1 0 0 0,0-1 0 0 0,0 1 0 0 0,-8-6 0 0 0,-3-5 0 0 0,0-2 0 0 0,1 0 0 0 0,-25-32 0 0 0,5 2 0 0 0,-20-32 0 0 0,18 18 0 0 0,22 36 0 0 0,-25-48 0 0 0,26 38 0 0 0,0-1 0 0 0,3 0 0 0 0,0-1 0 0 0,3 0 0 0 0,-8-60 0 0 0,14 74 0 0 0,2 0 0 0 0,0 0 0 0 0,1 0 0 0 0,1 0 0 0 0,1 0 0 0 0,1 1 0 0 0,1-1 0 0 0,1 1 0 0 0,1 0 0 0 0,0 1 0 0 0,14-27 0 0 0,-20 45 0 0 0,7-15 0 0 0,1 0 0 0 0,0 1 0 0 0,1 0 0 0 0,0 1 0 0 0,14-14 0 0 0,13-6 0 0 0,1 2 0 0 0,1 2 0 0 0,2 2 0 0 0,1 1 0 0 0,45-20 0 0 0,-54 32 0 0 0,0 1 0 0 0,1 2 0 0 0,0 2 0 0 0,1 1 0 0 0,0 1 0 0 0,1 3 0 0 0,-1 0 0 0 0,1 2 0 0 0,36 3 0 0 0,-37-1 0 0 0,-25 0 0 0 0,0 0 0 0 0,1 1 0 0 0,-1 0 0 0 0,0 0 0 0 0,1 2 0 0 0,-1-1 0 0 0,0 1 0 0 0,0 1 0 0 0,0-1 0 0 0,16 8 0 0 0,-25-9 0 0 0,14 7 0 0 0,0 0 0 0 0,-1 1 0 0 0,-1 1 0 0 0,0 0 0 0 0,0 1 0 0 0,18 19 0 0 0,-7 1 0 0 0,-15-20 0 0 0,1 1 0 0 0,-2 0 0 0 0,0 0 0 0 0,0 1 0 0 0,-1 0 0 0 0,0 0 0 0 0,8 28 0 0 0,8 55 0 0 0,-13-63 0 0 0,-2 1 0 0 0,-2 0 0 0 0,-1 1 0 0 0,1 35 0 0 0,-6-36 0 0 0,1-15 0 0 0,-1 1 0 0 0,0-1 0 0 0,-2 0 0 0 0,0 1 0 0 0,-1-1 0 0 0,-8 25 0 0 0,-7 16 0 0 0,13-42 0 0 0,0-1 0 0 0,-1 0 0 0 0,-1 0 0 0 0,0 0 0 0 0,-14 21 0 0 0,-18 21 0 0 0,29-40 0 0 0,-2-1 0 0 0,0-1 0 0 0,-1 0 0 0 0,-1-1 0 0 0,0 0 0 0 0,-26 22 0 0 0,-34 34 0 0 0,18-41 0 0 0,45-25 0 0 0,1 1 0 0 0,-1-2 0 0 0,0 1 0 0 0,-1-2 0 0 0,1 1 0 0 0,-1-2 0 0 0,0 1 0 0 0,0-2 0 0 0,0 0 0 0 0,-1 0 0 0 0,1-1 0 0 0,0 0 0 0 0,-1-1 0 0 0,1-1 0 0 0,0 0 0 0 0,-1 0 0 0 0,-13-5 0 0 0,22 5 0 0 0,-1-1 0 0 0,1 0 0 0 0,0 0 0 0 0,0 0 0 0 0,0 0 0 0 0,0-1 0 0 0,0 0 0 0 0,0 0 0 0 0,1 0 0 0 0,-4-3 0 0 0,-18-16 0 0 0,17 15 0 0 0,1-1 0 0 0,0 0 0 0 0,0-1 0 0 0,-9-14 0 0 0,-17-21 0 0 0,29 38 0 0 0,-1 1 0 0 0,1-1 0 0 0,0-1 0 0 0,0 1 0 0 0,1 0 0 0 0,-5-15 0 0 0,-7-12 0 0 0,-56-71 0 0 0,49 61 0 0 0,1 0 0 0 0,2-2 0 0 0,2-1 0 0 0,2 0 0 0 0,2-1 0 0 0,3 0 0 0 0,1-1 0 0 0,2 0 0 0 0,3-1 0 0 0,1 1 0 0 0,7-77 0 0 0,-2 112 0 0 0,1 0 0 0 0,0 1 0 0 0,1-1 0 0 0,1 1 0 0 0,-1 0 0 0 0,2 0 0 0 0,0 0 0 0 0,1 1 0 0 0,0 0 0 0 0,0 0 0 0 0,1 0 0 0 0,14-13 0 0 0,13-12 0 0 0,74-58 0 0 0,-98 86 0 0 0,7-6 0 0 0,1 2 0 0 0,0 0 0 0 0,25-10 0 0 0,9-6 0 0 0,-31 18 0 0 0,0 0 0 0 0,1 2 0 0 0,0 0 0 0 0,0 1 0 0 0,38-5 0 0 0,-10 5 0 0 0,90-1 0 0 0,-81 6 0 0 0,51 2 0 0 0,-99 0 0 0 0,-1 1 0 0 0,0 1 0 0 0,0 0 0 0 0,0 1 0 0 0,0 0 0 0 0,-1 1 0 0 0,15 6 0 0 0,1 3 0 0 0,52 31 0 0 0,-71-39 0 0 0,0-1 0 0 0,-1 1 0 0 0,0 0 0 0 0,0 1 0 0 0,0-1 0 0 0,-1 1 0 0 0,0 1 0 0 0,7 9 0 0 0,-10-11 0 0 0,1 0 0 0 0,1 0 0 0 0,-1-1 0 0 0,0 1 0 0 0,1-1 0 0 0,0 0 0 0 0,0 0 0 0 0,6 4 0 0 0,-6-4 0 0 0,0-1 0 0 0,0 1 0 0 0,0 0 0 0 0,0 0 0 0 0,-1 0 0 0 0,1 0 0 0 0,-1 1 0 0 0,3 5 0 0 0,-2-2 0 0 0,4 5 0 0 0,-1 1 0 0 0,0 0 0 0 0,9 27 0 0 0,-8-10 0 0 0,0-4 0 0 0,-1 2 0 0 0,-1-1 0 0 0,-1 1 0 0 0,1 41 0 0 0,-6-25 0 0 0,-11 78 0 0 0,7-104 0 0 0,0-1 0 0 0,0 1 0 0 0,-2-1 0 0 0,0 0 0 0 0,-1-1 0 0 0,-17 29 0 0 0,2 7 0 0 0,18-43 0 0 0,1 0 0 0 0,-1 0 0 0 0,-1-1 0 0 0,-5 10 0 0 0,-26 44 0 0 0,29-48 0 0 0,-1 0 0 0 0,0-1 0 0 0,-1 0 0 0 0,-1 0 0 0 0,0-1 0 0 0,-23 23 0 0 0,27-32 0 0 0,1 0 0 0 0,0 0 0 0 0,0 0 0 0 0,0 1 0 0 0,1 0 0 0 0,0 0 0 0 0,-5 7 0 0 0,8-11 0 0 0,0 1 0 0 0,-1 0 0 0 0,1 0 0 0 0,-1 0 0 0 0,1 0 0 0 0,-1 0 0 0 0,0-1 0 0 0,0 1 0 0 0,0 0 0 0 0,0-1 0 0 0,0 0 0 0 0,0 1 0 0 0,0-1 0 0 0,0 0 0 0 0,-1 0 0 0 0,1 0 0 0 0,-3 1 0 0 0,-26 12 0 0 0,20-6 0 0 0,-1 0 0 0 0,0-1 0 0 0,-1-1 0 0 0,0 0 0 0 0,-25 8 0 0 0,32-13 0 0 0,0 1 0 0 0,-1-1 0 0 0,1-1 0 0 0,0 1 0 0 0,0-1 0 0 0,-1 0 0 0 0,1 0 0 0 0,0-1 0 0 0,-1 0 0 0 0,1 0 0 0 0,0-1 0 0 0,0 1 0 0 0,0-1 0 0 0,0-1 0 0 0,0 1 0 0 0,0-1 0 0 0,-7-5 0 0 0,2 2 0 0 0,0-1 0 0 0,1-1 0 0 0,0 0 0 0 0,0-1 0 0 0,1 1 0 0 0,-13-16 0 0 0,-3-16 0 0 0,1-1 0 0 0,2-1 0 0 0,2-1 0 0 0,2-1 0 0 0,2 0 0 0 0,1-1 0 0 0,3-1 0 0 0,-10-72 0 0 0,17 85 0 0 0,-11-123 0 0 0,15 140 0 0 0,2 0 0 0 0,0 0 0 0 0,0 1 0 0 0,2-1 0 0 0,0 0 0 0 0,0 1 0 0 0,11-26 0 0 0,-9 28 0 0 0,4-11 0 0 0,2 1 0 0 0,1-1 0 0 0,0 2 0 0 0,2 0 0 0 0,24-32 0 0 0,5 7 0 0 0,2 2 0 0 0,65-50 0 0 0,-78 68 0 0 0,-21 17 0 0 0,1 1 0 0 0,-1-1 0 0 0,2 2 0 0 0,0 0 0 0 0,15-8 0 0 0,45-23 0 0 0,-56 28 0 0 0,1 1 0 0 0,0 1 0 0 0,1 1 0 0 0,36-12 0 0 0,-3 2 0 0 0,-41 14 0 0 0,-1 0 0 0 0,1 0 0 0 0,0 1 0 0 0,12-2 0 0 0,-22 5 0 0 0,47-6 0 0 0,58 0 0 0 0,-93 6 0 0 0,1 0 0 0 0,-1 2 0 0 0,0-1 0 0 0,1 2 0 0 0,-1 0 0 0 0,0 0 0 0 0,0 1 0 0 0,-1 1 0 0 0,17 8 0 0 0,-17-7 0 0 0,4 3 0 0 0,1 1 0 0 0,-1 0 0 0 0,28 24 0 0 0,-15-8 0 0 0,-20-18 0 0 0,1 0 0 0 0,-2 0 0 0 0,1 1 0 0 0,-1 0 0 0 0,0 0 0 0 0,9 15 0 0 0,19 31 0 0 0,-29-45 0 0 0,0-1 0 0 0,0 1 0 0 0,9 20 0 0 0,-13-22 0 0 0,4 5 0 0 0,-1 0 0 0 0,-1 1 0 0 0,0 0 0 0 0,-1 0 0 0 0,0 0 0 0 0,2 19 0 0 0,9 50 0 0 0,-9-58 0 0 0,-2 1 0 0 0,4 50 0 0 0,-8-36 0 0 0,-1-1 0 0 0,-2 0 0 0 0,-15 72 0 0 0,-18 56 0 0 0,33-160 0 0 0,1 0 0 0 0,-1 0 0 0 0,0 0 0 0 0,-1 0 0 0 0,-7 12 0 0 0,-11 22 0 0 0,10-20 0 0 0,-1 0 0 0 0,0-1 0 0 0,-2-1 0 0 0,0 0 0 0 0,-1-1 0 0 0,-34 30 0 0 0,33-32 0 0 0,4-5 0 0 0,-1-1 0 0 0,0 0 0 0 0,-1-2 0 0 0,0 1 0 0 0,-1-2 0 0 0,1 0 0 0 0,-25 7 0 0 0,27-9 0 0 0,5-3 0 0 0,1 0 0 0 0,-1-1 0 0 0,0 0 0 0 0,1 0 0 0 0,-1-1 0 0 0,0 0 0 0 0,0 0 0 0 0,1-1 0 0 0,-1 0 0 0 0,0 0 0 0 0,1-1 0 0 0,-1 0 0 0 0,1-1 0 0 0,-1 1 0 0 0,1-1 0 0 0,0-1 0 0 0,0 1 0 0 0,1-1 0 0 0,-1 0 0 0 0,-11-10 0 0 0,-5-12 0 0 0,1 0 0 0 0,1-1 0 0 0,2-1 0 0 0,0-1 0 0 0,2-1 0 0 0,2 0 0 0 0,-15-39 0 0 0,18 30 0 0 0,1 0 0 0 0,2-1 0 0 0,-6-56 0 0 0,6 34 0 0 0,4 21 0 0 0,1-1 0 0 0,2 1 0 0 0,5-75 0 0 0,0 102 0 0 0,0 0 0 0 0,1 0 0 0 0,1 0 0 0 0,0 0 0 0 0,1 1 0 0 0,0-1 0 0 0,9-11 0 0 0,10-25 0 0 0,-17 34 0 0 0,2-1 0 0 0,0 2 0 0 0,0-1 0 0 0,2 2 0 0 0,-1-1 0 0 0,2 2 0 0 0,0-1 0 0 0,20-14 0 0 0,126-84 0 0 0,-137 98 0 0 0,-13 9 0 0 0,0 0 0 0 0,0 0 0 0 0,0 1 0 0 0,0 0 0 0 0,1 1 0 0 0,-1 0 0 0 0,1 1 0 0 0,0-1 0 0 0,17 0 0 0 0,-19 2 0 0 0,29-5 0 0 0,1 1 0 0 0,0 2 0 0 0,0 1 0 0 0,0 2 0 0 0,0 2 0 0 0,70 13 0 0 0,-79-9 0 0 0,-1 1 0 0 0,0 2 0 0 0,0 1 0 0 0,-1 0 0 0 0,-1 2 0 0 0,30 18 0 0 0,-25-10 0 0 0,39 18 0 0 0,-49-28 0 0 0,-1 1 0 0 0,0 0 0 0 0,33 26 0 0 0,-24-11 0 0 0,16 19 0 0 0,-34-32 0 0 0,0 0 0 0 0,0 0 0 0 0,-1 2 0 0 0,-1-1 0 0 0,0 1 0 0 0,-1 0 0 0 0,11 32 0 0 0,-10-16 0 0 0,-2-1 0 0 0,-2 1 0 0 0,-1 0 0 0 0,-1 0 0 0 0,-1 1 0 0 0,-2-1 0 0 0,-1 0 0 0 0,-2 0 0 0 0,0 0 0 0 0,-3 0 0 0 0,-12 44 0 0 0,-8-21 0 0 0,20-44 0 0 0,1 0 0 0 0,0 0 0 0 0,1 0 0 0 0,-4 12 0 0 0,5-12 0 0 0,-1 0 0 0 0,0 0 0 0 0,-1-1 0 0 0,-7 13 0 0 0,-9 17 0 0 0,14-28 0 0 0,0 0 0 0 0,-1 0 0 0 0,-1-1 0 0 0,0 0 0 0 0,0 0 0 0 0,-20 15 0 0 0,20-17 0 0 0,-3 2 0 0 0,0 0 0 0 0,0-1 0 0 0,0 0 0 0 0,-1-1 0 0 0,-1-1 0 0 0,1 0 0 0 0,-17 6 0 0 0,21-10 0 0 0,0-1 0 0 0,-1 0 0 0 0,1 0 0 0 0,0-1 0 0 0,0 0 0 0 0,-1 0 0 0 0,1-1 0 0 0,0-1 0 0 0,-1 1 0 0 0,1-2 0 0 0,-18-3 0 0 0,25 4 0 0 0,-1 0 0 0 0,1 1 0 0 0,-1-1 0 0 0,1-1 0 0 0,-1 1 0 0 0,1 0 0 0 0,0 0 0 0 0,-1-1 0 0 0,1 0 0 0 0,0 1 0 0 0,0-1 0 0 0,0 0 0 0 0,0 0 0 0 0,-3-4 0 0 0,-6-6 0 0 0,-7-1 0 0 0,0-2 0 0 0,2 0 0 0 0,-1-2 0 0 0,2 1 0 0 0,0-2 0 0 0,1 0 0 0 0,1-1 0 0 0,1 0 0 0 0,-14-30 0 0 0,0-7 0 0 0,4-1 0 0 0,-20-74 0 0 0,32 91 0 0 0,2-1 0 0 0,2 0 0 0 0,1-1 0 0 0,3 1 0 0 0,1-1 0 0 0,5-47 0 0 0,-3 82 0 0 0,0 0 0 0 0,1 0 0 0 0,0-1 0 0 0,1 1 0 0 0,-1 1 0 0 0,1-1 0 0 0,0 0 0 0 0,1 1 0 0 0,0-1 0 0 0,0 1 0 0 0,5-7 0 0 0,-2 4 0 0 0,0-1 0 0 0,-1 0 0 0 0,8-18 0 0 0,-7 12 0 0 0,1 1 0 0 0,1-1 0 0 0,1 2 0 0 0,0-1 0 0 0,0 1 0 0 0,2 1 0 0 0,13-13 0 0 0,5-3 0 0 0,65-46 0 0 0,-17 31 0 0 0,-33 20 0 0 0,-24 15 0 0 0,1 0 0 0 0,0 2 0 0 0,0 0 0 0 0,0 1 0 0 0,1 2 0 0 0,32-3 0 0 0,-40 4 0 0 0,-1 2 0 0 0,1 0 0 0 0,-1 0 0 0 0,1 2 0 0 0,-1 0 0 0 0,1 0 0 0 0,-1 1 0 0 0,0 1 0 0 0,1 1 0 0 0,-1 0 0 0 0,-1 0 0 0 0,1 2 0 0 0,-1-1 0 0 0,0 2 0 0 0,15 9 0 0 0,-21-11 0 0 0,6 3 0 0 0,0 2 0 0 0,0-1 0 0 0,-1 2 0 0 0,15 16 0 0 0,-16-13 0 0 0,27 33 0 0 0,-13-13 0 0 0,-7-6 0 0 0,-7-13 0 0 0,-1 1 0 0 0,0 0 0 0 0,-1 0 0 0 0,-1 1 0 0 0,0 0 0 0 0,7 28 0 0 0,10 17 0 0 0,-21-54 0 0 0,0 1 0 0 0,-1-1 0 0 0,1 1 0 0 0,-2 0 0 0 0,1-1 0 0 0,-1 1 0 0 0,1 11 0 0 0,14 97 0 0 0,-16-55 0 0 0,-4 101 0 0 0,1-141 0 0 0,-1 0 0 0 0,-1 0 0 0 0,-1-1 0 0 0,-1 0 0 0 0,-10 26 0 0 0,8-19 0 0 0,6-22 0 0 0,1 0 0 0 0,-1-1 0 0 0,0 1 0 0 0,0-1 0 0 0,-5 10 0 0 0,2-9 0 0 0,-1 4 0 0 0,0 1 0 0 0,0-1 0 0 0,-7 20 0 0 0,7-17 0 0 0,-2 0 0 0 0,0-1 0 0 0,0 0 0 0 0,-1 0 0 0 0,-1-1 0 0 0,-13 14 0 0 0,10-13 0 0 0,2 2 0 0 0,-19 26 0 0 0,26-36 0 0 0,1 0 0 0 0,-1 1 0 0 0,1-1 0 0 0,-1-1 0 0 0,0 1 0 0 0,-1-1 0 0 0,1 1 0 0 0,-1-1 0 0 0,1 0 0 0 0,-1-1 0 0 0,-7 4 0 0 0,1-1 0 0 0,0-1 0 0 0,-1 0 0 0 0,-19 4 0 0 0,28-7 0 0 0,-1 0 0 0 0,0-1 0 0 0,1 0 0 0 0,-1 1 0 0 0,0-1 0 0 0,1-1 0 0 0,-1 1 0 0 0,0 0 0 0 0,1-1 0 0 0,-1 0 0 0 0,1 0 0 0 0,-1 0 0 0 0,1 0 0 0 0,-1 0 0 0 0,1-1 0 0 0,0 0 0 0 0,0 1 0 0 0,0-1 0 0 0,0-1 0 0 0,-5-3 0 0 0,1-2 0 0 0,0 0 0 0 0,0-1 0 0 0,1 0 0 0 0,0 0 0 0 0,-7-14 0 0 0,-14-22 0 0 0,17 28 0 0 0,0-2 0 0 0,1 1 0 0 0,0-1 0 0 0,2 0 0 0 0,0-1 0 0 0,2 0 0 0 0,0 0 0 0 0,-3-26 0 0 0,0 5 0 0 0,-15-69 0 0 0,-9-131 0 0 0,31 219 0 0 0,2 0 0 0 0,1 0 0 0 0,0 0 0 0 0,2 0 0 0 0,0 1 0 0 0,1 0 0 0 0,2 0 0 0 0,0 0 0 0 0,1 1 0 0 0,1 0 0 0 0,1 0 0 0 0,1 1 0 0 0,20-29 0 0 0,17-35 0 0 0,18 18 0 0 0,-47 46 0 0 0,0 1 0 0 0,1 0 0 0 0,1 2 0 0 0,0 0 0 0 0,45-23 0 0 0,-64 38 0 0 0,11-5 0 0 0,1 1 0 0 0,0 0 0 0 0,0 1 0 0 0,0 0 0 0 0,0 1 0 0 0,1 1 0 0 0,-1 0 0 0 0,1 1 0 0 0,0 1 0 0 0,15 1 0 0 0,-29-1 0 0 0,9 0 0 0 0,0 1 0 0 0,1-1 0 0 0,-1 2 0 0 0,0 0 0 0 0,0 0 0 0 0,0 1 0 0 0,0 0 0 0 0,0 0 0 0 0,0 1 0 0 0,8 5 0 0 0,-3 0 0 0 0,-2 1 0 0 0,1 0 0 0 0,-2 1 0 0 0,1 0 0 0 0,15 18 0 0 0,0 4 0 0 0,-1 1 0 0 0,-2 1 0 0 0,33 60 0 0 0,-44-70 0 0 0,-2 1 0 0 0,0 1 0 0 0,-2 1 0 0 0,-1-1 0 0 0,-1 1 0 0 0,-2 1 0 0 0,-1-1 0 0 0,-1 1 0 0 0,1 39 0 0 0,-4 3 0 0 0,1-25 0 0 0,-7 65 0 0 0,2-94 0 0 0,-1 0 0 0 0,-1-1 0 0 0,0 0 0 0 0,-13 25 0 0 0,-8 26 0 0 0,20-51 0 0 0,-1 0 0 0 0,0 0 0 0 0,-1 0 0 0 0,-1-1 0 0 0,-13 17 0 0 0,12-18 0 0 0,-10 6 0 0 0,16-18 0 0 0,1 1 0 0 0,0-1 0 0 0,0 1 0 0 0,0 0 0 0 0,0 0 0 0 0,1 0 0 0 0,-1 0 0 0 0,1 0 0 0 0,-4 7 0 0 0,3-5 0 0 0,0-1 0 0 0,0 0 0 0 0,0 0 0 0 0,0-1 0 0 0,-1 1 0 0 0,0-1 0 0 0,0 1 0 0 0,0-1 0 0 0,0 0 0 0 0,0-1 0 0 0,-1 1 0 0 0,1-1 0 0 0,-1 0 0 0 0,0 0 0 0 0,0 0 0 0 0,-6 1 0 0 0,1 0 0 0 0,-1 0 0 0 0,1-1 0 0 0,0 0 0 0 0,-1 0 0 0 0,1-1 0 0 0,-1-1 0 0 0,-19-1 0 0 0,23-1 0 0 0,1 1 0 0 0,0-1 0 0 0,0 0 0 0 0,0 0 0 0 0,0-1 0 0 0,1 1 0 0 0,-1-1 0 0 0,0-1 0 0 0,1 1 0 0 0,0-1 0 0 0,0 0 0 0 0,0 0 0 0 0,1-1 0 0 0,-1 1 0 0 0,1-1 0 0 0,-4-6 0 0 0,-6-8 0 0 0,2-1 0 0 0,1-1 0 0 0,-10-23 0 0 0,17 36 0 0 0,-14-38 0 0 0,1-1 0 0 0,3-1 0 0 0,1 0 0 0 0,3 0 0 0 0,2-1 0 0 0,2-1 0 0 0,1-87 0 0 0,5 130 0 0 0,1-1 0 0 0,0 1 0 0 0,0-1 0 0 0,1 1 0 0 0,0 0 0 0 0,0 0 0 0 0,1 0 0 0 0,0 0 0 0 0,4-8 0 0 0,11-26 0 0 0,-18 39 0 0 0,1 0 0 0 0,0 0 0 0 0,0-1 0 0 0,0 1 0 0 0,0 0 0 0 0,0 0 0 0 0,1 0 0 0 0,-1 0 0 0 0,1 0 0 0 0,-1 1 0 0 0,1-1 0 0 0,0 0 0 0 0,0 1 0 0 0,-1-1 0 0 0,4-1 0 0 0,12-12 0 0 0,0-17 0 0 0,-12 26 0 0 0,0 1 0 0 0,1-1 0 0 0,0 1 0 0 0,0 1 0 0 0,0-1 0 0 0,0 1 0 0 0,10-5 0 0 0,5-4 0 0 0,-4 0 0 0 0,-15 11 0 0 0,0 0 0 0 0,0 0 0 0 0,1 0 0 0 0,-1 1 0 0 0,1-1 0 0 0,0 0 0 0 0,-1 1 0 0 0,1 0 0 0 0,0 0 0 0 0,0 0 0 0 0,5-1 0 0 0,27-6 0 0 0,2 2 0 0 0,-1 1 0 0 0,43 0 0 0 0,-62 4 0 0 0,0 1 0 0 0,0 1 0 0 0,-1 1 0 0 0,1 0 0 0 0,-1 1 0 0 0,0 0 0 0 0,1 2 0 0 0,-2 0 0 0 0,1 1 0 0 0,0 0 0 0 0,-1 1 0 0 0,-1 1 0 0 0,1 0 0 0 0,22 18 0 0 0,83 81 0 0 0,-109-98 0 0 0,-1 0 0 0 0,0 1 0 0 0,0 1 0 0 0,-1-1 0 0 0,0 1 0 0 0,-1 1 0 0 0,10 18 0 0 0,4 4 0 0 0,-20-31 0 0 0,1 0 0 0 0,-1 0 0 0 0,0 0 0 0 0,0 0 0 0 0,-1 0 0 0 0,1 0 0 0 0,-1 1 0 0 0,1-1 0 0 0,-1 1 0 0 0,1 6 0 0 0,-1-7 0 0 0,0 0 0 0 0,0 1 0 0 0,0-1 0 0 0,0 0 0 0 0,0 0 0 0 0,1 0 0 0 0,-1 0 0 0 0,1 0 0 0 0,0 0 0 0 0,4 4 0 0 0,5 11 0 0 0,-4 6 0 0 0,-1 0 0 0 0,-2 1 0 0 0,0 0 0 0 0,-2-1 0 0 0,0 1 0 0 0,-4 39 0 0 0,2-21 0 0 0,-2-20 0 0 0,-1-1 0 0 0,-1 0 0 0 0,-1 0 0 0 0,-1 0 0 0 0,-10 24 0 0 0,12-34 0 0 0,-1 0 0 0 0,0-1 0 0 0,-1 1 0 0 0,0-1 0 0 0,-1-1 0 0 0,0 1 0 0 0,0-1 0 0 0,-1-1 0 0 0,-1 1 0 0 0,0-1 0 0 0,0-1 0 0 0,0 1 0 0 0,-22 12 0 0 0,3 2 0 0 0,27-21 0 0 0,-1 0 0 0 0,0 0 0 0 0,0 0 0 0 0,0-1 0 0 0,0 1 0 0 0,0-1 0 0 0,0 1 0 0 0,-1-1 0 0 0,1 0 0 0 0,0 1 0 0 0,-1-1 0 0 0,1-1 0 0 0,-1 1 0 0 0,0 0 0 0 0,1 0 0 0 0,-1-1 0 0 0,1 0 0 0 0,-1 1 0 0 0,-5-1 0 0 0,5 0 0 0 0,0 0 0 0 0,0 0 0 0 0,0 0 0 0 0,0 0 0 0 0,0 0 0 0 0,0-1 0 0 0,0 1 0 0 0,0-1 0 0 0,0 0 0 0 0,0 0 0 0 0,0 0 0 0 0,1 0 0 0 0,-1 0 0 0 0,0-1 0 0 0,1 1 0 0 0,-1-1 0 0 0,1 0 0 0 0,-1 0 0 0 0,1 0 0 0 0,-4-3 0 0 0,-21-33 0 0 0,-12-18 0 0 0,23 22 0 0 0,1-1 0 0 0,2-1 0 0 0,1 0 0 0 0,2-1 0 0 0,2 0 0 0 0,1-1 0 0 0,2 0 0 0 0,2 0 0 0 0,1 0 0 0 0,2 0 0 0 0,2 0 0 0 0,1 0 0 0 0,2 1 0 0 0,11-44 0 0 0,-14 75 0 0 0,0 0 0 0 0,0 0 0 0 0,1 1 0 0 0,0-1 0 0 0,0 1 0 0 0,0 0 0 0 0,6-6 0 0 0,-5 5 0 0 0,0 1 0 0 0,0-1 0 0 0,-1 0 0 0 0,0 0 0 0 0,0 0 0 0 0,3-8 0 0 0,-6 12 0 0 0,1 0 0 0 0,0 0 0 0 0,0 0 0 0 0,0 0 0 0 0,0 0 0 0 0,0 0 0 0 0,0 0 0 0 0,0 0 0 0 0,1 1 0 0 0,-1-1 0 0 0,1 1 0 0 0,-1-1 0 0 0,1 1 0 0 0,0-1 0 0 0,1 0 0 0 0,12-11 0 0 0,3-15 0 0 0,11 10 0 0 0,9-16 0 0 0,-35 32 0 0 0,-1 1 0 0 0,0 0 0 0 0,0-1 0 0 0,0 0 0 0 0,0 1 0 0 0,0-1 0 0 0,0 0 0 0 0,-1 0 0 0 0,1 0 0 0 0,1-3 0 0 0,-2 3 0 0 0,1 1 0 0 0,-1-1 0 0 0,0 0 0 0 0,1 1 0 0 0,0-1 0 0 0,-1 1 0 0 0,1-1 0 0 0,0 1 0 0 0,-1 0 0 0 0,1-1 0 0 0,0 1 0 0 0,0 0 0 0 0,0 0 0 0 0,0 1 0 0 0,3-2 0 0 0,71-24 0 0 0,-43 19 0 0 0,-21 4 0 0 0,0 0 0 0 0,0 2 0 0 0,0-1 0 0 0,17 1 0 0 0,7 0 0 0 0,-14 0 0 0 0,0 1 0 0 0,33 4 0 0 0,-48-3 0 0 0,0 1 0 0 0,0 0 0 0 0,0 0 0 0 0,-1 0 0 0 0,1 0 0 0 0,-1 1 0 0 0,0 0 0 0 0,0 1 0 0 0,0-1 0 0 0,0 1 0 0 0,0 0 0 0 0,7 8 0 0 0,2 4 0 0 0,-1 2 0 0 0,-1-1 0 0 0,-1 2 0 0 0,0 0 0 0 0,-2 0 0 0 0,0 1 0 0 0,-1 0 0 0 0,-1 1 0 0 0,-1 0 0 0 0,5 22 0 0 0,5 20 0 0 0,-8-32 0 0 0,-1 1 0 0 0,-1 0 0 0 0,-2 0 0 0 0,3 50 0 0 0,-11 1 0 0 0,-20 136 0 0 0,20-203 0 0 0,-1 0 0 0 0,0 0 0 0 0,-1-1 0 0 0,-1 0 0 0 0,0 0 0 0 0,-1 0 0 0 0,-1-1 0 0 0,0 0 0 0 0,-1 0 0 0 0,-1-1 0 0 0,-15 18 0 0 0,20-26 0 0 0,0 0 0 0 0,0 0 0 0 0,0-1 0 0 0,-1 0 0 0 0,0 0 0 0 0,0 0 0 0 0,0-1 0 0 0,0 1 0 0 0,-11 3 0 0 0,14-6 0 0 0,1-1 0 0 0,0 1 0 0 0,-1 0 0 0 0,1-1 0 0 0,-1 0 0 0 0,1 1 0 0 0,-1-1 0 0 0,1 0 0 0 0,0 0 0 0 0,-1-1 0 0 0,1 1 0 0 0,-1 0 0 0 0,1-1 0 0 0,0 1 0 0 0,-1-1 0 0 0,1 0 0 0 0,0 0 0 0 0,0 0 0 0 0,-1 0 0 0 0,1 0 0 0 0,0-1 0 0 0,0 1 0 0 0,0 0 0 0 0,0-1 0 0 0,1 0 0 0 0,-1 1 0 0 0,0-1 0 0 0,1 0 0 0 0,-1 0 0 0 0,1 0 0 0 0,-1 0 0 0 0,0-3 0 0 0,-14-25 0 0 0,1-1 0 0 0,2 0 0 0 0,1-1 0 0 0,1 0 0 0 0,2-1 0 0 0,2 0 0 0 0,1-1 0 0 0,1 1 0 0 0,2-1 0 0 0,1 0 0 0 0,3-39 0 0 0,4 45 0 0 0,1 1 0 0 0,1 0 0 0 0,1 1 0 0 0,2 0 0 0 0,1 0 0 0 0,17-31 0 0 0,-26 54 0 0 0,-1 0 0 0 0,1 0 0 0 0,-1 1 0 0 0,1-1 0 0 0,0 1 0 0 0,0-1 0 0 0,0 1 0 0 0,0 0 0 0 0,1 0 0 0 0,-1 0 0 0 0,1 0 0 0 0,3-2 0 0 0,25-24 0 0 0,-20 18 0 0 0,0-1 0 0 0,1 2 0 0 0,22-15 0 0 0,11-3 0 0 0,-40 23 0 0 0,-3 3 0 0 0,-1 0 0 0 0,0 0 0 0 0,0 1 0 0 0,1-1 0 0 0,-1 0 0 0 0,1 0 0 0 0,-1 1 0 0 0,1-1 0 0 0,-1 1 0 0 0,1-1 0 0 0,-1 1 0 0 0,1 0 0 0 0,-1 0 0 0 0,1 0 0 0 0,-1-1 0 0 0,1 1 0 0 0,0 1 0 0 0,-1-1 0 0 0,4 1 0 0 0,47 0 0 0 0,-45-1 0 0 0,0 1 0 0 0,0 0 0 0 0,0 0 0 0 0,0 0 0 0 0,0 1 0 0 0,0 0 0 0 0,-1 0 0 0 0,1 1 0 0 0,-1 0 0 0 0,7 4 0 0 0,57 44 0 0 0,-13-7 0 0 0,-46-35 0 0 0,0 0 0 0 0,-1 1 0 0 0,15 18 0 0 0,-21-23 0 0 0,1 4 0 0 0,0-1 0 0 0,0 1 0 0 0,-1 1 0 0 0,0-1 0 0 0,4 17 0 0 0,10 23 0 0 0,-11-24 0 0 0,0-1 0 0 0,-2 1 0 0 0,-1-1 0 0 0,-1 2 0 0 0,-1-1 0 0 0,-2 0 0 0 0,-2 28 0 0 0,2-16 0 0 0,-1-24 0 0 0,0 0 0 0 0,-1-1 0 0 0,-1 0 0 0 0,0 1 0 0 0,-9 20 0 0 0,4-11 0 0 0,4-10 0 0 0,-1-1 0 0 0,0 0 0 0 0,-1 0 0 0 0,0-1 0 0 0,-9 11 0 0 0,6-9 0 0 0,1 0 0 0 0,0 1 0 0 0,-8 19 0 0 0,13-23 0 0 0,-1-1 0 0 0,0 0 0 0 0,0 0 0 0 0,-1 0 0 0 0,0-1 0 0 0,-1 1 0 0 0,0-1 0 0 0,0-1 0 0 0,0 1 0 0 0,-1-1 0 0 0,0 0 0 0 0,-14 9 0 0 0,10-11 0 0 0,8-4 0 0 0,0 0 0 0 0,1 1 0 0 0,-1-1 0 0 0,0 0 0 0 0,0 0 0 0 0,1-1 0 0 0,-1 1 0 0 0,0 0 0 0 0,0-1 0 0 0,1 0 0 0 0,-1 0 0 0 0,0 0 0 0 0,1 0 0 0 0,-1 0 0 0 0,1 0 0 0 0,-1-1 0 0 0,1 1 0 0 0,0-1 0 0 0,0 1 0 0 0,0-1 0 0 0,-1 0 0 0 0,-1-3 0 0 0,0 0 0 0 0,0-1 0 0 0,1 0 0 0 0,0 1 0 0 0,0-1 0 0 0,1 0 0 0 0,-3-10 0 0 0,-2-2 0 0 0,2 6 0 0 0,0-1 0 0 0,1 0 0 0 0,0 0 0 0 0,-4-23 0 0 0,1-2 0 0 0,4 22 0 0 0,1 1 0 0 0,1-1 0 0 0,0 0 0 0 0,3-23 0 0 0,0-2 0 0 0,-2 30 0 0 0,2 1 0 0 0,0 0 0 0 0,0 0 0 0 0,0 0 0 0 0,1 1 0 0 0,1-1 0 0 0,0 0 0 0 0,0 1 0 0 0,1 0 0 0 0,0 0 0 0 0,0 1 0 0 0,11-13 0 0 0,-2-5 0 0 0,-14 24 0 0 0,1 1 0 0 0,-1 0 0 0 0,0 0 0 0 0,1-1 0 0 0,0 1 0 0 0,-1 0 0 0 0,1 0 0 0 0,0 0 0 0 0,0 0 0 0 0,-1 0 0 0 0,1 0 0 0 0,0 0 0 0 0,0 0 0 0 0,0 0 0 0 0,0 0 0 0 0,0 1 0 0 0,0-1 0 0 0,1 0 0 0 0,-1 1 0 0 0,0-1 0 0 0,2 0 0 0 0,45-31 0 0 0,-19 10 0 0 0,-27 20 0 0 0,0 0 0 0 0,0 0 0 0 0,0 0 0 0 0,1 1 0 0 0,-1-1 0 0 0,0 1 0 0 0,1-1 0 0 0,-1 1 0 0 0,1 0 0 0 0,3-2 0 0 0,-6 3 0 0 0,1 0 0 0 0,-1 0 0 0 0,1 0 0 0 0,-1 0 0 0 0,1 0 0 0 0,-1 0 0 0 0,1-1 0 0 0,-1 1 0 0 0,1 0 0 0 0,-1 0 0 0 0,1-1 0 0 0,-1 1 0 0 0,0 0 0 0 0,1 0 0 0 0,-1-1 0 0 0,1 1 0 0 0,-1-1 0 0 0,0 1 0 0 0,1 0 0 0 0,-1-1 0 0 0,0 1 0 0 0,1-1 0 0 0,-1 1 0 0 0,0-1 0 0 0,0 1 0 0 0,1-1 0 0 0,-1 1 0 0 0,0-1 0 0 0,0 0 0 0 0,9-8 0 0 0,37 5 0 0 0,-33 4 0 0 0,-1 1 0 0 0,1 0 0 0 0,0 0 0 0 0,-1 1 0 0 0,22 7 0 0 0,-27-6 0 0 0,-1-1 0 0 0,1 1 0 0 0,-1 1 0 0 0,0-1 0 0 0,0 1 0 0 0,0 0 0 0 0,0 1 0 0 0,-1-1 0 0 0,0 1 0 0 0,9 10 0 0 0,-4-6 0 0 0,-8-7 0 0 0,0-1 0 0 0,0 1 0 0 0,0 0 0 0 0,0 0 0 0 0,0 0 0 0 0,0 0 0 0 0,-1 1 0 0 0,1-1 0 0 0,-1 0 0 0 0,1 1 0 0 0,1 3 0 0 0,20 21 0 0 0,-21-25 0 0 0,0 0 0 0 0,1 0 0 0 0,-1 1 0 0 0,0-1 0 0 0,0 0 0 0 0,0 1 0 0 0,0 0 0 0 0,0-1 0 0 0,-1 1 0 0 0,1 0 0 0 0,-1 0 0 0 0,2 4 0 0 0,18 58 0 0 0,-7-33 0 0 0,-12-28 0 0 0,0-1 0 0 0,0 1 0 0 0,0 0 0 0 0,-1 0 0 0 0,1 0 0 0 0,-1 0 0 0 0,0 0 0 0 0,0 0 0 0 0,0 6 0 0 0,-1 118 0 0 0,0-122 0 0 0,-1 0 0 0 0,-1 0 0 0 0,1 0 0 0 0,-1-1 0 0 0,0 1 0 0 0,-1 0 0 0 0,1-1 0 0 0,-1 0 0 0 0,0 0 0 0 0,-5 7 0 0 0,-12 26 0 0 0,13-20 0 0 0,-2 0 0 0 0,1 0 0 0 0,-2-1 0 0 0,0 0 0 0 0,-1 0 0 0 0,-23 25 0 0 0,24-28 0 0 0,8-12 0 0 0,1 1 0 0 0,-1-1 0 0 0,0 1 0 0 0,0-1 0 0 0,0 0 0 0 0,-1 0 0 0 0,1 0 0 0 0,0 0 0 0 0,-5 3 0 0 0,-14 15 0 0 0,19-18 0 0 0,0 1 0 0 0,0-1 0 0 0,-1 0 0 0 0,1 1 0 0 0,-1-1 0 0 0,1 0 0 0 0,-1 0 0 0 0,-5 2 0 0 0,-14 9 0 0 0,20-12 0 0 0,0 1 0 0 0,0-1 0 0 0,0 1 0 0 0,0-1 0 0 0,0 0 0 0 0,-1 1 0 0 0,1-1 0 0 0,0 0 0 0 0,-1 0 0 0 0,1-1 0 0 0,-1 1 0 0 0,1-1 0 0 0,-1 1 0 0 0,1-1 0 0 0,-1 0 0 0 0,1 1 0 0 0,-1-1 0 0 0,1-1 0 0 0,-1 1 0 0 0,1 0 0 0 0,-1-1 0 0 0,1 1 0 0 0,-1-1 0 0 0,1 0 0 0 0,-1 0 0 0 0,1 0 0 0 0,-4-1 0 0 0,2-1 0 0 0,0 0 0 0 0,1-1 0 0 0,-1 1 0 0 0,0-1 0 0 0,1 1 0 0 0,0-1 0 0 0,0 0 0 0 0,0 0 0 0 0,0-1 0 0 0,1 1 0 0 0,-4-9 0 0 0,-15-57 0 0 0,11 29 0 0 0,6 28 0 0 0,1 0 0 0 0,1 0 0 0 0,0 0 0 0 0,1-1 0 0 0,0 1 0 0 0,1-1 0 0 0,1 1 0 0 0,0 0 0 0 0,0-1 0 0 0,2 1 0 0 0,0 0 0 0 0,0 0 0 0 0,1 0 0 0 0,0 1 0 0 0,2-1 0 0 0,10-20 0 0 0,4 3 0 0 0,-20 28 0 0 0,1 1 0 0 0,-1-1 0 0 0,1 1 0 0 0,0 0 0 0 0,0 0 0 0 0,-1-1 0 0 0,1 1 0 0 0,0 0 0 0 0,0 0 0 0 0,0 0 0 0 0,0 0 0 0 0,0 0 0 0 0,1 0 0 0 0,-1 0 0 0 0,0 0 0 0 0,0 1 0 0 0,1-1 0 0 0,1-1 0 0 0,9-6 0 0 0,-2-4 0 0 0,-9 10 0 0 0,0 1 0 0 0,0-1 0 0 0,0 1 0 0 0,0 0 0 0 0,1-1 0 0 0,-1 1 0 0 0,0 0 0 0 0,1 0 0 0 0,-1 0 0 0 0,0 0 0 0 0,1 0 0 0 0,-1 1 0 0 0,1-1 0 0 0,0 0 0 0 0,-1 1 0 0 0,1-1 0 0 0,1 0 0 0 0,16-12 0 0 0,-18 11 0 0 0,0 1 0 0 0,0 0 0 0 0,0 0 0 0 0,0 0 0 0 0,0 0 0 0 0,0 0 0 0 0,0 0 0 0 0,0 0 0 0 0,1 1 0 0 0,-1-1 0 0 0,0 0 0 0 0,1 1 0 0 0,-1-1 0 0 0,0 1 0 0 0,1-1 0 0 0,-1 1 0 0 0,1 0 0 0 0,1-1 0 0 0,41-3 0 0 0,-42 4 0 0 0,32 4 0 0 0,-27-3 0 0 0,-1 1 0 0 0,0-1 0 0 0,0 1 0 0 0,0 0 0 0 0,0 1 0 0 0,0-1 0 0 0,-1 1 0 0 0,1 1 0 0 0,-1-1 0 0 0,0 1 0 0 0,1-1 0 0 0,6 9 0 0 0,-5-6 0 0 0,1 0 0 0 0,-1 0 0 0 0,1-1 0 0 0,0 0 0 0 0,10 4 0 0 0,-16-8 0 0 0,0 0 0 0 0,0-1 0 0 0,0 1 0 0 0,0 0 0 0 0,0 0 0 0 0,-1 1 0 0 0,1-1 0 0 0,0 0 0 0 0,-1 1 0 0 0,1-1 0 0 0,-1 1 0 0 0,1-1 0 0 0,-1 1 0 0 0,0 0 0 0 0,1-1 0 0 0,-1 1 0 0 0,0 0 0 0 0,0 0 0 0 0,-1 0 0 0 0,1 0 0 0 0,0 0 0 0 0,-1 0 0 0 0,1 0 0 0 0,0 4 0 0 0,-1-5 0 0 0,0 1 0 0 0,1-1 0 0 0,-1 1 0 0 0,0-1 0 0 0,1 0 0 0 0,-1 1 0 0 0,1-1 0 0 0,0 0 0 0 0,0 1 0 0 0,-1-1 0 0 0,1 0 0 0 0,0 0 0 0 0,0 0 0 0 0,0 0 0 0 0,0 0 0 0 0,0 0 0 0 0,0 0 0 0 0,0 0 0 0 0,1 0 0 0 0,-1 0 0 0 0,0-1 0 0 0,2 2 0 0 0,-1-1 0 0 0,-1-1 0 0 0,0 1 0 0 0,0-1 0 0 0,0 1 0 0 0,0 0 0 0 0,0 0 0 0 0,0 0 0 0 0,0-1 0 0 0,0 1 0 0 0,0 0 0 0 0,0 0 0 0 0,0 0 0 0 0,-1 0 0 0 0,1 1 0 0 0,0-1 0 0 0,-1 0 0 0 0,1 0 0 0 0,-1 0 0 0 0,1 1 0 0 0,-1-1 0 0 0,1 0 0 0 0,-1 0 0 0 0,0 1 0 0 0,0-1 0 0 0,0 0 0 0 0,0 2 0 0 0,2 6 0 0 0,0-1 0 0 0,0 1 0 0 0,1 0 0 0 0,0-1 0 0 0,6 11 0 0 0,-5-11 0 0 0,-1 0 0 0 0,1 0 0 0 0,-1 1 0 0 0,-1-1 0 0 0,0 1 0 0 0,0 0 0 0 0,0 0 0 0 0,-1 9 0 0 0,0 26 0 0 0,0-22 0 0 0,0-1 0 0 0,-1 1 0 0 0,-2-1 0 0 0,0 0 0 0 0,-1 0 0 0 0,-1 0 0 0 0,-1 0 0 0 0,-13 35 0 0 0,11-36 0 0 0,5-14 0 0 0,0-1 0 0 0,0 1 0 0 0,-1-1 0 0 0,1 1 0 0 0,-1-1 0 0 0,-4 5 0 0 0,-8 10 0 0 0,-9 10 0 0 0,-30 51 0 0 0,-5-6 0 0 0,-13 4 0 0 0,70-77 0 0 0,-1 0 0 0 0,1 0 0 0 0,0 0 0 0 0,-1 0 0 0 0,0 0 0 0 0,1-1 0 0 0,-1 1 0 0 0,0-1 0 0 0,0 0 0 0 0,-3 1 0 0 0,-19 10 0 0 0,23-11 0 0 0,1 1 0 0 0,-1-1 0 0 0,0 0 0 0 0,0 0 0 0 0,0 0 0 0 0,0 0 0 0 0,0 0 0 0 0,-1-1 0 0 0,1 1 0 0 0,0-1 0 0 0,0 1 0 0 0,0-1 0 0 0,-1 0 0 0 0,1 0 0 0 0,0 0 0 0 0,0 0 0 0 0,0 0 0 0 0,-1 0 0 0 0,1-1 0 0 0,0 1 0 0 0,0-1 0 0 0,0 1 0 0 0,0-1 0 0 0,-1 0 0 0 0,1 0 0 0 0,0 0 0 0 0,0 0 0 0 0,1 0 0 0 0,-1 0 0 0 0,0-1 0 0 0,0 1 0 0 0,1-1 0 0 0,-1 1 0 0 0,0-1 0 0 0,1 0 0 0 0,0 1 0 0 0,-1-1 0 0 0,0-2 0 0 0,-6-7 0 0 0,1 0 0 0 0,1-1 0 0 0,0 1 0 0 0,0-1 0 0 0,-5-16 0 0 0,6 9 0 0 0,0 0 0 0 0,2-1 0 0 0,0 1 0 0 0,1-1 0 0 0,1 0 0 0 0,1 1 0 0 0,3-34 0 0 0,-2 49 0 0 0,0-1 0 0 0,1 0 0 0 0,-1 0 0 0 0,1 1 0 0 0,0-1 0 0 0,0 1 0 0 0,1-1 0 0 0,-1 1 0 0 0,4-4 0 0 0,3-7 0 0 0,-7 12 0 0 0,0 0 0 0 0,0 0 0 0 0,0 0 0 0 0,0 0 0 0 0,1 1 0 0 0,-1-1 0 0 0,1 0 0 0 0,0 1 0 0 0,5-4 0 0 0,10-9 0 0 0,0-18 0 0 0,5 13 0 0 0,-14 9 0 0 0,-7 7 0 0 0,0 1 0 0 0,1 0 0 0 0,-1 0 0 0 0,1 0 0 0 0,0 0 0 0 0,0 1 0 0 0,0-1 0 0 0,0 1 0 0 0,0 0 0 0 0,1 0 0 0 0,3-2 0 0 0,25-19 0 0 0,-27 18 0 0 0,1 0 0 0 0,0 1 0 0 0,0-1 0 0 0,0 2 0 0 0,11-6 0 0 0,-6 4 0 0 0,-4 2 0 0 0,0 0 0 0 0,1 0 0 0 0,0 1 0 0 0,0-1 0 0 0,-1 2 0 0 0,1-1 0 0 0,1 1 0 0 0,13 0 0 0 0,-15 1 0 0 0,0 0 0 0 0,0 0 0 0 0,0 0 0 0 0,0 1 0 0 0,0 0 0 0 0,12 4 0 0 0,-17-4 0 0 0,1 1 0 0 0,-1-1 0 0 0,1 1 0 0 0,-1 0 0 0 0,1 0 0 0 0,-1 0 0 0 0,0 0 0 0 0,0 0 0 0 0,0 0 0 0 0,0 0 0 0 0,0 1 0 0 0,-1-1 0 0 0,1 1 0 0 0,-1-1 0 0 0,1 1 0 0 0,-1 0 0 0 0,0 0 0 0 0,0-1 0 0 0,1 5 0 0 0,4 11 0 0 0,-3-9 0 0 0,0 1 0 0 0,0-1 0 0 0,-1 1 0 0 0,0-1 0 0 0,-1 1 0 0 0,0 12 0 0 0,-1-16 0 0 0,1 4 0 0 0,-1 1 0 0 0,0 0 0 0 0,-1 0 0 0 0,-1-1 0 0 0,1 1 0 0 0,-2 0 0 0 0,-3 12 0 0 0,-6 17 0 0 0,12-37 0 0 0,0-1 0 0 0,0 1 0 0 0,-1 0 0 0 0,0 0 0 0 0,1-1 0 0 0,-1 1 0 0 0,0 0 0 0 0,0-1 0 0 0,-1 1 0 0 0,1-1 0 0 0,0 1 0 0 0,-1-1 0 0 0,-2 4 0 0 0,-4 2 0 0 0,0 1 0 0 0,0 0 0 0 0,-10 17 0 0 0,-8-4 0 0 0,22-20 0 0 0,0 1 0 0 0,1-1 0 0 0,-1 1 0 0 0,1 0 0 0 0,0 0 0 0 0,0 0 0 0 0,0 0 0 0 0,-3 4 0 0 0,-10 25 0 0 0,-13-10 0 0 0,12 5 0 0 0,14-22 0 0 0,0 1 0 0 0,-1-1 0 0 0,1 1 0 0 0,-1-1 0 0 0,0 0 0 0 0,-8 6 0 0 0,-91 81 0 0 0,81-74 0 0 0,0-2 0 0 0,-1 0 0 0 0,-45 23 0 0 0,35-21 0 0 0,-9 6 0 0 0,-1-2 0 0 0,0-1 0 0 0,-2-3 0 0 0,0-1 0 0 0,-58 12 0 0 0,74-22 0 0 0,-1-1 0 0 0,0-1 0 0 0,0-1 0 0 0,-1-2 0 0 0,1-1 0 0 0,0-2 0 0 0,-1-1 0 0 0,-55-10 0 0 0,37-10 0 0 0,5 2 0 0 0,37 17 0 0 0,1 0 0 0 0,-1-1 0 0 0,1 1 0 0 0,0-1 0 0 0,0-1 0 0 0,1 1 0 0 0,-1-1 0 0 0,1 0 0 0 0,0 0 0 0 0,-8-11 0 0 0,2 1 0 0 0,0 0 0 0 0,-17-33 0 0 0,24 38 0 0 0,0 0 0 0 0,1 0 0 0 0,0 0 0 0 0,1-1 0 0 0,0 1 0 0 0,1 0 0 0 0,0-1 0 0 0,0 1 0 0 0,1-1 0 0 0,0 1 0 0 0,1-1 0 0 0,3-11 0 0 0,-4 19 0 0 0,1 0 0 0 0,0 0 0 0 0,0 1 0 0 0,0-1 0 0 0,0 0 0 0 0,1 1 0 0 0,-1-1 0 0 0,1 1 0 0 0,-1-1 0 0 0,1 1 0 0 0,0-1 0 0 0,0 1 0 0 0,0 0 0 0 0,0 0 0 0 0,0 0 0 0 0,4-2 0 0 0,12-12 0 0 0,58-46 0 0 0,1 14 0 0 0,-36 25 0 0 0,-32 18 0 0 0,1 0 0 0 0,0 1 0 0 0,1 0 0 0 0,-1 1 0 0 0,1 0 0 0 0,-1 1 0 0 0,22-2 0 0 0,22-6 0 0 0,-49 8 0 0 0,0 1 0 0 0,1-1 0 0 0,-1 1 0 0 0,1 0 0 0 0,-1 0 0 0 0,1 1 0 0 0,-1 0 0 0 0,1 0 0 0 0,0 0 0 0 0,-1 0 0 0 0,1 1 0 0 0,-1 0 0 0 0,1 0 0 0 0,6 3 0 0 0,4 26 0 0 0,-13-26 0 0 0,-1-1 0 0 0,1 1 0 0 0,-1 0 0 0 0,0 0 0 0 0,0 0 0 0 0,0 1 0 0 0,-1-1 0 0 0,1 0 0 0 0,-1 1 0 0 0,0-1 0 0 0,0 1 0 0 0,-1-1 0 0 0,1 1 0 0 0,-1-1 0 0 0,-1 9 0 0 0,1-8 0 0 0,0 0 0 0 0,0 1 0 0 0,-1-1 0 0 0,1 0 0 0 0,-1 0 0 0 0,-1 0 0 0 0,1 0 0 0 0,-1 0 0 0 0,0 0 0 0 0,0 0 0 0 0,0-1 0 0 0,0 1 0 0 0,-6 6 0 0 0,-20 19 0 0 0,-2-2 0 0 0,-1-1 0 0 0,-1-1 0 0 0,-1-2 0 0 0,-1-2 0 0 0,-48 25 0 0 0,-27 9 0 0 0,72-35 0 0 0,0-1 0 0 0,-1-2 0 0 0,-2-2 0 0 0,1-1 0 0 0,-46 10 0 0 0,-25-4 0 0 0,-166 24 0 0 0,229-40 0 0 0,0-3 0 0 0,-1-1 0 0 0,-88-11 0 0 0,87 4 0 0 0,22 3 0 0 0,0-1 0 0 0,-51-14 0 0 0,49 7 0 0 0,17 5 0 0 0,0 2 0 0 0,-1 0 0 0 0,-25-5 0 0 0,24 6 0 0 0,1 0 0 0 0,-1-1 0 0 0,1-1 0 0 0,0 0 0 0 0,-14-8 0 0 0,-10-4 0 0 0,22 11 0 0 0,-1-2 0 0 0,1 0 0 0 0,0-1 0 0 0,0 0 0 0 0,1-1 0 0 0,-19-18 0 0 0,8 11 0 0 0,23 16 0 0 0,1 0 0 0 0,-1 1 0 0 0,0-1 0 0 0,0 0 0 0 0,1 0 0 0 0,-1 0 0 0 0,0-1 0 0 0,1 1 0 0 0,-1 0 0 0 0,1-1 0 0 0,0 1 0 0 0,-1-1 0 0 0,1 1 0 0 0,0-1 0 0 0,0 1 0 0 0,0-1 0 0 0,0 0 0 0 0,0 1 0 0 0,1-1 0 0 0,-1 0 0 0 0,0 0 0 0 0,1 0 0 0 0,-1 0 0 0 0,1 0 0 0 0,0 0 0 0 0,-1 0 0 0 0,1-3 0 0 0,0 2 0 0 0,0-1 0 0 0,1 1 0 0 0,-1-1 0 0 0,1 1 0 0 0,-1-1 0 0 0,1 1 0 0 0,0-1 0 0 0,1 1 0 0 0,-1 0 0 0 0,0 0 0 0 0,1-1 0 0 0,0 1 0 0 0,0 0 0 0 0,0 0 0 0 0,0 1 0 0 0,0-1 0 0 0,0 0 0 0 0,1 1 0 0 0,-1-1 0 0 0,1 1 0 0 0,4-3 0 0 0,12-12 0 0 0,-17 14 0 0 0,0 1 0 0 0,-1 0 0 0 0,1 0 0 0 0,0 1 0 0 0,0-1 0 0 0,-1 0 0 0 0,1 1 0 0 0,0 0 0 0 0,0-1 0 0 0,0 1 0 0 0,1 0 0 0 0,-1 0 0 0 0,0 0 0 0 0,0 0 0 0 0,1 0 0 0 0,-1 1 0 0 0,0-1 0 0 0,1 1 0 0 0,-1-1 0 0 0,4 1 0 0 0,16-5 0 0 0,1 0 0 0 0,24-10 0 0 0,-26 7 0 0 0,0 2 0 0 0,34-6 0 0 0,28 0 0 0 0,1 4 0 0 0,0 4 0 0 0,108 8 0 0 0,-160 2 0 0 0,61 21 0 0 0,-88-25 0 0 0,0 0 0 0 0,0 1 0 0 0,-1 0 0 0 0,1 0 0 0 0,0 0 0 0 0,-1 0 0 0 0,0 1 0 0 0,0-1 0 0 0,0 1 0 0 0,5 6 0 0 0,-1 13 0 0 0,-6-21 0 0 0,-1 1 0 0 0,0 0 0 0 0,0 0 0 0 0,0 0 0 0 0,0 0 0 0 0,0 0 0 0 0,-1 1 0 0 0,1-1 0 0 0,-1 3 0 0 0,0 2 0 0 0,-1-1 0 0 0,-1 0 0 0 0,1 1 0 0 0,-1-1 0 0 0,0 0 0 0 0,-1 0 0 0 0,0 0 0 0 0,0-1 0 0 0,0 1 0 0 0,-1-1 0 0 0,0 1 0 0 0,0-1 0 0 0,-1 0 0 0 0,1-1 0 0 0,-1 1 0 0 0,-11 8 0 0 0,-10 8 0 0 0,0-1 0 0 0,-44 25 0 0 0,36-24 0 0 0,-5 1 0 0 0,0-2 0 0 0,-2-1 0 0 0,0-2 0 0 0,-1-2 0 0 0,-1-2 0 0 0,0-1 0 0 0,-50 7 0 0 0,54-12 0 0 0,-8 2 0 0 0,1-3 0 0 0,-89 5 0 0 0,97-12 0 0 0,18 2 0 0 0,0-2 0 0 0,-1 0 0 0 0,1-2 0 0 0,-1 0 0 0 0,1-1 0 0 0,-33-10 0 0 0,24 2 0 0 0,1 1 0 0 0,1-1 0 0 0,0-1 0 0 0,-31-20 0 0 0,-139-113 0 0 0,176 129 0 0 0,1 0 0 0 0,0-1 0 0 0,0 0 0 0 0,2-2 0 0 0,1 0 0 0 0,-31-42 0 0 0,38 46 0 0 0,5 7 0 0 0,-1 0 0 0 0,2 0 0 0 0,-1 0 0 0 0,-6-16 0 0 0,0-2 0 0 0,10 24 0 0 0,0 1 0 0 0,0-1 0 0 0,0 1 0 0 0,1-1 0 0 0,-1 0 0 0 0,0 1 0 0 0,1-1 0 0 0,-1 0 0 0 0,1 1 0 0 0,-1-1 0 0 0,1 0 0 0 0,0 0 0 0 0,0-2 0 0 0,0 1 0 0 0,0 1 0 0 0,0-1 0 0 0,0 1 0 0 0,0-1 0 0 0,1 1 0 0 0,-1-1 0 0 0,1 1 0 0 0,-1-1 0 0 0,1 1 0 0 0,0 0 0 0 0,0-1 0 0 0,0 1 0 0 0,0 0 0 0 0,1 0 0 0 0,2-4 0 0 0,-2 4 0 0 0,1-1 0 0 0,1 1 0 0 0,-1 0 0 0 0,0 0 0 0 0,0 0 0 0 0,1 0 0 0 0,-1 1 0 0 0,1 0 0 0 0,-1-1 0 0 0,1 1 0 0 0,4 0 0 0 0,30-10 0 0 0,-22 6 0 0 0,1 1 0 0 0,0 0 0 0 0,1 1 0 0 0,-1 1 0 0 0,19 0 0 0 0,8 2 0 0 0,36-2 0 0 0,1 3 0 0 0,-1 5 0 0 0,0 2 0 0 0,80 20 0 0 0,-115-16 0 0 0,0 2 0 0 0,-1 2 0 0 0,45 23 0 0 0,-63-28 0 0 0,-23-10 0 0 0,0 0 0 0 0,-1 0 0 0 0,1 0 0 0 0,0 1 0 0 0,-1-1 0 0 0,1 1 0 0 0,0-1 0 0 0,-1 1 0 0 0,3 2 0 0 0,0 2 0 0 0,1-1 0 0 0,0 0 0 0 0,1 0 0 0 0,-1-1 0 0 0,11 6 0 0 0,-14-6 0 0 0,1-1 0 0 0,-1 0 0 0 0,1 1 0 0 0,-1 0 0 0 0,0 0 0 0 0,-1 0 0 0 0,1 0 0 0 0,-1 0 0 0 0,0 1 0 0 0,0-1 0 0 0,0 1 0 0 0,0 0 0 0 0,-1-1 0 0 0,2 9 0 0 0,-1-5 0 0 0,0 0 0 0 0,-1-1 0 0 0,1 1 0 0 0,-1-1 0 0 0,-1 1 0 0 0,1 0 0 0 0,-2 0 0 0 0,1-1 0 0 0,-1 1 0 0 0,0 0 0 0 0,0-1 0 0 0,-1 1 0 0 0,0-1 0 0 0,0 1 0 0 0,-1-1 0 0 0,0 0 0 0 0,-7 13 0 0 0,3-9 0 0 0,0-1 0 0 0,-1 0 0 0 0,0 0 0 0 0,0 0 0 0 0,-1-1 0 0 0,0-1 0 0 0,-1 1 0 0 0,-16 10 0 0 0,-71 61 0 0 0,64-60 0 0 0,-45 20 0 0 0,28-15 0 0 0,36-19 0 0 0,0-1 0 0 0,0 0 0 0 0,-1-1 0 0 0,0-1 0 0 0,0 0 0 0 0,-17 1 0 0 0,-34 7 0 0 0,28-4 0 0 0,0-1 0 0 0,0-2 0 0 0,-1-2 0 0 0,1-2 0 0 0,-1-1 0 0 0,1-2 0 0 0,-60-12 0 0 0,69 7 0 0 0,0-2 0 0 0,1-1 0 0 0,-41-21 0 0 0,66 30 0 0 0,-19-10 0 0 0,0-2 0 0 0,-30-25 0 0 0,6 4 0 0 0,21 17 0 0 0,-66-49 0 0 0,80 58 0 0 0,1-1 0 0 0,0 1 0 0 0,1-2 0 0 0,0 1 0 0 0,-14-22 0 0 0,-24-36 0 0 0,37 54 0 0 0,-1 0 0 0 0,2-1 0 0 0,0 0 0 0 0,-9-20 0 0 0,15 25 0 0 0,1 0 0 0 0,-1 0 0 0 0,2 0 0 0 0,-1-20 0 0 0,3 25 0 0 0,0 1 0 0 0,1 0 0 0 0,0 0 0 0 0,0 1 0 0 0,0-1 0 0 0,0 0 0 0 0,1 0 0 0 0,-1 1 0 0 0,6-6 0 0 0,-2 1 0 0 0,-4 6 0 0 0,0-1 0 0 0,-1 1 0 0 0,1 0 0 0 0,1-1 0 0 0,-1 1 0 0 0,0 0 0 0 0,0 1 0 0 0,1-1 0 0 0,-1 0 0 0 0,4-1 0 0 0,10-9 0 0 0,-13 8 0 0 0,0 1 0 0 0,1-1 0 0 0,0 1 0 0 0,0-1 0 0 0,0 1 0 0 0,0 1 0 0 0,1-1 0 0 0,-1 0 0 0 0,9-3 0 0 0,-8 4 0 0 0,24-20 0 0 0,-26 19 0 0 0,0 0 0 0 0,0 0 0 0 0,1 0 0 0 0,-1 0 0 0 0,1 1 0 0 0,0-1 0 0 0,7-2 0 0 0,13-2 0 0 0,1 2 0 0 0,0 0 0 0 0,0 2 0 0 0,1 0 0 0 0,-1 2 0 0 0,0 1 0 0 0,34 4 0 0 0,-48-2 0 0 0,0-1 0 0 0,0 2 0 0 0,0 0 0 0 0,0 0 0 0 0,0 1 0 0 0,-1 0 0 0 0,0 0 0 0 0,14 9 0 0 0,4 5 0 0 0,43 35 0 0 0,-2 19 0 0 0,-59-57 0 0 0,-2-1 0 0 0,1 2 0 0 0,-2-1 0 0 0,0 1 0 0 0,8 29 0 0 0,-7-25 0 0 0,-6-8 0 0 0,0 1 0 0 0,-1 0 0 0 0,0 0 0 0 0,0 0 0 0 0,-2 0 0 0 0,-1 15 0 0 0,0-6 0 0 0,2-16 0 0 0,-1 0 0 0 0,-1-1 0 0 0,1 1 0 0 0,-1-1 0 0 0,0 1 0 0 0,0-1 0 0 0,0 0 0 0 0,-1 0 0 0 0,0 0 0 0 0,0 0 0 0 0,0 0 0 0 0,-1-1 0 0 0,-4 5 0 0 0,-1 2 0 0 0,-1-1 0 0 0,0 0 0 0 0,-21 14 0 0 0,-30 8 0 0 0,38-18 0 0 0,0-2 0 0 0,-1-1 0 0 0,0 0 0 0 0,0-2 0 0 0,-1-1 0 0 0,-1-1 0 0 0,1-1 0 0 0,-45 5 0 0 0,26-8 0 0 0,-1-1 0 0 0,0-3 0 0 0,0-1 0 0 0,1-2 0 0 0,0-3 0 0 0,0-1 0 0 0,0-2 0 0 0,1-2 0 0 0,1-2 0 0 0,-79-37 0 0 0,83 34 0 0 0,20 10 0 0 0,0-2 0 0 0,1 1 0 0 0,0-2 0 0 0,-25-19 0 0 0,-27-19 0 0 0,26 20 0 0 0,-48-41 0 0 0,83 61 0 0 0,-1 1 0 0 0,1-1 0 0 0,1-1 0 0 0,-1 1 0 0 0,-11-19 0 0 0,19 26 0 0 0,-1 0 0 0 0,1 0 0 0 0,0 0 0 0 0,0-1 0 0 0,0 1 0 0 0,0 0 0 0 0,0 0 0 0 0,0 0 0 0 0,1 0 0 0 0,-1-1 0 0 0,0 1 0 0 0,1 0 0 0 0,-1 0 0 0 0,0 0 0 0 0,1 0 0 0 0,-1 0 0 0 0,1 0 0 0 0,0 0 0 0 0,-1 0 0 0 0,1 0 0 0 0,0 0 0 0 0,0 0 0 0 0,-1 0 0 0 0,1 0 0 0 0,0 1 0 0 0,2-2 0 0 0,26-23 0 0 0,-19 18 0 0 0,0 1 0 0 0,1 1 0 0 0,-1-1 0 0 0,1 2 0 0 0,0 0 0 0 0,1 0 0 0 0,-1 1 0 0 0,1 0 0 0 0,0 1 0 0 0,15-1 0 0 0,21 0 0 0 0,61 4 0 0 0,-35 1 0 0 0,-54-1 0 0 0,0 1 0 0 0,-1 0 0 0 0,1 2 0 0 0,-1 0 0 0 0,1 1 0 0 0,24 10 0 0 0,-30-10 0 0 0,-1 1 0 0 0,-1 0 0 0 0,1 1 0 0 0,-1 0 0 0 0,0 1 0 0 0,0 1 0 0 0,-1 0 0 0 0,-1 0 0 0 0,12 12 0 0 0,-18-16 0 0 0,1 0 0 0 0,0 0 0 0 0,-1 1 0 0 0,0-1 0 0 0,0 1 0 0 0,-1 0 0 0 0,0 0 0 0 0,0 0 0 0 0,0 0 0 0 0,0 1 0 0 0,-1-1 0 0 0,0 1 0 0 0,-1 0 0 0 0,0-1 0 0 0,0 1 0 0 0,0 0 0 0 0,-1 0 0 0 0,1 0 0 0 0,-3 13 0 0 0,2-15 0 0 0,-1 0 0 0 0,0 0 0 0 0,0 0 0 0 0,0 0 0 0 0,-1 0 0 0 0,1 0 0 0 0,-1-1 0 0 0,0 1 0 0 0,-1 0 0 0 0,1-1 0 0 0,-1 0 0 0 0,0 1 0 0 0,0-1 0 0 0,0 0 0 0 0,-1-1 0 0 0,-5 6 0 0 0,2-2 0 0 0,-1-1 0 0 0,-1 1 0 0 0,1-2 0 0 0,-1 1 0 0 0,0-1 0 0 0,0 0 0 0 0,-16 5 0 0 0,-11 6 0 0 0,29-12 0 0 0,-1-1 0 0 0,0 1 0 0 0,0-1 0 0 0,0-1 0 0 0,-13 3 0 0 0,-16 1 0 0 0,0-2 0 0 0,-57-1 0 0 0,77-3 0 0 0,1-1 0 0 0,-1-1 0 0 0,0 0 0 0 0,1-2 0 0 0,0 0 0 0 0,0 0 0 0 0,0-2 0 0 0,-18-8 0 0 0,-211-107 0 0 0,215 104 0 0 0,2-3 0 0 0,-51-42 0 0 0,56 43 0 0 0,21 17 0 0 0,-1 0 0 0 0,0 0 0 0 0,0 0 0 0 0,1 0 0 0 0,-1 0 0 0 0,1-1 0 0 0,-1 1 0 0 0,1-1 0 0 0,0 0 0 0 0,0 0 0 0 0,1 0 0 0 0,-1 0 0 0 0,0 0 0 0 0,1 0 0 0 0,0 0 0 0 0,0 0 0 0 0,0-1 0 0 0,0 1 0 0 0,0 0 0 0 0,1-1 0 0 0,-1 1 0 0 0,1-1 0 0 0,0-5 0 0 0,1 6 0 0 0,1 1 0 0 0,0-1 0 0 0,-1 1 0 0 0,1 0 0 0 0,0 0 0 0 0,0-1 0 0 0,0 1 0 0 0,1 0 0 0 0,-1 1 0 0 0,0-1 0 0 0,1 0 0 0 0,-1 1 0 0 0,1-1 0 0 0,-1 1 0 0 0,5-2 0 0 0,10-7 0 0 0,-3 0 0 0 0,-1 1 0 0 0,2 0 0 0 0,-1 1 0 0 0,1 1 0 0 0,0 0 0 0 0,1 1 0 0 0,17-4 0 0 0,122-25 0 0 0,-113 27 0 0 0,152-12 0 0 0,-177 18 0 0 0,0 1 0 0 0,0 0 0 0 0,1 1 0 0 0,-1 1 0 0 0,0 1 0 0 0,0 0 0 0 0,26 8 0 0 0,-24-6 0 0 0,-16-3 0 0 0,0 0 0 0 0,0 0 0 0 0,0 0 0 0 0,0 0 0 0 0,0 1 0 0 0,0-1 0 0 0,0 1 0 0 0,-1 0 0 0 0,1 0 0 0 0,-1 0 0 0 0,1 0 0 0 0,-1 0 0 0 0,0 1 0 0 0,0-1 0 0 0,0 1 0 0 0,0-1 0 0 0,0 1 0 0 0,-1 0 0 0 0,1 0 0 0 0,-1 0 0 0 0,0 0 0 0 0,0 0 0 0 0,0 0 0 0 0,0 0 0 0 0,0 0 0 0 0,-1 0 0 0 0,1 0 0 0 0,-1 0 0 0 0,0 1 0 0 0,0 4 0 0 0,0-4 0 0 0,-1 0 0 0 0,0 1 0 0 0,0-1 0 0 0,0 1 0 0 0,-1-1 0 0 0,0 0 0 0 0,1 0 0 0 0,-1 0 0 0 0,-1 0 0 0 0,1 0 0 0 0,-1 0 0 0 0,1-1 0 0 0,-1 1 0 0 0,0-1 0 0 0,0 0 0 0 0,0 0 0 0 0,-1 0 0 0 0,1 0 0 0 0,-1 0 0 0 0,0-1 0 0 0,-6 4 0 0 0,-12 6 0 0 0,0-1 0 0 0,-41 14 0 0 0,48-19 0 0 0,1-4 0 0 0,0 1 0 0 0,1-2 0 0 0,-1 0 0 0 0,0 0 0 0 0,0-1 0 0 0,-16-3 0 0 0,-16 2 0 0 0,33-2 0 0 0,0 1 0 0 0,0-2 0 0 0,1 1 0 0 0,0-2 0 0 0,0 0 0 0 0,0 0 0 0 0,0-1 0 0 0,1 0 0 0 0,0-1 0 0 0,0 0 0 0 0,1-1 0 0 0,-15-14 0 0 0,16 16 0 0 0,8 6 0 0 0,0-1 0 0 0,0 1 0 0 0,0-1 0 0 0,0 1 0 0 0,0-1 0 0 0,0 0 0 0 0,0 0 0 0 0,0 0 0 0 0,0 0 0 0 0,0 1 0 0 0,0-1 0 0 0,1 0 0 0 0,-1 0 0 0 0,0-1 0 0 0,1 1 0 0 0,-1 0 0 0 0,1 0 0 0 0,-1 0 0 0 0,1 0 0 0 0,-1 0 0 0 0,1-1 0 0 0,0 1 0 0 0,-1 0 0 0 0,1 0 0 0 0,0-1 0 0 0,0 1 0 0 0,0 0 0 0 0,0-3 0 0 0,2 3 0 0 0,-1-1 0 0 0,0 0 0 0 0,0 1 0 0 0,1-1 0 0 0,-1 1 0 0 0,1 0 0 0 0,-1-1 0 0 0,1 1 0 0 0,0 0 0 0 0,-1 0 0 0 0,1 0 0 0 0,0 0 0 0 0,0 0 0 0 0,0 0 0 0 0,0 1 0 0 0,0-1 0 0 0,0 1 0 0 0,0-1 0 0 0,0 1 0 0 0,3 0 0 0 0,116 0 0 0 0,251-5 0 0 0,-157-18 0 0 0,-135 16-762 0 0,-1-4 0 0 0,129-34 1 0 0,-145 23-745 0 0,-51 16 1035 0 0,1 1 0 0 0,-1 1-1 0 0,1 0 1 0 0,16-3-1 0 0,3 1-1316 0 0,0-2 0 0 0,0-1-1 0 0,57-26 1 0 0,88-56-7387 0 0,-126 63 6318 0 0,3-2-2377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0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1303 3904 0 0,'-25'4'7203'0'0,"3"11"-3398"0"0,10-5-1543 0 0,11-9-2145 0 0,1-1 0 0 0,-1 0 0 0 0,1 1 1 0 0,-1-1-1 0 0,1 0 0 0 0,-1 1 0 0 0,1-1 0 0 0,-1 0 0 0 0,1 1 0 0 0,-1-1 0 0 0,0 0 0 0 0,1 0 0 0 0,-1 0 0 0 0,1 0 1 0 0,-1 0-1 0 0,0 0 0 0 0,1 0 0 0 0,-1 0 0 0 0,1 0 0 0 0,-1 0 0 0 0,0 0 0 0 0,1 0 0 0 0,-1 0 0 0 0,1 0 0 0 0,-1 0 1 0 0,0 0-1 0 0,1-1 0 0 0,-1 1 0 0 0,1 0 0 0 0,-1-1 0 0 0,1 1 0 0 0,-1 0 0 0 0,1-1 0 0 0,-1 1 0 0 0,1-1 1 0 0,-1 1-1 0 0,1 0 0 0 0,-1-1 0 0 0,1 1 0 0 0,0-1 0 0 0,-1 0 0 0 0,1 0-61 0 0,-1 0-1 0 0,1 0 0 0 0,0 0 1 0 0,-1 0-1 0 0,1 0 1 0 0,0 0-1 0 0,0 0 1 0 0,0 0-1 0 0,0 0 1 0 0,0 0-1 0 0,0 0 1 0 0,0 0-1 0 0,0 0 1 0 0,0 0-1 0 0,1 0 1 0 0,-1 0-1 0 0,0 0 0 0 0,1 1 1 0 0,-1-1-1 0 0,0 0 1 0 0,1 0-1 0 0,-1 0 1 0 0,1 0-1 0 0,0 0 1 0 0,-1 1-1 0 0,1-1 1 0 0,0 0-1 0 0,0-1 1 0 0,2-1-40 0 0,0 0 0 0 0,0-1 0 0 0,-1 0 1 0 0,1 0-1 0 0,-1 0 0 0 0,0 0 0 0 0,0 0 0 0 0,1-6 1 0 0,-2 7-14 0 0,0 0 0 0 0,0 0 1 0 0,0 0-1 0 0,1 0 1 0 0,-1 1-1 0 0,1-1 0 0 0,-1 0 1 0 0,1 0-1 0 0,0 1 0 0 0,0-1 1 0 0,0 1-1 0 0,1 0 1 0 0,2-3-1 0 0,-4 5-8 0 0,0-1 1 0 0,0 1-1 0 0,0-1 1 0 0,0 0 0 0 0,0 0-1 0 0,-1 0 1 0 0,1 0-1 0 0,0 1 1 0 0,0-1-1 0 0,-1 0 1 0 0,1 0-1 0 0,0 0 1 0 0,-1 0-1 0 0,1-1 1 0 0,-1 1-1 0 0,0 0 1 0 0,1 0-1 0 0,-1 0 1 0 0,0 0-1 0 0,1 0 1 0 0,-1-1-1 0 0,0 0 1 0 0,0 1-4 0 0,0-1 0 0 0,0 1 0 0 0,1 0 0 0 0,-1-1 0 0 0,0 1 0 0 0,1 0 0 0 0,-1-1 0 0 0,1 1-1 0 0,-1 0 1 0 0,1 0 0 0 0,0 0 0 0 0,-1-1 0 0 0,1 1 0 0 0,0 0 0 0 0,0 0 0 0 0,0 0 0 0 0,0 0 0 0 0,2-1 0 0 0,3-4-116 0 0,0-1 0 0 0,0 0 0 0 0,0 0 0 0 0,-1-1 0 0 0,0 1 0 0 0,0-1 0 0 0,-1 0 0 0 0,5-14-1 0 0,19-27-1071 0 0,-16 35 705 0 0,-9 10 269 0 0,1 0 0 0 0,-1-1 0 0 0,0 1-1 0 0,0-1 1 0 0,0 0 0 0 0,0 0 0 0 0,-1 0-1 0 0,3-9 1 0 0,18-24-1289 0 0,3-7 5 0 0,-25 42 1402 0 0,0 1 0 0 0,0-1 0 0 0,0 1 0 0 0,0 0 0 0 0,1-1 0 0 0,-1 1 0 0 0,1 0 0 0 0,-1 0 0 0 0,1 0 0 0 0,0 0 1 0 0,2-2-1 0 0,9-11-632 0 0,-8-1 202 0 0,-4 14 424 0 0,0-1 0 0 0,0 1 1 0 0,-1-1-1 0 0,2 1 0 0 0,-1-1 0 0 0,0 1 0 0 0,0 0 0 0 0,1 0 0 0 0,-1-1 0 0 0,1 1 0 0 0,0 0 1 0 0,2-2-1 0 0,45-76-2481 0 0,-23 32 1339 0 0,-5 30 792 0 0,-6-12 40 0 0,-12 24 387 0 0,-1 1 1 0 0,1-1 0 0 0,0 1-1 0 0,0-1 1 0 0,1 1 0 0 0,5-7-1 0 0,15-18 288 0 0,-21 25 47 0 0,0 0 0 0 0,1 1 0 0 0,0-1 0 0 0,-1 1 0 0 0,2 0 0 0 0,-1 0 0 0 0,0 0-1 0 0,8-5 1 0 0,-2 3 711 0 0,-9 5-825 0 0,1 0 0 0 0,-1-1-1 0 0,1 1 1 0 0,-1 0 0 0 0,1 0-1 0 0,0 0 1 0 0,0 0 0 0 0,0 1-1 0 0,-1-1 1 0 0,1 0 0 0 0,0 1 0 0 0,0 0-1 0 0,0-1 1 0 0,0 1 0 0 0,0 0-1 0 0,0 0 1 0 0,0 0 0 0 0,0 0-1 0 0,0 0 1 0 0,0 0 0 0 0,0 1-1 0 0,0-1 1 0 0,-1 1 0 0 0,4 0 0 0 0,1 1 173 0 0,0 1 1 0 0,0-1-1 0 0,0 1 1 0 0,0 0 0 0 0,-1 1-1 0 0,0-1 1 0 0,1 1 0 0 0,-1 0-1 0 0,-1 1 1 0 0,1-1-1 0 0,-1 1 1 0 0,5 5 0 0 0,-6-4-88 0 0,0-1 1 0 0,1 1 0 0 0,0-1-1 0 0,-1 0 1 0 0,2 0-1 0 0,-1-1 1 0 0,0 1 0 0 0,9 5-1 0 0,14 19 771 0 0,-19-14-638 0 0,-7-12-334 0 0,0-1 1 0 0,0 0-1 0 0,0 0 1 0 0,1 0-1 0 0,-1 0 0 0 0,0 0 1 0 0,1 0-1 0 0,0 0 0 0 0,-1 0 1 0 0,1 0-1 0 0,0-1 0 0 0,0 1 1 0 0,0-1-1 0 0,0 1 1 0 0,3 0-1 0 0,8 10 249 0 0,-11-9-220 0 0,1 0 0 0 0,0 0 0 0 0,-1 0 0 0 0,1-1 0 0 0,1 1 0 0 0,-1-1 0 0 0,0 0 0 0 0,0 0 0 0 0,1 0 0 0 0,-1 0 0 0 0,1-1 0 0 0,4 2 0 0 0,9 4 206 0 0,10 3 454 0 0,10-5-251 0 0,-21-2-314 0 0,1-1-1 0 0,0 0 1 0 0,22-2-1 0 0,-34 0-158 0 0,0-1 1 0 0,0 1-1 0 0,0-1 1 0 0,0 0-1 0 0,-1-1 0 0 0,1 1 1 0 0,0-1-1 0 0,0 0 1 0 0,-1 0-1 0 0,1-1 0 0 0,-1 1 1 0 0,0-1-1 0 0,0 0 1 0 0,0 0-1 0 0,0 0 0 0 0,4-5 1 0 0,34-30 309 0 0,-25 24-160 0 0,-1 0 1 0 0,16-20-1 0 0,-18 4-53 0 0,-13 28-127 0 0,0-1 0 0 0,-1 1 0 0 0,1 0 0 0 0,0-1 1 0 0,1 1-1 0 0,-1 0 0 0 0,0 0 0 0 0,1-1 1 0 0,-1 1-1 0 0,1 0 0 0 0,-1 1 0 0 0,4-4 0 0 0,1-3 9 0 0,0 0-1 0 0,0 0 1 0 0,-1 0-1 0 0,0-1 1 0 0,-1 1-1 0 0,0-1 1 0 0,0 0-1 0 0,-1-1 1 0 0,0 1-1 0 0,-1-1 1 0 0,2-9-1 0 0,0-12 61 0 0,-1 0 0 0 0,-1-37 1 0 0,-1 53-41 0 0,-1 9-26 0 0,1 0 0 0 0,-1 0 0 0 0,0 0-1 0 0,0 0 1 0 0,0 1 0 0 0,-1-1 0 0 0,0 0 0 0 0,0 0-1 0 0,-1 0 1 0 0,1 1 0 0 0,-1-1 0 0 0,-1 0-1 0 0,1 1 1 0 0,-1 0 0 0 0,0 0 0 0 0,0 0 0 0 0,0 0-1 0 0,-1 0 1 0 0,-7-7 0 0 0,-6-6-43 0 0,-2 1 0 0 0,0 1 0 0 0,-1 1 0 0 0,-1 0-1 0 0,0 2 1 0 0,-1 0 0 0 0,-1 2 0 0 0,0 0 0 0 0,0 1 0 0 0,-1 2 0 0 0,-33-8 0 0 0,49 14-232 0 0,0 1 0 0 0,-1-1 0 0 0,1 2 0 0 0,0-1 0 0 0,-1 1 0 0 0,1 1 0 0 0,0-1 0 0 0,-1 1 0 0 0,1 1 0 0 0,0 0 0 0 0,0 0 0 0 0,0 0 0 0 0,0 1 0 0 0,0 0 0 0 0,0 1 0 0 0,1 0 0 0 0,0 0 0 0 0,-9 6 0 0 0,-1 1-609 0 0,12-8 412 0 0,-1 1 0 0 0,1-1 0 0 0,0 1 0 0 0,1 0 0 0 0,-1 0 0 0 0,-7 8 0 0 0,-4 19-2075 0 0,-2-12 693 0 0,15-16 1476 0 0,0-1 1 0 0,1 1-1 0 0,-1 0 1 0 0,1 0-1 0 0,-1 0 0 0 0,1 1 1 0 0,0-1-1 0 0,0 0 1 0 0,-2 7-1 0 0,1-3-660 0 0,0 0 1 0 0,-1 0-1 0 0,0 0 1 0 0,-9 11 0 0 0,-6 14-2502 0 0,10-17-817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1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2478 1 4584 0 0,'56'49'15204'0'0,"-53"-42"-14731"0"0,-2-5-321 0 0,-1 0 0 0 0,1 0 0 0 0,-1 0 0 0 0,0 0 0 0 0,0 0 1 0 0,0 0-1 0 0,0 0 0 0 0,0 0 0 0 0,0 0 0 0 0,-1 0 0 0 0,1 0 0 0 0,0 0 0 0 0,-1 0 1 0 0,0 0-1 0 0,1 0 0 0 0,-1 0 0 0 0,0 0 0 0 0,0 0 0 0 0,0-1 0 0 0,0 1 1 0 0,-1 0-1 0 0,1-1 0 0 0,0 1 0 0 0,-1-1 0 0 0,1 1 0 0 0,-1-1 0 0 0,1 0 0 0 0,-4 3 1 0 0,-166 110 2318 0 0,171-114-2470 0 0,-93 51 613 0 0,87-48-578 0 0,1 0 0 0 0,0 0-1 0 0,-1-1 1 0 0,1 1 0 0 0,-1-1 0 0 0,-10 2-1 0 0,-11 5 58 0 0,-19 13 67 0 0,-1-2-1 0 0,-1-2 1 0 0,0-2 0 0 0,-1-3 0 0 0,-1-1 0 0 0,0-3 0 0 0,-98 5-1 0 0,133-13-153 0 0,0-1 0 0 0,0-1 0 0 0,0-1 0 0 0,0 0 0 0 0,0-1 0 0 0,0 0 0 0 0,1-1 0 0 0,-1-1 0 0 0,-18-9 0 0 0,31 13-2 0 0,-1-1 0 0 0,1 1 0 0 0,0-1 0 0 0,0 0 0 0 0,0 1 0 0 0,0-1 0 0 0,0 0 0 0 0,1 0 0 0 0,-1 0 0 0 0,1 0 0 0 0,-1-1-1 0 0,1 1 1 0 0,0 0 0 0 0,-1-1 0 0 0,0-3 0 0 0,2 5-6 0 0,-1 0 0 0 0,1 0 0 0 0,0 0-1 0 0,-1 0 1 0 0,1 0 0 0 0,0 0 0 0 0,0 0-1 0 0,0 0 1 0 0,0 0 0 0 0,0 0 0 0 0,0-1-1 0 0,0 1 1 0 0,0 0 0 0 0,1 0 0 0 0,-1 0 0 0 0,0 0-1 0 0,1 0 1 0 0,-1 0 0 0 0,0 0 0 0 0,1 0-1 0 0,0 0 1 0 0,-1 0 0 0 0,1 0 0 0 0,-1 1 0 0 0,1-1-1 0 0,0 0 1 0 0,0 0 0 0 0,-1 0 0 0 0,1 1-1 0 0,0-1 1 0 0,0 0 0 0 0,0 1 0 0 0,0-1 0 0 0,0 1-1 0 0,2-1 1 0 0,11-5 17 0 0,1 1 0 0 0,0 1 0 0 0,0 1 0 0 0,0 0 0 0 0,1 0 0 0 0,-1 2 0 0 0,18 0 0 0 0,474 1-231 0 0,-415 11 227 0 0,-33 8 198 0 0,-47 19 543 0 0,-13-34-702 0 0,0 1 0 0 0,0-1-1 0 0,0 0 1 0 0,-1 0 0 0 0,0 0-1 0 0,0 0 1 0 0,0 0 0 0 0,0 0 0 0 0,-1-1-1 0 0,1 1 1 0 0,-1-1 0 0 0,0 1 0 0 0,0-1-1 0 0,0 0 1 0 0,0 0 0 0 0,-7 4-1 0 0,-66 44 225 0 0,71-48-248 0 0,-16 8 13 0 0,-1-1-1 0 0,-1-1 1 0 0,1-1-1 0 0,-30 7 0 0 0,29-9 8 0 0,11-4-26 0 0,-1 0 0 0 0,0 0 0 0 0,0-2 0 0 0,0 1 0 0 0,-20-3 0 0 0,0 1 57 0 0,26-1-75 0 0,0 1-1 0 0,1-1 1 0 0,-1 0 0 0 0,1-1-1 0 0,-1 1 1 0 0,1-1 0 0 0,0 0-1 0 0,0-1 1 0 0,0 0-1 0 0,1 0 1 0 0,-8-6 0 0 0,9 7-6 0 0,4 3 2 0 0,0 0-1 0 0,-1 0 1 0 0,1 0 0 0 0,0-1-1 0 0,0 1 1 0 0,0 0-1 0 0,0 0 1 0 0,-1 0 0 0 0,1-1-1 0 0,0 1 1 0 0,0 0-1 0 0,0 0 1 0 0,0 0 0 0 0,0-1-1 0 0,0 1 1 0 0,0 0 0 0 0,0 0-1 0 0,-1 0 1 0 0,1-1-1 0 0,0 1 1 0 0,0 0 0 0 0,0 0-1 0 0,0-1 1 0 0,0 1 0 0 0,0 0-1 0 0,0 0 1 0 0,0-1-1 0 0,0 1 1 0 0,0 0 0 0 0,1 0-1 0 0,-1-1 1 0 0,0 1 0 0 0,0 0-1 0 0,0 0 1 0 0,0 0-1 0 0,0-1 1 0 0,0 1 0 0 0,0 0-1 0 0,1 0 1 0 0,-1 0-1 0 0,0-1 1 0 0,0 1 0 0 0,0 0-1 0 0,0 0 1 0 0,1 0 0 0 0,-1 0-1 0 0,0 0 1 0 0,0 0-1 0 0,0-1 1 0 0,1 1 0 0 0,-1 0-1 0 0,0 0 1 0 0,0 0 0 0 0,1 0-1 0 0,-1 0 1 0 0,0 0-1 0 0,19-4-56 0 0,-19 4 60 0 0,36-1-26 0 0,1 2-1 0 0,-1 2 1 0 0,0 1 0 0 0,35 9 0 0 0,134 23 129 0 0,-202-35-96 0 0,1-1-1 0 0,-1 1 0 0 0,0 0 1 0 0,1 0-1 0 0,-1 0 1 0 0,0 0-1 0 0,0 1 1 0 0,0 0-1 0 0,1-1 1 0 0,2 4-1 0 0,6 2 84 0 0,-12-7-85 0 0,1 0 1 0 0,-1 0-1 0 0,0 0 0 0 0,1 1 0 0 0,-1-1 0 0 0,0 0 0 0 0,1 0 0 0 0,-1 0 1 0 0,0 1-1 0 0,0-1 0 0 0,1 0 0 0 0,-1 0 0 0 0,0 0 0 0 0,0 1 0 0 0,1-1 0 0 0,-1 0 1 0 0,0 1-1 0 0,0-1 0 0 0,0 0 0 0 0,0 1 0 0 0,1-1 0 0 0,-1 0 0 0 0,0 1 1 0 0,0-1-1 0 0,0 0 0 0 0,0 1 0 0 0,0-1 0 0 0,0 0 0 0 0,0 1 0 0 0,0-1 0 0 0,0 0 1 0 0,0 1-1 0 0,0-1 0 0 0,0 0 0 0 0,0 1 0 0 0,0-1 0 0 0,0 0 0 0 0,-1 1 1 0 0,1-1-1 0 0,0 0 0 0 0,0 1 0 0 0,0-1 0 0 0,0 0 0 0 0,-1 0 0 0 0,1 1 0 0 0,0-1 1 0 0,0 0-1 0 0,0 0 0 0 0,-1 1 0 0 0,1-1 0 0 0,0 0 0 0 0,-1 0 0 0 0,1 1 0 0 0,-12 7 117 0 0,-6 8 29 0 0,16-14-138 0 0,0 0 1 0 0,0 0-1 0 0,0 1 1 0 0,0-1-1 0 0,0-1 1 0 0,0 1-1 0 0,0 0 0 0 0,-1 0 1 0 0,1-1-1 0 0,-1 0 1 0 0,-4 3-1 0 0,-25 7 52 0 0,-60 15 0 0 0,-2 0-62 0 0,89-26-4 0 0,-205 26 0 0 0,173-23 0 0 0,0-2 0 0 0,0-2 0 0 0,-61-9 0 0 0,78 5 0 0 0,0 0 0 0 0,-31-14 0 0 0,-29-9 0 0 0,51 18 0 0 0,1-1 0 0 0,1-1 0 0 0,0-2 0 0 0,0-1 0 0 0,-27-20 0 0 0,32 21 0 0 0,-41-37 0 0 0,55 47 0 0 0,1-1 0 0 0,-1 0 0 0 0,0-1 0 0 0,1 1 0 0 0,-9-10 0 0 0,-26-19 0 0 0,29 19 0 0 0,-1 1 0 0 0,14 13 0 0 0,0 0 0 0 0,-1 0 0 0 0,1 0 0 0 0,0 0 0 0 0,-1 0 0 0 0,1 0 0 0 0,0 0 0 0 0,0 0 0 0 0,0 0 0 0 0,0 0 0 0 0,0 0 0 0 0,0 0 0 0 0,0 0 0 0 0,0 0 0 0 0,1 0 0 0 0,-1 0 0 0 0,0 0 0 0 0,1 1 0 0 0,-1-1 0 0 0,0 0 0 0 0,1 0 0 0 0,-1 0 0 0 0,1 0 0 0 0,-1 0 0 0 0,1 1 0 0 0,0-1 0 0 0,-1 0 0 0 0,1 0 0 0 0,0 1 0 0 0,-1-1 0 0 0,1 1 0 0 0,0-1 0 0 0,0 0 0 0 0,1 0 0 0 0,16-4 0 0 0,0 0 0 0 0,0 1 0 0 0,0 0 0 0 0,1 2 0 0 0,-1 0 0 0 0,1 1 0 0 0,0 1 0 0 0,24 3 0 0 0,10-2 0 0 0,-50-2 0 0 0,-1 1 0 0 0,1-1 0 0 0,0 1 0 0 0,-1 0 0 0 0,1 0 0 0 0,0 0 0 0 0,0 0 0 0 0,-1 1 0 0 0,1-1 0 0 0,0 1 0 0 0,-1 0 0 0 0,1-1 0 0 0,-1 1 0 0 0,1 0 0 0 0,4 3 0 0 0,0 1 0 0 0,2 3 0 0 0,-8-7 0 0 0,0 0 0 0 0,-1-1 0 0 0,1 1 0 0 0,0 0 0 0 0,0 0 0 0 0,0 0 0 0 0,-1 0 0 0 0,1 0 0 0 0,0 0 0 0 0,-1 0 0 0 0,1 0 0 0 0,-1 0 0 0 0,1 0 0 0 0,-1 1 0 0 0,0-1 0 0 0,1 0 0 0 0,-1 0 0 0 0,0 0 0 0 0,0 1 0 0 0,0-1 0 0 0,0 0 0 0 0,0 0 0 0 0,0 0 0 0 0,0 1 0 0 0,0-1 0 0 0,0 0 0 0 0,-1 0 0 0 0,1 0 0 0 0,0 1 0 0 0,-1-1 0 0 0,1 0 0 0 0,-1 0 0 0 0,0 0 0 0 0,1 0 0 0 0,-1 0 0 0 0,0 0 0 0 0,1 0 0 0 0,-3 2 0 0 0,0-1 0 0 0,-1 1 0 0 0,0-1 0 0 0,1 0 0 0 0,-1 1 0 0 0,0-2 0 0 0,0 1 0 0 0,-5 1 0 0 0,5-1 0 0 0,-32 16 0 0 0,14-6 0 0 0,-1-1 0 0 0,0-1 0 0 0,-1-1 0 0 0,-42 10 0 0 0,32-11 0 0 0,0-2 0 0 0,0-1 0 0 0,0-2 0 0 0,-1-2 0 0 0,1 0 0 0 0,-1-3 0 0 0,1-1 0 0 0,-1-1 0 0 0,1-2 0 0 0,0-1 0 0 0,-63-23 0 0 0,82 23 0 0 0,3 1 0 0 0,-1 1 0 0 0,1 1 0 0 0,-21-6 0 0 0,20 7 0 0 0,-1-2 0 0 0,0 1 0 0 0,-15-10 0 0 0,14 8 0 0 0,1 0 0 0 0,-29-8 0 0 0,23 8 0 0 0,0-1 0 0 0,0-1 0 0 0,-25-14 0 0 0,28 13 0 0 0,-1 1 0 0 0,1 1 0 0 0,-38-11 0 0 0,22 10 0 0 0,-55-22 0 0 0,74 25 0 0 0,-28-20 0 0 0,40 25 0 0 0,0-1 0 0 0,0 0 0 0 0,0 1 0 0 0,0-1 0 0 0,0 0 0 0 0,0 0 0 0 0,1 0 0 0 0,-1 0 0 0 0,0 0 0 0 0,1-1 0 0 0,-1 1 0 0 0,1 0 0 0 0,-3-4 0 0 0,3 5 0 0 0,1-1 0 0 0,0 0 0 0 0,0 0 0 0 0,-1 1 0 0 0,1-1 0 0 0,0 0 0 0 0,0 0 0 0 0,0 1 0 0 0,0-1 0 0 0,0 0 0 0 0,0 0 0 0 0,0 0 0 0 0,0 1 0 0 0,0-1 0 0 0,0 0 0 0 0,1 0 0 0 0,-1 1 0 0 0,0-1 0 0 0,1 0 0 0 0,-1 1 0 0 0,0-1 0 0 0,1 0 0 0 0,-1 1 0 0 0,0-1 0 0 0,1 0 0 0 0,-1 1 0 0 0,1-1 0 0 0,0 1 0 0 0,-1-1 0 0 0,1 1 0 0 0,-1-1 0 0 0,1 1 0 0 0,0-1 0 0 0,-1 1 0 0 0,2-1 0 0 0,2-1 0 0 0,1-1 0 0 0,0 1 0 0 0,0 0 0 0 0,0 0 0 0 0,0 1 0 0 0,0 0 0 0 0,0 0 0 0 0,6-1 0 0 0,34-9 0 0 0,-25 6 0 0 0,-1 1 0 0 0,1 1 0 0 0,0 0 0 0 0,31 0 0 0 0,90 7 0 0 0,-135-4 0 0 0,24 2 0 0 0,-1 1 0 0 0,1 2 0 0 0,-1 1 0 0 0,54 19 0 0 0,-6 11 0 0 0,-75-36 0 0 0,-1 1 0 0 0,0-1 0 0 0,1 1 0 0 0,-1 0 0 0 0,0-1 0 0 0,1 1 0 0 0,-1 0 0 0 0,0 0 0 0 0,0 0 0 0 0,1 0 0 0 0,-1 0 0 0 0,0 0 0 0 0,0 0 0 0 0,0 0 0 0 0,0 0 0 0 0,-1 1 0 0 0,1-1 0 0 0,0 0 0 0 0,0 0 0 0 0,-1 1 0 0 0,1 1 0 0 0,0-2 0 0 0,0 1 0 0 0,0 0 0 0 0,0-1 0 0 0,0 1 0 0 0,0 0 0 0 0,0-1 0 0 0,0 0 0 0 0,0 1 0 0 0,0-1 0 0 0,1 0 0 0 0,-1 1 0 0 0,2 0 0 0 0,-1 0 0 0 0,0 0 0 0 0,-1 0 0 0 0,1 0 0 0 0,-1 0 0 0 0,0 1 0 0 0,0-1 0 0 0,0 0 0 0 0,0 1 0 0 0,0-1 0 0 0,0 0 0 0 0,0 5 0 0 0,-1-6 0 0 0,1 1 0 0 0,-1-1 0 0 0,1 1 0 0 0,-1 0 0 0 0,0-1 0 0 0,0 1 0 0 0,0-1 0 0 0,0 1 0 0 0,0 0 0 0 0,0-1 0 0 0,0 1 0 0 0,0-1 0 0 0,-1 1 0 0 0,1-1 0 0 0,-1 1 0 0 0,1-1 0 0 0,-1 1 0 0 0,0-1 0 0 0,1 1 0 0 0,-1-1 0 0 0,-2 3 0 0 0,-6 3 0 0 0,-2-1 0 0 0,1 0 0 0 0,-1-1 0 0 0,-21 9 0 0 0,9-8 0 0 0,-1 0 0 0 0,0-2 0 0 0,0 0 0 0 0,0-2 0 0 0,-1 0 0 0 0,1-2 0 0 0,-1-1 0 0 0,1-1 0 0 0,-41-8 0 0 0,25-2 0 0 0,-66-29 0 0 0,79 15 0 0 0,17 21 0 0 0,0 0 0 0 0,1-1 0 0 0,0 0 0 0 0,0 0 0 0 0,1-1 0 0 0,0-1 0 0 0,0 1 0 0 0,0-1 0 0 0,-10-15 0 0 0,13 13-122 0 0,5 9 77 0 0,0 0 0 0 0,-1 0 0 0 0,1-1 0 0 0,0 1-1 0 0,-1 0 1 0 0,0 0 0 0 0,1 0 0 0 0,-1-1 0 0 0,0 1 0 0 0,1 0 0 0 0,-1 0-1 0 0,0 0 1 0 0,0 0 0 0 0,0 0 0 0 0,0 1 0 0 0,-2-3 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5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498 1 3056 0 0,'22'49'11092'0'0,"-22"-44"-10776"0"0,0-1 24 0 0,1 0 0 0 0,-1 0 0 0 0,1 0-1 0 0,0 0 1 0 0,0 0 0 0 0,1 0 0 0 0,-1 0 0 0 0,4 6 0 0 0,-2-6-105 0 0,-1 1-1 0 0,0-1 0 0 0,-1 1 0 0 0,1-1 1 0 0,-1 1-1 0 0,0 0 0 0 0,0 0 1 0 0,0 0-1 0 0,0 5 0 0 0,-1 80 2991 0 0,-1-88-3172 0 0,1 0 0 0 0,-1 0 0 0 0,1 0 0 0 0,-1 0 0 0 0,0 0 0 0 0,0 0 0 0 0,0 0 0 0 0,0 0 0 0 0,0-1 0 0 0,0 1 0 0 0,0 0 0 0 0,-1-1 0 0 0,1 1 0 0 0,-1 0 0 0 0,1-1 0 0 0,-1 0 0 0 0,0 1 0 0 0,1-1 0 0 0,-4 2 1 0 0,-18 19 543 0 0,17-14-443 0 0,0 0 0 0 0,-1 0 1 0 0,0-1-1 0 0,-1 0 1 0 0,0 0-1 0 0,0-1 1 0 0,0 0-1 0 0,-1 0 1 0 0,0-1-1 0 0,-12 6 0 0 0,12-6-91 0 0,-18 23 241 0 0,16-23-235 0 0,-11 11 175 0 0,18-12-191 0 0,0-1 0 0 0,0 0 0 0 0,0 0 0 0 0,0 0 1 0 0,-1 0-1 0 0,1 0 0 0 0,-9 2 0 0 0,-5 5 137 0 0,2-3-17 0 0,-1 0 1 0 0,1-1-1 0 0,-1-1 0 0 0,-26 6 1 0 0,17-5 35 0 0,7-1-42 0 0,13-3-105 0 0,0-1 0 0 0,-1 1 0 0 0,1-1 0 0 0,-1-1 0 0 0,-13 1-1 0 0,-43 2-329 0 0,61-3 2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39 207 3544 0 0,'-28'0'5177'0'0,"27"-1"-4862"0"0,0 0-1 0 0,0 0 1 0 0,0 0 0 0 0,0 0 0 0 0,1 0-1 0 0,-1 0 1 0 0,0 0 0 0 0,1 0-1 0 0,-1-1 1 0 0,1 1 0 0 0,-1 0 0 0 0,1 0-1 0 0,-1 0 1 0 0,1-1 0 0 0,0 1-1 0 0,0 0 1 0 0,0-1 0 0 0,0 1 0 0 0,0 0-1 0 0,0-1 1 0 0,0 1 0 0 0,0 0-1 0 0,0 0 1 0 0,1-1 0 0 0,-1 1 0 0 0,1-2-1 0 0,-1-6 86 0 0,22-8 729 0 0,-18 15-867 0 0,146-94 1334 0 0,-126 74-1371 0 0,9 2 171 0 0,-28 19-335 0 0,1-1 1 0 0,-1 1-1 0 0,0 0 0 0 0,1 0 1 0 0,-1 1-1 0 0,1 0 0 0 0,-1 0 1 0 0,10 1-1 0 0,2-1 158 0 0,-16 0-195 0 0,1 1 0 0 0,-1-1 0 0 0,1 0-1 0 0,0 1 1 0 0,-1-1 0 0 0,1 1 0 0 0,-1 0 0 0 0,1-1 0 0 0,-1 1 0 0 0,1 0 0 0 0,-1 0 0 0 0,0 0 0 0 0,1 0 0 0 0,-1 0 0 0 0,0 0 0 0 0,0 1 0 0 0,0-1 0 0 0,0 0 0 0 0,0 1 0 0 0,0-1 0 0 0,0 0 0 0 0,0 1-1 0 0,0-1 1 0 0,-1 1 0 0 0,1-1 0 0 0,0 1 0 0 0,-1 0 0 0 0,0-1 0 0 0,1 1 0 0 0,-1 0 0 0 0,0 2 0 0 0,3 60 300 0 0,-3-52-277 0 0,-1-7-21 0 0,1 0 1 0 0,-1-1 0 0 0,0 1-1 0 0,0 0 1 0 0,-1-1-1 0 0,1 0 1 0 0,-5 8-1 0 0,2-3 7 0 0,-1 0-1 0 0,0 0 1 0 0,-1-1-1 0 0,-13 15 1 0 0,2 4 46 0 0,16-25-74 0 0,1 0-1 0 0,-1 0 1 0 0,0 0-1 0 0,0 0 1 0 0,0 0-1 0 0,0-1 1 0 0,0 1-1 0 0,-1 0 1 0 0,1-1 0 0 0,-1 1-1 0 0,1-1 1 0 0,-1 1-1 0 0,1-1 1 0 0,-1 0-1 0 0,1 1 1 0 0,-1-1-1 0 0,-3 1 1 0 0,3-1-1 0 0,0 0 0 0 0,0 1 0 0 0,1-1 1 0 0,-1 0-1 0 0,0 1 0 0 0,1-1 0 0 0,-1 1 0 0 0,0-1 0 0 0,1 1 0 0 0,0 0 1 0 0,-1 0-1 0 0,1 0 0 0 0,0 0 0 0 0,0 0 0 0 0,0 0 0 0 0,0 0 0 0 0,1 0 1 0 0,-1 0-1 0 0,0 4 0 0 0,1-5-3 0 0,-1 0 0 0 0,1 0 0 0 0,0 0 0 0 0,-1 0 1 0 0,1 0-1 0 0,-1 0 0 0 0,1-1 0 0 0,-1 1 0 0 0,0 0 1 0 0,1 0-1 0 0,-1 0 0 0 0,0 0 0 0 0,1-1 0 0 0,-1 1 0 0 0,0 0 1 0 0,0-1-1 0 0,0 1 0 0 0,0-1 0 0 0,0 1 0 0 0,0 0-1 0 0,-1 0 0 0 0,1-1 0 0 0,0 1-1 0 0,0 0 1 0 0,1-1 0 0 0,-1 1 0 0 0,0 0 0 0 0,0 0-1 0 0,0 0 1 0 0,0 0 0 0 0,1 0 0 0 0,-1 0-1 0 0,1 0 1 0 0,-1 0 0 0 0,0 2 0 0 0,-8 34-16 0 0,9-36 21 0 0,-1 0-1 0 0,1 1 0 0 0,0-1 1 0 0,0 0-1 0 0,0 1 0 0 0,0-1 0 0 0,0 1 1 0 0,0-1-1 0 0,1 0 0 0 0,-1 1 1 0 0,0-1-1 0 0,1 0 0 0 0,-1 1 1 0 0,1-1-1 0 0,-1 0 0 0 0,1 0 0 0 0,0 1 1 0 0,-1-1-1 0 0,1 0 0 0 0,0 0 1 0 0,0 0-1 0 0,0 0 0 0 0,1 1 1 0 0,69 34 120 0 0,-40-16-12 0 0,8 3 25 0 0,-8-3-13 0 0,30 26 114 0 0,-33-13-8 0 0,-17-17-97 0 0,14 37 299 0 0,3-7 306 0 0,-15-23-326 0 0,-11-17-324 0 0,-1-1 1 0 0,0 1-1 0 0,0-1 0 0 0,0 1 0 0 0,-1 0 0 0 0,0-1 0 0 0,0 1 0 0 0,0 0 1 0 0,-2 8-1 0 0,0 6 172 0 0,1-11-189 0 0,0 0 0 0 0,-1 0 0 0 0,-1-1 0 0 0,1 1 0 0 0,-1-1 0 0 0,-1 0 0 0 0,1 0 0 0 0,-1 0-1 0 0,-1 0 1 0 0,1-1 0 0 0,-2 0 0 0 0,1 0 0 0 0,-7 7 0 0 0,4-4-184 0 0,-1-1 0 0 0,0 0 0 0 0,0-1-1 0 0,-1 0 1 0 0,0 0 0 0 0,0-1 0 0 0,-1 0 0 0 0,-19 9 0 0 0,29-16-350 0 0,1 1 0 0 0,-1-1 0 0 0,0 1 0 0 0,0-1 0 0 0,0 1 0 0 0,0-1 0 0 0,0 1 0 0 0,0-1 0 0 0,0 0 0 0 0,0 0 0 0 0,0 0 0 0 0,0 1 0 0 0,0-1 0 0 0,0 0 0 0 0,0 0 0 0 0,0 0 0 0 0,0 0 0 0 0,0-1 0 0 0,0 1 0 0 0,0 0 0 0 0,0 0 1 0 0,0 0-1 0 0,0-1 0 0 0,0 1 0 0 0,0-1 0 0 0,1 1 0 0 0,-1-1 0 0 0,-1 0 0 0 0,1-1 86 0 0,1 1 1 0 0,0 0 0 0 0,0-1 0 0 0,0 1-1 0 0,0 0 1 0 0,0-1 0 0 0,0 1 0 0 0,0-1-1 0 0,0 1 1 0 0,1 0 0 0 0,-1-1 0 0 0,1 1-1 0 0,-1 0 1 0 0,1-1 0 0 0,-1 1 0 0 0,1 0-1 0 0,1-2 1 0 0,1-3-40 0 0,1 0 0 0 0,0-1 0 0 0,0 2 0 0 0,1-1 0 0 0,0 0 0 0 0,0 1 0 0 0,9-8 1 0 0,10 3-2505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75 2928 0 0,'-1'-5'380'0'0,"1"0"0"0"0,-1 1 1 0 0,0-1-1 0 0,0 0 0 0 0,0 1 0 0 0,0-1 0 0 0,-1 1 1 0 0,-3-7-1 0 0,-9-7 2281 0 0,-4 10 3457 0 0,14 8-5765 0 0,1 0-1 0 0,-1 0 1 0 0,1 1 0 0 0,-1-1-1 0 0,0 1 1 0 0,1 0 0 0 0,0 0-1 0 0,-1 0 1 0 0,1 0 0 0 0,-1 1-1 0 0,1-1 1 0 0,0 1 0 0 0,0 0 0 0 0,0 0-1 0 0,0 0 1 0 0,0 0 0 0 0,1 1-1 0 0,-5 3 1 0 0,3 0-180 0 0,0-1 1 0 0,1 1-1 0 0,-1 0 1 0 0,1 0-1 0 0,0 0 1 0 0,1 0-1 0 0,0 1 1 0 0,-3 8-1 0 0,-6 24 564 0 0,7-28-589 0 0,0 1 0 0 0,1 0 0 0 0,0 0 0 0 0,1 0 1 0 0,0 21-1 0 0,2-27-97 0 0,0 0 0 0 0,1-1 1 0 0,-1 1-1 0 0,1 0 0 0 0,1 0 1 0 0,-1 0-1 0 0,1 0 1 0 0,0-1-1 0 0,1 1 0 0 0,-1-1 1 0 0,1 0-1 0 0,0 1 0 0 0,0-1 1 0 0,1 0-1 0 0,-1-1 0 0 0,1 1 1 0 0,0-1-1 0 0,5 5 1 0 0,6 8 91 0 0,2 1-29 0 0,1-6 63 0 0,0 2 0 0 0,0 0 0 0 0,-2 1 0 0 0,0 1 0 0 0,0 0 0 0 0,-2 1 0 0 0,0 1 0 0 0,14 23 0 0 0,-8-17 182 0 0,-17-22-325 0 0,-1 0 0 0 0,1 0 1 0 0,-1 1-1 0 0,0-1 0 0 0,1 1 1 0 0,-1 0-1 0 0,-1 0 0 0 0,1-1 0 0 0,0 1 1 0 0,-1 0-1 0 0,1 1 0 0 0,-1-1 1 0 0,0 0-1 0 0,1 6 0 0 0,7 15 146 0 0,-8-22-172 0 0,0-1 1 0 0,0 1-1 0 0,0 0 0 0 0,0 0 0 0 0,0 0 1 0 0,-1 0-1 0 0,1 0 0 0 0,0 0 0 0 0,-1 0 0 0 0,0 0 1 0 0,1 0-1 0 0,-1 3 0 0 0,0 115 281 0 0,0-117-351 0 0,0 0 0 0 0,-1 0 0 0 0,1 0 0 0 0,-1 0 0 0 0,1 0 0 0 0,-1 0 0 0 0,0-1-1 0 0,0 1 1 0 0,0 0 0 0 0,-1 0 0 0 0,1-1 0 0 0,-1 1 0 0 0,0 0 0 0 0,1-1-1 0 0,-1 0 1 0 0,0 1 0 0 0,0-1 0 0 0,0 0 0 0 0,-1 0 0 0 0,1 0 0 0 0,-1 0 0 0 0,1-1-1 0 0,-1 1 1 0 0,-2 1 0 0 0,-15 3-1883 0 0,16-4 1294 0 0,-1 0-1 0 0,0 0 1 0 0,1-1-1 0 0,-1 0 1 0 0,0 0-1 0 0,0 0 1 0 0,-6 0-1 0 0,9-1 306 0 0,-1 0 0 0 0,1 0 0 0 0,0 0 1 0 0,-1-1-1 0 0,1 1 0 0 0,-1-1 0 0 0,1 1 0 0 0,0-1 0 0 0,0 0 0 0 0,-1 0 0 0 0,1 0 0 0 0,0 0 1 0 0,0 0-1 0 0,0-1 0 0 0,0 1 0 0 0,0-1 0 0 0,0 1 0 0 0,0-1 0 0 0,1 0 0 0 0,-3-2 0 0 0,-1-4-908 0 0,0-1 0 0 0,0 0-1 0 0,0 0 1 0 0,-3-12-1 0 0,-5-14 146 0 0,1-1-1 0 0,-10-54 0 0 0,20 54-1543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76 296 4088 0 0,'-1'-2'53'0'0,"0"1"-1"0"0,0 0 1 0 0,0-1 0 0 0,0 1 0 0 0,0 0 0 0 0,0-1-1 0 0,0 1 1 0 0,0-1 0 0 0,1 1 0 0 0,-1-1 0 0 0,1 0-1 0 0,-1 1 1 0 0,1-1 0 0 0,0 0 0 0 0,0 1 0 0 0,0-1-1 0 0,0-2 1 0 0,-7-27 314 0 0,4 25-311 0 0,-12-27 1435 0 0,14 31-1056 0 0,0 0 0 0 0,0 0-1 0 0,-1 0 1 0 0,1 0 0 0 0,0 0 0 0 0,-1 0-1 0 0,1 1 1 0 0,-1-1 0 0 0,0 0-1 0 0,1 1 1 0 0,-5-3 0 0 0,-1-14 7177 0 0,6 17-7512 0 0,0 1 0 0 0,1 0 0 0 0,-1-1 0 0 0,0 1 0 0 0,1 0 0 0 0,-1-1 0 0 0,1 1 0 0 0,-1-1 0 0 0,1 1 0 0 0,-1-1 0 0 0,0 1 0 0 0,1-1 0 0 0,0 1 0 0 0,-1-1 0 0 0,1 1 0 0 0,-1-1 0 0 0,1 0 0 0 0,0 1 0 0 0,-1-1 0 0 0,1 0 0 0 0,0 1 0 0 0,0-1 0 0 0,0 0 0 0 0,0 0 0 0 0,-1 1 1 0 0,1-1-1 0 0,0 0 0 0 0,0 1 0 0 0,0-1 0 0 0,0 0 0 0 0,0 0 0 0 0,1 1 0 0 0,-1-1 0 0 0,0 0 0 0 0,0 1 0 0 0,0-1 0 0 0,1 0 0 0 0,-1 1 0 0 0,0-1 0 0 0,1 0 0 0 0,-1 1 0 0 0,0-1 0 0 0,2 0 0 0 0,28-18-177 0 0,-15 10 258 0 0,-9 7-181 0 0,0 1 1 0 0,0-1-1 0 0,0 1 0 0 0,0 0 1 0 0,0 0-1 0 0,1 1 0 0 0,6 0 1 0 0,6-8-194 0 0,-6 1 44 0 0,68-13-3690 0 0,-63 17 1421 0 0,1-1 0 0 0,-1-1 1 0 0,0 0-1 0 0,0-2 0 0 0,18-8 0 0 0,-18 6 1017 0 0,25 1-1559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106 395 2440 0 0,'-1'13'1066'0'0,"-1"-1"0"0"0,0 0 0 0 0,-6 18 0 0 0,4-16-132 0 0,3-11-649 0 0,0 0-1 0 0,0 0 1 0 0,0 0-1 0 0,0 0 1 0 0,-1-1-1 0 0,1 1 1 0 0,-1 0-1 0 0,0-1 1 0 0,-3 4-1 0 0,-9 17 1277 0 0,4 11 1648 0 0,-26 62 0 0 0,33-86-2980 0 0,0-1-1 0 0,1 1 1 0 0,1-1 0 0 0,-1 1-1 0 0,2-1 1 0 0,-1 1 0 0 0,1 0-1 0 0,2 12 1 0 0,-1 7 270 0 0,-1-25-453 0 0,1-1-1 0 0,0 1 0 0 0,1-1 0 0 0,-1 1 0 0 0,0-1 0 0 0,1 1 0 0 0,0-1 1 0 0,0 0-1 0 0,0 0 0 0 0,0 0 0 0 0,1 0 0 0 0,-1 0 0 0 0,6 4 0 0 0,8 13 167 0 0,-14-18-203 0 0,-1 0 0 0 0,1 0 0 0 0,-1 0-1 0 0,1-1 1 0 0,0 1 0 0 0,0-1 0 0 0,0 1-1 0 0,0-1 1 0 0,0 0 0 0 0,0 1-1 0 0,0-1 1 0 0,0 0 0 0 0,0-1 0 0 0,0 1-1 0 0,4 1 1 0 0,21 9 70 0 0,-27-11-77 0 0,6 3 13 0 0,-1 0 0 0 0,0 0 0 0 0,0 1-1 0 0,0-1 1 0 0,0 1 0 0 0,-1 0 0 0 0,1 1 0 0 0,5 7 0 0 0,-8-10-11 0 0,0 0 0 0 0,0 0 0 0 0,0 0 0 0 0,0 0 1 0 0,0-1-1 0 0,1 1 0 0 0,-1-1 0 0 0,1 1 0 0 0,-1-1 0 0 0,1 0 0 0 0,4 1 0 0 0,20 14 36 0 0,-22-13-27 0 0,0 0 0 0 0,1 0 0 0 0,0 0-1 0 0,0-1 1 0 0,0 1 0 0 0,0-1-1 0 0,0-1 1 0 0,1 1 0 0 0,-1-1 0 0 0,8 0-1 0 0,24 8 8 0 0,-31-8-5 0 0,0 0-1 0 0,-1 0 0 0 0,1 0 0 0 0,0-1 0 0 0,-1 0 1 0 0,1 0-1 0 0,6-2 0 0 0,12 1 54 0 0,-22 0-62 0 0,0 1 0 0 0,0-1 0 0 0,-1 0 0 0 0,1 0 0 0 0,0 0 0 0 0,-1 0 0 0 0,1-1 0 0 0,-1 1 0 0 0,0 0 0 0 0,1-1 1 0 0,-1 0-1 0 0,0 0 0 0 0,0 0 0 0 0,3-4 0 0 0,22-13 108 0 0,-26 19-107 0 0,0-1 1 0 0,0 0-1 0 0,0 1 1 0 0,0-1-1 0 0,0 0 1 0 0,0 0-1 0 0,0 0 1 0 0,0 1-1 0 0,-1-1 1 0 0,1 0-1 0 0,0 0 1 0 0,-1 0-1 0 0,1 0 1 0 0,0 0-1 0 0,-1-1 1 0 0,1 1-1 0 0,-1 0 0 0 0,0 0 1 0 0,1 0-1 0 0,-1 0 1 0 0,0-1-1 0 0,0 1 1 0 0,0 0-1 0 0,1-2 1 0 0,-1 2 0 0 0,0 0 0 0 0,0 0 0 0 0,0 0 1 0 0,0 0-1 0 0,0 0 0 0 0,1 0 0 0 0,-1-1 1 0 0,0 1-1 0 0,1 0 0 0 0,-1 0 0 0 0,1 0 1 0 0,-1 0-1 0 0,1 0 0 0 0,0 0 0 0 0,-1 1 1 0 0,1-1-1 0 0,0 0 0 0 0,0 0 0 0 0,0 0 0 0 0,-1 1 1 0 0,2-2-1 0 0,0 1 11 0 0,-1 0 0 0 0,0 0 0 0 0,0 0-1 0 0,0 0 1 0 0,0 0 0 0 0,-1 0 0 0 0,1 0 0 0 0,0-1 0 0 0,0 1 0 0 0,-1 0 0 0 0,1-1-1 0 0,-1 1 1 0 0,1 0 0 0 0,-1-1 0 0 0,1 1 0 0 0,-1-1 0 0 0,0 1 0 0 0,0-1 0 0 0,0 1-1 0 0,0-1 1 0 0,0 1 0 0 0,0 0 0 0 0,0-1 0 0 0,0 1 0 0 0,0-1 0 0 0,-1 1 0 0 0,1-1-1 0 0,-1 1 1 0 0,0-3 0 0 0,0 0 43 0 0,0-1 0 0 0,-1 1 0 0 0,1 0 0 0 0,-1-1 0 0 0,0 1-1 0 0,0 0 1 0 0,-6-7 0 0 0,-10-6 46 0 0,-1 1 0 0 0,-1 1-1 0 0,-31-18 1 0 0,48 31-97 0 0,0 0 0 0 0,1 1 1 0 0,0-1-1 0 0,-1 0 0 0 0,1 0 0 0 0,0-1 0 0 0,0 1 1 0 0,0 0-1 0 0,0-1 0 0 0,1 1 0 0 0,-3-4 1 0 0,3 3-5 0 0,0 1-1 0 0,-1 0 1 0 0,1-1 0 0 0,-1 1 0 0 0,0 0 0 0 0,1 0 0 0 0,-1 0 0 0 0,0 0-1 0 0,0 1 1 0 0,0-1 0 0 0,-1 0 0 0 0,-3-1 0 0 0,-23-22 79 0 0,27 23-77 0 0,0-1 0 0 0,0 1 0 0 0,-1 0 0 0 0,1 0 0 0 0,0 0 0 0 0,-1 0 0 0 0,1 0 0 0 0,-1 1 0 0 0,0-1 0 0 0,-5-1 0 0 0,6 2-3 0 0,1 0 0 0 0,-1 0 0 0 0,1 0 0 0 0,-1 0 0 0 0,1 0 0 0 0,0-1 0 0 0,-1 1 0 0 0,1 0 0 0 0,0 0 0 0 0,0-1 0 0 0,0 1-1 0 0,0-1 1 0 0,0 1 0 0 0,0-1 0 0 0,0 0 0 0 0,0 1 0 0 0,1-1 0 0 0,-1 0 0 0 0,1 1 0 0 0,-1-3 0 0 0,-2-4 29 0 0,1 5-18 0 0,0 0 0 0 0,0 0 0 0 0,0 0 0 0 0,0 1 0 0 0,0-1 0 0 0,-1 1 0 0 0,1-1 0 0 0,-1 1 0 0 0,-3-2 0 0 0,-19-22 131 0 0,0 0-21 0 0,21 23-104 0 0,1-1 0 0 0,-1 1 1 0 0,1-1-1 0 0,-1 0 0 0 0,1 0 1 0 0,-5-8-1 0 0,7 9-11 0 0,-1 0-1 0 0,0 0 0 0 0,1 0 1 0 0,-2 0-1 0 0,1 0 1 0 0,0 1-1 0 0,0-1 0 0 0,-1 1 1 0 0,1 0-1 0 0,-1 0 1 0 0,-3-2-1 0 0,-12-11 96 0 0,15 12-83 0 0,-1 0 4 0 0,0 0 0 0 0,0 0 0 0 0,0-1 0 0 0,0 0 0 0 0,1 0 0 0 0,0 0 0 0 0,0 0 0 0 0,0 0 0 0 0,0 0 0 0 0,1-1 0 0 0,-1 0 0 0 0,1 1 0 0 0,0-1 0 0 0,1 0 0 0 0,-1 0 0 0 0,1 0 0 0 0,0 0 0 0 0,0 0 0 0 0,0-6 0 0 0,-9-23 107 0 0,8 29-125 0 0,0 0 1 0 0,0 0-1 0 0,0 0 1 0 0,1-1-1 0 0,0 1 1 0 0,-1-10-1 0 0,2-1 104 0 0,-1 5-101 0 0,1 0 1 0 0,0 0-1 0 0,1-1 1 0 0,0 1-1 0 0,5-16 1 0 0,0 10-8 0 0,-6 14 4 0 0,1 0 1 0 0,0-1-1 0 0,0 1 1 0 0,0 0 0 0 0,0 0-1 0 0,0 0 1 0 0,1 1-1 0 0,-1-1 1 0 0,1 0-1 0 0,0 0 1 0 0,0 1 0 0 0,0-1-1 0 0,0 1 1 0 0,1 0-1 0 0,-1-1 1 0 0,0 1-1 0 0,6-3 1 0 0,-6 3 0 0 0,1 0 0 0 0,0 0 0 0 0,-1-1 0 0 0,1 1 0 0 0,-1-1 0 0 0,0 1 0 0 0,0-1 0 0 0,4-6-1 0 0,-4 6 0 0 0,-1 0 0 0 0,1 0 0 0 0,1 0 0 0 0,-1 0 0 0 0,0 1 0 0 0,1-1 0 0 0,-1 0 0 0 0,1 1 0 0 0,0 0 0 0 0,0 0 1 0 0,4-3-2 0 0,-1 4 10 0 0,-5 1-17 0 0,-1 0 0 0 0,1 0-1 0 0,0 0 1 0 0,-1 0 0 0 0,1-1-1 0 0,-1 1 1 0 0,1 0 0 0 0,0 0-1 0 0,-1 0 1 0 0,1-1 0 0 0,-1 1-1 0 0,1 0 1 0 0,0-1 0 0 0,-1 1-1 0 0,1 0 1 0 0,-1-1 0 0 0,1 1-1 0 0,-1-1 1 0 0,0 1 0 0 0,1-1-1 0 0,-1 1 1 0 0,1-1 0 0 0,-1 1-1 0 0,0-1 1 0 0,1 1 0 0 0,-1-1-1 0 0,1 0 1 0 0,1-2 1 0 0,1 2 1 0 0,0-1-1 0 0,-1 0 0 0 0,1 1 1 0 0,0-1-1 0 0,0 1 1 0 0,0 0-1 0 0,0 0 1 0 0,0 0-1 0 0,0 0 0 0 0,1 0 1 0 0,-1 1-1 0 0,0 0 1 0 0,6-1-1 0 0,3-1 55 0 0,-6 1-47 0 0,0-1 0 0 0,1 1 0 0 0,-1 0 0 0 0,0 1 0 0 0,1 0 0 0 0,-1 0 0 0 0,1 0 0 0 0,-1 0 0 0 0,1 1 0 0 0,-1 0 0 0 0,0 1 0 0 0,1-1 0 0 0,-1 1 0 0 0,0 0 0 0 0,0 1 0 0 0,0 0 0 0 0,-1 0 0 0 0,1 0 0 0 0,0 0 0 0 0,-1 1 0 0 0,0 0 0 0 0,0 0 0 0 0,0 0 0 0 0,-1 1 0 0 0,6 6-1 0 0,5 8-28 0 0,-10-14 29 0 0,0 0-1 0 0,0 1 0 0 0,-1 0 0 0 0,0-1 1 0 0,0 1-1 0 0,0 1 0 0 0,-1-1 0 0 0,0 0 1 0 0,0 1-1 0 0,0 0 0 0 0,-1-1 0 0 0,0 1 1 0 0,1 13-1 0 0,6 62 55 0 0,5 2 144 0 0,-14-67-233 0 0,0 1 0 0 0,-1-1-1 0 0,-1 1 1 0 0,-1-1 0 0 0,0 0-1 0 0,-11 32 1 0 0,-4 20-543 0 0,9-43 137 0 0,8-21 263 0 0,-1 1 0 0 0,0-1 0 0 0,0 0 0 0 0,-1 0 0 0 0,1 0 0 0 0,-1 0 0 0 0,-5 7 0 0 0,4-6-481 0 0,0-1 0 0 0,0 1 0 0 0,1 1 0 0 0,0-1 0 0 0,1 0 0 0 0,-1 1 1 0 0,1-1-1 0 0,0 1 0 0 0,-1 11 0 0 0,1-12 954 0 0,-4 3-5277 0 0,23-14-7754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69 3096 0 0,'-43'-1'3130'0'0,"42"1"-2739"0"0,0-1 0 0 0,0 0 0 0 0,1 1-1 0 0,-1-1 1 0 0,0 0 0 0 0,1 1-1 0 0,-1-1 1 0 0,0 0 0 0 0,1 0-1 0 0,-1 1 1 0 0,1-1 0 0 0,-1 0-1 0 0,1 0 1 0 0,0 0 0 0 0,-1 0-1 0 0,1 0 1 0 0,0 0 0 0 0,0 0-1 0 0,-1 0 1 0 0,1 0 0 0 0,0 0-1 0 0,0 0 1 0 0,0 0 0 0 0,0 0-1 0 0,0 0 1 0 0,0 0 0 0 0,1 1-1 0 0,-1-1 1 0 0,0 0 0 0 0,0 0-1 0 0,1 0 1 0 0,-1 0 0 0 0,1 0-1 0 0,0-1 1 0 0,0 1-315 0 0,0 0-1 0 0,0-1 1 0 0,0 1-1 0 0,0 0 1 0 0,0 0-1 0 0,0 0 0 0 0,0 1 1 0 0,1-1-1 0 0,-1 0 1 0 0,0 0-1 0 0,1 1 1 0 0,-1-1-1 0 0,1 0 1 0 0,-1 1-1 0 0,0 0 1 0 0,3-1-1 0 0,27-15 631 0 0,-16 13-405 0 0,0 1 0 0 0,1 1 0 0 0,-1 0 0 0 0,1 1 0 0 0,28 4 0 0 0,-39 1-239 0 0,0 0-1 0 0,-1 1 1 0 0,1-1 0 0 0,-1 1-1 0 0,0 0 1 0 0,-1 1-1 0 0,1-1 1 0 0,-1 0 0 0 0,4 13-1 0 0,2 56 219 0 0,-6 9 28 0 0,0-73-216 0 0,0 0 1 0 0,-1 0-1 0 0,0 0 0 0 0,-1 0 0 0 0,0 1 1 0 0,-1-1-1 0 0,0 0 0 0 0,-1 0 0 0 0,0 1 0 0 0,-1-1 1 0 0,-6 20-1 0 0,3-12 98 0 0,0 1 1 0 0,1 0-1 0 0,-1 20 1 0 0,-6 32 315 0 0,5-43-261 0 0,1 0 1 0 0,2 0 0 0 0,0 48-1 0 0,4-74-230 0 0,-1 0 0 0 0,1 0-1 0 0,0 1 1 0 0,-1-1 0 0 0,1 0-1 0 0,1 0 1 0 0,-1 0-1 0 0,0 0 1 0 0,1 0 0 0 0,0 0-1 0 0,3 4 1 0 0,5 15 279 0 0,-9-21-289 0 0,-1 0 0 0 0,0-1 1 0 0,1 1-1 0 0,-1 0 0 0 0,1-1 0 0 0,-1 1 1 0 0,1-1-1 0 0,-1 1 0 0 0,1-1 0 0 0,0 1 0 0 0,-1-1 1 0 0,1 0-1 0 0,0 1 0 0 0,-1-1 0 0 0,1 0 1 0 0,0 1-1 0 0,-1-1 0 0 0,1 0 0 0 0,0 0 1 0 0,0 1-1 0 0,-1-1 0 0 0,1 0 0 0 0,0 0 1 0 0,1 0-1 0 0,-2 0-4 0 0,1 0 0 0 0,0 0 0 0 0,-1 0 0 0 0,1 0 0 0 0,0 0 0 0 0,0 0 0 0 0,-1 0 0 0 0,1 1 0 0 0,0-1 0 0 0,-1 0 0 0 0,1 0 0 0 0,-1 1 0 0 0,1-1 0 0 0,0 1 0 0 0,-1-1 0 0 0,1 0 1 0 0,-1 1-1 0 0,1-1 0 0 0,-1 1 0 0 0,1-1 0 0 0,-1 1 0 0 0,1-1 0 0 0,0 2 0 0 0,4-1 23 0 0,1 1 1 0 0,0-1-1 0 0,-1-1 1 0 0,1 1-1 0 0,0-1 0 0 0,0 0 1 0 0,9-1-1 0 0,-6 1 29 0 0,44 0-93 0 0,-42-1-132 0 0,0 0 1 0 0,0-1 0 0 0,0 0-1 0 0,0 0 1 0 0,0-1-1 0 0,-1 0 1 0 0,1-1-1 0 0,-1-1 1 0 0,0 0 0 0 0,0 0-1 0 0,0 0 1 0 0,-1-2-1 0 0,15-11 1 0 0,3 0-1282 0 0,-24 17 1287 0 0,0-1 0 0 0,0 1 0 0 0,0-1 0 0 0,-1 0 0 0 0,1 0 0 0 0,-1 0 0 0 0,0 0 0 0 0,1 0 0 0 0,-1 0 0 0 0,0 0 0 0 0,0-1 0 0 0,0 1-1 0 0,-1-1 1 0 0,1 0 0 0 0,-1 1 0 0 0,1-1 0 0 0,-1 0 0 0 0,2-4 0 0 0,-3 6 39 0 0,0-1 0 0 0,1 1 1 0 0,0 0-1 0 0,-1 0 0 0 0,1 0 0 0 0,-1 0 1 0 0,1 0-1 0 0,0 0 0 0 0,0 1 0 0 0,0-1 1 0 0,-1 0-1 0 0,1 0 0 0 0,0 0 0 0 0,0 1 1 0 0,0-1-1 0 0,0 0 0 0 0,0 1 0 0 0,2-1 1 0 0,8-6-865 0 0,-4 2 302 0 0,-5 4 477 0 0,-1 0 0 0 0,1-1 1 0 0,0 1-1 0 0,-1 0 0 0 0,1-1 1 0 0,-1 1-1 0 0,1-1 0 0 0,-1 1 0 0 0,0-1 1 0 0,1 0-1 0 0,-1 0 0 0 0,0 0 1 0 0,0 1-1 0 0,-1-1 0 0 0,1 0 0 0 0,0 0 1 0 0,-1 0-1 0 0,1 0 0 0 0,0-3 1 0 0,0 1-275 0 0,1 0 0 0 0,-1 0 0 0 0,1 0 0 0 0,0 0 0 0 0,0 1 0 0 0,0-1 0 0 0,1 1 0 0 0,-1-1 0 0 0,4-2 1 0 0,-2 2 150 0 0,-1 0 0 0 0,0 0 0 0 0,0 0 1 0 0,0-1-1 0 0,-1 1 0 0 0,1-1 0 0 0,-1 1 1 0 0,0-1-1 0 0,-1 0 0 0 0,1 0 1 0 0,1-5-1 0 0,-2 5 246 0 0,0 0 1 0 0,1 0-1 0 0,-1 1 0 0 0,1-1 1 0 0,1 1-1 0 0,-1-1 1 0 0,1 1-1 0 0,-1 0 0 0 0,1 0 1 0 0,0 0-1 0 0,1 0 1 0 0,3-3-1 0 0,1-2-255 0 0,6-21-2140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3648 0 0,'-2'1'236'0'0,"0"-1"0"0"0,0 1 0 0 0,0 0 0 0 0,0-1 0 0 0,1 1 0 0 0,-1 0 0 0 0,0 0 0 0 0,0 0 0 0 0,1 1 0 0 0,-1-1 0 0 0,1 0 0 0 0,-1 1 0 0 0,1-1 0 0 0,-1 0 0 0 0,1 1-1 0 0,0 0 1 0 0,0-1 0 0 0,0 1 0 0 0,0 0 0 0 0,0 0 0 0 0,0 0 0 0 0,0-1 0 0 0,0 1 0 0 0,1 0 0 0 0,-1 3 0 0 0,-16 63 4606 0 0,13-46-3331 0 0,-4 30 114 0 0,2 0 1 0 0,2 0 0 0 0,3 58 0 0 0,1-104-1572 0 0,0 1 0 0 0,0-1 0 0 0,1 0 0 0 0,0 1 0 0 0,0-1 0 0 0,0 0-1 0 0,1 0 1 0 0,0 0 0 0 0,0 0 0 0 0,0 0 0 0 0,1-1 0 0 0,0 1 0 0 0,0-1 0 0 0,1 1-1 0 0,-1-1 1 0 0,1 0 0 0 0,0 0 0 0 0,1-1 0 0 0,-1 1 0 0 0,1-1 0 0 0,9 7 0 0 0,-13-10-44 0 0,1 0 0 0 0,-1 0 0 0 0,0 0 0 0 0,1 1 0 0 0,-1-1 0 0 0,0 0 1 0 0,0 1-1 0 0,0-1 0 0 0,0 1 0 0 0,0-1 0 0 0,-1 1 0 0 0,1 0 0 0 0,1 3 1 0 0,6 10 65 0 0,0-8-29 0 0,1 0-1 0 0,0-1 0 0 0,0 0 1 0 0,0-1-1 0 0,1 0 1 0 0,0-1-1 0 0,0 0 0 0 0,0 0 1 0 0,0-1-1 0 0,15 3 1 0 0,-11-2 30 0 0,1 0 54 0 0,1-1-1 0 0,0 0 1 0 0,0-1-1 0 0,0-1 1 0 0,0 0-1 0 0,30-4 1 0 0,-35-6 115 0 0,-10 8-234 0 0,-1 0 0 0 0,1 0 1 0 0,-1 1-1 0 0,1-1 0 0 0,-1 0 0 0 0,1 0 1 0 0,0 1-1 0 0,-1-1 0 0 0,1 0 0 0 0,0 1 0 0 0,0-1 1 0 0,-1 1-1 0 0,1-1 0 0 0,0 1 0 0 0,0-1 1 0 0,0 1-1 0 0,0-1 0 0 0,2 1 0 0 0,0-2 37 0 0,1 1 0 0 0,-1-1 1 0 0,0 0-1 0 0,0 1 0 0 0,1-1 0 0 0,-1-1 0 0 0,0 1 0 0 0,0 0 0 0 0,-1-1 1 0 0,1 0-1 0 0,-1 1 0 0 0,1-1 0 0 0,-1 0 0 0 0,0 0 0 0 0,0-1 0 0 0,0 1 0 0 0,0 0 1 0 0,-1-1-1 0 0,2-3 0 0 0,0 1 44 0 0,0 0 1 0 0,0-1-1 0 0,-1 1 0 0 0,0 0 1 0 0,0-1-1 0 0,-1 1 0 0 0,0-1 1 0 0,0 0-1 0 0,0 0 0 0 0,-1 1 1 0 0,-1-14-1 0 0,-2 2 34 0 0,-1 1 0 0 0,0-1 0 0 0,-10-21 0 0 0,9 26-65 0 0,2 5-47 0 0,-1-1 0 0 0,0 1-1 0 0,0 0 1 0 0,-1 1-1 0 0,0-1 1 0 0,-1 1-1 0 0,-8-10 1 0 0,-20-28 38 0 0,33 42-52 0 0,-1 0 0 0 0,0 0 0 0 0,0 0 0 0 0,-1 0 0 0 0,1 0 0 0 0,-1 0 0 0 0,1 1 0 0 0,-1-1 0 0 0,0 1 0 0 0,-4-3 0 0 0,-10-8 18 0 0,3-5 13 0 0,12 15-19 0 0,1 1-1 0 0,-1-1 0 0 0,0 1 1 0 0,-1-1-1 0 0,1 1 0 0 0,0 0 1 0 0,-1 0-1 0 0,1 0 1 0 0,-1 0-1 0 0,0 0 0 0 0,1 0 1 0 0,-1 1-1 0 0,0 0 0 0 0,-4-2 1 0 0,-8-4 7 0 0,9 4-40 0 0,0 0-1 0 0,0 0 1 0 0,0 1 0 0 0,0 0 0 0 0,0 0-1 0 0,-1 0 1 0 0,1 1 0 0 0,0 0-1 0 0,-9 0 1 0 0,3 1-379 0 0,0 0 0 0 0,0 0 0 0 0,0 1 0 0 0,1 1 1 0 0,-1 0-1 0 0,0 1 0 0 0,1 0 0 0 0,0 0 0 0 0,-20 10 0 0 0,8 1-1213 0 0,-7 6-2409 0 0,7 4-3584 0 0,-7 7 940 0 0,13-19 2666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90 120 2224 0 0,'5'-38'3684'0'0,"11"27"-2518"0"0,-15 11-906 0 0,1-1-1 0 0,-1 1 1 0 0,0-1-1 0 0,0 1 1 0 0,1-1-1 0 0,-1 0 1 0 0,0 1-1 0 0,0-1 0 0 0,0 0 1 0 0,0 0-1 0 0,0 0 1 0 0,0 0-1 0 0,0 0 1 0 0,0 0-1 0 0,0 0 0 0 0,0-1 1 0 0,0 1-1 0 0,-1 0 1 0 0,1 0-1 0 0,-1 0 1 0 0,1-1-1 0 0,-1 1 0 0 0,1-2 1 0 0,8-19 6598 0 0,-9 17-5175 0 0,1 4-1549 0 0,-1 1-1 0 0,0-1 1 0 0,0 1 0 0 0,0-1-1 0 0,0 0 1 0 0,1 1 0 0 0,-1-1-1 0 0,0 1 1 0 0,0-1 0 0 0,0 1-1 0 0,0-1 1 0 0,0 1 0 0 0,0-1-1 0 0,-1 1 1 0 0,1-1 0 0 0,0 1-1 0 0,0-1 1 0 0,0 1 0 0 0,0-1-1 0 0,-1 1 1 0 0,1-1 0 0 0,0 1-1 0 0,0-1 1 0 0,-1 1 0 0 0,1-1-1 0 0,0 1 1 0 0,-1 0 0 0 0,1-1-1 0 0,-1 1 1 0 0,1 0 0 0 0,0-1-1 0 0,-1 1 1 0 0,1 0 0 0 0,-1-1-1 0 0,1 1 1 0 0,-1 0 0 0 0,1 0-1 0 0,-1-1 1 0 0,-1 1 184 0 0,0 0-245 0 0,0-1 0 0 0,-1 1 0 0 0,1 0 0 0 0,-1-1 0 0 0,1 1 0 0 0,0 0 0 0 0,-1 1 0 0 0,1-1 0 0 0,-1 0 1 0 0,1 1-1 0 0,0-1 0 0 0,-1 1 0 0 0,1 0 0 0 0,0 0 0 0 0,0 0 0 0 0,0 0 0 0 0,-3 2 0 0 0,-28 30 405 0 0,28-26-426 0 0,1-3-33 0 0,1 1 0 0 0,0 0 0 0 0,0 0 0 0 0,0 0 0 0 0,1 0 0 0 0,-1 0 0 0 0,1 1 0 0 0,1-1 0 0 0,-1 1 0 0 0,1-1 0 0 0,0 1 0 0 0,0-1 0 0 0,0 1 0 0 0,1 0 0 0 0,0 9 0 0 0,-9 30 52 0 0,6-35-60 0 0,0 1 1 0 0,1-1-1 0 0,0 1 0 0 0,-1 20 1 0 0,3-23-2 0 0,0-1 0 0 0,1 1 0 0 0,0-1 0 0 0,0 1 1 0 0,1-1-1 0 0,0 1 0 0 0,4 9 0 0 0,-1-4 24 0 0,0 0 1 0 0,0 0-1 0 0,-1 1 0 0 0,-1 0 0 0 0,3 27 1 0 0,-5-31-43 0 0,0-1-1 0 0,0 1 1 0 0,1-1 0 0 0,1 1 0 0 0,-1-1 0 0 0,1 0 0 0 0,1 0 0 0 0,0 0-1 0 0,0 0 1 0 0,1-1 0 0 0,6 10 0 0 0,-5-11 16 0 0,0-1 0 0 0,-1 1 0 0 0,0 1 0 0 0,0-1 0 0 0,0 1-1 0 0,-1 0 1 0 0,-1 0 0 0 0,1 1 0 0 0,-1-1 0 0 0,0 0 0 0 0,2 16 0 0 0,-3-18 0 0 0,1-1 0 0 0,0 0 0 0 0,0 1 0 0 0,1-1 0 0 0,-1 0 0 0 0,1 0 0 0 0,0-1 1 0 0,0 1-1 0 0,1-1 0 0 0,0 0 0 0 0,-1 0 0 0 0,1 0 0 0 0,8 3 0 0 0,-10-4 1 0 0,0 1 1 0 0,1-1-1 0 0,-1 1 0 0 0,-1-1 0 0 0,1 1 1 0 0,0 0-1 0 0,-1 0 0 0 0,0 0 0 0 0,0 1 1 0 0,2 4-1 0 0,4 9 6 0 0,-3-10-18 0 0,-4-5 4 0 0,1 0 1 0 0,-1-1-1 0 0,0 1 0 0 0,1-1 1 0 0,0 1-1 0 0,0-1 1 0 0,-1 0-1 0 0,1 1 0 0 0,1-1 1 0 0,-1 0-1 0 0,0 0 0 0 0,0-1 1 0 0,1 1-1 0 0,-1 0 1 0 0,1-1-1 0 0,-1 1 0 0 0,6 1 1 0 0,-6-2 1 0 0,1 1 1 0 0,0-1-1 0 0,-1 1 1 0 0,0 0-1 0 0,1 0 1 0 0,-1 0 0 0 0,0 0-1 0 0,0 0 1 0 0,0 1-1 0 0,0-1 1 0 0,3 5-1 0 0,16 17 32 0 0,-18-22-28 0 0,7 5-15 0 0,0 0 0 0 0,0-1 0 0 0,0-1 0 0 0,1 1 1 0 0,-1-2-1 0 0,23 7 0 0 0,28 2-1285 0 0,-42-14-568 0 0,-1 0 0 0 0,1-2 1 0 0,-1 0-1 0 0,26-8 0 0 0,-35 7 271 0 0,-1 0 1 0 0,0 0-1 0 0,-1-1 0 0 0,1 0 0 0 0,10-9 0 0 0,-11 8-24 0 0,49-31-2527 0 0,-44 24 1801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116 312 2480 0 0,'0'-13'1506'0'0,"0"8"-1292"0"0,1 1 0 0 0,-1-1-1 0 0,-1 0 1 0 0,1 0 0 0 0,-1 0 0 0 0,1 1 0 0 0,-1-1-1 0 0,-1 0 1 0 0,-2-6 0 0 0,-14-33 7207 0 0,14 35-5772 0 0,3 7-1126 0 0,0 0 0 0 0,1 0 0 0 0,-1 0 0 0 0,0 1 0 0 0,1-1 0 0 0,-1 0 0 0 0,1 0 0 0 0,-1 0 0 0 0,1-1 0 0 0,0 1 0 0 0,0-4 1953 0 0,0 49-829 0 0,0-40-1601 0 0,1 0 1 0 0,-1 0-1 0 0,1 0 1 0 0,0 0-1 0 0,0-1 1 0 0,0 1-1 0 0,0 0 0 0 0,0-1 1 0 0,0 1-1 0 0,3 3 1 0 0,-2-3-21 0 0,0 0 1 0 0,0 0 0 0 0,-1 0 0 0 0,1 0 0 0 0,-1 1-1 0 0,0-1 1 0 0,0 0 0 0 0,0 1 0 0 0,0-1-1 0 0,0 7 1 0 0,1 1 20 0 0,0 1-1 0 0,0-1 0 0 0,1 0 1 0 0,1 0-1 0 0,0 0 0 0 0,1 0 1 0 0,0-1-1 0 0,7 13 1 0 0,-7 4-4 0 0,-5-25-39 0 0,0 0 0 0 0,-1 0 0 0 0,1-1 0 0 0,0 1-1 0 0,1 0 1 0 0,-1 0 0 0 0,0 0 0 0 0,0-1 0 0 0,1 1-1 0 0,-1 0 1 0 0,1-1 0 0 0,0 1 0 0 0,-1 0 0 0 0,1-1-1 0 0,0 1 1 0 0,0-1 0 0 0,0 1 0 0 0,2 2 0 0 0,16 23 44 0 0,-18-24-60 0 0,1 0 0 0 0,-1 0 1 0 0,1 0-1 0 0,0-1 1 0 0,0 1-1 0 0,0 0 1 0 0,0-1-1 0 0,5 5 1 0 0,3 4-10 0 0,-9-9 26 0 0,-1-1-1 0 0,1 0 1 0 0,0 0 0 0 0,0 1 0 0 0,0-1-1 0 0,0 0 1 0 0,0 0 0 0 0,0 0 0 0 0,0 0-1 0 0,1 0 1 0 0,-1-1 0 0 0,0 1 0 0 0,0 0-1 0 0,2 0 1 0 0,-2-1 2 0 0,0 1-1 0 0,0-1 1 0 0,0 0-1 0 0,-1 1 1 0 0,1-1-1 0 0,0 1 1 0 0,-1-1-1 0 0,1 1 0 0 0,0-1 1 0 0,-1 1-1 0 0,1-1 1 0 0,-1 1-1 0 0,1-1 1 0 0,-1 1-1 0 0,1 0 1 0 0,-1-1-1 0 0,1 1 1 0 0,-1 0-1 0 0,1 0 1 0 0,-1-1-1 0 0,0 1 1 0 0,0 0-1 0 0,1 0 1 0 0,-1 0-1 0 0,0-1 1 0 0,0 1-1 0 0,0 0 1 0 0,0 0-1 0 0,0 0 1 0 0,0-1-1 0 0,0 1 0 0 0,0 0 1 0 0,0 0-1 0 0,0 0 1 0 0,-1 0-1 0 0,1 6 660 0 0,-7-7-646 0 0,6 0-13 0 0,0 0 1 0 0,0 1 0 0 0,0-1 0 0 0,0 0-1 0 0,-1 0 1 0 0,1 0 0 0 0,0-1-1 0 0,0 1 1 0 0,0 0 0 0 0,0 0 0 0 0,0-1-1 0 0,-1 1 1 0 0,1 0 0 0 0,0-1-1 0 0,0 1 1 0 0,0-1 0 0 0,0 1 0 0 0,0-1-1 0 0,0 0 1 0 0,0 0 0 0 0,0 1-1 0 0,-1-2 1 0 0,-1-1 0 0 0,0 1 0 0 0,0 1 0 0 0,0-1 0 0 0,0 0 0 0 0,-1 1-1 0 0,1 0 1 0 0,0-1 0 0 0,-6 0 0 0 0,-12-5 60 0 0,15-5 39 0 0,6 11-103 0 0,0 1-1 0 0,0-1 1 0 0,0 0-1 0 0,0 0 1 0 0,0 1 0 0 0,0-1-1 0 0,-1 0 1 0 0,1 1-1 0 0,0-1 1 0 0,0 1-1 0 0,-1-1 1 0 0,1 0 0 0 0,-1 1-1 0 0,1-1 1 0 0,0 1-1 0 0,-1-1 1 0 0,1 1-1 0 0,-1-1 1 0 0,1 1-1 0 0,-1-1 1 0 0,1 1 0 0 0,-1 0-1 0 0,0-1 1 0 0,1 1-1 0 0,-2-1 1 0 0,-2-2 13 0 0,0-1 0 0 0,0 0-1 0 0,0 0 1 0 0,1 0 0 0 0,-1 0 0 0 0,1-1 0 0 0,0 1 0 0 0,0-1-1 0 0,0 0 1 0 0,1 0 0 0 0,-2-6 0 0 0,-10-15 61 0 0,-10-30 60 0 0,9 13 23 0 0,13 34-131 0 0,0 1 0 0 0,-1-1 0 0 0,0 1 0 0 0,-1 0 0 0 0,-4-8-1 0 0,5 10-14 0 0,0-1-1 0 0,0 1 1 0 0,1 0-1 0 0,-1-1 1 0 0,2 0-1 0 0,-1 1 0 0 0,1-1 1 0 0,0 0-1 0 0,0 0 1 0 0,1 0-1 0 0,0 0 1 0 0,0 1-1 0 0,2-14 1 0 0,-1-7 22 0 0,-1 22-30 0 0,0 0-1 0 0,1 0 0 0 0,-1 0 0 0 0,1 0 0 0 0,0 1 0 0 0,1-1 0 0 0,-1 0 0 0 0,1 1 0 0 0,0-1 0 0 0,4-7 0 0 0,2 3-15 0 0,-3 3 26 0 0,0 0 0 0 0,1 0 0 0 0,0 1 0 0 0,0-1 0 0 0,8-4 0 0 0,-12 8-15 0 0,2-1-4 0 0,1 0 1 0 0,-1 0 0 0 0,0 0-1 0 0,1 1 1 0 0,0 0 0 0 0,0-1-1 0 0,0 2 1 0 0,0-1 0 0 0,0 0-1 0 0,0 1 1 0 0,0 0 0 0 0,0 0-1 0 0,0 1 1 0 0,1-1 0 0 0,-1 1-1 0 0,0 0 1 0 0,0 1 0 0 0,1-1-1 0 0,-1 1 1 0 0,7 2 0 0 0,-7-1 6 0 0,-1 0 1 0 0,0 1 0 0 0,1 0-1 0 0,-1-1 1 0 0,0 2 0 0 0,-1-1-1 0 0,1 0 1 0 0,0 1 0 0 0,-1-1-1 0 0,0 1 1 0 0,0 0 0 0 0,0 0 0 0 0,0 0-1 0 0,-1 1 1 0 0,1-1 0 0 0,-1 1-1 0 0,0-1 1 0 0,-1 1 0 0 0,3 9-1 0 0,-1-2 9 0 0,-1 1 0 0 0,0-1 0 0 0,-1 0 0 0 0,0 1 0 0 0,-1-1 0 0 0,0 0 0 0 0,-4 21 0 0 0,1-23-2 0 0,-1-1-1 0 0,0-1 0 0 0,0 1 1 0 0,-1 0-1 0 0,0-1 1 0 0,0 0-1 0 0,-7 8 1 0 0,-1 1 41 0 0,-5 1-26 0 0,13-15-30 0 0,-7 4-10 0 0,18-5-15 0 0,34-9 1 0 0,4-4 114 0 0,-43 11-95 0 0,10 10 11 0 0,-11-8-2 0 0,1-1 0 0 0,0 1 0 0 0,0 0 0 0 0,-1 0 0 0 0,1 0 0 0 0,1 0 0 0 0,-1-1 0 0 0,0 1 0 0 0,0 0 0 0 0,1-1 0 0 0,-1 1 0 0 0,0-1 0 0 0,1 0 0 0 0,0 1 0 0 0,1 0 0 0 0,18 17 3835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0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192 175 4560 0 0,'-18'-20'8969'0'0,"16"18"-8530"0"0,-1 0 0 0 0,1 0 0 0 0,-1 1 0 0 0,1-1 0 0 0,-1 1 0 0 0,0 0 1 0 0,0 0-1 0 0,1 0 0 0 0,-1 0 0 0 0,0 0 0 0 0,0 1 0 0 0,0-1 0 0 0,0 1 0 0 0,0 0 0 0 0,0-1 0 0 0,0 1 1 0 0,0 1-1 0 0,0-1 0 0 0,0 0 0 0 0,0 1 0 0 0,-3 1 0 0 0,1-1-116 0 0,1 0 0 0 0,0 1 1 0 0,-1 0-1 0 0,1-1 0 0 0,0 2 0 0 0,0-1 1 0 0,0 0-1 0 0,1 1 0 0 0,-1 0 0 0 0,0 0 1 0 0,1 0-1 0 0,-5 5 0 0 0,1 5-108 0 0,1 0 0 0 0,0 1-1 0 0,1 0 1 0 0,0 0 0 0 0,1 0 0 0 0,1 1 0 0 0,0 0-1 0 0,1-1 1 0 0,-1 19 0 0 0,-1-3-27 0 0,2-11-143 0 0,0-1 0 0 0,2 1 1 0 0,0 0-1 0 0,0-1 0 0 0,2 1 0 0 0,1-1 0 0 0,0 0 0 0 0,1 0 0 0 0,1 0 1 0 0,0 0-1 0 0,2-1 0 0 0,0 1 0 0 0,15 26 0 0 0,-13-20-34 0 0,-8-20-8 0 0,1 0 0 0 0,-1 0 1 0 0,0 0-1 0 0,1 0 0 0 0,0 0 1 0 0,0-1-1 0 0,4 6 0 0 0,62 64 27 0 0,-15-3-73 0 0,-43-58 7 0 0,1 0 0 0 0,0-1-1 0 0,1-1 1 0 0,0 1 0 0 0,1-2-1 0 0,0 0 1 0 0,0 0 0 0 0,1-1 0 0 0,21 9-1 0 0,-18-9-310 0 0,-14-6 276 0 0,-1-1-1 0 0,1 0 1 0 0,0 0-1 0 0,0 0 1 0 0,-1 0-1 0 0,1 0 1 0 0,0 0-1 0 0,0-1 1 0 0,0 0-1 0 0,0 1 1 0 0,0-1-1 0 0,0 0 1 0 0,4-1-1 0 0,0 1-286 0 0,0 0 0 0 0,0 0-1 0 0,0-1 1 0 0,0 0-1 0 0,-1 0 1 0 0,1 0-1 0 0,0-1 1 0 0,-1 0 0 0 0,1-1-1 0 0,-1 1 1 0 0,8-5-1 0 0,-3-17-989 0 0,15-12-973 0 0,-21 30 1884 0 0,0 0-1 0 0,0-1 1 0 0,-1 1 0 0 0,1-1-1 0 0,-2 0 1 0 0,1 0 0 0 0,-1 0-1 0 0,4-12 1 0 0,-6 14 193 0 0,1 1 1 0 0,0-1-1 0 0,0 0 0 0 0,0 0 1 0 0,0 1-1 0 0,1-1 0 0 0,0 1 1 0 0,4-6-1 0 0,8-14-719 0 0,-10 9 181 0 0,0 0 1 0 0,-2 0-1 0 0,4-25 0 0 0,1-1-757 0 0,3-15 110 0 0,-2 0 0 0 0,2-57 0 0 0,-10 81 1385 0 0,-1 0 0 0 0,-2 1-1 0 0,-1-1 1 0 0,-1 1 0 0 0,-10-35 0 0 0,-2-13 320 0 0,14 43 7225 0 0,2 43-3701 0 0,0 6-2442 0 0,2 3-596 0 0,0 0-1 0 0,1 0 0 0 0,1 0 0 0 0,0 0 1 0 0,2-1-1 0 0,7 18 0 0 0,7 23 705 0 0,-2 17-23 0 0,-14-50-1023 0 0,1-1 0 0 0,16 42 0 0 0,-3 0 198 0 0,-8-25-329 0 0,-4 6 28 0 0,-7-42-299 0 0,1 1 1 0 0,0 0-1 0 0,1-1 1 0 0,-1 1 0 0 0,1-1-1 0 0,-1 1 1 0 0,1 0-1 0 0,0-1 1 0 0,0 1-1 0 0,1-1 1 0 0,-1 0-1 0 0,4 6 1 0 0,-5-8-13 0 0,3 1 22 0 0,-1 1 0 0 0,0-1 0 0 0,0 1 0 0 0,0 0 1 0 0,-1 0-1 0 0,1 0 0 0 0,-1 0 0 0 0,1 0 0 0 0,-1 0 0 0 0,0 0 0 0 0,0 1 0 0 0,0-1 0 0 0,-1 0 1 0 0,1 0-1 0 0,-1 5 0 0 0,-31-19-79 0 0,21 0 32 0 0,-10-9-30 0 0,-2-2-38 0 0,7 6 30 0 0,-32-41-100 0 0,42 51 155 0 0,-10-12 2 0 0,1 1 0 0 0,0-2 0 0 0,1 0 0 0 0,-11-24 0 0 0,5 7-1 0 0,15 28 2 0 0,-1 1-1 0 0,2-1 1 0 0,-1 0-1 0 0,1 0 0 0 0,-4-17 1 0 0,-2-13 7 0 0,4 22-5 0 0,2 1 0 0 0,0-1 0 0 0,-2-28 0 0 0,5 10 22 0 0,6-48 0 0 0,-4 79-12 0 0,0 0-1 0 0,-1-1 0 0 0,1 1 1 0 0,1 0-1 0 0,-1 0 0 0 0,0 0 1 0 0,1 0-1 0 0,0 1 0 0 0,-1-1 0 0 0,1 1 1 0 0,0-1-1 0 0,0 1 0 0 0,1 0 1 0 0,3-2-1 0 0,11-9 91 0 0,21-11 449 0 0,-36 22-502 0 0,0 0-1 0 0,0 1 0 0 0,-1 0 0 0 0,1-1 0 0 0,0 1 0 0 0,0 0 1 0 0,0 0-1 0 0,0 1 0 0 0,1-1 0 0 0,-1 1 0 0 0,0-1 0 0 0,5 1 1 0 0,51-1 606 0 0,-49 1-449 0 0,4 0-58 0 0,1 1 1 0 0,-1 0-1 0 0,1 1 0 0 0,-1 1 0 0 0,0 0 0 0 0,0 1 1 0 0,0 0-1 0 0,-1 1 0 0 0,1 1 0 0 0,-1 0 0 0 0,20 14 1 0 0,-23-11-104 0 0,0 1 0 0 0,-1 1 1 0 0,-1-1-1 0 0,14 24 0 0 0,-16-26-40 0 0,-5-6-6 0 0,1 0 0 0 0,-1 0 0 0 0,0 0 0 0 0,0 0 0 0 0,0 0 0 0 0,0 0 0 0 0,0 0 0 0 0,-1 0 0 0 0,1 0 0 0 0,-1 1 0 0 0,1 3 0 0 0,2 6 0 0 0,18 57 0 0 0,-16-54 0 0 0,0 0 0 0 0,-1 0 0 0 0,-1 1 0 0 0,-1-1 0 0 0,0 1 0 0 0,-1 0 0 0 0,-1-1 0 0 0,-2 29 0 0 0,1 1 0 0 0,0-31 0 0 0,0 1 0 0 0,-1-1 0 0 0,-1 0 0 0 0,-7 22 0 0 0,-6 32 0 0 0,9-46-550 0 0,0 1-1 0 0,-2-1 1 0 0,-20 39 0 0 0,3-26-3747 0 0,14-30-1950 0 0,10-5 5922 0 0,1-1-1 0 0,-1 0 0 0 0,1 0 1 0 0,0 1-1 0 0,0-1 1 0 0,-1 0-1 0 0,1-1 1 0 0,0 1-1 0 0,0 0 1 0 0,0 0-1 0 0,0 0 1 0 0,0-1-1 0 0,0 1 1 0 0,0 0-1 0 0,1-1 0 0 0,-1 1 1 0 0,0-1-1 0 0,1 1 1 0 0,-1-1-1 0 0,1 1 1 0 0,-1-1-1 0 0,1 1 1 0 0,0-1-1 0 0,0 0 1 0 0,0 1-1 0 0,0-1 1 0 0,0 1-1 0 0,0-1 0 0 0,0-2 1 0 0,3-51-3835 0 0,5 35 2232 0 0,5-18-1176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85 188 3800 0 0,'-10'-20'1195'0'0,"9"18"-1082"0"0,-1 0 1 0 0,1-1-1 0 0,-1 1 1 0 0,1 0-1 0 0,0-1 0 0 0,0 1 1 0 0,0-1-1 0 0,0 1 1 0 0,0-1-1 0 0,0-2 0 0 0,0 0 614 0 0,0 0-1 0 0,0 0 1 0 0,-1 1-1 0 0,1-1 1 0 0,-1 1-1 0 0,0-1 1 0 0,0 1-1 0 0,-5-7 1 0 0,6 10-277 0 0,0-1 0 0 0,0 0 0 0 0,0 1 0 0 0,0-1 1 0 0,-1 1-1 0 0,1-1 0 0 0,-1 1 0 0 0,1-1 0 0 0,-1 1 0 0 0,1 0 1 0 0,-1 0-1 0 0,0 0 0 0 0,1 0 0 0 0,-1 0 0 0 0,0 0 0 0 0,0 1 1 0 0,0-1-1 0 0,-5 0 2847 0 0,-2 15-1808 0 0,18 53-566 0 0,-8-53-821 0 0,1 1 0 0 0,0 0 1 0 0,1-1-1 0 0,1 0 1 0 0,8 22-1 0 0,-4-15-7 0 0,-2-1-1 0 0,0 2 1 0 0,3 28 0 0 0,-6-37-72 0 0,0-1 0 0 0,2 0 0 0 0,7 18-1 0 0,4 12-41 0 0,-11-16 23 0 0,-4-23 1 0 0,-1 0 0 0 0,1 0 0 0 0,0 0 0 0 0,-1 0 0 0 0,1 0 0 0 0,0 0 1 0 0,1 0-1 0 0,-1-1 0 0 0,0 1 0 0 0,1-1 0 0 0,2 4 0 0 0,-1 2 8 0 0,0-1 0 0 0,0 1-1 0 0,0 0 1 0 0,-1 0 0 0 0,-1 1 0 0 0,1-1-1 0 0,-1 0 1 0 0,-1 0 0 0 0,1 1-1 0 0,-2 10 1 0 0,2-13-1 0 0,1 1-1 0 0,0-1 1 0 0,1 1 0 0 0,-1-1-1 0 0,1 0 1 0 0,5 8-1 0 0,-7-4-16 0 0,-1-9 44 0 0,-22-38-82 0 0,20 26 49 0 0,0 0 0 0 0,-1 0 0 0 0,0 0-1 0 0,-9-20 1 0 0,7 16 0 0 0,-7-19 16 0 0,-4-8 135 0 0,-10-50 0 0 0,22 76-137 0 0,-7-32 67 0 0,1 1 0 0 0,3-1 1 0 0,-1-66-1 0 0,7 97-60 0 0,1 14-23 0 0,-1 0 0 0 0,1-1 0 0 0,-1 1 0 0 0,1 0 0 0 0,0 0 0 0 0,0 0 0 0 0,0-1 0 0 0,1 1 0 0 0,-1 0 0 0 0,1 0 0 0 0,0 0 0 0 0,0 0 0 0 0,0 0 0 0 0,0 0 0 0 0,0 0 0 0 0,1 0 0 0 0,0 0 0 0 0,-1 1 0 0 0,1-1 0 0 0,0 1 0 0 0,4-5 0 0 0,14-17 25 0 0,-19 22-21 0 0,0 0 1 0 0,0 1-1 0 0,0-1 0 0 0,0 1 1 0 0,0-1-1 0 0,1 1 0 0 0,-1-1 1 0 0,0 1-1 0 0,1 0 0 0 0,-1 0 1 0 0,1-1-1 0 0,-1 1 0 0 0,1 0 1 0 0,-1 0-1 0 0,1 0 0 0 0,0 1 1 0 0,0-1-1 0 0,-1 0 0 0 0,1 1 1 0 0,0-1-1 0 0,0 1 0 0 0,0 0 1 0 0,0-1-1 0 0,0 1 0 0 0,0 0 1 0 0,-1 0-1 0 0,4 1 0 0 0,4 0-7 0 0,1 0-1 0 0,-1 1 0 0 0,0 0 0 0 0,0 1 1 0 0,0 0-1 0 0,0 0 0 0 0,-1 1 0 0 0,1 0 1 0 0,-1 1-1 0 0,0 0 0 0 0,14 11 0 0 0,13 7 0 0 0,-3 3-7 0 0,-29-23 6 0 0,0 1-1 0 0,1-1 1 0 0,0 0 0 0 0,-1 0 0 0 0,1 0-1 0 0,8 4 1 0 0,-9-6 2 0 0,-1-1-1 0 0,0 2 1 0 0,1-1-1 0 0,-1 0 1 0 0,0 0-1 0 0,0 1 1 0 0,0-1-1 0 0,0 1 1 0 0,0-1-1 0 0,-1 1 0 0 0,1 0 1 0 0,0 0-1 0 0,2 4 1 0 0,19 18 91 0 0,-20-22-87 0 0,0 0 0 0 0,-1 0 1 0 0,1 0-1 0 0,0 1 0 0 0,-1-1 0 0 0,0 1 1 0 0,1-1-1 0 0,-1 1 0 0 0,0 0 0 0 0,0 0 1 0 0,-1 0-1 0 0,1 0 0 0 0,-1 0 1 0 0,1 1-1 0 0,-1-1 0 0 0,0 0 0 0 0,0 1 1 0 0,-1-1-1 0 0,1 5 0 0 0,27 54 240 0 0,-14-32-93 0 0,2 9 55 0 0,-12-24-140 0 0,-2 0-1 0 0,0 0 0 0 0,-1 0 1 0 0,-1 0-1 0 0,0 0 1 0 0,-2 16-1 0 0,1-25-48 0 0,0 0 0 0 0,-1 1 0 0 0,1-1 1 0 0,-1 0-1 0 0,0 0 0 0 0,-1 0 0 0 0,0-1 0 0 0,0 1 0 0 0,0 0 0 0 0,0-1 1 0 0,-1 0-1 0 0,0 0 0 0 0,0 0 0 0 0,0 0 0 0 0,-1-1 0 0 0,-6 6 0 0 0,-35 31 33 0 0,-15 1-6 0 0,50-35-475 0 0,0-1 0 0 0,0-1 0 0 0,0 0 0 0 0,-1-1 0 0 0,1 0 0 0 0,-1 0 0 0 0,0-1 0 0 0,0-1 0 0 0,-1 0-1 0 0,1-1 1 0 0,-15 0 0 0 0,26-1 186 0 0,0 0 1 0 0,0 0-1 0 0,0 0 0 0 0,0-1 0 0 0,1 1 0 0 0,-1 0 1 0 0,0-1-1 0 0,0 1 0 0 0,0 0 0 0 0,0-1 1 0 0,0 1-1 0 0,0-1 0 0 0,0 1 0 0 0,1-1 0 0 0,-1 0 1 0 0,0 1-1 0 0,0-1 0 0 0,1 0 0 0 0,-1 0 0 0 0,1 1 1 0 0,-1-1-1 0 0,0 0 0 0 0,1 0 0 0 0,-1 0 0 0 0,1 0 1 0 0,0 0-1 0 0,-1 0 0 0 0,1 0 0 0 0,0 1 0 0 0,0-1 1 0 0,-1 0-1 0 0,1 0 0 0 0,0 0 0 0 0,0 0 1 0 0,0 0-1 0 0,0 0 0 0 0,0 0 0 0 0,0 0 0 0 0,1 0 1 0 0,-1 0-1 0 0,0 0 0 0 0,0 0 0 0 0,1 0 0 0 0,-1 0 1 0 0,1 0-1 0 0,0-1 0 0 0,14-33-6798 0 0,-2 16 5411 0 0,33-30-472 0 0,-20 16-458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73 155 3112 0 0,'-4'16'8239'0'0,"0"-6"-5281"0"0,0 5 1456 0 0,6 17-1996 0 0,-1-17-1076 0 0,-2 7-868 0 0,1-1-1 0 0,1 0 0 0 0,1 1 1 0 0,1-1-1 0 0,1 0 0 0 0,1 0 1 0 0,11 31-1 0 0,2 16-1 0 0,-8-20-229 0 0,3 2-92 0 0,-5-20-55 0 0,16 42 1 0 0,-21-65-109 0 0,0 1 0 0 0,1-1 0 0 0,0 0 0 0 0,0 0 0 0 0,1 0 0 0 0,0 0 1 0 0,0-1-1 0 0,1 0 0 0 0,0 0 0 0 0,7 6 0 0 0,-11-10 7 0 0,19 14-23 0 0,-21-15 24 0 0,1-1 1 0 0,-1 0 0 0 0,0 1 0 0 0,0-1 0 0 0,1 0 0 0 0,-1 1-1 0 0,0-1 1 0 0,1 0 0 0 0,-1 1 0 0 0,1-1 0 0 0,-1 0 0 0 0,0 0-1 0 0,1 1 1 0 0,-1-1 0 0 0,1 0 0 0 0,-1 0 0 0 0,1 0 0 0 0,-1 1-1 0 0,1-1 1 0 0,-1 0 0 0 0,1 0 0 0 0,-1 0 0 0 0,1 0 0 0 0,-1 0-1 0 0,0 0 1 0 0,1 0 0 0 0,-1 0 0 0 0,1 0 0 0 0,-1-1 0 0 0,1 1-1 0 0,-1 0 1 0 0,1 0 0 0 0,-1 0 0 0 0,1 0 0 0 0,-1-1 0 0 0,0 1-1 0 0,1 0 1 0 0,-1 0 0 0 0,1-1 0 0 0,1-11-68 0 0,0 1 0 0 0,-1-1 0 0 0,0 0 1 0 0,-1 0-1 0 0,0 0 0 0 0,-1 1 0 0 0,0-1 0 0 0,-1 0 0 0 0,0 1 1 0 0,-4-12-1 0 0,-5-10-130 0 0,-1 1 0 0 0,-19-36 1 0 0,-6 8-36 0 0,28 47 158 0 0,1 0 0 0 0,0-1 0 0 0,0 0 0 0 0,-8-25 0 0 0,13 31 41 0 0,0 1-1 0 0,0-1 1 0 0,-1 1-1 0 0,0 0 1 0 0,-1 0-1 0 0,-9-12 0 0 0,8 11-2 0 0,0 0 0 0 0,0 0 0 0 0,1-1 0 0 0,0 1-1 0 0,-4-14 1 0 0,-2-2-32 0 0,7 15 45 0 0,0 0-1 0 0,0-1 0 0 0,1 1 1 0 0,0-1-1 0 0,1 0 0 0 0,0 1 1 0 0,-1-15-1 0 0,-2-6-33 0 0,4 27 53 0 0,0 0 0 0 0,0-1 1 0 0,1 1-1 0 0,-1 0 0 0 0,1-1 1 0 0,0 1-1 0 0,0-1 1 0 0,0 1-1 0 0,0-1 0 0 0,2-4 1 0 0,-2 5 22 0 0,1-1 1 0 0,-1 1-1 0 0,1-1 1 0 0,0 1-1 0 0,0 0 1 0 0,1 0-1 0 0,-1 0 1 0 0,1-1-1 0 0,-1 1 1 0 0,1 0-1 0 0,0 1 1 0 0,0-1-1 0 0,0 0 1 0 0,1 1-1 0 0,-1-1 1 0 0,1 1-1 0 0,-1 0 1 0 0,1-1-1 0 0,0 1 1 0 0,0 0-1 0 0,4-1 1 0 0,1 0 264 0 0,1 0 0 0 0,0 1 0 0 0,0 1 0 0 0,0 0 0 0 0,1 0 0 0 0,-1 0 0 0 0,12 2 0 0 0,18 12 172 0 0,-28-9-383 0 0,-9-3-50 0 0,-1-1-1 0 0,1 1 1 0 0,0 0 0 0 0,-1 0-1 0 0,1 0 1 0 0,0 0-1 0 0,-1 0 1 0 0,1 0 0 0 0,-1 1-1 0 0,1-1 1 0 0,-1 0-1 0 0,1 2 1 0 0,16 13 59 0 0,-14-14-78 0 0,40 28 4 0 0,-40-28-2 0 0,-1 0-1 0 0,0 1 1 0 0,0-1-1 0 0,-1 1 1 0 0,1 0-1 0 0,-1 0 1 0 0,1 0-1 0 0,-1 0 1 0 0,0 1 0 0 0,0-1-1 0 0,0 0 1 0 0,1 6-1 0 0,-1-4 2 0 0,0 0 1 0 0,0 0-1 0 0,1-1 0 0 0,0 1 0 0 0,-1 0 0 0 0,1-1 0 0 0,1 0 1 0 0,6 7-1 0 0,-6-6 1 0 0,0-1 0 0 0,0 1 0 0 0,0 0 0 0 0,-1 1 0 0 0,0-1 0 0 0,0 0 0 0 0,0 1 0 0 0,2 6 0 0 0,0 35 29 0 0,-5-36-22 0 0,1 0 0 0 0,0 0 0 0 0,1 0 0 0 0,3 12 0 0 0,-4-18-5 0 0,0-1-1 0 0,0 1 0 0 0,0 0 0 0 0,0 0 0 0 0,-1 0 0 0 0,0-1 0 0 0,0 1 0 0 0,0 0 0 0 0,-2 6 0 0 0,0 15 23 0 0,2-16-20 0 0,-2 0-1 0 0,1 0 0 0 0,-1 0 1 0 0,-1-1-1 0 0,0 1 1 0 0,0 0-1 0 0,-1-1 1 0 0,0 0-1 0 0,-1 0 1 0 0,0 0-1 0 0,0 0 1 0 0,-1-1-1 0 0,0 0 0 0 0,0 0 1 0 0,-1 0-1 0 0,-10 8 1 0 0,13-13-17 0 0,0 0 0 0 0,0 0 0 0 0,1 0 0 0 0,0 1-1 0 0,0-1 1 0 0,0 1 0 0 0,0 0 0 0 0,0 0 0 0 0,-3 7 0 0 0,5-10 0 0 0,1 0 0 0 0,0 0 1 0 0,-1 0-1 0 0,1-1 0 0 0,-1 1 0 0 0,0 0 0 0 0,1 0 0 0 0,-1-1 0 0 0,0 1 0 0 0,1 0 0 0 0,-1-1 1 0 0,0 1-1 0 0,0-1 0 0 0,1 1 0 0 0,-1-1 0 0 0,0 1 0 0 0,0-1 0 0 0,0 0 0 0 0,0 1 1 0 0,0-1-1 0 0,0 0 0 0 0,0 0 0 0 0,0 0 0 0 0,-1 1 0 0 0,1-1-6 0 0,0 0-1 0 0,0 0 1 0 0,0 0 0 0 0,0 0-1 0 0,0 0 1 0 0,0 0 0 0 0,0 0-1 0 0,0 0 1 0 0,0 0-1 0 0,-1 0 1 0 0,1-1 0 0 0,0 1-1 0 0,0 0 1 0 0,0-1 0 0 0,0 1-1 0 0,1-1 1 0 0,-1 1-1 0 0,0-1 1 0 0,0 1 0 0 0,0-1-1 0 0,0 0 1 0 0,0 1 0 0 0,1-1-1 0 0,-1 0 1 0 0,0 0 0 0 0,1 0-1 0 0,-1 0 1 0 0,0 1-1 0 0,1-1 1 0 0,-1 0 0 0 0,1 0-1 0 0,0 0 1 0 0,-1 0 0 0 0,1 0-1 0 0,0 0 1 0 0,-1 0 0 0 0,1 0-1 0 0,0-2 1 0 0,-2-25-165 0 0,-5 13-23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3888 0 0,'-9'6'13522'0'0,"11"63"-7433"0"0,4-3-3985 0 0,4 81-1026 0 0,-11-130-980 0 0,1-9-62 0 0,-1 0 1 0 0,2 0-1 0 0,-1 0 0 0 0,1 0 1 0 0,0 0-1 0 0,1 0 0 0 0,4 14 1 0 0,39 85 266 0 0,-44-105-297 0 0,0 0 0 0 0,0-1 0 0 0,0 0 0 0 0,1 1 0 0 0,-1-1 0 0 0,0 0 1 0 0,1 1-1 0 0,-1-1 0 0 0,1 0 0 0 0,-1 0 0 0 0,1 0 0 0 0,0 0 0 0 0,-1-1 1 0 0,1 1-1 0 0,0 0 0 0 0,-1-1 0 0 0,1 1 0 0 0,0-1 0 0 0,0 1 0 0 0,0-1 1 0 0,0 0-1 0 0,-1 0 0 0 0,1 0 0 0 0,0 0 0 0 0,0 0 0 0 0,3-1 0 0 0,-4 1-2 0 0,1 0 22 0 0,0-1-8 0 0,1 0 0 0 0,-1-1 0 0 0,1 1 0 0 0,-1-1 0 0 0,1 1 0 0 0,-1-1 0 0 0,0 0-1 0 0,0 0 1 0 0,3-4 0 0 0,10-15 9 0 0,3 1-29 0 0,-6 11 0 0 0,-10 8 4 0 0,-1 0-1 0 0,1 0 1 0 0,0-1-1 0 0,-1 1 1 0 0,1-1-1 0 0,-1 0 1 0 0,0 1-1 0 0,1-1 1 0 0,-1 0-1 0 0,0 0 1 0 0,0 1-1 0 0,0-1 1 0 0,0 0-1 0 0,0 0 1 0 0,0-3-1 0 0,1 2 11 0 0,33-97 232 0 0,-21 82-26 0 0,-13 18-201 0 0,0-1 1 0 0,0 0 0 0 0,-1 0-1 0 0,1 1 1 0 0,0-1 0 0 0,-1 0-1 0 0,1 0 1 0 0,-1 0 0 0 0,1 0-1 0 0,-1 0 1 0 0,1 0 0 0 0,-1 0 0 0 0,0 0-1 0 0,1 0 1 0 0,-1 0 0 0 0,0 0-1 0 0,0 0 1 0 0,0 0 0 0 0,0 0-1 0 0,0 0 1 0 0,0 0 0 0 0,0 0-1 0 0,0 0 1 0 0,0-1 0 0 0,0 6 50 0 0,0 0 0 0 0,0 0-1 0 0,-1 0 1 0 0,1 1 0 0 0,-1-1 0 0 0,0 0 0 0 0,0 0 0 0 0,0 0 0 0 0,-1 0 0 0 0,-2 5-1 0 0,2-1-25 0 0,0 0-1 0 0,1 1 0 0 0,0-1 0 0 0,0 0 1 0 0,1 0-1 0 0,0 0 0 0 0,3 16 0 0 0,-2 6-4 0 0,0-21-10 0 0,0 0 0 0 0,0-1 0 0 0,1 1 0 0 0,0-1 0 0 0,1 1 0 0 0,0-1 0 0 0,6 13 0 0 0,-2-7-20 0 0,0-1 1 0 0,1 0-1 0 0,1 0 0 0 0,0 0 1 0 0,11 11-1 0 0,-12-17-95 0 0,-4-2-130 0 0,1 0 0 0 0,0-1 0 0 0,0 0 0 0 0,1 0 1 0 0,-1 0-1 0 0,1 0 0 0 0,0-1 0 0 0,0 0 0 0 0,12 4 0 0 0,5 7-1422 0 0,-20-12 1032 0 0,0 1-1 0 0,1-1 1 0 0,-1 0-1 0 0,0 0 1 0 0,1 0-1 0 0,-1 0 1 0 0,1-1-1 0 0,0 1 1 0 0,0-1-1 0 0,-1 0 1 0 0,1 0-1 0 0,0-1 1 0 0,0 1-1 0 0,5 0 1 0 0,2-1-1020 0 0,40-3-7739 0 0,-33-5 8265 0 0,43-38-835 0 0,-55 35-406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3184 0 0,'0'0'1017'0'0,"-9"33"10938"0"0,6-22-10671 0 0,0-1 1 0 0,-1 0-1 0 0,0-1 1 0 0,0 1-1 0 0,-1 0 1 0 0,-10 12-1 0 0,7-6-910 0 0,0 0-1 0 0,0 0 1 0 0,2 1-1 0 0,0 0 1 0 0,-3 19 0 0 0,0-5-283 0 0,7-21-84 0 0,1-1 1 0 0,0 0-1 0 0,0 1 0 0 0,1-1 0 0 0,2 19 0 0 0,-1-1-141 0 0,-1-22-153 0 0,1 1 0 0 0,-1 0 0 0 0,1-1 0 0 0,0 1 1 0 0,1-1-1 0 0,-1 1 0 0 0,1-1 0 0 0,5 11 1 0 0,13 13-5596 0 0,-15-23 470 0 0,-4-5 5041 0 0,-1 0 0 0 0,1 0 1 0 0,0 0-1 0 0,0 0 0 0 0,0-1 0 0 0,-1 1 0 0 0,1 0 1 0 0,0 0-1 0 0,0-1 0 0 0,0 1 0 0 0,0 0 0 0 0,0-1 1 0 0,1 1-1 0 0,-1-1 0 0 0,0 0 0 0 0,0 1 0 0 0,0-1 1 0 0,0 0-1 0 0,0 0 0 0 0,1 1 0 0 0,-1-1 1 0 0,0 0-1 0 0,0 0 0 0 0,0 0 0 0 0,1-1 0 0 0,0 1 1 0 0,5 0-2285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 3368 0 0,'-9'10'12322'0'0,"9"-5"-11606"0"0,1 0 0 0 0,-1-1 0 0 0,1 1 0 0 0,0-1 0 0 0,0 1 0 0 0,0-1 0 0 0,1 1 0 0 0,1 4 0 0 0,4 7 191 0 0,3 65 1473 0 0,5-46-1723 0 0,-2 1 0 0 0,10 41 0 0 0,-11-35-267 0 0,-9-36-344 0 0,-1 1 0 0 0,0-1 0 0 0,0 1 0 0 0,-1-1 0 0 0,1 1 0 0 0,-1 10 0 0 0,1-12-29 0 0,-1-1 0 0 0,1 0 0 0 0,0 1 0 0 0,0-1 0 0 0,1 0 0 0 0,-1 0 0 0 0,1 0 0 0 0,0-1 0 0 0,0 1 0 0 0,1-1 0 0 0,-1 1 0 0 0,7 4 0 0 0,-3-1 33 0 0,-5-5-23 0 0,-1 1 0 0 0,1-1-1 0 0,-1 1 1 0 0,0 0 0 0 0,0 0 0 0 0,0-1 0 0 0,-1 1-1 0 0,1 0 1 0 0,0 0 0 0 0,-1 0 0 0 0,0 6-1 0 0,3 5 336 0 0,-3-12 43 0 0,-2-10-249 0 0,-3-6-42 0 0,0 1 1 0 0,-1-1-1 0 0,-8-14 0 0 0,8 18-72 0 0,0-1 0 0 0,1 0 0 0 0,0 0 0 0 0,1 0 0 0 0,1 0 0 0 0,-4-19 0 0 0,-10-48 34 0 0,11 59-48 0 0,2-1 1 0 0,0 1-1 0 0,1-1 1 0 0,-1-26-1 0 0,4 32-28 0 0,1-38-80 0 0,-1 49 82 0 0,1 0 1 0 0,-1-1 0 0 0,1 1 0 0 0,-1 0-1 0 0,1 0 1 0 0,0 0 0 0 0,0 0-1 0 0,0 0 1 0 0,1 0 0 0 0,-1 1 0 0 0,1-1-1 0 0,2-4 1 0 0,9-7-3 0 0,-12 12 3 0 0,1 0 0 0 0,-1 0 0 0 0,1 0 0 0 0,0 0 0 0 0,-1 0 0 0 0,1 1 0 0 0,0-1 0 0 0,0 1 0 0 0,0-1 0 0 0,0 1 0 0 0,0 0 0 0 0,0 0 0 0 0,0 0 0 0 0,1 0 0 0 0,-1 0 0 0 0,0 0 0 0 0,1 0 0 0 0,-1 1 0 0 0,0 0 0 0 0,1-1 0 0 0,-1 1 0 0 0,4 0 0 0 0,15-6-26 0 0,-20 6 24 0 0,1-1-1 0 0,-1 0 1 0 0,1 0-1 0 0,0 1 1 0 0,-1-1-1 0 0,1 1 0 0 0,0 0 1 0 0,-1-1-1 0 0,1 1 1 0 0,0 0-1 0 0,0 0 1 0 0,0 0-1 0 0,-1 0 1 0 0,1 0-1 0 0,0 1 0 0 0,0-1 1 0 0,-1 0-1 0 0,1 1 1 0 0,0-1-1 0 0,-1 1 1 0 0,3 1-1 0 0,6 3 13 0 0,-8-4-11 0 0,0 0-1 0 0,1 0 1 0 0,-1 0-1 0 0,0 0 0 0 0,0 0 1 0 0,1 1-1 0 0,-1-1 1 0 0,0 1-1 0 0,0-1 1 0 0,-1 1-1 0 0,1 0 1 0 0,0 0-1 0 0,0 0 1 0 0,-1 0-1 0 0,0 0 1 0 0,1 0-1 0 0,-1 0 0 0 0,0 1 1 0 0,0-1-1 0 0,0 0 1 0 0,0 1-1 0 0,0-1 1 0 0,-1 0-1 0 0,1 1 1 0 0,-1-1-1 0 0,1 1 1 0 0,-1 0-1 0 0,0-1 1 0 0,0 1-1 0 0,0-1 0 0 0,0 1 1 0 0,-2 3-1 0 0,3-3-1 0 0,-1 0-1 0 0,0-1 0 0 0,0 1 0 0 0,0 0 1 0 0,-1 0-1 0 0,1-1 0 0 0,-1 1 0 0 0,1 0 1 0 0,-1-1-1 0 0,0 1 0 0 0,0-1 0 0 0,0 1 1 0 0,0-1-1 0 0,0 1 0 0 0,-1-1 0 0 0,1 0 1 0 0,-3 3-1 0 0,-4 7-2 0 0,-35 60-155 0 0,42-72 156 0 0,1 1 1 0 0,-1 0-1 0 0,1-1 1 0 0,0 1 0 0 0,-1 0-1 0 0,1-1 1 0 0,0 1-1 0 0,0 0 1 0 0,0-1 0 0 0,-1 1-1 0 0,1 0 1 0 0,0 0-1 0 0,0-1 1 0 0,0 1 0 0 0,0 0-1 0 0,0-1 1 0 0,0 1-1 0 0,0 0 1 0 0,1 0-1 0 0,-1-1 1 0 0,0 1 0 0 0,0 0-1 0 0,0 0 1 0 0,1-1-1 0 0,-1 1 1 0 0,0-1 0 0 0,1 1-1 0 0,-1 0 1 0 0,1-1-1 0 0,-1 1 1 0 0,1 0 0 0 0,12 12-21 0 0,-12-12 15 0 0,4 8 4 0 0,1-1 0 0 0,0 1 0 0 0,1-1 1 0 0,10 11-1 0 0,16 20 20 0 0,46 64-322 0 0,-68-88 284 0 0,13 8 44 0 0,-20-18-23 0 0,0 0 0 0 0,-1 1-1 0 0,1-1 1 0 0,-1 1-1 0 0,0-1 1 0 0,0 1 0 0 0,-1 0-1 0 0,0 0 1 0 0,3 11 0 0 0,-3-9 27 0 0,0-4-2 0 0,2 8 28 0 0,0 1 0 0 0,-1-1 1 0 0,4 25-1 0 0,-7-23 46 0 0,1 5-16 0 0,-1 0 0 0 0,-1-1 0 0 0,-1 1-1 0 0,0 0 1 0 0,-2-1 0 0 0,-8 29-1 0 0,10-41-76 0 0,0-1 0 0 0,-1 1 0 0 0,1-1 0 0 0,-1 0 0 0 0,-1 0 0 0 0,1 0 0 0 0,-1 0 0 0 0,0-1 0 0 0,0 1 0 0 0,0-1 0 0 0,-6 5 0 0 0,4 1-61 0 0,6-8 42 0 0,-1-1 0 0 0,1 0 0 0 0,0 0 1 0 0,-1 0-1 0 0,1 0 0 0 0,-1 0 0 0 0,1 0 0 0 0,-1 0 0 0 0,0-1 0 0 0,1 1 0 0 0,-1 0 1 0 0,0 0-1 0 0,1 0 0 0 0,-1 0 0 0 0,0-1 0 0 0,0 1 0 0 0,0 0 0 0 0,-1 0 0 0 0,-2 1-181 0 0,1 1-1 0 0,0-1 1 0 0,0-1-1 0 0,-1 1 0 0 0,1 0 1 0 0,-1-1-1 0 0,1 0 1 0 0,-1 0-1 0 0,0 0 0 0 0,0 0 1 0 0,1-1-1 0 0,-1 1 0 0 0,0-1 1 0 0,0 0-1 0 0,0 0 1 0 0,1 0-1 0 0,-1-1 0 0 0,0 1 1 0 0,0-1-1 0 0,1 0 1 0 0,-1 0-1 0 0,0 0 0 0 0,1-1 1 0 0,-1 1-1 0 0,-5-4 1 0 0,-2-4 422 0 0,-2 0-2963 0 0,11 7 1893 0 0,0 1-1 0 0,0-1 1 0 0,0 0 0 0 0,0 1 0 0 0,1-1 0 0 0,-1 0 0 0 0,1 0 0 0 0,-1 0 0 0 0,1 0 0 0 0,0 0 0 0 0,0 0 0 0 0,0 0 0 0 0,0-1 0 0 0,0 1 0 0 0,0 0 0 0 0,0-1 0 0 0,1 1 0 0 0,0-1 0 0 0,-1 1 0 0 0,1 0 0 0 0,0-1 0 0 0,0-3 0 0 0,0 2-2049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48 2088 0 0,'0'0'2113'0'0,"-7"-26"7791"0"0,-7 16-6077 0 0,13 8-3558 0 0,0 1 1 0 0,0 0 0 0 0,-1 0 0 0 0,1 0 0 0 0,0 0-1 0 0,-1 1 1 0 0,1-1 0 0 0,-1 0 0 0 0,1 1 0 0 0,-1-1-1 0 0,1 1 1 0 0,-1-1 0 0 0,1 1 0 0 0,-1-1 0 0 0,1 1-1 0 0,-1 0 1 0 0,0 0 0 0 0,1 0 0 0 0,-1 0 0 0 0,1 0-1 0 0,-4 1 1 0 0,1-1-129 0 0,1 0-1 0 0,-1 1 1 0 0,0 0-1 0 0,0-1 1 0 0,0 2-1 0 0,0-1 1 0 0,1 0-1 0 0,-1 1 1 0 0,0-1-1 0 0,1 1 1 0 0,0 0-1 0 0,-1 0 0 0 0,1 0 1 0 0,0 1-1 0 0,0-1 1 0 0,-4 5-1 0 0,2-2-27 0 0,0 1 0 0 0,0 1 0 0 0,1-1-1 0 0,0 0 1 0 0,0 1 0 0 0,-6 14 0 0 0,9-18-92 0 0,-1 0 0 0 0,0 0 1 0 0,0 0-1 0 0,0 0 0 0 0,0 0 1 0 0,0 0-1 0 0,0-1 0 0 0,-1 1 1 0 0,0-1-1 0 0,1 1 1 0 0,-6 2-1 0 0,6-3-11 0 0,-1 0 1 0 0,1 0-1 0 0,0 0 0 0 0,0 0 1 0 0,-1 0-1 0 0,1 0 0 0 0,1 1 1 0 0,-1-1-1 0 0,-2 4 1 0 0,1 9 27 0 0,2-13-27 0 0,1 0 0 0 0,0 0 0 0 0,0 0 0 0 0,-1 0 0 0 0,0 0 0 0 0,1 0 0 0 0,-1 0 0 0 0,0 0 0 0 0,0 0 0 0 0,0 0 0 0 0,0 0 0 0 0,0 0 0 0 0,-2 1-1 0 0,-2 9 25 0 0,-1-1 0 0 0,2 1 0 0 0,-1 0 0 0 0,2 0 0 0 0,0 0 0 0 0,0 0 0 0 0,1 1 0 0 0,0-1-1 0 0,1 1 1 0 0,1-1 0 0 0,2 21 0 0 0,-1-29-35 0 0,0-1 1 0 0,1 0-1 0 0,-1 0 0 0 0,1 0 0 0 0,0 0 1 0 0,0 0-1 0 0,0 0 0 0 0,0-1 1 0 0,1 1-1 0 0,-1-1 0 0 0,1 0 0 0 0,-1 1 1 0 0,1-1-1 0 0,5 3 0 0 0,32 15-4 0 0,-3-4-45 0 0,-34-14 39 0 0,1 0 0 0 0,0 0 0 0 0,0 0 1 0 0,-1-1-1 0 0,1 1 0 0 0,0-1 0 0 0,0 0 1 0 0,0 0-1 0 0,0-1 0 0 0,1 1 0 0 0,6-1 0 0 0,-2 0 17 0 0,27 0-145 0 0,-35 0 133 0 0,0 0-1 0 0,0 0 1 0 0,0-1 0 0 0,0 1 0 0 0,0 0 0 0 0,0-1-1 0 0,0 1 1 0 0,0 0 0 0 0,0-1 0 0 0,0 1 0 0 0,-1-1-1 0 0,1 1 1 0 0,0-1 0 0 0,0 0 0 0 0,0 1-1 0 0,-1-1 1 0 0,1 0 0 0 0,0-1 0 0 0,1 1 2 0 0,-1-1 0 0 0,1 1 0 0 0,-1 0 0 0 0,1-1 0 0 0,-1 1 0 0 0,1 0 0 0 0,0 0 0 0 0,0 0 0 0 0,-1 0 0 0 0,1 0 0 0 0,0 1 0 0 0,4-2 0 0 0,-4 1 5 0 0,0 1-1 0 0,1-1 1 0 0,-1 0-1 0 0,0 0 1 0 0,1 0-1 0 0,-1-1 0 0 0,0 1 1 0 0,0 0-1 0 0,0-1 1 0 0,0 0-1 0 0,0 1 0 0 0,0-1 1 0 0,2-3-1 0 0,0-3 17 0 0,-1 1-1 0 0,0-1 1 0 0,0 0-1 0 0,-1 0 1 0 0,0 0-1 0 0,-1 0 1 0 0,0 0-1 0 0,0 0 1 0 0,0 0-1 0 0,-1 0 1 0 0,-1-9-1 0 0,1 15-14 0 0,-11-83 103 0 0,-6 41 162 0 0,15 41-246 0 0,0-1 0 0 0,1 1 0 0 0,-1-1 0 0 0,1 1 0 0 0,0-1 0 0 0,0 1-1 0 0,0-1 1 0 0,0-5 0 0 0,-8-30 334 0 0,8 50-216 0 0,1 1-1 0 0,1 0 0 0 0,0 0 1 0 0,0 0-1 0 0,1 0 1 0 0,1-1-1 0 0,0 1 0 0 0,7 15 1 0 0,1 15 36 0 0,-2-9-96 0 0,9 27 18 0 0,-13-44-64 0 0,0 0 0 0 0,0 0 0 0 0,-2 0-1 0 0,3 22 1 0 0,8 34 201 0 0,-11-55-163 0 0,-1-1-1 0 0,0 1 0 0 0,-1-1 0 0 0,-2 26 0 0 0,1-10 72 0 0,-1-20-97 0 0,0 1 0 0 0,0-1 0 0 0,-1 0 0 0 0,0 0-1 0 0,-1 0 1 0 0,-7 18 0 0 0,-24 34 82 0 0,25-50-93 0 0,6-8-38 0 0,-1 0 0 0 0,0-1 1 0 0,0 1-1 0 0,-1-1 1 0 0,-7 8-1 0 0,-7 7-68 0 0,17-18 8 0 0,0 1 0 0 0,0-1 0 0 0,0 0 0 0 0,0 1 0 0 0,0-1 0 0 0,0 0 0 0 0,0 0 0 0 0,-1-1 0 0 0,1 1 1 0 0,-1 0-1 0 0,0-1 0 0 0,1 0 0 0 0,-1 1 0 0 0,0-1 0 0 0,0 0 0 0 0,0-1 0 0 0,0 1 0 0 0,0 0 0 0 0,1-1 0 0 0,-1 0 0 0 0,0 1 0 0 0,-4-1 0 0 0,5 0-76 0 0,0 0-1 0 0,0-1 0 0 0,0 1 0 0 0,0 0 0 0 0,0-1 0 0 0,-1 1 1 0 0,1-1-1 0 0,0 0 0 0 0,0 1 0 0 0,0-1 0 0 0,1 0 0 0 0,-1 0 1 0 0,0 0-1 0 0,0-1 0 0 0,0 1 0 0 0,1 0 0 0 0,-1-1 0 0 0,1 1 1 0 0,-1-1-1 0 0,1 0 0 0 0,0 1 0 0 0,-1-1 0 0 0,1 0 1 0 0,0 0-1 0 0,0 0 0 0 0,0 1 0 0 0,-1-5 0 0 0,-1-4-653 0 0,0-1 1 0 0,0 0-1 0 0,1 0 0 0 0,0-16 0 0 0,-2-1-1379 0 0,2 15 1013 0 0,1 0 0 0 0,0 0 0 0 0,1 0 1 0 0,0 0-1 0 0,1 0 0 0 0,0 0 0 0 0,1 0 1 0 0,1 0-1 0 0,5-16 0 0 0,14-33-1524 0 0,13-27 220 0 0,-10 59-40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3440 0 0,'0'10'11662'0'0,"0"16"-8057"0"0,0-14-2530 0 0,-1-4-635 0 0,1 0 0 0 0,0 0 0 0 0,1 1-1 0 0,0-1 1 0 0,0 0 0 0 0,1 0-1 0 0,0 0 1 0 0,0 0 0 0 0,1 0 0 0 0,3 8-1 0 0,-2-4-107 0 0,0 0 0 0 0,-1 0-1 0 0,0 1 1 0 0,-1-1 0 0 0,0 1 0 0 0,-1 21-1 0 0,6 37 417 0 0,2 1-234 0 0,-7-32-246 0 0,-2-37-254 0 0,-1 0-1 0 0,1-1 1 0 0,0 1-1 0 0,0 0 1 0 0,0-1-1 0 0,0 1 1 0 0,1-1-1 0 0,-1 1 0 0 0,1 0 1 0 0,-1-1-1 0 0,1 1 1 0 0,0-1-1 0 0,0 0 1 0 0,0 1-1 0 0,0-1 0 0 0,0 0 1 0 0,1 1-1 0 0,-1-1 1 0 0,1 0-1 0 0,0 0 1 0 0,2 3-1 0 0,7 15 22 0 0,-11-19-29 0 0,1 0 0 0 0,-1 1 0 0 0,0-1 0 0 0,1 0 1 0 0,-1 0-1 0 0,0 0 0 0 0,1 0 0 0 0,0 0 0 0 0,-1 0 0 0 0,1 0 1 0 0,0 0-1 0 0,-1 0 0 0 0,1 0 0 0 0,0 0 0 0 0,0 0 0 0 0,0 0 1 0 0,0 0-1 0 0,0-1 0 0 0,0 1 0 0 0,0 0 0 0 0,0-1 0 0 0,0 1 1 0 0,2 0-1 0 0,7 3 86 0 0,8 1 10 0 0,-17-6-100 0 0,-1 1-1 0 0,1 0 0 0 0,-1-1 1 0 0,1 1-1 0 0,0 0 0 0 0,-1-1 1 0 0,1 1-1 0 0,-1-1 0 0 0,1 1 1 0 0,-1-1-1 0 0,0 1 0 0 0,1-1 1 0 0,-1 1-1 0 0,0-1 0 0 0,1 0 1 0 0,-1 1-1 0 0,0-1 0 0 0,1 1 1 0 0,-1-1-1 0 0,0 0 0 0 0,0 1 1 0 0,0-1-1 0 0,0 0 0 0 0,0 1 1 0 0,0-1-1 0 0,0 0 0 0 0,0 1 1 0 0,0-1-1 0 0,0 0 0 0 0,0 1 1 0 0,0-2-1 0 0,0-31 8 0 0,-2 0 0 0 0,-1 0 0 0 0,-1 0-1 0 0,-16-61 1 0 0,18 91-13 0 0,1 0 0 0 0,0-1 0 0 0,0 0 1 0 0,1 1-1 0 0,-1-1 0 0 0,1 1 0 0 0,-1-1 0 0 0,1 0 0 0 0,1-4 0 0 0,-1-25-102 0 0,-2 13 52 0 0,1 1 1 0 0,0 0 0 0 0,2-1-1 0 0,5-32 1 0 0,-5 51 36 0 0,0-1 1 0 0,1 1-1 0 0,-1 0 0 0 0,0 0 0 0 0,1 0 1 0 0,0 0-1 0 0,-1 0 0 0 0,1 0 0 0 0,-1 0 0 0 0,1 1 1 0 0,0-1-1 0 0,0 1 0 0 0,-1-1 0 0 0,1 1 1 0 0,0 0-1 0 0,0-1 0 0 0,0 1 0 0 0,-1 0 1 0 0,4 1-1 0 0,48-2-1762 0 0,-41 1 752 0 0,24 2-2983 0 0,-25-1 1102 0 0,-1 0-1 0 0,1-1 1 0 0,0 0-1 0 0,-1 0 1 0 0,20-5-1 0 0,-20 0-380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4016 0 0,'0'3'11162'0'0,"0"6"-5455"0"0,0 39-4321 0 0,0 163-972 0 0,0-140-5689 0 0,0 0-7843 0 0,0-61 9978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3104 0 0,'0'0'2191'0'0,"-12"0"1187"0"0,7 0-2683 0 0,-1-1-7 0 0,1 1 0 0 0,-1 0-1 0 0,1 1 1 0 0,-1-1 0 0 0,1 1 0 0 0,0 0-1 0 0,-1 0 1 0 0,1 1 0 0 0,0-1 0 0 0,0 1-1 0 0,0 0 1 0 0,-8 5 0 0 0,-42 14 2317 0 0,-7 12-743 0 0,12-7-1003 0 0,46-23-1170 0 0,0 0-1 0 0,0 1 0 0 0,0 0 0 0 0,0 0 1 0 0,1 0-1 0 0,0 0 0 0 0,-1 1 0 0 0,2-1 1 0 0,-1 1-1 0 0,0 0 0 0 0,1 0 0 0 0,0 0 1 0 0,0 0-1 0 0,0 0 0 0 0,1 0 0 0 0,-1 8 1 0 0,-2 8 179 0 0,2 1-1 0 0,1 37 1 0 0,2-49-220 0 0,0 0-1 0 0,1-1 1 0 0,0 1 0 0 0,0 0-1 0 0,1-1 1 0 0,1 1 0 0 0,0-1-1 0 0,0 0 1 0 0,1 0 0 0 0,0-1-1 0 0,0 1 1 0 0,1-1 0 0 0,0 0-1 0 0,12 12 1 0 0,4 10 72 0 0,-21-29-114 0 0,0 1 1 0 0,0 0-1 0 0,0-1 1 0 0,0 1-1 0 0,1 0 1 0 0,-1-1-1 0 0,0 1 1 0 0,1-1-1 0 0,-1 0 1 0 0,1 1-1 0 0,-1-1 1 0 0,1 0-1 0 0,0 0 1 0 0,2 1-1 0 0,-1 0 5 0 0,-1-1-1 0 0,1 1 1 0 0,-1 0-1 0 0,1 0 0 0 0,-1 0 1 0 0,0 0-1 0 0,0 0 1 0 0,0 1-1 0 0,0-1 1 0 0,0 1-1 0 0,-1-1 1 0 0,3 5-1 0 0,-2-4 9 0 0,-1 1-1 0 0,2-1 1 0 0,-1 0-1 0 0,0 0 1 0 0,0 0-1 0 0,1 0 1 0 0,0-1-1 0 0,4 5 1 0 0,62 35 53 0 0,-35-21-13 0 0,-30-17-51 0 0,1-1 1 0 0,-1 0-1 0 0,1 0 1 0 0,0 0-1 0 0,0-1 1 0 0,7 3-1 0 0,3 0-169 0 0,0-1 0 0 0,1 0 0 0 0,-1-1 0 0 0,1-1 0 0 0,0 0 0 0 0,0-1 0 0 0,0-1 0 0 0,0 0 0 0 0,0-1 0 0 0,0-1 0 0 0,-1-1 0 0 0,1 0 0 0 0,0-1 0 0 0,15-6 0 0 0,-21-4-486 0 0,-8 11 530 0 0,0 0 20 0 0,-1 1-1 0 0,1-1 0 0 0,0 1 0 0 0,-1 0 0 0 0,1-1 0 0 0,0 1 1 0 0,0 0-1 0 0,1 0 0 0 0,-1 1 0 0 0,0-1 0 0 0,1 0 0 0 0,-1 1 1 0 0,1-1-1 0 0,5-1 0 0 0,-6 2-8 0 0,0 0-1 0 0,0 0 1 0 0,0-1 0 0 0,0 1 0 0 0,0-1-1 0 0,0 1 1 0 0,-1-1 0 0 0,1 0 0 0 0,0 1-1 0 0,-1-1 1 0 0,2-2 0 0 0,12-12-770 0 0,11 2-408 0 0,-8-9-126 0 0,5 5-130 0 0,29-54-3736 0 0,-23 40 2498 0 0,-23 26 2356 0 0,0-1 0 0 0,0 1-1 0 0,0-1 1 0 0,-1 0-1 0 0,0 0 1 0 0,-1-1-1 0 0,1 1 1 0 0,5-16-1 0 0,9-10 89 0 0,-16 30 320 0 0,0 0-1 0 0,-1-1 1 0 0,0 1-1 0 0,1-1 1 0 0,-1 0-1 0 0,-1 0 1 0 0,1 0-1 0 0,-1 0 1 0 0,2-5 0 0 0,-2 2 6 0 0,1 0 1 0 0,-1 1 0 0 0,1-1 0 0 0,1 0 0 0 0,-1 1 0 0 0,5-8 0 0 0,-4 9 17 0 0,-1 0 1 0 0,0 0-1 0 0,0 0 0 0 0,0-1 0 0 0,0 1 1 0 0,-1-1-1 0 0,0 0 0 0 0,0 1 1 0 0,0-9-1 0 0,-5-7 773 0 0,4 20-328 0 0,-1 0 1 0 0,0 0 0 0 0,1 0-1 0 0,-1 0 1 0 0,0 1 0 0 0,0-1-1 0 0,0 0 1 0 0,0 1-1 0 0,0-1 1 0 0,0 0 0 0 0,0 1-1 0 0,0-1 1 0 0,0 1 0 0 0,0 0-1 0 0,0-1 1 0 0,0 1 0 0 0,0 0-1 0 0,0 0 1 0 0,0-1 0 0 0,0 1-1 0 0,-1 0 1 0 0,1 0 0 0 0,0 0-1 0 0,-2 1 1 0 0,1 1-3 0 0,0 0-1 0 0,0 0 1 0 0,0 0 0 0 0,0 1-1 0 0,0-1 1 0 0,1 1 0 0 0,-1 0-1 0 0,1-1 1 0 0,-1 1-1 0 0,1 0 1 0 0,0 0 0 0 0,0-1-1 0 0,-1 7 1 0 0,-1 0-53 0 0,2-5-244 0 0,-1 1 0 0 0,1-1 0 0 0,0 1-1 0 0,0 0 1 0 0,1 0 0 0 0,0-1 0 0 0,0 1 0 0 0,0 0-1 0 0,0 0 1 0 0,2 8 0 0 0,0 14 284 0 0,-1 1-160 0 0,1 0 0 0 0,1 0 1 0 0,2-1-1 0 0,1 0 0 0 0,1 0 1 0 0,17 44-1 0 0,-12-19-55 0 0,-11-44-190 0 0,0 0 1 0 0,1 1 0 0 0,0-1 0 0 0,0 0-1 0 0,1 0 1 0 0,5 11 0 0 0,3 3 89 0 0,-1 1 0 0 0,0 0 1 0 0,10 45-1 0 0,1-29-2 0 0,-18-35-110 0 0,0 0 0 0 0,-1 1 0 0 0,1-1 0 0 0,-1 1 1 0 0,0 0-1 0 0,0 0 0 0 0,1 5 0 0 0,0 0 31 0 0,0-1-1 0 0,0 1 1 0 0,1-1 0 0 0,9 17-1 0 0,-10-21-20 0 0,0 0 0 0 0,0 1 0 0 0,0-1 0 0 0,-1 1 0 0 0,0 0 0 0 0,0 0-1 0 0,-1 0 1 0 0,2 11 0 0 0,3 30 79 0 0,-1 10 236 0 0,-5-54-327 0 0,0-1 1 0 0,-1 1-1 0 0,1 0 0 0 0,-1-1 0 0 0,0 1 0 0 0,1-1 0 0 0,-1 1 0 0 0,0-1 1 0 0,0 0-1 0 0,-1 1 0 0 0,1-1 0 0 0,0 0 0 0 0,-1 0 0 0 0,1 0 0 0 0,-1 0 1 0 0,0 0-1 0 0,0 0 0 0 0,-3 2 0 0 0,-1 0 1 0 0,0 1-1 0 0,-1-1 1 0 0,1-1 0 0 0,-1 1-1 0 0,0-1 1 0 0,0-1-1 0 0,-1 1 1 0 0,1-1 0 0 0,-10 1-1 0 0,-71 2-534 0 0,67-6 297 0 0,12 1 14 0 0,0-1 1 0 0,0-1-1 0 0,1 1 1 0 0,-1-2-1 0 0,0 1 0 0 0,1-1 1 0 0,-1-1-1 0 0,1 1 1 0 0,0-1-1 0 0,-13-9 1 0 0,10 6-882 0 0,1-1 0 0 0,0 0 1 0 0,0 0-1 0 0,-9-12 0 0 0,17 15 299 0 0,0 1-1 0 0,0-1 1 0 0,1 0 0 0 0,0 0-1 0 0,0 0 1 0 0,0 0-1 0 0,0 0 1 0 0,1-1-1 0 0,0 1 1 0 0,0 0 0 0 0,0 0-1 0 0,0 0 1 0 0,1 0-1 0 0,0 0 1 0 0,0-1-1 0 0,1 1 1 0 0,-1 1 0 0 0,4-8-1 0 0,10-8-649 0 0,-14 18 1409 0 0,0 0 0 0 0,0 0 1 0 0,1 0-1 0 0,-1 0 1 0 0,0 0-1 0 0,1 1 1 0 0,-1-1-1 0 0,1 0 1 0 0,-1 1-1 0 0,1 0 0 0 0,0-1 1 0 0,0 1-1 0 0,0 0 1 0 0,0 0-1 0 0,0 0 1 0 0,0 0-1 0 0,0 0 0 0 0,3-1 1 0 0,26-10-837 0 0,1-19-1958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3424 0 0,'0'0'6233'0'0,"0"43"-5218"0"0,-1-34-971 0 0,1 1 26 0 0,0 0-1 0 0,0 0 1 0 0,1 0-1 0 0,1 0 0 0 0,-1 0 1 0 0,2 0-1 0 0,3 12 1 0 0,3 26 161 0 0,-9-40-173 0 0,1 0 0 0 0,0 0 0 0 0,1 0 0 0 0,4 14 0 0 0,6 25 149 0 0,-9-32-94 0 0,1 1 1 0 0,0-1 0 0 0,9 21-1 0 0,2 6 131 0 0,-13-33-149 0 0,1 0 1 0 0,0 1 0 0 0,0-1 0 0 0,1-1-1 0 0,0 1 1 0 0,10 14 0 0 0,-12-20-62 0 0,0-1 0 0 0,0 1 0 0 0,0-1 0 0 0,-1 1 0 0 0,1 0 0 0 0,-1 0 1 0 0,0 0-1 0 0,1-1 0 0 0,-1 1 0 0 0,-1 1 0 0 0,1-1 0 0 0,0 0 0 0 0,-1 0 0 0 0,1 6 1 0 0,4 6 190 0 0,0-3 732 0 0,-14-19-419 0 0,3-1-418 0 0,0-1 1 0 0,1 0 0 0 0,0-1-1 0 0,-7-15 1 0 0,-6-12 92 0 0,-63-124 577 0 0,78 154-750 0 0,0 0 1 0 0,1 0-1 0 0,0-1 0 0 0,0 1 0 0 0,0 0 0 0 0,0-11 1 0 0,-4-19 216 0 0,3 17 55 0 0,1 1 0 0 0,0-29 0 0 0,41 28 182 0 0,-38 19-485 0 0,0 0 0 0 0,0 0-1 0 0,0 1 1 0 0,1-1 0 0 0,-1 0-1 0 0,0 1 1 0 0,0-1-1 0 0,0 1 1 0 0,1 0 0 0 0,-1-1-1 0 0,0 1 1 0 0,1 0-1 0 0,-1 0 1 0 0,0-1 0 0 0,1 1-1 0 0,2 1 1 0 0,21-6 123 0 0,-2-3-25 0 0,-19 7-87 0 0,0 1-1 0 0,0-1 1 0 0,0-1 0 0 0,0 1 0 0 0,0-1 0 0 0,0 1-1 0 0,0-1 1 0 0,0 0 0 0 0,-1-1 0 0 0,1 1-1 0 0,3-4 1 0 0,-2 3 2 0 0,0 0 0 0 0,0 0 0 0 0,1 0 1 0 0,-1 0-1 0 0,1 1 0 0 0,-1 0 0 0 0,1 0 0 0 0,0 1 0 0 0,11-2 0 0 0,6-3 37 0 0,-4 0-62 0 0,0 0 0 0 0,1 2 0 0 0,0 0 0 0 0,0 1 0 0 0,1 1 0 0 0,-1 1 0 0 0,37 2 0 0 0,-42 4-224 0 0,-6 3 87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0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3496 0 0,'-16'-5'23958'0'0,"23"18"-23707"0"0,0 0 0 0 0,1-1-1 0 0,0 0 1 0 0,1-1 0 0 0,10 11 0 0 0,-14-18-215 0 0,0 1 0 0 0,0-1 0 0 0,-1 1-1 0 0,0 0 1 0 0,0 0 0 0 0,0 0 0 0 0,0 1 0 0 0,-1-1 0 0 0,0 1-1 0 0,0 0 1 0 0,-1 0 0 0 0,1 0 0 0 0,-1 0 0 0 0,1 7-1 0 0,-3-11-30 0 0,0 0-1 0 0,1 0 0 0 0,-1-1 0 0 0,0 1 1 0 0,1 0-1 0 0,0 0 0 0 0,-1 0 0 0 0,1-1 0 0 0,0 1 1 0 0,0 0-1 0 0,0-1 0 0 0,0 1 0 0 0,0-1 0 0 0,0 1 1 0 0,0-1-1 0 0,1 1 0 0 0,-1-1 0 0 0,1 0 1 0 0,-1 0-1 0 0,1 1 0 0 0,-1-1 0 0 0,1 0 0 0 0,3 1 1 0 0,-3-1-4 0 0,0 0 1 0 0,0 0 0 0 0,0 1 0 0 0,0-1 0 0 0,0 0-1 0 0,0 1 1 0 0,0 0 0 0 0,-1-1 0 0 0,1 1-1 0 0,-1 0 1 0 0,1 0 0 0 0,-1 0 0 0 0,1 0 0 0 0,-1 0-1 0 0,0 0 1 0 0,0 1 0 0 0,1 1 0 0 0,16 27-42 0 0,-15-28 46 0 0,-1 1 0 0 0,1-1-1 0 0,-1 1 1 0 0,0-1 0 0 0,0 1 0 0 0,0 0 0 0 0,0 0-1 0 0,-1 0 1 0 0,0 0 0 0 0,2 6 0 0 0,-3-6-4 0 0,1 0 0 0 0,0 0 0 0 0,0 0 1 0 0,0-1-1 0 0,0 1 0 0 0,1 0 0 0 0,-1 0 0 0 0,1-1 0 0 0,0 1 1 0 0,0-1-1 0 0,1 1 0 0 0,2 3 0 0 0,17 30-28 0 0,-20-33-1 0 0,0 1-1 0 0,0 0 0 0 0,1-1 0 0 0,-1 1 1 0 0,1-1-1 0 0,0 0 0 0 0,6 6 0 0 0,-6-6-19 0 0,1-1 0 0 0,-1 1 0 0 0,0 0 0 0 0,0 1 0 0 0,-1-1-1 0 0,1 0 1 0 0,-1 1 0 0 0,0 0 0 0 0,0-1 0 0 0,-1 1 0 0 0,2 6-1 0 0,-1-5-48 0 0,0 0 0 0 0,0 0-1 0 0,0 0 1 0 0,1 0-1 0 0,0-1 1 0 0,0 1-1 0 0,0-1 1 0 0,8 10-1 0 0,-9-13 34 0 0,-1 0 0 0 0,0 0 0 0 0,1 0-1 0 0,-1 0 1 0 0,0 0 0 0 0,-1 1-1 0 0,1-1 1 0 0,0 0 0 0 0,-1 0-1 0 0,1 1 1 0 0,-1-1 0 0 0,1 3-1 0 0,5 14-386 0 0,10 1-316 0 0,13 22-1732 0 0,-20-18 732 0 0,-8-21 1479 0 0,-1 0-1 0 0,1 0 0 0 0,0 1 1 0 0,0-2-1 0 0,1 1 1 0 0,-1 0-1 0 0,0 0 0 0 0,1 0 1 0 0,0-1-1 0 0,0 1 1 0 0,-1 0-1 0 0,2-1 0 0 0,-1 0 1 0 0,0 1-1 0 0,4 2 0 0 0,28 25-6333 0 0,-33-20 62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2848 0 0,'0'0'1476'0'0,"-1"4"1189"0"0,-6 15 11362 0 0,8-15-13042 0 0,1 0-365 0 0,-1 1 0 0 0,1-1 0 0 0,-1 0 1 0 0,0 1-1 0 0,0-1 0 0 0,-1 1 0 0 0,1 0 0 0 0,-1-1 1 0 0,0 6-1 0 0,6 35 788 0 0,-5-37-1288 0 0,1 1 0 0 0,-2 0-1 0 0,1 0 1 0 0,-1 0 0 0 0,-2 14-1 0 0,1-8-110 0 0,-8 40-56 0 0,8-36-50 0 0,-1 1 0 0 0,0 0 0 0 0,-2-1 0 0 0,0 1 0 0 0,-8 18-1 0 0,10-31-342 0 0,1 0 0 0 0,0 0-1 0 0,1 0 1 0 0,0 0-1 0 0,0 0 1 0 0,1 12-1 0 0,0 5-6977 0 0,19-25-7662 0 0,-13-8 12089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49 2816 0 0,'0'-34'2043'0'0,"-4"21"4520"0"0,4 13-6316 0 0,0 0 1 0 0,-1-1 0 0 0,1 1-1 0 0,0 0 1 0 0,-1 0-1 0 0,1 0 1 0 0,0 0 0 0 0,-1 0-1 0 0,1 0 1 0 0,0 0 0 0 0,-1 0-1 0 0,1 0 1 0 0,0 0-1 0 0,-1 0 1 0 0,1 0 0 0 0,0 0-1 0 0,-1 0 1 0 0,-4 3 3962 0 0,5-3-3963 0 0,0 0 1 0 0,0 1-1 0 0,0-1 1 0 0,-1 1 0 0 0,-1 26 3698 0 0,9 33-2972 0 0,0 3-348 0 0,-7-49-518 0 0,1 0-1 0 0,0 0 1 0 0,2 1 0 0 0,5 20-1 0 0,-3-17-52 0 0,-1 0 0 0 0,-1 1 0 0 0,0-1 0 0 0,0 33 0 0 0,7-5 27 0 0,-7-37-61 0 0,-1-1 1 0 0,0 1 0 0 0,0 0 0 0 0,1 17-1 0 0,6 47 293 0 0,-9-73-314 0 0,0 0 1 0 0,0 0-1 0 0,0 1 1 0 0,-1-1-1 0 0,1 0 1 0 0,0 0-1 0 0,0 0 1 0 0,0 0 0 0 0,0 1-1 0 0,-1-1 1 0 0,1 0-1 0 0,0 0 1 0 0,0 0-1 0 0,0 0 1 0 0,-1 0-1 0 0,1 0 1 0 0,0 0-1 0 0,0 1 1 0 0,0-1-1 0 0,-1 0 1 0 0,1 0-1 0 0,0 0 1 0 0,0 0-1 0 0,-1 0 1 0 0,1 0 0 0 0,0 0-1 0 0,0 0 1 0 0,-1 0-1 0 0,1 0 1 0 0,0 0-1 0 0,0-1 1 0 0,0 1-1 0 0,-1 0 1 0 0,1 0-1 0 0,0 0 1 0 0,0 0-1 0 0,0 0 1 0 0,-1 0-1 0 0,1 0 1 0 0,0-1-1 0 0,0 1 1 0 0,0 0-1 0 0,-1 0 1 0 0,1 0 0 0 0,0 0-1 0 0,0-1 1 0 0,0 1-1 0 0,0 0 1 0 0,0 0-1 0 0,0 0 1 0 0,-1-1-1 0 0,1 1 1 0 0,-10-9-8 0 0,4-1-15 0 0,0-1 1 0 0,1 0-1 0 0,1 0 0 0 0,0 0 0 0 0,0-1 0 0 0,1 1 0 0 0,-2-14 1 0 0,-14-45 26 0 0,13 53 10 0 0,0-1 0 0 0,1 0 0 0 0,1 0 1 0 0,1 0-1 0 0,0-1 0 0 0,1 1 0 0 0,2-1 0 0 0,-1 1 1 0 0,5-29-1 0 0,-2 41-16 0 0,1 0 0 0 0,0 0-1 0 0,0 0 1 0 0,1 1 0 0 0,-1 0 0 0 0,1-1 0 0 0,0 2 0 0 0,1-1 0 0 0,-1 0-1 0 0,1 1 1 0 0,0 0 0 0 0,0 0 0 0 0,7-4 0 0 0,-9 6 8 0 0,0 0 1 0 0,0 1-1 0 0,0 0 0 0 0,0 0 1 0 0,1-1-1 0 0,-1 2 1 0 0,0-1-1 0 0,1 0 0 0 0,-1 1 1 0 0,1-1-1 0 0,-1 1 0 0 0,1 0 1 0 0,-1 0-1 0 0,1 1 1 0 0,5 0-1 0 0,-7 0-1 0 0,0-1 0 0 0,1 0 0 0 0,-1 1-1 0 0,0 0 1 0 0,0-1 0 0 0,0 1 0 0 0,1 0 0 0 0,-1 0 0 0 0,0 0-1 0 0,0 1 1 0 0,0-1 0 0 0,-1 0 0 0 0,1 1 0 0 0,0-1 0 0 0,0 1-1 0 0,-1 0 1 0 0,1-1 0 0 0,-1 1 0 0 0,1 0 0 0 0,-1 0-1 0 0,0 0 1 0 0,0 0 0 0 0,0 0 0 0 0,1 3 0 0 0,39 73 31 0 0,-38-63-25 0 0,-1-1 0 0 0,0 1-1 0 0,-1 0 1 0 0,-2 28 0 0 0,1-13-94 0 0,2-28 80 0 0,-1-1-1 0 0,1 1 0 0 0,0 0 0 0 0,0-1 0 0 0,0 0 0 0 0,0 1 0 0 0,0-1 0 0 0,0 0 0 0 0,0 0 0 0 0,1 0 0 0 0,-1 0 0 0 0,0 0 0 0 0,1-1 0 0 0,-1 1 0 0 0,0-1 0 0 0,1 0 0 0 0,3 1 0 0 0,18 6-14 0 0,-1 2 18 0 0,-19-8 3 0 0,0 0 1 0 0,-1 0 0 0 0,1 1-1 0 0,0-1 1 0 0,-1 1-1 0 0,0 0 1 0 0,1 0 0 0 0,3 3-1 0 0,4 8 29 0 0,0 0-1 0 0,0 0 0 0 0,9 17 1 0 0,4 25 232 0 0,-11-24-73 0 0,-10-23-125 0 0,-1 1 0 0 0,0-1 0 0 0,0 0 1 0 0,0 1-1 0 0,-1-1 0 0 0,-1 0 0 0 0,0 16 0 0 0,4 30 360 0 0,-2 31 125 0 0,-3-81-538 0 0,1 0 0 0 0,-1 0 0 0 0,0 0 0 0 0,0 0 0 0 0,0 0 0 0 0,-1 0 0 0 0,1 0 0 0 0,-3 4 0 0 0,-2 4 5 0 0,0 5-9 0 0,3-9 16 0 0,0 1 1 0 0,-1-1-1 0 0,1 1 1 0 0,-1-1-1 0 0,-10 13 0 0 0,9-16-63 0 0,1 0 0 0 0,-1 0 0 0 0,1 0 0 0 0,0 1 0 0 0,-5 9 0 0 0,8-14 24 0 0,1 0 0 0 0,-1 0 0 0 0,0-1-1 0 0,0 1 1 0 0,1 0 0 0 0,-1-1 0 0 0,0 1 0 0 0,0-1 0 0 0,0 1 0 0 0,0-1 0 0 0,0 1 0 0 0,0-1 0 0 0,0 0 0 0 0,0 0 0 0 0,0 1 0 0 0,0-1 0 0 0,0 0 0 0 0,0 0 0 0 0,-1 0 0 0 0,-3 1-66 0 0,-12 10-665 0 0,14-8 530 0 0,0-1 0 0 0,-1 0-1 0 0,1 0 1 0 0,-1 0 0 0 0,1-1 0 0 0,-1 1-1 0 0,-6 1 1 0 0,8-3-155 0 0,0 1 0 0 0,-1-1 0 0 0,1 0-1 0 0,0 0 1 0 0,-1 0 0 0 0,1-1 0 0 0,0 1 0 0 0,0 0 0 0 0,-1-1-1 0 0,-3-1 1 0 0,5 1 40 0 0,-1 0 0 0 0,1 0 0 0 0,-1-1-1 0 0,1 1 1 0 0,0 0 0 0 0,-1-1 0 0 0,1 1-1 0 0,0-1 1 0 0,0 1 0 0 0,0-1 0 0 0,0 1 0 0 0,0-1-1 0 0,1 0 1 0 0,-1 1 0 0 0,0-1 0 0 0,1 0-1 0 0,-1 0 1 0 0,1 1 0 0 0,0-1 0 0 0,0 0 0 0 0,-1 0-1 0 0,1 0 1 0 0,0 0 0 0 0,1 0 0 0 0,-1 1-1 0 0,0-1 1 0 0,0 0 0 0 0,1 0 0 0 0,-1 0-1 0 0,1 1 1 0 0,1-4 0 0 0,14-34-5509 0 0,-4 23 4850 0 0,33-32-879 0 0,-12 11 1785 0 0,-1 21 61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254 246 2184 0 0,'-8'4'5781'0'0,"-30"18"558"0"0,14-7-3426 0 0,18-12-2441 0 0,1 0-1 0 0,0 0 1 0 0,-1 0 0 0 0,1 1-1 0 0,1 0 1 0 0,-1 0-1 0 0,-5 6 1 0 0,-47 47 1993 0 0,42-35-2053 0 0,-8 15 148 0 0,8-7-246 0 0,13-28-302 0 0,0 0 0 0 0,0 1 0 0 0,1 0 0 0 0,0-1-1 0 0,-1 1 1 0 0,1 0 0 0 0,0 0 0 0 0,0-1 0 0 0,0 1 0 0 0,1 0 0 0 0,-1 0 0 0 0,1 0-1 0 0,0 0 1 0 0,0 4 0 0 0,-6 30 81 0 0,5-32-73 0 0,-1 0 0 0 0,1 0-1 0 0,0 0 1 0 0,0 1 0 0 0,1-1 0 0 0,-1 0 0 0 0,1 1 0 0 0,0-1 0 0 0,1 0 0 0 0,-1 1 0 0 0,1-1-1 0 0,0 0 1 0 0,0 1 0 0 0,1-1 0 0 0,0 0 0 0 0,3 6 0 0 0,13 20 8 0 0,-16-25-35 0 0,1-1 0 0 0,1 1 0 0 0,-1-1-1 0 0,1 0 1 0 0,-1 0 0 0 0,8 7-1 0 0,2 2 9 0 0,-12-12-12 0 0,0-1 0 0 0,1 1 1 0 0,-1-1-1 0 0,0 0 0 0 0,0 1 0 0 0,1-1 0 0 0,-1 0 0 0 0,1 0 0 0 0,-1 0 0 0 0,1 0 0 0 0,0 0 0 0 0,-1 0 0 0 0,1 0 0 0 0,0-1 0 0 0,0 1 1 0 0,-1-1-1 0 0,1 1 0 0 0,0-1 0 0 0,0 0 0 0 0,0 1 0 0 0,0-1 0 0 0,0 0 0 0 0,-1 0 0 0 0,3-1 0 0 0,-1 1 10 0 0,0-1 0 0 0,-1 0-1 0 0,1 0 1 0 0,0 0 0 0 0,-1 0 0 0 0,1 0-1 0 0,-1-1 1 0 0,1 1 0 0 0,-1-1 0 0 0,0 0-1 0 0,0 0 1 0 0,0 1 0 0 0,0-1 0 0 0,0-1-1 0 0,0 1 1 0 0,0 0 0 0 0,-1 0-1 0 0,1-1 1 0 0,-1 1 0 0 0,3-6 0 0 0,15-17-22 0 0,-16 21 20 0 0,0 0-1 0 0,-1-1 1 0 0,1 1-1 0 0,-1 0 1 0 0,0-1 0 0 0,0 0-1 0 0,0 1 1 0 0,1-8-1 0 0,13-26-18 0 0,-12 31 19 0 0,-1 1 0 0 0,1-1 0 0 0,-1 0 0 0 0,0 0 1 0 0,-1-1-1 0 0,0 1 0 0 0,0-1 0 0 0,0 1 0 0 0,0-13 1 0 0,0-81-31 0 0,-2 62 28 0 0,-3 10 14 0 0,-1 1 0 0 0,-1 0 0 0 0,-1 1 0 0 0,-1-1 0 0 0,-12-27 0 0 0,5 12 3 0 0,6 18 10 0 0,6 15-1 0 0,-1 0 1 0 0,0 0 0 0 0,-1 1-1 0 0,0-1 1 0 0,-10-17 0 0 0,10 14 25 0 0,4 12-33 0 0,0 0 0 0 0,0 0 1 0 0,0-1-1 0 0,0 1 0 0 0,0 0 1 0 0,0 0-1 0 0,-1 0 0 0 0,1 0 1 0 0,0-1-1 0 0,-1 1 0 0 0,1 0 1 0 0,-1 0-1 0 0,1 0 0 0 0,-1 0 0 0 0,1 0 1 0 0,-1 0-1 0 0,0 0 0 0 0,0 0 1 0 0,1 0-1 0 0,-1 1 0 0 0,0-1 1 0 0,0 0-1 0 0,-1 0 0 0 0,2 40 266 0 0,1-33-260 0 0,-1-1 0 0 0,2 1-1 0 0,-1-1 1 0 0,1 0 0 0 0,-1 1 0 0 0,2-1-1 0 0,-1 0 1 0 0,0 0 0 0 0,7 8-1 0 0,-5-6 3 0 0,0 0 0 0 0,-1 0 0 0 0,1 0 0 0 0,-1 1-1 0 0,2 9 1 0 0,-3-10-5 0 0,1 0-1 0 0,0 0 0 0 0,0 0 1 0 0,0-1-1 0 0,1 1 1 0 0,7 8-1 0 0,-6-7 3 0 0,0-1-1 0 0,-1 1 1 0 0,1 0 0 0 0,-1 0-1 0 0,-1 0 1 0 0,0 0 0 0 0,3 12-1 0 0,15 89 165 0 0,-17-89-166 0 0,-2 1 1 0 0,0 0-1 0 0,-2 32 1 0 0,0-27-83 0 0,-9 26-635 0 0,9-51 528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24 3088 0 0,'0'0'868'0'0,"-40"-23"9816"0"0,33 23-9564 0 0,0 0 0 0 0,0 0 0 0 0,0 1 0 0 0,0 0 0 0 0,1 1 1 0 0,-1 0-1 0 0,-11 4 0 0 0,13-4-976 0 0,0 1-1 0 0,0 0 1 0 0,1 0 0 0 0,-1 1-1 0 0,1-1 1 0 0,0 1 0 0 0,0 0-1 0 0,1 0 1 0 0,-1 0 0 0 0,1 0-1 0 0,-1 1 1 0 0,1 0 0 0 0,1-1-1 0 0,-1 1 1 0 0,1 0 0 0 0,-2 6-1 0 0,-46 62 579 0 0,25-34-377 0 0,-3 7 68 0 0,27-44-404 0 0,-4 8 56 0 0,1 0 1 0 0,0 1-1 0 0,1-1 0 0 0,0 1 1 0 0,1 0-1 0 0,0 0 1 0 0,-1 21-1 0 0,3-31-65 0 0,0-1-1 0 0,1 1 1 0 0,-1 0-1 0 0,1-1 1 0 0,-1 1 0 0 0,0 0-1 0 0,1-1 1 0 0,0 1-1 0 0,-1-1 1 0 0,1 1-1 0 0,-1-1 1 0 0,1 1 0 0 0,-1-1-1 0 0,1 1 1 0 0,0-1-1 0 0,0 0 1 0 0,-1 1-1 0 0,1-1 1 0 0,0 0 0 0 0,-1 0-1 0 0,1 1 1 0 0,0-1-1 0 0,0 0 1 0 0,-1 0-1 0 0,1 0 1 0 0,0 0 0 0 0,0 0-1 0 0,0 0 1 0 0,0 0-1 0 0,29 0-26 0 0,-26 0 24 0 0,1-1 1 0 0,0 1 0 0 0,0-1 0 0 0,0-1 0 0 0,-1 1 0 0 0,1-1 0 0 0,-1 0 0 0 0,1 0 0 0 0,-1 0 0 0 0,0-1 0 0 0,1 1 0 0 0,5-6 0 0 0,41-40-14 0 0,-33 17 57 0 0,-17 28-37 0 0,0 0-1 0 0,0 0 1 0 0,0 1 0 0 0,1-1-1 0 0,-1 1 1 0 0,1-1-1 0 0,0 1 1 0 0,-1-1 0 0 0,1 1-1 0 0,0 0 1 0 0,4-3-1 0 0,-3-2 41 0 0,0 0 0 0 0,0 0 0 0 0,-1 0 0 0 0,0-1 0 0 0,0 1 0 0 0,-1-1-1 0 0,0 1 1 0 0,1-15 0 0 0,-2 19-21 0 0,0 0 0 0 0,0 1-1 0 0,1-1 1 0 0,-1 0 0 0 0,1 0-1 0 0,0 1 1 0 0,0-1 0 0 0,0 0-1 0 0,0 1 1 0 0,3-5 0 0 0,3-15 207 0 0,-7 21 31 0 0,17 18 145 0 0,-6 10-326 0 0,0 2 1 0 0,10 50-1 0 0,-14-50-24 0 0,-1-9 27 0 0,-2-1 1 0 0,-1 0 0 0 0,2 32 0 0 0,-3-30 72 0 0,0 1 0 0 0,7 33 0 0 0,-4-29-3 0 0,-1 0 0 0 0,1 45-1 0 0,-5-51-63 0 0,-2 0 0 0 0,-6 32 0 0 0,4-38-80 0 0,-1-1-1 0 0,0 0 1 0 0,-1 0-1 0 0,0 0 1 0 0,-1-1 0 0 0,0 0-1 0 0,-1 0 1 0 0,-16 17-1 0 0,-23 17-369 0 0,43-43 254 0 0,1-1 0 0 0,0 1 0 0 0,-1-1-1 0 0,1 0 1 0 0,-1 0 0 0 0,0 0 0 0 0,0-1 0 0 0,-7 3 0 0 0,9-4-93 0 0,0 1 0 0 0,0-1 0 0 0,0 1 0 0 0,0-1 1 0 0,0 1-1 0 0,0 0 0 0 0,0 0 0 0 0,0 0 1 0 0,0 0-1 0 0,0 0 0 0 0,0 0 0 0 0,1 0 1 0 0,-1 1-1 0 0,1-1 0 0 0,-1 1 0 0 0,1-1 1 0 0,-1 1-1 0 0,1 0 0 0 0,-2 1 0 0 0,0-1-1274 0 0,-12-27-19382 0 0,16 24 20670 0 0,-1 1 1 0 0,0-1-1 0 0,1 0 1 0 0,-1 0-1 0 0,2-1 1 0 0,12-4-2087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3376 0 0,'-2'21'13593'0'0,"0"-18"-12872"0"0,0 0 0 0 0,0 1 0 0 0,1-1 0 0 0,-1 1 0 0 0,1-1 0 0 0,0 1 0 0 0,0 0 0 0 0,0 0 0 0 0,0 5 0 0 0,-8 23 1839 0 0,-4 43-925 0 0,-14 29-1685 0 0,19-72-735 0 0,6 3-3946 0 0,2-24 1534 0 0,-1-1 0 0 0,0 1 0 0 0,0-1 1 0 0,-4 13-1 0 0,3-13 730 0 0,2-5-906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3208 0 0,'0'0'1327'0'0,"-37"0"2160"0"0,29 0-2663 0 0,1 0-1 0 0,0 0 1 0 0,0 0 0 0 0,0 1-1 0 0,0 1 1 0 0,0-1-1 0 0,0 1 1 0 0,0 0-1 0 0,0 0 1 0 0,0 1-1 0 0,-8 5 1 0 0,-4 2 535 0 0,8-4-611 0 0,1 0 0 0 0,0 0 0 0 0,-17 15 1 0 0,-17 16 584 0 0,29-22-1000 0 0,14-14-308 0 0,-1 0 0 0 0,1 0 1 0 0,-1 0-1 0 0,1 1 1 0 0,-1-1-1 0 0,1 1 1 0 0,0-1-1 0 0,0 1 1 0 0,0-1-1 0 0,0 1 1 0 0,0 0-1 0 0,0-1 1 0 0,-1 4-1 0 0,-2 3 12 0 0,1 1-1 0 0,-1-1 0 0 0,1 1 0 0 0,1 0 1 0 0,-1 0-1 0 0,2 0 0 0 0,-1 0 0 0 0,1 0 1 0 0,1 0-1 0 0,-1 1 0 0 0,2-1 0 0 0,-1 0 0 0 0,1 0 1 0 0,0 0-1 0 0,4 12 0 0 0,2 0 3 0 0,-5-12-14 0 0,0-1 0 0 0,1 0 0 0 0,0 1 0 0 0,1-1 0 0 0,6 11 1 0 0,5-3 39 0 0,-11-13-43 0 0,-1 0-1 0 0,0 1 1 0 0,0-1 0 0 0,0 1-1 0 0,-1-1 1 0 0,1 1-1 0 0,-1 0 1 0 0,0 0-1 0 0,3 9 1 0 0,-4-11-11 0 0,0 0-1 0 0,0 0 1 0 0,0 0 0 0 0,0 0-1 0 0,1 0 1 0 0,-1 0 0 0 0,0-1-1 0 0,1 1 1 0 0,-1 0-1 0 0,1-1 1 0 0,0 1 0 0 0,0-1-1 0 0,-1 1 1 0 0,1-1 0 0 0,3 1-1 0 0,-1 1 30 0 0,0 0-1 0 0,0 0 0 0 0,0 0 0 0 0,-1 0 1 0 0,1 1-1 0 0,5 6 0 0 0,34 23 395 0 0,-36-30-327 0 0,0 1 0 0 0,-1 0 1 0 0,0 1-1 0 0,0 0 0 0 0,0 0 1 0 0,0 0-1 0 0,8 11 0 0 0,-11-13-54 0 0,0 1 1 0 0,0-1-1 0 0,0 0 0 0 0,1 0 0 0 0,-1-1 1 0 0,1 1-1 0 0,7 3 0 0 0,11 10 305 0 0,-10-8-98 0 0,-11-8-235 0 0,0 1 1 0 0,-1-1-1 0 0,1 0 1 0 0,0 1-1 0 0,-1-1 1 0 0,1 1-1 0 0,-1-1 1 0 0,1 1-1 0 0,0-1 1 0 0,-1 1-1 0 0,1 0 1 0 0,-1-1 0 0 0,0 1-1 0 0,1-1 1 0 0,-1 1-1 0 0,1 0 1 0 0,-1 0-1 0 0,0-1 1 0 0,0 1-1 0 0,1 0 1 0 0,-1 0-1 0 0,0 1 1 0 0,3 6 116 0 0,-2-8-114 0 0,-1 1 0 0 0,1 0 0 0 0,-1 0-1 0 0,1 0 1 0 0,-1 0 0 0 0,1 0 0 0 0,-1-1 0 0 0,1 1-1 0 0,-1 0 1 0 0,0 0 0 0 0,0 0 0 0 0,1 0 0 0 0,-1 0 0 0 0,0 0-1 0 0,0 0 1 0 0,0 0 0 0 0,0 0 0 0 0,0 1 0 0 0,0-1-1 0 0,-1 0 1 0 0,1 0 0 0 0,0 0 0 0 0,0 0 0 0 0,-1-1 0 0 0,1 1-1 0 0,0 0 1 0 0,-1 0 0 0 0,1 0 0 0 0,-1 0 0 0 0,0 0 0 0 0,1 0-1 0 0,-1-1 1 0 0,0 1 0 0 0,1 0 0 0 0,-1 0 0 0 0,0-1-1 0 0,0 1 1 0 0,1 0 0 0 0,-1-1 0 0 0,0 1 0 0 0,0-1 0 0 0,0 1-1 0 0,0-1 1 0 0,0 0 0 0 0,0 1 0 0 0,0-1 0 0 0,0 0-1 0 0,0 0 1 0 0,-1 1 0 0 0,-55 32 504 0 0,-14-11-409 0 0,-84 15-1 0 0,131-34-672 0 0,-1 0 0 0 0,-29-2 0 0 0,52-1 368 0 0,0 0 1 0 0,1 0 0 0 0,-1 0 0 0 0,0 0-1 0 0,0 0 1 0 0,0-1 0 0 0,1 1-1 0 0,-1-1 1 0 0,0 1 0 0 0,1-1 0 0 0,-1 0-1 0 0,0 1 1 0 0,1-1 0 0 0,-1 0-1 0 0,1 0 1 0 0,-1 0 0 0 0,1 0-1 0 0,-1 0 1 0 0,1-1 0 0 0,0 1 0 0 0,0 0-1 0 0,0-1 1 0 0,-1 1 0 0 0,1-1-1 0 0,1 1 1 0 0,-1-1 0 0 0,0 1 0 0 0,0-1-1 0 0,0 0 1 0 0,1 1 0 0 0,-1-1-1 0 0,1 0 1 0 0,-1-3 0 0 0,1 2-373 0 0,0-1-1 0 0,0 1 1 0 0,1 0 0 0 0,-1-1 0 0 0,1 1 0 0 0,0 0-1 0 0,-1-1 1 0 0,2 1 0 0 0,-1 0 0 0 0,0 0 0 0 0,1 0-1 0 0,-1 0 1 0 0,1 0 0 0 0,0 0 0 0 0,0 0 0 0 0,0 1-1 0 0,0-1 1 0 0,0 1 0 0 0,1-1 0 0 0,4-2 0 0 0,1-1-188 0 0,-6 5 511 0 0,1 0 0 0 0,-1-1 0 0 0,0 1 0 0 0,0-1 0 0 0,0 1 0 0 0,0-1 0 0 0,0 0 1 0 0,-1 0-1 0 0,1 0 0 0 0,-1 0 0 0 0,1 0 0 0 0,-1 0 0 0 0,2-3 0 0 0,-2 3 96 0 0,1-1-1 0 0,0 1 1 0 0,0 0 0 0 0,1 0-1 0 0,-1 0 1 0 0,0 0 0 0 0,1 1-1 0 0,-1-1 1 0 0,1 0 0 0 0,3-1-1 0 0,16-11-483 0 0,-4-9 242 0 0,12 10 180 0 0,-11-7-161 0 0,11 4-775 0 0,-2-14-1419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3888 0 0,'0'0'11898'0'0,"0"37"-6667"0"0,0-30-4971 0 0,1 0 1 0 0,0 1-1 0 0,0-1 1 0 0,0 0 0 0 0,1 0-1 0 0,0 0 1 0 0,1 0-1 0 0,0 0 1 0 0,0 0 0 0 0,7 11-1 0 0,-8-14-179 0 0,1 0-1 0 0,-1 0 0 0 0,0 0 1 0 0,-1 0-1 0 0,1 0 0 0 0,-1 0 1 0 0,2 5-1 0 0,9 24 375 0 0,-6-18-312 0 0,-3-8-29 0 0,0 0 0 0 0,1 0 0 0 0,0 0 0 0 0,0-1 0 0 0,0 1 0 0 0,0-1 1 0 0,11 11-1 0 0,15 9 283 0 0,-26-22-349 0 0,0 0 0 0 0,0-1 0 0 0,0 1 0 0 0,0-1-1 0 0,0 0 1 0 0,1 0 0 0 0,-1 0 0 0 0,1 0 0 0 0,7 2 0 0 0,4 0 58 0 0,2 0-23 0 0,0 0 1 0 0,0-1 0 0 0,1-1-1 0 0,-1-1 1 0 0,23 0 0 0 0,-31-1-73 0 0,-7-1-7 0 0,0 1 1 0 0,0-1-1 0 0,1 0 0 0 0,-1 0 0 0 0,0 0 1 0 0,0-1-1 0 0,0 1 0 0 0,0-1 1 0 0,0 0-1 0 0,1 0 0 0 0,-1 0 1 0 0,0 0-1 0 0,0 0 0 0 0,4-3 0 0 0,10-10-1 0 0,-15 13-1 0 0,-1 0 1 0 0,1 0 0 0 0,-1 0 0 0 0,1 0 0 0 0,-1 0-1 0 0,1-1 1 0 0,-1 1 0 0 0,0 0 0 0 0,0-1 0 0 0,0 1-1 0 0,0-1 1 0 0,0 0 0 0 0,0 1 0 0 0,0-1-1 0 0,0 0 1 0 0,-1 1 0 0 0,1-1 0 0 0,-1 0 0 0 0,1 0-1 0 0,-1 0 1 0 0,0 1 0 0 0,0-1 0 0 0,1 0-1 0 0,-1 0 1 0 0,-1 0 0 0 0,1-3 0 0 0,0-54-1 0 0,-11 17 117 0 0,4 7 3 0 0,6 27-101 0 0,0-1 0 0 0,-1 1 0 0 0,-1-1 0 0 0,1 1 0 0 0,-1 0-1 0 0,-6-12 1 0 0,-4-29 912 0 0,15 43 833 0 0,-2 6-1762 0 0,1 1 1 0 0,-1-1 0 0 0,0 0 0 0 0,1 1-1 0 0,-1-1 1 0 0,1 0 0 0 0,-1 1 0 0 0,0-1-1 0 0,1 1 1 0 0,-1-1 0 0 0,0 0 0 0 0,0 1-1 0 0,1-1 1 0 0,-1 1 0 0 0,0-1 0 0 0,0 1 0 0 0,0-1-1 0 0,0 1 1 0 0,1-1 0 0 0,-1 1 0 0 0,0-1-1 0 0,0 1 1 0 0,0-1 0 0 0,0 1 0 0 0,0 0-1 0 0,0-1 1 0 0,0 1 0 0 0,-1-1 0 0 0,1 1-1 0 0,0 1 11 0 0,0-1 0 0 0,0 1 0 0 0,1-1 0 0 0,-1 0 0 0 0,0 1 0 0 0,1-1 0 0 0,-1 0-1 0 0,1 1 1 0 0,-1-1 0 0 0,1 0 0 0 0,0 0 0 0 0,0 0 0 0 0,-1 1 0 0 0,1-1 0 0 0,0 0-1 0 0,0 0 1 0 0,2 1 0 0 0,-2 0-9 0 0,1-1-1 0 0,-1 0 0 0 0,0 1 1 0 0,0-1-1 0 0,0 0 1 0 0,0 1-1 0 0,0-1 0 0 0,0 1 1 0 0,0 0-1 0 0,0-1 1 0 0,-1 1-1 0 0,1 0 1 0 0,-1-1-1 0 0,1 1 0 0 0,-1 0 1 0 0,1 0-1 0 0,-1 0 1 0 0,0 2-1 0 0,1 5 18 0 0,1 0-1 0 0,0 0 1 0 0,0 0 0 0 0,1 0-1 0 0,5 10 1 0 0,-1 2 42 0 0,24 47-11 0 0,-23-35-115 0 0,-3-6-22 0 0,-3-20 70 0 0,1 1-75 0 0,0 0-1 0 0,-1 1 0 0 0,0-1 1 0 0,0 1-1 0 0,0 13 1 0 0,-2-17-114 0 0,1 0 0 0 0,0 0 0 0 0,0 0 0 0 0,0-1-1 0 0,1 1 1 0 0,-1 0 0 0 0,1-1 0 0 0,0 0 0 0 0,0 1 0 0 0,1-1 0 0 0,-1 0 0 0 0,5 5 0 0 0,3-6-5676 0 0,10-17 1336 0 0,-17 12 4079 0 0,-1 0 0 0 0,0 0 0 0 0,0 0 0 0 0,-1 0 0 0 0,1-1 0 0 0,0 1 0 0 0,-1-1 0 0 0,1 1 0 0 0,-1-1 1 0 0,0 0-1 0 0,1-3 0 0 0,-2 4 143 0 0,0 0 0 0 0,1-1 1 0 0,-1 1-1 0 0,0 0 0 0 0,1-1 1 0 0,0 1-1 0 0,0 0 0 0 0,-1 0 1 0 0,1 0-1 0 0,1 0 0 0 0,-1-1 1 0 0,0 1-1 0 0,0 1 0 0 0,1-1 1 0 0,2-4-1 0 0,-1 4 93 0 0,-1 0 0 0 0,0-1-1 0 0,-1 1 1 0 0,1-1 0 0 0,0 0 0 0 0,-1 0 0 0 0,0 0 0 0 0,1 0-1 0 0,0-5 1 0 0,0-2 99 0 0,7-18-778 0 0,0 2-1753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2352 0 0,'-20'4'2171'0'0,"19"-4"-1770"0"0,0 1 1 0 0,1 0-1 0 0,-1-1 1 0 0,0 1-1 0 0,1 0 1 0 0,-1-1-1 0 0,1 1 1 0 0,-1 0-1 0 0,1 0 1 0 0,0 0 0 0 0,-1 0-1 0 0,1-1 1 0 0,0 1-1 0 0,-1 0 1 0 0,1 0-1 0 0,0 0 1 0 0,0 0-1 0 0,0 2 1 0 0,-1-1 93 0 0,1 0 0 0 0,0 0 0 0 0,-1 0 0 0 0,1 0-1 0 0,-1-1 1 0 0,0 1 0 0 0,0 0 0 0 0,1 0 0 0 0,-1 0 0 0 0,0-1 0 0 0,-1 1 0 0 0,0 1 0 0 0,1 3-62 0 0,0-1 0 0 0,0 1 0 0 0,0 0 0 0 0,1 0 0 0 0,0-1 0 0 0,0 1 0 0 0,0 0 0 0 0,2 6 0 0 0,-2-6-177 0 0,-13 119 3874 0 0,7-106-3720 0 0,5-18-365 0 0,0 1 0 0 0,0-1 0 0 0,0 1 0 0 0,1 0 0 0 0,-1-1 0 0 0,0 1 0 0 0,1 0 0 0 0,0 0 0 0 0,-1-1 0 0 0,1 1 0 0 0,0 0 0 0 0,0 2 0 0 0,0-4-28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0,1 0-1 0 0,-1 0 1 0 0,0 0-1 0 0,0 0 1 0 0,0 0-1 0 0,0 0 1 0 0,0 0-1 0 0,0 0 1 0 0,0 0-1 0 0,0 0 1 0 0,0 0-1 0 0,0 0 0 0 0,0 0 1 0 0,0 1-1 0 0,0-1 1 0 0,0 0-1 0 0,0 0 1 0 0,0 0-1 0 0,0 0 1 0 0,0 0-1 0 0,0 0 1 0 0,0 0-1 0 0,0 0 1 0 0,0 0-1 0 0,0 0 1 0 0,0 0-1 0 0,0 0 1 0 0,0 0-1 0 0,0 1 1 0 0,7-13 190 0 0,2-27-219 0 0,-9 33 19 0 0,1 0-1 0 0,1 1 1 0 0,-1-1-1 0 0,1 1 0 0 0,0 0 1 0 0,1 0-1 0 0,-1 0 0 0 0,1 0 1 0 0,0 0-1 0 0,0 0 1 0 0,0 0-1 0 0,1 1 0 0 0,7-8 1 0 0,-9 9-5 0 0,0 0 0 0 0,0 0 0 0 0,-1 0 1 0 0,1 0-1 0 0,-1 0 0 0 0,0-1 0 0 0,0 1 1 0 0,0-1-1 0 0,0 1 0 0 0,0-1 0 0 0,0-6 0 0 0,2-10 1 0 0,-2 16 2 0 0,0 0 0 0 0,1 0 0 0 0,-1 0 0 0 0,1 0 0 0 0,0 1 0 0 0,0-1 0 0 0,0 0 0 0 0,0 1 0 0 0,0 0-1 0 0,1 0 1 0 0,0-1 0 0 0,0 1 0 0 0,0 1 0 0 0,0-1 0 0 0,0 0 0 0 0,0 1 0 0 0,1 0 0 0 0,-1-1 0 0 0,1 2 0 0 0,-1-1 0 0 0,1 0 0 0 0,0 1 0 0 0,0-1 0 0 0,0 1-1 0 0,0 0 1 0 0,0 0 0 0 0,0 1 0 0 0,0-1 0 0 0,5 1 0 0 0,-8 0 15 0 0,1 0 0 0 0,-1 1 0 0 0,0-1-1 0 0,1 1 1 0 0,-1-1 0 0 0,1 1 0 0 0,-1-1 0 0 0,0 1 0 0 0,0 0-1 0 0,1 0 1 0 0,-1 0 0 0 0,0 0 0 0 0,0 0 0 0 0,0 0 0 0 0,0 0 0 0 0,0 0-1 0 0,0 0 1 0 0,0 0 0 0 0,0 0 0 0 0,-1 1 0 0 0,1-1 0 0 0,0 0-1 0 0,-1 1 1 0 0,1-1 0 0 0,0 2 0 0 0,12 46 215 0 0,-7-22-189 0 0,-4-25-40 0 0,-1 1 0 0 0,0 0 0 0 0,0-1-1 0 0,0 1 1 0 0,0 0 0 0 0,-1 0 0 0 0,1 0 0 0 0,-1 0-1 0 0,0 5 1 0 0,7 25 71 0 0,32 101 83 0 0,-35-111-115 0 0,-1 0-1 0 0,0-1 1 0 0,-2 35 0 0 0,8-28 595 0 0,-9-207 74 0 0,8 109-407 0 0,-7 66-293 0 0,-1 0-1 0 0,1 1 1 0 0,-1-1 0 0 0,1 0-1 0 0,0 0 1 0 0,0 1-1 0 0,0-1 1 0 0,1 1 0 0 0,-1-1-1 0 0,0 1 1 0 0,1 0-1 0 0,0-1 1 0 0,-1 1 0 0 0,3-2-1 0 0,8-13 10 0 0,-9 14-17 0 0,-1-1 0 0 0,1 1 0 0 0,0 0 1 0 0,1 0-1 0 0,-1 0 0 0 0,0 0 1 0 0,1 0-1 0 0,4-2 0 0 0,-5 3-4 0 0,0 0 1 0 0,0 0-1 0 0,0 0 0 0 0,0-1 1 0 0,0 0-1 0 0,0 1 0 0 0,-1-1 1 0 0,4-5-1 0 0,-4 6 1 0 0,0 0 0 0 0,0 0 0 0 0,0 0-1 0 0,1 0 1 0 0,-1 1 0 0 0,1-1 0 0 0,-1 1 0 0 0,1-1 0 0 0,-1 1 0 0 0,1 0-1 0 0,0 0 1 0 0,0 0 0 0 0,-1 0 0 0 0,1 0 0 0 0,0 1 0 0 0,5-1 0 0 0,45-3 44 0 0,-36 4-19 0 0,-13-1-22 0 0,0 1-1 0 0,-1-1 1 0 0,1 1-1 0 0,0 0 1 0 0,0 0 0 0 0,0 0-1 0 0,-1 1 1 0 0,1 0 0 0 0,0-1-1 0 0,0 1 1 0 0,-1 1 0 0 0,1-1-1 0 0,-1 0 1 0 0,1 1-1 0 0,-1 0 1 0 0,0 0 0 0 0,6 4-1 0 0,-7-4-3 0 0,1 0-1 0 0,-1-1 1 0 0,0 1-1 0 0,0-1 1 0 0,1 1-1 0 0,-1-1 1 0 0,1 1 0 0 0,-1-1-1 0 0,5 1 1 0 0,-5-1-2 0 0,0-1 1 0 0,0 1-1 0 0,0 0 0 0 0,0 0 1 0 0,0 0-1 0 0,0 0 1 0 0,0 0-1 0 0,0 0 1 0 0,-1 1-1 0 0,1-1 1 0 0,0 1-1 0 0,-1-1 1 0 0,1 1-1 0 0,-1-1 1 0 0,2 3-1 0 0,-2-2 0 0 0,0 0 0 0 0,0-1 0 0 0,0 1 0 0 0,0-1 0 0 0,1 1 0 0 0,-1-1 0 0 0,0 0 0 0 0,1 0 0 0 0,-1 1 0 0 0,1-1 0 0 0,-1 0 0 0 0,1 0 0 0 0,2 1 0 0 0,-2-1 0 0 0,0-1 0 0 0,-1 1 0 0 0,1 0 0 0 0,-1 0 0 0 0,1 1 0 0 0,-1-1 0 0 0,1 0 0 0 0,-1 0 0 0 0,0 1 0 0 0,1-1 0 0 0,-1 0 0 0 0,0 1 0 0 0,0-1 0 0 0,0 1 0 0 0,0 0 0 0 0,0-1 0 0 0,0 4 0 0 0,4 5 0 0 0,-1 0 0 0 0,1 0 0 0 0,1 0 0 0 0,0-1 0 0 0,11 14 0 0 0,-7-15 0 0 0,-8-8 0 0 0,-1 1 0 0 0,0-1 0 0 0,0 1 0 0 0,0 0 0 0 0,0 0 0 0 0,0 0 0 0 0,-1 0 0 0 0,1 0 0 0 0,0 0 0 0 0,0 0 0 0 0,-1 0 0 0 0,1 0 0 0 0,0 0 0 0 0,-1 0 0 0 0,1 0 0 0 0,-1 0 0 0 0,1 0 0 0 0,-1 1 0 0 0,0-1 0 0 0,1 0 0 0 0,-1 2 0 0 0,6 12 0 0 0,-4-12 0 0 0,-1-1 0 0 0,0 1 0 0 0,1 0 0 0 0,-1 0 0 0 0,0 0 0 0 0,-1 0 0 0 0,1-1 0 0 0,0 1 0 0 0,-1 6 0 0 0,1-6 0 0 0,-1 0 0 0 0,1-1 0 0 0,0 1 0 0 0,0 0 0 0 0,0 0 0 0 0,0 0 0 0 0,0-1 0 0 0,0 1 0 0 0,4 4 0 0 0,-3-4 0 0 0,0 0 0 0 0,-1 0 0 0 0,1 0 0 0 0,-1 0 0 0 0,1 0 0 0 0,-1 0 0 0 0,0 0 0 0 0,0 1 0 0 0,-1-1 0 0 0,1 4 0 0 0,0-4-27 0 0,-1-1-1 0 0,1 1 1 0 0,0-1-1 0 0,-1 1 1 0 0,1-1 0 0 0,0 1-1 0 0,1-1 1 0 0,-1 1-1 0 0,0-1 1 0 0,1 0 0 0 0,-1 0-1 0 0,4 4 1 0 0,-3-5-10 0 0,-1 1 0 0 0,1 0 0 0 0,-1 0 0 0 0,0-1 0 0 0,0 1 0 0 0,0 0 0 0 0,0 0 1 0 0,0 0-1 0 0,0 0 0 0 0,0 0 0 0 0,0 1 0 0 0,0 1 0 0 0,-1-2-40 0 0,0-1 1 0 0,0 0-1 0 0,0 0 1 0 0,0 1-1 0 0,1-1 0 0 0,-1 0 1 0 0,1 0-1 0 0,-1 1 0 0 0,1-1 1 0 0,-1 0-1 0 0,1 0 1 0 0,0 0-1 0 0,-1 0 0 0 0,1 0 1 0 0,1 2-1 0 0,-1-2-123 0 0,0 0 1 0 0,0 0-1 0 0,0 0 0 0 0,0 0 0 0 0,-1 0 0 0 0,1 0 1 0 0,0 1-1 0 0,-1-1 0 0 0,1 0 0 0 0,-1 1 0 0 0,0-1 1 0 0,1 0-1 0 0,-1 1 0 0 0,0-1 0 0 0,0 3 1 0 0,0 9-3628 0 0,-16 10-16176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3720 0 0,'0'0'14633'0'0,"-9"28"-11347"0"0,8-19-3010 0 0,-2 1 0 0 0,1 0 0 0 0,-1-1-1 0 0,-8 17 1 0 0,9-20-248 0 0,1 0 1 0 0,-1 1-1 0 0,1-1 1 0 0,1 1-1 0 0,-1-1 1 0 0,1 1 0 0 0,0 6-1 0 0,-1 18 53 0 0,-18 56-230 0 0,15-58-101 0 0,4-27 219 0 0,0 0 0 0 0,0 0 0 0 0,0 0 0 0 0,0-1 1 0 0,0 1-1 0 0,-1 0 0 0 0,1 0 0 0 0,-1 0 1 0 0,1 0-1 0 0,-1-1 0 0 0,0 1 0 0 0,1 0 0 0 0,-3 2 1 0 0,-21 55-2002 0 0,5-10-3100 0 0,15-37 2610 0 0,4-11 2303 0 0,0 0 0 0 0,-1 0 1 0 0,1 0-1 0 0,0 0 0 0 0,0 0 0 0 0,0 0 1 0 0,-1 0-1 0 0,1 0 0 0 0,0 0 0 0 0,-1-1 0 0 0,1 1 1 0 0,-1 0-1 0 0,1 0 0 0 0,-1 0 0 0 0,0-1 1 0 0,1 1-1 0 0,-1 0 0 0 0,0-1 0 0 0,1 1 1 0 0,-1 0-1 0 0,0-1 0 0 0,0 1 0 0 0,1-1 1 0 0,-1 1-1 0 0,0-1 0 0 0,0 0 0 0 0,0 1 0 0 0,0-1 1 0 0,0 0-1 0 0,-1 1 0 0 0,1-1-731 0 0,-1 0-282 0 0,-5 0-1535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4096 0 0,'30'1'9844'0'0,"-28"1"-9474"0"0,-1 1 1 0 0,1-1 0 0 0,-1 1 0 0 0,1-1 0 0 0,-1 1 0 0 0,0-1 0 0 0,0 1 0 0 0,0 0 0 0 0,0-1-1 0 0,-1 1 1 0 0,1 0 0 0 0,-1 0 0 0 0,1 0 0 0 0,-1 5 0 0 0,0 58 1564 0 0,0-41-1051 0 0,0 182 2275 0 0,0-205-2975 0 0,0-20-56 0 0,11-6-78 0 0,-7 9-52 0 0,-1-1-1 0 0,0-1 0 0 0,0-25 1 0 0,-2 24-4 0 0,1 0 0 0 0,0 1 1 0 0,9-31-1 0 0,4-17 20 0 0,-13 53-12 0 0,0-1 1 0 0,1 1 0 0 0,1 0-1 0 0,0 1 1 0 0,0-1-1 0 0,9-16 1 0 0,-3 0 8 0 0,-9 24-6 0 0,0 0 0 0 0,-1 1 0 0 0,1-1 0 0 0,1 1 0 0 0,-1-1-1 0 0,0 1 1 0 0,1 0 0 0 0,0 0 0 0 0,0-1 0 0 0,0 1 0 0 0,0 1-1 0 0,0-1 1 0 0,1 0 0 0 0,3-3 0 0 0,12-7 92 0 0,-16 11-84 0 0,0 1 0 0 0,0-1 0 0 0,-1 1 0 0 0,1-1 0 0 0,0 1 0 0 0,0 0 0 0 0,1 0 1 0 0,-1 0-1 0 0,0 0 0 0 0,0 0 0 0 0,0 1 0 0 0,1-1 0 0 0,-1 1 0 0 0,0-1 0 0 0,5 1 1 0 0,-5 0 120 0 0,15 15 572 0 0,-14-4-591 0 0,0 0 1 0 0,0 1 0 0 0,-1-1 0 0 0,0 0 0 0 0,-1 1 0 0 0,0-1 0 0 0,-2 15 0 0 0,5 27 75 0 0,-1-26-70 0 0,-1 1-1 0 0,-1-1 1 0 0,-4 35-1 0 0,1 3-63 0 0,2 26 48 0 0,1-91-103 0 0,-1 0-1 0 0,1 0 0 0 0,-1 0 1 0 0,1 0-1 0 0,0 0 1 0 0,-1 1-1 0 0,1-1 0 0 0,-1 0 1 0 0,1-1-1 0 0,0 1 1 0 0,-1 0-1 0 0,1 0 0 0 0,-1 0 1 0 0,1 0-1 0 0,-1 0 1 0 0,1-1-1 0 0,0 1 0 0 0,-1 0 1 0 0,1 0-1 0 0,-1-1 1 0 0,1 1-1 0 0,-1 0 1 0 0,1-1-1 0 0,-1 1 0 0 0,0 0 1 0 0,1-1-1 0 0,-1 1 1 0 0,1-1-1 0 0,-1 1 0 0 0,0-1 1 0 0,1 1-1 0 0,-1-1 1 0 0,0 1-1 0 0,0-1 0 0 0,1 0 1 0 0,-1-6 3 0 0,1 0 0 0 0,0-1-1 0 0,0 1 1 0 0,1 1 0 0 0,-1-1 0 0 0,6-12 0 0 0,8-35-1 0 0,-14 48-2 0 0,1-5 16 0 0,0 0-1 0 0,1 0 1 0 0,0 1-1 0 0,6-16 1 0 0,-6 18 7 0 0,-1-1-1 0 0,0 1 1 0 0,-1 0 0 0 0,1-1 0 0 0,-1-11-1 0 0,7-43 145 0 0,11-40 59 0 0,-15 96-183 0 0,0 0 0 0 0,-1 1 0 0 0,2 0 0 0 0,8-11 0 0 0,-11 15-15 0 0,0 0-1 0 0,0 0 1 0 0,0 0-1 0 0,0 1 0 0 0,0-1 1 0 0,0 0-1 0 0,1 1 0 0 0,-1-1 1 0 0,5-1-1 0 0,-6 3-15 0 0,0 0 0 0 0,0 0 0 0 0,0-1 0 0 0,0 1 0 0 0,0 0 0 0 0,0 0 1 0 0,0 0-1 0 0,0 0 0 0 0,0 1 0 0 0,0-1 0 0 0,0 0 0 0 0,-1 0 0 0 0,1 0 0 0 0,0 1 0 0 0,0-1 0 0 0,0 0 0 0 0,0 1 0 0 0,0-1 0 0 0,-1 1 0 0 0,1-1 0 0 0,0 1 0 0 0,0 0 1 0 0,-1-1-1 0 0,1 1 0 0 0,0 0 0 0 0,-1-1 0 0 0,1 1 0 0 0,-1 0 0 0 0,1 0 0 0 0,-1-1 0 0 0,1 1 0 0 0,-1 0 0 0 0,1 0 0 0 0,-1 0 0 0 0,0 1 0 0 0,22 35 133 0 0,-15-28-103 0 0,-1 1-1 0 0,-1 0 1 0 0,0 0-1 0 0,6 17 0 0 0,14 22 22 0 0,-20-41-50 0 0,-1 0-1 0 0,1 0 0 0 0,-1 0 0 0 0,3 13 0 0 0,26 33-76 0 0,-21-32 53 0 0,-10-20 4 0 0,0 1 0 0 0,0 0 1 0 0,-1 0-1 0 0,1 0 0 0 0,-1-1 1 0 0,1 1-1 0 0,-1 0 0 0 0,0 1 0 0 0,0-1 1 0 0,-1 0-1 0 0,2 4 0 0 0,3 13-201 0 0,3 10-3334 0 0,-6-20-289 0 0,22-37-13185 0 0,-17 18 16276 0 0,0 0 0 0 0,1 1 0 0 0,9-9 0 0 0,-10 11 115 0 0,2-3-1633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0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207 503 2944 0 0,'-4'-10'553'0'0,"0"0"0"0"0,-1 0 0 0 0,0 1 0 0 0,0-1 0 0 0,-1 1 0 0 0,0 0 0 0 0,-1 0 0 0 0,0 1 0 0 0,-13-12 0 0 0,13 12 211 0 0,-1 0-1 0 0,1 0 1 0 0,1-1 0 0 0,0 1-1 0 0,0-1 1 0 0,-6-13 0 0 0,11 19-614 0 0,0 1 1 0 0,0 0 0 0 0,0 0-1 0 0,0 0 1 0 0,0 0 0 0 0,0 0-1 0 0,0 0 1 0 0,-1 0 0 0 0,1 0 0 0 0,-1 0-1 0 0,0 0 1 0 0,1 1 0 0 0,-4-3-1 0 0,3 3 4 0 0,0-1-1 0 0,0 1 1 0 0,1-1-1 0 0,-1 0 1 0 0,0 0 0 0 0,1 0-1 0 0,-1 0 1 0 0,1 0-1 0 0,-1-1 1 0 0,0-3-1 0 0,0 3 38 0 0,1 0 1 0 0,-1 0-1 0 0,0 0 0 0 0,0 0 0 0 0,0 0 1 0 0,0 0-1 0 0,0 0 0 0 0,-1 1 1 0 0,1-1-1 0 0,-4-2 0 0 0,4 3-1 0 0,0 0 0 0 0,1-1-1 0 0,-1 0 1 0 0,1 1 0 0 0,-1-1 0 0 0,1 0 0 0 0,0 0-1 0 0,0 1 1 0 0,0-1 0 0 0,0 0 0 0 0,1 0 0 0 0,-1 0 0 0 0,1-5-1 0 0,-3-40 1582 0 0,2 43-1667 0 0,1 1-1 0 0,0-1 1 0 0,0 0-1 0 0,1 0 1 0 0,-1 0 0 0 0,1 1-1 0 0,0-1 1 0 0,1 0-1 0 0,-1 1 1 0 0,1-1 0 0 0,-1 1-1 0 0,1 0 1 0 0,1-1-1 0 0,-1 1 1 0 0,1 0 0 0 0,-1 0-1 0 0,1 0 1 0 0,0 1-1 0 0,1-1 1 0 0,-1 1 0 0 0,1 0-1 0 0,-1 0 1 0 0,5-3 0 0 0,1 1 7 0 0,0 0-23 0 0,0 0-1 0 0,0 0 0 0 0,0 1 1 0 0,1 0-1 0 0,-1 1 0 0 0,1 0 0 0 0,0 0 1 0 0,0 1-1 0 0,0 0 0 0 0,0 1 1 0 0,0 0-1 0 0,0 1 0 0 0,0 0 1 0 0,1 0-1 0 0,-1 1 0 0 0,13 3 0 0 0,0 4 131 0 0,1 1-1 0 0,29 16 0 0 0,-51-25-206 0 0,-1 1-1 0 0,0 0 0 0 0,0 0 0 0 0,0 0 0 0 0,0 0 1 0 0,0 1-1 0 0,0-1 0 0 0,0 0 0 0 0,0 0 1 0 0,0 1-1 0 0,0-1 0 0 0,0 0 0 0 0,-1 1 0 0 0,1-1 1 0 0,-1 1-1 0 0,1-1 0 0 0,-1 1 0 0 0,1-1 0 0 0,-1 3 1 0 0,10 18 168 0 0,-3-15-129 0 0,-2-3-16 0 0,-1 1 1 0 0,1 0-1 0 0,-1 0 1 0 0,0 0-1 0 0,-1 1 1 0 0,1-1-1 0 0,-1 1 1 0 0,0 0 0 0 0,4 10-1 0 0,1 5 25 0 0,0 0 0 0 0,-1 1 0 0 0,-1 0-1 0 0,-1 0 1 0 0,-1 0 0 0 0,-1 1 0 0 0,0 24 0 0 0,-2 11-246 0 0,0-12-464 0 0,-1 0 0 0 0,-14 88 0 0 0,-8-65-2470 0 0,10-37-1198 0 0,-1-14 1225 0 0,2-13-3230 0 0,10-15 2435 0 0,1 7 3331 0 0,-8-36-2488 0 0,7 7 251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9 3960 0 0,'0'0'2257'0'0,"-20"-7"7348"0"0,9 7-8492 0 0,5 0-675 0 0,-1-1-1 0 0,0 1 1 0 0,1 0 0 0 0,-1 0-1 0 0,0 1 1 0 0,1 0 0 0 0,-1 0-1 0 0,1 1 1 0 0,-1 0-1 0 0,1 0 1 0 0,0 0 0 0 0,0 1-1 0 0,0 0 1 0 0,0 0 0 0 0,0 0-1 0 0,1 1 1 0 0,-11 8 0 0 0,-6 4-95 0 0,20-16-324 0 0,0 1 0 0 0,1 0 1 0 0,-1 0-1 0 0,1 0 0 0 0,-1 0 1 0 0,1 0-1 0 0,-1 0 0 0 0,1 0 1 0 0,0 1-1 0 0,0-1 0 0 0,-1 0 1 0 0,1 1-1 0 0,0-1 0 0 0,0 1 0 0 0,1-1 1 0 0,-1 1-1 0 0,0-1 0 0 0,0 1 1 0 0,1 0-1 0 0,-1-1 0 0 0,1 1 1 0 0,-1 0-1 0 0,1 2 0 0 0,0-2-6 0 0,0-1 0 0 0,-1 0 0 0 0,1 0 0 0 0,0 1-1 0 0,0-1 1 0 0,-1 0 0 0 0,1 1 0 0 0,-1-1 0 0 0,1 0 0 0 0,-1 0 0 0 0,0 0-1 0 0,1 0 1 0 0,-1 1 0 0 0,0-1 0 0 0,0 0 0 0 0,0 0 0 0 0,0 0 0 0 0,0-1-1 0 0,0 1 1 0 0,0 0 0 0 0,0 0 0 0 0,0 0 0 0 0,0-1 0 0 0,0 1-1 0 0,-2 0 1 0 0,1 0 3 0 0,0 0 0 0 0,1 0 0 0 0,-1 0 0 0 0,0 0 0 0 0,1 0 0 0 0,-1 0-1 0 0,1 1 1 0 0,0-1 0 0 0,-1 1 0 0 0,1-1 0 0 0,0 1 0 0 0,0-1 0 0 0,0 1 0 0 0,0 0-1 0 0,0-1 1 0 0,-1 4 0 0 0,-64 114 808 0 0,64-114-808 0 0,1 0 0 0 0,0 0 1 0 0,0 0-1 0 0,0 0 0 0 0,0 0 0 0 0,1 0 0 0 0,0 0 0 0 0,1 9 0 0 0,-1 4 41 0 0,0-4-30 0 0,2 23-15 0 0,-2-36-14 0 0,0 0 0 0 0,1 0 0 0 0,-1 0 0 0 0,1 0 0 0 0,-1 0 0 0 0,1 0-1 0 0,0 0 1 0 0,-1 0 0 0 0,1 0 0 0 0,0 0 0 0 0,0 0 0 0 0,0 0 0 0 0,0-1 0 0 0,-1 1 0 0 0,1 0 0 0 0,0-1 0 0 0,0 1 0 0 0,1 0 0 0 0,-1-1 0 0 0,0 1 0 0 0,0-1 0 0 0,0 0 0 0 0,0 1 0 0 0,0-1 0 0 0,0 0 0 0 0,2 1 0 0 0,8 0-29 0 0,49 5-73 0 0,-58-6 98 0 0,0 0 0 0 0,0 0 0 0 0,0-1 0 0 0,0 1-1 0 0,0 0 1 0 0,0-1 0 0 0,0 1 0 0 0,0-1 0 0 0,0 0 0 0 0,0 1-1 0 0,-1-1 1 0 0,1 0 0 0 0,0 0 0 0 0,0 0 0 0 0,-1-1-1 0 0,1 1 1 0 0,-1 0 0 0 0,1-1 0 0 0,-1 1 0 0 0,1 0-1 0 0,-1-1 1 0 0,0 0 0 0 0,2-3 0 0 0,-1 3 4 0 0,0-1 0 0 0,0 1 0 0 0,1-1 0 0 0,-1 1 0 0 0,0 0 0 0 0,1 0 0 0 0,-1 0 0 0 0,1 0 0 0 0,0 0 0 0 0,0 1 1 0 0,0-1-1 0 0,4-1 0 0 0,17-12-10 0 0,-18-1 4 0 0,-6 15 9 0 0,0-1 0 0 0,0 1 0 0 0,1-1 0 0 0,-1 1 0 0 0,1-1 0 0 0,-1 1 0 0 0,1-1 0 0 0,-1 1 0 0 0,1 0 0 0 0,0-1 0 0 0,0 1 0 0 0,0 0 0 0 0,0-1 0 0 0,0 1 0 0 0,0 0 0 0 0,0 0 0 0 0,2-2 0 0 0,-1 1 9 0 0,1-1 0 0 0,-1 0-1 0 0,0 0 1 0 0,0 0 0 0 0,-1 0-1 0 0,1 0 1 0 0,-1-1 0 0 0,1 1-1 0 0,-1 0 1 0 0,0-1 0 0 0,0 1-1 0 0,0-1 1 0 0,-1 1 0 0 0,1-1-1 0 0,-1-6 1 0 0,0-68 221 0 0,-1 51-177 0 0,1 24 10 0 0,-1 0 0 0 0,1 0 0 0 0,-1-1 0 0 0,0 1 0 0 0,1 0 0 0 0,-1 0 0 0 0,-1 0 0 0 0,1 0-1 0 0,0 1 1 0 0,-1-1 0 0 0,1 0 0 0 0,-1 0 0 0 0,0 1 0 0 0,0-1 0 0 0,0 1 0 0 0,0 0 0 0 0,-4-4 0 0 0,5 7-58 0 0,0 0 1 0 0,1 0-1 0 0,-1-1 0 0 0,0 1 1 0 0,1 0-1 0 0,-1 0 1 0 0,1 0-1 0 0,-1 0 0 0 0,1 0 1 0 0,-1 0-1 0 0,1 0 1 0 0,0 0-1 0 0,-1 0 1 0 0,1 0-1 0 0,0 0 0 0 0,0 0 1 0 0,0 0-1 0 0,0 0 1 0 0,0 0-1 0 0,0 2 0 0 0,-1 25 72 0 0,1-27-72 0 0,13 67 10 0 0,-13-66-17 0 0,0-1 0 0 0,0 0 0 0 0,0 0 0 0 0,0 1 0 0 0,1-1 0 0 0,-1 0 0 0 0,0 0 0 0 0,1 0 0 0 0,-1 0 0 0 0,1 1 0 0 0,0-1 0 0 0,-1 0 0 0 0,1 0 0 0 0,0 0 0 0 0,1 1 0 0 0,-1-1 0 0 0,-1-1-1 0 0,1 1 0 0 0,-1 0 1 0 0,1-1-1 0 0,-1 1 1 0 0,1 0-1 0 0,-1 0 0 0 0,0-1 1 0 0,1 1-1 0 0,-1 0 1 0 0,0 0-1 0 0,0-1 1 0 0,1 1-1 0 0,-1 0 0 0 0,0 0 1 0 0,0 0-1 0 0,0 0 1 0 0,0-1-1 0 0,0 3 0 0 0,1 6-167 0 0,0 0-1 0 0,1 1 0 0 0,0-1 0 0 0,0 0 0 0 0,1 0 0 0 0,0 0 0 0 0,1-1 0 0 0,0 1 0 0 0,0-1 0 0 0,1 0 0 0 0,0 0 0 0 0,11 13 0 0 0,-12-10-1229 0 0,-4-11 1371 0 0,0 1 0 0 0,1-1 0 0 0,-1 0 0 0 0,0 1 0 0 0,0-1 0 0 0,0 0 0 0 0,0 1 0 0 0,0-1 0 0 0,0 0 0 0 0,0 0 0 0 0,0 1 0 0 0,0-1 0 0 0,1 0 0 0 0,-1 0 0 0 0,0 1 0 0 0,0-1 0 0 0,0 0 0 0 0,1 0 0 0 0,-1 0 0 0 0,0 1 0 0 0,0-1 0 0 0,1 0 0 0 0,-1 0 0 0 0,0 0 0 0 0,0 0 0 0 0,1 1 0 0 0,-1-1 0 0 0,0 0 0 0 0,0 0-1 0 0,1 0 1 0 0,-1 0 0 0 0,0 0 0 0 0,1 0 0 0 0,-1 0 0 0 0,0 0 0 0 0,0 0 0 0 0,1 0 0 0 0,-1 0 0 0 0,0 0 0 0 0,1 0 0 0 0,-1 0 0 0 0,0 0 0 0 0,1 0 0 0 0,-1 0 0 0 0,10 1-1028 0 0,-9 0 593 0 0,0-1-1 0 0,0 0 1 0 0,0 1-1 0 0,0-1 1 0 0,0 0 0 0 0,0 0-1 0 0,0 0 1 0 0,0 0 0 0 0,0 1-1 0 0,0-2 1 0 0,0 1 0 0 0,0 0-1 0 0,0 0 1 0 0,0 0 0 0 0,0 0-1 0 0,-1 0 1 0 0,1-1-1 0 0,0 1 1 0 0,0 0 0 0 0,0-1-1 0 0,0 1 1 0 0,0-1 0 0 0,0 1-1 0 0,-1-1 1 0 0,3-1 0 0 0,5-13-2228 0 0,21-61-1851 0 0,-21 62 1999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14 4064 0 0,'-29'-14'14402'0'0,"27"15"-14213"0"0,0-1 0 0 0,1 1 0 0 0,-1-1 0 0 0,1 1 0 0 0,-1 0 0 0 0,1 0 0 0 0,-1 0-1 0 0,1 0 1 0 0,0 0 0 0 0,-1 0 0 0 0,1 0 0 0 0,0 0 0 0 0,0 1 0 0 0,0-1 0 0 0,0 0 0 0 0,0 1 0 0 0,0-1 0 0 0,0 1 0 0 0,0-1 0 0 0,1 1-1 0 0,-1-1 1 0 0,0 1 0 0 0,1-1 0 0 0,-1 1 0 0 0,1 0 0 0 0,0-1 0 0 0,0 1 0 0 0,-1 0 0 0 0,1-1 0 0 0,0 1 0 0 0,1 2 0 0 0,-2 77 1042 0 0,1-54-653 0 0,1-16-442 0 0,1-1 1 0 0,0 1 0 0 0,0-1 0 0 0,6 17 0 0 0,-4-16 10 0 0,-1 1-1 0 0,0-1 1 0 0,0 1 0 0 0,1 22 0 0 0,-1-2 177 0 0,1 1-1 0 0,2-1 0 0 0,1 0 1 0 0,2-1-1 0 0,14 34 1 0 0,5 25 295 0 0,4-13-186 0 0,-5-18-66 0 0,-19-32-261 0 0,0 0 0 0 0,-2 1 0 0 0,-1-1 0 0 0,-1 1 1 0 0,-1 1-1 0 0,-2 34 0 0 0,-1-59-106 0 0,-1-1-1 0 0,1 1 1 0 0,-1-1 0 0 0,0 1 0 0 0,-1-1 0 0 0,1 1 0 0 0,0-1 0 0 0,-1 0 0 0 0,0 0 0 0 0,0 1 0 0 0,0-1-1 0 0,0-1 1 0 0,0 1 0 0 0,-1 0 0 0 0,1 0 0 0 0,-1-1 0 0 0,0 0 0 0 0,1 1 0 0 0,-1-1 0 0 0,0 0-1 0 0,-6 3 1 0 0,-1 0-20 0 0,0 0 0 0 0,-1 0 0 0 0,1-1 0 0 0,-21 5 0 0 0,3-3-843 0 0,0-1 1 0 0,0-1-1 0 0,-34-1 0 0 0,57-3 375 0 0,1-1 0 0 0,-1 0 0 0 0,1 0-1 0 0,0 0 1 0 0,0-1 0 0 0,-1 0 0 0 0,1 0 0 0 0,0 0-1 0 0,0 0 1 0 0,1 0 0 0 0,-6-5 0 0 0,7 6-20 0 0,0-1 0 0 0,0 0 0 0 0,0 1 0 0 0,0-1 0 0 0,1 0 0 0 0,-1 0 1 0 0,0 0-1 0 0,1 0 0 0 0,0-1 0 0 0,-1 1 0 0 0,1 0 0 0 0,0 0 0 0 0,-1-4 1 0 0,-4-15-2676 0 0,4 15 2078 0 0,0 0 0 0 0,1 0 0 0 0,0 0 0 0 0,0 0-1 0 0,0-1 1 0 0,0-9 0 0 0,1-17-2152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6704 0 0,'4'27'15038'0'0,"2"-9"-10435"0"0,2-1-3452 0 0,12 36 440 0 0,-12-26-1123 0 0,1-1 0 0 0,1-1 0 0 0,1 0 0 0 0,20 33 0 0 0,-14 6-1 0 0,62 120 367 0 0,-70-163-824 0 0,-1 1-1 0 0,-2 0 1 0 0,7 37-1 0 0,9 29-8 0 0,-15-67-1 0 0,0-4 0 0 0,-2 1 0 0 0,0 1 0 0 0,5 32 0 0 0,-8-33 0 0 0,1-2 0 0 0,8 29 0 0 0,-7-31 0 0 0,0-1 0 0 0,-1 1 0 0 0,-1 0 0 0 0,1 18 0 0 0,3 30-132 0 0,-4-49 59 0 0,0-1 0 0 0,-1 1 0 0 0,-1-1 0 0 0,0 1-1 0 0,-3 24 1 0 0,0-25-424 0 0,-1 0 1 0 0,0 0-1 0 0,-1 0 0 0 0,0-1 0 0 0,-11 19 0 0 0,4-5-2123 0 0,11-22 2110 0 0,-1 0-1 0 0,1 1 1 0 0,-1-1 0 0 0,1 0 0 0 0,-1 0 0 0 0,0 0 0 0 0,0 0-1 0 0,-1 0 1 0 0,1-1 0 0 0,0 1 0 0 0,-5 2 0 0 0,-45 32-13409 0 0,38-33 9605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68 204 2640 0 0,'-35'8'3076'0'0,"34"-8"-2734"0"0,-1 0 0 0 0,0 1 0 0 0,1-1 0 0 0,-1 0 0 0 0,0 0 0 0 0,1 0 1 0 0,-1 0-1 0 0,0 0 0 0 0,1 0 0 0 0,-1 0 0 0 0,0-1 0 0 0,1 1 0 0 0,-3-2 0 0 0,3 2-172 0 0,0 0 0 0 0,1-1-1 0 0,-1 1 1 0 0,1-1 0 0 0,-1 1-1 0 0,1-1 1 0 0,0 1-1 0 0,-1-1 1 0 0,1 1 0 0 0,-1-1-1 0 0,1 0 1 0 0,0 1 0 0 0,0-1-1 0 0,-1 1 1 0 0,1-1 0 0 0,0 0-1 0 0,0 1 1 0 0,0-1 0 0 0,0 0-1 0 0,-1 1 1 0 0,1-1 0 0 0,0 0-1 0 0,1-1 1 0 0,0-4 248 0 0,0 0 1 0 0,1-1-1 0 0,0 1 1 0 0,0 0-1 0 0,1 0 1 0 0,4-7-1 0 0,-6 7-312 0 0,-1 4-90 0 0,1 1 0 0 0,-1 0 0 0 0,0 0 0 0 0,1-1-1 0 0,-1 1 1 0 0,0 0 0 0 0,1 0 0 0 0,0 0 0 0 0,-1 0-1 0 0,1 0 1 0 0,0 0 0 0 0,-1 0 0 0 0,1 0 0 0 0,0 0 0 0 0,0 0-1 0 0,0 0 1 0 0,0 0 0 0 0,0 1 0 0 0,0-1 0 0 0,0 0 0 0 0,0 1-1 0 0,0-1 1 0 0,0 0 0 0 0,0 1 0 0 0,0-1 0 0 0,2 1-1 0 0,6-2 66 0 0,-7 2-67 0 0,-1 0 1 0 0,1 0-1 0 0,-1-1 0 0 0,1 1 0 0 0,-1 0 0 0 0,0-1 1 0 0,1 1-1 0 0,-1-1 0 0 0,0 0 0 0 0,1 1 1 0 0,-1-1-1 0 0,0 0 0 0 0,0 0 0 0 0,1 0 0 0 0,-1 0 1 0 0,0 0-1 0 0,0 0 0 0 0,0 0 0 0 0,0 0 0 0 0,-1 0 1 0 0,1 0-1 0 0,0-1 0 0 0,0 1 0 0 0,0-2 0 0 0,1-1 38 0 0,-1 2-36 0 0,0 0 0 0 0,0 0 0 0 0,0 1 0 0 0,0-1 0 0 0,0 0 0 0 0,0 0 0 0 0,1 1 0 0 0,-1-1 0 0 0,1 1 0 0 0,-1-1-1 0 0,1 1 1 0 0,-1 0 0 0 0,1-1 0 0 0,0 1 0 0 0,0 0 0 0 0,-1 0 0 0 0,1 0 0 0 0,0 1 0 0 0,0-1 0 0 0,4-1 0 0 0,105-45 849 0 0,-96 44-724 0 0,1 0-1 0 0,-1 1 1 0 0,1 1-1 0 0,-1 1 1 0 0,17 1-1 0 0,-2 0 141 0 0,-29-1-260 0 0,1 1 0 0 0,-1-1 0 0 0,1 1 0 0 0,0-1 0 0 0,-1 1-1 0 0,1 0 1 0 0,-1 0 0 0 0,1-1 0 0 0,-1 1 0 0 0,0 0 0 0 0,1 0-1 0 0,-1 1 1 0 0,0-1 0 0 0,0 0 0 0 0,0 0 0 0 0,0 1 0 0 0,0-1-1 0 0,0 0 1 0 0,0 1 0 0 0,0-1 0 0 0,0 1 0 0 0,-1-1 0 0 0,1 1-1 0 0,0 2 1 0 0,14 46 441 0 0,-14-45-377 0 0,2 8-1 0 0,0 0-1 0 0,-1 1 1 0 0,0-1-1 0 0,-1 1 1 0 0,0-1-1 0 0,-1 1 1 0 0,-3 19-1 0 0,-8 39 125 0 0,-13 8-89 0 0,-4 7-183 0 0,27-85 67 0 0,0-1 0 0 0,0 1-1 0 0,1 0 1 0 0,-1 0 0 0 0,0 0 0 0 0,1 0 0 0 0,-1 0-1 0 0,1 0 1 0 0,0 0 0 0 0,-1 0 0 0 0,1 0-1 0 0,0 0 1 0 0,0 0 0 0 0,1 0 0 0 0,-1 0 0 0 0,0 0-1 0 0,1 0 1 0 0,-1 0 0 0 0,1 0 0 0 0,0 0 0 0 0,-1 0-1 0 0,1 0 1 0 0,0 0 0 0 0,0 0 0 0 0,0-1 0 0 0,1 1-1 0 0,-1 0 1 0 0,0-1 0 0 0,0 1 0 0 0,1-1 0 0 0,1 2-1 0 0,1 0 7 0 0,0-1 0 0 0,0 0 0 0 0,0 1-1 0 0,0-2 1 0 0,0 1 0 0 0,0 0-1 0 0,1-1 1 0 0,-1 0 0 0 0,0 0 0 0 0,10 1-1 0 0,169 18 367 0 0,-117-11 36 0 0,-3 1 139 0 0,1 7 225 0 0,-61-16-732 0 0,-1-1 1 0 0,1 1-1 0 0,0 0 1 0 0,0 0-1 0 0,0 0 1 0 0,-1 0-1 0 0,1 0 1 0 0,-1 1-1 0 0,1-1 1 0 0,-1 1-1 0 0,1 0 1 0 0,-1 0-1 0 0,2 2 1 0 0,23 12 408 0 0,-21-12-332 0 0,1 0-1 0 0,-1 1 0 0 0,0 0 1 0 0,0 0-1 0 0,0 0 0 0 0,-1 0 1 0 0,0 1-1 0 0,0 0 1 0 0,0 0-1 0 0,-1 1 0 0 0,0-1 1 0 0,0 1-1 0 0,-1 0 0 0 0,6 14 1 0 0,-5 3 164 0 0,-1-1 1 0 0,0 1 0 0 0,-3 40-1 0 0,0-47-185 0 0,0-10-72 0 0,-1 0 0 0 0,0 0-1 0 0,-1 0 1 0 0,0 0 0 0 0,0 0 0 0 0,0-1 0 0 0,-1 1-1 0 0,0-1 1 0 0,-6 11 0 0 0,-1 0 25 0 0,-1-2 1 0 0,-19 21-1 0 0,13-5-68 0 0,15-27-2 0 0,0 0-1 0 0,1 0 1 0 0,-1-1-1 0 0,0 1 1 0 0,-1 0-1 0 0,1-1 1 0 0,-1 0-1 0 0,1 0 0 0 0,-1 0 1 0 0,-5 5-1 0 0,-10 7-110 0 0,11-9-176 0 0,1-1 0 0 0,-1 1 0 0 0,0-1 1 0 0,0-1-1 0 0,-1 1 0 0 0,0-1 0 0 0,-11 4 1 0 0,7-4-710 0 0,-27 4-4403 0 0,38-8 5146 0 0,0 0 0 0 0,0 0 0 0 0,0-1 0 0 0,0 1 0 0 0,0 0 0 0 0,0 0 0 0 0,1-1 0 0 0,-1 1 0 0 0,0 0 0 0 0,0-1 0 0 0,0 1 0 0 0,0-1 0 0 0,1 1 0 0 0,-1-1 0 0 0,0 0 0 0 0,1 1 0 0 0,-1-1 0 0 0,0 0 0 0 0,1 1 0 0 0,-1-1 0 0 0,1 0 0 0 0,-1 0 0 0 0,1 1 0 0 0,-1-1 0 0 0,1 0 0 0 0,-1 0 0 0 0,1 0 0 0 0,0 0 0 0 0,0 0 0 0 0,-1 0 0 0 0,1 0 0 0 0,0 0 0 0 0,0 0 0 0 0,0 1 0 0 0,0-1 0 0 0,0 0 0 0 0,0 0 0 0 0,0-1 0 0 0,0-80-5241 0 0,0 46 2503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69 4176 0 0,'-4'-32'7296'0'0,"-1"-2"3998"0"0,6 33-10976 0 0,0 1 1 0 0,0-1-1 0 0,0 1 1 0 0,0 0-1 0 0,-1 0 1 0 0,1 0-1 0 0,0-1 0 0 0,0 1 1 0 0,0 0-1 0 0,0 0 1 0 0,0 0-1 0 0,0 0 1 0 0,0 1-1 0 0,-1-1 1 0 0,1 0-1 0 0,0 0 0 0 0,0 0 1 0 0,0 1-1 0 0,0-1 1 0 0,-1 0-1 0 0,1 1 1 0 0,0-1-1 0 0,1 1 1 0 0,5 3-292 0 0,3 16 173 0 0,0 0 0 0 0,-1 1 0 0 0,-1 0-1 0 0,-1 0 1 0 0,6 28 0 0 0,-7-23-278 0 0,2 0 1 0 0,0 0 0 0 0,14 26 0 0 0,-10-30-1164 0 0,0-1 1 0 0,2 0 0 0 0,24 29 0 0 0,-24-32-370 0 0,7 7-4074 0 0,-9-51-9580 0 0,-5 16 12481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54 2760 0 0,'-1'-31'11025'0'0,"-2"28"-9790"0"0,3 3-768 0 0,-1-1 1 0 0,1 0-1 0 0,-1 1 0 0 0,1-1 0 0 0,-1 0 0 0 0,1 1 1 0 0,0-1-1 0 0,-1 0 0 0 0,1 0 0 0 0,0 1 0 0 0,-1-1 1 0 0,1 0-1 0 0,0 0 0 0 0,0 0 0 0 0,0 1 0 0 0,0-1 1 0 0,0 0-1 0 0,-1 0 0 0 0,2 0 0 0 0,-1 1 0 0 0,0-1 1 0 0,0-1-1 0 0,1 2-347 0 0,0-1 1 0 0,0 1-1 0 0,0 0 1 0 0,0 0-1 0 0,0 0 1 0 0,0 0-1 0 0,0 0 0 0 0,0 0 1 0 0,0 0-1 0 0,0 0 1 0 0,0 0-1 0 0,0 0 1 0 0,0 0-1 0 0,0 1 0 0 0,-1-1 1 0 0,1 0-1 0 0,0 1 1 0 0,0-1-1 0 0,0 1 1 0 0,0-1-1 0 0,0 1 1 0 0,-1-1-1 0 0,1 1 0 0 0,0 0 1 0 0,0-1-1 0 0,-1 1 1 0 0,1 0-1 0 0,0-1 1 0 0,0 2-1 0 0,29 31 929 0 0,-7-3-646 0 0,0-3-231 0 0,53 112 29 0 0,-75-138-200 0 0,0 1-1 0 0,0-1 0 0 0,0 1 0 0 0,0-1 1 0 0,0 0-1 0 0,0 1 0 0 0,0-1 0 0 0,1 0 0 0 0,-1 0 1 0 0,0 0-1 0 0,1 0 0 0 0,-1 0 0 0 0,1 0 1 0 0,1 1-1 0 0,-1-2-1 0 0,-1 1 0 0 0,0-1 0 0 0,0 1 0 0 0,0-1 0 0 0,0 1 1 0 0,0 0-1 0 0,0 0 0 0 0,-1-1 0 0 0,1 1 0 0 0,0 0 0 0 0,0 0 0 0 0,0 0 0 0 0,-1 0 0 0 0,1 0 1 0 0,-1 0-1 0 0,1 0 0 0 0,-1 0 0 0 0,1 0 0 0 0,-1 0 0 0 0,1 0 0 0 0,-1 2 0 0 0,5 7-45 0 0,0 0 0 0 0,1-1 0 0 0,0 1-1 0 0,11 12 1 0 0,1 3-277 0 0,-17-23 294 0 0,0-1 1 0 0,0 1-1 0 0,0-1 1 0 0,0 1-1 0 0,1-1 1 0 0,-1 0-1 0 0,0 0 1 0 0,1 0-1 0 0,-1 0 1 0 0,1 0-1 0 0,-1 0 1 0 0,1 0-1 0 0,-1 0 1 0 0,4 1-1 0 0,-4-2 4 0 0,0 0-1 0 0,0 1 0 0 0,0-1 0 0 0,0 1 1 0 0,0-1-1 0 0,0 1 0 0 0,0 0 1 0 0,0-1-1 0 0,0 1 0 0 0,0 0 1 0 0,0 0-1 0 0,0-1 0 0 0,-1 1 0 0 0,1 0 1 0 0,0 0-1 0 0,0 0 0 0 0,-1 0 1 0 0,1 0-1 0 0,-1 0 0 0 0,1 0 1 0 0,-1 0-1 0 0,1 2 0 0 0,2 4-463 0 0,1-1 0 0 0,0 1 1 0 0,1-1-1 0 0,0 0 0 0 0,0 0 0 0 0,0 0 0 0 0,9 7 0 0 0,18 23-5020 0 0,-31-34 4918 0 0,0-1 0 0 0,0 0 0 0 0,0 0 0 0 0,0 1 0 0 0,0-1 0 0 0,0 0 0 0 0,0 0-1 0 0,0 0 1 0 0,0 0 0 0 0,1-1 0 0 0,-1 1 0 0 0,0 0 0 0 0,1 0 0 0 0,-1-1 0 0 0,1 1 0 0 0,-1-1-1 0 0,0 1 1 0 0,1-1 0 0 0,-1 1 0 0 0,1-1 0 0 0,-1 0 0 0 0,4 0 0 0 0,-4 0-710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172 115 3208 0 0,'0'-2'241'0'0,"1"0"1"0"0,-1 1-1 0 0,1-1 0 0 0,-1 1 1 0 0,1-1-1 0 0,0 0 1 0 0,0 1-1 0 0,0-1 0 0 0,0 1 1 0 0,0 0-1 0 0,0-1 1 0 0,0 1-1 0 0,0 0 0 0 0,0-1 1 0 0,1 1-1 0 0,-1 0 1 0 0,0 0-1 0 0,1 0 0 0 0,-1 0 1 0 0,4-1-1 0 0,17-18 6115 0 0,-20 18-5973 0 0,-1 0 0 0 0,1 0-1 0 0,-1 0 1 0 0,1 0 0 0 0,0 1 0 0 0,0-1 0 0 0,0 1 0 0 0,0-1 0 0 0,0 1-1 0 0,0 0 1 0 0,0-1 0 0 0,1 1 0 0 0,1-1 0 0 0,15-8 2777 0 0,-6-5-1411 0 0,-12 14-1601 0 0,0 0 0 0 0,-1 0-1 0 0,1-1 1 0 0,0 1-1 0 0,-1 1 1 0 0,1-1-1 0 0,0 0 1 0 0,0 0 0 0 0,0 0-1 0 0,0 0 1 0 0,0 0-1 0 0,0 1 1 0 0,0-1-1 0 0,0 1 1 0 0,0-1 0 0 0,0 0-1 0 0,1 1 1 0 0,-1 0-1 0 0,2-1 1 0 0,-1 1 774 0 0,7 4-76 0 0,-9 10-581 0 0,0-7-195 0 0,1 0-1 0 0,-2 0 1 0 0,1 0 0 0 0,-1 0 0 0 0,0 0 0 0 0,0 0 0 0 0,-4 10 0 0 0,0 17 67 0 0,5-30-126 0 0,0 1 0 0 0,0-1 0 0 0,-1 0 0 0 0,1 1 0 0 0,-1-1 0 0 0,0 0 0 0 0,-3 8 0 0 0,-4 17 25 0 0,8-25-31 0 0,-1 1-1 0 0,0-1 0 0 0,0 1 0 0 0,-1-1 1 0 0,1 1-1 0 0,-1-1 0 0 0,0 0 0 0 0,-5 8 1 0 0,5-10-2 0 0,1 1 0 0 0,-1 0 0 0 0,1 0 1 0 0,-1 0-1 0 0,1 0 0 0 0,0 0 0 0 0,1 0 1 0 0,-1 0-1 0 0,0 1 0 0 0,1-1 0 0 0,0 0 1 0 0,0 0-1 0 0,0 4 0 0 0,0-4 0 0 0,0 0 0 0 0,0 0 0 0 0,0 0 0 0 0,-1 0 0 0 0,1 0 0 0 0,-1 0 0 0 0,1 0 0 0 0,-1 0 0 0 0,0-1 0 0 0,0 1 0 0 0,0 0 0 0 0,-1 0 0 0 0,1-1 0 0 0,-1 1 0 0 0,-3 4 0 0 0,2-3-1 0 0,0-1 1 0 0,0 1-1 0 0,0 0 1 0 0,0 0-1 0 0,1 0 1 0 0,0 0-1 0 0,0 1 1 0 0,0-1-1 0 0,0 1 0 0 0,1-1 1 0 0,-1 1-1 0 0,1 0 1 0 0,0 5-1 0 0,-1-3 2 0 0,1 0 0 0 0,-1-1 0 0 0,0 1 0 0 0,-1-1 0 0 0,1 1 0 0 0,-7 10-1 0 0,-40 72 61 0 0,16-30-69 0 0,25-49-8 0 0,6-8 11 0 0,0 1 0 0 0,0-1 0 0 0,0 1 0 0 0,0-1 0 0 0,1 1 0 0 0,-1 0 0 0 0,1 0 0 0 0,-1 0 0 0 0,1 0 0 0 0,-1 5 0 0 0,2-7 2 0 0,0 0-1 0 0,0 0 1 0 0,0-1-1 0 0,-1 1 0 0 0,1 0 1 0 0,0 0-1 0 0,0 0 1 0 0,-1 0-1 0 0,1 0 1 0 0,0-1-1 0 0,-1 1 0 0 0,1 0 1 0 0,-1 0-1 0 0,1-1 1 0 0,-1 1-1 0 0,0 0 0 0 0,1-1 1 0 0,-1 1-1 0 0,0 0 1 0 0,-15 20-23 0 0,14-17 40 0 0,0-1-1 0 0,0 1 1 0 0,0-1 0 0 0,0 1 0 0 0,-1-1 0 0 0,0 0-1 0 0,0 0 1 0 0,0 0 0 0 0,0 0 0 0 0,0 0 0 0 0,0-1 0 0 0,-8 5-1 0 0,8 12 24 0 0,3-19-37 0 0,0 0-1 0 0,-1 0 0 0 0,1 0 0 0 0,0 0 0 0 0,-1 0 1 0 0,1 0-1 0 0,-1 0 0 0 0,1 1 0 0 0,0-1 0 0 0,-1 0 1 0 0,1 0-1 0 0,0 0 0 0 0,-1 0 0 0 0,1 1 0 0 0,0-1 1 0 0,0 0-1 0 0,-1 0 0 0 0,1 0 0 0 0,0 1 0 0 0,0-1 0 0 0,-1 0 1 0 0,1 1-1 0 0,0-1 0 0 0,0 0 0 0 0,0 0 0 0 0,-1 1 1 0 0,1-1-1 0 0,0 0 0 0 0,0 1 0 0 0,0-1 0 0 0,0 0 1 0 0,0 1-1 0 0,0-1 0 0 0,0 1 0 0 0,0 0 0 0 0,1 0-2 0 0,0 0-1 0 0,0 0 0 0 0,1-1 1 0 0,-1 1-1 0 0,1 0 0 0 0,-1 0 0 0 0,0-1 1 0 0,1 1-1 0 0,0-1 0 0 0,-1 1 1 0 0,1-1-1 0 0,-1 1 0 0 0,1-1 0 0 0,-1 0 1 0 0,1 0-1 0 0,0 0 0 0 0,-1 0 1 0 0,1 0-1 0 0,0 0 0 0 0,2-1 0 0 0,29 1-20 0 0,61-7 0 0 0,-70 1 11 0 0,0 0 1 0 0,0-2 0 0 0,-1 0-1 0 0,-1-2 1 0 0,27-14 0 0 0,-4 1-126 0 0,-42 22 101 0 0,-1-1 0 0 0,0 1-1 0 0,1-1 1 0 0,-1 0 0 0 0,0 0 0 0 0,0 0-1 0 0,0 0 1 0 0,-1 0 0 0 0,1 0 0 0 0,2-4-1 0 0,10-11-375 0 0,-11 16 202 0 0,0-1-1 0 0,0 0 1 0 0,0 0-1 0 0,0-1 1 0 0,-1 1-1 0 0,1-1 1 0 0,-1 1-1 0 0,1-1 0 0 0,-1 0 1 0 0,0 0-1 0 0,0 0 1 0 0,-1 0-1 0 0,1 0 1 0 0,0 0-1 0 0,1-6 1 0 0,-1 1-1228 0 0,-1 0 1 0 0,0-1-1 0 0,-1 1 1 0 0,0-1-1 0 0,0-9 1 0 0,-1-10-3260 0 0,5-21-1938 0 0,5 2 4466 0 0,-4 25 2041 0 0,-2 0 0 0 0,3-40 1 0 0,-6 61 148 0 0,0 0 0 0 0,-1 0 1 0 0,1 0-1 0 0,0 0 1 0 0,0 0-1 0 0,-1 0 0 0 0,1 0 1 0 0,0 0-1 0 0,-1 0 1 0 0,1 0-1 0 0,-1 0 0 0 0,1 0 1 0 0,-1 0-1 0 0,0 0 1 0 0,1 0-1 0 0,-1 1 0 0 0,0-1 1 0 0,0 0-1 0 0,1 0 1 0 0,-1 1-1 0 0,0-1 0 0 0,0 0 1 0 0,0 1-1 0 0,0-1 1 0 0,0 1-1 0 0,0 0 0 0 0,0-1 1 0 0,0 1-1 0 0,0 0 1 0 0,-2-1-1 0 0,-42-2 12664 0 0,40 7-10001 0 0,5-4-2483 0 0,-1 1-1 0 0,1-1 1 0 0,-1 1 0 0 0,1-1 0 0 0,-1 1 0 0 0,1 0 0 0 0,0-1 0 0 0,-1 1-1 0 0,1-1 1 0 0,0 1 0 0 0,-1 0 0 0 0,1-1 0 0 0,0 1 0 0 0,0 0 0 0 0,0-1-1 0 0,0 1 1 0 0,0 0 0 0 0,0 0 0 0 0,0-1 0 0 0,0 1 0 0 0,0 0 0 0 0,0-1-1 0 0,0 1 1 0 0,0 0 0 0 0,0-1 0 0 0,1 2 0 0 0,-1 10 88 0 0,1-1 0 0 0,1 1 0 0 0,0-1 0 0 0,1 0 0 0 0,0 0 0 0 0,1 0 0 0 0,0 0 0 0 0,0 0 0 0 0,1-1 0 0 0,1 1 0 0 0,0-1-1 0 0,12 15 1 0 0,-17-23-282 0 0,0 0-1 0 0,1 1 1 0 0,-1-1-1 0 0,0 0 0 0 0,-1 0 1 0 0,1 1-1 0 0,0-1 0 0 0,-1 0 1 0 0,1 1-1 0 0,-1-1 1 0 0,1 3-1 0 0,7 28 59 0 0,37 80 95 0 0,-21-47-298 0 0,1 6-128 0 0,-23-67 240 0 0,0 0 0 0 0,0 0-1 0 0,1 0 1 0 0,0-1 0 0 0,0 1-1 0 0,0-1 1 0 0,0 1 0 0 0,1-1-1 0 0,5 5 1 0 0,-6-6-66 0 0,-1 0 0 0 0,1 0 0 0 0,-1 0 0 0 0,1 1 0 0 0,-1-1 0 0 0,0 1 0 0 0,-1-1 0 0 0,3 8 0 0 0,5 6-181 0 0,29 40-3822 0 0,-28-40 1658 0 0,-10-17 2132 0 0,0 1 1 0 0,1 0 0 0 0,-1 0 0 0 0,0 0 0 0 0,1-1 0 0 0,-1 1 0 0 0,1 0 0 0 0,-1-1 0 0 0,1 1 0 0 0,-1 0 0 0 0,1-1 0 0 0,0 1 0 0 0,-1-1 0 0 0,1 1 0 0 0,0-1 0 0 0,-1 1 0 0 0,1-1 0 0 0,0 1 0 0 0,0-1 0 0 0,-1 0 0 0 0,1 1 0 0 0,0-1 0 0 0,0 0 0 0 0,0 0 0 0 0,-1 1 0 0 0,1-1 0 0 0,0 0 0 0 0,0 0 0 0 0,0 0 0 0 0,0 0-1 0 0,0 0 1 0 0,-1 0 0 0 0,1 0 0 0 0,2-1 0 0 0,-3-11-5313 0 0,7-17 4972 0 0,-6 27 107 0 0,2-11-1052 0 0,4-15-776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103 110 4416 0 0,'0'0'755'0'0,"-14"13"4360"0"0,12-11-4468 0 0,-1 1 1 0 0,1 0-1 0 0,-1 0 0 0 0,1 1 0 0 0,0-1 0 0 0,0 0 0 0 0,1 1 0 0 0,-1-1 0 0 0,1 1 0 0 0,0-1 0 0 0,-1 1 1 0 0,2 0-1 0 0,-2 6 0 0 0,-3 55 2208 0 0,6-47-2495 0 0,1-1 0 0 0,0 0 0 0 0,2 1 0 0 0,0-2 1 0 0,1 1-1 0 0,7 17 0 0 0,-8-23-199 0 0,1 0 0 0 0,0-1 0 0 0,0 0-1 0 0,1 0 1 0 0,0 0 0 0 0,1 0 0 0 0,0-1 0 0 0,16 15 0 0 0,-14-9 115 0 0,6 2-25 0 0,0-8-80 0 0,-8-4-77 0 0,0 0 0 0 0,0-1 0 0 0,0 0 0 0 0,1-1 0 0 0,0 0-1 0 0,-1 0 1 0 0,14 3 0 0 0,-8-3 21 0 0,-1-1 0 0 0,1 0 0 0 0,0-1 0 0 0,-1 0 0 0 0,1-1 0 0 0,0-1-1 0 0,0 0 1 0 0,-1-1 0 0 0,1 0 0 0 0,21-7 0 0 0,-27 0 58 0 0,-7 8-162 0 0,1 0 0 0 0,-1 1-1 0 0,0-1 1 0 0,1 0 0 0 0,-1 0-1 0 0,1 1 1 0 0,-1-1 0 0 0,1 0-1 0 0,-1 1 1 0 0,1-1 0 0 0,-1 0-1 0 0,1 1 1 0 0,-1-1 0 0 0,1 1-1 0 0,0-1 1 0 0,-1 1 0 0 0,1 0-1 0 0,0-1 1 0 0,1 0 0 0 0,6-1 58 0 0,-7 2-58 0 0,1 0 0 0 0,-1-1 0 0 0,0 1 0 0 0,0 0 0 0 0,0-1 0 0 0,1 1 0 0 0,-1-1 0 0 0,0 1 0 0 0,0-1 0 0 0,0 1 0 0 0,0-1 0 0 0,0 0 0 0 0,0 0 0 0 0,0 1 0 0 0,0-1 0 0 0,0 0 0 0 0,0 0-1 0 0,0 0 1 0 0,-1 0 0 0 0,1 0 0 0 0,0 0 0 0 0,-1 0 0 0 0,1 0 0 0 0,-1-1 0 0 0,1-1 0 0 0,14-26 199 0 0,-10 22-123 0 0,-1-1 0 0 0,0 0 1 0 0,0 0-1 0 0,4-16 0 0 0,-2 3 26 0 0,-3 14-79 0 0,-1 0 0 0 0,-1-1 1 0 0,1 1-1 0 0,-1-1 0 0 0,0 1 1 0 0,-1-9-1 0 0,1 1 19 0 0,-1 5-6 0 0,0 0 0 0 0,0 0 0 0 0,-1 1 0 0 0,0-1 1 0 0,-1 0-1 0 0,-4-12 0 0 0,1 5-5 0 0,2 5-5 0 0,-1 0 0 0 0,-1 0 0 0 0,0 0 1 0 0,-8-14-1 0 0,-44-68-37 0 0,56 92 1 0 0,-1 1 0 0 0,1-1 0 0 0,0 0 0 0 0,-1 1 1 0 0,1 0-1 0 0,-1-1 0 0 0,0 1 0 0 0,0 0 0 0 0,1 0 1 0 0,-1 0-1 0 0,0 0 0 0 0,0 0 0 0 0,0 0 0 0 0,-4-1 1 0 0,-15-9 14 0 0,14 7-93 0 0,1 0-1 0 0,-1 1 0 0 0,0-1 1 0 0,-1 2-1 0 0,1-1 0 0 0,0 1 1 0 0,-1 0-1 0 0,0 0 0 0 0,1 1 1 0 0,-1 0-1 0 0,0 0 0 0 0,0 1 1 0 0,1 0-1 0 0,-1 1 0 0 0,0-1 1 0 0,0 1-1 0 0,1 1 0 0 0,-1 0 1 0 0,1 0-1 0 0,-1 0 0 0 0,1 1 0 0 0,0 0 1 0 0,0 0-1 0 0,0 1 0 0 0,0 0 1 0 0,-10 8-1 0 0,11-5-146 0 0,4-4 80 0 0,-1 0 1 0 0,0 0-1 0 0,0 0 0 0 0,0 0 1 0 0,0-1-1 0 0,0 1 1 0 0,-1-1-1 0 0,1 0 0 0 0,-1 0 1 0 0,-4 2-1 0 0,4-2-100 0 0,1 0 0 0 0,-1 0-1 0 0,0 1 1 0 0,1-1 0 0 0,-1 1 0 0 0,1 0 0 0 0,0 0-1 0 0,-4 5 1 0 0,4-5-66 0 0,0 0 1 0 0,0 0-1 0 0,0 0 0 0 0,0-1 1 0 0,0 1-1 0 0,0-1 0 0 0,-1 0 1 0 0,-4 3-1 0 0,6-4-141 0 0,0 0 0 0 0,0 0-1 0 0,0 0 1 0 0,1 1 0 0 0,-1-1 0 0 0,0 1 0 0 0,1-1-1 0 0,-1 1 1 0 0,1 0 0 0 0,0-1 0 0 0,-1 1 0 0 0,1 0-1 0 0,0 0 1 0 0,0 0 0 0 0,0 0 0 0 0,0 0 0 0 0,1 0-1 0 0,-1 0 1 0 0,0 3 0 0 0,-7 11-2394 0 0,-9-9-968 0 0,5 1-1303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41 3416 0 0,'-16'-22'2705'0'0,"13"20"-1701"0"0,0 0-1 0 0,-1 0 1 0 0,1 0-1 0 0,0 0 1 0 0,-1 1-1 0 0,1 0 1 0 0,-1-1-1 0 0,1 1 1 0 0,-5 0-1 0 0,6 0-695 0 0,1 1 1 0 0,-1-1-1 0 0,0 1 0 0 0,1 0 0 0 0,-1-1 1 0 0,0 1-1 0 0,0 0 0 0 0,0 0 0 0 0,1 0 1 0 0,-1 0-1 0 0,0 1 0 0 0,0-1 0 0 0,1 0 1 0 0,-1 1-1 0 0,0-1 0 0 0,1 1 0 0 0,-1 0 1 0 0,0-1-1 0 0,1 1 0 0 0,-1 0 0 0 0,1 0 1 0 0,-3 2-1 0 0,-17 15 1666 0 0,19-17-1882 0 0,0 0 1 0 0,0 0 0 0 0,1 1-1 0 0,-1-1 1 0 0,0 0 0 0 0,1 1-1 0 0,-1-1 1 0 0,1 1 0 0 0,-1-1-1 0 0,1 1 1 0 0,0-1 0 0 0,0 1-1 0 0,0 0 1 0 0,-2 3 0 0 0,-14 23 824 0 0,15-26-860 0 0,-1 1 0 0 0,1 0-1 0 0,0-1 1 0 0,1 1-1 0 0,-1 0 1 0 0,0 0 0 0 0,1 0-1 0 0,0 0 1 0 0,-1 0-1 0 0,1 1 1 0 0,0-1 0 0 0,1 0-1 0 0,-1 1 1 0 0,0 5-1 0 0,-8 127 715 0 0,9-106-657 0 0,2 0 0 0 0,5 31 0 0 0,-5-50-90 0 0,1 1 0 0 0,0-1 0 0 0,0 0 0 0 0,1 0 0 0 0,0 0 0 0 0,1 0 1 0 0,1-1-1 0 0,9 14 0 0 0,10 10 27 0 0,-1 1 0 0 0,-2 1 1 0 0,19 44-1 0 0,1-23-31 0 0,-1 3 38 0 0,-11-19 16 0 0,-13-13-78 0 0,-13-21-1 0 0,0 0-1 0 0,0-1 0 0 0,0 1 0 0 0,1-1 0 0 0,0 0 1 0 0,0 0-1 0 0,0-1 0 0 0,9 7 0 0 0,-11-9 9 0 0,0-1 1 0 0,1 1-1 0 0,-1 0 0 0 0,0 0 0 0 0,-1 0 0 0 0,1 0 1 0 0,0 1-1 0 0,3 5 0 0 0,-3-4-4 0 0,-1-1 0 0 0,1 0 0 0 0,0 0 0 0 0,1-1 0 0 0,-1 1 0 0 0,0-1 0 0 0,6 5 0 0 0,7 3-278 0 0,0 0-1 0 0,0 0 0 0 0,2-2 1 0 0,-1 0-1 0 0,1-1 0 0 0,0-1 1 0 0,0 0-1 0 0,27 5 0 0 0,-39-11-162 0 0,1 0 0 0 0,-1 0 0 0 0,1-1 0 0 0,-1 0 0 0 0,1 0 0 0 0,-1 0 1 0 0,0-1-1 0 0,1 0 0 0 0,-1 0 0 0 0,8-2 0 0 0,-10 1-378 0 0,1 0 0 0 0,-1 0-1 0 0,0 0 1 0 0,0-1 0 0 0,1 1 0 0 0,-2-1 0 0 0,6-4 0 0 0,15-27-4697 0 0,-20 30 5072 0 0,-1 1 135 0 0,0 1 1 0 0,-1-1 0 0 0,1 0 0 0 0,-1 0-1 0 0,0 0 1 0 0,0-1 0 0 0,0 1-1 0 0,0 0 1 0 0,0-1 0 0 0,-1 1 0 0 0,0-1-1 0 0,2-4 1 0 0,1-3-276 0 0,12-20-463 0 0,10 2-1865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96 256 4736 0 0,'-2'0'301'0'0,"0"0"0"0"0,-1-1 0 0 0,1 1 1 0 0,0-1-1 0 0,-1 1 0 0 0,1-1 0 0 0,0 0 0 0 0,0 0 0 0 0,0 0 1 0 0,0 0-1 0 0,-4-2 0 0 0,4 1 413 0 0,1 1 0 0 0,-1 0 0 0 0,0 0 0 0 0,0 0-1 0 0,0 0 1 0 0,0 1 0 0 0,0-1 0 0 0,0 0 0 0 0,0 1 0 0 0,0-1 0 0 0,-12 5 8543 0 0,12 3-9127 0 0,2-3 37 0 0,1 0 1 0 0,0 0 0 0 0,-1 0-1 0 0,2 1 1 0 0,-1-1-1 0 0,0 0 1 0 0,1 0 0 0 0,3 6-1 0 0,10 34 222 0 0,-13-37-358 0 0,0-1 0 0 0,1 0 0 0 0,0 0 1 0 0,-1 0-1 0 0,2 0 0 0 0,-1-1 0 0 0,7 9 0 0 0,-6-9-12 0 0,0 0 1 0 0,-1 1-1 0 0,1-1 1 0 0,-1 1-1 0 0,-1 0 1 0 0,1 0-1 0 0,-1 0 1 0 0,3 9-1 0 0,-5-12-14 0 0,1 1 1 0 0,0-1-1 0 0,0 0 0 0 0,0 0 0 0 0,0 0 0 0 0,1 0 0 0 0,-1 0 1 0 0,1 0-1 0 0,0-1 0 0 0,-1 1 0 0 0,1 0 0 0 0,1-1 1 0 0,-1 1-1 0 0,4 3 0 0 0,15 20 38 0 0,-17-5-27 0 0,-4-18-15 0 0,0-1 1 0 0,0 1-1 0 0,0 0 1 0 0,1-1-1 0 0,-1 1 0 0 0,1 0 1 0 0,0-1-1 0 0,-1 1 1 0 0,1-1-1 0 0,0 1 1 0 0,1-1-1 0 0,-1 0 1 0 0,0 1-1 0 0,4 2 1 0 0,3 3 20 0 0,-5-6-15 0 0,-1 0 0 0 0,1 0-1 0 0,-1 1 1 0 0,0-1 0 0 0,1 1-1 0 0,-1-1 1 0 0,0 1 0 0 0,-1 0-1 0 0,1 0 1 0 0,0 0 0 0 0,-1 0-1 0 0,2 5 1 0 0,-2-6-2 0 0,0 1 1 0 0,0-1-1 0 0,0 1 0 0 0,0-1 0 0 0,0 0 0 0 0,1 0 1 0 0,-1 1-1 0 0,1-1 0 0 0,-1 0 0 0 0,1 0 1 0 0,4 3-1 0 0,-5-4-3 0 0,1 1 0 0 0,-1-1 1 0 0,1 1-1 0 0,-1-1 0 0 0,1 1 1 0 0,-1 0-1 0 0,0 0 0 0 0,0 0 1 0 0,0-1-1 0 0,0 1 0 0 0,0 0 1 0 0,-1 0-1 0 0,1 0 0 0 0,0 4 0 0 0,1-3-3 0 0,-1 0 0 0 0,0 0 0 0 0,1 0 0 0 0,0 0 0 0 0,0 0 0 0 0,0 0 0 0 0,0-1 0 0 0,0 1 0 0 0,0-1 0 0 0,1 1 0 0 0,4 3 0 0 0,-3-4 1 0 0,-1 1 0 0 0,0 0-1 0 0,0 1 1 0 0,0-1-1 0 0,0 1 1 0 0,0-1 0 0 0,-1 1-1 0 0,0 0 1 0 0,3 4-1 0 0,16 14 26 0 0,-19-21-23 0 0,0 1-1 0 0,-1-1 1 0 0,1 0-1 0 0,0 1 1 0 0,-1-1-1 0 0,1 0 0 0 0,-1 1 1 0 0,0 0-1 0 0,1-1 1 0 0,-1 1-1 0 0,0 0 1 0 0,0 0-1 0 0,0 0 1 0 0,1 2-1 0 0,7 5 122 0 0,-7-4 1 0 0,-11-9-34 0 0,0-4-41 0 0,0 0 0 0 0,1-1 0 0 0,0 0 0 0 0,-13-19 0 0 0,-5-6 24 0 0,-40-27 13 0 0,11-29 61 0 0,27 39-90 0 0,2 0-1 0 0,-22-64 0 0 0,37 83-87 0 0,5 17 62 0 0,0-1 0 0 0,1 0 0 0 0,0 0 0 0 0,2 0 0 0 0,-4-32 0 0 0,2 6-56 0 0,-1-16 42 0 0,6 56-10 0 0,0-1 0 0 0,0 1-1 0 0,0 0 1 0 0,1 0 0 0 0,-1-1 0 0 0,1 1 0 0 0,-1 0 0 0 0,1 0 0 0 0,0 0 0 0 0,-1-1 0 0 0,1 1 0 0 0,0 0-1 0 0,0 0 1 0 0,1 0 0 0 0,-1 0 0 0 0,0 1 0 0 0,1-1 0 0 0,2-3 0 0 0,11-12 20 0 0,-15 16-28 0 0,1 0 0 0 0,0-1 0 0 0,0 1-1 0 0,-1 0 1 0 0,1 0 0 0 0,0-1 0 0 0,1 1 0 0 0,-1 0 0 0 0,0 0-1 0 0,0 0 1 0 0,0 0 0 0 0,0 1 0 0 0,1-1 0 0 0,-1 0 0 0 0,0 0 0 0 0,1 1-1 0 0,-1-1 1 0 0,2 0 0 0 0,15-8 57 0 0,-17 8-47 0 0,0 0-1 0 0,1 0 0 0 0,-1 0 1 0 0,0 0-1 0 0,1 0 0 0 0,-1 1 0 0 0,0-1 1 0 0,1 1-1 0 0,-1-1 0 0 0,1 1 1 0 0,-1-1-1 0 0,1 1 0 0 0,0 0 1 0 0,-1-1-1 0 0,1 1 0 0 0,1 0 0 0 0,28-1 163 0 0,-20-1-117 0 0,0 2 1 0 0,1 0-1 0 0,-1 0 1 0 0,0 1-1 0 0,1 0 1 0 0,19 5-1 0 0,-10 3 3 0 0,0 0 0 0 0,-1 2 0 0 0,0 0 0 0 0,21 18-1 0 0,-30-22-21 0 0,-1 1 0 0 0,-1 0-1 0 0,0 0 1 0 0,0 1 0 0 0,0 1-1 0 0,-1 0 1 0 0,-1 0 0 0 0,11 17-1 0 0,0 2 47 0 0,-13-23-56 0 0,-1 0-1 0 0,0 0 1 0 0,-1 0-1 0 0,1 0 1 0 0,3 10-1 0 0,11 29 94 0 0,-11-30-80 0 0,-1 0-1 0 0,0 0 1 0 0,-1 0-1 0 0,-1 1 1 0 0,0 0 0 0 0,-1-1-1 0 0,2 30 1 0 0,-4 14 46 0 0,0-41-73 0 0,0 1 0 0 0,-1 0 0 0 0,-1-1-1 0 0,-1 1 1 0 0,-1-1 0 0 0,0 1 0 0 0,-9 25 0 0 0,-57 96-1197 0 0,66-136 1012 0 0,0 0 0 0 0,0 0 0 0 0,0 0 0 0 0,-1-1 0 0 0,1 1 0 0 0,-1-1 0 0 0,0 0 0 0 0,0 0 0 0 0,0 0 0 0 0,0-1 0 0 0,-5 3 0 0 0,-25 7-4508 0 0,33-13 4269 0 0,0 1 0 0 0,1 0 1 0 0,-1 0-1 0 0,0 0 0 0 0,0-1 0 0 0,0 1 1 0 0,1 0-1 0 0,-1-1 0 0 0,0 1 0 0 0,0-1 0 0 0,1 1 1 0 0,-1-1-1 0 0,0 1 0 0 0,1-1 0 0 0,-1 1 1 0 0,1-1-1 0 0,-1 0 0 0 0,0 1 0 0 0,1-1 0 0 0,-1 0 1 0 0,1 1-1 0 0,0-1 0 0 0,-1-1 0 0 0,-8-27-4764 0 0,7 20 4380 0 0,1 0 0 0 0,1 0 0 0 0,0 0 0 0 0,0 0 0 0 0,1-10 0 0 0,7-13-2079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0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4232 0 0,'7'-14'12928'0'0,"-5"13"-12313"0"0,48 33 2340 0 0,-47-30-2886 0 0,-1-1 0 0 0,0 1 0 0 0,0 0 0 0 0,0-1 0 0 0,0 1 0 0 0,0 0 0 0 0,-1 0 0 0 0,1 1 0 0 0,0-1 0 0 0,-1 0 0 0 0,0 1 0 0 0,1-1 0 0 0,-1 0 0 0 0,1 5 0 0 0,9 12 203 0 0,1-7-66 0 0,-9-10-167 0 0,-1 0-1 0 0,0 0 1 0 0,0 0-1 0 0,0 0 0 0 0,-1 0 1 0 0,1 1-1 0 0,0-1 1 0 0,-1 0-1 0 0,2 5 0 0 0,44 76 565 0 0,-25-43-333 0 0,-18-35-235 0 0,0 0-1 0 0,-1 1 1 0 0,0 0-1 0 0,0 0 1 0 0,-1 0-1 0 0,0 0 1 0 0,2 8 0 0 0,43 129 674 0 0,-37-94-530 0 0,-8-36-103 0 0,1 0 1 0 0,0 0 0 0 0,8 19-1 0 0,2-3 13 0 0,-9-17-50 0 0,1-1 1 0 0,0 0 0 0 0,0 0-1 0 0,1-1 1 0 0,0 1-1 0 0,1-1 1 0 0,10 10 0 0 0,-17-19-36 0 0,0-1 0 0 0,0 0 0 0 0,1 1 0 0 0,-1-1 0 0 0,0 0 0 0 0,1 1 0 0 0,-1-1 0 0 0,1 0 0 0 0,-1 0 0 0 0,0 1 0 0 0,1-1 0 0 0,-1 0 0 0 0,1 0 0 0 0,-1 0 0 0 0,0 0 0 0 0,1 1 0 0 0,-1-1 0 0 0,1 0 0 0 0,-1 0 0 0 0,1 0 0 0 0,-1 0 0 0 0,1 0 0 0 0,-1 0 0 0 0,0 0 0 0 0,1 0 0 0 0,-1-1 0 0 0,1 1 0 0 0,-1 0 0 0 0,1 0 1 0 0,-1 0-1 0 0,0 0 0 0 0,1 0 0 0 0,-1-1 0 0 0,1 1 0 0 0,-1 0 0 0 0,0 0 0 0 0,1-1 0 0 0,-1 1 0 0 0,0 0 0 0 0,1-1 0 0 0,-1 1 0 0 0,0 0 0 0 0,1-1 0 0 0,10-28 79 0 0,-4-33-63 0 0,-7 51-15 0 0,0-16 3 0 0,1-1 0 0 0,6-34 0 0 0,-6 20 31 0 0,-2 33-51 0 0,0-1 0 0 0,1 0 1 0 0,1 1-1 0 0,0-1 0 0 0,0 0 1 0 0,1 1-1 0 0,3-12 0 0 0,-3 16 21 0 0,0 0 0 0 0,-1 0-1 0 0,1 0 1 0 0,-1-1 0 0 0,0 1 0 0 0,0-1-1 0 0,-1 1 1 0 0,0-7 0 0 0,0 12-6 0 0,0 0 0 0 0,1 0 0 0 0,-1 0 0 0 0,0 0-1 0 0,0 0 1 0 0,0 0 0 0 0,0 0 0 0 0,0 0 0 0 0,0 0 0 0 0,1 0 0 0 0,-1 0 0 0 0,0 0 0 0 0,0 0 0 0 0,0 0 0 0 0,0 0 0 0 0,0 0 0 0 0,0 0-1 0 0,0 0 1 0 0,1 0 0 0 0,-1 0 0 0 0,0 0 0 0 0,0 0 0 0 0,0 0 0 0 0,0 0 0 0 0,0 0 0 0 0,0 0 0 0 0,0-1 0 0 0,1 1 0 0 0,-1 0-1 0 0,0 0 1 0 0,0 0 0 0 0,0 0 0 0 0,0 0 0 0 0,0 0 0 0 0,0 0 0 0 0,0 0 0 0 0,0-1 0 0 0,6 17 131 0 0,-5-15-124 0 0,27 57 268 0 0,-24-44-251 0 0,0-1 0 0 0,2 0 0 0 0,-1-1 0 0 0,1 1 0 0 0,1-1 0 0 0,0 0 0 0 0,1-1 0 0 0,0 0 0 0 0,1 0 0 0 0,0-1 0 0 0,1 0 0 0 0,13 11 0 0 0,-13-15-409 0 0,0 0 0 0 0,0 0 0 0 0,0-1 0 0 0,1-1-1 0 0,0 0 1 0 0,0 0 0 0 0,0-1 0 0 0,0 0 0 0 0,0-1 0 0 0,1 0 0 0 0,-1-1 0 0 0,1-1 0 0 0,-1 1 0 0 0,1-2 0 0 0,0 0 0 0 0,-1 0-1 0 0,0-1 1 0 0,1 0 0 0 0,-1-1 0 0 0,16-6 0 0 0,-21 6-622 0 0,-4 2 640 0 0,1 0 1 0 0,0-1 0 0 0,0 1 0 0 0,0-1 0 0 0,-1 0 0 0 0,1 1 0 0 0,-1-1 0 0 0,1 0 0 0 0,-1 0 0 0 0,0-1 0 0 0,0 1 0 0 0,0 0 0 0 0,0-1 0 0 0,0 1 0 0 0,0-1 0 0 0,-1 0 0 0 0,1 0 0 0 0,-1 1 0 0 0,1-5 0 0 0,0 4 95 0 0,-1 0 0 0 0,1-1-1 0 0,0 1 1 0 0,0 0 0 0 0,0 0 0 0 0,1 0 0 0 0,-1 0 0 0 0,1 0-1 0 0,3-3 1 0 0,-1 1-229 0 0,-1 1 1 0 0,0 0-1 0 0,0-1 1 0 0,-1 0-1 0 0,1 0 0 0 0,5-10 1 0 0,5-11-339 0 0,-10 19 630 0 0,0 0 0 0 0,0-1 0 0 0,-1 1 0 0 0,0 0 1 0 0,3-12-1 0 0,1 4-1350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20 3696 0 0,'-3'-9'2234'0'0,"-7"4"-1139"0"0,-18 2 12578 0 0,24 3-11441 0 0,4 9-699 0 0,0 28 2403 0 0,1-26-3725 0 0,0 0 1 0 0,0 0-1 0 0,1 0 0 0 0,1 0 1 0 0,7 20-1 0 0,1 18 51 0 0,-9-37-232 0 0,0 0-1 0 0,0 0 1 0 0,2 0-1 0 0,-1 0 1 0 0,1-1 0 0 0,7 12-1 0 0,-8-17-16 0 0,5 6 9 0 0,0 1 0 0 0,-1 0-1 0 0,0 0 1 0 0,6 21 0 0 0,-10-24-23 0 0,1 1 1 0 0,0-1 0 0 0,1 1-1 0 0,0-1 1 0 0,0 0-1 0 0,8 10 1 0 0,14 18-75 0 0,-13-13-17 0 0,-10-20 49 0 0,-1 0 0 0 0,1 0 0 0 0,-1-1-1 0 0,1 1 1 0 0,1-1 0 0 0,8 8 0 0 0,-12-11 26 0 0,1 0 0 0 0,-1 1 0 0 0,0-1 0 0 0,0 0 0 0 0,0 1 1 0 0,-1-1-1 0 0,1 1 0 0 0,0 0 0 0 0,0-1 0 0 0,-1 1 0 0 0,1 0 1 0 0,-1-1-1 0 0,0 1 0 0 0,1 0 0 0 0,-1-1 0 0 0,0 3 0 0 0,2 4-63 0 0,-1-6 47 0 0,0 0 1 0 0,0 0-1 0 0,0 0 0 0 0,1-1 1 0 0,-1 1-1 0 0,1 0 0 0 0,-1-1 1 0 0,1 1-1 0 0,0-1 0 0 0,0 0 0 0 0,0 1 1 0 0,-1-1-1 0 0,1 0 0 0 0,3 1 1 0 0,-3-1-9 0 0,-1-1 1 0 0,1 1-1 0 0,-1 0 1 0 0,1 0-1 0 0,-1-1 1 0 0,0 1-1 0 0,0 0 1 0 0,1 0-1 0 0,-1 0 1 0 0,0 0-1 0 0,0 1 1 0 0,0-1-1 0 0,0 0 1 0 0,0 0 0 0 0,0 1-1 0 0,0-1 1 0 0,-1 1-1 0 0,1-1 1 0 0,1 3-1 0 0,-2-2-16 0 0,1-1-1 0 0,0 0 1 0 0,0 1-1 0 0,-1-1 1 0 0,1 0-1 0 0,0 0 1 0 0,0 0-1 0 0,0 1 1 0 0,1-1 0 0 0,-1 0-1 0 0,0 0 1 0 0,0-1-1 0 0,1 1 1 0 0,-1 0-1 0 0,3 1 1 0 0,-3-2-13 0 0,0 1 0 0 0,0-1 1 0 0,0 1-1 0 0,0-1 0 0 0,0 1 1 0 0,-1-1-1 0 0,1 1 0 0 0,0-1 1 0 0,0 1-1 0 0,-1 0 1 0 0,1-1-1 0 0,0 1 0 0 0,-1 0 1 0 0,1 0-1 0 0,0 0 0 0 0,-1-1 1 0 0,1 1-1 0 0,-1 0 0 0 0,1 0 1 0 0,-1 0-1 0 0,1 1 0 0 0,-1 0-231 0 0,-19-23-1848 0 0,8 8 1729 0 0,10 11 377 0 0,0 0-1 0 0,0 0 1 0 0,0 1-1 0 0,0-1 1 0 0,-1 1-1 0 0,1-1 1 0 0,0 1-1 0 0,-1-1 1 0 0,0 1-1 0 0,1 0 1 0 0,-4-2-1 0 0,-6-2-35 0 0,0-1 1 0 0,0 0-1 0 0,1-1 0 0 0,0 0 0 0 0,0 0 0 0 0,-14-15 0 0 0,-10-11-53 0 0,18 20 150 0 0,2-1 0 0 0,0-1-1 0 0,-21-27 1 0 0,-29-56 313 0 0,51 85-272 0 0,11 12-45 0 0,0 0 0 0 0,1-1 0 0 0,-1 1 0 0 0,0-1 0 0 0,0 0 0 0 0,1 0 0 0 0,-1 0 0 0 0,1 0 0 0 0,0 0 1 0 0,0 0-1 0 0,0 0 0 0 0,0 0 0 0 0,0 0 0 0 0,0 0 0 0 0,-1-3 0 0 0,-5-17 119 0 0,2 7 45 0 0,1 0 0 0 0,0 0-1 0 0,1 0 1 0 0,-1-20 0 0 0,4 23-24 0 0,2-1 0 0 0,-1 1 0 0 0,1 0 0 0 0,1 0 0 0 0,1 0 0 0 0,7-20-1 0 0,-7 21-63 0 0,0 7-26 0 0,-1 0 0 0 0,0 1 0 0 0,1 0 0 0 0,0-1 0 0 0,0 2 1 0 0,0-1-1 0 0,0 0 0 0 0,0 1 0 0 0,1 0 0 0 0,-1-1 0 0 0,8-1 0 0 0,12-10 500 0 0,-22 12-524 0 0,-1 1 0 0 0,1 0 0 0 0,0-1 1 0 0,-1 1-1 0 0,1 0 0 0 0,0 0 1 0 0,0 0-1 0 0,0 1 0 0 0,0-1 0 0 0,0 0 1 0 0,0 1-1 0 0,0-1 0 0 0,0 1 0 0 0,0 0 1 0 0,0-1-1 0 0,4 1 0 0 0,11-1 243 0 0,-8 0-72 0 0,0 1 0 0 0,0-1 0 0 0,1 2 0 0 0,-1-1-1 0 0,14 3 1 0 0,18 23 318 0 0,-36-23-476 0 0,0 1 0 0 0,-1 0-1 0 0,1 0 1 0 0,-1 0 0 0 0,0 0-1 0 0,0 0 1 0 0,6 9 0 0 0,-2-3-4 0 0,-4-5-19 0 0,0-1 0 0 0,-1 1 0 0 0,0 0 0 0 0,0 0 0 0 0,0 0 0 0 0,0 0 0 0 0,-1 0 0 0 0,0 1 0 0 0,2 8 0 0 0,15 31 154 0 0,-10-31-167 0 0,-2 0 1 0 0,0 1-1 0 0,0 0 0 0 0,-1 0 1 0 0,-1 1-1 0 0,-1-1 0 0 0,0 1 1 0 0,-1 0-1 0 0,0 0 0 0 0,-2 1 1 0 0,0-1-1 0 0,-1 20 0 0 0,0 116-2718 0 0,-1-146 2063 0 0,-1-1 1 0 0,1 0-1 0 0,-1 1 0 0 0,0-1 0 0 0,0 0 0 0 0,-1 0 1 0 0,1 0-1 0 0,-1 0 0 0 0,0-1 0 0 0,-6 7 0 0 0,-5-11-10639 0 0,0-12 7180 0 0,5-1 808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5408 0 0,'-1'0'201'0'0,"1"-1"0"0"0,-1 1 0 0 0,1 0 0 0 0,-1 0 0 0 0,1 1 0 0 0,-1-1 0 0 0,1 0 0 0 0,-1 0 0 0 0,1 0 0 0 0,-1 0 0 0 0,1 0 0 0 0,-1 0 0 0 0,1 1 0 0 0,-1-1 0 0 0,1 0 0 0 0,-1 1 0 0 0,1-1 0 0 0,0 0 0 0 0,-1 0 1 0 0,1 1-1 0 0,0-1 0 0 0,-1 1 0 0 0,1-1 0 0 0,0 0 0 0 0,-1 1 0 0 0,1-1 0 0 0,0 1 0 0 0,-1-1 0 0 0,1 1 0 0 0,0-1 0 0 0,0 1 0 0 0,0-1 0 0 0,0 1 0 0 0,-1-1 0 0 0,1 1 0 0 0,0 0 0 0 0,6 26 4514 0 0,-1-18-3804 0 0,-1 0 0 0 0,1 0 0 0 0,1-1 1 0 0,9 13-1 0 0,29 40 730 0 0,-22-28-986 0 0,-19-30-614 0 0,-1 0-1 0 0,0 0 0 0 0,0 0 0 0 0,0 0 0 0 0,0 0 0 0 0,-1 0 1 0 0,1 1-1 0 0,-1-1 0 0 0,0 1 0 0 0,1 4 0 0 0,20 53 501 0 0,-17-50-426 0 0,0 1 0 0 0,0 1-1 0 0,3 17 1 0 0,19 43 208 0 0,-26-68-305 0 0,0 0-1 0 0,1 0 1 0 0,0 0 0 0 0,0 0 0 0 0,0 0-1 0 0,4 6 1 0 0,9 24 70 0 0,-12-27-72 0 0,-1-1 0 0 0,2 1 0 0 0,-1-1 0 0 0,1 0 0 0 0,0 0 1 0 0,0 0-1 0 0,1-1 0 0 0,0 0 0 0 0,0 0 0 0 0,7 7 0 0 0,-11-13-13 0 0,0 1 0 0 0,0-1 0 0 0,0 1 0 0 0,0-1 0 0 0,0 1 0 0 0,0-1 0 0 0,0 0 0 0 0,0 0 0 0 0,0 1 0 0 0,0-1 0 0 0,0 0-1 0 0,0 0 1 0 0,0 0 0 0 0,0 0 0 0 0,0 0 0 0 0,0 0 0 0 0,0-1 0 0 0,0 1 0 0 0,0 0 0 0 0,0 0 0 0 0,0-1 0 0 0,0 1 0 0 0,0-1 0 0 0,0 1 0 0 0,0-1 0 0 0,0 1 0 0 0,-1-1 0 0 0,1 1-1 0 0,0-1 1 0 0,0 0 0 0 0,0 0 0 0 0,-1 1 0 0 0,1-1 0 0 0,0 0 0 0 0,0-1 0 0 0,17-31 27 0 0,-9 17-27 0 0,-7 14-5 0 0,0 0 1 0 0,0 0-1 0 0,-1 0 1 0 0,0-1-1 0 0,1 1 1 0 0,-1 0 0 0 0,0-1-1 0 0,0 1 1 0 0,1-5-1 0 0,32-106-3 0 0,-34 110 12 0 0,0 0 0 0 0,1 0 0 0 0,0 0 0 0 0,0 0 1 0 0,0 0-1 0 0,0 0 0 0 0,0 1 0 0 0,1-1 0 0 0,1-4 0 0 0,-1 6 6 0 0,-1-1 0 0 0,0 0 0 0 0,0 0 0 0 0,0 0 0 0 0,0 0 0 0 0,0-1 0 0 0,-1 1 0 0 0,1 0 0 0 0,-1 0 0 0 0,1 0 0 0 0,-1-1 0 0 0,0-2 0 0 0,0 3-2 0 0,0 0 1 0 0,0 1-1 0 0,0-1 0 0 0,0 1 1 0 0,0-1-1 0 0,1 0 1 0 0,-1 1-1 0 0,0-1 0 0 0,1 1 1 0 0,0-1-1 0 0,-1 1 1 0 0,1-1-1 0 0,0 1 0 0 0,-1-1 1 0 0,1 1-1 0 0,0 0 1 0 0,0-1-1 0 0,0 1 0 0 0,0 0 1 0 0,1 0-1 0 0,0-2 1 0 0,14-15 433 0 0,-11 7 36 0 0,-1 5 1528 0 0,-3 24-1309 0 0,-1-11-684 0 0,0 0 0 0 0,0-1 0 0 0,1 1 0 0 0,0 0 0 0 0,0-1 0 0 0,0 1 0 0 0,1-1 0 0 0,0 0 0 0 0,0 1 0 0 0,1-1 0 0 0,-1 0 0 0 0,1 0 0 0 0,7 9 0 0 0,6 19 16 0 0,-15-30-33 0 0,0-1 0 0 0,0 1 0 0 0,0-1 0 0 0,1 0 0 0 0,-1 1 0 0 0,1-1 0 0 0,0 0 0 0 0,0 0 0 0 0,0 0 0 0 0,0-1 0 0 0,4 4 0 0 0,-2-1-7 0 0,0 0 0 0 0,1 0 0 0 0,-2 0-1 0 0,1 1 1 0 0,4 10 0 0 0,-6-12 12 0 0,0 1 1 0 0,1-1 0 0 0,-1 0-1 0 0,1 0 1 0 0,0 0 0 0 0,0 0-1 0 0,0-1 1 0 0,0 1-1 0 0,1-1 1 0 0,6 6 0 0 0,-5-5-3 0 0,1 0 1 0 0,-2 0 0 0 0,1 0 0 0 0,0 1-1 0 0,-1 0 1 0 0,0 0 0 0 0,6 9-1 0 0,2 3-46 0 0,-10-16 41 0 0,-1 1-1 0 0,0-1 1 0 0,0 1 0 0 0,1-1 0 0 0,-1 0-1 0 0,0 1 1 0 0,1-1 0 0 0,-1 0-1 0 0,1 0 1 0 0,0 0 0 0 0,-1 0 0 0 0,1-1-1 0 0,0 1 1 0 0,0 0 0 0 0,0-1-1 0 0,1 1 1 0 0,-1 0-5 0 0,0-1-1 0 0,-1 0 1 0 0,1 1-1 0 0,0 0 1 0 0,-1-1-1 0 0,1 1 1 0 0,-1 0-1 0 0,1 0 1 0 0,-1 0-1 0 0,0 0 1 0 0,1 0-1 0 0,-1 0 1 0 0,2 2-1 0 0,0 0-177 0 0,1-1 0 0 0,-1 1-1 0 0,1-1 1 0 0,-1 0 0 0 0,1 0-1 0 0,0 0 1 0 0,0-1 0 0 0,0 0-1 0 0,0 1 1 0 0,0-1 0 0 0,0 0-1 0 0,0-1 1 0 0,0 1 0 0 0,0-1-1 0 0,1 0 1 0 0,-1 0-1 0 0,0 0 1 0 0,0-1 0 0 0,0 1-1 0 0,0-1 1 0 0,0 0 0 0 0,0 0-1 0 0,0 0 1 0 0,0-1 0 0 0,0 0-1 0 0,0 1 1 0 0,0-1 0 0 0,-1 0-1 0 0,6-5 1 0 0,4-9-2219 0 0,-2 1 0 0 0,0-2-1 0 0,-1 0 1 0 0,-1 0 0 0 0,-1-1 0 0 0,9-24 0 0 0,4-29-1298 0 0,-12 41 2136 0 0,18 4-957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3784 0 0,'0'64'11280'0'0,"0"-1"-4847"0"0,0 129-279 0 0,0-188-6118 0 0,0 0 0 0 0,0 0 0 0 0,1 0 0 0 0,0 0 0 0 0,-1-1 0 0 0,1 1 0 0 0,0 0 0 0 0,1 0 0 0 0,-1-1 0 0 0,1 1 0 0 0,0-1 0 0 0,0 1 0 0 0,4 5 0 0 0,-4-7-37 0 0,-1 0 0 0 0,1 0-1 0 0,0 1 1 0 0,-1-1 0 0 0,1 1 0 0 0,-1-1 0 0 0,0 1-1 0 0,0-1 1 0 0,0 1 0 0 0,0 0 0 0 0,0 0-1 0 0,0 4 1 0 0,12 28-251 0 0,-2-13-361 0 0,-11-20 416 0 0,1 0 1 0 0,0 0-1 0 0,0 0 0 0 0,0 0 1 0 0,0 0-1 0 0,0 0 0 0 0,0 0 0 0 0,1 0 1 0 0,-1 0-1 0 0,1-1 0 0 0,-1 1 1 0 0,1 0-1 0 0,-1-1 0 0 0,1 1 0 0 0,0-1 1 0 0,3 2-1 0 0,43 22-11867 0 0,-29-19 4641 0 0,-10-6 4196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 4992 0 0,'-17'-16'10494'0'0,"20"29"-144"0"0,3 8-11477 0 0,21 66 2792 0 0,-24-76-1492 0 0,0 1 0 0 0,1-1-1 0 0,1 0 1 0 0,9 16 0 0 0,-9-18-49 0 0,-1 0 0 0 0,0 0 1 0 0,0 0-1 0 0,-1 0 0 0 0,0 1 0 0 0,3 17 0 0 0,13 57 524 0 0,-13-64-490 0 0,-1 0 1 0 0,5 40 0 0 0,3 3 78 0 0,-10-51-194 0 0,0-1 0 0 0,0 1-1 0 0,-2 0 1 0 0,2 18 0 0 0,-2-24-35 0 0,0 1 0 0 0,0 0 1 0 0,1-1-1 0 0,0 1 0 0 0,4 8 0 0 0,-3-9 3 0 0,0 1 0 0 0,-1-1 0 0 0,0 1 0 0 0,-1 0 0 0 0,2 10-1 0 0,-3-16-5 0 0,1-1 0 0 0,0 1 0 0 0,-1-1-1 0 0,1 0 1 0 0,0 1 0 0 0,-1-1-1 0 0,1 0 1 0 0,-1 0 0 0 0,1 1-1 0 0,0-1 1 0 0,0 0 0 0 0,-1 0-1 0 0,1 0 1 0 0,0 0 0 0 0,-1 0 0 0 0,1 0-1 0 0,0 0 1 0 0,0 0 0 0 0,-1 0-1 0 0,1 0 1 0 0,0 0 0 0 0,-1 0-1 0 0,1-1 1 0 0,0 1 0 0 0,-1 0-1 0 0,1-1 1 0 0,0 1 0 0 0,-1 0 0 0 0,1-1-1 0 0,-1 1 1 0 0,1 0 0 0 0,-1-1-1 0 0,1 1 1 0 0,-1-1 0 0 0,1 1-1 0 0,-1-1 1 0 0,1 0 0 0 0,-1 1 0 0 0,1-1-1 0 0,-1 1 1 0 0,0-1 0 0 0,1 0-1 0 0,-1 1 1 0 0,0-1 0 0 0,0 0-1 0 0,1 1 1 0 0,-1-2 0 0 0,13-92 304 0 0,-4-25 304 0 0,-9 112-579 0 0,0 1 0 0 0,0-1 0 0 0,0 0 0 0 0,1 0 0 0 0,0 1 0 0 0,1-1 0 0 0,-1 1 0 0 0,5-11 0 0 0,-4 15-30 0 0,-1 0 0 0 0,0 0 0 0 0,1 1 0 0 0,-1-1-1 0 0,1 0 1 0 0,-1 1 0 0 0,1 0 0 0 0,0-1 0 0 0,-1 1-1 0 0,1 0 1 0 0,0 0 0 0 0,0 0 0 0 0,0 0 0 0 0,0 0-1 0 0,0 0 1 0 0,0 1 0 0 0,0-1 0 0 0,0 1 0 0 0,1-1-1 0 0,-1 1 1 0 0,0 0 0 0 0,0 0 0 0 0,0 0 0 0 0,1 0-1 0 0,-1 0 1 0 0,0 0 0 0 0,0 1 0 0 0,0-1 0 0 0,4 2-1 0 0,2 1 3 0 0,-1 0 0 0 0,1 1-1 0 0,-1 0 1 0 0,0 1 0 0 0,0-1 0 0 0,0 1-1 0 0,-1 1 1 0 0,1-1 0 0 0,-1 1-1 0 0,-1 0 1 0 0,1 1 0 0 0,-1-1-1 0 0,0 1 1 0 0,7 12 0 0 0,-11-16-1 0 0,0-1 1 0 0,0 1 0 0 0,0-1 0 0 0,1 0-1 0 0,-1 0 1 0 0,1 0 0 0 0,0 0-1 0 0,0 0 1 0 0,-1 0 0 0 0,1 0-1 0 0,5 3 1 0 0,-5-4-2 0 0,0 0 1 0 0,0 1-1 0 0,-1 0 0 0 0,1-1 0 0 0,0 1 1 0 0,0 0-1 0 0,-1 0 0 0 0,1 0 0 0 0,-1 0 1 0 0,0 0-1 0 0,0 1 0 0 0,0-1 0 0 0,2 5 1 0 0,24 43 2 0 0,-17-34 9 0 0,-1 1 0 0 0,13 31 1 0 0,-11-22 21 0 0,-8-21-30 0 0,-1 1 1 0 0,1 0-1 0 0,-1-1 1 0 0,0 1-1 0 0,0 0 0 0 0,-1 0 1 0 0,0 0-1 0 0,0 1 1 0 0,0 7-1 0 0,0 8 47 0 0,-1 26 85 0 0,0-45-129 0 0,-1-1 0 0 0,1 0 0 0 0,-1 1 0 0 0,1-1 0 0 0,-1 0 0 0 0,0 1 0 0 0,0-1 0 0 0,0 0 0 0 0,0 0 0 0 0,0 0 0 0 0,0 0 0 0 0,-1 0 0 0 0,1 0 0 0 0,-1 0 0 0 0,1 0 0 0 0,-4 2 0 0 0,-7 3-102 0 0,0 0 0 0 0,0-1 0 0 0,-1-1 0 0 0,1 0 0 0 0,-1-1 1 0 0,-1 0-1 0 0,1-1 0 0 0,0-1 0 0 0,-1 0 0 0 0,0 0 0 0 0,1-2 1 0 0,-1 0-1 0 0,0 0 0 0 0,-27-5 0 0 0,39 5-125 0 0,0-1 0 0 0,-1 1 0 0 0,1-1 1 0 0,-1 0-1 0 0,1 1 0 0 0,0-1 0 0 0,0-1 0 0 0,-1 1 0 0 0,1 0 0 0 0,0 0 1 0 0,0-1-1 0 0,0 1 0 0 0,0-1 0 0 0,-2-1 0 0 0,3 0-412 0 0,-1 1 1 0 0,1-1-1 0 0,-1 0 0 0 0,1 1 0 0 0,0-1 1 0 0,0 0-1 0 0,0 0 0 0 0,0 1 0 0 0,0-1 1 0 0,1 0-1 0 0,-1 0 0 0 0,1 0 0 0 0,0 0 1 0 0,0 0-1 0 0,0 0 0 0 0,1-3 0 0 0,13-53-9404 0 0,-2 27 7930 0 0,-3 18-1189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 3304 0 0,'0'0'1217'0'0,"-15"-7"719"0"0,7 4 3912 0 0,-27 10 2419 0 0,2 10-4317 0 0,-23 31-1547 0 0,54-46-2291 0 0,-22 36 705 0 0,14-27-638 0 0,-2 0-42 0 0,2 0-1 0 0,-1 1 1 0 0,1 1 0 0 0,1 0 0 0 0,-10 17 0 0 0,-32 52 96 0 0,48-76-203 0 0,1 1 0 0 0,-1-1-1 0 0,1 0 1 0 0,0 1 0 0 0,-1 10-1 0 0,-8 20 54 0 0,7-26-56 0 0,0 0-1 0 0,1-1 0 0 0,0 1 0 0 0,1 0 0 0 0,-1 22 1 0 0,2-27-21 0 0,1 0 1 0 0,0 0 0 0 0,0 0 0 0 0,1-1-1 0 0,-1 1 1 0 0,1 0 0 0 0,1 0 0 0 0,-1-1 0 0 0,1 1-1 0 0,0-1 1 0 0,0 1 0 0 0,1-1 0 0 0,3 6-1 0 0,-3-7-13 0 0,1 0 0 0 0,-1 0-1 0 0,1-1 1 0 0,0 0 0 0 0,0 0-1 0 0,1 0 1 0 0,-1 0 0 0 0,1 0-1 0 0,-1-1 1 0 0,1 0 0 0 0,0 0-1 0 0,0 0 1 0 0,0-1 0 0 0,9 2-1 0 0,4 0-210 0 0,1-1-1 0 0,31-1 0 0 0,-35-1 21 0 0,-9-1 93 0 0,1 1 0 0 0,-1-1 0 0 0,1-1 0 0 0,-1 1 0 0 0,0-1 0 0 0,0 0 0 0 0,1 0 0 0 0,-1-1 0 0 0,-1 0 0 0 0,1 0 0 0 0,0-1 0 0 0,-1 1 0 0 0,8-7 0 0 0,-12 9 92 0 0,0 0-1 0 0,0-1 1 0 0,0 1 0 0 0,0 0 0 0 0,0 0-1 0 0,0-1 1 0 0,0 1 0 0 0,-1-1-1 0 0,1 1 1 0 0,-1 0 0 0 0,1-1 0 0 0,-1 1-1 0 0,1-1 1 0 0,-1 1 0 0 0,1-3 0 0 0,1-6-50 0 0,10-2-41 0 0,-11 12 99 0 0,0-1 0 0 0,0 0 0 0 0,0 0-1 0 0,0 1 1 0 0,0-1 0 0 0,-1 0 0 0 0,1 0 0 0 0,0 0-1 0 0,0 0 1 0 0,-1 0 0 0 0,1 0 0 0 0,0 0 0 0 0,-1 0-1 0 0,1 0 1 0 0,-1 0 0 0 0,0 0 0 0 0,1-1 0 0 0,-1 1-1 0 0,0 0 1 0 0,1-1 0 0 0,0-13-26 0 0,7-99 570 0 0,-8 105-433 0 0,-1 0-1 0 0,0 0 1 0 0,-1 0 0 0 0,0 0 0 0 0,-1 1-1 0 0,0-1 1 0 0,0 1 0 0 0,0-1 0 0 0,-1 1-1 0 0,-1 0 1 0 0,1 0 0 0 0,-9-10-1 0 0,8 12-10 0 0,1 1-1 0 0,1-1 0 0 0,-1 0 1 0 0,1 0-1 0 0,0 0 0 0 0,-2-7 0 0 0,3 10 167 0 0,-2 8-13 0 0,2 15-125 0 0,8-3-61 0 0,-6-14-59 0 0,1-1-1 0 0,-1 1 0 0 0,1 0 0 0 0,0 0 0 0 0,0 0 1 0 0,1-1-1 0 0,-1 1 0 0 0,0-1 0 0 0,1 1 0 0 0,0-1 0 0 0,-1 1 1 0 0,1-1-1 0 0,0 0 0 0 0,0 0 0 0 0,1 0 0 0 0,-1 0 1 0 0,5 3-1 0 0,-5-4 1 0 0,0 0 1 0 0,-1 0-1 0 0,1 0 0 0 0,0 0 1 0 0,0 0-1 0 0,-1 1 0 0 0,1-1 1 0 0,-1 0-1 0 0,1 1 1 0 0,-1 0-1 0 0,1-1 0 0 0,-1 1 1 0 0,0 0-1 0 0,0-1 1 0 0,0 1-1 0 0,0 0 0 0 0,0 0 1 0 0,0 0-1 0 0,-1 0 0 0 0,1 0 1 0 0,-1 0-1 0 0,1 0 1 0 0,-1 0-1 0 0,0 0 0 0 0,1 4 1 0 0,-1-4 0 0 0,0 1 0 0 0,1-1 1 0 0,-1 0-1 0 0,1 1 0 0 0,0-1 0 0 0,-1 0 1 0 0,1 0-1 0 0,0 0 0 0 0,0 1 1 0 0,1-1-1 0 0,-1 0 0 0 0,0-1 0 0 0,1 1 1 0 0,-1 0-1 0 0,1 0 0 0 0,0 0 1 0 0,2 1-1 0 0,4 6 11 0 0,17 48-22 0 0,-7-23 6 0 0,-1 1 1 0 0,-2 1-1 0 0,-2 1 1 0 0,13 52-1 0 0,-5-15-103 0 0,10 22 223 0 0,-23-62-29 0 0,-7-26-60 0 0,0 0 0 0 0,1 0 0 0 0,0 0 1 0 0,0 0-1 0 0,6 11 0 0 0,-3-3 13 0 0,0-1 1 0 0,-2 1-1 0 0,0 0 0 0 0,0 0 1 0 0,-1 0-1 0 0,-1 28 1 0 0,-4-42-62 0 0,1 0-1 0 0,-1 1 1 0 0,0-1 0 0 0,1-1 0 0 0,-1 1 0 0 0,0 0-1 0 0,0-1 1 0 0,0 1 0 0 0,0-1 0 0 0,-1 0 0 0 0,1 0-1 0 0,0 0 1 0 0,-6 0 0 0 0,-4 1-313 0 0,1 0 0 0 0,-1-1 0 0 0,0-1 0 0 0,1 0 0 0 0,-1-1-1 0 0,1 0 1 0 0,-1-1 0 0 0,1 0 0 0 0,0-1 0 0 0,-1-1 0 0 0,-20-8 0 0 0,22 6-217 0 0,7 4 202 0 0,0 0-1 0 0,0 0 0 0 0,0-1 1 0 0,0 1-1 0 0,1-1 0 0 0,-1 1 1 0 0,1-1-1 0 0,0 0 0 0 0,0-1 1 0 0,0 1-1 0 0,0 0 0 0 0,1-1 0 0 0,-1 0 1 0 0,1 1-1 0 0,-2-6 0 0 0,-2-4-1384 0 0,2 1 1 0 0,-1-1-1 0 0,2-1 0 0 0,0 1 0 0 0,0 0 0 0 0,2-1 0 0 0,-1 1 0 0 0,2-17 0 0 0,0-9-1682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4560 0 0,'1'8'1376'0'0,"1"0"0"0"0,-1 0 0 0 0,1 0 0 0 0,1 0 0 0 0,3 9 0 0 0,3 12 1810 0 0,5 30 1879 0 0,-11-48-4546 0 0,0 0 0 0 0,1-1 0 0 0,0 1 0 0 0,1-1 0 0 0,8 15 0 0 0,-9-21-366 0 0,-1 0-1 0 0,0 0 1 0 0,-1 0 0 0 0,1 1 0 0 0,-1-1 0 0 0,0 1 0 0 0,3 9 0 0 0,4 11 386 0 0,-5-14-333 0 0,1 0 1 0 0,0 0-1 0 0,0-1 0 0 0,1 1 0 0 0,10 12 1 0 0,0 5 269 0 0,-14-25-441 0 0,-1 1 0 0 0,1 0 0 0 0,0 0 0 0 0,1-1-1 0 0,-1 1 1 0 0,1-1 0 0 0,-1 0 0 0 0,1 0 0 0 0,5 5 0 0 0,-5-6-15 0 0,-1-1-1 0 0,0 0-1 0 0,-1 0 1 0 0,1 0-1 0 0,-1 0 1 0 0,1 1-1 0 0,-1-1 1 0 0,1 0 0 0 0,-1 1-1 0 0,0-1 1 0 0,1 1-1 0 0,-1 0 1 0 0,0-1 0 0 0,0 1-1 0 0,0 0 1 0 0,0 0-1 0 0,-1 0 1 0 0,1-1 0 0 0,0 4-1 0 0,7-1 133 0 0,-14-4 42 0 0,5-1-183 0 0,-1 1 0 0 0,1 0 0 0 0,-1-1 1 0 0,1 1-1 0 0,0-1 0 0 0,-1 0 0 0 0,1 1 0 0 0,0-1 0 0 0,-1 0 0 0 0,1 0 0 0 0,0 0 0 0 0,0 0 0 0 0,0 0 0 0 0,-1 0 1 0 0,1 0-1 0 0,1-1 0 0 0,-1 1 0 0 0,0 0 0 0 0,0 0 0 0 0,0-1 0 0 0,1 1 0 0 0,-1-1 0 0 0,0-1 0 0 0,-11-33-30 0 0,12 34 21 0 0,-7-22 33 0 0,-2 1 1 0 0,-11-24-1 0 0,-9-22 51 0 0,-37-121 61 0 0,50 122-172 0 0,15 61 2 0 0,0 1 0 0 0,1-1 0 0 0,-1 1 0 0 0,1-1 0 0 0,0 1 0 0 0,1-1 0 0 0,0 1 0 0 0,2-11 0 0 0,-2 14-44 0 0,1 0 1 0 0,-1 0 0 0 0,1 1 0 0 0,0-1-1 0 0,-1 1 1 0 0,1-1 0 0 0,0 1-1 0 0,1 0 1 0 0,-1 0 0 0 0,0-1 0 0 0,1 2-1 0 0,-1-1 1 0 0,1 0 0 0 0,-1 0-1 0 0,1 1 1 0 0,0 0 0 0 0,0-1 0 0 0,-1 1-1 0 0,1 0 1 0 0,6-1 0 0 0,6-1-1535 0 0,1 1 1 0 0,-1 0-1 0 0,20 1 1 0 0,32-4-6973 0 0,-29 2 3000 0 0,-15 4 2826 0 0,5-1-287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7128 0 0,'-2'3'789'0'0,"1"0"1"0"0,-1 1-1 0 0,1-1 1 0 0,-1 0-1 0 0,1 1 1 0 0,0-1-1 0 0,1 1 1 0 0,-1-1-1 0 0,1 1 1 0 0,-1-1-1 0 0,1 8 1 0 0,2 51 7357 0 0,-1-34-6883 0 0,17 100 1510 0 0,-9-64-2677 0 0,9 29-3902 0 0,-18-91 3563 0 0,0-1 0 0 0,1 0-1 0 0,-1 1 1 0 0,1-1 0 0 0,-1 1-1 0 0,1-1 1 0 0,-1 0-1 0 0,1 1 1 0 0,0-1 0 0 0,0 0-1 0 0,0 0 1 0 0,-1 0 0 0 0,1 0-1 0 0,0 0 1 0 0,3 2 0 0 0,9 18-5910 0 0,-12-19 5599 0 0,-1 0 1 0 0,1 0-1 0 0,-1-1 0 0 0,1 1 0 0 0,0 0 1 0 0,0-1-1 0 0,0 1 0 0 0,0 0 0 0 0,0-1 1 0 0,0 1-1 0 0,1-1 0 0 0,-1 0 0 0 0,0 1 1 0 0,1-1-1 0 0,-1 0 0 0 0,1 0 0 0 0,-1 0 1 0 0,3 1-1 0 0,5 0-3091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404 163 2568 0 0,'-2'-4'267'0'0,"0"1"-1"0"0,0-1 1 0 0,1 0 0 0 0,0 1 0 0 0,-1-1-1 0 0,2 0 1 0 0,-1 0 0 0 0,0 0-1 0 0,1 0 1 0 0,-1 0 0 0 0,1 1 0 0 0,0-1-1 0 0,1-6 1 0 0,0 5 477 0 0,-1 0 0 0 0,-1 0 0 0 0,1-1 0 0 0,0 1 0 0 0,-1 0 0 0 0,-3-9 0 0 0,2 9-314 0 0,-1 1-1 0 0,1 0 0 0 0,-1 1 0 0 0,0-1 1 0 0,-1 0-1 0 0,1 1 0 0 0,0 0 0 0 0,-1-1 1 0 0,0 1-1 0 0,0 1 0 0 0,0-1 0 0 0,0 1 1 0 0,0-1-1 0 0,-1 1 0 0 0,1 0 0 0 0,-1 1 1 0 0,1-1-1 0 0,-1 1 0 0 0,1 0 0 0 0,-1 0 1 0 0,0 0-1 0 0,0 1 0 0 0,0-1 0 0 0,-9 2 1 0 0,5-1-179 0 0,1 0 1 0 0,-1 1 0 0 0,0 1 0 0 0,0-1 0 0 0,1 1 0 0 0,-1 1-1 0 0,1-1 1 0 0,0 2 0 0 0,0-1 0 0 0,0 1 0 0 0,0 0 0 0 0,0 1-1 0 0,-8 6 1 0 0,-41 53 579 0 0,55-61-807 0 0,-1-1 1 0 0,1 1 0 0 0,0-1-1 0 0,0 1 1 0 0,0 0 0 0 0,1 0-1 0 0,-1 0 1 0 0,1 0 0 0 0,-1 0-1 0 0,1 0 1 0 0,0 0-1 0 0,-1 5 1 0 0,-4 10 155 0 0,-6 13-23 0 0,3-12-60 0 0,1 1 0 0 0,1 0 1 0 0,1 1-1 0 0,-5 34 1 0 0,-3 59 214 0 0,13-93-264 0 0,2-1-1 0 0,0 1 1 0 0,1-1 0 0 0,6 23-1 0 0,-2-16 2 0 0,-6-25-44 0 0,0 0 0 0 0,0 0 0 0 0,1 0 0 0 0,-1 0 0 0 0,1 0 0 0 0,-1 0 0 0 0,1 0-1 0 0,0 0 1 0 0,0 0 0 0 0,0 0 0 0 0,0 0 0 0 0,0-1 0 0 0,0 1 0 0 0,0 0-1 0 0,0-1 1 0 0,1 1 0 0 0,-1-1 0 0 0,1 1 0 0 0,-1-1 0 0 0,1 0 0 0 0,3 2-1 0 0,1 1 1 0 0,-3-2-4 0 0,0 0 1 0 0,-1 0 0 0 0,1 0 0 0 0,0 0 0 0 0,-1 0 0 0 0,0 1-1 0 0,1-1 1 0 0,-1 1 0 0 0,0 0 0 0 0,0-1 0 0 0,0 1 0 0 0,1 3-1 0 0,-2-4 1 0 0,0-1 0 0 0,0 0 0 0 0,0 1 0 0 0,0-1 0 0 0,0 0 0 0 0,0 0 0 0 0,1 0 0 0 0,-1 0 0 0 0,0 0 0 0 0,1 0 0 0 0,-1 0 0 0 0,1 0 0 0 0,-1 0-1 0 0,3 0 1 0 0,-2 0 0 0 0,-1-1 0 0 0,0 1 0 0 0,1 0-1 0 0,-1-1 1 0 0,1 1 0 0 0,-1 0 0 0 0,0 0-1 0 0,1 0 1 0 0,-1 0 0 0 0,0 0 0 0 0,0 0-1 0 0,0 1 1 0 0,0-1 0 0 0,0 0 0 0 0,0 0-1 0 0,1 3 1 0 0,-1-2-2 0 0,0-1 1 0 0,0 0-1 0 0,0 1 0 0 0,0-1 0 0 0,0 0 1 0 0,0 0-1 0 0,1 0 0 0 0,-1 0 1 0 0,0 0-1 0 0,1 0 0 0 0,-1 0 0 0 0,1 0 1 0 0,-1 0-1 0 0,1-1 0 0 0,-1 1 0 0 0,1-1 1 0 0,-1 1-1 0 0,1-1 0 0 0,0 0 1 0 0,2 1-1 0 0,-2-1-10 0 0,1 1 0 0 0,-1-1 0 0 0,0 1 0 0 0,0-1 0 0 0,0 1 1 0 0,-1 0-1 0 0,1 0 0 0 0,0-1 0 0 0,0 2 0 0 0,0-1 0 0 0,-1 0 0 0 0,3 2 0 0 0,-1-1-14 0 0,0-1 0 0 0,0 1 0 0 0,-1-1-1 0 0,1 0 1 0 0,0 0 0 0 0,0 0-1 0 0,0 0 1 0 0,1 0 0 0 0,-1-1-1 0 0,0 1 1 0 0,0-1 0 0 0,0 0 0 0 0,6 0-1 0 0,48-3-1081 0 0,-52 2 895 0 0,0 0-1 0 0,0-1 1 0 0,0 1 0 0 0,-1-1-1 0 0,1 0 1 0 0,0 0 0 0 0,-1 0 0 0 0,1-1-1 0 0,-1 0 1 0 0,0 0 0 0 0,0 0-1 0 0,0 0 1 0 0,0-1 0 0 0,-1 1-1 0 0,1-1 1 0 0,4-7 0 0 0,26-24-2354 0 0,-10 19 958 0 0,-7-10-124 0 0,10 7-100 0 0,-18 6 695 0 0,0-1 1 0 0,-1 0-1 0 0,-1-1 1 0 0,10-29-1 0 0,15-82-3250 0 0,-6 20 3853 0 0,-11 62 487 0 0,-11 34 48 0 0,0 0-1 0 0,0-1 1 0 0,-1 0 0 0 0,2-20-1 0 0,-4 29 98 0 0,-1 0 0 0 0,0 0 0 0 0,0 1 0 0 0,1-1 0 0 0,-1 0 0 0 0,1 0 0 0 0,-1 1 0 0 0,1-1 0 0 0,0 0 0 0 0,0 1 0 0 0,0-1 0 0 0,0 1 0 0 0,0-1 0 0 0,2-1 0 0 0,4 1 3322 0 0,-3 16-143 0 0,-4 3-1884 0 0,0 0 0 0 0,-2 0-1 0 0,0 0 1 0 0,-5 22 0 0 0,4-22-699 0 0,1 1-1 0 0,1-1 1 0 0,1 1 0 0 0,0-1-1 0 0,6 35 1 0 0,0-25-224 0 0,1-1 0 0 0,15 33 0 0 0,8 31 168 0 0,-26-73-524 0 0,2 0-1 0 0,0 0 1 0 0,1-1 0 0 0,15 28-1 0 0,3 18 165 0 0,-19-49-224 0 0,-1 0 0 0 0,0 1 0 0 0,0 0 0 0 0,3 17 0 0 0,4 17 63 0 0,-10-43-110 0 0,0-1-1 0 0,0 0 1 0 0,1 1-1 0 0,-1-1 1 0 0,1 0 0 0 0,-1 0-1 0 0,1-1 1 0 0,6 6-1 0 0,13 22 46 0 0,-14-8-3 0 0,31 66 32 0 0,-38-85-83 0 0,1 1-1 0 0,-1-1 1 0 0,0 1-1 0 0,0 0 1 0 0,-1-1-1 0 0,1 1 1 0 0,-1 0-1 0 0,0 0 1 0 0,-1 4-1 0 0,1 1-16 0 0,1 4 28 0 0,-1-7-78 0 0,0 0 0 0 0,0-1 1 0 0,0 1-1 0 0,-1 0 0 0 0,0-1 0 0 0,-3 13 1 0 0,3-17-13 0 0,0 0 0 0 0,-1 1 1 0 0,1-1-1 0 0,0 0 0 0 0,0-1 1 0 0,-1 1-1 0 0,0 0 0 0 0,1 0 1 0 0,-1-1-1 0 0,0 1 0 0 0,1-1 1 0 0,-1 1-1 0 0,0-1 0 0 0,0 0 1 0 0,0 1-1 0 0,-1-1 0 0 0,1 0 1 0 0,0-1-1 0 0,0 1 0 0 0,0 0 1 0 0,-1-1-1 0 0,1 1 0 0 0,0-1 1 0 0,-1 0-1 0 0,-3 1 0 0 0,-4-1-397 0 0,1 1-1 0 0,-1-1 1 0 0,0-1 0 0 0,0 0-1 0 0,1 0 1 0 0,-1-1-1 0 0,1 0 1 0 0,-1-1 0 0 0,1 0-1 0 0,0 0 1 0 0,0-1 0 0 0,0-1-1 0 0,1 1 1 0 0,-1-1-1 0 0,1 0 1 0 0,0-1 0 0 0,-11-11-1 0 0,-43-27-3442 0 0,43 16 1638 0 0,1 13 718 0 0,15 13 1371 0 0,1 1 1 0 0,-1-1 0 0 0,1 0 0 0 0,0 0 0 0 0,0-1 0 0 0,0 1 0 0 0,0 0-1 0 0,0-1 1 0 0,0 1 0 0 0,0-1 0 0 0,1 0 0 0 0,-1 1 0 0 0,1-1 0 0 0,0 0-1 0 0,0 0 1 0 0,-1-3 0 0 0,-16-25-408 0 0,15 27 463 0 0,0 0 0 0 0,1-1 0 0 0,-1 1 0 0 0,1-1 0 0 0,-1 1 0 0 0,-1-8 1 0 0,3-2-2731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10 289 3544 0 0,'-9'-20'20394'0'0,"8"22"-20296"0"0,1 0-1 0 0,0 1 1 0 0,1-1-1 0 0,-1 0 1 0 0,0 0 0 0 0,0 0-1 0 0,1 0 1 0 0,-1 1 0 0 0,1-1-1 0 0,0 0 1 0 0,0 0-1 0 0,0 0 1 0 0,0 0 0 0 0,0 0-1 0 0,0-1 1 0 0,2 4 0 0 0,24 33 353 0 0,59 67 247 0 0,-63-87-607 0 0,-9 8 45 0 0,9-6-17 0 0,-12-6-25 0 0,0 0 0 0 0,-1 0 0 0 0,0 1 1 0 0,-1 0-1 0 0,-1 1 0 0 0,9 23 0 0 0,4-8-3 0 0,-18-29-74 0 0,-1 1 1 0 0,1 0-1 0 0,-1 0 1 0 0,0 0-1 0 0,0 0 1 0 0,0 0-1 0 0,0 0 1 0 0,0 1 0 0 0,-1-1-1 0 0,1 0 1 0 0,-1 1-1 0 0,0 0 1 0 0,0-1-1 0 0,0 8 1 0 0,0-11-15 0 0,-1 1 0 0 0,0-1 0 0 0,0 1 0 0 0,0-1 0 0 0,0 1 0 0 0,0-1 0 0 0,0 1 0 0 0,0-1 0 0 0,0 1 0 0 0,0-1 1 0 0,0 1-1 0 0,0-1 0 0 0,0 1 0 0 0,0-1 0 0 0,-1 1 0 0 0,1-1 0 0 0,0 1 0 0 0,0-1 0 0 0,0 0 0 0 0,-1 1 0 0 0,1-1 0 0 0,0 1 0 0 0,-1-1 0 0 0,1 0 1 0 0,0 1-1 0 0,-1-1 0 0 0,1 0 0 0 0,0 1 0 0 0,-1-1 0 0 0,1 0 0 0 0,-1 1 0 0 0,1-1 0 0 0,-1 0 0 0 0,1 0 0 0 0,-1 0 0 0 0,1 1 0 0 0,-1-1 0 0 0,1 0 0 0 0,-1 0 1 0 0,1 0-1 0 0,-1 0 0 0 0,1 0 0 0 0,-1 0 0 0 0,1 0 0 0 0,-1 0 0 0 0,1 0 0 0 0,-1 0 0 0 0,1 0 0 0 0,-1 0 0 0 0,1 0 0 0 0,0-1 0 0 0,-1 1 0 0 0,1 0 0 0 0,-1 0 1 0 0,1 0-1 0 0,-1-1 0 0 0,1 1 0 0 0,-1 0 0 0 0,1-1 0 0 0,0 1 0 0 0,-1 0 0 0 0,1-1 0 0 0,0 1 0 0 0,-1 0 0 0 0,1-1 0 0 0,0 1 0 0 0,-1-1 0 0 0,1 1 1 0 0,0-1-1 0 0,-3-2-4 0 0,0 0 1 0 0,0 0-1 0 0,0 0 1 0 0,0 0 0 0 0,1-1-1 0 0,0 1 1 0 0,0-1-1 0 0,0 1 1 0 0,-2-5-1 0 0,1 1-2 0 0,0 0 0 0 0,0 0 0 0 0,-1 1-1 0 0,0-1 1 0 0,0 1 0 0 0,-1 0-1 0 0,-8-9 1 0 0,7 8 7 0 0,-1-1 0 0 0,1-1 0 0 0,0 1 1 0 0,1-1-1 0 0,0 0 0 0 0,-6-14 0 0 0,-5-19-19 0 0,2-2-1 0 0,2 0 1 0 0,2 0 0 0 0,2-1-1 0 0,-4-73 1 0 0,13 112-11 0 0,0 0 0 0 0,0 0 0 0 0,1 0 1 0 0,0 0-1 0 0,0 0 0 0 0,1 1 0 0 0,0-1 0 0 0,0 1 0 0 0,0 0 0 0 0,0-1 0 0 0,1 1 1 0 0,0 1-1 0 0,0-1 0 0 0,6-5 0 0 0,6-9-484 0 0,-10 14 328 0 0,0 0 1 0 0,0 0-1 0 0,0 1 1 0 0,1 0-1 0 0,-1 0 1 0 0,1 1-1 0 0,8-3 1 0 0,0-1-343 0 0,-1 0 162 0 0,21-11-4417 0 0,43-15-1 0 0,-63 28 3045 0 0,0 1 0 0 0,1 1-1 0 0,-1 0 1 0 0,1 1 0 0 0,28 0 0 0 0,-17 2-1878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9304 0 0,'-4'16'11144'0'0,"-1"5"-7138"0"0,5 48-84 0 0,0 32-2916 0 0,1-85-1111 0 0,1 0-1 0 0,0 0 1 0 0,1 0 0 0 0,7 21 0 0 0,-5-22-730 0 0,-1 0 0 0 0,-1 0 0 0 0,0 0 0 0 0,0 21 0 0 0,0 10-5816 0 0,10-4-5167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0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3216 0 0,'0'0'2245'0'0,"0"18"10301"0"0,0-5-8511 0 0,1-7-3577 0 0,0 0-1 0 0,1 0 1 0 0,-1 0-1 0 0,1 0 1 0 0,0-1 0 0 0,1 1-1 0 0,-1 0 1 0 0,1-1-1 0 0,0 0 1 0 0,1 0-1 0 0,-1 0 1 0 0,8 8 0 0 0,-6-7-371 0 0,0 0 0 0 0,-1 0 0 0 0,0 0 0 0 0,0 1 0 0 0,0-1 0 0 0,-1 1 0 0 0,0 0 0 0 0,4 14 0 0 0,8 10 57 0 0,-5-14-115 0 0,28 73-53 0 0,-26-75-46 0 0,-3-6 0 0 0,35 99-4155 0 0,-38-89 1523 0 0,7 9-1487 0 0,-12-25 3664 0 0,1-1-1 0 0,-1 0 1 0 0,0 1-1 0 0,0-1 1 0 0,0 1-1 0 0,-1 0 1 0 0,1-1-1 0 0,-1 1 1 0 0,1-1-1 0 0,-1 1 1 0 0,0 3-1 0 0,7 22-5736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5536 0 0,'0'0'5033'0'0,"0"5"-1290"0"0,1 20-1017 0 0,10 1-1335 0 0,-1-3-184 0 0,0 0-1 0 0,2 0 0 0 0,26 38 0 0 0,-36-58-1132 0 0,0 0-1 0 0,0 0 1 0 0,0 0 0 0 0,0 0 0 0 0,-1 0-1 0 0,1 1 1 0 0,-1-1 0 0 0,2 7 0 0 0,4 10 137 0 0,3 3 87 0 0,0 1 0 0 0,-2 0 0 0 0,9 45 0 0 0,-1-7 159 0 0,24 40 363 0 0,-28-54-488 0 0,-8-38-242 0 0,-1 1 1 0 0,-1 0-1 0 0,0 0 1 0 0,-1 0-1 0 0,1 17 0 0 0,-2-28-82 0 0,0 0 0 0 0,0 1-1 0 0,0-1 1 0 0,0 1-1 0 0,0-1 1 0 0,0 0 0 0 0,0 1-1 0 0,0-1 1 0 0,-1 1-1 0 0,1-1 1 0 0,0 0-1 0 0,0 1 1 0 0,0-1 0 0 0,0 1-1 0 0,-1-1 1 0 0,1 0-1 0 0,0 1 1 0 0,0-1-1 0 0,-1 0 1 0 0,1 0 0 0 0,0 1-1 0 0,0-1 1 0 0,-1 0-1 0 0,1 0 1 0 0,0 1 0 0 0,-1-1-1 0 0,1 0 1 0 0,0 0-1 0 0,-1 0 1 0 0,1 1-1 0 0,-1-1 1 0 0,1 0 0 0 0,0 0-1 0 0,-1 0 1 0 0,1 0-1 0 0,0 0 1 0 0,-1 0-1 0 0,1 0 1 0 0,-1 0 0 0 0,1 0-1 0 0,0 0 1 0 0,-1 0-1 0 0,1 0 1 0 0,-1 0-1 0 0,1 0 1 0 0,0 0 0 0 0,-1 0-1 0 0,1-1 1 0 0,-1 1-1 0 0,1 0 1 0 0,0 0 0 0 0,-1 0-1 0 0,1-1 1 0 0,0 1-1 0 0,-1 0 1 0 0,1 0-1 0 0,0-1 1 0 0,0 1 0 0 0,-1 0-1 0 0,1-1 1 0 0,0 1-1 0 0,0 0 1 0 0,-1-1 0 0 0,-17-15 4 0 0,-3-19 19 0 0,-7-7-36 0 0,21 35 2 0 0,3 4-1 0 0,1 0 1 0 0,0 0-1 0 0,0 0 1 0 0,1-1-1 0 0,-1 1 1 0 0,1-1-1 0 0,-1 0 1 0 0,1 0-1 0 0,0 1 0 0 0,-2-8 1 0 0,2 6 2 0 0,-1-1 0 0 0,0 1 0 0 0,0-1 0 0 0,0 1 0 0 0,-9-10 0 0 0,9 12 2 0 0,0 0 0 0 0,0-1 0 0 0,1 0-1 0 0,-1 1 1 0 0,1-1 0 0 0,0 0 0 0 0,0 0-1 0 0,0-1 1 0 0,1 1 0 0 0,-3-7-1 0 0,-22-85-59 0 0,-2-9-59 0 0,26 93 108 0 0,0 1 1 0 0,1-1 0 0 0,1 1 0 0 0,-1-1-1 0 0,2 1 1 0 0,2-23 0 0 0,-2 29 2 0 0,0-1 0 0 0,1 1 0 0 0,-1-1 1 0 0,1 1-1 0 0,0-1 0 0 0,0 1 0 0 0,1 0 0 0 0,0 0 0 0 0,0 0 1 0 0,0 0-1 0 0,0 1 0 0 0,1-1 0 0 0,-1 1 0 0 0,1 0 1 0 0,0 0-1 0 0,1 0 0 0 0,8-6 0 0 0,15-12-1 0 0,-23 20 17 0 0,0 0-1 0 0,0 0 1 0 0,0 0-1 0 0,0 1 1 0 0,1 0-1 0 0,-1 0 1 0 0,9-1 0 0 0,-12 2-5 0 0,0 0 1 0 0,0 0 0 0 0,-1 0-1 0 0,1 1 1 0 0,0-1 0 0 0,0 0 0 0 0,0 1-1 0 0,-1-1 1 0 0,1 1 0 0 0,0 0-1 0 0,-1 0 1 0 0,1-1 0 0 0,0 1 0 0 0,-1 0-1 0 0,1 0 1 0 0,-1 1 0 0 0,0-1 0 0 0,1 0-1 0 0,-1 0 1 0 0,0 1 0 0 0,0-1-1 0 0,1 0 1 0 0,-1 1 0 0 0,0 0 0 0 0,0-1-1 0 0,-1 1 1 0 0,1-1 0 0 0,0 3-1 0 0,5 10 57 0 0,-4-10-34 0 0,0 0-1 0 0,-1 1 0 0 0,1-1 1 0 0,-1 0-1 0 0,0 1 0 0 0,0-1 1 0 0,-1 1-1 0 0,1-1 0 0 0,-1 7 0 0 0,0 3 29 0 0,1-9-38 0 0,-1 0 0 0 0,0 0 0 0 0,0 0 0 0 0,0 0 0 0 0,0 0 0 0 0,-1 0 1 0 0,0 0-1 0 0,0 0 0 0 0,0 0 0 0 0,-1 0 0 0 0,0 0 0 0 0,0 0 0 0 0,0-1 0 0 0,-4 7 0 0 0,6-11-19 0 0,0 0 0 0 0,0 0 0 0 0,0 1 0 0 0,-1-1 0 0 0,1 0-1 0 0,0 0 1 0 0,0 1 0 0 0,0-1 0 0 0,0 0 0 0 0,0 0 0 0 0,-1 1 0 0 0,1-1 0 0 0,0 0 0 0 0,0 1-1 0 0,0-1 1 0 0,0 0 0 0 0,0 1 0 0 0,0-1 0 0 0,0 0 0 0 0,0 1 0 0 0,0-1 0 0 0,0 0 0 0 0,0 1-1 0 0,0-1 1 0 0,0 0 0 0 0,0 0 0 0 0,1 1 0 0 0,-1-1 0 0 0,0 0 0 0 0,0 1 0 0 0,0-1 0 0 0,0 0-1 0 0,0 0 1 0 0,1 1 0 0 0,-1-1 0 0 0,0 1 0 0 0,16 8-54 0 0,30 3-49 0 0,-31-9 21 0 0,9 5 56 0 0,16 6 11 0 0,-29-9 22 0 0,-5-3 5 0 0,-1 0 0 0 0,1 0 0 0 0,-1 1 0 0 0,0 0 0 0 0,0 0 0 0 0,0 0 1 0 0,0 1-1 0 0,0 0 0 0 0,-1-1 0 0 0,7 9 0 0 0,28 40 103 0 0,-13-19 0 0 0,-22-30-86 0 0,-1 0 0 0 0,0 0-1 0 0,0 1 1 0 0,0-1 0 0 0,-1 1 0 0 0,1 0-1 0 0,-1-1 1 0 0,0 1 0 0 0,3 8-1 0 0,-1 0 82 0 0,0 0-1 0 0,1-1 1 0 0,1 0-1 0 0,0 0 0 0 0,7 11 1 0 0,-7-12-6 0 0,0 0 1 0 0,0 0-1 0 0,-1 0 0 0 0,0 1 1 0 0,5 20-1 0 0,8 24 251 0 0,-15-49-301 0 0,0 0-1 0 0,-1 0 1 0 0,0 1-1 0 0,0-1 0 0 0,0 1 1 0 0,-1 0-1 0 0,0-1 1 0 0,0 10-1 0 0,-1 113 633 0 0,-1-127-680 0 0,1-1 0 0 0,0 1 0 0 0,0-1 0 0 0,-1 1-1 0 0,1-1 1 0 0,-1 1 0 0 0,0-1 0 0 0,1 0 0 0 0,-1 1 0 0 0,0-1 0 0 0,0 0 0 0 0,0 1 0 0 0,0-1-1 0 0,0 0 1 0 0,0 0 0 0 0,0 0 0 0 0,0 0 0 0 0,0 0 0 0 0,-3 2 0 0 0,-30 15-173 0 0,19-10-141 0 0,10-7-55 0 0,0 0 0 0 0,0 1 0 0 0,1-2 0 0 0,-1 1 0 0 0,0 0 0 0 0,0-1 0 0 0,0 0 0 0 0,0 0 0 0 0,-6-2 0 0 0,-5 2-3006 0 0,14-7-2362 0 0,8-14 2439 0 0,-4 15 1670 0 0,0-2 825 0 0,-1 3 259 0 0,0-1 0 0 0,1 0 0 0 0,-1 0 0 0 0,1 0 0 0 0,0 1 0 0 0,1-1 0 0 0,-1 1 0 0 0,1 0 0 0 0,0-1 0 0 0,1 1 0 0 0,-1 1 0 0 0,7-8-1 0 0,6-11 6 0 0,-1-2-1421 0 0,11-13-523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126 368 4656 0 0,'0'0'4000'0'0,"-14"5"2075"0"0,4 0-2649 0 0,4-1-2928 0 0,1 1 0 0 0,-1 0 0 0 0,1 0 0 0 0,0 1 0 0 0,1-1 0 0 0,-1 1 0 0 0,1 0 0 0 0,0 0 0 0 0,1 1 0 0 0,-1-1 0 0 0,1 1 0 0 0,-3 9 0 0 0,1 3-71 0 0,1 1 0 0 0,0-1 0 0 0,0 22 0 0 0,3-27-77 0 0,-7 17 87 0 0,6-28-404 0 0,1-1 0 0 0,0 1 1 0 0,1 0-1 0 0,-1-1 0 0 0,0 1 0 0 0,1 0 0 0 0,-1-1 1 0 0,1 1-1 0 0,0 0 0 0 0,0 5 0 0 0,-1 30 338 0 0,0 36 201 0 0,1-69-535 0 0,0 1 1 0 0,1-1-1 0 0,0 0 0 0 0,0 0 0 0 0,0 0 0 0 0,0 1 0 0 0,1-1 0 0 0,0 0 1 0 0,3 6-1 0 0,-4-9-27 0 0,0 1 0 0 0,1-1 1 0 0,-1 0-1 0 0,0 1 0 0 0,0 0 1 0 0,-1-1-1 0 0,1 1 0 0 0,0 0 1 0 0,-1 5-1 0 0,1-6-6 0 0,-1-1 0 0 0,0 1 1 0 0,0 0-1 0 0,0 0 0 0 0,1 0 1 0 0,-1 0-1 0 0,1-1 0 0 0,0 1 1 0 0,-1 0-1 0 0,1 0 0 0 0,0-1 0 0 0,0 1 1 0 0,0-1-1 0 0,0 1 0 0 0,0-1 1 0 0,1 1-1 0 0,-1-1 0 0 0,0 1 1 0 0,1-1-1 0 0,1 1 0 0 0,24 13-29 0 0,-26-14 10 0 0,0-1 0 0 0,0 0 0 0 0,0 1 0 0 0,0-1 0 0 0,0 0 0 0 0,0 0 0 0 0,0 0 0 0 0,0 0 0 0 0,0 1 0 0 0,-1-1 0 0 0,1 0-1 0 0,0-1 1 0 0,0 1 0 0 0,0 0 0 0 0,0 0 0 0 0,0 0 0 0 0,0 0 0 0 0,0-1 0 0 0,0 1 0 0 0,0 0 0 0 0,-1-1 0 0 0,1 1 0 0 0,0-1 0 0 0,0 1 0 0 0,0-1 0 0 0,-1 0 0 0 0,1 1 0 0 0,0-1 0 0 0,-1 0 0 0 0,1 1 0 0 0,0-1 0 0 0,0-1 0 0 0,25-47-775 0 0,-7 8 121 0 0,-16 36 566 0 0,0 0 0 0 0,0 0 1 0 0,-1-1-1 0 0,0 1 0 0 0,0-1 0 0 0,2-8 0 0 0,4-29-584 0 0,-4 22 433 0 0,-1 1 1 0 0,1-39-1 0 0,-3 19 134 0 0,0 16 140 0 0,-1-1 0 0 0,-1 1 1 0 0,-1-1-1 0 0,-1 0 0 0 0,-9-35 1 0 0,11 57-19 0 0,-72-188 726 0 0,51 128-311 0 0,5 11 88 0 0,15 47-480 0 0,-1-2 147 0 0,0-1 0 0 0,-1 1 1 0 0,0 0-1 0 0,0 0 0 0 0,-7-9 0 0 0,6 8 121 0 0,4 8-264 0 0,1-1-1 0 0,0 1 0 0 0,-1-1 0 0 0,1 1 0 0 0,-1-1 1 0 0,1 1-1 0 0,-1-1 0 0 0,1 1 0 0 0,0 0 0 0 0,-1-1 1 0 0,0 1-1 0 0,1 0 0 0 0,-1-1 0 0 0,1 1 0 0 0,-1 0 1 0 0,1 0-1 0 0,-1-1 0 0 0,1 1 0 0 0,-1 0 0 0 0,0 0 1 0 0,1 0-1 0 0,-1 0 0 0 0,0 0 0 0 0,1 0 0 0 0,-1 0 1 0 0,1 0-1 0 0,-1 0 0 0 0,0 0 0 0 0,1 0 0 0 0,-1 0 1 0 0,0 1-1 0 0,-3-1 57 0 0,4 37 239 0 0,-1-28-310 0 0,1 0 0 0 0,1-1-1 0 0,0 1 1 0 0,0 0-1 0 0,0-1 1 0 0,1 0 0 0 0,1 1-1 0 0,-1-1 1 0 0,8 16-1 0 0,1 1 3 0 0,-5-9-2 0 0,0 0 1 0 0,1-1-1 0 0,13 20 1 0 0,-17-30-22 0 0,1-1 0 0 0,-1 0-1 0 0,0 1 1 0 0,0 0 0 0 0,0 0 0 0 0,-1 0 0 0 0,4 9 0 0 0,-1 0-15 0 0,-1-8 8 0 0,-1 0 1 0 0,1-1-1 0 0,0 1 0 0 0,1-1 1 0 0,-1 1-1 0 0,9 6 0 0 0,3 5-35 0 0,-15-16 36 0 0,0 0 1 0 0,0 0-1 0 0,0 1 1 0 0,0-1-1 0 0,0 0 1 0 0,-1 1-1 0 0,1-1 1 0 0,-1 1-1 0 0,1-1 1 0 0,-1 1-1 0 0,0-1 1 0 0,1 1-1 0 0,-1-1 1 0 0,0 1-1 0 0,0-1 1 0 0,0 1-1 0 0,0 0 1 0 0,0-1-1 0 0,0 1 1 0 0,-1 2-1 0 0,0 3-76 0 0,37 101-3959 0 0,-27-80 2339 0 0,-8-23 887 0 0,1-1-1 0 0,0 0 0 0 0,0 0 0 0 0,1 0 1 0 0,-1 0-1 0 0,1 0 0 0 0,0-1 0 0 0,0 1 0 0 0,0-1 1 0 0,0 0-1 0 0,1 0 0 0 0,-1 0 0 0 0,1 0 0 0 0,0-1 1 0 0,0 1-1 0 0,6 2 0 0 0,-5-3 326 0 0,0-1 0 0 0,-1 1-1 0 0,1-1 1 0 0,0 0 0 0 0,0-1-1 0 0,9 1 1 0 0,-7-1 264 0 0,-5 1 152 0 0,0-1 1 0 0,0 0-1 0 0,-1-1 0 0 0,1 1 1 0 0,0 0-1 0 0,0 0 0 0 0,0-1 1 0 0,0 1-1 0 0,-1-1 1 0 0,1 0-1 0 0,0 1 0 0 0,0-1 1 0 0,-1 0-1 0 0,1 0 0 0 0,-1 0 1 0 0,4-3-1 0 0,24-8-2740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4360 0 0,'0'0'1170'0'0,"-40"1"8740"0"0,38-1-9521 0 0,0 1 0 0 0,-1-1 1 0 0,1 1-1 0 0,0 0 1 0 0,0 0-1 0 0,-1 0 1 0 0,1 0-1 0 0,0 0 1 0 0,0 0-1 0 0,0 1 1 0 0,0-1-1 0 0,-2 4 1 0 0,0-1 42 0 0,1 1 0 0 0,0 0 0 0 0,0 0 0 0 0,0 0 0 0 0,0 0 0 0 0,-3 10 1 0 0,4-8-240 0 0,0-1 1 0 0,-1 0 0 0 0,0 0-1 0 0,-1 0 1 0 0,1 0 0 0 0,-8 8-1 0 0,5-7-56 0 0,0 0-1 0 0,0 1 1 0 0,0 0-1 0 0,1 0 1 0 0,1 0-1 0 0,-1 0 1 0 0,-4 12-1 0 0,-8 2 74 0 0,15-20-190 0 0,0 0-1 0 0,1 0 0 0 0,-1 0 0 0 0,0 0 1 0 0,1 0-1 0 0,-1 0 0 0 0,1 0 0 0 0,-1 0 1 0 0,1 1-1 0 0,0-1 0 0 0,-1 4 1 0 0,-4 9 34 0 0,-5 21 86 0 0,-3 8-29 0 0,14-18-100 0 0,1-25-16 0 0,-1 0 1 0 0,1-1-1 0 0,-1 1 1 0 0,1 0-1 0 0,0 0 1 0 0,-1 0-1 0 0,1 0 1 0 0,0 0 0 0 0,0-1-1 0 0,0 1 1 0 0,-1 0-1 0 0,1 0 1 0 0,0-1-1 0 0,0 1 1 0 0,0-1-1 0 0,0 1 1 0 0,0-1 0 0 0,0 0-1 0 0,0 1 1 0 0,0-1-1 0 0,1 0 1 0 0,-1 1-1 0 0,0-1 1 0 0,0 0 0 0 0,0 0-1 0 0,0 0 1 0 0,0 0-1 0 0,0 0 1 0 0,2-1-1 0 0,38-3-88 0 0,-40 4 92 0 0,1-1 0 0 0,-1 1 0 0 0,1-1 0 0 0,-1 1 0 0 0,0-1 0 0 0,1 1 0 0 0,-1-1 0 0 0,0 0 0 0 0,0 0 0 0 0,1 0-1 0 0,-1 0 1 0 0,0 0 0 0 0,0 0 0 0 0,0 0 0 0 0,0 0 0 0 0,0 0 0 0 0,0 0 0 0 0,-1 0 0 0 0,1-1 0 0 0,0 1 0 0 0,-1 0 0 0 0,2-3 0 0 0,36-32 42 0 0,-37 33-38 0 0,2 0 5 0 0,-1 0-1 0 0,-1 0 1 0 0,1 0 0 0 0,0 0 0 0 0,-1-1 0 0 0,1 1 0 0 0,-1-1 0 0 0,0 1 0 0 0,0-1 0 0 0,-1 1 0 0 0,1-1 0 0 0,-1-6 0 0 0,9-119 697 0 0,-9 4 451 0 0,0 123-1068 0 0,2 2-63 0 0,0 0 1 0 0,0 1-1 0 0,-1-1 0 0 0,1 1 1 0 0,0-1-1 0 0,0 1 0 0 0,-1 0 1 0 0,1-1-1 0 0,-1 1 1 0 0,1 0-1 0 0,-1 0 0 0 0,1 0 1 0 0,-1 0-1 0 0,1 0 1 0 0,-1 0-1 0 0,0 1 0 0 0,0-1 1 0 0,1 0-1 0 0,-1 1 1 0 0,0-1-1 0 0,0 1 0 0 0,0-1 1 0 0,0 3-1 0 0,1-1-22 0 0,-1-1-1 0 0,1 1 1 0 0,0-1-1 0 0,0 0 1 0 0,0 1-1 0 0,0-1 1 0 0,0 0-1 0 0,1 0 1 0 0,-1 0 0 0 0,5 2-1 0 0,-4-3 0 0 0,-1 0-1 0 0,1 0 1 0 0,-1 0-1 0 0,1 0 0 0 0,-1 1 1 0 0,0-1-1 0 0,1 1 1 0 0,-1-1-1 0 0,0 1 1 0 0,0 0-1 0 0,0 0 1 0 0,0 0-1 0 0,-1 0 1 0 0,1 0-1 0 0,0 0 1 0 0,-1 1-1 0 0,1-1 1 0 0,-1 0-1 0 0,1 4 0 0 0,-1-5 1 0 0,-1 1-1 0 0,1-1 0 0 0,0 0 0 0 0,-1 0 0 0 0,1 1 0 0 0,0-1 0 0 0,0 0 0 0 0,0 0 0 0 0,0 0 0 0 0,0 0 0 0 0,0 0 0 0 0,0 0 0 0 0,0 0 1 0 0,1-1-1 0 0,-1 1 0 0 0,0 0 0 0 0,3 0 0 0 0,9 9 17 0 0,3 18-10 0 0,8-10 0 0 0,-7 8-10 0 0,60 33 76 0 0,-43-31-58 0 0,-24-22 19 0 0,-2 0 0 0 0,1 1 0 0 0,-1 0 0 0 0,0 0 0 0 0,0 1 0 0 0,-1 0 0 0 0,0 0 0 0 0,-1 1 0 0 0,1-1 0 0 0,5 14 0 0 0,-10-18-12 0 0,0-1 0 0 0,0 1 1 0 0,0 0-1 0 0,1-1 0 0 0,-1 1 0 0 0,1-1 0 0 0,4 4 0 0 0,-4-4-4 0 0,-1-1 1 0 0,0 0-1 0 0,1 1 0 0 0,-1 0 0 0 0,-1 0 0 0 0,1-1 0 0 0,0 1 0 0 0,0 0 0 0 0,-1 0 0 0 0,0 1 1 0 0,1 2-1 0 0,17 41 235 0 0,-15-39-201 0 0,0 0 1 0 0,0 0-1 0 0,-1 1 1 0 0,4 13-1 0 0,-3 2 7 0 0,0 1-1 0 0,-2 0 1 0 0,-1 0 0 0 0,0 0-1 0 0,-2-1 1 0 0,-4 28-1 0 0,4-49-62 0 0,0 0-1 0 0,0 0 0 0 0,0-1 0 0 0,0 1 1 0 0,0 0-1 0 0,-1 0 0 0 0,1 0 0 0 0,-1-1 0 0 0,1 1 1 0 0,-1-1-1 0 0,0 1 0 0 0,0-1 0 0 0,-5 4 1 0 0,4-4-17 0 0,1 0 1 0 0,0 1 0 0 0,0-1-1 0 0,0 0 1 0 0,0 1 0 0 0,0 0-1 0 0,1-1 1 0 0,-1 1 0 0 0,1 0-1 0 0,-2 4 1 0 0,2-5-20 0 0,0 1 1 0 0,0-1-1 0 0,0 0 1 0 0,0 0-1 0 0,0 0 1 0 0,-1 0-1 0 0,1 0 0 0 0,0 0 1 0 0,-1 0-1 0 0,0 0 1 0 0,1 0-1 0 0,-1-1 0 0 0,0 1 1 0 0,0-1-1 0 0,0 1 1 0 0,0-1-1 0 0,0 0 1 0 0,0 1-1 0 0,-4 0 0 0 0,-2 2-97 0 0,-16 13-1287 0 0,22-15 1135 0 0,-1 0 0 0 0,0 0 1 0 0,0 0-1 0 0,1 0 0 0 0,-1-1 1 0 0,-1 1-1 0 0,1-1 0 0 0,0 0 0 0 0,0 0 1 0 0,0 0-1 0 0,-6 1 0 0 0,5-1 197 0 0,-26-1-4429 0 0,29 0 4235 0 0,0 0 1 0 0,0-1 0 0 0,0 1-1 0 0,1 0 1 0 0,-1-1 0 0 0,0 1 0 0 0,0-1-1 0 0,0 1 1 0 0,1-1 0 0 0,-1 0-1 0 0,0 1 1 0 0,1-1 0 0 0,-1 0 0 0 0,1 1-1 0 0,-1-1 1 0 0,0 0 0 0 0,1 0-1 0 0,0 0 1 0 0,-1 1 0 0 0,1-1-1 0 0,-1 0 1 0 0,1 0 0 0 0,0 0 0 0 0,0 0-1 0 0,-1 0 1 0 0,1 0 0 0 0,0 0-1 0 0,0 1 1 0 0,0-1 0 0 0,0 0 0 0 0,0-2-1 0 0,0-9-1371 0 0,3-52-3481 0 0,12 27 1924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6120 0 0,'0'82'12435'0'0,"0"0"-6271"0"0,0 156-3232 0 0,0-233-2961 0 0,0-1 0 0 0,1 0 0 0 0,0 0 0 0 0,0 0 0 0 0,0 0 0 0 0,0 1 0 0 0,0-1 0 0 0,1-1 1 0 0,2 6-1 0 0,-2-6-47 0 0,-1 0 0 0 0,1 0 0 0 0,-1 0 0 0 0,0 0 0 0 0,0 0 0 0 0,0 0 0 0 0,-1 0 0 0 0,1 7 0 0 0,8 52-5052 0 0,-9-60 4594 0 0,1 0 0 0 0,-1 0 0 0 0,1 1-1 0 0,-1-1 1 0 0,1 0 0 0 0,-1 0 0 0 0,1 0 0 0 0,0 0 0 0 0,0 0-1 0 0,0 0 1 0 0,0 0 0 0 0,1-1 0 0 0,-1 1 0 0 0,3 3 0 0 0,-3-4 119 0 0,1 0 1 0 0,-1 1 0 0 0,0-1 0 0 0,0 0 0 0 0,0 1 0 0 0,-1-1-1 0 0,1 1 1 0 0,0-1 0 0 0,0 1 0 0 0,-1-1 0 0 0,1 1 0 0 0,-1 0-1 0 0,1-1 1 0 0,-1 3 0 0 0,2 6-1952 0 0,5 0-1329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7 3712 0 0,'-65'-7'9433'0'0,"-14"14"-2806"0"0,72-6-6307 0 0,1 0 0 0 0,-1 1 0 0 0,1 0 0 0 0,-1 0 0 0 0,1 1-1 0 0,0 0 1 0 0,-1 0 0 0 0,1 0 0 0 0,-9 8 0 0 0,-30 18 1130 0 0,39-27-1318 0 0,0 1-1 0 0,1 1 0 0 0,-1-1 1 0 0,1 1-1 0 0,0 0 1 0 0,0 0-1 0 0,0 0 1 0 0,0 1-1 0 0,1 0 1 0 0,-8 9-1 0 0,2 3 89 0 0,4-10-123 0 0,1 2 0 0 0,0-1 0 0 0,1 1 1 0 0,0-1-1 0 0,0 1 0 0 0,0 1 0 0 0,-1 10 1 0 0,2-10-67 0 0,1 0 0 0 0,0 1 0 0 0,1-1 0 0 0,0 1 0 0 0,1-1 0 0 0,0 1 0 0 0,1-1 0 0 0,0 1 1 0 0,1-1-1 0 0,0 0 0 0 0,7 20 0 0 0,-3-16-17 0 0,1-1 0 0 0,1-1 0 0 0,1 1 0 0 0,-1-1 0 0 0,20 19 0 0 0,-27-30-13 0 0,8 6 6 0 0,-1 0 1 0 0,0 0 0 0 0,-1 1-1 0 0,0 0 1 0 0,9 12-1 0 0,-14-18-4 0 0,-1 1 0 0 0,1 0 0 0 0,0 0 0 0 0,0-1-1 0 0,0 1 1 0 0,1-1 0 0 0,-1 0 0 0 0,1 1 0 0 0,-1-1-1 0 0,1-1 1 0 0,0 1 0 0 0,0 0 0 0 0,3 1 0 0 0,12 8 16 0 0,4 17 34 0 0,4-9-6 0 0,11 9 13 0 0,-3 4 34 0 0,-3-5 47 0 0,1-1 45 0 0,-25-21-118 0 0,0 1 1 0 0,0-1-1 0 0,0 1 1 0 0,-1 1 0 0 0,0-1-1 0 0,0 1 1 0 0,0 0 0 0 0,-1 1-1 0 0,5 7 1 0 0,11 35 356 0 0,-19-45-382 0 0,0-1 1 0 0,0 0-1 0 0,0 1 0 0 0,-1-1 0 0 0,0 1 1 0 0,0 0-1 0 0,0-1 0 0 0,-1 1 1 0 0,1 0-1 0 0,-1 0 0 0 0,-1 7 0 0 0,3 22 199 0 0,-2-32-237 0 0,0 0-1 0 0,0 0 0 0 0,0 0 0 0 0,0 0 0 0 0,0 0 0 0 0,0 0 0 0 0,-1 0 0 0 0,1 0 0 0 0,-1 0 0 0 0,1 0 1 0 0,-1 0-1 0 0,0-1 0 0 0,0 1 0 0 0,0 0 0 0 0,0 0 0 0 0,0-1 0 0 0,0 1 0 0 0,0 0 0 0 0,0-1 1 0 0,-1 1-1 0 0,1-1 0 0 0,-1 0 0 0 0,1 1 0 0 0,-1-1 0 0 0,1 0 0 0 0,-1 0 0 0 0,0 0 0 0 0,0 0 0 0 0,1 0 1 0 0,-1 0-1 0 0,0-1 0 0 0,0 1 0 0 0,0-1 0 0 0,0 1 0 0 0,0-1 0 0 0,0 0 0 0 0,-3 1 0 0 0,-54 14 25 0 0,53-14-37 0 0,0 1 0 0 0,0-1 0 0 0,1 0 0 0 0,-1 0 0 0 0,0-1 0 0 0,-9 0-1 0 0,-13 1-103 0 0,14 0-251 0 0,-1-1 1 0 0,0 0 0 0 0,0 0 0 0 0,0-2 0 0 0,1 0 0 0 0,-1 0 0 0 0,0-2 0 0 0,1 1 0 0 0,0-2 0 0 0,-19-8 0 0 0,12 4-862 0 0,19 9 1080 0 0,1 0 1 0 0,0 0-1 0 0,-1-1 1 0 0,1 1-1 0 0,0-1 0 0 0,-1 1 1 0 0,1-1-1 0 0,0 1 1 0 0,0-1-1 0 0,-1 0 0 0 0,1 0 1 0 0,0 0-1 0 0,0 1 0 0 0,0-1 1 0 0,0 0-1 0 0,0 0 1 0 0,0-1-1 0 0,0 1 0 0 0,0 0 1 0 0,1 0-1 0 0,-1 0 1 0 0,0 0-1 0 0,1-1 0 0 0,-1 1 1 0 0,1 0-1 0 0,-1-1 0 0 0,1 1 1 0 0,0 0-1 0 0,-1-1 1 0 0,1 1-1 0 0,0-1 0 0 0,0 1 1 0 0,0 0-1 0 0,0-1 1 0 0,0 1-1 0 0,1-3 0 0 0,-2-29-3813 0 0,1-40-2583 0 0,0 68 6283 0 0,1 0 0 0 0,-1 0 0 0 0,2 0 1 0 0,-1 0-1 0 0,0 0 0 0 0,1 0 0 0 0,0 1 0 0 0,0-1 0 0 0,0 1 1 0 0,1-1-1 0 0,5-6 0 0 0,9-9-416 0 0,-1 0-1 0 0,19-32 1 0 0,-23 19-2079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4632 0 0,'-3'1'619'0'0,"1"0"0"0"0,0 0 0 0 0,-1 1-1 0 0,1-1 1 0 0,0 0 0 0 0,0 1 0 0 0,0-1 0 0 0,0 1 0 0 0,0 0 0 0 0,0 0 0 0 0,1 0 0 0 0,-1 0-1 0 0,1 0 1 0 0,-1 0 0 0 0,1 0 0 0 0,0 0 0 0 0,-1 0 0 0 0,0 5 0 0 0,-1-1 108 0 0,0 0 0 0 0,0 0-1 0 0,1 0 1 0 0,0 0 0 0 0,1 1 0 0 0,-1-1 0 0 0,0 9 0 0 0,2 2-51 0 0,-1-6-390 0 0,1 1 1 0 0,0 0-1 0 0,1 0 1 0 0,1-1 0 0 0,0 1-1 0 0,0 0 1 0 0,1-1-1 0 0,6 16 1 0 0,-4 2 18 0 0,-5-27-285 0 0,0 1-1 0 0,0-1 1 0 0,0 0-1 0 0,0 1 1 0 0,0-1 0 0 0,1 0-1 0 0,-1 0 1 0 0,1 1-1 0 0,-1-1 1 0 0,1 0 0 0 0,0 0-1 0 0,0 0 1 0 0,0 0-1 0 0,0 1 1 0 0,0-1 0 0 0,0-1-1 0 0,1 1 1 0 0,-1 0 0 0 0,1 0-1 0 0,-1 0 1 0 0,1-1-1 0 0,0 1 1 0 0,3 1 0 0 0,2 0 19 0 0,-6-3-31 0 0,0 0 0 0 0,0 1 1 0 0,0-1-1 0 0,1 0 0 0 0,-1 1 0 0 0,0-1 0 0 0,0 1 0 0 0,0-1 0 0 0,0 1 1 0 0,0 0-1 0 0,0-1 0 0 0,-1 1 0 0 0,1 0 0 0 0,0 0 0 0 0,0 0 0 0 0,0 0 1 0 0,-1-1-1 0 0,1 1 0 0 0,0 0 0 0 0,-1 0 0 0 0,1 0 0 0 0,-1 0 0 0 0,1 1 1 0 0,-1-1-1 0 0,1 0 0 0 0,-1 0 0 0 0,0 0 0 0 0,0 0 0 0 0,1 2 1 0 0,-1-1 0 0 0,0-1 0 0 0,1 1 0 0 0,-1-1 0 0 0,0 0 1 0 0,1 1-1 0 0,-1-1 0 0 0,1 0 0 0 0,0 0 0 0 0,-1 0 1 0 0,1 1-1 0 0,0-1 0 0 0,0 0 0 0 0,0 0 0 0 0,0 0 1 0 0,0 0-1 0 0,0 0 0 0 0,0 0 0 0 0,0 0 0 0 0,0-1 1 0 0,0 1-1 0 0,0 0 0 0 0,1-1 0 0 0,-1 1 1 0 0,0 0-1 0 0,1-1 0 0 0,-1 0 0 0 0,3 1 0 0 0,-3 0-3 0 0,1-1 0 0 0,0 0 0 0 0,-1 1 0 0 0,1 0 0 0 0,-1-1 0 0 0,0 1 0 0 0,1 0-1 0 0,-1 0 1 0 0,1 0 0 0 0,-1 0 0 0 0,0 0 0 0 0,0 0 0 0 0,0 0 0 0 0,1 0 0 0 0,-1 0-1 0 0,0 1 1 0 0,0-1 0 0 0,-1 0 0 0 0,1 1 0 0 0,1 2 0 0 0,-1-2-2 0 0,0 0 0 0 0,0 0 1 0 0,1-1-1 0 0,-1 1 0 0 0,0 0 0 0 0,1 0 0 0 0,-1-1 1 0 0,1 1-1 0 0,-1-1 0 0 0,1 0 0 0 0,0 1 1 0 0,0-1-1 0 0,0 0 0 0 0,0 0 0 0 0,2 1 0 0 0,22 18 72 0 0,-22-17-62 0 0,-1 0 1 0 0,1-1 0 0 0,-1 0 0 0 0,1 1-1 0 0,0-1 1 0 0,0-1 0 0 0,0 1 0 0 0,0-1 0 0 0,0 1-1 0 0,1-1 1 0 0,4 1 0 0 0,48 5 275 0 0,-55-7-296 0 0,-1-1 0 0 0,1 1 0 0 0,0-1 0 0 0,-1 1 0 0 0,1-1 0 0 0,0 1 0 0 0,-1-1 0 0 0,1 0 0 0 0,-1 0-1 0 0,0 0 1 0 0,1 0 0 0 0,-1 0 0 0 0,0 0 0 0 0,1 0 0 0 0,-1 0 0 0 0,0-1 0 0 0,0 1 0 0 0,0 0-1 0 0,0-1 1 0 0,0 1 0 0 0,0-1 0 0 0,0 1 0 0 0,-1-1 0 0 0,1 1 0 0 0,-1-1 0 0 0,1 1 0 0 0,-1-1-1 0 0,1 0 1 0 0,-1-2 0 0 0,9-14-137 0 0,-6 12 79 0 0,1-1 1 0 0,-1 1-1 0 0,0 0 1 0 0,0-1-1 0 0,-1 0 1 0 0,0 1-1 0 0,0-1 1 0 0,0 0-1 0 0,-1 0 1 0 0,0-9-1 0 0,-1 15 57 0 0,0 1 0 0 0,0-1 0 0 0,0 0 0 0 0,0 1 0 0 0,0-1 0 0 0,0 0 0 0 0,0 1 0 0 0,1-1 0 0 0,-1 0 0 0 0,0 1 0 0 0,0-1 0 0 0,0 0 0 0 0,1 1-1 0 0,-1-1 1 0 0,0 1 0 0 0,0-1 0 0 0,1 1 0 0 0,-1-1 0 0 0,1 0 0 0 0,-1 1 0 0 0,1-1 0 0 0,-1 1 0 0 0,1-1 0 0 0,5-6-42 0 0,-2-17-54 0 0,0-1 0 0 0,-2 1 1 0 0,0 0-1 0 0,-3-34 0 0 0,1 26 65 0 0,9-25 151 0 0,-9 57-94 0 0,0-1-1 0 0,0 1 1 0 0,0-1 0 0 0,0 1 0 0 0,0 0 0 0 0,0-1-1 0 0,0 1 1 0 0,0-1 0 0 0,0 1 0 0 0,0-1-1 0 0,1 1 1 0 0,-1 0 0 0 0,0-1 0 0 0,0 1 0 0 0,0 0-1 0 0,1-1 1 0 0,-1 1 0 0 0,0-1 0 0 0,0 1 0 0 0,1 0-1 0 0,-1 0 1 0 0,0-1 0 0 0,1 1 0 0 0,-1 0-1 0 0,0-1 1 0 0,1 1 0 0 0,-1 0 0 0 0,1 0 0 0 0,-1 0-1 0 0,0 0 1 0 0,1-1 0 0 0,-1 1 0 0 0,1 0-1 0 0,-1 0 1 0 0,1 0 0 0 0,-1 0 0 0 0,0 0 0 0 0,1 0-1 0 0,-1 0 1 0 0,1 0 0 0 0,-1 0 0 0 0,1 0 0 0 0,-1 0-1 0 0,1 0 1 0 0,-1 0 0 0 0,0 1 0 0 0,1-1-1 0 0,-1 0 1 0 0,1 0 0 0 0,-1 0 0 0 0,0 1 0 0 0,1-1-1 0 0,-1 0 1 0 0,0 0 0 0 0,1 1 0 0 0,-1-1 0 0 0,26 17 539 0 0,-24-16-586 0 0,-1 0 39 0 0,-1 0-1 0 0,1 1 1 0 0,0-1-1 0 0,0 0 1 0 0,0 0-1 0 0,-1 1 1 0 0,1-1-1 0 0,0 0 1 0 0,-1 1-1 0 0,1-1 1 0 0,-1 0-1 0 0,0 1 1 0 0,1-1-1 0 0,-1 1 1 0 0,0 1-1 0 0,8 20 95 0 0,-5-19-96 0 0,0 0-1 0 0,-1 0 0 0 0,1 0 1 0 0,-1 0-1 0 0,0 0 0 0 0,-1 0 0 0 0,1 1 1 0 0,-1-1-1 0 0,2 9 0 0 0,7 16-33 0 0,-1-15 12 0 0,-8-13 4 0 0,0 0-1 0 0,0 0 1 0 0,0 1 0 0 0,0-1-1 0 0,-1 0 1 0 0,1 1-1 0 0,0-1 1 0 0,-1 0-1 0 0,1 1 1 0 0,-1-1-1 0 0,0 1 1 0 0,1-1-1 0 0,-1 1 1 0 0,0-1 0 0 0,0 1-1 0 0,0-1 1 0 0,0 1-1 0 0,0 2 1 0 0,0-3-18 0 0,0 1 1 0 0,0 0 0 0 0,0 0-1 0 0,0 0 1 0 0,0-1 0 0 0,1 1-1 0 0,-1 0 1 0 0,1 0-1 0 0,-1-1 1 0 0,1 1 0 0 0,0 0-1 0 0,0-1 1 0 0,0 1 0 0 0,0-1-1 0 0,0 1 1 0 0,0-1-1 0 0,0 1 1 0 0,0-1 0 0 0,2 2-1 0 0,-2-2-162 0 0,0 0 0 0 0,0 0 1 0 0,0 0-1 0 0,0 0 0 0 0,0 0 0 0 0,0 1 0 0 0,0-1 0 0 0,0 0 0 0 0,-1 1 0 0 0,1-1 0 0 0,-1 1 0 0 0,1-1 0 0 0,-1 1 0 0 0,1-1 0 0 0,-1 1 0 0 0,0-1 0 0 0,0 1 1 0 0,1 2-1 0 0,-1-40-12159 0 0,2-16 7707 0 0,-1 41 4361 0 0,1 0 0 0 0,0 0 0 0 0,0 0 0 0 0,6-15 0 0 0,-6 24 256 0 0,-1-1-1 0 0,0 0 1 0 0,0 0 0 0 0,0 0-1 0 0,0 0 1 0 0,-1 0 0 0 0,1 0 0 0 0,-1 0-1 0 0,0 0 1 0 0,0 0 0 0 0,0-3-1 0 0,3-28-2132 0 0,4 6-66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4040 0 0,'0'0'2174'0'0,"0"6"2130"0"0,0 19-624 0 0,-9 59 1988 0 0,9 176-1424 0 0,9-178-3688 0 0,0-38-288 0 0,-8-44-268 0 0,0 0 1 0 0,0 0-1 0 0,-1 0 0 0 0,1 0 1 0 0,0 0-1 0 0,0 0 1 0 0,0 0-1 0 0,-1 0 0 0 0,1 0 1 0 0,0 0-1 0 0,0 0 0 0 0,0 0 1 0 0,-1 0-1 0 0,1-1 1 0 0,0 1-1 0 0,0 0 0 0 0,-1-1 1 0 0,1 1-1 0 0,0-1 0 0 0,-1 1 1 0 0,1 0-1 0 0,0-1 1 0 0,-1 1-1 0 0,1-1 0 0 0,-1 0 1 0 0,1 1-1 0 0,-1-1 0 0 0,1 1 1 0 0,-1-1-1 0 0,1 0 1 0 0,0-1-1 0 0,-1 0-5 0 0,0-1-1 0 0,1 1 1 0 0,0-1-1 0 0,-1 0 1 0 0,1 1 0 0 0,0-1-1 0 0,0 1 1 0 0,0 0-1 0 0,1-1 1 0 0,2-3 0 0 0,12-31-131 0 0,11-53-98 0 0,-24 75 220 0 0,0 0 0 0 0,1 1 0 0 0,1-1 0 0 0,0 1 0 0 0,1 0 1 0 0,1 1-1 0 0,8-14 0 0 0,-8 6-15 0 0,-7 20 29 0 0,0 1 0 0 0,0-1 0 0 0,0 0-1 0 0,0 1 1 0 0,0-1 0 0 0,1 0 0 0 0,-1 0 0 0 0,0 1-1 0 0,0-1 1 0 0,0 0 0 0 0,1 1 0 0 0,-1-1-1 0 0,0 0 1 0 0,1 1 0 0 0,-1-1 0 0 0,0 1 0 0 0,1-1-1 0 0,-1 1 1 0 0,1-1 0 0 0,-1 1 0 0 0,1-1 0 0 0,-1 1-1 0 0,1-1 1 0 0,0 1 0 0 0,-1-1 0 0 0,1 1-1 0 0,1-1 1 0 0,-1 1 5 0 0,0-1 0 0 0,1 0 1 0 0,-1 0-1 0 0,0 1 0 0 0,1-1 0 0 0,-1 0 0 0 0,0 0 0 0 0,0 0 0 0 0,0 0 0 0 0,0 0 0 0 0,0-1 0 0 0,0 1 0 0 0,2-2 0 0 0,-3 2 16 0 0,1 0-1 0 0,-1 0 0 0 0,1 0 1 0 0,0 0-1 0 0,0 0 0 0 0,-1 0 0 0 0,1 1 1 0 0,0-1-1 0 0,0 0 0 0 0,0 1 1 0 0,0-1-1 0 0,0 0 0 0 0,0 1 0 0 0,0-1 1 0 0,0 1-1 0 0,0-1 0 0 0,0 1 1 0 0,0 0-1 0 0,0-1 0 0 0,0 1 0 0 0,1 0 1 0 0,-1 0-1 0 0,0 0 0 0 0,0 0 1 0 0,2 0-1 0 0,-3 0 155 0 0,1 0-160 0 0,-1 0 0 0 0,0 0 1 0 0,0 0-1 0 0,1 0 1 0 0,-1 0-1 0 0,0 0 0 0 0,1 0 1 0 0,-1 0-1 0 0,0 0 1 0 0,0 0-1 0 0,1 0 1 0 0,-1 0-1 0 0,0 0 0 0 0,1 0 1 0 0,-1 1-1 0 0,0-1 1 0 0,0 0-1 0 0,1 0 0 0 0,-1 0 1 0 0,0 0-1 0 0,0 1 1 0 0,1-1-1 0 0,-1 0 1 0 0,0 0-1 0 0,0 0 0 0 0,0 1 1 0 0,1-1-1 0 0,-1 0 1 0 0,0 0-1 0 0,0 1 0 0 0,0-1 1 0 0,0 0-1 0 0,0 0 1 0 0,0 1-1 0 0,0-1 1 0 0,1 0-1 0 0,-1 1 0 0 0,0-1 1 0 0,0 0-1 0 0,0 1 1 0 0,7 19 319 0 0,-3-9-6 0 0,1-3-229 0 0,-1 0 0 0 0,0 0 0 0 0,0 1 0 0 0,-1 0 0 0 0,-1 0 0 0 0,1 0 0 0 0,-1 0 0 0 0,-1 0 0 0 0,0 1 1 0 0,0-1-1 0 0,-1 0 0 0 0,-1 13 0 0 0,10 126 940 0 0,-9-124-910 0 0,0-14 26 0 0,0-12 303 0 0,-9-39-328 0 0,9-150 39 0 0,1 188-169 0 0,-1-1-1 0 0,1 1 0 0 0,-1 0 0 0 0,1 0 0 0 0,0-1 1 0 0,0 1-1 0 0,1 0 0 0 0,-1 0 0 0 0,1 0 1 0 0,-1 0-1 0 0,1 0 0 0 0,0 1 0 0 0,0-1 0 0 0,0 0 1 0 0,1 1-1 0 0,-1 0 0 0 0,0-1 0 0 0,6-3 0 0 0,15-19 44 0 0,-20 23-44 0 0,-1 0 0 0 0,1 0 0 0 0,-1 0-1 0 0,1 0 1 0 0,0 0 0 0 0,0 0-1 0 0,0 1 1 0 0,0-1 0 0 0,0 1 0 0 0,1 0-1 0 0,-1 0 1 0 0,0 0 0 0 0,0 1-1 0 0,1-1 1 0 0,-1 1 0 0 0,1-1 0 0 0,-1 1-1 0 0,0 0 1 0 0,1 1 0 0 0,-1-1-1 0 0,0 1 1 0 0,1-1 0 0 0,-1 1-1 0 0,0 0 1 0 0,5 2 0 0 0,7 1 39 0 0,0 1 0 0 0,-1 0 1 0 0,26 14-1 0 0,-26-10-45 0 0,-1 0 1 0 0,-1 1-1 0 0,0 0 0 0 0,0 1 1 0 0,-1 0-1 0 0,12 15 1 0 0,-20-22 6 0 0,23 16 40 0 0,-24-19-40 0 0,0 0 0 0 0,0 0-1 0 0,0 1 1 0 0,0-1 0 0 0,-1 1 0 0 0,1-1 0 0 0,0 1-1 0 0,-1 0 1 0 0,1-1 0 0 0,-1 1 0 0 0,0 0 0 0 0,1 0-1 0 0,-1 0 1 0 0,0 0 0 0 0,1 4 0 0 0,1-1-4 0 0,1-1 1 0 0,-1 1 0 0 0,1-1 0 0 0,-1 0-1 0 0,1-1 1 0 0,0 1 0 0 0,1 0 0 0 0,5 3-1 0 0,-3-2 0 0 0,-7-5 0 0 0,1 1 1 0 0,0 0-1 0 0,0 0 1 0 0,-1 0-1 0 0,1 0 0 0 0,-1 0 1 0 0,1 0-1 0 0,-1 0 1 0 0,1 0-1 0 0,-1 0 1 0 0,0 0-1 0 0,1 0 1 0 0,-1 0-1 0 0,0 0 0 0 0,0 0 1 0 0,0 0-1 0 0,0 2 1 0 0,6 15-79 0 0,9 1 853 0 0,-2-7-6169 0 0,-10-40-4200 0 0,-3 22 7496 0 0,0 4 1527 0 0,0 0 1 0 0,0 1-1 0 0,0-1 0 0 0,0 0 0 0 0,0 0 0 0 0,0 0 0 0 0,1 0 0 0 0,-1 0 0 0 0,0 0 0 0 0,1 0 0 0 0,0 0 0 0 0,-1 1 1 0 0,1-1-1 0 0,0 0 0 0 0,0 0 0 0 0,2-2 0 0 0,6-6-2462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5496 0 0,'0'3'9728'0'0,"-2"15"-5877"0"0,-9 9-403 0 0,2-3-1837 0 0,0 0 1 0 0,-7 32 0 0 0,5-20-1229 0 0,7-26-340 0 0,1 0 0 0 0,0 1 0 0 0,0-1-1 0 0,1 1 1 0 0,1-1 0 0 0,-1 11-1 0 0,-1 34-26 0 0,1-34-402 0 0,0 0 0 0 0,2-1 0 0 0,3 25 1 0 0,10 2-3581 0 0,0-2-4485 0 0,-8-37 3259 0 0,-4-7 4972 0 0,0-1 0 0 0,0 0 0 0 0,0 0 0 0 0,0 0 0 0 0,0 0 0 0 0,0 0 0 0 0,0 0 0 0 0,0 0 0 0 0,0 0 0 0 0,0-1 0 0 0,0 1-1 0 0,0 0 1 0 0,0 0 0 0 0,0-1 0 0 0,0 1 0 0 0,0-1 0 0 0,0 1 0 0 0,-1-1 0 0 0,1 1 0 0 0,0-1 0 0 0,0 1 0 0 0,-1-1 0 0 0,2-1 0 0 0,6-10-2467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4576 0 0,'-1'0'140'0'0,"0"0"-1"0"0,0 0 1 0 0,0 1 0 0 0,0-1 0 0 0,0 0-1 0 0,0 1 1 0 0,0-1 0 0 0,0 1 0 0 0,0-1-1 0 0,0 1 1 0 0,0-1 0 0 0,0 1 0 0 0,0 0-1 0 0,1-1 1 0 0,-1 1 0 0 0,0 0 0 0 0,0 0-1 0 0,1-1 1 0 0,-1 1 0 0 0,0 0 0 0 0,1 0-1 0 0,-1 0 1 0 0,1 0 0 0 0,-1 0 0 0 0,1 0-1 0 0,0 0 1 0 0,-1 0 0 0 0,1 0 0 0 0,0 0-1 0 0,0 0 1 0 0,0 0 0 0 0,0 0 0 0 0,-1 1-1 0 0,1 48 4755 0 0,1-30-3807 0 0,0 4-427 0 0,1 0 0 0 0,2 0 0 0 0,0 0 1 0 0,1 0-1 0 0,2-1 0 0 0,0 0 0 0 0,2 0 1 0 0,16 31-1 0 0,26 81 1580 0 0,-42-108-1717 0 0,11 53 1 0 0,-20-77-531 0 0,17 35 192 0 0,-9-24 67 0 0,-7-12 23 0 0,-3-5 142 0 0,-3-9-432 0 0,1 0-1 0 0,0 0 1 0 0,0-1-1 0 0,-1-14 1 0 0,-10-33-122 0 0,-13-100-122 0 0,22 135 231 0 0,2-1 0 0 0,0-1 1 0 0,1 1-1 0 0,2-40 0 0 0,1 62 23 0 0,0 1-1 0 0,0 0 1 0 0,1 0-1 0 0,-1-1 1 0 0,1 1-1 0 0,0 0 1 0 0,0 0-1 0 0,0 0 0 0 0,0-1 1 0 0,0 1-1 0 0,1 0 1 0 0,0 1-1 0 0,-1-1 1 0 0,1 0-1 0 0,0 0 1 0 0,0 1-1 0 0,1-1 1 0 0,-1 1-1 0 0,0 0 1 0 0,1 0-1 0 0,0 0 1 0 0,-1 0-1 0 0,1 0 0 0 0,0 0 1 0 0,6-2-1 0 0,11-9 25 0 0,-19 12-16 0 0,0 1 0 0 0,0 0-1 0 0,0-1 1 0 0,0 1 0 0 0,0 0 0 0 0,0 0 0 0 0,0 0-1 0 0,0 0 1 0 0,0 0 0 0 0,0 0 0 0 0,0 0 0 0 0,0 0 0 0 0,0 0-1 0 0,0 0 1 0 0,0 1 0 0 0,0-1 0 0 0,0 0 0 0 0,0 1 0 0 0,0-1-1 0 0,0 1 1 0 0,0-1 0 0 0,0 1 0 0 0,0-1 0 0 0,-1 1-1 0 0,1 0 1 0 0,0-1 0 0 0,0 1 0 0 0,-1 0 0 0 0,1 0 0 0 0,0 0-1 0 0,-1-1 1 0 0,1 1 0 0 0,-1 0 0 0 0,1 2 0 0 0,23 36 79 0 0,-23-36-72 0 0,6 16 0 0 0,8 15 36 0 0,-12-31-34 0 0,-1 1 0 0 0,1 0 0 0 0,-1 0 0 0 0,0 0 0 0 0,0 0 0 0 0,0 0 0 0 0,-1 0 0 0 0,1 0 0 0 0,-1 1 0 0 0,1 5 0 0 0,10 31 146 0 0,-5-23 0 0 0,-2 1 0 0 0,0 0-1 0 0,-2 0 1 0 0,0 1 0 0 0,0-1 0 0 0,-2 1-1 0 0,-2 35 1 0 0,1-28 180 0 0,0-26-324 0 0,0-1-1 0 0,-1 1 1 0 0,1 0-1 0 0,0 0 1 0 0,0 0-1 0 0,0-1 1 0 0,-1 1 0 0 0,1 0-1 0 0,0 0 1 0 0,-1-1-1 0 0,1 1 1 0 0,0 0-1 0 0,-1-1 1 0 0,1 1-1 0 0,-1 0 1 0 0,1-1-1 0 0,-1 1 1 0 0,0-1-1 0 0,1 1 1 0 0,-1-1 0 0 0,0 1-1 0 0,1-1 1 0 0,-1 1-1 0 0,0-1 1 0 0,1 0-1 0 0,-1 1 1 0 0,0-1-1 0 0,0 0 1 0 0,1 0-1 0 0,-1 0 1 0 0,0 1 0 0 0,0-1-1 0 0,0 0 1 0 0,1 0-1 0 0,-1 0 1 0 0,0 0-1 0 0,0 0 1 0 0,0 0-1 0 0,1-1 1 0 0,-1 1-1 0 0,0 0 1 0 0,-1 0-1 0 0,2 0-12 0 0,-10-30-103 0 0,6-37-225 0 0,2 51 256 0 0,1 0 0 0 0,1-1 0 0 0,0 1 0 0 0,1-1 0 0 0,3-16 0 0 0,5-32 33 0 0,-8 49 47 0 0,0 1 1 0 0,2 0-1 0 0,0 1 1 0 0,9-28 0 0 0,-10 35-3 0 0,1 0-6 0 0,0-1-1 0 0,0 1 1 0 0,1 1 0 0 0,0-1 0 0 0,7-9 0 0 0,-9 14 14 0 0,0 0-1 0 0,0 0 1 0 0,0 0 0 0 0,0 0 0 0 0,1 0 0 0 0,-1 1 0 0 0,1-1 0 0 0,0 1 0 0 0,-1 0 0 0 0,1-1 0 0 0,0 1 0 0 0,0 0 0 0 0,0 1 0 0 0,-1-1 0 0 0,1 0 0 0 0,0 1 0 0 0,0 0 0 0 0,6 0-1 0 0,-7-1 10 0 0,0 1 0 0 0,0 0 0 0 0,1 0 0 0 0,-1 1-1 0 0,0-1 1 0 0,0 0 0 0 0,0 1 0 0 0,0-1-1 0 0,1 1 1 0 0,-1 0 0 0 0,0-1 0 0 0,0 1-1 0 0,0 0 1 0 0,0 1 0 0 0,0-1 0 0 0,-1 0-1 0 0,1 0 1 0 0,0 1 0 0 0,-1-1 0 0 0,1 1-1 0 0,0-1 1 0 0,-1 1 0 0 0,3 3 0 0 0,17 18 71 0 0,-17-19-85 0 0,1 0 1 0 0,-1 0 0 0 0,0 1-1 0 0,0-1 1 0 0,0 1-1 0 0,0 0 1 0 0,-1 0-1 0 0,0 1 1 0 0,0-1-1 0 0,-1 1 1 0 0,0 0 0 0 0,3 7-1 0 0,-4-7-2 0 0,0 1 0 0 0,1 0-1 0 0,0-1 1 0 0,0 0 0 0 0,0 1 0 0 0,1-1-1 0 0,4 8 1 0 0,9 21 18 0 0,-4-14-64 0 0,-10-19 28 0 0,-1 0 1 0 0,0 0 0 0 0,1 0-1 0 0,-1 1 1 0 0,0-1 0 0 0,0 0-1 0 0,0 0 1 0 0,0 1 0 0 0,0-1-1 0 0,-1 1 1 0 0,1-1 0 0 0,0 6-1 0 0,-1-8-11 0 0,0 1-1 0 0,0 0 1 0 0,0 0-1 0 0,0-1 1 0 0,1 1-1 0 0,-1 0 0 0 0,0 0 1 0 0,1-1-1 0 0,-1 1 1 0 0,0 0-1 0 0,1-1 1 0 0,-1 1-1 0 0,1 0 1 0 0,-1-1-1 0 0,1 1 1 0 0,-1-1-1 0 0,1 1 1 0 0,-1-1-1 0 0,1 1 1 0 0,0-1-1 0 0,-1 1 0 0 0,1-1 1 0 0,0 0-1 0 0,-1 1 1 0 0,1-1-1 0 0,1 1 1 0 0,-1-1-89 0 0,-1 0 1 0 0,1 1 0 0 0,0-1-1 0 0,0 0 1 0 0,-1 1-1 0 0,1-1 1 0 0,0 1-1 0 0,-1-1 1 0 0,1 1 0 0 0,0-1-1 0 0,-1 1 1 0 0,1-1-1 0 0,-1 1 1 0 0,1 0-1 0 0,-1-1 1 0 0,1 1 0 0 0,-1 0-1 0 0,1-1 1 0 0,-1 1-1 0 0,0 0 1 0 0,1 0-1 0 0,-1 0 1 0 0,0-1 0 0 0,0 1-1 0 0,0 0 1 0 0,1 1-1 0 0,-1-1-201 0 0,1 1 0 0 0,0-1 1 0 0,0 0-1 0 0,-1 0 0 0 0,1 0 0 0 0,0 0 0 0 0,0 0 0 0 0,0 0 0 0 0,0 0 0 0 0,1 0 0 0 0,-1 0 0 0 0,0 0 0 0 0,0 0 0 0 0,1-1 1 0 0,-1 1-1 0 0,0-1 0 0 0,0 1 0 0 0,1-1 0 0 0,-1 1 0 0 0,1-1 0 0 0,-1 0 0 0 0,3 1 0 0 0,-2 0-619 0 0,1-1 1 0 0,0 1-1 0 0,0-1 0 0 0,0 1 0 0 0,0-1 0 0 0,-1 0 1 0 0,1 0-1 0 0,0 0 0 0 0,0-1 0 0 0,0 1 0 0 0,5-2 0 0 0,-5 1 795 0 0,0-1-1 0 0,0 0 0 0 0,0 0 0 0 0,0-1 0 0 0,0 1 1 0 0,-1 0-1 0 0,1-1 0 0 0,-1 0 0 0 0,1 1 0 0 0,2-6 0 0 0,20-22-981 0 0,2 1-1378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 2936 0 0,'-24'-1'3496'0'0,"18"0"-2417"0"0,0 0 1 0 0,0 1-1 0 0,0 0 0 0 0,0 0 0 0 0,0 1 0 0 0,0 0 0 0 0,0 0 0 0 0,0 0 0 0 0,-10 4 0 0 0,-39 26 3425 0 0,36-19-3779 0 0,16-11-659 0 0,1 0 0 0 0,-1 1-1 0 0,1-1 1 0 0,-1 1 0 0 0,1 0-1 0 0,0 0 1 0 0,-1 0 0 0 0,1 0-1 0 0,0 0 1 0 0,0 0 0 0 0,1 1-1 0 0,-3 2 1 0 0,-9 9 201 0 0,10-11-184 0 0,0-1 0 0 0,0 1 1 0 0,0 0-1 0 0,1 0 0 0 0,-1 0 0 0 0,1 1 1 0 0,0-1-1 0 0,-3 6 0 0 0,1 4 95 0 0,-2-1-1 0 0,0 1 1 0 0,-11 17 0 0 0,12-24-120 0 0,1 0 1 0 0,0 0-1 0 0,0 1 1 0 0,0-1-1 0 0,1 1 1 0 0,0 0-1 0 0,1-1 1 0 0,-1 2 0 0 0,1-1-1 0 0,1 0 1 0 0,-2 11-1 0 0,-1 7 16 0 0,3-24-71 0 0,1-1 0 0 0,0 1 1 0 0,-1 0-1 0 0,1 0 0 0 0,0 0 0 0 0,-1 0 1 0 0,1 0-1 0 0,0 0 0 0 0,0-1 0 0 0,0 1 1 0 0,0 0-1 0 0,0 0 0 0 0,0 0 0 0 0,0 0 1 0 0,0 0-1 0 0,0 0 0 0 0,0 0 0 0 0,0 0 1 0 0,1 0-1 0 0,-1 0 0 0 0,0-1 0 0 0,1 1 1 0 0,-1 0-1 0 0,0 0 0 0 0,1 0 0 0 0,-1 0 1 0 0,1-1-1 0 0,0 1 0 0 0,-1 0 0 0 0,1-1 1 0 0,-1 1-1 0 0,1 0 0 0 0,0-1 0 0 0,0 1 1 0 0,-1-1-1 0 0,1 1 0 0 0,0-1 0 0 0,0 1 1 0 0,0-1-1 0 0,0 0 0 0 0,-1 1 0 0 0,1-1 1 0 0,0 0-1 0 0,0 0 0 0 0,0 0 0 0 0,0 1 1 0 0,0-1-1 0 0,0 0 0 0 0,0 0 0 0 0,0 0 1 0 0,1-1-1 0 0,9 4-33 0 0,1-1 0 0 0,-1 0 0 0 0,1-1 0 0 0,0-1 0 0 0,-1 0 1 0 0,1 0-1 0 0,0-1 0 0 0,-1-1 0 0 0,1 0 0 0 0,-1 0 0 0 0,13-5 0 0 0,4 1-27 0 0,-27 6 55 0 0,0 0-1 0 0,0 0 1 0 0,1 0 0 0 0,-1 0-1 0 0,0 0 1 0 0,0-1-1 0 0,0 1 1 0 0,0 0 0 0 0,0 0-1 0 0,0-1 1 0 0,0 1 0 0 0,0-1-1 0 0,0 1 1 0 0,0-1-1 0 0,0 0 1 0 0,0 1 0 0 0,0-1-1 0 0,0 0 1 0 0,0 1-1 0 0,-1-1 1 0 0,1 0 0 0 0,0 0-1 0 0,0 0 1 0 0,-1 0-1 0 0,1 0 1 0 0,-1 0 0 0 0,1 0-1 0 0,-1 0 1 0 0,1 0-1 0 0,-1 0 1 0 0,0 0 0 0 0,1-2-1 0 0,0 2 1 0 0,0-1 0 0 0,1 0-1 0 0,-1 1 1 0 0,0-1 0 0 0,1 1-1 0 0,-1-1 1 0 0,1 1 0 0 0,-1 0-1 0 0,1 0 1 0 0,0-1 0 0 0,-1 1-1 0 0,1 1 1 0 0,3-2 0 0 0,-3 1 7 0 0,-1 0 0 0 0,1 0 1 0 0,0 1-1 0 0,-1-1 1 0 0,1 0-1 0 0,0 0 1 0 0,-1-1-1 0 0,1 1 0 0 0,-1 0 1 0 0,0 0-1 0 0,1-1 1 0 0,-1 1-1 0 0,0-1 1 0 0,0 1-1 0 0,0-1 0 0 0,0 1 1 0 0,0-1-1 0 0,0 0 1 0 0,0-2-1 0 0,0 1 8 0 0,0 1 0 0 0,0-1-1 0 0,0 0 1 0 0,0 0 0 0 0,1 1-1 0 0,-1-1 1 0 0,1 1 0 0 0,-1-1-1 0 0,1 1 1 0 0,0 0 0 0 0,0 0-1 0 0,0-1 1 0 0,3-1 0 0 0,-5 4-11 0 0,1 0 1 0 0,-1-1 0 0 0,1 1 0 0 0,-1 0-1 0 0,1-1 1 0 0,-1 1 0 0 0,1-1 0 0 0,-1 1-1 0 0,1-1 1 0 0,-1 1 0 0 0,1-1-1 0 0,-1 1 1 0 0,0-1 0 0 0,1 1 0 0 0,-1-1-1 0 0,0 0 1 0 0,0 1 0 0 0,1-1 0 0 0,-1 0-1 0 0,0 1 1 0 0,0-1 0 0 0,0 1 0 0 0,0-1-1 0 0,0 0 1 0 0,0 1 0 0 0,0-1 0 0 0,0-1-1 0 0,0 2 2 0 0,0 0 1 0 0,0-1-1 0 0,0 1 0 0 0,0 0 0 0 0,0-1 0 0 0,0 1 0 0 0,0 0 0 0 0,0-1 0 0 0,0 1 0 0 0,0-1 1 0 0,0 1-1 0 0,0 0 0 0 0,0-1 0 0 0,0 1 0 0 0,1 0 0 0 0,-1-1 0 0 0,0 1 0 0 0,0 0 1 0 0,0-1-1 0 0,1 1 0 0 0,-1 0 0 0 0,0-1 0 0 0,0 1 0 0 0,1 0 0 0 0,-1 0 0 0 0,0-1 0 0 0,0 1 1 0 0,1 0-1 0 0,-1 0 0 0 0,0 0 0 0 0,1-1 0 0 0,-1 1 0 0 0,0 0 0 0 0,1 0 0 0 0,-1 0 0 0 0,0 0 1 0 0,1 0-1 0 0,-1 0 0 0 0,1-1 0 0 0,0 1 180 0 0,1 13 105 0 0,6-3-248 0 0,-6-7-29 0 0,-1-1-1 0 0,1 0 1 0 0,0 0-1 0 0,-1 1 0 0 0,1-1 1 0 0,-1 1-1 0 0,0-1 1 0 0,0 1-1 0 0,0 0 1 0 0,0-1-1 0 0,0 1 0 0 0,-1 0 1 0 0,1 0-1 0 0,-1 0 1 0 0,0 3-1 0 0,1 1-14 0 0,0-1 0 0 0,0 1-1 0 0,1-1 1 0 0,-1 0 0 0 0,1 0-1 0 0,1 1 1 0 0,4 7 0 0 0,7 24-324 0 0,-12-36 185 0 0,-1 0-1 0 0,0 0 1 0 0,0 0 0 0 0,1 0 0 0 0,-1-1 0 0 0,1 1 0 0 0,-1 0-1 0 0,1-1 1 0 0,0 0 0 0 0,0 1 0 0 0,-1-1 0 0 0,1 0-1 0 0,0 0 1 0 0,0 0 0 0 0,3 1 0 0 0,-4-1-146 0 0,0-1 0 0 0,0 1 0 0 0,0-1-1 0 0,0 0 1 0 0,0 1 0 0 0,0-1 0 0 0,0 0 0 0 0,0 0 0 0 0,0 0 0 0 0,0 0 0 0 0,0 0 0 0 0,0 0 0 0 0,0 0-1 0 0,0 0 1 0 0,0 0 0 0 0,1 0 0 0 0,-1-1 0 0 0,0 1 0 0 0,0 0 0 0 0,1-1 0 0 0,1-28-5753 0 0,28-51-934 0 0,-22 51 6462 0 0,-7 21 254 0 0,1 1 1 0 0,-1 0-1 0 0,-1-1 0 0 0,1 1 0 0 0,-1-1 0 0 0,0-10 0 0 0,-1-15-1925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09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45 453 1480 0 0,'-30'-44'2394'0'0,"28"40"-1531"0"0,-1-1-1 0 0,1 0 1 0 0,0 1-1 0 0,1-1 1 0 0,-1 0-1 0 0,1 0 1 0 0,0 0-1 0 0,0-7 1514 0 0,19 6-225 0 0,-12 8-1920 0 0,1 1 1 0 0,-1 0 0 0 0,0 0-1 0 0,0 1 1 0 0,0-1-1 0 0,0 1 1 0 0,0 1-1 0 0,-1-1 1 0 0,0 1-1 0 0,0 0 1 0 0,7 9-1 0 0,-4 7-24 0 0,-7-15-151 0 0,1-1 0 0 0,0 1 0 0 0,1 0 0 0 0,-1-1-1 0 0,1 0 1 0 0,0 1 0 0 0,7 7 0 0 0,-8-11-47 0 0,-1-1 1 0 0,0 1-1 0 0,0 0 1 0 0,0-1-1 0 0,0 1 0 0 0,-1 0 1 0 0,1-1-1 0 0,0 1 1 0 0,-1 0-1 0 0,1 0 1 0 0,-1 0-1 0 0,0 0 1 0 0,1 3-1 0 0,3 10 40 0 0,4-1 9 0 0,-6-13-52 0 0,-1 0 0 0 0,0 0-1 0 0,-1 1 1 0 0,1-1-1 0 0,0 1 1 0 0,0-1 0 0 0,-1 1-1 0 0,1-1 1 0 0,0 1-1 0 0,-1 0 1 0 0,0-1 0 0 0,1 1-1 0 0,-1 0 1 0 0,0-1-1 0 0,0 4 1 0 0,1 2 11 0 0,-1 1 0 0 0,2 0 0 0 0,-1-1-1 0 0,1 0 1 0 0,0 1 0 0 0,4 7 0 0 0,-4-8 3 0 0,1 1 1 0 0,-1-1-1 0 0,0 1 1 0 0,-1-1-1 0 0,1 1 1 0 0,-1 8-1 0 0,-1 48 48 0 0,0-64-69 0 0,0 1-1 0 0,0-1 1 0 0,0 0-1 0 0,0 0 1 0 0,0 1-1 0 0,-1-1 1 0 0,1 0-1 0 0,0 1 1 0 0,0-1-1 0 0,0 0 1 0 0,0 0-1 0 0,0 1 1 0 0,-1-1-1 0 0,1 0 1 0 0,0 0-1 0 0,0 1 1 0 0,-1-1-1 0 0,1 0 1 0 0,0 0-1 0 0,0 0 1 0 0,-1 1-1 0 0,1-1 1 0 0,0 0-1 0 0,0 0 1 0 0,-1 0-1 0 0,1 0 0 0 0,0 0 1 0 0,-1 0-1 0 0,1 1 1 0 0,0-1-1 0 0,-1 0 1 0 0,1 0-1 0 0,0 0 1 0 0,-1 0-1 0 0,1 0 1 0 0,0 0-1 0 0,-1 0 1 0 0,1-1-1 0 0,0 1 1 0 0,0 0-1 0 0,-1 0 1 0 0,1 0-1 0 0,0 0 1 0 0,-1 0-1 0 0,1-1 1 0 0,-14-9-162 0 0,11-14 57 0 0,3 22 101 0 0,0 1 0 0 0,0-1 1 0 0,0 0-1 0 0,0 1 0 0 0,0-1 0 0 0,-1 0 0 0 0,1 1 0 0 0,0-1 0 0 0,-1 0 0 0 0,1 1 0 0 0,-1-1 1 0 0,1 0-1 0 0,-1 1 0 0 0,0-1 0 0 0,0 1 0 0 0,-2-3 0 0 0,-1-6-6 0 0,-1 0-1 0 0,1 0 1 0 0,1 0 0 0 0,-1-1-1 0 0,2 0 1 0 0,0 1-1 0 0,-2-21 1 0 0,-7-35-26 0 0,-1 4 36 0 0,-6-68 0 0 0,14 86-22 0 0,2 29 23 0 0,0 0-1 0 0,1 0 1 0 0,1 0 0 0 0,1 0 0 0 0,0 0 0 0 0,1 1 0 0 0,0-1 0 0 0,2 0 0 0 0,7-23-1 0 0,-2 12 7 0 0,-8 21 2 0 0,0 0 0 0 0,0-1 0 0 0,1 1 0 0 0,0 0 0 0 0,0 0 0 0 0,1 0 1 0 0,-1 1-1 0 0,1-1 0 0 0,0 1 0 0 0,0-1 0 0 0,0 1 0 0 0,1 0 0 0 0,0 0 0 0 0,-1 0 0 0 0,8-5 0 0 0,-9 8-5 0 0,0 0 1 0 0,-1 0-1 0 0,1 0 1 0 0,0 1-1 0 0,-1-1 1 0 0,1 0-1 0 0,0 1 0 0 0,0-1 1 0 0,-1 1-1 0 0,1-1 1 0 0,0 1-1 0 0,0 0 0 0 0,0 0 1 0 0,0 0-1 0 0,0 0 1 0 0,0 0-1 0 0,-1 0 0 0 0,1 1 1 0 0,0-1-1 0 0,0 1 1 0 0,0-1-1 0 0,-1 1 0 0 0,1-1 1 0 0,3 3-1 0 0,-2-1 4 0 0,0 1-1 0 0,0-1 0 0 0,0 1 0 0 0,0 0 1 0 0,-1 0-1 0 0,1 1 0 0 0,-1-1 0 0 0,1 0 1 0 0,-1 1-1 0 0,3 7 0 0 0,3 8 27 0 0,-2 1 0 0 0,0 1-1 0 0,5 28 1 0 0,-10-46-27 0 0,8 75 70 0 0,-6-50-68 0 0,-3-26-11 0 0,0 0 1 0 0,0 0 0 0 0,0 0 0 0 0,0 0-1 0 0,0 0 1 0 0,1 0 0 0 0,-1-1 0 0 0,1 1-1 0 0,-1 0 1 0 0,1 0 0 0 0,-1 0 0 0 0,1-1 0 0 0,0 1-1 0 0,0 0 1 0 0,0-1 0 0 0,0 1 0 0 0,0 0-1 0 0,0-1 1 0 0,0 1 0 0 0,1-1 0 0 0,1 2-1 0 0,7 8 32 0 0,-9-11-28 0 0,0 1-1 0 0,0 0 1 0 0,0 0 0 0 0,-1 0 0 0 0,1-1 0 0 0,0 1 0 0 0,0 0 0 0 0,0-1-1 0 0,0 1 1 0 0,0 0 0 0 0,0-1 0 0 0,0 0 0 0 0,1 1 0 0 0,-1-1 0 0 0,0 0-1 0 0,0 1 1 0 0,0-1 0 0 0,0 0 0 0 0,0 0 0 0 0,1 0 0 0 0,-1 0 0 0 0,0 0-1 0 0,0 0 1 0 0,0 0 0 0 0,2-1 0 0 0,30 4 66 0 0,-1 2 1 0 0,0 1-1 0 0,42 14 0 0 0,-65-18-39 0 0,-8-2-21 0 0,1 0 0 0 0,0 1 1 0 0,-1-1-1 0 0,1 0 0 0 0,-1 1 0 0 0,1 0 1 0 0,0-1-1 0 0,-1 1 0 0 0,1 0 1 0 0,-1-1-1 0 0,0 1 0 0 0,1 0 1 0 0,-1 0-1 0 0,0 0 0 0 0,1 1 1 0 0,-1-1-1 0 0,0 0 0 0 0,0 0 0 0 0,1 3 1 0 0,1-2 12 0 0,0 1-1 0 0,-1-1 1 0 0,1 0 0 0 0,0 0 0 0 0,0 0 0 0 0,0 0 0 0 0,0-1 0 0 0,1 1 0 0 0,-1-1 0 0 0,0 1-1 0 0,1-1 1 0 0,3 0 0 0 0,-2 1 18 0 0,0-1 0 0 0,-1 1 0 0 0,1 0-1 0 0,-1 0 1 0 0,1 0 0 0 0,-1 0 0 0 0,0 1 0 0 0,7 5-1 0 0,18 12 251 0 0,-25-17-227 0 0,1-1 1 0 0,-1 1 0 0 0,1 0 0 0 0,-1 0 0 0 0,0 1 0 0 0,5 5-1 0 0,-6-6-19 0 0,0 1 1 0 0,0 0-1 0 0,0-1 0 0 0,1 0 0 0 0,0 0 0 0 0,0 0 0 0 0,0 0 0 0 0,6 3 0 0 0,-9-5-35 0 0,0-1-1 0 0,0 1 1 0 0,0 0 0 0 0,0-1 0 0 0,0 1-1 0 0,0 0 1 0 0,-1 0 0 0 0,1 0-1 0 0,0-1 1 0 0,0 1 0 0 0,-1 0-1 0 0,1 0 1 0 0,0 0 0 0 0,-1 0-1 0 0,1 1 1 0 0,-1-1 0 0 0,1 0 0 0 0,-1 0-1 0 0,0 1 1 0 0,11 17 144 0 0,-9-17-122 0 0,0 1 0 0 0,-1-1-1 0 0,1 0 1 0 0,-1 1 0 0 0,0 0-1 0 0,0-1 1 0 0,0 1 0 0 0,0 0 0 0 0,0-1-1 0 0,0 1 1 0 0,-1 0 0 0 0,1 0-1 0 0,-1 0 1 0 0,0 4 0 0 0,-1 51 233 0 0,0-29-220 0 0,0-25-50 0 0,0 0 0 0 0,0 0 0 0 0,0-1 0 0 0,0 1 0 0 0,-1 0 0 0 0,1-1-1 0 0,-1 1 1 0 0,0-1 0 0 0,0 1 0 0 0,-1-1 0 0 0,1 0 0 0 0,-1 0 0 0 0,1 0 0 0 0,-1 0 0 0 0,0-1 0 0 0,-4 4 0 0 0,-22 27-658 0 0,27-30 505 0 0,-1-1-1 0 0,1 1 0 0 0,-1-1 1 0 0,0 0-1 0 0,0 0 0 0 0,0 0 1 0 0,0 0-1 0 0,0-1 0 0 0,0 1 0 0 0,0-1 1 0 0,0 0-1 0 0,-1 0 0 0 0,-3 1 1 0 0,-13 5-1761 0 0,19-6 1747 0 0,-1 0 0 0 0,1 0 0 0 0,-1-1 1 0 0,1 1-1 0 0,-1-1 0 0 0,0 0 0 0 0,1 1 0 0 0,-1-1 0 0 0,0 0 0 0 0,1 0 0 0 0,-1 0 0 0 0,0 0 1 0 0,1 0-1 0 0,-1 0 0 0 0,0-1 0 0 0,1 1 0 0 0,-1 0 0 0 0,1-1 0 0 0,-1 1 0 0 0,1-1 0 0 0,-1 0 1 0 0,1 0-1 0 0,-1 1 0 0 0,1-1 0 0 0,-1 0 0 0 0,1 0 0 0 0,0 0 0 0 0,-1 0 0 0 0,1-1 0 0 0,-2-1 1 0 0,-2-4-922 0 0,0 0 1 0 0,0-1-1 0 0,0 1 1 0 0,-5-15-1 0 0,1 5-376 0 0,-5-35-654 0 0,4 10 934 0 0,-2 11-537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99 2888 0 0,'0'-4'136'0'0,"0"-1"1"0"0,-1 0-1 0 0,0 1 0 0 0,0-1 0 0 0,0 1 1 0 0,-1 0-1 0 0,1-1 0 0 0,-1 1 1 0 0,0 0-1 0 0,-5-8 0 0 0,-10-22 2694 0 0,17 33-2685 0 0,0 1-1 0 0,0 0 1 0 0,0-1-1 0 0,0 1 1 0 0,0 0-1 0 0,0-1 1 0 0,0 1-1 0 0,0 0 1 0 0,0-1-1 0 0,-1 1 1 0 0,1 0 0 0 0,0-1-1 0 0,0 1 1 0 0,0 0-1 0 0,-1 0 1 0 0,1-1-1 0 0,0 1 1 0 0,0 0-1 0 0,-1 0 1 0 0,1-1-1 0 0,0 1 1 0 0,-1 0-1 0 0,1 0 1 0 0,0 0 0 0 0,0-1-1 0 0,-1 1 1 0 0,1 0-1 0 0,0 0 1 0 0,-1 0-1 0 0,1 0 1 0 0,0 0-1 0 0,-1 0 1 0 0,1 0-1 0 0,-1 0 1 0 0,1 0-1 0 0,0 0 1 0 0,-1 0 0 0 0,1 0-1 0 0,0 0 1 0 0,-1 0-1 0 0,1 0 1 0 0,0 0-1 0 0,-1 0 1 0 0,1 0-1 0 0,0 1 1 0 0,-1-1-1 0 0,1 0 1 0 0,0 0-1 0 0,-1 0 1 0 0,1 0-1 0 0,0 1 1 0 0,-1 0-4 0 0,0-1 0 0 0,1 1 0 0 0,-1 0 0 0 0,1 0 0 0 0,-1 0-1 0 0,1-1 1 0 0,0 1 0 0 0,-1 0 0 0 0,1 0 0 0 0,0 0 0 0 0,0 0 0 0 0,-1 0 0 0 0,1 0 0 0 0,0-1-1 0 0,0 1 1 0 0,0 0 0 0 0,0 0 0 0 0,0 0 0 0 0,0 0 0 0 0,1 0 0 0 0,-1 0 0 0 0,0 0 0 0 0,0 0 0 0 0,1 1-1 0 0,15 42 1149 0 0,-10-24-1031 0 0,1-1 1 0 0,0-1-1 0 0,2 1 0 0 0,19 31 0 0 0,-20-40-224 0 0,-6-7-17 0 0,1 0 0 0 0,-1 0 0 0 0,0 0-1 0 0,0 1 1 0 0,0-1 0 0 0,0 0 0 0 0,-1 1 0 0 0,0-1-1 0 0,1 1 1 0 0,-1 0 0 0 0,0-1 0 0 0,0 6-1 0 0,-1-7-4 0 0,1-1-1 0 0,-1 1 1 0 0,0-1-1 0 0,1 1 0 0 0,-1 0 1 0 0,1-1-1 0 0,-1 1 1 0 0,1-1-1 0 0,0 1 0 0 0,0-1 1 0 0,0 1-1 0 0,0-1 1 0 0,0 0-1 0 0,0 1 1 0 0,0-1-1 0 0,0 0 0 0 0,0 0 1 0 0,1 0-1 0 0,-1 0 1 0 0,0 0-1 0 0,1 0 0 0 0,1 1 1 0 0,14 10 152 0 0,-10-3-16 0 0,0 0 0 0 0,-1 0 0 0 0,0 0 0 0 0,6 14 0 0 0,3 3 204 0 0,-9-17-224 0 0,9 15 335 0 0,-1 1-1 0 0,-1 1 0 0 0,-1 0 1 0 0,9 29-1 0 0,28 59 1058 0 0,-11 15-587 0 0,-35-121-891 0 0,4 21 181 0 0,8 57 0 0 0,-15-80-210 0 0,1 0 0 0 0,-1 0 1 0 0,1-1-1 0 0,0 1 0 0 0,1 0 0 0 0,-1-1 0 0 0,4 8 0 0 0,-3-7-4 0 0,0-1 0 0 0,0 1 0 0 0,0-1 0 0 0,-1 1 0 0 0,0 0 0 0 0,0-1 0 0 0,-1 10 0 0 0,0 76-54 0 0,0-86-36 0 0,-1 0-1 0 0,0 0 1 0 0,0 0 0 0 0,-1 0-1 0 0,1-1 1 0 0,-1 1 0 0 0,0 0-1 0 0,0-1 1 0 0,-1 1 0 0 0,0-1-1 0 0,1 0 1 0 0,-1 0 0 0 0,-1 0 0 0 0,-6 7-1 0 0,6-9-220 0 0,-1-1 0 0 0,0 0 0 0 0,1 0 0 0 0,-1 0-1 0 0,0 0 1 0 0,0-1 0 0 0,-9 1 0 0 0,10-2-314 0 0,0 1 0 0 0,0-1-1 0 0,0 0 1 0 0,0 0 0 0 0,0-1 0 0 0,1 1 0 0 0,-1-1 0 0 0,0 1-1 0 0,1-1 1 0 0,-1 0 0 0 0,1-1 0 0 0,0 1 0 0 0,-4-3-1 0 0,1-1-872 0 0,1 0-1 0 0,-1 0 0 0 0,1-1 0 0 0,0 1 0 0 0,-6-13 0 0 0,-8-19-1482 0 0,10 27 132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3824 0 0,'0'4'924'0'0,"1"-1"1"0"0,0 0-1 0 0,-1 1 0 0 0,1-1 1 0 0,0 0-1 0 0,1 0 0 0 0,-1 0 1 0 0,0 0-1 0 0,1 0 1 0 0,0 0-1 0 0,3 4 0 0 0,9 17 3013 0 0,-9-14-3277 0 0,0 0 1 0 0,1-1-1 0 0,0 1 0 0 0,0-1 1 0 0,9 8-1 0 0,-13-15-566 0 0,-1 0 0 0 0,1 0 0 0 0,0 0 0 0 0,-1 0 0 0 0,1 0-1 0 0,-1 0 1 0 0,0 0 0 0 0,0 0 0 0 0,0 0 0 0 0,0 1 0 0 0,0-1-1 0 0,1 4 1 0 0,4 12 269 0 0,93 131 2209 0 0,-44-66-1537 0 0,12 23 55 0 0,-28-47-670 0 0,-31-49-318 0 0,-1 0 0 0 0,1 1 0 0 0,-2 0 0 0 0,1 1 0 0 0,-2 0-1 0 0,9 24 1 0 0,-12-30-69 0 0,0-1 0 0 0,0 1 0 0 0,1-1 0 0 0,0 0 0 0 0,0 0 1 0 0,0 0-1 0 0,7 8 0 0 0,-6-8-8 0 0,0 0 1 0 0,-1 0-1 0 0,0 0 1 0 0,0 0 0 0 0,0 0-1 0 0,0 1 1 0 0,-1-1-1 0 0,2 7 1 0 0,6 29 113 0 0,13 62 126 0 0,-11-8-74 0 0,1 41-137 0 0,-13-114-66 0 0,1-5-170 0 0,-1-1 0 0 0,-1 1 0 0 0,-1-1 0 0 0,0 1-1 0 0,-5 17 1 0 0,-3 39-2604 0 0,3-18-2858 0 0,6-49 4176 0 0,0 0-1 0 0,-1-1 0 0 0,0 1 0 0 0,0 0 1 0 0,0-1-1 0 0,-1 0 0 0 0,-3 6 1 0 0,2 9-4691 0 0,-3-10 2886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36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1389 1217 6808 0 0,'0'-15'1197'0'0,"-1"14"-1144"0"0,1-1-1 0 0,-1 1 1 0 0,1-1-1 0 0,0 1 1 0 0,0 0-1 0 0,-1-1 1 0 0,1 1-1 0 0,0-1 1 0 0,0 1-1 0 0,1-1 1 0 0,-1 1 0 0 0,0-1-1 0 0,0 1 1 0 0,1 0-1 0 0,-1-1 1 0 0,1 1-1 0 0,-1 0 1 0 0,1-1-1 0 0,-1 1 1 0 0,1 0-1 0 0,0-1 1 0 0,0 1-1 0 0,0 0 1 0 0,0 0-1 0 0,0 0 1 0 0,0 0-1 0 0,0 0 1 0 0,0 0 0 0 0,2-1-1 0 0,-2 1 24 0 0,1 1 0 0 0,0-1 0 0 0,-1 0-1 0 0,1 0 1 0 0,-1 0 0 0 0,0 0 0 0 0,1 0 0 0 0,-1 0 0 0 0,0 0 0 0 0,1 0 0 0 0,-1-1-1 0 0,0 1 1 0 0,0 0 0 0 0,0-1 0 0 0,1-2 0 0 0,-1 2 53 0 0,1 0-1 0 0,-1 0 1 0 0,0 0 0 0 0,1 0-1 0 0,0 1 1 0 0,0-1 0 0 0,-1 0-1 0 0,1 1 1 0 0,0-1 0 0 0,0 1-1 0 0,0-1 1 0 0,1 1 0 0 0,-1 0-1 0 0,2-1 1 0 0,37-16 1642 0 0,-30 13-1279 0 0,-1 0 0 0 0,1 0 1 0 0,0 1-1 0 0,0 0 0 0 0,0 1 1 0 0,1 0-1 0 0,20-1 0 0 0,-23 3-314 0 0,-1 0-1 0 0,1 1 1 0 0,0 1-1 0 0,-1-1 1 0 0,1 2-1 0 0,-1-1 1 0 0,1 1-1 0 0,-1 0 1 0 0,0 1-1 0 0,1 0 1 0 0,-2 0-1 0 0,1 0 1 0 0,0 1-1 0 0,9 7 1 0 0,-8-4-36 0 0,-2-2-62 0 0,0 0 0 0 0,0 0 0 0 0,-1 1 0 0 0,1 0 0 0 0,-1 0 0 0 0,0 0 0 0 0,-1 1 0 0 0,0 0 0 0 0,0 0 0 0 0,0 0 0 0 0,-1 1 0 0 0,0-1 0 0 0,-1 1 0 0 0,1 0 0 0 0,3 15 0 0 0,35 130 986 0 0,-40-135-1000 0 0,-1 0 0 0 0,-1 0 0 0 0,0 0 0 0 0,-1 0 0 0 0,-1 0 1 0 0,0 0-1 0 0,-2-1 0 0 0,0 1 0 0 0,-1-1 0 0 0,0 1 0 0 0,-2-2 0 0 0,0 1 1 0 0,-1-1-1 0 0,0 0 0 0 0,-2 0 0 0 0,1-1 0 0 0,-2-1 0 0 0,0 0 1 0 0,-1 0-1 0 0,-14 12 0 0 0,-40 37 97 0 0,54-49-129 0 0,-1 0-1 0 0,0-1 1 0 0,-1-1-1 0 0,-1 0 1 0 0,0-1 0 0 0,0-1-1 0 0,-1 0 1 0 0,-23 10-1 0 0,7-6 13 0 0,25-11-10 0 0,0 1 0 0 0,-1-1 0 0 0,1-1-1 0 0,-1 1 1 0 0,0-1 0 0 0,0 0 0 0 0,0-1-1 0 0,-11 1 1 0 0,6-2 1 0 0,5 1 0 0 0,1 0 0 0 0,0-1 0 0 0,0 0 0 0 0,-1-1 0 0 0,1 0 0 0 0,0 0 0 0 0,0 0 0 0 0,0-1 0 0 0,0 0 0 0 0,-13-5 0 0 0,6-5 17 0 0,0-1-1 0 0,1 0 0 0 0,0-1 1 0 0,1-1-1 0 0,1 0 0 0 0,0 0 1 0 0,1-1-1 0 0,0 0 0 0 0,2-1 1 0 0,0 0-1 0 0,1 0 0 0 0,-9-31 1 0 0,2-13-30 0 0,8 41-1 0 0,1-1 1 0 0,1 0-1 0 0,1 0 0 0 0,0-29 1 0 0,1 11 7 0 0,2-56-5 0 0,1 87-19 0 0,-1 0 0 0 0,1 1 1 0 0,1-1-1 0 0,0 0 1 0 0,0 1-1 0 0,0-1 0 0 0,1 1 1 0 0,0 0-1 0 0,5-9 0 0 0,17-17 28 0 0,-13 2 3 0 0,14 11-15 0 0,-13 5 0 0 0,-10 11-14 0 0,1 0 0 0 0,-1 1 0 0 0,1-1 0 0 0,0 1 0 0 0,0 0 0 0 0,0 0 0 0 0,0 0 0 0 0,0 0 0 0 0,1 1 0 0 0,-1-1 0 0 0,7-1 0 0 0,-1 0-1 0 0,1 0 1 0 0,0 1-1 0 0,0 0 0 0 0,0 1 0 0 0,0 0 0 0 0,0 0 0 0 0,1 2 1 0 0,-1-1-1 0 0,0 1 0 0 0,1 1 0 0 0,-1 0 0 0 0,0 1 0 0 0,0 0 1 0 0,17 5-1 0 0,-19-3 15 0 0,-1 0 0 0 0,0 0 0 0 0,0 1 0 0 0,0 0 0 0 0,0 1-1 0 0,-1 0 1 0 0,0 0 0 0 0,11 12 0 0 0,6 5 51 0 0,-15-16-51 0 0,0 2-1 0 0,-1-1 1 0 0,0 1 0 0 0,0 0 0 0 0,-1 0-1 0 0,0 1 1 0 0,-1 0 0 0 0,0 1 0 0 0,-1-1-1 0 0,0 1 1 0 0,5 14 0 0 0,-2 6 57 0 0,0 0 0 0 0,4 52 0 0 0,-10-72-53 0 0,0 6 1 0 0,0-1 1 0 0,-1 1 0 0 0,0-1-1 0 0,-2 1 1 0 0,0-1-1 0 0,-1 1 1 0 0,0-1 0 0 0,-1 0-1 0 0,-1 1 1 0 0,-1-2 0 0 0,0 1-1 0 0,-11 23 1 0 0,-45 52 256 0 0,59-88-275 0 0,-1 0 0 0 0,-1 0 0 0 0,1 0 0 0 0,0 0 1 0 0,0 0-1 0 0,-1-1 0 0 0,0 0 0 0 0,-5 3 0 0 0,-12 8 22 0 0,11-7-7 0 0,0-1 0 0 0,0 0 1 0 0,-1 0-1 0 0,0-1 0 0 0,0-1 0 0 0,0 0 0 0 0,0 0 1 0 0,-1-1-1 0 0,1 0 0 0 0,-1-1 0 0 0,1 0 1 0 0,-1-1-1 0 0,0-1 0 0 0,-13-1 0 0 0,22 1-18 0 0,1 1-1 0 0,-1-1 0 0 0,1 0 1 0 0,-1 0-1 0 0,1 1 0 0 0,0-2 0 0 0,-1 1 1 0 0,1 0-1 0 0,0 0 0 0 0,0-1 0 0 0,0 1 1 0 0,0-1-1 0 0,0 0 0 0 0,0 0 0 0 0,-2-3 1 0 0,-4-2 11 0 0,-16-11 37 0 0,13 11-36 0 0,0-1-1 0 0,1 0 1 0 0,0-1-1 0 0,0 0 0 0 0,1 0 1 0 0,-9-12-1 0 0,-11-21 37 0 0,14 21-47 0 0,0-1 0 0 0,1-1 0 0 0,-10-24 0 0 0,5 1-5 0 0,-17-64 0 0 0,32 92 6 0 0,0 0-1 0 0,1-1 1 0 0,1 1 0 0 0,1-1 0 0 0,1 1 0 0 0,3-37 0 0 0,-2 51-6 0 0,0 1 1 0 0,0 0-1 0 0,0 0 0 0 0,0 0 1 0 0,0-1-1 0 0,1 1 1 0 0,-1 1-1 0 0,1-1 0 0 0,0 0 1 0 0,0 0-1 0 0,0 1 0 0 0,0-1 1 0 0,1 1-1 0 0,3-4 1 0 0,-2 3-2 0 0,-1 0 0 0 0,0 0 1 0 0,0-1-1 0 0,0 1 0 0 0,-1-1 1 0 0,1 0-1 0 0,-1 0 0 0 0,2-4 1 0 0,-2 5-6 0 0,0-1 1 0 0,1 1-1 0 0,-1 0 0 0 0,1 0 1 0 0,0 0-1 0 0,-1 0 1 0 0,1 0-1 0 0,0 0 1 0 0,1 1-1 0 0,-1-1 1 0 0,0 1-1 0 0,1 0 0 0 0,-1 0 1 0 0,1 0-1 0 0,0 1 1 0 0,0-1-1 0 0,0 1 1 0 0,6-1-1 0 0,-1-1-4 0 0,1 2 1 0 0,-1-1-1 0 0,1 1 0 0 0,0 1 0 0 0,0 0 1 0 0,-1 0-1 0 0,1 1 0 0 0,18 4 0 0 0,-26-5 8 0 0,0 0-1 0 0,0 1 1 0 0,0 0-1 0 0,0-1 0 0 0,0 1 1 0 0,0 0-1 0 0,0 0 1 0 0,-1 0-1 0 0,1 0 0 0 0,0 1 1 0 0,-1-1-1 0 0,1 0 1 0 0,-1 1-1 0 0,1-1 0 0 0,-1 1 1 0 0,1-1-1 0 0,0 3 1 0 0,13 13 7 0 0,14 0 0 0 0,-9 4 11 0 0,-7-11-20 0 0,-1-2-7 0 0,0 2-1 0 0,-1-1 1 0 0,16 17-1 0 0,-17-12 11 0 0,0 1 0 0 0,-1 0 0 0 0,0 0 0 0 0,-1 1-1 0 0,7 19 1 0 0,26 90 75 0 0,-36-106-62 0 0,-1-1 30 0 0,0-1 0 0 0,-2 1 0 0 0,0-1 0 0 0,0 23 0 0 0,-8 33 65 0 0,-13-29-95 0 0,15-37-2 0 0,0 1 0 0 0,1 0-1 0 0,-1 0 1 0 0,1 0 0 0 0,-2 10 0 0 0,4-10 3 0 0,1-7-12 0 0,0 1 0 0 0,0-1-1 0 0,-1 1 1 0 0,1-1 0 0 0,0 0-1 0 0,-1 1 1 0 0,1-1 0 0 0,0 0-1 0 0,-1 1 1 0 0,0-1 0 0 0,1 0-1 0 0,-1 0 1 0 0,0 0 0 0 0,1 1-1 0 0,-1-1 1 0 0,0 0 0 0 0,0 0-1 0 0,0 0 1 0 0,0 0 0 0 0,0-1-1 0 0,0 1 1 0 0,0 0 0 0 0,0 0-1 0 0,-1 0 1 0 0,1-1 0 0 0,0 1-1 0 0,0-1 1 0 0,-1 1 0 0 0,-1 0-1 0 0,-2 1 11 0 0,0 0-1 0 0,1 1 1 0 0,-1-1 0 0 0,1 1-1 0 0,0 0 1 0 0,-1 0-1 0 0,-6 8 1 0 0,7-7 10 0 0,-1 0 0 0 0,1 0 0 0 0,-1 0 1 0 0,0 0-1 0 0,0-1 0 0 0,-1 0 0 0 0,1 0 1 0 0,-1 0-1 0 0,-9 2 0 0 0,-7 2 30 0 0,-1-2 0 0 0,1 0 0 0 0,-1-2 0 0 0,0 0 0 0 0,0-2 0 0 0,0 0 0 0 0,0-2 0 0 0,0 0 0 0 0,-41-9 0 0 0,60 9-47 0 0,0-1 1 0 0,1 0-1 0 0,-1 0 0 0 0,0 0 0 0 0,0 0 0 0 0,1 0 1 0 0,-1-1-1 0 0,-4-5 0 0 0,-12-7 21 0 0,9 8-10 0 0,0-1 0 0 0,0-1-1 0 0,-14-15 1 0 0,-17-14 13 0 0,26 24-17 0 0,0 0 0 0 0,2-1 1 0 0,0-1-1 0 0,1-1 0 0 0,-22-36 0 0 0,-45-100-1 0 0,65 122-34 0 0,11 19 19 0 0,1 0 0 0 0,1 0 0 0 0,0 0 0 0 0,0 0 0 0 0,1 0 0 0 0,1 0 0 0 0,0-1 0 0 0,1 1 0 0 0,0 0 0 0 0,1 0 0 0 0,6-23 0 0 0,-6 31-1 0 0,-1 0 1 0 0,1 1-1 0 0,0-1 0 0 0,0 0 1 0 0,0 1-1 0 0,1 0 0 0 0,-1-1 1 0 0,6-4-1 0 0,11-17-16 0 0,-18 24 19 0 0,-1 1 0 0 0,0-1-1 0 0,1 1 1 0 0,-1-1-1 0 0,0 1 1 0 0,1-1 0 0 0,-1 1-1 0 0,1-1 1 0 0,-1 1-1 0 0,1-1 1 0 0,-1 1 0 0 0,1 0-1 0 0,-1-1 1 0 0,1 1-1 0 0,-1 0 1 0 0,1-1 0 0 0,-1 1-1 0 0,1 0 1 0 0,-1 0-1 0 0,1 0 1 0 0,0 0 0 0 0,-1-1-1 0 0,1 1 1 0 0,0 0 0 0 0,-1 0-1 0 0,2 0 1 0 0,24-7-3 0 0,-20 4 2 0 0,0 1 1 0 0,1 0-1 0 0,0 0 0 0 0,-1 1 1 0 0,1 0-1 0 0,0 0 0 0 0,7 0 1 0 0,9 1-12 0 0,-1 1 0 0 0,0 1 0 0 0,1 1-1 0 0,29 8 1 0 0,-42-8 10 0 0,0 0-1 0 0,1 1 1 0 0,-1 1-1 0 0,-1-1 1 0 0,1 1-1 0 0,-1 1 1 0 0,0 0-1 0 0,0 0 1 0 0,-1 1-1 0 0,0 0 1 0 0,13 15-1 0 0,39 36-1 0 0,-47-47-1 0 0,0 1 1 0 0,-1 0-1 0 0,-1 0 0 0 0,0 1 1 0 0,14 22-1 0 0,-13-14 11 0 0,-1-3 22 0 0,-1 1 0 0 0,-1 0 0 0 0,10 30-1 0 0,-15-36-12 0 0,2 5 1 0 0,0-1 0 0 0,-2 1 1 0 0,0 0-1 0 0,-1 1 0 0 0,0-1 0 0 0,-1 25 0 0 0,-2-21-8 0 0,0-7 14 0 0,0 1 0 0 0,-1 0 0 0 0,-4 22 0 0 0,4-31-8 0 0,-1-1 0 0 0,0-1 0 0 0,0 1 0 0 0,0 0 0 0 0,-1 0 0 0 0,0-1 0 0 0,0 0 0 0 0,-1 1 0 0 0,1-1 0 0 0,-1 0 0 0 0,0-1 0 0 0,-9 8 0 0 0,-8 6 37 0 0,-1-2 1 0 0,0-1 0 0 0,-1 0 0 0 0,-1-2 0 0 0,-38 16-1 0 0,6-8 41 0 0,-86 21-1 0 0,117-37-72 0 0,-1-1-1 0 0,1-1 1 0 0,-1-1 0 0 0,0-1-1 0 0,1-2 1 0 0,-1 0 0 0 0,1-2-1 0 0,-34-7 1 0 0,50 7-19 0 0,0 0 0 0 0,0 0 0 0 0,1-1 0 0 0,0-1 0 0 0,0 1 0 0 0,0-1 0 0 0,-8-6 0 0 0,-23-14 0 0 0,25 18 0 0 0,0 0 0 0 0,0-1 0 0 0,1 0 0 0 0,-1-1 0 0 0,2-1 0 0 0,0 0 0 0 0,0-1 0 0 0,1 0 0 0 0,0-1 0 0 0,1 0 0 0 0,0-1 0 0 0,1 0 0 0 0,-11-20 0 0 0,17 26 0 0 0,-1 0 0 0 0,1 0 0 0 0,0-1 0 0 0,1 1 0 0 0,0-1 0 0 0,-2-10 0 0 0,4 14 0 0 0,0 1 0 0 0,0-1 0 0 0,0 1 0 0 0,0-1 0 0 0,0 0 0 0 0,1 1 0 0 0,0-1 0 0 0,-1 1 0 0 0,1 0 0 0 0,1-1 0 0 0,-1 1 0 0 0,0 0 0 0 0,1 0 0 0 0,0-1 0 0 0,-1 1 0 0 0,1 0 0 0 0,0 1 0 0 0,1-1 0 0 0,2-3 0 0 0,45-61 0 0 0,-40 58 0 0 0,-1-2-4 0 0,1 1 1 0 0,0 1-1 0 0,1-1 1 0 0,0 2-1 0 0,1 0 1 0 0,-1 0-1 0 0,2 1 1 0 0,22-11-1 0 0,8-4-43 0 0,-37 18 36 0 0,0 0-1 0 0,1 0 1 0 0,0 1 0 0 0,0 0 0 0 0,10-3-1 0 0,12-1-4 0 0,1 1-1 0 0,1 2 0 0 0,-1 1 1 0 0,33 1-1 0 0,-47 2 17 0 0,1 1 0 0 0,-1 1 0 0 0,0 0 0 0 0,0 2 0 0 0,0-1 0 0 0,0 2 0 0 0,-1 0 1 0 0,27 13-1 0 0,-31-12 7 0 0,-1 0 0 0 0,-1 1 0 0 0,1 0 0 0 0,-1 1-1 0 0,0 0 1 0 0,15 17 0 0 0,-4-3-18 0 0,-16-18 15 0 0,-1-2-1 0 0,-1 1 0 0 0,1-1-1 0 0,-1 1 1 0 0,0 0 0 0 0,0 0 0 0 0,0 0 0 0 0,0 0 0 0 0,-1 0 0 0 0,1 0 0 0 0,-1 0 0 0 0,0 0 0 0 0,0 1-1 0 0,0-1 1 0 0,0 0 0 0 0,0 1 0 0 0,-1-1 0 0 0,1 6 0 0 0,2 20 33 0 0,-2 0-1 0 0,-2 43 1 0 0,-1-14-7 0 0,2-52-29 0 0,-1 1 0 0 0,-1 0 0 0 0,1 0 0 0 0,-1-1 0 0 0,0 1 0 0 0,-1-1 0 0 0,0 0 0 0 0,0 1 0 0 0,0-1 0 0 0,-1-1 0 0 0,-4 8 0 0 0,-47 51 0 0 0,22-30 0 0 0,19-18 0 0 0,-1-1 0 0 0,-1 0 0 0 0,0-1 0 0 0,-1 0 0 0 0,-27 15 0 0 0,15-14 0 0 0,0-2 0 0 0,-1-1 0 0 0,-39 10 0 0 0,54-18 0 0 0,1-1 0 0 0,-1 0 0 0 0,0-2 0 0 0,0 1 0 0 0,-1-2 0 0 0,1 0 0 0 0,0-1 0 0 0,0 0 0 0 0,-18-5 0 0 0,27 5 0 0 0,0-1 0 0 0,0-1 0 0 0,1 1 0 0 0,-1-1 0 0 0,1 0 0 0 0,0 0 0 0 0,-1 0 0 0 0,-4-6 0 0 0,-23-14 0 0 0,17 13 0 0 0,1-1 0 0 0,0 0 0 0 0,1-1 0 0 0,0-1 0 0 0,1 0 0 0 0,1-1 0 0 0,0-1 0 0 0,1 0 0 0 0,0 0 0 0 0,1-1 0 0 0,1 0 0 0 0,0-1 0 0 0,2 0 0 0 0,0 0 0 0 0,-6-23 0 0 0,10 30 0 0 0,2 1 0 0 0,-1-1 0 0 0,1 0 0 0 0,1-16 0 0 0,0 21 0 0 0,0 1 0 0 0,0 0 0 0 0,1-1 0 0 0,0 1 0 0 0,0 0 0 0 0,0-1 0 0 0,0 1 0 0 0,1 0 0 0 0,0 0 0 0 0,-1 0 0 0 0,2 0 0 0 0,-1 0 0 0 0,5-6 0 0 0,19-10 0 0 0,-14-10 0 0 0,16 11 0 0 0,-12-7 0 0 0,13 9 0 0 0,24-21 0 0 0,-44 32 0 0 0,0 0 0 0 0,-1 1 0 0 0,1 0 0 0 0,1 0 0 0 0,-1 0 0 0 0,1 1 0 0 0,9-2 0 0 0,1 0 0 0 0,0 0 0 0 0,0 2 0 0 0,1 0 0 0 0,-1 1 0 0 0,1 1 0 0 0,-1 1 0 0 0,1 1 0 0 0,0 1 0 0 0,0 1 0 0 0,-1 0 0 0 0,0 2 0 0 0,1 0 0 0 0,22 9 0 0 0,-36-10 0 0 0,0 1 0 0 0,0 0 0 0 0,0 1 0 0 0,-1 0 0 0 0,1 0 0 0 0,-1 0 0 0 0,10 12 0 0 0,19 15 0 0 0,-27-27 0 0 0,0 1 0 0 0,-1-1 0 0 0,0 1 0 0 0,-1 1 0 0 0,1-1 0 0 0,-1 1 0 0 0,0 0 0 0 0,-1 0 0 0 0,0 1 0 0 0,0 0 0 0 0,0 0 0 0 0,3 10 0 0 0,1 9 0 0 0,-5-14 0 0 0,0 1 0 0 0,0 0 0 0 0,-1 0 0 0 0,-1 0 0 0 0,1 21 0 0 0,-3-16 0 0 0,-1 0 0 0 0,-1 0 0 0 0,0 0 0 0 0,-6 20 0 0 0,2-19 0 0 0,3-9 0 0 0,-1 1 0 0 0,0-1 0 0 0,0 0 0 0 0,-1 0 0 0 0,0 0 0 0 0,-1-1 0 0 0,-9 13 0 0 0,-17 29 0 0 0,-38 13 0 0 0,66-60 0 0 0,-6 7 0 0 0,0-1 0 0 0,0 0 0 0 0,-21 17 0 0 0,20-20 0 0 0,-1 0 0 0 0,-1 0 0 0 0,1-1 0 0 0,-1-1 0 0 0,0 0 0 0 0,-1 0 0 0 0,0-2 0 0 0,0 1 0 0 0,0-2 0 0 0,0 0 0 0 0,0-1 0 0 0,-1 0 0 0 0,1-1 0 0 0,-1-1 0 0 0,1 0 0 0 0,-27-4 0 0 0,35 2 0 0 0,0 0 0 0 0,1-1 0 0 0,-1 1 0 0 0,1-1 0 0 0,0 0 0 0 0,-1-1 0 0 0,2 1 0 0 0,-1-1 0 0 0,-6-6 0 0 0,-13-9 0 0 0,3 2 0 0 0,-33-33 0 0 0,35 32 0 0 0,16 14 0 0 0,-1-1 0 0 0,1 1 0 0 0,-1 0 0 0 0,1-1 0 0 0,1 0 0 0 0,-5-8 0 0 0,-9-17 0 0 0,-2 8 0 0 0,13 17 0 0 0,0-1 0 0 0,1 0 0 0 0,0 0 0 0 0,0 0 0 0 0,0-1 0 0 0,-4-9 0 0 0,-11-26 0 0 0,15 36 0 0 0,1-1 0 0 0,0 0 0 0 0,0 1 0 0 0,1-1 0 0 0,0 0 0 0 0,0 0 0 0 0,0-1 0 0 0,0-8 0 0 0,-15-89 0 0 0,17 93 0 0 0,-1 2 0 0 0,0-1 0 0 0,1 1 0 0 0,0-1 0 0 0,1 1 0 0 0,0-1 0 0 0,1 1 0 0 0,0-1 0 0 0,1 1 0 0 0,0 0 0 0 0,0 0 0 0 0,1 1 0 0 0,1-1 0 0 0,-1 1 0 0 0,1-1 0 0 0,8-8 0 0 0,62-77 0 0 0,-46 67 0 0 0,-13 14 0 0 0,4-14 0 0 0,39-12 0 0 0,-53 34 0 0 0,1 0 0 0 0,1 0 0 0 0,-1 1 0 0 0,1 1 0 0 0,0-1 0 0 0,0 1 0 0 0,0 0 0 0 0,0 1 0 0 0,1 0 0 0 0,-1 0 0 0 0,1 1 0 0 0,12-2 0 0 0,11 0 0 0 0,65 1 0 0 0,-88 3 0 0 0,1 0 0 0 0,1 1 0 0 0,-1 1 0 0 0,0 0 0 0 0,0 0 0 0 0,1 1 0 0 0,-2 0 0 0 0,1 1 0 0 0,0 0 0 0 0,-1 0 0 0 0,1 1 0 0 0,-1 0 0 0 0,-1 1 0 0 0,1 0 0 0 0,9 9 0 0 0,2 4 0 0 0,-1 0 0 0 0,0 1 0 0 0,29 44 0 0 0,-42-53 0 0 0,0 0 0 0 0,-1 1 0 0 0,-1 0 0 0 0,0 0 0 0 0,0 0 0 0 0,-1 1 0 0 0,2 23 0 0 0,-1-14 0 0 0,1 6 0 0 0,-1-13 0 0 0,0 1 0 0 0,-2 0 0 0 0,0 0 0 0 0,0 0 0 0 0,-2 0 0 0 0,0 0 0 0 0,0 0 0 0 0,-2 0 0 0 0,-6 30 0 0 0,-2-11 0 0 0,8-27 0 0 0,0 0 0 0 0,0 0 0 0 0,-1-1 0 0 0,0 1 0 0 0,0-1 0 0 0,-1 0 0 0 0,-4 8 0 0 0,-38 59 0 0 0,35-53 0 0 0,-1 0 0 0 0,-1-2 0 0 0,-30 36 0 0 0,25-38 0 0 0,14-14 0 0 0,1 0 0 0 0,0 0 0 0 0,-1 1 0 0 0,1-1 0 0 0,0 1 0 0 0,1 0 0 0 0,-1 0 0 0 0,1 0 0 0 0,0 0 0 0 0,0 0 0 0 0,-3 7 0 0 0,3-7 0 0 0,0 0 0 0 0,-1 0 0 0 0,0 0 0 0 0,0 0 0 0 0,0 0 0 0 0,0-1 0 0 0,-1 1 0 0 0,0-1 0 0 0,1 0 0 0 0,-1 0 0 0 0,0 0 0 0 0,0-1 0 0 0,-1 1 0 0 0,1-1 0 0 0,0 0 0 0 0,-1 0 0 0 0,0-1 0 0 0,-5 2 0 0 0,-4 1 0 0 0,0-1 0 0 0,0-1 0 0 0,0 0 0 0 0,-1-1 0 0 0,1-1 0 0 0,-17-1 0 0 0,24 0 0 0 0,0 0 0 0 0,1-1 0 0 0,-1 0 0 0 0,1-1 0 0 0,0 0 0 0 0,0 1 0 0 0,0-2 0 0 0,0 1 0 0 0,0-1 0 0 0,1 0 0 0 0,-1 0 0 0 0,-5-6 0 0 0,-66-70 0 0 0,57 57 0 0 0,-124-152 0 0 0,123 144 0 0 0,2 0 0 0 0,1-1 0 0 0,1-1 0 0 0,-16-43 0 0 0,14 19 0 0 0,-20-94 0 0 0,34 120 0 0 0,1 0 0 0 0,1 0 0 0 0,2 0 0 0 0,1-1 0 0 0,5-32 0 0 0,0 37 0 0 0,1 0 0 0 0,1 0 0 0 0,2 1 0 0 0,0 0 0 0 0,2 1 0 0 0,1 0 0 0 0,1 0 0 0 0,1 2 0 0 0,29-39 0 0 0,2 6 0 0 0,2 3 0 0 0,88-77 0 0 0,-104 105 0 0 0,1 2 0 0 0,53-30 0 0 0,-71 47 0 0 0,0 0 0 0 0,1 1 0 0 0,0 0 0 0 0,0 2 0 0 0,26-4 0 0 0,6-2 0 0 0,-31 5 0 0 0,0 2 0 0 0,0 0 0 0 0,1 1 0 0 0,-1 1 0 0 0,1 0 0 0 0,-1 1 0 0 0,0 1 0 0 0,1 1 0 0 0,-1 0 0 0 0,0 1 0 0 0,-1 0 0 0 0,1 2 0 0 0,-1 0 0 0 0,0 0 0 0 0,0 2 0 0 0,-1-1 0 0 0,25 19 0 0 0,4 37 0 0 0,-34-55 0 0 0,-1 1 0 0 0,0 0 0 0 0,0 0 0 0 0,-1 1 0 0 0,0 0 0 0 0,0 0 0 0 0,-1 0 0 0 0,-1 1 0 0 0,0 0 0 0 0,0 0 0 0 0,5 20 0 0 0,-6-4 0 0 0,5 18 0 0 0,2 86 0 0 0,-12-96 0 0 0,-12 63 0 0 0,6-49 0 0 0,5-37 0 0 0,-1 0 0 0 0,-1-1 0 0 0,1 1 0 0 0,-12 21 0 0 0,-5 17 0 0 0,8-20 0 0 0,-2 0 0 0 0,-21 34 0 0 0,8-14 0 0 0,4-9 0 0 0,-1-1 0 0 0,-2-2 0 0 0,-2 0 0 0 0,-2-2 0 0 0,-49 48 0 0 0,63-70 0 0 0,-2-1 0 0 0,0 0 0 0 0,0-1 0 0 0,-1-1 0 0 0,0-1 0 0 0,-1 0 0 0 0,0-2 0 0 0,-1 0 0 0 0,1-1 0 0 0,-2-2 0 0 0,1 0 0 0 0,0-1 0 0 0,-1-1 0 0 0,0-1 0 0 0,0 0 0 0 0,0-2 0 0 0,1-1 0 0 0,-42-7 0 0 0,46 3 0 0 0,0-2 0 0 0,1 0 0 0 0,0-1 0 0 0,0 0 0 0 0,1-2 0 0 0,-23-16 0 0 0,-12-7 0 0 0,22 16 0 0 0,1-1 0 0 0,1-2 0 0 0,1 0 0 0 0,1-1 0 0 0,0-2 0 0 0,2 0 0 0 0,1-2 0 0 0,0 0 0 0 0,2-1 0 0 0,1-1 0 0 0,2-1 0 0 0,0-1 0 0 0,2 0 0 0 0,1 0 0 0 0,-10-35 0 0 0,5-50 0 0 0,17 102 0 0 0,-1 1 0 0 0,2 0 0 0 0,0 0 0 0 0,0-1 0 0 0,1 1 0 0 0,1 0 0 0 0,-1 0 0 0 0,2 0 0 0 0,0 0 0 0 0,0 0 0 0 0,1 0 0 0 0,5-10 0 0 0,7-11 0 0 0,2 1 0 0 0,29-40 0 0 0,-46 70 0 0 0,13-14 0 0 0,1 0 0 0 0,1 0 0 0 0,0 2 0 0 0,1 0 0 0 0,0 0 0 0 0,36-18 0 0 0,-16 9 0 0 0,-12 8 0 0 0,0 0 0 0 0,1 2 0 0 0,0 1 0 0 0,1 1 0 0 0,0 2 0 0 0,51-10 0 0 0,-26 9 0 0 0,-25 4 0 0 0,0 1 0 0 0,44-1 0 0 0,-33 4 0 0 0,-1 3 0 0 0,1 1 0 0 0,38 8 0 0 0,-63-8 0 0 0,-1 0 0 0 0,0 1 0 0 0,1 0 0 0 0,-1 1 0 0 0,-1 0 0 0 0,1 1 0 0 0,-1 1 0 0 0,0 0 0 0 0,0 0 0 0 0,-1 1 0 0 0,0 0 0 0 0,11 12 0 0 0,-4-1 0 0 0,-1 0 0 0 0,0 2 0 0 0,-1 0 0 0 0,23 45 0 0 0,-31-50 0 0 0,-1 0 0 0 0,0 1 0 0 0,-1 0 0 0 0,-1 0 0 0 0,-1 0 0 0 0,0 0 0 0 0,-1 0 0 0 0,-1 22 0 0 0,0 17 0 0 0,1-35 0 0 0,-1 1 0 0 0,-1-1 0 0 0,-1 1 0 0 0,0-1 0 0 0,-2 0 0 0 0,-1 0 0 0 0,-1 0 0 0 0,-13 39 0 0 0,-17 28 0 0 0,22-52 0 0 0,-23 44 0 0 0,19-48 0 0 0,-2-1 0 0 0,-24 32 0 0 0,26-40 0 0 0,-21 39 0 0 0,24-37 0 0 0,-1-1 0 0 0,-22 27 0 0 0,29-41 0 0 0,-13 16 0 0 0,-36 32 0 0 0,50-52 0 0 0,-1 1 0 0 0,1-1 0 0 0,-2-1 0 0 0,1 0 0 0 0,-1 0 0 0 0,0 0 0 0 0,0-1 0 0 0,0 0 0 0 0,-14 3 0 0 0,-24 8 0 0 0,39-12 0 0 0,1 0 0 0 0,-1 0 0 0 0,0-1 0 0 0,0 0 0 0 0,0 0 0 0 0,0-1 0 0 0,0-1 0 0 0,0 1 0 0 0,-15-2 0 0 0,10-1 0 0 0,1-1 0 0 0,-1 0 0 0 0,1-1 0 0 0,-1 0 0 0 0,1-1 0 0 0,0-1 0 0 0,1 0 0 0 0,-1 0 0 0 0,-13-11 0 0 0,-13-12 0 0 0,-39-39 0 0 0,66 58 0 0 0,-12-13 0 0 0,0-1 0 0 0,2-1 0 0 0,0 0 0 0 0,-29-51 0 0 0,39 57 0 0 0,1 0 0 0 0,0-1 0 0 0,2 0 0 0 0,0-1 0 0 0,2 1 0 0 0,0-1 0 0 0,-6-42 0 0 0,6-4 0 0 0,-4-76 0 0 0,11 131 0 0 0,1 0 0 0 0,1 0 0 0 0,0 0 0 0 0,0 0 0 0 0,1 1 0 0 0,0-1 0 0 0,1 1 0 0 0,1 0 0 0 0,0 0 0 0 0,14-19 0 0 0,-9 12 0 0 0,-2 3 0 0 0,2 0 0 0 0,-1 1 0 0 0,2 0 0 0 0,0 1 0 0 0,0 0 0 0 0,1 1 0 0 0,1 0 0 0 0,20-13 0 0 0,-16 14 0 0 0,9-6 0 0 0,1 1 0 0 0,1 1 0 0 0,0 1 0 0 0,0 1 0 0 0,37-9 0 0 0,-7 6 0 0 0,-20 4 0 0 0,0 2 0 0 0,1 1 0 0 0,0 2 0 0 0,63-2 0 0 0,-90 9 0 0 0,-6-1 0 0 0,-1 1 0 0 0,1 0 0 0 0,-1 0 0 0 0,1 0 0 0 0,-1 1 0 0 0,0 0 0 0 0,1 0 0 0 0,-1 1 0 0 0,0 0 0 0 0,1 0 0 0 0,-1 0 0 0 0,0 1 0 0 0,0 0 0 0 0,-1 0 0 0 0,1 0 0 0 0,7 7 0 0 0,15 11 0 0 0,-24-19 0 0 0,-1 0 0 0 0,1 0 0 0 0,0 0 0 0 0,-1 1 0 0 0,0 0 0 0 0,1 0 0 0 0,-1 0 0 0 0,0 0 0 0 0,-1 0 0 0 0,1 1 0 0 0,-1-1 0 0 0,1 1 0 0 0,-1 0 0 0 0,0 0 0 0 0,0 0 0 0 0,2 6 0 0 0,10 40 0 0 0,-11-42 0 0 0,0 0 0 0 0,0 1 0 0 0,-1 0 0 0 0,0 0 0 0 0,-1 0 0 0 0,1 13 0 0 0,-2 10 0 0 0,1-11 0 0 0,0 1 0 0 0,-2 0 0 0 0,0-1 0 0 0,-2 1 0 0 0,0-1 0 0 0,-1 0 0 0 0,-1 0 0 0 0,-15 37 0 0 0,-15 16 0 0 0,-49 95 0 0 0,71-144 0 0 0,-2-2 0 0 0,-1 0 0 0 0,-1 0 0 0 0,-28 28 0 0 0,42-49 0 0 0,1 1 0 0 0,-1 0 0 0 0,1 0 0 0 0,-1 1 0 0 0,1-1 0 0 0,0 0 0 0 0,-3 8 0 0 0,-6 7 0 0 0,-1-7 0 0 0,-1-1 0 0 0,-1 0 0 0 0,0-1 0 0 0,0 0 0 0 0,-1-1 0 0 0,1-1 0 0 0,-17 6 0 0 0,24-12 0 0 0,0 0 0 0 0,0 0 0 0 0,0 0 0 0 0,0-1 0 0 0,-1 0 0 0 0,1 0 0 0 0,0 0 0 0 0,0-1 0 0 0,0 0 0 0 0,0-1 0 0 0,0 0 0 0 0,1 0 0 0 0,-1 0 0 0 0,0-1 0 0 0,1 0 0 0 0,-7-4 0 0 0,-11-19 0 0 0,18 22 0 0 0,2 1 0 0 0,0 0 0 0 0,0 0 0 0 0,0-1 0 0 0,0 1 0 0 0,1-1 0 0 0,0 0 0 0 0,0 0 0 0 0,0 0 0 0 0,0 0 0 0 0,-3-7 0 0 0,-4-3 0 0 0,0 1 0 0 0,-22-22 0 0 0,22 26 0 0 0,1-1 0 0 0,0 0 0 0 0,1 0 0 0 0,0-1 0 0 0,1 0 0 0 0,0-1 0 0 0,-8-17 0 0 0,-25-70 0 0 0,25 68 0 0 0,2-1 0 0 0,2 0 0 0 0,1-1 0 0 0,-7-39 0 0 0,8 8 0 0 0,3 0 0 0 0,4-119 0 0 0,4 173 0 0 0,-1 1 0 0 0,1-1 0 0 0,1 0 0 0 0,0 1 0 0 0,0-1 0 0 0,1 1 0 0 0,5-9 0 0 0,3-9 0 0 0,-6 12 0 0 0,0 0 0 0 0,1 0 0 0 0,1 1 0 0 0,1 0 0 0 0,16-22 0 0 0,29-33 0 0 0,-32 41 0 0 0,0 0 0 0 0,1 1 0 0 0,2 2 0 0 0,37-31 0 0 0,-11 15 0 0 0,-28 22 0 0 0,1 0 0 0 0,48-27 0 0 0,-52 35 0 0 0,-8 5 0 0 0,-1 0 0 0 0,1 0 0 0 0,0 1 0 0 0,0 1 0 0 0,0 0 0 0 0,1 1 0 0 0,13-3 0 0 0,57-7 0 0 0,-37 4 0 0 0,0 3 0 0 0,51-1 0 0 0,-74 7 0 0 0,-3-2 0 0 0,1 2 0 0 0,-1 1 0 0 0,1 0 0 0 0,-1 2 0 0 0,0 0 0 0 0,0 1 0 0 0,0 2 0 0 0,21 7 0 0 0,7 7 0 0 0,-9-5 0 0 0,44 26 0 0 0,-72-35 0 0 0,0 1 0 0 0,-1 0 0 0 0,0 1 0 0 0,0 0 0 0 0,-1 1 0 0 0,0 0 0 0 0,0 0 0 0 0,11 16 0 0 0,18 25 0 0 0,-29-40 0 0 0,-1 0 0 0 0,0 0 0 0 0,-1 1 0 0 0,-1-1 0 0 0,10 21 0 0 0,-16-30 0 0 0,21 53 0 0 0,19 79 0 0 0,-36-116 0 0 0,-1 1 0 0 0,-1-1 0 0 0,0 1 0 0 0,-1 0 0 0 0,-1 0 0 0 0,-1 0 0 0 0,0 0 0 0 0,-8 34 0 0 0,-49 111 0 0 0,56-156 0 0 0,0 1 0 0 0,-1-1 0 0 0,0 0 0 0 0,0 0 0 0 0,-1 0 0 0 0,0-1 0 0 0,0 1 0 0 0,-1-1 0 0 0,-9 10 0 0 0,-4 6 0 0 0,4-6 0 0 0,-1-1 0 0 0,-1-1 0 0 0,-28 21 0 0 0,-11 9 0 0 0,42-34 0 0 0,-2 0 0 0 0,1-1 0 0 0,-2 0 0 0 0,1-2 0 0 0,-1 1 0 0 0,0-2 0 0 0,0 0 0 0 0,-1-1 0 0 0,1-1 0 0 0,-1 0 0 0 0,0-2 0 0 0,-1 0 0 0 0,1 0 0 0 0,0-2 0 0 0,0 0 0 0 0,-19-3 0 0 0,18-3 0 0 0,1 0 0 0 0,-1-2 0 0 0,1 0 0 0 0,-23-16 0 0 0,33 20 0 0 0,-16-10 0 0 0,1-2 0 0 0,0-1 0 0 0,1 0 0 0 0,1-2 0 0 0,1 0 0 0 0,-28-37 0 0 0,-86-144 0 0 0,90 130 0 0 0,29 43 0 0 0,1 0 0 0 0,1-1 0 0 0,2 0 0 0 0,-12-52 0 0 0,18 58 0 0 0,1 0 0 0 0,1-1 0 0 0,2 1 0 0 0,0-1 0 0 0,1 1 0 0 0,1 0 0 0 0,1 0 0 0 0,7-27 0 0 0,-1 21 0 0 0,1 1 0 0 0,1 0 0 0 0,1 0 0 0 0,2 2 0 0 0,0-1 0 0 0,20-24 0 0 0,-6 6 0 0 0,-13 23 0 0 0,0 1 0 0 0,1 0 0 0 0,1 1 0 0 0,21-18 0 0 0,86-66 0 0 0,-25 39 0 0 0,-22 15 0 0 0,-25 18 0 0 0,1 2 0 0 0,1 2 0 0 0,1 2 0 0 0,81-24 0 0 0,-86 34 0 0 0,1 1 0 0 0,0 3 0 0 0,0 2 0 0 0,1 2 0 0 0,102 0 0 0 0,-138 8 0 0 0,-1 1 0 0 0,1 1 0 0 0,-1 0 0 0 0,0 1 0 0 0,0 0 0 0 0,0 2 0 0 0,0-1 0 0 0,26 16 0 0 0,-9-1 0 0 0,-1 1 0 0 0,43 37 0 0 0,-71-55 0 0 0,1 0 0 0 0,-1 1 0 0 0,0-1 0 0 0,-1 1 0 0 0,1 0 0 0 0,-1 0 0 0 0,1 0 0 0 0,-1 0 0 0 0,2 7 0 0 0,10 16 0 0 0,15 8 0 0 0,9 49 0 0 0,-34-74 0 0 0,-1 0 0 0 0,0 0 0 0 0,-1 0 0 0 0,0 0 0 0 0,0 1 0 0 0,-1 14 0 0 0,4 19 0 0 0,4 0 0 0 0,-2 0 0 0 0,-2 0 0 0 0,-1 1 0 0 0,-3-1 0 0 0,-1 1 0 0 0,-3 0 0 0 0,-11 62 0 0 0,7-74 0 0 0,1 2 0 0 0,-2-1 0 0 0,-1 0 0 0 0,-22 54 0 0 0,22-70 0 0 0,4-8 0 0 0,0 1 0 0 0,0 0 0 0 0,-4 19 0 0 0,6-19 0 0 0,0-1 0 0 0,-1 1 0 0 0,-10 19 0 0 0,-8 20 0 0 0,19-42 0 0 0,0-1 0 0 0,-1 1 0 0 0,0-1 0 0 0,0 0 0 0 0,-1 0 0 0 0,0 0 0 0 0,0-1 0 0 0,-12 12 0 0 0,-14 18 0 0 0,27-30 0 0 0,2-3 0 0 0,0 0 0 0 0,0 0 0 0 0,0 0 0 0 0,-1 0 0 0 0,1-1 0 0 0,0 1 0 0 0,-1-1 0 0 0,0 0 0 0 0,0 1 0 0 0,0-1 0 0 0,0-1 0 0 0,0 1 0 0 0,-4 2 0 0 0,-25 16 0 0 0,-8 2 0 0 0,21-16 0 0 0,-1 0 0 0 0,-38 6 0 0 0,52-11 0 0 0,-1 0 0 0 0,1-1 0 0 0,0 0 0 0 0,-1 0 0 0 0,1 0 0 0 0,-1-1 0 0 0,1 0 0 0 0,0 0 0 0 0,0-1 0 0 0,0 0 0 0 0,0 0 0 0 0,0 0 0 0 0,-11-6 0 0 0,-20-20 0 0 0,1-2 0 0 0,1-1 0 0 0,1-2 0 0 0,2-1 0 0 0,2-1 0 0 0,1-2 0 0 0,2-1 0 0 0,1-1 0 0 0,-20-43 0 0 0,45 81 0 0 0,-12-23 0 0 0,1-1 0 0 0,0 0 0 0 0,-13-44 0 0 0,-19-78 0 0 0,37 121 0 0 0,1-1 0 0 0,1 0 0 0 0,-3-42 0 0 0,2 14 0 0 0,2 29 0 0 0,0 1 0 0 0,2-1 0 0 0,1 0 0 0 0,1 1 0 0 0,1-1 0 0 0,1 0 0 0 0,9-41 0 0 0,-9 63 0 0 0,46-137 0 0 0,-41 124 0 0 0,1 0 0 0 0,0 1 0 0 0,2 0 0 0 0,-1 0 0 0 0,2 1 0 0 0,12-14 0 0 0,14-10 0 0 0,71-72 0 0 0,-91 97 0 0 0,1 0 0 0 0,0 1 0 0 0,0 0 0 0 0,39-18 0 0 0,-28 19 0 0 0,1 2 0 0 0,0 1 0 0 0,1 1 0 0 0,0 1 0 0 0,0 2 0 0 0,1 1 0 0 0,-1 1 0 0 0,1 2 0 0 0,0 2 0 0 0,-1 0 0 0 0,62 12 0 0 0,-78-8 0 0 0,1 0 0 0 0,-1 0 0 0 0,-1 2 0 0 0,1 0 0 0 0,-1 0 0 0 0,24 19 0 0 0,72 66 0 0 0,-68-55 0 0 0,69 74 0 0 0,-84-84 0 0 0,-1 1 0 0 0,43 61 0 0 0,-67-84 0 0 0,1 0 0 0 0,-1-1 0 0 0,0 1 0 0 0,0 0 0 0 0,-1 0 0 0 0,2 8 0 0 0,8 19 0 0 0,-3-15 0 0 0,0 1 0 0 0,-1 0 0 0 0,0 0 0 0 0,-2 0 0 0 0,0 1 0 0 0,-1-1 0 0 0,-1 1 0 0 0,1 27 0 0 0,0 47 0 0 0,-1-67 0 0 0,-1-1 0 0 0,-2 1 0 0 0,0 0 0 0 0,-2 0 0 0 0,-5 28 0 0 0,-1-20 0 0 0,-1-2 0 0 0,-2 1 0 0 0,-1-1 0 0 0,-27 51 0 0 0,28-56 0 0 0,10-24 0 0 0,0 1 0 0 0,-1 0 0 0 0,1 0 0 0 0,-1 0 0 0 0,0-1 0 0 0,0 1 0 0 0,-5 5 0 0 0,-20 14 0 0 0,9 6 0 0 0,-9-10 0 0 0,12-4 0 0 0,12-12 0 0 0,1 0 0 0 0,-1 0 0 0 0,0 0 0 0 0,0 0 0 0 0,-1-1 0 0 0,1 1 0 0 0,-1-1 0 0 0,-5 3 0 0 0,-28 13 0 0 0,28-13 0 0 0,-1 0 0 0 0,0 0 0 0 0,0-1 0 0 0,0 0 0 0 0,-1-1 0 0 0,1 0 0 0 0,-1 0 0 0 0,0-2 0 0 0,-11 2 0 0 0,12-4 0 0 0,1 0 0 0 0,-1 0 0 0 0,1-1 0 0 0,-1 0 0 0 0,1 0 0 0 0,0-1 0 0 0,0-1 0 0 0,0 0 0 0 0,0 0 0 0 0,0 0 0 0 0,1-1 0 0 0,0-1 0 0 0,0 1 0 0 0,-9-10 0 0 0,-10-10 0 0 0,2 0 0 0 0,-34-46 0 0 0,49 58 0 0 0,-29-40 0 0 0,2-2 0 0 0,-29-59 0 0 0,52 82 0 0 0,2 0 0 0 0,0-2 0 0 0,3 1 0 0 0,0-1 0 0 0,3-1 0 0 0,0 1 0 0 0,3-1 0 0 0,0-56 0 0 0,4 78 0 0 0,0 0 0 0 0,0 0 0 0 0,1 1 0 0 0,1-1 0 0 0,0 1 0 0 0,1 0 0 0 0,0 0 0 0 0,1 0 0 0 0,1 1 0 0 0,-1-1 0 0 0,2 1 0 0 0,-1 0 0 0 0,2 1 0 0 0,10-13 0 0 0,13-15 0 0 0,1 1 0 0 0,2 2 0 0 0,56-45 0 0 0,-55 53 0 0 0,2 2 0 0 0,1 2 0 0 0,47-21 0 0 0,-64 33 0 0 0,-4 4 0 0 0,1 0 0 0 0,-1 1 0 0 0,2 1 0 0 0,-1 0 0 0 0,29-2 0 0 0,-6 0 0 0 0,-11 2 0 0 0,0 2 0 0 0,1 1 0 0 0,30 1 0 0 0,-45 2 0 0 0,0 0 0 0 0,-1 1 0 0 0,1 0 0 0 0,0 2 0 0 0,-1 0 0 0 0,0 0 0 0 0,23 11 0 0 0,96 60 0 0 0,-116-64 0 0 0,-1 1 0 0 0,0 1 0 0 0,-1 1 0 0 0,28 31 0 0 0,42 35 0 0 0,-56-46 0 0 0,17 23 0 0 0,-25-26 0 0 0,-18-26 0 0 0,0 1 0 0 0,0-1 0 0 0,0 1 0 0 0,-1 0 0 0 0,0 0 0 0 0,0 0 0 0 0,2 8 0 0 0,-3-8 0 0 0,0 0 0 0 0,1-1 0 0 0,-1 0 0 0 0,1 0 0 0 0,0 1 0 0 0,7 7 0 0 0,-7-9 0 0 0,1 1 0 0 0,-1-1 0 0 0,-1 1 0 0 0,1 0 0 0 0,-1-1 0 0 0,1 1 0 0 0,-1 0 0 0 0,-1 1 0 0 0,2 4 0 0 0,3 23 0 0 0,-2 0 0 0 0,0 55 0 0 0,-4-73 0 0 0,-1-1 0 0 0,-1 0 0 0 0,0 0 0 0 0,-1 0 0 0 0,0 0 0 0 0,-1 0 0 0 0,-1 0 0 0 0,-12 24 0 0 0,12-28 0 0 0,-1 0 0 0 0,0 0 0 0 0,0-1 0 0 0,-1 0 0 0 0,0-1 0 0 0,-12 12 0 0 0,14-17 0 0 0,0 1 0 0 0,-1-1 0 0 0,1 1 0 0 0,0-1 0 0 0,-1-1 0 0 0,0 1 0 0 0,0-1 0 0 0,0 0 0 0 0,0-1 0 0 0,0 1 0 0 0,0-1 0 0 0,0 0 0 0 0,0-1 0 0 0,-11 1 0 0 0,2-1 0 0 0,-1-1 0 0 0,0-1 0 0 0,1 0 0 0 0,-1-1 0 0 0,1 0 0 0 0,0-1 0 0 0,0-1 0 0 0,0 0 0 0 0,1-1 0 0 0,0-1 0 0 0,-22-14 0 0 0,-16-16 0 0 0,-48-46 0 0 0,94 77 0 0 0,-44-42 0 0 0,3-1 0 0 0,-55-75 0 0 0,82 96 0 0 0,-26-51 0 0 0,32 54 0 0 0,10 17 0 0 0,0-1 0 0 0,1 1 0 0 0,0-1 0 0 0,0 1 0 0 0,1-1 0 0 0,0 0 0 0 0,0 0 0 0 0,1 0 0 0 0,1 0 0 0 0,0-14 0 0 0,1 5 0 0 0,1-1 0 0 0,1 1 0 0 0,10-33 0 0 0,-12 46 0 0 0,1 1 0 0 0,0 0 0 0 0,0 0 0 0 0,0 0 0 0 0,0 0 0 0 0,1 0 0 0 0,-1 1 0 0 0,1-1 0 0 0,0 1 0 0 0,0-1 0 0 0,1 1 0 0 0,-1 0 0 0 0,1 0 0 0 0,3-2 0 0 0,26-25 0 0 0,-15 11 0 0 0,37-29 0 0 0,-36 32 0 0 0,-11 10 0 0 0,-1 0 0 0 0,1 1 0 0 0,1 0 0 0 0,-1 0 0 0 0,13-4 0 0 0,-8 3 0 0 0,2-1 0 0 0,1 1 0 0 0,0 1 0 0 0,0 1 0 0 0,30-5 0 0 0,6-2 0 0 0,-30 6 0 0 0,0 1 0 0 0,1 0 0 0 0,-1 2 0 0 0,1 1 0 0 0,-1 0 0 0 0,1 2 0 0 0,0 1 0 0 0,-1 0 0 0 0,0 2 0 0 0,0 0 0 0 0,0 2 0 0 0,0 0 0 0 0,-1 1 0 0 0,0 2 0 0 0,0 0 0 0 0,22 14 0 0 0,31 20 0 0 0,-2 4 0 0 0,119 99 0 0 0,-185-141 0 0 0,0 0 0 0 0,0 0 0 0 0,-1 1 0 0 0,1 0 0 0 0,-1-1 0 0 0,-1 2 0 0 0,9 12 0 0 0,21 31 0 0 0,-30-45 0 0 0,1 0 0 0 0,-1 1 0 0 0,0 0 0 0 0,0 0 0 0 0,-1 0 0 0 0,0 0 0 0 0,0 1 0 0 0,3 11 0 0 0,9 31 0 0 0,-2 0 0 0 0,-3 1 0 0 0,-1 0 0 0 0,-3 0 0 0 0,-1 53 0 0 0,-13-54 0 0 0,2-18 0 0 0,2-15 0 0 0,0 0 0 0 0,-1 0 0 0 0,0-1 0 0 0,-1 0 0 0 0,-1 0 0 0 0,-16 27 0 0 0,17-36 0 0 0,1 1 0 0 0,-1-2 0 0 0,0 1 0 0 0,-1-1 0 0 0,1 0 0 0 0,-1 0 0 0 0,0-1 0 0 0,0 1 0 0 0,-1-2 0 0 0,1 1 0 0 0,-1-1 0 0 0,-14 4 0 0 0,12-4 0 0 0,0 0 0 0 0,0-1 0 0 0,0 0 0 0 0,0-1 0 0 0,0 0 0 0 0,0-1 0 0 0,-1 0 0 0 0,1-1 0 0 0,0 1 0 0 0,-18-5 0 0 0,26 4 0 0 0,0 0 0 0 0,0 1 0 0 0,0-1 0 0 0,0 0 0 0 0,0 0 0 0 0,0 0 0 0 0,0-1 0 0 0,0 1 0 0 0,0 0 0 0 0,0-1 0 0 0,1 1 0 0 0,-1-1 0 0 0,1 0 0 0 0,-1 1 0 0 0,1-1 0 0 0,-2-2 0 0 0,-10-12 0 0 0,-11 0 0 0 0,-11-12 0 0 0,7-5 0 0 0,-44-66 0 0 0,62 82 0 0 0,1-1 0 0 0,0 0 0 0 0,1 0 0 0 0,1-1 0 0 0,1 0 0 0 0,-5-26 0 0 0,-2-14 0 0 0,7 38 0 0 0,1 0 0 0 0,1-1 0 0 0,1 0 0 0 0,1 0 0 0 0,1 0 0 0 0,1 0 0 0 0,3-24 0 0 0,1 33 0 0 0,0 1 0 0 0,1-1 0 0 0,0 1 0 0 0,1 0 0 0 0,0 1 0 0 0,1-1 0 0 0,1 1 0 0 0,-1 1 0 0 0,13-13 0 0 0,10-17 0 0 0,-17 27 0 0 0,0 0 0 0 0,1 1 0 0 0,0 1 0 0 0,0 0 0 0 0,2 1 0 0 0,-1 1 0 0 0,1 0 0 0 0,0 1 0 0 0,1 1 0 0 0,25-8 0 0 0,-13 8 0 0 0,1 2 0 0 0,-1 1 0 0 0,1 1 0 0 0,-1 1 0 0 0,58 5 0 0 0,-74-1 0 0 0,-1 1 0 0 0,1 1 0 0 0,-1 0 0 0 0,0 0 0 0 0,0 1 0 0 0,16 10 0 0 0,-17-10 0 0 0,150 93 0 0 0,-144-86 0 0 0,-2 0 0 0 0,1 2 0 0 0,-2 0 0 0 0,0 0 0 0 0,18 26 0 0 0,-27-34 0 0 0,-1 0 0 0 0,1-1 0 0 0,-1 1 0 0 0,2-1 0 0 0,8 8 0 0 0,-10-10 0 0 0,0 1 0 0 0,0 0 0 0 0,0 0 0 0 0,0 0 0 0 0,-1 0 0 0 0,1 1 0 0 0,-1-1 0 0 0,3 8 0 0 0,4 9 0 0 0,-1 0 0 0 0,-1 0 0 0 0,-1 1 0 0 0,-1 0 0 0 0,-1 0 0 0 0,4 41 0 0 0,-3 146 0 0 0,-6-163 0 0 0,0-26 0 0 0,-1 0 0 0 0,-2-1 0 0 0,-4 26 0 0 0,5-37 0 0 0,0-1 0 0 0,0 0 0 0 0,-1 1 0 0 0,0-1 0 0 0,0 0 0 0 0,0-1 0 0 0,-1 1 0 0 0,0 0 0 0 0,-1-1 0 0 0,1 0 0 0 0,-9 8 0 0 0,-16 23 0 0 0,24-30 0 0 0,0 1 0 0 0,0-2 0 0 0,0 1 0 0 0,-1-1 0 0 0,-10 9 0 0 0,11-11 0 0 0,2-3 0 0 0,-42 4 0 0 0,42-4 0 0 0,0-1 0 0 0,1 1 0 0 0,-1-1 0 0 0,1 0 0 0 0,-1 0 0 0 0,0 0 0 0 0,1 0 0 0 0,-1-1 0 0 0,1 1 0 0 0,-1-1 0 0 0,1 1 0 0 0,-1-1 0 0 0,1 0 0 0 0,-1 0 0 0 0,1 0 0 0 0,0 0 0 0 0,0-1 0 0 0,-1 1 0 0 0,1 0 0 0 0,0-1 0 0 0,0 0 0 0 0,0 1 0 0 0,0-1 0 0 0,1 0 0 0 0,-1 0 0 0 0,-2-3 0 0 0,-13-12 0 0 0,11 11 0 0 0,1 0 0 0 0,-1 0 0 0 0,1 0 0 0 0,0-1 0 0 0,1 1 0 0 0,-1-1 0 0 0,2 0 0 0 0,-7-13 0 0 0,-17-30 0 0 0,21 40 0 0 0,-7-7 0 0 0,2 0 0 0 0,0-1 0 0 0,1 0 0 0 0,1-1 0 0 0,0 0 0 0 0,2 0 0 0 0,-6-22 0 0 0,-2-23 0 0 0,-2-25 0 0 0,15 70 0 0 0,-2-12 0 0 0,2-1 0 0 0,3-38 0 0 0,0 62 0 0 0,0-1 0 0 0,0 1 0 0 0,1 0 0 0 0,0 0 0 0 0,0 0 0 0 0,1 0 0 0 0,0 0 0 0 0,1 0 0 0 0,-1 0 0 0 0,1 1 0 0 0,1 0 0 0 0,9-13 0 0 0,12-12 0 0 0,-23 26 0 0 0,1 0 0 0 0,0 1 0 0 0,0 0 0 0 0,0 0 0 0 0,0 0 0 0 0,1 1 0 0 0,0 0 0 0 0,0-1 0 0 0,0 2 0 0 0,1-1 0 0 0,-1 0 0 0 0,1 1 0 0 0,10-4 0 0 0,9-6 0 0 0,-20 10 0 0 0,1 0 0 0 0,-1 0 0 0 0,0 0 0 0 0,1 1 0 0 0,0 0 0 0 0,0 0 0 0 0,0 1 0 0 0,8-2 0 0 0,-4 2 0 0 0,0-1 0 0 0,0 1 0 0 0,1 1 0 0 0,-1-1 0 0 0,1 2 0 0 0,-1-1 0 0 0,0 1 0 0 0,0 1 0 0 0,1 0 0 0 0,-1 0 0 0 0,0 1 0 0 0,-1 1 0 0 0,16 6 0 0 0,-7-2 0 0 0,-13-6 0 0 0,-1 0 0 0 0,1 0 0 0 0,0 1 0 0 0,-1-1 0 0 0,1 1 0 0 0,-1 0 0 0 0,5 5 0 0 0,9 18 0 0 0,58 34 0 0 0,-58-35 0 0 0,9-8 0 0 0,-10 3 0 0 0,-1 1 0 0 0,26 43 0 0 0,-42-64 0 0 0,2 3 0 0 0,0-1 0 0 0,-1 1 0 0 0,0 0 0 0 0,0 0 0 0 0,0 0 0 0 0,0 0 0 0 0,0 0 0 0 0,-1 0 0 0 0,1 0 0 0 0,-1 4 0 0 0,7 17 0 0 0,4-6 0 0 0,-9-15 0 0 0,0 0 0 0 0,0 1 0 0 0,0-1 0 0 0,0 1 0 0 0,0 0 0 0 0,-1-1 0 0 0,1 1 0 0 0,-1 0 0 0 0,1 5 0 0 0,4 26 0 0 0,-2-20 0 0 0,-2 1 0 0 0,2 31 0 0 0,1 29 0 0 0,-2-57 0 0 0,-2-1 0 0 0,0 1 0 0 0,-1 0 0 0 0,-2 19 0 0 0,-2-17 0 0 0,2-4 0 0 0,-1 0 0 0 0,0-1 0 0 0,-1 0 0 0 0,-1 1 0 0 0,-12 27 0 0 0,10-31 0 0 0,-1 0 0 0 0,0-1 0 0 0,0 0 0 0 0,-1 0 0 0 0,-15 14 0 0 0,22-24 0 0 0,0 0 0 0 0,0 0 0 0 0,0 0 0 0 0,-1-1 0 0 0,1 1 0 0 0,-1-1 0 0 0,1 1 0 0 0,-1-1 0 0 0,1 0 0 0 0,-1 0 0 0 0,0 0 0 0 0,0 0 0 0 0,0 0 0 0 0,1 0 0 0 0,-1-1 0 0 0,0 0 0 0 0,0 1 0 0 0,0-1 0 0 0,0 0 0 0 0,0-1 0 0 0,0 1 0 0 0,0 0 0 0 0,1-1 0 0 0,-1 0 0 0 0,0 1 0 0 0,0-1 0 0 0,0 0 0 0 0,1 0 0 0 0,-1-1 0 0 0,1 1 0 0 0,-1-1 0 0 0,1 1 0 0 0,-3-3 0 0 0,-6-5 0 0 0,0 0 0 0 0,1-1 0 0 0,0-1 0 0 0,1 0 0 0 0,0 0 0 0 0,1 0 0 0 0,0-1 0 0 0,1 0 0 0 0,0-1 0 0 0,-8-22 0 0 0,0 4 0 0 0,4 7 0 0 0,1 0 0 0 0,1-1 0 0 0,2 0 0 0 0,0 0 0 0 0,1-1 0 0 0,2 0 0 0 0,0 0 0 0 0,1-38 0 0 0,3 58 0 0 0,1-1 0 0 0,-1 1 0 0 0,1 0 0 0 0,0 0 0 0 0,1 0 0 0 0,-1 0 0 0 0,1 0 0 0 0,0 0 0 0 0,5-9 0 0 0,1 2 0 0 0,0 1 0 0 0,1 0 0 0 0,17-17 0 0 0,2-4 0 0 0,-27 32 0 0 0,0-1 0 0 0,0 0 0 0 0,0 1 0 0 0,1-1 0 0 0,-1 1 0 0 0,0 0 0 0 0,1-1 0 0 0,-1 1 0 0 0,0 0 0 0 0,1 0 0 0 0,0 0 0 0 0,-1 0 0 0 0,1 0 0 0 0,0 0 0 0 0,-1 0 0 0 0,1 0 0 0 0,2 0 0 0 0,9-5 0 0 0,-2-5 0 0 0,-9 8 0 0 0,1 1 0 0 0,-1 0 0 0 0,1 0 0 0 0,-1 0 0 0 0,1 1 0 0 0,0-1 0 0 0,0 1 0 0 0,0-1 0 0 0,0 1 0 0 0,0 0 0 0 0,0 0 0 0 0,0 0 0 0 0,6 0 0 0 0,1-1 0 0 0,1 0 0 0 0,1 1 0 0 0,-1 0 0 0 0,0 1 0 0 0,0 0 0 0 0,0 1 0 0 0,0 0 0 0 0,0 0 0 0 0,0 2 0 0 0,0-1 0 0 0,0 1 0 0 0,-1 1 0 0 0,0 0 0 0 0,18 9 0 0 0,-25-11 0 0 0,0 0 0 0 0,0 0 0 0 0,0 0 0 0 0,0 1 0 0 0,-1-1 0 0 0,1 1 0 0 0,-1 0 0 0 0,4 5 0 0 0,18 19 0 0 0,43 42 0 0 0,-59-60 0 0 0,-1-1 0 0 0,0 1 0 0 0,0 1 0 0 0,-1-1 0 0 0,-1 1 0 0 0,9 19 0 0 0,7 12 0 0 0,-17-35 0 0 0,0 0 0 0 0,0 1 0 0 0,-1-1 0 0 0,0 1 0 0 0,0 0 0 0 0,-1 0 0 0 0,0 0 0 0 0,0 0 0 0 0,0 0 0 0 0,0 14 0 0 0,10 45 0 0 0,-6-41 0 0 0,-2 1 0 0 0,3 44 0 0 0,-7-36 0 0 0,1-12 0 0 0,0 0 0 0 0,-2 0 0 0 0,-1 0 0 0 0,0 0 0 0 0,-2 0 0 0 0,0 0 0 0 0,-11 31 0 0 0,8-32 0 0 0,6-14 0 0 0,-1 0 0 0 0,0 0 0 0 0,-1 0 0 0 0,0 0 0 0 0,0 0 0 0 0,-7 11 0 0 0,-51 42 0 0 0,53-50 0 0 0,5-6 0 0 0,1-1 0 0 0,-1 0 0 0 0,0 0 0 0 0,0 0 0 0 0,0 0 0 0 0,0-1 0 0 0,-1 1 0 0 0,1-1 0 0 0,-1 0 0 0 0,0 0 0 0 0,-5 2 0 0 0,-4 3 0 0 0,0-1 0 0 0,0-1 0 0 0,-29 8 0 0 0,40-12 0 0 0,-1 0 0 0 0,0-1 0 0 0,0 1 0 0 0,1-1 0 0 0,-1 0 0 0 0,0 1 0 0 0,0-1 0 0 0,0-1 0 0 0,1 1 0 0 0,-1 0 0 0 0,0-1 0 0 0,0 1 0 0 0,1-1 0 0 0,-1 0 0 0 0,0 0 0 0 0,1 0 0 0 0,-1 0 0 0 0,1 0 0 0 0,-1-1 0 0 0,1 1 0 0 0,-1-1 0 0 0,1 1 0 0 0,0-1 0 0 0,0 0 0 0 0,0 0 0 0 0,0 0 0 0 0,0 0 0 0 0,-2-3 0 0 0,-8-20 0 0 0,1-1 0 0 0,1-1 0 0 0,2 1 0 0 0,0-1 0 0 0,2-1 0 0 0,1 1 0 0 0,1-1 0 0 0,1 0 0 0 0,2-47 0 0 0,1 62 0 0 0,2 1 0 0 0,-1 0 0 0 0,2-1 0 0 0,0 1 0 0 0,0 0 0 0 0,1 0 0 0 0,0 1 0 0 0,1-1 0 0 0,9-14 0 0 0,7-9 0 0 0,36-46 0 0 0,-44 64 0 0 0,3-7 0 0 0,-14 22 0 0 0,-1-1 0 0 0,1 1 0 0 0,-1-1 0 0 0,1 1 0 0 0,0 0 0 0 0,0 0 0 0 0,0 0 0 0 0,1 0 0 0 0,-1 0 0 0 0,0 0 0 0 0,1 0 0 0 0,-1 1 0 0 0,1-1 0 0 0,-1 1 0 0 0,5-2 0 0 0,26-21 0 0 0,-27 19 0 0 0,0 0 0 0 0,0 1 0 0 0,0-1 0 0 0,0 1 0 0 0,8-3 0 0 0,62-12 0 0 0,-48 17 0 0 0,-21 2 0 0 0,0 0 0 0 0,0 1 0 0 0,0 0 0 0 0,0 0 0 0 0,0 0 0 0 0,0 1 0 0 0,-1 0 0 0 0,1 1 0 0 0,-1-1 0 0 0,1 1 0 0 0,-1 1 0 0 0,0-1 0 0 0,0 1 0 0 0,0 0 0 0 0,-1 0 0 0 0,1 1 0 0 0,-1-1 0 0 0,0 1 0 0 0,-1 1 0 0 0,1-1 0 0 0,-1 1 0 0 0,0-1 0 0 0,0 1 0 0 0,-1 0 0 0 0,6 13 0 0 0,9 12 0 0 0,-15-27 0 0 0,-1 0 0 0 0,1 0 0 0 0,-1 0 0 0 0,0 1 0 0 0,0-1 0 0 0,0 1 0 0 0,-1-1 0 0 0,0 1 0 0 0,1 6 0 0 0,20 66 0 0 0,-18-64 0 0 0,0-1 0 0 0,0 1 0 0 0,-1 0 0 0 0,0 0 0 0 0,1 23 0 0 0,-3 55 0 0 0,1-32 0 0 0,-6 66 0 0 0,1-113 0 0 0,0 0 0 0 0,-1 0 0 0 0,0-1 0 0 0,-7 12 0 0 0,-7 23 0 0 0,17-41 0 0 0,-1 0 0 0 0,0 0 0 0 0,0-1 0 0 0,0 1 0 0 0,0-1 0 0 0,-1 1 0 0 0,0-1 0 0 0,0 0 0 0 0,0 0 0 0 0,0 0 0 0 0,-1 0 0 0 0,1-1 0 0 0,-1 1 0 0 0,0-1 0 0 0,0 0 0 0 0,-1 0 0 0 0,1 0 0 0 0,-10 3 0 0 0,12-5 0 0 0,0 0 0 0 0,0-1 0 0 0,0 1 0 0 0,0-1 0 0 0,-1 1 0 0 0,1-1 0 0 0,0 0 0 0 0,0 0 0 0 0,-1 0 0 0 0,1 0 0 0 0,0-1 0 0 0,0 1 0 0 0,0 0 0 0 0,-1-1 0 0 0,1 0 0 0 0,0 1 0 0 0,0-1 0 0 0,0 0 0 0 0,-3-2 0 0 0,2 0 0 0 0,0 0 0 0 0,0-1 0 0 0,1 1 0 0 0,-1 0 0 0 0,1-1 0 0 0,0 0 0 0 0,0 0 0 0 0,-2-4 0 0 0,-12-23 0 0 0,4 7 0 0 0,2 0 0 0 0,1-1 0 0 0,1 0 0 0 0,1-1 0 0 0,1 1 0 0 0,-6-54 0 0 0,8 31 0 0 0,-8-135 0 0 0,12 174 0 0 0,0 1 0 0 0,1-1 0 0 0,0 0 0 0 0,1 1 0 0 0,0-1 0 0 0,0 1 0 0 0,0-1 0 0 0,1 1 0 0 0,1 0 0 0 0,-1 0 0 0 0,10-14 0 0 0,-4-2 0 0 0,-8 21 0 0 0,0 0 0 0 0,0 0 0 0 0,0 0 0 0 0,0 0 0 0 0,1 0 0 0 0,-1 0 0 0 0,1 1 0 0 0,0-1 0 0 0,0 0 0 0 0,0 1 0 0 0,2-3 0 0 0,24-12 0 0 0,-13-1 0 0 0,-13 14 0 0 0,1 1 0 0 0,0 0 0 0 0,0-1 0 0 0,1 1 0 0 0,-1 0 0 0 0,0 1 0 0 0,1-1 0 0 0,0 0 0 0 0,4-1 0 0 0,0-1 0 0 0,-5 3 0 0 0,1-1 0 0 0,0 1 0 0 0,0 0 0 0 0,0 0 0 0 0,0 0 0 0 0,0 1 0 0 0,1 0 0 0 0,-1-1 0 0 0,0 1 0 0 0,1 1 0 0 0,-1-1 0 0 0,1 1 0 0 0,-1-1 0 0 0,1 1 0 0 0,-1 1 0 0 0,1-1 0 0 0,-1 1 0 0 0,8 1 0 0 0,-8-1 0 0 0,0-1 0 0 0,0 1 0 0 0,0 0 0 0 0,0 0 0 0 0,-1 0 0 0 0,1 0 0 0 0,0 1 0 0 0,-1 0 0 0 0,1 0 0 0 0,-1 0 0 0 0,1 0 0 0 0,-1 0 0 0 0,0 1 0 0 0,0-1 0 0 0,0 1 0 0 0,0 0 0 0 0,-1 0 0 0 0,1 0 0 0 0,-1 0 0 0 0,1 0 0 0 0,1 4 0 0 0,-3-4 0 0 0,1 0 0 0 0,0 0 0 0 0,-1 0 0 0 0,1 0 0 0 0,0-1 0 0 0,1 1 0 0 0,-1-1 0 0 0,0 0 0 0 0,1 1 0 0 0,3 2 0 0 0,25 24 0 0 0,-18-11 0 0 0,4 2 0 0 0,-2 1 0 0 0,0 0 0 0 0,-1 1 0 0 0,-2 0 0 0 0,15 34 0 0 0,24 88 0 0 0,-47-128 0 0 0,2 2 0 0 0,-1 0 0 0 0,-1 0 0 0 0,-1 0 0 0 0,1 37 0 0 0,-3-24 0 0 0,-7 119 0 0 0,4-132 0 0 0,-1 1 0 0 0,-1-1 0 0 0,-1 0 0 0 0,0 0 0 0 0,-15 33 0 0 0,-17-7 0 0 0,36-42 0 0 0,0 0 0 0 0,-1 0 0 0 0,1 0 0 0 0,-1 0 0 0 0,0 0 0 0 0,1 0 0 0 0,-1-1 0 0 0,0 1 0 0 0,0-1 0 0 0,0 1 0 0 0,0-1 0 0 0,0 0 0 0 0,-1 0 0 0 0,1 1 0 0 0,0-2 0 0 0,0 1 0 0 0,-1 0 0 0 0,1 0 0 0 0,-1-1 0 0 0,1 1 0 0 0,0-1 0 0 0,-1 0 0 0 0,1 0 0 0 0,-1 0 0 0 0,1 0 0 0 0,-1 0 0 0 0,-2-1 0 0 0,1 1 0 0 0,0-1 0 0 0,0 0 0 0 0,0 0 0 0 0,0 0 0 0 0,0 0 0 0 0,0-1 0 0 0,0 0 0 0 0,1 1 0 0 0,-1-1 0 0 0,0-1 0 0 0,1 1 0 0 0,0 0 0 0 0,-1-1 0 0 0,-4-5 0 0 0,0-3 0 0 0,0 1 0 0 0,0-1 0 0 0,1-1 0 0 0,1 1 0 0 0,0-1 0 0 0,-8-23 0 0 0,-12-22 0 0 0,21 48 0 0 0,0-1 0 0 0,0 1 0 0 0,1-1 0 0 0,0 0 0 0 0,1 0 0 0 0,-4-20 0 0 0,1-15 0 0 0,3-1 0 0 0,1 0 0 0 0,7-77 0 0 0,-2 112 0 0 0,1 0 0 0 0,0 0 0 0 0,0 0 0 0 0,1 1 0 0 0,7-11 0 0 0,21-36-7 0 0,-32 56 6 0 0,1-2-4 0 0,1-1-1 0 0,-1 1 1 0 0,1 0 0 0 0,0 0-1 0 0,0 0 1 0 0,0 0 0 0 0,1 0-1 0 0,6-4 1 0 0,14-8-10 0 0,-22 13 10 0 0,1 0 0 0 0,0 0-1 0 0,1 0 1 0 0,-1 1-1 0 0,0-1 1 0 0,0 1-1 0 0,1-1 1 0 0,-1 1 0 0 0,1 0-1 0 0,-1 0 1 0 0,1 1-1 0 0,0-1 1 0 0,-1 1-1 0 0,7 0 1 0 0,-8 0 1 0 0,41 3-61 0 0,-41-3 64 0 0,1 1-1 0 0,-1-1 0 0 0,0 1 0 0 0,0 0 0 0 0,1 0 0 0 0,-1 0 1 0 0,0 0-1 0 0,0 0 0 0 0,0 0 0 0 0,0 0 0 0 0,0 1 1 0 0,0-1-1 0 0,-1 1 0 0 0,1-1 0 0 0,0 1 0 0 0,-1 0 1 0 0,3 3-1 0 0,24 36-18 0 0,-23-35 27 0 0,0 0 0 0 0,0 0 0 0 0,-1 1-1 0 0,0 0 1 0 0,0 0 0 0 0,-1 0 0 0 0,5 13-1 0 0,14 56 35 0 0,-14-55-24 0 0,-2 1 0 0 0,0-1 0 0 0,-1 1-1 0 0,-1 1 1 0 0,1 29 0 0 0,4 57 53 0 0,-9-77-66 0 0,0 5-3 0 0,-1 0 1 0 0,-6 37 0 0 0,6-63-3 0 0,-1-1 1 0 0,-1 0 0 0 0,0 0 0 0 0,0-1 0 0 0,-1 1 0 0 0,0-1 0 0 0,-1 1 0 0 0,0-1-1 0 0,0 0 1 0 0,-1-1 0 0 0,-12 15 0 0 0,15-15 0 0 0,2-7 0 0 0,1 0 0 0 0,-1 1 0 0 0,1-1 0 0 0,-1 0 0 0 0,0 0 0 0 0,1 1 0 0 0,-1-1 0 0 0,0 0 0 0 0,0 0 0 0 0,0 0 0 0 0,0 0 0 0 0,0 0 0 0 0,0 0 0 0 0,0 0 0 0 0,0 0 0 0 0,0-1 0 0 0,-1 1 0 0 0,1 0 0 0 0,0-1 0 0 0,-1 1 0 0 0,-1 0 0 0 0,2 0 0 0 0,-1 0 0 0 0,1 1 0 0 0,-1-1 0 0 0,1 0 0 0 0,-1-1 0 0 0,1 1 0 0 0,-1 0 0 0 0,0 0 0 0 0,1-1 0 0 0,-1 1 0 0 0,0-1 0 0 0,0 1 0 0 0,0-1 0 0 0,1 0 0 0 0,-1 0 0 0 0,0 0 0 0 0,0 0 0 0 0,0 0 0 0 0,0 0 0 0 0,1 0 0 0 0,-1-1 0 0 0,0 1 0 0 0,0 0 0 0 0,1-1 0 0 0,-1 0 0 0 0,0 1 0 0 0,1-1 0 0 0,-1 0 0 0 0,0 0 0 0 0,1 0 0 0 0,-3-2 0 0 0,3 2 0 0 0,1 1 0 0 0,-1-1 0 0 0,0 0 0 0 0,1 1 0 0 0,-1-1 0 0 0,0 0 0 0 0,0 1 0 0 0,0-1 0 0 0,0 1 0 0 0,0 0 0 0 0,0-1 0 0 0,0 1 0 0 0,0 0 0 0 0,0-1 0 0 0,0 1 0 0 0,0 0 0 0 0,0 0 0 0 0,-1 0 0 0 0,1 0 0 0 0,0 0 0 0 0,0 0 0 0 0,0-1 0 0 0,0 1 0 0 0,0 0 0 0 0,1 0 0 0 0,-1 0 0 0 0,0-1 0 0 0,0 1 0 0 0,0-1 0 0 0,0 1 0 0 0,0 0 0 0 0,1-1 0 0 0,-1 0 0 0 0,0 1 0 0 0,0-1 0 0 0,1 1 0 0 0,-1-1 0 0 0,0 0 0 0 0,1 1 0 0 0,-1-1 0 0 0,1 0 0 0 0,-1 0 0 0 0,1 0 0 0 0,-1 1 0 0 0,1-1 0 0 0,0 0 0 0 0,-1 0 0 0 0,1-1 0 0 0,-20-42 0 0 0,13 32 0 0 0,1-2 0 0 0,1 1 0 0 0,0 0 0 0 0,0-1 0 0 0,1 0 0 0 0,1 0 0 0 0,-1-15 0 0 0,-3-38 0 0 0,4 49 0 0 0,0-1 0 0 0,2 0 0 0 0,0-1 0 0 0,1 1 0 0 0,1 0 0 0 0,1 0 0 0 0,5-27 0 0 0,-5 39 0 0 0,0 0 0 0 0,1 0 0 0 0,0 0 0 0 0,0 0 0 0 0,0 1 0 0 0,1-1 0 0 0,0 1 0 0 0,0 0 0 0 0,1 0 0 0 0,0 0 0 0 0,6-5 0 0 0,6-9-9 0 0,-14 15 4 0 0,0 1 1 0 0,0-1 0 0 0,0 1 0 0 0,1 0-1 0 0,0 0 1 0 0,0 1 0 0 0,0-1-1 0 0,0 1 1 0 0,0-1 0 0 0,1 1 0 0 0,0 1-1 0 0,-1-1 1 0 0,1 1 0 0 0,0 0-1 0 0,0 0 1 0 0,1 0 0 0 0,-1 0 0 0 0,8 0-1 0 0,-10 2 2 0 0,0 0 0 0 0,1 0 0 0 0,-1 0 0 0 0,0 1 0 0 0,1-1 0 0 0,-1 1 0 0 0,0 0 0 0 0,0 0 0 0 0,1 0 0 0 0,-1 0 0 0 0,0 1 0 0 0,0-1 0 0 0,0 1 0 0 0,-1 0 0 0 0,1 0 0 0 0,0 0 0 0 0,-1 0 0 0 0,1 0 0 0 0,-1 0 0 0 0,1 1 0 0 0,-1 0 0 0 0,0-1 0 0 0,0 1 0 0 0,0 0 0 0 0,-1 0 0 0 0,1 0 0 0 0,-1 0 0 0 0,0 0 0 0 0,1 0 0 0 0,0 6 0 0 0,-1-7 4 0 0,-1 0 0 0 0,1 0-1 0 0,-1 0 1 0 0,1 0 0 0 0,0 0 0 0 0,0 0-1 0 0,-1 0 1 0 0,2 0 0 0 0,-1-1 0 0 0,0 1 0 0 0,0 0-1 0 0,0-1 1 0 0,1 1 0 0 0,1 1 0 0 0,-1-1-1 0 0,0 0 1 0 0,0 0 0 0 0,0 0-1 0 0,-1 0 1 0 0,1 1 0 0 0,-1-1-1 0 0,1 1 1 0 0,-1-1-1 0 0,0 1 1 0 0,1 3 0 0 0,20 37 13 0 0,-16-33-14 0 0,0 0 0 0 0,-1 1 1 0 0,0 0-1 0 0,-1 0 0 0 0,5 20 1 0 0,0 105 15 0 0,-7-110 1 0 0,-1-1 1 0 0,-1 1 0 0 0,-1-1 0 0 0,-2 1 0 0 0,-5 24-1 0 0,-16 3 5 0 0,13-33-17 0 0,-2 1-5 0 0,0-1 0 0 0,-2-1 0 0 0,0 0 0 0 0,-20 18 0 0 0,23-25 0 0 0,10-9 0 0 0,-1 0 0 0 0,1-1 0 0 0,-1 1 0 0 0,0-1 0 0 0,0 0 0 0 0,0 0 0 0 0,0 0 0 0 0,0 0 0 0 0,-6 2 0 0 0,-19 12 0 0 0,16-9 0 0 0,-1 0 0 0 0,0-2 0 0 0,0 1 0 0 0,0-1 0 0 0,-18 3 0 0 0,-29 12 0 0 0,40-12 0 0 0,-1-1 0 0 0,-1-1 0 0 0,1-2 0 0 0,-34 5 0 0 0,-95 0 0 0 0,91-7 0 0 0,-1 0 0 0 0,29-2 0 0 0,1 1 0 0 0,-35 7 0 0 0,-18 16 0 0 0,81-23 0 0 0,0 0 0 0 0,0 0 0 0 0,1 0 0 0 0,-1 1 0 0 0,0-1 0 0 0,1 0 0 0 0,-1 1 0 0 0,1-1 0 0 0,0 1 0 0 0,-1-1 0 0 0,1 1 0 0 0,0 0 0 0 0,0-1 0 0 0,0 1 0 0 0,0 0 0 0 0,1 0 0 0 0,-1 0 0 0 0,0 0 0 0 0,1 0 0 0 0,-1 2 0 0 0,-11 22 0 0 0,10-23 0 0 0,0 1 0 0 0,0-1 0 0 0,0 1 0 0 0,1-1 0 0 0,0 1 0 0 0,0 0 0 0 0,0-1 0 0 0,0 1 0 0 0,1 0 0 0 0,-1 0 0 0 0,1 0 0 0 0,0 6 0 0 0,-7 32 0 0 0,6-36 0 0 0,0 0 0 0 0,0 0 0 0 0,0 0 0 0 0,1 0 0 0 0,0 0 0 0 0,0 0 0 0 0,2 11 0 0 0,-1 3 0 0 0,-2-17 0 0 0,-1 0 0 0 0,1-1 0 0 0,0 1 0 0 0,-1-1 0 0 0,0 1 0 0 0,1-1 0 0 0,-1 0 0 0 0,0 1 0 0 0,-1-1 0 0 0,1 0 0 0 0,0 0 0 0 0,0 0 0 0 0,-1-1 0 0 0,1 1 0 0 0,-4 1 0 0 0,-6 6 0 0 0,1-1 0 0 0,-1-1 0 0 0,1 0 0 0 0,-1-1 0 0 0,0-1 0 0 0,-1 0 0 0 0,-12 4 0 0 0,-85 21 0 0 0,-21 5 0 0 0,79-19 0 0 0,-85 14 0 0 0,69-16 0 0 0,50-9 0 0 0,0-1 0 0 0,-36 3 0 0 0,-93 2 0 0 0,78-2 0 0 0,0-4 0 0 0,-1-3 0 0 0,-71-9 0 0 0,60-2 0 0 0,2-3 0 0 0,-140-45 0 0 0,143 34 0 0 0,43 16 0 0 0,0-2 0 0 0,1-1 0 0 0,0-2 0 0 0,1-1 0 0 0,-37-24 0 0 0,37 21 0 0 0,29 17 0 0 0,0 0 0 0 0,0 0 0 0 0,1 0 0 0 0,-1 0 0 0 0,0 0 0 0 0,0 0 0 0 0,1 0 0 0 0,-1-1 0 0 0,1 1 0 0 0,-1-1 0 0 0,1 1 0 0 0,0-1 0 0 0,-1 0 0 0 0,1 1 0 0 0,0-1 0 0 0,0 0 0 0 0,-1-3 0 0 0,-16-16 0 0 0,16 19 0 0 0,0 1 0 0 0,1-1 0 0 0,-1 0 0 0 0,0 1 0 0 0,1-1 0 0 0,-1 0 0 0 0,1 0 0 0 0,0-1 0 0 0,-1 1 0 0 0,0-3 0 0 0,-1-3 0 0 0,1-1 0 0 0,-1 0 0 0 0,2 0 0 0 0,-1 0 0 0 0,1 0 0 0 0,1-17 0 0 0,0 21 0 0 0,0-1 0 0 0,0 1 0 0 0,1-1 0 0 0,0 1 0 0 0,0-1 0 0 0,0 1 0 0 0,1 0 0 0 0,0 0 0 0 0,0 0 0 0 0,0 0 0 0 0,1 0 0 0 0,-1 0 0 0 0,5-5 0 0 0,-5 8 0 0 0,3-4 0 0 0,0 1 0 0 0,-1-1 0 0 0,1 1 0 0 0,-1-1 0 0 0,4-10 0 0 0,-6 12 0 0 0,0 0 0 0 0,1 0 0 0 0,-1 0 0 0 0,1 0 0 0 0,0 1 0 0 0,0-1 0 0 0,0 1 0 0 0,0-1 0 0 0,6-3 0 0 0,2-4 0 0 0,5-6 0 0 0,0 0 0 0 0,1 2 0 0 0,1 0 0 0 0,0 1 0 0 0,31-18 0 0 0,2-2 0 0 0,0 8 0 0 0,-10 7 0 0 0,7-14 0 0 0,62-15 0 0 0,-46 32 0 0 0,-13 5 0 0 0,-13 0 0 0 0,-1 2 0 0 0,2 2 0 0 0,-1 1 0 0 0,1 2 0 0 0,0 2 0 0 0,0 1 0 0 0,-1 2 0 0 0,45 7 0 0 0,-70-4 0 0 0,1 0 0 0 0,0 1 0 0 0,-1 0 0 0 0,1 1 0 0 0,-2 0 0 0 0,16 10 0 0 0,-19-1 0 0 0,-9-13 0 0 0,1 0 0 0 0,-1-1 0 0 0,1 1 0 0 0,-1-1 0 0 0,1 1 0 0 0,0 0 0 0 0,-1-1 0 0 0,1 0 0 0 0,0 1 0 0 0,0-1 0 0 0,0 1 0 0 0,0-1 0 0 0,2 1 0 0 0,1 4 0 0 0,1 0 0 0 0,-1 0 0 0 0,0 1 0 0 0,0-1 0 0 0,-1 1 0 0 0,0 0 0 0 0,0 0 0 0 0,0 0 0 0 0,-1 0 0 0 0,0 0 0 0 0,-1 1 0 0 0,1-1 0 0 0,-1 1 0 0 0,-1-1 0 0 0,0 9 0 0 0,0 7 0 0 0,-2-1 0 0 0,0 0 0 0 0,-1 0 0 0 0,-8 23 0 0 0,10-40 0 0 0,0-1 0 0 0,-1 0 0 0 0,0 1 0 0 0,0-1 0 0 0,0 0 0 0 0,-1 0 0 0 0,1 0 0 0 0,-1 0 0 0 0,0-1 0 0 0,0 1 0 0 0,-7 5 0 0 0,-17 23 0 0 0,19-19 0 0 0,-1-1 0 0 0,0 0 0 0 0,-1 0 0 0 0,0-1 0 0 0,-1-1 0 0 0,0 0 0 0 0,0 0 0 0 0,-1-1 0 0 0,-1 0 0 0 0,0-1 0 0 0,0-1 0 0 0,-19 8 0 0 0,-21 2 0 0 0,28-8 0 0 0,0-1 0 0 0,0-1 0 0 0,-1-1 0 0 0,0-2 0 0 0,-40 2 0 0 0,18-5 0 0 0,-92-13 0 0 0,132 10 0 0 0,0 0 0 0 0,0-1 0 0 0,0 0 0 0 0,1 0 0 0 0,-1-1 0 0 0,1 0 0 0 0,0 0 0 0 0,-10-8 0 0 0,-19-11 0 0 0,10 4 0 0 0,0-1 0 0 0,1-1 0 0 0,1-2 0 0 0,-41-49 0 0 0,-1 0 0 0 0,60 66 0 0 0,1 0 0 0 0,-1 0 0 0 0,1-1 0 0 0,0 0 0 0 0,1 0 0 0 0,-1 0 0 0 0,1-1 0 0 0,1 0 0 0 0,-4-9 0 0 0,-18-26 0 0 0,23 40 0 0 0,-1 0 0 0 0,1 0 0 0 0,0-1 0 0 0,0 1 0 0 0,0 0 0 0 0,0-1 0 0 0,1 1 0 0 0,0-1 0 0 0,-1 0 0 0 0,1 1 0 0 0,0-1 0 0 0,1 0 0 0 0,-1 0 0 0 0,0-5 0 0 0,-1-22 0 0 0,1 26 0 0 0,0 0 0 0 0,0-1 0 0 0,0 1 0 0 0,1 0 0 0 0,0 0 0 0 0,0-1 0 0 0,1 1 0 0 0,-1 0 0 0 0,1 0 0 0 0,0-1 0 0 0,0 1 0 0 0,1 0 0 0 0,-1 0 0 0 0,4-7 0 0 0,25-8 0 0 0,-16 4 0 0 0,-11 13 0 0 0,-1 0 0 0 0,1 0 0 0 0,0 0 0 0 0,0 0 0 0 0,0 1 0 0 0,0 0 0 0 0,0-1 0 0 0,6-2 0 0 0,101-51 0 0 0,-99 52 0 0 0,1 0 0 0 0,-1 1 0 0 0,1 0 0 0 0,0 1 0 0 0,0 0 0 0 0,13 0 0 0 0,12-2 0 0 0,55-6 0 0 0,-1 5 0 0 0,1 4 0 0 0,0 4 0 0 0,177 29 0 0 0,-236-28 0 0 0,-1 2 0 0 0,0 1 0 0 0,0 2 0 0 0,-1 1 0 0 0,59 28 0 0 0,-87-35 0 0 0,0 0 0 0 0,0 0 0 0 0,-1 0 0 0 0,1 1 0 0 0,-1-1 0 0 0,0 1 0 0 0,0-1 0 0 0,0 1 0 0 0,-1 0 0 0 0,1 0 0 0 0,-1 0 0 0 0,0 0 0 0 0,0 0 0 0 0,0 0 0 0 0,-1 0 0 0 0,1 7 0 0 0,-1-5 0 0 0,-1 0 0 0 0,0 0 0 0 0,0 0 0 0 0,0 0 0 0 0,-1 0 0 0 0,1-1 0 0 0,-2 1 0 0 0,1-1 0 0 0,0 1 0 0 0,-1-1 0 0 0,0 0 0 0 0,-1 0 0 0 0,-6 9 0 0 0,-5 2 0 0 0,0-1 0 0 0,-26 21 0 0 0,7-7 0 0 0,-30 18 0 0 0,17-14 0 0 0,30-21 0 0 0,0-1 0 0 0,-1 0 0 0 0,0-2 0 0 0,-1 0 0 0 0,-30 10 0 0 0,-7 4 0 0 0,44-17 0 0 0,-38 16 0 0 0,0-1 0 0 0,-69 18 0 0 0,95-32 0 0 0,0-2 0 0 0,0 0 0 0 0,0-1 0 0 0,-1-2 0 0 0,1 0 0 0 0,-1-2 0 0 0,1-1 0 0 0,-1-1 0 0 0,-35-6 0 0 0,33 2 0 0 0,18 5 0 0 0,0-1 0 0 0,0 0 0 0 0,0-1 0 0 0,0 0 0 0 0,-11-6 0 0 0,-23-18 0 0 0,9 14 0 0 0,21 8 0 0 0,1 0 0 0 0,0-1 0 0 0,-22-13 0 0 0,-7-13 0 0 0,40 32 0 0 0,0-1 0 0 0,0 1 0 0 0,0-1 0 0 0,0 0 0 0 0,0 1 0 0 0,0-1 0 0 0,0 0 0 0 0,1 0 0 0 0,-1 0 0 0 0,0 0 0 0 0,0 0 0 0 0,1 0 0 0 0,-1 0 0 0 0,1 0 0 0 0,-1 0 0 0 0,1 0 0 0 0,-1 0 0 0 0,1 0 0 0 0,0 0 0 0 0,-1-1 0 0 0,1 1 0 0 0,0 0 0 0 0,0 0 0 0 0,0 0 0 0 0,0 0 0 0 0,0-2 0 0 0,-4-16 0 0 0,2 14 0 0 0,1 1 0 0 0,0 0 0 0 0,1 0 0 0 0,-1 0 0 0 0,1 0 0 0 0,0 0 0 0 0,0-1 0 0 0,0 1 0 0 0,0 0 0 0 0,1 0 0 0 0,0 0 0 0 0,0-1 0 0 0,0 1 0 0 0,0 0 0 0 0,0 0 0 0 0,1 1 0 0 0,0-1 0 0 0,0 0 0 0 0,0 0 0 0 0,0 1 0 0 0,1-1 0 0 0,3-4 0 0 0,24-6 0 0 0,-14 0 0 0 0,-15 12 0 0 0,1 0 0 0 0,0 0 0 0 0,0 1 0 0 0,0-1 0 0 0,0 1 0 0 0,1 0 0 0 0,-1-1 0 0 0,0 1 0 0 0,1 0 0 0 0,-1 0 0 0 0,0 0 0 0 0,1 1 0 0 0,-1-1 0 0 0,5 0 0 0 0,-2 0 0 0 0,1-1 0 0 0,-1 0 0 0 0,0 1 0 0 0,0-1 0 0 0,0-1 0 0 0,-1 1 0 0 0,1-1 0 0 0,6-4 0 0 0,-7 4 0 0 0,0 0 0 0 0,0 0 0 0 0,0 1 0 0 0,1-1 0 0 0,-1 1 0 0 0,1 1 0 0 0,-1-1 0 0 0,1 0 0 0 0,0 1 0 0 0,5-1 0 0 0,118-22 0 0 0,-92 16 0 0 0,0 1 0 0 0,1 2 0 0 0,43-2 0 0 0,-48 7 0 0 0,0 2 0 0 0,63 10 0 0 0,-83-10 0 0 0,1 2 0 0 0,-1-1 0 0 0,-1 2 0 0 0,1 0 0 0 0,0 0 0 0 0,-1 1 0 0 0,0 0 0 0 0,0 1 0 0 0,-1 0 0 0 0,12 11 0 0 0,26 23 0 0 0,-47-40 0 0 0,1 1 0 0 0,-1-1 0 0 0,1 0 0 0 0,-1 0 0 0 0,0 0 0 0 0,1 1 0 0 0,-1-1 0 0 0,0 1 0 0 0,0-1 0 0 0,0 1 0 0 0,0-1 0 0 0,0 1 0 0 0,0 0 0 0 0,0-1 0 0 0,-1 1 0 0 0,2 3 0 0 0,4 8 0 0 0,-4-9 0 0 0,0-3 0 0 0,0 1 0 0 0,-1 0 0 0 0,1 0 0 0 0,-1-1 0 0 0,1 1 0 0 0,-1 0 0 0 0,0 0 0 0 0,0 0 0 0 0,0 1 0 0 0,0-1 0 0 0,0 0 0 0 0,0 0 0 0 0,-1 1 0 0 0,1-1 0 0 0,-1 0 0 0 0,1 4 0 0 0,3 18 0 0 0,-2-12 0 0 0,-1 0 0 0 0,-1 0 0 0 0,0 0 0 0 0,-3 23 0 0 0,-1 1 0 0 0,5-31 0 0 0,-1-1 0 0 0,0 0 0 0 0,-1 1 0 0 0,1-1 0 0 0,-1 0 0 0 0,0 0 0 0 0,0 0 0 0 0,0 1 0 0 0,-1-1 0 0 0,1 0 0 0 0,-1 0 0 0 0,0-1 0 0 0,0 1 0 0 0,-1 0 0 0 0,1-1 0 0 0,-1 1 0 0 0,-4 4 0 0 0,-9 5 0 0 0,12-10 0 0 0,1 0 0 0 0,-1 0 0 0 0,0 0 0 0 0,1 1 0 0 0,-1-1 0 0 0,1 1 0 0 0,-5 8 0 0 0,-1-1 0 0 0,-1 0 0 0 0,0 0 0 0 0,-1-1 0 0 0,-16 12 0 0 0,-3 3 0 0 0,7-8 0 0 0,0 0 0 0 0,0-2 0 0 0,-2 0 0 0 0,0-2 0 0 0,0-1 0 0 0,-1 0 0 0 0,-44 11 0 0 0,17-8 0 0 0,0-3 0 0 0,-1-3 0 0 0,-65 5 0 0 0,55-12 0 0 0,1-3 0 0 0,0-3 0 0 0,0-3 0 0 0,0-2 0 0 0,-73-20 0 0 0,84 7 0 0 0,43 18 0 0 0,0-1 0 0 0,-1 1 0 0 0,1 1 0 0 0,-1 0 0 0 0,-13-3 0 0 0,-12 0 0 0 0,0-1 0 0 0,0-3 0 0 0,-49-19 0 0 0,49 18 0 0 0,27 10 0 0 0,0-1 0 0 0,0 0 0 0 0,1-1 0 0 0,-1 0 0 0 0,0 0 0 0 0,1-1 0 0 0,0 0 0 0 0,0 0 0 0 0,-8-6 0 0 0,-13-3 0 0 0,22 11 0 0 0,0 0 0 0 0,1 0 0 0 0,-1-1 0 0 0,1 0 0 0 0,0 0 0 0 0,-5-3 0 0 0,9 5 0 0 0,0 0 0 0 0,1 1 0 0 0,-1-1 0 0 0,0 0 0 0 0,1 0 0 0 0,-1 0 0 0 0,1 1 0 0 0,-1-1 0 0 0,1 0 0 0 0,0 0 0 0 0,-1 0 0 0 0,1 0 0 0 0,0 0 0 0 0,0 0 0 0 0,-1 0 0 0 0,1 0 0 0 0,0 0 0 0 0,0 0 0 0 0,0 0 0 0 0,0 0 0 0 0,0 0 0 0 0,1 1 0 0 0,-1-1 0 0 0,0 0 0 0 0,0 0 0 0 0,1 0 0 0 0,-1 0 0 0 0,0 0 0 0 0,1 0 0 0 0,-1 0 0 0 0,1 0 0 0 0,-1 1 0 0 0,1-1 0 0 0,-1 0 0 0 0,1 0 0 0 0,0 1 0 0 0,-1-1 0 0 0,1 0 0 0 0,0 1 0 0 0,0-1 0 0 0,-1 1 0 0 0,1-1 0 0 0,1 0 0 0 0,7-6 0 0 0,0 0 0 0 0,0 1 0 0 0,0 0 0 0 0,1 1 0 0 0,0-1 0 0 0,14-4 0 0 0,-10 5 0 0 0,1-1 0 0 0,1 1 0 0 0,0 1 0 0 0,0 0 0 0 0,26-2 0 0 0,23-5 0 0 0,-52 9 0 0 0,0 1 0 0 0,0 0 0 0 0,1 1 0 0 0,-1 0 0 0 0,0 1 0 0 0,0 1 0 0 0,0 0 0 0 0,0 0 0 0 0,0 2 0 0 0,16 5 0 0 0,-8 11 0 0 0,-16-17 0 0 0,-1 0 0 0 0,0 1 0 0 0,0-1 0 0 0,0 1 0 0 0,0 0 0 0 0,-1 0 0 0 0,0 1 0 0 0,0-1 0 0 0,5 10 0 0 0,15 19 0 0 0,-20-29 0 0 0,0 1 0 0 0,0 0 0 0 0,-1 0 0 0 0,1 1 0 0 0,-1-1 0 0 0,0 0 0 0 0,-1 1 0 0 0,1-1 0 0 0,-1 1 0 0 0,0 0 0 0 0,0-1 0 0 0,-1 1 0 0 0,0 8 0 0 0,-1 11 0 0 0,-7 45 0 0 0,3-36 0 0 0,5-32 0 0 0,0 0 0 0 0,0 0 0 0 0,0-1 0 0 0,-1 1 0 0 0,1 0 0 0 0,0-1 0 0 0,-1 1 0 0 0,0 0 0 0 0,1 0 0 0 0,-1-1 0 0 0,0 1 0 0 0,0-1 0 0 0,0 1 0 0 0,0-1 0 0 0,0 1 0 0 0,0-1 0 0 0,0 0 0 0 0,-2 3 0 0 0,-15 22 0 0 0,16-20 0 0 0,-1 0 0 0 0,1 1 0 0 0,-1-1 0 0 0,0 0 0 0 0,-1 1 0 0 0,1-2 0 0 0,-1 1 0 0 0,0 0 0 0 0,-6 5 0 0 0,-15 6 0 0 0,21-13 0 0 0,1-1 0 0 0,0 1 0 0 0,0-1 0 0 0,-1 0 0 0 0,0 0 0 0 0,0 0 0 0 0,0 0 0 0 0,0 0 0 0 0,-8 3 0 0 0,-79 48 0 0 0,55-36 0 0 0,27-13 0 0 0,-1 0 0 0 0,1-1 0 0 0,-1 0 0 0 0,0 0 0 0 0,-16 3 0 0 0,-54 15 0 0 0,62-15 0 0 0,0-2 0 0 0,-1 0 0 0 0,0-1 0 0 0,-25 2 0 0 0,43-6 0 0 0,-167 3 0 0 0,148-4 0 0 0,1-1 0 0 0,0-1 0 0 0,0 0 0 0 0,0-1 0 0 0,0-2 0 0 0,-29-11 0 0 0,-16-8 0 0 0,-14-8 0 0 0,40 16 0 0 0,32 15 0 0 0,-1-1 0 0 0,0 0 0 0 0,1 0 0 0 0,0-1 0 0 0,-1 1 0 0 0,-8-9 0 0 0,-1 2 0 0 0,0 0 0 0 0,-28-13 0 0 0,43 22 0 0 0,0 0 0 0 0,-1 1 0 0 0,1-1 0 0 0,0 0 0 0 0,0 0 0 0 0,-1 0 0 0 0,1 0 0 0 0,0 0 0 0 0,0 0 0 0 0,0 0 0 0 0,0 0 0 0 0,0-1 0 0 0,1 1 0 0 0,-1 0 0 0 0,0-1 0 0 0,1 1 0 0 0,-1 0 0 0 0,0-3 0 0 0,-6-8 0 0 0,-47-32 0 0 0,50 41 0 0 0,3 2 0 0 0,1 1 0 0 0,-1 0 0 0 0,1 0 0 0 0,0 0 0 0 0,-1 0 0 0 0,1-1 0 0 0,0 1 0 0 0,0 0 0 0 0,-1 0 0 0 0,1 0 0 0 0,0-1 0 0 0,-1 1 0 0 0,1 0 0 0 0,0-1 0 0 0,0 1 0 0 0,0 0 0 0 0,-1 0 0 0 0,1-1 0 0 0,0 1 0 0 0,0 0 0 0 0,0-1 0 0 0,0 1 0 0 0,-1 0 0 0 0,1-1 0 0 0,0 1 0 0 0,0-1 0 0 0,0 1 0 0 0,0 0 0 0 0,0-1 0 0 0,0 0 0 0 0,-9-12 0 0 0,11 12 0 0 0,-1 0 0 0 0,0 0 0 0 0,1 0 0 0 0,-1 1 0 0 0,0-1 0 0 0,1 0 0 0 0,-1 1 0 0 0,1-1 0 0 0,0 1 0 0 0,-1-1 0 0 0,1 1 0 0 0,-1 0 0 0 0,1 0 0 0 0,0 0 0 0 0,-1 0 0 0 0,1 0 0 0 0,-1 0 0 0 0,1 0 0 0 0,0 0 0 0 0,2 2 0 0 0,5-2 0 0 0,25 0 0 0 0,-9-2 0 0 0,1 2 0 0 0,-1 1 0 0 0,1 1 0 0 0,-1 1 0 0 0,48 12 0 0 0,1 8 0 0 0,-45-12 0 0 0,-23-9 0 0 0,-1-1 0 0 0,0 1 0 0 0,0 1 0 0 0,0-1 0 0 0,0 1 0 0 0,0-1 0 0 0,0 1 0 0 0,-1 1 0 0 0,0-1 0 0 0,1 1 0 0 0,3 4 0 0 0,10 11 0 0 0,-14-15 0 0 0,1-1 0 0 0,-1 1 0 0 0,0 0 0 0 0,-1 1 0 0 0,1-1 0 0 0,-1 1 0 0 0,0 0 0 0 0,0 0 0 0 0,0 0 0 0 0,0 0 0 0 0,-1 0 0 0 0,0 0 0 0 0,0 1 0 0 0,-1-1 0 0 0,2 12 0 0 0,-2-13 0 0 0,0 0 0 0 0,-1 1 0 0 0,0-1 0 0 0,0 0 0 0 0,-1 1 0 0 0,1-1 0 0 0,-1 0 0 0 0,0 1 0 0 0,0-1 0 0 0,0 0 0 0 0,-1 0 0 0 0,1 0 0 0 0,-1 0 0 0 0,0 0 0 0 0,0 0 0 0 0,0 0 0 0 0,-1-1 0 0 0,1 1 0 0 0,-1-1 0 0 0,0 1 0 0 0,0-1 0 0 0,0 0 0 0 0,-1 0 0 0 0,1-1 0 0 0,-1 1 0 0 0,-4 2 0 0 0,-26 19 0 0 0,29-20 0 0 0,0 0 0 0 0,1 0 0 0 0,-1-1 0 0 0,-1 0 0 0 0,1 0 0 0 0,-11 5 0 0 0,-10-2 0 0 0,7 0 0 0 0,0-2 0 0 0,0 0 0 0 0,0-1 0 0 0,-30 0 0 0 0,0-3 0 0 0,85 5 0 0 0,1 2 0 0 0,58 18 0 0 0,-43-12 0 0 0,100 10 0 0 0,113-20 0 0 0,-143-5 0 0 0,178 11 0 0 0,-272-7 0 0 0,244 4 0 0 0,-215-8 0 0 0,-1-2 0 0 0,73-15 0 0 0,-73 11 0 0 0,0 2 0 0 0,0 3 0 0 0,70 6 0 0 0,-22-1 0 0 0,-45-3 0 0 0,90-14 0 0 0,32-21 0 0 0,113-39 0 0 0,-185 27 0 0 0,-102 45 0 0 0,0-1 0 0 0,-1 1 0 0 0,0-2 0 0 0,1 1 0 0 0,6-7 0 0 0,22-16 0 0 0,-24 19 0 0 0,1 0 0 0 0,0 1 0 0 0,1 0 0 0 0,-1 0 0 0 0,17-6 0 0 0,-25 12 0 0 0,0-1 0 0 0,0 0 0 0 0,0-1 0 0 0,-1 1 0 0 0,1-1 0 0 0,-1 1 0 0 0,1-1 0 0 0,2-4 0 0 0,-1 3 0 0 0,0-1 0 0 0,0 1 0 0 0,1-1 0 0 0,0 1 0 0 0,0 1 0 0 0,6-4 0 0 0,22-16 0 0 0,-30 20 0 0 0,0 0 0 0 0,0 0 0 0 0,1 0 0 0 0,-1 0 0 0 0,1 1 0 0 0,-1 0 0 0 0,6-3 0 0 0,2-4 0 0 0,-4 1 0 0 0,0-1 0 0 0,1 1 0 0 0,0 1 0 0 0,1 0 0 0 0,14-9 0 0 0,-22 15 0 0 0,-1 0 0 0 0,1 0 0 0 0,-1 0 0 0 0,1 0 0 0 0,-1 0 0 0 0,0 0 0 0 0,1 0 0 0 0,-1 0 0 0 0,0-1 0 0 0,0 1 0 0 0,0-1 0 0 0,0 1 0 0 0,0-1 0 0 0,0 1 0 0 0,-1-1 0 0 0,1 1 0 0 0,0-1 0 0 0,0-2 0 0 0,-1 3 0 0 0,0 1 0 0 0,0-1 0 0 0,1 0 0 0 0,-1 0 0 0 0,0 0 0 0 0,1 0 0 0 0,-1 1 0 0 0,1-1 0 0 0,-1 0 0 0 0,1 0 0 0 0,-1 1 0 0 0,1-1 0 0 0,-1 0 0 0 0,1 1 0 0 0,0-1 0 0 0,-1 0 0 0 0,1 1 0 0 0,0-1 0 0 0,0 1 0 0 0,-1-1 0 0 0,1 1 0 0 0,0 0 0 0 0,0-1 0 0 0,0 1 0 0 0,-1 0 0 0 0,1-1 0 0 0,0 1 0 0 0,0 0 0 0 0,0 0 0 0 0,0 0 0 0 0,1 0 0 0 0,1-1 0 0 0,0 1 0 0 0,-1-1 0 0 0,1 0 0 0 0,-1 0 0 0 0,1 0 0 0 0,-1 0 0 0 0,0-1 0 0 0,1 1 0 0 0,-1-1 0 0 0,0 1 0 0 0,3-4 0 0 0,26-16 0 0 0,-29 20 0 0 0,0 0 0 0 0,1 1 0 0 0,-1-1 0 0 0,0 1 0 0 0,0-1 0 0 0,0 1 0 0 0,1 0 0 0 0,-1 0 0 0 0,0 0 0 0 0,1 0 0 0 0,-1 0 0 0 0,3 1 0 0 0,-4-1 0 0 0,0 0 0 0 0,0 0 0 0 0,0 0 0 0 0,0 1 0 0 0,0-1 0 0 0,0 0 0 0 0,0 1 0 0 0,0-1 0 0 0,0 1 0 0 0,-1-1 0 0 0,1 1 0 0 0,0-1 0 0 0,0 1 0 0 0,0-1 0 0 0,-1 1 0 0 0,1 0 0 0 0,0 0 0 0 0,0-1 0 0 0,-1 1 0 0 0,1 0 0 0 0,-1 0 0 0 0,1 0 0 0 0,-1 0 0 0 0,1-1 0 0 0,-1 1 0 0 0,0 0 0 0 0,1 0 0 0 0,-1 0 0 0 0,0 0 0 0 0,0 0 0 0 0,1 2 0 0 0,23 29 0 0 0,-21-19 0 0 0,-1-1 0 0 0,0 1 0 0 0,-1 0 0 0 0,0-1 0 0 0,-1 1 0 0 0,-1 17 0 0 0,0 0 0 0 0,1-26 0 0 0,0 0 0 0 0,-1 0 0 0 0,0 1 0 0 0,0-1 0 0 0,0 0 0 0 0,0 0 0 0 0,0 0 0 0 0,-1 0 0 0 0,0 0 0 0 0,-4 7 0 0 0,-7 17 0 0 0,10-18 0 0 0,3-9 0 0 0,0 1 0 0 0,-1 0 0 0 0,1-1 0 0 0,-1 1 0 0 0,1 0 0 0 0,-1-1 0 0 0,0 1 0 0 0,0-1 0 0 0,1 1 0 0 0,-1-1 0 0 0,0 1 0 0 0,0-1 0 0 0,-1 0 0 0 0,1 0 0 0 0,0 1 0 0 0,-3 1 0 0 0,3-2 0 0 0,0-1 0 0 0,-1 2 0 0 0,1-1 0 0 0,0 0 0 0 0,0 0 0 0 0,0 0 0 0 0,0 0 0 0 0,0 1 0 0 0,0-1 0 0 0,0 0 0 0 0,1 1 0 0 0,-1-1 0 0 0,0 1 0 0 0,1-1 0 0 0,-1 1 0 0 0,1-1 0 0 0,-1 1 0 0 0,1 2 0 0 0,0-2 0 0 0,-1 0 0 0 0,1 0 0 0 0,-1 0 0 0 0,1 0 0 0 0,-1 0 0 0 0,0 0 0 0 0,0 0 0 0 0,0-1 0 0 0,0 1 0 0 0,0 0 0 0 0,0 0 0 0 0,-2 1 0 0 0,-14 27 0 0 0,15-26 0 0 0,1 0 0 0 0,-1-1 0 0 0,0 1 0 0 0,0 0 0 0 0,-1-1 0 0 0,1 1 0 0 0,-5 4 0 0 0,-10 7 0 0 0,-1 0 0 0 0,-30 20 0 0 0,10-13 0 0 0,-67 29 0 0 0,80-40 0 0 0,-127 49 0 0 0,77-36 0 0 0,0-4 0 0 0,-2-3 0 0 0,-78 7 0 0 0,110-20 0 0 0,-5-2 0 0 0,0 3 0 0 0,1 2 0 0 0,-88 23 0 0 0,-29 33 0 0 0,115-31 0 0 0,2-13 0 0 0,42-18 0 0 0,7-2 0 0 0,-1 1 0 0 0,1 0 0 0 0,0 0 0 0 0,-1 0 0 0 0,1-1 0 0 0,0 1 0 0 0,-1 0 0 0 0,1 0 0 0 0,0-1 0 0 0,-1 1 0 0 0,1 0 0 0 0,0 0 0 0 0,-1-1 0 0 0,1 1 0 0 0,0 0 0 0 0,0-1 0 0 0,-1 1 0 0 0,1-1 0 0 0,0 1 0 0 0,0 0 0 0 0,0-1 0 0 0,0 1 0 0 0,0-1 0 0 0,0 1 0 0 0,-1 0 0 0 0,1-1 0 0 0,0 1 0 0 0,0-1 0 0 0,0 1 0 0 0,0 0 0 0 0,0-1 0 0 0,0 1 0 0 0,1-1 0 0 0,-1 1 0 0 0,0 0 0 0 0,0-1 0 0 0,0 1 0 0 0,0-1 0 0 0,0 1 0 0 0,1-1 0 0 0,4-15 0 0 0,2 7 0 0 0,-1 0 0 0 0,2 1 0 0 0,-1 0 0 0 0,1 0 0 0 0,0 1 0 0 0,1 0 0 0 0,16-11 0 0 0,15-18 0 0 0,-13 28 0 0 0,-23 8 0 0 0,0-1 0 0 0,0 0 0 0 0,0 0 0 0 0,0 0 0 0 0,0 0 0 0 0,0-1 0 0 0,0 0 0 0 0,0 0 0 0 0,5-3 0 0 0,-4 1 0 0 0,5-5 0 0 0,-1 1 0 0 0,1 0 0 0 0,1 1 0 0 0,0 0 0 0 0,0 1 0 0 0,0 0 0 0 0,1 1 0 0 0,21-7 0 0 0,-22 9 0 0 0,-1-1 0 0 0,0-1 0 0 0,0 1 0 0 0,15-10 0 0 0,21-11 0 0 0,-25 16 0 0 0,43-16 0 0 0,-48 20 0 0 0,-1 0 0 0 0,26-13 0 0 0,16-5 0 0 0,13-6 0 0 0,-53 21 0 0 0,1 1 0 0 0,0 0 0 0 0,36-9 0 0 0,-37 13 0 0 0,0-1 0 0 0,-1 0 0 0 0,0-2 0 0 0,0 0 0 0 0,23-12 0 0 0,-5 2 0 0 0,20 0 0 0 0,-45 14 0 0 0,-1 1 0 0 0,1-2 0 0 0,-1 1 0 0 0,1-2 0 0 0,-1 1 0 0 0,10-6 0 0 0,-5 2 0 0 0,0 0 0 0 0,0 2 0 0 0,1-1 0 0 0,-1 2 0 0 0,15-4 0 0 0,-16 6 0 0 0,-1-2 0 0 0,1 1 0 0 0,-1-1 0 0 0,0-1 0 0 0,-1 0 0 0 0,14-8 0 0 0,7-6 0 0 0,-27 17 0 0 0,0 1 0 0 0,1-2 0 0 0,-2 1 0 0 0,1 0 0 0 0,0-1 0 0 0,0 1 0 0 0,-1-1 0 0 0,0 0 0 0 0,1 0 0 0 0,-1-1 0 0 0,0 1 0 0 0,4-8 0 0 0,0 5 0 0 0,0-1 0 0 0,0 1 0 0 0,0 0 0 0 0,1 0 0 0 0,0 1 0 0 0,0 0 0 0 0,9-4 0 0 0,-10 4 0 0 0,0-1 0 0 0,-1 1 0 0 0,0-1 0 0 0,0-1 0 0 0,8-9 0 0 0,-7 7 0 0 0,0 1 0 0 0,0 1 0 0 0,1-1 0 0 0,15-11 0 0 0,-15 13 0 0 0,0 0 0 0 0,-1 0 0 0 0,0 0 0 0 0,8-11 0 0 0,25-20 0 0 0,28-18 0 0 0,-66 53 0 0 0,0 1 0 0 0,-1 0 0 0 0,1-1 0 0 0,-1 1 0 0 0,0-1 0 0 0,1 0 0 0 0,-1 0 0 0 0,0 1 0 0 0,0-1 0 0 0,0 0 0 0 0,0 0 0 0 0,0 0 0 0 0,0-4 0 0 0,7-12 0 0 0,-1 11 0 0 0,-6 5 0 0 0,0 0 0 0 0,1 0 0 0 0,-1 1 0 0 0,0-1 0 0 0,0 0 0 0 0,0 0 0 0 0,0 0 0 0 0,0 0 0 0 0,0 0 0 0 0,-1 0 0 0 0,1 0 0 0 0,-1-1 0 0 0,1 1 0 0 0,-1 0 0 0 0,0 0 0 0 0,0 0 0 0 0,0-5 0 0 0,0 7 0 0 0,0-1 0 0 0,-1 1 0 0 0,1 0 0 0 0,0-1 0 0 0,0 1 0 0 0,-1-1 0 0 0,1 1 0 0 0,0 0 0 0 0,-1-1 0 0 0,1 1 0 0 0,0-1 0 0 0,-1 1 0 0 0,1 0 0 0 0,0 0 0 0 0,-1-1 0 0 0,1 1 0 0 0,-1 0 0 0 0,1 0 0 0 0,-1-1 0 0 0,1 1 0 0 0,-1 0 0 0 0,1 0 0 0 0,0 0 0 0 0,-1 0 0 0 0,1 0 0 0 0,-1 0 0 0 0,1 0 0 0 0,-1 0 0 0 0,1 0 0 0 0,-1 0 0 0 0,1 0 0 0 0,-2 0 0 0 0,-18 2 0 0 0,18-2 0 0 0,-15 8 0 0 0,0 0 0 0 0,1 1 0 0 0,0 1 0 0 0,1 1 0 0 0,-15 12 0 0 0,-46 30 0 0 0,34-24 0 0 0,32-22 0 0 0,1 0 0 0 0,-1 0 0 0 0,0-1 0 0 0,-1-1 0 0 0,-12 6 0 0 0,-77 43 0 0 0,34-23 0 0 0,-21 6 0 0 0,-137 49 0 0 0,188-75 0 0 0,-257 73 0 0 0,95-49 0 0 0,-299 1 0 0 0,214-19 0 0 0,12 21 0 0 0,19-2 0 0 0,108-20 0 0 0,-141 6 0 0 0,230-26 0 0 0,1-2 0 0 0,0-3 0 0 0,0-2 0 0 0,-69-24 0 0 0,50 9 0 0 0,57 24 0 0 0,1-2 0 0 0,0 1 0 0 0,-17-8 0 0 0,20 7 0 0 0,0 0 0 0 0,0 1 0 0 0,-24-3 0 0 0,-29-4 0 0 0,-13 0 0 0 0,-105 3 0 0 0,11-3 0 0 0,139 10 0 0 0,-97-4 0 0 0,117 2 0 0 0,-1 0 0 0 0,0-1 0 0 0,1-1 0 0 0,-1 0 0 0 0,1-1 0 0 0,0 0 0 0 0,-12-8 0 0 0,-32-10 0 0 0,56 13 0 0 0,-1 2 0 0 0,1 7 0 0 0,1 1 0 0 0,0-1 0 0 0,-1 0 0 0 0,1 1 0 0 0,0-1 0 0 0,0 0 0 0 0,-1 1 0 0 0,1-1 0 0 0,0 0 0 0 0,0 0 0 0 0,0 1 0 0 0,0-1 0 0 0,0 0 0 0 0,0 0 0 0 0,0 1 0 0 0,0-1 0 0 0,0 0 0 0 0,0 0 0 0 0,1 1 0 0 0,-1-1 0 0 0,0 0 0 0 0,0 1 0 0 0,1-1 0 0 0,-1 0 0 0 0,0 1 0 0 0,1-1 0 0 0,-1 0 0 0 0,1 1 0 0 0,-1-1 0 0 0,1 0 0 0 0,42-35-547 0 0,66-24-4720 0 0,-70 35 2177 0 0,-27 19 1808 0 0,-1-2 0 0 0,-1 1 0 0 0,1-2 0 0 0,12-12 0 0 0,9-11-2158 0 0,-2-1-1 0 0,38-54 1 0 0,-54 66 3042 0 0,0-1 0 0 0,-2 0-1 0 0,0-1 1 0 0,-2 0 0 0 0,15-49 0 0 0,-9 0-800 0 0,12 1-1563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36 192 4312 0 0,'-21'2'3418'0'0,"8"-1"836"0"0,11-11 142 0 0,2-17-2869 0 0,1 24-975 0 0,0-1-433 0 0,0 0 0 0 0,1 0-1 0 0,0 0 1 0 0,0 1-1 0 0,0-1 1 0 0,0 0-1 0 0,0 1 1 0 0,1 0 0 0 0,0-1-1 0 0,-1 1 1 0 0,1 0-1 0 0,0 0 1 0 0,1 1-1 0 0,-1-1 1 0 0,0 1 0 0 0,6-4-1 0 0,11-9 313 0 0,-14 9-300 0 0,0 1 1 0 0,1-1-1 0 0,0 2 0 0 0,0-1 1 0 0,13-5-1 0 0,-6-3 156 0 0,-5 3-82 0 0,-1 6-120 0 0,0 1 0 0 0,0 0 1 0 0,1 0-1 0 0,0 1 0 0 0,-1 0 0 0 0,1 0 0 0 0,0 1 1 0 0,0 0-1 0 0,14 1 0 0 0,-21 0-66 0 0,0 1-1 0 0,0 0 1 0 0,0 0 0 0 0,-1 0-1 0 0,1 0 1 0 0,0 0 0 0 0,0 0-1 0 0,0 0 1 0 0,-1 1 0 0 0,1-1-1 0 0,-1 1 1 0 0,1-1 0 0 0,-1 1-1 0 0,0 0 1 0 0,1-1 0 0 0,-1 1 0 0 0,0 0-1 0 0,1 4 1 0 0,1-2-2 0 0,-1 1-1 0 0,0 0 1 0 0,0-1 0 0 0,0 1-1 0 0,-1 0 1 0 0,1 0 0 0 0,-1 0 0 0 0,0 10-1 0 0,-1-7-9 0 0,1 6-21 0 0,-1 0 0 0 0,-1 0 0 0 0,0 0-1 0 0,-1 0 1 0 0,0 0 0 0 0,-1 0 0 0 0,-6 16 0 0 0,-35 91-184 0 0,32-100 204 0 0,11-20-3 0 0,0 0 0 0 0,0 0 0 0 0,0 1 0 0 0,0-1 0 0 0,0 1 0 0 0,0-1 0 0 0,0 1 0 0 0,0-1 0 0 0,1 1 0 0 0,-1 0 0 0 0,1-1 0 0 0,-1 1 0 0 0,1 0 0 0 0,0-1 0 0 0,-1 1 0 0 0,1 0 0 0 0,0-1 0 0 0,0 3 0 0 0,45-3 341 0 0,-43-1-314 0 0,0 0 1 0 0,0 0-1 0 0,-1 0 1 0 0,1 0-1 0 0,0-1 0 0 0,0 1 1 0 0,-1-1-1 0 0,1 1 1 0 0,0-1-1 0 0,-1 0 1 0 0,1 0-1 0 0,0 1 0 0 0,-1-1 1 0 0,2-2-1 0 0,13-6 378 0 0,1 5-21 0 0,0 0 1 0 0,0 1-1 0 0,1 1 0 0 0,-1 0 1 0 0,23 2-1 0 0,-38 0-337 0 0,0 0 1 0 0,-1 0-1 0 0,1 1 1 0 0,0-1 0 0 0,-1 1-1 0 0,1-1 1 0 0,-1 1-1 0 0,1-1 1 0 0,-1 1-1 0 0,1 0 1 0 0,-1 0-1 0 0,1 0 1 0 0,-1 0-1 0 0,2 2 1 0 0,6 3 96 0 0,-2-4-47 0 0,-5-1-76 0 0,-1-1-1 0 0,0 0 0 0 0,0 1 0 0 0,0-1 1 0 0,0 1-1 0 0,0-1 0 0 0,0 1 1 0 0,0 0-1 0 0,0 0 0 0 0,0-1 1 0 0,0 1-1 0 0,0 0 0 0 0,-1 0 0 0 0,1 0 1 0 0,0 0-1 0 0,0 0 0 0 0,-1 0 1 0 0,1 0-1 0 0,0 0 0 0 0,0 2 0 0 0,-1-2-4 0 0,1 0 0 0 0,0 0-1 0 0,-1 0 1 0 0,1-1 0 0 0,0 1-1 0 0,0 0 1 0 0,-1 0-1 0 0,1 0 1 0 0,0-1 0 0 0,0 1-1 0 0,0 0 1 0 0,0-1 0 0 0,0 1-1 0 0,0-1 1 0 0,0 1-1 0 0,0-1 1 0 0,0 1 0 0 0,2-1-1 0 0,-2 0-8 0 0,0 1 0 0 0,0-1 0 0 0,-1 0 0 0 0,1 0 0 0 0,0 0 0 0 0,-1 1 0 0 0,1-1 0 0 0,0 0 0 0 0,-1 0 0 0 0,1 1 0 0 0,0-1 0 0 0,-1 1 0 0 0,1-1 0 0 0,-1 1 0 0 0,1-1 0 0 0,0 1 0 0 0,-1-1 0 0 0,1 1 0 0 0,-1-1 0 0 0,0 1 0 0 0,1 0-1 0 0,-1-1 1 0 0,0 1 0 0 0,1 0 0 0 0,-1-1 0 0 0,0 1 0 0 0,1 0 0 0 0,-1-1 0 0 0,0 1 0 0 0,0 0 0 0 0,0 0 0 0 0,0 0 0 0 0,1 2 18 0 0,-1-1 0 0 0,1 0 0 0 0,0 0 0 0 0,0 0 0 0 0,-1-1 0 0 0,2 1 0 0 0,-1 0 0 0 0,0 0 0 0 0,0 0 0 0 0,0-1 0 0 0,1 1 0 0 0,-1-1 0 0 0,4 4 0 0 0,9 11 205 0 0,-4-2-85 0 0,-7-12-123 0 0,-1 2 0 0 0,1-1-1 0 0,-1 0 1 0 0,0 1-1 0 0,0-1 1 0 0,0 1 0 0 0,0-1-1 0 0,0 1 1 0 0,-1 0 0 0 0,0 0-1 0 0,0 0 1 0 0,1 6-1 0 0,-1-8-9 0 0,-1 1 0 0 0,1 0-1 0 0,-1-1 1 0 0,1 1 0 0 0,0 0-1 0 0,0-1 1 0 0,0 1 0 0 0,0-1-1 0 0,1 1 1 0 0,-1-1 0 0 0,1 0-1 0 0,-1 1 1 0 0,4 2 0 0 0,-3-3-7 0 0,0 0 1 0 0,0 0-1 0 0,-1 0 1 0 0,1 1-1 0 0,-1-1 1 0 0,1 0-1 0 0,-1 1 1 0 0,0-1-1 0 0,0 1 1 0 0,0-1-1 0 0,-1 1 0 0 0,1-1 1 0 0,0 5-1 0 0,13 45 147 0 0,-6 28-190 0 0,-16-7-618 0 0,6-71 377 0 0,1 1-1 0 0,0-1 1 0 0,-1 0-1 0 0,1 1 1 0 0,-1-1-1 0 0,0 0 1 0 0,0 0-1 0 0,1 0 1 0 0,-1-1-1 0 0,-1 1 1 0 0,1 0-1 0 0,0-1 1 0 0,0 1-1 0 0,-1-1 1 0 0,-2 2-1 0 0,3-4-274 0 0,0 1 0 0 0,0-1 0 0 0,0 1 0 0 0,0-1 0 0 0,1 0 0 0 0,-1 0 0 0 0,0 0 0 0 0,1 0 0 0 0,-1 0-1 0 0,1 0 1 0 0,-1 0 0 0 0,1-1 0 0 0,-1 1 0 0 0,1 0 0 0 0,0-1 0 0 0,0 1 0 0 0,-1-1 0 0 0,1 0 0 0 0,0 1 0 0 0,0-1 0 0 0,1 0 0 0 0,-1 1-1 0 0,0-1 1 0 0,1 0 0 0 0,-1 0 0 0 0,1 0 0 0 0,-1-3 0 0 0,-7-52-4687 0 0,8 43 1947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49 123 4856 0 0,'0'0'620'0'0,"-41"-1"5413"0"0,38-13-3046 0 0,2 12-2777 0 0,1 1 1 0 0,-1-1-1 0 0,0 0 1 0 0,1 0-1 0 0,0 1 0 0 0,-1-1 1 0 0,1 0-1 0 0,0 0 1 0 0,0 1-1 0 0,0-1 1 0 0,0 0-1 0 0,0 0 0 0 0,1 1 1 0 0,-1-1-1 0 0,0 0 1 0 0,1 0-1 0 0,-1 1 1 0 0,1-1-1 0 0,0 1 0 0 0,-1-1 1 0 0,1 0-1 0 0,0 1 1 0 0,2-3-1 0 0,2-1-10 0 0,0 1 1 0 0,0-1-1 0 0,0 1 0 0 0,1 0 1 0 0,-1 0-1 0 0,1 1 0 0 0,0-1 1 0 0,0 1-1 0 0,12-3 0 0 0,1-3 109 0 0,-7 6-153 0 0,1 0 1 0 0,-1 0-1 0 0,1 2 0 0 0,0-1 0 0 0,-1 1 1 0 0,25 2-1 0 0,-17-1 85 0 0,-5 0-176 0 0,-9-1-26 0 0,0 1 0 0 0,-1-1 1 0 0,1 1-1 0 0,0 0 1 0 0,-1 1-1 0 0,1-1 1 0 0,0 1-1 0 0,-1 0 0 0 0,1 1 1 0 0,-1-1-1 0 0,1 1 1 0 0,-1 0-1 0 0,1 1 1 0 0,-1-1-1 0 0,0 1 0 0 0,0 0 1 0 0,6 5-1 0 0,-1 3 82 0 0,-6-8-87 0 0,-1 0 0 0 0,0 0 1 0 0,-1 0-1 0 0,1 0 0 0 0,-1 1 0 0 0,1-1 0 0 0,-1 1 1 0 0,0 0-1 0 0,0-1 0 0 0,0 1 0 0 0,-1 0 0 0 0,1 0 1 0 0,-1 0-1 0 0,0 0 0 0 0,0 0 0 0 0,-1 1 0 0 0,1-1 1 0 0,-1 7-1 0 0,1 8 41 0 0,0-12-32 0 0,0 1-1 0 0,0-1 0 0 0,-1 1 1 0 0,0 0-1 0 0,-1-1 0 0 0,0 1 1 0 0,0 0-1 0 0,0-1 0 0 0,-1 1 1 0 0,-5 11-1 0 0,0-7-26 0 0,0-1 0 0 0,1 1 0 0 0,-8 18 0 0 0,-8 15 20 0 0,13-8-98 0 0,19-36 25 0 0,-8-1 38 0 0,0 1-1 0 0,0-1 1 0 0,0 0-1 0 0,0 0 1 0 0,0 0 0 0 0,0 0-1 0 0,0-1 1 0 0,0 1-1 0 0,0 0 1 0 0,0-1-1 0 0,0 1 1 0 0,0-1 0 0 0,0 0-1 0 0,0 0 1 0 0,0 0-1 0 0,3-2 1 0 0,-2 1 2 0 0,1 0 1 0 0,-1 0-1 0 0,1 0 1 0 0,-1 0-1 0 0,1 0 0 0 0,0 1 1 0 0,-1 0-1 0 0,1 0 1 0 0,0 0-1 0 0,0 0 0 0 0,7 0 1 0 0,49-1 48 0 0,-45 3-52 0 0,43-3 282 0 0,61 4 438 0 0,-101 1-575 0 0,0 2 0 0 0,0-1 0 0 0,-1 2 0 0 0,0 0 0 0 0,20 11 0 0 0,-31-13-62 0 0,1 0-1 0 0,-1 0 1 0 0,1 1 0 0 0,-1 0-1 0 0,-1 0 1 0 0,1 0 0 0 0,-1 1-1 0 0,8 10 1 0 0,4 4 220 0 0,4-1-89 0 0,-20-18-199 0 0,1 0 1 0 0,0 0-1 0 0,-1 1 0 0 0,1-1 1 0 0,-1 1-1 0 0,1-1 0 0 0,-1 1 1 0 0,0 0-1 0 0,0-1 0 0 0,0 1 1 0 0,0 0-1 0 0,0 0 0 0 0,0 0 1 0 0,0 0-1 0 0,0 0 0 0 0,0 2 0 0 0,23 30 527 0 0,-15-4-279 0 0,-5-19-131 0 0,0 0 0 0 0,-1 1 0 0 0,0 0 0 0 0,-1 0 0 0 0,-1-1 0 0 0,1 17-1 0 0,-2-13-36 0 0,0 0 0 0 0,-1 0-1 0 0,-1 1 1 0 0,-5 23 0 0 0,4-32-100 0 0,1 1 0 0 0,-2-1 1 0 0,1 0-1 0 0,-1 0 0 0 0,0 0 1 0 0,0-1-1 0 0,-1 1 0 0 0,0-1 1 0 0,0 0-1 0 0,0-1 0 0 0,-7 7 1 0 0,-2 0-354 0 0,2 0-149 0 0,-2-1 0 0 0,0 0 1 0 0,-17 11-1 0 0,-10-6-4278 0 0,-9-10-5566 0 0,48-6 10097 0 0,1 0 1 0 0,0 0-1 0 0,0 0 1 0 0,0-1-1 0 0,0 1 1 0 0,0 0-1 0 0,0-1 1 0 0,0 1-1 0 0,0-1 1 0 0,0 1-1 0 0,1-1 1 0 0,-1 0-1 0 0,0 1 1 0 0,0-1-1 0 0,0 0 1 0 0,1 1-1 0 0,-1-1 1 0 0,0 0-1 0 0,1 0 1 0 0,-1 0-1 0 0,0 0 1 0 0,1 0-1 0 0,-1 0 1 0 0,1 0-1 0 0,0 0 1 0 0,-1-1-1 0 0,-6-27-1560 0 0,6 24 1351 0 0,0-10-2616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8 118 4536 0 0,'-8'6'15095'0'0,"85"-50"-11248"0"0,-47 29-2904 0 0,-15 7-633 0 0,0 0 1 0 0,1 1 0 0 0,0 1 0 0 0,0 0 0 0 0,29-6 0 0 0,-5 5 124 0 0,-24 4-257 0 0,0 0 0 0 0,0 1 1 0 0,16 0-1 0 0,-14 2 62 0 0,66 4 630 0 0,-77-3-797 0 0,-1 0 0 0 0,0 0 0 0 0,0 1 0 0 0,-1 0 1 0 0,1 0-1 0 0,0 1 0 0 0,-1 0 0 0 0,1-1 0 0 0,-1 2 0 0 0,0-1 1 0 0,6 6-1 0 0,29 17 477 0 0,-34-22-477 0 0,0-1 1 0 0,0 1-1 0 0,0-1 1 0 0,-1 2-1 0 0,0-1 1 0 0,0 0 0 0 0,0 1-1 0 0,5 7 1 0 0,53 82 848 0 0,-60-89-887 0 0,0-1-1 0 0,0 1 0 0 0,-1 0 1 0 0,0 0-1 0 0,0 0 0 0 0,0 0 1 0 0,2 10-1 0 0,-3-10-26 0 0,0 0 1 0 0,1 0 0 0 0,-1-1-1 0 0,1 1 1 0 0,0 0 0 0 0,1-1-1 0 0,-1 1 1 0 0,5 4-1 0 0,-4-4 13 0 0,0 0-1 0 0,0 0 0 0 0,0 1 0 0 0,0-1 1 0 0,-1 1-1 0 0,0-1 0 0 0,0 1 1 0 0,0 0-1 0 0,-1-1 0 0 0,0 1 0 0 0,0 0 1 0 0,0 0-1 0 0,-1 0 0 0 0,0 0 0 0 0,-1 11 1 0 0,1-10-7 0 0,0 4 0 0 0,1 0 0 0 0,1 0 0 0 0,0-1 0 0 0,6 18 0 0 0,-5-16 1 0 0,0 0 0 0 0,0 0-1 0 0,-1 0 1 0 0,1 21 0 0 0,6 137-34 0 0,-9-153-176 0 0,-1 1 0 0 0,0-1 0 0 0,-1 0 0 0 0,-1 0 0 0 0,-1 0-1 0 0,0 0 1 0 0,-1 0 0 0 0,-1-1 0 0 0,-1 0 0 0 0,-14 27 0 0 0,-4 7-2871 0 0,-6 10-3854 0 0,2-29-2603 0 0,28-30 9338 0 0,-1 0 0 0 0,1 0 1 0 0,-1 0-1 0 0,1-1 0 0 0,-1 1 0 0 0,1 0 0 0 0,-1-1 1 0 0,1 0-1 0 0,-1 1 0 0 0,1-1 0 0 0,-1 0 0 0 0,0 0 1 0 0,1 1-1 0 0,-1-1 0 0 0,0-1 0 0 0,1 1 0 0 0,-1 0 1 0 0,1 0-1 0 0,-1-1 0 0 0,1 1 0 0 0,-1 0 0 0 0,0-1 1 0 0,1 0-1 0 0,-1 1 0 0 0,1-1 0 0 0,0 0 0 0 0,-1 0 1 0 0,1 0-1 0 0,0 0 0 0 0,-1 0 0 0 0,1 0 0 0 0,-2-2 1 0 0,-13-11-2899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43 591 5112 0 0,'-17'-10'3271'0'0,"10"5"996"0"0,4 1-2884 0 0,-11-14 5186 0 0,14 17-6475 0 0,0 1-1 0 0,0-1 1 0 0,-1 0-1 0 0,1 1 1 0 0,0-1-1 0 0,0 1 1 0 0,0-1-1 0 0,0 1 1 0 0,0-1 0 0 0,0 1-1 0 0,0-1 1 0 0,0 1-1 0 0,0-1 1 0 0,0 0-1 0 0,0 1 1 0 0,0-1-1 0 0,1 1 1 0 0,-1-1 0 0 0,0 1-1 0 0,0-1 1 0 0,0 1-1 0 0,1-1 1 0 0,-1 1-1 0 0,0-1 1 0 0,1 1-1 0 0,-1 0 1 0 0,0-1 0 0 0,1 1-1 0 0,-1-1 1 0 0,1 1-1 0 0,-1 0 1 0 0,0-1-1 0 0,1 1 1 0 0,-1 0-1 0 0,1 0 1 0 0,-1-1-1 0 0,1 1 1 0 0,-1 0 0 0 0,1 0-1 0 0,-1 0 1 0 0,2-1-1 0 0,11-11 1118 0 0,-12 10-1158 0 0,0 0-1 0 0,0 0 0 0 0,1 1 0 0 0,-1-1 1 0 0,0 0-1 0 0,1 1 0 0 0,0-1 1 0 0,-1 1-1 0 0,1 0 0 0 0,0 0 1 0 0,2-2-1 0 0,8-3 87 0 0,0-1 0 0 0,0 1 0 0 0,-1-2-1 0 0,0 0 1 0 0,13-13 0 0 0,1 1-118 0 0,-10 8-143 0 0,0-1-1 0 0,21-24 1 0 0,0 14-661 0 0,-1-39-2014 0 0,-22 50 1963 0 0,-11 11 723 0 0,-1 0 1 0 0,0 1-1 0 0,0-1 0 0 0,0 0 0 0 0,0 0 0 0 0,0 0 1 0 0,0 0-1 0 0,0-1 0 0 0,0 1 0 0 0,0 0 1 0 0,0 0-1 0 0,0-1 0 0 0,-1 1 0 0 0,1 0 0 0 0,0-1 1 0 0,-1 1-1 0 0,1 0 0 0 0,-1-1 0 0 0,0 1 1 0 0,1-2-1 0 0,-1 1-78 0 0,0 0-1 0 0,0 0 1 0 0,0 0 0 0 0,1 0 0 0 0,-1 1 0 0 0,1-1-1 0 0,-1 0 1 0 0,1 0 0 0 0,0 1 0 0 0,-1-1 0 0 0,1 0 0 0 0,0 1-1 0 0,0-1 1 0 0,0 1 0 0 0,2-3 0 0 0,-1 3-157 0 0,-1-1 1 0 0,0 0-1 0 0,1 0 1 0 0,-1 0-1 0 0,0 0 1 0 0,0 0-1 0 0,0 0 1 0 0,0 0-1 0 0,0-1 1 0 0,-1 1-1 0 0,1-3 1 0 0,20-47-5163 0 0,-15 39 5051 0 0,0 0 1 0 0,-1-1-1 0 0,0 1 1 0 0,3-18-1 0 0,-5-2-597 0 0,5 18-1853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2936 0 0,'1'-20'9142'0'0,"11"25"1002"0"0,-4 9-5925 0 0,0 25-3606 0 0,-5-21 657 0 0,24 52 169 0 0,-4-27-935 0 0,-16-31-333 0 0,-1 1 1 0 0,0-1-1 0 0,6 17 0 0 0,8 17-48 0 0,-11-27-104 0 0,-1 0 0 0 0,0 1 0 0 0,5 25 0 0 0,15 48 48 0 0,-26-84-101 0 0,-1 0 1 0 0,1 0 0 0 0,0 0-1 0 0,1-1 1 0 0,0 0 0 0 0,0 1-1 0 0,8 11 1 0 0,-11-18-5 0 0,1-1 0 0 0,0 1 1 0 0,-1 0-1 0 0,1-1 0 0 0,-1 1 0 0 0,1 0 0 0 0,-1 0 0 0 0,0-1 0 0 0,1 1 1 0 0,-1 0-1 0 0,0 0 0 0 0,0 0 0 0 0,-1 2 0 0 0,1-2-47 0 0,-1 0 0 0 0,1 0-1 0 0,0 0 1 0 0,0 0 0 0 0,0 0-1 0 0,1 0 1 0 0,-1 0 0 0 0,0 0-1 0 0,1-1 1 0 0,-1 1 0 0 0,1 0 0 0 0,-1 0-1 0 0,1 0 1 0 0,0-1 0 0 0,2 4-1 0 0,-1-1-403 0 0,1 1 0 0 0,-1-1 0 0 0,0 1 0 0 0,0 0 0 0 0,0 0-1 0 0,-1-1 1 0 0,0 1 0 0 0,2 9 0 0 0,-3-13 126 0 0,1 0 0 0 0,0 0 0 0 0,0-1 0 0 0,0 1 0 0 0,-1 0 0 0 0,1-1 1 0 0,0 1-1 0 0,0-1 0 0 0,0 1 0 0 0,0-1 0 0 0,0 0 0 0 0,0 1 0 0 0,0-1 0 0 0,0 0 0 0 0,0 0 0 0 0,0 1 0 0 0,0-1 1 0 0,0 0-1 0 0,1 0 0 0 0,-1 0 0 0 0,0 0 0 0 0,0-1 0 0 0,0 1 0 0 0,0 0 0 0 0,0 0 0 0 0,0-1 0 0 0,0 1 0 0 0,0 0 1 0 0,0-1-1 0 0,0 1 0 0 0,0-1 0 0 0,0 1 0 0 0,-1-1 0 0 0,1 0 0 0 0,0 1 0 0 0,0-1 0 0 0,0 0 0 0 0,-1 0 0 0 0,1 0 0 0 0,0 1 1 0 0,-1-1-1 0 0,1 0 0 0 0,-1 0 0 0 0,1 0 0 0 0,-1 0 0 0 0,1-2 0 0 0,22-72-3002 0 0,-11 47 373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5288 0 0,'0'0'4174'0'0,"8"14"4732"0"0,9 20-5639 0 0,-2 3-1994 0 0,1 0 0 0 0,31 48 0 0 0,-46-82-1238 0 0,0-1 0 0 0,1 0 0 0 0,0 0 0 0 0,-1 0 0 0 0,1-1 0 0 0,0 1 0 0 0,0 0 0 0 0,0-1 0 0 0,0 1 0 0 0,5 1 0 0 0,13 15 125 0 0,-15-12-114 0 0,1 0-1 0 0,-1-1 1 0 0,1 1-1 0 0,0-1 1 0 0,1-1 0 0 0,-1 1-1 0 0,1-1 1 0 0,0 0-1 0 0,0-1 1 0 0,0 0-1 0 0,11 4 1 0 0,-6-3 90 0 0,0 0 1 0 0,0-1-1 0 0,0-1 1 0 0,0 0-1 0 0,1 0 0 0 0,-1-1 1 0 0,1-1-1 0 0,-1 0 1 0 0,1-1-1 0 0,-1 0 0 0 0,0-1 1 0 0,1 0-1 0 0,-1-1 1 0 0,0 0-1 0 0,0-1 1 0 0,-1-1-1 0 0,1 1 0 0 0,19-13 1 0 0,16-20 295 0 0,-42 27-337 0 0,0-1 1 0 0,-1 0-1 0 0,0-1 1 0 0,-1 1-1 0 0,-1-1 1 0 0,0 1-1 0 0,1-18 1 0 0,-3-12 71 0 0,-2 0 1 0 0,-11-57-1 0 0,12 94-162 0 0,-1 0-1 0 0,0 0 1 0 0,1 1-1 0 0,-2-1 0 0 0,1 0 1 0 0,0 1-1 0 0,-1-1 0 0 0,1 1 1 0 0,-1 0-1 0 0,0 0 0 0 0,0 0 1 0 0,0 0-1 0 0,-1 0 1 0 0,1 1-1 0 0,-1-1 0 0 0,1 1 1 0 0,-7-3-1 0 0,-23-19 53 0 0,30 21-61 0 0,0 0 0 0 0,-1 1 0 0 0,1 0 0 0 0,-1-1 0 0 0,1 1 0 0 0,-1 0 0 0 0,0 1 0 0 0,0-1 0 0 0,0 1 0 0 0,0-1 0 0 0,0 1 0 0 0,0 0 0 0 0,0 1 0 0 0,-5-1 0 0 0,-66 1-335 0 0,32 2-46 0 0,39-2 238 0 0,-98 2-2766 0 0,67 1-2150 0 0,1 3-4854 0 0,33-6 9733 0 0,1 0 0 0 0,-1 0 1 0 0,1 0-1 0 0,0 0 0 0 0,-1 0 1 0 0,1 0-1 0 0,0 0 0 0 0,-1 0 0 0 0,1 0 1 0 0,-1 0-1 0 0,1 1 0 0 0,0-1 1 0 0,-1 0-1 0 0,1 0 0 0 0,0 1 1 0 0,0-1-1 0 0,-1 0 0 0 0,1 0 1 0 0,0 1-1 0 0,-1-1 0 0 0,1 0 1 0 0,0 1-1 0 0,0-1 0 0 0,0 0 1 0 0,-1 1-1 0 0,1-1 0 0 0,0 0 1 0 0,0 1-1 0 0,0-1 0 0 0,0 0 1 0 0,0 1-1 0 0,0-1 0 0 0,0 1 0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85 4752 0 0,'-2'-2'234'0'0,"0"-1"1"0"0,0 1-1 0 0,0-1 1 0 0,1 0-1 0 0,-1 0 1 0 0,1 1-1 0 0,-1-1 1 0 0,1 0-1 0 0,0 0 1 0 0,0 0-1 0 0,0-5 1 0 0,0 5 172 0 0,1 1 0 0 0,-1-1 0 0 0,1 1 0 0 0,-1-1 0 0 0,0 1 1 0 0,0-1-1 0 0,0 1 0 0 0,0 0 0 0 0,0 0 0 0 0,0-1 0 0 0,-1 1 0 0 0,1 0 0 0 0,-1 0 0 0 0,0 0 0 0 0,1 1 1 0 0,-1-1-1 0 0,0 0 0 0 0,-2-1 0 0 0,-41 0 6808 0 0,32 3-5642 0 0,10 3-1407 0 0,1-1 1 0 0,-1 1-1 0 0,1-1 1 0 0,0 1 0 0 0,0 0-1 0 0,0 0 1 0 0,0 0-1 0 0,1 0 1 0 0,-1 0 0 0 0,1 1-1 0 0,0-1 1 0 0,0 0-1 0 0,-1 7 1 0 0,1-6 42 0 0,-6 23 50 0 0,1 1 0 0 0,1 1-1 0 0,2-1 1 0 0,1 1 0 0 0,1-1 0 0 0,1 1 0 0 0,5 31-1 0 0,14 19 188 0 0,-14-57-376 0 0,0 0 1 0 0,2 0-1 0 0,1-1 1 0 0,19 38-1 0 0,-19-41-44 0 0,-5-12-14 0 0,-1 0 0 0 0,0 1 0 0 0,0-1-1 0 0,-1 1 1 0 0,1 10 0 0 0,-1-11-5 0 0,-1 0 0 0 0,1-1 0 0 0,1 1 1 0 0,-1-1-1 0 0,1 1 0 0 0,0-1 0 0 0,3 8 0 0 0,7 8 29 0 0,2 2 37 0 0,-1 1 0 0 0,18 49 0 0 0,-23-53-42 0 0,0-1 0 0 0,2-1-1 0 0,22 34 1 0 0,-18-30 7 0 0,26 36 6 0 0,-38-56-42 0 0,0 1-1 0 0,0-1 1 0 0,-1 1 0 0 0,1 0-1 0 0,0 0 1 0 0,-1 0-1 0 0,0 0 1 0 0,2 5-1 0 0,5 8 11 0 0,16 22-3 0 0,-20-30-16 0 0,-3-5 7 0 0,0-1 0 0 0,1 0-1 0 0,-1 0 1 0 0,1 0-1 0 0,0 0 1 0 0,0 0-1 0 0,0 0 1 0 0,0 0-1 0 0,0 0 1 0 0,3 2-1 0 0,-2-3 0 0 0,-1 1 0 0 0,0-1-1 0 0,0 1 1 0 0,0 0 0 0 0,0 0-1 0 0,0 0 1 0 0,0 0 0 0 0,-1 0-1 0 0,1 1 1 0 0,0-1-1 0 0,1 4 1 0 0,-2-4-1 0 0,0-1-1 0 0,0 1 1 0 0,0-1-1 0 0,0 1 1 0 0,1-1-1 0 0,-1 1 1 0 0,0-1-1 0 0,1 0 0 0 0,-1 0 1 0 0,1 1-1 0 0,0-1 1 0 0,-1 0-1 0 0,1 0 1 0 0,0-1-1 0 0,0 1 1 0 0,2 1-1 0 0,-2-2-6 0 0,0 1 0 0 0,-1-1-1 0 0,1 1 1 0 0,-1 0-1 0 0,1 0 1 0 0,0-1 0 0 0,-1 1-1 0 0,0 0 1 0 0,1 1-1 0 0,-1-1 1 0 0,0 0 0 0 0,1 0-1 0 0,-1 0 1 0 0,0 1-1 0 0,0-1 1 0 0,0 1 0 0 0,1 2-1 0 0,0-2-21 0 0,0 0-1 0 0,0 0 0 0 0,-1 0 1 0 0,1-1-1 0 0,0 1 1 0 0,1 0-1 0 0,-1-1 0 0 0,0 1 1 0 0,0-1-1 0 0,1 0 1 0 0,-1 0-1 0 0,0 0 1 0 0,1 0-1 0 0,-1 0 0 0 0,1-1 1 0 0,4 1-1 0 0,49 7-1683 0 0,-43-8 1476 0 0,-9 0 26 0 0,0 1 1 0 0,-1-1-1 0 0,1 0 1 0 0,0 0-1 0 0,0-1 1 0 0,-1 1-1 0 0,1-1 0 0 0,0 1 1 0 0,-1-1-1 0 0,1-1 1 0 0,-1 1-1 0 0,1 0 1 0 0,-1-1-1 0 0,1 0 0 0 0,-1 1 1 0 0,0-1-1 0 0,0-1 1 0 0,0 1-1 0 0,0 0 0 0 0,0-1 1 0 0,4-4-1 0 0,2 0-302 0 0,-7 6 353 0 0,0-1 0 0 0,0 1 0 0 0,0-1 1 0 0,0 1-1 0 0,0-1 0 0 0,0 0 1 0 0,0 0-1 0 0,-1 0 0 0 0,1 0 1 0 0,-1 0-1 0 0,1 0 0 0 0,-1 0 0 0 0,0-1 1 0 0,1-2-1 0 0,0 0-301 0 0,0 1 0 0 0,1 0 0 0 0,-1-1 0 0 0,1 1 0 0 0,0 0 0 0 0,5-5 0 0 0,-3 3-417 0 0,-1 0-1 0 0,0 0 1 0 0,0 0 0 0 0,0 0-1 0 0,0 0 1 0 0,3-11-1 0 0,32-103-4778 0 0,-29 90 2492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1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4032 0 0,'1'-16'16069'0'0,"6"25"-15619"0"0,0 1-1 0 0,-1 1 1 0 0,0-1 0 0 0,-1 1 0 0 0,0 0 0 0 0,4 14-1 0 0,-4-12-209 0 0,0 1-1 0 0,1-1 0 0 0,1 0 1 0 0,12 18-1 0 0,-16-27-199 0 0,-1-1-1 0 0,1 0 1 0 0,-1 1 0 0 0,1 0-1 0 0,-1-1 1 0 0,0 1 0 0 0,0 0-1 0 0,-1 0 1 0 0,1 0 0 0 0,-1 0-1 0 0,1 7 1 0 0,-1-5 12 0 0,1 0 0 0 0,0-1 0 0 0,0 0 0 0 0,0 1 0 0 0,0-1 0 0 0,1 0 0 0 0,5 8 0 0 0,8 18 160 0 0,-6 12 60 0 0,-8-34-232 0 0,0 0 0 0 0,0-1-1 0 0,1 1 1 0 0,5 12 0 0 0,3 27 110 0 0,-11-40-124 0 0,1 0 0 0 0,1 0 0 0 0,0-1 0 0 0,0 1 0 0 0,0-1 0 0 0,6 12 0 0 0,5 4-72 0 0,-12-19 45 0 0,1 0 0 0 0,0 0 0 0 0,0 0 0 0 0,1-1 1 0 0,-1 1-1 0 0,1-1 0 0 0,0 1 0 0 0,0-1 0 0 0,0 0 0 0 0,0 0 0 0 0,5 3 1 0 0,-7-5-2 0 0,0-1 1 0 0,-1 1 0 0 0,1-1 0 0 0,0 0 0 0 0,0 0 0 0 0,0 1 0 0 0,-1-1 0 0 0,1 0 0 0 0,0 0 0 0 0,0 0-1 0 0,0 0 1 0 0,0 0 0 0 0,0 0 0 0 0,-1 0 0 0 0,1 0 0 0 0,0 0 0 0 0,0 0 0 0 0,0 0 0 0 0,0-1 0 0 0,-1 1-1 0 0,1 0 1 0 0,0-1 0 0 0,0 1 0 0 0,0 0 0 0 0,-1-1 0 0 0,1 1 0 0 0,0-1 0 0 0,-1 1 0 0 0,1-1 0 0 0,0 0-1 0 0,-1 1 1 0 0,1-1 0 0 0,-1 1 0 0 0,1-1 0 0 0,-1 0 0 0 0,1 0 0 0 0,-1 1 0 0 0,0-1 0 0 0,1-1 0 0 0,9-31-34 0 0,-9 28 14 0 0,12-16-22 0 0,6-14-14 0 0,49-149 89 0 0,-65 173-26 0 0,2 0 0 0 0,0 1 0 0 0,0 0 0 0 0,0 0 0 0 0,1 0 0 0 0,13-14 0 0 0,-11 13 32 0 0,-2-9 26 0 0,3-1 104 0 0,3 16 49 0 0,-10 5 526 0 0,-10 20 163 0 0,4-6-789 0 0,1 0-1 0 0,0 0 0 0 0,1 1 1 0 0,0 0-1 0 0,1-1 1 0 0,1 1-1 0 0,3 27 1 0 0,-1 13 14 0 0,-2-38-113 0 0,-1 13 3 0 0,7 48-1 0 0,-5-71-84 0 0,0 1 0 0 0,1 0 0 0 0,0 0 0 0 0,0-1 0 0 0,1 1 0 0 0,0-1 0 0 0,1 1 1 0 0,-1-1-1 0 0,1 0 0 0 0,0-1 0 0 0,6 8 0 0 0,-2-5-308 0 0,-6-7 166 0 0,-1 0 0 0 0,1 1 0 0 0,0-1 0 0 0,0 0 0 0 0,0 0 0 0 0,0-1 0 0 0,0 1 0 0 0,0 0 0 0 0,0-1 0 0 0,0 1 0 0 0,1-1 0 0 0,-1 0 0 0 0,1 0 0 0 0,-1 0 0 0 0,1 0 0 0 0,-1 0 0 0 0,1 0 0 0 0,0-1 0 0 0,-1 1 0 0 0,1-1 0 0 0,0 0 0 0 0,0 0 0 0 0,4 0 0 0 0,-5 0-9 0 0,0 0 0 0 0,0 0-1 0 0,0 0 1 0 0,0 0 0 0 0,0 0 0 0 0,0 0 0 0 0,0-1 0 0 0,0 1 0 0 0,0-1-1 0 0,0 0 1 0 0,0 0 0 0 0,3-1 0 0 0,3-15-1035 0 0,-7 15 1041 0 0,-1 0 1 0 0,1 0 0 0 0,0-1 0 0 0,0 1 0 0 0,-1 0-1 0 0,1 0 1 0 0,1 0 0 0 0,-1 0 0 0 0,0 0 0 0 0,0 1-1 0 0,1-1 1 0 0,-1 0 0 0 0,1 0 0 0 0,-1 1 0 0 0,5-3 0 0 0,0-2-400 0 0,0 1 1 0 0,0-1 0 0 0,0 0 0 0 0,-1 0 0 0 0,0-1 0 0 0,0 0 0 0 0,0 0 0 0 0,-1 0 0 0 0,5-11 0 0 0,0-3-743 0 0,0 1-1 0 0,14-19 1 0 0,-14 23 732 0 0,0 0-1 0 0,-1 0 1 0 0,10-29 0 0 0,4-3-1947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3752 0 0,'-4'27'9608'0'0,"-1"13"-4095"0"0,6-19-4650 0 0,1 0 1 0 0,2 0-1 0 0,0 0 1 0 0,1 0-1 0 0,8 21 1 0 0,7-7-343 0 0,-17-30-429 0 0,1 1 1 0 0,-1 0-1 0 0,1 0 1 0 0,-2 0-1 0 0,1 0 0 0 0,3 12 1 0 0,-4-12-40 0 0,0 0-1 0 0,0 0 1 0 0,1 0-1 0 0,-1-1 1 0 0,1 1 0 0 0,6 7-1 0 0,-4-7-7 0 0,-2 0 0 0 0,1 0 0 0 0,-1 0 0 0 0,0 1-1 0 0,3 8 1 0 0,-5-11-25 0 0,0 0 0 0 0,1-1-1 0 0,0 1 1 0 0,0 0-1 0 0,0-1 1 0 0,0 1 0 0 0,0-1-1 0 0,1 1 1 0 0,0-1 0 0 0,3 4-1 0 0,-3-5-10 0 0,-1 0 0 0 0,0 0 0 0 0,0 1 0 0 0,0-1 0 0 0,-1 0 0 0 0,1 1 0 0 0,-1-1 0 0 0,1 1 0 0 0,-1-1-1 0 0,0 1 1 0 0,0 0 0 0 0,0 0 0 0 0,0 0 0 0 0,-1-1 0 0 0,2 7 0 0 0,-2-5 2 0 0,1 0-1 0 0,0-1 1 0 0,0 1 0 0 0,0 0 0 0 0,0-1-1 0 0,0 1 1 0 0,1-1 0 0 0,0 0 0 0 0,0 1 0 0 0,0-1-1 0 0,0 0 1 0 0,4 5 0 0 0,-3-5 2 0 0,0 1 1 0 0,0 0-1 0 0,-1 0 0 0 0,1 0 1 0 0,-1 0-1 0 0,0 0 0 0 0,0 0 1 0 0,1 7-1 0 0,0-3-15 0 0,1 0 1 0 0,-1-1-1 0 0,1 1 0 0 0,0-1 1 0 0,1 0-1 0 0,0 0 0 0 0,0-1 1 0 0,10 11-1 0 0,-8-10-4 0 0,0 1 1 0 0,-1 0-1 0 0,1 0 0 0 0,-2 1 0 0 0,9 17 1 0 0,-2-10-53 0 0,-10-15 50 0 0,-1 0-1 0 0,0 0 1 0 0,0 0 0 0 0,0 0-1 0 0,0 1 1 0 0,0-1-1 0 0,-1 0 1 0 0,1 0 0 0 0,0 1-1 0 0,0-1 1 0 0,-1 0 0 0 0,1 1-1 0 0,-1-1 1 0 0,1 1 0 0 0,-1-1-1 0 0,0 1 1 0 0,1 1 0 0 0,8 29-675 0 0,-9-31 652 0 0,-54-48-266 0 0,38 22 328 0 0,14 22-25 0 0,0-1 0 0 0,0 1 0 0 0,0 0 1 0 0,0-1-1 0 0,0 1 0 0 0,-1 0 0 0 0,1 0 0 0 0,-5-3 1 0 0,-20-22 35 0 0,1-1 0 0 0,-33-47 0 0 0,48 59-24 0 0,0-1 1 0 0,1 0-1 0 0,1-1 0 0 0,1 0 1 0 0,0 0-1 0 0,-8-36 0 0 0,8 16 58 0 0,1 11-37 0 0,1-1 0 0 0,2-1 0 0 0,-1-35 0 0 0,5 59-25 0 0,1 1 0 0 0,0 0 0 0 0,1 0 0 0 0,-1 0 0 0 0,1 0 0 0 0,0 0 0 0 0,0 1 0 0 0,1-1 0 0 0,-1 0 0 0 0,1 1 0 0 0,0 0 0 0 0,5-7 0 0 0,-4 6 60 0 0,0 0 1 0 0,0 0 0 0 0,0 0 0 0 0,0 0 0 0 0,1 0-1 0 0,0 1 1 0 0,0 0 0 0 0,0 0 0 0 0,0 0 0 0 0,1 1 0 0 0,-1 0-1 0 0,1 0 1 0 0,0 0 0 0 0,0 1 0 0 0,0-1 0 0 0,12-1 0 0 0,-2 3 176 0 0,0 0 1 0 0,1 1-1 0 0,29 5 1 0 0,-45-5-243 0 0,1 1 0 0 0,-1-1 0 0 0,1 1 0 0 0,-1 0 1 0 0,0-1-1 0 0,1 1 0 0 0,-1 0 0 0 0,0 0 0 0 0,0 0 0 0 0,1 0 0 0 0,-1 0 0 0 0,0 0 0 0 0,0 1 0 0 0,0-1 0 0 0,0 0 1 0 0,-1 0-1 0 0,1 1 0 0 0,0-1 0 0 0,0 1 0 0 0,-1-1 0 0 0,1 3 0 0 0,10 14 47 0 0,0-8-41 0 0,-7-8 13 0 0,-1 1 0 0 0,0 0 0 0 0,1 0-1 0 0,-1 1 1 0 0,0-1 0 0 0,-1 1 0 0 0,1-1 0 0 0,3 6-1 0 0,14 21 75 0 0,-17-27-91 0 0,-1-1-1 0 0,0 0 1 0 0,0 1-1 0 0,0 0 1 0 0,0-1-1 0 0,-1 1 1 0 0,1 0-1 0 0,-1 0 1 0 0,1 0-1 0 0,0 5 1 0 0,6 14 104 0 0,0 0 1 0 0,1-1-1 0 0,1 0 1 0 0,16 23-1 0 0,-22-37-68 0 0,-1 0-1 0 0,1 0 1 0 0,-1 1-1 0 0,-1-1 1 0 0,1 1 0 0 0,0 8-1 0 0,7 17 55 0 0,-6-15-45 0 0,0-1 1 0 0,-1 1 0 0 0,-1 0-1 0 0,-1 1 1 0 0,-1-1-1 0 0,-3 35 1 0 0,1-3 13 0 0,1-42-92 0 0,1 1 0 0 0,-2-1-1 0 0,1 1 1 0 0,-1-1-1 0 0,0 0 1 0 0,-1 0 0 0 0,0 0-1 0 0,0 0 1 0 0,-1 0 0 0 0,0-1-1 0 0,0 0 1 0 0,-1 1-1 0 0,-10 11 1 0 0,6-7-311 0 0,-9 5-934 0 0,16-16 1048 0 0,1 0 0 0 0,0 1-1 0 0,-1-1 1 0 0,1 0 0 0 0,0 1 0 0 0,0-1 0 0 0,0 1-1 0 0,0-1 1 0 0,0 1 0 0 0,0 0 0 0 0,1-1 0 0 0,-1 1-1 0 0,0 0 1 0 0,1 0 0 0 0,0-1 0 0 0,-1 1 0 0 0,1 2-1 0 0,-2 21-6879 0 0,-5-18 2452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6904 0 0,'-1'0'439'0'0,"0"0"0"0"0,1 0-1 0 0,-1 0 1 0 0,0 0 0 0 0,1 0 0 0 0,-1 0 0 0 0,0 0 0 0 0,1 0 0 0 0,-1 0 0 0 0,1 0 0 0 0,-1 1-1 0 0,0-1 1 0 0,1 0 0 0 0,-1 0 0 0 0,-3 4 3511 0 0,3-3-3511 0 0,1-1 0 0 0,-1 1 0 0 0,1 0 0 0 0,1 19 5077 0 0,28 34-4657 0 0,-14-26 267 0 0,-11-19-1041 0 0,0-1 0 0 0,0 0 0 0 0,1 0-1 0 0,0 0 1 0 0,7 9 0 0 0,-10-15-65 0 0,0 0-1 0 0,0 0 1 0 0,-1 1-1 0 0,1-1 1 0 0,-1 1 0 0 0,1-1-1 0 0,-1 1 1 0 0,0-1-1 0 0,0 1 1 0 0,0 0-1 0 0,0 0 1 0 0,0 4-1 0 0,6 11 40 0 0,12 3 61 0 0,-10 11-42 0 0,10-11-29 0 0,19 65 30 0 0,-25-70-76 0 0,-11-13-1 0 0,0-1 0 0 0,0 1-1 0 0,1 0 1 0 0,-2 0 0 0 0,1 0 0 0 0,0 0 0 0 0,-1 0 0 0 0,1 0-1 0 0,0 5 1 0 0,1 1 6 0 0,0-1 1 0 0,0 1-1 0 0,0-1 0 0 0,1 0 1 0 0,0 0-1 0 0,0-1 0 0 0,11 14 1 0 0,-10-16-11 0 0,-3-3 1 0 0,0 0 0 0 0,0 0 0 0 0,0 0 0 0 0,0 0 0 0 0,-1 0 0 0 0,1 0 0 0 0,-1 1 0 0 0,1-1 0 0 0,-1 1 0 0 0,0-1 0 0 0,0 1 0 0 0,0-1 0 0 0,0 1 0 0 0,-1 0 0 0 0,1-1 0 0 0,-1 1 0 0 0,1 4 0 0 0,1 4-17 0 0,4 8-336 0 0,1-1 1 0 0,0 0-1 0 0,1 0 0 0 0,1-1 0 0 0,19 27 0 0 0,-1 23-3220 0 0,-12-38 1557 0 0,-10-20 590 0 0,0 1 0 0 0,-1-1 1 0 0,0 1-1 0 0,-1-1 0 0 0,0 1 0 0 0,0 0 1 0 0,0 12-1 0 0,6 14-3226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238 554 4792 0 0,'-2'-7'92'0'0,"-1"1"-1"0"0,1-1 1 0 0,-1 0 0 0 0,0 1 0 0 0,0 0-1 0 0,-1 0 1 0 0,0 0 0 0 0,0 0 0 0 0,-1 0 0 0 0,-4-4-1 0 0,-23-35 614 0 0,-7-20 1011 0 0,25 43-444 0 0,1-2 0 0 0,0 1-1 0 0,2-1 1 0 0,-13-39 0 0 0,3 8 1173 0 0,16 44-1784 0 0,0-1-1 0 0,1 0 1 0 0,0 0-1 0 0,1 0 1 0 0,0 0-1 0 0,-2-17 1 0 0,6 27-565 0 0,0 0 1 0 0,0 0-1 0 0,0-1 1 0 0,0 1-1 0 0,0 0 1 0 0,0 0-1 0 0,0 0 0 0 0,1 0 1 0 0,-1 0-1 0 0,1 1 1 0 0,-1-1-1 0 0,1 0 0 0 0,0 1 1 0 0,0-1-1 0 0,0 1 1 0 0,-1-1-1 0 0,2 1 1 0 0,-1 0-1 0 0,0 0 0 0 0,0 0 1 0 0,4-1-1 0 0,15-11 647 0 0,-19 12-666 0 0,0 0 1 0 0,0-1-1 0 0,0 2 0 0 0,1-1 1 0 0,-1 0-1 0 0,0 0 1 0 0,0 1-1 0 0,1-1 0 0 0,-1 1 1 0 0,1 0-1 0 0,-1-1 1 0 0,0 1-1 0 0,1 1 0 0 0,-1-1 1 0 0,1 0-1 0 0,2 1 0 0 0,41 12 864 0 0,-1 10-285 0 0,-41-21-609 0 0,0 0 0 0 0,-1 0-1 0 0,0 1 1 0 0,1-1 0 0 0,-1 0 0 0 0,0 1-1 0 0,0 0 1 0 0,-1 0 0 0 0,1 0 0 0 0,3 5-1 0 0,-5-6-25 0 0,1 1-1 0 0,-1-1 0 0 0,1 0 0 0 0,-1 0 0 0 0,1 0 0 0 0,-1 0 0 0 0,1 0 0 0 0,0-1 0 0 0,0 1 0 0 0,0 0 0 0 0,0-1 0 0 0,0 0 0 0 0,1 1 0 0 0,-1-1 0 0 0,4 2 0 0 0,-2-2-11 0 0,-1 1 1 0 0,0-1-1 0 0,0 1 0 0 0,0 0 0 0 0,0 0 1 0 0,-1 1-1 0 0,1-1 0 0 0,0 1 1 0 0,2 3-1 0 0,15 18 156 0 0,-18-23-152 0 0,0 1 1 0 0,-1-1-1 0 0,1 1 1 0 0,-1-1-1 0 0,1 1 1 0 0,-1 0 0 0 0,0 0-1 0 0,0 0 1 0 0,0 0-1 0 0,0 0 1 0 0,0 0-1 0 0,0 0 1 0 0,0 4-1 0 0,0-2 18 0 0,1 0 0 0 0,-1-1-1 0 0,1 1 1 0 0,0 0 0 0 0,0-1-1 0 0,0 0 1 0 0,0 1-1 0 0,0-1 1 0 0,4 4 0 0 0,-3-4-20 0 0,-1 0 1 0 0,1 0 0 0 0,-1 0 0 0 0,0 1 0 0 0,0-1-1 0 0,0 1 1 0 0,0 0 0 0 0,0-1 0 0 0,1 8-1 0 0,25 53 125 0 0,-22-37-167 0 0,-2 0 0 0 0,-1 0 0 0 0,-1 38 0 0 0,-3-52-471 0 0,-1 1 0 0 0,-1 0 0 0 0,-6 18 1 0 0,-9-6-951 0 0,16-24 1091 0 0,0 0 0 0 0,0 0 1 0 0,1 0-1 0 0,-1 0 1 0 0,0 0-1 0 0,1 1 1 0 0,0-1-1 0 0,-1 0 1 0 0,1 1-1 0 0,0-1 0 0 0,0 1 1 0 0,0 0-1 0 0,-1 5 1 0 0,2-8 135 0 0,0 1 0 0 0,0-1 1 0 0,-1 1-1 0 0,1 0 0 0 0,0-1 1 0 0,-1 1-1 0 0,1-1 0 0 0,0 1 1 0 0,-1-1-1 0 0,1 0 0 0 0,-1 1 1 0 0,1-1-1 0 0,-1 1 0 0 0,1-1 0 0 0,-1 0 1 0 0,0 1-1 0 0,1-1 0 0 0,-1 0 1 0 0,1 0-1 0 0,-1 1 0 0 0,1-1 1 0 0,-1 0-1 0 0,0 0 0 0 0,1 0 1 0 0,-1 0-1 0 0,0 0 0 0 0,1 0 1 0 0,-1 0-1 0 0,0 0 0 0 0,1 0 1 0 0,-1 0-1 0 0,1 0 0 0 0,-1 0 1 0 0,0 0-1 0 0,1-1 0 0 0,-1 1 0 0 0,1 0 1 0 0,-1 0-1 0 0,0-1 0 0 0,1 1 1 0 0,-1 0-1 0 0,1-1 0 0 0,-1 1 1 0 0,1 0-1 0 0,-1-1 0 0 0,1 1 1 0 0,-1-1-1 0 0,1 1 0 0 0,0-1 1 0 0,-1 1-1 0 0,1-1 0 0 0,0 0 1 0 0,-1 1-1 0 0,1-1 0 0 0,0 1 1 0 0,0-1-1 0 0,0 1 0 0 0,-1-1 0 0 0,1-1 1 0 0,-19-41-2337 0 0,17 16-594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6136 0 0,'0'0'6332'0'0,"-1"8"-1035"0"0,3 11-2815 0 0,14 20-278 0 0,25 51-52 0 0,-36-79-2025 0 0,0 0 0 0 0,0 1 0 0 0,-1-1-1 0 0,0 1 1 0 0,-1 0 0 0 0,2 16 0 0 0,9 32 300 0 0,33 84 560 0 0,-18-67-789 0 0,-24-66-172 0 0,0-1 0 0 0,0 0 0 0 0,0 0 0 0 0,10 12 0 0 0,-8-13-46 0 0,-6-7 24 0 0,0-1-1 0 0,-1 1 0 0 0,1-1 1 0 0,0 0-1 0 0,0 1 0 0 0,0-1 1 0 0,0 0-1 0 0,1 0 1 0 0,-1 0-1 0 0,0 0 0 0 0,0 0 1 0 0,1 0-1 0 0,-1 0 0 0 0,0 0 1 0 0,1 0-1 0 0,-1-1 1 0 0,1 1-1 0 0,-1 0 0 0 0,1-1 1 0 0,0 0-1 0 0,-1 1 1 0 0,1-1-1 0 0,-1 0 0 0 0,1 0 1 0 0,0 0-1 0 0,-1 0 0 0 0,1 0 1 0 0,1 0-1 0 0,1-2-15 0 0,-1 0-1 0 0,1-1 1 0 0,-1 1-1 0 0,0-1 0 0 0,0 1 1 0 0,0-1-1 0 0,0 0 1 0 0,-1-1-1 0 0,1 1 1 0 0,-1 0-1 0 0,3-7 1 0 0,40-117-344 0 0,-37 99 277 0 0,-8 23 67 0 0,1 0 0 0 0,0 1 1 0 0,1-1-1 0 0,-1 0 0 0 0,1 0 0 0 0,5-8 0 0 0,19-50 44 0 0,-20 58 491 0 0,-3 17-223 0 0,-2 21 82 0 0,-1-31-294 0 0,0 10 144 0 0,0-6-195 0 0,-1-1 0 0 0,1 1 0 0 0,1 0 0 0 0,-1-1 0 0 0,1 1 0 0 0,0 0 1 0 0,0-1-1 0 0,0 1 0 0 0,1-1 0 0 0,0 0 0 0 0,0 1 0 0 0,0-1 0 0 0,4 6 0 0 0,11 26 48 0 0,-15-32-65 0 0,0 1-1 0 0,0-1 1 0 0,0 1 0 0 0,1-1-1 0 0,0 0 1 0 0,6 8 0 0 0,7 6 49 0 0,-8-11-51 0 0,-1 1-1 0 0,0 0 1 0 0,11 17 0 0 0,-16-24-12 0 0,0 1 0 0 0,0-1-1 0 0,0 1 1 0 0,0-1 0 0 0,1 0 0 0 0,-1 0 0 0 0,1 0 0 0 0,0-1 0 0 0,-1 1-1 0 0,1 0 1 0 0,0-1 0 0 0,0 0 0 0 0,0 0 0 0 0,6 2 0 0 0,-7-2-5 0 0,1-1 1 0 0,0 1 0 0 0,-1 0-1 0 0,0 0 1 0 0,1 0 0 0 0,-1 1-1 0 0,0-1 1 0 0,1 1 0 0 0,-1-1-1 0 0,0 1 1 0 0,0 0-1 0 0,2 1 1 0 0,-1 0-13 0 0,0 0 1 0 0,1-1-1 0 0,-1 1 0 0 0,1-1 0 0 0,-1 0 0 0 0,1 0 0 0 0,0-1 1 0 0,0 1-1 0 0,0-1 0 0 0,0 1 0 0 0,0-1 0 0 0,0-1 1 0 0,6 2-1 0 0,15 4-87 0 0,-21-5-81 0 0,-1 0 0 0 0,0 0 0 0 0,1 0 0 0 0,-1-1 0 0 0,0 0-1 0 0,1 0 1 0 0,-1 0 0 0 0,1 0 0 0 0,-1 0 0 0 0,0-1 0 0 0,1 1 0 0 0,-1-1 0 0 0,6-2 0 0 0,40-20-6998 0 0,-31 14 2281 0 0,-5 2 808 0 0,29-18-1518 0 0,-20 14 2386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6488 0 0,'0'0'2344'0'0,"0"20"7899"0"0,0 4-6213 0 0,9 29-284 0 0,-9-51-3691 0 0,0-1 1 0 0,0 0-1 0 0,1 1 0 0 0,-1-1 0 0 0,0 0 0 0 0,1 1 1 0 0,-1-1-1 0 0,1 0 0 0 0,-1 0 0 0 0,1 0 1 0 0,0 1-1 0 0,-1-1 0 0 0,1 0 0 0 0,0 0 0 0 0,1 1 1 0 0,-1-1-26 0 0,0 0 1 0 0,0 0 0 0 0,-1 0 0 0 0,1 0 0 0 0,0 0 0 0 0,-1 0 0 0 0,1 1 0 0 0,0-1-1 0 0,-1 0 1 0 0,0 0 0 0 0,1 1 0 0 0,-1-1 0 0 0,0 0 0 0 0,1 0 0 0 0,-1 2-1 0 0,0 0-2 0 0,1 0-1 0 0,0 1 1 0 0,0-1-1 0 0,0 0 0 0 0,0 0 1 0 0,0 0-1 0 0,1-1 1 0 0,-1 1-1 0 0,1 0 0 0 0,0 0 1 0 0,0-1-1 0 0,2 4 1 0 0,-1-4-24 0 0,-1 1 1 0 0,0 0 0 0 0,0 0-1 0 0,0 0 1 0 0,-1-1 0 0 0,1 2 0 0 0,-1-1-1 0 0,1 0 1 0 0,-1 0 0 0 0,0 0-1 0 0,0 1 1 0 0,0 4 0 0 0,-1-5-2 0 0,1 0 1 0 0,-1-1-1 0 0,1 1 1 0 0,0 0-1 0 0,0-1 0 0 0,0 1 1 0 0,0 0-1 0 0,0-1 1 0 0,1 1-1 0 0,2 3 1 0 0,-2-4-35 0 0,-1 1 0 0 0,1 0 0 0 0,0-1 0 0 0,-1 1 0 0 0,0 0 0 0 0,0 0 0 0 0,0 0 0 0 0,0 0 0 0 0,0 0 0 0 0,0 6 0 0 0,0-1-398 0 0,0-1 0 0 0,0 1-1 0 0,1-1 1 0 0,0 1 0 0 0,4 9-1 0 0,3 15-3926 0 0,-4 1-5214 0 0,-5-13 3786 0 0,0-13 1375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64 4840 0 0,'-9'-7'786'0'0,"0"0"707"0"0,0 0 1 0 0,-1 1 0 0 0,-18-10 0 0 0,7 4 1971 0 0,19 11-3124 0 0,1 0 0 0 0,0 0 0 0 0,0 1 0 0 0,0-1-1 0 0,-1 0 1 0 0,1 0 0 0 0,0 1 0 0 0,-1-1 0 0 0,1 1-1 0 0,-1-1 1 0 0,1 1 0 0 0,-1 0 0 0 0,1-1 0 0 0,-1 1 0 0 0,-3 0 1474 0 0,7 3-1757 0 0,-1-1 0 0 0,0 1 0 0 0,1 0 0 0 0,-1-1 0 0 0,-1 1 0 0 0,1 0 0 0 0,0 0 0 0 0,0 0 0 0 0,-1-1 0 0 0,0 1 0 0 0,0 0 0 0 0,0 6 0 0 0,1-4 25 0 0,-1-2-63 0 0,1 0 0 0 0,0 0-1 0 0,0-1 1 0 0,0 1 0 0 0,0 0-1 0 0,1-1 1 0 0,-1 1 0 0 0,1-1 0 0 0,-1 1-1 0 0,1-1 1 0 0,0 0 0 0 0,4 4-1 0 0,5 7 51 0 0,28 49 227 0 0,91 156 139 0 0,-121-192-358 0 0,-8-21-66 0 0,0-1 1 0 0,0 0 0 0 0,1 0-1 0 0,-1 0 1 0 0,1 0 0 0 0,0 0 0 0 0,0 0-1 0 0,3 4 1 0 0,6 4 20 0 0,-8-9-20 0 0,-1 0 0 0 0,0 0 0 0 0,1 0-1 0 0,-1 0 1 0 0,0 0 0 0 0,0 0 0 0 0,0 1-1 0 0,-1-1 1 0 0,1 0 0 0 0,-1 1 0 0 0,0-1-1 0 0,0 1 1 0 0,1 5 0 0 0,1 5 81 0 0,0 0-1 0 0,1-1 1 0 0,1 0-1 0 0,12 23 1 0 0,10 36 278 0 0,-23-53-247 0 0,-4-18-117 0 0,0 0 0 0 0,0 1-1 0 0,0-1 1 0 0,0 0 0 0 0,0 0-1 0 0,0 0 1 0 0,1 1-1 0 0,-1-1 1 0 0,1 0 0 0 0,-1 0-1 0 0,1 0 1 0 0,-1 0 0 0 0,1 0-1 0 0,-1 0 1 0 0,1 0-1 0 0,0 0 1 0 0,0 0 0 0 0,-1 0-1 0 0,1 0 1 0 0,0 0 0 0 0,0 0-1 0 0,0 0 1 0 0,0-1-1 0 0,0 1 1 0 0,0 0 0 0 0,0-1-1 0 0,0 1 1 0 0,2 0 0 0 0,-2-1 6 0 0,0 0 1 0 0,0 0-1 0 0,-1 0 1 0 0,1 0-1 0 0,0 0 1 0 0,-1 0 0 0 0,1 0-1 0 0,0 0 1 0 0,-1 0-1 0 0,1 0 1 0 0,0 0-1 0 0,-1 0 1 0 0,1-1 0 0 0,0 1-1 0 0,-1 0 1 0 0,1-1-1 0 0,0 1 1 0 0,-1 0-1 0 0,1-1 1 0 0,-1 1 0 0 0,1 0-1 0 0,0-1 1 0 0,-1 1-1 0 0,0-1 1 0 0,1 1-1 0 0,-1-1 1 0 0,1 0 0 0 0,-1 1-1 0 0,1-1 1 0 0,-1 1-1 0 0,0-1 1 0 0,0 0-1 0 0,1 1 1 0 0,-1-1 0 0 0,0 0-1 0 0,0 1 1 0 0,0-1-1 0 0,1 0 1 0 0,-1 1-1 0 0,0-1 1 0 0,0 0-1 0 0,0 0 1 0 0,6-46 116 0 0,-3 26-50 0 0,29-137 330 0 0,-18 118-189 0 0,-14 37-208 0 0,1 1 1 0 0,0 0 0 0 0,0 0-1 0 0,0 0 1 0 0,1 0 0 0 0,-1 0 0 0 0,0 0-1 0 0,1 0 1 0 0,-1 1 0 0 0,1-1-1 0 0,0 0 1 0 0,0 1 0 0 0,-1-1 0 0 0,1 1-1 0 0,0 0 1 0 0,3-2 0 0 0,22-10 259 0 0,-26 12-255 0 0,0 0 0 0 0,0 0-1 0 0,0 0 1 0 0,1 0 0 0 0,-1 1 0 0 0,0-1 0 0 0,1 0 0 0 0,-1 1 0 0 0,0-1 0 0 0,1 1-1 0 0,-1-1 1 0 0,1 1 0 0 0,-1-1 0 0 0,1 1 0 0 0,-1 0 0 0 0,1 0 0 0 0,-1 0 0 0 0,1 0 0 0 0,0 0-1 0 0,-1 0 1 0 0,1 0 0 0 0,-1 1 0 0 0,1-1 0 0 0,-1 1 0 0 0,0-1 0 0 0,1 1 0 0 0,-1-1 0 0 0,1 1-1 0 0,-1 0 1 0 0,0-1 0 0 0,1 1 0 0 0,-1 0 0 0 0,0 0 0 0 0,0 0 0 0 0,0 0 0 0 0,0 0 0 0 0,0 0-1 0 0,0 1 1 0 0,2 1 0 0 0,10 12 115 0 0,-6-8-100 0 0,-1-1 0 0 0,0 1 0 0 0,-1 1 0 0 0,1-1 0 0 0,-1 1 0 0 0,5 11 0 0 0,8 15 109 0 0,-15-29-97 0 0,0 0-1 0 0,-1 1 1 0 0,1-1-1 0 0,-1 0 1 0 0,0 1-1 0 0,2 11 0 0 0,-3-16-35 0 0,-1 6 10 0 0,1-1 0 0 0,1 0-1 0 0,-1 0 1 0 0,1 0 0 0 0,0-1 0 0 0,1 1-1 0 0,0 0 1 0 0,-1-1 0 0 0,2 1-1 0 0,4 6 1 0 0,-6-8-9 0 0,0-1 0 0 0,0 1 1 0 0,-1 0-1 0 0,1-1 0 0 0,-1 1 0 0 0,0 0 0 0 0,0 0 0 0 0,0 0 0 0 0,-1 0 1 0 0,1 0-1 0 0,-1-1 0 0 0,0 7 0 0 0,-3 60 206 0 0,2-45-172 0 0,1-7 18 0 0,-3 34 130 0 0,3-50-186 0 0,-1 0 0 0 0,0 0 1 0 0,1 0-1 0 0,-1 0 0 0 0,0 0 0 0 0,0 0 1 0 0,0 0-1 0 0,-1 0 0 0 0,1 0 0 0 0,0-1 0 0 0,-1 1 1 0 0,1 0-1 0 0,-1-1 0 0 0,1 1 0 0 0,-1-1 0 0 0,0 0 1 0 0,1 1-1 0 0,-4 0 0 0 0,1 1-88 0 0,0-1 0 0 0,0 1 0 0 0,0-1 0 0 0,0 0 0 0 0,-1-1 0 0 0,1 1 0 0 0,0-1 0 0 0,-1 0 1 0 0,1 0-1 0 0,-1 0 0 0 0,0-1 0 0 0,1 1 0 0 0,-1-1 0 0 0,1 0 0 0 0,-1-1 0 0 0,0 1 0 0 0,1-1 0 0 0,-1 0 0 0 0,1 0 0 0 0,-7-2 0 0 0,4 0-234 0 0,-8-7-1503 0 0,12 6 1585 0 0,-14-19-3316 0 0,6-12-3826 0 0,9 26 5791 0 0,1 3 700 0 0,-1 0 0 0 0,1 1-1 0 0,0-1 1 0 0,0 0 0 0 0,1 0-1 0 0,-1 0 1 0 0,1 0-1 0 0,1 0 1 0 0,-1 0 0 0 0,2-7-1 0 0,6 3-2024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5352 0 0,'0'0'577'0'0,"9"-5"6494"0"0,10 38-2293 0 0,43 137 395 0 0,-47-141-4830 0 0,-11-23-264 0 0,-1 0 0 0 0,1 1 0 0 0,-1 0 0 0 0,-1-1 0 0 0,1 1 0 0 0,1 10 0 0 0,17 69 607 0 0,8-12-181 0 0,-24-57-384 0 0,-4-12-97 0 0,0-1-1 0 0,0 1 1 0 0,1-1 0 0 0,-1 1 0 0 0,1-1-1 0 0,0 0 1 0 0,0 0 0 0 0,1 0 0 0 0,3 4 0 0 0,5 32 252 0 0,-11-40-275 0 0,28 30 230 0 0,-26-29-216 0 0,-1 0 0 0 0,1 0-1 0 0,0 0 1 0 0,-1 0-1 0 0,1 0 1 0 0,0-1 0 0 0,0 1-1 0 0,0-1 1 0 0,-1 1 0 0 0,1-1-1 0 0,0 0 1 0 0,0 0-1 0 0,0 0 1 0 0,0 0 0 0 0,0 0-1 0 0,0 0 1 0 0,0 0 0 0 0,3-1-1 0 0,13-32 129 0 0,-11 19-97 0 0,-2 0 0 0 0,1 0-1 0 0,3-19 1 0 0,1 1-29 0 0,1-14 16 0 0,-10 39-13 0 0,1-1-1 0 0,0 1 0 0 0,0 0 1 0 0,0 0-1 0 0,5-9 0 0 0,-4 10-17 0 0,-1 1 0 0 0,0-1-1 0 0,0 0 1 0 0,-1 1 0 0 0,1-1-1 0 0,-1 0 1 0 0,0-9 0 0 0,6-21-41 0 0,8 16-1 0 0,-4 7 89 0 0,-11 9-33 0 0,9-11 46 0 0,-9 15-53 0 0,0 0-1 0 0,1 0 1 0 0,-1 0 0 0 0,0-1 0 0 0,0 1 0 0 0,0 0 0 0 0,0 0 0 0 0,1 0 0 0 0,-1 0 0 0 0,0 0 0 0 0,0-1 0 0 0,0 1 0 0 0,1 0 0 0 0,-1 0 0 0 0,0 0 0 0 0,0 0 0 0 0,0 0 0 0 0,1 0 0 0 0,-1 0 0 0 0,0 0 0 0 0,0 0 0 0 0,1 0 0 0 0,-1 0 0 0 0,0 0 0 0 0,0 0 0 0 0,0 0 0 0 0,1 0 0 0 0,-1 0 0 0 0,0 0 0 0 0,0 0 0 0 0,1 0 0 0 0,-1 1 0 0 0,0-1 0 0 0,0 0 0 0 0,0 0 0 0 0,1 0 0 0 0,-1 0 0 0 0,0 0 0 0 0,0 1 0 0 0,0-1 0 0 0,0 0 0 0 0,0 0 0 0 0,1 0 0 0 0,-1 0 0 0 0,0 1 0 0 0,0-1 0 0 0,0 0 0 0 0,0 0 0 0 0,0 0 0 0 0,0 1 0 0 0,0-1 0 0 0,0 0 0 0 0,0 0 0 0 0,0 0 0 0 0,1 1 0 0 0,-1-1 0 0 0,0 0 0 0 0,0 0 0 0 0,0 1 0 0 0,-1-1 0 0 0,1 0 0 0 0,0 0 0 0 0,0 0 0 0 0,0 1 0 0 0,0-1 0 0 0,2 24 506 0 0,-1-15-341 0 0,7 4-6 0 0,-6-10-136 0 0,0 0 1 0 0,0 0 0 0 0,0 0-1 0 0,0 0 1 0 0,-1 0 0 0 0,0 1-1 0 0,1-1 1 0 0,-1 0 0 0 0,0 1-1 0 0,0 6 1 0 0,0-8-14 0 0,-1 1 1 0 0,1-1-1 0 0,0 1 1 0 0,0-1 0 0 0,-1 0-1 0 0,2 1 1 0 0,-1-1-1 0 0,0 0 1 0 0,0 1-1 0 0,1-1 1 0 0,-1 0-1 0 0,3 2 1 0 0,-2-1-6 0 0,1 0-1 0 0,-1 0 1 0 0,0 1 0 0 0,-1-1 0 0 0,1 0-1 0 0,0 1 1 0 0,1 6 0 0 0,4 9 77 0 0,1 1 1 0 0,19 34 0 0 0,-16-33-81 0 0,21 30-17 0 0,-30-47-62 0 0,0-1 0 0 0,1 1 1 0 0,-1-1-1 0 0,1 0 0 0 0,-1 1 1 0 0,1-1-1 0 0,0 0 0 0 0,0-1 0 0 0,0 1 1 0 0,1 0-1 0 0,-1-1 0 0 0,0 0 1 0 0,6 3-1 0 0,6 5-822 0 0,-12-10 434 0 0,0 1-1 0 0,0 0 0 0 0,-1-1 0 0 0,1 0 0 0 0,0 0 0 0 0,0 1 1 0 0,0-2-1 0 0,0 1 0 0 0,0 0 0 0 0,0-1 0 0 0,0 1 0 0 0,0-1 0 0 0,-1 0 1 0 0,1 0-1 0 0,0 0 0 0 0,-1 0 0 0 0,1 0 0 0 0,0-1 0 0 0,3-2 0 0 0,-4 2-108 0 0,0-1 0 0 0,0 1 0 0 0,0 0 0 0 0,-1-1 0 0 0,1 0 0 0 0,0 1-1 0 0,-1-1 1 0 0,0 0 0 0 0,2-4 0 0 0,-2 3-104 0 0,1 0 0 0 0,0 0-1 0 0,0 0 1 0 0,0-1 0 0 0,1 2 0 0 0,5-8 0 0 0,-3 6 239 0 0,14-16-936 0 0,28-41 1 0 0,-35 32-1786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3616 0 0,'-11'0'1251'0'0,"0"0"0"0"0,-1 1 0 0 0,1 1 1 0 0,0-1-1 0 0,0 2 0 0 0,0 0 0 0 0,0 0 0 0 0,0 1 1 0 0,1 0-1 0 0,0 0 0 0 0,-12 8 0 0 0,9-5-726 0 0,7-4-307 0 0,1-1 1 0 0,0 1 0 0 0,0 0-1 0 0,0 0 1 0 0,0 0 0 0 0,0 1 0 0 0,0 0-1 0 0,1 0 1 0 0,0 0 0 0 0,0 0-1 0 0,0 1 1 0 0,0-1 0 0 0,1 1 0 0 0,-1 0-1 0 0,1 0 1 0 0,-2 6 0 0 0,3-6-163 0 0,0-1 0 0 0,0 1 0 0 0,1 0 0 0 0,-1-1 0 0 0,1 1 1 0 0,0 0-1 0 0,1 0 0 0 0,-1 0 0 0 0,1 0 0 0 0,0 0 0 0 0,0 0 1 0 0,1 0-1 0 0,-1-1 0 0 0,1 1 0 0 0,0 0 0 0 0,0 0 0 0 0,1 0 1 0 0,-1-1-1 0 0,1 1 0 0 0,0-1 0 0 0,1 1 0 0 0,-1-1 0 0 0,4 5 1 0 0,22 24 124 0 0,-18-20-35 0 0,0-1 0 0 0,21 19 1 0 0,-29-29-130 0 0,0-1 0 0 0,-1 1 0 0 0,1 0 1 0 0,-1-1-1 0 0,0 1 0 0 0,0 0 0 0 0,0 0 1 0 0,0 0-1 0 0,0 0 0 0 0,0 0 0 0 0,0 0 1 0 0,0 3-1 0 0,7 11 115 0 0,22 16 221 0 0,-24-27-277 0 0,-1 0 1 0 0,1 1-1 0 0,-1 0 1 0 0,0 0-1 0 0,-1 0 1 0 0,0 0-1 0 0,4 9 1 0 0,-7-14-56 0 0,0 1 1 0 0,0 0 0 0 0,-1 0-1 0 0,1 0 1 0 0,1 0-1 0 0,-1-1 1 0 0,0 1-1 0 0,0 0 1 0 0,0-1-1 0 0,1 1 1 0 0,-1-1 0 0 0,1 0-1 0 0,-1 1 1 0 0,1-1-1 0 0,0 0 1 0 0,2 1-1 0 0,-3-1 0 0 0,1 0 0 0 0,-1 0 0 0 0,1 0-1 0 0,-1 1 1 0 0,1-1 0 0 0,-1 0 0 0 0,0 0-1 0 0,1 1 1 0 0,-1-1 0 0 0,0 1 0 0 0,0-1-1 0 0,0 1 1 0 0,0-1 0 0 0,-1 1-1 0 0,1 0 1 0 0,0-1 0 0 0,0 1 0 0 0,-1 0-1 0 0,1 2 1 0 0,3 5 84 0 0,0 1 1 0 0,0-1-1 0 0,1 0 0 0 0,0 0 1 0 0,1-1-1 0 0,0 1 0 0 0,13 13 1 0 0,-18-20-87 0 0,1-1 1 0 0,-1 1 0 0 0,0-1-1 0 0,0 1 1 0 0,0 0 0 0 0,0-1-1 0 0,0 1 1 0 0,0 0-1 0 0,-1 0 1 0 0,1 0 0 0 0,0 0-1 0 0,-1 0 1 0 0,0 0 0 0 0,1 2-1 0 0,8 22 185 0 0,-5-21-156 0 0,0 0 0 0 0,0 0 0 0 0,-1 0 0 0 0,1 1-1 0 0,-1 0 1 0 0,-1 0 0 0 0,1 0 0 0 0,-1 0-1 0 0,0 0 1 0 0,0 0 0 0 0,-1 0 0 0 0,0 1-1 0 0,0-1 1 0 0,0 1 0 0 0,-1-1 0 0 0,-1 13-1 0 0,1-18-39 0 0,0 1-1 0 0,-1 0 1 0 0,1 0-1 0 0,-1 0 1 0 0,1 0-1 0 0,-1-1 0 0 0,0 1 1 0 0,1 0-1 0 0,-1-1 1 0 0,0 1-1 0 0,0 0 0 0 0,0-1 1 0 0,0 1-1 0 0,-1-1 1 0 0,1 0-1 0 0,0 1 1 0 0,-1-1-1 0 0,1 0 0 0 0,-1 0 1 0 0,1 0-1 0 0,-1 0 1 0 0,1 0-1 0 0,-1 0 1 0 0,0 0-1 0 0,1 0 0 0 0,-4 0 1 0 0,-59 15-1206 0 0,21-6-1151 0 0,8-3-2205 0 0,0-6-6240 0 0,31-1 8982 0 0,2-14-3938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4688 0 0,'-10'31'9269'0'0,"7"-23"-8014"0"0,1-1 0 0 0,1 1 0 0 0,-1-1 0 0 0,1 1 0 0 0,0 0 0 0 0,1 14 0 0 0,0-17-1087 0 0,0 0 1 0 0,1 1-1 0 0,0-1 0 0 0,0 0 0 0 0,0 0 0 0 0,1 0 1 0 0,-1 0-1 0 0,1 0 0 0 0,0 0 0 0 0,1-1 0 0 0,3 8 1 0 0,12 26 85 0 0,-17-33-248 0 0,0-1-1 0 0,0 0 0 0 0,1 0 0 0 0,0 1 1 0 0,0-1-1 0 0,0 0 0 0 0,0 0 0 0 0,1 0 1 0 0,-1-1-1 0 0,1 1 0 0 0,0-1 0 0 0,0 1 0 0 0,1-1 1 0 0,-1 0-1 0 0,6 4 0 0 0,-3-3-93 0 0,-1 0 0 0 0,0 0 0 0 0,0 1-1 0 0,0 0 1 0 0,-1 0 0 0 0,0 0 0 0 0,7 11 0 0 0,-9-13-260 0 0,0 0 0 0 0,0 0 1 0 0,0 1-1 0 0,-1-1 0 0 0,0 0 0 0 0,0 1 1 0 0,1 0-1 0 0,-2-1 0 0 0,2 8 1 0 0,1-2-516 0 0,-3-8 225 0 0,1 0 0 0 0,0 0 0 0 0,0-1 0 0 0,-1 1-1 0 0,1 0 1 0 0,0 0 0 0 0,0 0 0 0 0,0-1 0 0 0,0 1 0 0 0,0 0 0 0 0,0-1 0 0 0,0 1 0 0 0,0-1 0 0 0,0 1 0 0 0,1-1-1 0 0,-1 0 1 0 0,0 1 0 0 0,0-1 0 0 0,3 0 0 0 0,4-3-2205 0 0,-1-3-254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5360 0 0,'0'0'2646'0'0,"10"0"-458"0"0,-5 1 1439 0 0,50 92 3721 0 0,-51-89-7207 0 0,-1-1-1 0 0,0 1 1 0 0,1 0 0 0 0,-1 0 0 0 0,-1 0 0 0 0,1 0 0 0 0,-1 0-1 0 0,1 0 1 0 0,-1 1 0 0 0,3 8 0 0 0,-3-5 64 0 0,2-1 1 0 0,-1 1-1 0 0,1-1 1 0 0,8 12-1 0 0,-9-14-121 0 0,1 0-1 0 0,-1 0 1 0 0,0 1-1 0 0,-1-1 0 0 0,0 0 1 0 0,1 1-1 0 0,0 6 1 0 0,42 101 1125 0 0,-14-13-360 0 0,-10-59-543 0 0,-19-37-277 0 0,0-1 0 0 0,0 1 0 0 0,0-1-1 0 0,0 1 1 0 0,0 0 0 0 0,-1 0-1 0 0,3 7 1 0 0,-4-8-11 0 0,1 0 1 0 0,-1 0-1 0 0,1 0 0 0 0,0 0 1 0 0,0 0-1 0 0,0 0 0 0 0,1 0 1 0 0,-1-1-1 0 0,3 5 0 0 0,-2-5-5 0 0,-1 0-1 0 0,1 1 1 0 0,-1-1 0 0 0,0 0-1 0 0,0 1 1 0 0,0-1-1 0 0,0 1 1 0 0,-1 0-1 0 0,1-1 1 0 0,-1 1 0 0 0,1 0-1 0 0,-1 2 1 0 0,1 0-2 0 0,-1-2-3 0 0,0-1 1 0 0,0 1-1 0 0,0 0 0 0 0,1 0 1 0 0,0-1-1 0 0,-1 1 0 0 0,1 0 1 0 0,0-1-1 0 0,0 1 1 0 0,1 0-1 0 0,-1-1 0 0 0,0 0 1 0 0,1 1-1 0 0,0-1 0 0 0,-1 0 1 0 0,4 3-1 0 0,8 18 83 0 0,-13-22-78 0 0,0 1 0 0 0,1-1 0 0 0,-1 1-1 0 0,1-1 1 0 0,-1 0 0 0 0,1 0 0 0 0,-1 1-1 0 0,1-1 1 0 0,0 0 0 0 0,0 0 0 0 0,0 0-1 0 0,-1 0 1 0 0,1 1 0 0 0,0-1 0 0 0,0-1-1 0 0,1 1 1 0 0,-1 0 0 0 0,0 0 0 0 0,0 0-1 0 0,0-1 1 0 0,1 1 0 0 0,-1 0 0 0 0,0-1-1 0 0,0 1 1 0 0,3 0 0 0 0,-3-1 73 0 0,-2-4-74 0 0,1 1-1 0 0,-1-1 0 0 0,1 1 0 0 0,0-1 1 0 0,0 0-1 0 0,0 1 0 0 0,1-1 0 0 0,-1 1 1 0 0,1-1-1 0 0,0 1 0 0 0,0-1 0 0 0,0 1 1 0 0,0 0-1 0 0,3-6 0 0 0,4-18-65 0 0,3-54-379 0 0,-10 64 205 0 0,1-1 0 0 0,0 1 0 0 0,9-29 0 0 0,1-12-261 0 0,-9 44 382 0 0,0 0 0 0 0,0 0 1 0 0,1 0-1 0 0,1 1 0 0 0,7-15 1 0 0,-7 13 20 0 0,-5 14 101 0 0,1 0-1 0 0,-1-1 1 0 0,0 1 0 0 0,1-1 0 0 0,-1 1 0 0 0,1 0 0 0 0,-1-1 0 0 0,1 1-1 0 0,0 0 1 0 0,-1 0 0 0 0,1-1 0 0 0,0 1 0 0 0,0 0 0 0 0,0 0-1 0 0,0 0 1 0 0,2-2 0 0 0,6 41 1269 0 0,-9 133 731 0 0,18-83-1553 0 0,-17-85-449 0 0,0 1 0 0 0,0-1-1 0 0,1 1 1 0 0,-1-1-1 0 0,1 0 1 0 0,0 1-1 0 0,0-1 1 0 0,0 0-1 0 0,0 0 1 0 0,5 4-1 0 0,12 21 117 0 0,-18-25-120 0 0,1 0 1 0 0,-1-1-1 0 0,1 0 0 0 0,0 1 1 0 0,0-1-1 0 0,0 0 0 0 0,0 0 1 0 0,0 0-1 0 0,1 0 0 0 0,-1 0 1 0 0,1-1-1 0 0,4 4 0 0 0,15 12-23 0 0,-18-15-123 0 0,0 0 0 0 0,-1 0 0 0 0,1-1 0 0 0,0 1 1 0 0,0-1-1 0 0,0 0 0 0 0,0 0 0 0 0,0 0 0 0 0,0 0 1 0 0,1-1-1 0 0,-1 0 0 0 0,0 0 0 0 0,8-1 0 0 0,-12 1 38 0 0,38-21-4186 0 0,-17 8 1581 0 0,-15 8 710 0 0,-1 0 1 0 0,0-1 0 0 0,0 1 0 0 0,0-1 0 0 0,6-11 0 0 0,-2 2 794 0 0,6 0-739 0 0,-5 7 1439 0 0,1-14-743 0 0,2 9-1699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27 4104 0 0,'0'-1'224'0'0,"-1"0"0"0"0,1 0 0 0 0,0 0 0 0 0,0 0 0 0 0,-1 0 0 0 0,1-1 1 0 0,-1 1-1 0 0,1 0 0 0 0,-1 0 0 0 0,1 0 0 0 0,-1 0 0 0 0,0 0 0 0 0,1 1 0 0 0,-1-1 0 0 0,0 0 0 0 0,0 0 1 0 0,0 0-1 0 0,1 0 0 0 0,-1 1 0 0 0,0-1 0 0 0,0 1 0 0 0,0-1 0 0 0,0 0 0 0 0,0 1 0 0 0,-1 0 0 0 0,1-1 1 0 0,0 1-1 0 0,0 0 0 0 0,0-1 0 0 0,0 1 0 0 0,-2 0 0 0 0,-42-3 7715 0 0,36 3-7222 0 0,6 1-574 0 0,1-1-1 0 0,-1 1 0 0 0,1 0 1 0 0,-1 0-1 0 0,1 0 0 0 0,0 0 0 0 0,-1 0 1 0 0,1 0-1 0 0,0 1 0 0 0,0-1 1 0 0,0 1-1 0 0,0-1 0 0 0,0 1 0 0 0,0 0 1 0 0,1 0-1 0 0,-1 0 0 0 0,0 0 0 0 0,1 0 1 0 0,-1 0-1 0 0,1 0 0 0 0,-2 5 1 0 0,-16 43 646 0 0,16-34-622 0 0,0-5-71 0 0,0 0-1 0 0,1 0 0 0 0,1 1 0 0 0,0-1 0 0 0,0 0 0 0 0,1 0 0 0 0,1 1 0 0 0,3 20 0 0 0,-2-11 17 0 0,-2-17-88 0 0,0-1 0 0 0,0 0 0 0 0,0 0 0 0 0,1 0 0 0 0,-1 1-1 0 0,1-1 1 0 0,0 0 0 0 0,0 0 0 0 0,0 0 0 0 0,0 0-1 0 0,1 0 1 0 0,-1-1 0 0 0,1 1 0 0 0,-1 0 0 0 0,1 0 0 0 0,0-1-1 0 0,3 4 1 0 0,9 5 37 0 0,-6-5 23 0 0,0 1-1 0 0,0 0 0 0 0,12 15 1 0 0,-10-4 19 0 0,-7-13-67 0 0,-1-1 0 0 0,1 1 0 0 0,0 0-1 0 0,0-1 1 0 0,0 0 0 0 0,0 0 0 0 0,1 0 0 0 0,0 0-1 0 0,5 4 1 0 0,20 8 172 0 0,-14 7 14 0 0,44 37 503 0 0,-27-3-24 0 0,-13-18-236 0 0,-14-27-345 0 0,0 0 0 0 0,-1 0 0 0 0,0 1 0 0 0,-1-1 0 0 0,0 1-1 0 0,-1 0 1 0 0,0 21 0 0 0,4 12 174 0 0,-5-40-274 0 0,1-1 1 0 0,-1 0-1 0 0,0 1 1 0 0,0-1-1 0 0,-1 1 1 0 0,0-1-1 0 0,0 1 1 0 0,0 0-1 0 0,-1-1 1 0 0,1 1-1 0 0,-1-1 0 0 0,-1 1 1 0 0,1-1-1 0 0,-1 0 1 0 0,-3 7-1 0 0,4-11-18 0 0,0 1 0 0 0,0-1 1 0 0,1 1-1 0 0,-1-1 0 0 0,0 1 0 0 0,1-1 0 0 0,-1 1 0 0 0,1 0 0 0 0,-1-1 0 0 0,1 1 0 0 0,0-1 0 0 0,-1 1 0 0 0,1 3 0 0 0,0-3-3 0 0,0-1-1 0 0,0 1 1 0 0,0-1-1 0 0,0 1 1 0 0,-1-1 0 0 0,1 1-1 0 0,-1-1 1 0 0,1 1 0 0 0,-1-1-1 0 0,1 1 1 0 0,-1-1 0 0 0,0 0-1 0 0,0 1 1 0 0,1-1-1 0 0,-1 0 1 0 0,-2 2 0 0 0,-10 14-55 0 0,10-13-1 0 0,0 1 0 0 0,-1-1-1 0 0,1 0 1 0 0,-1-1 0 0 0,1 1-1 0 0,-1-1 1 0 0,0 1-1 0 0,-1-1 1 0 0,1 0 0 0 0,0-1-1 0 0,-7 4 1 0 0,4-1-865 0 0,7-4 803 0 0,0-1-1 0 0,-1 1 1 0 0,1-1-1 0 0,-1 0 1 0 0,1 1-1 0 0,-1-1 1 0 0,1 1-1 0 0,-1-1 1 0 0,1 0 0 0 0,-1 0-1 0 0,1 1 1 0 0,-1-1-1 0 0,1 0 1 0 0,-1 0-1 0 0,0 1 1 0 0,1-1-1 0 0,-1 0 1 0 0,1 0 0 0 0,-1 0-1 0 0,0 0 1 0 0,1 0-1 0 0,-1 0 1 0 0,0 0-1 0 0,0 0 1 0 0,0-1-366 0 0,0 0 1 0 0,0 0-1 0 0,1 0 1 0 0,-1 0-1 0 0,0 0 0 0 0,1 0 1 0 0,-1 0-1 0 0,1 0 1 0 0,-1 0-1 0 0,1 0 1 0 0,-1 0-1 0 0,1 0 1 0 0,0-1-1 0 0,0 1 0 0 0,-1 0 1 0 0,1 0-1 0 0,0 0 1 0 0,0-1-1 0 0,0 1 1 0 0,0 0-1 0 0,1-2 0 0 0,-1-37-5321 0 0,0 33 5695 0 0,0 3-286 0 0,0-5-260 0 0,0 0 1 0 0,0 0 0 0 0,1 0 0 0 0,0 0 0 0 0,1 0-1 0 0,3-13 1 0 0,4-13-2405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239 129 4104 0 0,'-30'-18'2152'0'0,"21"7"216"0"0,9 11-2283 0 0,0-1 1 0 0,0 1 0 0 0,0 0-1 0 0,0-1 1 0 0,-1 1 0 0 0,1-1-1 0 0,0 1 1 0 0,0 0 0 0 0,0-1-1 0 0,-1 1 1 0 0,1 0 0 0 0,0-1-1 0 0,0 1 1 0 0,-1 0-1 0 0,1-1 1 0 0,0 1 0 0 0,-1 0-1 0 0,1-1 1 0 0,0 1 0 0 0,-1 0-1 0 0,1 0 1 0 0,0 0 0 0 0,-1-1-1 0 0,1 1 1 0 0,0 0 0 0 0,-1 0-1 0 0,1 0 1 0 0,-1 0-1 0 0,1 0 1 0 0,0 0 0 0 0,-1 0-1 0 0,1 0 1 0 0,-1 0 0 0 0,-14-4 4064 0 0,13 4-3737 0 0,-1-1 1 0 0,1 0 0 0 0,-1 0-1 0 0,0 1 1 0 0,1-1-1 0 0,-1 1 1 0 0,0 0-1 0 0,1 0 1 0 0,-1 0-1 0 0,0 0 1 0 0,0 1-1 0 0,-4 0 1 0 0,1 2-136 0 0,1 0 0 0 0,0 0 1 0 0,0 1-1 0 0,0 0 0 0 0,0 0 0 0 0,0 0 0 0 0,1 1 1 0 0,0-1-1 0 0,0 1 0 0 0,0 0 0 0 0,0 0 1 0 0,-5 11-1 0 0,2-2-17 0 0,0 0 0 0 0,0 1 0 0 0,2-1 0 0 0,-5 20 1 0 0,0 2 152 0 0,4-13-198 0 0,0 0 1 0 0,2 0-1 0 0,1 0 0 0 0,-1 28 0 0 0,3-26-22 0 0,1-8-83 0 0,0 0 0 0 0,1 0 0 0 0,5 29 1 0 0,-5-41-100 0 0,1 1 0 0 0,0 0 0 0 0,0 0 0 0 0,0-1 0 0 0,1 1 0 0 0,0-1 1 0 0,0 0-1 0 0,0 0 0 0 0,1 0 0 0 0,0 0 0 0 0,0 0 0 0 0,0-1 0 0 0,0 0 0 0 0,8 6 0 0 0,0-4-9 0 0,-11-6-2 0 0,-1 0-1 0 0,1 1 1 0 0,0-1 0 0 0,0 0 0 0 0,0 1 0 0 0,0-1 0 0 0,-1 1 0 0 0,1-1-1 0 0,0 1 1 0 0,0-1 0 0 0,-1 1 0 0 0,1 0 0 0 0,-1-1 0 0 0,1 1-1 0 0,0 0 1 0 0,-1-1 0 0 0,1 1 0 0 0,-1 0 0 0 0,1 0 0 0 0,-1-1 0 0 0,0 1-1 0 0,1 0 1 0 0,-1 2 0 0 0,3 1 5 0 0,0 0 0 0 0,0 0 0 0 0,1 0-1 0 0,-1 0 1 0 0,1 0 0 0 0,0-1 0 0 0,0 0 0 0 0,0 0-1 0 0,1 0 1 0 0,-1 0 0 0 0,1 0 0 0 0,-1-1 0 0 0,6 2 0 0 0,5 4 35 0 0,-7-5-35 0 0,1 0 1 0 0,0 0 0 0 0,0-1-1 0 0,0 0 1 0 0,0-1 0 0 0,17 1-1 0 0,-17-4-66 0 0,1 0 0 0 0,-1 0 0 0 0,0-1 0 0 0,0-1 0 0 0,-1 1-1 0 0,1-1 1 0 0,-1-1 0 0 0,1 0 0 0 0,-1 0 0 0 0,-1-1-1 0 0,1 1 1 0 0,-1-2 0 0 0,8-7 0 0 0,-12 10 56 0 0,0 1 0 0 0,0 0 1 0 0,0-1-1 0 0,-1 1 0 0 0,1-1 0 0 0,-1 0 1 0 0,0 0-1 0 0,0 0 0 0 0,0 0 1 0 0,-1 0-1 0 0,1-1 0 0 0,-1 1 0 0 0,0 0 1 0 0,-1-1-1 0 0,1 1 0 0 0,-1-1 0 0 0,1 1 1 0 0,-2-8-1 0 0,0-7-6 0 0,-2 1 0 0 0,0 0 1 0 0,-7-21-1 0 0,5 20 8 0 0,-10-5 18 0 0,14 14-12 0 0,1 8-3 0 0,0 1 0 0 0,0-1-1 0 0,0 0 1 0 0,-1 1 0 0 0,1-1-1 0 0,0 0 1 0 0,-1 1 0 0 0,1-1-1 0 0,-1 1 1 0 0,0-1 0 0 0,0 1-1 0 0,1-1 1 0 0,-1 1 0 0 0,-2-3 0 0 0,-4-14 12 0 0,7 16-15 0 0,0 1 1 0 0,0 0 0 0 0,0 0-1 0 0,0 0 1 0 0,-1 0-1 0 0,1 0 1 0 0,0 0-1 0 0,-1 0 1 0 0,1 0-1 0 0,0 0 1 0 0,-1 0-1 0 0,0 0 1 0 0,1 0-1 0 0,-1 0 1 0 0,1 1 0 0 0,-1-1-1 0 0,0 0 1 0 0,0 0-1 0 0,1 0 1 0 0,-1 1-1 0 0,-2-2 1 0 0,1 0-2 0 0,0 0 0 0 0,-1 1 1 0 0,1-1-1 0 0,0-1 0 0 0,1 1 1 0 0,-1 0-1 0 0,0 0 0 0 0,1-1 1 0 0,-1 1-1 0 0,1-1 0 0 0,-1 1 1 0 0,1-1-1 0 0,0 0 0 0 0,-1-3 1 0 0,-10-19 71 0 0,11 23-60 0 0,-1-1 1 0 0,1 0-1 0 0,0 0 0 0 0,0 1 0 0 0,0-1 0 0 0,0 0 1 0 0,0 0-1 0 0,1 0 0 0 0,-1-6 0 0 0,-1 6 12 0 0,-13-10 26 0 0,15 13-30 0 0,0 0 1 0 0,0 0-1 0 0,0 0 1 0 0,0 0-1 0 0,0 0 1 0 0,0 0-1 0 0,0 0 0 0 0,0 0 1 0 0,0 0-1 0 0,0 0 1 0 0,0 0-1 0 0,0 0 1 0 0,0 1-1 0 0,-1-1 0 0 0,1 0 1 0 0,0 0-1 0 0,0 0 1 0 0,0 0-1 0 0,0 0 1 0 0,0 0-1 0 0,0 0 0 0 0,0 0 1 0 0,0 0-1 0 0,0 0 1 0 0,0 0-1 0 0,0 0 1 0 0,0 0-1 0 0,0 0 0 0 0,-1 0 1 0 0,1 0-1 0 0,0 0 1 0 0,0 0-1 0 0,0 0 1 0 0,0 0-1 0 0,0 0 1 0 0,0 0-1 0 0,1 12 185 0 0,-1-10-189 0 0,0 0 1 0 0,1 0-1 0 0,-1 0 1 0 0,1-1-1 0 0,0 1 1 0 0,-1 0-1 0 0,1-1 1 0 0,0 1-1 0 0,0-1 0 0 0,0 1 1 0 0,0-1-1 0 0,0 1 1 0 0,3 1-1 0 0,-3-1-11 0 0,0-1 0 0 0,1 1-1 0 0,-1-1 1 0 0,0 1 0 0 0,0 0-1 0 0,0-1 1 0 0,0 1 0 0 0,0 0-1 0 0,0 0 1 0 0,-1 0 0 0 0,1-1-1 0 0,-1 1 1 0 0,1 0-1 0 0,0 3 1 0 0,-1-3 1 0 0,0 1-1 0 0,0-1 0 0 0,1 1 1 0 0,-1-1-1 0 0,1 1 1 0 0,0-1-1 0 0,0 1 1 0 0,0-1-1 0 0,0 0 0 0 0,0 1 1 0 0,1-1-1 0 0,-1 0 1 0 0,3 3-1 0 0,-3-4 2 0 0,0 1 1 0 0,1 0-1 0 0,-1 0 0 0 0,0 0 1 0 0,0 0-1 0 0,0 0 0 0 0,0 1 1 0 0,0-1-1 0 0,0 0 0 0 0,-1 0 1 0 0,1 1-1 0 0,-1-1 0 0 0,0 3 1 0 0,1-1 1 0 0,0 0 0 0 0,0-1 0 0 0,0 1 0 0 0,0 0 0 0 0,1 0 0 0 0,-1-1 0 0 0,1 1 0 0 0,0-1 0 0 0,0 0 0 0 0,3 4 0 0 0,6 14-4 0 0,11 7-188 0 0,-19-25 70 0 0,0 0 0 0 0,0-1 0 0 0,-1 1 0 0 0,1 1 0 0 0,-1-1 0 0 0,0 0 0 0 0,0 1 0 0 0,3 5 0 0 0,-3-8-247 0 0,1 0 0 0 0,0 0-1 0 0,0 0 1 0 0,0 0-1 0 0,0-1 1 0 0,0 0-1 0 0,0 1 1 0 0,0-1 0 0 0,-1 0-1 0 0,1 0 1 0 0,4-1-1 0 0,-6 1 124 0 0,0-1 0 0 0,0 1 0 0 0,0 0 0 0 0,1-1 0 0 0,-1 1 0 0 0,0 0 0 0 0,0-1 0 0 0,0 1 0 0 0,0-1 0 0 0,0 0 0 0 0,0 1 0 0 0,0-1 0 0 0,0 0-1 0 0,0 0 1 0 0,0 0 0 0 0,0 1 0 0 0,-1-1 0 0 0,1 0 0 0 0,0 0 0 0 0,0 0 0 0 0,-1 0 0 0 0,1-1 0 0 0,0-1 0 0 0,10-30-4626 0 0,-7 22 3172 0 0,6-7-1204 0 0,-9 16 2756 0 0,0 1-1 0 0,0-1 1 0 0,0 0-1 0 0,0 0 1 0 0,-1 0-1 0 0,1 1 1 0 0,0-1-1 0 0,-1 0 1 0 0,0 0-1 0 0,1 0 0 0 0,-1 0 1 0 0,0 0-1 0 0,0 0 1 0 0,0 0-1 0 0,0-3 1 0 0,0-3 35 0 0,1 1 1 0 0,0 0-1 0 0,1 0 1 0 0,0-1 0 0 0,3-7-1 0 0,-1 6 61 0 0,-1-1 1 0 0,-1 1-1 0 0,0-1 0 0 0,0 1 0 0 0,0-17 1 0 0,-2-86 906 0 0,0 112-686 0 0,0-1 1 0 0,1 1 0 0 0,-1 0-1 0 0,0 0 1 0 0,0-1 0 0 0,0 1-1 0 0,0 0 1 0 0,0 0-1 0 0,0-1 1 0 0,0 1 0 0 0,1 0-1 0 0,-1 0 1 0 0,0-1 0 0 0,0 1-1 0 0,0 0 1 0 0,0 0 0 0 0,1-1-1 0 0,-1 1 1 0 0,0 0-1 0 0,0 0 1 0 0,1 0 0 0 0,-1 0-1 0 0,0-1 1 0 0,0 1 0 0 0,1 0-1 0 0,-1 0 1 0 0,0 0-1 0 0,1 0 1 0 0,-1 0 0 0 0,0 0-1 0 0,0 0 1 0 0,1 0 0 0 0,-1 0-1 0 0,0 0 1 0 0,1 0-1 0 0,-1 0 1 0 0,0 0 0 0 0,0 0-1 0 0,1 0 1 0 0,-1 0 0 0 0,0 0-1 0 0,1 0 1 0 0,-1 0-1 0 0,0 1 1 0 0,0-1 0 0 0,1 0-1 0 0,-1 0 1 0 0,0 0 0 0 0,1 1-1 0 0,7 3 5069 0 0,-5-1-5168 0 0,-3 0 202 0 0,1-1 0 0 0,-1 1 0 0 0,1 0 0 0 0,0 0 0 0 0,0-1 0 0 0,0 1 0 0 0,0 0 0 0 0,0-1 0 0 0,0 1 0 0 0,1-1 0 0 0,0 1 0 0 0,2 2 0 0 0,-1-1-94 0 0,-1-1 0 0 0,0 1 0 0 0,0-1 1 0 0,0 1-1 0 0,0 0 0 0 0,0 0 0 0 0,1 6 1 0 0,-1 1 16 0 0,-1-7-129 0 0,-1 0-1 0 0,1 0 0 0 0,0 1 0 0 0,0-1 0 0 0,0 0 0 0 0,1 0 0 0 0,-1 0 1 0 0,1 0-1 0 0,0 0 0 0 0,0 0 0 0 0,1-1 0 0 0,3 5 0 0 0,7 3 59 0 0,-11-10-107 0 0,-1 0 1 0 0,1 0-1 0 0,0 1 0 0 0,-1-1 0 0 0,1 1 1 0 0,-1-1-1 0 0,1 1 0 0 0,-1 0 0 0 0,0-1 1 0 0,0 1-1 0 0,0 0 0 0 0,0 0 1 0 0,0 0-1 0 0,0 0 0 0 0,0 0 0 0 0,0 0 1 0 0,-1 0-1 0 0,1 3 0 0 0,2 7 86 0 0,0 0 0 0 0,1 0 0 0 0,0 0 0 0 0,1-1 0 0 0,1 0 0 0 0,7 13 0 0 0,-9-19-71 0 0,0 0 1 0 0,0 0-1 0 0,-1 1 1 0 0,0 0-1 0 0,5 11 0 0 0,-7-15-29 0 0,1-1-1 0 0,-1 1 0 0 0,0 0 1 0 0,1-1-1 0 0,-1 1 0 0 0,1-1 1 0 0,-1 1-1 0 0,1-1 0 0 0,0 0 1 0 0,-1 1-1 0 0,1-1 0 0 0,0 0 1 0 0,4 1-1 0 0,9 9 34 0 0,-10 3-12 0 0,-5-13-28 0 0,0 0 0 0 0,0 0-1 0 0,0 0 1 0 0,0 0-1 0 0,1 0 1 0 0,-1 0-1 0 0,0 0 1 0 0,1 0-1 0 0,-1 0 1 0 0,1 0-1 0 0,-1 0 1 0 0,1 0-1 0 0,-1 0 1 0 0,1 0-1 0 0,0 0 1 0 0,-1 0-1 0 0,1-1 1 0 0,0 1-1 0 0,0 0 1 0 0,-1-1-1 0 0,1 1 1 0 0,2 0-1 0 0,4 3 1 0 0,-6-4-3 0 0,0 1 0 0 0,0-1 0 0 0,0 1 0 0 0,1-1 0 0 0,-1 1 1 0 0,0-1-1 0 0,-1 1 0 0 0,1 0 0 0 0,0-1 0 0 0,0 1 0 0 0,0 0 0 0 0,0 0 1 0 0,0 0-1 0 0,-1 0 0 0 0,1 0 0 0 0,0 0 0 0 0,-1 0 0 0 0,1 0 0 0 0,0 2 0 0 0,-1-2 0 0 0,1 0-1 0 0,0 0 0 0 0,-1 0 1 0 0,1 0-1 0 0,0 0 0 0 0,0 0 0 0 0,-1 0 1 0 0,1 0-1 0 0,0 0 0 0 0,0 0 0 0 0,0 0 1 0 0,0 0-1 0 0,0-1 0 0 0,1 1 0 0 0,-1 0 1 0 0,0-1-1 0 0,0 1 0 0 0,0-1 1 0 0,3 1-1 0 0,20 14 59 0 0,-23-14-37 0 0,1 0 0 0 0,-1 0 0 0 0,0 0 0 0 0,0 0 0 0 0,1 0 0 0 0,-1 0 0 0 0,0 0 0 0 0,1 0 0 0 0,-1-1 0 0 0,1 1 0 0 0,-1 0 0 0 0,1-1 0 0 0,-1 1 0 0 0,1-1 0 0 0,-1 0 0 0 0,1 0 0 0 0,1 1 0 0 0,-2-7 551 0 0,-18-8-229 0 0,15 12-321 0 0,0 1-1 0 0,0-1 0 0 0,0 0 0 0 0,0-1 0 0 0,0 1 0 0 0,0 0 0 0 0,1 0 0 0 0,-1-1 0 0 0,1 1 0 0 0,0-1 0 0 0,-2-4 1 0 0,-12-22 71 0 0,-53-90 12 0 0,53 92-79 0 0,0 0-1 0 0,2-1 1 0 0,1-1 0 0 0,-14-50 0 0 0,24 72 31 0 0,0 0-67 0 0,0 0 0 0 0,1 0 1 0 0,0 0-1 0 0,0 0 0 0 0,0-9 1 0 0,28-4-106 0 0,-2 8-235 0 0,-21 10 208 0 0,0-1-1 0 0,0 1 1 0 0,0 1 0 0 0,0-1-1 0 0,1 0 1 0 0,-1 1 0 0 0,0 0-1 0 0,1 0 1 0 0,8 0 0 0 0,50-12-2713 0 0,-62 13 2702 0 0,1 0 1 0 0,-1 0 0 0 0,0-1-1 0 0,1 1 1 0 0,-1 0-1 0 0,0-1 1 0 0,0 1 0 0 0,0-1-1 0 0,1 1 1 0 0,-1-1-1 0 0,0 0 1 0 0,0 1 0 0 0,0-1-1 0 0,0 0 1 0 0,1-1-1 0 0,11-5-1266 0 0,-8 6 373 0 0,0-1 0 0 0,0-1 0 0 0,0 1 0 0 0,0-1 0 0 0,0 1 0 0 0,-1-1 0 0 0,1-1 0 0 0,-1 1 0 0 0,0-1 0 0 0,0 1 0 0 0,0-1 0 0 0,0 0 0 0 0,3-6 0 0 0,9-20-1273 0 0,-11 16-717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2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3896 0 0,'0'0'964'0'0,"-19"-8"10005"0"0,16 15-5213 0 0,8 15-2119 0 0,20 20-5040 0 0,-24-40 2050 0 0,6 9-644 0 0,-1 1 1 0 0,0 0-1 0 0,-1 1 0 0 0,-1 0 1 0 0,5 18-1 0 0,-8-28-6 0 0,14 28-151 0 0,-13-28 99 0 0,0 0-1 0 0,0 0 0 0 0,-1 1 1 0 0,1-1-1 0 0,-1 1 0 0 0,1-1 1 0 0,-1 1-1 0 0,0-1 0 0 0,0 6 1 0 0,12 78-2924 0 0,-13-83 2693 0 0,0 41-4763 0 0,0 1-5887 0 0,0-42 7789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2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232 156 4184 0 0,'0'-19'768'0'0,"1"14"-600"0"0,-1 0-1 0 0,1 0 1 0 0,-1 0-1 0 0,-1-1 1 0 0,1 1-1 0 0,-1 0 1 0 0,0 0-1 0 0,0 0 1 0 0,0 0-1 0 0,-4-7 0 0 0,4 9 81 0 0,0 0 0 0 0,1 0 0 0 0,-1 0 0 0 0,0 0 0 0 0,1 0 0 0 0,-1 0-1 0 0,1 0 1 0 0,0 0 0 0 0,0-1 0 0 0,1 1 0 0 0,-1 0 0 0 0,1-4 0 0 0,1-13 4104 0 0,-2 19-4231 0 0,0 1 1 0 0,0-1-1 0 0,0 1 0 0 0,-1 0 1 0 0,1-1-1 0 0,0 1 0 0 0,0-1 1 0 0,-1 1-1 0 0,1-1 0 0 0,0 1 1 0 0,0 0-1 0 0,-1-1 0 0 0,1 1 1 0 0,0-1-1 0 0,-1 1 1 0 0,1 0-1 0 0,-1-1 0 0 0,1 1 1 0 0,0 0-1 0 0,-1 0 0 0 0,1-1 1 0 0,-1 1-1 0 0,1 0 0 0 0,-1 0 1 0 0,1 0-1 0 0,-1 0 0 0 0,1-1 1 0 0,-1 1-1 0 0,1 0 1 0 0,-1 0-1 0 0,1 0 0 0 0,-1 0 1 0 0,1 0-1 0 0,-1 0 0 0 0,1 0 1 0 0,0 0-1 0 0,-1 1 0 0 0,1-1 1 0 0,-1 0-1 0 0,1 0 0 0 0,-1 0 1 0 0,0 1-1 0 0,-19 6 1990 0 0,17-4-1953 0 0,-1 0-1 0 0,0 1 1 0 0,1 0-1 0 0,0 0 1 0 0,-1 0-1 0 0,2 0 1 0 0,-5 7-1 0 0,5-7-85 0 0,-1 0-1 0 0,0 0 1 0 0,1 0 0 0 0,-1 0-1 0 0,0-1 1 0 0,-1 1 0 0 0,-4 4-1 0 0,3-4-11 0 0,1 1 0 0 0,0-1 0 0 0,1 1 0 0 0,-1 0 0 0 0,1 0-1 0 0,0 0 1 0 0,0 1 0 0 0,-3 7 0 0 0,-20 58 228 0 0,17-46-203 0 0,-3 9 42 0 0,1 0 0 0 0,1 1 0 0 0,-8 70 0 0 0,16-91-124 0 0,1-10-2 0 0,0 0-1 0 0,0 0 1 0 0,0 0 0 0 0,1 0-1 0 0,0 0 1 0 0,0 0 0 0 0,0 0-1 0 0,0 1 1 0 0,1-1 0 0 0,0 0-1 0 0,-1-1 1 0 0,1 1 0 0 0,1 0-1 0 0,-1 0 1 0 0,1 0 0 0 0,-1-1-1 0 0,5 7 1 0 0,-2 2 5 0 0,-3-11-2 0 0,-1 1-1 0 0,1 0 1 0 0,0 0 0 0 0,-1 0 0 0 0,1 0 0 0 0,0-1 0 0 0,0 1 0 0 0,0 0 0 0 0,0-1-1 0 0,1 1 1 0 0,-1-1 0 0 0,0 1 0 0 0,1-1 0 0 0,2 3 0 0 0,0-1 11 0 0,1 1 0 0 0,-1 0 0 0 0,0 0 0 0 0,0 1 0 0 0,-1-1 0 0 0,0 1 0 0 0,4 5 0 0 0,-6-8-6 0 0,0 0 0 0 0,1-1 0 0 0,-1 1-1 0 0,1-1 1 0 0,-1 1 0 0 0,1-1 0 0 0,0 0 0 0 0,0 0 0 0 0,-1 0 0 0 0,1 0-1 0 0,0 0 1 0 0,0 0 0 0 0,0 0 0 0 0,0 0 0 0 0,0-1 0 0 0,3 1 0 0 0,7 3 33 0 0,14 12 152 0 0,1-1 0 0 0,1-2-1 0 0,45 16 1 0 0,-43-19 29 0 0,-1 2-1 0 0,40 21 1 0 0,-5 3 45 0 0,-60-34-241 0 0,0 1 0 0 0,-1 0 0 0 0,0 0 0 0 0,0 0 0 0 0,1 0 0 0 0,-2 0 0 0 0,1 1 0 0 0,0-1 0 0 0,2 7 0 0 0,-1-4 24 0 0,0-1 0 0 0,0 1-1 0 0,0-1 1 0 0,1 0 0 0 0,8 8-1 0 0,-11-12-37 0 0,-1 1-1 0 0,0 0 0 0 0,1-1 1 0 0,-1 1-1 0 0,0 0 0 0 0,0 0 1 0 0,0 0-1 0 0,0-1 0 0 0,-1 1 1 0 0,1 0-1 0 0,0 0 0 0 0,-1 0 1 0 0,1 0-1 0 0,-1 1 0 0 0,0-1 1 0 0,0 3-1 0 0,8 24 245 0 0,-6-26-242 0 0,0 1-1 0 0,-1-1 1 0 0,1 1-1 0 0,-1 0 1 0 0,0-1-1 0 0,0 1 1 0 0,0 0-1 0 0,-1-1 1 0 0,1 1-1 0 0,-1 0 1 0 0,0 0-1 0 0,0 0 1 0 0,0 0-1 0 0,0-1 1 0 0,-1 1-1 0 0,1 0 1 0 0,-1 0-1 0 0,0-1 1 0 0,-1 1-1 0 0,1 0 1 0 0,0-1-1 0 0,-4 6 0 0 0,-18 44 40 0 0,20-48-124 0 0,-1 0 0 0 0,1-1 0 0 0,-1 0 1 0 0,0 1-1 0 0,0-1 0 0 0,-1-1 0 0 0,1 1 1 0 0,-1-1-1 0 0,1 0 0 0 0,-1 0 0 0 0,-10 5 0 0 0,0-2-562 0 0,-9 2-481 0 0,23-8 600 0 0,0 0 323 0 0,0 0 0 0 0,-1 0-1 0 0,1 0 1 0 0,0 0 0 0 0,0 0 0 0 0,0-1 0 0 0,0 1 0 0 0,-1 0 0 0 0,1 0-1 0 0,0-1 1 0 0,0 1 0 0 0,0-1 0 0 0,0 1 0 0 0,0-1 0 0 0,0 1 0 0 0,0-1-1 0 0,0 0 1 0 0,0 0 0 0 0,0 1 0 0 0,1-1 0 0 0,-1 0 0 0 0,0 0-1 0 0,0 0 1 0 0,1 0 0 0 0,-2-1 0 0 0,-2-35-7811 0 0,-1-17 2242 0 0,7 17 4669 0 0,6-45 1 0 0,0 67-1638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2496 0 0,'0'0'1788'0'0,"9"29"2229"0"0,-9-27-3768 0 0,0 0 0 0 0,1 0 0 0 0,0 0 0 0 0,-1 0 0 0 0,1 0 0 0 0,0 0-1 0 0,0-1 1 0 0,0 1 0 0 0,0 0 0 0 0,0 0 0 0 0,0 0 0 0 0,1-1 0 0 0,-1 1 0 0 0,0-1 0 0 0,1 1 0 0 0,2 1 0 0 0,-2-2-68 0 0,0 1-1 0 0,-1-1 1 0 0,1 1 0 0 0,-1 0 0 0 0,1 0 0 0 0,-1-1 0 0 0,1 1 0 0 0,-1 0 0 0 0,0 0 0 0 0,0 0 0 0 0,0 1 0 0 0,0-1 0 0 0,0 0 0 0 0,-1 0 0 0 0,1 0 0 0 0,0 5 0 0 0,-1-4-51 0 0,1 0 0 0 0,-1-1 0 0 0,1 1 0 0 0,0 0 0 0 0,0-1 0 0 0,0 1 0 0 0,0 0 0 0 0,0-1 0 0 0,0 1 0 0 0,1-1 0 0 0,1 3 0 0 0,-1-3-14 0 0,0 1 0 0 0,-1 0 0 0 0,0-1 0 0 0,1 1 0 0 0,-1 0 0 0 0,0-1 1 0 0,0 1-1 0 0,0 0 0 0 0,0 0 0 0 0,-1 0 0 0 0,1 4 0 0 0,-1-2-6 0 0,1-1 0 0 0,0 0 0 0 0,0 1 0 0 0,1-1 0 0 0,-1 0 0 0 0,1 1 0 0 0,0-1 0 0 0,0 0 0 0 0,0 0 0 0 0,1-1 0 0 0,-1 1 0 0 0,1 0 0 0 0,0-1-1 0 0,0 1 1 0 0,0-1 0 0 0,0 0 0 0 0,1 0 0 0 0,-1 0 0 0 0,1-1 0 0 0,0 1 0 0 0,0-1 0 0 0,0 0 0 0 0,0 0 0 0 0,0 0 0 0 0,0-1 0 0 0,1 1 0 0 0,-1-1 0 0 0,0 0 0 0 0,1 0 0 0 0,-1-1 0 0 0,8 1 0 0 0,0-1 52 0 0,36-1 110 0 0,-46 0-265 0 0,0 1-1 0 0,0 0 1 0 0,0 0-1 0 0,-1-1 0 0 0,1 1 1 0 0,0-1-1 0 0,0 0 1 0 0,0 0-1 0 0,0 0 1 0 0,0 1-1 0 0,-1-2 1 0 0,1 1-1 0 0,0 0 1 0 0,-1 0-1 0 0,1 0 1 0 0,-1-1-1 0 0,1 1 1 0 0,1-4-1 0 0,-2 4-2 0 0,-1 0 0 0 0,1 1-1 0 0,-1-1 1 0 0,1 0 0 0 0,0 0 0 0 0,0 0 0 0 0,-1 1-1 0 0,1-1 1 0 0,0 0 0 0 0,0 1 0 0 0,-1-1 0 0 0,1 0 0 0 0,0 1-1 0 0,0-1 1 0 0,0 1 0 0 0,0 0 0 0 0,0-1 0 0 0,0 1-1 0 0,0 0 1 0 0,0-1 0 0 0,0 1 0 0 0,0 0 0 0 0,1 0-1 0 0,0 0 1 0 0,-1 0 0 0 0,0 0-1 0 0,0-1 1 0 0,0 1 0 0 0,1 0-1 0 0,-1-1 1 0 0,0 1 0 0 0,0-1-1 0 0,0 1 1 0 0,0-1 0 0 0,0 1-1 0 0,1-1 1 0 0,-1 0-1 0 0,0 0 1 0 0,-1 1 0 0 0,1-1-1 0 0,0 0 1 0 0,0 0 0 0 0,0 0-1 0 0,0-1 1 0 0,16-15 81 0 0,-14 15-70 0 0,-1 0 0 0 0,1 0 0 0 0,-1 0-1 0 0,0-1 1 0 0,0 1 0 0 0,0-1 0 0 0,0 1 0 0 0,3-6 0 0 0,-2 1 1 0 0,1 1 3 0 0,-1-1-1 0 0,1-1 1 0 0,-2 1-1 0 0,1 0 1 0 0,-1-1 0 0 0,0 0-1 0 0,2-14 1 0 0,-4 20-12 0 0,0 1 1 0 0,0-1 0 0 0,1 0-1 0 0,-1 0 1 0 0,1 0-1 0 0,0 0 1 0 0,-1 0-1 0 0,1 1 1 0 0,0-1-1 0 0,0 0 1 0 0,0 1-1 0 0,0-1 1 0 0,2-2-1 0 0,-2 3-1 0 0,0-1 0 0 0,1 1 0 0 0,-1-1 0 0 0,0 1 0 0 0,-1-1 0 0 0,1 0 0 0 0,0 1-1 0 0,0-1 1 0 0,-1 0 0 0 0,1 0 0 0 0,-1 1 0 0 0,1-1 0 0 0,-1-3 0 0 0,0-15 71 0 0,1 14-39 0 0,0 0 0 0 0,-1 0 0 0 0,0 0 0 0 0,-1 0 0 0 0,1 1 0 0 0,-1-1 0 0 0,0 0 1 0 0,-1 0-1 0 0,1 1 0 0 0,-1-1 0 0 0,0 1 0 0 0,-5-10 0 0 0,6 13-15 0 0,0 0-1 0 0,0 0 1 0 0,0-1 0 0 0,0 1 0 0 0,0 0 0 0 0,1-1-1 0 0,-1 1 1 0 0,1 0 0 0 0,0-1 0 0 0,0 1-1 0 0,-1-1 1 0 0,2-2 0 0 0,-1 3-6 0 0,0 1 0 0 0,0 0-1 0 0,0 0 0 0 0,0 0 1 0 0,-1 0-1 0 0,1 0 0 0 0,0 0 1 0 0,0 0-1 0 0,-1 0 0 0 0,1 0 1 0 0,0 0-1 0 0,-1 0 0 0 0,1 1 1 0 0,-1-1-1 0 0,1 0 0 0 0,-1 0 1 0 0,1 0-1 0 0,-1 0 0 0 0,0 1 1 0 0,0-1-1 0 0,0-1 0 0 0,-10-14 228 0 0,-6-20 302 0 0,17 35-467 0 0,-1 0 0 0 0,1-1 0 0 0,-1 1 0 0 0,0 0 0 0 0,1 0 1 0 0,-1-1-1 0 0,0 1 0 0 0,0 0 0 0 0,0 0 0 0 0,0 0 0 0 0,0 0 1 0 0,0 0-1 0 0,0 0 0 0 0,0 1 0 0 0,0-1 0 0 0,0 0 1 0 0,0 0-1 0 0,0 1 0 0 0,-1-1 0 0 0,1 1 0 0 0,0-1 0 0 0,-1 1 1 0 0,1-1-1 0 0,0 1 0 0 0,-1 0 0 0 0,1 0 0 0 0,-2-1 0 0 0,3 3-65 0 0,0-1-1 0 0,1 0 0 0 0,-1 0 0 0 0,0 1 0 0 0,1-1 0 0 0,-1 0 0 0 0,1 0 0 0 0,0 0 0 0 0,-1 0 0 0 0,1 0 0 0 0,0 0 0 0 0,0 0 0 0 0,0 0 0 0 0,0 0 0 0 0,0 0 0 0 0,0-1 0 0 0,0 1 0 0 0,0 0 0 0 0,0 0 1 0 0,2 0-1 0 0,0 1 18 0 0,-2 13 21 0 0,3 3 42 0 0,59 56 46 0 0,-41-50-109 0 0,-20-23-29 0 0,0 1 0 0 0,0 0 0 0 0,0-1 0 0 0,0 1 1 0 0,0 0-1 0 0,-1 0 0 0 0,1 1 0 0 0,-1-1 0 0 0,1 0 1 0 0,-1 0-1 0 0,0 1 0 0 0,1 2 0 0 0,0-1-11 0 0,-1-1 1 0 0,1 1-1 0 0,-1 0 0 0 0,1-1 0 0 0,0 1 0 0 0,0-1 0 0 0,1 0 1 0 0,-1 0-1 0 0,1 0 0 0 0,-1 0 0 0 0,1 0 0 0 0,0-1 1 0 0,0 1-1 0 0,0-1 0 0 0,0 1 0 0 0,1-1 0 0 0,-1 0 1 0 0,7 2-1 0 0,-9-3 5 0 0,1 0-160 0 0,0 1-1 0 0,1 0 1 0 0,-1 0-1 0 0,0-1 1 0 0,0 1-1 0 0,0 1 1 0 0,0-1-1 0 0,-1 0 1 0 0,1 0-1 0 0,-1 1 1 0 0,1-1-1 0 0,-1 1 1 0 0,0-1-1 0 0,1 5 1 0 0,-2-7 97 0 0,1 1 0 0 0,-1-1 0 0 0,0 1 1 0 0,0-1-1 0 0,0 0 0 0 0,0 1 0 0 0,0-1 1 0 0,1 1-1 0 0,-1-1 0 0 0,0 0 0 0 0,0 1 1 0 0,1-1-1 0 0,-1 0 0 0 0,0 1 0 0 0,0-1 1 0 0,1 0-1 0 0,-1 0 0 0 0,0 1 1 0 0,1-1-1 0 0,-1 0 0 0 0,1 0 0 0 0,-1 0 1 0 0,0 1-1 0 0,1-1 0 0 0,-1 0 0 0 0,1 0 1 0 0,-1 0-1 0 0,0 0 0 0 0,1 0 0 0 0,-1 0 1 0 0,1 0-1 0 0,-1 0 0 0 0,0 0 0 0 0,1 0 1 0 0,-1 0-1 0 0,1 0 0 0 0,-1 0 1 0 0,0 0-1 0 0,1 0 0 0 0,-1 0 0 0 0,1-1 1 0 0,-1 1-1 0 0,0 0 0 0 0,1 0 0 0 0,-1 0 1 0 0,1-1-1 0 0,0 1-224 0 0,0-1 0 0 0,0 1 0 0 0,0-1 1 0 0,0 1-1 0 0,0-1 0 0 0,0 0 0 0 0,-1 1 0 0 0,1-1 0 0 0,0 0 1 0 0,0 0-1 0 0,-1 1 0 0 0,1-1 0 0 0,0 0 0 0 0,-1 0 0 0 0,1 0 1 0 0,-1 0-1 0 0,1 0 0 0 0,-1 0 0 0 0,0 0 0 0 0,1 0 0 0 0,-1 0 1 0 0,0 0-1 0 0,0 0 0 0 0,1 0 0 0 0,-1-1 0 0 0,-1-22-6331 0 0,0 17 5980 0 0,1-1 0 0 0,0 0 0 0 0,0 1 0 0 0,1-1 0 0 0,1-8 0 0 0,6-11-2314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4944 0 0,'1'21'986'0'0,"1"0"1"0"0,1 0 0 0 0,1 0-1 0 0,1 0 1 0 0,10 29 0 0 0,4 11 1066 0 0,1-11-781 0 0,-16-43-1097 0 0,-1 0 0 0 0,1 1 0 0 0,-2-1-1 0 0,1 1 1 0 0,-1 0 0 0 0,2 8 0 0 0,-4-12-102 0 0,1 1 1 0 0,0-1 0 0 0,1-1-1 0 0,-1 1 1 0 0,1 0-1 0 0,0 0 1 0 0,0 0-1 0 0,0-1 1 0 0,0 1-1 0 0,0-1 1 0 0,4 4-1 0 0,8 13 207 0 0,-1 22 287 0 0,-11-36-481 0 0,-1 0 0 0 0,1 0-1 0 0,0 0 1 0 0,0 0 0 0 0,0-1-1 0 0,1 1 1 0 0,6 9-1 0 0,-2-6 69 0 0,0 0 0 0 0,1-1 0 0 0,0 0 0 0 0,0 0-1 0 0,15 10 1 0 0,-22-18-141 0 0,0 1-1 0 0,0 0 1 0 0,0-1 0 0 0,0 1-1 0 0,0 0 1 0 0,0 0 0 0 0,0-1-1 0 0,-1 1 1 0 0,1 0 0 0 0,0 0-1 0 0,0 0 1 0 0,-1 0-1 0 0,1 0 1 0 0,-1 0 0 0 0,1 0-1 0 0,-1 0 1 0 0,1 0 0 0 0,-1 0-1 0 0,1 1 1 0 0,-1-1 0 0 0,0 0-1 0 0,0 0 1 0 0,0 0 0 0 0,0 2-1 0 0,0-2-4 0 0,0 0 0 0 0,1-1 1 0 0,-1 1-1 0 0,0 0 0 0 0,0 0 0 0 0,0 0 0 0 0,0 0 0 0 0,0-1 0 0 0,1 1 0 0 0,-1 0 0 0 0,0 0 1 0 0,1-1-1 0 0,-1 1 0 0 0,1 0 0 0 0,-1 0 0 0 0,1-1 0 0 0,-1 1 0 0 0,1-1 0 0 0,-1 1 1 0 0,1 0-1 0 0,0-1 0 0 0,-1 1 0 0 0,1-1 0 0 0,0 1 0 0 0,0-1 0 0 0,-1 0 0 0 0,1 1 0 0 0,0-1 1 0 0,0 0-1 0 0,-1 1 0 0 0,1-1 0 0 0,2 0 0 0 0,36 24 353 0 0,-7-4 99 0 0,-32-19-438 0 0,1-1 0 0 0,0 1 0 0 0,-1-1 0 0 0,1 0 0 0 0,0 0 0 0 0,-1 0 0 0 0,1 1 0 0 0,0-1 0 0 0,0 0 0 0 0,-1 0 0 0 0,1 0 0 0 0,0 0 0 0 0,0 0 0 0 0,-1 0 0 0 0,1 0 0 0 0,0 0 0 0 0,0-1 0 0 0,-1 1 0 0 0,1 0 0 0 0,0 0 0 0 0,0-1 0 0 0,-1 1 0 0 0,1 0 0 0 0,0-1 0 0 0,-1 1 0 0 0,1 0 0 0 0,-1-1 0 0 0,1 1 0 0 0,0-1 0 0 0,-1 1 0 0 0,1-1 0 0 0,-1 0 0 0 0,1 1 0 0 0,-1-1 1 0 0,0 1-1 0 0,1-1 0 0 0,-1 0 0 0 0,0 1 0 0 0,1-1 0 0 0,-1 0 0 0 0,0 0 0 0 0,0 1 0 0 0,1-1 0 0 0,-1 0 0 0 0,0 0 0 0 0,0 1 0 0 0,0-1 0 0 0,0-1 0 0 0,3-46 262 0 0,-3 40-155 0 0,-9-171 1713 0 0,1 130-1331 0 0,-2-14 1420 0 0,10 63-1906 0 0,1 0 0 0 0,-1-1 0 0 0,1 1-1 0 0,-1 0 1 0 0,1-1 0 0 0,0 1 0 0 0,-1 0 0 0 0,1 0 0 0 0,-1-1-1 0 0,1 1 1 0 0,0 0 0 0 0,-1 0 0 0 0,1 0 0 0 0,0 0-1 0 0,-1 0 1 0 0,1 0 0 0 0,-1 0 0 0 0,1 0 0 0 0,0 0-1 0 0,-1 0 1 0 0,1 0 0 0 0,0 1 0 0 0,-1-1 0 0 0,1 0 0 0 0,-1 0-1 0 0,1 1 1 0 0,0-1 0 0 0,18 6 326 0 0,-15-3-306 0 0,1 1-1 0 0,0 0 1 0 0,-1 0 0 0 0,0 1 0 0 0,0-1 0 0 0,0 1 0 0 0,0 0 0 0 0,-1 0 0 0 0,0 0 0 0 0,0 0 0 0 0,3 7 0 0 0,-6-10-40 0 0,1-1 0 0 0,0 0-1 0 0,0 1 1 0 0,0-1-1 0 0,0 0 1 0 0,0 0-1 0 0,0 0 1 0 0,0 0-1 0 0,0 0 1 0 0,0 0-1 0 0,0 0 1 0 0,1 0-1 0 0,-1 0 1 0 0,0 0 0 0 0,3 0-1 0 0,10 8 21 0 0,2 23 77 0 0,-14-27-88 0 0,-1-1 0 0 0,1 1 0 0 0,1 0 0 0 0,-1-1 0 0 0,1 1 0 0 0,0-1 0 0 0,0 0 0 0 0,0 0 0 0 0,0 0 0 0 0,1 0 0 0 0,5 5 0 0 0,-6-7-4 0 0,-1 0 0 0 0,1 1 0 0 0,-1-1 0 0 0,0 1 0 0 0,0-1 0 0 0,0 1 0 0 0,0 0 0 0 0,0 0 0 0 0,-1 0 0 0 0,1 0 0 0 0,-1 0 0 0 0,0 0 0 0 0,0 1 0 0 0,0-1-1 0 0,0 0 1 0 0,0 7 0 0 0,14 34 180 0 0,-10-34-102 0 0,-1 1 0 0 0,0-1-1 0 0,-1 1 1 0 0,0-1 0 0 0,-1 1 0 0 0,0 0-1 0 0,0 0 1 0 0,-1 0 0 0 0,-1 0 0 0 0,-1 13-1 0 0,-1-16-75 0 0,0 0 0 0 0,-1 0-1 0 0,0-1 1 0 0,-1 1-1 0 0,0-1 1 0 0,0 1 0 0 0,-1-1-1 0 0,1 0 1 0 0,-9 8-1 0 0,-7 12-98 0 0,16-21-57 0 0,1-1 1 0 0,-1 0-1 0 0,0 0 1 0 0,0 0-1 0 0,0-1 1 0 0,-1 1-1 0 0,-6 3 0 0 0,8-6-104 0 0,-1 1-305 0 0,0-1 0 0 0,0 1 0 0 0,0-1 0 0 0,0-1 0 0 0,-1 1 0 0 0,1-1 0 0 0,-1 1 0 0 0,1-1-1 0 0,-1 0 1 0 0,1-1 0 0 0,-7 1 0 0 0,0-2-8530 0 0,11 1 8983 0 0,-1 1-1 0 0,1-1 0 0 0,0 0 0 0 0,0 0 1 0 0,-1 0-1 0 0,1 0 0 0 0,0 1 1 0 0,-1-1-1 0 0,1 0 0 0 0,0 0 0 0 0,-1 0 1 0 0,1 0-1 0 0,0 0 0 0 0,-1 0 1 0 0,1 0-1 0 0,0 0 0 0 0,-1 0 0 0 0,1 0 1 0 0,0 0-1 0 0,-1 0 0 0 0,1 0 1 0 0,0 0-1 0 0,0 0 0 0 0,-1 0 0 0 0,1-1 1 0 0,0 1-1 0 0,-1 0 0 0 0,1 0 1 0 0,0 0-1 0 0,-1 0 0 0 0,1-1 0 0 0,0 1 1 0 0,0 0-1 0 0,0 0 0 0 0,-1 0 1 0 0,1-1-1 0 0,0 1 0 0 0,0 0 0 0 0,0 0 1 0 0,-1-1-1 0 0,1 1 0 0 0,0 0 1 0 0,0-1-1 0 0,0 1 0 0 0,0 0 0 0 0,0-1 1 0 0,0 1-1 0 0,0 0 0 0 0,-1-1 1 0 0,1 1-1 0 0,0 0 0 0 0,0-1 0 0 0,0-19-2406 0 0,0 10-480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6168 0 0,'1'27'10086'0'0,"1"0"-4767"0"0,16 50-1545 0 0,-14-38-3257 0 0,-4-36-503 0 0,-1 0 1 0 0,1 0-1 0 0,0-1 0 0 0,1 1 1 0 0,-1 0-1 0 0,0 0 0 0 0,1 0 1 0 0,0-1-1 0 0,-1 1 0 0 0,1 0 1 0 0,0-1-1 0 0,0 1 0 0 0,2 2 1 0 0,-1-2-12 0 0,-1 0 0 0 0,0 0 0 0 0,-1-1 1 0 0,1 1-1 0 0,0 0 0 0 0,-1 0 1 0 0,0 0-1 0 0,1 0 0 0 0,-1 0 1 0 0,-1 3-1 0 0,5 23-154 0 0,-2-23-185 0 0,-1 0 0 0 0,0 0 0 0 0,0 0 0 0 0,0 0 1 0 0,-1 0-1 0 0,1 0 0 0 0,-2 11 0 0 0,0-11-963 0 0,1 1 0 0 0,0 0 0 0 0,0-1 0 0 0,1 1 0 0 0,2 11 0 0 0,-1 16-7186 0 0,-3-21 6149 0 0,1-5-1016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84 3528 0 0,'-1'-2'99'0'0,"0"-1"-1"0"0,0 1 1 0 0,0-1-1 0 0,0 1 1 0 0,-1-1 0 0 0,1 1-1 0 0,-1-1 1 0 0,1 1 0 0 0,-1 0-1 0 0,0 0 1 0 0,0 0 0 0 0,0 0-1 0 0,0 0 1 0 0,0 1 0 0 0,0-1-1 0 0,-5-2 1 0 0,-18-21 3128 0 0,24 24-2619 0 0,0-1 1 0 0,0 1 0 0 0,-1-1-1 0 0,1 1 1 0 0,0 0-1 0 0,-1 0 1 0 0,1 0 0 0 0,-1 0-1 0 0,1 0 1 0 0,-1 0 0 0 0,1 0-1 0 0,-1 0 1 0 0,0 0-1 0 0,1 1 1 0 0,-1-1 0 0 0,0 1-1 0 0,-3-1 1 0 0,-10 0 1343 0 0,14 39 1176 0 0,1-26-2987 0 0,1 0-1 0 0,1 0 0 0 0,0 0 1 0 0,0-1-1 0 0,1 1 1 0 0,1 0-1 0 0,0-1 1 0 0,1 0-1 0 0,0 0 0 0 0,0 0 1 0 0,1-1-1 0 0,1 0 1 0 0,-1 0-1 0 0,2 0 0 0 0,13 14 1 0 0,-3 0 102 0 0,0 1-1 0 0,25 50 1 0 0,-28-47-85 0 0,28 40 0 0 0,-16-24-97 0 0,1 1 0 0 0,-15-31-40 0 0,0 0-6 0 0,0 1 0 0 0,0 1 0 0 0,-1-1 1 0 0,-1 2-1 0 0,-1 0 0 0 0,13 28 0 0 0,-22-43-19 0 0,0 1 0 0 0,1-1 0 0 0,-1 0 0 0 0,0 0 0 0 0,1 0 0 0 0,0 0 0 0 0,-1 0 0 0 0,1 0 0 0 0,0-1 0 0 0,0 1 0 0 0,0-1 0 0 0,0 1 0 0 0,4 1 0 0 0,-4-2-4 0 0,-1 0-1 0 0,1 0 0 0 0,0 0 0 0 0,-1 1 1 0 0,1-1-1 0 0,0 0 0 0 0,-1 1 0 0 0,0-1 1 0 0,1 1-1 0 0,-1-1 0 0 0,0 1 1 0 0,0 0-1 0 0,0-1 0 0 0,2 5 0 0 0,-1-2-92 0 0,0 0-1 0 0,1 1 0 0 0,-1-1 0 0 0,1 0 0 0 0,0 0 0 0 0,0-1 0 0 0,7 8 0 0 0,15 18-1656 0 0,-13-16 651 0 0,-10-12 886 0 0,-1 0 0 0 0,0 0 0 0 0,1 0 0 0 0,-1 0 0 0 0,0 0 0 0 0,0 0 0 0 0,0 0 0 0 0,0 1 0 0 0,0-1 0 0 0,0 0 0 0 0,0 1 0 0 0,0-1 0 0 0,0 1 0 0 0,-1-1 0 0 0,1 1 0 0 0,0 2 0 0 0,0-3-21 0 0,-1-1 0 0 0,0 1 0 0 0,0 0 0 0 0,0-1 0 0 0,1 1 0 0 0,-1-1 0 0 0,0 1 0 0 0,1-1 0 0 0,-1 1 0 0 0,0-1 0 0 0,1 0 0 0 0,-1 1-1 0 0,1-1 1 0 0,-1 1 0 0 0,1-1 0 0 0,-1 0 0 0 0,1 1 0 0 0,-1-1 0 0 0,1 0 0 0 0,-1 1 0 0 0,1-1 0 0 0,-1 0 0 0 0,1 0 0 0 0,-1 0 0 0 0,1 0 0 0 0,0 1 0 0 0,-1-1-1 0 0,1 0 1 0 0,-1 0 0 0 0,1 0 0 0 0,0 0 0 0 0,-1 0 0 0 0,1 0 0 0 0,-1 0 0 0 0,1-1 0 0 0,0 1 0 0 0,-1 0 0 0 0,1 0 0 0 0,-1 0 0 0 0,1-1 0 0 0,-1 1-1 0 0,1 0 1 0 0,-1-1 0 0 0,1 1 0 0 0,-1 0 0 0 0,1-1 0 0 0,-1 1 0 0 0,1 0 0 0 0,-1-1 0 0 0,0 1 0 0 0,1-1 0 0 0,-1 1 0 0 0,1-1 0 0 0,-1 1 0 0 0,0-1 0 0 0,0 1-1 0 0,1-1 1 0 0,-1 0 0 0 0,0 1 0 0 0,0-1 0 0 0,2-32-1403 0 0,5 25-1151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4504 0 0,'2'32'6221'0'0,"16"65"2104"0"0,-14-56-6888 0 0,-5-35-1279 0 0,1 1 0 0 0,0-1 1 0 0,1 0-1 0 0,-1 1 0 0 0,1-1 0 0 0,1 0 0 0 0,-1 0 0 0 0,1 0 1 0 0,0 0-1 0 0,0 0 0 0 0,1 0 0 0 0,5 9 0 0 0,-6-13-115 0 0,-1 0 0 0 0,0 0 0 0 0,0 1 0 0 0,0-1 0 0 0,0 1-1 0 0,0-1 1 0 0,-1 1 0 0 0,1-1 0 0 0,-1 1 0 0 0,1-1 0 0 0,-1 1-1 0 0,0 0 1 0 0,0-1 0 0 0,0 1 0 0 0,-1 4 0 0 0,0-4-17 0 0,1-1 1 0 0,-1 0 0 0 0,1 1-1 0 0,0-1 1 0 0,0 0 0 0 0,0 1-1 0 0,1-1 1 0 0,-1 0 0 0 0,0 0-1 0 0,1 1 1 0 0,0-1 0 0 0,-1 0-1 0 0,1 0 1 0 0,0 0 0 0 0,0 1-1 0 0,0-1 1 0 0,0 0 0 0 0,2 2-1 0 0,10 12 79 0 0,0-1 311 0 0,-9-18-235 0 0,-3-10-101 0 0,-2 5-53 0 0,0 1 0 0 0,-1 0 1 0 0,-1 0-1 0 0,1 0 1 0 0,-7-13-1 0 0,-2-8 42 0 0,0-13 10 0 0,2-1 1 0 0,2 0-1 0 0,1 0 1 0 0,1-54-1 0 0,6 95-75 0 0,-1-1 1 0 0,0 1-1 0 0,1 0 0 0 0,-1-1 0 0 0,1 1 1 0 0,-1 0-1 0 0,1 0 0 0 0,0 0 0 0 0,-1-1 1 0 0,1 1-1 0 0,0 0 0 0 0,0 0 0 0 0,0 0 1 0 0,0 0-1 0 0,0 0 0 0 0,1 0 0 0 0,0 0 1 0 0,-1 0 0 0 0,0 0-1 0 0,0 0 1 0 0,0 0 0 0 0,0 0-1 0 0,0 0 1 0 0,-1 0 0 0 0,1-1 0 0 0,0 1-1 0 0,0 0 1 0 0,-1 0 0 0 0,1-1-1 0 0,-1 1 1 0 0,1 0 0 0 0,-1-1 0 0 0,1-1-1 0 0,0 2 0 0 0,-1-1-1 0 0,1 1 0 0 0,0 0 1 0 0,0 0-1 0 0,0 0 0 0 0,0 0 1 0 0,0 0-1 0 0,0 0 1 0 0,0 0-1 0 0,0 0 0 0 0,0 1 1 0 0,0-1-1 0 0,0 0 0 0 0,0 0 1 0 0,1 1-1 0 0,-1-1 0 0 0,0 1 1 0 0,0-1-1 0 0,1 1 1 0 0,-1 0-1 0 0,0 0 0 0 0,1-1 1 0 0,-1 1-1 0 0,1 0 0 0 0,-1 0 1 0 0,3 0-1 0 0,-1 0 7 0 0,-1 0 0 0 0,1 0 0 0 0,0-1 0 0 0,0 2 1 0 0,0-1-1 0 0,0 0 0 0 0,0 0 0 0 0,-1 1 0 0 0,1 0 0 0 0,0-1 0 0 0,-1 1 0 0 0,1 0 0 0 0,4 3 0 0 0,21 25 193 0 0,23 20-150 0 0,-41-40-69 0 0,-1 1 1 0 0,0 1-1 0 0,-1-1 0 0 0,13 24 1 0 0,-7-12-1 0 0,-10-9-72 0 0,3 1-80 0 0,-1 0-202 0 0,-6-13 235 0 0,0-1 0 0 0,0 1-1 0 0,0-1 1 0 0,0 1-1 0 0,0 0 1 0 0,0-1 0 0 0,1 1-1 0 0,-1 0 1 0 0,0-1-1 0 0,0 1 1 0 0,0-1 0 0 0,1 1-1 0 0,-1-1 1 0 0,0 1-1 0 0,1 0 1 0 0,-1-1 0 0 0,0 1-1 0 0,1-1 1 0 0,-1 1-1 0 0,1-1 1 0 0,-1 0 0 0 0,1 1-1 0 0,-1-1 1 0 0,1 1 0 0 0,-1-1-1 0 0,1 0 1 0 0,-1 1-1 0 0,1-1 1 0 0,-1 0 0 0 0,1 0-1 0 0,-1 0 1 0 0,2 1-1 0 0,-2-48-11354 0 0,1 29 9377 0 0,0 1 0 0 0,8-33-1 0 0,-2 17-191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255 380 3032 0 0,'-30'-27'1977'0'0,"29"24"-1603"0"0,-1 0-1 0 0,1 1 1 0 0,-1-1-1 0 0,0 0 1 0 0,0 1-1 0 0,0-1 1 0 0,0 1-1 0 0,-5-4 1 0 0,4 3 328 0 0,-1 1 0 0 0,0-1 0 0 0,1 1 0 0 0,-1 0 0 0 0,0 1 0 0 0,0-1 0 0 0,0 0 0 0 0,0 1 0 0 0,0 0 0 0 0,0 0 0 0 0,-1 0 0 0 0,1 1 1 0 0,0 0-1 0 0,0-1 0 0 0,-1 1 0 0 0,1 1 0 0 0,0-1 0 0 0,-6 1 0 0 0,-18 12 990 0 0,5 18-535 0 0,20-29-1094 0 0,0 1-1 0 0,1 0 0 0 0,-1 0 1 0 0,1 0-1 0 0,0 0 0 0 0,0 0 0 0 0,0 0 1 0 0,0 1-1 0 0,0-1 0 0 0,1 1 1 0 0,-2 5-1 0 0,-14 26 224 0 0,15-30-257 0 0,0 0 0 0 0,0 0 0 0 0,0 0 0 0 0,1 0 0 0 0,-1 0 0 0 0,1 0 0 0 0,1 0 0 0 0,-1 1 0 0 0,1 6 0 0 0,-6 33 157 0 0,2-17-91 0 0,1 0 0 0 0,2 41 1 0 0,1-61-94 0 0,0-4 0 0 0,1 1 1 0 0,-1-1 0 0 0,1 0-1 0 0,0 1 1 0 0,0-1 0 0 0,1 0-1 0 0,-1 0 1 0 0,1 0 0 0 0,0 0-1 0 0,0 0 1 0 0,0 0 0 0 0,0 0-1 0 0,1-1 1 0 0,-1 1 0 0 0,1-1-1 0 0,0 0 1 0 0,0 0 0 0 0,1 0-1 0 0,-1 0 1 0 0,0 0 0 0 0,1-1-1 0 0,0 0 1 0 0,0 1 0 0 0,-1-1-1 0 0,1-1 1 0 0,0 1 0 0 0,1 0-1 0 0,6 1 1 0 0,17 9-57 0 0,-26-10 46 0 0,0-1 0 0 0,0 0 0 0 0,0 0-1 0 0,0 0 1 0 0,0 0 0 0 0,0 0 0 0 0,0 0-1 0 0,0-1 1 0 0,0 1 0 0 0,0-1 0 0 0,0 1-1 0 0,0-1 1 0 0,1 0 0 0 0,-1 0 0 0 0,0 0-1 0 0,0 0 1 0 0,0 0 0 0 0,1 0 0 0 0,-1-1-1 0 0,0 1 1 0 0,0-1 0 0 0,0 1 0 0 0,0-1 0 0 0,0 0-1 0 0,0 0 1 0 0,0 0 0 0 0,0 0 0 0 0,0 0-1 0 0,0-1 1 0 0,0 1 0 0 0,1-2 0 0 0,12-5-59 0 0,-14 8 60 0 0,1 0 0 0 0,-1-1 0 0 0,0 1 0 0 0,0-1 0 0 0,1 1 0 0 0,-1-1 0 0 0,0 1 0 0 0,0-1 0 0 0,0 0 0 0 0,0 0 0 0 0,0 1 0 0 0,0-1 0 0 0,0 0 0 0 0,0 0 1 0 0,0 0-1 0 0,0 0 0 0 0,0 0 0 0 0,0 0 0 0 0,-1 0 0 0 0,1-1 0 0 0,-1 1 0 0 0,1 0 0 0 0,0 0 0 0 0,-1 0 0 0 0,0-1 0 0 0,1-1 0 0 0,8-120-1040 0 0,-9 83 819 0 0,2 15 164 0 0,-2-1 0 0 0,-1 1 0 0 0,-1 0 0 0 0,0 0 0 0 0,-3 0 0 0 0,-12-46 0 0 0,-10-7 31 0 0,20 53 34 0 0,-2 1 0 0 0,-14-30 0 0 0,-3-15 123 0 0,13 31-64 0 0,12 36-46 0 0,0 0 0 0 0,0 1 0 0 0,0-1 0 0 0,-1 0 0 0 0,1 0 0 0 0,0 1 0 0 0,-1-1 0 0 0,0 1 0 0 0,1-1 0 0 0,-1 1 0 0 0,-3-3 0 0 0,3 3 4 0 0,1 0 0 0 0,-1 0 0 0 0,1 0 0 0 0,-1 0 0 0 0,1 0 0 0 0,0 0 0 0 0,-1-1 0 0 0,1 1 0 0 0,0-1 0 0 0,0 1 0 0 0,0-1 0 0 0,0 1 0 0 0,0-1 0 0 0,0 1 0 0 0,1-1 0 0 0,-2-2 0 0 0,2 3-2 0 0,0 0 0 0 0,-1 0-1 0 0,1 0 1 0 0,0 1 0 0 0,-1-1 0 0 0,1 0-1 0 0,-1 0 1 0 0,1 1 0 0 0,-1-1 0 0 0,1 0-1 0 0,-1 0 1 0 0,1 1 0 0 0,-1-1 0 0 0,0 1-1 0 0,1-1 1 0 0,-1 1 0 0 0,0-1-1 0 0,0 1 1 0 0,1-1 0 0 0,-1 1 0 0 0,0 0-1 0 0,0-1 1 0 0,0 1 0 0 0,1 0 0 0 0,-1-1-1 0 0,0 1 1 0 0,0 0 0 0 0,0 0-1 0 0,0 0 1 0 0,0 0 0 0 0,0 0 0 0 0,1 0-1 0 0,-1 0 1 0 0,-1 1 0 0 0,0-1 75 0 0,-5 21 146 0 0,6-18-215 0 0,0-1 0 0 0,1 0 0 0 0,-1 0 0 0 0,1 0 0 0 0,-1 1 0 0 0,1-1 0 0 0,0 0 1 0 0,0 1-1 0 0,0-1 0 0 0,1 0 0 0 0,-1 0 0 0 0,0 1 0 0 0,1-1 0 0 0,-1 0 0 0 0,1 0 0 0 0,1 3 0 0 0,19 39 43 0 0,-8-16-20 0 0,-12-21-38 0 0,2 0 0 0 0,-1 0 0 0 0,1-1 0 0 0,0 1 0 0 0,0-1 0 0 0,0 0 0 0 0,1 1 0 0 0,0-2 0 0 0,6 8 0 0 0,-3-5-2 0 0,-6-6 0 0 0,1 0 0 0 0,-1 0 0 0 0,0 0 0 0 0,0 0 0 0 0,0 0 0 0 0,0 0 0 0 0,-1 1-1 0 0,1-1 1 0 0,0 0 0 0 0,-1 0 0 0 0,1 5 0 0 0,7 16 0 0 0,6-11-14 0 0,-13-11 8 0 0,1 0 1 0 0,-1 0-1 0 0,1 0 1 0 0,-1 0-1 0 0,1 1 1 0 0,-1-1-1 0 0,0 0 1 0 0,1 1-1 0 0,-1-1 1 0 0,0 1-1 0 0,0-1 0 0 0,0 1 1 0 0,0 0-1 0 0,-1-1 1 0 0,1 1-1 0 0,0 0 1 0 0,-1 0-1 0 0,1-1 1 0 0,-1 1-1 0 0,1 0 1 0 0,-1 0-1 0 0,0 2 1 0 0,1-1 3 0 0,-1 0 1 0 0,1 0 0 0 0,0 0 0 0 0,0 0-1 0 0,0 0 1 0 0,0 0 0 0 0,0-1 0 0 0,1 1 0 0 0,-1 0-1 0 0,1-1 1 0 0,0 1 0 0 0,0-1 0 0 0,0 0 0 0 0,3 3-1 0 0,0 0 3 0 0,-1 0 0 0 0,0 0 0 0 0,-1 0-1 0 0,1 0 1 0 0,-1 1 0 0 0,4 8 0 0 0,-1 1-29 0 0,-4-9-8 0 0,0 0-1 0 0,0 1 0 0 0,1-1 0 0 0,0 0 1 0 0,0 0-1 0 0,1-1 0 0 0,0 1 0 0 0,0-1 0 0 0,0 1 1 0 0,8 7-1 0 0,13 15-399 0 0,-24-26 256 0 0,1 1-1 0 0,-1-1 1 0 0,1 1 0 0 0,0-1 0 0 0,0 0-1 0 0,0 0 1 0 0,0 0 0 0 0,0 0-1 0 0,0 0 1 0 0,0 0 0 0 0,1 0 0 0 0,-1-1-1 0 0,1 1 1 0 0,-1-1 0 0 0,1 0-1 0 0,0 0 1 0 0,-1 0 0 0 0,5 1 0 0 0,-5-2-932 0 0,6-10-7247 0 0,-7 9 8040 0 0,-1 0 0 0 0,1 0 0 0 0,0 0-1 0 0,0 0 1 0 0,0 0 0 0 0,-1 0 0 0 0,1 0 0 0 0,0-1-1 0 0,-1 1 1 0 0,1 0 0 0 0,-1 0 0 0 0,1-1-1 0 0,-1 1 1 0 0,0 0 0 0 0,0 0 0 0 0,1-3-1 0 0,-1 3 185 0 0,0 0 0 0 0,0 0 0 0 0,1-1 0 0 0,-1 1 0 0 0,0 0 0 0 0,1 0-1 0 0,-1 0 1 0 0,1 0 0 0 0,-1 0 0 0 0,1 0 0 0 0,-1 0 0 0 0,1 0 0 0 0,0 0-1 0 0,0 0 1 0 0,-1 0 0 0 0,1 1 0 0 0,0-1 0 0 0,0 0 0 0 0,0 0 0 0 0,0 1 0 0 0,0-1-1 0 0,0 1 1 0 0,0-1 0 0 0,0 1 0 0 0,0-1 0 0 0,0 1 0 0 0,2-1 0 0 0,3 0-2581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2448 0 0,'-17'13'18412'0'0,"30"-2"-13710"0"0,-2 6-6035 0 0,-8-12 1503 0 0,0 0 0 0 0,0 0 0 0 0,0 0 0 0 0,0 0 0 0 0,1-1 1 0 0,0 1-1 0 0,0-1 0 0 0,5 4 0 0 0,11 13 187 0 0,-7 5-37 0 0,10-5-71 0 0,-5 10-6 0 0,45 37 81 0 0,-46-52-273 0 0,-1 0 0 0 0,0 2 0 0 0,-1 0 0 0 0,20 32 0 0 0,-27-36 9 0 0,1 0-1 0 0,1-1 1 0 0,17 18-1 0 0,-17-20 19 0 0,-1 0 0 0 0,0 1 0 0 0,12 19 0 0 0,60 100 293 0 0,-50-86-200 0 0,31 64 0 0 0,-38-65-62 0 0,-17-33-85 0 0,-1 0-1 0 0,0 0 1 0 0,0 1 0 0 0,-1 0-1 0 0,5 16 1 0 0,26 58 164 0 0,-25-43-174 0 0,-7-29-14 0 0,0 0 0 0 0,-1 0 0 0 0,0 0-1 0 0,1 24 1 0 0,5 134-1772 0 0,-9-169 1558 0 0,0-1 0 0 0,0 1 0 0 0,-1 0 0 0 0,1-1 0 0 0,0 1 1 0 0,-1-1-1 0 0,0 1 0 0 0,1-1 0 0 0,-1 0 0 0 0,0 1 0 0 0,0-1 0 0 0,-1 0 0 0 0,1 1 0 0 0,0-1 0 0 0,-1 0 0 0 0,1 0 0 0 0,-1 0 0 0 0,0 0 0 0 0,0 0 0 0 0,1-1 0 0 0,-1 1 1 0 0,-4 2-1 0 0,-1 0-1426 0 0,-1-1 1 0 0,0 1-1 0 0,0-1 1 0 0,0-1-1 0 0,-12 3 1 0 0,-24 9-6736 0 0,31-8 5136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1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4464 0 0,'18'24'13133'0'0,"-18"-22"-12742"0"0,1 0 1 0 0,-1 1 0 0 0,0-1-1 0 0,1 0 1 0 0,0 0-1 0 0,-1 0 1 0 0,1 0-1 0 0,0 0 1 0 0,0 0 0 0 0,0 0-1 0 0,0 0 1 0 0,1 0-1 0 0,1 2 1 0 0,-1-2-193 0 0,-1 0-1 0 0,1 0 1 0 0,-1 0 0 0 0,0 0 0 0 0,0 0 0 0 0,0 1-1 0 0,0-1 1 0 0,0 0 0 0 0,0 1 0 0 0,-1-1 0 0 0,1 0-1 0 0,-1 1 1 0 0,1 3 0 0 0,8 76 1739 0 0,-1-53-1557 0 0,-3-8-254 0 0,-5 153 31 0 0,-13-89-1753 0 0,13-73 907 0 0,-1-10 403 0 0,1-1 0 0 0,-1 1 0 0 0,1 0 0 0 0,0 0 0 0 0,0 0 0 0 0,0 0 0 0 0,0-1-1 0 0,0 1 1 0 0,0 0 0 0 0,1 0 0 0 0,-1 0 0 0 0,0 0 0 0 0,1-1 0 0 0,-1 1 0 0 0,1 0-1 0 0,0-1 1 0 0,0 1 0 0 0,0 0 0 0 0,0-1 0 0 0,0 1 0 0 0,0-1 0 0 0,0 1 0 0 0,0-1 0 0 0,0 0-1 0 0,1 1 1 0 0,-1-1 0 0 0,1 0 0 0 0,-1 0 0 0 0,1 0 0 0 0,1 1 0 0 0,5 4-6941 0 0,-7-6 7061 0 0,-1 0 1 0 0,1 0-1 0 0,-1 1 0 0 0,1-1 0 0 0,-1 0 1 0 0,1 0-1 0 0,0 0 0 0 0,-1 0 0 0 0,1 0 1 0 0,-1 0-1 0 0,1 0 0 0 0,-1 0 0 0 0,1 0 1 0 0,0 0-1 0 0,-1 0 0 0 0,1 0 0 0 0,-1 0 1 0 0,1 0-1 0 0,-1 0 0 0 0,1-1 0 0 0,-1 1 1 0 0,1 0-1 0 0,-1 0 0 0 0,1-1 0 0 0,-1 1 0 0 0,1 0 1 0 0,-1-1-1 0 0,1 1 0 0 0,-1 0 0 0 0,1-1 1 0 0,-1 1-1 0 0,0-1 0 0 0,1 1 0 0 0,-1-1 1 0 0,1 0-1 0 0,0-8-3143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1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3712 0 0,'-9'4'9782'0'0,"10"9"-7600"0"0,0 0-1 0 0,0 0 1 0 0,6 19-1 0 0,28 73 432 0 0,-8-27-1487 0 0,2-8-416 0 0,-23-58-572 0 0,0 0 0 0 0,-1 1 0 0 0,-1-1 0 0 0,6 22 0 0 0,5 21 254 0 0,-12-45-319 0 0,1-1 1 0 0,-2 1-1 0 0,1 0 0 0 0,0 12 1 0 0,7 28 321 0 0,-7-39-321 0 0,0 0 1 0 0,-1-1-1 0 0,0 1 0 0 0,0 16 0 0 0,-2-22-61 0 0,-1-1 0 0 0,1 0 1 0 0,1 0-1 0 0,-1 0 0 0 0,1 0 0 0 0,-1 0 0 0 0,1 0 0 0 0,0-1 0 0 0,0 1 0 0 0,1 0 0 0 0,-1 0 0 0 0,1-1 0 0 0,0 1 0 0 0,0-1 0 0 0,0 1 0 0 0,5 5 0 0 0,-6-8-13 0 0,0 1 0 0 0,0-1-1 0 0,-1 0 1 0 0,1 0 0 0 0,0 0 0 0 0,0 0 0 0 0,0 0 0 0 0,0 0 0 0 0,1 0 0 0 0,-1 0-1 0 0,0 0 1 0 0,0 0 0 0 0,1 0 0 0 0,-1-1 0 0 0,3 2 0 0 0,10-12 58 0 0,-2-3-96 0 0,-10 11 43 0 0,-1 0-1 0 0,1-1 0 0 0,0 1 0 0 0,-1 0 1 0 0,1 0-1 0 0,-1-1 0 0 0,0 1 0 0 0,0-1 0 0 0,0 0 1 0 0,0 1-1 0 0,0-1 0 0 0,-1 0 0 0 0,1-3 0 0 0,8-24 7 0 0,31-79-138 0 0,-6-46-24 0 0,-29 135 168 0 0,-2 7 6 0 0,0 0 1 0 0,-1 0 0 0 0,0-24-1 0 0,-3 28 209 0 0,-2 16 392 0 0,-4 7-476 0 0,-4 25 191 0 0,7-25-244 0 0,1-1 0 0 0,0 0-1 0 0,1 1 1 0 0,1-1 0 0 0,0 1 0 0 0,1 0 0 0 0,0-1 0 0 0,3 17 0 0 0,-1 15 109 0 0,-1-34-161 0 0,0-1-1 0 0,0 1 1 0 0,1 0 0 0 0,1-1-1 0 0,7 21 1 0 0,4 22 17 0 0,-13-45-57 0 0,1 0 0 0 0,0-1 1 0 0,0 1-1 0 0,0 0 0 0 0,1-1 0 0 0,0 0 0 0 0,1 1 0 0 0,0-1 0 0 0,0-1 0 0 0,7 11 0 0 0,-5-9 1 0 0,-1-3-113 0 0,0-1 1 0 0,0 0-1 0 0,1 0 1 0 0,-1 0-1 0 0,1-1 1 0 0,0 0-1 0 0,0 0 1 0 0,0 0-1 0 0,0-1 1 0 0,1 0-1 0 0,-1 0 1 0 0,9 1-1 0 0,-8-4-293 0 0,-1-1 1 0 0,0 1-1 0 0,0-1 0 0 0,0 0 0 0 0,-1 0 0 0 0,1-1 1 0 0,0 0-1 0 0,-1 0 0 0 0,0 0 0 0 0,0-1 1 0 0,5-4-1 0 0,-6-4-356 0 0,-4 11 615 0 0,1-1 0 0 0,-1 1 0 0 0,1-1 0 0 0,-1 1-1 0 0,1-1 1 0 0,-1 1 0 0 0,1-1 0 0 0,0 1 0 0 0,-1 0 0 0 0,1-1 0 0 0,0 1 0 0 0,0 0-1 0 0,0 0 1 0 0,0 0 0 0 0,0 0 0 0 0,1 0 0 0 0,-1 0 0 0 0,2-1 0 0 0,4-5-740 0 0,-1 0 0 0 0,1 0 0 0 0,-1-1 0 0 0,0 1 0 0 0,-1-1 0 0 0,0 0 1 0 0,0-1-1 0 0,-1 1 0 0 0,0-1 0 0 0,0 0 0 0 0,4-19 0 0 0,17-21-2178 0 0,-20 42 2561 0 0,0-1 0 0 0,0 0 0 0 0,-1-1 0 0 0,0 1 0 0 0,3-13 0 0 0,6-16-1021 0 0,19 1-1455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1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91 2248 0 0,'0'0'1655'0'0,"-20"-16"3792"0"0,18 16-4914 0 0,0 0-1 0 0,0 0 0 0 0,0 1 1 0 0,1-1-1 0 0,-1 1 0 0 0,0-1 0 0 0,0 1 1 0 0,0 0-1 0 0,1-1 0 0 0,-1 1 1 0 0,1 0-1 0 0,-1 0 0 0 0,0 0 1 0 0,1 1-1 0 0,0-1 0 0 0,-1 0 0 0 0,1 1 1 0 0,0-1-1 0 0,-2 2 0 0 0,-19 35 1779 0 0,10-16-919 0 0,10-19-1271 0 0,0-1 0 0 0,1 1 0 0 0,-1 0-1 0 0,1 0 1 0 0,0 0 0 0 0,0 0 0 0 0,0 0-1 0 0,-1 6 1 0 0,-10 26 808 0 0,-17 46 499 0 0,23-66-1299 0 0,0-1 0 0 0,0 1 0 0 0,1 0 0 0 0,1 1 0 0 0,1-1-1 0 0,0 1 1 0 0,0 18 0 0 0,1 123 473 0 0,3-86-324 0 0,0-68-274 0 0,0 1 0 0 0,0 0 0 0 0,0 0 0 0 0,0-1 1 0 0,1 1-1 0 0,-1 0 0 0 0,1-1 0 0 0,0 1 0 0 0,0-1 1 0 0,0 0-1 0 0,1 0 0 0 0,-1 0 0 0 0,1 0 0 0 0,0 0 0 0 0,0-1 1 0 0,0 1-1 0 0,0-1 0 0 0,5 3 0 0 0,1 3-2 0 0,0 1-5 0 0,-7-8 1 0 0,-1 1 0 0 0,1-1 0 0 0,-1 1 0 0 0,1-1-1 0 0,0 0 1 0 0,0 1 0 0 0,-1-1 0 0 0,1 0 0 0 0,0 0 0 0 0,0 0 0 0 0,0-1-1 0 0,0 1 1 0 0,0 0 0 0 0,0-1 0 0 0,0 1 0 0 0,1-1 0 0 0,-1 0 0 0 0,0 0-1 0 0,0 0 1 0 0,3 0 0 0 0,-2 0-9 0 0,1 0 1 0 0,-1 0-1 0 0,0 0 0 0 0,1 0 0 0 0,-1-1 0 0 0,0 0 1 0 0,0 1-1 0 0,1-1 0 0 0,-1 0 0 0 0,0-1 0 0 0,0 1 1 0 0,0 0-1 0 0,0-1 0 0 0,-1 0 0 0 0,1 0 1 0 0,3-2-1 0 0,0-3-36 0 0,0 0-1 0 0,-1 0 1 0 0,0-1 0 0 0,0 0 0 0 0,4-10-1 0 0,9-13-93 0 0,-12 22 100 0 0,-1-1 0 0 0,1 1-1 0 0,-2-1 1 0 0,1 0 0 0 0,-1 0-1 0 0,-1 0 1 0 0,0-1 0 0 0,0 1-1 0 0,-1-1 1 0 0,0 1 0 0 0,0-15-1 0 0,-2 3 25 0 0,1 9 36 0 0,-1 1 1 0 0,0-1-1 0 0,-1 0 1 0 0,0 1 0 0 0,-1-1-1 0 0,-1 1 1 0 0,0-1-1 0 0,-6-17 1 0 0,-17-43 148 0 0,23 62-85 0 0,8 10 86 0 0,10 13-48 0 0,6 12-53 0 0,-19-23-63 0 0,0 0-1 0 0,0 1 1 0 0,-1-1 0 0 0,1 1 0 0 0,-1 0 0 0 0,0-1 0 0 0,1 1 0 0 0,-1 0 0 0 0,0 0 0 0 0,0 0 0 0 0,0 0 0 0 0,0 0 0 0 0,0 0 0 0 0,-1 0 0 0 0,1 3 0 0 0,0-1 2 0 0,1-1 1 0 0,-1 0-1 0 0,0 1 1 0 0,1-1-1 0 0,-1 0 1 0 0,1 0-1 0 0,0 0 1 0 0,0 0-1 0 0,0-1 1 0 0,4 4-1 0 0,16 27 81 0 0,-16-17-33 0 0,-3-6 17 0 0,1 0 0 0 0,1 0 0 0 0,0 0 0 0 0,8 10 0 0 0,-11-16-49 0 0,0 0 0 0 0,0 0 0 0 0,0 0 0 0 0,0 0 1 0 0,-1 0-1 0 0,0 0 0 0 0,2 9 0 0 0,-2-8 14 0 0,0 0 0 0 0,1 1 1 0 0,-1-1-1 0 0,1 0 0 0 0,1 0 0 0 0,3 7 0 0 0,-4-9-11 0 0,0 0 2 0 0,0 0-1 0 0,0-1 1 0 0,0 1-1 0 0,-1 0 1 0 0,1 0-1 0 0,-1 0 1 0 0,0 0-1 0 0,2 6 1 0 0,-3-8 268 0 0,-20-12-114 0 0,-4-22-165 0 0,19 27-5 0 0,0 0 0 0 0,1 0 0 0 0,-1 0 0 0 0,1-1-1 0 0,-5-12 1 0 0,7 14 4 0 0,-1 0 0 0 0,1 0 0 0 0,-1 0 0 0 0,0 0 0 0 0,-1 1 0 0 0,-6-9 0 0 0,3 3 13 0 0,2 0 0 0 0,-1 0 1 0 0,1-1-1 0 0,0 1 0 0 0,-2-13 0 0 0,4 15-25 0 0,1-62 79 0 0,9 43-73 0 0,-1 9-7 0 0,-5 10-76 0 0,1 0 0 0 0,0 0-1 0 0,1 0 1 0 0,0 0 0 0 0,0 0 0 0 0,1 1-1 0 0,0-1 1 0 0,0 1 0 0 0,0 0 0 0 0,1 1 0 0 0,0-1-1 0 0,0 1 1 0 0,11-10 0 0 0,-14 14 15 0 0,47-41-2179 0 0,-13 5-2890 0 0,-1 2-3917 0 0,-13 23 5165 0 0,-21 13 3730 0 0,0 0 1 0 0,0 0-1 0 0,0-1 0 0 0,0 1 0 0 0,0-1 0 0 0,0 1 0 0 0,0 0 0 0 0,0-1 0 0 0,0 0 1 0 0,0 1-1 0 0,-1-1 0 0 0,1 1 0 0 0,0-1 0 0 0,0 0 0 0 0,-1 0 0 0 0,1 1 1 0 0,0-1-1 0 0,-1 0 0 0 0,1 0 0 0 0,-1 0 0 0 0,1 0 0 0 0,-1 0 0 0 0,1 0 1 0 0,-1 0-1 0 0,0 0 0 0 0,1 0 0 0 0,-1-1 0 0 0,8-22-3800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1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4064 0 0,'1'-27'10805'0'0,"30"24"-5710"0"0,-27 2-4788 0 0,-1 0 1 0 0,1 0-1 0 0,-1 1 1 0 0,1-1-1 0 0,0 1 1 0 0,-1 0-1 0 0,1 0 1 0 0,-1 0-1 0 0,1 1 1 0 0,-1-1-1 0 0,1 1 1 0 0,0 0 0 0 0,-1 0-1 0 0,6 2 1 0 0,0 3 89 0 0,0-1 0 0 0,0 2 0 0 0,0-1 1 0 0,-1 1-1 0 0,9 9 0 0 0,16 15 285 0 0,-2-4-142 0 0,-1 0 1 0 0,33 42-1 0 0,-23-21-89 0 0,-25-30-251 0 0,0 0 1 0 0,-1 1-1 0 0,14 24 0 0 0,-4 3 41 0 0,2-2 0 0 0,48 64 0 0 0,-50-74-92 0 0,-2 1 0 0 0,-1 1 1 0 0,30 72-1 0 0,-39-81-80 0 0,-2-3-22 0 0,-1 0 0 0 0,8 32-1 0 0,-15-49-44 0 0,0 0-1 0 0,1 0 1 0 0,0 0-1 0 0,0 0 1 0 0,0-1-1 0 0,1 1 1 0 0,5 6-1 0 0,-6-8 5 0 0,1-1-1 0 0,-1 1 0 0 0,0 0 0 0 0,-1 1 0 0 0,1-1 1 0 0,-1 1-1 0 0,0-1 0 0 0,0 1 0 0 0,-1-1 0 0 0,2 11 1 0 0,24 140 117 0 0,-1-15-62 0 0,-11-51-309 0 0,-11-72-32 0 0,-1 0 1 0 0,-1-1 0 0 0,1 27 0 0 0,2 12-1200 0 0,-1 3-1995 0 0,-6-22-1874 0 0,1-5-5530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0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1267 1106 8200 0 0,'-3'1'60'0'0,"0"-2"0"0"0,1 1 0 0 0,-1 0 0 0 0,1 0 0 0 0,-1-1 1 0 0,1 0-1 0 0,-1 1 0 0 0,1-1 0 0 0,-1 0 0 0 0,1 0 0 0 0,0 0 0 0 0,-1-1 1 0 0,1 1-1 0 0,0-1 0 0 0,0 1 0 0 0,0-1 0 0 0,0 1 0 0 0,0-1 0 0 0,0 0 1 0 0,0 0-1 0 0,1 0 0 0 0,-1 0 0 0 0,1 0 0 0 0,0-1 0 0 0,-1 1 0 0 0,1 0 1 0 0,0-1-1 0 0,0 1 0 0 0,0-1 0 0 0,1 1 0 0 0,-2-4 0 0 0,0-9 121 0 0,-1-1-1 0 0,2 0 1 0 0,0 0 0 0 0,2-21-1 0 0,0 10 313 0 0,-2 19-419 0 0,1 0 1 0 0,1 0-1 0 0,0 0 0 0 0,0 1 1 0 0,0-1-1 0 0,1 0 1 0 0,0 0-1 0 0,1 1 1 0 0,0-1-1 0 0,0 1 1 0 0,5-9-1 0 0,52-69 1054 0 0,-57 78-1010 0 0,1-1 1 0 0,0 1 0 0 0,1 1-1 0 0,-1-1 1 0 0,1 1-1 0 0,9-9 1 0 0,1-2 179 0 0,-10 12-225 0 0,-1 0 0 0 0,1 1 0 0 0,0-1 1 0 0,0 1-1 0 0,0 1 0 0 0,0-1 0 0 0,1 1 0 0 0,0 0 1 0 0,10-4-1 0 0,-14 6-37 0 0,1 0 0 0 0,-1 0 0 0 0,0 0 0 0 0,0-1 0 0 0,0 1 0 0 0,0 0 0 0 0,0-1 1 0 0,0 1-1 0 0,0-1 0 0 0,-1 0 0 0 0,3-2 0 0 0,11-10 275 0 0,-2 10-114 0 0,0 0 1 0 0,0 0-1 0 0,0 2 1 0 0,1-1 0 0 0,-1 2-1 0 0,1 0 1 0 0,-1 0-1 0 0,22 3 1 0 0,-12-2 82 0 0,-12 0-150 0 0,0 1 0 0 0,0 0-1 0 0,0 1 1 0 0,-1 0 0 0 0,1 0-1 0 0,0 1 1 0 0,-1 1 0 0 0,1 0-1 0 0,-1 0 1 0 0,0 1 0 0 0,15 9-1 0 0,-19-9-73 0 0,0-1 1 0 0,0 1-1 0 0,0 0 0 0 0,-1 0 0 0 0,0 1 0 0 0,0 0 0 0 0,0 0 1 0 0,-1 0-1 0 0,0 0 0 0 0,0 1 0 0 0,0-1 0 0 0,-1 1 0 0 0,0 0 0 0 0,-1 0 1 0 0,1 0-1 0 0,-1 1 0 0 0,1 9 0 0 0,15 61 341 0 0,-12-61-304 0 0,-2 1 0 0 0,0 0 1 0 0,-1 0-1 0 0,1 24 0 0 0,-5-11 33 0 0,-1 1 0 0 0,-2-1 0 0 0,-1 0 0 0 0,-1 0 0 0 0,-14 40 0 0 0,0-18 270 0 0,-52 101 0 0 0,57-127-189 0 0,-2 0 0 0 0,-1-2 1 0 0,-1 0-1 0 0,-1-1 1 0 0,-1-1-1 0 0,-1-1 0 0 0,-1-1 1 0 0,-45 32-1 0 0,53-44-115 0 0,0 0 0 0 0,0-1 0 0 0,-1-1 0 0 0,0-1-1 0 0,-1 0 1 0 0,1-1 0 0 0,-26 5 0 0 0,36-9-70 0 0,1-1 0 0 0,-1 1 1 0 0,0-1-1 0 0,0 0 0 0 0,0 0 0 0 0,1-1 0 0 0,-1 1 1 0 0,0-1-1 0 0,1-1 0 0 0,-1 1 0 0 0,1-1 1 0 0,-1 0-1 0 0,1 0 0 0 0,-10-6 0 0 0,-4-18 36 0 0,-10 7-3 0 0,23 15-53 0 0,0 1 0 0 0,1-1 0 0 0,-1 0 0 0 0,1 0 0 0 0,-8-9 1 0 0,-16-19-3 0 0,21 24-2 0 0,0 0 1 0 0,0-1-1 0 0,1-1 1 0 0,0 1-1 0 0,0-1 0 0 0,-8-19 1 0 0,-4-17 1 0 0,5 11-23 0 0,0-1-1 0 0,-9-43 0 0 0,12 35 1 0 0,4 16 14 0 0,-7-47-1 0 0,13 67 10 0 0,0 0-1 0 0,1 1 0 0 0,0-1 0 0 0,0 1 1 0 0,1-1-1 0 0,0 0 0 0 0,1 1 0 0 0,-1 0 1 0 0,1-1-1 0 0,1 1 0 0 0,3-9 1 0 0,3 1 0 0 0,-1 1 0 0 0,2 0 0 0 0,0 1 0 0 0,0 0 0 0 0,2 0 1 0 0,19-17-1 0 0,-22 21 2 0 0,0 0 0 0 0,1 0 1 0 0,1 1-1 0 0,-1 0 0 0 0,1 1 0 0 0,0 0 1 0 0,1 0-1 0 0,0 2 0 0 0,14-6 1 0 0,33-3 29 0 0,-42 9-21 0 0,1 1 0 0 0,-1 0 0 0 0,1 1-1 0 0,0 1 1 0 0,0 1 0 0 0,0 0-1 0 0,0 2 1 0 0,18 2 0 0 0,-18 0 26 0 0,-1 2 1 0 0,0 0-1 0 0,0 1 1 0 0,0 1-1 0 0,-1 1 1 0 0,1 0-1 0 0,-2 1 1 0 0,0 1-1 0 0,0 0 1 0 0,0 1-1 0 0,-1 1 1 0 0,-1 0-1 0 0,0 0 1 0 0,-1 2-1 0 0,0-1 1 0 0,13 22-1 0 0,-17-20 55 0 0,-1 1-1 0 0,-1 1 1 0 0,0-1-1 0 0,-1 1 1 0 0,-1 0 0 0 0,0 0-1 0 0,-1 0 1 0 0,-1 0-1 0 0,-1 1 1 0 0,0-1-1 0 0,-1 1 1 0 0,-1-1-1 0 0,-1 1 1 0 0,-1-1-1 0 0,0 0 1 0 0,-1 0 0 0 0,-9 26-1 0 0,-10 5 144 0 0,-1 0 0 0 0,-2-2 0 0 0,-3-1 0 0 0,-57 70 0 0 0,71-98-179 0 0,-104 104 309 0 0,104-108-316 0 0,-1-1 0 0 0,0-1 0 0 0,0 0 0 0 0,-2-1 0 0 0,1 0 0 0 0,-31 10 0 0 0,27-12-32 0 0,1-2 1 0 0,-1 0-1 0 0,-1-2 1 0 0,1 0 0 0 0,-43 1-1 0 0,54-5 5 0 0,3 1-21 0 0,-1 0-1 0 0,1-1 1 0 0,0-1-1 0 0,-1 1 1 0 0,1-1-1 0 0,0 0 1 0 0,0-1-1 0 0,0 1 1 0 0,0-1-1 0 0,0-1 1 0 0,0 0-1 0 0,0 0 1 0 0,-11-7-1 0 0,0-4-4 0 0,1 0-1 0 0,1-2 0 0 0,0 0 1 0 0,1 0-1 0 0,1-2 0 0 0,0 1 1 0 0,-16-32-1 0 0,8 12-20 0 0,14 24 8 0 0,1 0 0 0 0,0 0 1 0 0,0-1-1 0 0,1 0 0 0 0,1 0 0 0 0,0 0 0 0 0,-5-28 0 0 0,4-2-27 0 0,4 34 32 0 0,0 0 1 0 0,0-1 0 0 0,1 1 0 0 0,0-1-1 0 0,1 1 1 0 0,0-1 0 0 0,0 1-1 0 0,1-1 1 0 0,1 1 0 0 0,0-1-1 0 0,0 1 1 0 0,1 0 0 0 0,7-18-1 0 0,4 3-17 0 0,-4 5 11 0 0,1 1 0 0 0,1 0 0 0 0,0 1 0 0 0,16-18-1 0 0,69-38-1 0 0,-89 67 28 0 0,-3 2-3 0 0,-1 0-1 0 0,1 1 1 0 0,1 0 0 0 0,-1 0-1 0 0,1 0 1 0 0,-1 1-1 0 0,1-1 1 0 0,0 1-1 0 0,0 1 1 0 0,1-1 0 0 0,10-2-1 0 0,45-14-2 0 0,-50 14-2 0 0,0 1 1 0 0,0 0-1 0 0,0 1 1 0 0,1 1-1 0 0,-1-1 1 0 0,18 1-1 0 0,-12 1-3 0 0,-13 1 3 0 0,0-1 0 0 0,1 1 0 0 0,-1 0 0 0 0,0 0 0 0 0,0 0 0 0 0,0 1-1 0 0,1 0 1 0 0,-1 0 0 0 0,0 0 0 0 0,0 1 0 0 0,-1 0 0 0 0,1-1 0 0 0,0 2-1 0 0,0-1 1 0 0,6 5 0 0 0,47 55 107 0 0,-55-60-103 0 0,0 0 0 0 0,-1 1 0 0 0,1-1 1 0 0,0 1-1 0 0,-1-1 0 0 0,0 1 0 0 0,0 0 1 0 0,0 0-1 0 0,0 0 0 0 0,0 0 0 0 0,0 1 0 0 0,-1-1 1 0 0,0 0-1 0 0,1 1 0 0 0,-1-1 0 0 0,-1 1 0 0 0,1-1 1 0 0,0 5-1 0 0,4 15 44 0 0,3 8 9 0 0,-2 2 0 0 0,-1-1 0 0 0,0 33 0 0 0,-5-51-31 0 0,0 0 0 0 0,-1 0 0 0 0,-1-1 0 0 0,0 1 0 0 0,-1 0 0 0 0,-1-1 0 0 0,0 0 0 0 0,0 0 0 0 0,-1 0 0 0 0,-8 13 0 0 0,-19 34 60 0 0,-53 86 194 0 0,73-129-247 0 0,0-1-1 0 0,-1 0 0 0 0,0-1 0 0 0,-2 0 1 0 0,1-2-1 0 0,-22 16 0 0 0,-1 2 4 0 0,31-25-21 0 0,0-1 0 0 0,-1 0 0 0 0,1 0 0 0 0,-1 0 0 0 0,-13 6 0 0 0,10-6 5 0 0,-1-1-1 0 0,1 0 1 0 0,-1-1 0 0 0,-14 3 0 0 0,21-5-19 0 0,0 0-1 0 0,-1 0 1 0 0,1-1-1 0 0,0 0 1 0 0,0 0 0 0 0,0 0-1 0 0,-1 0 1 0 0,1-1-1 0 0,0 0 1 0 0,0 0 0 0 0,0 0-1 0 0,0 0 1 0 0,0 0-1 0 0,0-1 1 0 0,0 0-1 0 0,-4-2 1 0 0,0-2-7 0 0,4 4 6 0 0,0 0-1 0 0,0-1 0 0 0,0 0 0 0 0,1 0 0 0 0,-1 0 0 0 0,1-1 0 0 0,0 1 1 0 0,-4-5-1 0 0,-26-40-43 0 0,20 29 47 0 0,0-1 0 0 0,1 1 0 0 0,-15-34 0 0 0,4-14-114 0 0,3 0 0 0 0,-17-106 1 0 0,35 162 104 0 0,1 0 0 0 0,0 0 0 0 0,0 1 0 0 0,1-1 0 0 0,1 0-1 0 0,0 0 1 0 0,0 0 0 0 0,1 1 0 0 0,1-1 0 0 0,0 1 0 0 0,0-1 0 0 0,1 1 0 0 0,0 0 0 0 0,0 0 0 0 0,1 1 0 0 0,10-15 0 0 0,4 7 6 0 0,-10 2-3 0 0,9-9-31 0 0,48-34 31 0 0,-56 52 7 0 0,-1 0 0 0 0,2 1 0 0 0,-1 0 1 0 0,0 1-1 0 0,1 0 0 0 0,0 1 0 0 0,20-4 0 0 0,-26 6-3 0 0,0 0 0 0 0,0 1 0 0 0,0 0 1 0 0,0 0-1 0 0,1 0 0 0 0,-1 0 0 0 0,0 1 0 0 0,0 0 0 0 0,0 0 0 0 0,0 1 0 0 0,-1-1 0 0 0,1 1 0 0 0,0 0 0 0 0,0 0 1 0 0,-1 0-1 0 0,0 1 0 0 0,1 0 0 0 0,-1 0 0 0 0,0 0 0 0 0,7 6 0 0 0,9 17 12 0 0,-12-20-10 0 0,0-1 0 0 0,-1 2-1 0 0,0-1 1 0 0,0 1 0 0 0,0 0-1 0 0,-1 0 1 0 0,0 1 0 0 0,-1 0-1 0 0,7 11 1 0 0,3 12 32 0 0,-2 0 0 0 0,-1 2 0 0 0,-1-1 0 0 0,8 44 1 0 0,-10-40-1 0 0,-6-21-14 0 0,-1-1-1 0 0,0 1 1 0 0,-1 0 0 0 0,0 0 0 0 0,-1 0 0 0 0,-1 0-1 0 0,-1 0 1 0 0,-3 18 0 0 0,-6 12 110 0 0,-22 56 0 0 0,32-97-124 0 0,-2 5 16 0 0,-1 0-1 0 0,0 0 1 0 0,-1 0 0 0 0,1-1 0 0 0,-2 0 0 0 0,1 0-1 0 0,-1 0 1 0 0,-12 12 0 0 0,-12 1 38 0 0,5 14 4 0 0,-5 6 33 0 0,3-23-34 0 0,9 7-5 0 0,4-13-39 0 0,0-1 1 0 0,-1-1 0 0 0,0 0 0 0 0,-20 8 0 0 0,19-10-13 0 0,0-1 1 0 0,-1-1-1 0 0,0-1 0 0 0,0 0 1 0 0,-1-1-1 0 0,1-1 1 0 0,-1-1-1 0 0,0 0 1 0 0,1-1-1 0 0,-1-1 1 0 0,-25-4-1 0 0,36 3-17 0 0,1-1 0 0 0,0 0 0 0 0,0 0 0 0 0,0-1 0 0 0,0 0 0 0 0,1 0 0 0 0,-1 0 0 0 0,1 0-1 0 0,-9-8 1 0 0,-3-1-9 0 0,0 0 10 0 0,0 0 0 0 0,0-2 0 0 0,1 1 0 0 0,1-2 0 0 0,-18-22 0 0 0,-3-1-8 0 0,28 28 8 0 0,0-1 1 0 0,1 0-1 0 0,0 0 0 0 0,-7-14 1 0 0,-4-7-27 0 0,12 21 27 0 0,1-1 0 0 0,1 1 0 0 0,0-1 0 0 0,0 1 0 0 0,1-1 0 0 0,1 0 1 0 0,0 0-1 0 0,1 0 0 0 0,0-1 0 0 0,0 1 0 0 0,3-22 0 0 0,-2 13-12 0 0,0 15 18 0 0,0-1-1 0 0,1 1 1 0 0,0 0 0 0 0,0-1-1 0 0,0 1 1 0 0,1-1-1 0 0,0 1 1 0 0,0 0-1 0 0,1 0 1 0 0,6-11-1 0 0,15-2-8 0 0,8-27-53 0 0,-26 35 44 0 0,1 0-1 0 0,1 0 1 0 0,0 1 0 0 0,0 0-1 0 0,12-11 1 0 0,9 3 19 0 0,-12-10 3 0 0,-9 22 6 0 0,1 0 0 0 0,0 0 0 0 0,0 1 0 0 0,0 0 0 0 0,1 0 0 0 0,-1 1 0 0 0,12-3 0 0 0,13-7 87 0 0,-7 3-96 0 0,0 1 0 0 0,1 1 0 0 0,39-7 0 0 0,-53 14-3 0 0,-1 1 0 0 0,0 1 1 0 0,1 0-1 0 0,14 1 0 0 0,-24 0 6 0 0,0-1 0 0 0,0 0 0 0 0,0 1-1 0 0,0 0 1 0 0,0 0 0 0 0,0 0 0 0 0,0 1 0 0 0,0-1 0 0 0,0 1-1 0 0,0 0 1 0 0,-1 0 0 0 0,1 0 0 0 0,-1 1 0 0 0,0-1 0 0 0,1 1 0 0 0,3 4-1 0 0,3 7 1 0 0,-7-10-1 0 0,0-1 0 0 0,0 1-1 0 0,0 0 1 0 0,-1 0-1 0 0,0 0 1 0 0,0 1 0 0 0,0-1-1 0 0,0 0 1 0 0,-1 1-1 0 0,1-1 1 0 0,-1 1 0 0 0,1 8-1 0 0,-2-8 7 0 0,0 0-1 0 0,1 1 0 0 0,0-1 1 0 0,0 0-1 0 0,1 0 1 0 0,-1 0-1 0 0,4 8 0 0 0,8 26 68 0 0,-8 25-4 0 0,-2 92-1 0 0,-4-91 1 0 0,0-48-68 0 0,-1 1 0 0 0,0-1 0 0 0,-1 0 0 0 0,-1 0 0 0 0,-1 0 1 0 0,-1-1-1 0 0,-13 30 0 0 0,14-38-3 0 0,0 0 0 0 0,-1 1 0 0 0,0-2 0 0 0,-10 12 0 0 0,10-13 0 0 0,0 0 0 0 0,0 1 0 0 0,1 0 0 0 0,0 0 0 0 0,1 0 0 0 0,-1 1 0 0 0,1 0 0 0 0,-3 9 0 0 0,5-12 0 0 0,0-1 0 0 0,-1 1 0 0 0,1 0 0 0 0,-1-1 0 0 0,0 0 0 0 0,0 1 0 0 0,0-1 0 0 0,-1-1 0 0 0,1 1 0 0 0,-1 0 0 0 0,0-1 0 0 0,-6 5 0 0 0,-64 33 0 0 0,18-12 0 0 0,50-26 0 0 0,0 0 0 0 0,0-1 0 0 0,-1 0 0 0 0,0 0 0 0 0,1 0 0 0 0,-1-1 0 0 0,0 0 0 0 0,0 0 0 0 0,1-1 0 0 0,-1 0 0 0 0,0 0 0 0 0,0 0 0 0 0,0-1 0 0 0,0 0 0 0 0,1 0 0 0 0,-1-1 0 0 0,-6-2 0 0 0,0-1 0 0 0,0 0 0 0 0,1 0 0 0 0,0-1 0 0 0,0-1 0 0 0,1 0 0 0 0,-1 0 0 0 0,-18-18 0 0 0,-22-46 0 0 0,38 55 0 0 0,2-1 0 0 0,0 0 0 0 0,2 0 0 0 0,-1-1 0 0 0,2 0 0 0 0,1-1 0 0 0,0 0 0 0 0,1 0 0 0 0,1-1 0 0 0,1 1 0 0 0,0-2 0 0 0,2 1 0 0 0,1 0 0 0 0,0-1 0 0 0,1-25 0 0 0,1 33 0 0 0,1 0 0 0 0,0-1 0 0 0,1 1 0 0 0,0 0 0 0 0,1-1 0 0 0,1 1 0 0 0,0 1 0 0 0,1-1 0 0 0,0 1 0 0 0,1 0 0 0 0,0 0 0 0 0,1 0 0 0 0,14-19 0 0 0,92-122 0 0 0,-66 108 0 0 0,-12 15 0 0 0,-28 23 0 0 0,1 0 0 0 0,0 1 0 0 0,0 0 0 0 0,0 1 0 0 0,1-1 0 0 0,12-4 0 0 0,17-11 0 0 0,-28 17 0 0 0,1 1 0 0 0,-1 0 0 0 0,1 0 0 0 0,-1 1 0 0 0,1 0 0 0 0,0 1 0 0 0,0 0 0 0 0,0 1 0 0 0,0 1 0 0 0,12 1 0 0 0,-21-2 0 0 0,-1 1 0 0 0,0-1 0 0 0,0 1 0 0 0,0 0 0 0 0,0-1 0 0 0,0 1 0 0 0,0 0 0 0 0,0 0 0 0 0,0-1 0 0 0,0 1 0 0 0,0 0 0 0 0,0 0 0 0 0,0 0 0 0 0,0 0 0 0 0,-1 1 0 0 0,1-1 0 0 0,0 1 0 0 0,9 11 0 0 0,-5-7 0 0 0,0 0 0 0 0,0 1 0 0 0,-1-1 0 0 0,0 1 0 0 0,0 0 0 0 0,-1 0 0 0 0,0 0 0 0 0,0 1 0 0 0,-1-1 0 0 0,3 16 0 0 0,0-1 0 0 0,0 0 0 0 0,-2 1 0 0 0,1 27 0 0 0,-4-16 0 0 0,-1 64 0 0 0,0-89 0 0 0,0-1 0 0 0,0 1 0 0 0,-1-1 0 0 0,0 1 0 0 0,-1-1 0 0 0,0 0 0 0 0,0 0 0 0 0,-9 16 0 0 0,-35 48 0 0 0,42-63 0 0 0,0 0 0 0 0,-1 0 0 0 0,0-1 0 0 0,0 0 0 0 0,-1 0 0 0 0,-14 12 0 0 0,-73 50 0 0 0,91-65 0 0 0,-35 13 0 0 0,29-15 0 0 0,0 0 0 0 0,0 0 0 0 0,0-1 0 0 0,0-1 0 0 0,-1 0 0 0 0,1 0 0 0 0,-16-1 0 0 0,21 0 0 0 0,-1 0 0 0 0,0-1 0 0 0,1 0 0 0 0,-1 0 0 0 0,1 0 0 0 0,-1-1 0 0 0,1 1 0 0 0,0-1 0 0 0,0 0 0 0 0,-1 0 0 0 0,1-1 0 0 0,1 1 0 0 0,-1-1 0 0 0,0 0 0 0 0,1 0 0 0 0,-1 0 0 0 0,-5-7 0 0 0,-7-16 0 0 0,7 16 0 0 0,6 7 0 0 0,0 0 0 0 0,1 0 0 0 0,-1 0 0 0 0,1 0 0 0 0,0-1 0 0 0,0 1 0 0 0,0-1 0 0 0,0 1 0 0 0,0-1 0 0 0,-1-4 0 0 0,-21-38 0 0 0,19 39 0 0 0,0 0 0 0 0,1-1 0 0 0,0 0 0 0 0,1 1 0 0 0,0-2 0 0 0,-4-11 0 0 0,-14-42 0 0 0,15 51 0 0 0,2 0 0 0 0,0-1 0 0 0,0 0 0 0 0,-2-17 0 0 0,-13-51 0 0 0,14 64 0 0 0,0-1 0 0 0,1-1 0 0 0,1 1 0 0 0,-1-28 0 0 0,3-1 0 0 0,0 32 0 0 0,0-1 0 0 0,1 0 0 0 0,0 0 0 0 0,1 0 0 0 0,1 0 0 0 0,0 1 0 0 0,1-1 0 0 0,0 1 0 0 0,2 0 0 0 0,-1-1 0 0 0,10-18 0 0 0,2 6 0 0 0,-10 16 0 0 0,0 0 0 0 0,1 0 0 0 0,0 0 0 0 0,0 1 0 0 0,1 0 0 0 0,18-17 0 0 0,11-7 0 0 0,-4-2 0 0 0,-23 28 0 0 0,0 0 0 0 0,1 0 0 0 0,1 1 0 0 0,-1 1 0 0 0,1 0 0 0 0,0 1 0 0 0,21-7 0 0 0,-24 9 0 0 0,-1 0 0 0 0,1 1 0 0 0,-1 0 0 0 0,1 1 0 0 0,0-1 0 0 0,0 2 0 0 0,0-1 0 0 0,0 1 0 0 0,0 1 0 0 0,0 0 0 0 0,-1 0 0 0 0,1 0 0 0 0,10 4 0 0 0,-8 0 0 0 0,1 1 0 0 0,0 1 0 0 0,-1 0 0 0 0,0 0 0 0 0,13 12 0 0 0,2 2 0 0 0,-17-12 0 0 0,0 1 0 0 0,0 0 0 0 0,-1 0 0 0 0,13 22 0 0 0,-8-12 0 0 0,46 81 0 0 0,-50-86 0 0 0,0 1 0 0 0,0 0 0 0 0,-1 1 0 0 0,-1-1 0 0 0,9 34 0 0 0,6 30 0 0 0,-11-44 0 0 0,-1 0 0 0 0,-2 1 0 0 0,-2 0 0 0 0,4 63 0 0 0,-10-75 0 0 0,-1 0 0 0 0,-4 26 0 0 0,4-43 0 0 0,-1 0 0 0 0,0 0 0 0 0,-1-1 0 0 0,0 1 0 0 0,0-1 0 0 0,0 0 0 0 0,-1 0 0 0 0,0 0 0 0 0,0 0 0 0 0,-7 7 0 0 0,3-6 0 0 0,0 0 0 0 0,0 0 0 0 0,-1 0 0 0 0,-12 7 0 0 0,0 0 0 0 0,15-13 0 0 0,-1 1 0 0 0,1-1 0 0 0,-1 0 0 0 0,0-1 0 0 0,0 0 0 0 0,1 0 0 0 0,-1 0 0 0 0,0-1 0 0 0,-8 0 0 0 0,0 1 0 0 0,-2-1 0 0 0,0 0 0 0 0,-1 0 0 0 0,1-2 0 0 0,0 0 0 0 0,-29-7 0 0 0,40 6 0 0 0,0 1 0 0 0,0-1 0 0 0,0 0 0 0 0,0-1 0 0 0,0 0 0 0 0,1 1 0 0 0,-1-2 0 0 0,1 1 0 0 0,0-1 0 0 0,-6-7 0 0 0,-20-17 0 0 0,12 16 0 0 0,15 11 0 0 0,0 0 0 0 0,1-1 0 0 0,-1 0 0 0 0,1 1 0 0 0,-1-1 0 0 0,1-1 0 0 0,0 1 0 0 0,0 0 0 0 0,1-1 0 0 0,-1 1 0 0 0,-3-7 0 0 0,-2-6 0 0 0,-1 2 0 0 0,-18-24 0 0 0,20 29 0 0 0,0 0 0 0 0,0 0 0 0 0,2 0 0 0 0,-1-1 0 0 0,1 1 0 0 0,0-1 0 0 0,-6-21 0 0 0,-7-24 0 0 0,14 46 0 0 0,0-2 0 0 0,0 1 0 0 0,1 0 0 0 0,1-1 0 0 0,0 1 0 0 0,-1-21 0 0 0,1-7 0 0 0,1 27 0 0 0,0 1 0 0 0,1 0 0 0 0,0-1 0 0 0,1 1 0 0 0,0 0 0 0 0,0 0 0 0 0,1 0 0 0 0,0 0 0 0 0,8-19 0 0 0,-7 23 0 0 0,14-29 0 0 0,27-39 0 0 0,-15 28 0 0 0,-23 35 0 0 0,1 0 0 0 0,0 1 0 0 0,0 0 0 0 0,18-18 0 0 0,-3 6 0 0 0,30-39 0 0 0,10-10 0 0 0,-51 61 0 0 0,11-13 0 0 0,1 1 0 0 0,1 0 0 0 0,1 2 0 0 0,1 1 0 0 0,48-27 0 0 0,-19 18 0 0 0,-44 22 0 0 0,0 0 0 0 0,0 1 0 0 0,0 0 0 0 0,21-5 0 0 0,28-11 0 0 0,-50 17 0 0 0,-1 0 0 0 0,1 0 0 0 0,0 1 0 0 0,-1 1 0 0 0,1 0 0 0 0,20-2 0 0 0,24 1 0 0 0,-29 0 0 0 0,0 2 0 0 0,1 0 0 0 0,-1 2 0 0 0,0 1 0 0 0,0 1 0 0 0,28 6 0 0 0,-46-6 0 0 0,0-1 0 0 0,0 1 0 0 0,0 0 0 0 0,0 0 0 0 0,0 1 0 0 0,-1 0 0 0 0,0 0 0 0 0,0 1 0 0 0,0-1 0 0 0,0 1 0 0 0,-1 0 0 0 0,7 8 0 0 0,5 16 0 0 0,13-10 0 0 0,-23-9 0 0 0,0-1 0 0 0,-1 1 0 0 0,0 1 0 0 0,-1-1 0 0 0,0 1 0 0 0,0 0 0 0 0,4 16 0 0 0,0 10 0 0 0,-1 0 0 0 0,-1 0 0 0 0,-3 0 0 0 0,-1 1 0 0 0,-1 0 0 0 0,-2-1 0 0 0,-2 1 0 0 0,-11 65 0 0 0,2-65 0 0 0,-2 0 0 0 0,-1 0 0 0 0,-2-2 0 0 0,-32 55 0 0 0,42-80 0 0 0,-1-1 0 0 0,0-1 0 0 0,-1 1 0 0 0,-11 9 0 0 0,-17 24 0 0 0,30-33 0 0 0,-1 2 0 0 0,-1 0 0 0 0,-1 0 0 0 0,1 0 0 0 0,-19 17 0 0 0,-49 29 0 0 0,73-55 0 0 0,-2 2 0 0 0,-1-1 0 0 0,1 1 0 0 0,-1-1 0 0 0,0 0 0 0 0,0 0 0 0 0,-1-1 0 0 0,1 0 0 0 0,-1 0 0 0 0,-7 2 0 0 0,-11 4 0 0 0,0-2 0 0 0,-28 6 0 0 0,46-12 0 0 0,1 0 0 0 0,-1 0 0 0 0,1-1 0 0 0,-1 1 0 0 0,0-1 0 0 0,1-1 0 0 0,-1 1 0 0 0,1-1 0 0 0,-1 0 0 0 0,1-1 0 0 0,0 0 0 0 0,-1 0 0 0 0,1 0 0 0 0,-11-6 0 0 0,-6-8 0 0 0,1 0 0 0 0,0-2 0 0 0,2 0 0 0 0,0-2 0 0 0,1 0 0 0 0,1-1 0 0 0,-18-28 0 0 0,14 15-4 0 0,2-1 0 0 0,2-1 0 0 0,-16-41 0 0 0,26 53-1 0 0,1 0 1 0 0,1-1 0 0 0,1 0-1 0 0,1 0 1 0 0,1 0 0 0 0,0-29-1 0 0,3 43 1 0 0,-1-1 3 0 0,1 1 0 0 0,0-1 0 0 0,1 1 1 0 0,0-1-1 0 0,1 1 0 0 0,0 0 1 0 0,1 0-1 0 0,0 0 0 0 0,5-11 0 0 0,3 1-8 0 0,0 2 0 0 0,1-1 0 0 0,0 1 0 0 0,22-23 0 0 0,14-14 1 0 0,-34 39 7 0 0,0 1 1 0 0,1 1-1 0 0,29-25 0 0 0,-20 21 2 0 0,5-4 1 0 0,1 1 1 0 0,1 2-1 0 0,1 1 1 0 0,39-18 0 0 0,14-5 0 0 0,-69 32-3 0 0,1 1 0 0 0,-1 1 0 0 0,1 1 0 0 0,1 0-1 0 0,34-8 1 0 0,22 1 10 0 0,-4 0 19 0 0,1 3 1 0 0,100-2 0 0 0,-63 18-30 0 0,-97-3 0 0 0,-1 0 0 0 0,1 0 0 0 0,-1 1 0 0 0,1 0 0 0 0,-1 1 0 0 0,0 0 0 0 0,17 11 0 0 0,27 17 0 0 0,-39-7 0 0 0,13-7 0 0 0,-17 11 0 0 0,2-8 0 0 0,5 16 0 0 0,29 124 0 0 0,-42-139 0 0 0,0 2 0 0 0,-1 0 0 0 0,-1 0 0 0 0,0 26 0 0 0,-2-8 0 0 0,1-27 0 0 0,-2 0 0 0 0,0 0 0 0 0,0 0 0 0 0,-2 0 0 0 0,1 0 0 0 0,-2 0 0 0 0,0 0 0 0 0,-11 28 0 0 0,3-1 0 0 0,10-36 0 0 0,0 1 0 0 0,-1-1 0 0 0,0 0 0 0 0,0 0 0 0 0,0 0 0 0 0,-5 9 0 0 0,-8 10 0 0 0,-2-1 0 0 0,0 0 0 0 0,-1-2 0 0 0,-2 0 0 0 0,0-1 0 0 0,-1-1 0 0 0,-28 20 0 0 0,26-24 0 0 0,-1 0 0 0 0,0-2 0 0 0,-1-2 0 0 0,-1 0 0 0 0,0-1 0 0 0,-1-2 0 0 0,0 0 0 0 0,0-2 0 0 0,-1-1 0 0 0,1-1 0 0 0,-1-2 0 0 0,-51 1 0 0 0,66-4 0 0 0,0-1 0 0 0,0 0 0 0 0,1-1 0 0 0,-1 0 0 0 0,1-1 0 0 0,-1 0 0 0 0,-22-10 0 0 0,7-1 0 0 0,1-2 0 0 0,0-1 0 0 0,2-1 0 0 0,0-1 0 0 0,1-2 0 0 0,1 0 0 0 0,-34-41 0 0 0,33 35 0 0 0,0-2 0 0 0,2 0 0 0 0,2-2 0 0 0,-29-56 0 0 0,38 62 0 0 0,1-1 0 0 0,1 0 0 0 0,2-1 0 0 0,1 1 0 0 0,1-1 0 0 0,1-1 0 0 0,1 1 0 0 0,1 0 0 0 0,3-39 0 0 0,1 58 0 0 0,-1 0 0 0 0,1 0 0 0 0,0 0 0 0 0,1 0 0 0 0,0 1 0 0 0,7-14 0 0 0,2-6 0 0 0,-8 15 0 0 0,0 2 0 0 0,-1-1 0 0 0,2 1 0 0 0,0 0 0 0 0,0 1 0 0 0,0-1 0 0 0,12-14 0 0 0,85-94-12 0 0,59-44-11 0 0,-138 142 24 0 0,103-84 18 0 0,-106 90-16 0 0,1 0 0 0 0,0 1 0 0 0,1 2 0 0 0,34-14 0 0 0,65-25-3 0 0,-80 31 0 0 0,1 2 0 0 0,0 2 0 0 0,51-11 0 0 0,-51 18 0 0 0,-21 2 0 0 0,1 1 0 0 0,-1 1 0 0 0,1 1 0 0 0,0 1 0 0 0,-1 1 0 0 0,1 1 0 0 0,0 0 0 0 0,0 2 0 0 0,21 5 0 0 0,-24-2 0 0 0,0 1 0 0 0,-1 1 0 0 0,0 0 0 0 0,0 2 0 0 0,-1 0 0 0 0,0 1 0 0 0,0 1 0 0 0,21 18 0 0 0,-23-14 0 0 0,-1 0 0 0 0,0 2 0 0 0,-1-1 0 0 0,-1 2 0 0 0,-1 0 0 0 0,11 21 0 0 0,-14-25 0 0 0,0 4 0 0 0,-1 0 0 0 0,-1 1 0 0 0,0 1 0 0 0,-2-1 0 0 0,4 31 0 0 0,1-1 0 0 0,-4-16 0 0 0,-2-1 0 0 0,-2 1 0 0 0,-1 0 0 0 0,-1-1 0 0 0,-1 1 0 0 0,-3-1 0 0 0,-9 41 0 0 0,9-47 0 0 0,-4 11 0 0 0,-3 0 0 0 0,0-1 0 0 0,-3 0 0 0 0,-1-1 0 0 0,-30 48 0 0 0,30-53 0 0 0,-73 103 0 0 0,65-95 0 0 0,-2-1 0 0 0,-2-2 0 0 0,-1-1 0 0 0,-53 48 0 0 0,72-74 0 0 0,1-1 0 0 0,-2 0 0 0 0,1 0 0 0 0,-12 5 0 0 0,-26 16 0 0 0,35-18 0 0 0,9-7 0 0 0,-1 1 0 0 0,0-1 0 0 0,1 0 0 0 0,-1 0 0 0 0,0-1 0 0 0,0 0 0 0 0,0 0 0 0 0,0 0 0 0 0,-7 1 0 0 0,-46 13 0 0 0,38-10 0 0 0,0 0 0 0 0,-1-2 0 0 0,1 0 0 0 0,-1-1 0 0 0,0-1 0 0 0,0-1 0 0 0,-31-2 0 0 0,46-1 0 0 0,0 1 0 0 0,0-1 0 0 0,0 0 0 0 0,0 0 0 0 0,0-1 0 0 0,1 0 0 0 0,-1 0 0 0 0,-5-4 0 0 0,-11-6 0 0 0,-4-2 0 0 0,1-1 0 0 0,1-1 0 0 0,0-1 0 0 0,2-1 0 0 0,0-1 0 0 0,1-1 0 0 0,1-1 0 0 0,1 0 0 0 0,1-2 0 0 0,1 0 0 0 0,1-1 0 0 0,-16-36 0 0 0,18 29 0 0 0,1-1 0 0 0,2 0 0 0 0,1-1 0 0 0,2 0 0 0 0,1-1 0 0 0,2 0 0 0 0,1 0 0 0 0,2 0 0 0 0,4-64 0 0 0,0 85 0 0 0,0-1 0 0 0,1 1 0 0 0,0 0 0 0 0,1 1 0 0 0,1-1 0 0 0,0 1 0 0 0,7-14 0 0 0,7-7 0 0 0,29-39 0 0 0,-22 35 0 0 0,-5 9 0 0 0,2 1 0 0 0,0 1 0 0 0,2 0 0 0 0,2 2 0 0 0,35-26 0 0 0,-2 6 0 0 0,104-56 0 0 0,-109 74 0 0 0,1 2 0 0 0,1 3 0 0 0,74-19 0 0 0,-103 35 0 0 0,-1 1 0 0 0,38-1 0 0 0,-26 3 0 0 0,-9 1 0 0 0,55 2 0 0 0,-74 0 0 0 0,0 2 0 0 0,1-1 0 0 0,-1 2 0 0 0,0-1 0 0 0,0 2 0 0 0,0-1 0 0 0,21 11 0 0 0,-15-5 0 0 0,0 1 0 0 0,-1 1 0 0 0,-1 0 0 0 0,1 1 0 0 0,-2 1 0 0 0,0 1 0 0 0,0-1 0 0 0,20 29 0 0 0,6 17 0 0 0,-33-51 0 0 0,-1-1 0 0 0,0 2 0 0 0,0-1 0 0 0,-1 1 0 0 0,0 0 0 0 0,0 0 0 0 0,-1 0 0 0 0,-1 1 0 0 0,1-1 0 0 0,-1 1 0 0 0,2 14 0 0 0,8 47 0 0 0,-8-52 0 0 0,-1 1 0 0 0,-1-1 0 0 0,1 25 0 0 0,-3-8 0 0 0,0 5 0 0 0,-1 1 0 0 0,-2 0 0 0 0,-2-1 0 0 0,-2 1 0 0 0,-18 67 0 0 0,-74 144 0 0 0,81-221 0 0 0,-28 41 0 0 0,-5 8 0 0 0,35-56 0 0 0,-1 0 0 0 0,-1-2 0 0 0,0 0 0 0 0,-2 0 0 0 0,-1-2 0 0 0,-25 21 0 0 0,27-26 0 0 0,-1-1 0 0 0,-1-1 0 0 0,0 0 0 0 0,0-2 0 0 0,-2-1 0 0 0,1 0 0 0 0,-40 13 0 0 0,46-20 0 0 0,-1 0 0 0 0,0-1 0 0 0,-28 2 0 0 0,37-5 0 0 0,1 0 0 0 0,-1 0 0 0 0,0-1 0 0 0,1 0 0 0 0,-1 0 0 0 0,1-1 0 0 0,-1 1 0 0 0,1-2 0 0 0,0 1 0 0 0,-1 0 0 0 0,1-1 0 0 0,-6-4 0 0 0,-8-8 0 0 0,1 0 0 0 0,0-1 0 0 0,0-1 0 0 0,2-1 0 0 0,0 0 0 0 0,1-1 0 0 0,1-1 0 0 0,1-1 0 0 0,-13-26 0 0 0,-10-25 0 0 0,-39-114 0 0 0,73 177 0 0 0,-6-20 0 0 0,1-1 0 0 0,2 0 0 0 0,0 0 0 0 0,3 0 0 0 0,0 0 0 0 0,3-42 0 0 0,0 56 0 0 0,2 0 0 0 0,0 0 0 0 0,1 0 0 0 0,0 1 0 0 0,2-1 0 0 0,0 1 0 0 0,0 0 0 0 0,1 0 0 0 0,12-19 0 0 0,10-13 0 0 0,48-61 0 0 0,-59 85 0 0 0,8-6 0 0 0,1 2 0 0 0,1 1 0 0 0,2 1 0 0 0,0 2 0 0 0,1 0 0 0 0,2 2 0 0 0,46-23 0 0 0,-48 29 0 0 0,1 2 0 0 0,40-12 0 0 0,-33 13 0 0 0,-7 2 0 0 0,2 1 0 0 0,-1 2 0 0 0,1 2 0 0 0,39-3 0 0 0,132 7 0 0 0,-189 2 0 0 0,-1 1 0 0 0,1 0 0 0 0,0 1 0 0 0,-1 1 0 0 0,0 0 0 0 0,0 1 0 0 0,17 8 0 0 0,1 3 0 0 0,-1 2 0 0 0,30 22 0 0 0,-48-27 0 0 0,0-1 0 0 0,-1 1 0 0 0,17 25 0 0 0,-18-24 0 0 0,-5-4 0 0 0,0 0 0 0 0,0 0 0 0 0,-1 0 0 0 0,0 1 0 0 0,-1 0 0 0 0,6 21 0 0 0,8 66 0 0 0,-17-94 0 0 0,3 37 0 0 0,-2 0 0 0 0,-4 48 0 0 0,0-18 0 0 0,1-47 0 0 0,-1 0 0 0 0,-1 0 0 0 0,-1 0 0 0 0,-2-1 0 0 0,0 1 0 0 0,-1-2 0 0 0,-1 1 0 0 0,-18 33 0 0 0,-3-3 0 0 0,22-37 0 0 0,2-2 0 0 0,-1-1 0 0 0,-1 0 0 0 0,0 0 0 0 0,-10 14 0 0 0,-54 89 0 0 0,-3 3 0 0 0,64-105 0 0 0,-1-1 0 0 0,0 0 0 0 0,-1-1 0 0 0,-1 0 0 0 0,0-1 0 0 0,-18 12 0 0 0,27-20 0 0 0,-19 12 0 0 0,-1-1 0 0 0,0-1 0 0 0,-27 11 0 0 0,44-21 0 0 0,0-1 0 0 0,-1 0 0 0 0,1 0 0 0 0,0-1 0 0 0,-1 0 0 0 0,1 0 0 0 0,-9-1 0 0 0,13 0 0 0 0,-1 0 0 0 0,1-1 0 0 0,-1 1 0 0 0,1-1 0 0 0,0 0 0 0 0,-1 0 0 0 0,1 0 0 0 0,0-1 0 0 0,0 1 0 0 0,0-1 0 0 0,0 0 0 0 0,0 0 0 0 0,0 0 0 0 0,0 0 0 0 0,-4-5 0 0 0,-58-90 0 0 0,39 60 0 0 0,-33-63 0 0 0,54 89 0 0 0,1 0 0 0 0,0 0 0 0 0,0 0 0 0 0,-1-13 0 0 0,-8-24 0 0 0,-1-2 0 0 0,3-2 0 0 0,-9-90 0 0 0,19 134 0 0 0,-1-6 0 0 0,1 0 0 0 0,1 0 0 0 0,0-1 0 0 0,0 1 0 0 0,2 0 0 0 0,0 0 0 0 0,0 0 0 0 0,1 0 0 0 0,1 0 0 0 0,0 1 0 0 0,1-1 0 0 0,1 1 0 0 0,0 0 0 0 0,9-14 0 0 0,7-9 0 0 0,2 0 0 0 0,1 2 0 0 0,1 1 0 0 0,46-43 0 0 0,-51 56 0 0 0,34-30 0 0 0,86-61 0 0 0,-125 102 0 0 0,1 0 0 0 0,-1 1 0 0 0,34-10 0 0 0,10-6 0 0 0,-32 12 0 0 0,1 0 0 0 0,1 2 0 0 0,-1 1 0 0 0,1 2 0 0 0,51-6 0 0 0,152 2 0 0 0,-221 10 0 0 0,1 1 0 0 0,0 1 0 0 0,0 0 0 0 0,-1 1 0 0 0,1 0 0 0 0,0 1 0 0 0,-1 0 0 0 0,22 10 0 0 0,-11 2 0 0 0,23 10 0 0 0,-37-20 0 0 0,0 1 0 0 0,-1 0 0 0 0,1 0 0 0 0,-1 0 0 0 0,0 1 0 0 0,-1 1 0 0 0,0-1 0 0 0,0 1 0 0 0,-1 0 0 0 0,0 1 0 0 0,6 9 0 0 0,-8-12 0 0 0,3 8 0 0 0,0 0 0 0 0,-1 1 0 0 0,0 0 0 0 0,-1 0 0 0 0,-1 0 0 0 0,0 1 0 0 0,2 27 0 0 0,2-1 0 0 0,-3-10 0 0 0,-2-1 0 0 0,-1 0 0 0 0,-1 1 0 0 0,-2-1 0 0 0,-1 1 0 0 0,-1-1 0 0 0,-13 49 0 0 0,10-58 0 0 0,-2 0 0 0 0,-10 20 0 0 0,-9 22 0 0 0,19-43 0 0 0,-6 22 0 0 0,-3-1 0 0 0,-29 54 0 0 0,-36 32 0 0 0,56-87 0 0 0,22-33 0 0 0,-1 0 0 0 0,0 0 0 0 0,0 0 0 0 0,-1 0 0 0 0,0-1 0 0 0,-1 0 0 0 0,1-1 0 0 0,-1 1 0 0 0,0-1 0 0 0,-10 6 0 0 0,15-11 0 0 0,-5 2 0 0 0,0 1 0 0 0,1 0 0 0 0,0 0 0 0 0,-1 0 0 0 0,1 1 0 0 0,1 0 0 0 0,-11 10 0 0 0,9-8 0 0 0,0-1 0 0 0,-1 0 0 0 0,0 0 0 0 0,0-1 0 0 0,0 0 0 0 0,-1-1 0 0 0,1 0 0 0 0,-1 0 0 0 0,0-1 0 0 0,0 0 0 0 0,-1 0 0 0 0,1-1 0 0 0,-10 1 0 0 0,13-2 0 0 0,1-1 0 0 0,0 1 0 0 0,0-1 0 0 0,-1 0 0 0 0,1 0 0 0 0,0-1 0 0 0,0 1 0 0 0,-1-1 0 0 0,1-1 0 0 0,0 1 0 0 0,0-1 0 0 0,0 1 0 0 0,0-2 0 0 0,0 1 0 0 0,1 0 0 0 0,-1-1 0 0 0,-6-5 0 0 0,-8-20 0 0 0,-3 9 0 0 0,19 17 0 0 0,0-1 0 0 0,-1 1 0 0 0,1-1 0 0 0,0 0 0 0 0,1 0 0 0 0,-1 0 0 0 0,0 0 0 0 0,1-1 0 0 0,0 1 0 0 0,-3-6 0 0 0,-37-76 0 0 0,24 50 0 0 0,1-2 0 0 0,-16-48 0 0 0,16 29 0 0 0,-1 3 0 0 0,2-2 0 0 0,3 0 0 0 0,-11-92 0 0 0,22 121 0 0 0,-1-4 0 0 0,1-1 0 0 0,2 1 0 0 0,0-1 0 0 0,3 1 0 0 0,0 0 0 0 0,8-31 0 0 0,-1 32 0 0 0,1 0 0 0 0,2 0 0 0 0,0 1 0 0 0,2 1 0 0 0,1 0 0 0 0,1 1 0 0 0,1 1 0 0 0,2 0 0 0 0,0 2 0 0 0,2 0 0 0 0,34-28 0 0 0,-15 17 0 0 0,-18 13 0 0 0,2 0 0 0 0,0 2 0 0 0,48-27 0 0 0,-44 32 0 0 0,-14 6 0 0 0,0 0 0 0 0,0 2 0 0 0,0 0 0 0 0,0 0 0 0 0,1 2 0 0 0,26-5 0 0 0,49-7 0 0 0,-44 6 0 0 0,60-4 0 0 0,-94 13 0 0 0,0 1 0 0 0,0 0 0 0 0,0 1 0 0 0,0 1 0 0 0,0-1 0 0 0,0 2 0 0 0,-1 0 0 0 0,1 1 0 0 0,17 7 0 0 0,-3 4 0 0 0,0 1 0 0 0,-1 1 0 0 0,0 1 0 0 0,-2 1 0 0 0,0 2 0 0 0,-1 0 0 0 0,-1 2 0 0 0,22 29 0 0 0,-26-26 0 0 0,29 55 0 0 0,-40-68 0 0 0,-2-1 0 0 0,0 0 0 0 0,-2 1 0 0 0,1-1 0 0 0,-1 0 0 0 0,2 26 0 0 0,2 6 0 0 0,4 8 0 0 0,-3 0 0 0 0,-2 0 0 0 0,-3 1 0 0 0,-1 0 0 0 0,-11 96 0 0 0,6-133 0 0 0,-1 1 0 0 0,-1 0 0 0 0,0-1 0 0 0,-12 22 0 0 0,10-21 0 0 0,0 0 0 0 0,1 0 0 0 0,-6 29 0 0 0,7-27 0 0 0,-1-1 0 0 0,0 0 0 0 0,-1 0 0 0 0,-1-1 0 0 0,-1 1 0 0 0,0-2 0 0 0,-1 1 0 0 0,-17 19 0 0 0,9-10 0 0 0,-24 44 0 0 0,29-43 0 0 0,-1-1 0 0 0,-2 0 0 0 0,-1-1 0 0 0,0-1 0 0 0,-2-1 0 0 0,-31 30 0 0 0,-18-4 0 0 0,65-46 0 0 0,-1-1 0 0 0,1 0 0 0 0,0 0 0 0 0,-1 0 0 0 0,1 0 0 0 0,-1-1 0 0 0,1 0 0 0 0,-1 1 0 0 0,0-1 0 0 0,1-1 0 0 0,-1 1 0 0 0,0 0 0 0 0,0-1 0 0 0,0 0 0 0 0,0 0 0 0 0,0 0 0 0 0,1 0 0 0 0,-1-1 0 0 0,0 1 0 0 0,0-1 0 0 0,0 0 0 0 0,1 0 0 0 0,-1-1 0 0 0,1 1 0 0 0,-1-1 0 0 0,1 0 0 0 0,-1 0 0 0 0,1 0 0 0 0,0 0 0 0 0,0 0 0 0 0,0-1 0 0 0,0 1 0 0 0,0-1 0 0 0,-3-4 0 0 0,6 7 0 0 0,-13-22 0 0 0,1 0 0 0 0,1 0 0 0 0,1-1 0 0 0,1 0 0 0 0,-7-29 0 0 0,13 42 0 0 0,0 0 0 0 0,-1 0 0 0 0,-9-17 0 0 0,-6-17 0 0 0,12 16 0 0 0,2-1 0 0 0,-3-36 0 0 0,0-2 0 0 0,2 15 0 0 0,0-90 0 0 0,6 131 0 0 0,1 0 0 0 0,1 0 0 0 0,-1 0 0 0 0,2 0 0 0 0,7-20 0 0 0,-1 1 0 0 0,-2 5 0 0 0,-4 11 0 0 0,1 0 0 0 0,0 1 0 0 0,1-1 0 0 0,11-21 0 0 0,-8 21 0 0 0,15-27 0 0 0,1 0 0 0 0,2 1 0 0 0,2 2 0 0 0,2 1 0 0 0,39-39 0 0 0,-48 56 0 0 0,1-2 0 0 0,2 0 0 0 0,0 1 0 0 0,1 2 0 0 0,1 0 0 0 0,0 2 0 0 0,39-18 0 0 0,-14 14 0 0 0,-14 5 0 0 0,54-14 0 0 0,-69 24 0 0 0,0 2 0 0 0,0 0 0 0 0,31-1 0 0 0,-47 4 0 0 0,1 1 0 0 0,-1 0 0 0 0,1 1 0 0 0,0-1 0 0 0,-1 1 0 0 0,1 1 0 0 0,-1-1 0 0 0,0 1 0 0 0,1 0 0 0 0,-1 0 0 0 0,0 1 0 0 0,0 0 0 0 0,0 0 0 0 0,-1 1 0 0 0,10 6 0 0 0,6 18 0 0 0,-5-15 0 0 0,-14-11 0 0 0,0-1 0 0 0,0 1 0 0 0,0 0 0 0 0,0 0 0 0 0,-1 0 0 0 0,1-1 0 0 0,0 2 0 0 0,-1-1 0 0 0,1 0 0 0 0,-1 0 0 0 0,0 0 0 0 0,0 1 0 0 0,0-1 0 0 0,0 0 0 0 0,1 5 0 0 0,1 1 0 0 0,-1 0 0 0 0,1-1 0 0 0,1 1 0 0 0,0-1 0 0 0,4 7 0 0 0,-4-8 0 0 0,-1 0 0 0 0,1 0 0 0 0,-1 0 0 0 0,-1 1 0 0 0,1-1 0 0 0,1 8 0 0 0,7 31 0 0 0,-1 1 0 0 0,-3 0 0 0 0,3 83 0 0 0,-9-77 0 0 0,-2 69 0 0 0,0-109 0 0 0,0 1 0 0 0,-1-1 0 0 0,-1 0 0 0 0,0 0 0 0 0,0 0 0 0 0,-1 0 0 0 0,-7 13 0 0 0,3-7 0 0 0,1-1 0 0 0,1 1 0 0 0,-7 30 0 0 0,-7 24 0 0 0,5-30 0 0 0,10-24 0 0 0,-2 0 0 0 0,0 0 0 0 0,-1 0 0 0 0,-15 24 0 0 0,10-25 0 0 0,9-13 0 0 0,1 0 0 0 0,0 0 0 0 0,0 0 0 0 0,0 0 0 0 0,0 1 0 0 0,1 0 0 0 0,0-1 0 0 0,-3 7 0 0 0,2-3 0 0 0,0 0 0 0 0,-1 0 0 0 0,0 0 0 0 0,-1-1 0 0 0,1 1 0 0 0,-2-1 0 0 0,1 0 0 0 0,-1-1 0 0 0,0 1 0 0 0,0-1 0 0 0,0 0 0 0 0,-1-1 0 0 0,0 0 0 0 0,-15 9 0 0 0,18-12 0 0 0,0 0 0 0 0,1 0 0 0 0,0 0 0 0 0,-1 1 0 0 0,1-1 0 0 0,0 1 0 0 0,-5 5 0 0 0,5-4 0 0 0,1-1 0 0 0,-1 0 0 0 0,-1 0 0 0 0,1-1 0 0 0,0 1 0 0 0,-1-1 0 0 0,1 0 0 0 0,-1 1 0 0 0,0-2 0 0 0,0 1 0 0 0,1 0 0 0 0,-1-1 0 0 0,-5 2 0 0 0,-12 0 0 0 0,1 0 0 0 0,-40 0 0 0 0,53-3 0 0 0,1 0 0 0 0,-1 0 0 0 0,0-1 0 0 0,0 0 0 0 0,0 0 0 0 0,1-1 0 0 0,-1 0 0 0 0,1 0 0 0 0,-1 0 0 0 0,1-1 0 0 0,0 0 0 0 0,-7-4 0 0 0,-11-21 0 0 0,-41-28 0 0 0,30 13 0 0 0,2 0 0 0 0,3-3 0 0 0,1 0 0 0 0,-44-99 0 0 0,65 121 0 0 0,1 0 0 0 0,1 0 0 0 0,2 0 0 0 0,0-1 0 0 0,1 0 0 0 0,2 1 0 0 0,2-38 0 0 0,-1 51 0 0 0,-1-3 0 0 0,1 1 0 0 0,1 0 0 0 0,1 0 0 0 0,-1 0 0 0 0,2 0 0 0 0,0 0 0 0 0,9-25 0 0 0,3 9 0 0 0,2 1 0 0 0,0 1 0 0 0,2 0 0 0 0,1 1 0 0 0,1 2 0 0 0,1 0 0 0 0,1 1 0 0 0,1 1 0 0 0,1 1 0 0 0,1 1 0 0 0,41-23 0 0 0,-32 24 0 0 0,-25 13 0 0 0,0 0 0 0 0,0 1 0 0 0,0 0 0 0 0,1 1 0 0 0,0 0 0 0 0,0 1 0 0 0,15-3 0 0 0,-15 4 0 0 0,0 0 0 0 0,0-1 0 0 0,18-8 0 0 0,-18 7 0 0 0,-1 0 0 0 0,1 1 0 0 0,0 0 0 0 0,17-2 0 0 0,21-1 0 0 0,65 1 0 0 0,-97 6 0 0 0,0 0 0 0 0,1 1 0 0 0,-2 1 0 0 0,1 0 0 0 0,0 1 0 0 0,-1 1 0 0 0,28 12 0 0 0,-3 1 0 0 0,-21-10 0 0 0,0 2 0 0 0,0 0 0 0 0,-1 0 0 0 0,30 24 0 0 0,-41-27 0 0 0,4 2 0 0 0,-1 1 0 0 0,0 1 0 0 0,-1 0 0 0 0,10 14 0 0 0,4 5 0 0 0,-17-23 0 0 0,-1 1 0 0 0,0 0 0 0 0,0 0 0 0 0,0 0 0 0 0,-1 1 0 0 0,0 0 0 0 0,-1 0 0 0 0,5 14 0 0 0,2 27 0 0 0,-3 0 0 0 0,-2 1 0 0 0,0 67 0 0 0,-7-93 0 0 0,0 1 0 0 0,-2-1 0 0 0,0 0 0 0 0,-2 0 0 0 0,-1-1 0 0 0,-1 1 0 0 0,-1-1 0 0 0,-19 41 0 0 0,-2 0 0 0 0,20-44 0 0 0,0 0 0 0 0,-20 30 0 0 0,9-19 0 0 0,0 0 0 0 0,-2-1 0 0 0,-32 37 0 0 0,32-38 0 0 0,20-28 0 0 0,1 1 0 0 0,0-1 0 0 0,-1 0 0 0 0,0 1 0 0 0,0-1 0 0 0,0 0 0 0 0,0 0 0 0 0,0 0 0 0 0,0 0 0 0 0,0-1 0 0 0,0 1 0 0 0,-1 0 0 0 0,-3 1 0 0 0,-17 12 0 0 0,15-9 0 0 0,0 0 0 0 0,0-1 0 0 0,0-1 0 0 0,-13 6 0 0 0,2-4 0 0 0,-35 7 0 0 0,52-12 0 0 0,0-1 0 0 0,-1 0 0 0 0,1 0 0 0 0,-1 0 0 0 0,1 0 0 0 0,0-1 0 0 0,-1 1 0 0 0,1-1 0 0 0,-1 1 0 0 0,1-1 0 0 0,0 0 0 0 0,0 0 0 0 0,0 0 0 0 0,-1 0 0 0 0,1 0 0 0 0,0-1 0 0 0,0 1 0 0 0,0-1 0 0 0,-1-1 0 0 0,-20-20 0 0 0,2-2 0 0 0,1 0 0 0 0,-23-36 0 0 0,28 33 0 0 0,2-1 0 0 0,1 0 0 0 0,1-1 0 0 0,1 0 0 0 0,2-1 0 0 0,1 0 0 0 0,-3-35 0 0 0,1-73 0 0 0,8 131 0 0 0,1 0 0 0 0,0-1 0 0 0,1 1 0 0 0,-1-1 0 0 0,2 1 0 0 0,-1 0 0 0 0,1-1 0 0 0,0 1 0 0 0,1 0 0 0 0,3-8 0 0 0,5-5 0 0 0,0 0 0 0 0,16-21 0 0 0,-2 3 0 0 0,-15 25-1 0 0,0 0-1 0 0,1 1 1 0 0,1 0 0 0 0,0 1-1 0 0,1 1 1 0 0,0 0 0 0 0,1 1-1 0 0,0 0 1 0 0,0 1 0 0 0,1 0-1 0 0,18-7 1 0 0,4-7 6 0 0,-35 21-4 0 0,1 0 0 0 0,-1 0-1 0 0,1 0 1 0 0,0 1-1 0 0,0-1 1 0 0,-1 0 0 0 0,1 1-1 0 0,0 0 1 0 0,1 0 0 0 0,-1 0-1 0 0,0 0 1 0 0,0 0-1 0 0,0 1 1 0 0,1-1 0 0 0,-1 1-1 0 0,6 0 1 0 0,31-1-1 0 0,56 3 0 0 0,-87-1 0 0 0,-1 0 0 0 0,1 0 0 0 0,-1 1 0 0 0,1 1 0 0 0,-1-1 0 0 0,0 1 0 0 0,0 1 0 0 0,13 7 0 0 0,-18-9 0 0 0,9 5 0 0 0,0 0 0 0 0,-1 1 0 0 0,0 1 0 0 0,0 0 0 0 0,-1 0 0 0 0,12 15 0 0 0,1 11 0 0 0,-2 2 0 0 0,24 59 0 0 0,-37-75 0 0 0,-1 0 0 0 0,-1 1 0 0 0,-1 0 0 0 0,-1 0 0 0 0,-1 1 0 0 0,0 36 0 0 0,-2 4 0 0 0,-4 96 0 0 0,1-138 0 0 0,-1 0 0 0 0,-1-1 0 0 0,-1 0 0 0 0,-1 0 0 0 0,-14 34 0 0 0,-8 13 0 0 0,-20 40 0 0 0,31-77 0 0 0,-1 0 0 0 0,-32 39 0 0 0,26-23 0 0 0,11-34 0 0 0,10-9 0 0 0,0 0 0 0 0,0 0 0 0 0,1-1 0 0 0,-1 2 0 0 0,1-1 0 0 0,0 0 0 0 0,-4 7 0 0 0,6-9 0 0 0,-1 0 0 0 0,1 1 0 0 0,-1-1 0 0 0,0 0 0 0 0,1 0 0 0 0,-1 0 0 0 0,0 0 0 0 0,0 0 0 0 0,0 0 0 0 0,0 0 0 0 0,0 0 0 0 0,0 0 0 0 0,0 0 0 0 0,0 0 0 0 0,0-1 0 0 0,0 1 0 0 0,0 0 0 0 0,-1-1 0 0 0,1 1 0 0 0,0-1 0 0 0,0 0 0 0 0,-2 1 0 0 0,2-1 0 0 0,-1 1 0 0 0,0-1 0 0 0,1 1 0 0 0,0 0 0 0 0,-1-1 0 0 0,1 1 0 0 0,-1 0 0 0 0,1 0 0 0 0,0 0 0 0 0,-1 0 0 0 0,1 0 0 0 0,0 0 0 0 0,0 0 0 0 0,-2 2 0 0 0,2-1 0 0 0,0-1 0 0 0,0 1 0 0 0,-1 0 0 0 0,1-1 0 0 0,-1 1 0 0 0,1-1 0 0 0,-1 0 0 0 0,0 0 0 0 0,0 1 0 0 0,1-1 0 0 0,-1 0 0 0 0,0 0 0 0 0,0-1 0 0 0,0 1 0 0 0,0 0 0 0 0,0-1 0 0 0,0 1 0 0 0,0-1 0 0 0,0 0 0 0 0,-1 1 0 0 0,1-1 0 0 0,0 0 0 0 0,0 0 0 0 0,0 0 0 0 0,0-1 0 0 0,0 1 0 0 0,0 0 0 0 0,0-1 0 0 0,-3-1 0 0 0,2 0 0 0 0,0-1 0 0 0,0 0 0 0 0,0 0 0 0 0,1 0 0 0 0,-1-1 0 0 0,1 1 0 0 0,0 0 0 0 0,0-1 0 0 0,0 0 0 0 0,0 0 0 0 0,1 1 0 0 0,-1-1 0 0 0,1 0 0 0 0,0 0 0 0 0,0 0 0 0 0,0-5 0 0 0,-6-57 0 0 0,3-119 0 0 0,5 122 0 0 0,-1 47 0 0 0,2 0 0 0 0,0 0 0 0 0,1 0 0 0 0,0 0 0 0 0,11-28 0 0 0,38-75 0 0 0,-32 76 0 0 0,-10 26 0 0 0,1 0 0 0 0,0 0 0 0 0,2 1 0 0 0,-1 0 0 0 0,27-24 0 0 0,1-3 0 0 0,-23 27 0 0 0,1 1 0 0 0,1 0 0 0 0,0 1 0 0 0,22-12 0 0 0,-3 1 0 0 0,-20 16 0 0 0,-1 1 0 0 0,1 1 0 0 0,0 1 0 0 0,1 0 0 0 0,23-4 0 0 0,-33 9 0 0 0,0 1 0 0 0,1-1 0 0 0,-1 2 0 0 0,0-1 0 0 0,0 1 0 0 0,0 1 0 0 0,-1 0 0 0 0,1 0 0 0 0,0 0 0 0 0,0 1 0 0 0,-1 1 0 0 0,0-1 0 0 0,0 1 0 0 0,14 9 0 0 0,-21-12 0 0 0,1 0 0 0 0,-1 0 0 0 0,0 0 0 0 0,0 1 0 0 0,0-1 0 0 0,0 0 0 0 0,0 0 0 0 0,0 1 0 0 0,0-1 0 0 0,0 0 0 0 0,-1 1 0 0 0,1-1 0 0 0,0 1 0 0 0,-1-1 0 0 0,1 3 0 0 0,7 12 0 0 0,-4-13 0 0 0,-1 1 0 0 0,0-1 0 0 0,0 1 0 0 0,0 0 0 0 0,0 0 0 0 0,0 0 0 0 0,-1 0 0 0 0,0 1 0 0 0,0-1 0 0 0,0 1 0 0 0,-1-1 0 0 0,1 1 0 0 0,0 5 0 0 0,-1-8 0 0 0,7 31 0 0 0,-1-1 0 0 0,-2 1 0 0 0,-1 0 0 0 0,-2 0 0 0 0,-1 0 0 0 0,-2 0 0 0 0,-9 62 0 0 0,7-79 0 0 0,-1 1 0 0 0,-1-1 0 0 0,0-1 0 0 0,-1 1 0 0 0,-13 23 0 0 0,3-7 0 0 0,-8 11 0 0 0,19-35 0 0 0,1-1 0 0 0,-1 1 0 0 0,1 0 0 0 0,1 1 0 0 0,-4 10 0 0 0,3-9 0 0 0,-1 0 0 0 0,0 0 0 0 0,-1-1 0 0 0,0 1 0 0 0,0-1 0 0 0,-1 0 0 0 0,0-1 0 0 0,-13 13 0 0 0,-17 21 0 0 0,33-37 0 0 0,-1 0 0 0 0,0 0 0 0 0,0 0 0 0 0,-1-1 0 0 0,1 0 0 0 0,-1 0 0 0 0,0 0 0 0 0,0-1 0 0 0,0 0 0 0 0,0 0 0 0 0,-1-1 0 0 0,1 1 0 0 0,-12 1 0 0 0,16-3 0 0 0,-1-1 0 0 0,1 1 0 0 0,-1-1 0 0 0,1 0 0 0 0,-1 0 0 0 0,1 0 0 0 0,-1 0 0 0 0,1 0 0 0 0,-1-1 0 0 0,1 1 0 0 0,0-1 0 0 0,-1 0 0 0 0,1 1 0 0 0,0-1 0 0 0,-1 0 0 0 0,1-1 0 0 0,0 1 0 0 0,0 0 0 0 0,0 0 0 0 0,0-1 0 0 0,0 1 0 0 0,0-1 0 0 0,0 0 0 0 0,1 0 0 0 0,-1 0 0 0 0,0 0 0 0 0,1 0 0 0 0,0 0 0 0 0,-1 0 0 0 0,1 0 0 0 0,0 0 0 0 0,0 0 0 0 0,0-1 0 0 0,1 1 0 0 0,-1 0 0 0 0,0-1 0 0 0,1 1 0 0 0,-1-1 0 0 0,1 1 0 0 0,0-1 0 0 0,0-3 0 0 0,-10-84 0 0 0,2 40 0 0 0,3 0 0 0 0,3 0 0 0 0,3-55 0 0 0,2 90 0 0 0,1 0 0 0 0,1 0 0 0 0,0 0 0 0 0,1 0 0 0 0,0 1 0 0 0,2 0 0 0 0,9-16 0 0 0,0 0 0 0 0,-9 16 0 0 0,-3 2 0 0 0,1 1 0 0 0,0 0 0 0 0,1 0 0 0 0,0 0 0 0 0,0 1 0 0 0,1 0 0 0 0,1 0 0 0 0,15-13 0 0 0,7-5 0 0 0,-28 25 0 0 0,-1 0 0 0 0,1 1 0 0 0,0-1 0 0 0,0 0 0 0 0,0 1 0 0 0,1 0 0 0 0,-1-1 0 0 0,1 1 0 0 0,-1 1 0 0 0,6-3 0 0 0,0 1 0 0 0,-5 2 0 0 0,0 0 0 0 0,0-1 0 0 0,0 1 0 0 0,-1-1 0 0 0,1 1 0 0 0,0-1 0 0 0,-1 0 0 0 0,0 0 0 0 0,1-1 0 0 0,-1 1 0 0 0,0-1 0 0 0,5-5 0 0 0,-5 6 0 0 0,1 0 0 0 0,0 0 0 0 0,-1 1 0 0 0,1-1 0 0 0,0 1 0 0 0,0 0 0 0 0,-1 0 0 0 0,1 1 0 0 0,0-1 0 0 0,0 1 0 0 0,0-1 0 0 0,0 1 0 0 0,0 0 0 0 0,0 1 0 0 0,7 1 0 0 0,2-2 0 0 0,-11 0 0 0 0,0 0 0 0 0,0 0 0 0 0,0 0 0 0 0,0 1 0 0 0,0-1 0 0 0,0 0 0 0 0,0 1 0 0 0,0-1 0 0 0,0 1 0 0 0,0 0 0 0 0,0 0 0 0 0,0-1 0 0 0,-1 1 0 0 0,1 0 0 0 0,0 1 0 0 0,-1-1 0 0 0,1 0 0 0 0,-1 0 0 0 0,1 1 0 0 0,-1-1 0 0 0,0 1 0 0 0,1-1 0 0 0,-1 1 0 0 0,0 0 0 0 0,1 1 0 0 0,16 18 0 0 0,-14-18 0 0 0,0 1 0 0 0,0 0 0 0 0,-1 0 0 0 0,0 0 0 0 0,0 0 0 0 0,0 1 0 0 0,0-1 0 0 0,0 1 0 0 0,-1 0 0 0 0,0 0 0 0 0,2 6 0 0 0,9 18 0 0 0,-10-24 0 0 0,-1-1 0 0 0,0 1 0 0 0,-1-1 0 0 0,1 1 0 0 0,-1-1 0 0 0,0 1 0 0 0,0 0 0 0 0,0 0 0 0 0,-1 4 0 0 0,6 22 0 0 0,-3-22 0 0 0,0 0 0 0 0,0 0 0 0 0,-1 1 0 0 0,2 11 0 0 0,1 8 0 0 0,-2-10 0 0 0,-2-1 0 0 0,1 0 0 0 0,-4 37 0 0 0,0-6 0 0 0,1-35 0 0 0,0-1 0 0 0,-1 1 0 0 0,-1-1 0 0 0,0 0 0 0 0,-1 0 0 0 0,-1 0 0 0 0,0 0 0 0 0,0-1 0 0 0,-1 0 0 0 0,-1 0 0 0 0,-14 20 0 0 0,6 2 0 0 0,4-5 0 0 0,-27 34 0 0 0,35-56 0 0 0,-1-1 0 0 0,-1 1 0 0 0,1-1 0 0 0,-1 0 0 0 0,-7 7 0 0 0,-11 16 0 0 0,19-24 0 0 0,1 1 0 0 0,-1-1 0 0 0,0-1 0 0 0,-1 1 0 0 0,1 0 0 0 0,-1-1 0 0 0,-5 4 0 0 0,-14 14 0 0 0,22-20 0 0 0,1 0 0 0 0,-1 1 0 0 0,0-1 0 0 0,0 0 0 0 0,0 0 0 0 0,-1 0 0 0 0,1 0 0 0 0,0-1 0 0 0,-1 1 0 0 0,1-1 0 0 0,-1 1 0 0 0,0-1 0 0 0,1 0 0 0 0,-1 0 0 0 0,0 0 0 0 0,0 0 0 0 0,0-1 0 0 0,1 1 0 0 0,-1-1 0 0 0,0 0 0 0 0,0 1 0 0 0,0-1 0 0 0,0 0 0 0 0,0-1 0 0 0,-3 0 0 0 0,3 0 0 0 0,1 0 0 0 0,-1-1 0 0 0,1 1 0 0 0,-1-1 0 0 0,1 0 0 0 0,-1 1 0 0 0,1-1 0 0 0,0 0 0 0 0,0 0 0 0 0,0-1 0 0 0,0 1 0 0 0,0 0 0 0 0,1-1 0 0 0,-1 1 0 0 0,1-1 0 0 0,-1 0 0 0 0,1 1 0 0 0,0-1 0 0 0,0 0 0 0 0,0 0 0 0 0,0-5 0 0 0,-14-49 0 0 0,10 39 0 0 0,1 0 0 0 0,1 0 0 0 0,0 0 0 0 0,1 0 0 0 0,1-26 0 0 0,1 42 0 0 0,0-1 0 0 0,1 0 0 0 0,-1 1 0 0 0,1-1 0 0 0,0 1 0 0 0,0-1 0 0 0,0 1 0 0 0,0 0 0 0 0,0-1 0 0 0,0 1 0 0 0,1 0 0 0 0,-1 0 0 0 0,4-4 0 0 0,12-22 0 0 0,-16 27 0 0 0,0-1 0 0 0,0 0 0 0 0,1 1 0 0 0,-1-1 0 0 0,1 1 0 0 0,-1-1 0 0 0,1 1 0 0 0,-1 0 0 0 0,1 0 0 0 0,0 0 0 0 0,0 0 0 0 0,0 0 0 0 0,-1 0 0 0 0,1 0 0 0 0,0 0 0 0 0,0 1 0 0 0,0-1 0 0 0,0 1 0 0 0,0 0 0 0 0,0-1 0 0 0,1 1 0 0 0,-1 0 0 0 0,0 0 0 0 0,0 0 0 0 0,2 1 0 0 0,-1-1 0 0 0,0 0 0 0 0,0 0 0 0 0,0 0 0 0 0,0 1 0 0 0,0-1 0 0 0,0 1 0 0 0,0 0 0 0 0,0 0 0 0 0,-1 0 0 0 0,1 0 0 0 0,0 1 0 0 0,-1-1 0 0 0,1 1 0 0 0,-1-1 0 0 0,1 1 0 0 0,-1 0 0 0 0,4 4 0 0 0,31 74 0 0 0,-32-70 0 0 0,0 0 0 0 0,-1 0 0 0 0,0 0 0 0 0,-1 1 0 0 0,0-1 0 0 0,0 1 0 0 0,1 20 0 0 0,0 83 0 0 0,-4-90 0 0 0,-2-6 0 0 0,0 0 0 0 0,-1 0 0 0 0,-1 0 0 0 0,0 0 0 0 0,-2-1 0 0 0,-14 33 0 0 0,7-17 0 0 0,7-20 0 0 0,-1-1 0 0 0,-1 0 0 0 0,0-1 0 0 0,0 1 0 0 0,-1-1 0 0 0,0-1 0 0 0,-1 0 0 0 0,-14 11 0 0 0,-5 7 0 0 0,20-21 0 0 0,-1 1 0 0 0,0-1 0 0 0,-1-1 0 0 0,1 1 0 0 0,-1-2 0 0 0,-20 8 0 0 0,-10 6 0 0 0,32-14 0 0 0,-1-2 0 0 0,1 1 0 0 0,-1-1 0 0 0,0 0 0 0 0,1-1 0 0 0,-1 0 0 0 0,-19 0 0 0 0,-71-2 0 0 0,94-1 0 0 0,1 0 0 0 0,-1 0 0 0 0,0-1 0 0 0,0 0 0 0 0,1 0 0 0 0,-1 0 0 0 0,1-1 0 0 0,0 0 0 0 0,0 0 0 0 0,0 0 0 0 0,0 0 0 0 0,0-1 0 0 0,1 0 0 0 0,-1 0 0 0 0,-6-8 0 0 0,-6-5 0 0 0,14 14 0 0 0,1-1 0 0 0,-1 0 0 0 0,1 0 0 0 0,0 0 0 0 0,0 0 0 0 0,1-1 0 0 0,-1 1 0 0 0,1 0 0 0 0,0-1 0 0 0,0 1 0 0 0,1-1 0 0 0,-1 1 0 0 0,1-1 0 0 0,0 1 0 0 0,0-1 0 0 0,0 1 0 0 0,1-1 0 0 0,0 1 0 0 0,0-1 0 0 0,0 1 0 0 0,0-1 0 0 0,0 1 0 0 0,1 0 0 0 0,0 0 0 0 0,0 0 0 0 0,0 0 0 0 0,1 0 0 0 0,4-6 0 0 0,6-3 0 0 0,-1-1 0 0 0,-1 0 0 0 0,20-30 0 0 0,-21 28 0 0 0,-4 9 0 0 0,0 0 0 0 0,0 1 0 0 0,1 0 0 0 0,13-10 0 0 0,24-23 0 0 0,-40 35 0 0 0,-1 1 0 0 0,1-1 0 0 0,0 1 0 0 0,-1-1 0 0 0,2 1 0 0 0,-1 1 0 0 0,0-1 0 0 0,5-2 0 0 0,16-10 0 0 0,72-60 0 0 0,-79 61 0 0 0,1 1 0 0 0,1 1 0 0 0,-1 1 0 0 0,2 1 0 0 0,0 0 0 0 0,0 2 0 0 0,35-10 0 0 0,15-4 0 0 0,-60 18 0 0 0,1-1 0 0 0,-1 2 0 0 0,1-1 0 0 0,0 2 0 0 0,0-1 0 0 0,0 2 0 0 0,0 0 0 0 0,0 0 0 0 0,20 2 0 0 0,-31-1 0 0 0,0 0 0 0 0,1 1 0 0 0,-1-1 0 0 0,0 1 0 0 0,1-1 0 0 0,-1 1 0 0 0,0 0 0 0 0,1 0 0 0 0,-1-1 0 0 0,0 1 0 0 0,0 0 0 0 0,0 0 0 0 0,0 0 0 0 0,0 0 0 0 0,0 0 0 0 0,0 0 0 0 0,0 0 0 0 0,0 1 0 0 0,-1-1 0 0 0,1 0 0 0 0,0 0 0 0 0,0 3 0 0 0,1 2 0 0 0,0-1 0 0 0,-1 1 0 0 0,1 0 0 0 0,-1-1 0 0 0,-1 1 0 0 0,1 6 0 0 0,-1 2 0 0 0,0 1 0 0 0,-1-1 0 0 0,-1 1 0 0 0,-4 18 0 0 0,-1-11 0 0 0,-1-1 0 0 0,-1 0 0 0 0,-1 0 0 0 0,0 0 0 0 0,-15 19 0 0 0,-73 88 0 0 0,60-80 0 0 0,-16 14 0 0 0,-2-3 0 0 0,-72 57 0 0 0,111-101 0 0 0,-28 19 0 0 0,-1-2 0 0 0,-1-3 0 0 0,-1-1 0 0 0,-91 37 0 0 0,62-30 0 0 0,56-25 0 0 0,13-5 0 0 0,0-1 0 0 0,-1 0 0 0 0,0-1 0 0 0,-18 5 0 0 0,-64 13 0 0 0,55-12 0 0 0,0-1 0 0 0,0-2 0 0 0,-59 3 0 0 0,69-9 0 0 0,-85-4 0 0 0,99 2 0 0 0,0 0 0 0 0,0 0 0 0 0,0-2 0 0 0,1 1 0 0 0,-1-1 0 0 0,1-1 0 0 0,-10-6 0 0 0,17 9 0 0 0,1-1 0 0 0,0 1 0 0 0,0-1 0 0 0,0 0 0 0 0,1 1 0 0 0,-1-1 0 0 0,1-1 0 0 0,-1 1 0 0 0,1 0 0 0 0,0-1 0 0 0,0 1 0 0 0,1-1 0 0 0,-1 1 0 0 0,1-1 0 0 0,-1-4 0 0 0,-1-1 0 0 0,1-1 0 0 0,0 0 0 0 0,0 0 0 0 0,1-18 0 0 0,1 24 0 0 0,1-1 0 0 0,-1 1 0 0 0,1 0 0 0 0,0 0 0 0 0,1 0 0 0 0,-1 0 0 0 0,1 0 0 0 0,-1 1 0 0 0,1-1 0 0 0,1 0 0 0 0,-1 1 0 0 0,0-1 0 0 0,1 1 0 0 0,-1 0 0 0 0,7-6 0 0 0,1-2 0 0 0,-7 6 0 0 0,-1 2 0 0 0,1 0 0 0 0,-1 1 0 0 0,0-1 0 0 0,1 0 0 0 0,0 1 0 0 0,0-1 0 0 0,0 1 0 0 0,0 0 0 0 0,0 0 0 0 0,0 0 0 0 0,1 1 0 0 0,6-3 0 0 0,-4 0 0 0 0,-1 1 0 0 0,1-1 0 0 0,0 0 0 0 0,-1-1 0 0 0,0 1 0 0 0,6-7 0 0 0,-6 5 0 0 0,0 1 0 0 0,0 0 0 0 0,1 1 0 0 0,0-1 0 0 0,0 1 0 0 0,8-5 0 0 0,6 1 0 0 0,0 0 0 0 0,0 2 0 0 0,1 0 0 0 0,-1 1 0 0 0,1 1 0 0 0,0 1 0 0 0,32-1 0 0 0,-53 4 0 0 0,1 0 0 0 0,-1 0 0 0 0,1 0 0 0 0,-1 0 0 0 0,1 0 0 0 0,-1 0 0 0 0,1 0 0 0 0,-1 0 0 0 0,1 1 0 0 0,-1-1 0 0 0,0 0 0 0 0,1 0 0 0 0,-1 1 0 0 0,1-1 0 0 0,-1 0 0 0 0,0 1 0 0 0,1-1 0 0 0,-1 0 0 0 0,0 1 0 0 0,1-1 0 0 0,-1 0 0 0 0,0 1 0 0 0,1-1 0 0 0,-1 1 0 0 0,0-1 0 0 0,0 0 0 0 0,0 1 0 0 0,1-1 0 0 0,-1 1 0 0 0,0-1 0 0 0,0 1 0 0 0,0-1 0 0 0,0 1 0 0 0,0-1 0 0 0,0 1 0 0 0,0-1 0 0 0,0 1 0 0 0,0-1 0 0 0,0 1 0 0 0,0-1 0 0 0,0 1 0 0 0,0-1 0 0 0,0 1 0 0 0,-1-1 0 0 0,1 0 0 0 0,0 1 0 0 0,0-1 0 0 0,0 1 0 0 0,-1-1 0 0 0,1 1 0 0 0,0-1 0 0 0,-1 0 0 0 0,1 1 0 0 0,-1-1 0 0 0,-16 25 0 0 0,-7 1 0 0 0,21-22 0 0 0,-1 0 0 0 0,0 1 0 0 0,0-1 0 0 0,0 0 0 0 0,0-1 0 0 0,-1 1 0 0 0,0-1 0 0 0,1 0 0 0 0,-1 0 0 0 0,-9 4 0 0 0,-36 17 0 0 0,44-19 0 0 0,-1-1 0 0 0,0-1 0 0 0,-1 1 0 0 0,1-1 0 0 0,-10 3 0 0 0,9-3 0 0 0,0 0 0 0 0,1 0 0 0 0,-1 1 0 0 0,-10 7 0 0 0,-15 6 0 0 0,-164 47 0 0 0,138-44 0 0 0,37-11 0 0 0,1-2 0 0 0,-28 5 0 0 0,-41 8 0 0 0,50-10 0 0 0,-44 5 0 0 0,80-14 0 0 0,-277 18 0 0 0,245-19 0 0 0,0-1 0 0 0,0-2 0 0 0,1-2 0 0 0,0-1 0 0 0,-65-21 0 0 0,-22-12 0 0 0,-44-16 0 0 0,165 54 0 0 0,0 1 0 0 0,0-1 0 0 0,-1 0 0 0 0,1 1 0 0 0,0-1 0 0 0,0 0 0 0 0,0 0 0 0 0,0 0 0 0 0,0 1 0 0 0,0-1 0 0 0,0 0 0 0 0,0-1 0 0 0,1 1 0 0 0,-1 0 0 0 0,0 0 0 0 0,0 0 0 0 0,1 0 0 0 0,-1-1 0 0 0,1 1 0 0 0,-1-2 0 0 0,-6-8 0 0 0,-10 4 0 0 0,15 7 0 0 0,0 0 0 0 0,-1-1 0 0 0,1 0 0 0 0,0 1 0 0 0,0-1 0 0 0,1 0 0 0 0,-1 0 0 0 0,0 0 0 0 0,0 0 0 0 0,0-1 0 0 0,0 1 0 0 0,1 0 0 0 0,-1-1 0 0 0,1 1 0 0 0,-1-1 0 0 0,-2-3 0 0 0,-27-38 0 0 0,29 39 0 0 0,0 1 0 0 0,0 0 0 0 0,1-1 0 0 0,-1 1 0 0 0,1-1 0 0 0,0 0 0 0 0,0 0 0 0 0,0 1 0 0 0,0-1 0 0 0,0 0 0 0 0,1 0 0 0 0,0-6 0 0 0,0 6 0 0 0,0 0 0 0 0,-1 0 0 0 0,1 0 0 0 0,-1 0 0 0 0,0 0 0 0 0,0 0 0 0 0,0 0 0 0 0,-1 0 0 0 0,-1-4 0 0 0,2 7 0 0 0,1-1 0 0 0,0 0 0 0 0,0 0 0 0 0,0 0 0 0 0,0 0 0 0 0,0 0 0 0 0,0 1 0 0 0,0-1 0 0 0,1 0 0 0 0,-1 0 0 0 0,1 0 0 0 0,-1 0 0 0 0,1 1 0 0 0,0-1 0 0 0,0 0 0 0 0,-1 1 0 0 0,3-3 0 0 0,-3 3 0 0 0,3-4 0 0 0,0 0 0 0 0,0 1 0 0 0,1-1 0 0 0,-1 1 0 0 0,1 0 0 0 0,0 0 0 0 0,0 0 0 0 0,0 0 0 0 0,1 1 0 0 0,-1 0 0 0 0,1 0 0 0 0,8-4 0 0 0,13-10 0 0 0,0-2 0 0 0,1 2 0 0 0,0 1 0 0 0,1 1 0 0 0,1 1 0 0 0,0 2 0 0 0,1 1 0 0 0,0 1 0 0 0,1 1 0 0 0,0 2 0 0 0,0 1 0 0 0,35-1 0 0 0,-38 5 0 0 0,13-2 0 0 0,0 1 0 0 0,0 3 0 0 0,1 1 0 0 0,72 12 0 0 0,-93-7 0 0 0,-1 1 0 0 0,1 1 0 0 0,-1 1 0 0 0,-1 1 0 0 0,0 0 0 0 0,19 14 0 0 0,-37-22 0 0 0,1 1 0 0 0,-1-1 0 0 0,0 0 0 0 0,0 0 0 0 0,0 1 0 0 0,0-1 0 0 0,0 1 0 0 0,0-1 0 0 0,-1 1 0 0 0,1-1 0 0 0,-1 1 0 0 0,1 0 0 0 0,-1-1 0 0 0,0 1 0 0 0,-1 4 0 0 0,2 2 0 0 0,0-4 0 0 0,9 35 0 0 0,-10-34 0 0 0,-1 0 0 0 0,0 0 0 0 0,0 0 0 0 0,0 0 0 0 0,-1 0 0 0 0,0 0 0 0 0,0-1 0 0 0,0 1 0 0 0,-1 0 0 0 0,0-1 0 0 0,0 0 0 0 0,0 0 0 0 0,-1 0 0 0 0,1 0 0 0 0,-6 5 0 0 0,-6 4 0 0 0,-1 1 0 0 0,-32 21 0 0 0,29-22 0 0 0,6-4 0 0 0,9-6 0 0 0,-1 0 0 0 0,0-1 0 0 0,0 0 0 0 0,-1 0 0 0 0,1 0 0 0 0,-8 3 0 0 0,-37 21 0 0 0,43-23 0 0 0,0 1 0 0 0,0-1 0 0 0,0-1 0 0 0,0 1 0 0 0,0-1 0 0 0,-9 2 0 0 0,-61 15 0 0 0,-2-3 0 0 0,0-3 0 0 0,0-4 0 0 0,-104 0 0 0 0,115-12 0 0 0,-1-3 0 0 0,-74-15 0 0 0,129 17 0 0 0,1-1 0 0 0,0 0 0 0 0,-23-11 0 0 0,23 8 0 0 0,-1 2 0 0 0,0 0 0 0 0,-21-5 0 0 0,-112-37 0 0 0,35 2 0 0 0,106 44 0 0 0,1-2 0 0 0,-1 1 0 0 0,0-1 0 0 0,0 0 0 0 0,1 0 0 0 0,0 0 0 0 0,0-1 0 0 0,0 0 0 0 0,0 0 0 0 0,0 0 0 0 0,1-1 0 0 0,-5-4 0 0 0,-36-32 0 0 0,42 40 0 0 0,0-1 0 0 0,1 0 0 0 0,0 0 0 0 0,-1 0 0 0 0,1 0 0 0 0,0 0 0 0 0,0-1 0 0 0,0 1 0 0 0,0 0 0 0 0,1-1 0 0 0,-1 0 0 0 0,1 1 0 0 0,-1-1 0 0 0,1 0 0 0 0,0 0 0 0 0,0 0 0 0 0,0 0 0 0 0,0 0 0 0 0,1 0 0 0 0,-1 0 0 0 0,1 0 0 0 0,0 0 0 0 0,0 0 0 0 0,0 0 0 0 0,0 0 0 0 0,1 0 0 0 0,-1 0 0 0 0,1 0 0 0 0,0 0 0 0 0,-1 0 0 0 0,2 0 0 0 0,-1 0 0 0 0,0 0 0 0 0,0 0 0 0 0,1 1 0 0 0,-1-1 0 0 0,1 0 0 0 0,0 1 0 0 0,4-5 0 0 0,19-14 0 0 0,1 1 0 0 0,0 1 0 0 0,2 2 0 0 0,56-28 0 0 0,133-38 0 0 0,-178 73 0 0 0,1 2 0 0 0,54-5 0 0 0,-28 4 0 0 0,-2 3 0 0 0,129 3 0 0 0,-94 5 0 0 0,-81-2 0 0 0,0 1 0 0 0,34 6 0 0 0,-47-6 0 0 0,-1 0 0 0 0,0 0 0 0 0,0 0 0 0 0,0 0 0 0 0,0 1 0 0 0,0-1 0 0 0,0 1 0 0 0,0 0 0 0 0,0 0 0 0 0,-1 0 0 0 0,1 1 0 0 0,-1 0 0 0 0,0-1 0 0 0,1 1 0 0 0,-1 0 0 0 0,-1 0 0 0 0,1 1 0 0 0,4 5 0 0 0,3 5 0 0 0,-9-13 0 0 0,0 0 0 0 0,0 0 0 0 0,0 0 0 0 0,0 0 0 0 0,-1 0 0 0 0,1 1 0 0 0,0-1 0 0 0,-1 0 0 0 0,1 0 0 0 0,-1 0 0 0 0,1 1 0 0 0,-1-1 0 0 0,1 0 0 0 0,-1 0 0 0 0,0 1 0 0 0,0-1 0 0 0,0 0 0 0 0,1 1 0 0 0,-2 1 0 0 0,1 2 0 0 0,0-1 0 0 0,-1 0 0 0 0,0 1 0 0 0,0-1 0 0 0,0 0 0 0 0,-1 0 0 0 0,0 0 0 0 0,1 0 0 0 0,-1 0 0 0 0,-1 0 0 0 0,1 0 0 0 0,0-1 0 0 0,-1 1 0 0 0,0-1 0 0 0,0 1 0 0 0,0-1 0 0 0,0 0 0 0 0,0 0 0 0 0,-5 2 0 0 0,-11 8 0 0 0,0-1 0 0 0,-35 17 0 0 0,6-4 0 0 0,8-1 0 0 0,-2-2 0 0 0,0-2 0 0 0,-1-2 0 0 0,-1-2 0 0 0,-54 13 0 0 0,0-1 0 0 0,57-16 0 0 0,-53 11 0 0 0,-19-5 0 0 0,-202 8 0 0 0,259-26 0 0 0,-114-3 0 0 0,145 1 0 0 0,0-1 0 0 0,1-1 0 0 0,-1-2 0 0 0,-39-13 0 0 0,2-4 0 0 0,17 8 0 0 0,-46-25 0 0 0,65 27 0 0 0,11 7 0 0 0,0-1 0 0 0,1-1 0 0 0,0 0 0 0 0,0-1 0 0 0,1 0 0 0 0,0-2 0 0 0,-18-17 0 0 0,10 7 0 0 0,19 20 0 0 0,1 0 0 0 0,0 0 0 0 0,-1 0 0 0 0,1 0 0 0 0,0 0 0 0 0,0-1 0 0 0,0 1 0 0 0,0-1 0 0 0,0 1 0 0 0,0-1 0 0 0,0 1 0 0 0,0-1 0 0 0,0 1 0 0 0,1-1 0 0 0,-1 0 0 0 0,0-3 0 0 0,-3-6 0 0 0,0-1 0 0 0,1 0 0 0 0,0 0 0 0 0,-2-16 0 0 0,5 25 0 0 0,0-1 0 0 0,0 1 0 0 0,0-1 0 0 0,0 1 0 0 0,0-1 0 0 0,1 1 0 0 0,0 0 0 0 0,-1-1 0 0 0,1 1 0 0 0,0 0 0 0 0,1 0 0 0 0,-1-1 0 0 0,1 1 0 0 0,-1 0 0 0 0,1 0 0 0 0,0 0 0 0 0,0 1 0 0 0,4-5 0 0 0,-1 2 0 0 0,0-1 0 0 0,0 1 0 0 0,-1-1 0 0 0,0 0 0 0 0,0-1 0 0 0,5-9 0 0 0,20-28 0 0 0,100-83 0 0 0,-107 109 0 0 0,0 2 0 0 0,0 0 0 0 0,2 1 0 0 0,45-21 0 0 0,-12 7 0 0 0,-34 17 0 0 0,0 2 0 0 0,1 1 0 0 0,0 1 0 0 0,1 1 0 0 0,-1 1 0 0 0,48-5 0 0 0,2-1 0 0 0,-46 8 0 0 0,0 1 0 0 0,0 2 0 0 0,33 1 0 0 0,-16 1 0 0 0,-41-1 0 0 0,1 0 0 0 0,0 0 0 0 0,-1 1 0 0 0,0-1 0 0 0,1 1 0 0 0,-1 0 0 0 0,1 0 0 0 0,-1 1 0 0 0,0 0 0 0 0,0-1 0 0 0,0 1 0 0 0,0 1 0 0 0,0-1 0 0 0,0 0 0 0 0,0 1 0 0 0,-1 0 0 0 0,1 0 0 0 0,-1 0 0 0 0,0 0 0 0 0,0 1 0 0 0,0-1 0 0 0,0 1 0 0 0,-1 0 0 0 0,4 6 0 0 0,-2 0 0 0 0,0 0 0 0 0,0 1 0 0 0,-1-1 0 0 0,0 1 0 0 0,-1-1 0 0 0,-1 1 0 0 0,1 0 0 0 0,-2 19 0 0 0,0-19 0 0 0,-1 0 0 0 0,0 0 0 0 0,0 0 0 0 0,-2 0 0 0 0,1 0 0 0 0,-1-1 0 0 0,-1 1 0 0 0,0-1 0 0 0,0 0 0 0 0,-1 0 0 0 0,-9 13 0 0 0,-5 4 0 0 0,-1-2 0 0 0,-37 36 0 0 0,8-8 0 0 0,33-38 0 0 0,-1 0 0 0 0,0-1 0 0 0,-1-1 0 0 0,0-1 0 0 0,-30 15 0 0 0,-7 6 0 0 0,15-8 0 0 0,-2-3 0 0 0,0-1 0 0 0,-1-3 0 0 0,0-1 0 0 0,-2-2 0 0 0,-48 9 0 0 0,25-11 0 0 0,-1-3 0 0 0,0-3 0 0 0,-136-5 0 0 0,194-2 0 0 0,0-1 0 0 0,1 0 0 0 0,-1-1 0 0 0,1 0 0 0 0,-1 0 0 0 0,1-1 0 0 0,0-1 0 0 0,0 0 0 0 0,0 0 0 0 0,1-1 0 0 0,-1 0 0 0 0,1-1 0 0 0,1 1 0 0 0,-1-2 0 0 0,1 0 0 0 0,0 0 0 0 0,0 0 0 0 0,1-1 0 0 0,0 0 0 0 0,-10-14 0 0 0,14 13 0 0 0,0 1 0 0 0,0 0 0 0 0,1-1 0 0 0,1 1 0 0 0,-1-1 0 0 0,1 0 0 0 0,1 1 0 0 0,-1-1 0 0 0,2 0 0 0 0,1-13 0 0 0,-1-12 0 0 0,-2 26 0 0 0,1 5 0 0 0,0 1 0 0 0,-1 0 0 0 0,1 0 0 0 0,0-1 0 0 0,1 1 0 0 0,-1 0 0 0 0,0 0 0 0 0,1-1 0 0 0,-1 1 0 0 0,1 0 0 0 0,-1 0 0 0 0,1 0 0 0 0,0 0 0 0 0,0 0 0 0 0,0 0 0 0 0,0 0 0 0 0,1 0 0 0 0,-1 0 0 0 0,0 0 0 0 0,3-2 0 0 0,21-26 0 0 0,153-179 0 0 0,-154 188 0 0 0,0 1 0 0 0,2 1 0 0 0,0 2 0 0 0,48-26 0 0 0,-35 21 0 0 0,-31 17 0 0 0,1 1 0 0 0,-1 0 0 0 0,1 0 0 0 0,0 1 0 0 0,0 0 0 0 0,0 0 0 0 0,15-2 0 0 0,-11 3 0 0 0,-1-1 0 0 0,0 0 0 0 0,-1-1 0 0 0,16-7 0 0 0,-19 7 0 0 0,1 0 0 0 0,0 1 0 0 0,0 0 0 0 0,0 1 0 0 0,0 0 0 0 0,0 0 0 0 0,15 0 0 0 0,-24 2 0 0 0,0 0 0 0 0,1 0 0 0 0,-1 0 0 0 0,1 0 0 0 0,-1 0 0 0 0,0 0 0 0 0,1 0 0 0 0,-1 0 0 0 0,1 0 0 0 0,-1 0 0 0 0,0 0 0 0 0,1 0 0 0 0,-1 1 0 0 0,0-1 0 0 0,1 0 0 0 0,-1 0 0 0 0,0 0 0 0 0,1 1 0 0 0,-1-1 0 0 0,0 0 0 0 0,0 1 0 0 0,1-1 0 0 0,-1 0 0 0 0,0 0 0 0 0,0 1 0 0 0,1-1 0 0 0,-1 0 0 0 0,0 1 0 0 0,0-1 0 0 0,0 1 0 0 0,0-1 0 0 0,0 0 0 0 0,0 1 0 0 0,1-1 0 0 0,-1 0 0 0 0,0 1 0 0 0,0-1 0 0 0,0 1 0 0 0,0-1 0 0 0,0 0 0 0 0,0 1 0 0 0,-1-1 0 0 0,1 1 0 0 0,0-1 0 0 0,0 0 0 0 0,0 1 0 0 0,0-1 0 0 0,0 0 0 0 0,0 1 0 0 0,-1-1 0 0 0,1 0 0 0 0,0 1 0 0 0,0-1 0 0 0,-1 0 0 0 0,1 1 0 0 0,0-1 0 0 0,0 0 0 0 0,-1 0 0 0 0,1 1 0 0 0,-42 22 0 0 0,-1-2 0 0 0,-1-2 0 0 0,-1-1 0 0 0,-71 17 0 0 0,68-29 0 0 0,-1-1 0 0 0,1-3 0 0 0,-86-7 0 0 0,120 4 0 0 0,1-1 0 0 0,-1 0 0 0 0,1-1 0 0 0,0-1 0 0 0,0 0 0 0 0,1-1 0 0 0,-1 0 0 0 0,1-1 0 0 0,0 0 0 0 0,-12-9 0 0 0,4-8 0 0 0,-16 8 0 0 0,16-10 0 0 0,-26-19 0 0 0,23 21 0 0 0,15 15 0 0 0,1 1 0 0 0,-1-1 0 0 0,1-1 0 0 0,-9-13 0 0 0,-10-21 0 0 0,19 33 0 0 0,1 1 0 0 0,1-1 0 0 0,0 0 0 0 0,0 0 0 0 0,1 0 0 0 0,0-1 0 0 0,-3-12 0 0 0,-12-47 0 0 0,11 45 0 0 0,1 0 0 0 0,-5-38 0 0 0,11 57 0 0 0,1-1 0 0 0,0 1 0 0 0,0-1 0 0 0,0 0 0 0 0,1 1 0 0 0,0-1 0 0 0,0 1 0 0 0,0-1 0 0 0,1 1 0 0 0,0-1 0 0 0,1 1 0 0 0,-1 0 0 0 0,1 0 0 0 0,4-6 0 0 0,9-9 0 0 0,1-6 0 0 0,-16 23 0 0 0,1 1 0 0 0,-1 0 0 0 0,1-1 0 0 0,0 1 0 0 0,-1 0 0 0 0,2 0 0 0 0,-1 0 0 0 0,0 1 0 0 0,0-1 0 0 0,1 0 0 0 0,0 1 0 0 0,5-4 0 0 0,1-2 0 0 0,7-7 0 0 0,0 1 0 0 0,1 0 0 0 0,1 2 0 0 0,0 0 0 0 0,25-12 0 0 0,5-3 0 0 0,-30 17 0 0 0,1 2 0 0 0,0 0 0 0 0,1 1 0 0 0,-1 1 0 0 0,1 1 0 0 0,0 1 0 0 0,24-2 0 0 0,-3 2 0 0 0,1 2 0 0 0,71 5 0 0 0,-95 0 0 0 0,1 1 0 0 0,0 1 0 0 0,-1 0 0 0 0,0 2 0 0 0,0 0 0 0 0,-1 1 0 0 0,20 11 0 0 0,-36-18 0 0 0,1 0 0 0 0,-1 0 0 0 0,0 1 0 0 0,1-1 0 0 0,-1 0 0 0 0,0 0 0 0 0,0 1 0 0 0,1-1 0 0 0,-1 0 0 0 0,0 1 0 0 0,-1 0 0 0 0,1-1 0 0 0,0 1 0 0 0,0-1 0 0 0,0 3 0 0 0,7 10 0 0 0,1-6 0 0 0,-6-6 0 0 0,-1 0 0 0 0,0 0 0 0 0,0 1 0 0 0,0-1 0 0 0,-1 0 0 0 0,1 1 0 0 0,-1-1 0 0 0,1 1 0 0 0,-1-1 0 0 0,0 1 0 0 0,0 0 0 0 0,0-1 0 0 0,0 1 0 0 0,0 0 0 0 0,-1 0 0 0 0,1 3 0 0 0,2 6 0 0 0,0 1 0 0 0,-2-1 0 0 0,1 1 0 0 0,-2-1 0 0 0,0 1 0 0 0,0-1 0 0 0,-1 1 0 0 0,0-1 0 0 0,-1 1 0 0 0,-1-1 0 0 0,-5 15 0 0 0,5-20 0 0 0,0-1 0 0 0,-1 0 0 0 0,0 1 0 0 0,0-1 0 0 0,0-1 0 0 0,-1 1 0 0 0,0-1 0 0 0,0 0 0 0 0,0 0 0 0 0,-1 0 0 0 0,0-1 0 0 0,-7 5 0 0 0,-29 26 0 0 0,20-16 0 0 0,-1-1 0 0 0,-1-1 0 0 0,-1-1 0 0 0,-40 20 0 0 0,41-23 0 0 0,-3-1 0 0 0,0-1 0 0 0,-1-1 0 0 0,-1-1 0 0 0,-33 5 0 0 0,38-8 0 0 0,-128 21 0 0 0,120-23 0 0 0,-1-2 0 0 0,0-2 0 0 0,0 0 0 0 0,-63-11 0 0 0,66 6 0 0 0,20 4 0 0 0,0 0 0 0 0,0-1 0 0 0,0-1 0 0 0,1 1 0 0 0,-1-2 0 0 0,-17-7 0 0 0,3-3 0 0 0,10 7 0 0 0,0 0 0 0 0,1-2 0 0 0,0 0 0 0 0,-14-11 0 0 0,-6-12-764 0 0,27 27 423 0 0,1 0-1 0 0,-1 0 0 0 0,1 0 0 0 0,0-1 1 0 0,0 1-1 0 0,0-1 0 0 0,1-1 1 0 0,0 1-1 0 0,0-1 0 0 0,1 1 0 0 0,0-1 1 0 0,0 0-1 0 0,-3-12 0 0 0,3 6 338 0 0,1 0-1 0 0,1 1 1 0 0,0-1-1 0 0,0 0 1 0 0,1 0-1 0 0,1 1 1 0 0,1-1-1 0 0,-1 0 1 0 0,2 1-1 0 0,7-25 1 0 0,2 9-6 0 0,0 0 0 0 0,2 1 0 0 0,22-32 0 0 0,-34 55 10 0 0,1 1 1 0 0,-1 0-1 0 0,1 0 1 0 0,-1 0-1 0 0,1 0 1 0 0,0 0-1 0 0,0 1 1 0 0,6-5-1 0 0,10-8-1 0 0,6-17-22 0 0,6 12 19 0 0,-12-8 12 0 0,8 10-16 0 0,-22 14 1 0 0,0 0 0 0 0,0 0 0 0 0,0 0 1 0 0,1 0-1 0 0,0 1 0 0 0,0 0 0 0 0,12-5 0 0 0,-16 8 3 0 0,0-1 0 0 0,0 1-1 0 0,0-1 1 0 0,-1 0 0 0 0,1 0 0 0 0,0 0-1 0 0,0 0 1 0 0,-1 0 0 0 0,1 0 0 0 0,0 0-1 0 0,-1-1 1 0 0,1 1 0 0 0,-1-1 0 0 0,0 1-1 0 0,1-1 1 0 0,-1 1 0 0 0,0-1 0 0 0,1-2-1 0 0,-1 2-1 0 0,0 0 0 0 0,0 1 0 0 0,0-1-1 0 0,1 0 1 0 0,-1 1 0 0 0,0 0 0 0 0,0-1 0 0 0,1 1-1 0 0,-1 0 1 0 0,1 0 0 0 0,-1-1 0 0 0,1 1-1 0 0,0 0 1 0 0,-1 1 0 0 0,1-1 0 0 0,0 0 0 0 0,0 0-1 0 0,-1 1 1 0 0,4-1 0 0 0,34-21-199 0 0,-35 18 151 0 0,0 1-1 0 0,1 0 0 0 0,0 0 0 0 0,0 0 0 0 0,-1 1 0 0 0,1 0 0 0 0,1 0 0 0 0,7-2 0 0 0,37-15-908 0 0,-42 15 569 0 0,1 1-1 0 0,-1-1 1 0 0,0 1 0 0 0,1 1 0 0 0,0-1 0 0 0,10 0 0 0 0,-9 2-284 0 0,36-13-1990 0 0,-42 12 2489 0 0,0 0-1 0 0,0 0 0 0 0,0-1 0 0 0,0 1 0 0 0,0-1 1 0 0,0 1-1 0 0,-1-1 0 0 0,0-1 0 0 0,1 1 1 0 0,3-6-1 0 0,7-5 144 0 0,-9 8-151 0 0,-1-1 1 0 0,0 1-1 0 0,0-1 0 0 0,0 0 1 0 0,0 0-1 0 0,-1-1 0 0 0,-1 1 0 0 0,1-1 1 0 0,-1 1-1 0 0,0-1 0 0 0,1-10 0 0 0,4-13-1525 0 0,-4 14 314 0 0,0-1 0 0 0,-1 1 0 0 0,0-34 0 0 0,-2 2-3571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8952 0 0,'-5'-4'5524'0'0,"-17"-12"2202"0"0,18 16-5553 0 0,3 0-1943 0 0,0 0 1 0 0,0-1 0 0 0,0 1 0 0 0,-1 0-1 0 0,1 0 1 0 0,0 0 0 0 0,0 0 0 0 0,0 0-1 0 0,0 1 1 0 0,0-1 0 0 0,0 0 0 0 0,0 0-1 0 0,0 1 1 0 0,0-1 0 0 0,-1 0 0 0 0,1 1-1 0 0,1 0 1 0 0,-1-1 0 0 0,-2 2 0 0 0,-6 15 617 0 0,8-16-795 0 0,-1 1 0 0 0,1-1-1 0 0,0 1 1 0 0,0 0 0 0 0,0-1 0 0 0,0 1-1 0 0,0 0 1 0 0,0 0 0 0 0,0-1-1 0 0,1 1 1 0 0,-1 0 0 0 0,1 0 0 0 0,-1 0-1 0 0,1 0 1 0 0,-1 3 0 0 0,1 8 137 0 0,0-6-113 0 0,0 0 1 0 0,0 0 0 0 0,0 0 0 0 0,1 1 0 0 0,0-2 0 0 0,1 1 0 0 0,-1 0-1 0 0,4 9 1 0 0,11 42 188 0 0,-13-43-195 0 0,1-1 0 0 0,-1 0-1 0 0,2 0 1 0 0,0-1 0 0 0,11 20 0 0 0,-8-17-25 0 0,-1 0-1 0 0,11 32 1 0 0,11 24 28 0 0,-22-56-60 0 0,-1 0 0 0 0,0 1 0 0 0,-1-1 0 0 0,6 33 0 0 0,10 32 25 0 0,-19-76-42 0 0,22 54-145 0 0,18 76 0 0 0,-25-74-534 0 0,-17-56 529 0 0,0 0 1 0 0,1-1 0 0 0,0 1 0 0 0,0 0-1 0 0,0-1 1 0 0,1 1 0 0 0,0-1-1 0 0,2 6 1 0 0,7 22-4953 0 0,-12-7-8289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5752 0 0,'-7'-8'5011'0'0,"6"8"-4773"0"0,0-1 0 0 0,1 1 1 0 0,-1-1-1 0 0,0 1 0 0 0,1 0 0 0 0,-1-1 0 0 0,0 0 0 0 0,1 1 0 0 0,-1-1 0 0 0,1 1 0 0 0,-1-1 0 0 0,1 0 0 0 0,-1 1 0 0 0,1-1 0 0 0,0 0 0 0 0,-1 1 0 0 0,1-1 0 0 0,0 0 0 0 0,-1 0 0 0 0,1 1 0 0 0,0-1 1 0 0,0 0-1 0 0,0 0 0 0 0,0 1 0 0 0,0-1 0 0 0,0 0 0 0 0,0-1 0 0 0,-1-4 545 0 0,1 1 0 0 0,1-1 0 0 0,-1 1 1 0 0,1-1-1 0 0,0 1 0 0 0,0-1 0 0 0,3-7 0 0 0,-3 11-712 0 0,0 0 0 0 0,1 0-1 0 0,-1 0 1 0 0,0 0 0 0 0,1 0 0 0 0,-1 1-1 0 0,1-1 1 0 0,0 0 0 0 0,-1 1-1 0 0,1-1 1 0 0,0 1 0 0 0,0 0 0 0 0,0-1-1 0 0,0 1 1 0 0,0 0 0 0 0,1 0-1 0 0,-1 1 1 0 0,0-1 0 0 0,0 0-1 0 0,1 1 1 0 0,2-1 0 0 0,26-7 428 0 0,-24 5-326 0 0,1 1 1 0 0,0 1-1 0 0,0-1 1 0 0,0 1-1 0 0,11 0 1 0 0,17 0 238 0 0,57 3 645 0 0,-50 10-644 0 0,-40-11-374 0 0,0 0 0 0 0,0 1-1 0 0,0-1 1 0 0,0 1-1 0 0,0 0 1 0 0,-1 0-1 0 0,1 0 1 0 0,0 0-1 0 0,-1 1 1 0 0,0-1 0 0 0,1 1-1 0 0,-1-1 1 0 0,3 6-1 0 0,23 20 158 0 0,-23-24-174 0 0,-1 0-1 0 0,1 1 1 0 0,0 0-1 0 0,-1 0 0 0 0,0 0 1 0 0,0 0-1 0 0,-1 1 1 0 0,1-1-1 0 0,-1 1 1 0 0,4 10-1 0 0,-5-10-18 0 0,7 13 7 0 0,19 28 96 0 0,-27-44-98 0 0,1-1 0 0 0,-1 0-1 0 0,0 0 1 0 0,0 0 0 0 0,0 1 0 0 0,0-1-1 0 0,0 0 1 0 0,-1 1 0 0 0,1-1 0 0 0,-1 1 0 0 0,1-1-1 0 0,-1 1 1 0 0,0 4 0 0 0,3 19 72 0 0,6 42 87 0 0,-4 1 0 0 0,-3 77-1 0 0,-2-136-163 0 0,-18 108 5 0 0,17-96-19 0 0,-1-1 1 0 0,-2 0-1 0 0,0 0 0 0 0,-11 31 0 0 0,3-9-370 0 0,-3-2-692 0 0,13-36 682 0 0,-1 0-1 0 0,1 0 0 0 0,1 0 1 0 0,-1 1-1 0 0,1-1 0 0 0,0 0 1 0 0,-1 6-1 0 0,2-10 140 0 0,0 0 1 0 0,0 0 0 0 0,0 0-1 0 0,-1 0 1 0 0,1-1-1 0 0,0 1 1 0 0,-1 0 0 0 0,1 0-1 0 0,0 0 1 0 0,-1-1-1 0 0,1 1 1 0 0,-1 0-1 0 0,0 0 1 0 0,1-1 0 0 0,-1 1-1 0 0,1-1 1 0 0,-1 1-1 0 0,0 0 1 0 0,1-1-1 0 0,-1 1 1 0 0,0-1 0 0 0,0 0-1 0 0,0 1 1 0 0,1-1-1 0 0,-1 0 1 0 0,0 1-1 0 0,0-1 1 0 0,-1 0 0 0 0,-24 4-10343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5320 0 0,'-8'-6'16175'0'0,"21"-4"-15155"0"0,0-1 0 0 0,-1 0-1 0 0,11-14 1 0 0,-22 23-1005 0 0,0 1 1 0 0,0 0-1 0 0,0 0 1 0 0,0 0-1 0 0,0 0 1 0 0,0 0-1 0 0,1 0 1 0 0,-1 0-1 0 0,0 0 0 0 0,0 0 1 0 0,1 1-1 0 0,-1-1 1 0 0,0 0-1 0 0,1 1 1 0 0,-1-1-1 0 0,1 1 1 0 0,1-1-1 0 0,-1 1-2 0 0,0-1-1 0 0,0 0 1 0 0,0 1-1 0 0,0-1 1 0 0,0 0-1 0 0,0 0 1 0 0,-1 0 0 0 0,1 0-1 0 0,0-1 1 0 0,-1 1-1 0 0,1 0 1 0 0,0-1-1 0 0,-1 1 1 0 0,3-3 0 0 0,8-7 21 0 0,1 0 0 0 0,1 1 1 0 0,0 1-1 0 0,0 0 1 0 0,1 1-1 0 0,0 1 1 0 0,28-10-1 0 0,34-19-272 0 0,-33 6-650 0 0,-26 13-288 0 0,15-1 204 0 0,30-14-3356 0 0,-57 31 3529 0 0,1-2 1 0 0,-1 1-1 0 0,0-1 1 0 0,0 0-1 0 0,0 0 0 0 0,0 0 1 0 0,0-1-1 0 0,6-5 1 0 0,11-7-2249 0 0,-11 6 688 0 0,-3 0-1994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4456 0 0,'0'-8'2868'0'0,"-2"-22"2370"0"0,-4 19-1602 0 0,-9 7 7348 0 0,15 4-10915 0 0,-1 0 0 0 0,0 1 0 0 0,0-1 0 0 0,0 0 0 0 0,1 1 1 0 0,-1-1-1 0 0,0 1 0 0 0,0-1 0 0 0,1 1 0 0 0,-1 0 0 0 0,0-1 0 0 0,1 1 1 0 0,-1 0-1 0 0,1-1 0 0 0,-1 1 0 0 0,1 0 0 0 0,-1 0 0 0 0,1-1 0 0 0,-1 3 0 0 0,1 36 402 0 0,2 0 0 0 0,2 0-1 0 0,12 53 1 0 0,-6-34-352 0 0,-6-38-113 0 0,0 1 0 0 0,1-1 1 0 0,8 23-1 0 0,-5-22-94 0 0,0 0 1 0 0,-2 1-1 0 0,5 28 0 0 0,-6-26 28 0 0,9 20-145 0 0,-11-38 117 0 0,0 0 0 0 0,-1 0 0 0 0,0 0 0 0 0,0 1 0 0 0,-1-1 0 0 0,1 12 0 0 0,-1-14-124 0 0,-1 1-1 0 0,1-1 1 0 0,-1 0-1 0 0,1 1 1 0 0,0-1-1 0 0,1 0 1 0 0,-1 0-1 0 0,1 0 1 0 0,4 7-1 0 0,-4-8-138 0 0,-1 1-1 0 0,1-1 0 0 0,-1 0 0 0 0,1 1 0 0 0,-1-1 0 0 0,0 1 0 0 0,0 0 0 0 0,-1-1 0 0 0,1 7 0 0 0,6 2-1052 0 0,-6-12 740 0 0,0 1 0 0 0,0-1-1 0 0,-1 1 1 0 0,1-1-1 0 0,1 0 1 0 0,-1 0-1 0 0,0 1 1 0 0,0-1-1 0 0,0 0 1 0 0,0 0 0 0 0,0 0-1 0 0,0 0 1 0 0,0 0-1 0 0,0 0 1 0 0,0-1-1 0 0,0 1 1 0 0,0 0 0 0 0,0 0-1 0 0,2-1 1 0 0,3-5-2533 0 0,-5-4-1109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13 214 3360 0 0,'-1'-5'4077'0'0,"-5"-20"-1244"0"0,4 20-1961 0 0,1-1 0 0 0,0 0 0 0 0,0 1 0 0 0,1-1 0 0 0,0 0 0 0 0,0 0-1 0 0,0 0 1 0 0,2-8 0 0 0,-1-7 780 0 0,2 14-1238 0 0,1 1 0 0 0,0-1 0 0 0,0 1 0 0 0,0-1 0 0 0,1 1 0 0 0,0 0 0 0 0,0 1 0 0 0,0-1 0 0 0,11-7 0 0 0,-10 9-237 0 0,1 0 0 0 0,0 1 1 0 0,-1 0-1 0 0,2 0 0 0 0,-1 0 1 0 0,0 1-1 0 0,0 0 0 0 0,1 1 1 0 0,-1 0-1 0 0,14-1 0 0 0,17 0 632 0 0,-32 1-707 0 0,0 0 1 0 0,1 0-1 0 0,-1 1 1 0 0,1 0 0 0 0,-1 0-1 0 0,1 0 1 0 0,-1 1 0 0 0,0 0-1 0 0,1 1 1 0 0,-1-1 0 0 0,0 1-1 0 0,6 3 1 0 0,11 3 204 0 0,-21-8-285 0 0,-1 0-1 0 0,1 1 1 0 0,0-1 0 0 0,-1 1 0 0 0,1-1 0 0 0,-1 1-1 0 0,1 0 1 0 0,-1 0 0 0 0,1-1 0 0 0,-1 1-1 0 0,0 0 1 0 0,1 0 0 0 0,1 2 0 0 0,37 20 462 0 0,-20-12-305 0 0,-18-11-157 0 0,1 1 0 0 0,0 0 1 0 0,-1 0-1 0 0,0 1 0 0 0,1-1 0 0 0,-1 1 0 0 0,0-1 0 0 0,0 1 0 0 0,1 0 0 0 0,-1-1 0 0 0,-1 1 0 0 0,1 0 0 0 0,0 0 0 0 0,2 5 0 0 0,-3-5-10 0 0,1 0-1 0 0,-1-1 1 0 0,0 1-1 0 0,0 0 1 0 0,1 0-1 0 0,-1-1 1 0 0,1 1-1 0 0,-1-1 0 0 0,1 1 1 0 0,0-1-1 0 0,0 0 1 0 0,-1 0-1 0 0,3 2 1 0 0,17 14 71 0 0,13 45 235 0 0,-12-16-100 0 0,-15-35-163 0 0,-2 1 0 0 0,1 0 0 0 0,-2 0 0 0 0,1 1 0 0 0,-2-1-1 0 0,0 1 1 0 0,2 18 0 0 0,2 4 42 0 0,2 24-74 0 0,-3-1-1 0 0,-3 2 0 0 0,-5 69 1 0 0,1-42-69 0 0,1-83 12 0 0,-1-1 0 0 0,1 1 0 0 0,-1 0 0 0 0,0 0 0 0 0,0 0 0 0 0,-1-1 0 0 0,1 1 0 0 0,-3 4 0 0 0,2-4-27 0 0,0-1 0 0 0,1 1 0 0 0,0 0 0 0 0,-1 0 0 0 0,1 0 0 0 0,0 0-1 0 0,1 0 1 0 0,-1 5 0 0 0,0-4-237 0 0,0 0 0 0 0,0 0 0 0 0,0 0 0 0 0,-1 0-1 0 0,0 0 1 0 0,0 0 0 0 0,0 0 0 0 0,0-1 0 0 0,-1 1 0 0 0,0-1-1 0 0,1 1 1 0 0,-2-1 0 0 0,1 0 0 0 0,0 0 0 0 0,-1-1-1 0 0,-5 5 1 0 0,-3-1-2197 0 0,-23 11-7251 0 0,34-17 9516 0 0,0-1-1 0 0,-1 0 0 0 0,1 0 0 0 0,0 0 0 0 0,0 0 0 0 0,0 0 0 0 0,0 0 1 0 0,0 0-1 0 0,0 0 0 0 0,0 0 0 0 0,0 0 0 0 0,0-1 0 0 0,0 1 0 0 0,0-1 1 0 0,0 1-1 0 0,0 0 0 0 0,0-1 0 0 0,0 1 0 0 0,0-1 0 0 0,0 0 0 0 0,0 1 1 0 0,1-1-1 0 0,-1 0 0 0 0,0 0 0 0 0,0 1 0 0 0,1-1 0 0 0,-1 0 0 0 0,0 0 0 0 0,1 0 1 0 0,-1 0-1 0 0,1 0 0 0 0,-1 0 0 0 0,0-2 0 0 0,-6-7-3258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9 687 3056 0 0,'-9'-7'5301'0'0,"9"7"-5168"0"0,0-25 9451 0 0,2 6-5210 0 0,-1 15-4251 0 0,1 1 0 0 0,-1-1 0 0 0,1 0 0 0 0,-1 1 0 0 0,1-1 0 0 0,0 1-1 0 0,0-1 1 0 0,1 1 0 0 0,-1 0 0 0 0,1 0 0 0 0,0 0 0 0 0,-1 0 0 0 0,6-3 0 0 0,9-13-58 0 0,-16 18-64 0 0,0-1 0 0 0,0 1 0 0 0,1-1-1 0 0,-1 1 1 0 0,1-1 0 0 0,-1 1 0 0 0,1 0-1 0 0,-1 0 1 0 0,1 0 0 0 0,0 0 0 0 0,0 0-1 0 0,-1 0 1 0 0,1 0 0 0 0,0 1 0 0 0,0-1-1 0 0,2 0 1 0 0,0-1 9 0 0,0-1 0 0 0,-1 0 0 0 0,1 1 0 0 0,-1-1 0 0 0,0-1 0 0 0,1 1-1 0 0,-1 0 1 0 0,-1-1 0 0 0,4-4 0 0 0,3-3 9 0 0,12-6-20 0 0,-12 9-61 0 0,0 0 0 0 0,0 0 0 0 0,-1-1 0 0 0,9-11 0 0 0,8-5-260 0 0,-18 20 159 0 0,-1-1 1 0 0,0 0-1 0 0,0 0 1 0 0,0-1-1 0 0,-1 0 1 0 0,7-11-1 0 0,-11 16 101 0 0,1-1-1 0 0,-1 1 1 0 0,1 0 0 0 0,-1 0-1 0 0,1 0 1 0 0,0 0 0 0 0,0 0 0 0 0,0 0-1 0 0,0 0 1 0 0,0 1 0 0 0,1-1-1 0 0,1-1 1 0 0,10-7-233 0 0,3-10-253 0 0,6 8 24 0 0,-14-3 190 0 0,-9 14 302 0 0,0 0 1 0 0,1 0 0 0 0,0 0 0 0 0,-1 0-1 0 0,1 0 1 0 0,0 0 0 0 0,-1 0 0 0 0,1 0-1 0 0,0 0 1 0 0,0 0 0 0 0,0 0-1 0 0,0 0 1 0 0,0 0 0 0 0,0 1 0 0 0,0-1-1 0 0,0 0 1 0 0,0 1 0 0 0,0-1 0 0 0,1 1-1 0 0,1-1 1 0 0,-1 0-4 0 0,0 1 0 0 0,0-1 0 0 0,-1 0-1 0 0,1 0 1 0 0,0 0 0 0 0,0 0 0 0 0,-1 0 0 0 0,1 0-1 0 0,-1 0 1 0 0,1 0 0 0 0,-1-1 0 0 0,1 1 0 0 0,-1-1-1 0 0,0 1 1 0 0,0-1 0 0 0,1 0 0 0 0,0-2 0 0 0,-1 1-4 0 0,1 1 0 0 0,-1 0 0 0 0,1 0 0 0 0,-1 0 0 0 0,1 0 1 0 0,0 0-1 0 0,0 0 0 0 0,0 0 0 0 0,0 1 0 0 0,0-1 0 0 0,0 0 1 0 0,1 1-1 0 0,-1 0 0 0 0,3-2 0 0 0,3 1-9 0 0,-6 1 41 0 0,-1 1 0 0 0,1 0 0 0 0,-1-1 0 0 0,1 1 0 0 0,0-1 0 0 0,-1 0 0 0 0,1 0 0 0 0,-1 1 0 0 0,1-1 0 0 0,-1 0 1 0 0,0 0-1 0 0,1 0 0 0 0,-1 0 0 0 0,0-1 0 0 0,0 1 0 0 0,0 0 0 0 0,0-1 0 0 0,1 0 0 0 0,0-1 15 0 0,-1 1 1 0 0,0 0-1 0 0,1 0 0 0 0,-1 0 0 0 0,1 0 0 0 0,0 0 1 0 0,0 0-1 0 0,0 1 0 0 0,0-1 0 0 0,0 0 1 0 0,0 1-1 0 0,0 0 0 0 0,0-1 0 0 0,1 1 0 0 0,-1 0 1 0 0,0 0-1 0 0,1 0 0 0 0,-1 1 0 0 0,3-1 1 0 0,1-1 205 0 0,1 1 1 0 0,-1 0 0 0 0,0 0 0 0 0,0 1-1 0 0,1 0 1 0 0,-1 0 0 0 0,0 0 0 0 0,7 2-1 0 0,-5 7 221 0 0,0-1 0 0 0,-1 2 0 0 0,0-1 1 0 0,-1 1-1 0 0,0 0 0 0 0,9 21 0 0 0,58 148 2189 0 0,-58-158-2237 0 0,-14-20-353 0 0,1 0 0 0 0,-1 1 0 0 0,1-1 0 0 0,-1 1 1 0 0,0 0-1 0 0,0-1 0 0 0,0 1 0 0 0,1 0 0 0 0,-2 0 0 0 0,1 0 1 0 0,1 3-1 0 0,-1-2 19 0 0,0 0 0 0 0,0-1 1 0 0,0 1-1 0 0,0 0 0 0 0,1 0 0 0 0,-1-1 1 0 0,1 1-1 0 0,-1-1 0 0 0,1 0 0 0 0,0 1 1 0 0,0-1-1 0 0,0 0 0 0 0,0 0 0 0 0,4 3 0 0 0,25 20 635 0 0,-23-19-544 0 0,0 0-1 0 0,-1 0 1 0 0,0 1-1 0 0,8 9 1 0 0,-13-13-104 0 0,1-1 1 0 0,-1 0-1 0 0,1 0 1 0 0,-1 1-1 0 0,1-2 0 0 0,0 1 1 0 0,0 0-1 0 0,0 0 1 0 0,0-1-1 0 0,0 0 1 0 0,0 0-1 0 0,0 0 0 0 0,0 0 1 0 0,6 1-1 0 0,15 5 219 0 0,-19-6-215 0 0,1 0 0 0 0,-1 0 1 0 0,0 0-1 0 0,0-1 0 0 0,0 0 0 0 0,0 0 0 0 0,8-2 1 0 0,7 1 98 0 0,-19 1-139 0 0,3 1 13 0 0,0-1 0 0 0,-1 0 0 0 0,1 0 0 0 0,0 0 0 0 0,0 0-1 0 0,-1 0 1 0 0,1-1 0 0 0,0 0 0 0 0,-1 0 0 0 0,1 0 0 0 0,-1 0 0 0 0,1-1 0 0 0,-1 1-1 0 0,1-1 1 0 0,-1 0 0 0 0,0 0 0 0 0,0 0 0 0 0,0 0 0 0 0,4-4 0 0 0,-6 5-9 0 0,0 0-1 0 0,0 0 1 0 0,0 0 0 0 0,0 0 0 0 0,0-1 0 0 0,0 2-1 0 0,0-1 1 0 0,1 0 0 0 0,-1 0 0 0 0,0 0 0 0 0,1 0 0 0 0,-1 1-1 0 0,1-1 1 0 0,-1 1 0 0 0,1-1 0 0 0,-1 1 0 0 0,3-1-1 0 0,-3 1-2 0 0,0 0-1 0 0,0 0 0 0 0,0 0 0 0 0,0 0 0 0 0,0-1 0 0 0,0 1 0 0 0,0 0 0 0 0,0-1 1 0 0,0 1-1 0 0,0-1 0 0 0,0 1 0 0 0,-1-1 0 0 0,1 0 0 0 0,0 1 0 0 0,0-1 0 0 0,0 0 1 0 0,-1 1-1 0 0,1-1 0 0 0,0 0 0 0 0,-1 0 0 0 0,1 0 0 0 0,-1 0 0 0 0,1 0 0 0 0,-1 1 1 0 0,1-2-1 0 0,4-7 26 0 0,0 1 1 0 0,1-1-1 0 0,0 1 1 0 0,1 1-1 0 0,0-1 1 0 0,11-8-1 0 0,7-10 61 0 0,-24 25-86 0 0,0 0-1 0 0,-1 0 1 0 0,1 0 0 0 0,0 0 0 0 0,-1-1 0 0 0,1 1-1 0 0,0 0 1 0 0,-1 0 0 0 0,0-1 0 0 0,1 1 0 0 0,-1 0-1 0 0,0 0 1 0 0,1-1 0 0 0,-1 1 0 0 0,0 0 0 0 0,0-1 0 0 0,0 1-1 0 0,0 0 1 0 0,-1-1 0 0 0,1-1 0 0 0,0-5 15 0 0,5-8 23 0 0,-1 7-12 0 0,-1 0-1 0 0,0 0 0 0 0,0 0 0 0 0,-1-1 1 0 0,0 1-1 0 0,-1-1 0 0 0,0-17 0 0 0,0 16-17 0 0,-1 7 9 0 0,1-1-1 0 0,-1 1 0 0 0,0-1 1 0 0,0 1-1 0 0,-1-1 1 0 0,1 1-1 0 0,-1-1 1 0 0,0 1-1 0 0,0-1 1 0 0,-1 1-1 0 0,1 0 1 0 0,-1-1-1 0 0,0 1 1 0 0,-4-6-1 0 0,-2-7 9 0 0,7 15-28 0 0,0 0-1 0 0,0 0 1 0 0,0 0 0 0 0,0 0 0 0 0,0 0-1 0 0,0 1 1 0 0,0-1 0 0 0,0 0 0 0 0,-1 0 0 0 0,1 1-1 0 0,-1-1 1 0 0,1 1 0 0 0,-1-1 0 0 0,0 1-1 0 0,0 0 1 0 0,-1-2 0 0 0,-27-20 13 0 0,28 21-14 0 0,-1-1 0 0 0,1 1 0 0 0,-1 0 0 0 0,1-1 0 0 0,-1 1 0 0 0,0 0 0 0 0,0 1 0 0 0,0-1 0 0 0,0 0 0 0 0,0 1 0 0 0,-7-2 0 0 0,8 2-2 0 0,0 1 1 0 0,-1 0-1 0 0,1-1 1 0 0,0 0-1 0 0,0 1 0 0 0,0-1 1 0 0,0 0-1 0 0,0 0 1 0 0,0 0-1 0 0,0 0 1 0 0,0-1-1 0 0,0 1 1 0 0,0-1-1 0 0,1 1 1 0 0,-1-1-1 0 0,0 1 0 0 0,-1-3 1 0 0,1 2-2 0 0,1 0 1 0 0,-1-1 0 0 0,0 1-1 0 0,0 1 1 0 0,-1-1 0 0 0,1 0-1 0 0,0 1 1 0 0,-1-1-1 0 0,1 1 1 0 0,0-1 0 0 0,-1 1-1 0 0,0 0 1 0 0,-4-1-1 0 0,-2-1 7 0 0,-1-1-1 0 0,1 0 1 0 0,0-1-1 0 0,1 0 1 0 0,-15-10-1 0 0,19 12-9 0 0,0 0 0 0 0,0 1-1 0 0,0-1 1 0 0,-1 1 0 0 0,1 0 0 0 0,-1 1-1 0 0,0-1 1 0 0,0 1 0 0 0,1 0 0 0 0,-10-1-1 0 0,-14-4-47 0 0,15 1-99 0 0,0 2 0 0 0,-1 0 0 0 0,-21-3 0 0 0,31 6 24 0 0,1 0 0 0 0,0 0 1 0 0,-1 0-1 0 0,1 0 0 0 0,0 0 0 0 0,-1 1 0 0 0,1 0 0 0 0,0-1 0 0 0,0 1 1 0 0,0 0-1 0 0,-1 1 0 0 0,1-1 0 0 0,0 1 0 0 0,1-1 0 0 0,-1 1 1 0 0,0 0-1 0 0,0 0 0 0 0,1 0 0 0 0,-5 5 0 0 0,-4 8-1502 0 0,1 0 0 0 0,0 1 0 0 0,1 1 0 0 0,1 0 0 0 0,1 0 0 0 0,0 0 0 0 0,-7 33 1 0 0,10-15-3231 0 0,4-20 2753 0 0,-8-1-3858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92 3440 0 0,'0'0'1225'0'0,"2"-36"1138"0"0,10 27-1275 0 0,-11 7-552 0 0,0 0 0 0 0,0 1 0 0 0,0-2 0 0 0,0 1 0 0 0,0 0 0 0 0,-1 0 0 0 0,1 0 1 0 0,0 0-1 0 0,-1 0 0 0 0,0-1 0 0 0,1 1 0 0 0,-1 0 0 0 0,0 0 0 0 0,-1-4 0 0 0,1 5 321 0 0,-11-9 3647 0 0,6 10-4357 0 0,0 0 0 0 0,-1 0 0 0 0,1 0 1 0 0,0 1-1 0 0,0 0 0 0 0,-1 0 0 0 0,1 1 0 0 0,0-1 0 0 0,0 1 1 0 0,0 0-1 0 0,1 0 0 0 0,-1 1 0 0 0,0-1 0 0 0,1 1 0 0 0,0 0 1 0 0,0 1-1 0 0,-1-1 0 0 0,2 1 0 0 0,-1-1 0 0 0,0 1 0 0 0,1 0 1 0 0,0 0-1 0 0,-4 6 0 0 0,5-3-76 0 0,0-1 0 0 0,0 1 1 0 0,1 0-1 0 0,0 0 0 0 0,0 0 0 0 0,0 0 1 0 0,1 0-1 0 0,0-1 0 0 0,1 1 1 0 0,1 9-1 0 0,-1 3 41 0 0,-1 232 847 0 0,0-240-931 0 0,1 0 1 0 0,1-1-1 0 0,5 21 1 0 0,2 8 29 0 0,0 10 84 0 0,23 72 1 0 0,-30-114-131 0 0,1 0-5 0 0,-1 0 1 0 0,1-1-1 0 0,0 0 0 0 0,0 1 1 0 0,6 6-1 0 0,13 25 69 0 0,-8-13-35 0 0,12 27 108 0 0,15 25 10 0 0,-23-48-115 0 0,-13-23-31 0 0,-1 0-1 0 0,0 1 1 0 0,0-1 0 0 0,-1 1-1 0 0,3 8 1 0 0,-3-7 2 0 0,1 0 1 0 0,0 0-1 0 0,0 0 0 0 0,0 0 0 0 0,1-1 0 0 0,0 1 1 0 0,1-1-1 0 0,-1-1 0 0 0,13 12 0 0 0,-17-17-12 0 0,0 0 0 0 0,0 0 0 0 0,0 1 0 0 0,0-1 0 0 0,0 0 0 0 0,0 1 0 0 0,0-1 0 0 0,0 0 0 0 0,-1 1 0 0 0,1-1 0 0 0,0 1 0 0 0,-1-1 0 0 0,1 1 0 0 0,-1 0 0 0 0,1 1 0 0 0,-1-1 0 0 0,0 0 0 0 0,0 0 1 0 0,1-1-1 0 0,-1 1 1 0 0,1 0-1 0 0,0-1 0 0 0,-1 1 1 0 0,1-1-1 0 0,0 1 1 0 0,0-1-1 0 0,0 1 0 0 0,0-1 1 0 0,0 0-1 0 0,0 1 1 0 0,0-1-1 0 0,1 0 0 0 0,-1 0 1 0 0,2 1-1 0 0,20 26 30 0 0,-19-23-26 0 0,-1 0 0 0 0,1 0-1 0 0,0 0 1 0 0,0-1 0 0 0,1 1 0 0 0,-1-1 0 0 0,9 5 0 0 0,-7-4 2 0 0,0 0 0 0 0,0 0 0 0 0,-1 0 0 0 0,0 1 0 0 0,7 8 0 0 0,-8-9-8 0 0,-1 0-1 0 0,2 0 1 0 0,-1 0 0 0 0,1 0 0 0 0,-1 0 0 0 0,1-1 0 0 0,1 0-1 0 0,-1 0 1 0 0,0-1 0 0 0,1 1 0 0 0,0-1 0 0 0,0 0 0 0 0,11 3-1 0 0,14 3-217 0 0,-26-7 12 0 0,1 0 1 0 0,0 0 0 0 0,-1-1-1 0 0,1 1 1 0 0,0-2 0 0 0,11 2 0 0 0,-15-2-13 0 0,1 0 1 0 0,-1 0 0 0 0,1-1 0 0 0,-1 1 0 0 0,1-1 0 0 0,-1 1 0 0 0,1-1 0 0 0,-1 0 0 0 0,1 0 0 0 0,-1 0 0 0 0,0 0 0 0 0,1 0 0 0 0,1-2 0 0 0,22-24-6278 0 0,-20 18 4416 0 0,17-19-5937 0 0,-21 15 3014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4600 0 0,'-19'-18'2446'0'0,"-8"-7"924"0"0,-2 1 1770 0 0,22 17-3095 0 0,7 6-1959 0 0,0 1-1 0 0,-1-1 1 0 0,1 1 0 0 0,0 0 0 0 0,0-1 0 0 0,-1 1 0 0 0,1-1 0 0 0,0 1 0 0 0,0 0 0 0 0,-1-1 0 0 0,1 1 0 0 0,0 0 0 0 0,-1 0 0 0 0,1-1 0 0 0,0 1 0 0 0,-1 0 0 0 0,1 0 0 0 0,-1-1 0 0 0,1 1 0 0 0,-1 0 0 0 0,1 0 0 0 0,0 0 0 0 0,-1 0 0 0 0,1 0 0 0 0,-1 0 0 0 0,1 0 0 0 0,-1-1 0 0 0,1 1 0 0 0,-1 1 0 0 0,1-1 0 0 0,0 0 0 0 0,-1 0 0 0 0,1 0 0 0 0,-2 0 0 0 0,2 0 62 0 0,-1 0-1 0 0,1 1 1 0 0,-1-1 0 0 0,0 0-1 0 0,1 0 1 0 0,-1 1-1 0 0,0-1 1 0 0,1 0 0 0 0,-1 0-1 0 0,1 1 1 0 0,-1-1 0 0 0,1 1-1 0 0,-1-1 1 0 0,1 1 0 0 0,-1-1-1 0 0,1 1 1 0 0,0-1-1 0 0,-1 1 1 0 0,1-1 0 0 0,-1 1-1 0 0,1-1 1 0 0,0 1 0 0 0,0 0-1 0 0,-1-1 1 0 0,1 1 0 0 0,0 1-1 0 0,-5 28 1344 0 0,6 36-1468 0 0,-1-54 374 0 0,1 3-278 0 0,1 1-1 0 0,1-1 0 0 0,0 0 1 0 0,8 23-1 0 0,4 24 81 0 0,-13-48-183 0 0,1-1 1 0 0,1 1-1 0 0,0 0 1 0 0,1-1-1 0 0,0 0 0 0 0,1 0 1 0 0,14 24-1 0 0,8 17 34 0 0,-25-49-59 0 0,0 0 0 0 0,0 0 0 0 0,0 0 0 0 0,1 0 0 0 0,8 8 0 0 0,1 2-14 0 0,1 7-252 0 0,0-1 1 0 0,27 29-1 0 0,-28-39 64 0 0,-13-11 167 0 0,1 1 1 0 0,0 0-1 0 0,0-1 1 0 0,0 1-1 0 0,0 0 1 0 0,-1 0-1 0 0,1 0 1 0 0,0-1 0 0 0,-1 1-1 0 0,1 0 1 0 0,0 0-1 0 0,-1 0 1 0 0,0 0-1 0 0,1 0 1 0 0,-1 0-1 0 0,1 0 1 0 0,-1 2 0 0 0,0-5 27 0 0,-1 1 0 0 0,0-1 1 0 0,0 0-1 0 0,0 1 1 0 0,0-1-1 0 0,0 1 0 0 0,0-1 1 0 0,0 1-1 0 0,0-1 1 0 0,-1 1-1 0 0,1 0 0 0 0,0 0 1 0 0,-3-2-1 0 0,1 1 15 0 0,1 1 1 0 0,0-1-1 0 0,1 0 0 0 0,-1 0 1 0 0,0 1-1 0 0,0-1 0 0 0,1 0 0 0 0,-1-1 1 0 0,1 1-1 0 0,0 0 0 0 0,0 0 0 0 0,0 0 1 0 0,0-1-1 0 0,-2-3 0 0 0,1-3-7 0 0,-2 1 0 0 0,1 0 0 0 0,-1 0 0 0 0,-1 1 0 0 0,1-1 0 0 0,-1 1 0 0 0,-1 0 0 0 0,1 0 0 0 0,-1 1 0 0 0,0-1 0 0 0,-12-8 0 0 0,10 7 17 0 0,0 1 0 0 0,0-1 0 0 0,0-1 0 0 0,1 0 0 0 0,-11-18 0 0 0,-3-9 18 0 0,16 29-15 0 0,0 0 1 0 0,1 0-1 0 0,0-1 0 0 0,1 0 1 0 0,-4-10-1 0 0,4 10-9 0 0,0 1 1 0 0,-1-1-1 0 0,1 1 0 0 0,-10-14 0 0 0,-10-19 4 0 0,22 38-10 0 0,-8-15 42 0 0,1-1-1 0 0,1 0 1 0 0,1 0-1 0 0,0 0 1 0 0,1-1-1 0 0,1 0 1 0 0,1 0-1 0 0,-1-21 1 0 0,3 13 34 0 0,0-46 90 0 0,1 70-147 0 0,1-1 1 0 0,-1 0 0 0 0,0 1 0 0 0,1-1 0 0 0,0 1-1 0 0,0 0 1 0 0,0-1 0 0 0,0 1 0 0 0,1 0-1 0 0,0-1 1 0 0,-1 1 0 0 0,1 0 0 0 0,0 0 0 0 0,0 0-1 0 0,0 1 1 0 0,5-5 0 0 0,11-1 135 0 0,-17 7-140 0 0,0 1 1 0 0,1 0-1 0 0,-1-1 1 0 0,0 1-1 0 0,1-1 1 0 0,-1 0-1 0 0,0 1 1 0 0,1-1 0 0 0,-1 0-1 0 0,0 0 1 0 0,0 0-1 0 0,0 0 1 0 0,0 0-1 0 0,2-2 1 0 0,2 2 39 0 0,0-1 0 0 0,0 1-1 0 0,0 0 1 0 0,0 0 0 0 0,0 0 0 0 0,0 0 0 0 0,0 1 0 0 0,1 0 0 0 0,-1 0 0 0 0,0 1-1 0 0,7 1 1 0 0,9-1 102 0 0,-13-1-86 0 0,12 0 94 0 0,1 0 0 0 0,38 7 0 0 0,-53-6-142 0 0,1 1 1 0 0,-1 0-1 0 0,1 0 1 0 0,-1 1-1 0 0,0-1 0 0 0,0 1 1 0 0,0 1-1 0 0,-1-1 1 0 0,1 1-1 0 0,-1 0 1 0 0,0 0-1 0 0,0 0 0 0 0,8 10 1 0 0,56 64 405 0 0,-68-76-415 0 0,0-1 0 0 0,0 0 0 0 0,0 1 0 0 0,0-1 0 0 0,0 0 0 0 0,0 1-1 0 0,0-1 1 0 0,0 1 0 0 0,-1-1 0 0 0,1 1 0 0 0,0 0 0 0 0,-1-1 0 0 0,1 1-1 0 0,-1 0 1 0 0,0-1 0 0 0,0 1 0 0 0,0 0 0 0 0,0 2 0 0 0,0-3-3 0 0,0 1 1 0 0,0 0-1 0 0,1 0 1 0 0,-1-1-1 0 0,0 1 1 0 0,1 0-1 0 0,-1 0 1 0 0,1-1-1 0 0,-1 1 1 0 0,1-1-1 0 0,0 1 1 0 0,0 0-1 0 0,-1-1 1 0 0,1 1-1 0 0,0-1 1 0 0,2 2-1 0 0,5 12 86 0 0,1 0 0 0 0,-2 0 0 0 0,0 1 0 0 0,-1 0 1 0 0,-1 1-1 0 0,4 21 0 0 0,-6-11-4 0 0,-1 0 0 0 0,-4 51 1 0 0,1-16 2 0 0,-11-6-53 0 0,8-45-55 0 0,1 1-1 0 0,0 0 1 0 0,1 0-1 0 0,-1 15 0 0 0,2-21-19 0 0,0 1-1 0 0,0-1 1 0 0,-1 0-1 0 0,0 1 1 0 0,-4 10-1 0 0,3-11-77 0 0,1 0-1 0 0,-1 1 0 0 0,2-1 1 0 0,-1 0-1 0 0,-1 13 1 0 0,2-14-89 0 0,0 0 0 0 0,0 0 0 0 0,-1-1 0 0 0,0 1 0 0 0,1-1 0 0 0,-2 1 0 0 0,1-1 0 0 0,0 0 0 0 0,-5 6 0 0 0,4-7-96 0 0,1 1 0 0 0,0-1 0 0 0,0 0 0 0 0,0 1 0 0 0,0-1 0 0 0,1 1 0 0 0,0 0 1 0 0,-2 6-1 0 0,3-10 102 0 0,0 1 0 0 0,0 0 1 0 0,0-1-1 0 0,0 1 0 0 0,0 0 1 0 0,0-1-1 0 0,-1 1 0 0 0,1 0 1 0 0,0-1-1 0 0,0 1 0 0 0,0-1 1 0 0,-1 1-1 0 0,1 0 1 0 0,0-1-1 0 0,-1 1 0 0 0,1-1 1 0 0,0 1-1 0 0,-1-1 0 0 0,1 1 1 0 0,-1-1-1 0 0,1 1 0 0 0,-1-1 1 0 0,1 0-1 0 0,-1 1 0 0 0,1-1 1 0 0,-1 0-1 0 0,0 1 0 0 0,0-1 60 0 0,1 0 0 0 0,0 0 0 0 0,-1 0 0 0 0,1 0-1 0 0,-1 0 1 0 0,1 0 0 0 0,-1-1 0 0 0,1 1-1 0 0,0 0 1 0 0,-1 0 0 0 0,1 0 0 0 0,-1-1 0 0 0,1 1-1 0 0,0 0 1 0 0,-1 0 0 0 0,1-1 0 0 0,0 1-1 0 0,0 0 1 0 0,-1-1 0 0 0,1 1 0 0 0,0 0-1 0 0,0-1 1 0 0,-1 1 0 0 0,1-1 0 0 0,0 1 0 0 0,0 0-1 0 0,0-1 1 0 0,0 1 0 0 0,-1-1 0 0 0,1 1-1 0 0,0-1 1 0 0,0 1 0 0 0,0 0 0 0 0,0-1 0 0 0,0 1-1 0 0,0-1 1 0 0,0 1 0 0 0,0-1 0 0 0,0 1-1 0 0,1 0 1 0 0,-1-2 0 0 0,-2-14-2587 0 0,2 14 2466 0 0,0 1-1 0 0,-1-1 0 0 0,1 1 1 0 0,0-1-1 0 0,0 0 1 0 0,0 1-1 0 0,0-1 1 0 0,0 0-1 0 0,0 1 1 0 0,1-1-1 0 0,-1 0 0 0 0,0 1 1 0 0,1-1-1 0 0,0 1 1 0 0,0-3-1 0 0,7-3-4203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3080 0 0,'0'0'8462'0'0,"0"16"-2484"0"0,0 6-3716 0 0,2 1-1687 0 0,1-1-1 0 0,1 0 1 0 0,1 1 0 0 0,1-1 0 0 0,1-1-1 0 0,1 0 1 0 0,16 32 0 0 0,-6-12-258 0 0,-10-26-249 0 0,0-1 0 0 0,1 1 0 0 0,17 20 1 0 0,-15-20-50 0 0,-8-10-6 0 0,-1 0 1 0 0,1 0 0 0 0,-2 1 0 0 0,1-1-1 0 0,0 1 1 0 0,0 9 0 0 0,5 12 64 0 0,3 7-39 0 0,-9-28-54 0 0,1 0 1 0 0,0 0-1 0 0,0 0 1 0 0,0 0-1 0 0,0-1 1 0 0,5 8 0 0 0,16 31-146 0 0,-20-37 9 0 0,0 0 0 0 0,1 0 0 0 0,-1 0 0 0 0,1 0 0 0 0,1 0 0 0 0,6 7 1 0 0,-7-9-213 0 0,0 1 0 0 0,0-1 0 0 0,-1 0 0 0 0,0 1 0 0 0,0 0 1 0 0,-1-1-1 0 0,4 11 0 0 0,-4-10-562 0 0,0 0 0 0 0,0-1 0 0 0,1 1 0 0 0,0-1-1 0 0,0 1 1 0 0,6 7 0 0 0,-7-1-2194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113 363 4528 0 0,'-2'-6'273'0'0,"-1"1"0"0"0,1 0-1 0 0,-1-1 1 0 0,-1 1 0 0 0,1 1 0 0 0,-7-9 0 0 0,5 8 50 0 0,1 0 0 0 0,0-1 0 0 0,0 0 0 0 0,1 1-1 0 0,0-1 1 0 0,-5-12 0 0 0,-7-18 1340 0 0,9 27-826 0 0,2-1 0 0 0,0 0 0 0 0,0 0 0 0 0,1 0 1 0 0,0 0-1 0 0,-3-21 0 0 0,2 4 625 0 0,3 24-1303 0 0,0 0 0 0 0,0 0 0 0 0,0 0 0 0 0,0-1 0 0 0,1 1 0 0 0,0 0 0 0 0,0 0 0 0 0,0-1 0 0 0,0 1 0 0 0,0 0 0 0 0,0 0 0 0 0,1-1 0 0 0,0 1 0 0 0,-1 0 0 0 0,1 0 0 0 0,0 0 0 0 0,3-6 0 0 0,0 5 94 0 0,-1 0 0 0 0,1-1-1 0 0,-1 1 1 0 0,1 1 0 0 0,1-1 0 0 0,-1 0 0 0 0,0 1 0 0 0,1 0 0 0 0,0 0 0 0 0,6-2 0 0 0,-3 2 76 0 0,0 1 1 0 0,0 0-1 0 0,0 1 0 0 0,0 0 1 0 0,1 0-1 0 0,13 1 1 0 0,-15 1-243 0 0,-1 0 1 0 0,1 0-1 0 0,-1 0 1 0 0,1 1 0 0 0,-1 0-1 0 0,0 0 1 0 0,0 1-1 0 0,0-1 1 0 0,0 1-1 0 0,0 1 1 0 0,-1-1 0 0 0,8 6-1 0 0,-1 1 89 0 0,0 1 0 0 0,-1 0-1 0 0,18 21 1 0 0,-27-31-154 0 0,-1 1 0 0 0,0 0 0 0 0,1 0 0 0 0,-1 0 0 0 0,0 0 0 0 0,0 0 0 0 0,0 0 0 0 0,0 0 0 0 0,0 0 1 0 0,-1 1-1 0 0,2 2 0 0 0,3 7 42 0 0,-4-10-49 0 0,6 7 52 0 0,-1-1 0 0 0,0 1 0 0 0,-1 1 0 0 0,1-1 0 0 0,-2 1 0 0 0,1 0 0 0 0,-2 0 0 0 0,5 16-1 0 0,6 16 125 0 0,-9-31-137 0 0,-1-1 1 0 0,-1 1 0 0 0,1 0 0 0 0,-2 0-1 0 0,0 0 1 0 0,1 14 0 0 0,11 46 38 0 0,-14 97-626 0 0,-1-164 404 0 0,0 0-1 0 0,0 0 1 0 0,-1 0 0 0 0,1 0-1 0 0,-1-1 1 0 0,0 1 0 0 0,0 0 0 0 0,-4 5-1 0 0,5-7-205 0 0,0 0 1 0 0,0 0-1 0 0,-1 0 0 0 0,1 0 0 0 0,-1 0 0 0 0,1-1 0 0 0,-1 1 0 0 0,0 0 0 0 0,0-1 0 0 0,0 0 0 0 0,0 1 0 0 0,0-1 0 0 0,0 0 0 0 0,0 0 1 0 0,0 0-1 0 0,-4 1 0 0 0,5-2-144 0 0,-1 0 0 0 0,1 1 0 0 0,-1-2 0 0 0,1 1 1 0 0,-1 0-1 0 0,1 0 0 0 0,-1 0 0 0 0,1-1 0 0 0,0 1 1 0 0,-1-1-1 0 0,1 1 0 0 0,-1-1 0 0 0,1 0 0 0 0,0 1 1 0 0,0-1-1 0 0,-1 0 0 0 0,1 0 0 0 0,-1-1 0 0 0,-7-20-5283 0 0,2 1 3877 0 0,-2 13-1907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4312 0 0,'9'-33'8940'0'0,"-8"33"-8810"0"0,-1 0 1 0 0,0 0-1 0 0,0-1 0 0 0,0 1 1 0 0,0 0-1 0 0,1 0 1 0 0,-1 0-1 0 0,0-1 1 0 0,0 1-1 0 0,0 0 1 0 0,1 0-1 0 0,-1 0 1 0 0,0 0-1 0 0,0-1 1 0 0,1 1-1 0 0,-1 0 0 0 0,0 0 1 0 0,1 0-1 0 0,-1 0 1 0 0,0 0-1 0 0,0 0 1 0 0,1 0-1 0 0,-1 0 1 0 0,0 0-1 0 0,1 0 1 0 0,-1 0-1 0 0,0 0 1 0 0,0 0-1 0 0,1 0 0 0 0,-1 0 1 0 0,0 0-1 0 0,1 0 1 0 0,-1 0-1 0 0,0 1 1 0 0,0-1-1 0 0,1 0 1 0 0,-1 0-1 0 0,0 0 1 0 0,0 0-1 0 0,0 0 1 0 0,1 1-1 0 0,-1-1 0 0 0,0 0 1 0 0,0 0-1 0 0,0 1 1 0 0,1-1-1 0 0,11 9 3614 0 0,-2 6-3077 0 0,4 9 10 0 0,33 145 1167 0 0,12 27-665 0 0,-57-186-1113 0 0,1 0 1 0 0,0 0 0 0 0,1-1-1 0 0,0 1 1 0 0,7 12 0 0 0,-1-4 22 0 0,-2 2 55 0 0,-8-19-137 0 0,0 1 0 0 0,0-1 0 0 0,1 1 0 0 0,-1-1 0 0 0,1 0-1 0 0,-1 0 1 0 0,1 1 0 0 0,-1-1 0 0 0,1 0 0 0 0,0 0 0 0 0,0 0 0 0 0,0 1 0 0 0,-1-1 0 0 0,1 0 0 0 0,0 0 0 0 0,0 0 0 0 0,0-1 0 0 0,1 1-1 0 0,-1 0 1 0 0,0 0 0 0 0,0 0 0 0 0,0-1 0 0 0,1 1 0 0 0,-1-1 0 0 0,0 1 0 0 0,0-1 0 0 0,1 1 0 0 0,-1-1 0 0 0,1 0 0 0 0,-1 0 0 0 0,0 0 0 0 0,1 0-1 0 0,-1 0 1 0 0,0 0 0 0 0,1 0 0 0 0,2 0 0 0 0,0-1-2 0 0,1-1 0 0 0,0 1-1 0 0,0-1 1 0 0,-1 0 0 0 0,1 0 0 0 0,-1 0-1 0 0,1-1 1 0 0,-1 0 0 0 0,0 1 0 0 0,0-2-1 0 0,0 1 1 0 0,-1 0 0 0 0,1-1 0 0 0,-1 1-1 0 0,0-1 1 0 0,0 0 0 0 0,0 0 0 0 0,0-1-1 0 0,-1 1 1 0 0,1 0 0 0 0,-1-1 0 0 0,2-6-1 0 0,1 1 4 0 0,0 0 0 0 0,0 0 0 0 0,1 0 0 0 0,11-13 0 0 0,-7 13 2 0 0,-8 8-9 0 0,-1 1-1 0 0,1-1 0 0 0,-1 0 0 0 0,0 1 1 0 0,1-1-1 0 0,-1 0 0 0 0,0 0 0 0 0,0 0 1 0 0,0 0-1 0 0,0 0 0 0 0,-1 0 0 0 0,1 0 1 0 0,-1 0-1 0 0,1 0 0 0 0,-1 0 0 0 0,0-1 1 0 0,1-1-1 0 0,1-7 5 0 0,3-8 4 0 0,0 1-1 0 0,2 0 0 0 0,0 1 1 0 0,11-21-1 0 0,-17 37 7 0 0,-1 0 1 0 0,1 0 0 0 0,0 0-1 0 0,-1 0 1 0 0,1 0 0 0 0,-1 0-1 0 0,1 0 1 0 0,-1 0 0 0 0,1 0-1 0 0,-1 0 1 0 0,0 0 0 0 0,0 0-1 0 0,1 0 1 0 0,-1 0 0 0 0,0 0-1 0 0,0 0 1 0 0,0-1 0 0 0,0 1-1 0 0,0 0 1 0 0,-1 0 0 0 0,1 0-1 0 0,0 0 1 0 0,0 0 0 0 0,-1 0-1 0 0,1 0 1 0 0,-1 0 0 0 0,1 0-1 0 0,-1 0 1 0 0,1 0 0 0 0,-1 0-1 0 0,0 0 1 0 0,1 0 0 0 0,-1 0-1 0 0,0 0 1 0 0,0 1 0 0 0,1-1-1 0 0,-1 0 1 0 0,0 0 0 0 0,0 1-1 0 0,0-1 1 0 0,0 1 0 0 0,0-1-1 0 0,0 1 1 0 0,0-1-1 0 0,0 1 1 0 0,0 0 0 0 0,0-1-1 0 0,0 1 1 0 0,-1 0 0 0 0,-1 0-1 0 0,2 4 17 0 0,-1 0 0 0 0,1 1-1 0 0,0-1 1 0 0,0 1 0 0 0,0-1-1 0 0,1 1 1 0 0,0-1-1 0 0,0 1 1 0 0,1 8 0 0 0,-1-10-38 0 0,-1 14 52 0 0,0-13-37 0 0,0 0 1 0 0,1-1-1 0 0,0 1 1 0 0,0 0-1 0 0,0 0 1 0 0,0-1-1 0 0,0 1 1 0 0,1 0-1 0 0,0-1 1 0 0,-1 1-1 0 0,1-1 1 0 0,1 1-1 0 0,2 5 1 0 0,0-3-10 0 0,0 0 1 0 0,-1 0-1 0 0,1 0 0 0 0,-1 0 1 0 0,-1 0-1 0 0,4 11 1 0 0,15 30 36 0 0,28 11-101 0 0,-44-54-36 0 0,0 1 0 0 0,1-1 0 0 0,0-1 0 0 0,-1 1 0 0 0,1-1 0 0 0,1 0 0 0 0,-1 0 0 0 0,0-1 1 0 0,1 0-1 0 0,-1 0 0 0 0,1 0 0 0 0,0-1 0 0 0,-1 0 0 0 0,14 0 0 0 0,-3-1-1052 0 0,1 0-1 0 0,-1-1 1 0 0,0-1-1 0 0,27-7 1 0 0,-26 5-199 0 0,-15 4 844 0 0,1-1 0 0 0,-1 0 1 0 0,1 1-1 0 0,-1-1 0 0 0,0-1 1 0 0,1 1-1 0 0,-1 0 1 0 0,0-1-1 0 0,0 0 0 0 0,0 0 1 0 0,0 0-1 0 0,4-3 1 0 0,44-26-7404 0 0,-39 21 3128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4112 0 0,'0'6'5423'0'0,"0"26"-276"0"0,-22 64 2000 0 0,13-6-5047 0 0,18 91-2107 0 0,-9-179-79 0 0,0 0 0 0 0,1 0 0 0 0,-1 0 0 0 0,1-1 1 0 0,-1 1-1 0 0,1 0 0 0 0,-1 0 0 0 0,1-1 0 0 0,0 1 0 0 0,0 0 0 0 0,0-1 0 0 0,2 4 0 0 0,-1-4-155 0 0,-1 1-1 0 0,0 0 0 0 0,1 0 0 0 0,-1 0 1 0 0,0 0-1 0 0,0 0 0 0 0,-1 0 0 0 0,1 0 1 0 0,0 1-1 0 0,-1-1 0 0 0,1 0 0 0 0,-1 0 1 0 0,0 4-1 0 0,3 15-4281 0 0,-1 1-2819 0 0,-2-15 2066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170 247 4152 0 0,'0'-2'137'0'0,"0"-1"0"0"0,-1 0 0 0 0,1 1 0 0 0,-1-1 0 0 0,0 1 0 0 0,0-1 0 0 0,0 1 0 0 0,0-1 0 0 0,0 1 0 0 0,0 0 0 0 0,-1 0 0 0 0,1-1 0 0 0,-1 1 0 0 0,-2-3 0 0 0,-12-20 2301 0 0,14 19-1908 0 0,-2 1 0 0 0,1 0 0 0 0,0 0 0 0 0,-1 0 0 0 0,0 0 0 0 0,-6-5 0 0 0,7 7-203 0 0,-1-1 1 0 0,1 1 0 0 0,0-1-1 0 0,0 0 1 0 0,0 0 0 0 0,1 0-1 0 0,-1 0 1 0 0,1-1 0 0 0,-2-5 0 0 0,2 4 182 0 0,0 0 0 0 0,-1 0 0 0 0,0 0 0 0 0,0 0 0 0 0,0 0 0 0 0,-1 1 1 0 0,-6-9-1 0 0,0 1 827 0 0,10 12-1196 0 0,-1-1-1 0 0,0 1 1 0 0,0 0 0 0 0,0-1 0 0 0,0 1-1 0 0,0 0 1 0 0,0 0 0 0 0,0 0-1 0 0,0 0 1 0 0,-1 0 0 0 0,1 0-1 0 0,0 0 1 0 0,-1 0 0 0 0,1 0-1 0 0,0 1 1 0 0,-1-1 0 0 0,1 1 0 0 0,-1-1-1 0 0,1 1 1 0 0,-2-1 0 0 0,-1-3 952 0 0,-1-1 595 0 0,3 17-1457 0 0,3-1-163 0 0,1 1 0 0 0,0-1 0 0 0,1 0 0 0 0,0-1 0 0 0,1 1 0 0 0,0-1 0 0 0,0 1 0 0 0,1-1 0 0 0,12 18 0 0 0,-8-13-47 0 0,-1-1-1 0 0,-1 1 1 0 0,6 19-1 0 0,6 3-3 0 0,-16-32-10 0 0,0 0-1 0 0,-1-1 1 0 0,1 1-1 0 0,-1 0 0 0 0,0 0 1 0 0,0 1-1 0 0,-1-1 0 0 0,2 9 1 0 0,1 2-4 0 0,1-1 0 0 0,0 1 1 0 0,1-1-1 0 0,11 22 0 0 0,12 33 22 0 0,0 7 11 0 0,-23-65-25 0 0,-1 0 0 0 0,0 0-1 0 0,0 0 1 0 0,-2 0 0 0 0,1 1 0 0 0,2 25 0 0 0,-6-36-11 0 0,0 0 1 0 0,0 0-1 0 0,1 1 0 0 0,0-1 0 0 0,-1 0 0 0 0,1 0 0 0 0,0 0 1 0 0,0 0-1 0 0,0 0 0 0 0,0 0 0 0 0,0 0 0 0 0,2 2 1 0 0,-2-2 2 0 0,1 0 1 0 0,-1 0-1 0 0,0-1 1 0 0,0 1 0 0 0,0 0-1 0 0,0 0 1 0 0,-1 0-1 0 0,1 0 1 0 0,0 0 0 0 0,-1 0-1 0 0,1 1 1 0 0,-1 1-1 0 0,0 44 31 0 0,0-47-32 0 0,0-1 1 0 0,-1 1-1 0 0,1-1 1 0 0,0 1-1 0 0,-1-1 0 0 0,1 1 1 0 0,0-1-1 0 0,-1 1 1 0 0,1-1-1 0 0,-1 0 0 0 0,1 1 1 0 0,-1-1-1 0 0,1 0 1 0 0,-1 1-1 0 0,1-1 1 0 0,-1 0-1 0 0,1 1 0 0 0,-1-1 1 0 0,1 0-1 0 0,-1 0 1 0 0,1 0-1 0 0,-1 1 1 0 0,0-1-1 0 0,1 0 0 0 0,-1 0 1 0 0,1 0-1 0 0,-1 0 1 0 0,0 0-1 0 0,1 0 1 0 0,-1 0-1 0 0,1 0 0 0 0,-1 0 1 0 0,1-1-1 0 0,-1 1 1 0 0,0 0-1 0 0,1 0 0 0 0,-1 0 1 0 0,1-1-1 0 0,-1 1 1 0 0,1 0-1 0 0,-1-1 1 0 0,1 1-1 0 0,-1-1 0 0 0,-8-49 37 0 0,9 44-39 0 0,-1 0 0 0 0,0-1 0 0 0,0 1 0 0 0,0 0 0 0 0,-4-11 1 0 0,3 11-3 0 0,0 0 0 0 0,0-1 1 0 0,1 1-1 0 0,0-1 0 0 0,0-11 1 0 0,-4-36 1 0 0,2 41 0 0 0,2 1 0 0 0,-1-1 0 0 0,2 0 0 0 0,0 0 0 0 0,0 0 0 0 0,3-15 0 0 0,23-18 76 0 0,-14 39-51 0 0,-7 6-23 0 0,-3 1-3 0 0,-1 0 0 0 0,1-1 0 0 0,-1 1 0 0 0,1-1 0 0 0,-1 1 0 0 0,1-1 0 0 0,-1 0 0 0 0,0 0 0 0 0,1 1 0 0 0,-1-1 0 0 0,0 0 0 0 0,0 0 0 0 0,1 0 0 0 0,-1 0 0 0 0,0-1 0 0 0,0 1 0 0 0,0 0 0 0 0,1-3 0 0 0,0 2 2 0 0,0 0 0 0 0,0 1 1 0 0,0-1-1 0 0,0 0 0 0 0,0 1 1 0 0,0-1-1 0 0,1 1 0 0 0,-1-1 1 0 0,0 1-1 0 0,1 0 0 0 0,-1 0 1 0 0,1 0-1 0 0,-1 1 0 0 0,1-1 1 0 0,4 0-1 0 0,48-1-24 0 0,-33 2 51 0 0,-12 2-29 0 0,1-1 0 0 0,-1 2 0 0 0,1-1 0 0 0,-1 1-1 0 0,0 1 1 0 0,0 0 0 0 0,-1 0 0 0 0,1 1 0 0 0,-1 1-1 0 0,14 9 1 0 0,20 10 61 0 0,-40-23-52 0 0,1 0 0 0 0,-1 1 0 0 0,0-1 0 0 0,0 1 0 0 0,-1-1 0 0 0,1 1 0 0 0,0 0 0 0 0,-1 0 0 0 0,0 0-1 0 0,0 0 1 0 0,0 1 0 0 0,0-1 0 0 0,0 1 0 0 0,-1-1 0 0 0,2 5 0 0 0,-1-4 11 0 0,-1 0 0 0 0,1 0 0 0 0,0 0 0 0 0,0-1 0 0 0,0 1 0 0 0,1-1 0 0 0,4 6 0 0 0,-1-2 55 0 0,-1-1 1 0 0,-1 1-1 0 0,1 0 1 0 0,-1 1-1 0 0,0-1 1 0 0,-1 1-1 0 0,0-1 0 0 0,0 1 1 0 0,-1 0-1 0 0,0 0 1 0 0,0 1-1 0 0,1 13 1 0 0,-2-2 86 0 0,0-15-132 0 0,-1-1 0 0 0,1 0 0 0 0,-1 0 0 0 0,0 1 0 0 0,0-1 0 0 0,-1 0 1 0 0,1 1-1 0 0,-1-1 0 0 0,0 0 0 0 0,0 0 0 0 0,0 0 0 0 0,-1 1 0 0 0,1-1 0 0 0,-4 5 0 0 0,-12 17 104 0 0,15-22-124 0 0,0 0 0 0 0,0-1 0 0 0,0 0 0 0 0,0 0 0 0 0,-1 1 0 0 0,1-1 0 0 0,-1-1 0 0 0,0 1 0 0 0,-5 4 0 0 0,0-2 13 0 0,0 0 1 0 0,0 0-1 0 0,1 1 1 0 0,0 0-1 0 0,0 1 1 0 0,-6 6-1 0 0,7-9-10 0 0,1 0 0 0 0,-1 0 0 0 0,1-1 0 0 0,-1 0 0 0 0,0 0 0 0 0,-1-1 0 0 0,1 0 0 0 0,0 0 0 0 0,-13 3 0 0 0,-3 1-23 0 0,18-5-29 0 0,0 1-1 0 0,-1-1 0 0 0,1 0 1 0 0,0-1-1 0 0,0 1 0 0 0,-1-1 1 0 0,1 0-1 0 0,0 0 0 0 0,-1 0 0 0 0,1 0 1 0 0,0-1-1 0 0,0 1 0 0 0,-1-1 1 0 0,1 0-1 0 0,0-1 0 0 0,0 1 1 0 0,0-1-1 0 0,0 0 0 0 0,0 0 0 0 0,-4-3 1 0 0,-5-1-454 0 0,12 6 415 0 0,-1 0-1 0 0,1-1 1 0 0,-1 1 0 0 0,1-1 0 0 0,-1 1 0 0 0,1-1-1 0 0,0 0 1 0 0,-1 0 0 0 0,1 1 0 0 0,0-1 0 0 0,-1 0 0 0 0,1 0-1 0 0,0 0 1 0 0,0-1 0 0 0,0 1 0 0 0,0 0 0 0 0,0 0 0 0 0,0 0-1 0 0,0-1 1 0 0,0 1 0 0 0,0-3 0 0 0,0 3-47 0 0,1-1 0 0 0,0 1 0 0 0,-1-1 0 0 0,1 1 0 0 0,-1 0 0 0 0,0-1 0 0 0,1 1 0 0 0,-1 0 1 0 0,0-1-1 0 0,0 1 0 0 0,0 0 0 0 0,0 0 0 0 0,0 0 0 0 0,0 0 0 0 0,-3-2 0 0 0,3 2-62 0 0,0 0 0 0 0,0 0 0 0 0,0 0 0 0 0,0 1 0 0 0,0-1 0 0 0,1-1 0 0 0,-1 1 0 0 0,0 0-1 0 0,0 0 1 0 0,1 0 0 0 0,-1 0 0 0 0,1 0 0 0 0,-1-1 0 0 0,1 1 0 0 0,-1-2 0 0 0,-3-15-3468 0 0,4 16 3203 0 0,-1 0 0 0 0,0 0 0 0 0,1-1 0 0 0,0 1 0 0 0,-1 0 0 0 0,1 0-1 0 0,0 0 1 0 0,0 0 0 0 0,0-1 0 0 0,0 1 0 0 0,1 0 0 0 0,-1 0 0 0 0,1 0 0 0 0,-1 0-1 0 0,1 0 1 0 0,0 0 0 0 0,-1 0 0 0 0,3-3 0 0 0,0-3-460 0 0,2-3-401 0 0,8 1-2421 0 0,15-12 80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6728 0 0,'-2'2'7586'0'0,"4"4"-3394"0"0,11 19-2895 0 0,-5-11-411 0 0,12 93 1092 0 0,-2-37-1126 0 0,-14-57-702 0 0,-1 0 0 0 0,0 0 0 0 0,0 0 0 0 0,-2 0-1 0 0,1 13 1 0 0,-1-11 23 0 0,1-1 0 0 0,0 0 0 0 0,6 21 0 0 0,1 13 170 0 0,0-2-129 0 0,-8-44-202 0 0,0 0-1 0 0,-1 0 0 0 0,1 1 1 0 0,-1-1-1 0 0,0 0 0 0 0,0 1 1 0 0,0-1-1 0 0,0 0 0 0 0,0 1 1 0 0,-1 2-1 0 0,1-3-4 0 0,-1 0 0 0 0,1 0-1 0 0,0 0 1 0 0,0 0 0 0 0,0 0 0 0 0,0 0-1 0 0,0 0 1 0 0,0-1 0 0 0,1 1 0 0 0,-1 0-1 0 0,0 0 1 0 0,1 0 0 0 0,0 0 0 0 0,-1-1 0 0 0,1 1-1 0 0,0 0 1 0 0,2 2 0 0 0,2 4-9 0 0,-5-7 8 0 0,1 0 0 0 0,-1-1-1 0 0,0 1 1 0 0,0 0 0 0 0,1-1 0 0 0,-1 1 0 0 0,0 0-1 0 0,1-1 1 0 0,-1 1 0 0 0,1-1 0 0 0,-1 1 0 0 0,1-1-1 0 0,-1 1 1 0 0,1-1 0 0 0,-1 1 0 0 0,1-1 0 0 0,0 1-1 0 0,-1-1 1 0 0,1 0 0 0 0,-1 1 0 0 0,1-1 0 0 0,0 0-1 0 0,-1 1 1 0 0,1-1 0 0 0,0 0 0 0 0,0 0-1 0 0,-1 0 1 0 0,1 0 0 0 0,0 0 0 0 0,-1 0 0 0 0,1 0-1 0 0,0 0 1 0 0,0 0 0 0 0,-1 0 0 0 0,1 0 0 0 0,0 0-1 0 0,0 0 1 0 0,-1 0 0 0 0,1-1 0 0 0,0 1 0 0 0,-1 0-1 0 0,1-1 1 0 0,-1 1 0 0 0,1 0 0 0 0,0-1 0 0 0,-1 1-1 0 0,1-1 1 0 0,-1 1 0 0 0,1-1 0 0 0,-1 1 0 0 0,1-1-1 0 0,-1 0 1 0 0,1 1 0 0 0,-1-1 0 0 0,0 1 0 0 0,1-1-1 0 0,-1 0 1 0 0,1 0 0 0 0,0-2-3 0 0,1 0 1 0 0,0-1 0 0 0,-1 1-1 0 0,1 0 1 0 0,-1 0 0 0 0,0-1-1 0 0,0 1 1 0 0,-1-1-1 0 0,2-6 1 0 0,3-10 1 0 0,-2 12-5 0 0,4-3 16 0 0,-2-1 1 0 0,0 1-1 0 0,0-1 0 0 0,-1 0 0 0 0,0 0 0 0 0,3-22 1 0 0,-7 30-18 0 0,0 1 0 0 0,0-1 0 0 0,1 1 1 0 0,0-1-1 0 0,-1 1 0 0 0,1-1 1 0 0,0 1-1 0 0,1 0 0 0 0,-1-1 0 0 0,1 1 1 0 0,-1 0-1 0 0,1 0 0 0 0,0 0 1 0 0,5-5-1 0 0,9-20-23 0 0,-4 12 51 0 0,-11 15-25 0 0,0 0 1 0 0,0 0 0 0 0,1 0 0 0 0,-1 0 0 0 0,-1-1 0 0 0,1 1 0 0 0,0 0 0 0 0,0 0 0 0 0,0-1-1 0 0,-1 1 1 0 0,1 0 0 0 0,-1-1 0 0 0,1 1 0 0 0,-1-1 0 0 0,1 1 0 0 0,-1-1 0 0 0,0-1 0 0 0,0 2 1 0 0,0 0 0 0 0,1 1 1 0 0,-1-1-1 0 0,0 0 0 0 0,0 1 1 0 0,0-1-1 0 0,0 0 0 0 0,0 0 1 0 0,1 1-1 0 0,-1-1 0 0 0,0 1 1 0 0,1-1-1 0 0,-1 0 1 0 0,0 1-1 0 0,1-1 0 0 0,-1 1 1 0 0,1-1-1 0 0,-1 1 0 0 0,1-1 1 0 0,-1 1-1 0 0,1-1 0 0 0,-1 1 1 0 0,1-1-1 0 0,0 1 0 0 0,-1 0 1 0 0,1-1-1 0 0,0 1 1 0 0,-1 0-1 0 0,1 0 0 0 0,0 0 1 0 0,-1-1-1 0 0,1 1 0 0 0,0 0 1 0 0,-1 0-1 0 0,1 0 0 0 0,0 0 1 0 0,0 0-1 0 0,-1 0 0 0 0,1 0 1 0 0,1 0-1 0 0,0 0 364 0 0,-3 16-224 0 0,1-1 0 0 0,1 0-1 0 0,1 0 1 0 0,0 0 0 0 0,1 0-1 0 0,0 0 1 0 0,1-1 0 0 0,9 21-1 0 0,-5-9-106 0 0,-7-23-38 0 0,-1 0 0 0 0,1-1 0 0 0,0 1 1 0 0,0 0-1 0 0,0 0 0 0 0,0-1 0 0 0,1 1 0 0 0,-1-1 0 0 0,1 1 0 0 0,0-1 1 0 0,-1 0-1 0 0,4 3 0 0 0,10 19 53 0 0,-14-22-49 0 0,0 0 0 0 0,-1 0 0 0 0,1 0 0 0 0,0 0 0 0 0,1 0 0 0 0,-1 0 0 0 0,0-1 0 0 0,0 1 0 0 0,1 0 0 0 0,-1-1 0 0 0,1 1 0 0 0,0-1 0 0 0,-1 0 0 0 0,5 3 0 0 0,31 27-54 0 0,-32-26 47 0 0,1 0-1 0 0,-1 0 1 0 0,1 0-1 0 0,0-1 0 0 0,0 0 1 0 0,1 0-1 0 0,-1-1 1 0 0,14 6-1 0 0,-17-8-140 0 0,1 1 1 0 0,0-1-1 0 0,-1 0 0 0 0,1 0 0 0 0,0-1 0 0 0,-1 1 0 0 0,1-1 1 0 0,0 0-1 0 0,0 0 0 0 0,-1 0 0 0 0,1 0 0 0 0,0-1 1 0 0,0 0-1 0 0,-1 0 0 0 0,1 0 0 0 0,0 0 0 0 0,5-3 1 0 0,18-12-2377 0 0,-24 15 2155 0 0,-1-1 0 0 0,1 1 0 0 0,0 0 0 0 0,-1-1 0 0 0,1 0 0 0 0,-1 1 0 0 0,1-1-1 0 0,-1 0 1 0 0,0 0 0 0 0,0 0 0 0 0,0-1 0 0 0,0 1 0 0 0,0 0 0 0 0,-1-1 0 0 0,1 1-1 0 0,-1-1 1 0 0,2-4 0 0 0,2-1-682 0 0,-1 0-1 0 0,1 0 1 0 0,0 1-1 0 0,12-14 1 0 0,-9 13-18 0 0,-1-2 1 0 0,0 1-1 0 0,0-1 0 0 0,8-15 1 0 0,1 1-1343 0 0,9 7-524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4600 0 0,'-8'0'923'0'0,"2"0"-234"0"0,0-1-1 0 0,0 1 1 0 0,0 0-1 0 0,0 1 0 0 0,0-1 1 0 0,0 1-1 0 0,0 0 1 0 0,1 1-1 0 0,-1-1 1 0 0,0 1-1 0 0,1 0 1 0 0,-1 1-1 0 0,1-1 1 0 0,-9 6-1 0 0,-17 8 702 0 0,27-14-1217 0 0,0-1 0 0 0,0 0 0 0 0,0 1 0 0 0,0 0 0 0 0,1 0-1 0 0,-1 0 1 0 0,1 0 0 0 0,-1 1 0 0 0,1-1 0 0 0,-5 5 0 0 0,-7 6 416 0 0,14-11-546 0 0,-1-1-1 0 0,0 0 0 0 0,0 1 1 0 0,1-1-1 0 0,-1 1 1 0 0,1 0-1 0 0,-1-1 0 0 0,1 1 1 0 0,0 0-1 0 0,-1 0 1 0 0,1 0-1 0 0,0 0 0 0 0,0 2 1 0 0,-15 24 319 0 0,14-26-285 0 0,-1 1 0 0 0,1 1 0 0 0,0-1 0 0 0,0 0 1 0 0,1 0-1 0 0,-1 1 0 0 0,1-1 0 0 0,0 1 0 0 0,0-1 0 0 0,0 1 1 0 0,0 0-1 0 0,0 7 0 0 0,1 106 911 0 0,1-116-976 0 0,-1 1 0 0 0,1 0 1 0 0,0-1-1 0 0,-1 1 0 0 0,1 0 1 0 0,0-1-1 0 0,0 1 0 0 0,0-1 0 0 0,0 1 1 0 0,0-1-1 0 0,0 0 0 0 0,1 1 0 0 0,-1-1 1 0 0,0 0-1 0 0,1 0 0 0 0,-1 0 0 0 0,1 0 1 0 0,-1 0-1 0 0,1 0 0 0 0,-1 0 0 0 0,1-1 1 0 0,3 2-1 0 0,14 11 121 0 0,-16 0-46 0 0,-3-12-76 0 0,0 0 0 0 0,0 0-1 0 0,0 1 1 0 0,0-1 0 0 0,1 0-1 0 0,-1 0 1 0 0,0 0 0 0 0,1 1 0 0 0,-1-1-1 0 0,1 0 1 0 0,-1 0 0 0 0,1 0 0 0 0,-1 0-1 0 0,1 0 1 0 0,0 0 0 0 0,-1 0 0 0 0,1 0-1 0 0,0 0 1 0 0,0-1 0 0 0,0 1 0 0 0,0 0-1 0 0,0 0 1 0 0,1 0 0 0 0,94 78 805 0 0,-38-24-202 0 0,-31-28-320 0 0,-25-25-257 0 0,0 0-1 0 0,-1 0 1 0 0,1 1 0 0 0,0-1 0 0 0,-1 0 0 0 0,1 0-1 0 0,-1 1 1 0 0,0-1 0 0 0,1 1 0 0 0,-1-1-1 0 0,1 5 1 0 0,-2-5-15 0 0,1 0 0 0 0,-1 0 0 0 0,1-1 0 0 0,0 1 0 0 0,-1 0 0 0 0,1 0 0 0 0,0-1 0 0 0,0 1 0 0 0,0-1 0 0 0,1 1-1 0 0,-1-1 1 0 0,0 1 0 0 0,0-1 0 0 0,1 0 0 0 0,-1 1 0 0 0,1-1 0 0 0,2 1 0 0 0,-2 0 0 0 0,-1-1 0 0 0,1 1 0 0 0,0-1 0 0 0,-1 1-1 0 0,1-1 1 0 0,-1 1 0 0 0,1 0 0 0 0,-1 0 0 0 0,0 0 0 0 0,0 0 0 0 0,0 0 0 0 0,0 0 0 0 0,0 0 0 0 0,-1 0 0 0 0,1 0 0 0 0,0 0 0 0 0,-1 1-1 0 0,0-1 1 0 0,1 0 0 0 0,-1 5 0 0 0,0-5 19 0 0,0 1 0 0 0,0 0 1 0 0,1 0-1 0 0,-1-1 0 0 0,1 1 0 0 0,0 0 0 0 0,0-1 0 0 0,0 1 0 0 0,0-1 0 0 0,0 1 1 0 0,1-1-1 0 0,-1 1 0 0 0,3 2 0 0 0,2 1 61 0 0,-4-4-65 0 0,0 0 1 0 0,0-1-1 0 0,0 1 1 0 0,0 0-1 0 0,0 0 1 0 0,-1 0-1 0 0,1 1 1 0 0,-1-1-1 0 0,0 0 1 0 0,1 0-1 0 0,-1 1 1 0 0,0-1 0 0 0,0 1-1 0 0,-1-1 1 0 0,1 1-1 0 0,-1-1 1 0 0,1 4-1 0 0,4 13 406 0 0,-4-18-409 0 0,-1 0-1 0 0,1 1 1 0 0,0-1 0 0 0,-1 0 0 0 0,1 1 0 0 0,-1-1 0 0 0,1 0-1 0 0,-1 1 1 0 0,0-1 0 0 0,0 0 0 0 0,0 1 0 0 0,0-1 0 0 0,0 1-1 0 0,0-1 1 0 0,0 1 0 0 0,0-1 0 0 0,0 0 0 0 0,0 1 0 0 0,-1-1-1 0 0,1 0 1 0 0,-1 1 0 0 0,1-1 0 0 0,-1 0 0 0 0,0 1 0 0 0,1-1-1 0 0,-1 0 1 0 0,0 0 0 0 0,0 0 0 0 0,0 0 0 0 0,0 1 0 0 0,-1 0-1 0 0,-5 3-1 0 0,1-1-1 0 0,-1 0 0 0 0,0-1 1 0 0,-1 1-1 0 0,-9 2 0 0 0,-4 2-321 0 0,-1-1 0 0 0,1-1-1 0 0,-1-1 1 0 0,0-1 0 0 0,0-1-1 0 0,0-1 1 0 0,-32 0 0 0 0,44-2-593 0 0,-25-4-5719 0 0,34 4 6132 0 0,0-1 0 0 0,0 0 0 0 0,0 1 0 0 0,0-1 0 0 0,1 0 0 0 0,-1 0 0 0 0,0 1 0 0 0,0-1 0 0 0,0 0 0 0 0,1 0 0 0 0,-1 0 0 0 0,1 0 0 0 0,-1 0 0 0 0,1 0 0 0 0,-1 0 0 0 0,1 0 0 0 0,-1 0 0 0 0,1-1 1 0 0,0 1-1 0 0,0 0 0 0 0,-1 0 0 0 0,1 0 0 0 0,0 0 0 0 0,0 0 0 0 0,0-1 0 0 0,1-1 0 0 0,-1-6-4430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4320 0 0,'0'34'12427'0'0,"0"-1"-6858"0"0,0 68-3052 0 0,9-14-2143 0 0,0-59-374 0 0,-8-26-9 0 0,0 0 0 0 0,0 1 1 0 0,0-1-1 0 0,0 0 0 0 0,0 1 1 0 0,0-1-1 0 0,-1 1 0 0 0,1-1 1 0 0,-1 1-1 0 0,1 3 0 0 0,-1 9 2 0 0,-1-10-229 0 0,1 0 0 0 0,0 0 0 0 0,0 1 0 0 0,0-1-1 0 0,1 0 1 0 0,-1 0 0 0 0,1 0 0 0 0,0 0 0 0 0,1-1-1 0 0,0 1 1 0 0,3 8 0 0 0,-4-11-126 0 0,0 0-1 0 0,-1 0 1 0 0,1 0-1 0 0,0 0 1 0 0,-1 0-1 0 0,0 0 1 0 0,1 0 0 0 0,-1 0-1 0 0,0 0 1 0 0,0 0-1 0 0,0 1 1 0 0,0-1-1 0 0,-1 0 1 0 0,1 0 0 0 0,0 0-1 0 0,-1 0 1 0 0,1 0-1 0 0,-1 0 1 0 0,0 0-1 0 0,0 0 1 0 0,0-1 0 0 0,-1 4-1 0 0,-6 21-7159 0 0,8-20 2870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68 360 2520 0 0,'-2'-17'1404'0'0,"-1"0"0"0"0,-1 0 1 0 0,-1 0-1 0 0,-12-31 0 0 0,10 30 68 0 0,1 7-890 0 0,4 9-393 0 0,1 0 0 0 0,-1-1-1 0 0,1 1 1 0 0,-1-1-1 0 0,1 1 1 0 0,0-1 0 0 0,0 0-1 0 0,0 0 1 0 0,0 1 0 0 0,1-1-1 0 0,-1 0 1 0 0,1-3 0 0 0,-9-95 7636 0 0,9 98-7215 0 0,2 4-387 0 0,0 0 0 0 0,-1 0 0 0 0,1 0 0 0 0,0 0 0 0 0,-1 0 0 0 0,1 0 0 0 0,-1 0-1 0 0,1 1 1 0 0,-1-1 0 0 0,1 1 0 0 0,-1-1 0 0 0,0 1 0 0 0,0-1 0 0 0,0 1 0 0 0,0 0 0 0 0,0-1 0 0 0,0 1-1 0 0,0 0 1 0 0,0 0 0 0 0,-1 0 0 0 0,1-1 0 0 0,0 5 0 0 0,15 59-261 0 0,-12-46 482 0 0,0 3-308 0 0,0 0-1 0 0,-2 0 0 0 0,0 26 0 0 0,3 31 76 0 0,-2-39-79 0 0,-3 77-1 0 0,-2-42-24 0 0,11-42-52 0 0,0-5 34 0 0,-3-17-48 0 0,-5-10-40 0 0,-1-1 1 0 0,1 1-1 0 0,-1-1 1 0 0,1 1-1 0 0,-1 0 1 0 0,1-1-1 0 0,-1 1 1 0 0,1-1-1 0 0,-1 1 1 0 0,0 0-1 0 0,1 0 1 0 0,-1-1-1 0 0,0 1 1 0 0,1 0-1 0 0,-1 0 0 0 0,0-1 1 0 0,0 1-1 0 0,0 0 1 0 0,0 0-1 0 0,0 1 1 0 0,0-2-2 0 0,1 0 1 0 0,-1 0 0 0 0,0 0 0 0 0,0 1-1 0 0,0-1 1 0 0,0 0 0 0 0,1 0-1 0 0,-1 0 1 0 0,0 0 0 0 0,0 0-1 0 0,1 1 1 0 0,-1-1 0 0 0,0 0-1 0 0,0 0 1 0 0,0 0 0 0 0,1 0-1 0 0,-1 0 1 0 0,0 0 0 0 0,0 0 0 0 0,1 0-1 0 0,-1 0 1 0 0,0 0 0 0 0,0 0-1 0 0,1 0 1 0 0,-1 0 0 0 0,0 0-1 0 0,0 0 1 0 0,1 0 0 0 0,-1 0-1 0 0,0 0 1 0 0,0 0 0 0 0,0 0 0 0 0,1-1-1 0 0,-1 1 1 0 0,0 0 0 0 0,0 0-1 0 0,0 0 1 0 0,1 0 0 0 0,-1 0-1 0 0,0-1 1 0 0,0 1 0 0 0,0 0-1 0 0,0 0 1 0 0,1 0 0 0 0,-1-1-1 0 0,0 1 1 0 0,0 0 0 0 0,0 0 0 0 0,0 0-1 0 0,0-1 1 0 0,0 1 0 0 0,0 0-1 0 0,0 0 1 0 0,0-1 0 0 0,1 1-1 0 0,-1 0 1 0 0,0-1 0 0 0,10-11 39 0 0,14-22-19 0 0,-16 15 25 0 0,-3 3-54 0 0,1 1 0 0 0,1 0 0 0 0,0 0 0 0 0,1 1 0 0 0,0 0 0 0 0,1 0 1 0 0,17-18-1 0 0,-19 24 12 0 0,0-1 0 0 0,0 0 0 0 0,-1 0 1 0 0,0-1-1 0 0,7-15 0 0 0,15-9 3 0 0,-12 16-47 0 0,-16 18 44 0 0,0 0 0 0 0,0 0 1 0 0,0 1-1 0 0,0-1 0 0 0,-1 0 0 0 0,1 0 1 0 0,0 0-1 0 0,0 0 0 0 0,0 0 0 0 0,0 1 1 0 0,0-1-1 0 0,0 0 0 0 0,0 0 1 0 0,0 0-1 0 0,0 0 0 0 0,0 0 0 0 0,0 1 1 0 0,0-1-1 0 0,0 0 0 0 0,0 0 0 0 0,1 0 1 0 0,-1 0-1 0 0,0 0 0 0 0,0 1 1 0 0,0-1-1 0 0,0 0 0 0 0,0 0 0 0 0,0 0 1 0 0,0 0-1 0 0,0 0 0 0 0,0 0 0 0 0,0 1 1 0 0,1-1-1 0 0,-1 0 0 0 0,0 0 0 0 0,0 0 1 0 0,0 0-1 0 0,0 0 0 0 0,0 0 1 0 0,0 0-1 0 0,1 0 0 0 0,-1 0 0 0 0,0 0 1 0 0,0 0-1 0 0,0 0 0 0 0,0 0 0 0 0,0 0 1 0 0,1 0-1 0 0,-1 0 0 0 0,0 0 1 0 0,0 0-1 0 0,0 0 0 0 0,0 0 0 0 0,1 0 1 0 0,-1 0-1 0 0,0 0 0 0 0,0 0 0 0 0,0 0 1 0 0,0 0-1 0 0,0 0 0 0 0,1 0 0 0 0,-1 0 1 0 0,0 0-1 0 0,0 0 0 0 0,0 0 1 0 0,0-1-1 0 0,0 1 0 0 0,0 0 0 0 0,1 0 1 0 0,1 25 181 0 0,0 34 73 0 0,-2-56-239 0 0,0 121 264 0 0,0-121-281 0 0,0 0 0 0 0,1-1 0 0 0,0 0-1 0 0,0 1 1 0 0,0-1 0 0 0,0 1 0 0 0,0-1 0 0 0,0 0 0 0 0,0 0 0 0 0,1 1 0 0 0,-1-1 0 0 0,4 3 0 0 0,-3-3-4 0 0,-1 0 1 0 0,1-1-1 0 0,-1 1 1 0 0,0 0 0 0 0,0 0-1 0 0,1 0 1 0 0,-1 0-1 0 0,0 1 1 0 0,-1-1-1 0 0,1 0 1 0 0,0 0-1 0 0,0 4 1 0 0,0-4-9 0 0,0 0 0 0 0,0-1 0 0 0,0 1 0 0 0,0 0 0 0 0,0 0 0 0 0,0 0 0 0 0,1-1 0 0 0,-1 1 0 0 0,1-1 0 0 0,-1 1 0 0 0,1-1 0 0 0,0 0 0 0 0,0 1 0 0 0,-1-1 0 0 0,1 0 0 0 0,0 0 0 0 0,0 0 0 0 0,0-1 0 0 0,0 1 0 0 0,0 0 0 0 0,2 0 0 0 0,11 6-156 0 0,-14-5 111 0 0,1-1-1 0 0,-1 0 1 0 0,1 1-1 0 0,0-1 1 0 0,0 0 0 0 0,-1 0-1 0 0,1 0 1 0 0,0 0-1 0 0,0 0 1 0 0,0 0-1 0 0,0-1 1 0 0,0 1 0 0 0,0 0-1 0 0,1-1 1 0 0,-1 0-1 0 0,0 0 1 0 0,0 1-1 0 0,0-1 1 0 0,0-1 0 0 0,0 1-1 0 0,0 0 1 0 0,1 0-1 0 0,-1-1 1 0 0,3 0-1 0 0,49-24-2306 0 0,-47 21 1974 0 0,5-4-332 0 0,0-1 1 0 0,0-1-1 0 0,-1 0 1 0 0,-1 0-1 0 0,11-13 0 0 0,32-31-2722 0 0,14-19-4 0 0,-58 64 2869 0 0,0-1 1 0 0,-1 0-1 0 0,10-16 1 0 0,-12 18 248 0 0,0-1 1 0 0,0 1 0 0 0,0 1-1 0 0,1-1 1 0 0,12-9 0 0 0,4-4-907 0 0,0-2 1 0 0,29-36-1 0 0,-28 37 602 0 0,-23 21 733 0 0,1 0 1 0 0,-1 0-1 0 0,1 0 0 0 0,-1 0 1 0 0,0 0-1 0 0,0 0 0 0 0,1 0 1 0 0,-1 0-1 0 0,0 0 1 0 0,0-1-1 0 0,0 1 0 0 0,0-1 1 0 0,0 1-1 0 0,-1 0 0 0 0,1-1 1 0 0,0 1-1 0 0,-1-1 1 0 0,1 0-1 0 0,-1 1 0 0 0,1-1 1 0 0,-1 0-1 0 0,0 1 0 0 0,1-3 1 0 0,-1 2 813 0 0,-20 3 6888 0 0,17-2-7587 0 0,0 1 1 0 0,0 0-1 0 0,0 0 1 0 0,1 0-1 0 0,-1 1 0 0 0,0-1 1 0 0,0 1-1 0 0,0-1 1 0 0,1 1-1 0 0,-1 0 0 0 0,-4 2 1 0 0,-26 13 1503 0 0,29-15-1579 0 0,0 1 0 0 0,0 0 0 0 0,0 0 0 0 0,0 0 0 0 0,0 0 0 0 0,0 1 0 0 0,1-1 0 0 0,-1 1 0 0 0,-3 4 0 0 0,5-5-97 0 0,1-1 0 0 0,-1 1 0 0 0,0-1 0 0 0,1 0 0 0 0,-1 0 0 0 0,0 0 0 0 0,0 0 0 0 0,0 0 0 0 0,0 0 0 0 0,0 0 0 0 0,-3 0 0 0 0,2 0 3 0 0,1 0 0 0 0,-1-1-1 0 0,1 1 1 0 0,0 0 0 0 0,-1 0 0 0 0,1 1-1 0 0,0-1 1 0 0,0 0 0 0 0,0 1 0 0 0,0-1-1 0 0,-3 5 1 0 0,-29 20 684 0 0,30-24-684 0 0,0 0 1 0 0,0 1-1 0 0,0 0 0 0 0,1 0 0 0 0,-1 0 1 0 0,1 0-1 0 0,0 0 0 0 0,0 1 0 0 0,0 0 1 0 0,-4 5-1 0 0,-65 113 723 0 0,53-90-631 0 0,15-27-123 0 0,1 1-1 0 0,-1-1 0 0 0,1 1 1 0 0,1-1-1 0 0,-1 1 0 0 0,1 0 1 0 0,0 0-1 0 0,0 0 0 0 0,0 0 1 0 0,1 0-1 0 0,0 0 0 0 0,0 1 1 0 0,1 6-1 0 0,-1 12 28 0 0,2 37 185 0 0,0-59-219 0 0,0 1 1 0 0,0 0-1 0 0,0 0 1 0 0,0-1-1 0 0,0 1 1 0 0,1-1-1 0 0,-1 1 1 0 0,1-1-1 0 0,0 1 1 0 0,0-1-1 0 0,0 0 1 0 0,1 0-1 0 0,4 5 1 0 0,14 16 42 0 0,-19-21-43 0 0,1 1 1 0 0,-1-1 0 0 0,1 1 0 0 0,0-1-1 0 0,0 0 1 0 0,0 0 0 0 0,1-1-1 0 0,-1 1 1 0 0,1-1 0 0 0,-1 1-1 0 0,1-1 1 0 0,5 2 0 0 0,-3-2 1 0 0,-4 0-8 0 0,0-1-1 0 0,1 0 1 0 0,-1 0-1 0 0,1 0 0 0 0,-1 0 1 0 0,1 0-1 0 0,-1 0 0 0 0,1-1 1 0 0,-1 1-1 0 0,1-1 1 0 0,-1 0-1 0 0,1 0 0 0 0,0 0 1 0 0,-1 0-1 0 0,1 0 1 0 0,0 0-1 0 0,-1-1 0 0 0,1 1 1 0 0,-1-1-1 0 0,1 0 0 0 0,-1 0 1 0 0,1 0-1 0 0,-1 0 1 0 0,1 0-1 0 0,-1 0 0 0 0,3-3 1 0 0,33-19 61 0 0,-5 4-76 0 0,-27 16-7 0 0,-4 2 16 0 0,-1 1-1 0 0,0 0 0 0 0,0-1 0 0 0,0 1 0 0 0,0-1 0 0 0,0 0 0 0 0,-1 1 0 0 0,1-1 0 0 0,0 0 0 0 0,0 1 0 0 0,0-1 0 0 0,-1 0 1 0 0,1 0-1 0 0,0 0 0 0 0,0 0 0 0 0,-1 0 0 0 0,1 0 0 0 0,-1 0 0 0 0,1 0 0 0 0,-1 0 0 0 0,0 0 0 0 0,1 0 0 0 0,-1-1 1 0 0,8-17-28 0 0,1 1 0 0 0,1 0 0 0 0,1 0 0 0 0,13-17 0 0 0,-12 18-24 0 0,5-1-50 0 0,-15 17 105 0 0,-1-1 1 0 0,1 1-1 0 0,-1 0 1 0 0,0 0-1 0 0,1-1 0 0 0,-1 1 1 0 0,0-1-1 0 0,0 1 0 0 0,0-1 1 0 0,0 0-1 0 0,0 1 1 0 0,0-1-1 0 0,0 0 0 0 0,-1 1 1 0 0,1-1-1 0 0,-1 0 0 0 0,1 0 1 0 0,-1 0-1 0 0,0 0 0 0 0,1-3 1 0 0,17-77-61 0 0,-18 72 61 0 0,0 7 4 0 0,0 1 0 0 0,1-1 1 0 0,-1 0-1 0 0,0 1 0 0 0,0-1 1 0 0,-1 1-1 0 0,1-1 0 0 0,-1 1 1 0 0,1-1-1 0 0,-1 1 0 0 0,0-1 1 0 0,0 1-1 0 0,0 0 0 0 0,0-1 1 0 0,-2-3-1 0 0,0 3-3 0 0,0-1 1 0 0,1-1-1 0 0,0 1 0 0 0,0 0 1 0 0,0 0-1 0 0,1-1 0 0 0,-1 1 1 0 0,1-1-1 0 0,0 1 1 0 0,0-6-1 0 0,-14-37 4 0 0,11 24 27 0 0,5 14-17 0 0,2 10 82 0 0,2 12-74 0 0,0 0 0 0 0,-1 0 0 0 0,0 0 0 0 0,-2 0 0 0 0,1 1 0 0 0,0 17 0 0 0,-2-24-20 0 0,0 0-1 0 0,1 0 1 0 0,0 0-1 0 0,0 0 1 0 0,1 0-1 0 0,0-1 1 0 0,0 1-1 0 0,0-1 1 0 0,6 7-1 0 0,-4 7-9 0 0,-5-19 5 0 0,0 0 0 0 0,0 0 0 0 0,0 0 0 0 0,0 0 0 0 0,0 0-1 0 0,0 0 1 0 0,1 0 0 0 0,-1-1 0 0 0,0 1 0 0 0,1 0 0 0 0,-1 0 0 0 0,0 0 0 0 0,1 0 0 0 0,-1 0-1 0 0,1 0 1 0 0,-1-1 0 0 0,1 1 0 0 0,0 0 0 0 0,-1 0 0 0 0,1-1 0 0 0,0 1 0 0 0,0 0 0 0 0,0 0-1 0 0,10 7-236 0 0,-10-8 200 0 0,-1 1 1 0 0,1-1-1 0 0,0 1 0 0 0,0-1 0 0 0,-1 1 0 0 0,1-1 0 0 0,0 1 1 0 0,0-1-1 0 0,0 0 0 0 0,0 1 0 0 0,0-1 0 0 0,0 0 0 0 0,0 0 1 0 0,0 0-1 0 0,-1 0 0 0 0,1 0 0 0 0,0 0 0 0 0,0 0 0 0 0,0 0 1 0 0,1 0-1 0 0,0 0-290 0 0,8-23-1847 0 0,-2 2 715 0 0,13-15-966 0 0,-20 32 2190 0 0,1 0 0 0 0,-1 0 1 0 0,1 1-1 0 0,0-1 0 0 0,0 1 0 0 0,0-1 1 0 0,1 1-1 0 0,-1 0 0 0 0,1 0 0 0 0,0 0 0 0 0,0 0 1 0 0,6-4-1 0 0,-4 4 66 0 0,0-1 0 0 0,0 0 1 0 0,0 0-1 0 0,0-1 0 0 0,-1 1 0 0 0,5-7 1 0 0,-7 9 158 0 0,0 1 0 0 0,0-1 0 0 0,1 1 0 0 0,-1 0 0 0 0,0 0 0 0 0,1 0 1 0 0,0 0-1 0 0,-1 0 0 0 0,1 0 0 0 0,-1 0 0 0 0,1 1 0 0 0,0 0 1 0 0,-1-1-1 0 0,1 1 0 0 0,0 0 0 0 0,0 0 0 0 0,-1 0 0 0 0,1 1 1 0 0,0-1-1 0 0,3 2 0 0 0,-5-1 41 0 0,0 0-1 0 0,0-1 1 0 0,0 1 0 0 0,0 0-1 0 0,0 0 1 0 0,-1 0 0 0 0,1 0-1 0 0,0 0 1 0 0,-1 0 0 0 0,1 1 0 0 0,-1-1-1 0 0,1 0 1 0 0,-1 0 0 0 0,1 0-1 0 0,-1 1 1 0 0,0-1 0 0 0,0 0-1 0 0,1 0 1 0 0,-1 3 0 0 0,4 11 664 0 0,0-9-392 0 0,-1 0-1 0 0,0 0 1 0 0,0 0 0 0 0,-1 0-1 0 0,0 1 1 0 0,0-1-1 0 0,0 0 1 0 0,0 10-1 0 0,14 39 856 0 0,-4-24-636 0 0,-11-28-479 0 0,0 1-1 0 0,0-1 0 0 0,0 0 0 0 0,1 1 1 0 0,0-1-1 0 0,-1 0 0 0 0,1 0 1 0 0,0 0-1 0 0,0 0 0 0 0,1-1 0 0 0,3 5 1 0 0,-5-6-23 0 0,0 0 1 0 0,0 0-1 0 0,0 0 0 0 0,0 1 1 0 0,0-1-1 0 0,-1 0 1 0 0,1 0-1 0 0,0 1 1 0 0,-1-1-1 0 0,1 0 0 0 0,-1 1 1 0 0,1-1-1 0 0,-1 1 1 0 0,0-1-1 0 0,0 1 1 0 0,1 1-1 0 0,2 9 90 0 0,16 7 189 0 0,-17-18-267 0 0,0 1 0 0 0,1 0 0 0 0,-1 0 1 0 0,0 0-1 0 0,0 0 0 0 0,-1 0 0 0 0,1 1 1 0 0,0-1-1 0 0,-1 0 0 0 0,3 6 0 0 0,-3-4 46 0 0,1-1 0 0 0,-1 1-1 0 0,1 0 1 0 0,0-1-1 0 0,0 1 1 0 0,0-1 0 0 0,0 1-1 0 0,1-1 1 0 0,-1 0 0 0 0,1 0-1 0 0,0 0 1 0 0,0 0-1 0 0,0-1 1 0 0,0 1 0 0 0,1-1-1 0 0,-1 0 1 0 0,4 2 0 0 0,-1-1 312 0 0,4-1 813 0 0,-11-15-672 0 0,-34-64 90 0 0,24 57-501 0 0,8 15-98 0 0,1 0-1 0 0,-1 0 1 0 0,1 0-1 0 0,0 0 1 0 0,0 0-1 0 0,-1-7 0 0 0,-22-51 124 0 0,21 55-123 0 0,0 0 0 0 0,0 0-1 0 0,1 0 1 0 0,0 0 0 0 0,1-1-1 0 0,0 1 1 0 0,0-1 0 0 0,-1-17-1 0 0,3 23-25 0 0,-1 0-1 0 0,1-1 1 0 0,-1 1-1 0 0,0 0 1 0 0,0 0-1 0 0,0 0 1 0 0,0-1-1 0 0,-1 1 0 0 0,-2-3 1 0 0,3 3 8 0 0,-1 0 1 0 0,1 0 0 0 0,0 0-1 0 0,-1 0 1 0 0,1 0-1 0 0,1 0 1 0 0,-1 0-1 0 0,0 0 1 0 0,0-5 0 0 0,1-6-9 0 0,-1 12-4 0 0,1-1-1 0 0,-1 1 0 0 0,1-1 1 0 0,0 1-1 0 0,0-1 0 0 0,0 1 1 0 0,0-1-1 0 0,0 1 0 0 0,1-1 1 0 0,-1 1-1 0 0,1-1 0 0 0,0 1 1 0 0,0-1-1 0 0,-1 1 0 0 0,2 0 1 0 0,-1-1-1 0 0,0 1 0 0 0,3-4 0 0 0,88-67-1650 0 0,-38 43-98 0 0,-47 26 1344 0 0,1 1 0 0 0,0-1 0 0 0,-1 0 0 0 0,0 0 1 0 0,0-1-1 0 0,0 0 0 0 0,-1-1 0 0 0,1 1 0 0 0,6-9 0 0 0,42-52-5705 0 0,-43 63 5374 0 0,-11 3 643 0 0,0 0 1 0 0,0 0 0 0 0,0 0-1 0 0,0-1 1 0 0,0 1-1 0 0,0 0 1 0 0,0 0-1 0 0,0-1 1 0 0,0 1-1 0 0,0-1 1 0 0,0 1 0 0 0,0-1-1 0 0,0 1 1 0 0,0-1-1 0 0,-1 1 1 0 0,1-1-1 0 0,0 0 1 0 0,0 1 0 0 0,-1-1-1 0 0,1 0 1 0 0,0 0-1 0 0,-1 0 1 0 0,1 0-1 0 0,0 0 1 0 0,-1 1-1 0 0,1-1 1 0 0,-1 0 0 0 0,0 0-1 0 0,1-2 1 0 0,0 1-78 0 0,-1 0 1 0 0,1 0-1 0 0,-1 1 0 0 0,1-1 1 0 0,0 0-1 0 0,-1 0 1 0 0,1 1-1 0 0,0-1 1 0 0,0 1-1 0 0,1-1 1 0 0,-1 1-1 0 0,0-1 1 0 0,0 1-1 0 0,1 0 0 0 0,-1-1 1 0 0,1 1-1 0 0,-1 0 1 0 0,1 0-1 0 0,-1 0 1 0 0,4-1-1 0 0,-1-1-324 0 0,0-8-3771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6528 0 0,'1'4'3606'0'0,"11"15"-882"0"0,26 15 1368 0 0,-33-31-3750 0 0,-1 0 0 0 0,1 1 0 0 0,-1-1 0 0 0,0 1 0 0 0,0 0 0 0 0,0 0 0 0 0,0 1 0 0 0,-1-1 0 0 0,0 1 0 0 0,0 0 0 0 0,4 8 0 0 0,-5-2 26 0 0,-2-9-303 0 0,1 0 0 0 0,-1 0 0 0 0,0 0 0 0 0,1-1 0 0 0,-1 1 0 0 0,1 0 0 0 0,0 0 1 0 0,-1-1-1 0 0,1 1 0 0 0,0 0 0 0 0,0-1 0 0 0,0 1 0 0 0,0-1 0 0 0,0 1 0 0 0,1-1 0 0 0,-1 1 0 0 0,3 1 0 0 0,5 3 188 0 0,-7-5-190 0 0,0 1-1 0 0,0-1 1 0 0,0 1 0 0 0,0-1 0 0 0,0 1-1 0 0,0 0 1 0 0,0 0 0 0 0,-1 0 0 0 0,1 0-1 0 0,-1 0 1 0 0,1 0 0 0 0,-1 0 0 0 0,0 0 0 0 0,2 5-1 0 0,45 64 1401 0 0,-47-69-1428 0 0,0 1 1 0 0,0-1-1 0 0,0 0 1 0 0,0 0 0 0 0,0 1-1 0 0,0-1 1 0 0,1 0-1 0 0,-1 0 1 0 0,1 0-1 0 0,-1-1 1 0 0,1 1-1 0 0,0 0 1 0 0,0 0-1 0 0,0-1 1 0 0,0 1-1 0 0,3 0 1 0 0,-3 0-2 0 0,0-1 1 0 0,0 0-1 0 0,0 1 0 0 0,0-1 1 0 0,-1 1-1 0 0,1 0 0 0 0,0-1 1 0 0,-1 1-1 0 0,1 0 0 0 0,-1 0 1 0 0,1 0-1 0 0,-1 0 0 0 0,0 1 1 0 0,0-1-1 0 0,0 0 0 0 0,1 5 1 0 0,0-3 22 0 0,0 0-1 0 0,0 1 1 0 0,1-1 0 0 0,-1 0 0 0 0,1-1-1 0 0,0 1 1 0 0,5 6 0 0 0,-5-8-20 0 0,0 1 0 0 0,-1-1 0 0 0,0 1 0 0 0,0 0 0 0 0,0 0 0 0 0,0 0 0 0 0,0 0 0 0 0,0 0 0 0 0,-1 1 0 0 0,0-1 0 0 0,0 0 0 0 0,2 7-1 0 0,-2-5 22 0 0,1 1-1 0 0,0-1 0 0 0,0 1 0 0 0,1-1 0 0 0,-1 0 0 0 0,1 1 0 0 0,0-1 0 0 0,1-1 0 0 0,-1 1 0 0 0,9 8 0 0 0,12 22 207 0 0,3 13 65 0 0,-22-41-262 0 0,0 1-1 0 0,-1-1 0 0 0,0 1 0 0 0,6 16 0 0 0,1 12 48 0 0,-7-19-54 0 0,1 0 0 0 0,1-1 0 0 0,10 21 0 0 0,-8-22-33 0 0,0 1 0 0 0,-1 1 0 0 0,-1 0 0 0 0,0 0 1 0 0,-1 0-1 0 0,-1 0 0 0 0,3 30 0 0 0,-3 11-143 0 0,-3 57-1 0 0,-2-59-258 0 0,1-51 296 0 0,0 0-1 0 0,-1 0 0 0 0,1 0 1 0 0,-1-1-1 0 0,0 1 0 0 0,-1 0 1 0 0,1 0-1 0 0,-1-1 1 0 0,0 1-1 0 0,0-1 0 0 0,-5 8 1 0 0,3-7-147 0 0,1 1 1 0 0,0 0-1 0 0,1-1 1 0 0,-1 1 0 0 0,-2 11-1 0 0,-10 71-4782 0 0,4-18-2247 0 0,8-30 1147 0 0,-5-27 396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3944 0 0,'-9'6'900'0'0,"1"-1"1"0"0,-1 0-1 0 0,-1-1 1 0 0,1 0-1 0 0,-1 0 1 0 0,-10 2-1 0 0,15-4-416 0 0,-1-1 1 0 0,-1 0-1 0 0,1 0 1 0 0,0 0-1 0 0,0 0 0 0 0,0-1 1 0 0,0 0-1 0 0,0 0 0 0 0,-1-1 1 0 0,1 0-1 0 0,-7-2 1 0 0,11 2-397 0 0,1 0 1 0 0,0 0 0 0 0,0 0 0 0 0,-1 0-1 0 0,1 0 1 0 0,0-1 0 0 0,0 1 0 0 0,0 0-1 0 0,0-1 1 0 0,1 1 0 0 0,-1-1 0 0 0,0 1 0 0 0,0-1-1 0 0,1 1 1 0 0,-1-1 0 0 0,1 1 0 0 0,0-1-1 0 0,-1 0 1 0 0,1 1 0 0 0,0-4 0 0 0,-3-37 990 0 0,3 39-1001 0 0,1 0-28 0 0,0 0 1 0 0,-1 0 0 0 0,1 1-1 0 0,0-1 1 0 0,0 0 0 0 0,1 1-1 0 0,-1-1 1 0 0,0 1 0 0 0,1-1-1 0 0,-1 1 1 0 0,1 0-1 0 0,0 0 1 0 0,0 0 0 0 0,0 0-1 0 0,0 0 1 0 0,0 0 0 0 0,0 0-1 0 0,4-1 1 0 0,17-21 505 0 0,-18 20-465 0 0,1-1 0 0 0,0 1 0 0 0,0 0 0 0 0,1 1 0 0 0,-1 0-1 0 0,0 0 1 0 0,1 0 0 0 0,0 0 0 0 0,0 1 0 0 0,0 0 0 0 0,0 1-1 0 0,0 0 1 0 0,0 0 0 0 0,9 0 0 0 0,13-2 264 0 0,-22 2-209 0 0,0 0-1 0 0,0 0 1 0 0,1 0 0 0 0,-1 1-1 0 0,0 0 1 0 0,0 1-1 0 0,0 0 1 0 0,14 3-1 0 0,-15-3-79 0 0,0 1 0 0 0,0 0-1 0 0,0 0 1 0 0,0 1 0 0 0,0 0 0 0 0,-1 0-1 0 0,1 0 1 0 0,-1 1 0 0 0,0-1 0 0 0,0 1-1 0 0,0 1 1 0 0,-1-1 0 0 0,1 1 0 0 0,-1-1-1 0 0,0 1 1 0 0,-1 0 0 0 0,1 1-1 0 0,-1-1 1 0 0,4 9 0 0 0,-4-2-12 0 0,-2 0 0 0 0,1 0 1 0 0,-2 0-1 0 0,1 1 0 0 0,-2-1 0 0 0,-1 12 1 0 0,0 19 118 0 0,2 282 713 0 0,0-322-869 0 0,1-1 0 0 0,-1 1 0 0 0,1-1 0 0 0,0 0 1 0 0,0 1-1 0 0,0-1 0 0 0,0 0 0 0 0,0 1 1 0 0,0-1-1 0 0,1 0 0 0 0,-1 0 0 0 0,1 0 1 0 0,2 3-1 0 0,-3-4-7 0 0,1 1 1 0 0,-1-1-1 0 0,0 1 1 0 0,1 0-1 0 0,-1 0 1 0 0,0-1-1 0 0,0 1 1 0 0,0 0-1 0 0,0 0 0 0 0,-1 0 1 0 0,1 0-1 0 0,0 4 1 0 0,2-2 19 0 0,-1 0 0 0 0,1 0 0 0 0,0 0 0 0 0,0 0 0 0 0,1-1 0 0 0,-1 1 0 0 0,1-1 0 0 0,7 5 1 0 0,-5-5 15 0 0,1 0 0 0 0,0 0 0 0 0,0-1 0 0 0,-1 0 1 0 0,1 0-1 0 0,0-1 0 0 0,1 0 0 0 0,11 1 1 0 0,-15-2-38 0 0,-1 0 1 0 0,1 0-1 0 0,0 0 1 0 0,-1 0-1 0 0,1-1 1 0 0,-1 1-1 0 0,1-1 1 0 0,-1 0-1 0 0,1 0 1 0 0,-1-1 0 0 0,0 1-1 0 0,0-1 1 0 0,1 1-1 0 0,-1-1 1 0 0,0 0-1 0 0,0 0 1 0 0,-1 0-1 0 0,5-4 1 0 0,19-12-91 0 0,-24 18 54 0 0,1-1 0 0 0,-1 0 1 0 0,0 0-1 0 0,0 0 0 0 0,0 0 1 0 0,0-1-1 0 0,-1 1 0 0 0,1 0 1 0 0,0-1-1 0 0,0 1 0 0 0,-1-1 1 0 0,1 0-1 0 0,-1 1 0 0 0,1-1 1 0 0,-1 0-1 0 0,1-2 0 0 0,12-11-487 0 0,2-5-268 0 0,3-16-650 0 0,-12 22 19 0 0,1 0 0 0 0,-2 0-1 0 0,9-30 1 0 0,-8 23-427 0 0,1 1-1 0 0,0 0 1 0 0,2 0 0 0 0,21-35-1 0 0,1 0-2203 0 0,-8 19 4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303 454 3800 0 0,'-3'1'486'0'0,"1"-1"-1"0"0,-1 0 1 0 0,1 1 0 0 0,-1-1-1 0 0,1 1 1 0 0,0 0 0 0 0,-1 0-1 0 0,1 0 1 0 0,0 0 0 0 0,0 0-1 0 0,0 0 1 0 0,0 1 0 0 0,0-1-1 0 0,0 1 1 0 0,0-1 0 0 0,0 1-1 0 0,-2 3 1 0 0,-27 39 3704 0 0,11-12-2156 0 0,16-24-1773 0 0,1 1-1 0 0,0-1 0 0 0,0 1 1 0 0,1 0-1 0 0,1 0 1 0 0,-1-1-1 0 0,1 1 1 0 0,1 13-1 0 0,-1 17 560 0 0,2 42 233 0 0,0-76-996 0 0,0 1 1 0 0,0-1 0 0 0,0 0 0 0 0,1 0 0 0 0,0 0 0 0 0,0-1 0 0 0,0 1 0 0 0,0 0 0 0 0,1-1 0 0 0,-1 1-1 0 0,1-1 1 0 0,5 6 0 0 0,38 63 658 0 0,-39-66-696 0 0,0-1 1 0 0,0 0-1 0 0,1 0 0 0 0,0-1 0 0 0,0 0 0 0 0,0 0 0 0 0,0-1 0 0 0,1 0 1 0 0,0 0-1 0 0,0-1 0 0 0,0 0 0 0 0,0-1 0 0 0,1 0 0 0 0,9 1 0 0 0,14 0 19 0 0,0-1-1 0 0,62-5 1 0 0,-80 0-33 0 0,0 0-1 0 0,0 0 1 0 0,21-9 0 0 0,-14 4 20 0 0,0 2 0 0 0,22-5 0 0 0,-41 11-29 0 0,0-1 0 0 0,0 0 1 0 0,0 0-1 0 0,0 0 0 0 0,-1 0 1 0 0,1 0-1 0 0,-1-1 0 0 0,1 1 0 0 0,-1-1 1 0 0,1 1-1 0 0,3-5 0 0 0,17-8 21 0 0,-22 13-16 0 0,0 1-1 0 0,0-1 0 0 0,0 0 1 0 0,0 0-1 0 0,0 1 0 0 0,0-1 1 0 0,0 0-1 0 0,0 0 0 0 0,-1 0 1 0 0,1 0-1 0 0,0 0 1 0 0,-1 0-1 0 0,1 0 0 0 0,-1 0 1 0 0,1-1-1 0 0,-1 1 0 0 0,0 0 1 0 0,1 0-1 0 0,-1 0 0 0 0,0-1 1 0 0,0 1-1 0 0,0 0 1 0 0,0 0-1 0 0,0-2 0 0 0,0-39-4 0 0,-1 25-6 0 0,0 14 5 0 0,1 1 0 0 0,-1-1 0 0 0,0 0 0 0 0,0 0 1 0 0,0 0-1 0 0,0 0 0 0 0,-1 1 0 0 0,1-1 0 0 0,-1 0 1 0 0,0 1-1 0 0,0 0 0 0 0,0-1 0 0 0,0 1 0 0 0,0 0 1 0 0,0 0-1 0 0,-4-3 0 0 0,-8-10-29 0 0,8 10 36 0 0,0 1 0 0 0,1-1 0 0 0,-2 1 0 0 0,1 0 0 0 0,0 0 0 0 0,-9-3 0 0 0,-4-3 3 0 0,17 9-6 0 0,0 0-1 0 0,0-1 1 0 0,0 1 0 0 0,0 0 0 0 0,0-1-1 0 0,1 1 1 0 0,-1-1 0 0 0,1 1 0 0 0,-1-1-1 0 0,1 0 1 0 0,-1 0 0 0 0,1 0 0 0 0,0 0-1 0 0,-1-2 1 0 0,1 2-1 0 0,0 0 1 0 0,0 0-1 0 0,0 0 0 0 0,-1 0 1 0 0,1 0-1 0 0,0 1 0 0 0,-1-1 0 0 0,1 1 1 0 0,-1-1-1 0 0,1 1 0 0 0,-1-1 1 0 0,0 1-1 0 0,0 0 0 0 0,1 0 0 0 0,-1 0 1 0 0,-3-1-1 0 0,-10-3-9 0 0,11 4 7 0 0,0 0 0 0 0,0 0 0 0 0,1-1 0 0 0,-1 1 0 0 0,0-1 1 0 0,1 0-1 0 0,-1 0 0 0 0,1 0 0 0 0,-4-3 0 0 0,2 1 0 0 0,2 1-4 0 0,-1 0 1 0 0,1 0 0 0 0,-1 1 0 0 0,0-1 0 0 0,1 1-1 0 0,-1 0 1 0 0,0 0 0 0 0,0 0 0 0 0,0 1-1 0 0,-7-3 1 0 0,4 3 5 0 0,0-2 0 0 0,0 1 0 0 0,1-1 0 0 0,0 0 0 0 0,-12-7 1 0 0,11 6-1 0 0,0 0 0 0 0,1 0 1 0 0,-1 1-1 0 0,-1 0 1 0 0,-7-2-1 0 0,10 4-1 0 0,0-1 1 0 0,0 0-1 0 0,0 0 1 0 0,1-1-1 0 0,-1 1 1 0 0,1-1-1 0 0,0 0 1 0 0,-8-6 0 0 0,7 4-10 0 0,-1 1 1 0 0,0 0 0 0 0,0 0 0 0 0,0 0 0 0 0,0 1 0 0 0,-12-5 0 0 0,14 7 10 0 0,-1-1 0 0 0,1 1 0 0 0,-1-1-1 0 0,1-1 1 0 0,-1 1 0 0 0,1-1 0 0 0,0 1 0 0 0,0-1 0 0 0,0 0 0 0 0,1-1 0 0 0,-5-4 0 0 0,3 5 0 0 0,0-1 0 0 0,0 1 1 0 0,0 0-1 0 0,0 0 1 0 0,0 0-1 0 0,-10-2 0 0 0,-8-7-5 0 0,-14-22-21 0 0,29 26 32 0 0,0 0 1 0 0,0 0-1 0 0,-1 1 1 0 0,-9-6 0 0 0,6 7 6 0 0,9 5-12 0 0,1-1 0 0 0,0 1 0 0 0,-1 0 0 0 0,1-1 0 0 0,0 1 0 0 0,0-1 0 0 0,0 1 0 0 0,0-1 0 0 0,0 0 0 0 0,1 0 1 0 0,-1 0-1 0 0,0 0 0 0 0,1 0 0 0 0,0 0 0 0 0,-1 0 0 0 0,1-1 0 0 0,0 1 0 0 0,-1-3 0 0 0,0-4 3 0 0,1 7-3 0 0,1 0 0 0 0,0 1 0 0 0,-1-1 0 0 0,1 1 0 0 0,-1-1 0 0 0,0 1 0 0 0,1 0 0 0 0,-1-1 0 0 0,0 1 1 0 0,0-1-1 0 0,0 1 0 0 0,0 0 0 0 0,0 0 0 0 0,0 0 0 0 0,0-1 0 0 0,0 1 0 0 0,-3-1 0 0 0,1-2 0 0 0,0 1 0 0 0,0-1 1 0 0,1 0-1 0 0,-1 0 1 0 0,1 0-1 0 0,0-1 1 0 0,0 1-1 0 0,0 0 1 0 0,0-1-1 0 0,1 1 1 0 0,0-1-1 0 0,0 0 1 0 0,0-5-1 0 0,-1 3 8 0 0,1 1 0 0 0,-1-1 0 0 0,0 0 0 0 0,-1 1 0 0 0,-5-12 0 0 0,7 15-6 0 0,0 1 0 0 0,0-1 0 0 0,1 1 0 0 0,-1-1-1 0 0,1 0 1 0 0,-1 0 0 0 0,1 1 0 0 0,0-1 0 0 0,0 0 0 0 0,0 0-1 0 0,1 0 1 0 0,0-3 0 0 0,0-9 12 0 0,-1 13-8 0 0,1-1 1 0 0,0 0-1 0 0,0 1 0 0 0,0-1 0 0 0,0 1 0 0 0,0-1 0 0 0,1 1 0 0 0,-1-1 1 0 0,1 1-1 0 0,-1 0 0 0 0,4-4 0 0 0,10-17 89 0 0,-14 22-86 0 0,0-1 0 0 0,1 0 0 0 0,-1 0 0 0 0,1 1 0 0 0,-1-1 0 0 0,1 1 1 0 0,0-1-1 0 0,-1 1 0 0 0,1 0 0 0 0,0 0 0 0 0,0-1 0 0 0,0 1 0 0 0,0 0 1 0 0,0 1-1 0 0,0-1 0 0 0,0 0 0 0 0,0 1 0 0 0,3-1 0 0 0,41-8 74 0 0,-39 8-66 0 0,13-2 51 0 0,-1 2 0 0 0,0 0-1 0 0,1 1 1 0 0,-1 1 0 0 0,21 3-1 0 0,-26-1-28 0 0,0 1-1 0 0,0 0 1 0 0,-1 1-1 0 0,20 10 1 0 0,-27-12-26 0 0,1 0 0 0 0,-1 1 0 0 0,0 0 0 0 0,0 1 1 0 0,0-1-1 0 0,-1 1 0 0 0,0 0 0 0 0,0 0 0 0 0,0 1 0 0 0,6 8 1 0 0,-7-8-2 0 0,1 0 0 0 0,0 0 0 0 0,0 0 0 0 0,0-1 0 0 0,8 7 0 0 0,-8-9-9 0 0,-1 1 1 0 0,0 0 0 0 0,0 0-1 0 0,0 0 1 0 0,0 0-1 0 0,-1 1 1 0 0,1-1 0 0 0,-1 1-1 0 0,0 0 1 0 0,0 0-1 0 0,3 11 1 0 0,10 24 67 0 0,-12-33-68 0 0,-1 0 0 0 0,0 0 1 0 0,0 0-1 0 0,-1 0 0 0 0,0 0 1 0 0,0 0-1 0 0,0 1 0 0 0,0 13 1 0 0,-2 120-1018 0 0,0-92-2016 0 0,0-3-3570 0 0,0-45 6282 0 0,0 0 0 0 0,1 0 0 0 0,-1 0 0 0 0,0 1 0 0 0,1-1 0 0 0,-1 0 0 0 0,1 0 0 0 0,-1 0 0 0 0,1 0 0 0 0,0 0 0 0 0,-1-1 0 0 0,1 1 0 0 0,0 0 0 0 0,0 0 0 0 0,0 0 0 0 0,0 0 0 0 0,-1-1 0 0 0,1 1 0 0 0,0 0 0 0 0,0-1 0 0 0,0 1 0 0 0,0-1 0 0 0,0 1 0 0 0,1-1 0 0 0,-1 0 0 0 0,0 1 0 0 0,0-1 0 0 0,0 0 0 0 0,0 0 0 0 0,0 0 0 0 0,2 0 0 0 0,6 0-3703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3424 0 0,'-66'1'9326'0'0,"4"1"-3682"0"0,62-38-3052 0 0,0 35-2580 0 0,5-5 138 0 0,0 0 0 0 0,0 0 0 0 0,1 0 0 0 0,0 0 0 0 0,0 1 0 0 0,0 0 0 0 0,0 0 0 0 0,1 1 0 0 0,0 0 0 0 0,0 0 0 0 0,0 0 0 0 0,0 1 0 0 0,10-3 0 0 0,1 3 282 0 0,-12 2-298 0 0,-1 0-1 0 0,0 1 0 0 0,1-1 1 0 0,-1 1-1 0 0,0 0 0 0 0,7 1 1 0 0,-10-1-113 0 0,-1 1 1 0 0,1-1-1 0 0,0 1 0 0 0,-1 0 1 0 0,1 0-1 0 0,-1-1 0 0 0,1 1 1 0 0,-1 0-1 0 0,0 0 0 0 0,1 0 1 0 0,-1 0-1 0 0,0 1 1 0 0,0-1-1 0 0,0 0 0 0 0,0 0 1 0 0,0 1-1 0 0,0-1 0 0 0,0 1 1 0 0,0-1-1 0 0,0 1 0 0 0,-1-1 1 0 0,1 1-1 0 0,0 2 1 0 0,26 89 463 0 0,-22-60-303 0 0,-1 0 0 0 0,-2 0 1 0 0,-4 55-1 0 0,0-10 202 0 0,-6 101 390 0 0,6-142-642 0 0,0-20-23 0 0,1 0 0 0 0,1 0 1 0 0,0 0-1 0 0,6 31 0 0 0,-5-43-99 0 0,0-1 1 0 0,1 0-1 0 0,-1 0 0 0 0,1 0 1 0 0,0 0-1 0 0,0-1 0 0 0,0 1 0 0 0,1 0 1 0 0,-1-1-1 0 0,1 0 0 0 0,0 1 1 0 0,0-1-1 0 0,0 0 0 0 0,0 0 1 0 0,0-1-1 0 0,1 1 0 0 0,-1-1 0 0 0,1 0 1 0 0,0 0-1 0 0,0 0 0 0 0,0 0 1 0 0,0 0-1 0 0,0-1 0 0 0,5 1 0 0 0,13 3 2 0 0,40 5-26 0 0,-60-10 6 0 0,0 1 0 0 0,0-1 0 0 0,0 0-1 0 0,0 0 1 0 0,0 0 0 0 0,0 0 0 0 0,0 0-1 0 0,0-1 1 0 0,0 1 0 0 0,0-1 0 0 0,0 1-1 0 0,0-1 1 0 0,0 0 0 0 0,0 1 0 0 0,0-1-1 0 0,-1 0 1 0 0,1 0 0 0 0,0-1 0 0 0,-1 1-1 0 0,1 0 1 0 0,-1 0 0 0 0,1-1 0 0 0,1-1-1 0 0,-2 1-55 0 0,1-1-1 0 0,0 1 1 0 0,0 0-1 0 0,0 0 1 0 0,0 0-1 0 0,0 1 0 0 0,0-1 1 0 0,0 0-1 0 0,0 1 1 0 0,1-1-1 0 0,-1 1 0 0 0,1 0 1 0 0,3-2-1 0 0,-3 2-61 0 0,0 0 1 0 0,0 0-1 0 0,0-1 0 0 0,0 1 0 0 0,0-1 0 0 0,-1 0 0 0 0,1 0 1 0 0,-1 0-1 0 0,1 0 0 0 0,-1 0 0 0 0,0 0 0 0 0,0-1 1 0 0,0 1-1 0 0,0-1 0 0 0,1-3 0 0 0,21-35-2590 0 0,-18 32 1865 0 0,0 0 1 0 0,-1-1-1 0 0,0 1 1 0 0,5-17-1 0 0,1 3-1043 0 0,-10 22 1749 0 0,0-1 0 0 0,0 1 0 0 0,0 0-1 0 0,0-1 1 0 0,0 1 0 0 0,0-1 0 0 0,-1 1 0 0 0,1-1 0 0 0,-1 1 0 0 0,1-1-1 0 0,-1 0 1 0 0,1 1 0 0 0,-1-1 0 0 0,0 1 0 0 0,0-1 0 0 0,0 0 0 0 0,0 1-1 0 0,0-3 1 0 0,9-63-6401 0 0,-9 54 1898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4168 0 0,'4'-10'7393'0'0,"6"5"-4441"0"0,16 3 2153 0 0,-22 2-3012 0 0,-3 0-2061 0 0,-1 0 0 0 0,1 0 1 0 0,-1 0-1 0 0,1-1 0 0 0,-1 1 0 0 0,1 0 0 0 0,-1 0 0 0 0,1 0 0 0 0,-1 0 1 0 0,1 0-1 0 0,-1 0 0 0 0,1 0 0 0 0,-1 0 0 0 0,1 1 0 0 0,-1-1 0 0 0,1 0 1 0 0,-1 0-1 0 0,1 0 0 0 0,-1 0 0 0 0,1 1 0 0 0,-1-1 0 0 0,1 0 0 0 0,-1 1 1 0 0,0-1-1 0 0,1 0 0 0 0,-1 1 0 0 0,0-1 0 0 0,1 1 0 0 0,8 48 2147 0 0,9 18-1011 0 0,-18-48-932 0 0,1-11-148 0 0,0 1-1 0 0,-1 0 1 0 0,0-1-1 0 0,-1 1 1 0 0,0-1 0 0 0,-1 1-1 0 0,1-1 1 0 0,-1 1-1 0 0,-1-1 1 0 0,0 0-1 0 0,-4 8 1 0 0,5-13-64 0 0,1 1 0 0 0,-1-1 0 0 0,0 0 0 0 0,1 0 0 0 0,0 1 0 0 0,-1-1 0 0 0,2 0 0 0 0,-2 6 0 0 0,-5 16 122 0 0,-9 48 154 0 0,-44 90-130 0 0,55-149-179 0 0,-18 57 55 0 0,-12 18 120 0 0,26-61-117 0 0,9-25-42 0 0,0-1-1 0 0,-1 1 1 0 0,1-1-1 0 0,-1 0 1 0 0,1 1 0 0 0,-1-1-1 0 0,0 0 1 0 0,0 0-1 0 0,0 0 1 0 0,0 0-1 0 0,-1 0 1 0 0,1 0-1 0 0,0 0 1 0 0,-1 0-1 0 0,0 0 1 0 0,-1 1-1 0 0,-7 9 85 0 0,13-6 18 0 0,19-2-49 0 0,-21-4-36 0 0,10-2 31 0 0,-5 0-47 0 0,-1 0 0 0 0,0 0 0 0 0,0 0 0 0 0,0-1 0 0 0,-1 0 0 0 0,1 0 0 0 0,-1 0 0 0 0,6-5 0 0 0,-7 5-5 0 0,0 0-1 0 0,0 1 1 0 0,0 0 0 0 0,0-1-1 0 0,0 1 1 0 0,1 0-1 0 0,-1 0 1 0 0,1 1 0 0 0,0-1-1 0 0,-1 1 1 0 0,7-2 0 0 0,-7 3-4 0 0,0-1 1 0 0,0 0 0 0 0,-1 0 0 0 0,1 0 0 0 0,-1 0 0 0 0,1 0-1 0 0,-1 0 1 0 0,1-1 0 0 0,-1 1 0 0 0,0-1 0 0 0,0 1 0 0 0,1-1 0 0 0,2-4-1 0 0,-3 4-2 0 0,0-1 0 0 0,0 1 0 0 0,1 0-1 0 0,-1 0 1 0 0,0 0 0 0 0,1 0 0 0 0,-1 0-1 0 0,1 1 1 0 0,0-1 0 0 0,0 1 0 0 0,-1 0-1 0 0,1 0 1 0 0,0 0 0 0 0,0 0 0 0 0,3-1-1 0 0,0 0 2 0 0,0 0 0 0 0,-3 2-7 0 0,0-1 0 0 0,0 0-1 0 0,1-1 1 0 0,-1 1 0 0 0,0 0-1 0 0,0-1 1 0 0,-1 0 0 0 0,1 0-1 0 0,0 0 1 0 0,0 0 0 0 0,-1 0-1 0 0,1 0 1 0 0,-1-1 0 0 0,4-3-1 0 0,-5 3-15 0 0,1 1 0 0 0,0 0-1 0 0,0 0 1 0 0,0 0 0 0 0,0 0-1 0 0,0 0 1 0 0,0 0 0 0 0,0 1-1 0 0,1-1 1 0 0,-1 1 0 0 0,4-2-1 0 0,24-17-530 0 0,-24 15 588 0 0,-2 1-231 0 0,1 1 1 0 0,-1-1-1 0 0,0-1 1 0 0,0 1 0 0 0,0-1-1 0 0,-1 1 1 0 0,1-1-1 0 0,3-9 1 0 0,38-53-3593 0 0,-27 49 1577 0 0,-12 8 1604 0 0,-4 7 273 0 0,0 0-1 0 0,0 1 1 0 0,0-1-1 0 0,-1 0 1 0 0,1 0 0 0 0,-1 0-1 0 0,0 0 1 0 0,0-1-1 0 0,0 1 1 0 0,0-4 0 0 0,0 2-237 0 0,-1 1 1 0 0,1-1 0 0 0,0 1 0 0 0,0-1-1 0 0,0 1 1 0 0,1 0 0 0 0,3-7 0 0 0,9-32-5029 0 0,-13 14 1710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6240 0 0,'-39'0'7321'0'0,"29"0"-6062"0"0,8-1-729 0 0,0 1 0 0 0,0 0-1 0 0,0 0 1 0 0,1 0 0 0 0,-1 0 0 0 0,0 0 0 0 0,0 0 0 0 0,0 1 0 0 0,0-1 0 0 0,0 0 0 0 0,1 1-1 0 0,-1 0 1 0 0,0-1 0 0 0,-3 3 0 0 0,4-1-222 0 0,0 1 0 0 0,0-1-1 0 0,0 1 1 0 0,1-1 0 0 0,-1 1-1 0 0,1-1 1 0 0,0 1 0 0 0,-1 0-1 0 0,1-1 1 0 0,0 1 0 0 0,1 5 0 0 0,-2 11 264 0 0,0-16-513 0 0,1 1 1 0 0,-1-1 0 0 0,1 1-1 0 0,0 0 1 0 0,0-1 0 0 0,0 1-1 0 0,0-1 1 0 0,1 1 0 0 0,0-1-1 0 0,-1 1 1 0 0,1-1 0 0 0,0 1-1 0 0,1-1 1 0 0,-1 1 0 0 0,1-1-1 0 0,3 6 1 0 0,24 30 268 0 0,-18-28-248 0 0,-9-10-62 0 0,-1 1 1 0 0,1 0-1 0 0,-1 0 0 0 0,1 0 1 0 0,-1 0-1 0 0,0 0 0 0 0,1 0 1 0 0,-1 0-1 0 0,0 0 0 0 0,-1 0 1 0 0,1 1-1 0 0,0-1 0 0 0,0 0 1 0 0,-1 0-1 0 0,0 1 0 0 0,1-1 1 0 0,-1 1-1 0 0,0 3 0 0 0,27 80 265 0 0,-24-73-269 0 0,1-1 1 0 0,1 0-1 0 0,0-1 0 0 0,1 1 1 0 0,8 14-1 0 0,-6-15 10 0 0,-2 2 0 0 0,1-1 0 0 0,-2 1 0 0 0,8 22 0 0 0,-2-9-24 0 0,-9-22-8 0 0,0-1 1 0 0,0 1-1 0 0,-1-1 0 0 0,1 1 1 0 0,-1-1-1 0 0,0 1 1 0 0,0 0-1 0 0,0-1 1 0 0,0 8-1 0 0,-1-10-20 0 0,1 1 0 0 0,-1 0 0 0 0,0 0 0 0 0,1 0 0 0 0,-1 0 0 0 0,1 0 0 0 0,0-1 0 0 0,0 1 0 0 0,0 0 0 0 0,-1-1-1 0 0,2 1 1 0 0,-1 0 0 0 0,0-1 0 0 0,0 1 0 0 0,0-1 0 0 0,2 2 0 0 0,-1-2-58 0 0,-1 1 1 0 0,1-1-1 0 0,-1 1 1 0 0,0-1-1 0 0,0 1 1 0 0,1 0-1 0 0,-1 0 0 0 0,0-1 1 0 0,-1 1-1 0 0,1 0 1 0 0,0 0-1 0 0,0 0 1 0 0,-1 0-1 0 0,1 0 1 0 0,-1 0-1 0 0,0 3 1 0 0,3 26-1232 0 0,-1-6-3069 0 0,-2-24 4218 0 0,0-1-1 0 0,1 0 1 0 0,-1 1 0 0 0,0-1 0 0 0,1 1-1 0 0,-1-1 1 0 0,0 0 0 0 0,1 0 0 0 0,-1 1-1 0 0,1-1 1 0 0,-1 0 0 0 0,0 1-1 0 0,1-1 1 0 0,-1 0 0 0 0,1 0 0 0 0,-1 0-1 0 0,1 0 1 0 0,-1 0 0 0 0,1 1-1 0 0,-1-1 1 0 0,1 0 0 0 0,-1 0 0 0 0,1 0-1 0 0,-1 0 1 0 0,1 0 0 0 0,-1 0 0 0 0,1 0-1 0 0,-1-1 1 0 0,0 1 0 0 0,1 0-1 0 0,-1 0 1 0 0,2 0 0 0 0,14-5-6113 0 0,-13 3 5896 0 0,-1 1 1 0 0,0-1 0 0 0,0 0 0 0 0,0 0-1 0 0,0-1 1 0 0,0 1 0 0 0,0 0 0 0 0,-1-1-1 0 0,1 1 1 0 0,-1-1 0 0 0,0 1-1 0 0,1-1 1 0 0,0-3 0 0 0,-1-21-2912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4096 0 0,'0'-16'11410'0'0,"-1"90"-5543"0"0,3 88-3194 0 0,15-79-1812 0 0,-6-37-527 0 0,-8-31-241 0 0,1 0 0 0 0,1-1 0 0 0,0 1 0 0 0,1-1 0 0 0,1 0 0 0 0,0-1 0 0 0,1 1 0 0 0,0-2 0 0 0,1 1 0 0 0,0-1 0 0 0,1 0 0 0 0,15 12 0 0 0,5-6-7 0 0,-25-16-71 0 0,1 1 0 0 0,-1 0 0 0 0,0 0 0 0 0,0 0 0 0 0,0 1 1 0 0,5 5-1 0 0,-5-5 3 0 0,1-1-1 0 0,-1 1 1 0 0,1-1 0 0 0,0 0-1 0 0,0-1 1 0 0,0 1 0 0 0,0-1 0 0 0,0 0-1 0 0,0 0 1 0 0,11 0 0 0 0,69 8 92 0 0,-73-10-84 0 0,32 1 99 0 0,-43-1-122 0 0,0 0 0 0 0,0 0 0 0 0,0 0 0 0 0,0 0 0 0 0,0-1 0 0 0,0 1 0 0 0,0-1 0 0 0,0 1 1 0 0,0-1-1 0 0,0 0 0 0 0,0 1 0 0 0,0-1 0 0 0,0 0 0 0 0,-1 0 0 0 0,3-2 0 0 0,15-22 161 0 0,-16 22-139 0 0,0-1 0 0 0,0 0 0 0 0,0 0 0 0 0,-1 0 0 0 0,1 0 0 0 0,-1 0-1 0 0,0 0 1 0 0,-1 0 0 0 0,1-1 0 0 0,-1 1 0 0 0,1-1 0 0 0,-1 1 0 0 0,-1-1 0 0 0,1 0 0 0 0,-1 1-1 0 0,1-1 1 0 0,-2-9 0 0 0,1 12-19 0 0,0-11 39 0 0,0-1 0 0 0,-1 0 0 0 0,0 1 0 0 0,-1-1 0 0 0,-7-22 0 0 0,-9-15 126 0 0,-25-60 54 0 0,38 100-215 0 0,-1 0 1 0 0,0 0-1 0 0,-1 1 0 0 0,0-1 1 0 0,-1 2-1 0 0,-16-17 0 0 0,15 8 19 0 0,4 10-16 0 0,1 0-1 0 0,-2 0 1 0 0,1 0-1 0 0,-1 1 0 0 0,0 0 1 0 0,0 0-1 0 0,-1 0 1 0 0,0 1-1 0 0,-9-6 0 0 0,15 11-10 0 0,1 1 0 0 0,-1 0-1 0 0,1-1 1 0 0,-1 1 0 0 0,1 0-1 0 0,0-1 1 0 0,-1 1-1 0 0,1-1 1 0 0,-1 1 0 0 0,1-1-1 0 0,0 1 1 0 0,-1-1-1 0 0,1 1 1 0 0,0-1 0 0 0,0 1-1 0 0,-1-1 1 0 0,1 1-1 0 0,0-1 1 0 0,0 1 0 0 0,0-1-1 0 0,0 1 1 0 0,0-1 0 0 0,0 0-1 0 0,0 1 1 0 0,0-1-1 0 0,0 0 1 0 0,0 1-2 0 0,0-1 0 0 0,0 1 1 0 0,0 0-1 0 0,0 0 0 0 0,0-1 0 0 0,0 1 1 0 0,0 0-1 0 0,0-1 0 0 0,0 1 0 0 0,-1 0 0 0 0,1 0 1 0 0,0-1-1 0 0,0 1 0 0 0,0 0 0 0 0,0 0 1 0 0,0 0-1 0 0,0-1 0 0 0,0 1 0 0 0,-1 0 1 0 0,1 0-1 0 0,0 0 0 0 0,0-1 0 0 0,0 1 0 0 0,-1 0 1 0 0,1 0-1 0 0,0 0 0 0 0,0 0 0 0 0,0-1 1 0 0,-1 1-1 0 0,1 0 0 0 0,0 0 0 0 0,0 0 0 0 0,-1 0 1 0 0,1 0-1 0 0,0 0 0 0 0,0 0 0 0 0,-1 0 1 0 0,1 0-1 0 0,0 0 0 0 0,0 0 0 0 0,-1 0 1 0 0,1 0-1 0 0,0 0 0 0 0,-1 0 0 0 0,1 0 0 0 0,0 0 1 0 0,0 0-1 0 0,-1 0 0 0 0,-71-3-133 0 0,69 3 112 0 0,0 0 1 0 0,1 0-1 0 0,-1 0 1 0 0,0 0-1 0 0,0 1 1 0 0,0-1-1 0 0,0 1 1 0 0,0 0 0 0 0,0 0-1 0 0,1 0 1 0 0,-1 0-1 0 0,0 0 1 0 0,1 0-1 0 0,-1 1 1 0 0,1-1-1 0 0,-1 1 1 0 0,1 0-1 0 0,0 0 1 0 0,-5 4-1 0 0,7-5 4 0 0,-1 1 0 0 0,0-1 0 0 0,0 0 0 0 0,0 0 0 0 0,0 0 0 0 0,0 0 0 0 0,0 0 0 0 0,0 0 0 0 0,0 0 0 0 0,0 0 0 0 0,-1 0 0 0 0,1 0 0 0 0,0 0 0 0 0,-1-1 0 0 0,1 1 0 0 0,-1-1 0 0 0,1 1 0 0 0,0-1 0 0 0,-3 1 0 0 0,1 0-17 0 0,1 0-1 0 0,-1-1 0 0 0,1 1 1 0 0,0 0-1 0 0,0 1 0 0 0,-1-1 1 0 0,1 0-1 0 0,0 1 0 0 0,0-1 1 0 0,-2 3-1 0 0,-44 34-1473 0 0,15-12-1090 0 0,5 3-3300 0 0,19-24 3083 0 0,9-5 2650 0 0,-1 0-1 0 0,1 0 0 0 0,0 0 0 0 0,-1 0 0 0 0,1 0 0 0 0,0 0 0 0 0,0 0 0 0 0,-1 1 1 0 0,1-1-1 0 0,0 0 0 0 0,-1 0 0 0 0,1 0 0 0 0,0 0 0 0 0,0 0 0 0 0,-1 0 0 0 0,1 1 0 0 0,0-1 1 0 0,0 0-1 0 0,0 0 0 0 0,-1 0 0 0 0,1 1 0 0 0,0-1 0 0 0,0 0 0 0 0,0 0 0 0 0,-1 1 1 0 0,1-1-1 0 0,0 0 0 0 0,0 0 0 0 0,0 1 0 0 0,0-1 0 0 0,0 0 0 0 0,0 1 0 0 0,0-1 0 0 0,0 0 1 0 0,0 0-1 0 0,0 1 0 0 0,0-1 0 0 0,0 0 0 0 0,0 1 0 0 0,0-1 0 0 0,0 0 0 0 0,0 0 1 0 0,0 1-1 0 0,0-1 0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75 2560 0 0,'0'-52'10206'0'0,"0"51"-10023"0"0,-1 0-1 0 0,1-1 1 0 0,0 1 0 0 0,-1 0-1 0 0,1 0 1 0 0,-1 0-1 0 0,1 0 1 0 0,-1 0-1 0 0,1 0 1 0 0,-1 0-1 0 0,0 0 1 0 0,1 0 0 0 0,-1 1-1 0 0,0-1 1 0 0,0 0-1 0 0,0 0 1 0 0,0 1-1 0 0,1-1 1 0 0,-1 0-1 0 0,0 1 1 0 0,0-1 0 0 0,0 1-1 0 0,-1-1 1 0 0,1 1-1 0 0,-1-1 1 0 0,-1 1 321 0 0,-23 0 3616 0 0,21 1-3975 0 0,1 0 0 0 0,0 1 0 0 0,0 0 0 0 0,0 0 0 0 0,1 0 0 0 0,-1 0 0 0 0,0 0 0 0 0,1 1 0 0 0,-1-1 0 0 0,1 1 0 0 0,-6 6 0 0 0,-16 11 313 0 0,20-15-404 0 0,0-1-1 0 0,1 0 1 0 0,-1 1-1 0 0,1 0 1 0 0,0 0-1 0 0,0 0 0 0 0,0 1 1 0 0,1-1-1 0 0,0 1 1 0 0,0 0-1 0 0,0 0 1 0 0,-3 12-1 0 0,-8 14 51 0 0,10-21-96 0 0,0 0 1 0 0,1 0-1 0 0,0 1 0 0 0,1 0 1 0 0,1-1-1 0 0,0 1 1 0 0,0 0-1 0 0,1 12 0 0 0,1 8 49 0 0,9 54 0 0 0,-8-76-28 0 0,1 0-1 0 0,1 0 0 0 0,8 19 0 0 0,6 15 53 0 0,-18-42-77 0 0,1 0 1 0 0,0 0 0 0 0,-1 0-1 0 0,1-1 1 0 0,0 1 0 0 0,0 0 0 0 0,0 0-1 0 0,1 0 1 0 0,-1-1 0 0 0,0 1-1 0 0,1 0 1 0 0,-1-1 0 0 0,1 0 0 0 0,-1 1-1 0 0,1-1 1 0 0,0 0 0 0 0,3 2-1 0 0,12 12 41 0 0,-6 11 25 0 0,-9-21-55 0 0,-1 0 0 0 0,1-1 1 0 0,0 1-1 0 0,0-1 0 0 0,0 1 1 0 0,5 6-1 0 0,7 7 32 0 0,12 13 47 0 0,-2 2-1 0 0,-1 0 0 0 0,25 49 0 0 0,-43-72-67 0 0,0 0 0 0 0,1-1 0 0 0,1 0 0 0 0,14 17 0 0 0,19 28 56 0 0,-32-41-78 0 0,1-1-1 0 0,0 0 0 0 0,1-1 1 0 0,0 0-1 0 0,12 10 0 0 0,-3-9 7 0 0,-17-12-8 0 0,0 1-1 0 0,0 0 1 0 0,0 0-1 0 0,0 0 0 0 0,0 1 1 0 0,-1-1-1 0 0,1 0 1 0 0,0 1-1 0 0,-1-1 1 0 0,1 1-1 0 0,-1-1 1 0 0,0 1-1 0 0,1 0 1 0 0,-1 0-1 0 0,1 2 1 0 0,4 3-34 0 0,1 0 1 0 0,0 0 0 0 0,1-1 0 0 0,0 0 0 0 0,0 0 0 0 0,0 0-1 0 0,15 6 1 0 0,-19-11-68 0 0,0 1 0 0 0,0-2 0 0 0,0 1 0 0 0,0 0 0 0 0,1-1 0 0 0,-1 0-1 0 0,0 0 1 0 0,1 0 0 0 0,-1 0 0 0 0,5-2 0 0 0,12 1-1195 0 0,-12-2 653 0 0,-1-1 1 0 0,1 0-1 0 0,-1 0 0 0 0,0-1 0 0 0,0 0 0 0 0,-1-1 0 0 0,1 1 0 0 0,7-9 0 0 0,-11 2-20 0 0,-4 11 555 0 0,0 0 0 0 0,0-1 0 0 0,0 1 0 0 0,1 0 1 0 0,-1 0-1 0 0,1-1 0 0 0,-1 1 0 0 0,1 0 0 0 0,-1 0 0 0 0,1 0 0 0 0,0-1 0 0 0,0 1 0 0 0,-1 0 0 0 0,1 0 0 0 0,0 0 0 0 0,0 0 0 0 0,0 0 0 0 0,2-1 0 0 0,3-4-734 0 0,0-1 0 0 0,0 0 1 0 0,0-1-1 0 0,-1 1 0 0 0,0-1 0 0 0,6-15 0 0 0,1 5-1582 0 0,12-15-1518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3968 0 0,'-4'8'6324'0'0,"-10"28"-2526"0"0,14-16-2722 0 0,0-7-633 0 0,0 0 1 0 0,0 1-1 0 0,1-1 0 0 0,1 0 1 0 0,4 16-1 0 0,7 27 398 0 0,9 23 59 0 0,-7-31-362 0 0,-12-37-415 0 0,0 0 0 0 0,0 0-1 0 0,2 0 1 0 0,-1-1-1 0 0,7 11 1 0 0,17 30 236 0 0,-21-35-207 0 0,1 0-1 0 0,1-1 1 0 0,15 21-1 0 0,-19-30-96 0 0,-1 0 1 0 0,0 0-1 0 0,0 0 0 0 0,0 1 0 0 0,-1-1 1 0 0,0 1-1 0 0,2 8 0 0 0,-3-9-19 0 0,0 0 1 0 0,0 0-1 0 0,1 0 0 0 0,0 0 0 0 0,0-1 0 0 0,0 0 0 0 0,0 1 1 0 0,1-1-1 0 0,0 0 0 0 0,5 4 0 0 0,-6-6 36 0 0,-1 0 0 0 0,1 1 0 0 0,-1-1 0 0 0,1 1-1 0 0,-1 0 1 0 0,0 0 0 0 0,0 0 0 0 0,-1 0 0 0 0,1 0 0 0 0,-1 0 0 0 0,0 0 0 0 0,1 8 0 0 0,-2-14-71 0 0,-1 1 0 0 0,1-1 0 0 0,0 1 0 0 0,-1-1 0 0 0,1 1 0 0 0,-1 0 0 0 0,0-1 0 0 0,1 1 1 0 0,-1 0-1 0 0,0-1 0 0 0,0 1 0 0 0,0 0 0 0 0,0 0 0 0 0,0 0 0 0 0,0 0 0 0 0,0 0 0 0 0,0 0 1 0 0,-1 0-1 0 0,1 0 0 0 0,0 0 0 0 0,-2-1 0 0 0,0 1-3 0 0,1-1 0 0 0,0 1 0 0 0,0-1 0 0 0,0 0 0 0 0,0 0 0 0 0,0 0 1 0 0,0 0-1 0 0,0 0 0 0 0,1-1 0 0 0,-1 1 0 0 0,-1-3 0 0 0,-2-7 9 0 0,0 0 0 0 0,0 1 0 0 0,-2-1 0 0 0,1 1-1 0 0,-15-17 1 0 0,7 8 15 0 0,1-1-1 0 0,1 0 1 0 0,0-1 0 0 0,2-1-1 0 0,-10-30 1 0 0,3 4-24 0 0,11 34 14 0 0,1 1-1 0 0,1-1 1 0 0,0 0-1 0 0,-4-25 1 0 0,2 4-5 0 0,-2-31 26 0 0,7 53-29 0 0,0 9-4 0 0,0-1 0 0 0,1 1 0 0 0,0-1-1 0 0,0 0 1 0 0,0 1 0 0 0,0-1 0 0 0,1 0 0 0 0,0 1-1 0 0,3-11 1 0 0,2 7 12 0 0,-2 1 18 0 0,1 0 0 0 0,0 0 0 0 0,0 0-1 0 0,1 1 1 0 0,9-9 0 0 0,-3 2 52 0 0,-11 12-55 0 0,1 0 0 0 0,0 0 0 0 0,0 0 0 0 0,0 0 0 0 0,0 0 0 0 0,0 0 0 0 0,0 0 0 0 0,1 0 0 0 0,-1 1-1 0 0,1-1 1 0 0,2 0 0 0 0,7-3 150 0 0,1 1-1 0 0,0 1 0 0 0,0 0 1 0 0,0 1-1 0 0,0 1 1 0 0,15-1-1 0 0,-20 2-94 0 0,-4 0-50 0 0,0-1 0 0 0,0 1 0 0 0,0 0 1 0 0,0 1-1 0 0,0-1 0 0 0,0 1 0 0 0,-1-1 0 0 0,1 1 1 0 0,0 0-1 0 0,0 1 0 0 0,-1-1 0 0 0,1 1 1 0 0,0-1-1 0 0,-1 1 0 0 0,5 3 0 0 0,10 7 60 0 0,-7-6-14 0 0,0 2-1 0 0,-1-1 1 0 0,0 2 0 0 0,11 10-1 0 0,-13-10 1 0 0,-1 1 0 0 0,-1-1 0 0 0,0 1 0 0 0,0 0 0 0 0,7 19 0 0 0,-12-26-59 0 0,0-1-1 0 0,0 1 1 0 0,1-1-1 0 0,-1 1 1 0 0,1-1-1 0 0,0 0 1 0 0,-1 1-1 0 0,1-1 1 0 0,0 0-1 0 0,4 3 1 0 0,-5-4-9 0 0,1 0 0 0 0,-1 1 0 0 0,1-1 0 0 0,-1 1 0 0 0,0-1 0 0 0,1 1 0 0 0,-1 0 0 0 0,0-1 0 0 0,0 1 0 0 0,0 0 0 0 0,-1 0 0 0 0,1 0 1 0 0,0 0-1 0 0,-1 0 0 0 0,1 0 0 0 0,0 2 0 0 0,5 27 104 0 0,1-7 8 0 0,-2 0 1 0 0,-1 0-1 0 0,-1 0 1 0 0,-1 1 0 0 0,-1-1-1 0 0,-1 1 1 0 0,-1-1 0 0 0,-5 30-1 0 0,-4-20-22 0 0,-24 58 0 0 0,27-76-84 0 0,0 12 21 0 0,6-23-49 0 0,0-1 0 0 0,0 1 0 0 0,0-1 0 0 0,0 1 0 0 0,-1-1 0 0 0,0 1 0 0 0,0-1 0 0 0,0 0-1 0 0,0 1 1 0 0,-1-1 0 0 0,1-1 0 0 0,-1 1 0 0 0,-5 5 0 0 0,4-5-42 0 0,1 1-1 0 0,-1-1 1 0 0,1 1 0 0 0,0-1-1 0 0,0 1 1 0 0,1 0 0 0 0,-4 8-1 0 0,5-10-114 0 0,0 1-1 0 0,0-1 1 0 0,-1 0-1 0 0,1 0 1 0 0,-1 0-1 0 0,0 0 1 0 0,0 0-1 0 0,0 0 1 0 0,0-1-1 0 0,-1 1 1 0 0,1-1-1 0 0,-1 1 1 0 0,1-1 0 0 0,-1 0-1 0 0,-3 3 1 0 0,5-5 10 0 0,1 0 1 0 0,0 0 0 0 0,0 0 0 0 0,-1 0 0 0 0,1 0-1 0 0,0 0 1 0 0,0 1 0 0 0,-1-1 0 0 0,1 0 0 0 0,0 0 0 0 0,0 0-1 0 0,-1 0 1 0 0,1 0 0 0 0,0 0 0 0 0,0 0 0 0 0,-1 0-1 0 0,1 0 1 0 0,0 0 0 0 0,-1 0 0 0 0,1 0 0 0 0,0 0-1 0 0,0-1 1 0 0,-1 1 0 0 0,1 0 0 0 0,0 0 0 0 0,0 0 0 0 0,0 0-1 0 0,-1 0 1 0 0,1 0 0 0 0,0-1 0 0 0,0 1 0 0 0,-1 0-1 0 0,1 0 1 0 0,0 0 0 0 0,0-1 0 0 0,0 1 0 0 0,0 0 0 0 0,0 0-1 0 0,-1-1 1 0 0,1 1 0 0 0,0 0 0 0 0,0 0 0 0 0,0-1-1 0 0,0 1 1 0 0,0 0 0 0 0,0 0 0 0 0,0-1 0 0 0,0 1 0 0 0,0 0-1 0 0,3-21-2614 0 0,12-16 1296 0 0,-5 28 447 0 0,-10 9 966 0 0,1 0-1 0 0,0-1 1 0 0,-1 1-1 0 0,1-1 1 0 0,-1 1-1 0 0,1 0 1 0 0,0-1-1 0 0,-1 1 1 0 0,1-1-1 0 0,-1 1 1 0 0,0-1-1 0 0,1 0 1 0 0,-1 1-1 0 0,1-1 1 0 0,-1 1-1 0 0,0-1 1 0 0,1 0-1 0 0,-1 1 1 0 0,0-1-1 0 0,0 0 1 0 0,1 0-1 0 0,-1 0 1 0 0,0-3-326 0 0,-1 2 298 0 0,1 1 0 0 0,0 0 1 0 0,0-1-1 0 0,0 1 0 0 0,0 0 1 0 0,0-1-1 0 0,0 1 0 0 0,0 0 0 0 0,0-1 1 0 0,1 1-1 0 0,-1 0 0 0 0,0 0 1 0 0,1-1-1 0 0,-1 1 0 0 0,1 0 1 0 0,-1 0-1 0 0,1 0 0 0 0,0 0 1 0 0,-1-1-1 0 0,1 1 0 0 0,0 0 0 0 0,0 0 1 0 0,1-1-1 0 0,0 1-37 0 0,0 0 0 0 0,-1 0 0 0 0,1-1 0 0 0,0 1 0 0 0,0-1 0 0 0,-1 0-1 0 0,1 1 1 0 0,-1-1 0 0 0,0 0 0 0 0,1 0 0 0 0,1-3 0 0 0,7-10-409 0 0,0 5 174 0 0,-8 9 331 0 0,-1 0 0 0 0,0 0 0 0 0,0-1 0 0 0,1 1 0 0 0,-1 0 0 0 0,0-1 0 0 0,0 1 0 0 0,-1 0 0 0 0,1-1 1 0 0,0 1-1 0 0,0-1 0 0 0,-1 1 0 0 0,1-1 0 0 0,-1 0 0 0 0,1 1 0 0 0,-1-1 0 0 0,0-2 0 0 0,1 2 22 0 0,-1 0 0 0 0,1 1 0 0 0,-1-1 1 0 0,1 0-1 0 0,-1 0 0 0 0,1 1 0 0 0,0-1 0 0 0,0 0 0 0 0,0 1 0 0 0,0-1 0 0 0,0 1 0 0 0,0 0 0 0 0,0-1 1 0 0,0 1-1 0 0,1 0 0 0 0,-1-1 0 0 0,3-1 0 0 0,-2 2-9 0 0,0-1 0 0 0,0 0-1 0 0,0 1 1 0 0,0-1 0 0 0,0 0 0 0 0,-1 0-1 0 0,1 0 1 0 0,-1-1 0 0 0,1 1 0 0 0,0-3 0 0 0,7-12-248 0 0,0-2-339 0 0,0 0 0 0 0,11-33-1 0 0,6-2 2883 0 0,-25 52-2051 0 0,0 0 0 0 0,0 0 0 0 0,0 0 0 0 0,0 0 0 0 0,0 1 0 0 0,0-1 0 0 0,0 0 0 0 0,0 1 0 0 0,1-1 0 0 0,-1 0 0 0 0,3-1 1 0 0,-2 2 540 0 0,1-1 1 0 0,0 1 0 0 0,-1 0 0 0 0,1 0 0 0 0,0 1 0 0 0,0-1 0 0 0,0 1-1 0 0,-1-1 1 0 0,1 1 0 0 0,0 0 0 0 0,0 0 0 0 0,4 0 0 0 0,-3 6-263 0 0,0-1 0 0 0,0 1-1 0 0,0 0 1 0 0,0-1 0 0 0,4 13 0 0 0,20 61 1108 0 0,-6-29-882 0 0,22 68 0 0 0,-26-65-569 0 0,-17-50-151 0 0,0 0 0 0 0,1 0-1 0 0,-1 0 1 0 0,1 0-1 0 0,0 0 1 0 0,0 0 0 0 0,0 0-1 0 0,0 0 1 0 0,0-1 0 0 0,1 1-1 0 0,-1-1 1 0 0,1 1-1 0 0,3 1 1 0 0,16 20 28 0 0,-13 5-25 0 0,-9-24-12 0 0,1-1 1 0 0,0 0-1 0 0,0 1 1 0 0,1-1-1 0 0,-1 0 1 0 0,1 1-1 0 0,0-1 1 0 0,0 0-1 0 0,3 4 1 0 0,2 0 0 0 0,-1-2 4 0 0,-1 1 0 0 0,1 0 0 0 0,-1 0 0 0 0,0 1 0 0 0,6 13 0 0 0,-3-5-27 0 0,2 4-177 0 0,0-1 0 0 0,2 0-1 0 0,15 21 1 0 0,-17-19-274 0 0,-10-19 408 0 0,1 0 1 0 0,-1 0-1 0 0,1 0 1 0 0,0 0 0 0 0,0 0-1 0 0,0-1 1 0 0,0 1-1 0 0,0 0 1 0 0,0 0 0 0 0,0-1-1 0 0,0 1 1 0 0,3 2-1 0 0,3 1-115 0 0,-6-4 111 0 0,0 0-1 0 0,0 0 1 0 0,0-1-1 0 0,0 1 0 0 0,0 0 1 0 0,0 0-1 0 0,0 0 0 0 0,0 0 1 0 0,-1 0-1 0 0,1 0 1 0 0,0 1-1 0 0,0-1 0 0 0,-1 0 1 0 0,1 0-1 0 0,-1 0 0 0 0,1 1 1 0 0,-1-1-1 0 0,0 0 1 0 0,1 1-1 0 0,-1-1 0 0 0,0 0 1 0 0,0 2-1 0 0,0-2-382 0 0,0-2-907 0 0,0-1 1289 0 0,-1 1 1 0 0,1-1-1 0 0,-1 0 1 0 0,1 1-1 0 0,-1-1 0 0 0,1 1 1 0 0,-1-1-1 0 0,0 1 0 0 0,0-1 1 0 0,0 1-1 0 0,-2-3 0 0 0,1 3 37 0 0,0-1 0 0 0,0 0-1 0 0,-1 1 1 0 0,1-1-1 0 0,1 0 1 0 0,-1 0-1 0 0,0 0 1 0 0,0-1 0 0 0,1 1-1 0 0,-1 0 1 0 0,1-1-1 0 0,0 1 1 0 0,-2-5-1 0 0,-10-15-50 0 0,-25-21 94 0 0,-6-7 120 0 0,-54-129 546 0 0,-9-6 608 0 0,103 176-1186 0 0,0 1-1 0 0,1-1 0 0 0,0 1 0 0 0,0-1 1 0 0,-1-13-1 0 0,2 13 3 0 0,0 1 0 0 0,0-1 0 0 0,0 1 0 0 0,-1 0 0 0 0,-6-12 0 0 0,3 8 51 0 0,2 0 0 0 0,0 0-1 0 0,0 0 1 0 0,1 0 0 0 0,1-1-1 0 0,0 1 1 0 0,0-1 0 0 0,2 0-1 0 0,-1 0 1 0 0,3-19 0 0 0,-2 8 118 0 0,1 21-207 0 0,0-1-1 0 0,0 1 1 0 0,0-1 0 0 0,0 1-1 0 0,1-1 1 0 0,-1 1 0 0 0,1 0-1 0 0,0 0 1 0 0,0 0 0 0 0,0 0-1 0 0,0 0 1 0 0,1 0 0 0 0,-1 1-1 0 0,1-1 1 0 0,0 1 0 0 0,0 0-1 0 0,-1-1 1 0 0,1 1 0 0 0,1 0-1 0 0,-1 1 1 0 0,0-1 0 0 0,0 1-1 0 0,1-1 1 0 0,-1 1 0 0 0,1 0-1 0 0,-1 0 1 0 0,5 0 0 0 0,34 6 560 0 0,-40-4-603 0 0,-1 0 1 0 0,1 0-1 0 0,0-1 1 0 0,-1 1-1 0 0,1 0 1 0 0,-1 0-1 0 0,1 1 1 0 0,-1-1-1 0 0,0 0 1 0 0,1 0-1 0 0,-1 1 1 0 0,0-1-1 0 0,0 0 1 0 0,0 1-1 0 0,0-1 1 0 0,0 1-1 0 0,0 0 1 0 0,-1-1 0 0 0,1 1-1 0 0,0 2 1 0 0,1 0 16 0 0,0 0 1 0 0,-1-1 0 0 0,1 1 0 0 0,0-1 0 0 0,1 1 0 0 0,-1-1 0 0 0,1 0-1 0 0,-1 0 1 0 0,1 0 0 0 0,0 0 0 0 0,3 3 0 0 0,-3-4-14 0 0,0 0 0 0 0,-1 0 1 0 0,0 1-1 0 0,1-1 0 0 0,-1 1 1 0 0,0 0-1 0 0,0-1 0 0 0,0 1 1 0 0,-1 0-1 0 0,1 0 0 0 0,-1 0 1 0 0,2 4-1 0 0,-2-2 41 0 0,1 1 0 0 0,1-1 0 0 0,-1 0 1 0 0,1 0-1 0 0,0 0 0 0 0,6 8 0 0 0,3 6 151 0 0,-5-7-125 0 0,-1-1 1 0 0,0 1-1 0 0,-1 0 0 0 0,0 1 1 0 0,-1-1-1 0 0,0 1 0 0 0,3 23 1 0 0,-7-33-74 0 0,0 0 1 0 0,0 0 0 0 0,0 0 0 0 0,1 1 0 0 0,-1-1 0 0 0,1 0 0 0 0,0 0 0 0 0,0 0 0 0 0,1 4 0 0 0,0-4-5 0 0,-1 0-1 0 0,0 0 1 0 0,0 0 0 0 0,0 0-1 0 0,-1 0 1 0 0,1 0-1 0 0,-1 1 1 0 0,0-1-1 0 0,0 4 1 0 0,0 158 272 0 0,-1-154-412 0 0,-1 1 0 0 0,0-1-1 0 0,-1 0 1 0 0,0 0 0 0 0,-1-1-1 0 0,0 1 1 0 0,-7 13 0 0 0,-7 18-392 0 0,17-37 359 0 0,0-3-78 0 0,1 0 0 0 0,-1 0 0 0 0,1 0-1 0 0,-1 0 1 0 0,0 0 0 0 0,1-1 0 0 0,-1 1 0 0 0,0 0 0 0 0,0 0-1 0 0,0-1 1 0 0,-1 1 0 0 0,1-1 0 0 0,0 1 0 0 0,-1-1-1 0 0,-1 2 1 0 0,2-3-918 0 0,1-34-8706 0 0,9-32 3868 0 0,-9 52 2163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5024 0 0,'6'-16'10046'0'0,"-1"21"-9613"0"0,0 1 0 0 0,-1 0 0 0 0,1-1 0 0 0,-2 2 0 0 0,1-1 0 0 0,0 0 0 0 0,-1 1 0 0 0,0-1 0 0 0,-1 1 0 0 0,3 11 0 0 0,19 41 1212 0 0,-17-45-1406 0 0,-1 0 0 0 0,0 1 0 0 0,-2 0 0 0 0,0 0 0 0 0,3 20 0 0 0,12 41 510 0 0,-13-58-587 0 0,-2 0 1 0 0,0 0 0 0 0,-1 0 0 0 0,0 0 0 0 0,-1 29 0 0 0,1-22 24 0 0,0 1-1 0 0,2 0 1 0 0,2-1 0 0 0,14 40-1 0 0,-17-52-154 0 0,-3-10-19 0 0,0 1 0 0 0,0-1 0 0 0,1 0 1 0 0,-1 1-1 0 0,1-1 0 0 0,0 0 0 0 0,0 0 0 0 0,3 3 0 0 0,-4-5-13 0 0,0 0 1 0 0,1 0 0 0 0,-1 0-1 0 0,0 0 1 0 0,1 0 0 0 0,-1-1-1 0 0,0 1 1 0 0,1 0-1 0 0,-1-1 1 0 0,1 1 0 0 0,-1-1-1 0 0,1 0 1 0 0,0 0 0 0 0,-1 1-1 0 0,1-1 1 0 0,-1 0-1 0 0,1 0 1 0 0,-1 0 0 0 0,1-1-1 0 0,2 1 1 0 0,-1-3-13 0 0,-1-1 1 0 0,0 1-1 0 0,0 0 1 0 0,0-1-1 0 0,0 1 1 0 0,0-1-1 0 0,-1 0 1 0 0,1 1-1 0 0,-1-1 0 0 0,0 0 1 0 0,0 0-1 0 0,0-4 1 0 0,5-12-70 0 0,-3 14 60 0 0,-1-1-1 0 0,0 1 0 0 0,0-1 1 0 0,0 0-1 0 0,0-10 1 0 0,12-35-111 0 0,15-37-126 0 0,-24 69 207 0 0,0 0 0 0 0,2 1 0 0 0,12-27 1 0 0,-17 31 117 0 0,-2 12 457 0 0,9 11-59 0 0,-7-6-403 0 0,0 1 0 0 0,0 0 0 0 0,0 1 0 0 0,-1-1 0 0 0,1 0 0 0 0,-1 0 0 0 0,0 1 0 0 0,0-1 0 0 0,0 1 0 0 0,0-1 0 0 0,-1 1 0 0 0,1-1 0 0 0,-1 1 0 0 0,0-1 0 0 0,0 1 0 0 0,0 0 0 0 0,-1 3 0 0 0,1-2 13 0 0,-1 1 0 0 0,2-1 0 0 0,-1 0 0 0 0,0 0 0 0 0,1 0 0 0 0,0 0 0 0 0,0 1 0 0 0,0-1 0 0 0,1-1 0 0 0,3 9 0 0 0,0-5 23 0 0,-1 1 1 0 0,-1-1-1 0 0,1 1 1 0 0,-1 0-1 0 0,-1 0 1 0 0,3 12-1 0 0,7 19 285 0 0,-3-17-247 0 0,-6-14-111 0 0,1 0 0 0 0,0 0 0 0 0,0 0 0 0 0,1 0 0 0 0,0 0 0 0 0,0-1 0 0 0,1 0 0 0 0,0 0 0 0 0,0-1 0 0 0,1 1 0 0 0,0-2 0 0 0,0 1 0 0 0,1-1 0 0 0,0 0 0 0 0,0 0 0 0 0,0-1 0 0 0,1 0 0 0 0,15 6 0 0 0,-12-6-528 0 0,-1-2-1 0 0,1 1 1 0 0,-1-2-1 0 0,1 1 1 0 0,0-2-1 0 0,0 0 1 0 0,0 0 0 0 0,0-1-1 0 0,0 0 1 0 0,11-3-1 0 0,-20 3 306 0 0,-1-1-1 0 0,1 1 0 0 0,-1-1 0 0 0,0 0 1 0 0,1 0-1 0 0,-1 0 0 0 0,0-1 1 0 0,0 1-1 0 0,0 0 0 0 0,0-1 0 0 0,0 1 1 0 0,2-3-1 0 0,20-12-1816 0 0,-18 12 1632 0 0,0 0 0 0 0,0-1 0 0 0,0 0 0 0 0,-1 0 0 0 0,1 0 0 0 0,-1-1 0 0 0,8-11 0 0 0,6-5-534 0 0,-16 18 697 0 0,1-1 1 0 0,-1 1-1 0 0,0-1 0 0 0,0 1 1 0 0,0-1-1 0 0,-1 0 1 0 0,3-8-1 0 0,12-17-685 0 0,-7 18 628 0 0,-8 10 224 0 0,0 0 1 0 0,0 0-1 0 0,-1 0 0 0 0,1 0 0 0 0,-1 0 1 0 0,0 0-1 0 0,1 0 0 0 0,-1 0 1 0 0,0-1-1 0 0,0 1 0 0 0,0 0 0 0 0,0-4 1 0 0,2-2-30 0 0,0 0 1 0 0,1 0 0 0 0,0 0 0 0 0,0 1-1 0 0,1-1 1 0 0,0 1 0 0 0,0 0 0 0 0,7-7-1 0 0,10-14 1082 0 0,-22 27-911 0 0,0 1 0 0 0,0 0 0 0 0,0-1 0 0 0,0 1 1 0 0,0 0-1 0 0,1 0 0 0 0,-1-1 0 0 0,0 1 1 0 0,0 0-1 0 0,1-1 0 0 0,-1 1 0 0 0,0 0 0 0 0,0 0 1 0 0,1 0-1 0 0,-1-1 0 0 0,0 1 0 0 0,1 0 0 0 0,-1 0 1 0 0,0 0-1 0 0,0 0 0 0 0,1 0 0 0 0,-1-1 0 0 0,0 1 1 0 0,1 0-1 0 0,-1 0 0 0 0,1 0 0 0 0,-1 0 0 0 0,0 0 1 0 0,1 0-1 0 0,-1 0 0 0 0,0 0 0 0 0,1 0 0 0 0,-1 0 1 0 0,0 1-1 0 0,1-1 0 0 0,-1 0 0 0 0,0 0 1 0 0,1 0-1 0 0,-1 0 0 0 0,0 0 0 0 0,0 1 0 0 0,1-1 1 0 0,-1 0-1 0 0,0 0 0 0 0,1 0 0 0 0,-1 1 0 0 0,0-1 1 0 0,0 0-1 0 0,1 0 0 0 0,-1 1 0 0 0,0-1 0 0 0,0 0 1 0 0,0 1-1 0 0,1-1 0 0 0,5 20 4014 0 0,8 51-317 0 0,-15-46-3571 0 0,0-16-108 0 0,1 0 0 0 0,0 0 0 0 0,0 0 1 0 0,1 0-1 0 0,0-1 0 0 0,0 1 0 0 0,5 14 0 0 0,3 41-1113 0 0,-5-44-2426 0 0,0-5-2038 0 0,-3-15 4847 0 0,0 1 0 0 0,0 0 0 0 0,0-1 0 0 0,0 1 0 0 0,0-1 0 0 0,0 1 0 0 0,0-1 0 0 0,0 0 0 0 0,0 1 0 0 0,1-1 0 0 0,-1 0 0 0 0,0 0 0 0 0,0 0 0 0 0,0 0 0 0 0,0 0 0 0 0,2 0 0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3344 0 0,'-11'-51'4511'0'0,"0"34"2712"0"0,10 28-1978 0 0,2-1-4925 0 0,0 0-1 0 0,0-1 0 0 0,1 1 1 0 0,0 0-1 0 0,5 11 0 0 0,4 22 65 0 0,-9-37-341 0 0,-1 1-1 0 0,1-1 0 0 0,1 0 0 0 0,-1 1 0 0 0,1-1 1 0 0,0-1-1 0 0,5 9 0 0 0,7 12 71 0 0,13 48 288 0 0,-4 2 0 0 0,25 127 0 0 0,-35-135-156 0 0,12 129 1026 0 0,-16-136-894 0 0,-10-59-349 0 0,2 14 157 0 0,7-12-83 0 0,-6-4 50 0 0,1-16 32 0 0,-2 7-150 0 0,1 0 1 0 0,-2 0 0 0 0,1 0-1 0 0,-1 0 1 0 0,-1-13 0 0 0,9-105 285 0 0,1 75-243 0 0,-7 37-36 0 0,0 1 0 0 0,0 0 0 0 0,0-24 0 0 0,-3 35-33 0 0,0 0 0 0 0,0 0 0 0 0,1 1 0 0 0,-1-1 0 0 0,1 0 0 0 0,-1 0-1 0 0,1 1 1 0 0,0-1 0 0 0,0 0 0 0 0,0 1 0 0 0,0-1 0 0 0,0 1 0 0 0,0 0 0 0 0,1-1 0 0 0,-1 1 0 0 0,1 0 0 0 0,0 0 0 0 0,0 0 0 0 0,0 0 0 0 0,0 0 0 0 0,0 0 0 0 0,0 0 0 0 0,0 1 0 0 0,1-1 0 0 0,2-1-1 0 0,-3 2 2 0 0,-1 1 0 0 0,1-1-1 0 0,0 0 1 0 0,-1 1-1 0 0,1-1 1 0 0,-1 1-1 0 0,1 0 1 0 0,0 0-1 0 0,-1-1 1 0 0,1 1-1 0 0,0 0 1 0 0,0 0-1 0 0,-1 0 1 0 0,1 1 0 0 0,0-1-1 0 0,-1 0 1 0 0,1 1-1 0 0,0-1 1 0 0,-1 1-1 0 0,1 0 1 0 0,-1-1-1 0 0,2 2 1 0 0,7 2 25 0 0,-3-2-18 0 0,1 1-1 0 0,-1 0 0 0 0,0 0 1 0 0,0 1-1 0 0,0 0 1 0 0,0 1-1 0 0,-1-1 0 0 0,11 10 1 0 0,13 18 34 0 0,-1 2 1 0 0,-2 1 0 0 0,35 57-1 0 0,-56-79-11 0 0,1 1-1 0 0,-2 1 0 0 0,5 15 0 0 0,14 34 269 0 0,-19-51-192 0 0,0 1 1 0 0,-1-1-1 0 0,0 1 0 0 0,-1 0 0 0 0,-1 0 0 0 0,0 0 0 0 0,-1 0 0 0 0,-1 1 0 0 0,0-1 0 0 0,-4 28 0 0 0,3-38-100 0 0,0 0 1 0 0,0-1-1 0 0,-1 1 1 0 0,1-1-1 0 0,-1 1 1 0 0,0-1-1 0 0,0 0 1 0 0,0 0-1 0 0,0 1 1 0 0,-1-2-1 0 0,1 1 1 0 0,-1 0-1 0 0,0 0 1 0 0,0-1-1 0 0,0 1 1 0 0,0-1-1 0 0,0 0 1 0 0,0 0-1 0 0,-7 3 1 0 0,-2 0 14 0 0,-1 0-1 0 0,0-1 1 0 0,-23 5-1 0 0,35-9-28 0 0,-7 1-165 0 0,1-1 0 0 0,-1 0 0 0 0,0 0 0 0 0,0-1 0 0 0,0 1 0 0 0,0-2 0 0 0,0 1 0 0 0,0-1 0 0 0,1 0 1 0 0,-1-1-1 0 0,1 0 0 0 0,0 0 0 0 0,-1-1 0 0 0,-9-6 0 0 0,3 3-485 0 0,10 2 250 0 0,0 1 0 0 0,1-1-1 0 0,-1 1 1 0 0,1-1 0 0 0,0 0-1 0 0,1-1 1 0 0,-1 1 0 0 0,1 0-1 0 0,0-1 1 0 0,0 1 0 0 0,0-7-1 0 0,-2-2-1327 0 0,2 0 0 0 0,0-1 1 0 0,0 1-1 0 0,2-22 0 0 0,0 29 1059 0 0,1 0-1 0 0,0 0 1 0 0,0-1 0 0 0,0 1 0 0 0,1 0-1 0 0,0 0 1 0 0,1 1 0 0 0,-1-1 0 0 0,1 0 0 0 0,8-11-1 0 0,13-12-3857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4320 0 0,'-3'-22'5513'0'0,"3"22"-5314"0"0,-1-1 0 0 0,1 1 1 0 0,0 0-1 0 0,-1 0 0 0 0,1 0 0 0 0,-1 0 0 0 0,1-1 0 0 0,0 1 1 0 0,-1 0-1 0 0,1 0 0 0 0,-1 0 0 0 0,1 0 0 0 0,-1 0 0 0 0,1 0 1 0 0,0 0-1 0 0,-1 0 0 0 0,1 1 0 0 0,-1-1 0 0 0,1 0 0 0 0,-1 0 0 0 0,1 0 1 0 0,0 0-1 0 0,-1 0 0 0 0,1 1 0 0 0,-1-1 0 0 0,1 0 0 0 0,0 0 1 0 0,-1 1-1 0 0,1-1 0 0 0,0 0 0 0 0,-1 1 0 0 0,1-1 0 0 0,0 0 1 0 0,0 1-1 0 0,-1-1 0 0 0,1 0 0 0 0,0 1 0 0 0,0-1 0 0 0,-1 1 1 0 0,-5 27 3220 0 0,7 41-2414 0 0,-1-56-249 0 0,1 7-468 0 0,0-1 0 0 0,1 1 0 0 0,1-1 0 0 0,1 1 0 0 0,7 21 0 0 0,-7-20-7 0 0,0 1 0 0 0,2 38 0 0 0,4 29 610 0 0,-3-48-364 0 0,-2 0-1 0 0,-2 0 1 0 0,-4 77-1 0 0,-1-45-9 0 0,3-69-497 0 0,-1 0 1 0 0,1 0-1 0 0,-1 0 0 0 0,1-1 0 0 0,0 1 1 0 0,1 0-1 0 0,-1 0 0 0 0,3 3 0 0 0,3 19 172 0 0,11-42 19 0 0,-16 13-214 0 0,0 0 0 0 0,0 0 0 0 0,0 0 0 0 0,0-1 0 0 0,0 1 0 0 0,-1 0 0 0 0,0-1 0 0 0,0 1 0 0 0,0-1 0 0 0,0 0 0 0 0,0-5 0 0 0,12-30-66 0 0,-3 18 20 0 0,-1 1-1 0 0,0-2 0 0 0,-2 0 1 0 0,-1 0-1 0 0,0 0 1 0 0,3-28-1 0 0,-6 34 19 0 0,1 0-1 0 0,0 1 1 0 0,11-24 0 0 0,-2 23-3 0 0,-12 14 30 0 0,1 0 0 0 0,0 1 1 0 0,-1-1-1 0 0,0 0 0 0 0,1 0 0 0 0,-1 0 0 0 0,0 0 0 0 0,0 0 0 0 0,0 0 0 0 0,0-1 1 0 0,0 1-1 0 0,0 0 0 0 0,-1 0 0 0 0,1-1 0 0 0,-1-3 0 0 0,1 5 10 0 0,1 0 0 0 0,-1 1 0 0 0,0-1 0 0 0,0 0 1 0 0,1 0-1 0 0,-1 1 0 0 0,0-1 0 0 0,1 1 0 0 0,-1-1 0 0 0,0 1 0 0 0,1-1 0 0 0,-1 1 0 0 0,1 0 0 0 0,-1 0 0 0 0,1 0 0 0 0,-1 0 1 0 0,1 0-1 0 0,-1 0 0 0 0,0 0 0 0 0,1 0 0 0 0,-1 1 0 0 0,1-1 0 0 0,-1 0 0 0 0,1 1 0 0 0,-1-1 0 0 0,0 1 0 0 0,1 0 0 0 0,-1-1 1 0 0,0 1-1 0 0,0 0 0 0 0,2 1 0 0 0,-3 11 44 0 0,-1 2 11 0 0,1 0 0 0 0,1 1 0 0 0,0-1 1 0 0,1 0-1 0 0,1 0 0 0 0,7 26 0 0 0,8 42 86 0 0,-14-70-121 0 0,-3-12-27 0 0,-1 0 0 0 0,0 0 0 0 0,0 0-1 0 0,0 0 1 0 0,1 0 0 0 0,-1 0 0 0 0,0 0 0 0 0,1-1 0 0 0,-1 1 0 0 0,1 0-1 0 0,-1 0 1 0 0,1 0 0 0 0,0-1 0 0 0,-1 1 0 0 0,1 0 0 0 0,0-1 0 0 0,-1 1 0 0 0,3 1-1 0 0,-2-1 0 0 0,1 0 0 0 0,-1 1-1 0 0,0-1 1 0 0,1 1 0 0 0,-1 0-1 0 0,0-1 1 0 0,0 1 0 0 0,0 0-1 0 0,0 0 1 0 0,0 0 0 0 0,-1 0-1 0 0,2 2 1 0 0,-2-2-25 0 0,1 0 0 0 0,0 0 0 0 0,-1 0 0 0 0,1 0 0 0 0,0-1 1 0 0,0 1-1 0 0,0 0 0 0 0,0 0 0 0 0,1-1 0 0 0,-1 1 0 0 0,0-1 0 0 0,1 1 1 0 0,-1-1-1 0 0,1 1 0 0 0,0-1 0 0 0,1 1 0 0 0,6 4-356 0 0,-8-4 205 0 0,1-1 0 0 0,-1 1 0 0 0,1-1 0 0 0,-1 0-1 0 0,1 1 1 0 0,0-1 0 0 0,0 0 0 0 0,-1 0 0 0 0,1 0 0 0 0,0-1 0 0 0,0 1 0 0 0,0 0-1 0 0,0-1 1 0 0,0 1 0 0 0,0-1 0 0 0,0 1 0 0 0,0-1 0 0 0,0 0 0 0 0,0 0-1 0 0,1 0 1 0 0,-1 0 0 0 0,0 0 0 0 0,0-1 0 0 0,0 1 0 0 0,0-1 0 0 0,0 1 0 0 0,0-1-1 0 0,0 0 1 0 0,0 0 0 0 0,2-1 0 0 0,16-12-1112 0 0,-17 12 955 0 0,0 0 1 0 0,0 1-1 0 0,-1-2 0 0 0,1 1 1 0 0,0 0-1 0 0,-1 0 1 0 0,1-1-1 0 0,-1 0 1 0 0,0 1-1 0 0,4-7 0 0 0,41-51-4244 0 0,-46 58 4393 0 0,0-1 0 0 0,1 1 1 0 0,-1 0-1 0 0,0-1 0 0 0,1 1 1 0 0,-1 0-1 0 0,1 0 0 0 0,-1 0 1 0 0,1 0-1 0 0,0 0 0 0 0,0 0 0 0 0,0 0 1 0 0,0 1-1 0 0,3-2 0 0 0,-1 1-105 0 0,-1-1 0 0 0,0 1-1 0 0,-1 0 1 0 0,1-1 0 0 0,0 1 0 0 0,0-1-1 0 0,-1 0 1 0 0,0 0 0 0 0,4-5 0 0 0,33-60-3093 0 0,-14 40-210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3872 0 0,'-46'-10'6417'0'0,"40"10"-5830"0"0,0 1-1 0 0,0 0 1 0 0,0 1 0 0 0,0-1-1 0 0,0 1 1 0 0,0 0 0 0 0,0 1-1 0 0,0 0 1 0 0,1 0 0 0 0,-1 0-1 0 0,1 0 1 0 0,0 1 0 0 0,-9 7-1 0 0,6-3-142 0 0,0 0-1 0 0,0 0 1 0 0,1 1-1 0 0,0-1 0 0 0,0 2 1 0 0,-10 19-1 0 0,9-16-126 0 0,6-11-275 0 0,1-1-1 0 0,0 1 0 0 0,1-1 1 0 0,-1 1-1 0 0,0-1 0 0 0,0 1 1 0 0,0-1-1 0 0,1 1 0 0 0,-1 0 1 0 0,1-1-1 0 0,0 1 0 0 0,-1 0 1 0 0,1 0-1 0 0,0-1 0 0 0,0 3 1 0 0,-4 33 407 0 0,3-31-362 0 0,0 0-1 0 0,0 1 0 0 0,0-1 1 0 0,1 0-1 0 0,0 1 1 0 0,0-1-1 0 0,0 1 1 0 0,1-1-1 0 0,0 0 0 0 0,0 0 1 0 0,4 10-1 0 0,24 48 638 0 0,-7-37-345 0 0,-20-17-298 0 0,-2-8-66 0 0,0-1 0 0 0,0 1 1 0 0,0-1-1 0 0,1 0 0 0 0,-1 1 0 0 0,0-1 1 0 0,1 1-1 0 0,-1-1 0 0 0,1 0 1 0 0,-1 1-1 0 0,1-1 0 0 0,0 0 1 0 0,-1 1-1 0 0,1-1 0 0 0,0 0 0 0 0,0 0 1 0 0,0 0-1 0 0,0 0 0 0 0,0 0 1 0 0,0 0-1 0 0,2 1 0 0 0,1 1 36 0 0,0 1-1 0 0,0-1 1 0 0,0 1-1 0 0,-1-1 1 0 0,1 1 0 0 0,4 7-1 0 0,9 9 123 0 0,8 20 166 0 0,-14-27-108 0 0,-1 1 1 0 0,13 25-1 0 0,-11-18 13 0 0,-7-12-113 0 0,-1 1 0 0 0,0 0 0 0 0,0 0 1 0 0,2 11-1 0 0,5 15 269 0 0,-9-30-321 0 0,-1 0 0 0 0,0 1 0 0 0,0-1 0 0 0,-1 0 0 0 0,0 1-1 0 0,0 10 1 0 0,0-15-61 0 0,0 0-1 0 0,0 0 1 0 0,0 0 0 0 0,0 0-1 0 0,-1 0 1 0 0,1 0-1 0 0,0-1 1 0 0,-1 1-1 0 0,0 0 1 0 0,1 0-1 0 0,-1 0 1 0 0,0-1-1 0 0,0 1 1 0 0,0 0 0 0 0,0-1-1 0 0,0 1 1 0 0,0-1-1 0 0,0 1 1 0 0,0-1-1 0 0,-1 1 1 0 0,1-1-1 0 0,-1 0 1 0 0,-2 2-1 0 0,-19 4 82 0 0,-11 0-146 0 0,34-7 47 0 0,-22 1-567 0 0,0-1-1 0 0,1-1 1 0 0,-1-1 0 0 0,-36-9-1 0 0,56 10 458 0 0,0 0-1 0 0,0 1 1 0 0,1-1-1 0 0,-1 0 0 0 0,0 0 1 0 0,1-1-1 0 0,-1 1 1 0 0,1 0-1 0 0,-1 0 1 0 0,1-1-1 0 0,0 1 0 0 0,-1-1 1 0 0,1 1-1 0 0,0-1 1 0 0,-1-2-1 0 0,-15-14-1772 0 0,15 17 1531 0 0,0-1 0 0 0,0 1-1 0 0,0 0 1 0 0,0-1-1 0 0,0 0 1 0 0,0 1 0 0 0,1-1-1 0 0,-1 0 1 0 0,0 0 0 0 0,1 0-1 0 0,0 0 1 0 0,-1 0-1 0 0,1 0 1 0 0,0 0 0 0 0,0 0-1 0 0,0-1 1 0 0,0 1 0 0 0,1 0-1 0 0,-1-1 1 0 0,1 1 0 0 0,-1 0-1 0 0,1-1 1 0 0,0 1-1 0 0,0-1 1 0 0,0 1 0 0 0,0-1-1 0 0,1-3 1 0 0,-1 0-470 0 0,0 1-1 0 0,0 0 1 0 0,1-1 0 0 0,0 1-1 0 0,0 0 1 0 0,1 0 0 0 0,2-8-1 0 0,5-14-3743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6272 0 0,'5'19'5488'0'0,"15"10"-2003"0"0,1 4 19 0 0,-10-13-1920 0 0,-9-18-1375 0 0,-1 1 0 0 0,1-1 0 0 0,-1 1 0 0 0,1-1 0 0 0,-1 1-1 0 0,0 0 1 0 0,0 0 0 0 0,0 0 0 0 0,0 0 0 0 0,-1-1 0 0 0,2 7-1 0 0,-2-4 7 0 0,0 0 0 0 0,1 0-1 0 0,0 0 1 0 0,0 0-1 0 0,0 0 1 0 0,1-1 0 0 0,2 6-1 0 0,-2-5-86 0 0,0 1 0 0 0,0-1-1 0 0,0 1 1 0 0,-1 0 0 0 0,0 0-1 0 0,0-1 1 0 0,0 9 0 0 0,8 140-473 0 0,-13-117-2345 0 0,-1 6-7269 0 0,6-37 6367 0 0,7-2-2424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6704 0 0,'-1'-6'825'0'0,"0"0"1"0"0,-1 0-1 0 0,0 1 1 0 0,1-1-1 0 0,-2 0 0 0 0,1 1 1 0 0,-1 0-1 0 0,0-1 1 0 0,0 1-1 0 0,-5-7 1 0 0,-3 2 494 0 0,10 9-1080 0 0,1 0-1 0 0,-1 0 1 0 0,0 0-1 0 0,0 0 1 0 0,0 0-1 0 0,0 1 1 0 0,0-1-1 0 0,0 0 1 0 0,0 0-1 0 0,0 1 0 0 0,-1-1 1 0 0,1 1-1 0 0,0-1 1 0 0,0 1-1 0 0,0-1 1 0 0,-1 1-1 0 0,1 0 1 0 0,0 0-1 0 0,-1-1 1 0 0,1 1-1 0 0,-2 0 1 0 0,2 0 548 0 0,0 2-709 0 0,0 0 1 0 0,1 0-1 0 0,-1-1 1 0 0,1 1-1 0 0,0 0 1 0 0,-1 0-1 0 0,1 0 1 0 0,0 0 0 0 0,0 0-1 0 0,0-1 1 0 0,1 1-1 0 0,-1 0 1 0 0,0 0-1 0 0,1 0 1 0 0,-1 0-1 0 0,2 1 1 0 0,7 25 130 0 0,4 8 32 0 0,-1 1-1 0 0,10 52 0 0 0,-11-44-98 0 0,0 1-54 0 0,-1-14-31 0 0,-3 1 0 0 0,0 1 0 0 0,2 56 0 0 0,0 61 133 0 0,2-104-102 0 0,-8-40-83 0 0,-1 0 0 0 0,0 0 0 0 0,0 0 0 0 0,-1 0 0 0 0,1 11 0 0 0,-2-18-4 0 0,0 0 0 0 0,0 1 0 0 0,0-1 0 0 0,0 0 0 0 0,0 1 0 0 0,1-1 0 0 0,-1 0 0 0 0,0 0 0 0 0,0 1 0 0 0,0-1 1 0 0,1 0-1 0 0,-1 0 0 0 0,0 1 0 0 0,0-1 0 0 0,0 0 0 0 0,1 0 0 0 0,-1 0 0 0 0,0 1 0 0 0,1-1 0 0 0,-1 0 0 0 0,0 0 0 0 0,0 0 0 0 0,1 0 0 0 0,-1 0 0 0 0,0 0 0 0 0,1 1 0 0 0,-1-1 0 0 0,0 0 0 0 0,1 0 0 0 0,-1 0 0 0 0,0 0 0 0 0,1 0 0 0 0,-1 0 0 0 0,0 0 0 0 0,0 0 0 0 0,1-1 0 0 0,-1 1 0 0 0,0 0 0 0 0,1 0 0 0 0,15-4 67 0 0,-14 3-56 0 0,7-20 4 0 0,-8 18-15 0 0,0 0-1 0 0,0 0 1 0 0,0 0-1 0 0,0 1 1 0 0,1-1-1 0 0,-1 0 0 0 0,1 1 1 0 0,-1-1-1 0 0,1 1 1 0 0,2-3-1 0 0,-2 3-1 0 0,0 0-1 0 0,0-1 0 0 0,0 1 1 0 0,-1-1-1 0 0,1 0 0 0 0,-1 0 1 0 0,1 1-1 0 0,-1-1 0 0 0,0 0 1 0 0,0 0-1 0 0,-1 0 0 0 0,1 0 1 0 0,0 0-1 0 0,-1 0 0 0 0,0-3 1 0 0,8-26-6 0 0,8 0-6 0 0,-1-1 0 0 0,-2 0 0 0 0,11-46 0 0 0,-22 75 15 0 0,0 0-1 0 0,0 0 0 0 0,1 1 1 0 0,-1-1-1 0 0,1 0 0 0 0,0 1 1 0 0,0 0-1 0 0,0 0 1 0 0,0 0-1 0 0,6-4 0 0 0,3-4 8 0 0,-10 8-3 0 0,-2 2-7 0 0,1 0 0 0 0,-1 0 0 0 0,1 1 0 0 0,-1-1 0 0 0,1 0 0 0 0,-1 1 0 0 0,1-1 0 0 0,-1 0 0 0 0,1 1 0 0 0,0-1 0 0 0,-1 1 0 0 0,1-1 0 0 0,0 1 0 0 0,-1-1 0 0 0,1 1 0 0 0,0-1 0 0 0,0 1 0 0 0,0 0 0 0 0,-1-1 0 0 0,1 1 0 0 0,1 0 0 0 0,0-1 19 0 0,-2 1-7 0 0,1 0 1 0 0,-1 0 0 0 0,0 1-1 0 0,1-1 1 0 0,-1 0 0 0 0,1 0 0 0 0,-1 0-1 0 0,0 0 1 0 0,1 1 0 0 0,-1-1 0 0 0,1 0-1 0 0,-1 0 1 0 0,0 1 0 0 0,1-1 0 0 0,-1 0-1 0 0,0 1 1 0 0,1-1 0 0 0,-1 0 0 0 0,0 1-1 0 0,0-1 1 0 0,1 0 0 0 0,-1 1 0 0 0,0-1-1 0 0,0 1 1 0 0,0-1 0 0 0,1 0-1 0 0,-1 1 1 0 0,0-1 0 0 0,0 1 0 0 0,0-1-1 0 0,0 1 1 0 0,0-1 0 0 0,0 1 0 0 0,0-1-1 0 0,0 0 1 0 0,0 1 0 0 0,0-1 0 0 0,0 1-1 0 0,0-1 1 0 0,-1 1 0 0 0,1-1 0 0 0,0 0-1 0 0,0 1 1 0 0,0-1 0 0 0,0 1-1 0 0,-1-1 1 0 0,-2 6 44 0 0,0-1-1 0 0,0 1 1 0 0,1 0-1 0 0,-1 0 1 0 0,1 0-1 0 0,1 0 0 0 0,-1 0 1 0 0,0 10-1 0 0,0-7-3 0 0,1-1-1 0 0,-1 0 0 0 0,-1-1 0 0 0,-4 14 0 0 0,4-16-35 0 0,1 1 0 0 0,0 0 0 0 0,0 0-1 0 0,0 0 1 0 0,1 0 0 0 0,0 1 0 0 0,0-1-1 0 0,1 0 1 0 0,0 0 0 0 0,0 1 0 0 0,0-1-1 0 0,1 0 1 0 0,0 0 0 0 0,0 1 0 0 0,1-1-1 0 0,-1 0 1 0 0,1 0 0 0 0,1-1 0 0 0,-1 1-1 0 0,1 0 1 0 0,0-1 0 0 0,0 1 0 0 0,1-1-1 0 0,4 6 1 0 0,2 2-11 0 0,-9-11-6 0 0,0 0 0 0 0,0 0 0 0 0,1 0 0 0 0,-1 0 0 0 0,1 0 0 0 0,0 0 0 0 0,-1-1 0 0 0,1 1 0 0 0,0-1 0 0 0,0 1 0 0 0,0-1 0 0 0,0 0 0 0 0,0 1 0 0 0,4 0-1 0 0,67 49-49 0 0,-64-47-69 0 0,0 1 0 0 0,1-1 0 0 0,0 0 0 0 0,14 3 1 0 0,-21-6-19 0 0,0-1 1 0 0,1 1 0 0 0,-1 0 0 0 0,0-1 0 0 0,0 0-1 0 0,0 0 1 0 0,1 0 0 0 0,-1 0 0 0 0,0 0-1 0 0,0-1 1 0 0,1 1 0 0 0,-1-1 0 0 0,0 0 0 0 0,0 0-1 0 0,0 0 1 0 0,0 0 0 0 0,0-1 0 0 0,0 1-1 0 0,4-4 1 0 0,24-12-1335 0 0,-28 16 1332 0 0,0 0 0 0 0,0 0-1 0 0,0-1 1 0 0,0 1 0 0 0,-1-1-1 0 0,1 1 1 0 0,0-1 0 0 0,-1 0-1 0 0,1 0 1 0 0,-1 0 0 0 0,0 0 0 0 0,1-1-1 0 0,-1 1 1 0 0,0 0 0 0 0,0-1-1 0 0,-1 0 1 0 0,2-2 0 0 0,-1-3-181 0 0,-2 7 244 0 0,1-1 0 0 0,-1 0 1 0 0,0 1-1 0 0,1-1 0 0 0,-1 0 1 0 0,1 1-1 0 0,-1-1 0 0 0,1 0 1 0 0,0 1-1 0 0,0-1 0 0 0,0 1 0 0 0,0 0 1 0 0,0-1-1 0 0,0 1 0 0 0,0 0 1 0 0,0-1-1 0 0,1 1 0 0 0,-1 0 1 0 0,0 0-1 0 0,3-1 0 0 0,-2 1-6 0 0,0 0-1 0 0,-1 1 0 0 0,1-1 1 0 0,0 0-1 0 0,-1 0 0 0 0,1 0 0 0 0,-1 0 1 0 0,1 0-1 0 0,-1-1 0 0 0,0 1 0 0 0,1 0 1 0 0,-1-1-1 0 0,0 1 0 0 0,0-1 1 0 0,0 1-1 0 0,0-1 0 0 0,0 1 0 0 0,0-1 1 0 0,-1 0-1 0 0,1 1 0 0 0,0-1 1 0 0,-1 0-1 0 0,1-2 0 0 0,-1 3 38 0 0,1 1 0 0 0,-1-1 0 0 0,0 0 0 0 0,1 1 0 0 0,-1-1 0 0 0,0 1 0 0 0,1-1 0 0 0,-1 0 0 0 0,1 1 0 0 0,-1-1 0 0 0,1 1 0 0 0,-1-1 0 0 0,1 1 0 0 0,-1-1 0 0 0,1 1 0 0 0,0 0 0 0 0,-1-1 0 0 0,1 1 0 0 0,-1 0 0 0 0,1-1 0 0 0,1 1 0 0 0,1-2-83 0 0,0 0 0 0 0,0 1 0 0 0,0-1 0 0 0,0-1 1 0 0,0 1-1 0 0,-1 0 0 0 0,1-1 0 0 0,-1 1 1 0 0,4-6-1 0 0,6-6-454 0 0,9 1-289 0 0,-5-11 52 0 0,8 11 47 0 0,27-49-1114 0 0,-2 13 915 0 0,-35 36 1002 0 0,28-32-28 0 0,-40 41 322 0 0,1 1 0 0 0,-1-1 0 0 0,1 0 0 0 0,-1 0 0 0 0,-1 0 0 0 0,1 0 0 0 0,0 0 0 0 0,-1 0 0 0 0,0 0 0 0 0,0 0 0 0 0,0-1 0 0 0,0-5 0 0 0,-1-2 447 0 0,1 6-91 0 0,-1-1-1 0 0,-1 0 1 0 0,1 0-1 0 0,-1 0 1 0 0,0 0 0 0 0,0 1-1 0 0,-3-10 1 0 0,2 13-490 0 0,0 0 0 0 0,0 1 1 0 0,0-1-1 0 0,0 0 0 0 0,0 1 1 0 0,-1-1-1 0 0,1 1 0 0 0,-1 0 1 0 0,1 0-1 0 0,-1 0 0 0 0,0 0 1 0 0,0 0-1 0 0,0 0 0 0 0,0 1 1 0 0,0 0-1 0 0,0-1 0 0 0,-1 1 1 0 0,1 0-1 0 0,0 1 0 0 0,-1-1 1 0 0,1 1-1 0 0,0-1 0 0 0,-1 1 1 0 0,1 0-1 0 0,-1 0 0 0 0,1 0 1 0 0,0 1-1 0 0,-1-1 0 0 0,1 1 1 0 0,0 0-1 0 0,-1 0 0 0 0,1 0 1 0 0,-5 3-1 0 0,4-2-110 0 0,-1 1-1 0 0,1 1 1 0 0,0-1 0 0 0,0 0 0 0 0,0 1 0 0 0,-5 6 0 0 0,-9 8 84 0 0,13-14-128 0 0,0 0 1 0 0,1 0 0 0 0,0 1 0 0 0,-1 0-1 0 0,2 0 1 0 0,-1 0 0 0 0,-4 8 0 0 0,-14 18 152 0 0,15-20-155 0 0,0 1 1 0 0,0 1-1 0 0,2-1 1 0 0,-1 1-1 0 0,1 0 0 0 0,1 0 1 0 0,-5 27 0 0 0,3-10 4 0 0,0 20-2 0 0,5-43-38 0 0,1-3 0 0 0,0 0 0 0 0,0 0 0 0 0,0 0 0 0 0,0 0 0 0 0,0 0 0 0 0,1 0 0 0 0,0 0 0 0 0,0 0 0 0 0,0 0 0 0 0,0 0 0 0 0,3 4 0 0 0,14 30-13 0 0,-13-31 19 0 0,0 0-3 0 0,1 0-1 0 0,-1-1 1 0 0,1 0 0 0 0,0 0 0 0 0,1 0-1 0 0,-1-1 1 0 0,1 0 0 0 0,13 8-1 0 0,-2 0 14 0 0,-18-12-15 0 0,1 0 0 0 0,0 0 0 0 0,-1 0 0 0 0,1 0 0 0 0,0-1-1 0 0,0 1 1 0 0,0 0 0 0 0,0-1 0 0 0,-1 1 0 0 0,1-1 0 0 0,0 1 0 0 0,0-1 0 0 0,0 1 0 0 0,0-1-1 0 0,0 0 1 0 0,1 1 0 0 0,-1-1 0 0 0,0 0 0 0 0,2 0 0 0 0,13 3-4 0 0,37 3-21 0 0,-52-6 23 0 0,1 1 0 0 0,0-1 0 0 0,-1 0 0 0 0,1 0 0 0 0,-1-1 0 0 0,1 1 0 0 0,0 0 0 0 0,-1 0 0 0 0,1-1 0 0 0,-1 1 0 0 0,1-1 0 0 0,0 1 0 0 0,-1-1 0 0 0,0 0 1 0 0,1 0-1 0 0,-1 0 0 0 0,1 1 0 0 0,-1-1 0 0 0,0 0 0 0 0,0-1 0 0 0,1 1 0 0 0,-1 0 0 0 0,0 0 0 0 0,1-2 0 0 0,34-39-87 0 0,-8-7 31 0 0,-23 32 45 0 0,-1-1 0 0 0,0-1 1 0 0,-1 1-1 0 0,-1-1 0 0 0,-1-22 0 0 0,-1 30 23 0 0,1 8-5 0 0,-1-1-1 0 0,0 1 1 0 0,0-1-1 0 0,0 1 1 0 0,0 0-1 0 0,-1-1 1 0 0,0 1-1 0 0,1 0 1 0 0,-1-1-1 0 0,0 1 1 0 0,-3-6 0 0 0,-6-18 10 0 0,10 25-14 0 0,0 0-1 0 0,-1 0 1 0 0,1 0 0 0 0,-1 0 0 0 0,1 0-1 0 0,-1 0 1 0 0,0 1 0 0 0,1-1 0 0 0,-1 0 0 0 0,0 0-1 0 0,0 1 1 0 0,0-1 0 0 0,-1 0 0 0 0,1 1-1 0 0,0-1 1 0 0,0 1 0 0 0,-1 0 0 0 0,1-1-1 0 0,-1 1 1 0 0,-2-2 0 0 0,2 2 0 0 0,0-1 0 0 0,-1 1 0 0 0,2-1 0 0 0,-1 0 0 0 0,0 1 0 0 0,0-1 0 0 0,0 0 0 0 0,1 0 0 0 0,-1 0 0 0 0,0-3 0 0 0,-15-15-24 0 0,8 12 40 0 0,3 3-190 0 0,4 21 65 0 0,3-14 104 0 0,-1 1 0 0 0,1 0 0 0 0,-1-1 0 0 0,1 0 1 0 0,0 1-1 0 0,0-1 0 0 0,0 1 0 0 0,0-1 1 0 0,0 0-1 0 0,1 0 0 0 0,2 4 0 0 0,-2-4 1 0 0,-1 0 0 0 0,1 0-1 0 0,-1 0 1 0 0,0 0 0 0 0,0 0-1 0 0,0 0 1 0 0,0 1 0 0 0,0-1-1 0 0,-1 0 1 0 0,1 0 0 0 0,0 4-1 0 0,-1-4 3 0 0,1 0 0 0 0,-1-1 0 0 0,0 1 0 0 0,1-1-1 0 0,-1 0 1 0 0,1 1 0 0 0,-1-1 0 0 0,1 1 0 0 0,0-1 0 0 0,-1 0-1 0 0,1 1 1 0 0,0-1 0 0 0,0 0 0 0 0,0 0 0 0 0,0 0 0 0 0,0 0-1 0 0,2 2 1 0 0,-2-2-2 0 0,0 0-1 0 0,0-1 1 0 0,0 1 0 0 0,0 0-1 0 0,0 1 1 0 0,0-1-1 0 0,0 0 1 0 0,0 0-1 0 0,-1 0 1 0 0,1 0 0 0 0,-1 1-1 0 0,1-1 1 0 0,-1 0-1 0 0,1 1 1 0 0,-1-1-1 0 0,1 0 1 0 0,-1 2 0 0 0,3 6-15 0 0,1-1 0 0 0,0 0 0 0 0,1 1 0 0 0,0-2 0 0 0,0 1 0 0 0,0 0 1 0 0,1-1-1 0 0,0 0 0 0 0,1-1 0 0 0,11 10 0 0 0,19 21-276 0 0,-15-24-31 0 0,-19-11 146 0 0,0 0 0 0 0,1 0 0 0 0,-1 0 0 0 0,0 0 0 0 0,1 0-1 0 0,0-1 1 0 0,-1 0 0 0 0,1 0 0 0 0,0 0 0 0 0,-1 0 0 0 0,1-1 0 0 0,0 1 0 0 0,4-1 0 0 0,-5 0-338 0 0,-1-2 180 0 0,1 0 1 0 0,-1 0 0 0 0,0-1-1 0 0,1 1 1 0 0,-1-1 0 0 0,0 0-1 0 0,0 1 1 0 0,-1-1 0 0 0,1 0-1 0 0,0 0 1 0 0,-1 0 0 0 0,0 0-1 0 0,2-6 1 0 0,31-58-3931 0 0,12-24 844 0 0,-17 7 1790 0 0,-18 47 1411 0 0,-10 33 367 0 0,1 0 1 0 0,-1-1-1 0 0,0 1 1 0 0,0-1 0 0 0,0 1-1 0 0,0-1 1 0 0,-1-8 4726 0 0,0 33-2311 0 0,0 10-486 0 0,-2-20-1792 0 0,2 0 0 0 0,-1 1-1 0 0,2-1 1 0 0,-1 1 0 0 0,1-1 0 0 0,1 0-1 0 0,0 1 1 0 0,0-1 0 0 0,1 0 0 0 0,7 16-1 0 0,21 37 603 0 0,-20-39-616 0 0,-11-22-249 0 0,1 0-1 0 0,0 0 1 0 0,0 0 0 0 0,0 1 0 0 0,0-1-1 0 0,0 0 1 0 0,0 0 0 0 0,0 0-1 0 0,0 0 1 0 0,1-1 0 0 0,2 4-1 0 0,1-1 43 0 0,-2 0 0 0 0,1-1 0 0 0,0 1 1 0 0,-1 0-1 0 0,0 1 0 0 0,0-1 0 0 0,0 1 0 0 0,0-1 0 0 0,3 10 0 0 0,-6-13-49 0 0,1 0 0 0 0,-1 0 0 0 0,0 0 0 0 0,1-1-1 0 0,-1 1 1 0 0,1 0 0 0 0,-1-1 0 0 0,1 1 0 0 0,-1 0 0 0 0,1-1 0 0 0,-1 1 0 0 0,1 0 0 0 0,0-1 0 0 0,-1 1 0 0 0,1-1 0 0 0,0 1-1 0 0,0-1 1 0 0,-1 0 0 0 0,1 1 0 0 0,0-1 0 0 0,0 0 0 0 0,0 1 0 0 0,1-1 0 0 0,-2 0 29 0 0,0 1-1 0 0,1-1 1 0 0,-1 0 0 0 0,1 0-1 0 0,-1 1 1 0 0,0-1 0 0 0,1 0 0 0 0,-1 0-1 0 0,1 0 1 0 0,-1 0 0 0 0,1 0-1 0 0,-1 0 1 0 0,1 0 0 0 0,-1 1 0 0 0,1-1-1 0 0,-1-1 1 0 0,0 1 0 0 0,1 0 0 0 0,-1 0-1 0 0,1 0 1 0 0,-1 0 0 0 0,1 0-1 0 0,-1 0 1 0 0,1 0 0 0 0,-1-1 0 0 0,0 1-1 0 0,1 0 1 0 0,-1 0 0 0 0,1-1-1 0 0,-1 1 1 0 0,0 0 0 0 0,1 0 0 0 0,-1-1-1 0 0,0 1 1 0 0,1 0 0 0 0,-1-2 0 0 0,0-1-13 0 0,0 0 1 0 0,0-1 0 0 0,0 1-1 0 0,0-1 1 0 0,-1 1 0 0 0,0-1-1 0 0,0 1 1 0 0,0 0 0 0 0,0-1-1 0 0,0 1 1 0 0,-4-5 0 0 0,-6-22 85 0 0,10 26-106 0 0,0 1-1 0 0,0-1 1 0 0,0 1 0 0 0,0-1-1 0 0,-1 1 1 0 0,0 0 0 0 0,1 0-1 0 0,-1-1 1 0 0,-4-3 0 0 0,-8-18 45 0 0,0-2 23 0 0,-2 2-24 0 0,2 0-1 0 0,0 0 0 0 0,2-2 1 0 0,-11-34-1 0 0,20 54-52 0 0,1 1 0 0 0,1 0 0 0 0,1 0 0 0 0,-1 0 0 0 0,1 1 0 0 0,0-1 0 0 0,1-12 0 0 0,0-2-98 0 0,0 18 73 0 0,1 0 0 0 0,-1-1 0 0 0,0 1 0 0 0,1 0 0 0 0,0 0 0 0 0,-1 0 1 0 0,1 0-1 0 0,0 0 0 0 0,0 1 0 0 0,0-1 0 0 0,0 1 0 0 0,0-1 1 0 0,0 1-1 0 0,1 0 0 0 0,-1-1 0 0 0,4 0 0 0 0,8-6-148 0 0,40-22-992 0 0,-52 28 1089 0 0,0 1-1 0 0,-1 0 0 0 0,1-1 1 0 0,0 1-1 0 0,0 0 0 0 0,0 0 1 0 0,0 1-1 0 0,0-1 1 0 0,0 0-1 0 0,1 0 0 0 0,1 1 1 0 0,19-9-738 0 0,-15 4 229 0 0,1 1 0 0 0,0 0 0 0 0,0 0-1 0 0,0 1 1 0 0,13-3 0 0 0,28-12-2241 0 0,-40 12 1718 0 0,0 2 0 0 0,1-1 0 0 0,0 1 0 0 0,-1 0 0 0 0,1 1 0 0 0,14-2 0 0 0,1-1-1151 0 0,-10 3 292 0 0,16 2-2010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7512 0 0,'0'93'12219'0'0,"0"0"-6251"0"0,0 0-8475 0 0,0-2-10697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3240 0 0,'-1'-1'374'0'0,"-1"0"0"0"0,0 0 0 0 0,1 0 0 0 0,-1 0 1 0 0,0 0-1 0 0,0 1 0 0 0,1-1 0 0 0,-1 0 0 0 0,0 1 0 0 0,0 0 0 0 0,0-1 0 0 0,0 1 0 0 0,0 0 1 0 0,0 0-1 0 0,0 0 0 0 0,0 0 0 0 0,0 0 0 0 0,0 0 0 0 0,-2 1 0 0 0,-35 17 3084 0 0,4-2-1718 0 0,31-15-1575 0 0,0 0 0 0 0,0 1 0 0 0,0-1 0 0 0,1 1 1 0 0,-1 0-1 0 0,0 0 0 0 0,1 0 0 0 0,0 0 0 0 0,-1 1 1 0 0,-4 4-1 0 0,4-4-13 0 0,-1 0 0 0 0,1 0 0 0 0,-1-1 0 0 0,0 0 1 0 0,0 0-1 0 0,-8 3 0 0 0,-25 12 723 0 0,-24 31 661 0 0,60-46-1493 0 0,0 0 1 0 0,0 0-1 0 0,0 1 1 0 0,0-1-1 0 0,0 1 1 0 0,0-1-1 0 0,1 1 1 0 0,-1-1-1 0 0,1 1 1 0 0,-1 0-1 0 0,1 0 1 0 0,0-1-1 0 0,1 1 1 0 0,-1 0-1 0 0,0 4 0 0 0,-2 49 337 0 0,3-45-303 0 0,0-8-64 0 0,1 0 1 0 0,0 1 0 0 0,0-1-1 0 0,0 0 1 0 0,0 0 0 0 0,0 0-1 0 0,1 0 1 0 0,-1 0 0 0 0,1-1-1 0 0,0 1 1 0 0,0 0 0 0 0,0-1-1 0 0,0 1 1 0 0,0-1 0 0 0,1 0-1 0 0,3 3 1 0 0,3 4 43 0 0,117 133 634 0 0,-122-136-620 0 0,-1-1 0 0 0,1 0 1 0 0,0 0-1 0 0,1 0 1 0 0,-1-1-1 0 0,1 1 0 0 0,9 5 1 0 0,-3-1 43 0 0,15 33 332 0 0,-17-31-303 0 0,0 1 1 0 0,0 0 0 0 0,-1 1-1 0 0,10 22 1 0 0,0 49 511 0 0,-17-77-605 0 0,1 0 1 0 0,-1 0 0 0 0,-1 0 0 0 0,1 0 0 0 0,-1 0 0 0 0,0 0 0 0 0,-2 11-1 0 0,0 3 104 0 0,-26 3 177 0 0,18-20-417 0 0,1 0 0 0 0,-1-1 0 0 0,0 0 0 0 0,0 0 0 0 0,0-1 1 0 0,-1 0-1 0 0,1-1 0 0 0,0 0 0 0 0,-1-1 0 0 0,1 0 0 0 0,-1 0 0 0 0,1-2 0 0 0,0 1 0 0 0,-14-4 1 0 0,20 3-250 0 0,0 0 1 0 0,0-1 0 0 0,0 1-1 0 0,0-1 1 0 0,1 1 0 0 0,-1-1-1 0 0,1 0 1 0 0,0-1 0 0 0,0 1-1 0 0,0 0 1 0 0,0-1 0 0 0,0 0-1 0 0,1 0 1 0 0,0 0 0 0 0,0 0-1 0 0,-3-7 1 0 0,1-15-1678 0 0,2 21 1272 0 0,1-1 0 0 0,0 1 0 0 0,0-1 0 0 0,1 1-1 0 0,-1-1 1 0 0,1 0 0 0 0,0 1 0 0 0,2-11-1 0 0,0 9 52 0 0,0-1-1 0 0,1 1 1 0 0,0 0-1 0 0,0-1 1 0 0,1 2-1 0 0,-1-1 1 0 0,9-10-1 0 0,0 3-3253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5040 0 0,'0'0'3356'0'0,"0"6"1686"0"0,0 25-2627 0 0,1 0-924 0 0,0 1 1 0 0,2-1 0 0 0,9 42-1 0 0,-8-51-1056 0 0,-1 1 0 0 0,0 23-1 0 0,0-39-393 0 0,0-1 0 0 0,0 0 0 0 0,1 1 0 0 0,0-1 0 0 0,0-1 0 0 0,0 1 0 0 0,1-1 0 0 0,0 1 0 0 0,0-1 0 0 0,0 0-1 0 0,0-1 1 0 0,12 8 0 0 0,-13-10-42 0 0,-1 0 1 0 0,0-1-1 0 0,1 1 0 0 0,-1-1 0 0 0,1 0 0 0 0,0 0 1 0 0,-1 0-1 0 0,1-1 0 0 0,0 1 0 0 0,-1-1 0 0 0,1 0 1 0 0,0 0-1 0 0,0 0 0 0 0,-1 0 0 0 0,1-1 0 0 0,0 1 1 0 0,-1-1-1 0 0,1 0 0 0 0,0 0 0 0 0,-1-1 0 0 0,1 1 0 0 0,-1-1 1 0 0,0 0-1 0 0,0 1 0 0 0,1-1 0 0 0,-1-1 0 0 0,4-3 1 0 0,29-29-206 0 0,-33 33 198 0 0,0 0 0 0 0,0-1 0 0 0,0 1 0 0 0,-1 0-1 0 0,1-1 1 0 0,-1 0 0 0 0,0 1 0 0 0,0-1 0 0 0,0 0-1 0 0,0 0 1 0 0,0-1 0 0 0,2-5 0 0 0,21-34-108 0 0,1-31 149 0 0,-11 27 143 0 0,-6-78 1 0 0,-9 51-14 0 0,0 46 517 0 0,0 50 1513 0 0,0-10-2128 0 0,0-1-1 0 0,1 0 1 0 0,1 1-1 0 0,0-1 0 0 0,1 0 1 0 0,0 0-1 0 0,0 0 1 0 0,7 13-1 0 0,-9-21-65 0 0,0-1 0 0 0,0 1 0 0 0,-1-1 0 0 0,1 1 1 0 0,-1 0-1 0 0,1-1 0 0 0,-1 1 0 0 0,0 0 0 0 0,0-1 0 0 0,-1 6 0 0 0,0-6 0 0 0,1 1 0 0 0,0-1 0 0 0,0 0 0 0 0,0 0 1 0 0,0 1-1 0 0,0-1 0 0 0,0 0 0 0 0,1 1 0 0 0,-1-1 0 0 0,1 0 0 0 0,-1 0 0 0 0,1 0 0 0 0,0 0 1 0 0,0 0-1 0 0,0 0 0 0 0,1 3 0 0 0,1-1-57 0 0,-1 0 1 0 0,1 1 0 0 0,-1-1-1 0 0,0 1 1 0 0,-1 0-1 0 0,1 0 1 0 0,-1 0-1 0 0,0 0 1 0 0,0 0 0 0 0,-1 0-1 0 0,1 0 1 0 0,-1 0-1 0 0,-1 6 1 0 0,1-10-60 0 0,0 0 0 0 0,1 0 1 0 0,-1 0-1 0 0,0 0 0 0 0,0 0 0 0 0,1 1 1 0 0,-1-1-1 0 0,1 0 0 0 0,-1 0 0 0 0,1 0 0 0 0,-1 0 1 0 0,1 0-1 0 0,-1-1 0 0 0,1 1 0 0 0,0 0 1 0 0,1 1-1 0 0,4-2-1786 0 0,-3-13-338 0 0,6-49-6096 0 0,-9 55 7455 0 0,0-1 0 0 0,1 0 0 0 0,0 0 0 0 0,0 0 0 0 0,1 1 0 0 0,-1-1 0 0 0,6-11 0 0 0,2 6-2622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3352 0 0,'-2'6'4153'0'0,"-5"22"-360"0"0,10 69 1569 0 0,0-64-4362 0 0,2-1-1 0 0,11 45 0 0 0,-6-18-74 0 0,-9-47-728 0 0,0-1 0 0 0,1 1 0 0 0,6 18 0 0 0,-3-10 147 0 0,0 0-1 0 0,-2 0 1 0 0,0 0 0 0 0,-1 0-1 0 0,-1 1 1 0 0,-2 21-1 0 0,1-24-142 0 0,9 69 1280 0 0,-18-186 51 0 0,8 65-1501 0 0,-1 20-8 0 0,2 1 0 0 0,-1-1 0 0 0,2 1 0 0 0,0-1 0 0 0,3-16 0 0 0,-2 27-18 0 0,0 1-1 0 0,0 0 0 0 0,0-1 1 0 0,0 1-1 0 0,0 0 0 0 0,0 0 1 0 0,1 0-1 0 0,-1 1 0 0 0,1-1 1 0 0,0 1-1 0 0,-1-1 0 0 0,1 1 1 0 0,3-1-1 0 0,-4 1-4 0 0,-1 1 0 0 0,1-1 0 0 0,0 1-1 0 0,-1-1 1 0 0,1 0 0 0 0,-1 0 0 0 0,0 0 0 0 0,1 1-1 0 0,-1-1 1 0 0,0-1 0 0 0,1 1 0 0 0,-1 0 0 0 0,0 0-1 0 0,0 0 1 0 0,0-1 0 0 0,0 1 0 0 0,1-2-1 0 0,-1 2-1 0 0,0 0-1 0 0,0 0 0 0 0,0 0 0 0 0,0 0 0 0 0,0 1 0 0 0,0-1 0 0 0,0 0 0 0 0,0 1 0 0 0,1-1 0 0 0,-1 1 0 0 0,0-1 0 0 0,0 1 0 0 0,1-1 0 0 0,-1 1 0 0 0,0 0 0 0 0,1 0 1 0 0,-1 0-1 0 0,0-1 0 0 0,1 1 0 0 0,1 1 0 0 0,3-2 18 0 0,-3 0-12 0 0,0 0 1 0 0,0 0-1 0 0,0 1 1 0 0,0-1-1 0 0,0 1 1 0 0,0 0-1 0 0,1 0 0 0 0,-1 0 1 0 0,0 0-1 0 0,0 1 1 0 0,0-1-1 0 0,0 1 1 0 0,0-1-1 0 0,0 1 1 0 0,0 0-1 0 0,0 1 0 0 0,0-1 1 0 0,0 0-1 0 0,-1 1 1 0 0,1 0-1 0 0,0-1 1 0 0,-1 1-1 0 0,0 0 1 0 0,1 0-1 0 0,3 5 0 0 0,19 12 87 0 0,-19-13-73 0 0,-1 0 1 0 0,0 0 0 0 0,0 1 0 0 0,0 0 0 0 0,-1-1 0 0 0,0 2 0 0 0,3 6 0 0 0,10 18 141 0 0,14 29 378 0 0,-28-57-490 0 0,-1 1 0 0 0,1-1-1 0 0,-1 1 1 0 0,0 0 0 0 0,-1 0-1 0 0,1 0 1 0 0,-1 0 0 0 0,0 0-1 0 0,0 0 1 0 0,0 7 0 0 0,0 60 799 0 0,-1-51-496 0 0,1-2-173 0 0,0-15-147 0 0,-1 0 1 0 0,1 0-1 0 0,-1-1 1 0 0,0 1-1 0 0,0 0 0 0 0,-1 0 1 0 0,1 0-1 0 0,-1-1 1 0 0,1 1-1 0 0,-1 0 0 0 0,-1-1 1 0 0,1 1-1 0 0,0 0 1 0 0,-4 5-1 0 0,-4 4 188 0 0,8-12-205 0 0,0 0 1 0 0,0 1-1 0 0,0-1 0 0 0,0 0 1 0 0,0 0-1 0 0,0 0 0 0 0,0 0 0 0 0,0 0 1 0 0,0 0-1 0 0,0 0 0 0 0,0 0 1 0 0,-1 0-1 0 0,1 0 0 0 0,0-1 1 0 0,-1 1-1 0 0,1-1 0 0 0,-1 1 1 0 0,1-1-1 0 0,-1 1 0 0 0,1-1 0 0 0,-1 0 1 0 0,1 0-1 0 0,-4 1 0 0 0,-88 8 150 0 0,86-9-197 0 0,5 0 11 0 0,0 1 1 0 0,-1-1 0 0 0,1 0-1 0 0,-1 0 1 0 0,1 0 0 0 0,-1 0 0 0 0,1-1-1 0 0,-1 1 1 0 0,1-1 0 0 0,-1 1 0 0 0,1-1-1 0 0,0 0 1 0 0,-1 0 0 0 0,1 0 0 0 0,0 0-1 0 0,0-1 1 0 0,0 1 0 0 0,0 0-1 0 0,0-1 1 0 0,0 0 0 0 0,0 1 0 0 0,-3-5-1 0 0,-24-17-585 0 0,21 10 397 0 0,7 11 163 0 0,0 0-1 0 0,0 1 0 0 0,0-1 0 0 0,0 0 0 0 0,0 0 0 0 0,0 1 0 0 0,-1-1 0 0 0,1 1 0 0 0,0-1 0 0 0,-1 1 1 0 0,0 0-1 0 0,-2-2 0 0 0,1 0-100 0 0,1 1-1 0 0,-1 0 1 0 0,1-1 0 0 0,0 1 0 0 0,0-1 0 0 0,0 0-1 0 0,0 1 1 0 0,1-1 0 0 0,-1 0 0 0 0,1 0 0 0 0,0 0-1 0 0,0 0 1 0 0,0-1 0 0 0,0 1 0 0 0,0 0 0 0 0,1 0 0 0 0,-1-6-1 0 0,0 0-644 0 0,0 0 0 0 0,0 1 0 0 0,1-1 0 0 0,1 0 0 0 0,2-16-1 0 0,-2 21 402 0 0,1 0 1 0 0,0 0-1 0 0,0 0 0 0 0,0 0 0 0 0,1 1 0 0 0,-1-1 0 0 0,6-5 0 0 0,13-21-2489 0 0,-20 28 2675 0 0,-1 0 0 0 0,1 0 0 0 0,0 0 0 0 0,0 0-1 0 0,0 0 1 0 0,0 0 0 0 0,0 0 0 0 0,0 1 0 0 0,1-1 0 0 0,-1 0 0 0 0,1 1-1 0 0,-1-1 1 0 0,1 1 0 0 0,0 0 0 0 0,1-2 0 0 0,-1 2-73 0 0,0 0 0 0 0,0-1 0 0 0,0 1-1 0 0,-1-1 1 0 0,1 0 0 0 0,0 0 0 0 0,-1 0 0 0 0,1 1 0 0 0,-1-1 0 0 0,0 0 0 0 0,0-1 0 0 0,0 1 0 0 0,1-2-1 0 0,15-20-2161 0 0,8 13-1906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4912 0 0,'-12'5'14079'0'0,"11"-1"-12180"0"0,28 9 2624 0 0,-6 0-4005 0 0,-1 0 0 0 0,-1 1 0 0 0,0 2-1 0 0,-1 0 1 0 0,0 0 0 0 0,-1 2 0 0 0,18 25 0 0 0,-12-20-256 0 0,-20-21-238 0 0,-1 0-1 0 0,1 1 1 0 0,-1-1 0 0 0,0 0-1 0 0,0 1 1 0 0,0-1 0 0 0,-1 1-1 0 0,1 0 1 0 0,0 0 0 0 0,-1-1-1 0 0,0 1 1 0 0,1 4 0 0 0,4 5 41 0 0,0 0 1 0 0,1 0-1 0 0,0-1 1 0 0,1 0-1 0 0,0 0 1 0 0,12 11-1 0 0,-16-17-29 0 0,0-1-1 0 0,0 1 1 0 0,0-1-1 0 0,-1 1 0 0 0,1 1 1 0 0,-1-1-1 0 0,3 8 0 0 0,-2-5-10 0 0,71 110 459 0 0,-72-113-466 0 0,6 9 53 0 0,-1 0-1 0 0,-1 1 1 0 0,0 0-1 0 0,5 17 1 0 0,6 14 57 0 0,-14-40-118 0 0,-1 0 0 0 0,0 1 0 0 0,-1-1 0 0 0,0 1 0 0 0,0-1 1 0 0,1 10-1 0 0,0-1 22 0 0,1 1 1 0 0,9 25 0 0 0,-9-30-29 0 0,-1 0 1 0 0,1 0-1 0 0,-2 0 1 0 0,1 1-1 0 0,0 18 1 0 0,15 104-136 0 0,-9 35-75 0 0,-9-16-2541 0 0,0-149 2267 0 0,-1 0-1 0 0,1 0 1 0 0,-1 0 0 0 0,0 0-1 0 0,0 0 1 0 0,0 0 0 0 0,-1 0-1 0 0,1 0 1 0 0,-1-1 0 0 0,0 1-1 0 0,0-1 1 0 0,0 1 0 0 0,-1-1-1 0 0,-4 6 1 0 0,-15 1-5597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10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1047 1391 7952 0 0,'-6'0'360'0'0,"0"-1"1"0"0,0 1-1 0 0,0-1 1 0 0,0 0-1 0 0,0 0 1 0 0,0-1 0 0 0,1 1-1 0 0,-1-1 1 0 0,-9-5-1 0 0,12 5-303 0 0,1 0 1 0 0,-1 1-1 0 0,1-1 0 0 0,0 0 1 0 0,-1 0-1 0 0,1 0 0 0 0,0-1 0 0 0,0 1 1 0 0,1 0-1 0 0,-1-1 0 0 0,0 1 0 0 0,1-1 1 0 0,0 0-1 0 0,-1 1 0 0 0,1-1 0 0 0,0 0 1 0 0,0 0-1 0 0,1 0 0 0 0,-1 0 1 0 0,0 0-1 0 0,1 1 0 0 0,0-1 0 0 0,0-4 1 0 0,-3-51 1229 0 0,1 35-651 0 0,1-1 0 0 0,2 1-1 0 0,2-27 1 0 0,0 27-56 0 0,-3 17-463 0 0,1 1-1 0 0,-1 0 1 0 0,1 0 0 0 0,0 0 0 0 0,1 0 0 0 0,-1 0 0 0 0,1 0-1 0 0,0 0 1 0 0,0 0 0 0 0,0 1 0 0 0,1-1 0 0 0,0 1-1 0 0,0-1 1 0 0,3-3 0 0 0,4-1 68 0 0,-7 7-130 0 0,-1-1 0 0 0,1 1 1 0 0,-1-1-1 0 0,1 0 1 0 0,-1 1-1 0 0,0-1 0 0 0,0 0 1 0 0,0 0-1 0 0,0-1 1 0 0,-1 1-1 0 0,2-4 0 0 0,0 3 12 0 0,1 0 0 0 0,0 0 0 0 0,0 0 0 0 0,0 0-1 0 0,0 1 1 0 0,0 0 0 0 0,1 0 0 0 0,-1 0 0 0 0,1 0-1 0 0,0 0 1 0 0,0 1 0 0 0,0 0 0 0 0,0 0 0 0 0,0 1-1 0 0,1-1 1 0 0,-1 1 0 0 0,0 0 0 0 0,10 0 0 0 0,-8 0 24 0 0,0 0 0 0 0,1 0 0 0 0,-1 1 0 0 0,0-1 0 0 0,1 2 0 0 0,-1-1 0 0 0,0 1 0 0 0,0 0 0 0 0,1 1 0 0 0,-1 0 1 0 0,0 0-1 0 0,0 0 0 0 0,-1 1 0 0 0,1 0 0 0 0,8 5 0 0 0,-8-1 16 0 0,1 1-1 0 0,-1 1 1 0 0,0-1 0 0 0,-1 1 0 0 0,0 0-1 0 0,8 16 1 0 0,-12-21-79 0 0,13 21 85 0 0,-1 2 1 0 0,-2 0-1 0 0,0 0 1 0 0,-2 1-1 0 0,-1 0 1 0 0,-1 1 0 0 0,-1 0-1 0 0,-2 1 1 0 0,-1-1-1 0 0,0 37 1 0 0,-3 2 26 0 0,1-23 87 0 0,-7 69 1 0 0,4-105-190 0 0,-2 0 1 0 0,1-1 0 0 0,-1 1 0 0 0,0-1 0 0 0,-1 0 0 0 0,0 0 0 0 0,-10 14 0 0 0,8-13 22 0 0,1 1-1 0 0,0-1 1 0 0,0 1 0 0 0,-5 17-1 0 0,7-19-25 0 0,0-1 0 0 0,0 1 0 0 0,0-1-1 0 0,-1 0 1 0 0,0 0 0 0 0,0-1 0 0 0,-1 1-1 0 0,0-1 1 0 0,-7 8 0 0 0,-4 4 71 0 0,4-4-68 0 0,-1-1 0 0 0,-1-1 0 0 0,0 0 0 0 0,0-1 0 0 0,-1-1 0 0 0,0 0 0 0 0,-1-1 0 0 0,0 0 0 0 0,0-2 0 0 0,-1 0 0 0 0,0 0 0 0 0,-1-2 0 0 0,1 0 0 0 0,-1-1 0 0 0,0-1 0 0 0,0-1 0 0 0,0 0 0 0 0,0-1 0 0 0,0-1 0 0 0,-21-3 0 0 0,31 2-29 0 0,0-1 0 0 0,1 0 0 0 0,-1 0-1 0 0,1-1 1 0 0,-1 0 0 0 0,1-1 0 0 0,0 1 0 0 0,0-1 0 0 0,1 0-1 0 0,-8-7 1 0 0,-64-59 28 0 0,65 58-30 0 0,-7-10 27 0 0,-33-46 0 0 0,25 30-33 0 0,19 24-6 0 0,0 0 0 0 0,2 0 0 0 0,-1-1 0 0 0,2 0 1 0 0,-7-22-1 0 0,0 2 7 0 0,5 10 2 0 0,1 0 0 0 0,1 0 0 0 0,1-1 1 0 0,1 0-1 0 0,1 0 0 0 0,2-47 0 0 0,1 61 4 0 0,2 0 0 0 0,0 0 1 0 0,0 0-1 0 0,1 0 0 0 0,0 0 0 0 0,1 0 0 0 0,8-17 0 0 0,45-73 88 0 0,-48 86-77 0 0,-2 4 0 0 0,1 1 0 0 0,0-1 0 0 0,0 2 0 0 0,1-1 0 0 0,0 1 0 0 0,1 0 0 0 0,0 1 0 0 0,1 0 0 0 0,14-9-1 0 0,-9 10 15 0 0,1 1 0 0 0,0 0 0 0 0,0 1 0 0 0,0 1 0 0 0,1 0 0 0 0,0 2 0 0 0,0 0 0 0 0,0 1-1 0 0,0 0 1 0 0,1 2 0 0 0,23 2 0 0 0,-38-1-22 0 0,1 0 1 0 0,-1 0-1 0 0,1 0 0 0 0,-1 1 1 0 0,1 0-1 0 0,-1 0 0 0 0,0 0 0 0 0,0 1 1 0 0,0-1-1 0 0,0 1 0 0 0,5 6 1 0 0,11 5 9 0 0,-14-11-4 0 0,-1 0-1 0 0,1 1 1 0 0,-1 0-1 0 0,0 0 1 0 0,0 0-1 0 0,0 1 1 0 0,-1-1-1 0 0,1 1 1 0 0,-1 0-1 0 0,0 1 0 0 0,-1-1 1 0 0,4 7-1 0 0,9 12 68 0 0,-7-11-47 0 0,-6-8-21 0 0,1-1 0 0 0,-1 1 0 0 0,0 1 0 0 0,0-1 1 0 0,0 0-1 0 0,-1 1 0 0 0,1-1 0 0 0,-1 1 0 0 0,-1 0 0 0 0,2 8 0 0 0,12 74 238 0 0,-8-60-164 0 0,-3 0 0 0 0,3 47-1 0 0,-6-1 12 0 0,-3 84 111 0 0,-1-141-181 0 0,0 0-1 0 0,-1-1 0 0 0,-12 32 0 0 0,1-4 13 0 0,7-22-11 0 0,0 0 0 0 0,-19 30-1 0 0,9-17 0 0 0,-2 8 17 0 0,-2-1 1 0 0,-2-1 0 0 0,-56 72-1 0 0,11-54 9 0 0,47-42-38 0 0,12-9-15 0 0,0-2-1 0 0,-1 1 0 0 0,0-1 0 0 0,0-1 0 0 0,0 0 0 0 0,-1-1 1 0 0,1 0-1 0 0,-1 0 0 0 0,0-1 0 0 0,0-1 0 0 0,0 0 0 0 0,-1-1 1 0 0,1 0-1 0 0,0-1 0 0 0,-20-2 0 0 0,27 1-7 0 0,1-1-1 0 0,1 1 0 0 0,-1-1 1 0 0,0 0-1 0 0,0 0 1 0 0,0 0-1 0 0,1-1 0 0 0,-1 1 1 0 0,-4-6-1 0 0,-10-5-10 0 0,-2-2 16 0 0,0 0 0 0 0,1-1 0 0 0,1-1 1 0 0,0-1-1 0 0,2 0 0 0 0,0-1 0 0 0,1-1 1 0 0,1-1-1 0 0,0 0 0 0 0,2 0 0 0 0,1-1 1 0 0,-16-43-1 0 0,1 0 10 0 0,20 53-13 0 0,1 0 0 0 0,0 0-1 0 0,0-1 1 0 0,2 1-1 0 0,-4-21 1 0 0,-1-20 2 0 0,3 21 12 0 0,-2-51 0 0 0,7 70-10 0 0,1 1 1 0 0,0-1-1 0 0,1 0 0 0 0,0 1 1 0 0,1-1-1 0 0,1 1 0 0 0,6-17 1 0 0,7-12-3 0 0,28-61 3 0 0,-40 93-3 0 0,0 1 1 0 0,0 0-1 0 0,0 0 1 0 0,1 0-1 0 0,1 1 1 0 0,-1 0-1 0 0,1 0 1 0 0,0 0-1 0 0,9-5 1 0 0,23-7 9 0 0,-21 7-7 0 0,-14 8-2 0 0,0 2 0 0 0,0-1 0 0 0,0 0 0 0 0,0 1 0 0 0,1 0 0 0 0,-1 0 0 0 0,1 0 0 0 0,-1 1-1 0 0,9-3 1 0 0,44-11 108 0 0,-42 11-73 0 0,0-1 0 0 0,1 2 0 0 0,26-3 1 0 0,-36 6-32 0 0,0 0 1 0 0,0 0 0 0 0,-1 1 0 0 0,1-1 0 0 0,0 1-1 0 0,-1 1 1 0 0,1-1 0 0 0,0 1 0 0 0,-1 0-1 0 0,0 0 1 0 0,0 1 0 0 0,1 0 0 0 0,-1 0 0 0 0,6 4-1 0 0,-2 0 19 0 0,-1 0-1 0 0,1 0 0 0 0,-1 1 0 0 0,0 0 0 0 0,-1 0 0 0 0,0 1 1 0 0,7 11-1 0 0,17 22 42 0 0,-24-35-57 0 0,-1 0 0 0 0,0 1 0 0 0,0 0 0 0 0,-1 0 0 0 0,0 1 0 0 0,-1 0 0 0 0,0 0 0 0 0,6 17 0 0 0,7 44 103 0 0,-7-38-58 0 0,-3 1-1 0 0,0-1 0 0 0,3 65 0 0 0,-10-57-18 0 0,2-11 44 0 0,-2 0 0 0 0,-1 0 0 0 0,-1-1-1 0 0,-2 1 1 0 0,0-1 0 0 0,-14 46 0 0 0,14-68-68 0 0,0 0-1 0 0,0 0 1 0 0,-1 0 0 0 0,0-1 0 0 0,0 0 0 0 0,0 0-1 0 0,0 0 1 0 0,-1 0 0 0 0,0-1 0 0 0,0 0 0 0 0,0 0 0 0 0,-1 0-1 0 0,1-1 1 0 0,-1 0 0 0 0,0-1 0 0 0,0 1 0 0 0,-8 1-1 0 0,7-1-4 0 0,4-1-1 0 0,0-1-1 0 0,0 1 1 0 0,0-1-1 0 0,0 0 1 0 0,0 0-1 0 0,0 0 1 0 0,-1-1-1 0 0,1 1 1 0 0,0-1 0 0 0,0 0-1 0 0,-1 0 1 0 0,1-1-1 0 0,0 1 1 0 0,0-1-1 0 0,0 0 1 0 0,-1 0-1 0 0,1 0 1 0 0,0-1 0 0 0,0 0-1 0 0,1 1 1 0 0,-1-1-1 0 0,0 0 1 0 0,-3-4-1 0 0,-29-20 13 0 0,26 19-25 0 0,1 1-1 0 0,0-1 0 0 0,0 0 1 0 0,-8-10-1 0 0,-27-30-10 0 0,33 38 13 0 0,0-2 0 0 0,2 1 0 0 0,-1-1 0 0 0,1-1 0 0 0,1 0 0 0 0,-11-19 0 0 0,5 0 3 0 0,-2-4-6 0 0,1 0-1 0 0,1-2 1 0 0,-12-55 0 0 0,25 88 10 0 0,-18-119 14 0 0,18 108-13 0 0,1 0 1 0 0,0 0-1 0 0,1 0 1 0 0,0 0-1 0 0,2 0 0 0 0,3-15 1 0 0,1 3-8 0 0,-5 19 3 0 0,-1 1 1 0 0,2-1-1 0 0,-1 1 0 0 0,1 0 1 0 0,0-1-1 0 0,0 1 1 0 0,1 0-1 0 0,0 1 0 0 0,0-1 1 0 0,7-7-1 0 0,18-25 5 0 0,-21 26 4 0 0,1 2-1 0 0,0-1 0 0 0,1 1 1 0 0,16-14-1 0 0,-16 18 6 0 0,0 1-1 0 0,0 0 1 0 0,1 0-1 0 0,0 1 1 0 0,0 1-1 0 0,1 0 1 0 0,-1 0-1 0 0,1 1 1 0 0,0 0-1 0 0,0 1 0 0 0,0 1 1 0 0,19-1-1 0 0,65 4-7 0 0,-93-1-1 0 0,0 0 0 0 0,0 0 0 0 0,0 0 0 0 0,0 0 0 0 0,-1 0 0 0 0,1 0 0 0 0,0 1 0 0 0,0-1 0 0 0,-1 1 0 0 0,1 0 0 0 0,-1 0 0 0 0,0 0 0 0 0,1 0 0 0 0,-1 0 0 0 0,4 5 0 0 0,9 9-7 0 0,-4-7 1 0 0,-1 0 1 0 0,-1 1-1 0 0,1 0 1 0 0,-1 1 0 0 0,-1 0-1 0 0,10 16 1 0 0,-15-22 3 0 0,9 15 4 0 0,-1 0 1 0 0,0 1-1 0 0,-2 0 1 0 0,-1 1 0 0 0,0-1-1 0 0,-2 2 1 0 0,0-1-1 0 0,3 34 1 0 0,-2 19 22 0 0,-4 94 0 0 0,-3-123-24 0 0,-3-8-11 0 0,-1 1 0 0 0,-2-1 1 0 0,-17 57-1 0 0,14-57 15 0 0,6-27 1 0 0,-1 0 1 0 0,0-1-1 0 0,-1 1 0 0 0,0-1 0 0 0,-9 12 0 0 0,-8 17-11 0 0,18-31 4 0 0,-1 0 0 0 0,0 0 0 0 0,0 0 0 0 0,-1-1 0 0 0,0 0 1 0 0,0 0-1 0 0,-1 0 0 0 0,0-1 0 0 0,0 0 0 0 0,0-1 0 0 0,-1 1 0 0 0,-16 7 1 0 0,11-7 3 0 0,0-1 1 0 0,-1 0 0 0 0,0-1 0 0 0,1 0-1 0 0,-2-2 1 0 0,1 1 0 0 0,0-2 0 0 0,-24 1-1 0 0,25-2-15 0 0,1-1 1 0 0,0 0-1 0 0,-1-1 0 0 0,1 0 0 0 0,0-1 0 0 0,0 0 0 0 0,0-1 0 0 0,0 0 1 0 0,-18-10-1 0 0,16 5 4 0 0,4 3 6 0 0,0-1-1 0 0,1 0 1 0 0,-1 0 0 0 0,1-1-1 0 0,1-1 1 0 0,-13-14 0 0 0,11 9-1 0 0,1 0 0 0 0,0-1 0 0 0,1 0 0 0 0,1-1 0 0 0,1 0 0 0 0,0 0 0 0 0,1 0-1 0 0,0-1 1 0 0,2 1 0 0 0,0-1 0 0 0,1 0 0 0 0,-1-29 0 0 0,3 22-10 0 0,-1 10 9 0 0,1 1-1 0 0,0-1 1 0 0,0 1 0 0 0,1 0 0 0 0,1-1 0 0 0,1 1 0 0 0,0 0 0 0 0,0 0 0 0 0,1 0 0 0 0,9-18 0 0 0,34-52-6 0 0,54-86 5 0 0,-73 127 60 0 0,2 1 0 0 0,56-57 0 0 0,-65 78-57 0 0,0 1 0 0 0,2 0 1 0 0,0 2-1 0 0,1 1 1 0 0,51-26-1 0 0,-59 34 1 0 0,0 0-1 0 0,1 1 0 0 0,0 1 1 0 0,1 1-1 0 0,-1 0 0 0 0,1 1 1 0 0,22-2-1 0 0,-38 6 0 0 0,15-1 0 0 0,0 0 0 0 0,0 1 0 0 0,0 1 0 0 0,0 1 0 0 0,0 0 0 0 0,19 6 0 0 0,-34-8 0 0 0,0 1 0 0 0,-1-1 0 0 0,1 1 0 0 0,0 0 0 0 0,0 0 0 0 0,-1 0 0 0 0,1 0 0 0 0,0 0 0 0 0,-1 1 0 0 0,1-1 0 0 0,-1 0 0 0 0,0 1 0 0 0,1-1 0 0 0,-1 1 0 0 0,0-1 0 0 0,0 1 0 0 0,0-1 0 0 0,0 1 0 0 0,1 2 0 0 0,9 14 0 0 0,3 0 1 0 0,-5-8-1 0 0,-2-1 1 0 0,1 1-1 0 0,-1 1 1 0 0,0-1-1 0 0,-1 1 1 0 0,-1 1-1 0 0,0-1 1 0 0,7 21-1 0 0,0 48 18 0 0,-2 0 0 0 0,-5 1 0 0 0,-5 96 0 0 0,0-90-2 0 0,-2-57-7 0 0,0-1-1 0 0,-2 1 0 0 0,-1-1 1 0 0,-1 0-1 0 0,-1 0 0 0 0,-2-1 1 0 0,-15 33-1 0 0,6 0-33 0 0,15-50 15 0 0,0 0 1 0 0,0 0-1 0 0,-1-1 0 0 0,0 1 1 0 0,-6 10-1 0 0,-12 21-1 0 0,15-28 24 0 0,0-1 1 0 0,0 0-1 0 0,-19 23 1 0 0,10-17-8 0 0,8-9-6 0 0,0 0 0 0 0,-1-1 1 0 0,0 0-1 0 0,0 0 0 0 0,-1-1 1 0 0,-21 14-1 0 0,-7 0 10 0 0,26-15-11 0 0,1 0 0 0 0,-1-1 0 0 0,-25 9-1 0 0,-7 2-49 0 0,-7 2 33 0 0,33-16 22 0 0,-63 8 23 0 0,74-11-28 0 0,0 0-1 0 0,1 0 0 0 0,-1-1 0 0 0,1 0 0 0 0,-1 0 0 0 0,1 0 0 0 0,-1-1 0 0 0,1 0 0 0 0,0 0 1 0 0,-8-4-1 0 0,-12-8-43 0 0,0-2 1 0 0,-37-29-1 0 0,26 13-22 0 0,21 21 65 0 0,1-1 0 0 0,1-1 0 0 0,0 0-1 0 0,1-1 1 0 0,0-1 0 0 0,-17-26 0 0 0,18 18 9 0 0,0 0 1 0 0,2 0 0 0 0,1-1-1 0 0,1-1 1 0 0,1 1-1 0 0,-6-35 1 0 0,9 35-19 0 0,-11-99-29 0 0,14 109 43 0 0,1 0-1 0 0,0 0 1 0 0,1 0 0 0 0,1 0 0 0 0,0 0-1 0 0,7-23 1 0 0,58-114 5 0 0,-57 121-9 0 0,-9 23-1 0 0,2-1 1 0 0,-1 1 0 0 0,1 0-1 0 0,0 0 1 0 0,0 0 0 0 0,1 1-1 0 0,0-1 1 0 0,6-7 0 0 0,99-132 111 0 0,24-27-15 0 0,-107 143-88 0 0,2 1 1 0 0,1 1-1 0 0,50-37 0 0 0,-47 41-5 0 0,-16 11 15 0 0,1 0 1 0 0,1 2-1 0 0,0 0 0 0 0,32-15 0 0 0,10 0 24 0 0,-48 19-44 0 0,0 2 0 0 0,1-1 1 0 0,-1 2-1 0 0,1 0 0 0 0,23-5 0 0 0,30-1-98 0 0,-45 5 92 0 0,-1 2 1 0 0,1 0 0 0 0,0 2-1 0 0,-1 0 1 0 0,1 1 0 0 0,22 4-1 0 0,-38-3 7 0 0,-1 0 0 0 0,1 1 0 0 0,-1-1-1 0 0,0 1 1 0 0,0 0 0 0 0,0 1-1 0 0,0-1 1 0 0,0 1 0 0 0,0-1 0 0 0,-1 1-1 0 0,1 0 1 0 0,-1 1 0 0 0,4 3 0 0 0,35 51 10 0 0,-33-44-6 0 0,-3-3-5 0 0,-1 1-1 0 0,0 0 1 0 0,-1 0-1 0 0,0 0 1 0 0,-1 1-1 0 0,0 0 1 0 0,1 15-1 0 0,1 6-8 0 0,3 2 41 0 0,-2 0-1 0 0,-1 0 1 0 0,-2 1 0 0 0,-2-1-1 0 0,-1 0 1 0 0,-2 1 0 0 0,-9 48-1 0 0,2-39-47 0 0,4-17 36 0 0,-1-1 1 0 0,-1 0-1 0 0,-20 49 1 0 0,1-11 1 0 0,20-48-33 0 0,-1 0 1 0 0,-18 31 0 0 0,-16 22-7 0 0,21-36 32 0 0,0-1 0 0 0,-2-1 1 0 0,-52 58-1 0 0,61-78-14 0 0,6-5-7 0 0,-1 0 0 0 0,0 0 1 0 0,0-1-1 0 0,-1-1 0 0 0,0 1 0 0 0,0-1 1 0 0,-17 8-1 0 0,-6 0 16 0 0,-1-1-1 0 0,0-1 1 0 0,-45 9 0 0 0,76-20-7 0 0,-97 13-38 0 0,90-13 34 0 0,1-1 0 0 0,-1 0 0 0 0,1-1 0 0 0,-1 0 0 0 0,1 0 0 0 0,-1-1 0 0 0,1 0 0 0 0,0 0 0 0 0,-15-7 0 0 0,-14-11-1 0 0,0-2-1 0 0,2-2 0 0 0,1-1 0 0 0,1-2 0 0 0,-38-39 1 0 0,48 43 0 0 0,2-2 1 0 0,0 0 0 0 0,1-2-1 0 0,2 0 1 0 0,1-1 0 0 0,1-1-1 0 0,-18-45 1 0 0,30 60 4 0 0,0-1 0 0 0,1-1 0 0 0,-3-29 0 0 0,-1-11 0 0 0,4 38 3 0 0,1 1 0 0 0,0-1 1 0 0,2 0-1 0 0,0 0 0 0 0,1 1 0 0 0,0-1 0 0 0,2 0 1 0 0,0 1-1 0 0,9-29 0 0 0,11-4-11 0 0,-18 37 4 0 0,0 0 0 0 0,0 0 1 0 0,2 1-1 0 0,0 0 0 0 0,0 0 0 0 0,11-13 0 0 0,34-48 10 0 0,-23 31 28 0 0,38-41 1 0 0,-30 41 4 0 0,1 3 1 0 0,2 1-1 0 0,60-43 0 0 0,-45 48 27 0 0,84-38-1 0 0,-126 66-65 0 0,1 0 0 0 0,-1 1 0 0 0,1 0 0 0 0,27-3 0 0 0,14-3 0 0 0,-23 3 0 0 0,0 2 0 0 0,0 0 0 0 0,0 2 0 0 0,0 2 0 0 0,0 1 0 0 0,0 1 0 0 0,42 8 0 0 0,-64-6 0 0 0,1 1 0 0 0,-1 0 0 0 0,0 1 0 0 0,0 0 0 0 0,-1 0 0 0 0,16 12 0 0 0,-6-4 0 0 0,-7-3-13 0 0,0 1 0 0 0,-1 0 1 0 0,0 0-1 0 0,-1 1 0 0 0,0 1 0 0 0,-1 0 1 0 0,10 17-1 0 0,8 11 8 0 0,-20-30 16 0 0,0 1-1 0 0,-1 0 0 0 0,0 0 1 0 0,-1 0-1 0 0,0 1 1 0 0,-1 0-1 0 0,0-1 0 0 0,2 17 1 0 0,3 21-17 0 0,-1 0 1 0 0,-3 0-1 0 0,-2 1 0 0 0,-2-1 1 0 0,-2 1-1 0 0,-2-1 1 0 0,-3 1-1 0 0,-2-1 1 0 0,-2-1-1 0 0,-2 0 1 0 0,-33 86-1 0 0,19-71 9 0 0,10-18 16 0 0,-3-1 0 0 0,-2 0 1 0 0,-43 69-1 0 0,3-22-44 0 0,41-59 8 0 0,-1-2 1 0 0,-2 0 0 0 0,-44 46-1 0 0,-5-32 20 0 0,62-38 3 0 0,0-1 0 0 0,0 0 0 0 0,-1-1 0 0 0,0 0 0 0 0,0 0 0 0 0,-1-1 0 0 0,-17 4 0 0 0,27-8-6 0 0,-16 6-4 0 0,-1-2-1 0 0,1 0 1 0 0,-1-1 0 0 0,0-1 0 0 0,0-1-1 0 0,-1 0 1 0 0,1-2 0 0 0,0 0 0 0 0,-23-4-1 0 0,36 3 7 0 0,0-1-1 0 0,0 1 1 0 0,-1-1-1 0 0,1 0 1 0 0,1-1-1 0 0,-7-4 0 0 0,-7-4-13 0 0,-6-4 5 0 0,1-1 0 0 0,0-1 0 0 0,2-2 0 0 0,0 0 1 0 0,1-1-1 0 0,2-1 0 0 0,0-1 0 0 0,-16-26 0 0 0,28 37 3 0 0,-1-1 0 0 0,2 0 0 0 0,0-1 0 0 0,1 1 0 0 0,0-1 0 0 0,1-1 0 0 0,-4-19 0 0 0,-5-105-92 0 0,9 69 30 0 0,1 42 91 0 0,2-1 1 0 0,2 1 0 0 0,0-1-1 0 0,2 1 1 0 0,1 0 0 0 0,1 0-1 0 0,15-47 1 0 0,18-18-21 0 0,5 2 0 0 0,3 1-1 0 0,5 3 1 0 0,84-112 0 0 0,-111 172 11 0 0,2 0 0 0 0,0 1 0 0 0,2 2 0 0 0,0 1 0 0 0,2 1 0 0 0,41-23 0 0 0,6-15-16 0 0,-39 40 0 0 0,44-18 0 0 0,-68 32 0 0 0,14-5 0 0 0,0 2 0 0 0,1 0 0 0 0,1 2 0 0 0,58-6 0 0 0,-20 8 0 0 0,79 5 0 0 0,-136 1 0 0 0,1 1 0 0 0,-1 0 0 0 0,0 1 0 0 0,0 0 0 0 0,-1 1 0 0 0,1 0 0 0 0,-1 0 0 0 0,1 1 0 0 0,-1 1 0 0 0,-1 0 0 0 0,11 8 0 0 0,13 6 0 0 0,-20-12 0 0 0,-8-6 0 0 0,0 0 0 0 0,-1 1 0 0 0,0 0 0 0 0,0 0 0 0 0,1 0 0 0 0,-2 0 0 0 0,1 1 0 0 0,0-1 0 0 0,-1 1 0 0 0,5 6 0 0 0,20 26 0 0 0,-25-32 0 0 0,1 0 0 0 0,0 1 0 0 0,-1-1 0 0 0,0 1 0 0 0,0 0 0 0 0,0 0 0 0 0,-1 0 0 0 0,0 0 0 0 0,4 11 0 0 0,10 29 0 0 0,-12-37 0 0 0,0 1 0 0 0,-1 0 0 0 0,0 0 0 0 0,-1 0 0 0 0,3 16 0 0 0,3 76 0 0 0,-4 0 0 0 0,-10 106 0 0 0,3-170 0 0 0,-1 0 0 0 0,-2 0 0 0 0,-19 66 0 0 0,-11 0 0 0 0,20-53 0 0 0,-2-1 0 0 0,-1 0 0 0 0,-3-2 0 0 0,-49 79 0 0 0,65-119 0 0 0,0 0 0 0 0,-1 0 0 0 0,0 0 0 0 0,0-1 0 0 0,-9 7 0 0 0,-20 18 0 0 0,32-26 0 0 0,-1 0 0 0 0,-1 0 0 0 0,1 0 0 0 0,-1-1 0 0 0,1 0 0 0 0,-1 0 0 0 0,-1-1 0 0 0,1 0 0 0 0,0 0 0 0 0,-1 0 0 0 0,1-1 0 0 0,-15 4 0 0 0,-5-1 0 0 0,-50 5 0 0 0,69-10 0 0 0,7 0 0 0 0,-9 2 0 0 0,0-1 0 0 0,1 0 0 0 0,-1-1 0 0 0,0 0 0 0 0,0 0 0 0 0,1-1 0 0 0,-1 0 0 0 0,0-1 0 0 0,1 0 0 0 0,-1 0 0 0 0,1-1 0 0 0,-12-5 0 0 0,-5-5 0 0 0,4 3 0 0 0,0 0 0 0 0,1-2 0 0 0,-30-23 0 0 0,27 15 0 0 0,4 6 0 0 0,1-2 0 0 0,1 0 0 0 0,0-1 0 0 0,-19-27 0 0 0,-81-130 0 0 0,96 147 0 0 0,2-1 0 0 0,0-1 0 0 0,2-1 0 0 0,-22-49 0 0 0,24 31 0 0 0,2-1 0 0 0,2-1 0 0 0,2 0 0 0 0,2-1 0 0 0,0-97 0 0 0,8 127 0 0 0,0 1 0 0 0,2-1 0 0 0,0 1 0 0 0,1 0 0 0 0,10-28 0 0 0,44-91 0 0 0,-39 97 0 0 0,7-11 0 0 0,3 2 0 0 0,3 1 0 0 0,70-86 0 0 0,-94 126 0 0 0,89-103 0 0 0,-84 100 0 0 0,1 0 0 0 0,-1 1 0 0 0,2 1 0 0 0,0 1 0 0 0,0 0 0 0 0,18-9 0 0 0,7-1 0 0 0,-27 13 0 0 0,1 0 0 0 0,0 1 0 0 0,0 0 0 0 0,1 1 0 0 0,28-6 0 0 0,-3 5 0 0 0,0 1 0 0 0,0 2 0 0 0,0 2 0 0 0,0 2 0 0 0,0 1 0 0 0,57 11 0 0 0,-77-7 0 0 0,1 1 0 0 0,-1 1 0 0 0,-1 1 0 0 0,1 0 0 0 0,-1 2 0 0 0,27 19 0 0 0,-6 0 0 0 0,66 66 0 0 0,-87-74 0 0 0,-1 2 0 0 0,-2 0 0 0 0,0 1 0 0 0,-1 0 0 0 0,18 48 0 0 0,-23-44 0 0 0,-2 0 0 0 0,-1 1 0 0 0,6 52 0 0 0,-3-12 0 0 0,-2-5 0 0 0,-3 0 0 0 0,-2 0 0 0 0,-4 0 0 0 0,-2 0 0 0 0,-18 94 0 0 0,17-137 0 0 0,-1 0 0 0 0,-11 27 0 0 0,-7 33 0 0 0,16-52 0 0 0,-2 0 0 0 0,-1-1 0 0 0,-1-1 0 0 0,-25 45 0 0 0,15-33 0 0 0,5-14 0 0 0,-3-1 0 0 0,0 0 0 0 0,-35 34 0 0 0,52-57 0 0 0,1-1 0 0 0,-1 1 0 0 0,1-1 0 0 0,-1 1 0 0 0,0-1 0 0 0,0 0 0 0 0,1 1 0 0 0,-1-1 0 0 0,0 0 0 0 0,0 0 0 0 0,0 0 0 0 0,0-1 0 0 0,0 1 0 0 0,0 0 0 0 0,-1-1 0 0 0,-1 1 0 0 0,-6 1 0 0 0,2 2 0 0 0,0-1 0 0 0,0 0 0 0 0,-1-1 0 0 0,1 1 0 0 0,0-2 0 0 0,-1 1 0 0 0,1-1 0 0 0,-1 0 0 0 0,1-1 0 0 0,-1 0 0 0 0,0-1 0 0 0,1 0 0 0 0,-1 0 0 0 0,1 0 0 0 0,0-1 0 0 0,-1 0 0 0 0,1-1 0 0 0,0 0 0 0 0,-12-7 0 0 0,-26-24 0 0 0,3-2 0 0 0,1-1 0 0 0,-55-65 0 0 0,74 76 0 0 0,1 0 0 0 0,1-2 0 0 0,2 0 0 0 0,1-1 0 0 0,-17-36 0 0 0,13 12 0 0 0,13 36 0 0 0,2 0 0 0 0,0-1 0 0 0,1 0 0 0 0,0 0 0 0 0,2 0 0 0 0,-3-20 0 0 0,6 24 0 0 0,-5-42 0 0 0,2 1 0 0 0,2-1 0 0 0,3 1 0 0 0,10-65 0 0 0,-4 93 0 0 0,1 1 0 0 0,1 0 0 0 0,18-36 0 0 0,-6 14 0 0 0,-13 31 0 0 0,1 0 0 0 0,1 1 0 0 0,0 0 0 0 0,1 1 0 0 0,20-22 0 0 0,16-23 0 0 0,-33 42 0 0 0,0 1 0 0 0,1 1 0 0 0,1 0 0 0 0,0 1 0 0 0,33-23 0 0 0,100-51 0 0 0,-138 83 0 0 0,0 1 0 0 0,1 0 0 0 0,0 0 0 0 0,0 1 0 0 0,0 1 0 0 0,0 0 0 0 0,0 0 0 0 0,1 1 0 0 0,20 0 0 0 0,-22 1 0 0 0,35-4 0 0 0,0 2 0 0 0,0 3 0 0 0,0 1 0 0 0,0 2 0 0 0,51 11 0 0 0,-85-11 0 0 0,-1 1 0 0 0,0 0 0 0 0,0 1 0 0 0,17 11 0 0 0,20 8 0 0 0,-32-16 0 0 0,0 1 0 0 0,0 0 0 0 0,-1 1 0 0 0,-1 0 0 0 0,0 1 0 0 0,0 1 0 0 0,-1 0 0 0 0,0 1 0 0 0,-1 1 0 0 0,-1 0 0 0 0,10 15 0 0 0,-5-4 0 0 0,-2 1 0 0 0,0 0 0 0 0,-2 0 0 0 0,-1 2 0 0 0,-1-1 0 0 0,7 31 0 0 0,-6-10 0 0 0,-1 0 0 0 0,-2 0 0 0 0,2 83 0 0 0,-10-69 0 0 0,2 5 0 0 0,-4 0 0 0 0,-16 109 0 0 0,16-167 0 0 0,-2 1 0 0 0,1-1 0 0 0,-1 0 0 0 0,0 0 0 0 0,-1 0 0 0 0,0 0 0 0 0,-7 8 0 0 0,-9 18 0 0 0,13-21 0 0 0,0-1 0 0 0,0 1 0 0 0,-1-1 0 0 0,-1 0 0 0 0,-11 11 0 0 0,-3 2 0 0 0,20-22 0 0 0,0 1 0 0 0,0 0 0 0 0,0-1 0 0 0,-1 1 0 0 0,1-1 0 0 0,-1-1 0 0 0,0 1 0 0 0,0 0 0 0 0,0-1 0 0 0,-1 0 0 0 0,1-1 0 0 0,-1 1 0 0 0,-10 2 0 0 0,-37 10 0 0 0,42-11 0 0 0,0-1 0 0 0,0 0 0 0 0,0 0 0 0 0,0-1 0 0 0,-23 0 0 0 0,21-2 0 0 0,2 1 0 0 0,-1-1 0 0 0,1 0 0 0 0,0-1 0 0 0,-1 0 0 0 0,1-1 0 0 0,0 0 0 0 0,0-1 0 0 0,0 0 0 0 0,-13-6 0 0 0,-49-40 0 0 0,41 25 0 0 0,12 11 0 0 0,13 9 0 0 0,1-1 0 0 0,-1 1 0 0 0,1-1 0 0 0,0-1 0 0 0,-7-7 0 0 0,-13-14 0 0 0,21 23 0 0 0,1 0 0 0 0,-1 0 0 0 0,1-1 0 0 0,0 1 0 0 0,1-1 0 0 0,-1 0 0 0 0,1 0 0 0 0,0-1 0 0 0,-4-9 0 0 0,-15-26 0 0 0,18 36 0 0 0,1 0 0 0 0,0 0 0 0 0,0-1 0 0 0,0 1 0 0 0,1-1 0 0 0,0 0 0 0 0,-2-6 0 0 0,-6-35 0 0 0,2 15 0 0 0,2 0 0 0 0,-2-33 0 0 0,5 22 0 0 0,4-53 0 0 0,-1 84 0 0 0,2 0 0 0 0,0 0 0 0 0,0 0 0 0 0,1 0 0 0 0,0 0 0 0 0,1 0 0 0 0,1 1 0 0 0,-1 0 0 0 0,8-12 0 0 0,7-23 0 0 0,-5 9 0 0 0,2 7 0 0 0,1 2 0 0 0,27-37 0 0 0,0-14 0 0 0,-11 45 0 0 0,65-53 0 0 0,-84 75 0 0 0,8-4 0 0 0,45-27 0 0 0,-51 34 0 0 0,-8 5 0 0 0,0 1 0 0 0,0 0 0 0 0,1 0 0 0 0,-1 1 0 0 0,15-2 0 0 0,22-7 0 0 0,-29 6 0 0 0,0 1 0 0 0,1 0 0 0 0,0 1 0 0 0,0 1 0 0 0,0 0 0 0 0,20 2 0 0 0,-29-1 0 0 0,-1 1 0 0 0,0 1 0 0 0,0-1 0 0 0,0 1 0 0 0,0 1 0 0 0,0-1 0 0 0,0 1 0 0 0,0 0 0 0 0,0 1 0 0 0,0-1 0 0 0,-1 2 0 0 0,1-1 0 0 0,-1 0 0 0 0,0 1 0 0 0,0 0 0 0 0,7 7 0 0 0,-2 13 0 0 0,1-10 0 0 0,-10-13 0 0 0,0 1 0 0 0,0 0 0 0 0,-1 0 0 0 0,1 0 0 0 0,-1 0 0 0 0,1 0 0 0 0,-1 0 0 0 0,0 0 0 0 0,0 0 0 0 0,0 0 0 0 0,0 1 0 0 0,1 3 0 0 0,-2-5 0 0 0,3 9 0 0 0,0 0 0 0 0,0 0 0 0 0,1 0 0 0 0,0-1 0 0 0,0 1 0 0 0,1-1 0 0 0,7 10 0 0 0,-8-14 0 0 0,-1 0 0 0 0,0 0 0 0 0,0 0 0 0 0,-1 0 0 0 0,1 1 0 0 0,-1-1 0 0 0,0 1 0 0 0,-1-1 0 0 0,1 1 0 0 0,-1 0 0 0 0,0 0 0 0 0,0 0 0 0 0,-1 6 0 0 0,3 11 0 0 0,3 22 0 0 0,-2-21 0 0 0,2 50 0 0 0,-8-30 0 0 0,-2-1 0 0 0,-19 79 0 0 0,12-68 0 0 0,7-37 0 0 0,-1 0 0 0 0,-12 28 0 0 0,-3 8 0 0 0,9-26 0 0 0,0 0 0 0 0,-29 46 0 0 0,28-56 0 0 0,-1 0 0 0 0,0-1 0 0 0,-26 23 0 0 0,-22 27 0 0 0,51-56 0 0 0,0-1 0 0 0,-1-1 0 0 0,0 0 0 0 0,-18 10 0 0 0,3-1 0 0 0,16-12 0 0 0,1 0 0 0 0,-1 0 0 0 0,0-1 0 0 0,0-1 0 0 0,0 1 0 0 0,0-2 0 0 0,-16 3 0 0 0,-20 6 0 0 0,32-6 0 0 0,-1-2 0 0 0,1 0 0 0 0,-1 0 0 0 0,0-2 0 0 0,0 0 0 0 0,1 0 0 0 0,-1-1 0 0 0,0-1 0 0 0,0-1 0 0 0,1 0 0 0 0,-1-1 0 0 0,1 0 0 0 0,-24-9 0 0 0,1-6 0 0 0,-51-28 0 0 0,80 41 0 0 0,1 0 0 0 0,-1 0 0 0 0,1-1 0 0 0,0 0 0 0 0,0-1 0 0 0,1 1 0 0 0,-1-1 0 0 0,-5-9 0 0 0,3 1 0 0 0,7 9 0 0 0,-1 1 0 0 0,-1 0 0 0 0,1 0 0 0 0,-1 0 0 0 0,-8-9 0 0 0,6 8 0 0 0,1-1 0 0 0,0 0 0 0 0,1 0 0 0 0,-1-1 0 0 0,1 1 0 0 0,0-1 0 0 0,1 0 0 0 0,0 0 0 0 0,0 0 0 0 0,1-1 0 0 0,0 1 0 0 0,-1-14 0 0 0,-1-14 0 0 0,2-59 0 0 0,2 76 0 0 0,-1 7 0 0 0,2 0 0 0 0,-1 0 0 0 0,1 1 0 0 0,1-1 0 0 0,0 0 0 0 0,1 1 0 0 0,0-1 0 0 0,1 1 0 0 0,7-16 0 0 0,114-160 0 0 0,-117 175 0 0 0,1 0 0 0 0,1 0 0 0 0,0 1 0 0 0,1 1 0 0 0,0 0 0 0 0,1 0 0 0 0,0 1 0 0 0,0 0 0 0 0,1 1 0 0 0,0 1 0 0 0,26-11 0 0 0,-26 12 0 0 0,1 0 0 0 0,1 1 0 0 0,-1 1 0 0 0,1 1 0 0 0,-1 0 0 0 0,1 0 0 0 0,0 2 0 0 0,0 0 0 0 0,0 1 0 0 0,0 0 0 0 0,0 1 0 0 0,22 4 0 0 0,-30-2 0 0 0,0-1 0 0 0,0 1 0 0 0,0 1 0 0 0,0-1 0 0 0,0 1 0 0 0,0 0 0 0 0,-1 1 0 0 0,0 0 0 0 0,0 0 0 0 0,0 0 0 0 0,-1 0 0 0 0,0 1 0 0 0,0 0 0 0 0,0 0 0 0 0,4 8 0 0 0,1 34 0 0 0,-10 63 0 0 0,-1-103 0 0 0,-1 1 0 0 0,0-1 0 0 0,0 0 0 0 0,-1 0 0 0 0,0-1 0 0 0,0 1 0 0 0,-1 0 0 0 0,0-1 0 0 0,-10 13 0 0 0,-7 16 0 0 0,12-27 0 0 0,1 0 0 0 0,1 1 0 0 0,-1 0 0 0 0,2 1 0 0 0,-10 18 0 0 0,16-28 0 0 0,-1 0 0 0 0,1 1 0 0 0,0-1 0 0 0,-1 0 0 0 0,1 0 0 0 0,-1 0 0 0 0,1 0 0 0 0,-1 0 0 0 0,0 0 0 0 0,0 0 0 0 0,1 0 0 0 0,-1 0 0 0 0,0 0 0 0 0,0 0 0 0 0,0 0 0 0 0,0 0 0 0 0,0-1 0 0 0,0 1 0 0 0,0 0 0 0 0,0-1 0 0 0,0 1 0 0 0,-3 0 0 0 0,3 0 0 0 0,0-1 0 0 0,0 0 0 0 0,0 1 0 0 0,0-1 0 0 0,0 1 0 0 0,0 0 0 0 0,0-1 0 0 0,0 1 0 0 0,0 0 0 0 0,0 0 0 0 0,0-1 0 0 0,0 1 0 0 0,0 0 0 0 0,1 0 0 0 0,-1 0 0 0 0,0 0 0 0 0,0 2 0 0 0,1-2 0 0 0,0-1 0 0 0,0 1 0 0 0,-1-1 0 0 0,1 0 0 0 0,0 0 0 0 0,0 1 0 0 0,0-1 0 0 0,0 0 0 0 0,0 1 0 0 0,0-1 0 0 0,0 0 0 0 0,0 0 0 0 0,-1 1 0 0 0,1-1 0 0 0,0 0 0 0 0,0 0 0 0 0,0 0 0 0 0,-1 1 0 0 0,1-1 0 0 0,0 0 0 0 0,0 0 0 0 0,0 0 0 0 0,-1 1 0 0 0,1-1 0 0 0,0 0 0 0 0,-1 0 0 0 0,1 0 0 0 0,0 0 0 0 0,0 0 0 0 0,-1 0 0 0 0,1 0 0 0 0,0 0 0 0 0,-1 0 0 0 0,1 1 0 0 0,0-1 0 0 0,0 0 0 0 0,-1 0 0 0 0,1-1 0 0 0,0 1 0 0 0,-1 0 0 0 0,1 0 0 0 0,0 0 0 0 0,0 0 0 0 0,-1 0 0 0 0,1 0 0 0 0,0 0 0 0 0,-1-1 0 0 0,1 2 0 0 0,0-1 0 0 0,-1 0 0 0 0,1 0 0 0 0,0 0 0 0 0,0 0 0 0 0,-1 0 0 0 0,1 0 0 0 0,0 0 0 0 0,-1 0 0 0 0,1 0 0 0 0,0 0 0 0 0,0 0 0 0 0,-1 0 0 0 0,1 0 0 0 0,0 0 0 0 0,-1 0 0 0 0,1 0 0 0 0,0 0 0 0 0,0 0 0 0 0,-1 0 0 0 0,1-1 0 0 0,0 1 0 0 0,0 0 0 0 0,-1 0 0 0 0,1 0 0 0 0,0 0 0 0 0,0-1 0 0 0,0 1 0 0 0,-1 0 0 0 0,1 0 0 0 0,0 0 0 0 0,0-1 0 0 0,0 1 0 0 0,0 0 0 0 0,-1 0 0 0 0,1-1 0 0 0,0 1 0 0 0,0 0 0 0 0,0-1 0 0 0,0 1 0 0 0,0 0 0 0 0,0 0 0 0 0,0-1 0 0 0,0 1 0 0 0,0 0 0 0 0,0-1 0 0 0,0 1 0 0 0,0-1 0 0 0,0 1 0 0 0,0 0 0 0 0,0-1 0 0 0,0 1 0 0 0,0-1 0 0 0,0 1 0 0 0,0 0 0 0 0,0-1 0 0 0,0 1 0 0 0,0 0 0 0 0,-1-1 0 0 0,1 1 0 0 0,0-1 0 0 0,0 1 0 0 0,0 0 0 0 0,0-1 0 0 0,-1 1 0 0 0,1 0 0 0 0,0-1 0 0 0,0 1 0 0 0,0 0 0 0 0,-1 0 0 0 0,1-1 0 0 0,0 1 0 0 0,-1 0 0 0 0,1 0 0 0 0,0-1 0 0 0,-1 1 0 0 0,1 0 0 0 0,0 0 0 0 0,-1 0 0 0 0,1-1 0 0 0,0 1 0 0 0,-1 0 0 0 0,0-1 0 0 0,1 1 0 0 0,0-1 0 0 0,0 0 0 0 0,-1 1 0 0 0,1-1 0 0 0,0 0 0 0 0,0 0 0 0 0,0 1 0 0 0,0-1 0 0 0,-1 0 0 0 0,1 0 0 0 0,0 1 0 0 0,1-1 0 0 0,-1 0 0 0 0,0 0 0 0 0,0 1 0 0 0,0-1 0 0 0,0 0 0 0 0,1 0 0 0 0,-1 1 0 0 0,0-1 0 0 0,0 0 0 0 0,1 1 0 0 0,-1-1 0 0 0,1 0 0 0 0,-1 1 0 0 0,1-1 0 0 0,-1 1 0 0 0,1-1 0 0 0,-1 0 0 0 0,1 1 0 0 0,-1-1 0 0 0,1 1 0 0 0,0 0 0 0 0,-1-1 0 0 0,1 1 0 0 0,0-1 0 0 0,-1 1 0 0 0,1 0 0 0 0,0 0 0 0 0,-1-1 0 0 0,1 1 0 0 0,0 0 0 0 0,0 0 0 0 0,-1 0 0 0 0,1 0 0 0 0,1 0 0 0 0,47-10 0 0 0,-30 10 0 0 0,-17-1 0 0 0,0 1 0 0 0,1 0 0 0 0,-1 0 0 0 0,0 0 0 0 0,0 0 0 0 0,0 0 0 0 0,0 0 0 0 0,1 1 0 0 0,-1-1 0 0 0,0 1 0 0 0,0 0 0 0 0,0-1 0 0 0,0 1 0 0 0,0 0 0 0 0,3 2 0 0 0,1 0 0 0 0,1 1 0 0 0,1 1 0 0 0,-1-1 0 0 0,0 1 0 0 0,10 10 0 0 0,1-2 0 0 0,-13-8 0 0 0,1 1 0 0 0,-1-1 0 0 0,0 1 0 0 0,0 0 0 0 0,-1 1 0 0 0,0-1 0 0 0,0 1 0 0 0,-1-1 0 0 0,1 1 0 0 0,3 15 0 0 0,3-1 0 0 0,-7-10 0 0 0,0 0 0 0 0,0 0 0 0 0,-1 0 0 0 0,-1 0 0 0 0,0 0 0 0 0,0 0 0 0 0,-1 0 0 0 0,-1 0 0 0 0,-1 13 0 0 0,0 8 0 0 0,2-28 0 0 0,0 1 0 0 0,-1 0 0 0 0,0-1 0 0 0,0 1 0 0 0,0-1 0 0 0,0 1 0 0 0,-1-1 0 0 0,0 0 0 0 0,0 1 0 0 0,0-1 0 0 0,0 0 0 0 0,-5 6 0 0 0,-11 21 0 0 0,12-19 0 0 0,-1-1 0 0 0,0 0 0 0 0,-1-1 0 0 0,0 1 0 0 0,-1-1 0 0 0,-13 12 0 0 0,-20 23 0 0 0,32-32 0 0 0,8-10 0 0 0,0 0 0 0 0,-1 0 0 0 0,1 0 0 0 0,-1-1 0 0 0,0 1 0 0 0,1-1 0 0 0,-1 1 0 0 0,0-1 0 0 0,-1 0 0 0 0,1 0 0 0 0,0 0 0 0 0,-1-1 0 0 0,1 1 0 0 0,-1-1 0 0 0,-3 1 0 0 0,-5 3 0 0 0,6-4 0 0 0,0 1 0 0 0,-1 1 0 0 0,2-1 0 0 0,-1 1 0 0 0,0 0 0 0 0,-9 7 0 0 0,-8 4 0 0 0,-2 0 0 0 0,0-2 0 0 0,0-1 0 0 0,-1 0 0 0 0,0-2 0 0 0,-44 8 0 0 0,47-12 0 0 0,-1-2 0 0 0,1-1 0 0 0,-1-1 0 0 0,0 0 0 0 0,0-2 0 0 0,1-1 0 0 0,-1-1 0 0 0,0-1 0 0 0,-24-8 0 0 0,20 2 0 0 0,1-1 0 0 0,0-2 0 0 0,1-1 0 0 0,0-1 0 0 0,-42-33 0 0 0,17 13 0 0 0,34 23 0 0 0,1 0 0 0 0,0 0 0 0 0,1-2 0 0 0,0 0 0 0 0,1-1 0 0 0,1 0 0 0 0,-18-27 0 0 0,3 8 0 0 0,24 31 0 0 0,0-1 0 0 0,1 1 0 0 0,-1-1 0 0 0,1 0 0 0 0,0 0 0 0 0,0 0 0 0 0,1-1 0 0 0,-1 1 0 0 0,1-1 0 0 0,0 0 0 0 0,0 1 0 0 0,-2-10 0 0 0,-3-31 0 0 0,1 10 0 0 0,-2-49 0 0 0,8 73 0 0 0,0 0 0 0 0,1 0 0 0 0,0 1 0 0 0,1-1 0 0 0,0 0 0 0 0,0 1 0 0 0,1 0 0 0 0,1 0 0 0 0,4-11 0 0 0,12-21 0 0 0,2 0 0 0 0,2 2 0 0 0,1 1 0 0 0,2 0 0 0 0,2 2 0 0 0,58-58 0 0 0,-48 59 0 0 0,-18 15 0 0 0,0 1 0 0 0,2 1 0 0 0,0 0 0 0 0,2 2 0 0 0,46-25 0 0 0,-18 17 0 0 0,-38 16 0 0 0,1 2 0 0 0,0 0 0 0 0,31-8 0 0 0,12-3 0 0 0,-46 14 0 0 0,0 0 0 0 0,0 0 0 0 0,0 1 0 0 0,1 1 0 0 0,14-1 0 0 0,40-1 0 0 0,-33 1 0 0 0,0 1 0 0 0,1 2 0 0 0,-1 2 0 0 0,44 7 0 0 0,-68-6 0 0 0,0 2 0 0 0,-1-1 0 0 0,1 1 0 0 0,-1 0 0 0 0,0 1 0 0 0,-1 0 0 0 0,1 1 0 0 0,10 10 0 0 0,54 56 0 0 0,-71-69 0 0 0,0 0 0 0 0,-1 0 0 0 0,1 0 0 0 0,-1 1 0 0 0,1-1 0 0 0,-1 1 0 0 0,0 0 0 0 0,-1 0 0 0 0,1 0 0 0 0,-1-1 0 0 0,0 7 0 0 0,10 25 0 0 0,-5-21 0 0 0,0 1 0 0 0,-2 0 0 0 0,0 0 0 0 0,0 0 0 0 0,1 28 0 0 0,-1 87 0 0 0,-6-77 0 0 0,-1 0 0 0 0,-4 0 0 0 0,-1-1 0 0 0,-17 55 0 0 0,-3-16 0 0 0,-53 118 0 0 0,64-169 0 0 0,-21 47 0 0 0,-54 93 0 0 0,61-135 0 0 0,-2-2 0 0 0,-2-1 0 0 0,-2-2 0 0 0,-47 41 0 0 0,65-66 0 0 0,1-2 0 0 0,-37 22 0 0 0,42-28 0 0 0,4-3 0 0 0,0-1 0 0 0,-1 1 0 0 0,0-2 0 0 0,1 1 0 0 0,-1-1 0 0 0,-17 2 0 0 0,-4 2 0 0 0,10-2 0 0 0,0-1 0 0 0,-29 2 0 0 0,43-6 0 0 0,-1 0 0 0 0,1 0 0 0 0,-1 0 0 0 0,1-1 0 0 0,0 0 0 0 0,-1 0 0 0 0,1 0 0 0 0,0-1 0 0 0,0-1 0 0 0,0 1 0 0 0,-6-4 0 0 0,-39-25 0 0 0,3-2 0 0 0,-59-50 0 0 0,94 71 0 0 0,1 0 0 0 0,0-1 0 0 0,1-1 0 0 0,1 0 0 0 0,0-1 0 0 0,1 0 0 0 0,1 0 0 0 0,0-1 0 0 0,1 0 0 0 0,0-1 0 0 0,2 0 0 0 0,-7-23 0 0 0,4 2 0 0 0,2-1 0 0 0,2 0 0 0 0,1 0 0 0 0,3 0 0 0 0,0 0 0 0 0,3 0 0 0 0,11-71 0 0 0,-7 86 0 0 0,1 1 0 0 0,1 0 0 0 0,15-29 0 0 0,-5 10 0 0 0,10-13 0 0 0,3 2 0 0 0,2 1 0 0 0,56-68 0 0 0,-63 86 0 0 0,1 2 0 0 0,1 2 0 0 0,1 0 0 0 0,2 2 0 0 0,1 1 0 0 0,1 2 0 0 0,1 1 0 0 0,2 1 0 0 0,0 2 0 0 0,1 2 0 0 0,46-17 0 0 0,-62 29 0 0 0,0 2 0 0 0,0 1 0 0 0,24-2 0 0 0,0 0 0 0 0,-17 2 0 0 0,0 1 0 0 0,0 2 0 0 0,0 1 0 0 0,0 1 0 0 0,-1 1 0 0 0,55 12 0 0 0,-65-8 0 0 0,0 0 0 0 0,0 1 0 0 0,-1 1 0 0 0,0 0 0 0 0,0 1 0 0 0,-1 1 0 0 0,-1 0 0 0 0,1 1 0 0 0,13 15 0 0 0,-25-23 0 0 0,0 1 0 0 0,0-1 0 0 0,0 1 0 0 0,0 0 0 0 0,-1-1 0 0 0,1 1 0 0 0,1 5 0 0 0,13 21 0 0 0,-3-13 0 0 0,-11-14 0 0 0,1 1 0 0 0,-1 0 0 0 0,0 0 0 0 0,0 0 0 0 0,-1 0 0 0 0,1 1 0 0 0,-1-1 0 0 0,0 1 0 0 0,0-1 0 0 0,1 6 0 0 0,9 44 0 0 0,-2-1 0 0 0,-3 1 0 0 0,-2 1 0 0 0,-4 107 0 0 0,-3-139 0 0 0,-2 1 0 0 0,0-1 0 0 0,-2 1 0 0 0,-1-2 0 0 0,-17 42 0 0 0,3-18 0 0 0,-44 70 0 0 0,54-99 0 0 0,-1-1 0 0 0,0 1 0 0 0,-2-2 0 0 0,1 0 0 0 0,-2-1 0 0 0,0 0 0 0 0,0-1 0 0 0,-34 21 0 0 0,18-17 0 0 0,21-11 0 0 0,0 0 0 0 0,0-1 0 0 0,-1 0 0 0 0,0-1 0 0 0,-18 5 0 0 0,1-3 0 0 0,-3 2 0 0 0,-46 4 0 0 0,67-11 0 0 0,0-1 0 0 0,1 0 0 0 0,-1 0 0 0 0,0-1 0 0 0,0 0 0 0 0,1-1 0 0 0,-1 0 0 0 0,0-1 0 0 0,-11-4 0 0 0,-6-6 0 0 0,0-2 0 0 0,1 0 0 0 0,1-2 0 0 0,0 0 0 0 0,1-2 0 0 0,-35-36 0 0 0,12 5 0 0 0,-75-108 0 0 0,108 137 0 0 0,2-2 0 0 0,1 1 0 0 0,1-2 0 0 0,-8-25 0 0 0,2 7 0 0 0,7 11 0 0 0,2-1 0 0 0,0 0 0 0 0,3 0 0 0 0,0-1 0 0 0,2 1 0 0 0,4-45 0 0 0,-2 48 0 0 0,1 10 0 0 0,1 1 0 0 0,0-1 0 0 0,2 0 0 0 0,0 1 0 0 0,1 0 0 0 0,1 0 0 0 0,13-28 0 0 0,72-119 0 0 0,-48 92 0 0 0,-20 36 0 0 0,1 1 0 0 0,2 1 0 0 0,1 1 0 0 0,2 2 0 0 0,2 0 0 0 0,0 2 0 0 0,2 2 0 0 0,48-33 0 0 0,-47 41 0 0 0,0 2 0 0 0,68-25 0 0 0,-81 36 0 0 0,-1 2 0 0 0,1 0 0 0 0,-1 2 0 0 0,24-2 0 0 0,3 0 0 0 0,135-14 0 0 0,-156 19 0 0 0,0 0 0 0 0,0 1 0 0 0,0 2 0 0 0,51 11 0 0 0,-64-10 0 0 0,1 1 0 0 0,-1 1 0 0 0,-1 0 0 0 0,14 9 0 0 0,0 0 0 0 0,-17-10 0 0 0,-1 0 0 0 0,0 1 0 0 0,0 1 0 0 0,0-1 0 0 0,-1 1 0 0 0,0 0 0 0 0,-1 1 0 0 0,9 11 0 0 0,40 73 0 0 0,-48-80 0 0 0,-1 3 0 0 0,0 1 0 0 0,-1-1 0 0 0,0 1 0 0 0,-1 0 0 0 0,2 28 0 0 0,3 7 0 0 0,-2-20 0 0 0,-2 1 0 0 0,-2-1 0 0 0,-1 1 0 0 0,-2 39 0 0 0,-21 119 0 0 0,7-85 0 0 0,8-71 0 0 0,-1-1 0 0 0,-2 1 0 0 0,-1-2 0 0 0,-17 37 0 0 0,0 1 0 0 0,19-50 0 0 0,-1 0 0 0 0,-1 0 0 0 0,-1-1 0 0 0,0-1 0 0 0,-2 1 0 0 0,0-2 0 0 0,-1 0 0 0 0,-1 0 0 0 0,0-2 0 0 0,-34 27 0 0 0,42-38 0 0 0,-1-1 0 0 0,1 0 0 0 0,-1-1 0 0 0,1 0 0 0 0,-1 0 0 0 0,0-1 0 0 0,0 1 0 0 0,0-2 0 0 0,0 1 0 0 0,0-1 0 0 0,-15-2 0 0 0,1 1 0 0 0,17 1 0 0 0,1 0 0 0 0,0-1 0 0 0,0 0 0 0 0,0 0 0 0 0,0 0 0 0 0,0-1 0 0 0,0 1 0 0 0,0-1 0 0 0,0 0 0 0 0,0 0 0 0 0,1 0 0 0 0,-1 0 0 0 0,1-1 0 0 0,-1 1 0 0 0,-3-5 0 0 0,-45-55 0 0 0,26 28 0 0 0,-22-25 0 0 0,-71-116 0 0 0,113 164 0 0 0,1-1 0 0 0,0 0 0 0 0,1 0 0 0 0,-4-14 0 0 0,-7-21 0 0 0,3 19 0 0 0,7 16 0 0 0,0 0 0 0 0,0 0 0 0 0,1 0 0 0 0,1-1 0 0 0,-3-20 0 0 0,-3-34 0 0 0,3 32 0 0 0,-1-58 0 0 0,7 44 0 0 0,-2 20 0 0 0,2-1 0 0 0,1 0 0 0 0,1 0 0 0 0,13-56 0 0 0,6 18 0 0 0,3 1 0 0 0,3 1 0 0 0,3 2 0 0 0,48-77 0 0 0,-73 132 0 0 0,54-78 0 0 0,-52 77 0 0 0,1 0 0 0 0,0 1 0 0 0,0 0 0 0 0,1 1 0 0 0,0 0 0 0 0,14-9 0 0 0,-9 9 0 0 0,21-14 0 0 0,45-19 0 0 0,-66 35 0 0 0,1 1 0 0 0,1 0 0 0 0,-1 1 0 0 0,1 0 0 0 0,-1 2 0 0 0,25-2 0 0 0,-17 2 0 0 0,0 2 0 0 0,0 0 0 0 0,38 7 0 0 0,-50-5 0 0 0,0 1 0 0 0,0 1 0 0 0,0 0 0 0 0,0 1 0 0 0,-1 0 0 0 0,1 0 0 0 0,-1 1 0 0 0,-1 1 0 0 0,15 12 0 0 0,-1 2 0 0 0,-1 1 0 0 0,-2 1 0 0 0,0 0 0 0 0,25 41 0 0 0,-8-11 0 0 0,-34-48 0 0 0,0 0 0 0 0,0 0 0 0 0,-1 0 0 0 0,0 0 0 0 0,0 1 0 0 0,2 8 0 0 0,6 14 0 0 0,1 1 0 0 0,-2-1 0 0 0,-1 2 0 0 0,6 36 0 0 0,-2-6 0 0 0,-2-3 0 0 0,-3 1 0 0 0,-3 1 0 0 0,-5 94 0 0 0,0-58 0 0 0,0-68 0 0 0,-2 0 0 0 0,0 0 0 0 0,-2 0 0 0 0,-1-1 0 0 0,-1 0 0 0 0,-19 46 0 0 0,14-52 0 0 0,0-1 0 0 0,-2 0 0 0 0,0-1 0 0 0,-2 0 0 0 0,0-1 0 0 0,-33 26 0 0 0,49-42 0 0 0,-10 6 0 0 0,0-1 0 0 0,0 0 0 0 0,0 0 0 0 0,-1-1 0 0 0,0 0 0 0 0,0-1 0 0 0,0 0 0 0 0,-1-1 0 0 0,1 0 0 0 0,-1-1 0 0 0,0 0 0 0 0,0-1 0 0 0,0 0 0 0 0,1-1 0 0 0,-1 0 0 0 0,-23-4 0 0 0,-4-15 0 0 0,14 6 0 0 0,10 6 0 0 0,0-1 0 0 0,0 0 0 0 0,1 0 0 0 0,0-2 0 0 0,1 0 0 0 0,0 0 0 0 0,-18-20 0 0 0,-77-95 0 0 0,83 93 0 0 0,11 15 0 0 0,1-1 0 0 0,1-1 0 0 0,0 1 0 0 0,1-2 0 0 0,2 0 0 0 0,0 0 0 0 0,1 0 0 0 0,-9-38 0 0 0,-2-2 0 0 0,12 44 0 0 0,2-1 0 0 0,0 0 0 0 0,-4-32 0 0 0,2-22 0 0 0,4 0 0 0 0,7-85 0 0 0,-2 144 0 0 0,0 0 0 0 0,1 0 0 0 0,0 1 0 0 0,1-1 0 0 0,1 1 0 0 0,8-16 0 0 0,4-12 0 0 0,32-61 0 0 0,-13 30 0 0 0,-27 55 0 0 0,1 0 0 0 0,0 0 0 0 0,1 1 0 0 0,0 0 0 0 0,1 1 0 0 0,19-16 0 0 0,15-17 0 0 0,-37 37 0 0 0,1 1 0 0 0,0 0 0 0 0,0 1 0 0 0,0 0 0 0 0,1 1 0 0 0,0 0 0 0 0,0 1 0 0 0,1 0 0 0 0,18-5 0 0 0,7-1 0 0 0,67-10 0 0 0,-80 18 0 0 0,1 1 0 0 0,-1 1 0 0 0,40 4 0 0 0,-52-2 0 0 0,0 1 0 0 0,0 0 0 0 0,0 1 0 0 0,0 0 0 0 0,-1 0 0 0 0,1 2 0 0 0,-1-1 0 0 0,0 1 0 0 0,10 7 0 0 0,30 19 0 0 0,-40-26 0 0 0,-1 1 0 0 0,1-1 0 0 0,-1 2 0 0 0,-1 0 0 0 0,1 0 0 0 0,-2 1 0 0 0,1 0 0 0 0,-1 0 0 0 0,14 18 0 0 0,10 28 0 0 0,15 32 0 0 0,-45-78 0 0 0,0-1 0 0 0,0 1 0 0 0,0 0 0 0 0,-1-1 0 0 0,0 10 0 0 0,6 27 0 0 0,4-1 0 0 0,-2 0 0 0 0,7 82 0 0 0,-9-54 0 0 0,-4 0 0 0 0,-2 0 0 0 0,-4 0 0 0 0,-12 71 0 0 0,5-69 0 0 0,7-48 0 0 0,0-1 0 0 0,-2 1 0 0 0,0-1 0 0 0,-11 27 0 0 0,-27 57 0 0 0,41-105 0 0 0,1-1 0 0 0,-1 1 0 0 0,1-1 0 0 0,-1 1 0 0 0,0-1 0 0 0,0 0 0 0 0,0 0 0 0 0,0 0 0 0 0,0 0 0 0 0,-1 0 0 0 0,1 0 0 0 0,-4 1 0 0 0,-14 13 0 0 0,17-13 0 0 0,-1 0 0 0 0,1 0 0 0 0,-1-1 0 0 0,0 1 0 0 0,0-1 0 0 0,0 0 0 0 0,-1 0 0 0 0,1-1 0 0 0,0 1 0 0 0,-1-1 0 0 0,1 0 0 0 0,-1 0 0 0 0,-7 0 0 0 0,-60 3 0 0 0,71-4 0 0 0,-14-1 0 0 0,1-1 0 0 0,0 0 0 0 0,0-1 0 0 0,0 0 0 0 0,1-2 0 0 0,-1 1 0 0 0,1-2 0 0 0,0 0 0 0 0,0 0 0 0 0,1-1 0 0 0,0-1 0 0 0,0 0 0 0 0,-20-18 0 0 0,-12-15 0 0 0,2-1 0 0 0,-38-50 0 0 0,49 55 0 0 0,11 15 0 0 0,2-2 0 0 0,1 0 0 0 0,0-1 0 0 0,-20-44 0 0 0,20 30 0 0 0,-39-107 0 0 0,49 124 0 0 0,2-1 0 0 0,0 1 0 0 0,1-1 0 0 0,-1-44 0 0 0,5 50 0 0 0,-1 7 0 0 0,1 0 0 0 0,0 0 0 0 0,1 0 0 0 0,0-1 0 0 0,0 1 0 0 0,1 0 0 0 0,0 1 0 0 0,1-1 0 0 0,0 0 0 0 0,5-10 0 0 0,34-67 0 0 0,-35 67 0 0 0,1 2 0 0 0,0-1 0 0 0,2 2 0 0 0,0-1 0 0 0,1 1 0 0 0,1 0 0 0 0,0 1 0 0 0,1 1 0 0 0,18-17 0 0 0,-18 20 0 0 0,1 1 0 0 0,-1 1 0 0 0,2 0 0 0 0,-1 1 0 0 0,1 1 0 0 0,1 0 0 0 0,-1 1 0 0 0,1 0 0 0 0,28-7 0 0 0,-14 8 0 0 0,-1 2 0 0 0,1 0 0 0 0,1 2 0 0 0,-1 2 0 0 0,0 0 0 0 0,0 2 0 0 0,0 1 0 0 0,54 13 0 0 0,-66-9 0 0 0,0 0 0 0 0,0 0 0 0 0,-1 2 0 0 0,19 12 0 0 0,13 6 0 0 0,-41-24 0 0 0,0 1 0 0 0,0-1 0 0 0,-1 1 0 0 0,1 1 0 0 0,-1 0 0 0 0,0 0 0 0 0,0 0 0 0 0,-1 1 0 0 0,0 0 0 0 0,0 0 0 0 0,10 13 0 0 0,-14-16 0 0 0,13 22 0 0 0,35 41 0 0 0,-33-45 0 0 0,0 2 0 0 0,-2 0 0 0 0,-1 1 0 0 0,14 29 0 0 0,39 111 0 0 0,-60-140 0 0 0,-1-1 0 0 0,6 39 0 0 0,-7-32 0 0 0,7 45 0 0 0,-3 0 0 0 0,0 98 0 0 0,-9-135 0 0 0,-4 108 0 0 0,3-135 0 0 0,-1 1 0 0 0,0 0 0 0 0,0-1 0 0 0,-1 1 0 0 0,-1-1 0 0 0,0 0 0 0 0,0 0 0 0 0,-1 0 0 0 0,-8 13 0 0 0,-6 12 0 0 0,17-33 0 0 0,1 1 0 0 0,-1 0 0 0 0,0-1 0 0 0,0 0 0 0 0,0 1 0 0 0,0-1 0 0 0,0 0 0 0 0,-1 0 0 0 0,1 0 0 0 0,-1 0 0 0 0,0 0 0 0 0,0-1 0 0 0,0 1 0 0 0,0-1 0 0 0,-5 3 0 0 0,0-2 0 0 0,1 1 0 0 0,-1-1 0 0 0,0-1 0 0 0,0 0 0 0 0,0 0 0 0 0,0-1 0 0 0,0 1 0 0 0,0-2 0 0 0,0 1 0 0 0,0-1 0 0 0,-1-1 0 0 0,1 1 0 0 0,0-1 0 0 0,0-1 0 0 0,0 1 0 0 0,0-1 0 0 0,0-1 0 0 0,-10-4 0 0 0,15 6 0 0 0,1 0 0 0 0,0 0 0 0 0,-1 0 0 0 0,1-1 0 0 0,0 1 0 0 0,0 0 0 0 0,0-1 0 0 0,0 1 0 0 0,0-1 0 0 0,0 0 0 0 0,0 0 0 0 0,1 0 0 0 0,-1 0 0 0 0,-1-3 0 0 0,-11-11 0 0 0,-15-5 0 0 0,20 11 0 0 0,1-1 0 0 0,0-1 0 0 0,-9-16 0 0 0,-13-19 0 0 0,19 30 0 0 0,1-1 0 0 0,0 0 0 0 0,1-1 0 0 0,1 0 0 0 0,1 0 0 0 0,1 0 0 0 0,-7-39 0 0 0,6 9 0 0 0,1 1 0 0 0,2-63 0 0 0,5 94 0 0 0,1 0 0 0 0,0 0 0 0 0,2 0 0 0 0,0 1 0 0 0,1 0 0 0 0,0 0 0 0 0,13-25 0 0 0,-4 12 0 0 0,2 0 0 0 0,39-53 0 0 0,-48 73 0 0 0,-2 2 0 0 0,0-1 0 0 0,1 1 0 0 0,0 1 0 0 0,0-1 0 0 0,9-6 0 0 0,18-5 0 0 0,-17 0 0 0 0,-15 16 0 0 0,0 0 0 0 0,1 0 0 0 0,-1 1 0 0 0,1-1 0 0 0,0 0 0 0 0,0 1 0 0 0,0-1 0 0 0,0 1 0 0 0,0-1 0 0 0,0 1 0 0 0,0 0 0 0 0,0 0 0 0 0,0 0 0 0 0,0 0 0 0 0,1 0 0 0 0,-1 1 0 0 0,3-1 0 0 0,60-18 0 0 0,-50 13 0 0 0,0 1 0 0 0,1 0 0 0 0,-1 1 0 0 0,1 1 0 0 0,0 1 0 0 0,-1 0 0 0 0,1 1 0 0 0,0 0 0 0 0,0 2 0 0 0,0 0 0 0 0,20 3 0 0 0,-24 1 0 0 0,0 0 0 0 0,0 0 0 0 0,0 1 0 0 0,0 1 0 0 0,-1 0 0 0 0,0 0 0 0 0,-1 1 0 0 0,1 1 0 0 0,-2 0 0 0 0,15 16 0 0 0,12 13 0 0 0,-30-33 0 0 0,0 1 0 0 0,-1 0 0 0 0,0 0 0 0 0,0 1 0 0 0,7 12 0 0 0,4 7 0 0 0,-1 0 0 0 0,-1 1 0 0 0,-1 1 0 0 0,-1 0 0 0 0,-2 1 0 0 0,9 35 0 0 0,-18-60 0 0 0,11 54 0 0 0,-2 0 0 0 0,3 105 0 0 0,-12-135 0 0 0,0-15 0 0 0,0 1 0 0 0,-1 0 0 0 0,-1-1 0 0 0,0 1 0 0 0,-1-1 0 0 0,0 1 0 0 0,-1-1 0 0 0,-1 0 0 0 0,0 0 0 0 0,-10 23 0 0 0,11-31 0 0 0,-1 1 0 0 0,0 0 0 0 0,-1-1 0 0 0,1 0 0 0 0,-1 0 0 0 0,0 0 0 0 0,0-1 0 0 0,-1 0 0 0 0,1 0 0 0 0,-11 6 0 0 0,13-9 0 0 0,1 1 0 0 0,-1-1 0 0 0,0 0 0 0 0,-1 0 0 0 0,1 0 0 0 0,0-1 0 0 0,0 1 0 0 0,0-1 0 0 0,0 0 0 0 0,-1 1 0 0 0,1-1 0 0 0,0-1 0 0 0,0 1 0 0 0,0 0 0 0 0,-1-1 0 0 0,1 0 0 0 0,0 1 0 0 0,0-1 0 0 0,0-1 0 0 0,0 1 0 0 0,0 0 0 0 0,-5-4 0 0 0,-9-9 0 0 0,1 0 0 0 0,0-2 0 0 0,1 1 0 0 0,0-2 0 0 0,1 0 0 0 0,1-1 0 0 0,1 0 0 0 0,1-1 0 0 0,-15-33 0 0 0,16 31 0 0 0,1 1 0 0 0,1-2 0 0 0,1 1 0 0 0,1-1 0 0 0,1 0 0 0 0,-3-24 0 0 0,4 3 0 0 0,3-51 0 0 0,2 78 0 0 0,0 0 0 0 0,2 0 0 0 0,-1 0 0 0 0,2 0 0 0 0,0 0 0 0 0,9-21 0 0 0,5-6 0 0 0,2 1 0 0 0,1 1 0 0 0,2 1 0 0 0,44-56 0 0 0,-48 82 0 0 0,-11 0 0 0 0,-8 13 0 0 0,1 0 0 0 0,-1 0 0 0 0,1 0 0 0 0,0 0 0 0 0,-1-1 0 0 0,1 1 0 0 0,0 1 0 0 0,0-1 0 0 0,-1 0 0 0 0,1 0 0 0 0,0 0 0 0 0,0 0 0 0 0,0 1 0 0 0,0-1 0 0 0,0 0 0 0 0,0 1 0 0 0,0-1 0 0 0,1 1 0 0 0,-1-1 0 0 0,0 1 0 0 0,0-1 0 0 0,0 1 0 0 0,0 0 0 0 0,2-1 0 0 0,-2 1 0 0 0,0 0 0 0 0,-1 0 0 0 0,1 0 0 0 0,0-1 0 0 0,0 1 0 0 0,-1 0 0 0 0,1-1 0 0 0,0 1 0 0 0,-1 0 0 0 0,1-1 0 0 0,0 1 0 0 0,-1-1 0 0 0,1 1 0 0 0,-1-1 0 0 0,1 1 0 0 0,-1-1 0 0 0,1 0 0 0 0,-1 1 0 0 0,1-1 0 0 0,-1 0 0 0 0,1-1 0 0 0,8-8 0 0 0,-2 7 0 0 0,-1 1 0 0 0,1-1 0 0 0,0 1 0 0 0,0 1 0 0 0,0-1 0 0 0,0 1 0 0 0,1 0 0 0 0,-1 1 0 0 0,0 0 0 0 0,0 0 0 0 0,0 0 0 0 0,1 1 0 0 0,-1 0 0 0 0,0 0 0 0 0,0 1 0 0 0,0 0 0 0 0,0 0 0 0 0,-1 1 0 0 0,1 0 0 0 0,-1 0 0 0 0,1 1 0 0 0,-1-1 0 0 0,0 1 0 0 0,0 1 0 0 0,-1-1 0 0 0,1 1 0 0 0,-1 0 0 0 0,0 0 0 0 0,0 0 0 0 0,-1 1 0 0 0,8 11 0 0 0,31 52 0 0 0,-32-54 0 0 0,0 0 0 0 0,-1 1 0 0 0,-1 0 0 0 0,-1 1 0 0 0,0 0 0 0 0,7 26 0 0 0,7 30 0 0 0,-15-51 0 0 0,0 1 0 0 0,-1 0 0 0 0,-1 0 0 0 0,4 48 0 0 0,0 231 0 0 0,-11-268 0 0 0,-1 0 0 0 0,-2 0 0 0 0,-1-1 0 0 0,-1 0 0 0 0,-2 0 0 0 0,-1-1 0 0 0,-16 33 0 0 0,23-60 0 0 0,0 0 0 0 0,-1-1 0 0 0,0 1 0 0 0,0-1 0 0 0,0 0 0 0 0,0 0 0 0 0,-1 0 0 0 0,1 0 0 0 0,-1-1 0 0 0,0 0 0 0 0,0 0 0 0 0,-7 3 0 0 0,7-3 0 0 0,3-2 0 0 0,0 0 0 0 0,-1 0 0 0 0,1-1 0 0 0,-1 1 0 0 0,1-1 0 0 0,-1 1 0 0 0,1-1 0 0 0,0 0 0 0 0,-1 0 0 0 0,1 0 0 0 0,-1 0 0 0 0,1-1 0 0 0,-1 1 0 0 0,1-1 0 0 0,-1 1 0 0 0,1-1 0 0 0,0 0 0 0 0,-1 0 0 0 0,1 0 0 0 0,0 0 0 0 0,0 0 0 0 0,-1 0 0 0 0,1-1 0 0 0,0 1 0 0 0,0-1 0 0 0,-1-1 0 0 0,-5-4 0 0 0,1 0 0 0 0,0 0 0 0 0,1 0 0 0 0,0-1 0 0 0,-11-16 0 0 0,7 1 0 0 0,0 0 0 0 0,2 0 0 0 0,-7-28 0 0 0,-10-28 0 0 0,21 66 0 0 0,1 0 0 0 0,-1 0 0 0 0,2-1 0 0 0,0 1 0 0 0,0-1 0 0 0,2 1 0 0 0,1-27 0 0 0,4-2 0 0 0,12-49 0 0 0,-6 38 0 0 0,-9 44 0 0 0,1-1 0 0 0,0 0 0 0 0,1 1 0 0 0,0 0 0 0 0,0 0 0 0 0,11-15 0 0 0,-2 0 0 0 0,13-9 0 0 0,-22 28 0 0 0,1 0 0 0 0,-1 0 0 0 0,0 0 0 0 0,-1 0 0 0 0,1-1 0 0 0,-1 1 0 0 0,0-1 0 0 0,3-10 0 0 0,-3 12 0 0 0,-1 0 0 0 0,1 1 0 0 0,0-1 0 0 0,0 1 0 0 0,0 0 0 0 0,0 0 0 0 0,0 0 0 0 0,1 0 0 0 0,0 1 0 0 0,-1-1 0 0 0,1 1 0 0 0,0 0 0 0 0,0 0 0 0 0,0 0 0 0 0,0 1 0 0 0,1-1 0 0 0,4 0 0 0 0,33-16 0 0 0,-31 13 0 0 0,1 1 0 0 0,0 0 0 0 0,0 1 0 0 0,21-3 0 0 0,14 7 0 0 0,-46-1 0 0 0,1 0 0 0 0,-1 1 0 0 0,0-1 0 0 0,1 1 0 0 0,-1-1 0 0 0,1 1 0 0 0,-1 0 0 0 0,0-1 0 0 0,0 1 0 0 0,1 0 0 0 0,-1 0 0 0 0,0 0 0 0 0,0 0 0 0 0,0 0 0 0 0,0 0 0 0 0,0 0 0 0 0,0 0 0 0 0,0 0 0 0 0,0 1 0 0 0,0-1 0 0 0,-1 0 0 0 0,2 2 0 0 0,-2-1 0 0 0,1 0 0 0 0,0 0 0 0 0,0 0 0 0 0,-1 0 0 0 0,1-1 0 0 0,1 1 0 0 0,-1 0 0 0 0,0 0 0 0 0,0-1 0 0 0,1 1 0 0 0,-1-1 0 0 0,1 1 0 0 0,-1-1 0 0 0,1 0 0 0 0,-1 0 0 0 0,1 1 0 0 0,0-1 0 0 0,3 1 0 0 0,28 24 0 0 0,-22-14 0 0 0,-1 2 0 0 0,0-1 0 0 0,-1 1 0 0 0,0 1 0 0 0,-1 0 0 0 0,-1 0 0 0 0,-1 1 0 0 0,0-1 0 0 0,0 1 0 0 0,2 19 0 0 0,34 115 0 0 0,-37-97 0 0 0,-5-41 0 0 0,1 0 0 0 0,0 0 0 0 0,5 19 0 0 0,2 8 0 0 0,-2 1 0 0 0,-2 0 0 0 0,-1 1 0 0 0,-3 43 0 0 0,0-74 0 0 0,0 2 0 0 0,-1-1 0 0 0,-1 0 0 0 0,0 1 0 0 0,-1-1 0 0 0,0 0 0 0 0,-5 11 0 0 0,-8 37 0 0 0,15-56 0 0 0,0 0 0 0 0,0 0 0 0 0,-1 0 0 0 0,1 0 0 0 0,-1-1 0 0 0,1 1 0 0 0,-1 0 0 0 0,0-1 0 0 0,0 0 0 0 0,-1 1 0 0 0,1-1 0 0 0,0 0 0 0 0,-1 0 0 0 0,1 0 0 0 0,-1 0 0 0 0,1-1 0 0 0,-1 1 0 0 0,0-1 0 0 0,0 0 0 0 0,0 1 0 0 0,0-1 0 0 0,0-1 0 0 0,-4 2 0 0 0,5-1 0 0 0,0 0 0 0 0,-1-1 0 0 0,1 1 0 0 0,0-1 0 0 0,0 1 0 0 0,-1-1 0 0 0,1 0 0 0 0,0 0 0 0 0,-1 0 0 0 0,1 0 0 0 0,0 0 0 0 0,-1-1 0 0 0,1 1 0 0 0,0-1 0 0 0,-1 1 0 0 0,1-1 0 0 0,0 0 0 0 0,0 0 0 0 0,0 0 0 0 0,0 0 0 0 0,0 0 0 0 0,0 0 0 0 0,0-1 0 0 0,0 1 0 0 0,0-1 0 0 0,1 1 0 0 0,-1-1 0 0 0,0 0 0 0 0,1 0 0 0 0,0 1 0 0 0,-1-1 0 0 0,-1-4 0 0 0,-27-60 0 0 0,22 51 0 0 0,1 1 0 0 0,0-1 0 0 0,2-1 0 0 0,-1 1 0 0 0,2-1 0 0 0,-3-17 0 0 0,3 5 0 0 0,2 1 0 0 0,2-55 0 0 0,1 71 0 0 0,0 1 0 0 0,1-1 0 0 0,0 0 0 0 0,1 1 0 0 0,1 0 0 0 0,-1-1 0 0 0,1 1 0 0 0,1 1 0 0 0,0-1 0 0 0,10-14 0 0 0,-5 13 0 0 0,-8 9 0 0 0,0 1 0 0 0,-1-1 0 0 0,1 0 0 0 0,-1 0 0 0 0,0 1 0 0 0,0-1 0 0 0,1 0 0 0 0,-1 0 0 0 0,0-1 0 0 0,-1 1 0 0 0,1 0 0 0 0,0 0 0 0 0,0 0 0 0 0,-1 0 0 0 0,1-4 0 0 0,-1 4 0 0 0,1 0 0 0 0,-1 0 0 0 0,1 0 0 0 0,0 0 0 0 0,0 0 0 0 0,0 0 0 0 0,0 0 0 0 0,0 1 0 0 0,0-1 0 0 0,0 0 0 0 0,1 0 0 0 0,-1 1 0 0 0,1-1 0 0 0,-1 1 0 0 0,1-1 0 0 0,-1 1 0 0 0,3-1 0 0 0,13-13 0 0 0,0-13 0 0 0,49-34 0 0 0,-63 59 0 0 0,0 1 0 0 0,1-1 0 0 0,-1 1 0 0 0,1 0 0 0 0,-1 0 0 0 0,1 1 0 0 0,-1-1 0 0 0,1 1 0 0 0,0 0 0 0 0,0-1 0 0 0,0 2 0 0 0,0-1 0 0 0,0 0 0 0 0,0 1 0 0 0,0 0 0 0 0,4 0 0 0 0,-1 0 0 0 0,0 0 0 0 0,-1 1 0 0 0,1 0 0 0 0,0 0 0 0 0,-1 0 0 0 0,1 1 0 0 0,0 0 0 0 0,-1 0 0 0 0,10 6 0 0 0,45 43 0 0 0,-60-50 0 0 0,0-1 0 0 0,0 1 0 0 0,0 0 0 0 0,-1-1 0 0 0,1 1 0 0 0,0 0 0 0 0,0 0 0 0 0,0 0 0 0 0,-1-1 0 0 0,1 1 0 0 0,0 0 0 0 0,-1 0 0 0 0,1 0 0 0 0,-1 0 0 0 0,1 1 0 0 0,-1-1 0 0 0,0 0 0 0 0,1 0 0 0 0,-1 0 0 0 0,0 0 0 0 0,0 0 0 0 0,0 0 0 0 0,1 1 0 0 0,-1-1 0 0 0,0 0 0 0 0,-1 0 0 0 0,1 2 0 0 0,0 0 0 0 0,0-1 0 0 0,0 1 0 0 0,0-1 0 0 0,0 1 0 0 0,0-1 0 0 0,1 1 0 0 0,-1-1 0 0 0,1 1 0 0 0,0-1 0 0 0,0 1 0 0 0,2 3 0 0 0,-1-2 0 0 0,6 10 0 0 0,-1-1 0 0 0,0 1 0 0 0,6 20 0 0 0,-11-29 0 0 0,4 18 0 0 0,0 0 0 0 0,-1 0 0 0 0,-2 0 0 0 0,2 36 0 0 0,-5-17 0 0 0,1 10 0 0 0,-9 78 0 0 0,4-95 0 0 0,4-26 0 0 0,-1-1 0 0 0,0 0 0 0 0,-1 1 0 0 0,1-1 0 0 0,-2 0 0 0 0,-5 15 0 0 0,2-8 0 0 0,4-8 0 0 0,-1-1 0 0 0,1 1 0 0 0,-1-1 0 0 0,-1 0 0 0 0,1 0 0 0 0,-1 0 0 0 0,0-1 0 0 0,-6 7 0 0 0,9-12 0 0 0,1 0 0 0 0,-1 0 0 0 0,0 0 0 0 0,1 0 0 0 0,-1 0 0 0 0,0-1 0 0 0,0 1 0 0 0,1 0 0 0 0,-1 0 0 0 0,0-1 0 0 0,1 1 0 0 0,-1 0 0 0 0,1-1 0 0 0,-1 1 0 0 0,0-1 0 0 0,1 1 0 0 0,-1 0 0 0 0,1-1 0 0 0,-1 1 0 0 0,1-1 0 0 0,-1 0 0 0 0,1 1 0 0 0,0-1 0 0 0,-1 1 0 0 0,1-1 0 0 0,0 0 0 0 0,-1 1 0 0 0,1-1 0 0 0,0 0 0 0 0,0 1 0 0 0,-1-1 0 0 0,1-1 0 0 0,-8-19 0 0 0,-2 0 0 0 0,1 0 0 0 0,1 0 0 0 0,0-1 0 0 0,-5-34 0 0 0,9 42 0 0 0,-10-107 0 0 0,12 106 0 0 0,0 0 0 0 0,1 0 0 0 0,0 0 0 0 0,1-1 0 0 0,1 1 0 0 0,1 0 0 0 0,0 0 0 0 0,0-1 0 0 0,2 2 0 0 0,0-1 0 0 0,12-27 0 0 0,-7 26 0 0 0,-6 11 0 0 0,0-1 0 0 0,0 0 0 0 0,0 0 0 0 0,0 0 0 0 0,-1-1 0 0 0,0 1 0 0 0,0 0 0 0 0,1-10 0 0 0,-1 4 0 0 0,1 0 0 0 0,0 1 0 0 0,1-1 0 0 0,6-13 0 0 0,6-16 0 0 0,-14 34 0 0 0,1 1 0 0 0,1 0 0 0 0,-1-1 0 0 0,1 1 0 0 0,8-10 0 0 0,2-3 0 0 0,24-22 0 0 0,-29 28 0 0 0,-8 11 0 0 0,0 0 0 0 0,0 0 0 0 0,1 0 0 0 0,-1 1 0 0 0,0-1 0 0 0,1 0 0 0 0,0 1 0 0 0,-1-1 0 0 0,1 1 0 0 0,0 0 0 0 0,0-1 0 0 0,0 1 0 0 0,-1 0 0 0 0,1 0 0 0 0,3-1 0 0 0,18-12 0 0 0,-22 13 0 0 0,1-1 0 0 0,0 1 0 0 0,0 0 0 0 0,0 0 0 0 0,0 0 0 0 0,0 0 0 0 0,0 0 0 0 0,0 0 0 0 0,1 0 0 0 0,-1 1 0 0 0,0-1 0 0 0,0 1 0 0 0,0 0 0 0 0,1-1 0 0 0,-1 1 0 0 0,4 0 0 0 0,-2 0 0 0 0,0 0 0 0 0,0 0 0 0 0,0 0 0 0 0,0 1 0 0 0,0-1 0 0 0,0 1 0 0 0,0 0 0 0 0,0 0 0 0 0,-1 0 0 0 0,1 0 0 0 0,0 1 0 0 0,0 0 0 0 0,-1 0 0 0 0,1 0 0 0 0,6 5 0 0 0,-2 17 0 0 0,2-11 0 0 0,5 12 0 0 0,15 26 0 0 0,-14-6 0 0 0,-2 1 0 0 0,16 90 0 0 0,-24-93 0 0 0,-3 0 0 0 0,-2 0 0 0 0,-1 0 0 0 0,-7 45 0 0 0,5-44 0 0 0,2-35 0 0 0,0 0 0 0 0,0 0 0 0 0,-1 0 0 0 0,-1 0 0 0 0,1 0 0 0 0,-5 11 0 0 0,-1-1 0 0 0,-10 32 0 0 0,12-30 0 0 0,-1 0 0 0 0,-1-1 0 0 0,-1 1 0 0 0,-12 23 0 0 0,19-42 0 0 0,0-1 0 0 0,0 0 0 0 0,0 1 0 0 0,0-1 0 0 0,0 0 0 0 0,0 0 0 0 0,0 0 0 0 0,-1 1 0 0 0,1-1 0 0 0,0 0 0 0 0,-1-1 0 0 0,1 1 0 0 0,-1 0 0 0 0,1 0 0 0 0,-2 0 0 0 0,1 0 0 0 0,1-1 0 0 0,0 1 0 0 0,0-1 0 0 0,-1 1 0 0 0,1 0 0 0 0,0-1 0 0 0,0 1 0 0 0,0 0 0 0 0,0 0 0 0 0,0 0 0 0 0,0 0 0 0 0,0 0 0 0 0,0 0 0 0 0,-1 2 0 0 0,3-2 0 0 0,-2 4 0 0 0,-16-2 0 0 0,15-3 0 0 0,1-1 0 0 0,-1 1 0 0 0,1 0 0 0 0,-1-1 0 0 0,1 0 0 0 0,0 1 0 0 0,-1-1 0 0 0,1 0 0 0 0,0 0 0 0 0,0 0 0 0 0,-1 1 0 0 0,1-1 0 0 0,0 0 0 0 0,0-1 0 0 0,0 1 0 0 0,0 0 0 0 0,0 0 0 0 0,1 0 0 0 0,-1-1 0 0 0,0 1 0 0 0,0 0 0 0 0,1-1 0 0 0,-1 1 0 0 0,0-2 0 0 0,-13-44 0 0 0,9 27 0 0 0,-2 1 0 0 0,2 0 0 0 0,1 0 0 0 0,0 0 0 0 0,1 0 0 0 0,1-1 0 0 0,1 1 0 0 0,1-1 0 0 0,1 1 0 0 0,0-1 0 0 0,1 1 0 0 0,1 0 0 0 0,1 0 0 0 0,1 0 0 0 0,1 0 0 0 0,0 1 0 0 0,2-1 0 0 0,0 2 0 0 0,0-1 0 0 0,2 1 0 0 0,0 1 0 0 0,1-1 0 0 0,18-19 0 0 0,-20 28 0 0 0,-7 7 0 0 0,0-1 0 0 0,0 1 0 0 0,0-1 0 0 0,0 0 0 0 0,0 0 0 0 0,0 0 0 0 0,-1 0 0 0 0,1 0 0 0 0,-1 0 0 0 0,1-1 0 0 0,-1 1 0 0 0,0 0 0 0 0,0-1 0 0 0,0 1 0 0 0,0-1 0 0 0,-1 1 0 0 0,2-6 0 0 0,-2 7 0 0 0,0-1 0 0 0,0 1 0 0 0,1 0 0 0 0,-1-1 0 0 0,1 1 0 0 0,-1 0 0 0 0,1-1 0 0 0,-1 1 0 0 0,1 0 0 0 0,-1 0 0 0 0,1 0 0 0 0,0 0 0 0 0,0-1 0 0 0,0 1 0 0 0,0 0 0 0 0,0 0 0 0 0,0 0 0 0 0,0 1 0 0 0,0-1 0 0 0,0 0 0 0 0,0 0 0 0 0,0 1 0 0 0,1-1 0 0 0,-1 0 0 0 0,0 1 0 0 0,0-1 0 0 0,2 1 0 0 0,-1-1 0 0 0,0 0 0 0 0,0 0 0 0 0,0 0 0 0 0,0 0 0 0 0,0 0 0 0 0,0 0 0 0 0,-1 0 0 0 0,1 0 0 0 0,0-1 0 0 0,-1 1 0 0 0,1-1 0 0 0,-1 1 0 0 0,0-1 0 0 0,1 0 0 0 0,-1 0 0 0 0,0 1 0 0 0,1-4 0 0 0,0 2 0 0 0,1 1 0 0 0,-1 0 0 0 0,0-1 0 0 0,1 1 0 0 0,0 0 0 0 0,-1 1 0 0 0,1-1 0 0 0,0 0 0 0 0,0 1 0 0 0,0-1 0 0 0,0 1 0 0 0,0 0 0 0 0,0 0 0 0 0,0 0 0 0 0,0 1 0 0 0,0-1 0 0 0,1 1 0 0 0,-1-1 0 0 0,0 1 0 0 0,0 0 0 0 0,1 1 0 0 0,-1-1 0 0 0,0 0 0 0 0,0 1 0 0 0,0 0 0 0 0,1-1 0 0 0,-1 1 0 0 0,0 1 0 0 0,0-1 0 0 0,0 0 0 0 0,2 2 0 0 0,8 5 0 0 0,-11-7 0 0 0,0 0 0 0 0,1 0 0 0 0,-1 0 0 0 0,0 1 0 0 0,0-1 0 0 0,0 1 0 0 0,0-1 0 0 0,0 1 0 0 0,-1 0 0 0 0,1 0 0 0 0,0 0 0 0 0,-1 0 0 0 0,1 0 0 0 0,-1 0 0 0 0,0 0 0 0 0,2 4 0 0 0,4 12 0 0 0,4 11 0 0 0,0 1 0 0 0,-2 0 0 0 0,-2 1 0 0 0,0-1 0 0 0,-2 1 0 0 0,1 35 0 0 0,-8 24 0 0 0,-3-1 0 0 0,-24 121 0 0 0,26-198 0 0 0,-1 1 0 0 0,0-1 0 0 0,-1 0 0 0 0,0 0 0 0 0,-11 19 0 0 0,-8 17 0 0 0,6-12 0 0 0,-44 65 0 0 0,37-62 0 0 0,10-18 0 0 0,-1-1 0 0 0,0 0 0 0 0,-22 20 0 0 0,32-36 0 0 0,0 1 0 0 0,0-1 0 0 0,0 0 0 0 0,0-1 0 0 0,0 1 0 0 0,-1-1 0 0 0,1-1 0 0 0,-13 4 0 0 0,5-1 0 0 0,8-2 0 0 0,0-1 0 0 0,0 0 0 0 0,-1-1 0 0 0,1 0 0 0 0,0 0 0 0 0,-1 0 0 0 0,1 0 0 0 0,-1-1 0 0 0,1 0 0 0 0,-1-1 0 0 0,1 1 0 0 0,-1-1 0 0 0,1 0 0 0 0,0-1 0 0 0,-1 0 0 0 0,1 0 0 0 0,-10-5 0 0 0,12 5 0 0 0,-1-1 0 0 0,1 0 0 0 0,0-1 0 0 0,0 1 0 0 0,1-1 0 0 0,-1 0 0 0 0,1 0 0 0 0,-1 0 0 0 0,1 0 0 0 0,1 0 0 0 0,-1-1 0 0 0,1 0 0 0 0,-1 1 0 0 0,1-1 0 0 0,1 0 0 0 0,-1 0 0 0 0,1 0 0 0 0,-1 0 0 0 0,1 0 0 0 0,1 0 0 0 0,-1 0 0 0 0,1-1 0 0 0,0-6 0 0 0,1-5 0 0 0,0 1 0 0 0,2-1 0 0 0,-1 1 0 0 0,2 0 0 0 0,11-31 0 0 0,47-62 0 0 0,-5 14 0 0 0,-55 92 0 0 0,-1 1 0 0 0,1-1 0 0 0,0 1 0 0 0,1-1 0 0 0,-1 1 0 0 0,0 0 0 0 0,0 0 0 0 0,1 0 0 0 0,3-2 0 0 0,7-7 0 0 0,-7-2 0 0 0,-6 13 0 0 0,1-1 0 0 0,-1 0 0 0 0,0 0 0 0 0,1 0 0 0 0,-1 1 0 0 0,0-1 0 0 0,1 0 0 0 0,-1 0 0 0 0,1 1 0 0 0,-1-1 0 0 0,1 0 0 0 0,-1 1 0 0 0,1-1 0 0 0,0 1 0 0 0,-1-1 0 0 0,1 0 0 0 0,0 1 0 0 0,-1 0 0 0 0,1-1 0 0 0,0 1 0 0 0,0-1 0 0 0,-1 1 0 0 0,1 0 0 0 0,0-1 0 0 0,0 1 0 0 0,0 0 0 0 0,0 0 0 0 0,1 0 0 0 0,32-15 0 0 0,-31 12 0 0 0,0 1 0 0 0,1 1 0 0 0,-1-1 0 0 0,0 0 0 0 0,1 1 0 0 0,-1-1 0 0 0,1 1 0 0 0,0 0 0 0 0,0 0 0 0 0,-1 1 0 0 0,1-1 0 0 0,0 1 0 0 0,0 0 0 0 0,0 0 0 0 0,-1 0 0 0 0,1 0 0 0 0,0 1 0 0 0,0-1 0 0 0,-1 1 0 0 0,1 0 0 0 0,0 0 0 0 0,4 3 0 0 0,-3-2 0 0 0,0 1 0 0 0,-1 0 0 0 0,1 1 0 0 0,-1-1 0 0 0,1 1 0 0 0,-1 0 0 0 0,0 0 0 0 0,-1 0 0 0 0,1 1 0 0 0,-1-1 0 0 0,0 1 0 0 0,0 0 0 0 0,0 0 0 0 0,-1 0 0 0 0,1 0 0 0 0,-1 0 0 0 0,-1 1 0 0 0,1-1 0 0 0,-1 1 0 0 0,2 7 0 0 0,0 14 0 0 0,-1 0 0 0 0,0 1 0 0 0,-4 30 0 0 0,1-10 0 0 0,1-38 0 0 0,0 0 0 0 0,-1 1 0 0 0,0-1 0 0 0,-1 0 0 0 0,0 0 0 0 0,-1 0 0 0 0,0 0 0 0 0,-1 0 0 0 0,1-1 0 0 0,-2 1 0 0 0,1-1 0 0 0,-9 12 0 0 0,-49 89 0 0 0,46-69 0 0 0,10-33 0 0 0,-16 28 0 0 0,-41 48 0 0 0,-3-11 0 0 0,-3-3 0 0 0,-119 93 0 0 0,163-147 0 0 0,-49 25 0 0 0,31-19 0 0 0,31-16 0 0 0,-1-1 0 0 0,0 0 0 0 0,0-1 0 0 0,0 0 0 0 0,-18 2 0 0 0,-19 6 0 0 0,3-2 0 0 0,-1-1 0 0 0,0-3 0 0 0,0-2 0 0 0,-68-3 0 0 0,108-2 0 0 0,0 1 0 0 0,0-1 0 0 0,1-1 0 0 0,-1 1 0 0 0,0-1 0 0 0,1-1 0 0 0,-8-3 0 0 0,6 3 0 0 0,1 0 0 0 0,-1 0 0 0 0,0 1 0 0 0,-18-3 0 0 0,13 4 0 0 0,1 0 0 0 0,0-2 0 0 0,-1 0 0 0 0,1 0 0 0 0,0-1 0 0 0,1-1 0 0 0,-1 0 0 0 0,1 0 0 0 0,0-1 0 0 0,0-1 0 0 0,-16-12 0 0 0,17 10 0 0 0,9 7 0 0 0,0 1 0 0 0,0 0 0 0 0,1-1 0 0 0,-1 1 0 0 0,1-1 0 0 0,-1 0 0 0 0,1 1 0 0 0,-1-1 0 0 0,1 0 0 0 0,0 0 0 0 0,0 0 0 0 0,0 0 0 0 0,0 0 0 0 0,0 0 0 0 0,0 0 0 0 0,1 0 0 0 0,-1 0 0 0 0,1 0 0 0 0,-1-4 0 0 0,-1-5 0 0 0,1 0 0 0 0,1-1 0 0 0,0 1 0 0 0,0 0 0 0 0,3-17 0 0 0,-2 22 0 0 0,0 1 0 0 0,0-1 0 0 0,1 1 0 0 0,-1-1 0 0 0,1 1 0 0 0,0-1 0 0 0,1 1 0 0 0,0 0 0 0 0,-1 0 0 0 0,2 0 0 0 0,-1 1 0 0 0,0-1 0 0 0,5-3 0 0 0,2-6 0 0 0,12-14 0 0 0,12-1 0 0 0,2 1 0 0 0,0 2 0 0 0,2 2 0 0 0,57-28 0 0 0,-73 42 0 0 0,50-21 0 0 0,-13 12 0 0 0,-34 10 0 0 0,49-10 0 0 0,-35 13 0 0 0,-38 6 0 0 0,-1 1 0 0 0,1-1 0 0 0,-1 0 0 0 0,1 0 0 0 0,-1 0 0 0 0,1 0 0 0 0,-1 1 0 0 0,1-1 0 0 0,-1 0 0 0 0,0 0 0 0 0,1 1 0 0 0,-1-1 0 0 0,1 0 0 0 0,-1 1 0 0 0,0-1 0 0 0,1 0 0 0 0,-1 1 0 0 0,0-1 0 0 0,0 1 0 0 0,1-1 0 0 0,-1 1 0 0 0,0-1 0 0 0,0 0 0 0 0,1 1 0 0 0,-1-1 0 0 0,0 1 0 0 0,0-1 0 0 0,0 1 0 0 0,0-1 0 0 0,0 1 0 0 0,0-1 0 0 0,0 1 0 0 0,0 0 0 0 0,-1 18 0 0 0,1-17 0 0 0,0 0 0 0 0,0 0 0 0 0,0 0 0 0 0,-1 0 0 0 0,1 0 0 0 0,-1 0 0 0 0,0 0 0 0 0,1 0 0 0 0,-1 0 0 0 0,0 0 0 0 0,0 0 0 0 0,0 0 0 0 0,0-1 0 0 0,0 1 0 0 0,-1 0 0 0 0,1-1 0 0 0,-1 1 0 0 0,1-1 0 0 0,-1 1 0 0 0,1-1 0 0 0,-4 3 0 0 0,-14 14 0 0 0,8-2 0 0 0,8-10 0 0 0,-1 0 0 0 0,-1 0 0 0 0,1-1 0 0 0,-1 0 0 0 0,0 1 0 0 0,-9 6 0 0 0,-58 44 0 0 0,28-21 0 0 0,-2-1 0 0 0,-1-2 0 0 0,-74 37 0 0 0,86-53 0 0 0,5-1 0 0 0,0-2 0 0 0,-1-1 0 0 0,-47 12 0 0 0,-8-7 0 0 0,-125 9 0 0 0,170-24 0 0 0,0-2 0 0 0,0-1 0 0 0,0-3 0 0 0,0-1 0 0 0,-51-13 0 0 0,-17-29 0 0 0,104 46 0 0 0,0 0 0 0 0,-1-1 0 0 0,1 0 0 0 0,0 0 0 0 0,0 0 0 0 0,0 0 0 0 0,0-1 0 0 0,0 0 0 0 0,1 0 0 0 0,-1 0 0 0 0,1 0 0 0 0,0-1 0 0 0,0 0 0 0 0,0 0 0 0 0,0 0 0 0 0,1 0 0 0 0,-1 0 0 0 0,1-1 0 0 0,1 0 0 0 0,-1 1 0 0 0,0-1 0 0 0,1 0 0 0 0,0-1 0 0 0,0 1 0 0 0,1 0 0 0 0,-1 0 0 0 0,1-1 0 0 0,0 1 0 0 0,1-1 0 0 0,-1 1 0 0 0,1-1 0 0 0,0 1 0 0 0,1-1 0 0 0,-1 1 0 0 0,1-1 0 0 0,0 1 0 0 0,0 0 0 0 0,4-10 0 0 0,-2 9 0 0 0,0 0 0 0 0,1 0 0 0 0,0 0 0 0 0,0 0 0 0 0,6-6 0 0 0,5-7 0 0 0,-9 10 0 0 0,0 0 0 0 0,1 1 0 0 0,0 0 0 0 0,0 0 0 0 0,0 0 0 0 0,11-7 0 0 0,98-101 0 0 0,-21 44 0 0 0,3 5 0 0 0,2 3 0 0 0,190-86 0 0 0,-27 7 0 0 0,-232 127 0 0 0,0 2 0 0 0,55-19 0 0 0,-74 30 0 0 0,0 1 0 0 0,0 0 0 0 0,-1 1 0 0 0,23 0 0 0 0,7 0 0 0 0,-40 1 0 0 0,70-2 0 0 0,-67 2 0 0 0,-1 0 0 0 0,0 0 0 0 0,0 1 0 0 0,0-1 0 0 0,1 1 0 0 0,-1-1 0 0 0,0 1 0 0 0,0 0 0 0 0,0 1 0 0 0,0-1 0 0 0,0 0 0 0 0,-1 1 0 0 0,1 0 0 0 0,0-1 0 0 0,-1 1 0 0 0,1 0 0 0 0,-1 1 0 0 0,1-1 0 0 0,2 3 0 0 0,-1 4 0 0 0,0 0 0 0 0,0 0 0 0 0,-1 0 0 0 0,0 0 0 0 0,0 0 0 0 0,-1 1 0 0 0,0-1 0 0 0,-1 1 0 0 0,0 16 0 0 0,0 7 0 0 0,1-23 0 0 0,-2 1 0 0 0,1-1 0 0 0,-2 0 0 0 0,1 1 0 0 0,-1-1 0 0 0,-1 0 0 0 0,0 0 0 0 0,0 1 0 0 0,-1-1 0 0 0,0-1 0 0 0,-7 15 0 0 0,-59 95 0 0 0,51-89 0 0 0,-2 0 0 0 0,0-1 0 0 0,-2-2 0 0 0,-1 0 0 0 0,-34 30 0 0 0,-5-2 0 0 0,-79 54 0 0 0,87-75 0 0 0,-97 47 0 0 0,99-60 0 0 0,0-2 0 0 0,-1-3 0 0 0,-99 18 0 0 0,70-23 0 0 0,0-3 0 0 0,-135-5 0 0 0,138-4 0 0 0,71 1 0 0 0,-81-4 0 0 0,84 3 0 0 0,-1 0 0 0 0,1 0 0 0 0,-1 0 0 0 0,1 0 0 0 0,0-1 0 0 0,0 0 0 0 0,0 0 0 0 0,0 0 0 0 0,0-1 0 0 0,0 0 0 0 0,1 0 0 0 0,-1 0 0 0 0,-5-5 0 0 0,9 4 0 0 0,-1-1 0 0 0,1 0 0 0 0,0 0 0 0 0,1 0 0 0 0,-1 1 0 0 0,1-1 0 0 0,0 0 0 0 0,0 0 0 0 0,1 0 0 0 0,-1 0 0 0 0,2-5 0 0 0,-1 6 0 0 0,2-6 0 0 0,1 1 0 0 0,0 0 0 0 0,0 0 0 0 0,1 0 0 0 0,0 1 0 0 0,10-14 0 0 0,1-2 0 0 0,-3 6 0 0 0,1 1 0 0 0,1 1 0 0 0,0 0 0 0 0,34-27 0 0 0,-7 6 0 0 0,108-81 0 0 0,-96 74 0 0 0,2 2 0 0 0,1 3 0 0 0,111-57 0 0 0,-54 54 0 0 0,-90 29 0 0 0,-17 8 0 0 0,0 1 0 0 0,1 1 0 0 0,-1-1 0 0 0,1 1 0 0 0,14-3 0 0 0,23-9 0 0 0,-38 11 0 0 0,1 1 0 0 0,-1 0 0 0 0,1 1 0 0 0,0-1 0 0 0,0 2 0 0 0,-1-1 0 0 0,1 1 0 0 0,0 0 0 0 0,0 1 0 0 0,13 0 0 0 0,-20 1 0 0 0,0 0 0 0 0,1 0 0 0 0,-1 0 0 0 0,1 0 0 0 0,-1 0 0 0 0,0 0 0 0 0,0 1 0 0 0,0-1 0 0 0,0 0 0 0 0,0 1 0 0 0,0-1 0 0 0,0 1 0 0 0,0-1 0 0 0,0 1 0 0 0,-1-1 0 0 0,1 1 0 0 0,0 0 0 0 0,-1-1 0 0 0,0 1 0 0 0,1 0 0 0 0,-1-1 0 0 0,0 1 0 0 0,0 0 0 0 0,0-1 0 0 0,0 1 0 0 0,-1 3 0 0 0,-2 48 0 0 0,3-52 0 0 0,-3 14 0 0 0,-1-1 0 0 0,0 0 0 0 0,-1 1 0 0 0,-1-2 0 0 0,0 1 0 0 0,0-1 0 0 0,-2 1 0 0 0,-12 16 0 0 0,-7 6 0 0 0,-44 47 0 0 0,-229 211 0 0 0,223-237 0 0 0,-2-3 0 0 0,-163 83 0 0 0,240-136 0 0 0,-130 55 0 0 0,95-42 0 0 0,8-4 0 0 0,0-2 0 0 0,0 0 0 0 0,-1-2 0 0 0,-42 2 0 0 0,-124-1 0 0 0,189-7 0 0 0,-14 1 0 0 0,-1-1 0 0 0,0-1 0 0 0,0-1 0 0 0,1-1 0 0 0,-1 0 0 0 0,1-2 0 0 0,-35-12 0 0 0,40 9 0 0 0,5 3 0 0 0,0 0 0 0 0,-1 0 0 0 0,0 1 0 0 0,-16-4 0 0 0,14 4 0 0 0,0-2 0 0 0,1 1 0 0 0,0-2 0 0 0,0 0 0 0 0,0 0 0 0 0,1-1 0 0 0,-20-17 0 0 0,26 19 0 0 0,0 0 0 0 0,0-1 0 0 0,0 0 0 0 0,1 0 0 0 0,0 0 0 0 0,0 0 0 0 0,1-1 0 0 0,-1 0 0 0 0,2 0 0 0 0,-1 0 0 0 0,1 0 0 0 0,-2-14 0 0 0,2 8 0 0 0,1-1 0 0 0,0 1 0 0 0,2-1 0 0 0,0 0 0 0 0,0 0 0 0 0,4-20 0 0 0,-2 27 0 0 0,1 0 0 0 0,0 0 0 0 0,0 0 0 0 0,1 0 0 0 0,0 0 0 0 0,1 1 0 0 0,-1-1 0 0 0,1 1 0 0 0,1 0 0 0 0,-1 1 0 0 0,9-8 0 0 0,6-8 0 0 0,-5 0 0 0 0,-12 17 0 0 0,1 0 0 0 0,-1 1 0 0 0,1-1 0 0 0,0 1 0 0 0,0 0 0 0 0,9-7 0 0 0,19-14 0 0 0,-16 11 0 0 0,1 1 0 0 0,23-12 0 0 0,-12 9 0 0 0,2-2 0 0 0,41-17 0 0 0,-62 31 0 0 0,19-8 0 0 0,1 2 0 0 0,54-12 0 0 0,-72 19 0 0 0,1 0 0 0 0,-1 0 0 0 0,0-1 0 0 0,15-7 0 0 0,-16 6 0 0 0,0 1 0 0 0,0 0 0 0 0,0 1 0 0 0,21-4 0 0 0,9 1 0 0 0,23-3 0 0 0,86-3 0 0 0,-128 12 0 0 0,0 1 0 0 0,0 1 0 0 0,0 0 0 0 0,29 9 0 0 0,-39-8 0 0 0,0 1 0 0 0,0 0 0 0 0,0 1 0 0 0,0 1 0 0 0,-1 0 0 0 0,0 0 0 0 0,-1 1 0 0 0,17 14 0 0 0,-22-16 0 0 0,0 0 0 0 0,-1 0 0 0 0,1 1 0 0 0,-1-1 0 0 0,-1 1 0 0 0,1 0 0 0 0,-1 0 0 0 0,0 0 0 0 0,0 0 0 0 0,-1 0 0 0 0,0 0 0 0 0,0 0 0 0 0,0 8 0 0 0,4 12 0 0 0,-4-17 0 0 0,1 0 0 0 0,-1 0 0 0 0,-1 0 0 0 0,1 0 0 0 0,-1 0 0 0 0,-1 0 0 0 0,0-1 0 0 0,0 1 0 0 0,-5 15 0 0 0,-2 1 0 0 0,-23 46 0 0 0,15-35 0 0 0,8-22 0 0 0,-1 0 0 0 0,-1 0 0 0 0,-19 23 0 0 0,-5 5 0 0 0,7-4 0 0 0,-3-2 0 0 0,0-1 0 0 0,-3-1 0 0 0,-1-2 0 0 0,-1-1 0 0 0,-49 33 0 0 0,63-52 0 0 0,1 0 0 0 0,-25 9 0 0 0,-28 15 0 0 0,52-23 0 0 0,-1-2 0 0 0,-1 0 0 0 0,0-1 0 0 0,-41 10 0 0 0,-101 15 0 0 0,157-33 0 0 0,-32 4 0 0 0,1-1 0 0 0,-1-2 0 0 0,0-2 0 0 0,-65-6 0 0 0,79 2 0 0 0,0-1 0 0 0,0-2 0 0 0,0 0 0 0 0,1-2 0 0 0,0-1 0 0 0,1-1 0 0 0,-42-23 0 0 0,59 29 0 0 0,0 0 0 0 0,0-1 0 0 0,1 0 0 0 0,-1-1 0 0 0,-6-7 0 0 0,-16-14 0 0 0,23 23 0 0 0,5 2 0 0 0,-1 1 0 0 0,0 0 0 0 0,1 0 0 0 0,-1-1 0 0 0,0 1 0 0 0,1-1 0 0 0,0 1 0 0 0,-1-1 0 0 0,1 0 0 0 0,0 1 0 0 0,0-1 0 0 0,0 0 0 0 0,0 0 0 0 0,0 0 0 0 0,0 0 0 0 0,1 0 0 0 0,-1 0 0 0 0,1 0 0 0 0,-1 0 0 0 0,1 0 0 0 0,0-3 0 0 0,-12-50 0 0 0,8 40 0 0 0,0 0 0 0 0,2-1 0 0 0,-3-21 0 0 0,5 20 0 0 0,0 0 0 0 0,0 1 0 0 0,2-1 0 0 0,0 1 0 0 0,0-1 0 0 0,2 1 0 0 0,10-31 0 0 0,1 12 0 0 0,4-11 0 0 0,2 0 0 0 0,41-65 0 0 0,-30 63 0 0 0,108-147 0 0 0,-124 176 0 0 0,1 0 0 0 0,1 2 0 0 0,1 0 0 0 0,0 1 0 0 0,1 1 0 0 0,1 0 0 0 0,32-15 0 0 0,52-32 0 0 0,-88 52 0 0 0,-14 7 0 0 0,0 1 0 0 0,1 0 0 0 0,-1 0 0 0 0,1 0 0 0 0,0 1 0 0 0,-1 0 0 0 0,1-1 0 0 0,0 1 0 0 0,7-1 0 0 0,30-12 0 0 0,-32 10 0 0 0,0 1 0 0 0,0-1 0 0 0,0 2 0 0 0,0-1 0 0 0,1 1 0 0 0,17-1 0 0 0,-21 3 0 0 0,0-1 0 0 0,0 1 0 0 0,-1 0 0 0 0,1 0 0 0 0,-1 1 0 0 0,1 0 0 0 0,0 0 0 0 0,-1 0 0 0 0,0 1 0 0 0,1-1 0 0 0,-1 1 0 0 0,0 0 0 0 0,6 4 0 0 0,0-1 0 0 0,-9-5 0 0 0,0 1 0 0 0,-1 0 0 0 0,1 0 0 0 0,0-1 0 0 0,0 1 0 0 0,-1 0 0 0 0,1 0 0 0 0,0 1 0 0 0,-1-1 0 0 0,1 0 0 0 0,-1 0 0 0 0,1 1 0 0 0,-1-1 0 0 0,0 1 0 0 0,0 0 0 0 0,1-1 0 0 0,-1 1 0 0 0,0 0 0 0 0,0-1 0 0 0,1 5 0 0 0,-1 2 0 0 0,0-6 0 0 0,-1 0 0 0 0,0-1 0 0 0,1 1 0 0 0,-1 0 0 0 0,1 0 0 0 0,0 0 0 0 0,0-1 0 0 0,0 1 0 0 0,-1 0 0 0 0,1-1 0 0 0,1 1 0 0 0,-1-1 0 0 0,0 1 0 0 0,0-1 0 0 0,1 1 0 0 0,1 0 0 0 0,-2 1 0 0 0,1-1 0 0 0,0 1 0 0 0,-1-1 0 0 0,1 1 0 0 0,-1 0 0 0 0,0 0 0 0 0,0 0 0 0 0,0-1 0 0 0,0 1 0 0 0,0 0 0 0 0,-1 0 0 0 0,1 0 0 0 0,-1 1 0 0 0,0 3 0 0 0,-1 58 0 0 0,-1-30 0 0 0,1-26 0 0 0,0 1 0 0 0,-1 0 0 0 0,0-1 0 0 0,-1 0 0 0 0,0 1 0 0 0,0-1 0 0 0,-1 0 0 0 0,-9 15 0 0 0,0-1 0 0 0,-2 0 0 0 0,-19 22 0 0 0,23-32 0 0 0,-8 11 0 0 0,-1 0 0 0 0,-1-2 0 0 0,-29 24 0 0 0,22-22 0 0 0,-11 6 0 0 0,-61 30 0 0 0,81-46 0 0 0,-2-1 0 0 0,1 0 0 0 0,-2-2 0 0 0,1-1 0 0 0,-2 0 0 0 0,-33 9 0 0 0,-14-1 0 0 0,30-8 0 0 0,-65 10 0 0 0,47-17 0 0 0,1-3 0 0 0,-1-2 0 0 0,1-3 0 0 0,-107-22 0 0 0,136 20 0 0 0,0-1 0 0 0,0-2 0 0 0,1 0 0 0 0,-29-17 0 0 0,20 6 0 0 0,1-2 0 0 0,1-1 0 0 0,-33-31 0 0 0,61 50 0 0 0,-3-1 0 0 0,1-1 0 0 0,0 0 0 0 0,1-1 0 0 0,-1 0 0 0 0,2 0 0 0 0,-1 0 0 0 0,1-1 0 0 0,-5-10 0 0 0,-51-97 0 0 0,60 110 0 0 0,-1 1 0 0 0,1-1 0 0 0,0 1 0 0 0,0-1 0 0 0,0 0 0 0 0,1 0 0 0 0,0 0 0 0 0,-1-8 0 0 0,-2-13 0 0 0,2 16 0 0 0,1 0 0 0 0,0 0 0 0 0,0 0 0 0 0,1 0 0 0 0,1 0 0 0 0,0-1 0 0 0,1 1 0 0 0,0 0 0 0 0,0 1 0 0 0,1-1 0 0 0,1 0 0 0 0,7-17 0 0 0,-2 9 0 0 0,1 0 0 0 0,14-20 0 0 0,11-22 0 0 0,-24 41 0 0 0,2 0 0 0 0,0 1 0 0 0,1 0 0 0 0,1 1 0 0 0,0 1 0 0 0,1 1 0 0 0,1 0 0 0 0,1 1 0 0 0,0 1 0 0 0,27-16 0 0 0,-32 23 0 0 0,2 1 0 0 0,-1 1 0 0 0,1 0 0 0 0,-1 1 0 0 0,1 0 0 0 0,0 1 0 0 0,1 1 0 0 0,-1 1 0 0 0,18-1 0 0 0,2 1 0 0 0,50 1 0 0 0,-81 0 0 0 0,1 0 0 0 0,0 1 0 0 0,-1 0 0 0 0,1 0 0 0 0,0 0 0 0 0,-1 0 0 0 0,1 1 0 0 0,-1-1 0 0 0,0 1 0 0 0,1 1 0 0 0,-1-1 0 0 0,0 0 0 0 0,5 5 0 0 0,6 15 0 0 0,14-5 0 0 0,-19-5 0 0 0,-1 0 0 0 0,-1 0 0 0 0,0 1 0 0 0,-1 0 0 0 0,0 0 0 0 0,6 20 0 0 0,10 16 0 0 0,-15-31 0 0 0,-1 1 0 0 0,0-1 0 0 0,-1 1 0 0 0,-2 1 0 0 0,0-1 0 0 0,0 1 0 0 0,-2-1 0 0 0,0 35 0 0 0,-3-20 0 0 0,-2 0 0 0 0,-1 1 0 0 0,-1-1 0 0 0,-12 38 0 0 0,11-54 0 0 0,-2 0 0 0 0,0 0 0 0 0,-19 32 0 0 0,-5 10 0 0 0,26-48 0 0 0,-1 0 0 0 0,0 0 0 0 0,0-1 0 0 0,-16 19 0 0 0,-6 8 0 0 0,10-15 0 0 0,-1 0 0 0 0,-1-2 0 0 0,-1 0 0 0 0,-37 28 0 0 0,38-35 0 0 0,1-1 0 0 0,-39 18 0 0 0,-9 5 0 0 0,46-24 0 0 0,0-1 0 0 0,-1-1 0 0 0,0-1 0 0 0,-1-2 0 0 0,0 0 0 0 0,0-1 0 0 0,0-1 0 0 0,-1-2 0 0 0,1 0 0 0 0,-41-2 0 0 0,50-2 0 0 0,0-1 0 0 0,1 0 0 0 0,-1-2 0 0 0,1 0 0 0 0,0 0 0 0 0,0-1 0 0 0,0-1 0 0 0,0 0 0 0 0,1-1 0 0 0,0 0 0 0 0,1-1 0 0 0,-15-12 0 0 0,6 3 0 0 0,1-2 0 0 0,1 0 0 0 0,1-1 0 0 0,1 0 0 0 0,-28-44 0 0 0,36 45 0 0 0,1-1 0 0 0,1 0 0 0 0,0-1 0 0 0,2 0 0 0 0,0 0 0 0 0,-4-41 0 0 0,6 15 0 0 0,1 0 0 0 0,7-70 0 0 0,-1 98 0 0 0,0 1 0 0 0,1-1 0 0 0,0 0 0 0 0,16-32 0 0 0,1-6 0 0 0,-15 36 0 0 0,37-98 0 0 0,-25 75 0 0 0,-6 13 0 0 0,1 0 0 0 0,34-53 0 0 0,34-26 0 0 0,-75 102 0 0 0,0 1 0 0 0,1-1 0 0 0,0 2 0 0 0,0-1 0 0 0,10-5 0 0 0,13-11 0 0 0,-21 16 0 0 0,1-1 0 0 0,0 2 0 0 0,1-1 0 0 0,-1 2 0 0 0,1-1 0 0 0,0 2 0 0 0,0 0 0 0 0,16-4 0 0 0,-13 5 0 0 0,1 1 0 0 0,0 0 0 0 0,0 1 0 0 0,27 2 0 0 0,-37-1 0 0 0,-1 1 0 0 0,1 0 0 0 0,0 0 0 0 0,0 0 0 0 0,-1 1 0 0 0,1 0 0 0 0,0 0 0 0 0,-1 0 0 0 0,0 1 0 0 0,0 0 0 0 0,0 0 0 0 0,0 0 0 0 0,0 1 0 0 0,8 7 0 0 0,-3 1 0 0 0,0 0 0 0 0,-1 0 0 0 0,0 1 0 0 0,-1 0 0 0 0,0 1 0 0 0,-1 0 0 0 0,8 22 0 0 0,-8-16 0 0 0,-2 0 0 0 0,-1 0 0 0 0,3 25 0 0 0,-4-26 0 0 0,0 0 0 0 0,-2 0 0 0 0,0 0 0 0 0,-1 0 0 0 0,-2 0 0 0 0,1 0 0 0 0,-2 0 0 0 0,-8 30 0 0 0,2-21 0 0 0,5-16 0 0 0,0 0 0 0 0,-1 0 0 0 0,0 0 0 0 0,-10 16 0 0 0,-8 15 0 0 0,20-34 0 0 0,-2 0 0 0 0,1 0 0 0 0,-1 0 0 0 0,-10 12 0 0 0,-24 33 0 0 0,9-36 0 0 0,8 8 0 0 0,18-20 0 0 0,-1-1 0 0 0,0 1 0 0 0,1-1 0 0 0,-2 0 0 0 0,-10 8 0 0 0,-1-2 0 0 0,-1-1 0 0 0,0-1 0 0 0,-1 0 0 0 0,0-2 0 0 0,0 0 0 0 0,-1-1 0 0 0,0-1 0 0 0,0-1 0 0 0,-38 3 0 0 0,42-6 0 0 0,0 0 0 0 0,0-2 0 0 0,1 0 0 0 0,-1 0 0 0 0,0-2 0 0 0,1 0 0 0 0,0 0 0 0 0,-1-2 0 0 0,2 0 0 0 0,-1 0 0 0 0,0-2 0 0 0,1 1 0 0 0,-16-12 0 0 0,-27-19 0 0 0,32 21 0 0 0,1 0 0 0 0,-24-22 0 0 0,12 5 0 0 0,0 3 0 0 0,1-3 0 0 0,2-1 0 0 0,1-1 0 0 0,-26-40 0 0 0,40 50 0 0 0,2-1 0 0 0,1 0 0 0 0,-20-50 0 0 0,16 24 0 0 0,11 33 0 0 0,1-1 0 0 0,1 0 0 0 0,-5-33 0 0 0,-6-40 0 0 0,10 60 0 0 0,2 1 0 0 0,-3-57 0 0 0,8 60 0 0 0,1 1 0 0 0,10-51 0 0 0,-9 67 0 0 0,1 0 0 0 0,1 1 0 0 0,0 0 0 0 0,0 0 0 0 0,1 0 0 0 0,1 0 0 0 0,0 1 0 0 0,10-14 0 0 0,-14 21 0 0 0,0 1 0 0 0,0-1 0 0 0,0 0 0 0 0,-1 1 0 0 0,1-1 0 0 0,-1 0 0 0 0,0 0 0 0 0,0 0 0 0 0,0 0 0 0 0,0 0 0 0 0,1-4 0 0 0,2-7 0 0 0,-2 9 0 0 0,1 0 0 0 0,0 0 0 0 0,0 1 0 0 0,0-1 0 0 0,1 0 0 0 0,-1 1 0 0 0,1 0 0 0 0,0 0 0 0 0,1 0 0 0 0,-1 1 0 0 0,1-1 0 0 0,-1 1 0 0 0,1 0 0 0 0,0 0 0 0 0,0 1 0 0 0,0-1 0 0 0,10-2 0 0 0,10-6 0 0 0,-13 6 0 0 0,0 1 0 0 0,1 0 0 0 0,0 1 0 0 0,-1 0 0 0 0,1 1 0 0 0,0 0 0 0 0,0 1 0 0 0,0 1 0 0 0,14 1 0 0 0,-17-1 0 0 0,-1 1 0 0 0,1 0 0 0 0,0 1 0 0 0,-1 0 0 0 0,0 1 0 0 0,1 0 0 0 0,-1 0 0 0 0,0 1 0 0 0,-1 0 0 0 0,1 0 0 0 0,-1 1 0 0 0,15 11 0 0 0,71 72 0 0 0,-92-86 0 0 0,0 1 0 0 0,0-1 0 0 0,-1 1 0 0 0,1-1 0 0 0,-1 1 0 0 0,1 0 0 0 0,-1 0 0 0 0,0-1 0 0 0,1 7 0 0 0,8 17 0 0 0,1-6 0 0 0,0 1 0 0 0,-2 0 0 0 0,0 1 0 0 0,-2 0 0 0 0,0 0 0 0 0,-1 1 0 0 0,-1 0 0 0 0,-2 0 0 0 0,0 0 0 0 0,-1 1 0 0 0,-2 24 0 0 0,0-12 0 0 0,-8 65 0 0 0,5-88 0 0 0,0 1 0 0 0,0-1 0 0 0,-1 0 0 0 0,-1 0 0 0 0,0-1 0 0 0,-1 1 0 0 0,-13 20 0 0 0,-33 58 0 0 0,42-71 0 0 0,0 0 0 0 0,-2 0 0 0 0,-1-1 0 0 0,-18 21 0 0 0,7-7 0 0 0,22-31 0 0 0,1 1 0 0 0,-1-1 0 0 0,1 0 0 0 0,-1 1 0 0 0,0-1 0 0 0,0 0 0 0 0,0 0 0 0 0,0 0 0 0 0,0 0 0 0 0,0-1 0 0 0,-1 1 0 0 0,1-1 0 0 0,-1 1 0 0 0,1-1 0 0 0,-1 0 0 0 0,-3 2 0 0 0,-49 20 0 0 0,19-7 0 0 0,-44 13 0 0 0,69-26 0 0 0,-1-1 0 0 0,1-1 0 0 0,0 0 0 0 0,-1-1 0 0 0,0 0 0 0 0,1-1 0 0 0,-1 0 0 0 0,-12-4 0 0 0,9 2 0 0 0,0-2 0 0 0,0 0 0 0 0,1-1 0 0 0,0-1 0 0 0,0 0 0 0 0,-18-12 0 0 0,-71-58 0 0 0,87 64 0 0 0,2 0 0 0 0,0-1 0 0 0,0 0 0 0 0,1-1 0 0 0,1-1 0 0 0,1 0 0 0 0,0 0 0 0 0,-13-28 0 0 0,-43-60 0 0 0,57 85 0 0 0,1 1 0 0 0,1-2 0 0 0,0 1 0 0 0,1-1 0 0 0,1 0 0 0 0,-4-29 0 0 0,4 6 0 0 0,-6-57 0 0 0,11 91 0 0 0,1 1 0 0 0,1 0 0 0 0,0-1 0 0 0,0 1 0 0 0,0 0 0 0 0,1 0 0 0 0,0-1 0 0 0,1 1 0 0 0,4-11 0 0 0,5-4 0 0 0,-7 12 0 0 0,1-1 0 0 0,0 1 0 0 0,1 0 0 0 0,1 0 0 0 0,-1 1 0 0 0,1 0 0 0 0,17-15 0 0 0,7-3 0 0 0,-26 27 0 0 0,0 1 0 0 0,12-7 0 0 0,0 0 0 0 0,1 1 0 0 0,-1 0 0 0 0,1 2 0 0 0,30-4 0 0 0,-20 4 0 0 0,47-14 0 0 0,69-17-3411 0 0,-93 25 746 0 0,60-21 0 0 0,-107 29 2229 0 0,0-1 0 0 0,0 1 0 0 0,-1-1-1 0 0,1 0 1 0 0,-1 0 0 0 0,0-1 0 0 0,0 1 0 0 0,0-1 0 0 0,0 0 0 0 0,-1 0-1 0 0,0 0 1 0 0,0 0 0 0 0,0-1 0 0 0,0 1 0 0 0,0-1 0 0 0,-1 0 0 0 0,2-6 0 0 0,2-4-897 0 0,-1-1-1 0 0,0 0 1 0 0,-2 0 0 0 0,3-19 0 0 0,-4-73-3182 0 0,-2 48 776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30 213 7624 0 0,'-2'-1'369'0'0,"0"0"1"0"0,0 0 0 0 0,1-1-1 0 0,-1 1 1 0 0,0 0 0 0 0,1-1-1 0 0,-1 0 1 0 0,0 1 0 0 0,1-1-1 0 0,0 0 1 0 0,-1 0 0 0 0,1 0-1 0 0,0 0 1 0 0,0 0 0 0 0,0 0-1 0 0,0 0 1 0 0,1 0-1 0 0,-2-4 1 0 0,1 1-48 0 0,1 1 1 0 0,-1-1-1 0 0,1 0 0 0 0,0 0 0 0 0,0 0 0 0 0,1 0 1 0 0,-1 0-1 0 0,3-8 0 0 0,-2 7-207 0 0,1 0 1 0 0,0 0-1 0 0,0 0 1 0 0,0 1-1 0 0,1-1 0 0 0,0 1 1 0 0,0-1-1 0 0,0 1 1 0 0,1 0-1 0 0,-1 0 0 0 0,1 0 1 0 0,1 1-1 0 0,-1-1 1 0 0,10-6-1 0 0,5-1 126 0 0,-14 9-166 0 0,1-1 1 0 0,-1 1-1 0 0,0 1 1 0 0,1-1-1 0 0,0 1 1 0 0,0 0-1 0 0,-1 0 1 0 0,1 1-1 0 0,0-1 1 0 0,0 2-1 0 0,1-1 1 0 0,-1 0-1 0 0,0 1 1 0 0,7 1-1 0 0,-3-1-25 0 0,-6-1-6 0 0,0 1 0 0 0,0-1 0 0 0,-1 1 0 0 0,1 0 0 0 0,0 0 0 0 0,0 1 0 0 0,0-1 0 0 0,-1 1 0 0 0,1 0 0 0 0,0 0 0 0 0,-1 0 0 0 0,1 1 0 0 0,-1-1 0 0 0,1 1 0 0 0,-1 0 0 0 0,0 0 0 0 0,1 0 0 0 0,-1 0 0 0 0,0 0 0 0 0,5 6 0 0 0,0 2 108 0 0,-1 1 0 0 0,0 0 0 0 0,-1 0 0 0 0,0 1 0 0 0,-1-1 1 0 0,0 1-1 0 0,-1 1 0 0 0,4 14 0 0 0,-3 0 191 0 0,-2 0-1 0 0,-1 1 1 0 0,-1 29 0 0 0,-2-40-104 0 0,-1 1 0 0 0,-8 32 0 0 0,6-32 70 0 0,0 0 1 0 0,-2 37-1 0 0,6-51-269 0 0,0-1 1 0 0,0 1-1 0 0,-1-1 1 0 0,1 1-1 0 0,-1 0 1 0 0,0-1-1 0 0,0 1 1 0 0,-2 3-1 0 0,-3 27 427 0 0,6-25-386 0 0,1-1 1 0 0,1 0-1 0 0,0 0 1 0 0,0-1-1 0 0,0 1 1 0 0,1 0-1 0 0,0-1 1 0 0,5 10-1 0 0,-7-14-57 0 0,1 0-1 0 0,-1 0 0 0 0,1 0 0 0 0,0 0 1 0 0,0 0-1 0 0,0-1 0 0 0,0 1 1 0 0,0-1-1 0 0,1 1 0 0 0,-1-1 0 0 0,1 0 1 0 0,0 0-1 0 0,0 0 0 0 0,0 0 1 0 0,0 0-1 0 0,0-1 0 0 0,0 1 0 0 0,0-1 1 0 0,0 0-1 0 0,0 0 0 0 0,1 0 1 0 0,3 1-1 0 0,27 1 27 0 0,-28-2-48 0 0,-1 0-1 0 0,0 0 0 0 0,1-1 0 0 0,-1 1 0 0 0,1-1 0 0 0,-1-1 0 0 0,1 1 0 0 0,-1-1 0 0 0,0 0 1 0 0,1 0-1 0 0,7-3 0 0 0,2-2-68 0 0,-9 4-50 0 0,-1 0 0 0 0,0 0-1 0 0,1-1 1 0 0,-1 1 0 0 0,0-1 0 0 0,0 0 0 0 0,-1 0 0 0 0,1-1-1 0 0,-1 0 1 0 0,1 1 0 0 0,-1-1 0 0 0,0-1 0 0 0,-1 1-1 0 0,1-1 1 0 0,-1 1 0 0 0,0-1 0 0 0,0 0 0 0 0,2-5 0 0 0,-4 8 55 0 0,0 0 0 0 0,0 0 0 0 0,0 1 0 0 0,0-1 0 0 0,0 0 0 0 0,0 1 0 0 0,0-1 0 0 0,1 1 0 0 0,-1 0 0 0 0,0-1 0 0 0,1 1 0 0 0,-1 0 0 0 0,1 0 0 0 0,1-1 0 0 0,12-10-522 0 0,1-18-888 0 0,-14 24 1006 0 0,1 0 0 0 0,0 0-1 0 0,1 0 1 0 0,-1 0 0 0 0,1 0 0 0 0,5-5-1 0 0,1-5-1083 0 0,-1 0-1 0 0,-1-1 1 0 0,7-19-1 0 0,5-7-969 0 0,-3 12 698 0 0,-14 27 1558 0 0,0-1 1 0 0,0 0-1 0 0,-1 0 0 0 0,0 0 0 0 0,0 0 0 0 0,0 0 1 0 0,0 0-1 0 0,-1-1 0 0 0,1-5 0 0 0,9-19-1260 0 0,12 0-1945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2600 0 0,'0'-26'766'0'0,"0"-4"16872"0"0,0 63-13712 0 0,-9 175 1438 0 0,9-205-5339 0 0,0 0 1 0 0,0 1-1 0 0,1-1 0 0 0,-1 0 1 0 0,1 0-1 0 0,0 0 1 0 0,0 1-1 0 0,0-1 0 0 0,2 3 1 0 0,-1-3-18 0 0,-1 1 1 0 0,1-1-1 0 0,-1 0 0 0 0,0 1 0 0 0,0-1 1 0 0,-1 1-1 0 0,1-1 0 0 0,-1 1 1 0 0,1 4-1 0 0,1 38 74 0 0,-2-42-84 0 0,1 0 1 0 0,-1-1 0 0 0,1 1 0 0 0,0-1-1 0 0,0 1 1 0 0,0-1 0 0 0,0 1 0 0 0,1-1-1 0 0,-1 0 1 0 0,1 1 0 0 0,3 4 0 0 0,-3-5-1 0 0,0-1 0 0 0,-1 1 0 0 0,1-1 0 0 0,-1 1 0 0 0,1 0 0 0 0,-1-1 1 0 0,0 1-1 0 0,0 0 0 0 0,-1 0 0 0 0,1 0 0 0 0,0 0 0 0 0,-1 0 0 0 0,0 0 0 0 0,0 0 0 0 0,0 0 1 0 0,0 5-1 0 0,0-3-21 0 0,0-1 0 0 0,0 1 1 0 0,0 0-1 0 0,1-1 0 0 0,0 1 1 0 0,2 8-1 0 0,15 53-974 0 0,-14-34 73 0 0,-4-28 664 0 0,0 0 0 0 0,0 0-1 0 0,1 0 1 0 0,-1 0 0 0 0,1 0-1 0 0,0 0 1 0 0,0 0 0 0 0,0-1-1 0 0,1 1 1 0 0,-1 0 0 0 0,1-1-1 0 0,2 5 1 0 0,-3-7-303 0 0,0 0 0 0 0,0 1 0 0 0,1-1 0 0 0,-1 0 0 0 0,0 0-1 0 0,1 1 1 0 0,-1-1 0 0 0,0 0 0 0 0,1-1 0 0 0,-1 1 0 0 0,1 0 0 0 0,0 0 0 0 0,1 0 0 0 0,-2-1 348 0 0,0 0-1 0 0,0-1 1 0 0,0 1 0 0 0,0-1 0 0 0,0 1 0 0 0,0 0-1 0 0,0-1 1 0 0,-1 0 0 0 0,1 1 0 0 0,0-1-1 0 0,0 1 1 0 0,0-1 0 0 0,-1 0 0 0 0,1 0 0 0 0,0 1-1 0 0,-1-1 1 0 0,1 0 0 0 0,-1 0 0 0 0,1 0 0 0 0,-1 0-1 0 0,1 0 1 0 0,-1 0 0 0 0,1 0 0 0 0,-1 0-1 0 0,0 0 1 0 0,0 0 0 0 0,1 0 0 0 0,-1 0 0 0 0,0-1-1 0 0,28-61-6077 0 0,-23 53 2756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133 404 5504 0 0,'-3'8'8212'0'0,"-3"3"-6416"0"0,3-7-1390 0 0,0 1 0 0 0,1-1 0 0 0,-1 1 1 0 0,1 0-1 0 0,0 0 0 0 0,1 0 0 0 0,-1 0 1 0 0,1 0-1 0 0,0 0 0 0 0,-1 7 0 0 0,-5 21 739 0 0,-3 33 333 0 0,8-48-1101 0 0,0 0 0 0 0,2-1 0 0 0,0 1-1 0 0,4 32 1 0 0,15-22-11 0 0,-18-22-306 0 0,1 0 0 0 0,0 0 0 0 0,1-1 0 0 0,0 1 0 0 0,0 0 0 0 0,0-1 0 0 0,0 0 0 0 0,6 7 0 0 0,3 7 209 0 0,-11-16-230 0 0,1-1 0 0 0,-1 1 0 0 0,0-1 0 0 0,1 0 0 0 0,0 1 0 0 0,-1-1 0 0 0,1 0 0 0 0,0 0 0 0 0,0 0 0 0 0,0 0 0 0 0,1 0 0 0 0,-1 0 0 0 0,0-1-1 0 0,1 1 1 0 0,-1-1 0 0 0,1 0 0 0 0,-1 0 0 0 0,1 1 0 0 0,0-2 0 0 0,-1 1 0 0 0,6 1 0 0 0,5 1 19 0 0,0-1 0 0 0,0-1-1 0 0,0 0 1 0 0,1-1 0 0 0,-1 0 0 0 0,0-1-1 0 0,0 0 1 0 0,0-1 0 0 0,0-1 0 0 0,0 0-1 0 0,0-1 1 0 0,-1 0 0 0 0,1-1 0 0 0,-1 0-1 0 0,15-9 1 0 0,-3 0 3 0 0,-20 12-61 0 0,1-1 1 0 0,-1 1 0 0 0,0-1-1 0 0,0 1 1 0 0,0-1 0 0 0,0-1-1 0 0,-1 1 1 0 0,1 0 0 0 0,-1-1-1 0 0,4-5 1 0 0,13-17 37 0 0,-18 23-35 0 0,1 1 0 0 0,-1 0 0 0 0,1-1-1 0 0,-1 0 1 0 0,0 0 0 0 0,0 1 0 0 0,0-1 0 0 0,0-1 0 0 0,-1 1 0 0 0,1 0 0 0 0,-1 0 0 0 0,0 0-1 0 0,0-1 1 0 0,0 1 0 0 0,0-1 0 0 0,-1 1 0 0 0,1-1 0 0 0,-1 1 0 0 0,0-1 0 0 0,0 1-1 0 0,0-1 1 0 0,-1 1 0 0 0,1 0 0 0 0,-1-1 0 0 0,0 1 0 0 0,0-1 0 0 0,0 1 0 0 0,-2-5-1 0 0,2 4 1 0 0,-1 1 0 0 0,0-1 0 0 0,0 0-1 0 0,0 1 1 0 0,0-1 0 0 0,-1 1 0 0 0,1 0-1 0 0,-1 0 1 0 0,0 0 0 0 0,0 0 0 0 0,0 0-1 0 0,0 0 1 0 0,0 1 0 0 0,-1 0-1 0 0,1-1 1 0 0,-1 1 0 0 0,1 1 0 0 0,-1-1-1 0 0,0 0 1 0 0,-6-1 0 0 0,9 3-2 0 0,-1-1 1 0 0,1 0-1 0 0,-1 0 1 0 0,1 0-1 0 0,-1 0 1 0 0,1 0-1 0 0,-1 0 1 0 0,1 0-1 0 0,0 0 1 0 0,0 0-1 0 0,0-1 1 0 0,-1 1 0 0 0,1 0-1 0 0,0-1 1 0 0,-1-2-1 0 0,-8-8 4 0 0,-6 1 1 0 0,-1 0-1 0 0,0 2 1 0 0,-1 0 0 0 0,-32-11-1 0 0,44 18 4 0 0,0 0 0 0 0,1-1 1 0 0,-1 0-1 0 0,0 0 0 0 0,1 0 0 0 0,-11-8 0 0 0,-20-13 22 0 0,-42-32-29 0 0,74 54-2 0 0,0-1 0 0 0,0 1 0 0 0,1-1-1 0 0,-1 1 1 0 0,1-1 0 0 0,0 0 0 0 0,0 0-1 0 0,-5-7 1 0 0,-12-14 2 0 0,0-4 14 0 0,18 24-14 0 0,0 0 0 0 0,0 1 0 0 0,-1-1 0 0 0,1 1-1 0 0,-1-1 1 0 0,0 1 0 0 0,0 0 0 0 0,0 0 0 0 0,-7-5 0 0 0,8 8 2 0 0,-6-4 0 0 0,1-28 20 0 0,-4-4 4 0 0,10 34-27 0 0,-1 0 0 0 0,1-1 0 0 0,0 1 0 0 0,0 0 1 0 0,0-1-1 0 0,0 1 0 0 0,0-1 0 0 0,1 1 0 0 0,-1-1 0 0 0,1 0 0 0 0,0 1 0 0 0,0-1 0 0 0,0 1 0 0 0,0-1 0 0 0,0 0 0 0 0,0 1 0 0 0,1-1 1 0 0,-1 1-1 0 0,1-1 0 0 0,0 1 0 0 0,0-1 0 0 0,0 1 0 0 0,0-1 0 0 0,0 1 0 0 0,3-4 0 0 0,22-36-34 0 0,-12 28 49 0 0,-12 11-13 0 0,0 0-1 0 0,1 0 1 0 0,-1 1-1 0 0,1-1 1 0 0,0 1-1 0 0,0-1 1 0 0,-1 1-1 0 0,2 0 1 0 0,-1 0-1 0 0,5-2 1 0 0,10-4 2 0 0,-12 4-6 0 0,0 1 1 0 0,0 0 0 0 0,0 1-1 0 0,0 0 1 0 0,1 0 0 0 0,12-3-1 0 0,-12 4 20 0 0,0 1-1 0 0,0 0 0 0 0,0 0 0 0 0,0 0 1 0 0,0 1-1 0 0,0 0 0 0 0,0 0 0 0 0,-1 1 1 0 0,1 0-1 0 0,0 0 0 0 0,-1 1 0 0 0,1 0 1 0 0,-1 0-1 0 0,0 0 0 0 0,8 6 0 0 0,22 17 94 0 0,-31-23-91 0 0,0 0 0 0 0,0 0-1 0 0,-1 0 1 0 0,1 0 0 0 0,-1 1 0 0 0,0 0 0 0 0,0 0 0 0 0,-1 0-1 0 0,1 0 1 0 0,-1 1 0 0 0,5 7 0 0 0,3 15 95 0 0,-8-20-70 0 0,-1 0-1 0 0,1 0 0 0 0,0 0 0 0 0,1-1 1 0 0,6 10-1 0 0,-6-10-31 0 0,0 0 0 0 0,-1 0-1 0 0,1 0 1 0 0,-1 0 0 0 0,0 0 0 0 0,-1 1 0 0 0,0-1 0 0 0,0 1 0 0 0,0 0 0 0 0,-1-1 0 0 0,1 12 0 0 0,0 11 18 0 0,-4 44 0 0 0,1-17-90 0 0,-1-31-625 0 0,0 0-1 0 0,-1-1 1 0 0,-2 1-1 0 0,0-1 0 0 0,-11 29 1 0 0,9-22-2126 0 0,0-2-2022 0 0,0-10-5842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5048 0 0,'0'0'2753'0'0,"0"-18"7132"0"0,2 5-7578 0 0,22 2 915 0 0,-21 7-3023 0 0,0 0-1 0 0,1 0 1 0 0,0 1-1 0 0,-1-1 1 0 0,1 1-1 0 0,1 0 0 0 0,-1 0 1 0 0,0 1-1 0 0,1-1 1 0 0,-1 1-1 0 0,1 0 1 0 0,9-3-1 0 0,-3 1-90 0 0,-1 1 0 0 0,1 0 0 0 0,0 1 0 0 0,0 0 0 0 0,17-1 0 0 0,-26 3-97 0 0,0 0 0 0 0,0 1 0 0 0,0-1 0 0 0,0 0-1 0 0,1 1 1 0 0,-1-1 0 0 0,0 1 0 0 0,0 0 0 0 0,0-1 0 0 0,0 1 0 0 0,0 0-1 0 0,-1 0 1 0 0,1 1 0 0 0,0-1 0 0 0,0 0 0 0 0,-1 1 0 0 0,1-1 0 0 0,-1 0-1 0 0,1 1 1 0 0,-1 0 0 0 0,1-1 0 0 0,-1 1 0 0 0,0 0 0 0 0,0 0-1 0 0,0 0 1 0 0,0 0 0 0 0,0 0 0 0 0,0 0 0 0 0,-1 0 0 0 0,1 0 0 0 0,0 3-1 0 0,1 9 38 0 0,0 0 0 0 0,-1-1 0 0 0,0 1-1 0 0,-2 16 1 0 0,0-7-15 0 0,1-17-32 0 0,-1 0 0 0 0,0 0-1 0 0,-1 0 1 0 0,1 0 0 0 0,-1 0 0 0 0,-5 9 0 0 0,5-10 0 0 0,0-1 0 0 0,0 0 0 0 0,0 1 0 0 0,1-1 0 0 0,-1 1 0 0 0,1-1 0 0 0,0 1 0 0 0,1 0 0 0 0,-1-1 0 0 0,1 1 0 0 0,0 0 0 0 0,0 0 0 0 0,0-1 0 0 0,1 1 0 0 0,1 5 1 0 0,-2-8 1 0 0,1-1 0 0 0,0 0 0 0 0,-1 1 0 0 0,1-1 0 0 0,0 0 1 0 0,0 0-1 0 0,0 1 0 0 0,0-1 0 0 0,0 0 0 0 0,0 0 1 0 0,0 0-1 0 0,0 0 0 0 0,0 0 0 0 0,1 0 0 0 0,-1 0 0 0 0,0-1 1 0 0,0 1-1 0 0,1 0 0 0 0,-1-1 0 0 0,1 1 0 0 0,-1-1 1 0 0,1 0-1 0 0,2 1 0 0 0,38 17 27 0 0,-32-14 7 0 0,0-1 0 0 0,-1 0 0 0 0,1-1 0 0 0,11 1 0 0 0,-15-2-2 0 0,0-1 0 0 0,0 1 0 0 0,0 0 0 0 0,0 1 0 0 0,-1-1 0 0 0,1 1 0 0 0,-1 0 0 0 0,1 1 0 0 0,-1-1 0 0 0,0 1 0 0 0,0 0 0 0 0,0 0 0 0 0,7 6 0 0 0,-12-8-28 0 0,1 0 1 0 0,0-1-1 0 0,0 1 1 0 0,0 0-1 0 0,-1 0 1 0 0,1-1-1 0 0,0 1 1 0 0,0-1 0 0 0,0 1-1 0 0,0-1 1 0 0,0 1-1 0 0,0-1 1 0 0,0 0-1 0 0,0 0 1 0 0,0 1-1 0 0,1-1 1 0 0,-1 0-1 0 0,0 0 1 0 0,0 0-1 0 0,0 0 1 0 0,0 0-1 0 0,0 0 1 0 0,2-1-1 0 0,-2 1 5 0 0,1 0-1 0 0,-1 0 0 0 0,0 0 0 0 0,1 0 1 0 0,-1 0-1 0 0,0 0 0 0 0,1 0 1 0 0,-1 0-1 0 0,0 1 0 0 0,1-1 0 0 0,-1 0 1 0 0,0 1-1 0 0,0-1 0 0 0,1 1 0 0 0,-1-1 1 0 0,0 1-1 0 0,0 0 0 0 0,0 0 1 0 0,1-1-1 0 0,0 3 0 0 0,8 5 101 0 0,0-1 1 0 0,0 1-1 0 0,1-2 0 0 0,0 1 0 0 0,13 4 0 0 0,-22-10-90 0 0,0 0 0 0 0,-1 1 0 0 0,1-1 0 0 0,0 1 0 0 0,0-1 0 0 0,-1 1 0 0 0,1 0 0 0 0,-1 0 0 0 0,1-1 0 0 0,-1 1 0 0 0,0 0 0 0 0,0 0 0 0 0,0 0 0 0 0,0 1 0 0 0,0-1 0 0 0,0 0 0 0 0,0 0 0 0 0,0 5 0 0 0,12 22 263 0 0,-10-25-239 0 0,0 1 0 0 0,-1 0 0 0 0,0-1 0 0 0,0 1-1 0 0,0 0 1 0 0,-1 1 0 0 0,1-1 0 0 0,-1 0 0 0 0,0 0 0 0 0,-1 0 0 0 0,1 8-1 0 0,5 26 166 0 0,-2-17-114 0 0,-1 0 0 0 0,-1 0 0 0 0,-1 37 0 0 0,-1-49-98 0 0,0-9 4 0 0,0 0 0 0 0,0 0-1 0 0,0 0 1 0 0,0 1 0 0 0,0-1 0 0 0,0 0 0 0 0,0 0-1 0 0,-1 0 1 0 0,1 0 0 0 0,0 0 0 0 0,-1 0-1 0 0,1 1 1 0 0,-1-1 0 0 0,0 0 0 0 0,1 0 0 0 0,-1 0-1 0 0,1-1 1 0 0,-3 3 0 0 0,-4 8 3 0 0,-3 20 32 0 0,9-27-39 0 0,0 0-1 0 0,0 0 1 0 0,0 0 0 0 0,0 0-1 0 0,-1 0 1 0 0,1 0 0 0 0,-1 0-1 0 0,0 0 1 0 0,0-1 0 0 0,-1 1 0 0 0,1-1-1 0 0,-1 1 1 0 0,0-1 0 0 0,0 0-1 0 0,0 0 1 0 0,0 0 0 0 0,0-1-1 0 0,-4 3 1 0 0,3-2-25 0 0,0 0 0 0 0,0 0 0 0 0,0 0 0 0 0,1 1 0 0 0,-1-1 0 0 0,1 1 1 0 0,0 0-1 0 0,0 0 0 0 0,-3 6 0 0 0,-15 17-378 0 0,13-20 569 0 0,-22 16-3324 0 0,29-23 3053 0 0,0 1-1 0 0,0-1 0 0 0,0 0 0 0 0,0 0 1 0 0,0 0-1 0 0,0 0 0 0 0,0 0 0 0 0,0 0 1 0 0,0 0-1 0 0,0 0 0 0 0,0 0 0 0 0,0 0 1 0 0,0 0-1 0 0,0 0 0 0 0,1-1 0 0 0,-1 1 1 0 0,0 0-1 0 0,0-1 0 0 0,0 1 0 0 0,0-1 1 0 0,0 1-1 0 0,1-1 0 0 0,-1 1 0 0 0,0-1 1 0 0,0 0-1 0 0,1 1 0 0 0,-1-1 0 0 0,1 0 1 0 0,-1 0-1 0 0,0 1 0 0 0,1-1 0 0 0,-1 0 1 0 0,1 0-1 0 0,0 0 0 0 0,-1-1 0 0 0,-1-5-503 0 0,1 0 0 0 0,0 0 0 0 0,0 0 0 0 0,1 0 0 0 0,0 0 0 0 0,0-1 0 0 0,2-8 0 0 0,-1-2-639 0 0,-1-14-502 0 0,1 0-1 0 0,1-1 1 0 0,2 1-1 0 0,11-44 1 0 0,9-52-2273 0 0,-12 85 827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4896 0 0,'0'4'9017'0'0,"0"9"-7064"0"0,9 119 5211 0 0,-7-110-6786 0 0,0 0-1 0 0,2 0 1 0 0,0-1 0 0 0,2 1-1 0 0,8 22 1 0 0,4 3 685 0 0,26 50 0 0 0,-44-96-1036 0 0,1 1 0 0 0,0-1-1 0 0,0 1 1 0 0,0-1 0 0 0,0 0 0 0 0,0 0 0 0 0,0 0 0 0 0,0 1 0 0 0,0-1-1 0 0,0 0 1 0 0,1 0 0 0 0,-1 0 0 0 0,0-1 0 0 0,1 1 0 0 0,2 1 0 0 0,9 7 136 0 0,-7 4-32 0 0,-6-12-109 0 0,1 0 0 0 0,-1 1 0 0 0,0-1 1 0 0,1 0-1 0 0,-1 0 0 0 0,1 1 0 0 0,0-1 1 0 0,0 0-1 0 0,-1 0 0 0 0,1 0 0 0 0,0 0 1 0 0,0 0-1 0 0,0 0 0 0 0,0 0 0 0 0,0 0 1 0 0,0 0-1 0 0,0 0 0 0 0,2 0 0 0 0,16 12 322 0 0,22 10 60 0 0,-29-19-241 0 0,0 0 0 0 0,0-1 0 0 0,0-1 0 0 0,21 2 0 0 0,-28-3-127 0 0,0-1 1 0 0,0 0-1 0 0,0 0 1 0 0,0-1-1 0 0,0 1 1 0 0,0-1-1 0 0,0 0 1 0 0,0 0-1 0 0,0-1 1 0 0,0 0-1 0 0,-1 1 1 0 0,1-2-1 0 0,7-3 1 0 0,19-10 96 0 0,-27 14-118 0 0,0 1 0 0 0,0-1 0 0 0,0 0-1 0 0,0-1 1 0 0,0 1 0 0 0,-1 0 0 0 0,1-1 0 0 0,4-4-1 0 0,4-8 38 0 0,0 0-1 0 0,-1 0 0 0 0,-1-1 0 0 0,0 0 1 0 0,-1-1-1 0 0,-1 0 0 0 0,-1 0 0 0 0,9-32 1 0 0,-14 35-24 0 0,0 1 1 0 0,-1-1 0 0 0,-1 1-1 0 0,-1-1 1 0 0,0 0 0 0 0,0 1-1 0 0,-5-19 1 0 0,4 23-7 0 0,-1 0 1 0 0,1 0-1 0 0,-2 0 0 0 0,1 1 0 0 0,-1-1 1 0 0,0 1-1 0 0,-1 0 0 0 0,0 0 1 0 0,0 0-1 0 0,-11-11 0 0 0,-5-6 5 0 0,17 19-21 0 0,0 0 0 0 0,-1 0 1 0 0,1 0-1 0 0,-1 1 0 0 0,0 0 0 0 0,-1 0 1 0 0,1 1-1 0 0,-11-7 0 0 0,-4 0 14 0 0,11 6-47 0 0,1 0-1 0 0,-1 1 1 0 0,0 0-1 0 0,-1 0 1 0 0,1 1 0 0 0,-1 0-1 0 0,1 0 1 0 0,-1 1-1 0 0,0 1 1 0 0,-10-1 0 0 0,8 2-108 0 0,-41 2-690 0 0,50-2 691 0 0,1 0-1 0 0,-1 1 1 0 0,0-1 0 0 0,0 1 0 0 0,0 0 0 0 0,0 0 0 0 0,0 0 0 0 0,1 0 0 0 0,-1 1-1 0 0,0-1 1 0 0,1 1 0 0 0,-1 0 0 0 0,1-1 0 0 0,-3 4 0 0 0,-4 3-931 0 0,1 0 1 0 0,-1-1-1 0 0,-19 12 1 0 0,-19 16-3559 0 0,-8 19-5825 0 0,44-42 3943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 3576 0 0,'0'-60'11661'0'0,"0"36"-2979"0"0,-1 24-8511 0 0,-1 0 0 0 0,1 0-1 0 0,0 1 1 0 0,0-1 0 0 0,0 0 0 0 0,0 1-1 0 0,0-1 1 0 0,0 1 0 0 0,0-1 0 0 0,0 1-1 0 0,0 0 1 0 0,0-1 0 0 0,0 1 0 0 0,0 0-1 0 0,0 0 1 0 0,0-1 0 0 0,1 1-1 0 0,-2 1 1 0 0,-4 7 205 0 0,1 0-1 0 0,0 1 1 0 0,0-1-1 0 0,1 1 1 0 0,-6 19-1 0 0,-6 16-45 0 0,6-17-167 0 0,1 1 1 0 0,1-1-1 0 0,-5 35 0 0 0,11-44-120 0 0,-7 42 122 0 0,1 69-1 0 0,8-108-126 0 0,-1-1-17 0 0,1 0 0 0 0,2 1 0 0 0,6 36-1 0 0,-2-17 0 0 0,-6-34-17 0 0,1 0-1 0 0,0 0 1 0 0,0 0-1 0 0,0 0 1 0 0,1-1-1 0 0,0 1 1 0 0,5 11-1 0 0,2-4-4 0 0,-1 0-7 0 0,0 1 0 0 0,-1 0 1 0 0,6 17-1 0 0,-12-30 10 0 0,-1 0 0 0 0,1 0 0 0 0,0 0-1 0 0,0 0 1 0 0,0 0 0 0 0,0-1 0 0 0,0 1 0 0 0,0 0 0 0 0,0 0-1 0 0,1-1 1 0 0,-1 1 0 0 0,0-1 0 0 0,1 1 0 0 0,0-1 0 0 0,-1 0 0 0 0,1 0-1 0 0,3 2 1 0 0,-4-2 0 0 0,1 0 0 0 0,-1 0 0 0 0,1 0 0 0 0,-1 0 0 0 0,1 0 0 0 0,-1 0 0 0 0,0 1 0 0 0,0-1 0 0 0,1 0 0 0 0,-1 1 0 0 0,0-1 0 0 0,0 1 0 0 0,0 0 0 0 0,0-1 0 0 0,-1 1 0 0 0,1 0 0 0 0,0-1 0 0 0,-1 1 0 0 0,1 3 0 0 0,1-2-2 0 0,-1 0 1 0 0,1 0-1 0 0,-1 0 1 0 0,1 0-1 0 0,0 0 0 0 0,0 0 1 0 0,0-1-1 0 0,1 1 1 0 0,-1-1-1 0 0,3 3 1 0 0,19 25-16 0 0,-24-29 15 0 0,1 0 1 0 0,-1 0-1 0 0,1 1 0 0 0,-1-1 0 0 0,1 0 0 0 0,0 0 0 0 0,-1 0 0 0 0,1 0 0 0 0,0 0 0 0 0,0 0 0 0 0,0 0 0 0 0,0 0 0 0 0,0-1 0 0 0,0 1 0 0 0,0 0 0 0 0,0 0 1 0 0,0-1-1 0 0,0 1 0 0 0,0-1 0 0 0,0 1 0 0 0,0-1 0 0 0,0 1 0 0 0,3-1 0 0 0,-3 1 1 0 0,1-1 1 0 0,-1 0-1 0 0,0 1 0 0 0,1-1 1 0 0,-1 1-1 0 0,0 0 0 0 0,0-1 1 0 0,1 1-1 0 0,-1 0 1 0 0,0 0-1 0 0,0 0 0 0 0,0-1 1 0 0,0 1-1 0 0,0 1 0 0 0,0-1 1 0 0,0 0-1 0 0,1 1 0 0 0,0 1-1 0 0,0 0 0 0 0,1-1 0 0 0,-1 1 0 0 0,1-1 0 0 0,0 0 0 0 0,0 0 0 0 0,0 0 0 0 0,0 0-1 0 0,5 3 1 0 0,-6-4-3 0 0,1 0 0 0 0,-1 0 0 0 0,0 0 0 0 0,0 0 0 0 0,0 0 0 0 0,0 1 1 0 0,-1-1-1 0 0,1 1 0 0 0,0 0 0 0 0,-1-1 0 0 0,1 1 0 0 0,-1 0 0 0 0,2 2 0 0 0,0 0-121 0 0,1 0 1 0 0,-1-1-1 0 0,1 1 1 0 0,-1-1-1 0 0,1 0 1 0 0,0 0 0 0 0,0 0-1 0 0,1 0 1 0 0,-1-1-1 0 0,1 0 1 0 0,-1 0-1 0 0,1 0 1 0 0,-1 0-1 0 0,1-1 1 0 0,9 2 0 0 0,-6-1-576 0 0,6 4-1139 0 0,2-1-1969 0 0,0-4-2335 0 0,0-1-3466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96 279 3552 0 0,'0'-38'5064'0'0,"-9"-53"3635"0"0,9 49-1629 0 0,16 50-4730 0 0,-5 15-2013 0 0,-2 1 0 0 0,10 40 1 0 0,-9-32-241 0 0,14 62 90 0 0,-16-60-147 0 0,1 0 0 0 0,18 42-1 0 0,-19-42-1 0 0,-7-30-28 0 0,-1 1-1 0 0,1-1 0 0 0,0 1 1 0 0,0-1-1 0 0,1 1 0 0 0,-1-1 1 0 0,1 0-1 0 0,0 0 0 0 0,3 5 1 0 0,-3-6-3 0 0,0 1 0 0 0,0-1 1 0 0,0 0-1 0 0,-1 1 0 0 0,1-1 0 0 0,-1 1 1 0 0,0-1-1 0 0,1 7 0 0 0,-1-6 5 0 0,0-1-1 0 0,0 0 0 0 0,0 1 1 0 0,0-1-1 0 0,0 0 1 0 0,1 0-1 0 0,-1 0 0 0 0,1 0 1 0 0,3 4-1 0 0,-4-5-1 0 0,1 0-1 0 0,0 0 1 0 0,-1 0-1 0 0,1 0 1 0 0,-1 0-1 0 0,0 0 1 0 0,1 1-1 0 0,-1-1 0 0 0,0 0 1 0 0,0 1-1 0 0,-1-1 1 0 0,1 1-1 0 0,0-1 1 0 0,-1 1-1 0 0,0-1 1 0 0,1 1-1 0 0,-2 4 1 0 0,1-6-11 0 0,0-1-33 0 0,-1 0 41 0 0,1 1-1 0 0,-1-1 0 0 0,1 0 0 0 0,-1 0 0 0 0,1 0 1 0 0,-1 1-1 0 0,1-1 0 0 0,-1 0 0 0 0,1 0 0 0 0,-1 0 1 0 0,0 0-1 0 0,1 0 0 0 0,-1 0 0 0 0,1 0 0 0 0,-1-1 1 0 0,1 1-1 0 0,-1 0 0 0 0,1 0 0 0 0,-1 0 0 0 0,1 0 1 0 0,-1-1-1 0 0,1 1 0 0 0,-1 0 0 0 0,1-1 0 0 0,-1 1 1 0 0,1 0-1 0 0,-1-1 0 0 0,1 1 0 0 0,0 0 0 0 0,-1-1 1 0 0,0 0-1 0 0,-17-14-28 0 0,17 14 26 0 0,-67-69-76 0 0,66 68 80 0 0,0 0 1 0 0,0 0-1 0 0,0 0 0 0 0,-1 0 1 0 0,1 0-1 0 0,0 0 0 0 0,-1 1 1 0 0,0-1-1 0 0,-2 0 0 0 0,3 1 2 0 0,0 0-1 0 0,0 0 0 0 0,0 0 0 0 0,1 0 0 0 0,-1 0 0 0 0,0-1 0 0 0,1 1 0 0 0,-1 0 0 0 0,1-1 1 0 0,-1 1-1 0 0,1-1 0 0 0,0 0 0 0 0,-1 1 0 0 0,1-1 0 0 0,0 0 0 0 0,0 0 0 0 0,0 0 0 0 0,1 0 0 0 0,-1 0 1 0 0,0 0-1 0 0,0-2 0 0 0,-5-13 7 0 0,-1 0 1 0 0,-1 1-1 0 0,-1 0 0 0 0,-20-29 1 0 0,26 41-5 0 0,0-1 0 0 0,0 0 0 0 0,1 0 1 0 0,-1 0-1 0 0,1 0 0 0 0,-2-10 0 0 0,-11-18 9 0 0,10 23-17 0 0,1 0 0 0 0,0 0 0 0 0,0 0-1 0 0,1 0 1 0 0,1 0 0 0 0,0-1 0 0 0,-2-16-1 0 0,-3-14 49 0 0,6 33-36 0 0,0 0 0 0 0,0 0 0 0 0,1 0-1 0 0,0 0 1 0 0,1 0 0 0 0,0 0-1 0 0,0 0 1 0 0,1 0 0 0 0,0 0-1 0 0,0 1 1 0 0,1-1 0 0 0,-1 0 0 0 0,2 1-1 0 0,-1 0 1 0 0,1 0 0 0 0,0 0-1 0 0,1 0 1 0 0,0 0 0 0 0,0 1-1 0 0,0 0 1 0 0,12-10 0 0 0,-2 0 93 0 0,-14 14-79 0 0,1-1-1 0 0,0 1 1 0 0,0 0-1 0 0,0 0 0 0 0,1 0 1 0 0,-1 0-1 0 0,0 0 0 0 0,1 1 1 0 0,-1-1-1 0 0,1 1 0 0 0,-1 0 1 0 0,1 0-1 0 0,4-2 0 0 0,6 0 59 0 0,0 0-1 0 0,1 1 1 0 0,-1 0-1 0 0,1 1 1 0 0,-1 1-1 0 0,1 0 1 0 0,-1 1-1 0 0,17 2 1 0 0,-22-1-63 0 0,-1-1 15 0 0,-1 0 1 0 0,1 0-1 0 0,-1 0 1 0 0,1 1-1 0 0,-1 0 1 0 0,0 1-1 0 0,0-1 1 0 0,0 1-1 0 0,0 0 1 0 0,0 1 0 0 0,10 7-1 0 0,3 0 43 0 0,-18-10-70 0 0,0-1 0 0 0,0 0 0 0 0,0 1 0 0 0,0-1-1 0 0,0 1 1 0 0,0-1 0 0 0,0 1 0 0 0,0-1 0 0 0,0 1-1 0 0,0 0 1 0 0,0-1 0 0 0,0 1 0 0 0,0 0 0 0 0,-1 0-1 0 0,1 0 1 0 0,0 0 0 0 0,-1 0 0 0 0,1 0-1 0 0,-1 0 1 0 0,1 0 0 0 0,-1 0 0 0 0,1 0 0 0 0,-1 0-1 0 0,1 0 1 0 0,-1 0 0 0 0,0 0 0 0 0,0 0 0 0 0,0 0-1 0 0,1 0 1 0 0,-1 0 0 0 0,-1 2 0 0 0,3 3 30 0 0,-1 0 1 0 0,1 0 0 0 0,0 0-1 0 0,0 0 1 0 0,1 0-1 0 0,-1-1 1 0 0,1 1-1 0 0,0-1 1 0 0,5 7 0 0 0,-3-5 0 0 0,0 1 1 0 0,-1-1 0 0 0,0 1-1 0 0,0 1 1 0 0,-1-1 0 0 0,3 11-1 0 0,9 67 169 0 0,-12-73-163 0 0,-2 1 1 0 0,0-1-1 0 0,0 1 1 0 0,-1-1-1 0 0,-1 1 0 0 0,0-1 1 0 0,-1 1-1 0 0,0-1 1 0 0,-7 19-1 0 0,2 27-33 0 0,7-53-6 0 0,0 0 1 0 0,0 0 0 0 0,-1 0 0 0 0,0 0 0 0 0,0 0 0 0 0,0 0 0 0 0,-1-1 0 0 0,0 1-1 0 0,0 0 1 0 0,0-1 0 0 0,-1 1 0 0 0,1-1 0 0 0,-2 0 0 0 0,-5 9 0 0 0,5-9-55 0 0,1 0 0 0 0,0 1 0 0 0,0 0 0 0 0,0 0 1 0 0,-3 9-1 0 0,4-10-255 0 0,0 1 1 0 0,0-1-1 0 0,-1 0 1 0 0,0 1-1 0 0,0-1 1 0 0,-4 5-1 0 0,-2-7-6549 0 0,2-11 3870 0 0,-1-13-788 0 0,8 20 3362 0 0,0-1 1 0 0,0 0-1 0 0,-1 0 1 0 0,2 0-1 0 0,-1 0 1 0 0,0 0-1 0 0,0 0 1 0 0,1 0-1 0 0,-1 0 1 0 0,1 0-1 0 0,-1 0 1 0 0,1 0-1 0 0,0 0 1 0 0,0 0-1 0 0,0 1 1 0 0,0-1-1 0 0,0 0 1 0 0,0 1-1 0 0,3-4 0 0 0,6-8-4073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5960 0 0,'0'37'10398'0'0,"0"1"-5173"0"0,0 72-1675 0 0,0-107-3513 0 0,0-1 1 0 0,0 1 0 0 0,1 0 0 0 0,-1-1 0 0 0,0 1 0 0 0,1 0 0 0 0,0-1-1 0 0,0 1 1 0 0,0-1 0 0 0,0 1 0 0 0,0-1 0 0 0,3 5 0 0 0,9 27 274 0 0,-11-24-268 0 0,0 1 0 0 0,1 0 0 0 0,0 0 0 0 0,1-1 0 0 0,0 0 0 0 0,0 0 0 0 0,8 13 0 0 0,-10-20-38 0 0,0 0 1 0 0,-1 0 0 0 0,1 0 0 0 0,-1 0-1 0 0,0 1 1 0 0,0-1 0 0 0,0 0 0 0 0,0 1-1 0 0,-1-1 1 0 0,1 7 0 0 0,-1-5-9 0 0,1-1-1 0 0,-1 0 1 0 0,1 1 0 0 0,0-1 0 0 0,0 0-1 0 0,1 1 1 0 0,-1-1 0 0 0,1 0 0 0 0,3 6 0 0 0,3 1-52 0 0,-4-6-63 0 0,0 0 0 0 0,-1 0-1 0 0,1 1 1 0 0,-1-1 0 0 0,0 1-1 0 0,-1 0 1 0 0,1 0 0 0 0,-1 0-1 0 0,2 12 1 0 0,-3-14-154 0 0,-1 1 0 0 0,1 0 1 0 0,0-1-1 0 0,0 0 0 0 0,1 1 1 0 0,-1-1-1 0 0,1 1 0 0 0,3 4 0 0 0,4 14-2581 0 0,-5 2-4069 0 0,-11-23 3983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5352 0 0,'-3'-5'584'0'0,"0"0"0"0"0,0 0 0 0 0,0 0 0 0 0,0-1 0 0 0,1 1 0 0 0,0 0 0 0 0,0-1 0 0 0,1 0 0 0 0,-2-6 0 0 0,-1-13 1687 0 0,1 1 0 0 0,-1-28 0 0 0,5 49-2123 0 0,-1 1 0 0 0,1-1 0 0 0,0 1 0 0 0,0-1 0 0 0,0 1 0 0 0,0-1-1 0 0,0 1 1 0 0,0 0 0 0 0,1 0 0 0 0,-1-1 0 0 0,1 1 0 0 0,-1 0 0 0 0,1 0 0 0 0,0 0 0 0 0,0 1 0 0 0,0-1 0 0 0,0 0 0 0 0,0 1 0 0 0,0-1 0 0 0,1 1 0 0 0,-1 0 0 0 0,0 0 0 0 0,1 0 0 0 0,-1 0 0 0 0,1 0 0 0 0,-1 0 0 0 0,1 1-1 0 0,4-2 1 0 0,8-1 484 0 0,-1 1 0 0 0,1 0 0 0 0,25 0 0 0 0,-35 2-515 0 0,0 0 0 0 0,0 1 0 0 0,0-1 0 0 0,0 1 0 0 0,0 0-1 0 0,0 1 1 0 0,0-1 0 0 0,0 1 0 0 0,-1 0 0 0 0,1 0 0 0 0,-1 0 0 0 0,1 1 0 0 0,4 3-1 0 0,0 2 197 0 0,0 0 0 0 0,0 1 0 0 0,13 18-1 0 0,0-1 161 0 0,-19-21-442 0 0,0 0 0 0 0,0 0 0 0 0,-1 1 0 0 0,0-1 0 0 0,0 1 0 0 0,-1-1 1 0 0,0 1-1 0 0,0 0 0 0 0,0 0 0 0 0,0-1 0 0 0,-1 1 0 0 0,0 0 0 0 0,0 0 0 0 0,-2 6 0 0 0,2 3 28 0 0,-9 115-13 0 0,9-128-57 0 0,0 0 0 0 0,0-1 0 0 0,0 1 0 0 0,-1 0-1 0 0,1 0 1 0 0,-1-1 0 0 0,1 1 0 0 0,-1-1 0 0 0,1 1 0 0 0,-1 0 0 0 0,0-1 0 0 0,0 1 0 0 0,0-1 0 0 0,-1 2 0 0 0,-7 17-291 0 0,8-13-97 0 0,0 0 1 0 0,0 0-1 0 0,-1-1 1 0 0,0 1-1 0 0,-1 0 1 0 0,0-1-1 0 0,0 1 1 0 0,0-1-1 0 0,-7 10 1 0 0,6-3-3651 0 0,4-13 3974 0 0,0 0 1 0 0,0 0-1 0 0,0 1 1 0 0,0-1-1 0 0,0 0 0 0 0,0 1 1 0 0,0-1-1 0 0,0 0 0 0 0,0 1 1 0 0,0-1-1 0 0,0 0 1 0 0,0 0-1 0 0,0 1 0 0 0,0-1 1 0 0,0 0-1 0 0,0 0 1 0 0,0 1-1 0 0,0-1 0 0 0,0 0 1 0 0,-1 0-1 0 0,1 1 1 0 0,0-1-1 0 0,0 0 0 0 0,0 0 1 0 0,-1 1-1 0 0,1-1 0 0 0,0 0 1 0 0,0 0-1 0 0,0 0 1 0 0,-1 0-1 0 0,1 1 0 0 0,0-1 1 0 0,0 0-1 0 0,-1 0 1 0 0,1 0-1 0 0,0 0 0 0 0,0 0 1 0 0,-1 0-1 0 0,-1-13-11211 0 0,2 7 7006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5216 0 0,'11'-10'10969'0'0,"-9"10"-10669"0"0,0 0-1 0 0,-1 1 1 0 0,1-1 0 0 0,0 0 0 0 0,0 0-1 0 0,0 1 1 0 0,0-1 0 0 0,0 1-1 0 0,-1 0 1 0 0,1 0 0 0 0,0-1 0 0 0,0 1-1 0 0,-1 0 1 0 0,1 0 0 0 0,-1 1 0 0 0,1-1-1 0 0,-1 0 1 0 0,1 0 0 0 0,-1 1 0 0 0,0-1-1 0 0,0 1 1 0 0,0-1 0 0 0,1 1 0 0 0,-2-1-1 0 0,1 1 1 0 0,0 0 0 0 0,0 0 0 0 0,1 3-1 0 0,1 6-151 0 0,-1 0 0 0 0,0 0-1 0 0,0 0 1 0 0,-1 14 0 0 0,4 24 761 0 0,3-19-707 0 0,-3-13-41 0 0,-1 1 0 0 0,3 27 0 0 0,2 14 72 0 0,0 68 268 0 0,-1-93-410 0 0,1-16-44 0 0,-9-18-42 0 0,0 1 0 0 0,1 0 1 0 0,-1 0-1 0 0,0-1 0 0 0,1 1 1 0 0,-1-1-1 0 0,1 1 0 0 0,-1 0 1 0 0,1-1-1 0 0,0 1 0 0 0,-1-1 1 0 0,1 0-1 0 0,-1 1 0 0 0,1-1 0 0 0,0 1 1 0 0,-1-1-1 0 0,1 0 0 0 0,0 1 1 0 0,0-1-1 0 0,-1 0 0 0 0,1 0 1 0 0,0 0-1 0 0,0 1 0 0 0,-1-1 1 0 0,1 0-1 0 0,0 0 0 0 0,0 0 0 0 0,-1 0 1 0 0,1 0-1 0 0,0-1 0 0 0,0 1 1 0 0,-1 0-1 0 0,1 0 0 0 0,0 0 1 0 0,0-1-1 0 0,-1 1 0 0 0,1 0 1 0 0,0-1-1 0 0,-1 1 0 0 0,1-1 1 0 0,0 1-1 0 0,0-1 0 0 0,17-34 80 0 0,-7 11-38 0 0,-1 1-41 0 0,0-3 10 0 0,4-17-10 0 0,-14 38-9 0 0,0 1-1 0 0,1-1 1 0 0,0 1-1 0 0,0-1 1 0 0,1 0-1 0 0,-1 1 0 0 0,1 0 1 0 0,0-1-1 0 0,0 1 1 0 0,0 0-1 0 0,1 0 1 0 0,0 0-1 0 0,-1 1 0 0 0,1-1 1 0 0,1 0-1 0 0,4-4 1 0 0,-1 5 11 0 0,0-1 0 0 0,0 0 0 0 0,-1-1 0 0 0,0 0 0 0 0,1 0 0 0 0,-2 0 0 0 0,1-1 0 0 0,6-7 0 0 0,-12 13 3 0 0,0-1 1 0 0,0 1 0 0 0,0 0-1 0 0,0 0 1 0 0,0-1 0 0 0,0 1 0 0 0,0 0-1 0 0,0-1 1 0 0,1 1 0 0 0,-1 0-1 0 0,0 0 1 0 0,0-1 0 0 0,0 1-1 0 0,1 0 1 0 0,-1 0 0 0 0,0 0-1 0 0,0-1 1 0 0,1 1 0 0 0,-1 0-1 0 0,0 0 1 0 0,0 0 0 0 0,1 0-1 0 0,-1 0 1 0 0,0-1 0 0 0,1 1-1 0 0,-1 0 1 0 0,0 0 0 0 0,0 0-1 0 0,1 0 1 0 0,-1 0 0 0 0,0 0-1 0 0,1 0 1 0 0,-1 0 0 0 0,0 0-1 0 0,1 0 1 0 0,-1 0 0 0 0,0 0-1 0 0,0 0 1 0 0,1 1 0 0 0,-1-1-1 0 0,0 0 1 0 0,1 0 0 0 0,-1 0-1 0 0,0 0 1 0 0,0 0 0 0 0,1 1-1 0 0,-1-1 1 0 0,0 0 0 0 0,0 0-1 0 0,1 0 1 0 0,-1 1 0 0 0,0-1-1 0 0,0 0 1 0 0,1 1 0 0 0,1 24 459 0 0,-9 31 52 0 0,5-35-447 0 0,0-1 0 0 0,2 0 0 0 0,0 1 0 0 0,1-1 0 0 0,1 0 0 0 0,1 0 0 0 0,10 38 0 0 0,1-36-55 0 0,-13-21-21 0 0,0-1-1 0 0,0 1 1 0 0,-1 0 0 0 0,1 0-1 0 0,0 0 1 0 0,0 0 0 0 0,-1 0-1 0 0,1 0 1 0 0,-1 0 0 0 0,1 0-1 0 0,-1 0 1 0 0,1 0 0 0 0,-1 0-1 0 0,0 0 1 0 0,1 0 0 0 0,-1 0-1 0 0,0 0 1 0 0,0 0 0 0 0,0 2-1 0 0,0-1-2 0 0,1 0 0 0 0,-1 1 0 0 0,1-1 0 0 0,-1 1-1 0 0,1-1 1 0 0,0 0 0 0 0,0 0 0 0 0,0 1 0 0 0,0-1-1 0 0,0 0 1 0 0,0 0 0 0 0,1 0 0 0 0,-1 0 0 0 0,1 0-1 0 0,-1-1 1 0 0,1 1 0 0 0,0 0 0 0 0,-1-1 0 0 0,1 1-1 0 0,0-1 1 0 0,3 2 0 0 0,-1-1-130 0 0,0 1 0 0 0,0-1 0 0 0,0-1 0 0 0,0 1-1 0 0,1-1 1 0 0,-1 1 0 0 0,0-1 0 0 0,1 0 0 0 0,-1-1 0 0 0,7 1 0 0 0,36-5-3654 0 0,-43 3 3185 0 0,-1 1 0 0 0,1-1-1 0 0,-1 0 1 0 0,0 0-1 0 0,1-1 1 0 0,-1 1-1 0 0,0-1 1 0 0,0 1 0 0 0,0-1-1 0 0,0 0 1 0 0,0 0-1 0 0,-1 0 1 0 0,1-1-1 0 0,-1 1 1 0 0,1-1-1 0 0,-1 0 1 0 0,4-5 0 0 0,-2 4-226 0 0,0 0 0 0 0,0 0 1 0 0,0 1-1 0 0,1-1 0 0 0,-1 1 1 0 0,1 0-1 0 0,9-4 0 0 0,2-4-1402 0 0,-11 1-1910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4104 0 0,'0'19'11968'0'0,"0"2"-6579"0"0,0 12-2821 0 0,1-10-1724 0 0,-2 0 0 0 0,0-1 0 0 0,-6 33-1 0 0,3-27-729 0 0,3-20-80 0 0,0 0 1 0 0,0-1-1 0 0,-1 1 1 0 0,0 0-1 0 0,-4 8 0 0 0,4-11-66 0 0,1 0-1 0 0,-1 0 0 0 0,1 0 0 0 0,0 0 1 0 0,1 1-1 0 0,-1-1 0 0 0,1 10 0 0 0,-5 29-336 0 0,1-32-742 0 0,1 0 0 0 0,0 1 1 0 0,1-1-1 0 0,0 1 0 0 0,0 20 1 0 0,-3-7-3147 0 0,2-13 1079 0 0,2 1-3380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4496 0 0,'-7'-10'1295'0'0,"5"8"-723"0"0,0 0-1 0 0,1 0 1 0 0,-1 0-1 0 0,1-1 1 0 0,0 1-1 0 0,0-1 1 0 0,0 1-1 0 0,0-1 1 0 0,0 1-1 0 0,0-1 1 0 0,1 0 0 0 0,-1 1-1 0 0,1-1 1 0 0,0 0-1 0 0,0-5 1 0 0,-9-6 10285 0 0,18 20-8724 0 0,-2 1-1980 0 0,0 1 0 0 0,-1 0 1 0 0,0 0-1 0 0,0 0 0 0 0,-1 0 0 0 0,0 1 1 0 0,-1 0-1 0 0,0 0 0 0 0,0 1 1 0 0,2 11-1 0 0,20 39 30 0 0,-25-58-180 0 0,0 1 0 0 0,0-1 1 0 0,0 1-1 0 0,0-1 0 0 0,0 1 0 0 0,0-1 0 0 0,-1 1 0 0 0,0-1 0 0 0,1 6 0 0 0,2 8 13 0 0,25 50 13 0 0,28 59-449 0 0,-52-96-45 0 0,2 8-551 0 0,-3-31 601 0 0,-1 0 0 0 0,0-1 1 0 0,0 1-1 0 0,-1 0 0 0 0,1 0 0 0 0,-1 0 1 0 0,0 8-1 0 0,-1 10-7514 0 0,-9-41 4166 0 0,9 8 2943 0 0,-1 0 1 0 0,-1 1-1 0 0,0-1 1 0 0,0 0-1 0 0,-1 0 1 0 0,0 1-1 0 0,-8-17 1 0 0,-11-33-378 0 0,19 49 1233 0 0,-1 0 0 0 0,0 0 0 0 0,-1 1 0 0 0,-8-13 0 0 0,-14-27 1257 0 0,27 45-1108 0 0,-1 0-1 0 0,0 0 1 0 0,0 0 0 0 0,-1 0 0 0 0,1 1-1 0 0,0-1 1 0 0,-1 0 0 0 0,0 1 0 0 0,1-1-1 0 0,-5-3 1 0 0,4 4 67 0 0,0-1 0 0 0,0 0 0 0 0,0 0-1 0 0,0 0 1 0 0,0 0 0 0 0,0 0 0 0 0,1 0 0 0 0,-2-5-1 0 0,-63-132 7493 0 0,65 136-7610 0 0,0 1 1 0 0,0-1-1 0 0,0 1 0 0 0,1-1 0 0 0,-1 0 0 0 0,1 1 1 0 0,0-1-1 0 0,0 0 0 0 0,0 1 0 0 0,0-1 0 0 0,1 1 1 0 0,0-1-1 0 0,-1 0 0 0 0,1 1 0 0 0,2-5 0 0 0,0 0 129 0 0,1 1-1 0 0,0-1 1 0 0,0 0-1 0 0,10-13 1 0 0,-7 12 20 0 0,1 0 0 0 0,0 0 1 0 0,1 1-1 0 0,-1 0 0 0 0,1 0 0 0 0,19-11 1 0 0,-19 13 52 0 0,-7 4-281 0 0,0 1 0 0 0,0-1 0 0 0,0 1 0 0 0,0-1 0 0 0,0 1 0 0 0,0 0 0 0 0,0 0 0 0 0,0-1 0 0 0,0 2 0 0 0,0-1 0 0 0,1 0 0 0 0,-1 0 0 0 0,0 1 0 0 0,1-1 0 0 0,-1 1 0 0 0,1 0 0 0 0,-1 0 0 0 0,0 0 0 0 0,1 0 0 0 0,-1 0 0 0 0,1 0 0 0 0,-1 1 1 0 0,0-1-1 0 0,5 2 0 0 0,-5-1-18 0 0,-1 1 0 0 0,0-1 0 0 0,1 1 0 0 0,-1 0 0 0 0,0-1 0 0 0,0 1 0 0 0,0 0 0 0 0,0 0 0 0 0,0 0 0 0 0,0-1 0 0 0,-1 1 0 0 0,1 0 0 0 0,0 0 0 0 0,-1 0 0 0 0,0 0 0 0 0,1 4 0 0 0,-1 40 303 0 0,-1-22-268 0 0,1-16-62 0 0,-1 0 0 0 0,-1 0 0 0 0,1 0 0 0 0,-1-1 0 0 0,0 1 0 0 0,-1 0 0 0 0,0-1 0 0 0,-6 12 1 0 0,2-4-7 0 0,6-13-4 0 0,1 0 0 0 0,-1 0 1 0 0,1 0-1 0 0,-1 0 1 0 0,1 0-1 0 0,0 0 1 0 0,0 0-1 0 0,0 0 1 0 0,0 0-1 0 0,0 0 0 0 0,0 0 1 0 0,1 0-1 0 0,-1 0 1 0 0,0 0-1 0 0,1 0 1 0 0,0 0-1 0 0,-1-1 1 0 0,1 1-1 0 0,0 0 0 0 0,0 0 1 0 0,0-1-1 0 0,0 1 1 0 0,2 1-1 0 0,7 10 5 0 0,-10-12-4 0 0,1 0-1 0 0,-1-1 1 0 0,0 1 0 0 0,1 0 0 0 0,-1 0 0 0 0,1 0 0 0 0,-1-1 0 0 0,1 1-1 0 0,-1 0 1 0 0,1 0 0 0 0,-1-1 0 0 0,1 1 0 0 0,0 0 0 0 0,-1-1 0 0 0,1 1-1 0 0,0-1 1 0 0,1 2 0 0 0,45 28 25 0 0,-45-30-27 0 0,0 1 1 0 0,0 0 0 0 0,0 0 0 0 0,0 0 0 0 0,0 0 0 0 0,0 0 0 0 0,0 0 0 0 0,-1 0 0 0 0,1 1 0 0 0,0-1-1 0 0,-1 1 1 0 0,1-1 0 0 0,-1 1 0 0 0,2 2 0 0 0,4 3 20 0 0,13 9 20 0 0,-2 1 2 0 0,-17-16-40 0 0,0 1 1 0 0,1 0 0 0 0,-1-1-1 0 0,1 1 1 0 0,-1-1 0 0 0,1 0 0 0 0,0 1-1 0 0,-1-1 1 0 0,1 0 0 0 0,0 0-1 0 0,3 1 1 0 0,-3-1 5 0 0,0 0 0 0 0,0-1 0 0 0,-1 1 0 0 0,1 0 0 0 0,0 0 0 0 0,-1 0 0 0 0,1 1 0 0 0,-1-1 1 0 0,0 0-1 0 0,1 0 0 0 0,-1 1 0 0 0,0-1 0 0 0,0 1 0 0 0,1-1 0 0 0,-1 1 0 0 0,1 3 0 0 0,24 31 216 0 0,-23-32-178 0 0,1 0 0 0 0,-1 0 0 0 0,0 0 0 0 0,0 0 1 0 0,0 1-1 0 0,0-1 0 0 0,-1 1 0 0 0,0 0 0 0 0,0 0 1 0 0,2 8-1 0 0,8 16 156 0 0,-10-26-157 0 0,0 1 0 0 0,-1 0 0 0 0,1 0 0 0 0,0 0 0 0 0,-1 0 0 0 0,0 1 0 0 0,0-1 0 0 0,0 0 0 0 0,0 6 0 0 0,8 82 648 0 0,-9-81-610 0 0,0-4-54 0 0,1-1 1 0 0,-1 0-1 0 0,0 0 0 0 0,0 0 1 0 0,0 0-1 0 0,-1 1 0 0 0,0-1 1 0 0,-1 0-1 0 0,1 0 0 0 0,-1-1 1 0 0,0 1-1 0 0,0 0 0 0 0,-1 0 0 0 0,0-1 1 0 0,0 0-1 0 0,-5 8 0 0 0,-2 0-59 0 0,9-12 25 0 0,0 0 0 0 0,1 1 0 0 0,-1-1 0 0 0,0 0 0 0 0,0 0 0 0 0,0 0-1 0 0,0 0 1 0 0,0 0 0 0 0,0 0 0 0 0,0 0 0 0 0,0-1 0 0 0,0 1 0 0 0,0 0 0 0 0,-1-1 0 0 0,-1 2-1 0 0,-14 10-61 0 0,-8 2-3915 0 0,25-14 3782 0 0,-1 0 1 0 0,0 0-1 0 0,0 0 0 0 0,0 0 0 0 0,0 0 1 0 0,0 0-1 0 0,0-1 0 0 0,0 1 1 0 0,0 0-1 0 0,0-1 0 0 0,0 1 0 0 0,0 0 1 0 0,0-1-1 0 0,0 1 0 0 0,1-1 1 0 0,-1 0-1 0 0,0 1 0 0 0,0-1 0 0 0,1 0 1 0 0,-1 1-1 0 0,0-1 0 0 0,1 0 0 0 0,-1 0 1 0 0,1 1-1 0 0,-1-1 0 0 0,1 0 1 0 0,-1 0-1 0 0,1 0 0 0 0,-1-1 0 0 0,-4-18-5691 0 0,7-16 2411 0 0,0 17 846 0 0,1 5 325 0 0,12-13-1732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5008 0 0,'0'0'4800'0'0,"-15"2"1701"0"0,-5 3-3508 0 0,14-1-2333 0 0,1 0 0 0 0,-1 0-1 0 0,1 1 1 0 0,0 0 0 0 0,1 0 0 0 0,-6 6-1 0 0,-27 25 1458 0 0,33-32-1960 0 0,-1-1-1 0 0,1 1 1 0 0,1 0 0 0 0,-1 1 0 0 0,0-1 0 0 0,-2 6 0 0 0,-12 12 212 0 0,11-16-283 0 0,5-5-55 0 0,1 0-1 0 0,-1 0 0 0 0,1 1 1 0 0,-1-1-1 0 0,1 1 0 0 0,-1-1 1 0 0,1 1-1 0 0,0-1 0 0 0,0 1 1 0 0,0 0-1 0 0,0 0 0 0 0,0 0 1 0 0,0-1-1 0 0,0 1 0 0 0,1 0 1 0 0,-1 0-1 0 0,0 3 0 0 0,1-4-5 0 0,-1 1-1 0 0,1-1 1 0 0,-1 0-1 0 0,0 1 0 0 0,1-1 1 0 0,-1 0-1 0 0,0 0 0 0 0,0 1 1 0 0,0-1-1 0 0,0 0 0 0 0,0 0 1 0 0,0 0-1 0 0,0 0 1 0 0,-2 1-1 0 0,-7 8 152 0 0,-14 25 262 0 0,19-30-367 0 0,0 0 0 0 0,1 1 1 0 0,0 0-1 0 0,0 0 0 0 0,1 0 0 0 0,0 0 0 0 0,0 0 0 0 0,0 1 0 0 0,1 0 0 0 0,0-1 1 0 0,0 1-1 0 0,0 0 0 0 0,1 0 0 0 0,0 13 0 0 0,1-19-70 0 0,0 0-1 0 0,0-1 1 0 0,0 1 0 0 0,0 0-1 0 0,1 0 1 0 0,-1-1-1 0 0,0 1 1 0 0,1 0 0 0 0,-1-1-1 0 0,1 1 1 0 0,-1 0 0 0 0,1-1-1 0 0,-1 1 1 0 0,1 0-1 0 0,-1-1 1 0 0,1 1 0 0 0,-1-1-1 0 0,1 1 1 0 0,0-1 0 0 0,-1 0-1 0 0,1 1 1 0 0,0-1-1 0 0,0 0 1 0 0,-1 1 0 0 0,1-1-1 0 0,0 0 1 0 0,0 0-1 0 0,-1 0 1 0 0,1 1 0 0 0,0-1-1 0 0,1 0 1 0 0,25 1 6 0 0,-23-2-7 0 0,2 1-9 0 0,0-1 1 0 0,0 0-1 0 0,0 0 0 0 0,0 0 1 0 0,0-1-1 0 0,0 0 0 0 0,-1 0 1 0 0,1 0-1 0 0,-1-1 1 0 0,1 0-1 0 0,-1 0 0 0 0,5-5 1 0 0,14-6-20 0 0,-7 6-7 0 0,10-12-108 0 0,0 4 105 0 0,-24 15 33 0 0,0-1-1 0 0,-1 1 1 0 0,1-1 0 0 0,0 1 0 0 0,0-1-1 0 0,-1 0 1 0 0,1 0 0 0 0,-1 0 0 0 0,0-1 0 0 0,4-3-1 0 0,11-4 38 0 0,0-1-2 0 0,-11 2-9 0 0,-5 8-16 0 0,0 0 0 0 0,0 0-1 0 0,0 0 1 0 0,-1 0 0 0 0,1-1-1 0 0,0 1 1 0 0,-1 0 0 0 0,1 0-1 0 0,-1 0 1 0 0,1-1 0 0 0,-1 1-1 0 0,0 0 1 0 0,1-1-1 0 0,-1 1 1 0 0,0 0 0 0 0,0-1-1 0 0,0-1 1 0 0,0 3-5 0 0,0 0 0 0 0,0 0-1 0 0,0-1 1 0 0,0 1 0 0 0,1 0 0 0 0,-1 0-1 0 0,0-1 1 0 0,0 1 0 0 0,0 0 0 0 0,0 0 0 0 0,1 0-1 0 0,-1-1 1 0 0,0 1 0 0 0,0 0 0 0 0,1 0-1 0 0,-1 0 1 0 0,0 0 0 0 0,0-1 0 0 0,0 1-1 0 0,1 0 1 0 0,-1 0 0 0 0,0 0 0 0 0,1 0 0 0 0,-1 0-1 0 0,0 0 1 0 0,0 0 0 0 0,1 0 0 0 0,-1 0-1 0 0,0 0 1 0 0,1 0 0 0 0,-1 0 0 0 0,0 0-1 0 0,0 0 1 0 0,1 0 0 0 0,-1 0 0 0 0,0 0 0 0 0,0 0-1 0 0,1 0 1 0 0,-1 1 0 0 0,0-1 0 0 0,0 0-1 0 0,1 0 1 0 0,-1 0 0 0 0,14 9 201 0 0,-6 0-163 0 0,-6-7-22 0 0,0 0-1 0 0,0 0 1 0 0,0 0 0 0 0,-1 0-1 0 0,1 0 1 0 0,-1 0 0 0 0,1 1 0 0 0,-1-1-1 0 0,0 0 1 0 0,0 1 0 0 0,0 0-1 0 0,0-1 1 0 0,0 1 0 0 0,-1-1 0 0 0,1 1-1 0 0,0 3 1 0 0,8 51 264 0 0,8 91 551 0 0,-16-121-716 0 0,-2-1 1 0 0,-2 1-1 0 0,0 0 1 0 0,-1-1-1 0 0,-11 33 1 0 0,11-32-78 0 0,4-26-37 0 0,0 1 0 0 0,0 0 1 0 0,0 0-1 0 0,0-1 0 0 0,0 1 1 0 0,0 0-1 0 0,-1 0 0 0 0,1-1 1 0 0,-1 1-1 0 0,1-1 0 0 0,-1 1 1 0 0,0 0-1 0 0,0-1 0 0 0,0 1 0 0 0,0-1 1 0 0,0 1-1 0 0,0-1 0 0 0,0 0 1 0 0,0 0-1 0 0,0 1 0 0 0,-3 1 1 0 0,-15 17 0 0 0,-10 7-324 0 0,27-26 75 0 0,-1 1 1 0 0,0-1-1 0 0,0 0 1 0 0,0 1-1 0 0,0-2 1 0 0,0 1-1 0 0,0 0 1 0 0,0 0-1 0 0,0-1 1 0 0,0 0 0 0 0,0 0-1 0 0,-5 0 1 0 0,7 0 57 0 0,0 0 1 0 0,0 0-1 0 0,-1-1 1 0 0,1 1 0 0 0,0-1-1 0 0,0 1 1 0 0,0-1-1 0 0,0 1 1 0 0,0-1 0 0 0,-1 0-1 0 0,1 1 1 0 0,0-1-1 0 0,0 0 1 0 0,1 0 0 0 0,-1 0-1 0 0,0 0 1 0 0,0 0-1 0 0,0 0 1 0 0,1 0-1 0 0,-1 0 1 0 0,0 0 0 0 0,1 0-1 0 0,-1 0 1 0 0,1-1-1 0 0,-1 1 1 0 0,1 0 0 0 0,0 0-1 0 0,-1-1 1 0 0,1 1-1 0 0,0 0 1 0 0,0 0 0 0 0,0-1-1 0 0,0 1 1 0 0,0-3-1 0 0,-1-33-2824 0 0,-1 27 2543 0 0,1 1 1 0 0,1 0-1 0 0,0 0 1 0 0,0-1-1 0 0,0 1 1 0 0,2 0-1 0 0,-1-1 1 0 0,1 1-1 0 0,0 0 1 0 0,1 0-1 0 0,0 1 1 0 0,4-10-1 0 0,25-41-1926 0 0,11-19-901 0 0,73-73 820 0 0,-111 144 2443 0 0,0 1 0 0 0,1 1 0 0 0,-1-1 0 0 0,1 1 0 0 0,0 0 0 0 0,8-5 0 0 0,19-3 2659 0 0,-31 13-1893 0 0,0-1 0 0 0,1 1 0 0 0,-1 0 0 0 0,0 0-1 0 0,1 0 1 0 0,-1 0 0 0 0,0 1 0 0 0,0-1 0 0 0,1 1-1 0 0,-1-1 1 0 0,0 1 0 0 0,4 2 0 0 0,-3-1-438 0 0,-1 0 0 0 0,0 0-1 0 0,0 1 1 0 0,0 0 0 0 0,0-1 0 0 0,0 1 0 0 0,0 0 0 0 0,-1 0-1 0 0,1 0 1 0 0,-1 0 0 0 0,0 0 0 0 0,0 0 0 0 0,0 0 0 0 0,0 0-1 0 0,-1 0 1 0 0,1 0 0 0 0,0 5 0 0 0,10 31 1311 0 0,1-15-839 0 0,-11-21-677 0 0,0 0 1 0 0,0 0-1 0 0,1 1 1 0 0,0-1 0 0 0,-1 0-1 0 0,1-1 1 0 0,0 1-1 0 0,0 0 1 0 0,5 4 0 0 0,0 1 86 0 0,-1 0 1 0 0,-1 0 0 0 0,1 1 0 0 0,-1-1 0 0 0,0 1 0 0 0,-1 0 0 0 0,4 13 0 0 0,-4-10-40 0 0,1-1-1 0 0,0 0 1 0 0,1-1-1 0 0,-1 1 1 0 0,13 14-1 0 0,-15-20-11 0 0,1 0 0 0 0,-1 0 1 0 0,0 0-1 0 0,-1 1 0 0 0,0-1 0 0 0,1 1 0 0 0,-2 0 0 0 0,1-1 1 0 0,-1 1-1 0 0,0 0 0 0 0,0 0 0 0 0,0 0 0 0 0,-1 0 0 0 0,0 0 1 0 0,-1 11-1 0 0,1-16 12 0 0,-3-2-99 0 0,1 1 1 0 0,-1-1-1 0 0,0 0 1 0 0,1 0-1 0 0,-1 0 1 0 0,1 0-1 0 0,-1-1 0 0 0,1 1 1 0 0,0-1-1 0 0,-1 1 1 0 0,1-1-1 0 0,0 0 0 0 0,0 0 1 0 0,0 0-1 0 0,0 0 1 0 0,0 0-1 0 0,-2-5 0 0 0,-24-39 131 0 0,13 24-60 0 0,13 20-101 0 0,1 0 1 0 0,-1 0 0 0 0,1 0 0 0 0,-1 0 0 0 0,1-1-1 0 0,0 1 1 0 0,0 0 0 0 0,0-1 0 0 0,0 1 0 0 0,-1-5-1 0 0,-16-44 155 0 0,12 37-128 0 0,1 0 0 0 0,1 1 0 0 0,0-2 1 0 0,0 1-1 0 0,-1-18 0 0 0,1-6-14 0 0,3 29-28 0 0,0 1 1 0 0,0-1-1 0 0,0 0 1 0 0,1 1-1 0 0,1-11 1 0 0,0 17-19 0 0,-1 1 0 0 0,0-1 0 0 0,1 0 0 0 0,-1 1 0 0 0,1-1 0 0 0,0 0 0 0 0,0 1 0 0 0,-1-1 0 0 0,1 1 0 0 0,0-1 0 0 0,0 1 0 0 0,0-1 0 0 0,1 1 0 0 0,-1 0 0 0 0,0 0 0 0 0,0-1 0 0 0,1 1 0 0 0,-1 0 0 0 0,1 0 0 0 0,-1 0 0 0 0,1 1 0 0 0,-1-1 0 0 0,1 0 0 0 0,0 0 0 0 0,-1 1 0 0 0,1-1 0 0 0,0 1 0 0 0,-1 0 0 0 0,4-1 0 0 0,9-6-625 0 0,-13 7 558 0 0,0-1 1 0 0,0 0-1 0 0,1 0 0 0 0,-1 1 0 0 0,0-1 0 0 0,0 1 0 0 0,0-1 1 0 0,1 1-1 0 0,-1-1 0 0 0,0 1 0 0 0,1 0 0 0 0,-1-1 1 0 0,0 1-1 0 0,1 0 0 0 0,1 0 0 0 0,21 1-4916 0 0,1 1 0 0 0,37 9 0 0 0,-46-8 2421 0 0,-4 1-555 0 0,-3 2-2204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6560 0 0,'0'33'10227'0'0,"0"49"-713"0"0,13-32-7247 0 0,-13 72-2416 0 0,-13-84-3304 0 0,13-33 2470 0 0,0-1 1 0 0,-1 0-1 0 0,0 0 0 0 0,1 0 1 0 0,-1 0-1 0 0,-1 0 0 0 0,1 0 1 0 0,0 0-1 0 0,-1 0 1 0 0,0 0-1 0 0,0 0 0 0 0,0-1 1 0 0,0 1-1 0 0,-1-1 0 0 0,-4 5 1 0 0,-2 2-4838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71 4072 0 0,'0'-3'521'0'0,"0"0"0"0"0,0 0 0 0 0,0 0-1 0 0,0 1 1 0 0,-1-1 0 0 0,1 0 0 0 0,-1 0 0 0 0,0 0 0 0 0,1 0 0 0 0,-1 0 0 0 0,-1 1 0 0 0,1-1 0 0 0,0 0 0 0 0,-1 1-1 0 0,1-1 1 0 0,-1 1 0 0 0,0-1 0 0 0,-3-2 0 0 0,2 3 108 0 0,0 0 0 0 0,0 0 0 0 0,-1 1 1 0 0,1-1-1 0 0,-1 1 0 0 0,1 0 0 0 0,-1 0 0 0 0,1 0 0 0 0,-1 0 0 0 0,0 0 0 0 0,0 1 1 0 0,1 0-1 0 0,-1 0 0 0 0,-4 0 0 0 0,4 0-424 0 0,0 1 1 0 0,1-1-1 0 0,-1 1 1 0 0,0 0-1 0 0,0 0 1 0 0,1 0-1 0 0,-1 1 1 0 0,1 0-1 0 0,-1-1 1 0 0,1 1-1 0 0,0 0 1 0 0,-1 0-1 0 0,1 1 0 0 0,0-1 1 0 0,0 1-1 0 0,1-1 1 0 0,-1 1-1 0 0,1 0 1 0 0,-1 0-1 0 0,1 0 1 0 0,0 1-1 0 0,0-1 1 0 0,-2 4-1 0 0,-4 10 118 0 0,1 0 0 0 0,0 0 1 0 0,-6 26-1 0 0,11-35-234 0 0,-1 8 10 0 0,1 0 0 0 0,1 1 0 0 0,1-1 1 0 0,2 24-1 0 0,-1 10-15 0 0,1-38-104 0 0,0 0 0 0 0,0 0 0 0 0,1 0 0 0 0,1-1 0 0 0,0 1 0 0 0,7 13 0 0 0,2 7-4 0 0,7 0 38 0 0,-18-30-12 0 0,1 1-1 0 0,-1 1 1 0 0,1-1 0 0 0,-1 0 0 0 0,0 1 0 0 0,0-1 0 0 0,-1 1-1 0 0,1 0 1 0 0,1 4 0 0 0,-2-1-8 0 0,2-1 0 0 0,-1 0 0 0 0,1 0 0 0 0,0 0 0 0 0,0 0 0 0 0,1-1 0 0 0,-1 1 0 0 0,1-1 0 0 0,0 0 0 0 0,1 0 0 0 0,-1 0 0 0 0,1-1 0 0 0,0 1 0 0 0,0-1 0 0 0,1 0 0 0 0,-1-1 0 0 0,1 1 0 0 0,9 3 0 0 0,4 4-20 0 0,-8 0-135 0 0,-10-10 141 0 0,0-1 0 0 0,-1 1-1 0 0,1 0 1 0 0,0 0 0 0 0,0-1 0 0 0,0 1-1 0 0,0 0 1 0 0,0-1 0 0 0,0 1 0 0 0,0-1-1 0 0,0 1 1 0 0,0-1 0 0 0,0 0-1 0 0,0 1 1 0 0,0-1 0 0 0,0 0 0 0 0,1 0-1 0 0,-1 0 1 0 0,0 0 0 0 0,0 0 0 0 0,2 0-1 0 0,2 1-243 0 0,0 0 0 0 0,0-1 0 0 0,0 0 0 0 0,0 0 0 0 0,0 0 0 0 0,0 0-1 0 0,0-1 1 0 0,0 0 0 0 0,-1 0 0 0 0,1 0 0 0 0,0-1 0 0 0,0 1 0 0 0,-1-1-1 0 0,1 0 1 0 0,0-1 0 0 0,-1 1 0 0 0,5-4 0 0 0,8-9-928 0 0,-14 12 1028 0 0,0 1-1 0 0,0-1 1 0 0,-1 1 0 0 0,1-1 0 0 0,0 0 0 0 0,-1 0 0 0 0,0 0 0 0 0,0-1 0 0 0,2-3 0 0 0,-2 3-60 0 0,1 0 1 0 0,-1 0 0 0 0,0 1-1 0 0,1-1 1 0 0,0 1-1 0 0,-1 0 1 0 0,1 0 0 0 0,0 0-1 0 0,1 0 1 0 0,4-3-1 0 0,-6 5 141 0 0,0 0 0 0 0,-1-1-1 0 0,1 1 1 0 0,0-1-1 0 0,0 1 1 0 0,-1-1 0 0 0,1 0-1 0 0,-1 0 1 0 0,1 1-1 0 0,-1-1 1 0 0,0 0 0 0 0,0 0-1 0 0,0 0 1 0 0,0-1-1 0 0,0 1 1 0 0,0 0 0 0 0,0-3-1 0 0,19-57-1986 0 0,-15 52 1878 0 0,-1-1-1 0 0,-1 1 1 0 0,0-1 0 0 0,0 1 0 0 0,-1-1 0 0 0,-1 0-1 0 0,1-14 1 0 0,4-98-904 0 0,-4 78 3492 0 0,-1 12 6357 0 0,-1 35-8669 0 0,0 0 10 0 0,0 1-1 0 0,0-1 1 0 0,0 0-1 0 0,0 0 1 0 0,0 0-1 0 0,0 0 1 0 0,1 0-1 0 0,-1 0 0 0 0,1 0 1 0 0,-1 0-1 0 0,1-1 1 0 0,0 1-1 0 0,-1 0 1 0 0,1 0-1 0 0,0 0 1 0 0,0-1-1 0 0,1 1 1 0 0,-1 0-1 0 0,2 1 1 0 0,3 6 111 0 0,-1 0 1 0 0,-1 0 0 0 0,1 0 0 0 0,-1 0 0 0 0,-1 0 0 0 0,0 1 0 0 0,0 0 0 0 0,2 16 0 0 0,-5-24-180 0 0,2 7 68 0 0,0 1-1 0 0,1 0 1 0 0,0-1-1 0 0,1 0 1 0 0,0 0-1 0 0,1 0 1 0 0,-1 0-1 0 0,7 8 1 0 0,-7-13-69 0 0,-1 0 0 0 0,0 0 0 0 0,0 0 0 0 0,0 0 0 0 0,0 1 0 0 0,-1 0 0 0 0,0-1 0 0 0,1 1 0 0 0,0 7 0 0 0,5 7 95 0 0,29 100 588 0 0,-25-91-561 0 0,-11-27-141 0 0,0 1 0 0 0,0 0 0 0 0,0-1 0 0 0,0 1 0 0 0,0 0-1 0 0,-1 0 1 0 0,1 0 0 0 0,0-1 0 0 0,-1 1 0 0 0,0 0-1 0 0,1 0 1 0 0,-1 0 0 0 0,0 0 0 0 0,0 0 0 0 0,0 4-1 0 0,10 70 130 0 0,-6-56-74 0 0,0-1-1 0 0,0 34 0 0 0,-3-49-74 0 0,-1-1-1 0 0,0 1 0 0 0,-1 0 0 0 0,1 0 1 0 0,0 0-1 0 0,-1 0 0 0 0,0 0 0 0 0,0 0 1 0 0,0-1-1 0 0,-1 1 0 0 0,1 0 0 0 0,-1-1 1 0 0,0 1-1 0 0,0-1 0 0 0,0 0 1 0 0,0 0-1 0 0,0 0 0 0 0,-1 0 0 0 0,0 0 1 0 0,1 0-1 0 0,-1 0 0 0 0,0-1 0 0 0,0 1 1 0 0,-1-1-1 0 0,1 0 0 0 0,0 0 0 0 0,-1 0 1 0 0,1-1-1 0 0,-1 1 0 0 0,0-1 0 0 0,1 0 1 0 0,-1 0-1 0 0,0 0 0 0 0,-4 0 0 0 0,-44 6-1649 0 0,45-7 890 0 0,0 0 1 0 0,0-1 0 0 0,0 0-1 0 0,0 0 1 0 0,0 0-1 0 0,0-1 1 0 0,1 0 0 0 0,-10-4-1 0 0,13 4 132 0 0,0 1 1 0 0,1-1-1 0 0,-1 1 0 0 0,1-1 0 0 0,0 0 0 0 0,-1 0 0 0 0,1 0 0 0 0,0 0 0 0 0,0-1 0 0 0,0 1 0 0 0,1-1 0 0 0,-1 1 1 0 0,1-1-1 0 0,-1 1 0 0 0,1-1 0 0 0,0 0 0 0 0,0 0 0 0 0,0 1 0 0 0,0-1 0 0 0,0 0 0 0 0,1 0 0 0 0,-1 0 1 0 0,1 0-1 0 0,0 0 0 0 0,0 0 0 0 0,1-5 0 0 0,-1-2-2954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4112 0 0,'0'0'13525'0'0,"6"44"-8973"0"0,52 70-2576 0 0,-38-88-1709 0 0,-17-23-221 0 0,0 0 1 0 0,-1 0-1 0 0,1 1 0 0 0,-1-1 1 0 0,0 1-1 0 0,0 0 0 0 0,0-1 1 0 0,0 1-1 0 0,2 6 0 0 0,-1 1 102 0 0,1 0 0 0 0,0 1 0 0 0,1-2 0 0 0,9 16 0 0 0,-9-16 0 0 0,0-1 1 0 0,-1 1-1 0 0,7 19 1 0 0,16 64 620 0 0,-23-66-398 0 0,-8-24-32 0 0,-5-11-223 0 0,1-4-86 0 0,1 1 0 0 0,-2 0 0 0 0,0 0 0 0 0,0 1-1 0 0,-13-10 1 0 0,21 19-24 0 0,0 0 0 0 0,0 0-1 0 0,0 1 1 0 0,0-1 0 0 0,0 0-1 0 0,0 0 1 0 0,0 0 0 0 0,0 0 0 0 0,1 0-1 0 0,-1 0 1 0 0,0 0 0 0 0,1 0-1 0 0,-1-1 1 0 0,0 1 0 0 0,1 0 0 0 0,-1 0-1 0 0,1 0 1 0 0,0-1 0 0 0,-1 1-1 0 0,1 0 1 0 0,0-2 0 0 0,0 2-2 0 0,0-1 1 0 0,-1 1-1 0 0,1 0 1 0 0,0 0-1 0 0,-1-1 1 0 0,1 1-1 0 0,-1 0 1 0 0,1 0-1 0 0,-1-1 1 0 0,1 1-1 0 0,-1 0 0 0 0,0 0 1 0 0,0 0-1 0 0,1 0 1 0 0,-1 0-1 0 0,0 0 1 0 0,0 0-1 0 0,-2-1 1 0 0,1 1-3 0 0,1 0 0 0 0,-1-1 0 0 0,1 1 1 0 0,-1 0-1 0 0,1-1 0 0 0,0 1 0 0 0,0-1 0 0 0,0 0 0 0 0,0 1 1 0 0,0-1-1 0 0,0 0 0 0 0,0 0 0 0 0,0 1 0 0 0,0-4 0 0 0,0 3 2 0 0,0 0 0 0 0,1 0 0 0 0,-1 0-1 0 0,0 0 1 0 0,0 1 0 0 0,0-1-1 0 0,0 0 1 0 0,-1 0 0 0 0,1 1-1 0 0,0-1 1 0 0,-1 1 0 0 0,1-1-1 0 0,-1 1 1 0 0,-2-2 0 0 0,0-2 3 0 0,0 1 1 0 0,0-1-1 0 0,1 0 0 0 0,-1 0 1 0 0,1 0-1 0 0,0 0 0 0 0,0-1 1 0 0,1 1-1 0 0,0-1 0 0 0,0 0 1 0 0,0 1-1 0 0,1-1 0 0 0,0 0 1 0 0,0 0-1 0 0,0 0 1 0 0,1 0-1 0 0,0 0 0 0 0,0 0 1 0 0,0 0-1 0 0,1 0 0 0 0,0 0 1 0 0,0 0-1 0 0,0 0 0 0 0,4-7 1 0 0,19-18-284 0 0,-24 29 234 0 0,1 0 1 0 0,1-1 0 0 0,-1 1-1 0 0,0 0 1 0 0,0 0-1 0 0,1 0 1 0 0,0 0 0 0 0,-1 1-1 0 0,1-1 1 0 0,0 0 0 0 0,0 1-1 0 0,-1-1 1 0 0,1 1-1 0 0,0-1 1 0 0,1 1 0 0 0,-1 0-1 0 0,0 0 1 0 0,4-1-1 0 0,1-2-56 0 0,19-18-932 0 0,-23 21 953 0 0,2-1-270 0 0,0 0 0 0 0,0 0 0 0 0,0 0 0 0 0,0-1 0 0 0,0 0 0 0 0,5-5 0 0 0,14-7-4083 0 0,43-22 0 0 0,-58 33 3587 0 0,23-22-7419 0 0,-11 19 3806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4760 0 0,'0'0'7440'0'0,"2"8"-1683"0"0,4 10-3777 0 0,-5-12-1716 0 0,0 0-1 0 0,1 0 1 0 0,-2 0 0 0 0,1 0 0 0 0,-1 0 0 0 0,0 1 0 0 0,0-1-1 0 0,-2 10 1 0 0,0 6 10 0 0,2 139-168 0 0,9-42-3230 0 0,-9-110 2267 0 0,0 30-4039 0 0,0-14-3328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6792 0 0,'0'19'8213'0'0,"2"3"-3608"0"0,-2-16-4137 0 0,0-1 0 0 0,1 1 0 0 0,0 0 1 0 0,1-1-1 0 0,-1 1 0 0 0,1-1 0 0 0,0 1 0 0 0,5 8 0 0 0,-4-8-338 0 0,0 1 0 0 0,-1-1 0 0 0,0 1 0 0 0,0-1 0 0 0,-1 1 0 0 0,1 0 0 0 0,-2 0 0 0 0,1 6 0 0 0,0-5-39 0 0,0-1 0 0 0,0 1-1 0 0,0-1 1 0 0,1 1 0 0 0,3 6 0 0 0,2 4 144 0 0,0-1 0 0 0,-2 1-1 0 0,0 1 1 0 0,-1-1 0 0 0,-1 1 0 0 0,0-1 0 0 0,-2 1-1 0 0,0 32 1 0 0,-27-52-115 0 0,21-2-116 0 0,0 0-1 0 0,1-1 0 0 0,-1 0 1 0 0,1 0-1 0 0,0 0 1 0 0,0 0-1 0 0,1 0 1 0 0,-1-1-1 0 0,1 0 1 0 0,0 1-1 0 0,0-1 0 0 0,0 0 1 0 0,1-1-1 0 0,0 1 1 0 0,-3-9-1 0 0,1 0-38 0 0,0 0 0 0 0,1-1 0 0 0,0 1 0 0 0,1-1 0 0 0,0-18 0 0 0,1-3 2 0 0,0 22-9 0 0,0 0 0 0 0,1-1 0 0 0,1 1 0 0 0,0 0 1 0 0,1 0-1 0 0,0-1 0 0 0,1 1 0 0 0,1 1 0 0 0,7-21 1 0 0,-7 26 23 0 0,-1 1 10 0 0,0 1 1 0 0,1-1 0 0 0,-1 0-1 0 0,1 1 1 0 0,1 0 0 0 0,-1 0-1 0 0,1 0 1 0 0,0 1 0 0 0,0 0-1 0 0,1-1 1 0 0,-1 2 0 0 0,13-9-1 0 0,-17 13 22 0 0,0-1 0 0 0,0 0-1 0 0,0 1 1 0 0,1-1 0 0 0,-1 1 0 0 0,0-1-1 0 0,0 1 1 0 0,1 0 0 0 0,-1-1 0 0 0,1 1-1 0 0,-1 0 1 0 0,0 0 0 0 0,1 0 0 0 0,-1 0-1 0 0,0 0 1 0 0,1 0 0 0 0,-1 0 0 0 0,0 1-1 0 0,1-1 1 0 0,-1 0 0 0 0,0 1 0 0 0,1-1-1 0 0,-1 1 1 0 0,2 1 0 0 0,-1-1 5 0 0,-1 1 1 0 0,1 0-1 0 0,-1-1 1 0 0,1 1-1 0 0,-1 0 1 0 0,0 0-1 0 0,1 0 1 0 0,-1 0-1 0 0,0 1 1 0 0,-1-1-1 0 0,1 0 1 0 0,0 0-1 0 0,0 4 1 0 0,2 10 57 0 0,-1 0 0 0 0,-1 0 1 0 0,-1 25-1 0 0,0-29-56 0 0,-1-4-7 0 0,0 0 1 0 0,0 0-1 0 0,0 0 0 0 0,-1-1 1 0 0,-5 12-1 0 0,1 3-8 0 0,-4 6 14 0 0,9-26-19 0 0,0 0 0 0 0,0 0 0 0 0,0 0-1 0 0,0 0 1 0 0,1 0 0 0 0,-1 1 0 0 0,1-1 0 0 0,-1 0 0 0 0,1 0 0 0 0,0 1 0 0 0,0 2-1 0 0,-13 43 0 0 0,13-47-3 0 0,0 1-1 0 0,0-1 1 0 0,0 1-1 0 0,0-1 1 0 0,0 0-1 0 0,0 1 1 0 0,0-1-1 0 0,1 0 1 0 0,-1 1-1 0 0,1-1 1 0 0,-1 0-1 0 0,1 1 1 0 0,-1-1-1 0 0,1 0 1 0 0,0 0-1 0 0,-1 0 1 0 0,1 0-1 0 0,0 0 0 0 0,0 0 1 0 0,0 0-1 0 0,2 2 1 0 0,0-2 1 0 0,0 1-1 0 0,0-1 1 0 0,0 0 0 0 0,0 0-1 0 0,0 0 1 0 0,0-1 0 0 0,0 1 0 0 0,0-1-1 0 0,1 0 1 0 0,5 0 0 0 0,30-2 97 0 0,38 1 97 0 0,-71 2-133 0 0,0-1 0 0 0,-1 1-1 0 0,1 0 1 0 0,0 1 0 0 0,-1-1 0 0 0,1 1-1 0 0,-1 0 1 0 0,0 1 0 0 0,1-1-1 0 0,7 6 1 0 0,13 7 190 0 0,-21-13-204 0 0,-1 0 1 0 0,0 0 0 0 0,0 1 0 0 0,-1-1-1 0 0,1 1 1 0 0,0 0 0 0 0,-1 0-1 0 0,6 6 1 0 0,4 6 93 0 0,-10-13-127 0 0,0 1 0 0 0,-1 0-1 0 0,1 0 1 0 0,-1 0 0 0 0,0 0-1 0 0,0 0 1 0 0,0 1-1 0 0,1 3 1 0 0,1 3 86 0 0,0 0 1 0 0,-1 0-1 0 0,0 1 0 0 0,-1-1 0 0 0,0 1 0 0 0,-1-1 1 0 0,0 1-1 0 0,-1 13 0 0 0,0 6 72 0 0,1-21-143 0 0,0 1 0 0 0,-1-1 0 0 0,0 1-1 0 0,-1 0 1 0 0,0-1 0 0 0,0 1 0 0 0,-1-1 0 0 0,0 1 0 0 0,-1-1 0 0 0,-7 18-1 0 0,-5 1 11 0 0,10-19-88 0 0,0 0 0 0 0,0 0-1 0 0,0 0 1 0 0,-1-1 0 0 0,-8 8 0 0 0,6-6-66 0 0,5-7-83 0 0,0 1-1 0 0,0-1 1 0 0,0 1 0 0 0,-1-1 0 0 0,1 0 0 0 0,-1 0 0 0 0,1-1 0 0 0,-1 1 0 0 0,0-1 0 0 0,0 0-1 0 0,0 0 1 0 0,-1 0 0 0 0,-7 2 0 0 0,-6 0-1022 0 0,17-3 839 0 0,1-1-1 0 0,-1 0 0 0 0,0 1 1 0 0,1-1-1 0 0,-1 0 0 0 0,0 0 1 0 0,1 1-1 0 0,-1-1 1 0 0,0 0-1 0 0,0 0 0 0 0,1 0 1 0 0,-1 0-1 0 0,0 0 1 0 0,0 0-1 0 0,1 0 0 0 0,-1 0 1 0 0,0-1-1 0 0,0 1 0 0 0,1 0 1 0 0,-1 0-1 0 0,-1-1 1 0 0,1-1-519 0 0,1 0 0 0 0,-1 0 0 0 0,0 0 0 0 0,1 0 0 0 0,-1 0 0 0 0,1 0 0 0 0,-1-1 0 0 0,1 1 0 0 0,0 0 0 0 0,0 0 0 0 0,1-4 0 0 0,-1-7-4380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182 189 4984 0 0,'-4'0'1002'0'0,"-1"0"0"0"0,1 0-1 0 0,0 1 1 0 0,0 0 0 0 0,0 0 0 0 0,0 0 0 0 0,0 0 0 0 0,0 1 0 0 0,-6 3 0 0 0,5-2-250 0 0,0 0 0 0 0,0 0 1 0 0,1 1-1 0 0,0-1 1 0 0,-1 1-1 0 0,-4 6 1 0 0,-1 5-58 0 0,-1 0-1 0 0,2 1 1 0 0,-12 24 0 0 0,4-7-158 0 0,13-24-472 0 0,1 1 0 0 0,0 0 0 0 0,0 0 0 0 0,1 0 0 0 0,0 1 0 0 0,-1 20 1 0 0,-3 18 29 0 0,5-40-65 0 0,-1 1 1 0 0,2-1 0 0 0,-1 0 0 0 0,1 1 0 0 0,2 11 0 0 0,-2-17 1 0 0,1 1 0 0 0,0-1 0 0 0,0 1 0 0 0,0-1 0 0 0,0 0 0 0 0,1 0 0 0 0,0 0 0 0 0,-1 0 0 0 0,2 0 0 0 0,-1 0 0 0 0,0 0 0 0 0,1 0 0 0 0,5 6 0 0 0,11 10 163 0 0,-18-17-173 0 0,1-1 0 0 0,0 0 0 0 0,-1 1 0 0 0,1-1 0 0 0,0 0 0 0 0,0 0 0 0 0,0 0-1 0 0,1 0 1 0 0,-1-1 0 0 0,0 1 0 0 0,1-1 0 0 0,-1 1 0 0 0,1-1 0 0 0,-1 0 0 0 0,1 0 0 0 0,0 0 0 0 0,-1 0 0 0 0,1 0 0 0 0,0-1 0 0 0,0 1 0 0 0,0-1 0 0 0,3 0 0 0 0,-3-3-72 0 0,1 0-1 0 0,-1-1 1 0 0,0 0 0 0 0,0 1 0 0 0,-1-1 0 0 0,1 0-1 0 0,-1 0 1 0 0,1-1 0 0 0,-1 1 0 0 0,-1 0-1 0 0,4-9 1 0 0,0 0-71 0 0,3-4-278 0 0,0-1 0 0 0,-2 0 0 0 0,8-33 0 0 0,5-11-338 0 0,-16 52 680 0 0,0-1 0 0 0,-1 0 0 0 0,0 0 1 0 0,0 0-1 0 0,-1 0 0 0 0,-1 0 0 0 0,0 0 1 0 0,-1-15-1 0 0,-2 1 116 0 0,-2-1-1 0 0,-8-29 1 0 0,0 5 112 0 0,10 34 0 0 0,0-1 1 0 0,-2 1-1 0 0,0 0 1 0 0,-1 0-1 0 0,-15-27 1 0 0,19 38 60 0 0,0 0 0 0 0,0 0 0 0 0,1 0 1 0 0,-1 0-1 0 0,1 0 0 0 0,1 0 0 0 0,-1-7 1422 0 0,0 12-1602 0 0,1 0 1 0 0,-1 0 0 0 0,1 0-1 0 0,-1 1 1 0 0,1-1 0 0 0,-1 0 0 0 0,1 0-1 0 0,-1 1 1 0 0,1-1 0 0 0,-1 0 0 0 0,1 1-1 0 0,0-1 1 0 0,-1 1 0 0 0,1-1 0 0 0,0 0-1 0 0,-1 1 1 0 0,1-1 0 0 0,0 1 0 0 0,-1-1-1 0 0,1 1 1 0 0,0-1 0 0 0,0 1 0 0 0,0-1-1 0 0,0 1 1 0 0,-1-1 0 0 0,1 1 0 0 0,0-1-1 0 0,0 1 1 0 0,0-1 0 0 0,0 1 0 0 0,0 0-1 0 0,0 0 1 0 0,0 29 500 0 0,-1 4-187 0 0,-2-22-363 0 0,0-1 0 0 0,1 1 0 0 0,1 0 0 0 0,0 0-1 0 0,0 0 1 0 0,1 0 0 0 0,0 0 0 0 0,2 0-1 0 0,-1 0 1 0 0,1-1 0 0 0,6 19 0 0 0,-5-21-71 0 0,0-1 0 0 0,0 1 0 0 0,0 0 1 0 0,-1 1-1 0 0,-1-1 0 0 0,2 18 0 0 0,-3-24-12 0 0,0-1 1 0 0,0 1-1 0 0,1-1 0 0 0,0 0 0 0 0,-1 1 1 0 0,1-1-1 0 0,0 1 0 0 0,0-1 0 0 0,0 0 1 0 0,1 0-1 0 0,-1 0 0 0 0,0 0 0 0 0,1 0 1 0 0,2 3-1 0 0,-3-3-50 0 0,1-1 1 0 0,-1 1-1 0 0,1 0 1 0 0,-1 0-1 0 0,0 0 1 0 0,0 0-1 0 0,0 0 1 0 0,0 0-1 0 0,0 0 1 0 0,0 0-1 0 0,-1 1 1 0 0,1-1 0 0 0,-1 0-1 0 0,1 3 1 0 0,-1-1-349 0 0,1 0 1 0 0,0 1 0 0 0,0-1-1 0 0,0 0 1 0 0,0 0 0 0 0,1 0-1 0 0,-1 0 1 0 0,1 0 0 0 0,0 0-1 0 0,0 0 1 0 0,1-1 0 0 0,-1 1-1 0 0,1-1 1 0 0,-1 0-1 0 0,5 4 1 0 0,-5-5-155 0 0,0 0-1 0 0,-1-1 1 0 0,2 1 0 0 0,-1-1-1 0 0,0 1 1 0 0,0-1 0 0 0,0 0-1 0 0,1 1 1 0 0,-1-1-1 0 0,0 0 1 0 0,1-1 0 0 0,-1 1-1 0 0,1 0 1 0 0,-1-1-1 0 0,4 1 1 0 0,-2-3-1683 0 0,7-6-1819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3304 0 0,'-6'-1'12999'0'0,"-23"2"-9037"0"0,28 0-3880 0 0,0-1 1 0 0,0 1-1 0 0,0 0 1 0 0,1 0-1 0 0,-1-1 0 0 0,0 1 1 0 0,1 0-1 0 0,-1 0 1 0 0,1-1-1 0 0,-1 1 1 0 0,1 0-1 0 0,-1 0 0 0 0,1 0 1 0 0,-1 0-1 0 0,1 0 1 0 0,0 0-1 0 0,-1 1 1 0 0,-8 15 863 0 0,-3-7-358 0 0,8-8-459 0 0,1 0 1 0 0,1 0-1 0 0,-1 0 1 0 0,0 0 0 0 0,0 1-1 0 0,1 0 1 0 0,0-1-1 0 0,-1 1 1 0 0,1 0 0 0 0,0 0-1 0 0,0 0 1 0 0,-2 6-1 0 0,-21 48 902 0 0,19-43-740 0 0,-1 0 0 0 0,-8 27 0 0 0,7-11-63 0 0,5-21-221 0 0,1-1 0 0 0,0 0 0 0 0,0 1 0 0 0,1-1 1 0 0,0 13-1 0 0,1-20-8 0 0,-1 1 1 0 0,1-1 0 0 0,0 1-1 0 0,1 0 1 0 0,-1-1 0 0 0,0 1-1 0 0,0-1 1 0 0,1 1-1 0 0,-1-1 1 0 0,0 1 0 0 0,1-1-1 0 0,0 1 1 0 0,-1-1-1 0 0,1 1 1 0 0,0-1 0 0 0,0 0-1 0 0,0 1 1 0 0,0-1-1 0 0,0 0 1 0 0,0 0 0 0 0,0 0-1 0 0,0 0 1 0 0,0 0 0 0 0,0 0-1 0 0,1 0 1 0 0,-1 0-1 0 0,0 0 1 0 0,1-1 0 0 0,-1 1-1 0 0,1 0 1 0 0,-1-1-1 0 0,1 1 1 0 0,-1-1 0 0 0,1 0-1 0 0,-1 1 1 0 0,1-1 0 0 0,2 0-1 0 0,1 0-44 0 0,1 0 1 0 0,0 0-1 0 0,0 0 0 0 0,0-1 0 0 0,-1 0 0 0 0,1 0 0 0 0,0 0 1 0 0,-1-1-1 0 0,1 0 0 0 0,-1 0 0 0 0,0-1 0 0 0,0 1 1 0 0,0-1-1 0 0,0 0 0 0 0,0-1 0 0 0,0 1 0 0 0,6-6 1 0 0,32-37-288 0 0,-39 38 391 0 0,0-1 0 0 0,0 0 0 0 0,-1 0 0 0 0,0 0 0 0 0,0-1 0 0 0,-1 1 0 0 0,-1-1 0 0 0,1 1 0 0 0,-1-1 0 0 0,-1 1 0 0 0,0-1 0 0 0,-2-18 0 0 0,1-11 445 0 0,1 39-490 0 0,0 0-1 0 0,-1-1 0 0 0,1 1 1 0 0,0 0-1 0 0,0 0 0 0 0,0 0 1 0 0,0-1-1 0 0,0 1 0 0 0,0 0 1 0 0,0 0-1 0 0,0 0 0 0 0,0-1 1 0 0,0 1-1 0 0,0 0 0 0 0,0 0 1 0 0,0 0-1 0 0,0-1 0 0 0,0 1 1 0 0,1 0-1 0 0,-1 0 0 0 0,0 0 1 0 0,0 0-1 0 0,0-1 0 0 0,0 1 1 0 0,0 0-1 0 0,0 0 0 0 0,0 0 1 0 0,1 0-1 0 0,-1 0 0 0 0,0-1 1 0 0,0 1-1 0 0,0 0 0 0 0,0 0 1 0 0,0 0-1 0 0,1 0 1 0 0,-1 0-1 0 0,0 0 0 0 0,0 0 1 0 0,0 0-1 0 0,1 0 0 0 0,-1-1 1 0 0,0 1-1 0 0,0 0 0 0 0,0 0 1 0 0,0 0-1 0 0,1 0 0 0 0,-1 0 1 0 0,0 0-1 0 0,1 1 0 0 0,10 7 421 0 0,7 16-23 0 0,-14-5-198 0 0,2 2-26 0 0,16 36 119 0 0,-16-45-270 0 0,-1-1-1 0 0,0 2 1 0 0,0-1 0 0 0,-2 0-1 0 0,5 26 1 0 0,6 15 144 0 0,-11-38-121 0 0,1 0-1 0 0,-2 0 0 0 0,2 30 0 0 0,-1-6 1 0 0,-1-17-3 0 0,0 1-1 0 0,-3 42 1 0 0,-1-18-72 0 0,0-39-97 0 0,0 0 1 0 0,-1 0-1 0 0,0 0 0 0 0,0-1 0 0 0,-1 1 1 0 0,0-1-1 0 0,0 0 0 0 0,-1 0 1 0 0,0-1-1 0 0,-7 8 0 0 0,6-10-767 0 0,-1-1-1 0 0,1 0 0 0 0,-1-1 1 0 0,0 1-1 0 0,1-1 1 0 0,-1 0-1 0 0,0-1 1 0 0,-12 2-1 0 0,-11-40-12139 0 0,27 10 8090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4232 0 0,'0'0'5968'0'0,"0"11"2740"0"0,2 15-2446 0 0,8 1-4039 0 0,-9-24-2104 0 0,-1 1 0 0 0,2-1 0 0 0,-1 1 0 0 0,0-1-1 0 0,1 1 1 0 0,-1-1 0 0 0,1 0 0 0 0,0 0 0 0 0,0 1 0 0 0,0-1 0 0 0,0-1 0 0 0,1 1 0 0 0,-1 0 0 0 0,1-1 0 0 0,0 1 0 0 0,0-1 0 0 0,4 3 0 0 0,-5-3-76 0 0,1 0-1 0 0,-1-1 1 0 0,0 1 0 0 0,0 0 0 0 0,0 0-1 0 0,0 0 1 0 0,0 1 0 0 0,0-1 0 0 0,-1 0-1 0 0,1 1 1 0 0,-1-1 0 0 0,0 1 0 0 0,0 0 0 0 0,0-1-1 0 0,0 1 1 0 0,1 5 0 0 0,15 29 372 0 0,42 43 227 0 0,-57-78-613 0 0,0 1 0 0 0,0-1 0 0 0,0 1 0 0 0,0 0 0 0 0,0 0 0 0 0,-1 0 1 0 0,1 0-1 0 0,-1 0 0 0 0,2 6 0 0 0,6 11 66 0 0,50 70 320 0 0,-42-67-285 0 0,-12-17-94 0 0,-1-1-1 0 0,0 1 1 0 0,0 1 0 0 0,-1-1-1 0 0,1 0 1 0 0,-1 1-1 0 0,-1 0 1 0 0,3 8 0 0 0,-3-8-15 0 0,1-1 0 0 0,0 0 1 0 0,0-1-1 0 0,0 1 1 0 0,6 7-1 0 0,-6-8-14 0 0,0-1 0 0 0,0 1 0 0 0,0-1 0 0 0,-1 1-1 0 0,1 0 1 0 0,-1 0 0 0 0,-1 0 0 0 0,1 1 0 0 0,1 6 0 0 0,30 92-7 0 0,-27-61 0 0 0,4 35 0 0 0,2 94 0 0 0,-11-143 0 0 0,-2 0 0 0 0,-1 0 0 0 0,-2 0 0 0 0,0 0 0 0 0,-2-1 0 0 0,-1 0 0 0 0,-15 37 0 0 0,-19 21-2483 0 0,22-51-1987 0 0,16-31 2830 0 0,0 0 1 0 0,0 0-1 0 0,-1 0 0 0 0,0 0 0 0 0,1-1 1 0 0,-2 1-1 0 0,1-1 0 0 0,0 0 1 0 0,-6 3-1 0 0,2-2-5057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98 7480 0 0,'-26'9'5177'0'0,"24"-8"-4753"0"0,1 0 0 0 0,-1 0 0 0 0,1 0 0 0 0,-1-1 0 0 0,1 1 0 0 0,-1 0 0 0 0,1-1 0 0 0,-1 1 0 0 0,0-1 0 0 0,1 1 0 0 0,-1-1 0 0 0,0 0 0 0 0,0 0 0 0 0,1 0 0 0 0,-1 0 0 0 0,0 0 0 0 0,-3-1 0 0 0,6-1-236 0 0,0 0 0 0 0,1-1 0 0 0,-1 1 0 0 0,0 0 0 0 0,1-1 0 0 0,-1 1 0 0 0,1 0 0 0 0,0 0 0 0 0,0 0 0 0 0,0 0 0 0 0,0 1 0 0 0,0-1 0 0 0,3-2 0 0 0,-3 3-11 0 0,26-14 545 0 0,1-2 44 0 0,-23 12-641 0 0,0 0 1 0 0,0 1-1 0 0,1-1 1 0 0,-1 2-1 0 0,1-1 0 0 0,0 0 1 0 0,0 1-1 0 0,0 1 1 0 0,1-1-1 0 0,-1 1 0 0 0,11-2 1 0 0,6 1 343 0 0,1 1 0 0 0,30 1 1 0 0,-45 1-313 0 0,-7 1-127 0 0,0 0-1 0 0,0 0 1 0 0,-1 0-1 0 0,1 0 0 0 0,0 0 1 0 0,-1 0-1 0 0,1 1 0 0 0,-1-1 1 0 0,1 1-1 0 0,-1 0 1 0 0,0 0-1 0 0,1 0 0 0 0,-1 0 1 0 0,0 0-1 0 0,0 0 0 0 0,-1 0 1 0 0,1 1-1 0 0,0-1 1 0 0,1 4-1 0 0,25 50 275 0 0,-23-46-269 0 0,0 1 0 0 0,-1 0-1 0 0,-1 0 1 0 0,0 0 0 0 0,0 0-1 0 0,-1 1 1 0 0,0 12 0 0 0,-1-17-16 0 0,-1 1 1 0 0,1-1 0 0 0,1 0-1 0 0,0 0 1 0 0,3 11 0 0 0,-2-11 17 0 0,-1 1 0 0 0,0 0 0 0 0,0-1 0 0 0,-1 1 0 0 0,1 12 0 0 0,2 268 885 0 0,-3-280-884 0 0,0-1 0 0 0,1 1 0 0 0,0 0-1 0 0,0 0 1 0 0,1-1 0 0 0,0 0 0 0 0,0 1-1 0 0,0-1 1 0 0,6 7 0 0 0,-7-9-9 0 0,1-1 0 0 0,0 0 0 0 0,0 0 0 0 0,0 0 0 0 0,0 0 0 0 0,1 0 0 0 0,-1 0 1 0 0,1-1-1 0 0,0 0 0 0 0,0 0 0 0 0,0 0 0 0 0,1 0 0 0 0,-1 0 0 0 0,1-1 0 0 0,-1 0 0 0 0,6 2 0 0 0,-4-3 8 0 0,0 0 0 0 0,0 0-1 0 0,1-1 1 0 0,-1 0-1 0 0,0 0 1 0 0,0 0 0 0 0,0-1-1 0 0,0 0 1 0 0,0 0 0 0 0,1 0-1 0 0,-2-1 1 0 0,11-4-1 0 0,-13 4-25 0 0,1 0 0 0 0,-1-1 0 0 0,1 1-1 0 0,-1-1 1 0 0,0 0 0 0 0,0 0-1 0 0,0 0 1 0 0,0-1 0 0 0,-1 1-1 0 0,0-1 1 0 0,5-7 0 0 0,-5 7 8 0 0,1 0 0 0 0,-1-1 0 0 0,1 1 1 0 0,1 1-1 0 0,-1-1 0 0 0,8-6 0 0 0,-10 8-19 0 0,0 1 0 0 0,0 0 1 0 0,0 0-1 0 0,0-1 0 0 0,0 1 0 0 0,0 0 1 0 0,0-1-1 0 0,0 1 0 0 0,0-1 0 0 0,0 0 0 0 0,-1 1 1 0 0,1-1-1 0 0,-1 1 0 0 0,1-1 0 0 0,-1-3 1 0 0,1 3-19 0 0,-1 0 1 0 0,0 0-1 0 0,1 0 1 0 0,0 0 0 0 0,-1 0-1 0 0,1 0 1 0 0,0 1-1 0 0,0-1 1 0 0,0 0 0 0 0,0 0-1 0 0,0 0 1 0 0,1 1-1 0 0,2-4 1 0 0,0 1-208 0 0,0-1 1 0 0,0 0-1 0 0,-1 0 0 0 0,0-1 0 0 0,1 1 1 0 0,-2-1-1 0 0,1 1 0 0 0,-1-1 1 0 0,0 0-1 0 0,2-9 0 0 0,-1-20-2817 0 0,-3 32 2527 0 0,-1 0 0 0 0,1 0 0 0 0,1 0 0 0 0,-1 0 0 0 0,0 0 0 0 0,1 0-1 0 0,-1 0 1 0 0,1 0 0 0 0,0 0 0 0 0,0 0 0 0 0,0 0 0 0 0,3-4 0 0 0,1-3-1400 0 0,-1 1 1 0 0,0-1 0 0 0,0 1-1 0 0,-1-1 1 0 0,2-15 0 0 0,-2 15 23 0 0,-2-11-2341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81 5344 0 0,'9'-17'4525'0'0,"-8"16"-4351"0"0,0 1 0 0 0,0-1 1 0 0,0 0-1 0 0,0 0 0 0 0,0 1 0 0 0,0-1 0 0 0,0 0 0 0 0,0 0 0 0 0,0 0 1 0 0,-1 0-1 0 0,1 0 0 0 0,0 0 0 0 0,-1 0 0 0 0,1 0 0 0 0,0 0 1 0 0,-1 0-1 0 0,1-1 0 0 0,-1 1 0 0 0,0 0 0 0 0,1 0 0 0 0,-1-3 1 0 0,0 4-54 0 0,0-1 0 0 0,0 0 0 0 0,0 0 0 0 0,0 1 1 0 0,1-1-1 0 0,-1 0 0 0 0,0 1 0 0 0,0-1 0 0 0,1 0 0 0 0,-1 0 1 0 0,0 1-1 0 0,1-1 0 0 0,-1 1 0 0 0,1-1 0 0 0,-1 0 1 0 0,0 1-1 0 0,1-1 0 0 0,0 1 0 0 0,-1-1 0 0 0,1 1 1 0 0,-1-1-1 0 0,1 1 0 0 0,0-1 0 0 0,-1 1 0 0 0,1 0 1 0 0,1-1-1 0 0,32-11 4412 0 0,-31 10-3999 0 0,0 0 0 0 0,0 1 0 0 0,0-1 0 0 0,1 1 0 0 0,-1 0 0 0 0,1 0 0 0 0,-1 1 0 0 0,1-1 0 0 0,5 0 0 0 0,-7 1-117 0 0,16 48 1884 0 0,-19 3-2080 0 0,-2-1-1 0 0,-13 66 1 0 0,9-85-124 0 0,-21 59 0 0 0,10-50 1 0 0,-10 17-30 0 0,22-48-71 0 0,0 1 1 0 0,1 1 0 0 0,0-1 0 0 0,1 1-1 0 0,-5 17 1 0 0,8-20 9 0 0,-2-1 0 0 0,1 1 0 0 0,-1 0 1 0 0,0 0-1 0 0,-1-1 0 0 0,0 0 0 0 0,0 0 0 0 0,-1 0 0 0 0,1 0 0 0 0,-1-1 1 0 0,-7 7-1 0 0,5-7-5 0 0,3-2 1 0 0,-1-1 1 0 0,1 2-1 0 0,0-1 0 0 0,0 0 1 0 0,0 1-1 0 0,0 0 0 0 0,1 0 0 0 0,-5 9 1 0 0,-29 47 20 0 0,34-55-24 0 0,0 0-1 0 0,-1 0 1 0 0,0 0 0 0 0,0-1 0 0 0,0 0 0 0 0,-6 6 0 0 0,-13 19 41 0 0,15-18-36 0 0,6-10 0 0 0,1 0-1 0 0,0 0 1 0 0,0-1 0 0 0,0 1-1 0 0,0 0 1 0 0,0 0 0 0 0,0 0-1 0 0,0 0 1 0 0,1 0 0 0 0,-1 0-1 0 0,1 0 1 0 0,0 0 0 0 0,-1 0-1 0 0,1 1 1 0 0,0 2 0 0 0,13-3 11 0 0,-1-1 0 0 0,1 0 0 0 0,15-2 0 0 0,-26 1-19 0 0,82-13-10 0 0,-69 11 21 0 0,1-1 1 0 0,-1 0 0 0 0,1-2-1 0 0,-1 0 1 0 0,0 0 0 0 0,-1-1-1 0 0,24-14 1 0 0,-10 1 27 0 0,22-10 27 0 0,-48 28-62 0 0,0 0 0 0 0,0 0 0 0 0,0 0 0 0 0,0-1 1 0 0,0 1-1 0 0,0 0 0 0 0,0-1 0 0 0,0 0 0 0 0,0 1 1 0 0,-1-1-1 0 0,1 0 0 0 0,-1 0 0 0 0,1 0 0 0 0,1-3 0 0 0,16-15-49 0 0,-15 16-99 0 0,-1-1 1 0 0,1 1-1 0 0,-1 0 0 0 0,1-1 1 0 0,-1 0-1 0 0,0 0 0 0 0,-1 0 1 0 0,1 0-1 0 0,-1 0 0 0 0,2-7 1 0 0,-4 12 118 0 0,0-1-1 0 0,0 0 1 0 0,0 0 0 0 0,0 1-1 0 0,0-1 1 0 0,1 0 0 0 0,-1 1 0 0 0,0-1-1 0 0,1 0 1 0 0,-1 1 0 0 0,0-1 0 0 0,1 0-1 0 0,-1 1 1 0 0,1-1 0 0 0,-1 1 0 0 0,1-1-1 0 0,-1 1 1 0 0,1-1 0 0 0,-1 1 0 0 0,1-1-1 0 0,0 1 1 0 0,-1 0 0 0 0,1-1-1 0 0,0 1 1 0 0,-1 0 0 0 0,1-1 0 0 0,0 1-1 0 0,-1 0 1 0 0,1 0 0 0 0,0 0 0 0 0,0-1-1 0 0,-1 1 1 0 0,1 0 0 0 0,0 0 0 0 0,1 1-1 0 0,-1-1-16 0 0,-1 0-1 0 0,1 0 1 0 0,0 0-1 0 0,0 0 1 0 0,0-1-1 0 0,0 1 1 0 0,-1 0-1 0 0,1 0 0 0 0,0 0 1 0 0,0-1-1 0 0,0 1 1 0 0,-1 0-1 0 0,1-1 1 0 0,0 1-1 0 0,-1-1 1 0 0,1 1-1 0 0,0-1 1 0 0,-1 1-1 0 0,1-1 0 0 0,0 1 1 0 0,-1-1-1 0 0,1 1 1 0 0,-1-1-1 0 0,1 0 1 0 0,-1 0-1 0 0,1 1 1 0 0,-1-1-1 0 0,0 0 1 0 0,1 0-1 0 0,-1 1 0 0 0,0-1 1 0 0,0 0-1 0 0,1 0 1 0 0,-1 0-1 0 0,0 1 1 0 0,0-2-1 0 0,1-14-1721 0 0,2 0-1 0 0,-1 0 1 0 0,2 1-1 0 0,0-1 1 0 0,10-21-1 0 0,9-15-3131 0 0,-16 35 3014 0 0,1 1 1 0 0,16-27-1 0 0,-11 16-2148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4256 0 0,'-4'0'1442'0'0,"-39"1"9792"0"0,40-1-10675 0 0,0 1 1 0 0,0-1 0 0 0,-1 1-1 0 0,1 0 1 0 0,0 0 0 0 0,0 0 0 0 0,0 0-1 0 0,0 0 1 0 0,-4 3 0 0 0,-1 1 1207 0 0,8-4-1617 0 0,-1-1 0 0 0,0 1 0 0 0,0-1 0 0 0,1 1 0 0 0,-1 0 1 0 0,0-1-1 0 0,1 1 0 0 0,-1 0 0 0 0,1 0 0 0 0,-1-1 0 0 0,1 1 0 0 0,-1 0 0 0 0,1 0 1 0 0,0 0-1 0 0,-1 0 0 0 0,1-1 0 0 0,0 1 0 0 0,-1 0 0 0 0,1 0 0 0 0,0 0 0 0 0,0 0 1 0 0,0 0-1 0 0,0 0 0 0 0,0 0 0 0 0,0 0 0 0 0,0 0 0 0 0,0-1 0 0 0,1 1 0 0 0,-1 0 1 0 0,1 2-1 0 0,-1 1-58 0 0,0 0 0 0 0,1 1 0 0 0,0-1 1 0 0,0 0-1 0 0,0 0 0 0 0,0 0 0 0 0,1 0 1 0 0,-1 0-1 0 0,1 0 0 0 0,0 0 0 0 0,0-1 1 0 0,4 5-1 0 0,-4-4-49 0 0,1-1 0 0 0,-1 1 1 0 0,0 0-1 0 0,0-1 1 0 0,0 1-1 0 0,-1 0 0 0 0,1 0 1 0 0,-1 0-1 0 0,0 1 0 0 0,0-1 1 0 0,-1 0-1 0 0,1 5 0 0 0,0 0 3 0 0,0 0 0 0 0,0-1-1 0 0,1 1 1 0 0,0-1-1 0 0,1 0 1 0 0,0 0 0 0 0,5 11-1 0 0,-3-10-21 0 0,-2-1 1 0 0,1 1-1 0 0,-1 0 1 0 0,-1 1-1 0 0,0-1 1 0 0,0 0-1 0 0,1 15 0 0 0,-3-7 30 0 0,-1 7-40 0 0,1 0 0 0 0,2 0 1 0 0,8 48-1 0 0,-8-60-41 0 0,0-1 0 0 0,0 1 0 0 0,-2 0 0 0 0,0 22 1 0 0,2 17-347 0 0,2-34 164 0 0,-4-13 76 0 0,1 1 0 0 0,0-1 0 0 0,0 1 0 0 0,0-1 0 0 0,0 0 0 0 0,1 1-1 0 0,0-1 1 0 0,0 0 0 0 0,0 0 0 0 0,0 0 0 0 0,1-1 0 0 0,4 7-1 0 0,7 12-1108 0 0,-13-20 1038 0 0,-1 0-1 0 0,1-1 0 0 0,0 1 0 0 0,0 0 0 0 0,0-1 0 0 0,0 1 0 0 0,0-1 0 0 0,0 1 0 0 0,0-1 0 0 0,0 1 0 0 0,1-1 0 0 0,-1 0 0 0 0,1 0 0 0 0,-1 0 0 0 0,1 0 0 0 0,-1 0 0 0 0,3 1 0 0 0,4 2-786 0 0,24 5-3473 0 0,-31-8 4339 0 0,0-1-1 0 0,0 0 0 0 0,0 0 1 0 0,0 0-1 0 0,0 0 0 0 0,0 0 1 0 0,0-1-1 0 0,0 1 0 0 0,0 0 1 0 0,0 0-1 0 0,0-1 0 0 0,0 1 1 0 0,0 0-1 0 0,0-1 0 0 0,0 1 1 0 0,0-1-1 0 0,0 1 0 0 0,0-1 1 0 0,-1 0-1 0 0,1 1 0 0 0,0-1 1 0 0,0 0-1 0 0,-1 0 0 0 0,1 1 1 0 0,0-1-1 0 0,-1 0 0 0 0,1-1 1 0 0,13-17-4135 0 0,-12 17 3963 0 0,-1 0 1 0 0,1 0-1 0 0,0 0 1 0 0,-1 0-1 0 0,0 0 1 0 0,1-1-1 0 0,-1 1 1 0 0,0 0-1 0 0,0-1 1 0 0,-1 1-1 0 0,1-1 1 0 0,0-2-1 0 0,7-16-1512 0 0,1 14-1867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5304 0 0,'-1'0'383'0'0,"0"0"-1"0"0,1 0 1 0 0,-1 0 0 0 0,0 0 0 0 0,1 0-1 0 0,-1 1 1 0 0,0-1 0 0 0,1 0-1 0 0,-1 0 1 0 0,1 1 0 0 0,-1-1 0 0 0,1 0-1 0 0,-1 1 1 0 0,0-1 0 0 0,1 1 0 0 0,-1-1-1 0 0,1 0 1 0 0,0 1 0 0 0,-1-1 0 0 0,1 1-1 0 0,-1-1 1 0 0,1 1 0 0 0,-1 0 0 0 0,-5 21 5062 0 0,7 31-833 0 0,0-35-3154 0 0,-1-13-1290 0 0,1 0 0 0 0,0-1 0 0 0,1 1 0 0 0,-1 0 1 0 0,1 0-1 0 0,0 0 0 0 0,0-1 0 0 0,0 1 0 0 0,5 5 1 0 0,0 3 242 0 0,-2-4-182 0 0,2 4-69 0 0,0 0 0 0 0,-1 0 0 0 0,0 0 1 0 0,-1 0-1 0 0,-1 1 0 0 0,6 26 0 0 0,4-1-60 0 0,-1-7-24 0 0,0 7-24 0 0,-11-33-48 0 0,1 1 0 0 0,-1-1 0 0 0,-1 1 0 0 0,1-1 0 0 0,1 14 0 0 0,-4-15-66 0 0,1 0-1 0 0,1-1 0 0 0,-1 1 0 0 0,1 0 0 0 0,0 0 0 0 0,0 0 0 0 0,0-1 0 0 0,1 1 1 0 0,0-1-1 0 0,0 1 0 0 0,0-1 0 0 0,4 7 0 0 0,-4-9-83 0 0,-1 0 1 0 0,1 0-1 0 0,-1 0 0 0 0,1 0 1 0 0,-1 1-1 0 0,0-1 0 0 0,0 0 1 0 0,0 1-1 0 0,0-1 0 0 0,-1 1 1 0 0,1-1-1 0 0,0 1 0 0 0,-1-1 1 0 0,0 1-1 0 0,0-1 0 0 0,0 1 1 0 0,0 2-1 0 0,5 27-3733 0 0,-1-21 2202 0 0,-4-10 1272 0 0,0 0 0 0 0,1 1 0 0 0,-1-1 0 0 0,1 1 1 0 0,0-1-1 0 0,-1 0 0 0 0,1 1 0 0 0,0-1 0 0 0,0 0 0 0 0,0 0 0 0 0,0 0 1 0 0,0 0-1 0 0,0 0 0 0 0,0 0 0 0 0,0 0 0 0 0,1 1 0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17 194 6256 0 0,'-4'-3'6827'0'0,"3"3"-6409"0"0,0-1-1 0 0,0 1 1 0 0,0 0 0 0 0,1-1-1 0 0,-1 1 1 0 0,0-1-1 0 0,0 0 1 0 0,1 1-1 0 0,-1-1 1 0 0,1 1-1 0 0,-1-1 1 0 0,0 0-1 0 0,1 0 1 0 0,-1 1 0 0 0,1-1-1 0 0,-1 0 1 0 0,1 0-1 0 0,-1-1 1 0 0,14-22 1607 0 0,-12 20-1868 0 0,1 0 1 0 0,0 0-1 0 0,0 0 0 0 0,0 1 1 0 0,1-1-1 0 0,-1 0 0 0 0,1 1 1 0 0,0 0-1 0 0,0 0 0 0 0,6-5 1 0 0,12-13 72 0 0,-19 18-196 0 0,1 0-1 0 0,-1 0 1 0 0,1 0-1 0 0,0 0 1 0 0,0 1-1 0 0,1-1 1 0 0,6-3-1 0 0,18-13 151 0 0,-23 14-102 0 0,2 0 0 0 0,-1 1 0 0 0,0-1 0 0 0,1 2-1 0 0,0-1 1 0 0,0 1 0 0 0,11-4 0 0 0,-14 6-38 0 0,26-4 248 0 0,-30 4-277 0 0,1 1 0 0 0,0 0-1 0 0,-1 0 1 0 0,1 0 0 0 0,-1 0-1 0 0,1 0 1 0 0,0-1 0 0 0,-1 1-1 0 0,1 0 1 0 0,0 0-1 0 0,-1 1 1 0 0,1-1 0 0 0,-1 0-1 0 0,1 0 1 0 0,0 0 0 0 0,-1 0-1 0 0,1 0 1 0 0,-1 1 0 0 0,1-1-1 0 0,0 0 1 0 0,-1 1 0 0 0,1-1-1 0 0,-1 0 1 0 0,1 1 0 0 0,-1-1-1 0 0,1 1 1 0 0,-1-1 0 0 0,1 1-1 0 0,-1-1 1 0 0,0 1 0 0 0,1-1-1 0 0,-1 1 1 0 0,0-1 0 0 0,1 1-1 0 0,-1-1 1 0 0,0 2 0 0 0,14 39 555 0 0,-10 101-443 0 0,-3-140-134 0 0,0 1 0 0 0,-1 0 0 0 0,1 0 0 0 0,0-1 0 0 0,0 1 0 0 0,1-1-1 0 0,-1 1 1 0 0,0-1 0 0 0,1 0 0 0 0,0 1 0 0 0,-1-1 0 0 0,1 0 0 0 0,0 0 0 0 0,3 3 0 0 0,14 19-41 0 0,-18-22 50 0 0,1 0-1 0 0,-1 0 0 0 0,0 0 0 0 0,1 0 1 0 0,0-1-1 0 0,-1 1 0 0 0,1-1 0 0 0,0 1 1 0 0,0-1-1 0 0,-1 0 0 0 0,1 0 0 0 0,0 1 1 0 0,1-1-1 0 0,-1-1 0 0 0,0 1 0 0 0,3 1 1 0 0,-3-2-1 0 0,-1 0 0 0 0,0 1 1 0 0,1-1-1 0 0,-1 1 0 0 0,0-1 1 0 0,1 1-1 0 0,-1 0 0 0 0,0-1 1 0 0,0 1-1 0 0,1 0 0 0 0,-1 0 1 0 0,0 0-1 0 0,0 0 0 0 0,0 0 1 0 0,0 0-1 0 0,0 0 0 0 0,-1 0 1 0 0,1 0-1 0 0,0 0 0 0 0,1 2 1 0 0,1 2 20 0 0,1-1 0 0 0,0 0 0 0 0,1 0 0 0 0,-1 0 0 0 0,1 0 0 0 0,-1-1 0 0 0,1 0 0 0 0,0 0 0 0 0,11 5 0 0 0,-5-2 63 0 0,14 30 391 0 0,-12-23-220 0 0,-1 0 0 0 0,-1 1-1 0 0,0 0 1 0 0,11 19 0 0 0,-18-26-192 0 0,42 36 569 0 0,-37-31-447 0 0,2 0 0 0 0,-1 0 0 0 0,23 17 0 0 0,-31-26-146 0 0,0-1 0 0 0,0 0 0 0 0,-1 1 0 0 0,1 0 0 0 0,-1-1 0 0 0,0 1 0 0 0,0 0 0 0 0,0-1-1 0 0,0 1 1 0 0,0 0 0 0 0,-1 0 0 0 0,1 0 0 0 0,-1 0 0 0 0,0 0 0 0 0,0 0 0 0 0,0 0 0 0 0,0 0 0 0 0,-1 4 0 0 0,1 2 38 0 0,-2-1 0 0 0,1 1 0 0 0,-1-1 1 0 0,0 1-1 0 0,-4 10 0 0 0,1-10-49 0 0,-1 0-1 0 0,0-1 0 0 0,0 1 1 0 0,-15 13-1 0 0,-7 10-106 0 0,26-30 46 0 0,-1 1 0 0 0,1-1 0 0 0,-1 0 0 0 0,0 1 1 0 0,0-1-1 0 0,1-1 0 0 0,-1 1 0 0 0,-6 2 0 0 0,7-3-14 0 0,0 0 0 0 0,0 0 1 0 0,0 0-1 0 0,0 0 0 0 0,0 0 0 0 0,0 1 0 0 0,0-1 1 0 0,0 1-1 0 0,1-1 0 0 0,-1 1 0 0 0,0 0 1 0 0,1-1-1 0 0,-3 5 0 0 0,2-4-34 0 0,1 1 0 0 0,-1-1 0 0 0,0 0 0 0 0,0 0-1 0 0,0 0 1 0 0,0 0 0 0 0,-1 0 0 0 0,1-1 0 0 0,0 1 0 0 0,-1-1 0 0 0,1 1 0 0 0,-1-1-1 0 0,0 0 1 0 0,1 0 0 0 0,-1 0 0 0 0,0 0 0 0 0,0-1 0 0 0,-5 1 0 0 0,-24 11-1603 0 0,32-11 1598 0 0,-1-1 1 0 0,1 0 0 0 0,0 0-1 0 0,0 1 1 0 0,-1-1-1 0 0,1 0 1 0 0,0 0-1 0 0,-1 0 1 0 0,1 0 0 0 0,0 0-1 0 0,-1 1 1 0 0,1-1-1 0 0,0 0 1 0 0,-1 0-1 0 0,1 0 1 0 0,-1 0 0 0 0,1 0-1 0 0,0 0 1 0 0,-1 0-1 0 0,1 0 1 0 0,0 0-1 0 0,-1 0 1 0 0,1-1 0 0 0,0 1-1 0 0,-1 0 1 0 0,1 0-1 0 0,0 0 1 0 0,-1 0-1 0 0,1 0 1 0 0,0-1 0 0 0,-1 1-1 0 0,1 0 1 0 0,0 0-1 0 0,0 0 1 0 0,-1-1-1 0 0,1 1 1 0 0,0 0 0 0 0,0-1-1 0 0,-1 1 1 0 0,1 0-1 0 0,0 0 1 0 0,0-1-1 0 0,0 1 1 0 0,0 0 0 0 0,-1-1-1 0 0,1 1 1 0 0,0 0-1 0 0,0-1 1 0 0,-5-30-3047 0 0,6-27-440 0 0,9-1 952 0 0,-8 36 1295 0 0,1 1 1 0 0,1 0-1 0 0,1 0 1 0 0,1 0 0 0 0,1 1-1 0 0,19-41 1 0 0,4 25-2661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6528 0 0,'0'7'7505'0'0,"0"23"-2789"0"0,0-1-2017 0 0,0 9-221 0 0,8 73 1 0 0,-5-52-1978 0 0,-3-45-390 0 0,0-1 0 0 0,1 0 0 0 0,0 0-1 0 0,1 0 1 0 0,5 16 0 0 0,10 40 480 0 0,-15-58-454 0 0,0 1 0 0 0,0-1 0 0 0,2 0 0 0 0,-1 0 0 0 0,1 0 0 0 0,10 18-1 0 0,19 9 151 0 0,-28-33-235 0 0,0 0-1 0 0,0 0 1 0 0,0 1 0 0 0,-1-1-1 0 0,0 1 1 0 0,0 0 0 0 0,4 9-1 0 0,-5-10-5 0 0,0-1 0 0 0,0 1-1 0 0,1-1 1 0 0,0 0-1 0 0,0 0 1 0 0,0-1-1 0 0,0 1 1 0 0,0-1-1 0 0,1 0 1 0 0,0 0-1 0 0,0 0 1 0 0,-1 0-1 0 0,2-1 1 0 0,6 3 0 0 0,0 0 50 0 0,9 6 72 0 0,-17-8-138 0 0,0-1 1 0 0,0 1 0 0 0,1-1 0 0 0,-1 0-1 0 0,1-1 1 0 0,-1 1 0 0 0,1-1-1 0 0,0 0 1 0 0,-1 0 0 0 0,1 0 0 0 0,0-1-1 0 0,8 0 1 0 0,15 1 83 0 0,-19 0-83 0 0,0 0 0 0 0,1-1 0 0 0,-1 0 0 0 0,1 0 0 0 0,-1-1-1 0 0,1-1 1 0 0,-1 1 0 0 0,0-1 0 0 0,0-1 0 0 0,0 0 0 0 0,0 0 0 0 0,0-1 0 0 0,-1 0-1 0 0,16-9 1 0 0,-14 6-11 0 0,-6 5-7 0 0,0-1 0 0 0,0 1 0 0 0,0-1 0 0 0,0 0 0 0 0,0 0 1 0 0,-1-1-1 0 0,1 1 0 0 0,-1-1 0 0 0,0 0 0 0 0,3-5 0 0 0,20-26 66 0 0,5-9 48 0 0,-27 31-81 0 0,0 0 1 0 0,-1 0 0 0 0,-1 0-1 0 0,0 0 1 0 0,0 0 0 0 0,-1-1-1 0 0,-1 1 1 0 0,0 0 0 0 0,-1-1-1 0 0,-1 1 1 0 0,0 0 0 0 0,0 0-1 0 0,-9-24 1 0 0,-5 17-47 0 0,-55-73 0 0 0,54 76 0 0 0,7 6 0 0 0,0 0 0 0 0,-1 1 0 0 0,0 0 0 0 0,-23-15 0 0 0,32 23 0 0 0,-1 1 0 0 0,1 0 0 0 0,-1-1 0 0 0,1 0 0 0 0,0 1 0 0 0,0-1 0 0 0,0 0 0 0 0,0 0 0 0 0,0 0 0 0 0,1 0 0 0 0,-1-1 0 0 0,0 1 0 0 0,1 0 0 0 0,-3-5 0 0 0,-6-11 0 0 0,-17-1 0 0 0,20 12 0 0 0,2 3 0 0 0,-1-1 0 0 0,1 1 0 0 0,-1 0 0 0 0,0 0 0 0 0,0 0 0 0 0,0 1 0 0 0,0 0 0 0 0,-8-3 0 0 0,3 2-183 0 0,-1 0-1 0 0,1 1 1 0 0,0 0-1 0 0,-1 1 1 0 0,1 0 0 0 0,-1 1-1 0 0,0 0 1 0 0,-17 2-1 0 0,23 0-295 0 0,0 1 0 0 0,1 0 0 0 0,-1 1 0 0 0,1-1 0 0 0,0 1 0 0 0,0 1 0 0 0,-7 4 1 0 0,6-1-637 0 0,1-1 0 0 0,0 1 0 0 0,0 0 0 0 0,1 0 0 0 0,-5 10 0 0 0,-8 13-3944 0 0,0-4 143 0 0,9-15-2440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52 6896 0 0,'0'-2'594'0'0,"1"-1"0"0"0,-1 1 1 0 0,0 0-1 0 0,0 0 0 0 0,0 0 0 0 0,0 0 1 0 0,-1 0-1 0 0,1-1 0 0 0,-1 1 0 0 0,1 0 1 0 0,-1 0-1 0 0,0 0 0 0 0,1 0 0 0 0,-1 0 1 0 0,0 0-1 0 0,-1 0 0 0 0,1 1 0 0 0,0-1 1 0 0,-3-3-1 0 0,1 4-141 0 0,-1-1 0 0 0,1 1-1 0 0,-1 0 1 0 0,1 0 0 0 0,-1 1 0 0 0,0-1 0 0 0,1 1-1 0 0,-1 0 1 0 0,1 0 0 0 0,-7 0 0 0 0,4 1-243 0 0,1 0 0 0 0,0 0-1 0 0,0 0 1 0 0,0 1 0 0 0,0 0 0 0 0,0 0-1 0 0,0 0 1 0 0,0 0 0 0 0,0 1 0 0 0,1 0 0 0 0,-1 0-1 0 0,1 0 1 0 0,0 1 0 0 0,0-1 0 0 0,0 1 0 0 0,0 0-1 0 0,1 0 1 0 0,0 0 0 0 0,0 1 0 0 0,0-1 0 0 0,0 1-1 0 0,-4 8 1 0 0,-4 11-61 0 0,1 0 0 0 0,1 0-1 0 0,0 1 1 0 0,2 0 0 0 0,1 0-1 0 0,1 1 1 0 0,2 0 0 0 0,0 0 0 0 0,2 0-1 0 0,1 27 1 0 0,0-14-109 0 0,8 61 0 0 0,-6-86-40 0 0,1-1 1 0 0,0 1-1 0 0,1-1 0 0 0,1 1 1 0 0,0-1-1 0 0,0-1 0 0 0,15 25 1 0 0,2 0-4 0 0,-17-26 3 0 0,1 0-1 0 0,1 0 0 0 0,0-1 0 0 0,0 1 1 0 0,12 11-1 0 0,-7-13 2 0 0,-9-6-6 0 0,0-1-1 0 0,0 0 1 0 0,0 1-1 0 0,-1 0 1 0 0,1 0 0 0 0,-1-1-1 0 0,0 1 1 0 0,0 1-1 0 0,0-1 1 0 0,3 7-1 0 0,0-4-33 0 0,-1 0-1 0 0,1 0 0 0 0,1-1 1 0 0,-1 1-1 0 0,7 4 0 0 0,-5-4-17 0 0,0 0-1 0 0,-1 0 0 0 0,0 1 1 0 0,0-1-1 0 0,7 12 0 0 0,-7-12-166 0 0,0 0-1 0 0,1 0 0 0 0,0-1 0 0 0,0 0 1 0 0,0-1-1 0 0,0 1 0 0 0,0-1 0 0 0,1-1 1 0 0,0 1-1 0 0,14 3 0 0 0,-21-7 120 0 0,1 1-43 0 0,1-1-1 0 0,-1 1 0 0 0,1-1 1 0 0,-1 0-1 0 0,1 0 1 0 0,-1 0-1 0 0,1 0 1 0 0,-1-1-1 0 0,1 1 0 0 0,-1-1 1 0 0,1 1-1 0 0,-1-1 1 0 0,0 0-1 0 0,1 0 0 0 0,-1 0 1 0 0,0 0-1 0 0,0-1 1 0 0,0 1-1 0 0,0-1 1 0 0,0 1-1 0 0,0-1 0 0 0,0 1 1 0 0,0-1-1 0 0,0 0 1 0 0,-1 0-1 0 0,1 0 0 0 0,-1 0 1 0 0,3-4-1 0 0,2-4-952 0 0,1-1-1 0 0,-1 0 1 0 0,-1 0-1 0 0,0 0 0 0 0,4-14 1 0 0,5-9-787 0 0,-9 23 1052 0 0,-1 1 0 0 0,0-1-1 0 0,0 0 1 0 0,2-15 0 0 0,14-48-3399 0 0,-10 36 50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4264 0 0,'0'3'9098'0'0,"-2"14"-6811"0"0,-2-11-1738 0 0,1 0-1 0 0,0 0 1 0 0,0 0 0 0 0,0 1-1 0 0,1-1 1 0 0,0 1 0 0 0,1-1-1 0 0,-1 1 1 0 0,1 0 0 0 0,1 0 0 0 0,-1 0-1 0 0,1 0 1 0 0,0 0 0 0 0,2 9-1 0 0,0 5-38 0 0,1-1 0 0 0,1 1-1 0 0,10 27 1 0 0,6 37 295 0 0,-16-74-736 0 0,11 24 134 0 0,16 62 0 0 0,-25-77-124 0 0,-2-6-45 0 0,0-1 0 0 0,-1 1 0 0 0,1 22 0 0 0,10 12 107 0 0,-15-47-138 0 0,1 0 0 0 0,-1-1 0 0 0,0 1 0 0 0,1-1 0 0 0,-1 1 0 0 0,0-1 0 0 0,1 1 0 0 0,-1-1 0 0 0,0 0 1 0 0,0 1-1 0 0,1-1 0 0 0,-1 0 0 0 0,0 0 0 0 0,0 0 0 0 0,1 1 0 0 0,-1-1 0 0 0,0 0 0 0 0,0 0 0 0 0,0 0 0 0 0,0 0 0 0 0,1 0 0 0 0,-1 0 1 0 0,0-1-1 0 0,0 1 0 0 0,1 0 0 0 0,-1 0 0 0 0,0-1 0 0 0,0 1 0 0 0,0 0 0 0 0,1-1 0 0 0,-1 1 0 0 0,0 0 0 0 0,1-1 0 0 0,-2 0 0 0 0,0 0 1 0 0,0 1 0 0 0,0-1 0 0 0,0 0 0 0 0,1 0 1 0 0,-1 0-1 0 0,0 0 0 0 0,0 0 0 0 0,1 0 0 0 0,-1-1 0 0 0,0 1 0 0 0,1-1 0 0 0,0 1 0 0 0,-1-1 0 0 0,1 1 0 0 0,0-1 0 0 0,-1 0 0 0 0,0-2 0 0 0,-6-18 18 0 0,0 0 0 0 0,-18-32 0 0 0,-2-4 77 0 0,9 24-74 0 0,15 29-14 0 0,1 0 0 0 0,0-1 0 0 0,0 1 0 0 0,0-1 1 0 0,1 0-1 0 0,-1 0 0 0 0,1 0 0 0 0,-1-7 0 0 0,-13-52 132 0 0,10 43-62 0 0,1 1-1 0 0,-3-28 0 0 0,7 44-60 0 0,1-1 0 0 0,-1 1 0 0 0,2-1 0 0 0,-1 1 0 0 0,0-1 0 0 0,1 1 0 0 0,0-1 0 0 0,1 1 0 0 0,-1 0 0 0 0,1-1 0 0 0,0 1 0 0 0,0 0 0 0 0,5-8 0 0 0,4-11 150 0 0,-10 20-118 0 0,0 0 1 0 0,1 0 0 0 0,0 1-1 0 0,-1-1 1 0 0,1 0 0 0 0,0 1-1 0 0,5-6 1 0 0,-5 7-9 0 0,1-1 1 0 0,0 0-1 0 0,0 0 0 0 0,1 1 1 0 0,-1 0-1 0 0,0 0 0 0 0,1 0 1 0 0,0 0-1 0 0,7-3 0 0 0,16-9 328 0 0,-24 12-340 0 0,1 0 0 0 0,0 1 0 0 0,0-1 0 0 0,0 1 0 0 0,-1 0 1 0 0,1 0-1 0 0,0 0 0 0 0,1 1 0 0 0,-1-1 0 0 0,0 1 0 0 0,0 0 0 0 0,7 1 1 0 0,-1-1 81 0 0,-3 0-53 0 0,0-1 0 0 0,0 1 1 0 0,0 1-1 0 0,1 0 0 0 0,-1 0 1 0 0,0 0-1 0 0,0 1 0 0 0,0 0 1 0 0,0 0-1 0 0,-1 1 0 0 0,1 0 1 0 0,0 0-1 0 0,-1 0 0 0 0,9 7 1 0 0,-7-1-7 0 0,-1 0-1 0 0,1 1 1 0 0,-1 0 0 0 0,-1 0 0 0 0,0 1 0 0 0,0 0 0 0 0,-1 0 0 0 0,0 0 0 0 0,-1 0-1 0 0,3 14 1 0 0,-2 4 28 0 0,0-1-1 0 0,-2 1 1 0 0,-1 45-1 0 0,-4-51-54 0 0,-1-1 1 0 0,0 1-1 0 0,-8 23 0 0 0,-3 18-96 0 0,9-41-27 0 0,-2-1 0 0 0,-11 29-1 0 0,3-7-198 0 0,10-12-142 0 0,0-6-109 0 0,3-22 425 0 0,1 0 1 0 0,0 0-1 0 0,0 0 0 0 0,1 0 0 0 0,-1 0 0 0 0,1 0 1 0 0,0 0-1 0 0,0 8 0 0 0,1-9-51 0 0,-1 0 0 0 0,0 1-1 0 0,0-1 1 0 0,0 0 0 0 0,0 0-1 0 0,-1 0 1 0 0,1 1 0 0 0,-1-1-1 0 0,0 0 1 0 0,0 0-1 0 0,0 0 1 0 0,-3 5 0 0 0,12-31-7490 0 0,-4-9 3484 0 0,-3 24 3691 0 0,-1 1 1 0 0,1 0-1 0 0,0 0 1 0 0,0-1-1 0 0,1 1 0 0 0,0 0 1 0 0,0 0-1 0 0,1 1 1 0 0,0-1-1 0 0,6-10 0 0 0,0 7-375 0 0,-6 6 484 0 0,1 0 0 0 0,0-1 1 0 0,-1 0-1 0 0,0 0 0 0 0,0 1 0 0 0,0-2 0 0 0,-1 1 0 0 0,0 0 1 0 0,0-1-1 0 0,2-9 0 0 0,5-23-2687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3128 0 0,'0'-63'18014'0'0,"25"68"-13334"0"0,-5 30-2783 0 0,-16-30-1793 0 0,1 0 1 0 0,-1 0-1 0 0,-1 0 0 0 0,1 0 1 0 0,-1 1-1 0 0,0-1 0 0 0,0 1 1 0 0,3 10-1 0 0,-2-6-49 0 0,0-1 1 0 0,0 0 0 0 0,1-1-1 0 0,0 1 1 0 0,7 8-1 0 0,11 16-48 0 0,-2 0 0 0 0,-1 2 0 0 0,25 61 0 0 0,-45-94-10 0 0,17 37-85 0 0,-8-17-204 0 0,1 0 1 0 0,1 0-1 0 0,0-1 0 0 0,16 21 1 0 0,-20-19-212 0 0,-7-21 438 0 0,0-1 0 0 0,0 0-1 0 0,0 0 1 0 0,1 0 0 0 0,-1 1 0 0 0,0-1 0 0 0,0 0 0 0 0,1 0-1 0 0,-1 0 1 0 0,1 0 0 0 0,-1 1 0 0 0,1-1 0 0 0,-1 0-1 0 0,1 0 1 0 0,0 0 0 0 0,-1 0 0 0 0,1 0 0 0 0,2 1 0 0 0,4 3-2963 0 0,-14-19 1750 0 0,-96-178 172 0 0,54 125 1302 0 0,-14-83 736 0 0,20 12 235 0 0,39 124-987 0 0,1 0 1 0 0,1 0-1 0 0,0 0 0 0 0,1 0 1 0 0,1-1-1 0 0,0 1 1 0 0,4-27-1 0 0,-1 33-83 0 0,0 0-1 0 0,0 0 1 0 0,1 0-1 0 0,0 1 1 0 0,0 0-1 0 0,1 0 1 0 0,6-8-1 0 0,-6 8-17 0 0,-4 6-59 0 0,0 0 0 0 0,0-1-1 0 0,0 1 1 0 0,0 0 0 0 0,0 0 0 0 0,0 0 0 0 0,0 0 0 0 0,1 0 0 0 0,-1 0-1 0 0,0 0 1 0 0,1 0 0 0 0,-1 1 0 0 0,1-1 0 0 0,2-1 0 0 0,8-6 126 0 0,-5-6 18 0 0,-7 13-141 0 0,1 0-1 0 0,-1-1 0 0 0,1 1 0 0 0,-1 0 0 0 0,1 0 0 0 0,0-1 0 0 0,0 1 0 0 0,0 0 1 0 0,-1 0-1 0 0,1 0 0 0 0,0 0 0 0 0,0 0 0 0 0,1 0 0 0 0,-1 0 0 0 0,0 1 0 0 0,0-1 0 0 0,2-1 1 0 0,21-14 564 0 0,-22 13-506 0 0,1 1 1 0 0,0 0-1 0 0,0 0 0 0 0,0 0 0 0 0,0 0 1 0 0,0 0-1 0 0,0 1 0 0 0,0-1 1 0 0,1 1-1 0 0,-1 0 0 0 0,1 0 0 0 0,-1 0 1 0 0,1 0-1 0 0,6 0 0 0 0,-5 1-54 0 0,-2 0 50 0 0,1-1 0 0 0,0 1 0 0 0,0 0 1 0 0,0 0-1 0 0,-1 1 0 0 0,1-1 1 0 0,0 1-1 0 0,-1 0 0 0 0,1 0 0 0 0,0 0 1 0 0,-1 0-1 0 0,1 1 0 0 0,-1-1 0 0 0,1 1 1 0 0,-1 0-1 0 0,0 0 0 0 0,0 0 1 0 0,0 0-1 0 0,0 1 0 0 0,3 3 0 0 0,0 0 1 0 0,0 1 1 0 0,0 1-1 0 0,-1-1 0 0 0,0 1 0 0 0,0 0 0 0 0,-1 0 0 0 0,0 0 0 0 0,-1 1 0 0 0,0-1 0 0 0,0 1 0 0 0,0 0 0 0 0,-2 0 0 0 0,1 0 0 0 0,0 16 0 0 0,0-6-6 0 0,-1 0 0 0 0,2 0 0 0 0,5 19 0 0 0,-4-23-55 0 0,-1-1 0 0 0,0 1-1 0 0,-1-1 1 0 0,-1 1-1 0 0,0 0 1 0 0,-3 27-1 0 0,-7 43-54 0 0,6-47-433 0 0,-9 40 0 0 0,7-45-206 0 0,5-30 489 0 0,0 0 0 0 0,0 0 0 0 0,-1 1 1 0 0,1-1-1 0 0,-1 0 0 0 0,0 0 0 0 0,0 0 0 0 0,0 1 1 0 0,0-1-1 0 0,0 0 0 0 0,-1 0 0 0 0,1-1 1 0 0,-1 1-1 0 0,0 0 0 0 0,0 0 0 0 0,0-1 0 0 0,0 1 1 0 0,-4 2-1 0 0,6-4 45 0 0,0-1 1 0 0,0 0-1 0 0,-1 0 0 0 0,1 1 1 0 0,0-1-1 0 0,-1 0 0 0 0,1 0 1 0 0,0 1-1 0 0,-1-1 0 0 0,1 0 1 0 0,0 0-1 0 0,-1 0 0 0 0,1 0 1 0 0,0 0-1 0 0,-1 0 0 0 0,1 0 1 0 0,-1 1-1 0 0,1-1 0 0 0,0 0 1 0 0,-1 0-1 0 0,1 0 0 0 0,-1-1 1 0 0,1 1-1 0 0,0 0 0 0 0,-1 0 1 0 0,1 0-1 0 0,0 0 0 0 0,-1 0 1 0 0,1 0-1 0 0,0 0 0 0 0,-1-1 1 0 0,1 1-1 0 0,0 0 0 0 0,-1 0 1 0 0,1 0-1 0 0,-1-1 0 0 0,-4-15-2193 0 0,3-11 401 0 0,-7-187-9482 0 0,9 177 8026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4832 0 0,'17'-16'13929'0'0,"-7"58"-8704"0"0,-10-33-4897 0 0,1-1 1 0 0,0 0-1 0 0,1 0 1 0 0,0 0-1 0 0,0-1 1 0 0,5 14 0 0 0,-4-13-152 0 0,0 0 0 0 0,0 1 1 0 0,-1-1-1 0 0,0 1 0 0 0,-1-1 1 0 0,1 17-1 0 0,16 108 1007 0 0,-9 2-653 0 0,-9-131-517 0 0,0 0 0 0 0,1 0 1 0 0,-1-1-1 0 0,1 1 0 0 0,0 0 0 0 0,0 0 1 0 0,0-1-1 0 0,1 1 0 0 0,-1 0 0 0 0,1-1 1 0 0,3 5-1 0 0,6 20 44 0 0,-10-26-55 0 0,-1-1 0 0 0,1 0 0 0 0,-1 1-1 0 0,1-1 1 0 0,-1 0 0 0 0,1 0 0 0 0,0 0 0 0 0,0 0 0 0 0,-1 1-1 0 0,1-1 1 0 0,0 0 0 0 0,0 0 0 0 0,0-1 0 0 0,0 1-1 0 0,0 0 1 0 0,0 0 0 0 0,1 0 0 0 0,-1-1 0 0 0,0 1 0 0 0,0 0-1 0 0,0-1 1 0 0,1 1 0 0 0,-1-1 0 0 0,0 0 0 0 0,1 1 0 0 0,-1-1-1 0 0,0 0 1 0 0,1 0 0 0 0,-1 0 0 0 0,1 0 0 0 0,-1 0-1 0 0,0 0 1 0 0,1 0 0 0 0,1-1 0 0 0,0 1 1 0 0,0 0 0 0 0,0-1 0 0 0,0 0 0 0 0,0 1-1 0 0,0-1 1 0 0,0 0 0 0 0,0 0 0 0 0,0-1 0 0 0,0 1 0 0 0,0-1 0 0 0,0 0 0 0 0,-1 1 0 0 0,1-1 0 0 0,2-3-1 0 0,-2 2-2 0 0,-1-1-1 0 0,1 0 1 0 0,-1 1-1 0 0,0-1 0 0 0,-1 0 1 0 0,1 0-1 0 0,1-6 1 0 0,-2 6-2 0 0,0-1 1 0 0,1 1 0 0 0,0 0-1 0 0,0-1 1 0 0,0 1-1 0 0,1 0 1 0 0,-1 0 0 0 0,6-5-1 0 0,-2 1-3 0 0,1 1 0 0 0,-1-1 0 0 0,0 0 0 0 0,-1-1 0 0 0,0 0 0 0 0,0 1-1 0 0,-1-2 1 0 0,6-16 0 0 0,10-8 12 0 0,-17 30-8 0 0,1 0-1 0 0,-2 0 1 0 0,1-1-1 0 0,-1 1 1 0 0,1-1-1 0 0,-1 1 1 0 0,2-9-1 0 0,-2 6-2 0 0,0 1 0 0 0,0 0-1 0 0,0 0 1 0 0,1 0 0 0 0,-1 0 0 0 0,1 0-1 0 0,1 0 1 0 0,-1 1 0 0 0,8-9 0 0 0,6-10 35 0 0,-16 23-29 0 0,0 0 0 0 0,0 0-1 0 0,0 0 1 0 0,0 0 0 0 0,0 0 0 0 0,0 0 0 0 0,0 0-1 0 0,0 1 1 0 0,0-1 0 0 0,1 0 0 0 0,-1 1-1 0 0,0-1 1 0 0,0 1 0 0 0,1-1 0 0 0,-1 1 0 0 0,0 0-1 0 0,1-1 1 0 0,1 1 0 0 0,-2 0-1 0 0,0 0 1 0 0,0 0-1 0 0,-1 0 1 0 0,1 0-1 0 0,0 0 1 0 0,0 0-1 0 0,0 0 1 0 0,-1 0-1 0 0,1-1 1 0 0,0 1-1 0 0,0 0 1 0 0,-1-1-1 0 0,1 1 1 0 0,0 0-1 0 0,0-1 1 0 0,-1 1-1 0 0,1-1 1 0 0,-1 1-1 0 0,1-1 1 0 0,0 1-1 0 0,-1-1 1 0 0,1 1-1 0 0,-1-1 1 0 0,1 0-1 0 0,-1 1 1 0 0,0-1-1 0 0,1 0 1 0 0,-1 0-1 0 0,1 1 1 0 0,-1-1-1 0 0,0 0 1 0 0,0 0-1 0 0,0 1 1 0 0,1-1-1 0 0,-1 0 1 0 0,0-1-1 0 0,1-3 108 0 0,2 13 271 0 0,2 17-10 0 0,-5 88 412 0 0,0-35-376 0 0,15 1-91 0 0,-12-69-294 0 0,0-1 0 0 0,1 0 0 0 0,0 0 0 0 0,1 0 0 0 0,6 8 0 0 0,3 8-47 0 0,-9-22-41 0 0,1 1 0 0 0,-1-1 0 0 0,0 0 0 0 0,1 0-1 0 0,0 0 1 0 0,0-1 0 0 0,0 0 0 0 0,0 0 0 0 0,0 0 0 0 0,0-1 0 0 0,9 1 0 0 0,24 1-895 0 0,-37-3 836 0 0,0 0 0 0 0,0 0 0 0 0,0 0 0 0 0,0 0 0 0 0,0 0 0 0 0,0 0 0 0 0,1 0 0 0 0,-1-1 0 0 0,0 1 0 0 0,0-1 0 0 0,0 0 0 0 0,0 0 0 0 0,0 0 0 0 0,-1 0 0 0 0,5-2-1 0 0,-2 0-340 0 0,0 0-1 0 0,1 0 1 0 0,-1 0 0 0 0,1 0-1 0 0,0 1 1 0 0,0-1-1 0 0,0 1 1 0 0,6-1-1 0 0,0-1-669 0 0,-5 2 362 0 0,0-1-1 0 0,0 1 1 0 0,1-1-1 0 0,-1 0 1 0 0,-1-1-1 0 0,1 0 1 0 0,-1 0-1 0 0,1 0 1 0 0,-1 0-1 0 0,0-1 1 0 0,-1 0-1 0 0,1 0 1 0 0,-1 0-1 0 0,7-11 1 0 0,25-25-4365 0 0,-34 37 4564 0 0,0 0 0 0 0,0 0 0 0 0,0 0-1 0 0,-1 0 1 0 0,0-1 0 0 0,0 1-1 0 0,1-5 1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5888 0 0,'-2'17'9278'0'0,"-1"-1"-5559"0"0,-1 18 141 0 0,-5 50 673 0 0,9 46-3445 0 0,1-122-1104 0 0,0 1 0 0 0,0-1 1 0 0,1 1-1 0 0,0-1 1 0 0,6 15-1 0 0,-4-10-112 0 0,-1-2-425 0 0,-1 1-1 0 0,0-1 0 0 0,-1 1 1 0 0,0-1-1 0 0,-2 19 0 0 0,2 19-5982 0 0,8-3-4776 0 0,-1-33 6250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10432 0 0,'1'45'11887'0'0,"0"-32"-11302"0"0,1 0 1 0 0,0 0-1 0 0,0 0 1 0 0,1-1 0 0 0,1 1-1 0 0,7 17 1 0 0,17 77 1148 0 0,-1-11-819 0 0,-4 19-476 0 0,-19-91-414 0 0,-2 0 1 0 0,0 45 0 0 0,-2-48-23 0 0,-1-20-14 0 0,1 0 0 0 0,-1 0 0 0 0,0 0 0 0 0,0 1 1 0 0,0-1-1 0 0,0 0 0 0 0,1 0 0 0 0,-1 0 0 0 0,-1 0 0 0 0,1 0 1 0 0,0-1-1 0 0,0 1 0 0 0,0 0 0 0 0,0 0 0 0 0,-1-1 0 0 0,1 1 1 0 0,0-1-1 0 0,0 1 0 0 0,-1-1 0 0 0,1 1 0 0 0,-1-1 1 0 0,1 0-1 0 0,0 0 0 0 0,-1 0 0 0 0,1 0 0 0 0,-1 0 0 0 0,1 0 1 0 0,0 0-1 0 0,-1 0 0 0 0,1 0 0 0 0,0-1 0 0 0,-1 1 0 0 0,1 0 1 0 0,0-1-1 0 0,-1 1 0 0 0,1-1 0 0 0,0 0 0 0 0,0 1 0 0 0,-1-1 1 0 0,-1-2-1 0 0,-6-9-61 0 0,8 10 64 0 0,-1 0-1 0 0,0-1 1 0 0,1 1 0 0 0,-1 0 0 0 0,1-1 0 0 0,0 1 0 0 0,0-1-1 0 0,0 1 1 0 0,0-1 0 0 0,0 0 0 0 0,0 1 0 0 0,1-1 0 0 0,-1 0-1 0 0,1 0 1 0 0,0-2 0 0 0,-1-1-1 0 0,1 0-1 0 0,-1 0 1 0 0,0 0-1 0 0,-1 0 0 0 0,1 0 1 0 0,-1 0-1 0 0,-4-9 1 0 0,-6-26 6 0 0,7-17-36 0 0,-1-91-1 0 0,6 134 31 0 0,1 1 0 0 0,1-1 0 0 0,0 1 0 0 0,1-1 0 0 0,0 1 1 0 0,1 0-1 0 0,8-18 0 0 0,-4 14-38 0 0,-7 15 45 0 0,-1 1 0 0 0,1-1 0 0 0,0 1 1 0 0,0 0-1 0 0,0-1 0 0 0,0 1 0 0 0,0 0 1 0 0,1 0-1 0 0,-1 0 0 0 0,0-1 0 0 0,1 2 1 0 0,0-1-1 0 0,-1 0 0 0 0,1 0 1 0 0,0 0-1 0 0,0 1 0 0 0,0-1 0 0 0,0 1 1 0 0,0 0-1 0 0,1-1 0 0 0,-1 1 0 0 0,0 0 1 0 0,0 0-1 0 0,1 1 0 0 0,-1-1 0 0 0,1 0 1 0 0,-1 1-1 0 0,1-1 0 0 0,-1 1 0 0 0,1 0 1 0 0,-1 0-1 0 0,1 0 0 0 0,-1 0 1 0 0,4 1-1 0 0,-5-1 5 0 0,0 1 0 0 0,0-1 1 0 0,0 1-1 0 0,1-1 0 0 0,-1 1 0 0 0,0 0 0 0 0,-1-1 1 0 0,1 1-1 0 0,0 0 0 0 0,0 0 0 0 0,0 0 1 0 0,0 0-1 0 0,-1 0 0 0 0,1-1 0 0 0,0 1 1 0 0,-1 1-1 0 0,1-1 0 0 0,-1 0 0 0 0,1 0 0 0 0,-1 0 1 0 0,1 0-1 0 0,-1 0 0 0 0,0 0 0 0 0,0 0 1 0 0,1 1-1 0 0,-1-1 0 0 0,0 0 0 0 0,0 0 1 0 0,-1 3-1 0 0,2 42 8 0 0,-1-38-5 0 0,1 6 0 0 0,0-1 0 0 0,1 0 0 0 0,7 24 0 0 0,-5-25-5 0 0,-1 1 1 0 0,0-1-1 0 0,1 24 1 0 0,-4-34-3 0 0,0 1 0 0 0,0-1 1 0 0,1 1-1 0 0,-1-1 1 0 0,1 0-1 0 0,0 1 0 0 0,-1-1 1 0 0,1 0-1 0 0,0 1 0 0 0,0-1 1 0 0,1 0-1 0 0,-1 0 0 0 0,0 0 1 0 0,1 0-1 0 0,0 0 0 0 0,-1 0 1 0 0,1 0-1 0 0,0-1 0 0 0,0 1 1 0 0,0-1-1 0 0,0 1 1 0 0,0-1-1 0 0,0 0 0 0 0,0 1 1 0 0,0-1-1 0 0,1 0 0 0 0,-1 0 1 0 0,4 0-1 0 0,5 2-9 0 0,0 0 0 0 0,0-1 0 0 0,0-1 0 0 0,0 0 0 0 0,14 0 0 0 0,-17-2 49 0 0,0 2 0 0 0,-1-1 0 0 0,1 1 0 0 0,0 0 0 0 0,-1 0 0 0 0,1 1 0 0 0,-1 0 0 0 0,0 1 0 0 0,1-1-1 0 0,-1 1 1 0 0,0 1 0 0 0,-1-1 0 0 0,1 1 0 0 0,0 1 0 0 0,-1-1 0 0 0,0 1 0 0 0,0 0 0 0 0,-1 0 0 0 0,11 12 0 0 0,-12-11-5 0 0,6 6 58 0 0,-1 0 1 0 0,-1 0-1 0 0,0 1 1 0 0,-1 0 0 0 0,11 25-1 0 0,19 27 183 0 0,-33-45-120 0 0,-1 0 1 0 0,0 0 0 0 0,-2 1-1 0 0,-1 28 1 0 0,0-21 87 0 0,0-25-228 0 0,-1 0 0 0 0,1 0 1 0 0,0 0-1 0 0,-1 0 0 0 0,1 0 0 0 0,-1 0 0 0 0,0 0 1 0 0,0 0-1 0 0,0-1 0 0 0,0 1 0 0 0,-1 0 0 0 0,1-1 0 0 0,-1 1 1 0 0,1-1-1 0 0,-1 1 0 0 0,0-1 0 0 0,0 0 0 0 0,0 0 1 0 0,0 0-1 0 0,-1 0 0 0 0,1 0 0 0 0,0 0 0 0 0,-1 0 1 0 0,1-1-1 0 0,-1 1 0 0 0,0-1 0 0 0,0 0 0 0 0,1 0 1 0 0,-1 0-1 0 0,-6 1 0 0 0,-7 1-355 0 0,0-1 0 0 0,-1 0 0 0 0,1-1 0 0 0,-25-2 0 0 0,17 1-1042 0 0,-20 7-2880 0 0,48-30-11268 0 0,8-7 12183 0 0,-11 29 3126 0 0,8-13-3811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5344 0 0,'-6'0'5445'0'0,"-20"0"-109"0"0,-12 14 125 0 0,34-12-5128 0 0,0 1 1 0 0,0 0 0 0 0,0 0-1 0 0,1 1 1 0 0,-1-1 0 0 0,1 1-1 0 0,0-1 1 0 0,0 1 0 0 0,0 0 0 0 0,0 0-1 0 0,-2 7 1 0 0,-34 47 1035 0 0,28-43-1019 0 0,0 1-1 0 0,-17 33 0 0 0,23-37-299 0 0,0 0 0 0 0,1 0 0 0 0,1 1 0 0 0,0 0 0 0 0,0-1 0 0 0,1 1 0 0 0,1 0 0 0 0,0 23-1 0 0,1-34-50 0 0,0 0-1 0 0,0 0 0 0 0,1-1 0 0 0,-1 1 0 0 0,0 0 0 0 0,0-1 1 0 0,1 1-1 0 0,0 0 0 0 0,-1-1 0 0 0,1 1 0 0 0,0 0 0 0 0,-1-1 0 0 0,1 1 1 0 0,0-1-1 0 0,0 1 0 0 0,0-1 0 0 0,0 0 0 0 0,1 1 0 0 0,-1-1 1 0 0,0 0-1 0 0,1 0 0 0 0,1 1 0 0 0,0 0-22 0 0,0 0 0 0 0,1-1 1 0 0,-1 0-1 0 0,1 1 0 0 0,-1-1 0 0 0,1-1 0 0 0,-1 1 1 0 0,1 0-1 0 0,0-1 0 0 0,4 0 0 0 0,2 0-62 0 0,0-1 0 0 0,0 0 0 0 0,0 0 0 0 0,0-1 0 0 0,0 0 0 0 0,0-1 0 0 0,10-4 0 0 0,-15 5 45 0 0,1 0-1 0 0,-1-1 1 0 0,0 0-1 0 0,0 0 1 0 0,0 0-1 0 0,-1 0 0 0 0,1-1 1 0 0,-1 1-1 0 0,7-8 1 0 0,12-8-151 0 0,-21 18 169 0 0,1-1 0 0 0,-1 1 0 0 0,0-1 0 0 0,1 0-1 0 0,-1 0 1 0 0,0 0 0 0 0,0-1 0 0 0,0 1 0 0 0,-1 0 0 0 0,1-1-1 0 0,2-4 1 0 0,23-43 51 0 0,-25 43 4 0 0,1 1 66 0 0,-1 0 0 0 0,0-1 1 0 0,0 1-1 0 0,0-1 0 0 0,-1 1 0 0 0,0-1 1 0 0,0 0-1 0 0,-1-8 585 0 0,8 42 77 0 0,19 60 48 0 0,7 8-34 0 0,-7-2-162 0 0,-14-57-432 0 0,-11-31-143 0 0,1 1 1 0 0,-1-1 0 0 0,0 1-1 0 0,0 0 1 0 0,0-1-1 0 0,-1 1 1 0 0,0 0 0 0 0,0 11-1 0 0,1 9 106 0 0,1 0 0 0 0,0 0-1 0 0,14 46 1 0 0,-16-67-129 0 0,1-1-1 0 0,-1 1 0 0 0,-1 0 1 0 0,1 0-1 0 0,-1-1 1 0 0,0 1-1 0 0,0 0 1 0 0,0 0-1 0 0,-1 0 1 0 0,1-1-1 0 0,-1 1 1 0 0,0 0-1 0 0,-1-1 1 0 0,1 1-1 0 0,-1-1 1 0 0,-4 9-1 0 0,-4 25-35 0 0,4-11-14 0 0,1-19 11 0 0,0 0 1 0 0,-1 0-1 0 0,0 0 0 0 0,-1-1 1 0 0,0 0-1 0 0,-7 6 1 0 0,6-7-76 0 0,4-2-31 0 0,-1 0 1 0 0,0-1-1 0 0,0 0 1 0 0,0 0-1 0 0,-1-1 1 0 0,1 1-1 0 0,-1-1 1 0 0,1 0-1 0 0,-1-1 1 0 0,0 1-1 0 0,0-1 1 0 0,-8 1 0 0 0,11-2-136 0 0,1 1 0 0 0,-1-1 0 0 0,0 0 0 0 0,0 0 0 0 0,1 0 1 0 0,-1 0-1 0 0,0-1 0 0 0,0 1 0 0 0,1-1 0 0 0,-1 0 1 0 0,0 1-1 0 0,1-1 0 0 0,-1 0 0 0 0,1 0 0 0 0,-1-1 1 0 0,1 1-1 0 0,-1-1 0 0 0,1 1 0 0 0,0-1 0 0 0,0 0 1 0 0,0 0-1 0 0,0 1 0 0 0,0-2 0 0 0,0 1 0 0 0,0 0 0 0 0,-2-4 1 0 0,1-2-805 0 0,0 0 1 0 0,1 0 0 0 0,0-1 0 0 0,0 1 0 0 0,1-1-1 0 0,0 1 1 0 0,1-1 0 0 0,0 1 0 0 0,0-1 0 0 0,1 1-1 0 0,0-1 1 0 0,0 1 0 0 0,1-1 0 0 0,5-15-1 0 0,3-9-4060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10072 0 0,'0'0'4702'0'0,"3"10"-2730"0"0,2-4-1099 0 0,1 0-1 0 0,0-1 1 0 0,0 0-1 0 0,0 0 1 0 0,12 7-1 0 0,-12-9-456 0 0,-1 1 0 0 0,1 0 0 0 0,-1 0 0 0 0,1 1 0 0 0,-1 0 0 0 0,0-1 0 0 0,-1 2 0 0 0,7 7 0 0 0,-8-9-281 0 0,-1-1 1 0 0,1 1 0 0 0,0-1 0 0 0,1 0 0 0 0,-1 0 0 0 0,0-1 0 0 0,1 1 0 0 0,5 2 0 0 0,24 22 808 0 0,14 36-80 0 0,-46-63-859 0 0,-1 0 0 0 0,1 1 0 0 0,-1-1 0 0 0,1 0-1 0 0,-1 1 1 0 0,1-1 0 0 0,-1 1 0 0 0,0-1-1 0 0,1 1 1 0 0,-1-1 0 0 0,0 1 0 0 0,1-1-1 0 0,-1 1 1 0 0,0 0 0 0 0,1-1 0 0 0,-1 1-1 0 0,0-1 1 0 0,0 1 0 0 0,0 0 0 0 0,0-1 0 0 0,0 1-1 0 0,0-1 1 0 0,0 1 0 0 0,0 0 0 0 0,0-1-1 0 0,0 1 1 0 0,0 0 0 0 0,0-1 0 0 0,0 1-1 0 0,0-1 1 0 0,0 1 0 0 0,-1 0 0 0 0,1-1-1 0 0,0 1 1 0 0,-1-1 0 0 0,1 1 0 0 0,0-1 0 0 0,-1 1-1 0 0,1-1 1 0 0,0 1 0 0 0,-1-1 0 0 0,1 1-1 0 0,-1-1 1 0 0,1 1 0 0 0,-1-1 0 0 0,1 0-1 0 0,-1 1 1 0 0,1-1 0 0 0,-1 0 0 0 0,1 0-1 0 0,-1 1 1 0 0,0-1 0 0 0,1 0 0 0 0,-1 0 0 0 0,0 0-1 0 0,1 0 1 0 0,-1 0 0 0 0,1 1 0 0 0,-1-1-1 0 0,-1-1 1 0 0,1 0-4 0 0,-1-1 0 0 0,1 1 0 0 0,-1-1 1 0 0,1 1-1 0 0,0-1 0 0 0,0 0 0 0 0,0 0 0 0 0,0 0 0 0 0,0 0 0 0 0,0 1 0 0 0,0-1 0 0 0,1 0 0 0 0,-1-1 1 0 0,1 1-1 0 0,0 0 0 0 0,-1 0 0 0 0,1 0 0 0 0,0 0 0 0 0,0-3 0 0 0,0 3 0 0 0,0-1 1 0 0,0 0-1 0 0,-1 0 0 0 0,1 0 0 0 0,-1 0 0 0 0,0 1 0 0 0,0-1 1 0 0,0 0-1 0 0,0 0 0 0 0,0 1 0 0 0,0-1 0 0 0,-4-4 0 0 0,4 6 0 0 0,-1 0 0 0 0,1-1 0 0 0,-1 0 0 0 0,1 1-1 0 0,0-1 1 0 0,0 0 0 0 0,0 1 0 0 0,0-1-1 0 0,0 0 1 0 0,0 0 0 0 0,0 0 0 0 0,0 0 0 0 0,0-3-1 0 0,-10-22-21 0 0,-27-50 91 0 0,17 24 1 0 0,19 51-71 0 0,1 0 1 0 0,0 0-1 0 0,0-1 0 0 0,0 1 1 0 0,1 0-1 0 0,-1-1 0 0 0,0 1 1 0 0,1 0-1 0 0,0-1 0 0 0,-1 1 0 0 0,1 0 1 0 0,0-1-1 0 0,0 1 0 0 0,0-1 1 0 0,1 1-1 0 0,-1 0 0 0 0,1-1 1 0 0,-1 1-1 0 0,1 0 0 0 0,1-4 1 0 0,1 1-160 0 0,0 0 1 0 0,0 1 0 0 0,1-1 0 0 0,-1 0 0 0 0,1 1 0 0 0,8-7 0 0 0,0-6-1271 0 0,-11 16 1253 0 0,-1 0 0 0 0,1-1-1 0 0,0 1 1 0 0,0 0 0 0 0,0-1-1 0 0,0 1 1 0 0,0 0 0 0 0,0 0-1 0 0,0 0 1 0 0,0-1 0 0 0,0 1-1 0 0,0 1 1 0 0,1-1 0 0 0,-1 0 0 0 0,0 0-1 0 0,1 0 1 0 0,-1 1 0 0 0,1-1-1 0 0,-1 1 1 0 0,1-1 0 0 0,2 0-1 0 0,12-7-3011 0 0,-15 7 2879 0 0,0 0-1 0 0,0 0 1 0 0,0 0 0 0 0,0 1 0 0 0,0-1-1 0 0,0 0 1 0 0,0 1 0 0 0,1-1-1 0 0,-1 1 1 0 0,0-1 0 0 0,1 1-1 0 0,-1-1 1 0 0,0 1 0 0 0,1 0 0 0 0,-1 0-1 0 0,2 0 1 0 0,48-4-7782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0,'3'24'10019'0'0,"-2"-20"-9308"0"0,0 0 0 0 0,0 0 0 0 0,1 0 0 0 0,0 0-1 0 0,-1 0 1 0 0,2 0 0 0 0,-1-1 0 0 0,0 1 0 0 0,5 5-1 0 0,4 17 2221 0 0,-7-22-2745 0 0,-1 0-1 0 0,0 0 1 0 0,0 0 0 0 0,0 1 0 0 0,0-1 0 0 0,-1 1-1 0 0,0 0 1 0 0,0-1 0 0 0,0 1 0 0 0,0 0 0 0 0,-1 0-1 0 0,0 0 1 0 0,1 10 0 0 0,1 77-1100 0 0,-3-63-140 0 0,-3 9-3647 0 0,1-2-7793 0 0,2-30 7534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72 2392 0 0,'0'-16'2688'0'0,"1"13"-1955"0"0,-1 0 0 0 0,1-1 0 0 0,-1 1-1 0 0,0 0 1 0 0,-1-1 0 0 0,1 1 0 0 0,0 0 0 0 0,-1-1-1 0 0,0 1 1 0 0,0 0 0 0 0,0 0 0 0 0,0-1 0 0 0,-3-3 0 0 0,3 5 614 0 0,-4 1-428 0 0,-1 0 0 0 0,1 0 0 0 0,-1 1 0 0 0,1-1 0 0 0,-1 1-1 0 0,-10 2 1 0 0,13-2-789 0 0,0 1-1 0 0,1 0 1 0 0,-1 0-1 0 0,0 0 1 0 0,1 0-1 0 0,-1 0 0 0 0,1 0 1 0 0,0 1-1 0 0,-1-1 1 0 0,1 1-1 0 0,0 0 1 0 0,0 0-1 0 0,0 0 1 0 0,0 0-1 0 0,0 0 0 0 0,0 0 1 0 0,1 0-1 0 0,-1 0 1 0 0,1 1-1 0 0,-1-1 1 0 0,1 1-1 0 0,0-1 1 0 0,-2 6-1 0 0,-19 28 578 0 0,15-26-598 0 0,0-1 0 0 0,1 1 0 0 0,0 1 0 0 0,1-1 0 0 0,-1 1 0 0 0,2 0 0 0 0,0 0 0 0 0,0 0 0 0 0,1 1 0 0 0,1-1 0 0 0,-3 24 0 0 0,0 22 338 0 0,3 69 0 0 0,2-88-286 0 0,1-18-122 0 0,1-1-1 0 0,1-1 0 0 0,0 1 0 0 0,2 0 0 0 0,0-1 0 0 0,1 0 1 0 0,14 29-1 0 0,-19-45-34 0 0,0 1 1 0 0,0-1 0 0 0,1 1 0 0 0,-1-1-1 0 0,1 0 1 0 0,0 0 0 0 0,0 0-1 0 0,0 0 1 0 0,0 0 0 0 0,0 0-1 0 0,0 0 1 0 0,0-1 0 0 0,0 1-1 0 0,5 2 1 0 0,-4-3 1 0 0,0 1 0 0 0,0-1-1 0 0,-1 1 1 0 0,1 0 0 0 0,-1 0 0 0 0,0 0-1 0 0,1 1 1 0 0,-1-1 0 0 0,2 3 0 0 0,0-1-18 0 0,0 0 0 0 0,0 0 0 0 0,0 0 0 0 0,1-1 0 0 0,-1 0 0 0 0,1 0 0 0 0,0 0 0 0 0,0-1 0 0 0,0 1 0 0 0,0-1 0 0 0,0 0 0 0 0,1-1 0 0 0,9 3 0 0 0,-6-2-13 0 0,1 0-1 0 0,-1-1 1 0 0,0 0-1 0 0,1-1 1 0 0,-1 1-1 0 0,1-2 0 0 0,0 0 1 0 0,10-2-1 0 0,-15 2-68 0 0,0 0 0 0 0,-1-1 0 0 0,1 0 0 0 0,-1 0-1 0 0,1 0 1 0 0,-1-1 0 0 0,0 1 0 0 0,0-1-1 0 0,0 0 1 0 0,0 0 0 0 0,-1 0 0 0 0,1-1 0 0 0,-1 1-1 0 0,0-1 1 0 0,0 0 0 0 0,0 0 0 0 0,0 0-1 0 0,-1 0 1 0 0,1-1 0 0 0,1-4 0 0 0,-3 6-41 0 0,1 0 0 0 0,0 0 0 0 0,0 0 1 0 0,0 1-1 0 0,1-1 0 0 0,-1 1 0 0 0,1-1 0 0 0,4-3 1 0 0,-4 5 0 0 0,-1-1-1 0 0,1 0 1 0 0,-1-1 0 0 0,0 1 0 0 0,0 0 0 0 0,0-1 0 0 0,0 1 0 0 0,0-1 0 0 0,-1 0 0 0 0,3-3 0 0 0,-3 3-26 0 0,0 0 1 0 0,0 0-1 0 0,1 1 1 0 0,-1-1-1 0 0,1 0 1 0 0,0 1-1 0 0,0-1 1 0 0,0 1-1 0 0,0 0 1 0 0,4-4-1 0 0,-4 4 34 0 0,0 1-1 0 0,-1-1 1 0 0,1 0-1 0 0,-1 1 1 0 0,1-1 0 0 0,-1 0-1 0 0,0 0 1 0 0,0 0-1 0 0,0 0 1 0 0,0 0-1 0 0,0 0 1 0 0,0 0 0 0 0,0-1-1 0 0,-1 1 1 0 0,1 0-1 0 0,-1 0 1 0 0,1-5-1 0 0,17-66-4315 0 0,-12 55 2899 0 0,-1-1 1 0 0,0 0-1 0 0,-2 0 0 0 0,3-33 1 0 0,3-41-2002 0 0,0-66 12945 0 0,2 178-3517 0 0,5 12-4235 0 0,-13-27-1468 0 0,0-1 0 0 0,-1 0 1 0 0,0 1-1 0 0,1 0 0 0 0,-1 0 0 0 0,-1-1 1 0 0,1 1-1 0 0,2 8 0 0 0,13 24 555 0 0,-5-27-522 0 0,-10-9-190 0 0,-1 1 0 0 0,0-1 0 0 0,0 1 0 0 0,0 0 0 0 0,0-1-1 0 0,0 1 1 0 0,0 0 0 0 0,-1 0 0 0 0,1 0 0 0 0,0 0 0 0 0,0 0-1 0 0,-1 0 1 0 0,1 0 0 0 0,0 0 0 0 0,-1 0 0 0 0,1 0 0 0 0,-1 0-1 0 0,1 0 1 0 0,-1 0 0 0 0,0 0 0 0 0,1 1 0 0 0,-1-1 0 0 0,0 0-1 0 0,0 2 1 0 0,2 4 106 0 0,-1 0-1 0 0,1 0 1 0 0,0 0-1 0 0,1 0 1 0 0,0 0-1 0 0,0-1 1 0 0,0 1-1 0 0,7 9 1 0 0,0-7 46 0 0,-8-7-139 0 0,0 0 0 0 0,0 0 0 0 0,0 0 0 0 0,0 0 0 0 0,0 0 0 0 0,0 0 0 0 0,-1 1 1 0 0,0-1-1 0 0,1 1 0 0 0,-1-1 0 0 0,0 1 0 0 0,0-1 0 0 0,0 1 0 0 0,0 0 0 0 0,0 2 0 0 0,0 0 21 0 0,1-1 1 0 0,0 1-1 0 0,0-1 1 0 0,1 0 0 0 0,-1 0-1 0 0,1 0 1 0 0,0 0-1 0 0,5 6 1 0 0,14 24 298 0 0,-21-30-315 0 0,0 0 0 0 0,1 0 0 0 0,0 0 0 0 0,0-1 0 0 0,0 1 0 0 0,0 0 0 0 0,0-1 0 0 0,1 0 0 0 0,5 6 0 0 0,-5-6-12 0 0,-1-1-1 0 0,1 1 1 0 0,-1 1 0 0 0,0-1-1 0 0,0 0 1 0 0,0 0 0 0 0,0 1-1 0 0,0-1 1 0 0,-1 1 0 0 0,2 4-1 0 0,22 41 375 0 0,4 5 47 0 0,-10-27-261 0 0,-3-10-79 0 0,-11-7-59 0 0,-1 0 0 0 0,0 0-1 0 0,6 20 1 0 0,8 21 212 0 0,-16-44-238 0 0,0 0 0 0 0,0 0-1 0 0,0 0 1 0 0,-1 1 0 0 0,0-1-1 0 0,0 1 1 0 0,-1-1 0 0 0,0 1 0 0 0,-1 13-1 0 0,0 10 83 0 0,0-28-105 0 0,0 0 0 0 0,0 0 0 0 0,0 0 0 0 0,0 1 0 0 0,-1-1 0 0 0,1 0 0 0 0,-1-1 0 0 0,0 1 0 0 0,0 0 0 0 0,0 0 0 0 0,0-1 0 0 0,0 1 0 0 0,-1-1 0 0 0,1 0 0 0 0,-1 1 0 0 0,1-1 0 0 0,-1-1 0 0 0,0 1 0 0 0,-5 3 0 0 0,1-1-148 0 0,-1 0 0 0 0,0 0 0 0 0,0-1 0 0 0,0 1 0 0 0,0-2-1 0 0,-15 4 1 0 0,19-6-170 0 0,0 0-1 0 0,0 0 0 0 0,0 0 0 0 0,0 0 1 0 0,0-1-1 0 0,0 0 0 0 0,0 0 0 0 0,1 0 1 0 0,-1 0-1 0 0,0 0 0 0 0,0-1 0 0 0,1 0 1 0 0,-1 1-1 0 0,1-1 0 0 0,-1-1 0 0 0,1 1 1 0 0,0 0-1 0 0,0-1 0 0 0,0 0 0 0 0,0 0 1 0 0,0 0-1 0 0,1 0 0 0 0,-1 0 0 0 0,1 0 1 0 0,0-1-1 0 0,0 1 0 0 0,0-1 0 0 0,1 1 1 0 0,-1-1-1 0 0,1 0 0 0 0,0 0 0 0 0,-2-6 1 0 0,-1-16-3971 0 0,1 0 0 0 0,0-51-1 0 0,3 42-323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6168 0 0,'-1'30'6781'0'0,"0"-21"-5966"0"0,0 0 0 0 0,1 1 0 0 0,0-1 0 0 0,1 0 0 0 0,0 0 0 0 0,0 0 0 0 0,1 0-1 0 0,4 13 1 0 0,-2-14-418 0 0,-2-1-1 0 0,1 1 1 0 0,-1 0-1 0 0,2 14 1 0 0,-3-15-118 0 0,1 1 1 0 0,0-1-1 0 0,0 1 0 0 0,0-1 1 0 0,5 10-1 0 0,22 53 1440 0 0,-3-4-141 0 0,8 22-243 0 0,-33-82-1255 0 0,0-1 0 0 0,0 1 1 0 0,0-1-1 0 0,-1 1 0 0 0,0 0 1 0 0,0-1-1 0 0,-2 10 0 0 0,1 4 147 0 0,1-18 28 0 0,-7-22-171 0 0,-43-143 42 0 0,28 88-192 0 0,21 72 21 0 0,0 0 1 0 0,0 0 0 0 0,1 0-1 0 0,0 0 1 0 0,-1 0 0 0 0,1-1-1 0 0,0 1 1 0 0,1 0 0 0 0,-1 0-1 0 0,1 0 1 0 0,0 0 0 0 0,0 0-1 0 0,0 0 1 0 0,0 1 0 0 0,1-1-1 0 0,-1 0 1 0 0,1 0 0 0 0,0 1-1 0 0,0-1 1 0 0,1 1 0 0 0,-1 0-1 0 0,1 0 1 0 0,0 0 0 0 0,-1 0-1 0 0,8-5 1 0 0,-3 2-684 0 0,0 1 0 0 0,0 1-1 0 0,1-1 1 0 0,-1 1 0 0 0,1 0 0 0 0,0 1-1 0 0,0 0 1 0 0,1 0 0 0 0,-1 1 0 0 0,1 0-1 0 0,11-1 1 0 0,10-5-3015 0 0,-24 6 2617 0 0,0 0 0 0 0,0 0-1 0 0,1 0 1 0 0,-1 1 0 0 0,0 0 0 0 0,12 0 0 0 0,4 1-1280 0 0,-6 0-1856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6184 0 0,'2'60'8277'0'0,"7"-6"-3427"0"0,-7-48-4436 0 0,-1 0 0 0 0,0 0 0 0 0,0 0 0 0 0,0 0 0 0 0,-1 0 0 0 0,0 0 0 0 0,0 0 0 0 0,-2 9 0 0 0,2 36 1652 0 0,7 4-619 0 0,-2 92-1 0 0,8-80-1430 0 0,-4-5-214 0 0,-2-30-3118 0 0,-5 1-8341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7008 0 0,'7'46'11015'0'0,"21"23"-6649"0"0,1 2-2770 0 0,-25-56-1378 0 0,1 0 0 0 0,0-1 0 0 0,1 1 0 0 0,1-1 0 0 0,13 21 0 0 0,-17-28-183 0 0,-1 0-1 0 0,0 0 1 0 0,0 0 0 0 0,0 0 0 0 0,-1 0 0 0 0,0 0 0 0 0,-1 1 0 0 0,0-1 0 0 0,0 0 0 0 0,0 0 0 0 0,-2 8 0 0 0,0 14 60 0 0,2-29-93 0 0,0 0 0 0 0,0 1 0 0 0,0-1 0 0 0,0 0 0 0 0,0 0 0 0 0,0 0 0 0 0,-1 0-1 0 0,1 1 1 0 0,0-1 0 0 0,0 0 0 0 0,0 0 0 0 0,0 0 0 0 0,0 0 0 0 0,-1 0 0 0 0,1 0 0 0 0,0 0 0 0 0,0 0-1 0 0,0 1 1 0 0,-1-1 0 0 0,1 0 0 0 0,0 0 0 0 0,0 0 0 0 0,0 0 0 0 0,-1 0 0 0 0,1 0 0 0 0,0 0 0 0 0,0 0-1 0 0,0 0 1 0 0,-1 0 0 0 0,1 0 0 0 0,0 0 0 0 0,0 0 0 0 0,0 0 0 0 0,-1-1 0 0 0,1 1 0 0 0,0 0 0 0 0,0 0-1 0 0,0 0 1 0 0,0 0 0 0 0,-1 0 0 0 0,1 0 0 0 0,0 0 0 0 0,0-1 0 0 0,0 1 0 0 0,0 0 0 0 0,0 0 0 0 0,-1 0 0 0 0,1 0-1 0 0,0 0 1 0 0,0-1 0 0 0,0 1 0 0 0,0 0 0 0 0,-11-9 71 0 0,10 9-57 0 0,-4-9-2 0 0,-1 0 0 0 0,2 0 0 0 0,-1-1 0 0 0,1 1 0 0 0,1-1 1 0 0,-5-18-1 0 0,-11-69 260 0 0,10 6-166 0 0,7 80-65 0 0,1-1 1 0 0,0 1 0 0 0,1 0-1 0 0,1-13 1 0 0,0 2 1 0 0,-1 18-23 0 0,0 1 1 0 0,0 0 0 0 0,0 0-1 0 0,1 0 1 0 0,-1 0 0 0 0,1 0-1 0 0,0 0 1 0 0,0 0 0 0 0,0 0 0 0 0,0 0-1 0 0,0 0 1 0 0,0 0 0 0 0,1 0-1 0 0,0 0 1 0 0,-1 1 0 0 0,1-1-1 0 0,0 1 1 0 0,0 0 0 0 0,1-1-1 0 0,-1 1 1 0 0,0 0 0 0 0,1 0 0 0 0,-1 0-1 0 0,1 1 1 0 0,0-1 0 0 0,-1 0-1 0 0,1 1 1 0 0,0 0 0 0 0,0 0-1 0 0,0 0 1 0 0,0 0 0 0 0,0 0 0 0 0,0 0-1 0 0,0 1 1 0 0,1 0 0 0 0,-1-1-1 0 0,0 1 1 0 0,0 1 0 0 0,5-1-1 0 0,10 38 541 0 0,-17-33-541 0 0,0-1 1 0 0,0 1-1 0 0,-1 0 0 0 0,1 0 1 0 0,-1 0-1 0 0,0-1 1 0 0,0 1-1 0 0,-1 0 0 0 0,1 0 1 0 0,-1 0-1 0 0,-2 5 0 0 0,3-7-12 0 0,-1 0 0 0 0,0-1 0 0 0,1 1 0 0 0,-1-1 0 0 0,0 0 0 0 0,0 1 0 0 0,-1-1 0 0 0,1 0 0 0 0,0 1 0 0 0,-1-1 0 0 0,0 0 0 0 0,1 0 0 0 0,-1 0 0 0 0,0 0 0 0 0,0 0 0 0 0,0-1 0 0 0,0 1 0 0 0,0-1 0 0 0,0 1 0 0 0,-1-1 0 0 0,-2 1 0 0 0,-4-1 18 0 0,9-2-28 0 0,-1 0 0 0 0,1-1 0 0 0,-1 1 0 0 0,1 0 0 0 0,0-1 0 0 0,0 1 0 0 0,0 0 0 0 0,0-1 0 0 0,0 1 0 0 0,0 0 0 0 0,0-1 0 0 0,0 1 0 0 0,0 0 0 0 0,0 0 0 0 0,1-1 0 0 0,-1 1 0 0 0,1-2 0 0 0,4-2-1 0 0,-1 1 0 0 0,1 0 0 0 0,0 0-1 0 0,0 0 1 0 0,1 0 0 0 0,-1 1 0 0 0,1 0 0 0 0,0 0-1 0 0,0 1 1 0 0,0-1 0 0 0,0 1 0 0 0,0 0 0 0 0,9-1 0 0 0,-4 1 4 0 0,1 1 1 0 0,-1-1-1 0 0,1 2 1 0 0,-1 0-1 0 0,1 0 1 0 0,16 3-1 0 0,-19 0 12 0 0,-1 0 0 0 0,0 0 0 0 0,0 0 0 0 0,0 1 0 0 0,0 0 0 0 0,0 1 0 0 0,-1 0 0 0 0,0 0 0 0 0,0 0 0 0 0,0 1 0 0 0,-1 0 0 0 0,1 1 0 0 0,-2-1 0 0 0,1 1 0 0 0,-1 0 0 0 0,0 1 0 0 0,0-1 0 0 0,-1 1 0 0 0,4 9 0 0 0,6 6 198 0 0,-12-21-184 0 0,-1 0 0 0 0,1 0-1 0 0,-1 0 1 0 0,0 0 0 0 0,1 1 0 0 0,-1-1-1 0 0,-1 0 1 0 0,1 0 0 0 0,0 1-1 0 0,0-1 1 0 0,-1 1 0 0 0,1-1 0 0 0,-1 1-1 0 0,0 3 1 0 0,18 61 920 0 0,-17-46-616 0 0,0-16-282 0 0,-1-1 0 0 0,0 1 0 0 0,1-1 1 0 0,-1 0-1 0 0,-1 1 0 0 0,1-1 0 0 0,-1 1 0 0 0,0-1 0 0 0,0 0 0 0 0,0 1 0 0 0,0-1 0 0 0,-1 0 0 0 0,-2 5 0 0 0,-11 16 26 0 0,13-21-65 0 0,0 0 1 0 0,0 0-1 0 0,-1 0 1 0 0,1 0-1 0 0,-1-1 0 0 0,0 1 1 0 0,0-1-1 0 0,0 0 1 0 0,0 0-1 0 0,-6 4 1 0 0,-33 29-43 0 0,-17 6-1515 0 0,58-42 1371 0 0,0 1 1 0 0,1-1-1 0 0,-1 0 0 0 0,1 1 1 0 0,-1-1-1 0 0,0 0 1 0 0,1 1-1 0 0,-1-1 0 0 0,0 0 1 0 0,0 0-1 0 0,1 0 0 0 0,-1 1 1 0 0,0-1-1 0 0,1 0 0 0 0,-1 0 1 0 0,0 0-1 0 0,0 0 0 0 0,1 0 1 0 0,-1-1-1 0 0,0 1 0 0 0,1 0 1 0 0,-1 0-1 0 0,0 0 0 0 0,0-1 1 0 0,1 1-1 0 0,-1 0 1 0 0,0 0-1 0 0,1-1 0 0 0,-1 1 1 0 0,1-1-1 0 0,-1 1 0 0 0,1-1 1 0 0,-1 1-1 0 0,0-1 0 0 0,1 1 1 0 0,0-1-1 0 0,-1 1 0 0 0,0-2 1 0 0,0-1-316 0 0,1 0 0 0 0,-1 0 0 0 0,1 0 0 0 0,-1 0 0 0 0,1 0 0 0 0,0 0 0 0 0,0 0 0 0 0,0 0 0 0 0,1 0 0 0 0,0-4 0 0 0,1-5-719 0 0,1 0 0 0 0,1 1 0 0 0,0-1 0 0 0,0 1 0 0 0,9-15 0 0 0,26-36-3734 0 0,-15 34 568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127 265 3656 0 0,'0'0'8657'0'0,"-25"4"-2503"0"0,19 2-5445 0 0,1 0-1 0 0,0 1 0 0 0,0 0 0 0 0,1-1 0 0 0,0 2 0 0 0,0-1 0 0 0,-5 15 1 0 0,4-9-360 0 0,-2 3 66 0 0,1 0 0 0 0,0 1 0 0 0,2 0 0 0 0,-4 20 0 0 0,8-29-250 0 0,-1 1 1 0 0,0-1 0 0 0,-1 1-1 0 0,-5 15 1 0 0,4-15-54 0 0,1-1 0 0 0,0 0 0 0 0,0 1 1 0 0,0 16-1 0 0,2-13 5 0 0,-1-10-97 0 0,1 1-1 0 0,0-1 0 0 0,0 1 1 0 0,0-1-1 0 0,0 0 0 0 0,0 1 1 0 0,1-1-1 0 0,-1 0 0 0 0,1 1 1 0 0,0-1-1 0 0,-1 0 0 0 0,2 3 1 0 0,0-4-15 0 0,0 0 1 0 0,-1 0 0 0 0,1 0 0 0 0,0 0-1 0 0,-1 0 1 0 0,1-1 0 0 0,0 1-1 0 0,0 0 1 0 0,0-1 0 0 0,0 0 0 0 0,0 1-1 0 0,0-1 1 0 0,0 0 0 0 0,0 0 0 0 0,0 0-1 0 0,-1 0 1 0 0,4-1 0 0 0,-1 1-20 0 0,-1-1 1 0 0,0 0 0 0 0,1 0-1 0 0,-1 0 1 0 0,0 0 0 0 0,1-1-1 0 0,-1 1 1 0 0,0-1 0 0 0,0 0-1 0 0,0 0 1 0 0,0 0 0 0 0,-1 0-1 0 0,1 0 1 0 0,0-1 0 0 0,-1 0-1 0 0,0 1 1 0 0,0-1 0 0 0,1 0-1 0 0,2-5 1 0 0,-3 4-20 0 0,1 0-1 0 0,1 0 1 0 0,-1 0 0 0 0,0 1-1 0 0,1-1 1 0 0,7-4 0 0 0,-9 6 15 0 0,0 1 1 0 0,-1 0-1 0 0,1-1 1 0 0,0 1-1 0 0,-1-1 0 0 0,1 1 1 0 0,-1-1-1 0 0,0 0 1 0 0,0 1-1 0 0,1-1 1 0 0,-1 0-1 0 0,0 0 1 0 0,-1 0-1 0 0,1 0 0 0 0,0 0 1 0 0,0 0-1 0 0,0-3 1 0 0,6-14-339 0 0,-2 8 178 0 0,0 0-1 0 0,-1-1 1 0 0,-1 1 0 0 0,0-1-1 0 0,0 0 1 0 0,1-17 0 0 0,-4 27 151 0 0,-1-1 1 0 0,1 1-1 0 0,1 0 0 0 0,-1-1 1 0 0,0 1-1 0 0,1-1 0 0 0,-1 1 1 0 0,1 0-1 0 0,0 0 0 0 0,-1-1 1 0 0,3-3-1 0 0,-1 4 11 0 0,-1 0 0 0 0,0 0 1 0 0,-1-1-1 0 0,1 1 0 0 0,0 0 0 0 0,-1-1 1 0 0,1 1-1 0 0,-1 0 0 0 0,0-1 0 0 0,0 1 0 0 0,0-5 1 0 0,1-8 23 0 0,-1 1 1 0 0,0-1 0 0 0,-1 1 0 0 0,-1-1-1 0 0,0 1 1 0 0,-1 0 0 0 0,-1 0-1 0 0,-9-25 1 0 0,-34-36 310 0 0,38 53-164 0 0,7 18-107 0 0,1 0 0 0 0,0 0 0 0 0,-1 0 0 0 0,0 0 0 0 0,0 0-1 0 0,0 0 1 0 0,-1 0 0 0 0,1 0 0 0 0,-1 1 0 0 0,0-1 0 0 0,0 1-1 0 0,-6-6 1 0 0,-7-7 348 0 0,16 15-360 0 0,-1 0 0 0 0,0 0 0 0 0,1 1-1 0 0,-1-1 1 0 0,1 0 0 0 0,-1 0 0 0 0,0 0 0 0 0,0 0 0 0 0,1 1 0 0 0,-1-1 0 0 0,0 0 0 0 0,0 1 0 0 0,0-1 0 0 0,0 1 0 0 0,0-1 0 0 0,0 1 0 0 0,0-1 0 0 0,0 1 0 0 0,0 0 0 0 0,0 0 0 0 0,-2-1 0 0 0,2 1 320 0 0,1 50 297 0 0,0-49-652 0 0,-1 11 25 0 0,1 1-1 0 0,0 0 1 0 0,1-1-1 0 0,1 1 1 0 0,0 0-1 0 0,0-1 1 0 0,1 1-1 0 0,6 14 1 0 0,-2 1-60 0 0,-7-26 28 0 0,0-1-1 0 0,0 1 1 0 0,0-1 0 0 0,0 1-1 0 0,1 0 1 0 0,-1-1 0 0 0,0 1-1 0 0,1-1 1 0 0,0 1 0 0 0,-1-1-1 0 0,1 1 1 0 0,0-1-1 0 0,-1 0 1 0 0,1 1 0 0 0,0-1-1 0 0,0 0 1 0 0,3 3 0 0 0,-1 0-55 0 0,0 0 1 0 0,1 0-1 0 0,-2 1 0 0 0,1-1 1 0 0,0 1-1 0 0,2 6 1 0 0,-4-6-143 0 0,1-1 0 0 0,1 0 0 0 0,-1 1 1 0 0,1-1-1 0 0,-1 0 0 0 0,1 0 0 0 0,0 0 1 0 0,1 0-1 0 0,-1-1 0 0 0,8 6 0 0 0,13 11-950 0 0,-20-16 369 0 0,1 1 0 0 0,0-1 0 0 0,0 0 0 0 0,1 0 0 0 0,-1-1 0 0 0,1 1 1 0 0,0-1-1 0 0,0 0 0 0 0,0-1 0 0 0,0 0 0 0 0,0 0 0 0 0,0 0 0 0 0,1 0 0 0 0,-1-1 1 0 0,9 0-1 0 0,-12 0 332 0 0,1-1 0 0 0,-1 0 1 0 0,1 0-1 0 0,-1 0 1 0 0,1 0-1 0 0,-1 0 0 0 0,0-1 1 0 0,1 0-1 0 0,-1 0 1 0 0,1 0-1 0 0,-1 0 0 0 0,0 0 1 0 0,0-1-1 0 0,0 1 1 0 0,0-1-1 0 0,0 0 0 0 0,0 0 1 0 0,0 0-1 0 0,0 0 1 0 0,2-3-1 0 0,4-5-2320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 5280 0 0,'0'0'2020'0'0,"-9"-1"4736"0"0,-12-1-1425 0 0,13 1-4726 0 0,7 1-395 0 0,-1 0 1 0 0,1-1-1 0 0,-1 1 1 0 0,0 0-1 0 0,1 0 0 0 0,-1 0 1 0 0,0 0-1 0 0,1 0 1 0 0,-1 1-1 0 0,1-1 0 0 0,-1 0 1 0 0,1 1-1 0 0,-1-1 1 0 0,0 1-1 0 0,1 0 0 0 0,0-1 1 0 0,-1 1-1 0 0,1 0 0 0 0,-1 0 1 0 0,1 0-1 0 0,-3 2 1 0 0,4-2-156 0 0,-1 0 1 0 0,0 0 0 0 0,0 0 0 0 0,0 0 0 0 0,-1 0-1 0 0,1 0 1 0 0,0 0 0 0 0,0 0 0 0 0,0-1 0 0 0,-1 1 0 0 0,1 0-1 0 0,0-1 1 0 0,-1 1 0 0 0,-1 0 0 0 0,-16 9 401 0 0,13-4-308 0 0,0 1 0 0 0,0-1 0 0 0,1 1 0 0 0,0 0 0 0 0,0 1 0 0 0,1-1 0 0 0,0 1 0 0 0,0 0 0 0 0,-4 14-1 0 0,6-11-5 0 0,0 0 0 0 0,-1 0 0 0 0,-1-1 0 0 0,-7 19-1 0 0,8-22-86 0 0,-1 1-1 0 0,2-1 0 0 0,-1 1 0 0 0,1 0 1 0 0,0 0-1 0 0,1 0 0 0 0,-1 13 0 0 0,2-16-51 0 0,0 0-1 0 0,0-1 0 0 0,1 1 0 0 0,-1 0 0 0 0,1-1 0 0 0,1 1 1 0 0,-1-1-1 0 0,1 1 0 0 0,-1-1 0 0 0,1 0 0 0 0,0 0 0 0 0,1 0 1 0 0,-1 0-1 0 0,1 0 0 0 0,0 0 0 0 0,-1 0 0 0 0,2-1 0 0 0,-1 0 0 0 0,0 1 1 0 0,1-1-1 0 0,0 0 0 0 0,-1-1 0 0 0,8 5 0 0 0,-4-4-23 0 0,0 0 0 0 0,0 0 0 0 0,1-1 0 0 0,-1 0-1 0 0,1 0 1 0 0,0-1 0 0 0,-1 0 0 0 0,1 0 0 0 0,0-1 0 0 0,0 0-1 0 0,-1 0 1 0 0,1 0 0 0 0,0-1 0 0 0,9-3 0 0 0,-10 1-25 0 0,-1-1 0 0 0,0 0 0 0 0,0 0-1 0 0,0-1 1 0 0,0 0 0 0 0,-1 0 0 0 0,0 0 0 0 0,0 0 0 0 0,0-1 0 0 0,5-9 0 0 0,23-43-285 0 0,-30 51 340 0 0,-1 0-1 0 0,0 0 1 0 0,0 0-1 0 0,-1 0 0 0 0,0-1 1 0 0,0 1-1 0 0,-1 0 1 0 0,0-1-1 0 0,0 1 0 0 0,0-1 1 0 0,-1 1-1 0 0,0 0 1 0 0,-1 0-1 0 0,0-1 0 0 0,0 1 1 0 0,0 0-1 0 0,-1 1 1 0 0,0-1-1 0 0,0 0 0 0 0,-6-8 1 0 0,-1 3 66 0 0,9 10-54 0 0,-1 1 0 0 0,1-1 1 0 0,0 0-1 0 0,0 1 0 0 0,-1-1 0 0 0,1 1 0 0 0,-1-1 0 0 0,1 1 0 0 0,-1 0 0 0 0,1-1 0 0 0,-1 1 0 0 0,0 0 0 0 0,0 0 0 0 0,0 0 0 0 0,0 0 0 0 0,0 1 1 0 0,1-1-1 0 0,-1 1 0 0 0,0-1 0 0 0,-3 0 0 0 0,3 1 240 0 0,4 18 36 0 0,-2-16-292 0 0,0-1 1 0 0,0 0 0 0 0,0 1-1 0 0,0-1 1 0 0,1 1 0 0 0,-1-1-1 0 0,0 0 1 0 0,1 1 0 0 0,-1-1-1 0 0,1 0 1 0 0,0 1 0 0 0,-1-1-1 0 0,1 0 1 0 0,0 0 0 0 0,0 0-1 0 0,-1 1 1 0 0,3 0 0 0 0,24 37 121 0 0,-25-36-118 0 0,-1 1-1 0 0,1-1 1 0 0,1 1-1 0 0,-1-1 1 0 0,0 0-1 0 0,1 0 1 0 0,0 0-1 0 0,-1 0 1 0 0,1-1-1 0 0,0 1 1 0 0,5 2-1 0 0,-1 0 35 0 0,-1 0 0 0 0,1 1 0 0 0,-1 0-1 0 0,0 0 1 0 0,-1 0 0 0 0,1 1-1 0 0,-1 0 1 0 0,6 11 0 0 0,36 46 361 0 0,-43-58-337 0 0,0 0 1 0 0,0 1-1 0 0,0-1 1 0 0,0 1-1 0 0,-1 0 0 0 0,4 13 1 0 0,2 3 97 0 0,3 4-6 0 0,-1 1 0 0 0,-2 0 0 0 0,0 1 0 0 0,7 50 0 0 0,-10-25-118 0 0,-1 1 0 0 0,-4 77 0 0 0,-2-70-241 0 0,0-58 52 0 0,0 0 0 0 0,0-1 0 0 0,-1 1 0 0 0,1 0 0 0 0,-1 0 0 0 0,0-1 0 0 0,0 1 0 0 0,0-1 0 0 0,0 1 0 0 0,-1-1 0 0 0,1 0 0 0 0,-1 0 0 0 0,0 0 0 0 0,0 0 0 0 0,0 0 0 0 0,0-1 0 0 0,0 1 0 0 0,-1-1 0 0 0,1 0 0 0 0,-1 0 0 0 0,-4 1-1 0 0,-7-2-660 0 0,12 0 552 0 0,0-1 0 0 0,0 0 0 0 0,0 0 0 0 0,0 0 0 0 0,0 0 0 0 0,-1 0 0 0 0,1 0 0 0 0,0-1 0 0 0,1 0 0 0 0,-1 1 0 0 0,0-1 0 0 0,0 0 0 0 0,0 0 0 0 0,0-1 1 0 0,-4-2-1 0 0,-14-7-2107 0 0,19 11 2198 0 0,1-1 0 0 0,0 1 1 0 0,-1-1-1 0 0,1 1 1 0 0,-1-1-1 0 0,1 1 0 0 0,0-1 1 0 0,0 0-1 0 0,-1 0 1 0 0,1 1-1 0 0,0-1 0 0 0,0 0 1 0 0,0 0-1 0 0,0 0 0 0 0,0-1 1 0 0,0 1-1 0 0,0 0 1 0 0,1 0-1 0 0,-1 0 0 0 0,-1-3 1 0 0,-8-15-3445 0 0,0 0 0 0 0,-9-29 0 0 0,10 10-1201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7608 0 0,'0'0'3486'0'0,"10"1"4844"0"0,16 5-5284 0 0,-20-3-2734 0 0,-1 0 0 0 0,0 1 0 0 0,0-1 0 0 0,0 1-1 0 0,-1 1 1 0 0,1-1 0 0 0,-1 1 0 0 0,0-1 0 0 0,0 1 0 0 0,0 1 0 0 0,3 5 0 0 0,-7-10-271 0 0,1 1 0 0 0,0-1 0 0 0,-1 0 0 0 0,1 0 0 0 0,0 1 0 0 0,0-1 0 0 0,0 0 1 0 0,0 0-1 0 0,0 0 0 0 0,0 0 0 0 0,1 0 0 0 0,-1-1 0 0 0,0 1 0 0 0,0 0 0 0 0,1 0 0 0 0,-1-1 1 0 0,0 1-1 0 0,1-1 0 0 0,-1 1 0 0 0,2-1 0 0 0,11 8 219 0 0,-8 6 0 0 0,-5-12-228 0 0,-1 0 0 0 0,0-1 0 0 0,1 1 0 0 0,-1-1 0 0 0,1 1 0 0 0,0-1 0 0 0,-1 1 0 0 0,1-1 0 0 0,0 0 0 0 0,0 1 0 0 0,0-1 0 0 0,0 0 0 0 0,0 0 0 0 0,0 1 0 0 0,0-1 0 0 0,0 0 0 0 0,1 0 0 0 0,1 1 0 0 0,26 29 566 0 0,-2 1-1 0 0,25 37 0 0 0,-21-3-62 0 0,-15-43-398 0 0,-9-15-92 0 0,-1 1 0 0 0,0-1 0 0 0,0 1 0 0 0,-1 1-1 0 0,0-1 1 0 0,0 1 0 0 0,-1 0 0 0 0,-1 0 0 0 0,0 0 0 0 0,3 18 0 0 0,-4-15-16 0 0,1 0 1 0 0,0 0-1 0 0,0-1 0 0 0,11 25 1 0 0,5 22-9 0 0,-14-36-14 0 0,-2-12-3 0 0,-1 1-1 0 0,1 0 1 0 0,1-1 0 0 0,0 0-1 0 0,6 12 1 0 0,-2-10 1 0 0,-5-10-4 0 0,-1 1-1 0 0,0-1 0 0 0,0 1 0 0 0,0 0 0 0 0,0 0 1 0 0,-1 0-1 0 0,1 0 0 0 0,-1 0 0 0 0,0 0 0 0 0,0 0 1 0 0,0 0-1 0 0,-1 6 0 0 0,3 21-192 0 0,11 45-1 0 0,-8-47-923 0 0,-1-1 1 0 0,2 55-1 0 0,-15-28-2200 0 0,-2 13-7587 0 0,10-67 10491 0 0,0 0 1 0 0,0 0 0 0 0,0 1-1 0 0,-1-1 1 0 0,1 0 0 0 0,0 0-1 0 0,-1 0 1 0 0,1 0 0 0 0,-1 0-1 0 0,1 0 1 0 0,-1 0 0 0 0,0 0-1 0 0,1 0 1 0 0,-1 0 0 0 0,0 0-1 0 0,-1 1 1 0 0,0 1-340 0 0,-4 7-3865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4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1636 755 10632 0 0,'-26'1'3139'0'0,"18"0"-2694"0"0,1 0 0 0 0,-1-1 0 0 0,1 0 0 0 0,0 0 0 0 0,-1 0-1 0 0,1-1 1 0 0,-9-2 0 0 0,15 2-271 0 0,-1 0 1 0 0,1-1-1 0 0,0 1 0 0 0,-1 0 1 0 0,1 0-1 0 0,0-1 0 0 0,0 1 0 0 0,0 0 1 0 0,0-1-1 0 0,0 1 0 0 0,0-1 1 0 0,0 1-1 0 0,0-1 0 0 0,1 0 1 0 0,-1 1-1 0 0,1-1 0 0 0,-1 0 0 0 0,0-3 1 0 0,1 4-125 0 0,0 1 1 0 0,0-1-1 0 0,0 0 1 0 0,0 0-1 0 0,0 0 1 0 0,-1 0-1 0 0,2 0 1 0 0,-1 0-1 0 0,0 1 1 0 0,0-1-1 0 0,0 0 1 0 0,0 0-1 0 0,1 0 1 0 0,-1 0-1 0 0,0 0 1 0 0,1 1-1 0 0,-1-1 1 0 0,0 0-1 0 0,1 0 0 0 0,-1 1 1 0 0,1-1-1 0 0,-1 0 1 0 0,1 1-1 0 0,0-1 1 0 0,-1 0-1 0 0,1 1 1 0 0,0-1-1 0 0,-1 1 1 0 0,1-1-1 0 0,0 1 1 0 0,0 0-1 0 0,-1-1 1 0 0,1 1-1 0 0,0 0 1 0 0,0-1-1 0 0,0 1 1 0 0,0 0-1 0 0,0 0 1 0 0,-1 0-1 0 0,1-1 1 0 0,0 1-1 0 0,0 0 1 0 0,1 1-1 0 0,6-2 151 0 0,0 0-1 0 0,0 0 1 0 0,0-1-1 0 0,-1 0 0 0 0,11-3 1 0 0,-9 1 42 0 0,1 1 0 0 0,0 1 1 0 0,0 0-1 0 0,0 0 1 0 0,16 0-1 0 0,-12 1-178 0 0,34 2 1046 0 0,-47-1-1068 0 0,0 0-1 0 0,1 0 0 0 0,-1 1 0 0 0,0-1 1 0 0,0 0-1 0 0,1 1 0 0 0,-1-1 1 0 0,0 1-1 0 0,0 0 0 0 0,0-1 0 0 0,0 1 1 0 0,0 0-1 0 0,0 0 0 0 0,0-1 1 0 0,0 1-1 0 0,0 0 0 0 0,0 0 1 0 0,0 0-1 0 0,0 0 0 0 0,-1 0 0 0 0,1 0 1 0 0,0 1-1 0 0,-1-1 0 0 0,1 0 1 0 0,-1 0-1 0 0,1 0 0 0 0,-1 1 0 0 0,0-1 1 0 0,1 0-1 0 0,-1 0 0 0 0,0 1 1 0 0,0 1-1 0 0,1 3 39 0 0,-1-1 0 0 0,0 1 0 0 0,0 0-1 0 0,-1-1 1 0 0,0 1 0 0 0,0 0 0 0 0,0-1 0 0 0,0 1 0 0 0,-1-1 0 0 0,0 1 0 0 0,0-1 0 0 0,-1 0 0 0 0,1 0 0 0 0,-1 0-1 0 0,0 0 1 0 0,-1 0 0 0 0,1-1 0 0 0,-8 8 0 0 0,-4 5 108 0 0,-1-1 1 0 0,-1-1-1 0 0,0 0 1 0 0,-2-1-1 0 0,-36 21 0 0 0,0 1 158 0 0,40-28-272 0 0,0 0-1 0 0,-1-1 1 0 0,0 0 0 0 0,-26 7 0 0 0,7-3 24 0 0,11-4-2 0 0,0 0-1 0 0,-1-2 1 0 0,0-1 0 0 0,0-1 0 0 0,0-1-1 0 0,0-1 1 0 0,0-2 0 0 0,0 0 0 0 0,0-1-1 0 0,-48-12 1 0 0,66 12-84 0 0,0-1 0 0 0,0 0-1 0 0,0 0 1 0 0,0 0 0 0 0,1-1 0 0 0,0 0 0 0 0,-9-7 0 0 0,2 2-8 0 0,5 2-4 0 0,0 0-1 0 0,1 0 1 0 0,-1 0-1 0 0,1-1 1 0 0,1 0-1 0 0,0-1 1 0 0,0 1-1 0 0,-6-13 1 0 0,-13-18-2 0 0,19 30 1 0 0,1 1 0 0 0,0-1 0 0 0,0 0 0 0 0,1 0 0 0 0,0-1 0 0 0,1 1 0 0 0,0-1 0 0 0,1 0 0 0 0,0 0 0 0 0,0 0 0 0 0,1 0 0 0 0,1 0 0 0 0,-1 0 0 0 0,1 0 0 0 0,1 0 0 0 0,0 0 0 0 0,3-12 0 0 0,-3 19 0 0 0,-1 1 0 0 0,1-1 0 0 0,0 0 0 0 0,0 0 0 0 0,0 1 0 0 0,1-1 0 0 0,-1 1 0 0 0,1-1 0 0 0,-1 1 0 0 0,1 0 0 0 0,0-1 0 0 0,0 1 0 0 0,0 0 0 0 0,3-3 0 0 0,3-2 0 0 0,11-18 0 0 0,18-14 0 0 0,-30 30 0 0 0,-5 7 0 0 0,-1 0 0 0 0,1-1 0 0 0,0 1 0 0 0,0 0 0 0 0,0 0 0 0 0,0 0 0 0 0,0 0 0 0 0,0 0 0 0 0,0 1 0 0 0,1-1 0 0 0,-1 1 0 0 0,1-1 0 0 0,-1 1 0 0 0,1 0 0 0 0,3-1 0 0 0,25-13 0 0 0,-25 11 0 0 0,1 1 0 0 0,0 0 0 0 0,0 0 0 0 0,0 0 0 0 0,0 1 0 0 0,12-3 0 0 0,14 1 0 0 0,-1 1 0 0 0,1 2 0 0 0,35 3 0 0 0,-51-1 0 0 0,0 1 0 0 0,0 0 0 0 0,-1 2 0 0 0,1 0 0 0 0,-1 1 0 0 0,0 0 0 0 0,28 15 0 0 0,126 88 0 0 0,-156-98 0 0 0,-8-6 0 0 0,0 1 0 0 0,0 0 0 0 0,0 0 0 0 0,-1 0 0 0 0,0 1 0 0 0,0-1 0 0 0,0 1 0 0 0,6 12 0 0 0,-5-11 0 0 0,-1 0 0 0 0,-1 0 0 0 0,1 1 0 0 0,-1 0 0 0 0,0 0 0 0 0,-1 0 0 0 0,5 15 0 0 0,-6-9 0 0 0,15 100 0 0 0,-16-104 0 0 0,-1 0 0 0 0,0 0 0 0 0,0-1 0 0 0,-1 1 0 0 0,0 0 0 0 0,0 0 0 0 0,-1 0 0 0 0,-6 15 0 0 0,6-20 0 0 0,0-1 0 0 0,0 1 0 0 0,-1-1 0 0 0,0 0 0 0 0,0 1 0 0 0,-6 6 0 0 0,-3 4 0 0 0,10-11 0 0 0,-1-1 0 0 0,1 1 0 0 0,0-1 0 0 0,-1 0 0 0 0,0 0 0 0 0,0 0 0 0 0,0 0 0 0 0,-7 4 0 0 0,-6 7 0 0 0,-1 16 0 0 0,9-23 0 0 0,-1 0 0 0 0,-1 0 0 0 0,-16 8 0 0 0,-17 13 0 0 0,27-17 0 0 0,0 0 0 0 0,-1-1 0 0 0,0-1 0 0 0,-1 0 0 0 0,0-1 0 0 0,-1-1 0 0 0,1-1 0 0 0,-1-1 0 0 0,0 0 0 0 0,-1-2 0 0 0,1 0 0 0 0,-1-1 0 0 0,1-1 0 0 0,-1-1 0 0 0,-38-4 0 0 0,49 2 0 0 0,1-1 0 0 0,-1 1 0 0 0,1-2 0 0 0,0 1 0 0 0,0-1 0 0 0,0 0 0 0 0,1-1 0 0 0,-13-10 0 0 0,4 2 0 0 0,0-1 0 0 0,-23-26 0 0 0,30 30 0 0 0,0 0 0 0 0,1 0 0 0 0,0-1 0 0 0,1 0 0 0 0,0 0 0 0 0,1-1 0 0 0,0 0 0 0 0,1 0 0 0 0,-5-16 0 0 0,5 11 0 0 0,-13-64 0 0 0,17 74 0 0 0,1 1 0 0 0,0-1 0 0 0,0 0 0 0 0,1 1 0 0 0,-1-1 0 0 0,2 0 0 0 0,-1 1 0 0 0,1-1 0 0 0,0 1 0 0 0,3-7 0 0 0,0 1 0 0 0,1 1 0 0 0,0 0 0 0 0,1 0 0 0 0,0 1 0 0 0,1 0 0 0 0,0 0 0 0 0,0 1 0 0 0,1 0 0 0 0,1 0 0 0 0,11-8 0 0 0,10-8 0 0 0,-28 22 0 0 0,-1 1 0 0 0,1-1 0 0 0,0 1 0 0 0,0 0 0 0 0,0 0 0 0 0,0 0 0 0 0,0 0 0 0 0,1 1 0 0 0,-1-1 0 0 0,1 1 0 0 0,-1 0 0 0 0,1 0 0 0 0,6-1 0 0 0,-7 1 0 0 0,0 0 0 0 0,0 1 0 0 0,0-1 0 0 0,0 0 0 0 0,0-1 0 0 0,0 1 0 0 0,0 0 0 0 0,0-1 0 0 0,-1 0 0 0 0,1 0 0 0 0,-1 1 0 0 0,1-1 0 0 0,3-5 0 0 0,-4 5 0 0 0,1 0 0 0 0,-1 0 0 0 0,0 0 0 0 0,0 0 0 0 0,1 0 0 0 0,-1 1 0 0 0,1-1 0 0 0,0 1 0 0 0,-1-1 0 0 0,1 1 0 0 0,0 0 0 0 0,0 0 0 0 0,-1 1 0 0 0,6-2 0 0 0,51-12 0 0 0,-44 9 0 0 0,1 1 0 0 0,0 1 0 0 0,0 0 0 0 0,24-1 0 0 0,4 3 0 0 0,-5 0 0 0 0,45 4 0 0 0,-74-2 0 0 0,-1 0 0 0 0,1 1 0 0 0,-1 0 0 0 0,1 1 0 0 0,-1-1 0 0 0,0 2 0 0 0,0-1 0 0 0,0 1 0 0 0,-1 1 0 0 0,9 5 0 0 0,20 30 0 0 0,-10-9 0 0 0,-23-27 0 0 0,0 1 0 0 0,0-1 0 0 0,0 1 0 0 0,-1 0 0 0 0,0 0 0 0 0,0 1 0 0 0,0-1 0 0 0,0 1 0 0 0,-1-1 0 0 0,0 1 0 0 0,0 0 0 0 0,-1 0 0 0 0,1 0 0 0 0,-1 0 0 0 0,0 10 0 0 0,3 24 0 0 0,-2-31 0 0 0,-1-1 0 0 0,0 0 0 0 0,0 1 0 0 0,-1-1 0 0 0,0 1 0 0 0,0-1 0 0 0,-1 0 0 0 0,-1 1 0 0 0,1-1 0 0 0,-4 10 0 0 0,-7 31 0 0 0,11-38 0 0 0,-1-1 0 0 0,0 0 0 0 0,-1 0 0 0 0,0 0 0 0 0,-1-1 0 0 0,0 1 0 0 0,0-1 0 0 0,-8 12 0 0 0,-1-4 0 0 0,0-1 0 0 0,-1-1 0 0 0,-1-1 0 0 0,-1 0 0 0 0,-34 24 0 0 0,-25 13 0 0 0,57-37 0 0 0,0-1 0 0 0,-1-1 0 0 0,0-1 0 0 0,-1 0 0 0 0,0-1 0 0 0,-1-1 0 0 0,-22 6 0 0 0,-130 17 0 0 0,144-29 0 0 0,-1 0 0 0 0,1-2 0 0 0,-55-5 0 0 0,74 2 0 0 0,-1-1 0 0 0,1 0 0 0 0,0 0 0 0 0,0-1 0 0 0,0 0 0 0 0,0 0 0 0 0,-11-9 0 0 0,5-2 0 0 0,-6-4 0 0 0,20 18 0 0 0,1 1 0 0 0,-1-1 0 0 0,1 0 0 0 0,0 0 0 0 0,-1 0 0 0 0,1 0 0 0 0,0 0 0 0 0,0-1 0 0 0,0 1 0 0 0,0 0 0 0 0,0 0 0 0 0,0-1 0 0 0,0 1 0 0 0,1-1 0 0 0,-1 1 0 0 0,0-1 0 0 0,1 1 0 0 0,-1-1 0 0 0,0-2 0 0 0,-9-19 0 0 0,7 18 0 0 0,0 0 0 0 0,0-1 0 0 0,1 1 0 0 0,-1-1 0 0 0,1 0 0 0 0,0 0 0 0 0,1 1 0 0 0,0-1 0 0 0,0-1 0 0 0,0 1 0 0 0,1 0 0 0 0,-1 0 0 0 0,1 0 0 0 0,1 0 0 0 0,-1 0 0 0 0,1 0 0 0 0,3-10 0 0 0,-1 4 0 0 0,1 0 0 0 0,1 1 0 0 0,0 0 0 0 0,1-1 0 0 0,0 2 0 0 0,0-1 0 0 0,10-11 0 0 0,0-2 0 0 0,-11 16 0 0 0,0 0 0 0 0,1 0 0 0 0,0 0 0 0 0,9-8 0 0 0,-7 10 0 0 0,1 0 0 0 0,0 0 0 0 0,1 1 0 0 0,-1 0 0 0 0,20-6 0 0 0,26-13 0 0 0,-39 16 0 0 0,1 1 0 0 0,0 0 0 0 0,0 1 0 0 0,0 1 0 0 0,0 1 0 0 0,30-3 0 0 0,116 0 0 0 0,-154 6 0 0 0,-1 1 0 0 0,1 1 0 0 0,-1 0 0 0 0,1 0 0 0 0,-1 0 0 0 0,0 1 0 0 0,0 1 0 0 0,0-1 0 0 0,0 1 0 0 0,0 0 0 0 0,10 7 0 0 0,-16-8 0 0 0,0-1 0 0 0,0 1 0 0 0,0-1 0 0 0,0 1 0 0 0,0-1 0 0 0,0 0 0 0 0,0 0 0 0 0,0 0 0 0 0,0 0 0 0 0,1 0 0 0 0,-1 0 0 0 0,4 0 0 0 0,24 10 0 0 0,-22-7 0 0 0,-6-3 0 0 0,-1 0 0 0 0,1-1 0 0 0,-1 1 0 0 0,1 0 0 0 0,-1 0 0 0 0,1 0 0 0 0,-1 0 0 0 0,1 1 0 0 0,-1-1 0 0 0,0 0 0 0 0,0 0 0 0 0,0 1 0 0 0,0-1 0 0 0,0 1 0 0 0,0-1 0 0 0,0 1 0 0 0,0-1 0 0 0,0 1 0 0 0,-1 0 0 0 0,1-1 0 0 0,-1 1 0 0 0,1 0 0 0 0,0 3 0 0 0,15 39 0 0 0,-14-39 0 0 0,1 0 0 0 0,-1 0 0 0 0,0 0 0 0 0,0 0 0 0 0,0 0 0 0 0,-1 1 0 0 0,0-1 0 0 0,0 0 0 0 0,0 1 0 0 0,-1-1 0 0 0,0 1 0 0 0,0 7 0 0 0,-6 9 0 0 0,0-1 0 0 0,-1 1 0 0 0,-1-2 0 0 0,-1 1 0 0 0,-1-1 0 0 0,-1 0 0 0 0,-1-1 0 0 0,0-1 0 0 0,-1 0 0 0 0,-1 0 0 0 0,-1-1 0 0 0,0-1 0 0 0,-2-1 0 0 0,1 0 0 0 0,-2-1 0 0 0,-23 15 0 0 0,-4 4 0 0 0,31-22 0 0 0,0 0 0 0 0,-1-1 0 0 0,-18 9 0 0 0,15-10 0 0 0,-16 6 0 0 0,0 0 0 0 0,-43 10 0 0 0,70-22 0 0 0,-120 26 0 0 0,114-26 0 0 0,0-2 0 0 0,-1 0 0 0 0,1-1 0 0 0,0 0 0 0 0,0-1 0 0 0,-1 0 0 0 0,-22-6 0 0 0,23 1 0 0 0,0 0 0 0 0,0-1 0 0 0,1 0 0 0 0,0-1 0 0 0,0-1 0 0 0,1 0 0 0 0,0 0 0 0 0,1-1 0 0 0,0 0 0 0 0,-9-13 0 0 0,7 10 0 0 0,-4-5 0 0 0,2-1 0 0 0,0-1 0 0 0,-15-29 0 0 0,25 38 0 0 0,0 1 0 0 0,0-1 0 0 0,1 0 0 0 0,-2-15 0 0 0,-2-3 0 0 0,4 13 0 0 0,1 1 0 0 0,1-1 0 0 0,0 0 0 0 0,1 0 0 0 0,1 1 0 0 0,1-1 0 0 0,0 0 0 0 0,1 1 0 0 0,0 0 0 0 0,8-20 0 0 0,-11 33 0 0 0,1 0 0 0 0,0 0 0 0 0,0 0 0 0 0,0 1 0 0 0,0-1 0 0 0,0 0 0 0 0,0 0 0 0 0,0 1 0 0 0,1-1 0 0 0,-1 1 0 0 0,1-1 0 0 0,-1 1 0 0 0,1 0 0 0 0,-1-1 0 0 0,1 1 0 0 0,0 0 0 0 0,3-1 0 0 0,13-11 0 0 0,10-27 0 0 0,-24 33 0 0 0,0 1 0 0 0,0-1 0 0 0,0 1 0 0 0,1 1 0 0 0,0-1 0 0 0,0 0 0 0 0,0 1 0 0 0,8-6 0 0 0,13-8 0 0 0,-9 7 0 0 0,0 0 0 0 0,1 1 0 0 0,33-15 0 0 0,-22 9 0 0 0,-26 14 0 0 0,0 1 0 0 0,0 0 0 0 0,1 0 0 0 0,-1 0 0 0 0,1 1 0 0 0,-1-1 0 0 0,1 1 0 0 0,0-1 0 0 0,-1 1 0 0 0,1 0 0 0 0,0 1 0 0 0,0-1 0 0 0,6 1 0 0 0,31-1 0 0 0,66 3 0 0 0,-96-1 0 0 0,-1 0 0 0 0,1 1 0 0 0,-1 0 0 0 0,0 0 0 0 0,0 1 0 0 0,0 1 0 0 0,13 6 0 0 0,-20-8 0 0 0,0-1 0 0 0,0 1 0 0 0,-1 0 0 0 0,1 0 0 0 0,-1 0 0 0 0,1 0 0 0 0,-1 0 0 0 0,0 0 0 0 0,4 6 0 0 0,-4-6 0 0 0,0 0 0 0 0,0 1 0 0 0,0-1 0 0 0,0 0 0 0 0,0 0 0 0 0,1 0 0 0 0,-1 0 0 0 0,1-1 0 0 0,-1 1 0 0 0,1 0 0 0 0,4 1 0 0 0,2 3 0 0 0,0 1 0 0 0,0 0 0 0 0,-1 1 0 0 0,0 0 0 0 0,-1 0 0 0 0,1 1 0 0 0,-2 0 0 0 0,1 0 0 0 0,-1 0 0 0 0,0 1 0 0 0,-1 0 0 0 0,-1 0 0 0 0,1 1 0 0 0,-1-1 0 0 0,-1 1 0 0 0,0 0 0 0 0,2 20 0 0 0,1 25 0 0 0,-4-47 0 0 0,-1 1 0 0 0,0 0 0 0 0,0 0 0 0 0,-1-1 0 0 0,0 1 0 0 0,-3 16 0 0 0,-26 51 0 0 0,27-71 0 0 0,-1 0 0 0 0,0 0 0 0 0,0 0 0 0 0,0-1 0 0 0,-1 0 0 0 0,0 1 0 0 0,0-1 0 0 0,0 0 0 0 0,-6 5 0 0 0,-49 39 0 0 0,32-27 0 0 0,15-13 0 0 0,0-1 0 0 0,-1-1 0 0 0,0 0 0 0 0,0 0 0 0 0,-1-1 0 0 0,0-1 0 0 0,0-1 0 0 0,-25 6 0 0 0,-7 3 0 0 0,36-10 0 0 0,0-1 0 0 0,0 0 0 0 0,-1-1 0 0 0,1 0 0 0 0,-1 0 0 0 0,1-1 0 0 0,-1 0 0 0 0,1-1 0 0 0,-1-1 0 0 0,1 1 0 0 0,-1-2 0 0 0,-13-4 0 0 0,10 0 0 0 0,7 5 0 0 0,1-1 0 0 0,0 0 0 0 0,-1-1 0 0 0,1 1 0 0 0,0-1 0 0 0,1 0 0 0 0,-1 0 0 0 0,1-1 0 0 0,-1 0 0 0 0,2 0 0 0 0,-1 0 0 0 0,0-1 0 0 0,1 1 0 0 0,0-1 0 0 0,-4-8 0 0 0,7 11 0 0 0,0 1 0 0 0,0 0 0 0 0,0 0 0 0 0,-1-1 0 0 0,1 1 0 0 0,-1 0 0 0 0,1 0 0 0 0,-1 0 0 0 0,0 1 0 0 0,1-1 0 0 0,-4-2 0 0 0,3 2 0 0 0,0 1 0 0 0,0-1 0 0 0,0 0 0 0 0,1 0 0 0 0,-1 1 0 0 0,1-1 0 0 0,-1 0 0 0 0,1 0 0 0 0,0-1 0 0 0,0 1 0 0 0,0 0 0 0 0,-2-4 0 0 0,-6-14 0 0 0,6 16 0 0 0,1-1 0 0 0,0 1 0 0 0,0-1 0 0 0,0 0 0 0 0,0 0 0 0 0,1 0 0 0 0,0 0 0 0 0,0 0 0 0 0,0 0 0 0 0,1 0 0 0 0,0-6 0 0 0,0 1 0 0 0,0-1 0 0 0,1 0 0 0 0,0 0 0 0 0,1 1 0 0 0,1-1 0 0 0,-1 1 0 0 0,2-1 0 0 0,-1 1 0 0 0,1 0 0 0 0,1 0 0 0 0,0 1 0 0 0,0 0 0 0 0,11-15 0 0 0,-10 18 0 0 0,-3 4 0 0 0,0-1 0 0 0,0 0 0 0 0,0-1 0 0 0,0 1 0 0 0,-1-1 0 0 0,1 1 0 0 0,-1-1 0 0 0,4-7 0 0 0,-5 9 0 0 0,0-1 0 0 0,0 1 0 0 0,0-1 0 0 0,1 1 0 0 0,-1 0 0 0 0,1-1 0 0 0,0 1 0 0 0,-1 0 0 0 0,1 0 0 0 0,0 0 0 0 0,0 1 0 0 0,1-1 0 0 0,-1 0 0 0 0,4-1 0 0 0,5-6 0 0 0,7-13 0 0 0,-17 20 0 0 0,1 0 0 0 0,-1-1 0 0 0,1 1 0 0 0,0 0 0 0 0,0 0 0 0 0,0 1 0 0 0,0-1 0 0 0,0 0 0 0 0,0 1 0 0 0,1-1 0 0 0,-1 1 0 0 0,0 0 0 0 0,1 0 0 0 0,-1 0 0 0 0,1 0 0 0 0,-1 0 0 0 0,5-1 0 0 0,32-19 0 0 0,-32 17 0 0 0,-1 0 0 0 0,1 0 0 0 0,0 0 0 0 0,0 1 0 0 0,1-1 0 0 0,14-3 0 0 0,3 2 0 0 0,1 1 0 0 0,1 1 0 0 0,-1 2 0 0 0,0 0 0 0 0,0 2 0 0 0,1 1 0 0 0,28 5 0 0 0,-47-5 0 0 0,-1 1 0 0 0,0 0 0 0 0,0 0 0 0 0,-1 1 0 0 0,1 0 0 0 0,-1 0 0 0 0,1 0 0 0 0,-1 1 0 0 0,0 0 0 0 0,7 8 0 0 0,-4-4 0 0 0,-7-7 0 0 0,0-1 0 0 0,-1 1 0 0 0,1 0 0 0 0,0 0 0 0 0,-1 1 0 0 0,1-1 0 0 0,-1 0 0 0 0,0 1 0 0 0,0-1 0 0 0,0 0 0 0 0,0 1 0 0 0,0-1 0 0 0,-1 1 0 0 0,2 3 0 0 0,7 22 0 0 0,-4-17 0 0 0,-1-5 0 0 0,0 1 0 0 0,-1 0 0 0 0,0 0 0 0 0,0 1 0 0 0,-1-1 0 0 0,0 1 0 0 0,0-1 0 0 0,-1 1 0 0 0,1 13 0 0 0,-2 128 0 0 0,0-143 0 0 0,-1 0 0 0 0,0 0 0 0 0,0 0 0 0 0,-1 1 0 0 0,1-1 0 0 0,-2-1 0 0 0,1 1 0 0 0,0 0 0 0 0,-1-1 0 0 0,-7 11 0 0 0,-44 53 0 0 0,34-45 0 0 0,18-21 0 0 0,-1 0 0 0 0,1 1 0 0 0,-1-1 0 0 0,0 0 0 0 0,0-1 0 0 0,-1 1 0 0 0,1 0 0 0 0,0-1 0 0 0,-7 4 0 0 0,5-4 0 0 0,0 1 0 0 0,0 0 0 0 0,0 1 0 0 0,0-1 0 0 0,1 1 0 0 0,-5 5 0 0 0,-3 0 0 0 0,0 0 0 0 0,0-1 0 0 0,0 0 0 0 0,-1-1 0 0 0,0 0 0 0 0,-1-1 0 0 0,0-1 0 0 0,0 0 0 0 0,0 0 0 0 0,0-2 0 0 0,-1 0 0 0 0,-17 1 0 0 0,-5 0 0 0 0,22-3 0 0 0,-1 0 0 0 0,-28-1 0 0 0,39-1 0 0 0,0 1 0 0 0,1-1 0 0 0,-1 0 0 0 0,0-1 0 0 0,1 1 0 0 0,-1-1 0 0 0,1 0 0 0 0,0 0 0 0 0,-1 0 0 0 0,1-1 0 0 0,0 1 0 0 0,0-1 0 0 0,-4-5 0 0 0,-18-14 0 0 0,17 15 0 0 0,0-1 0 0 0,0-1 0 0 0,0 0 0 0 0,-10-13 0 0 0,-44-71 0 0 0,42 53 0 0 0,2-2 0 0 0,-14-43 0 0 0,29 71 0 0 0,2-1 0 0 0,0 0 0 0 0,0 0 0 0 0,2 1 0 0 0,0-1 0 0 0,0 0 0 0 0,1 0 0 0 0,1 0 0 0 0,1 1 0 0 0,0-1 0 0 0,1 1 0 0 0,0 0 0 0 0,9-19 0 0 0,-11 27 0 0 0,1 0 0 0 0,0 0 0 0 0,1 0 0 0 0,-1 0 0 0 0,1 0 0 0 0,0 1 0 0 0,0 0 0 0 0,1 0 0 0 0,0 0 0 0 0,0 0 0 0 0,0 1 0 0 0,0 0 0 0 0,11-7 0 0 0,6-9 0 0 0,-20 16 0 0 0,1 1 0 0 0,-1 0 0 0 0,1 0 0 0 0,0 1 0 0 0,0-1 0 0 0,0 1 0 0 0,1-1 0 0 0,-1 1 0 0 0,0 0 0 0 0,5-2 0 0 0,30-15 0 0 0,-28 13 0 0 0,0 1 0 0 0,1 0 0 0 0,0 0 0 0 0,0 1 0 0 0,0 0 0 0 0,0 1 0 0 0,1 0 0 0 0,-1 1 0 0 0,14-1 0 0 0,-24 3 0 0 0,28-1 0 0 0,52 7 0 0 0,-69-4 0 0 0,-1 1 0 0 0,0 0 0 0 0,1 1 0 0 0,-1 0 0 0 0,-1 1 0 0 0,1 0 0 0 0,11 8 0 0 0,72 42 0 0 0,-91-52 0 0 0,0-1 0 0 0,0 1 0 0 0,0-1 0 0 0,0 1 0 0 0,-1 0 0 0 0,1 0 0 0 0,-1 0 0 0 0,0 0 0 0 0,0 1 0 0 0,0-1 0 0 0,2 5 0 0 0,22 29 0 0 0,-23-34 0 0 0,0 0 0 0 0,0 0 0 0 0,0-1 0 0 0,-1 1 0 0 0,1 0 0 0 0,-1 1 0 0 0,0-1 0 0 0,0 0 0 0 0,0 1 0 0 0,0-1 0 0 0,0 1 0 0 0,-1 0 0 0 0,0-1 0 0 0,1 6 0 0 0,0-3 0 0 0,0 0 0 0 0,-1 0 0 0 0,1-1 0 0 0,-1 1 0 0 0,-1 0 0 0 0,1 1 0 0 0,-1-1 0 0 0,0 0 0 0 0,-1 0 0 0 0,1 0 0 0 0,-1 0 0 0 0,-1 0 0 0 0,-3 11 0 0 0,-2 6 0 0 0,6-16 0 0 0,-1-1 0 0 0,0 0 0 0 0,0 0 0 0 0,-1 0 0 0 0,1 0 0 0 0,-1 0 0 0 0,0 0 0 0 0,-1-1 0 0 0,1 1 0 0 0,-1-1 0 0 0,0 0 0 0 0,-8 7 0 0 0,4-6 0 0 0,4-3 0 0 0,0 0 0 0 0,0 0 0 0 0,1 0 0 0 0,-1 0 0 0 0,1 1 0 0 0,0 0 0 0 0,-3 4 0 0 0,-6 1 0 0 0,-1 0 0 0 0,0-1 0 0 0,0-1 0 0 0,-28 12 0 0 0,35-16 0 0 0,-25 10 0 0 0,0-1 0 0 0,-1-2 0 0 0,0-1 0 0 0,0-2 0 0 0,-61 6 0 0 0,65-11 0 0 0,1-1 0 0 0,0-1 0 0 0,0-2 0 0 0,0 0 0 0 0,0-2 0 0 0,0-1 0 0 0,-36-11 0 0 0,61 15 0 0 0,-1 0 0 0 0,1 0 0 0 0,0 0 0 0 0,0 0 0 0 0,0-1 0 0 0,0 1 0 0 0,1 0 0 0 0,-1-1 0 0 0,0 1 0 0 0,1-1 0 0 0,-1 0 0 0 0,0 1 0 0 0,1-1 0 0 0,-2-2 0 0 0,-11-11 0 0 0,0 10 0 0 0,12 5 0 0 0,0 0 0 0 0,0 0 0 0 0,1 0 0 0 0,-1-1 0 0 0,0 1 0 0 0,0-1 0 0 0,1 1 0 0 0,-1-1 0 0 0,1 0 0 0 0,-1 0 0 0 0,1 0 0 0 0,-1 0 0 0 0,1 0 0 0 0,-1 0 0 0 0,1 0 0 0 0,-3-2 0 0 0,-7-8 0 0 0,0 0 0 0 0,0 0 0 0 0,1-1 0 0 0,1 0 0 0 0,0-1 0 0 0,-12-21 0 0 0,6 1 0 0 0,13 30 0 0 0,0 0 0 0 0,0-1 0 0 0,0 1 0 0 0,1-1 0 0 0,-1 1 0 0 0,1-1 0 0 0,0 0 0 0 0,0 0 0 0 0,1 0 0 0 0,-1 1 0 0 0,1-1 0 0 0,0-7 0 0 0,0 3 0 0 0,1-1 0 0 0,0 1 0 0 0,1 0 0 0 0,0-1 0 0 0,0 1 0 0 0,1 0 0 0 0,0 0 0 0 0,1 0 0 0 0,-1 1 0 0 0,1-1 0 0 0,10-13 0 0 0,5-3 0 0 0,41-42 0 0 0,-46 53 0 0 0,8-11 0 0 0,2 2 0 0 0,1 0 0 0 0,0 2 0 0 0,2 1 0 0 0,48-27 0 0 0,-67 43 0 0 0,1 0 0 0 0,-1 0 0 0 0,1 1 0 0 0,14-2 0 0 0,14-3 0 0 0,-23 4 0 0 0,0 1 0 0 0,0 1 0 0 0,1 0 0 0 0,-1 1 0 0 0,0 0 0 0 0,0 1 0 0 0,1 0 0 0 0,-1 2 0 0 0,0-1 0 0 0,22 9 0 0 0,-34-11 0 0 0,1 1 0 0 0,-1 0 0 0 0,0 0 0 0 0,0 0 0 0 0,0 0 0 0 0,0 0 0 0 0,0 0 0 0 0,0 1 0 0 0,0-1 0 0 0,-1 0 0 0 0,1 1 0 0 0,0 0 0 0 0,-1-1 0 0 0,1 1 0 0 0,-1 0 0 0 0,0 0 0 0 0,2 3 0 0 0,-1-2 0 0 0,0 0 0 0 0,0 0 0 0 0,1 0 0 0 0,-1 0 0 0 0,1 0 0 0 0,-1 0 0 0 0,1-1 0 0 0,5 4 0 0 0,-2-2 0 0 0,-4-3 0 0 0,0-1 0 0 0,0 1 0 0 0,-1 0 0 0 0,1 0 0 0 0,-1 0 0 0 0,1 0 0 0 0,0 0 0 0 0,-1 0 0 0 0,0 1 0 0 0,1-1 0 0 0,-1 0 0 0 0,0 1 0 0 0,0-1 0 0 0,1 1 0 0 0,-1-1 0 0 0,-1 1 0 0 0,1 0 0 0 0,0-1 0 0 0,0 1 0 0 0,0 0 0 0 0,-1-1 0 0 0,1 1 0 0 0,0 2 0 0 0,-1-2 0 0 0,0-1 0 0 0,0 1 0 0 0,0-1 0 0 0,1 1 0 0 0,-1-1 0 0 0,1 1 0 0 0,-1-1 0 0 0,1 0 0 0 0,-1 1 0 0 0,1-1 0 0 0,0 0 0 0 0,0 0 0 0 0,0 1 0 0 0,0-1 0 0 0,0 0 0 0 0,0 0 0 0 0,0 0 0 0 0,0 0 0 0 0,2 1 0 0 0,11 13 0 0 0,-8-2 0 0 0,0 1 0 0 0,-1-1 0 0 0,-1 1 0 0 0,-1 0 0 0 0,0 0 0 0 0,0 1 0 0 0,-1 14 0 0 0,0 17 0 0 0,0-34 0 0 0,-1 1 0 0 0,-1-1 0 0 0,0 0 0 0 0,0 0 0 0 0,-1 0 0 0 0,-1 0 0 0 0,0 0 0 0 0,0 0 0 0 0,-2 0 0 0 0,1-1 0 0 0,-9 19 0 0 0,-15 13 0 0 0,-2-2 0 0 0,-54 59 0 0 0,54-67 0 0 0,23-24 0 0 0,-1-1 0 0 0,0-1 0 0 0,0 1 0 0 0,-1-1 0 0 0,-11 9 0 0 0,-38 21 0 0 0,44-27 0 0 0,1-2 0 0 0,-2 1 0 0 0,1-2 0 0 0,-1 0 0 0 0,0 0 0 0 0,-20 5 0 0 0,10-5 0 0 0,-2 0 0 0 0,1-2 0 0 0,-34 3 0 0 0,48-7 0 0 0,1-1 0 0 0,-1 0 0 0 0,1-1 0 0 0,0 0 0 0 0,-1-1 0 0 0,1 0 0 0 0,0 0 0 0 0,0-1 0 0 0,0-1 0 0 0,0 1 0 0 0,-10-7 0 0 0,19 9 0 0 0,0 1 0 0 0,-1-1 0 0 0,1 1 0 0 0,0-1 0 0 0,1 0 0 0 0,-1 1 0 0 0,0-1 0 0 0,0 0 0 0 0,0 0 0 0 0,0 0 0 0 0,1 0 0 0 0,-1 0 0 0 0,0 0 0 0 0,1 0 0 0 0,-1 0 0 0 0,0 0 0 0 0,1 0 0 0 0,0 0 0 0 0,-1 0 0 0 0,1 0 0 0 0,0-1 0 0 0,-1 1 0 0 0,1 0 0 0 0,0-2 0 0 0,0 2 0 0 0,0 0 0 0 0,0-1 0 0 0,0 1 0 0 0,0 0 0 0 0,-1 0 0 0 0,1 0 0 0 0,0 0 0 0 0,-1 0 0 0 0,1 0 0 0 0,-1 0 0 0 0,1 0 0 0 0,-1 0 0 0 0,1 0 0 0 0,-1 0 0 0 0,0 0 0 0 0,1 1 0 0 0,-1-1 0 0 0,0 0 0 0 0,0 0 0 0 0,0 1 0 0 0,1-1 0 0 0,-1 0 0 0 0,-2 0 0 0 0,0-3 0 0 0,0 0 0 0 0,0 1 0 0 0,0-1 0 0 0,0-1 0 0 0,0 1 0 0 0,1 0 0 0 0,0-1 0 0 0,0 1 0 0 0,0-1 0 0 0,1 0 0 0 0,0 1 0 0 0,0-1 0 0 0,0 0 0 0 0,0 0 0 0 0,0-5 0 0 0,-4-16 0 0 0,3 14 0 0 0,0-1 0 0 0,1 1 0 0 0,1-1 0 0 0,0 0 0 0 0,0 1 0 0 0,1-1 0 0 0,1 1 0 0 0,0-1 0 0 0,7-18 0 0 0,-4-15 0 0 0,4-23 0 0 0,-8 64 0 0 0,0 0 0 0 0,0 0 0 0 0,1 0 0 0 0,0 0 0 0 0,0 0 0 0 0,0 0 0 0 0,1 1 0 0 0,-1-1 0 0 0,1 1 0 0 0,5-6 0 0 0,-5 7 0 0 0,1-1 0 0 0,-1 1 0 0 0,0-1 0 0 0,0 0 0 0 0,0 1 0 0 0,0-1 0 0 0,-1 0 0 0 0,0-1 0 0 0,0 1 0 0 0,3-7 0 0 0,-5 9 0 0 0,1-1 0 0 0,0 0 0 0 0,0 1 0 0 0,0-1 0 0 0,0 1 0 0 0,1-1 0 0 0,-1 1 0 0 0,1-1 0 0 0,-1 1 0 0 0,1 0 0 0 0,0 0 0 0 0,0 0 0 0 0,4-3 0 0 0,-4 3 0 0 0,0 0 0 0 0,1 0 0 0 0,-1-1 0 0 0,0 1 0 0 0,0-1 0 0 0,0 1 0 0 0,-1-1 0 0 0,1 0 0 0 0,-1 1 0 0 0,3-6 0 0 0,2-1 0 0 0,0 1 0 0 0,0 0 0 0 0,1 0 0 0 0,0 0 0 0 0,1 1 0 0 0,0 0 0 0 0,0 1 0 0 0,0-1 0 0 0,13-6 0 0 0,8-7 0 0 0,-25 17 0 0 0,0 1 0 0 0,1 0 0 0 0,-1 0 0 0 0,1 0 0 0 0,-1 0 0 0 0,1 1 0 0 0,-1 0 0 0 0,1 0 0 0 0,0 0 0 0 0,0 0 0 0 0,0 1 0 0 0,-1 0 0 0 0,1 0 0 0 0,8 1 0 0 0,5-1 0 0 0,-16 0 0 0 0,1 0 0 0 0,0 0 0 0 0,0 0 0 0 0,0 1 0 0 0,-1-1 0 0 0,1 0 0 0 0,0 1 0 0 0,-1 0 0 0 0,1 0 0 0 0,0 0 0 0 0,-1 0 0 0 0,1 0 0 0 0,-1 0 0 0 0,0 1 0 0 0,1-1 0 0 0,-1 1 0 0 0,0-1 0 0 0,0 1 0 0 0,0 0 0 0 0,3 3 0 0 0,-3-3 0 0 0,-1 1 0 0 0,1-1 0 0 0,0 0 0 0 0,0 1 0 0 0,0-1 0 0 0,1 0 0 0 0,-1 0 0 0 0,0-1 0 0 0,4 3 0 0 0,18 18 0 0 0,-17-9 0 0 0,1 1 0 0 0,-2 0 0 0 0,0 0 0 0 0,0 1 0 0 0,-2 0 0 0 0,0 0 0 0 0,0 0 0 0 0,-2 1 0 0 0,0-1 0 0 0,0 1 0 0 0,-2-1 0 0 0,0 1 0 0 0,0-1 0 0 0,-2 1 0 0 0,0-1 0 0 0,0 1 0 0 0,-2-1 0 0 0,0 0 0 0 0,0 0 0 0 0,-11 22 0 0 0,11-31 0 0 0,0 0 0 0 0,-1 0 0 0 0,1 0 0 0 0,-1-1 0 0 0,0 0 0 0 0,0 0 0 0 0,-10 7 0 0 0,-21 22 0 0 0,27-22 0 0 0,8-9 0 0 0,-1-1 0 0 0,0 1 0 0 0,0-1 0 0 0,0 0 0 0 0,0 0 0 0 0,-1 1 0 0 0,1-1 0 0 0,-1-1 0 0 0,1 1 0 0 0,-5 2 0 0 0,-28 21 0 0 0,32-22 0 0 0,0 0 0 0 0,0 0 0 0 0,-1-1 0 0 0,1 0 0 0 0,0 0 0 0 0,-1 1 0 0 0,0-2 0 0 0,1 1 0 0 0,-8 2 0 0 0,-28 10 0 0 0,23-7 0 0 0,-1-2 0 0 0,-27 7 0 0 0,39-11 0 0 0,0 0 0 0 0,0-1 0 0 0,0 1 0 0 0,-1-1 0 0 0,1 0 0 0 0,0-1 0 0 0,0 1 0 0 0,0-1 0 0 0,0 0 0 0 0,-1-1 0 0 0,1 1 0 0 0,1-1 0 0 0,-8-3 0 0 0,-6-7 0 0 0,0-1 0 0 0,0 0 0 0 0,2-2 0 0 0,0 0 0 0 0,0 0 0 0 0,2-2 0 0 0,-22-30 0 0 0,29 34 0 0 0,1 0 0 0 0,0 0 0 0 0,1 0 0 0 0,1-1 0 0 0,0 0 0 0 0,1 0 0 0 0,0 0 0 0 0,1-1 0 0 0,0 1 0 0 0,2 0 0 0 0,-1-1 0 0 0,4-19 0 0 0,-3 7 0 0 0,1 15 0 0 0,1 0 0 0 0,0 1 0 0 0,1-1 0 0 0,0 0 0 0 0,1 1 0 0 0,0 0 0 0 0,1 0 0 0 0,0 0 0 0 0,0 1 0 0 0,2-1 0 0 0,-1 1 0 0 0,12-13 0 0 0,8-15 0 0 0,29-34 0 0 0,-8 14 0 0 0,-33 43 0 0 0,1 0 0 0 0,0 1 0 0 0,18-13 0 0 0,-18 16 0 0 0,0 1 0 0 0,1 1 0 0 0,0 0 0 0 0,1 1 0 0 0,0 1 0 0 0,0 0 0 0 0,0 2 0 0 0,1 0 0 0 0,0 1 0 0 0,0 0 0 0 0,29-1 0 0 0,-41 6 0 0 0,0-1 0 0 0,0 1 0 0 0,0 1 0 0 0,0-1 0 0 0,-1 1 0 0 0,1 0 0 0 0,0 0 0 0 0,-1 0 0 0 0,0 1 0 0 0,1 0 0 0 0,-1 0 0 0 0,0 1 0 0 0,6 5 0 0 0,-3-3 0 0 0,-1 1 0 0 0,0 0 0 0 0,0 0 0 0 0,-1 1 0 0 0,0 0 0 0 0,7 11 0 0 0,9 25 0 0 0,-19-41 0 0 0,0 1 0 0 0,0 0 0 0 0,-1 0 0 0 0,1 0 0 0 0,-1 0 0 0 0,0 0 0 0 0,0 1 0 0 0,2 4 0 0 0,5 14 0 0 0,-3-2 0 0 0,-1 0 0 0 0,-1 0 0 0 0,-2 0 0 0 0,0 1 0 0 0,0 0 0 0 0,-2-1 0 0 0,-4 35 0 0 0,2-48 0 0 0,1 0 0 0 0,-1 1 0 0 0,0-1 0 0 0,-1-1 0 0 0,0 1 0 0 0,0 0 0 0 0,-1-1 0 0 0,-7 12 0 0 0,-45 57 0 0 0,17-26 0 0 0,32-41 0 0 0,0-1 0 0 0,0 0 0 0 0,-1-1 0 0 0,0 1 0 0 0,0-2 0 0 0,0 1 0 0 0,-1-1 0 0 0,-9 5 0 0 0,-103 60 0 0 0,103-62 0 0 0,0 0 0 0 0,-1-2 0 0 0,0 0 0 0 0,0-1 0 0 0,0-1 0 0 0,-1-1 0 0 0,1-1 0 0 0,-1 0 0 0 0,0-2 0 0 0,0 0 0 0 0,0-1 0 0 0,0-1 0 0 0,-27-5 0 0 0,36 3 0 0 0,1-2 0 0 0,-1 1 0 0 0,1-2 0 0 0,0 1 0 0 0,1-1 0 0 0,-1-1 0 0 0,1 0 0 0 0,0 0 0 0 0,-12-13 0 0 0,-8-21 0 0 0,15 33 0 0 0,13 7 0 0 0,0 0 0 0 0,-1 1 0 0 0,1-1 0 0 0,0 0 0 0 0,0 0 0 0 0,0 1 0 0 0,0-1 0 0 0,0 0 0 0 0,0 0 0 0 0,0 0 0 0 0,0-1 0 0 0,0 1 0 0 0,0 0 0 0 0,1 0 0 0 0,-1 0 0 0 0,0-1 0 0 0,1 1 0 0 0,-1 0 0 0 0,1 0 0 0 0,-1-1 0 0 0,1 1 0 0 0,0-1 0 0 0,-1 1 0 0 0,1-2 0 0 0,-9-21 0 0 0,8 22 0 0 0,0 0 0 0 0,0 0 0 0 0,0 0 0 0 0,0 1 0 0 0,1-1 0 0 0,-1 0 0 0 0,1 0 0 0 0,-1 0 0 0 0,1 0 0 0 0,0 0 0 0 0,0 0 0 0 0,0 0 0 0 0,0-4 0 0 0,0-10 0 0 0,-1 8 0 0 0,0 0 0 0 0,1 1 0 0 0,1-1 0 0 0,-1 0 0 0 0,1 1 0 0 0,0-1 0 0 0,1 0 0 0 0,0 1 0 0 0,0 0 0 0 0,0-1 0 0 0,1 1 0 0 0,0 0 0 0 0,1 0 0 0 0,-1 0 0 0 0,6-6 0 0 0,-4 6 0 0 0,1-2 0 0 0,0 1 0 0 0,1-1 0 0 0,0 1 0 0 0,0 1 0 0 0,0-1 0 0 0,16-10 0 0 0,6 1 0 0 0,-12-11 0 0 0,13 12 0 0 0,-12 4 0 0 0,21-9 0 0 0,-37 20 0 0 0,0 1 0 0 0,0-1 0 0 0,0 0 0 0 0,0 0 0 0 0,0 0 0 0 0,0 0 0 0 0,-1 0 0 0 0,1 0 0 0 0,0 0 0 0 0,0-1 0 0 0,-1 1 0 0 0,1-1 0 0 0,-1 1 0 0 0,1-1 0 0 0,-1 0 0 0 0,0 1 0 0 0,2-5 0 0 0,-2 4 0 0 0,1 0 0 0 0,-1 0 0 0 0,0 1 0 0 0,0-1 0 0 0,1 0 0 0 0,-1 1 0 0 0,1-1 0 0 0,-1 1 0 0 0,1-1 0 0 0,0 1 0 0 0,0 0 0 0 0,0 0 0 0 0,-1-1 0 0 0,1 1 0 0 0,0 1 0 0 0,0-1 0 0 0,4-1 0 0 0,0 0 0 0 0,-1 0 0 0 0,0 0 0 0 0,0-1 0 0 0,0 1 0 0 0,0-1 0 0 0,0 0 0 0 0,0-1 0 0 0,-1 1 0 0 0,7-8 0 0 0,-1 4 0 0 0,0 1 0 0 0,1 0 0 0 0,0 1 0 0 0,0 0 0 0 0,0 0 0 0 0,0 1 0 0 0,0 1 0 0 0,18-4 0 0 0,32-10 0 0 0,-40 12 0 0 0,1 0 0 0 0,0 2 0 0 0,-1 1 0 0 0,1 0 0 0 0,1 2 0 0 0,-1 0 0 0 0,35 6 0 0 0,-48-3 0 0 0,0 0 0 0 0,0 0 0 0 0,0 1 0 0 0,0 0 0 0 0,-1 0 0 0 0,0 1 0 0 0,0 0 0 0 0,0 1 0 0 0,-1 0 0 0 0,1 0 0 0 0,6 8 0 0 0,-5 2 0 0 0,2 1 0 0 0,-7-13 0 0 0,-1 0 0 0 0,1 1 0 0 0,-1-1 0 0 0,0 0 0 0 0,0 1 0 0 0,0 0 0 0 0,-1 0 0 0 0,0 0 0 0 0,0 0 0 0 0,0 0 0 0 0,0 0 0 0 0,-1 0 0 0 0,0 1 0 0 0,0-1 0 0 0,0 1 0 0 0,-1-1 0 0 0,0 0 0 0 0,-1 11 0 0 0,1 0 0 0 0,-2 0 0 0 0,0 0 0 0 0,-1 0 0 0 0,0 0 0 0 0,-10 24 0 0 0,12-38 0 0 0,0 0 0 0 0,0 1 0 0 0,0-1 0 0 0,0 0 0 0 0,-1-1 0 0 0,1 1 0 0 0,-1 0 0 0 0,0 0 0 0 0,1-1 0 0 0,-1 1 0 0 0,0 0 0 0 0,0-1 0 0 0,-3 2 0 0 0,3-2 0 0 0,-1 1 0 0 0,0 0 0 0 0,1 0 0 0 0,-1 0 0 0 0,1 1 0 0 0,0-1 0 0 0,0 1 0 0 0,0-1 0 0 0,-3 5 0 0 0,2-2 0 0 0,-1 0 0 0 0,0-1 0 0 0,-1 1 0 0 0,1-1 0 0 0,-1 0 0 0 0,0 0 0 0 0,0 0 0 0 0,-7 3 0 0 0,-27 23 0 0 0,38-29 0 0 0,-1 1 0 0 0,0-1 0 0 0,1 1 0 0 0,-1-1 0 0 0,0 0 0 0 0,1 0 0 0 0,-1 0 0 0 0,0 0 0 0 0,0 0 0 0 0,0 0 0 0 0,0 0 0 0 0,0 0 0 0 0,0-1 0 0 0,-2 1 0 0 0,1-1 0 0 0,1 1 0 0 0,0-1 0 0 0,0 1 0 0 0,0 0 0 0 0,0 0 0 0 0,0 0 0 0 0,0 0 0 0 0,0 0 0 0 0,0 0 0 0 0,0 0 0 0 0,0 1 0 0 0,-1 1 0 0 0,-1 0 0 0 0,-1-1 0 0 0,1 0 0 0 0,0 0 0 0 0,0 0 0 0 0,-1 0 0 0 0,1 0 0 0 0,-1-1 0 0 0,0 0 0 0 0,1 0 0 0 0,-9 0 0 0 0,-50 0 0 0 0,61-2 0 0 0,0 1 0 0 0,-1-1 0 0 0,1 0 0 0 0,0-1 0 0 0,0 1 0 0 0,0 0 0 0 0,0-1 0 0 0,0 1 0 0 0,0-1 0 0 0,0 0 0 0 0,0 1 0 0 0,1-1 0 0 0,-1 0 0 0 0,1 0 0 0 0,-1 0 0 0 0,1 0 0 0 0,-2-4 0 0 0,0 2 0 0 0,1 0 0 0 0,0-1 0 0 0,0 1 0 0 0,1-1 0 0 0,-1 1 0 0 0,1-1 0 0 0,0 1 0 0 0,-1-9 0 0 0,2-4 0 0 0,-1 13 0 0 0,0-1 0 0 0,1 1 0 0 0,-1 0 0 0 0,1-1 0 0 0,0 1 0 0 0,0 0 0 0 0,1 0 0 0 0,0-1 0 0 0,-1 1 0 0 0,1 0 0 0 0,1 0 0 0 0,-1 0 0 0 0,1-1 0 0 0,3-6 0 0 0,14-17 0 0 0,-17 25 0 0 0,-1 1 0 0 0,0-1 0 0 0,1 0 0 0 0,-1 1 0 0 0,1-1 0 0 0,0 1 0 0 0,0 0 0 0 0,0-1 0 0 0,0 1 0 0 0,0 0 0 0 0,1 0 0 0 0,-1 1 0 0 0,1-1 0 0 0,3-2 0 0 0,18-10 0 0 0,-9 4 0 0 0,0 2 0 0 0,0 0 0 0 0,0 0 0 0 0,1 2 0 0 0,1 0 0 0 0,-1 0 0 0 0,21-3 0 0 0,-9 5 0 0 0,0 2 0 0 0,37 0 0 0 0,-56 3 0 0 0,0-1 0 0 0,-1 1 0 0 0,1 1 0 0 0,0 0 0 0 0,0 0 0 0 0,-1 1 0 0 0,0-1 0 0 0,1 2 0 0 0,-1-1 0 0 0,0 2 0 0 0,11 6 0 0 0,-10-4 0 0 0,-5-5 0 0 0,-1 0 0 0 0,1 1 0 0 0,-1 0 0 0 0,0 0 0 0 0,0 0 0 0 0,0 0 0 0 0,0 0 0 0 0,3 5 0 0 0,-3-4 0 0 0,-1-1 0 0 0,1 0 0 0 0,1 1 0 0 0,-1-1 0 0 0,0 0 0 0 0,8 4 0 0 0,-9-6 0 0 0,0 1 0 0 0,0-1 0 0 0,0 0 0 0 0,-1 0 0 0 0,1 1 0 0 0,0-1 0 0 0,-1 0 0 0 0,1 1 0 0 0,-1 0 0 0 0,0-1 0 0 0,1 1 0 0 0,-1 0 0 0 0,0 0 0 0 0,0 0 0 0 0,0 0 0 0 0,0 0 0 0 0,0 0 0 0 0,-1 0 0 0 0,1 0 0 0 0,-1 0 0 0 0,1 0 0 0 0,-1 0 0 0 0,0 0 0 0 0,0 3 0 0 0,0-1 0 0 0,1 15 0 0 0,-2 0 0 0 0,-5 36 0 0 0,5-49 0 0 0,-1 0 0 0 0,0-1 0 0 0,0 1 0 0 0,0-1 0 0 0,0 0 0 0 0,-1 1 0 0 0,0-1 0 0 0,0 0 0 0 0,-1-1 0 0 0,1 1 0 0 0,-1-1 0 0 0,-9 9 0 0 0,-34 26 0 0 0,-80 52 0 0 0,107-80 0 0 0,-1-2 0 0 0,0 0 0 0 0,0-1 0 0 0,-42 9 0 0 0,10-3 0 0 0,30-7 0 0 0,-2-1 0 0 0,1-1 0 0 0,-1-1 0 0 0,1-1 0 0 0,-1-2 0 0 0,0 0 0 0 0,0-1 0 0 0,0-2 0 0 0,0-1 0 0 0,1 0 0 0 0,-1-2 0 0 0,-26-9 0 0 0,45 12 0 0 0,-1-1 0 0 0,1 0 0 0 0,0-1 0 0 0,0 1 0 0 0,-7-7 0 0 0,-27-12 0 0 0,38 21 0 0 0,-1 0 0 0 0,1 0 0 0 0,-1-1 0 0 0,1 1 0 0 0,0 0 0 0 0,-1-1 0 0 0,1 1 0 0 0,0-1 0 0 0,0 0 0 0 0,0 0 0 0 0,0 0 0 0 0,-2-3 0 0 0,-24-19 0 0 0,22 19 0 0 0,1 0 0 0 0,0 0 0 0 0,0 0 0 0 0,0-1 0 0 0,0 1 0 0 0,1-1 0 0 0,0 0 0 0 0,0-1 0 0 0,1 1 0 0 0,0-1 0 0 0,0 1 0 0 0,-2-8 0 0 0,2 6 0 0 0,0-1 0 0 0,0 1 0 0 0,1 0 0 0 0,0-1 0 0 0,1 1 0 0 0,0-1 0 0 0,0 0 0 0 0,1 1 0 0 0,0-1 0 0 0,2-14 0 0 0,3 11 0 0 0,1 0 0 0 0,0 0 0 0 0,1 0 0 0 0,0 1 0 0 0,1 0 0 0 0,0 0 0 0 0,10-9 0 0 0,7-11 0 0 0,-9 10 0 0 0,1 1 0 0 0,1 1 0 0 0,23-19 0 0 0,-15 13 0 0 0,-25 23 0 0 0,1 0 0 0 0,0 1 0 0 0,0-1 0 0 0,0 0 0 0 0,0 1 0 0 0,0-1 0 0 0,1 1 0 0 0,-1-1 0 0 0,0 1 0 0 0,1 0 0 0 0,-1 0 0 0 0,5-1 0 0 0,17-8 0 0 0,-17 6 0 0 0,4-2 0 0 0,0 1 0 0 0,0 0 0 0 0,0 0 0 0 0,1 1 0 0 0,13-3 0 0 0,7 6 0 0 0,31 1 0 0 0,-58 1 0 0 0,-1 1 0 0 0,0-1 0 0 0,1 1 0 0 0,-1 0 0 0 0,0 1 0 0 0,0-1 0 0 0,0 1 0 0 0,0 0 0 0 0,5 5 0 0 0,-1-2 0 0 0,-6-4 0 0 0,1 1 0 0 0,0 0 0 0 0,0 0 0 0 0,-1 0 0 0 0,0 1 0 0 0,1-1 0 0 0,-1 0 0 0 0,0 1 0 0 0,-1 0 0 0 0,1-1 0 0 0,-1 1 0 0 0,1 0 0 0 0,-1 0 0 0 0,0 4 0 0 0,11 24 0 0 0,-9-22 0 0 0,0 0 0 0 0,-1-1 0 0 0,0 1 0 0 0,-1 0 0 0 0,0 0 0 0 0,0 0 0 0 0,-1 0 0 0 0,0 0 0 0 0,-2 10 0 0 0,1 19 0 0 0,-1-25 0 0 0,1-1 0 0 0,-2 0 0 0 0,0 1 0 0 0,0-1 0 0 0,-1-1 0 0 0,-10 22 0 0 0,-6 18 0 0 0,18-47 0 0 0,0 0 0 0 0,-1 0 0 0 0,1 0 0 0 0,-2 0 0 0 0,1-1 0 0 0,0 1 0 0 0,-6 5 0 0 0,3-3 0 0 0,0 0 0 0 0,0 1 0 0 0,1 0 0 0 0,-7 13 0 0 0,10-18 0 0 0,0 0 0 0 0,0 1 0 0 0,0-1 0 0 0,-1 0 0 0 0,1 0 0 0 0,-1 0 0 0 0,0-1 0 0 0,1 1 0 0 0,-5 2 0 0 0,-9 9 0 0 0,4-2 0 0 0,9-8 0 0 0,0-1 0 0 0,-1 0 0 0 0,0 1 0 0 0,0-1 0 0 0,0 0 0 0 0,-7 3 0 0 0,9-5 0 0 0,0 1 0 0 0,0-1 0 0 0,-1 0 0 0 0,1 1 0 0 0,0 0 0 0 0,0-1 0 0 0,0 1 0 0 0,1 0 0 0 0,-1 0 0 0 0,0 0 0 0 0,1 0 0 0 0,-2 3 0 0 0,1-3 0 0 0,1 1 0 0 0,-1-1 0 0 0,0 0 0 0 0,0 0 0 0 0,0 0 0 0 0,0 0 0 0 0,0 0 0 0 0,0 0 0 0 0,0-1 0 0 0,0 1 0 0 0,-1 0 0 0 0,1-1 0 0 0,-5 2 0 0 0,-20 10 0 0 0,6-2 0 0 0,-1 0 0 0 0,0-2 0 0 0,-1-1 0 0 0,-45 11 0 0 0,59-17 0 0 0,-15 1 0 0 0,0 0 0 0 0,-29-1 0 0 0,46-2 0 0 0,0 0 0 0 0,1-1 0 0 0,-1 1 0 0 0,0-2 0 0 0,0 1 0 0 0,1-1 0 0 0,-1 0 0 0 0,1-1 0 0 0,-1 1 0 0 0,1-1 0 0 0,0 0 0 0 0,0-1 0 0 0,-6-4 0 0 0,-19-14 0 0 0,22 17 0 0 0,1 0 0 0 0,0-1 0 0 0,1 0 0 0 0,-1 0 0 0 0,1 0 0 0 0,-10-13 0 0 0,9 8 0 0 0,1 1 0 0 0,0-1 0 0 0,1 0 0 0 0,-9-20 0 0 0,3 3 0 0 0,9 23 0 0 0,1 0 0 0 0,-1-1 0 0 0,1 0 0 0 0,0 0 0 0 0,0 0 0 0 0,1 0 0 0 0,0 0 0 0 0,0 0 0 0 0,0-9 0 0 0,0-4 0 0 0,0 10 0 0 0,1-1 0 0 0,-1 1 0 0 0,1 0 0 0 0,1 0 0 0 0,0 0 0 0 0,0 0 0 0 0,1 0 0 0 0,0 0 0 0 0,1 0 0 0 0,-1 1 0 0 0,6-10 0 0 0,4-6 0 0 0,11-16 0 0 0,149-120 0 0 0,-169 157 0 0 0,2 0 0 0 0,-1 1 0 0 0,0 0 0 0 0,1 0 0 0 0,-1 0 0 0 0,1 0 0 0 0,-1 1 0 0 0,6-2 0 0 0,25-11 0 0 0,-20 6 0 0 0,0-1 0 0 0,1 2 0 0 0,0 0 0 0 0,18-5 0 0 0,-27 10 0 0 0,0 0 0 0 0,0 0 0 0 0,0 1 0 0 0,0 0 0 0 0,1 0 0 0 0,-1 1 0 0 0,0 0 0 0 0,10 1 0 0 0,16-1 0 0 0,-24 3 0 0 0,0-1 0 0 0,0 1 0 0 0,-1 1 0 0 0,1 0 0 0 0,-1 0 0 0 0,0 0 0 0 0,0 1 0 0 0,-1 0 0 0 0,1 1 0 0 0,-1 0 0 0 0,0 0 0 0 0,7 8 0 0 0,8 49 0 0 0,-17-47 0 0 0,0 1 0 0 0,-2 0 0 0 0,0 1 0 0 0,-1-1 0 0 0,0 1 0 0 0,-1-1 0 0 0,-3 27 0 0 0,2-17 0 0 0,-4-9 0 0 0,0-2 0 0 0,-2 1 0 0 0,1 0 0 0 0,-12 21 0 0 0,8-18 0 0 0,7-15 0 0 0,-1-1 0 0 0,1 1 0 0 0,-1-1 0 0 0,0 0 0 0 0,0 0 0 0 0,-1 0 0 0 0,1-1 0 0 0,-1 1 0 0 0,1-1 0 0 0,-6 4 0 0 0,5-4 0 0 0,1-1 0 0 0,0 1 0 0 0,0 0 0 0 0,0 0 0 0 0,0 0 0 0 0,1 0 0 0 0,-1 0 0 0 0,-1 5 0 0 0,2-5 0 0 0,0-1 0 0 0,-1 1 0 0 0,1 0 0 0 0,0 0 0 0 0,-1-1 0 0 0,0 1 0 0 0,0-1 0 0 0,1 0 0 0 0,-1 0 0 0 0,0 0 0 0 0,-1 0 0 0 0,1-1 0 0 0,0 1 0 0 0,-5 1 0 0 0,-16 10 0 0 0,12-5 0 0 0,1-1 0 0 0,-1 0 0 0 0,-1-1 0 0 0,1 0 0 0 0,-1-1 0 0 0,0 0 0 0 0,0-1 0 0 0,0 0 0 0 0,-16 1 0 0 0,21-3 0 0 0,0-1 0 0 0,-1 0 0 0 0,1-1 0 0 0,0 1 0 0 0,0-2 0 0 0,0 1 0 0 0,0-1 0 0 0,0 0 0 0 0,0-1 0 0 0,0 0 0 0 0,0 0 0 0 0,0-1 0 0 0,-12-5 0 0 0,19 6 0 0 0,-1 1 0 0 0,1 0 0 0 0,-1-1 0 0 0,1 1 0 0 0,-1 0 0 0 0,1-1 0 0 0,0 0 0 0 0,0 1 0 0 0,0-1 0 0 0,0 0 0 0 0,0 1 0 0 0,0-1 0 0 0,1 0 0 0 0,-2-3 0 0 0,-3-7 0 0 0,-4 2 0 0 0,0-1 0 0 0,0 1 0 0 0,1-2 0 0 0,0 1 0 0 0,1-1 0 0 0,1 0 0 0 0,0-1 0 0 0,1 1 0 0 0,0-1 0 0 0,0 0 0 0 0,-3-22 0 0 0,8 33 0 0 0,0-1 0 0 0,-1 1 0 0 0,1-1 0 0 0,-1 1 0 0 0,1 0 0 0 0,-1-1 0 0 0,0 1 0 0 0,0 0 0 0 0,0 0 0 0 0,0-1 0 0 0,-2-1 0 0 0,2 2 0 0 0,0 1 0 0 0,0-1 0 0 0,1 0 0 0 0,-1 0 0 0 0,0 0 0 0 0,0 0 0 0 0,1 0 0 0 0,-1 0 0 0 0,1 0 0 0 0,0 0 0 0 0,0 0 0 0 0,0 0 0 0 0,-1 0 0 0 0,2-2 0 0 0,-1-8 0 0 0,3-46 0 0 0,13 8 0 0 0,-15 48 0 0 0,0-1 0 0 0,0 0 0 0 0,0 0 0 0 0,0 0 0 0 0,0 1 0 0 0,1-1 0 0 0,-1 1 0 0 0,1-1 0 0 0,0 1 0 0 0,0-1 0 0 0,-1 1 0 0 0,2 0 0 0 0,-1 0 0 0 0,0 0 0 0 0,0 0 0 0 0,3-1 0 0 0,17-21 0 0 0,-15 12 0 0 0,-4 6 0 0 0,0 0 0 0 0,0 0 0 0 0,1 0 0 0 0,0 0 0 0 0,0 1 0 0 0,0-1 0 0 0,1 1 0 0 0,7-7 0 0 0,15-5 0 0 0,-9-7 0 0 0,36-6 0 0 0,-22 14 0 0 0,-12 6 0 0 0,0 1 0 0 0,1 2 0 0 0,-1 0 0 0 0,2 1 0 0 0,23-4 0 0 0,-29 8 0 0 0,0 1 0 0 0,0 0 0 0 0,31 3 0 0 0,-41-1 0 0 0,-1 0 0 0 0,1 0 0 0 0,-1 0 0 0 0,0 0 0 0 0,0 1 0 0 0,1 0 0 0 0,-1 0 0 0 0,0 0 0 0 0,-1 0 0 0 0,1 1 0 0 0,0 0 0 0 0,-1 0 0 0 0,9 7 0 0 0,-12-8 0 0 0,0-1 0 0 0,1 0 0 0 0,-1 1 0 0 0,0-1 0 0 0,1 0 0 0 0,0 0 0 0 0,-1 0 0 0 0,1 0 0 0 0,0-1 0 0 0,-1 1 0 0 0,1 0 0 0 0,0-1 0 0 0,0 1 0 0 0,-1-1 0 0 0,3 1 0 0 0,-3-1 0 0 0,0 0 0 0 0,0 0 0 0 0,0 0 0 0 0,0 1 0 0 0,0-1 0 0 0,0 0 0 0 0,0 1 0 0 0,0-1 0 0 0,0 0 0 0 0,0 1 0 0 0,0-1 0 0 0,0 1 0 0 0,0 0 0 0 0,0-1 0 0 0,0 1 0 0 0,0 0 0 0 0,-1 0 0 0 0,1-1 0 0 0,0 1 0 0 0,-1 0 0 0 0,1 0 0 0 0,-1 0 0 0 0,1 0 0 0 0,-1 0 0 0 0,1 0 0 0 0,-1 0 0 0 0,1 0 0 0 0,-1 1 0 0 0,35 62 0 0 0,-33-59 0 0 0,1 0 0 0 0,-1 0 0 0 0,1 1 0 0 0,-1-1 0 0 0,-1 0 0 0 0,1 1 0 0 0,-1-1 0 0 0,0 1 0 0 0,0-1 0 0 0,-1 1 0 0 0,0 0 0 0 0,1-1 0 0 0,-2 9 0 0 0,2 14 0 0 0,0-18 0 0 0,0 0 0 0 0,0 1 0 0 0,-1-1 0 0 0,0 0 0 0 0,-1 1 0 0 0,0-1 0 0 0,-1 0 0 0 0,0 1 0 0 0,-5 13 0 0 0,-4 5 0 0 0,10-27 0 0 0,1 0 0 0 0,0-1 0 0 0,-1 1 0 0 0,1 0 0 0 0,-1 0 0 0 0,0 0 0 0 0,1 0 0 0 0,-1-1 0 0 0,0 1 0 0 0,0 0 0 0 0,0-1 0 0 0,0 1 0 0 0,-1-1 0 0 0,1 1 0 0 0,0-1 0 0 0,-1 0 0 0 0,1 1 0 0 0,0-1 0 0 0,-1 0 0 0 0,-3 2 0 0 0,-47 43 0 0 0,18-26 0 0 0,26-14 0 0 0,1-2 0 0 0,-1 1 0 0 0,1-1 0 0 0,-1 0 0 0 0,0-1 0 0 0,-1 0 0 0 0,1 0 0 0 0,0-1 0 0 0,-1 0 0 0 0,0 0 0 0 0,-8 0 0 0 0,15-2 0 0 0,0 0 0 0 0,0 0 0 0 0,0 0 0 0 0,0 0 0 0 0,0 0 0 0 0,0 0 0 0 0,0-1 0 0 0,0 1 0 0 0,0-1 0 0 0,0 0 0 0 0,0 1 0 0 0,1-1 0 0 0,-1 0 0 0 0,0 0 0 0 0,0 0 0 0 0,1 0 0 0 0,-1-1 0 0 0,1 1 0 0 0,-3-3 0 0 0,-12-8 0 0 0,14 11 0 0 0,1-1 0 0 0,0 1 0 0 0,-1 0 0 0 0,1-1 0 0 0,0 1 0 0 0,0-1 0 0 0,0 1 0 0 0,0-1 0 0 0,0 1 0 0 0,0-1 0 0 0,1 0 0 0 0,-1 0 0 0 0,0 1 0 0 0,1-1 0 0 0,-1 0 0 0 0,1 0 0 0 0,0-3 0 0 0,-2-38 0 0 0,2 34 0 0 0,9-44 0 0 0,-8 50 0 0 0,0 1 0 0 0,0-1 0 0 0,0 1 0 0 0,0-1 0 0 0,1 1 0 0 0,-1 0 0 0 0,1 0 0 0 0,-1-1 0 0 0,1 1 0 0 0,0 0 0 0 0,0 1 0 0 0,0-1 0 0 0,3-2 0 0 0,18-23 0 0 0,-19 22 0 0 0,-1 0 0 0 0,1 0 0 0 0,0 0 0 0 0,0 0 0 0 0,1 1 0 0 0,-1 0 0 0 0,1 0 0 0 0,0 0 0 0 0,0 0 0 0 0,8-4 0 0 0,16-14 0 0 0,-24 19 0 0 0,0 1 0 0 0,0-1 0 0 0,0 1 0 0 0,1 0 0 0 0,-1 0 0 0 0,1 0 0 0 0,-1 1 0 0 0,1 0 0 0 0,0 0 0 0 0,0 1 0 0 0,8-1 0 0 0,8 1 0 0 0,15 0 0 0 0,-36 0 0 0 0,-1 0 0 0 0,1 0 0 0 0,0-1 0 0 0,-1 1 0 0 0,1 0 0 0 0,0 1 0 0 0,-1-1 0 0 0,1 0 0 0 0,0 0 0 0 0,-1 0 0 0 0,1 0 0 0 0,-1 0 0 0 0,1 1 0 0 0,0-1 0 0 0,-1 0 0 0 0,1 0 0 0 0,-1 1 0 0 0,1-1 0 0 0,0 1 0 0 0,-1-1 0 0 0,1 0 0 0 0,-1 1 0 0 0,1-1 0 0 0,-1 1 0 0 0,0-1 0 0 0,1 1 0 0 0,0 0 0 0 0,-1 0 0 0 0,0-1 0 0 0,0 1 0 0 0,0-1 0 0 0,1 1 0 0 0,-1 0 0 0 0,0-1 0 0 0,0 1 0 0 0,1-1 0 0 0,-1 1 0 0 0,0-1 0 0 0,1 1 0 0 0,-1-1 0 0 0,1 1 0 0 0,-1-1 0 0 0,1 0 0 0 0,-1 1 0 0 0,1-1 0 0 0,-1 1 0 0 0,1-1 0 0 0,-1 0 0 0 0,1 0 0 0 0,-1 1 0 0 0,1-1 0 0 0,1 0 0 0 0,-1 1 0 0 0,0-1 0 0 0,-1 0 0 0 0,1 1 0 0 0,0-1 0 0 0,0 0 0 0 0,0 1 0 0 0,-1-1 0 0 0,1 1 0 0 0,0 0 0 0 0,0-1 0 0 0,-1 1 0 0 0,1-1 0 0 0,0 1 0 0 0,-1 0 0 0 0,1 0 0 0 0,-1-1 0 0 0,1 1 0 0 0,-1 0 0 0 0,0 0 0 0 0,1 0 0 0 0,-1-1 0 0 0,1 1 0 0 0,-1 0 0 0 0,0 0 0 0 0,0 0 0 0 0,0 0 0 0 0,0 1 0 0 0,8 8 0 0 0,-6-9 0 0 0,-1 0 0 0 0,1 1 0 0 0,-1-1 0 0 0,1 0 0 0 0,-1 1 0 0 0,0-1 0 0 0,0 1 0 0 0,0 0 0 0 0,0-1 0 0 0,0 1 0 0 0,0 0 0 0 0,0-1 0 0 0,0 1 0 0 0,-1 0 0 0 0,1 0 0 0 0,0 0 0 0 0,-1 0 0 0 0,0 0 0 0 0,0 0 0 0 0,1 0 0 0 0,-1 0 0 0 0,0 0 0 0 0,-1 2 0 0 0,-15 7 0 0 0,17-10 0 0 0,0 0 0 0 0,0-1 0 0 0,0 1 0 0 0,-1-1 0 0 0,1 1 0 0 0,0 0 0 0 0,1-1 0 0 0,-1 0 0 0 0,0 1 0 0 0,0-1 0 0 0,0 0 0 0 0,0 1 0 0 0,0-1 0 0 0,0 0 0 0 0,0 0 0 0 0,0 0 0 0 0,1 0 0 0 0,-1 0 0 0 0,0 0 0 0 0,0 0 0 0 0,0 0 0 0 0,0-1 0 0 0,0 1 0 0 0,0 0 0 0 0,0-1 0 0 0,0 1 0 0 0,0-1 0 0 0,0 1 0 0 0,0-1 0 0 0,0 1 0 0 0,0-1 0 0 0,0 0 0 0 0,0 0 0 0 0,0 1 0 0 0,0-1 0 0 0,-1 0 0 0 0,1 0 0 0 0,0 0 0 0 0,0-1 0 0 0,0 1 0 0 0,-1 1 0 0 0,1-1 0 0 0,-1 0 0 0 0,1 1 0 0 0,-1-1 0 0 0,1 1 0 0 0,-1-1 0 0 0,1 1 0 0 0,0-1 0 0 0,-1 1 0 0 0,1 0 0 0 0,0-1 0 0 0,0 1 0 0 0,-1 0 0 0 0,1-1 0 0 0,0 1 0 0 0,0 0 0 0 0,-1 0 0 0 0,1 0 0 0 0,0 0 0 0 0,0 0 0 0 0,1 0 0 0 0,-2 0 0 0 0,0 0 0 0 0,1 0 0 0 0,-1 0 0 0 0,0 0 0 0 0,1 0 0 0 0,-1 0 0 0 0,1 0 0 0 0,-1 0 0 0 0,0 0 0 0 0,1 0 0 0 0,-1 0 0 0 0,0 0 0 0 0,1-1 0 0 0,-1 1 0 0 0,0 0 0 0 0,1 0 0 0 0,-1 0 0 0 0,0 0 0 0 0,1-1 0 0 0,-1 1 0 0 0,0 0 0 0 0,1 0 0 0 0,-1 0 0 0 0,0-1 0 0 0,0 1 0 0 0,1 0 0 0 0,-1-1 0 0 0,0 1 0 0 0,0 0 0 0 0,0 0 0 0 0,1-1 0 0 0,-1 1 0 0 0,0-1 0 0 0,0 1 0 0 0,0 0 0 0 0,0-1 0 0 0,0 1 0 0 0,0-1 0 0 0,0 1 0 0 0,0 0 0 0 0,0-1 0 0 0,0 1 0 0 0,1 0 0 0 0,-1 0 0 0 0,0-1 0 0 0,0 1 0 0 0,0 0 0 0 0,0 0 0 0 0,0-1 0 0 0,0 1 0 0 0,0 0 0 0 0,0 0 0 0 0,1-1 0 0 0,-1 1 0 0 0,0 0 0 0 0,0 0 0 0 0,0 0 0 0 0,0-1 0 0 0,1 1 0 0 0,-1 0 0 0 0,0 0 0 0 0,0 0 0 0 0,1 0 0 0 0,-1 0 0 0 0,0 0 0 0 0,0-1 0 0 0,1 1 0 0 0,-1 0 0 0 0,0 0 0 0 0,0 0 0 0 0,1 0 0 0 0,-1 0 0 0 0,0 0 0 0 0,0 0 0 0 0,1 0 0 0 0,-1 0 0 0 0,1 0 0 0 0,16-1 0 0 0,-15 1 0 0 0,0-1 0 0 0,0 1 0 0 0,0 0 0 0 0,1 0 0 0 0,-1 0 0 0 0,0 0 0 0 0,0 0 0 0 0,0 0 0 0 0,0 0 0 0 0,0 1 0 0 0,0-1 0 0 0,1 1 0 0 0,-1 0 0 0 0,0 0 0 0 0,0-1 0 0 0,0 1 0 0 0,-1 0 0 0 0,1 1 0 0 0,0-1 0 0 0,0 0 0 0 0,-1 0 0 0 0,3 3 0 0 0,-1-1 0 0 0,-2-2 0 0 0,1 0 0 0 0,-1 0 0 0 0,0 1 0 0 0,0-1 0 0 0,0 0 0 0 0,1 1 0 0 0,-1-1 0 0 0,0 1 0 0 0,-1-1 0 0 0,1 1 0 0 0,0 0 0 0 0,0-1 0 0 0,-1 1 0 0 0,1 0 0 0 0,-1-1 0 0 0,1 1 0 0 0,-1 0 0 0 0,0 0 0 0 0,1 3 0 0 0,-1-4 0 0 0,1 0 0 0 0,0 0 0 0 0,0 0 0 0 0,0 1 0 0 0,-1-1 0 0 0,1 0 0 0 0,0 0 0 0 0,-1 1 0 0 0,1-1 0 0 0,-1 1 0 0 0,0-1 0 0 0,1 0 0 0 0,-1 1 0 0 0,0-1 0 0 0,0 1 0 0 0,0-1 0 0 0,0 0 0 0 0,0 1 0 0 0,0-1 0 0 0,-1 3 0 0 0,1-4 0 0 0,-1-1 0 0 0,1 1 0 0 0,0 0 0 0 0,0 0 0 0 0,-1 0 0 0 0,1 1 0 0 0,0-1 0 0 0,0 0 0 0 0,-1 0 0 0 0,1 0 0 0 0,0 0 0 0 0,-1 0 0 0 0,1 0 0 0 0,0 0 0 0 0,0 0 0 0 0,0 0 0 0 0,-1 1 0 0 0,1-1 0 0 0,0 0 0 0 0,0 0 0 0 0,-1 0 0 0 0,1 0 0 0 0,0 1 0 0 0,0-1 0 0 0,0 0 0 0 0,0 0 0 0 0,-1 1 0 0 0,1-1 0 0 0,0 0 0 0 0,0 0 0 0 0,0 1 0 0 0,0-1 0 0 0,0 0 0 0 0,0 0 0 0 0,0 1 0 0 0,0-1 0 0 0,0 0 0 0 0,-1 0 0 0 0,1 1 0 0 0,0-1 0 0 0,0 0 0 0 0,1 1 0 0 0,-3 2 0 0 0,-12 9 0 0 0,14-12 0 0 0,0 1 0 0 0,-1 0 0 0 0,1-1 0 0 0,-1 1 0 0 0,1-1 0 0 0,0 1 0 0 0,-1-1 0 0 0,1 0 0 0 0,-1 1 0 0 0,1-1 0 0 0,-1 1 0 0 0,1-1 0 0 0,-1 0 0 0 0,1 1 0 0 0,-1-1 0 0 0,0 0 0 0 0,1 1 0 0 0,-1-1 0 0 0,1 0 0 0 0,-1 0 0 0 0,0 0 0 0 0,0 0 0 0 0,-2 1 0 0 0,1 0 0 0 0,0 1 0 0 0,-1-1 0 0 0,1 0 0 0 0,0 1 0 0 0,0-1 0 0 0,0 1 0 0 0,0 0 0 0 0,0-1 0 0 0,0 1 0 0 0,0 0 0 0 0,0 0 0 0 0,-1 4 0 0 0,-23 19 0 0 0,5-9 0 0 0,17-13 0 0 0,1 0 0 0 0,-1 0 0 0 0,0 0 0 0 0,0-1 0 0 0,0 1 0 0 0,0-1 0 0 0,-6 3 0 0 0,2-3 0 0 0,-1 1 0 0 0,1 0 0 0 0,-1 0 0 0 0,-11 7 0 0 0,11-5 0 0 0,0-1 0 0 0,0 0 0 0 0,0 0 0 0 0,-1-1 0 0 0,-13 3 0 0 0,5-4 0 0 0,1 0 0 0 0,-1-1 0 0 0,0-1 0 0 0,0-1 0 0 0,-21-3 0 0 0,-7-46 0 0 0,44 47 0 0 0,-1-1 0 0 0,1 1 0 0 0,0 0 0 0 0,0-1 0 0 0,1 1 0 0 0,-1-1 0 0 0,1 0 0 0 0,-1 1 0 0 0,0-7 0 0 0,-9-22 0 0 0,7 18 0 0 0,1 0 0 0 0,0 0 0 0 0,1 0 0 0 0,1 0 0 0 0,0 0 0 0 0,1 0 0 0 0,3-25 0 0 0,-1-1 0 0 0,-2 38 0 0 0,0 1 0 0 0,0 0 0 0 0,0 0 0 0 0,0 0 0 0 0,0 0 0 0 0,1 0 0 0 0,-1-1 0 0 0,0 1 0 0 0,1 0 0 0 0,-1 0 0 0 0,1 0 0 0 0,-1 0 0 0 0,1 0 0 0 0,0 0 0 0 0,-1 0 0 0 0,1 0 0 0 0,1 0 0 0 0,8-14 0 0 0,6-18 0 0 0,-9 27 0 0 0,1 1 0 0 0,0-1 0 0 0,0-1 0 0 0,1 2 0 0 0,0-1 0 0 0,0 1 0 0 0,0 0 0 0 0,1 1 0 0 0,18-6 0 0 0,-23 8 0 0 0,2-1 0 0 0,1 1 0 0 0,-1 0 0 0 0,0 1 0 0 0,1-1 0 0 0,-1 2 0 0 0,0-1 0 0 0,1 1 0 0 0,-1 0 0 0 0,1 0 0 0 0,-1 1 0 0 0,1 0 0 0 0,-1 0 0 0 0,0 1 0 0 0,1 0 0 0 0,-1 0 0 0 0,0 1 0 0 0,0 0 0 0 0,-1 0 0 0 0,1 0 0 0 0,-1 1 0 0 0,1 0 0 0 0,8 8 0 0 0,-4-1 0 0 0,-1 1 0 0 0,0 0 0 0 0,-1 0 0 0 0,0 1 0 0 0,-1 1 0 0 0,10 22 0 0 0,-16-28 0 0 0,-1 0 0 0 0,0 0 0 0 0,0 0 0 0 0,-1 1 0 0 0,0-1 0 0 0,0 0 0 0 0,-2 9 0 0 0,1 15 0 0 0,1-24 0 0 0,0-1 0 0 0,0 1 0 0 0,0-1 0 0 0,-1 1 0 0 0,0-1 0 0 0,0 1 0 0 0,-1-1 0 0 0,0 0 0 0 0,0 0 0 0 0,-1 0 0 0 0,0 0 0 0 0,0 0 0 0 0,-1 0 0 0 0,1-1 0 0 0,-1 1 0 0 0,-7 7 0 0 0,-58 53 0 0 0,60-59 0 0 0,0 1 0 0 0,-1-1 0 0 0,0-1 0 0 0,0 0 0 0 0,0 0 0 0 0,-1-1 0 0 0,0-1 0 0 0,0 0 0 0 0,0 0 0 0 0,-13 3 0 0 0,2-2 0 0 0,0-1 0 0 0,0 0 0 0 0,0-2 0 0 0,-45 1 0 0 0,60-4 0 0 0,-1-1 0 0 0,1-1 0 0 0,0 1 0 0 0,0-1 0 0 0,0 0 0 0 0,0-1 0 0 0,0 0 0 0 0,0 0 0 0 0,0 0 0 0 0,-8-6 0 0 0,-60-47 0 0 0,62 44 0 0 0,5 5 0 0 0,0-2 0 0 0,0 1 0 0 0,1-1 0 0 0,1 0 0 0 0,0 0 0 0 0,0-1 0 0 0,0 0 0 0 0,1 0 0 0 0,1 0 0 0 0,-7-21 0 0 0,-18-39 0 0 0,24 57 0 0 0,0 0 0 0 0,0 0 0 0 0,2 0 0 0 0,-1 0 0 0 0,2-1 0 0 0,0 1 0 0 0,0-27 0 0 0,1 31 0 0 0,1 0 0 0 0,0 1 0 0 0,1-1 0 0 0,0 0 0 0 0,0 1 0 0 0,1-1 0 0 0,0 1 0 0 0,1-1 0 0 0,0 1 0 0 0,0 0 0 0 0,1 0 0 0 0,0 0 0 0 0,6-9 0 0 0,18-4 0 0 0,41-59 0 0 0,-55 66 0 0 0,1 1 0 0 0,0 0 0 0 0,0 1 0 0 0,29-15 0 0 0,-30 17 0 0 0,49-14 0 0 0,-49 14 0 0 0,-12 8 0 0 0,1 0 0 0 0,0 1 0 0 0,-1-1 0 0 0,1 0 0 0 0,0 1 0 0 0,0 0 0 0 0,0-1 0 0 0,0 1 0 0 0,0 0 0 0 0,0 0 0 0 0,0 1 0 0 0,0-1 0 0 0,3 0 0 0 0,68-14 0 0 0,-56 10 0 0 0,1 1 0 0 0,-1 1 0 0 0,33-2 0 0 0,-30 5 0 0 0,3-1 0 0 0,-1 2 0 0 0,38 5 0 0 0,-54-4 0 0 0,0-1 0 0 0,0 1 0 0 0,0 0 0 0 0,-1 1 0 0 0,1 0 0 0 0,-1 0 0 0 0,1 0 0 0 0,-1 1 0 0 0,0 0 0 0 0,-1 0 0 0 0,1 0 0 0 0,9 10 0 0 0,-8-5 0 0 0,-1 0 0 0 0,0 0 0 0 0,0 0 0 0 0,-1 0 0 0 0,-1 1 0 0 0,1 0 0 0 0,-1 0 0 0 0,-1 0 0 0 0,0 1 0 0 0,0-1 0 0 0,-1 1 0 0 0,-1 0 0 0 0,0 0 0 0 0,0-1 0 0 0,-1 1 0 0 0,0 0 0 0 0,-1 0 0 0 0,0 0 0 0 0,-1-1 0 0 0,0 1 0 0 0,0-1 0 0 0,-1 1 0 0 0,-1-1 0 0 0,0 0 0 0 0,0 0 0 0 0,-7 10 0 0 0,-14 34 0 0 0,-51 25 0 0 0,24-37 0 0 0,42-36 0 0 0,1 2 0 0 0,0-1 0 0 0,0 1 0 0 0,-14 18 0 0 0,17-20 0 0 0,0 0 0 0 0,-1-1 0 0 0,1 0 0 0 0,-1 0 0 0 0,0 0 0 0 0,-1-1 0 0 0,1 0 0 0 0,-1 0 0 0 0,1-1 0 0 0,-1 0 0 0 0,0-1 0 0 0,0 1 0 0 0,-1-1 0 0 0,-9 0 0 0 0,-45 18 0 0 0,44-13 0 0 0,-1 0 0 0 0,1-1 0 0 0,-1-1 0 0 0,0-1 0 0 0,-1-1 0 0 0,1 0 0 0 0,-1-2 0 0 0,1 0 0 0 0,-1-2 0 0 0,1 0 0 0 0,-1-1 0 0 0,-35-9 0 0 0,51 10 0 0 0,1-1 0 0 0,0 1 0 0 0,1-1 0 0 0,-1 0 0 0 0,0 0 0 0 0,0 0 0 0 0,1-1 0 0 0,-1 1 0 0 0,1-1 0 0 0,0 0 0 0 0,-3-3 0 0 0,-26-22 0 0 0,5-2 0 0 0,7 4 0 0 0,-8 6 0 0 0,-21-54 0 0 0,46 68 0 0 0,-1-1 0 0 0,1 1 0 0 0,0-1 0 0 0,1 1 0 0 0,0-1 0 0 0,0 0 0 0 0,0 0 0 0 0,1 0 0 0 0,0 0 0 0 0,-1-7 0 0 0,3-78 0 0 0,1 44 0 0 0,-2 38 0 0 0,1-1 0 0 0,1 0 0 0 0,-1 0 0 0 0,2 1 0 0 0,-1-1 0 0 0,2 1 0 0 0,-1 0 0 0 0,1 0 0 0 0,1 0 0 0 0,0 0 0 0 0,0 1 0 0 0,8-11 0 0 0,10-9 0 0 0,0 2 0 0 0,38-35 0 0 0,-21 22 0 0 0,-9 13 0 0 0,1 1 0 0 0,2 1 0 0 0,0 2 0 0 0,69-35 0 0 0,-55 44 0 0 0,-10 4 0 0 0,-17 2 0 0 0,1 2 0 0 0,0 0 0 0 0,1 1 0 0 0,-1 2 0 0 0,46-2 0 0 0,120 10 0 0 0,-171-3 0 0 0,-1 0 0 0 0,0 1 0 0 0,0 1 0 0 0,1 1 0 0 0,-2 0 0 0 0,1 1 0 0 0,-1 0 0 0 0,23 13 0 0 0,-13-2 0 0 0,0 0 0 0 0,-1 1 0 0 0,31 32 0 0 0,-53-49 0 0 0,0 1 0 0 0,0-1 0 0 0,-1 1 0 0 0,1 0 0 0 0,-1 0 0 0 0,1-1 0 0 0,-1 1 0 0 0,0 0 0 0 0,0 0 0 0 0,1 0 0 0 0,-1 1 0 0 0,-1-1 0 0 0,1 0 0 0 0,1 4 0 0 0,-2-4 0 0 0,1 1 0 0 0,0-1 0 0 0,0 1 0 0 0,-1-1 0 0 0,2 0 0 0 0,-1 1 0 0 0,0-1 0 0 0,0 0 0 0 0,1 0 0 0 0,2 4 0 0 0,1 0 0 0 0,-1 1 0 0 0,0 0 0 0 0,0 1 0 0 0,-1-1 0 0 0,0 0 0 0 0,-1 1 0 0 0,1 0 0 0 0,-1-1 0 0 0,-1 1 0 0 0,0 0 0 0 0,0 0 0 0 0,0 0 0 0 0,-1 0 0 0 0,-1 10 0 0 0,1-16 0 0 0,0 29 0 0 0,-6 45 0 0 0,5-67 0 0 0,0-1 0 0 0,-1 1 0 0 0,0 0 0 0 0,-1-1 0 0 0,0 0 0 0 0,-1 1 0 0 0,1-1 0 0 0,-1-1 0 0 0,-1 1 0 0 0,-8 11 0 0 0,-6 4 0 0 0,-1-2 0 0 0,-28 44 0 0 0,45-62 0 0 0,1 0 0 0 0,-1 0 0 0 0,0 0 0 0 0,0 0 0 0 0,0 0 0 0 0,0-1 0 0 0,-7 5 0 0 0,-16 13 0 0 0,6-2 0 0 0,0-1 0 0 0,-26 17 0 0 0,40-30 0 0 0,-5 2 0 0 0,0-1 0 0 0,0 0 0 0 0,-1 0 0 0 0,1-1 0 0 0,-1-1 0 0 0,-16 3 0 0 0,-13 5 0 0 0,16-5 0 0 0,1 0 0 0 0,-1-2 0 0 0,-1-1 0 0 0,1-1 0 0 0,0-1 0 0 0,-1-1 0 0 0,1-1 0 0 0,0-2 0 0 0,-29-5 0 0 0,49 6 0 0 0,-1 0 0 0 0,1 0 0 0 0,0 0 0 0 0,0-1 0 0 0,0 1 0 0 0,0-1 0 0 0,-6-5 0 0 0,-9-5 0 0 0,-23-13 0 0 0,0-3 0 0 0,-62-53 0 0 0,94 73 0 0 0,0-1 0 0 0,1 0 0 0 0,0 0 0 0 0,1-1 0 0 0,0 0 0 0 0,0 0 0 0 0,1-1 0 0 0,1-1 0 0 0,0 1 0 0 0,1-1 0 0 0,-9-24 0 0 0,8 1 0 0 0,1 8 0 0 0,0 1 0 0 0,2-1 0 0 0,2 0 0 0 0,0 0 0 0 0,3-44 0 0 0,3 59 0 0 0,0 1 0 0 0,1-1 0 0 0,0 1 0 0 0,1-1 0 0 0,0 2 0 0 0,1-1 0 0 0,0 1 0 0 0,1 0 0 0 0,1 0 0 0 0,12-12 0 0 0,23-23 0 0 0,93-75 0 0 0,-118 107 0 0 0,1 2 0 0 0,24-12 0 0 0,-7 3 0 0 0,-24 13 0 0 0,1 0 0 0 0,1 0 0 0 0,-1 2 0 0 0,1-1 0 0 0,0 2 0 0 0,30-7 0 0 0,-36 10 0 0 0,0-1 0 0 0,-1 1 0 0 0,1-1 0 0 0,-1-1 0 0 0,11-5 0 0 0,-12 4 0 0 0,1 2 0 0 0,-1-1 0 0 0,1 1 0 0 0,0 0 0 0 0,1 1 0 0 0,-1 0 0 0 0,11-1 0 0 0,396-16 0 0 0,-403 19 0 0 0,1 0 0 0 0,-1 1 0 0 0,1 0 0 0 0,-1 1 0 0 0,1 0 0 0 0,-1 1 0 0 0,0 1 0 0 0,0-1 0 0 0,0 2 0 0 0,-1 0 0 0 0,0 0 0 0 0,0 1 0 0 0,0 1 0 0 0,19 15 0 0 0,-3 0 0 0 0,-24-20 0 0 0,-1-1 0 0 0,0 1 0 0 0,0 0 0 0 0,0-1 0 0 0,0 1 0 0 0,0 0 0 0 0,-1 0 0 0 0,1 0 0 0 0,0 1 0 0 0,-1-1 0 0 0,0 0 0 0 0,2 5 0 0 0,-1-5 0 0 0,-1 1 0 0 0,0-1 0 0 0,0 1 0 0 0,1-1 0 0 0,0 1 0 0 0,-1-1 0 0 0,1 0 0 0 0,0 0 0 0 0,0 0 0 0 0,2 2 0 0 0,-2-3 0 0 0,0 1 0 0 0,-1-1 0 0 0,0 1 0 0 0,1-1 0 0 0,-1 1 0 0 0,0 0 0 0 0,0-1 0 0 0,0 1 0 0 0,0 0 0 0 0,0 0 0 0 0,0 0 0 0 0,-1 0 0 0 0,1-1 0 0 0,0 1 0 0 0,-1 0 0 0 0,0 0 0 0 0,1 3 0 0 0,12 47 0 0 0,-7-35 0 0 0,-2 1 0 0 0,0 0 0 0 0,-1 1 0 0 0,1 27 0 0 0,-4-30 0 0 0,0 1 0 0 0,-2 0 0 0 0,0 0 0 0 0,0-1 0 0 0,-2 1 0 0 0,0-1 0 0 0,-1 0 0 0 0,0 0 0 0 0,-2 0 0 0 0,0-1 0 0 0,-13 22 0 0 0,-2 2 0 0 0,17-29 0 0 0,0 0 0 0 0,-1 0 0 0 0,0 0 0 0 0,-15 16 0 0 0,-31 28 0 0 0,14-14 0 0 0,-76 63 0 0 0,64-63 0 0 0,38-29 0 0 0,-1 0 0 0 0,1-1 0 0 0,-2-1 0 0 0,1 0 0 0 0,-1 0 0 0 0,-1-2 0 0 0,0 0 0 0 0,-15 5 0 0 0,1-2 0 0 0,0-2 0 0 0,-1-2 0 0 0,-48 5 0 0 0,70-10 0 0 0,0-1 0 0 0,0 0 0 0 0,0 0 0 0 0,-1-1 0 0 0,1 0 0 0 0,1-1 0 0 0,-1 0 0 0 0,0 0 0 0 0,0-1 0 0 0,1 0 0 0 0,-1 0 0 0 0,1 0 0 0 0,0-1 0 0 0,0 0 0 0 0,0-1 0 0 0,1 1 0 0 0,-1-2 0 0 0,-5-5 0 0 0,-28-26 0 0 0,37 32 0 0 0,0 0 0 0 0,0 1 0 0 0,0-1 0 0 0,1 0 0 0 0,0 0 0 0 0,0 0 0 0 0,0-1 0 0 0,1 1 0 0 0,0 0 0 0 0,0-1 0 0 0,0 1 0 0 0,0-1 0 0 0,1-5 0 0 0,-4-17 0 0 0,2 14 0 0 0,1 0 0 0 0,0 1 0 0 0,1-1 0 0 0,0 0 0 0 0,2 0 0 0 0,-1 0 0 0 0,1 1 0 0 0,1-1 0 0 0,1 1 0 0 0,4-14 0 0 0,28-27 0 0 0,-32 44 0 0 0,-3 7 0 0 0,0 0 0 0 0,0 0 0 0 0,0 1 0 0 0,1-1 0 0 0,-1 1 0 0 0,1-1 0 0 0,0 1 0 0 0,0-1 0 0 0,0 1 0 0 0,0 0 0 0 0,0 0 0 0 0,0 0 0 0 0,5-3 0 0 0,41-53 0 0 0,-41 47 0 0 0,1 0 0 0 0,0 0 0 0 0,1 1 0 0 0,1 0 0 0 0,19-16 0 0 0,-22 22 0 0 0,1-1 0 0 0,-1 0 0 0 0,-1-1 0 0 0,1 1 0 0 0,-1-1 0 0 0,8-9 0 0 0,26-23 0 0 0,3 7 0 0 0,-32 22 0 0 0,0 1 0 0 0,0 0 0 0 0,0 0 0 0 0,1 1 0 0 0,1 1 0 0 0,-1 0 0 0 0,1 1 0 0 0,0 0 0 0 0,15-4 0 0 0,-21 8 0 0 0,0-1 0 0 0,0 0 0 0 0,-1-1 0 0 0,1 0 0 0 0,0 0 0 0 0,5-4 0 0 0,-7 4 0 0 0,1 0 0 0 0,-1 0 0 0 0,1 1 0 0 0,-1-1 0 0 0,1 1 0 0 0,0 1 0 0 0,0-1 0 0 0,11-1 0 0 0,58-6 0 0 0,-49 4 0 0 0,1 2 0 0 0,40 0 0 0 0,-55 4 0 0 0,-1 0 0 0 0,0 0 0 0 0,1 2 0 0 0,-1-1 0 0 0,0 1 0 0 0,0 1 0 0 0,-1 0 0 0 0,1 1 0 0 0,14 8 0 0 0,-21-10 0 0 0,0 0 0 0 0,-1 0 0 0 0,1 1 0 0 0,-1 0 0 0 0,0 0 0 0 0,0 0 0 0 0,0 0 0 0 0,0 0 0 0 0,-1 0 0 0 0,4 8 0 0 0,13 21 0 0 0,-15-29 0 0 0,-1 1 0 0 0,1 0 0 0 0,-1 0 0 0 0,0 0 0 0 0,-1 0 0 0 0,1 1 0 0 0,2 8 0 0 0,1 2 0 0 0,-2-2 0 0 0,-1 1 0 0 0,0 0 0 0 0,-1 0 0 0 0,-1 0 0 0 0,0 0 0 0 0,-1 0 0 0 0,-1 0 0 0 0,0 0 0 0 0,-1 0 0 0 0,-8 29 0 0 0,6-35 0 0 0,0 0 0 0 0,-1-1 0 0 0,0 0 0 0 0,-9 12 0 0 0,-8 12 0 0 0,18-24 0 0 0,-1-1 0 0 0,0 1 0 0 0,0-1 0 0 0,-1-1 0 0 0,0 1 0 0 0,0-1 0 0 0,0 0 0 0 0,-14 9 0 0 0,-23 22 0 0 0,22-15 0 0 0,8-7 0 0 0,-1-1 0 0 0,-21 16 0 0 0,5-10 0 0 0,0-2 0 0 0,-1-1 0 0 0,0-1 0 0 0,-49 16 0 0 0,58-24 0 0 0,0-2 0 0 0,-1-1 0 0 0,1 0 0 0 0,-1-2 0 0 0,0-1 0 0 0,0 0 0 0 0,-1-2 0 0 0,-24-3 0 0 0,41 2 0 0 0,1 0 0 0 0,-1-1 0 0 0,1 0 0 0 0,-1 0 0 0 0,1-1 0 0 0,0 1 0 0 0,0-1 0 0 0,0-1 0 0 0,0 1 0 0 0,-8-7 0 0 0,-3-2 0 0 0,14 10 0 0 0,0 0 0 0 0,0 0 0 0 0,0-1 0 0 0,0 1 0 0 0,1-1 0 0 0,-1 1 0 0 0,1-1 0 0 0,-5-6 0 0 0,-5-6 0 0 0,-15-5 0 0 0,-14-42 0 0 0,34 52 0 0 0,1-1 0 0 0,0 0 0 0 0,0-1 0 0 0,1 1 0 0 0,0-1 0 0 0,1 0 0 0 0,1 0 0 0 0,0-1 0 0 0,-2-16 0 0 0,1-14 0 0 0,1-58 0 0 0,3 99 0 0 0,-1-9 0 0 0,1 0 0 0 0,0 1 0 0 0,1-1 0 0 0,1 0 0 0 0,-1 0 0 0 0,2 1 0 0 0,-1-1 0 0 0,2 1 0 0 0,-1 0 0 0 0,10-19 0 0 0,22-26 0 0 0,-20 30 0 0 0,0 1 0 0 0,2 0 0 0 0,39-42 0 0 0,-48 58 0 0 0,2-2 0 0 0,0 0 0 0 0,1 0 0 0 0,0 1 0 0 0,23-14 0 0 0,77-41 0 0 0,-91 52 0 0 0,-16 9 0 0 0,0 0 0 0 0,0 1 0 0 0,0-1 0 0 0,1 1 0 0 0,-1 0 0 0 0,1 1 0 0 0,-1-1 0 0 0,1 1 0 0 0,6-2 0 0 0,29-3 0 0 0,21-6 0 0 0,0 3 0 0 0,1 3 0 0 0,0 3 0 0 0,73 5 0 0 0,-53 17 0 0 0,-50-10 0 0 0,-27-7 0 0 0,0 0 0 0 0,0 0 0 0 0,0 1 0 0 0,0 0 0 0 0,-1 0 0 0 0,1 0 0 0 0,-1 0 0 0 0,1 1 0 0 0,-1-1 0 0 0,4 6 0 0 0,14 11 0 0 0,16 19 0 0 0,-18-16 0 0 0,-15-17 0 0 0,-1-3 0 0 0,-1 0 0 0 0,0 0 0 0 0,0 0 0 0 0,0 1 0 0 0,-1 0 0 0 0,1-1 0 0 0,-1 1 0 0 0,0 0 0 0 0,0 0 0 0 0,0 0 0 0 0,-1 1 0 0 0,1-1 0 0 0,-1 0 0 0 0,0 0 0 0 0,0 1 0 0 0,0-1 0 0 0,-1 9 0 0 0,14 38 0 0 0,-10-42 0 0 0,-1 1 0 0 0,0 0 0 0 0,-1 0 0 0 0,0 0 0 0 0,0 16 0 0 0,-2-4 0 0 0,1-11 0 0 0,0 0 0 0 0,-1 0 0 0 0,-1 0 0 0 0,0 0 0 0 0,0-1 0 0 0,-1 1 0 0 0,-1 0 0 0 0,1-1 0 0 0,-2 1 0 0 0,-4 10 0 0 0,-28 69 0 0 0,35-88 0 0 0,-5 11 0 0 0,0 0 0 0 0,-1 0 0 0 0,0 0 0 0 0,-1-1 0 0 0,0 0 0 0 0,-1 0 0 0 0,-19 19 0 0 0,-4 1 0 0 0,13-12 0 0 0,-1 0 0 0 0,-1-2 0 0 0,-31 23 0 0 0,-3-6 0 0 0,40-24 0 0 0,-1-1 0 0 0,0-1 0 0 0,0 0 0 0 0,-1-1 0 0 0,-19 6 0 0 0,12-6 0 0 0,-16 5 0 0 0,1-1 0 0 0,-1-2 0 0 0,-1-2 0 0 0,0-1 0 0 0,-55 1 0 0 0,82-9 0 0 0,0 1 0 0 0,0-2 0 0 0,0 0 0 0 0,1 0 0 0 0,-1-2 0 0 0,1 1 0 0 0,-1-2 0 0 0,1 0 0 0 0,0 0 0 0 0,-15-10 0 0 0,0-3 0 0 0,0-2 0 0 0,2 0 0 0 0,-37-37 0 0 0,55 45 0 0 0,1 0 0 0 0,0 0 0 0 0,1 0 0 0 0,0-1 0 0 0,1 0 0 0 0,0 0 0 0 0,-4-18 0 0 0,2-29 0 0 0,4 25 0 0 0,1 25 0 0 0,1-1 0 0 0,0 1 0 0 0,0 0 0 0 0,1 0 0 0 0,1 0 0 0 0,0-1 0 0 0,0 1 0 0 0,1 0 0 0 0,0 0 0 0 0,0 0 0 0 0,1 1 0 0 0,1-1 0 0 0,5-11 0 0 0,52-79 0 0 0,-49 81 0 0 0,2 0 0 0 0,0 1 0 0 0,1 1 0 0 0,1 0 0 0 0,1 1 0 0 0,20-15 0 0 0,-10 6 0 0 0,-18 18 0 0 0,0 1 0 0 0,0-1 0 0 0,0 2 0 0 0,1-1 0 0 0,13-5 0 0 0,33-18 0 0 0,33-15 0 0 0,-41 22 0 0 0,-30 15 0 0 0,1 1 0 0 0,-1 1 0 0 0,1 0 0 0 0,0 2 0 0 0,32-3 0 0 0,3-1 0 0 0,-24 3 0 0 0,0 0 0 0 0,0 3 0 0 0,0 0 0 0 0,0 2 0 0 0,0 1 0 0 0,0 1 0 0 0,49 13 0 0 0,-65-11 0 0 0,1 2 0 0 0,-1-1 0 0 0,0 2 0 0 0,0 0 0 0 0,-1 1 0 0 0,21 17 0 0 0,-5-4 0 0 0,-9-11 0 0 0,-14-8 0 0 0,0 0 0 0 0,1 1 0 0 0,-1-1 0 0 0,0 1 0 0 0,-1 1 0 0 0,8 6 0 0 0,0 15 0 0 0,3-9 0 0 0,-13-13 0 0 0,0-1 0 0 0,0 1 0 0 0,0 0 0 0 0,0-1 0 0 0,-1 1 0 0 0,1 1 0 0 0,-1-1 0 0 0,0 0 0 0 0,0 0 0 0 0,1 7 0 0 0,1 10 0 0 0,0 0 0 0 0,-2 0 0 0 0,0 0 0 0 0,-2 0 0 0 0,-2 26 0 0 0,1-3 0 0 0,1-36 0 0 0,0-1 0 0 0,-1 0 0 0 0,0 0 0 0 0,0 0 0 0 0,-1 0 0 0 0,0 0 0 0 0,0 0 0 0 0,-1 0 0 0 0,1 0 0 0 0,-2-1 0 0 0,1 1 0 0 0,-8 9 0 0 0,0-2 0 0 0,-1 0 0 0 0,-1-1 0 0 0,-20 17 0 0 0,18-18 0 0 0,0 2 0 0 0,-21 25 0 0 0,30-32 0 0 0,0 0 0 0 0,-1-1 0 0 0,0 0 0 0 0,0 0 0 0 0,0 0 0 0 0,-1-1 0 0 0,1 0 0 0 0,-1 0 0 0 0,-13 4 0 0 0,-11 9 0 0 0,-61 20 0 0 0,77-30 0 0 0,0-1 0 0 0,0-1 0 0 0,0 0 0 0 0,-1-1 0 0 0,0-1 0 0 0,0-1 0 0 0,-23 2 0 0 0,-8-1 0 0 0,-67-5 0 0 0,107 0 0 0 0,0 0 0 0 0,1-1 0 0 0,-1 0 0 0 0,0 0 0 0 0,1 0 0 0 0,0-1 0 0 0,0 0 0 0 0,-12-8 0 0 0,-13-5 0 0 0,15 9 0 0 0,0-1 0 0 0,1 0 0 0 0,0-2 0 0 0,1 0 0 0 0,0 0 0 0 0,1-2 0 0 0,0 0 0 0 0,1 0 0 0 0,0-1 0 0 0,1-1 0 0 0,0 0 0 0 0,1-1 0 0 0,1 0 0 0 0,0 0 0 0 0,1-1 0 0 0,-6-18 0 0 0,7 12 0 0 0,-5-13 0 0 0,1-1 0 0 0,-8-49 0 0 0,18 74 0 0 0,1 0 0 0 0,0 0 0 0 0,1 0 0 0 0,0 0 0 0 0,0 0 0 0 0,1 0 0 0 0,1 0 0 0 0,0 0 0 0 0,0 0 0 0 0,1 0 0 0 0,1 1 0 0 0,6-16 0 0 0,-9 24 0 0 0,8-15 0 0 0,0-1 0 0 0,1 1 0 0 0,1 1 0 0 0,13-16 0 0 0,19-32 0 0 0,65-35 0 0 0,-85 82 0 0 0,0 2 0 0 0,29-14 0 0 0,-36 20 0 0 0,24-12 0 0 0,0 3 0 0 0,63-21 0 0 0,-16 20 0 0 0,-40 11 0 0 0,-13 3 0 0 0,0 2 0 0 0,1 1 0 0 0,-1 2 0 0 0,1 2 0 0 0,-1 1 0 0 0,1 1 0 0 0,-1 2 0 0 0,35 11 0 0 0,-51-12 0 0 0,-1 1 0 0 0,-1 1 0 0 0,1 0 0 0 0,-1 1 0 0 0,0 1 0 0 0,-1 0 0 0 0,19 15 0 0 0,-16-8 0 0 0,0 1 0 0 0,24 29 0 0 0,-36-38 0 0 0,1 0 0 0 0,-2 0 0 0 0,1 1 0 0 0,-1 0 0 0 0,-1-1 0 0 0,1 2 0 0 0,-2-1 0 0 0,4 12 0 0 0,-1 5 0 0 0,-3-12 0 0 0,0 1 0 0 0,-1-1 0 0 0,1 27 0 0 0,-1 4 0 0 0,-1-21 0 0 0,-3 47 0 0 0,2-64 0 0 0,-1 0 0 0 0,0 0 0 0 0,-1-1 0 0 0,0 1 0 0 0,0-1 0 0 0,0 0 0 0 0,-1 1 0 0 0,0-1 0 0 0,0 0 0 0 0,0 0 0 0 0,-8 9 0 0 0,-25 38 0 0 0,27-37 0 0 0,-1 0 0 0 0,-22 25 0 0 0,-65 49 0 0 0,78-73 0 0 0,-1 0 0 0 0,-37 24 0 0 0,15-24 0 0 0,19-3 0 0 0,18-11 0 0 0,0 0 0 0 0,0 0 0 0 0,0 0 0 0 0,-1-1 0 0 0,1 1 0 0 0,-6 0 0 0 0,-52 16 0 0 0,41-11 0 0 0,0-1 0 0 0,0-2 0 0 0,0 0 0 0 0,-1-1 0 0 0,-28 0 0 0 0,50-4 0 0 0,-13 1 0 0 0,0 0 0 0 0,0-2 0 0 0,0 0 0 0 0,0 0 0 0 0,0-1 0 0 0,1-1 0 0 0,-1 0 0 0 0,-24-11 0 0 0,23 7 0 0 0,0-1 0 0 0,1-1 0 0 0,1 0 0 0 0,-1-1 0 0 0,2-1 0 0 0,-1 0 0 0 0,1 0 0 0 0,1-1 0 0 0,0-1 0 0 0,1 0 0 0 0,0 0 0 0 0,1-1 0 0 0,1 0 0 0 0,-8-18 0 0 0,-5-4 0 0 0,19 32 0 0 0,-1 1 0 0 0,1-1 0 0 0,-1 0 0 0 0,1 0 0 0 0,0 0 0 0 0,1 0 0 0 0,-1 0 0 0 0,1 0 0 0 0,0-1 0 0 0,0 1 0 0 0,0 0 0 0 0,0-1 0 0 0,1-4 0 0 0,-3-42 0 0 0,2-48 0 0 0,1 92 0 0 0,1 0 0 0 0,0 0 0 0 0,0 0 0 0 0,1 0 0 0 0,-1 0 0 0 0,2 1 0 0 0,-1-1 0 0 0,1 0 0 0 0,0 1 0 0 0,6-10 0 0 0,16-13 0 0 0,-20 21 0 0 0,-1 1 0 0 0,1 0 0 0 0,0 0 0 0 0,0 1 0 0 0,11-12 0 0 0,26-33 0 0 0,2 17 0 0 0,65-37 0 0 0,-86 58 0 0 0,0 2 0 0 0,1 1 0 0 0,0 1 0 0 0,31-8 0 0 0,103-16 0 0 0,-127 30 0 0 0,0 1 0 0 0,45 3 0 0 0,-29 0 0 0 0,-28 0 0 0 0,-1 1 0 0 0,0 1 0 0 0,0 0 0 0 0,-1 2 0 0 0,1-1 0 0 0,-1 2 0 0 0,0 1 0 0 0,0 0 0 0 0,27 16 0 0 0,-41-21 0 0 0,0 0 0 0 0,0 0 0 0 0,0 0 0 0 0,-1 0 0 0 0,1 1 0 0 0,-1-1 0 0 0,0 0 0 0 0,1 1 0 0 0,-1 0 0 0 0,0 0 0 0 0,-1-1 0 0 0,4 7 0 0 0,-4-7 0 0 0,0 0 0 0 0,0-1 0 0 0,0 1 0 0 0,0-1 0 0 0,0 1 0 0 0,0-1 0 0 0,0 1 0 0 0,0-1 0 0 0,1 0 0 0 0,-1 0 0 0 0,1 0 0 0 0,-1 0 0 0 0,1 0 0 0 0,-1 0 0 0 0,3 1 0 0 0,9 8 0 0 0,-10 0 0 0 0,0 1 0 0 0,0-1 0 0 0,-1 1 0 0 0,-1-1 0 0 0,1 21 0 0 0,1 3 0 0 0,0-12 0 0 0,-1 0 0 0 0,-2 0 0 0 0,0 1 0 0 0,-1-1 0 0 0,-1 0 0 0 0,-1 1 0 0 0,-9 28 0 0 0,7-38 0 0 0,-1 0 0 0 0,-1 0 0 0 0,0 0 0 0 0,-1-1 0 0 0,-1 0 0 0 0,-15 18 0 0 0,5-7 0 0 0,-41 49 0 0 0,54-65 0 0 0,-1 1 0 0 0,1-2 0 0 0,-1 1 0 0 0,-1-1 0 0 0,1 0 0 0 0,-1 0 0 0 0,-11 5 0 0 0,-27 21 0 0 0,26-20 0 0 0,-1 0 0 0 0,1-1 0 0 0,-2-1 0 0 0,-32 10 0 0 0,31-12 0 0 0,-1 0 0 0 0,1-2 0 0 0,-29 3 0 0 0,47-8 0 0 0,-1 0 0 0 0,0 0 0 0 0,0-1 0 0 0,0 0 0 0 0,1 0 0 0 0,-1-1 0 0 0,0 0 0 0 0,0 0 0 0 0,1 0 0 0 0,-1 0 0 0 0,1-1 0 0 0,-1 0 0 0 0,1 0 0 0 0,0-1 0 0 0,-1 1 0 0 0,1-1 0 0 0,1 0 0 0 0,-1-1 0 0 0,0 1 0 0 0,-4-5 0 0 0,-7-10 0 0 0,0-1 0 0 0,1-1 0 0 0,1 0 0 0 0,1-1 0 0 0,1 0 0 0 0,-17-41 0 0 0,24 49 0 0 0,1 0 0 0 0,0-1 0 0 0,1 0 0 0 0,1 0 0 0 0,0 0 0 0 0,1 0 0 0 0,0 0 0 0 0,1 0 0 0 0,2-17 0 0 0,0 21 0 0 0,0 0 0 0 0,0-1 0 0 0,0 1 0 0 0,2 0 0 0 0,-1 0 0 0 0,1 1 0 0 0,0-1 0 0 0,1 1 0 0 0,0 0 0 0 0,1 0 0 0 0,0 0 0 0 0,0 1 0 0 0,13-13 0 0 0,56-51 0 0 0,-67 64 0 0 0,1-1 0 0 0,1 0 0 0 0,0 1 0 0 0,0 0 0 0 0,0 0 0 0 0,1 1 0 0 0,0 0 0 0 0,1 1 0 0 0,0 1 0 0 0,22-9 0 0 0,-12 9 0 0 0,2-2 0 0 0,1 1 0 0 0,-1 2 0 0 0,50-3 0 0 0,-46 6 0 0 0,0 2 0 0 0,0 1 0 0 0,38 8 0 0 0,-55-7 0 0 0,1 1 0 0 0,-1 0 0 0 0,0 0 0 0 0,0 1 0 0 0,0 0 0 0 0,0 1 0 0 0,-1 0 0 0 0,0 1 0 0 0,0 0 0 0 0,-1 1 0 0 0,9 8 0 0 0,-10-10 0 0 0,-6-4 0 0 0,0 0 0 0 0,1 0 0 0 0,-1 0 0 0 0,0 0 0 0 0,0 0 0 0 0,0 0 0 0 0,0 1 0 0 0,0-1 0 0 0,-1 0 0 0 0,1 1 0 0 0,-1 0 0 0 0,0-1 0 0 0,2 6 0 0 0,-2-5 0 0 0,1-1 0 0 0,-1 1 0 0 0,0-1 0 0 0,0 1 0 0 0,1-1 0 0 0,0 1 0 0 0,-1-1 0 0 0,1 0 0 0 0,0 0 0 0 0,0 0 0 0 0,0 0 0 0 0,3 2 0 0 0,-3-3 0 0 0,-1 0 0 0 0,1 1 0 0 0,0-1 0 0 0,-1 1 0 0 0,1-1 0 0 0,-1 1 0 0 0,0-1 0 0 0,0 1 0 0 0,1 0 0 0 0,-1 0 0 0 0,0 0 0 0 0,0 0 0 0 0,-1 0 0 0 0,1 0 0 0 0,0 0 0 0 0,-1 0 0 0 0,1 0 0 0 0,-1 0 0 0 0,1 0 0 0 0,-1 0 0 0 0,0 3 0 0 0,1 7 0 0 0,0 0 0 0 0,1 1 0 0 0,0-1 0 0 0,5 14 0 0 0,-3-13 0 0 0,-1 0 0 0 0,-1 0 0 0 0,0 1 0 0 0,1 17 0 0 0,-5-11 0 0 0,-1 1 0 0 0,0-1 0 0 0,-2 1 0 0 0,0-1 0 0 0,-2-1 0 0 0,0 1 0 0 0,-19 36 0 0 0,15-26 0 0 0,2-10 0 0 0,-20 3 0 0 0,10 4 0 0 0,-7-10 0 0 0,-7 8 0 0 0,31-24 0 0 0,1 1 0 0 0,0 0 0 0 0,-1-1 0 0 0,0 1 0 0 0,1 0 0 0 0,-1-1 0 0 0,0 0 0 0 0,0 0 0 0 0,0 1 0 0 0,0-1 0 0 0,0 0 0 0 0,0 0 0 0 0,0-1 0 0 0,-3 2 0 0 0,-12 5 0 0 0,3 6 0 0 0,12-11 0 0 0,0 0 0 0 0,0 0 0 0 0,0 0 0 0 0,0-1 0 0 0,-1 1 0 0 0,1 0 0 0 0,0-1 0 0 0,-1 0 0 0 0,1 1 0 0 0,-1-1 0 0 0,1 0 0 0 0,-1 0 0 0 0,-3 0 0 0 0,-42 15 0 0 0,28-8 0 0 0,0-1 0 0 0,0-2 0 0 0,-1 0 0 0 0,0 0 0 0 0,-42 1 0 0 0,31-5 0 0 0,24 1 0 0 0,0-2 0 0 0,0 1 0 0 0,0-1 0 0 0,0 0 0 0 0,0-1 0 0 0,0 0 0 0 0,0 0 0 0 0,0 0 0 0 0,0-1 0 0 0,1 0 0 0 0,-1-1 0 0 0,1 0 0 0 0,-1 0 0 0 0,-12-8 0 0 0,-59-51 0 0 0,60 49 0 0 0,-3-1 0 0 0,18 6 0 0 0,0 1 0 0 0,0-1 0 0 0,0 1 0 0 0,1-1 0 0 0,0 0 0 0 0,1 0 0 0 0,-1-1 0 0 0,-1-15 0 0 0,4 21 0 0 0,-1 0 0 0 0,1 1 0 0 0,-1-1 0 0 0,1 0 0 0 0,0 1 0 0 0,0-1 0 0 0,0 0 0 0 0,1 1 0 0 0,-1-1 0 0 0,1 0 0 0 0,-1 1 0 0 0,1-1 0 0 0,0 0 0 0 0,0 1 0 0 0,0-1 0 0 0,1 1 0 0 0,-1 0 0 0 0,0-1 0 0 0,1 1 0 0 0,-1 0 0 0 0,1 0 0 0 0,0 0 0 0 0,0 0 0 0 0,0 0 0 0 0,0 0 0 0 0,0 1 0 0 0,0-1 0 0 0,0 1 0 0 0,1-1 0 0 0,-1 1 0 0 0,5-2 0 0 0,4 0-79 0 0,1 0-1 0 0,0 1 1 0 0,0 0 0 0 0,0 1-1 0 0,0 0 1 0 0,0 1 0 0 0,0 0-1 0 0,0 1 1 0 0,23 5 0 0 0,11 2-4807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58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1645 592 9024 0 0,'-20'-18'4201'0'0,"18"17"-4001"0"0,-40-12 1870 0 0,23 7-658 0 0,10 3-883 0 0,0-1 0 0 0,0-1-1 0 0,1 1 1 0 0,-1-1-1 0 0,1-1 1 0 0,1 0 0 0 0,-1 0-1 0 0,-10-12 1 0 0,12 8-273 0 0,5 8-189 0 0,0 0 1 0 0,0 0-1 0 0,0 0 0 0 0,0 0 1 0 0,-1 0-1 0 0,1 1 1 0 0,-1-1-1 0 0,1 1 0 0 0,-1-1 1 0 0,1 1-1 0 0,-1-1 0 0 0,-3-1 1 0 0,2 0 21 0 0,0-1 0 0 0,0 1 1 0 0,1 0-1 0 0,-1-1 1 0 0,1 1-1 0 0,0-1 1 0 0,0 0-1 0 0,0 0 0 0 0,0 0 1 0 0,1 0-1 0 0,0 0 1 0 0,-1 0-1 0 0,0-8 0 0 0,-6-54 826 0 0,8 60-851 0 0,0 1 1 0 0,1-1-1 0 0,-1 0 0 0 0,1 1 0 0 0,0-1 0 0 0,0 1 0 0 0,1 0 1 0 0,0-1-1 0 0,3-6 0 0 0,-3 9-43 0 0,0 0 1 0 0,0 0 0 0 0,0 0-1 0 0,0 1 1 0 0,1-1-1 0 0,-1 1 1 0 0,1 0-1 0 0,-1 0 1 0 0,1 0-1 0 0,0 0 1 0 0,0 0-1 0 0,0 0 1 0 0,0 1-1 0 0,0-1 1 0 0,1 1-1 0 0,-1 0 1 0 0,6-1 0 0 0,12-3 49 0 0,1 1 1 0 0,0 2 0 0 0,0 0 0 0 0,1 1 0 0 0,-1 2 0 0 0,0 0 0 0 0,0 1 0 0 0,0 1 0 0 0,-1 1-1 0 0,1 1 1 0 0,22 9 0 0 0,-26-8 6 0 0,0 0 0 0 0,-1 2-1 0 0,29 17 1 0 0,-39-21-43 0 0,-1 0 0 0 0,0 0 0 0 0,0 1 0 0 0,-1 0 0 0 0,1 0 0 0 0,-1 1 0 0 0,0-1 0 0 0,-1 1 0 0 0,1 0 0 0 0,4 9 0 0 0,-6-9 12 0 0,0-1 0 0 0,-1 1 0 0 0,0 0 0 0 0,0 0 0 0 0,0 0 0 0 0,-1 0 0 0 0,1 0 0 0 0,-2 0 0 0 0,1 0 0 0 0,-1 0 0 0 0,0 11 0 0 0,1-9 11 0 0,-1-1-1 0 0,0 1 1 0 0,0-1 0 0 0,0 1-1 0 0,-1 0 1 0 0,-1-1 0 0 0,1 0-1 0 0,-1 1 1 0 0,0-1 0 0 0,-1 0-1 0 0,1 0 1 0 0,-2 0 0 0 0,1 0-1 0 0,-1-1 1 0 0,0 1-1 0 0,-6 8 1 0 0,2-8-31 0 0,-22 29 153 0 0,28-33-169 0 0,0 0 1 0 0,0 0-1 0 0,-1-1 1 0 0,1 1-1 0 0,-1 0 0 0 0,1-1 1 0 0,-1 0-1 0 0,0 0 1 0 0,0 1-1 0 0,0-2 1 0 0,0 1-1 0 0,0 0 1 0 0,0 0-1 0 0,0-1 0 0 0,-1 0 1 0 0,-4 2-1 0 0,-25 12 104 0 0,13 2-42 0 0,15-12-47 0 0,0-1 0 0 0,0 0 0 0 0,0 0 0 0 0,0 0-1 0 0,0-1 1 0 0,-1 0 0 0 0,-7 4 0 0 0,-30 11 41 0 0,27-10-15 0 0,-1 0 0 0 0,-1-1 1 0 0,1-1-1 0 0,-1-1 0 0 0,0 0 0 0 0,-1-1 0 0 0,-33 2 0 0 0,51-6-46 0 0,-3 1-1 0 0,0-1 0 0 0,0 0 0 0 0,0 1 0 0 0,0-1 0 0 0,0-1 0 0 0,0 1 1 0 0,0-1-1 0 0,0 1 0 0 0,0-1 0 0 0,0 0 0 0 0,0 0 0 0 0,1-1 0 0 0,-1 1 0 0 0,0-1 1 0 0,1 0-1 0 0,-1 0 0 0 0,1 0 0 0 0,0 0 0 0 0,0-1 0 0 0,-4-2 0 0 0,-10-20-33 0 0,0 14 34 0 0,15 10-5 0 0,0 1 0 0 0,1-2 0 0 0,-1 1 0 0 0,0 0 0 0 0,0 0 0 0 0,1 0 0 0 0,-1-1 0 0 0,1 1 0 0 0,-1-1-1 0 0,1 0 1 0 0,0 1 0 0 0,-1-1 0 0 0,1 0 0 0 0,0 0 0 0 0,0 1 0 0 0,0-1 0 0 0,-1-4 0 0 0,-21-37 19 0 0,20 38-26 0 0,0 0 0 0 0,0 0 0 0 0,0-1 0 0 0,0 1 0 0 0,1-1 1 0 0,-3-8-1 0 0,1-2-15 0 0,-1 2 6 0 0,2 0 1 0 0,0 0-1 0 0,0 0 1 0 0,1 0-1 0 0,0-16 1 0 0,2 19 17 0 0,1 2 0 0 0,1-1 0 0 0,-1 0 0 0 0,1 0 0 0 0,1 0 0 0 0,0 1 0 0 0,0-1 0 0 0,1 1 0 0 0,0 0 0 0 0,1 0 0 0 0,0 0 0 0 0,9-12 0 0 0,-1 5 3 0 0,0 0-1 0 0,2 1 1 0 0,-1 1-1 0 0,32-23 0 0 0,-44 35-2 0 0,0 1 0 0 0,0-1 0 0 0,0 1 0 0 0,0-1 0 0 0,0 1 0 0 0,0 0-1 0 0,1 0 1 0 0,-1 0 0 0 0,0 0 0 0 0,1 1 0 0 0,2-1 0 0 0,11-7 5 0 0,-4-6 1 0 0,-10 12-8 0 0,-1 0-1 0 0,1 1 1 0 0,-1-1 0 0 0,1 0-1 0 0,0 1 1 0 0,-1-1 0 0 0,1 1 0 0 0,0 0-1 0 0,0 0 1 0 0,0 0 0 0 0,0 0-1 0 0,0 0 1 0 0,4-1 0 0 0,-4 1 0 0 0,0 0 0 0 0,0 1 0 0 0,0-1 1 0 0,1 0-1 0 0,-1-1 0 0 0,0 1 0 0 0,0 0 0 0 0,-1 0 1 0 0,1-1-1 0 0,3-2 0 0 0,-3 2 0 0 0,0 0-1 0 0,0 0 1 0 0,1 0 0 0 0,-1 1-1 0 0,0-1 1 0 0,1 1-1 0 0,-1 0 1 0 0,1-1 0 0 0,-1 1-1 0 0,5-1 1 0 0,15-4 9 0 0,1 0 1 0 0,0 2 0 0 0,1 0 0 0 0,-1 1 0 0 0,0 2-1 0 0,1 0 1 0 0,0 2 0 0 0,-1 0 0 0 0,0 2-1 0 0,1 0 1 0 0,-1 2 0 0 0,0 1 0 0 0,30 11-1 0 0,-45-13 9 0 0,0-1 0 0 0,0 2-1 0 0,-1-1 1 0 0,1 1 0 0 0,-1 1-1 0 0,0-1 1 0 0,0 1 0 0 0,-1 0-1 0 0,0 1 1 0 0,0-1 0 0 0,0 1-1 0 0,-1 0 1 0 0,0 1 0 0 0,0-1-1 0 0,-1 1 1 0 0,0 0 0 0 0,0 0-1 0 0,-1 1 1 0 0,0-1 0 0 0,-1 1-1 0 0,0-1 1 0 0,0 1 0 0 0,-1 0-1 0 0,0 0 1 0 0,0 0 0 0 0,-1 11-1 0 0,0 2 34 0 0,1-16-36 0 0,0 1 0 0 0,-1-1 1 0 0,0 1-1 0 0,0-1 0 0 0,-1 1 0 0 0,0-1 1 0 0,0 0-1 0 0,0 1 0 0 0,-1-1 0 0 0,0 0 1 0 0,0 0-1 0 0,-1 0 0 0 0,1 0 0 0 0,-1 0 1 0 0,-1-1-1 0 0,1 1 0 0 0,-5 4 0 0 0,-3 3 8 0 0,0-2 1 0 0,-1 1-1 0 0,-1-2 0 0 0,0 1 0 0 0,0-2 0 0 0,-1 0 0 0 0,0 0 0 0 0,-1-2 1 0 0,-23 10-1 0 0,26-13-4 0 0,0-2 0 0 0,-1 1 0 0 0,1-2-1 0 0,0 0 1 0 0,-23 0 0 0 0,29-1-12 0 0,1-1 1 0 0,0 0-1 0 0,-1 0 0 0 0,1 0 0 0 0,0 0 0 0 0,0-1 0 0 0,0 0 0 0 0,0 0 0 0 0,0 0 0 0 0,1-1 0 0 0,-1 1 1 0 0,1-1-1 0 0,-1 0 0 0 0,1 0 0 0 0,0-1 0 0 0,-7-7 0 0 0,-17-21-5 0 0,14 18 29 0 0,1-1 0 0 0,-22-34 0 0 0,-12-33 2 0 0,33 57-26 0 0,12 20-6 0 0,-1 1 0 0 0,0-1 0 0 0,1 1-1 0 0,0-1 1 0 0,0 0 0 0 0,1 0 0 0 0,-1 0-1 0 0,1 0 1 0 0,0 0 0 0 0,0 0 0 0 0,0-10 0 0 0,-2-33 5 0 0,2 40-5 0 0,-1 0-1 0 0,2-1 1 0 0,-1 1 0 0 0,1-1-1 0 0,0 1 1 0 0,1 0-1 0 0,0-1 1 0 0,0 1 0 0 0,1 0-1 0 0,0-1 1 0 0,6-12-1 0 0,2-3-11 0 0,-10 22 9 0 0,1 0 1 0 0,-1 1-1 0 0,1-1 1 0 0,0 0-1 0 0,-1 1 1 0 0,1-1-1 0 0,0 0 1 0 0,0 1-1 0 0,0-1 0 0 0,1 1 1 0 0,-1 0-1 0 0,0-1 1 0 0,0 1-1 0 0,1 0 1 0 0,-1 0-1 0 0,1 0 1 0 0,-1 0-1 0 0,1 0 1 0 0,2-2-1 0 0,34-19-7 0 0,-26 14 2 0 0,1 0 0 0 0,-1 2 0 0 0,1-1-1 0 0,1 2 1 0 0,16-6 0 0 0,-1 3 4 0 0,0 2-1 0 0,0 1 1 0 0,0 1 0 0 0,36 0 0 0 0,-1 3-1 0 0,-40-1 5 0 0,1 1 0 0 0,-1 2 0 0 0,1 0 0 0 0,-1 1 0 0 0,1 2 0 0 0,34 9 0 0 0,-19-1-2 0 0,-32-10 1 0 0,1 0 0 0 0,-1 0 0 0 0,0 1 1 0 0,1 0-1 0 0,-2 1 0 0 0,1 0 0 0 0,0 0 0 0 0,-1 1 1 0 0,1 0-1 0 0,8 8 0 0 0,-3-2 21 0 0,-1-1 0 0 0,2-1 1 0 0,25 14-1 0 0,-24-14 26 0 0,0 0 0 0 0,25 19 0 0 0,-36-24-41 0 0,0 0-1 0 0,0 1 1 0 0,0-1-1 0 0,0 1 1 0 0,-1 0-1 0 0,0-1 0 0 0,0 1 1 0 0,0 1-1 0 0,0-1 1 0 0,-1 0-1 0 0,0 1 1 0 0,2 7-1 0 0,-3-10 0 0 0,0-1-1 0 0,0 1 0 0 0,0 0 1 0 0,0-1-1 0 0,0 1 0 0 0,1-1 0 0 0,-1 0 1 0 0,1 1-1 0 0,0-1 0 0 0,2 3 1 0 0,-2-4 0 0 0,-1 1 1 0 0,1-1 0 0 0,-1 1-1 0 0,0 0 1 0 0,0 0 0 0 0,0-1-1 0 0,0 1 1 0 0,0 0 0 0 0,0 0-1 0 0,0 0 1 0 0,0 0 0 0 0,-1 0 0 0 0,1 0-1 0 0,-1 1 1 0 0,1-1 0 0 0,-1 0-1 0 0,0 3 1 0 0,9 76 129 0 0,-9-76-136 0 0,0-1 0 0 0,0 1 0 0 0,0 0 0 0 0,-1 0 0 0 0,1 0 0 0 0,-1-1 0 0 0,0 1 0 0 0,-1 0 0 0 0,1-1 0 0 0,-1 1 0 0 0,0-1 0 0 0,0 0 0 0 0,0 1 0 0 0,-1-1 0 0 0,1 0 0 0 0,-1 0 0 0 0,0-1 0 0 0,0 1 0 0 0,-1-1 0 0 0,1 1 0 0 0,-5 3 0 0 0,-15 14 0 0 0,19-16 0 0 0,0-1 0 0 0,0 1 0 0 0,-1-1 0 0 0,0 0 0 0 0,1-1 0 0 0,-1 1 0 0 0,0-1 0 0 0,-1 0 0 0 0,-9 4 0 0 0,-43 17 0 0 0,43-17 0 0 0,0 0 0 0 0,-27 7 0 0 0,18-9 0 0 0,0-1 0 0 0,0-2 0 0 0,0 0 0 0 0,-1-1 0 0 0,-45-5 0 0 0,60 1 0 0 0,1 0 0 0 0,0 0 0 0 0,-1-1 0 0 0,1 0 0 0 0,1 0 0 0 0,-1-1 0 0 0,1 0 0 0 0,-1-1 0 0 0,2 0 0 0 0,-1 0 0 0 0,-13-15 0 0 0,18 16 0 0 0,0 0 0 0 0,0-1 0 0 0,0 1 0 0 0,1 0 0 0 0,0-1 0 0 0,0 0 0 0 0,0 0 0 0 0,1 1 0 0 0,0-1 0 0 0,0 0 0 0 0,1 0 0 0 0,-1 0 0 0 0,1 0 0 0 0,0 0 0 0 0,2-11 0 0 0,-1-2 0 0 0,1 13 0 0 0,0-1 0 0 0,0 1 0 0 0,0 0 0 0 0,1 0 0 0 0,0 0 0 0 0,0 0 0 0 0,0 0 0 0 0,1 1 0 0 0,7-9 0 0 0,0-1 0 0 0,-10 14 0 0 0,0 0 0 0 0,0-1 0 0 0,0 1 0 0 0,0 0 0 0 0,0 0 0 0 0,1-1 0 0 0,-1 1 0 0 0,1 0 0 0 0,-1 0 0 0 0,1 1 0 0 0,-1-1 0 0 0,1 0 0 0 0,-1 0 0 0 0,1 1 0 0 0,0-1 0 0 0,-1 1 0 0 0,3-1 0 0 0,13-6 0 0 0,-3-10 0 0 0,-11 13 0 0 0,0 1 0 0 0,0 0 0 0 0,0-1 0 0 0,0 1 0 0 0,1 1 0 0 0,-1-1 0 0 0,1 0 0 0 0,-1 1 0 0 0,7-3 0 0 0,52-19 0 0 0,-48 16 0 0 0,1 2 0 0 0,0-1 0 0 0,0 2 0 0 0,0 0 0 0 0,1 0 0 0 0,0 2 0 0 0,25-4 0 0 0,125-1 0 0 0,-130 8 0 0 0,0 1 0 0 0,-1 2 0 0 0,0 1 0 0 0,46 12 0 0 0,-30-5 0 0 0,-34-8 0 0 0,0 1 0 0 0,0 0 0 0 0,0 1 0 0 0,0 0 0 0 0,-1 2 0 0 0,30 15 0 0 0,-35-13 0 0 0,-6-5 0 0 0,1 0 0 0 0,-1 0 0 0 0,1 0 0 0 0,0-1 0 0 0,10 5 0 0 0,-14-7 0 0 0,1 0 0 0 0,-1 0 0 0 0,1 0 0 0 0,-1 1 0 0 0,1 0 0 0 0,-1-1 0 0 0,0 1 0 0 0,0 0 0 0 0,0 0 0 0 0,0 0 0 0 0,2 2 0 0 0,12 13 0 0 0,4-2 0 0 0,-12-9 0 0 0,1 0 0 0 0,-1 1 0 0 0,0 0 0 0 0,-1 0 0 0 0,0 0 0 0 0,0 1 0 0 0,0 0 0 0 0,9 17 0 0 0,-6-9 0 0 0,-7-12 0 0 0,0 0 0 0 0,0 1 0 0 0,0-1 0 0 0,-1 1 0 0 0,1-1 0 0 0,-1 1 0 0 0,-1 0 0 0 0,1 0 0 0 0,0 0 0 0 0,-1 0 0 0 0,1 6 0 0 0,2 17 0 0 0,-3-22 0 0 0,1 0 0 0 0,-1-1 0 0 0,-1 1 0 0 0,1 0 0 0 0,-1 0 0 0 0,0 0 0 0 0,0 0 0 0 0,-2 6 0 0 0,0 2 0 0 0,1-7 0 0 0,0 0 0 0 0,0 0 0 0 0,-1-1 0 0 0,0 1 0 0 0,0-1 0 0 0,0 1 0 0 0,-1-1 0 0 0,0 0 0 0 0,0 0 0 0 0,-1 0 0 0 0,-7 10 0 0 0,-18 18 0 0 0,9-9 0 0 0,-1 0 0 0 0,-35 31 0 0 0,45-47 0 0 0,4-2 0 0 0,-1-1 0 0 0,0 0 0 0 0,0 0 0 0 0,0-1 0 0 0,-1 0 0 0 0,-8 4 0 0 0,12-7 0 0 0,-10 4 0 0 0,0 0 0 0 0,-1-1 0 0 0,1-1 0 0 0,-1 0 0 0 0,0-1 0 0 0,1-1 0 0 0,-1-1 0 0 0,-1 0 0 0 0,1-1 0 0 0,-16-1 0 0 0,25-1 0 0 0,1 0 0 0 0,0 0 0 0 0,0-1 0 0 0,0 0 0 0 0,0 0 0 0 0,0 0 0 0 0,0-1 0 0 0,1 1 0 0 0,-10-10 0 0 0,-10-6 0 0 0,8 5 0 0 0,1 0 0 0 0,-15-19 0 0 0,-7-5 0 0 0,21 22 0 0 0,1 0 0 0 0,0-2 0 0 0,2 0 0 0 0,0 0 0 0 0,-23-40 0 0 0,30 43 0 0 0,0-1 0 0 0,1 1 0 0 0,1-1 0 0 0,0 0 0 0 0,1 0 0 0 0,1 0 0 0 0,0-1 0 0 0,1 0 0 0 0,1-18 0 0 0,0 12 0 0 0,0 15 0 0 0,1 0 0 0 0,-1 0 0 0 0,1 0 0 0 0,1-1 0 0 0,-1 1 0 0 0,2 0 0 0 0,-1 1 0 0 0,1-1 0 0 0,0 0 0 0 0,5-12 0 0 0,38-26 0 0 0,-16 20 0 0 0,-19 16 0 0 0,32-27 0 0 0,-29 27 0 0 0,-5 4 0 0 0,0 0 0 0 0,1 1 0 0 0,0-1 0 0 0,1 2 0 0 0,-1-1 0 0 0,12-3 0 0 0,18-4 0 0 0,0 1 0 0 0,1 2 0 0 0,0 2 0 0 0,1 2 0 0 0,61-1 0 0 0,-40 9 0 0 0,0 2 0 0 0,0 3 0 0 0,-1 3 0 0 0,74 23 0 0 0,-124-30 0 0 0,-1 0 0 0 0,1 1 0 0 0,-1 0 0 0 0,0 1 0 0 0,12 8 0 0 0,6 4 0 0 0,-19-12 0 0 0,0 0 0 0 0,-1 1 0 0 0,1 0 0 0 0,-1 0 0 0 0,-1 1 0 0 0,1 0 0 0 0,-2 0 0 0 0,1 1 0 0 0,-1-1 0 0 0,0 2 0 0 0,-1-1 0 0 0,0 1 0 0 0,6 16 0 0 0,2 5 0 0 0,-1-17 0 0 0,1 5 0 0 0,-10 21 0 0 0,-3-37 0 0 0,0 18 0 0 0,0 0 0 0 0,-1 1 0 0 0,-1-1 0 0 0,-1 0 0 0 0,0 0 0 0 0,-12 35 0 0 0,-5-12 0 0 0,-2-1 0 0 0,-1-1 0 0 0,-36 48 0 0 0,51-81 0 0 0,-1 1 0 0 0,0-1 0 0 0,-18 15 0 0 0,-19 17 0 0 0,35-30 0 0 0,-1 0 0 0 0,0 0 0 0 0,-15 9 0 0 0,10-8 0 0 0,5-6 0 0 0,0 0 0 0 0,-1-1 0 0 0,1-1 0 0 0,-1 0 0 0 0,0 0 0 0 0,0-2 0 0 0,0 0 0 0 0,-20 1 0 0 0,3 1 0 0 0,23-2 0 0 0,0 0 0 0 0,-1-1 0 0 0,1 0 0 0 0,-1-1 0 0 0,1 0 0 0 0,-1 0 0 0 0,1 0 0 0 0,0-1 0 0 0,-1 0 0 0 0,1 0 0 0 0,0-1 0 0 0,-1 0 0 0 0,-10-5 0 0 0,-4-9 0 0 0,0-1 0 0 0,2-1 0 0 0,0 0 0 0 0,1-2 0 0 0,0 0 0 0 0,2-2 0 0 0,1 1 0 0 0,0-2 0 0 0,2 0 0 0 0,1-1 0 0 0,0-1 0 0 0,-11-33 0 0 0,15 31 0 0 0,-11-51 0 0 0,18 68 0 0 0,1 0 0 0 0,0 0 0 0 0,1-1 0 0 0,0 1 0 0 0,0 0 0 0 0,1-1 0 0 0,0 1 0 0 0,5-17 0 0 0,-2 10 0 0 0,-2 11 0 0 0,-1 1 0 0 0,1 0 0 0 0,-1-1 0 0 0,1 1 0 0 0,1 0 0 0 0,4-8 0 0 0,11-9 0 0 0,0 1 0 0 0,1 1 0 0 0,1 1 0 0 0,1 0 0 0 0,1 2 0 0 0,1 1 0 0 0,0 0 0 0 0,1 2 0 0 0,0 1 0 0 0,1 0 0 0 0,0 2 0 0 0,1 1 0 0 0,50-12 0 0 0,-26 11 0 0 0,1 3 0 0 0,0 2 0 0 0,0 2 0 0 0,0 2 0 0 0,0 3 0 0 0,98 13 0 0 0,-126-9 0 0 0,-1 1 0 0 0,-1 1 0 0 0,29 13 0 0 0,-24-9 0 0 0,-23-10 0 0 0,-1 0 0 0 0,0 1 0 0 0,0-1 0 0 0,1 0 0 0 0,-1 1 0 0 0,0-1 0 0 0,0 1 0 0 0,0 0 0 0 0,0-1 0 0 0,-1 1 0 0 0,4 4 0 0 0,10 10 0 0 0,2-8 0 0 0,-14-8 0 0 0,-1 1 0 0 0,0 0 0 0 0,1 0 0 0 0,-1 0 0 0 0,0 0 0 0 0,0 0 0 0 0,1 1 0 0 0,-1-1 0 0 0,0 1 0 0 0,0-1 0 0 0,0 1 0 0 0,-1 0 0 0 0,1 0 0 0 0,0-1 0 0 0,1 4 0 0 0,11 16 0 0 0,-11-18 0 0 0,-1 0 0 0 0,1 1 0 0 0,-1-1 0 0 0,0 1 0 0 0,0-1 0 0 0,-1 1 0 0 0,1-1 0 0 0,-1 1 0 0 0,1 0 0 0 0,-1 0 0 0 0,0 0 0 0 0,0 4 0 0 0,-1-5 0 0 0,0 0 0 0 0,0-1 0 0 0,0 1 0 0 0,1-1 0 0 0,-1 1 0 0 0,1-1 0 0 0,-1 1 0 0 0,1-1 0 0 0,0 0 0 0 0,2 4 0 0 0,-2-3 0 0 0,0-1 0 0 0,0 1 0 0 0,0 0 0 0 0,0 0 0 0 0,-1-1 0 0 0,1 1 0 0 0,-1 0 0 0 0,1 0 0 0 0,-1 0 0 0 0,0 4 0 0 0,0 15 0 0 0,2-13 0 0 0,-1 1 0 0 0,-1-1 0 0 0,0 1 0 0 0,0 0 0 0 0,-1-1 0 0 0,0 1 0 0 0,-1-1 0 0 0,0 1 0 0 0,-1-1 0 0 0,0 0 0 0 0,-4 10 0 0 0,-23 25 0 0 0,13-17 0 0 0,-2 0 0 0 0,-35 39 0 0 0,29-40 0 0 0,20-19 0 0 0,-1-1 0 0 0,0 0 0 0 0,-1 0 0 0 0,1-1 0 0 0,-13 9 0 0 0,-15 8 0 0 0,23-14 0 0 0,0 0 0 0 0,0 0 0 0 0,-1-1 0 0 0,0-1 0 0 0,0 0 0 0 0,0-1 0 0 0,-1 0 0 0 0,0-1 0 0 0,0 0 0 0 0,0-1 0 0 0,-22 2 0 0 0,30-4 0 0 0,4-1 0 0 0,0 0 0 0 0,1 1 0 0 0,-1-1 0 0 0,0 0 0 0 0,0 0 0 0 0,0 0 0 0 0,0 0 0 0 0,0 0 0 0 0,0 0 0 0 0,0 0 0 0 0,0 0 0 0 0,0 0 0 0 0,0 0 0 0 0,1 0 0 0 0,-1-1 0 0 0,0 1 0 0 0,0 0 0 0 0,0-1 0 0 0,0 1 0 0 0,0-1 0 0 0,1 1 0 0 0,-1-1 0 0 0,0 1 0 0 0,0-1 0 0 0,1 1 0 0 0,-1-1 0 0 0,0 0 0 0 0,1 0 0 0 0,-1 1 0 0 0,1-1 0 0 0,-1 0 0 0 0,1 0 0 0 0,-1 1 0 0 0,1-1 0 0 0,-1-1 0 0 0,0-1 0 0 0,0 1 0 0 0,0 0 0 0 0,0 0 0 0 0,0 0 0 0 0,0 0 0 0 0,0 0 0 0 0,-1 0 0 0 0,1 0 0 0 0,-1 0 0 0 0,1 1 0 0 0,-1-1 0 0 0,0 1 0 0 0,0-1 0 0 0,0 1 0 0 0,0-1 0 0 0,-3-1 0 0 0,1 1 0 0 0,1 0 0 0 0,-1-1 0 0 0,0 0 0 0 0,1 0 0 0 0,0 0 0 0 0,0 0 0 0 0,-5-6 0 0 0,-70-120 0 0 0,72 114 0 0 0,0 0 0 0 0,1-1 0 0 0,1 0 0 0 0,0 0 0 0 0,1-1 0 0 0,1 1 0 0 0,1-1 0 0 0,0 1 0 0 0,2-26 0 0 0,-1 31 0 0 0,1 6 0 0 0,1-1 0 0 0,-1 1 0 0 0,1 0 0 0 0,0 0 0 0 0,0 0 0 0 0,0 0 0 0 0,0 1 0 0 0,1-1 0 0 0,0 1 0 0 0,0-1 0 0 0,5-4 0 0 0,40-46 0 0 0,-43 50 0 0 0,62-52 0 0 0,-21 19 0 0 0,-37 31 0 0 0,-1 1 0 0 0,1 0 0 0 0,0 0 0 0 0,1 1 0 0 0,-1 0 0 0 0,1 0 0 0 0,0 1 0 0 0,0 0 0 0 0,13-2 0 0 0,15-2 0 0 0,47-5 0 0 0,-31 6 0 0 0,-29 5 0 0 0,-1 1 0 0 0,1 1 0 0 0,0 1 0 0 0,0 1 0 0 0,-1 2 0 0 0,1 0 0 0 0,-1 2 0 0 0,27 9 0 0 0,-38-10 0 0 0,-1 1 0 0 0,0 0 0 0 0,19 13 0 0 0,-15-9 0 0 0,-11-8 0 0 0,0 1 0 0 0,0 0 0 0 0,0 0 0 0 0,0 0 0 0 0,-1 1 0 0 0,1 0 0 0 0,-1 0 0 0 0,5 5 0 0 0,6 6 0 0 0,51 46 0 0 0,-60-51 0 0 0,0 0 0 0 0,-1 1 0 0 0,0-1 0 0 0,-1 1 0 0 0,5 21 0 0 0,0-6 0 0 0,-6-14 0 0 0,0 0 0 0 0,0 0 0 0 0,-2 0 0 0 0,1 0 0 0 0,-2 1 0 0 0,0-1 0 0 0,0 0 0 0 0,-1 0 0 0 0,0 1 0 0 0,-1-1 0 0 0,-1 0 0 0 0,0 0 0 0 0,0-1 0 0 0,-1 1 0 0 0,-7 13 0 0 0,2-8 0 0 0,-32 48 0 0 0,17-46 0 0 0,2 7 0 0 0,15-17 0 0 0,0-1 0 0 0,-1 1 0 0 0,0-1 0 0 0,0-1 0 0 0,-1 0 0 0 0,0 0 0 0 0,-12 7 0 0 0,10-8 0 0 0,1 1 0 0 0,-1-2 0 0 0,0 1 0 0 0,-17 4 0 0 0,25-9 0 0 0,0 0 0 0 0,-1 0 0 0 0,1-1 0 0 0,0 1 0 0 0,-1-1 0 0 0,1 0 0 0 0,-1 0 0 0 0,1 0 0 0 0,-1 0 0 0 0,1 0 0 0 0,0-1 0 0 0,-1 0 0 0 0,1 0 0 0 0,0 0 0 0 0,-1 0 0 0 0,1 0 0 0 0,-5-3 0 0 0,4 2 0 0 0,0-1 0 0 0,0 1 0 0 0,1-1 0 0 0,-1 1 0 0 0,1-1 0 0 0,0 0 0 0 0,0-1 0 0 0,0 1 0 0 0,0 0 0 0 0,-4-8 0 0 0,-3-3 0 0 0,-13-8 0 0 0,-14-41 0 0 0,29 49 0 0 0,1 0 0 0 0,0-1 0 0 0,1 0 0 0 0,1 0 0 0 0,0-1 0 0 0,1 1 0 0 0,1-1 0 0 0,0 0 0 0 0,1 0 0 0 0,0-27 0 0 0,2 38 0 0 0,0-1 0 0 0,1 1 0 0 0,-1 0 0 0 0,1 0 0 0 0,0-1 0 0 0,0 1 0 0 0,1 0 0 0 0,-1 0 0 0 0,1 0 0 0 0,0 1 0 0 0,1-1 0 0 0,5-9 0 0 0,5 4 0 0 0,-12 9 0 0 0,1 0 0 0 0,0-1 0 0 0,-1 1 0 0 0,0 0 0 0 0,1-1 0 0 0,-1 1 0 0 0,0-1 0 0 0,0 0 0 0 0,1 1 0 0 0,-1-1 0 0 0,0 0 0 0 0,0-2 0 0 0,3-2 0 0 0,0 1 0 0 0,0 0 0 0 0,1 0 0 0 0,0 0 0 0 0,-1 1 0 0 0,1-1 0 0 0,1 1 0 0 0,-1 0 0 0 0,7-3 0 0 0,7-6 0 0 0,0 1 0 0 0,1 1 0 0 0,42-17 0 0 0,-45 23 0 0 0,-1 0 0 0 0,1 1 0 0 0,0 1 0 0 0,0 0 0 0 0,33 0 0 0 0,-42 3 0 0 0,7-1 0 0 0,0 1 0 0 0,0 0 0 0 0,0 1 0 0 0,0 1 0 0 0,0 0 0 0 0,0 1 0 0 0,-1 1 0 0 0,24 8 0 0 0,-8 1 0 0 0,-26-12 0 0 0,0 1 0 0 0,0 0 0 0 0,-1-1 0 0 0,1 1 0 0 0,0 0 0 0 0,-1 1 0 0 0,0-1 0 0 0,0 1 0 0 0,6 5 0 0 0,11 6 0 0 0,-11-10 0 0 0,-1 1 0 0 0,-1 1 0 0 0,1 0 0 0 0,8 8 0 0 0,-9-4 0 0 0,-1 0 0 0 0,0 0 0 0 0,0 1 0 0 0,-1-1 0 0 0,-1 1 0 0 0,7 21 0 0 0,13 34 0 0 0,-20-58 0 0 0,-2 1 0 0 0,1 0 0 0 0,-1 0 0 0 0,-1 0 0 0 0,1 0 0 0 0,-2 0 0 0 0,1 0 0 0 0,-1 0 0 0 0,0 1 0 0 0,-3 12 0 0 0,-19 81 0 0 0,22-102 0 0 0,-4 15 0 0 0,3-7 0 0 0,-1-1 0 0 0,0 0 0 0 0,0 0 0 0 0,-1 0 0 0 0,0 0 0 0 0,0 0 0 0 0,-1 0 0 0 0,0-1 0 0 0,0 0 0 0 0,-1 1 0 0 0,0-2 0 0 0,-10 12 0 0 0,-11 3 0 0 0,22-17 0 0 0,0 0 0 0 0,0 0 0 0 0,-1-1 0 0 0,1 1 0 0 0,-1-1 0 0 0,0 0 0 0 0,0 0 0 0 0,0 0 0 0 0,0-1 0 0 0,-1 0 0 0 0,1 0 0 0 0,-1-1 0 0 0,1 1 0 0 0,-1-1 0 0 0,-11 1 0 0 0,11-2 0 0 0,0-1 0 0 0,0 1 0 0 0,-1-1 0 0 0,1 0 0 0 0,0-1 0 0 0,0 1 0 0 0,0-1 0 0 0,0-1 0 0 0,1 1 0 0 0,-1-1 0 0 0,0 0 0 0 0,1 0 0 0 0,0 0 0 0 0,0-1 0 0 0,0 0 0 0 0,0 0 0 0 0,1 0 0 0 0,-1-1 0 0 0,-3-5 0 0 0,-4-5 0 0 0,2-2 0 0 0,0 0 0 0 0,0 0 0 0 0,-11-32 0 0 0,18 42 0 0 0,0-1 0 0 0,0 0 0 0 0,1 1 0 0 0,1-1 0 0 0,-1 0 0 0 0,1 0 0 0 0,0-1 0 0 0,1 1 0 0 0,0 0 0 0 0,0 0 0 0 0,1 0 0 0 0,0 0 0 0 0,1 0 0 0 0,-1 0 0 0 0,1 0 0 0 0,1 0 0 0 0,0 1 0 0 0,0-1 0 0 0,0 1 0 0 0,1 0 0 0 0,0 0 0 0 0,0 0 0 0 0,1 0 0 0 0,0 1 0 0 0,8-9 0 0 0,-3 3 0 0 0,1 0 0 0 0,1 1 0 0 0,0 0 0 0 0,1 0 0 0 0,0 1 0 0 0,0 1 0 0 0,28-14 0 0 0,-16 4 0 0 0,-24 17 0 0 0,1 0 0 0 0,0 1 0 0 0,0-1 0 0 0,0 0 0 0 0,0 1 0 0 0,0 0 0 0 0,0-1 0 0 0,0 1 0 0 0,0 0 0 0 0,0 0 0 0 0,0 0 0 0 0,1 0 0 0 0,-1 1 0 0 0,0-1 0 0 0,1 0 0 0 0,2 1 0 0 0,17-6 0 0 0,-9 3 0 0 0,-1 0 0 0 0,1 0 0 0 0,0 1 0 0 0,14 0 0 0 0,11-1 0 0 0,-27 2 0 0 0,-1-1 0 0 0,1 2 0 0 0,0 0 0 0 0,-1 0 0 0 0,15 2 0 0 0,-4 2 0 0 0,-14-3 0 0 0,-1 0 0 0 0,1 0 0 0 0,0 1 0 0 0,-1 0 0 0 0,1 0 0 0 0,-1 0 0 0 0,0 1 0 0 0,1 0 0 0 0,-1 0 0 0 0,-1 1 0 0 0,1 0 0 0 0,6 5 0 0 0,-1 0 0 0 0,-4-4 0 0 0,-1 0 0 0 0,0 0 0 0 0,0 0 0 0 0,0 1 0 0 0,-1-1 0 0 0,0 1 0 0 0,0 1 0 0 0,0-1 0 0 0,-1 1 0 0 0,0 0 0 0 0,-1 0 0 0 0,5 11 0 0 0,9 31 0 0 0,-12-38 0 0 0,-1 0 0 0 0,0 0 0 0 0,3 19 0 0 0,-3 6 0 0 0,-2 0 0 0 0,-2 0 0 0 0,-6 50 0 0 0,3-67 0 0 0,-2 1 0 0 0,-1-1 0 0 0,-1 0 0 0 0,-8 18 0 0 0,-14 41 0 0 0,27-70 0 0 0,0-1 0 0 0,0 1 0 0 0,-1-1 0 0 0,0 0 0 0 0,-1 0 0 0 0,1 0 0 0 0,-1-1 0 0 0,0 1 0 0 0,-1-1 0 0 0,0 0 0 0 0,0 0 0 0 0,0 0 0 0 0,-7 5 0 0 0,8-6 0 0 0,-1-1 0 0 0,1 1 0 0 0,1 1 0 0 0,-1-1 0 0 0,-4 11 0 0 0,6-12 0 0 0,0 0 0 0 0,0 0 0 0 0,0 0 0 0 0,-1 0 0 0 0,0 0 0 0 0,1 0 0 0 0,-1-1 0 0 0,0 0 0 0 0,-1 1 0 0 0,1-1 0 0 0,-1 0 0 0 0,-4 3 0 0 0,-12 3 0 0 0,17-7 0 0 0,1-1 0 0 0,-1 1 0 0 0,1-1 0 0 0,-1 0 0 0 0,0 0 0 0 0,1 0 0 0 0,-1-1 0 0 0,0 1 0 0 0,0 0 0 0 0,0-1 0 0 0,0 0 0 0 0,1 0 0 0 0,-1 0 0 0 0,0 0 0 0 0,-5-1 0 0 0,7 1 0 0 0,0-1 0 0 0,0 0 0 0 0,0 0 0 0 0,0 1 0 0 0,0-1 0 0 0,0 0 0 0 0,0 0 0 0 0,0 0 0 0 0,0 0 0 0 0,1 0 0 0 0,-1 0 0 0 0,0 0 0 0 0,1 0 0 0 0,-1 0 0 0 0,1 0 0 0 0,-1 0 0 0 0,1-1 0 0 0,-1 1 0 0 0,1 0 0 0 0,-1-2 0 0 0,-6-34 0 0 0,5 25 0 0 0,-4-29 0 0 0,1-71 0 0 0,5 106 0 0 0,0-1 0 0 0,0 1 0 0 0,0 0 0 0 0,1 0 0 0 0,0-1 0 0 0,0 1 0 0 0,0 0 0 0 0,1 0 0 0 0,0 0 0 0 0,0 0 0 0 0,1 1 0 0 0,-1-1 0 0 0,1 1 0 0 0,1-1 0 0 0,-1 1 0 0 0,1 0 0 0 0,4-5 0 0 0,91-113 0 0 0,-98 121 0 0 0,1 0 0 0 0,0 1 0 0 0,0-1 0 0 0,-1 1 0 0 0,1-1 0 0 0,0 1 0 0 0,0 0 0 0 0,0 0 0 0 0,0 0 0 0 0,0 0 0 0 0,1 0 0 0 0,-1 0 0 0 0,0 0 0 0 0,0 1 0 0 0,5-1 0 0 0,4-2 0 0 0,-1-1 0 0 0,0 0 0 0 0,1 0 0 0 0,-1 1 0 0 0,1 0 0 0 0,0 0 0 0 0,0 2 0 0 0,0-1 0 0 0,0 1 0 0 0,0 1 0 0 0,0 0 0 0 0,0 1 0 0 0,0 0 0 0 0,0 0 0 0 0,0 1 0 0 0,0 1 0 0 0,0 0 0 0 0,18 7 0 0 0,-28-9 0 0 0,-1-1 0 0 0,1 0 0 0 0,-1 0 0 0 0,1 1 0 0 0,-1-1 0 0 0,1 1 0 0 0,-1-1 0 0 0,0 0 0 0 0,1 1 0 0 0,-1-1 0 0 0,0 1 0 0 0,1-1 0 0 0,-1 1 0 0 0,0-1 0 0 0,1 1 0 0 0,-1-1 0 0 0,0 1 0 0 0,0-1 0 0 0,0 1 0 0 0,1-1 0 0 0,-1 1 0 0 0,0-1 0 0 0,0 1 0 0 0,0 0 0 0 0,0 1 0 0 0,1 1 0 0 0,0-1 0 0 0,-1 0 0 0 0,1 0 0 0 0,0 0 0 0 0,0 0 0 0 0,0 0 0 0 0,1 0 0 0 0,-1 0 0 0 0,0 0 0 0 0,1-1 0 0 0,-1 1 0 0 0,3 2 0 0 0,9 11 0 0 0,-3 9 0 0 0,2-12 0 0 0,-11-11 0 0 0,0 0 0 0 0,0-1 0 0 0,1 1 0 0 0,-1 0 0 0 0,0 0 0 0 0,-1 1 0 0 0,1-1 0 0 0,0 0 0 0 0,0 0 0 0 0,0 0 0 0 0,-1 1 0 0 0,1-1 0 0 0,0 0 0 0 0,-1 1 0 0 0,0-1 0 0 0,1 0 0 0 0,-1 1 0 0 0,0-1 0 0 0,1 2 0 0 0,-1-1 0 0 0,0 0 0 0 0,0-1 0 0 0,1 1 0 0 0,-1 0 0 0 0,0-1 0 0 0,1 1 0 0 0,0 0 0 0 0,-1-1 0 0 0,1 1 0 0 0,0-1 0 0 0,0 1 0 0 0,0-1 0 0 0,0 0 0 0 0,0 1 0 0 0,0-1 0 0 0,0 0 0 0 0,0 0 0 0 0,3 3 0 0 0,-3-3 0 0 0,1 0 0 0 0,-1 0 0 0 0,1 1 0 0 0,-1-1 0 0 0,0 1 0 0 0,0-1 0 0 0,0 1 0 0 0,0-1 0 0 0,0 1 0 0 0,0 0 0 0 0,0-1 0 0 0,0 1 0 0 0,-1 0 0 0 0,1 0 0 0 0,0-1 0 0 0,-1 4 0 0 0,9 24 0 0 0,-7-23 0 0 0,0 1 0 0 0,0 0 0 0 0,0 0 0 0 0,-1 0 0 0 0,0 0 0 0 0,0 14 0 0 0,-1 4 0 0 0,-5 102 0 0 0,4-113 0 0 0,-1 0 0 0 0,-1 0 0 0 0,0-1 0 0 0,-1 0 0 0 0,-1 1 0 0 0,-12 24 0 0 0,0 4 0 0 0,16-36 0 0 0,-1-1 0 0 0,0 1 0 0 0,-1-1 0 0 0,1 1 0 0 0,-1-1 0 0 0,0 0 0 0 0,0 0 0 0 0,-6 7 0 0 0,4-6 0 0 0,2-2 0 0 0,1-1 0 0 0,-1 1 0 0 0,0-1 0 0 0,0 0 0 0 0,0 0 0 0 0,0 0 0 0 0,0 0 0 0 0,-1 0 0 0 0,0-1 0 0 0,1 0 0 0 0,-1 1 0 0 0,0-1 0 0 0,0-1 0 0 0,0 1 0 0 0,0 0 0 0 0,0-1 0 0 0,-1 0 0 0 0,1 0 0 0 0,0 0 0 0 0,-1-1 0 0 0,-8 1 0 0 0,12-1 0 0 0,-1 0 0 0 0,0-1 0 0 0,1 1 0 0 0,-1 0 0 0 0,0-1 0 0 0,0 1 0 0 0,1-1 0 0 0,-1 1 0 0 0,1-1 0 0 0,-1 0 0 0 0,1 0 0 0 0,-1 0 0 0 0,1 0 0 0 0,-1 0 0 0 0,1 0 0 0 0,0 0 0 0 0,-1 0 0 0 0,1-1 0 0 0,0 1 0 0 0,0 0 0 0 0,0-1 0 0 0,0 1 0 0 0,0-1 0 0 0,0 1 0 0 0,0-1 0 0 0,1 1 0 0 0,-1-1 0 0 0,1 0 0 0 0,-1-2 0 0 0,-8-13 0 0 0,-5 1 0 0 0,12 14 0 0 0,-1-1 0 0 0,1 1 0 0 0,0-1 0 0 0,1 1 0 0 0,-1-1 0 0 0,0 1 0 0 0,1-1 0 0 0,-1 0 0 0 0,1 0 0 0 0,0 0 0 0 0,0 0 0 0 0,0 0 0 0 0,0 0 0 0 0,0-5 0 0 0,-1-32 0 0 0,4-78 0 0 0,-2 117 0 0 0,1-1 0 0 0,-1 1 0 0 0,1 0 0 0 0,-1-1 0 0 0,1 1 0 0 0,-1 0 0 0 0,1 0 0 0 0,0-1 0 0 0,-1 1 0 0 0,1 0 0 0 0,0 0 0 0 0,0 0 0 0 0,0 0 0 0 0,1-1 0 0 0,5-6 0 0 0,-4 5 0 0 0,0 0 0 0 0,0 0 0 0 0,0 0 0 0 0,-1-1 0 0 0,0 0 0 0 0,1 1 0 0 0,-1-1 0 0 0,1-4 0 0 0,2 0 0 0 0,1 1 0 0 0,0 0 0 0 0,1 0 0 0 0,10-9 0 0 0,-1 1 0 0 0,-12 11 0 0 0,1 0 0 0 0,0 0 0 0 0,0 0 0 0 0,1 1 0 0 0,9-4 0 0 0,24-18 0 0 0,-34 23 0 0 0,1 0 0 0 0,-1 0 0 0 0,1 0 0 0 0,0 0 0 0 0,0 1 0 0 0,-1 0 0 0 0,1 0 0 0 0,0 1 0 0 0,0-1 0 0 0,9 2 0 0 0,-11-2 0 0 0,0 1 0 0 0,0 0 0 0 0,0 0 0 0 0,0 0 0 0 0,1 1 0 0 0,-1 0 0 0 0,0-1 0 0 0,0 1 0 0 0,0 1 0 0 0,0-1 0 0 0,0 0 0 0 0,-1 1 0 0 0,1 0 0 0 0,0 0 0 0 0,3 3 0 0 0,-5-3 0 0 0,0 0 0 0 0,-1 0 0 0 0,1 1 0 0 0,0-1 0 0 0,0-1 0 0 0,1 1 0 0 0,-1 0 0 0 0,0 0 0 0 0,0-1 0 0 0,5 3 0 0 0,-4-3 0 0 0,0 1 0 0 0,0-1 0 0 0,-1 1 0 0 0,1 0 0 0 0,0 0 0 0 0,-1 0 0 0 0,0 1 0 0 0,1-1 0 0 0,-1 0 0 0 0,3 5 0 0 0,-3-3 0 0 0,0-1 0 0 0,1 1 0 0 0,0-1 0 0 0,-1 1 0 0 0,1-1 0 0 0,1 0 0 0 0,-1 0 0 0 0,0 0 0 0 0,1-1 0 0 0,6 5 0 0 0,4 3 0 0 0,-12-9 0 0 0,-1 1 0 0 0,0 0 0 0 0,0-1 0 0 0,0 1 0 0 0,0 0 0 0 0,0 0 0 0 0,0 0 0 0 0,-1 0 0 0 0,1 0 0 0 0,-1 0 0 0 0,1 0 0 0 0,-1 3 0 0 0,3 4 0 0 0,33 91 0 0 0,-32-85 0 0 0,-1 1 0 0 0,0-1 0 0 0,-1 1 0 0 0,-1-1 0 0 0,0 1 0 0 0,-1 0 0 0 0,-3 25 0 0 0,1 10 0 0 0,-10-5 0 0 0,4-19 0 0 0,5-18 0 0 0,-1 1 0 0 0,0-1 0 0 0,-1-1 0 0 0,0 1 0 0 0,-1-1 0 0 0,1 0 0 0 0,-1 0 0 0 0,-1 0 0 0 0,0-1 0 0 0,0 0 0 0 0,0-1 0 0 0,-1 1 0 0 0,-10 6 0 0 0,14-11 0 0 0,0-1 0 0 0,1 0 0 0 0,-1 1 0 0 0,0-1 0 0 0,0-1 0 0 0,0 1 0 0 0,1 0 0 0 0,-1-1 0 0 0,0 0 0 0 0,-7 0 0 0 0,2-1 0 0 0,6 0 0 0 0,0-1 0 0 0,-1 0 0 0 0,1 0 0 0 0,0 0 0 0 0,1 0 0 0 0,-1 0 0 0 0,0-1 0 0 0,0 0 0 0 0,1 1 0 0 0,0-1 0 0 0,-1 0 0 0 0,1 0 0 0 0,0 0 0 0 0,-1-4 0 0 0,0 3 0 0 0,-6-14 0 0 0,0 0 0 0 0,1 0 0 0 0,1-1 0 0 0,0 0 0 0 0,2-1 0 0 0,0 1 0 0 0,-3-34 0 0 0,6 40 0 0 0,1 0 0 0 0,1 0 0 0 0,0 0 0 0 0,1 0 0 0 0,0 0 0 0 0,1 0 0 0 0,0 0 0 0 0,1 1 0 0 0,0-1 0 0 0,1 1 0 0 0,1-1 0 0 0,7-13 0 0 0,-10 22 0 0 0,0 1 0 0 0,0 1 0 0 0,1-1 0 0 0,-1 0 0 0 0,1 1 0 0 0,0-1 0 0 0,-1 1 0 0 0,1 0 0 0 0,0 0 0 0 0,1 0 0 0 0,-1 0 0 0 0,5-2 0 0 0,19-13 0 0 0,-17 0 0 0 0,-9 16 0 0 0,-1 0 0 0 0,0 0 0 0 0,1 0 0 0 0,-1 0 0 0 0,0 0 0 0 0,1 0 0 0 0,-1 0 0 0 0,1 0 0 0 0,-1 0 0 0 0,1 1 0 0 0,0-1 0 0 0,-1 0 0 0 0,1 0 0 0 0,0 1 0 0 0,0-1 0 0 0,-1 0 0 0 0,1 1 0 0 0,0-1 0 0 0,1 0 0 0 0,3-1 0 0 0,0 1 0 0 0,0 0 0 0 0,0 0 0 0 0,1 0 0 0 0,-1 0 0 0 0,0 1 0 0 0,10 0 0 0 0,29 0 0 0 0,-41 0 0 0 0,0 0 0 0 0,0 0 0 0 0,0 1 0 0 0,-1-1 0 0 0,1 0 0 0 0,0 1 0 0 0,0 0 0 0 0,0 0 0 0 0,0 0 0 0 0,-1 0 0 0 0,1 0 0 0 0,0 0 0 0 0,-1 1 0 0 0,1-1 0 0 0,-1 1 0 0 0,0 0 0 0 0,3 2 0 0 0,-1 1 0 0 0,0 0 0 0 0,-1 0 0 0 0,1 0 0 0 0,-1 1 0 0 0,5 11 0 0 0,13 23 0 0 0,-14-31 0 0 0,-1 1 0 0 0,0 0 0 0 0,0 0 0 0 0,-1 0 0 0 0,0 1 0 0 0,-1 0 0 0 0,-1 0 0 0 0,1 0 0 0 0,-2 0 0 0 0,2 14 0 0 0,1 41 0 0 0,-3-50 0 0 0,-1 0 0 0 0,0 1 0 0 0,-2 16 0 0 0,-2-16 0 0 0,-16 81 0 0 0,17-89 0 0 0,-1 0 0 0 0,0 0 0 0 0,-1 0 0 0 0,0 0 0 0 0,0 0 0 0 0,-1-1 0 0 0,-11 15 0 0 0,11-18 0 0 0,1 0 0 0 0,0 0 0 0 0,0-1 0 0 0,0 2 0 0 0,1-1 0 0 0,0 0 0 0 0,0 1 0 0 0,0-1 0 0 0,-2 9 0 0 0,-2 0 0 0 0,0-1 0 0 0,0 0 0 0 0,-1 0 0 0 0,-1 0 0 0 0,-12 13 0 0 0,11-13 0 0 0,7-8 0 0 0,-1 0 0 0 0,1-1 0 0 0,-1 1 0 0 0,0-1 0 0 0,-1 0 0 0 0,1-1 0 0 0,-5 4 0 0 0,-21 17 0 0 0,22-18 0 0 0,0-1 0 0 0,0-1 0 0 0,-1 1 0 0 0,1-1 0 0 0,-13 3 0 0 0,9-2 0 0 0,1 0 0 0 0,-1 0 0 0 0,-21 14 0 0 0,27-16 0 0 0,-1 0 0 0 0,0 0 0 0 0,-1 0 0 0 0,1-1 0 0 0,0 0 0 0 0,-1 0 0 0 0,1-1 0 0 0,-1 0 0 0 0,0 0 0 0 0,1-1 0 0 0,-1 0 0 0 0,-8-1 0 0 0,4 1 0 0 0,4-1 0 0 0,0-1 0 0 0,1 1 0 0 0,-1-2 0 0 0,0 1 0 0 0,1-1 0 0 0,0 0 0 0 0,0 0 0 0 0,-8-5 0 0 0,6 3 0 0 0,4 2 0 0 0,1 0 0 0 0,-1 0 0 0 0,1 0 0 0 0,0 0 0 0 0,0-1 0 0 0,0 0 0 0 0,1 0 0 0 0,-1 0 0 0 0,1 0 0 0 0,0-1 0 0 0,0 1 0 0 0,0-1 0 0 0,1 0 0 0 0,0 0 0 0 0,0 0 0 0 0,0 0 0 0 0,0 0 0 0 0,1 0 0 0 0,0 0 0 0 0,0-1 0 0 0,0 1 0 0 0,1 0 0 0 0,-1-1 0 0 0,1 1 0 0 0,1 0 0 0 0,-1-1 0 0 0,1 1 0 0 0,0 0 0 0 0,2-8 0 0 0,-2 8 0 0 0,-1 4 0 0 0,0 0 0 0 0,0 0 0 0 0,0-1 0 0 0,0 1 0 0 0,0 0 0 0 0,1 0 0 0 0,-1-1 0 0 0,1 1 0 0 0,-1 0 0 0 0,0 0 0 0 0,1 0 0 0 0,0-1 0 0 0,-1 1 0 0 0,1 0 0 0 0,0 0 0 0 0,0 0 0 0 0,-1 0 0 0 0,1 0 0 0 0,0 0 0 0 0,0 1 0 0 0,0-1 0 0 0,0 0 0 0 0,0 0 0 0 0,0 1 0 0 0,0-1 0 0 0,1 0 0 0 0,-1 1 0 0 0,1-1 0 0 0,5-3 0 0 0,0 1 0 0 0,0-2 0 0 0,0 1 0 0 0,-1-1 0 0 0,0 0 0 0 0,9-9 0 0 0,15-13 0 0 0,-14 17 0 0 0,1 1 0 0 0,-1 1 0 0 0,1 0 0 0 0,1 1 0 0 0,23-6 0 0 0,-7 4 0 0 0,-27 7 0 0 0,-1 0 0 0 0,1 1 0 0 0,-1 0 0 0 0,1 0 0 0 0,0 0 0 0 0,8 1 0 0 0,-11 0 0 0 0,-1 0 0 0 0,1 0 0 0 0,-1 0 0 0 0,1 1 0 0 0,-1-1 0 0 0,1 1 0 0 0,-1 0 0 0 0,0 0 0 0 0,0 1 0 0 0,1-1 0 0 0,-1 1 0 0 0,0-1 0 0 0,0 1 0 0 0,0 0 0 0 0,0 0 0 0 0,-1 0 0 0 0,1 0 0 0 0,-1 1 0 0 0,1-1 0 0 0,-1 1 0 0 0,0 0 0 0 0,0 0 0 0 0,0-1 0 0 0,0 1 0 0 0,0 0 0 0 0,-1 1 0 0 0,1-1 0 0 0,-1 0 0 0 0,0 0 0 0 0,2 7 0 0 0,0 9 0 0 0,0 0 0 0 0,-1 0 0 0 0,-1 0 0 0 0,-2 31 0 0 0,1-19 0 0 0,-1-20 0 0 0,0-1 0 0 0,-1 0 0 0 0,0 0 0 0 0,0 0 0 0 0,-1 0 0 0 0,-1-1 0 0 0,1 1 0 0 0,-2-1 0 0 0,1 0 0 0 0,-1 0 0 0 0,0 0 0 0 0,-11 12 0 0 0,-17 34 0 0 0,-43 70 0 0 0,75-124 0 0 0,-8 11 0 0 0,0 0 0 0 0,-21 19 0 0 0,9-10 0 0 0,6-7 0 0 0,-1-1 0 0 0,0-1 0 0 0,0-1 0 0 0,-1 0 0 0 0,-1-1 0 0 0,0-1 0 0 0,0 0 0 0 0,-30 9 0 0 0,-28 13 0 0 0,47-19 0 0 0,0-2 0 0 0,-1-2 0 0 0,0 0 0 0 0,0-2 0 0 0,-1-1 0 0 0,0-2 0 0 0,-54 0 0 0 0,78-4 0 0 0,0 1 0 0 0,0-1 0 0 0,1 0 0 0 0,-1-1 0 0 0,0 1 0 0 0,1-2 0 0 0,-1 1 0 0 0,1 0 0 0 0,0-1 0 0 0,0 0 0 0 0,0-1 0 0 0,0 0 0 0 0,0 1 0 0 0,1-2 0 0 0,0 1 0 0 0,-1-1 0 0 0,2 1 0 0 0,-1-1 0 0 0,0-1 0 0 0,-6-10 0 0 0,9 12 0 0 0,0 1 0 0 0,0-1 0 0 0,1 0 0 0 0,0 0 0 0 0,0 0 0 0 0,0 1 0 0 0,0-1 0 0 0,0 0 0 0 0,1 0 0 0 0,0 0 0 0 0,0 0 0 0 0,0 0 0 0 0,0 0 0 0 0,1 0 0 0 0,-1 0 0 0 0,1 0 0 0 0,0 0 0 0 0,0 0 0 0 0,0 0 0 0 0,1 1 0 0 0,0-1 0 0 0,-1 0 0 0 0,1 1 0 0 0,0 0 0 0 0,3-4 0 0 0,-4 6 0 0 0,0-1 0 0 0,-1 1 0 0 0,1 0 0 0 0,0 0 0 0 0,0 0 0 0 0,0 0 0 0 0,0 0 0 0 0,0 1 0 0 0,1-1 0 0 0,-1 0 0 0 0,0 0 0 0 0,0 1 0 0 0,0-1 0 0 0,1 0 0 0 0,-1 1 0 0 0,0-1 0 0 0,1 1 0 0 0,-1 0 0 0 0,2-1 0 0 0,4-1 0 0 0,25-25 0 0 0,-22 18 0 0 0,0 0 0 0 0,1 0 0 0 0,14-8 0 0 0,53-33 0 0 0,-60 40 0 0 0,-12 7 0 0 0,-1 0 0 0 0,1 0 0 0 0,0 0 0 0 0,0 1 0 0 0,0 0 0 0 0,10-2 0 0 0,51-12 0 0 0,-38 8 0 0 0,50-7 0 0 0,-43 10 0 0 0,-26 3 0 0 0,0 0 0 0 0,0 1 0 0 0,1 0 0 0 0,-1 1 0 0 0,0 0 0 0 0,1 0 0 0 0,-1 1 0 0 0,0 0 0 0 0,0 1 0 0 0,0 0 0 0 0,19 8 0 0 0,-27-10 0 0 0,-1 1 0 0 0,-1 0 0 0 0,1 0 0 0 0,0 0 0 0 0,0 0 0 0 0,0-1 0 0 0,0 1 0 0 0,0 0 0 0 0,-1 0 0 0 0,1 1 0 0 0,-1-1 0 0 0,1 0 0 0 0,0 0 0 0 0,-1 0 0 0 0,0 0 0 0 0,1 0 0 0 0,-1 1 0 0 0,0-1 0 0 0,0 0 0 0 0,1 0 0 0 0,-1 2 0 0 0,0 31 0 0 0,-1-22 0 0 0,1-7 0 0 0,-1 0 0 0 0,0 0 0 0 0,0 0 0 0 0,-1 0 0 0 0,0 0 0 0 0,0 0 0 0 0,-2 5 0 0 0,1-3 0 0 0,0-2 0 0 0,0 0 0 0 0,0-1 0 0 0,0 1 0 0 0,-1-1 0 0 0,0 1 0 0 0,1-1 0 0 0,-2 0 0 0 0,1-1 0 0 0,0 1 0 0 0,-9 4 0 0 0,-5 6 0 0 0,-10 9 0 0 0,-126 92 0 0 0,105-86 0 0 0,-1-1 0 0 0,-2-3 0 0 0,0-2 0 0 0,-1-3 0 0 0,-2-2 0 0 0,-103 21 0 0 0,84-26 0 0 0,0-4 0 0 0,-79-1 0 0 0,91-8 0 0 0,-111-15 0 0 0,146 11 0 0 0,-73-18 0 0 0,91 19 0 0 0,-1-1 0 0 0,1 0 0 0 0,1 0 0 0 0,-1-1 0 0 0,0 0 0 0 0,1 0 0 0 0,0-1 0 0 0,-7-7 0 0 0,-20-11 0 0 0,31 22 0 0 0,0 0 0 0 0,1 0 0 0 0,-1-1 0 0 0,0 1 0 0 0,1-1 0 0 0,0 0 0 0 0,-1 0 0 0 0,-2-4 0 0 0,1 0 0 0 0,-1 0 0 0 0,2 0 0 0 0,-1-1 0 0 0,1 0 0 0 0,0 0 0 0 0,1 0 0 0 0,0 0 0 0 0,0 0 0 0 0,1-1 0 0 0,0 1 0 0 0,0-1 0 0 0,1 0 0 0 0,-1-14 0 0 0,2 1 0 0 0,-1 14 0 0 0,0 1 0 0 0,1 0 0 0 0,0-1 0 0 0,1 1 0 0 0,-1-1 0 0 0,1 1 0 0 0,1 0 0 0 0,-1 0 0 0 0,1-1 0 0 0,1 1 0 0 0,2-7 0 0 0,18-14 0 0 0,0 1 0 0 0,2 1 0 0 0,1 1 0 0 0,1 1 0 0 0,1 1 0 0 0,38-22 0 0 0,-6 1 0 0 0,-44 34 0 0 0,0 0 0 0 0,1 1 0 0 0,-1 1 0 0 0,19-6 0 0 0,18-9 0 0 0,4-1 0 0 0,0 2 0 0 0,2 2 0 0 0,0 3 0 0 0,1 3 0 0 0,79-9 0 0 0,-109 19 0 0 0,0 2 0 0 0,0 1 0 0 0,0 1 0 0 0,36 5 0 0 0,-64-4 0 0 0,-1-1 0 0 0,1 1 0 0 0,-1 0 0 0 0,0-1 0 0 0,1 1 0 0 0,-1 0 0 0 0,1 0 0 0 0,-1 0 0 0 0,0 0 0 0 0,0 0 0 0 0,0 0 0 0 0,1 0 0 0 0,-1 0 0 0 0,0 0 0 0 0,-1 1 0 0 0,1-1 0 0 0,0 0 0 0 0,0 1 0 0 0,0-1 0 0 0,-1 1 0 0 0,1-1 0 0 0,-1 1 0 0 0,1-1 0 0 0,-1 1 0 0 0,1-1 0 0 0,-1 1 0 0 0,0 2 0 0 0,1 49 0 0 0,-2-35 0 0 0,1-12 0 0 0,-1 0 0 0 0,1 0 0 0 0,-1 0 0 0 0,0 0 0 0 0,-1 0 0 0 0,1-1 0 0 0,-1 1 0 0 0,-1 0 0 0 0,1-1 0 0 0,-1 1 0 0 0,0-1 0 0 0,-3 5 0 0 0,-4 4 0 0 0,-1-1 0 0 0,-23 22 0 0 0,-14 16 0 0 0,30-31 0 0 0,0-1 0 0 0,-35 29 0 0 0,-12 12 0 0 0,33-27 0 0 0,-2-2 0 0 0,-1-1 0 0 0,-1-2 0 0 0,-1-1 0 0 0,-2-2 0 0 0,0-1 0 0 0,-44 17 0 0 0,4-8 0 0 0,-122 32 0 0 0,151-53 0 0 0,0-3 0 0 0,-1-1 0 0 0,-91 1 0 0 0,107-9 0 0 0,16 2 0 0 0,-1-2 0 0 0,1 0 0 0 0,0-1 0 0 0,0-1 0 0 0,0-1 0 0 0,0-1 0 0 0,1 0 0 0 0,-27-11 0 0 0,43 14 0 0 0,-18-7 0 0 0,1-1 0 0 0,0-1 0 0 0,0 0 0 0 0,1-2 0 0 0,0 0 0 0 0,1-1 0 0 0,0-1 0 0 0,-25-28 0 0 0,36 35 0 0 0,1 0 0 0 0,0 0 0 0 0,0-1 0 0 0,1 1 0 0 0,0-1 0 0 0,1 0 0 0 0,0-1 0 0 0,0 1 0 0 0,0-1 0 0 0,1 1 0 0 0,0-1 0 0 0,1 0 0 0 0,0 1 0 0 0,1-1 0 0 0,0-9 0 0 0,0 16 0 0 0,0 0 0 0 0,0-1 0 0 0,1 1 0 0 0,-1 0 0 0 0,1 0 0 0 0,-1 0 0 0 0,1 0 0 0 0,0 0 0 0 0,0 0 0 0 0,0 0 0 0 0,0 0 0 0 0,0 1 0 0 0,0-1 0 0 0,1 0 0 0 0,-1 0 0 0 0,1 1 0 0 0,-1-1 0 0 0,1 1 0 0 0,-1-1 0 0 0,1 1 0 0 0,0 0 0 0 0,0 0 0 0 0,0 0 0 0 0,0 0 0 0 0,0 0 0 0 0,0 0 0 0 0,2 0 0 0 0,13-10 0 0 0,3-16 0 0 0,-9 20 0 0 0,0 0 0 0 0,1 1 0 0 0,21-9 0 0 0,13-6 0 0 0,249-107 0 0 0,-184 85 0 0 0,85-22 0 0 0,-147 54 0 0 0,79-7 0 0 0,-71 12 0 0 0,96-1 0 0 0,-148 7 0 0 0,-2 0 0 0 0,0 1 0 0 0,0-1 0 0 0,1 1 0 0 0,-1 0 0 0 0,0 0 0 0 0,0 0 0 0 0,0 0 0 0 0,0 1 0 0 0,0-1 0 0 0,0 1 0 0 0,-1 0 0 0 0,1-1 0 0 0,0 1 0 0 0,-1 0 0 0 0,1 1 0 0 0,-1-1 0 0 0,0 0 0 0 0,0 1 0 0 0,0 0 0 0 0,0-1 0 0 0,0 1 0 0 0,0 0 0 0 0,-1 0 0 0 0,1 0 0 0 0,-1 0 0 0 0,0 0 0 0 0,0 0 0 0 0,0 0 0 0 0,0 0 0 0 0,-1 0 0 0 0,1 1 0 0 0,-1 4 0 0 0,1-2 0 0 0,0 1 0 0 0,-1 0 0 0 0,0-1 0 0 0,0 1 0 0 0,0 0 0 0 0,-1-1 0 0 0,0 1 0 0 0,0 0 0 0 0,-1-1 0 0 0,0 0 0 0 0,0 1 0 0 0,0-1 0 0 0,-1 0 0 0 0,0 0 0 0 0,-4 7 0 0 0,-42 53 0 0 0,30-40 0 0 0,0 0 0 0 0,-36 35 0 0 0,19-31 0 0 0,-1-1 0 0 0,-69 38 0 0 0,71-45 0 0 0,-51 25 0 0 0,-1-4 0 0 0,-141 48 0 0 0,225-90 0 0 0,-39 12 0 0 0,-1-3 0 0 0,-87 10 0 0 0,65-11 0 0 0,12-3 0 0 0,-1-2 0 0 0,0-3 0 0 0,0-2 0 0 0,1-2 0 0 0,-1-3 0 0 0,1-1 0 0 0,0-4 0 0 0,-53-16 0 0 0,56 16 0 0 0,-4-3 0 0 0,37 6 0 0 0,1 0 0 0 0,0-1 0 0 0,1-1 0 0 0,0-1 0 0 0,0 0 0 0 0,1 0 0 0 0,1-2 0 0 0,0 0 0 0 0,0 0 0 0 0,-15-23 0 0 0,25 28 0 0 0,0 1 0 0 0,1-1 0 0 0,0 0 0 0 0,1 1 0 0 0,0-1 0 0 0,0 0 0 0 0,1 0 0 0 0,0 0 0 0 0,0 0 0 0 0,0 0 0 0 0,1 0 0 0 0,1 1 0 0 0,-1-1 0 0 0,1 0 0 0 0,1 1 0 0 0,4-11 0 0 0,19-2 0 0 0,-8-8 0 0 0,-16 23 0 0 0,0 1 0 0 0,0 0 0 0 0,0 0 0 0 0,1 0 0 0 0,0 1 0 0 0,0-1 0 0 0,5-5 0 0 0,18-13 0 0 0,5-6 0 0 0,2 1 0 0 0,56-35 0 0 0,-35 33 0 0 0,-36 18 0 0 0,0 2 0 0 0,32-13 0 0 0,-15 9 0 0 0,-21 7 0 0 0,1 0 0 0 0,0 1 0 0 0,19-4 0 0 0,42-12 0 0 0,-59 16 0 0 0,0 0 0 0 0,0 0 0 0 0,25-2 0 0 0,46-6 0 0 0,-50 7 0 0 0,46-3 0 0 0,-73 9 0 0 0,0 0 0 0 0,-1 0 0 0 0,1 1 0 0 0,0 1 0 0 0,0 0 0 0 0,-1 0 0 0 0,1 1 0 0 0,18 7 0 0 0,-26-8 0 0 0,1 1 0 0 0,0-1 0 0 0,-1 1 0 0 0,0 0 0 0 0,1-1 0 0 0,-1 1 0 0 0,0 1 0 0 0,-1-1 0 0 0,1 0 0 0 0,0 1 0 0 0,-1-1 0 0 0,0 1 0 0 0,0 0 0 0 0,0 0 0 0 0,2 8 0 0 0,-1-6 0 0 0,-2 1 0 0 0,1-1 0 0 0,-1 1 0 0 0,0-1 0 0 0,0 1 0 0 0,-1 0 0 0 0,1 0 0 0 0,-2-1 0 0 0,0 11 0 0 0,-1-8 0 0 0,-1 0 0 0 0,0 0 0 0 0,0-1 0 0 0,-1 1 0 0 0,0-1 0 0 0,0 1 0 0 0,-1-1 0 0 0,-6 8 0 0 0,-54 61 0 0 0,42-51 0 0 0,-11 7 0 0 0,-2 0 0 0 0,-53 36 0 0 0,4-2 0 0 0,61-49 0 0 0,-1 0 0 0 0,-1-2 0 0 0,0-1 0 0 0,-2-2 0 0 0,1 0 0 0 0,-1-2 0 0 0,-1-1 0 0 0,0-1 0 0 0,-45 8 0 0 0,-51 8 0 0 0,-47 7 0 0 0,141-28 0 0 0,-1-2 0 0 0,1-1 0 0 0,-1-1 0 0 0,1-2 0 0 0,0-1 0 0 0,-57-14 0 0 0,81 15 0 0 0,-1-1 0 0 0,1 0 0 0 0,0 0 0 0 0,1-1 0 0 0,-13-8 0 0 0,13 8 0 0 0,1 1 0 0 0,-1-1 0 0 0,1 1 0 0 0,-1 0 0 0 0,0 1 0 0 0,0-1 0 0 0,-12-2 0 0 0,10 2 0 0 0,1 0 0 0 0,-1-1 0 0 0,1 0 0 0 0,0 0 0 0 0,0-1 0 0 0,0 0 0 0 0,1 0 0 0 0,-1-1 0 0 0,1 1 0 0 0,-6-9 0 0 0,-6-3 0 0 0,-12-24 0 0 0,18 31 0 0 0,10 9 0 0 0,0 0 0 0 0,1-1 0 0 0,-1 1 0 0 0,1 0 0 0 0,0-1 0 0 0,-1 1 0 0 0,1-1 0 0 0,0 1 0 0 0,0-1 0 0 0,0 1 0 0 0,0-1 0 0 0,0 0 0 0 0,0 0 0 0 0,0 0 0 0 0,1 1 0 0 0,-1-1 0 0 0,1 0 0 0 0,-1-3 0 0 0,-10-21 0 0 0,9 25 0 0 0,1-1 0 0 0,0 1 0 0 0,0-1 0 0 0,0 0 0 0 0,0 0 0 0 0,0 1 0 0 0,1-1 0 0 0,-1 0 0 0 0,1 0 0 0 0,-1 0 0 0 0,1 0 0 0 0,-1 0 0 0 0,1 0 0 0 0,0-2 0 0 0,0 3 0 0 0,-1-7 0 0 0,0 1 0 0 0,0-1 0 0 0,1 1 0 0 0,0-1 0 0 0,0 1 0 0 0,1-1 0 0 0,0 1 0 0 0,0-1 0 0 0,1 1 0 0 0,0 0 0 0 0,0 0 0 0 0,0 0 0 0 0,1 0 0 0 0,0 0 0 0 0,1 0 0 0 0,4-7 0 0 0,9-7 0 0 0,0 0 0 0 0,2 2 0 0 0,37-33 0 0 0,-12 21 0 0 0,17-9 0 0 0,-16 18 0 0 0,1 2 0 0 0,0 2 0 0 0,60-14 0 0 0,-49 19 0 0 0,0 2 0 0 0,1 3 0 0 0,-1 3 0 0 0,114 4 0 0 0,-156 2 0 0 0,-1 1 0 0 0,0 1 0 0 0,0 0 0 0 0,0 1 0 0 0,0 1 0 0 0,0 0 0 0 0,-1 1 0 0 0,0 0 0 0 0,0 1 0 0 0,-1 1 0 0 0,14 10 0 0 0,-25-17 0 0 0,1 0 0 0 0,-1 0 0 0 0,0 0 0 0 0,0 0 0 0 0,0 0 0 0 0,0 0 0 0 0,-1 0 0 0 0,1 1 0 0 0,0-1 0 0 0,0 0 0 0 0,-1 1 0 0 0,1-1 0 0 0,-1 0 0 0 0,1 1 0 0 0,-1-1 0 0 0,1 1 0 0 0,-1-1 0 0 0,0 1 0 0 0,0-1 0 0 0,0 3 0 0 0,5 21 0 0 0,-1-15 0 0 0,-1 0 0 0 0,0 0 0 0 0,-1 0 0 0 0,0 0 0 0 0,0 1 0 0 0,-1-1 0 0 0,-1 1 0 0 0,0-1 0 0 0,0 1 0 0 0,-1-1 0 0 0,0 1 0 0 0,-1-1 0 0 0,0 0 0 0 0,-1 0 0 0 0,0 0 0 0 0,0 0 0 0 0,-1 0 0 0 0,0-1 0 0 0,-1 1 0 0 0,0-1 0 0 0,-13 17 0 0 0,-168 149 0 0 0,121-119 0 0 0,37-34 0 0 0,-1-2 0 0 0,-1-1 0 0 0,-1-1 0 0 0,-55 23 0 0 0,71-34 0 0 0,-23 10 0 0 0,-2-2 0 0 0,-65 17 0 0 0,43-18 0 0 0,0-3 0 0 0,-70 4 0 0 0,112-14 0 0 0,-1-1 0 0 0,1 0 0 0 0,-1-2 0 0 0,0 0 0 0 0,1-1 0 0 0,0-1 0 0 0,0-1 0 0 0,0-1 0 0 0,1-1 0 0 0,-29-13 0 0 0,37 13 0 0 0,0 2 0 0 0,0 0 0 0 0,-22-7 0 0 0,29 10 0 0 0,0 1 0 0 0,0-1 0 0 0,0 1 0 0 0,1-1 0 0 0,-1 0 0 0 0,1-1 0 0 0,-1 1 0 0 0,1-1 0 0 0,0 1 0 0 0,-4-5 0 0 0,5 5 0 0 0,-1-1 0 0 0,0 1 0 0 0,0-1 0 0 0,0 1 0 0 0,0 0 0 0 0,0 0 0 0 0,0 1 0 0 0,-5-3 0 0 0,6 3 0 0 0,1 1 0 0 0,-1-1 0 0 0,1 0 0 0 0,-1 0 0 0 0,1 0 0 0 0,0 0 0 0 0,-1 0 0 0 0,1 0 0 0 0,0 0 0 0 0,-1 0 0 0 0,1 0 0 0 0,0-1 0 0 0,0 1 0 0 0,0-1 0 0 0,0 1 0 0 0,1-1 0 0 0,-1 1 0 0 0,-1-3 0 0 0,-7-9 0 0 0,-2 4 0 0 0,7 7 0 0 0,1-1 0 0 0,0 1 0 0 0,-1-1 0 0 0,1 0 0 0 0,0 0 0 0 0,1 0 0 0 0,-1-1 0 0 0,1 1 0 0 0,-1-1 0 0 0,-2-6 0 0 0,1 4 0 0 0,0-1 0 0 0,1-1 0 0 0,0 1 0 0 0,1-1 0 0 0,-1 1 0 0 0,1-1 0 0 0,1 1 0 0 0,-1-1 0 0 0,1 0 0 0 0,1 0 0 0 0,0 0 0 0 0,0 0 0 0 0,0 0 0 0 0,1 0 0 0 0,0 0 0 0 0,0 1 0 0 0,1-1 0 0 0,0 0 0 0 0,1 1 0 0 0,0-1 0 0 0,0 1 0 0 0,0 0 0 0 0,1 0 0 0 0,0 0 0 0 0,0 1 0 0 0,1-1 0 0 0,0 1 0 0 0,0 0 0 0 0,0 0 0 0 0,7-5 0 0 0,4-3 0 0 0,-10 9 0 0 0,-1 0 0 0 0,1 1 0 0 0,0 0 0 0 0,0 0 0 0 0,0 0 0 0 0,1 0 0 0 0,12-4 0 0 0,-17 7 0 0 0,0 0 0 0 0,0 1 0 0 0,0-1 0 0 0,0 0 0 0 0,-1-1 0 0 0,1 1 0 0 0,0 0 0 0 0,0 0 0 0 0,-1-1 0 0 0,1 1 0 0 0,-1-1 0 0 0,1 0 0 0 0,-1 1 0 0 0,2-4 0 0 0,12-12 0 0 0,-9 15 0 0 0,0-1 0 0 0,0 1 0 0 0,1 0 0 0 0,-1 0 0 0 0,0 1 0 0 0,8-1 0 0 0,32-9 0 0 0,-18 2 0 0 0,0 0 0 0 0,0 2 0 0 0,37-5 0 0 0,-51 10 0 0 0,0 1 0 0 0,0 0 0 0 0,0 1 0 0 0,-1 1 0 0 0,1 0 0 0 0,0 0 0 0 0,0 2 0 0 0,22 6 0 0 0,-29-5 0 0 0,-1 0 0 0 0,1 0 0 0 0,0 0 0 0 0,-1 1 0 0 0,0 0 0 0 0,0 0 0 0 0,-1 1 0 0 0,1 0 0 0 0,-1 0 0 0 0,-1 0 0 0 0,1 1 0 0 0,4 9 0 0 0,-8-15 0 0 0,2 8 0 0 0,0-1 0 0 0,-1 1 0 0 0,0 0 0 0 0,-1 0 0 0 0,0 0 0 0 0,0 1 0 0 0,-1-1 0 0 0,0 0 0 0 0,-1 0 0 0 0,0 0 0 0 0,0 0 0 0 0,-1 0 0 0 0,0 0 0 0 0,-4 10 0 0 0,2-7 0 0 0,-2 0 0 0 0,1-1 0 0 0,-1 0 0 0 0,-1 0 0 0 0,0-1 0 0 0,-1 0 0 0 0,1 0 0 0 0,-2 0 0 0 0,-14 12 0 0 0,1 2 0 0 0,20-21 0 0 0,0-1 0 0 0,1 0 0 0 0,-1 1 0 0 0,0-1 0 0 0,0 0 0 0 0,0 0 0 0 0,-1 0 0 0 0,1-1 0 0 0,0 1 0 0 0,-1 0 0 0 0,1-1 0 0 0,-1 1 0 0 0,-4 0 0 0 0,-18 11 0 0 0,-1-2 0 0 0,-1-1 0 0 0,0-2 0 0 0,0 0 0 0 0,-1-2 0 0 0,-47 5 0 0 0,39-8 0 0 0,1-2 0 0 0,-1-1 0 0 0,1-2 0 0 0,-1-1 0 0 0,1-2 0 0 0,-45-13 0 0 0,63 12 0 0 0,1-1 0 0 0,0-1 0 0 0,0-1 0 0 0,-17-12 0 0 0,16 10 0 0 0,-88-43 0 0 0,104 53 0 0 0,-1 0 0 0 0,1 1 0 0 0,0-1 0 0 0,-1 0 0 0 0,1 0 0 0 0,0 0 0 0 0,0 0 0 0 0,-1 0 0 0 0,1 0 0 0 0,0 0 0 0 0,0 0 0 0 0,0-1 0 0 0,0 1 0 0 0,0 0 0 0 0,1-1 0 0 0,-1 1 0 0 0,-1-2 0 0 0,-6-9 0 0 0,-51-24 0 0 0,47 25 0 0 0,8 8 0 0 0,0-1 0 0 0,0 1 0 0 0,0-1 0 0 0,0 0 0 0 0,1 0 0 0 0,0 0 0 0 0,-5-9 0 0 0,7 11 0 0 0,1 0 0 0 0,-1 0 0 0 0,1 1 0 0 0,0-1 0 0 0,-1 0 0 0 0,1 0 0 0 0,0 0 0 0 0,0 0 0 0 0,1 0 0 0 0,-1 0 0 0 0,0 0 0 0 0,1 0 0 0 0,-1 0 0 0 0,1 1 0 0 0,-1-1 0 0 0,1 0 0 0 0,0 0 0 0 0,0 0 0 0 0,0 1 0 0 0,0-1 0 0 0,0 1 0 0 0,0-1 0 0 0,0 0 0 0 0,1 1 0 0 0,-1 0 0 0 0,3-3 0 0 0,53-39 0 0 0,-55 42 0 0 0,-1-1 0 0 0,1 1 0 0 0,-1-1 0 0 0,1 1 0 0 0,0 0 0 0 0,-1 0 0 0 0,1 0 0 0 0,0 0 0 0 0,0 0 0 0 0,0 0 0 0 0,3-1 0 0 0,10-7 0 0 0,-5-5 0 0 0,-9 13 0 0 0,0 0 0 0 0,-1 0 0 0 0,1-1 0 0 0,0 1 0 0 0,0 0 0 0 0,0 0 0 0 0,0 0 0 0 0,0 1 0 0 0,0-1 0 0 0,0 0 0 0 0,0 0 0 0 0,0 0 0 0 0,0 1 0 0 0,0-1 0 0 0,1 1 0 0 0,-1-1 0 0 0,0 1 0 0 0,1-1 0 0 0,-1 1 0 0 0,0 0 0 0 0,0-1 0 0 0,1 1 0 0 0,-1 0 0 0 0,1 0 0 0 0,-1 0 0 0 0,0 0 0 0 0,1 0 0 0 0,0 1 0 0 0,95-12 0 0 0,-72 7 0 0 0,1 1 0 0 0,-1 1 0 0 0,51 3 0 0 0,-70 0 0 0 0,6 0 0 0 0,1 0 0 0 0,0 0 0 0 0,-1 2 0 0 0,1-1 0 0 0,-1 2 0 0 0,0 0 0 0 0,21 9 0 0 0,8 5 0 0 0,-37-17 0 0 0,1 1 0 0 0,-1-1 0 0 0,1 1 0 0 0,-1 0 0 0 0,0 0 0 0 0,0 0 0 0 0,0 1 0 0 0,0 0 0 0 0,6 5 0 0 0,3 11 0 0 0,-11-14 0 0 0,1-1 0 0 0,0 1 0 0 0,0-1 0 0 0,1 1 0 0 0,-1-1 0 0 0,1 0 0 0 0,0 0 0 0 0,0-1 0 0 0,0 1 0 0 0,6 2 0 0 0,-8-5 0 0 0,-1 0 0 0 0,1 0 0 0 0,-1 0 0 0 0,1-1 0 0 0,0 1 0 0 0,-1 1 0 0 0,0-1 0 0 0,1 0 0 0 0,-1 0 0 0 0,0 1 0 0 0,1-1 0 0 0,-1 0 0 0 0,0 1 0 0 0,0-1 0 0 0,0 1 0 0 0,0 0 0 0 0,0 1 0 0 0,3 40 0 0 0,-5-33 0 0 0,1-7 0 0 0,1 1 0 0 0,-1 1 0 0 0,0-1 0 0 0,0 1 0 0 0,0-1 0 0 0,-1 0 0 0 0,0 1 0 0 0,0-1 0 0 0,0 0 0 0 0,0 0 0 0 0,0 0 0 0 0,-1 1 0 0 0,0-1 0 0 0,0-1 0 0 0,0 1 0 0 0,0 0 0 0 0,-5 5 0 0 0,-7 5 0 0 0,-1-1 0 0 0,-1 0 0 0 0,0-1 0 0 0,-22 12 0 0 0,13-8 0 0 0,16-11 0 0 0,-1 0 0 0 0,0-1 0 0 0,0 0 0 0 0,0-1 0 0 0,-1 0 0 0 0,1-1 0 0 0,-17 2 0 0 0,-77 3 0 0 0,60-7 0 0 0,-1-1 0 0 0,1-2 0 0 0,0-2 0 0 0,0-2 0 0 0,-46-14 0 0 0,82 19 0 0 0,1-1 0 0 0,0 0 0 0 0,0-1 0 0 0,0 0 0 0 0,0 0 0 0 0,1 0 0 0 0,-10-9 0 0 0,13 11 0 0 0,1 0 0 0 0,-1 0 0 0 0,0 1 0 0 0,0-1 0 0 0,0 1 0 0 0,0-1 0 0 0,0 1 0 0 0,-6-1 0 0 0,-12-7 0 0 0,-51-34 0 0 0,19-5 0 0 0,51 47 0 0 0,0 0 0 0 0,1 0 0 0 0,-1 0 0 0 0,1-1 0 0 0,0 1 0 0 0,-1 0 0 0 0,1-1 0 0 0,0 1 0 0 0,0-1 0 0 0,0 1 0 0 0,0-1 0 0 0,0 0 0 0 0,0 1 0 0 0,0-1 0 0 0,-1-2 0 0 0,2 2 0 0 0,-1 1 0 0 0,1-1 0 0 0,-1 1 0 0 0,0-1 0 0 0,1 1 0 0 0,-1 0 0 0 0,0-1 0 0 0,0 1 0 0 0,0 0 0 0 0,0 0 0 0 0,0-1 0 0 0,-1 1 0 0 0,1 0 0 0 0,0 0 0 0 0,0 0 0 0 0,-1 0 0 0 0,-2-1 0 0 0,1 0 0 0 0,0-1 0 0 0,1 0 0 0 0,-1 0 0 0 0,0 0 0 0 0,1 0 0 0 0,0 0 0 0 0,0 0 0 0 0,0-1 0 0 0,0 1 0 0 0,0-1 0 0 0,0 1 0 0 0,1-1 0 0 0,0 0 0 0 0,0 0 0 0 0,0 0 0 0 0,-1-7 0 0 0,-6-68 0 0 0,8 72 0 0 0,1 0 0 0 0,0 1 0 0 0,0-1 0 0 0,1 0 0 0 0,0 1 0 0 0,0 0 0 0 0,4-9 0 0 0,3-9 0 0 0,-7 17 0 0 0,1 1 0 0 0,0-1 0 0 0,0 1 0 0 0,1 0 0 0 0,0 0 0 0 0,0 0 0 0 0,7-7 0 0 0,15-22 0 0 0,-19 24 0 0 0,-4 4 0 0 0,1 0 0 0 0,1 1 0 0 0,-1-1 0 0 0,1 1 0 0 0,10-10 0 0 0,18-3 0 0 0,-17-1 0 0 0,-14 17 0 0 0,0 1 0 0 0,0-1 0 0 0,0 1 0 0 0,0 0 0 0 0,0 0 0 0 0,0 0 0 0 0,0 0 0 0 0,1 0 0 0 0,-1 0 0 0 0,1 1 0 0 0,-1-1 0 0 0,6-1 0 0 0,-5 2 0 0 0,0-1 0 0 0,0 1 0 0 0,0-1 0 0 0,0 0 0 0 0,0 1 0 0 0,0-1 0 0 0,0-1 0 0 0,0 1 0 0 0,-1 0 0 0 0,4-4 0 0 0,-5 4 0 0 0,1 0 0 0 0,0 0 0 0 0,0 0 0 0 0,1 0 0 0 0,-1 1 0 0 0,0-1 0 0 0,0 1 0 0 0,1-1 0 0 0,-1 1 0 0 0,1 0 0 0 0,-1 0 0 0 0,1 0 0 0 0,0 0 0 0 0,3 0 0 0 0,16-5 0 0 0,0 1 0 0 0,0 1 0 0 0,30-1 0 0 0,-42 4 0 0 0,0 1 0 0 0,0 1 0 0 0,0 0 0 0 0,-1 0 0 0 0,1 1 0 0 0,0 0 0 0 0,-1 1 0 0 0,1 0 0 0 0,-1 0 0 0 0,14 8 0 0 0,-14-7 0 0 0,-7-4 0 0 0,0 1 0 0 0,0-1 0 0 0,-1 1 0 0 0,1-1 0 0 0,-1 1 0 0 0,1 0 0 0 0,0 0 0 0 0,-1 0 0 0 0,1 0 0 0 0,-1 0 0 0 0,0 0 0 0 0,1 1 0 0 0,-1-1 0 0 0,0 0 0 0 0,0 1 0 0 0,0-1 0 0 0,0 0 0 0 0,0 1 0 0 0,0 0 0 0 0,0-1 0 0 0,1 4 0 0 0,12 23 0 0 0,-11-24 0 0 0,0 1 0 0 0,-1-1 0 0 0,1 1 0 0 0,-1 0 0 0 0,0 0 0 0 0,2 8 0 0 0,1 11 0 0 0,6 51 0 0 0,-10-69 0 0 0,-1-1 0 0 0,0 1 0 0 0,-1-1 0 0 0,1 1 0 0 0,-1-1 0 0 0,0 1 0 0 0,0-1 0 0 0,-1 0 0 0 0,1 0 0 0 0,-1 0 0 0 0,-4 8 0 0 0,-4 5 0 0 0,7-12 0 0 0,-1 0 0 0 0,1 0 0 0 0,-1 0 0 0 0,0 0 0 0 0,0-1 0 0 0,-1 1 0 0 0,1-1 0 0 0,-1 0 0 0 0,-10 7 0 0 0,-57 35 0 0 0,54-39 0 0 0,-1-2 0 0 0,0 0 0 0 0,0-1 0 0 0,0-1 0 0 0,-35 4 0 0 0,39-7 0 0 0,0 0 0 0 0,0 0 0 0 0,0-2 0 0 0,0 1 0 0 0,0-2 0 0 0,1 0 0 0 0,-1-1 0 0 0,-24-8 0 0 0,0-3 0 0 0,-14-7 0 0 0,-6-24 0 0 0,2-2 0 0 0,3-3 0 0 0,-58-67 0 0 0,18 20 0 0 0,84 86 0 0 0,1 1 0 0 0,0-1 0 0 0,1-1 0 0 0,0 0 0 0 0,1 0 0 0 0,0 0 0 0 0,1-1 0 0 0,0 0 0 0 0,1 0 0 0 0,1-1 0 0 0,0 1 0 0 0,-4-28 0 0 0,1 2 0 0 0,5 34 0 0 0,0 0 0 0 0,0 0 0 0 0,1 0 0 0 0,0 0 0 0 0,0-1 0 0 0,1 1 0 0 0,-1 0 0 0 0,1-1 0 0 0,0 1 0 0 0,1 0 0 0 0,-1-1 0 0 0,1 1 0 0 0,0 0 0 0 0,0 0 0 0 0,1 0 0 0 0,-1-1 0 0 0,1 1 0 0 0,1 1 0 0 0,3-8 0 0 0,17-19 0 0 0,64-79 0 0 0,-74 95 0 0 0,1 1 0 0 0,0 0 0 0 0,1 1 0 0 0,30-20 0 0 0,7-3 0 0 0,-43 29 0 0 0,1-1 0 0 0,0 2 0 0 0,0-1 0 0 0,0 2 0 0 0,1-1 0 0 0,0 1 0 0 0,0 1 0 0 0,23-6 0 0 0,62-16 0 0 0,-76 18 0 0 0,1 2 0 0 0,-1 1 0 0 0,1 1 0 0 0,0 0 0 0 0,25 0 0 0 0,-18 3 0 0 0,8 1 0 0 0,72 8 0 0 0,-97-6 0 0 0,1 0 0 0 0,-1 1 0 0 0,0 0 0 0 0,0 1 0 0 0,0 0 0 0 0,0 1 0 0 0,-1 0 0 0 0,0 1 0 0 0,0 0 0 0 0,14 11 0 0 0,-12-7 0 0 0,-7-7 0 0 0,0 1 0 0 0,0 0 0 0 0,-1 0 0 0 0,0 0 0 0 0,1 1 0 0 0,-1-1 0 0 0,-1 1 0 0 0,1 0 0 0 0,-1 0 0 0 0,4 7 0 0 0,5 10 0 0 0,-10-20 0 0 0,0 1 0 0 0,0-1 0 0 0,0 1 0 0 0,-1 0 0 0 0,1 0 0 0 0,-1 0 0 0 0,0-1 0 0 0,0 1 0 0 0,0 0 0 0 0,0 0 0 0 0,-1 1 0 0 0,1-1 0 0 0,0 6 0 0 0,-1 15 0 0 0,1-14 0 0 0,-1 0 0 0 0,1-1 0 0 0,-1 1 0 0 0,-1-1 0 0 0,0 1 0 0 0,-1 0 0 0 0,1-1 0 0 0,-2 0 0 0 0,1 1 0 0 0,-1-1 0 0 0,-1 0 0 0 0,0-1 0 0 0,0 1 0 0 0,-8 11 0 0 0,-44 47 0 0 0,54-65 0 0 0,1 0 0 0 0,-1 0 0 0 0,0-1 0 0 0,0 1 0 0 0,1-1 0 0 0,-1 1 0 0 0,0-1 0 0 0,0 0 0 0 0,0 1 0 0 0,0-1 0 0 0,-1 0 0 0 0,1-1 0 0 0,-4 2 0 0 0,-12 6 0 0 0,-6 7 0 0 0,13-7 0 0 0,0-1 0 0 0,0-1 0 0 0,-19 8 0 0 0,9-6 0 0 0,0-2 0 0 0,-1 0 0 0 0,0-2 0 0 0,-45 5 0 0 0,55-9 0 0 0,1 0 0 0 0,-1-1 0 0 0,0 0 0 0 0,0-1 0 0 0,0-1 0 0 0,1 1 0 0 0,-1-2 0 0 0,1 0 0 0 0,0 0 0 0 0,-21-11 0 0 0,12 3 0 0 0,0 0 0 0 0,0-2 0 0 0,1 0 0 0 0,1-1 0 0 0,1 0 0 0 0,-17-20 0 0 0,-18-18 0 0 0,42 45 0 0 0,1 0 0 0 0,0-1 0 0 0,1 0 0 0 0,0 0 0 0 0,0-1 0 0 0,-9-16 0 0 0,-27-48 0 0 0,37 62 0 0 0,1-2 0 0 0,1 1 0 0 0,0-1 0 0 0,0 1 0 0 0,1-1 0 0 0,1-1 0 0 0,1 1 0 0 0,0 0 0 0 0,0-28 0 0 0,1 4 0 0 0,0 24 0 0 0,0 0 0 0 0,1-1 0 0 0,1 1 0 0 0,0 0 0 0 0,1 0 0 0 0,0 0 0 0 0,5-14 0 0 0,20-32 0 0 0,3 2 0 0 0,58-88 0 0 0,-33 59 0 0 0,-42 69 0 0 0,2 1 0 0 0,-1 0 0 0 0,34-28 0 0 0,-12 11 0 0 0,57-56 0 0 0,-72 71 0 0 0,0 2 0 0 0,1 1 0 0 0,38-22 0 0 0,-32 21 0 0 0,-23 14 0 0 0,1 0 0 0 0,0 1 0 0 0,0-1 0 0 0,0 1 0 0 0,11-3 0 0 0,8-1 0 0 0,-15 2 0 0 0,0 1 0 0 0,0 0 0 0 0,0 1 0 0 0,0 0 0 0 0,0 0 0 0 0,1 1 0 0 0,-1 1 0 0 0,1 0 0 0 0,-1 0 0 0 0,1 1 0 0 0,-1 0 0 0 0,0 1 0 0 0,0 0 0 0 0,1 1 0 0 0,-1 0 0 0 0,-1 0 0 0 0,1 1 0 0 0,0 1 0 0 0,-1-1 0 0 0,0 2 0 0 0,13 9 0 0 0,-3 4 0 0 0,-1 1 0 0 0,-1 0 0 0 0,18 30 0 0 0,-29-43 0 0 0,0 4 0 0 0,0 0 0 0 0,-1-1 0 0 0,0 2 0 0 0,0-1 0 0 0,-1 0 0 0 0,-1 1 0 0 0,0 0 0 0 0,-1 0 0 0 0,0 0 0 0 0,-1 0 0 0 0,0 17 0 0 0,4 21 0 0 0,-3-29 0 0 0,-2 0 0 0 0,0 0 0 0 0,-1 1 0 0 0,0-1 0 0 0,-2 0 0 0 0,-1 0 0 0 0,-1-1 0 0 0,-9 28 0 0 0,10-39 0 0 0,0 1 0 0 0,-1-1 0 0 0,-1 0 0 0 0,0-1 0 0 0,0 1 0 0 0,0-1 0 0 0,-16 14 0 0 0,-16 22 0 0 0,26-28 0 0 0,-1 0 0 0 0,-1-1 0 0 0,-17 14 0 0 0,2-8 0 0 0,15-10 0 0 0,-1 0 0 0 0,-1 0 0 0 0,0-2 0 0 0,0 1 0 0 0,0-2 0 0 0,-1-1 0 0 0,-34 11 0 0 0,43-17 0 0 0,0 2 0 0 0,-1-1 0 0 0,0 0 0 0 0,0-1 0 0 0,0 0 0 0 0,0 0 0 0 0,0-1 0 0 0,0 0 0 0 0,0-1 0 0 0,0 0 0 0 0,0 0 0 0 0,1-1 0 0 0,-13-4 0 0 0,10 0 0 0 0,3 3 0 0 0,0-1 0 0 0,1 0 0 0 0,-1-1 0 0 0,1 1 0 0 0,1-2 0 0 0,-1 1 0 0 0,1-1 0 0 0,-1 1 0 0 0,-4-8 0 0 0,-6-13 0 0 0,-10 7 0 0 0,19 8 0 0 0,1-1 0 0 0,0 0 0 0 0,1 0 0 0 0,0 0 0 0 0,1-1 0 0 0,0 0 0 0 0,1 0 0 0 0,0 0 0 0 0,1 0 0 0 0,-2-25 0 0 0,-16-54 0 0 0,18 80 0 0 0,0-1 0 0 0,0 1 0 0 0,1 0 0 0 0,1-1 0 0 0,0 0 0 0 0,1 1 0 0 0,3-26 0 0 0,2 6 0 0 0,19-59 0 0 0,-24 89 0 0 0,1-1 0 0 0,0 1 0 0 0,0 0 0 0 0,0-1 0 0 0,0 1 0 0 0,1 0 0 0 0,-1 0 0 0 0,0 0 0 0 0,1 0 0 0 0,0 0 0 0 0,-1 0 0 0 0,3-1 0 0 0,11-14 0 0 0,16-28 0 0 0,35-42 0 0 0,-61 81 0 0 0,0 0 0 0 0,1 0 0 0 0,0 1 0 0 0,0 0 0 0 0,0 0 0 0 0,1 1 0 0 0,0 0 0 0 0,-1 0 0 0 0,2 0 0 0 0,11-4 0 0 0,-14 7 0 0 0,0-1 0 0 0,0 0 0 0 0,0 0 0 0 0,0 0 0 0 0,-1-1 0 0 0,1 1 0 0 0,-1-1 0 0 0,0 0 0 0 0,5-5 0 0 0,-6 6 0 0 0,1-1 0 0 0,-1 0 0 0 0,1 0 0 0 0,0 1 0 0 0,0 0 0 0 0,0 0 0 0 0,0 0 0 0 0,0 0 0 0 0,8-2 0 0 0,89-28 0 0 0,-61 18 0 0 0,47-10 0 0 0,-83 23 0 0 0,50-11 0 0 0,1 2 0 0 0,101-5 0 0 0,-141 14 0 0 0,-1 1 0 0 0,1 1 0 0 0,-1 0 0 0 0,0 1 0 0 0,1 0 0 0 0,-1 1 0 0 0,0 1 0 0 0,-1 0 0 0 0,22 10 0 0 0,-11-4 0 0 0,-18-9 0 0 0,-1 1 0 0 0,0 1 0 0 0,1-1 0 0 0,-1 1 0 0 0,0 0 0 0 0,-1 0 0 0 0,1 0 0 0 0,0 1 0 0 0,4 4 0 0 0,-3-2 0 0 0,1 1 0 0 0,-1-1 0 0 0,0 1 0 0 0,-1 0 0 0 0,0 1 0 0 0,0-1 0 0 0,4 10 0 0 0,10 37 0 0 0,-13-38 0 0 0,0 1 0 0 0,15 30 0 0 0,-17-42 0 0 0,-1 0 0 0 0,0 0 0 0 0,-1 1 0 0 0,1-1 0 0 0,-1 1 0 0 0,0 0 0 0 0,-1 0 0 0 0,1 0 0 0 0,-1 0 0 0 0,0 0 0 0 0,-1 0 0 0 0,0 0 0 0 0,0 9 0 0 0,0 34 0 0 0,2 34 0 0 0,-4 1 0 0 0,-26 163 0 0 0,-4-163 0 0 0,30-73 0 0 0,0 0 0 0 0,0 0 0 0 0,1 1 0 0 0,1-1 0 0 0,0 13 0 0 0,0-7 0 0 0,0-16 0 0 0,0-1 0 0 0,0 1 0 0 0,0 0 0 0 0,-1-1-1 0 0,1 1 1 0 0,0 0 0 0 0,0-1 0 0 0,1 1 0 0 0,-1 0 0 0 0,0-1 0 0 0,0 1 0 0 0,0 0-1 0 0,0-1 1 0 0,0 1 0 0 0,1-1 0 0 0,-1 1 0 0 0,0 0 0 0 0,1-1 0 0 0,-1 1 0 0 0,0-1-1 0 0,1 1 1 0 0,-1-1 0 0 0,1 1 0 0 0,-1-1 0 0 0,1 1 0 0 0,-1-1 0 0 0,1 0 0 0 0,-1 1-1 0 0,1-1 1 0 0,-1 1 0 0 0,1-1 0 0 0,0 0 0 0 0,-1 0 0 0 0,1 1 0 0 0,-1-1 0 0 0,1 0-1 0 0,0 0 1 0 0,-1 0 0 0 0,1 0 0 0 0,0 0 0 0 0,-1 0 0 0 0,1 0 0 0 0,0 0 0 0 0,-1 0-1 0 0,2 0 1 0 0,2 0-14 0 0,41 13-1245 0 0,-34-10 870 0 0,0-1-1 0 0,0 1 0 0 0,1-2 1 0 0,17 1-1 0 0,-2 0 74 0 0,180 31-1135 0 0,248 73 0 0 0,-442-101 1459 0 0,0 0 1 0 0,-1 1-1 0 0,0 1 0 0 0,0 0 1 0 0,0 1-1 0 0,-1 0 1 0 0,0 0-1 0 0,14 15 0 0 0,-5-5 44 0 0,-3 4 78 0 0,-6-7-60 0 0,1-7-20 0 0,-10-7-32 0 0,0 0-1 0 0,0 1 1 0 0,0-1 0 0 0,0 1-1 0 0,-1-1 1 0 0,1 1-1 0 0,-1-1 1 0 0,1 1-1 0 0,-1 0 1 0 0,1 0-1 0 0,-1 0 1 0 0,0 0 0 0 0,0 0-1 0 0,0 0 1 0 0,0 0-1 0 0,1 3 1 0 0,-1-1 22 0 0,1 0-1 0 0,0 0 1 0 0,0-1 0 0 0,1 1-1 0 0,-1-1 1 0 0,1 1 0 0 0,5 4 0 0 0,16 22 394 0 0,-14-19-327 0 0,-7-8-72 0 0,0-1-1 0 0,-1 1 1 0 0,1 0 0 0 0,-1 0 0 0 0,0 0-1 0 0,0 0 1 0 0,0 0 0 0 0,0 1 0 0 0,2 4-1 0 0,-1-3 10 0 0,0 0-1 0 0,0-1 0 0 0,0 1 0 0 0,1-1 0 0 0,0 0 1 0 0,-1 0-1 0 0,7 5 0 0 0,14 14 145 0 0,37 31 265 0 0,-59-52-436 0 0,0-1 0 0 0,0 1 0 0 0,0 0 0 0 0,0-1 0 0 0,0 0-1 0 0,0 1 1 0 0,1-1 0 0 0,-1 0 0 0 0,0 0 0 0 0,1-1 0 0 0,-1 1 0 0 0,5 0 0 0 0,6 4 34 0 0,2 4 46 0 0,0 0 0 0 0,1-1 1 0 0,0-1-1 0 0,1 0 0 0 0,17 4 1 0 0,89 31 307 0 0,11-7 780 0 0,-128-34-1147 0 0,0 1 0 0 0,-1-1-1 0 0,1 1 1 0 0,-1 1-1 0 0,1-1 1 0 0,-1 1 0 0 0,1-1-1 0 0,-1 2 1 0 0,0-1-1 0 0,-1 0 1 0 0,1 1 0 0 0,0 0-1 0 0,-1 0 1 0 0,0 0-1 0 0,0 1 1 0 0,0 0 0 0 0,-1-1-1 0 0,1 1 1 0 0,4 10-1 0 0,-4-4-10 0 0,0-1-1 0 0,-1 1 1 0 0,0 0-1 0 0,-1 0 0 0 0,0 0 1 0 0,-1 1-1 0 0,0 11 1 0 0,0-16-15 0 0,-1 0 0 0 0,-1-1 0 0 0,1 1-1 0 0,-1-1 1 0 0,-1 1 0 0 0,1-1 0 0 0,-1 1 0 0 0,0-1 0 0 0,0 0 0 0 0,-1 0 0 0 0,0 0 0 0 0,0 0 0 0 0,-7 9 0 0 0,-54 78-12 0 0,40-62 0 0 0,-5 9 0 0 0,-67 67 0 0 0,-57 25 0 0 0,40-55 0 0 0,97-64 0 0 0,-1-1 0 0 0,-1-1 0 0 0,1-1 0 0 0,-2 0 0 0 0,-29 11 0 0 0,-106 29 0 0 0,128-43 0 0 0,-1-1 0 0 0,0-1 0 0 0,0-1 0 0 0,-40 1 0 0 0,-41 6 0 0 0,46-6 0 0 0,52-5 0 0 0,0 0 0 0 0,0 0 0 0 0,0 1 0 0 0,0 1 0 0 0,0 0 0 0 0,0 0 0 0 0,0 1 0 0 0,-18 7 0 0 0,5 0 0 0 0,-16-3 0 0 0,32-6 0 0 0,13-1 0 0 0,57 0 0 0 0,145-13 0 0 0,-166 10 0 0 0,-1-1 0 0 0,0-2 0 0 0,56-16 0 0 0,59-9 0 0 0,-117 26 0 0 0,-6 1 0 0 0,65 2 0 0 0,-97 2 0 0 0,0 0 0 0 0,0 0 0 0 0,-1 0 0 0 0,1 0 0 0 0,0 0 0 0 0,0 0 0 0 0,0 0 0 0 0,-1 0 0 0 0,1 0 0 0 0,0 0 0 0 0,0 1 0 0 0,-1-1 0 0 0,1 0 0 0 0,0 1 0 0 0,-1-1 0 0 0,1 1 0 0 0,0-1 0 0 0,-1 0 0 0 0,1 1 0 0 0,0-1 0 0 0,-1 1 0 0 0,1 0 0 0 0,-1-1 0 0 0,1 1 0 0 0,-1 0 0 0 0,1-1 0 0 0,-1 1 0 0 0,0 0 0 0 0,1-1 0 0 0,-1 1 0 0 0,0 0 0 0 0,1-1 0 0 0,-1 1 0 0 0,0 0 0 0 0,0 0 0 0 0,0 0 0 0 0,0-1 0 0 0,0 1 0 0 0,0 0 0 0 0,0 0 0 0 0,0 0 0 0 0,0-1 0 0 0,0 1 0 0 0,-1 1 0 0 0,7 22 0 0 0,-5-21 0 0 0,0 0 0 0 0,1 0 0 0 0,-1 1 0 0 0,-1-1 0 0 0,1 0 0 0 0,0 1 0 0 0,-1-1 0 0 0,1 0 0 0 0,-1 1 0 0 0,0-1 0 0 0,0 1 0 0 0,-1-1 0 0 0,1 0 0 0 0,-1 1 0 0 0,1-1 0 0 0,-1 1 0 0 0,0-1 0 0 0,-1 0 0 0 0,0 4 0 0 0,-3 4 0 0 0,0 0 0 0 0,-1 0 0 0 0,0 0 0 0 0,-10 12 0 0 0,10-15 0 0 0,-1 0 0 0 0,0-1 0 0 0,0 1 0 0 0,-1-1 0 0 0,1-1 0 0 0,-2 0 0 0 0,1 0 0 0 0,-15 8 0 0 0,21-13 0 0 0,1 0 0 0 0,-1 0 0 0 0,0 1 0 0 0,1-1 0 0 0,-1 1 0 0 0,1-1 0 0 0,-1 1 0 0 0,1-1 0 0 0,0 1 0 0 0,0 0 0 0 0,-2 3 0 0 0,-11 12 0 0 0,-41 5 0 0 0,42-18 0 0 0,0 1 0 0 0,1 0 0 0 0,-15 9 0 0 0,19-11 0 0 0,-1 1 0 0 0,0-1 0 0 0,0 0 0 0 0,-12 2 0 0 0,-11 3 0 0 0,-3-1 0 0 0,32-7 0 0 0,0 0 0 0 0,0 1 0 0 0,1-1 0 0 0,-1 1 0 0 0,0-1 0 0 0,0 1 0 0 0,1 0 0 0 0,-1 0 0 0 0,0 0 0 0 0,1 0 0 0 0,-4 3 0 0 0,5-3 0 0 0,-1 0 0 0 0,1-1 0 0 0,0 1 0 0 0,0 0 0 0 0,0 0 0 0 0,-1-1 0 0 0,1 1 0 0 0,0 0 0 0 0,-1-1 0 0 0,1 0 0 0 0,-1 1 0 0 0,1-1 0 0 0,0 0 0 0 0,-1 0 0 0 0,1 0 0 0 0,-1 1 0 0 0,-1-2 0 0 0,-17 3 0 0 0,12 3 0 0 0,-1-1 0 0 0,1 1 0 0 0,0 0 0 0 0,-9 9 0 0 0,11-10 0 0 0,6-4 0 0 0,0 0 0 0 0,-1 1 0 0 0,1-1 0 0 0,0 0 0 0 0,-1 1 0 0 0,1-1 0 0 0,0 0 0 0 0,-1 1 0 0 0,1-1 0 0 0,0 0 0 0 0,0 1 0 0 0,0-1 0 0 0,-1 1 0 0 0,1-1 0 0 0,0 1 0 0 0,0-1 0 0 0,0 1 0 0 0,0-1 0 0 0,0 0 0 0 0,0 1 0 0 0,0-1 0 0 0,0 1 0 0 0,0-1 0 0 0,0 1 0 0 0,0-1 0 0 0,0 1 0 0 0,0-1 0 0 0,0 1 0 0 0,0-1 0 0 0,1 0 0 0 0,-1 1 0 0 0,0-1 0 0 0,0 1 0 0 0,0-1 0 0 0,1 0 0 0 0,-1 1 0 0 0,0-1 0 0 0,1 0 0 0 0,-1 1 0 0 0,0-1 0 0 0,1 0 0 0 0,-1 1 0 0 0,0-1 0 0 0,1 1 0 0 0,14 9 0 0 0,-14-10 0 0 0,9 7 0 0 0,-8-6 0 0 0,0 0 0 0 0,1 0 0 0 0,-1 0 0 0 0,0 0 0 0 0,0-1 0 0 0,1 1 0 0 0,-1-1 0 0 0,0 1 0 0 0,1-1 0 0 0,-1 0 0 0 0,0 0 0 0 0,1 0 0 0 0,-1 0 0 0 0,1-1 0 0 0,3 0 0 0 0,17 1 0 0 0,3 0 0 0 0,0-1 0 0 0,0-1 0 0 0,0-1 0 0 0,0-1 0 0 0,0-1 0 0 0,41-15 0 0 0,-64 18 0 0 0,1 0 0 0 0,0 0 0 0 0,1 1 0 0 0,-1 0 0 0 0,0-1 0 0 0,0 2 0 0 0,7-2 0 0 0,24-6 0 0 0,135-42 0 0 0,-134 41 0 0 0,-25 7 0 0 0,0 0 0 0 0,-1-1 0 0 0,0-1 0 0 0,15-6 0 0 0,78-27 0 0 0,-93 32 0 0 0,25-13 0 0 0,41-28 0 0 0,-74 44 0 0 0,0 0 0 0 0,0 1 0 0 0,0-1 0 0 0,0 1 0 0 0,0-1 0 0 0,1 1 0 0 0,-1 0 0 0 0,1 0 0 0 0,-1 0 0 0 0,1 0 0 0 0,-1 0 0 0 0,4 0 0 0 0,9-6 0 0 0,3-9 0 0 0,-15 13 0 0 0,0 0 0 0 0,0 0 0 0 0,0 0 0 0 0,1 1 0 0 0,-1 0 0 0 0,1-1 0 0 0,-1 1 0 0 0,6-2 0 0 0,2-1 0 0 0,-3 2 0 0 0,-1 0 0 0 0,0-1 0 0 0,-1 0 0 0 0,1 0 0 0 0,11-10 0 0 0,-14 12 0 0 0,-1-1 0 0 0,0 1 0 0 0,1 0 0 0 0,0 1 0 0 0,-1-1 0 0 0,1 0 0 0 0,0 1 0 0 0,0 0 0 0 0,0 0 0 0 0,-1 0 0 0 0,1 0 0 0 0,6 1 0 0 0,21-11 0 0 0,-28 11 0 0 0,-1 0 0 0 0,0 0 0 0 0,0-1 0 0 0,0 1 0 0 0,0-1 0 0 0,0 0 0 0 0,0 0 0 0 0,0 0 0 0 0,0 0 0 0 0,0 0 0 0 0,0 0 0 0 0,-1 0 0 0 0,1 0 0 0 0,0-1 0 0 0,-1 1 0 0 0,1-1 0 0 0,-1 1 0 0 0,3-4 0 0 0,9 3 0 0 0,-12 2 0 0 0,-1 0 0 0 0,0 0 0 0 0,1 0 0 0 0,-1 1 0 0 0,0-1 0 0 0,1 0 0 0 0,-1 0 0 0 0,0 0 0 0 0,1 0 0 0 0,-1 0 0 0 0,0 0 0 0 0,1 0 0 0 0,-1 0 0 0 0,0 0 0 0 0,1 0 0 0 0,-1 0 0 0 0,0 0 0 0 0,1 0 0 0 0,-1 0 0 0 0,0 0 0 0 0,1 0 0 0 0,-1-1 0 0 0,0 1 0 0 0,0 0 0 0 0,1 0 0 0 0,-1 0 0 0 0,0 0 0 0 0,1-1 0 0 0,-1 1 0 0 0,0 0 0 0 0,0 0 0 0 0,1-1 0 0 0,-1 1 0 0 0,0 0 0 0 0,0 0 0 0 0,0-1 0 0 0,1 1 0 0 0,-1 0 0 0 0,0-1 0 0 0,0 0 0 0 0,0-33-3657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7472 0 0,'1'4'1070'0'0,"0"0"-1"0"0,0-1 1 0 0,1 0 0 0 0,0 1 0 0 0,-1-1 0 0 0,1 0 0 0 0,0 0-1 0 0,5 5 1 0 0,7 14 2891 0 0,-2-3-1340 0 0,-11-17-2406 0 0,1-1 0 0 0,-1 1 1 0 0,0-1-1 0 0,0 1 0 0 0,0 0 0 0 0,0-1 0 0 0,0 1 0 0 0,0 0 1 0 0,0 0-1 0 0,-1 0 0 0 0,1 0 0 0 0,-1 0 0 0 0,1 0 0 0 0,-1 0 1 0 0,0-1-1 0 0,0 1 0 0 0,0 3 0 0 0,9 58 1660 0 0,-8-36-1761 0 0,0-20-273 0 0,-1 0 0 0 0,0 0 0 0 0,0 0 0 0 0,0 0 0 0 0,-1 1-1 0 0,0-1 1 0 0,0 0 0 0 0,-1 0 0 0 0,0 0 0 0 0,-3 7 0 0 0,-8 18-3500 0 0,3-5-1810 0 0,-3-4-5253 0 0,5-21 5098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77 300 3416 0 0,'-5'0'960'0'0,"1"0"0"0"0,-1 0 0 0 0,0-1-1 0 0,0 0 1 0 0,1 0 0 0 0,-1 0 0 0 0,-8-3 0 0 0,12 3-753 0 0,-1 1 0 0 0,1-1 0 0 0,0 0-1 0 0,-1 0 1 0 0,1 0 0 0 0,0 0 0 0 0,0 0 0 0 0,0 0 0 0 0,0 0 0 0 0,0 0 0 0 0,0 0 0 0 0,0-1 0 0 0,0 1-1 0 0,0 0 1 0 0,1-1 0 0 0,-1 1 0 0 0,0 0 0 0 0,1-1 0 0 0,-1 1 0 0 0,1-1 0 0 0,0 1 0 0 0,-1-1-1 0 0,1 1 1 0 0,0-1 0 0 0,0-2 0 0 0,-9-27 2256 0 0,9 25-2249 0 0,1 1 0 0 0,-1-1 0 0 0,1 1-1 0 0,0 0 1 0 0,0 0 0 0 0,1-1 0 0 0,0 1 0 0 0,0 0 0 0 0,0 0 0 0 0,0 0 0 0 0,1 1 0 0 0,0-1 0 0 0,0 1 0 0 0,5-6 0 0 0,1 0 89 0 0,1 0 1 0 0,0 1-1 0 0,0 1 1 0 0,20-13-1 0 0,18-12 327 0 0,-32 17-339 0 0,-15 15-279 0 0,-1 0-1 0 0,1 0 0 0 0,-1 0 0 0 0,1 0 1 0 0,0 0-1 0 0,0 1 0 0 0,0-1 1 0 0,-1 0-1 0 0,1 0 0 0 0,0 0 1 0 0,0 1-1 0 0,0-1 0 0 0,0 0 1 0 0,0 1-1 0 0,0-1 0 0 0,2 0 1 0 0,13-5 112 0 0,-11 3-74 0 0,-1 0 1 0 0,1 1-1 0 0,0 0 1 0 0,0 0-1 0 0,1 0 1 0 0,-1 1-1 0 0,0 0 1 0 0,0 0-1 0 0,1 0 1 0 0,-1 1-1 0 0,1-1 0 0 0,-1 1 1 0 0,0 1-1 0 0,9 0 1 0 0,-12 1-29 0 0,1 0 0 0 0,-1 0-1 0 0,0 1 1 0 0,0-1 0 0 0,0 0 0 0 0,0 1 0 0 0,-1-1 0 0 0,1 1 0 0 0,-1 0-1 0 0,1-1 1 0 0,-1 1 0 0 0,0 0 0 0 0,0 0 0 0 0,0 0 0 0 0,1 6 0 0 0,7 53 141 0 0,-9-7-67 0 0,2-10-39 0 0,-3-1 1 0 0,-8 59-1 0 0,6-78-26 0 0,1 1-1 0 0,2-1 1 0 0,2 30 0 0 0,0 4 73 0 0,-2-56-101 0 0,1 1 1 0 0,-1-1 0 0 0,1 1-1 0 0,0-1 1 0 0,0 1-1 0 0,0-1 1 0 0,1 0-1 0 0,-1 1 1 0 0,1-1-1 0 0,0 0 1 0 0,2 3 0 0 0,0 1 31 0 0,-4-7-33 0 0,0 1 0 0 0,0-1 1 0 0,0 1-1 0 0,0-1 0 0 0,1 1 0 0 0,-1-1 1 0 0,0 1-1 0 0,0-1 0 0 0,0 0 0 0 0,0 1 1 0 0,1-1-1 0 0,-1 1 0 0 0,0-1 0 0 0,1 0 1 0 0,-1 1-1 0 0,0-1 0 0 0,0 0 0 0 0,1 1 1 0 0,-1-1-1 0 0,1 0 0 0 0,-1 1 0 0 0,0-1 0 0 0,1 0 1 0 0,-1 0-1 0 0,1 0 0 0 0,-1 1 0 0 0,0-1 1 0 0,1 0-1 0 0,0 0 0 0 0,3 1-4 0 0,1 0-1 0 0,-1-1 0 0 0,0 1 0 0 0,1-1 1 0 0,-1 0-1 0 0,1 0 0 0 0,-1-1 1 0 0,1 1-1 0 0,-1-1 0 0 0,0 0 1 0 0,1 0-1 0 0,-1-1 0 0 0,0 1 1 0 0,0-1-1 0 0,0 0 0 0 0,0 0 1 0 0,0 0-1 0 0,0-1 0 0 0,6-5 0 0 0,3-3-285 0 0,-1-1 0 0 0,0-1-1 0 0,18-25 1 0 0,-8 9-801 0 0,-7 12-371 0 0,-5 5 197 0 0,0 0 0 0 0,-1 0 0 0 0,11-18 0 0 0,-18 27 884 0 0,0 0-1 0 0,0 0 1 0 0,0 0-1 0 0,1 0 0 0 0,-1 0 1 0 0,1 1-1 0 0,0-1 1 0 0,4-2-1 0 0,-5 3 66 0 0,0 1 0 0 0,0 0 0 0 0,0-1 0 0 0,0 0 0 0 0,0 1 0 0 0,-1-1 1 0 0,1 0-1 0 0,-1 0 0 0 0,1 0 0 0 0,-1 0 0 0 0,1 0 0 0 0,-1 0 0 0 0,0 0 0 0 0,0-1 0 0 0,0 1 0 0 0,1-5 0 0 0,-2 1-345 0 0,0 5 564 0 0,0 0 0 0 0,-1 0 0 0 0,1 1 0 0 0,0-1 0 0 0,0 0 0 0 0,0 1 0 0 0,1-1 0 0 0,-1 0 0 0 0,0 0 0 0 0,0 1 0 0 0,0-1 0 0 0,0 0 0 0 0,1 1 0 0 0,-1-1 0 0 0,0 0 0 0 0,1 1 0 0 0,-1-1 0 0 0,0 0 0 0 0,1 1 0 0 0,-1-1 0 0 0,1 1 0 0 0,-1-1 0 0 0,1 1 0 0 0,-1-1 0 0 0,1 1 0 0 0,-1-1 0 0 0,1 1 0 0 0,0 0 0 0 0,-1-1 0 0 0,1 1 0 0 0,0-1-1 0 0,12-7-3878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 3240 0 0,'-9'-6'2984'0'0,"-8"-7"1378"0"0,11 7-2457 0 0,6 5-1729 0 0,0 1 0 0 0,-1-1 0 0 0,1 1 0 0 0,0-1 0 0 0,-1 1 0 0 0,1 0 0 0 0,-1-1 0 0 0,1 1 0 0 0,-1 0 0 0 0,1-1 0 0 0,0 1 0 0 0,-1 0 0 0 0,0 0 0 0 0,1 0 0 0 0,-1-1 0 0 0,1 1 0 0 0,-1 0 0 0 0,1 0 0 0 0,-1 0 0 0 0,1 0 0 0 0,-1 0 0 0 0,1 0 0 0 0,-1 0 0 0 0,0 0 0 0 0,1 0 0 0 0,-1 0 0 0 0,1 0 0 0 0,-1 0 0 0 0,1 1 0 0 0,-1-1 0 0 0,0 0 9 0 0,-1 0-1 0 0,1 1 1 0 0,0-1-1 0 0,0 1 1 0 0,0-1-1 0 0,0 0 1 0 0,0 1-1 0 0,0 0 1 0 0,0-1-1 0 0,0 1 1 0 0,0 0-1 0 0,0-1 0 0 0,0 1 1 0 0,0 0-1 0 0,0 0 1 0 0,0 0-1 0 0,1 0 1 0 0,-1 0-1 0 0,0 0 1 0 0,1 0-1 0 0,-2 1 1 0 0,-12 37 1656 0 0,10-23-1466 0 0,1 0 0 0 0,-1 34-1 0 0,-5 212 790 0 0,9-247-1143 0 0,-1-9-13 0 0,1 0-1 0 0,0 0 0 0 0,1 0 0 0 0,0 0 1 0 0,0 0-1 0 0,0-1 0 0 0,0 1 1 0 0,4 7-1 0 0,22 80 66 0 0,-19-63-60 0 0,-8-26-16 0 0,1 1 1 0 0,0-1-1 0 0,0 0 1 0 0,0 1 0 0 0,1-1-1 0 0,0 0 1 0 0,0 0 0 0 0,0 0-1 0 0,0 0 1 0 0,0 0-1 0 0,1-1 1 0 0,4 6 0 0 0,7 10-4 0 0,-11-14 6 0 0,0 0 1 0 0,0-1-1 0 0,1 1 0 0 0,0 0 1 0 0,0-1-1 0 0,0 0 0 0 0,9 7 1 0 0,54 34 22 0 0,-27-15-22 0 0,-26-24-13 0 0,0 0 0 0 0,1 0 1 0 0,-1-2-1 0 0,1 0 0 0 0,0 0 0 0 0,0-1 1 0 0,0-1-1 0 0,0-1 0 0 0,21 0 1 0 0,24-15 25 0 0,-55 13-7 0 0,0 0 0 0 0,0-1 0 0 0,0 0 1 0 0,0 0-1 0 0,0 0 0 0 0,0 0 0 0 0,0-1 0 0 0,-1 0 0 0 0,1 0 0 0 0,-1 0 0 0 0,0 0 0 0 0,0-1 0 0 0,0 0 0 0 0,-1 0 0 0 0,5-6 0 0 0,10-7 43 0 0,-15 11-30 0 0,0 0 1 0 0,0 1-1 0 0,-1-1 1 0 0,1 0-1 0 0,-1 0 1 0 0,-1 0-1 0 0,1 0 1 0 0,-1-1-1 0 0,0 1 1 0 0,-1 0 0 0 0,1 0-1 0 0,-1-8 1 0 0,0 12-13 0 0,0 0 1 0 0,0 0-1 0 0,0 0 1 0 0,-1 0-1 0 0,1 0 1 0 0,0 0-1 0 0,-1 0 1 0 0,0 0-1 0 0,1 0 1 0 0,-1 0-1 0 0,0 0 1 0 0,0 1-1 0 0,0-1 1 0 0,0 0 0 0 0,0 0-1 0 0,0 1 1 0 0,0-1-1 0 0,-1 1 1 0 0,1-1-1 0 0,-1 1 1 0 0,1 0-1 0 0,-1-1 1 0 0,1 1-1 0 0,-1 0 1 0 0,0 0-1 0 0,1 0 1 0 0,-1 0-1 0 0,0 0 1 0 0,0 1 0 0 0,0-1-1 0 0,-2 0 1 0 0,-6-1-2 0 0,-1 1 1 0 0,1 0-1 0 0,0 0 0 0 0,-1 1 1 0 0,-10 1-1 0 0,-4 0 8 0 0,20-1-11 0 0,-1 1 0 0 0,0 0 0 0 0,1 0 0 0 0,-1 1 0 0 0,1-1 0 0 0,-1 1 0 0 0,1 0 0 0 0,0 1 0 0 0,0-1 0 0 0,0 1 0 0 0,-7 5 0 0 0,-48 43-117 0 0,53-45 90 0 0,-10 18-214 0 0,16-22 156 0 0,0 0 0 0 0,0-1 1 0 0,0 1-1 0 0,0 0 1 0 0,0-1-1 0 0,0 1 0 0 0,0-1 1 0 0,-1 0-1 0 0,1 1 0 0 0,0-1 1 0 0,-1 0-1 0 0,-2 2 0 0 0,1 2-240 0 0,17 6-11684 0 0,-11-12 11408 0 0,1 1 0 0 0,-1-1 0 0 0,0 0 0 0 0,0 0 0 0 0,0-1 0 0 0,0 1 0 0 0,0-1 0 0 0,0 1 0 0 0,0-1-1 0 0,3-3 1 0 0,4-1-632 0 0,2-4-2719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4488 0 0,'-27'0'6933'0'0,"20"1"-6032"0"0,1 0 0 0 0,-1 0 0 0 0,0 0 0 0 0,0 1 0 0 0,1 0 0 0 0,-1 0 0 0 0,1 0 0 0 0,-1 1 0 0 0,-8 5 0 0 0,11-6-751 0 0,0 1 0 0 0,0-1 0 0 0,1 1 0 0 0,-1-1 1 0 0,1 1-1 0 0,0 0 0 0 0,0 1 0 0 0,0-1 0 0 0,0 0 1 0 0,1 1-1 0 0,-1 0 0 0 0,1-1 0 0 0,0 1 0 0 0,0 0 0 0 0,0 0 1 0 0,1 0-1 0 0,-2 6 0 0 0,-2 6 105 0 0,0 1-1 0 0,0-1 1 0 0,-12 23 0 0 0,7 15-46 0 0,9-50-200 0 0,-1 0-1 0 0,2 0 1 0 0,-1 0 0 0 0,0 0-1 0 0,1 0 1 0 0,0 0 0 0 0,0 1 0 0 0,0-1-1 0 0,0 0 1 0 0,1 0 0 0 0,-1 0 0 0 0,1 0-1 0 0,0 0 1 0 0,1 0 0 0 0,-1 0-1 0 0,0 0 1 0 0,1 0 0 0 0,0-1 0 0 0,0 1-1 0 0,0 0 1 0 0,1-1 0 0 0,-1 0-1 0 0,1 0 1 0 0,0 1 0 0 0,0-1 0 0 0,0-1-1 0 0,0 1 1 0 0,0 0 0 0 0,1-1-1 0 0,-1 0 1 0 0,1 0 0 0 0,-1 0 0 0 0,1 0-1 0 0,0 0 1 0 0,0-1 0 0 0,0 0-1 0 0,0 0 1 0 0,0 0 0 0 0,0 0 0 0 0,7 0-1 0 0,-8-1-6 0 0,0 0-1 0 0,-1 0 0 0 0,1 0 1 0 0,-1 0-1 0 0,1 0 0 0 0,0-1 1 0 0,-1 0-1 0 0,1 1 0 0 0,-1-1 1 0 0,0 0-1 0 0,1 0 0 0 0,-1 0 1 0 0,0-1-1 0 0,1 1 0 0 0,-1 0 1 0 0,0-1-1 0 0,0 0 0 0 0,0 1 1 0 0,0-1-1 0 0,2-3 0 0 0,17-13 33 0 0,-19 17-29 0 0,0 0 0 0 0,0 0 1 0 0,-1 0-1 0 0,1 0 0 0 0,0-1 0 0 0,-1 1 1 0 0,1-1-1 0 0,-1 1 0 0 0,0-1 0 0 0,1 1 1 0 0,-1-1-1 0 0,0 0 0 0 0,0 1 1 0 0,0-1-1 0 0,0 0 0 0 0,0 0 0 0 0,0 0 1 0 0,-1 0-1 0 0,1 0 0 0 0,-1 0 0 0 0,1 0 1 0 0,-1 0-1 0 0,0 0 0 0 0,0-3 1 0 0,9-41 109 0 0,0-11 78 0 0,-9-20 555 0 0,0 76-546 0 0,20 18 36 0 0,15 41 332 0 0,-14-4-166 0 0,-19-51-375 0 0,0 0 0 0 0,-1 0 0 0 0,0 0 0 0 0,0 1 0 0 0,0-1 0 0 0,0 0 0 0 0,0 1 0 0 0,-1-1 1 0 0,1 4-1 0 0,6 27 208 0 0,-1-15-133 0 0,-2 0 1 0 0,0 0-1 0 0,-1 0 0 0 0,1 32 0 0 0,-5 90 230 0 0,-1-65-305 0 0,2-69-102 0 0,0-1-1 0 0,-1 1 1 0 0,1-1-1 0 0,-2 1 1 0 0,1-1-1 0 0,-1 0 1 0 0,1 1 0 0 0,-2-1-1 0 0,1 0 1 0 0,-1 0-1 0 0,0 0 1 0 0,0-1-1 0 0,0 1 1 0 0,-1-1-1 0 0,0 0 1 0 0,0 0-1 0 0,-1 0 1 0 0,1 0 0 0 0,-1-1-1 0 0,0 0 1 0 0,-6 5-1 0 0,8-7-396 0 0,0 0-1 0 0,0 0 1 0 0,0 0 0 0 0,0 0-1 0 0,0-1 1 0 0,-1 1-1 0 0,1-1 1 0 0,-7 2 0 0 0,9-3 217 0 0,0 0 1 0 0,-1 0 0 0 0,1 0-1 0 0,0 0 1 0 0,0 0-1 0 0,-1 0 1 0 0,1 0 0 0 0,0 0-1 0 0,0-1 1 0 0,0 1-1 0 0,0-1 1 0 0,-1 1 0 0 0,1-1-1 0 0,0 1 1 0 0,0-1-1 0 0,0 1 1 0 0,0-1 0 0 0,0 0-1 0 0,0 0 1 0 0,0 1-1 0 0,1-1 1 0 0,-1 0 0 0 0,0 0-1 0 0,0 0 1 0 0,1 0-1 0 0,-1 0 1 0 0,0 0 0 0 0,0-2-1 0 0,-10-20-6349 0 0,5-8 3600 0 0,6 14-1372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 4336 0 0,'-15'-8'6018'0'0,"15"7"-5855"0"0,-1 0-1 0 0,0 1 0 0 0,0-1 1 0 0,1 1-1 0 0,-1-1 0 0 0,0 1 1 0 0,0 0-1 0 0,0-1 1 0 0,0 1-1 0 0,0 0 0 0 0,1-1 1 0 0,-1 1-1 0 0,0 0 0 0 0,0 0 1 0 0,0 0-1 0 0,0 0 0 0 0,0 0 1 0 0,0 0-1 0 0,0 0 0 0 0,0 0 1 0 0,0 0-1 0 0,0 0 0 0 0,0 1 1 0 0,0-1-1 0 0,1 0 1 0 0,-1 1-1 0 0,0-1 0 0 0,0 1 1 0 0,0-1-1 0 0,0 1 0 0 0,1-1 1 0 0,-1 1-1 0 0,0-1 0 0 0,0 1 1 0 0,0 1-1 0 0,-21 24 2601 0 0,-4 25-1092 0 0,16-34-1218 0 0,1 1 1 0 0,-12 32-1 0 0,3 9 242 0 0,12-44-564 0 0,1 1 0 0 0,1 0 1 0 0,0-1-1 0 0,1 1 1 0 0,1 1-1 0 0,-1 18 0 0 0,-1 10 112 0 0,3-40-224 0 0,0-1 1 0 0,0 1 0 0 0,0 0 0 0 0,0-1 0 0 0,1 1 0 0 0,0 0 0 0 0,0 0 0 0 0,0-1 0 0 0,1 1-1 0 0,-1 0 1 0 0,1 0 0 0 0,1-1 0 0 0,-1 1 0 0 0,0-1 0 0 0,1 1 0 0 0,0-1 0 0 0,0 1-1 0 0,0-1 1 0 0,4 4 0 0 0,-4-7-17 0 0,-1 0 0 0 0,1 0 0 0 0,0 0 0 0 0,0 0 0 0 0,0 0 0 0 0,0 0 0 0 0,1-1-1 0 0,-1 1 1 0 0,0-1 0 0 0,0 0 0 0 0,0 1 0 0 0,0-1 0 0 0,0 0 0 0 0,1 0 0 0 0,-1-1 0 0 0,0 1 0 0 0,0 0-1 0 0,4-2 1 0 0,-3 2 0 0 0,1-1 0 0 0,-1 0-1 0 0,0 0 1 0 0,0 0 0 0 0,0 0-1 0 0,0 0 1 0 0,0-1-1 0 0,0 1 1 0 0,0-1 0 0 0,0 0-1 0 0,3-3 1 0 0,3-7 23 0 0,-4 7-8 0 0,0-1 0 0 0,-1-1 0 0 0,0 1-1 0 0,0 0 1 0 0,-1-1 0 0 0,1 0 0 0 0,-2 0 0 0 0,5-12 0 0 0,-1 0-2 0 0,-2 6 14 0 0,0 0 1 0 0,0 0-1 0 0,-1 0 0 0 0,1-16 1 0 0,-4-78 263 0 0,0 107-255 0 0,0-9 52 0 0,0 6-18 0 0,0 8-10 0 0,11 7 78 0 0,-9-11-126 0 0,-1 0-1 0 0,1 0 1 0 0,-1 0 0 0 0,1 1-1 0 0,-1-1 1 0 0,0 0 0 0 0,1 1-1 0 0,-1-1 1 0 0,0 0 0 0 0,0 1-1 0 0,0 0 1 0 0,0-1 0 0 0,0 1-1 0 0,-1-1 1 0 0,1 1 0 0 0,0 2-1 0 0,1 7 76 0 0,0-1 0 0 0,1 1 0 0 0,0-1 0 0 0,5 12 1 0 0,3 10 101 0 0,16 51 438 0 0,-21-71-532 0 0,-1 0 1 0 0,-1 1-1 0 0,0-1 1 0 0,-1 1 0 0 0,0 0-1 0 0,-1 0 1 0 0,0 14-1 0 0,-2 180 948 0 0,0-203-1038 0 0,-1 1 1 0 0,-1-1-1 0 0,1 0 0 0 0,0 0 1 0 0,-1 0-1 0 0,0 0 1 0 0,0 0-1 0 0,0 0 1 0 0,-5 6-1 0 0,-6 11-14 0 0,11-18-53 0 0,0 0-1 0 0,-1 0 1 0 0,1 0-1 0 0,-1 0 0 0 0,0-1 1 0 0,0 0-1 0 0,0 1 0 0 0,0-1 1 0 0,0 0-1 0 0,0-1 0 0 0,-1 1 1 0 0,1 0-1 0 0,-1-1 1 0 0,1 0-1 0 0,-1 0 0 0 0,-4 1 1 0 0,4-1-262 0 0,1 0 1 0 0,-1-1 0 0 0,1 1-1 0 0,-1-1 1 0 0,1 0 0 0 0,-1 0-1 0 0,1 0 1 0 0,-1 0 0 0 0,1-1 0 0 0,-7-1-1 0 0,8 1 44 0 0,0-1 0 0 0,0 1 0 0 0,1-1 0 0 0,-1 0 0 0 0,0 1 0 0 0,1-1 0 0 0,0 0-1 0 0,-1 0 1 0 0,1 0 0 0 0,0 0 0 0 0,0 0 0 0 0,0 0 0 0 0,0-1 0 0 0,0 1 0 0 0,0 0 0 0 0,1-1 0 0 0,-1 1-1 0 0,1 0 1 0 0,0-1 0 0 0,-1-2 0 0 0,-2-51-4897 0 0,3 55 5110 0 0,-1-27-1538 0 0,1 18 920 0 0,-1 0 1 0 0,1 0-1 0 0,0 0 0 0 0,1 0 1 0 0,0 0-1 0 0,1 0 0 0 0,0 0 1 0 0,6-17-1 0 0,16-10-3283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6440 0 0,'-1'37'5569'0'0,"-1"-22"-4626"0"0,2-1-1 0 0,0 1 1 0 0,0-1 0 0 0,1 1 0 0 0,1-1 0 0 0,1 1 0 0 0,6 23-1 0 0,-6-31-691 0 0,0 0 0 0 0,-1 1 0 0 0,0-1-1 0 0,-1 0 1 0 0,0 1 0 0 0,0-1 0 0 0,0 14 0 0 0,3 21 686 0 0,5-6-124 0 0,1 17 256 0 0,-10-50-1001 0 0,1-1 0 0 0,0 1 0 0 0,-1 0 0 0 0,1-1 0 0 0,0 1 1 0 0,0-1-1 0 0,1 1 0 0 0,-1-1 0 0 0,0 0 0 0 0,1 1 1 0 0,0-1-1 0 0,-1 0 0 0 0,1 0 0 0 0,0 0 0 0 0,0 0 0 0 0,0 0 1 0 0,5 2-1 0 0,9 13 467 0 0,-15-17-523 0 0,0 1 0 0 0,-1 0 0 0 0,1 0 0 0 0,0-1 0 0 0,0 1 0 0 0,-1 0 0 0 0,1-1 0 0 0,0 1 0 0 0,0-1 0 0 0,0 1 0 0 0,0-1 0 0 0,0 0 0 0 0,0 1 0 0 0,0-1 0 0 0,0 0 0 0 0,0 1 0 0 0,0-1 0 0 0,0 0 0 0 0,0 0 0 0 0,0 0 0 0 0,0 0 0 0 0,2 0 0 0 0,-3 0 0 0 0,1-1 1 0 0,0 1 0 0 0,0 0-1 0 0,0 0 1 0 0,0 0 0 0 0,0 1-1 0 0,0-1 1 0 0,0 0 0 0 0,0 0-1 0 0,0 0 1 0 0,-1 1 0 0 0,1-1-1 0 0,0 0 1 0 0,0 1 0 0 0,0-1-1 0 0,-1 1 1 0 0,1-1 0 0 0,0 1-1 0 0,0-1 1 0 0,0 2 0 0 0,7 0 53 0 0,-1-1 1 0 0,1 1 0 0 0,-1-2 0 0 0,1 1 0 0 0,-1-1 0 0 0,1 0 0 0 0,-1 0 0 0 0,14-4 0 0 0,-16 3-26 0 0,-1 0 0 0 0,1-1 0 0 0,-1 1 0 0 0,1-1 0 0 0,-1 0 0 0 0,0-1 0 0 0,0 1 0 0 0,0-1 0 0 0,0 0 0 0 0,0 0 0 0 0,-1 0 1 0 0,1 0-1 0 0,-1 0 0 0 0,0-1 0 0 0,0 0 0 0 0,0 0 0 0 0,0 0 0 0 0,-1 0 0 0 0,1 0 0 0 0,-1 0 0 0 0,2-6 0 0 0,8-14 91 0 0,-11 22-121 0 0,1-1-1 0 0,0 1 1 0 0,-1-1 0 0 0,0 0-1 0 0,1 1 1 0 0,-1-1 0 0 0,0 0-1 0 0,0 0 1 0 0,-1 0 0 0 0,1 0-1 0 0,-1 0 1 0 0,1 0-1 0 0,-1-4 1 0 0,0-12 49 0 0,0 0-1 0 0,-2 0 1 0 0,0 0 0 0 0,-1 0-1 0 0,0 1 1 0 0,-8-21-1 0 0,9 32-61 0 0,-1 0 0 0 0,0 0 0 0 0,0 1-1 0 0,-1-1 1 0 0,0 1 0 0 0,0-1 0 0 0,0 1-1 0 0,-1 0 1 0 0,1 1 0 0 0,-2-1 0 0 0,1 1-1 0 0,-1 0 1 0 0,1 0 0 0 0,-1 1 0 0 0,-1 0-1 0 0,1 0 1 0 0,0 0 0 0 0,-1 1-1 0 0,0 0 1 0 0,0 0 0 0 0,0 0 0 0 0,-12-2-1 0 0,11 4-199 0 0,0 1 0 0 0,0 0 0 0 0,1 0 0 0 0,-1 1-1 0 0,0 0 1 0 0,1 0 0 0 0,-1 0 0 0 0,1 1 0 0 0,-1 1 0 0 0,1-1-1 0 0,0 1 1 0 0,0 0 0 0 0,0 1 0 0 0,0-1 0 0 0,1 2-1 0 0,-1-1 1 0 0,1 0 0 0 0,0 1 0 0 0,-6 7 0 0 0,9-10-53 0 0,0 0 0 0 0,0 1 0 0 0,0-1 0 0 0,0 0 0 0 0,0-1 0 0 0,-1 1 1 0 0,1-1-1 0 0,-1 1 0 0 0,1-1 0 0 0,-1 0 0 0 0,1-1 0 0 0,-1 1 1 0 0,-7 0-1 0 0,6 0-517 0 0,0-1 0 0 0,0 1 0 0 0,0 1 0 0 0,1-1 0 0 0,-1 1 0 0 0,0-1 0 0 0,1 1 0 0 0,-5 3 0 0 0,0-4-4248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3200 0 0,'0'0'5468'0'0,"-20"-10"589"0"0,17 10-5156 0 0,-21 1 4886 0 0,18 2-5271 0 0,0 1 0 0 0,0 0 0 0 0,0 1 0 0 0,1-1 1 0 0,0 1-1 0 0,0 0 0 0 0,0 1 0 0 0,-7 8 0 0 0,7-7-384 0 0,0 1-1 0 0,1-1 0 0 0,0 1 1 0 0,0 0-1 0 0,0 0 0 0 0,1 0 0 0 0,0 0 1 0 0,1 0-1 0 0,0 1 0 0 0,0-1 1 0 0,0 14-1 0 0,1-9 6 0 0,-1 1 1 0 0,0-1-1 0 0,-7 24 1 0 0,6-24-57 0 0,-1 1 0 0 0,2 0 0 0 0,-2 27 0 0 0,3-6 35 0 0,0-15-79 0 0,0-1 1 0 0,2 1 0 0 0,0-1-1 0 0,2 0 1 0 0,4 21 0 0 0,-3-24 5 0 0,-1 1 1 0 0,2 28-1 0 0,-4-28-14 0 0,1 0 0 0 0,1-1-1 0 0,6 20 1 0 0,-2-3 31 0 0,7 15-4 0 0,16 19 29 0 0,11 20-51 0 0,-31-65-10 0 0,-9-18-19 0 0,1 0-1 0 0,-1 0 0 0 0,1 0 1 0 0,0-1-1 0 0,0 1 1 0 0,0 0-1 0 0,1-1 0 0 0,4 6 1 0 0,54 43-24 0 0,-60-51 19 0 0,1 0 0 0 0,-1 0 0 0 0,0 0 0 0 0,0 0 0 0 0,0 1 0 0 0,0-1 0 0 0,0 0 0 0 0,-1 0 0 0 0,1 1 0 0 0,0-1 0 0 0,-1 0 0 0 0,1 1 0 0 0,0-1 0 0 0,-1 2 0 0 0,1-2 0 0 0,-1 0 0 0 0,0 0 0 0 0,0 0 0 0 0,1 0 0 0 0,-1 0 0 0 0,0-1 0 0 0,1 1 0 0 0,-1 0 0 0 0,1 0 0 0 0,-1 0 0 0 0,1-1 0 0 0,0 1 0 0 0,-1 0 0 0 0,1-1 0 0 0,0 1 0 0 0,-1-1 0 0 0,1 1 0 0 0,0 0 0 0 0,0-1 0 0 0,1 1 0 0 0,8 3 1 0 0,-8-4-1 0 0,-1 0 0 0 0,1 0-1 0 0,-1 1 1 0 0,0-1-1 0 0,1 0 1 0 0,-1 1-1 0 0,0 0 1 0 0,0-1 0 0 0,1 1-1 0 0,-1 0 1 0 0,0-1-1 0 0,0 1 1 0 0,0 0-1 0 0,0 0 1 0 0,0 0 0 0 0,0 0-1 0 0,0 0 1 0 0,0 0-1 0 0,0 0 1 0 0,0 1 0 0 0,0 0-1 0 0,0 0-1 0 0,1 0 0 0 0,-1 0 0 0 0,1 0 0 0 0,0 0 1 0 0,-1 0-1 0 0,1 0 0 0 0,0-1 0 0 0,0 1 0 0 0,0-1 0 0 0,0 0 0 0 0,0 1 0 0 0,0-1 0 0 0,1 0 0 0 0,-1 0 1 0 0,0 0-1 0 0,1-1 0 0 0,2 2 0 0 0,38 5-144 0 0,-22-3-257 0 0,-18-3 239 0 0,-1-1 1 0 0,1 1-1 0 0,0 0 1 0 0,-1-1-1 0 0,1 0 1 0 0,0 1-1 0 0,0-1 0 0 0,0 0 1 0 0,-1 0-1 0 0,1-1 1 0 0,0 1-1 0 0,0-1 1 0 0,-1 1-1 0 0,1-1 0 0 0,0 0 1 0 0,-1 0-1 0 0,1 0 1 0 0,-1 0-1 0 0,1-1 1 0 0,-1 1-1 0 0,1-1 0 0 0,2-1 1 0 0,2-6-779 0 0,1-1 0 0 0,-1 1 0 0 0,-1-1 0 0 0,0-1 0 0 0,0 1 0 0 0,-1-1 0 0 0,-1 0 1 0 0,4-11-1 0 0,22-46-5414 0 0,-28 65 6039 0 0,0 0-1 0 0,-1 0 1 0 0,1 0-1 0 0,-1-1 1 0 0,0 1-1 0 0,0 0 1 0 0,0-1-1 0 0,0 1 1 0 0,0-5-1 0 0,2-7-871 0 0,9 0-2996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118 121 3968 0 0,'-4'-1'5740'0'0,"-19"-7"6701"0"0,23 21-11556 0 0,-1-10-771 0 0,1 0 0 0 0,0 0-1 0 0,0 1 1 0 0,0-1 0 0 0,0 0 0 0 0,0 0 0 0 0,1 0 0 0 0,-1 0 0 0 0,1 0 0 0 0,0 0 0 0 0,0-1-1 0 0,0 1 1 0 0,0 0 0 0 0,0 0 0 0 0,1 0 0 0 0,3 4 0 0 0,-3-3-53 0 0,1 0 1 0 0,-1 0-1 0 0,0 1 0 0 0,0-1 1 0 0,0 0-1 0 0,-1 1 1 0 0,0-1-1 0 0,0 1 0 0 0,1 5 1 0 0,7 23 184 0 0,9 4-2 0 0,-1 1 0 0 0,13 45 0 0 0,-27-67-173 0 0,6 22 165 0 0,-4-27-158 0 0,-1 1 1 0 0,0 0 0 0 0,0 0-1 0 0,-1 0 1 0 0,-1 1-1 0 0,2 22 1 0 0,-3-33-74 0 0,-1 0-1 0 0,0-1 1 0 0,0 1 0 0 0,1-1-1 0 0,-1 1 1 0 0,1 0 0 0 0,-1-1-1 0 0,1 1 1 0 0,0-1 0 0 0,-1 1-1 0 0,1-1 1 0 0,0 1 0 0 0,2 1-1 0 0,-2-2 3 0 0,0 0-1 0 0,-1 1 1 0 0,1-1-1 0 0,0 0 1 0 0,0 1-1 0 0,-1-1 1 0 0,1 1-1 0 0,0-1 1 0 0,-1 1-1 0 0,0-1 1 0 0,1 1-1 0 0,-1-1 1 0 0,0 3-1 0 0,-1-4 5 0 0,0 1 0 0 0,-1-1 0 0 0,1 0 0 0 0,-1 0 0 0 0,1 0 0 0 0,-1 0 0 0 0,1 0 0 0 0,0-1 0 0 0,-1 1 0 0 0,1 0 0 0 0,-1-1 0 0 0,1 1 0 0 0,0-1 0 0 0,-1 1 0 0 0,1-1 0 0 0,0 1 0 0 0,-2-3-1 0 0,-11-16 7 0 0,13 17-12 0 0,0 0-1 0 0,1 1 1 0 0,-1-1 0 0 0,0 1 0 0 0,0-1 0 0 0,0 1-1 0 0,0-1 1 0 0,0 1 0 0 0,0 0 0 0 0,-1-1 0 0 0,1 1-1 0 0,-3-2 1 0 0,0 0 9 0 0,0 0 1 0 0,1 0-1 0 0,-1 0 0 0 0,0-1 0 0 0,1 0 0 0 0,0 0 1 0 0,0 0-1 0 0,0 0 0 0 0,0 0 0 0 0,1 0 0 0 0,-4-8 1 0 0,1 3-19 0 0,-9-14 1 0 0,-8-16 20 0 0,21 37-15 0 0,1 0-1 0 0,-1 0 0 0 0,1 0 1 0 0,-1 0-1 0 0,0 0 0 0 0,0 0 1 0 0,0 0-1 0 0,0 0 0 0 0,0 1 1 0 0,-1-1-1 0 0,1 0 0 0 0,0 1 1 0 0,-1-1-1 0 0,0 1 0 0 0,1 0 1 0 0,-1-1-1 0 0,-2-1 0 0 0,2 2-1 0 0,0 0 0 0 0,0-1-1 0 0,0 1 1 0 0,0-1 0 0 0,1 1 0 0 0,-1-1 0 0 0,0 0-1 0 0,1 1 1 0 0,0-1 0 0 0,-1 0 0 0 0,1 0 0 0 0,0 0-1 0 0,0 0 1 0 0,0 0 0 0 0,0-1 0 0 0,-1-3-1 0 0,-18-48-12 0 0,12 37 10 0 0,1-1 0 0 0,1 0-1 0 0,0 0 1 0 0,1-1-1 0 0,1 0 1 0 0,-2-33-1 0 0,6 39-5 0 0,-1 6 10 0 0,1 0 1 0 0,0 0-1 0 0,0 0 1 0 0,1 1-1 0 0,0-1 1 0 0,0 0-1 0 0,4-12 1 0 0,0-2 1 0 0,-5 19-1 0 0,1 1 0 0 0,-1-1 1 0 0,0 0-1 0 0,0 1 0 0 0,1-1 0 0 0,-1 0 1 0 0,0 1-1 0 0,1-1 0 0 0,0 1 1 0 0,-1-1-1 0 0,1 1 0 0 0,0-1 1 0 0,0 1-1 0 0,0-1 0 0 0,0 1 1 0 0,0 0-1 0 0,0-1 0 0 0,2 0 0 0 0,13-15 17 0 0,-15 15-16 0 0,0 1-1 0 0,0-1 0 0 0,0 1 0 0 0,0 0 1 0 0,0-1-1 0 0,0 1 0 0 0,1 0 0 0 0,-1 0 1 0 0,1 0-1 0 0,-1 0 0 0 0,0 0 0 0 0,1 0 1 0 0,0 0-1 0 0,-1 1 0 0 0,1-1 0 0 0,0 0 1 0 0,-1 1-1 0 0,1-1 0 0 0,1 1 0 0 0,24-4 19 0 0,0 2-1 0 0,32 1 1 0 0,-57 1-13 0 0,-1 0 1 0 0,1 0-1 0 0,0 0 0 0 0,0 1 1 0 0,-1-1-1 0 0,1 0 0 0 0,0 1 1 0 0,-1 0-1 0 0,1-1 1 0 0,-1 1-1 0 0,1 0 0 0 0,0 0 1 0 0,-1 0-1 0 0,0 0 0 0 0,1 0 1 0 0,-1 0-1 0 0,0 0 1 0 0,3 3-1 0 0,-4-3 9 0 0,4 2 5 0 0,-1 1 0 0 0,0 0 1 0 0,0 0-1 0 0,0 0 0 0 0,-1 0 0 0 0,1 1 1 0 0,-1-1-1 0 0,0 1 0 0 0,0-1 0 0 0,0 1 1 0 0,-1 0-1 0 0,0 0 0 0 0,0-1 0 0 0,0 1 1 0 0,0 10-1 0 0,0-13-16 0 0,-1 1 1 0 0,1 0-1 0 0,-1-1 1 0 0,1 1-1 0 0,0-1 0 0 0,0 1 1 0 0,0-1-1 0 0,0 1 1 0 0,0-1-1 0 0,1 0 0 0 0,2 4 1 0 0,-3-4 0 0 0,1 1 0 0 0,-1-1 0 0 0,1 0 0 0 0,-1 1 0 0 0,0-1 0 0 0,0 1 0 0 0,0 0 0 0 0,0-1 0 0 0,0 1 0 0 0,-1 0 0 0 0,1 4 0 0 0,8 47 145 0 0,-3-40-91 0 0,-5-12-57 0 0,0-1 0 0 0,-1 0 0 0 0,1 0 0 0 0,0 0 0 0 0,0 1 0 0 0,-1-1 0 0 0,1 0 0 0 0,-1 0 0 0 0,0 1 0 0 0,1-1 0 0 0,-1 1 0 0 0,0-1 0 0 0,0 0 0 0 0,1 1 0 0 0,-1 1 0 0 0,9 139 146 0 0,-9 163-133 0 0,-1-302-16 0 0,1 0 0 0 0,-1 1 0 0 0,0-1 0 0 0,0 1 0 0 0,0-1 0 0 0,0 0 0 0 0,0 0 0 0 0,-3 5 0 0 0,2-5-1 0 0,0 1 0 0 0,1-1 1 0 0,-1 1-1 0 0,1-1 0 0 0,0 1 0 0 0,0 0 0 0 0,0 0 1 0 0,0 6-1 0 0,-8 39-156 0 0,9-48 61 0 0,0 0 1 0 0,0 0 0 0 0,-1 0-1 0 0,1 1 1 0 0,-1-1-1 0 0,1 0 1 0 0,-1 0 0 0 0,1 0-1 0 0,-1 0 1 0 0,1 0-1 0 0,-1 0 1 0 0,0 0 0 0 0,0 0-1 0 0,1 0 1 0 0,-1 0-1 0 0,0 0 1 0 0,0 0 0 0 0,0-1-1 0 0,0 1 1 0 0,0 0-1 0 0,0-1 1 0 0,0 1 0 0 0,-1-1-1 0 0,1 1 1 0 0,0-1-1 0 0,0 1 1 0 0,0-1 0 0 0,0 0-1 0 0,-2 1 1 0 0,1-1-497 0 0,1-3-744 0 0,-1 0 648 0 0,0 0 1 0 0,0 1 0 0 0,0-1 0 0 0,0 1-1 0 0,-1 0 1 0 0,1-1 0 0 0,0 1 0 0 0,-1 0-1 0 0,0 0 1 0 0,-4-2 0 0 0,-6-2-5440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 5032 0 0,'-8'-2'2406'0'0,"5"1"-1581"0"0,0 0-1 0 0,1 0 1 0 0,-1 0 0 0 0,0 0-1 0 0,0 0 1 0 0,0 1 0 0 0,0 0-1 0 0,0-1 1 0 0,1 1 0 0 0,-1 0-1 0 0,0 0 1 0 0,0 1 0 0 0,0-1-1 0 0,0 1 1 0 0,-5 1 0 0 0,-3 2 408 0 0,11-4-1150 0 0,-1 0 1 0 0,0 0-1 0 0,1 0 1 0 0,-1 0-1 0 0,0 0 1 0 0,1 1-1 0 0,-1-1 1 0 0,1 0-1 0 0,-1 0 1 0 0,0 1-1 0 0,1-1 1 0 0,-1 0-1 0 0,1 1 1 0 0,-1-1-1 0 0,1 0 1 0 0,-1 1-1 0 0,1-1 1 0 0,-1 1-1 0 0,1-1 1 0 0,-1 1-1 0 0,1-1 1 0 0,0 1-1 0 0,-1-1 1 0 0,1 1-1 0 0,0 0 1 0 0,-1-1-1 0 0,1 1 1 0 0,0 0-1 0 0,0-1 1 0 0,0 1-1 0 0,-1-1 1 0 0,1 1-1 0 0,0 0 1 0 0,0-1-1 0 0,0 1 1 0 0,0 0-1 0 0,-9 74 3204 0 0,10-66-3175 0 0,0 0 0 0 0,1 0-1 0 0,0-1 1 0 0,0 1 0 0 0,1 0 0 0 0,0-1 0 0 0,0 0 0 0 0,9 15 0 0 0,-6-12-46 0 0,-1 1 1 0 0,0-1 0 0 0,-1 1-1 0 0,3 13 1 0 0,11 14 23 0 0,-2-10-31 0 0,-9 0-1 0 0,-6-22-47 0 0,0-1 1 0 0,1 0 0 0 0,0-1-1 0 0,0 1 1 0 0,0 0-1 0 0,5 8 1 0 0,46 104 166 0 0,-44-97-166 0 0,0 0-1 0 0,-1 1 0 0 0,-2 0 0 0 0,6 27 0 0 0,-8-29-16 0 0,16 41 8 0 0,-15-50-41 0 0,-1 1 0 0 0,0 0-1 0 0,0 0 1 0 0,-2 0-1 0 0,1 0 1 0 0,0 19 0 0 0,-2-25-29 0 0,0 0 1 0 0,0 0-1 0 0,0 0 1 0 0,1 0-1 0 0,0 0 1 0 0,5 10-1 0 0,-4-10-440 0 0,0 0-1 0 0,-1 1 1 0 0,0-1-1 0 0,0 1 0 0 0,-1 0 1 0 0,2 13-1 0 0,-3-20 387 0 0,0 1-1 0 0,0-1 0 0 0,0 1 1 0 0,0-1-1 0 0,0 1 0 0 0,0-1 1 0 0,0 1-1 0 0,0-1 1 0 0,0 1-1 0 0,0-1 0 0 0,0 1 1 0 0,0 0-1 0 0,0-1 1 0 0,1 0-1 0 0,-1 1 0 0 0,0-1 1 0 0,0 1-1 0 0,0-1 0 0 0,1 1 1 0 0,-1-1-1 0 0,0 1 1 0 0,1-1-1 0 0,-1 0 0 0 0,0 1 1 0 0,1-1-1 0 0,-1 0 0 0 0,1 1 1 0 0,-1-1-1 0 0,0 0 1 0 0,1 1-1 0 0,-1-1 0 0 0,1 0 1 0 0,-1 0-1 0 0,1 1 0 0 0,-1-1 1 0 0,1 0-1 0 0,-1 0 1 0 0,1 0-1 0 0,-1 0 0 0 0,1 0 1 0 0,-1 0-1 0 0,1 0 0 0 0,-1 0 1 0 0,1 0-1 0 0,-1 0 1 0 0,1 0-1 0 0,-1 0 0 0 0,1 0 1 0 0,-1 0-1 0 0,1-1 1 0 0,-1 1-1 0 0,1 0 0 0 0,-1 0 1 0 0,1 0-1 0 0,-1-1 0 0 0,1 1 1 0 0,-1 0-1 0 0,0-1 1 0 0,1 1-1 0 0,-1 0 0 0 0,1-1 1 0 0,-1 0-1 0 0,28-25-6710 0 0,-26 21 6220 0 0,0 0 1 0 0,0 0-1 0 0,-1 0 1 0 0,0 0-1 0 0,0-1 1 0 0,0 1-1 0 0,0-10 1 0 0,1-4-1191 0 0,-1-9-1521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38 221 3584 0 0,'-13'-37'6006'0'0,"12"32"-5185"0"0,0 1 0 0 0,0-1 0 0 0,0 1-1 0 0,0-1 1 0 0,-1 1 0 0 0,-13-8 11603 0 0,16 12-12243 0 0,3 19 1737 0 0,14 21-2349 0 0,29 69 706 0 0,-46-107-273 0 0,0 0 1 0 0,0-1 0 0 0,0 1-1 0 0,0 0 1 0 0,0 0-1 0 0,0 0 1 0 0,0 0 0 0 0,0-1-1 0 0,-1 1 1 0 0,1 0-1 0 0,-1 0 1 0 0,1 4 0 0 0,2 8 7 0 0,5 3 12 0 0,-5-10-17 0 0,0-1 0 0 0,-1 1-1 0 0,1 0 1 0 0,-2 1-1 0 0,1-1 1 0 0,1 8-1 0 0,-1 0-9 0 0,13 52-79 0 0,-3-20-42 0 0,-11-42 68 0 0,0 0 1 0 0,0 0 0 0 0,0 0-1 0 0,0 0 1 0 0,1 0 0 0 0,0 0-1 0 0,0 0 1 0 0,5 7-1 0 0,7 20-518 0 0,-1 1-481 0 0,7 21-1281 0 0,-18-48 1672 0 0,0 0 1 0 0,-1 0-1 0 0,0 0 0 0 0,0 1 1 0 0,-1-1-1 0 0,1 0 1 0 0,-2 8-1 0 0,1-6-1717 0 0,-16-36-4208 0 0,-7-62 1336 0 0,-1-1 4061 0 0,3 1 736 0 0,14 70 724 0 0,-1 1 1 0 0,-20-37 0 0 0,25 50-150 0 0,-1-1 1 0 0,1 1-1 0 0,0-1 1 0 0,1 0-1 0 0,-3-9 1 0 0,-16-35 1308 0 0,16 41-881 0 0,0 0-1 0 0,1 0 1 0 0,0 0-1 0 0,0 0 0 0 0,1-1 1 0 0,-2-15-1 0 0,-2-11 1543 0 0,5 26-1488 0 0,0 1 1 0 0,0-1-1 0 0,1 0 1 0 0,0 1-1 0 0,1-1 1 0 0,0 0-1 0 0,3-17 0 0 0,-2 26-446 0 0,0-1-1 0 0,0 1 0 0 0,0-1 0 0 0,0 1 0 0 0,0 0 0 0 0,0 0 0 0 0,0 0 0 0 0,1 0 0 0 0,-1 0 0 0 0,1 0 0 0 0,-1 0 0 0 0,1 0 0 0 0,0 0 0 0 0,0 1 0 0 0,0-1 0 0 0,0 1 0 0 0,0-1 0 0 0,3 0 0 0 0,16-15 1341 0 0,-20 15-1368 0 0,0 1 0 0 0,1-1 0 0 0,-1 1 1 0 0,0 0-1 0 0,1 0 0 0 0,-1 0 0 0 0,1-1 1 0 0,0 2-1 0 0,-1-1 0 0 0,1 0 0 0 0,0 0 1 0 0,-1 0-1 0 0,1 1 0 0 0,0-1 0 0 0,0 1 0 0 0,0-1 1 0 0,0 1-1 0 0,0 0 0 0 0,-1 0 0 0 0,1 0 1 0 0,0 0-1 0 0,0 0 0 0 0,0 0 0 0 0,0 1 1 0 0,0-1-1 0 0,-1 0 0 0 0,3 2 0 0 0,0 1-5 0 0,-1 0-1 0 0,1 0 1 0 0,-1 0-1 0 0,0 1 1 0 0,0 0-1 0 0,-1 0 1 0 0,1-1-1 0 0,3 8 1 0 0,3 4 262 0 0,-5-11-314 0 0,-1 0 0 0 0,0 1 0 0 0,0-1 0 0 0,-1 1 0 0 0,1 0 0 0 0,-1-1 0 0 0,0 1 0 0 0,2 9 0 0 0,23 59 659 0 0,-23-60-666 0 0,-1-5 29 0 0,-1 1 0 0 0,0 0 0 0 0,0 0 0 0 0,-1 0 1 0 0,1 14-1 0 0,3 20 168 0 0,-3-33-214 0 0,-1-1 1 0 0,1 1-1 0 0,-2 0 0 0 0,1 0 0 0 0,-2 0 1 0 0,-2 19-1 0 0,-5 16-42 0 0,5-30-135 0 0,0 1 0 0 0,0-1 0 0 0,-12 29 0 0 0,12-37-466 0 0,0 0 0 0 0,0 0 0 0 0,-1 0 0 0 0,0 0-1 0 0,0-1 1 0 0,-1 1 0 0 0,1-1 0 0 0,-11 9-1 0 0,13-57-10967 0 0,13-31 5671 0 0,-4 38 2108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6072 0 0,'0'6'8077'0'0,"0"26"-4545"0"0,0-21-2728 0 0,-1-2-334 0 0,1 0 0 0 0,0 1 0 0 0,1-1 0 0 0,0 0 0 0 0,1 0 0 0 0,-1 0 0 0 0,5 11 0 0 0,-2-7-142 0 0,0 0 1 0 0,-1 1 0 0 0,-1-1-1 0 0,0 0 1 0 0,0 1-1 0 0,-1 0 1 0 0,-1-1 0 0 0,-1 1-1 0 0,-2 16 1 0 0,1 22 258 0 0,2-42-464 0 0,0-1 1 0 0,1 1-1 0 0,0-1 0 0 0,0 1 1 0 0,1-1-1 0 0,0 0 1 0 0,1 1-1 0 0,0-1 0 0 0,0 0 1 0 0,6 10-1 0 0,-3 7 241 0 0,-6-25-358 0 0,0 0 1 0 0,0-1-1 0 0,-1 1 0 0 0,1 0 1 0 0,0 0-1 0 0,0 0 0 0 0,0 0 1 0 0,0-1-1 0 0,1 1 1 0 0,-1 0-1 0 0,0 0 0 0 0,0 0 1 0 0,0 0-1 0 0,1-1 0 0 0,-1 1 1 0 0,0 0-1 0 0,1 0 1 0 0,-1-1-1 0 0,1 1 0 0 0,-1 0 1 0 0,1 0-1 0 0,-1-1 0 0 0,1 1 1 0 0,-1-1-1 0 0,1 1 1 0 0,0 0-1 0 0,-1-1 0 0 0,1 1 1 0 0,0-1-1 0 0,-1 0 1 0 0,1 1-1 0 0,0-1 0 0 0,0 1 1 0 0,-1-1-1 0 0,1 0 0 0 0,0 0 1 0 0,0 0-1 0 0,0 1 1 0 0,0-1-1 0 0,-1 0 0 0 0,1 0 1 0 0,0 0-1 0 0,0 0 0 0 0,1 0 1 0 0,-1 0 23 0 0,25-7 37 0 0,-12-8-58 0 0,-11 13-18 0 0,-1 0 1 0 0,0 0-1 0 0,0 0 1 0 0,0 0-1 0 0,0 0 0 0 0,0 0 1 0 0,-1-1-1 0 0,1 1 1 0 0,-1-1-1 0 0,1 1 1 0 0,-1-1-1 0 0,1-3 0 0 0,2-2-12 0 0,1 0-1 0 0,-1 0 1 0 0,2 0-1 0 0,-1 0 0 0 0,1 1 1 0 0,0-1-1 0 0,0 2 0 0 0,15-13 1 0 0,4-9-46 0 0,-12 14 58 0 0,-13 13 12 0 0,0 0 0 0 0,1 1-1 0 0,-1-1 1 0 0,1 0 0 0 0,-1 0-1 0 0,1 1 1 0 0,0-1 0 0 0,-1 0-1 0 0,1 1 1 0 0,0-1 0 0 0,-1 1 0 0 0,1-1-1 0 0,0 1 1 0 0,0-1 0 0 0,0 1-1 0 0,-1-1 1 0 0,1 1 0 0 0,0 0-1 0 0,0 0 1 0 0,0-1 0 0 0,0 1 0 0 0,0 0-1 0 0,-1 0 1 0 0,1 0 0 0 0,0 0-1 0 0,0 0 1 0 0,0 0 0 0 0,0 0-1 0 0,0 0 1 0 0,0 0 0 0 0,1 1-1 0 0,-2-1 13 0 0,1 0-1 0 0,0 0 0 0 0,-1 0 0 0 0,1 0 0 0 0,0 0 1 0 0,0 1-1 0 0,-1-1 0 0 0,1 0 0 0 0,-1 0 0 0 0,1 1 1 0 0,0-1-1 0 0,-1 1 0 0 0,1-1 0 0 0,-1 0 0 0 0,1 1 1 0 0,0-1-1 0 0,-1 1 0 0 0,0-1 0 0 0,1 1 0 0 0,-1-1 1 0 0,1 1-1 0 0,-1 0 0 0 0,1-1 0 0 0,-1 1 0 0 0,0 0 1 0 0,0-1-1 0 0,1 1 0 0 0,-1 0 0 0 0,0 1 0 0 0,4 28 314 0 0,0 1 46 0 0,5 40 146 0 0,-3-42-422 0 0,-6-26-96 0 0,1-1 0 0 0,-1 0 0 0 0,0 1 0 0 0,1-1 0 0 0,0 0 0 0 0,-1 1 0 0 0,1-1 0 0 0,0 0 0 0 0,0 1 0 0 0,0-1 0 0 0,1 0 0 0 0,-1 0 0 0 0,0 0 0 0 0,1 0 0 0 0,3 3 0 0 0,26 41 47 0 0,-28-41-79 0 0,-1 0-1 0 0,1 0 1 0 0,0 0-1 0 0,0 0 1 0 0,0 0-1 0 0,1-1 1 0 0,-1 0 0 0 0,1 0-1 0 0,0 0 1 0 0,1 0-1 0 0,-1-1 1 0 0,1 1-1 0 0,-1-1 1 0 0,1 0 0 0 0,0 0-1 0 0,6 2 1 0 0,-2-3-31 0 0,-7 0-285 0 0,1-1-1 0 0,0 0 1 0 0,0 0-1 0 0,0 0 1 0 0,0 0-1 0 0,1-1 1 0 0,-1 1-1 0 0,0-1 1 0 0,0 0-1 0 0,0 0 1 0 0,0 0-1 0 0,0 0 1 0 0,1-1-1 0 0,-1 1 1 0 0,0-1-1 0 0,0 0 1 0 0,0 0-1 0 0,0 0 1 0 0,3-1-1 0 0,16-2-2020 0 0,-21 4 2250 0 0,0 0 0 0 0,0 0 0 0 0,1 0 0 0 0,-1 0-1 0 0,0 0 1 0 0,0 0 0 0 0,0 0 0 0 0,0 0 0 0 0,0 0 0 0 0,0 0-1 0 0,0-1 1 0 0,0 1 0 0 0,0 0 0 0 0,0-1 0 0 0,0 1 0 0 0,0-1 0 0 0,0 1-1 0 0,0-1 1 0 0,0 0 0 0 0,-1 1 0 0 0,1-1 0 0 0,0 0 0 0 0,0 0 0 0 0,1-1-1 0 0,0-2-975 0 0,1 1-1 0 0,-1-1 0 0 0,1 1 0 0 0,0 0 0 0 0,0-1 0 0 0,1 1 1 0 0,-1 1-1 0 0,1-1 0 0 0,6-4 0 0 0,-1 1-3279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5376 0 0,'-1'45'13726'0'0,"-1"-3"-9058"0"0,2-29-4374 0 0,0 0-1 0 0,1-1 1 0 0,0 1-1 0 0,1-1 1 0 0,4 17-1 0 0,-1-11-203 0 0,-1-1 0 0 0,0 1 0 0 0,-2 0 0 0 0,2 22 0 0 0,-3 40-5242 0 0,-1-77 4745 0 0,10 26-5002 0 0,-1-13-2262 0 0,-1-14 2353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3720 0 0,'0'-10'3435'0'0,"-9"-20"12663"0"0,10 62-14328 0 0,13-10-1441 0 0,-12-19-299 0 0,0-1-1 0 0,0 1 1 0 0,-1-1 0 0 0,1 1 0 0 0,-1 0-1 0 0,1 0 1 0 0,-1 0 0 0 0,0 0-1 0 0,0 0 1 0 0,-1 0 0 0 0,2 4 0 0 0,10 30 141 0 0,-10-33-151 0 0,0 1 0 0 0,0 0 0 0 0,0 0 0 0 0,0 0 0 0 0,-1 0 0 0 0,0 0-1 0 0,0 0 1 0 0,0 7 0 0 0,17 68 231 0 0,-9-17-110 0 0,-9-51-99 0 0,1-6-25 0 0,-1 0-1 0 0,0-1 1 0 0,0 1-1 0 0,0 0 0 0 0,-1 0 1 0 0,0 0-1 0 0,0 0 1 0 0,-1-1-1 0 0,1 1 1 0 0,-1 0-1 0 0,0-1 0 0 0,-1 1 1 0 0,-3 6-1 0 0,1-6-1 0 0,4-3-12 0 0,0-1-1 0 0,-1 0 1 0 0,1 0-1 0 0,-1 0 1 0 0,1 0 0 0 0,-1 0-1 0 0,0-1 1 0 0,0 1-1 0 0,0 0 1 0 0,0-1 0 0 0,0 1-1 0 0,0-1 1 0 0,0 0 0 0 0,0 0-1 0 0,0 0 1 0 0,-1 0-1 0 0,1 0 1 0 0,0 0 0 0 0,-1 0-1 0 0,1-1 1 0 0,-1 1-1 0 0,1-1 1 0 0,-1 0 0 0 0,1 0-1 0 0,-1 0 1 0 0,1 0 0 0 0,-4-1-1 0 0,5 1-5 0 0,0 0-1 0 0,0 0 1 0 0,1 0-1 0 0,-1-1 1 0 0,0 1-1 0 0,0-1 1 0 0,0 1-1 0 0,0 0 1 0 0,0-1-1 0 0,0 0 1 0 0,1 1-1 0 0,-1-1 1 0 0,0 1-1 0 0,1-1 1 0 0,-1 0-1 0 0,0 0 1 0 0,1 1-1 0 0,-1-1 1 0 0,1 0-1 0 0,-1 0 1 0 0,1 0-1 0 0,-1 1 1 0 0,1-1-1 0 0,0 0 1 0 0,-1 0-1 0 0,1-1 1 0 0,-8-32-51 0 0,4 18 1 0 0,0-12 31 0 0,0 1-1 0 0,2-1 1 0 0,1 0 0 0 0,3-44-1 0 0,0 3 7 0 0,-1 58 8 0 0,0 0-1 0 0,1 0 1 0 0,0 0 0 0 0,1 0-1 0 0,0 0 1 0 0,1 0 0 0 0,0 1-1 0 0,1 0 1 0 0,0 0 0 0 0,0 0-1 0 0,11-15 1 0 0,-2-5-35 0 0,-14 28 41 0 0,0 1 1 0 0,1 0-1 0 0,-1-1 1 0 0,0 1 0 0 0,1 0-1 0 0,-1-1 1 0 0,1 1-1 0 0,-1 0 1 0 0,1 0-1 0 0,0-1 1 0 0,-1 1 0 0 0,1 0-1 0 0,0 0 1 0 0,0 0-1 0 0,0 0 1 0 0,0 0-1 0 0,0 0 1 0 0,0 0 0 0 0,0 0-1 0 0,0 0 1 0 0,1 1-1 0 0,1-2 1 0 0,22-11-18 0 0,-21 10 20 0 0,1 0 0 0 0,-1 0 0 0 0,1 1 0 0 0,0 0 0 0 0,0 0-1 0 0,0 0 1 0 0,0 1 0 0 0,0 0 0 0 0,0 0 0 0 0,0 0 0 0 0,9 0 0 0 0,-12 0 1 0 0,-1 1 1 0 0,1 0-1 0 0,0 0 1 0 0,-1 0-1 0 0,1 1 1 0 0,-1-1-1 0 0,1 0 1 0 0,0 0-1 0 0,-1 1 1 0 0,1-1-1 0 0,-1 1 1 0 0,1 0-1 0 0,-1-1 1 0 0,1 1-1 0 0,-1 0 1 0 0,1 0-1 0 0,-1 0 1 0 0,0 0-1 0 0,0 0 1 0 0,1 0-1 0 0,-1 0 1 0 0,1 2-1 0 0,0 1 9 0 0,-1-1-1 0 0,1 1 0 0 0,-1 0 0 0 0,0 0 1 0 0,0 0-1 0 0,0 1 0 0 0,0 5 1 0 0,3 14 65 0 0,-1-16-58 0 0,-2 0 0 0 0,1 0 0 0 0,-1 0-1 0 0,0 1 1 0 0,0-1 0 0 0,-1 0 0 0 0,0 0 0 0 0,-1 1 0 0 0,0-1 0 0 0,0 0 0 0 0,-1 0-1 0 0,0 0 1 0 0,0 0 0 0 0,-1 0 0 0 0,0-1 0 0 0,0 1 0 0 0,-1-1 0 0 0,0 1 0 0 0,0-1-1 0 0,-1-1 1 0 0,-8 12 0 0 0,-16 32 78 0 0,26-47-93 0 0,0 1 0 0 0,-1 0 0 0 0,1 0 0 0 0,1 0 0 0 0,-1 0 0 0 0,1 0 0 0 0,-1 1 0 0 0,-1 5 0 0 0,0 5-32 0 0,4-11 69 0 0,13 4-7 0 0,-2-2-7 0 0,1-1-1 0 0,0 0 1 0 0,24 5 0 0 0,-25-8-2 0 0,-1 1 1 0 0,0 0-1 0 0,1 1 0 0 0,-1 0 1 0 0,13 8-1 0 0,9 8 80 0 0,-17-11-10 0 0,-2-1 1 0 0,1 2-1 0 0,-1 0 1 0 0,17 17-1 0 0,39 34 461 0 0,-62-55-502 0 0,-2-3-9 0 0,-1 0-1 0 0,1 1 1 0 0,-1-1 0 0 0,0 1 0 0 0,0 0 0 0 0,0 0-1 0 0,-1 1 1 0 0,0-1 0 0 0,1 1 0 0 0,2 5-1 0 0,3 53 1276 0 0,-10-59-1275 0 0,1 0 1 0 0,-1 0-1 0 0,0 0 0 0 0,0 0 1 0 0,-1 0-1 0 0,1-1 0 0 0,-1 1 1 0 0,1 0-1 0 0,-1-1 0 0 0,0 1 0 0 0,-1-1 1 0 0,1 0-1 0 0,0 1 0 0 0,-1-1 1 0 0,0 0-1 0 0,0-1 0 0 0,-5 5 1 0 0,-2 1-18 0 0,0-1-1 0 0,-1 0 1 0 0,0 0 0 0 0,-17 7 0 0 0,-36 22 6 0 0,56-30-235 0 0,0 0 0 0 0,0-1 0 0 0,-1 0-1 0 0,0-1 1 0 0,0 0 0 0 0,0 0 0 0 0,-1-1 0 0 0,1 0-1 0 0,-1 0 1 0 0,0-1 0 0 0,-19 1 0 0 0,27-3-18 0 0,1 0 1 0 0,0-1-1 0 0,0 1 1 0 0,-1 0-1 0 0,1-1 1 0 0,0 1-1 0 0,0-1 1 0 0,-1 1-1 0 0,1-1 1 0 0,0 0-1 0 0,0 1 1 0 0,0-1-1 0 0,0 0 1 0 0,0 0-1 0 0,0 0 1 0 0,0 0-1 0 0,0 0 1 0 0,0 0-1 0 0,1 0 1 0 0,-1 0-1 0 0,0 0 1 0 0,1 0-1 0 0,-1 0 1 0 0,0 0-1 0 0,1-1 1 0 0,0 1-1 0 0,-1 0 1 0 0,1 0-1 0 0,0-1 1 0 0,-1 1-1 0 0,1 0 1 0 0,0-2-1 0 0,-1-2-441 0 0,1 0 0 0 0,0 0 0 0 0,0 0 0 0 0,0 0-1 0 0,0 1 1 0 0,1-1 0 0 0,1-6 0 0 0,15-6-2995 0 0,-16 15 3441 0 0,0-1 0 0 0,0 0 0 0 0,1 0 1 0 0,-1 1-1 0 0,1-1 0 0 0,0 1 0 0 0,0 0 0 0 0,0-1 1 0 0,0 1-1 0 0,0 0 0 0 0,0 0 0 0 0,0 0 0 0 0,1 1 1 0 0,-1-1-1 0 0,1 0 0 0 0,3-1 0 0 0,-3 2 25 0 0,-1 0 1 0 0,0-1-1 0 0,1 1 0 0 0,-1-1 1 0 0,0 1-1 0 0,0-1 0 0 0,0 0 0 0 0,0 0 1 0 0,0 0-1 0 0,-1 0 0 0 0,1 0 1 0 0,0 0-1 0 0,1-5 0 0 0,4-2-768 0 0,5 0-2865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 2648 0 0,'0'0'1493'0'0,"-3"-16"8834"0"0,0 16-9972 0 0,0 1 0 0 0,1 1 0 0 0,-1-1 1 0 0,0 0-1 0 0,0 1 0 0 0,1-1 0 0 0,-1 1 1 0 0,1 0-1 0 0,-1 0 0 0 0,1 0 0 0 0,0 0 1 0 0,0 0-1 0 0,-1 1 0 0 0,2-1 0 0 0,-1 1 1 0 0,-2 2-1 0 0,-34 55 1859 0 0,29-46-1653 0 0,-10 27 199 0 0,16-32-623 0 0,0 0-1 0 0,0-1 1 0 0,-1 0 0 0 0,-1 0-1 0 0,1 0 1 0 0,-2 0-1 0 0,1-1 1 0 0,-10 11-1 0 0,14-17-123 0 0,-1 0 0 0 0,1 0 1 0 0,0 0-1 0 0,0 0 0 0 0,0 0 0 0 0,0 1 0 0 0,0-1 0 0 0,0 0 0 0 0,0 1 0 0 0,0-1 1 0 0,0 0-1 0 0,0 1 0 0 0,1-1 0 0 0,-1 1 0 0 0,1-1 0 0 0,-1 1 0 0 0,0 2 0 0 0,-10 19 223 0 0,9-20-215 0 0,1-1-1 0 0,-1 1 1 0 0,1-1-1 0 0,0 1 1 0 0,0-1-1 0 0,0 1 1 0 0,0 0-1 0 0,0-1 1 0 0,1 1-1 0 0,-1 0 1 0 0,1 0 0 0 0,0 0-1 0 0,0-1 1 0 0,0 7-1 0 0,0-8-1 0 0,0 1 0 0 0,0 0 0 0 0,0 0 1 0 0,1 0-1 0 0,-1-1 0 0 0,0 1 0 0 0,1 0 0 0 0,0 0 0 0 0,-1-1 0 0 0,1 1 1 0 0,0 0-1 0 0,0-1 0 0 0,0 1 0 0 0,0-1 0 0 0,0 1 0 0 0,0-1 0 0 0,0 0 1 0 0,0 1-1 0 0,0-1 0 0 0,1 0 0 0 0,-1 0 0 0 0,4 2 0 0 0,39 4 156 0 0,-42-7-171 0 0,0 0 1 0 0,0 0-1 0 0,0 0 1 0 0,-1 0-1 0 0,1-1 1 0 0,0 1-1 0 0,0 0 0 0 0,0-1 1 0 0,-1 1-1 0 0,1-1 1 0 0,0 0-1 0 0,-1 1 1 0 0,1-1-1 0 0,-1 0 1 0 0,1 0-1 0 0,-1 0 1 0 0,1 0-1 0 0,-1 0 1 0 0,1-1-1 0 0,-1 1 1 0 0,0 0-1 0 0,2-3 1 0 0,-1 0 2 0 0,1 0 1 0 0,-1 0-1 0 0,1 0 1 0 0,0 1 0 0 0,0-1-1 0 0,0 1 1 0 0,5-4 0 0 0,-3 3-4 0 0,-1 1 0 0 0,0-1 0 0 0,-1 0 0 0 0,1-1 0 0 0,-1 1 0 0 0,5-9 0 0 0,-1-2 31 0 0,-1-1 1 0 0,0 1 0 0 0,-1-1-1 0 0,-1 0 1 0 0,-1-1-1 0 0,0 1 1 0 0,-1-1-1 0 0,0-21 1 0 0,-2-30 272 0 0,1 77-247 0 0,0-1 0 0 0,1 1 0 0 0,1-1 0 0 0,-1 0 0 0 0,5 10 0 0 0,2 6 103 0 0,20 114 667 0 0,-14-76-414 0 0,-3-9-130 0 0,18 81 464 0 0,-25-115-621 0 0,-2-1 1 0 0,0 1-1 0 0,-1 0 1 0 0,-1 0-1 0 0,-1-1 1 0 0,-3 27 0 0 0,1 7 95 0 0,2-45-202 0 0,0-1 0 0 0,-1 0 0 0 0,0 0 0 0 0,-1 0 1 0 0,0 0-1 0 0,1-1 0 0 0,-2 1 0 0 0,1 0 0 0 0,-1-1 0 0 0,0 1 1 0 0,0-1-1 0 0,0 0 0 0 0,-1 0 0 0 0,-7 9 0 0 0,2-6 15 0 0,6-5-86 0 0,-1 1-1 0 0,1-1 1 0 0,-1 0-1 0 0,0 0 1 0 0,0-1 0 0 0,0 1-1 0 0,-8 3 1 0 0,10-6-21 0 0,0 1 0 0 0,-1-1 0 0 0,1 0 0 0 0,0 0 0 0 0,0 0 1 0 0,-1 0-1 0 0,1 0 0 0 0,0-1 0 0 0,0 1 0 0 0,0 0 0 0 0,-1-1 1 0 0,1 0-1 0 0,0 0 0 0 0,0 0 0 0 0,0 0 0 0 0,0 0 0 0 0,0 0 1 0 0,0 0-1 0 0,1 0 0 0 0,-4-3 0 0 0,0-1-200 0 0,1-1 0 0 0,0 1 0 0 0,0-1 0 0 0,0 0 0 0 0,0 0 0 0 0,1 0 0 0 0,0 0 0 0 0,1 0 1 0 0,-1-1-1 0 0,1 1 0 0 0,0-1 0 0 0,1 0 0 0 0,-1 1 0 0 0,1-9 0 0 0,-10-29-1462 0 0,7 31 1059 0 0,1 0 0 0 0,0-1 0 0 0,0 0 0 0 0,1 1 0 0 0,1-1 0 0 0,0 0 0 0 0,1 0 0 0 0,1 0 0 0 0,0 0 0 0 0,1 0 0 0 0,0 0 0 0 0,1 1 0 0 0,9-26 0 0 0,-2 20-112 0 0,8-21-1562 0 0,2 1-1 0 0,40-57 1 0 0,-6 38-259 0 0,-41 41-541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5272 0 0,'1'7'1105'0'0,"0"0"-1"0"0,0 0 1 0 0,0 0-1 0 0,1 0 1 0 0,-1 0 0 0 0,6 11-1 0 0,24 43 3040 0 0,1 6-1154 0 0,-22-45-2010 0 0,1 1 1 0 0,26 36-1 0 0,-36-57-922 0 0,0 0 0 0 0,0 0 0 0 0,0-1 0 0 0,0 1-1 0 0,0 0 1 0 0,0 0 0 0 0,-1 0 0 0 0,1 0 0 0 0,0 0-1 0 0,-1 0 1 0 0,0 1 0 0 0,0-1 0 0 0,1 3 0 0 0,-1-4-28 0 0,0 0 0 0 0,0 1 0 0 0,0-1 0 0 0,0 0 0 0 0,0 1 0 0 0,0-1 0 0 0,1 0 1 0 0,-1 0-1 0 0,1 1 0 0 0,-1-1 0 0 0,1 0 0 0 0,-1 0 0 0 0,1 0 0 0 0,0 0 0 0 0,0 0 1 0 0,-1 0-1 0 0,1 0 0 0 0,0 0 0 0 0,0 0 0 0 0,0 0 0 0 0,2 1 0 0 0,45 66 1714 0 0,-21-31-247 0 0,-25-31-671 0 0,1-14 40 0 0,1-17-430 0 0,-5 3-364 0 0,-1 0 1 0 0,0 1-1 0 0,-7-26 0 0 0,-2-10 18 0 0,-1 15-48 0 0,-1-9 0 0 0,13 41-34 0 0,-1 1-1 0 0,-1-1 1 0 0,0 1 0 0 0,0 0-1 0 0,-1 0 1 0 0,0 0 0 0 0,-6-14-1 0 0,4 12-11 0 0,0-1-1 0 0,1 0 1 0 0,0 1-1 0 0,-3-24 1 0 0,3 18-8 0 0,3 14-15 0 0,0 1 1 0 0,0-1-1 0 0,1 0 0 0 0,-1 1 1 0 0,1-1-1 0 0,-1 1 1 0 0,1-1-1 0 0,0 0 1 0 0,0 1-1 0 0,0-1 0 0 0,1 0 1 0 0,-1 1-1 0 0,1-1 1 0 0,-1 0-1 0 0,1 1 0 0 0,0-1 1 0 0,0 1-1 0 0,0 0 1 0 0,2-5-1 0 0,0 5-131 0 0,-1 0-1 0 0,1 0 1 0 0,0 0 0 0 0,0 0 0 0 0,0 1-1 0 0,-1-1 1 0 0,2 1 0 0 0,-1-1-1 0 0,0 1 1 0 0,6-1 0 0 0,23-11-2217 0 0,-28 12 1830 0 0,1 0 0 0 0,-1 0 0 0 0,0 0 1 0 0,1 0-1 0 0,-1 1 0 0 0,1-1 0 0 0,-1 1 1 0 0,1 0-1 0 0,-1 1 0 0 0,8 1 0 0 0,17 0-4046 0 0,44-1-4713 0 0,-61 4 4966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6856 0 0,'4'5'6012'0'0,"16"17"591"0"0,-19-19-6205 0 0,0-1-1 0 0,1 1 0 0 0,-1 0 1 0 0,0-1-1 0 0,0 1 0 0 0,-1 0 1 0 0,1 0-1 0 0,-1-1 0 0 0,1 1 1 0 0,-1 0-1 0 0,0 5 0 0 0,6 24 1411 0 0,-5-24-1686 0 0,1 0-1 0 0,-1-1 0 0 0,0 1 1 0 0,-1 0-1 0 0,0 0 0 0 0,0 0 1 0 0,-2 13-1 0 0,0 7-92 0 0,2 71-2302 0 0,0-66-1749 0 0,0 0-3328 0 0,-7-18 1149 0 0,5-3 1008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49 3608 0 0,'-9'-31'12189'0'0,"9"30"-12024"0"0,0 0 1 0 0,-1 1 0 0 0,1-1-1 0 0,0 0 1 0 0,0 0-1 0 0,-1 1 1 0 0,1-1 0 0 0,0 1-1 0 0,-1-1 1 0 0,1 0-1 0 0,-1 1 1 0 0,1-1 0 0 0,-1 1-1 0 0,1-1 1 0 0,-1 1-1 0 0,1-1 1 0 0,-1 1 0 0 0,1-1-1 0 0,-1 1 1 0 0,0-1-1 0 0,1 1 1 0 0,-1 0 0 0 0,0-1-1 0 0,1 1 1 0 0,-1 0-1 0 0,0 0 1 0 0,1 0 0 0 0,-1-1-1 0 0,-1 1 1 0 0,-35-2 3241 0 0,24 3-2838 0 0,1 0 1 0 0,-1 1-1 0 0,-21 6 1 0 0,26-4-374 0 0,0 0 0 0 0,0 1 0 0 0,1 0 0 0 0,0 0 0 0 0,0 1 0 0 0,0 0 0 0 0,1 0 0 0 0,-9 10 0 0 0,9-7-105 0 0,1 0 0 0 0,0-1 0 0 0,0 2 0 0 0,1-1 0 0 0,0 1 0 0 0,1-1 0 0 0,0 1 0 0 0,0 0 0 0 0,-1 13 1 0 0,2-9-3 0 0,-2 0 1 0 0,0 0-1 0 0,0-1 1 0 0,-7 14-1 0 0,7-18-9 0 0,1 1 0 0 0,0 0 0 0 0,1 0 0 0 0,-1 0 0 0 0,2 0-1 0 0,-1 17 1 0 0,1-18-37 0 0,1 0 0 0 0,-1 0 0 0 0,-1 0 0 0 0,0-1 0 0 0,0 1 0 0 0,-1-1 0 0 0,-4 11 0 0 0,2-7-4 0 0,0 1 1 0 0,1 0-1 0 0,0 0 1 0 0,0 0-1 0 0,2 0 1 0 0,0 0-1 0 0,0 1 0 0 0,1-1 1 0 0,1 1-1 0 0,0-1 1 0 0,1 1-1 0 0,1-1 1 0 0,3 16-1 0 0,2-10-5 0 0,-6-14-23 0 0,1 0-1 0 0,1 1 1 0 0,-1-1-1 0 0,1 0 1 0 0,0 0-1 0 0,5 6 1 0 0,-4 2-4 0 0,-3-12-6 0 0,-1 1 0 0 0,0 0 0 0 0,1-1 1 0 0,-1 1-1 0 0,1-1 0 0 0,-1 1 0 0 0,1-1 0 0 0,0 0 0 0 0,0 1 0 0 0,-1-1 0 0 0,1 0 0 0 0,0 1 0 0 0,0-1 0 0 0,0 0 0 0 0,1 0 1 0 0,-1 0-1 0 0,2 2 0 0 0,2 0 6 0 0,-2-1-6 0 0,0 0 1 0 0,-1 1 0 0 0,1-1 0 0 0,0 1-1 0 0,-1-1 1 0 0,1 1 0 0 0,-1 0-1 0 0,0 0 1 0 0,0 0 0 0 0,0 0 0 0 0,0 0-1 0 0,1 4 1 0 0,-2-6-1 0 0,-1 1 0 0 0,1-1 0 0 0,0 0-1 0 0,-1 0 1 0 0,1 0 0 0 0,0 0 0 0 0,0 0 0 0 0,0-1 0 0 0,0 1-1 0 0,0 0 1 0 0,-1 0 0 0 0,2 0 0 0 0,-1-1 0 0 0,0 1 0 0 0,0 0-1 0 0,0-1 1 0 0,0 1 0 0 0,0-1 0 0 0,2 1 0 0 0,-1-1-2 0 0,0 1 0 0 0,-1 0 0 0 0,1-1-1 0 0,0 1 1 0 0,-1 0 0 0 0,1 0 0 0 0,-1 0 0 0 0,1 0 0 0 0,-1 0 0 0 0,0 0 0 0 0,1 0 0 0 0,1 3 0 0 0,-1-2-1 0 0,0 0 1 0 0,0-1 0 0 0,0 1 0 0 0,0 0-1 0 0,0-1 1 0 0,1 0 0 0 0,-1 1-1 0 0,0-1 1 0 0,1 0 0 0 0,4 1 0 0 0,-5-1 0 0 0,-1-1 0 0 0,1 1 0 0 0,0-1 1 0 0,-1 1-1 0 0,1 0 0 0 0,0 0 1 0 0,-1-1-1 0 0,1 1 0 0 0,-1 0 1 0 0,0 1-1 0 0,1-1 0 0 0,-1 0 0 0 0,2 2 1 0 0,1-1-14 0 0,0 0 0 0 0,1 0 0 0 0,-1-1 0 0 0,0 1 0 0 0,1-1 0 0 0,-1 0 0 0 0,1-1 0 0 0,-1 1 0 0 0,1-1 0 0 0,8 0 0 0 0,-9 0-52 0 0,1 0-1 0 0,-1 0 1 0 0,1 0-1 0 0,-1 0 1 0 0,1-1-1 0 0,-1 0 1 0 0,0 0-1 0 0,0 0 1 0 0,1-1-1 0 0,-1 0 1 0 0,0 1-1 0 0,0-1 1 0 0,0 0-1 0 0,0-1 1 0 0,6-4-1 0 0,9-3-423 0 0,-18 9 437 0 0,1 1 0 0 0,-1 0 0 0 0,0-1-1 0 0,1 1 1 0 0,-1-1 0 0 0,1 0 0 0 0,-1 1 0 0 0,0-1 0 0 0,0 0 0 0 0,1 0 0 0 0,-1 0 0 0 0,0 0 0 0 0,0 0 0 0 0,0 0 0 0 0,0 0 0 0 0,1-1 0 0 0,16-16-684 0 0,-15 16 616 0 0,-1 0 0 0 0,0 0 0 0 0,0 0-1 0 0,0 0 1 0 0,0 0 0 0 0,0 0 0 0 0,0-1 0 0 0,0 1 0 0 0,-1 0 0 0 0,0-1 0 0 0,3-5 0 0 0,2-3-723 0 0,1-1 0 0 0,1 1 1 0 0,0 0-1 0 0,14-15 0 0 0,-20 24 658 0 0,0-1 0 0 0,1 1 0 0 0,-1 0 0 0 0,0-1 0 0 0,0 0 0 0 0,-1 1 0 0 0,1-1 0 0 0,0 0 0 0 0,-1 0-1 0 0,0 0 1 0 0,0 0 0 0 0,2-4 0 0 0,6-19-1531 0 0,0 4 838 0 0,0-1-1 0 0,-2 0 1 0 0,0 0-1 0 0,-2-1 0 0 0,0 1 1 0 0,-2-1-1 0 0,1-26 0 0 0,0-53-51 0 0,-1 53 2056 0 0,-1-3 6932 0 0,8 87-4717 0 0,37 118-72 0 0,-44-142-3060 0 0,0 0 0 0 0,-1 1 0 0 0,-1 0 0 0 0,1 15 1 0 0,-1-15-20 0 0,0 0 1 0 0,0 0-1 0 0,1 0 1 0 0,0-1 0 0 0,4 12-1 0 0,1-1 158 0 0,-1 0-1 0 0,4 24 1 0 0,7 24 348 0 0,-14-57-516 0 0,-1 1 1 0 0,0 0-1 0 0,0 21 1 0 0,-2-25-93 0 0,1 1 1 0 0,0-1-1 0 0,0 1 0 0 0,1 0 1 0 0,0-1-1 0 0,0 0 1 0 0,7 15-1 0 0,-6-16-31 0 0,0 0-1 0 0,0 0 0 0 0,-1 0 1 0 0,0 1-1 0 0,0-1 1 0 0,-1 0-1 0 0,0 13 1 0 0,-3 71 311 0 0,0-33-213 0 0,1-57-155 0 0,1 0 0 0 0,-1 0-1 0 0,1 0 1 0 0,-1 0-1 0 0,0 0 1 0 0,0 0 0 0 0,0-1-1 0 0,0 1 1 0 0,-1 0-1 0 0,1 0 1 0 0,0-1 0 0 0,-1 1-1 0 0,1-1 1 0 0,-1 1 0 0 0,1-1-1 0 0,-1 0 1 0 0,0 1-1 0 0,0-1 1 0 0,1 0 0 0 0,-1 0-1 0 0,0 0 1 0 0,0 0-1 0 0,0-1 1 0 0,0 1 0 0 0,-4 0-1 0 0,-3 2-109 0 0,0 0-1 0 0,-1-1 1 0 0,1-1-1 0 0,0 0 1 0 0,-10 0-1 0 0,10-2-270 0 0,1-1-1 0 0,0 0 1 0 0,0 0 0 0 0,0-1-1 0 0,0 0 1 0 0,0 0 0 0 0,1-1-1 0 0,-1 0 1 0 0,-7-6 0 0 0,-1 1-301 0 0,15 8 587 0 0,0 0 1 0 0,0 1 0 0 0,0-1 0 0 0,-1 0 0 0 0,1 0 0 0 0,0 0 0 0 0,0 0 0 0 0,0 0 0 0 0,0 0 0 0 0,0 0 0 0 0,1 0-1 0 0,-1 0 1 0 0,0-1 0 0 0,0 1 0 0 0,1 0 0 0 0,-1 0 0 0 0,1-1 0 0 0,-1 1 0 0 0,0-3 0 0 0,-10-16-2349 0 0,8 17 1993 0 0,1 0 0 0 0,-1-1-1 0 0,1 1 1 0 0,0 0 0 0 0,0-1 0 0 0,0 1-1 0 0,0-1 1 0 0,1 1 0 0 0,0-1-1 0 0,0 0 1 0 0,0 0 0 0 0,-1-7 0 0 0,-1-48-4495 0 0,3 49 3892 0 0,0 7 796 0 0,0 0 0 0 0,0 0 0 0 0,0 0 0 0 0,1 0 0 0 0,0 0 0 0 0,-1 0 0 0 0,1 0-1 0 0,0 1 1 0 0,0-1 0 0 0,0 0 0 0 0,1 0 0 0 0,-1 1 0 0 0,1-1 0 0 0,2-3 0 0 0,5-8-874 0 0,3-19-3110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7032 0 0,'7'72'8396'0'0,"-5"-61"-7766"0"0,1 0 0 0 0,1-1 0 0 0,0 0 0 0 0,0 1 0 0 0,1-2 0 0 0,0 1-1 0 0,8 11 1 0 0,15 60 2046 0 0,20 60 932 0 0,-30-111-2985 0 0,-16-27-570 0 0,0-1 0 0 0,0 1 0 0 0,0 0 0 0 0,0 0 0 0 0,-1 0 1 0 0,1 0-1 0 0,-1 0 0 0 0,1 0 0 0 0,-1 0 0 0 0,0 0 1 0 0,0 0-1 0 0,-1 0 0 0 0,1 1 0 0 0,-1-1 0 0 0,1 6 0 0 0,-2-8-40 0 0,1 0-1 0 0,0-1 0 0 0,0 1 0 0 0,0 0 0 0 0,0-1 0 0 0,0 1 0 0 0,0 0 0 0 0,0 0 0 0 0,0-1 0 0 0,0 1 0 0 0,0 0 0 0 0,0-1 0 0 0,0 1 0 0 0,0 0 0 0 0,1-1 0 0 0,-1 1 1 0 0,0 0-1 0 0,1-1 0 0 0,-1 1 0 0 0,0 0 0 0 0,1-1 0 0 0,-1 1 0 0 0,1-1 0 0 0,-1 1 0 0 0,1-1 0 0 0,-1 1 0 0 0,1-1 0 0 0,-1 1 0 0 0,1-1 0 0 0,-1 1 0 0 0,1-1 0 0 0,0 0 1 0 0,-1 1-1 0 0,1-1 0 0 0,0 0 0 0 0,-1 0 0 0 0,1 1 0 0 0,0-1 0 0 0,-1 0 0 0 0,1 0 0 0 0,0 0 0 0 0,1 0 0 0 0,-1 0 136 0 0,-1 0-146 0 0,0 0 0 0 0,0 1 0 0 0,0-1-1 0 0,0 0 1 0 0,0 0 0 0 0,0 0 0 0 0,-1 0 0 0 0,1 1-1 0 0,0-1 1 0 0,0 0 0 0 0,0 0 0 0 0,0 0 0 0 0,-1 0-1 0 0,1 0 1 0 0,0 0 0 0 0,0 0 0 0 0,0 0 0 0 0,-1 0-1 0 0,1 0 1 0 0,0 1 0 0 0,0-1 0 0 0,0 0 0 0 0,-1 0 0 0 0,1 0-1 0 0,0 0 1 0 0,0 0 0 0 0,-1 0 0 0 0,1-1 0 0 0,0 1-1 0 0,0 0 1 0 0,0 0 0 0 0,-1 0 0 0 0,1 0 0 0 0,0 0-1 0 0,0 0 1 0 0,0 0 0 0 0,0 0 0 0 0,-1 0 0 0 0,1 0-1 0 0,0-1 1 0 0,0 1 0 0 0,0 0 0 0 0,0 0 0 0 0,-1 0 0 0 0,1 0-1 0 0,0-1 1 0 0,0 1 0 0 0,0 0 0 0 0,0 0 0 0 0,0 0-1 0 0,0 0 1 0 0,0-1 0 0 0,-1 1 0 0 0,-9-11 60 0 0,-4-13-46 0 0,1-2-1 0 0,1 0 0 0 0,1 0 1 0 0,2-1-1 0 0,0 0 1 0 0,-5-33-1 0 0,-16-77-26 0 0,23 88-5 0 0,7 46 0 0 0,1 0 0 0 0,0 0 0 0 0,-1 0 0 0 0,1 1-1 0 0,1-1 1 0 0,-1 0 0 0 0,0 1 0 0 0,1-1 0 0 0,2-3 0 0 0,-1 1-11 0 0,25-24-439 0 0,-20 23-79 0 0,-1 1 0 0 0,1 0 0 0 0,0 0 0 0 0,0 1 0 0 0,0 0 0 0 0,1 1 0 0 0,-1-1 0 0 0,1 2 0 0 0,0-1 0 0 0,0 1 0 0 0,10-1 0 0 0,-12 2-456 0 0,1 0 1 0 0,-1 1-1 0 0,0-1 0 0 0,0 1 0 0 0,0 1 0 0 0,0-1 0 0 0,1 1 1 0 0,-1 0-1 0 0,0 1 0 0 0,0 0 0 0 0,0 0 0 0 0,-1 0 1 0 0,1 1-1 0 0,-1 0 0 0 0,8 5 0 0 0,-10 2-3388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3200 0 0,'-2'-19'6046'0'0,"-13"-3"8329"0"0,26 37-13363 0 0,-10-14-943 0 0,1 1-1 0 0,-1-1 1 0 0,1 1-1 0 0,-1 0 0 0 0,0-1 1 0 0,0 1-1 0 0,0 0 1 0 0,0 0-1 0 0,0 0 0 0 0,0 0 1 0 0,0 0-1 0 0,0 0 0 0 0,-1 0 1 0 0,1 3-1 0 0,6 18 293 0 0,1 0 0 0 0,1-1 0 0 0,15 28 0 0 0,0-1 60 0 0,-23-46-399 0 0,0-1-1 0 0,0 1 0 0 0,0-1 0 0 0,0 1 0 0 0,-1-1 0 0 0,1 1 0 0 0,-1-1 1 0 0,1 1-1 0 0,-1 0 0 0 0,0 3 0 0 0,2 8 52 0 0,4 8 29 0 0,-1 0 0 0 0,-1 1 0 0 0,-1-1-1 0 0,-1 1 1 0 0,-1 0 0 0 0,-1 24 0 0 0,0-44-93 0 0,-1-3-7 0 0,1 1 0 0 0,0-1 0 0 0,0 0 0 0 0,0 1-1 0 0,0-1 1 0 0,-1 0 0 0 0,1 1 0 0 0,0-1 0 0 0,0 0-1 0 0,-1 1 1 0 0,1-1 0 0 0,0 0 0 0 0,-1 0 0 0 0,1 1-1 0 0,0-1 1 0 0,-1 0 0 0 0,1 0 0 0 0,0 1 0 0 0,-1-1-1 0 0,1 0 1 0 0,-1 0 0 0 0,1 0 0 0 0,0 0 0 0 0,-1 0-1 0 0,1 0 1 0 0,-1 0 0 0 0,1 0 0 0 0,0 0 0 0 0,-1 0-1 0 0,1 0 1 0 0,-1 0 0 0 0,1 0 0 0 0,0 0 0 0 0,-1 0-1 0 0,1 0 1 0 0,-1 0 0 0 0,1 0 0 0 0,0 0 0 0 0,-1-1-1 0 0,1 1 1 0 0,0 0 0 0 0,-1 0 0 0 0,1 0 0 0 0,0-1-1 0 0,-1 0 1 0 0,-18-12 15 0 0,9-33-78 0 0,10 46 61 0 0,0-1 0 0 0,0 0 0 0 0,0 1 0 0 0,0-1 0 0 0,0 0 0 0 0,0 1 0 0 0,0-1 0 0 0,-1 0 0 0 0,1 1 0 0 0,0-1 0 0 0,0 1 0 0 0,-1-1 0 0 0,1 0 0 0 0,0 1 0 0 0,-1-1 0 0 0,1 1 0 0 0,0-1 0 0 0,-1 1 0 0 0,1-1 0 0 0,-1 1 0 0 0,1-1 0 0 0,-2 0 0 0 0,-4-6 0 0 0,2-4-4 0 0,0 0 0 0 0,1 0 0 0 0,0 0-1 0 0,1-1 1 0 0,0 1 0 0 0,0-1 0 0 0,1-12-1 0 0,2-95-9 0 0,1 65 29 0 0,-3 45-15 0 0,1 0 0 0 0,1 0 0 0 0,0 0 0 0 0,0 0 0 0 0,1 0 0 0 0,0 1 0 0 0,0-1 0 0 0,1 0 0 0 0,4-8 0 0 0,2-4-1 0 0,-9 20 1 0 0,1-1 0 0 0,-1 1 0 0 0,0 0 0 0 0,1 0 0 0 0,-1 0 0 0 0,1 0 1 0 0,-1 0-1 0 0,1 0 0 0 0,-1 0 0 0 0,1 0 0 0 0,0 0 0 0 0,-1 0 0 0 0,1 0 0 0 0,0 0 0 0 0,0 1 0 0 0,0-1 0 0 0,0 0 0 0 0,0 0 0 0 0,0 1 1 0 0,0-1-1 0 0,0 1 0 0 0,0-1 0 0 0,0 1 0 0 0,0-1 0 0 0,0 1 0 0 0,0 0 0 0 0,2-1 0 0 0,12-4 3 0 0,-10 4-1 0 0,-1-1 0 0 0,1 1-1 0 0,0 0 1 0 0,-1 0 0 0 0,1 0 0 0 0,0 1-1 0 0,0 0 1 0 0,6 0 0 0 0,24 5 49 0 0,-34-4-48 0 0,0-1 0 0 0,0 0 0 0 0,0 1 0 0 0,0-1-1 0 0,0 1 1 0 0,0-1 0 0 0,0 1 0 0 0,0-1 0 0 0,0 1 0 0 0,0 0 0 0 0,0-1 0 0 0,0 1 0 0 0,0 0-1 0 0,-1 0 1 0 0,1 0 0 0 0,0 0 0 0 0,-1 0 0 0 0,1 0 0 0 0,0 0 0 0 0,-1 0 0 0 0,1 0-1 0 0,-1 0 1 0 0,0 0 0 0 0,1 0 0 0 0,-1 0 0 0 0,0 0 0 0 0,1 2 0 0 0,-1 2-1 0 0,1 0 0 0 0,-1-1 0 0 0,1 1-1 0 0,0-1 1 0 0,1 1 0 0 0,-1-1 0 0 0,1 1 0 0 0,2 4 0 0 0,-1-5-7 0 0,-1 1 1 0 0,0 0-1 0 0,0 0 0 0 0,-1 0 0 0 0,0 0 1 0 0,1 0-1 0 0,-2 0 0 0 0,1 7 0 0 0,0 7 24 0 0,0-12-9 0 0,-1 1 1 0 0,0 0-1 0 0,0-1 1 0 0,-1 1 0 0 0,0-1-1 0 0,0 1 1 0 0,0-1-1 0 0,-4 9 1 0 0,-6 1 14 0 0,10-16-26 0 0,0 0-1 0 0,-1 0 0 0 0,1 0 1 0 0,0 0-1 0 0,0-1 1 0 0,0 1-1 0 0,-1 0 1 0 0,1 0-1 0 0,0-1 1 0 0,-1 1-1 0 0,1-1 0 0 0,0 0 1 0 0,-1 1-1 0 0,1-1 1 0 0,-1 0-1 0 0,1 0 1 0 0,-3 0-1 0 0,4-2 9 0 0,0 0 0 0 0,0 0 0 0 0,0 0 0 0 0,0 0-1 0 0,0 0 1 0 0,1 0 0 0 0,-1 0 0 0 0,1 0 0 0 0,0 0 0 0 0,0 0 0 0 0,-1 0-1 0 0,1 0 1 0 0,3-3 0 0 0,9-8 46 0 0,-9 8-49 0 0,0 1 0 0 0,0-1 0 0 0,1 1-1 0 0,-1 1 1 0 0,1-1 0 0 0,0 1 0 0 0,0 0-1 0 0,0 0 1 0 0,1 0 0 0 0,6-2 0 0 0,9-3 31 0 0,4 2-13 0 0,30 6 158 0 0,-51 0-167 0 0,-1 1 0 0 0,0 0 1 0 0,0 0-1 0 0,0 0 0 0 0,-1 0 0 0 0,1 0 0 0 0,0 1 0 0 0,0-1 1 0 0,-1 1-1 0 0,1 0 0 0 0,0-1 0 0 0,-1 1 0 0 0,0 0 0 0 0,1 1 0 0 0,1 2 1 0 0,9 6 19 0 0,-9-7-12 0 0,0 0-1 0 0,1 0 1 0 0,-1 0 0 0 0,-1 1-1 0 0,1 0 1 0 0,-1 0 0 0 0,0 0-1 0 0,0 0 1 0 0,0 0 0 0 0,3 10-1 0 0,7 10 52 0 0,-9-19-53 0 0,-1-1 0 0 0,0 1 1 0 0,0 0-1 0 0,0 0 0 0 0,-1 0 0 0 0,0 0 1 0 0,0 1-1 0 0,0-1 0 0 0,-1 0 1 0 0,1 9-1 0 0,9 28 177 0 0,-2 11 245 0 0,-8-48-370 0 0,0 0-1 0 0,0 0 1 0 0,0 0 0 0 0,-1 0-1 0 0,0 0 1 0 0,0 0 0 0 0,-1 1-1 0 0,1-1 1 0 0,-1 0 0 0 0,-1 0-1 0 0,1-1 1 0 0,-1 1 0 0 0,0 0-1 0 0,0 0 1 0 0,-1-1 0 0 0,1 1-1 0 0,-1-1 1 0 0,-1 0 0 0 0,1 0-1 0 0,-1 0 1 0 0,-4 5 0 0 0,6-8-70 0 0,0-1 0 0 0,0 1 0 0 0,0 0 0 0 0,0-1 0 0 0,0 0 0 0 0,-1 0 0 0 0,1 1 0 0 0,0-1 0 0 0,0 0 0 0 0,-1-1 0 0 0,-2 2 0 0 0,3-2-4 0 0,0 1 0 0 0,0 0 0 0 0,0-1 0 0 0,0 1 0 0 0,0 0 0 0 0,0 0 0 0 0,0 1 0 0 0,0-1 0 0 0,0 0 0 0 0,0 1 0 0 0,0-1 0 0 0,-1 3 0 0 0,0-2 5 0 0,0 0-1 0 0,0 0 1 0 0,0 0-1 0 0,0 0 1 0 0,0 0-1 0 0,0-1 1 0 0,0 1-1 0 0,-1-1 1 0 0,1 0-1 0 0,0 0 1 0 0,-1 0-1 0 0,1-1 1 0 0,-1 1-1 0 0,-5-1 1 0 0,-61 2-155 0 0,51-2-4 0 0,13 0-175 0 0,1 0 1 0 0,-1 0-1 0 0,0 0 0 0 0,1-1 0 0 0,-1 0 0 0 0,1 0 0 0 0,-1 0 0 0 0,1-1 0 0 0,-1 0 0 0 0,1 0 1 0 0,0 0-1 0 0,0-1 0 0 0,-9-5 0 0 0,14 8-48 0 0,-1 0 0 0 0,1-1 0 0 0,-1 1 0 0 0,1 0 0 0 0,-1-1 0 0 0,1 1 0 0 0,-1-1 0 0 0,1 1 0 0 0,-1-1 0 0 0,1 1 0 0 0,0-1 0 0 0,-1 1 0 0 0,1-1 0 0 0,0 1 0 0 0,0-1 0 0 0,-1 0 0 0 0,1 1 0 0 0,0-1 0 0 0,0 1 0 0 0,0-1 0 0 0,0 0 0 0 0,0 1 0 0 0,0-1 0 0 0,0 1 0 0 0,0-1 0 0 0,0 0 0 0 0,0 0 0 0 0,12-15-4840 0 0,33-11-470 0 0,-45 27 5683 0 0,28-10-4134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37 537 4536 0 0,'-1'-17'584'0'0,"-1"0"0"0"0,0 0 0 0 0,-1 0 0 0 0,-6-18 0 0 0,4 16 675 0 0,0 0-1 0 0,2 0 0 0 0,0 0 0 0 0,0-25 1 0 0,3 29-535 0 0,0-2 41 0 0,0 1 0 0 0,1 0 0 0 0,4-20 0 0 0,-4 30-535 0 0,1-1 1 0 0,0 1 0 0 0,1 0 0 0 0,-1 0 0 0 0,1 0 0 0 0,0 0 0 0 0,1 0 0 0 0,-1 1-1 0 0,1-1 1 0 0,1 1 0 0 0,6-7 0 0 0,39-42 1638 0 0,-44 41-1513 0 0,-6 12-323 0 0,1 0 0 0 0,-1-1 0 0 0,0 1-1 0 0,1 0 1 0 0,-1 0 0 0 0,1 0 0 0 0,0 0 0 0 0,-1 0-1 0 0,1 0 1 0 0,0 0 0 0 0,0 0 0 0 0,-1 1-1 0 0,1-1 1 0 0,0 0 0 0 0,0 0 0 0 0,0 0 0 0 0,0 1-1 0 0,0-1 1 0 0,0 1 0 0 0,0-1 0 0 0,0 1-1 0 0,0-1 1 0 0,2 0 0 0 0,5-1 208 0 0,0-1-1 0 0,-1-1 1 0 0,1 0-1 0 0,-1 0 1 0 0,0 0-1 0 0,11-9 1 0 0,-16 12-203 0 0,-1-1 0 0 0,1 1 0 0 0,0 0 0 0 0,0 1 0 0 0,-1-1 0 0 0,1 0 0 0 0,0 1 0 0 0,0-1 0 0 0,0 1 0 0 0,0-1 0 0 0,0 1 0 0 0,0 0 0 0 0,0 0 0 0 0,0 0 0 0 0,2 0 0 0 0,16-2 359 0 0,-9 0-246 0 0,-1 1 0 0 0,1 0-1 0 0,0 1 1 0 0,-1 0 0 0 0,1 1-1 0 0,-1 0 1 0 0,1 1 0 0 0,-1 0-1 0 0,1 0 1 0 0,-1 1-1 0 0,0 1 1 0 0,14 6 0 0 0,-1 1 86 0 0,-18-10-189 0 0,0 1 0 0 0,0 0 1 0 0,-1 0-1 0 0,1 0 0 0 0,0 1 0 0 0,-1-1 1 0 0,0 1-1 0 0,0 0 0 0 0,0 1 0 0 0,0-1 1 0 0,6 7-1 0 0,-10-9-37 0 0,1 1 0 0 0,0-1 0 0 0,-1 0 1 0 0,1 0-1 0 0,0 0 0 0 0,0 1 0 0 0,0-1 0 0 0,0 0 1 0 0,0 0-1 0 0,0 0 0 0 0,0 0 0 0 0,0 0 0 0 0,1-1 1 0 0,-1 1-1 0 0,0 0 0 0 0,0 0 0 0 0,1-1 0 0 0,-1 1 1 0 0,1-1-1 0 0,1 1 0 0 0,0 0 8 0 0,0 0 1 0 0,0 1-1 0 0,0-1 1 0 0,0 1-1 0 0,-1-1 0 0 0,1 1 1 0 0,0 0-1 0 0,-1 0 1 0 0,5 4-1 0 0,62 62 414 0 0,-41-40-355 0 0,-21-21-65 0 0,0 0 0 0 0,0 0-1 0 0,-1 1 1 0 0,0 0 0 0 0,0 0 0 0 0,0 0 0 0 0,-1 1 0 0 0,5 12 0 0 0,-9-18-10 0 0,0 0 0 0 0,1 0 1 0 0,-1 0-1 0 0,1-1 0 0 0,-1 1 0 0 0,1 0 1 0 0,0 0-1 0 0,0-1 0 0 0,1 1 0 0 0,-1-1 0 0 0,0 0 1 0 0,1 0-1 0 0,3 3 0 0 0,8 8 2 0 0,-11-9 0 0 0,3 2-1 0 0,0 1 0 0 0,-1 0 0 0 0,1 1 0 0 0,-2-1-1 0 0,1 1 1 0 0,-1 0 0 0 0,0 0 0 0 0,-1 0 0 0 0,0 1-1 0 0,0-1 1 0 0,2 15 0 0 0,20 70-6 0 0,-19-76-23 0 0,-1 0-1 0 0,-1 0 0 0 0,0 0 1 0 0,-1 1-1 0 0,1 27 0 0 0,-3-26-149 0 0,0 1 0 0 0,6 27 0 0 0,-3-28-412 0 0,-2 0 1 0 0,1 27-1 0 0,-3-25-280 0 0,-3 48-3686 0 0,3-65 4114 0 0,-1 0-1 0 0,0 0 1 0 0,0-1-1 0 0,0 1 1 0 0,-1 0 0 0 0,0 0-1 0 0,1-1 1 0 0,-1 1-1 0 0,0-1 1 0 0,-1 1-1 0 0,1-1 1 0 0,0 0 0 0 0,-6 5-1 0 0,-10 11-3322 0 0,-18 13-2942 0 0,27-30 2848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192 427 3784 0 0,'-10'-13'9613'0'0,"6"13"-8913"0"0,-1 0 0 0 0,1 1 0 0 0,0-1 0 0 0,-1 1 0 0 0,1 0 0 0 0,0 1 0 0 0,0-1 0 0 0,0 1 0 0 0,-4 2 0 0 0,3-1-463 0 0,0 0-1 0 0,0 0 1 0 0,1 0-1 0 0,0 1 1 0 0,0-1 0 0 0,0 1-1 0 0,0 0 1 0 0,0 0-1 0 0,1 1 1 0 0,0-1-1 0 0,0 1 1 0 0,-4 7 0 0 0,-6 16 77 0 0,1 1 1 0 0,1 0 0 0 0,1 1-1 0 0,1 0 1 0 0,-5 42 0 0 0,12-61-230 0 0,-7 73 411 0 0,9-77-463 0 0,0 1-1 0 0,0-1 0 0 0,1 1 0 0 0,0-1 1 0 0,0 1-1 0 0,0-1 0 0 0,1 0 0 0 0,3 8 1 0 0,-1 1-21 0 0,-4-14-8 0 0,0-1 1 0 0,1 0-1 0 0,-1 1 0 0 0,0-1 1 0 0,0 1-1 0 0,1-1 0 0 0,-1 0 1 0 0,1 1-1 0 0,-1-1 0 0 0,1 0 1 0 0,0 1-1 0 0,0-1 0 0 0,-1 0 1 0 0,1 0-1 0 0,0 0 0 0 0,0 0 0 0 0,0 0 1 0 0,0 0-1 0 0,0 0 0 0 0,0 0 1 0 0,1 0-1 0 0,-1 0 0 0 0,0-1 1 0 0,0 1-1 0 0,1 0 0 0 0,-1-1 1 0 0,0 1-1 0 0,1-1 0 0 0,-1 1 0 0 0,0-1 1 0 0,1 0-1 0 0,-1 0 0 0 0,1 0 1 0 0,-1 1-1 0 0,1-1 0 0 0,-1 0 1 0 0,0-1-1 0 0,1 1 0 0 0,-1 0 1 0 0,3-1-1 0 0,0 1 2 0 0,0-1-1 0 0,-1 1 1 0 0,1-1 0 0 0,0 0-1 0 0,0 0 1 0 0,-1 0 0 0 0,1-1 0 0 0,-1 1-1 0 0,1-1 1 0 0,-1 0 0 0 0,0 0 0 0 0,0 0-1 0 0,1 0 1 0 0,-1 0 0 0 0,3-4-1 0 0,34-44-184 0 0,-29 35 115 0 0,-9 14 46 0 0,-1-1 0 0 0,0 0 0 0 0,0 1 0 0 0,0-1 1 0 0,0 0-1 0 0,0 0 0 0 0,0 0 0 0 0,0 0 0 0 0,0 0 0 0 0,-1 0 1 0 0,1 0-1 0 0,-1 0 0 0 0,0 0 0 0 0,1-4 0 0 0,1-5-65 0 0,7-18-9 0 0,-1 0 0 0 0,-2-1 0 0 0,0 0 0 0 0,-2 0 0 0 0,-1 0 0 0 0,-2 0 0 0 0,-3-38 0 0 0,2 35 116 0 0,-1 16-3 0 0,0 1-1 0 0,-1-1 0 0 0,-9-29 1 0 0,-1-10 81 0 0,7 38-60 0 0,0 0-1 0 0,-11-27 1 0 0,-7-20 164 0 0,18 48-114 0 0,-1 0 1 0 0,-13-25-1 0 0,-10-28 372 0 0,29 69-428 0 0,0-1 1 0 0,-1 0-1 0 0,1 1 0 0 0,-1-1 0 0 0,0 1 1 0 0,1-1-1 0 0,-1 1 0 0 0,0-1 0 0 0,0 1 1 0 0,0-1-1 0 0,0 1 0 0 0,0 0 0 0 0,0 0 1 0 0,-1-1-1 0 0,1 1 0 0 0,0 0 0 0 0,-1 0 1 0 0,1 0-1 0 0,0 0 0 0 0,-1 0 0 0 0,-2 0 1 0 0,2 1 246 0 0,2 24 297 0 0,1-16-548 0 0,0 0-1 0 0,1-1 1 0 0,0 1-1 0 0,0 0 1 0 0,4 8-1 0 0,8 26 64 0 0,56 192 116 0 0,-52-178-194 0 0,6 59-122 0 0,-20-102 38 0 0,-1 1 1 0 0,0-1-1 0 0,0 19 0 0 0,-2-20-402 0 0,1 0-1 0 0,0 1 1 0 0,0-1-1 0 0,1 0 1 0 0,6 13-1 0 0,-8-22 109 0 0,0 0-1 0 0,0-1 1 0 0,1 1 0 0 0,-1-1-1 0 0,1 0 1 0 0,-1 1 0 0 0,1-1-1 0 0,0 0 1 0 0,0 0-1 0 0,0 0 1 0 0,0 0 0 0 0,0-1-1 0 0,4 3 1 0 0,-4-3-51 0 0,0 0 0 0 0,0-1 1 0 0,-1 1-1 0 0,1-1 0 0 0,0 0 0 0 0,0 1 0 0 0,0-1 1 0 0,0 0-1 0 0,0 0 0 0 0,0 0 0 0 0,0-1 1 0 0,0 1-1 0 0,0 0 0 0 0,0-1 0 0 0,0 1 0 0 0,0-1 1 0 0,0 0-1 0 0,-1 1 0 0 0,1-1 0 0 0,0 0 1 0 0,0 0-1 0 0,2-2 0 0 0,38-28-5916 0 0,-20 19 2803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4256 0 0,'-27'2'8851'0'0,"3"4"-3501"0"0,18-3-4800 0 0,0 0 0 0 0,0 0 1 0 0,0 1-1 0 0,0 0 1 0 0,1 0-1 0 0,-1 0 0 0 0,1 0 1 0 0,0 1-1 0 0,-5 6 1 0 0,-2 2-197 0 0,1 1 1 0 0,0 0 0 0 0,1 1-1 0 0,-9 17 1 0 0,-14 35 190 0 0,28-56-453 0 0,2-4-59 0 0,-1 0-1 0 0,2 0 1 0 0,-1 0-1 0 0,1 0 1 0 0,0 1-1 0 0,-2 10 1 0 0,4-17-34 0 0,0 1 1 0 0,0 0-1 0 0,0-1 1 0 0,1 1 0 0 0,-1-1-1 0 0,0 1 1 0 0,1 0-1 0 0,-1-1 1 0 0,1 1-1 0 0,0-1 1 0 0,-1 1 0 0 0,1-1-1 0 0,0 0 1 0 0,0 1-1 0 0,0-1 1 0 0,0 0 0 0 0,0 1-1 0 0,0-1 1 0 0,0 0-1 0 0,0 0 1 0 0,0 0-1 0 0,1 0 1 0 0,-1 0 0 0 0,0 0-1 0 0,1 0 1 0 0,-1-1-1 0 0,1 1 1 0 0,-1 0 0 0 0,1-1-1 0 0,-1 1 1 0 0,1-1-1 0 0,0 0 1 0 0,-1 1-1 0 0,1-1 1 0 0,-1 0 0 0 0,4 0-1 0 0,64 9-300 0 0,-56-8 140 0 0,8-1-45 0 0,-20 0 202 0 0,-1 0 1 0 0,0 0-1 0 0,1 0 0 0 0,-1-1 1 0 0,1 1-1 0 0,-1 0 0 0 0,0 0 1 0 0,1 0-1 0 0,-1 0 0 0 0,0-1 1 0 0,1 1-1 0 0,-1 0 0 0 0,1 0 0 0 0,-1 0 1 0 0,0-1-1 0 0,0 1 0 0 0,1 0 1 0 0,-1-1-1 0 0,0 1 0 0 0,1 0 1 0 0,-1-1-1 0 0,0 1 0 0 0,0 0 1 0 0,0-1-1 0 0,1 1 0 0 0,-1-1 1 0 0,0 1-1 0 0,0 0 0 0 0,0-1 1 0 0,0 1-1 0 0,0-1 0 0 0,0 1 1 0 0,0-1-1 0 0,0 0 1 0 0,1 0 0 0 0,-1 0 0 0 0,0 0 0 0 0,1 0 0 0 0,-1 0 1 0 0,1 1-1 0 0,-1-1 0 0 0,1 0 0 0 0,-1 0 0 0 0,1 0 0 0 0,-1 1 0 0 0,1-1 0 0 0,0 0 0 0 0,-1 1 1 0 0,1-1-1 0 0,0 0 0 0 0,0 1 0 0 0,-1-1 0 0 0,3 0 0 0 0,-2 1 0 0 0,0-1 0 0 0,0 1 0 0 0,0-1 0 0 0,0 0 0 0 0,-1 1 0 0 0,1-1-1 0 0,0 0 1 0 0,0 0 0 0 0,-1 1 0 0 0,1-1 0 0 0,0 0 0 0 0,-1 0 0 0 0,1 0 0 0 0,0 0 0 0 0,-1 0 0 0 0,0 0 0 0 0,1 0-1 0 0,-1 0 1 0 0,1 0 0 0 0,-1-2 0 0 0,5-22 20 0 0,-3 22-6 0 0,-1-1 0 0 0,0 1 1 0 0,0-1-1 0 0,-1 1 0 0 0,1-1 0 0 0,-1 0 0 0 0,1 1 0 0 0,-1-1 0 0 0,0 0 1 0 0,0 1-1 0 0,-1-1 0 0 0,1 1 0 0 0,-1-1 0 0 0,-1-5 0 0 0,-13-38 205 0 0,3 23 27 0 0,4 6-87 0 0,8 17-73 0 0,0 1-71 0 0,0 0 1 0 0,0 1-1 0 0,0-1 1 0 0,0 0 0 0 0,0 0-1 0 0,0 0 1 0 0,0 0-1 0 0,0 0 1 0 0,0 0 0 0 0,0 0-1 0 0,0 0 1 0 0,0 0 0 0 0,0 0-1 0 0,0 0 1 0 0,0 1-1 0 0,0-1 1 0 0,0 0 0 0 0,0 0-1 0 0,0 0 1 0 0,0 0-1 0 0,0 0 1 0 0,0 0 0 0 0,0 0-1 0 0,0 0 1 0 0,0 0 0 0 0,0 0-1 0 0,0 0 1 0 0,0 0-1 0 0,0 1 1 0 0,0-1 0 0 0,0 0-1 0 0,0 0 1 0 0,0 0-1 0 0,0 0 1 0 0,-1 0 0 0 0,1 0-1 0 0,0 0 1 0 0,0 0 0 0 0,0 0-1 0 0,0 0 1 0 0,0 0-1 0 0,0 0 1 0 0,1 15 190 0 0,8 9 205 0 0,-8-22-367 0 0,0 1-1 0 0,0-1 1 0 0,1 0 0 0 0,-2 1 0 0 0,1-1 0 0 0,0 0-1 0 0,0 1 1 0 0,-1-1 0 0 0,1 6 0 0 0,1 4 182 0 0,1 1 0 0 0,0-1 0 0 0,1 0 0 0 0,10 24 0 0 0,-6-17 3 0 0,33 101 743 0 0,-35-105-884 0 0,-2 1 0 0 0,0 0 0 0 0,0-1 0 0 0,-2 1 0 0 0,0 0 0 0 0,-1 1 0 0 0,0-1-1 0 0,-1 0 1 0 0,-3 20 0 0 0,1 11 38 0 0,2 124 319 0 0,0-168-438 0 0,-1 1 1 0 0,1 0-1 0 0,-1-1 1 0 0,0 1-1 0 0,0 0 1 0 0,0-1-1 0 0,0 1 1 0 0,-1-1-1 0 0,1 0 1 0 0,-1 1-1 0 0,0-1 1 0 0,-4 4-1 0 0,-8 18-4 0 0,11-18-17 0 0,0-1-1 0 0,-1 0 1 0 0,0 0 0 0 0,0 0-1 0 0,0-1 1 0 0,-1 1-1 0 0,0-1 1 0 0,0 0-1 0 0,-8 6 1 0 0,-14 15-521 0 0,6-12-44 0 0,17-11 333 0 0,1 0 0 0 0,0-1 0 0 0,-1 0 1 0 0,0 0-1 0 0,1 0 0 0 0,-1 0 1 0 0,0 0-1 0 0,-6 1 0 0 0,2 1-595 0 0,-10 3-2295 0 0,18-7 3048 0 0,-1 0 0 0 0,1 0 1 0 0,-1 0-1 0 0,1 0 0 0 0,0 0 1 0 0,-1 0-1 0 0,1 0 0 0 0,0 0 1 0 0,-1 0-1 0 0,1 0 0 0 0,0 0 0 0 0,-1-1 1 0 0,1 1-1 0 0,0 0 0 0 0,-1 0 1 0 0,1 0-1 0 0,0 0 0 0 0,-1-1 1 0 0,1 1-1 0 0,0 0 0 0 0,-1 0 1 0 0,1-1-1 0 0,0 1 0 0 0,0 0 1 0 0,0 0-1 0 0,-1-1 0 0 0,1 1 1 0 0,0 0-1 0 0,0-1 0 0 0,0 1 1 0 0,-1 0-1 0 0,1-1 0 0 0,0 1 1 0 0,0 0-1 0 0,0-1 0 0 0,0 1 1 0 0,0-1-1 0 0,0 1 0 0 0,0 0 1 0 0,0-1-1 0 0,0 1 0 0 0,0 0 1 0 0,0-1-1 0 0,0 0 0 0 0,-4-15-4745 0 0,3 14 4396 0 0,0 1-1 0 0,1-1 1 0 0,-1 1 0 0 0,1-1-1 0 0,-1 0 1 0 0,1 0-1 0 0,0 1 1 0 0,-1-1-1 0 0,1 0 1 0 0,0 0-1 0 0,0 0 1 0 0,0 1-1 0 0,0-1 1 0 0,1 0-1 0 0,0-3 1 0 0,6-16-2127 0 0,2 8-1766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7440 0 0,'0'15'11915'0'0,"0"17"-6433"0"0,0 31-1394 0 0,0 31-3350 0 0,-2-82-907 0 0,-1-1 1 0 0,-1 1-1 0 0,1-1 0 0 0,-9 14 0 0 0,-2 18-4305 0 0,13-27-364 0 0,0 3-3860 0 0,-7-9 3321 0 0,7-4 1209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34 5200 0 0,'-1'0'89'0'0,"1"0"1"0"0,0 0 0 0 0,-1 0-1 0 0,1 0 1 0 0,0 0-1 0 0,-1 0 1 0 0,1 0-1 0 0,0 0 1 0 0,-1 0 0 0 0,1 0-1 0 0,0 0 1 0 0,-1 0-1 0 0,1 0 1 0 0,0 0 0 0 0,-1-1-1 0 0,1 1 1 0 0,0 0-1 0 0,0 0 1 0 0,-1 0-1 0 0,1-1 1 0 0,0 1 0 0 0,0 0-1 0 0,-1 0 1 0 0,1-1-1 0 0,0 1 1 0 0,0 0-1 0 0,0 0 1 0 0,-1-1 0 0 0,1 1-1 0 0,0 0 1 0 0,0-1-1 0 0,0 1 1 0 0,0 0 0 0 0,0-1-1 0 0,0 1 1 0 0,0 0-1 0 0,0-1 1 0 0,0 1-1 0 0,-1-1 1 0 0,1 1 38 0 0,0 0 0 0 0,0-1 0 0 0,0 1 0 0 0,0-1 0 0 0,0 1 0 0 0,0-1 0 0 0,0 1 0 0 0,0 0 0 0 0,0-1 0 0 0,-1 1 0 0 0,1 0 0 0 0,0-1 0 0 0,0 1 0 0 0,-1 0 0 0 0,1-1 0 0 0,0 1 0 0 0,0 0 0 0 0,-1-1 0 0 0,1 1 0 0 0,0 0 0 0 0,-1 0 0 0 0,1-1 0 0 0,0 1 0 0 0,-1 0 0 0 0,1 0 1 0 0,-1 0-1 0 0,1-1 0 0 0,0 1 0 0 0,-1 0 0 0 0,1 0 0 0 0,-1 0 0 0 0,-15-9 4632 0 0,15 9-4555 0 0,0-1 0 0 0,1 0 0 0 0,-1 1-1 0 0,0-1 1 0 0,0 0 0 0 0,0 1 0 0 0,1-1 0 0 0,-1 1 0 0 0,0-1-1 0 0,0 1 1 0 0,0 0 0 0 0,0-1 0 0 0,0 1 0 0 0,0 0 0 0 0,0 0-1 0 0,0 0 1 0 0,0 0 0 0 0,0 0 0 0 0,-2 0 0 0 0,-7 0 119 0 0,1 2 1 0 0,-1-1 0 0 0,1 2 0 0 0,0-1 0 0 0,0 1 0 0 0,0 0-1 0 0,0 1 1 0 0,0 0 0 0 0,1 0 0 0 0,0 1 0 0 0,-1 0-1 0 0,2 1 1 0 0,-14 11 0 0 0,15-13-195 0 0,5-2-112 0 0,-1-1 1 0 0,1 0-1 0 0,-1 0 1 0 0,1 1-1 0 0,-1-1 1 0 0,1 1-1 0 0,0-1 1 0 0,0 1-1 0 0,0-1 1 0 0,0 1-1 0 0,0 0 1 0 0,0-1-1 0 0,1 1 1 0 0,-2 3-1 0 0,2-4-7 0 0,-1 1 1 0 0,0-1-1 0 0,1 1 0 0 0,-1-1 1 0 0,0 1-1 0 0,1-1 0 0 0,-1 1 0 0 0,0-1 1 0 0,0 0-1 0 0,0 1 0 0 0,-1-1 1 0 0,1 0-1 0 0,0 0 0 0 0,0 0 1 0 0,-1 0-1 0 0,-1 2 0 0 0,0-1 1 0 0,1 0 0 0 0,0 0 0 0 0,1 0 0 0 0,-1 0 0 0 0,0 0 0 0 0,1 1 0 0 0,-1-1 0 0 0,1 1 0 0 0,-1 0-1 0 0,1-1 1 0 0,0 1 0 0 0,0 0 0 0 0,1-1 0 0 0,-1 1 0 0 0,0 0 0 0 0,1 0 0 0 0,0 0 0 0 0,0 5 0 0 0,-1-4-10 0 0,1 0 1 0 0,0-1-1 0 0,-1 1 0 0 0,0 0 1 0 0,0-1-1 0 0,0 1 1 0 0,0 0-1 0 0,-1-1 1 0 0,1 0-1 0 0,-5 7 1 0 0,4-6 2 0 0,1-1 0 0 0,-1 1 0 0 0,1-1 0 0 0,0 1 0 0 0,-1 0 0 0 0,2-1 0 0 0,-1 1 0 0 0,0 0 0 0 0,1 0 0 0 0,0 0 0 0 0,-1 0 0 0 0,2 0 0 0 0,-1-1 0 0 0,0 1 0 0 0,1 0 0 0 0,0 0 1 0 0,-1 0-1 0 0,4 6 0 0 0,1 8 3 0 0,2 0 1 0 0,11 23 0 0 0,-16-36-9 0 0,1 1 0 0 0,0-1 0 0 0,0 0 1 0 0,0-1-1 0 0,1 1 0 0 0,0-1 0 0 0,0 1 0 0 0,0-1 0 0 0,0 0 0 0 0,0 0 0 0 0,1-1 0 0 0,6 4 1 0 0,-4-1-3 0 0,-1 0 1 0 0,1 1 0 0 0,-1 0 0 0 0,-1 0 0 0 0,1 0 0 0 0,4 9 0 0 0,1-1 8 0 0,-5-6 2 0 0,1 0 0 0 0,0-1 0 0 0,1 0 0 0 0,0-1 0 0 0,0 0-1 0 0,1 0 1 0 0,9 6 0 0 0,-16-12-6 0 0,0 0 1 0 0,0 1-1 0 0,0-1 0 0 0,0 1 0 0 0,-1-1 0 0 0,1 1 1 0 0,0 0-1 0 0,-1 0 0 0 0,1 0 0 0 0,-1 0 0 0 0,0 0 0 0 0,1 0 1 0 0,-1 0-1 0 0,0 0 0 0 0,0 0 0 0 0,0 3 0 0 0,17 25 26 0 0,29 37 35 0 0,-46-63 71 0 0,0 1 0 0 0,0 0 0 0 0,-1 0 0 0 0,0-1 1 0 0,0 1-1 0 0,0 0 0 0 0,0 0 0 0 0,0-1 0 0 0,-1 1 0 0 0,-1 5 0 0 0,-13-8-111 0 0,1-1 0 0 0,-1 0 0 0 0,1-1 0 0 0,-1 0 0 0 0,-24-4 0 0 0,33 2-276 0 0,0 0 0 0 0,0 0 0 0 0,0 0 0 0 0,1-1 0 0 0,-1 0 0 0 0,1 0 1 0 0,0 0-1 0 0,0-1 0 0 0,0 0 0 0 0,0 0 0 0 0,0 0 0 0 0,1 0 0 0 0,0-1 0 0 0,-4-6 0 0 0,-1 0-1476 0 0,8 10 1548 0 0,1 0 1 0 0,-1 0-1 0 0,0 0 0 0 0,1 0 1 0 0,-1 0-1 0 0,0 0 1 0 0,1 0-1 0 0,-1 0 0 0 0,1-1 1 0 0,0 1-1 0 0,-1 0 0 0 0,1 0 1 0 0,0 0-1 0 0,0-1 1 0 0,0 1-1 0 0,0 0 0 0 0,0 0 1 0 0,0-1-1 0 0,0 1 0 0 0,1-2 1 0 0,-1-1-149 0 0,-1-4-528 0 0,0 1 0 0 0,1-1 1 0 0,1 1-1 0 0,-1-1 0 0 0,1 0 1 0 0,0 1-1 0 0,1-1 0 0 0,0 1 1 0 0,0 0-1 0 0,0 0 0 0 0,1 0 1 0 0,0 0-1 0 0,7-11 0 0 0,11 0-1093 0 0,-9-14-2007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3112 0 0,'1'26'8637'0'0,"3"-20"-7949"0"0,-1 0-1 0 0,0 1 1 0 0,-1-1-1 0 0,1 1 1 0 0,-1-1 0 0 0,-1 1-1 0 0,1 0 1 0 0,-1 0-1 0 0,0 8 1 0 0,4 13 656 0 0,-2-15-866 0 0,-2-5-246 0 0,0 0 1 0 0,0-1-1 0 0,1 1 1 0 0,0-1-1 0 0,1 0 1 0 0,0 0-1 0 0,0 0 1 0 0,4 8-1 0 0,-5-13-140 0 0,0 1-1 0 0,0 0 1 0 0,0 0-1 0 0,0 0 1 0 0,-1 0-1 0 0,1 1 1 0 0,-1-1-1 0 0,0 0 1 0 0,0 1-1 0 0,0-1 1 0 0,-1 1-1 0 0,1 3 1 0 0,10 31 497 0 0,-8-33-527 0 0,0 0 0 0 0,0 0 0 0 0,1 0-1 0 0,-1-1 1 0 0,1 1 0 0 0,0-1 0 0 0,1 0 0 0 0,-1-1 0 0 0,1 1 0 0 0,0-1 0 0 0,0 0-1 0 0,0 0 1 0 0,6 3 0 0 0,-8-5-56 0 0,-1 0 0 0 0,0-1 0 0 0,0 1 0 0 0,1 0-1 0 0,-1-1 1 0 0,1 0 0 0 0,-1 1 0 0 0,0-1 0 0 0,1 0 0 0 0,-1 0 0 0 0,1-1-1 0 0,-1 1 1 0 0,0 0 0 0 0,1-1 0 0 0,-1 0 0 0 0,0 1 0 0 0,1-1 0 0 0,-1 0-1 0 0,0 0 1 0 0,0 0 0 0 0,0 0 0 0 0,0-1 0 0 0,0 1 0 0 0,0-1 0 0 0,0 1-1 0 0,0-1 1 0 0,-1 1 0 0 0,1-1 0 0 0,0 0 0 0 0,-1 0 0 0 0,1 0 0 0 0,-1 0-1 0 0,0 0 1 0 0,0 0 0 0 0,0 0 0 0 0,0-1 0 0 0,0 1 0 0 0,1-4 0 0 0,0-2-8 0 0,-2 6 1 0 0,0 1-1 0 0,1 0 1 0 0,-1 0-1 0 0,0-1 1 0 0,1 1-1 0 0,-1 0 1 0 0,1 0-1 0 0,0 0 1 0 0,-1-1-1 0 0,1 1 0 0 0,0 0 1 0 0,-1 0-1 0 0,1 0 1 0 0,0 0-1 0 0,0 0 1 0 0,0 0-1 0 0,0 1 1 0 0,0-1-1 0 0,0 0 1 0 0,1 0-1 0 0,1-2-6 0 0,-1-1 0 0 0,0 1 0 0 0,0 0 1 0 0,0-1-1 0 0,-1 0 0 0 0,1 1 0 0 0,-1-1 0 0 0,0 0 0 0 0,0 1 0 0 0,0-6 0 0 0,3-4 17 0 0,-1 7-23 0 0,-1 1 0 0 0,0-1 1 0 0,0 1-1 0 0,-1-1 0 0 0,0 0 1 0 0,1 0-1 0 0,-2 0 0 0 0,1-11 1 0 0,-3-59-61 0 0,0 32 221 0 0,2 44 188 0 0,1 37 192 0 0,0-31-480 0 0,-1-3-11 0 0,1 0 0 0 0,-1 0 0 0 0,1 0 0 0 0,0 0 0 0 0,0 0 0 0 0,0 0 1 0 0,0 0-1 0 0,1 0 0 0 0,-1-1 0 0 0,1 1 0 0 0,0 0 0 0 0,-1-1 0 0 0,1 1 1 0 0,1-1-1 0 0,2 3 0 0 0,-4-3-19 0 0,0-1 0 0 0,1 1 0 0 0,-1 0 0 0 0,0-1 0 0 0,0 1 0 0 0,0 0 0 0 0,-1 0 0 0 0,1-1 0 0 0,0 1 0 0 0,-1 0 0 0 0,1 0 0 0 0,0 4 0 0 0,6 15 15 0 0,-3-13-7 0 0,-1 1-1 0 0,1 0 0 0 0,-1-1 1 0 0,3 15-1 0 0,12 31 87 0 0,-16-49-110 0 0,-1-1 0 0 0,1 1 0 0 0,0 0-1 0 0,-1 0 1 0 0,0-1 0 0 0,0 1 0 0 0,-1 0-1 0 0,1 9 1 0 0,-1-11 7 0 0,0 0 0 0 0,1 0-1 0 0,0-1 1 0 0,-1 1 0 0 0,1 0 0 0 0,0 0 0 0 0,0 0-1 0 0,1 0 1 0 0,2 4 0 0 0,-3-5-205 0 0,1 1 0 0 0,-1 0 0 0 0,1 0 0 0 0,-1 0 0 0 0,0 0 0 0 0,0 0 0 0 0,-1 0 0 0 0,1 0 0 0 0,0 5 0 0 0,-1-7 88 0 0,0-1-1 0 0,1 0 0 0 0,-1 0 0 0 0,0 0 1 0 0,0 1-1 0 0,0-1 0 0 0,0 0 1 0 0,0 0-1 0 0,1 0 0 0 0,-1 1 0 0 0,0-1 1 0 0,0 0-1 0 0,0 0 0 0 0,1 0 1 0 0,-1 0-1 0 0,0 0 0 0 0,0 1 0 0 0,1-1 1 0 0,-1 0-1 0 0,0 0 0 0 0,0 0 1 0 0,1 0-1 0 0,-1 0 0 0 0,0 0 0 0 0,0 0 1 0 0,1 0-1 0 0,-1 0 0 0 0,0 0 1 0 0,0 0-1 0 0,1 0 0 0 0,-1 0 0 0 0,0 0 1 0 0,1 0-1 0 0,-1 0 0 0 0,0 0 1 0 0,0 0-1 0 0,0-1 0 0 0,1 1 0 0 0,-1 0 1 0 0,0 0-1 0 0,0 0 0 0 0,1 0 1 0 0,-1-1-1 0 0,0 1 0 0 0,0 0 1 0 0,0 0-1 0 0,0 0 0 0 0,1 0 0 0 0,-1-1 1 0 0,0 1-1 0 0,0 0 0 0 0,0-1 0 0 0,1 0-165 0 0,0 1-1 0 0,0-1 0 0 0,0 0 0 0 0,0 0 0 0 0,-1 0 0 0 0,1 0 0 0 0,0 1 0 0 0,0-1 0 0 0,-1 0 0 0 0,1 0 1 0 0,-1-1-1 0 0,1 1 0 0 0,-1 0 0 0 0,0 0 0 0 0,1 0 0 0 0,-1 0 0 0 0,0 0 0 0 0,1-2 0 0 0,-1-5-899 0 0,1-1 1 0 0,0 1-1 0 0,1 0 0 0 0,0 0 0 0 0,0-1 0 0 0,7-14 0 0 0,0-4-1955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3352 0 0,'-5'46'10916'0'0,"3"-36"-10008"0"0,0 1 1 0 0,1-1 0 0 0,0 1 0 0 0,1 0 0 0 0,0 0 0 0 0,4 20 0 0 0,0 10 2103 0 0,-1 82 88 0 0,-3-129-3049 0 0,0 3-44 0 0,0-1-1 0 0,0 1 1 0 0,0 0-1 0 0,0-1 1 0 0,0 1-1 0 0,1 0 1 0 0,-1 0-1 0 0,1 0 1 0 0,0-1-1 0 0,0 1 1 0 0,0 0-1 0 0,1 0 1 0 0,2-5 0 0 0,-2 5-11 0 0,-1 0 0 0 0,0 0 1 0 0,0 0-1 0 0,-1 0 1 0 0,1 0-1 0 0,-1 0 1 0 0,1 0-1 0 0,-1 0 0 0 0,0 0 1 0 0,0 0-1 0 0,-1-1 1 0 0,1 1-1 0 0,-1-4 1 0 0,0-34-109 0 0,9 8 96 0 0,-3 16 14 0 0,-1 1-1 0 0,-1-1 1 0 0,0 0 0 0 0,-1-21-1 0 0,-2 35 4 0 0,4-31 20 0 0,-3 32-20 0 0,-1 1 0 0 0,1 0-1 0 0,0-1 1 0 0,-1 1-1 0 0,1 0 1 0 0,0 0 0 0 0,-1 0-1 0 0,1 0 1 0 0,0 0-1 0 0,0 0 1 0 0,0 0 0 0 0,0 0-1 0 0,0 0 1 0 0,0 0 0 0 0,0 1-1 0 0,0-1 1 0 0,1 0-1 0 0,-1 1 1 0 0,0-1 0 0 0,0 0-1 0 0,1 1 1 0 0,-1 0-1 0 0,0-1 1 0 0,1 1 0 0 0,-1 0-1 0 0,0 0 1 0 0,1 0 0 0 0,1 0-1 0 0,-1-1 7 0 0,0 2 0 0 0,0-1 0 0 0,0 0 0 0 0,-1 0 0 0 0,1 0 0 0 0,0 1-1 0 0,0-1 1 0 0,0 1 0 0 0,-1 0 0 0 0,1-1 0 0 0,0 1 0 0 0,-1 0 0 0 0,1 0 0 0 0,-1 0 0 0 0,1 0-1 0 0,-1 0 1 0 0,1 0 0 0 0,-1 1 0 0 0,0-1 0 0 0,1 0 0 0 0,-1 1 0 0 0,0-1 0 0 0,0 1 0 0 0,0-1-1 0 0,1 4 1 0 0,1 3 61 0 0,0 0 0 0 0,-1 0-1 0 0,0 0 1 0 0,2 15 0 0 0,8 30 129 0 0,-9-46-162 0 0,0 0 0 0 0,-1 1 0 0 0,0-1 0 0 0,-1 1 0 0 0,1 12 0 0 0,5 24 241 0 0,-5-35-226 0 0,2 10 163 0 0,0 1 1 0 0,2 39 0 0 0,-6-58-181 0 0,0 0 0 0 0,0 0 0 0 0,0 0 0 0 0,0 0 0 0 0,0 0 0 0 0,0 1 0 0 0,1-1 0 0 0,-1 0 0 0 0,0 0 0 0 0,1 0 0 0 0,-1 0 0 0 0,1 0 0 0 0,-1 0 0 0 0,1 0 0 0 0,-1 0 0 0 0,1 0 0 0 0,-1 0-1 0 0,1-1 1 0 0,0 1 0 0 0,1 1 0 0 0,-1-2-14 0 0,-1 0 0 0 0,1 0 0 0 0,-1 0 0 0 0,1 0 0 0 0,-1 0 0 0 0,1 0 0 0 0,-1-1 0 0 0,1 1 0 0 0,-1 0 0 0 0,0 0 0 0 0,1-1 0 0 0,-1 1 0 0 0,1 0 0 0 0,-1-1 0 0 0,0 1 0 0 0,1 0 0 0 0,-1-1 0 0 0,0 1 0 0 0,1-1 0 0 0,-1 1 0 0 0,0 0 0 0 0,0-1 0 0 0,1 1 0 0 0,-1-1 0 0 0,0 1 0 0 0,0-1 0 0 0,0 1 0 0 0,1-1 0 0 0,-1 1 0 0 0,0-1 0 0 0,0 1 0 0 0,0-1 0 0 0,0 1 0 0 0,0-1 0 0 0,0 1 0 0 0,0-1 0 0 0,0 1 0 0 0,-1-1 0 0 0,1 1 0 0 0,0-1 0 0 0,0 1 0 0 0,0-1 0 0 0,0 1 0 0 0,-1-1 0 0 0,7-23 103 0 0,-4 21-118 0 0,-1 1 0 0 0,0 0 0 0 0,-1-1 0 0 0,1 1 0 0 0,0-1 0 0 0,-1 1 0 0 0,1-1 0 0 0,-1 1 0 0 0,0-1 0 0 0,1-3 0 0 0,16-97-45 0 0,-8 45 58 0 0,-8 57-15 0 0,-1 0-1 0 0,0 0 1 0 0,0 0-1 0 0,0-1 0 0 0,1 1 1 0 0,-1 0-1 0 0,1 0 1 0 0,-1 0-1 0 0,1 0 0 0 0,-1 0 1 0 0,1 0-1 0 0,0 0 0 0 0,-1 0 1 0 0,1 0-1 0 0,1-1 1 0 0,-1 1-3 0 0,0 0 1 0 0,0 0 0 0 0,0 0 0 0 0,-1 0-1 0 0,1 0 1 0 0,0 0 0 0 0,-1 0 0 0 0,1 0 0 0 0,-1-1-1 0 0,1 1 1 0 0,-1 0 0 0 0,0 0 0 0 0,1 0 0 0 0,-1 0-1 0 0,0-3 1 0 0,0 4-1 0 0,0 0 0 0 0,0-1 0 0 0,0 1 0 0 0,0 0 0 0 0,0-1 0 0 0,0 1 0 0 0,0 0 0 0 0,0-1 0 0 0,1 1 1 0 0,-1 0-1 0 0,0-1 0 0 0,0 1 0 0 0,0 0 0 0 0,0-1 0 0 0,0 1 0 0 0,1 0 0 0 0,-1 0 0 0 0,0-1 0 0 0,0 1 0 0 0,0 0 0 0 0,1 0 0 0 0,-1-1 0 0 0,0 1 0 0 0,0 0 0 0 0,1 0 0 0 0,-1-1 0 0 0,0 1 0 0 0,1 0 0 0 0,-1 0 0 0 0,0 0 0 0 0,1 0 1 0 0,-1 0-1 0 0,0 0 0 0 0,0-1 0 0 0,1 1 0 0 0,-1 0 0 0 0,1 0 0 0 0,-1 0 0 0 0,0 0 0 0 0,1 0 0 0 0,-1 0 0 0 0,0 0 0 0 0,1 0 0 0 0,-1 1 0 0 0,0-1 0 0 0,1 0 0 0 0,-1 0 0 0 0,0 0 0 0 0,1 0 0 0 0,-1 0 0 0 0,0 0 0 0 0,0 1 0 0 0,1-1 1 0 0,15 13-18 0 0,-12 0 28 0 0,-4-10-10 0 0,1-1 1 0 0,-1 1-1 0 0,1-1 0 0 0,0 1 1 0 0,0-1-1 0 0,0 0 0 0 0,0 1 0 0 0,0-1 1 0 0,1 0-1 0 0,2 4 0 0 0,-2-4-1 0 0,0 0 0 0 0,0 1-1 0 0,-1-1 1 0 0,1 1 0 0 0,-1-1 0 0 0,1 1 0 0 0,-1 0-1 0 0,0 0 1 0 0,0 0 0 0 0,0 0 0 0 0,0 0 0 0 0,0 3-1 0 0,0-3 5 0 0,-1 0-1 0 0,1-1 0 0 0,-1 1 0 0 0,1 0 0 0 0,0 0 1 0 0,0-1-1 0 0,1 1 0 0 0,-1-1 0 0 0,0 1 0 0 0,1-1 1 0 0,0 0-1 0 0,-1 1 0 0 0,1-1 0 0 0,3 3 0 0 0,4 10 33 0 0,-9-15-32 0 0,0 1 1 0 0,0 0-1 0 0,0-1 1 0 0,0 1-1 0 0,0 0 0 0 0,1-1 1 0 0,-1 1-1 0 0,0 0 0 0 0,0-1 1 0 0,1 1-1 0 0,-1 0 1 0 0,0-1-1 0 0,1 1 0 0 0,-1-1 1 0 0,1 1-1 0 0,-1 0 1 0 0,1-1-1 0 0,-1 1 0 0 0,1-1 1 0 0,-1 0-1 0 0,1 1 1 0 0,-1-1-1 0 0,1 1 0 0 0,0-1 1 0 0,-1 0-1 0 0,1 1 1 0 0,0-1-1 0 0,-1 0 0 0 0,1 0 1 0 0,0 0-1 0 0,-1 1 1 0 0,1-1-1 0 0,0 0 0 0 0,1 0 1 0 0,1-16 6 0 0,-3 15-12 0 0,-1 0 1 0 0,1 1-1 0 0,0-1 0 0 0,0 0 0 0 0,0 0 0 0 0,0 0 1 0 0,0 0-1 0 0,0 0 0 0 0,0 0 0 0 0,0 1 0 0 0,0-1 1 0 0,1 0-1 0 0,-1 0 0 0 0,0 0 0 0 0,0 0 0 0 0,1 0 1 0 0,-1 1-1 0 0,1-1 0 0 0,-1 0 0 0 0,1 0 0 0 0,-1 1 0 0 0,1-1 1 0 0,-1 0-1 0 0,2 0 0 0 0,4-8-96 0 0,-6 9 95 0 0,0-1 0 0 0,0 1 1 0 0,0-1-1 0 0,1 1 0 0 0,-1-1 1 0 0,0 1-1 0 0,0-1 0 0 0,1 1 1 0 0,-1-1-1 0 0,0 1 0 0 0,1-1 1 0 0,-1 1-1 0 0,0-1 0 0 0,1 1 1 0 0,-1-1-1 0 0,1 1 0 0 0,-1 0 1 0 0,0-1-1 0 0,1 1 0 0 0,-1 0 1 0 0,1 0-1 0 0,-1-1 0 0 0,1 1 1 0 0,0 0-1 0 0,-1 0 0 0 0,1 0 0 0 0,-1-1 1 0 0,1 1-1 0 0,-1 0 0 0 0,1 0 1 0 0,0 0-1 0 0,5 0-16 0 0,0 0 0 0 0,0 0 0 0 0,0 0 0 0 0,0 1 0 0 0,0 0 0 0 0,0 0 0 0 0,0 0 1 0 0,7 3-1 0 0,-10-2-37 0 0,0 0 0 0 0,-1 1 0 0 0,1-1 0 0 0,0 1 0 0 0,-1-1 0 0 0,1 1 0 0 0,-1 0 0 0 0,0 0 0 0 0,0 0-1 0 0,0 0 1 0 0,0 0 0 0 0,0 1 0 0 0,-1-1 0 0 0,2 4 0 0 0,2 3-680 0 0,0-1-1 0 0,2 0 1 0 0,-1 0-1 0 0,14 15 0 0 0,-17-22 397 0 0,7 28-10585 0 0,-10-29 10767 0 0,0-1 0 0 0,0 0 0 0 0,0 0 0 0 0,0 0 0 0 0,0 0 0 0 0,0 1 0 0 0,8 1-6208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5072 0 0,'-12'-5'24092'0'0,"25"12"-24902"0"0,-8-5 1008 0 0,0 0 1 0 0,0 1-1 0 0,0 0 1 0 0,0 1-1 0 0,-1-1 1 0 0,1 1-1 0 0,-1-1 1 0 0,0 1-1 0 0,0 1 1 0 0,0-1-1 0 0,5 9 1 0 0,37 61 622 0 0,-34-53-706 0 0,12 37 191 0 0,-14-44-223 0 0,-7-9-50 0 0,1-1 0 0 0,-1 1 0 0 0,0 1 0 0 0,-1-1 0 0 0,1 0 0 0 0,2 9 0 0 0,-3-8-6 0 0,0 0-1 0 0,1-1 0 0 0,0 1 0 0 0,0-1 0 0 0,0 1 1 0 0,4 4-1 0 0,-4-6-8 0 0,0 0 1 0 0,0 1-1 0 0,0-1 1 0 0,-1 1-1 0 0,0-1 1 0 0,0 1-1 0 0,0 0 0 0 0,0 0 1 0 0,1 7-1 0 0,-2 2 23 0 0,-1-10-35 0 0,1 0 0 0 0,-1 0 0 0 0,1 0 1 0 0,0 0-1 0 0,0 0 0 0 0,0 0 0 0 0,0 0 1 0 0,1-1-1 0 0,2 6 0 0 0,9 19-5 0 0,-1 0 0 0 0,-1 2 0 0 0,12 56 0 0 0,-9-32-1 0 0,-9-33 0 0 0,0-1 0 0 0,-2 1 0 0 0,0 0 0 0 0,-1 38 0 0 0,4 34-13 0 0,-2-69-11 0 0,-2 0 0 0 0,-1 0 0 0 0,-1 0 1 0 0,-5 42-1 0 0,-22 1-1723 0 0,24-60 1204 0 0,0-1-1 0 0,0 1 0 0 0,-1-1 1 0 0,0 0-1 0 0,0 0 0 0 0,0-1 1 0 0,0 1-1 0 0,-6 4 0 0 0,-26 20-9093 0 0,18-24 2383 0 0,9 0 950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0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1000 266 8072 0 0,'-6'0'254'0'0,"0"1"0"0"0,0 0 0 0 0,0 0 1 0 0,0 0-1 0 0,0 1 0 0 0,0 0 0 0 0,0 0 0 0 0,1 0 0 0 0,-1 1 1 0 0,1 0-1 0 0,-11 7 0 0 0,-10 7 1712 0 0,25-17-1836 0 0,0 1 0 0 0,0-1 0 0 0,0 0-1 0 0,0 1 1 0 0,0-1 0 0 0,0 0-1 0 0,0 0 1 0 0,0 0 0 0 0,0 0-1 0 0,0 0 1 0 0,0 0 0 0 0,0 0-1 0 0,0 0 1 0 0,0 0 0 0 0,-1-1-1 0 0,14-19 1537 0 0,28-22-501 0 0,-21 24-632 0 0,-8 8-294 0 0,0-1 0 0 0,0 2 0 0 0,1-1 0 0 0,1 1 1 0 0,-1 1-1 0 0,24-11 0 0 0,115-48 1099 0 0,-139 64-1201 0 0,1 1-1 0 0,-1 0 0 0 0,1 0 1 0 0,17 1-1 0 0,6-1 101 0 0,-20 0-140 0 0,0 1 0 0 0,0 0 1 0 0,1 1-1 0 0,-1 1 0 0 0,0 1 0 0 0,0 0 0 0 0,-1 1 1 0 0,1 1-1 0 0,0 0 0 0 0,24 11 0 0 0,-16-1-21 0 0,51 34 140 0 0,-70-44-199 0 0,0 0 0 0 0,-1 0 0 0 0,1 0-1 0 0,-1 1 1 0 0,0 0 0 0 0,0 0 0 0 0,0 0-1 0 0,-1 0 1 0 0,0 0 0 0 0,0 1 0 0 0,4 11 0 0 0,-5-12-2 0 0,0-1-1 0 0,0 1 1 0 0,0-1 0 0 0,1 1 0 0 0,0-1 0 0 0,-1 0 0 0 0,2 0 0 0 0,3 5 0 0 0,-4-6-5 0 0,0 0 0 0 0,0 0 0 0 0,0 1 0 0 0,-1 0 0 0 0,1-1 0 0 0,-1 1 0 0 0,0 0 1 0 0,0 0-1 0 0,0 0 0 0 0,-1 0 0 0 0,0 0 0 0 0,2 7 0 0 0,13 72 105 0 0,-11-67-101 0 0,-1 1-1 0 0,0 1 0 0 0,-1-1 0 0 0,-1 0 0 0 0,-1 1 0 0 0,-1-1 0 0 0,0 1 0 0 0,-1-1 0 0 0,-5 25 1 0 0,-3-2-69 0 0,6-25 40 0 0,-1 1-1 0 0,0-1 1 0 0,-1 0 0 0 0,-9 19 0 0 0,-6-2 54 0 0,-29 38 1 0 0,34-53-21 0 0,-1 0 0 0 0,-18 15 0 0 0,19-18 1 0 0,5-5-13 0 0,0-1 1 0 0,-1-1-1 0 0,1 0 0 0 0,-2 0 0 0 0,1-1 1 0 0,-1 0-1 0 0,0-1 0 0 0,0-1 1 0 0,0 0-1 0 0,-17 3 0 0 0,7-2 15 0 0,-1-2-1 0 0,0-1 0 0 0,0-1 0 0 0,-44-3 1 0 0,62 1-13 0 0,-1 0 0 0 0,0 0 0 0 0,1-1 0 0 0,0 1 0 0 0,-1-1 0 0 0,1-1 0 0 0,0 1 0 0 0,-7-5 0 0 0,-10-5 20 0 0,9 7-13 0 0,4 1-8 0 0,-1 0 1 0 0,1 0 0 0 0,0-1-1 0 0,0-1 1 0 0,0 0 0 0 0,-9-7-1 0 0,-19-19 3 0 0,-6-5 49 0 0,-42-46 0 0 0,70 66-37 0 0,1-2 0 0 0,0 0 0 0 0,2 0 1 0 0,0-1-1 0 0,1 0 0 0 0,1-1 0 0 0,2 0 0 0 0,-1-1 0 0 0,2 0 1 0 0,1 0-1 0 0,1-1 0 0 0,1 1 0 0 0,1-1 0 0 0,1 0 0 0 0,0-30 1 0 0,2 42-13 0 0,0 0 3 0 0,-1 1 0 0 0,1-1 0 0 0,1 1-1 0 0,0-1 1 0 0,0 1 0 0 0,1 0 0 0 0,0 0 0 0 0,1-1-1 0 0,0 2 1 0 0,1-1 0 0 0,7-13 0 0 0,55-84 157 0 0,-64 104-164 0 0,1-1 1 0 0,0 1 0 0 0,0 0 0 0 0,0 0 0 0 0,0 0 0 0 0,1 0 0 0 0,-1 0 0 0 0,1 1 0 0 0,4-3-1 0 0,13-9 29 0 0,7-11 10 0 0,-22 19-30 0 0,1-1-1 0 0,-1 1 1 0 0,1 1-1 0 0,0-1 1 0 0,1 1-1 0 0,-1 1 1 0 0,1-1-1 0 0,0 1 1 0 0,0 1-1 0 0,1-1 1 0 0,9-2-1 0 0,20-2 64 0 0,0 1 0 0 0,73-4 1 0 0,-100 11-51 0 0,0 0 0 0 0,1 1 0 0 0,-1 0 1 0 0,0 1-1 0 0,0 0 0 0 0,1 1 0 0 0,-2 0 1 0 0,1 1-1 0 0,19 9 0 0 0,-24-9-5 0 0,-1 0 0 0 0,1 0 0 0 0,-1 0-1 0 0,0 0 1 0 0,0 1 0 0 0,0 0 0 0 0,-1 0 0 0 0,0 0 0 0 0,0 0-1 0 0,0 1 1 0 0,-1 0 0 0 0,1 0 0 0 0,-1 0 0 0 0,-1 0 0 0 0,1 0-1 0 0,-1 0 1 0 0,0 1 0 0 0,1 7 0 0 0,11 33 99 0 0,-11-40-111 0 0,0 0 0 0 0,-1 0 1 0 0,0 0-1 0 0,0 1 0 0 0,-1-1 1 0 0,0 1-1 0 0,0-1 0 0 0,0 1 1 0 0,-1 0-1 0 0,0-1 0 0 0,-3 14 0 0 0,-3 11-24 0 0,4-16 26 0 0,-1 0-1 0 0,0 0 0 0 0,-2 0 1 0 0,0 0-1 0 0,0-1 0 0 0,-1 0 1 0 0,-16 27-1 0 0,-16 24-50 0 0,30-49 41 0 0,-1 0 0 0 0,-15 20 0 0 0,6-12-9 0 0,0 1-27 0 0,-40 43 1 0 0,31-48-12 0 0,8 9-34 0 0,-11-13 42 0 0,14 0 6 0 0,14-14 21 0 0,0-1 0 0 0,-1 1 1 0 0,0-1-1 0 0,1 1 0 0 0,-1-1 0 0 0,0 0 0 0 0,0 0 0 0 0,0 0 0 0 0,0-1 0 0 0,-1 1 0 0 0,-4 1 0 0 0,0 0-33 0 0,0-1 1 0 0,0-1-1 0 0,0 1 0 0 0,0-1 1 0 0,-10 0-1 0 0,14-1 18 0 0,0 0 0 0 0,0 0-1 0 0,0 0 1 0 0,-1 0 0 0 0,1-1-1 0 0,0 0 1 0 0,0 1 0 0 0,0-2 0 0 0,0 1-1 0 0,0 0 1 0 0,0-1 0 0 0,-7-3 0 0 0,-2-9-55 0 0,0 0 1 0 0,0 0 0 0 0,2-1 0 0 0,-1-1 0 0 0,2 0-1 0 0,-16-33 1 0 0,17 32 46 0 0,-10-23-2 0 0,2 0 1 0 0,1-2-1 0 0,2 0 1 0 0,2-1-1 0 0,-8-61 1 0 0,18 92 32 0 0,2 0 0 0 0,0 0 0 0 0,0 0 0 0 0,1 0 1 0 0,1 0-1 0 0,0 0 0 0 0,0 0 0 0 0,7-17 0 0 0,-3 9 0 0 0,-3 12 6 0 0,0 1 0 0 0,0-1 0 0 0,1 1 0 0 0,0 0 0 0 0,1 0 0 0 0,0 1 0 0 0,0-1-1 0 0,0 1 1 0 0,1 0 0 0 0,-1 0 0 0 0,1 1 0 0 0,1 0 0 0 0,-1 0 0 0 0,1 0 0 0 0,0 1 0 0 0,0 0 0 0 0,0 0-1 0 0,1 1 1 0 0,0 0 0 0 0,14-4 0 0 0,-9 4 29 0 0,-1 1 1 0 0,1 0-1 0 0,0 1 0 0 0,-1 0 1 0 0,1 1-1 0 0,13 2 0 0 0,-19-1-15 0 0,0 0 1 0 0,-1 0-1 0 0,1 1 0 0 0,0 0 0 0 0,0 0 0 0 0,-1 0 0 0 0,1 1 1 0 0,-1 0-1 0 0,0 0 0 0 0,0 1 0 0 0,0-1 0 0 0,0 2 0 0 0,7 5 1 0 0,8 5 25 0 0,-16-12-34 0 0,0 0 0 0 0,0 1 0 0 0,0 0 0 0 0,-1-1 0 0 0,1 1 0 0 0,4 6 0 0 0,7 18 63 0 0,11-5-16 0 0,-19-12-45 0 0,-1 1 0 0 0,0 0 1 0 0,-1 1-1 0 0,-1 0 1 0 0,6 16-1 0 0,8 20-2 0 0,-6-15 4 0 0,-3 1 0 0 0,0-1 0 0 0,-3 2-1 0 0,7 69 1 0 0,-4-26 3 0 0,-8-58-22 0 0,-1 1 1 0 0,-1-1-1 0 0,-1 1 1 0 0,-5 24-1 0 0,-1 42-23 0 0,4-54-24 0 0,-1 1 1 0 0,-2-1-1 0 0,-2-1 1 0 0,-1 1-1 0 0,-26 61 0 0 0,34-91 33 0 0,-45 71-264 0 0,43-70 256 0 0,0 1 0 0 0,-1-1 1 0 0,1 0-1 0 0,-1 0 0 0 0,0 0 0 0 0,-1 0 0 0 0,1-1 1 0 0,-1 0-1 0 0,0 0 0 0 0,-10 7 0 0 0,-12 10-82 0 0,16-11 14 0 0,-1-1 1 0 0,0 0-1 0 0,-1-1 1 0 0,0-1 0 0 0,0 0-1 0 0,-1 0 1 0 0,1-1-1 0 0,-1-1 1 0 0,-1-1-1 0 0,1 0 1 0 0,-1 0-1 0 0,0-2 1 0 0,-20 2-1 0 0,24-3 25 0 0,-15 1-73 0 0,0 0 1 0 0,0-2 0 0 0,1-1-1 0 0,-36-6 1 0 0,55 4 159 0 0,0 0 1 0 0,0 0-1 0 0,0-1 1 0 0,1 0-1 0 0,-1 0 0 0 0,1 0 1 0 0,0-1-1 0 0,0 1 1 0 0,0-1-1 0 0,-4-7 1 0 0,7 10-25 0 0,-15-35 65 0 0,17 36-58 0 0,-1 1 1 0 0,1-1-1 0 0,0 0 1 0 0,-1 1-1 0 0,1-1 1 0 0,-1 1-1 0 0,1-1 1 0 0,0 0-1 0 0,0 1 0 0 0,-1-1 1 0 0,1 0-1 0 0,0 0 1 0 0,0 1-1 0 0,0-1 1 0 0,0 0-1 0 0,0 0 1 0 0,0 1-1 0 0,0-1 1 0 0,0 0-1 0 0,0 1 0 0 0,0-1 1 0 0,1 0-1 0 0,-1 0 1 0 0,0 1-1 0 0,0-1 1 0 0,1 0-1 0 0,-1 1 1 0 0,1-2-1 0 0,13-22 117 0 0,-9 15-57 0 0,38-62 61 0 0,-39 62-106 0 0,-1 1 35 0 0,0 0 0 0 0,1 0 0 0 0,0 0 0 0 0,9-14 0 0 0,11 4 52 0 0,-8-10-16 0 0,-4 13-24 0 0,-8 10-41 0 0,-1 0-1 0 0,1 1 0 0 0,-1-1 1 0 0,0-1-1 0 0,-1 1 0 0 0,1 0 1 0 0,-1-1-1 0 0,3-11 0 0 0,-1 4 20 0 0,-4 9-29 0 0,1 0-1 0 0,-1 0 1 0 0,1 0-1 0 0,0 1 0 0 0,1-1 1 0 0,-1 0-1 0 0,1 1 1 0 0,0-1-1 0 0,-1 1 0 0 0,6-7 1 0 0,-4 8-3 0 0,-1 0 0 0 0,0 0 0 0 0,1 0 0 0 0,-1 0 0 0 0,0-1 0 0 0,0 1 0 0 0,0-1 0 0 0,-1 1 0 0 0,1-1 0 0 0,-1 0-1 0 0,1 0 1 0 0,-1 0 0 0 0,1-4 0 0 0,8-17 44 0 0,15-33 277 0 0,-22 43 353 0 0,-14 32-367 0 0,-33 123-142 0 0,22-92-158 0 0,6-15 18 0 0,1 0 0 0 0,-17 63 1 0 0,-7 17-30 0 0,18-44 62 0 0,20-64-55 0 0,-1 0 0 0 0,1 0 0 0 0,-1 0 1 0 0,-1 0-1 0 0,1 0 0 0 0,-1 0 0 0 0,0 0 0 0 0,0-1 0 0 0,-1 1 0 0 0,1-1 0 0 0,-1 0 0 0 0,-1 0 0 0 0,1-1 0 0 0,0 1 1 0 0,-1-1-1 0 0,0 0 0 0 0,0 0 0 0 0,-1 0 0 0 0,1-1 0 0 0,-1 0 0 0 0,1 0 0 0 0,-1 0 0 0 0,0-1 0 0 0,0 0 0 0 0,0 0 1 0 0,0 0-1 0 0,-1-1 0 0 0,1 0 0 0 0,0 0 0 0 0,-1-1 0 0 0,1 0 0 0 0,-9 0 0 0 0,9-1-1 0 0,1 1 1 0 0,-1-1-1 0 0,1 0 0 0 0,-1 0 0 0 0,1 0 0 0 0,-1-1 1 0 0,1 0-1 0 0,0 0 0 0 0,0 0 0 0 0,0-1 0 0 0,0 1 1 0 0,0-1-1 0 0,1-1 0 0 0,-1 1 0 0 0,1-1 0 0 0,-5-5 1 0 0,-6-6 26 0 0,2-1 0 0 0,0-1 0 0 0,-11-21 0 0 0,8 15 4 0 0,7 9-24 0 0,-1 0-7 0 0,0 0 0 0 0,0-1 0 0 0,2 0 0 0 0,0 0 0 0 0,1-1 0 0 0,0 0 1 0 0,1-1-1 0 0,1 1 0 0 0,-3-18 0 0 0,4 3 26 0 0,2-1 0 0 0,1 0 0 0 0,1 0 0 0 0,1 1 1 0 0,2-1-1 0 0,2 0 0 0 0,10-38 0 0 0,-12 60-20 0 0,1 0 0 0 0,0 0 0 0 0,0 1 0 0 0,1 0 0 0 0,9-13 0 0 0,4-8 37 0 0,-13 22-35 0 0,0 0 0 0 0,0 0 0 0 0,1 0 0 0 0,0 1 0 0 0,1 0 0 0 0,0 0 0 0 0,0 1 0 0 0,0 0 0 0 0,0 0 0 0 0,1 1 0 0 0,0-1 0 0 0,1 2 0 0 0,-1-1 0 0 0,1 1 0 0 0,-1 1 0 0 0,1-1 0 0 0,1 2 0 0 0,16-4 0 0 0,-19 4 11 0 0,1 1 1 0 0,0 0-1 0 0,0 0 1 0 0,0 1-1 0 0,0 0 0 0 0,0 1 1 0 0,0 0-1 0 0,0 0 1 0 0,0 0-1 0 0,-1 1 1 0 0,1 0-1 0 0,0 1 1 0 0,-1 0-1 0 0,0 0 0 0 0,1 0 1 0 0,-1 1-1 0 0,-1 0 1 0 0,1 1-1 0 0,-1-1 1 0 0,1 1-1 0 0,-1 1 1 0 0,0-1-1 0 0,7 9 0 0 0,-6-2 50 0 0,-1 0 0 0 0,1 1 0 0 0,-2-1 0 0 0,7 21-1 0 0,2 4 72 0 0,-9-25-82 0 0,-1 0-1 0 0,-1 0 0 0 0,0 0 1 0 0,-1 1-1 0 0,0-1 1 0 0,-1 1-1 0 0,0-1 0 0 0,-1 1 1 0 0,-2 19-1 0 0,2 12 163 0 0,0-40-212 0 0,0 1 0 0 0,-1 0 0 0 0,1-1 0 0 0,-1 1 0 0 0,0-1 1 0 0,0 1-1 0 0,0-1 0 0 0,-1 0 0 0 0,1 1 0 0 0,-1-1 0 0 0,0 0 0 0 0,0 0 1 0 0,-1 0-1 0 0,1 0 0 0 0,-1-1 0 0 0,0 1 0 0 0,-6 5 0 0 0,-11 15 24 0 0,18-22-37 0 0,1 1-1 0 0,-1-1 1 0 0,0 1-1 0 0,0-1 1 0 0,0 0-1 0 0,0 0 1 0 0,0 0-1 0 0,0 0 1 0 0,-1 0-1 0 0,1 0 1 0 0,0-1-1 0 0,-1 1 1 0 0,-3 1-1 0 0,-37 19 107 0 0,35-17-100 0 0,-1 0-1 0 0,0 0 0 0 0,1-1 1 0 0,-2 0-1 0 0,1-1 1 0 0,-13 3-1 0 0,9-4 20 0 0,-87 9 79 0 0,92-11-110 0 0,0 0 0 0 0,0-1 1 0 0,-1 1-1 0 0,1-2 0 0 0,0 1 0 0 0,0-1 0 0 0,1 0 0 0 0,-1-1 0 0 0,0 0 0 0 0,-7-3 0 0 0,-89-49-54 0 0,-63-39 202 0 0,156 86-142 0 0,-1 2-10 0 0,1-1 0 0 0,1-1 0 0 0,-1 0 0 0 0,1-1 1 0 0,1 0-1 0 0,0 0 0 0 0,-9-12 0 0 0,2-7-35 0 0,3 15 25 0 0,11 12 12 0 0,1-1 0 0 0,-1 1 0 0 0,1-1 0 0 0,-1 0 0 0 0,1 1 1 0 0,-1-1-1 0 0,1 0 0 0 0,0 0 0 0 0,0 0 0 0 0,0 0 0 0 0,0 0 0 0 0,0 0 0 0 0,0 0 0 0 0,1 0 1 0 0,-1-1-1 0 0,1 1 0 0 0,0 0 0 0 0,-1 0 0 0 0,1-1 0 0 0,0 1 0 0 0,0 0 0 0 0,0 0 1 0 0,1-5-1 0 0,-7-24 6 0 0,5 28-11 0 0,-1-1-1 0 0,1 1 1 0 0,0-1-1 0 0,0 1 1 0 0,0-1-1 0 0,1 0 1 0 0,-1 1-1 0 0,1-1 1 0 0,0 0-1 0 0,0 0 1 0 0,0 1-1 0 0,1-1 1 0 0,-1 0-1 0 0,1 1 1 0 0,0-1-1 0 0,0 1 1 0 0,0-1 0 0 0,0 1-1 0 0,1-1 1 0 0,3-6-1 0 0,37-33-174 0 0,-40 42 168 0 0,-1 0 0 0 0,0 0 0 0 0,1 0 0 0 0,-1 0 0 0 0,0 0 0 0 0,0 0 0 0 0,1 0 0 0 0,-1 0 0 0 0,0 0 0 0 0,0-1 0 0 0,0 1 0 0 0,-1 0 0 0 0,1-1 0 0 0,1-1-1 0 0,7-8-80 0 0,5 8-4 0 0,-12 3 76 0 0,-1 0 0 0 0,0 0 0 0 0,0 0 0 0 0,1 0 1 0 0,-1 0-1 0 0,0 0 0 0 0,0-1 0 0 0,1 1 0 0 0,-1 0 1 0 0,0-1-1 0 0,0 1 0 0 0,0-1 0 0 0,0 0 0 0 0,0 1 0 0 0,0-1 1 0 0,0 0-1 0 0,0 1 0 0 0,0-1 0 0 0,0 0 0 0 0,0 0 1 0 0,1-2-1 0 0,0 1-22 0 0,-1 1-1 0 0,1-1 1 0 0,-1 1 0 0 0,1 0 0 0 0,-1-1 0 0 0,1 1-1 0 0,0 0 1 0 0,0 0 0 0 0,0 0 0 0 0,0 0 0 0 0,0 0 0 0 0,-1 0-1 0 0,2 1 1 0 0,-1-1 0 0 0,0 0 0 0 0,0 1 0 0 0,2 0-1 0 0,24-9-899 0 0,10-10-588 0 0,28-10-2371 0 0,2 2-5126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8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575 1525 6160 0 0,'-2'1'91'0'0,"1"0"-1"0"0,-1 0 1 0 0,0 0 0 0 0,0 0-1 0 0,0 0 1 0 0,0 0 0 0 0,1 0 0 0 0,-1 1-1 0 0,1-1 1 0 0,-1 1 0 0 0,1-1-1 0 0,-1 1 1 0 0,1-1 0 0 0,0 1 0 0 0,0 0-1 0 0,-2 2 1 0 0,-10 15 617 0 0,-54 28 1679 0 0,66-45-2255 0 0,-1 0 0 0 0,0 0 0 0 0,0 0 0 0 0,0-1 0 0 0,0 1 0 0 0,0-1 0 0 0,-1 1 0 0 0,1-1 0 0 0,0 1 0 0 0,-1-1 0 0 0,1 0 0 0 0,-1 0 0 0 0,-2 0 0 0 0,-24 12 1601 0 0,22-9-1106 0 0,-2 0 0 0 0,1-1-1 0 0,0 0 1 0 0,-14 4 0 0 0,17-6-378 0 0,0 0 1 0 0,0 0 0 0 0,0 0 0 0 0,1-1-1 0 0,-1 1 1 0 0,0-1 0 0 0,0 0 0 0 0,0-1-1 0 0,0 1 1 0 0,0-1 0 0 0,-7-2 0 0 0,11 2-193 0 0,-1 0 1 0 0,1 0 0 0 0,-1-1-1 0 0,1 1 1 0 0,-1 0 0 0 0,1-1-1 0 0,0 1 1 0 0,0-1 0 0 0,0 0-1 0 0,0 1 1 0 0,0-1-1 0 0,0 0 1 0 0,0 1 0 0 0,0-1-1 0 0,1 0 1 0 0,-1 0 0 0 0,0-2-1 0 0,-6-37 588 0 0,5 27-435 0 0,-1-2-66 0 0,0 0 0 0 0,2 0 1 0 0,0-1-1 0 0,0 1 0 0 0,1 0 1 0 0,1-1-1 0 0,1 1 0 0 0,1 0 1 0 0,0 0-1 0 0,1 0 0 0 0,0 0 1 0 0,1 0-1 0 0,1 1 0 0 0,1 0 1 0 0,13-23-1 0 0,1-10 270 0 0,-19 42-365 0 0,-1 0 1 0 0,2 1-1 0 0,-1-1 0 0 0,1 0 0 0 0,0 1 0 0 0,0 0 0 0 0,0-1 1 0 0,1 1-1 0 0,0 0 0 0 0,0 1 0 0 0,0-1 0 0 0,9-6 0 0 0,15-18 208 0 0,-24 24-215 0 0,0 0 0 0 0,1 1 0 0 0,0-1 0 0 0,-1 1 1 0 0,1 0-1 0 0,6-4 0 0 0,-5 4-6 0 0,0 0 0 0 0,1 0-1 0 0,-1 1 1 0 0,1 0 0 0 0,-1 0-1 0 0,1 1 1 0 0,0-1 0 0 0,14-1 0 0 0,23-9 168 0 0,-36 11-159 0 0,-1-1 0 0 0,0 1 0 0 0,1 0 0 0 0,-1 1 0 0 0,1 0 0 0 0,12-1 1 0 0,0 2 44 0 0,-14-1-64 0 0,1 0-1 0 0,0 1 0 0 0,-1 0 1 0 0,1 0-1 0 0,0 0 1 0 0,0 1-1 0 0,-1 0 1 0 0,1 1-1 0 0,-1-1 0 0 0,1 1 1 0 0,-1 1-1 0 0,0-1 1 0 0,1 1-1 0 0,-1 0 0 0 0,6 4 1 0 0,63 58 220 0 0,-69-60-229 0 0,0 1-1 0 0,-1 0 1 0 0,0 0-1 0 0,-1 1 1 0 0,1 0-1 0 0,-1-1 1 0 0,0 1-1 0 0,-1 1 0 0 0,0-1 1 0 0,0 0-1 0 0,0 1 1 0 0,-1 0-1 0 0,0-1 1 0 0,-1 1-1 0 0,2 10 1 0 0,10 38 109 0 0,-2-16-58 0 0,-3 1 0 0 0,0 0 0 0 0,-3 0 1 0 0,-2 0-1 0 0,-2 55 0 0 0,-1-90-51 0 0,0-1 0 0 0,-1 0-1 0 0,0 0 1 0 0,0 0 0 0 0,0 0 0 0 0,-1 0 0 0 0,0 0-1 0 0,0 0 1 0 0,0 0 0 0 0,0 0 0 0 0,-1-1 0 0 0,0 1-1 0 0,-4 5 1 0 0,-15 28 125 0 0,18-32-122 0 0,1 0-1 0 0,0 0 1 0 0,-1 0-1 0 0,0 0 0 0 0,-1-1 1 0 0,1 1-1 0 0,-1-1 1 0 0,0 0-1 0 0,-10 7 0 0 0,-57 31 222 0 0,37-24-74 0 0,27-16-143 0 0,0 0 1 0 0,1 0 0 0 0,-1-1-1 0 0,0 0 1 0 0,0 0 0 0 0,-1-1 0 0 0,1 0-1 0 0,-16 0 1 0 0,18-1-15 0 0,0 0 0 0 0,0 0 0 0 0,1-1 0 0 0,-1 0 1 0 0,0 0-1 0 0,1 0 0 0 0,-1 0 0 0 0,1-1 0 0 0,-1 0 0 0 0,1 0 0 0 0,0-1 0 0 0,0 0 1 0 0,-7-4-1 0 0,-27-22 23 0 0,31 23-26 0 0,-1 0 0 0 0,2 0-1 0 0,-1 0 1 0 0,-10-11-1 0 0,1-3-10 0 0,2 0-1 0 0,-1-1 0 0 0,2 0 0 0 0,1-1 0 0 0,1-1 1 0 0,1 0-1 0 0,0 0 0 0 0,2-1 0 0 0,1 0 0 0 0,1-1 1 0 0,1 0-1 0 0,1 0 0 0 0,1-1 0 0 0,-1-47 0 0 0,4 34-18 0 0,0 26 25 0 0,0 0-1 0 0,1 0 1 0 0,0 0-1 0 0,1 0 1 0 0,0 0-1 0 0,1 0 1 0 0,1 1-1 0 0,0-1 1 0 0,8-20-1 0 0,64-79 7 0 0,-69 103-13 0 0,0 1 0 0 0,1 0 0 0 0,0 1-1 0 0,1 0 1 0 0,-1 0 0 0 0,18-11-1 0 0,-13 8 6 0 0,0 4 12 0 0,0 0 1 0 0,1 0-1 0 0,-1 1 0 0 0,1 1 1 0 0,20-5-1 0 0,-13 4 3 0 0,-9 2-5 0 0,1 1-1 0 0,-1 0 0 0 0,1 1 0 0 0,-1 0 0 0 0,1 1 0 0 0,-1 0 0 0 0,1 0 0 0 0,0 2 0 0 0,-1-1 1 0 0,0 1-1 0 0,1 1 0 0 0,-1 0 0 0 0,0 1 0 0 0,0 0 0 0 0,-1 1 0 0 0,1 0 0 0 0,16 11 1 0 0,-9-4 21 0 0,0 1 0 0 0,-1 1 0 0 0,-1 1 1 0 0,0 0-1 0 0,-1 1 0 0 0,-1 1 0 0 0,-1 0 1 0 0,13 22-1 0 0,-4 21 142 0 0,-14-48-156 0 0,-5-8-15 0 0,-1-1 0 0 0,1 1 0 0 0,-1 0 0 0 0,0 0 1 0 0,0-1-1 0 0,-1 1 0 0 0,1 0 0 0 0,-1 1 0 0 0,0-1 0 0 0,1 7 0 0 0,8 48 1 0 0,-4-28 55 0 0,-2 1 0 0 0,1 35 0 0 0,2-9-36 0 0,-5-48-6 0 0,0-1 1 0 0,-1 0 0 0 0,0 0 0 0 0,-1 0-1 0 0,0 1 1 0 0,0-1 0 0 0,-1 0 0 0 0,-3 17-1 0 0,2-21 4 0 0,0 0-1 0 0,-1 0 1 0 0,0 0-1 0 0,0 0 0 0 0,0-1 1 0 0,0 1-1 0 0,-1-1 1 0 0,1 0-1 0 0,-1 0 1 0 0,0 0-1 0 0,0 0 0 0 0,-1-1 1 0 0,1 0-1 0 0,-1 0 1 0 0,-9 5-1 0 0,6-6 2 0 0,0 0-1 0 0,0-1 0 0 0,0 0 1 0 0,-1-1-1 0 0,1 0 1 0 0,0 0-1 0 0,0 0 1 0 0,-1-1-1 0 0,1 0 1 0 0,0-1-1 0 0,0 0 1 0 0,0 0-1 0 0,0-1 1 0 0,0 0-1 0 0,1 0 1 0 0,-10-6-1 0 0,-70-58 16 0 0,79 60-46 0 0,-1 0 0 0 0,1-1 0 0 0,1 0 0 0 0,-1-1-1 0 0,1 1 1 0 0,-7-14 0 0 0,3 7-12 0 0,6 5 18 0 0,0 0-1 0 0,0 0 1 0 0,1 0 0 0 0,0 0 0 0 0,-2-12 0 0 0,-3-6-1 0 0,-2-11-2 0 0,2 1-1 0 0,2-1 0 0 0,1-1 0 0 0,2 1 0 0 0,2-1 0 0 0,4-48 0 0 0,-2 49-35 0 0,6-33 17 0 0,-6 67 40 0 0,1-1 1 0 0,1 0 0 0 0,-1 0 0 0 0,1 1-1 0 0,0-1 1 0 0,0 1 0 0 0,1-1 0 0 0,-1 1-1 0 0,7-8 1 0 0,39-59 44 0 0,-31 52-60 0 0,-11 12 6 0 0,0 0 0 0 0,0 1 0 0 0,0-1-1 0 0,1 2 1 0 0,1-1 0 0 0,11-8 0 0 0,5-6-2 0 0,-23 20-2 0 0,0 0 0 0 0,1-1 0 0 0,-1 1 0 0 0,0 0 0 0 0,0-1 0 0 0,1 1 0 0 0,-1 0 0 0 0,1 0 0 0 0,-1 0 0 0 0,1 1 0 0 0,-1-1 0 0 0,1 0 0 0 0,0 0 0 0 0,-1 1-1 0 0,1-1 1 0 0,0 1 0 0 0,-1-1 0 0 0,5 1 0 0 0,19-8-2 0 0,-19 6-10 0 0,1 0 0 0 0,0 0 0 0 0,-1 0 0 0 0,1 1 0 0 0,0 0 0 0 0,9 0 0 0 0,-4 0 3 0 0,28 1 25 0 0,-39 0-11 0 0,1 0 0 0 0,-1 0 0 0 0,1 0 0 0 0,0 0 0 0 0,-1 1 0 0 0,1-1 0 0 0,-1 1 0 0 0,1-1 0 0 0,-1 1 0 0 0,0 0 0 0 0,1-1 0 0 0,-1 1 0 0 0,1 0 0 0 0,-1 0 0 0 0,0 0 0 0 0,0 0-1 0 0,0 0 1 0 0,0 0 0 0 0,1 0 0 0 0,0 2 0 0 0,2 4-3 0 0,0 0-1 0 0,0-1 0 0 0,0 0 0 0 0,1 0 0 0 0,8 8 1 0 0,-8-9-3 0 0,-1 0 1 0 0,1 0 0 0 0,-1 0 0 0 0,0 1 0 0 0,0-1-1 0 0,-1 1 1 0 0,0 0 0 0 0,0 0 0 0 0,3 10 0 0 0,18 80-133 0 0,-21-81 106 0 0,-1 1-1 0 0,0 0 1 0 0,-1 0 0 0 0,-1 0 0 0 0,-3 21 0 0 0,1 12 77 0 0,3-9-42 0 0,0-19-9 0 0,-1 0-1 0 0,0-1 1 0 0,-2 1-1 0 0,0 0 1 0 0,-1-1-1 0 0,-9 30 1 0 0,5-31 15 0 0,3-7-8 0 0,0 0 0 0 0,-1 0 0 0 0,-1 0-1 0 0,1-1 1 0 0,-15 21 0 0 0,17-30-8 0 0,1 1 1 0 0,0 0-1 0 0,1-1 1 0 0,-1 1 0 0 0,0 0-1 0 0,1 0 1 0 0,0 0-1 0 0,-1 1 1 0 0,0 3 0 0 0,2-5 2 0 0,-1 1 0 0 0,0-1 0 0 0,0 1 1 0 0,0-1-1 0 0,0 0 0 0 0,0 0 0 0 0,-1 0 1 0 0,1 0-1 0 0,-1 0 0 0 0,1 0 0 0 0,-1 0 1 0 0,0 0-1 0 0,1 0 0 0 0,-1-1 0 0 0,-3 3 1 0 0,-13 11 10 0 0,11-8-5 0 0,0 0 0 0 0,0-1 0 0 0,-1 0 0 0 0,0 0 0 0 0,0-1 0 0 0,-1 0 0 0 0,1-1 0 0 0,-12 5 0 0 0,-8-1 1 0 0,-1-1 0 0 0,-57 7 1 0 0,76-13-11 0 0,-1 0 1 0 0,0-1 0 0 0,1-1 0 0 0,-1 1 0 0 0,1-2 0 0 0,-1 0 0 0 0,1 0 0 0 0,-1-1 0 0 0,1 0 0 0 0,0 0 0 0 0,0-1 0 0 0,-9-6 0 0 0,-36-16 36 0 0,41 20-26 0 0,0 0 0 0 0,0-1 0 0 0,1-1 0 0 0,0 0 0 0 0,-13-10 0 0 0,12 5-4 0 0,-2 1-18 0 0,0-1 0 0 0,1-1 0 0 0,1-1-1 0 0,0 0 1 0 0,-22-33 0 0 0,22 21 0 0 0,4 10-8 0 0,1-1 1 0 0,1 0-1 0 0,1 0 1 0 0,-6-25 0 0 0,5 13 17 0 0,2-1-1 0 0,2 0 1 0 0,1-1 0 0 0,1 1 0 0 0,1-1 0 0 0,2 1 0 0 0,5-35-1 0 0,-5 63 10 0 0,-1 0-1 0 0,1 1 1 0 0,0-1-1 0 0,0 0 1 0 0,0 0-1 0 0,0 1 0 0 0,0-1 1 0 0,0 0-1 0 0,1 1 1 0 0,0-1-1 0 0,-1 1 1 0 0,1 0-1 0 0,3-4 1 0 0,-2 3-2 0 0,0 0 1 0 0,-1-1 0 0 0,1 1 0 0 0,-1-1 0 0 0,1 0 0 0 0,-1 0-1 0 0,-1 0 1 0 0,4-7 0 0 0,-4 7-6 0 0,0 1 0 0 0,0 0 0 0 0,1 0 0 0 0,-1-1 0 0 0,1 1 0 0 0,0 0 0 0 0,0 0 0 0 0,0 1 0 0 0,1-1 0 0 0,-1 0 0 0 0,0 1 0 0 0,1-1 0 0 0,3-1 0 0 0,8-9 5 0 0,10-19 12 0 0,-21 26-17 0 0,0 1-1 0 0,1 0 0 0 0,0 0 1 0 0,0 0-1 0 0,9-8 1 0 0,2 6-3 0 0,1 1-1 0 0,-1 1 1 0 0,1 0 0 0 0,0 1 0 0 0,33-3 0 0 0,-18 5-30 0 0,-19 0 34 0 0,0 1-1 0 0,0 1 1 0 0,1 0-1 0 0,-1 1 0 0 0,0 0 1 0 0,0 1-1 0 0,13 3 1 0 0,-17-1-7 0 0,0 0 0 0 0,0 1 1 0 0,0 0-1 0 0,0 0 0 0 0,10 10 0 0 0,5 2 9 0 0,0-4 4 0 0,-16-10-3 0 0,1 1 0 0 0,-1 0 0 0 0,0 1 0 0 0,0 0 0 0 0,-1 0 1 0 0,1 0-1 0 0,6 8 0 0 0,50 70-68 0 0,-61-81 58 0 0,1 0 1 0 0,-1 1-1 0 0,-1-1 0 0 0,1 1 1 0 0,0 0-1 0 0,-1-1 1 0 0,1 1-1 0 0,-1 0 1 0 0,0 0-1 0 0,0 0 1 0 0,0 0-1 0 0,0 0 0 0 0,-1 0 1 0 0,1 0-1 0 0,-1 0 1 0 0,0 0-1 0 0,0 6 1 0 0,0-3-3 0 0,1-1-1 0 0,-1 0 1 0 0,1 0 0 0 0,0 0 0 0 0,1 1 0 0 0,-1-1 0 0 0,5 9 0 0 0,6 25 10 0 0,-5 8 7 0 0,9 96 48 0 0,-15-123-51 0 0,-1 0 1 0 0,-2 0-1 0 0,0 0 0 0 0,-1 0 1 0 0,-6 25-1 0 0,3-23-3 0 0,-1-1 0 0 0,-1 0 0 0 0,0 0 0 0 0,-2 0 0 0 0,0-1 0 0 0,-2-1 0 0 0,0 0-1 0 0,-1 0 1 0 0,-26 28 0 0 0,-42 26-49 0 0,44-37 40 0 0,-8 5 18 0 0,-17-13-25 0 0,46-17 5 0 0,12-8 5 0 0,-1 0-1 0 0,1 0 0 0 0,0 0 0 0 0,-1 0 0 0 0,1-1 0 0 0,-1 0 0 0 0,0 0 0 0 0,-7 2 0 0 0,7-3 4 0 0,-39 10-12 0 0,-84 10-1 0 0,117-19 4 0 0,-1-2 0 0 0,1 1 1 0 0,-1-1-1 0 0,1-1 0 0 0,-1 0 0 0 0,1-1 0 0 0,0 0 0 0 0,0-1 0 0 0,0 0 0 0 0,0 0 1 0 0,0-2-1 0 0,0 1 0 0 0,-13-9 0 0 0,3-1-37 0 0,1-2 0 0 0,0 0 0 0 0,1-1 0 0 0,-30-35-1 0 0,26-11-127 0 0,21 60 162 0 0,1-1 1 0 0,-1 0-1 0 0,0 0 1 0 0,1 0 0 0 0,0 0-1 0 0,0 0 1 0 0,0 0-1 0 0,1 0 1 0 0,-1 0-1 0 0,1 0 1 0 0,0 0 0 0 0,0-1-1 0 0,2-6 1 0 0,17-52-77 0 0,-6 30 69 0 0,-10 24 14 0 0,1 1 0 0 0,1 0 1 0 0,-1 0-1 0 0,9-10 0 0 0,-3 4 0 0 0,2-2 5 0 0,1 0 0 0 0,0 1 0 0 0,1 1 0 0 0,1 1 0 0 0,0 0 0 0 0,1 0 0 0 0,1 2 0 0 0,0 0 0 0 0,0 1 0 0 0,1 1 0 0 0,0 0 0 0 0,32-10 0 0 0,-45 18 4 0 0,1-1 0 0 0,0 0 1 0 0,-1-1-1 0 0,1 0 0 0 0,-1 1 0 0 0,0-1 1 0 0,5-4-1 0 0,-5 3-1 0 0,0 1 1 0 0,0 0-1 0 0,0 0 0 0 0,0 0 0 0 0,0 1 1 0 0,1 0-1 0 0,-1 0 0 0 0,9-1 1 0 0,70-16 61 0 0,-43 8-29 0 0,0 3 0 0 0,0 1 0 0 0,1 2 0 0 0,71 0 0 0 0,-98 7-9 0 0,0 1 1 0 0,1 0-1 0 0,-2 1 0 0 0,1 0 1 0 0,0 1-1 0 0,-1 1 0 0 0,21 12 1 0 0,-31-16-21 0 0,0 1 1 0 0,-1 1-1 0 0,1-1 1 0 0,-1 1-1 0 0,1-1 1 0 0,-1 1-1 0 0,-1 0 1 0 0,1 0 0 0 0,0 0-1 0 0,-1 1 1 0 0,3 5-1 0 0,6 9 41 0 0,-4-7-27 0 0,0 1-1 0 0,-1 0 0 0 0,0 0 1 0 0,-1 1-1 0 0,0 0 0 0 0,-1 0 1 0 0,0 0-1 0 0,-2 0 0 0 0,0 0 1 0 0,0 1-1 0 0,-1-1 0 0 0,-1 1 1 0 0,0-1-1 0 0,-1 1 0 0 0,-4 19 1 0 0,-24 46 53 0 0,28-77-72 0 0,1 1-1 0 0,-1-1 0 0 0,0 0 0 0 0,-1 0 1 0 0,1 0-1 0 0,0 0 0 0 0,-1 0 0 0 0,0 0 1 0 0,0 0-1 0 0,0 0 0 0 0,0-1 0 0 0,0 1 1 0 0,0-1-1 0 0,-1 0 0 0 0,-2 3 1 0 0,-16 18-1 0 0,11 3-7 0 0,-12-8 20 0 0,13-7-2 0 0,5-6-12 0 0,1-1 1 0 0,-1 0 0 0 0,0 0-1 0 0,0 0 1 0 0,-1-1 0 0 0,1 1-1 0 0,-1-1 1 0 0,0 0 0 0 0,-10 4-1 0 0,-1 2 7 0 0,-1-1 0 0 0,0-1 0 0 0,0 0-1 0 0,0-1 1 0 0,-1-1 0 0 0,0-1 0 0 0,0 0 0 0 0,0-2-1 0 0,0 0 1 0 0,-1-1 0 0 0,1 0 0 0 0,-28-4-1 0 0,42 2-4 0 0,0 0-1 0 0,0 0 1 0 0,0 0-1 0 0,0-1 1 0 0,1 0-1 0 0,-1 0 1 0 0,1 1-1 0 0,-1-2 0 0 0,1 1 1 0 0,0 0-1 0 0,-5-5 1 0 0,-10-6-1 0 0,-9-2-3 0 0,11 7-3 0 0,1-1 0 0 0,1 0 0 0 0,0 0 0 0 0,0-2 0 0 0,0 0 0 0 0,-15-17 0 0 0,24 23 1 0 0,-10-12-6 0 0,1-1 0 0 0,0 0 1 0 0,-13-23-1 0 0,-53-99 13 0 0,77 132-5 0 0,1 0 1 0 0,0 1-1 0 0,1-1 0 0 0,0 0 1 0 0,0 0-1 0 0,0-12 1 0 0,-1-15-2 0 0,1 15 8 0 0,0 1-1 0 0,1-1 1 0 0,1 1-1 0 0,1-1 1 0 0,1 1 0 0 0,1-1-1 0 0,0 1 1 0 0,2 0-1 0 0,0 1 1 0 0,1-1-1 0 0,1 1 1 0 0,0 0-1 0 0,2 1 1 0 0,0 0-1 0 0,1 1 1 0 0,0 0-1 0 0,1 0 1 0 0,1 2-1 0 0,21-20 1 0 0,28-23 99 0 0,-12 24-96 0 0,2-3 3 0 0,2 3-1 0 0,106-49 1 0 0,-138 75-14 0 0,0 1-1 0 0,1 1 1 0 0,26-2-1 0 0,-20 2 7 0 0,7-1 4 0 0,0 2 1 0 0,1 1-1 0 0,-1 1 0 0 0,1 2 0 0 0,45 7 0 0 0,-71-4 4 0 0,0 1 0 0 0,0 0 0 0 0,0 1-1 0 0,-1 0 1 0 0,1 1 0 0 0,-1 0 0 0 0,0 0 0 0 0,-1 1 0 0 0,0 0-1 0 0,0 1 1 0 0,0 0 0 0 0,-1 1 0 0 0,0 0 0 0 0,-1 0 0 0 0,7 11-1 0 0,-6-8 3 0 0,-1-1-1 0 0,0 1 1 0 0,-1 0 0 0 0,-1 1-1 0 0,0 0 1 0 0,-1-1-1 0 0,0 2 1 0 0,-1-1-1 0 0,3 27 1 0 0,-1 13-8 0 0,-4 67 0 0 0,-2-68 70 0 0,1-35-64 0 0,0 0-1 0 0,-1 0 1 0 0,-1 0 0 0 0,-1 0-1 0 0,0 0 1 0 0,-1-1 0 0 0,-1 1-1 0 0,-7 15 1 0 0,10-29-11 0 0,-5 11-17 0 0,0 1 1 0 0,0-1-1 0 0,-5 20 0 0 0,5-17 27 0 0,0-1 0 0 0,-1 0 0 0 0,-1 0 0 0 0,-1-1 0 0 0,0-1 0 0 0,-1 1 0 0 0,0-2 0 0 0,-27 25 0 0 0,20-19-9 0 0,10-11 1 0 0,-1 0-1 0 0,0-1 1 0 0,-1 0 0 0 0,0-1 0 0 0,0 0-1 0 0,0 0 1 0 0,-21 7 0 0 0,-81 22 16 0 0,111-35-18 0 0,-9 2 0 0 0,0 0 0 0 0,0-1 0 0 0,-1-1 0 0 0,1 1 0 0 0,0-2 0 0 0,0 1 0 0 0,-1-2 0 0 0,1 1 0 0 0,0-1 0 0 0,0-1 0 0 0,0 0 0 0 0,-12-5 0 0 0,10 3 0 0 0,-1-1 0 0 0,1 0 0 0 0,0-1 0 0 0,1 0 0 0 0,0-1 0 0 0,0 0 0 0 0,0-1 0 0 0,-14-15 0 0 0,-5-10 0 0 0,21 26 0 0 0,1 0 0 0 0,0-1-1 0 0,1 0 1 0 0,0 0 0 0 0,1 0-1 0 0,0-1 1 0 0,0 0 0 0 0,1 0-1 0 0,0-1 1 0 0,1 1 0 0 0,0-1-1 0 0,-4-16 1 0 0,-5-29-35 0 0,4 19-22 0 0,-6-50 1 0 0,14 76 44 0 0,0 0-1 0 0,1-1 1 0 0,0 1 0 0 0,1 0 0 0 0,0 0-1 0 0,0 0 1 0 0,2 0 0 0 0,-1 0 0 0 0,6-12-1 0 0,3-5 29 0 0,1 0 0 0 0,1 1 0 0 0,2 1 0 0 0,0 0 0 0 0,2 1 0 0 0,24-28 0 0 0,5 0 64 0 0,-34 37-74 0 0,2 0 1 0 0,-1 2-1 0 0,2-1 0 0 0,0 2 0 0 0,17-13 1 0 0,155-84 38 0 0,-177 106-45 0 0,-1 0 0 0 0,1 1 0 0 0,-1 0 0 0 0,12-1 0 0 0,23-8 0 0 0,-15 2 0 0 0,1 2 0 0 0,0 0 0 0 0,0 3 0 0 0,0 0 0 0 0,1 2 0 0 0,40 1 0 0 0,-51 2 0 0 0,83 4 0 0 0,-94-4 0 0 0,-1 2 0 0 0,0-1 0 0 0,1 1 0 0 0,-1 1 0 0 0,0-1 0 0 0,0 2 0 0 0,0-1 0 0 0,0 1 0 0 0,11 7 0 0 0,12 11 0 0 0,-17-13 0 0 0,-1 0 0 0 0,22 21 0 0 0,-12-13 0 0 0,-19-14 0 0 0,-1-1 0 0 0,1 0 0 0 0,-1 1 0 0 0,1 0 0 0 0,-1 0 0 0 0,0 0 0 0 0,4 5 0 0 0,6 13 0 0 0,20 26 0 0 0,-28-42 0 0 0,1 0 0 0 0,-1 1 0 0 0,1 0 0 0 0,-2 0 0 0 0,1 0 0 0 0,-1 1 0 0 0,0-1 0 0 0,0 1 0 0 0,0 0 0 0 0,-1 0 0 0 0,0 0 0 0 0,3 13 0 0 0,5 25 0 0 0,2 10 0 0 0,-8 4 0 0 0,3 77 0 0 0,-7-125 0 0 0,-1 1 0 0 0,0-1 0 0 0,-1 0 0 0 0,0 1 0 0 0,-1-1 0 0 0,0 0 0 0 0,0 0 0 0 0,-2 0 0 0 0,1 0 0 0 0,-1 0 0 0 0,-1-1 0 0 0,0 0 0 0 0,0 0 0 0 0,-13 17 0 0 0,-9 9 0 0 0,24-31 0 0 0,0 0 0 0 0,-1 0 0 0 0,0 0 0 0 0,0 0 0 0 0,0-1 0 0 0,0 0 0 0 0,-1 0 0 0 0,-8 6 0 0 0,1-3 0 0 0,0-2 0 0 0,0 1 0 0 0,0-2 0 0 0,-1 1 0 0 0,1-2 0 0 0,-1 0 0 0 0,-14 2 0 0 0,19-4 0 0 0,1 0 0 0 0,-1 0 0 0 0,0-1 0 0 0,0 0 0 0 0,1-1 0 0 0,-1 0 0 0 0,0 0 0 0 0,1 0 0 0 0,-1-1 0 0 0,1 0 0 0 0,0-1 0 0 0,-1 0 0 0 0,-10-6 0 0 0,-13-10 0 0 0,18 12 0 0 0,1-1 0 0 0,0 0 0 0 0,0-1 0 0 0,1 0 0 0 0,-15-16 0 0 0,-37-41 0 0 0,37 41 0 0 0,-27-36 0 0 0,45 51 0 0 0,1-1 0 0 0,0 0 0 0 0,1 0 0 0 0,0 0 0 0 0,1-1 0 0 0,0 0 0 0 0,-3-15 0 0 0,6 21 0 0 0,-12-47 0 0 0,-10-83 0 0 0,22 118 0 0 0,1 1 0 0 0,1-1 0 0 0,0 0 0 0 0,2 0 0 0 0,0 0 0 0 0,1 1 0 0 0,0-1 0 0 0,13-33 0 0 0,-4 19 0 0 0,3 0 0 0 0,0 1 0 0 0,33-48 0 0 0,32-42 0 0 0,-75 112 0 0 0,1 1 0 0 0,0-1 0 0 0,0 1 0 0 0,0 0 0 0 0,1 0 0 0 0,0 1 0 0 0,1 0 0 0 0,0 0 0 0 0,0 1 0 0 0,0 0 0 0 0,14-7 0 0 0,22-15 0 0 0,-37 23 0 0 0,0 0 0 0 0,0 1 0 0 0,0 0 0 0 0,1 0 0 0 0,-1 1 0 0 0,17-5 0 0 0,25-11 0 0 0,-41 15 0 0 0,1 0 0 0 0,0 1 0 0 0,0 0 0 0 0,13-2 0 0 0,16-2 0 0 0,1 1 0 0 0,0 3 0 0 0,0 1 0 0 0,0 2 0 0 0,1 1 0 0 0,64 12 0 0 0,-89-9 0 0 0,-1 0 0 0 0,0 1 0 0 0,0 1 0 0 0,17 10 0 0 0,-5-3 0 0 0,-14-5 0 0 0,1 1 0 0 0,-1 1 0 0 0,-1 0 0 0 0,1 0 0 0 0,-2 1 0 0 0,0 1 0 0 0,0 0 0 0 0,10 16 0 0 0,-18-25 0 0 0,7 8 0 0 0,0 1 0 0 0,-1 1 0 0 0,0 0 0 0 0,-1 0 0 0 0,8 23 0 0 0,1 4 0 0 0,-12-32 0 0 0,-1 0 0 0 0,0 0 0 0 0,0 0 0 0 0,-1 0 0 0 0,0 0 0 0 0,-1 0 0 0 0,2 15 0 0 0,4 117 0 0 0,-3-90 0 0 0,-2 1 0 0 0,-5 61 0 0 0,0-70 0 0 0,-3-1 0 0 0,-1 0 0 0 0,-2-1 0 0 0,-25 69 0 0 0,30-100 0 0 0,0-1 0 0 0,0 0 0 0 0,-1 0 0 0 0,0 0 0 0 0,0-1 0 0 0,0 1 0 0 0,-13 11 0 0 0,18-19 0 0 0,-10 18 0 0 0,9-16 0 0 0,0 1 0 0 0,-1-1 0 0 0,1 0 0 0 0,0 1 0 0 0,-1-1 0 0 0,1 0 0 0 0,-1 0 0 0 0,0 0 0 0 0,1 0 0 0 0,-1 0 0 0 0,0 0 0 0 0,-3 2 0 0 0,-6 3 0 0 0,0-1 0 0 0,-1 0 0 0 0,1-1 0 0 0,-24 7 0 0 0,31-11 0 0 0,0 0 0 0 0,0 0 0 0 0,0 0 0 0 0,0 0 0 0 0,-1-1 0 0 0,1 1 0 0 0,0-1 0 0 0,0 0 0 0 0,0-1 0 0 0,-1 1 0 0 0,1-1 0 0 0,0 0 0 0 0,0 0 0 0 0,0 0 0 0 0,0 0 0 0 0,0-1 0 0 0,0 0 0 0 0,0 1 0 0 0,0-2 0 0 0,-5-3 0 0 0,-91-78 0 0 0,-101-144 0 0 0,173 188 0 0 0,-40-81 0 0 0,58 100 0 0 0,-4-11 0 0 0,1 1 0 0 0,-12-48 0 0 0,12 35 0 0 0,8 20 0 0 0,0 0 0 0 0,2 0 0 0 0,1-1 0 0 0,1 1 0 0 0,3-38 0 0 0,-1 7 0 0 0,-1 41 0 0 0,-1 5 0 0 0,1 1 0 0 0,0 0 0 0 0,1 0 0 0 0,0-1 0 0 0,0 1 0 0 0,1 0 0 0 0,0 0 0 0 0,0 0 0 0 0,4-9 0 0 0,15-25 0 0 0,51-77 0 0 0,-62 105 0 0 0,1 0 0 0 0,1 0 0 0 0,0 1 0 0 0,0 1 0 0 0,2 0 0 0 0,-1 1 0 0 0,2 0 0 0 0,26-14 0 0 0,-13 11 0 0 0,0 1 0 0 0,1 2 0 0 0,0 1 0 0 0,1 1 0 0 0,0 2 0 0 0,1 0 0 0 0,0 3 0 0 0,-1 0 0 0 0,48 1 0 0 0,-68 3 0 0 0,12 0 0 0 0,-1 0 0 0 0,0 1 0 0 0,0 1 0 0 0,0 1 0 0 0,0 0 0 0 0,32 11 0 0 0,-35-7 0 0 0,12 2 0 0 0,0 2 0 0 0,-1 1 0 0 0,0 2 0 0 0,-1 0 0 0 0,51 36 0 0 0,-12 1 0 0 0,-46-36 0 0 0,-1 1 0 0 0,19 18 0 0 0,-8-2 0 0 0,32 43 0 0 0,-54-62 0 0 0,1 0 0 0 0,-2 1 0 0 0,0 0 0 0 0,-1 1 0 0 0,0 0 0 0 0,7 23 0 0 0,6 7 0 0 0,-17-39 0 0 0,1 0 0 0 0,-1 0 0 0 0,0 1 0 0 0,-1-1 0 0 0,1 1 0 0 0,-1 0 0 0 0,1 9 0 0 0,12 76 0 0 0,-8-54 0 0 0,-1 1 0 0 0,0 48 0 0 0,-5-57 0 0 0,-2 0 0 0 0,-6 39 0 0 0,5-59 0 0 0,-1 0 0 0 0,0 0 0 0 0,0 0 0 0 0,-1 0 0 0 0,0 0 0 0 0,-1-1 0 0 0,0 0 0 0 0,-1 0 0 0 0,-11 15 0 0 0,12-19 0 0 0,1-1 0 0 0,-1 0 0 0 0,1 0 0 0 0,-1 0 0 0 0,0-1 0 0 0,-1 0 0 0 0,1 0 0 0 0,0 0 0 0 0,-1-1 0 0 0,0 1 0 0 0,0-1 0 0 0,0-1 0 0 0,-7 2 0 0 0,-4 0 0 0 0,0-1 0 0 0,-30 0 0 0 0,34-2 0 0 0,0-1 0 0 0,0 0 0 0 0,0-2 0 0 0,1 1 0 0 0,-1-1 0 0 0,1-1 0 0 0,-1 0 0 0 0,1-1 0 0 0,1 0 0 0 0,-17-10 0 0 0,-3-5 0 0 0,1-2 0 0 0,-34-31 0 0 0,22 17 0 0 0,19 16 0 0 0,1-1 0 0 0,1-1 0 0 0,0-1 0 0 0,2 0 0 0 0,1-2 0 0 0,1 0 0 0 0,-19-38 0 0 0,25 43 0 0 0,5 10 0 0 0,1 1 0 0 0,0 0 0 0 0,1-1 0 0 0,-1 0 0 0 0,2 0 0 0 0,0 0 0 0 0,0-1 0 0 0,1 1 0 0 0,-2-21 0 0 0,-1-57 0 0 0,2 57 0 0 0,1 1 0 0 0,4-44 0 0 0,1 63 0 0 0,0-1 0 0 0,1 1 0 0 0,1 0 0 0 0,-1 0 0 0 0,2 1 0 0 0,-1-1 0 0 0,1 1 0 0 0,1 0 0 0 0,0 1 0 0 0,8-10 0 0 0,20-29 0 0 0,-28 41 0 0 0,-1 0 0 0 0,2 0 0 0 0,-1 1 0 0 0,1 0 0 0 0,0 1 0 0 0,0-1 0 0 0,12-4 0 0 0,6-6 0 0 0,-22 13 0 0 0,1 0 0 0 0,0 0 0 0 0,0 1 0 0 0,0 0 0 0 0,0 0 0 0 0,8-2 0 0 0,12-5 0 0 0,0 1 0 0 0,1 0 0 0 0,0 2 0 0 0,0 0 0 0 0,0 2 0 0 0,1 1 0 0 0,0 1 0 0 0,-1 1 0 0 0,1 2 0 0 0,0 0 0 0 0,-1 2 0 0 0,1 1 0 0 0,40 11 0 0 0,-52-9 0 0 0,-1 0 0 0 0,1 1 0 0 0,-1 0 0 0 0,0 1 0 0 0,15 12 0 0 0,23 13 0 0 0,-36-24 0 0 0,0 0 0 0 0,-1 2 0 0 0,0-1 0 0 0,0 2 0 0 0,18 19 0 0 0,10 23 0 0 0,-12-12 0 0 0,-22-31 0 0 0,4 4 0 0 0,-1 0 0 0 0,0 0 0 0 0,14 28 0 0 0,-16-19 0 0 0,-1 1 0 0 0,-1 0 0 0 0,-1 0 0 0 0,-1 1 0 0 0,-2 0 0 0 0,0 0 0 0 0,0 33 0 0 0,-3 5 0 0 0,0-31 0 0 0,-1 1 0 0 0,-1 0 0 0 0,-2-1 0 0 0,-7 38 0 0 0,5-50 0 0 0,0-1 0 0 0,-2 0 0 0 0,0 0 0 0 0,-1 0 0 0 0,0-1 0 0 0,-2-1 0 0 0,-1 1 0 0 0,0-1 0 0 0,-1-1 0 0 0,-19 22 0 0 0,28-37 0 0 0,0 1 0 0 0,0-1 0 0 0,0 0 0 0 0,0 0 0 0 0,0 0 0 0 0,-1 0 0 0 0,1-1 0 0 0,0 1 0 0 0,-1-1 0 0 0,1 0 0 0 0,-1 0 0 0 0,-3 1 0 0 0,-11 3 0 0 0,12-3 0 0 0,-1 1 0 0 0,1-1 0 0 0,-1-1 0 0 0,0 1 0 0 0,0-1 0 0 0,0 0 0 0 0,0 0 0 0 0,0-1 0 0 0,0 0 0 0 0,0-1 0 0 0,-11-1 0 0 0,12 0 0 0 0,-1-1 0 0 0,0 0 0 0 0,1-1 0 0 0,-1 1 0 0 0,1-1 0 0 0,0 0 0 0 0,0-1 0 0 0,1 0 0 0 0,-1 0 0 0 0,1 0 0 0 0,-6-8 0 0 0,-10-9 0 0 0,-11-12 0 0 0,-41-57 0 0 0,61 74 0 0 0,-64-107 0 0 0,68 108 0 0 0,1 0 0 0 0,0-1 0 0 0,1 0 0 0 0,1 0 0 0 0,-6-35 0 0 0,8 35 0 0 0,-2-20 0 0 0,-1-50 0 0 0,6 76 0 0 0,1 0 0 0 0,0 0 0 0 0,0 1 0 0 0,1-1 0 0 0,0 0 0 0 0,1 1 0 0 0,0-1 0 0 0,1 1 0 0 0,6-12 0 0 0,2 1 0 0 0,0 1 0 0 0,2 0 0 0 0,0 1 0 0 0,1 1 0 0 0,26-25 0 0 0,-24 30 0 0 0,-13 10 0 0 0,-1 0 0 0 0,1 1 0 0 0,0-1 0 0 0,0 1 0 0 0,0 0 0 0 0,0 0 0 0 0,0 0 0 0 0,0 0 0 0 0,0 1 0 0 0,1 0 0 0 0,7-2 0 0 0,32-10 0 0 0,7-1 0 0 0,-28 11 0 0 0,0 2 0 0 0,0 0 0 0 0,0 2 0 0 0,0 0 0 0 0,0 2 0 0 0,0 0 0 0 0,0 2 0 0 0,-1 0 0 0 0,0 2 0 0 0,0 0 0 0 0,-1 1 0 0 0,1 2 0 0 0,33 20 0 0 0,-27-12 0 0 0,89 64 0 0 0,-103-71 0 0 0,-1 1 0 0 0,-1 0 0 0 0,0 0 0 0 0,-1 1 0 0 0,-1 1 0 0 0,13 19 0 0 0,7 8 0 0 0,-25-35 0 0 0,0-1 0 0 0,-1 1 0 0 0,1 0 0 0 0,-1 0 0 0 0,-1 1 0 0 0,1-1 0 0 0,-1 1 0 0 0,3 9 0 0 0,-3-9 0 0 0,-1 0 0 0 0,2 0 0 0 0,-1 0 0 0 0,1-1 0 0 0,4 7 0 0 0,-5-8 0 0 0,0-1 0 0 0,0 1 0 0 0,0 0 0 0 0,-1 0 0 0 0,0 0 0 0 0,0 0 0 0 0,0 0 0 0 0,-1 0 0 0 0,2 8 0 0 0,9 67 0 0 0,-5-39 0 0 0,2 76 0 0 0,-8-77 0 0 0,0-9 0 0 0,-2 0 0 0 0,0 0 0 0 0,-9 44 0 0 0,7-70 0 0 0,0 1 0 0 0,-1-1 0 0 0,0 0 0 0 0,0 0 0 0 0,0 0 0 0 0,0-1 0 0 0,-8 7 0 0 0,9-9 0 0 0,-1 0 0 0 0,1 1 0 0 0,-1-1 0 0 0,1-1 0 0 0,-1 1 0 0 0,0-1 0 0 0,0 1 0 0 0,0-1 0 0 0,0 0 0 0 0,0 0 0 0 0,0-1 0 0 0,0 1 0 0 0,0-1 0 0 0,0 0 0 0 0,0 0 0 0 0,0 0 0 0 0,0-1 0 0 0,0 1 0 0 0,0-1 0 0 0,0 0 0 0 0,0 0 0 0 0,1-1 0 0 0,-1 1 0 0 0,0-1 0 0 0,1 0 0 0 0,-1 0 0 0 0,1 0 0 0 0,-1 0 0 0 0,1 0 0 0 0,-4-5 0 0 0,-9-6 0 0 0,1-2 0 0 0,1 1 0 0 0,0-2 0 0 0,-17-25 0 0 0,24 31 0 0 0,-9-13 0 0 0,2 0 0 0 0,1-1 0 0 0,1 0 0 0 0,0-1 0 0 0,2 0 0 0 0,1-1 0 0 0,-5-27 0 0 0,4 9 0 0 0,3-1 0 0 0,1 0 0 0 0,1-68 0 0 0,4 100 0 0 0,1 0 0 0 0,1 0 0 0 0,1 0 0 0 0,0 1 0 0 0,0-1 0 0 0,1 1 0 0 0,1-1 0 0 0,0 1 0 0 0,0 0 0 0 0,1 1 0 0 0,1-1 0 0 0,8-13 0 0 0,-13 24 0 0 0,2-2 0 0 0,1 0 0 0 0,-1-1 0 0 0,0 0 0 0 0,-1 0 0 0 0,1 0 0 0 0,-1 0 0 0 0,0 0 0 0 0,0 0 0 0 0,0-1 0 0 0,2-6 0 0 0,8-7 0 0 0,-2 6 0 0 0,-6 6 0 0 0,1 1 0 0 0,-1-1 0 0 0,1 1 0 0 0,-1 0 0 0 0,1 0 0 0 0,1 1 0 0 0,-1-1 0 0 0,1 1 0 0 0,0 1 0 0 0,0-1 0 0 0,0 1 0 0 0,9-4 0 0 0,12-2 0 0 0,-21 6 0 0 0,1 0 0 0 0,-1 1 0 0 0,1 0 0 0 0,-1 0 0 0 0,1 1 0 0 0,0-1 0 0 0,11 1 0 0 0,9 0 0 0 0,-17 0 0 0 0,0 0 0 0 0,0 1 0 0 0,0 0 0 0 0,0 1 0 0 0,0 0 0 0 0,0 1 0 0 0,0 0 0 0 0,-1 0 0 0 0,1 1 0 0 0,-1 0 0 0 0,1 1 0 0 0,9 5 0 0 0,3 5 0 0 0,0 1 0 0 0,-2 0 0 0 0,1 2 0 0 0,-2 0 0 0 0,-1 2 0 0 0,0 0 0 0 0,-1 0 0 0 0,23 37 0 0 0,-32-42 0 0 0,0-2 0 0 0,0 0 0 0 0,-1 1 0 0 0,-1 0 0 0 0,0 0 0 0 0,7 26 0 0 0,-8-20 0 0 0,1-1 0 0 0,11 25 0 0 0,-10-28 0 0 0,-1 1 0 0 0,-1-1 0 0 0,7 32 0 0 0,19 95 0 0 0,-19-100 0 0 0,-2 1 0 0 0,-2 1 0 0 0,3 66 0 0 0,-2 108 0 0 0,-18-166 0 0 0,9-51 0 0 0,0-1 0 0 0,0 1 0 0 0,0 0 0 0 0,-1 0 0 0 0,1 0 0 0 0,0-1 0 0 0,0 1 0 0 0,-1 0 0 0 0,1-1 0 0 0,-1 1 0 0 0,1 0 0 0 0,0-1 0 0 0,-1 1 0 0 0,1 0 0 0 0,-1-1 0 0 0,1 1 0 0 0,-1-1 0 0 0,0 1 0 0 0,1-1 0 0 0,-1 1 0 0 0,0-1 0 0 0,-1 1 0 0 0,-6 6 0 0 0,7-6 0 0 0,0-1 0 0 0,1 1 0 0 0,-1-1 0 0 0,1 0 0 0 0,-1 1 0 0 0,0-1 0 0 0,1 0 0 0 0,-1 1 0 0 0,0-1 0 0 0,1 0 0 0 0,-1 0 0 0 0,0 0 0 0 0,0 0 0 0 0,1 0 0 0 0,-1 0 0 0 0,0 0 0 0 0,1 0 0 0 0,-1 0 0 0 0,0 0 0 0 0,0 0 0 0 0,1 0 0 0 0,-1 0 0 0 0,0 0 0 0 0,1-1 0 0 0,-1 1 0 0 0,0 0 0 0 0,1-1 0 0 0,-1 1 0 0 0,0 0 0 0 0,1-1 0 0 0,-1 1 0 0 0,1-1 0 0 0,-1 1 0 0 0,1-1 0 0 0,-1 1 0 0 0,1-1 0 0 0,-1 1 0 0 0,1-1 0 0 0,-1 0 0 0 0,1 0 0 0 0,0 1 0 0 0,-6-6 0 0 0,0-1 0 0 0,1 1 0 0 0,-1-1 0 0 0,2 0 0 0 0,-1 0 0 0 0,1-1 0 0 0,0 1 0 0 0,1-1 0 0 0,0 0 0 0 0,-3-10 0 0 0,-19-38 0 0 0,17 41 0 0 0,1 0 0 0 0,0-1 0 0 0,1 0 0 0 0,-5-24 0 0 0,-14-37 0 0 0,11 39 0 0 0,2-1 0 0 0,1-1 0 0 0,-8-64 0 0 0,5 45 0 0 0,10 45 0 0 0,0-1 0 0 0,1 1 0 0 0,0 0 0 0 0,0-24 0 0 0,2 3 0 0 0,0 3 0 0 0,2 0 0 0 0,5-41 0 0 0,-5 66 0 0 0,0 0 0 0 0,1 1 0 0 0,0-1 0 0 0,0 0 0 0 0,1 0 0 0 0,5-8 0 0 0,-7 13 0 0 0,0-1 0 0 0,1 1 0 0 0,0 0 0 0 0,-1 0 0 0 0,1 0 0 0 0,0 0 0 0 0,0 0 0 0 0,0 1 0 0 0,0-1 0 0 0,0 1 0 0 0,1-1 0 0 0,-1 1 0 0 0,0 0 0 0 0,1 0 0 0 0,-1 0 0 0 0,6-2 0 0 0,-6 3 0 0 0,-1 0 0 0 0,1-1 0 0 0,0 1 0 0 0,0-1 0 0 0,-1 0 0 0 0,1 1 0 0 0,0-1 0 0 0,-1 0 0 0 0,1 0 0 0 0,0 0 0 0 0,-1 0 0 0 0,3-2 0 0 0,-3 2 0 0 0,0 0 0 0 0,0 0 0 0 0,0 0 0 0 0,0 1 0 0 0,0-1 0 0 0,0 0 0 0 0,0 1 0 0 0,1-1 0 0 0,-1 1 0 0 0,0-1 0 0 0,0 1 0 0 0,1 0 0 0 0,-1-1 0 0 0,0 1 0 0 0,1 0 0 0 0,-1 0 0 0 0,2 0 0 0 0,9 0 0 0 0,1 0 0 0 0,-1 0 0 0 0,1 2 0 0 0,0-1 0 0 0,-1 2 0 0 0,0 0 0 0 0,0 0 0 0 0,0 1 0 0 0,0 0 0 0 0,0 1 0 0 0,15 9 0 0 0,-12-5 0 0 0,-1 0 0 0 0,0 1 0 0 0,0 1 0 0 0,-1 0 0 0 0,-1 1 0 0 0,1 0 0 0 0,-2 1 0 0 0,13 18 0 0 0,0-6 0 0 0,8 10 0 0 0,-20-14 0 0 0,2 2 0 0 0,27 37 0 0 0,-10-28 0 0 0,-16 3 0 0 0,0-8 0 0 0,-4-11 0 0 0,-2 1 0 0 0,0 0 0 0 0,-1 0 0 0 0,9 26 0 0 0,2 3 0 0 0,-16-40 0 0 0,0 0 0 0 0,0 0 0 0 0,-1 0 0 0 0,0 0 0 0 0,0 0 0 0 0,1 10 0 0 0,-1-9 0 0 0,0 0 0 0 0,0 0 0 0 0,0 0 0 0 0,1-1 0 0 0,0 1 0 0 0,5 7 0 0 0,9 25 0 0 0,-5-9 0 0 0,-10-25 0 0 0,1 0 0 0 0,-1 1 0 0 0,0-1 0 0 0,-1 1 0 0 0,1-1 0 0 0,-1 1 0 0 0,0 0 0 0 0,0 9 0 0 0,-1 91 0 0 0,0-104 0 0 0,0-1 0 0 0,0 0 0 0 0,-1 0 0 0 0,1 0 0 0 0,0 0 0 0 0,0 0 0 0 0,-1 0 0 0 0,1 0 0 0 0,-1 0 0 0 0,1 0 0 0 0,-1 0 0 0 0,1 0 0 0 0,-1 0 0 0 0,0 0 0 0 0,1 0 0 0 0,-1 0 0 0 0,0 0 0 0 0,0-1 0 0 0,0 1 0 0 0,0 0 0 0 0,1-1 0 0 0,-1 1 0 0 0,-2 0 0 0 0,-31 9 0 0 0,23-9 0 0 0,1-1 0 0 0,0 0 0 0 0,0 0 0 0 0,-1-1 0 0 0,-13-3 0 0 0,16 1 0 0 0,1-1 0 0 0,-1 0 0 0 0,1-1 0 0 0,0 1 0 0 0,0-2 0 0 0,0 1 0 0 0,1 0 0 0 0,-1-1 0 0 0,1-1 0 0 0,1 1 0 0 0,-1-1 0 0 0,-5-8 0 0 0,-25-27 0 0 0,32 38 0 0 0,1 0 0 0 0,-1 0 0 0 0,1 0 0 0 0,0-1 0 0 0,0 1 0 0 0,0-1 0 0 0,1 0 0 0 0,-4-8 0 0 0,-5-12 0 0 0,-21-29 0 0 0,-41-83 0 0 0,67 121 0 0 0,0 0 0 0 0,0 0 0 0 0,2 0 0 0 0,0-1 0 0 0,1 1 0 0 0,1-1 0 0 0,-1-21 0 0 0,1-8 0 0 0,0 34 0 0 0,1-1 0 0 0,1 1 0 0 0,0-1 0 0 0,0 1 0 0 0,1-1 0 0 0,1 1 0 0 0,0-1 0 0 0,8-21 0 0 0,-6 21 0 0 0,-2 6 0 0 0,0 1 0 0 0,1-1 0 0 0,0 0 0 0 0,0 1 0 0 0,0 0 0 0 0,1-1 0 0 0,5-6 0 0 0,55-21 0 0 0,-61 33 0 0 0,-1-1 0 0 0,1 1 0 0 0,0 0 0 0 0,0 0 0 0 0,-1 0 0 0 0,1 0 0 0 0,0 1 0 0 0,0-1 0 0 0,0 1 0 0 0,0 0 0 0 0,0-1 0 0 0,0 1 0 0 0,0 0 0 0 0,0 1 0 0 0,0-1 0 0 0,5 2 0 0 0,48 15 0 0 0,-37-10 0 0 0,-10-3 0 0 0,0 0 0 0 0,0 1 0 0 0,0-1 0 0 0,-1 2 0 0 0,0-1 0 0 0,1 1 0 0 0,8 9 0 0 0,50 54 0 0 0,-42-41 0 0 0,11 10 0 0 0,54 77 0 0 0,-80-101 0 0 0,-6-9 0 0 0,0 0 0 0 0,0 0 0 0 0,-1 0 0 0 0,0 0 0 0 0,0 1 0 0 0,0-1 0 0 0,-1 1 0 0 0,3 8 0 0 0,-4-9 0 0 0,1 1 0 0 0,0-1 0 0 0,0 0 0 0 0,0-1 0 0 0,1 1 0 0 0,0 0 0 0 0,-1-1 0 0 0,6 7 0 0 0,-5-8 0 0 0,0 1 0 0 0,0-1 0 0 0,-1 1 0 0 0,0 0 0 0 0,0 0 0 0 0,0 0 0 0 0,0 0 0 0 0,0 0 0 0 0,-1 0 0 0 0,0 1 0 0 0,1 6 0 0 0,4 25 0 0 0,13 43 0 0 0,-11-53 0 0 0,-2-1 0 0 0,-1 1 0 0 0,-1 0 0 0 0,1 32 0 0 0,-4-13 0 0 0,0-30 0 0 0,0 0 0 0 0,-1 1 0 0 0,0-1 0 0 0,-1 0 0 0 0,-1 1 0 0 0,0-1 0 0 0,-1 0 0 0 0,-7 19 0 0 0,7-29 0 0 0,1 0 0 0 0,-1-1 0 0 0,0 1 0 0 0,-1-1 0 0 0,1 0 0 0 0,-1 0 0 0 0,1 0 0 0 0,-1-1 0 0 0,-1 1 0 0 0,1-1 0 0 0,0 0 0 0 0,-1 0 0 0 0,1 0 0 0 0,-1-1 0 0 0,0 0 0 0 0,0 0 0 0 0,0 0 0 0 0,0 0 0 0 0,0-1 0 0 0,0 0 0 0 0,-1 0 0 0 0,1 0 0 0 0,0-1 0 0 0,0 1 0 0 0,-1-1 0 0 0,1-1 0 0 0,0 1 0 0 0,-1-1 0 0 0,1 0 0 0 0,0 0 0 0 0,0 0 0 0 0,0-1 0 0 0,0 0 0 0 0,0 0 0 0 0,0 0 0 0 0,0 0 0 0 0,0-1 0 0 0,1 0 0 0 0,0 0 0 0 0,-1 0 0 0 0,-5-6 0 0 0,-8-9 0 0 0,0-1 0 0 0,1 0 0 0 0,-22-34 0 0 0,31 42 0 0 0,2 0 0 0 0,-1 0 0 0 0,1-1 0 0 0,1 1 0 0 0,0-1 0 0 0,1-1 0 0 0,0 1 0 0 0,-2-20 0 0 0,-22-99 0 0 0,26 116 0 0 0,-3-12 0 0 0,2 0 0 0 0,0-49 0 0 0,4 66 0 0 0,0 1 0 0 0,0-1 0 0 0,1 1 0 0 0,0-1 0 0 0,1 1 0 0 0,0 0 0 0 0,0 0 0 0 0,1 0 0 0 0,1 0 0 0 0,-1 1 0 0 0,12-16 0 0 0,11-27 0 0 0,-25 48 0 0 0,1 0 0 0 0,-1 0 0 0 0,1 0 0 0 0,0 0 0 0 0,0 0 0 0 0,0 1 0 0 0,0 0 0 0 0,1-1 0 0 0,-1 1 0 0 0,1 0 0 0 0,-1 1 0 0 0,1-1 0 0 0,0 0 0 0 0,-1 1 0 0 0,1 0 0 0 0,0 0 0 0 0,0 0 0 0 0,0 1 0 0 0,0-1 0 0 0,8 1 0 0 0,12-1 0 0 0,1 1 0 0 0,28 3 0 0 0,-42-2 0 0 0,-6 0 0 0 0,0 0 0 0 0,0 0 0 0 0,-1 0 0 0 0,1 0 0 0 0,0 1 0 0 0,0 0 0 0 0,-1 0 0 0 0,1 0 0 0 0,-1 0 0 0 0,1 1 0 0 0,-1 0 0 0 0,0 0 0 0 0,0 0 0 0 0,0 0 0 0 0,-1 1 0 0 0,5 4 0 0 0,13 12 0 0 0,6-3 0 0 0,-10 8 0 0 0,7-6 0 0 0,31 57 0 0 0,-42-58 0 0 0,7 15 0 0 0,20 56 0 0 0,-10-4 0 0 0,2 42 0 0 0,-32-120 0 0 0,1-1 0 0 0,-1 0 0 0 0,0 1 0 0 0,0-1 0 0 0,-1 1 0 0 0,0-1 0 0 0,-3 10 0 0 0,-3 37 0 0 0,8-39 0 0 0,-2 0 0 0 0,0 0 0 0 0,-1 0 0 0 0,-5 21 0 0 0,7-32 0 0 0,-1-1 0 0 0,1 1 0 0 0,-1 0 0 0 0,0-1 0 0 0,0 1 0 0 0,-1-1 0 0 0,1 1 0 0 0,0-1 0 0 0,-1 1 0 0 0,0-1 0 0 0,1 0 0 0 0,-1 0 0 0 0,0 0 0 0 0,0 0 0 0 0,0 0 0 0 0,0 0 0 0 0,-1 0 0 0 0,1-1 0 0 0,0 1 0 0 0,-1-1 0 0 0,1 0 0 0 0,-1 1 0 0 0,1-1 0 0 0,-1 0 0 0 0,0-1 0 0 0,1 1 0 0 0,-1 0 0 0 0,0-1 0 0 0,-4 1 0 0 0,5-2 0 0 0,0 1 0 0 0,0-1 0 0 0,0 1 0 0 0,0-1 0 0 0,1 0 0 0 0,-1 0 0 0 0,0 0 0 0 0,1 0 0 0 0,-1 0 0 0 0,0 0 0 0 0,1 0 0 0 0,-1 0 0 0 0,1-1 0 0 0,0 1 0 0 0,-1-1 0 0 0,1 1 0 0 0,0-1 0 0 0,0 1 0 0 0,0-1 0 0 0,0 0 0 0 0,0 1 0 0 0,0-1 0 0 0,0-2 0 0 0,-7-9 0 0 0,-4-1 0 0 0,7 8 0 0 0,0 0 0 0 0,0 0 0 0 0,1-1 0 0 0,0 1 0 0 0,-5-12 0 0 0,-4-14 0 0 0,0 0 0 0 0,2-1 0 0 0,2-1 0 0 0,1 0 0 0 0,1 0 0 0 0,2-1 0 0 0,2 0 0 0 0,1 1 0 0 0,4-54 0 0 0,12 10 0 0 0,-12 72 0 0 0,0 0 0 0 0,1 0 0 0 0,0 0 0 0 0,0 1 0 0 0,0-1 0 0 0,1 1 0 0 0,-1 0 0 0 0,1 0 0 0 0,1 0 0 0 0,-1 0 0 0 0,1 1 0 0 0,6-5 0 0 0,-6 4 0 0 0,-2 3 0 0 0,0 0 0 0 0,1 1 0 0 0,-1-1 0 0 0,1 1 0 0 0,-1 0 0 0 0,1 0 0 0 0,-1 0 0 0 0,1 1 0 0 0,0-1 0 0 0,-1 1 0 0 0,1 0 0 0 0,0 0 0 0 0,-1 0 0 0 0,1 1 0 0 0,0-1 0 0 0,-1 1 0 0 0,5 1 0 0 0,1-1 0 0 0,0 1 0 0 0,-1 1 0 0 0,1 0 0 0 0,-1 0 0 0 0,17 9 0 0 0,33 36 0 0 0,-56-47 0 0 0,0 1 0 0 0,-1 0 0 0 0,1 0 0 0 0,0-1 0 0 0,0 1 0 0 0,-1 0 0 0 0,0 1 0 0 0,1-1 0 0 0,-1 0 0 0 0,0 0 0 0 0,0 1 0 0 0,0-1 0 0 0,0 0 0 0 0,0 1 0 0 0,-1-1 0 0 0,1 5 0 0 0,7 19 0 0 0,16 13 0 0 0,-18-31 0 0 0,-1 0 0 0 0,0 1 0 0 0,0-1 0 0 0,-1 1 0 0 0,5 12 0 0 0,0 7 0 0 0,-2 1 0 0 0,0 0 0 0 0,-2 1 0 0 0,-1 0 0 0 0,0 40 0 0 0,0 14 0 0 0,-1-65 0 0 0,-1-1 0 0 0,-1 1 0 0 0,-1-1 0 0 0,0 1 0 0 0,-2-1 0 0 0,0 0 0 0 0,-1 1 0 0 0,-9 32 0 0 0,10-48 0 0 0,1 0 0 0 0,-1 0 0 0 0,0 0 0 0 0,0 0 0 0 0,0 0 0 0 0,0 0 0 0 0,0-1 0 0 0,-1 1 0 0 0,1-1 0 0 0,-1 0 0 0 0,0 1 0 0 0,1-1 0 0 0,-1-1 0 0 0,0 1 0 0 0,0 0 0 0 0,0-1 0 0 0,-6 3 0 0 0,7-3 0 0 0,0-1 0 0 0,0 0 0 0 0,0 1 0 0 0,-1-1 0 0 0,1 0 0 0 0,0 0 0 0 0,0 0 0 0 0,0 0 0 0 0,0 0 0 0 0,0 0 0 0 0,0-1 0 0 0,0 1 0 0 0,0-1 0 0 0,0 0 0 0 0,0 1 0 0 0,0-1 0 0 0,0 0 0 0 0,0 0 0 0 0,0 0 0 0 0,0 0 0 0 0,1-1 0 0 0,-1 1 0 0 0,0 0 0 0 0,1-1 0 0 0,-1 1 0 0 0,-1-4 0 0 0,-16-17 0 0 0,13 14 0 0 0,0 1 0 0 0,0-1 0 0 0,1 1 0 0 0,0-2 0 0 0,0 1 0 0 0,-5-15 0 0 0,-11-22 0 0 0,1-3 0 0 0,12 18 0 0 0,3 14 0 0 0,1-1 0 0 0,0 0 0 0 0,1 0 0 0 0,0-27 0 0 0,2 20 0 0 0,2 0 0 0 0,1-1 0 0 0,5-25 0 0 0,-5 42 0 0 0,0-1 0 0 0,1 1 0 0 0,0-1 0 0 0,1 1 0 0 0,-1 0 0 0 0,2 0 0 0 0,-1 1 0 0 0,1-1 0 0 0,0 1 0 0 0,1 0 0 0 0,0 0 0 0 0,7-6 0 0 0,-4 2 0 0 0,-8 9 0 0 0,1 0 0 0 0,-1 0 0 0 0,1 0 0 0 0,-1 1 0 0 0,1-1 0 0 0,0 0 0 0 0,-1 1 0 0 0,1-1 0 0 0,0 1 0 0 0,0-1 0 0 0,0 1 0 0 0,1 0 0 0 0,-1 0 0 0 0,0 0 0 0 0,0 0 0 0 0,1 0 0 0 0,-1 0 0 0 0,0 1 0 0 0,1-1 0 0 0,3 1 0 0 0,-2-1 0 0 0,1 1 0 0 0,0 1 0 0 0,0-1 0 0 0,-1 1 0 0 0,1-1 0 0 0,0 1 0 0 0,-1 1 0 0 0,1-1 0 0 0,-1 0 0 0 0,0 1 0 0 0,1 0 0 0 0,6 5 0 0 0,-3-3 0 0 0,-6-4 0 0 0,0 1 0 0 0,-1 0 0 0 0,1-1 0 0 0,-1 1 0 0 0,1 0 0 0 0,-1 0 0 0 0,1 0 0 0 0,-1 1 0 0 0,1-1 0 0 0,-1 0 0 0 0,0 0 0 0 0,0 1 0 0 0,1-1 0 0 0,-1 1 0 0 0,0-1 0 0 0,-1 1 0 0 0,3 2 0 0 0,17 30 0 0 0,-15-27 0 0 0,0-1 0 0 0,-1 1 0 0 0,0 0 0 0 0,0 0 0 0 0,3 9 0 0 0,3 12 0 0 0,-2 0 0 0 0,0 0 0 0 0,-2 1 0 0 0,-1-1 0 0 0,-1 1 0 0 0,-2 0 0 0 0,0 31 0 0 0,-3-11 0 0 0,-10 76 0 0 0,8-104 0 0 0,-1 0 0 0 0,-2-1 0 0 0,0 1 0 0 0,-1-1 0 0 0,0 0 0 0 0,-16 27 0 0 0,4-10 0 0 0,16-29 0 0 0,-1 0 0 0 0,0 0 0 0 0,0 0 0 0 0,-1-1 0 0 0,0 0 0 0 0,0 0 0 0 0,-1 0 0 0 0,-6 6 0 0 0,-5 3 0 0 0,6-3 0 0 0,-2-1 0 0 0,1-1 0 0 0,-1 0 0 0 0,-1-1 0 0 0,1-1 0 0 0,-18 10 0 0 0,1-6 0 0 0,20-8 0 0 0,0-1 0 0 0,-1 0 0 0 0,1 0 0 0 0,-22 4 0 0 0,0-4 0 0 0,16-2 0 0 0,1 0 0 0 0,-31-1 0 0 0,42-1 0 0 0,0 0 0 0 0,0-1 0 0 0,-1 0 0 0 0,1 0 0 0 0,0 0 0 0 0,0 0 0 0 0,1 0 0 0 0,-1-1 0 0 0,0 0 0 0 0,0 0 0 0 0,1 0 0 0 0,-1 0 0 0 0,1-1 0 0 0,0 1 0 0 0,-6-6 0 0 0,1 0 0 0 0,4 4 0 0 0,-1-1 0 0 0,1 0 0 0 0,0 1 0 0 0,0-1 0 0 0,0-1 0 0 0,1 1 0 0 0,-1 0 0 0 0,1-1 0 0 0,1 0 0 0 0,-1 0 0 0 0,-2-8 0 0 0,3 1 0 0 0,0 7 0 0 0,1 0 0 0 0,-1 0 0 0 0,1 0 0 0 0,1 0 0 0 0,0-1 0 0 0,-1 1 0 0 0,2 0 0 0 0,-1-1 0 0 0,1 1 0 0 0,0 0 0 0 0,0 0 0 0 0,3-7 0 0 0,1-4 0 0 0,-3 11 0 0 0,-1 0 0 0 0,1 0 0 0 0,0 1 0 0 0,1-1 0 0 0,-1 1 0 0 0,5-6 0 0 0,49-54 0 0 0,-45 49 0 0 0,-7 8 0 0 0,1 0 0 0 0,0 1 0 0 0,1-1 0 0 0,12-11 0 0 0,9 0 0 0 0,-15 6 0 0 0,-10 11 0 0 0,-1 0 0 0 0,0 1 0 0 0,0-1 0 0 0,1 1 0 0 0,-1-1 0 0 0,1 1 0 0 0,-1 0 0 0 0,1 0 0 0 0,0 0 0 0 0,0 0 0 0 0,-1 0 0 0 0,1 0 0 0 0,0 0 0 0 0,0 0 0 0 0,0 1 0 0 0,0-1 0 0 0,3 0 0 0 0,34-11 0 0 0,-33 9 0 0 0,0 1 0 0 0,1 0 0 0 0,0 0 0 0 0,-1 1 0 0 0,1 0 0 0 0,0 0 0 0 0,10 0 0 0 0,-7 1 0 0 0,-7-1 0 0 0,1 1 0 0 0,-1-1 0 0 0,0 1 0 0 0,1 0 0 0 0,-1 0 0 0 0,1 0 0 0 0,-1 0 0 0 0,1 1 0 0 0,-1 0 0 0 0,0-1 0 0 0,0 1 0 0 0,1 0 0 0 0,-1 1 0 0 0,0-1 0 0 0,0 0 0 0 0,0 1 0 0 0,0 0 0 0 0,0 0 0 0 0,0 0 0 0 0,-1 0 0 0 0,1 0 0 0 0,-1 0 0 0 0,1 1 0 0 0,-1-1 0 0 0,0 1 0 0 0,0 0 0 0 0,0 0 0 0 0,0-1 0 0 0,0 1 0 0 0,1 4 0 0 0,4 9 0 0 0,0 1 0 0 0,-1 0 0 0 0,-1 0 0 0 0,0 1 0 0 0,-2-1 0 0 0,0 1 0 0 0,-1 0 0 0 0,0 0 0 0 0,-2 0 0 0 0,-2 29 0 0 0,0-30 0 0 0,-2 0 0 0 0,0-1 0 0 0,-1 1 0 0 0,-7 18 0 0 0,-2 12 0 0 0,13-40 0 0 0,-1 1 0 0 0,0-1 0 0 0,0 0 0 0 0,0 0 0 0 0,-1 0 0 0 0,-4 7 0 0 0,-98 167 0 0 0,101-174 0 0 0,0 0 0 0 0,0 0 0 0 0,-1 0 0 0 0,0-1 0 0 0,0 1 0 0 0,-1-1 0 0 0,-11 10 0 0 0,-15 15 0 0 0,13-15 0 0 0,-1 0 0 0 0,-1-2 0 0 0,0 0 0 0 0,0-1 0 0 0,-29 12 0 0 0,9-5 0 0 0,5-2 0 0 0,-1-1 0 0 0,-1-2 0 0 0,-1-2 0 0 0,0-2 0 0 0,-49 9 0 0 0,19-10 0 0 0,0-2 0 0 0,-79-3 0 0 0,109-6 0 0 0,1-3 0 0 0,-1-1 0 0 0,1-2 0 0 0,0-1 0 0 0,-67-25 0 0 0,83 25 0 0 0,16 7 0 0 0,-1-1 0 0 0,1 0 0 0 0,-1 0 0 0 0,1-1 0 0 0,0 0 0 0 0,0 0 0 0 0,0-1 0 0 0,0 1 0 0 0,-9-9 0 0 0,2 0 0 0 0,11 10 0 0 0,-1 1 0 0 0,1-1 0 0 0,0 1 0 0 0,1-1 0 0 0,-1 0 0 0 0,0 0 0 0 0,0 1 0 0 0,1-1 0 0 0,-1 0 0 0 0,1-1 0 0 0,0 1 0 0 0,-1 0 0 0 0,1 0 0 0 0,0-1 0 0 0,0 1 0 0 0,1 0 0 0 0,-1-1 0 0 0,0 1 0 0 0,0-5 0 0 0,1-9 0 0 0,-1 0 0 0 0,0-1 0 0 0,2 0 0 0 0,0 1 0 0 0,4-21 0 0 0,14 17 0 0 0,38-76 0 0 0,-27 51 0 0 0,2 1 0 0 0,3 1 0 0 0,44-42 0 0 0,-53 59 0 0 0,1 2 0 0 0,2 1 0 0 0,0 1 0 0 0,1 1 0 0 0,59-29 0 0 0,-48 29 0 0 0,-30 15 0 0 0,-1 1 0 0 0,1 0 0 0 0,1 0 0 0 0,13-3 0 0 0,16-2 0 0 0,-27 5 0 0 0,1 2 0 0 0,-1 0 0 0 0,1 1 0 0 0,0 0 0 0 0,16 1 0 0 0,-29 1 0 0 0,-1-1 0 0 0,0 1 0 0 0,1 0 0 0 0,-1 0 0 0 0,0 0 0 0 0,1 0 0 0 0,-1 1 0 0 0,0-1 0 0 0,1 0 0 0 0,-1 1 0 0 0,0-1 0 0 0,1 0 0 0 0,-1 1 0 0 0,0 0 0 0 0,0-1 0 0 0,0 1 0 0 0,0 0 0 0 0,1-1 0 0 0,-1 1 0 0 0,0 0 0 0 0,0 0 0 0 0,0 0 0 0 0,1 2 0 0 0,-1 1 0 0 0,1 0 0 0 0,-1 0 0 0 0,0 0 0 0 0,-1 1 0 0 0,1-1 0 0 0,-1 0 0 0 0,1 1 0 0 0,-2 6 0 0 0,1 1 0 0 0,1-1 0 0 0,-1 1 0 0 0,0-1 0 0 0,-1 0 0 0 0,0 0 0 0 0,0 0 0 0 0,-2 0 0 0 0,-5 18 0 0 0,-12 4 0 0 0,-1 0 0 0 0,-2-2 0 0 0,-1 0 0 0 0,-1-2 0 0 0,-2-1 0 0 0,-1-1 0 0 0,-1-1 0 0 0,-1-1 0 0 0,-1-2 0 0 0,-1-1 0 0 0,-41 20 0 0 0,24-19 0 0 0,-2-2 0 0 0,0-2 0 0 0,-1-2 0 0 0,-1-3 0 0 0,0-2 0 0 0,-1-2 0 0 0,0-3 0 0 0,0-2 0 0 0,-1-2 0 0 0,-83-7 0 0 0,120 2 0 0 0,6 2 0 0 0,0-1 0 0 0,0-1 0 0 0,0 0 0 0 0,1 0 0 0 0,-1-1 0 0 0,1 0 0 0 0,0-1 0 0 0,-19-10 0 0 0,-7-10 0 0 0,3 11 0 0 0,14-10 0 0 0,-11 1 0 0 0,24 18 0 0 0,0 0 0 0 0,0-1 0 0 0,1 0 0 0 0,0 0 0 0 0,0 0 0 0 0,0-1 0 0 0,1 0 0 0 0,-1 0 0 0 0,2 0 0 0 0,-1 0 0 0 0,-4-9 0 0 0,-14-45 0 0 0,20 54 0 0 0,1 0 0 0 0,-1 0 0 0 0,1-1 0 0 0,1 1 0 0 0,-1-1 0 0 0,1 1 0 0 0,0-1 0 0 0,0-11 0 0 0,3-56 0 0 0,-1 67 0 0 0,-1 1 0 0 0,1 1 0 0 0,0-1 0 0 0,1 0 0 0 0,0 1 0 0 0,0 0 0 0 0,0-1 0 0 0,0 1 0 0 0,1 0 0 0 0,4-6 0 0 0,-4 4 0 0 0,1 1 0 0 0,-1-1 0 0 0,0 0 0 0 0,0 0 0 0 0,3-10 0 0 0,-3 5 0 0 0,2 0 0 0 0,0 1 0 0 0,0 0 0 0 0,1 0 0 0 0,0 1 0 0 0,1-1 0 0 0,0 2 0 0 0,1-1 0 0 0,16-16 0 0 0,8-6 0 0 0,45-33 0 0 0,-63 54 0 0 0,3-3 0 0 0,0 0 0 0 0,1 2 0 0 0,0 0 0 0 0,1 1 0 0 0,22-9 0 0 0,117-45 0 0 0,-124 51 0 0 0,1 2 0 0 0,1 1 0 0 0,0 1 0 0 0,0 2 0 0 0,1 2 0 0 0,0 1 0 0 0,71 0 0 0 0,-104 6 0 0 0,0-1 0 0 0,-1 1 0 0 0,1 0 0 0 0,0 0 0 0 0,-1 0 0 0 0,1 0 0 0 0,-1 1 0 0 0,1-1 0 0 0,-1 1 0 0 0,0 0 0 0 0,1 0 0 0 0,-1 0 0 0 0,0 1 0 0 0,0-1 0 0 0,-1 1 0 0 0,1-1 0 0 0,0 1 0 0 0,-1 0 0 0 0,0 0 0 0 0,0 0 0 0 0,0 1 0 0 0,0-1 0 0 0,0 0 0 0 0,1 5 0 0 0,1 1 0 0 0,0 0 0 0 0,-1 0 0 0 0,0 1 0 0 0,0-1 0 0 0,-1 1 0 0 0,0 0 0 0 0,0 18 0 0 0,-2-3 0 0 0,1-9 0 0 0,0-1 0 0 0,-1 1 0 0 0,-1-1 0 0 0,0 0 0 0 0,-2 1 0 0 0,1-1 0 0 0,-10 28 0 0 0,-60 75 0 0 0,62-100 0 0 0,1-2 0 0 0,-1 1 0 0 0,-17 21 0 0 0,-22 27 0 0 0,31-39 0 0 0,-2-1 0 0 0,-26 27 0 0 0,2-13 0 0 0,-2-1 0 0 0,-2-3 0 0 0,-1-1 0 0 0,-97 49 0 0 0,-27-11 0 0 0,128-52 0 0 0,0-2 0 0 0,-1-3 0 0 0,-1-1 0 0 0,0-3 0 0 0,-1-1 0 0 0,0-3 0 0 0,-1-2 0 0 0,1-1 0 0 0,-1-3 0 0 0,-52-6 0 0 0,90 2 0 0 0,0 0 0 0 0,0 0 0 0 0,0-1 0 0 0,1-1 0 0 0,-1 0 0 0 0,1 0 0 0 0,0-1 0 0 0,1 0 0 0 0,-10-9 0 0 0,11 10 0 0 0,2 0 0 0 0,-1-1 0 0 0,1 0 0 0 0,-1 0 0 0 0,2-1 0 0 0,-1 1 0 0 0,1-1 0 0 0,0-1 0 0 0,0 1 0 0 0,1-1 0 0 0,0 0 0 0 0,-4-11 0 0 0,5 6 0 0 0,0 1 0 0 0,1 0 0 0 0,1-1 0 0 0,0 1 0 0 0,1-1 0 0 0,0 0 0 0 0,1 1 0 0 0,0-1 0 0 0,1 1 0 0 0,0-1 0 0 0,1 1 0 0 0,1 0 0 0 0,0 0 0 0 0,10-20 0 0 0,27-51 0 0 0,30-12 0 0 0,-56 76 0 0 0,1 0 0 0 0,0 1 0 0 0,1 0 0 0 0,38-28 0 0 0,13-14 0 0 0,-39 34 0 0 0,2 2 0 0 0,1 0 0 0 0,45-23 0 0 0,-31 18 0 0 0,-12 8 0 0 0,1 1 0 0 0,1 2 0 0 0,1 2 0 0 0,0 1 0 0 0,1 1 0 0 0,0 3 0 0 0,1 1 0 0 0,0 2 0 0 0,1 1 0 0 0,65-1 0 0 0,-95 8 0 0 0,2-1 0 0 0,-1 1 0 0 0,1 1 0 0 0,0 0 0 0 0,0 0 0 0 0,20 6 0 0 0,-28-5 0 0 0,0-1 0 0 0,-1 1 0 0 0,1 0 0 0 0,0 1 0 0 0,-1-1 0 0 0,1 1 0 0 0,-1-1 0 0 0,0 1 0 0 0,0 0 0 0 0,0 0 0 0 0,0 1 0 0 0,0-1 0 0 0,-1 0 0 0 0,1 1 0 0 0,-1 0 0 0 0,0-1 0 0 0,0 1 0 0 0,-1 0 0 0 0,1 0 0 0 0,0 5 0 0 0,4 7 0 0 0,0 1 0 0 0,-2 0 0 0 0,0 0 0 0 0,-1 0 0 0 0,-1 0 0 0 0,0 0 0 0 0,-1 1 0 0 0,-1-1 0 0 0,-1 1 0 0 0,-1-1 0 0 0,-6 33 0 0 0,-89 191 0 0 0,82-211 0 0 0,-2-1 0 0 0,0 0 0 0 0,-2-2 0 0 0,-41 48 0 0 0,14-26 0 0 0,-74 61 0 0 0,86-83 0 0 0,-2-1 0 0 0,0-1 0 0 0,-1-3 0 0 0,-2-1 0 0 0,0-1 0 0 0,-1-2 0 0 0,-1-2 0 0 0,-1-2 0 0 0,0-2 0 0 0,0-2 0 0 0,-1-1 0 0 0,-1-2 0 0 0,1-2 0 0 0,-1-3 0 0 0,0-1 0 0 0,-54-5 0 0 0,71-1 0 0 0,1-1 0 0 0,1-1 0 0 0,-1-1 0 0 0,-45-21 0 0 0,23 9 0 0 0,27 12 0 0 0,1-1 0 0 0,0-1 0 0 0,1-1 0 0 0,0-1 0 0 0,1 0 0 0 0,-30-26 0 0 0,38 27 0 0 0,0 1 0 0 0,0-1 0 0 0,1-1 0 0 0,0 1 0 0 0,1-2 0 0 0,1 1 0 0 0,0-1 0 0 0,0 0 0 0 0,1 0 0 0 0,1-1 0 0 0,-4-16 0 0 0,1-2 0 0 0,-7-54 0 0 0,14 75 0 0 0,0 0 0 0 0,1-1 0 0 0,0 1 0 0 0,1-1 0 0 0,1 1 0 0 0,0 0 0 0 0,0 0 0 0 0,7-19 0 0 0,52-114 0 0 0,-51 119 0 0 0,1 2 0 0 0,2-1 0 0 0,0 2 0 0 0,1-1 0 0 0,1 2 0 0 0,1 0 0 0 0,1 1 0 0 0,25-23 0 0 0,-7 11 0 0 0,1 1 0 0 0,2 2 0 0 0,71-41 0 0 0,-74 53 0 0 0,0 2 0 0 0,66-20 0 0 0,-97 34 0 0 0,17-4 0 0 0,0 0 0 0 0,24-1 0 0 0,30-7 0 0 0,-57 9 0 0 0,-1 1 0 0 0,1 0 0 0 0,-1 2 0 0 0,1 0 0 0 0,0 1 0 0 0,-1 0 0 0 0,1 1 0 0 0,0 2 0 0 0,25 5 0 0 0,-40-7 0 0 0,-1 0 0 0 0,0 0 0 0 0,1 0 0 0 0,-1 0 0 0 0,0 0 0 0 0,0 0 0 0 0,0 1 0 0 0,0-1 0 0 0,0 1 0 0 0,0 0 0 0 0,2 2 0 0 0,14 11 0 0 0,-12-12 0 0 0,0 0 0 0 0,-1 1 0 0 0,1 0 0 0 0,-1 0 0 0 0,1 1 0 0 0,-2-1 0 0 0,1 1 0 0 0,0 0 0 0 0,-1 0 0 0 0,0 1 0 0 0,0-1 0 0 0,0 1 0 0 0,-1 0 0 0 0,0 0 0 0 0,0 0 0 0 0,-1 0 0 0 0,1 1 0 0 0,-1-1 0 0 0,2 11 0 0 0,1 68 0 0 0,-3-1 0 0 0,-11 102 0 0 0,7-176 0 0 0,0 0 0 0 0,-1 0 0 0 0,0 0 0 0 0,-1 0 0 0 0,0-1 0 0 0,-7 13 0 0 0,-3 8 0 0 0,2-2 0 0 0,5-11 0 0 0,0-1 0 0 0,-1-1 0 0 0,-12 20 0 0 0,-44 63 0 0 0,24-35 0 0 0,-61 72 0 0 0,85-116 0 0 0,-1-1 0 0 0,-2 0 0 0 0,1-1 0 0 0,-2-2 0 0 0,0 0 0 0 0,-1-1 0 0 0,-38 20 0 0 0,14-14 0 0 0,-1-2 0 0 0,0-2 0 0 0,-87 19 0 0 0,101-29 0 0 0,0-2 0 0 0,0-1 0 0 0,0-1 0 0 0,-1-2 0 0 0,1-1 0 0 0,0-2 0 0 0,-33-7 0 0 0,36 2 0 0 0,0-2 0 0 0,1-1 0 0 0,0-1 0 0 0,-34-21 0 0 0,45 23 0 0 0,1-1 0 0 0,0 0 0 0 0,1-1 0 0 0,0-1 0 0 0,0 0 0 0 0,2-1 0 0 0,-1-1 0 0 0,-14-22 0 0 0,27 35 0 0 0,-1 0 0 0 0,1 0 0 0 0,-1-1 0 0 0,1 1 0 0 0,0-1 0 0 0,0 1 0 0 0,0 0 0 0 0,0-1 0 0 0,1 0 0 0 0,-1 1 0 0 0,1-1 0 0 0,0 1 0 0 0,-1-1 0 0 0,1-3 0 0 0,-1-6 0 0 0,-2 1 0 0 0,0 0 0 0 0,1 0 0 0 0,0 0 0 0 0,1 0 0 0 0,1 0 0 0 0,-1 0 0 0 0,2 0 0 0 0,-1-1 0 0 0,2 1 0 0 0,-1 0 0 0 0,2 0 0 0 0,-1 1 0 0 0,6-15 0 0 0,6 6 0 0 0,-11 17 0 0 0,-1-1 0 0 0,0 0 0 0 0,0 0 0 0 0,0-1 0 0 0,0 1 0 0 0,0 0 0 0 0,-1-1 0 0 0,1 1 0 0 0,-1-1 0 0 0,0 1 0 0 0,0-1 0 0 0,0 0 0 0 0,0-5 0 0 0,-1 6 0 0 0,1-1 0 0 0,0 0 0 0 0,0 1 0 0 0,0-1 0 0 0,1 1 0 0 0,-1-1 0 0 0,1 1 0 0 0,0 0 0 0 0,0-1 0 0 0,0 1 0 0 0,0 0 0 0 0,0 0 0 0 0,1 1 0 0 0,-1-1 0 0 0,6-4 0 0 0,9-11 0 0 0,27-54 0 0 0,-22 46 0 0 0,-12 13 0 0 0,1 1 0 0 0,0 0 0 0 0,1 1 0 0 0,17-13 0 0 0,43-24 0 0 0,-65 44 0 0 0,-1 1 0 0 0,1 0 0 0 0,0 0 0 0 0,0 0 0 0 0,1 1 0 0 0,-1 0 0 0 0,0 0 0 0 0,1 1 0 0 0,0 0 0 0 0,9 0 0 0 0,4-1 0 0 0,3 0 0 0 0,0 1 0 0 0,-1 2 0 0 0,1 0 0 0 0,0 2 0 0 0,-1 0 0 0 0,25 8 0 0 0,-43-10 0 0 0,-1 1 0 0 0,1 0 0 0 0,0 0 0 0 0,-1 0 0 0 0,0 1 0 0 0,1-1 0 0 0,-1 1 0 0 0,7 7 0 0 0,9 5 0 0 0,13 3 0 0 0,-15 12 0 0 0,1-8 0 0 0,27 43 0 0 0,-39-51 0 0 0,0 1 0 0 0,0 0 0 0 0,-1 0 0 0 0,-1 1 0 0 0,-1-1 0 0 0,0 1 0 0 0,2 25 0 0 0,-1 10 0 0 0,-4 53 0 0 0,-1-67 0 0 0,-2-18 0 0 0,0 0 0 0 0,-1 0 0 0 0,-1-1 0 0 0,0 1 0 0 0,-2-1 0 0 0,0 0 0 0 0,-1 0 0 0 0,-1-1 0 0 0,0 0 0 0 0,-1 0 0 0 0,-1-1 0 0 0,-1-1 0 0 0,0 1 0 0 0,-1-2 0 0 0,-1 1 0 0 0,0-2 0 0 0,-26 21 0 0 0,-9 19 0 0 0,-19-9 0 0 0,56-38 0 0 0,0 0 0 0 0,0 0 0 0 0,0-1 0 0 0,-1-1 0 0 0,0 0 0 0 0,0 0 0 0 0,-15 1 0 0 0,-25 9 0 0 0,28-7 0 0 0,-1-2 0 0 0,0 0 0 0 0,0-2 0 0 0,-1-1 0 0 0,-40-1 0 0 0,23-3 0 0 0,1-3 0 0 0,-69-14 0 0 0,2-25 0 0 0,99 39 0 0 0,0 0 0 0 0,0 0 0 0 0,1-1 0 0 0,0 0 0 0 0,0 0 0 0 0,0-1 0 0 0,1 0 0 0 0,-10-11 0 0 0,9 10 0 0 0,6 6 0 0 0,1 0 0 0 0,-1-1 0 0 0,1 1 0 0 0,0-1 0 0 0,0 1 0 0 0,0-1 0 0 0,0 0 0 0 0,0 0 0 0 0,-1-4 0 0 0,-6-6 0 0 0,2 4 0 0 0,4 6 0 0 0,-1-2 0 0 0,1 1 0 0 0,0 0 0 0 0,0 0 0 0 0,1-1 0 0 0,-1 0 0 0 0,1 1 0 0 0,-3-9 0 0 0,-8-11 0 0 0,11 21 0 0 0,0 0 0 0 0,0-1 0 0 0,0 0 0 0 0,0 0 0 0 0,0 1 0 0 0,1-1 0 0 0,0 0 0 0 0,0 0 0 0 0,0 0 0 0 0,0-1 0 0 0,1 1 0 0 0,-1 0 0 0 0,1-6 0 0 0,0 3 0 0 0,-1 1 0 0 0,1 0 0 0 0,0 0 0 0 0,0 0 0 0 0,1-1 0 0 0,-1 1 0 0 0,1 0 0 0 0,0 0 0 0 0,1 0 0 0 0,0 1 0 0 0,0-1 0 0 0,0 0 0 0 0,0 0 0 0 0,1 1 0 0 0,6-10 0 0 0,0 6 0 0 0,-4 3 0 0 0,1 0 0 0 0,-1 0 0 0 0,1 1 0 0 0,0 0 0 0 0,1 0 0 0 0,-1 1 0 0 0,10-5 0 0 0,-13 8 0 0 0,0-1 0 0 0,0 1 0 0 0,0-1 0 0 0,-1 0 0 0 0,1 0 0 0 0,0 0 0 0 0,-1 0 0 0 0,5-5 0 0 0,-5 6 0 0 0,0-1 0 0 0,-1 0 0 0 0,1 1 0 0 0,0-1 0 0 0,0 1 0 0 0,0 0 0 0 0,0 0 0 0 0,0 0 0 0 0,1 0 0 0 0,-1 0 0 0 0,0 0 0 0 0,0 0 0 0 0,1 1 0 0 0,-1-1 0 0 0,0 1 0 0 0,4-1 0 0 0,66-12 0 0 0,-1 3 0 0 0,91-2 0 0 0,-130 12 0 0 0,1 1 0 0 0,-1 1 0 0 0,58 12 0 0 0,-63-7 0 0 0,-14-5 0 0 0,-1 0 0 0 0,-1 2 0 0 0,1-1 0 0 0,0 1 0 0 0,18 10 0 0 0,3 2 0 0 0,-30-16 0 0 0,0 1 0 0 0,0 0 0 0 0,0 0 0 0 0,0 0 0 0 0,0 1 0 0 0,0-1 0 0 0,0 1 0 0 0,0-1 0 0 0,-1 1 0 0 0,1 0 0 0 0,0 0 0 0 0,-1 0 0 0 0,0 1 0 0 0,1-1 0 0 0,-1 1 0 0 0,0-1 0 0 0,0 1 0 0 0,-1 0 0 0 0,1-1 0 0 0,0 1 0 0 0,1 6 0 0 0,9 12 0 0 0,-11-19 0 0 0,1-1 0 0 0,-1 1 0 0 0,0 0 0 0 0,1 0 0 0 0,-1 0 0 0 0,0 0 0 0 0,0 0 0 0 0,-1 0 0 0 0,1 0 0 0 0,0 0 0 0 0,-1 0 0 0 0,1 0 0 0 0,-1 0 0 0 0,1 3 0 0 0,-1 26 0 0 0,2-21 0 0 0,-2 0 0 0 0,1 0 0 0 0,-1 0 0 0 0,-1 0 0 0 0,0-1 0 0 0,0 1 0 0 0,-1 0 0 0 0,0-1 0 0 0,-1 1 0 0 0,0-1 0 0 0,-8 18 0 0 0,-3-8 0 0 0,-1-1 0 0 0,-1 0 0 0 0,0-1 0 0 0,-2-1 0 0 0,1 0 0 0 0,-36 22 0 0 0,14-14 0 0 0,32-19 0 0 0,-1 0 0 0 0,1 0 0 0 0,-1-1 0 0 0,0 0 0 0 0,0-1 0 0 0,-10 4 0 0 0,-24 4 0 0 0,-1-1 0 0 0,0-2 0 0 0,-1-2 0 0 0,1-1 0 0 0,-1-3 0 0 0,0-2 0 0 0,-61-7 0 0 0,101 7 0 0 0,0-2 0 0 0,-1 1 0 0 0,1-1 0 0 0,0 1 0 0 0,0-1 0 0 0,0 0 0 0 0,0-1 0 0 0,0 1 0 0 0,0-1 0 0 0,-5-4 0 0 0,-17-10 0 0 0,23 16 0 0 0,0 0 0 0 0,0-1 0 0 0,1 0 0 0 0,-1 0 0 0 0,1 0 0 0 0,-1 0 0 0 0,1 0 0 0 0,-1 0 0 0 0,1-1 0 0 0,-3-4 0 0 0,4 6 0 0 0,0 0 0 0 0,1 0 0 0 0,-1 0 0 0 0,0 0 0 0 0,0 1 0 0 0,0-1 0 0 0,-1 0 0 0 0,1 0 0 0 0,0 1 0 0 0,0-1 0 0 0,0 1 0 0 0,0-1 0 0 0,-1 1 0 0 0,1-1 0 0 0,0 1 0 0 0,0 0 0 0 0,-3-1 0 0 0,-5-2 0 0 0,-35-40 0 0 0,42 41 0 0 0,0-1 0 0 0,-1 1 0 0 0,1-1 0 0 0,-1 1 0 0 0,0 0 0 0 0,1-1 0 0 0,-1 1 0 0 0,0 0 0 0 0,0 1 0 0 0,-1-1 0 0 0,1 0 0 0 0,0 1 0 0 0,-7-2 0 0 0,6 6 0 0 0,11 3 0 0 0,10 4 0 0 0,8-4 0 0 0,141 46 0 0 0,-138-44 0 0 0,2-2 0 0 0,35 5 0 0 0,-7-2 0 0 0,338 52 0 0 0,-234-35 0 0 0,-87-5 0 0 0,-62-18 0 0 0,-8-1 0 0 0,0-1 0 0 0,0 1 0 0 0,0-1 0 0 0,0 0 0 0 0,1 0 0 0 0,-1-1 0 0 0,0 1 0 0 0,0-1 0 0 0,1 0 0 0 0,-1-1 0 0 0,0 1 0 0 0,0-1 0 0 0,1 0 0 0 0,-1-1 0 0 0,0 1 0 0 0,0-1 0 0 0,0 0 0 0 0,-1 0 0 0 0,7-3 0 0 0,46-27 0 0 0,-36 20 0 0 0,1 0 0 0 0,1 2 0 0 0,0 1 0 0 0,35-9 0 0 0,1-9 0 0 0,4 1 0 0 0,91-11 0 0 0,-128 31 0 0 0,1 2 0 0 0,-1 1 0 0 0,1 2 0 0 0,0 0 0 0 0,29 4 0 0 0,-9-2 0 0 0,-42-1 0 0 0,0 0 0 0 0,1 0 0 0 0,-1 1 0 0 0,0-1 0 0 0,0 1 0 0 0,0 1 0 0 0,0-1 0 0 0,0 1 0 0 0,0-1 0 0 0,0 1 0 0 0,5 4 0 0 0,-2 0 0 0 0,0 0 0 0 0,-1 1 0 0 0,1 0 0 0 0,8 11 0 0 0,-13-14 0 0 0,3 3 0 0 0,0 1 0 0 0,-1 0 0 0 0,0 0 0 0 0,0 0 0 0 0,-1 0 0 0 0,0 1 0 0 0,-1 0 0 0 0,0 0 0 0 0,0 0 0 0 0,-1 0 0 0 0,0 0 0 0 0,-1 1 0 0 0,0-1 0 0 0,0 0 0 0 0,-1 1 0 0 0,0-1 0 0 0,-2 13 0 0 0,-1-3 0 0 0,0 0 0 0 0,-2-1 0 0 0,0 1 0 0 0,-1-1 0 0 0,0 0 0 0 0,-2-1 0 0 0,-12 23 0 0 0,17-34 0 0 0,0 0 0 0 0,-1 0 0 0 0,0-1 0 0 0,0 1 0 0 0,0-1 0 0 0,0 0 0 0 0,-1 0 0 0 0,0 0 0 0 0,0-1 0 0 0,0 1 0 0 0,-1-1 0 0 0,1-1 0 0 0,-7 4 0 0 0,-18 17 0 0 0,27-21 0 0 0,0 0 0 0 0,0 0 0 0 0,-1-1 0 0 0,1 1 0 0 0,0-1 0 0 0,-1 0 0 0 0,-7 4 0 0 0,-19 6 0 0 0,-1-1 0 0 0,-1-2 0 0 0,1-1 0 0 0,-1-1 0 0 0,-1-2 0 0 0,-59 2 0 0 0,74-7 0 0 0,-64-2 0 0 0,75 1 0 0 0,0 0 0 0 0,0 0 0 0 0,0 0 0 0 0,0-1 0 0 0,0 0 0 0 0,0-1 0 0 0,0 1 0 0 0,-9-6 0 0 0,-21-5 0 0 0,33 13 0 0 0,0-1 0 0 0,0 0 0 0 0,0 0 0 0 0,0 0 0 0 0,0-1 0 0 0,0 1 0 0 0,0-1 0 0 0,1 0 0 0 0,-7-4 0 0 0,7 3 0 0 0,0 2 0 0 0,0-1 0 0 0,1 0 0 0 0,-1 1 0 0 0,0-1 0 0 0,0 1 0 0 0,-1 0 0 0 0,1 0 0 0 0,0 0 0 0 0,-6-1 0 0 0,5 2 0 0 0,0-1 0 0 0,1 0 0 0 0,-1 0 0 0 0,0 0 0 0 0,0-1 0 0 0,1 1 0 0 0,-1-1 0 0 0,1 0 0 0 0,-1 0 0 0 0,1 0 0 0 0,0 0 0 0 0,0-1 0 0 0,-5-4 0 0 0,8 6 0 0 0,-1 1 0 0 0,1-1 0 0 0,0 1 0 0 0,0-1 0 0 0,0 0 0 0 0,-1 1 0 0 0,1-1 0 0 0,0 1 0 0 0,0-1 0 0 0,0 0 0 0 0,0 1 0 0 0,0-1 0 0 0,0 1 0 0 0,0-1 0 0 0,0 0 0 0 0,0 1 0 0 0,0-1 0 0 0,1 1 0 0 0,-1-1 0 0 0,0 0 0 0 0,0 1 0 0 0,1-1 0 0 0,-1 1 0 0 0,0-1 0 0 0,0 1 0 0 0,1-1 0 0 0,-1 1 0 0 0,1-1 0 0 0,-1 1 0 0 0,0-1 0 0 0,1 1 0 0 0,-1 0 0 0 0,1-1 0 0 0,-1 1 0 0 0,1-1 0 0 0,-1 1 0 0 0,1 0 0 0 0,-1 0 0 0 0,1-1 0 0 0,0 1 0 0 0,-1 0 0 0 0,1 0 0 0 0,-1 0 0 0 0,1 0 0 0 0,1-1 0 0 0,33-11 0 0 0,-28 10 0 0 0,8-4 0 0 0,1 0 0 0 0,1 1 0 0 0,-1 1 0 0 0,20-3 0 0 0,24-6 0 0 0,32-11 0 0 0,122-16 0 0 0,-31 4 0 0 0,-159 33 0 0 0,0 1 0 0 0,37 2 0 0 0,-20 0 0 0 0,-33 1 0 0 0,-8 1 0 0 0,1 0 0 0 0,-1 0 0 0 0,1 0 0 0 0,-1 0 0 0 0,0 1 0 0 0,0-1 0 0 0,0 0 0 0 0,0 0 0 0 0,0 0 0 0 0,-1 1 0 0 0,0 2 0 0 0,-2-1 0 0 0,1 0 0 0 0,-1-1 0 0 0,0 1 0 0 0,0-1 0 0 0,0 0 0 0 0,-1 0 0 0 0,1 0 0 0 0,-1 0 0 0 0,1-1 0 0 0,-1 1 0 0 0,0-1 0 0 0,0 0 0 0 0,0 0 0 0 0,-7 2 0 0 0,-18 11 0 0 0,12-1 0 0 0,15-12 0 0 0,0 0 0 0 0,0 0 0 0 0,0 0 0 0 0,0 0 0 0 0,-1-1 0 0 0,1 1 0 0 0,-1-1 0 0 0,1 0 0 0 0,-1 1 0 0 0,1-1 0 0 0,-1 0 0 0 0,-3 0 0 0 0,-100 31 0 0 0,62-17 0 0 0,0-2 0 0 0,-80 12 0 0 0,39-16 0 0 0,-376 25 0 0 0,456-35 0 0 0,0 1 0 0 0,0-1 0 0 0,0 0 0 0 0,0-1 0 0 0,0 1 0 0 0,0-1 0 0 0,1 0 0 0 0,-1 0 0 0 0,0 0 0 0 0,1-1 0 0 0,0 1 0 0 0,-1-1 0 0 0,1 0 0 0 0,-7-7 0 0 0,3 2 0 0 0,7 8 0 0 0,1-1 0 0 0,-1 1 0 0 0,0-1 0 0 0,1 1 0 0 0,-1-1 0 0 0,1 0 0 0 0,-1 1 0 0 0,1-1 0 0 0,-1 0 0 0 0,1 0 0 0 0,-1 1 0 0 0,1-1 0 0 0,0 0 0 0 0,-1 0 0 0 0,1 0 0 0 0,0 0 0 0 0,0 1 0 0 0,0-1 0 0 0,-1 0 0 0 0,1 0 0 0 0,0 0 0 0 0,0 0 0 0 0,0 0 0 0 0,0 1 0 0 0,1-3 0 0 0,-1-2 0 0 0,-1 3 0 0 0,1-1 0 0 0,0 1 0 0 0,-1 0 0 0 0,1 0 0 0 0,0-1 0 0 0,0 1 0 0 0,1 0 0 0 0,-1-1 0 0 0,0 1 0 0 0,1 0 0 0 0,-1 0 0 0 0,1-1 0 0 0,0 1 0 0 0,0 0 0 0 0,0 0 0 0 0,0 0 0 0 0,0 0 0 0 0,0 0 0 0 0,0 0 0 0 0,1 0 0 0 0,-1 0 0 0 0,1 1 0 0 0,-1-1 0 0 0,1 1 0 0 0,0-1 0 0 0,0 1 0 0 0,0-1 0 0 0,0 1 0 0 0,0 0 0 0 0,0 0 0 0 0,2-1 0 0 0,4 1 0 0 0,-6 1 0 0 0,0 0 0 0 0,0 0 0 0 0,0-1 0 0 0,0 1 0 0 0,-1 0 0 0 0,1-1 0 0 0,0 1 0 0 0,0-1 0 0 0,0 1 0 0 0,-1-1 0 0 0,1 0 0 0 0,0 0 0 0 0,-1 0 0 0 0,1 0 0 0 0,-1 0 0 0 0,1 0 0 0 0,-1 0 0 0 0,0-1 0 0 0,2-1 0 0 0,-1 0 0 0 0,1 1 0 0 0,-1 0 0 0 0,1-1 0 0 0,-1 1 0 0 0,1 0 0 0 0,0 0 0 0 0,0 0 0 0 0,0 0 0 0 0,0 1 0 0 0,0-1 0 0 0,0 1 0 0 0,0 0 0 0 0,6-2 0 0 0,56-9 0 0 0,-14 3 0 0 0,-49 9 0 0 0,44-9 0 0 0,-44 8 0 0 0,1 1 0 0 0,-1-1 0 0 0,1 1 0 0 0,-1 0 0 0 0,1 0 0 0 0,-1 0 0 0 0,1 0 0 0 0,-1 0 0 0 0,1 0 0 0 0,-1 1 0 0 0,1-1 0 0 0,-1 1 0 0 0,1 0 0 0 0,-1 0 0 0 0,0 0 0 0 0,3 1 0 0 0,-4-1 0 0 0,0 0 0 0 0,0 0 0 0 0,-1 1 0 0 0,1-1 0 0 0,0 0 0 0 0,-1 0 0 0 0,1 1 0 0 0,-1-1 0 0 0,1 0 0 0 0,-1 1 0 0 0,1-1 0 0 0,-1 0 0 0 0,0 1 0 0 0,0-1 0 0 0,0 1 0 0 0,0-1 0 0 0,0 1 0 0 0,0-1 0 0 0,0 0 0 0 0,0 1 0 0 0,-1-1 0 0 0,1 1 0 0 0,0-1 0 0 0,-1 0 0 0 0,1 1 0 0 0,-2 1 0 0 0,-19 25 0 0 0,19-25 0 0 0,-3 1 0 0 0,0 1 0 0 0,0-1 0 0 0,0 0 0 0 0,-1 0 0 0 0,0 0 0 0 0,-11 5 0 0 0,-19 13 0 0 0,34-20 0 0 0,0-1 0 0 0,0 1 0 0 0,0-1 0 0 0,0 0 0 0 0,0 0 0 0 0,0 0 0 0 0,0 0 0 0 0,0 0 0 0 0,0 0 0 0 0,0-1 0 0 0,-1 1 0 0 0,-3 0 0 0 0,-22 7 0 0 0,-9 5 0 0 0,0-2 0 0 0,-1-1 0 0 0,0-2 0 0 0,-1-2 0 0 0,0-1 0 0 0,0-2 0 0 0,1-2 0 0 0,-57-5 0 0 0,74 2 0 0 0,1-1 0 0 0,-1-1 0 0 0,1 0 0 0 0,0-2 0 0 0,1 0 0 0 0,-23-11 0 0 0,37 14 0 0 0,0 0 0 0 0,0 1 0 0 0,1-1 0 0 0,-1 1 0 0 0,-1 0 0 0 0,1 0 0 0 0,-11-2 0 0 0,-20-5 0 0 0,-168-55 0 0 0,158 42 0 0 0,35 17 0 0 0,0 0 0 0 0,0-1 0 0 0,1 0 0 0 0,0-1 0 0 0,0 0 0 0 0,1-1 0 0 0,0 0 0 0 0,-10-10 0 0 0,17 15 0 0 0,1-1 0 0 0,-1 1 0 0 0,1-1 0 0 0,0 0 0 0 0,-1 1 0 0 0,2-1 0 0 0,-1 0 0 0 0,0 0 0 0 0,1 0 0 0 0,0 0 0 0 0,0 1 0 0 0,0-6 0 0 0,-4-23 0 0 0,3 28 0 0 0,0 1 0 0 0,0 0 0 0 0,1-1 0 0 0,-1 1 0 0 0,1-1 0 0 0,-1 1 0 0 0,1-1 0 0 0,0 1 0 0 0,1-1 0 0 0,-1 1 0 0 0,1-1 0 0 0,-1 1 0 0 0,1 0 0 0 0,0-1 0 0 0,0 1 0 0 0,1 0 0 0 0,-1 0 0 0 0,1-1 0 0 0,-1 1 0 0 0,1 0 0 0 0,4-4 0 0 0,7-18 0 0 0,-12 24 0 0 0,-1 0 0 0 0,0 0 0 0 0,1 0 0 0 0,-1 0 0 0 0,0 0 0 0 0,1 0 0 0 0,-1 0 0 0 0,1 0 0 0 0,-1 1 0 0 0,1-1 0 0 0,0 0 0 0 0,-1 0 0 0 0,1 0 0 0 0,0 0 0 0 0,0 1 0 0 0,0-1 0 0 0,0 0 0 0 0,-1 1 0 0 0,1-1 0 0 0,1 0 0 0 0,14-14 0 0 0,-15 13 0 0 0,1 0 0 0 0,-1 0 0 0 0,1 0 0 0 0,0 0 0 0 0,0 1 0 0 0,0-1 0 0 0,0 0 0 0 0,0 1 0 0 0,0-1 0 0 0,0 1 0 0 0,0 0 0 0 0,1 0 0 0 0,-1 0 0 0 0,0 0 0 0 0,1 0 0 0 0,-1 0 0 0 0,1 1 0 0 0,-1-1 0 0 0,1 1 0 0 0,-1-1 0 0 0,4 1 0 0 0,-4 2 0 0 0,0 0 0 0 0,0 0 0 0 0,0 0 0 0 0,0 0 0 0 0,0 1 0 0 0,-1-1 0 0 0,1 1 0 0 0,-1-1 0 0 0,0 1 0 0 0,1-1 0 0 0,-1 1 0 0 0,0 0 0 0 0,0 3 0 0 0,-1 98 0 0 0,0-101 0 0 0,0 0 0 0 0,-1 1 0 0 0,0-1 0 0 0,0 1 0 0 0,0-1 0 0 0,0 0 0 0 0,0 0 0 0 0,0 0 0 0 0,-1 0 0 0 0,0 0 0 0 0,0 0 0 0 0,-2 3 0 0 0,-8 18 0 0 0,11-23 0 0 0,-17 48 0 0 0,17-46 0 0 0,0-1 0 0 0,0 0 0 0 0,-1 0 0 0 0,1 1 0 0 0,0-1 0 0 0,-1 0 0 0 0,1 0 0 0 0,-1 0 0 0 0,0-1 0 0 0,0 1 0 0 0,1 0 0 0 0,-1-1 0 0 0,0 1 0 0 0,0-1 0 0 0,-1 1 0 0 0,1-1 0 0 0,0 0 0 0 0,0 0 0 0 0,-4 1 0 0 0,-22 4 0 0 0,16-2 0 0 0,1-2 0 0 0,-1 0 0 0 0,1 0 0 0 0,-1-1 0 0 0,0 0 0 0 0,-13-2 0 0 0,0 2 0 0 0,12 0 0 0 0,0-1 0 0 0,0 0 0 0 0,0-1 0 0 0,0 0 0 0 0,0-1 0 0 0,0 0 0 0 0,0-1 0 0 0,-13-5 0 0 0,-15-7 0 0 0,35 14 0 0 0,0 0 0 0 0,1-1 0 0 0,-1 0 0 0 0,1-1 0 0 0,0 1 0 0 0,0-1 0 0 0,0 0 0 0 0,0 0 0 0 0,0 0 0 0 0,0-1 0 0 0,-5-5 0 0 0,5 1 0 0 0,3 6 0 0 0,1 0 0 0 0,-1 0 0 0 0,1 0 0 0 0,-1 0 0 0 0,0 0 0 0 0,1 0 0 0 0,-1 1 0 0 0,0-1 0 0 0,0 0 0 0 0,0 1 0 0 0,0 0 0 0 0,-1-1 0 0 0,1 1 0 0 0,0 0 0 0 0,-3-1 0 0 0,3 2 0 0 0,0-1 0 0 0,-1 0 0 0 0,0 0 0 0 0,1 0 0 0 0,-1 0 0 0 0,1 0 0 0 0,-1-1 0 0 0,1 1 0 0 0,0-1 0 0 0,0 1 0 0 0,-1-1 0 0 0,1 0 0 0 0,0 0 0 0 0,1 0 0 0 0,-1 0 0 0 0,0 0 0 0 0,0-1 0 0 0,-2-3 0 0 0,4 4 0 0 0,-1 1 0 0 0,0 0 0 0 0,0-1 0 0 0,0 1 0 0 0,0 0 0 0 0,0 0 0 0 0,0 0 0 0 0,0 0 0 0 0,0 0 0 0 0,-1 0 0 0 0,1 0 0 0 0,0 0 0 0 0,0 1 0 0 0,-1-1 0 0 0,1 0 0 0 0,-1 1 0 0 0,1-1 0 0 0,-1 1 0 0 0,1-1 0 0 0,-1 1 0 0 0,1 0 0 0 0,-3 0 0 0 0,-8-4 0 0 0,-14-33 0 0 0,7 16 0 0 0,2 0 0 0 0,-21-35 0 0 0,35 50 0 0 0,1-1 0 0 0,0 1 0 0 0,0-1 0 0 0,1 0 0 0 0,0 1 0 0 0,0-1 0 0 0,0 0 0 0 0,1 1 0 0 0,0-1 0 0 0,0 0 0 0 0,2-8 0 0 0,-1-11 0 0 0,0 23 0 0 0,-1 1 0 0 0,1-1 0 0 0,-1 1 0 0 0,1-1 0 0 0,0 1 0 0 0,0-1 0 0 0,0 1 0 0 0,1 0 0 0 0,-1-1 0 0 0,0 1 0 0 0,1 0 0 0 0,0 0 0 0 0,-1 0 0 0 0,1 0 0 0 0,0 0 0 0 0,3-2 0 0 0,32-23 0 0 0,-35 26 0 0 0,8-1 0 0 0,-1 0 0 0 0,1 0 0 0 0,0 1 0 0 0,0 0 0 0 0,0 1 0 0 0,0 0 0 0 0,0 1 0 0 0,0 0 0 0 0,-1 0 0 0 0,16 4 0 0 0,102 37 0 0 0,-125-41 0 0 0,0 0 0 0 0,0 0 0 0 0,0 0 0 0 0,-1 0 0 0 0,1 0 0 0 0,0 0 0 0 0,0 0 0 0 0,-1 0 0 0 0,1 1 0 0 0,-1-1 0 0 0,1 1 0 0 0,-1-1 0 0 0,1 1 0 0 0,-1 0 0 0 0,1 1 0 0 0,14 15 0 0 0,2-11 0 0 0,-15-7 0 0 0,-1 1 0 0 0,1 0 0 0 0,-1-1 0 0 0,1 1 0 0 0,-1 0 0 0 0,1 0 0 0 0,-1 0 0 0 0,0 1 0 0 0,0-1 0 0 0,1 0 0 0 0,-1 1 0 0 0,0 0 0 0 0,0-1 0 0 0,-1 1 0 0 0,3 2 0 0 0,57 51 0 0 0,-57-50 0 0 0,-2-2 0 0 0,0-1 0 0 0,1 1 0 0 0,-1-1 0 0 0,1 1 0 0 0,-1-1 0 0 0,1 0 0 0 0,0 0 0 0 0,-1 0 0 0 0,1 0 0 0 0,0-1 0 0 0,5 3 0 0 0,-5-3 0 0 0,-1 1 0 0 0,0-1 0 0 0,-1 1 0 0 0,1-1 0 0 0,0 1 0 0 0,0 0 0 0 0,-1-1 0 0 0,1 1 0 0 0,-1 0 0 0 0,1 0 0 0 0,-1 1 0 0 0,0-1 0 0 0,0 0 0 0 0,0 0 0 0 0,0 0 0 0 0,1 5 0 0 0,13 20 0 0 0,-12-22 0 0 0,0-1 0 0 0,-1 1 0 0 0,0 0 0 0 0,0-1 0 0 0,0 1 0 0 0,0 0 0 0 0,-1 0 0 0 0,0 1 0 0 0,0-1 0 0 0,0 0 0 0 0,-1 0 0 0 0,0 0 0 0 0,0 1 0 0 0,0-1 0 0 0,-2 7 0 0 0,2 5 0 0 0,0-16 0 0 0,0 1 0 0 0,-1 0 0 0 0,1 0 0 0 0,0 0 0 0 0,-1 0 0 0 0,1 0 0 0 0,-1-1 0 0 0,0 1 0 0 0,0 0 0 0 0,0 0 0 0 0,0-1 0 0 0,0 1 0 0 0,0-1 0 0 0,0 1 0 0 0,0-1 0 0 0,-1 1 0 0 0,1-1 0 0 0,0 0 0 0 0,-2 2 0 0 0,-3 1 0 0 0,1-1 0 0 0,0 0 0 0 0,-1 0 0 0 0,0 0 0 0 0,-11 3 0 0 0,-7 1 0 0 0,-1-1 0 0 0,-27 2 0 0 0,42-6 0 0 0,-16 1 0 0 0,1-2 0 0 0,0 0 0 0 0,-1-2 0 0 0,1 0 0 0 0,0-2 0 0 0,0-1 0 0 0,0-1 0 0 0,1-1 0 0 0,-1-1 0 0 0,-42-19 0 0 0,64 25 0 0 0,0 0 0 0 0,0-1 0 0 0,0 1 0 0 0,1-1 0 0 0,-1 1 0 0 0,0-1 0 0 0,1 0 0 0 0,0 0 0 0 0,-1 0 0 0 0,-3-5 0 0 0,-22-16 0 0 0,22 20 0 0 0,0 0 0 0 0,1-1 0 0 0,-1 0 0 0 0,1 0 0 0 0,0 0 0 0 0,1-1 0 0 0,-1 0 0 0 0,1 1 0 0 0,-1-2 0 0 0,1 1 0 0 0,1 0 0 0 0,-1-1 0 0 0,1 0 0 0 0,0 0 0 0 0,1 0 0 0 0,-1 0 0 0 0,1 0 0 0 0,0 0 0 0 0,0 0 0 0 0,1-1 0 0 0,0 1 0 0 0,0-1 0 0 0,1 0 0 0 0,0 1 0 0 0,0-1 0 0 0,1-7 0 0 0,0 4-21 0 0,0 1 0 0 0,1 0 1 0 0,0 0-1 0 0,0 0 0 0 0,1 0 0 0 0,1 0 0 0 0,-1 0 1 0 0,1 1-1 0 0,1 0 0 0 0,-1 0 0 0 0,1 0 0 0 0,1 0 1 0 0,0 1-1 0 0,12-14 0 0 0,-14 19-95 0 0,-1-1 0 0 0,0 1 1 0 0,0-1-1 0 0,-1 0 0 0 0,1 0 0 0 0,-1 0 0 0 0,1 0 0 0 0,-1 0 1 0 0,0-1-1 0 0,0 1 0 0 0,0-1 0 0 0,2-7 0 0 0,-3 8-21 0 0,0-1 0 0 0,1 1 0 0 0,-1 0 0 0 0,1 0-1 0 0,0 0 1 0 0,0 0 0 0 0,0 0 0 0 0,0 0 0 0 0,1 0 0 0 0,3-3-1 0 0,16-12-937 0 0,-14 12 631 0 0,0-1 0 0 0,-1 0-1 0 0,1 0 1 0 0,8-12-1 0 0,34-45-6054 0 0,69-67-1 0 0,-63 71 2392 0 0,-18 12 1132 0 0,-13-7-1484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10.3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581 0 3216 0 0,'-1'5'4854'0'0,"-5"17"-2334"0"0,-6 32 2230 0 0,-3 23-848 0 0,3-13-1629 0 0,4-40-1733 0 0,7-20-458 0 0,0 0 1 0 0,0-1 0 0 0,0 1 0 0 0,0-1-1 0 0,-1 1 1 0 0,0-1 0 0 0,1 1-1 0 0,-1-1 1 0 0,0 0 0 0 0,-5 6 0 0 0,1-1 65 0 0,0 0 1 0 0,0 0-1 0 0,1 0 1 0 0,1 1 0 0 0,-7 17-1 0 0,3-10-87 0 0,7-14-53 0 0,1-1 1 0 0,-1 0 0 0 0,0 1 0 0 0,0-1 0 0 0,0 0 0 0 0,0 0-1 0 0,0 0 1 0 0,0 1 0 0 0,-1-1 0 0 0,1 0 0 0 0,0-1 0 0 0,0 1 0 0 0,-1 0-1 0 0,1 0 1 0 0,-1 0 0 0 0,-1 0 0 0 0,-11 7 43 0 0,-3 8 11 0 0,3-3 13 0 0,-1 0 0 0 0,0-1 0 0 0,-1-1 0 0 0,-23 14 0 0 0,34-23-64 0 0,1 1 0 0 0,-1-1 0 0 0,1 1 0 0 0,0 0 0 0 0,0 0 0 0 0,0 0 0 0 0,0 1 0 0 0,1-1 0 0 0,-4 5 0 0 0,5-5-8 0 0,0-1 0 0 0,0 1 1 0 0,0-1-1 0 0,-1 0 0 0 0,1 0 0 0 0,0 0 1 0 0,-1 0-1 0 0,0 0 0 0 0,1-1 1 0 0,-6 3-1 0 0,-16 14 37 0 0,21-16-38 0 0,1 0 1 0 0,0 0-1 0 0,0 1 1 0 0,-1-2-1 0 0,1 1 1 0 0,-1 0 0 0 0,1 0-1 0 0,-1-1 1 0 0,-5 3-1 0 0,5-3 2 0 0,0 0 1 0 0,1 0-1 0 0,-1 1 0 0 0,1-1 0 0 0,-1 1 1 0 0,1 0-1 0 0,-1 0 0 0 0,1 0 1 0 0,-4 4-1 0 0,1-2 15 0 0,0 0 0 0 0,-1 0 0 0 0,1-1 1 0 0,-1 1-1 0 0,0-1 0 0 0,0 0 0 0 0,-1-1 0 0 0,1 0 1 0 0,-12 3-1 0 0,4-1-251 0 0,0-1 0 0 0,-1-1-1 0 0,-22 2 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1 762 3776 0 0,'0'0'3988'0'0,"1"24"8571"0"0,2-24-12453 0 0,0-1-1 0 0,0 1 0 0 0,1-1 0 0 0,-2 1 0 0 0,1-1 0 0 0,0 0 0 0 0,0 0 1 0 0,0 0-1 0 0,0 0 0 0 0,0-1 0 0 0,-1 1 0 0 0,1-1 0 0 0,-1 0 0 0 0,1 0 1 0 0,-1 0-1 0 0,0 0 0 0 0,1 0 0 0 0,-1 0 0 0 0,0-1 0 0 0,2-3 1 0 0,-1 2-92 0 0,0 1 0 0 0,-1 0 0 0 0,1 0 0 0 0,0 0 0 0 0,0 1 0 0 0,1-1 0 0 0,-1 1 0 0 0,5-3 0 0 0,-7 4-12 0 0,1 0-1 0 0,-1 0 1 0 0,1 0 0 0 0,-1 0-1 0 0,0 0 1 0 0,0 0 0 0 0,1 0-1 0 0,-1 0 1 0 0,0 0 0 0 0,0-1 0 0 0,0 1-1 0 0,0 0 1 0 0,0-1 0 0 0,-1 1-1 0 0,1-1 1 0 0,0 1 0 0 0,-1-1-1 0 0,2-3 1 0 0,6-10 2 0 0,6 3-23 0 0,-12 11 13 0 0,-1 0 0 0 0,1 0 0 0 0,-1 0 0 0 0,0-1-1 0 0,1 1 1 0 0,-1 0 0 0 0,0-1 0 0 0,0 1 0 0 0,0 0 0 0 0,0-1-1 0 0,0 1 1 0 0,0-1 0 0 0,-1 0 0 0 0,1 1 0 0 0,0-1-1 0 0,-1 0 1 0 0,1 1 0 0 0,-1-4 0 0 0,1 3-20 0 0,0-1-1 0 0,0 0 1 0 0,0 1-1 0 0,0-1 1 0 0,0 1-1 0 0,0-1 1 0 0,1 1 0 0 0,-1-1-1 0 0,1 1 1 0 0,0 0-1 0 0,0 0 1 0 0,0 0 0 0 0,0 0-1 0 0,0 0 1 0 0,4-3-1 0 0,14-16-454 0 0,-15 6 131 0 0,-4 12 230 0 0,-1 0 0 0 0,1 0-1 0 0,0 1 1 0 0,0-1 0 0 0,0 0-1 0 0,0 1 1 0 0,1-1 0 0 0,-1 1-1 0 0,0-1 1 0 0,4-3 0 0 0,8-16-1848 0 0,-2 0 0 0 0,-1-1 0 0 0,12-37 0 0 0,-8 22-101 0 0,-13 35 1804 0 0,1-1 1 0 0,-1 0 0 0 0,1 1 0 0 0,0-1 0 0 0,0 1-1 0 0,1 0 1 0 0,-1 0 0 0 0,3-4 0 0 0,-3 5 148 0 0,0 0 0 0 0,0 0 0 0 0,0 0 0 0 0,-1-1 0 0 0,0 1 0 0 0,1-1-1 0 0,-1 1 1 0 0,0-1 0 0 0,0 1 0 0 0,0-1 0 0 0,0 0 0 0 0,-1 1 0 0 0,2-5 0 0 0,-1-4-217 0 0,1-1-29 0 0,1 0 0 0 0,0 0 0 0 0,0 1 1 0 0,1-1-1 0 0,9-17 0 0 0,4-9-2251 0 0</inkml:trace>
  <inkml:trace contextRef="#ctx0" brushRef="#br0" timeOffset="1">444 0 4360 0 0,'0'0'5112'0'0,"0"11"3372"0"0,0 15-5437 0 0,1-17-2602 0 0,0 1 0 0 0,1-1-1 0 0,0 0 1 0 0,0 0 0 0 0,1 0 0 0 0,1 0-1 0 0,-1 0 1 0 0,1-1 0 0 0,1 1-1 0 0,0-1 1 0 0,0 0 0 0 0,6 7 0 0 0,-9-14-417 0 0,-1 0 0 0 0,0 1 0 0 0,0-1 0 0 0,0 0 0 0 0,1 1 1 0 0,-1-1-1 0 0,-1 1 0 0 0,1-1 0 0 0,0 1 0 0 0,0-1 0 0 0,0 1 1 0 0,-1-1-1 0 0,1 1 0 0 0,-1 0 0 0 0,0-1 0 0 0,1 3 0 0 0,8 25 320 0 0,22 32-119 0 0,32 93-1 0 0,-61-151-229 0 0,-1 1 0 0 0,1-1 0 0 0,0 0 0 0 0,0 1 0 0 0,0-1 0 0 0,0 0 0 0 0,0 0 0 0 0,1-1 0 0 0,5 6 0 0 0,-6-6-11 0 0,1 1 0 0 0,0 0 0 0 0,-1 0 1 0 0,1 0-1 0 0,-1 0 0 0 0,0 0 0 0 0,4 7 0 0 0,48 88-2922 0 0,-42-83 1744 0 0,-11-15 1024 0 0,-1 1 0 0 0,1-1 1 0 0,0 1-1 0 0,0 0 0 0 0,-1 0 0 0 0,1-1 1 0 0,-1 1-1 0 0,1 0 0 0 0,0 0 0 0 0,-1 0 1 0 0,1 0-1 0 0,-1-1 0 0 0,0 1 1 0 0,1 0-1 0 0,-1 0 0 0 0,0 0 0 0 0,0 0 1 0 0,1 0-1 0 0,-1 0 0 0 0,0 0 0 0 0,0 1 1 0 0,0-1 32 0 0,0 0 1 0 0,0-1-1 0 0,0 1 1 0 0,1-1-1 0 0,-1 1 1 0 0,0-1-1 0 0,0 1 1 0 0,1-1-1 0 0,-1 1 1 0 0,0-1 0 0 0,0 1-1 0 0,1-1 1 0 0,-1 0-1 0 0,1 1 1 0 0,-1-1-1 0 0,0 0 1 0 0,1 1-1 0 0,-1-1 1 0 0,1 0-1 0 0,-1 1 1 0 0,1-1-1 0 0,-1 0 1 0 0,1 0-1 0 0,-1 1 1 0 0,1-1-1 0 0,-1 0 1 0 0,1 0-1 0 0,0 0 1 0 0,-1 0 0 0 0,1 0-1 0 0,-1 0 1 0 0,1 0-1 0 0,0 0 1 0 0,-1 0 2 0 0,1 0 0 0 0,-1 0 0 0 0,1 0 0 0 0,-1 0 0 0 0,1 0 0 0 0,-1 0 0 0 0,1 0 0 0 0,-1 0 0 0 0,1 1 0 0 0,-1-1 0 0 0,1 0 0 0 0,-1 0 1 0 0,1 0-1 0 0,-1 1 0 0 0,1-1 0 0 0,-1 0 0 0 0,0 0 0 0 0,1 1 0 0 0,-1-1 0 0 0,1 0 0 0 0,-1 1 0 0 0,0-1 0 0 0,1 1 0 0 0,-1-1 0 0 0,0 0 0 0 0,0 1 1 0 0,1-1-1 0 0,-1 1 0 0 0,0-1 0 0 0,0 1 0 0 0,0-1 0 0 0,1 1 0 0 0,15-16-6770 0 0,-14 11 3599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69 222 6800 0 0,'-2'0'456'0'0,"-1"0"0"0"0,1 0 0 0 0,0-1 0 0 0,-1 1 0 0 0,1-1 0 0 0,0 1 0 0 0,0-1 0 0 0,0 0 0 0 0,-1 0 0 0 0,1 0 0 0 0,0 0 0 0 0,-2-2 1 0 0,1 0-113 0 0,0 1 1 0 0,0-1 0 0 0,0 0-1 0 0,1 1 1 0 0,-1-2 0 0 0,1 1 0 0 0,0 0-1 0 0,-1 0 1 0 0,1-1 0 0 0,1 1-1 0 0,-1-1 1 0 0,1 1 0 0 0,-1-1 0 0 0,1 0-1 0 0,0 0 1 0 0,0 0 0 0 0,1 1-1 0 0,-1-6 1 0 0,1 2 128 0 0,-1 4-367 0 0,1 0-1 0 0,-1 0 1 0 0,1 0-1 0 0,0-1 1 0 0,0 1 0 0 0,1 0-1 0 0,-1 0 1 0 0,1 0 0 0 0,-1-1-1 0 0,1 1 1 0 0,0 0 0 0 0,0 0-1 0 0,0 0 1 0 0,1 0 0 0 0,-1 0-1 0 0,1 1 1 0 0,0-1 0 0 0,-1 0-1 0 0,1 1 1 0 0,0-1 0 0 0,1 1-1 0 0,-1 0 1 0 0,0-1 0 0 0,1 1-1 0 0,2-2 1 0 0,12-5 141 0 0,1 0 1 0 0,0 0-1 0 0,0 2 0 0 0,0 0 1 0 0,1 1-1 0 0,0 1 0 0 0,26-3 1 0 0,-42 8-224 0 0,0 0 0 0 0,0 0 1 0 0,0 0-1 0 0,0 1 1 0 0,0-1-1 0 0,0 1 0 0 0,-1 0 1 0 0,1 0-1 0 0,0 0 1 0 0,0 0-1 0 0,-1 0 0 0 0,1 1 1 0 0,-1-1-1 0 0,1 1 1 0 0,2 2-1 0 0,12 7 119 0 0,6 11 4 0 0,-10-6-77 0 0,11-6 14 0 0,-20-6-64 0 0,0-1 0 0 0,0 0 0 0 0,0 1-1 0 0,-1 0 1 0 0,0 0 0 0 0,0 0 0 0 0,0 0-1 0 0,0 0 1 0 0,0 1 0 0 0,-1-1 0 0 0,3 8 0 0 0,12 25 80 0 0,1-2-6 0 0,-6-6-7 0 0,-7-18-15 0 0,0 0-1 0 0,-1-1 1 0 0,-1 2 0 0 0,0-1-1 0 0,0 0 1 0 0,-1 0 0 0 0,1 14-1 0 0,15 87 415 0 0,-18-95-419 0 0,0 21 122 0 0,-1-1-1 0 0,-9 58 1 0 0,-8-28-57 0 0,17-59-113 0 0,-2-1 0 0 0,1 0 0 0 0,-1 0 0 0 0,0 1 0 0 0,-8 12 0 0 0,6-13 0 0 0,1 1-1 0 0,0 0 1 0 0,1 0-1 0 0,0 0 1 0 0,-4 15-1 0 0,-7 27 42 0 0,9-39-42 0 0,1 1-1 0 0,1 0 1 0 0,0 0 0 0 0,1 1 0 0 0,-1 12 0 0 0,-6 41 794 0 0,9-65-472 0 0,10-16 81 0 0,32-18-188 0 0,42-19-155 0 0,-69 39-103 0 0,-1 3-37 0 0,45-10-1235 0 0,-24 11-976 0 0,24-5-4979 0 0,-36 5 4299 0 0,-20 9 2489 0 0,1-1 0 0 0,-1 0 0 0 0,0-1 0 0 0,0 1-1 0 0,0-1 1 0 0,1 1 0 0 0,-2-1 0 0 0,1 0 0 0 0,3-2-1 0 0,-2 0-224 0 0,-1 1 1 0 0,1 0-1 0 0,0 0 0 0 0,1 0 0 0 0,-1 1 0 0 0,0-1 1 0 0,10-3-1 0 0,-6 3-648 0 0,23-7-2282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56 2672 0 0,'-23'-20'4641'0'0,"19"17"-4057"0"0,0-1 0 0 0,0 1 0 0 0,-1-1 0 0 0,1 1 0 0 0,-1 1-1 0 0,0-1 1 0 0,0 1 0 0 0,0 0 0 0 0,0 0 0 0 0,0 0 0 0 0,-1 0 0 0 0,1 1 0 0 0,-9-1-1 0 0,2 2-132 0 0,-1 0 0 0 0,1 0-1 0 0,0 1 1 0 0,-19 5 0 0 0,27-5-382 0 0,0 1 0 0 0,0-1 1 0 0,0 1-1 0 0,1 0 0 0 0,-1 0 1 0 0,1 0-1 0 0,-1 0 0 0 0,-4 5 0 0 0,0-1 21 0 0,2-2-39 0 0,1 0-1 0 0,0 1 1 0 0,0-1 0 0 0,0 1-1 0 0,0 0 1 0 0,1 1-1 0 0,-1-1 1 0 0,1 1 0 0 0,-4 7-1 0 0,-15 20 75 0 0,19-26-118 0 0,1-1 0 0 0,0 0 0 0 0,0 1 0 0 0,1 0 0 0 0,-1 0 0 0 0,2 0 0 0 0,-1 0 0 0 0,1 0 0 0 0,0 0 0 0 0,0 0 0 0 0,1 0 0 0 0,0 1 0 0 0,1 8 0 0 0,-1-15-7 0 0,2 6 1 0 0,1 0 0 0 0,0 0 0 0 0,0 1 0 0 0,0-2 0 0 0,1 1 0 0 0,0 0 0 0 0,0-1 0 0 0,0 0 0 0 0,1 0 0 0 0,0 0 0 0 0,1 0 0 0 0,-1-1 0 0 0,1 0 0 0 0,7 6 0 0 0,0-5-20 0 0,-4-2 5 0 0,0 0 1 0 0,0 0-1 0 0,0 0 1 0 0,16 2-1 0 0,7-1 8 0 0,-26-7 2 0 0,3 1 0 0 0,0 3 0 0 0,45 2-68 0 0,-51-3 71 0 0,0-2 0 0 0,-1 1 0 0 0,1 0 0 0 0,0 0-1 0 0,0-1 1 0 0,-1 0 0 0 0,1 1 0 0 0,-1-1 0 0 0,1 0 0 0 0,-1 0 0 0 0,1-1 0 0 0,-1 1 0 0 0,1 0-1 0 0,-1-1 1 0 0,0 1 0 0 0,3-4 0 0 0,2-3 8 0 0,-3 5 4 0 0,0 0 0 0 0,-1-1 1 0 0,1 0-1 0 0,-1 0 1 0 0,0 0-1 0 0,0 0 1 0 0,-1 0-1 0 0,1-1 1 0 0,-1 1-1 0 0,0-1 0 0 0,0 0 1 0 0,0 1-1 0 0,-1-1 1 0 0,1 0-1 0 0,-1 0 1 0 0,-1 0-1 0 0,1 0 1 0 0,-1-9-1 0 0,0-97 312 0 0,1 110-313 0 0,-1-1 1 0 0,0 1-1 0 0,0 0 0 0 0,0-1 1 0 0,-1 1-1 0 0,1 0 1 0 0,0-1-1 0 0,0 1 0 0 0,-1 0 1 0 0,1 0-1 0 0,-1-1 1 0 0,1 1-1 0 0,-1 0 0 0 0,1 0 1 0 0,-1 0-1 0 0,0 0 1 0 0,0 0-1 0 0,1 0 0 0 0,-1 0 1 0 0,0 0-1 0 0,0 0 1 0 0,0 0-1 0 0,0 0 0 0 0,0 0 1 0 0,0 1-1 0 0,0-1 1 0 0,-1 0-1 0 0,1 1 1 0 0,-2-1-1 0 0,3 0-5 0 0,-1 1 0 0 0,1 0 0 0 0,-1 0 0 0 0,1 0 0 0 0,0 1 0 0 0,-1-1 0 0 0,1 0 0 0 0,0 0 0 0 0,-1 0 0 0 0,1 0 0 0 0,0 0 0 0 0,-1 0 0 0 0,1 0 0 0 0,0 1 0 0 0,-1-1 0 0 0,1 0 0 0 0,0 0 0 0 0,-1 0 0 0 0,1 1 0 0 0,0-1 0 0 0,-1 0 0 0 0,1 0 0 0 0,0 1 0 0 0,0-1 0 0 0,0 0 0 0 0,-1 1 0 0 0,1-1 0 0 0,0 0 0 0 0,0 1 0 0 0,0-1 0 0 0,0 0 0 0 0,-1 1 0 0 0,1 0 0 0 0,5 24 95 0 0,1-9-16 0 0,0 1 0 0 0,6 32 0 0 0,-9-34-41 0 0,6 21 44 0 0,-5-18-3 0 0,1 0-1 0 0,-2 0 1 0 0,1 23-1 0 0,5 54 324 0 0,0 76 378 0 0,-19-92-554 0 0,2-18-78 0 0,-2-13-71 0 0,7-41-81 0 0,0 1 0 0 0,0-1 0 0 0,-1 0 0 0 0,0 0 0 0 0,-5 6 0 0 0,1 1-10 0 0,-16 16-44 0 0,21-26-14 0 0,0-1 0 0 0,-1 0 1 0 0,1 0-1 0 0,-1 0 1 0 0,1-1-1 0 0,-1 1 0 0 0,0-1 1 0 0,0 0-1 0 0,0 0 1 0 0,-5 2-1 0 0,-10 7-619 0 0,17-10 440 0 0,1 0 0 0 0,0 0 1 0 0,0 0-1 0 0,-1 0 0 0 0,1 0 0 0 0,0 0 0 0 0,-1 0 1 0 0,1-1-1 0 0,-1 1 0 0 0,1 0 0 0 0,-1-1 0 0 0,1 1 0 0 0,-1-1 1 0 0,0 1-1 0 0,1-1 0 0 0,-1 0 0 0 0,1 0 0 0 0,-1 0 1 0 0,0 0-1 0 0,1 0 0 0 0,-1 0 0 0 0,0 0 0 0 0,1-1 1 0 0,-4 0-1 0 0,3 0-209 0 0,1-1 0 0 0,-1 0 0 0 0,1 0 0 0 0,0 0 0 0 0,0 1 0 0 0,0-1 0 0 0,0 0 0 0 0,0 0 0 0 0,0-1 1 0 0,0 1-1 0 0,0 0 0 0 0,1 0 0 0 0,-1 0 0 0 0,1 0 0 0 0,0-1 0 0 0,0 1 0 0 0,0 0 0 0 0,0 0 0 0 0,0-5 0 0 0,0-16-1632 0 0,0 12-1076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5312 0 0,'0'0'8489'0'0,"41"14"325"0"0,-41 110-5423 0 0,-1-120-3345 0 0,1 0 1 0 0,-1 0-1 0 0,0 0 0 0 0,0 0 1 0 0,-1 0-1 0 0,1 0 1 0 0,-1 0-1 0 0,-3 5 0 0 0,-2 8 168 0 0,-6 21 70 0 0,10-28-200 0 0,0 1 0 0 0,-1-1 0 0 0,0 1 0 0 0,0-1 0 0 0,-1-1 1 0 0,-1 1-1 0 0,-8 11 0 0 0,-4 13 42 0 0,16-29-93 0 0,0 1 0 0 0,0-1-1 0 0,-1 0 1 0 0,1 0 0 0 0,-1 0 0 0 0,-4 4 0 0 0,2-2-2 0 0,0 1 0 0 0,0-1 0 0 0,1 1 0 0 0,-6 12-1 0 0,8-13 1 0 0,-1-1 0 0 0,0 1 0 0 0,-1-1 0 0 0,1 0 0 0 0,-1 0 0 0 0,-1 0 0 0 0,1-1 0 0 0,-6 6 0 0 0,-16 21 166 0 0,17-18 10 0 0,7-13-131 0 0,2 7 492 0 0,0 6-551 0 0,0-13 70 0 0,37 2 22 0 0,-24-1-120 0 0,0-1 0 0 0,1-1 0 0 0,-1-1 0 0 0,1 0 0 0 0,-1 0 0 0 0,0-1 0 0 0,0-1 0 0 0,0 0 0 0 0,25-10 0 0 0,-18 6-173 0 0,25-15-1159 0 0,-31 14 477 0 0,6-17-1176 0 0,-14 22 1675 0 0,-1 0 0 0 0,0 0-1 0 0,0-1 1 0 0,-1 0 0 0 0,1 0-1 0 0,-1 0 1 0 0,0 0 0 0 0,0-1 0 0 0,0 1-1 0 0,0-1 1 0 0,-1 0 0 0 0,0 0-1 0 0,0-1 1 0 0,0 1 0 0 0,-1 0 0 0 0,1-1-1 0 0,-1 0 1 0 0,-1 0 0 0 0,1 1-1 0 0,0-10 1 0 0,7-100-332 0 0,-9 109 950 0 0,-3-23 2039 0 0,3 29-2120 0 0,0-1-1 0 0,-1 1 1 0 0,1-1-1 0 0,0 1 1 0 0,-1-1 0 0 0,1 1-1 0 0,0-1 1 0 0,-1 1-1 0 0,1-1 1 0 0,-1 1-1 0 0,1 0 1 0 0,-1-1-1 0 0,1 1 1 0 0,-1 0-1 0 0,1-1 1 0 0,-1 1 0 0 0,1 0-1 0 0,-1 0 1 0 0,1-1-1 0 0,-1 1 1 0 0,0 0-1 0 0,-4 0 4287 0 0,-4 232-2242 0 0,9-21-3598 0 0,9-161-1509 0 0,9 6-4001 0 0,-18-56 6696 0 0,0 1 0 0 0,1-1 1 0 0,-1 1-1 0 0,0 0 1 0 0,0-1-1 0 0,1 1 0 0 0,-1-1 1 0 0,0 1-1 0 0,1 0 0 0 0,-1-1 1 0 0,0 1-1 0 0,1-1 0 0 0,-1 1 1 0 0,1-1-1 0 0,-1 1 1 0 0,1-1-1 0 0,-1 0 0 0 0,1 1 1 0 0,-1-1-1 0 0,1 0 0 0 0,0 1 1 0 0,-1-1-1 0 0,1 0 0 0 0,-1 0 1 0 0,1 1-1 0 0,0-1 1 0 0,-1 0-1 0 0,1 0 0 0 0,0 0 1 0 0,-1 0-1 0 0,1 0 0 0 0,0 0 1 0 0,-1 0-1 0 0,1 0 0 0 0,0 0 1 0 0,-1 0-1 0 0,1 0 1 0 0,-1 0-1 0 0,2-1 0 0 0,0 1-289 0 0,0-1 0 0 0,0 1 0 0 0,0 0 0 0 0,1-1 0 0 0,-1 0 0 0 0,0 0 0 0 0,0 1 0 0 0,0-1 0 0 0,0 0 0 0 0,-1-1 0 0 0,1 1 0 0 0,2-2 0 0 0,5-12-2749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4240 0 0,'0'-9'20006'0'0,"0"182"-15770"0"0,0 0-3367 0 0,0 57-8063 0 0,0-230 7025 0 0,0 1 1 0 0,0-1 0 0 0,0 1 0 0 0,1 0 0 0 0,-1-1 0 0 0,0 1 0 0 0,0-1-1 0 0,0 1 1 0 0,1-1 0 0 0,-1 1 0 0 0,0 0 0 0 0,0-1 0 0 0,1 1-1 0 0,-1-1 1 0 0,1 1 0 0 0,-1-1 0 0 0,0 0 0 0 0,1 1 0 0 0,-1-1 0 0 0,1 1-1 0 0,-1-1 1 0 0,1 0 0 0 0,-1 1 0 0 0,1-1 0 0 0,-1 0 0 0 0,1 0-1 0 0,0 1 1 0 0,-1-1 0 0 0,1 0 0 0 0,-1 0 0 0 0,1 0 0 0 0,-1 0 0 0 0,1 0-1 0 0,0 0 1 0 0,-1 0 0 0 0,1 0 0 0 0,0 0 0 0 0,-1 0 0 0 0,1 0-1 0 0,-1 0 1 0 0,1 0 0 0 0,0 0 0 0 0,1-1-275 0 0,0 1-1 0 0,0 0 1 0 0,-1-1-1 0 0,1 0 1 0 0,0 1 0 0 0,0-1-1 0 0,-1 0 1 0 0,1 0-1 0 0,-1 0 1 0 0,1 0 0 0 0,0 0-1 0 0,-1 0 1 0 0,3-2-1 0 0,6-24-3517 0 0,-2 0 340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38 3752 0 0,'-3'0'8564'0'0,"-3"0"-3903"0"0,-14 5-1647 0 0,10 32-1068 0 0,-2 29-481 0 0,6-29-789 0 0,-3 70 461 0 0,7-87-897 0 0,0 0 0 0 0,1 0 0 0 0,3 31 0 0 0,0-5 130 0 0,-2-37-273 0 0,1 1 0 0 0,1 0 0 0 0,0-1 0 0 0,0 1 1 0 0,1-1-1 0 0,0 0 0 0 0,7 15 0 0 0,-6-15-33 0 0,-2-5-44 0 0,0 1 0 0 0,1-1 0 0 0,0 0 0 0 0,-1-1 0 0 0,2 1 1 0 0,-1 0-1 0 0,0-1 0 0 0,1 0 0 0 0,-1 0 0 0 0,7 5 0 0 0,4 3 36 0 0,-7-1 22 0 0,3 3 3 0 0,-1-6-52 0 0,-7-5-18 0 0,0 0 0 0 0,0 0 0 0 0,0-1 0 0 0,0 1 0 0 0,1-1 0 0 0,-1 1 0 0 0,1-1-1 0 0,-1 0 1 0 0,1 0 0 0 0,3 1 0 0 0,55 5 153 0 0,-57-6-146 0 0,-1 0 1 0 0,1-1-1 0 0,0 0 0 0 0,0 0 1 0 0,-1 0-1 0 0,1 0 1 0 0,0 0-1 0 0,-1-1 1 0 0,1 1-1 0 0,-1-1 0 0 0,1 0 1 0 0,0 0-1 0 0,-1-1 1 0 0,6-2-1 0 0,-8 3-14 0 0,0-1-1 0 0,0 1 1 0 0,1 0 0 0 0,-1 0-1 0 0,0-1 1 0 0,0 1-1 0 0,1 0 1 0 0,-1 0 0 0 0,0 1-1 0 0,1-1 1 0 0,-1 0-1 0 0,1 0 1 0 0,-1 1 0 0 0,1-1-1 0 0,0 1 1 0 0,2-1-1 0 0,10-5 11 0 0,-3-5 35 0 0,-1 0 0 0 0,-1 0 0 0 0,0 0 0 0 0,0-1 0 0 0,-1-1 0 0 0,0 1 0 0 0,-1-1 0 0 0,-1-1 0 0 0,0 1-1 0 0,7-27 1 0 0,-10 17 19 0 0,-2 0-1 0 0,0 0 0 0 0,-2 0 0 0 0,0 0 0 0 0,-2 1 0 0 0,0-1 1 0 0,-2 0-1 0 0,0 1 0 0 0,-1 0 0 0 0,-19-41 0 0 0,18 44-51 0 0,6 14-11 0 0,0 0 0 0 0,0 1 0 0 0,-1-1 0 0 0,0 1 0 0 0,0-1-1 0 0,0 1 1 0 0,0 0 0 0 0,-1 0 0 0 0,0 0 0 0 0,0 0 0 0 0,0 0 0 0 0,0 0 0 0 0,0 1 0 0 0,-5-4-1 0 0,7 7-1 0 0,0-1-1 0 0,0 1 0 0 0,0 0 0 0 0,0-1 0 0 0,0 1 0 0 0,1-1 0 0 0,-1 0 0 0 0,0 1 0 0 0,0-1 0 0 0,1 0 0 0 0,-1 0 1 0 0,0 1-1 0 0,1-1 0 0 0,-1 0 0 0 0,1 0 0 0 0,-1 0 0 0 0,1 0 0 0 0,-1 1 0 0 0,1-1 0 0 0,-1 0 0 0 0,1 0 1 0 0,0 0-1 0 0,0 0 0 0 0,-1 0 0 0 0,1 0 0 0 0,0 0 0 0 0,0-2 0 0 0,0 2-1 0 0,0 0 0 0 0,0 0 1 0 0,0 0-1 0 0,0 0 0 0 0,0 0 0 0 0,-1-1 0 0 0,1 1 0 0 0,0 0 0 0 0,-1 0 0 0 0,1 0 1 0 0,-1 0-1 0 0,1 1 0 0 0,-1-1 0 0 0,1 0 0 0 0,-1 0 0 0 0,0 0 0 0 0,1 0 0 0 0,-1 0 1 0 0,0 1-1 0 0,0-1 0 0 0,1 0 0 0 0,-1 1 0 0 0,0-1 0 0 0,0 0 0 0 0,-2 0 0 0 0,-67-30-202 0 0,49 25-173 0 0,-18 1-489 0 0,28 5 289 0 0,0 1 1 0 0,0 0-1 0 0,0 1 1 0 0,-18 5 0 0 0,3 2-3954 0 0,-48 25 1 0 0,31-13 317 0 0,1 4-1787 0 0,11-15 1267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 3680 0 0,'0'0'1803'0'0,"0"-45"8391"0"0,0 44-10084 0 0,0 1 0 0 0,0 0-1 0 0,0-1 1 0 0,0 1 0 0 0,0 0 0 0 0,0-1 0 0 0,0 1 0 0 0,0 0-1 0 0,0-1 1 0 0,0 1 0 0 0,-1 0 0 0 0,1-1 0 0 0,0 1 0 0 0,0 0-1 0 0,0-1 1 0 0,0 1 0 0 0,-1 0 0 0 0,1-1 0 0 0,0 1 0 0 0,0 0 0 0 0,0-1-1 0 0,-1 1 1 0 0,1 0 0 0 0,0 0 0 0 0,-1-1 0 0 0,1 1 0 0 0,0 0-1 0 0,0 0 1 0 0,-1 0 0 0 0,1 0 0 0 0,0-1 0 0 0,-1 1 0 0 0,1 0-1 0 0,0 0 1 0 0,-1 0 0 0 0,1 0 0 0 0,-1 0 0 0 0,1 0 0 0 0,0 0 0 0 0,-1 0-1 0 0,1 0 1 0 0,0 0 0 0 0,-1 0 0 0 0,1 0 0 0 0,0 0 0 0 0,-1 0-1 0 0,1 0 1 0 0,0 0 0 0 0,-1 1 0 0 0,1-1 0 0 0,0 0 0 0 0,-1 0 0 0 0,1 0-1 0 0,-1 1 1 0 0,-15 11 453 0 0,13-6-440 0 0,0-1 0 0 0,1 0 0 0 0,-1 1 1 0 0,1-1-1 0 0,0 1 0 0 0,1 0 0 0 0,-1 0 1 0 0,1 6-1 0 0,0-5-52 0 0,0 1 1 0 0,-1-1-1 0 0,1 1 1 0 0,-1-1-1 0 0,-1 0 1 0 0,-4 10-1 0 0,4-10-32 0 0,1-1 1 0 0,-1 1-1 0 0,1-1 1 0 0,1 1-1 0 0,-1 0 1 0 0,0 8-1 0 0,1 8 138 0 0,-2-1 1 0 0,-9 43-1 0 0,0-8 94 0 0,-15 81 345 0 0,15-94-451 0 0,9-36-119 0 0,0 0-1 0 0,1 1 1 0 0,0 0-1 0 0,-1 14 1 0 0,-3 46 105 0 0,4-52-113 0 0,0-1-1 0 0,1 1 1 0 0,0 0-1 0 0,2 0 0 0 0,2 20 1 0 0,2-19-17 0 0,1 0 0 0 0,0-1 0 0 0,13 23 1 0 0,-4-8-40 0 0,-8-16 50 0 0,-6-12-31 0 0,0 0 0 0 0,1 0-1 0 0,-1 0 1 0 0,1-1 0 0 0,0 1 0 0 0,0-1-1 0 0,0 1 1 0 0,1-1 0 0 0,-1 0-1 0 0,1 0 1 0 0,5 5 0 0 0,27 26-530 0 0,-32-29 232 0 0,1-1 0 0 0,0 1 0 0 0,0-1 0 0 0,0 0 0 0 0,0-1 0 0 0,1 1 1 0 0,-1-1-1 0 0,10 6 0 0 0,-9-7-266 0 0,0 1-37 0 0,1-1 1 0 0,0 1 0 0 0,0-1 0 0 0,0 0 0 0 0,0 0 0 0 0,0-1-1 0 0,1 0 1 0 0,-1 0 0 0 0,0-1 0 0 0,1 1 0 0 0,6-2 0 0 0,-7 2-119 0 0,1-1 0 0 0,-1-1 0 0 0,1 1 1 0 0,-1-1-1 0 0,0-1 0 0 0,0 1 0 0 0,0-1 0 0 0,1 0 1 0 0,-1 0-1 0 0,-1-1 0 0 0,8-3 0 0 0,0 0-1328 0 0,15-6-1610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5720 0 0,'0'-1'12247'0'0,"2"67"-8982"0"0,16 84-2151 0 0,-9-102-899 0 0,-3-26-97 0 0,-2 1-1 0 0,-1-1 1 0 0,0 28-1 0 0,15 114 301 0 0,-18-148-415 0 0,1-12-8 0 0,0 0 1 0 0,-1 1-1 0 0,0-1 1 0 0,0 1-1 0 0,-1-1 1 0 0,1 0-1 0 0,-1 1 1 0 0,0-1-1 0 0,0 0 1 0 0,0 0-1 0 0,-3 8 1 0 0,2-10 11 0 0,1-18-27 0 0,-1 0 6 0 0,0 0 1 0 0,-1 1 0 0 0,-8-22 0 0 0,2 1 48 0 0,5 2 32 0 0,3 25-45 0 0,0 0 1 0 0,0-1-1 0 0,-1 1 1 0 0,0 0-1 0 0,-4-11 1 0 0,4 17-13 0 0,0-1 1 0 0,1 0 0 0 0,-1 0 0 0 0,1 1-1 0 0,0-1 1 0 0,0 0 0 0 0,0-1 0 0 0,0 1-1 0 0,1-4 1 0 0,-4-24 43 0 0,-9-44 199 0 0,11-1-6 0 0,2 76-241 0 0,0 0 0 0 0,0 0-1 0 0,0 0 1 0 0,0 0 0 0 0,0 1 0 0 0,0-1 0 0 0,0 0 0 0 0,0 0-1 0 0,0 0 1 0 0,1 0 0 0 0,-1 1 0 0 0,0-1 0 0 0,0 0 0 0 0,1 0-1 0 0,-1 1 1 0 0,1-1 0 0 0,-1 0 0 0 0,1 1 0 0 0,-1-1 0 0 0,1 0 0 0 0,0 0-1 0 0,4-7 36 0 0,0-11 86 0 0,-5 13-69 0 0,1 1 1 0 0,0 0 0 0 0,0 0-1 0 0,0-1 1 0 0,1 1 0 0 0,0 0-1 0 0,0 0 1 0 0,0 0 0 0 0,1 1 0 0 0,-1-1-1 0 0,1 0 1 0 0,0 1 0 0 0,7-8-1 0 0,19-16 371 0 0,-27 24-394 0 0,0 1 1 0 0,1 0 0 0 0,-1 0 0 0 0,1 0-1 0 0,0 1 1 0 0,0-1 0 0 0,0 0-1 0 0,0 1 1 0 0,0 0 0 0 0,8-4 0 0 0,7-4 145 0 0,-17 9-164 0 0,0 0 1 0 0,0 0 0 0 0,1 0 0 0 0,-1 0-1 0 0,1 0 1 0 0,-1 1 0 0 0,1-1-1 0 0,-1 0 1 0 0,1 1 0 0 0,-1-1 0 0 0,1 1-1 0 0,-1-1 1 0 0,1 1 0 0 0,0 0-1 0 0,-1 0 1 0 0,1 0 0 0 0,2 0 0 0 0,-4 0-16 0 0,8 0 45 0 0,0-1 0 0 0,0 2 0 0 0,0-1 0 0 0,1 1 0 0 0,14 4 0 0 0,-19-3-33 0 0,0 0 0 0 0,0 1 1 0 0,-1-1-1 0 0,1 1 0 0 0,0-1 1 0 0,-1 1-1 0 0,0 0 0 0 0,0 0 1 0 0,0 1-1 0 0,0-1 0 0 0,0 1 1 0 0,3 6-1 0 0,17 26 224 0 0,-3 1 0 0 0,-1 1 1 0 0,-1 1-1 0 0,15 53 0 0 0,3 66 495 0 0,-34-147-649 0 0,0 0-1 0 0,-1 0 1 0 0,0 0 0 0 0,-2 18-1 0 0,1-15-10 0 0,0-1-1 0 0,0 1 1 0 0,5 20-1 0 0,-4-25-46 0 0,0 0 0 0 0,0 0-1 0 0,-1 0 1 0 0,0 0 0 0 0,-1 0 0 0 0,0 0 0 0 0,0 0-1 0 0,-1-1 1 0 0,-5 17 0 0 0,5-19-11 0 0,0 0 0 0 0,0 1 1 0 0,0-1-1 0 0,-1-1 0 0 0,0 1 1 0 0,0 0-1 0 0,-1-1 0 0 0,0 1 1 0 0,0-1-1 0 0,0 0 0 0 0,-9 8 0 0 0,12-13-14 0 0,0 1 0 0 0,0 0 0 0 0,0-1 0 0 0,0 1 0 0 0,0 0-1 0 0,0 0 1 0 0,0 0 0 0 0,0 0 0 0 0,0 0 0 0 0,1 0 0 0 0,-1 0-1 0 0,0 0 1 0 0,1 0 0 0 0,-1 0 0 0 0,0 0 0 0 0,1 0 0 0 0,0 0-1 0 0,-1 1 1 0 0,1-1 0 0 0,0 0 0 0 0,-1 0 0 0 0,1 2 0 0 0,0-1-1 0 0,0-1 0 0 0,0 0 0 0 0,-1 1 0 0 0,1-1-1 0 0,0 0 1 0 0,-1 0 0 0 0,1 1 0 0 0,-1-1 0 0 0,0 0 0 0 0,1 0 0 0 0,-1 1 0 0 0,0-1 0 0 0,0 0 0 0 0,1 0 0 0 0,-1 0 0 0 0,0 0 0 0 0,0 0 0 0 0,0 0 0 0 0,-2 1 0 0 0,-2 2 0 0 0,1 0 0 0 0,0 0 1 0 0,1 0-1 0 0,-1 1 0 0 0,1 0 0 0 0,-5 7 0 0 0,6-7-22 0 0,-1-1-1 0 0,0 1 0 0 0,0-1 1 0 0,0 1-1 0 0,-1-1 0 0 0,0 0 1 0 0,0 0-1 0 0,0-1 0 0 0,0 1 1 0 0,-7 4-1 0 0,6-6-32 0 0,-10 7-855 0 0,-1 0-1 0 0,-1-2 1 0 0,1 0 0 0 0,-23 6 0 0 0,38-13 581 0 0,-1 0 1 0 0,1 1 0 0 0,-1-1 0 0 0,1 0 0 0 0,-1 0 0 0 0,1 0 0 0 0,-1 0 0 0 0,1-1 0 0 0,-1 1-1 0 0,1 0 1 0 0,0 0 0 0 0,-1-1 0 0 0,1 1 0 0 0,-1-1 0 0 0,1 0 0 0 0,0 1 0 0 0,-1-1-1 0 0,1 0 1 0 0,0 1 0 0 0,0-1 0 0 0,0 0 0 0 0,-1 0 0 0 0,1 0 0 0 0,0 0 0 0 0,0-1 0 0 0,0 1-1 0 0,1 0 1 0 0,-1 0 0 0 0,0 0 0 0 0,0-1 0 0 0,1 1 0 0 0,-1 0 0 0 0,0-4 0 0 0,-1 0-892 0 0,1-1 1 0 0,-1 0 0 0 0,1 1 0 0 0,1-1-1 0 0,-1-11 1 0 0,1 3-3734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6208 0 0,'0'32'7019'0'0,"0"30"-506"0"0,0-49-6279 0 0,1 1 1 0 0,0-1 0 0 0,1 1 0 0 0,0-1 0 0 0,1 0-1 0 0,0 0 1 0 0,2 0 0 0 0,6 14 0 0 0,-7-16-149 0 0,0-1 1 0 0,-1 1 0 0 0,0-1 0 0 0,2 16-1 0 0,2 5-57 0 0,0-4 8 0 0,-7-23-32 0 0,1 1 1 0 0,1-1-1 0 0,-1 1 0 0 0,1-1 0 0 0,0 1 1 0 0,0-1-1 0 0,2 4 0 0 0,1 5-86 0 0,-2 1 0 0 0,1-1 0 0 0,-2 0 0 0 0,0 1 1 0 0,1 24-1 0 0,-3-31-245 0 0,1 0 0 0 0,0 0-1 0 0,1 0 1 0 0,-1 0 0 0 0,1 0 0 0 0,4 10 0 0 0,-3-11-229 0 0,-1 1-1 0 0,1 0 1 0 0,-2-1-1 0 0,1 1 1 0 0,-1 0 0 0 0,1 10-1 0 0,-2 40-5095 0 0,0-34-472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59 483 2448 0 0,'-1'-18'1089'0'0,"-1"0"0"0"0,-1 0 1 0 0,-1 0-1 0 0,0 0 0 0 0,-8-21 0 0 0,-13-53 2658 0 0,21 48-1441 0 0,1-50 0 0 0,4 88-2119 0 0,0 1 0 0 0,0-1 0 0 0,0 1 0 0 0,1-1 0 0 0,0 1 0 0 0,0 0 1 0 0,0 0-1 0 0,1 0 0 0 0,0 0 0 0 0,0 0 0 0 0,0 1 0 0 0,0-1 0 0 0,1 1 0 0 0,0 0 0 0 0,0 0 0 0 0,5-5 0 0 0,-3 0 49 0 0,-5 8-205 0 0,-1 0-1 0 0,1 0 0 0 0,-1 0 0 0 0,1 0 1 0 0,-1 1-1 0 0,1-1 0 0 0,-1 0 0 0 0,1 0 0 0 0,0 0 1 0 0,0 0-1 0 0,-1 1 0 0 0,1-1 0 0 0,0 0 1 0 0,0 1-1 0 0,0-1 0 0 0,0 1 0 0 0,0-1 0 0 0,0 1 1 0 0,0-1-1 0 0,0 1 0 0 0,0 0 0 0 0,0-1 1 0 0,0 1-1 0 0,1 0 0 0 0,16-3 295 0 0,50-4 932 0 0,-66 7-1220 0 0,0 0 1 0 0,0-1 0 0 0,1 1 0 0 0,-1 0-1 0 0,0 0 1 0 0,0 0 0 0 0,1 0 0 0 0,-1 1-1 0 0,0-1 1 0 0,0 1 0 0 0,1-1 0 0 0,-1 1 0 0 0,0 0-1 0 0,0 0 1 0 0,0 0 0 0 0,0 0 0 0 0,0 0-1 0 0,0 0 1 0 0,0 1 0 0 0,1 1 0 0 0,13 15 248 0 0,-14-17-249 0 0,0 1 1 0 0,-1-1-1 0 0,1 1 0 0 0,0-1 0 0 0,-1 1 1 0 0,1 0-1 0 0,-1-1 0 0 0,0 1 0 0 0,0 0 1 0 0,0 0-1 0 0,0 0 0 0 0,0 0 0 0 0,0 0 1 0 0,1 3-1 0 0,9 21 238 0 0,-8-21-175 0 0,-1 0-1 0 0,1 0 1 0 0,-1 0-1 0 0,0 1 1 0 0,-1-1 0 0 0,1 1-1 0 0,-1-1 1 0 0,0 1-1 0 0,0 10 1 0 0,0 28 448 0 0,-2 58 560 0 0,0-93-1056 0 0,0-1-1 0 0,0 0 0 0 0,-1 1 0 0 0,0-1 1 0 0,-1 0-1 0 0,0 0 0 0 0,0 0 0 0 0,0-1 1 0 0,-6 9-1 0 0,-3 2-5 0 0,7-11-63 0 0,1-1 1 0 0,-1 1 0 0 0,1 0-1 0 0,1 0 1 0 0,-5 12 0 0 0,4-10-442 0 0,-1 0 0 0 0,-1 0 1 0 0,0 0-1 0 0,0-1 0 0 0,-11 12 0 0 0,15-19 217 0 0,1 0 0 0 0,0-1 0 0 0,0 1 0 0 0,-1 0 0 0 0,1 0 0 0 0,-1-1 0 0 0,1 1-1 0 0,0-1 1 0 0,-1 0 0 0 0,1 1 0 0 0,-1-1 0 0 0,1 0 0 0 0,-1 0 0 0 0,1 0 0 0 0,-1 0 0 0 0,1 0 0 0 0,-3 0-1 0 0,3 0 49 0 0,0 0-1 0 0,0 0 0 0 0,1 0 1 0 0,-1 0-1 0 0,0-1 0 0 0,0 1 0 0 0,0 0 1 0 0,1 0-1 0 0,-1-1 0 0 0,0 1 0 0 0,0 0 1 0 0,0-1-1 0 0,1 1 0 0 0,-1-1 0 0 0,0 1 1 0 0,1-1-1 0 0,-1 1 0 0 0,0-1 1 0 0,1 1-1 0 0,-1-1 0 0 0,1 0 0 0 0,-1 1 1 0 0,1-1-1 0 0,-1 0 0 0 0,1 0 0 0 0,0 1 1 0 0,-1-1-1 0 0,1 0 0 0 0,0 0 0 0 0,-1 1 1 0 0,1-1-1 0 0,0-2 0 0 0,-9-68-8588 0 0,9 58 4490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3688 0 0,'0'-4'1254'0'0,"3"-24"6672"0"0,-3 28-7806 0 0,1-1-1 0 0,-1 1 0 0 0,0-1 1 0 0,1 1-1 0 0,-1-1 0 0 0,1 1 1 0 0,-1-1-1 0 0,1 1 1 0 0,-1 0-1 0 0,1-1 0 0 0,-1 1 1 0 0,1 0-1 0 0,0-1 0 0 0,-1 1 1 0 0,1 0-1 0 0,-1 0 1 0 0,1-1-1 0 0,0 1 0 0 0,-1 0 1 0 0,1 0-1 0 0,0 0 0 0 0,-1 0 1 0 0,1 0-1 0 0,0 0 0 0 0,-1 0 1 0 0,1 0-1 0 0,0 0 1 0 0,-1 0-1 0 0,1 0 0 0 0,0 1 1 0 0,-1-1-1 0 0,1 0 0 0 0,-1 0 1 0 0,1 1-1 0 0,0-1 0 0 0,0 1 1 0 0,2 4 584 0 0,0 1 0 0 0,0 0 1 0 0,-1-1-1 0 0,0 1 0 0 0,3 10 0 0 0,-5-14-484 0 0,5 22 310 0 0,-1 1 0 0 0,-2 0 0 0 0,0 0 0 0 0,-2 0 0 0 0,-1 0 0 0 0,-1 0 0 0 0,-1 0 0 0 0,-10 41 1 0 0,4 4 190 0 0,8 6-111 0 0,1-76-607 0 0,0 0 0 0 0,0 1 0 0 0,0-1 0 0 0,0 0 0 0 0,0 0 0 0 0,0 1-1 0 0,0-1 1 0 0,0 0 0 0 0,0 0 0 0 0,0 0 0 0 0,0 1 0 0 0,0-1-1 0 0,0 0 1 0 0,0 0 0 0 0,1 1 0 0 0,-1-1 0 0 0,0 0 0 0 0,0 0 0 0 0,0 0-1 0 0,0 0 1 0 0,0 1 0 0 0,1-1 0 0 0,-1 0 0 0 0,0 0 0 0 0,0 0-1 0 0,0 0 1 0 0,1 0 0 0 0,-1 0 0 0 0,0 1 0 0 0,0-1 0 0 0,0 0 0 0 0,1 0-1 0 0,-1 0 1 0 0,0 0 0 0 0,0 0 0 0 0,1 0 0 0 0,-1 0 0 0 0,0 0-1 0 0,0 0 1 0 0,0 0 0 0 0,1 0 0 0 0,-1 0 0 0 0,15-5-7 0 0,12-12-19 0 0,-13-6 36 0 0,-6 8-28 0 0,3 5-3 0 0,-10 9 16 0 0,0 0-1 0 0,0 0 0 0 0,0 0 1 0 0,0 0-1 0 0,0 0 0 0 0,0 0 0 0 0,0 0 1 0 0,0 0-1 0 0,0 0 0 0 0,-1 0 0 0 0,1-1 1 0 0,0 1-1 0 0,-1 0 0 0 0,1 0 0 0 0,-1-1 1 0 0,1 1-1 0 0,-1-3 0 0 0,1 2-1 0 0,-1 0-1 0 0,1 0 1 0 0,-1 0-1 0 0,1 0 1 0 0,0 0-1 0 0,0 0 0 0 0,0 1 1 0 0,0-1-1 0 0,0 0 1 0 0,0 0-1 0 0,1 1 1 0 0,-1-1-1 0 0,0 1 1 0 0,1-1-1 0 0,-1 1 1 0 0,4-2-1 0 0,-3 0-2 0 0,1 1-1 0 0,0 0 0 0 0,-1-1 1 0 0,1 1-1 0 0,-1-1 1 0 0,0 0-1 0 0,0 1 0 0 0,2-6 1 0 0,14-17-65 0 0,-15 21 54 0 0,0 0 0 0 0,0 0-1 0 0,0 0 1 0 0,-1-1-1 0 0,1 1 1 0 0,-1-1 0 0 0,2-6-1 0 0,-1 3 17 0 0,0 0 0 0 0,1 1 0 0 0,0-1 0 0 0,0 1 0 0 0,0 0 0 0 0,1 0 1 0 0,0 1-1 0 0,0-1 0 0 0,1 1 0 0 0,0 0 0 0 0,0 0 0 0 0,12-7 0 0 0,-15 4 361 0 0,-2 10 16 0 0,4 9-417 0 0,-3-4 106 0 0,-1-1 0 0 0,0 1 0 0 0,0 0 0 0 0,-1 0 0 0 0,0 0 0 0 0,0-1 0 0 0,0 1 0 0 0,-2 8-1 0 0,1 10 248 0 0,3 6-125 0 0,1-1 1 0 0,1 0-1 0 0,9 29 0 0 0,-7-32-101 0 0,25 46 171 0 0,-29-66-249 0 0,0-1 0 0 0,1 1 1 0 0,-1 0-1 0 0,1-1 0 0 0,1 0 0 0 0,-1 0 1 0 0,1 0-1 0 0,4 5 0 0 0,-1-2-42 0 0,-2-1-101 0 0,1-1 0 0 0,-1 0-1 0 0,1 0 1 0 0,1 0 0 0 0,-1-1-1 0 0,1 0 1 0 0,0 0 0 0 0,0-1-1 0 0,1 0 1 0 0,-1 0 0 0 0,1-1-1 0 0,0 0 1 0 0,11 3 0 0 0,-6-3-1077 0 0,1 0 0 0 0,0-1 0 0 0,0-1 0 0 0,16 0 0 0 0,-21-3 131 0 0,-1 0-1 0 0,1-1 0 0 0,-1-1 1 0 0,1 1-1 0 0,-1-1 1 0 0,0-1-1 0 0,0 0 0 0 0,-1 0 1 0 0,9-7-1 0 0,89-82-6191 0 0,-80 76 5903 0 0,-24 16 1215 0 0,0 1 0 0 0,0-1 0 0 0,0 1 0 0 0,-1-1 0 0 0,1 0 0 0 0,-1 0 0 0 0,1 1 0 0 0,-1-1 0 0 0,0 0 0 0 0,1 0 0 0 0,-1 0 0 0 0,0 0 0 0 0,-1-2 0 0 0</inkml:trace>
  <inkml:trace contextRef="#ctx0" brushRef="#br0" timeOffset="1">909 409 5168 0 0,'0'9'18727'0'0,"0"24"-17085"0"0,0 157-2205 0 0,-9-140-6312 0 0,5-29 2875 0 0,0-9 336 0 0,3-2-1531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147 202 4032 0 0,'-11'-1'1725'0'0,"0"0"0"0"0,0 0-1 0 0,1-1 1 0 0,-11-4 0 0 0,-26-3 4212 0 0,46 9-5762 0 0,0 0-1 0 0,-1-1 1 0 0,1 1 0 0 0,0-1 0 0 0,-1 1 0 0 0,1-1-1 0 0,0 1 1 0 0,0-1 0 0 0,0 1 0 0 0,-1-1 0 0 0,1 0-1 0 0,0 0 1 0 0,0 0 0 0 0,0 0 0 0 0,0 0 0 0 0,0 0-1 0 0,1 0 1 0 0,-2-2 0 0 0,-6-4 553 0 0,7 6-667 0 0,1 1-1 0 0,-1-1 1 0 0,1 1 0 0 0,0 0-1 0 0,-1-1 1 0 0,1 1-1 0 0,-1-1 1 0 0,1 1 0 0 0,0-1-1 0 0,0 1 1 0 0,-1-1 0 0 0,1 1-1 0 0,0-1 1 0 0,0 0 0 0 0,0 1-1 0 0,0-1 1 0 0,0 1 0 0 0,0-1-1 0 0,-1 1 1 0 0,1-1 0 0 0,0 0-1 0 0,1 1 1 0 0,-1-1-1 0 0,0 1 1 0 0,0-1 0 0 0,0 0-1 0 0,0 1 1 0 0,0-1 0 0 0,1 1-1 0 0,-1-1 1 0 0,0 0 0 0 0,11-21 589 0 0,-7 14-314 0 0,-3 4-262 0 0,0 0 0 0 0,0 0 0 0 0,0 0 0 0 0,1 0 0 0 0,0 1 0 0 0,-1-1 0 0 0,1 1 0 0 0,1-1 0 0 0,-1 1 0 0 0,0 0 0 0 0,1-1 0 0 0,0 1 0 0 0,-1 1 0 0 0,1-1 0 0 0,1 0 0 0 0,-1 1 1 0 0,0-1-1 0 0,5-1 0 0 0,20-21 472 0 0,-23 22-486 0 0,-1 0 0 0 0,1 0 1 0 0,0 1-1 0 0,0 0 0 0 0,0 0 0 0 0,0 0 1 0 0,0 0-1 0 0,0 1 0 0 0,1 0 0 0 0,-1 0 1 0 0,0 1-1 0 0,1-1 0 0 0,-1 1 1 0 0,6 1-1 0 0,-5-1 4 0 0,57 3 239 0 0,-60-3-294 0 0,-1 0 1 0 0,1 0-1 0 0,0 1 1 0 0,-1-1-1 0 0,1 1 1 0 0,-1 0-1 0 0,1 0 1 0 0,-1-1-1 0 0,1 2 1 0 0,-1-1-1 0 0,0 0 1 0 0,1 0-1 0 0,-1 1 1 0 0,0-1 0 0 0,0 1-1 0 0,0 0 1 0 0,0 0-1 0 0,0-1 1 0 0,1 4-1 0 0,-2-4 0 0 0,0 1 0 0 0,1-1 0 0 0,-1 1 0 0 0,0-1 0 0 0,0 0 0 0 0,1 1 0 0 0,-1-1 0 0 0,1 0 0 0 0,-1 0 0 0 0,1 0 0 0 0,-1 0 0 0 0,1 0-1 0 0,0 0 1 0 0,0-1 0 0 0,-1 1 0 0 0,1 0 0 0 0,0-1 0 0 0,2 1 0 0 0,23 10 118 0 0,-18-6-84 0 0,1 0 0 0 0,-1 1-1 0 0,0 0 1 0 0,0 0 0 0 0,0 1-1 0 0,-1 0 1 0 0,0 1 0 0 0,-1 0-1 0 0,0 0 1 0 0,0 0 0 0 0,8 14-1 0 0,-14-20-33 0 0,-1-1-1 0 0,1 0 0 0 0,0 1 1 0 0,0-1-1 0 0,0 0 0 0 0,0 1 0 0 0,0-1 1 0 0,0 0-1 0 0,0 0 0 0 0,0 0 1 0 0,0 0-1 0 0,0 0 0 0 0,1 0 0 0 0,-1 0 1 0 0,0-1-1 0 0,1 1 0 0 0,-1 0 0 0 0,3 0 1 0 0,7 6 43 0 0,-5 7 32 0 0,4 6 124 0 0,5-7-93 0 0,-12-11-99 0 0,0 1 1 0 0,0-1-1 0 0,-1 1 0 0 0,1-1 0 0 0,0 1 0 0 0,-1 0 1 0 0,0 0-1 0 0,0 0 0 0 0,0 0 0 0 0,0 1 1 0 0,0-1-1 0 0,-1 1 0 0 0,3 4 0 0 0,-4-7-11 0 0,0 1 0 0 0,0-1 0 0 0,1 1-1 0 0,-1-1 1 0 0,1 0 0 0 0,-1 1 0 0 0,1-1 0 0 0,0 0-1 0 0,-1 0 1 0 0,1 1 0 0 0,0-1 0 0 0,0 0-1 0 0,0 0 1 0 0,0 0 0 0 0,0 0 0 0 0,0 0 0 0 0,0 0-1 0 0,0 0 1 0 0,3 1 0 0 0,-3-1 2 0 0,0 0 1 0 0,1 0-1 0 0,-1 0 1 0 0,0 0-1 0 0,1 0 1 0 0,-1 0-1 0 0,0 0 1 0 0,0 1-1 0 0,0-1 1 0 0,0 1-1 0 0,0-1 1 0 0,0 1-1 0 0,0-1 1 0 0,-1 1-1 0 0,1-1 1 0 0,-1 1-1 0 0,1 0 1 0 0,-1-1-1 0 0,1 4 1 0 0,7 24 105 0 0,2-1-1 0 0,17 38 1 0 0,-8-22-13 0 0,-16-37-96 0 0,-1 0-1 0 0,0 0 1 0 0,-1 0-1 0 0,0 1 1 0 0,0-1-1 0 0,0 9 1 0 0,5 32-65 0 0,-3-27 29 0 0,1 1-2 0 0,0-1-1 0 0,15 42 0 0 0,-15-49-350 0 0,1 1-1 0 0,-2 0 0 0 0,0 0 1 0 0,0 0-1 0 0,-1 1 1 0 0,-1-1-1 0 0,-1 0 0 0 0,-3 27 1 0 0,2 6-4698 0 0,1-48 4751 0 0,-1 1 0 0 0,1 0 0 0 0,-1 0 0 0 0,1 0 0 0 0,-1-1 0 0 0,1 1 0 0 0,-1 0 0 0 0,0-1-1 0 0,0 1 1 0 0,1-1 0 0 0,-1 1 0 0 0,0-1 0 0 0,0 1 0 0 0,1-1 0 0 0,-1 1 0 0 0,0-1 0 0 0,0 0 0 0 0,0 0 0 0 0,0 1-1 0 0,0-1 1 0 0,0 0 0 0 0,0 0 0 0 0,0 0 0 0 0,0 0 0 0 0,1 0 0 0 0,-1 0 0 0 0,0 0 0 0 0,0 0 0 0 0,0 0 0 0 0,0-1-1 0 0,-2 1 1 0 0,-27-6-6860 0 0,25 1 3872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54 211 2432 0 0,'0'-4'509'0'0,"-1"1"0"0"0,0 0 0 0 0,1 0 0 0 0,-1-1 0 0 0,-1 1 0 0 0,1 0 0 0 0,0 0-1 0 0,-1 0 1 0 0,1 0 0 0 0,-1 0 0 0 0,0 0 0 0 0,0 0 0 0 0,0 1 0 0 0,0-1 0 0 0,-1 1 0 0 0,1-1 0 0 0,-1 1 0 0 0,1 0 0 0 0,-1 0 0 0 0,0 0 0 0 0,0 0 0 0 0,0 1 0 0 0,0-1 0 0 0,-6-1 3650 0 0,27 33-1586 0 0,37 36-1042 0 0,-51-60-1412 0 0,1 0-1 0 0,0 0 1 0 0,-1 0 0 0 0,0 1-1 0 0,-1-1 1 0 0,1 1-1 0 0,-1 0 1 0 0,2 9 0 0 0,-3-11-51 0 0,19 45 425 0 0,-13-32-299 0 0,0 0-1 0 0,-1 1 1 0 0,-1-1-1 0 0,-1 1 1 0 0,0 0-1 0 0,2 27 1 0 0,-7-42-171 0 0,1 0 1 0 0,-1 0-1 0 0,1 0 0 0 0,0-1 1 0 0,0 1-1 0 0,0 0 1 0 0,0 0-1 0 0,2 3 0 0 0,-1-4 0 0 0,-1 1-1 0 0,1-1 0 0 0,-1 1 0 0 0,0-1 0 0 0,-1 1 0 0 0,1 0 0 0 0,0-1 0 0 0,-1 5 0 0 0,9 62 416 0 0,-9-69-177 0 0,-1-16-17 0 0,-48-81-122 0 0,40 79-104 0 0,0-1 0 0 0,2 1-1 0 0,0-2 1 0 0,1 1 0 0 0,-5-27-1 0 0,-9-23 36 0 0,16 53-50 0 0,0 1 0 0 0,1-1-1 0 0,1 1 1 0 0,0-1 0 0 0,2 0 0 0 0,-1 0 0 0 0,2 0-1 0 0,0 0 1 0 0,0 1 0 0 0,2-1 0 0 0,0 0-1 0 0,8-25 1 0 0,19-9-23 0 0,-29 48 23 0 0,0-1 0 0 0,0 1 0 0 0,1-1 1 0 0,-1 1-1 0 0,0 0 0 0 0,1 0 0 0 0,-1 0 0 0 0,1 0 0 0 0,-1 0 0 0 0,1 0 0 0 0,-1 0 0 0 0,1 0 0 0 0,0 0 0 0 0,0 1 1 0 0,-1-1-1 0 0,1 1 0 0 0,3-1 0 0 0,-3 1-3 0 0,0-1 0 0 0,1 1 0 0 0,-1-1 0 0 0,0 0 0 0 0,0 0 0 0 0,0 1 0 0 0,0-1 0 0 0,0-1 0 0 0,0 1 0 0 0,-1 0 0 0 0,1 0 0 0 0,2-3 0 0 0,0-1-2 0 0,0 1 0 0 0,0 0 0 0 0,1 0 0 0 0,-1 0 0 0 0,1 0 0 0 0,0 0-1 0 0,0 1 1 0 0,0 0 0 0 0,0 0 0 0 0,1 1 0 0 0,-1-1 0 0 0,1 1 0 0 0,-1 0 0 0 0,1 1 0 0 0,0-1 0 0 0,0 1-1 0 0,0 0 1 0 0,0 1 0 0 0,0-1 0 0 0,0 1 0 0 0,0 1 0 0 0,0-1 0 0 0,0 1 0 0 0,0 0 0 0 0,8 2-1 0 0,-12-1 5 0 0,0-1 0 0 0,0 1 0 0 0,0-1-1 0 0,0 1 1 0 0,0 0 0 0 0,0 0 0 0 0,0 0-1 0 0,-1 0 1 0 0,1 0 0 0 0,-1 1-1 0 0,1-1 1 0 0,-1 0 0 0 0,0 1 0 0 0,0-1-1 0 0,0 1 1 0 0,0-1 0 0 0,-1 1 0 0 0,2 3-1 0 0,5 52-2 0 0,-8-51 8 0 0,1-2 0 0 0,-1 1 0 0 0,-1 0 0 0 0,1 0 0 0 0,-1 0 0 0 0,0 0 0 0 0,0-1 0 0 0,0 1 0 0 0,-7 9 0 0 0,-37 51 169 0 0,33-50-131 0 0,3-4 0 0 0,8-10-45 0 0,0 0-1 0 0,0 1 1 0 0,0-1-1 0 0,1 0 0 0 0,-1 0 1 0 0,1 1-1 0 0,-1-1 0 0 0,1 1 1 0 0,0-1-1 0 0,0 1 1 0 0,0-1-1 0 0,0 1 0 0 0,0 0 1 0 0,0 5-1 0 0,3-6 11 0 0,0 0 0 0 0,0 0 1 0 0,0 0-1 0 0,0-1 0 0 0,0 1 0 0 0,1-1 0 0 0,-1 1 0 0 0,0-1 1 0 0,1 0-1 0 0,-1 0 0 0 0,1 0 0 0 0,4 1 0 0 0,26 14-18 0 0,-26-9-7 0 0,1 0 0 0 0,0 0 0 0 0,0-1 0 0 0,11 5 0 0 0,-12-6 18 0 0,1-1-1 0 0,-1 1 0 0 0,0 1 1 0 0,0-1-1 0 0,-1 1 0 0 0,1 0 1 0 0,7 10-1 0 0,-13-14 8 0 0,1 1 0 0 0,0-1 0 0 0,0 0 1 0 0,0 0-1 0 0,0-1 0 0 0,0 1 0 0 0,0 0 0 0 0,1-1 0 0 0,-1 1 0 0 0,5 1 0 0 0,-5-2-3 0 0,-1 0 0 0 0,1 0 0 0 0,-1-1 0 0 0,1 1 0 0 0,-1 0 0 0 0,1 1-1 0 0,-1-1 1 0 0,1 0 0 0 0,-1 0 0 0 0,0 1 0 0 0,1-1 0 0 0,-1 0 0 0 0,0 1 0 0 0,0-1 0 0 0,1 3-1 0 0,-2-3 0 0 0,1 0-1 0 0,-1 0 0 0 0,1 0 0 0 0,0 0 1 0 0,0 0-1 0 0,0 0 0 0 0,0 0 0 0 0,-1 0 1 0 0,1 0-1 0 0,0 0 0 0 0,1 0 0 0 0,-1-1 1 0 0,0 1-1 0 0,0 0 0 0 0,0-1 0 0 0,0 1 1 0 0,0-1-1 0 0,3 1 0 0 0,-2 0 3 0 0,0 0-1 0 0,0-1 1 0 0,-1 1 0 0 0,1 0-1 0 0,0 0 1 0 0,-1 0-1 0 0,1 0 1 0 0,0 0 0 0 0,-1 1-1 0 0,1-1 1 0 0,-1 0 0 0 0,2 2-1 0 0,2 4 46 0 0,1-1 0 0 0,-1 0 0 0 0,2 0 0 0 0,-1-1 0 0 0,0 0 0 0 0,12 7 0 0 0,-15-9-9 0 0,1 0 0 0 0,-1 0 0 0 0,1 1 0 0 0,-1 0 0 0 0,0-1 1 0 0,0 1-1 0 0,-1 0 0 0 0,1 0 0 0 0,-1 1 0 0 0,2 4 0 0 0,-2-4 15 0 0,1 0 0 0 0,0 0 0 0 0,0-1 0 0 0,0 1-1 0 0,0 0 1 0 0,5 4 0 0 0,-5-7 4 0 0,-1 1 0 0 0,0 0 1 0 0,-1 0-1 0 0,1 0 0 0 0,0 0 0 0 0,-1 0 0 0 0,0 0 1 0 0,1 0-1 0 0,-1 1 0 0 0,-1-1 0 0 0,1 0 0 0 0,0 1 1 0 0,-1-1-1 0 0,0 1 0 0 0,1-1 0 0 0,-1 0 0 0 0,-1 1 1 0 0,1-1-1 0 0,-1 4 0 0 0,1 9 138 0 0,-5-12-175 0 0,0 0 0 0 0,-1 0-1 0 0,1 0 1 0 0,-1-1-1 0 0,0 0 1 0 0,1 0 0 0 0,-1-1-1 0 0,0 0 1 0 0,-9 3-1 0 0,-15 0-283 0 0,-1-1 0 0 0,-31 1 0 0 0,36-1-876 0 0,-6 0-1133 0 0,31-4 2148 0 0,1 0 1 0 0,-1 0-1 0 0,0-1 0 0 0,0 1 1 0 0,1 0-1 0 0,-1-1 0 0 0,0 1 0 0 0,1-1 1 0 0,-1 1-1 0 0,0-1 0 0 0,1 1 1 0 0,-1-1-1 0 0,0 1 0 0 0,1-1 0 0 0,-1 0 1 0 0,1 1-1 0 0,-1-1 0 0 0,1 0 0 0 0,0 1 1 0 0,-1-1-1 0 0,1 0 0 0 0,0 0 1 0 0,-1 1-1 0 0,1-1 0 0 0,0 0 0 0 0,0 0 1 0 0,0 0-1 0 0,0 0 0 0 0,0 1 1 0 0,0-1-1 0 0,0 0 0 0 0,0 0 0 0 0,0 0 1 0 0,0 0-1 0 0,6-50-8604 0 0,-5 47 8254 0 0,1 0 1 0 0,-1 1-1 0 0,1-1 1 0 0,-1 1 0 0 0,1-1-1 0 0,0 1 1 0 0,1-1-1 0 0,-1 1 1 0 0,0 0 0 0 0,1 0-1 0 0,0 0 1 0 0,0 1-1 0 0,0-1 1 0 0,0 1 0 0 0,0-1-1 0 0,6-2 1 0 0,8-5-1145 0 0,-13 0-1394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265 128 576 0 0,'47'-29'3517'0'0,"-38"4"-992"0"0,4-12 4153 0 0,-13 37-6540 0 0,0-1 0 0 0,1 0 0 0 0,-1 0 0 0 0,0 0 0 0 0,0 0 0 0 0,0 0 0 0 0,0 0 0 0 0,0 0 0 0 0,0 0 0 0 0,0 0 1 0 0,0 0-1 0 0,0 0 0 0 0,0 0 0 0 0,-1 0 0 0 0,1 0 0 0 0,0 1 0 0 0,-1-1 0 0 0,1 0 0 0 0,0 0 0 0 0,-1 0 0 0 0,1 0 0 0 0,-1 0 1 0 0,1 1-1 0 0,-1-1 0 0 0,0 0 0 0 0,1 1 0 0 0,-1-1 0 0 0,0 0 0 0 0,0 1 0 0 0,1-1 0 0 0,-1 1 0 0 0,0-1 0 0 0,0 1 1 0 0,0-1-1 0 0,0 1 0 0 0,0 0 0 0 0,1-1 0 0 0,-1 1 0 0 0,0 0 0 0 0,0 0 0 0 0,0 0 0 0 0,0-1 0 0 0,-2 1 0 0 0,-13-2 1857 0 0,10 0-1728 0 0,1 1 0 0 0,-1 1 0 0 0,0-1 0 0 0,1 1 0 0 0,-1-1 0 0 0,0 2 0 0 0,-7 0 0 0 0,5 1-48 0 0,0 0 0 0 0,0 1 0 0 0,0 0 0 0 0,1 0 0 0 0,-1 1 0 0 0,1 0 0 0 0,0 0 0 0 0,0 0 0 0 0,0 1 0 0 0,-10 10 0 0 0,-5-4 151 0 0,20-11-343 0 0,1 1 0 0 0,-1-1 0 0 0,0 1 0 0 0,1-1 1 0 0,-1 1-1 0 0,1 0 0 0 0,-1 0 0 0 0,1 0 0 0 0,-1 0 0 0 0,1 0 0 0 0,0 0 0 0 0,-1 0 0 0 0,1 0 1 0 0,0 0-1 0 0,0 1 0 0 0,0-1 0 0 0,0 0 0 0 0,0 1 0 0 0,-1 2 0 0 0,-28 38 396 0 0,25-36-368 0 0,0 0 0 0 0,1 0 1 0 0,-1 0-1 0 0,1 0 0 0 0,0 1 0 0 0,0-1 0 0 0,1 1 0 0 0,0 0 1 0 0,0 0-1 0 0,1 1 0 0 0,0-1 0 0 0,-2 13 0 0 0,-7 31 121 0 0,9-43-138 0 0,-1 1-1 0 0,1 0 0 0 0,0 0 1 0 0,0 15-1 0 0,2-22-32 0 0,1 0 0 0 0,0 0 1 0 0,-1-1-1 0 0,1 1 0 0 0,0 0 0 0 0,0 0 1 0 0,1-1-1 0 0,-1 1 0 0 0,0-1 1 0 0,0 1-1 0 0,1-1 0 0 0,-1 0 0 0 0,1 0 1 0 0,-1 1-1 0 0,1-1 0 0 0,-1 0 0 0 0,1 0 1 0 0,0 0-1 0 0,0-1 0 0 0,-1 1 1 0 0,1 0-1 0 0,0-1 0 0 0,3 1 0 0 0,42 10 93 0 0,-43-11-93 0 0,-1-1 0 0 0,1 1 0 0 0,-1 0 0 0 0,0-1 0 0 0,1 0 0 0 0,-1 0 0 0 0,0 0 0 0 0,0 0 0 0 0,0 0 0 0 0,1-1 0 0 0,-1 1 0 0 0,-1-1 0 0 0,1 0 0 0 0,0 0 0 0 0,0 0 0 0 0,-1 0 0 0 0,1-1 0 0 0,3-4 0 0 0,23-16 22 0 0,-22 19-30 0 0,-4 3 7 0 0,-1 0 0 0 0,0 0 0 0 0,0 0 0 0 0,0 0 0 0 0,0-1 0 0 0,0 1-1 0 0,-1-1 1 0 0,1 1 0 0 0,0-1 0 0 0,-1 1 0 0 0,1-1 0 0 0,-1 0 0 0 0,1 0 0 0 0,-1 0 0 0 0,0 0 0 0 0,0 0-1 0 0,0 0 1 0 0,0 0 0 0 0,0 0 0 0 0,1-3 0 0 0,13-19-29 0 0,-13 23 25 0 0,-1 0 1 0 0,1-1-1 0 0,-1 1 1 0 0,0-1 0 0 0,0 1-1 0 0,0-1 1 0 0,1 0-1 0 0,-1 1 1 0 0,-1-1 0 0 0,1 0-1 0 0,0 0 1 0 0,0 0-1 0 0,-1 0 1 0 0,1 0 0 0 0,0-3-1 0 0,0-5 14 0 0,0 1 0 0 0,1-1 0 0 0,0 0-1 0 0,4-11 1 0 0,0 1 13 0 0,-6 32-6 0 0,2 0-1 0 0,-1 0 1 0 0,2 0 0 0 0,0 0 0 0 0,0 0-1 0 0,8 17 1 0 0,-5-13 16 0 0,-1 0 1 0 0,0 1-1 0 0,-1 0 1 0 0,3 21-1 0 0,-4 42 366 0 0,11-25 75 0 0,-14 24 324 0 0,0-78-793 0 0,0-1 1 0 0,0 1-1 0 0,-1 0 1 0 0,1-1-1 0 0,0 1 0 0 0,0 0 1 0 0,0 0-1 0 0,-1-1 1 0 0,1 1-1 0 0,0-1 1 0 0,-1 1-1 0 0,1 0 1 0 0,-1-1-1 0 0,1 1 0 0 0,0-1 1 0 0,-1 1-1 0 0,1-1 1 0 0,-1 1-1 0 0,1-1 1 0 0,-1 1-1 0 0,-1 0 1 0 0,2-1 3 0 0,-1 1 0 0 0,0-1 1 0 0,1 1-1 0 0,-1-1 1 0 0,0 1-1 0 0,1-1 1 0 0,-1 1-1 0 0,1 0 1 0 0,-1-1-1 0 0,1 1 1 0 0,-1 0-1 0 0,1-1 0 0 0,0 1 1 0 0,-1 0-1 0 0,1 0 1 0 0,0-1-1 0 0,-1 1 1 0 0,1 0-1 0 0,0 0 1 0 0,0 0-1 0 0,0-1 1 0 0,0 2-1 0 0,-1 0 4 0 0,-1 1 1 0 0,1-1-1 0 0,-1 0 0 0 0,1 0 1 0 0,-1 0-1 0 0,1-1 0 0 0,-1 1 1 0 0,0 0-1 0 0,0-1 0 0 0,0 1 1 0 0,0-1-1 0 0,0 1 0 0 0,-1-1 1 0 0,1 0-1 0 0,0 0 0 0 0,-1 0 1 0 0,1 0-1 0 0,0-1 0 0 0,-3 2 1 0 0,-20 10 2 0 0,19-9-246 0 0,0 0 0 0 0,0 0 1 0 0,-1 0-1 0 0,1-1 0 0 0,-1 0 1 0 0,0 0-1 0 0,0-1 1 0 0,1 0-1 0 0,-1 0 0 0 0,0 0 1 0 0,0-1-1 0 0,-12-1 0 0 0,14 1-360 0 0,4-1 372 0 0,0 0 0 0 0,0 1 0 0 0,0-1-1 0 0,0 0 1 0 0,0 0 0 0 0,0 0 0 0 0,0 0 0 0 0,0 0 0 0 0,0 0 0 0 0,0-1 0 0 0,1 1 0 0 0,-1 0-1 0 0,0 0 1 0 0,1-1 0 0 0,-1 1 0 0 0,1 0 0 0 0,-1 0 0 0 0,1-1 0 0 0,0 1 0 0 0,0-1 0 0 0,0 1 0 0 0,-1 0-1 0 0,2-3 1 0 0,-5-43-3679 0 0,4 34 3000 0 0,0 1 1 0 0,0-1-1 0 0,2 1 1 0 0,0-1-1 0 0,0 1 0 0 0,1 0 1 0 0,0 0-1 0 0,1 0 0 0 0,1 0 1 0 0,0 1-1 0 0,0-1 0 0 0,1 1 1 0 0,14-20-1 0 0,3 5-981 0 0,-14-9-1701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6928 0 0,'0'3'5757'0'0,"0"17"-3761"0"0,0-16-1567 0 0,1 1 0 0 0,-1-1 1 0 0,1 0-1 0 0,0 0 0 0 0,0 0 1 0 0,1 0-1 0 0,-1 0 0 0 0,5 7 0 0 0,-4-8-180 0 0,0 1 0 0 0,0 0 0 0 0,-1 0 0 0 0,1 0 0 0 0,-1 0-1 0 0,0 0 1 0 0,0 0 0 0 0,0 1 0 0 0,0 3 0 0 0,-1-2-8 0 0,1 1 0 0 0,0-1-1 0 0,0 0 1 0 0,0 0 0 0 0,1 0 0 0 0,0 0 0 0 0,3 6 0 0 0,10 37 1004 0 0,-3-16-691 0 0,-9-27-442 0 0,0 0 0 0 0,-1 0 1 0 0,1 0-1 0 0,-1 1 1 0 0,-1-1-1 0 0,1 0 0 0 0,0 11 1 0 0,-1-11-24 0 0,0 0 0 0 0,0 0 1 0 0,1-1-1 0 0,0 1 0 0 0,0-1 0 0 0,0 1 1 0 0,1-1-1 0 0,0 0 0 0 0,0 1 1 0 0,6 7-1 0 0,14 26 460 0 0,-17-21-228 0 0,-6-16-266 0 0,0-1-1 0 0,1 1 0 0 0,-1-1 1 0 0,0 1-1 0 0,1-1 0 0 0,0 1 0 0 0,-1-1 1 0 0,1 0-1 0 0,0 1 0 0 0,-1-1 1 0 0,1 0-1 0 0,0 1 0 0 0,0-1 1 0 0,0 0-1 0 0,2 1 0 0 0,1 0 851 0 0,-8-15-633 0 0,3 10-266 0 0,-1 0 1 0 0,1 0-1 0 0,0-1 0 0 0,0 1 0 0 0,1 0 0 0 0,-1-1 0 0 0,1 1 0 0 0,-1-7 0 0 0,-7-33 41 0 0,6 20-24 0 0,-1 0-1 0 0,-9-34 1 0 0,3 13-6 0 0,9 43-17 0 0,-5-23 21 0 0,2-1 1 0 0,0 0-1 0 0,1 0 0 0 0,2 0 1 0 0,4-42-1 0 0,4 7-29 0 0,-6 55-24 0 0,1 0 1 0 0,1 0-1 0 0,-1 0 0 0 0,1 1 0 0 0,0-1 1 0 0,0 1-1 0 0,7-6 0 0 0,-11 9 13 0 0,4-2-201 0 0,0 1 0 0 0,0-1-1 0 0,1 1 1 0 0,-1 0 0 0 0,0 0 0 0 0,1 0 0 0 0,-1 0 0 0 0,1 1 0 0 0,-1 0 0 0 0,1 0-1 0 0,0 0 1 0 0,0 0 0 0 0,7 1 0 0 0,-8-1-291 0 0,0 1 0 0 0,1 0 0 0 0,-1 1 0 0 0,0-1 0 0 0,0 1 0 0 0,0 0 0 0 0,0 0 1 0 0,1 0-1 0 0,-1 0 0 0 0,-1 1 0 0 0,1 0 0 0 0,0 0 0 0 0,0 0 0 0 0,-1 0 0 0 0,1 0 0 0 0,5 5 0 0 0,36 35-7887 0 0,-35-30 5622 0 0,3-5-1976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7440 0 0,'-2'2'6437'0'0,"-5"11"999"0"0,16 32-2813 0 0,0 7-3029 0 0,-9-50-1574 0 0,0-1 0 0 0,0 1 0 0 0,1 0 0 0 0,-1 0 0 0 0,0-1 0 0 0,1 1 0 0 0,-1-1 0 0 0,1 1 0 0 0,-1 0 0 0 0,1-1 0 0 0,0 1 0 0 0,-1-1 0 0 0,1 1 0 0 0,0-1 0 0 0,2 3 0 0 0,8 13 162 0 0,-9-9-166 0 0,-1-1 0 0 0,0 0 0 0 0,0 1 0 0 0,0-1 0 0 0,-1 0 0 0 0,0 1 0 0 0,-3 12 0 0 0,2 10-53 0 0,1-28 35 0 0,-1 13-411 0 0,1 1 0 0 0,1-1 0 0 0,1 1 0 0 0,0-1 0 0 0,6 21 0 0 0,4 16-3961 0 0,-10-45 3101 0 0,-1-1 1 0 0,0 1-1 0 0,0 0 1 0 0,-1-1-1 0 0,0 1 1 0 0,0 0-1 0 0,-1 7 1 0 0,-1 9-4231 0 0,2-10 1253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84 3728 0 0,'0'-9'2874'0'0,"-3"-36"5719"0"0,3 44-8451 0 0,-1 0 1 0 0,1 0-1 0 0,0 0 1 0 0,-1 0-1 0 0,1-1 1 0 0,-1 1-1 0 0,1 0 0 0 0,-1 0 1 0 0,0 0-1 0 0,1 0 1 0 0,-1 0-1 0 0,0 0 1 0 0,0 0-1 0 0,1 1 0 0 0,-1-1 1 0 0,0 0-1 0 0,0 0 1 0 0,0 0-1 0 0,0 1 0 0 0,0-1 1 0 0,0 1-1 0 0,-1-1 1 0 0,1 1-1 0 0,0-1 1 0 0,0 1-1 0 0,0 0 0 0 0,0-1 1 0 0,0 1-1 0 0,-1 0 1 0 0,-1 0-1 0 0,-9-4 2756 0 0,11 4-2840 0 0,1 0-1 0 0,0-1 1 0 0,-1 1-1 0 0,1 0 1 0 0,-1 0-1 0 0,1-1 1 0 0,-1 1-1 0 0,1 0 1 0 0,0 0-1 0 0,-1 0 1 0 0,1 0-1 0 0,-1 0 1 0 0,1 0-1 0 0,-1 0 1 0 0,1 0-1 0 0,-1 0 1 0 0,1 0-1 0 0,-1 0 1 0 0,1 0-1 0 0,-1 0 1 0 0,1 0-1 0 0,0 0 1 0 0,-1 0-1 0 0,1 1 1 0 0,-1-1 0 0 0,1 0-1 0 0,-1 0 1 0 0,1 0-1 0 0,0 1 1 0 0,-1-1-1 0 0,1 0 1 0 0,-1 1-1 0 0,1-1 1 0 0,0 0-1 0 0,0 1 1 0 0,-1-1-1 0 0,1 0 1 0 0,-1 1-1 0 0,-9 10 631 0 0,7-9-573 0 0,1 1 0 0 0,-1 0 1 0 0,1 0-1 0 0,0-1 0 0 0,0 1 1 0 0,0 1-1 0 0,0-1 0 0 0,0 0 1 0 0,1 0-1 0 0,-2 5 0 0 0,-1 1 67 0 0,-1 0 0 0 0,-1 0 0 0 0,-11 15 0 0 0,9-13 30 0 0,0-1-1 0 0,1 2 1 0 0,0-1-1 0 0,-7 17 0 0 0,8-15-49 0 0,-1 0 0 0 0,0 0 0 0 0,-1 0 0 0 0,-10 11 0 0 0,8-11-35 0 0,0 0-1 0 0,2 0 0 0 0,-1 1 0 0 0,2 1 0 0 0,0-1 1 0 0,-8 24-1 0 0,-6 29 133 0 0,13-47-158 0 0,1 1-1 0 0,1 0 1 0 0,1 1-1 0 0,1-1 1 0 0,-3 43-1 0 0,7-46-42 0 0,-1-12-41 0 0,1 0 1 0 0,-1 0-1 0 0,1 1 1 0 0,1-1-1 0 0,-1 0 1 0 0,1 0-1 0 0,0 0 1 0 0,1 0-1 0 0,-1 0 1 0 0,1 0-1 0 0,0 0 0 0 0,1-1 1 0 0,0 1-1 0 0,-1-1 1 0 0,2 1-1 0 0,-1-1 1 0 0,8 9-1 0 0,-7-9-11 0 0,-4-3-8 0 0,1-1 1 0 0,0 1-1 0 0,0-1 1 0 0,0 0-1 0 0,0 1 1 0 0,0-1-1 0 0,0 0 1 0 0,0 0-1 0 0,0 0 1 0 0,1 0-1 0 0,-1 0 1 0 0,0 0-1 0 0,1 0 1 0 0,-1 0-1 0 0,1 0 1 0 0,-1 0-1 0 0,1-1 1 0 0,-1 1-1 0 0,1-1 1 0 0,0 1-1 0 0,-1-1 1 0 0,4 1-1 0 0,4 0 10 0 0,-1 1-1 0 0,1 1 1 0 0,-1 0-1 0 0,0 0 1 0 0,0 0 0 0 0,0 1-1 0 0,0 1 1 0 0,-1-1 0 0 0,10 9-1 0 0,14 5-104 0 0,-22-14 51 0 0,1-1 0 0 0,-1-1 0 0 0,1 0 0 0 0,0 0 1 0 0,0-1-1 0 0,0 0 0 0 0,14-2 0 0 0,-20 1-79 0 0,0 0 0 0 0,0 0-1 0 0,0-1 1 0 0,0 0 0 0 0,0 0 0 0 0,-1 0-1 0 0,1 0 1 0 0,0-1 0 0 0,0 0 0 0 0,-1 1-1 0 0,1-1 1 0 0,-1-1 0 0 0,0 1 0 0 0,1 0-1 0 0,3-4 1 0 0,0-2-516 0 0,0 0 0 0 0,0 0 0 0 0,-1 0 0 0 0,10-16 0 0 0,2-2-1300 0 0,-2 0 465 0 0,-7-5-859 0 0,-7 19 1545 0 0,2 1 1 0 0,-1-1 0 0 0,1 1 0 0 0,1 0-1 0 0,7-13 1 0 0,-6 12 144 0 0,0 0 0 0 0,-1 0 1 0 0,0 0-1 0 0,-2 0 0 0 0,1-1 0 0 0,3-26 0 0 0,-5 24 240 0 0,1-1 0 0 0,1 0 0 0 0,1 1 1 0 0,10-25-1 0 0,-12 32 389 0 0,0-1 0 0 0,-1 1-1 0 0,0 0 1 0 0,-1-1 0 0 0,0 1 0 0 0,0-1 0 0 0,0 1 0 0 0,-1-1 0 0 0,-1 1 0 0 0,-1-11 0 0 0,1-5 441 0 0,1 22-197 0 0,0 0 0 0 0,1 0 0 0 0,-1 0 0 0 0,0 0 0 0 0,1 0 0 0 0,0 0 0 0 0,-1 0 0 0 0,1 0 0 0 0,0 0 0 0 0,0 0 0 0 0,0 0 0 0 0,0 0 0 0 0,2-2 0 0 0,5 0 3810 0 0,-6 4-3724 0 0,0 0 1 0 0,0 1-1 0 0,0 0 0 0 0,-1-1 0 0 0,1 1 1 0 0,0 0-1 0 0,-1 0 0 0 0,1 0 0 0 0,-1 0 0 0 0,1 0 1 0 0,-1 1-1 0 0,1-1 0 0 0,-1 0 0 0 0,0 1 1 0 0,0-1-1 0 0,1 1 0 0 0,-1-1 0 0 0,0 1 0 0 0,0-1 1 0 0,-1 1-1 0 0,1 0 0 0 0,0-1 0 0 0,0 1 1 0 0,-1 0-1 0 0,1 3 0 0 0,12 54 905 0 0,-10-47-619 0 0,6 29 556 0 0,25 61-1 0 0,-20-52-661 0 0,-11-38-348 0 0,0 1 0 0 0,1-1 0 0 0,8 19 0 0 0,-7-18-40 0 0,0 0-1 0 0,-2 0 0 0 0,1 1 0 0 0,-2-1 0 0 0,2 18 0 0 0,-2-13 77 0 0,1 0 0 0 0,7 25-1 0 0,-8-34-99 0 0,1-1-1 0 0,-1 0 0 0 0,-1 1 1 0 0,0-1-1 0 0,1 14 0 0 0,-2 102 467 0 0,0-121-542 0 0,-1-1 0 0 0,1 1 0 0 0,0-1 1 0 0,-1 0-1 0 0,0 1 0 0 0,1-1 0 0 0,-1 0 0 0 0,0 1 0 0 0,0-1 0 0 0,0 0 0 0 0,-1 0 0 0 0,1 0 0 0 0,0 0 0 0 0,-1 0 0 0 0,0 0 0 0 0,1 0 0 0 0,-1 0 0 0 0,0-1 0 0 0,0 1 0 0 0,0-1 0 0 0,0 1 0 0 0,0-1 0 0 0,0 0 0 0 0,0 0 0 0 0,0 0 1 0 0,-1 0-1 0 0,1 0 0 0 0,0 0 0 0 0,-4 0 0 0 0,-48 24-38 0 0,-4-13-890 0 0,40-7 49 0 0,-10 1-1127 0 0,27-5 1939 0 0,1-1-1 0 0,-1 0 0 0 0,1 0 1 0 0,-1 0-1 0 0,1 0 0 0 0,-1 0 1 0 0,1 0-1 0 0,-1 0 0 0 0,1 0 1 0 0,-1 0-1 0 0,1 0 0 0 0,0 0 1 0 0,-1-1-1 0 0,1 1 0 0 0,-1 0 1 0 0,1 0-1 0 0,-1 0 0 0 0,1-1 1 0 0,0 1-1 0 0,-1 0 1 0 0,1 0-1 0 0,-1-1 0 0 0,1 1 1 0 0,0 0-1 0 0,-1-1 0 0 0,1 1 1 0 0,0 0-1 0 0,0-1 0 0 0,-1 1 1 0 0,1 0-1 0 0,0-1 0 0 0,0 1 1 0 0,-1-1-1 0 0,1 1 0 0 0,0-1 1 0 0,0 1-1 0 0,0-1 0 0 0,0 1 1 0 0,0 0-1 0 0,0-1 1 0 0,0 0-1 0 0,-9-44-9326 0 0,9 39 8789 0 0,2 0 1 0 0,-1 0-1 0 0,1 0 0 0 0,-1 0 0 0 0,2 1 1 0 0,-1-1-1 0 0,1 0 0 0 0,-1 1 0 0 0,1 0 1 0 0,1 0-1 0 0,-1 0 0 0 0,1 0 0 0 0,8-8 0 0 0,-1-1-88 0 0,8-17-1457 0 0,16 3-1608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6552 0 0,'-1'7'6618'0'0,"3"24"-2859"0"0,2 4-1978 0 0,-5-31-1561 0 0,1 0-1 0 0,0 0 1 0 0,1 1-1 0 0,-1-1 1 0 0,1 0 0 0 0,-1 0-1 0 0,1 0 1 0 0,1 0-1 0 0,-1 0 1 0 0,0 0-1 0 0,1 0 1 0 0,3 6 0 0 0,-2-6-98 0 0,0 0-1 0 0,-1 1 1 0 0,0-1 0 0 0,0 1 0 0 0,0 0 0 0 0,0-1 0 0 0,-1 1 0 0 0,0 0 0 0 0,0 0 0 0 0,0 0 0 0 0,0 0-1 0 0,-1 0 1 0 0,0 6 0 0 0,0-5-27 0 0,0 0 1 0 0,1 0-1 0 0,0-1 0 0 0,0 1 0 0 0,0 0 1 0 0,5 11-1 0 0,-2-7 54 0 0,-1 0 0 0 0,0 1 0 0 0,-1-1 0 0 0,0 1 0 0 0,0 0 0 0 0,-1 0 0 0 0,0 12 0 0 0,-1-5 76 0 0,0 47 425 0 0,-3-43-231 0 0,3-22-410 0 0,0 0 0 0 0,0 0 0 0 0,0-1 0 0 0,0 1 0 0 0,0 0 0 0 0,0 0 0 0 0,0 0 0 0 0,0 0 0 0 0,0 0 0 0 0,-1 0 0 0 0,1 0 0 0 0,0 0 0 0 0,0 0-1 0 0,0 0 1 0 0,0 0 0 0 0,0 0 0 0 0,0 0 0 0 0,0 0 0 0 0,-1 0 0 0 0,1 0 0 0 0,0 0 0 0 0,0 0 0 0 0,0 0 0 0 0,0 0 0 0 0,0 0 0 0 0,0 0 0 0 0,0 0 0 0 0,-1 0 0 0 0,1 0-1 0 0,0 0 1 0 0,0 0 0 0 0,0 0 0 0 0,0 0 0 0 0,0 0 0 0 0,0 0 0 0 0,0 0 0 0 0,-1 0 0 0 0,1 0 0 0 0,0 0 0 0 0,0 0 0 0 0,0 0 0 0 0,0 0 0 0 0,0 0 0 0 0,0 1-1 0 0,0-1 1 0 0,0 0 0 0 0,0 0 0 0 0,0 0 0 0 0,0 0 0 0 0,-1 0 0 0 0,1 0 0 0 0,0 0 0 0 0,0 0 0 0 0,0 1 0 0 0,0-1 0 0 0,0 0 0 0 0,0 0 0 0 0,0 0 0 0 0,0 0 0 0 0,-6-36 115 0 0,3 10-54 0 0,-6-44 34 0 0,0-20-1 0 0,6 58-81 0 0,2 0 0 0 0,2-42 0 0 0,1 5 16 0 0,7 29-82 0 0,-9 38 17 0 0,0 0-1 0 0,1 0 1 0 0,-1 0 0 0 0,1 0-1 0 0,-1 0 1 0 0,1 0 0 0 0,0 0-1 0 0,0 0 1 0 0,0 0 0 0 0,0 0 0 0 0,0 0-1 0 0,0 1 1 0 0,1-1 0 0 0,-1 0-1 0 0,0 1 1 0 0,1-1 0 0 0,0 1 0 0 0,-1 0-1 0 0,1-1 1 0 0,0 1 0 0 0,3-2-1 0 0,-2 1-286 0 0,1 0 0 0 0,0 0-1 0 0,0 1 1 0 0,-1-1 0 0 0,1 1-1 0 0,0 0 1 0 0,0 0 0 0 0,1 0-1 0 0,5 0 1 0 0,21-3-1655 0 0,8-2-3402 0 0,-32 6 4311 0 0,0 0 0 0 0,1 1 1 0 0,-1-1-1 0 0,0 1 0 0 0,0 1 0 0 0,0-1 0 0 0,1 1 0 0 0,-2 1 1 0 0,12 4-1 0 0,-9 0-3064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5352 0 0,'-1'18'4365'0'0,"2"26"-28"0"0,-1-42-4197 0 0,0 0 1 0 0,0 0 0 0 0,1 0-1 0 0,-1 0 1 0 0,1 0 0 0 0,-1-1-1 0 0,1 1 1 0 0,0 0 0 0 0,0 0-1 0 0,0-1 1 0 0,0 1 0 0 0,0-1-1 0 0,0 1 1 0 0,0-1 0 0 0,1 1-1 0 0,-1-1 1 0 0,0 1-1 0 0,3 1 1 0 0,1 3 257 0 0,-1 2-1 0 0,0-1 1 0 0,0 1-1 0 0,0-1 1 0 0,-1 1 0 0 0,-1 0-1 0 0,1 0 1 0 0,-1 0-1 0 0,-1 0 1 0 0,2 17-1 0 0,-2-22-367 0 0,-1 0-1 0 0,1 0 1 0 0,-1 1-1 0 0,1-1 1 0 0,0 0-1 0 0,0 0 0 0 0,1 0 1 0 0,2 5-1 0 0,-2-5-23 0 0,-1 0 0 0 0,1 0 0 0 0,-1 1-1 0 0,0-1 1 0 0,1 0 0 0 0,-2 0 0 0 0,1 1-1 0 0,0-1 1 0 0,0 4 0 0 0,8 81-486 0 0,-9-31-1652 0 0,0 33-12315 0 0,0-77 10724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23 239 2760 0 0,'0'-5'318'0'0,"0"0"-1"0"0,0 0 1 0 0,-1 0 0 0 0,1 0 0 0 0,-1 0 0 0 0,-3-8-1 0 0,-5-22 2445 0 0,5 7 911 0 0,2 0 0 0 0,1-42 0 0 0,1 53-1935 0 0,0 16-1654 0 0,0 0 0 0 0,0 1-1 0 0,0-1 1 0 0,1 1-1 0 0,-1-1 1 0 0,0 0-1 0 0,1 1 1 0 0,-1-1-1 0 0,0 1 1 0 0,1-1 0 0 0,-1 1-1 0 0,1-1 1 0 0,-1 1-1 0 0,1 0 1 0 0,-1-1-1 0 0,1 1 1 0 0,-1-1 0 0 0,1 1-1 0 0,-1 0 1 0 0,1-1-1 0 0,0 1 1 0 0,-1 0-1 0 0,1 0 1 0 0,-1 0-1 0 0,1-1 1 0 0,0 1 0 0 0,-1 0-1 0 0,2 0 1 0 0,6-5 2956 0 0,-7 16-2757 0 0,0 1 0 0 0,0-1 0 0 0,1 1 0 0 0,6 16-1 0 0,-5-15-164 0 0,1 0-1 0 0,-2 0 0 0 0,0 1 0 0 0,1 22 0 0 0,-2-21 16 0 0,1 0 0 0 0,8 30 0 0 0,-6-29-49 0 0,0-1-1 0 0,-2 1 1 0 0,2 17-1 0 0,-4-26-60 0 0,0-1 0 0 0,1 1 0 0 0,0-1 0 0 0,1 0 0 0 0,-1 0 0 0 0,1 1 0 0 0,4 8 0 0 0,-3-9 8 0 0,-1 0 1 0 0,0 0-1 0 0,0 1 0 0 0,-1-1 1 0 0,1 0-1 0 0,-2 1 1 0 0,2 9-1 0 0,7 109 81 0 0,-9-125-99 0 0,-29-10 29 0 0,24-1-51 0 0,1 0 1 0 0,0-1 0 0 0,0 1-1 0 0,1-1 1 0 0,0 1-1 0 0,1-1 1 0 0,-1-18 0 0 0,4-93-189 0 0,1 51 113 0 0,-2 65 77 0 0,1 0 0 0 0,0 1 0 0 0,0-1 0 0 0,0 1 0 0 0,1-1 0 0 0,0 1 0 0 0,0 0 0 0 0,1 0 0 0 0,0 0 0 0 0,5-9 0 0 0,41-49-57 0 0,-31 44 46 0 0,-15 17 11 0 0,0-1 0 0 0,0 1 0 0 0,0 0 0 0 0,0 0 0 0 0,1 1 0 0 0,0-1 0 0 0,-1 1 0 0 0,6-3 0 0 0,7-5 10 0 0,-8 7-8 0 0,0-1 0 0 0,0 1 0 0 0,0 0 0 0 0,0 1 0 0 0,0 0 0 0 0,1 0 0 0 0,-1 1 0 0 0,1 0 0 0 0,-1 1 0 0 0,1-1 0 0 0,8 2 0 0 0,-15-1 8 0 0,-1 0-1 0 0,0 1 0 0 0,0-1 1 0 0,0 0-1 0 0,0 1 1 0 0,0-1-1 0 0,0 0 1 0 0,0 1-1 0 0,0-1 1 0 0,0 1-1 0 0,0 0 0 0 0,0-1 1 0 0,0 1-1 0 0,0 0 1 0 0,-1-1-1 0 0,1 1 1 0 0,0 0-1 0 0,0 0 1 0 0,-1 0-1 0 0,1 0 0 0 0,0 0 1 0 0,-1 0-1 0 0,1 0 1 0 0,-1 0-1 0 0,1 0 1 0 0,-1 0-1 0 0,1 1 1 0 0,8 38 28 0 0,-3-9 60 0 0,-5-27-97 0 0,1 1 1 0 0,-2 0 0 0 0,1 0-1 0 0,-1-1 1 0 0,1 1-1 0 0,-1 0 1 0 0,-1 0-1 0 0,1-1 1 0 0,-1 1 0 0 0,1 0-1 0 0,-1-1 1 0 0,-2 7-1 0 0,-3 26 11 0 0,6-34-2 0 0,-1-1 0 0 0,1 1 0 0 0,0-1 0 0 0,-1 0 0 0 0,1 0-1 0 0,-1 1 1 0 0,0-1 0 0 0,0 0 0 0 0,0 0 0 0 0,0 0-1 0 0,0 0 1 0 0,0 0 0 0 0,-1 0 0 0 0,1 0 0 0 0,-1 0-1 0 0,-1 2 1 0 0,-10 13 9 0 0,4 9 20 0 0,9-26-30 0 0,0 1-1 0 0,0-1 0 0 0,0 1 1 0 0,0-1-1 0 0,0 1 0 0 0,0-1 1 0 0,0 0-1 0 0,0 1 1 0 0,0-1-1 0 0,0 1 0 0 0,0-1 1 0 0,0 0-1 0 0,1 1 0 0 0,-1-1 1 0 0,0 0-1 0 0,0 1 1 0 0,0-1-1 0 0,1 0 0 0 0,-1 1 1 0 0,0-1-1 0 0,0 0 1 0 0,1 1-1 0 0,-1-1 0 0 0,0 0 1 0 0,1 0-1 0 0,-1 1 0 0 0,0-1 1 0 0,1 0-1 0 0,-1 0 1 0 0,0 1-1 0 0,1-1 0 0 0,-1 0 1 0 0,1 0-1 0 0,-1 0 0 0 0,0 0 1 0 0,1 0-1 0 0,-1 0 1 0 0,1 0-1 0 0,-1 0 0 0 0,0 0 1 0 0,1 0-1 0 0,-1 0 1 0 0,1 0-1 0 0,-1 0 0 0 0,0 0 1 0 0,1 0-1 0 0,-1 0 0 0 0,1 0 1 0 0,-1-1-1 0 0,0 1 1 0 0,1 0-1 0 0,-1 0 0 0 0,0 0 1 0 0,1-1-1 0 0,-1 1 0 0 0,0 0 1 0 0,1 0-1 0 0,-1-1 1 0 0,0 1-1 0 0,1 0 0 0 0,-1-1 1 0 0,22-13 10 0 0,-20 12-6 0 0,0 0 0 0 0,0 0 0 0 0,1 1 0 0 0,-1-1-1 0 0,1 1 1 0 0,-1 0 0 0 0,1-1 0 0 0,-1 1 0 0 0,1 0 0 0 0,0 0 0 0 0,-1 1 0 0 0,1-1 0 0 0,0 1 0 0 0,0-1 0 0 0,4 1-1 0 0,20-1 15 0 0,-22 0 11 0 0,0 1 1 0 0,-1 0-1 0 0,1-1 0 0 0,-1 1 1 0 0,1 1-1 0 0,-1-1 1 0 0,1 1-1 0 0,0 0 0 0 0,-1 0 1 0 0,0 0-1 0 0,1 0 0 0 0,-1 1 1 0 0,0 0-1 0 0,0 0 0 0 0,5 3 1 0 0,12 17 143 0 0,-19-19-150 0 0,0 1 0 0 0,1-1 0 0 0,-1 0 0 0 0,1 0 0 0 0,0-1 0 0 0,0 1 0 0 0,0-1 0 0 0,0 1 0 0 0,1-1 0 0 0,-1 0-1 0 0,7 3 1 0 0,-6-4-22 0 0,-3 0 11 0 0,1-1 1 0 0,0 0-1 0 0,0 1 0 0 0,0 0 1 0 0,-1-1-1 0 0,1 1 1 0 0,0 0-1 0 0,0 0 0 0 0,-1 0 1 0 0,1 0-1 0 0,-1 0 1 0 0,1 1-1 0 0,-1-1 0 0 0,0 0 1 0 0,1 1-1 0 0,-1-1 1 0 0,0 1-1 0 0,0-1 1 0 0,0 1-1 0 0,0-1 0 0 0,0 1 1 0 0,0 0-1 0 0,0 0 1 0 0,-1-1-1 0 0,1 1 0 0 0,-1 0 1 0 0,1 0-1 0 0,-1 0 1 0 0,0 2-1 0 0,1-3 2 0 0,-1 1-1 0 0,0-1 1 0 0,0 1-1 0 0,1-1 1 0 0,-1 1-1 0 0,1-1 1 0 0,0 1-1 0 0,-1-1 1 0 0,1 0-1 0 0,0 1 1 0 0,0-1-1 0 0,-1 0 1 0 0,1 0-1 0 0,0 0 1 0 0,0 0-1 0 0,2 2 1 0 0,-2-2-1 0 0,1 0-1 0 0,-1 0 1 0 0,0 1 0 0 0,0-1 0 0 0,0 1-1 0 0,0-1 1 0 0,0 1 0 0 0,0-1 0 0 0,0 1-1 0 0,-1-1 1 0 0,1 1 0 0 0,-1 0 0 0 0,1-1-1 0 0,-1 1 1 0 0,1 0 0 0 0,-1 3 0 0 0,2 36 295 0 0,0 39 304 0 0,-2-75-591 0 0,-1 1 0 0 0,1-1 0 0 0,-1 1 0 0 0,0-1 0 0 0,0 0 0 0 0,-1 0 0 0 0,1 0 0 0 0,-1 0 0 0 0,0 0 0 0 0,-5 8 0 0 0,-23 21 190 0 0,26-29-215 0 0,1-1 0 0 0,-1 1 0 0 0,1-1 0 0 0,-1 1 0 0 0,0-1 0 0 0,-1 0-1 0 0,1-1 1 0 0,-1 1 0 0 0,1-1 0 0 0,-1 0 0 0 0,-9 4 0 0 0,6-3-6 0 0,1 1 0 0 0,0-1 1 0 0,0 1-1 0 0,0 0 0 0 0,-10 12 0 0 0,11-12-125 0 0,0 1 0 0 0,-1-1 1 0 0,1 0-1 0 0,-1-1 0 0 0,0 0 0 0 0,0 0 0 0 0,0 0 0 0 0,-1-1 0 0 0,0 0 0 0 0,1 0 0 0 0,-14 2 0 0 0,-27 1-5390 0 0,48-6 5360 0 0,-1 0 0 0 0,1-1 0 0 0,-1 1 0 0 0,1 0 0 0 0,0 0-1 0 0,-1 0 1 0 0,1 0 0 0 0,0 0 0 0 0,-1 0 0 0 0,1-1 0 0 0,0 1 0 0 0,0 0 0 0 0,-1 0 0 0 0,1-1 0 0 0,0 1 0 0 0,-1 0 0 0 0,1 0 0 0 0,0-1 0 0 0,0 1-1 0 0,0 0 1 0 0,-1 0 0 0 0,1-1 0 0 0,0 1 0 0 0,0 0 0 0 0,0-1 0 0 0,0 1 0 0 0,0 0 0 0 0,-1-1 0 0 0,1 1 0 0 0,0-1 0 0 0,0 1 0 0 0,0 0 0 0 0,0-1-1 0 0,0 1 1 0 0,0 0 0 0 0,0-1 0 0 0,0 0 0 0 0,5-22-4117 0 0,-3 20 3776 0 0,-1 0 1 0 0,0 0-1 0 0,1-1 0 0 0,-1 1 1 0 0,1 0-1 0 0,0 0 1 0 0,0 1-1 0 0,0-1 1 0 0,1 0-1 0 0,-1 1 1 0 0,0-1-1 0 0,6-3 0 0 0,13-7-2018 0 0,-9-14-1442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130 384 3664 0 0,'0'0'1317'0'0,"-15"6"8089"0"0,3-1-7632 0 0,11-4-1674 0 0,1 0 1 0 0,-1 0-1 0 0,0-1 1 0 0,0 1-1 0 0,1 0 0 0 0,-1 0 1 0 0,0 0-1 0 0,1 0 1 0 0,-1 0-1 0 0,1 0 1 0 0,-1 0-1 0 0,1 0 0 0 0,0 0 1 0 0,-1 0-1 0 0,1 0 1 0 0,0 1-1 0 0,0 0 0 0 0,-9 17 1270 0 0,5-13-1148 0 0,-1 0 0 0 0,1 1 0 0 0,0-1 0 0 0,1 1 0 0 0,-1-1-1 0 0,1 1 1 0 0,1 0 0 0 0,-1 1 0 0 0,1-1 0 0 0,-2 12 0 0 0,-5 13 273 0 0,0-1-13 0 0,1 1 0 0 0,1 0-1 0 0,1 1 1 0 0,2 0 0 0 0,0 38 0 0 0,4-69-473 0 0,1 1 1 0 0,-1-1 0 0 0,0 1 0 0 0,1-1 0 0 0,-1 1-1 0 0,1-1 1 0 0,0 0 0 0 0,-1 1 0 0 0,1-1 0 0 0,1 0-1 0 0,-1 0 1 0 0,0 0 0 0 0,0 0 0 0 0,1 0 0 0 0,-1 0 0 0 0,1 0-1 0 0,-1 0 1 0 0,1 0 0 0 0,0-1 0 0 0,0 1 0 0 0,0-1-1 0 0,0 1 1 0 0,0-1 0 0 0,0 0 0 0 0,0 0 0 0 0,1 0-1 0 0,2 1 1 0 0,19 6 56 0 0,-22-6-60 0 0,1-1 0 0 0,-1 0-1 0 0,1 0 1 0 0,0 0 0 0 0,-1 0-1 0 0,1-1 1 0 0,0 1 0 0 0,0-1-1 0 0,3 0 1 0 0,-3 0-7 0 0,0 0 1 0 0,0-1-1 0 0,0 1 1 0 0,0-1-1 0 0,0 0 1 0 0,0 0-1 0 0,-1 0 1 0 0,1 0-1 0 0,0-1 0 0 0,-1 1 1 0 0,1-1-1 0 0,-1 1 1 0 0,1-1-1 0 0,-1 0 1 0 0,0 0-1 0 0,0 0 1 0 0,0-1-1 0 0,0 1 0 0 0,0 0 1 0 0,0-1-1 0 0,-1 1 1 0 0,1-1-1 0 0,-1 1 1 0 0,2-6-1 0 0,25-30-4 0 0,-22 29-22 0 0,0 0 0 0 0,-1-1-1 0 0,0 1 1 0 0,-1-1 0 0 0,0-1-1 0 0,0 1 1 0 0,-1 0 0 0 0,-1-1-1 0 0,3-17 1 0 0,23-56 98 0 0,-26 60-58 0 0,-2-1 0 0 0,-5-45 0 0 0,1-7 86 0 0,1 36-1 0 0,-1 1 0 0 0,-16-67 0 0 0,-1-7 147 0 0,1 46 667 0 0,20 66-591 0 0,-1 3-249 0 0,-1-1 0 0 0,1 1 0 0 0,-1 0 0 0 0,1 0 0 0 0,0 0 0 0 0,-1 0-1 0 0,1 0 1 0 0,0 0 0 0 0,-1 0 0 0 0,1 0 0 0 0,0 0 0 0 0,0 1 0 0 0,0-1 0 0 0,0 0 0 0 0,0 1 0 0 0,0-1-1 0 0,1 1 1 0 0,-1-1 0 0 0,0 1 0 0 0,1-1 0 0 0,-1 1 0 0 0,1-1 0 0 0,0 1 0 0 0,-1 0 0 0 0,1-1 0 0 0,0 1-1 0 0,0 0 1 0 0,0-1 0 0 0,0 3 0 0 0,-2 69-84 0 0,3-57 156 0 0,-1 1-137 0 0,2 0 0 0 0,1-1 0 0 0,5 23-1 0 0,-4-22-20 0 0,-1-1-1 0 0,0 1 0 0 0,0 23 0 0 0,15 167-630 0 0,-9-115-1756 0 0,-8-90 2126 0 0,-1 1 1 0 0,1-1-1 0 0,0 0 1 0 0,0 0-1 0 0,0 0 1 0 0,0 0-1 0 0,0 0 1 0 0,0 0-1 0 0,1 0 0 0 0,-1 0 1 0 0,1 0-1 0 0,-1-1 1 0 0,1 1-1 0 0,0 0 1 0 0,-1-1-1 0 0,1 1 1 0 0,0-1-1 0 0,0 0 1 0 0,0 0-1 0 0,0 0 0 0 0,3 1 1 0 0,9 8-2126 0 0,3-6-2843 0 0,19-8 2942 0 0,-33 3 2004 0 0,0 1 0 0 0,0-1 0 0 0,0 1 0 0 0,0-1-1 0 0,0 0 1 0 0,0 0 0 0 0,-1 0 0 0 0,1-1 0 0 0,0 1-1 0 0,0-1 1 0 0,-1 1 0 0 0,1-1 0 0 0,-1 0 0 0 0,0 0-1 0 0,1 0 1 0 0,-1 0 0 0 0,0 0 0 0 0,0-1 0 0 0,2-3 0 0 0,20-27-3222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47 2752 0 0,'0'-35'4204'0'0,"0"23"2557"0"0,-27 12-299 0 0,25 0-6333 0 0,0 1 0 0 0,0-1 0 0 0,0 1-1 0 0,0-1 1 0 0,-1 1 0 0 0,1-1 0 0 0,0 1-1 0 0,0 0 1 0 0,0 0 0 0 0,0 0 0 0 0,1 0 0 0 0,-1 1-1 0 0,0-1 1 0 0,0 0 0 0 0,1 1 0 0 0,-1-1-1 0 0,1 1 1 0 0,-2 2 0 0 0,-24 38 1239 0 0,4-8-679 0 0,19-30-616 0 0,-1-1 0 0 0,1 1-1 0 0,1 1 1 0 0,-1-1 0 0 0,0 0-1 0 0,1 1 1 0 0,0 0 0 0 0,0 0-1 0 0,1 0 1 0 0,-1 0 0 0 0,1 0-1 0 0,0 0 1 0 0,-2 10 0 0 0,-25 61 381 0 0,20-55-400 0 0,1 1 0 0 0,-8 33 0 0 0,14-46-65 0 0,0 1 20 0 0,0 0-1 0 0,0 0 1 0 0,1 0 0 0 0,0 0-1 0 0,1 15 1 0 0,1-22-23 0 0,-1-1 1 0 0,1 1-1 0 0,-1-1 1 0 0,1 0-1 0 0,0 1 1 0 0,0-1-1 0 0,0 1 0 0 0,0-1 1 0 0,0 0-1 0 0,1 0 1 0 0,-1 0-1 0 0,1 0 0 0 0,-1 0 1 0 0,1 0-1 0 0,0 0 1 0 0,0 0-1 0 0,0 0 1 0 0,0-1-1 0 0,0 1 0 0 0,0-1 1 0 0,0 0-1 0 0,0 1 1 0 0,0-1-1 0 0,1 0 1 0 0,-1 0-1 0 0,1-1 0 0 0,2 2 1 0 0,14 1-199 0 0,0 0 0 0 0,34 0 0 0 0,-49-3 204 0 0,0-1-1 0 0,-1 0 1 0 0,1 0 0 0 0,-1 0 0 0 0,1 0-1 0 0,-1 0 1 0 0,1-1 0 0 0,-1 0 0 0 0,0 0-1 0 0,0 0 1 0 0,1 0 0 0 0,-2 0 0 0 0,1 0-1 0 0,0-1 1 0 0,0 0 0 0 0,-1 1 0 0 0,1-1-1 0 0,-1 0 1 0 0,0 0 0 0 0,0 0 0 0 0,0-1-1 0 0,2-4 1 0 0,0 1 23 0 0,-1 0-1 0 0,1-1 0 0 0,-1 0 1 0 0,-1 0-1 0 0,0 0 1 0 0,0 0-1 0 0,0 0 0 0 0,0-13 1 0 0,-1-12 66 0 0,-1 13 23 0 0,0 0 1 0 0,-1 0-1 0 0,-6-38 1 0 0,5 24 1 0 0,2 32-107 0 0,1 0 0 0 0,-1 0 0 0 0,0 0-1 0 0,0 0 1 0 0,0-1 0 0 0,0 1 0 0 0,-1 0-1 0 0,1 0 1 0 0,0 0 0 0 0,-1 0 0 0 0,0 0-1 0 0,1 0 1 0 0,-1 0 0 0 0,0 0-1 0 0,0 0 1 0 0,-1-2 0 0 0,0 2 10 0 0,2 41 329 0 0,9 10-98 0 0,-8-38-188 0 0,0 0 1 0 0,1-1-1 0 0,0 1 1 0 0,7 17 0 0 0,-6-19-9 0 0,-1 0 0 0 0,0 0 0 0 0,0 0 0 0 0,1 13 1 0 0,-2-8 83 0 0,1 1 0 0 0,0-1 0 0 0,1 1 0 0 0,8 23 0 0 0,5 31 549 0 0,-3-20-248 0 0,-11-44-381 0 0,0 0 0 0 0,-1 0 0 0 0,1 0 0 0 0,-1 0 0 0 0,0 0 0 0 0,0 7 0 0 0,1 64 626 0 0,0-49-482 0 0,-2 0 0 0 0,0-1 0 0 0,-2 1 0 0 0,-7 37-1 0 0,7-58-194 0 0,1 0 0 0 0,-1-1 0 0 0,0 1 0 0 0,0-1 0 0 0,0 1 0 0 0,-1-1 0 0 0,0 0 0 0 0,0 0 0 0 0,-1 0 0 0 0,1 0 0 0 0,-1-1 0 0 0,0 1 0 0 0,0-1 0 0 0,-8 6 0 0 0,1 2-167 0 0,-3-1-80 0 0,-109 46-5320 0 0,88-47-742 0 0,35-11 6150 0 0,0 1-1 0 0,1 0 1 0 0,-1-1-1 0 0,0 1 1 0 0,1 0 0 0 0,-1-1-1 0 0,0 1 1 0 0,1 0-1 0 0,-1-1 1 0 0,0 1-1 0 0,0-1 1 0 0,1 1-1 0 0,-1 0 1 0 0,0-1-1 0 0,0 1 1 0 0,0-1 0 0 0,0 1-1 0 0,1-1 1 0 0,-1 1-1 0 0,0-1 1 0 0,0 1-1 0 0,0-1 1 0 0,0 1-1 0 0,0-1 1 0 0,0 1-1 0 0,-1-1 1 0 0,1 1 0 0 0,0-1-1 0 0,0 1 1 0 0,0 0-1 0 0,0-1 1 0 0,0 1-1 0 0,-1-1 1 0 0,1 1-1 0 0,0-1 1 0 0,0 1-1 0 0,-1 0 1 0 0,1-1-1 0 0,0 1 1 0 0,-1 0 0 0 0,1-1-1 0 0,0 1 1 0 0,-1 0-1 0 0,1-1 1 0 0,0 1-1 0 0,-1 0 1 0 0,1 0-1 0 0,-1-1 1 0 0,1 1-1 0 0,-1 0 1 0 0,1 0 0 0 0,0 0-1 0 0,-1 0 1 0 0,1 0-1 0 0,-1-1 1 0 0,1 1-1 0 0,-1 0 1 0 0,1 0-1 0 0,-1 0 1 0 0,1 0-1 0 0,-1 0 1 0 0,1 1 0 0 0,-1-1-1 0 0,1 0 1 0 0,-1 0-1 0 0,1 0 1 0 0,-1 0-1 0 0,0 1 1 0 0,11-15-2454 0 0,-4-16-1008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135 356 2960 0 0,'-7'-2'978'0'0,"0"1"0"0"0,0-1 0 0 0,0 2 0 0 0,0-1 1 0 0,0 1-1 0 0,0 0 0 0 0,-9 1 0 0 0,9-1 321 0 0,-1 1 1 0 0,1-1-1 0 0,-1-1 1 0 0,1 1 0 0 0,-13-4-1 0 0,15 3-1088 0 0,5 1-163 0 0,-1 0 1 0 0,1 0-1 0 0,0 0 0 0 0,-1 0 0 0 0,1 0 0 0 0,0 0 0 0 0,0 0 0 0 0,-1 0 0 0 0,1 0 0 0 0,0 0 0 0 0,-1-1 0 0 0,1 1 0 0 0,0 0 0 0 0,0 0 0 0 0,-1 0 0 0 0,1 0 0 0 0,0 0 0 0 0,0-1 0 0 0,-1 1 0 0 0,1 0 0 0 0,0 0 0 0 0,0-1 0 0 0,0 1 0 0 0,-1 0 0 0 0,1 0 0 0 0,0-1 0 0 0,0 1 0 0 0,0 0 0 0 0,0 0 0 0 0,0-1 0 0 0,0 1 0 0 0,-1 0 0 0 0,1-1 0 0 0,0 1 0 0 0,0 0 0 0 0,0 0 0 0 0,0-1 0 0 0,0 1 0 0 0,0 0 0 0 0,0-1 0 0 0,0 1 0 0 0,0-2 549 0 0,3-19 1085 0 0,35-44-940 0 0,-25 59-691 0 0,-4 2-51 0 0,0 1 1 0 0,-1-1-1 0 0,1-1 1 0 0,-1 0-1 0 0,14-11 1 0 0,18-9-55 0 0,62-49-692 0 0,-67 44 231 0 0,-30 27 459 0 0,2-1 15 0 0,0 1 1 0 0,-1-1-1 0 0,1 0 1 0 0,-1-1-1 0 0,0 0 1 0 0,0 0-1 0 0,8-9 1 0 0,-11 12 36 0 0,0-1 0 0 0,0 1 0 0 0,1 0 0 0 0,-1 0 0 0 0,1 1-1 0 0,-1-1 1 0 0,1 1 0 0 0,0-1 0 0 0,0 1 0 0 0,-1 0 0 0 0,1 1 0 0 0,0-1 0 0 0,0 1 0 0 0,0-1 0 0 0,5 1 0 0 0,7 0 17 0 0,-6 0 36 0 0,-1 0 0 0 0,1 0 0 0 0,0 1 0 0 0,11 3 0 0 0,-18-4-33 0 0,0 2 1 0 0,1-1-1 0 0,-1 0 0 0 0,0 1 1 0 0,0-1-1 0 0,0 1 0 0 0,0 0 1 0 0,0 0-1 0 0,-1 0 1 0 0,1 0-1 0 0,0 1 0 0 0,-1-1 1 0 0,0 1-1 0 0,1 0 0 0 0,1 4 1 0 0,18 20 593 0 0,35 38 1 0 0,-18-23-22 0 0,-5-5 185 0 0,-28-32-641 0 0,0 0 1 0 0,-1 1 0 0 0,0-1 0 0 0,0 1 0 0 0,-1 0 0 0 0,0 1 0 0 0,0-1 0 0 0,5 13 0 0 0,-6-14-65 0 0,0-1 1 0 0,0 0-1 0 0,0 1 1 0 0,1-2-1 0 0,-1 1 1 0 0,1 0-1 0 0,0 0 0 0 0,0-1 1 0 0,9 5-1 0 0,47 29 769 0 0,-49-31-629 0 0,1 0-91 0 0,-1-1 0 0 0,1 0-1 0 0,1 0 1 0 0,-1-1 0 0 0,1-1-1 0 0,-1 0 1 0 0,1-1 0 0 0,0 0-1 0 0,0-1 1 0 0,0-1 0 0 0,0 0-1 0 0,15-2 1 0 0,-10 0-64 0 0,0-1-1 0 0,-1-1 1 0 0,1-1-1 0 0,-1 0 1 0 0,0-1 0 0 0,0-1-1 0 0,20-12 1 0 0,-35 18-46 0 0,1-1 0 0 0,-1 1 1 0 0,0-1-1 0 0,0 0 0 0 0,-1 0 1 0 0,1 1-1 0 0,0-1 0 0 0,-1 0 1 0 0,1-1-1 0 0,-1 1 0 0 0,1 0 1 0 0,0-3-1 0 0,-1 3 2 0 0,0 0-1 0 0,0 0 1 0 0,0 1 0 0 0,0-1-1 0 0,0 0 1 0 0,1 1 0 0 0,-1-1-1 0 0,0 1 1 0 0,1-1-1 0 0,-1 1 1 0 0,4-3 0 0 0,-3 3-8 0 0,-1 0 1 0 0,0 0 0 0 0,1 0 0 0 0,-1 0 0 0 0,0-1-1 0 0,0 1 1 0 0,0 0 0 0 0,0-1 0 0 0,0 1-1 0 0,0-1 1 0 0,0 1 0 0 0,0-1 0 0 0,0 0-1 0 0,-1 1 1 0 0,1-4 0 0 0,11-16 45 0 0,-11 18-39 0 0,0 0 1 0 0,0 0 0 0 0,0 0-1 0 0,-1 0 1 0 0,1 0-1 0 0,-1 0 1 0 0,0 0 0 0 0,0 0-1 0 0,0 0 1 0 0,0 0 0 0 0,-2-6-1 0 0,1-5 73 0 0,1 7-73 0 0,-1 0-1 0 0,0 0 1 0 0,-1 0-1 0 0,1 0 1 0 0,-1 0 0 0 0,-1 1-1 0 0,1-1 1 0 0,-1 1-1 0 0,-1-1 1 0 0,-6-10-1 0 0,1 5-6 0 0,0 0-1 0 0,-1 0 1 0 0,-18-17-1 0 0,23 25-3 0 0,0 0 0 0 0,-1 1 0 0 0,1-1 1 0 0,-1 2-1 0 0,1-1 0 0 0,-1 0 0 0 0,0 1 0 0 0,0 0 0 0 0,0 1 0 0 0,-7-2 1 0 0,-28-10-58 0 0,28 10-45 0 0,0 0-1 0 0,-1 1 1 0 0,1 0-1 0 0,0 1 1 0 0,-1 1-1 0 0,1 0 1 0 0,-1 1-1 0 0,1 1 1 0 0,-25 5-1 0 0,33-6-48 0 0,0 0 0 0 0,0 1-1 0 0,0 0 1 0 0,1 0 0 0 0,-1 0-1 0 0,-7 5 1 0 0,-13 7-791 0 0,-28 13-2677 0 0,16-9-2831 0 0,0 0-3300 0 0,24-14 4243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7472 0 0,'1'3'5419'0'0,"6"14"-2676"0"0,-4-6-1396 0 0,0 0-1 0 0,-1 0 1 0 0,0 0 0 0 0,1 18-1 0 0,-4 98 485 0 0,-1-60-2670 0 0,7-14-4063 0 0,-1-7-5781 0 0,-4-36 6277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5360 0 0,'-3'0'5289'0'0,"-19"0"-2436"0"0,17 0-2139 0 0,1 0-1 0 0,-1 1 1 0 0,1-1-1 0 0,-1 1 1 0 0,1 1-1 0 0,0-1 1 0 0,-1 1-1 0 0,-5 2 1 0 0,-33 26 2076 0 0,35-22-2518 0 0,1 0 0 0 0,-1 0 0 0 0,2 1 0 0 0,-1 0 0 0 0,1 0 0 0 0,0 0 0 0 0,-6 16 0 0 0,9-18-181 0 0,-2 4 91 0 0,0 1 0 0 0,1 0 0 0 0,0 1 0 0 0,1-1 0 0 0,1 0 1 0 0,-1 1-1 0 0,1 24 0 0 0,2-28-113 0 0,0 0 1 0 0,1 0-1 0 0,0 0 0 0 0,1 0 1 0 0,0 0-1 0 0,0-1 0 0 0,1 1 1 0 0,7 16-1 0 0,10 47 388 0 0,-1-35-394 0 0,9 12-30 0 0,-14-35-31 0 0,8 16 14 0 0,-20-27-11 0 0,-1 1 1 0 0,1 0 0 0 0,0-1 0 0 0,1 1 0 0 0,-1-1 0 0 0,1 0-1 0 0,-1 0 1 0 0,1 0 0 0 0,0 0 0 0 0,0 0 0 0 0,0-1 0 0 0,5 4-1 0 0,19 18 1 0 0,-26-22-10 0 0,0-1 0 0 0,1 1 0 0 0,-1 0 0 0 0,1-1 0 0 0,-1 0 0 0 0,1 1 1 0 0,0-1-1 0 0,0 0 0 0 0,-1 0 0 0 0,1 0 0 0 0,0 0 0 0 0,3 1 0 0 0,-3-1-2 0 0,0 0-1 0 0,0 0 0 0 0,0 0 1 0 0,0 0-1 0 0,0 0 0 0 0,-1 0 1 0 0,1 1-1 0 0,0-1 0 0 0,0 1 1 0 0,-1-1-1 0 0,1 1 0 0 0,1 2 0 0 0,0-1-58 0 0,1 0 0 0 0,0 0 0 0 0,0 0 0 0 0,0-1 0 0 0,0 1-1 0 0,0-1 1 0 0,0 0 0 0 0,1 0 0 0 0,-1-1 0 0 0,0 1 0 0 0,10 1-1 0 0,-10-3-108 0 0,1 1 0 0 0,-1 1-1 0 0,0-1 1 0 0,0 1-1 0 0,0-1 1 0 0,0 1-1 0 0,0 0 1 0 0,0 0-1 0 0,5 5 1 0 0,-4-5-283 0 0,-1-1 1 0 0,1 0-1 0 0,0 0 1 0 0,0 0-1 0 0,0 0 0 0 0,-1-1 1 0 0,1 0-1 0 0,0 0 1 0 0,0 0-1 0 0,9-2 1 0 0,4 1-2451 0 0,-17 1 2767 0 0,0 0 0 0 0,-1-1 0 0 0,1 1-1 0 0,0 0 1 0 0,0 0 0 0 0,-1-1 0 0 0,1 1 0 0 0,0-1 0 0 0,-1 1 0 0 0,1 0 0 0 0,0-1 0 0 0,-1 1 0 0 0,1-1 0 0 0,-1 0 0 0 0,1 1 0 0 0,-1-1-1 0 0,1 1 1 0 0,-1-1 0 0 0,1 0 0 0 0,-1 1 0 0 0,0-1 0 0 0,1 0 0 0 0,-1 0 0 0 0,0 1 0 0 0,1-1 0 0 0,-1 0 0 0 0,0 0 0 0 0,0 0-1 0 0,0 1 1 0 0,0-1 0 0 0,0 0 0 0 0,0 0 0 0 0,0 0 0 0 0,0 1 0 0 0,0-1 0 0 0,0 0 0 0 0,0 0 0 0 0,-1 1 0 0 0,1-1 0 0 0,0 0-1 0 0,-1 0 1 0 0,1-9-293 0 0,-4 6 114 0 0,0-1 0 0 0,0 1 0 0 0,-1-1 0 0 0,1 1 0 0 0,-1 1 0 0 0,0-1 0 0 0,-8-4 0 0 0,-74-33-792 0 0,78 36 1442 0 0,0-1-1 0 0,1-1 1 0 0,0 0 0 0 0,0 0-1 0 0,0 0 1 0 0,1-1 0 0 0,0 0-1 0 0,0-1 1 0 0,1 0 0 0 0,0 0-1 0 0,-7-16 1 0 0,12 24-182 0 0,0-1-1 0 0,0 0 1 0 0,1 1 0 0 0,-1-1-1 0 0,1 0 1 0 0,-1 1 0 0 0,1-1 0 0 0,0 0-1 0 0,-1 0 1 0 0,1 1 0 0 0,0-1-1 0 0,0 0 1 0 0,0 0 0 0 0,0 1-1 0 0,1-1 1 0 0,-1 0 0 0 0,0 0 0 0 0,1 1-1 0 0,-1-1 1 0 0,1 0 0 0 0,0 1-1 0 0,-1-1 1 0 0,1 1 0 0 0,0-1-1 0 0,0 1 1 0 0,0-1 0 0 0,0 1 0 0 0,0-1-1 0 0,0 1 1 0 0,1 0 0 0 0,-1 0-1 0 0,0-1 1 0 0,1 1 0 0 0,-1 0-1 0 0,1 0 1 0 0,-1 1 0 0 0,4-3-1 0 0,21-9 2225 0 0,-24 10-2185 0 0,0 1 0 0 0,1-1 0 0 0,-1 1-1 0 0,1-1 1 0 0,0 1 0 0 0,-1 0 0 0 0,1 0 0 0 0,0 1 0 0 0,0-1 0 0 0,0 0-1 0 0,0 1 1 0 0,-1 0 0 0 0,4 0 0 0 0,46-8 1693 0 0,-39 5-1217 0 0,1 1-1 0 0,0 0 0 0 0,15 0 1 0 0,-25 2-542 0 0,1 0 0 0 0,-1 0 0 0 0,1 0 1 0 0,-1 1-1 0 0,0 0 0 0 0,1 0 0 0 0,-1 0 1 0 0,0 0-1 0 0,0 1 0 0 0,8 3 0 0 0,-5 0 28 0 0,0 1-1 0 0,0 0 1 0 0,-1 0-1 0 0,11 13 0 0 0,-12-15-107 0 0,-1 1-1 0 0,0 0 0 0 0,-1 0 1 0 0,1 0-1 0 0,-1 1 0 0 0,0-1 1 0 0,0 1-1 0 0,-1 0 0 0 0,0 0 1 0 0,0 0-1 0 0,0 0 0 0 0,-1 0 1 0 0,1 1-1 0 0,-2-1 0 0 0,1 0 1 0 0,-1 0-1 0 0,0 1 0 0 0,0 8 1 0 0,0 77 196 0 0,-18 0-1002 0 0,17-89 667 0 0,1 1-1 0 0,-1 0 1 0 0,0-1-1 0 0,0 1 1 0 0,0-1-1 0 0,0 1 1 0 0,0-1-1 0 0,-4 6 0 0 0,4-6-139 0 0,-1 0 0 0 0,0 0 0 0 0,1 1-1 0 0,0-1 1 0 0,0 1 0 0 0,0-1 0 0 0,0 1-1 0 0,0 5 1 0 0,-3 12-1603 0 0,1 9-4420 0 0,4-29 6069 0 0,-1 0 0 0 0,1-1 0 0 0,-1 1 0 0 0,1-1 0 0 0,-1 1 0 0 0,1 0 1 0 0,0-1-1 0 0,-1 1 0 0 0,1-1 0 0 0,0 1 0 0 0,-1-1 0 0 0,1 1 0 0 0,0-1 0 0 0,0 0 0 0 0,0 0 0 0 0,-1 1 1 0 0,1-1-1 0 0,0 0 0 0 0,0 0 0 0 0,0 0 0 0 0,-1 0 0 0 0,1 1 0 0 0,0-1 0 0 0,0 0 0 0 0,0-1 1 0 0,0 1-1 0 0,0 0 0 0 0,-1 0 0 0 0,1 0 0 0 0,0 0 0 0 0,0-1 0 0 0,0 1 0 0 0,-1 0 0 0 0,1-1 0 0 0,0 1 1 0 0,1-2-1 0 0,2 1-283 0 0,0 0 1 0 0,0 0-1 0 0,-1-1 1 0 0,1 0-1 0 0,0 0 1 0 0,-1 0-1 0 0,1 0 1 0 0,-1 0-1 0 0,0-1 1 0 0,0 1-1 0 0,0-1 1 0 0,0 0-1 0 0,0 0 1 0 0,4-6-1 0 0,6-15-2263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274 138 3456 0 0,'-1'-44'9933'0'0,"0"44"-9544"0"0,0-1 1 0 0,1 0-1 0 0,-1 0 0 0 0,0 0 1 0 0,0 1-1 0 0,0-1 1 0 0,0 0-1 0 0,0 1 0 0 0,0-1 1 0 0,0 0-1 0 0,0 1 1 0 0,0-1-1 0 0,0 1 0 0 0,0 0 1 0 0,0-1-1 0 0,-1 1 1 0 0,-27-3 1892 0 0,26 3-2157 0 0,-1 0-1 0 0,1 0 1 0 0,-1 1 0 0 0,1-1-1 0 0,0 1 1 0 0,-1 0-1 0 0,1 0 1 0 0,0 0 0 0 0,0 0-1 0 0,-1 0 1 0 0,1 1 0 0 0,-4 2-1 0 0,6-3-84 0 0,0 1 0 0 0,-1-1-1 0 0,1 0 1 0 0,-1 0 0 0 0,0 0 0 0 0,1 0-1 0 0,-1 0 1 0 0,0 0 0 0 0,1-1 0 0 0,-1 1-1 0 0,0 0 1 0 0,-2 0 0 0 0,3-1-18 0 0,-1 0 0 0 0,1 0 0 0 0,0 1 0 0 0,-1-1-1 0 0,1 1 1 0 0,0-1 0 0 0,0 1 0 0 0,0-1 0 0 0,0 1 0 0 0,-1 0 0 0 0,1-1 0 0 0,0 1 0 0 0,0 0 0 0 0,0 0 0 0 0,0 0 0 0 0,1 0-1 0 0,-1 0 1 0 0,0 0 0 0 0,0 0 0 0 0,0 0 0 0 0,1 0 0 0 0,-1 0 0 0 0,0 3 0 0 0,-63 114 1677 0 0,48-94-1482 0 0,13-20-163 0 0,0-1-1 0 0,0 1 1 0 0,1-1-1 0 0,-1 1 1 0 0,1 0-1 0 0,0 0 1 0 0,0 0-1 0 0,0 0 1 0 0,1 0-1 0 0,0 1 1 0 0,-1-1-1 0 0,0 6 1 0 0,-12 60 631 0 0,5 8-34 0 0,9-71-649 0 0,0-2 20 0 0,-1 0 0 0 0,1-1 0 0 0,0 1 1 0 0,0 0-1 0 0,1 0 0 0 0,0 0 0 0 0,-1 0 0 0 0,2 0 0 0 0,-1-1 0 0 0,0 1 0 0 0,1 0 0 0 0,0-1 0 0 0,0 0 1 0 0,0 1-1 0 0,6 7 0 0 0,-4-8-27 0 0,0 0 0 0 0,0-1 0 0 0,1 0 0 0 0,-1 1 0 0 0,1-1 0 0 0,0-1 0 0 0,0 1 0 0 0,0-1 0 0 0,0 1 0 0 0,0-2 0 0 0,0 1 0 0 0,1 0 0 0 0,6 0 0 0 0,8 1-6 0 0,0-1 0 0 0,27-2 0 0 0,-41 0-13 0 0,-3-1-4 0 0,0 0 1 0 0,0 0-1 0 0,0 0 1 0 0,0-1-1 0 0,-1 0 0 0 0,1 1 1 0 0,0-1-1 0 0,-1 0 0 0 0,0 0 1 0 0,1-1-1 0 0,-1 1 0 0 0,0 0 1 0 0,0-1-1 0 0,0 1 0 0 0,0-1 1 0 0,-1 0-1 0 0,1 1 0 0 0,-1-1 1 0 0,2-4-1 0 0,-2 3-5 0 0,1 1 1 0 0,0 0-1 0 0,0 0 0 0 0,0 0 0 0 0,0 0 1 0 0,0 0-1 0 0,1 0 0 0 0,-1 1 0 0 0,1-1 1 0 0,5-3-1 0 0,-6 5 26 0 0,0 0 0 0 0,-1 0 1 0 0,1 0-1 0 0,0 0 0 0 0,-1 0 1 0 0,1 0-1 0 0,-1-1 0 0 0,0 1 1 0 0,1 0-1 0 0,-1-1 0 0 0,0 1 1 0 0,0-1-1 0 0,0 0 0 0 0,0 1 0 0 0,0-1 1 0 0,0 0-1 0 0,0 1 0 0 0,-1-1 1 0 0,1 0-1 0 0,-1 0 0 0 0,1-2 1 0 0,4-48-148 0 0,-1 9 7 0 0,-3 31 135 0 0,1 0-1 0 0,-1 0 1 0 0,-1 0 0 0 0,0 0-1 0 0,-1 0 1 0 0,-4-22 0 0 0,-1-18 14 0 0,6 45-19 0 0,-1 0 0 0 0,0 0 0 0 0,-1-1 0 0 0,1 1 0 0 0,-1 0 0 0 0,-3-7-1 0 0,-2-7 34 0 0,5 12-7 0 0,-6-19-47 0 0,8 27 41 0 0,-1 0-1 0 0,1 0 0 0 0,0 1 1 0 0,-1-1-1 0 0,1 0 0 0 0,-1 1 1 0 0,1-1-1 0 0,-1 0 0 0 0,1 1 1 0 0,-1-1-1 0 0,0 0 0 0 0,1 1 1 0 0,-1-1-1 0 0,0 1 0 0 0,1-1 1 0 0,-1 1-1 0 0,0 0 0 0 0,0-1 1 0 0,1 1-1 0 0,-1 0 0 0 0,0-1 1 0 0,0 1-1 0 0,0 0 0 0 0,1 0 1 0 0,-3 0-1 0 0,1 0-14 0 0,-3 47 222 0 0,4-5 50 0 0,0-19-176 0 0,1-1-1 0 0,3 24 1 0 0,-2-44-145 0 0,-1 0-1 0 0,1 1 1 0 0,-1-1 0 0 0,1 0-1 0 0,0 0 1 0 0,0 0 0 0 0,0 0-1 0 0,0 0 1 0 0,0 0 0 0 0,0 0-1 0 0,1 0 1 0 0,-1 0 0 0 0,1 0-1 0 0,-1-1 1 0 0,1 1 0 0 0,0-1-1 0 0,0 1 1 0 0,0-1 0 0 0,-1 0-1 0 0,1 1 1 0 0,0-1 0 0 0,1 0-1 0 0,-1 0 1 0 0,0-1 0 0 0,0 1 0 0 0,4 1-1 0 0,-5-2-450 0 0,25-12-2500 0 0,-17 3 1818 0 0,-7 8 1011 0 0,0-1 0 0 0,0 0 0 0 0,0 0 1 0 0,-1 1-1 0 0,1-1 0 0 0,0 0 0 0 0,-1-1 1 0 0,1 1-1 0 0,-1 0 0 0 0,0 0 1 0 0,0-1-1 0 0,0 1 0 0 0,0 0 0 0 0,0-1 1 0 0,0 1-1 0 0,0-5 0 0 0,0 5 91 0 0,0-1 0 0 0,-1 1-1 0 0,1 0 1 0 0,0-1 0 0 0,1 1 0 0 0,-1 0 0 0 0,0 0-1 0 0,1 0 1 0 0,-1 0 0 0 0,1 0 0 0 0,-1 0 0 0 0,1 0-1 0 0,2-2 1 0 0,-2 3 54 0 0,1-1 1 0 0,-2 0-1 0 0,1 0 1 0 0,0 0-1 0 0,0 0 0 0 0,-1 0 1 0 0,1-1-1 0 0,-1 1 0 0 0,1-1 1 0 0,-1 1-1 0 0,0 0 1 0 0,0-1-1 0 0,0 0 0 0 0,-1 1 1 0 0,1-1-1 0 0,0-4 0 0 0,-1 6 96 0 0,1-1 0 0 0,-1 1-1 0 0,0 0 1 0 0,0 0 0 0 0,1 0-1 0 0,-1 0 1 0 0,1 0-1 0 0,-1 0 1 0 0,1 0 0 0 0,-1 1-1 0 0,1-1 1 0 0,0 0-1 0 0,0 0 1 0 0,-1 0 0 0 0,1 0-1 0 0,0 1 1 0 0,0-1 0 0 0,0 0-1 0 0,0 1 1 0 0,0-1-1 0 0,-1 1 1 0 0,1-1 0 0 0,0 1-1 0 0,0-1 1 0 0,1 1-1 0 0,-1 0 1 0 0,0-1 0 0 0,0 1-1 0 0,0 0 1 0 0,0 0 0 0 0,0 0-1 0 0,2 0 1 0 0,8 17 2982 0 0,-7-9-2610 0 0,0 1 0 0 0,0-1 0 0 0,-1 1 0 0 0,-1 0 0 0 0,1 0 0 0 0,0 10 0 0 0,11 33 652 0 0,-7-38-682 0 0,-2 1 0 0 0,0-1 1 0 0,4 23-1 0 0,11 30 498 0 0,-18-62-793 0 0,1 0 0 0 0,-1 0 0 0 0,1-1 0 0 0,0 1 0 0 0,0 0 0 0 0,1-1 0 0 0,6 7-1 0 0,-1-1 89 0 0,-9-10-173 0 0,0 0-1 0 0,0 0 0 0 0,0 0 1 0 0,0 1-1 0 0,0-1 1 0 0,0 0-1 0 0,0 0 0 0 0,1 1 1 0 0,-1-1-1 0 0,0 0 0 0 0,0 0 1 0 0,0 0-1 0 0,0 1 0 0 0,0-1 1 0 0,1 0-1 0 0,-1 0 0 0 0,0 0 1 0 0,0 0-1 0 0,0 0 0 0 0,1 1 1 0 0,-1-1-1 0 0,0 0 0 0 0,0 0 1 0 0,1 0-1 0 0,-1 0 0 0 0,0 0 1 0 0,0 0-1 0 0,1 0 1 0 0,-1 0-1 0 0,0 0 0 0 0,0 0 1 0 0,1 0-1 0 0,-1 0 0 0 0,0 0 1 0 0,0 0-1 0 0,0 0 0 0 0,1 0 1 0 0,-1 0-1 0 0,0 0 0 0 0,0 0 1 0 0,1 0-1 0 0,-1 0 0 0 0,0 0 1 0 0,0-1-1 0 0,1 1 0 0 0,-1 0 1 0 0,0 0-1 0 0,0 0 0 0 0,0 0 1 0 0,1-1-1 0 0,0-16 288 0 0,-9-24-134 0 0,-10-23-133 0 0,12 41-63 0 0,2-1 0 0 0,1 1 0 0 0,0-1 0 0 0,2 0 0 0 0,2-32 0 0 0,0 4-162 0 0,0 45 69 0 0,1 0-1 0 0,0 0 0 0 0,0 0 0 0 0,1 0 1 0 0,0 0-1 0 0,0 1 0 0 0,0-1 1 0 0,1 1-1 0 0,0 0 0 0 0,1 0 0 0 0,-1 0 1 0 0,1 1-1 0 0,0-1 0 0 0,6-4 0 0 0,17-22-1257 0 0,-26 30 1238 0 0,-1 0-1 0 0,1 0 1 0 0,0 1-1 0 0,0-1 1 0 0,0 1-1 0 0,0-1 1 0 0,0 1-1 0 0,0 0 1 0 0,0-1-1 0 0,0 1 1 0 0,1 0 0 0 0,-1 1-1 0 0,0-1 1 0 0,1 0-1 0 0,-1 1 1 0 0,0-1-1 0 0,1 1 1 0 0,-1 0-1 0 0,6 0 1 0 0,-5 0-155 0 0,0-1 0 0 0,0 1 1 0 0,1 0-1 0 0,-1-1 1 0 0,0 0-1 0 0,0 0 0 0 0,0 0 1 0 0,0 0-1 0 0,5-2 0 0 0,-4 1-355 0 0,1 0 0 0 0,-1 0 0 0 0,1 1 0 0 0,0 0 0 0 0,0 0 0 0 0,0 1 0 0 0,0-1 0 0 0,0 1 0 0 0,0 0 0 0 0,-1 0 0 0 0,1 1 0 0 0,0-1 0 0 0,0 1 0 0 0,0 0 0 0 0,0 0 0 0 0,-1 1 0 0 0,1 0 0 0 0,0-1 0 0 0,-1 1 0 0 0,7 5 0 0 0,8 0-3760 0 0,0-3 1263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 3784 0 0,'-2'-2'353'0'0,"0"-1"1"0"0,0 1-1 0 0,0-1 0 0 0,0 1 1 0 0,0-1-1 0 0,1 0 1 0 0,-1 0-1 0 0,1 0 0 0 0,-1 0 1 0 0,1 0-1 0 0,0 0 1 0 0,1 0-1 0 0,-1 0 0 0 0,0 0 1 0 0,1 0-1 0 0,0-1 1 0 0,-1 1-1 0 0,1 0 0 0 0,1-6 1885 0 0,2 10-2034 0 0,-1-1 1 0 0,1 1 0 0 0,-1 0 0 0 0,1 0-1 0 0,-1 0 1 0 0,1 0 0 0 0,-1 0 0 0 0,1 1-1 0 0,-1-1 1 0 0,0 1 0 0 0,0 0 0 0 0,0-1-1 0 0,0 1 1 0 0,0 0 0 0 0,0 0 0 0 0,2 4-1 0 0,35 49 1270 0 0,-9-13-766 0 0,-14-22-144 0 0,1 0 0 0 0,25 43 0 0 0,-24-35-223 0 0,-15-22-262 0 0,1-1-1 0 0,-1 1 1 0 0,-1 0-1 0 0,1 0 1 0 0,-1 0-1 0 0,2 8 1 0 0,12 24 242 0 0,-8-26-182 0 0,-1 1 0 0 0,0 0 0 0 0,-1 0 0 0 0,8 27 0 0 0,14 22 286 0 0,-22-51-327 0 0,0 1 1 0 0,-1 0 0 0 0,8 23 0 0 0,4 10 147 0 0,-13-36-190 0 0,0-1-1 0 0,-1 0 1 0 0,0 1-1 0 0,0-1 1 0 0,0 10 0 0 0,5 25 286 0 0,18 58 1 0 0,-14-60-119 0 0,9 59 0 0 0,-15-34-176 0 0,-4 81 0 0 0,-2-94-192 0 0,-1-45-18 0 0,1 1-1 0 0,-2-1 1 0 0,1 1 0 0 0,-6 14-1 0 0,2-1-358 0 0,-4-2-674 0 0,3 0-837 0 0,3 2-1220 0 0,-5 14-6417 0 0,1-31 4532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0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815 1471 3480 0 0,'0'-7'3851'0'0,"0"-23"-1881"0"0,1 26-1686 0 0,0 0 1 0 0,0 0-1 0 0,0 1 0 0 0,1-1 0 0 0,0 1 1 0 0,-1-1-1 0 0,1 1 0 0 0,0-1 0 0 0,1 1 1 0 0,-1 0-1 0 0,0 0 0 0 0,1 0 0 0 0,0 1 1 0 0,0-1-1 0 0,0 0 0 0 0,0 1 0 0 0,0 0 1 0 0,0 0-1 0 0,5-3 0 0 0,19-16 1569 0 0,-22 18-1702 0 0,1 0 0 0 0,-1 1-1 0 0,0 0 1 0 0,1 0-1 0 0,0 1 1 0 0,-1 0 0 0 0,1 0-1 0 0,0 0 1 0 0,-1 0-1 0 0,1 1 1 0 0,0 0-1 0 0,11 1 1 0 0,-11-1-9 0 0,13 0 236 0 0,42 0 438 0 0,-58 0-770 0 0,1 1 1 0 0,-1-1-1 0 0,1 0 0 0 0,-1 1 0 0 0,1 0 0 0 0,-1 0 0 0 0,0 0 0 0 0,0 0 1 0 0,1 0-1 0 0,-1 1 0 0 0,0 0 0 0 0,0-1 0 0 0,3 4 0 0 0,19 10 193 0 0,-23-14-212 0 0,1 0-1 0 0,-1 0 1 0 0,1 0 0 0 0,-1 0 0 0 0,0 0-1 0 0,0 1 1 0 0,1-1 0 0 0,-1 1 0 0 0,0-1-1 0 0,0 1 1 0 0,-1 0 0 0 0,1 0 0 0 0,0 0-1 0 0,-1 0 1 0 0,1 0 0 0 0,-1 0 0 0 0,1 1-1 0 0,0 2 1 0 0,12 27 269 0 0,-9-22-209 0 0,0 0-1 0 0,-1 0 1 0 0,0 1 0 0 0,-1-1-1 0 0,0 1 1 0 0,-1 0 0 0 0,0 0-1 0 0,0 0 1 0 0,-1 12 0 0 0,0 17 70 0 0,0-28-110 0 0,0 1 0 0 0,-1-1 0 0 0,0 1 0 0 0,-1-1 0 0 0,0 1 0 0 0,-1-1 0 0 0,0 1 0 0 0,-1-1 0 0 0,-1 0 0 0 0,0 0 0 0 0,-7 15 0 0 0,-11 9 67 0 0,17-25-66 0 0,-1 0-1 0 0,0-1 1 0 0,-1 0-1 0 0,0 0 1 0 0,-1 0 0 0 0,0-1-1 0 0,-17 15 1 0 0,9-10 42 0 0,14-13-75 0 0,1 1 0 0 0,-1-1 0 0 0,1 1 0 0 0,-1-1 0 0 0,0 0 0 0 0,1 0 0 0 0,-1 1 0 0 0,0-1 0 0 0,0 0-1 0 0,0-1 1 0 0,0 1 0 0 0,0 0 0 0 0,0 0 0 0 0,0-1 0 0 0,0 0 0 0 0,0 1 0 0 0,0-1 0 0 0,0 0 0 0 0,0 0 0 0 0,-3 0 0 0 0,-4 0 8 0 0,7 1-15 0 0,-1-1 0 0 0,1 0-1 0 0,0 1 1 0 0,0-1 0 0 0,0 0 0 0 0,0 0 0 0 0,0-1-1 0 0,-1 1 1 0 0,1 0 0 0 0,0-1 0 0 0,0 1 0 0 0,0-1-1 0 0,0 0 1 0 0,0 0 0 0 0,0 1 0 0 0,0-1-1 0 0,0 0 1 0 0,1-1 0 0 0,-1 1 0 0 0,0 0 0 0 0,1-1-1 0 0,-1 1 1 0 0,0-1 0 0 0,1 1 0 0 0,0-1 0 0 0,-1 1-1 0 0,1-1 1 0 0,-2-3 0 0 0,0 0 3 0 0,0 0 0 0 0,0 0-1 0 0,-1 1 1 0 0,0 0 0 0 0,0-1 0 0 0,0 1 0 0 0,-8-5-1 0 0,-23-28 57 0 0,26 19-46 0 0,8 14-16 0 0,0 1 0 0 0,-1-1 0 0 0,0 1 0 0 0,1-1 0 0 0,-1 1 0 0 0,0 0 0 0 0,-1 0 0 0 0,1 0 0 0 0,-1 0 0 0 0,-2-2 0 0 0,2 1 2 0 0,0 1-1 0 0,0-1 1 0 0,1 1-1 0 0,-1-1 1 0 0,1 0-1 0 0,0 0 1 0 0,0 0-1 0 0,0 0 1 0 0,0 0-1 0 0,1-1 1 0 0,-1 1-1 0 0,1 0 1 0 0,1-1-1 0 0,-2-7 1 0 0,2 9-1 0 0,0 0 0 0 0,-1 0 0 0 0,1 1-1 0 0,-1-1 1 0 0,0 0 0 0 0,0 0 0 0 0,0 1 0 0 0,0-1 0 0 0,0 1 0 0 0,-1-1 0 0 0,-1-2 0 0 0,1 1 4 0 0,0 1 0 0 0,0 0 0 0 0,0-1 0 0 0,0 0-1 0 0,1 1 1 0 0,0-1 0 0 0,0 0 0 0 0,-1-6 0 0 0,0 2-3 0 0,-1-10 73 0 0,1 0 1 0 0,-1-36-1 0 0,3 51-68 0 0,0-1 1 0 0,0 0-1 0 0,0 0 1 0 0,1 1-1 0 0,-1-1 1 0 0,1 0-1 0 0,0 1 1 0 0,0-1-1 0 0,1 1 1 0 0,-1-1-1 0 0,1 1 0 0 0,-1 0 1 0 0,1-1-1 0 0,0 1 1 0 0,1 0-1 0 0,-1 0 1 0 0,0 0-1 0 0,1 1 1 0 0,-1-1-1 0 0,1 0 1 0 0,4-2-1 0 0,50-33 131 0 0,-34 29-98 0 0,-7 3-4 0 0,0 0-1 0 0,31-6 1 0 0,-36 9-15 0 0,-1 1 0 0 0,1 0 1 0 0,0 1-1 0 0,0 0 1 0 0,0 0-1 0 0,-1 2 0 0 0,1-1 1 0 0,0 1-1 0 0,0 1 1 0 0,0 0-1 0 0,-1 0 1 0 0,1 1-1 0 0,-1 0 0 0 0,0 1 1 0 0,19 10-1 0 0,5 3 113 0 0,-30-15-126 0 0,0-1 1 0 0,-1 1 0 0 0,1-1-1 0 0,0 1 1 0 0,-1 0-1 0 0,1 0 1 0 0,-1 1-1 0 0,0-1 1 0 0,0 1 0 0 0,0 0-1 0 0,0-1 1 0 0,0 1-1 0 0,-1 1 1 0 0,1-1-1 0 0,-1 0 1 0 0,4 7 0 0 0,49 76 394 0 0,-53-82-357 0 0,0 0 0 0 0,1 0 0 0 0,-1 0 0 0 0,0 0 1 0 0,-1 0-1 0 0,1 1 0 0 0,-1-1 0 0 0,0 0 1 0 0,0 1-1 0 0,0-1 0 0 0,-1 1 0 0 0,1 0 1 0 0,-1-1-1 0 0,-1 10 0 0 0,1-8-5 0 0,1-2-8 0 0,-1 1 1 0 0,0 0-1 0 0,0 0 1 0 0,0-1-1 0 0,0 1 0 0 0,-1 0 1 0 0,0-1-1 0 0,0 1 0 0 0,0 0 1 0 0,-1-1-1 0 0,1 1 0 0 0,-1-1 1 0 0,0 0-1 0 0,0 1 0 0 0,-1-1 1 0 0,1 0-1 0 0,-1 0 0 0 0,0-1 1 0 0,0 1-1 0 0,0 0 0 0 0,-1-1 1 0 0,1 0-1 0 0,-1 0 0 0 0,-7 5 1 0 0,4-3 6 0 0,-1 1 1 0 0,1 0 0 0 0,-1 1-1 0 0,-7 10 1 0 0,9-10-6 0 0,0-1 0 0 0,0 0-1 0 0,0 1 1 0 0,-1-2 0 0 0,0 1 0 0 0,0-1 0 0 0,-1 0 0 0 0,-14 7-1 0 0,2-5 10 0 0,-1 2 6 0 0,0-1 0 0 0,0-1 0 0 0,0-1 0 0 0,-1-1 0 0 0,0-1 0 0 0,0-1-1 0 0,-25 1 1 0 0,39-5-49 0 0,0 0 1 0 0,0 0-1 0 0,-1-1 0 0 0,1 0 0 0 0,0 0 0 0 0,1-1 0 0 0,-1 0 0 0 0,0 0 0 0 0,1-1 0 0 0,0 0 0 0 0,0 0 0 0 0,-11-9 0 0 0,1-1-10 0 0,1 0-1 0 0,1-1 1 0 0,-23-28 0 0 0,27 27 2 0 0,2 0 0 0 0,0 0 0 0 0,1-1 0 0 0,1 0 0 0 0,0 0 0 0 0,1-1 0 0 0,1 0 0 0 0,1 0 0 0 0,0 0 0 0 0,1-1 0 0 0,1 1 0 0 0,1-1 0 0 0,1 1 0 0 0,1-1 0 0 0,0 1 0 0 0,1-1 0 0 0,6-24 0 0 0,-6 39-2 0 0,-1 0 0 0 0,1 0 1 0 0,-1 0-1 0 0,1 0 1 0 0,1 0-1 0 0,-1 0 0 0 0,0 0 1 0 0,1 1-1 0 0,0-1 0 0 0,0 1 1 0 0,5-5-1 0 0,21-25-10 0 0,-19 21 12 0 0,1-1 0 0 0,0 1 0 0 0,1 1 0 0 0,0 0 0 0 0,1 1 0 0 0,1 0 0 0 0,-1 1 0 0 0,1 0 0 0 0,1 1 0 0 0,-1 1 0 0 0,2 0 0 0 0,21-6 0 0 0,-30 10 3 0 0,0 1 1 0 0,0-1-1 0 0,-1-1 1 0 0,1 1-1 0 0,9-8 1 0 0,-12 8 2 0 0,1 0 1 0 0,0 0-1 0 0,0 0 1 0 0,0 1-1 0 0,1-1 0 0 0,8-2 1 0 0,9 0-5 0 0,-1 0 0 0 0,1 1 0 0 0,0 2 1 0 0,1 0-1 0 0,-1 1 0 0 0,0 2 0 0 0,0 0 1 0 0,0 2-1 0 0,0 0 0 0 0,31 9 0 0 0,-46-8 8 0 0,0 0-1 0 0,-1 0 1 0 0,1 1-1 0 0,-1 0 1 0 0,0 0-1 0 0,0 1 1 0 0,0 0-1 0 0,-1 0 1 0 0,10 13-1 0 0,8 24-2 0 0,-17-37-3 0 0,-5-3 2 0 0,0-1 1 0 0,1 1-1 0 0,-1-1 1 0 0,0 1-1 0 0,0 0 1 0 0,0 0-1 0 0,-1 0 1 0 0,1 0-1 0 0,-1 0 1 0 0,1 1-1 0 0,-1-1 1 0 0,0 0-1 0 0,0 1 1 0 0,-1-1-1 0 0,2 6 1 0 0,0 10 63 0 0,-1 0-1 0 0,-2 32 1 0 0,0-7 82 0 0,1-36-130 0 0,-1 0-1 0 0,0-1 0 0 0,0 1 1 0 0,-1 0-1 0 0,0 0 1 0 0,0-1-1 0 0,-1 1 0 0 0,0-1 1 0 0,0 0-1 0 0,-5 7 1 0 0,-5 8 88 0 0,-31 35-1 0 0,18-24-11 0 0,21-27-77 0 0,-1 1 1 0 0,0-2-1 0 0,0 1 0 0 0,0-1 0 0 0,-1 0 0 0 0,0 0 0 0 0,0-1 0 0 0,-8 5 0 0 0,-15 9 33 0 0,12-7-25 0 0,1-2 0 0 0,-2 0 0 0 0,1 0 0 0 0,-1-2 0 0 0,0 0 0 0 0,-1-2 0 0 0,1 0 0 0 0,-1-1 0 0 0,0-1 0 0 0,0 0 0 0 0,0-2 0 0 0,-1 0 0 0 0,1-2 0 0 0,0 0 0 0 0,0-1 0 0 0,-31-8 0 0 0,36 5-11 0 0,1-1-1 0 0,-1-1 1 0 0,1 0-1 0 0,0-1 1 0 0,1-1-1 0 0,0 0 1 0 0,-16-15-1 0 0,10 7-9 0 0,-31-35 21 0 0,46 48-24 0 0,2 1-1 0 0,-3-2-1 0 0,1-1 1 0 0,-1 0-1 0 0,1 0 1 0 0,0 0 0 0 0,1 0-1 0 0,-1-1 1 0 0,1 1-1 0 0,-4-12 1 0 0,4 8-3 0 0,-1 1 1 0 0,0-1-1 0 0,0 1 1 0 0,-9-12-1 0 0,12 18-2 0 0,-1 1 0 0 0,1 0 1 0 0,-1-1-1 0 0,1 1 0 0 0,0-1 0 0 0,0 1 0 0 0,0-1 0 0 0,1 1 0 0 0,-1-1 0 0 0,1 0 0 0 0,-1 1 0 0 0,1-1 0 0 0,0-4 0 0 0,-3-18-12 0 0,1 14 17 0 0,1 0 0 0 0,0-1 0 0 0,1 1 0 0 0,2-21 0 0 0,-2 27-7 0 0,1 1 0 0 0,0-1 0 0 0,0 0 0 0 0,0 0 0 0 0,0 0 0 0 0,1 0 0 0 0,0 1 0 0 0,0-1 0 0 0,0 1-1 0 0,0-1 1 0 0,1 1 0 0 0,-1 0 0 0 0,5-4 0 0 0,17-4-8 0 0,-6-9 7 0 0,51-29-26 0 0,-58 41 32 0 0,0 0 0 0 0,1 1 0 0 0,0 1 0 0 0,1 0 0 0 0,-1 0 0 0 0,1 1 0 0 0,1 1 0 0 0,-1 0 0 0 0,1 1 0 0 0,20-3 0 0 0,14-2-13 0 0,-7 0-6 0 0,80-4 0 0 0,-109 13 22 0 0,0 0 0 0 0,0 1 0 0 0,0 0 0 0 0,0 1 0 0 0,0 0 0 0 0,0 1 0 0 0,0 0 0 0 0,-1 1 0 0 0,1 0 0 0 0,-1 1-1 0 0,11 6 1 0 0,-19-8-1 0 0,1-1-1 0 0,-1 1 0 0 0,0 0 1 0 0,0 0-1 0 0,0 0 0 0 0,0 0 1 0 0,3 5-1 0 0,4 4 4 0 0,-5-7-1 0 0,1 0-1 0 0,-1 1 0 0 0,0 0 0 0 0,-1 0 1 0 0,1 0-1 0 0,-1 1 0 0 0,0-1 0 0 0,-1 1 1 0 0,0 0-1 0 0,0 0 0 0 0,0 0 0 0 0,2 12 1 0 0,-2 0 14 0 0,-1 0 0 0 0,-1 0 0 0 0,-1 31 0 0 0,-1-8-2 0 0,-1-29 3 0 0,-1 0 1 0 0,0 0-1 0 0,-1-1 0 0 0,0 1 1 0 0,-1-1-1 0 0,-12 22 1 0 0,17-34-20 0 0,-8 14 17 0 0,-1-1 0 0 0,0 0 0 0 0,-16 16 0 0 0,-4 7 24 0 0,27-31-35 0 0,-1-1-1 0 0,0 0 1 0 0,0 1-1 0 0,-1-1 1 0 0,1 0-1 0 0,-1-1 1 0 0,0 1-1 0 0,-6 4 1 0 0,-19 16 14 0 0,15-12-1 0 0,0-1 0 0 0,-1-1 1 0 0,-18 10-1 0 0,-8 1 35 0 0,28-13-38 0 0,-1-1-1 0 0,0 0 1 0 0,0-1 0 0 0,0-1-1 0 0,0 0 1 0 0,-1-1-1 0 0,0-1 1 0 0,-19 3 0 0 0,-9-3 23 0 0,25-1-25 0 0,0-1 1 0 0,0-1-1 0 0,0 0 0 0 0,1-1 1 0 0,-1-1-1 0 0,0 0 1 0 0,-22-7-1 0 0,20 1-5 0 0,1-1 0 0 0,0 0-1 0 0,-33-23 1 0 0,3 3 10 0 0,-10-14 33 0 0,47 32-48 0 0,-15-27-31 0 0,13 17 3 0 0,11 16 25 0 0,0 0-1 0 0,0 0 1 0 0,0-1-1 0 0,1 1 1 0 0,0 0 0 0 0,0-1-1 0 0,0 1 1 0 0,1-1 0 0 0,0 0-1 0 0,0 0 1 0 0,0 1-1 0 0,0-8 1 0 0,1 9-4 0 0,0 0 0 0 0,0 1 1 0 0,0-1-1 0 0,0 0 0 0 0,0 0 0 0 0,1 1 0 0 0,0-1 1 0 0,0 0-1 0 0,0 1 0 0 0,0-1 0 0 0,0 1 0 0 0,1-1 0 0 0,-1 1 1 0 0,1 0-1 0 0,0-1 0 0 0,0 1 0 0 0,0 0 0 0 0,5-4 1 0 0,12-15-35 0 0,-18 20 37 0 0,0 0 0 0 0,1 0 0 0 0,-1 0 0 0 0,0 1-1 0 0,1-1 1 0 0,-1 0 0 0 0,1 1 0 0 0,0-1-1 0 0,-1 1 1 0 0,1 0 0 0 0,0-1 0 0 0,0 1-1 0 0,0 0 1 0 0,0 0 0 0 0,4-1 0 0 0,26-21 11 0 0,-29 20-12 0 0,1 0 0 0 0,-1 0 1 0 0,0 0-1 0 0,1 1 0 0 0,-1-1 1 0 0,1 1-1 0 0,7-3 0 0 0,9-9 6 0 0,-13 7-2 0 0,-6 5-3 0 0,1 0 0 0 0,0 0 0 0 0,0 0 0 0 0,0 1 0 0 0,0-1 0 0 0,0 0 0 0 0,1 1 0 0 0,-1 0 0 0 0,0-1 0 0 0,1 1 0 0 0,-1 0 0 0 0,1 0 0 0 0,-1 0 0 0 0,1 1 0 0 0,-1-1 0 0 0,1 0 0 0 0,5 1 0 0 0,59-20-3 0 0,-51 14 0 0 0,0 0-1 0 0,0 2 1 0 0,27-5 0 0 0,-6 5-9 0 0,-19 1 10 0 0,0 0-1 0 0,0 2 1 0 0,1 0-1 0 0,-1 1 1 0 0,0 1-1 0 0,28 5 1 0 0,-17 0-9 0 0,-26-6 12 0 0,0 0 1 0 0,0 1 0 0 0,0-1-1 0 0,-1 1 1 0 0,1-1-1 0 0,0 1 1 0 0,0 0-1 0 0,0 0 1 0 0,0 1 0 0 0,-1-1-1 0 0,1 0 1 0 0,-1 1-1 0 0,1-1 1 0 0,-1 1-1 0 0,1 0 1 0 0,-1 0-1 0 0,0 0 1 0 0,0 0 0 0 0,0 0-1 0 0,0 1 1 0 0,0-1-1 0 0,0 1 1 0 0,1 2-1 0 0,-1 0-3 0 0,1 0 0 0 0,0-1 0 0 0,0 1 0 0 0,1-1 0 0 0,-1 0 0 0 0,6 5 0 0 0,-7-7 3 0 0,1 1 0 0 0,-1-1 0 0 0,1 1 0 0 0,-1-1 0 0 0,0 1 0 0 0,0 0 1 0 0,0 0-1 0 0,0 0 0 0 0,-1 0 0 0 0,1 0 0 0 0,-1 0 0 0 0,0 0 0 0 0,0 0 0 0 0,0 1 0 0 0,0-1 0 0 0,-1 1 1 0 0,1 4-1 0 0,-1 7 13 0 0,-1-1 1 0 0,0 0 0 0 0,-1 0-1 0 0,-1 0 1 0 0,-1 0-1 0 0,1 0 1 0 0,-2-1 0 0 0,0 1-1 0 0,-1-1 1 0 0,0 0 0 0 0,-13 19-1 0 0,3-11-3 0 0,0-1 0 0 0,0-1-1 0 0,-2 0 1 0 0,0-1 0 0 0,-22 15 0 0 0,21-17-8 0 0,-1 0 1 0 0,-1-1-1 0 0,-1-2 1 0 0,0 0-1 0 0,0-1 1 0 0,-1-1 0 0 0,-1-1-1 0 0,0-1 1 0 0,0-1-1 0 0,-1-2 1 0 0,0 0-1 0 0,0-1 1 0 0,0-2-1 0 0,-39 1 1 0 0,44-5-4 0 0,1 0 0 0 0,0-1 0 0 0,0-1 0 0 0,0-1 0 0 0,0 0 0 0 0,0-2 0 0 0,1 0 0 0 0,0-1 0 0 0,0-1 0 0 0,1 0 0 0 0,-28-19 0 0 0,29 19 0 0 0,14 7 0 0 0,0 0 0 0 0,0 0 0 0 0,0 0 0 0 0,0 0 0 0 0,0 0 0 0 0,0-1 0 0 0,0 1 0 0 0,0 0 0 0 0,0-1 0 0 0,0 0 0 0 0,1 1 0 0 0,-1-1 0 0 0,0 0 0 0 0,1 0 0 0 0,0 0 0 0 0,-1 0 0 0 0,0-3 0 0 0,1 2 0 0 0,0 1 0 0 0,0 0 0 0 0,-1 0 0 0 0,1 0 0 0 0,0 0 0 0 0,-1 1 0 0 0,1-1 0 0 0,-1 0 0 0 0,1 0 0 0 0,-1 1 0 0 0,0-1 0 0 0,0 1 0 0 0,0 0 0 0 0,0-1 0 0 0,0 1 0 0 0,-2-1 0 0 0,0-1 0 0 0,2-1 0 0 0,-1 1 0 0 0,0-1 0 0 0,1 0 0 0 0,0 0 0 0 0,0 0 0 0 0,0 0 0 0 0,0 0 0 0 0,0 0 0 0 0,1 0 0 0 0,0-1 0 0 0,0 1 0 0 0,0-1 0 0 0,0-5 0 0 0,-1-1 0 0 0,-1-1 0 0 0,1 1 0 0 0,0-1 0 0 0,0-20 0 0 0,2 28 0 0 0,0-1 0 0 0,0 1 0 0 0,1 0 0 0 0,-1 0 0 0 0,1 0 0 0 0,0-1 0 0 0,1 1 0 0 0,-1 0 0 0 0,1 0 0 0 0,-1 1 0 0 0,1-1 0 0 0,0 0 0 0 0,1 1 0 0 0,4-7 0 0 0,89-73-83 0 0,-84 74 91 0 0,1 1 0 0 0,-1 0 1 0 0,1 1-1 0 0,1 0 0 0 0,-1 1 0 0 0,1 1 0 0 0,0 0 0 0 0,24-5 0 0 0,0-1 2 0 0,-2 2-10 0 0,1 1 0 0 0,1 1 0 0 0,-1 2 0 0 0,1 2 0 0 0,44 2 0 0 0,-70 2-4 0 0,0 1 0 0 0,0 0 0 0 0,0 1 0 0 0,0 0 1 0 0,-1 1-1 0 0,1 1 0 0 0,20 11 0 0 0,-15-9 4 0 0,-12-3 2 0 0,1 0 0 0 0,-1 1-1 0 0,0-1 1 0 0,0 1-1 0 0,0 0 1 0 0,0 0 0 0 0,-1 1-1 0 0,0-1 1 0 0,0 1-1 0 0,-1 0 1 0 0,1 0 0 0 0,-1 0-1 0 0,-1 1 1 0 0,1-1 0 0 0,-1 1-1 0 0,0-1 1 0 0,-1 1-1 0 0,2 11 1 0 0,-2 4-2 0 0,-3 52 0 0 0,2-70 0 0 0,-1 0 0 0 0,1 0 0 0 0,-1 0 0 0 0,0 0 0 0 0,0 0 0 0 0,-1 0 0 0 0,1 0 0 0 0,-1-1 0 0 0,0 1 0 0 0,0-1 0 0 0,0 1 0 0 0,-1-1 0 0 0,1 0 0 0 0,-1 0 0 0 0,-5 5 0 0 0,-11 6 0 0 0,5-5 0 0 0,1 1 0 0 0,1 0 0 0 0,-1 1 0 0 0,2 0 0 0 0,-16 19 0 0 0,24-27 0 0 0,0 0 0 0 0,1 0 0 0 0,-1 0 0 0 0,0-1 0 0 0,0 1 0 0 0,0-1 0 0 0,-1 0 0 0 0,-4 3 0 0 0,-29 22 0 0 0,18-14 0 0 0,-1-1 0 0 0,-1-1 0 0 0,0-1 0 0 0,0-1 0 0 0,0-1 0 0 0,-28 7 0 0 0,24-9 0 0 0,0-1 0 0 0,-1-1 0 0 0,0-1 0 0 0,-26 0 0 0 0,31-5 0 0 0,0-1 0 0 0,0-1 0 0 0,-40-13 0 0 0,57 16 0 0 0,-3-1 0 0 0,1 0 0 0 0,0-1 0 0 0,0 0 0 0 0,1 0 0 0 0,-1-1 0 0 0,-8-5 0 0 0,-3-3 0 0 0,-10-3 0 0 0,1-1 0 0 0,1-1 0 0 0,1-1 0 0 0,0-1 0 0 0,2-2 0 0 0,-23-24 0 0 0,38 35 0 0 0,1 0 0 0 0,0-1 0 0 0,1 1 0 0 0,0-1 0 0 0,0 0 0 0 0,1-1 0 0 0,1 1 0 0 0,0-1 0 0 0,0 0 0 0 0,1 0 0 0 0,1 1 0 0 0,0-1 0 0 0,1-19 0 0 0,0 25 0 0 0,0 0 0 0 0,1-1 0 0 0,-1 1 0 0 0,2 0 0 0 0,-1-1 0 0 0,1 1 0 0 0,0 0 0 0 0,0 0 0 0 0,0 0 0 0 0,1 1 0 0 0,0-1 0 0 0,0 0 0 0 0,6-6 0 0 0,15-6 0 0 0,-7-7 0 0 0,-6 17 0 0 0,-1 1 0 0 0,1-1 0 0 0,15-6 0 0 0,12-8 0 0 0,-10 4 0 0 0,50-30 0 0 0,-41 30 0 0 0,4-3 0 0 0,-1 2 0 0 0,2 2 0 0 0,1 2 0 0 0,0 1 0 0 0,46-7 0 0 0,17 2 0 0 0,-66 11 0 0 0,0 1 0 0 0,65-2 0 0 0,-84 9 0 0 0,-10-1 0 0 0,1 0 0 0 0,0 1 0 0 0,-1 1 0 0 0,1 0 0 0 0,-1 0 0 0 0,1 1 0 0 0,-1 1 0 0 0,0 0 0 0 0,0 0 0 0 0,0 1 0 0 0,0 1 0 0 0,14 7 0 0 0,-15-6 0 0 0,-7-5 0 0 0,0 1 0 0 0,0 0 0 0 0,-1-1 0 0 0,1 1 0 0 0,0 0 0 0 0,-1 1 0 0 0,1-1 0 0 0,-1 0 0 0 0,0 1 0 0 0,0-1 0 0 0,0 1 0 0 0,0 0 0 0 0,2 3 0 0 0,15 26 0 0 0,-15-26 0 0 0,0 0 0 0 0,0 0 0 0 0,0 0 0 0 0,-1 1 0 0 0,0 0 0 0 0,0 0 0 0 0,-1-1 0 0 0,0 2 0 0 0,0-1 0 0 0,0 0 0 0 0,0 13 0 0 0,-1-8 0 0 0,-1 1 0 0 0,0 0 0 0 0,-1 0 0 0 0,0 0 0 0 0,-1-1 0 0 0,0 1 0 0 0,-1-1 0 0 0,-1 1 0 0 0,0-1 0 0 0,0 0 0 0 0,-1 0 0 0 0,-1-1 0 0 0,0 0 0 0 0,-10 15 0 0 0,9-16 0 0 0,0 1 0 0 0,0 0 0 0 0,-6 17 0 0 0,7-16 0 0 0,0 1 0 0 0,-1 0 0 0 0,-13 16 0 0 0,-55 61 0 0 0,72-86 0 0 0,-1 1 0 0 0,0 1 0 0 0,-1-1 0 0 0,1 0 0 0 0,-1 0 0 0 0,0 0 0 0 0,0 0 0 0 0,-1-1 0 0 0,1 0 0 0 0,-8 4 0 0 0,5-4 0 0 0,0 1 0 0 0,1 0 0 0 0,0 0 0 0 0,0 1 0 0 0,-9 8 0 0 0,-16 14 0 0 0,18-18 0 0 0,4-2 0 0 0,-1 0 0 0 0,1 0 0 0 0,-1-1 0 0 0,-1-1 0 0 0,-20 9 0 0 0,7-6 0 0 0,10-3 0 0 0,0 0 0 0 0,0-2 0 0 0,-25 5 0 0 0,36-8 0 0 0,0 0 0 0 0,0-1 0 0 0,0 0 0 0 0,0 0 0 0 0,0 0 0 0 0,0 0 0 0 0,0-1 0 0 0,0 0 0 0 0,0 0 0 0 0,0 0 0 0 0,0 0 0 0 0,0 0 0 0 0,1-1 0 0 0,-1 0 0 0 0,0 1 0 0 0,1-1 0 0 0,0-1 0 0 0,-1 1 0 0 0,-4-5 0 0 0,-9-17 0 0 0,7 14 0 0 0,0-1 0 0 0,1 0 0 0 0,0-1 0 0 0,1 1 0 0 0,-10-22 0 0 0,-2-3 0 0 0,1-1 0 0 0,3-1 0 0 0,1-1 0 0 0,1 0 0 0 0,-8-46 0 0 0,18 64 0 0 0,-4-18 0 0 0,-4-65 0 0 0,11 91 0 0 0,1 0 0 0 0,1 0 0 0 0,0 0 0 0 0,1 1 0 0 0,0-1 0 0 0,1 0 0 0 0,1 1 0 0 0,0 0 0 0 0,7-15 0 0 0,-2 6 0 0 0,-3 7 0 0 0,1 0 0 0 0,1 0 0 0 0,-1 1 0 0 0,2 0 0 0 0,13-15 0 0 0,61-66 0 0 0,-55 59 0 0 0,2 2 0 0 0,1 1 0 0 0,2 2 0 0 0,46-35 0 0 0,9 19 0 0 0,-38 21 0 0 0,-10 8 0 0 0,0 2 0 0 0,1 1 0 0 0,1 3 0 0 0,0 1 0 0 0,68-7 0 0 0,-84 13 0 0 0,-4 1 0 0 0,-1 1 0 0 0,1 2 0 0 0,-1 0 0 0 0,1 1 0 0 0,36 8 0 0 0,-54-8 0 0 0,1 0 0 0 0,-1 1 0 0 0,0 0 0 0 0,0 0 0 0 0,0 0 0 0 0,0 0 0 0 0,0 1 0 0 0,-1 0 0 0 0,1-1 0 0 0,4 6 0 0 0,-5-5 0 0 0,1 0 0 0 0,-1 0 0 0 0,1 0 0 0 0,0 0 0 0 0,0-1 0 0 0,0 0 0 0 0,8 4 0 0 0,-6-4 0 0 0,-1 1 0 0 0,0-1 0 0 0,0 1 0 0 0,-1 1 0 0 0,1-1 0 0 0,-1 1 0 0 0,1-1 0 0 0,-1 1 0 0 0,0 1 0 0 0,-1-1 0 0 0,1 0 0 0 0,-1 1 0 0 0,0 0 0 0 0,0 0 0 0 0,3 5 0 0 0,3 9 0 0 0,-1 1 0 0 0,10 36 0 0 0,-11-23 0 0 0,-2 0 0 0 0,-2 0 0 0 0,-1 0 0 0 0,-1 0 0 0 0,-2 0 0 0 0,-8 61 0 0 0,4-76 0 0 0,0 0 0 0 0,-2-1 0 0 0,0 0 0 0 0,0 0 0 0 0,-2 0 0 0 0,0-1 0 0 0,-21 29 0 0 0,-6 11 0 0 0,28-41 0 0 0,-47 76 0 0 0,48-80 0 0 0,-1-1 0 0 0,0 0 0 0 0,-1 0 0 0 0,0 0 0 0 0,-19 15 0 0 0,-1-8 0 0 0,11 8 0 0 0,-10-9 0 0 0,12-1 0 0 0,13-12 0 0 0,1-1 0 0 0,-1 1 0 0 0,0-1 0 0 0,0 1 0 0 0,0-1 0 0 0,0 0 0 0 0,0 0 0 0 0,-1 0 0 0 0,-3 1 0 0 0,-27 10 0 0 0,16-5 0 0 0,-1-1 0 0 0,-30 7 0 0 0,41-13 0 0 0,0 0 0 0 0,0 0 0 0 0,-1-1 0 0 0,1 0 0 0 0,0 0 0 0 0,0-1 0 0 0,-1 0 0 0 0,1 0 0 0 0,-13-5 0 0 0,7 3 0 0 0,8 2 0 0 0,1 0 0 0 0,0 0 0 0 0,-1-1 0 0 0,1 1 0 0 0,0-1 0 0 0,0-1 0 0 0,0 1 0 0 0,-8-6 0 0 0,-3-5 0 0 0,0-2 0 0 0,1 0 0 0 0,-25-32 0 0 0,5 2 0 0 0,-20-32 0 0 0,18 18 0 0 0,22 36 0 0 0,-25-48 0 0 0,26 38 0 0 0,0-1 0 0 0,3 0 0 0 0,0-1 0 0 0,3 0 0 0 0,-8-60 0 0 0,14 74 0 0 0,2 0 0 0 0,0 0 0 0 0,1 0 0 0 0,1 0 0 0 0,1 0 0 0 0,1 1 0 0 0,1-1 0 0 0,1 1 0 0 0,1 0 0 0 0,0 1 0 0 0,14-27 0 0 0,-20 45 0 0 0,7-15 0 0 0,1 0 0 0 0,0 1 0 0 0,1 0 0 0 0,0 1 0 0 0,14-14 0 0 0,13-6 0 0 0,1 2 0 0 0,1 2 0 0 0,2 2 0 0 0,1 1 0 0 0,45-20 0 0 0,-54 32 0 0 0,0 1 0 0 0,1 2 0 0 0,0 2 0 0 0,1 1 0 0 0,0 1 0 0 0,1 3 0 0 0,-1 0 0 0 0,1 2 0 0 0,36 3 0 0 0,-37-1 0 0 0,-25 0 0 0 0,0 0 0 0 0,1 1 0 0 0,-1 0 0 0 0,0 0 0 0 0,1 2 0 0 0,-1-1 0 0 0,0 1 0 0 0,0 1 0 0 0,0-1 0 0 0,16 8 0 0 0,-25-9 0 0 0,14 7 0 0 0,0 0 0 0 0,-1 1 0 0 0,-1 1 0 0 0,0 0 0 0 0,0 1 0 0 0,18 19 0 0 0,-7 1 0 0 0,-15-20 0 0 0,1 1 0 0 0,-2 0 0 0 0,0 0 0 0 0,0 1 0 0 0,-1 0 0 0 0,0 0 0 0 0,8 28 0 0 0,8 55 0 0 0,-13-63 0 0 0,-2 1 0 0 0,-2 0 0 0 0,-1 1 0 0 0,1 35 0 0 0,-6-36 0 0 0,1-15 0 0 0,-1 1 0 0 0,0-1 0 0 0,-2 0 0 0 0,0 1 0 0 0,-1-1 0 0 0,-8 25 0 0 0,-7 16 0 0 0,13-42 0 0 0,0-1 0 0 0,-1 0 0 0 0,-1 0 0 0 0,0 0 0 0 0,-14 21 0 0 0,-18 21 0 0 0,29-40 0 0 0,-2-1 0 0 0,0-1 0 0 0,-1 0 0 0 0,-1-1 0 0 0,0 0 0 0 0,-26 22 0 0 0,-34 34 0 0 0,18-41 0 0 0,45-25 0 0 0,1 1 0 0 0,-1-2 0 0 0,0 1 0 0 0,-1-2 0 0 0,1 1 0 0 0,-1-2 0 0 0,0 1 0 0 0,0-2 0 0 0,0 0 0 0 0,-1 0 0 0 0,1-1 0 0 0,0 0 0 0 0,-1-1 0 0 0,1-1 0 0 0,0 0 0 0 0,-1 0 0 0 0,-13-5 0 0 0,22 5 0 0 0,-1-1 0 0 0,1 0 0 0 0,0 0 0 0 0,0 0 0 0 0,0 0 0 0 0,0-1 0 0 0,0 0 0 0 0,0 0 0 0 0,1 0 0 0 0,-4-3 0 0 0,-18-16 0 0 0,17 15 0 0 0,1-1 0 0 0,0 0 0 0 0,0-1 0 0 0,-9-14 0 0 0,-17-21 0 0 0,29 38 0 0 0,-1 1 0 0 0,1-1 0 0 0,0-1 0 0 0,0 1 0 0 0,1 0 0 0 0,-5-15 0 0 0,-7-12 0 0 0,-56-71 0 0 0,49 61 0 0 0,1 0 0 0 0,2-2 0 0 0,2-1 0 0 0,2 0 0 0 0,2-1 0 0 0,3 0 0 0 0,1-1 0 0 0,2 0 0 0 0,3-1 0 0 0,1 1 0 0 0,7-77 0 0 0,-2 112 0 0 0,1 0 0 0 0,0 1 0 0 0,1-1 0 0 0,1 1 0 0 0,-1 0 0 0 0,2 0 0 0 0,0 0 0 0 0,1 1 0 0 0,0 0 0 0 0,0 0 0 0 0,1 0 0 0 0,14-13 0 0 0,13-12 0 0 0,74-58 0 0 0,-98 86 0 0 0,7-6 0 0 0,1 2 0 0 0,0 0 0 0 0,25-10 0 0 0,9-6 0 0 0,-31 18 0 0 0,0 0 0 0 0,1 2 0 0 0,0 0 0 0 0,0 1 0 0 0,38-5 0 0 0,-10 5 0 0 0,90-1 0 0 0,-81 6 0 0 0,51 2 0 0 0,-99 0 0 0 0,-1 1 0 0 0,0 1 0 0 0,0 0 0 0 0,0 1 0 0 0,0 0 0 0 0,-1 1 0 0 0,15 6 0 0 0,1 3 0 0 0,52 31 0 0 0,-71-39 0 0 0,0-1 0 0 0,-1 1 0 0 0,0 0 0 0 0,0 1 0 0 0,0-1 0 0 0,-1 1 0 0 0,0 1 0 0 0,7 9 0 0 0,-10-11 0 0 0,1 0 0 0 0,1 0 0 0 0,-1-1 0 0 0,0 1 0 0 0,1-1 0 0 0,0 0 0 0 0,0 0 0 0 0,6 4 0 0 0,-6-4 0 0 0,0-1 0 0 0,0 1 0 0 0,0 0 0 0 0,0 0 0 0 0,-1 0 0 0 0,1 0 0 0 0,-1 1 0 0 0,3 5 0 0 0,-2-2 0 0 0,4 5 0 0 0,-1 1 0 0 0,0 0 0 0 0,9 27 0 0 0,-8-10 0 0 0,0-4 0 0 0,-1 2 0 0 0,-1-1 0 0 0,-1 1 0 0 0,1 41 0 0 0,-6-25 0 0 0,-11 78 0 0 0,7-104 0 0 0,0-1 0 0 0,0 1 0 0 0,-2-1 0 0 0,0 0 0 0 0,-1-1 0 0 0,-17 29 0 0 0,2 7 0 0 0,18-43 0 0 0,1 0 0 0 0,-1 0 0 0 0,-1-1 0 0 0,-5 10 0 0 0,-26 44 0 0 0,29-48 0 0 0,-1 0 0 0 0,0-1 0 0 0,-1 0 0 0 0,-1 0 0 0 0,0-1 0 0 0,-23 23 0 0 0,27-32 0 0 0,1 0 0 0 0,0 0 0 0 0,0 0 0 0 0,0 1 0 0 0,1 0 0 0 0,0 0 0 0 0,-5 7 0 0 0,8-11 0 0 0,0 1 0 0 0,-1 0 0 0 0,1 0 0 0 0,-1 0 0 0 0,1 0 0 0 0,-1 0 0 0 0,0-1 0 0 0,0 1 0 0 0,0 0 0 0 0,0-1 0 0 0,0 0 0 0 0,0 1 0 0 0,0-1 0 0 0,0 0 0 0 0,-1 0 0 0 0,1 0 0 0 0,-3 1 0 0 0,-26 12 0 0 0,20-6 0 0 0,-1 0 0 0 0,0-1 0 0 0,-1-1 0 0 0,0 0 0 0 0,-25 8 0 0 0,32-13 0 0 0,0 1 0 0 0,-1-1 0 0 0,1-1 0 0 0,0 1 0 0 0,0-1 0 0 0,-1 0 0 0 0,1 0 0 0 0,0-1 0 0 0,-1 0 0 0 0,1 0 0 0 0,0-1 0 0 0,0 1 0 0 0,0-1 0 0 0,0-1 0 0 0,0 1 0 0 0,0-1 0 0 0,-7-5 0 0 0,2 2 0 0 0,0-1 0 0 0,1-1 0 0 0,0 0 0 0 0,0-1 0 0 0,1 1 0 0 0,-13-16 0 0 0,-3-16 0 0 0,1-1 0 0 0,2-1 0 0 0,2-1 0 0 0,2-1 0 0 0,2 0 0 0 0,1-1 0 0 0,3-1 0 0 0,-10-72 0 0 0,17 85 0 0 0,-11-123 0 0 0,15 140 0 0 0,2 0 0 0 0,0 0 0 0 0,0 1 0 0 0,2-1 0 0 0,0 0 0 0 0,0 1 0 0 0,11-26 0 0 0,-9 28 0 0 0,4-11 0 0 0,2 1 0 0 0,1-1 0 0 0,0 2 0 0 0,2 0 0 0 0,24-32 0 0 0,5 7 0 0 0,2 2 0 0 0,65-50 0 0 0,-78 68 0 0 0,-21 17 0 0 0,1 1 0 0 0,-1-1 0 0 0,2 2 0 0 0,0 0 0 0 0,15-8 0 0 0,45-23 0 0 0,-56 28 0 0 0,1 1 0 0 0,0 1 0 0 0,1 1 0 0 0,36-12 0 0 0,-3 2 0 0 0,-41 14 0 0 0,-1 0 0 0 0,1 0 0 0 0,0 1 0 0 0,12-2 0 0 0,-22 5 0 0 0,47-6 0 0 0,58 0 0 0 0,-93 6 0 0 0,1 0 0 0 0,-1 2 0 0 0,0-1 0 0 0,1 2 0 0 0,-1 0 0 0 0,0 0 0 0 0,0 1 0 0 0,-1 1 0 0 0,17 8 0 0 0,-17-7 0 0 0,4 3 0 0 0,1 1 0 0 0,-1 0 0 0 0,28 24 0 0 0,-15-8 0 0 0,-20-18 0 0 0,1 0 0 0 0,-2 0 0 0 0,1 1 0 0 0,-1 0 0 0 0,0 0 0 0 0,9 15 0 0 0,19 31 0 0 0,-29-45 0 0 0,0-1 0 0 0,0 1 0 0 0,9 20 0 0 0,-13-22 0 0 0,4 5 0 0 0,-1 0 0 0 0,-1 1 0 0 0,0 0 0 0 0,-1 0 0 0 0,0 0 0 0 0,2 19 0 0 0,9 50 0 0 0,-9-58 0 0 0,-2 1 0 0 0,4 50 0 0 0,-8-36 0 0 0,-1-1 0 0 0,-2 0 0 0 0,-15 72 0 0 0,-18 56 0 0 0,33-160 0 0 0,1 0 0 0 0,-1 0 0 0 0,0 0 0 0 0,-1 0 0 0 0,-7 12 0 0 0,-11 22 0 0 0,10-20 0 0 0,-1 0 0 0 0,0-1 0 0 0,-2-1 0 0 0,0 0 0 0 0,-1-1 0 0 0,-34 30 0 0 0,33-32 0 0 0,4-5 0 0 0,-1-1 0 0 0,0 0 0 0 0,-1-2 0 0 0,0 1 0 0 0,-1-2 0 0 0,1 0 0 0 0,-25 7 0 0 0,27-9 0 0 0,5-3 0 0 0,1 0 0 0 0,-1-1 0 0 0,0 0 0 0 0,1 0 0 0 0,-1-1 0 0 0,0 0 0 0 0,0 0 0 0 0,1-1 0 0 0,-1 0 0 0 0,0 0 0 0 0,1-1 0 0 0,-1 0 0 0 0,1-1 0 0 0,-1 1 0 0 0,1-1 0 0 0,0-1 0 0 0,0 1 0 0 0,1-1 0 0 0,-1 0 0 0 0,-11-10 0 0 0,-5-12 0 0 0,1 0 0 0 0,1-1 0 0 0,2-1 0 0 0,0-1 0 0 0,2-1 0 0 0,2 0 0 0 0,-15-39 0 0 0,18 30 0 0 0,1 0 0 0 0,2-1 0 0 0,-6-56 0 0 0,6 34 0 0 0,4 21 0 0 0,1-1 0 0 0,2 1 0 0 0,5-75 0 0 0,0 102 0 0 0,0 0 0 0 0,1 0 0 0 0,1 0 0 0 0,0 0 0 0 0,1 1 0 0 0,0-1 0 0 0,9-11 0 0 0,10-25 0 0 0,-17 34 0 0 0,2-1 0 0 0,0 2 0 0 0,0-1 0 0 0,2 2 0 0 0,-1-1 0 0 0,2 2 0 0 0,0-1 0 0 0,20-14 0 0 0,126-84 0 0 0,-137 98 0 0 0,-13 9 0 0 0,0 0 0 0 0,0 0 0 0 0,0 1 0 0 0,0 0 0 0 0,1 1 0 0 0,-1 0 0 0 0,1 1 0 0 0,0-1 0 0 0,17 0 0 0 0,-19 2 0 0 0,29-5 0 0 0,1 1 0 0 0,0 2 0 0 0,0 1 0 0 0,0 2 0 0 0,0 2 0 0 0,70 13 0 0 0,-79-9 0 0 0,-1 1 0 0 0,0 2 0 0 0,0 1 0 0 0,-1 0 0 0 0,-1 2 0 0 0,30 18 0 0 0,-25-10 0 0 0,39 18 0 0 0,-49-28 0 0 0,-1 1 0 0 0,0 0 0 0 0,33 26 0 0 0,-24-11 0 0 0,16 19 0 0 0,-34-32 0 0 0,0 0 0 0 0,0 0 0 0 0,-1 2 0 0 0,-1-1 0 0 0,0 1 0 0 0,-1 0 0 0 0,11 32 0 0 0,-10-16 0 0 0,-2-1 0 0 0,-2 1 0 0 0,-1 0 0 0 0,-1 0 0 0 0,-1 1 0 0 0,-2-1 0 0 0,-1 0 0 0 0,-2 0 0 0 0,0 0 0 0 0,-3 0 0 0 0,-12 44 0 0 0,-8-21 0 0 0,20-44 0 0 0,1 0 0 0 0,0 0 0 0 0,1 0 0 0 0,-4 12 0 0 0,5-12 0 0 0,-1 0 0 0 0,0 0 0 0 0,-1-1 0 0 0,-7 13 0 0 0,-9 17 0 0 0,14-28 0 0 0,0 0 0 0 0,-1 0 0 0 0,-1-1 0 0 0,0 0 0 0 0,0 0 0 0 0,-20 15 0 0 0,20-17 0 0 0,-3 2 0 0 0,0 0 0 0 0,0-1 0 0 0,0 0 0 0 0,-1-1 0 0 0,-1-1 0 0 0,1 0 0 0 0,-17 6 0 0 0,21-10 0 0 0,0-1 0 0 0,-1 0 0 0 0,1 0 0 0 0,0-1 0 0 0,0 0 0 0 0,-1 0 0 0 0,1-1 0 0 0,0-1 0 0 0,-1 1 0 0 0,1-2 0 0 0,-18-3 0 0 0,25 4 0 0 0,-1 0 0 0 0,1 1 0 0 0,-1-1 0 0 0,1-1 0 0 0,-1 1 0 0 0,1 0 0 0 0,0 0 0 0 0,-1-1 0 0 0,1 0 0 0 0,0 1 0 0 0,0-1 0 0 0,0 0 0 0 0,0 0 0 0 0,-3-4 0 0 0,-6-6 0 0 0,-7-1 0 0 0,0-2 0 0 0,2 0 0 0 0,-1-2 0 0 0,2 1 0 0 0,0-2 0 0 0,1 0 0 0 0,1-1 0 0 0,1 0 0 0 0,-14-30 0 0 0,0-7 0 0 0,4-1 0 0 0,-20-74 0 0 0,32 91 0 0 0,2-1 0 0 0,2 0 0 0 0,1-1 0 0 0,3 1 0 0 0,1-1 0 0 0,5-47 0 0 0,-3 82 0 0 0,0 0 0 0 0,1 0 0 0 0,0-1 0 0 0,1 1 0 0 0,-1 1 0 0 0,1-1 0 0 0,0 0 0 0 0,1 1 0 0 0,0-1 0 0 0,0 1 0 0 0,5-7 0 0 0,-2 4 0 0 0,0-1 0 0 0,-1 0 0 0 0,8-18 0 0 0,-7 12 0 0 0,1 1 0 0 0,1-1 0 0 0,1 2 0 0 0,0-1 0 0 0,0 1 0 0 0,2 1 0 0 0,13-13 0 0 0,5-3 0 0 0,65-46 0 0 0,-17 31 0 0 0,-33 20 0 0 0,-24 15 0 0 0,1 0 0 0 0,0 2 0 0 0,0 0 0 0 0,0 1 0 0 0,1 2 0 0 0,32-3 0 0 0,-40 4 0 0 0,-1 2 0 0 0,1 0 0 0 0,-1 0 0 0 0,1 2 0 0 0,-1 0 0 0 0,1 0 0 0 0,-1 1 0 0 0,0 1 0 0 0,1 1 0 0 0,-1 0 0 0 0,-1 0 0 0 0,1 2 0 0 0,-1-1 0 0 0,0 2 0 0 0,15 9 0 0 0,-21-11 0 0 0,6 3 0 0 0,0 2 0 0 0,0-1 0 0 0,-1 2 0 0 0,15 16 0 0 0,-16-13 0 0 0,27 33 0 0 0,-13-13 0 0 0,-7-6 0 0 0,-7-13 0 0 0,-1 1 0 0 0,0 0 0 0 0,-1 0 0 0 0,-1 1 0 0 0,0 0 0 0 0,7 28 0 0 0,10 17 0 0 0,-21-54 0 0 0,0 1 0 0 0,-1-1 0 0 0,1 1 0 0 0,-2 0 0 0 0,1-1 0 0 0,-1 1 0 0 0,1 11 0 0 0,14 97 0 0 0,-16-55 0 0 0,-4 101 0 0 0,1-141 0 0 0,-1 0 0 0 0,-1 0 0 0 0,-1-1 0 0 0,-1 0 0 0 0,-10 26 0 0 0,8-19 0 0 0,6-22 0 0 0,1 0 0 0 0,-1-1 0 0 0,0 1 0 0 0,0-1 0 0 0,-5 10 0 0 0,2-9 0 0 0,-1 4 0 0 0,0 1 0 0 0,0-1 0 0 0,-7 20 0 0 0,7-17 0 0 0,-2 0 0 0 0,0-1 0 0 0,0 0 0 0 0,-1 0 0 0 0,-1-1 0 0 0,-13 14 0 0 0,10-13 0 0 0,2 2 0 0 0,-19 26 0 0 0,26-36 0 0 0,1 0 0 0 0,-1 1 0 0 0,1-1 0 0 0,-1-1 0 0 0,0 1 0 0 0,-1-1 0 0 0,1 1 0 0 0,-1-1 0 0 0,1 0 0 0 0,-1-1 0 0 0,-7 4 0 0 0,1-1 0 0 0,0-1 0 0 0,-1 0 0 0 0,-19 4 0 0 0,28-7 0 0 0,-1 0 0 0 0,0-1 0 0 0,1 0 0 0 0,-1 1 0 0 0,0-1 0 0 0,1-1 0 0 0,-1 1 0 0 0,0 0 0 0 0,1-1 0 0 0,-1 0 0 0 0,1 0 0 0 0,-1 0 0 0 0,1 0 0 0 0,-1 0 0 0 0,1-1 0 0 0,0 0 0 0 0,0 1 0 0 0,0-1 0 0 0,0-1 0 0 0,-5-3 0 0 0,1-2 0 0 0,0 0 0 0 0,0-1 0 0 0,1 0 0 0 0,0 0 0 0 0,-7-14 0 0 0,-14-22 0 0 0,17 28 0 0 0,0-2 0 0 0,1 1 0 0 0,0-1 0 0 0,2 0 0 0 0,0-1 0 0 0,2 0 0 0 0,0 0 0 0 0,-3-26 0 0 0,0 5 0 0 0,-15-69 0 0 0,-9-131 0 0 0,31 219 0 0 0,2 0 0 0 0,1 0 0 0 0,0 0 0 0 0,2 0 0 0 0,0 1 0 0 0,1 0 0 0 0,2 0 0 0 0,0 0 0 0 0,1 1 0 0 0,1 0 0 0 0,1 0 0 0 0,1 1 0 0 0,20-29 0 0 0,17-35 0 0 0,18 18 0 0 0,-47 46 0 0 0,0 1 0 0 0,1 0 0 0 0,1 2 0 0 0,0 0 0 0 0,45-23 0 0 0,-64 38 0 0 0,11-5 0 0 0,1 1 0 0 0,0 0 0 0 0,0 1 0 0 0,0 0 0 0 0,0 1 0 0 0,1 1 0 0 0,-1 0 0 0 0,1 1 0 0 0,0 1 0 0 0,15 1 0 0 0,-29-1 0 0 0,9 0 0 0 0,0 1 0 0 0,1-1 0 0 0,-1 2 0 0 0,0 0 0 0 0,0 0 0 0 0,0 1 0 0 0,0 0 0 0 0,0 0 0 0 0,0 1 0 0 0,8 5 0 0 0,-3 0 0 0 0,-2 1 0 0 0,1 0 0 0 0,-2 1 0 0 0,1 0 0 0 0,15 18 0 0 0,0 4 0 0 0,-1 1 0 0 0,-2 1 0 0 0,33 60 0 0 0,-44-70 0 0 0,-2 1 0 0 0,0 1 0 0 0,-2 1 0 0 0,-1-1 0 0 0,-1 1 0 0 0,-2 1 0 0 0,-1-1 0 0 0,-1 1 0 0 0,1 39 0 0 0,-4 3 0 0 0,1-25 0 0 0,-7 65 0 0 0,2-94 0 0 0,-1 0 0 0 0,-1-1 0 0 0,0 0 0 0 0,-13 25 0 0 0,-8 26 0 0 0,20-51 0 0 0,-1 0 0 0 0,0 0 0 0 0,-1 0 0 0 0,-1-1 0 0 0,-13 17 0 0 0,12-18 0 0 0,-10 6 0 0 0,16-18 0 0 0,1 1 0 0 0,0-1 0 0 0,0 1 0 0 0,0 0 0 0 0,0 0 0 0 0,1 0 0 0 0,-1 0 0 0 0,1 0 0 0 0,-4 7 0 0 0,3-5 0 0 0,0-1 0 0 0,0 0 0 0 0,0 0 0 0 0,0-1 0 0 0,-1 1 0 0 0,0-1 0 0 0,0 1 0 0 0,0-1 0 0 0,0 0 0 0 0,0-1 0 0 0,-1 1 0 0 0,1-1 0 0 0,-1 0 0 0 0,0 0 0 0 0,0 0 0 0 0,-6 1 0 0 0,1 0 0 0 0,-1 0 0 0 0,1-1 0 0 0,0 0 0 0 0,-1 0 0 0 0,1-1 0 0 0,-1-1 0 0 0,-19-1 0 0 0,23-1 0 0 0,1 1 0 0 0,0-1 0 0 0,0 0 0 0 0,0 0 0 0 0,0-1 0 0 0,1 1 0 0 0,-1-1 0 0 0,0-1 0 0 0,1 1 0 0 0,0-1 0 0 0,0 0 0 0 0,0 0 0 0 0,1-1 0 0 0,-1 1 0 0 0,1-1 0 0 0,-4-6 0 0 0,-6-8 0 0 0,2-1 0 0 0,1-1 0 0 0,-10-23 0 0 0,17 36 0 0 0,-14-38 0 0 0,1-1 0 0 0,3-1 0 0 0,1 0 0 0 0,3 0 0 0 0,2-1 0 0 0,2-1 0 0 0,1-87 0 0 0,5 130 0 0 0,1-1 0 0 0,0 1 0 0 0,0-1 0 0 0,1 1 0 0 0,0 0 0 0 0,0 0 0 0 0,1 0 0 0 0,0 0 0 0 0,4-8 0 0 0,11-26 0 0 0,-18 39 0 0 0,1 0 0 0 0,0 0 0 0 0,0-1 0 0 0,0 1 0 0 0,0 0 0 0 0,0 0 0 0 0,1 0 0 0 0,-1 0 0 0 0,1 0 0 0 0,-1 1 0 0 0,1-1 0 0 0,0 0 0 0 0,0 1 0 0 0,-1-1 0 0 0,4-1 0 0 0,12-12 0 0 0,0-17 0 0 0,-12 26 0 0 0,0 1 0 0 0,1-1 0 0 0,0 1 0 0 0,0 1 0 0 0,0-1 0 0 0,0 1 0 0 0,10-5 0 0 0,5-4 0 0 0,-4 0 0 0 0,-15 11 0 0 0,0 0 0 0 0,0 0 0 0 0,1 0 0 0 0,-1 1 0 0 0,1-1 0 0 0,0 0 0 0 0,-1 1 0 0 0,1 0 0 0 0,0 0 0 0 0,0 0 0 0 0,5-1 0 0 0,27-6 0 0 0,2 2 0 0 0,-1 1 0 0 0,43 0 0 0 0,-62 4 0 0 0,0 1 0 0 0,0 1 0 0 0,-1 1 0 0 0,1 0 0 0 0,-1 1 0 0 0,0 0 0 0 0,1 2 0 0 0,-2 0 0 0 0,1 1 0 0 0,0 0 0 0 0,-1 1 0 0 0,-1 1 0 0 0,1 0 0 0 0,22 18 0 0 0,83 81 0 0 0,-109-98 0 0 0,-1 0 0 0 0,0 1 0 0 0,0 1 0 0 0,-1-1 0 0 0,0 1 0 0 0,-1 1 0 0 0,10 18 0 0 0,4 4 0 0 0,-20-31 0 0 0,1 0 0 0 0,-1 0 0 0 0,0 0 0 0 0,0 0 0 0 0,-1 0 0 0 0,1 0 0 0 0,-1 1 0 0 0,1-1 0 0 0,-1 1 0 0 0,1 6 0 0 0,-1-7 0 0 0,0 0 0 0 0,0 1 0 0 0,0-1 0 0 0,0 0 0 0 0,0 0 0 0 0,1 0 0 0 0,-1 0 0 0 0,1 0 0 0 0,0 0 0 0 0,4 4 0 0 0,5 11 0 0 0,-4 6 0 0 0,-1 0 0 0 0,-2 1 0 0 0,0 0 0 0 0,-2-1 0 0 0,0 1 0 0 0,-4 39 0 0 0,2-21 0 0 0,-2-20 0 0 0,-1-1 0 0 0,-1 0 0 0 0,-1 0 0 0 0,-1 0 0 0 0,-10 24 0 0 0,12-34 0 0 0,-1 0 0 0 0,0-1 0 0 0,-1 1 0 0 0,0-1 0 0 0,-1-1 0 0 0,0 1 0 0 0,0-1 0 0 0,-1-1 0 0 0,-1 1 0 0 0,0-1 0 0 0,0-1 0 0 0,0 1 0 0 0,-22 12 0 0 0,3 2 0 0 0,27-21 0 0 0,-1 0 0 0 0,0 0 0 0 0,0 0 0 0 0,0-1 0 0 0,0 1 0 0 0,0-1 0 0 0,0 1 0 0 0,-1-1 0 0 0,1 0 0 0 0,0 1 0 0 0,-1-1 0 0 0,1-1 0 0 0,-1 1 0 0 0,0 0 0 0 0,1 0 0 0 0,-1-1 0 0 0,1 0 0 0 0,-1 1 0 0 0,-5-1 0 0 0,5 0 0 0 0,0 0 0 0 0,0 0 0 0 0,0 0 0 0 0,0 0 0 0 0,0 0 0 0 0,0-1 0 0 0,0 1 0 0 0,0-1 0 0 0,0 0 0 0 0,0 0 0 0 0,0 0 0 0 0,1 0 0 0 0,-1 0 0 0 0,0-1 0 0 0,1 1 0 0 0,-1-1 0 0 0,1 0 0 0 0,-1 0 0 0 0,1 0 0 0 0,-4-3 0 0 0,-21-33 0 0 0,-12-18 0 0 0,23 22 0 0 0,1-1 0 0 0,2-1 0 0 0,1 0 0 0 0,2-1 0 0 0,2 0 0 0 0,1-1 0 0 0,2 0 0 0 0,2 0 0 0 0,1 0 0 0 0,2 0 0 0 0,2 0 0 0 0,1 0 0 0 0,2 1 0 0 0,11-44 0 0 0,-14 75 0 0 0,0 0 0 0 0,0 0 0 0 0,1 1 0 0 0,0-1 0 0 0,0 1 0 0 0,0 0 0 0 0,6-6 0 0 0,-5 5 0 0 0,0 1 0 0 0,0-1 0 0 0,-1 0 0 0 0,0 0 0 0 0,0 0 0 0 0,3-8 0 0 0,-6 12 0 0 0,1 0 0 0 0,0 0 0 0 0,0 0 0 0 0,0 0 0 0 0,0 0 0 0 0,0 0 0 0 0,0 0 0 0 0,0 0 0 0 0,1 1 0 0 0,-1-1 0 0 0,1 1 0 0 0,-1-1 0 0 0,1 1 0 0 0,0-1 0 0 0,1 0 0 0 0,12-11 0 0 0,3-15 0 0 0,11 10 0 0 0,9-16 0 0 0,-35 32 0 0 0,-1 1 0 0 0,0 0 0 0 0,0-1 0 0 0,0 0 0 0 0,0 1 0 0 0,0-1 0 0 0,0 0 0 0 0,-1 0 0 0 0,1 0 0 0 0,1-3 0 0 0,-2 3 0 0 0,1 1 0 0 0,-1-1 0 0 0,0 0 0 0 0,1 1 0 0 0,0-1 0 0 0,-1 1 0 0 0,1-1 0 0 0,0 1 0 0 0,-1 0 0 0 0,1-1 0 0 0,0 1 0 0 0,0 0 0 0 0,0 0 0 0 0,0 1 0 0 0,3-2 0 0 0,71-24 0 0 0,-43 19 0 0 0,-21 4 0 0 0,0 0 0 0 0,0 2 0 0 0,0-1 0 0 0,17 1 0 0 0,7 0 0 0 0,-14 0 0 0 0,0 1 0 0 0,33 4 0 0 0,-48-3 0 0 0,0 1 0 0 0,0 0 0 0 0,0 0 0 0 0,-1 0 0 0 0,1 0 0 0 0,-1 1 0 0 0,0 0 0 0 0,0 1 0 0 0,0-1 0 0 0,0 1 0 0 0,0 0 0 0 0,7 8 0 0 0,2 4 0 0 0,-1 2 0 0 0,-1-1 0 0 0,-1 2 0 0 0,0 0 0 0 0,-2 0 0 0 0,0 1 0 0 0,-1 0 0 0 0,-1 1 0 0 0,-1 0 0 0 0,5 22 0 0 0,5 20 0 0 0,-8-32 0 0 0,-1 1 0 0 0,-1 0 0 0 0,-2 0 0 0 0,3 50 0 0 0,-11 1 0 0 0,-20 136 0 0 0,20-203 0 0 0,-1 0 0 0 0,0 0 0 0 0,-1-1 0 0 0,-1 0 0 0 0,0 0 0 0 0,-1 0 0 0 0,-1-1 0 0 0,0 0 0 0 0,-1 0 0 0 0,-1-1 0 0 0,-15 18 0 0 0,20-26 0 0 0,0 0 0 0 0,0 0 0 0 0,0-1 0 0 0,-1 0 0 0 0,0 0 0 0 0,0 0 0 0 0,0-1 0 0 0,0 1 0 0 0,-11 3 0 0 0,14-6 0 0 0,1-1 0 0 0,0 1 0 0 0,-1 0 0 0 0,1-1 0 0 0,-1 0 0 0 0,1 1 0 0 0,-1-1 0 0 0,1 0 0 0 0,0 0 0 0 0,-1-1 0 0 0,1 1 0 0 0,-1 0 0 0 0,1-1 0 0 0,0 1 0 0 0,-1-1 0 0 0,1 0 0 0 0,0 0 0 0 0,0 0 0 0 0,-1 0 0 0 0,1 0 0 0 0,0-1 0 0 0,0 1 0 0 0,0 0 0 0 0,0-1 0 0 0,1 0 0 0 0,-1 1 0 0 0,0-1 0 0 0,1 0 0 0 0,-1 0 0 0 0,1 0 0 0 0,-1 0 0 0 0,0-3 0 0 0,-14-25 0 0 0,1-1 0 0 0,2 0 0 0 0,1-1 0 0 0,1 0 0 0 0,2-1 0 0 0,2 0 0 0 0,1-1 0 0 0,1 1 0 0 0,2-1 0 0 0,1 0 0 0 0,3-39 0 0 0,4 45 0 0 0,1 1 0 0 0,1 0 0 0 0,1 1 0 0 0,2 0 0 0 0,1 0 0 0 0,17-31 0 0 0,-26 54 0 0 0,-1 0 0 0 0,1 0 0 0 0,-1 1 0 0 0,1-1 0 0 0,0 1 0 0 0,0-1 0 0 0,0 1 0 0 0,0 0 0 0 0,1 0 0 0 0,-1 0 0 0 0,1 0 0 0 0,3-2 0 0 0,25-24 0 0 0,-20 18 0 0 0,0-1 0 0 0,1 2 0 0 0,22-15 0 0 0,11-3 0 0 0,-40 23 0 0 0,-3 3 0 0 0,-1 0 0 0 0,0 0 0 0 0,0 1 0 0 0,1-1 0 0 0,-1 0 0 0 0,1 0 0 0 0,-1 1 0 0 0,1-1 0 0 0,-1 1 0 0 0,1-1 0 0 0,-1 1 0 0 0,1 0 0 0 0,-1 0 0 0 0,1 0 0 0 0,-1-1 0 0 0,1 1 0 0 0,0 1 0 0 0,-1-1 0 0 0,4 1 0 0 0,47 0 0 0 0,-45-1 0 0 0,0 1 0 0 0,0 0 0 0 0,0 0 0 0 0,0 0 0 0 0,0 1 0 0 0,0 0 0 0 0,-1 0 0 0 0,1 1 0 0 0,-1 0 0 0 0,7 4 0 0 0,57 44 0 0 0,-13-7 0 0 0,-46-35 0 0 0,0 0 0 0 0,-1 1 0 0 0,15 18 0 0 0,-21-23 0 0 0,1 4 0 0 0,0-1 0 0 0,0 1 0 0 0,-1 1 0 0 0,0-1 0 0 0,4 17 0 0 0,10 23 0 0 0,-11-24 0 0 0,0-1 0 0 0,-2 1 0 0 0,-1-1 0 0 0,-1 2 0 0 0,-1-1 0 0 0,-2 0 0 0 0,-2 28 0 0 0,2-16 0 0 0,-1-24 0 0 0,0 0 0 0 0,-1-1 0 0 0,-1 0 0 0 0,0 1 0 0 0,-9 20 0 0 0,4-11 0 0 0,4-10 0 0 0,-1-1 0 0 0,0 0 0 0 0,-1 0 0 0 0,0-1 0 0 0,-9 11 0 0 0,6-9 0 0 0,1 0 0 0 0,0 1 0 0 0,-8 19 0 0 0,13-23 0 0 0,-1-1 0 0 0,0 0 0 0 0,0 0 0 0 0,-1 0 0 0 0,0-1 0 0 0,-1 1 0 0 0,0-1 0 0 0,0-1 0 0 0,0 1 0 0 0,-1-1 0 0 0,0 0 0 0 0,-14 9 0 0 0,10-11 0 0 0,8-4 0 0 0,0 0 0 0 0,1 1 0 0 0,-1-1 0 0 0,0 0 0 0 0,0 0 0 0 0,1-1 0 0 0,-1 1 0 0 0,0 0 0 0 0,0-1 0 0 0,1 0 0 0 0,-1 0 0 0 0,0 0 0 0 0,1 0 0 0 0,-1 0 0 0 0,1 0 0 0 0,-1-1 0 0 0,1 1 0 0 0,0-1 0 0 0,0 1 0 0 0,0-1 0 0 0,-1 0 0 0 0,-1-3 0 0 0,0 0 0 0 0,0-1 0 0 0,1 0 0 0 0,0 1 0 0 0,0-1 0 0 0,1 0 0 0 0,-3-10 0 0 0,-2-2 0 0 0,2 6 0 0 0,0-1 0 0 0,1 0 0 0 0,0 0 0 0 0,-4-23 0 0 0,1-2 0 0 0,4 22 0 0 0,1 1 0 0 0,1-1 0 0 0,0 0 0 0 0,3-23 0 0 0,0-2 0 0 0,-2 30 0 0 0,2 1 0 0 0,0 0 0 0 0,0 0 0 0 0,0 0 0 0 0,1 1 0 0 0,1-1 0 0 0,0 0 0 0 0,0 1 0 0 0,1 0 0 0 0,0 0 0 0 0,0 1 0 0 0,11-13 0 0 0,-2-5 0 0 0,-14 24 0 0 0,1 1 0 0 0,-1 0 0 0 0,0 0 0 0 0,1-1 0 0 0,0 1 0 0 0,-1 0 0 0 0,1 0 0 0 0,0 0 0 0 0,0 0 0 0 0,-1 0 0 0 0,1 0 0 0 0,0 0 0 0 0,0 0 0 0 0,0 0 0 0 0,0 0 0 0 0,0 1 0 0 0,0-1 0 0 0,1 0 0 0 0,-1 1 0 0 0,0-1 0 0 0,2 0 0 0 0,45-31 0 0 0,-19 10 0 0 0,-27 20 0 0 0,0 0 0 0 0,0 0 0 0 0,0 0 0 0 0,1 1 0 0 0,-1-1 0 0 0,0 1 0 0 0,1-1 0 0 0,-1 1 0 0 0,1 0 0 0 0,3-2 0 0 0,-6 3 0 0 0,1 0 0 0 0,-1 0 0 0 0,1 0 0 0 0,-1 0 0 0 0,1 0 0 0 0,-1 0 0 0 0,1-1 0 0 0,-1 1 0 0 0,1 0 0 0 0,-1 0 0 0 0,1-1 0 0 0,-1 1 0 0 0,0 0 0 0 0,1 0 0 0 0,-1-1 0 0 0,1 1 0 0 0,-1-1 0 0 0,0 1 0 0 0,1 0 0 0 0,-1-1 0 0 0,0 1 0 0 0,1-1 0 0 0,-1 1 0 0 0,0-1 0 0 0,0 1 0 0 0,1-1 0 0 0,-1 1 0 0 0,0-1 0 0 0,0 0 0 0 0,9-8 0 0 0,37 5 0 0 0,-33 4 0 0 0,-1 1 0 0 0,1 0 0 0 0,0 0 0 0 0,-1 1 0 0 0,22 7 0 0 0,-27-6 0 0 0,-1-1 0 0 0,1 1 0 0 0,-1 1 0 0 0,0-1 0 0 0,0 1 0 0 0,0 0 0 0 0,0 1 0 0 0,-1-1 0 0 0,0 1 0 0 0,9 10 0 0 0,-4-6 0 0 0,-8-7 0 0 0,0-1 0 0 0,0 1 0 0 0,0 0 0 0 0,0 0 0 0 0,0 0 0 0 0,0 0 0 0 0,-1 1 0 0 0,1-1 0 0 0,-1 0 0 0 0,1 1 0 0 0,1 3 0 0 0,20 21 0 0 0,-21-25 0 0 0,0 0 0 0 0,1 0 0 0 0,-1 1 0 0 0,0-1 0 0 0,0 0 0 0 0,0 1 0 0 0,0 0 0 0 0,0-1 0 0 0,-1 1 0 0 0,1 0 0 0 0,-1 0 0 0 0,2 4 0 0 0,18 58 0 0 0,-7-33 0 0 0,-12-28 0 0 0,0-1 0 0 0,0 1 0 0 0,0 0 0 0 0,-1 0 0 0 0,1 0 0 0 0,-1 0 0 0 0,0 0 0 0 0,0 0 0 0 0,0 6 0 0 0,-1 118 0 0 0,0-122 0 0 0,-1 0 0 0 0,-1 0 0 0 0,1 0 0 0 0,-1-1 0 0 0,0 1 0 0 0,-1 0 0 0 0,1-1 0 0 0,-1 0 0 0 0,0 0 0 0 0,-5 7 0 0 0,-12 26 0 0 0,13-20 0 0 0,-2 0 0 0 0,1 0 0 0 0,-2-1 0 0 0,0 0 0 0 0,-1 0 0 0 0,-23 25 0 0 0,24-28 0 0 0,8-12 0 0 0,1 1 0 0 0,-1-1 0 0 0,0 1 0 0 0,0-1 0 0 0,0 0 0 0 0,-1 0 0 0 0,1 0 0 0 0,0 0 0 0 0,-5 3 0 0 0,-14 15 0 0 0,19-18 0 0 0,0 1 0 0 0,0-1 0 0 0,-1 0 0 0 0,1 1 0 0 0,-1-1 0 0 0,1 0 0 0 0,-1 0 0 0 0,-5 2 0 0 0,-14 9 0 0 0,20-12 0 0 0,0 1 0 0 0,0-1 0 0 0,0 1 0 0 0,0-1 0 0 0,0 0 0 0 0,-1 1 0 0 0,1-1 0 0 0,0 0 0 0 0,-1 0 0 0 0,1-1 0 0 0,-1 1 0 0 0,1-1 0 0 0,-1 1 0 0 0,1-1 0 0 0,-1 0 0 0 0,1 1 0 0 0,-1-1 0 0 0,1-1 0 0 0,-1 1 0 0 0,1 0 0 0 0,-1-1 0 0 0,1 1 0 0 0,-1-1 0 0 0,1 0 0 0 0,-1 0 0 0 0,1 0 0 0 0,-4-1 0 0 0,2-1 0 0 0,0 0 0 0 0,1-1 0 0 0,-1 1 0 0 0,0-1 0 0 0,1 1 0 0 0,0-1 0 0 0,0 0 0 0 0,0 0 0 0 0,0-1 0 0 0,1 1 0 0 0,-4-9 0 0 0,-15-57 0 0 0,11 29 0 0 0,6 28 0 0 0,1 0 0 0 0,1 0 0 0 0,0 0 0 0 0,1-1 0 0 0,0 1 0 0 0,1-1 0 0 0,1 1 0 0 0,0 0 0 0 0,0-1 0 0 0,2 1 0 0 0,0 0 0 0 0,0 0 0 0 0,1 0 0 0 0,0 1 0 0 0,2-1 0 0 0,10-20 0 0 0,4 3 0 0 0,-20 28 0 0 0,1 1 0 0 0,-1-1 0 0 0,1 1 0 0 0,0 0 0 0 0,0 0 0 0 0,-1-1 0 0 0,1 1 0 0 0,0 0 0 0 0,0 0 0 0 0,0 0 0 0 0,0 0 0 0 0,0 0 0 0 0,1 0 0 0 0,-1 0 0 0 0,0 0 0 0 0,0 1 0 0 0,1-1 0 0 0,1-1 0 0 0,9-6 0 0 0,-2-4 0 0 0,-9 10 0 0 0,0 1 0 0 0,0-1 0 0 0,0 1 0 0 0,0 0 0 0 0,1-1 0 0 0,-1 1 0 0 0,0 0 0 0 0,1 0 0 0 0,-1 0 0 0 0,0 0 0 0 0,1 0 0 0 0,-1 1 0 0 0,1-1 0 0 0,0 0 0 0 0,-1 1 0 0 0,1-1 0 0 0,1 0 0 0 0,16-12 0 0 0,-18 11 0 0 0,0 1 0 0 0,0 0 0 0 0,0 0 0 0 0,0 0 0 0 0,0 0 0 0 0,0 0 0 0 0,0 0 0 0 0,0 0 0 0 0,1 1 0 0 0,-1-1 0 0 0,0 0 0 0 0,1 1 0 0 0,-1-1 0 0 0,0 1 0 0 0,1-1 0 0 0,-1 1 0 0 0,1 0 0 0 0,1-1 0 0 0,41-3 0 0 0,-42 4 0 0 0,32 4 0 0 0,-27-3 0 0 0,-1 1 0 0 0,0-1 0 0 0,0 1 0 0 0,0 0 0 0 0,0 1 0 0 0,0-1 0 0 0,-1 1 0 0 0,1 1 0 0 0,-1-1 0 0 0,0 1 0 0 0,1-1 0 0 0,6 9 0 0 0,-5-6 0 0 0,1 0 0 0 0,-1 0 0 0 0,1-1 0 0 0,0 0 0 0 0,10 4 0 0 0,-16-8 0 0 0,0 0 0 0 0,0-1 0 0 0,0 1 0 0 0,0 0 0 0 0,0 0 0 0 0,-1 1 0 0 0,1-1 0 0 0,0 0 0 0 0,-1 1 0 0 0,1-1 0 0 0,-1 1 0 0 0,1-1 0 0 0,-1 1 0 0 0,0 0 0 0 0,1-1 0 0 0,-1 1 0 0 0,0 0 0 0 0,0 0 0 0 0,-1 0 0 0 0,1 0 0 0 0,0 0 0 0 0,-1 0 0 0 0,1 0 0 0 0,0 4 0 0 0,-1-5 0 0 0,0 1 0 0 0,1-1 0 0 0,-1 1 0 0 0,0-1 0 0 0,1 0 0 0 0,-1 1 0 0 0,1-1 0 0 0,0 0 0 0 0,0 1 0 0 0,-1-1 0 0 0,1 0 0 0 0,0 0 0 0 0,0 0 0 0 0,0 0 0 0 0,0 0 0 0 0,0 0 0 0 0,0 0 0 0 0,0 0 0 0 0,1 0 0 0 0,-1 0 0 0 0,0-1 0 0 0,2 2 0 0 0,-1-1 0 0 0,-1-1 0 0 0,0 1 0 0 0,0-1 0 0 0,0 1 0 0 0,0 0 0 0 0,0 0 0 0 0,0 0 0 0 0,0-1 0 0 0,0 1 0 0 0,0 0 0 0 0,0 0 0 0 0,0 0 0 0 0,-1 0 0 0 0,1 1 0 0 0,0-1 0 0 0,-1 0 0 0 0,1 0 0 0 0,-1 0 0 0 0,1 1 0 0 0,-1-1 0 0 0,1 0 0 0 0,-1 0 0 0 0,0 1 0 0 0,0-1 0 0 0,0 0 0 0 0,0 2 0 0 0,2 6 0 0 0,0-1 0 0 0,0 1 0 0 0,1 0 0 0 0,0-1 0 0 0,6 11 0 0 0,-5-11 0 0 0,-1 0 0 0 0,1 0 0 0 0,-1 1 0 0 0,-1-1 0 0 0,0 1 0 0 0,0 0 0 0 0,0 0 0 0 0,-1 9 0 0 0,0 26 0 0 0,0-22 0 0 0,0-1 0 0 0,-1 1 0 0 0,-2-1 0 0 0,0 0 0 0 0,-1 0 0 0 0,-1 0 0 0 0,-1 0 0 0 0,-13 35 0 0 0,11-36 0 0 0,5-14 0 0 0,0-1 0 0 0,0 1 0 0 0,-1-1 0 0 0,1 1 0 0 0,-1-1 0 0 0,-4 5 0 0 0,-8 10 0 0 0,-9 10 0 0 0,-30 51 0 0 0,-5-6 0 0 0,-13 4 0 0 0,70-77 0 0 0,-1 0 0 0 0,1 0 0 0 0,0 0 0 0 0,-1 0 0 0 0,0 0 0 0 0,1-1 0 0 0,-1 1 0 0 0,0-1 0 0 0,0 0 0 0 0,-3 1 0 0 0,-19 10 0 0 0,23-11 0 0 0,1 1 0 0 0,-1-1 0 0 0,0 0 0 0 0,0 0 0 0 0,0 0 0 0 0,0 0 0 0 0,0 0 0 0 0,-1-1 0 0 0,1 1 0 0 0,0-1 0 0 0,0 1 0 0 0,0-1 0 0 0,-1 0 0 0 0,1 0 0 0 0,0 0 0 0 0,0 0 0 0 0,0 0 0 0 0,-1 0 0 0 0,1-1 0 0 0,0 1 0 0 0,0-1 0 0 0,0 1 0 0 0,0-1 0 0 0,-1 0 0 0 0,1 0 0 0 0,0 0 0 0 0,0 0 0 0 0,1 0 0 0 0,-1 0 0 0 0,0-1 0 0 0,0 1 0 0 0,1-1 0 0 0,-1 1 0 0 0,0-1 0 0 0,1 0 0 0 0,0 1 0 0 0,-1-1 0 0 0,0-2 0 0 0,-6-7 0 0 0,1 0 0 0 0,1-1 0 0 0,0 1 0 0 0,0-1 0 0 0,-5-16 0 0 0,6 9 0 0 0,0 0 0 0 0,2-1 0 0 0,0 1 0 0 0,1-1 0 0 0,1 0 0 0 0,1 1 0 0 0,3-34 0 0 0,-2 49 0 0 0,0-1 0 0 0,1 0 0 0 0,-1 0 0 0 0,1 1 0 0 0,0-1 0 0 0,0 1 0 0 0,1-1 0 0 0,-1 1 0 0 0,4-4 0 0 0,3-7 0 0 0,-7 12 0 0 0,0 0 0 0 0,0 0 0 0 0,0 0 0 0 0,0 0 0 0 0,1 1 0 0 0,-1-1 0 0 0,1 0 0 0 0,0 1 0 0 0,5-4 0 0 0,10-9 0 0 0,0-18 0 0 0,5 13 0 0 0,-14 9 0 0 0,-7 7 0 0 0,0 1 0 0 0,1 0 0 0 0,-1 0 0 0 0,1 0 0 0 0,0 0 0 0 0,0 1 0 0 0,0-1 0 0 0,0 1 0 0 0,0 0 0 0 0,1 0 0 0 0,3-2 0 0 0,25-19 0 0 0,-27 18 0 0 0,1 0 0 0 0,0 1 0 0 0,0-1 0 0 0,0 2 0 0 0,11-6 0 0 0,-6 4 0 0 0,-4 2 0 0 0,0 0 0 0 0,1 0 0 0 0,0 1 0 0 0,0-1 0 0 0,-1 2 0 0 0,1-1 0 0 0,1 1 0 0 0,13 0 0 0 0,-15 1 0 0 0,0 0 0 0 0,0 0 0 0 0,0 0 0 0 0,0 1 0 0 0,0 0 0 0 0,12 4 0 0 0,-17-4 0 0 0,1 1 0 0 0,-1-1 0 0 0,1 1 0 0 0,-1 0 0 0 0,1 0 0 0 0,-1 0 0 0 0,0 0 0 0 0,0 0 0 0 0,0 0 0 0 0,0 0 0 0 0,0 1 0 0 0,-1-1 0 0 0,1 1 0 0 0,-1-1 0 0 0,1 1 0 0 0,-1 0 0 0 0,0 0 0 0 0,0-1 0 0 0,1 5 0 0 0,4 11 0 0 0,-3-9 0 0 0,0 1 0 0 0,0-1 0 0 0,-1 1 0 0 0,0-1 0 0 0,-1 1 0 0 0,0 12 0 0 0,-1-16 0 0 0,1 4 0 0 0,-1 1 0 0 0,0 0 0 0 0,-1 0 0 0 0,-1-1 0 0 0,1 1 0 0 0,-2 0 0 0 0,-3 12 0 0 0,-6 17 0 0 0,12-37 0 0 0,0-1 0 0 0,0 1 0 0 0,-1 0 0 0 0,0 0 0 0 0,1-1 0 0 0,-1 1 0 0 0,0 0 0 0 0,0-1 0 0 0,-1 1 0 0 0,1-1 0 0 0,0 1 0 0 0,-1-1 0 0 0,-2 4 0 0 0,-4 2 0 0 0,0 1 0 0 0,0 0 0 0 0,-10 17 0 0 0,-8-4 0 0 0,22-20 0 0 0,0 1 0 0 0,1-1 0 0 0,-1 1 0 0 0,1 0 0 0 0,0 0 0 0 0,0 0 0 0 0,0 0 0 0 0,-3 4 0 0 0,-10 25 0 0 0,-13-10 0 0 0,12 5 0 0 0,14-22 0 0 0,0 1 0 0 0,-1-1 0 0 0,1 1 0 0 0,-1-1 0 0 0,0 0 0 0 0,-8 6 0 0 0,-91 81 0 0 0,81-74 0 0 0,0-2 0 0 0,-1 0 0 0 0,-45 23 0 0 0,35-21 0 0 0,-9 6 0 0 0,-1-2 0 0 0,0-1 0 0 0,-2-3 0 0 0,0-1 0 0 0,-58 12 0 0 0,74-22 0 0 0,-1-1 0 0 0,0-1 0 0 0,0-1 0 0 0,-1-2 0 0 0,1-1 0 0 0,0-2 0 0 0,-1-1 0 0 0,-55-10 0 0 0,37-10 0 0 0,5 2 0 0 0,37 17 0 0 0,1 0 0 0 0,-1-1 0 0 0,1 1 0 0 0,0-1 0 0 0,0-1 0 0 0,1 1 0 0 0,-1-1 0 0 0,1 0 0 0 0,0 0 0 0 0,-8-11 0 0 0,2 1 0 0 0,0 0 0 0 0,-17-33 0 0 0,24 38 0 0 0,0 0 0 0 0,1 0 0 0 0,0 0 0 0 0,1-1 0 0 0,0 1 0 0 0,1 0 0 0 0,0-1 0 0 0,0 1 0 0 0,1-1 0 0 0,0 1 0 0 0,1-1 0 0 0,3-11 0 0 0,-4 19 0 0 0,1 0 0 0 0,0 0 0 0 0,0 1 0 0 0,0-1 0 0 0,0 0 0 0 0,1 1 0 0 0,-1-1 0 0 0,1 1 0 0 0,-1-1 0 0 0,1 1 0 0 0,0-1 0 0 0,0 1 0 0 0,0 0 0 0 0,0 0 0 0 0,0 0 0 0 0,4-2 0 0 0,12-12 0 0 0,58-46 0 0 0,1 14 0 0 0,-36 25 0 0 0,-32 18 0 0 0,1 0 0 0 0,0 1 0 0 0,1 0 0 0 0,-1 1 0 0 0,1 0 0 0 0,-1 1 0 0 0,22-2 0 0 0,22-6 0 0 0,-49 8 0 0 0,0 1 0 0 0,1-1 0 0 0,-1 1 0 0 0,1 0 0 0 0,-1 0 0 0 0,1 1 0 0 0,-1 0 0 0 0,1 0 0 0 0,0 0 0 0 0,-1 0 0 0 0,1 1 0 0 0,-1 0 0 0 0,1 0 0 0 0,6 3 0 0 0,4 26 0 0 0,-13-26 0 0 0,-1-1 0 0 0,1 1 0 0 0,-1 0 0 0 0,0 0 0 0 0,0 0 0 0 0,0 1 0 0 0,-1-1 0 0 0,1 0 0 0 0,-1 1 0 0 0,0-1 0 0 0,0 1 0 0 0,-1-1 0 0 0,1 1 0 0 0,-1-1 0 0 0,-1 9 0 0 0,1-8 0 0 0,0 0 0 0 0,0 1 0 0 0,-1-1 0 0 0,1 0 0 0 0,-1 0 0 0 0,-1 0 0 0 0,1 0 0 0 0,-1 0 0 0 0,0 0 0 0 0,0 0 0 0 0,0-1 0 0 0,0 1 0 0 0,-6 6 0 0 0,-20 19 0 0 0,-2-2 0 0 0,-1-1 0 0 0,-1-1 0 0 0,-1-2 0 0 0,-1-2 0 0 0,-48 25 0 0 0,-27 9 0 0 0,72-35 0 0 0,0-1 0 0 0,-1-2 0 0 0,-2-2 0 0 0,1-1 0 0 0,-46 10 0 0 0,-25-4 0 0 0,-166 24 0 0 0,229-40 0 0 0,0-3 0 0 0,-1-1 0 0 0,-88-11 0 0 0,87 4 0 0 0,22 3 0 0 0,0-1 0 0 0,-51-14 0 0 0,49 7 0 0 0,17 5 0 0 0,0 2 0 0 0,-1 0 0 0 0,-25-5 0 0 0,24 6 0 0 0,1 0 0 0 0,-1-1 0 0 0,1-1 0 0 0,0 0 0 0 0,-14-8 0 0 0,-10-4 0 0 0,22 11 0 0 0,-1-2 0 0 0,1 0 0 0 0,0-1 0 0 0,0 0 0 0 0,1-1 0 0 0,-19-18 0 0 0,8 11 0 0 0,23 16 0 0 0,1 0 0 0 0,-1 1 0 0 0,0-1 0 0 0,0 0 0 0 0,1 0 0 0 0,-1 0 0 0 0,0-1 0 0 0,1 1 0 0 0,-1 0 0 0 0,1-1 0 0 0,0 1 0 0 0,-1-1 0 0 0,1 1 0 0 0,0-1 0 0 0,0 1 0 0 0,0-1 0 0 0,0 0 0 0 0,0 1 0 0 0,1-1 0 0 0,-1 0 0 0 0,0 0 0 0 0,1 0 0 0 0,-1 0 0 0 0,1 0 0 0 0,0 0 0 0 0,-1 0 0 0 0,1-3 0 0 0,0 2 0 0 0,0-1 0 0 0,1 1 0 0 0,-1-1 0 0 0,1 1 0 0 0,-1-1 0 0 0,1 1 0 0 0,0-1 0 0 0,1 1 0 0 0,-1 0 0 0 0,0 0 0 0 0,1-1 0 0 0,0 1 0 0 0,0 0 0 0 0,0 0 0 0 0,0 1 0 0 0,0-1 0 0 0,0 0 0 0 0,1 1 0 0 0,-1-1 0 0 0,1 1 0 0 0,4-3 0 0 0,12-12 0 0 0,-17 14 0 0 0,0 1 0 0 0,-1 0 0 0 0,1 0 0 0 0,0 1 0 0 0,0-1 0 0 0,-1 0 0 0 0,1 1 0 0 0,0 0 0 0 0,0-1 0 0 0,0 1 0 0 0,1 0 0 0 0,-1 0 0 0 0,0 0 0 0 0,0 0 0 0 0,1 0 0 0 0,-1 1 0 0 0,0-1 0 0 0,1 1 0 0 0,-1-1 0 0 0,4 1 0 0 0,16-5 0 0 0,1 0 0 0 0,24-10 0 0 0,-26 7 0 0 0,0 2 0 0 0,34-6 0 0 0,28 0 0 0 0,1 4 0 0 0,0 4 0 0 0,108 8 0 0 0,-160 2 0 0 0,61 21 0 0 0,-88-25 0 0 0,0 0 0 0 0,0 1 0 0 0,-1 0 0 0 0,1 0 0 0 0,0 0 0 0 0,-1 0 0 0 0,0 1 0 0 0,0-1 0 0 0,0 1 0 0 0,5 6 0 0 0,-1 13 0 0 0,-6-21 0 0 0,-1 1 0 0 0,0 0 0 0 0,0 0 0 0 0,0 0 0 0 0,0 0 0 0 0,0 0 0 0 0,-1 1 0 0 0,1-1 0 0 0,-1 3 0 0 0,0 2 0 0 0,-1-1 0 0 0,-1 0 0 0 0,1 1 0 0 0,-1-1 0 0 0,0 0 0 0 0,-1 0 0 0 0,0 0 0 0 0,0-1 0 0 0,0 1 0 0 0,-1-1 0 0 0,0 1 0 0 0,0-1 0 0 0,-1 0 0 0 0,1-1 0 0 0,-1 1 0 0 0,-11 8 0 0 0,-10 8 0 0 0,0-1 0 0 0,-44 25 0 0 0,36-24 0 0 0,-5 1 0 0 0,0-2 0 0 0,-2-1 0 0 0,0-2 0 0 0,-1-2 0 0 0,-1-2 0 0 0,0-1 0 0 0,-50 7 0 0 0,54-12 0 0 0,-8 2 0 0 0,1-3 0 0 0,-89 5 0 0 0,97-12 0 0 0,18 2 0 0 0,0-2 0 0 0,-1 0 0 0 0,1-2 0 0 0,-1 0 0 0 0,1-1 0 0 0,-33-10 0 0 0,24 2 0 0 0,1 1 0 0 0,1-1 0 0 0,0-1 0 0 0,-31-20 0 0 0,-139-113 0 0 0,176 129 0 0 0,1 0 0 0 0,0-1 0 0 0,0 0 0 0 0,2-2 0 0 0,1 0 0 0 0,-31-42 0 0 0,38 46 0 0 0,5 7 0 0 0,-1 0 0 0 0,2 0 0 0 0,-1 0 0 0 0,-6-16 0 0 0,0-2 0 0 0,10 24 0 0 0,0 1 0 0 0,0-1 0 0 0,0 1 0 0 0,1-1 0 0 0,-1 0 0 0 0,0 1 0 0 0,1-1 0 0 0,-1 0 0 0 0,1 1 0 0 0,-1-1 0 0 0,1 0 0 0 0,0 0 0 0 0,0-2 0 0 0,0 1 0 0 0,0 1 0 0 0,0-1 0 0 0,0 1 0 0 0,0-1 0 0 0,1 1 0 0 0,-1-1 0 0 0,1 1 0 0 0,-1-1 0 0 0,1 1 0 0 0,0 0 0 0 0,0-1 0 0 0,0 1 0 0 0,0 0 0 0 0,1 0 0 0 0,2-4 0 0 0,-2 4 0 0 0,1-1 0 0 0,1 1 0 0 0,-1 0 0 0 0,0 0 0 0 0,0 0 0 0 0,1 0 0 0 0,-1 1 0 0 0,1 0 0 0 0,-1-1 0 0 0,1 1 0 0 0,4 0 0 0 0,30-10 0 0 0,-22 6 0 0 0,1 1 0 0 0,0 0 0 0 0,1 1 0 0 0,-1 1 0 0 0,19 0 0 0 0,8 2 0 0 0,36-2 0 0 0,1 3 0 0 0,-1 5 0 0 0,0 2 0 0 0,80 20 0 0 0,-115-16 0 0 0,0 2 0 0 0,-1 2 0 0 0,45 23 0 0 0,-63-28 0 0 0,-23-10 0 0 0,0 0 0 0 0,-1 0 0 0 0,1 0 0 0 0,0 1 0 0 0,-1-1 0 0 0,1 1 0 0 0,0-1 0 0 0,-1 1 0 0 0,3 2 0 0 0,0 2 0 0 0,1-1 0 0 0,0 0 0 0 0,1 0 0 0 0,-1-1 0 0 0,11 6 0 0 0,-14-6 0 0 0,1-1 0 0 0,-1 0 0 0 0,1 1 0 0 0,-1 0 0 0 0,0 0 0 0 0,-1 0 0 0 0,1 0 0 0 0,-1 0 0 0 0,0 1 0 0 0,0-1 0 0 0,0 1 0 0 0,0 0 0 0 0,-1-1 0 0 0,2 9 0 0 0,-1-5 0 0 0,0 0 0 0 0,-1-1 0 0 0,1 1 0 0 0,-1-1 0 0 0,-1 1 0 0 0,1 0 0 0 0,-2 0 0 0 0,1-1 0 0 0,-1 1 0 0 0,0 0 0 0 0,0-1 0 0 0,-1 1 0 0 0,0-1 0 0 0,0 1 0 0 0,-1-1 0 0 0,0 0 0 0 0,-7 13 0 0 0,3-9 0 0 0,0-1 0 0 0,-1 0 0 0 0,0 0 0 0 0,0 0 0 0 0,-1-1 0 0 0,0-1 0 0 0,-1 1 0 0 0,-16 10 0 0 0,-71 61 0 0 0,64-60 0 0 0,-45 20 0 0 0,28-15 0 0 0,36-19 0 0 0,0-1 0 0 0,0 0 0 0 0,-1-1 0 0 0,0-1 0 0 0,0 0 0 0 0,-17 1 0 0 0,-34 7 0 0 0,28-4 0 0 0,0-1 0 0 0,0-2 0 0 0,-1-2 0 0 0,1-2 0 0 0,-1-1 0 0 0,1-2 0 0 0,-60-12 0 0 0,69 7 0 0 0,0-2 0 0 0,1-1 0 0 0,-41-21 0 0 0,66 30 0 0 0,-19-10 0 0 0,0-2 0 0 0,-30-25 0 0 0,6 4 0 0 0,21 17 0 0 0,-66-49 0 0 0,80 58 0 0 0,1-1 0 0 0,0 1 0 0 0,1-2 0 0 0,0 1 0 0 0,-14-22 0 0 0,-24-36 0 0 0,37 54 0 0 0,-1 0 0 0 0,2-1 0 0 0,0 0 0 0 0,-9-20 0 0 0,15 25 0 0 0,1 0 0 0 0,-1 0 0 0 0,2 0 0 0 0,-1-20 0 0 0,3 25 0 0 0,0 1 0 0 0,1 0 0 0 0,0 0 0 0 0,0 1 0 0 0,0-1 0 0 0,0 0 0 0 0,1 0 0 0 0,-1 1 0 0 0,6-6 0 0 0,-2 1 0 0 0,-4 6 0 0 0,0-1 0 0 0,-1 1 0 0 0,1 0 0 0 0,1-1 0 0 0,-1 1 0 0 0,0 0 0 0 0,0 1 0 0 0,1-1 0 0 0,-1 0 0 0 0,4-1 0 0 0,10-9 0 0 0,-13 8 0 0 0,0 1 0 0 0,1-1 0 0 0,0 1 0 0 0,0-1 0 0 0,0 1 0 0 0,0 1 0 0 0,1-1 0 0 0,-1 0 0 0 0,9-3 0 0 0,-8 4 0 0 0,24-20 0 0 0,-26 19 0 0 0,0 0 0 0 0,0 0 0 0 0,1 0 0 0 0,-1 0 0 0 0,1 1 0 0 0,0-1 0 0 0,7-2 0 0 0,13-2 0 0 0,1 2 0 0 0,0 0 0 0 0,0 2 0 0 0,1 0 0 0 0,-1 2 0 0 0,0 1 0 0 0,34 4 0 0 0,-48-2 0 0 0,0-1 0 0 0,0 2 0 0 0,0 0 0 0 0,0 0 0 0 0,0 1 0 0 0,-1 0 0 0 0,0 0 0 0 0,14 9 0 0 0,4 5 0 0 0,43 35 0 0 0,-2 19 0 0 0,-59-57 0 0 0,-2-1 0 0 0,1 2 0 0 0,-2-1 0 0 0,0 1 0 0 0,8 29 0 0 0,-7-25 0 0 0,-6-8 0 0 0,0 1 0 0 0,-1 0 0 0 0,0 0 0 0 0,0 0 0 0 0,-2 0 0 0 0,-1 15 0 0 0,0-6 0 0 0,2-16 0 0 0,-1 0 0 0 0,-1-1 0 0 0,1 1 0 0 0,-1-1 0 0 0,0 1 0 0 0,0-1 0 0 0,0 0 0 0 0,-1 0 0 0 0,0 0 0 0 0,0 0 0 0 0,0 0 0 0 0,-1-1 0 0 0,-4 5 0 0 0,-1 2 0 0 0,-1-1 0 0 0,0 0 0 0 0,-21 14 0 0 0,-30 8 0 0 0,38-18 0 0 0,0-2 0 0 0,-1-1 0 0 0,0 0 0 0 0,0-2 0 0 0,-1-1 0 0 0,-1-1 0 0 0,1-1 0 0 0,-45 5 0 0 0,26-8 0 0 0,-1-1 0 0 0,0-3 0 0 0,0-1 0 0 0,1-2 0 0 0,0-3 0 0 0,0-1 0 0 0,0-2 0 0 0,1-2 0 0 0,1-2 0 0 0,-79-37 0 0 0,83 34 0 0 0,20 10 0 0 0,0-2 0 0 0,1 1 0 0 0,0-2 0 0 0,-25-19 0 0 0,-27-19 0 0 0,26 20 0 0 0,-48-41 0 0 0,83 61 0 0 0,-1 1 0 0 0,1-1 0 0 0,1-1 0 0 0,-1 1 0 0 0,-11-19 0 0 0,19 26 0 0 0,-1 0 0 0 0,1 0 0 0 0,0 0 0 0 0,0-1 0 0 0,0 1 0 0 0,0 0 0 0 0,0 0 0 0 0,0 0 0 0 0,1 0 0 0 0,-1-1 0 0 0,0 1 0 0 0,1 0 0 0 0,-1 0 0 0 0,0 0 0 0 0,1 0 0 0 0,-1 0 0 0 0,1 0 0 0 0,0 0 0 0 0,-1 0 0 0 0,1 0 0 0 0,0 0 0 0 0,0 0 0 0 0,-1 0 0 0 0,1 0 0 0 0,0 1 0 0 0,2-2 0 0 0,26-23 0 0 0,-19 18 0 0 0,0 1 0 0 0,1 1 0 0 0,-1-1 0 0 0,1 2 0 0 0,0 0 0 0 0,1 0 0 0 0,-1 1 0 0 0,1 0 0 0 0,0 1 0 0 0,15-1 0 0 0,21 0 0 0 0,61 4 0 0 0,-35 1 0 0 0,-54-1 0 0 0,0 1 0 0 0,-1 0 0 0 0,1 2 0 0 0,-1 0 0 0 0,1 1 0 0 0,24 10 0 0 0,-30-10 0 0 0,-1 1 0 0 0,-1 0 0 0 0,1 1 0 0 0,-1 0 0 0 0,0 1 0 0 0,0 1 0 0 0,-1 0 0 0 0,-1 0 0 0 0,12 12 0 0 0,-18-16 0 0 0,1 0 0 0 0,0 0 0 0 0,-1 1 0 0 0,0-1 0 0 0,0 1 0 0 0,-1 0 0 0 0,0 0 0 0 0,0 0 0 0 0,0 0 0 0 0,0 1 0 0 0,-1-1 0 0 0,0 1 0 0 0,-1 0 0 0 0,0-1 0 0 0,0 1 0 0 0,0 0 0 0 0,-1 0 0 0 0,1 0 0 0 0,-3 13 0 0 0,2-15 0 0 0,-1 0 0 0 0,0 0 0 0 0,0 0 0 0 0,0 0 0 0 0,-1 0 0 0 0,1 0 0 0 0,-1-1 0 0 0,0 1 0 0 0,-1 0 0 0 0,1-1 0 0 0,-1 0 0 0 0,0 1 0 0 0,0-1 0 0 0,0 0 0 0 0,-1-1 0 0 0,-5 6 0 0 0,2-2 0 0 0,-1-1 0 0 0,-1 1 0 0 0,1-2 0 0 0,-1 1 0 0 0,0-1 0 0 0,0 0 0 0 0,-16 5 0 0 0,-11 6 0 0 0,29-12 0 0 0,-1-1 0 0 0,0 1 0 0 0,0-1 0 0 0,0-1 0 0 0,-13 3 0 0 0,-16 1 0 0 0,0-2 0 0 0,-57-1 0 0 0,77-3 0 0 0,1-1 0 0 0,-1-1 0 0 0,0 0 0 0 0,1-2 0 0 0,0 0 0 0 0,0 0 0 0 0,0-2 0 0 0,-18-8 0 0 0,-211-107 0 0 0,215 104 0 0 0,2-3 0 0 0,-51-42 0 0 0,56 43 0 0 0,21 17 0 0 0,-1 0 0 0 0,0 0 0 0 0,0 0 0 0 0,1 0 0 0 0,-1 0 0 0 0,1-1 0 0 0,-1 1 0 0 0,1-1 0 0 0,0 0 0 0 0,0 0 0 0 0,1 0 0 0 0,-1 0 0 0 0,0 0 0 0 0,1 0 0 0 0,0 0 0 0 0,0 0 0 0 0,0-1 0 0 0,0 1 0 0 0,0 0 0 0 0,1-1 0 0 0,-1 1 0 0 0,1-1 0 0 0,0-5 0 0 0,1 6 0 0 0,1 1 0 0 0,0-1 0 0 0,-1 1 0 0 0,1 0 0 0 0,0 0 0 0 0,0-1 0 0 0,0 1 0 0 0,1 0 0 0 0,-1 1 0 0 0,0-1 0 0 0,1 0 0 0 0,-1 1 0 0 0,1-1 0 0 0,-1 1 0 0 0,5-2 0 0 0,10-7 0 0 0,-3 0 0 0 0,-1 1 0 0 0,2 0 0 0 0,-1 1 0 0 0,1 1 0 0 0,0 0 0 0 0,1 1 0 0 0,17-4 0 0 0,122-25 0 0 0,-113 27 0 0 0,152-12 0 0 0,-177 18 0 0 0,0 1 0 0 0,0 0 0 0 0,1 1 0 0 0,-1 1 0 0 0,0 1 0 0 0,0 0 0 0 0,26 8 0 0 0,-24-6 0 0 0,-16-3 0 0 0,0 0 0 0 0,0 0 0 0 0,0 0 0 0 0,0 0 0 0 0,0 1 0 0 0,0-1 0 0 0,0 1 0 0 0,-1 0 0 0 0,1 0 0 0 0,-1 0 0 0 0,1 0 0 0 0,-1 0 0 0 0,0 1 0 0 0,0-1 0 0 0,0 1 0 0 0,0-1 0 0 0,0 1 0 0 0,-1 0 0 0 0,1 0 0 0 0,-1 0 0 0 0,0 0 0 0 0,0 0 0 0 0,0 0 0 0 0,0 0 0 0 0,0 0 0 0 0,-1 0 0 0 0,1 0 0 0 0,-1 0 0 0 0,0 1 0 0 0,0 4 0 0 0,0-4 0 0 0,-1 0 0 0 0,0 1 0 0 0,0-1 0 0 0,0 1 0 0 0,-1-1 0 0 0,0 0 0 0 0,1 0 0 0 0,-1 0 0 0 0,-1 0 0 0 0,1 0 0 0 0,-1 0 0 0 0,1-1 0 0 0,-1 1 0 0 0,0-1 0 0 0,0 0 0 0 0,0 0 0 0 0,-1 0 0 0 0,1 0 0 0 0,-1 0 0 0 0,0-1 0 0 0,-6 4 0 0 0,-12 6 0 0 0,0-1 0 0 0,-41 14 0 0 0,48-19 0 0 0,1-4 0 0 0,0 1 0 0 0,1-2 0 0 0,-1 0 0 0 0,0 0 0 0 0,0-1 0 0 0,-16-3 0 0 0,-16 2 0 0 0,33-2 0 0 0,0 1 0 0 0,0-2 0 0 0,1 1 0 0 0,0-2 0 0 0,0 0 0 0 0,0 0 0 0 0,0-1 0 0 0,1 0 0 0 0,0-1 0 0 0,0 0 0 0 0,1-1 0 0 0,-15-14 0 0 0,16 16 0 0 0,8 6 0 0 0,0-1 0 0 0,0 1 0 0 0,0-1 0 0 0,0 1 0 0 0,0-1 0 0 0,0 0 0 0 0,0 0 0 0 0,0 0 0 0 0,0 0 0 0 0,0 1 0 0 0,0-1 0 0 0,1 0 0 0 0,-1 0 0 0 0,0-1 0 0 0,1 1 0 0 0,-1 0 0 0 0,1 0 0 0 0,-1 0 0 0 0,1 0 0 0 0,-1 0 0 0 0,1-1 0 0 0,0 1 0 0 0,-1 0 0 0 0,1 0 0 0 0,0-1 0 0 0,0 1 0 0 0,0 0 0 0 0,0-3 0 0 0,2 3 0 0 0,-1-1 0 0 0,0 0 0 0 0,0 1 0 0 0,1-1 0 0 0,-1 1 0 0 0,1 0 0 0 0,-1-1 0 0 0,1 1 0 0 0,0 0 0 0 0,-1 0 0 0 0,1 0 0 0 0,0 0 0 0 0,0 0 0 0 0,0 0 0 0 0,0 1 0 0 0,0-1 0 0 0,0 1 0 0 0,0-1 0 0 0,0 1 0 0 0,3 0 0 0 0,116 0 0 0 0,251-5 0 0 0,-157-18 0 0 0,-135 16-762 0 0,-1-4 0 0 0,129-34 1 0 0,-145 23-745 0 0,-51 16 1035 0 0,1 1 0 0 0,-1 1-1 0 0,1 0 1 0 0,16-3-1 0 0,3 1-1316 0 0,0-2 0 0 0,0-1-1 0 0,57-26 1 0 0,88-56-7387 0 0,-126 63 6318 0 0,3-2-2377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1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2478 1 4584 0 0,'56'49'15204'0'0,"-53"-42"-14731"0"0,-2-5-321 0 0,-1 0 0 0 0,1 0 0 0 0,-1 0 0 0 0,0 0 0 0 0,0 0 1 0 0,0 0-1 0 0,0 0 0 0 0,0 0 0 0 0,0 0 0 0 0,-1 0 0 0 0,1 0 0 0 0,0 0 0 0 0,-1 0 1 0 0,0 0-1 0 0,1 0 0 0 0,-1 0 0 0 0,0 0 0 0 0,0 0 0 0 0,0-1 0 0 0,0 1 1 0 0,-1 0-1 0 0,1-1 0 0 0,0 1 0 0 0,-1-1 0 0 0,1 1 0 0 0,-1-1 0 0 0,1 0 0 0 0,-4 3 1 0 0,-166 110 2318 0 0,171-114-2470 0 0,-93 51 613 0 0,87-48-578 0 0,1 0 0 0 0,0 0-1 0 0,-1-1 1 0 0,1 1 0 0 0,-1-1 0 0 0,-10 2-1 0 0,-11 5 58 0 0,-19 13 67 0 0,-1-2-1 0 0,-1-2 1 0 0,0-2 0 0 0,-1-3 0 0 0,-1-1 0 0 0,0-3 0 0 0,-98 5-1 0 0,133-13-153 0 0,0-1 0 0 0,0-1 0 0 0,0-1 0 0 0,0 0 0 0 0,0-1 0 0 0,0 0 0 0 0,1-1 0 0 0,-1-1 0 0 0,-18-9 0 0 0,31 13-2 0 0,-1-1 0 0 0,1 1 0 0 0,0-1 0 0 0,0 0 0 0 0,0 1 0 0 0,0-1 0 0 0,0 0 0 0 0,1 0 0 0 0,-1 0 0 0 0,1 0 0 0 0,-1-1-1 0 0,1 1 1 0 0,0 0 0 0 0,-1-1 0 0 0,0-3 0 0 0,2 5-6 0 0,-1 0 0 0 0,1 0 0 0 0,0 0-1 0 0,-1 0 1 0 0,1 0 0 0 0,0 0 0 0 0,0 0-1 0 0,0 0 1 0 0,0 0 0 0 0,0 0 0 0 0,0-1-1 0 0,0 1 1 0 0,0 0 0 0 0,1 0 0 0 0,-1 0 0 0 0,0 0-1 0 0,1 0 1 0 0,-1 0 0 0 0,0 0 0 0 0,1 0-1 0 0,0 0 1 0 0,-1 0 0 0 0,1 0 0 0 0,-1 1 0 0 0,1-1-1 0 0,0 0 1 0 0,0 0 0 0 0,-1 0 0 0 0,1 1-1 0 0,0-1 1 0 0,0 0 0 0 0,0 1 0 0 0,0-1 0 0 0,0 1-1 0 0,2-1 1 0 0,11-5 17 0 0,1 1 0 0 0,0 1 0 0 0,0 1 0 0 0,0 0 0 0 0,1 0 0 0 0,-1 2 0 0 0,18 0 0 0 0,474 1-231 0 0,-415 11 227 0 0,-33 8 198 0 0,-47 19 543 0 0,-13-34-702 0 0,0 1 0 0 0,0-1-1 0 0,0 0 1 0 0,-1 0 0 0 0,0 0-1 0 0,0 0 1 0 0,0 0 0 0 0,0 0 0 0 0,-1-1-1 0 0,1 1 1 0 0,-1-1 0 0 0,0 1 0 0 0,0-1-1 0 0,0 0 1 0 0,0 0 0 0 0,-7 4-1 0 0,-66 44 225 0 0,71-48-248 0 0,-16 8 13 0 0,-1-1-1 0 0,-1-1 1 0 0,1-1-1 0 0,-30 7 0 0 0,29-9 8 0 0,11-4-26 0 0,-1 0 0 0 0,0 0 0 0 0,0-2 0 0 0,0 1 0 0 0,-20-3 0 0 0,0 1 57 0 0,26-1-75 0 0,0 1-1 0 0,1-1 1 0 0,-1 0 0 0 0,1-1-1 0 0,-1 1 1 0 0,1-1 0 0 0,0 0-1 0 0,0-1 1 0 0,0 0-1 0 0,1 0 1 0 0,-8-6 0 0 0,9 7-6 0 0,4 3 2 0 0,0 0-1 0 0,-1 0 1 0 0,1 0 0 0 0,0-1-1 0 0,0 1 1 0 0,0 0-1 0 0,0 0 1 0 0,-1 0 0 0 0,1-1-1 0 0,0 1 1 0 0,0 0-1 0 0,0 0 1 0 0,0 0 0 0 0,0-1-1 0 0,0 1 1 0 0,0 0 0 0 0,0 0-1 0 0,-1 0 1 0 0,1-1-1 0 0,0 1 1 0 0,0 0 0 0 0,0 0-1 0 0,0-1 1 0 0,0 1 0 0 0,0 0-1 0 0,0 0 1 0 0,0-1-1 0 0,0 1 1 0 0,0 0 0 0 0,1 0-1 0 0,-1-1 1 0 0,0 1 0 0 0,0 0-1 0 0,0 0 1 0 0,0 0-1 0 0,0-1 1 0 0,0 1 0 0 0,0 0-1 0 0,1 0 1 0 0,-1 0-1 0 0,0-1 1 0 0,0 1 0 0 0,0 0-1 0 0,0 0 1 0 0,1 0 0 0 0,-1 0-1 0 0,0 0 1 0 0,0 0-1 0 0,0-1 1 0 0,1 1 0 0 0,-1 0-1 0 0,0 0 1 0 0,0 0 0 0 0,1 0-1 0 0,-1 0 1 0 0,0 0-1 0 0,19-4-56 0 0,-19 4 60 0 0,36-1-26 0 0,1 2-1 0 0,-1 2 1 0 0,0 1 0 0 0,35 9 0 0 0,134 23 129 0 0,-202-35-96 0 0,1-1-1 0 0,-1 1 0 0 0,0 0 1 0 0,1 0-1 0 0,-1 0 1 0 0,0 0-1 0 0,0 1 1 0 0,0 0-1 0 0,1-1 1 0 0,2 4-1 0 0,6 2 84 0 0,-12-7-85 0 0,1 0 1 0 0,-1 0-1 0 0,0 0 0 0 0,1 1 0 0 0,-1-1 0 0 0,0 0 0 0 0,1 0 0 0 0,-1 0 1 0 0,0 1-1 0 0,0-1 0 0 0,1 0 0 0 0,-1 0 0 0 0,0 0 0 0 0,0 1 0 0 0,1-1 0 0 0,-1 0 1 0 0,0 1-1 0 0,0-1 0 0 0,0 0 0 0 0,0 1 0 0 0,1-1 0 0 0,-1 0 0 0 0,0 1 1 0 0,0-1-1 0 0,0 0 0 0 0,0 1 0 0 0,0-1 0 0 0,0 0 0 0 0,0 1 0 0 0,0-1 0 0 0,0 0 1 0 0,0 1-1 0 0,0-1 0 0 0,0 0 0 0 0,0 1 0 0 0,0-1 0 0 0,0 0 0 0 0,-1 1 1 0 0,1-1-1 0 0,0 0 0 0 0,0 1 0 0 0,0-1 0 0 0,0 0 0 0 0,-1 0 0 0 0,1 1 0 0 0,0-1 1 0 0,0 0-1 0 0,0 0 0 0 0,-1 1 0 0 0,1-1 0 0 0,0 0 0 0 0,-1 0 0 0 0,1 1 0 0 0,-12 7 117 0 0,-6 8 29 0 0,16-14-138 0 0,0 0 1 0 0,0 0-1 0 0,0 1 1 0 0,0-1-1 0 0,0-1 1 0 0,0 1-1 0 0,0 0 0 0 0,-1 0 1 0 0,1-1-1 0 0,-1 0 1 0 0,-4 3-1 0 0,-25 7 52 0 0,-60 15 0 0 0,-2 0-62 0 0,89-26-4 0 0,-205 26 0 0 0,173-23 0 0 0,0-2 0 0 0,0-2 0 0 0,-61-9 0 0 0,78 5 0 0 0,0 0 0 0 0,-31-14 0 0 0,-29-9 0 0 0,51 18 0 0 0,1-1 0 0 0,1-1 0 0 0,0-2 0 0 0,0-1 0 0 0,-27-20 0 0 0,32 21 0 0 0,-41-37 0 0 0,55 47 0 0 0,1-1 0 0 0,-1 0 0 0 0,0-1 0 0 0,1 1 0 0 0,-9-10 0 0 0,-26-19 0 0 0,29 19 0 0 0,-1 1 0 0 0,14 13 0 0 0,0 0 0 0 0,-1 0 0 0 0,1 0 0 0 0,0 0 0 0 0,-1 0 0 0 0,1 0 0 0 0,0 0 0 0 0,0 0 0 0 0,0 0 0 0 0,0 0 0 0 0,0 0 0 0 0,0 0 0 0 0,0 0 0 0 0,0 0 0 0 0,1 0 0 0 0,-1 0 0 0 0,0 0 0 0 0,1 1 0 0 0,-1-1 0 0 0,0 0 0 0 0,1 0 0 0 0,-1 0 0 0 0,1 0 0 0 0,-1 0 0 0 0,1 1 0 0 0,0-1 0 0 0,-1 0 0 0 0,1 0 0 0 0,0 1 0 0 0,-1-1 0 0 0,1 1 0 0 0,0-1 0 0 0,0 0 0 0 0,1 0 0 0 0,16-4 0 0 0,0 0 0 0 0,0 1 0 0 0,0 0 0 0 0,1 2 0 0 0,-1 0 0 0 0,1 1 0 0 0,0 1 0 0 0,24 3 0 0 0,10-2 0 0 0,-50-2 0 0 0,-1 1 0 0 0,1-1 0 0 0,0 1 0 0 0,-1 0 0 0 0,1 0 0 0 0,0 0 0 0 0,0 0 0 0 0,-1 1 0 0 0,1-1 0 0 0,0 1 0 0 0,-1 0 0 0 0,1-1 0 0 0,-1 1 0 0 0,1 0 0 0 0,4 3 0 0 0,0 1 0 0 0,2 3 0 0 0,-8-7 0 0 0,0 0 0 0 0,-1-1 0 0 0,1 1 0 0 0,0 0 0 0 0,0 0 0 0 0,0 0 0 0 0,-1 0 0 0 0,1 0 0 0 0,0 0 0 0 0,-1 0 0 0 0,1 0 0 0 0,-1 0 0 0 0,1 0 0 0 0,-1 1 0 0 0,0-1 0 0 0,1 0 0 0 0,-1 0 0 0 0,0 0 0 0 0,0 1 0 0 0,0-1 0 0 0,0 0 0 0 0,0 0 0 0 0,0 0 0 0 0,0 1 0 0 0,0-1 0 0 0,0 0 0 0 0,-1 0 0 0 0,1 0 0 0 0,0 1 0 0 0,-1-1 0 0 0,1 0 0 0 0,-1 0 0 0 0,0 0 0 0 0,1 0 0 0 0,-1 0 0 0 0,0 0 0 0 0,1 0 0 0 0,-3 2 0 0 0,0-1 0 0 0,-1 1 0 0 0,0-1 0 0 0,1 0 0 0 0,-1 1 0 0 0,0-2 0 0 0,0 1 0 0 0,-5 1 0 0 0,5-1 0 0 0,-32 16 0 0 0,14-6 0 0 0,-1-1 0 0 0,0-1 0 0 0,-1-1 0 0 0,-42 10 0 0 0,32-11 0 0 0,0-2 0 0 0,0-1 0 0 0,0-2 0 0 0,-1-2 0 0 0,1 0 0 0 0,-1-3 0 0 0,1-1 0 0 0,-1-1 0 0 0,1-2 0 0 0,0-1 0 0 0,-63-23 0 0 0,82 23 0 0 0,3 1 0 0 0,-1 1 0 0 0,1 1 0 0 0,-21-6 0 0 0,20 7 0 0 0,-1-2 0 0 0,0 1 0 0 0,-15-10 0 0 0,14 8 0 0 0,1 0 0 0 0,-29-8 0 0 0,23 8 0 0 0,0-1 0 0 0,0-1 0 0 0,-25-14 0 0 0,28 13 0 0 0,-1 1 0 0 0,1 1 0 0 0,-38-11 0 0 0,22 10 0 0 0,-55-22 0 0 0,74 25 0 0 0,-28-20 0 0 0,40 25 0 0 0,0-1 0 0 0,0 0 0 0 0,0 1 0 0 0,0-1 0 0 0,0 0 0 0 0,0 0 0 0 0,1 0 0 0 0,-1 0 0 0 0,0 0 0 0 0,1-1 0 0 0,-1 1 0 0 0,1 0 0 0 0,-3-4 0 0 0,3 5 0 0 0,1-1 0 0 0,0 0 0 0 0,0 0 0 0 0,-1 1 0 0 0,1-1 0 0 0,0 0 0 0 0,0 0 0 0 0,0 1 0 0 0,0-1 0 0 0,0 0 0 0 0,0 0 0 0 0,0 0 0 0 0,0 1 0 0 0,0-1 0 0 0,0 0 0 0 0,1 0 0 0 0,-1 1 0 0 0,0-1 0 0 0,1 0 0 0 0,-1 1 0 0 0,0-1 0 0 0,1 0 0 0 0,-1 1 0 0 0,0-1 0 0 0,1 0 0 0 0,-1 1 0 0 0,1-1 0 0 0,0 1 0 0 0,-1-1 0 0 0,1 1 0 0 0,-1-1 0 0 0,1 1 0 0 0,0-1 0 0 0,-1 1 0 0 0,2-1 0 0 0,2-1 0 0 0,1-1 0 0 0,0 1 0 0 0,0 0 0 0 0,0 0 0 0 0,0 1 0 0 0,0 0 0 0 0,0 0 0 0 0,6-1 0 0 0,34-9 0 0 0,-25 6 0 0 0,-1 1 0 0 0,1 1 0 0 0,0 0 0 0 0,31 0 0 0 0,90 7 0 0 0,-135-4 0 0 0,24 2 0 0 0,-1 1 0 0 0,1 2 0 0 0,-1 1 0 0 0,54 19 0 0 0,-6 11 0 0 0,-75-36 0 0 0,-1 1 0 0 0,0-1 0 0 0,1 1 0 0 0,-1 0 0 0 0,0-1 0 0 0,1 1 0 0 0,-1 0 0 0 0,0 0 0 0 0,0 0 0 0 0,1 0 0 0 0,-1 0 0 0 0,0 0 0 0 0,0 0 0 0 0,0 0 0 0 0,0 0 0 0 0,-1 1 0 0 0,1-1 0 0 0,0 0 0 0 0,0 0 0 0 0,-1 1 0 0 0,1 1 0 0 0,0-2 0 0 0,0 1 0 0 0,0 0 0 0 0,0-1 0 0 0,0 1 0 0 0,0 0 0 0 0,0-1 0 0 0,0 0 0 0 0,0 1 0 0 0,0-1 0 0 0,1 0 0 0 0,-1 1 0 0 0,2 0 0 0 0,-1 0 0 0 0,0 0 0 0 0,-1 0 0 0 0,1 0 0 0 0,-1 0 0 0 0,0 1 0 0 0,0-1 0 0 0,0 0 0 0 0,0 1 0 0 0,0-1 0 0 0,0 0 0 0 0,0 5 0 0 0,-1-6 0 0 0,1 1 0 0 0,-1-1 0 0 0,1 1 0 0 0,-1 0 0 0 0,0-1 0 0 0,0 1 0 0 0,0-1 0 0 0,0 1 0 0 0,0 0 0 0 0,0-1 0 0 0,0 1 0 0 0,0-1 0 0 0,-1 1 0 0 0,1-1 0 0 0,-1 1 0 0 0,1-1 0 0 0,-1 1 0 0 0,0-1 0 0 0,1 1 0 0 0,-1-1 0 0 0,-2 3 0 0 0,-6 3 0 0 0,-2-1 0 0 0,1 0 0 0 0,-1-1 0 0 0,-21 9 0 0 0,9-8 0 0 0,-1 0 0 0 0,0-2 0 0 0,0 0 0 0 0,0-2 0 0 0,-1 0 0 0 0,1-2 0 0 0,-1-1 0 0 0,1-1 0 0 0,-41-8 0 0 0,25-2 0 0 0,-66-29 0 0 0,79 15 0 0 0,17 21 0 0 0,0 0 0 0 0,1-1 0 0 0,0 0 0 0 0,0 0 0 0 0,1-1 0 0 0,0-1 0 0 0,0 1 0 0 0,0-1 0 0 0,-10-15 0 0 0,13 13-122 0 0,5 9 77 0 0,0 0 0 0 0,-1 0 0 0 0,1-1 0 0 0,0 1-1 0 0,-1 0 1 0 0,0 0 0 0 0,1 0 0 0 0,-1-1 0 0 0,0 1 0 0 0,1 0 0 0 0,-1 0-1 0 0,0 0 1 0 0,0 0 0 0 0,0 0 0 0 0,0 1 0 0 0,-2-3 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5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498 1 3056 0 0,'22'49'11092'0'0,"-22"-44"-10776"0"0,0-1 24 0 0,1 0 0 0 0,-1 0 0 0 0,1 0-1 0 0,0 0 1 0 0,0 0 0 0 0,1 0 0 0 0,-1 0 0 0 0,4 6 0 0 0,-2-6-105 0 0,-1 1-1 0 0,0-1 0 0 0,-1 1 0 0 0,1-1 1 0 0,-1 1-1 0 0,0 0 0 0 0,0 0 1 0 0,0 0-1 0 0,0 5 0 0 0,-1 80 2991 0 0,-1-88-3172 0 0,1 0 0 0 0,-1 0 0 0 0,1 0 0 0 0,-1 0 0 0 0,0 0 0 0 0,0 0 0 0 0,0 0 0 0 0,0 0 0 0 0,0-1 0 0 0,0 1 0 0 0,0 0 0 0 0,-1-1 0 0 0,1 1 0 0 0,-1 0 0 0 0,1-1 0 0 0,-1 0 0 0 0,0 1 0 0 0,1-1 0 0 0,-4 2 1 0 0,-18 19 543 0 0,17-14-443 0 0,0 0 0 0 0,-1 0 1 0 0,0-1-1 0 0,-1 0 1 0 0,0 0-1 0 0,0-1 1 0 0,0 0-1 0 0,-1 0 1 0 0,0-1-1 0 0,-12 6 0 0 0,12-6-91 0 0,-18 23 241 0 0,16-23-235 0 0,-11 11 175 0 0,18-12-191 0 0,0-1 0 0 0,0 0 0 0 0,0 0 0 0 0,0 0 1 0 0,-1 0-1 0 0,1 0 0 0 0,-9 2 0 0 0,-5 5 137 0 0,2-3-17 0 0,-1 0 1 0 0,1-1-1 0 0,-1-1 0 0 0,-26 6 1 0 0,17-5 35 0 0,7-1-42 0 0,13-3-105 0 0,0-1 0 0 0,-1 1 0 0 0,1-1 0 0 0,-1-1 0 0 0,-13 1-1 0 0,-43 2-329 0 0,61-3 2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39 207 3544 0 0,'-28'0'5177'0'0,"27"-1"-4862"0"0,0 0-1 0 0,0 0 1 0 0,0 0 0 0 0,0 0 0 0 0,1 0-1 0 0,-1 0 1 0 0,0 0 0 0 0,1 0-1 0 0,-1-1 1 0 0,1 1 0 0 0,-1 0 0 0 0,1 0-1 0 0,-1 0 1 0 0,1-1 0 0 0,0 1-1 0 0,0 0 1 0 0,0-1 0 0 0,0 1 0 0 0,0 0-1 0 0,0-1 1 0 0,0 1 0 0 0,0 0-1 0 0,0 0 1 0 0,1-1 0 0 0,-1 1 0 0 0,1-2-1 0 0,-1-6 86 0 0,22-8 729 0 0,-18 15-867 0 0,146-94 1334 0 0,-126 74-1371 0 0,9 2 171 0 0,-28 19-335 0 0,1-1 1 0 0,-1 1-1 0 0,0 0 0 0 0,1 0 1 0 0,-1 1-1 0 0,1 0 0 0 0,-1 0 1 0 0,10 1-1 0 0,2-1 158 0 0,-16 0-195 0 0,1 1 0 0 0,-1-1 0 0 0,1 0-1 0 0,0 1 1 0 0,-1-1 0 0 0,1 1 0 0 0,-1 0 0 0 0,1-1 0 0 0,-1 1 0 0 0,1 0 0 0 0,-1 0 0 0 0,0 0 0 0 0,1 0 0 0 0,-1 0 0 0 0,0 0 0 0 0,0 1 0 0 0,0-1 0 0 0,0 0 0 0 0,0 1 0 0 0,0-1 0 0 0,0 0 0 0 0,0 1-1 0 0,0-1 1 0 0,-1 1 0 0 0,1-1 0 0 0,0 1 0 0 0,-1 0 0 0 0,0-1 0 0 0,1 1 0 0 0,-1 0 0 0 0,0 2 0 0 0,3 60 300 0 0,-3-52-277 0 0,-1-7-21 0 0,1 0 1 0 0,-1-1 0 0 0,0 1-1 0 0,0 0 1 0 0,-1-1-1 0 0,1 0 1 0 0,-5 8-1 0 0,2-3 7 0 0,-1 0-1 0 0,0 0 1 0 0,-1-1-1 0 0,-13 15 1 0 0,2 4 46 0 0,16-25-74 0 0,1 0-1 0 0,-1 0 1 0 0,0 0-1 0 0,0 0 1 0 0,0 0-1 0 0,0-1 1 0 0,0 1-1 0 0,-1 0 1 0 0,1-1 0 0 0,-1 1-1 0 0,1-1 1 0 0,-1 1-1 0 0,1-1 1 0 0,-1 0-1 0 0,1 1 1 0 0,-1-1-1 0 0,-3 1 1 0 0,3-1-1 0 0,0 0 0 0 0,0 1 0 0 0,1-1 1 0 0,-1 0-1 0 0,0 1 0 0 0,1-1 0 0 0,-1 1 0 0 0,0-1 0 0 0,1 1 0 0 0,0 0 1 0 0,-1 0-1 0 0,1 0 0 0 0,0 0 0 0 0,0 0 0 0 0,0 0 0 0 0,0 0 0 0 0,1 0 1 0 0,-1 0-1 0 0,0 4 0 0 0,1-5-3 0 0,-1 0 0 0 0,1 0 0 0 0,0 0 0 0 0,-1 0 1 0 0,1 0-1 0 0,-1 0 0 0 0,1-1 0 0 0,-1 1 0 0 0,0 0 1 0 0,1 0-1 0 0,-1 0 0 0 0,0 0 0 0 0,1-1 0 0 0,-1 1 0 0 0,0 0 1 0 0,0-1-1 0 0,0 1 0 0 0,0-1 0 0 0,0 1 0 0 0,0 0-1 0 0,-1 0 0 0 0,1-1 0 0 0,0 1-1 0 0,0 0 1 0 0,1-1 0 0 0,-1 1 0 0 0,0 0 0 0 0,0 0-1 0 0,0 0 1 0 0,0 0 0 0 0,1 0 0 0 0,-1 0-1 0 0,1 0 1 0 0,-1 0 0 0 0,0 2 0 0 0,-8 34-16 0 0,9-36 21 0 0,-1 0-1 0 0,1 1 0 0 0,0-1 1 0 0,0 0-1 0 0,0 1 0 0 0,0-1 0 0 0,0 1 1 0 0,0-1-1 0 0,1 0 0 0 0,-1 1 1 0 0,0-1-1 0 0,1 0 0 0 0,-1 1 1 0 0,1-1-1 0 0,-1 0 0 0 0,1 0 0 0 0,0 1 1 0 0,-1-1-1 0 0,1 0 0 0 0,0 0 1 0 0,0 0-1 0 0,0 0 0 0 0,1 1 1 0 0,69 34 120 0 0,-40-16-12 0 0,8 3 25 0 0,-8-3-13 0 0,30 26 114 0 0,-33-13-8 0 0,-17-17-97 0 0,14 37 299 0 0,3-7 306 0 0,-15-23-326 0 0,-11-17-324 0 0,-1-1 1 0 0,0 1-1 0 0,0-1 0 0 0,0 1 0 0 0,-1 0 0 0 0,0-1 0 0 0,0 1 0 0 0,0 0 1 0 0,-2 8-1 0 0,0 6 172 0 0,1-11-189 0 0,0 0 0 0 0,-1 0 0 0 0,-1-1 0 0 0,1 1 0 0 0,-1-1 0 0 0,-1 0 0 0 0,1 0 0 0 0,-1 0-1 0 0,-1 0 1 0 0,1-1 0 0 0,-2 0 0 0 0,1 0 0 0 0,-7 7 0 0 0,4-4-184 0 0,-1-1 0 0 0,0 0 0 0 0,0-1-1 0 0,-1 0 1 0 0,0 0 0 0 0,0-1 0 0 0,-1 0 0 0 0,-19 9 0 0 0,29-16-350 0 0,1 1 0 0 0,-1-1 0 0 0,0 1 0 0 0,0-1 0 0 0,0 1 0 0 0,0-1 0 0 0,0 1 0 0 0,0-1 0 0 0,0 0 0 0 0,0 0 0 0 0,0 0 0 0 0,0 1 0 0 0,0-1 0 0 0,0 0 0 0 0,0 0 0 0 0,0 0 0 0 0,0 0 0 0 0,0-1 0 0 0,0 1 0 0 0,0 0 0 0 0,0 0 1 0 0,0 0-1 0 0,0-1 0 0 0,0 1 0 0 0,0-1 0 0 0,1 1 0 0 0,-1-1 0 0 0,-1 0 0 0 0,1-1 86 0 0,1 1 1 0 0,0 0 0 0 0,0-1 0 0 0,0 1-1 0 0,0 0 1 0 0,0-1 0 0 0,0 1 0 0 0,0-1-1 0 0,0 1 1 0 0,1 0 0 0 0,-1-1 0 0 0,1 1-1 0 0,-1 0 1 0 0,1-1 0 0 0,-1 1 0 0 0,1 0-1 0 0,1-2 1 0 0,1-3-40 0 0,1 0 0 0 0,0-1 0 0 0,0 2 0 0 0,1-1 0 0 0,0 0 0 0 0,0 1 0 0 0,9-8 1 0 0,10 3-2505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75 2928 0 0,'-1'-5'380'0'0,"1"0"0"0"0,-1 1 1 0 0,0-1-1 0 0,0 0 0 0 0,0 1 0 0 0,0-1 0 0 0,-1 1 1 0 0,-3-7-1 0 0,-9-7 2281 0 0,-4 10 3457 0 0,14 8-5765 0 0,1 0-1 0 0,-1 0 1 0 0,1 1 0 0 0,-1-1-1 0 0,0 1 1 0 0,1 0 0 0 0,0 0-1 0 0,-1 0 1 0 0,1 0 0 0 0,-1 1-1 0 0,1-1 1 0 0,0 1 0 0 0,0 0 0 0 0,0 0-1 0 0,0 0 1 0 0,0 0 0 0 0,1 1-1 0 0,-5 3 1 0 0,3 0-180 0 0,0-1 1 0 0,1 1-1 0 0,-1 0 1 0 0,1 0-1 0 0,0 0 1 0 0,1 0-1 0 0,0 1 1 0 0,-3 8-1 0 0,-6 24 564 0 0,7-28-589 0 0,0 1 0 0 0,1 0 0 0 0,0 0 0 0 0,1 0 1 0 0,0 21-1 0 0,2-27-97 0 0,0 0 0 0 0,1-1 1 0 0,-1 1-1 0 0,1 0 0 0 0,1 0 1 0 0,-1 0-1 0 0,1 0 1 0 0,0-1-1 0 0,1 1 0 0 0,-1-1 1 0 0,1 0-1 0 0,0 1 0 0 0,0-1 1 0 0,1 0-1 0 0,-1-1 0 0 0,1 1 1 0 0,0-1-1 0 0,5 5 1 0 0,6 8 91 0 0,2 1-29 0 0,1-6 63 0 0,0 2 0 0 0,0 0 0 0 0,-2 1 0 0 0,0 1 0 0 0,0 0 0 0 0,-2 1 0 0 0,0 1 0 0 0,14 23 0 0 0,-8-17 182 0 0,-17-22-325 0 0,-1 0 0 0 0,1 0 1 0 0,-1 1-1 0 0,0-1 0 0 0,1 1 1 0 0,-1 0-1 0 0,-1 0 0 0 0,1-1 0 0 0,0 1 1 0 0,-1 0-1 0 0,1 1 0 0 0,-1-1 1 0 0,0 0-1 0 0,1 6 0 0 0,7 15 146 0 0,-8-22-172 0 0,0-1 1 0 0,0 1-1 0 0,0 0 0 0 0,0 0 0 0 0,0 0 1 0 0,-1 0-1 0 0,1 0 0 0 0,0 0 0 0 0,-1 0 0 0 0,0 0 1 0 0,1 0-1 0 0,-1 3 0 0 0,0 115 281 0 0,0-117-351 0 0,0 0 0 0 0,-1 0 0 0 0,1 0 0 0 0,-1 0 0 0 0,1 0 0 0 0,-1 0 0 0 0,0-1-1 0 0,0 1 1 0 0,0 0 0 0 0,-1 0 0 0 0,1-1 0 0 0,-1 1 0 0 0,0 0 0 0 0,1-1-1 0 0,-1 0 1 0 0,0 1 0 0 0,0-1 0 0 0,0 0 0 0 0,-1 0 0 0 0,1 0 0 0 0,-1 0 0 0 0,1-1-1 0 0,-1 1 1 0 0,-2 1 0 0 0,-15 3-1883 0 0,16-4 1294 0 0,-1 0-1 0 0,0 0 1 0 0,1-1-1 0 0,-1 0 1 0 0,0 0-1 0 0,0 0 1 0 0,-6 0-1 0 0,9-1 306 0 0,-1 0 0 0 0,1 0 0 0 0,0 0 1 0 0,-1-1-1 0 0,1 1 0 0 0,-1-1 0 0 0,1 1 0 0 0,0-1 0 0 0,0 0 0 0 0,-1 0 0 0 0,1 0 0 0 0,0 0 1 0 0,0 0-1 0 0,0-1 0 0 0,0 1 0 0 0,0-1 0 0 0,0 1 0 0 0,0-1 0 0 0,1 0 0 0 0,-3-2 0 0 0,-1-4-908 0 0,0-1 0 0 0,0 0-1 0 0,0 0 1 0 0,-3-12-1 0 0,-5-14 146 0 0,1-1-1 0 0,-10-54 0 0 0,20 54-1543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76 296 4088 0 0,'-1'-2'53'0'0,"0"1"-1"0"0,0 0 1 0 0,0-1 0 0 0,0 1 0 0 0,0 0 0 0 0,0-1-1 0 0,0 1 1 0 0,0-1 0 0 0,1 1 0 0 0,-1-1 0 0 0,1 0-1 0 0,-1 1 1 0 0,1-1 0 0 0,0 0 0 0 0,0 1 0 0 0,0-1-1 0 0,0-2 1 0 0,-7-27 314 0 0,4 25-311 0 0,-12-27 1435 0 0,14 31-1056 0 0,0 0 0 0 0,0 0-1 0 0,-1 0 1 0 0,1 0 0 0 0,0 0 0 0 0,-1 0-1 0 0,1 1 1 0 0,-1-1 0 0 0,0 0-1 0 0,1 1 1 0 0,-5-3 0 0 0,-1-14 7177 0 0,6 17-7512 0 0,0 1 0 0 0,1 0 0 0 0,-1-1 0 0 0,0 1 0 0 0,1 0 0 0 0,-1-1 0 0 0,1 1 0 0 0,-1-1 0 0 0,1 1 0 0 0,-1-1 0 0 0,0 1 0 0 0,1-1 0 0 0,0 1 0 0 0,-1-1 0 0 0,1 1 0 0 0,-1-1 0 0 0,1 0 0 0 0,0 1 0 0 0,-1-1 0 0 0,1 0 0 0 0,0 1 0 0 0,0-1 0 0 0,0 0 0 0 0,0 0 0 0 0,-1 1 1 0 0,1-1-1 0 0,0 0 0 0 0,0 1 0 0 0,0-1 0 0 0,0 0 0 0 0,0 0 0 0 0,1 1 0 0 0,-1-1 0 0 0,0 0 0 0 0,0 1 0 0 0,0-1 0 0 0,1 0 0 0 0,-1 1 0 0 0,0-1 0 0 0,1 0 0 0 0,-1 1 0 0 0,0-1 0 0 0,2 0 0 0 0,28-18-177 0 0,-15 10 258 0 0,-9 7-181 0 0,0 1 1 0 0,0-1-1 0 0,0 1 0 0 0,0 0 1 0 0,0 0-1 0 0,1 1 0 0 0,6 0 1 0 0,6-8-194 0 0,-6 1 44 0 0,68-13-3690 0 0,-63 17 1421 0 0,1-1 0 0 0,-1-1 1 0 0,0 0-1 0 0,0-2 0 0 0,18-8 0 0 0,-18 6 1017 0 0,25 1-1559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5872 0 0,'-46'0'8402'0'0,"43"0"-8147"0"0,0 1 1 0 0,-1 0-1 0 0,1 0 0 0 0,0 0 0 0 0,0 0 1 0 0,0 0-1 0 0,0 1 0 0 0,0-1 0 0 0,0 1 1 0 0,0 0-1 0 0,0 0 0 0 0,1 0 0 0 0,-1 0 1 0 0,1 0-1 0 0,-1 1 0 0 0,1-1 0 0 0,0 1 1 0 0,0 0-1 0 0,0-1 0 0 0,0 1 0 0 0,-1 4 1 0 0,-1-1 48 0 0,1 0 1 0 0,0 0-1 0 0,0 0 0 0 0,1 1 1 0 0,0-1-1 0 0,0 1 1 0 0,0 0-1 0 0,1 0 1 0 0,-1 10-1 0 0,-11 58 1200 0 0,13-38-1015 0 0,2 1-1 0 0,1-1 1 0 0,14 60 0 0 0,-3-10 3 0 0,-13-65-381 0 0,2-1 0 0 0,1 0 1 0 0,0-1-1 0 0,2 1 0 0 0,11 28 0 0 0,-8-32-60 0 0,-6-12-33 0 0,-1-1 1 0 0,1 1 0 0 0,-1 0-1 0 0,0 0 1 0 0,-1 0-1 0 0,1 0 1 0 0,-1 0-1 0 0,0 1 1 0 0,1 7-1 0 0,-1-5 9 0 0,0 0 0 0 0,1-1 1 0 0,0 1-1 0 0,0 0 0 0 0,1 0 0 0 0,0-1 0 0 0,0 0 0 0 0,8 12 0 0 0,14 37 69 0 0,-24-52-91 0 0,1 0 0 0 0,0 0-1 0 0,0 0 1 0 0,0 0 0 0 0,0 0-1 0 0,1-1 1 0 0,-1 1 0 0 0,1-1-1 0 0,4 5 1 0 0,-4-5-3 0 0,0 0 1 0 0,-1 0-1 0 0,1 0 1 0 0,-1 0 0 0 0,0 0-1 0 0,0 1 1 0 0,3 6-1 0 0,-4-7 1 0 0,0 0-1 0 0,0 0 1 0 0,0-1 0 0 0,0 1-1 0 0,1-1 1 0 0,-1 1-1 0 0,1-1 1 0 0,0 0-1 0 0,-1 1 1 0 0,1-1 0 0 0,0 0-1 0 0,0 0 1 0 0,3 2-1 0 0,4 5 3 0 0,14 11 43 0 0,-9-10-18 0 0,-4 2-26 0 0,-9-10-6 0 0,0-1 1 0 0,1 1-1 0 0,-1-1 1 0 0,0 0 0 0 0,0 1-1 0 0,1-1 1 0 0,-1 0-1 0 0,1 0 1 0 0,-1 0 0 0 0,1 0-1 0 0,0 0 1 0 0,-1 0-1 0 0,1 0 1 0 0,0 0 0 0 0,3 0-1 0 0,-1 1-7 0 0,0-1-1 0 0,0 1 1 0 0,0 0 0 0 0,0 1-1 0 0,0-1 1 0 0,-1 0 0 0 0,1 1-1 0 0,4 4 1 0 0,-5-3-16 0 0,1-1-1 0 0,-1 0 1 0 0,1-1 0 0 0,0 1-1 0 0,0 0 1 0 0,0-1 0 0 0,0 0-1 0 0,1 0 1 0 0,5 2 0 0 0,9 2-415 0 0,28 8-1053 0 0,-45-14 1285 0 0,0 0 0 0 0,1 1 0 0 0,-1-1 0 0 0,0 0 1 0 0,0 0-1 0 0,1 0 0 0 0,-1 0 0 0 0,0-1 0 0 0,0 1 0 0 0,0-1 0 0 0,1 1 0 0 0,-1-1 0 0 0,0 0 0 0 0,0 0 0 0 0,0 1 0 0 0,0-2 0 0 0,0 1 0 0 0,3-2 0 0 0,13-9-1847 0 0,-17 12 1873 0 0,1-1 0 0 0,-1 0 0 0 0,0 1 0 0 0,1-1 0 0 0,-1 0 0 0 0,0 0 1 0 0,0 0-1 0 0,0 0 0 0 0,1 0 0 0 0,-1 0 0 0 0,0 0 0 0 0,0 0 1 0 0,-1 0-1 0 0,1-1 0 0 0,0 1 0 0 0,0 0 0 0 0,-1-1 0 0 0,2-1 0 0 0,5-5-843 0 0,-6 6 759 0 0,1 1-1 0 0,-1-1 1 0 0,0 1-1 0 0,1-1 0 0 0,-1 0 1 0 0,0 1-1 0 0,0-1 1 0 0,0 0-1 0 0,0 0 1 0 0,0 0-1 0 0,-1 0 0 0 0,1 0 1 0 0,0-2-1 0 0,4-10-1259 0 0,0 1 0 0 0,1 0 0 0 0,13-24 0 0 0,6 8-1648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106 395 2440 0 0,'-1'13'1066'0'0,"-1"-1"0"0"0,0 0 0 0 0,-6 18 0 0 0,4-16-132 0 0,3-11-649 0 0,0 0-1 0 0,0 0 1 0 0,0 0-1 0 0,0 0 1 0 0,-1-1-1 0 0,1 1 1 0 0,-1 0-1 0 0,0-1 1 0 0,-3 4-1 0 0,-9 17 1277 0 0,4 11 1648 0 0,-26 62 0 0 0,33-86-2980 0 0,0-1-1 0 0,1 1 1 0 0,1-1 0 0 0,-1 1-1 0 0,2-1 1 0 0,-1 1 0 0 0,1 0-1 0 0,2 12 1 0 0,-1 7 270 0 0,-1-25-453 0 0,1-1-1 0 0,0 1 0 0 0,1-1 0 0 0,-1 1 0 0 0,0-1 0 0 0,1 1 0 0 0,0-1 1 0 0,0 0-1 0 0,0 0 0 0 0,0 0 0 0 0,1 0 0 0 0,-1 0 0 0 0,6 4 0 0 0,8 13 167 0 0,-14-18-203 0 0,-1 0 0 0 0,1 0 0 0 0,-1 0-1 0 0,1-1 1 0 0,0 1 0 0 0,0-1 0 0 0,0 1-1 0 0,0-1 1 0 0,0 0 0 0 0,0 1-1 0 0,0-1 1 0 0,0 0 0 0 0,0-1 0 0 0,0 1-1 0 0,4 1 1 0 0,21 9 70 0 0,-27-11-77 0 0,6 3 13 0 0,-1 0 0 0 0,0 0 0 0 0,0 1-1 0 0,0-1 1 0 0,0 1 0 0 0,-1 0 0 0 0,1 1 0 0 0,5 7 0 0 0,-8-10-11 0 0,0 0 0 0 0,0 0 0 0 0,0 0 0 0 0,0 0 1 0 0,0-1-1 0 0,1 1 0 0 0,-1-1 0 0 0,1 1 0 0 0,-1-1 0 0 0,1 0 0 0 0,4 1 0 0 0,20 14 36 0 0,-22-13-27 0 0,0 0 0 0 0,1 0 0 0 0,0 0-1 0 0,0-1 1 0 0,0 1 0 0 0,0-1-1 0 0,0-1 1 0 0,1 1 0 0 0,-1-1 0 0 0,8 0-1 0 0,24 8 8 0 0,-31-8-5 0 0,0 0-1 0 0,-1 0 0 0 0,1 0 0 0 0,0-1 0 0 0,-1 0 1 0 0,1 0-1 0 0,6-2 0 0 0,12 1 54 0 0,-22 0-62 0 0,0 1 0 0 0,0-1 0 0 0,-1 0 0 0 0,1 0 0 0 0,0 0 0 0 0,-1 0 0 0 0,1-1 0 0 0,-1 1 0 0 0,0 0 0 0 0,1-1 1 0 0,-1 0-1 0 0,0 0 0 0 0,0 0 0 0 0,3-4 0 0 0,22-13 108 0 0,-26 19-107 0 0,0-1 1 0 0,0 0-1 0 0,0 1 1 0 0,0-1-1 0 0,0 0 1 0 0,0 0-1 0 0,0 0 1 0 0,0 1-1 0 0,-1-1 1 0 0,1 0-1 0 0,0 0 1 0 0,-1 0-1 0 0,1 0 1 0 0,0 0-1 0 0,-1-1 1 0 0,1 1-1 0 0,-1 0 0 0 0,0 0 1 0 0,1 0-1 0 0,-1 0 1 0 0,0-1-1 0 0,0 1 1 0 0,0 0-1 0 0,1-2 1 0 0,-1 2 0 0 0,0 0 0 0 0,0 0 0 0 0,0 0 1 0 0,0 0-1 0 0,0 0 0 0 0,1 0 0 0 0,-1-1 1 0 0,0 1-1 0 0,1 0 0 0 0,-1 0 0 0 0,1 0 1 0 0,-1 0-1 0 0,1 0 0 0 0,0 0 0 0 0,-1 1 1 0 0,1-1-1 0 0,0 0 0 0 0,0 0 0 0 0,0 0 0 0 0,-1 1 1 0 0,2-2-1 0 0,0 1 11 0 0,-1 0 0 0 0,0 0 0 0 0,0 0-1 0 0,0 0 1 0 0,0 0 0 0 0,-1 0 0 0 0,1 0 0 0 0,0-1 0 0 0,0 1 0 0 0,-1 0 0 0 0,1-1-1 0 0,-1 1 1 0 0,1 0 0 0 0,-1-1 0 0 0,1 1 0 0 0,-1-1 0 0 0,0 1 0 0 0,0-1 0 0 0,0 1-1 0 0,0-1 1 0 0,0 1 0 0 0,0 0 0 0 0,0-1 0 0 0,0 1 0 0 0,0-1 0 0 0,-1 1 0 0 0,1-1-1 0 0,-1 1 1 0 0,0-3 0 0 0,0 0 43 0 0,0-1 0 0 0,-1 1 0 0 0,1 0 0 0 0,-1-1 0 0 0,0 1-1 0 0,0 0 1 0 0,-6-7 0 0 0,-10-6 46 0 0,-1 1 0 0 0,-1 1-1 0 0,-31-18 1 0 0,48 31-97 0 0,0 0 0 0 0,1 1 1 0 0,0-1-1 0 0,-1 0 0 0 0,1 0 0 0 0,0-1 0 0 0,0 1 1 0 0,0 0-1 0 0,0-1 0 0 0,1 1 0 0 0,-3-4 1 0 0,3 3-5 0 0,0 1-1 0 0,-1 0 1 0 0,1-1 0 0 0,-1 1 0 0 0,0 0 0 0 0,1 0 0 0 0,-1 0 0 0 0,0 0-1 0 0,0 1 1 0 0,0-1 0 0 0,-1 0 0 0 0,-3-1 0 0 0,-23-22 79 0 0,27 23-77 0 0,0-1 0 0 0,0 1 0 0 0,-1 0 0 0 0,1 0 0 0 0,0 0 0 0 0,-1 0 0 0 0,1 0 0 0 0,-1 1 0 0 0,0-1 0 0 0,-5-1 0 0 0,6 2-3 0 0,1 0 0 0 0,-1 0 0 0 0,1 0 0 0 0,-1 0 0 0 0,1 0 0 0 0,0-1 0 0 0,-1 1 0 0 0,1 0 0 0 0,0 0 0 0 0,0-1 0 0 0,0 1-1 0 0,0-1 1 0 0,0 1 0 0 0,0-1 0 0 0,0 0 0 0 0,0 1 0 0 0,1-1 0 0 0,-1 0 0 0 0,1 1 0 0 0,-1-3 0 0 0,-2-4 29 0 0,1 5-18 0 0,0 0 0 0 0,0 0 0 0 0,0 0 0 0 0,0 1 0 0 0,0-1 0 0 0,-1 1 0 0 0,1-1 0 0 0,-1 1 0 0 0,-3-2 0 0 0,-19-22 131 0 0,0 0-21 0 0,21 23-104 0 0,1-1 0 0 0,-1 1 1 0 0,1-1-1 0 0,-1 0 0 0 0,1 0 1 0 0,-5-8-1 0 0,7 9-11 0 0,-1 0-1 0 0,0 0 0 0 0,1 0 1 0 0,-2 0-1 0 0,1 0 1 0 0,0 1-1 0 0,0-1 0 0 0,-1 1 1 0 0,1 0-1 0 0,-1 0 1 0 0,-3-2-1 0 0,-12-11 96 0 0,15 12-83 0 0,-1 0 4 0 0,0 0 0 0 0,0 0 0 0 0,0-1 0 0 0,0 0 0 0 0,1 0 0 0 0,0 0 0 0 0,0 0 0 0 0,0 0 0 0 0,0 0 0 0 0,1-1 0 0 0,-1 0 0 0 0,1 1 0 0 0,0-1 0 0 0,1 0 0 0 0,-1 0 0 0 0,1 0 0 0 0,0 0 0 0 0,0 0 0 0 0,0-6 0 0 0,-9-23 107 0 0,8 29-125 0 0,0 0 1 0 0,0 0-1 0 0,0 0 1 0 0,1-1-1 0 0,0 1 1 0 0,-1-10-1 0 0,2-1 104 0 0,-1 5-101 0 0,1 0 1 0 0,0 0-1 0 0,1-1 1 0 0,0 1-1 0 0,5-16 1 0 0,0 10-8 0 0,-6 14 4 0 0,1 0 1 0 0,0-1-1 0 0,0 1 1 0 0,0 0 0 0 0,0 0-1 0 0,0 0 1 0 0,1 1-1 0 0,-1-1 1 0 0,1 0-1 0 0,0 0 1 0 0,0 1 0 0 0,0-1-1 0 0,0 1 1 0 0,1 0-1 0 0,-1-1 1 0 0,0 1-1 0 0,6-3 1 0 0,-6 3 0 0 0,1 0 0 0 0,0 0 0 0 0,-1-1 0 0 0,1 1 0 0 0,-1-1 0 0 0,0 1 0 0 0,0-1 0 0 0,4-6-1 0 0,-4 6 0 0 0,-1 0 0 0 0,1 0 0 0 0,1 0 0 0 0,-1 0 0 0 0,0 1 0 0 0,1-1 0 0 0,-1 0 0 0 0,1 1 0 0 0,0 0 0 0 0,0 0 1 0 0,4-3-2 0 0,-1 4 10 0 0,-5 1-17 0 0,-1 0 0 0 0,1 0-1 0 0,0 0 1 0 0,-1 0 0 0 0,1-1-1 0 0,-1 1 1 0 0,1 0 0 0 0,0 0-1 0 0,-1 0 1 0 0,1-1 0 0 0,-1 1-1 0 0,1 0 1 0 0,0-1 0 0 0,-1 1-1 0 0,1 0 1 0 0,-1-1 0 0 0,1 1-1 0 0,-1-1 1 0 0,0 1 0 0 0,1-1-1 0 0,-1 1 1 0 0,1-1 0 0 0,-1 1-1 0 0,0-1 1 0 0,1 1 0 0 0,-1-1-1 0 0,1 0 1 0 0,1-2 1 0 0,1 2 1 0 0,0-1-1 0 0,-1 0 0 0 0,1 1 1 0 0,0-1-1 0 0,0 1 1 0 0,0 0-1 0 0,0 0 1 0 0,0 0-1 0 0,0 0 0 0 0,1 0 1 0 0,-1 1-1 0 0,0 0 1 0 0,6-1-1 0 0,3-1 55 0 0,-6 1-47 0 0,0-1 0 0 0,1 1 0 0 0,-1 0 0 0 0,0 1 0 0 0,1 0 0 0 0,-1 0 0 0 0,1 0 0 0 0,-1 0 0 0 0,1 1 0 0 0,-1 0 0 0 0,0 1 0 0 0,1-1 0 0 0,-1 1 0 0 0,0 0 0 0 0,0 1 0 0 0,0 0 0 0 0,-1 0 0 0 0,1 0 0 0 0,0 0 0 0 0,-1 1 0 0 0,0 0 0 0 0,0 0 0 0 0,0 0 0 0 0,-1 1 0 0 0,6 6-1 0 0,5 8-28 0 0,-10-14 29 0 0,0 0-1 0 0,0 1 0 0 0,-1 0 0 0 0,0-1 1 0 0,0 1-1 0 0,0 1 0 0 0,-1-1 0 0 0,0 0 1 0 0,0 1-1 0 0,0 0 0 0 0,-1-1 0 0 0,0 1 1 0 0,1 13-1 0 0,6 62 55 0 0,5 2 144 0 0,-14-67-233 0 0,0 1 0 0 0,-1-1-1 0 0,-1 1 1 0 0,-1-1 0 0 0,0 0-1 0 0,-11 32 1 0 0,-4 20-543 0 0,9-43 137 0 0,8-21 263 0 0,-1 1 0 0 0,0-1 0 0 0,0 0 0 0 0,-1 0 0 0 0,1 0 0 0 0,-1 0 0 0 0,-5 7 0 0 0,4-6-481 0 0,0-1 0 0 0,0 1 0 0 0,1 1 0 0 0,0-1 0 0 0,1 0 0 0 0,-1 1 1 0 0,1-1-1 0 0,0 1 0 0 0,-1 11 0 0 0,1-12 954 0 0,-4 3-5277 0 0,23-14-7754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69 3096 0 0,'-43'-1'3130'0'0,"42"1"-2739"0"0,0-1 0 0 0,0 0 0 0 0,1 1-1 0 0,-1-1 1 0 0,0 0 0 0 0,1 1-1 0 0,-1-1 1 0 0,0 0 0 0 0,1 0-1 0 0,-1 1 1 0 0,1-1 0 0 0,-1 0-1 0 0,1 0 1 0 0,0 0 0 0 0,-1 0-1 0 0,1 0 1 0 0,0 0 0 0 0,0 0-1 0 0,-1 0 1 0 0,1 0 0 0 0,0 0-1 0 0,0 0 1 0 0,0 0 0 0 0,0 0-1 0 0,0 0 1 0 0,0 0 0 0 0,1 1-1 0 0,-1-1 1 0 0,0 0 0 0 0,0 0-1 0 0,1 0 1 0 0,-1 0 0 0 0,1 0-1 0 0,0-1 1 0 0,0 1-315 0 0,0 0-1 0 0,0-1 1 0 0,0 1-1 0 0,0 0 1 0 0,0 0-1 0 0,0 0 0 0 0,0 1 1 0 0,1-1-1 0 0,-1 0 1 0 0,0 0-1 0 0,1 1 1 0 0,-1-1-1 0 0,1 0 1 0 0,-1 1-1 0 0,0 0 1 0 0,3-1-1 0 0,27-15 631 0 0,-16 13-405 0 0,0 1 0 0 0,1 1 0 0 0,-1 0 0 0 0,1 1 0 0 0,28 4 0 0 0,-39 1-239 0 0,0 0-1 0 0,-1 1 1 0 0,1-1 0 0 0,-1 1-1 0 0,0 0 1 0 0,-1 1-1 0 0,1-1 1 0 0,-1 0 0 0 0,4 13-1 0 0,2 56 219 0 0,-6 9 28 0 0,0-73-216 0 0,0 0 1 0 0,-1 0-1 0 0,0 0 0 0 0,-1 0 0 0 0,0 1 1 0 0,-1-1-1 0 0,0 0 0 0 0,-1 0 0 0 0,0 1 0 0 0,-1-1 1 0 0,-6 20-1 0 0,3-12 98 0 0,0 1 1 0 0,1 0-1 0 0,-1 20 1 0 0,-6 32 315 0 0,5-43-261 0 0,1 0 1 0 0,2 0 0 0 0,0 48-1 0 0,4-74-230 0 0,-1 0 0 0 0,1 0-1 0 0,0 1 1 0 0,-1-1 0 0 0,1 0-1 0 0,1 0 1 0 0,-1 0-1 0 0,0 0 1 0 0,1 0 0 0 0,0 0-1 0 0,3 4 1 0 0,5 15 279 0 0,-9-21-289 0 0,-1 0 0 0 0,0-1 1 0 0,1 1-1 0 0,-1 0 0 0 0,1-1 0 0 0,-1 1 1 0 0,1-1-1 0 0,-1 1 0 0 0,1-1 0 0 0,0 1 0 0 0,-1-1 1 0 0,1 0-1 0 0,0 1 0 0 0,-1-1 0 0 0,1 0 1 0 0,0 1-1 0 0,-1-1 0 0 0,1 0 0 0 0,0 0 1 0 0,0 1-1 0 0,-1-1 0 0 0,1 0 0 0 0,0 0 1 0 0,1 0-1 0 0,-2 0-4 0 0,1 0 0 0 0,0 0 0 0 0,-1 0 0 0 0,1 0 0 0 0,0 0 0 0 0,0 0 0 0 0,-1 0 0 0 0,1 1 0 0 0,0-1 0 0 0,-1 0 0 0 0,1 0 0 0 0,-1 1 0 0 0,1-1 0 0 0,0 1 0 0 0,-1-1 0 0 0,1 0 1 0 0,-1 1-1 0 0,1-1 0 0 0,-1 1 0 0 0,1-1 0 0 0,-1 1 0 0 0,1-1 0 0 0,0 2 0 0 0,4-1 23 0 0,1 1 1 0 0,0-1-1 0 0,-1-1 1 0 0,1 1-1 0 0,0-1 0 0 0,0 0 1 0 0,9-1-1 0 0,-6 1 29 0 0,44 0-93 0 0,-42-1-132 0 0,0 0 1 0 0,0-1 0 0 0,0 0-1 0 0,0 0 1 0 0,0-1-1 0 0,-1 0 1 0 0,1-1-1 0 0,-1-1 1 0 0,0 0 0 0 0,0 0-1 0 0,0 0 1 0 0,-1-2-1 0 0,15-11 1 0 0,3 0-1282 0 0,-24 17 1287 0 0,0-1 0 0 0,0 1 0 0 0,0-1 0 0 0,-1 0 0 0 0,1 0 0 0 0,-1 0 0 0 0,0 0 0 0 0,1 0 0 0 0,-1 0 0 0 0,0 0 0 0 0,0-1 0 0 0,0 1-1 0 0,-1-1 1 0 0,1 0 0 0 0,-1 1 0 0 0,1-1 0 0 0,-1 0 0 0 0,2-4 0 0 0,-3 6 39 0 0,0-1 0 0 0,1 1 1 0 0,0 0-1 0 0,-1 0 0 0 0,1 0 0 0 0,-1 0 1 0 0,1 0-1 0 0,0 0 0 0 0,0 1 0 0 0,0-1 1 0 0,-1 0-1 0 0,1 0 0 0 0,0 0 0 0 0,0 1 1 0 0,0-1-1 0 0,0 0 0 0 0,0 1 0 0 0,2-1 1 0 0,8-6-865 0 0,-4 2 302 0 0,-5 4 477 0 0,-1 0 0 0 0,1-1 1 0 0,0 1-1 0 0,-1 0 0 0 0,1-1 1 0 0,-1 1-1 0 0,1-1 0 0 0,-1 1 0 0 0,0-1 1 0 0,1 0-1 0 0,-1 0 0 0 0,0 0 1 0 0,0 1-1 0 0,-1-1 0 0 0,1 0 0 0 0,0 0 1 0 0,-1 0-1 0 0,1 0 0 0 0,0-3 1 0 0,0 1-275 0 0,1 0 0 0 0,-1 0 0 0 0,1 0 0 0 0,0 0 0 0 0,0 1 0 0 0,0-1 0 0 0,1 1 0 0 0,-1-1 0 0 0,4-2 1 0 0,-2 2 150 0 0,-1 0 0 0 0,0 0 0 0 0,0 0 1 0 0,0-1-1 0 0,-1 1 0 0 0,1-1 0 0 0,-1 1 1 0 0,0-1-1 0 0,-1 0 0 0 0,1 0 1 0 0,1-5-1 0 0,-2 5 246 0 0,0 0 1 0 0,1 0-1 0 0,-1 1 0 0 0,1-1 1 0 0,1 1-1 0 0,-1-1 1 0 0,1 1-1 0 0,-1 0 0 0 0,1 0 1 0 0,0 0-1 0 0,1 0 1 0 0,3-3-1 0 0,1-2-255 0 0,6-21-2140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3648 0 0,'-2'1'236'0'0,"0"-1"0"0"0,0 1 0 0 0,0 0 0 0 0,0-1 0 0 0,1 1 0 0 0,-1 0 0 0 0,0 0 0 0 0,0 0 0 0 0,1 1 0 0 0,-1-1 0 0 0,1 0 0 0 0,-1 1 0 0 0,1-1 0 0 0,-1 0 0 0 0,1 1-1 0 0,0 0 1 0 0,0-1 0 0 0,0 1 0 0 0,0 0 0 0 0,0 0 0 0 0,0 0 0 0 0,0-1 0 0 0,0 1 0 0 0,1 0 0 0 0,-1 3 0 0 0,-16 63 4606 0 0,13-46-3331 0 0,-4 30 114 0 0,2 0 1 0 0,2 0 0 0 0,3 58 0 0 0,1-104-1572 0 0,0 1 0 0 0,0-1 0 0 0,1 0 0 0 0,0 1 0 0 0,0-1 0 0 0,0 0-1 0 0,1 0 1 0 0,0 0 0 0 0,0 0 0 0 0,0 0 0 0 0,1-1 0 0 0,0 1 0 0 0,0-1 0 0 0,1 1-1 0 0,-1-1 1 0 0,1 0 0 0 0,0 0 0 0 0,1-1 0 0 0,-1 1 0 0 0,1-1 0 0 0,9 7 0 0 0,-13-10-44 0 0,1 0 0 0 0,-1 0 0 0 0,0 0 0 0 0,1 1 0 0 0,-1-1 0 0 0,0 0 1 0 0,0 1-1 0 0,0-1 0 0 0,0 1 0 0 0,0-1 0 0 0,-1 1 0 0 0,1 0 0 0 0,1 3 1 0 0,6 10 65 0 0,0-8-29 0 0,1 0-1 0 0,0-1 0 0 0,0 0 1 0 0,0-1-1 0 0,1 0 1 0 0,0-1-1 0 0,0 0 0 0 0,0 0 1 0 0,0-1-1 0 0,15 3 1 0 0,-11-2 30 0 0,1 0 54 0 0,1-1-1 0 0,0 0 1 0 0,0-1-1 0 0,0-1 1 0 0,0 0-1 0 0,30-4 1 0 0,-35-6 115 0 0,-10 8-234 0 0,-1 0 0 0 0,1 0 1 0 0,-1 1-1 0 0,1-1 0 0 0,-1 0 0 0 0,1 0 1 0 0,0 1-1 0 0,-1-1 0 0 0,1 0 0 0 0,0 1 0 0 0,0-1 1 0 0,-1 1-1 0 0,1-1 0 0 0,0 1 0 0 0,0-1 1 0 0,0 1-1 0 0,0-1 0 0 0,2 1 0 0 0,0-2 37 0 0,1 1 0 0 0,-1-1 1 0 0,0 0-1 0 0,0 1 0 0 0,1-1 0 0 0,-1-1 0 0 0,0 1 0 0 0,0 0 0 0 0,-1-1 1 0 0,1 0-1 0 0,-1 1 0 0 0,1-1 0 0 0,-1 0 0 0 0,0 0 0 0 0,0-1 0 0 0,0 1 0 0 0,0 0 1 0 0,-1-1-1 0 0,2-3 0 0 0,0 1 44 0 0,0 0 1 0 0,0-1-1 0 0,-1 1 0 0 0,0 0 1 0 0,0-1-1 0 0,-1 1 0 0 0,0-1 1 0 0,0 0-1 0 0,0 0 0 0 0,-1 1 1 0 0,-1-14-1 0 0,-2 2 34 0 0,-1 1 0 0 0,0-1 0 0 0,-10-21 0 0 0,9 26-65 0 0,2 5-47 0 0,-1-1 0 0 0,0 1-1 0 0,0 0 1 0 0,-1 1-1 0 0,0-1 1 0 0,-1 1-1 0 0,-8-10 1 0 0,-20-28 38 0 0,33 42-52 0 0,-1 0 0 0 0,0 0 0 0 0,0 0 0 0 0,-1 0 0 0 0,1 0 0 0 0,-1 0 0 0 0,1 1 0 0 0,-1-1 0 0 0,0 1 0 0 0,-4-3 0 0 0,-10-8 18 0 0,3-5 13 0 0,12 15-19 0 0,1 1-1 0 0,-1-1 0 0 0,0 1 1 0 0,-1-1-1 0 0,1 1 0 0 0,0 0 1 0 0,-1 0-1 0 0,1 0 1 0 0,-1 0-1 0 0,0 0 0 0 0,1 0 1 0 0,-1 1-1 0 0,0 0 0 0 0,-4-2 1 0 0,-8-4 7 0 0,9 4-40 0 0,0 0-1 0 0,0 0 1 0 0,0 1 0 0 0,0 0 0 0 0,0 0-1 0 0,-1 0 1 0 0,1 1 0 0 0,0 0-1 0 0,-9 0 1 0 0,3 1-379 0 0,0 0 0 0 0,0 0 0 0 0,0 1 0 0 0,1 1 1 0 0,-1 0-1 0 0,0 1 0 0 0,1 0 0 0 0,0 0 0 0 0,-20 10 0 0 0,8 1-1213 0 0,-7 6-2409 0 0,7 4-3584 0 0,-7 7 940 0 0,13-19 2666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90 120 2224 0 0,'5'-38'3684'0'0,"11"27"-2518"0"0,-15 11-906 0 0,1-1-1 0 0,-1 1 1 0 0,0-1-1 0 0,0 1 1 0 0,1-1-1 0 0,-1 0 1 0 0,0 1-1 0 0,0-1 0 0 0,0 0 1 0 0,0 0-1 0 0,0 0 1 0 0,0 0-1 0 0,0 0 1 0 0,0 0-1 0 0,0 0 0 0 0,0-1 1 0 0,0 1-1 0 0,-1 0 1 0 0,1 0-1 0 0,-1 0 1 0 0,1-1-1 0 0,-1 1 0 0 0,1-2 1 0 0,8-19 6598 0 0,-9 17-5175 0 0,1 4-1549 0 0,-1 1-1 0 0,0-1 1 0 0,0 1 0 0 0,0-1-1 0 0,0 0 1 0 0,1 1 0 0 0,-1-1-1 0 0,0 1 1 0 0,0-1 0 0 0,0 1-1 0 0,0-1 1 0 0,0 1 0 0 0,0-1-1 0 0,-1 1 1 0 0,1-1 0 0 0,0 1-1 0 0,0-1 1 0 0,0 1 0 0 0,0-1-1 0 0,-1 1 1 0 0,1-1 0 0 0,0 1-1 0 0,0-1 1 0 0,-1 1 0 0 0,1-1-1 0 0,0 1 1 0 0,-1 0 0 0 0,1-1-1 0 0,-1 1 1 0 0,1 0 0 0 0,0-1-1 0 0,-1 1 1 0 0,1 0 0 0 0,-1-1-1 0 0,1 1 1 0 0,-1 0 0 0 0,1 0-1 0 0,-1-1 1 0 0,-1 1 184 0 0,0 0-245 0 0,0-1 0 0 0,-1 1 0 0 0,1 0 0 0 0,-1-1 0 0 0,1 1 0 0 0,0 0 0 0 0,-1 1 0 0 0,1-1 0 0 0,-1 0 1 0 0,1 1-1 0 0,0-1 0 0 0,-1 1 0 0 0,1 0 0 0 0,0 0 0 0 0,0 0 0 0 0,0 0 0 0 0,-3 2 0 0 0,-28 30 405 0 0,28-26-426 0 0,1-3-33 0 0,1 1 0 0 0,0 0 0 0 0,0 0 0 0 0,0 0 0 0 0,1 0 0 0 0,-1 0 0 0 0,1 1 0 0 0,1-1 0 0 0,-1 1 0 0 0,1-1 0 0 0,0 1 0 0 0,0-1 0 0 0,0 1 0 0 0,1 0 0 0 0,0 9 0 0 0,-9 30 52 0 0,6-35-60 0 0,0 1 1 0 0,1-1-1 0 0,0 1 0 0 0,-1 20 1 0 0,3-23-2 0 0,0-1 0 0 0,1 1 0 0 0,0-1 0 0 0,0 1 1 0 0,1-1-1 0 0,0 1 0 0 0,4 9 0 0 0,-1-4 24 0 0,0 0 1 0 0,0 0-1 0 0,-1 1 0 0 0,-1 0 0 0 0,3 27 1 0 0,-5-31-43 0 0,0-1-1 0 0,0 1 1 0 0,1-1 0 0 0,1 1 0 0 0,-1-1 0 0 0,1 0 0 0 0,1 0 0 0 0,0 0-1 0 0,0 0 1 0 0,1-1 0 0 0,6 10 0 0 0,-5-11 16 0 0,0-1 0 0 0,-1 1 0 0 0,0 1 0 0 0,0-1 0 0 0,0 1-1 0 0,-1 0 1 0 0,-1 0 0 0 0,1 1 0 0 0,-1-1 0 0 0,0 0 0 0 0,2 16 0 0 0,-3-18 0 0 0,1-1 0 0 0,0 0 0 0 0,0 1 0 0 0,1-1 0 0 0,-1 0 0 0 0,1 0 0 0 0,0-1 1 0 0,0 1-1 0 0,1-1 0 0 0,0 0 0 0 0,-1 0 0 0 0,1 0 0 0 0,8 3 0 0 0,-10-4 1 0 0,0 1 1 0 0,1-1-1 0 0,-1 1 0 0 0,-1-1 0 0 0,1 1 1 0 0,0 0-1 0 0,-1 0 0 0 0,0 0 0 0 0,0 1 1 0 0,2 4-1 0 0,4 9 6 0 0,-3-10-18 0 0,-4-5 4 0 0,1 0 1 0 0,-1-1-1 0 0,0 1 0 0 0,1-1 1 0 0,0 1-1 0 0,0-1 1 0 0,-1 0-1 0 0,1 1 0 0 0,1-1 1 0 0,-1 0-1 0 0,0 0 0 0 0,0-1 1 0 0,1 1-1 0 0,-1 0 1 0 0,1-1-1 0 0,-1 1 0 0 0,6 1 1 0 0,-6-2 1 0 0,1 1 1 0 0,0-1-1 0 0,-1 1 1 0 0,0 0-1 0 0,1 0 1 0 0,-1 0 0 0 0,0 0-1 0 0,0 0 1 0 0,0 1-1 0 0,0-1 1 0 0,3 5-1 0 0,16 17 32 0 0,-18-22-28 0 0,7 5-15 0 0,0 0 0 0 0,0-1 0 0 0,0-1 0 0 0,1 1 1 0 0,-1-2-1 0 0,23 7 0 0 0,28 2-1285 0 0,-42-14-568 0 0,-1 0 0 0 0,1-2 1 0 0,-1 0-1 0 0,26-8 0 0 0,-35 7 271 0 0,-1 0 1 0 0,0 0-1 0 0,-1-1 0 0 0,1 0 0 0 0,10-9 0 0 0,-11 8-24 0 0,49-31-2527 0 0,-44 24 1801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6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116 312 2480 0 0,'0'-13'1506'0'0,"0"8"-1292"0"0,1 1 0 0 0,-1-1-1 0 0,-1 0 1 0 0,1 0 0 0 0,-1 0 0 0 0,1 1 0 0 0,-1-1-1 0 0,-1 0 1 0 0,-2-6 0 0 0,-14-33 7207 0 0,14 35-5772 0 0,3 7-1126 0 0,0 0 0 0 0,1 0 0 0 0,-1 0 0 0 0,0 1 0 0 0,1-1 0 0 0,-1 0 0 0 0,1 0 0 0 0,-1 0 0 0 0,1-1 0 0 0,0 1 0 0 0,0-4 1953 0 0,0 49-829 0 0,0-40-1601 0 0,1 0 1 0 0,-1 0-1 0 0,1 0 1 0 0,0 0-1 0 0,0-1 1 0 0,0 1-1 0 0,0 0 0 0 0,0-1 1 0 0,0 1-1 0 0,3 3 1 0 0,-2-3-21 0 0,0 0 1 0 0,0 0 0 0 0,-1 0 0 0 0,1 0 0 0 0,-1 1-1 0 0,0-1 1 0 0,0 0 0 0 0,0 1 0 0 0,0-1-1 0 0,0 7 1 0 0,1 1 20 0 0,0 1-1 0 0,0-1 0 0 0,1 0 1 0 0,1 0-1 0 0,0 0 0 0 0,1 0 1 0 0,0-1-1 0 0,7 13 1 0 0,-7 4-4 0 0,-5-25-39 0 0,0 0 0 0 0,-1 0 0 0 0,1-1 0 0 0,0 1-1 0 0,1 0 1 0 0,-1 0 0 0 0,0 0 0 0 0,0-1 0 0 0,1 1-1 0 0,-1 0 1 0 0,1-1 0 0 0,0 1 0 0 0,-1 0 0 0 0,1-1-1 0 0,0 1 1 0 0,0-1 0 0 0,0 1 0 0 0,2 2 0 0 0,16 23 44 0 0,-18-24-60 0 0,1 0 0 0 0,-1 0 1 0 0,1 0-1 0 0,0-1 1 0 0,0 1-1 0 0,0 0 1 0 0,0-1-1 0 0,5 5 1 0 0,3 4-10 0 0,-9-9 26 0 0,-1-1-1 0 0,1 0 1 0 0,0 0 0 0 0,0 1 0 0 0,0-1-1 0 0,0 0 1 0 0,0 0 0 0 0,0 0 0 0 0,0 0-1 0 0,1 0 1 0 0,-1-1 0 0 0,0 1 0 0 0,0 0-1 0 0,2 0 1 0 0,-2-1 2 0 0,0 1-1 0 0,0-1 1 0 0,0 0-1 0 0,-1 1 1 0 0,1-1-1 0 0,0 1 1 0 0,-1-1-1 0 0,1 1 0 0 0,0-1 1 0 0,-1 1-1 0 0,1-1 1 0 0,-1 1-1 0 0,1-1 1 0 0,-1 1-1 0 0,1 0 1 0 0,-1-1-1 0 0,1 1 1 0 0,-1 0-1 0 0,1 0 1 0 0,-1-1-1 0 0,0 1 1 0 0,0 0-1 0 0,1 0 1 0 0,-1 0-1 0 0,0-1 1 0 0,0 1-1 0 0,0 0 1 0 0,0 0-1 0 0,0 0 1 0 0,0-1-1 0 0,0 1 0 0 0,0 0 1 0 0,0 0-1 0 0,0 0 1 0 0,-1 0-1 0 0,1 6 660 0 0,-7-7-646 0 0,6 0-13 0 0,0 0 1 0 0,0 1 0 0 0,0-1 0 0 0,0 0-1 0 0,-1 0 1 0 0,1 0 0 0 0,0-1-1 0 0,0 1 1 0 0,0 0 0 0 0,0 0 0 0 0,0-1-1 0 0,-1 1 1 0 0,1 0 0 0 0,0-1-1 0 0,0 1 1 0 0,0-1 0 0 0,0 1 0 0 0,0-1-1 0 0,0 0 1 0 0,0 0 0 0 0,0 1-1 0 0,-1-2 1 0 0,-1-1 0 0 0,0 1 0 0 0,0 1 0 0 0,0-1 0 0 0,0 0 0 0 0,-1 1-1 0 0,1 0 1 0 0,0-1 0 0 0,-6 0 0 0 0,-12-5 60 0 0,15-5 39 0 0,6 11-103 0 0,0 1-1 0 0,0-1 1 0 0,0 0-1 0 0,0 0 1 0 0,0 1 0 0 0,0-1-1 0 0,-1 0 1 0 0,1 1-1 0 0,0-1 1 0 0,0 1-1 0 0,-1-1 1 0 0,1 0 0 0 0,-1 1-1 0 0,1-1 1 0 0,0 1-1 0 0,-1-1 1 0 0,1 1-1 0 0,-1-1 1 0 0,1 1-1 0 0,-1-1 1 0 0,1 1 0 0 0,-1 0-1 0 0,0-1 1 0 0,1 1-1 0 0,-2-1 1 0 0,-2-2 13 0 0,0-1 0 0 0,0 0-1 0 0,0 0 1 0 0,1 0 0 0 0,-1 0 0 0 0,1-1 0 0 0,0 1 0 0 0,0-1-1 0 0,0 0 1 0 0,1 0 0 0 0,-2-6 0 0 0,-10-15 61 0 0,-10-30 60 0 0,9 13 23 0 0,13 34-131 0 0,0 1 0 0 0,-1-1 0 0 0,0 1 0 0 0,-1 0 0 0 0,-4-8-1 0 0,5 10-14 0 0,0-1-1 0 0,0 1 1 0 0,1 0-1 0 0,-1-1 1 0 0,2 0-1 0 0,-1 1 0 0 0,1-1 1 0 0,0 0-1 0 0,0 0 1 0 0,1 0-1 0 0,0 0 1 0 0,0 1-1 0 0,2-14 1 0 0,-1-7 22 0 0,-1 22-30 0 0,0 0-1 0 0,1 0 0 0 0,-1 0 0 0 0,1 0 0 0 0,0 1 0 0 0,1-1 0 0 0,-1 0 0 0 0,1 1 0 0 0,0-1 0 0 0,4-7 0 0 0,2 3-15 0 0,-3 3 26 0 0,0 0 0 0 0,1 0 0 0 0,0 1 0 0 0,0-1 0 0 0,8-4 0 0 0,-12 8-15 0 0,2-1-4 0 0,1 0 1 0 0,-1 0 0 0 0,0 0-1 0 0,1 1 1 0 0,0 0 0 0 0,0-1-1 0 0,0 2 1 0 0,0-1 0 0 0,0 0-1 0 0,0 1 1 0 0,0 0 0 0 0,0 0-1 0 0,0 1 1 0 0,1-1 0 0 0,-1 1-1 0 0,0 0 1 0 0,0 1 0 0 0,1-1-1 0 0,-1 1 1 0 0,7 2 0 0 0,-7-1 6 0 0,-1 0 1 0 0,0 1 0 0 0,1 0-1 0 0,-1-1 1 0 0,0 2 0 0 0,-1-1-1 0 0,1 0 1 0 0,0 1 0 0 0,-1-1-1 0 0,0 1 1 0 0,0 0 0 0 0,0 0 0 0 0,0 0-1 0 0,-1 1 1 0 0,1-1 0 0 0,-1 1-1 0 0,0-1 1 0 0,-1 1 0 0 0,3 9-1 0 0,-1-2 9 0 0,-1 1 0 0 0,0-1 0 0 0,-1 0 0 0 0,0 1 0 0 0,-1-1 0 0 0,0 0 0 0 0,-4 21 0 0 0,1-23-2 0 0,-1-1-1 0 0,0-1 0 0 0,0 1 1 0 0,-1 0-1 0 0,0-1 1 0 0,0 0-1 0 0,-7 8 1 0 0,-1 1 41 0 0,-5 1-26 0 0,13-15-30 0 0,-7 4-10 0 0,18-5-15 0 0,34-9 1 0 0,4-4 114 0 0,-43 11-95 0 0,10 10 11 0 0,-11-8-2 0 0,1-1 0 0 0,0 1 0 0 0,0 0 0 0 0,-1 0 0 0 0,1 0 0 0 0,1 0 0 0 0,-1-1 0 0 0,0 1 0 0 0,0 0 0 0 0,1-1 0 0 0,-1 1 0 0 0,0-1 0 0 0,1 0 0 0 0,0 1 0 0 0,1 0 0 0 0,18 17 3835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85 188 3800 0 0,'-10'-20'1195'0'0,"9"18"-1082"0"0,-1 0 1 0 0,1-1-1 0 0,-1 1 1 0 0,1 0-1 0 0,0-1 0 0 0,0 1 1 0 0,0-1-1 0 0,0 1 1 0 0,0-1-1 0 0,0-2 0 0 0,0 0 614 0 0,0 0-1 0 0,0 0 1 0 0,-1 1-1 0 0,1-1 1 0 0,-1 1-1 0 0,0-1 1 0 0,0 1-1 0 0,-5-7 1 0 0,6 10-277 0 0,0-1 0 0 0,0 0 0 0 0,0 1 0 0 0,0-1 1 0 0,-1 1-1 0 0,1-1 0 0 0,-1 1 0 0 0,1-1 0 0 0,-1 1 0 0 0,1 0 1 0 0,-1 0-1 0 0,0 0 0 0 0,1 0 0 0 0,-1 0 0 0 0,0 0 0 0 0,0 1 1 0 0,0-1-1 0 0,-5 0 2847 0 0,-2 15-1808 0 0,18 53-566 0 0,-8-53-821 0 0,1 1 0 0 0,0 0 1 0 0,1-1-1 0 0,1 0 1 0 0,8 22-1 0 0,-4-15-7 0 0,-2-1-1 0 0,0 2 1 0 0,3 28 0 0 0,-6-37-72 0 0,0-1 0 0 0,2 0 0 0 0,7 18-1 0 0,4 12-41 0 0,-11-16 23 0 0,-4-23 1 0 0,-1 0 0 0 0,1 0 0 0 0,0 0 0 0 0,-1 0 0 0 0,1 0 0 0 0,0 0 1 0 0,1 0-1 0 0,-1-1 0 0 0,0 1 0 0 0,1-1 0 0 0,2 4 0 0 0,-1 2 8 0 0,0-1 0 0 0,0 1-1 0 0,0 0 1 0 0,-1 0 0 0 0,-1 1 0 0 0,1-1-1 0 0,-1 0 1 0 0,-1 0 0 0 0,1 1-1 0 0,-2 10 1 0 0,2-13-1 0 0,1 1-1 0 0,0-1 1 0 0,1 1 0 0 0,-1-1-1 0 0,1 0 1 0 0,5 8-1 0 0,-7-4-16 0 0,-1-9 44 0 0,-22-38-82 0 0,20 26 49 0 0,0 0 0 0 0,-1 0 0 0 0,0 0-1 0 0,-9-20 1 0 0,7 16 0 0 0,-7-19 16 0 0,-4-8 135 0 0,-10-50 0 0 0,22 76-137 0 0,-7-32 67 0 0,1 1 0 0 0,3-1 1 0 0,-1-66-1 0 0,7 97-60 0 0,1 14-23 0 0,-1 0 0 0 0,1-1 0 0 0,-1 1 0 0 0,1 0 0 0 0,0 0 0 0 0,0 0 0 0 0,0-1 0 0 0,1 1 0 0 0,-1 0 0 0 0,1 0 0 0 0,0 0 0 0 0,0 0 0 0 0,0 0 0 0 0,0 0 0 0 0,0 0 0 0 0,1 0 0 0 0,0 0 0 0 0,-1 1 0 0 0,1-1 0 0 0,0 1 0 0 0,4-5 0 0 0,14-17 25 0 0,-19 22-21 0 0,0 0 1 0 0,0 1-1 0 0,0-1 0 0 0,0 1 1 0 0,0-1-1 0 0,1 1 0 0 0,-1-1 1 0 0,0 1-1 0 0,1 0 0 0 0,-1 0 1 0 0,1-1-1 0 0,-1 1 0 0 0,1 0 1 0 0,-1 0-1 0 0,1 0 0 0 0,0 1 1 0 0,0-1-1 0 0,-1 0 0 0 0,1 1 1 0 0,0-1-1 0 0,0 1 0 0 0,0 0 1 0 0,0-1-1 0 0,0 1 0 0 0,0 0 1 0 0,-1 0-1 0 0,4 1 0 0 0,4 0-7 0 0,1 0-1 0 0,-1 1 0 0 0,0 0 0 0 0,0 1 1 0 0,0 0-1 0 0,0 0 0 0 0,-1 1 0 0 0,1 0 1 0 0,-1 1-1 0 0,0 0 0 0 0,14 11 0 0 0,13 7 0 0 0,-3 3-7 0 0,-29-23 6 0 0,0 1-1 0 0,1-1 1 0 0,0 0 0 0 0,-1 0 0 0 0,1 0-1 0 0,8 4 1 0 0,-9-6 2 0 0,-1-1-1 0 0,0 2 1 0 0,1-1-1 0 0,-1 0 1 0 0,0 0-1 0 0,0 1 1 0 0,0-1-1 0 0,0 1 1 0 0,0-1-1 0 0,-1 1 0 0 0,1 0 1 0 0,0 0-1 0 0,2 4 1 0 0,19 18 91 0 0,-20-22-87 0 0,0 0 0 0 0,-1 0 1 0 0,1 0-1 0 0,0 1 0 0 0,-1-1 0 0 0,0 1 1 0 0,1-1-1 0 0,-1 1 0 0 0,0 0 0 0 0,0 0 1 0 0,-1 0-1 0 0,1 0 0 0 0,-1 0 1 0 0,1 1-1 0 0,-1-1 0 0 0,0 0 0 0 0,0 1 1 0 0,-1-1-1 0 0,1 5 0 0 0,27 54 240 0 0,-14-32-93 0 0,2 9 55 0 0,-12-24-140 0 0,-2 0-1 0 0,0 0 0 0 0,-1 0 1 0 0,-1 0-1 0 0,0 0 1 0 0,-2 16-1 0 0,1-25-48 0 0,0 0 0 0 0,-1 1 0 0 0,1-1 1 0 0,-1 0-1 0 0,0 0 0 0 0,-1 0 0 0 0,0-1 0 0 0,0 1 0 0 0,0 0 0 0 0,0-1 1 0 0,-1 0-1 0 0,0 0 0 0 0,0 0 0 0 0,0 0 0 0 0,-1-1 0 0 0,-6 6 0 0 0,-35 31 33 0 0,-15 1-6 0 0,50-35-475 0 0,0-1 0 0 0,0-1 0 0 0,0 0 0 0 0,-1-1 0 0 0,1 0 0 0 0,-1 0 0 0 0,0-1 0 0 0,0-1 0 0 0,-1 0-1 0 0,1-1 1 0 0,-15 0 0 0 0,26-1 186 0 0,0 0 1 0 0,0 0-1 0 0,0 0 0 0 0,0-1 0 0 0,1 1 0 0 0,-1 0 1 0 0,0-1-1 0 0,0 1 0 0 0,0 0 0 0 0,0-1 1 0 0,0 1-1 0 0,0-1 0 0 0,0 1 0 0 0,1-1 0 0 0,-1 0 1 0 0,0 1-1 0 0,0-1 0 0 0,1 0 0 0 0,-1 0 0 0 0,1 1 1 0 0,-1-1-1 0 0,0 0 0 0 0,1 0 0 0 0,-1 0 0 0 0,1 0 1 0 0,0 0-1 0 0,-1 0 0 0 0,1 0 0 0 0,0 1 0 0 0,0-1 1 0 0,-1 0-1 0 0,1 0 0 0 0,0 0 0 0 0,0 0 1 0 0,0 0-1 0 0,0 0 0 0 0,0 0 0 0 0,0 0 0 0 0,1 0 1 0 0,-1 0-1 0 0,0 0 0 0 0,0 0 0 0 0,1 0 0 0 0,-1 0 1 0 0,1 0-1 0 0,0-1 0 0 0,14-33-6798 0 0,-2 16 5411 0 0,33-30-472 0 0,-20 16-458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73 155 3112 0 0,'-4'16'8239'0'0,"0"-6"-5281"0"0,0 5 1456 0 0,6 17-1996 0 0,-1-17-1076 0 0,-2 7-868 0 0,1-1-1 0 0,1 0 0 0 0,1 1 1 0 0,1-1-1 0 0,1 0 0 0 0,1 0 1 0 0,11 31-1 0 0,2 16-1 0 0,-8-20-229 0 0,3 2-92 0 0,-5-20-55 0 0,16 42 1 0 0,-21-65-109 0 0,0 1 0 0 0,1-1 0 0 0,0 0 0 0 0,0 0 0 0 0,1 0 0 0 0,0 0 1 0 0,0-1-1 0 0,1 0 0 0 0,0 0 0 0 0,7 6 0 0 0,-11-10 7 0 0,19 14-23 0 0,-21-15 24 0 0,1-1 1 0 0,-1 0 0 0 0,0 1 0 0 0,0-1 0 0 0,1 0 0 0 0,-1 1-1 0 0,0-1 1 0 0,1 0 0 0 0,-1 1 0 0 0,1-1 0 0 0,-1 0 0 0 0,0 0-1 0 0,1 1 1 0 0,-1-1 0 0 0,1 0 0 0 0,-1 0 0 0 0,1 0 0 0 0,-1 1-1 0 0,1-1 1 0 0,-1 0 0 0 0,1 0 0 0 0,-1 0 0 0 0,1 0 0 0 0,-1 0-1 0 0,0 0 1 0 0,1 0 0 0 0,-1 0 0 0 0,1 0 0 0 0,-1-1 0 0 0,1 1-1 0 0,-1 0 1 0 0,1 0 0 0 0,-1 0 0 0 0,1 0 0 0 0,-1-1 0 0 0,0 1-1 0 0,1 0 1 0 0,-1 0 0 0 0,1-1 0 0 0,1-11-68 0 0,0 1 0 0 0,-1-1 0 0 0,0 0 1 0 0,-1 0-1 0 0,0 0 0 0 0,-1 1 0 0 0,0-1 0 0 0,-1 0 0 0 0,0 1 1 0 0,-4-12-1 0 0,-5-10-130 0 0,-1 1 0 0 0,-19-36 1 0 0,-6 8-36 0 0,28 47 158 0 0,1 0 0 0 0,0-1 0 0 0,0 0 0 0 0,-8-25 0 0 0,13 31 41 0 0,0 1-1 0 0,0-1 1 0 0,-1 1-1 0 0,0 0 1 0 0,-1 0-1 0 0,-9-12 0 0 0,8 11-2 0 0,0 0 0 0 0,0 0 0 0 0,1-1 0 0 0,0 1-1 0 0,-4-14 1 0 0,-2-2-32 0 0,7 15 45 0 0,0 0-1 0 0,0-1 0 0 0,1 1 1 0 0,0-1-1 0 0,1 0 0 0 0,0 1 1 0 0,-1-15-1 0 0,-2-6-33 0 0,4 27 53 0 0,0 0 0 0 0,0-1 1 0 0,1 1-1 0 0,-1 0 0 0 0,1-1 1 0 0,0 1-1 0 0,0-1 1 0 0,0 1-1 0 0,0-1 0 0 0,2-4 1 0 0,-2 5 22 0 0,1-1 1 0 0,-1 1-1 0 0,1-1 1 0 0,0 1-1 0 0,0 0 1 0 0,1 0-1 0 0,-1 0 1 0 0,1-1-1 0 0,-1 1 1 0 0,1 0-1 0 0,0 1 1 0 0,0-1-1 0 0,0 0 1 0 0,1 1-1 0 0,-1-1 1 0 0,1 1-1 0 0,-1 0 1 0 0,1-1-1 0 0,0 1 1 0 0,0 0-1 0 0,4-1 1 0 0,1 0 264 0 0,1 0 0 0 0,0 1 0 0 0,0 1 0 0 0,0 0 0 0 0,1 0 0 0 0,-1 0 0 0 0,12 2 0 0 0,18 12 172 0 0,-28-9-383 0 0,-9-3-50 0 0,-1-1-1 0 0,1 1 1 0 0,0 0 0 0 0,-1 0-1 0 0,1 0 1 0 0,0 0-1 0 0,-1 0 1 0 0,1 0 0 0 0,-1 1-1 0 0,1-1 1 0 0,-1 0-1 0 0,1 2 1 0 0,16 13 59 0 0,-14-14-78 0 0,40 28 4 0 0,-40-28-2 0 0,-1 0-1 0 0,0 1 1 0 0,0-1-1 0 0,-1 1 1 0 0,1 0-1 0 0,-1 0 1 0 0,1 0-1 0 0,-1 0 1 0 0,0 1 0 0 0,0-1-1 0 0,0 0 1 0 0,1 6-1 0 0,-1-4 2 0 0,0 0 1 0 0,0 0-1 0 0,1-1 0 0 0,0 1 0 0 0,-1 0 0 0 0,1-1 0 0 0,1 0 1 0 0,6 7-1 0 0,-6-6 1 0 0,0-1 0 0 0,0 1 0 0 0,0 0 0 0 0,-1 1 0 0 0,0-1 0 0 0,0 0 0 0 0,0 1 0 0 0,2 6 0 0 0,0 35 29 0 0,-5-36-22 0 0,1 0 0 0 0,0 0 0 0 0,1 0 0 0 0,3 12 0 0 0,-4-18-5 0 0,0-1-1 0 0,0 1 0 0 0,0 0 0 0 0,0 0 0 0 0,-1 0 0 0 0,0-1 0 0 0,0 1 0 0 0,0 0 0 0 0,-2 6 0 0 0,0 15 23 0 0,2-16-20 0 0,-2 0-1 0 0,1 0 0 0 0,-1 0 1 0 0,-1-1-1 0 0,0 1 1 0 0,0 0-1 0 0,-1-1 1 0 0,0 0-1 0 0,-1 0 1 0 0,0 0-1 0 0,0 0 1 0 0,-1-1-1 0 0,0 0 0 0 0,0 0 1 0 0,-1 0-1 0 0,-10 8 1 0 0,13-13-17 0 0,0 0 0 0 0,0 0 0 0 0,1 0 0 0 0,0 1-1 0 0,0-1 1 0 0,0 1 0 0 0,0 0 0 0 0,0 0 0 0 0,-3 7 0 0 0,5-10 0 0 0,1 0 0 0 0,0 0 1 0 0,-1 0-1 0 0,1-1 0 0 0,-1 1 0 0 0,0 0 0 0 0,1 0 0 0 0,-1-1 0 0 0,0 1 0 0 0,1 0 0 0 0,-1-1 1 0 0,0 1-1 0 0,0-1 0 0 0,1 1 0 0 0,-1-1 0 0 0,0 1 0 0 0,0-1 0 0 0,0 0 0 0 0,0 1 1 0 0,0-1-1 0 0,0 0 0 0 0,0 0 0 0 0,0 0 0 0 0,-1 1 0 0 0,1-1-6 0 0,0 0-1 0 0,0 0 1 0 0,0 0 0 0 0,0 0-1 0 0,0 0 1 0 0,0 0 0 0 0,0 0-1 0 0,0 0 1 0 0,0 0-1 0 0,-1 0 1 0 0,1-1 0 0 0,0 1-1 0 0,0 0 1 0 0,0-1 0 0 0,0 1-1 0 0,1-1 1 0 0,-1 1-1 0 0,0-1 1 0 0,0 1 0 0 0,0-1-1 0 0,0 0 1 0 0,0 1 0 0 0,1-1-1 0 0,-1 0 1 0 0,0 0 0 0 0,1 0-1 0 0,-1 0 1 0 0,0 1-1 0 0,1-1 1 0 0,-1 0 0 0 0,1 0-1 0 0,0 0 1 0 0,-1 0 0 0 0,1 0-1 0 0,0 0 1 0 0,-1 0 0 0 0,1 0-1 0 0,0-2 1 0 0,-2-25-165 0 0,-5 13-23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3888 0 0,'-9'6'13522'0'0,"11"63"-7433"0"0,4-3-3985 0 0,4 81-1026 0 0,-11-130-980 0 0,1-9-62 0 0,-1 0 1 0 0,2 0-1 0 0,-1 0 0 0 0,1 0 1 0 0,0 0-1 0 0,1 0 0 0 0,4 14 1 0 0,39 85 266 0 0,-44-105-297 0 0,0 0 0 0 0,0-1 0 0 0,0 0 0 0 0,1 1 0 0 0,-1-1 0 0 0,0 0 1 0 0,1 1-1 0 0,-1-1 0 0 0,1 0 0 0 0,-1 0 0 0 0,1 0 0 0 0,0 0 0 0 0,-1-1 1 0 0,1 1-1 0 0,0 0 0 0 0,-1-1 0 0 0,1 1 0 0 0,0-1 0 0 0,0 1 0 0 0,0-1 1 0 0,0 0-1 0 0,-1 0 0 0 0,1 0 0 0 0,0 0 0 0 0,0 0 0 0 0,3-1 0 0 0,-4 1-2 0 0,1 0 22 0 0,0-1-8 0 0,1 0 0 0 0,-1-1 0 0 0,1 1 0 0 0,-1-1 0 0 0,1 1 0 0 0,-1-1 0 0 0,0 0-1 0 0,0 0 1 0 0,3-4 0 0 0,10-15 9 0 0,3 1-29 0 0,-6 11 0 0 0,-10 8 4 0 0,-1 0-1 0 0,1 0 1 0 0,0-1-1 0 0,-1 1 1 0 0,1-1-1 0 0,-1 0 1 0 0,0 1-1 0 0,1-1 1 0 0,-1 0-1 0 0,0 0 1 0 0,0 1-1 0 0,0-1 1 0 0,0 0-1 0 0,0 0 1 0 0,0-3-1 0 0,1 2 11 0 0,33-97 232 0 0,-21 82-26 0 0,-13 18-201 0 0,0-1 1 0 0,0 0 0 0 0,-1 0-1 0 0,1 1 1 0 0,0-1 0 0 0,-1 0-1 0 0,1 0 1 0 0,-1 0 0 0 0,1 0-1 0 0,-1 0 1 0 0,1 0 0 0 0,-1 0 0 0 0,0 0-1 0 0,1 0 1 0 0,-1 0 0 0 0,0 0-1 0 0,0 0 1 0 0,0 0 0 0 0,0 0-1 0 0,0 0 1 0 0,0 0 0 0 0,0 0-1 0 0,0 0 1 0 0,0-1 0 0 0,0 6 50 0 0,0 0 0 0 0,0 0-1 0 0,-1 0 1 0 0,1 1 0 0 0,-1-1 0 0 0,0 0 0 0 0,0 0 0 0 0,0 0 0 0 0,-1 0 0 0 0,-2 5-1 0 0,2-1-25 0 0,0 0-1 0 0,1 1 0 0 0,0-1 0 0 0,0 0 1 0 0,1 0-1 0 0,0 0 0 0 0,3 16 0 0 0,-2 6-4 0 0,0-21-10 0 0,0 0 0 0 0,0-1 0 0 0,1 1 0 0 0,0-1 0 0 0,1 1 0 0 0,0-1 0 0 0,6 13 0 0 0,-2-7-20 0 0,0-1 1 0 0,1 0-1 0 0,1 0 0 0 0,0 0 1 0 0,11 11-1 0 0,-12-17-95 0 0,-4-2-130 0 0,1 0 0 0 0,0-1 0 0 0,0 0 0 0 0,1 0 1 0 0,-1 0-1 0 0,1 0 0 0 0,0-1 0 0 0,0 0 0 0 0,12 4 0 0 0,5 7-1422 0 0,-20-12 1032 0 0,0 1-1 0 0,1-1 1 0 0,-1 0-1 0 0,0 0 1 0 0,1 0-1 0 0,-1 0 1 0 0,1-1-1 0 0,0 1 1 0 0,0-1-1 0 0,-1 0 1 0 0,1 0-1 0 0,0-1 1 0 0,0 1-1 0 0,5 0 1 0 0,2-1-1020 0 0,40-3-7739 0 0,-33-5 8265 0 0,43-38-835 0 0,-55 35-406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3184 0 0,'0'0'1017'0'0,"-9"33"10938"0"0,6-22-10671 0 0,0-1 1 0 0,-1 0-1 0 0,0-1 1 0 0,0 1-1 0 0,-1 0 1 0 0,-10 12-1 0 0,7-6-910 0 0,0 0-1 0 0,0 0 1 0 0,2 1-1 0 0,0 0 1 0 0,-3 19 0 0 0,0-5-283 0 0,7-21-84 0 0,1-1 1 0 0,0 0-1 0 0,0 1 0 0 0,1-1 0 0 0,2 19 0 0 0,-1-1-141 0 0,-1-22-153 0 0,1 1 0 0 0,-1 0 0 0 0,1-1 0 0 0,0 1 1 0 0,1-1-1 0 0,-1 1 0 0 0,1-1 0 0 0,5 11 1 0 0,13 13-5596 0 0,-15-23 470 0 0,-4-5 5041 0 0,-1 0 0 0 0,1 0 1 0 0,0 0-1 0 0,0 0 0 0 0,0-1 0 0 0,-1 1 0 0 0,1 0 1 0 0,0 0-1 0 0,0-1 0 0 0,0 1 0 0 0,0 0 0 0 0,0-1 1 0 0,1 1-1 0 0,-1-1 0 0 0,0 0 0 0 0,0 1 0 0 0,0-1 1 0 0,0 0-1 0 0,0 0 0 0 0,1 1 0 0 0,-1-1 1 0 0,0 0-1 0 0,0 0 0 0 0,0 0 0 0 0,1-1 0 0 0,0 1 1 0 0,5 0-2285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 3368 0 0,'-9'10'12322'0'0,"9"-5"-11606"0"0,1 0 0 0 0,-1-1 0 0 0,1 1 0 0 0,0-1 0 0 0,0 1 0 0 0,0-1 0 0 0,1 1 0 0 0,1 4 0 0 0,4 7 191 0 0,3 65 1473 0 0,5-46-1723 0 0,-2 1 0 0 0,10 41 0 0 0,-11-35-267 0 0,-9-36-344 0 0,-1 1 0 0 0,0-1 0 0 0,0 1 0 0 0,-1-1 0 0 0,1 1 0 0 0,-1 10 0 0 0,1-12-29 0 0,-1-1 0 0 0,1 0 0 0 0,0 1 0 0 0,0-1 0 0 0,1 0 0 0 0,-1 0 0 0 0,1 0 0 0 0,0-1 0 0 0,0 1 0 0 0,1-1 0 0 0,-1 1 0 0 0,7 4 0 0 0,-3-1 33 0 0,-5-5-23 0 0,-1 1 0 0 0,1-1-1 0 0,-1 1 1 0 0,0 0 0 0 0,0 0 0 0 0,0-1 0 0 0,-1 1-1 0 0,1 0 1 0 0,0 0 0 0 0,-1 0 0 0 0,0 6-1 0 0,3 5 336 0 0,-3-12 43 0 0,-2-10-249 0 0,-3-6-42 0 0,0 1 1 0 0,-1-1-1 0 0,-8-14 0 0 0,8 18-72 0 0,0-1 0 0 0,1 0 0 0 0,0 0 0 0 0,1 0 0 0 0,1 0 0 0 0,-4-19 0 0 0,-10-48 34 0 0,11 59-48 0 0,2-1 1 0 0,0 1-1 0 0,1-1 1 0 0,-1-26-1 0 0,4 32-28 0 0,1-38-80 0 0,-1 49 82 0 0,1 0 1 0 0,-1-1 0 0 0,1 1 0 0 0,-1 0-1 0 0,1 0 1 0 0,0 0 0 0 0,0 0-1 0 0,0 0 1 0 0,1 0 0 0 0,-1 1 0 0 0,1-1-1 0 0,2-4 1 0 0,9-7-3 0 0,-12 12 3 0 0,1 0 0 0 0,-1 0 0 0 0,1 0 0 0 0,0 0 0 0 0,-1 0 0 0 0,1 1 0 0 0,0-1 0 0 0,0 1 0 0 0,0-1 0 0 0,0 1 0 0 0,0 0 0 0 0,0 0 0 0 0,0 0 0 0 0,1 0 0 0 0,-1 0 0 0 0,0 0 0 0 0,1 0 0 0 0,-1 1 0 0 0,0 0 0 0 0,1-1 0 0 0,-1 1 0 0 0,4 0 0 0 0,15-6-26 0 0,-20 6 24 0 0,1-1-1 0 0,-1 0 1 0 0,1 0-1 0 0,0 1 1 0 0,-1-1-1 0 0,1 1 0 0 0,0 0 1 0 0,-1-1-1 0 0,1 1 1 0 0,0 0-1 0 0,0 0 1 0 0,0 0-1 0 0,-1 0 1 0 0,1 0-1 0 0,0 1 0 0 0,0-1 1 0 0,-1 0-1 0 0,1 1 1 0 0,0-1-1 0 0,-1 1 1 0 0,3 1-1 0 0,6 3 13 0 0,-8-4-11 0 0,0 0-1 0 0,1 0 1 0 0,-1 0-1 0 0,0 0 0 0 0,0 0 1 0 0,1 1-1 0 0,-1-1 1 0 0,0 1-1 0 0,0-1 1 0 0,-1 1-1 0 0,1 0 1 0 0,0 0-1 0 0,0 0 1 0 0,-1 0-1 0 0,0 0 1 0 0,1 0-1 0 0,-1 0 0 0 0,0 1 1 0 0,0-1-1 0 0,0 0 1 0 0,0 1-1 0 0,0-1 1 0 0,-1 0-1 0 0,1 1 1 0 0,-1-1-1 0 0,1 1 1 0 0,-1 0-1 0 0,0-1 1 0 0,0 1-1 0 0,0-1 0 0 0,0 1 1 0 0,-2 3-1 0 0,3-3-1 0 0,-1 0-1 0 0,0-1 0 0 0,0 1 0 0 0,0 0 1 0 0,-1 0-1 0 0,1-1 0 0 0,-1 1 0 0 0,1 0 1 0 0,-1-1-1 0 0,0 1 0 0 0,0-1 0 0 0,0 1 1 0 0,0-1-1 0 0,0 1 0 0 0,-1-1 0 0 0,1 0 1 0 0,-3 3-1 0 0,-4 7-2 0 0,-35 60-155 0 0,42-72 156 0 0,1 1 1 0 0,-1 0-1 0 0,1-1 1 0 0,0 1 0 0 0,-1 0-1 0 0,1-1 1 0 0,0 1-1 0 0,0 0 1 0 0,0-1 0 0 0,-1 1-1 0 0,1 0 1 0 0,0 0-1 0 0,0-1 1 0 0,0 1 0 0 0,0 0-1 0 0,0-1 1 0 0,0 1-1 0 0,0 0 1 0 0,1 0-1 0 0,-1-1 1 0 0,0 1 0 0 0,0 0-1 0 0,0 0 1 0 0,1-1-1 0 0,-1 1 1 0 0,0-1 0 0 0,1 1-1 0 0,-1 0 1 0 0,1-1-1 0 0,-1 1 1 0 0,1 0 0 0 0,12 12-21 0 0,-12-12 15 0 0,4 8 4 0 0,1-1 0 0 0,0 1 0 0 0,1-1 1 0 0,10 11-1 0 0,16 20 20 0 0,46 64-322 0 0,-68-88 284 0 0,13 8 44 0 0,-20-18-23 0 0,0 0 0 0 0,-1 1-1 0 0,1-1 1 0 0,-1 1-1 0 0,0-1 1 0 0,0 1 0 0 0,-1 0-1 0 0,0 0 1 0 0,3 11 0 0 0,-3-9 27 0 0,0-4-2 0 0,2 8 28 0 0,0 1 0 0 0,-1-1 1 0 0,4 25-1 0 0,-7-23 46 0 0,1 5-16 0 0,-1 0 0 0 0,-1-1 0 0 0,-1 1-1 0 0,0 0 1 0 0,-2-1 0 0 0,-8 29-1 0 0,10-41-76 0 0,0-1 0 0 0,-1 1 0 0 0,1-1 0 0 0,-1 0 0 0 0,-1 0 0 0 0,1 0 0 0 0,-1 0 0 0 0,0-1 0 0 0,0 1 0 0 0,0-1 0 0 0,-6 5 0 0 0,4 1-61 0 0,6-8 42 0 0,-1-1 0 0 0,1 0 0 0 0,0 0 1 0 0,-1 0-1 0 0,1 0 0 0 0,-1 0 0 0 0,1 0 0 0 0,-1 0 0 0 0,0-1 0 0 0,1 1 0 0 0,-1 0 1 0 0,0 0-1 0 0,1 0 0 0 0,-1 0 0 0 0,0-1 0 0 0,0 1 0 0 0,0 0 0 0 0,-1 0 0 0 0,-2 1-181 0 0,1 1-1 0 0,0-1 1 0 0,0-1-1 0 0,-1 1 0 0 0,1 0 1 0 0,-1-1-1 0 0,1 0 1 0 0,-1 0-1 0 0,0 0 0 0 0,0 0 1 0 0,1-1-1 0 0,-1 1 0 0 0,0-1 1 0 0,0 0-1 0 0,0 0 1 0 0,1 0-1 0 0,-1-1 0 0 0,0 1 1 0 0,0-1-1 0 0,1 0 1 0 0,-1 0-1 0 0,0 0 0 0 0,1-1 1 0 0,-1 1-1 0 0,-5-4 1 0 0,-2-4 422 0 0,-2 0-2963 0 0,11 7 1893 0 0,0 1-1 0 0,0-1 1 0 0,0 0 0 0 0,0 1 0 0 0,1-1 0 0 0,-1 0 0 0 0,1 0 0 0 0,-1 0 0 0 0,1 0 0 0 0,0 0 0 0 0,0 0 0 0 0,0 0 0 0 0,0-1 0 0 0,0 1 0 0 0,0 0 0 0 0,0-1 0 0 0,1 1 0 0 0,0-1 0 0 0,-1 1 0 0 0,1 0 0 0 0,0-1 0 0 0,0-3 0 0 0,0 2-2049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5480 0 0,'-2'1'752'0'0,"-1"0"1"0"0,1 0 0 0 0,0 0-1 0 0,-1 1 1 0 0,1-1 0 0 0,0 1-1 0 0,0 0 1 0 0,0 0-1 0 0,0 0 1 0 0,0 0 0 0 0,1 0-1 0 0,-1 0 1 0 0,0 0-1 0 0,-2 5 1 0 0,2-1-44 0 0,-1 0 0 0 0,1-1-1 0 0,0 1 1 0 0,1 0 0 0 0,-1 0 0 0 0,0 9 0 0 0,1 2-67 0 0,1 1 0 0 0,0-1 0 0 0,1 1 0 0 0,3 17 0 0 0,-1-15-313 0 0,-3-14-248 0 0,1 1 1 0 0,0-1 0 0 0,0 1 0 0 0,1-1 0 0 0,-1 1 0 0 0,2-1-1 0 0,-1 0 1 0 0,1 0 0 0 0,-1 0 0 0 0,7 9 0 0 0,-2-3 31 0 0,0 0 0 0 0,0 0-1 0 0,-1 1 1 0 0,6 18 0 0 0,17 39 264 0 0,91 138 240 0 0,-90-148-582 0 0,-18-45-50 0 0,-7-8 12 0 0,0-1-1 0 0,0 1 1 0 0,0-1-1 0 0,-1 2 1 0 0,4 7-1 0 0,16 14 0 0 0,-21-26 5 0 0,0 0 0 0 0,0 0 0 0 0,0 0 1 0 0,0 0-1 0 0,0 1 0 0 0,-1-1 0 0 0,1 1 1 0 0,1 4-1 0 0,9 17-44 0 0,-10-21-3 0 0,0 0-1 0 0,-1 1 0 0 0,0-1 1 0 0,0 1-1 0 0,0 0 0 0 0,0 0 1 0 0,-1 0-1 0 0,1 0 0 0 0,0 6 1 0 0,-3-10 5 0 0,1 0 1 0 0,-1 0-1 0 0,0 0 1 0 0,1-1 0 0 0,-1 1-1 0 0,0 0 1 0 0,1 0-1 0 0,-1-1 1 0 0,0 1-1 0 0,0-1 1 0 0,0 1 0 0 0,0-1-1 0 0,0 1 1 0 0,1-1-1 0 0,-1 1 1 0 0,0-1 0 0 0,0 0-1 0 0,0 1 1 0 0,0-1-1 0 0,0 0 1 0 0,0 0 0 0 0,0 0-1 0 0,0 0 1 0 0,0 0-1 0 0,0 0 1 0 0,0 0 0 0 0,0 0-1 0 0,0 0 1 0 0,0 0-1 0 0,0-1 1 0 0,-2 0 0 0 0,1 1-45 0 0,-1 0 0 0 0,0 0 1 0 0,1-1-1 0 0,-1 1 1 0 0,1-1-1 0 0,-1 0 0 0 0,1 0 1 0 0,-1 0-1 0 0,1 0 1 0 0,-1 0-1 0 0,1-1 0 0 0,0 1 1 0 0,-4-3-1 0 0,-22-42-539 0 0,23 37 555 0 0,0 0 1 0 0,-1 0 0 0 0,0 1 0 0 0,-11-14 0 0 0,-21-25-12 0 0,-23-43 91 0 0,59 87-10 0 0,0-1 1 0 0,0 0 0 0 0,1 0-1 0 0,-1 0 1 0 0,1 0 0 0 0,0 0 0 0 0,0 0-1 0 0,0-5 1 0 0,-6-18 4 0 0,-14-23 74 0 0,2 3 37 0 0,-17-56 0 0 0,32 89-79 0 0,1 0 1 0 0,0-1 0 0 0,1 1 0 0 0,1-1 0 0 0,0 1-1 0 0,1-1 1 0 0,0 0 0 0 0,5-23 0 0 0,-1 28 36 0 0,0 1 1 0 0,0-1-1 0 0,1 1 1 0 0,1 1 0 0 0,-1-1-1 0 0,1 1 1 0 0,1 0 0 0 0,0 0-1 0 0,12-11 1 0 0,-11 10 50 0 0,-3 6-60 0 0,-1 0 0 0 0,1 0 1 0 0,-1 1-1 0 0,1-1 0 0 0,0 1 0 0 0,0 0 0 0 0,0 0 0 0 0,0 1 0 0 0,1-1 0 0 0,-1 1 0 0 0,9-1 0 0 0,60-2 657 0 0,-64 4-637 0 0,-1 0-1 0 0,1 1 1 0 0,-1 1-1 0 0,17 3 1 0 0,-23-4-61 0 0,0 0 1 0 0,0 0-1 0 0,0 1 1 0 0,0-1-1 0 0,0 0 1 0 0,0 1-1 0 0,0 0 1 0 0,0 0-1 0 0,0 0 1 0 0,-1 0-1 0 0,1 0 1 0 0,-1 1-1 0 0,0-1 1 0 0,1 1-1 0 0,-1-1 1 0 0,3 6-1 0 0,-4-6-11 0 0,0 0-1 0 0,0 0 1 0 0,0 0-1 0 0,1 0 1 0 0,-1 0-1 0 0,1 0 1 0 0,0-1-1 0 0,-1 1 1 0 0,1 0-1 0 0,0-1 1 0 0,0 0-1 0 0,2 2 1 0 0,-1-1 11 0 0,-1-1 0 0 0,1 1 0 0 0,-1 0 1 0 0,0 0-1 0 0,0 0 0 0 0,0 0 1 0 0,0 0-1 0 0,0 1 0 0 0,0-1 1 0 0,2 5-1 0 0,37 34 264 0 0,-32-17-142 0 0,5-6-28 0 0,-10-14-79 0 0,-1 1 0 0 0,1 0 0 0 0,-1 0 0 0 0,0 0 0 0 0,-1 0 1 0 0,1 1-1 0 0,1 6 0 0 0,34 94 650 0 0,-37-101-655 0 0,1 0 0 0 0,-1 0-1 0 0,0 0 1 0 0,0 1-1 0 0,0-1 1 0 0,-1 0 0 0 0,0 0-1 0 0,0 11 1 0 0,-1 12 76 0 0,3-6 52 0 0,8 45-1 0 0,-8-57-132 0 0,-1 0-1 0 0,0 0 1 0 0,-1 0-1 0 0,0 0 1 0 0,-1 0-1 0 0,0 0 1 0 0,0 0-1 0 0,-4 12 1 0 0,-3 28 16 0 0,8-49-43 0 0,0 9 3 0 0,-2 0 1 0 0,1 0 0 0 0,-1 0 0 0 0,-1 0 0 0 0,1-1 0 0 0,-2 1 0 0 0,-4 10 0 0 0,-6 13-45 0 0,11-24-83 0 0,0-1 0 0 0,0 0 0 0 0,-1 0-1 0 0,0 0 1 0 0,0 0 0 0 0,-9 11 0 0 0,-5 17-1149 0 0,6-8-297 0 0,8-21 410 0 0,2-26-13001 0 0,4 9 13094 0 0,0 1 0 0 0,0 0 1 0 0,0-1-1 0 0,6-11 0 0 0,3-8-662 0 0,-2-9-1593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48 2088 0 0,'0'0'2113'0'0,"-7"-26"7791"0"0,-7 16-6077 0 0,13 8-3558 0 0,0 1 1 0 0,0 0 0 0 0,-1 0 0 0 0,1 0 0 0 0,0 0-1 0 0,-1 1 1 0 0,1-1 0 0 0,-1 0 0 0 0,1 1 0 0 0,-1-1-1 0 0,1 1 1 0 0,-1-1 0 0 0,1 1 0 0 0,-1-1 0 0 0,1 1-1 0 0,-1 0 1 0 0,0 0 0 0 0,1 0 0 0 0,-1 0 0 0 0,1 0-1 0 0,-4 1 1 0 0,1-1-129 0 0,1 0-1 0 0,-1 1 1 0 0,0 0-1 0 0,0-1 1 0 0,0 2-1 0 0,0-1 1 0 0,1 0-1 0 0,-1 1 1 0 0,0-1-1 0 0,1 1 1 0 0,0 0-1 0 0,-1 0 0 0 0,1 0 1 0 0,0 1-1 0 0,0-1 1 0 0,-4 5-1 0 0,2-2-27 0 0,0 1 0 0 0,0 1 0 0 0,1-1-1 0 0,0 0 1 0 0,0 1 0 0 0,-6 14 0 0 0,9-18-92 0 0,-1 0 0 0 0,0 0 1 0 0,0 0-1 0 0,0 0 0 0 0,0 0 1 0 0,0 0-1 0 0,0-1 0 0 0,-1 1 1 0 0,0-1-1 0 0,1 1 1 0 0,-6 2-1 0 0,6-3-11 0 0,-1 0 1 0 0,1 0-1 0 0,0 0 0 0 0,0 0 1 0 0,-1 0-1 0 0,1 0 0 0 0,1 1 1 0 0,-1-1-1 0 0,-2 4 1 0 0,1 9 27 0 0,2-13-27 0 0,1 0 0 0 0,0 0 0 0 0,0 0 0 0 0,-1 0 0 0 0,0 0 0 0 0,1 0 0 0 0,-1 0 0 0 0,0 0 0 0 0,0 0 0 0 0,0 0 0 0 0,0 0 0 0 0,0 0 0 0 0,-2 1-1 0 0,-2 9 25 0 0,-1-1 0 0 0,2 1 0 0 0,-1 0 0 0 0,2 0 0 0 0,0 0 0 0 0,0 0 0 0 0,1 1 0 0 0,0-1-1 0 0,1 1 1 0 0,1-1 0 0 0,2 21 0 0 0,-1-29-35 0 0,0-1 1 0 0,1 0-1 0 0,-1 0 0 0 0,1 0 0 0 0,0 0 1 0 0,0 0-1 0 0,0 0 0 0 0,0-1 1 0 0,1 1-1 0 0,-1-1 0 0 0,1 0 0 0 0,-1 1 1 0 0,1-1-1 0 0,5 3 0 0 0,32 15-4 0 0,-3-4-45 0 0,-34-14 39 0 0,1 0 0 0 0,0 0 0 0 0,0 0 1 0 0,-1-1-1 0 0,1 1 0 0 0,0-1 0 0 0,0 0 1 0 0,0 0-1 0 0,0-1 0 0 0,1 1 0 0 0,6-1 0 0 0,-2 0 17 0 0,27 0-145 0 0,-35 0 133 0 0,0 0-1 0 0,0 0 1 0 0,0-1 0 0 0,0 1 0 0 0,0 0 0 0 0,0-1-1 0 0,0 1 1 0 0,0 0 0 0 0,0-1 0 0 0,0 1 0 0 0,-1-1-1 0 0,1 1 1 0 0,0-1 0 0 0,0 0 0 0 0,0 1-1 0 0,-1-1 1 0 0,1 0 0 0 0,0-1 0 0 0,1 1 2 0 0,-1-1 0 0 0,1 1 0 0 0,-1 0 0 0 0,1-1 0 0 0,-1 1 0 0 0,1 0 0 0 0,0 0 0 0 0,0 0 0 0 0,-1 0 0 0 0,1 0 0 0 0,0 1 0 0 0,4-2 0 0 0,-4 1 5 0 0,0 1-1 0 0,1-1 1 0 0,-1 0-1 0 0,0 0 1 0 0,1 0-1 0 0,-1-1 0 0 0,0 1 1 0 0,0 0-1 0 0,0-1 1 0 0,0 0-1 0 0,0 1 0 0 0,0-1 1 0 0,2-3-1 0 0,0-3 17 0 0,-1 1-1 0 0,0-1 1 0 0,0 0-1 0 0,-1 0 1 0 0,0 0-1 0 0,-1 0 1 0 0,0 0-1 0 0,0 0 1 0 0,0 0-1 0 0,-1 0 1 0 0,-1-9-1 0 0,1 15-14 0 0,-11-83 103 0 0,-6 41 162 0 0,15 41-246 0 0,0-1 0 0 0,1 1 0 0 0,-1-1 0 0 0,1 1 0 0 0,0-1 0 0 0,0 1-1 0 0,0-1 1 0 0,0-5 0 0 0,-8-30 334 0 0,8 50-216 0 0,1 1-1 0 0,1 0 0 0 0,0 0 1 0 0,0 0-1 0 0,1 0 1 0 0,1-1-1 0 0,0 1 0 0 0,7 15 1 0 0,1 15 36 0 0,-2-9-96 0 0,9 27 18 0 0,-13-44-64 0 0,0 0 0 0 0,0 0 0 0 0,-2 0-1 0 0,3 22 1 0 0,8 34 201 0 0,-11-55-163 0 0,-1-1-1 0 0,0 1 0 0 0,-1-1 0 0 0,-2 26 0 0 0,1-10 72 0 0,-1-20-97 0 0,0 1 0 0 0,0-1 0 0 0,-1 0 0 0 0,0 0-1 0 0,-1 0 1 0 0,-7 18 0 0 0,-24 34 82 0 0,25-50-93 0 0,6-8-38 0 0,-1 0 0 0 0,0-1 1 0 0,0 1-1 0 0,-1-1 1 0 0,-7 8-1 0 0,-7 7-68 0 0,17-18 8 0 0,0 1 0 0 0,0-1 0 0 0,0 0 0 0 0,0 1 0 0 0,0-1 0 0 0,0 0 0 0 0,0 0 0 0 0,-1-1 0 0 0,1 1 1 0 0,-1 0-1 0 0,0-1 0 0 0,1 0 0 0 0,-1 1 0 0 0,0-1 0 0 0,0 0 0 0 0,0-1 0 0 0,0 1 0 0 0,0 0 0 0 0,1-1 0 0 0,-1 0 0 0 0,0 1 0 0 0,-4-1 0 0 0,5 0-76 0 0,0 0-1 0 0,0-1 0 0 0,0 1 0 0 0,0 0 0 0 0,0-1 0 0 0,-1 1 1 0 0,1-1-1 0 0,0 0 0 0 0,0 1 0 0 0,0-1 0 0 0,1 0 0 0 0,-1 0 1 0 0,0 0-1 0 0,0-1 0 0 0,0 1 0 0 0,1 0 0 0 0,-1-1 0 0 0,1 1 1 0 0,-1-1-1 0 0,1 0 0 0 0,0 1 0 0 0,-1-1 0 0 0,1 0 1 0 0,0 0-1 0 0,0 0 0 0 0,0 1 0 0 0,-1-5 0 0 0,-1-4-653 0 0,0-1 1 0 0,0 0-1 0 0,1 0 0 0 0,0-16 0 0 0,-2-1-1379 0 0,2 15 1013 0 0,1 0 0 0 0,0 0 0 0 0,1 0 1 0 0,0 0-1 0 0,1 0 0 0 0,0 0 0 0 0,1 0 1 0 0,1 0-1 0 0,5-16 0 0 0,14-33-1524 0 0,13-27 220 0 0,-10 59-40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1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3440 0 0,'0'10'11662'0'0,"0"16"-8057"0"0,0-14-2530 0 0,-1-4-635 0 0,1 0 0 0 0,0 0 0 0 0,1 1-1 0 0,0-1 1 0 0,0 0 0 0 0,1 0-1 0 0,0 0 1 0 0,0 0 0 0 0,1 0 0 0 0,3 8-1 0 0,-2-4-107 0 0,0 0 0 0 0,-1 0-1 0 0,0 1 1 0 0,-1-1 0 0 0,0 1 0 0 0,-1 21-1 0 0,6 37 417 0 0,2 1-234 0 0,-7-32-246 0 0,-2-37-254 0 0,-1 0-1 0 0,1-1 1 0 0,0 1-1 0 0,0 0 1 0 0,0-1-1 0 0,0 1 1 0 0,1-1-1 0 0,-1 1 0 0 0,1 0 1 0 0,-1-1-1 0 0,1 1 1 0 0,0-1-1 0 0,0 0 1 0 0,0 1-1 0 0,0-1 0 0 0,0 0 1 0 0,1 1-1 0 0,-1-1 1 0 0,1 0-1 0 0,0 0 1 0 0,2 3-1 0 0,7 15 22 0 0,-11-19-29 0 0,1 0 0 0 0,-1 1 0 0 0,0-1 0 0 0,1 0 1 0 0,-1 0-1 0 0,0 0 0 0 0,1 0 0 0 0,0 0 0 0 0,-1 0 0 0 0,1 0 1 0 0,0 0-1 0 0,-1 0 0 0 0,1 0 0 0 0,0 0 0 0 0,0 0 0 0 0,0 0 1 0 0,0 0-1 0 0,0-1 0 0 0,0 1 0 0 0,0 0 0 0 0,0-1 0 0 0,0 1 1 0 0,2 0-1 0 0,7 3 86 0 0,8 1 10 0 0,-17-6-100 0 0,-1 1-1 0 0,1 0 0 0 0,-1-1 1 0 0,1 1-1 0 0,0 0 0 0 0,-1-1 1 0 0,1 1-1 0 0,-1-1 0 0 0,1 1 1 0 0,-1-1-1 0 0,0 1 0 0 0,1-1 1 0 0,-1 1-1 0 0,0-1 0 0 0,1 0 1 0 0,-1 1-1 0 0,0-1 0 0 0,1 1 1 0 0,-1-1-1 0 0,0 0 0 0 0,0 1 1 0 0,0-1-1 0 0,0 0 0 0 0,0 1 1 0 0,0-1-1 0 0,0 0 0 0 0,0 1 1 0 0,0-1-1 0 0,0 0 0 0 0,0 1 1 0 0,0-2-1 0 0,0-31 8 0 0,-2 0 0 0 0,-1 0 0 0 0,-1 0-1 0 0,-16-61 1 0 0,18 91-13 0 0,1 0 0 0 0,0-1 0 0 0,0 0 1 0 0,1 1-1 0 0,-1-1 0 0 0,1 1 0 0 0,-1-1 0 0 0,1 0 0 0 0,1-4 0 0 0,-1-25-102 0 0,-2 13 52 0 0,1 1 1 0 0,0 0 0 0 0,2-1-1 0 0,5-32 1 0 0,-5 51 36 0 0,0-1 1 0 0,1 1-1 0 0,-1 0 0 0 0,0 0 0 0 0,1 0 1 0 0,0 0-1 0 0,-1 0 0 0 0,1 0 0 0 0,-1 0 0 0 0,1 1 1 0 0,0-1-1 0 0,0 1 0 0 0,-1-1 0 0 0,1 1 1 0 0,0 0-1 0 0,0-1 0 0 0,0 1 0 0 0,-1 0 1 0 0,4 1-1 0 0,48-2-1762 0 0,-41 1 752 0 0,24 2-2983 0 0,-25-1 1102 0 0,-1 0-1 0 0,1-1 1 0 0,0 0-1 0 0,-1 0 1 0 0,20-5-1 0 0,-20 0-380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4016 0 0,'0'3'11162'0'0,"0"6"-5455"0"0,0 39-4321 0 0,0 163-972 0 0,0-140-5689 0 0,0 0-7843 0 0,0-61 9978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3104 0 0,'0'0'2191'0'0,"-12"0"1187"0"0,7 0-2683 0 0,-1-1-7 0 0,1 1 0 0 0,-1 0-1 0 0,1 1 1 0 0,-1-1 0 0 0,1 1 0 0 0,0 0-1 0 0,-1 0 1 0 0,1 1 0 0 0,0-1 0 0 0,0 1-1 0 0,0 0 1 0 0,-8 5 0 0 0,-42 14 2317 0 0,-7 12-743 0 0,12-7-1003 0 0,46-23-1170 0 0,0 0-1 0 0,0 1 0 0 0,0 0 0 0 0,0 0 1 0 0,1 0-1 0 0,0 0 0 0 0,-1 1 0 0 0,2-1 1 0 0,-1 1-1 0 0,0 0 0 0 0,1 0 0 0 0,0 0 1 0 0,0 0-1 0 0,0 0 0 0 0,1 0 0 0 0,-1 8 1 0 0,-2 8 179 0 0,2 1-1 0 0,1 37 1 0 0,2-49-220 0 0,0 0-1 0 0,1-1 1 0 0,0 1 0 0 0,0 0-1 0 0,1-1 1 0 0,1 1 0 0 0,0-1-1 0 0,0 0 1 0 0,1 0 0 0 0,0-1-1 0 0,0 1 1 0 0,1-1 0 0 0,0 0-1 0 0,12 12 1 0 0,4 10 72 0 0,-21-29-114 0 0,0 1 1 0 0,0 0-1 0 0,0-1 1 0 0,0 1-1 0 0,1 0 1 0 0,-1-1-1 0 0,0 1 1 0 0,1-1-1 0 0,-1 0 1 0 0,1 1-1 0 0,-1-1 1 0 0,1 0-1 0 0,0 0 1 0 0,2 1-1 0 0,-1 0 5 0 0,-1-1-1 0 0,1 1 1 0 0,-1 0-1 0 0,1 0 0 0 0,-1 0 1 0 0,0 0-1 0 0,0 0 1 0 0,0 1-1 0 0,0-1 1 0 0,0 1-1 0 0,-1-1 1 0 0,3 5-1 0 0,-2-4 9 0 0,-1 1-1 0 0,2-1 1 0 0,-1 0-1 0 0,0 0 1 0 0,0 0-1 0 0,1 0 1 0 0,0-1-1 0 0,4 5 1 0 0,62 35 53 0 0,-35-21-13 0 0,-30-17-51 0 0,1-1 1 0 0,-1 0-1 0 0,1 0 1 0 0,0 0-1 0 0,0-1 1 0 0,7 3-1 0 0,3 0-169 0 0,0-1 0 0 0,1 0 0 0 0,-1-1 0 0 0,1-1 0 0 0,0 0 0 0 0,0-1 0 0 0,0-1 0 0 0,0 0 0 0 0,0-1 0 0 0,0-1 0 0 0,-1-1 0 0 0,1 0 0 0 0,0-1 0 0 0,15-6 0 0 0,-21-4-486 0 0,-8 11 530 0 0,0 0 20 0 0,-1 1-1 0 0,1-1 0 0 0,0 1 0 0 0,-1 0 0 0 0,1-1 0 0 0,0 1 1 0 0,0 0-1 0 0,1 0 0 0 0,-1 1 0 0 0,0-1 0 0 0,1 0 0 0 0,-1 1 1 0 0,1-1-1 0 0,5-1 0 0 0,-6 2-8 0 0,0 0-1 0 0,0 0 1 0 0,0-1 0 0 0,0 1 0 0 0,0-1-1 0 0,0 1 1 0 0,-1-1 0 0 0,1 0 0 0 0,0 1-1 0 0,-1-1 1 0 0,2-2 0 0 0,12-12-770 0 0,11 2-408 0 0,-8-9-126 0 0,5 5-130 0 0,29-54-3736 0 0,-23 40 2498 0 0,-23 26 2356 0 0,0-1 0 0 0,0 1-1 0 0,0-1 1 0 0,-1 0-1 0 0,0 0 1 0 0,-1-1-1 0 0,1 1 1 0 0,5-16-1 0 0,9-10 89 0 0,-16 30 320 0 0,0 0-1 0 0,-1-1 1 0 0,0 1-1 0 0,1-1 1 0 0,-1 0-1 0 0,-1 0 1 0 0,1 0-1 0 0,-1 0 1 0 0,2-5 0 0 0,-2 2 6 0 0,1 0 1 0 0,-1 1 0 0 0,1-1 0 0 0,1 0 0 0 0,-1 1 0 0 0,5-8 0 0 0,-4 9 17 0 0,-1 0 1 0 0,0 0-1 0 0,0 0 0 0 0,0-1 0 0 0,0 1 1 0 0,-1-1-1 0 0,0 0 0 0 0,0 1 1 0 0,0-9-1 0 0,-5-7 773 0 0,4 20-328 0 0,-1 0 1 0 0,0 0 0 0 0,1 0-1 0 0,-1 0 1 0 0,0 1 0 0 0,0-1-1 0 0,0 0 1 0 0,0 1-1 0 0,0-1 1 0 0,0 0 0 0 0,0 1-1 0 0,0-1 1 0 0,0 1 0 0 0,0 0-1 0 0,0-1 1 0 0,0 1 0 0 0,0 0-1 0 0,0 0 1 0 0,0-1 0 0 0,0 1-1 0 0,-1 0 1 0 0,1 0 0 0 0,0 0-1 0 0,-2 1 1 0 0,1 1-3 0 0,0 0-1 0 0,0 0 1 0 0,0 0 0 0 0,0 1-1 0 0,0-1 1 0 0,1 1 0 0 0,-1 0-1 0 0,1-1 1 0 0,-1 1-1 0 0,1 0 1 0 0,0 0 0 0 0,0-1-1 0 0,-1 7 1 0 0,-1 0-53 0 0,2-5-244 0 0,-1 1 0 0 0,1-1 0 0 0,0 1-1 0 0,0 0 1 0 0,1 0 0 0 0,0-1 0 0 0,0 1 0 0 0,0 0-1 0 0,0 0 1 0 0,2 8 0 0 0,0 14 284 0 0,-1 1-160 0 0,1 0 0 0 0,1 0 1 0 0,2-1-1 0 0,1 0 0 0 0,1 0 1 0 0,17 44-1 0 0,-12-19-55 0 0,-11-44-190 0 0,0 0 1 0 0,1 1 0 0 0,0-1 0 0 0,0 0-1 0 0,1 0 1 0 0,5 11 0 0 0,3 3 89 0 0,-1 1 0 0 0,0 0 1 0 0,10 45-1 0 0,1-29-2 0 0,-18-35-110 0 0,0 0 0 0 0,-1 1 0 0 0,1-1 0 0 0,-1 1 1 0 0,0 0-1 0 0,0 0 0 0 0,1 5 0 0 0,0 0 31 0 0,0-1-1 0 0,0 1 1 0 0,1-1 0 0 0,9 17-1 0 0,-10-21-20 0 0,0 0 0 0 0,0 1 0 0 0,0-1 0 0 0,-1 1 0 0 0,0 0 0 0 0,0 0-1 0 0,-1 0 1 0 0,2 11 0 0 0,3 30 79 0 0,-1 10 236 0 0,-5-54-327 0 0,0-1 1 0 0,-1 1-1 0 0,1 0 0 0 0,-1-1 0 0 0,0 1 0 0 0,1-1 0 0 0,-1 1 0 0 0,0-1 1 0 0,0 0-1 0 0,-1 1 0 0 0,1-1 0 0 0,0 0 0 0 0,-1 0 0 0 0,1 0 0 0 0,-1 0 1 0 0,0 0-1 0 0,0 0 0 0 0,-3 2 0 0 0,-1 0 1 0 0,0 1-1 0 0,-1-1 1 0 0,1-1 0 0 0,-1 1-1 0 0,0-1 1 0 0,0-1-1 0 0,-1 1 1 0 0,1-1 0 0 0,-10 1-1 0 0,-71 2-534 0 0,67-6 297 0 0,12 1 14 0 0,0-1 1 0 0,0-1-1 0 0,1 1 1 0 0,-1-2-1 0 0,0 1 0 0 0,1-1 1 0 0,-1-1-1 0 0,1 1 1 0 0,0-1-1 0 0,-13-9 1 0 0,10 6-882 0 0,1-1 0 0 0,0 0 1 0 0,0 0-1 0 0,-9-12 0 0 0,17 15 299 0 0,0 1-1 0 0,0-1 1 0 0,1 0 0 0 0,0 0-1 0 0,0 0 1 0 0,0 0-1 0 0,0 0 1 0 0,1-1-1 0 0,0 1 1 0 0,0 0 0 0 0,0 0-1 0 0,0 0 1 0 0,1 0-1 0 0,0 0 1 0 0,0-1-1 0 0,1 1 1 0 0,-1 1 0 0 0,4-8-1 0 0,10-8-649 0 0,-14 18 1409 0 0,0 0 0 0 0,0 0 1 0 0,1 0-1 0 0,-1 0 1 0 0,0 0-1 0 0,1 1 1 0 0,-1-1-1 0 0,1 0 1 0 0,-1 1-1 0 0,1 0 0 0 0,0-1 1 0 0,0 1-1 0 0,0 0 1 0 0,0 0-1 0 0,0 0 1 0 0,0 0-1 0 0,0 0 0 0 0,3-1 1 0 0,26-10-837 0 0,1-19-1958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3424 0 0,'0'0'6233'0'0,"0"43"-5218"0"0,-1-34-971 0 0,1 1 26 0 0,0 0-1 0 0,0 0 1 0 0,1 0-1 0 0,1 0 0 0 0,-1 0 1 0 0,2 0-1 0 0,3 12 1 0 0,3 26 161 0 0,-9-40-173 0 0,1 0 0 0 0,0 0 0 0 0,1 0 0 0 0,4 14 0 0 0,6 25 149 0 0,-9-32-94 0 0,1 1 1 0 0,0-1 0 0 0,9 21-1 0 0,2 6 131 0 0,-13-33-149 0 0,1 0 1 0 0,0 1 0 0 0,0-1 0 0 0,1-1-1 0 0,0 1 1 0 0,10 14 0 0 0,-12-20-62 0 0,0-1 0 0 0,0 1 0 0 0,0-1 0 0 0,-1 1 0 0 0,1 0 0 0 0,-1 0 1 0 0,0 0-1 0 0,1-1 0 0 0,-1 1 0 0 0,-1 1 0 0 0,1-1 0 0 0,0 0 0 0 0,-1 0 0 0 0,1 6 1 0 0,4 6 190 0 0,0-3 732 0 0,-14-19-419 0 0,3-1-418 0 0,0-1 1 0 0,1 0 0 0 0,0-1-1 0 0,-7-15 1 0 0,-6-12 92 0 0,-63-124 577 0 0,78 154-750 0 0,0 0 1 0 0,1 0-1 0 0,0-1 0 0 0,0 1 0 0 0,0 0 0 0 0,0-11 1 0 0,-4-19 216 0 0,3 17 55 0 0,1 1 0 0 0,0-29 0 0 0,41 28 182 0 0,-38 19-485 0 0,0 0 0 0 0,0 0-1 0 0,0 1 1 0 0,1-1 0 0 0,-1 0-1 0 0,0 1 1 0 0,0-1-1 0 0,0 1 1 0 0,1 0 0 0 0,-1-1-1 0 0,0 1 1 0 0,1 0-1 0 0,-1 0 1 0 0,0-1 0 0 0,1 1-1 0 0,2 1 1 0 0,21-6 123 0 0,-2-3-25 0 0,-19 7-87 0 0,0 1-1 0 0,0-1 1 0 0,0-1 0 0 0,0 1 0 0 0,0-1 0 0 0,0 1-1 0 0,0-1 1 0 0,0 0 0 0 0,-1-1 0 0 0,1 1-1 0 0,3-4 1 0 0,-2 3 2 0 0,0 0 0 0 0,0 0 0 0 0,1 0 1 0 0,-1 0-1 0 0,1 1 0 0 0,-1 0 0 0 0,1 0 0 0 0,0 1 0 0 0,11-2 0 0 0,6-3 37 0 0,-4 0-62 0 0,0 0 0 0 0,1 2 0 0 0,0 0 0 0 0,0 1 0 0 0,1 1 0 0 0,-1 1 0 0 0,37 2 0 0 0,-42 4-224 0 0,-6 3 87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2848 0 0,'0'0'1476'0'0,"-1"4"1189"0"0,-6 15 11362 0 0,8-15-13042 0 0,1 0-365 0 0,-1 1 0 0 0,1-1 0 0 0,-1 0 1 0 0,0 1-1 0 0,0-1 0 0 0,-1 1 0 0 0,1 0 0 0 0,-1-1 1 0 0,0 6-1 0 0,6 35 788 0 0,-5-37-1288 0 0,1 1 0 0 0,-2 0-1 0 0,1 0 1 0 0,-1 0 0 0 0,-2 14-1 0 0,1-8-110 0 0,-8 40-56 0 0,8-36-50 0 0,-1 1 0 0 0,0 0 0 0 0,-2-1 0 0 0,0 1 0 0 0,-8 18-1 0 0,10-31-342 0 0,1 0 0 0 0,0 0-1 0 0,1 0 1 0 0,0 0-1 0 0,0 0 1 0 0,1 12-1 0 0,0 5-6977 0 0,19-25-7662 0 0,-13-8 12089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49 2816 0 0,'0'-34'2043'0'0,"-4"21"4520"0"0,4 13-6316 0 0,0 0 1 0 0,-1-1 0 0 0,1 1-1 0 0,0 0 1 0 0,-1 0-1 0 0,1 0 1 0 0,0 0 0 0 0,-1 0-1 0 0,1 0 1 0 0,0 0 0 0 0,-1 0-1 0 0,1 0 1 0 0,0 0-1 0 0,-1 0 1 0 0,1 0 0 0 0,0 0-1 0 0,-1 0 1 0 0,-4 3 3962 0 0,5-3-3963 0 0,0 0 1 0 0,0 1-1 0 0,0-1 1 0 0,-1 1 0 0 0,-1 26 3698 0 0,9 33-2972 0 0,0 3-348 0 0,-7-49-518 0 0,1 0-1 0 0,0 0 1 0 0,2 1 0 0 0,5 20-1 0 0,-3-17-52 0 0,-1 0 0 0 0,-1 1 0 0 0,0-1 0 0 0,0 33 0 0 0,7-5 27 0 0,-7-37-61 0 0,-1-1 1 0 0,0 1 0 0 0,0 0 0 0 0,1 17-1 0 0,6 47 293 0 0,-9-73-314 0 0,0 0 1 0 0,0 0-1 0 0,0 1 1 0 0,-1-1-1 0 0,1 0 1 0 0,0 0-1 0 0,0 0 1 0 0,0 0 0 0 0,0 1-1 0 0,-1-1 1 0 0,1 0-1 0 0,0 0 1 0 0,0 0-1 0 0,0 0 1 0 0,-1 0-1 0 0,1 0 1 0 0,0 0-1 0 0,0 1 1 0 0,0-1-1 0 0,-1 0 1 0 0,1 0-1 0 0,0 0 1 0 0,0 0-1 0 0,-1 0 1 0 0,1 0 0 0 0,0 0-1 0 0,0 0 1 0 0,-1 0-1 0 0,1 0 1 0 0,0 0-1 0 0,0-1 1 0 0,0 1-1 0 0,-1 0 1 0 0,1 0-1 0 0,0 0 1 0 0,0 0-1 0 0,0 0 1 0 0,-1 0-1 0 0,1 0 1 0 0,0-1-1 0 0,0 1 1 0 0,0 0-1 0 0,-1 0 1 0 0,1 0 0 0 0,0 0-1 0 0,0-1 1 0 0,0 1-1 0 0,0 0 1 0 0,0 0-1 0 0,0 0 1 0 0,-1-1-1 0 0,1 1 1 0 0,-10-9-8 0 0,4-1-15 0 0,0-1 1 0 0,1 0-1 0 0,1 0 0 0 0,0 0 0 0 0,0-1 0 0 0,1 1 0 0 0,-2-14 1 0 0,-14-45 26 0 0,13 53 10 0 0,0-1 0 0 0,1 0 0 0 0,1 0 1 0 0,1 0-1 0 0,0-1 0 0 0,1 1 0 0 0,2-1 0 0 0,-1 1 1 0 0,5-29-1 0 0,-2 41-16 0 0,1 0 0 0 0,0 0-1 0 0,0 0 1 0 0,1 1 0 0 0,-1 0 0 0 0,1-1 0 0 0,0 2 0 0 0,1-1 0 0 0,-1 0-1 0 0,1 1 1 0 0,0 0 0 0 0,0 0 0 0 0,7-4 0 0 0,-9 6 8 0 0,0 0 1 0 0,0 1-1 0 0,0 0 0 0 0,0 0 1 0 0,1-1-1 0 0,-1 2 1 0 0,0-1-1 0 0,1 0 0 0 0,-1 1 1 0 0,1-1-1 0 0,-1 1 0 0 0,1 0 1 0 0,-1 0-1 0 0,1 1 1 0 0,5 0-1 0 0,-7 0-1 0 0,0-1 0 0 0,1 0 0 0 0,-1 1-1 0 0,0 0 1 0 0,0-1 0 0 0,0 1 0 0 0,1 0 0 0 0,-1 0 0 0 0,0 0-1 0 0,0 1 1 0 0,0-1 0 0 0,-1 0 0 0 0,1 1 0 0 0,0-1 0 0 0,0 1-1 0 0,-1 0 1 0 0,1-1 0 0 0,-1 1 0 0 0,1 0 0 0 0,-1 0-1 0 0,0 0 1 0 0,0 0 0 0 0,0 0 0 0 0,1 3 0 0 0,39 73 31 0 0,-38-63-25 0 0,-1-1 0 0 0,0 1-1 0 0,-1 0 1 0 0,-2 28 0 0 0,1-13-94 0 0,2-28 80 0 0,-1-1-1 0 0,1 1 0 0 0,0 0 0 0 0,0-1 0 0 0,0 0 0 0 0,0 1 0 0 0,0-1 0 0 0,0 0 0 0 0,0 0 0 0 0,1 0 0 0 0,-1 0 0 0 0,0 0 0 0 0,1-1 0 0 0,-1 1 0 0 0,0-1 0 0 0,1 0 0 0 0,3 1 0 0 0,18 6-14 0 0,-1 2 18 0 0,-19-8 3 0 0,0 0 1 0 0,-1 0 0 0 0,1 1-1 0 0,0-1 1 0 0,-1 1-1 0 0,0 0 1 0 0,1 0 0 0 0,3 3-1 0 0,4 8 29 0 0,0 0-1 0 0,0 0 0 0 0,9 17 1 0 0,4 25 232 0 0,-11-24-73 0 0,-10-23-125 0 0,-1 1 0 0 0,0-1 0 0 0,0 0 1 0 0,0 1-1 0 0,-1-1 0 0 0,-1 0 0 0 0,0 16 0 0 0,4 30 360 0 0,-2 31 125 0 0,-3-81-538 0 0,1 0 0 0 0,-1 0 0 0 0,0 0 0 0 0,0 0 0 0 0,0 0 0 0 0,-1 0 0 0 0,1 0 0 0 0,-3 4 0 0 0,-2 4 5 0 0,0 5-9 0 0,3-9 16 0 0,0 1 1 0 0,-1-1-1 0 0,1 1 1 0 0,-1-1-1 0 0,-10 13 0 0 0,9-16-63 0 0,1 0 0 0 0,-1 0 0 0 0,1 0 0 0 0,0 1 0 0 0,-5 9 0 0 0,8-14 24 0 0,1 0 0 0 0,-1 0 0 0 0,0-1-1 0 0,0 1 1 0 0,1 0 0 0 0,-1-1 0 0 0,0 1 0 0 0,0-1 0 0 0,0 1 0 0 0,0-1 0 0 0,0 1 0 0 0,0-1 0 0 0,0 0 0 0 0,0 0 0 0 0,0 1 0 0 0,0-1 0 0 0,0 0 0 0 0,0 0 0 0 0,-1 0 0 0 0,-3 1-66 0 0,-12 10-665 0 0,14-8 530 0 0,0-1 0 0 0,-1 0-1 0 0,1 0 1 0 0,-1 0 0 0 0,1-1 0 0 0,-1 1-1 0 0,-6 1 1 0 0,8-3-155 0 0,0 1 0 0 0,-1-1 0 0 0,1 0-1 0 0,0 0 1 0 0,-1 0 0 0 0,1-1 0 0 0,0 1 0 0 0,0 0 0 0 0,-1-1-1 0 0,-3-1 1 0 0,5 1 40 0 0,-1 0 0 0 0,1 0 0 0 0,-1-1-1 0 0,1 1 1 0 0,0 0 0 0 0,-1-1 0 0 0,1 1-1 0 0,0-1 1 0 0,0 1 0 0 0,0-1 0 0 0,0 1 0 0 0,0-1-1 0 0,1 0 1 0 0,-1 1 0 0 0,0-1 0 0 0,1 0-1 0 0,-1 0 1 0 0,1 1 0 0 0,0-1 0 0 0,0 0 0 0 0,-1 0-1 0 0,1 0 1 0 0,0 0 0 0 0,1 0 0 0 0,-1 1-1 0 0,0-1 1 0 0,0 0 0 0 0,1 0 0 0 0,-1 0-1 0 0,1 1 1 0 0,1-4 0 0 0,14-34-5509 0 0,-4 23 4850 0 0,33-32-879 0 0,-12 11 1785 0 0,-1 21 61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254 246 2184 0 0,'-8'4'5781'0'0,"-30"18"558"0"0,14-7-3426 0 0,18-12-2441 0 0,1 0-1 0 0,0 0 1 0 0,-1 0 0 0 0,1 1-1 0 0,1 0 1 0 0,-1 0-1 0 0,-5 6 1 0 0,-47 47 1993 0 0,42-35-2053 0 0,-8 15 148 0 0,8-7-246 0 0,13-28-302 0 0,0 0 0 0 0,0 1 0 0 0,1 0 0 0 0,0-1-1 0 0,-1 1 1 0 0,1 0 0 0 0,0 0 0 0 0,0-1 0 0 0,0 1 0 0 0,1 0 0 0 0,-1 0 0 0 0,1 0-1 0 0,0 0 1 0 0,0 4 0 0 0,-6 30 81 0 0,5-32-73 0 0,-1 0 0 0 0,1 0-1 0 0,0 0 1 0 0,0 1 0 0 0,1-1 0 0 0,-1 0 0 0 0,1 1 0 0 0,0-1 0 0 0,1 0 0 0 0,-1 1 0 0 0,1-1-1 0 0,0 0 1 0 0,0 1 0 0 0,1-1 0 0 0,0 0 0 0 0,3 6 0 0 0,13 20 8 0 0,-16-25-35 0 0,1-1 0 0 0,1 1 0 0 0,-1-1-1 0 0,1 0 1 0 0,-1 0 0 0 0,8 7-1 0 0,2 2 9 0 0,-12-12-12 0 0,0-1 0 0 0,1 1 1 0 0,-1-1-1 0 0,0 0 0 0 0,0 1 0 0 0,1-1 0 0 0,-1 0 0 0 0,1 0 0 0 0,-1 0 0 0 0,1 0 0 0 0,0 0 0 0 0,-1 0 0 0 0,1 0 0 0 0,0-1 0 0 0,0 1 1 0 0,-1-1-1 0 0,1 1 0 0 0,0-1 0 0 0,0 0 0 0 0,0 1 0 0 0,0-1 0 0 0,0 0 0 0 0,-1 0 0 0 0,3-1 0 0 0,-1 1 10 0 0,0-1 0 0 0,-1 0-1 0 0,1 0 1 0 0,0 0 0 0 0,-1 0 0 0 0,1 0-1 0 0,-1-1 1 0 0,1 1 0 0 0,-1-1 0 0 0,0 0-1 0 0,0 0 1 0 0,0 1 0 0 0,0-1 0 0 0,0-1-1 0 0,0 1 1 0 0,0 0 0 0 0,-1 0-1 0 0,1-1 1 0 0,-1 1 0 0 0,3-6 0 0 0,15-17-22 0 0,-16 21 20 0 0,0 0-1 0 0,-1-1 1 0 0,1 1-1 0 0,-1 0 1 0 0,0-1 0 0 0,0 0-1 0 0,0 1 1 0 0,1-8-1 0 0,13-26-18 0 0,-12 31 19 0 0,-1 1 0 0 0,1-1 0 0 0,-1 0 0 0 0,0 0 1 0 0,-1-1-1 0 0,0 1 0 0 0,0-1 0 0 0,0 1 0 0 0,0-13 1 0 0,0-81-31 0 0,-2 62 28 0 0,-3 10 14 0 0,-1 1 0 0 0,-1 0 0 0 0,-1 1 0 0 0,-1-1 0 0 0,-12-27 0 0 0,5 12 3 0 0,6 18 10 0 0,6 15-1 0 0,-1 0 1 0 0,0 0 0 0 0,-1 1-1 0 0,0-1 1 0 0,-10-17 0 0 0,10 14 25 0 0,4 12-33 0 0,0 0 0 0 0,0 0 1 0 0,0-1-1 0 0,0 1 0 0 0,0 0 1 0 0,0 0-1 0 0,-1 0 0 0 0,1 0 1 0 0,0-1-1 0 0,-1 1 0 0 0,1 0 1 0 0,-1 0-1 0 0,1 0 0 0 0,-1 0 0 0 0,1 0 1 0 0,-1 0-1 0 0,0 0 0 0 0,0 0 1 0 0,1 0-1 0 0,-1 1 0 0 0,0-1 1 0 0,0 0-1 0 0,-1 0 0 0 0,2 40 266 0 0,1-33-260 0 0,-1-1 0 0 0,2 1-1 0 0,-1-1 1 0 0,1 0 0 0 0,-1 1 0 0 0,2-1-1 0 0,-1 0 1 0 0,0 0 0 0 0,7 8-1 0 0,-5-6 3 0 0,0 0 0 0 0,-1 0 0 0 0,1 0 0 0 0,-1 1-1 0 0,2 9 1 0 0,-3-10-5 0 0,1 0-1 0 0,0 0 0 0 0,0 0 1 0 0,0-1-1 0 0,1 1 1 0 0,7 8-1 0 0,-6-7 3 0 0,0-1-1 0 0,-1 1 1 0 0,1 0 0 0 0,-1 0-1 0 0,-1 0 1 0 0,0 0 0 0 0,3 12-1 0 0,15 89 165 0 0,-17-89-166 0 0,-2 1 1 0 0,0 0-1 0 0,-2 32 1 0 0,0-27-83 0 0,-9 26-635 0 0,9-51 528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24 3088 0 0,'0'0'868'0'0,"-40"-23"9816"0"0,33 23-9564 0 0,0 0 0 0 0,0 0 0 0 0,0 1 0 0 0,0 0 0 0 0,1 1 1 0 0,-1 0-1 0 0,-11 4 0 0 0,13-4-976 0 0,0 1-1 0 0,0 0 1 0 0,1 0 0 0 0,-1 1-1 0 0,1-1 1 0 0,0 1 0 0 0,0 0-1 0 0,1 0 1 0 0,-1 0 0 0 0,1 0-1 0 0,-1 1 1 0 0,1 0 0 0 0,1-1-1 0 0,-1 1 1 0 0,1 0 0 0 0,-2 6-1 0 0,-46 62 579 0 0,25-34-377 0 0,-3 7 68 0 0,27-44-404 0 0,-4 8 56 0 0,1 0 1 0 0,0 1-1 0 0,1-1 0 0 0,0 1 1 0 0,1 0-1 0 0,0 0 1 0 0,-1 21-1 0 0,3-31-65 0 0,0-1-1 0 0,1 1 1 0 0,-1 0-1 0 0,1-1 1 0 0,-1 1 0 0 0,0 0-1 0 0,1-1 1 0 0,0 1-1 0 0,-1-1 1 0 0,1 1-1 0 0,-1-1 1 0 0,1 1 0 0 0,-1-1-1 0 0,1 1 1 0 0,0-1-1 0 0,0 0 1 0 0,-1 1-1 0 0,1-1 1 0 0,0 0 0 0 0,-1 0-1 0 0,1 1 1 0 0,0-1-1 0 0,0 0 1 0 0,-1 0-1 0 0,1 0 1 0 0,0 0 0 0 0,0 0-1 0 0,0 0 1 0 0,0 0-1 0 0,29 0-26 0 0,-26 0 24 0 0,1-1 1 0 0,0 1 0 0 0,0-1 0 0 0,0-1 0 0 0,-1 1 0 0 0,1-1 0 0 0,-1 0 0 0 0,1 0 0 0 0,-1 0 0 0 0,0-1 0 0 0,1 1 0 0 0,5-6 0 0 0,41-40-14 0 0,-33 17 57 0 0,-17 28-37 0 0,0 0-1 0 0,0 0 1 0 0,0 1 0 0 0,1-1-1 0 0,-1 1 1 0 0,1-1-1 0 0,0 1 1 0 0,-1-1 0 0 0,1 1-1 0 0,0 0 1 0 0,4-3-1 0 0,-3-2 41 0 0,0 0 0 0 0,0 0 0 0 0,-1 0 0 0 0,0-1 0 0 0,0 1 0 0 0,-1-1-1 0 0,0 1 1 0 0,1-15 0 0 0,-2 19-21 0 0,0 0 0 0 0,0 1-1 0 0,1-1 1 0 0,-1 0 0 0 0,1 0-1 0 0,0 1 1 0 0,0-1 0 0 0,0 0-1 0 0,0 1 1 0 0,3-5 0 0 0,3-15 207 0 0,-7 21 31 0 0,17 18 145 0 0,-6 10-326 0 0,0 2 1 0 0,10 50-1 0 0,-14-50-24 0 0,-1-9 27 0 0,-2-1 1 0 0,-1 0 0 0 0,2 32 0 0 0,-3-30 72 0 0,0 1 0 0 0,7 33 0 0 0,-4-29-3 0 0,-1 0 0 0 0,1 45-1 0 0,-5-51-63 0 0,-2 0 0 0 0,-6 32 0 0 0,4-38-80 0 0,-1-1-1 0 0,0 0 1 0 0,-1 0-1 0 0,0 0 1 0 0,-1-1 0 0 0,0 0-1 0 0,-1 0 1 0 0,-16 17-1 0 0,-23 17-369 0 0,43-43 254 0 0,1-1 0 0 0,0 1 0 0 0,-1-1-1 0 0,1 0 1 0 0,-1 0 0 0 0,0 0 0 0 0,0-1 0 0 0,-7 3 0 0 0,9-4-93 0 0,0 1 0 0 0,0-1 0 0 0,0 1 0 0 0,0-1 1 0 0,0 1-1 0 0,0 0 0 0 0,0 0 0 0 0,0 0 1 0 0,0 0-1 0 0,0 0 0 0 0,0 0 0 0 0,1 0 1 0 0,-1 1-1 0 0,1-1 0 0 0,-1 1 0 0 0,1-1 1 0 0,-1 1-1 0 0,1 0 0 0 0,-2 1 0 0 0,0-1-1274 0 0,-12-27-19382 0 0,16 24 20670 0 0,-1 1 1 0 0,0-1-1 0 0,1 0 1 0 0,-1 0-1 0 0,2-1 1 0 0,12-4-2087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3376 0 0,'-2'21'13593'0'0,"0"-18"-12872"0"0,0 0 0 0 0,0 1 0 0 0,1-1 0 0 0,-1 1 0 0 0,1-1 0 0 0,0 1 0 0 0,0 0 0 0 0,0 0 0 0 0,0 5 0 0 0,-8 23 1839 0 0,-4 43-925 0 0,-14 29-1685 0 0,19-72-735 0 0,6 3-3946 0 0,2-24 1534 0 0,-1-1 0 0 0,0 1 0 0 0,0-1 1 0 0,-4 13-1 0 0,3-13 730 0 0,2-5-906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3560 0 0,'0'3'10962'0'0,"0"5"-6943"0"0,0 18-611 0 0,7-10-1898 0 0,3 2-516 0 0,-9-8-733 0 0,-2-8-208 0 0,1 0 0 0 0,1-1 0 0 0,-1 1 0 0 0,0 0-1 0 0,0 0 1 0 0,1 0 0 0 0,-1 0 0 0 0,1-1 0 0 0,-1 1-1 0 0,1 0 1 0 0,0 0 0 0 0,0-1 0 0 0,0 1 0 0 0,0-1-1 0 0,2 4 1 0 0,11 20 503 0 0,5 10 75 0 0,23 40 41 0 0,-28-49-521 0 0,0 0 1 0 0,-2 1-1 0 0,13 45 1 0 0,4 8-72 0 0,-20-52-61 0 0,-9-24-19 0 0,1-1 0 0 0,0 1-1 0 0,0-1 1 0 0,0 1 0 0 0,1-1-1 0 0,-1 0 1 0 0,1 0 0 0 0,0 0-1 0 0,0 0 1 0 0,0 0 0 0 0,0 0-1 0 0,3 2 1 0 0,3 9-42 0 0,0 0-1 0 0,0 0 1 0 0,-2 0-1 0 0,0 1 1 0 0,0 0-1 0 0,-2 0 1 0 0,6 27-1 0 0,7-4-283 0 0,-14-32 217 0 0,0 0 0 0 0,0 0 1 0 0,-1-1-1 0 0,1 2 0 0 0,2 9 1 0 0,11 55-1726 0 0,-3-29-904 0 0,-13 0-1114 0 0,0-42 3799 0 0,0 0 1 0 0,0 0-1 0 0,0 1 1 0 0,0-1-1 0 0,-1 0 0 0 0,1 0 1 0 0,0 0-1 0 0,0 0 1 0 0,-1 1-1 0 0,1-1 1 0 0,0 0-1 0 0,0 0 1 0 0,0 0-1 0 0,-1 0 0 0 0,1 0 1 0 0,0 0-1 0 0,-1 0 1 0 0,1 0-1 0 0,0 0 1 0 0,0 1-1 0 0,-1-1 1 0 0,1 0-1 0 0,0 0 1 0 0,0-1-1 0 0,-1 1 0 0 0,1 0 1 0 0,0 0-1 0 0,0 0 1 0 0,-1 0-1 0 0,1 0 1 0 0,0 0-1 0 0,-1 0 1 0 0,1 0-1 0 0,0 0 0 0 0,0-1 1 0 0,0 1-1 0 0,-1 0 1 0 0,1 0-1 0 0,0 0 1 0 0,0 0-1 0 0,0-1 1 0 0,-1 1-1 0 0,1 0 0 0 0,0 0 1 0 0,0 0-1 0 0,0-1 1 0 0,0 1-1 0 0,-1 0 1 0 0,-10-9-1009 0 0,-15-52-1267 0 0,17 43 2019 0 0,1 1-1 0 0,-8-26 1 0 0,-17-34 221 0 0,24 56 228 0 0,0 0 1 0 0,-8-32-1 0 0,4 13 255 0 0,-81-215 3722 0 0,79 203-2684 0 0,-12-84-1 0 0,17 7 1194 0 0,10 128-2581 0 0,0-1 1 0 0,0 1-1 0 0,0 0 1 0 0,0 0-1 0 0,0 0 1 0 0,1 0-1 0 0,-1 0 1 0 0,0 0-1 0 0,1 0 1 0 0,-1 0-1 0 0,1 0 1 0 0,-1 0 0 0 0,1 0-1 0 0,-1 0 1 0 0,1 0-1 0 0,0 0 1 0 0,0 1-1 0 0,-1-1 1 0 0,3-1-1 0 0,5-13 491 0 0,-8 14-487 0 0,0 0 0 0 0,0 0 1 0 0,1-1-1 0 0,-1 1 0 0 0,0 0 0 0 0,1 0 0 0 0,-1 0 0 0 0,1 0 0 0 0,0-1 0 0 0,-1 1 0 0 0,1 0 0 0 0,0 0 0 0 0,0 0 1 0 0,0 0-1 0 0,0 1 0 0 0,-1-1 0 0 0,1 0 0 0 0,0 0 0 0 0,1 0 0 0 0,-1 1 0 0 0,0-1 0 0 0,0 1 0 0 0,0-1 1 0 0,0 1-1 0 0,0-1 0 0 0,1 1 0 0 0,-1-1 0 0 0,0 1 0 0 0,0 0 0 0 0,1 0 0 0 0,1 0 0 0 0,50-2 1508 0 0,-40 2-1290 0 0,-9 0-228 0 0,-1-1 1 0 0,1 1-1 0 0,0 0 1 0 0,-1 0-1 0 0,1 1 1 0 0,0-1-1 0 0,-1 1 1 0 0,1 0-1 0 0,-1 0 1 0 0,1 0-1 0 0,-1 0 1 0 0,1 0-1 0 0,-1 1 1 0 0,0 0-1 0 0,0 0 1 0 0,0 0-1 0 0,0 0 1 0 0,4 3 0 0 0,14 10 74 0 0,-18-14-104 0 0,-1 0 1 0 0,0 0-1 0 0,0 1 1 0 0,-1-1 0 0 0,1 1-1 0 0,0-1 1 0 0,0 1-1 0 0,-1 0 1 0 0,1-1 0 0 0,-1 1-1 0 0,2 3 1 0 0,38 24 173 0 0,0 38 92 0 0,-33-49-192 0 0,-1-1 0 0 0,0 1 1 0 0,-1 0-1 0 0,-1 0 0 0 0,-1 1 0 0 0,-1 0 1 0 0,0-1-1 0 0,-2 1 0 0 0,0 31 0 0 0,0-17 19 0 0,-2 48-12 0 0,1-76-103 0 0,-1 1-1 0 0,0-1 1 0 0,0 0 0 0 0,-1 1-1 0 0,1-1 1 0 0,-1 0 0 0 0,0 0-1 0 0,0 0 1 0 0,-1 0-1 0 0,0 0 1 0 0,-6 7 0 0 0,-8 17-278 0 0,-6 5-1159 0 0,20-32 1498 0 0,-16 17-5430 0 0,18-19 5285 0 0,1 0 0 0 0,0 1-1 0 0,0-1 1 0 0,-1 0 0 0 0,1 0 0 0 0,0 1 0 0 0,-1-1 0 0 0,1 0-1 0 0,0 0 1 0 0,-1 0 0 0 0,1 0 0 0 0,0 0 0 0 0,-1 0 0 0 0,1 0-1 0 0,-1 1 1 0 0,1-1 0 0 0,0 0 0 0 0,-1 0 0 0 0,1 0 0 0 0,0 0-1 0 0,-1 0 1 0 0,1-1 0 0 0,-1 1 0 0 0,1 0 0 0 0,0 0-1 0 0,-1 0 1 0 0,1 0 0 0 0,0 0 0 0 0,-1 0 0 0 0,1-1 0 0 0,0 1-1 0 0,-1 0 1 0 0,1 0 0 0 0,0 0 0 0 0,0-1 0 0 0,-1 1 0 0 0,1 0-1 0 0,0-1 1 0 0,0 1 0 0 0,-1 0 0 0 0,1 0 0 0 0,0-1 0 0 0,0 1-1 0 0,0 0 1 0 0,0-1 0 0 0,-1 1 0 0 0,1 0 0 0 0,0-1 0 0 0,0 1-1 0 0,0-1 1 0 0,0 1 0 0 0,0 0 0 0 0,0-1 0 0 0,0 1-1 0 0,0 0 1 0 0,0-1 0 0 0,0 1 0 0 0,0 0 0 0 0,0-1 0 0 0,0 1-1 0 0,0-1 1 0 0,1 1 0 0 0,-1 0 0 0 0,0-1 0 0 0,0 1 0 0 0,-9-94-8428 0 0,9 31 5837 0 0,0 26-446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3208 0 0,'0'0'1327'0'0,"-37"0"2160"0"0,29 0-2663 0 0,1 0-1 0 0,0 0 1 0 0,0 0 0 0 0,0 1-1 0 0,0 1 1 0 0,0-1-1 0 0,0 1 1 0 0,0 0-1 0 0,0 0 1 0 0,0 1-1 0 0,-8 5 1 0 0,-4 2 535 0 0,8-4-611 0 0,1 0 0 0 0,0 0 0 0 0,-17 15 1 0 0,-17 16 584 0 0,29-22-1000 0 0,14-14-308 0 0,-1 0 0 0 0,1 0 1 0 0,-1 0-1 0 0,1 1 1 0 0,-1-1-1 0 0,1 1 1 0 0,0-1-1 0 0,0 1 1 0 0,0-1-1 0 0,0 1 1 0 0,0 0-1 0 0,0-1 1 0 0,-1 4-1 0 0,-2 3 12 0 0,1 1-1 0 0,-1-1 0 0 0,1 1 0 0 0,1 0 1 0 0,-1 0-1 0 0,2 0 0 0 0,-1 0 0 0 0,1 0 1 0 0,1 0-1 0 0,-1 1 0 0 0,2-1 0 0 0,-1 0 0 0 0,1 0 1 0 0,0 0-1 0 0,4 12 0 0 0,2 0 3 0 0,-5-12-14 0 0,0-1 0 0 0,1 0 0 0 0,0 1 0 0 0,1-1 0 0 0,6 11 1 0 0,5-3 39 0 0,-11-13-43 0 0,-1 0-1 0 0,0 1 1 0 0,0-1 0 0 0,0 1-1 0 0,-1-1 1 0 0,1 1-1 0 0,-1 0 1 0 0,0 0-1 0 0,3 9 1 0 0,-4-11-11 0 0,0 0-1 0 0,0 0 1 0 0,0 0 0 0 0,0 0-1 0 0,1 0 1 0 0,-1 0 0 0 0,0-1-1 0 0,1 1 1 0 0,-1 0-1 0 0,1-1 1 0 0,0 1 0 0 0,0-1-1 0 0,-1 1 1 0 0,1-1 0 0 0,3 1-1 0 0,-1 1 30 0 0,0 0-1 0 0,0 0 0 0 0,0 0 0 0 0,-1 0 1 0 0,1 1-1 0 0,5 6 0 0 0,34 23 395 0 0,-36-30-327 0 0,0 1 0 0 0,-1 0 1 0 0,0 1-1 0 0,0 0 0 0 0,0 0 1 0 0,0 0-1 0 0,8 11 0 0 0,-11-13-54 0 0,0 1 1 0 0,0-1-1 0 0,0 0 0 0 0,1 0 0 0 0,-1-1 1 0 0,1 1-1 0 0,7 3 0 0 0,11 10 305 0 0,-10-8-98 0 0,-11-8-235 0 0,0 1 1 0 0,-1-1-1 0 0,1 0 1 0 0,0 1-1 0 0,-1-1 1 0 0,1 1-1 0 0,-1-1 1 0 0,1 1-1 0 0,0-1 1 0 0,-1 1-1 0 0,1 0 1 0 0,-1-1 0 0 0,0 1-1 0 0,1-1 1 0 0,-1 1-1 0 0,1 0 1 0 0,-1 0-1 0 0,0-1 1 0 0,0 1-1 0 0,1 0 1 0 0,-1 0-1 0 0,0 1 1 0 0,3 6 116 0 0,-2-8-114 0 0,-1 1 0 0 0,1 0 0 0 0,-1 0-1 0 0,1 0 1 0 0,-1 0 0 0 0,1 0 0 0 0,-1-1 0 0 0,1 1-1 0 0,-1 0 1 0 0,0 0 0 0 0,0 0 0 0 0,1 0 0 0 0,-1 0 0 0 0,0 0-1 0 0,0 0 1 0 0,0 0 0 0 0,0 0 0 0 0,0 1 0 0 0,0-1-1 0 0,-1 0 1 0 0,1 0 0 0 0,0 0 0 0 0,0 0 0 0 0,-1-1 0 0 0,1 1-1 0 0,0 0 1 0 0,-1 0 0 0 0,1 0 0 0 0,-1 0 0 0 0,0 0 0 0 0,1 0-1 0 0,-1-1 1 0 0,0 1 0 0 0,1 0 0 0 0,-1 0 0 0 0,0-1-1 0 0,0 1 1 0 0,1 0 0 0 0,-1-1 0 0 0,0 1 0 0 0,0-1 0 0 0,0 1-1 0 0,0-1 1 0 0,0 0 0 0 0,0 1 0 0 0,0-1 0 0 0,0 0-1 0 0,0 0 1 0 0,-1 1 0 0 0,-55 32 504 0 0,-14-11-409 0 0,-84 15-1 0 0,131-34-672 0 0,-1 0 0 0 0,-29-2 0 0 0,52-1 368 0 0,0 0 1 0 0,1 0 0 0 0,-1 0 0 0 0,0 0-1 0 0,0 0 1 0 0,0-1 0 0 0,1 1-1 0 0,-1-1 1 0 0,0 1 0 0 0,1-1 0 0 0,-1 0-1 0 0,0 1 1 0 0,1-1 0 0 0,-1 0-1 0 0,1 0 1 0 0,-1 0 0 0 0,1 0-1 0 0,-1 0 1 0 0,1-1 0 0 0,0 1 0 0 0,0 0-1 0 0,0-1 1 0 0,-1 1 0 0 0,1-1-1 0 0,1 1 1 0 0,-1-1 0 0 0,0 1 0 0 0,0-1-1 0 0,0 0 1 0 0,1 1 0 0 0,-1-1-1 0 0,1 0 1 0 0,-1-3 0 0 0,1 2-373 0 0,0-1-1 0 0,0 1 1 0 0,1 0 0 0 0,-1-1 0 0 0,1 1 0 0 0,0 0-1 0 0,-1-1 1 0 0,2 1 0 0 0,-1 0 0 0 0,0 0 0 0 0,1 0-1 0 0,-1 0 1 0 0,1 0 0 0 0,0 0 0 0 0,0 0 0 0 0,0 1-1 0 0,0-1 1 0 0,0 1 0 0 0,1-1 0 0 0,4-2 0 0 0,1-1-188 0 0,-6 5 511 0 0,1 0 0 0 0,-1-1 0 0 0,0 1 0 0 0,0-1 0 0 0,0 1 0 0 0,0-1 0 0 0,0 0 1 0 0,-1 0-1 0 0,1 0 0 0 0,-1 0 0 0 0,1 0 0 0 0,-1 0 0 0 0,2-3 0 0 0,-2 3 96 0 0,1-1-1 0 0,0 1 1 0 0,0 0 0 0 0,1 0-1 0 0,-1 0 1 0 0,0 0 0 0 0,1 1-1 0 0,-1-1 1 0 0,1 0 0 0 0,3-1-1 0 0,16-11-483 0 0,-4-9 242 0 0,12 10 180 0 0,-11-7-161 0 0,11 4-775 0 0,-2-14-1419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3888 0 0,'0'0'11898'0'0,"0"37"-6667"0"0,0-30-4971 0 0,1 0 1 0 0,0 1-1 0 0,0-1 1 0 0,0 0 0 0 0,1 0-1 0 0,0 0 1 0 0,1 0-1 0 0,0 0 1 0 0,0 0 0 0 0,7 11-1 0 0,-8-14-179 0 0,1 0-1 0 0,-1 0 0 0 0,0 0 1 0 0,-1 0-1 0 0,1 0 0 0 0,-1 0 1 0 0,2 5-1 0 0,9 24 375 0 0,-6-18-312 0 0,-3-8-29 0 0,0 0 0 0 0,1 0 0 0 0,0 0 0 0 0,0-1 0 0 0,0 1 0 0 0,0-1 1 0 0,11 11-1 0 0,15 9 283 0 0,-26-22-349 0 0,0 0 0 0 0,0-1 0 0 0,0 1 0 0 0,0-1-1 0 0,0 0 1 0 0,1 0 0 0 0,-1 0 0 0 0,1 0 0 0 0,7 2 0 0 0,4 0 58 0 0,2 0-23 0 0,0 0 1 0 0,0-1 0 0 0,1-1-1 0 0,-1-1 1 0 0,23 0 0 0 0,-31-1-73 0 0,-7-1-7 0 0,0 1 1 0 0,0-1-1 0 0,1 0 0 0 0,-1 0 0 0 0,0 0 1 0 0,0-1-1 0 0,0 1 0 0 0,0-1 1 0 0,0 0-1 0 0,1 0 0 0 0,-1 0 1 0 0,0 0-1 0 0,0 0 0 0 0,4-3 0 0 0,10-10-1 0 0,-15 13-1 0 0,-1 0 1 0 0,1 0 0 0 0,-1 0 0 0 0,1 0 0 0 0,-1 0-1 0 0,1-1 1 0 0,-1 1 0 0 0,0 0 0 0 0,0-1 0 0 0,0 1-1 0 0,0-1 1 0 0,0 0 0 0 0,0 1 0 0 0,0-1-1 0 0,0 0 1 0 0,-1 1 0 0 0,1-1 0 0 0,-1 0 0 0 0,1 0-1 0 0,-1 0 1 0 0,0 1 0 0 0,0-1 0 0 0,1 0-1 0 0,-1 0 1 0 0,-1 0 0 0 0,1-3 0 0 0,0-54-1 0 0,-11 17 117 0 0,4 7 3 0 0,6 27-101 0 0,0-1 0 0 0,-1 1 0 0 0,-1-1 0 0 0,1 1 0 0 0,-1 0-1 0 0,-6-12 1 0 0,-4-29 912 0 0,15 43 833 0 0,-2 6-1762 0 0,1 1 1 0 0,-1-1 0 0 0,0 0 0 0 0,1 1-1 0 0,-1-1 1 0 0,1 0 0 0 0,-1 1 0 0 0,0-1-1 0 0,1 1 1 0 0,-1-1 0 0 0,0 0 0 0 0,0 1-1 0 0,1-1 1 0 0,-1 1 0 0 0,0-1 0 0 0,0 1 0 0 0,0-1-1 0 0,0 1 1 0 0,1-1 0 0 0,-1 1 0 0 0,0-1-1 0 0,0 1 1 0 0,0-1 0 0 0,0 1 0 0 0,0 0-1 0 0,0-1 1 0 0,0 1 0 0 0,-1-1 0 0 0,1 1-1 0 0,0 1 11 0 0,0-1 0 0 0,0 1 0 0 0,1-1 0 0 0,-1 0 0 0 0,0 1 0 0 0,1-1 0 0 0,-1 0-1 0 0,1 1 1 0 0,-1-1 0 0 0,1 0 0 0 0,0 0 0 0 0,0 0 0 0 0,-1 1 0 0 0,1-1 0 0 0,0 0-1 0 0,0 0 1 0 0,2 1 0 0 0,-2 0-9 0 0,1-1-1 0 0,-1 0 0 0 0,0 1 1 0 0,0-1-1 0 0,0 0 1 0 0,0 1-1 0 0,0-1 0 0 0,0 1 1 0 0,0 0-1 0 0,0-1 1 0 0,-1 1-1 0 0,1 0 1 0 0,-1-1-1 0 0,1 1 0 0 0,-1 0 1 0 0,1 0-1 0 0,-1 0 1 0 0,0 2-1 0 0,1 5 18 0 0,1 0-1 0 0,0 0 1 0 0,0 0 0 0 0,1 0-1 0 0,5 10 1 0 0,-1 2 42 0 0,24 47-11 0 0,-23-35-115 0 0,-3-6-22 0 0,-3-20 70 0 0,1 1-75 0 0,0 0-1 0 0,-1 1 0 0 0,0-1 1 0 0,0 1-1 0 0,0 13 1 0 0,-2-17-114 0 0,1 0 0 0 0,0 0 0 0 0,0 0 0 0 0,0-1-1 0 0,1 1 1 0 0,-1 0 0 0 0,1-1 0 0 0,0 0 0 0 0,0 1 0 0 0,1-1 0 0 0,-1 0 0 0 0,5 5 0 0 0,3-6-5676 0 0,10-17 1336 0 0,-17 12 4079 0 0,-1 0 0 0 0,0 0 0 0 0,0 0 0 0 0,-1 0 0 0 0,1-1 0 0 0,0 1 0 0 0,-1-1 0 0 0,1 1 0 0 0,-1-1 1 0 0,0 0-1 0 0,1-3 0 0 0,-2 4 143 0 0,0 0 0 0 0,1-1 1 0 0,-1 1-1 0 0,0 0 0 0 0,1-1 1 0 0,0 1-1 0 0,0 0 0 0 0,-1 0 1 0 0,1 0-1 0 0,1 0 0 0 0,-1-1 1 0 0,0 1-1 0 0,0 1 0 0 0,1-1 1 0 0,2-4-1 0 0,-1 4 93 0 0,-1 0 0 0 0,0-1-1 0 0,-1 1 1 0 0,1-1 0 0 0,0 0 0 0 0,-1 0 0 0 0,0 0 0 0 0,1 0-1 0 0,0-5 1 0 0,0-2 99 0 0,7-18-778 0 0,0 2-1753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2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2352 0 0,'-20'4'2171'0'0,"19"-4"-1770"0"0,0 1 1 0 0,1 0-1 0 0,-1-1 1 0 0,0 1-1 0 0,1 0 1 0 0,-1-1-1 0 0,1 1 1 0 0,-1 0-1 0 0,1 0 1 0 0,0 0 0 0 0,-1 0-1 0 0,1-1 1 0 0,0 1-1 0 0,-1 0 1 0 0,1 0-1 0 0,0 0 1 0 0,0 0-1 0 0,0 2 1 0 0,-1-1 93 0 0,1 0 0 0 0,0 0 0 0 0,-1 0 0 0 0,1 0-1 0 0,-1-1 1 0 0,0 1 0 0 0,0 0 0 0 0,1 0 0 0 0,-1 0 0 0 0,0-1 0 0 0,-1 1 0 0 0,0 1 0 0 0,1 3-62 0 0,0-1 0 0 0,0 1 0 0 0,0 0 0 0 0,1 0 0 0 0,0-1 0 0 0,0 1 0 0 0,0 0 0 0 0,2 6 0 0 0,-2-6-177 0 0,-13 119 3874 0 0,7-106-3720 0 0,5-18-365 0 0,0 1 0 0 0,0-1 0 0 0,0 1 0 0 0,1 0 0 0 0,-1-1 0 0 0,0 1 0 0 0,1 0 0 0 0,0 0 0 0 0,-1-1 0 0 0,1 1 0 0 0,0 0 0 0 0,0 2 0 0 0,0-4-28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0,1 0-1 0 0,-1 0 1 0 0,0 0-1 0 0,0 0 1 0 0,0 0-1 0 0,0 0 1 0 0,0 0-1 0 0,0 0 1 0 0,0 0-1 0 0,0 0 1 0 0,0 0-1 0 0,0 0 0 0 0,0 0 1 0 0,0 1-1 0 0,0-1 1 0 0,0 0-1 0 0,0 0 1 0 0,0 0-1 0 0,0 0 1 0 0,0 0-1 0 0,0 0 1 0 0,0 0-1 0 0,0 0 1 0 0,0 0-1 0 0,0 0 1 0 0,0 0-1 0 0,0 0 1 0 0,0 0-1 0 0,0 1 1 0 0,7-13 190 0 0,2-27-219 0 0,-9 33 19 0 0,1 0-1 0 0,1 1 1 0 0,-1-1-1 0 0,1 1 0 0 0,0 0 1 0 0,1 0-1 0 0,-1 0 0 0 0,1 0 1 0 0,0 0-1 0 0,0 0 1 0 0,0 0-1 0 0,1 1 0 0 0,7-8 1 0 0,-9 9-5 0 0,0 0 0 0 0,0 0 0 0 0,-1 0 1 0 0,1 0-1 0 0,-1 0 0 0 0,0-1 0 0 0,0 1 1 0 0,0-1-1 0 0,0 1 0 0 0,0-1 0 0 0,0-6 0 0 0,2-10 1 0 0,-2 16 2 0 0,0 0 0 0 0,1 0 0 0 0,-1 0 0 0 0,1 0 0 0 0,0 1 0 0 0,0-1 0 0 0,0 0 0 0 0,0 1 0 0 0,0 0-1 0 0,1 0 1 0 0,0-1 0 0 0,0 1 0 0 0,0 1 0 0 0,0-1 0 0 0,0 0 0 0 0,0 1 0 0 0,1 0 0 0 0,-1-1 0 0 0,1 2 0 0 0,-1-1 0 0 0,1 0 0 0 0,0 1 0 0 0,0-1 0 0 0,0 1-1 0 0,0 0 1 0 0,0 0 0 0 0,0 1 0 0 0,0-1 0 0 0,5 1 0 0 0,-8 0 15 0 0,1 0 0 0 0,-1 1 0 0 0,0-1-1 0 0,1 1 1 0 0,-1-1 0 0 0,1 1 0 0 0,-1-1 0 0 0,0 1 0 0 0,0 0-1 0 0,1 0 1 0 0,-1 0 0 0 0,0 0 0 0 0,0 0 0 0 0,0 0 0 0 0,0 0 0 0 0,0 0-1 0 0,0 0 1 0 0,0 0 0 0 0,0 0 0 0 0,-1 1 0 0 0,1-1 0 0 0,0 0-1 0 0,-1 1 1 0 0,1-1 0 0 0,0 2 0 0 0,12 46 215 0 0,-7-22-189 0 0,-4-25-40 0 0,-1 1 0 0 0,0 0 0 0 0,0-1-1 0 0,0 1 1 0 0,0 0 0 0 0,-1 0 0 0 0,1 0 0 0 0,-1 0-1 0 0,0 5 1 0 0,7 25 71 0 0,32 101 83 0 0,-35-111-115 0 0,-1 0-1 0 0,0-1 1 0 0,-2 35 0 0 0,8-28 595 0 0,-9-207 74 0 0,8 109-407 0 0,-7 66-293 0 0,-1 0-1 0 0,1 1 1 0 0,-1-1 0 0 0,1 0-1 0 0,0 0 1 0 0,0 1-1 0 0,0-1 1 0 0,1 1 0 0 0,-1-1-1 0 0,0 1 1 0 0,1 0-1 0 0,0-1 1 0 0,-1 1 0 0 0,3-2-1 0 0,8-13 10 0 0,-9 14-17 0 0,-1-1 0 0 0,1 1 0 0 0,0 0 1 0 0,1 0-1 0 0,-1 0 0 0 0,0 0 1 0 0,1 0-1 0 0,4-2 0 0 0,-5 3-4 0 0,0 0 1 0 0,0 0-1 0 0,0 0 0 0 0,0-1 1 0 0,0 0-1 0 0,0 1 0 0 0,-1-1 1 0 0,4-5-1 0 0,-4 6 1 0 0,0 0 0 0 0,0 0 0 0 0,0 0-1 0 0,1 0 1 0 0,-1 1 0 0 0,1-1 0 0 0,-1 1 0 0 0,1-1 0 0 0,-1 1 0 0 0,1 0-1 0 0,0 0 1 0 0,0 0 0 0 0,-1 0 0 0 0,1 0 0 0 0,0 1 0 0 0,5-1 0 0 0,45-3 44 0 0,-36 4-19 0 0,-13-1-22 0 0,0 1-1 0 0,-1-1 1 0 0,1 1-1 0 0,0 0 1 0 0,0 0 0 0 0,0 0-1 0 0,-1 1 1 0 0,1 0 0 0 0,0-1-1 0 0,0 1 1 0 0,-1 1 0 0 0,1-1-1 0 0,-1 0 1 0 0,1 1-1 0 0,-1 0 1 0 0,0 0 0 0 0,6 4-1 0 0,-7-4-3 0 0,1 0-1 0 0,-1-1 1 0 0,0 1-1 0 0,0-1 1 0 0,1 1-1 0 0,-1-1 1 0 0,1 1 0 0 0,-1-1-1 0 0,5 1 1 0 0,-5-1-2 0 0,0-1 1 0 0,0 1-1 0 0,0 0 0 0 0,0 0 1 0 0,0 0-1 0 0,0 0 1 0 0,0 0-1 0 0,0 0 1 0 0,-1 1-1 0 0,1-1 1 0 0,0 1-1 0 0,-1-1 1 0 0,1 1-1 0 0,-1-1 1 0 0,2 3-1 0 0,-2-2 0 0 0,0 0 0 0 0,0-1 0 0 0,0 1 0 0 0,0-1 0 0 0,1 1 0 0 0,-1-1 0 0 0,0 0 0 0 0,1 0 0 0 0,-1 1 0 0 0,1-1 0 0 0,-1 0 0 0 0,1 0 0 0 0,2 1 0 0 0,-2-1 0 0 0,0-1 0 0 0,-1 1 0 0 0,1 0 0 0 0,-1 0 0 0 0,1 1 0 0 0,-1-1 0 0 0,1 0 0 0 0,-1 0 0 0 0,0 1 0 0 0,1-1 0 0 0,-1 0 0 0 0,0 1 0 0 0,0-1 0 0 0,0 1 0 0 0,0 0 0 0 0,0-1 0 0 0,0 4 0 0 0,4 5 0 0 0,-1 0 0 0 0,1 0 0 0 0,1 0 0 0 0,0-1 0 0 0,11 14 0 0 0,-7-15 0 0 0,-8-8 0 0 0,-1 1 0 0 0,0-1 0 0 0,0 1 0 0 0,0 0 0 0 0,0 0 0 0 0,0 0 0 0 0,-1 0 0 0 0,1 0 0 0 0,0 0 0 0 0,0 0 0 0 0,-1 0 0 0 0,1 0 0 0 0,0 0 0 0 0,-1 0 0 0 0,1 0 0 0 0,-1 0 0 0 0,1 0 0 0 0,-1 1 0 0 0,0-1 0 0 0,1 0 0 0 0,-1 2 0 0 0,6 12 0 0 0,-4-12 0 0 0,-1-1 0 0 0,0 1 0 0 0,1 0 0 0 0,-1 0 0 0 0,0 0 0 0 0,-1 0 0 0 0,1-1 0 0 0,0 1 0 0 0,-1 6 0 0 0,1-6 0 0 0,-1 0 0 0 0,1-1 0 0 0,0 1 0 0 0,0 0 0 0 0,0 0 0 0 0,0 0 0 0 0,0-1 0 0 0,0 1 0 0 0,4 4 0 0 0,-3-4 0 0 0,0 0 0 0 0,-1 0 0 0 0,1 0 0 0 0,-1 0 0 0 0,1 0 0 0 0,-1 0 0 0 0,0 0 0 0 0,0 1 0 0 0,-1-1 0 0 0,1 4 0 0 0,0-4-27 0 0,-1-1-1 0 0,1 1 1 0 0,0-1-1 0 0,-1 1 1 0 0,1-1 0 0 0,0 1-1 0 0,1-1 1 0 0,-1 1-1 0 0,0-1 1 0 0,1 0 0 0 0,-1 0-1 0 0,4 4 1 0 0,-3-5-10 0 0,-1 1 0 0 0,1 0 0 0 0,-1 0 0 0 0,0-1 0 0 0,0 1 0 0 0,0 0 0 0 0,0 0 1 0 0,0 0-1 0 0,0 0 0 0 0,0 0 0 0 0,0 1 0 0 0,0 1 0 0 0,-1-2-40 0 0,0-1 1 0 0,0 0-1 0 0,0 0 1 0 0,0 1-1 0 0,1-1 0 0 0,-1 0 1 0 0,1 0-1 0 0,-1 1 0 0 0,1-1 1 0 0,-1 0-1 0 0,1 0 1 0 0,0 0-1 0 0,-1 0 0 0 0,1 0 1 0 0,1 2-1 0 0,-1-2-123 0 0,0 0 1 0 0,0 0-1 0 0,0 0 0 0 0,0 0 0 0 0,-1 0 0 0 0,1 0 1 0 0,0 1-1 0 0,-1-1 0 0 0,1 0 0 0 0,-1 1 0 0 0,0-1 1 0 0,1 0-1 0 0,-1 1 0 0 0,0-1 0 0 0,0 3 1 0 0,0 9-3628 0 0,-16 10-16176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3720 0 0,'0'0'14633'0'0,"-9"28"-11347"0"0,8-19-3010 0 0,-2 1 0 0 0,1 0 0 0 0,-1-1-1 0 0,-8 17 1 0 0,9-20-248 0 0,1 0 1 0 0,-1 1-1 0 0,1-1 1 0 0,1 1-1 0 0,-1-1 1 0 0,1 1 0 0 0,0 6-1 0 0,-1 18 53 0 0,-18 56-230 0 0,15-58-101 0 0,4-27 219 0 0,0 0 0 0 0,0 0 0 0 0,0 0 0 0 0,0-1 1 0 0,0 1-1 0 0,-1 0 0 0 0,1 0 0 0 0,-1 0 1 0 0,1 0-1 0 0,-1-1 0 0 0,0 1 0 0 0,1 0 0 0 0,-3 2 1 0 0,-21 55-2002 0 0,5-10-3100 0 0,15-37 2610 0 0,4-11 2303 0 0,0 0 0 0 0,-1 0 1 0 0,1 0-1 0 0,0 0 0 0 0,0 0 0 0 0,0 0 1 0 0,-1 0-1 0 0,1 0 0 0 0,0 0 0 0 0,-1-1 0 0 0,1 1 1 0 0,-1 0-1 0 0,1 0 0 0 0,-1 0 0 0 0,0-1 1 0 0,1 1-1 0 0,-1 0 0 0 0,0-1 0 0 0,1 1 1 0 0,-1 0-1 0 0,0-1 0 0 0,0 1 0 0 0,1-1 1 0 0,-1 1-1 0 0,0-1 0 0 0,0 0 0 0 0,0 1 0 0 0,0-1 1 0 0,0 0-1 0 0,-1 1 0 0 0,1-1-731 0 0,-1 0-282 0 0,-5 0-1535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4096 0 0,'30'1'9844'0'0,"-28"1"-9474"0"0,-1 1 1 0 0,1-1 0 0 0,-1 1 0 0 0,1-1 0 0 0,-1 1 0 0 0,0-1 0 0 0,0 1 0 0 0,0 0 0 0 0,0-1-1 0 0,-1 1 1 0 0,1 0 0 0 0,-1 0 0 0 0,1 0 0 0 0,-1 5 0 0 0,0 58 1564 0 0,0-41-1051 0 0,0 182 2275 0 0,0-205-2975 0 0,0-20-56 0 0,11-6-78 0 0,-7 9-52 0 0,-1-1-1 0 0,0-1 0 0 0,0-25 1 0 0,-2 24-4 0 0,1 0 0 0 0,0 1 1 0 0,9-31-1 0 0,4-17 20 0 0,-13 53-12 0 0,0-1 1 0 0,1 1 0 0 0,1 0-1 0 0,0 1 1 0 0,0-1-1 0 0,9-16 1 0 0,-3 0 8 0 0,-9 24-6 0 0,0 0 0 0 0,-1 1 0 0 0,1-1 0 0 0,1 1 0 0 0,-1-1-1 0 0,0 1 1 0 0,1 0 0 0 0,0 0 0 0 0,0-1 0 0 0,0 1 0 0 0,0 1-1 0 0,0-1 1 0 0,1 0 0 0 0,3-3 0 0 0,12-7 92 0 0,-16 11-84 0 0,0 1 0 0 0,0-1 0 0 0,-1 1 0 0 0,1-1 0 0 0,0 1 0 0 0,0 0 0 0 0,1 0 1 0 0,-1 0-1 0 0,0 0 0 0 0,0 0 0 0 0,0 1 0 0 0,1-1 0 0 0,-1 1 0 0 0,0-1 0 0 0,5 1 1 0 0,-5 0 120 0 0,15 15 572 0 0,-14-4-591 0 0,0 0 1 0 0,0 1 0 0 0,-1-1 0 0 0,0 0 0 0 0,-1 1 0 0 0,0-1 0 0 0,-2 15 0 0 0,5 27 75 0 0,-1-26-70 0 0,-1 1-1 0 0,-1-1 1 0 0,-4 35-1 0 0,1 3-63 0 0,2 26 48 0 0,1-91-103 0 0,-1 0-1 0 0,1 0 0 0 0,-1 0 1 0 0,1 0-1 0 0,0 0 1 0 0,-1 1-1 0 0,1-1 0 0 0,-1 0 1 0 0,1-1-1 0 0,0 1 1 0 0,-1 0-1 0 0,1 0 0 0 0,-1 0 1 0 0,1 0-1 0 0,-1 0 1 0 0,1-1-1 0 0,0 1 0 0 0,-1 0 1 0 0,1 0-1 0 0,-1-1 1 0 0,1 1-1 0 0,-1 0 1 0 0,1-1-1 0 0,-1 1 0 0 0,0 0 1 0 0,1-1-1 0 0,-1 1 1 0 0,1-1-1 0 0,-1 1 0 0 0,0-1 1 0 0,1 1-1 0 0,-1-1 1 0 0,0 1-1 0 0,0-1 0 0 0,1 0 1 0 0,-1-6 3 0 0,1 0 0 0 0,0-1-1 0 0,0 1 1 0 0,1 1 0 0 0,-1-1 0 0 0,6-12 0 0 0,8-35-1 0 0,-14 48-2 0 0,1-5 16 0 0,0 0-1 0 0,1 0 1 0 0,0 1-1 0 0,6-16 1 0 0,-6 18 7 0 0,-1-1-1 0 0,0 1 1 0 0,-1 0 0 0 0,1-1 0 0 0,-1-11-1 0 0,7-43 145 0 0,11-40 59 0 0,-15 96-183 0 0,0 0 0 0 0,-1 1 0 0 0,2 0 0 0 0,8-11 0 0 0,-11 15-15 0 0,0 0-1 0 0,0 0 1 0 0,0 0-1 0 0,0 1 0 0 0,0-1 1 0 0,0 0-1 0 0,1 1 0 0 0,-1-1 1 0 0,5-1-1 0 0,-6 3-15 0 0,0 0 0 0 0,0 0 0 0 0,0-1 0 0 0,0 1 0 0 0,0 0 0 0 0,0 0 1 0 0,0 0-1 0 0,0 0 0 0 0,0 1 0 0 0,0-1 0 0 0,0 0 0 0 0,-1 0 0 0 0,1 0 0 0 0,0 1 0 0 0,0-1 0 0 0,0 0 0 0 0,0 1 0 0 0,0-1 0 0 0,-1 1 0 0 0,1-1 0 0 0,0 1 0 0 0,0 0 1 0 0,-1-1-1 0 0,1 1 0 0 0,0 0 0 0 0,-1-1 0 0 0,1 1 0 0 0,-1 0 0 0 0,1 0 0 0 0,-1-1 0 0 0,1 1 0 0 0,-1 0 0 0 0,1 0 0 0 0,-1 0 0 0 0,0 1 0 0 0,22 35 133 0 0,-15-28-103 0 0,-1 1-1 0 0,-1 0 1 0 0,0 0-1 0 0,6 17 0 0 0,14 22 22 0 0,-20-41-50 0 0,-1 0-1 0 0,1 0 0 0 0,-1 0 0 0 0,3 13 0 0 0,26 33-76 0 0,-21-32 53 0 0,-10-20 4 0 0,0 1 0 0 0,0 0 1 0 0,-1 0-1 0 0,1 0 0 0 0,-1-1 1 0 0,1 1-1 0 0,-1 0 0 0 0,0 1 0 0 0,0-1 1 0 0,-1 0-1 0 0,2 4 0 0 0,3 13-201 0 0,3 10-3334 0 0,-6-20-289 0 0,22-37-13185 0 0,-17 18 16276 0 0,0 0 0 0 0,1 1 0 0 0,9-9 0 0 0,-10 11 115 0 0,2-3-1633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9 3960 0 0,'0'0'2257'0'0,"-20"-7"7348"0"0,9 7-8492 0 0,5 0-675 0 0,-1-1-1 0 0,0 1 1 0 0,1 0 0 0 0,-1 0-1 0 0,0 1 1 0 0,1 0 0 0 0,-1 0-1 0 0,1 1 1 0 0,-1 0-1 0 0,1 0 1 0 0,0 0 0 0 0,0 1-1 0 0,0 0 1 0 0,0 0 0 0 0,0 0-1 0 0,1 1 1 0 0,-11 8 0 0 0,-6 4-95 0 0,20-16-324 0 0,0 1 0 0 0,1 0 1 0 0,-1 0-1 0 0,1 0 0 0 0,-1 0 1 0 0,1 0-1 0 0,-1 0 0 0 0,1 0 1 0 0,0 1-1 0 0,0-1 0 0 0,-1 0 1 0 0,1 1-1 0 0,0-1 0 0 0,0 1 0 0 0,1-1 1 0 0,-1 1-1 0 0,0-1 0 0 0,0 1 1 0 0,1 0-1 0 0,-1-1 0 0 0,1 1 1 0 0,-1 0-1 0 0,1 2 0 0 0,0-2-6 0 0,0-1 0 0 0,-1 0 0 0 0,1 0 0 0 0,0 1-1 0 0,0-1 1 0 0,-1 0 0 0 0,1 1 0 0 0,-1-1 0 0 0,1 0 0 0 0,-1 0 0 0 0,0 0-1 0 0,1 0 1 0 0,-1 1 0 0 0,0-1 0 0 0,0 0 0 0 0,0 0 0 0 0,0 0 0 0 0,0-1-1 0 0,0 1 1 0 0,0 0 0 0 0,0 0 0 0 0,0 0 0 0 0,0-1 0 0 0,0 1-1 0 0,-2 0 1 0 0,1 0 3 0 0,0 0 0 0 0,1 0 0 0 0,-1 0 0 0 0,0 0 0 0 0,1 0 0 0 0,-1 0-1 0 0,1 1 1 0 0,0-1 0 0 0,-1 1 0 0 0,1-1 0 0 0,0 1 0 0 0,0-1 0 0 0,0 1 0 0 0,0 0-1 0 0,0-1 1 0 0,-1 4 0 0 0,-64 114 808 0 0,64-114-808 0 0,1 0 0 0 0,0 0 1 0 0,0 0-1 0 0,0 0 0 0 0,0 0 0 0 0,1 0 0 0 0,0 0 0 0 0,1 9 0 0 0,-1 4 41 0 0,0-4-30 0 0,2 23-15 0 0,-2-36-14 0 0,0 0 0 0 0,1 0 0 0 0,-1 0 0 0 0,1 0 0 0 0,-1 0 0 0 0,1 0-1 0 0,0 0 1 0 0,-1 0 0 0 0,1 0 0 0 0,0 0 0 0 0,0 0 0 0 0,0 0 0 0 0,0-1 0 0 0,-1 1 0 0 0,1 0 0 0 0,0-1 0 0 0,0 1 0 0 0,1 0 0 0 0,-1-1 0 0 0,0 1 0 0 0,0-1 0 0 0,0 0 0 0 0,0 1 0 0 0,0-1 0 0 0,0 0 0 0 0,2 1 0 0 0,8 0-29 0 0,49 5-73 0 0,-58-6 98 0 0,0 0 0 0 0,0 0 0 0 0,0-1 0 0 0,0 1-1 0 0,0 0 1 0 0,0-1 0 0 0,0 1 0 0 0,0-1 0 0 0,0 0 0 0 0,0 1-1 0 0,-1-1 1 0 0,1 0 0 0 0,0 0 0 0 0,0 0 0 0 0,-1-1-1 0 0,1 1 1 0 0,-1 0 0 0 0,1-1 0 0 0,-1 1 0 0 0,1 0-1 0 0,-1-1 1 0 0,0 0 0 0 0,2-3 0 0 0,-1 3 4 0 0,0-1 0 0 0,0 1 0 0 0,1-1 0 0 0,-1 1 0 0 0,0 0 0 0 0,1 0 0 0 0,-1 0 0 0 0,1 0 0 0 0,0 0 0 0 0,0 1 1 0 0,0-1-1 0 0,4-1 0 0 0,17-12-10 0 0,-18-1 4 0 0,-6 15 9 0 0,0-1 0 0 0,0 1 0 0 0,1-1 0 0 0,-1 1 0 0 0,1-1 0 0 0,-1 1 0 0 0,1-1 0 0 0,-1 1 0 0 0,1 0 0 0 0,0-1 0 0 0,0 1 0 0 0,0 0 0 0 0,0-1 0 0 0,0 1 0 0 0,0 0 0 0 0,0 0 0 0 0,2-2 0 0 0,-1 1 9 0 0,1-1 0 0 0,-1 0-1 0 0,0 0 1 0 0,0 0 0 0 0,-1 0-1 0 0,1 0 1 0 0,-1-1 0 0 0,1 1-1 0 0,-1 0 1 0 0,0-1 0 0 0,0 1-1 0 0,0-1 1 0 0,-1 1 0 0 0,1-1-1 0 0,-1-6 1 0 0,0-68 221 0 0,-1 51-177 0 0,1 24 10 0 0,-1 0 0 0 0,1 0 0 0 0,-1-1 0 0 0,0 1 0 0 0,1 0 0 0 0,-1 0 0 0 0,-1 0 0 0 0,1 0-1 0 0,0 1 1 0 0,-1-1 0 0 0,1 0 0 0 0,-1 0 0 0 0,0 1 0 0 0,0-1 0 0 0,0 1 0 0 0,0 0 0 0 0,-4-4 0 0 0,5 7-58 0 0,0 0 1 0 0,1 0-1 0 0,-1-1 0 0 0,0 1 1 0 0,1 0-1 0 0,-1 0 1 0 0,1 0-1 0 0,-1 0 0 0 0,1 0 1 0 0,-1 0-1 0 0,1 0 1 0 0,0 0-1 0 0,-1 0 1 0 0,1 0-1 0 0,0 0 0 0 0,0 0 1 0 0,0 0-1 0 0,0 0 1 0 0,0 0-1 0 0,0 2 0 0 0,-1 25 72 0 0,1-27-72 0 0,13 67 10 0 0,-13-66-17 0 0,0-1 0 0 0,0 0 0 0 0,0 0 0 0 0,0 1 0 0 0,1-1 0 0 0,-1 0 0 0 0,0 0 0 0 0,1 0 0 0 0,-1 0 0 0 0,1 1 0 0 0,0-1 0 0 0,-1 0 0 0 0,1 0 0 0 0,0 0 0 0 0,1 1 0 0 0,-1-1 0 0 0,-1-1-1 0 0,1 1 0 0 0,-1 0 1 0 0,1-1-1 0 0,-1 1 1 0 0,1 0-1 0 0,-1 0 0 0 0,0-1 1 0 0,1 1-1 0 0,-1 0 1 0 0,0 0-1 0 0,0-1 1 0 0,1 1-1 0 0,-1 0 0 0 0,0 0 1 0 0,0 0-1 0 0,0 0 1 0 0,0-1-1 0 0,0 3 0 0 0,1 6-167 0 0,0 0-1 0 0,1 1 0 0 0,0-1 0 0 0,0 0 0 0 0,1 0 0 0 0,0 0 0 0 0,1-1 0 0 0,0 1 0 0 0,0-1 0 0 0,1 0 0 0 0,0 0 0 0 0,11 13 0 0 0,-12-10-1229 0 0,-4-11 1371 0 0,0 1 0 0 0,1-1 0 0 0,-1 0 0 0 0,0 1 0 0 0,0-1 0 0 0,0 0 0 0 0,0 1 0 0 0,0-1 0 0 0,0 0 0 0 0,0 0 0 0 0,0 1 0 0 0,0-1 0 0 0,1 0 0 0 0,-1 0 0 0 0,0 1 0 0 0,0-1 0 0 0,0 0 0 0 0,1 0 0 0 0,-1 0 0 0 0,0 1 0 0 0,0-1 0 0 0,1 0 0 0 0,-1 0 0 0 0,0 0 0 0 0,0 0 0 0 0,1 1 0 0 0,-1-1 0 0 0,0 0 0 0 0,0 0-1 0 0,1 0 1 0 0,-1 0 0 0 0,0 0 0 0 0,1 0 0 0 0,-1 0 0 0 0,0 0 0 0 0,0 0 0 0 0,1 0 0 0 0,-1 0 0 0 0,0 0 0 0 0,1 0 0 0 0,-1 0 0 0 0,0 0 0 0 0,1 0 0 0 0,-1 0 0 0 0,10 1-1028 0 0,-9 0 593 0 0,0-1-1 0 0,0 0 1 0 0,0 1-1 0 0,0-1 1 0 0,0 0 0 0 0,0 0-1 0 0,0 0 1 0 0,0 0 0 0 0,0 1-1 0 0,0-2 1 0 0,0 1 0 0 0,0 0-1 0 0,0 0 1 0 0,0 0 0 0 0,0 0-1 0 0,-1 0 1 0 0,1-1-1 0 0,0 1 1 0 0,0 0 0 0 0,0-1-1 0 0,0 1 1 0 0,0-1 0 0 0,0 1-1 0 0,-1-1 1 0 0,3-1 0 0 0,5-13-2228 0 0,21-61-1851 0 0,-21 62 1999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14 4064 0 0,'-29'-14'14402'0'0,"27"15"-14213"0"0,0-1 0 0 0,1 1 0 0 0,-1-1 0 0 0,1 1 0 0 0,-1 0 0 0 0,1 0 0 0 0,-1 0-1 0 0,1 0 1 0 0,0 0 0 0 0,-1 0 0 0 0,1 0 0 0 0,0 0 0 0 0,0 1 0 0 0,0-1 0 0 0,0 0 0 0 0,0 1 0 0 0,0-1 0 0 0,0 1 0 0 0,0-1 0 0 0,1 1-1 0 0,-1-1 1 0 0,0 1 0 0 0,1-1 0 0 0,-1 1 0 0 0,1 0 0 0 0,0-1 0 0 0,0 1 0 0 0,-1 0 0 0 0,1-1 0 0 0,0 1 0 0 0,1 2 0 0 0,-2 77 1042 0 0,1-54-653 0 0,1-16-442 0 0,1-1 1 0 0,0 1 0 0 0,0-1 0 0 0,6 17 0 0 0,-4-16 10 0 0,-1 1-1 0 0,0-1 1 0 0,0 1 0 0 0,1 22 0 0 0,-1-2 177 0 0,1 1-1 0 0,2-1 0 0 0,1 0 1 0 0,2-1-1 0 0,14 34 1 0 0,5 25 295 0 0,4-13-186 0 0,-5-18-66 0 0,-19-32-261 0 0,0 0 0 0 0,-2 1 0 0 0,-1-1 0 0 0,-1 1 1 0 0,-1 1-1 0 0,-2 34 0 0 0,-1-59-106 0 0,-1-1-1 0 0,1 1 1 0 0,-1-1 0 0 0,0 1 0 0 0,-1-1 0 0 0,1 1 0 0 0,0-1 0 0 0,-1 0 0 0 0,0 0 0 0 0,0 1 0 0 0,0-1-1 0 0,0-1 1 0 0,0 1 0 0 0,-1 0 0 0 0,1 0 0 0 0,-1-1 0 0 0,0 0 0 0 0,1 1 0 0 0,-1-1 0 0 0,0 0-1 0 0,-6 3 1 0 0,-1 0-20 0 0,0 0 0 0 0,-1 0 0 0 0,1-1 0 0 0,-21 5 0 0 0,3-3-843 0 0,0-1 1 0 0,0-1-1 0 0,-34-1 0 0 0,57-3 375 0 0,1-1 0 0 0,-1 0 0 0 0,1 0-1 0 0,0 0 1 0 0,0-1 0 0 0,-1 0 0 0 0,1 0 0 0 0,0 0-1 0 0,0 0 1 0 0,1 0 0 0 0,-6-5 0 0 0,7 6-20 0 0,0-1 0 0 0,0 0 0 0 0,0 1 0 0 0,0-1 0 0 0,1 0 0 0 0,-1 0 1 0 0,0 0-1 0 0,1 0 0 0 0,0-1 0 0 0,-1 1 0 0 0,1 0 0 0 0,0 0 0 0 0,-1-4 1 0 0,-4-15-2676 0 0,4 15 2078 0 0,0 0 0 0 0,1 0 0 0 0,0 0 0 0 0,0 0-1 0 0,0-1 1 0 0,0-9 0 0 0,1-17-2152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3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6704 0 0,'4'27'15038'0'0,"2"-9"-10435"0"0,2-1-3452 0 0,12 36 440 0 0,-12-26-1123 0 0,1-1 0 0 0,1-1 0 0 0,1 0 0 0 0,20 33 0 0 0,-14 6-1 0 0,62 120 367 0 0,-70-163-824 0 0,-1 1-1 0 0,-2 0 1 0 0,7 37-1 0 0,9 29-8 0 0,-15-67-1 0 0,0-4 0 0 0,-2 1 0 0 0,0 1 0 0 0,5 32 0 0 0,-8-33 0 0 0,1-2 0 0 0,8 29 0 0 0,-7-31 0 0 0,0-1 0 0 0,-1 1 0 0 0,-1 0 0 0 0,1 18 0 0 0,3 30-132 0 0,-4-49 59 0 0,0-1 0 0 0,-1 1 0 0 0,-1-1 0 0 0,0 1-1 0 0,-3 24 1 0 0,0-25-424 0 0,-1 0 1 0 0,0 0-1 0 0,-1 0 0 0 0,0-1 0 0 0,-11 19 0 0 0,4-5-2123 0 0,11-22 2110 0 0,-1 0-1 0 0,1 1 1 0 0,-1-1 0 0 0,1 0 0 0 0,-1 0 0 0 0,0 0 0 0 0,0 0-1 0 0,-1 0 1 0 0,1-1 0 0 0,0 1 0 0 0,-5 2 0 0 0,-45 32-13409 0 0,38-33 9605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68 204 2640 0 0,'-35'8'3076'0'0,"34"-8"-2734"0"0,-1 0 0 0 0,0 1 0 0 0,1-1 0 0 0,-1 0 0 0 0,0 0 0 0 0,1 0 1 0 0,-1 0-1 0 0,0 0 0 0 0,1 0 0 0 0,-1 0 0 0 0,0-1 0 0 0,1 1 0 0 0,-3-2 0 0 0,3 2-172 0 0,0 0 0 0 0,1-1-1 0 0,-1 1 1 0 0,1-1 0 0 0,-1 1-1 0 0,1-1 1 0 0,0 1-1 0 0,-1-1 1 0 0,1 1 0 0 0,-1-1-1 0 0,1 0 1 0 0,0 1 0 0 0,0-1-1 0 0,-1 1 1 0 0,1-1 0 0 0,0 0-1 0 0,0 1 1 0 0,0-1 0 0 0,0 0-1 0 0,-1 1 1 0 0,1-1 0 0 0,0 0-1 0 0,1-1 1 0 0,0-4 248 0 0,0 0 1 0 0,1-1-1 0 0,0 1 1 0 0,0 0-1 0 0,1 0 1 0 0,4-7-1 0 0,-6 7-312 0 0,-1 4-90 0 0,1 1 0 0 0,-1 0 0 0 0,0 0 0 0 0,1-1-1 0 0,-1 1 1 0 0,0 0 0 0 0,1 0 0 0 0,0 0 0 0 0,-1 0-1 0 0,1 0 1 0 0,0 0 0 0 0,-1 0 0 0 0,1 0 0 0 0,0 0 0 0 0,0 0-1 0 0,0 0 1 0 0,0 0 0 0 0,0 1 0 0 0,0-1 0 0 0,0 0 0 0 0,0 1-1 0 0,0-1 1 0 0,0 0 0 0 0,0 1 0 0 0,0-1 0 0 0,2 1-1 0 0,6-2 66 0 0,-7 2-67 0 0,-1 0 1 0 0,1 0-1 0 0,-1-1 0 0 0,1 1 0 0 0,-1 0 0 0 0,0-1 1 0 0,1 1-1 0 0,-1-1 0 0 0,0 0 0 0 0,1 1 1 0 0,-1-1-1 0 0,0 0 0 0 0,0 0 0 0 0,1 0 0 0 0,-1 0 1 0 0,0 0-1 0 0,0 0 0 0 0,0 0 0 0 0,0 0 0 0 0,-1 0 1 0 0,1 0-1 0 0,0-1 0 0 0,0 1 0 0 0,0-2 0 0 0,1-1 38 0 0,-1 2-36 0 0,0 0 0 0 0,0 0 0 0 0,0 1 0 0 0,0-1 0 0 0,0 0 0 0 0,0 0 0 0 0,1 1 0 0 0,-1-1 0 0 0,1 1 0 0 0,-1-1-1 0 0,1 1 1 0 0,-1 0 0 0 0,1-1 0 0 0,0 1 0 0 0,0 0 0 0 0,-1 0 0 0 0,1 0 0 0 0,0 1 0 0 0,0-1 0 0 0,4-1 0 0 0,105-45 849 0 0,-96 44-724 0 0,1 0-1 0 0,-1 1 1 0 0,1 1-1 0 0,-1 1 1 0 0,17 1-1 0 0,-2 0 141 0 0,-29-1-260 0 0,1 1 0 0 0,-1-1 0 0 0,1 1 0 0 0,0-1 0 0 0,-1 1-1 0 0,1 0 1 0 0,-1 0 0 0 0,1-1 0 0 0,-1 1 0 0 0,0 0 0 0 0,1 0-1 0 0,-1 1 1 0 0,0-1 0 0 0,0 0 0 0 0,0 0 0 0 0,0 1 0 0 0,0-1-1 0 0,0 0 1 0 0,0 1 0 0 0,0-1 0 0 0,0 1 0 0 0,-1-1 0 0 0,1 1-1 0 0,0 2 1 0 0,14 46 441 0 0,-14-45-377 0 0,2 8-1 0 0,0 0-1 0 0,-1 1 1 0 0,0-1-1 0 0,-1 1 1 0 0,0-1-1 0 0,-1 1 1 0 0,-3 19-1 0 0,-8 39 125 0 0,-13 8-89 0 0,-4 7-183 0 0,27-85 67 0 0,0-1 0 0 0,0 1-1 0 0,1 0 1 0 0,-1 0 0 0 0,0 0 0 0 0,1 0 0 0 0,-1 0-1 0 0,1 0 1 0 0,0 0 0 0 0,-1 0 0 0 0,1 0-1 0 0,0 0 1 0 0,0 0 0 0 0,1 0 0 0 0,-1 0 0 0 0,0 0-1 0 0,1 0 1 0 0,-1 0 0 0 0,1 0 0 0 0,0 0 0 0 0,-1 0-1 0 0,1 0 1 0 0,0 0 0 0 0,0 0 0 0 0,0-1 0 0 0,1 1-1 0 0,-1 0 1 0 0,0-1 0 0 0,0 1 0 0 0,1-1 0 0 0,1 2-1 0 0,1 0 7 0 0,0-1 0 0 0,0 0 0 0 0,0 1-1 0 0,0-2 1 0 0,0 1 0 0 0,0 0-1 0 0,1-1 1 0 0,-1 0 0 0 0,0 0 0 0 0,10 1-1 0 0,169 18 367 0 0,-117-11 36 0 0,-3 1 139 0 0,1 7 225 0 0,-61-16-732 0 0,-1-1 1 0 0,1 1-1 0 0,0 0 1 0 0,0 0-1 0 0,0 0 1 0 0,-1 0-1 0 0,1 0 1 0 0,-1 1-1 0 0,1-1 1 0 0,-1 1-1 0 0,1 0 1 0 0,-1 0-1 0 0,2 2 1 0 0,23 12 408 0 0,-21-12-332 0 0,1 0-1 0 0,-1 1 0 0 0,0 0 1 0 0,0 0-1 0 0,0 0 0 0 0,-1 0 1 0 0,0 1-1 0 0,0 0 1 0 0,0 0-1 0 0,-1 1 0 0 0,0-1 1 0 0,0 1-1 0 0,-1 0 0 0 0,6 14 1 0 0,-5 3 164 0 0,-1-1 1 0 0,0 1 0 0 0,-3 40-1 0 0,0-47-185 0 0,0-10-72 0 0,-1 0 0 0 0,0 0-1 0 0,-1 0 1 0 0,0 0 0 0 0,0 0 0 0 0,0-1 0 0 0,-1 1-1 0 0,0-1 1 0 0,-6 11 0 0 0,-1 0 25 0 0,-1-2 1 0 0,-19 21-1 0 0,13-5-68 0 0,15-27-2 0 0,0 0-1 0 0,1 0 1 0 0,-1-1-1 0 0,0 1 1 0 0,-1 0-1 0 0,1-1 1 0 0,-1 0-1 0 0,1 0 0 0 0,-1 0 1 0 0,-5 5-1 0 0,-10 7-110 0 0,11-9-176 0 0,1-1 0 0 0,-1 1 0 0 0,0-1 1 0 0,0-1-1 0 0,-1 1 0 0 0,0-1 0 0 0,-11 4 1 0 0,7-4-710 0 0,-27 4-4403 0 0,38-8 5146 0 0,0 0 0 0 0,0 0 0 0 0,0-1 0 0 0,0 1 0 0 0,0 0 0 0 0,0 0 0 0 0,1-1 0 0 0,-1 1 0 0 0,0 0 0 0 0,0-1 0 0 0,0 1 0 0 0,0-1 0 0 0,1 1 0 0 0,-1-1 0 0 0,0 0 0 0 0,1 1 0 0 0,-1-1 0 0 0,0 0 0 0 0,1 1 0 0 0,-1-1 0 0 0,1 0 0 0 0,-1 0 0 0 0,1 1 0 0 0,-1-1 0 0 0,1 0 0 0 0,-1 0 0 0 0,1 0 0 0 0,0 0 0 0 0,0 0 0 0 0,-1 0 0 0 0,1 0 0 0 0,0 0 0 0 0,0 0 0 0 0,0 1 0 0 0,0-1 0 0 0,0 0 0 0 0,0 0 0 0 0,0-1 0 0 0,0-80-5241 0 0,0 46 2503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69 4176 0 0,'-4'-32'7296'0'0,"-1"-2"3998"0"0,6 33-10976 0 0,0 1 1 0 0,0-1-1 0 0,0 1 1 0 0,0 0-1 0 0,-1 0 1 0 0,1 0-1 0 0,0-1 0 0 0,0 1 1 0 0,0 0-1 0 0,0 0 1 0 0,0 0-1 0 0,0 0 1 0 0,0 1-1 0 0,-1-1 1 0 0,1 0-1 0 0,0 0 0 0 0,0 0 1 0 0,0 1-1 0 0,0-1 1 0 0,-1 0-1 0 0,1 1 1 0 0,0-1-1 0 0,1 1 1 0 0,5 3-292 0 0,3 16 173 0 0,0 0 0 0 0,-1 1 0 0 0,-1 0-1 0 0,-1 0 1 0 0,6 28 0 0 0,-7-23-278 0 0,2 0 1 0 0,0 0 0 0 0,14 26 0 0 0,-10-30-1164 0 0,0-1 1 0 0,2 0 0 0 0,24 29 0 0 0,-24-32-370 0 0,7 7-4074 0 0,-9-51-9580 0 0,-5 16 12481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5376 0 0,'5'5'8583'0'0,"5"8"-5775"0"0,10 12-1074 0 0,-16-20-1429 0 0,0 0 0 0 0,0 0 1 0 0,-1 0-1 0 0,0 0 0 0 0,0 0 0 0 0,0 1 1 0 0,0-1-1 0 0,-1 1 0 0 0,3 9 0 0 0,17 34 1201 0 0,-2-15-232 0 0,27 63 0 0 0,-40-80-1090 0 0,-1-1 1 0 0,-1 1 0 0 0,0 0-1 0 0,-1 0 1 0 0,-1 0 0 0 0,1 27-1 0 0,9 34 465 0 0,1 48 18 0 0,-14-124-665 0 0,0-1 0 0 0,1 1 0 0 0,-1-1 0 0 0,1 0-1 0 0,-1 1 1 0 0,1-1 0 0 0,0 1 0 0 0,0-1 0 0 0,-1 0 0 0 0,1 0 0 0 0,0 1 0 0 0,0-1-1 0 0,0 0 1 0 0,0 0 0 0 0,0 0 0 0 0,1 0 0 0 0,-1 0 0 0 0,0 0 0 0 0,0 0 0 0 0,1-1-1 0 0,-1 1 1 0 0,0 0 0 0 0,1-1 0 0 0,-1 1 0 0 0,1-1 0 0 0,-1 1 0 0 0,1-1-1 0 0,-1 0 1 0 0,3 1 0 0 0,-2-1-7 0 0,0 1 0 0 0,1-1 0 0 0,-1 0 0 0 0,1 1 0 0 0,-1-1 0 0 0,0 0 0 0 0,1-1 0 0 0,-1 1 0 0 0,0 0 0 0 0,1-1 0 0 0,-1 1 0 0 0,0-1-1 0 0,0 0 1 0 0,1 1 0 0 0,-1-1 0 0 0,0 0 0 0 0,0 0 0 0 0,4-3 0 0 0,1-7-44 0 0,1 0 0 0 0,-2 0 0 0 0,1 0 0 0 0,-2-1 0 0 0,1 0 0 0 0,-2 0 0 0 0,6-20 0 0 0,-7-1 24 0 0,-3 29 24 0 0,0 1-1 0 0,0 0 0 0 0,0 0 1 0 0,1 0-1 0 0,-1 0 0 0 0,1 0 1 0 0,0 0-1 0 0,2-6 0 0 0,3-14 21 0 0,-6 21-14 0 0,0 0-1 0 0,0 1 0 0 0,0-1 1 0 0,0 0-1 0 0,0 0 1 0 0,1 0-1 0 0,-1 0 0 0 0,1 0 1 0 0,-1 0-1 0 0,1 1 0 0 0,0-1 1 0 0,0 0-1 0 0,0 0 1 0 0,0 1-1 0 0,0-1 0 0 0,0 1 1 0 0,0-1-1 0 0,1 1 1 0 0,-1-1-1 0 0,0 1 0 0 0,1 0 1 0 0,2-2-1 0 0,-2 3 433 0 0,2 4-292 0 0,-1 1 0 0 0,1 0 0 0 0,-1 0 0 0 0,0 0 0 0 0,0 1 0 0 0,3 10 0 0 0,16 27 300 0 0,-20-41-426 0 0,-1 0-1 0 0,1 0 1 0 0,-1 0-1 0 0,0 0 1 0 0,0 0-1 0 0,0 0 0 0 0,0 0 1 0 0,0 1-1 0 0,-1-1 1 0 0,1 0-1 0 0,0 4 1 0 0,-1-3-7 0 0,1-1 0 0 0,-1 0 1 0 0,1 0-1 0 0,-1 1 0 0 0,1-1 1 0 0,0 0-1 0 0,0 0 1 0 0,0 0-1 0 0,0 0 0 0 0,0 0 1 0 0,1 0-1 0 0,-1 0 0 0 0,1 0 1 0 0,2 2-1 0 0,10 19 61 0 0,-13-21-65 0 0,-1 0 0 0 0,1 1 1 0 0,0-1-1 0 0,1 0 0 0 0,-1 0 0 0 0,0 0 1 0 0,0-1-1 0 0,1 1 0 0 0,-1 0 1 0 0,1 0-1 0 0,0-1 0 0 0,0 1 1 0 0,-1-1-1 0 0,1 1 0 0 0,4 1 0 0 0,-3-1 7 0 0,-1 0 0 0 0,1 0 0 0 0,0 0-1 0 0,-1 1 1 0 0,1-1 0 0 0,-1 1 0 0 0,0-1-1 0 0,0 1 1 0 0,0 0 0 0 0,2 4 0 0 0,-2-3-7 0 0,1 0-1 0 0,-1-1 1 0 0,1 1 0 0 0,-1-1 0 0 0,1 0-1 0 0,0 0 1 0 0,0 0 0 0 0,0 0 0 0 0,7 4-1 0 0,16 14 16 0 0,-23-17-22 0 0,1 0-1 0 0,0 0 0 0 0,0-1 1 0 0,0 1-1 0 0,0-1 1 0 0,1 0-1 0 0,-1-1 0 0 0,1 1 1 0 0,9 3-1 0 0,12-2-93 0 0,-22-2-167 0 0,-1-1-1 0 0,1 0 1 0 0,-1 0-1 0 0,1 0 1 0 0,-1-1-1 0 0,1 1 1 0 0,-1-1-1 0 0,1 0 1 0 0,0 0-1 0 0,-1 0 1 0 0,1-1-1 0 0,-1 1 0 0 0,1-1 1 0 0,-1 0-1 0 0,1 0 1 0 0,-1 0-1 0 0,1 0 1 0 0,-1-1-1 0 0,0 1 1 0 0,0-1-1 0 0,1 0 1 0 0,-1 0-1 0 0,0 0 1 0 0,-1 0-1 0 0,6-5 1 0 0,4-9-1465 0 0,-10 15 1475 0 0,0-1 0 0 0,-1 0 0 0 0,1 0 0 0 0,-1-1 0 0 0,1 1 0 0 0,-1 0 0 0 0,0 0 0 0 0,0-1 0 0 0,0 1 0 0 0,1-6 0 0 0,-1 7 99 0 0,-1-1 1 0 0,0 1-1 0 0,1-1 0 0 0,0 0 1 0 0,-1 1-1 0 0,1-1 0 0 0,0 1 0 0 0,0 0 1 0 0,-1-1-1 0 0,1 1 0 0 0,1 0 1 0 0,-1-1-1 0 0,0 1 0 0 0,0 0 1 0 0,2-2-1 0 0,-1 2-30 0 0,-1 0-1 0 0,1 0 1 0 0,-1-1 0 0 0,0 1-1 0 0,0-1 1 0 0,0 1 0 0 0,0-1 0 0 0,0 1-1 0 0,0-1 1 0 0,0 1 0 0 0,0-1-1 0 0,0 0 1 0 0,-1 0 0 0 0,2-2 0 0 0,32-63-5330 0 0,3-22 1831 0 0,-22 57 3803 0 0,28-44 0 0 0,-43 76-18 0 0,1 0 0 0 0,-1-1 1 0 0,0 1-1 0 0,0 0 0 0 0,0 0 1 0 0,0 0-1 0 0,1-1 1 0 0,-1 1-1 0 0,0 0 0 0 0,0 0 1 0 0,0 0-1 0 0,1 0 1 0 0,-1-1-1 0 0,0 1 0 0 0,0 0 1 0 0,1 0-1 0 0,-1 0 1 0 0,0 0-1 0 0,0 0 0 0 0,1 0 1 0 0,-1 0-1 0 0,0 0 1 0 0,0 0-1 0 0,1 0 0 0 0,-1 0 1 0 0,0 0-1 0 0,1 0 1 0 0,-1 0-1 0 0,0 0 0 0 0,0 0 1 0 0,1 0-1 0 0,-1 0 1 0 0,0 0-1 0 0,0 0 0 0 0,1 0 1 0 0,-1 0-1 0 0,0 0 0 0 0,0 1 1 0 0,1-1-1 0 0,-1 0 1 0 0,11 13 5619 0 0,-1 8-478 0 0,-7-11-4709 0 0,5 85 5345 0 0,23 66-3712 0 0,-22-55-2277 0 0,0-61-2053 0 0,-7-4-3443 0 0,7 5-8139 0 0,-9-34 8249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54 2760 0 0,'-1'-31'11025'0'0,"-2"28"-9790"0"0,3 3-768 0 0,-1-1 1 0 0,1 0-1 0 0,-1 1 0 0 0,1-1 0 0 0,-1 0 0 0 0,1 1 1 0 0,0-1-1 0 0,-1 0 0 0 0,1 0 0 0 0,0 1 0 0 0,-1-1 1 0 0,1 0-1 0 0,0 0 0 0 0,0 0 0 0 0,0 1 0 0 0,0-1 1 0 0,0 0-1 0 0,-1 0 0 0 0,2 0 0 0 0,-1 1 0 0 0,0-1 1 0 0,0-1-1 0 0,1 2-347 0 0,0-1 1 0 0,0 1-1 0 0,0 0 1 0 0,0 0-1 0 0,0 0 1 0 0,0 0-1 0 0,0 0 0 0 0,0 0 1 0 0,0 0-1 0 0,0 0 1 0 0,0 0-1 0 0,0 0 1 0 0,0 0-1 0 0,0 1 0 0 0,-1-1 1 0 0,1 0-1 0 0,0 1 1 0 0,0-1-1 0 0,0 1 1 0 0,0-1-1 0 0,0 1 1 0 0,-1-1-1 0 0,1 1 0 0 0,0 0 1 0 0,0-1-1 0 0,-1 1 1 0 0,1 0-1 0 0,0-1 1 0 0,0 2-1 0 0,29 31 929 0 0,-7-3-646 0 0,0-3-231 0 0,53 112 29 0 0,-75-138-200 0 0,0 1-1 0 0,0-1 0 0 0,0 1 0 0 0,0-1 1 0 0,0 0-1 0 0,0 1 0 0 0,0-1 0 0 0,1 0 0 0 0,-1 0 1 0 0,0 0-1 0 0,1 0 0 0 0,-1 0 0 0 0,1 0 1 0 0,1 1-1 0 0,-1-2-1 0 0,-1 1 0 0 0,0-1 0 0 0,0 1 0 0 0,0-1 0 0 0,0 1 1 0 0,0 0-1 0 0,0 0 0 0 0,-1-1 0 0 0,1 1 0 0 0,0 0 0 0 0,0 0 0 0 0,0 0 0 0 0,-1 0 0 0 0,1 0 1 0 0,-1 0-1 0 0,1 0 0 0 0,-1 0 0 0 0,1 0 0 0 0,-1 0 0 0 0,1 0 0 0 0,-1 2 0 0 0,5 7-45 0 0,0 0 0 0 0,1-1 0 0 0,0 1-1 0 0,11 12 1 0 0,1 3-277 0 0,-17-23 294 0 0,0-1 1 0 0,0 1-1 0 0,0-1 1 0 0,0 1-1 0 0,1-1 1 0 0,-1 0-1 0 0,0 0 1 0 0,1 0-1 0 0,-1 0 1 0 0,1 0-1 0 0,-1 0 1 0 0,1 0-1 0 0,-1 0 1 0 0,4 1-1 0 0,-4-2 4 0 0,0 0-1 0 0,0 1 0 0 0,0-1 0 0 0,0 1 1 0 0,0-1-1 0 0,0 1 0 0 0,0 0 1 0 0,0-1-1 0 0,0 1 0 0 0,0 0 1 0 0,0 0-1 0 0,0-1 0 0 0,-1 1 0 0 0,1 0 1 0 0,0 0-1 0 0,0 0 0 0 0,-1 0 1 0 0,1 0-1 0 0,-1 0 0 0 0,1 0 1 0 0,-1 0-1 0 0,1 2 0 0 0,2 4-463 0 0,1-1 0 0 0,0 1 1 0 0,1-1-1 0 0,0 0 0 0 0,0 0 0 0 0,0 0 0 0 0,9 7 0 0 0,18 23-5020 0 0,-31-34 4918 0 0,0-1 0 0 0,0 0 0 0 0,0 0 0 0 0,0 1 0 0 0,0-1 0 0 0,0 0 0 0 0,0 0-1 0 0,0 0 1 0 0,0 0 0 0 0,1-1 0 0 0,-1 1 0 0 0,0 0 0 0 0,1 0 0 0 0,-1-1 0 0 0,1 1 0 0 0,-1-1-1 0 0,0 1 1 0 0,1-1 0 0 0,-1 1 0 0 0,1-1 0 0 0,-1 0 0 0 0,4 0 0 0 0,-4 0-710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172 115 3208 0 0,'0'-2'241'0'0,"1"0"1"0"0,-1 1-1 0 0,1-1 0 0 0,-1 1 1 0 0,1-1-1 0 0,0 0 1 0 0,0 1-1 0 0,0-1 0 0 0,0 1 1 0 0,0 0-1 0 0,0-1 1 0 0,0 1-1 0 0,0 0 0 0 0,0-1 1 0 0,1 1-1 0 0,-1 0 1 0 0,0 0-1 0 0,1 0 0 0 0,-1 0 1 0 0,4-1-1 0 0,17-18 6115 0 0,-20 18-5973 0 0,-1 0 0 0 0,1 0-1 0 0,-1 0 1 0 0,1 0 0 0 0,0 1 0 0 0,0-1 0 0 0,0 1 0 0 0,0-1 0 0 0,0 1-1 0 0,0 0 1 0 0,0-1 0 0 0,1 1 0 0 0,1-1 0 0 0,15-8 2777 0 0,-6-5-1411 0 0,-12 14-1601 0 0,0 0 0 0 0,-1 0-1 0 0,1-1 1 0 0,0 1-1 0 0,-1 1 1 0 0,1-1-1 0 0,0 0 1 0 0,0 0 0 0 0,0 0-1 0 0,0 0 1 0 0,0 0-1 0 0,0 1 1 0 0,0-1-1 0 0,0 1 1 0 0,0-1 0 0 0,0 0-1 0 0,1 1 1 0 0,-1 0-1 0 0,2-1 1 0 0,-1 1 774 0 0,7 4-76 0 0,-9 10-581 0 0,0-7-195 0 0,1 0-1 0 0,-2 0 1 0 0,1 0 0 0 0,-1 0 0 0 0,0 0 0 0 0,0 0 0 0 0,-4 10 0 0 0,0 17 67 0 0,5-30-126 0 0,0 1 0 0 0,0-1 0 0 0,-1 0 0 0 0,1 1 0 0 0,-1-1 0 0 0,0 0 0 0 0,-3 8 0 0 0,-4 17 25 0 0,8-25-31 0 0,-1 1-1 0 0,0-1 0 0 0,0 1 0 0 0,-1-1 1 0 0,1 1-1 0 0,-1-1 0 0 0,0 0 0 0 0,-5 8 1 0 0,5-10-2 0 0,1 1 0 0 0,-1 0 0 0 0,1 0 1 0 0,-1 0-1 0 0,1 0 0 0 0,0 0 0 0 0,1 0 1 0 0,-1 0-1 0 0,0 1 0 0 0,1-1 0 0 0,0 0 1 0 0,0 0-1 0 0,0 4 0 0 0,0-4 0 0 0,0 0 0 0 0,0 0 0 0 0,0 0 0 0 0,-1 0 0 0 0,1 0 0 0 0,-1 0 0 0 0,1 0 0 0 0,-1 0 0 0 0,0-1 0 0 0,0 1 0 0 0,0 0 0 0 0,-1 0 0 0 0,1-1 0 0 0,-1 1 0 0 0,-3 4 0 0 0,2-3-1 0 0,0-1 1 0 0,0 1-1 0 0,0 0 1 0 0,0 0-1 0 0,1 0 1 0 0,0 0-1 0 0,0 1 1 0 0,0-1-1 0 0,0 1 0 0 0,1-1 1 0 0,-1 1-1 0 0,1 0 1 0 0,0 5-1 0 0,-1-3 2 0 0,1 0 0 0 0,-1-1 0 0 0,0 1 0 0 0,-1-1 0 0 0,1 1 0 0 0,-7 10-1 0 0,-40 72 61 0 0,16-30-69 0 0,25-49-8 0 0,6-8 11 0 0,0 1 0 0 0,0-1 0 0 0,0 1 0 0 0,0-1 0 0 0,1 1 0 0 0,-1 0 0 0 0,1 0 0 0 0,-1 0 0 0 0,1 0 0 0 0,-1 5 0 0 0,2-7 2 0 0,0 0-1 0 0,0 0 1 0 0,0-1-1 0 0,-1 1 0 0 0,1 0 1 0 0,0 0-1 0 0,0 0 1 0 0,-1 0-1 0 0,1 0 1 0 0,0-1-1 0 0,-1 1 0 0 0,1 0 1 0 0,-1 0-1 0 0,1-1 1 0 0,-1 1-1 0 0,0 0 0 0 0,1-1 1 0 0,-1 1-1 0 0,0 0 1 0 0,-15 20-23 0 0,14-17 40 0 0,0-1-1 0 0,0 1 1 0 0,0-1 0 0 0,0 1 0 0 0,-1-1 0 0 0,0 0-1 0 0,0 0 1 0 0,0 0 0 0 0,0 0 0 0 0,0 0 0 0 0,0-1 0 0 0,-8 5-1 0 0,8 12 24 0 0,3-19-37 0 0,0 0-1 0 0,-1 0 0 0 0,1 0 0 0 0,0 0 0 0 0,-1 0 1 0 0,1 0-1 0 0,-1 0 0 0 0,1 1 0 0 0,0-1 0 0 0,-1 0 1 0 0,1 0-1 0 0,0 0 0 0 0,-1 0 0 0 0,1 1 0 0 0,0-1 1 0 0,0 0-1 0 0,-1 0 0 0 0,1 0 0 0 0,0 1 0 0 0,0-1 0 0 0,-1 0 1 0 0,1 1-1 0 0,0-1 0 0 0,0 0 0 0 0,0 0 0 0 0,-1 1 1 0 0,1-1-1 0 0,0 0 0 0 0,0 1 0 0 0,0-1 0 0 0,0 0 1 0 0,0 1-1 0 0,0-1 0 0 0,0 1 0 0 0,0 0 0 0 0,1 0-2 0 0,0 0-1 0 0,0 0 0 0 0,1-1 1 0 0,-1 1-1 0 0,1 0 0 0 0,-1 0 0 0 0,0-1 1 0 0,1 1-1 0 0,0-1 0 0 0,-1 1 1 0 0,1-1-1 0 0,-1 1 0 0 0,1-1 0 0 0,-1 0 1 0 0,1 0-1 0 0,0 0 0 0 0,-1 0 1 0 0,1 0-1 0 0,0 0 0 0 0,2-1 0 0 0,29 1-20 0 0,61-7 0 0 0,-70 1 11 0 0,0 0 1 0 0,0-2 0 0 0,-1 0-1 0 0,-1-2 1 0 0,27-14 0 0 0,-4 1-126 0 0,-42 22 101 0 0,-1-1 0 0 0,0 1-1 0 0,1-1 1 0 0,-1 0 0 0 0,0 0 0 0 0,0 0-1 0 0,0 0 1 0 0,-1 0 0 0 0,1 0 0 0 0,2-4-1 0 0,10-11-375 0 0,-11 16 202 0 0,0-1-1 0 0,0 0 1 0 0,0 0-1 0 0,0-1 1 0 0,-1 1-1 0 0,1-1 1 0 0,-1 1-1 0 0,1-1 0 0 0,-1 0 1 0 0,0 0-1 0 0,0 0 1 0 0,-1 0-1 0 0,1 0 1 0 0,0 0-1 0 0,1-6 1 0 0,-1 1-1228 0 0,-1 0 1 0 0,0-1-1 0 0,-1 1 1 0 0,0-1-1 0 0,0-9 1 0 0,-1-10-3260 0 0,5-21-1938 0 0,5 2 4466 0 0,-4 25 2041 0 0,-2 0 0 0 0,3-40 1 0 0,-6 61 148 0 0,0 0 0 0 0,-1 0 1 0 0,1 0-1 0 0,0 0 1 0 0,0 0-1 0 0,-1 0 0 0 0,1 0 1 0 0,0 0-1 0 0,-1 0 1 0 0,1 0-1 0 0,-1 0 0 0 0,1 0 1 0 0,-1 0-1 0 0,0 0 1 0 0,1 0-1 0 0,-1 1 0 0 0,0-1 1 0 0,0 0-1 0 0,1 0 1 0 0,-1 1-1 0 0,0-1 0 0 0,0 0 1 0 0,0 1-1 0 0,0-1 1 0 0,0 1-1 0 0,0 0 0 0 0,0-1 1 0 0,0 1-1 0 0,0 0 1 0 0,-2-1-1 0 0,-42-2 12664 0 0,40 7-10001 0 0,5-4-2483 0 0,-1 1-1 0 0,1-1 1 0 0,-1 1 0 0 0,1-1 0 0 0,-1 1 0 0 0,1 0 0 0 0,0-1 0 0 0,-1 1-1 0 0,1-1 1 0 0,0 1 0 0 0,-1 0 0 0 0,1-1 0 0 0,0 1 0 0 0,0 0 0 0 0,0-1-1 0 0,0 1 1 0 0,0 0 0 0 0,0 0 0 0 0,0-1 0 0 0,0 1 0 0 0,0 0 0 0 0,0-1-1 0 0,0 1 1 0 0,0 0 0 0 0,0-1 0 0 0,1 2 0 0 0,-1 10 88 0 0,1-1 0 0 0,1 1 0 0 0,0-1 0 0 0,1 0 0 0 0,0 0 0 0 0,1 0 0 0 0,0 0 0 0 0,0 0 0 0 0,1-1 0 0 0,1 1 0 0 0,0-1-1 0 0,12 15 1 0 0,-17-23-282 0 0,0 0-1 0 0,1 1 1 0 0,-1-1-1 0 0,0 0 0 0 0,-1 0 1 0 0,1 1-1 0 0,0-1 0 0 0,-1 0 1 0 0,1 1-1 0 0,-1-1 1 0 0,1 3-1 0 0,7 28 59 0 0,37 80 95 0 0,-21-47-298 0 0,1 6-128 0 0,-23-67 240 0 0,0 0 0 0 0,0 0-1 0 0,1 0 1 0 0,0-1 0 0 0,0 1-1 0 0,0-1 1 0 0,0 1 0 0 0,1-1-1 0 0,5 5 1 0 0,-6-6-66 0 0,-1 0 0 0 0,1 0 0 0 0,-1 0 0 0 0,1 1 0 0 0,-1-1 0 0 0,0 1 0 0 0,-1-1 0 0 0,3 8 0 0 0,5 6-181 0 0,29 40-3822 0 0,-28-40 1658 0 0,-10-17 2132 0 0,0 1 1 0 0,1 0 0 0 0,-1 0 0 0 0,0 0 0 0 0,1-1 0 0 0,-1 1 0 0 0,1 0 0 0 0,-1-1 0 0 0,1 1 0 0 0,-1 0 0 0 0,1-1 0 0 0,0 1 0 0 0,-1-1 0 0 0,1 1 0 0 0,0-1 0 0 0,-1 1 0 0 0,1-1 0 0 0,0 1 0 0 0,0-1 0 0 0,-1 0 0 0 0,1 1 0 0 0,0-1 0 0 0,0 0 0 0 0,0 0 0 0 0,-1 1 0 0 0,1-1 0 0 0,0 0 0 0 0,0 0 0 0 0,0 0 0 0 0,0 0-1 0 0,0 0 1 0 0,-1 0 0 0 0,1 0 0 0 0,2-1 0 0 0,-3-11-5313 0 0,7-17 4972 0 0,-6 27 107 0 0,2-11-1052 0 0,4-15-776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103 110 4416 0 0,'0'0'755'0'0,"-14"13"4360"0"0,12-11-4468 0 0,-1 1 1 0 0,1 0-1 0 0,-1 0 0 0 0,1 1 0 0 0,0-1 0 0 0,0 0 0 0 0,1 1 0 0 0,-1-1 0 0 0,1 1 0 0 0,0-1 0 0 0,-1 1 1 0 0,2 0-1 0 0,-2 6 0 0 0,-3 55 2208 0 0,6-47-2495 0 0,1-1 0 0 0,0 0 0 0 0,2 1 0 0 0,0-2 1 0 0,1 1-1 0 0,7 17 0 0 0,-8-23-199 0 0,1 0 0 0 0,0-1 0 0 0,0 0-1 0 0,1 0 1 0 0,0 0 0 0 0,1 0 0 0 0,0-1 0 0 0,16 15 0 0 0,-14-9 115 0 0,6 2-25 0 0,0-8-80 0 0,-8-4-77 0 0,0 0 0 0 0,0-1 0 0 0,0 0 0 0 0,1-1 0 0 0,0 0-1 0 0,-1 0 1 0 0,14 3 0 0 0,-8-3 21 0 0,-1-1 0 0 0,1 0 0 0 0,0-1 0 0 0,-1 0 0 0 0,1-1 0 0 0,0-1-1 0 0,0 0 1 0 0,-1-1 0 0 0,1 0 0 0 0,21-7 0 0 0,-27 0 58 0 0,-7 8-162 0 0,1 0 0 0 0,-1 1-1 0 0,0-1 1 0 0,1 0 0 0 0,-1 0-1 0 0,1 1 1 0 0,-1-1 0 0 0,1 0-1 0 0,-1 1 1 0 0,1-1 0 0 0,-1 0-1 0 0,1 1 1 0 0,-1-1 0 0 0,1 1-1 0 0,0-1 1 0 0,-1 1 0 0 0,1 0-1 0 0,0-1 1 0 0,1 0 0 0 0,6-1 58 0 0,-7 2-58 0 0,1 0 0 0 0,-1-1 0 0 0,0 1 0 0 0,0 0 0 0 0,0-1 0 0 0,1 1 0 0 0,-1-1 0 0 0,0 1 0 0 0,0-1 0 0 0,0 1 0 0 0,0-1 0 0 0,0 0 0 0 0,0 0 0 0 0,0 1 0 0 0,0-1 0 0 0,0 0 0 0 0,0 0-1 0 0,0 0 1 0 0,-1 0 0 0 0,1 0 0 0 0,0 0 0 0 0,-1 0 0 0 0,1 0 0 0 0,-1-1 0 0 0,1-1 0 0 0,14-26 199 0 0,-10 22-123 0 0,-1-1 0 0 0,0 0 1 0 0,0 0-1 0 0,4-16 0 0 0,-2 3 26 0 0,-3 14-79 0 0,-1 0 0 0 0,-1-1 1 0 0,1 1-1 0 0,-1-1 0 0 0,0 1 1 0 0,-1-9-1 0 0,1 1 19 0 0,-1 5-6 0 0,0 0 0 0 0,0 0 0 0 0,-1 1 0 0 0,0-1 1 0 0,-1 0-1 0 0,-4-12 0 0 0,1 5-5 0 0,2 5-5 0 0,-1 0 0 0 0,-1 0 0 0 0,0 0 1 0 0,-8-14-1 0 0,-44-68-37 0 0,56 92 1 0 0,-1 1 0 0 0,1-1 0 0 0,0 0 0 0 0,-1 1 1 0 0,1 0-1 0 0,-1-1 0 0 0,0 1 0 0 0,0 0 0 0 0,1 0 1 0 0,-1 0-1 0 0,0 0 0 0 0,0 0 0 0 0,0 0 0 0 0,-4-1 1 0 0,-15-9 14 0 0,14 7-93 0 0,1 0-1 0 0,-1 1 0 0 0,0-1 1 0 0,-1 2-1 0 0,1-1 0 0 0,0 1 1 0 0,-1 0-1 0 0,0 0 0 0 0,1 1 1 0 0,-1 0-1 0 0,0 0 0 0 0,0 1 1 0 0,1 0-1 0 0,-1 1 0 0 0,0-1 1 0 0,0 1-1 0 0,1 1 0 0 0,-1 0 1 0 0,1 0-1 0 0,-1 0 0 0 0,1 1 0 0 0,0 0 1 0 0,0 0-1 0 0,0 1 0 0 0,0 0 1 0 0,-10 8-1 0 0,11-5-146 0 0,4-4 80 0 0,-1 0 1 0 0,0 0-1 0 0,0 0 0 0 0,0 0 1 0 0,0-1-1 0 0,0 1 1 0 0,-1-1-1 0 0,1 0 0 0 0,-1 0 1 0 0,-4 2-1 0 0,4-2-100 0 0,1 0 0 0 0,-1 0-1 0 0,0 1 1 0 0,1-1 0 0 0,-1 1 0 0 0,1 0 0 0 0,0 0-1 0 0,-4 5 1 0 0,4-5-66 0 0,0 0 1 0 0,0 0-1 0 0,0 0 0 0 0,0-1 1 0 0,0 1-1 0 0,0-1 0 0 0,-1 0 1 0 0,-4 3-1 0 0,6-4-141 0 0,0 0 0 0 0,0 0-1 0 0,0 0 1 0 0,1 1 0 0 0,-1-1 0 0 0,0 1 0 0 0,1-1-1 0 0,-1 1 1 0 0,1 0 0 0 0,0-1 0 0 0,-1 1 0 0 0,1 0-1 0 0,0 0 1 0 0,0 0 0 0 0,0 0 0 0 0,0 0 0 0 0,1 0-1 0 0,-1 0 1 0 0,0 3 0 0 0,-7 11-2394 0 0,-9-9-968 0 0,5 1-1303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41 3416 0 0,'-16'-22'2705'0'0,"13"20"-1701"0"0,0 0-1 0 0,-1 0 1 0 0,1 0-1 0 0,0 0 1 0 0,-1 1-1 0 0,1 0 1 0 0,-1-1-1 0 0,1 1 1 0 0,-5 0-1 0 0,6 0-695 0 0,1 1 1 0 0,-1-1-1 0 0,0 1 0 0 0,1 0 0 0 0,-1-1 1 0 0,0 1-1 0 0,0 0 0 0 0,0 0 0 0 0,1 0 1 0 0,-1 0-1 0 0,0 1 0 0 0,0-1 0 0 0,1 0 1 0 0,-1 1-1 0 0,0-1 0 0 0,1 1 0 0 0,-1 0 1 0 0,0-1-1 0 0,1 1 0 0 0,-1 0 0 0 0,1 0 1 0 0,-3 2-1 0 0,-17 15 1666 0 0,19-17-1882 0 0,0 0 1 0 0,0 0 0 0 0,1 1-1 0 0,-1-1 1 0 0,0 0 0 0 0,1 1-1 0 0,-1-1 1 0 0,1 1 0 0 0,-1-1-1 0 0,1 1 1 0 0,0-1 0 0 0,0 1-1 0 0,0 0 1 0 0,-2 3 0 0 0,-14 23 824 0 0,15-26-860 0 0,-1 1 0 0 0,1 0-1 0 0,0-1 1 0 0,1 1-1 0 0,-1 0 1 0 0,0 0 0 0 0,1 0-1 0 0,0 0 1 0 0,-1 0-1 0 0,1 1 1 0 0,0-1 0 0 0,1 0-1 0 0,-1 1 1 0 0,0 5-1 0 0,-8 127 715 0 0,9-106-657 0 0,2 0 0 0 0,5 31 0 0 0,-5-50-90 0 0,1 1 0 0 0,0-1 0 0 0,0 0 0 0 0,1 0 0 0 0,0 0 0 0 0,1 0 1 0 0,1-1-1 0 0,9 14 0 0 0,10 10 27 0 0,-1 1 0 0 0,-2 1 1 0 0,19 44-1 0 0,1-23-31 0 0,-1 3 38 0 0,-11-19 16 0 0,-13-13-78 0 0,-13-21-1 0 0,0 0-1 0 0,0-1 0 0 0,0 1 0 0 0,1-1 0 0 0,0 0 1 0 0,0 0-1 0 0,0-1 0 0 0,9 7 0 0 0,-11-9 9 0 0,0-1 1 0 0,1 1-1 0 0,-1 0 0 0 0,0 0 0 0 0,-1 0 0 0 0,1 0 1 0 0,0 1-1 0 0,3 5 0 0 0,-3-4-4 0 0,-1-1 0 0 0,1 0 0 0 0,0 0 0 0 0,1-1 0 0 0,-1 1 0 0 0,0-1 0 0 0,6 5 0 0 0,7 3-278 0 0,0 0-1 0 0,0 0 0 0 0,2-2 1 0 0,-1 0-1 0 0,1-1 0 0 0,0-1 1 0 0,0 0-1 0 0,27 5 0 0 0,-39-11-162 0 0,1 0 0 0 0,-1 0 0 0 0,1-1 0 0 0,-1 0 0 0 0,1 0 0 0 0,-1 0 1 0 0,0-1-1 0 0,1 0 0 0 0,-1 0 0 0 0,8-2 0 0 0,-10 1-378 0 0,1 0 0 0 0,-1 0-1 0 0,0 0 1 0 0,0-1 0 0 0,1 1 0 0 0,-2-1 0 0 0,6-4 0 0 0,15-27-4697 0 0,-20 30 5072 0 0,-1 1 135 0 0,0 1 1 0 0,-1-1 0 0 0,1 0 0 0 0,-1 0-1 0 0,0 0 1 0 0,0-1 0 0 0,0 1-1 0 0,0 0 1 0 0,0-1 0 0 0,-1 1 0 0 0,0-1-1 0 0,2-4 1 0 0,1-3-276 0 0,12-20-463 0 0,10 2-1865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96 256 4736 0 0,'-2'0'301'0'0,"0"0"0"0"0,-1-1 0 0 0,1 1 1 0 0,0-1-1 0 0,-1 1 0 0 0,1-1 0 0 0,0 0 0 0 0,0 0 0 0 0,0 0 1 0 0,0 0-1 0 0,-4-2 0 0 0,4 1 413 0 0,1 1 0 0 0,-1 0 0 0 0,0 0 0 0 0,0 0-1 0 0,0 0 1 0 0,0 1 0 0 0,0-1 0 0 0,0 0 0 0 0,0 1 0 0 0,0-1 0 0 0,-12 5 8543 0 0,12 3-9127 0 0,2-3 37 0 0,1 0 1 0 0,0 0 0 0 0,-1 0-1 0 0,2 1 1 0 0,-1-1-1 0 0,0 0 1 0 0,1 0 0 0 0,3 6-1 0 0,10 34 222 0 0,-13-37-358 0 0,0-1 0 0 0,1 0 0 0 0,0 0 1 0 0,-1 0-1 0 0,2 0 0 0 0,-1-1 0 0 0,7 9 0 0 0,-6-9-12 0 0,0 0 1 0 0,-1 1-1 0 0,1-1 1 0 0,-1 1-1 0 0,-1 0 1 0 0,1 0-1 0 0,-1 0 1 0 0,3 9-1 0 0,-5-12-14 0 0,1 1 1 0 0,0-1-1 0 0,0 0 0 0 0,0 0 0 0 0,0 0 0 0 0,1 0 0 0 0,-1 0 1 0 0,1 0-1 0 0,0-1 0 0 0,-1 1 0 0 0,1 0 0 0 0,1-1 1 0 0,-1 1-1 0 0,4 3 0 0 0,15 20 38 0 0,-17-5-27 0 0,-4-18-15 0 0,0-1 1 0 0,0 1-1 0 0,0 0 1 0 0,1-1-1 0 0,-1 1 0 0 0,1 0 1 0 0,0-1-1 0 0,-1 1 1 0 0,1-1-1 0 0,0 1 1 0 0,1-1-1 0 0,-1 0 1 0 0,0 1-1 0 0,4 2 1 0 0,3 3 20 0 0,-5-6-15 0 0,-1 0 0 0 0,1 0-1 0 0,-1 1 1 0 0,0-1 0 0 0,1 1-1 0 0,-1-1 1 0 0,0 1 0 0 0,-1 0-1 0 0,1 0 1 0 0,0 0 0 0 0,-1 0-1 0 0,2 5 1 0 0,-2-6-2 0 0,0 1 1 0 0,0-1-1 0 0,0 1 0 0 0,0-1 0 0 0,0 0 0 0 0,1 0 1 0 0,-1 1-1 0 0,1-1 0 0 0,-1 0 0 0 0,1 0 1 0 0,4 3-1 0 0,-5-4-3 0 0,1 1 0 0 0,-1-1 1 0 0,1 1-1 0 0,-1-1 0 0 0,1 1 1 0 0,-1 0-1 0 0,0 0 0 0 0,0 0 1 0 0,0-1-1 0 0,0 1 0 0 0,0 0 1 0 0,-1 0-1 0 0,1 0 0 0 0,0 4 0 0 0,1-3-3 0 0,-1 0 0 0 0,0 0 0 0 0,1 0 0 0 0,0 0 0 0 0,0 0 0 0 0,0 0 0 0 0,0-1 0 0 0,0 1 0 0 0,0-1 0 0 0,1 1 0 0 0,4 3 0 0 0,-3-4 1 0 0,-1 1 0 0 0,0 0-1 0 0,0 1 1 0 0,0-1-1 0 0,0 1 1 0 0,0-1 0 0 0,-1 1-1 0 0,0 0 1 0 0,3 4-1 0 0,16 14 26 0 0,-19-21-23 0 0,0 1-1 0 0,-1-1 1 0 0,1 0-1 0 0,0 1 1 0 0,-1-1-1 0 0,1 0 0 0 0,-1 1 1 0 0,0 0-1 0 0,1-1 1 0 0,-1 1-1 0 0,0 0 1 0 0,0 0-1 0 0,0 0 1 0 0,1 2-1 0 0,7 5 122 0 0,-7-4 1 0 0,-11-9-34 0 0,0-4-41 0 0,0 0 0 0 0,1-1 0 0 0,0 0 0 0 0,-13-19 0 0 0,-5-6 24 0 0,-40-27 13 0 0,11-29 61 0 0,27 39-90 0 0,2 0-1 0 0,-22-64 0 0 0,37 83-87 0 0,5 17 62 0 0,0-1 0 0 0,1 0 0 0 0,0 0 0 0 0,2 0 0 0 0,-4-32 0 0 0,2 6-56 0 0,-1-16 42 0 0,6 56-10 0 0,0-1 0 0 0,0 1-1 0 0,0 0 1 0 0,1 0 0 0 0,-1-1 0 0 0,1 1 0 0 0,-1 0 0 0 0,1 0 0 0 0,0 0 0 0 0,-1-1 0 0 0,1 1 0 0 0,0 0-1 0 0,0 0 1 0 0,1 0 0 0 0,-1 0 0 0 0,0 1 0 0 0,1-1 0 0 0,2-3 0 0 0,11-12 20 0 0,-15 16-28 0 0,1 0 0 0 0,0-1 0 0 0,0 1-1 0 0,-1 0 1 0 0,1 0 0 0 0,0-1 0 0 0,1 1 0 0 0,-1 0 0 0 0,0 0-1 0 0,0 0 1 0 0,0 0 0 0 0,0 1 0 0 0,1-1 0 0 0,-1 0 0 0 0,0 0 0 0 0,1 1-1 0 0,-1-1 1 0 0,2 0 0 0 0,15-8 57 0 0,-17 8-47 0 0,0 0-1 0 0,1 0 0 0 0,-1 0 1 0 0,0 0-1 0 0,1 0 0 0 0,-1 1 0 0 0,0-1 1 0 0,1 1-1 0 0,-1-1 0 0 0,1 1 1 0 0,-1-1-1 0 0,1 1 0 0 0,0 0 1 0 0,-1-1-1 0 0,1 1 0 0 0,1 0 0 0 0,28-1 163 0 0,-20-1-117 0 0,0 2 1 0 0,1 0-1 0 0,-1 0 1 0 0,0 1-1 0 0,1 0 1 0 0,19 5-1 0 0,-10 3 3 0 0,0 0 0 0 0,-1 2 0 0 0,0 0 0 0 0,21 18-1 0 0,-30-22-21 0 0,-1 1 0 0 0,-1 0-1 0 0,0 0 1 0 0,0 1 0 0 0,0 1-1 0 0,-1 0 1 0 0,-1 0 0 0 0,11 17-1 0 0,0 2 47 0 0,-13-23-56 0 0,-1 0-1 0 0,0 0 1 0 0,-1 0-1 0 0,1 0 1 0 0,3 10-1 0 0,11 29 94 0 0,-11-30-80 0 0,-1 0-1 0 0,0 0 1 0 0,-1 0-1 0 0,-1 1 1 0 0,0 0 0 0 0,-1-1-1 0 0,2 30 1 0 0,-4 14 46 0 0,0-41-73 0 0,0 1 0 0 0,-1 0 0 0 0,-1-1-1 0 0,-1 1 1 0 0,-1-1 0 0 0,0 1 0 0 0,-9 25 0 0 0,-57 96-1197 0 0,66-136 1012 0 0,0 0 0 0 0,0 0 0 0 0,0 0 0 0 0,-1-1 0 0 0,1 1 0 0 0,-1-1 0 0 0,0 0 0 0 0,0 0 0 0 0,0 0 0 0 0,0-1 0 0 0,-5 3 0 0 0,-25 7-4508 0 0,33-13 4269 0 0,0 1 0 0 0,1 0 1 0 0,-1 0-1 0 0,0 0 0 0 0,0-1 0 0 0,0 1 1 0 0,1 0-1 0 0,-1-1 0 0 0,0 1 0 0 0,0-1 0 0 0,1 1 1 0 0,-1-1-1 0 0,0 1 0 0 0,1-1 0 0 0,-1 1 1 0 0,1-1-1 0 0,-1 0 0 0 0,0 1 0 0 0,1-1 0 0 0,-1 0 1 0 0,1 1-1 0 0,0-1 0 0 0,-1-1 0 0 0,-8-27-4764 0 0,7 20 4380 0 0,1 0 0 0 0,1 0 0 0 0,0 0 0 0 0,0 0 0 0 0,1-10 0 0 0,7-13-2079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20 3696 0 0,'-3'-9'2234'0'0,"-7"4"-1139"0"0,-18 2 12578 0 0,24 3-11441 0 0,4 9-699 0 0,0 28 2403 0 0,1-26-3725 0 0,0 0 1 0 0,0 0-1 0 0,1 0 0 0 0,1 0 1 0 0,7 20-1 0 0,1 18 51 0 0,-9-37-232 0 0,0 0-1 0 0,0 0 1 0 0,2 0-1 0 0,-1 0 1 0 0,1-1 0 0 0,7 12-1 0 0,-8-17-16 0 0,5 6 9 0 0,0 1 0 0 0,-1 0-1 0 0,0 0 1 0 0,6 21 0 0 0,-10-24-23 0 0,1 1 1 0 0,0-1 0 0 0,1 1-1 0 0,0-1 1 0 0,0 0-1 0 0,8 10 1 0 0,14 18-75 0 0,-13-13-17 0 0,-10-20 49 0 0,-1 0 0 0 0,1 0 0 0 0,-1-1-1 0 0,1 1 1 0 0,1-1 0 0 0,8 8 0 0 0,-12-11 26 0 0,1 0 0 0 0,-1 1 0 0 0,0-1 0 0 0,0 0 0 0 0,0 1 1 0 0,-1-1-1 0 0,1 1 0 0 0,0 0 0 0 0,0-1 0 0 0,-1 1 0 0 0,1 0 1 0 0,-1-1-1 0 0,0 1 0 0 0,1 0 0 0 0,-1-1 0 0 0,0 3 0 0 0,2 4-63 0 0,-1-6 47 0 0,0 0 1 0 0,0 0-1 0 0,0 0 0 0 0,1-1 1 0 0,-1 1-1 0 0,1 0 0 0 0,-1-1 1 0 0,1 1-1 0 0,0-1 0 0 0,0 0 0 0 0,0 1 1 0 0,-1-1-1 0 0,1 0 0 0 0,3 1 1 0 0,-3-1-9 0 0,-1-1 1 0 0,1 1-1 0 0,-1 0 1 0 0,1 0-1 0 0,-1-1 1 0 0,0 1-1 0 0,0 0 1 0 0,1 0-1 0 0,-1 0 1 0 0,0 0-1 0 0,0 1 1 0 0,0-1-1 0 0,0 0 1 0 0,0 0 0 0 0,0 1-1 0 0,0-1 1 0 0,-1 1-1 0 0,1-1 1 0 0,1 3-1 0 0,-2-2-16 0 0,1-1-1 0 0,0 0 1 0 0,0 1-1 0 0,-1-1 1 0 0,1 0-1 0 0,0 0 1 0 0,0 0-1 0 0,0 1 1 0 0,1-1 0 0 0,-1 0-1 0 0,0 0 1 0 0,0-1-1 0 0,1 1 1 0 0,-1 0-1 0 0,3 1 1 0 0,-3-2-13 0 0,0 1 0 0 0,0-1 1 0 0,0 1-1 0 0,0-1 0 0 0,0 1 1 0 0,-1-1-1 0 0,1 1 0 0 0,0-1 1 0 0,0 1-1 0 0,-1 0 1 0 0,1-1-1 0 0,0 1 0 0 0,-1 0 1 0 0,1 0-1 0 0,0 0 0 0 0,-1-1 1 0 0,1 1-1 0 0,-1 0 0 0 0,1 0 1 0 0,-1 0-1 0 0,1 1 0 0 0,-1 0-231 0 0,-19-23-1848 0 0,8 8 1729 0 0,10 11 377 0 0,0 0-1 0 0,0 0 1 0 0,0 1-1 0 0,0-1 1 0 0,-1 1-1 0 0,1-1 1 0 0,0 1-1 0 0,-1-1 1 0 0,0 1-1 0 0,1 0 1 0 0,-4-2-1 0 0,-6-2-35 0 0,0-1 1 0 0,0 0-1 0 0,1-1 0 0 0,0 0 0 0 0,0 0 0 0 0,-14-15 0 0 0,-10-11-53 0 0,18 20 150 0 0,2-1 0 0 0,0-1-1 0 0,-21-27 1 0 0,-29-56 313 0 0,51 85-272 0 0,11 12-45 0 0,0 0 0 0 0,1-1 0 0 0,-1 1 0 0 0,0-1 0 0 0,0 0 0 0 0,1 0 0 0 0,-1 0 0 0 0,1 0 0 0 0,0 0 1 0 0,0 0-1 0 0,0 0 0 0 0,0 0 0 0 0,0 0 0 0 0,0 0 0 0 0,-1-3 0 0 0,-5-17 119 0 0,2 7 45 0 0,1 0 0 0 0,0 0-1 0 0,1 0 1 0 0,-1-20 0 0 0,4 23-24 0 0,2-1 0 0 0,-1 1 0 0 0,1 0 0 0 0,1 0 0 0 0,1 0 0 0 0,7-20-1 0 0,-7 21-63 0 0,0 7-26 0 0,-1 0 0 0 0,0 1 0 0 0,1 0 0 0 0,0-1 0 0 0,0 2 1 0 0,0-1-1 0 0,0 0 0 0 0,0 1 0 0 0,1 0 0 0 0,-1-1 0 0 0,8-1 0 0 0,12-10 500 0 0,-22 12-524 0 0,-1 1 0 0 0,1 0 0 0 0,0-1 1 0 0,-1 1-1 0 0,1 0 0 0 0,0 0 1 0 0,0 0-1 0 0,0 1 0 0 0,0-1 0 0 0,0 0 1 0 0,0 1-1 0 0,0-1 0 0 0,0 1 0 0 0,0 0 1 0 0,0-1-1 0 0,4 1 0 0 0,11-1 243 0 0,-8 0-72 0 0,0 1 0 0 0,0-1 0 0 0,1 2 0 0 0,-1-1-1 0 0,14 3 1 0 0,18 23 318 0 0,-36-23-476 0 0,0 1 0 0 0,-1 0-1 0 0,1 0 1 0 0,-1 0 0 0 0,0 0-1 0 0,0 0 1 0 0,6 9 0 0 0,-2-3-4 0 0,-4-5-19 0 0,0-1 0 0 0,-1 1 0 0 0,0 0 0 0 0,0 0 0 0 0,0 0 0 0 0,0 0 0 0 0,-1 0 0 0 0,0 1 0 0 0,2 8 0 0 0,15 31 154 0 0,-10-31-167 0 0,-2 0 1 0 0,0 1-1 0 0,0 0 0 0 0,-1 0 1 0 0,-1 1-1 0 0,-1-1 0 0 0,0 1 1 0 0,-1 0-1 0 0,0 0 0 0 0,-2 1 1 0 0,0-1-1 0 0,-1 20 0 0 0,0 116-2718 0 0,-1-146 2063 0 0,-1-1 1 0 0,1 0-1 0 0,-1 1 0 0 0,0-1 0 0 0,0 0 0 0 0,-1 0 1 0 0,1 0-1 0 0,-1 0 0 0 0,0-1 0 0 0,-6 7 0 0 0,-5-11-10639 0 0,0-12 7180 0 0,5-1 808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5408 0 0,'-1'0'201'0'0,"1"-1"0"0"0,-1 1 0 0 0,1 0 0 0 0,-1 0 0 0 0,1 1 0 0 0,-1-1 0 0 0,1 0 0 0 0,-1 0 0 0 0,1 0 0 0 0,-1 0 0 0 0,1 0 0 0 0,-1 0 0 0 0,1 1 0 0 0,-1-1 0 0 0,1 0 0 0 0,-1 1 0 0 0,1-1 0 0 0,0 0 0 0 0,-1 0 1 0 0,1 1-1 0 0,0-1 0 0 0,-1 1 0 0 0,1-1 0 0 0,0 0 0 0 0,-1 1 0 0 0,1-1 0 0 0,0 1 0 0 0,-1-1 0 0 0,1 1 0 0 0,0-1 0 0 0,0 1 0 0 0,0-1 0 0 0,0 1 0 0 0,-1-1 0 0 0,1 1 0 0 0,0 0 0 0 0,6 26 4514 0 0,-1-18-3804 0 0,-1 0 0 0 0,1 0 0 0 0,1-1 1 0 0,9 13-1 0 0,29 40 730 0 0,-22-28-986 0 0,-19-30-614 0 0,-1 0-1 0 0,0 0 0 0 0,0 0 0 0 0,0 0 0 0 0,0 0 0 0 0,-1 0 1 0 0,1 1-1 0 0,-1-1 0 0 0,0 1 0 0 0,1 4 0 0 0,20 53 501 0 0,-17-50-426 0 0,0 1 0 0 0,0 1-1 0 0,3 17 1 0 0,19 43 208 0 0,-26-68-305 0 0,0 0-1 0 0,1 0 1 0 0,0 0 0 0 0,0 0 0 0 0,0 0-1 0 0,4 6 1 0 0,9 24 70 0 0,-12-27-72 0 0,-1-1 0 0 0,2 1 0 0 0,-1-1 0 0 0,1 0 0 0 0,0 0 1 0 0,0 0-1 0 0,1-1 0 0 0,0 0 0 0 0,0 0 0 0 0,7 7 0 0 0,-11-13-13 0 0,0 1 0 0 0,0-1 0 0 0,0 1 0 0 0,0-1 0 0 0,0 1 0 0 0,0-1 0 0 0,0 0 0 0 0,0 0 0 0 0,0 1 0 0 0,0-1 0 0 0,0 0-1 0 0,0 0 1 0 0,0 0 0 0 0,0 0 0 0 0,0 0 0 0 0,0 0 0 0 0,0-1 0 0 0,0 1 0 0 0,0 0 0 0 0,0 0 0 0 0,0-1 0 0 0,0 1 0 0 0,0-1 0 0 0,0 1 0 0 0,0-1 0 0 0,0 1 0 0 0,-1-1 0 0 0,1 1-1 0 0,0-1 1 0 0,0 0 0 0 0,0 0 0 0 0,-1 1 0 0 0,1-1 0 0 0,0 0 0 0 0,0-1 0 0 0,17-31 27 0 0,-9 17-27 0 0,-7 14-5 0 0,0 0 1 0 0,0 0-1 0 0,-1 0 1 0 0,0-1-1 0 0,1 1 1 0 0,-1 0 0 0 0,0-1-1 0 0,0 1 1 0 0,1-5-1 0 0,32-106-3 0 0,-34 110 12 0 0,0 0 0 0 0,1 0 0 0 0,0 0 0 0 0,0 0 1 0 0,0 0-1 0 0,0 0 0 0 0,0 1 0 0 0,1-1 0 0 0,1-4 0 0 0,-1 6 6 0 0,-1-1 0 0 0,0 0 0 0 0,0 0 0 0 0,0 0 0 0 0,0 0 0 0 0,0-1 0 0 0,-1 1 0 0 0,1 0 0 0 0,-1 0 0 0 0,1 0 0 0 0,-1-1 0 0 0,0-2 0 0 0,0 3-2 0 0,0 0 1 0 0,0 1-1 0 0,0-1 0 0 0,0 1 1 0 0,0-1-1 0 0,1 0 1 0 0,-1 1-1 0 0,0-1 0 0 0,1 1 1 0 0,0-1-1 0 0,-1 1 1 0 0,1-1-1 0 0,0 1 0 0 0,-1-1 1 0 0,1 1-1 0 0,0 0 1 0 0,0-1-1 0 0,0 1 0 0 0,0 0 1 0 0,1 0-1 0 0,0-2 1 0 0,14-15 433 0 0,-11 7 36 0 0,-1 5 1528 0 0,-3 24-1309 0 0,-1-11-684 0 0,0 0 0 0 0,0-1 0 0 0,1 1 0 0 0,0 0 0 0 0,0-1 0 0 0,0 1 0 0 0,1-1 0 0 0,0 0 0 0 0,0 1 0 0 0,1-1 0 0 0,-1 0 0 0 0,1 0 0 0 0,7 9 0 0 0,6 19 16 0 0,-15-30-33 0 0,0-1 0 0 0,0 1 0 0 0,0-1 0 0 0,1 0 0 0 0,-1 1 0 0 0,1-1 0 0 0,0 0 0 0 0,0 0 0 0 0,0 0 0 0 0,0-1 0 0 0,4 4 0 0 0,-2-1-7 0 0,0 0 0 0 0,1 0 0 0 0,-2 0-1 0 0,1 1 1 0 0,4 10 0 0 0,-6-12 12 0 0,0 1 1 0 0,1-1 0 0 0,-1 0-1 0 0,1 0 1 0 0,0 0 0 0 0,0 0-1 0 0,0-1 1 0 0,0 1-1 0 0,1-1 1 0 0,6 6 0 0 0,-5-5-3 0 0,1 0 1 0 0,-2 0 0 0 0,1 0 0 0 0,0 1-1 0 0,-1 0 1 0 0,0 0 0 0 0,6 9-1 0 0,2 3-46 0 0,-10-16 41 0 0,-1 1-1 0 0,0-1 1 0 0,0 1 0 0 0,1-1 0 0 0,-1 0-1 0 0,0 1 1 0 0,1-1 0 0 0,-1 0-1 0 0,1 0 1 0 0,0 0 0 0 0,-1 0 0 0 0,1-1-1 0 0,0 1 1 0 0,0 0 0 0 0,0-1-1 0 0,1 1 1 0 0,-1 0-5 0 0,0-1-1 0 0,-1 0 1 0 0,1 1-1 0 0,0 0 1 0 0,-1-1-1 0 0,1 1 1 0 0,-1 0-1 0 0,1 0 1 0 0,-1 0-1 0 0,0 0 1 0 0,1 0-1 0 0,-1 0 1 0 0,2 2-1 0 0,0 0-177 0 0,1-1 0 0 0,-1 1-1 0 0,1-1 1 0 0,-1 0 0 0 0,1 0-1 0 0,0 0 1 0 0,0-1 0 0 0,0 0-1 0 0,0 1 1 0 0,0-1 0 0 0,0 0-1 0 0,0-1 1 0 0,0 1 0 0 0,0-1-1 0 0,1 0 1 0 0,-1 0-1 0 0,0 0 1 0 0,0-1 0 0 0,0 1-1 0 0,0-1 1 0 0,0 0 0 0 0,0 0-1 0 0,0 0 1 0 0,0-1 0 0 0,0 0-1 0 0,0 1 1 0 0,0-1 0 0 0,-1 0-1 0 0,6-5 1 0 0,4-9-2219 0 0,-2 1 0 0 0,0-2-1 0 0,-1 0 1 0 0,-1 0 0 0 0,-1-1 0 0 0,9-24 0 0 0,4-29-1298 0 0,-12 41 2136 0 0,18 4-957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3784 0 0,'0'64'11280'0'0,"0"-1"-4847"0"0,0 129-279 0 0,0-188-6118 0 0,0 0 0 0 0,0 0 0 0 0,1 0 0 0 0,0 0 0 0 0,-1-1 0 0 0,1 1 0 0 0,0 0 0 0 0,1 0 0 0 0,-1-1 0 0 0,1 1 0 0 0,0-1 0 0 0,0 1 0 0 0,4 5 0 0 0,-4-7-37 0 0,-1 0 0 0 0,1 0-1 0 0,0 1 1 0 0,-1-1 0 0 0,1 1 0 0 0,-1-1 0 0 0,0 1-1 0 0,0-1 1 0 0,0 1 0 0 0,0 0 0 0 0,0 0-1 0 0,0 4 1 0 0,12 28-251 0 0,-2-13-361 0 0,-11-20 416 0 0,1 0 1 0 0,0 0-1 0 0,0 0 0 0 0,0 0 1 0 0,0 0-1 0 0,0 0 0 0 0,0 0 0 0 0,1 0 1 0 0,-1 0-1 0 0,1-1 0 0 0,-1 1 1 0 0,1 0-1 0 0,-1-1 0 0 0,1 1 0 0 0,0-1 1 0 0,3 2-1 0 0,43 22-11867 0 0,-29-19 4641 0 0,-10-6 4196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 4992 0 0,'-17'-16'10494'0'0,"20"29"-144"0"0,3 8-11477 0 0,21 66 2792 0 0,-24-76-1492 0 0,0 1 0 0 0,1-1-1 0 0,1 0 1 0 0,9 16 0 0 0,-9-18-49 0 0,-1 0 0 0 0,0 0 1 0 0,0 0-1 0 0,-1 0 0 0 0,0 1 0 0 0,3 17 0 0 0,13 57 524 0 0,-13-64-490 0 0,-1 0 1 0 0,5 40 0 0 0,3 3 78 0 0,-10-51-194 0 0,0-1 0 0 0,0 1-1 0 0,-2 0 1 0 0,2 18 0 0 0,-2-24-35 0 0,0 1 0 0 0,0 0 1 0 0,1-1-1 0 0,0 1 0 0 0,4 8 0 0 0,-3-9 3 0 0,0 1 0 0 0,-1-1 0 0 0,0 1 0 0 0,-1 0 0 0 0,2 10-1 0 0,-3-16-5 0 0,1-1 0 0 0,0 1 0 0 0,-1-1-1 0 0,1 0 1 0 0,0 1 0 0 0,-1-1-1 0 0,1 0 1 0 0,-1 0 0 0 0,1 1-1 0 0,0-1 1 0 0,0 0 0 0 0,-1 0-1 0 0,1 0 1 0 0,0 0 0 0 0,-1 0 0 0 0,1 0-1 0 0,0 0 1 0 0,0 0 0 0 0,-1 0-1 0 0,1 0 1 0 0,0 0 0 0 0,-1 0-1 0 0,1-1 1 0 0,0 1 0 0 0,-1 0-1 0 0,1-1 1 0 0,0 1 0 0 0,-1 0 0 0 0,1-1-1 0 0,-1 1 1 0 0,1 0 0 0 0,-1-1-1 0 0,1 1 1 0 0,-1-1 0 0 0,1 1-1 0 0,-1-1 1 0 0,1 0 0 0 0,-1 1 0 0 0,1-1-1 0 0,-1 1 1 0 0,0-1 0 0 0,1 0-1 0 0,-1 1 1 0 0,0-1 0 0 0,0 0-1 0 0,1 1 1 0 0,-1-2 0 0 0,13-92 304 0 0,-4-25 304 0 0,-9 112-579 0 0,0 1 0 0 0,0-1 0 0 0,0 0 0 0 0,1 0 0 0 0,0 1 0 0 0,1-1 0 0 0,-1 1 0 0 0,5-11 0 0 0,-4 15-30 0 0,-1 0 0 0 0,0 0 0 0 0,1 1 0 0 0,-1-1-1 0 0,1 0 1 0 0,-1 1 0 0 0,1 0 0 0 0,0-1 0 0 0,-1 1-1 0 0,1 0 1 0 0,0 0 0 0 0,0 0 0 0 0,0 0 0 0 0,0 0-1 0 0,0 0 1 0 0,0 1 0 0 0,0-1 0 0 0,0 1 0 0 0,1-1-1 0 0,-1 1 1 0 0,0 0 0 0 0,0 0 0 0 0,0 0 0 0 0,1 0-1 0 0,-1 0 1 0 0,0 0 0 0 0,0 1 0 0 0,0-1 0 0 0,4 2-1 0 0,2 1 3 0 0,-1 0 0 0 0,1 1-1 0 0,-1 0 1 0 0,0 1 0 0 0,0-1 0 0 0,0 1-1 0 0,-1 1 1 0 0,1-1 0 0 0,-1 1-1 0 0,-1 0 1 0 0,1 1 0 0 0,-1-1-1 0 0,0 1 1 0 0,7 12 0 0 0,-11-16-1 0 0,0-1 1 0 0,0 1 0 0 0,0-1 0 0 0,1 0-1 0 0,-1 0 1 0 0,1 0 0 0 0,0 0-1 0 0,0 0 1 0 0,-1 0 0 0 0,1 0-1 0 0,5 3 1 0 0,-5-4-2 0 0,0 0 1 0 0,0 1-1 0 0,-1 0 0 0 0,1-1 0 0 0,0 1 1 0 0,0 0-1 0 0,-1 0 0 0 0,1 0 0 0 0,-1 0 1 0 0,0 0-1 0 0,0 1 0 0 0,0-1 0 0 0,2 5 1 0 0,24 43 2 0 0,-17-34 9 0 0,-1 1 0 0 0,13 31 1 0 0,-11-22 21 0 0,-8-21-30 0 0,-1 1 1 0 0,1 0-1 0 0,-1-1 1 0 0,0 1-1 0 0,0 0 0 0 0,-1 0 1 0 0,0 0-1 0 0,0 1 1 0 0,0 7-1 0 0,0 8 47 0 0,-1 26 85 0 0,0-45-129 0 0,-1-1 0 0 0,1 0 0 0 0,-1 1 0 0 0,1-1 0 0 0,-1 0 0 0 0,0 1 0 0 0,0-1 0 0 0,0 0 0 0 0,0 0 0 0 0,0 0 0 0 0,0 0 0 0 0,-1 0 0 0 0,1 0 0 0 0,-1 0 0 0 0,1 0 0 0 0,-4 2 0 0 0,-7 3-102 0 0,0 0 0 0 0,0-1 0 0 0,-1-1 0 0 0,1 0 0 0 0,-1-1 1 0 0,-1 0-1 0 0,1-1 0 0 0,0-1 0 0 0,-1 0 0 0 0,0 0 0 0 0,1-2 1 0 0,-1 0-1 0 0,0 0 0 0 0,-27-5 0 0 0,39 5-125 0 0,0-1 0 0 0,-1 1 0 0 0,1-1 1 0 0,-1 0-1 0 0,1 1 0 0 0,0-1 0 0 0,0-1 0 0 0,-1 1 0 0 0,1 0 0 0 0,0 0 1 0 0,0-1-1 0 0,0 1 0 0 0,0-1 0 0 0,-2-1 0 0 0,3 0-412 0 0,-1 1 1 0 0,1-1-1 0 0,-1 0 0 0 0,1 1 0 0 0,0-1 1 0 0,0 0-1 0 0,0 0 0 0 0,0 1 0 0 0,0-1 1 0 0,1 0-1 0 0,-1 0 0 0 0,1 0 0 0 0,0 0 1 0 0,0 0-1 0 0,0 0 0 0 0,1-3 0 0 0,13-53-9404 0 0,-2 27 7930 0 0,-3 18-1189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0:5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 3304 0 0,'0'0'1217'0'0,"-15"-7"719"0"0,7 4 3912 0 0,-27 10 2419 0 0,2 10-4317 0 0,-23 31-1547 0 0,54-46-2291 0 0,-22 36 705 0 0,14-27-638 0 0,-2 0-42 0 0,2 0-1 0 0,-1 1 1 0 0,1 1 0 0 0,1 0 0 0 0,-10 17 0 0 0,-32 52 96 0 0,48-76-203 0 0,1 1 0 0 0,-1-1-1 0 0,1 0 1 0 0,0 1 0 0 0,-1 10-1 0 0,-8 20 54 0 0,7-26-56 0 0,0 0-1 0 0,1-1 0 0 0,0 1 0 0 0,1 0 0 0 0,-1 22 1 0 0,2-27-21 0 0,1 0 1 0 0,0 0 0 0 0,0 0 0 0 0,1-1-1 0 0,-1 1 1 0 0,1 0 0 0 0,1 0 0 0 0,-1-1 0 0 0,1 1-1 0 0,0-1 1 0 0,0 1 0 0 0,1-1 0 0 0,3 6-1 0 0,-3-7-13 0 0,1 0 0 0 0,-1 0-1 0 0,1-1 1 0 0,0 0 0 0 0,0 0-1 0 0,1 0 1 0 0,-1 0 0 0 0,1 0-1 0 0,-1-1 1 0 0,1 0 0 0 0,0 0-1 0 0,0 0 1 0 0,0-1 0 0 0,9 2-1 0 0,4 0-210 0 0,1-1-1 0 0,31-1 0 0 0,-35-1 21 0 0,-9-1 93 0 0,1 1 0 0 0,-1-1 0 0 0,1-1 0 0 0,-1 1 0 0 0,0-1 0 0 0,0 0 0 0 0,1 0 0 0 0,-1-1 0 0 0,-1 0 0 0 0,1 0 0 0 0,0-1 0 0 0,-1 1 0 0 0,8-7 0 0 0,-12 9 92 0 0,0 0-1 0 0,0-1 1 0 0,0 1 0 0 0,0 0 0 0 0,0 0-1 0 0,0-1 1 0 0,0 1 0 0 0,-1-1-1 0 0,1 1 1 0 0,-1 0 0 0 0,1-1 0 0 0,-1 1-1 0 0,1-1 1 0 0,-1 1 0 0 0,1-3 0 0 0,1-6-50 0 0,10-2-41 0 0,-11 12 99 0 0,0-1 0 0 0,0 0 0 0 0,0 0-1 0 0,0 1 1 0 0,0-1 0 0 0,-1 0 0 0 0,1 0 0 0 0,0 0-1 0 0,0 0 1 0 0,-1 0 0 0 0,1 0 0 0 0,0 0 0 0 0,-1 0-1 0 0,1 0 1 0 0,-1 0 0 0 0,0 0 0 0 0,1-1 0 0 0,-1 1-1 0 0,0 0 1 0 0,1-1 0 0 0,0-13-26 0 0,7-99 570 0 0,-8 105-433 0 0,-1 0-1 0 0,0 0 1 0 0,-1 0 0 0 0,0 0 0 0 0,-1 1-1 0 0,0-1 1 0 0,0 1 0 0 0,0-1 0 0 0,-1 1-1 0 0,-1 0 1 0 0,1 0 0 0 0,-9-10-1 0 0,8 12-10 0 0,1 1-1 0 0,1-1 0 0 0,-1 0 1 0 0,1 0-1 0 0,0 0 0 0 0,-2-7 0 0 0,3 10 167 0 0,-2 8-13 0 0,2 15-125 0 0,8-3-61 0 0,-6-14-59 0 0,1-1-1 0 0,-1 1 0 0 0,1 0 0 0 0,0 0 0 0 0,0 0 1 0 0,1-1-1 0 0,-1 1 0 0 0,0-1 0 0 0,1 1 0 0 0,0-1 0 0 0,-1 1 1 0 0,1-1-1 0 0,0 0 0 0 0,0 0 0 0 0,1 0 0 0 0,-1 0 1 0 0,5 3-1 0 0,-5-4 1 0 0,0 0 1 0 0,-1 0-1 0 0,1 0 0 0 0,0 0 1 0 0,0 0-1 0 0,-1 1 0 0 0,1-1 1 0 0,-1 0-1 0 0,1 1 1 0 0,-1 0-1 0 0,1-1 0 0 0,-1 1 1 0 0,0 0-1 0 0,0-1 1 0 0,0 1-1 0 0,0 0 0 0 0,0 0 1 0 0,0 0-1 0 0,-1 0 0 0 0,1 0 1 0 0,-1 0-1 0 0,1 0 1 0 0,-1 0-1 0 0,0 0 0 0 0,1 4 1 0 0,-1-4 0 0 0,0 1 0 0 0,1-1 1 0 0,-1 0-1 0 0,1 1 0 0 0,0-1 0 0 0,-1 0 1 0 0,1 0-1 0 0,0 0 0 0 0,0 1 1 0 0,1-1-1 0 0,-1 0 0 0 0,0-1 0 0 0,1 1 1 0 0,-1 0-1 0 0,1 0 0 0 0,0 0 1 0 0,2 1-1 0 0,4 6 11 0 0,17 48-22 0 0,-7-23 6 0 0,-1 1 1 0 0,-2 1-1 0 0,-2 1 1 0 0,13 52-1 0 0,-5-15-103 0 0,10 22 223 0 0,-23-62-29 0 0,-7-26-60 0 0,0 0 0 0 0,1 0 0 0 0,0 0 1 0 0,0 0-1 0 0,6 11 0 0 0,-3-3 13 0 0,0-1 1 0 0,-2 1-1 0 0,0 0 0 0 0,0 0 1 0 0,-1 0-1 0 0,-1 28 1 0 0,-4-42-62 0 0,1 0-1 0 0,-1 1 1 0 0,0-1 0 0 0,1-1 0 0 0,-1 1 0 0 0,0 0-1 0 0,0-1 1 0 0,0 1 0 0 0,0-1 0 0 0,-1 0 0 0 0,1 0-1 0 0,0 0 1 0 0,-6 0 0 0 0,-4 1-313 0 0,1 0 0 0 0,-1-1 0 0 0,0-1 0 0 0,1 0 0 0 0,-1-1-1 0 0,1 0 1 0 0,-1-1 0 0 0,1 0 0 0 0,0-1 0 0 0,-1-1 0 0 0,-20-8 0 0 0,22 6-217 0 0,7 4 202 0 0,0 0-1 0 0,0 0 0 0 0,0-1 1 0 0,0 1-1 0 0,1-1 0 0 0,-1 1 1 0 0,1-1-1 0 0,0 0 0 0 0,0-1 1 0 0,0 1-1 0 0,0 0 0 0 0,1-1 0 0 0,-1 0 1 0 0,1 1-1 0 0,-2-6 0 0 0,-2-4-1384 0 0,2 1 1 0 0,-1-1-1 0 0,2-1 0 0 0,0 1 0 0 0,0 0 0 0 0,2-1 0 0 0,-1 1 0 0 0,2-17 0 0 0,0-9-1682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69 207 6016 0 0,'-32'-7'9594'0'0,"7"2"-189"0"0,24 6-9307 0 0,0 0-1 0 0,0-1 1 0 0,0 1 0 0 0,1 0 0 0 0,-1 0-1 0 0,0 0 1 0 0,1 0 0 0 0,-1 0 0 0 0,0 0-1 0 0,1 0 1 0 0,-1 0 0 0 0,1 0 0 0 0,-1 0-1 0 0,1 0 1 0 0,0 0 0 0 0,0 0 0 0 0,-1 0-1 0 0,1 0 1 0 0,0 1 0 0 0,0-1 0 0 0,0 0-1 0 0,0 0 1 0 0,0 0 0 0 0,0 0 0 0 0,1 2 0 0 0,0 8 29 0 0,0-1 0 0 0,1 0 1 0 0,0 0-1 0 0,0 0 1 0 0,1 0-1 0 0,1-1 1 0 0,6 14-1 0 0,37 60 95 0 0,-38-70-199 0 0,3 5 8 0 0,0 0 1 0 0,11 26-1 0 0,0-8-17 0 0,-21-33-14 0 0,0 0 0 0 0,0 0 0 0 0,0 0 0 0 0,0 0 0 0 0,0 0 0 0 0,0 0 0 0 0,-1 0 1 0 0,1 1-1 0 0,-1-1 0 0 0,1 7 0 0 0,1 0 6 0 0,-1 0 0 0 0,1 0 0 0 0,1 0 1 0 0,0-1-1 0 0,0 0 0 0 0,0 0 0 0 0,2 0 1 0 0,-1 0-1 0 0,1-1 0 0 0,10 12 0 0 0,-11-14-8 0 0,-1 1 5 0 0,-1 0-1 0 0,1 1 0 0 0,-1-1 0 0 0,0 1 0 0 0,-1-1 1 0 0,0 1-1 0 0,0 0 0 0 0,-1 0 0 0 0,0 0 0 0 0,0 11 0 0 0,-2-19-1 0 0,-1 1 0 0 0,1-1 0 0 0,-1 0 0 0 0,1 0 0 0 0,-1 0 0 0 0,0 0 0 0 0,1 0 0 0 0,-1 0 0 0 0,1 0 0 0 0,-1-1 0 0 0,0 1 0 0 0,1 0 0 0 0,-1-1-1 0 0,1 1 1 0 0,-1-1 0 0 0,-2-1 0 0 0,1 1-10 0 0,-1-2-5 0 0,1 0-1 0 0,0 0 1 0 0,0 0 0 0 0,0 0-1 0 0,0-1 1 0 0,1 1-1 0 0,-1-1 1 0 0,1 1 0 0 0,0-1-1 0 0,-2-5 1 0 0,-5-7-57 0 0,-37-63-68 0 0,23 23 191 0 0,15 43-53 0 0,2 3-1 0 0,0-1-1 0 0,1 1 1 0 0,0-1-1 0 0,-6-22 1 0 0,-6-26 28 0 0,3 16-19 0 0,3 0 1 0 0,-7-49-1 0 0,17 80-6 0 0,-2-8-7 0 0,1 1 0 0 0,1-1-1 0 0,0 0 1 0 0,4-23 0 0 0,-3 37 4 0 0,1 0 0 0 0,0 1 0 0 0,1 0 0 0 0,0-1 1 0 0,-1 1-1 0 0,2 0 0 0 0,-1 0 0 0 0,1 0 0 0 0,-1 0 0 0 0,1 0 1 0 0,1 1-1 0 0,-1-1 0 0 0,1 1 0 0 0,-1 0 0 0 0,1 0 0 0 0,0 0 1 0 0,1 0-1 0 0,-1 1 0 0 0,10-6 0 0 0,-6 5 9 0 0,0 0-1 0 0,0 0 0 0 0,1 1 1 0 0,-1 0-1 0 0,1 1 0 0 0,0 0 1 0 0,10-2-1 0 0,-16 4-4 0 0,-1-1 0 0 0,1 1 1 0 0,0 0-1 0 0,0 0 0 0 0,-1 0 0 0 0,1 0 0 0 0,0 1 0 0 0,-1-1 1 0 0,1 1-1 0 0,0 0 0 0 0,-1-1 0 0 0,1 1 0 0 0,-1 0 0 0 0,1 1 1 0 0,-1-1-1 0 0,0 0 0 0 0,1 1 0 0 0,-1-1 0 0 0,0 1 0 0 0,0 0 1 0 0,0-1-1 0 0,0 1 0 0 0,0 0 0 0 0,0 0 0 0 0,-1 1 0 0 0,1-1 1 0 0,-1 0-1 0 0,1 0 0 0 0,1 4 0 0 0,15 32 37 0 0,-13-30-32 0 0,-1 1 0 0 0,1 0 0 0 0,-2-1 0 0 0,1 1 0 0 0,-1 0 0 0 0,-1 1 0 0 0,3 11 0 0 0,4 62 9 0 0,-9 20 58 0 0,0-101-68 0 0,0 1-1 0 0,1-1 0 0 0,-1 1 0 0 0,1-1 0 0 0,0 1 0 0 0,-1-1 0 0 0,1 1 0 0 0,1-1 0 0 0,-1 0 0 0 0,0 1 0 0 0,0-1 0 0 0,1 0 0 0 0,-1 0 0 0 0,1 0 1 0 0,0 0-1 0 0,-1 0 0 0 0,1 0 0 0 0,0-1 0 0 0,0 1 0 0 0,0-1 0 0 0,1 1 0 0 0,2 1 0 0 0,4 1 10 0 0,0 1 0 0 0,1-1 0 0 0,-1-1-1 0 0,17 5 1 0 0,6 2-17 0 0,0 1 0 0 0,-1 2 0 0 0,55 31 0 0 0,-50-25-7 0 0,39 32-26 0 0,-72-50 34 0 0,0 1-1 0 0,0 0 1 0 0,0 0-1 0 0,0 0 1 0 0,-1 0-1 0 0,1 1 1 0 0,-1-1-1 0 0,0 1 1 0 0,1-1-1 0 0,2 6 1 0 0,17 19 33 0 0,-15-21-22 0 0,-5-4-6 0 0,1 0 0 0 0,-1 0 0 0 0,0 0 0 0 0,0 0 1 0 0,0 1-1 0 0,0-1 0 0 0,-1 1 0 0 0,1-1 0 0 0,-1 1 0 0 0,1 0 0 0 0,-1-1 0 0 0,0 1 0 0 0,0 0 0 0 0,1 3 0 0 0,-1-3 1 0 0,0 0-1 0 0,0 1 1 0 0,1-2 0 0 0,0 1 0 0 0,-1 0-1 0 0,1 0 1 0 0,0 0 0 0 0,0-1 0 0 0,0 1-1 0 0,3 2 1 0 0,-3-3 3 0 0,0 0 0 0 0,0 0 0 0 0,0 0 1 0 0,0 1-1 0 0,0-1 0 0 0,-1 1 0 0 0,1 0 0 0 0,-1-1 0 0 0,0 1 0 0 0,2 4 0 0 0,9 32 185 0 0,-9-32-122 0 0,-1 1-1 0 0,0 0 1 0 0,0 0 0 0 0,0 0 0 0 0,-1 0-1 0 0,0 14 1 0 0,0-4 57 0 0,-1-8-34 0 0,0 1 0 0 0,0 0 0 0 0,-3 18-1 0 0,2-26-87 0 0,0 0 0 0 0,1-1-1 0 0,-1 1 1 0 0,0-1-1 0 0,0 1 1 0 0,0-1-1 0 0,0 0 1 0 0,-1 1-1 0 0,1-1 1 0 0,-1 0 0 0 0,1 0-1 0 0,-1 0 1 0 0,0 0-1 0 0,0 0 1 0 0,0 0-1 0 0,0 0 1 0 0,0-1-1 0 0,0 1 1 0 0,0-1 0 0 0,-5 2-1 0 0,4-1-11 0 0,1-2 0 0 0,0 1 0 0 0,0 0 1 0 0,0 0-1 0 0,0 0 0 0 0,0 1 1 0 0,0-1-1 0 0,0 0 0 0 0,0 1 1 0 0,0-1-1 0 0,1 1 0 0 0,-1 0 1 0 0,0-1-1 0 0,1 1 0 0 0,0 0 1 0 0,-1 0-1 0 0,0 2 0 0 0,-3 0-66 0 0,0-1-1 0 0,0 0 0 0 0,0-1 0 0 0,-1 1 1 0 0,1-1-1 0 0,-1 0 0 0 0,0 0 0 0 0,1-1 0 0 0,-1 0 1 0 0,0 0-1 0 0,-8 1 0 0 0,-9 2-567 0 0,21-3 398 0 0,0-1 0 0 0,1 0 0 0 0,-1 1 0 0 0,0-1 0 0 0,0 0 0 0 0,0 0 0 0 0,0 0 0 0 0,1 0 0 0 0,-1 0 0 0 0,0-1 0 0 0,0 1 0 0 0,0 0 0 0 0,1-1 0 0 0,-1 1 0 0 0,0-1 0 0 0,0 0 1 0 0,1 0-1 0 0,-1 1 0 0 0,1-1 0 0 0,-1 0 0 0 0,-2-3 0 0 0,1 2-206 0 0,1-1 0 0 0,0 0 0 0 0,0 0 0 0 0,0 0 0 0 0,0 0-1 0 0,0-1 1 0 0,0 1 0 0 0,1 0 0 0 0,0-1 0 0 0,-2-5 0 0 0,0-8-1939 0 0,0-1 1 0 0,1 1-1 0 0,1-32 0 0 0,0 18 959 0 0,3-40-2208 0 0,6 38 460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4560 0 0,'1'8'1376'0'0,"1"0"0"0"0,-1 0 0 0 0,1 0 0 0 0,1 0 0 0 0,3 9 0 0 0,3 12 1810 0 0,5 30 1879 0 0,-11-48-4546 0 0,0 0 0 0 0,1-1 0 0 0,0 1 0 0 0,1-1 0 0 0,8 15 0 0 0,-9-21-366 0 0,-1 0-1 0 0,0 0 1 0 0,-1 0 0 0 0,1 1 0 0 0,-1-1 0 0 0,0 1 0 0 0,3 9 0 0 0,4 11 386 0 0,-5-14-333 0 0,1 0 1 0 0,0 0-1 0 0,0-1 0 0 0,1 1 0 0 0,10 12 1 0 0,0 5 269 0 0,-14-25-441 0 0,-1 1 0 0 0,1 0 0 0 0,0 0 0 0 0,1-1-1 0 0,-1 1 1 0 0,1-1 0 0 0,-1 0 0 0 0,1 0 0 0 0,5 5 0 0 0,-5-6-15 0 0,-1-1-1 0 0,0 0-1 0 0,-1 0 1 0 0,1 0-1 0 0,-1 0 1 0 0,1 1-1 0 0,-1-1 1 0 0,1 0 0 0 0,-1 1-1 0 0,0-1 1 0 0,1 1-1 0 0,-1 0 1 0 0,0-1 0 0 0,0 1-1 0 0,0 0 1 0 0,0 0-1 0 0,-1 0 1 0 0,1-1 0 0 0,0 4-1 0 0,7-1 133 0 0,-14-4 42 0 0,5-1-183 0 0,-1 1 0 0 0,1 0 0 0 0,-1-1 1 0 0,1 1-1 0 0,0-1 0 0 0,-1 0 0 0 0,1 1 0 0 0,0-1 0 0 0,-1 0 0 0 0,1 0 0 0 0,0 0 0 0 0,0 0 0 0 0,0 0 0 0 0,-1 0 1 0 0,1 0-1 0 0,1-1 0 0 0,-1 1 0 0 0,0 0 0 0 0,0 0 0 0 0,0-1 0 0 0,1 1 0 0 0,-1-1 0 0 0,0-1 0 0 0,-11-33-30 0 0,12 34 21 0 0,-7-22 33 0 0,-2 1 1 0 0,-11-24-1 0 0,-9-22 51 0 0,-37-121 61 0 0,50 122-172 0 0,15 61 2 0 0,0 1 0 0 0,1-1 0 0 0,-1 1 0 0 0,1-1 0 0 0,0 1 0 0 0,1-1 0 0 0,0 1 0 0 0,2-11 0 0 0,-2 14-44 0 0,1 0 1 0 0,-1 0 0 0 0,1 1 0 0 0,0-1-1 0 0,-1 1 1 0 0,1-1 0 0 0,0 1-1 0 0,1 0 1 0 0,-1 0 0 0 0,0-1 0 0 0,1 2-1 0 0,-1-1 1 0 0,1 0 0 0 0,-1 0-1 0 0,1 1 1 0 0,0 0 0 0 0,0-1 0 0 0,-1 1-1 0 0,1 0 1 0 0,6-1 0 0 0,6-1-1535 0 0,1 1 1 0 0,-1 0-1 0 0,20 1 1 0 0,32-4-6973 0 0,-29 2 3000 0 0,-15 4 2826 0 0,5-1-287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7128 0 0,'-2'3'789'0'0,"1"0"1"0"0,-1 1-1 0 0,1-1 1 0 0,-1 0-1 0 0,1 1 1 0 0,0-1-1 0 0,1 1 1 0 0,-1-1-1 0 0,1 1 1 0 0,-1-1-1 0 0,1 8 1 0 0,2 51 7357 0 0,-1-34-6883 0 0,17 100 1510 0 0,-9-64-2677 0 0,9 29-3902 0 0,-18-91 3563 0 0,0-1 0 0 0,1 0-1 0 0,-1 1 1 0 0,1-1 0 0 0,-1 1-1 0 0,1-1 1 0 0,-1 0-1 0 0,1 1 1 0 0,0-1 0 0 0,0 0-1 0 0,0 0 1 0 0,-1 0 0 0 0,1 0-1 0 0,0 0 1 0 0,3 2 0 0 0,9 18-5910 0 0,-12-19 5599 0 0,-1 0 1 0 0,1 0-1 0 0,-1-1 0 0 0,1 1 0 0 0,0 0 1 0 0,0-1-1 0 0,0 1 0 0 0,0 0 0 0 0,0-1 1 0 0,0 1-1 0 0,1-1 0 0 0,-1 0 0 0 0,0 1 1 0 0,1-1-1 0 0,-1 0 0 0 0,1 0 0 0 0,-1 0 1 0 0,3 1-1 0 0,5 0-3091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404 163 2568 0 0,'-2'-4'267'0'0,"0"1"-1"0"0,0-1 1 0 0,1 0 0 0 0,0 1 0 0 0,-1-1-1 0 0,2 0 1 0 0,-1 0 0 0 0,0 0-1 0 0,1 0 1 0 0,-1 0 0 0 0,1 1 0 0 0,0-1-1 0 0,1-6 1 0 0,0 5 477 0 0,-1 0 0 0 0,-1 0 0 0 0,1-1 0 0 0,0 1 0 0 0,-1 0 0 0 0,-3-9 0 0 0,2 9-314 0 0,-1 1-1 0 0,1 0 0 0 0,-1 1 0 0 0,0-1 1 0 0,-1 0-1 0 0,1 1 0 0 0,0 0 0 0 0,-1-1 1 0 0,0 1-1 0 0,0 1 0 0 0,0-1 0 0 0,0 1 1 0 0,0-1-1 0 0,-1 1 0 0 0,1 0 0 0 0,-1 1 1 0 0,1-1-1 0 0,-1 1 0 0 0,1 0 0 0 0,-1 0 1 0 0,0 0-1 0 0,0 1 0 0 0,0-1 0 0 0,-9 2 1 0 0,5-1-179 0 0,1 0 1 0 0,-1 1 0 0 0,0 1 0 0 0,0-1 0 0 0,1 1 0 0 0,-1 1-1 0 0,1-1 1 0 0,0 2 0 0 0,0-1 0 0 0,0 1 0 0 0,0 0 0 0 0,0 1-1 0 0,-8 6 1 0 0,-41 53 579 0 0,55-61-807 0 0,-1-1 1 0 0,1 1 0 0 0,0-1-1 0 0,0 1 1 0 0,0 0 0 0 0,1 0-1 0 0,-1 0 1 0 0,1 0 0 0 0,-1 0-1 0 0,1 0 1 0 0,0 0-1 0 0,-1 5 1 0 0,-4 10 155 0 0,-6 13-23 0 0,3-12-60 0 0,1 1 0 0 0,1 0 1 0 0,1 1-1 0 0,-5 34 1 0 0,-3 59 214 0 0,13-93-264 0 0,2-1-1 0 0,0 1 1 0 0,1-1 0 0 0,6 23-1 0 0,-2-16 2 0 0,-6-25-44 0 0,0 0 0 0 0,0 0 0 0 0,1 0 0 0 0,-1 0 0 0 0,1 0 0 0 0,-1 0 0 0 0,1 0-1 0 0,0 0 1 0 0,0 0 0 0 0,0 0 0 0 0,0 0 0 0 0,0-1 0 0 0,0 1 0 0 0,0 0-1 0 0,0-1 1 0 0,1 1 0 0 0,-1-1 0 0 0,1 1 0 0 0,-1-1 0 0 0,1 0 0 0 0,3 2-1 0 0,1 1 1 0 0,-3-2-4 0 0,0 0 1 0 0,-1 0 0 0 0,1 0 0 0 0,0 0 0 0 0,-1 0 0 0 0,0 1-1 0 0,1-1 1 0 0,-1 1 0 0 0,0 0 0 0 0,0-1 0 0 0,0 1 0 0 0,1 3-1 0 0,-2-4 1 0 0,0-1 0 0 0,0 0 0 0 0,0 1 0 0 0,0-1 0 0 0,0 0 0 0 0,0 0 0 0 0,1 0 0 0 0,-1 0 0 0 0,0 0 0 0 0,1 0 0 0 0,-1 0 0 0 0,1 0 0 0 0,-1 0-1 0 0,3 0 1 0 0,-2 0 0 0 0,-1-1 0 0 0,0 1 0 0 0,1 0-1 0 0,-1-1 1 0 0,1 1 0 0 0,-1 0 0 0 0,0 0-1 0 0,1 0 1 0 0,-1 0 0 0 0,0 0 0 0 0,0 0-1 0 0,0 1 1 0 0,0-1 0 0 0,0 0 0 0 0,0 0-1 0 0,1 3 1 0 0,-1-2-2 0 0,0-1 1 0 0,0 0-1 0 0,0 1 0 0 0,0-1 0 0 0,0 0 1 0 0,0 0-1 0 0,1 0 0 0 0,-1 0 1 0 0,0 0-1 0 0,1 0 0 0 0,-1 0 0 0 0,1 0 1 0 0,-1 0-1 0 0,1-1 0 0 0,-1 1 0 0 0,1-1 1 0 0,-1 1-1 0 0,1-1 0 0 0,0 0 1 0 0,2 1-1 0 0,-2-1-10 0 0,1 1 0 0 0,-1-1 0 0 0,0 1 0 0 0,0-1 0 0 0,0 1 1 0 0,-1 0-1 0 0,1 0 0 0 0,0-1 0 0 0,0 2 0 0 0,0-1 0 0 0,-1 0 0 0 0,3 2 0 0 0,-1-1-14 0 0,0-1 0 0 0,0 1 0 0 0,-1-1-1 0 0,1 0 1 0 0,0 0 0 0 0,0 0-1 0 0,0 0 1 0 0,1 0 0 0 0,-1-1-1 0 0,0 1 1 0 0,0-1 0 0 0,0 0 0 0 0,6 0-1 0 0,48-3-1081 0 0,-52 2 895 0 0,0 0-1 0 0,0-1 1 0 0,0 1 0 0 0,-1-1-1 0 0,1 0 1 0 0,0 0 0 0 0,-1 0 0 0 0,1-1-1 0 0,-1 0 1 0 0,0 0 0 0 0,0 0-1 0 0,0 0 1 0 0,0-1 0 0 0,-1 1-1 0 0,1-1 1 0 0,4-7 0 0 0,26-24-2354 0 0,-10 19 958 0 0,-7-10-124 0 0,10 7-100 0 0,-18 6 695 0 0,0-1 1 0 0,-1 0-1 0 0,-1-1 1 0 0,10-29-1 0 0,15-82-3250 0 0,-6 20 3853 0 0,-11 62 487 0 0,-11 34 48 0 0,0 0-1 0 0,0-1 1 0 0,-1 0 0 0 0,2-20-1 0 0,-4 29 98 0 0,-1 0 0 0 0,0 0 0 0 0,0 1 0 0 0,1-1 0 0 0,-1 0 0 0 0,1 0 0 0 0,-1 1 0 0 0,1-1 0 0 0,0 0 0 0 0,0 1 0 0 0,0-1 0 0 0,0 1 0 0 0,0-1 0 0 0,2-1 0 0 0,4 1 3322 0 0,-3 16-143 0 0,-4 3-1884 0 0,0 0 0 0 0,-2 0-1 0 0,0 0 1 0 0,-5 22 0 0 0,4-22-699 0 0,1 1-1 0 0,1-1 1 0 0,1 1 0 0 0,0-1-1 0 0,6 35 1 0 0,0-25-224 0 0,1-1 0 0 0,15 33 0 0 0,8 31 168 0 0,-26-73-524 0 0,2 0-1 0 0,0 0 1 0 0,1-1 0 0 0,15 28-1 0 0,3 18 165 0 0,-19-49-224 0 0,-1 0 0 0 0,0 1 0 0 0,0 0 0 0 0,3 17 0 0 0,4 17 63 0 0,-10-43-110 0 0,0-1-1 0 0,0 0 1 0 0,1 1-1 0 0,-1-1 1 0 0,1 0 0 0 0,-1 0-1 0 0,1-1 1 0 0,6 6-1 0 0,13 22 46 0 0,-14-8-3 0 0,31 66 32 0 0,-38-85-83 0 0,1 1-1 0 0,-1-1 1 0 0,0 1-1 0 0,0 0 1 0 0,-1-1-1 0 0,1 1 1 0 0,-1 0-1 0 0,0 0 1 0 0,-1 4-1 0 0,1 1-16 0 0,1 4 28 0 0,-1-7-78 0 0,0 0 0 0 0,0-1 1 0 0,0 1-1 0 0,-1 0 0 0 0,0-1 0 0 0,-3 13 1 0 0,3-17-13 0 0,0 0 0 0 0,-1 1 1 0 0,1-1-1 0 0,0 0 0 0 0,0-1 1 0 0,-1 1-1 0 0,0 0 0 0 0,1 0 1 0 0,-1-1-1 0 0,0 1 0 0 0,1-1 1 0 0,-1 1-1 0 0,0-1 0 0 0,0 0 1 0 0,0 1-1 0 0,-1-1 0 0 0,1 0 1 0 0,0-1-1 0 0,0 1 0 0 0,0 0 1 0 0,-1-1-1 0 0,1 1 0 0 0,0-1 1 0 0,-1 0-1 0 0,-3 1 0 0 0,-4-1-397 0 0,1 1-1 0 0,-1-1 1 0 0,0-1 0 0 0,0 0-1 0 0,1 0 1 0 0,-1-1-1 0 0,1 0 1 0 0,-1-1 0 0 0,1 0-1 0 0,0 0 1 0 0,0-1 0 0 0,0-1-1 0 0,1 1 1 0 0,-1-1-1 0 0,1 0 1 0 0,0-1 0 0 0,-11-11-1 0 0,-43-27-3442 0 0,43 16 1638 0 0,1 13 718 0 0,15 13 1371 0 0,1 1 1 0 0,-1-1 0 0 0,1 0 0 0 0,0 0 0 0 0,0-1 0 0 0,0 1 0 0 0,0 0-1 0 0,0-1 1 0 0,0 1 0 0 0,0-1 0 0 0,1 0 0 0 0,-1 1 0 0 0,1-1 0 0 0,0 0-1 0 0,0 0 1 0 0,-1-3 0 0 0,-16-25-408 0 0,15 27 463 0 0,0 0 0 0 0,1-1 0 0 0,-1 1 0 0 0,1-1 0 0 0,-1 1 0 0 0,-1-8 1 0 0,3-2-2731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10 289 3544 0 0,'-9'-20'20394'0'0,"8"22"-20296"0"0,1 0-1 0 0,0 1 1 0 0,1-1-1 0 0,-1 0 1 0 0,0 0 0 0 0,0 0-1 0 0,1 0 1 0 0,-1 1 0 0 0,1-1-1 0 0,0 0 1 0 0,0 0-1 0 0,0 0 1 0 0,0 0 0 0 0,0 0-1 0 0,0-1 1 0 0,2 4 0 0 0,24 33 353 0 0,59 67 247 0 0,-63-87-607 0 0,-9 8 45 0 0,9-6-17 0 0,-12-6-25 0 0,0 0 0 0 0,-1 0 0 0 0,0 1 1 0 0,-1 0-1 0 0,-1 1 0 0 0,9 23 0 0 0,4-8-3 0 0,-18-29-74 0 0,-1 1 1 0 0,1 0-1 0 0,-1 0 1 0 0,0 0-1 0 0,0 0 1 0 0,0 0-1 0 0,0 0 1 0 0,0 1 0 0 0,-1-1-1 0 0,1 0 1 0 0,-1 1-1 0 0,0 0 1 0 0,0-1-1 0 0,0 8 1 0 0,0-11-15 0 0,-1 1 0 0 0,0-1 0 0 0,0 1 0 0 0,0-1 0 0 0,0 1 0 0 0,0-1 0 0 0,0 1 0 0 0,0-1 0 0 0,0 1 0 0 0,0-1 1 0 0,0 1-1 0 0,0-1 0 0 0,0 1 0 0 0,0-1 0 0 0,-1 1 0 0 0,1-1 0 0 0,0 1 0 0 0,0-1 0 0 0,0 0 0 0 0,-1 1 0 0 0,1-1 0 0 0,0 1 0 0 0,-1-1 0 0 0,1 0 1 0 0,0 1-1 0 0,-1-1 0 0 0,1 0 0 0 0,0 1 0 0 0,-1-1 0 0 0,1 0 0 0 0,-1 1 0 0 0,1-1 0 0 0,-1 0 0 0 0,1 0 0 0 0,-1 0 0 0 0,1 1 0 0 0,-1-1 0 0 0,1 0 0 0 0,-1 0 1 0 0,1 0-1 0 0,-1 0 0 0 0,1 0 0 0 0,-1 0 0 0 0,1 0 0 0 0,-1 0 0 0 0,1 0 0 0 0,-1 0 0 0 0,1 0 0 0 0,-1 0 0 0 0,1 0 0 0 0,0-1 0 0 0,-1 1 0 0 0,1 0 0 0 0,-1 0 1 0 0,1 0-1 0 0,-1-1 0 0 0,1 1 0 0 0,-1 0 0 0 0,1-1 0 0 0,0 1 0 0 0,-1 0 0 0 0,1-1 0 0 0,0 1 0 0 0,-1 0 0 0 0,1-1 0 0 0,0 1 0 0 0,-1-1 0 0 0,1 1 1 0 0,0-1-1 0 0,-3-2-4 0 0,0 0 1 0 0,0 0-1 0 0,0 0 1 0 0,0 0 0 0 0,1-1-1 0 0,0 1 1 0 0,0-1-1 0 0,0 1 1 0 0,-2-5-1 0 0,1 1-2 0 0,0 0 0 0 0,0 0 0 0 0,-1 1-1 0 0,0-1 1 0 0,0 1 0 0 0,-1 0-1 0 0,-8-9 1 0 0,7 8 7 0 0,-1-1 0 0 0,1-1 0 0 0,0 1 1 0 0,1-1-1 0 0,0 0 0 0 0,-6-14 0 0 0,-5-19-19 0 0,2-2-1 0 0,2 0 1 0 0,2 0 0 0 0,2-1-1 0 0,-4-73 1 0 0,13 112-11 0 0,0 0 0 0 0,0 0 0 0 0,1 0 1 0 0,0 0-1 0 0,0 0 0 0 0,1 1 0 0 0,0-1 0 0 0,0 1 0 0 0,0 0 0 0 0,0-1 0 0 0,1 1 1 0 0,0 1-1 0 0,0-1 0 0 0,6-5 0 0 0,6-9-484 0 0,-10 14 328 0 0,0 0 1 0 0,0 0-1 0 0,0 1 1 0 0,1 0-1 0 0,-1 0 1 0 0,1 1-1 0 0,8-3 1 0 0,0-1-343 0 0,-1 0 162 0 0,21-11-4417 0 0,43-15-1 0 0,-63 28 3045 0 0,0 1 0 0 0,1 1-1 0 0,-1 0 1 0 0,1 1 0 0 0,28 0 0 0 0,-17 2-1878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9304 0 0,'-4'16'11144'0'0,"-1"5"-7138"0"0,5 48-84 0 0,0 32-2916 0 0,1-85-1111 0 0,1 0-1 0 0,0 0 1 0 0,1 0 0 0 0,7 21 0 0 0,-5-22-730 0 0,-1 0 0 0 0,-1 0 0 0 0,0 0 0 0 0,0 21 0 0 0,0 10-5816 0 0,10-4-5167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5536 0 0,'0'0'5033'0'0,"0"5"-1290"0"0,1 20-1017 0 0,10 1-1335 0 0,-1-3-184 0 0,0 0-1 0 0,2 0 0 0 0,26 38 0 0 0,-36-58-1132 0 0,0 0-1 0 0,0 0 1 0 0,0 0 0 0 0,0 0 0 0 0,-1 0-1 0 0,1 1 1 0 0,-1-1 0 0 0,2 7 0 0 0,4 10 137 0 0,3 3 87 0 0,0 1 0 0 0,-2 0 0 0 0,9 45 0 0 0,-1-7 159 0 0,24 40 363 0 0,-28-54-488 0 0,-8-38-242 0 0,-1 1 1 0 0,-1 0-1 0 0,0 0 1 0 0,-1 0-1 0 0,1 17 0 0 0,-2-28-82 0 0,0 0 0 0 0,0 1-1 0 0,0-1 1 0 0,0 1-1 0 0,0-1 1 0 0,0 0 0 0 0,0 1-1 0 0,0-1 1 0 0,-1 1-1 0 0,1-1 1 0 0,0 0-1 0 0,0 1 1 0 0,0-1 0 0 0,0 1-1 0 0,-1-1 1 0 0,1 0-1 0 0,0 1 1 0 0,0-1-1 0 0,-1 0 1 0 0,1 0 0 0 0,0 1-1 0 0,0-1 1 0 0,-1 0-1 0 0,1 0 1 0 0,0 1 0 0 0,-1-1-1 0 0,1 0 1 0 0,0 0-1 0 0,-1 0 1 0 0,1 1-1 0 0,-1-1 1 0 0,1 0 0 0 0,0 0-1 0 0,-1 0 1 0 0,1 0-1 0 0,0 0 1 0 0,-1 0-1 0 0,1 0 1 0 0,-1 0 0 0 0,1 0-1 0 0,0 0 1 0 0,-1 0-1 0 0,1 0 1 0 0,-1 0-1 0 0,1 0 1 0 0,0 0 0 0 0,-1 0-1 0 0,1-1 1 0 0,-1 1-1 0 0,1 0 1 0 0,0 0 0 0 0,-1 0-1 0 0,1-1 1 0 0,0 1-1 0 0,-1 0 1 0 0,1 0-1 0 0,0-1 1 0 0,0 1 0 0 0,-1 0-1 0 0,1-1 1 0 0,0 1-1 0 0,0 0 1 0 0,-1-1 0 0 0,-17-15 4 0 0,-3-19 19 0 0,-7-7-36 0 0,21 35 2 0 0,3 4-1 0 0,1 0 1 0 0,0 0-1 0 0,0 0 1 0 0,1-1-1 0 0,-1 1 1 0 0,1-1-1 0 0,-1 0 1 0 0,1 0-1 0 0,0 1 0 0 0,-2-8 1 0 0,2 6 2 0 0,-1-1 0 0 0,0 1 0 0 0,0-1 0 0 0,0 1 0 0 0,-9-10 0 0 0,9 12 2 0 0,0 0 0 0 0,0-1 0 0 0,1 0-1 0 0,-1 1 1 0 0,1-1 0 0 0,0 0 0 0 0,0 0-1 0 0,0-1 1 0 0,1 1 0 0 0,-3-7-1 0 0,-22-85-59 0 0,-2-9-59 0 0,26 93 108 0 0,0 1 1 0 0,1-1 0 0 0,1 1 0 0 0,-1-1-1 0 0,2 1 1 0 0,2-23 0 0 0,-2 29 2 0 0,0-1 0 0 0,1 1 0 0 0,-1-1 1 0 0,1 1-1 0 0,0-1 0 0 0,0 1 0 0 0,1 0 0 0 0,0 0 0 0 0,0 0 1 0 0,0 0-1 0 0,0 1 0 0 0,1-1 0 0 0,-1 1 0 0 0,1 0 1 0 0,0 0-1 0 0,1 0 0 0 0,8-6 0 0 0,15-12-1 0 0,-23 20 17 0 0,0 0-1 0 0,0 0 1 0 0,0 0-1 0 0,0 1 1 0 0,1 0-1 0 0,-1 0 1 0 0,9-1 0 0 0,-12 2-5 0 0,0 0 1 0 0,0 0 0 0 0,-1 0-1 0 0,1 1 1 0 0,0-1 0 0 0,0 0 0 0 0,0 1-1 0 0,-1-1 1 0 0,1 1 0 0 0,0 0-1 0 0,-1 0 1 0 0,1-1 0 0 0,0 1 0 0 0,-1 0-1 0 0,1 0 1 0 0,-1 1 0 0 0,0-1 0 0 0,1 0-1 0 0,-1 0 1 0 0,0 1 0 0 0,0-1-1 0 0,1 0 1 0 0,-1 1 0 0 0,0 0 0 0 0,0-1-1 0 0,-1 1 1 0 0,1-1 0 0 0,0 3-1 0 0,5 10 57 0 0,-4-10-34 0 0,0 0-1 0 0,-1 1 0 0 0,1-1 1 0 0,-1 0-1 0 0,0 1 0 0 0,0-1 1 0 0,-1 1-1 0 0,1-1 0 0 0,-1 7 0 0 0,0 3 29 0 0,1-9-38 0 0,-1 0 0 0 0,0 0 0 0 0,0 0 0 0 0,0 0 0 0 0,0 0 0 0 0,-1 0 1 0 0,0 0-1 0 0,0 0 0 0 0,0 0 0 0 0,-1 0 0 0 0,0 0 0 0 0,0 0 0 0 0,0-1 0 0 0,-4 7 0 0 0,6-11-19 0 0,0 0 0 0 0,0 0 0 0 0,0 1 0 0 0,-1-1 0 0 0,1 0-1 0 0,0 0 1 0 0,0 1 0 0 0,0-1 0 0 0,0 0 0 0 0,0 0 0 0 0,-1 1 0 0 0,1-1 0 0 0,0 0 0 0 0,0 1-1 0 0,0-1 1 0 0,0 0 0 0 0,0 1 0 0 0,0-1 0 0 0,0 0 0 0 0,0 1 0 0 0,0-1 0 0 0,0 0 0 0 0,0 1-1 0 0,0-1 1 0 0,0 0 0 0 0,0 0 0 0 0,1 1 0 0 0,-1-1 0 0 0,0 0 0 0 0,0 1 0 0 0,0-1 0 0 0,0 0-1 0 0,0 0 1 0 0,1 1 0 0 0,-1-1 0 0 0,0 1 0 0 0,16 8-54 0 0,30 3-49 0 0,-31-9 21 0 0,9 5 56 0 0,16 6 11 0 0,-29-9 22 0 0,-5-3 5 0 0,-1 0 0 0 0,1 0 0 0 0,-1 1 0 0 0,0 0 0 0 0,0 0 0 0 0,0 0 1 0 0,0 1-1 0 0,0 0 0 0 0,-1-1 0 0 0,7 9 0 0 0,28 40 103 0 0,-13-19 0 0 0,-22-30-86 0 0,-1 0 0 0 0,0 0-1 0 0,0 1 1 0 0,0-1 0 0 0,-1 1 0 0 0,1 0-1 0 0,-1-1 1 0 0,0 1 0 0 0,3 8-1 0 0,-1 0 82 0 0,0 0-1 0 0,1-1 1 0 0,1 0-1 0 0,0 0 0 0 0,7 11 1 0 0,-7-12-6 0 0,0 0 1 0 0,0 0-1 0 0,-1 0 0 0 0,0 1 1 0 0,5 20-1 0 0,8 24 251 0 0,-15-49-301 0 0,0 0-1 0 0,-1 0 1 0 0,0 1-1 0 0,0-1 0 0 0,0 1 1 0 0,-1 0-1 0 0,0-1 1 0 0,0 10-1 0 0,-1 113 633 0 0,-1-127-680 0 0,1-1 0 0 0,0 1 0 0 0,0-1 0 0 0,-1 1-1 0 0,1-1 1 0 0,-1 1 0 0 0,0-1 0 0 0,1 0 0 0 0,-1 1 0 0 0,0-1 0 0 0,0 0 0 0 0,0 1 0 0 0,0-1-1 0 0,0 0 1 0 0,0 0 0 0 0,0 0 0 0 0,0 0 0 0 0,0 0 0 0 0,-3 2 0 0 0,-30 15-173 0 0,19-10-141 0 0,10-7-55 0 0,0 0 0 0 0,0 1 0 0 0,1-2 0 0 0,-1 1 0 0 0,0 0 0 0 0,0-1 0 0 0,0 0 0 0 0,0 0 0 0 0,-6-2 0 0 0,-5 2-3006 0 0,14-7-2362 0 0,8-14 2439 0 0,-4 15 1670 0 0,0-2 825 0 0,-1 3 259 0 0,0-1 0 0 0,1 0 0 0 0,-1 0 0 0 0,1 0 0 0 0,0 1 0 0 0,1-1 0 0 0,-1 1 0 0 0,1 0 0 0 0,0-1 0 0 0,1 1 0 0 0,-1 1 0 0 0,7-8-1 0 0,6-11 6 0 0,-1-2-1421 0 0,11-13-523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126 368 4656 0 0,'0'0'4000'0'0,"-14"5"2075"0"0,4 0-2649 0 0,4-1-2928 0 0,1 1 0 0 0,-1 0 0 0 0,1 0 0 0 0,0 1 0 0 0,1-1 0 0 0,-1 1 0 0 0,1 0 0 0 0,0 0 0 0 0,1 1 0 0 0,-1-1 0 0 0,1 1 0 0 0,-3 9 0 0 0,1 3-71 0 0,1 1 0 0 0,0-1 0 0 0,0 22 0 0 0,3-27-77 0 0,-7 17 87 0 0,6-28-404 0 0,1-1 0 0 0,0 1 1 0 0,1 0-1 0 0,-1-1 0 0 0,0 1 0 0 0,1 0 0 0 0,-1-1 1 0 0,1 1-1 0 0,0 0 0 0 0,0 5 0 0 0,-1 30 338 0 0,0 36 201 0 0,1-69-535 0 0,0 1 1 0 0,1-1-1 0 0,0 0 0 0 0,0 0 0 0 0,0 0 0 0 0,0 1 0 0 0,1-1 0 0 0,0 0 1 0 0,3 6-1 0 0,-4-9-27 0 0,0 1 0 0 0,1-1 1 0 0,-1 0-1 0 0,0 1 0 0 0,0 0 1 0 0,-1-1-1 0 0,1 1 0 0 0,0 0 1 0 0,-1 5-1 0 0,1-6-6 0 0,-1-1 0 0 0,0 1 1 0 0,0 0-1 0 0,0 0 0 0 0,1 0 1 0 0,-1 0-1 0 0,1-1 0 0 0,0 1 1 0 0,-1 0-1 0 0,1 0 0 0 0,0-1 0 0 0,0 1 1 0 0,0-1-1 0 0,0 1 0 0 0,0-1 1 0 0,1 1-1 0 0,-1-1 0 0 0,0 1 1 0 0,1-1-1 0 0,1 1 0 0 0,24 13-29 0 0,-26-14 10 0 0,0-1 0 0 0,0 0 0 0 0,0 1 0 0 0,0-1 0 0 0,0 0 0 0 0,0 0 0 0 0,0 0 0 0 0,0 0 0 0 0,0 1 0 0 0,-1-1 0 0 0,1 0-1 0 0,0-1 1 0 0,0 1 0 0 0,0 0 0 0 0,0 0 0 0 0,0 0 0 0 0,0 0 0 0 0,0-1 0 0 0,0 1 0 0 0,0 0 0 0 0,-1-1 0 0 0,1 1 0 0 0,0-1 0 0 0,0 1 0 0 0,0-1 0 0 0,-1 0 0 0 0,1 1 0 0 0,0-1 0 0 0,-1 0 0 0 0,1 1 0 0 0,0-1 0 0 0,0-1 0 0 0,25-47-775 0 0,-7 8 121 0 0,-16 36 566 0 0,0 0 0 0 0,0 0 1 0 0,-1-1-1 0 0,0 1 0 0 0,0-1 0 0 0,2-8 0 0 0,4-29-584 0 0,-4 22 433 0 0,-1 1 1 0 0,1-39-1 0 0,-3 19 134 0 0,0 16 140 0 0,-1-1 0 0 0,-1 1 1 0 0,-1-1-1 0 0,-1 0 0 0 0,-9-35 1 0 0,11 57-19 0 0,-72-188 726 0 0,51 128-311 0 0,5 11 88 0 0,15 47-480 0 0,-1-2 147 0 0,0-1 0 0 0,-1 1 1 0 0,0 0-1 0 0,0 0 0 0 0,-7-9 0 0 0,6 8 121 0 0,4 8-264 0 0,1-1-1 0 0,0 1 0 0 0,-1-1 0 0 0,1 1 0 0 0,-1-1 1 0 0,1 1-1 0 0,-1-1 0 0 0,1 1 0 0 0,0 0 0 0 0,-1-1 1 0 0,0 1-1 0 0,1 0 0 0 0,-1-1 0 0 0,1 1 0 0 0,-1 0 1 0 0,1 0-1 0 0,-1-1 0 0 0,1 1 0 0 0,-1 0 0 0 0,0 0 1 0 0,1 0-1 0 0,-1 0 0 0 0,0 0 0 0 0,1 0 0 0 0,-1 0 1 0 0,1 0-1 0 0,-1 0 0 0 0,0 0 0 0 0,1 0 0 0 0,-1 0 1 0 0,0 1-1 0 0,-3-1 57 0 0,4 37 239 0 0,-1-28-310 0 0,1 0 0 0 0,1-1-1 0 0,0 1 1 0 0,0 0-1 0 0,0-1 1 0 0,1 0 0 0 0,1 1-1 0 0,-1-1 1 0 0,8 16-1 0 0,1 1 3 0 0,-5-9-2 0 0,0 0 1 0 0,1-1-1 0 0,13 20 1 0 0,-17-30-22 0 0,1-1 0 0 0,-1 0-1 0 0,0 1 1 0 0,0 0 0 0 0,0 0 0 0 0,-1 0 0 0 0,4 9 0 0 0,-1 0-15 0 0,-1-8 8 0 0,-1 0 1 0 0,1-1-1 0 0,0 1 0 0 0,1-1 1 0 0,-1 1-1 0 0,9 6 0 0 0,3 5-35 0 0,-15-16 36 0 0,0 0 1 0 0,0 0-1 0 0,0 1 1 0 0,0-1-1 0 0,0 0 1 0 0,-1 1-1 0 0,1-1 1 0 0,-1 1-1 0 0,1-1 1 0 0,-1 1-1 0 0,0-1 1 0 0,1 1-1 0 0,-1-1 1 0 0,0 1-1 0 0,0-1 1 0 0,0 1-1 0 0,0 0 1 0 0,0-1-1 0 0,0 1 1 0 0,-1 2-1 0 0,0 3-76 0 0,37 101-3959 0 0,-27-80 2339 0 0,-8-23 887 0 0,1-1-1 0 0,0 0 0 0 0,0 0 0 0 0,1 0 1 0 0,-1 0-1 0 0,1 0 0 0 0,0-1 0 0 0,0 1 0 0 0,0-1 1 0 0,0 0-1 0 0,1 0 0 0 0,-1 0 0 0 0,1 0 0 0 0,0-1 1 0 0,0 1-1 0 0,6 2 0 0 0,-5-3 326 0 0,0-1 0 0 0,-1 1-1 0 0,1-1 1 0 0,0 0 0 0 0,0-1-1 0 0,9 1 1 0 0,-7-1 264 0 0,-5 1 152 0 0,0-1 1 0 0,0 0-1 0 0,-1-1 0 0 0,1 1 1 0 0,0 0-1 0 0,0 0 0 0 0,0-1 1 0 0,0 1-1 0 0,-1-1 1 0 0,1 0-1 0 0,0 1 0 0 0,0-1 1 0 0,-1 0-1 0 0,1 0 0 0 0,-1 0 1 0 0,4-3-1 0 0,24-8-2740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4360 0 0,'0'0'1170'0'0,"-40"1"8740"0"0,38-1-9521 0 0,0 1 0 0 0,-1-1 1 0 0,1 1-1 0 0,0 0 1 0 0,0 0-1 0 0,-1 0 1 0 0,1 0-1 0 0,0 0 1 0 0,0 0-1 0 0,0 1 1 0 0,0-1-1 0 0,-2 4 1 0 0,0-1 42 0 0,1 1 0 0 0,0 0 0 0 0,0 0 0 0 0,0 0 0 0 0,0 0 0 0 0,-3 10 1 0 0,4-8-240 0 0,0-1 1 0 0,-1 0 0 0 0,0 0-1 0 0,-1 0 1 0 0,1 0 0 0 0,-8 8-1 0 0,5-7-56 0 0,0 0-1 0 0,0 1 1 0 0,0 0-1 0 0,1 0 1 0 0,1 0-1 0 0,-1 0 1 0 0,-4 12-1 0 0,-8 2 74 0 0,15-20-190 0 0,0 0-1 0 0,1 0 0 0 0,-1 0 0 0 0,0 0 1 0 0,1 0-1 0 0,-1 0 0 0 0,1 0 0 0 0,-1 0 1 0 0,1 1-1 0 0,0-1 0 0 0,-1 4 1 0 0,-4 9 34 0 0,-5 21 86 0 0,-3 8-29 0 0,14-18-100 0 0,1-25-16 0 0,-1 0 1 0 0,1-1-1 0 0,-1 1 1 0 0,1 0-1 0 0,0 0 1 0 0,-1 0-1 0 0,1 0 1 0 0,0 0 0 0 0,0-1-1 0 0,0 1 1 0 0,-1 0-1 0 0,1 0 1 0 0,0-1-1 0 0,0 1 1 0 0,0-1-1 0 0,0 1 1 0 0,0-1 0 0 0,0 0-1 0 0,0 1 1 0 0,0-1-1 0 0,1 0 1 0 0,-1 1-1 0 0,0-1 1 0 0,0 0 0 0 0,0 0-1 0 0,0 0 1 0 0,0 0-1 0 0,0 0 1 0 0,2-1-1 0 0,38-3-88 0 0,-40 4 92 0 0,1-1 0 0 0,-1 1 0 0 0,1-1 0 0 0,-1 1 0 0 0,0-1 0 0 0,1 1 0 0 0,-1-1 0 0 0,0 0 0 0 0,0 0 0 0 0,1 0-1 0 0,-1 0 1 0 0,0 0 0 0 0,0 0 0 0 0,0 0 0 0 0,0 0 0 0 0,0 0 0 0 0,0 0 0 0 0,-1 0 0 0 0,1-1 0 0 0,0 1 0 0 0,-1 0 0 0 0,2-3 0 0 0,36-32 42 0 0,-37 33-38 0 0,2 0 5 0 0,-1 0-1 0 0,-1 0 1 0 0,1 0 0 0 0,0 0 0 0 0,-1-1 0 0 0,1 1 0 0 0,-1-1 0 0 0,0 1 0 0 0,0-1 0 0 0,-1 1 0 0 0,1-1 0 0 0,-1-6 0 0 0,9-119 697 0 0,-9 4 451 0 0,0 123-1068 0 0,2 2-63 0 0,0 0 1 0 0,0 1-1 0 0,-1-1 0 0 0,1 1 1 0 0,0-1-1 0 0,0 1 0 0 0,-1 0 1 0 0,1-1-1 0 0,-1 1 1 0 0,1 0-1 0 0,-1 0 0 0 0,1 0 1 0 0,-1 0-1 0 0,1 0 1 0 0,-1 0-1 0 0,0 1 0 0 0,0-1 1 0 0,1 0-1 0 0,-1 1 1 0 0,0-1-1 0 0,0 1 0 0 0,0-1 1 0 0,0 3-1 0 0,1-1-22 0 0,-1-1-1 0 0,1 1 1 0 0,0-1-1 0 0,0 0 1 0 0,0 1-1 0 0,0-1 1 0 0,0 0-1 0 0,1 0 1 0 0,-1 0 0 0 0,5 2-1 0 0,-4-3 0 0 0,-1 0-1 0 0,1 0 1 0 0,-1 0-1 0 0,1 0 0 0 0,-1 1 1 0 0,0-1-1 0 0,1 1 1 0 0,-1-1-1 0 0,0 1 1 0 0,0 0-1 0 0,0 0 1 0 0,0 0-1 0 0,-1 0 1 0 0,1 0-1 0 0,0 0 1 0 0,-1 1-1 0 0,1-1 1 0 0,-1 0-1 0 0,1 4 0 0 0,-1-5 1 0 0,-1 1-1 0 0,1-1 0 0 0,0 0 0 0 0,-1 0 0 0 0,1 1 0 0 0,0-1 0 0 0,0 0 0 0 0,0 0 0 0 0,0 0 0 0 0,0 0 0 0 0,0 0 0 0 0,0 0 0 0 0,0 0 1 0 0,1-1-1 0 0,-1 1 0 0 0,0 0 0 0 0,3 0 0 0 0,9 9 17 0 0,3 18-10 0 0,8-10 0 0 0,-7 8-10 0 0,60 33 76 0 0,-43-31-58 0 0,-24-22 19 0 0,-2 0 0 0 0,1 1 0 0 0,-1 0 0 0 0,0 0 0 0 0,0 1 0 0 0,-1 0 0 0 0,0 0 0 0 0,-1 1 0 0 0,1-1 0 0 0,5 14 0 0 0,-10-18-12 0 0,0-1 0 0 0,0 1 1 0 0,0 0-1 0 0,1-1 0 0 0,-1 1 0 0 0,1-1 0 0 0,4 4 0 0 0,-4-4-4 0 0,-1-1 1 0 0,0 0-1 0 0,1 1 0 0 0,-1 0 0 0 0,-1 0 0 0 0,1-1 0 0 0,0 1 0 0 0,0 0 0 0 0,-1 0 0 0 0,0 1 1 0 0,1 2-1 0 0,17 41 235 0 0,-15-39-201 0 0,0 0 1 0 0,0 0-1 0 0,-1 1 1 0 0,4 13-1 0 0,-3 2 7 0 0,0 1-1 0 0,-2 0 1 0 0,-1 0 0 0 0,0 0-1 0 0,-2-1 1 0 0,-4 28-1 0 0,4-49-62 0 0,0 0-1 0 0,0 0 0 0 0,0-1 0 0 0,0 1 1 0 0,0 0-1 0 0,-1 0 0 0 0,1 0 0 0 0,-1-1 0 0 0,1 1 1 0 0,-1-1-1 0 0,0 1 0 0 0,0-1 0 0 0,-5 4 1 0 0,4-4-17 0 0,1 0 1 0 0,0 1 0 0 0,0-1-1 0 0,0 0 1 0 0,0 1 0 0 0,0 0-1 0 0,1-1 1 0 0,-1 1 0 0 0,1 0-1 0 0,-2 4 1 0 0,2-5-20 0 0,0 1 1 0 0,0-1-1 0 0,0 0 1 0 0,0 0-1 0 0,0 0 1 0 0,-1 0-1 0 0,1 0 0 0 0,0 0 1 0 0,-1 0-1 0 0,0 0 1 0 0,1 0-1 0 0,-1-1 0 0 0,0 1 1 0 0,0-1-1 0 0,0 1 1 0 0,0-1-1 0 0,0 0 1 0 0,0 1-1 0 0,-4 0 0 0 0,-2 2-97 0 0,-16 13-1287 0 0,22-15 1135 0 0,-1 0 0 0 0,0 0 1 0 0,0 0-1 0 0,1 0 0 0 0,-1-1 1 0 0,-1 1-1 0 0,1-1 0 0 0,0 0 0 0 0,0 0 1 0 0,0 0-1 0 0,-6 1 0 0 0,5-1 197 0 0,-26-1-4429 0 0,29 0 4235 0 0,0 0 1 0 0,0-1 0 0 0,0 1-1 0 0,1 0 1 0 0,-1-1 0 0 0,0 1 0 0 0,0-1-1 0 0,0 1 1 0 0,1-1 0 0 0,-1 0-1 0 0,0 1 1 0 0,1-1 0 0 0,-1 0 0 0 0,1 1-1 0 0,-1-1 1 0 0,0 0 0 0 0,1 0-1 0 0,0 0 1 0 0,-1 1 0 0 0,1-1-1 0 0,-1 0 1 0 0,1 0 0 0 0,0 0 0 0 0,0 0-1 0 0,-1 0 1 0 0,1 0 0 0 0,0 0-1 0 0,0 1 1 0 0,0-1 0 0 0,0 0 0 0 0,0-2-1 0 0,0-9-1371 0 0,3-52-3481 0 0,12 27 1924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6120 0 0,'0'82'12435'0'0,"0"0"-6271"0"0,0 156-3232 0 0,0-233-2961 0 0,0-1 0 0 0,1 0 0 0 0,0 0 0 0 0,0 0 0 0 0,0 0 0 0 0,0 1 0 0 0,0-1 0 0 0,1-1 1 0 0,2 6-1 0 0,-2-6-47 0 0,-1 0 0 0 0,1 0 0 0 0,-1 0 0 0 0,0 0 0 0 0,0 0 0 0 0,0 0 0 0 0,-1 0 0 0 0,1 7 0 0 0,8 52-5052 0 0,-9-60 4594 0 0,1 0 0 0 0,-1 0 0 0 0,1 1-1 0 0,-1-1 1 0 0,1 0 0 0 0,-1 0 0 0 0,1 0 0 0 0,0 0 0 0 0,0 0-1 0 0,0 0 1 0 0,0 0 0 0 0,1-1 0 0 0,-1 1 0 0 0,3 3 0 0 0,-3-4 119 0 0,1 0 1 0 0,-1 1 0 0 0,0-1 0 0 0,0 0 0 0 0,0 1 0 0 0,-1-1-1 0 0,1 1 1 0 0,0-1 0 0 0,0 1 0 0 0,-1-1 0 0 0,1 1 0 0 0,-1 0-1 0 0,1-1 1 0 0,-1 3 0 0 0,2 6-1952 0 0,5 0-1329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7 3712 0 0,'-65'-7'9433'0'0,"-14"14"-2806"0"0,72-6-6307 0 0,1 0 0 0 0,-1 1 0 0 0,1 0 0 0 0,-1 0 0 0 0,1 1-1 0 0,0 0 1 0 0,-1 0 0 0 0,1 0 0 0 0,-9 8 0 0 0,-30 18 1130 0 0,39-27-1318 0 0,0 1-1 0 0,1 1 0 0 0,-1-1 1 0 0,1 1-1 0 0,0 0 1 0 0,0 0-1 0 0,0 0 1 0 0,0 1-1 0 0,1 0 1 0 0,-8 9-1 0 0,2 3 89 0 0,4-10-123 0 0,1 2 0 0 0,0-1 0 0 0,1 1 1 0 0,0-1-1 0 0,0 1 0 0 0,0 1 0 0 0,-1 10 1 0 0,2-10-67 0 0,1 0 0 0 0,0 1 0 0 0,1-1 0 0 0,0 1 0 0 0,1-1 0 0 0,0 1 0 0 0,1-1 0 0 0,0 1 1 0 0,1-1-1 0 0,0 0 0 0 0,7 20 0 0 0,-3-16-17 0 0,1-1 0 0 0,1-1 0 0 0,1 1 0 0 0,-1-1 0 0 0,20 19 0 0 0,-27-30-13 0 0,8 6 6 0 0,-1 0 1 0 0,0 0 0 0 0,-1 1-1 0 0,0 0 1 0 0,9 12-1 0 0,-14-18-4 0 0,-1 1 0 0 0,1 0 0 0 0,0 0 0 0 0,0-1-1 0 0,0 1 1 0 0,1-1 0 0 0,-1 0 0 0 0,1 1 0 0 0,-1-1-1 0 0,1-1 1 0 0,0 1 0 0 0,0 0 0 0 0,3 1 0 0 0,12 8 16 0 0,4 17 34 0 0,4-9-6 0 0,11 9 13 0 0,-3 4 34 0 0,-3-5 47 0 0,1-1 45 0 0,-25-21-118 0 0,0 1 1 0 0,0-1-1 0 0,0 1 1 0 0,-1 1 0 0 0,0-1-1 0 0,0 1 1 0 0,0 0 0 0 0,-1 1-1 0 0,5 7 1 0 0,11 35 356 0 0,-19-45-382 0 0,0-1 1 0 0,0 0-1 0 0,0 1 0 0 0,-1-1 0 0 0,0 1 1 0 0,0 0-1 0 0,0-1 0 0 0,-1 1 1 0 0,1 0-1 0 0,-1 0 0 0 0,-1 7 0 0 0,3 22 199 0 0,-2-32-237 0 0,0 0-1 0 0,0 0 0 0 0,0 0 0 0 0,0 0 0 0 0,0 0 0 0 0,0 0 0 0 0,-1 0 0 0 0,1 0 0 0 0,-1 0 0 0 0,1 0 1 0 0,-1 0-1 0 0,0-1 0 0 0,0 1 0 0 0,0 0 0 0 0,0 0 0 0 0,0-1 0 0 0,0 1 0 0 0,0 0 0 0 0,0-1 1 0 0,-1 1-1 0 0,1-1 0 0 0,-1 0 0 0 0,1 1 0 0 0,-1-1 0 0 0,1 0 0 0 0,-1 0 0 0 0,0 0 0 0 0,0 0 0 0 0,1 0 1 0 0,-1 0-1 0 0,0-1 0 0 0,0 1 0 0 0,0-1 0 0 0,0 1 0 0 0,0-1 0 0 0,0 0 0 0 0,-3 1 0 0 0,-54 14 25 0 0,53-14-37 0 0,0 1 0 0 0,0-1 0 0 0,1 0 0 0 0,-1 0 0 0 0,0-1 0 0 0,-9 0-1 0 0,-13 1-103 0 0,14 0-251 0 0,-1-1 1 0 0,0 0 0 0 0,0 0 0 0 0,0-2 0 0 0,1 0 0 0 0,-1 0 0 0 0,0-2 0 0 0,1 1 0 0 0,0-2 0 0 0,-19-8 0 0 0,12 4-862 0 0,19 9 1080 0 0,1 0 1 0 0,0 0-1 0 0,-1-1 1 0 0,1 1-1 0 0,0-1 0 0 0,-1 1 1 0 0,1-1-1 0 0,0 1 1 0 0,0-1-1 0 0,-1 0 0 0 0,1 0 1 0 0,0 0-1 0 0,0 1 0 0 0,0-1 1 0 0,0 0-1 0 0,0 0 1 0 0,0-1-1 0 0,0 1 0 0 0,0 0 1 0 0,1 0-1 0 0,-1 0 1 0 0,0 0-1 0 0,1-1 0 0 0,-1 1 1 0 0,1 0-1 0 0,-1-1 0 0 0,1 1 1 0 0,0 0-1 0 0,-1-1 1 0 0,1 1-1 0 0,0-1 0 0 0,0 1 1 0 0,0 0-1 0 0,0-1 1 0 0,0 1-1 0 0,1-3 0 0 0,-2-29-3813 0 0,1-40-2583 0 0,0 68 6283 0 0,1 0 0 0 0,-1 0 0 0 0,2 0 1 0 0,-1 0-1 0 0,0 0 0 0 0,1 0 0 0 0,0 1 0 0 0,0-1 0 0 0,0 1 1 0 0,1-1-1 0 0,5-6 0 0 0,9-9-416 0 0,-1 0-1 0 0,19-32 1 0 0,-23 19-2079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3512 0 0,'0'-3'490'0'0,"0"0"-1"0"0,0-1 1 0 0,0 1 0 0 0,1 0-1 0 0,0 0 1 0 0,-1 0 0 0 0,1 0-1 0 0,0 0 1 0 0,1 1 0 0 0,-1-1-1 0 0,0 0 1 0 0,1 0 0 0 0,0 1-1 0 0,-1-1 1 0 0,1 1 0 0 0,0-1-1 0 0,0 1 1 0 0,5-4 3622 0 0,24 12 837 0 0,-18 2-3839 0 0,-10-7-1036 0 0,-1 0 0 0 0,1 0 0 0 0,0 0 0 0 0,-1 1 0 0 0,1-1 0 0 0,-1 1 0 0 0,0 0 1 0 0,1 0-1 0 0,-1 0 0 0 0,0 0 0 0 0,0 0 0 0 0,0 0 0 0 0,-1 1 0 0 0,1-1 0 0 0,0 1 0 0 0,-1-1 0 0 0,2 4 0 0 0,0 3 166 0 0,0 0 0 0 0,0 0 0 0 0,1 0 1 0 0,9 14-1 0 0,-6-12-26 0 0,-1 0 1 0 0,0 1-1 0 0,-1 0 1 0 0,4 13-1 0 0,27 100 662 0 0,-31-108-654 0 0,0 0-1 0 0,2 34 1 0 0,2 5 68 0 0,0 53 11 0 0,-5-81-238 0 0,-4-26-61 0 0,0 1-1 0 0,0 0 1 0 0,1-1 0 0 0,-1 1 0 0 0,1 0 0 0 0,0-1-1 0 0,0 1 1 0 0,0-1 0 0 0,0 0 0 0 0,0 1 0 0 0,0-1-1 0 0,0 0 1 0 0,1 1 0 0 0,-1-1 0 0 0,1 0 0 0 0,3 3-1 0 0,-3-3-14 0 0,-1 0 0 0 0,1 0 0 0 0,0-1-1 0 0,0 1 1 0 0,1 0 0 0 0,-1-1 0 0 0,0 1-1 0 0,0-1 1 0 0,1 0 0 0 0,-1 0 0 0 0,5 2-1 0 0,-6-3 8 0 0,0 0-1 0 0,0 0 1 0 0,0 0-1 0 0,0 0 1 0 0,0 0-1 0 0,0 0 1 0 0,0 0 0 0 0,0 0-1 0 0,0 0 1 0 0,0-1-1 0 0,0 1 1 0 0,0 0-1 0 0,0-1 1 0 0,0 1-1 0 0,0-1 1 0 0,0 1-1 0 0,0-1 1 0 0,0 1-1 0 0,1-2 1 0 0,2-2-17 0 0,-1-1 0 0 0,1 1 0 0 0,-1-1 0 0 0,0 1 0 0 0,-1-1 0 0 0,1 0 1 0 0,-1 0-1 0 0,2-6 0 0 0,6-12-82 0 0,-5 16 81 0 0,0 0 1 0 0,-1 0-1 0 0,0 0 1 0 0,-1-1-1 0 0,0 1 1 0 0,0-1-1 0 0,0 0 1 0 0,-1 0-1 0 0,2-14 1 0 0,-2 16 16 0 0,0-1 0 0 0,0 1 0 0 0,0-1 0 0 0,1 1 0 0 0,0 0 1 0 0,0 0-1 0 0,6-8 0 0 0,-3 5 2 0 0,-1-1 0 0 0,0 1 1 0 0,0-1-1 0 0,6-20 0 0 0,-10 23 11 0 0,-1 5-1 0 0,1 1 0 0 0,-1-1 0 0 0,1 0-1 0 0,-1 0 1 0 0,1 0 0 0 0,0 1 0 0 0,-1-1 0 0 0,1 0 0 0 0,0 1-1 0 0,0-1 1 0 0,0 1 0 0 0,1-1 0 0 0,-1 1 0 0 0,0-1 0 0 0,0 1-1 0 0,1 0 1 0 0,-1-1 0 0 0,1 1 0 0 0,2-1 0 0 0,13-29 164 0 0,-16 30-14 0 0,8 8 519 0 0,-9 134 608 0 0,17-76-1060 0 0,-17-56-208 0 0,0-8-13 0 0,0 0 0 0 0,0 0 0 0 0,0 0 0 0 0,0 0 0 0 0,1 0 0 0 0,-1 0 0 0 0,0 0 0 0 0,0 0 0 0 0,1-1 0 0 0,-1 1 0 0 0,0 0 0 0 0,1 0 0 0 0,-1 0 1 0 0,1 0-1 0 0,-1 0 0 0 0,1-1 0 0 0,-1 1 0 0 0,1 0 0 0 0,0 0 0 0 0,-1-1 0 0 0,1 1 0 0 0,1 1 0 0 0,-1-1 2 0 0,0-1 0 0 0,0 1 0 0 0,0 0 0 0 0,-1 0 1 0 0,1 0-1 0 0,0 0 0 0 0,-1 0 0 0 0,1 1 0 0 0,-1-1 0 0 0,1 0 0 0 0,-1 0 1 0 0,1 0-1 0 0,-1 0 0 0 0,0 1 0 0 0,1-1 0 0 0,-1 0 0 0 0,0 0 0 0 0,0 3 1 0 0,0-3-1 0 0,0 1 0 0 0,0 0 1 0 0,0-1-1 0 0,1 1 0 0 0,-1 0 1 0 0,1-1-1 0 0,-1 1 0 0 0,1-1 1 0 0,-1 1-1 0 0,1 0 0 0 0,0-1 1 0 0,0 0-1 0 0,1 3 0 0 0,15 25-66 0 0,-17-26 38 0 0,1-1 1 0 0,0 0-1 0 0,0 0 1 0 0,0 1-1 0 0,0-1 1 0 0,0 0-1 0 0,1 0 0 0 0,-1 0 1 0 0,1 0-1 0 0,-1 0 1 0 0,1 0-1 0 0,0-1 0 0 0,0 1 1 0 0,-1-1-1 0 0,1 1 1 0 0,0-1-1 0 0,0 1 0 0 0,4 0 1 0 0,-4-1-269 0 0,1 0-1 0 0,0 0 1 0 0,-1 0 0 0 0,1 0 0 0 0,0-1 0 0 0,0 1-1 0 0,-1-1 1 0 0,1 0 0 0 0,0 0 0 0 0,0 0-1 0 0,0 0 1 0 0,0 0 0 0 0,-1-1 0 0 0,1 1 0 0 0,0-1-1 0 0,0 0 1 0 0,-1 0 0 0 0,1 0 0 0 0,-1 0 0 0 0,1 0-1 0 0,-1 0 1 0 0,1-1 0 0 0,-1 1 0 0 0,1-1 0 0 0,-1 0-1 0 0,0 0 1 0 0,0 0 0 0 0,0 0 0 0 0,0 0-1 0 0,-1 0 1 0 0,1 0 0 0 0,0-1 0 0 0,-1 1 0 0 0,2-4-1 0 0,42-56-6611 0 0,-40 51 6002 0 0,1 1-1 0 0,1 1 1 0 0,-1-1-1 0 0,12-11 0 0 0,13-22-491 0 0,-7 1 594 0 0,-21 36 659 0 0,1 1 0 0 0,-1-1 0 0 0,0-1 0 0 0,0 1 0 0 0,-1 0 0 0 0,1-1 0 0 0,1-8 0 0 0,4-16-2322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4632 0 0,'-3'1'619'0'0,"1"0"0"0"0,0 0 0 0 0,-1 1-1 0 0,1-1 1 0 0,0 0 0 0 0,0 1 0 0 0,0-1 0 0 0,0 1 0 0 0,0 0 0 0 0,0 0 0 0 0,1 0 0 0 0,-1 0-1 0 0,1 0 1 0 0,-1 0 0 0 0,1 0 0 0 0,0 0 0 0 0,-1 0 0 0 0,0 5 0 0 0,-1-1 108 0 0,0 0 0 0 0,0 0-1 0 0,1 0 1 0 0,0 0 0 0 0,1 1 0 0 0,-1-1 0 0 0,0 9 0 0 0,2 2-51 0 0,-1-6-390 0 0,1 1 1 0 0,0 0-1 0 0,1 0 1 0 0,1-1 0 0 0,0 1-1 0 0,0 0 1 0 0,1-1-1 0 0,6 16 1 0 0,-4 2 18 0 0,-5-27-285 0 0,0 1-1 0 0,0-1 1 0 0,0 0-1 0 0,0 1 1 0 0,0-1 0 0 0,1 0-1 0 0,-1 0 1 0 0,1 1-1 0 0,-1-1 1 0 0,1 0 0 0 0,0 0-1 0 0,0 0 1 0 0,0 0-1 0 0,0 1 1 0 0,0-1 0 0 0,0-1-1 0 0,1 1 1 0 0,-1 0 0 0 0,1 0-1 0 0,-1 0 1 0 0,1-1-1 0 0,0 1 1 0 0,3 1 0 0 0,2 0 19 0 0,-6-3-31 0 0,0 0 0 0 0,0 1 1 0 0,0-1-1 0 0,1 0 0 0 0,-1 1 0 0 0,0-1 0 0 0,0 1 0 0 0,0-1 0 0 0,0 1 1 0 0,0 0-1 0 0,0-1 0 0 0,-1 1 0 0 0,1 0 0 0 0,0 0 0 0 0,0 0 0 0 0,0 0 1 0 0,-1-1-1 0 0,1 1 0 0 0,0 0 0 0 0,-1 0 0 0 0,1 0 0 0 0,-1 0 0 0 0,1 1 1 0 0,-1-1-1 0 0,1 0 0 0 0,-1 0 0 0 0,0 0 0 0 0,0 0 0 0 0,1 2 1 0 0,-1-1 0 0 0,0-1 0 0 0,1 1 0 0 0,-1-1 0 0 0,0 0 1 0 0,1 1-1 0 0,-1-1 0 0 0,1 0 0 0 0,0 0 0 0 0,-1 0 1 0 0,1 1-1 0 0,0-1 0 0 0,0 0 0 0 0,0 0 0 0 0,0 0 1 0 0,0 0-1 0 0,0 0 0 0 0,0 0 0 0 0,0 0 0 0 0,0-1 1 0 0,0 1-1 0 0,0 0 0 0 0,1-1 0 0 0,-1 1 1 0 0,0 0-1 0 0,1-1 0 0 0,-1 0 0 0 0,3 1 0 0 0,-3 0-3 0 0,1-1 0 0 0,0 0 0 0 0,-1 1 0 0 0,1 0 0 0 0,-1-1 0 0 0,0 1 0 0 0,1 0-1 0 0,-1 0 1 0 0,1 0 0 0 0,-1 0 0 0 0,0 0 0 0 0,0 0 0 0 0,0 0 0 0 0,1 0 0 0 0,-1 0-1 0 0,0 1 1 0 0,0-1 0 0 0,-1 0 0 0 0,1 1 0 0 0,1 2 0 0 0,-1-2-2 0 0,0 0 0 0 0,0 0 1 0 0,1-1-1 0 0,-1 1 0 0 0,0 0 0 0 0,1 0 0 0 0,-1-1 1 0 0,1 1-1 0 0,-1-1 0 0 0,1 0 0 0 0,0 1 1 0 0,0-1-1 0 0,0 0 0 0 0,0 0 0 0 0,2 1 0 0 0,22 18 72 0 0,-22-17-62 0 0,-1 0 1 0 0,1-1 0 0 0,-1 0 0 0 0,1 1-1 0 0,0-1 1 0 0,0-1 0 0 0,0 1 0 0 0,0-1 0 0 0,0 1-1 0 0,1-1 1 0 0,4 1 0 0 0,48 5 275 0 0,-55-7-296 0 0,-1-1 0 0 0,1 1 0 0 0,0-1 0 0 0,-1 1 0 0 0,1-1 0 0 0,0 1 0 0 0,-1-1 0 0 0,1 0 0 0 0,-1 0-1 0 0,0 0 1 0 0,1 0 0 0 0,-1 0 0 0 0,0 0 0 0 0,1 0 0 0 0,-1 0 0 0 0,0-1 0 0 0,0 1 0 0 0,0 0-1 0 0,0-1 1 0 0,0 1 0 0 0,0-1 0 0 0,0 1 0 0 0,-1-1 0 0 0,1 1 0 0 0,-1-1 0 0 0,1 1 0 0 0,-1-1-1 0 0,1 0 1 0 0,-1-2 0 0 0,9-14-137 0 0,-6 12 79 0 0,1-1 1 0 0,-1 1-1 0 0,0 0 1 0 0,0-1-1 0 0,-1 0 1 0 0,0 1-1 0 0,0-1 1 0 0,0 0-1 0 0,-1 0 1 0 0,0-9-1 0 0,-1 15 57 0 0,0 1 0 0 0,0-1 0 0 0,0 0 0 0 0,0 1 0 0 0,0-1 0 0 0,0 0 0 0 0,0 1 0 0 0,1-1 0 0 0,-1 0 0 0 0,0 1 0 0 0,0-1 0 0 0,0 0 0 0 0,1 1-1 0 0,-1-1 1 0 0,0 1 0 0 0,0-1 0 0 0,1 1 0 0 0,-1-1 0 0 0,1 0 0 0 0,-1 1 0 0 0,1-1 0 0 0,-1 1 0 0 0,1-1 0 0 0,5-6-42 0 0,-2-17-54 0 0,0-1 0 0 0,-2 1 1 0 0,0 0-1 0 0,-3-34 0 0 0,1 26 65 0 0,9-25 151 0 0,-9 57-94 0 0,0-1-1 0 0,0 1 1 0 0,0-1 0 0 0,0 1 0 0 0,0 0 0 0 0,0-1-1 0 0,0 1 1 0 0,0-1 0 0 0,0 1 0 0 0,0-1-1 0 0,1 1 1 0 0,-1 0 0 0 0,0-1 0 0 0,0 1 0 0 0,0 0-1 0 0,1-1 1 0 0,-1 1 0 0 0,0-1 0 0 0,0 1 0 0 0,1 0-1 0 0,-1 0 1 0 0,0-1 0 0 0,1 1 0 0 0,-1 0-1 0 0,0-1 1 0 0,1 1 0 0 0,-1 0 0 0 0,1 0 0 0 0,-1 0-1 0 0,0 0 1 0 0,1-1 0 0 0,-1 1 0 0 0,1 0-1 0 0,-1 0 1 0 0,1 0 0 0 0,-1 0 0 0 0,0 0 0 0 0,1 0-1 0 0,-1 0 1 0 0,1 0 0 0 0,-1 0 0 0 0,1 0 0 0 0,-1 0-1 0 0,1 0 1 0 0,-1 0 0 0 0,0 1 0 0 0,1-1-1 0 0,-1 0 1 0 0,1 0 0 0 0,-1 0 0 0 0,0 1 0 0 0,1-1-1 0 0,-1 0 1 0 0,0 0 0 0 0,1 1 0 0 0,-1-1 0 0 0,26 17 539 0 0,-24-16-586 0 0,-1 0 39 0 0,-1 0-1 0 0,1 1 1 0 0,0-1-1 0 0,0 0 1 0 0,0 0-1 0 0,-1 1 1 0 0,1-1-1 0 0,0 0 1 0 0,-1 1-1 0 0,1-1 1 0 0,-1 0-1 0 0,0 1 1 0 0,1-1-1 0 0,-1 1 1 0 0,0 1-1 0 0,8 20 95 0 0,-5-19-96 0 0,0 0-1 0 0,-1 0 0 0 0,1 0 1 0 0,-1 0-1 0 0,0 0 0 0 0,-1 0 0 0 0,1 1 1 0 0,-1-1-1 0 0,2 9 0 0 0,7 16-33 0 0,-1-15 12 0 0,-8-13 4 0 0,0 0-1 0 0,0 0 1 0 0,0 1 0 0 0,0-1-1 0 0,-1 0 1 0 0,1 1-1 0 0,0-1 1 0 0,-1 0-1 0 0,1 1 1 0 0,-1-1-1 0 0,0 1 1 0 0,1-1-1 0 0,-1 1 1 0 0,0-1 0 0 0,0 1-1 0 0,0-1 1 0 0,0 1-1 0 0,0 2 1 0 0,0-3-18 0 0,0 1 1 0 0,0 0 0 0 0,0 0-1 0 0,0 0 1 0 0,0-1 0 0 0,1 1-1 0 0,-1 0 1 0 0,1 0-1 0 0,-1-1 1 0 0,1 1 0 0 0,0 0-1 0 0,0-1 1 0 0,0 1 0 0 0,0-1-1 0 0,0 1 1 0 0,0-1-1 0 0,0 1 1 0 0,0-1 0 0 0,2 2-1 0 0,-2-2-162 0 0,0 0 0 0 0,0 0 1 0 0,0 0-1 0 0,0 0 0 0 0,0 0 0 0 0,0 1 0 0 0,0-1 0 0 0,0 0 0 0 0,-1 1 0 0 0,1-1 0 0 0,-1 1 0 0 0,1-1 0 0 0,-1 1 0 0 0,1-1 0 0 0,-1 1 0 0 0,0-1 0 0 0,0 1 1 0 0,1 2-1 0 0,-1-40-12159 0 0,2-16 7707 0 0,-1 41 4361 0 0,1 0 0 0 0,0 0 0 0 0,0 0 0 0 0,6-15 0 0 0,-6 24 256 0 0,-1-1-1 0 0,0 0 1 0 0,0 0 0 0 0,0 0-1 0 0,0 0 1 0 0,-1 0 0 0 0,1 0 0 0 0,-1 0-1 0 0,0 0 1 0 0,0 0 0 0 0,0-3-1 0 0,3-28-2132 0 0,4 6-66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4040 0 0,'0'0'2174'0'0,"0"6"2130"0"0,0 19-624 0 0,-9 59 1988 0 0,9 176-1424 0 0,9-178-3688 0 0,0-38-288 0 0,-8-44-268 0 0,0 0 1 0 0,0 0-1 0 0,-1 0 0 0 0,1 0 1 0 0,0 0-1 0 0,0 0 1 0 0,0 0-1 0 0,-1 0 0 0 0,1 0 1 0 0,0 0-1 0 0,0 0 0 0 0,0 0 1 0 0,-1 0-1 0 0,1-1 1 0 0,0 1-1 0 0,0 0 0 0 0,-1-1 1 0 0,1 1-1 0 0,0-1 0 0 0,-1 1 1 0 0,1 0-1 0 0,0-1 1 0 0,-1 1-1 0 0,1-1 0 0 0,-1 0 1 0 0,1 1-1 0 0,-1-1 0 0 0,1 1 1 0 0,-1-1-1 0 0,1 0 1 0 0,0-1-1 0 0,-1 0-5 0 0,0-1-1 0 0,1 1 1 0 0,0-1-1 0 0,-1 0 1 0 0,1 1 0 0 0,0-1-1 0 0,0 1 1 0 0,0 0-1 0 0,1-1 1 0 0,2-3 0 0 0,12-31-131 0 0,11-53-98 0 0,-24 75 220 0 0,0 0 0 0 0,1 1 0 0 0,1-1 0 0 0,0 1 0 0 0,1 0 1 0 0,1 1-1 0 0,8-14 0 0 0,-8 6-15 0 0,-7 20 29 0 0,0 1 0 0 0,0-1 0 0 0,0 0-1 0 0,0 1 1 0 0,0-1 0 0 0,1 0 0 0 0,-1 0 0 0 0,0 1-1 0 0,0-1 1 0 0,0 0 0 0 0,1 1 0 0 0,-1-1-1 0 0,0 0 1 0 0,1 1 0 0 0,-1-1 0 0 0,0 1 0 0 0,1-1-1 0 0,-1 1 1 0 0,1-1 0 0 0,-1 1 0 0 0,1-1 0 0 0,-1 1-1 0 0,1-1 1 0 0,0 1 0 0 0,-1-1 0 0 0,1 1-1 0 0,1-1 1 0 0,-1 1 5 0 0,0-1 0 0 0,1 0 1 0 0,-1 0-1 0 0,0 1 0 0 0,1-1 0 0 0,-1 0 0 0 0,0 0 0 0 0,0 0 0 0 0,0 0 0 0 0,0 0 0 0 0,0-1 0 0 0,0 1 0 0 0,2-2 0 0 0,-3 2 16 0 0,1 0-1 0 0,-1 0 0 0 0,1 0 1 0 0,0 0-1 0 0,0 0 0 0 0,-1 0 0 0 0,1 1 1 0 0,0-1-1 0 0,0 0 0 0 0,0 1 1 0 0,0-1-1 0 0,0 0 0 0 0,0 1 0 0 0,0-1 1 0 0,0 1-1 0 0,0-1 0 0 0,0 1 1 0 0,0 0-1 0 0,0-1 0 0 0,0 1 0 0 0,1 0 1 0 0,-1 0-1 0 0,0 0 0 0 0,0 0 1 0 0,2 0-1 0 0,-3 0 155 0 0,1 0-160 0 0,-1 0 0 0 0,0 0 1 0 0,0 0-1 0 0,1 0 1 0 0,-1 0-1 0 0,0 0 0 0 0,1 0 1 0 0,-1 0-1 0 0,0 0 1 0 0,0 0-1 0 0,1 0 1 0 0,-1 0-1 0 0,0 0 0 0 0,1 0 1 0 0,-1 1-1 0 0,0-1 1 0 0,0 0-1 0 0,1 0 0 0 0,-1 0 1 0 0,0 0-1 0 0,0 1 1 0 0,1-1-1 0 0,-1 0 1 0 0,0 0-1 0 0,0 0 0 0 0,0 1 1 0 0,1-1-1 0 0,-1 0 1 0 0,0 0-1 0 0,0 1 0 0 0,0-1 1 0 0,0 0-1 0 0,0 0 1 0 0,0 1-1 0 0,0-1 1 0 0,1 0-1 0 0,-1 1 0 0 0,0-1 1 0 0,0 0-1 0 0,0 1 1 0 0,7 19 319 0 0,-3-9-6 0 0,1-3-229 0 0,-1 0 0 0 0,0 0 0 0 0,0 1 0 0 0,-1 0 0 0 0,-1 0 0 0 0,1 0 0 0 0,-1 0 0 0 0,-1 0 0 0 0,0 1 1 0 0,0-1-1 0 0,-1 0 0 0 0,-1 13 0 0 0,10 126 940 0 0,-9-124-910 0 0,0-14 26 0 0,0-12 303 0 0,-9-39-328 0 0,9-150 39 0 0,1 188-169 0 0,-1-1-1 0 0,1 1 0 0 0,-1 0 0 0 0,1 0 0 0 0,0-1 1 0 0,0 1-1 0 0,1 0 0 0 0,-1 0 0 0 0,1 0 1 0 0,-1 0-1 0 0,1 0 0 0 0,0 1 0 0 0,0-1 0 0 0,0 0 1 0 0,1 1-1 0 0,-1 0 0 0 0,0-1 0 0 0,6-3 0 0 0,15-19 44 0 0,-20 23-44 0 0,-1 0 0 0 0,1 0 0 0 0,-1 0-1 0 0,1 0 1 0 0,0 0 0 0 0,0 0-1 0 0,0 1 1 0 0,0-1 0 0 0,0 1 0 0 0,1 0-1 0 0,-1 0 1 0 0,0 0 0 0 0,0 1-1 0 0,1-1 1 0 0,-1 1 0 0 0,1-1 0 0 0,-1 1-1 0 0,0 0 1 0 0,1 1 0 0 0,-1-1-1 0 0,0 1 1 0 0,1-1 0 0 0,-1 1-1 0 0,0 0 1 0 0,5 2 0 0 0,7 1 39 0 0,0 1 0 0 0,-1 0 1 0 0,26 14-1 0 0,-26-10-45 0 0,-1 0 1 0 0,-1 1-1 0 0,0 0 0 0 0,0 1 1 0 0,-1 0-1 0 0,12 15 1 0 0,-20-22 6 0 0,23 16 40 0 0,-24-19-40 0 0,0 0 0 0 0,0 0-1 0 0,0 1 1 0 0,0-1 0 0 0,-1 1 0 0 0,1-1 0 0 0,0 1-1 0 0,-1 0 1 0 0,1-1 0 0 0,-1 1 0 0 0,0 0 0 0 0,1 0-1 0 0,-1 0 1 0 0,0 0 0 0 0,1 4 0 0 0,1-1-4 0 0,1-1 1 0 0,-1 1 0 0 0,1-1 0 0 0,-1 0-1 0 0,1-1 1 0 0,0 1 0 0 0,1 0 0 0 0,5 3-1 0 0,-3-2 0 0 0,-7-5 0 0 0,1 1 1 0 0,0 0-1 0 0,0 0 1 0 0,-1 0-1 0 0,1 0 0 0 0,-1 0 1 0 0,1 0-1 0 0,-1 0 1 0 0,1 0-1 0 0,-1 0 1 0 0,0 0-1 0 0,1 0 1 0 0,-1 0-1 0 0,0 0 0 0 0,0 0 1 0 0,0 0-1 0 0,0 2 1 0 0,6 15-79 0 0,9 1 853 0 0,-2-7-6169 0 0,-10-40-4200 0 0,-3 22 7496 0 0,0 4 1527 0 0,0 0 1 0 0,0 1-1 0 0,0-1 0 0 0,0 0 0 0 0,0 0 0 0 0,0 0 0 0 0,1 0 0 0 0,-1 0 0 0 0,0 0 0 0 0,1 0 0 0 0,0 0 0 0 0,-1 1 1 0 0,1-1-1 0 0,0 0 0 0 0,0 0 0 0 0,2-2 0 0 0,6-6-2462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5496 0 0,'0'3'9728'0'0,"-2"15"-5877"0"0,-9 9-403 0 0,2-3-1837 0 0,0 0 1 0 0,-7 32 0 0 0,5-20-1229 0 0,7-26-340 0 0,1 0 0 0 0,0 1 0 0 0,0-1-1 0 0,1 1 1 0 0,1-1 0 0 0,-1 11-1 0 0,-1 34-26 0 0,1-34-402 0 0,0 0 0 0 0,2-1 0 0 0,3 25 1 0 0,10 2-3581 0 0,0-2-4485 0 0,-8-37 3259 0 0,-4-7 4972 0 0,0-1 0 0 0,0 0 0 0 0,0 0 0 0 0,0 0 0 0 0,0 0 0 0 0,0 0 0 0 0,0 0 0 0 0,0 0 0 0 0,0 0 0 0 0,0-1 0 0 0,0 1-1 0 0,0 0 1 0 0,0 0 0 0 0,0-1 0 0 0,0 1 0 0 0,0-1 0 0 0,0 1 0 0 0,-1-1 0 0 0,1 1 0 0 0,0-1 0 0 0,0 1 0 0 0,-1-1 0 0 0,2-1 0 0 0,6-10-2467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6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4576 0 0,'-1'0'140'0'0,"0"0"-1"0"0,0 0 1 0 0,0 1 0 0 0,0-1 0 0 0,0 0-1 0 0,0 1 1 0 0,0-1 0 0 0,0 1 0 0 0,0-1-1 0 0,0 1 1 0 0,0-1 0 0 0,0 1 0 0 0,0 0-1 0 0,1-1 1 0 0,-1 1 0 0 0,0 0 0 0 0,0 0-1 0 0,1-1 1 0 0,-1 1 0 0 0,0 0 0 0 0,1 0-1 0 0,-1 0 1 0 0,1 0 0 0 0,-1 0 0 0 0,1 0-1 0 0,0 0 1 0 0,-1 0 0 0 0,1 0 0 0 0,0 0-1 0 0,0 0 1 0 0,0 0 0 0 0,0 0 0 0 0,-1 1-1 0 0,1 48 4755 0 0,1-30-3807 0 0,0 4-427 0 0,1 0 0 0 0,2 0 0 0 0,0 0 1 0 0,1 0-1 0 0,2-1 0 0 0,0 0 0 0 0,2 0 1 0 0,16 31-1 0 0,26 81 1580 0 0,-42-108-1717 0 0,11 53 1 0 0,-20-77-531 0 0,17 35 192 0 0,-9-24 67 0 0,-7-12 23 0 0,-3-5 142 0 0,-3-9-432 0 0,1 0-1 0 0,0 0 1 0 0,0-1-1 0 0,-1-14 1 0 0,-10-33-122 0 0,-13-100-122 0 0,22 135 231 0 0,2-1 0 0 0,0-1 1 0 0,1 1-1 0 0,2-40 0 0 0,1 62 23 0 0,0 1-1 0 0,0 0 1 0 0,1 0-1 0 0,-1-1 1 0 0,1 1-1 0 0,0 0 1 0 0,0 0-1 0 0,0 0 0 0 0,0-1 1 0 0,0 1-1 0 0,1 0 1 0 0,0 1-1 0 0,-1-1 1 0 0,1 0-1 0 0,0 0 1 0 0,0 1-1 0 0,1-1 1 0 0,-1 1-1 0 0,0 0 1 0 0,1 0-1 0 0,0 0 1 0 0,-1 0-1 0 0,1 0 0 0 0,0 0 1 0 0,6-2-1 0 0,11-9 25 0 0,-19 12-16 0 0,0 1 0 0 0,0 0-1 0 0,0-1 1 0 0,0 1 0 0 0,0 0 0 0 0,0 0 0 0 0,0 0-1 0 0,0 0 1 0 0,0 0 0 0 0,0 0 0 0 0,0 0 0 0 0,0 0 0 0 0,0 0-1 0 0,0 0 1 0 0,0 1 0 0 0,0-1 0 0 0,0 0 0 0 0,0 1 0 0 0,0-1-1 0 0,0 1 1 0 0,0-1 0 0 0,0 1 0 0 0,0-1 0 0 0,-1 1-1 0 0,1 0 1 0 0,0-1 0 0 0,0 1 0 0 0,-1 0 0 0 0,1 0 0 0 0,0 0-1 0 0,-1-1 1 0 0,1 1 0 0 0,-1 0 0 0 0,1 2 0 0 0,23 36 79 0 0,-23-36-72 0 0,6 16 0 0 0,8 15 36 0 0,-12-31-34 0 0,-1 1 0 0 0,1 0 0 0 0,-1 0 0 0 0,0 0 0 0 0,0 0 0 0 0,0 0 0 0 0,-1 0 0 0 0,1 0 0 0 0,-1 1 0 0 0,1 5 0 0 0,10 31 146 0 0,-5-23 0 0 0,-2 1 0 0 0,0 0-1 0 0,-2 0 1 0 0,0 1 0 0 0,0-1 0 0 0,-2 1-1 0 0,-2 35 1 0 0,1-28 180 0 0,0-26-324 0 0,0-1-1 0 0,-1 1 1 0 0,1 0-1 0 0,0 0 1 0 0,0 0-1 0 0,0-1 1 0 0,-1 1 0 0 0,1 0-1 0 0,0 0 1 0 0,-1-1-1 0 0,1 1 1 0 0,0 0-1 0 0,-1-1 1 0 0,1 1-1 0 0,-1 0 1 0 0,1-1-1 0 0,-1 1 1 0 0,0-1-1 0 0,1 1 1 0 0,-1-1 0 0 0,0 1-1 0 0,1-1 1 0 0,-1 1-1 0 0,0-1 1 0 0,1 0-1 0 0,-1 1 1 0 0,0-1-1 0 0,0 0 1 0 0,1 0-1 0 0,-1 0 1 0 0,0 1 0 0 0,0-1-1 0 0,0 0 1 0 0,1 0-1 0 0,-1 0 1 0 0,0 0-1 0 0,0 0 1 0 0,0 0-1 0 0,1-1 1 0 0,-1 1-1 0 0,0 0 1 0 0,-1 0-1 0 0,2 0-12 0 0,-10-30-103 0 0,6-37-225 0 0,2 51 256 0 0,1 0 0 0 0,1-1 0 0 0,0 1 0 0 0,1-1 0 0 0,3-16 0 0 0,5-32 33 0 0,-8 49 47 0 0,0 1 1 0 0,2 0-1 0 0,0 1 1 0 0,9-28 0 0 0,-10 35-3 0 0,1 0-6 0 0,0-1-1 0 0,0 1 1 0 0,1 1 0 0 0,0-1 0 0 0,7-9 0 0 0,-9 14 14 0 0,0 0-1 0 0,0 0 1 0 0,0 0 0 0 0,0 0 0 0 0,1 0 0 0 0,-1 1 0 0 0,1-1 0 0 0,0 1 0 0 0,-1 0 0 0 0,1-1 0 0 0,0 1 0 0 0,0 0 0 0 0,0 1 0 0 0,-1-1 0 0 0,1 0 0 0 0,0 1 0 0 0,0 0 0 0 0,6 0-1 0 0,-7-1 10 0 0,0 1 0 0 0,0 0 0 0 0,1 0 0 0 0,-1 1-1 0 0,0-1 1 0 0,0 0 0 0 0,0 1 0 0 0,0-1-1 0 0,1 1 1 0 0,-1 0 0 0 0,0-1 0 0 0,0 1-1 0 0,0 0 1 0 0,0 1 0 0 0,0-1 0 0 0,-1 0-1 0 0,1 0 1 0 0,0 1 0 0 0,-1-1 0 0 0,1 1-1 0 0,0-1 1 0 0,-1 1 0 0 0,3 3 0 0 0,17 18 71 0 0,-17-19-85 0 0,1 0 1 0 0,-1 0 0 0 0,0 1-1 0 0,0-1 1 0 0,0 1-1 0 0,0 0 1 0 0,-1 0-1 0 0,0 1 1 0 0,0-1-1 0 0,-1 1 1 0 0,0 0 0 0 0,3 7-1 0 0,-4-7-2 0 0,0 1 0 0 0,1 0-1 0 0,0-1 1 0 0,0 0 0 0 0,0 1 0 0 0,1-1-1 0 0,4 8 1 0 0,9 21 18 0 0,-4-14-64 0 0,-10-19 28 0 0,-1 0 1 0 0,0 0 0 0 0,1 0-1 0 0,-1 1 1 0 0,0-1 0 0 0,0 0-1 0 0,0 0 1 0 0,0 1 0 0 0,0-1-1 0 0,-1 1 1 0 0,1-1 0 0 0,0 6-1 0 0,-1-8-11 0 0,0 1-1 0 0,0 0 1 0 0,0 0-1 0 0,0-1 1 0 0,1 1-1 0 0,-1 0 0 0 0,0 0 1 0 0,1-1-1 0 0,-1 1 1 0 0,0 0-1 0 0,1-1 1 0 0,-1 1-1 0 0,1 0 1 0 0,-1-1-1 0 0,1 1 1 0 0,-1-1-1 0 0,1 1 1 0 0,-1-1-1 0 0,1 1 1 0 0,0-1-1 0 0,-1 1 0 0 0,1-1 1 0 0,0 0-1 0 0,-1 1 1 0 0,1-1-1 0 0,1 1 1 0 0,-1-1-89 0 0,-1 0 1 0 0,1 1 0 0 0,0-1-1 0 0,0 0 1 0 0,-1 1-1 0 0,1-1 1 0 0,0 1-1 0 0,-1-1 1 0 0,1 1 0 0 0,0-1-1 0 0,-1 1 1 0 0,1-1-1 0 0,-1 1 1 0 0,1 0-1 0 0,-1-1 1 0 0,1 1 0 0 0,-1 0-1 0 0,1-1 1 0 0,-1 1-1 0 0,0 0 1 0 0,1 0-1 0 0,-1 0 1 0 0,0-1 0 0 0,0 1-1 0 0,0 0 1 0 0,1 1-1 0 0,-1-1-201 0 0,1 1 0 0 0,0-1 1 0 0,0 0-1 0 0,-1 0 0 0 0,1 0 0 0 0,0 0 0 0 0,0 0 0 0 0,0 0 0 0 0,0 0 0 0 0,1 0 0 0 0,-1 0 0 0 0,0 0 0 0 0,0 0 0 0 0,1-1 1 0 0,-1 1-1 0 0,0-1 0 0 0,0 1 0 0 0,1-1 0 0 0,-1 1 0 0 0,1-1 0 0 0,-1 0 0 0 0,3 1 0 0 0,-2 0-619 0 0,1-1 1 0 0,0 1-1 0 0,0-1 0 0 0,0 1 0 0 0,0-1 0 0 0,-1 0 1 0 0,1 0-1 0 0,0 0 0 0 0,0-1 0 0 0,0 1 0 0 0,5-2 0 0 0,-5 1 795 0 0,0-1-1 0 0,0 0 0 0 0,0 0 0 0 0,0-1 0 0 0,0 1 1 0 0,-1 0-1 0 0,1-1 0 0 0,-1 0 0 0 0,1 1 0 0 0,2-6 0 0 0,20-22-981 0 0,2 1-1378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 2936 0 0,'-24'-1'3496'0'0,"18"0"-2417"0"0,0 0 1 0 0,0 1-1 0 0,0 0 0 0 0,0 0 0 0 0,0 1 0 0 0,0 0 0 0 0,0 0 0 0 0,0 0 0 0 0,-10 4 0 0 0,-39 26 3425 0 0,36-19-3779 0 0,16-11-659 0 0,1 0 0 0 0,-1 1-1 0 0,1-1 1 0 0,-1 1 0 0 0,1 0-1 0 0,0 0 1 0 0,-1 0 0 0 0,1 0-1 0 0,0 0 1 0 0,0 0 0 0 0,1 1-1 0 0,-3 2 1 0 0,-9 9 201 0 0,10-11-184 0 0,0-1 0 0 0,0 1 1 0 0,0 0-1 0 0,1 0 0 0 0,-1 0 0 0 0,1 1 1 0 0,0-1-1 0 0,-3 6 0 0 0,1 4 95 0 0,-2-1-1 0 0,0 1 1 0 0,-11 17 0 0 0,12-24-120 0 0,1 0 1 0 0,0 0-1 0 0,0 1 1 0 0,0-1-1 0 0,1 1 1 0 0,0 0-1 0 0,1-1 1 0 0,-1 2 0 0 0,1-1-1 0 0,1 0 1 0 0,-2 11-1 0 0,-1 7 16 0 0,3-24-71 0 0,1-1 0 0 0,0 1 1 0 0,-1 0-1 0 0,1 0 0 0 0,0 0 0 0 0,-1 0 1 0 0,1 0-1 0 0,0 0 0 0 0,0-1 0 0 0,0 1 1 0 0,0 0-1 0 0,0 0 0 0 0,0 0 0 0 0,0 0 1 0 0,0 0-1 0 0,0 0 0 0 0,0 0 0 0 0,0 0 1 0 0,1 0-1 0 0,-1 0 0 0 0,0-1 0 0 0,1 1 1 0 0,-1 0-1 0 0,0 0 0 0 0,1 0 0 0 0,-1 0 1 0 0,1-1-1 0 0,0 1 0 0 0,-1 0 0 0 0,1-1 1 0 0,-1 1-1 0 0,1 0 0 0 0,0-1 0 0 0,0 1 1 0 0,-1-1-1 0 0,1 1 0 0 0,0-1 0 0 0,0 1 1 0 0,0-1-1 0 0,0 0 0 0 0,-1 1 0 0 0,1-1 1 0 0,0 0-1 0 0,0 0 0 0 0,0 0 0 0 0,0 1 1 0 0,0-1-1 0 0,0 0 0 0 0,0 0 0 0 0,0 0 1 0 0,1-1-1 0 0,9 4-33 0 0,1-1 0 0 0,-1 0 0 0 0,1-1 0 0 0,0-1 0 0 0,-1 0 1 0 0,1 0-1 0 0,0-1 0 0 0,-1-1 0 0 0,1 0 0 0 0,-1 0 0 0 0,13-5 0 0 0,4 1-27 0 0,-27 6 55 0 0,0 0-1 0 0,0 0 1 0 0,1 0 0 0 0,-1 0-1 0 0,0 0 1 0 0,0-1-1 0 0,0 1 1 0 0,0 0 0 0 0,0 0-1 0 0,0-1 1 0 0,0 1 0 0 0,0-1-1 0 0,0 1 1 0 0,0-1-1 0 0,0 0 1 0 0,0 1 0 0 0,0-1-1 0 0,0 0 1 0 0,0 1-1 0 0,-1-1 1 0 0,1 0 0 0 0,0 0-1 0 0,0 0 1 0 0,-1 0-1 0 0,1 0 1 0 0,-1 0 0 0 0,1 0-1 0 0,-1 0 1 0 0,1 0-1 0 0,-1 0 1 0 0,0 0 0 0 0,1-2-1 0 0,0 2 1 0 0,0-1 0 0 0,1 0-1 0 0,-1 1 1 0 0,0-1 0 0 0,1 1-1 0 0,-1-1 1 0 0,1 1 0 0 0,-1 0-1 0 0,1 0 1 0 0,0-1 0 0 0,-1 1-1 0 0,1 1 1 0 0,3-2 0 0 0,-3 1 7 0 0,-1 0 0 0 0,1 0 1 0 0,0 1-1 0 0,-1-1 1 0 0,1 0-1 0 0,0 0 1 0 0,-1-1-1 0 0,1 1 0 0 0,-1 0 1 0 0,0 0-1 0 0,1-1 1 0 0,-1 1-1 0 0,0-1 1 0 0,0 1-1 0 0,0-1 0 0 0,0 1 1 0 0,0-1-1 0 0,0 0 1 0 0,0-2-1 0 0,0 1 8 0 0,0 1 0 0 0,0-1-1 0 0,0 0 1 0 0,0 0 0 0 0,1 1-1 0 0,-1-1 1 0 0,1 1 0 0 0,-1-1-1 0 0,1 1 1 0 0,0 0 0 0 0,0 0-1 0 0,0-1 1 0 0,3-1 0 0 0,-5 4-11 0 0,1 0 1 0 0,-1-1 0 0 0,1 1 0 0 0,-1 0-1 0 0,1-1 1 0 0,-1 1 0 0 0,1-1 0 0 0,-1 1-1 0 0,1-1 1 0 0,-1 1 0 0 0,1-1-1 0 0,-1 1 1 0 0,0-1 0 0 0,1 1 0 0 0,-1-1-1 0 0,0 0 1 0 0,0 1 0 0 0,1-1 0 0 0,-1 0-1 0 0,0 1 1 0 0,0-1 0 0 0,0 1 0 0 0,0-1-1 0 0,0 0 1 0 0,0 1 0 0 0,0-1 0 0 0,0-1-1 0 0,0 2 2 0 0,0 0 1 0 0,0-1-1 0 0,0 1 0 0 0,0 0 0 0 0,0-1 0 0 0,0 1 0 0 0,0 0 0 0 0,0-1 0 0 0,0 1 0 0 0,0-1 1 0 0,0 1-1 0 0,0 0 0 0 0,0-1 0 0 0,0 1 0 0 0,1 0 0 0 0,-1-1 0 0 0,0 1 0 0 0,0 0 1 0 0,0-1-1 0 0,1 1 0 0 0,-1 0 0 0 0,0-1 0 0 0,0 1 0 0 0,1 0 0 0 0,-1 0 0 0 0,0-1 0 0 0,0 1 1 0 0,1 0-1 0 0,-1 0 0 0 0,0 0 0 0 0,1-1 0 0 0,-1 1 0 0 0,0 0 0 0 0,1 0 0 0 0,-1 0 0 0 0,0 0 1 0 0,1 0-1 0 0,-1 0 0 0 0,1-1 0 0 0,0 1 180 0 0,1 13 105 0 0,6-3-248 0 0,-6-7-29 0 0,-1-1-1 0 0,1 0 1 0 0,0 0-1 0 0,-1 1 0 0 0,1-1 1 0 0,-1 1-1 0 0,0-1 1 0 0,0 1-1 0 0,0 0 1 0 0,0-1-1 0 0,0 1 0 0 0,-1 0 1 0 0,1 0-1 0 0,-1 0 1 0 0,0 3-1 0 0,1 1-14 0 0,0-1 0 0 0,0 1-1 0 0,1-1 1 0 0,-1 0 0 0 0,1 0-1 0 0,1 1 1 0 0,4 7 0 0 0,7 24-324 0 0,-12-36 185 0 0,-1 0-1 0 0,0 0 1 0 0,0 0 0 0 0,1 0 0 0 0,-1-1 0 0 0,1 1 0 0 0,-1 0-1 0 0,1-1 1 0 0,0 0 0 0 0,0 1 0 0 0,-1-1 0 0 0,1 0-1 0 0,0 0 1 0 0,0 0 0 0 0,3 1 0 0 0,-4-1-146 0 0,0-1 0 0 0,0 1 0 0 0,0-1-1 0 0,0 0 1 0 0,0 1 0 0 0,0-1 0 0 0,0 0 0 0 0,0 0 0 0 0,0 0 0 0 0,0 0 0 0 0,0 0 0 0 0,0 0 0 0 0,0 0-1 0 0,0 0 1 0 0,0 0 0 0 0,1 0 0 0 0,-1-1 0 0 0,0 1 0 0 0,0 0 0 0 0,1-1 0 0 0,1-28-5753 0 0,28-51-934 0 0,-22 51 6462 0 0,-7 21 254 0 0,1 1 1 0 0,-1 0-1 0 0,-1-1 0 0 0,1 1 0 0 0,-1-1 0 0 0,0-10 0 0 0,-1-15-1925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99 2888 0 0,'0'-4'136'0'0,"0"-1"1"0"0,-1 0-1 0 0,0 1 0 0 0,0-1 0 0 0,0 1 1 0 0,-1 0-1 0 0,1-1 0 0 0,-1 1 1 0 0,0 0-1 0 0,-5-8 0 0 0,-10-22 2694 0 0,17 33-2685 0 0,0 1-1 0 0,0 0 1 0 0,0-1-1 0 0,0 1 1 0 0,0 0-1 0 0,0-1 1 0 0,0 1-1 0 0,0 0 1 0 0,0-1-1 0 0,-1 1 1 0 0,1 0 0 0 0,0-1-1 0 0,0 1 1 0 0,0 0-1 0 0,-1 0 1 0 0,1-1-1 0 0,0 1 1 0 0,0 0-1 0 0,-1 0 1 0 0,1-1-1 0 0,0 1 1 0 0,-1 0-1 0 0,1 0 1 0 0,0 0 0 0 0,0-1-1 0 0,-1 1 1 0 0,1 0-1 0 0,0 0 1 0 0,-1 0-1 0 0,1 0 1 0 0,0 0-1 0 0,-1 0 1 0 0,1 0-1 0 0,-1 0 1 0 0,1 0-1 0 0,0 0 1 0 0,-1 0 0 0 0,1 0-1 0 0,0 0 1 0 0,-1 0-1 0 0,1 0 1 0 0,0 0-1 0 0,-1 0 1 0 0,1 0-1 0 0,0 1 1 0 0,-1-1-1 0 0,1 0 1 0 0,0 0-1 0 0,-1 0 1 0 0,1 0-1 0 0,0 1 1 0 0,-1 0-4 0 0,0-1 0 0 0,1 1 0 0 0,-1 0 0 0 0,1 0 0 0 0,-1 0-1 0 0,1-1 1 0 0,0 1 0 0 0,-1 0 0 0 0,1 0 0 0 0,0 0 0 0 0,0 0 0 0 0,-1 0 0 0 0,1 0 0 0 0,0-1-1 0 0,0 1 1 0 0,0 0 0 0 0,0 0 0 0 0,0 0 0 0 0,0 0 0 0 0,1 0 0 0 0,-1 0 0 0 0,0 0 0 0 0,0 0 0 0 0,1 1-1 0 0,15 42 1149 0 0,-10-24-1031 0 0,1-1 1 0 0,0-1-1 0 0,2 1 0 0 0,19 31 0 0 0,-20-40-224 0 0,-6-7-17 0 0,1 0 0 0 0,-1 0 0 0 0,0 0-1 0 0,0 1 1 0 0,0-1 0 0 0,0 0 0 0 0,-1 1 0 0 0,0-1-1 0 0,1 1 1 0 0,-1 0 0 0 0,0-1 0 0 0,0 6-1 0 0,-1-7-4 0 0,1-1-1 0 0,-1 1 1 0 0,0-1-1 0 0,1 1 0 0 0,-1 0 1 0 0,1-1-1 0 0,-1 1 1 0 0,1-1-1 0 0,0 1 0 0 0,0-1 1 0 0,0 1-1 0 0,0-1 1 0 0,0 0-1 0 0,0 1 1 0 0,0-1-1 0 0,0 0 0 0 0,0 0 1 0 0,1 0-1 0 0,-1 0 1 0 0,0 0-1 0 0,1 0 0 0 0,1 1 1 0 0,14 10 152 0 0,-10-3-16 0 0,0 0 0 0 0,-1 0 0 0 0,0 0 0 0 0,6 14 0 0 0,3 3 204 0 0,-9-17-224 0 0,9 15 335 0 0,-1 1-1 0 0,-1 1 0 0 0,-1 0 1 0 0,9 29-1 0 0,28 59 1058 0 0,-11 15-587 0 0,-35-121-891 0 0,4 21 181 0 0,8 57 0 0 0,-15-80-210 0 0,1 0 0 0 0,-1 0 1 0 0,1-1-1 0 0,0 1 0 0 0,1 0 0 0 0,-1-1 0 0 0,4 8 0 0 0,-3-7-4 0 0,0-1 0 0 0,0 1 0 0 0,0-1 0 0 0,-1 1 0 0 0,0 0 0 0 0,0-1 0 0 0,-1 10 0 0 0,0 76-54 0 0,0-86-36 0 0,-1 0-1 0 0,0 0 1 0 0,0 0 0 0 0,-1 0-1 0 0,1-1 1 0 0,-1 1 0 0 0,0 0-1 0 0,0-1 1 0 0,-1 1 0 0 0,0-1-1 0 0,1 0 1 0 0,-1 0 0 0 0,-1 0 0 0 0,-6 7-1 0 0,6-9-220 0 0,-1-1 0 0 0,0 0 0 0 0,1 0 0 0 0,-1 0-1 0 0,0 0 1 0 0,0-1 0 0 0,-9 1 0 0 0,10-2-314 0 0,0 1 0 0 0,0-1-1 0 0,0 0 1 0 0,0 0 0 0 0,0-1 0 0 0,1 1 0 0 0,-1-1 0 0 0,0 1-1 0 0,1-1 1 0 0,-1 0 0 0 0,1-1 0 0 0,0 1 0 0 0,-4-3-1 0 0,1-1-872 0 0,1 0-1 0 0,-1 0 0 0 0,1-1 0 0 0,0 1 0 0 0,-6-13 0 0 0,-8-19-1482 0 0,10 27 132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0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3824 0 0,'0'4'924'0'0,"1"-1"1"0"0,0 0-1 0 0,-1 1 0 0 0,1-1 1 0 0,0 0-1 0 0,1 0 0 0 0,-1 0 1 0 0,0 0-1 0 0,1 0 1 0 0,0 0-1 0 0,3 4 0 0 0,9 17 3013 0 0,-9-14-3277 0 0,0 0 1 0 0,1-1-1 0 0,0 1 0 0 0,0-1 1 0 0,9 8-1 0 0,-13-15-566 0 0,-1 0 0 0 0,1 0 0 0 0,0 0 0 0 0,-1 0 0 0 0,1 0-1 0 0,-1 0 1 0 0,0 0 0 0 0,0 0 0 0 0,0 0 0 0 0,0 1 0 0 0,0-1-1 0 0,1 4 1 0 0,4 12 269 0 0,93 131 2209 0 0,-44-66-1537 0 0,12 23 55 0 0,-28-47-670 0 0,-31-49-318 0 0,-1 0 0 0 0,1 1 0 0 0,-2 0 0 0 0,1 1 0 0 0,-2 0-1 0 0,9 24 1 0 0,-12-30-69 0 0,0-1 0 0 0,0 1 0 0 0,1-1 0 0 0,0 0 0 0 0,0 0 1 0 0,0 0-1 0 0,7 8 0 0 0,-6-8-8 0 0,0 0 1 0 0,-1 0-1 0 0,0 0 1 0 0,0 0 0 0 0,0 0-1 0 0,0 1 1 0 0,-1-1-1 0 0,2 7 1 0 0,6 29 113 0 0,13 62 126 0 0,-11-8-74 0 0,1 41-137 0 0,-13-114-66 0 0,1-5-170 0 0,-1-1 0 0 0,-1 1 0 0 0,-1-1 0 0 0,0 1-1 0 0,-5 17 1 0 0,-3 39-2604 0 0,3-18-2858 0 0,6-49 4176 0 0,0 0-1 0 0,-1-1 0 0 0,0 1 0 0 0,0 0 1 0 0,0-1-1 0 0,-1 0 0 0 0,-3 6 1 0 0,2 9-4691 0 0,-3-10 2886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36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1389 1217 6808 0 0,'0'-15'1197'0'0,"-1"14"-1144"0"0,1-1-1 0 0,-1 1 1 0 0,1-1-1 0 0,0 1 1 0 0,0 0-1 0 0,-1-1 1 0 0,1 1-1 0 0,0-1 1 0 0,0 1-1 0 0,1-1 1 0 0,-1 1 0 0 0,0-1-1 0 0,0 1 1 0 0,1 0-1 0 0,-1-1 1 0 0,1 1-1 0 0,-1 0 1 0 0,1-1-1 0 0,-1 1 1 0 0,1 0-1 0 0,0-1 1 0 0,0 1-1 0 0,0 0 1 0 0,0 0-1 0 0,0 0 1 0 0,0 0-1 0 0,0 0 1 0 0,0 0 0 0 0,2-1-1 0 0,-2 1 24 0 0,1 1 0 0 0,0-1 0 0 0,-1 0-1 0 0,1 0 1 0 0,-1 0 0 0 0,0 0 0 0 0,1 0 0 0 0,-1 0 0 0 0,0 0 0 0 0,1 0 0 0 0,-1-1-1 0 0,0 1 1 0 0,0 0 0 0 0,0-1 0 0 0,1-2 0 0 0,-1 2 53 0 0,1 0-1 0 0,-1 0 1 0 0,0 0 0 0 0,1 0-1 0 0,0 1 1 0 0,0-1 0 0 0,-1 0-1 0 0,1 1 1 0 0,0-1 0 0 0,0 1-1 0 0,0-1 1 0 0,1 1 0 0 0,-1 0-1 0 0,2-1 1 0 0,37-16 1642 0 0,-30 13-1279 0 0,-1 0 0 0 0,1 0 1 0 0,0 1-1 0 0,0 0 0 0 0,0 1 1 0 0,1 0-1 0 0,20-1 0 0 0,-23 3-314 0 0,-1 0-1 0 0,1 1 1 0 0,0 1-1 0 0,-1-1 1 0 0,1 2-1 0 0,-1-1 1 0 0,1 1-1 0 0,-1 0 1 0 0,0 1-1 0 0,1 0 1 0 0,-2 0-1 0 0,1 0 1 0 0,0 1-1 0 0,9 7 1 0 0,-8-4-36 0 0,-2-2-62 0 0,0 0 0 0 0,0 0 0 0 0,-1 1 0 0 0,1 0 0 0 0,-1 0 0 0 0,0 0 0 0 0,-1 1 0 0 0,0 0 0 0 0,0 0 0 0 0,0 0 0 0 0,-1 1 0 0 0,0-1 0 0 0,-1 1 0 0 0,1 0 0 0 0,3 15 0 0 0,35 130 986 0 0,-40-135-1000 0 0,-1 0 0 0 0,-1 0 0 0 0,0 0 0 0 0,-1 0 0 0 0,-1 0 1 0 0,0 0-1 0 0,-2-1 0 0 0,0 1 0 0 0,-1-1 0 0 0,0 1 0 0 0,-2-2 0 0 0,0 1 1 0 0,-1-1-1 0 0,0 0 0 0 0,-2 0 0 0 0,1-1 0 0 0,-2-1 0 0 0,0 0 1 0 0,-1 0-1 0 0,-14 12 0 0 0,-40 37 97 0 0,54-49-129 0 0,-1 0-1 0 0,0-1 1 0 0,-1-1-1 0 0,-1 0 1 0 0,0-1 0 0 0,0-1-1 0 0,-1 0 1 0 0,-23 10-1 0 0,7-6 13 0 0,25-11-10 0 0,0 1 0 0 0,-1-1 0 0 0,1-1-1 0 0,-1 1 1 0 0,0-1 0 0 0,0 0 0 0 0,0-1-1 0 0,-11 1 1 0 0,6-2 1 0 0,5 1 0 0 0,1 0 0 0 0,0-1 0 0 0,0 0 0 0 0,-1-1 0 0 0,1 0 0 0 0,0 0 0 0 0,0 0 0 0 0,0-1 0 0 0,0 0 0 0 0,-13-5 0 0 0,6-5 17 0 0,0-1-1 0 0,1 0 0 0 0,0-1 1 0 0,1-1-1 0 0,1 0 0 0 0,0 0 1 0 0,1-1-1 0 0,0 0 0 0 0,2-1 1 0 0,0 0-1 0 0,1 0 0 0 0,-9-31 1 0 0,2-13-30 0 0,8 41-1 0 0,1-1 1 0 0,1 0-1 0 0,1 0 0 0 0,0-29 1 0 0,1 11 7 0 0,2-56-5 0 0,1 87-19 0 0,-1 0 0 0 0,1 1 1 0 0,1-1-1 0 0,0 0 1 0 0,0 1-1 0 0,0-1 0 0 0,1 1 1 0 0,0 0-1 0 0,5-9 0 0 0,17-17 28 0 0,-13 2 3 0 0,14 11-15 0 0,-13 5 0 0 0,-10 11-14 0 0,1 0 0 0 0,-1 1 0 0 0,1-1 0 0 0,0 1 0 0 0,0 0 0 0 0,0 0 0 0 0,0 0 0 0 0,0 0 0 0 0,1 1 0 0 0,-1-1 0 0 0,7-1 0 0 0,-1 0-1 0 0,1 0 1 0 0,0 1-1 0 0,0 0 0 0 0,0 1 0 0 0,0 0 0 0 0,0 0 0 0 0,1 2 1 0 0,-1-1-1 0 0,0 1 0 0 0,1 1 0 0 0,-1 0 0 0 0,0 1 0 0 0,0 0 1 0 0,17 5-1 0 0,-19-3 15 0 0,-1 0 0 0 0,0 0 0 0 0,0 1 0 0 0,0 0 0 0 0,0 1-1 0 0,-1 0 1 0 0,0 0 0 0 0,11 12 0 0 0,6 5 51 0 0,-15-16-51 0 0,0 2-1 0 0,-1-1 1 0 0,0 1 0 0 0,0 0 0 0 0,-1 0-1 0 0,0 1 1 0 0,-1 0 0 0 0,0 1 0 0 0,-1-1-1 0 0,0 1 1 0 0,5 14 0 0 0,-2 6 57 0 0,0 0 0 0 0,4 52 0 0 0,-10-72-53 0 0,0 6 1 0 0,0-1 1 0 0,-1 1 0 0 0,0-1-1 0 0,-2 1 1 0 0,0-1-1 0 0,-1 1 1 0 0,0-1 0 0 0,-1 0-1 0 0,-1 1 1 0 0,-1-2 0 0 0,0 1-1 0 0,-11 23 1 0 0,-45 52 256 0 0,59-88-275 0 0,-1 0 0 0 0,-1 0 0 0 0,1 0 0 0 0,0 0 1 0 0,0 0-1 0 0,-1-1 0 0 0,0 0 0 0 0,-5 3 0 0 0,-12 8 22 0 0,11-7-7 0 0,0-1 0 0 0,0 0 1 0 0,-1 0-1 0 0,0-1 0 0 0,0-1 0 0 0,0 0 0 0 0,0 0 1 0 0,-1-1-1 0 0,1 0 0 0 0,-1-1 0 0 0,1 0 1 0 0,-1-1-1 0 0,0-1 0 0 0,-13-1 0 0 0,22 1-18 0 0,1 1-1 0 0,-1-1 0 0 0,1 0 1 0 0,-1 0-1 0 0,1 1 0 0 0,0-2 0 0 0,-1 1 1 0 0,1 0-1 0 0,0 0 0 0 0,0-1 0 0 0,0 1 1 0 0,0-1-1 0 0,0 0 0 0 0,0 0 0 0 0,-2-3 1 0 0,-4-2 11 0 0,-16-11 37 0 0,13 11-36 0 0,0-1-1 0 0,1 0 1 0 0,0-1-1 0 0,0 0 0 0 0,1 0 1 0 0,-9-12-1 0 0,-11-21 37 0 0,14 21-47 0 0,0-1 0 0 0,1-1 0 0 0,-10-24 0 0 0,5 1-5 0 0,-17-64 0 0 0,32 92 6 0 0,0 0-1 0 0,1-1 1 0 0,1 1 0 0 0,1-1 0 0 0,1 1 0 0 0,3-37 0 0 0,-2 51-6 0 0,0 1 1 0 0,0 0-1 0 0,0 0 0 0 0,0 0 1 0 0,0-1-1 0 0,1 1 1 0 0,-1 1-1 0 0,1-1 0 0 0,0 0 1 0 0,0 0-1 0 0,0 1 0 0 0,0-1 1 0 0,1 1-1 0 0,3-4 1 0 0,-2 3-2 0 0,-1 0 0 0 0,0 0 1 0 0,0-1-1 0 0,0 1 0 0 0,-1-1 1 0 0,1 0-1 0 0,-1 0 0 0 0,2-4 1 0 0,-2 5-6 0 0,0-1 1 0 0,1 1-1 0 0,-1 0 0 0 0,1 0 1 0 0,0 0-1 0 0,-1 0 1 0 0,1 0-1 0 0,0 0 1 0 0,1 1-1 0 0,-1-1 1 0 0,0 1-1 0 0,1 0 0 0 0,-1 0 1 0 0,1 0-1 0 0,0 1 1 0 0,0-1-1 0 0,0 1 1 0 0,6-1-1 0 0,-1-1-4 0 0,1 2 1 0 0,-1-1-1 0 0,1 1 0 0 0,0 1 0 0 0,0 0 1 0 0,-1 0-1 0 0,1 1 0 0 0,18 4 0 0 0,-26-5 8 0 0,0 0-1 0 0,0 1 1 0 0,0 0-1 0 0,0-1 0 0 0,0 1 1 0 0,0 0-1 0 0,0 0 1 0 0,-1 0-1 0 0,1 0 0 0 0,0 1 1 0 0,-1-1-1 0 0,1 0 1 0 0,-1 1-1 0 0,1-1 0 0 0,-1 1 1 0 0,1-1-1 0 0,0 3 1 0 0,13 13 7 0 0,14 0 0 0 0,-9 4 11 0 0,-7-11-20 0 0,-1-2-7 0 0,0 2-1 0 0,-1-1 1 0 0,16 17-1 0 0,-17-12 11 0 0,0 1 0 0 0,-1 0 0 0 0,0 0 0 0 0,-1 1-1 0 0,7 19 1 0 0,26 90 75 0 0,-36-106-62 0 0,-1-1 30 0 0,0-1 0 0 0,-2 1 0 0 0,0-1 0 0 0,0 23 0 0 0,-8 33 65 0 0,-13-29-95 0 0,15-37-2 0 0,0 1 0 0 0,1 0-1 0 0,-1 0 1 0 0,1 0 0 0 0,-2 10 0 0 0,4-10 3 0 0,1-7-12 0 0,0 1 0 0 0,0-1-1 0 0,-1 1 1 0 0,1-1 0 0 0,0 0-1 0 0,-1 1 1 0 0,1-1 0 0 0,0 0-1 0 0,-1 1 1 0 0,0-1 0 0 0,1 0-1 0 0,-1 0 1 0 0,0 0 0 0 0,1 1-1 0 0,-1-1 1 0 0,0 0 0 0 0,0 0-1 0 0,0 0 1 0 0,0 0 0 0 0,0-1-1 0 0,0 1 1 0 0,0 0 0 0 0,0 0-1 0 0,-1 0 1 0 0,1-1 0 0 0,0 1-1 0 0,0-1 1 0 0,-1 1 0 0 0,-1 0-1 0 0,-2 1 11 0 0,0 0-1 0 0,1 1 1 0 0,-1-1 0 0 0,1 1-1 0 0,0 0 1 0 0,-1 0-1 0 0,-6 8 1 0 0,7-7 10 0 0,-1 0 0 0 0,1 0 0 0 0,-1 0 1 0 0,0 0-1 0 0,0-1 0 0 0,-1 0 0 0 0,1 0 1 0 0,-1 0-1 0 0,-9 2 0 0 0,-7 2 30 0 0,-1-2 0 0 0,1 0 0 0 0,-1-2 0 0 0,0 0 0 0 0,0-2 0 0 0,0 0 0 0 0,0-2 0 0 0,0 0 0 0 0,-41-9 0 0 0,60 9-47 0 0,0-1 1 0 0,1 0-1 0 0,-1 0 0 0 0,0 0 0 0 0,0 0 0 0 0,1 0 1 0 0,-1-1-1 0 0,-4-5 0 0 0,-12-7 21 0 0,9 8-10 0 0,0-1 0 0 0,0-1-1 0 0,-14-15 1 0 0,-17-14 13 0 0,26 24-17 0 0,0 0 0 0 0,2-1 1 0 0,0-1-1 0 0,1-1 0 0 0,-22-36 0 0 0,-45-100-1 0 0,65 122-34 0 0,11 19 19 0 0,1 0 0 0 0,1 0 0 0 0,0 0 0 0 0,0 0 0 0 0,1 0 0 0 0,1 0 0 0 0,0-1 0 0 0,1 1 0 0 0,0 0 0 0 0,1 0 0 0 0,6-23 0 0 0,-6 31-1 0 0,-1 0 1 0 0,1 1-1 0 0,0-1 0 0 0,0 0 1 0 0,0 1-1 0 0,1 0 0 0 0,-1-1 1 0 0,6-4-1 0 0,11-17-16 0 0,-18 24 19 0 0,-1 1 0 0 0,0-1-1 0 0,1 1 1 0 0,-1-1-1 0 0,0 1 1 0 0,1-1 0 0 0,-1 1-1 0 0,1-1 1 0 0,-1 1-1 0 0,1-1 1 0 0,-1 1 0 0 0,1 0-1 0 0,-1-1 1 0 0,1 1-1 0 0,-1 0 1 0 0,1-1 0 0 0,-1 1-1 0 0,1 0 1 0 0,-1 0-1 0 0,1 0 1 0 0,0 0 0 0 0,-1-1-1 0 0,1 1 1 0 0,0 0 0 0 0,-1 0-1 0 0,2 0 1 0 0,24-7-3 0 0,-20 4 2 0 0,0 1 1 0 0,1 0-1 0 0,0 0 0 0 0,-1 1 1 0 0,1 0-1 0 0,0 0 0 0 0,7 0 1 0 0,9 1-12 0 0,-1 1 0 0 0,0 1 0 0 0,1 1-1 0 0,29 8 1 0 0,-42-8 10 0 0,0 0-1 0 0,1 1 1 0 0,-1 1-1 0 0,-1-1 1 0 0,1 1-1 0 0,-1 1 1 0 0,0 0-1 0 0,0 0 1 0 0,-1 1-1 0 0,0 0 1 0 0,13 15-1 0 0,39 36-1 0 0,-47-47-1 0 0,0 1 1 0 0,-1 0-1 0 0,-1 0 0 0 0,0 1 1 0 0,14 22-1 0 0,-13-14 11 0 0,-1-3 22 0 0,-1 1 0 0 0,-1 0 0 0 0,10 30-1 0 0,-15-36-12 0 0,2 5 1 0 0,0-1 0 0 0,-2 1 1 0 0,0 0-1 0 0,-1 1 0 0 0,0-1 0 0 0,-1 25 0 0 0,-2-21-8 0 0,0-7 14 0 0,0 1 0 0 0,-1 0 0 0 0,-4 22 0 0 0,4-31-8 0 0,-1-1 0 0 0,0-1 0 0 0,0 1 0 0 0,0 0 0 0 0,-1 0 0 0 0,0-1 0 0 0,0 0 0 0 0,-1 1 0 0 0,1-1 0 0 0,-1 0 0 0 0,0-1 0 0 0,-9 8 0 0 0,-8 6 37 0 0,-1-2 1 0 0,0-1 0 0 0,-1 0 0 0 0,-1-2 0 0 0,-38 16-1 0 0,6-8 41 0 0,-86 21-1 0 0,117-37-72 0 0,-1-1-1 0 0,1-1 1 0 0,-1-1 0 0 0,0-1-1 0 0,1-2 1 0 0,-1 0 0 0 0,1-2-1 0 0,-34-7 1 0 0,50 7-19 0 0,0 0 0 0 0,0 0 0 0 0,1-1 0 0 0,0-1 0 0 0,0 1 0 0 0,0-1 0 0 0,-8-6 0 0 0,-23-14 0 0 0,25 18 0 0 0,0 0 0 0 0,0-1 0 0 0,1 0 0 0 0,-1-1 0 0 0,2-1 0 0 0,0 0 0 0 0,0-1 0 0 0,1 0 0 0 0,0-1 0 0 0,1 0 0 0 0,0-1 0 0 0,1 0 0 0 0,-11-20 0 0 0,17 26 0 0 0,-1 0 0 0 0,1 0 0 0 0,0-1 0 0 0,1 1 0 0 0,0-1 0 0 0,-2-10 0 0 0,4 14 0 0 0,0 1 0 0 0,0-1 0 0 0,0 1 0 0 0,0-1 0 0 0,0 0 0 0 0,1 1 0 0 0,0-1 0 0 0,-1 1 0 0 0,1 0 0 0 0,1-1 0 0 0,-1 1 0 0 0,0 0 0 0 0,1 0 0 0 0,0-1 0 0 0,-1 1 0 0 0,1 0 0 0 0,0 1 0 0 0,1-1 0 0 0,2-3 0 0 0,45-61 0 0 0,-40 58 0 0 0,-1-2-4 0 0,1 1 1 0 0,0 1-1 0 0,1-1 1 0 0,0 2-1 0 0,1 0 1 0 0,-1 0-1 0 0,2 1 1 0 0,22-11-1 0 0,8-4-43 0 0,-37 18 36 0 0,0 0-1 0 0,1 0 1 0 0,0 1 0 0 0,0 0 0 0 0,10-3-1 0 0,12-1-4 0 0,1 1-1 0 0,1 2 0 0 0,-1 1 1 0 0,33 1-1 0 0,-47 2 17 0 0,1 1 0 0 0,-1 1 0 0 0,0 0 0 0 0,0 2 0 0 0,0-1 0 0 0,0 2 0 0 0,-1 0 1 0 0,27 13-1 0 0,-31-12 7 0 0,-1 0 0 0 0,-1 1 0 0 0,1 0 0 0 0,-1 1-1 0 0,0 0 1 0 0,15 17 0 0 0,-4-3-18 0 0,-16-18 15 0 0,-1-2-1 0 0,-1 1 0 0 0,1-1-1 0 0,-1 1 1 0 0,0 0 0 0 0,0 0 0 0 0,0 0 0 0 0,0 0 0 0 0,-1 0 0 0 0,1 0 0 0 0,-1 0 0 0 0,0 0 0 0 0,0 1-1 0 0,0-1 1 0 0,0 0 0 0 0,0 1 0 0 0,-1-1 0 0 0,1 6 0 0 0,2 20 33 0 0,-2 0-1 0 0,-2 43 1 0 0,-1-14-7 0 0,2-52-29 0 0,-1 1 0 0 0,-1 0 0 0 0,1 0 0 0 0,-1-1 0 0 0,0 1 0 0 0,-1-1 0 0 0,0 0 0 0 0,0 1 0 0 0,0-1 0 0 0,-1-1 0 0 0,-4 8 0 0 0,-47 51 0 0 0,22-30 0 0 0,19-18 0 0 0,-1-1 0 0 0,-1 0 0 0 0,0-1 0 0 0,-1 0 0 0 0,-27 15 0 0 0,15-14 0 0 0,0-2 0 0 0,-1-1 0 0 0,-39 10 0 0 0,54-18 0 0 0,1-1 0 0 0,-1 0 0 0 0,0-2 0 0 0,0 1 0 0 0,-1-2 0 0 0,1 0 0 0 0,0-1 0 0 0,0 0 0 0 0,-18-5 0 0 0,27 5 0 0 0,0-1 0 0 0,0-1 0 0 0,1 1 0 0 0,-1-1 0 0 0,1 0 0 0 0,0 0 0 0 0,-1 0 0 0 0,-4-6 0 0 0,-23-14 0 0 0,17 13 0 0 0,1-1 0 0 0,0 0 0 0 0,1-1 0 0 0,0-1 0 0 0,1 0 0 0 0,1-1 0 0 0,0-1 0 0 0,1 0 0 0 0,0 0 0 0 0,1-1 0 0 0,1 0 0 0 0,0-1 0 0 0,2 0 0 0 0,0 0 0 0 0,-6-23 0 0 0,10 30 0 0 0,2 1 0 0 0,-1-1 0 0 0,1 0 0 0 0,1-16 0 0 0,0 21 0 0 0,0 1 0 0 0,0 0 0 0 0,1-1 0 0 0,0 1 0 0 0,0 0 0 0 0,0-1 0 0 0,0 1 0 0 0,1 0 0 0 0,0 0 0 0 0,-1 0 0 0 0,2 0 0 0 0,-1 0 0 0 0,5-6 0 0 0,19-10 0 0 0,-14-10 0 0 0,16 11 0 0 0,-12-7 0 0 0,13 9 0 0 0,24-21 0 0 0,-44 32 0 0 0,0 0 0 0 0,-1 1 0 0 0,1 0 0 0 0,1 0 0 0 0,-1 0 0 0 0,1 1 0 0 0,9-2 0 0 0,1 0 0 0 0,0 0 0 0 0,0 2 0 0 0,1 0 0 0 0,-1 1 0 0 0,1 1 0 0 0,-1 1 0 0 0,1 1 0 0 0,0 1 0 0 0,0 1 0 0 0,-1 0 0 0 0,0 2 0 0 0,1 0 0 0 0,22 9 0 0 0,-36-10 0 0 0,0 1 0 0 0,0 0 0 0 0,0 1 0 0 0,-1 0 0 0 0,1 0 0 0 0,-1 0 0 0 0,10 12 0 0 0,19 15 0 0 0,-27-27 0 0 0,0 1 0 0 0,-1-1 0 0 0,0 1 0 0 0,-1 1 0 0 0,1-1 0 0 0,-1 1 0 0 0,0 0 0 0 0,-1 0 0 0 0,0 1 0 0 0,0 0 0 0 0,0 0 0 0 0,3 10 0 0 0,1 9 0 0 0,-5-14 0 0 0,0 1 0 0 0,0 0 0 0 0,-1 0 0 0 0,-1 0 0 0 0,1 21 0 0 0,-3-16 0 0 0,-1 0 0 0 0,-1 0 0 0 0,0 0 0 0 0,-6 20 0 0 0,2-19 0 0 0,3-9 0 0 0,-1 1 0 0 0,0-1 0 0 0,0 0 0 0 0,-1 0 0 0 0,0 0 0 0 0,-1-1 0 0 0,-9 13 0 0 0,-17 29 0 0 0,-38 13 0 0 0,66-60 0 0 0,-6 7 0 0 0,0-1 0 0 0,0 0 0 0 0,-21 17 0 0 0,20-20 0 0 0,-1 0 0 0 0,-1 0 0 0 0,1-1 0 0 0,-1-1 0 0 0,0 0 0 0 0,-1 0 0 0 0,0-2 0 0 0,0 1 0 0 0,0-2 0 0 0,0 0 0 0 0,0-1 0 0 0,-1 0 0 0 0,1-1 0 0 0,-1-1 0 0 0,1 0 0 0 0,-27-4 0 0 0,35 2 0 0 0,0 0 0 0 0,1-1 0 0 0,-1 1 0 0 0,1-1 0 0 0,0 0 0 0 0,-1-1 0 0 0,2 1 0 0 0,-1-1 0 0 0,-6-6 0 0 0,-13-9 0 0 0,3 2 0 0 0,-33-33 0 0 0,35 32 0 0 0,16 14 0 0 0,-1-1 0 0 0,1 1 0 0 0,-1 0 0 0 0,1-1 0 0 0,1 0 0 0 0,-5-8 0 0 0,-9-17 0 0 0,-2 8 0 0 0,13 17 0 0 0,0-1 0 0 0,1 0 0 0 0,0 0 0 0 0,0 0 0 0 0,0-1 0 0 0,-4-9 0 0 0,-11-26 0 0 0,15 36 0 0 0,1-1 0 0 0,0 0 0 0 0,0 1 0 0 0,1-1 0 0 0,0 0 0 0 0,0 0 0 0 0,0-1 0 0 0,0-8 0 0 0,-15-89 0 0 0,17 93 0 0 0,-1 2 0 0 0,0-1 0 0 0,1 1 0 0 0,0-1 0 0 0,1 1 0 0 0,0-1 0 0 0,1 1 0 0 0,0-1 0 0 0,1 1 0 0 0,0 0 0 0 0,0 0 0 0 0,1 1 0 0 0,1-1 0 0 0,-1 1 0 0 0,1-1 0 0 0,8-8 0 0 0,62-77 0 0 0,-46 67 0 0 0,-13 14 0 0 0,4-14 0 0 0,39-12 0 0 0,-53 34 0 0 0,1 0 0 0 0,1 0 0 0 0,-1 1 0 0 0,1 1 0 0 0,0-1 0 0 0,0 1 0 0 0,0 0 0 0 0,0 1 0 0 0,1 0 0 0 0,-1 0 0 0 0,1 1 0 0 0,12-2 0 0 0,11 0 0 0 0,65 1 0 0 0,-88 3 0 0 0,1 0 0 0 0,1 1 0 0 0,-1 1 0 0 0,0 0 0 0 0,0 0 0 0 0,1 1 0 0 0,-2 0 0 0 0,1 1 0 0 0,0 0 0 0 0,-1 0 0 0 0,1 1 0 0 0,-1 0 0 0 0,-1 1 0 0 0,1 0 0 0 0,9 9 0 0 0,2 4 0 0 0,-1 0 0 0 0,0 1 0 0 0,29 44 0 0 0,-42-53 0 0 0,0 0 0 0 0,-1 1 0 0 0,-1 0 0 0 0,0 0 0 0 0,0 0 0 0 0,-1 1 0 0 0,2 23 0 0 0,-1-14 0 0 0,1 6 0 0 0,-1-13 0 0 0,0 1 0 0 0,-2 0 0 0 0,0 0 0 0 0,0 0 0 0 0,-2 0 0 0 0,0 0 0 0 0,0 0 0 0 0,-2 0 0 0 0,-6 30 0 0 0,-2-11 0 0 0,8-27 0 0 0,0 0 0 0 0,0 0 0 0 0,-1-1 0 0 0,0 1 0 0 0,0-1 0 0 0,-1 0 0 0 0,-4 8 0 0 0,-38 59 0 0 0,35-53 0 0 0,-1 0 0 0 0,-1-2 0 0 0,-30 36 0 0 0,25-38 0 0 0,14-14 0 0 0,1 0 0 0 0,0 0 0 0 0,-1 1 0 0 0,1-1 0 0 0,0 1 0 0 0,1 0 0 0 0,-1 0 0 0 0,1 0 0 0 0,0 0 0 0 0,0 0 0 0 0,-3 7 0 0 0,3-7 0 0 0,0 0 0 0 0,-1 0 0 0 0,0 0 0 0 0,0 0 0 0 0,0 0 0 0 0,0-1 0 0 0,-1 1 0 0 0,0-1 0 0 0,1 0 0 0 0,-1 0 0 0 0,0 0 0 0 0,0-1 0 0 0,-1 1 0 0 0,1-1 0 0 0,0 0 0 0 0,-1 0 0 0 0,0-1 0 0 0,-5 2 0 0 0,-4 1 0 0 0,0-1 0 0 0,0-1 0 0 0,0 0 0 0 0,-1-1 0 0 0,1-1 0 0 0,-17-1 0 0 0,24 0 0 0 0,0 0 0 0 0,1-1 0 0 0,-1 0 0 0 0,1-1 0 0 0,0 0 0 0 0,0 1 0 0 0,0-2 0 0 0,0 1 0 0 0,0-1 0 0 0,1 0 0 0 0,-1 0 0 0 0,-5-6 0 0 0,-66-70 0 0 0,57 57 0 0 0,-124-152 0 0 0,123 144 0 0 0,2 0 0 0 0,1-1 0 0 0,1-1 0 0 0,-16-43 0 0 0,14 19 0 0 0,-20-94 0 0 0,34 120 0 0 0,1 0 0 0 0,1 0 0 0 0,2 0 0 0 0,1-1 0 0 0,5-32 0 0 0,0 37 0 0 0,1 0 0 0 0,1 0 0 0 0,2 1 0 0 0,0 0 0 0 0,2 1 0 0 0,1 0 0 0 0,1 0 0 0 0,1 2 0 0 0,29-39 0 0 0,2 6 0 0 0,2 3 0 0 0,88-77 0 0 0,-104 105 0 0 0,1 2 0 0 0,53-30 0 0 0,-71 47 0 0 0,0 0 0 0 0,1 1 0 0 0,0 0 0 0 0,0 2 0 0 0,26-4 0 0 0,6-2 0 0 0,-31 5 0 0 0,0 2 0 0 0,0 0 0 0 0,1 1 0 0 0,-1 1 0 0 0,1 0 0 0 0,-1 1 0 0 0,0 1 0 0 0,1 1 0 0 0,-1 0 0 0 0,0 1 0 0 0,-1 0 0 0 0,1 2 0 0 0,-1 0 0 0 0,0 0 0 0 0,0 2 0 0 0,-1-1 0 0 0,25 19 0 0 0,4 37 0 0 0,-34-55 0 0 0,-1 1 0 0 0,0 0 0 0 0,0 0 0 0 0,-1 1 0 0 0,0 0 0 0 0,0 0 0 0 0,-1 0 0 0 0,-1 1 0 0 0,0 0 0 0 0,0 0 0 0 0,5 20 0 0 0,-6-4 0 0 0,5 18 0 0 0,2 86 0 0 0,-12-96 0 0 0,-12 63 0 0 0,6-49 0 0 0,5-37 0 0 0,-1 0 0 0 0,-1-1 0 0 0,1 1 0 0 0,-12 21 0 0 0,-5 17 0 0 0,8-20 0 0 0,-2 0 0 0 0,-21 34 0 0 0,8-14 0 0 0,4-9 0 0 0,-1-1 0 0 0,-2-2 0 0 0,-2 0 0 0 0,-2-2 0 0 0,-49 48 0 0 0,63-70 0 0 0,-2-1 0 0 0,0 0 0 0 0,0-1 0 0 0,-1-1 0 0 0,0-1 0 0 0,-1 0 0 0 0,0-2 0 0 0,-1 0 0 0 0,1-1 0 0 0,-2-2 0 0 0,1 0 0 0 0,0-1 0 0 0,-1-1 0 0 0,0-1 0 0 0,0 0 0 0 0,0-2 0 0 0,1-1 0 0 0,-42-7 0 0 0,46 3 0 0 0,0-2 0 0 0,1 0 0 0 0,0-1 0 0 0,0 0 0 0 0,1-2 0 0 0,-23-16 0 0 0,-12-7 0 0 0,22 16 0 0 0,1-1 0 0 0,1-2 0 0 0,1 0 0 0 0,1-1 0 0 0,0-2 0 0 0,2 0 0 0 0,1-2 0 0 0,0 0 0 0 0,2-1 0 0 0,1-1 0 0 0,2-1 0 0 0,0-1 0 0 0,2 0 0 0 0,1 0 0 0 0,-10-35 0 0 0,5-50 0 0 0,17 102 0 0 0,-1 1 0 0 0,2 0 0 0 0,0 0 0 0 0,0-1 0 0 0,1 1 0 0 0,1 0 0 0 0,-1 0 0 0 0,2 0 0 0 0,0 0 0 0 0,0 0 0 0 0,1 0 0 0 0,5-10 0 0 0,7-11 0 0 0,2 1 0 0 0,29-40 0 0 0,-46 70 0 0 0,13-14 0 0 0,1 0 0 0 0,1 0 0 0 0,0 2 0 0 0,1 0 0 0 0,0 0 0 0 0,36-18 0 0 0,-16 9 0 0 0,-12 8 0 0 0,0 0 0 0 0,1 2 0 0 0,0 1 0 0 0,1 1 0 0 0,0 2 0 0 0,51-10 0 0 0,-26 9 0 0 0,-25 4 0 0 0,0 1 0 0 0,44-1 0 0 0,-33 4 0 0 0,-1 3 0 0 0,1 1 0 0 0,38 8 0 0 0,-63-8 0 0 0,-1 0 0 0 0,0 1 0 0 0,1 0 0 0 0,-1 1 0 0 0,-1 0 0 0 0,1 1 0 0 0,-1 1 0 0 0,0 0 0 0 0,0 0 0 0 0,-1 1 0 0 0,0 0 0 0 0,11 12 0 0 0,-4-1 0 0 0,-1 0 0 0 0,0 2 0 0 0,-1 0 0 0 0,23 45 0 0 0,-31-50 0 0 0,-1 0 0 0 0,0 1 0 0 0,-1 0 0 0 0,-1 0 0 0 0,-1 0 0 0 0,0 0 0 0 0,-1 0 0 0 0,-1 22 0 0 0,0 17 0 0 0,1-35 0 0 0,-1 1 0 0 0,-1-1 0 0 0,-1 1 0 0 0,0-1 0 0 0,-2 0 0 0 0,-1 0 0 0 0,-1 0 0 0 0,-13 39 0 0 0,-17 28 0 0 0,22-52 0 0 0,-23 44 0 0 0,19-48 0 0 0,-2-1 0 0 0,-24 32 0 0 0,26-40 0 0 0,-21 39 0 0 0,24-37 0 0 0,-1-1 0 0 0,-22 27 0 0 0,29-41 0 0 0,-13 16 0 0 0,-36 32 0 0 0,50-52 0 0 0,-1 1 0 0 0,1-1 0 0 0,-2-1 0 0 0,1 0 0 0 0,-1 0 0 0 0,0 0 0 0 0,0-1 0 0 0,0 0 0 0 0,-14 3 0 0 0,-24 8 0 0 0,39-12 0 0 0,1 0 0 0 0,-1 0 0 0 0,0-1 0 0 0,0 0 0 0 0,0 0 0 0 0,0-1 0 0 0,0-1 0 0 0,0 1 0 0 0,-15-2 0 0 0,10-1 0 0 0,1-1 0 0 0,-1 0 0 0 0,1-1 0 0 0,-1 0 0 0 0,1-1 0 0 0,0-1 0 0 0,1 0 0 0 0,-1 0 0 0 0,-13-11 0 0 0,-13-12 0 0 0,-39-39 0 0 0,66 58 0 0 0,-12-13 0 0 0,0-1 0 0 0,2-1 0 0 0,0 0 0 0 0,-29-51 0 0 0,39 57 0 0 0,1 0 0 0 0,0-1 0 0 0,2 0 0 0 0,0-1 0 0 0,2 1 0 0 0,0-1 0 0 0,-6-42 0 0 0,6-4 0 0 0,-4-76 0 0 0,11 131 0 0 0,1 0 0 0 0,1 0 0 0 0,0 0 0 0 0,0 0 0 0 0,1 1 0 0 0,0-1 0 0 0,1 1 0 0 0,1 0 0 0 0,0 0 0 0 0,14-19 0 0 0,-9 12 0 0 0,-2 3 0 0 0,2 0 0 0 0,-1 1 0 0 0,2 0 0 0 0,0 1 0 0 0,0 0 0 0 0,1 1 0 0 0,1 0 0 0 0,20-13 0 0 0,-16 14 0 0 0,9-6 0 0 0,1 1 0 0 0,1 1 0 0 0,0 1 0 0 0,0 1 0 0 0,37-9 0 0 0,-7 6 0 0 0,-20 4 0 0 0,0 2 0 0 0,1 1 0 0 0,0 2 0 0 0,63-2 0 0 0,-90 9 0 0 0,-6-1 0 0 0,-1 1 0 0 0,1 0 0 0 0,-1 0 0 0 0,1 0 0 0 0,-1 1 0 0 0,0 0 0 0 0,1 0 0 0 0,-1 1 0 0 0,0 0 0 0 0,1 0 0 0 0,-1 0 0 0 0,0 1 0 0 0,0 0 0 0 0,-1 0 0 0 0,1 0 0 0 0,7 7 0 0 0,15 11 0 0 0,-24-19 0 0 0,-1 0 0 0 0,1 0 0 0 0,0 0 0 0 0,-1 1 0 0 0,0 0 0 0 0,1 0 0 0 0,-1 0 0 0 0,0 0 0 0 0,-1 0 0 0 0,1 1 0 0 0,-1-1 0 0 0,1 1 0 0 0,-1 0 0 0 0,0 0 0 0 0,0 0 0 0 0,2 6 0 0 0,10 40 0 0 0,-11-42 0 0 0,0 0 0 0 0,0 1 0 0 0,-1 0 0 0 0,0 0 0 0 0,-1 0 0 0 0,1 13 0 0 0,-2 10 0 0 0,1-11 0 0 0,0 1 0 0 0,-2 0 0 0 0,0-1 0 0 0,-2 1 0 0 0,0-1 0 0 0,-1 0 0 0 0,-1 0 0 0 0,-15 37 0 0 0,-15 16 0 0 0,-49 95 0 0 0,71-144 0 0 0,-2-2 0 0 0,-1 0 0 0 0,-1 0 0 0 0,-28 28 0 0 0,42-49 0 0 0,1 1 0 0 0,-1 0 0 0 0,1 0 0 0 0,-1 1 0 0 0,1-1 0 0 0,0 0 0 0 0,-3 8 0 0 0,-6 7 0 0 0,-1-7 0 0 0,-1-1 0 0 0,-1 0 0 0 0,0-1 0 0 0,0 0 0 0 0,-1-1 0 0 0,1-1 0 0 0,-17 6 0 0 0,24-12 0 0 0,0 0 0 0 0,0 0 0 0 0,0 0 0 0 0,0-1 0 0 0,-1 0 0 0 0,1 0 0 0 0,0 0 0 0 0,0-1 0 0 0,0 0 0 0 0,0-1 0 0 0,0 0 0 0 0,1 0 0 0 0,-1 0 0 0 0,0-1 0 0 0,1 0 0 0 0,-7-4 0 0 0,-11-19 0 0 0,18 22 0 0 0,2 1 0 0 0,0 0 0 0 0,0 0 0 0 0,0-1 0 0 0,0 1 0 0 0,1-1 0 0 0,0 0 0 0 0,0 0 0 0 0,0 0 0 0 0,0 0 0 0 0,-3-7 0 0 0,-4-3 0 0 0,0 1 0 0 0,-22-22 0 0 0,22 26 0 0 0,1-1 0 0 0,0 0 0 0 0,1 0 0 0 0,0-1 0 0 0,1 0 0 0 0,0-1 0 0 0,-8-17 0 0 0,-25-70 0 0 0,25 68 0 0 0,2-1 0 0 0,2 0 0 0 0,1-1 0 0 0,-7-39 0 0 0,8 8 0 0 0,3 0 0 0 0,4-119 0 0 0,4 173 0 0 0,-1 1 0 0 0,1-1 0 0 0,1 0 0 0 0,0 1 0 0 0,0-1 0 0 0,1 1 0 0 0,5-9 0 0 0,3-9 0 0 0,-6 12 0 0 0,0 0 0 0 0,1 0 0 0 0,1 1 0 0 0,1 0 0 0 0,16-22 0 0 0,29-33 0 0 0,-32 41 0 0 0,0 0 0 0 0,1 1 0 0 0,2 2 0 0 0,37-31 0 0 0,-11 15 0 0 0,-28 22 0 0 0,1 0 0 0 0,48-27 0 0 0,-52 35 0 0 0,-8 5 0 0 0,-1 0 0 0 0,1 0 0 0 0,0 1 0 0 0,0 1 0 0 0,0 0 0 0 0,1 1 0 0 0,13-3 0 0 0,57-7 0 0 0,-37 4 0 0 0,0 3 0 0 0,51-1 0 0 0,-74 7 0 0 0,-3-2 0 0 0,1 2 0 0 0,-1 1 0 0 0,1 0 0 0 0,-1 2 0 0 0,0 0 0 0 0,0 1 0 0 0,0 2 0 0 0,21 7 0 0 0,7 7 0 0 0,-9-5 0 0 0,44 26 0 0 0,-72-35 0 0 0,0 1 0 0 0,-1 0 0 0 0,0 1 0 0 0,0 0 0 0 0,-1 1 0 0 0,0 0 0 0 0,0 0 0 0 0,11 16 0 0 0,18 25 0 0 0,-29-40 0 0 0,-1 0 0 0 0,0 0 0 0 0,-1 1 0 0 0,-1-1 0 0 0,10 21 0 0 0,-16-30 0 0 0,21 53 0 0 0,19 79 0 0 0,-36-116 0 0 0,-1 1 0 0 0,-1-1 0 0 0,0 1 0 0 0,-1 0 0 0 0,-1 0 0 0 0,-1 0 0 0 0,0 0 0 0 0,-8 34 0 0 0,-49 111 0 0 0,56-156 0 0 0,0 1 0 0 0,-1-1 0 0 0,0 0 0 0 0,0 0 0 0 0,-1 0 0 0 0,0-1 0 0 0,0 1 0 0 0,-1-1 0 0 0,-9 10 0 0 0,-4 6 0 0 0,4-6 0 0 0,-1-1 0 0 0,-1-1 0 0 0,-28 21 0 0 0,-11 9 0 0 0,42-34 0 0 0,-2 0 0 0 0,1-1 0 0 0,-2 0 0 0 0,1-2 0 0 0,-1 1 0 0 0,0-2 0 0 0,0 0 0 0 0,-1-1 0 0 0,1-1 0 0 0,-1 0 0 0 0,0-2 0 0 0,-1 0 0 0 0,1 0 0 0 0,0-2 0 0 0,0 0 0 0 0,-19-3 0 0 0,18-3 0 0 0,1 0 0 0 0,-1-2 0 0 0,1 0 0 0 0,-23-16 0 0 0,33 20 0 0 0,-16-10 0 0 0,1-2 0 0 0,0-1 0 0 0,1 0 0 0 0,1-2 0 0 0,1 0 0 0 0,-28-37 0 0 0,-86-144 0 0 0,90 130 0 0 0,29 43 0 0 0,1 0 0 0 0,1-1 0 0 0,2 0 0 0 0,-12-52 0 0 0,18 58 0 0 0,1 0 0 0 0,1-1 0 0 0,2 1 0 0 0,0-1 0 0 0,1 1 0 0 0,1 0 0 0 0,1 0 0 0 0,7-27 0 0 0,-1 21 0 0 0,1 1 0 0 0,1 0 0 0 0,1 0 0 0 0,2 2 0 0 0,0-1 0 0 0,20-24 0 0 0,-6 6 0 0 0,-13 23 0 0 0,0 1 0 0 0,1 0 0 0 0,1 1 0 0 0,21-18 0 0 0,86-66 0 0 0,-25 39 0 0 0,-22 15 0 0 0,-25 18 0 0 0,1 2 0 0 0,1 2 0 0 0,1 2 0 0 0,81-24 0 0 0,-86 34 0 0 0,1 1 0 0 0,0 3 0 0 0,0 2 0 0 0,1 2 0 0 0,102 0 0 0 0,-138 8 0 0 0,-1 1 0 0 0,1 1 0 0 0,-1 0 0 0 0,0 1 0 0 0,0 0 0 0 0,0 2 0 0 0,0-1 0 0 0,26 16 0 0 0,-9-1 0 0 0,-1 1 0 0 0,43 37 0 0 0,-71-55 0 0 0,1 0 0 0 0,-1 1 0 0 0,0-1 0 0 0,-1 1 0 0 0,1 0 0 0 0,-1 0 0 0 0,1 0 0 0 0,-1 0 0 0 0,2 7 0 0 0,10 16 0 0 0,15 8 0 0 0,9 49 0 0 0,-34-74 0 0 0,-1 0 0 0 0,0 0 0 0 0,-1 0 0 0 0,0 0 0 0 0,0 1 0 0 0,-1 14 0 0 0,4 19 0 0 0,4 0 0 0 0,-2 0 0 0 0,-2 0 0 0 0,-1 1 0 0 0,-3-1 0 0 0,-1 1 0 0 0,-3 0 0 0 0,-11 62 0 0 0,7-74 0 0 0,1 2 0 0 0,-2-1 0 0 0,-1 0 0 0 0,-22 54 0 0 0,22-70 0 0 0,4-8 0 0 0,0 1 0 0 0,0 0 0 0 0,-4 19 0 0 0,6-19 0 0 0,0-1 0 0 0,-1 1 0 0 0,-10 19 0 0 0,-8 20 0 0 0,19-42 0 0 0,0-1 0 0 0,-1 1 0 0 0,0-1 0 0 0,0 0 0 0 0,-1 0 0 0 0,0 0 0 0 0,0-1 0 0 0,-12 12 0 0 0,-14 18 0 0 0,27-30 0 0 0,2-3 0 0 0,0 0 0 0 0,0 0 0 0 0,0 0 0 0 0,-1 0 0 0 0,1-1 0 0 0,0 1 0 0 0,-1-1 0 0 0,0 0 0 0 0,0 1 0 0 0,0-1 0 0 0,0-1 0 0 0,0 1 0 0 0,-4 2 0 0 0,-25 16 0 0 0,-8 2 0 0 0,21-16 0 0 0,-1 0 0 0 0,-38 6 0 0 0,52-11 0 0 0,-1 0 0 0 0,1-1 0 0 0,0 0 0 0 0,-1 0 0 0 0,1 0 0 0 0,-1-1 0 0 0,1 0 0 0 0,0 0 0 0 0,0-1 0 0 0,0 0 0 0 0,0 0 0 0 0,0 0 0 0 0,-11-6 0 0 0,-20-20 0 0 0,1-2 0 0 0,1-1 0 0 0,1-2 0 0 0,2-1 0 0 0,2-1 0 0 0,1-2 0 0 0,2-1 0 0 0,1-1 0 0 0,-20-43 0 0 0,45 81 0 0 0,-12-23 0 0 0,1-1 0 0 0,0 0 0 0 0,-13-44 0 0 0,-19-78 0 0 0,37 121 0 0 0,1-1 0 0 0,1 0 0 0 0,-3-42 0 0 0,2 14 0 0 0,2 29 0 0 0,0 1 0 0 0,2-1 0 0 0,1 0 0 0 0,1 1 0 0 0,1-1 0 0 0,1 0 0 0 0,9-41 0 0 0,-9 63 0 0 0,46-137 0 0 0,-41 124 0 0 0,1 0 0 0 0,0 1 0 0 0,2 0 0 0 0,-1 0 0 0 0,2 1 0 0 0,12-14 0 0 0,14-10 0 0 0,71-72 0 0 0,-91 97 0 0 0,1 0 0 0 0,0 1 0 0 0,0 0 0 0 0,39-18 0 0 0,-28 19 0 0 0,1 2 0 0 0,0 1 0 0 0,1 1 0 0 0,0 1 0 0 0,0 2 0 0 0,1 1 0 0 0,-1 1 0 0 0,1 2 0 0 0,0 2 0 0 0,-1 0 0 0 0,62 12 0 0 0,-78-8 0 0 0,1 0 0 0 0,-1 0 0 0 0,-1 2 0 0 0,1 0 0 0 0,-1 0 0 0 0,24 19 0 0 0,72 66 0 0 0,-68-55 0 0 0,69 74 0 0 0,-84-84 0 0 0,-1 1 0 0 0,43 61 0 0 0,-67-84 0 0 0,1 0 0 0 0,-1-1 0 0 0,0 1 0 0 0,0 0 0 0 0,-1 0 0 0 0,2 8 0 0 0,8 19 0 0 0,-3-15 0 0 0,0 1 0 0 0,-1 0 0 0 0,0 0 0 0 0,-2 0 0 0 0,0 1 0 0 0,-1-1 0 0 0,-1 1 0 0 0,1 27 0 0 0,0 47 0 0 0,-1-67 0 0 0,-1-1 0 0 0,-2 1 0 0 0,0 0 0 0 0,-2 0 0 0 0,-5 28 0 0 0,-1-20 0 0 0,-1-2 0 0 0,-2 1 0 0 0,-1-1 0 0 0,-27 51 0 0 0,28-56 0 0 0,10-24 0 0 0,0 1 0 0 0,-1 0 0 0 0,1 0 0 0 0,-1 0 0 0 0,0-1 0 0 0,0 1 0 0 0,-5 5 0 0 0,-20 14 0 0 0,9 6 0 0 0,-9-10 0 0 0,12-4 0 0 0,12-12 0 0 0,1 0 0 0 0,-1 0 0 0 0,0 0 0 0 0,0 0 0 0 0,-1-1 0 0 0,1 1 0 0 0,-1-1 0 0 0,-5 3 0 0 0,-28 13 0 0 0,28-13 0 0 0,-1 0 0 0 0,0 0 0 0 0,0-1 0 0 0,0 0 0 0 0,-1-1 0 0 0,1 0 0 0 0,-1 0 0 0 0,0-2 0 0 0,-11 2 0 0 0,12-4 0 0 0,1 0 0 0 0,-1 0 0 0 0,1-1 0 0 0,-1 0 0 0 0,1 0 0 0 0,0-1 0 0 0,0-1 0 0 0,0 0 0 0 0,0 0 0 0 0,0 0 0 0 0,1-1 0 0 0,0-1 0 0 0,0 1 0 0 0,-9-10 0 0 0,-10-10 0 0 0,2 0 0 0 0,-34-46 0 0 0,49 58 0 0 0,-29-40 0 0 0,2-2 0 0 0,-29-59 0 0 0,52 82 0 0 0,2 0 0 0 0,0-2 0 0 0,3 1 0 0 0,0-1 0 0 0,3-1 0 0 0,0 1 0 0 0,3-1 0 0 0,0-56 0 0 0,4 78 0 0 0,0 0 0 0 0,0 0 0 0 0,1 1 0 0 0,1-1 0 0 0,0 1 0 0 0,1 0 0 0 0,0 0 0 0 0,1 0 0 0 0,1 1 0 0 0,-1-1 0 0 0,2 1 0 0 0,-1 0 0 0 0,2 1 0 0 0,10-13 0 0 0,13-15 0 0 0,1 1 0 0 0,2 2 0 0 0,56-45 0 0 0,-55 53 0 0 0,2 2 0 0 0,1 2 0 0 0,47-21 0 0 0,-64 33 0 0 0,-4 4 0 0 0,1 0 0 0 0,-1 1 0 0 0,2 1 0 0 0,-1 0 0 0 0,29-2 0 0 0,-6 0 0 0 0,-11 2 0 0 0,0 2 0 0 0,1 1 0 0 0,30 1 0 0 0,-45 2 0 0 0,0 0 0 0 0,-1 1 0 0 0,1 0 0 0 0,0 2 0 0 0,-1 0 0 0 0,0 0 0 0 0,23 11 0 0 0,96 60 0 0 0,-116-64 0 0 0,-1 1 0 0 0,0 1 0 0 0,-1 1 0 0 0,28 31 0 0 0,42 35 0 0 0,-56-46 0 0 0,17 23 0 0 0,-25-26 0 0 0,-18-26 0 0 0,0 1 0 0 0,0-1 0 0 0,0 1 0 0 0,-1 0 0 0 0,0 0 0 0 0,0 0 0 0 0,2 8 0 0 0,-3-8 0 0 0,0 0 0 0 0,1-1 0 0 0,-1 0 0 0 0,1 0 0 0 0,0 1 0 0 0,7 7 0 0 0,-7-9 0 0 0,1 1 0 0 0,-1-1 0 0 0,-1 1 0 0 0,1 0 0 0 0,-1-1 0 0 0,1 1 0 0 0,-1 0 0 0 0,-1 1 0 0 0,2 4 0 0 0,3 23 0 0 0,-2 0 0 0 0,0 55 0 0 0,-4-73 0 0 0,-1-1 0 0 0,-1 0 0 0 0,0 0 0 0 0,-1 0 0 0 0,0 0 0 0 0,-1 0 0 0 0,-1 0 0 0 0,-12 24 0 0 0,12-28 0 0 0,-1 0 0 0 0,0 0 0 0 0,0-1 0 0 0,-1 0 0 0 0,0-1 0 0 0,-12 12 0 0 0,14-17 0 0 0,0 1 0 0 0,-1-1 0 0 0,1 1 0 0 0,0-1 0 0 0,-1-1 0 0 0,0 1 0 0 0,0-1 0 0 0,0 0 0 0 0,0-1 0 0 0,0 1 0 0 0,0-1 0 0 0,0 0 0 0 0,0-1 0 0 0,-11 1 0 0 0,2-1 0 0 0,-1-1 0 0 0,0-1 0 0 0,1 0 0 0 0,-1-1 0 0 0,1 0 0 0 0,0-1 0 0 0,0-1 0 0 0,0 0 0 0 0,1-1 0 0 0,0-1 0 0 0,-22-14 0 0 0,-16-16 0 0 0,-48-46 0 0 0,94 77 0 0 0,-44-42 0 0 0,3-1 0 0 0,-55-75 0 0 0,82 96 0 0 0,-26-51 0 0 0,32 54 0 0 0,10 17 0 0 0,0-1 0 0 0,1 1 0 0 0,0-1 0 0 0,0 1 0 0 0,1-1 0 0 0,0 0 0 0 0,0 0 0 0 0,1 0 0 0 0,1 0 0 0 0,0-14 0 0 0,1 5 0 0 0,1-1 0 0 0,1 1 0 0 0,10-33 0 0 0,-12 46 0 0 0,1 1 0 0 0,0 0 0 0 0,0 0 0 0 0,0 0 0 0 0,0 0 0 0 0,1 0 0 0 0,-1 1 0 0 0,1-1 0 0 0,0 1 0 0 0,0-1 0 0 0,1 1 0 0 0,-1 0 0 0 0,1 0 0 0 0,3-2 0 0 0,26-25 0 0 0,-15 11 0 0 0,37-29 0 0 0,-36 32 0 0 0,-11 10 0 0 0,-1 0 0 0 0,1 1 0 0 0,1 0 0 0 0,-1 0 0 0 0,13-4 0 0 0,-8 3 0 0 0,2-1 0 0 0,1 1 0 0 0,0 1 0 0 0,0 1 0 0 0,30-5 0 0 0,6-2 0 0 0,-30 6 0 0 0,0 1 0 0 0,1 0 0 0 0,-1 2 0 0 0,1 1 0 0 0,-1 0 0 0 0,1 2 0 0 0,0 1 0 0 0,-1 0 0 0 0,0 2 0 0 0,0 0 0 0 0,0 2 0 0 0,0 0 0 0 0,-1 1 0 0 0,0 2 0 0 0,0 0 0 0 0,22 14 0 0 0,31 20 0 0 0,-2 4 0 0 0,119 99 0 0 0,-185-141 0 0 0,0 0 0 0 0,0 0 0 0 0,-1 1 0 0 0,1 0 0 0 0,-1-1 0 0 0,-1 2 0 0 0,9 12 0 0 0,21 31 0 0 0,-30-45 0 0 0,1 0 0 0 0,-1 1 0 0 0,0 0 0 0 0,0 0 0 0 0,-1 0 0 0 0,0 0 0 0 0,0 1 0 0 0,3 11 0 0 0,9 31 0 0 0,-2 0 0 0 0,-3 1 0 0 0,-1 0 0 0 0,-3 0 0 0 0,-1 53 0 0 0,-13-54 0 0 0,2-18 0 0 0,2-15 0 0 0,0 0 0 0 0,-1 0 0 0 0,0-1 0 0 0,-1 0 0 0 0,-1 0 0 0 0,-16 27 0 0 0,17-36 0 0 0,1 1 0 0 0,-1-2 0 0 0,0 1 0 0 0,-1-1 0 0 0,1 0 0 0 0,-1 0 0 0 0,0-1 0 0 0,0 1 0 0 0,-1-2 0 0 0,1 1 0 0 0,-1-1 0 0 0,-14 4 0 0 0,12-4 0 0 0,0 0 0 0 0,0-1 0 0 0,0 0 0 0 0,0-1 0 0 0,0 0 0 0 0,0-1 0 0 0,-1 0 0 0 0,1-1 0 0 0,0 1 0 0 0,-18-5 0 0 0,26 4 0 0 0,0 0 0 0 0,0 1 0 0 0,0-1 0 0 0,0 0 0 0 0,0 0 0 0 0,0 0 0 0 0,0-1 0 0 0,0 1 0 0 0,0 0 0 0 0,0-1 0 0 0,1 1 0 0 0,-1-1 0 0 0,1 0 0 0 0,-1 1 0 0 0,1-1 0 0 0,-2-2 0 0 0,-10-12 0 0 0,-11 0 0 0 0,-11-12 0 0 0,7-5 0 0 0,-44-66 0 0 0,62 82 0 0 0,1-1 0 0 0,0 0 0 0 0,1 0 0 0 0,1-1 0 0 0,1 0 0 0 0,-5-26 0 0 0,-2-14 0 0 0,7 38 0 0 0,1 0 0 0 0,1-1 0 0 0,1 0 0 0 0,1 0 0 0 0,1 0 0 0 0,1 0 0 0 0,3-24 0 0 0,1 33 0 0 0,0 1 0 0 0,1-1 0 0 0,0 1 0 0 0,1 0 0 0 0,0 1 0 0 0,1-1 0 0 0,1 1 0 0 0,-1 1 0 0 0,13-13 0 0 0,10-17 0 0 0,-17 27 0 0 0,0 0 0 0 0,1 1 0 0 0,0 1 0 0 0,0 0 0 0 0,2 1 0 0 0,-1 1 0 0 0,1 0 0 0 0,0 1 0 0 0,1 1 0 0 0,25-8 0 0 0,-13 8 0 0 0,1 2 0 0 0,-1 1 0 0 0,1 1 0 0 0,-1 1 0 0 0,58 5 0 0 0,-74-1 0 0 0,-1 1 0 0 0,1 1 0 0 0,-1 0 0 0 0,0 0 0 0 0,0 1 0 0 0,16 10 0 0 0,-17-10 0 0 0,150 93 0 0 0,-144-86 0 0 0,-2 0 0 0 0,1 2 0 0 0,-2 0 0 0 0,0 0 0 0 0,18 26 0 0 0,-27-34 0 0 0,-1 0 0 0 0,1-1 0 0 0,-1 1 0 0 0,2-1 0 0 0,8 8 0 0 0,-10-10 0 0 0,0 1 0 0 0,0 0 0 0 0,0 0 0 0 0,0 0 0 0 0,-1 0 0 0 0,1 1 0 0 0,-1-1 0 0 0,3 8 0 0 0,4 9 0 0 0,-1 0 0 0 0,-1 0 0 0 0,-1 1 0 0 0,-1 0 0 0 0,-1 0 0 0 0,4 41 0 0 0,-3 146 0 0 0,-6-163 0 0 0,0-26 0 0 0,-1 0 0 0 0,-2-1 0 0 0,-4 26 0 0 0,5-37 0 0 0,0-1 0 0 0,0 0 0 0 0,-1 1 0 0 0,0-1 0 0 0,0 0 0 0 0,0-1 0 0 0,-1 1 0 0 0,0 0 0 0 0,-1-1 0 0 0,1 0 0 0 0,-9 8 0 0 0,-16 23 0 0 0,24-30 0 0 0,0 1 0 0 0,0-2 0 0 0,0 1 0 0 0,-1-1 0 0 0,-10 9 0 0 0,11-11 0 0 0,2-3 0 0 0,-42 4 0 0 0,42-4 0 0 0,0-1 0 0 0,1 1 0 0 0,-1-1 0 0 0,1 0 0 0 0,-1 0 0 0 0,0 0 0 0 0,1 0 0 0 0,-1-1 0 0 0,1 1 0 0 0,-1-1 0 0 0,1 1 0 0 0,-1-1 0 0 0,1 0 0 0 0,-1 0 0 0 0,1 0 0 0 0,0 0 0 0 0,0-1 0 0 0,-1 1 0 0 0,1 0 0 0 0,0-1 0 0 0,0 0 0 0 0,0 1 0 0 0,0-1 0 0 0,1 0 0 0 0,-1 0 0 0 0,-2-3 0 0 0,-13-12 0 0 0,11 11 0 0 0,1 0 0 0 0,-1 0 0 0 0,1 0 0 0 0,0-1 0 0 0,1 1 0 0 0,-1-1 0 0 0,2 0 0 0 0,-7-13 0 0 0,-17-30 0 0 0,21 40 0 0 0,-7-7 0 0 0,2 0 0 0 0,0-1 0 0 0,1 0 0 0 0,1-1 0 0 0,0 0 0 0 0,2 0 0 0 0,-6-22 0 0 0,-2-23 0 0 0,-2-25 0 0 0,15 70 0 0 0,-2-12 0 0 0,2-1 0 0 0,3-38 0 0 0,0 62 0 0 0,0-1 0 0 0,0 1 0 0 0,1 0 0 0 0,0 0 0 0 0,0 0 0 0 0,1 0 0 0 0,0 0 0 0 0,1 0 0 0 0,-1 0 0 0 0,1 1 0 0 0,1 0 0 0 0,9-13 0 0 0,12-12 0 0 0,-23 26 0 0 0,1 0 0 0 0,0 1 0 0 0,0 0 0 0 0,0 0 0 0 0,0 0 0 0 0,1 1 0 0 0,0 0 0 0 0,0-1 0 0 0,0 2 0 0 0,1-1 0 0 0,-1 0 0 0 0,1 1 0 0 0,10-4 0 0 0,9-6 0 0 0,-20 10 0 0 0,1 0 0 0 0,-1 0 0 0 0,0 0 0 0 0,1 1 0 0 0,0 0 0 0 0,0 0 0 0 0,0 1 0 0 0,8-2 0 0 0,-4 2 0 0 0,0-1 0 0 0,0 1 0 0 0,1 1 0 0 0,-1-1 0 0 0,1 2 0 0 0,-1-1 0 0 0,0 1 0 0 0,0 1 0 0 0,1 0 0 0 0,-1 0 0 0 0,0 1 0 0 0,-1 1 0 0 0,16 6 0 0 0,-7-2 0 0 0,-13-6 0 0 0,-1 0 0 0 0,1 0 0 0 0,0 1 0 0 0,-1-1 0 0 0,1 1 0 0 0,-1 0 0 0 0,5 5 0 0 0,9 18 0 0 0,58 34 0 0 0,-58-35 0 0 0,9-8 0 0 0,-10 3 0 0 0,-1 1 0 0 0,26 43 0 0 0,-42-64 0 0 0,2 3 0 0 0,0-1 0 0 0,-1 1 0 0 0,0 0 0 0 0,0 0 0 0 0,0 0 0 0 0,0 0 0 0 0,0 0 0 0 0,-1 0 0 0 0,1 0 0 0 0,-1 4 0 0 0,7 17 0 0 0,4-6 0 0 0,-9-15 0 0 0,0 0 0 0 0,0 1 0 0 0,0-1 0 0 0,0 1 0 0 0,0 0 0 0 0,-1-1 0 0 0,1 1 0 0 0,-1 0 0 0 0,1 5 0 0 0,4 26 0 0 0,-2-20 0 0 0,-2 1 0 0 0,2 31 0 0 0,1 29 0 0 0,-2-57 0 0 0,-2-1 0 0 0,0 1 0 0 0,-1 0 0 0 0,-2 19 0 0 0,-2-17 0 0 0,2-4 0 0 0,-1 0 0 0 0,0-1 0 0 0,-1 0 0 0 0,-1 1 0 0 0,-12 27 0 0 0,10-31 0 0 0,-1 0 0 0 0,0-1 0 0 0,0 0 0 0 0,-1 0 0 0 0,-15 14 0 0 0,22-24 0 0 0,0 0 0 0 0,0 0 0 0 0,0 0 0 0 0,-1-1 0 0 0,1 1 0 0 0,-1-1 0 0 0,1 1 0 0 0,-1-1 0 0 0,1 0 0 0 0,-1 0 0 0 0,0 0 0 0 0,0 0 0 0 0,0 0 0 0 0,1 0 0 0 0,-1-1 0 0 0,0 0 0 0 0,0 1 0 0 0,0-1 0 0 0,0 0 0 0 0,0-1 0 0 0,0 1 0 0 0,0 0 0 0 0,1-1 0 0 0,-1 0 0 0 0,0 1 0 0 0,0-1 0 0 0,0 0 0 0 0,1 0 0 0 0,-1-1 0 0 0,1 1 0 0 0,-1-1 0 0 0,1 1 0 0 0,-3-3 0 0 0,-6-5 0 0 0,0 0 0 0 0,1-1 0 0 0,0-1 0 0 0,1 0 0 0 0,0 0 0 0 0,1 0 0 0 0,0-1 0 0 0,1 0 0 0 0,0-1 0 0 0,-8-22 0 0 0,0 4 0 0 0,4 7 0 0 0,1 0 0 0 0,1-1 0 0 0,2 0 0 0 0,0 0 0 0 0,1-1 0 0 0,2 0 0 0 0,0 0 0 0 0,1-38 0 0 0,3 58 0 0 0,1-1 0 0 0,-1 1 0 0 0,1 0 0 0 0,0 0 0 0 0,1 0 0 0 0,-1 0 0 0 0,1 0 0 0 0,0 0 0 0 0,5-9 0 0 0,1 2 0 0 0,0 1 0 0 0,1 0 0 0 0,17-17 0 0 0,2-4 0 0 0,-27 32 0 0 0,0-1 0 0 0,0 0 0 0 0,0 1 0 0 0,1-1 0 0 0,-1 1 0 0 0,0 0 0 0 0,1-1 0 0 0,-1 1 0 0 0,0 0 0 0 0,1 0 0 0 0,0 0 0 0 0,-1 0 0 0 0,1 0 0 0 0,0 0 0 0 0,-1 0 0 0 0,1 0 0 0 0,2 0 0 0 0,9-5 0 0 0,-2-5 0 0 0,-9 8 0 0 0,1 1 0 0 0,-1 0 0 0 0,1 0 0 0 0,-1 0 0 0 0,1 1 0 0 0,0-1 0 0 0,0 1 0 0 0,0-1 0 0 0,0 1 0 0 0,0 0 0 0 0,0 0 0 0 0,0 0 0 0 0,6 0 0 0 0,1-1 0 0 0,1 0 0 0 0,1 1 0 0 0,-1 0 0 0 0,0 1 0 0 0,0 0 0 0 0,0 1 0 0 0,0 0 0 0 0,0 0 0 0 0,0 2 0 0 0,0-1 0 0 0,0 1 0 0 0,-1 1 0 0 0,0 0 0 0 0,18 9 0 0 0,-25-11 0 0 0,0 0 0 0 0,0 0 0 0 0,0 0 0 0 0,0 1 0 0 0,-1-1 0 0 0,1 1 0 0 0,-1 0 0 0 0,4 5 0 0 0,18 19 0 0 0,43 42 0 0 0,-59-60 0 0 0,-1-1 0 0 0,0 1 0 0 0,0 1 0 0 0,-1-1 0 0 0,-1 1 0 0 0,9 19 0 0 0,7 12 0 0 0,-17-35 0 0 0,0 0 0 0 0,0 1 0 0 0,-1-1 0 0 0,0 1 0 0 0,0 0 0 0 0,-1 0 0 0 0,0 0 0 0 0,0 0 0 0 0,0 0 0 0 0,0 14 0 0 0,10 45 0 0 0,-6-41 0 0 0,-2 1 0 0 0,3 44 0 0 0,-7-36 0 0 0,1-12 0 0 0,0 0 0 0 0,-2 0 0 0 0,-1 0 0 0 0,0 0 0 0 0,-2 0 0 0 0,0 0 0 0 0,-11 31 0 0 0,8-32 0 0 0,6-14 0 0 0,-1 0 0 0 0,0 0 0 0 0,-1 0 0 0 0,0 0 0 0 0,0 0 0 0 0,-7 11 0 0 0,-51 42 0 0 0,53-50 0 0 0,5-6 0 0 0,1-1 0 0 0,-1 0 0 0 0,0 0 0 0 0,0 0 0 0 0,0 0 0 0 0,0-1 0 0 0,-1 1 0 0 0,1-1 0 0 0,-1 0 0 0 0,0 0 0 0 0,-5 2 0 0 0,-4 3 0 0 0,0-1 0 0 0,0-1 0 0 0,-29 8 0 0 0,40-12 0 0 0,-1 0 0 0 0,0-1 0 0 0,0 1 0 0 0,1-1 0 0 0,-1 0 0 0 0,0 1 0 0 0,0-1 0 0 0,0-1 0 0 0,1 1 0 0 0,-1 0 0 0 0,0-1 0 0 0,0 1 0 0 0,1-1 0 0 0,-1 0 0 0 0,0 0 0 0 0,1 0 0 0 0,-1 0 0 0 0,1 0 0 0 0,-1-1 0 0 0,1 1 0 0 0,-1-1 0 0 0,1 1 0 0 0,0-1 0 0 0,0 0 0 0 0,0 0 0 0 0,0 0 0 0 0,0 0 0 0 0,-2-3 0 0 0,-8-20 0 0 0,1-1 0 0 0,1-1 0 0 0,2 1 0 0 0,0-1 0 0 0,2-1 0 0 0,1 1 0 0 0,1-1 0 0 0,1 0 0 0 0,2-47 0 0 0,1 62 0 0 0,2 1 0 0 0,-1 0 0 0 0,2-1 0 0 0,0 1 0 0 0,0 0 0 0 0,1 0 0 0 0,0 1 0 0 0,1-1 0 0 0,9-14 0 0 0,7-9 0 0 0,36-46 0 0 0,-44 64 0 0 0,3-7 0 0 0,-14 22 0 0 0,-1-1 0 0 0,1 1 0 0 0,-1-1 0 0 0,1 1 0 0 0,0 0 0 0 0,0 0 0 0 0,0 0 0 0 0,1 0 0 0 0,-1 0 0 0 0,0 0 0 0 0,1 0 0 0 0,-1 1 0 0 0,1-1 0 0 0,-1 1 0 0 0,5-2 0 0 0,26-21 0 0 0,-27 19 0 0 0,0 0 0 0 0,0 1 0 0 0,0-1 0 0 0,0 1 0 0 0,8-3 0 0 0,62-12 0 0 0,-48 17 0 0 0,-21 2 0 0 0,0 0 0 0 0,0 1 0 0 0,0 0 0 0 0,0 0 0 0 0,0 0 0 0 0,0 1 0 0 0,-1 0 0 0 0,1 1 0 0 0,-1-1 0 0 0,1 1 0 0 0,-1 1 0 0 0,0-1 0 0 0,0 1 0 0 0,0 0 0 0 0,-1 0 0 0 0,1 1 0 0 0,-1-1 0 0 0,0 1 0 0 0,-1 1 0 0 0,1-1 0 0 0,-1 1 0 0 0,0-1 0 0 0,0 1 0 0 0,-1 0 0 0 0,6 13 0 0 0,9 12 0 0 0,-15-27 0 0 0,-1 0 0 0 0,1 0 0 0 0,-1 0 0 0 0,0 1 0 0 0,0-1 0 0 0,0 1 0 0 0,-1-1 0 0 0,0 1 0 0 0,1 6 0 0 0,20 66 0 0 0,-18-64 0 0 0,0-1 0 0 0,0 1 0 0 0,-1 0 0 0 0,0 0 0 0 0,1 23 0 0 0,-3 55 0 0 0,1-32 0 0 0,-6 66 0 0 0,1-113 0 0 0,0 0 0 0 0,-1 0 0 0 0,0-1 0 0 0,-7 12 0 0 0,-7 23 0 0 0,17-41 0 0 0,-1 0 0 0 0,0 0 0 0 0,0-1 0 0 0,0 1 0 0 0,0-1 0 0 0,-1 1 0 0 0,0-1 0 0 0,0 0 0 0 0,0 0 0 0 0,0 0 0 0 0,-1 0 0 0 0,1-1 0 0 0,-1 1 0 0 0,0-1 0 0 0,0 0 0 0 0,-1 0 0 0 0,1 0 0 0 0,-10 3 0 0 0,12-5 0 0 0,0 0 0 0 0,0-1 0 0 0,0 1 0 0 0,0-1 0 0 0,-1 1 0 0 0,1-1 0 0 0,0 0 0 0 0,0 0 0 0 0,-1 0 0 0 0,1 0 0 0 0,0-1 0 0 0,0 1 0 0 0,0 0 0 0 0,-1-1 0 0 0,1 0 0 0 0,0 1 0 0 0,0-1 0 0 0,0 0 0 0 0,-3-2 0 0 0,2 0 0 0 0,0 0 0 0 0,0-1 0 0 0,1 1 0 0 0,-1 0 0 0 0,1-1 0 0 0,0 0 0 0 0,0 0 0 0 0,-2-4 0 0 0,-12-23 0 0 0,4 7 0 0 0,2 0 0 0 0,1-1 0 0 0,1 0 0 0 0,1-1 0 0 0,1 1 0 0 0,-6-54 0 0 0,8 31 0 0 0,-8-135 0 0 0,12 174 0 0 0,0 1 0 0 0,1-1 0 0 0,0 0 0 0 0,1 1 0 0 0,0-1 0 0 0,0 1 0 0 0,0-1 0 0 0,1 1 0 0 0,1 0 0 0 0,-1 0 0 0 0,10-14 0 0 0,-4-2 0 0 0,-8 21 0 0 0,0 0 0 0 0,0 0 0 0 0,0 0 0 0 0,0 0 0 0 0,1 0 0 0 0,-1 0 0 0 0,1 1 0 0 0,0-1 0 0 0,0 0 0 0 0,0 1 0 0 0,2-3 0 0 0,24-12 0 0 0,-13-1 0 0 0,-13 14 0 0 0,1 1 0 0 0,0 0 0 0 0,0-1 0 0 0,1 1 0 0 0,-1 0 0 0 0,0 1 0 0 0,1-1 0 0 0,0 0 0 0 0,4-1 0 0 0,0-1 0 0 0,-5 3 0 0 0,1-1 0 0 0,0 1 0 0 0,0 0 0 0 0,0 0 0 0 0,0 0 0 0 0,0 1 0 0 0,1 0 0 0 0,-1-1 0 0 0,0 1 0 0 0,1 1 0 0 0,-1-1 0 0 0,1 1 0 0 0,-1-1 0 0 0,1 1 0 0 0,-1 1 0 0 0,1-1 0 0 0,-1 1 0 0 0,8 1 0 0 0,-8-1 0 0 0,0-1 0 0 0,0 1 0 0 0,0 0 0 0 0,0 0 0 0 0,-1 0 0 0 0,1 0 0 0 0,0 1 0 0 0,-1 0 0 0 0,1 0 0 0 0,-1 0 0 0 0,1 0 0 0 0,-1 0 0 0 0,0 1 0 0 0,0-1 0 0 0,0 1 0 0 0,0 0 0 0 0,-1 0 0 0 0,1 0 0 0 0,-1 0 0 0 0,1 0 0 0 0,1 4 0 0 0,-3-4 0 0 0,1 0 0 0 0,0 0 0 0 0,-1 0 0 0 0,1 0 0 0 0,0-1 0 0 0,1 1 0 0 0,-1-1 0 0 0,0 0 0 0 0,1 1 0 0 0,3 2 0 0 0,25 24 0 0 0,-18-11 0 0 0,4 2 0 0 0,-2 1 0 0 0,0 0 0 0 0,-1 1 0 0 0,-2 0 0 0 0,15 34 0 0 0,24 88 0 0 0,-47-128 0 0 0,2 2 0 0 0,-1 0 0 0 0,-1 0 0 0 0,-1 0 0 0 0,1 37 0 0 0,-3-24 0 0 0,-7 119 0 0 0,4-132 0 0 0,-1 1 0 0 0,-1-1 0 0 0,-1 0 0 0 0,0 0 0 0 0,-15 33 0 0 0,-17-7 0 0 0,36-42 0 0 0,0 0 0 0 0,-1 0 0 0 0,1 0 0 0 0,-1 0 0 0 0,0 0 0 0 0,1 0 0 0 0,-1-1 0 0 0,0 1 0 0 0,0-1 0 0 0,0 1 0 0 0,0-1 0 0 0,0 0 0 0 0,-1 0 0 0 0,1 1 0 0 0,0-2 0 0 0,0 1 0 0 0,-1 0 0 0 0,1 0 0 0 0,-1-1 0 0 0,1 1 0 0 0,0-1 0 0 0,-1 0 0 0 0,1 0 0 0 0,-1 0 0 0 0,1 0 0 0 0,-1 0 0 0 0,-2-1 0 0 0,1 1 0 0 0,0-1 0 0 0,0 0 0 0 0,0 0 0 0 0,0 0 0 0 0,0 0 0 0 0,0-1 0 0 0,0 0 0 0 0,1 1 0 0 0,-1-1 0 0 0,0-1 0 0 0,1 1 0 0 0,0 0 0 0 0,-1-1 0 0 0,-4-5 0 0 0,0-3 0 0 0,0 1 0 0 0,0-1 0 0 0,1-1 0 0 0,1 1 0 0 0,0-1 0 0 0,-8-23 0 0 0,-12-22 0 0 0,21 48 0 0 0,0-1 0 0 0,0 1 0 0 0,1-1 0 0 0,0 0 0 0 0,1 0 0 0 0,-4-20 0 0 0,1-15 0 0 0,3-1 0 0 0,1 0 0 0 0,7-77 0 0 0,-2 112 0 0 0,1 0 0 0 0,0 0 0 0 0,0 0 0 0 0,1 1 0 0 0,7-11 0 0 0,21-36-7 0 0,-32 56 6 0 0,1-2-4 0 0,1-1-1 0 0,-1 1 1 0 0,1 0 0 0 0,0 0-1 0 0,0 0 1 0 0,0 0 0 0 0,1 0-1 0 0,6-4 1 0 0,14-8-10 0 0,-22 13 10 0 0,1 0 0 0 0,0 0-1 0 0,1 0 1 0 0,-1 1-1 0 0,0-1 1 0 0,0 1-1 0 0,1-1 1 0 0,-1 1 0 0 0,1 0-1 0 0,-1 0 1 0 0,1 1-1 0 0,0-1 1 0 0,-1 1-1 0 0,7 0 1 0 0,-8 0 1 0 0,41 3-61 0 0,-41-3 64 0 0,1 1-1 0 0,-1-1 0 0 0,0 1 0 0 0,0 0 0 0 0,1 0 0 0 0,-1 0 1 0 0,0 0-1 0 0,0 0 0 0 0,0 0 0 0 0,0 0 0 0 0,0 1 1 0 0,0-1-1 0 0,-1 1 0 0 0,1-1 0 0 0,0 1 0 0 0,-1 0 1 0 0,3 3-1 0 0,24 36-18 0 0,-23-35 27 0 0,0 0 0 0 0,0 0 0 0 0,-1 1-1 0 0,0 0 1 0 0,0 0 0 0 0,-1 0 0 0 0,5 13-1 0 0,14 56 35 0 0,-14-55-24 0 0,-2 1 0 0 0,0-1 0 0 0,-1 1-1 0 0,-1 1 1 0 0,1 29 0 0 0,4 57 53 0 0,-9-77-66 0 0,0 5-3 0 0,-1 0 1 0 0,-6 37 0 0 0,6-63-3 0 0,-1-1 1 0 0,-1 0 0 0 0,0 0 0 0 0,0-1 0 0 0,-1 1 0 0 0,0-1 0 0 0,-1 1 0 0 0,0-1-1 0 0,0 0 1 0 0,-1-1 0 0 0,-12 15 0 0 0,15-15 0 0 0,2-7 0 0 0,1 0 0 0 0,-1 1 0 0 0,1-1 0 0 0,-1 0 0 0 0,0 0 0 0 0,1 1 0 0 0,-1-1 0 0 0,0 0 0 0 0,0 0 0 0 0,0 0 0 0 0,0 0 0 0 0,0 0 0 0 0,0 0 0 0 0,0 0 0 0 0,0 0 0 0 0,0-1 0 0 0,-1 1 0 0 0,1 0 0 0 0,0-1 0 0 0,-1 1 0 0 0,-1 0 0 0 0,2 0 0 0 0,-1 0 0 0 0,1 1 0 0 0,-1-1 0 0 0,1 0 0 0 0,-1-1 0 0 0,1 1 0 0 0,-1 0 0 0 0,0 0 0 0 0,1-1 0 0 0,-1 1 0 0 0,0-1 0 0 0,0 1 0 0 0,0-1 0 0 0,1 0 0 0 0,-1 0 0 0 0,0 0 0 0 0,0 0 0 0 0,0 0 0 0 0,0 0 0 0 0,1 0 0 0 0,-1-1 0 0 0,0 1 0 0 0,0 0 0 0 0,1-1 0 0 0,-1 0 0 0 0,0 1 0 0 0,1-1 0 0 0,-1 0 0 0 0,0 0 0 0 0,1 0 0 0 0,-3-2 0 0 0,3 2 0 0 0,1 1 0 0 0,-1-1 0 0 0,0 0 0 0 0,1 1 0 0 0,-1-1 0 0 0,0 0 0 0 0,0 1 0 0 0,0-1 0 0 0,0 1 0 0 0,0 0 0 0 0,0-1 0 0 0,0 1 0 0 0,0 0 0 0 0,0-1 0 0 0,0 1 0 0 0,0 0 0 0 0,0 0 0 0 0,-1 0 0 0 0,1 0 0 0 0,0 0 0 0 0,0 0 0 0 0,0-1 0 0 0,0 1 0 0 0,0 0 0 0 0,1 0 0 0 0,-1 0 0 0 0,0-1 0 0 0,0 1 0 0 0,0-1 0 0 0,0 1 0 0 0,0 0 0 0 0,1-1 0 0 0,-1 0 0 0 0,0 1 0 0 0,0-1 0 0 0,1 1 0 0 0,-1-1 0 0 0,0 0 0 0 0,1 1 0 0 0,-1-1 0 0 0,1 0 0 0 0,-1 0 0 0 0,1 0 0 0 0,-1 1 0 0 0,1-1 0 0 0,0 0 0 0 0,-1 0 0 0 0,1-1 0 0 0,-20-42 0 0 0,13 32 0 0 0,1-2 0 0 0,1 1 0 0 0,0 0 0 0 0,0-1 0 0 0,1 0 0 0 0,1 0 0 0 0,-1-15 0 0 0,-3-38 0 0 0,4 49 0 0 0,0-1 0 0 0,2 0 0 0 0,0-1 0 0 0,1 1 0 0 0,1 0 0 0 0,1 0 0 0 0,5-27 0 0 0,-5 39 0 0 0,0 0 0 0 0,1 0 0 0 0,0 0 0 0 0,0 0 0 0 0,0 1 0 0 0,1-1 0 0 0,0 1 0 0 0,0 0 0 0 0,1 0 0 0 0,0 0 0 0 0,6-5 0 0 0,6-9-9 0 0,-14 15 4 0 0,0 1 1 0 0,0-1 0 0 0,0 1 0 0 0,1 0-1 0 0,0 0 1 0 0,0 1 0 0 0,0-1-1 0 0,0 1 1 0 0,0-1 0 0 0,1 1 0 0 0,0 1-1 0 0,-1-1 1 0 0,1 1 0 0 0,0 0-1 0 0,0 0 1 0 0,1 0 0 0 0,-1 0 0 0 0,8 0-1 0 0,-10 2 2 0 0,0 0 0 0 0,1 0 0 0 0,-1 0 0 0 0,0 1 0 0 0,1-1 0 0 0,-1 1 0 0 0,0 0 0 0 0,0 0 0 0 0,1 0 0 0 0,-1 0 0 0 0,0 1 0 0 0,0-1 0 0 0,0 1 0 0 0,-1 0 0 0 0,1 0 0 0 0,0 0 0 0 0,-1 0 0 0 0,1 0 0 0 0,-1 0 0 0 0,1 1 0 0 0,-1 0 0 0 0,0-1 0 0 0,0 1 0 0 0,0 0 0 0 0,-1 0 0 0 0,1 0 0 0 0,-1 0 0 0 0,0 0 0 0 0,1 0 0 0 0,0 6 0 0 0,-1-7 4 0 0,-1 0 0 0 0,1 0-1 0 0,-1 0 1 0 0,1 0 0 0 0,0 0 0 0 0,0 0-1 0 0,-1 0 1 0 0,2 0 0 0 0,-1-1 0 0 0,0 1 0 0 0,0 0-1 0 0,0-1 1 0 0,1 1 0 0 0,1 1 0 0 0,-1-1-1 0 0,0 0 1 0 0,0 0 0 0 0,0 0-1 0 0,-1 0 1 0 0,1 1 0 0 0,-1-1-1 0 0,1 1 1 0 0,-1-1-1 0 0,0 1 1 0 0,1 3 0 0 0,20 37 13 0 0,-16-33-14 0 0,0 0 0 0 0,-1 1 1 0 0,0 0-1 0 0,-1 0 0 0 0,5 20 1 0 0,0 105 15 0 0,-7-110 1 0 0,-1-1 1 0 0,-1 1 0 0 0,-1-1 0 0 0,-2 1 0 0 0,-5 24-1 0 0,-16 3 5 0 0,13-33-17 0 0,-2 1-5 0 0,0-1 0 0 0,-2-1 0 0 0,0 0 0 0 0,-20 18 0 0 0,23-25 0 0 0,10-9 0 0 0,-1 0 0 0 0,1-1 0 0 0,-1 1 0 0 0,0-1 0 0 0,0 0 0 0 0,0 0 0 0 0,0 0 0 0 0,0 0 0 0 0,-6 2 0 0 0,-19 12 0 0 0,16-9 0 0 0,-1 0 0 0 0,0-2 0 0 0,0 1 0 0 0,0-1 0 0 0,-18 3 0 0 0,-29 12 0 0 0,40-12 0 0 0,-1-1 0 0 0,-1-1 0 0 0,1-2 0 0 0,-34 5 0 0 0,-95 0 0 0 0,91-7 0 0 0,-1 0 0 0 0,29-2 0 0 0,1 1 0 0 0,-35 7 0 0 0,-18 16 0 0 0,81-23 0 0 0,0 0 0 0 0,0 0 0 0 0,1 0 0 0 0,-1 1 0 0 0,0-1 0 0 0,1 0 0 0 0,-1 1 0 0 0,1-1 0 0 0,0 1 0 0 0,-1-1 0 0 0,1 1 0 0 0,0 0 0 0 0,0-1 0 0 0,0 1 0 0 0,0 0 0 0 0,1 0 0 0 0,-1 0 0 0 0,0 0 0 0 0,1 0 0 0 0,-1 2 0 0 0,-11 22 0 0 0,10-23 0 0 0,0 1 0 0 0,0-1 0 0 0,0 1 0 0 0,1-1 0 0 0,0 1 0 0 0,0 0 0 0 0,0-1 0 0 0,0 1 0 0 0,1 0 0 0 0,-1 0 0 0 0,1 0 0 0 0,0 6 0 0 0,-7 32 0 0 0,6-36 0 0 0,0 0 0 0 0,0 0 0 0 0,0 0 0 0 0,1 0 0 0 0,0 0 0 0 0,0 0 0 0 0,2 11 0 0 0,-1 3 0 0 0,-2-17 0 0 0,-1 0 0 0 0,1-1 0 0 0,0 1 0 0 0,-1-1 0 0 0,0 1 0 0 0,1-1 0 0 0,-1 0 0 0 0,0 1 0 0 0,-1-1 0 0 0,1 0 0 0 0,0 0 0 0 0,0 0 0 0 0,-1-1 0 0 0,1 1 0 0 0,-4 1 0 0 0,-6 6 0 0 0,1-1 0 0 0,-1-1 0 0 0,1 0 0 0 0,-1-1 0 0 0,0-1 0 0 0,-1 0 0 0 0,-12 4 0 0 0,-85 21 0 0 0,-21 5 0 0 0,79-19 0 0 0,-85 14 0 0 0,69-16 0 0 0,50-9 0 0 0,0-1 0 0 0,-36 3 0 0 0,-93 2 0 0 0,78-2 0 0 0,0-4 0 0 0,-1-3 0 0 0,-71-9 0 0 0,60-2 0 0 0,2-3 0 0 0,-140-45 0 0 0,143 34 0 0 0,43 16 0 0 0,0-2 0 0 0,1-1 0 0 0,0-2 0 0 0,1-1 0 0 0,-37-24 0 0 0,37 21 0 0 0,29 17 0 0 0,0 0 0 0 0,0 0 0 0 0,1 0 0 0 0,-1 0 0 0 0,0 0 0 0 0,0 0 0 0 0,1 0 0 0 0,-1-1 0 0 0,1 1 0 0 0,-1-1 0 0 0,1 1 0 0 0,0-1 0 0 0,-1 0 0 0 0,1 1 0 0 0,0-1 0 0 0,0 0 0 0 0,-1-3 0 0 0,-16-16 0 0 0,16 19 0 0 0,0 1 0 0 0,1-1 0 0 0,-1 0 0 0 0,0 1 0 0 0,1-1 0 0 0,-1 0 0 0 0,1 0 0 0 0,0-1 0 0 0,-1 1 0 0 0,0-3 0 0 0,-1-3 0 0 0,1-1 0 0 0,-1 0 0 0 0,2 0 0 0 0,-1 0 0 0 0,1 0 0 0 0,1-17 0 0 0,0 21 0 0 0,0-1 0 0 0,0 1 0 0 0,1-1 0 0 0,0 1 0 0 0,0-1 0 0 0,0 1 0 0 0,1 0 0 0 0,0 0 0 0 0,0 0 0 0 0,0 0 0 0 0,1 0 0 0 0,-1 0 0 0 0,5-5 0 0 0,-5 8 0 0 0,3-4 0 0 0,0 1 0 0 0,-1-1 0 0 0,1 1 0 0 0,-1-1 0 0 0,4-10 0 0 0,-6 12 0 0 0,0 0 0 0 0,1 0 0 0 0,-1 0 0 0 0,1 0 0 0 0,0 1 0 0 0,0-1 0 0 0,0 1 0 0 0,0-1 0 0 0,6-3 0 0 0,2-4 0 0 0,5-6 0 0 0,0 0 0 0 0,1 2 0 0 0,1 0 0 0 0,0 1 0 0 0,31-18 0 0 0,2-2 0 0 0,0 8 0 0 0,-10 7 0 0 0,7-14 0 0 0,62-15 0 0 0,-46 32 0 0 0,-13 5 0 0 0,-13 0 0 0 0,-1 2 0 0 0,2 2 0 0 0,-1 1 0 0 0,1 2 0 0 0,0 2 0 0 0,0 1 0 0 0,-1 2 0 0 0,45 7 0 0 0,-70-4 0 0 0,1 0 0 0 0,0 1 0 0 0,-1 0 0 0 0,1 1 0 0 0,-2 0 0 0 0,16 10 0 0 0,-19-1 0 0 0,-9-13 0 0 0,1 0 0 0 0,-1-1 0 0 0,1 1 0 0 0,-1-1 0 0 0,1 1 0 0 0,0 0 0 0 0,-1-1 0 0 0,1 0 0 0 0,0 1 0 0 0,0-1 0 0 0,0 1 0 0 0,0-1 0 0 0,2 1 0 0 0,1 4 0 0 0,1 0 0 0 0,-1 0 0 0 0,0 1 0 0 0,0-1 0 0 0,-1 1 0 0 0,0 0 0 0 0,0 0 0 0 0,0 0 0 0 0,-1 0 0 0 0,0 0 0 0 0,-1 1 0 0 0,1-1 0 0 0,-1 1 0 0 0,-1-1 0 0 0,0 9 0 0 0,0 7 0 0 0,-2-1 0 0 0,0 0 0 0 0,-1 0 0 0 0,-8 23 0 0 0,10-40 0 0 0,0-1 0 0 0,-1 0 0 0 0,0 1 0 0 0,0-1 0 0 0,0 0 0 0 0,-1 0 0 0 0,1 0 0 0 0,-1 0 0 0 0,0-1 0 0 0,0 1 0 0 0,-7 5 0 0 0,-17 23 0 0 0,19-19 0 0 0,-1-1 0 0 0,0 0 0 0 0,-1 0 0 0 0,0-1 0 0 0,-1-1 0 0 0,0 0 0 0 0,0 0 0 0 0,-1-1 0 0 0,-1 0 0 0 0,0-1 0 0 0,0-1 0 0 0,-19 8 0 0 0,-21 2 0 0 0,28-8 0 0 0,0-1 0 0 0,0-1 0 0 0,-1-1 0 0 0,0-2 0 0 0,-40 2 0 0 0,18-5 0 0 0,-92-13 0 0 0,132 10 0 0 0,0 0 0 0 0,0-1 0 0 0,0 0 0 0 0,1 0 0 0 0,-1-1 0 0 0,1 0 0 0 0,0 0 0 0 0,-10-8 0 0 0,-19-11 0 0 0,10 4 0 0 0,0-1 0 0 0,1-1 0 0 0,1-2 0 0 0,-41-49 0 0 0,-1 0 0 0 0,60 66 0 0 0,1 0 0 0 0,-1 0 0 0 0,1-1 0 0 0,0 0 0 0 0,1 0 0 0 0,-1 0 0 0 0,1-1 0 0 0,1 0 0 0 0,-4-9 0 0 0,-18-26 0 0 0,23 40 0 0 0,-1 0 0 0 0,1 0 0 0 0,0-1 0 0 0,0 1 0 0 0,0 0 0 0 0,0-1 0 0 0,1 1 0 0 0,0-1 0 0 0,-1 0 0 0 0,1 1 0 0 0,0-1 0 0 0,1 0 0 0 0,-1 0 0 0 0,0-5 0 0 0,-1-22 0 0 0,1 26 0 0 0,0 0 0 0 0,0-1 0 0 0,0 1 0 0 0,1 0 0 0 0,0 0 0 0 0,0-1 0 0 0,1 1 0 0 0,-1 0 0 0 0,1 0 0 0 0,0-1 0 0 0,0 1 0 0 0,1 0 0 0 0,-1 0 0 0 0,4-7 0 0 0,25-8 0 0 0,-16 4 0 0 0,-11 13 0 0 0,-1 0 0 0 0,1 0 0 0 0,0 0 0 0 0,0 0 0 0 0,0 1 0 0 0,0 0 0 0 0,0-1 0 0 0,6-2 0 0 0,101-51 0 0 0,-99 52 0 0 0,1 0 0 0 0,-1 1 0 0 0,1 0 0 0 0,0 1 0 0 0,0 0 0 0 0,13 0 0 0 0,12-2 0 0 0,55-6 0 0 0,-1 5 0 0 0,1 4 0 0 0,0 4 0 0 0,177 29 0 0 0,-236-28 0 0 0,-1 2 0 0 0,0 1 0 0 0,0 2 0 0 0,-1 1 0 0 0,59 28 0 0 0,-87-35 0 0 0,0 0 0 0 0,0 0 0 0 0,-1 0 0 0 0,1 1 0 0 0,-1-1 0 0 0,0 1 0 0 0,0-1 0 0 0,0 1 0 0 0,-1 0 0 0 0,1 0 0 0 0,-1 0 0 0 0,0 0 0 0 0,0 0 0 0 0,0 0 0 0 0,-1 0 0 0 0,1 7 0 0 0,-1-5 0 0 0,-1 0 0 0 0,0 0 0 0 0,0 0 0 0 0,0 0 0 0 0,-1 0 0 0 0,1-1 0 0 0,-2 1 0 0 0,1-1 0 0 0,0 1 0 0 0,-1-1 0 0 0,0 0 0 0 0,-1 0 0 0 0,-6 9 0 0 0,-5 2 0 0 0,0-1 0 0 0,-26 21 0 0 0,7-7 0 0 0,-30 18 0 0 0,17-14 0 0 0,30-21 0 0 0,0-1 0 0 0,-1 0 0 0 0,0-2 0 0 0,-1 0 0 0 0,-30 10 0 0 0,-7 4 0 0 0,44-17 0 0 0,-38 16 0 0 0,0-1 0 0 0,-69 18 0 0 0,95-32 0 0 0,0-2 0 0 0,0 0 0 0 0,0-1 0 0 0,-1-2 0 0 0,1 0 0 0 0,-1-2 0 0 0,1-1 0 0 0,-1-1 0 0 0,-35-6 0 0 0,33 2 0 0 0,18 5 0 0 0,0-1 0 0 0,0 0 0 0 0,0-1 0 0 0,0 0 0 0 0,-11-6 0 0 0,-23-18 0 0 0,9 14 0 0 0,21 8 0 0 0,1 0 0 0 0,0-1 0 0 0,-22-13 0 0 0,-7-13 0 0 0,40 32 0 0 0,0-1 0 0 0,0 1 0 0 0,0-1 0 0 0,0 0 0 0 0,0 1 0 0 0,0-1 0 0 0,0 0 0 0 0,1 0 0 0 0,-1 0 0 0 0,0 0 0 0 0,0 0 0 0 0,1 0 0 0 0,-1 0 0 0 0,1 0 0 0 0,-1 0 0 0 0,1 0 0 0 0,-1 0 0 0 0,1 0 0 0 0,0 0 0 0 0,-1-1 0 0 0,1 1 0 0 0,0 0 0 0 0,0 0 0 0 0,0 0 0 0 0,0 0 0 0 0,0-2 0 0 0,-4-16 0 0 0,2 14 0 0 0,1 1 0 0 0,0 0 0 0 0,1 0 0 0 0,-1 0 0 0 0,1 0 0 0 0,0 0 0 0 0,0-1 0 0 0,0 1 0 0 0,0 0 0 0 0,1 0 0 0 0,0 0 0 0 0,0-1 0 0 0,0 1 0 0 0,0 0 0 0 0,0 0 0 0 0,1 1 0 0 0,0-1 0 0 0,0 0 0 0 0,0 0 0 0 0,0 1 0 0 0,1-1 0 0 0,3-4 0 0 0,24-6 0 0 0,-14 0 0 0 0,-15 12 0 0 0,1 0 0 0 0,0 0 0 0 0,0 1 0 0 0,0-1 0 0 0,0 1 0 0 0,1 0 0 0 0,-1-1 0 0 0,0 1 0 0 0,1 0 0 0 0,-1 0 0 0 0,0 0 0 0 0,1 1 0 0 0,-1-1 0 0 0,5 0 0 0 0,-2 0 0 0 0,1-1 0 0 0,-1 0 0 0 0,0 1 0 0 0,0-1 0 0 0,0-1 0 0 0,-1 1 0 0 0,1-1 0 0 0,6-4 0 0 0,-7 4 0 0 0,0 0 0 0 0,0 0 0 0 0,0 1 0 0 0,1-1 0 0 0,-1 1 0 0 0,1 1 0 0 0,-1-1 0 0 0,1 0 0 0 0,0 1 0 0 0,5-1 0 0 0,118-22 0 0 0,-92 16 0 0 0,0 1 0 0 0,1 2 0 0 0,43-2 0 0 0,-48 7 0 0 0,0 2 0 0 0,63 10 0 0 0,-83-10 0 0 0,1 2 0 0 0,-1-1 0 0 0,-1 2 0 0 0,1 0 0 0 0,0 0 0 0 0,-1 1 0 0 0,0 0 0 0 0,0 1 0 0 0,-1 0 0 0 0,12 11 0 0 0,26 23 0 0 0,-47-40 0 0 0,1 1 0 0 0,-1-1 0 0 0,1 0 0 0 0,-1 0 0 0 0,0 0 0 0 0,1 1 0 0 0,-1-1 0 0 0,0 1 0 0 0,0-1 0 0 0,0 1 0 0 0,0-1 0 0 0,0 1 0 0 0,0 0 0 0 0,0-1 0 0 0,-1 1 0 0 0,2 3 0 0 0,4 8 0 0 0,-4-9 0 0 0,0-3 0 0 0,0 1 0 0 0,-1 0 0 0 0,1 0 0 0 0,-1-1 0 0 0,1 1 0 0 0,-1 0 0 0 0,0 0 0 0 0,0 0 0 0 0,0 1 0 0 0,0-1 0 0 0,0 0 0 0 0,0 0 0 0 0,-1 1 0 0 0,1-1 0 0 0,-1 0 0 0 0,1 4 0 0 0,3 18 0 0 0,-2-12 0 0 0,-1 0 0 0 0,-1 0 0 0 0,0 0 0 0 0,-3 23 0 0 0,-1 1 0 0 0,5-31 0 0 0,-1-1 0 0 0,0 0 0 0 0,-1 1 0 0 0,1-1 0 0 0,-1 0 0 0 0,0 0 0 0 0,0 0 0 0 0,0 1 0 0 0,-1-1 0 0 0,1 0 0 0 0,-1 0 0 0 0,0-1 0 0 0,0 1 0 0 0,-1 0 0 0 0,1-1 0 0 0,-1 1 0 0 0,-4 4 0 0 0,-9 5 0 0 0,12-10 0 0 0,1 0 0 0 0,-1 0 0 0 0,0 0 0 0 0,1 1 0 0 0,-1-1 0 0 0,1 1 0 0 0,-5 8 0 0 0,-1-1 0 0 0,-1 0 0 0 0,0 0 0 0 0,-1-1 0 0 0,-16 12 0 0 0,-3 3 0 0 0,7-8 0 0 0,0 0 0 0 0,0-2 0 0 0,-2 0 0 0 0,0-2 0 0 0,0-1 0 0 0,-1 0 0 0 0,-44 11 0 0 0,17-8 0 0 0,0-3 0 0 0,-1-3 0 0 0,-65 5 0 0 0,55-12 0 0 0,1-3 0 0 0,0-3 0 0 0,0-3 0 0 0,0-2 0 0 0,-73-20 0 0 0,84 7 0 0 0,43 18 0 0 0,0-1 0 0 0,-1 1 0 0 0,1 1 0 0 0,-1 0 0 0 0,-13-3 0 0 0,-12 0 0 0 0,0-1 0 0 0,0-3 0 0 0,-49-19 0 0 0,49 18 0 0 0,27 10 0 0 0,0-1 0 0 0,0 0 0 0 0,1-1 0 0 0,-1 0 0 0 0,0 0 0 0 0,1-1 0 0 0,0 0 0 0 0,0 0 0 0 0,-8-6 0 0 0,-13-3 0 0 0,22 11 0 0 0,0 0 0 0 0,1 0 0 0 0,-1-1 0 0 0,1 0 0 0 0,0 0 0 0 0,-5-3 0 0 0,9 5 0 0 0,0 0 0 0 0,1 1 0 0 0,-1-1 0 0 0,0 0 0 0 0,1 0 0 0 0,-1 0 0 0 0,1 1 0 0 0,-1-1 0 0 0,1 0 0 0 0,0 0 0 0 0,-1 0 0 0 0,1 0 0 0 0,0 0 0 0 0,0 0 0 0 0,-1 0 0 0 0,1 0 0 0 0,0 0 0 0 0,0 0 0 0 0,0 0 0 0 0,0 0 0 0 0,0 0 0 0 0,1 1 0 0 0,-1-1 0 0 0,0 0 0 0 0,0 0 0 0 0,1 0 0 0 0,-1 0 0 0 0,0 0 0 0 0,1 0 0 0 0,-1 0 0 0 0,1 0 0 0 0,-1 1 0 0 0,1-1 0 0 0,-1 0 0 0 0,1 0 0 0 0,0 1 0 0 0,-1-1 0 0 0,1 0 0 0 0,0 1 0 0 0,0-1 0 0 0,-1 1 0 0 0,1-1 0 0 0,1 0 0 0 0,7-6 0 0 0,0 0 0 0 0,0 1 0 0 0,0 0 0 0 0,1 1 0 0 0,0-1 0 0 0,14-4 0 0 0,-10 5 0 0 0,1-1 0 0 0,1 1 0 0 0,0 1 0 0 0,0 0 0 0 0,26-2 0 0 0,23-5 0 0 0,-52 9 0 0 0,0 1 0 0 0,0 0 0 0 0,1 1 0 0 0,-1 0 0 0 0,0 1 0 0 0,0 1 0 0 0,0 0 0 0 0,0 0 0 0 0,0 2 0 0 0,16 5 0 0 0,-8 11 0 0 0,-16-17 0 0 0,-1 0 0 0 0,0 1 0 0 0,0-1 0 0 0,0 1 0 0 0,0 0 0 0 0,-1 0 0 0 0,0 1 0 0 0,0-1 0 0 0,5 10 0 0 0,15 19 0 0 0,-20-29 0 0 0,0 1 0 0 0,0 0 0 0 0,-1 0 0 0 0,1 1 0 0 0,-1-1 0 0 0,0 0 0 0 0,-1 1 0 0 0,1-1 0 0 0,-1 1 0 0 0,0 0 0 0 0,0-1 0 0 0,-1 1 0 0 0,0 8 0 0 0,-1 11 0 0 0,-7 45 0 0 0,3-36 0 0 0,5-32 0 0 0,0 0 0 0 0,0 0 0 0 0,0-1 0 0 0,-1 1 0 0 0,1 0 0 0 0,0-1 0 0 0,-1 1 0 0 0,0 0 0 0 0,1 0 0 0 0,-1-1 0 0 0,0 1 0 0 0,0-1 0 0 0,0 1 0 0 0,0-1 0 0 0,0 1 0 0 0,0-1 0 0 0,0 0 0 0 0,-2 3 0 0 0,-15 22 0 0 0,16-20 0 0 0,-1 0 0 0 0,1 1 0 0 0,-1-1 0 0 0,0 0 0 0 0,-1 1 0 0 0,1-2 0 0 0,-1 1 0 0 0,0 0 0 0 0,-6 5 0 0 0,-15 6 0 0 0,21-13 0 0 0,1-1 0 0 0,0 1 0 0 0,0-1 0 0 0,-1 0 0 0 0,0 0 0 0 0,0 0 0 0 0,0 0 0 0 0,0 0 0 0 0,-8 3 0 0 0,-79 48 0 0 0,55-36 0 0 0,27-13 0 0 0,-1 0 0 0 0,1-1 0 0 0,-1 0 0 0 0,0 0 0 0 0,-16 3 0 0 0,-54 15 0 0 0,62-15 0 0 0,0-2 0 0 0,-1 0 0 0 0,0-1 0 0 0,-25 2 0 0 0,43-6 0 0 0,-167 3 0 0 0,148-4 0 0 0,1-1 0 0 0,0-1 0 0 0,0 0 0 0 0,0-1 0 0 0,0-2 0 0 0,-29-11 0 0 0,-16-8 0 0 0,-14-8 0 0 0,40 16 0 0 0,32 15 0 0 0,-1-1 0 0 0,0 0 0 0 0,1 0 0 0 0,0-1 0 0 0,-1 1 0 0 0,-8-9 0 0 0,-1 2 0 0 0,0 0 0 0 0,-28-13 0 0 0,43 22 0 0 0,0 0 0 0 0,-1 1 0 0 0,1-1 0 0 0,0 0 0 0 0,0 0 0 0 0,-1 0 0 0 0,1 0 0 0 0,0 0 0 0 0,0 0 0 0 0,0 0 0 0 0,0 0 0 0 0,0-1 0 0 0,1 1 0 0 0,-1 0 0 0 0,0-1 0 0 0,1 1 0 0 0,-1 0 0 0 0,0-3 0 0 0,-6-8 0 0 0,-47-32 0 0 0,50 41 0 0 0,3 2 0 0 0,1 1 0 0 0,-1 0 0 0 0,1 0 0 0 0,0 0 0 0 0,-1 0 0 0 0,1-1 0 0 0,0 1 0 0 0,0 0 0 0 0,-1 0 0 0 0,1 0 0 0 0,0-1 0 0 0,-1 1 0 0 0,1 0 0 0 0,0-1 0 0 0,0 1 0 0 0,0 0 0 0 0,-1 0 0 0 0,1-1 0 0 0,0 1 0 0 0,0 0 0 0 0,0-1 0 0 0,0 1 0 0 0,-1 0 0 0 0,1-1 0 0 0,0 1 0 0 0,0-1 0 0 0,0 1 0 0 0,0 0 0 0 0,0-1 0 0 0,0 0 0 0 0,-9-12 0 0 0,11 12 0 0 0,-1 0 0 0 0,0 0 0 0 0,1 0 0 0 0,-1 1 0 0 0,0-1 0 0 0,1 0 0 0 0,-1 1 0 0 0,1-1 0 0 0,0 1 0 0 0,-1-1 0 0 0,1 1 0 0 0,-1 0 0 0 0,1 0 0 0 0,0 0 0 0 0,-1 0 0 0 0,1 0 0 0 0,-1 0 0 0 0,1 0 0 0 0,0 0 0 0 0,2 2 0 0 0,5-2 0 0 0,25 0 0 0 0,-9-2 0 0 0,1 2 0 0 0,-1 1 0 0 0,1 1 0 0 0,-1 1 0 0 0,48 12 0 0 0,1 8 0 0 0,-45-12 0 0 0,-23-9 0 0 0,-1-1 0 0 0,0 1 0 0 0,0 1 0 0 0,0-1 0 0 0,0 1 0 0 0,0-1 0 0 0,0 1 0 0 0,-1 1 0 0 0,0-1 0 0 0,1 1 0 0 0,3 4 0 0 0,10 11 0 0 0,-14-15 0 0 0,1-1 0 0 0,-1 1 0 0 0,0 0 0 0 0,-1 1 0 0 0,1-1 0 0 0,-1 1 0 0 0,0 0 0 0 0,0 0 0 0 0,0 0 0 0 0,0 0 0 0 0,-1 0 0 0 0,0 0 0 0 0,0 1 0 0 0,-1-1 0 0 0,2 12 0 0 0,-2-13 0 0 0,0 0 0 0 0,-1 1 0 0 0,0-1 0 0 0,0 0 0 0 0,-1 1 0 0 0,1-1 0 0 0,-1 0 0 0 0,0 1 0 0 0,0-1 0 0 0,0 0 0 0 0,-1 0 0 0 0,1 0 0 0 0,-1 0 0 0 0,0 0 0 0 0,0 0 0 0 0,0 0 0 0 0,-1-1 0 0 0,1 1 0 0 0,-1-1 0 0 0,0 1 0 0 0,0-1 0 0 0,0 0 0 0 0,-1 0 0 0 0,1-1 0 0 0,-1 1 0 0 0,-4 2 0 0 0,-26 19 0 0 0,29-20 0 0 0,0 0 0 0 0,1 0 0 0 0,-1-1 0 0 0,-1 0 0 0 0,1 0 0 0 0,-11 5 0 0 0,-10-2 0 0 0,7 0 0 0 0,0-2 0 0 0,0 0 0 0 0,0-1 0 0 0,-30 0 0 0 0,0-3 0 0 0,85 5 0 0 0,1 2 0 0 0,58 18 0 0 0,-43-12 0 0 0,100 10 0 0 0,113-20 0 0 0,-143-5 0 0 0,178 11 0 0 0,-272-7 0 0 0,244 4 0 0 0,-215-8 0 0 0,-1-2 0 0 0,73-15 0 0 0,-73 11 0 0 0,0 2 0 0 0,0 3 0 0 0,70 6 0 0 0,-22-1 0 0 0,-45-3 0 0 0,90-14 0 0 0,32-21 0 0 0,113-39 0 0 0,-185 27 0 0 0,-102 45 0 0 0,0-1 0 0 0,-1 1 0 0 0,0-2 0 0 0,1 1 0 0 0,6-7 0 0 0,22-16 0 0 0,-24 19 0 0 0,1 0 0 0 0,0 1 0 0 0,1 0 0 0 0,-1 0 0 0 0,17-6 0 0 0,-25 12 0 0 0,0-1 0 0 0,0 0 0 0 0,0-1 0 0 0,-1 1 0 0 0,1-1 0 0 0,-1 1 0 0 0,1-1 0 0 0,2-4 0 0 0,-1 3 0 0 0,0-1 0 0 0,0 1 0 0 0,1-1 0 0 0,0 1 0 0 0,0 1 0 0 0,6-4 0 0 0,22-16 0 0 0,-30 20 0 0 0,0 0 0 0 0,0 0 0 0 0,1 0 0 0 0,-1 0 0 0 0,1 1 0 0 0,-1 0 0 0 0,6-3 0 0 0,2-4 0 0 0,-4 1 0 0 0,0-1 0 0 0,1 1 0 0 0,0 1 0 0 0,1 0 0 0 0,14-9 0 0 0,-22 15 0 0 0,-1 0 0 0 0,1 0 0 0 0,-1 0 0 0 0,1 0 0 0 0,-1 0 0 0 0,0 0 0 0 0,1 0 0 0 0,-1 0 0 0 0,0-1 0 0 0,0 1 0 0 0,0-1 0 0 0,0 1 0 0 0,0-1 0 0 0,0 1 0 0 0,-1-1 0 0 0,1 1 0 0 0,0-1 0 0 0,0-2 0 0 0,-1 3 0 0 0,0 1 0 0 0,0-1 0 0 0,1 0 0 0 0,-1 0 0 0 0,0 0 0 0 0,1 0 0 0 0,-1 1 0 0 0,1-1 0 0 0,-1 0 0 0 0,1 0 0 0 0,-1 1 0 0 0,1-1 0 0 0,-1 0 0 0 0,1 1 0 0 0,0-1 0 0 0,-1 0 0 0 0,1 1 0 0 0,0-1 0 0 0,0 1 0 0 0,-1-1 0 0 0,1 1 0 0 0,0 0 0 0 0,0-1 0 0 0,0 1 0 0 0,-1 0 0 0 0,1-1 0 0 0,0 1 0 0 0,0 0 0 0 0,0 0 0 0 0,0 0 0 0 0,1 0 0 0 0,1-1 0 0 0,0 1 0 0 0,-1-1 0 0 0,1 0 0 0 0,-1 0 0 0 0,1 0 0 0 0,-1 0 0 0 0,0-1 0 0 0,1 1 0 0 0,-1-1 0 0 0,0 1 0 0 0,3-4 0 0 0,26-16 0 0 0,-29 20 0 0 0,0 0 0 0 0,1 1 0 0 0,-1-1 0 0 0,0 1 0 0 0,0-1 0 0 0,0 1 0 0 0,1 0 0 0 0,-1 0 0 0 0,0 0 0 0 0,1 0 0 0 0,-1 0 0 0 0,3 1 0 0 0,-4-1 0 0 0,0 0 0 0 0,0 0 0 0 0,0 0 0 0 0,0 1 0 0 0,0-1 0 0 0,0 0 0 0 0,0 1 0 0 0,0-1 0 0 0,0 1 0 0 0,-1-1 0 0 0,1 1 0 0 0,0-1 0 0 0,0 1 0 0 0,0-1 0 0 0,-1 1 0 0 0,1 0 0 0 0,0 0 0 0 0,0-1 0 0 0,-1 1 0 0 0,1 0 0 0 0,-1 0 0 0 0,1 0 0 0 0,-1 0 0 0 0,1-1 0 0 0,-1 1 0 0 0,0 0 0 0 0,1 0 0 0 0,-1 0 0 0 0,0 0 0 0 0,0 0 0 0 0,1 2 0 0 0,23 29 0 0 0,-21-19 0 0 0,-1-1 0 0 0,0 1 0 0 0,-1 0 0 0 0,0-1 0 0 0,-1 1 0 0 0,-1 17 0 0 0,0 0 0 0 0,1-26 0 0 0,0 0 0 0 0,-1 0 0 0 0,0 1 0 0 0,0-1 0 0 0,0 0 0 0 0,0 0 0 0 0,0 0 0 0 0,-1 0 0 0 0,0 0 0 0 0,-4 7 0 0 0,-7 17 0 0 0,10-18 0 0 0,3-9 0 0 0,0 1 0 0 0,-1 0 0 0 0,1-1 0 0 0,-1 1 0 0 0,1 0 0 0 0,-1-1 0 0 0,0 1 0 0 0,0-1 0 0 0,1 1 0 0 0,-1-1 0 0 0,0 1 0 0 0,0-1 0 0 0,-1 0 0 0 0,1 0 0 0 0,0 1 0 0 0,-3 1 0 0 0,3-2 0 0 0,0-1 0 0 0,-1 2 0 0 0,1-1 0 0 0,0 0 0 0 0,0 0 0 0 0,0 0 0 0 0,0 0 0 0 0,0 1 0 0 0,0-1 0 0 0,0 0 0 0 0,1 1 0 0 0,-1-1 0 0 0,0 1 0 0 0,1-1 0 0 0,-1 1 0 0 0,1-1 0 0 0,-1 1 0 0 0,1 2 0 0 0,0-2 0 0 0,-1 0 0 0 0,1 0 0 0 0,-1 0 0 0 0,1 0 0 0 0,-1 0 0 0 0,0 0 0 0 0,0 0 0 0 0,0-1 0 0 0,0 1 0 0 0,0 0 0 0 0,0 0 0 0 0,-2 1 0 0 0,-14 27 0 0 0,15-26 0 0 0,1 0 0 0 0,-1-1 0 0 0,0 1 0 0 0,0 0 0 0 0,-1-1 0 0 0,1 1 0 0 0,-5 4 0 0 0,-10 7 0 0 0,-1 0 0 0 0,-30 20 0 0 0,10-13 0 0 0,-67 29 0 0 0,80-40 0 0 0,-127 49 0 0 0,77-36 0 0 0,0-4 0 0 0,-2-3 0 0 0,-78 7 0 0 0,110-20 0 0 0,-5-2 0 0 0,0 3 0 0 0,1 2 0 0 0,-88 23 0 0 0,-29 33 0 0 0,115-31 0 0 0,2-13 0 0 0,42-18 0 0 0,7-2 0 0 0,-1 1 0 0 0,1 0 0 0 0,0 0 0 0 0,-1 0 0 0 0,1-1 0 0 0,0 1 0 0 0,-1 0 0 0 0,1 0 0 0 0,0-1 0 0 0,-1 1 0 0 0,1 0 0 0 0,0 0 0 0 0,-1-1 0 0 0,1 1 0 0 0,0 0 0 0 0,0-1 0 0 0,-1 1 0 0 0,1-1 0 0 0,0 1 0 0 0,0 0 0 0 0,0-1 0 0 0,0 1 0 0 0,0-1 0 0 0,0 1 0 0 0,-1 0 0 0 0,1-1 0 0 0,0 1 0 0 0,0-1 0 0 0,0 1 0 0 0,0 0 0 0 0,0-1 0 0 0,0 1 0 0 0,1-1 0 0 0,-1 1 0 0 0,0 0 0 0 0,0-1 0 0 0,0 1 0 0 0,0-1 0 0 0,0 1 0 0 0,1-1 0 0 0,4-15 0 0 0,2 7 0 0 0,-1 0 0 0 0,2 1 0 0 0,-1 0 0 0 0,1 0 0 0 0,0 1 0 0 0,1 0 0 0 0,16-11 0 0 0,15-18 0 0 0,-13 28 0 0 0,-23 8 0 0 0,0-1 0 0 0,0 0 0 0 0,0 0 0 0 0,0 0 0 0 0,0 0 0 0 0,0-1 0 0 0,0 0 0 0 0,0 0 0 0 0,5-3 0 0 0,-4 1 0 0 0,5-5 0 0 0,-1 1 0 0 0,1 0 0 0 0,1 1 0 0 0,0 0 0 0 0,0 1 0 0 0,0 0 0 0 0,1 1 0 0 0,21-7 0 0 0,-22 9 0 0 0,-1-1 0 0 0,0-1 0 0 0,0 1 0 0 0,15-10 0 0 0,21-11 0 0 0,-25 16 0 0 0,43-16 0 0 0,-48 20 0 0 0,-1 0 0 0 0,26-13 0 0 0,16-5 0 0 0,13-6 0 0 0,-53 21 0 0 0,1 1 0 0 0,0 0 0 0 0,36-9 0 0 0,-37 13 0 0 0,0-1 0 0 0,-1 0 0 0 0,0-2 0 0 0,0 0 0 0 0,23-12 0 0 0,-5 2 0 0 0,20 0 0 0 0,-45 14 0 0 0,-1 1 0 0 0,1-2 0 0 0,-1 1 0 0 0,1-2 0 0 0,-1 1 0 0 0,10-6 0 0 0,-5 2 0 0 0,0 0 0 0 0,0 2 0 0 0,1-1 0 0 0,-1 2 0 0 0,15-4 0 0 0,-16 6 0 0 0,-1-2 0 0 0,1 1 0 0 0,-1-1 0 0 0,0-1 0 0 0,-1 0 0 0 0,14-8 0 0 0,7-6 0 0 0,-27 17 0 0 0,0 1 0 0 0,1-2 0 0 0,-2 1 0 0 0,1 0 0 0 0,0-1 0 0 0,0 1 0 0 0,-1-1 0 0 0,0 0 0 0 0,1 0 0 0 0,-1-1 0 0 0,0 1 0 0 0,4-8 0 0 0,0 5 0 0 0,0-1 0 0 0,0 1 0 0 0,0 0 0 0 0,1 0 0 0 0,0 1 0 0 0,0 0 0 0 0,9-4 0 0 0,-10 4 0 0 0,0-1 0 0 0,-1 1 0 0 0,0-1 0 0 0,0-1 0 0 0,8-9 0 0 0,-7 7 0 0 0,0 1 0 0 0,0 1 0 0 0,1-1 0 0 0,15-11 0 0 0,-15 13 0 0 0,0 0 0 0 0,-1 0 0 0 0,0 0 0 0 0,8-11 0 0 0,25-20 0 0 0,28-18 0 0 0,-66 53 0 0 0,0 1 0 0 0,-1 0 0 0 0,1-1 0 0 0,-1 1 0 0 0,0-1 0 0 0,1 0 0 0 0,-1 0 0 0 0,0 1 0 0 0,0-1 0 0 0,0 0 0 0 0,0 0 0 0 0,0 0 0 0 0,0-4 0 0 0,7-12 0 0 0,-1 11 0 0 0,-6 5 0 0 0,0 0 0 0 0,1 0 0 0 0,-1 1 0 0 0,0-1 0 0 0,0 0 0 0 0,0 0 0 0 0,0 0 0 0 0,0 0 0 0 0,0 0 0 0 0,-1 0 0 0 0,1 0 0 0 0,-1-1 0 0 0,1 1 0 0 0,-1 0 0 0 0,0 0 0 0 0,0 0 0 0 0,0-5 0 0 0,0 7 0 0 0,0-1 0 0 0,-1 1 0 0 0,1 0 0 0 0,0-1 0 0 0,0 1 0 0 0,-1-1 0 0 0,1 1 0 0 0,0 0 0 0 0,-1-1 0 0 0,1 1 0 0 0,0-1 0 0 0,-1 1 0 0 0,1 0 0 0 0,0 0 0 0 0,-1-1 0 0 0,1 1 0 0 0,-1 0 0 0 0,1 0 0 0 0,-1-1 0 0 0,1 1 0 0 0,-1 0 0 0 0,1 0 0 0 0,0 0 0 0 0,-1 0 0 0 0,1 0 0 0 0,-1 0 0 0 0,1 0 0 0 0,-1 0 0 0 0,1 0 0 0 0,-1 0 0 0 0,1 0 0 0 0,-2 0 0 0 0,-18 2 0 0 0,18-2 0 0 0,-15 8 0 0 0,0 0 0 0 0,1 1 0 0 0,0 1 0 0 0,1 1 0 0 0,-15 12 0 0 0,-46 30 0 0 0,34-24 0 0 0,32-22 0 0 0,1 0 0 0 0,-1 0 0 0 0,0-1 0 0 0,-1-1 0 0 0,-12 6 0 0 0,-77 43 0 0 0,34-23 0 0 0,-21 6 0 0 0,-137 49 0 0 0,188-75 0 0 0,-257 73 0 0 0,95-49 0 0 0,-299 1 0 0 0,214-19 0 0 0,12 21 0 0 0,19-2 0 0 0,108-20 0 0 0,-141 6 0 0 0,230-26 0 0 0,1-2 0 0 0,0-3 0 0 0,0-2 0 0 0,-69-24 0 0 0,50 9 0 0 0,57 24 0 0 0,1-2 0 0 0,0 1 0 0 0,-17-8 0 0 0,20 7 0 0 0,0 0 0 0 0,0 1 0 0 0,-24-3 0 0 0,-29-4 0 0 0,-13 0 0 0 0,-105 3 0 0 0,11-3 0 0 0,139 10 0 0 0,-97-4 0 0 0,117 2 0 0 0,-1 0 0 0 0,0-1 0 0 0,1-1 0 0 0,-1 0 0 0 0,1-1 0 0 0,0 0 0 0 0,-12-8 0 0 0,-32-10 0 0 0,56 13 0 0 0,-1 2 0 0 0,1 7 0 0 0,1 1 0 0 0,0-1 0 0 0,-1 0 0 0 0,1 1 0 0 0,0-1 0 0 0,0 0 0 0 0,-1 1 0 0 0,1-1 0 0 0,0 0 0 0 0,0 0 0 0 0,0 1 0 0 0,0-1 0 0 0,0 0 0 0 0,0 0 0 0 0,0 1 0 0 0,0-1 0 0 0,0 0 0 0 0,0 0 0 0 0,1 1 0 0 0,-1-1 0 0 0,0 0 0 0 0,0 1 0 0 0,1-1 0 0 0,-1 0 0 0 0,0 1 0 0 0,1-1 0 0 0,-1 0 0 0 0,1 1 0 0 0,-1-1 0 0 0,1 0 0 0 0,42-35-547 0 0,66-24-4720 0 0,-70 35 2177 0 0,-27 19 1808 0 0,-1-2 0 0 0,-1 1 0 0 0,1-2 0 0 0,12-12 0 0 0,9-11-2158 0 0,-2-1-1 0 0,38-54 1 0 0,-54 66 3042 0 0,0-1 0 0 0,-2 0-1 0 0,0-1 1 0 0,-2 0 0 0 0,15-49 0 0 0,-9 0-800 0 0,12 1-1563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36 192 4312 0 0,'-21'2'3418'0'0,"8"-1"836"0"0,11-11 142 0 0,2-17-2869 0 0,1 24-975 0 0,0-1-433 0 0,0 0 0 0 0,1 0-1 0 0,0 0 1 0 0,0 1-1 0 0,0-1 1 0 0,0 0-1 0 0,0 1 1 0 0,1 0 0 0 0,0-1-1 0 0,-1 1 1 0 0,1 0-1 0 0,0 0 1 0 0,1 1-1 0 0,-1-1 1 0 0,0 1 0 0 0,6-4-1 0 0,11-9 313 0 0,-14 9-300 0 0,0 1 1 0 0,1-1-1 0 0,0 2 0 0 0,0-1 1 0 0,13-5-1 0 0,-6-3 156 0 0,-5 3-82 0 0,-1 6-120 0 0,0 1 0 0 0,0 0 1 0 0,1 0-1 0 0,0 1 0 0 0,-1 0 0 0 0,1 0 0 0 0,0 1 1 0 0,0 0-1 0 0,14 1 0 0 0,-21 0-66 0 0,0 1-1 0 0,0 0 1 0 0,0 0 0 0 0,-1 0-1 0 0,1 0 1 0 0,0 0 0 0 0,0 0-1 0 0,0 0 1 0 0,-1 1 0 0 0,1-1-1 0 0,-1 1 1 0 0,1-1 0 0 0,-1 1-1 0 0,0 0 1 0 0,1-1 0 0 0,-1 1 0 0 0,0 0-1 0 0,1 4 1 0 0,1-2-2 0 0,-1 1-1 0 0,0 0 1 0 0,0-1 0 0 0,0 1-1 0 0,-1 0 1 0 0,1 0 0 0 0,-1 0 0 0 0,0 10-1 0 0,-1-7-9 0 0,1 6-21 0 0,-1 0 0 0 0,-1 0 0 0 0,0 0-1 0 0,-1 0 1 0 0,0 0 0 0 0,-1 0 0 0 0,-6 16 0 0 0,-35 91-184 0 0,32-100 204 0 0,11-20-3 0 0,0 0 0 0 0,0 0 0 0 0,0 1 0 0 0,0-1 0 0 0,0 1 0 0 0,0-1 0 0 0,0 1 0 0 0,0-1 0 0 0,1 1 0 0 0,-1 0 0 0 0,1-1 0 0 0,-1 1 0 0 0,1 0 0 0 0,0-1 0 0 0,-1 1 0 0 0,1 0 0 0 0,0-1 0 0 0,0 3 0 0 0,45-3 341 0 0,-43-1-314 0 0,0 0 1 0 0,0 0-1 0 0,-1 0 1 0 0,1 0-1 0 0,0-1 0 0 0,0 1 1 0 0,-1-1-1 0 0,1 1 1 0 0,0-1-1 0 0,-1 0 1 0 0,1 0-1 0 0,0 1 0 0 0,-1-1 1 0 0,2-2-1 0 0,13-6 378 0 0,1 5-21 0 0,0 0 1 0 0,0 1-1 0 0,1 1 0 0 0,-1 0 1 0 0,23 2-1 0 0,-38 0-337 0 0,0 0 1 0 0,-1 0-1 0 0,1 1 1 0 0,0-1 0 0 0,-1 1-1 0 0,1-1 1 0 0,-1 1-1 0 0,1-1 1 0 0,-1 1-1 0 0,1 0 1 0 0,-1 0-1 0 0,1 0 1 0 0,-1 0-1 0 0,2 2 1 0 0,6 3 96 0 0,-2-4-47 0 0,-5-1-76 0 0,-1-1-1 0 0,0 0 0 0 0,0 1 0 0 0,0-1 1 0 0,0 1-1 0 0,0-1 0 0 0,0 1 1 0 0,0 0-1 0 0,0 0 0 0 0,0-1 1 0 0,0 1-1 0 0,0 0 0 0 0,-1 0 0 0 0,1 0 1 0 0,0 0-1 0 0,0 0 0 0 0,-1 0 1 0 0,1 0-1 0 0,0 0 0 0 0,0 2 0 0 0,-1-2-4 0 0,1 0 0 0 0,0 0-1 0 0,-1 0 1 0 0,1-1 0 0 0,0 1-1 0 0,0 0 1 0 0,-1 0-1 0 0,1 0 1 0 0,0-1 0 0 0,0 1-1 0 0,0 0 1 0 0,0-1 0 0 0,0 1-1 0 0,0-1 1 0 0,0 1-1 0 0,0-1 1 0 0,0 1 0 0 0,2-1-1 0 0,-2 0-8 0 0,0 1 0 0 0,0-1 0 0 0,-1 0 0 0 0,1 0 0 0 0,0 0 0 0 0,-1 1 0 0 0,1-1 0 0 0,0 0 0 0 0,-1 0 0 0 0,1 1 0 0 0,0-1 0 0 0,-1 1 0 0 0,1-1 0 0 0,-1 1 0 0 0,1-1 0 0 0,0 1 0 0 0,-1-1 0 0 0,1 1 0 0 0,-1-1 0 0 0,0 1 0 0 0,1 0-1 0 0,-1-1 1 0 0,0 1 0 0 0,1 0 0 0 0,-1-1 0 0 0,0 1 0 0 0,1 0 0 0 0,-1-1 0 0 0,0 1 0 0 0,0 0 0 0 0,0 0 0 0 0,0 0 0 0 0,1 2 18 0 0,-1-1 0 0 0,1 0 0 0 0,0 0 0 0 0,0 0 0 0 0,-1-1 0 0 0,2 1 0 0 0,-1 0 0 0 0,0 0 0 0 0,0 0 0 0 0,0-1 0 0 0,1 1 0 0 0,-1-1 0 0 0,4 4 0 0 0,9 11 205 0 0,-4-2-85 0 0,-7-12-123 0 0,-1 2 0 0 0,1-1-1 0 0,-1 0 1 0 0,0 1-1 0 0,0-1 1 0 0,0 1 0 0 0,0-1-1 0 0,0 1 1 0 0,-1 0 0 0 0,0 0-1 0 0,0 0 1 0 0,1 6-1 0 0,-1-8-9 0 0,-1 1 0 0 0,1 0-1 0 0,-1-1 1 0 0,1 1 0 0 0,0 0-1 0 0,0-1 1 0 0,0 1 0 0 0,0-1-1 0 0,1 1 1 0 0,-1-1 0 0 0,1 0-1 0 0,-1 1 1 0 0,4 2 0 0 0,-3-3-7 0 0,0 0 1 0 0,0 0-1 0 0,-1 0 1 0 0,1 1-1 0 0,-1-1 1 0 0,1 0-1 0 0,-1 1 1 0 0,0-1-1 0 0,0 1 1 0 0,0-1-1 0 0,-1 1 0 0 0,1-1 1 0 0,0 5-1 0 0,13 45 147 0 0,-6 28-190 0 0,-16-7-618 0 0,6-71 377 0 0,1 1-1 0 0,0-1 1 0 0,-1 0-1 0 0,1 1 1 0 0,-1-1-1 0 0,0 0 1 0 0,0 0-1 0 0,1 0 1 0 0,-1-1-1 0 0,-1 1 1 0 0,1 0-1 0 0,0-1 1 0 0,0 1-1 0 0,-1-1 1 0 0,-2 2-1 0 0,3-4-274 0 0,0 1 0 0 0,0-1 0 0 0,0 1 0 0 0,0-1 0 0 0,1 0 0 0 0,-1 0 0 0 0,0 0 0 0 0,1 0 0 0 0,-1 0-1 0 0,1 0 1 0 0,-1 0 0 0 0,1-1 0 0 0,-1 1 0 0 0,1 0 0 0 0,0-1 0 0 0,0 1 0 0 0,-1-1 0 0 0,1 0 0 0 0,0 1 0 0 0,0-1 0 0 0,1 0 0 0 0,-1 1-1 0 0,0-1 1 0 0,1 0 0 0 0,-1 0 0 0 0,1 0 0 0 0,-1-3 0 0 0,-7-52-4687 0 0,8 43 1947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49 123 4856 0 0,'0'0'620'0'0,"-41"-1"5413"0"0,38-13-3046 0 0,2 12-2777 0 0,1 1 1 0 0,-1-1-1 0 0,0 0 1 0 0,1 0-1 0 0,0 1 0 0 0,-1-1 1 0 0,1 0-1 0 0,0 0 1 0 0,0 1-1 0 0,0-1 1 0 0,0 0-1 0 0,0 0 0 0 0,1 1 1 0 0,-1-1-1 0 0,0 0 1 0 0,1 0-1 0 0,-1 1 1 0 0,1-1-1 0 0,0 1 0 0 0,-1-1 1 0 0,1 0-1 0 0,0 1 1 0 0,2-3-1 0 0,2-1-10 0 0,0 1 1 0 0,0-1-1 0 0,0 1 0 0 0,1 0 1 0 0,-1 0-1 0 0,1 1 0 0 0,0-1 1 0 0,0 1-1 0 0,12-3 0 0 0,1-3 109 0 0,-7 6-153 0 0,1 0 1 0 0,-1 0-1 0 0,1 2 0 0 0,0-1 0 0 0,-1 1 1 0 0,25 2-1 0 0,-17-1 85 0 0,-5 0-176 0 0,-9-1-26 0 0,0 1 0 0 0,-1-1 1 0 0,1 1-1 0 0,0 0 1 0 0,-1 1-1 0 0,1-1 1 0 0,0 1-1 0 0,-1 0 0 0 0,1 1 1 0 0,-1-1-1 0 0,1 1 1 0 0,-1 0-1 0 0,1 1 1 0 0,-1-1-1 0 0,0 1 0 0 0,0 0 1 0 0,6 5-1 0 0,-1 3 82 0 0,-6-8-87 0 0,-1 0 0 0 0,0 0 1 0 0,-1 0-1 0 0,1 0 0 0 0,-1 1 0 0 0,1-1 0 0 0,-1 1 1 0 0,0 0-1 0 0,0-1 0 0 0,0 1 0 0 0,-1 0 0 0 0,1 0 1 0 0,-1 0-1 0 0,0 0 0 0 0,0 0 0 0 0,-1 1 0 0 0,1-1 1 0 0,-1 7-1 0 0,1 8 41 0 0,0-12-32 0 0,0 1-1 0 0,0-1 0 0 0,-1 1 1 0 0,0 0-1 0 0,-1-1 0 0 0,0 1 1 0 0,0 0-1 0 0,0-1 0 0 0,-1 1 1 0 0,-5 11-1 0 0,0-7-26 0 0,0-1 0 0 0,1 1 0 0 0,-8 18 0 0 0,-8 15 20 0 0,13-8-98 0 0,19-36 25 0 0,-8-1 38 0 0,0 1-1 0 0,0-1 1 0 0,0 0-1 0 0,0 0 1 0 0,0 0 0 0 0,0 0-1 0 0,0-1 1 0 0,0 1-1 0 0,0 0 1 0 0,0-1-1 0 0,0 1 1 0 0,0-1 0 0 0,0 0-1 0 0,0 0 1 0 0,0 0-1 0 0,3-2 1 0 0,-2 1 2 0 0,1 0 1 0 0,-1 0-1 0 0,1 0 1 0 0,-1 0-1 0 0,1 0 0 0 0,0 1 1 0 0,-1 0-1 0 0,1 0 1 0 0,0 0-1 0 0,0 0 0 0 0,7 0 1 0 0,49-1 48 0 0,-45 3-52 0 0,43-3 282 0 0,61 4 438 0 0,-101 1-575 0 0,0 2 0 0 0,0-1 0 0 0,-1 2 0 0 0,0 0 0 0 0,20 11 0 0 0,-31-13-62 0 0,1 0-1 0 0,-1 0 1 0 0,1 1 0 0 0,-1 0-1 0 0,-1 0 1 0 0,1 0 0 0 0,-1 1-1 0 0,8 10 1 0 0,4 4 220 0 0,4-1-89 0 0,-20-18-199 0 0,1 0 1 0 0,0 0-1 0 0,-1 1 0 0 0,1-1 1 0 0,-1 1-1 0 0,1-1 0 0 0,-1 1 1 0 0,0 0-1 0 0,0-1 0 0 0,0 1 1 0 0,0 0-1 0 0,0 0 0 0 0,0 0 1 0 0,0 0-1 0 0,0 0 0 0 0,0 2 0 0 0,23 30 527 0 0,-15-4-279 0 0,-5-19-131 0 0,0 0 0 0 0,-1 1 0 0 0,0 0 0 0 0,-1 0 0 0 0,-1-1 0 0 0,1 17-1 0 0,-2-13-36 0 0,0 0 0 0 0,-1 0-1 0 0,-1 1 1 0 0,-5 23 0 0 0,4-32-100 0 0,1 1 0 0 0,-2-1 1 0 0,1 0-1 0 0,-1 0 0 0 0,0 0 1 0 0,0-1-1 0 0,-1 1 0 0 0,0-1 1 0 0,0 0-1 0 0,0-1 0 0 0,-7 7 1 0 0,-2 0-354 0 0,2 0-149 0 0,-2-1 0 0 0,0 0 1 0 0,-17 11-1 0 0,-10-6-4278 0 0,-9-10-5566 0 0,48-6 10097 0 0,1 0 1 0 0,0 0-1 0 0,0 0 1 0 0,0-1-1 0 0,0 1 1 0 0,0 0-1 0 0,0-1 1 0 0,0 1-1 0 0,0-1 1 0 0,0 1-1 0 0,1-1 1 0 0,-1 0-1 0 0,0 1 1 0 0,0-1-1 0 0,0 0 1 0 0,1 1-1 0 0,-1-1 1 0 0,0 0-1 0 0,1 0 1 0 0,-1 0-1 0 0,0 0 1 0 0,1 0-1 0 0,-1 0 1 0 0,1 0-1 0 0,0 0 1 0 0,-1-1-1 0 0,-6-27-1560 0 0,6 24 1351 0 0,0-10-2616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37 3784 0 0,'0'-2'338'0'0,"-1"1"1"0"0,1-1 0 0 0,-1 0-1 0 0,1 0 1 0 0,-1 1-1 0 0,0-1 1 0 0,0 0 0 0 0,0 1-1 0 0,0-1 1 0 0,0 1-1 0 0,0-1 1 0 0,0 1 0 0 0,0-1-1 0 0,-1 1 1 0 0,1 0-1 0 0,0 0 1 0 0,-1 0 0 0 0,1 0-1 0 0,-1 0 1 0 0,0 0-1 0 0,1 0 1 0 0,-1 0 0 0 0,0 0-1 0 0,1 1 1 0 0,-1-1-1 0 0,0 1 1 0 0,0-1 0 0 0,1 1-1 0 0,-1 0 1 0 0,0 0-1 0 0,-3 0 1 0 0,1-1 483 0 0,0 1 1 0 0,-1 0 0 0 0,1 0-1 0 0,0 0 1 0 0,0 0-1 0 0,0 1 1 0 0,-8 2-1 0 0,-7 8 520 0 0,7-2-555 0 0,11-9-752 0 0,0 1 0 0 0,0-1 0 0 0,1 1 0 0 0,-1-1 0 0 0,0 0 0 0 0,0 1 1 0 0,1 0-1 0 0,-1-1 0 0 0,0 1 0 0 0,1-1 0 0 0,-1 1 0 0 0,0 0 0 0 0,1 0 0 0 0,-1-1 0 0 0,1 1 1 0 0,-1 0-1 0 0,1 0 0 0 0,0 0 0 0 0,-1-1 0 0 0,1 1 0 0 0,0 0 0 0 0,0 0 0 0 0,-1 0 0 0 0,1 0 1 0 0,0 0-1 0 0,0 0 0 0 0,0 0 0 0 0,0 1 0 0 0,-18 61 1822 0 0,18-50-1707 0 0,0-1 1 0 0,1 1-1 0 0,0-1 0 0 0,1 0 1 0 0,0 0-1 0 0,1 0 0 0 0,0 0 0 0 0,1 0 1 0 0,11 22-1 0 0,-1-19 2 0 0,-12-13-129 0 0,0-1 0 0 0,0 1 0 0 0,-1 0-1 0 0,1 0 1 0 0,0 0 0 0 0,-1 0 0 0 0,0 0 0 0 0,0 0 0 0 0,1 0 0 0 0,-1 0 0 0 0,1 4-1 0 0,-2-4-5 0 0,1 0 0 0 0,0 1 0 0 0,0-1 0 0 0,0 0 0 0 0,0 0 0 0 0,0 0 0 0 0,1 0 0 0 0,-1 0 0 0 0,1 0 0 0 0,-1 0 0 0 0,1 0 0 0 0,0-1 0 0 0,-1 1 0 0 0,5 2 0 0 0,-4-2 2 0 0,1 0 0 0 0,-1-1 0 0 0,0 1 0 0 0,0 0 0 0 0,-1 0-1 0 0,1 0 1 0 0,0 0 0 0 0,-1 0 0 0 0,1 1 0 0 0,-1-1 0 0 0,0 0-1 0 0,1 1 1 0 0,0 4 0 0 0,1-1 39 0 0,1 0 0 0 0,-1 0 1 0 0,1-1-1 0 0,0 1 0 0 0,0-1 0 0 0,1 0 0 0 0,8 7 0 0 0,-8-7 1 0 0,0-1 0 0 0,-1 1 0 0 0,1 0 0 0 0,-1 0 0 0 0,0 1 0 0 0,0-1-1 0 0,0 1 1 0 0,-1 0 0 0 0,0 0 0 0 0,0 0 0 0 0,0 1 0 0 0,3 12 0 0 0,-5-11 6 0 0,0-1 0 0 0,1 0-1 0 0,-1 1 1 0 0,2-1 0 0 0,-1 0 0 0 0,1 0 0 0 0,0 0 0 0 0,7 11 0 0 0,-5-10 26 0 0,0 0 0 0 0,-2 1 1 0 0,1 0-1 0 0,-1 0 0 0 0,0 0 0 0 0,-1 0 1 0 0,3 18-1 0 0,-2 72 450 0 0,-3-69-431 0 0,-1-29-103 0 0,0 1 0 0 0,0 0 0 0 0,-1 0 0 0 0,1-1-1 0 0,-1 1 1 0 0,1-1 0 0 0,-1 0 0 0 0,0 1 0 0 0,1-1 0 0 0,-1 0 0 0 0,0 0 0 0 0,0 0-1 0 0,0 0 1 0 0,0 0 0 0 0,0 0 0 0 0,0-1 0 0 0,0 1 0 0 0,0-1 0 0 0,0 1 0 0 0,0-1 0 0 0,-3 0-1 0 0,-59 9-5149 0 0,63-9 4842 0 0,1 0 0 0 0,-1 0-1 0 0,0-1 1 0 0,0 1 0 0 0,0 0-1 0 0,1 0 1 0 0,-1 0 0 0 0,0 0 0 0 0,0-1-1 0 0,0 1 1 0 0,1 0 0 0 0,-1-1-1 0 0,0 1 1 0 0,1 0 0 0 0,-1-1 0 0 0,0 1-1 0 0,1-1 1 0 0,-1 1 0 0 0,0-1-1 0 0,1 1 1 0 0,-1-1 0 0 0,1 0 0 0 0,-1 1-1 0 0,1-1 1 0 0,0 0 0 0 0,-1 1-1 0 0,1-1 1 0 0,0 0 0 0 0,-1 0 0 0 0,1 1-1 0 0,0-1 1 0 0,0 0 0 0 0,-1 0-1 0 0,1 0 1 0 0,0 1 0 0 0,0-1 0 0 0,0 0-1 0 0,0-1 1 0 0,3-20-6895 0 0,0 9 5261 0 0,-2 8 2482 0 0,1-8-4284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8 118 4536 0 0,'-8'6'15095'0'0,"85"-50"-11248"0"0,-47 29-2904 0 0,-15 7-633 0 0,0 0 1 0 0,1 1 0 0 0,0 1 0 0 0,0 0 0 0 0,29-6 0 0 0,-5 5 124 0 0,-24 4-257 0 0,0 0 0 0 0,0 1 1 0 0,16 0-1 0 0,-14 2 62 0 0,66 4 630 0 0,-77-3-797 0 0,-1 0 0 0 0,0 0 0 0 0,0 1 0 0 0,-1 0 1 0 0,1 0-1 0 0,0 1 0 0 0,-1 0 0 0 0,1-1 0 0 0,-1 2 0 0 0,0-1 1 0 0,6 6-1 0 0,29 17 477 0 0,-34-22-477 0 0,0-1 1 0 0,0 1-1 0 0,0-1 1 0 0,-1 2-1 0 0,0-1 1 0 0,0 0 0 0 0,0 1-1 0 0,5 7 1 0 0,53 82 848 0 0,-60-89-887 0 0,0-1-1 0 0,0 1 0 0 0,-1 0 1 0 0,0 0-1 0 0,0 0 0 0 0,0 0 1 0 0,2 10-1 0 0,-3-10-26 0 0,0 0 1 0 0,1 0 0 0 0,-1-1-1 0 0,1 1 1 0 0,0 0 0 0 0,1-1-1 0 0,-1 1 1 0 0,5 4-1 0 0,-4-4 13 0 0,0 0-1 0 0,0 0 0 0 0,0 1 0 0 0,0-1 1 0 0,-1 1-1 0 0,0-1 0 0 0,0 1 1 0 0,0 0-1 0 0,-1-1 0 0 0,0 1 0 0 0,0 0 1 0 0,0 0-1 0 0,-1 0 0 0 0,0 0 0 0 0,-1 11 1 0 0,1-10-7 0 0,0 4 0 0 0,1 0 0 0 0,1 0 0 0 0,0-1 0 0 0,6 18 0 0 0,-5-16 1 0 0,0 0 0 0 0,0 0-1 0 0,-1 0 1 0 0,1 21 0 0 0,6 137-34 0 0,-9-153-176 0 0,-1 1 0 0 0,0-1 0 0 0,-1 0 0 0 0,-1 0 0 0 0,-1 0-1 0 0,0 0 1 0 0,-1 0 0 0 0,-1-1 0 0 0,-1 0 0 0 0,-14 27 0 0 0,-4 7-2871 0 0,-6 10-3854 0 0,2-29-2603 0 0,28-30 9338 0 0,-1 0 0 0 0,1 0 1 0 0,-1 0-1 0 0,1-1 0 0 0,-1 1 0 0 0,1 0 0 0 0,-1-1 1 0 0,1 0-1 0 0,-1 1 0 0 0,1-1 0 0 0,-1 0 0 0 0,0 0 1 0 0,1 1-1 0 0,-1-1 0 0 0,0-1 0 0 0,1 1 0 0 0,-1 0 1 0 0,1 0-1 0 0,-1-1 0 0 0,1 1 0 0 0,-1 0 0 0 0,0-1 1 0 0,1 0-1 0 0,-1 1 0 0 0,1-1 0 0 0,0 0 0 0 0,-1 0 1 0 0,1 0-1 0 0,0 0 0 0 0,-1 0 0 0 0,1 0 0 0 0,-2-2 1 0 0,-13-11-2899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43 591 5112 0 0,'-17'-10'3271'0'0,"10"5"996"0"0,4 1-2884 0 0,-11-14 5186 0 0,14 17-6475 0 0,0 1-1 0 0,0-1 1 0 0,-1 0-1 0 0,1 1 1 0 0,0-1-1 0 0,0 1 1 0 0,0-1-1 0 0,0 1 1 0 0,0-1 0 0 0,0 1-1 0 0,0-1 1 0 0,0 1-1 0 0,0-1 1 0 0,0 0-1 0 0,0 1 1 0 0,0-1-1 0 0,1 1 1 0 0,-1-1 0 0 0,0 1-1 0 0,0-1 1 0 0,0 1-1 0 0,1-1 1 0 0,-1 1-1 0 0,0-1 1 0 0,1 1-1 0 0,-1 0 1 0 0,0-1 0 0 0,1 1-1 0 0,-1-1 1 0 0,1 1-1 0 0,-1 0 1 0 0,0-1-1 0 0,1 1 1 0 0,-1 0-1 0 0,1 0 1 0 0,-1-1-1 0 0,1 1 1 0 0,-1 0 0 0 0,1 0-1 0 0,-1 0 1 0 0,2-1-1 0 0,11-11 1118 0 0,-12 10-1158 0 0,0 0-1 0 0,0 0 0 0 0,1 1 0 0 0,-1-1 1 0 0,0 0-1 0 0,1 1 0 0 0,0-1 1 0 0,-1 1-1 0 0,1 0 0 0 0,0 0 1 0 0,2-2-1 0 0,8-3 87 0 0,0-1 0 0 0,0 1 0 0 0,-1-2-1 0 0,0 0 1 0 0,13-13 0 0 0,1 1-118 0 0,-10 8-143 0 0,0-1-1 0 0,21-24 1 0 0,0 14-661 0 0,-1-39-2014 0 0,-22 50 1963 0 0,-11 11 723 0 0,-1 0 1 0 0,0 1-1 0 0,0-1 0 0 0,0 0 0 0 0,0 0 0 0 0,0 0 1 0 0,0 0-1 0 0,0-1 0 0 0,0 1 0 0 0,0 0 1 0 0,0 0-1 0 0,0-1 0 0 0,-1 1 0 0 0,1 0 0 0 0,0-1 1 0 0,-1 1-1 0 0,1 0 0 0 0,-1-1 0 0 0,0 1 1 0 0,1-2-1 0 0,-1 1-78 0 0,0 0-1 0 0,0 0 1 0 0,0 0 0 0 0,1 0 0 0 0,-1 1 0 0 0,1-1-1 0 0,-1 0 1 0 0,1 0 0 0 0,0 1 0 0 0,-1-1 0 0 0,1 0 0 0 0,0 1-1 0 0,0-1 1 0 0,0 1 0 0 0,2-3 0 0 0,-1 3-157 0 0,-1-1 1 0 0,0 0-1 0 0,1 0 1 0 0,-1 0-1 0 0,0 0 1 0 0,0 0-1 0 0,0 0 1 0 0,0 0-1 0 0,0-1 1 0 0,-1 1-1 0 0,1-3 1 0 0,20-47-5163 0 0,-15 39 5051 0 0,0 0 1 0 0,-1-1-1 0 0,0 1 1 0 0,3-18-1 0 0,-5-2-597 0 0,5 18-1853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2936 0 0,'1'-20'9142'0'0,"11"25"1002"0"0,-4 9-5925 0 0,0 25-3606 0 0,-5-21 657 0 0,24 52 169 0 0,-4-27-935 0 0,-16-31-333 0 0,-1 1 1 0 0,0-1-1 0 0,6 17 0 0 0,8 17-48 0 0,-11-27-104 0 0,-1 0 0 0 0,0 1 0 0 0,5 25 0 0 0,15 48 48 0 0,-26-84-101 0 0,-1 0 1 0 0,1 0 0 0 0,0 0-1 0 0,1-1 1 0 0,0 0 0 0 0,0 1-1 0 0,8 11 1 0 0,-11-18-5 0 0,1-1 0 0 0,0 1 1 0 0,-1 0-1 0 0,1-1 0 0 0,-1 1 0 0 0,1 0 0 0 0,-1 0 0 0 0,0-1 0 0 0,1 1 1 0 0,-1 0-1 0 0,0 0 0 0 0,0 0 0 0 0,-1 2 0 0 0,1-2-47 0 0,-1 0 0 0 0,1 0-1 0 0,0 0 1 0 0,0 0 0 0 0,0 0-1 0 0,1 0 1 0 0,-1 0 0 0 0,0 0-1 0 0,1-1 1 0 0,-1 1 0 0 0,1 0 0 0 0,-1 0-1 0 0,1 0 1 0 0,0-1 0 0 0,2 4-1 0 0,-1-1-403 0 0,1 1 0 0 0,-1-1 0 0 0,0 1 0 0 0,0 0 0 0 0,0 0-1 0 0,-1-1 1 0 0,0 1 0 0 0,2 9 0 0 0,-3-13 126 0 0,1 0 0 0 0,0 0 0 0 0,0-1 0 0 0,0 1 0 0 0,-1 0 0 0 0,1-1 1 0 0,0 1-1 0 0,0-1 0 0 0,0 1 0 0 0,0-1 0 0 0,0 0 0 0 0,0 1 0 0 0,0-1 0 0 0,0 0 0 0 0,0 0 0 0 0,0 1 0 0 0,0-1 1 0 0,0 0-1 0 0,1 0 0 0 0,-1 0 0 0 0,0 0 0 0 0,0-1 0 0 0,0 1 0 0 0,0 0 0 0 0,0 0 0 0 0,0-1 0 0 0,0 1 0 0 0,0 0 1 0 0,0-1-1 0 0,0 1 0 0 0,0-1 0 0 0,0 1 0 0 0,-1-1 0 0 0,1 0 0 0 0,0 1 0 0 0,0-1 0 0 0,0 0 0 0 0,-1 0 0 0 0,1 0 0 0 0,0 1 1 0 0,-1-1-1 0 0,1 0 0 0 0,-1 0 0 0 0,1 0 0 0 0,-1 0 0 0 0,1-2 0 0 0,22-72-3002 0 0,-11 47 373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5288 0 0,'0'0'4174'0'0,"8"14"4732"0"0,9 20-5639 0 0,-2 3-1994 0 0,1 0 0 0 0,31 48 0 0 0,-46-82-1238 0 0,0-1 0 0 0,1 0 0 0 0,0 0 0 0 0,-1 0 0 0 0,1-1 0 0 0,0 1 0 0 0,0 0 0 0 0,0-1 0 0 0,0 1 0 0 0,5 1 0 0 0,13 15 125 0 0,-15-12-114 0 0,1 0-1 0 0,-1-1 1 0 0,1 1-1 0 0,0-1 1 0 0,1-1 0 0 0,-1 1-1 0 0,1-1 1 0 0,0 0-1 0 0,0-1 1 0 0,0 0-1 0 0,11 4 1 0 0,-6-3 90 0 0,0 0 1 0 0,0-1-1 0 0,0-1 1 0 0,0 0-1 0 0,1 0 0 0 0,-1-1 1 0 0,1-1-1 0 0,-1 0 1 0 0,1-1-1 0 0,-1 0 0 0 0,0-1 1 0 0,1 0-1 0 0,-1-1 1 0 0,0 0-1 0 0,0-1 1 0 0,-1-1-1 0 0,1 1 0 0 0,19-13 1 0 0,16-20 295 0 0,-42 27-337 0 0,0-1 1 0 0,-1 0-1 0 0,0-1 1 0 0,-1 1-1 0 0,-1-1 1 0 0,0 1-1 0 0,1-18 1 0 0,-3-12 71 0 0,-2 0 1 0 0,-11-57-1 0 0,12 94-162 0 0,-1 0-1 0 0,0 0 1 0 0,1 1-1 0 0,-2-1 0 0 0,1 0 1 0 0,0 1-1 0 0,-1-1 0 0 0,1 1 1 0 0,-1 0-1 0 0,0 0 0 0 0,0 0 1 0 0,0 0-1 0 0,-1 0 1 0 0,1 1-1 0 0,-1-1 0 0 0,1 1 1 0 0,-7-3-1 0 0,-23-19 53 0 0,30 21-61 0 0,0 0 0 0 0,-1 1 0 0 0,1 0 0 0 0,-1-1 0 0 0,1 1 0 0 0,-1 0 0 0 0,0 1 0 0 0,0-1 0 0 0,0 1 0 0 0,0-1 0 0 0,0 1 0 0 0,0 0 0 0 0,0 1 0 0 0,-5-1 0 0 0,-66 1-335 0 0,32 2-46 0 0,39-2 238 0 0,-98 2-2766 0 0,67 1-2150 0 0,1 3-4854 0 0,33-6 9733 0 0,1 0 0 0 0,-1 0 1 0 0,1 0-1 0 0,0 0 0 0 0,-1 0 1 0 0,1 0-1 0 0,0 0 0 0 0,-1 0 0 0 0,1 0 1 0 0,-1 0-1 0 0,1 1 0 0 0,0-1 1 0 0,-1 0-1 0 0,1 0 0 0 0,0 1 1 0 0,0-1-1 0 0,-1 0 0 0 0,1 0 1 0 0,0 1-1 0 0,-1-1 0 0 0,1 0 1 0 0,0 1-1 0 0,0-1 0 0 0,0 0 1 0 0,-1 1-1 0 0,1-1 0 0 0,0 0 1 0 0,0 1-1 0 0,0-1 0 0 0,0 0 1 0 0,0 1-1 0 0,0-1 0 0 0,0 1 0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85 4752 0 0,'-2'-2'234'0'0,"0"-1"1"0"0,0 1-1 0 0,0-1 1 0 0,1 0-1 0 0,-1 0 1 0 0,1 1-1 0 0,-1-1 1 0 0,1 0-1 0 0,0 0 1 0 0,0 0-1 0 0,0-5 1 0 0,0 5 172 0 0,1 1 0 0 0,-1-1 0 0 0,1 1 0 0 0,-1-1 0 0 0,0 1 1 0 0,0-1-1 0 0,0 1 0 0 0,0 0 0 0 0,0 0 0 0 0,0-1 0 0 0,-1 1 0 0 0,1 0 0 0 0,-1 0 0 0 0,0 0 0 0 0,1 1 1 0 0,-1-1-1 0 0,0 0 0 0 0,-2-1 0 0 0,-41 0 6808 0 0,32 3-5642 0 0,10 3-1407 0 0,1-1 1 0 0,-1 1-1 0 0,1-1 1 0 0,0 1 0 0 0,0 0-1 0 0,0 0 1 0 0,0 0-1 0 0,1 0 1 0 0,-1 0 0 0 0,1 1-1 0 0,0-1 1 0 0,0 0-1 0 0,-1 7 1 0 0,1-6 42 0 0,-6 23 50 0 0,1 1 0 0 0,1 1-1 0 0,2-1 1 0 0,1 1 0 0 0,1-1 0 0 0,1 1 0 0 0,5 31-1 0 0,14 19 188 0 0,-14-57-376 0 0,0 0 1 0 0,2 0-1 0 0,1-1 1 0 0,19 38-1 0 0,-19-41-44 0 0,-5-12-14 0 0,-1 0 0 0 0,0 1 0 0 0,0-1-1 0 0,-1 1 1 0 0,1 10 0 0 0,-1-11-5 0 0,-1 0 0 0 0,1-1 0 0 0,1 1 1 0 0,-1-1-1 0 0,1 1 0 0 0,0-1 0 0 0,3 8 0 0 0,7 8 29 0 0,2 2 37 0 0,-1 1 0 0 0,18 49 0 0 0,-23-53-42 0 0,0-1 0 0 0,2-1-1 0 0,22 34 1 0 0,-18-30 7 0 0,26 36 6 0 0,-38-56-42 0 0,0 1-1 0 0,0-1 1 0 0,-1 1 0 0 0,1 0-1 0 0,0 0 1 0 0,-1 0-1 0 0,0 0 1 0 0,2 5-1 0 0,5 8 11 0 0,16 22-3 0 0,-20-30-16 0 0,-3-5 7 0 0,0-1 0 0 0,1 0-1 0 0,-1 0 1 0 0,1 0-1 0 0,0 0 1 0 0,0 0-1 0 0,0 0 1 0 0,0 0-1 0 0,0 0 1 0 0,3 2-1 0 0,-2-3 0 0 0,-1 1 0 0 0,0-1-1 0 0,0 1 1 0 0,0 0 0 0 0,0 0-1 0 0,0 0 1 0 0,0 0 0 0 0,-1 0-1 0 0,1 1 1 0 0,0-1-1 0 0,1 4 1 0 0,-2-4-1 0 0,0-1-1 0 0,0 1 1 0 0,0-1-1 0 0,0 1 1 0 0,1-1-1 0 0,-1 1 1 0 0,0-1-1 0 0,1 0 0 0 0,-1 0 1 0 0,1 1-1 0 0,0-1 1 0 0,-1 0-1 0 0,1 0 1 0 0,0-1-1 0 0,0 1 1 0 0,2 1-1 0 0,-2-2-6 0 0,0 1 0 0 0,-1-1-1 0 0,1 1 1 0 0,-1 0-1 0 0,1 0 1 0 0,0-1 0 0 0,-1 1-1 0 0,0 0 1 0 0,1 1-1 0 0,-1-1 1 0 0,0 0 0 0 0,1 0-1 0 0,-1 0 1 0 0,0 1-1 0 0,0-1 1 0 0,0 1 0 0 0,1 2-1 0 0,0-2-21 0 0,0 0-1 0 0,0 0 0 0 0,-1 0 1 0 0,1-1-1 0 0,0 1 1 0 0,1 0-1 0 0,-1-1 0 0 0,0 1 1 0 0,0-1-1 0 0,1 0 1 0 0,-1 0-1 0 0,0 0 1 0 0,1 0-1 0 0,-1 0 0 0 0,1-1 1 0 0,4 1-1 0 0,49 7-1683 0 0,-43-8 1476 0 0,-9 0 26 0 0,0 1 1 0 0,-1-1-1 0 0,1 0 1 0 0,0 0-1 0 0,0-1 1 0 0,-1 1-1 0 0,1-1 0 0 0,0 1 1 0 0,-1-1-1 0 0,1-1 1 0 0,-1 1-1 0 0,1 0 1 0 0,-1-1-1 0 0,1 0 0 0 0,-1 1 1 0 0,0-1-1 0 0,0-1 1 0 0,0 1-1 0 0,0 0 0 0 0,0-1 1 0 0,4-4-1 0 0,2 0-302 0 0,-7 6 353 0 0,0-1 0 0 0,0 1 0 0 0,0-1 1 0 0,0 1-1 0 0,0-1 0 0 0,0 0 1 0 0,0 0-1 0 0,-1 0 0 0 0,1 0 1 0 0,-1 0-1 0 0,1 0 0 0 0,-1 0 0 0 0,0-1 1 0 0,1-2-1 0 0,0 0-301 0 0,0 1 0 0 0,1 0 0 0 0,-1-1 0 0 0,1 1 0 0 0,0 0 0 0 0,5-5 0 0 0,-3 3-417 0 0,-1 0-1 0 0,0 0 1 0 0,0 0 0 0 0,0 0-1 0 0,0 0 1 0 0,3-11-1 0 0,32-103-4778 0 0,-29 90 2492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3752 0 0,'-4'27'9608'0'0,"-1"13"-4095"0"0,6-19-4650 0 0,1 0 1 0 0,2 0-1 0 0,0 0 1 0 0,1 0-1 0 0,8 21 1 0 0,7-7-343 0 0,-17-30-429 0 0,1 1 1 0 0,-1 0-1 0 0,1 0 1 0 0,-2 0-1 0 0,1 0 0 0 0,3 12 1 0 0,-4-12-40 0 0,0 0-1 0 0,0 0 1 0 0,1 0-1 0 0,-1-1 1 0 0,1 1 0 0 0,6 7-1 0 0,-4-7-7 0 0,-2 0 0 0 0,1 0 0 0 0,-1 0 0 0 0,0 1-1 0 0,3 8 1 0 0,-5-11-25 0 0,0 0 0 0 0,1-1-1 0 0,0 1 1 0 0,0 0-1 0 0,0-1 1 0 0,0 1 0 0 0,0-1-1 0 0,1 1 1 0 0,0-1 0 0 0,3 4-1 0 0,-3-5-10 0 0,-1 0 0 0 0,0 0 0 0 0,0 1 0 0 0,0-1 0 0 0,-1 0 0 0 0,1 1 0 0 0,-1-1 0 0 0,1 1 0 0 0,-1-1-1 0 0,0 1 1 0 0,0 0 0 0 0,0 0 0 0 0,0 0 0 0 0,-1-1 0 0 0,2 7 0 0 0,-2-5 2 0 0,1 0-1 0 0,0-1 1 0 0,0 1 0 0 0,0 0 0 0 0,0-1-1 0 0,0 1 1 0 0,1-1 0 0 0,0 0 0 0 0,0 1 0 0 0,0-1-1 0 0,0 0 1 0 0,4 5 0 0 0,-3-5 2 0 0,0 1 1 0 0,0 0-1 0 0,-1 0 0 0 0,1 0 1 0 0,-1 0-1 0 0,0 0 0 0 0,0 0 1 0 0,1 7-1 0 0,0-3-15 0 0,1 0 1 0 0,-1-1-1 0 0,1 1 0 0 0,0-1 1 0 0,1 0-1 0 0,0 0 0 0 0,0-1 1 0 0,10 11-1 0 0,-8-10-4 0 0,0 1 1 0 0,-1 0-1 0 0,1 0 0 0 0,-2 1 0 0 0,9 17 1 0 0,-2-10-53 0 0,-10-15 50 0 0,-1 0-1 0 0,0 0 1 0 0,0 0 0 0 0,0 0-1 0 0,0 1 1 0 0,0-1-1 0 0,-1 0 1 0 0,1 0 0 0 0,0 1-1 0 0,0-1 1 0 0,-1 0 0 0 0,1 1-1 0 0,-1-1 1 0 0,1 1 0 0 0,-1-1-1 0 0,0 1 1 0 0,1 1 0 0 0,8 29-675 0 0,-9-31 652 0 0,-54-48-266 0 0,38 22 328 0 0,14 22-25 0 0,0-1 0 0 0,0 1 0 0 0,0 0 1 0 0,0-1-1 0 0,0 1 0 0 0,-1 0 0 0 0,1 0 0 0 0,-5-3 1 0 0,-20-22 35 0 0,1-1 0 0 0,-33-47 0 0 0,48 59-24 0 0,0-1 1 0 0,1 0-1 0 0,1-1 0 0 0,1 0 1 0 0,0 0-1 0 0,-8-36 0 0 0,8 16 58 0 0,1 11-37 0 0,1-1 0 0 0,2-1 0 0 0,-1-35 0 0 0,5 59-25 0 0,1 1 0 0 0,0 0 0 0 0,1 0 0 0 0,-1 0 0 0 0,1 0 0 0 0,0 0 0 0 0,0 1 0 0 0,1-1 0 0 0,-1 0 0 0 0,1 1 0 0 0,0 0 0 0 0,5-7 0 0 0,-4 6 60 0 0,0 0 1 0 0,0 0 0 0 0,0 0 0 0 0,0 0 0 0 0,1 0-1 0 0,0 1 1 0 0,0 0 0 0 0,0 0 0 0 0,0 0 0 0 0,1 1 0 0 0,-1 0-1 0 0,1 0 1 0 0,0 0 0 0 0,0 1 0 0 0,0-1 0 0 0,12-1 0 0 0,-2 3 176 0 0,0 0 1 0 0,1 1-1 0 0,29 5 1 0 0,-45-5-243 0 0,1 1 0 0 0,-1-1 0 0 0,1 1 0 0 0,-1 0 1 0 0,0-1-1 0 0,1 1 0 0 0,-1 0 0 0 0,0 0 0 0 0,0 0 0 0 0,1 0 0 0 0,-1 0 0 0 0,0 0 0 0 0,0 1 0 0 0,0-1 0 0 0,0 0 1 0 0,-1 0-1 0 0,1 1 0 0 0,0-1 0 0 0,0 1 0 0 0,-1-1 0 0 0,1 3 0 0 0,10 14 47 0 0,0-8-41 0 0,-7-8 13 0 0,-1 1 0 0 0,0 0 0 0 0,1 0-1 0 0,-1 1 1 0 0,0-1 0 0 0,-1 1 0 0 0,1-1 0 0 0,3 6-1 0 0,14 21 75 0 0,-17-27-91 0 0,-1-1-1 0 0,0 0 1 0 0,0 1-1 0 0,0 0 1 0 0,0-1-1 0 0,-1 1 1 0 0,1 0-1 0 0,-1 0 1 0 0,1 0-1 0 0,0 5 1 0 0,6 14 104 0 0,0 0 1 0 0,1-1-1 0 0,1 0 1 0 0,16 23-1 0 0,-22-37-68 0 0,-1 0-1 0 0,1 0 1 0 0,-1 1-1 0 0,-1-1 1 0 0,1 1 0 0 0,0 8-1 0 0,7 17 55 0 0,-6-15-45 0 0,0-1 1 0 0,-1 1 0 0 0,-1 0-1 0 0,-1 1 1 0 0,-1-1-1 0 0,-3 35 1 0 0,1-3 13 0 0,1-42-92 0 0,1 1 0 0 0,-2-1-1 0 0,1 1 1 0 0,-1-1-1 0 0,0 0 1 0 0,-1 0 0 0 0,0 0-1 0 0,0 0 1 0 0,-1 0 0 0 0,0-1-1 0 0,0 0 1 0 0,-1 1-1 0 0,-10 11 1 0 0,6-7-311 0 0,-9 5-934 0 0,16-16 1048 0 0,1 0 0 0 0,0 1-1 0 0,-1-1 1 0 0,1 0 0 0 0,0 1 0 0 0,0-1 0 0 0,0 1-1 0 0,0-1 1 0 0,0 1 0 0 0,0 0 0 0 0,1-1 0 0 0,-1 1-1 0 0,0 0 1 0 0,1 0 0 0 0,0-1 0 0 0,-1 1 0 0 0,1 2-1 0 0,-2 21-6879 0 0,-5-18 2452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6904 0 0,'-1'0'439'0'0,"0"0"0"0"0,1 0-1 0 0,-1 0 1 0 0,0 0 0 0 0,1 0 0 0 0,-1 0 0 0 0,0 0 0 0 0,1 0 0 0 0,-1 0 0 0 0,1 0 0 0 0,-1 1-1 0 0,0-1 1 0 0,1 0 0 0 0,-1 0 0 0 0,-3 4 3511 0 0,3-3-3511 0 0,1-1 0 0 0,-1 1 0 0 0,1 0 0 0 0,1 19 5077 0 0,28 34-4657 0 0,-14-26 267 0 0,-11-19-1041 0 0,0-1 0 0 0,0 0 0 0 0,1 0-1 0 0,0 0 1 0 0,7 9 0 0 0,-10-15-65 0 0,0 0-1 0 0,0 0 1 0 0,-1 1-1 0 0,1-1 1 0 0,-1 1 0 0 0,1-1-1 0 0,-1 1 1 0 0,0-1-1 0 0,0 1 1 0 0,0 0-1 0 0,0 0 1 0 0,0 4-1 0 0,6 11 40 0 0,12 3 61 0 0,-10 11-42 0 0,10-11-29 0 0,19 65 30 0 0,-25-70-76 0 0,-11-13-1 0 0,0-1 0 0 0,0 1-1 0 0,1 0 1 0 0,-2 0 0 0 0,1 0 0 0 0,0 0 0 0 0,-1 0 0 0 0,1 0-1 0 0,0 5 1 0 0,1 1 6 0 0,0-1 1 0 0,0 1-1 0 0,0-1 0 0 0,1 0 1 0 0,0 0-1 0 0,0-1 0 0 0,11 14 1 0 0,-10-16-11 0 0,-3-3 1 0 0,0 0 0 0 0,0 0 0 0 0,0 0 0 0 0,0 0 0 0 0,-1 0 0 0 0,1 0 0 0 0,-1 1 0 0 0,1-1 0 0 0,-1 1 0 0 0,0-1 0 0 0,0 1 0 0 0,0-1 0 0 0,0 1 0 0 0,-1 0 0 0 0,1-1 0 0 0,-1 1 0 0 0,1 4 0 0 0,1 4-17 0 0,4 8-336 0 0,1-1 1 0 0,0 0-1 0 0,1 0 0 0 0,1-1 0 0 0,19 27 0 0 0,-1 23-3220 0 0,-12-38 1557 0 0,-10-20 590 0 0,0 1 0 0 0,-1-1 1 0 0,0 1-1 0 0,-1-1 0 0 0,0 1 0 0 0,0 0 1 0 0,0 12-1 0 0,6 14-3226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238 554 4792 0 0,'-2'-7'92'0'0,"-1"1"-1"0"0,1-1 1 0 0,-1 0 0 0 0,0 1 0 0 0,0 0-1 0 0,-1 0 1 0 0,0 0 0 0 0,0 0 0 0 0,-1 0 0 0 0,-4-4-1 0 0,-23-35 614 0 0,-7-20 1011 0 0,25 43-444 0 0,1-2 0 0 0,0 1-1 0 0,2-1 1 0 0,-13-39 0 0 0,3 8 1173 0 0,16 44-1784 0 0,0-1-1 0 0,1 0 1 0 0,0 0-1 0 0,1 0 1 0 0,0 0-1 0 0,-2-17 1 0 0,6 27-565 0 0,0 0 1 0 0,0 0-1 0 0,0-1 1 0 0,0 1-1 0 0,0 0 1 0 0,0 0-1 0 0,0 0 0 0 0,1 0 1 0 0,-1 0-1 0 0,1 1 1 0 0,-1-1-1 0 0,1 0 0 0 0,0 1 1 0 0,0-1-1 0 0,0 1 1 0 0,-1-1-1 0 0,2 1 1 0 0,-1 0-1 0 0,0 0 0 0 0,0 0 1 0 0,4-1-1 0 0,15-11 647 0 0,-19 12-666 0 0,0 0 1 0 0,0-1-1 0 0,0 2 0 0 0,1-1 1 0 0,-1 0-1 0 0,0 0 1 0 0,0 1-1 0 0,1-1 0 0 0,-1 1 1 0 0,1 0-1 0 0,-1-1 1 0 0,0 1-1 0 0,1 1 0 0 0,-1-1 1 0 0,1 0-1 0 0,2 1 0 0 0,41 12 864 0 0,-1 10-285 0 0,-41-21-609 0 0,0 0 0 0 0,-1 0-1 0 0,0 1 1 0 0,1-1 0 0 0,-1 0 0 0 0,0 1-1 0 0,0 0 1 0 0,-1 0 0 0 0,1 0 0 0 0,3 5-1 0 0,-5-6-25 0 0,1 1-1 0 0,-1-1 0 0 0,1 0 0 0 0,-1 0 0 0 0,1 0 0 0 0,-1 0 0 0 0,1 0 0 0 0,0-1 0 0 0,0 1 0 0 0,0 0 0 0 0,0-1 0 0 0,0 0 0 0 0,1 1 0 0 0,-1-1 0 0 0,4 2 0 0 0,-2-2-11 0 0,-1 1 1 0 0,0-1-1 0 0,0 1 0 0 0,0 0 0 0 0,0 0 1 0 0,-1 1-1 0 0,1-1 0 0 0,0 1 1 0 0,2 3-1 0 0,15 18 156 0 0,-18-23-152 0 0,0 1 1 0 0,-1-1-1 0 0,1 1 1 0 0,-1-1-1 0 0,1 1 1 0 0,-1 0 0 0 0,0 0-1 0 0,0 0 1 0 0,0 0-1 0 0,0 0 1 0 0,0 0-1 0 0,0 0 1 0 0,0 4-1 0 0,0-2 18 0 0,1 0 0 0 0,-1-1-1 0 0,1 1 1 0 0,0 0 0 0 0,0-1-1 0 0,0 0 1 0 0,0 1-1 0 0,0-1 1 0 0,4 4 0 0 0,-3-4-20 0 0,-1 0 1 0 0,1 0 0 0 0,-1 0 0 0 0,0 1 0 0 0,0-1-1 0 0,0 1 1 0 0,0 0 0 0 0,0-1 0 0 0,1 8-1 0 0,25 53 125 0 0,-22-37-167 0 0,-2 0 0 0 0,-1 0 0 0 0,-1 38 0 0 0,-3-52-471 0 0,-1 1 0 0 0,-1 0 0 0 0,-6 18 1 0 0,-9-6-951 0 0,16-24 1091 0 0,0 0 0 0 0,0 0 1 0 0,1 0-1 0 0,-1 0 1 0 0,0 0-1 0 0,1 1 1 0 0,0-1-1 0 0,-1 0 1 0 0,1 1-1 0 0,0-1 0 0 0,0 1 1 0 0,0 0-1 0 0,-1 5 1 0 0,2-8 135 0 0,0 1 0 0 0,0-1 1 0 0,-1 1-1 0 0,1 0 0 0 0,0-1 1 0 0,-1 1-1 0 0,1-1 0 0 0,0 1 1 0 0,-1-1-1 0 0,1 0 0 0 0,-1 1 1 0 0,1-1-1 0 0,-1 1 0 0 0,1-1 0 0 0,-1 0 1 0 0,0 1-1 0 0,1-1 0 0 0,-1 0 1 0 0,1 0-1 0 0,-1 1 0 0 0,1-1 1 0 0,-1 0-1 0 0,0 0 0 0 0,1 0 1 0 0,-1 0-1 0 0,0 0 0 0 0,1 0 1 0 0,-1 0-1 0 0,0 0 0 0 0,1 0 1 0 0,-1 0-1 0 0,1 0 0 0 0,-1 0 1 0 0,0 0-1 0 0,1-1 0 0 0,-1 1 0 0 0,1 0 1 0 0,-1 0-1 0 0,0-1 0 0 0,1 1 1 0 0,-1 0-1 0 0,1-1 0 0 0,-1 1 1 0 0,1 0-1 0 0,-1-1 0 0 0,1 1 1 0 0,-1-1-1 0 0,1 1 0 0 0,0-1 1 0 0,-1 1-1 0 0,1-1 0 0 0,0 0 1 0 0,-1 1-1 0 0,1-1 0 0 0,0 1 1 0 0,0-1-1 0 0,0 1 0 0 0,-1-1 0 0 0,1-1 1 0 0,-19-41-2337 0 0,17 16-594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6136 0 0,'0'0'6332'0'0,"-1"8"-1035"0"0,3 11-2815 0 0,14 20-278 0 0,25 51-52 0 0,-36-79-2025 0 0,0 0 0 0 0,0 1 0 0 0,-1-1-1 0 0,0 1 1 0 0,-1 0 0 0 0,2 16 0 0 0,9 32 300 0 0,33 84 560 0 0,-18-67-789 0 0,-24-66-172 0 0,0-1 0 0 0,0 0 0 0 0,0 0 0 0 0,10 12 0 0 0,-8-13-46 0 0,-6-7 24 0 0,0-1-1 0 0,-1 1 0 0 0,1-1 1 0 0,0 0-1 0 0,0 1 0 0 0,0-1 1 0 0,0 0-1 0 0,1 0 1 0 0,-1 0-1 0 0,0 0 0 0 0,0 0 1 0 0,1 0-1 0 0,-1 0 0 0 0,0 0 1 0 0,1 0-1 0 0,-1-1 1 0 0,1 1-1 0 0,-1 0 0 0 0,1-1 1 0 0,0 0-1 0 0,-1 1 1 0 0,1-1-1 0 0,-1 0 0 0 0,1 0 1 0 0,0 0-1 0 0,-1 0 0 0 0,1 0 1 0 0,1 0-1 0 0,1-2-15 0 0,-1 0-1 0 0,1-1 1 0 0,-1 1-1 0 0,0-1 0 0 0,0 1 1 0 0,0-1-1 0 0,0 0 1 0 0,-1-1-1 0 0,1 1 1 0 0,-1 0-1 0 0,3-7 1 0 0,40-117-344 0 0,-37 99 277 0 0,-8 23 67 0 0,1 0 0 0 0,0 1 1 0 0,1-1-1 0 0,-1 0 0 0 0,1 0 0 0 0,5-8 0 0 0,19-50 44 0 0,-20 58 491 0 0,-3 17-223 0 0,-2 21 82 0 0,-1-31-294 0 0,0 10 144 0 0,0-6-195 0 0,-1-1 0 0 0,1 1 0 0 0,1 0 0 0 0,-1-1 0 0 0,1 1 0 0 0,0 0 1 0 0,0-1-1 0 0,0 1 0 0 0,1-1 0 0 0,0 0 0 0 0,0 1 0 0 0,0-1 0 0 0,4 6 0 0 0,11 26 48 0 0,-15-32-65 0 0,0 1-1 0 0,0-1 1 0 0,0 1 0 0 0,1-1-1 0 0,0 0 1 0 0,6 8 0 0 0,7 6 49 0 0,-8-11-51 0 0,-1 1-1 0 0,0 0 1 0 0,11 17 0 0 0,-16-24-12 0 0,0 1 0 0 0,0-1-1 0 0,0 1 1 0 0,0-1 0 0 0,1 0 0 0 0,-1 0 0 0 0,1 0 0 0 0,0-1 0 0 0,-1 1-1 0 0,1 0 1 0 0,0-1 0 0 0,0 0 0 0 0,0 0 0 0 0,6 2 0 0 0,-7-2-5 0 0,1-1 1 0 0,0 1 0 0 0,-1 0-1 0 0,0 0 1 0 0,1 0 0 0 0,-1 1-1 0 0,0-1 1 0 0,1 1 0 0 0,-1-1-1 0 0,0 1 1 0 0,0 0-1 0 0,2 1 1 0 0,-1 0-13 0 0,0 0 1 0 0,1-1-1 0 0,-1 1 0 0 0,1-1 0 0 0,-1 0 0 0 0,1 0 0 0 0,0-1 1 0 0,0 1-1 0 0,0-1 0 0 0,0 1 0 0 0,0-1 0 0 0,0-1 1 0 0,6 2-1 0 0,15 4-87 0 0,-21-5-81 0 0,-1 0 0 0 0,0 0 0 0 0,1 0 0 0 0,-1-1 0 0 0,0 0-1 0 0,1 0 1 0 0,-1 0 0 0 0,1 0 0 0 0,-1 0 0 0 0,0-1 0 0 0,1 1 0 0 0,-1-1 0 0 0,6-2 0 0 0,40-20-6998 0 0,-31 14 2281 0 0,-5 2 808 0 0,29-18-1518 0 0,-20 14 2386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6488 0 0,'0'0'2344'0'0,"0"20"7899"0"0,0 4-6213 0 0,9 29-284 0 0,-9-51-3691 0 0,0-1 1 0 0,0 0-1 0 0,1 1 0 0 0,-1-1 0 0 0,0 0 0 0 0,1 1 1 0 0,-1-1-1 0 0,1 0 0 0 0,-1 0 0 0 0,1 0 1 0 0,0 1-1 0 0,-1-1 0 0 0,1 0 0 0 0,0 0 0 0 0,1 1 1 0 0,-1-1-26 0 0,0 0 1 0 0,0 0 0 0 0,-1 0 0 0 0,1 0 0 0 0,0 0 0 0 0,-1 0 0 0 0,1 1 0 0 0,0-1-1 0 0,-1 0 1 0 0,0 0 0 0 0,1 1 0 0 0,-1-1 0 0 0,0 0 0 0 0,1 0 0 0 0,-1 2-1 0 0,0 0-2 0 0,1 0-1 0 0,0 1 1 0 0,0-1-1 0 0,0 0 0 0 0,0 0 1 0 0,0 0-1 0 0,1-1 1 0 0,-1 1-1 0 0,1 0 0 0 0,0 0 1 0 0,0-1-1 0 0,2 4 1 0 0,-1-4-24 0 0,-1 1 1 0 0,0 0 0 0 0,0 0-1 0 0,0 0 1 0 0,-1-1 0 0 0,1 2 0 0 0,-1-1-1 0 0,1 0 1 0 0,-1 0 0 0 0,0 0-1 0 0,0 1 1 0 0,0 4 0 0 0,-1-5-2 0 0,1 0 1 0 0,-1-1-1 0 0,1 1 1 0 0,0 0-1 0 0,0-1 0 0 0,0 1 1 0 0,0 0-1 0 0,0-1 1 0 0,1 1-1 0 0,2 3 1 0 0,-2-4-35 0 0,-1 1 0 0 0,1 0 0 0 0,0-1 0 0 0,-1 1 0 0 0,0 0 0 0 0,0 0 0 0 0,0 0 0 0 0,0 0 0 0 0,0 0 0 0 0,0 6 0 0 0,0-1-398 0 0,0-1 0 0 0,0 1-1 0 0,1-1 1 0 0,0 1 0 0 0,4 9-1 0 0,3 15-3926 0 0,-4 1-5214 0 0,-5-13 3786 0 0,0-13 1375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5736 0 0,'18'22'6858'0'0,"19"20"2842"0"0,2 2-6365 0 0,-36-38-3186 0 0,0 1 0 0 0,0 0 0 0 0,-1 1 0 0 0,1-1 0 0 0,-2 0 0 0 0,1 1 0 0 0,-1-1 0 0 0,0 1 0 0 0,-1-1 0 0 0,0 1 0 0 0,-1 14 0 0 0,1-10-88 0 0,0 98-1513 0 0,0-86-2989 0 0,0 0-3786 0 0,-9-13 446 0 0,9-6 3756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64 4840 0 0,'-9'-7'786'0'0,"0"0"707"0"0,0 0 1 0 0,-1 1 0 0 0,-18-10 0 0 0,7 4 1971 0 0,19 11-3124 0 0,1 0 0 0 0,0 0 0 0 0,0 1 0 0 0,0-1-1 0 0,-1 0 1 0 0,1 0 0 0 0,0 1 0 0 0,-1-1 0 0 0,1 1-1 0 0,-1-1 1 0 0,1 1 0 0 0,-1 0 0 0 0,1-1 0 0 0,-1 1 0 0 0,-3 0 1474 0 0,7 3-1757 0 0,-1-1 0 0 0,0 1 0 0 0,1 0 0 0 0,-1-1 0 0 0,-1 1 0 0 0,1 0 0 0 0,0 0 0 0 0,0 0 0 0 0,-1-1 0 0 0,0 1 0 0 0,0 0 0 0 0,0 6 0 0 0,1-4 25 0 0,-1-2-63 0 0,1 0 0 0 0,0 0-1 0 0,0-1 1 0 0,0 1 0 0 0,0 0-1 0 0,1-1 1 0 0,-1 1 0 0 0,1-1 0 0 0,-1 1-1 0 0,1-1 1 0 0,0 0 0 0 0,4 4-1 0 0,5 7 51 0 0,28 49 227 0 0,91 156 139 0 0,-121-192-358 0 0,-8-21-66 0 0,0-1 1 0 0,0 0 0 0 0,1 0-1 0 0,-1 0 1 0 0,1 0 0 0 0,0 0 0 0 0,0 0-1 0 0,3 4 1 0 0,6 4 20 0 0,-8-9-20 0 0,-1 0 0 0 0,0 0 0 0 0,1 0-1 0 0,-1 0 1 0 0,0 0 0 0 0,0 0 0 0 0,0 1-1 0 0,-1-1 1 0 0,1 0 0 0 0,-1 1 0 0 0,0-1-1 0 0,0 1 1 0 0,1 5 0 0 0,1 5 81 0 0,0 0-1 0 0,1-1 1 0 0,1 0-1 0 0,12 23 1 0 0,10 36 278 0 0,-23-53-247 0 0,-4-18-117 0 0,0 0 0 0 0,0 1-1 0 0,0-1 1 0 0,0 0 0 0 0,0 0-1 0 0,0 0 1 0 0,1 1-1 0 0,-1-1 1 0 0,1 0 0 0 0,-1 0-1 0 0,1 0 1 0 0,-1 0 0 0 0,1 0-1 0 0,-1 0 1 0 0,1 0-1 0 0,0 0 1 0 0,0 0 0 0 0,-1 0-1 0 0,1 0 1 0 0,0 0 0 0 0,0 0-1 0 0,0 0 1 0 0,0-1-1 0 0,0 1 1 0 0,0 0 0 0 0,0-1-1 0 0,0 1 1 0 0,2 0 0 0 0,-2-1 6 0 0,0 0 1 0 0,0 0-1 0 0,-1 0 1 0 0,1 0-1 0 0,0 0 1 0 0,-1 0 0 0 0,1 0-1 0 0,0 0 1 0 0,-1 0-1 0 0,1 0 1 0 0,0 0-1 0 0,-1 0 1 0 0,1-1 0 0 0,0 1-1 0 0,-1 0 1 0 0,1-1-1 0 0,0 1 1 0 0,-1 0-1 0 0,1-1 1 0 0,-1 1 0 0 0,1 0-1 0 0,0-1 1 0 0,-1 1-1 0 0,0-1 1 0 0,1 1-1 0 0,-1-1 1 0 0,1 0 0 0 0,-1 1-1 0 0,1-1 1 0 0,-1 1-1 0 0,0-1 1 0 0,0 0-1 0 0,1 1 1 0 0,-1-1 0 0 0,0 0-1 0 0,0 1 1 0 0,0-1-1 0 0,1 0 1 0 0,-1 1-1 0 0,0-1 1 0 0,0 0-1 0 0,0 0 1 0 0,6-46 116 0 0,-3 26-50 0 0,29-137 330 0 0,-18 118-189 0 0,-14 37-208 0 0,1 1 1 0 0,0 0 0 0 0,0 0-1 0 0,0 0 1 0 0,1 0 0 0 0,-1 0 0 0 0,0 0-1 0 0,1 0 1 0 0,-1 1 0 0 0,1-1-1 0 0,0 0 1 0 0,0 1 0 0 0,-1-1 0 0 0,1 1-1 0 0,0 0 1 0 0,3-2 0 0 0,22-10 259 0 0,-26 12-255 0 0,0 0 0 0 0,0 0-1 0 0,0 0 1 0 0,1 0 0 0 0,-1 1 0 0 0,0-1 0 0 0,1 0 0 0 0,-1 1 0 0 0,0-1 0 0 0,1 1-1 0 0,-1-1 1 0 0,1 1 0 0 0,-1-1 0 0 0,1 1 0 0 0,-1 0 0 0 0,1 0 0 0 0,-1 0 0 0 0,1 0 0 0 0,0 0-1 0 0,-1 0 1 0 0,1 0 0 0 0,-1 1 0 0 0,1-1 0 0 0,-1 1 0 0 0,0-1 0 0 0,1 1 0 0 0,-1-1 0 0 0,1 1-1 0 0,-1 0 1 0 0,0-1 0 0 0,1 1 0 0 0,-1 0 0 0 0,0 0 0 0 0,0 0 0 0 0,0 0 0 0 0,0 0 0 0 0,0 0-1 0 0,0 1 1 0 0,2 1 0 0 0,10 12 115 0 0,-6-8-100 0 0,-1-1 0 0 0,0 1 0 0 0,-1 1 0 0 0,1-1 0 0 0,-1 1 0 0 0,5 11 0 0 0,8 15 109 0 0,-15-29-97 0 0,0 0-1 0 0,-1 1 1 0 0,1-1-1 0 0,-1 0 1 0 0,0 1-1 0 0,2 11 0 0 0,-3-16-35 0 0,-1 6 10 0 0,1-1 0 0 0,1 0-1 0 0,-1 0 1 0 0,1 0 0 0 0,0-1 0 0 0,1 1-1 0 0,0 0 1 0 0,-1-1 0 0 0,2 1-1 0 0,4 6 1 0 0,-6-8-9 0 0,0-1 0 0 0,0 1 1 0 0,-1 0-1 0 0,1-1 0 0 0,-1 1 0 0 0,0 0 0 0 0,0 0 0 0 0,0 0 0 0 0,-1 0 1 0 0,1 0-1 0 0,-1-1 0 0 0,0 7 0 0 0,-3 60 206 0 0,2-45-172 0 0,1-7 18 0 0,-3 34 130 0 0,3-50-186 0 0,-1 0 0 0 0,0 0 1 0 0,1 0-1 0 0,-1 0 0 0 0,0 0 0 0 0,0 0 1 0 0,0 0-1 0 0,-1 0 0 0 0,1 0 0 0 0,0-1 0 0 0,-1 1 1 0 0,1 0-1 0 0,-1-1 0 0 0,1 1 0 0 0,-1-1 0 0 0,0 0 1 0 0,1 1-1 0 0,-4 0 0 0 0,1 1-88 0 0,0-1 0 0 0,0 1 0 0 0,0-1 0 0 0,0 0 0 0 0,-1-1 0 0 0,1 1 0 0 0,0-1 0 0 0,-1 0 1 0 0,1 0-1 0 0,-1 0 0 0 0,0-1 0 0 0,1 1 0 0 0,-1-1 0 0 0,1 0 0 0 0,-1-1 0 0 0,0 1 0 0 0,1-1 0 0 0,-1 0 0 0 0,1 0 0 0 0,-7-2 0 0 0,4 0-234 0 0,-8-7-1503 0 0,12 6 1585 0 0,-14-19-3316 0 0,6-12-3826 0 0,9 26 5791 0 0,1 3 700 0 0,-1 0 0 0 0,1 1-1 0 0,0-1 1 0 0,0 0 0 0 0,1 0-1 0 0,-1 0 1 0 0,1 0-1 0 0,1 0 1 0 0,-1 0 0 0 0,2-7-1 0 0,6 3-2024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7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5352 0 0,'0'0'577'0'0,"9"-5"6494"0"0,10 38-2293 0 0,43 137 395 0 0,-47-141-4830 0 0,-11-23-264 0 0,-1 0 0 0 0,1 1 0 0 0,-1 0 0 0 0,-1-1 0 0 0,1 1 0 0 0,1 10 0 0 0,17 69 607 0 0,8-12-181 0 0,-24-57-384 0 0,-4-12-97 0 0,0-1-1 0 0,0 1 1 0 0,1-1 0 0 0,-1 1 0 0 0,1-1-1 0 0,0 0 1 0 0,0 0 0 0 0,1 0 0 0 0,3 4 0 0 0,5 32 252 0 0,-11-40-275 0 0,28 30 230 0 0,-26-29-216 0 0,-1 0 0 0 0,1 0-1 0 0,0 0 1 0 0,-1 0-1 0 0,1 0 1 0 0,0-1 0 0 0,0 1-1 0 0,0-1 1 0 0,-1 1 0 0 0,1-1-1 0 0,0 0 1 0 0,0 0-1 0 0,0 0 1 0 0,0 0 0 0 0,0 0-1 0 0,0 0 1 0 0,0 0 0 0 0,3-1-1 0 0,13-32 129 0 0,-11 19-97 0 0,-2 0 0 0 0,1 0-1 0 0,3-19 1 0 0,1 1-29 0 0,1-14 16 0 0,-10 39-13 0 0,1-1-1 0 0,0 1 0 0 0,0 0 1 0 0,0 0-1 0 0,5-9 0 0 0,-4 10-17 0 0,-1 1 0 0 0,0-1-1 0 0,0 0 1 0 0,-1 1 0 0 0,1-1-1 0 0,-1 0 1 0 0,0-9 0 0 0,6-21-41 0 0,8 16-1 0 0,-4 7 89 0 0,-11 9-33 0 0,9-11 46 0 0,-9 15-53 0 0,0 0-1 0 0,1 0 1 0 0,-1 0 0 0 0,0-1 0 0 0,0 1 0 0 0,0 0 0 0 0,0 0 0 0 0,1 0 0 0 0,-1 0 0 0 0,0 0 0 0 0,0-1 0 0 0,0 1 0 0 0,1 0 0 0 0,-1 0 0 0 0,0 0 0 0 0,0 0 0 0 0,0 0 0 0 0,1 0 0 0 0,-1 0 0 0 0,0 0 0 0 0,0 0 0 0 0,1 0 0 0 0,-1 0 0 0 0,0 0 0 0 0,0 0 0 0 0,0 0 0 0 0,1 0 0 0 0,-1 0 0 0 0,0 0 0 0 0,0 0 0 0 0,1 0 0 0 0,-1 1 0 0 0,0-1 0 0 0,0 0 0 0 0,0 0 0 0 0,1 0 0 0 0,-1 0 0 0 0,0 0 0 0 0,0 1 0 0 0,0-1 0 0 0,0 0 0 0 0,0 0 0 0 0,1 0 0 0 0,-1 0 0 0 0,0 1 0 0 0,0-1 0 0 0,0 0 0 0 0,0 0 0 0 0,0 0 0 0 0,0 1 0 0 0,0-1 0 0 0,0 0 0 0 0,0 0 0 0 0,0 0 0 0 0,1 1 0 0 0,-1-1 0 0 0,0 0 0 0 0,0 0 0 0 0,0 1 0 0 0,-1-1 0 0 0,1 0 0 0 0,0 0 0 0 0,0 0 0 0 0,0 1 0 0 0,0-1 0 0 0,2 24 506 0 0,-1-15-341 0 0,7 4-6 0 0,-6-10-136 0 0,0 0 1 0 0,0 0 0 0 0,0 0-1 0 0,0 0 1 0 0,-1 0 0 0 0,0 1-1 0 0,1-1 1 0 0,-1 0 0 0 0,0 1-1 0 0,0 6 1 0 0,0-8-14 0 0,-1 1 1 0 0,1-1-1 0 0,0 1 1 0 0,0-1 0 0 0,-1 0-1 0 0,2 1 1 0 0,-1-1-1 0 0,0 0 1 0 0,0 1-1 0 0,1-1 1 0 0,-1 0-1 0 0,3 2 1 0 0,-2-1-6 0 0,1 0-1 0 0,-1 0 1 0 0,0 1 0 0 0,-1-1 0 0 0,1 0-1 0 0,0 1 1 0 0,1 6 0 0 0,4 9 77 0 0,1 1 1 0 0,19 34 0 0 0,-16-33-81 0 0,21 30-17 0 0,-30-47-62 0 0,0-1 0 0 0,1 1 1 0 0,-1-1-1 0 0,1 0 0 0 0,-1 1 1 0 0,1-1-1 0 0,0 0 0 0 0,0-1 0 0 0,0 1 1 0 0,1 0-1 0 0,-1-1 0 0 0,0 0 1 0 0,6 3-1 0 0,6 5-822 0 0,-12-10 434 0 0,0 1-1 0 0,0 0 0 0 0,-1-1 0 0 0,1 0 0 0 0,0 0 0 0 0,0 1 1 0 0,0-2-1 0 0,0 1 0 0 0,0 0 0 0 0,0-1 0 0 0,0 1 0 0 0,0-1 0 0 0,-1 0 1 0 0,1 0-1 0 0,0 0 0 0 0,-1 0 0 0 0,1 0 0 0 0,0-1 0 0 0,3-2 0 0 0,-4 2-108 0 0,0-1 0 0 0,0 1 0 0 0,0 0 0 0 0,-1-1 0 0 0,1 0 0 0 0,0 1-1 0 0,-1-1 1 0 0,0 0 0 0 0,2-4 0 0 0,-2 3-104 0 0,1 0 0 0 0,0 0-1 0 0,0 0 1 0 0,0-1 0 0 0,1 2 0 0 0,5-8 0 0 0,-3 6 239 0 0,14-16-936 0 0,28-41 1 0 0,-35 32-1786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3616 0 0,'-11'0'1251'0'0,"0"0"0"0"0,-1 1 0 0 0,1 1 1 0 0,0-1-1 0 0,0 2 0 0 0,0 0 0 0 0,0 0 0 0 0,0 1 1 0 0,1 0-1 0 0,0 0 0 0 0,-12 8 0 0 0,9-5-726 0 0,7-4-307 0 0,1-1 1 0 0,0 1 0 0 0,0 0-1 0 0,0 0 1 0 0,0 0 0 0 0,0 1 0 0 0,0 0-1 0 0,1 0 1 0 0,0 0 0 0 0,0 0-1 0 0,0 1 1 0 0,0-1 0 0 0,1 1 0 0 0,-1 0-1 0 0,1 0 1 0 0,-2 6 0 0 0,3-6-163 0 0,0-1 0 0 0,0 1 0 0 0,1 0 0 0 0,-1-1 0 0 0,1 1 1 0 0,0 0-1 0 0,1 0 0 0 0,-1 0 0 0 0,1 0 0 0 0,0 0 0 0 0,0 0 1 0 0,1 0-1 0 0,-1-1 0 0 0,1 1 0 0 0,0 0 0 0 0,0 0 0 0 0,1 0 1 0 0,-1-1-1 0 0,1 1 0 0 0,0-1 0 0 0,1 1 0 0 0,-1-1 0 0 0,4 5 1 0 0,22 24 124 0 0,-18-20-35 0 0,0-1 0 0 0,21 19 1 0 0,-29-29-130 0 0,0-1 0 0 0,-1 1 0 0 0,1 0 1 0 0,-1-1-1 0 0,0 1 0 0 0,0 0 0 0 0,0 0 1 0 0,0 0-1 0 0,0 0 0 0 0,0 0 0 0 0,0 0 1 0 0,0 3-1 0 0,7 11 115 0 0,22 16 221 0 0,-24-27-277 0 0,-1 0 1 0 0,1 1-1 0 0,-1 0 1 0 0,0 0-1 0 0,-1 0 1 0 0,0 0-1 0 0,4 9 1 0 0,-7-14-56 0 0,0 1 1 0 0,0 0 0 0 0,-1 0-1 0 0,1 0 1 0 0,1 0-1 0 0,-1-1 1 0 0,0 1-1 0 0,0 0 1 0 0,0-1-1 0 0,1 1 1 0 0,-1-1 0 0 0,1 0-1 0 0,-1 1 1 0 0,1-1-1 0 0,0 0 1 0 0,2 1-1 0 0,-3-1 0 0 0,1 0 0 0 0,-1 0 0 0 0,1 0-1 0 0,-1 1 1 0 0,1-1 0 0 0,-1 0 0 0 0,0 0-1 0 0,1 1 1 0 0,-1-1 0 0 0,0 1 0 0 0,0-1-1 0 0,0 1 1 0 0,0-1 0 0 0,-1 1-1 0 0,1 0 1 0 0,0-1 0 0 0,0 1 0 0 0,-1 0-1 0 0,1 2 1 0 0,3 5 84 0 0,0 1 1 0 0,0-1-1 0 0,1 0 0 0 0,0 0 1 0 0,1-1-1 0 0,0 1 0 0 0,13 13 1 0 0,-18-20-87 0 0,1-1 1 0 0,-1 1 0 0 0,0-1-1 0 0,0 1 1 0 0,0 0 0 0 0,0-1-1 0 0,0 1 1 0 0,0 0-1 0 0,-1 0 1 0 0,1 0 0 0 0,0 0-1 0 0,-1 0 1 0 0,0 0 0 0 0,1 2-1 0 0,8 22 185 0 0,-5-21-156 0 0,0 0 0 0 0,0 0 0 0 0,-1 0 0 0 0,1 1-1 0 0,-1 0 1 0 0,-1 0 0 0 0,1 0 0 0 0,-1 0-1 0 0,0 0 1 0 0,0 0 0 0 0,-1 0 0 0 0,0 1-1 0 0,0-1 1 0 0,0 1 0 0 0,-1-1 0 0 0,-1 13-1 0 0,1-18-39 0 0,0 1-1 0 0,-1 0 1 0 0,1 0-1 0 0,-1 0 1 0 0,1 0-1 0 0,-1-1 0 0 0,0 1 1 0 0,1 0-1 0 0,-1-1 1 0 0,0 1-1 0 0,0 0 0 0 0,0-1 1 0 0,0 1-1 0 0,-1-1 1 0 0,1 0-1 0 0,0 1 1 0 0,-1-1-1 0 0,1 0 0 0 0,-1 0 1 0 0,1 0-1 0 0,-1 0 1 0 0,1 0-1 0 0,-1 0 1 0 0,0 0-1 0 0,1 0 0 0 0,-4 0 1 0 0,-59 15-1206 0 0,21-6-1151 0 0,8-3-2205 0 0,0-6-6240 0 0,31-1 8982 0 0,2-14-3938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4688 0 0,'-10'31'9269'0'0,"7"-23"-8014"0"0,1-1 0 0 0,1 1 0 0 0,-1-1 0 0 0,1 1 0 0 0,0 0 0 0 0,1 14 0 0 0,0-17-1087 0 0,0 0 1 0 0,1 1-1 0 0,0-1 0 0 0,0 0 0 0 0,0 0 0 0 0,1 0 1 0 0,-1 0-1 0 0,1 0 0 0 0,0 0 0 0 0,1-1 0 0 0,3 8 1 0 0,12 26 85 0 0,-17-33-248 0 0,0-1-1 0 0,0 0 0 0 0,1 0 0 0 0,0 1 1 0 0,0-1-1 0 0,0 0 0 0 0,0 0 0 0 0,1 0 1 0 0,-1-1-1 0 0,1 1 0 0 0,0-1 0 0 0,0 1 0 0 0,1-1 1 0 0,-1 0-1 0 0,6 4 0 0 0,-3-3-93 0 0,-1 0 0 0 0,0 0 0 0 0,0 1-1 0 0,0 0 1 0 0,-1 0 0 0 0,0 0 0 0 0,7 11 0 0 0,-9-13-260 0 0,0 0 0 0 0,0 0 1 0 0,0 1-1 0 0,-1-1 0 0 0,0 0 0 0 0,0 1 1 0 0,1 0-1 0 0,-2-1 0 0 0,2 8 1 0 0,1-2-516 0 0,-3-8 225 0 0,1 0 0 0 0,0 0 0 0 0,0-1 0 0 0,-1 1-1 0 0,1 0 1 0 0,0 0 0 0 0,0 0 0 0 0,0-1 0 0 0,0 1 0 0 0,0 0 0 0 0,0-1 0 0 0,0 1 0 0 0,0-1 0 0 0,0 1 0 0 0,1-1-1 0 0,-1 0 1 0 0,0 1 0 0 0,0-1 0 0 0,3 0 0 0 0,4-3-2205 0 0,-1-3-254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5360 0 0,'0'0'2646'0'0,"10"0"-458"0"0,-5 1 1439 0 0,50 92 3721 0 0,-51-89-7207 0 0,-1-1-1 0 0,0 1 1 0 0,1 0 0 0 0,-1 0 0 0 0,-1 0 0 0 0,1 0 0 0 0,-1 0-1 0 0,1 0 1 0 0,-1 1 0 0 0,3 8 0 0 0,-3-5 64 0 0,2-1 1 0 0,-1 1-1 0 0,1-1 1 0 0,8 12-1 0 0,-9-14-121 0 0,1 0-1 0 0,-1 0 1 0 0,0 1-1 0 0,-1-1 0 0 0,0 0 1 0 0,1 1-1 0 0,0 6 1 0 0,42 101 1125 0 0,-14-13-360 0 0,-10-59-543 0 0,-19-37-277 0 0,0-1 0 0 0,0 1 0 0 0,0-1-1 0 0,0 1 1 0 0,0 0 0 0 0,-1 0-1 0 0,3 7 1 0 0,-4-8-11 0 0,1 0 1 0 0,-1 0-1 0 0,1 0 0 0 0,0 0 1 0 0,0 0-1 0 0,0 0 0 0 0,1 0 1 0 0,-1-1-1 0 0,3 5 0 0 0,-2-5-5 0 0,-1 0-1 0 0,1 1 1 0 0,-1-1 0 0 0,0 0-1 0 0,0 1 1 0 0,0-1-1 0 0,0 1 1 0 0,-1 0-1 0 0,1-1 1 0 0,-1 1 0 0 0,1 0-1 0 0,-1 2 1 0 0,1 0-2 0 0,-1-2-3 0 0,0-1 1 0 0,0 1-1 0 0,0 0 0 0 0,1 0 1 0 0,0-1-1 0 0,-1 1 0 0 0,1 0 1 0 0,0-1-1 0 0,0 1 1 0 0,1 0-1 0 0,-1-1 0 0 0,0 0 1 0 0,1 1-1 0 0,0-1 0 0 0,-1 0 1 0 0,4 3-1 0 0,8 18 83 0 0,-13-22-78 0 0,0 1 0 0 0,1-1 0 0 0,-1 1-1 0 0,1-1 1 0 0,-1 0 0 0 0,1 0 0 0 0,-1 1-1 0 0,1-1 1 0 0,0 0 0 0 0,0 0 0 0 0,0 0-1 0 0,-1 0 1 0 0,1 1 0 0 0,0-1 0 0 0,0-1-1 0 0,1 1 1 0 0,-1 0 0 0 0,0 0 0 0 0,0 0-1 0 0,0-1 1 0 0,1 1 0 0 0,-1 0 0 0 0,0-1-1 0 0,0 1 1 0 0,3 0 0 0 0,-3-1 73 0 0,-2-4-74 0 0,1 1-1 0 0,-1-1 0 0 0,1 1 0 0 0,0-1 1 0 0,0 0-1 0 0,0 1 0 0 0,1-1 0 0 0,-1 1 1 0 0,1-1-1 0 0,0 1 0 0 0,0-1 0 0 0,0 1 1 0 0,0 0-1 0 0,3-6 0 0 0,4-18-65 0 0,3-54-379 0 0,-10 64 205 0 0,1-1 0 0 0,0 1 0 0 0,9-29 0 0 0,1-12-261 0 0,-9 44 382 0 0,0 0 0 0 0,0 0 1 0 0,1 0-1 0 0,1 1 0 0 0,7-15 1 0 0,-7 13 20 0 0,-5 14 101 0 0,1 0-1 0 0,-1-1 1 0 0,0 1 0 0 0,1-1 0 0 0,-1 1 0 0 0,1 0 0 0 0,-1-1 0 0 0,1 1-1 0 0,0 0 1 0 0,-1 0 0 0 0,1-1 0 0 0,0 1 0 0 0,0 0 0 0 0,0 0-1 0 0,0 0 1 0 0,2-2 0 0 0,6 41 1269 0 0,-9 133 731 0 0,18-83-1553 0 0,-17-85-449 0 0,0 1 0 0 0,0-1-1 0 0,1 1 1 0 0,-1-1-1 0 0,1 0 1 0 0,0 1-1 0 0,0-1 1 0 0,0 0-1 0 0,0 0 1 0 0,5 4-1 0 0,12 21 117 0 0,-18-25-120 0 0,1 0 1 0 0,-1-1-1 0 0,1 0 0 0 0,0 1 1 0 0,0-1-1 0 0,0 0 0 0 0,0 0 1 0 0,0 0-1 0 0,1 0 0 0 0,-1 0 1 0 0,1-1-1 0 0,4 4 0 0 0,15 12-23 0 0,-18-15-123 0 0,0 0 0 0 0,-1 0 0 0 0,1-1 0 0 0,0 1 1 0 0,0-1-1 0 0,0 0 0 0 0,0 0 0 0 0,0 0 0 0 0,0 0 1 0 0,1-1-1 0 0,-1 0 0 0 0,0 0 0 0 0,8-1 0 0 0,-12 1 38 0 0,38-21-4186 0 0,-17 8 1581 0 0,-15 8 710 0 0,-1 0 1 0 0,0-1 0 0 0,0 1 0 0 0,0-1 0 0 0,6-11 0 0 0,-2 2 794 0 0,6 0-739 0 0,-5 7 1439 0 0,1-14-743 0 0,2 9-1699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1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239 129 4104 0 0,'-30'-18'2152'0'0,"21"7"216"0"0,9 11-2283 0 0,0-1 1 0 0,0 1 0 0 0,0 0-1 0 0,0-1 1 0 0,-1 1 0 0 0,1-1-1 0 0,0 1 1 0 0,0 0 0 0 0,0-1-1 0 0,-1 1 1 0 0,1 0 0 0 0,0-1-1 0 0,0 1 1 0 0,-1 0-1 0 0,1-1 1 0 0,0 1 0 0 0,-1 0-1 0 0,1-1 1 0 0,0 1 0 0 0,-1 0-1 0 0,1 0 1 0 0,0 0 0 0 0,-1-1-1 0 0,1 1 1 0 0,0 0 0 0 0,-1 0-1 0 0,1 0 1 0 0,-1 0-1 0 0,1 0 1 0 0,0 0 0 0 0,-1 0-1 0 0,1 0 1 0 0,-1 0 0 0 0,-14-4 4064 0 0,13 4-3737 0 0,-1-1 1 0 0,1 0 0 0 0,-1 0-1 0 0,0 1 1 0 0,1-1-1 0 0,-1 1 1 0 0,0 0-1 0 0,1 0 1 0 0,-1 0-1 0 0,0 0 1 0 0,0 1-1 0 0,-4 0 1 0 0,1 2-136 0 0,1 0 0 0 0,0 0 1 0 0,0 1-1 0 0,0 0 0 0 0,0 0 0 0 0,0 0 0 0 0,1 1 1 0 0,0-1-1 0 0,0 1 0 0 0,0 0 0 0 0,0 0 1 0 0,-5 11-1 0 0,2-2-17 0 0,0 0 0 0 0,0 1 0 0 0,2-1 0 0 0,-5 20 1 0 0,0 2 152 0 0,4-13-198 0 0,0 0 1 0 0,2 0-1 0 0,1 0 0 0 0,-1 28 0 0 0,3-26-22 0 0,1-8-83 0 0,0 0 0 0 0,1 0 0 0 0,5 29 1 0 0,-5-41-100 0 0,1 1 0 0 0,0 0 0 0 0,0 0 0 0 0,0-1 0 0 0,1 1 0 0 0,0-1 1 0 0,0 0-1 0 0,0 0 0 0 0,1 0 0 0 0,0 0 0 0 0,0 0 0 0 0,0-1 0 0 0,0 0 0 0 0,8 6 0 0 0,0-4-9 0 0,-11-6-2 0 0,-1 0-1 0 0,1 1 1 0 0,0-1 0 0 0,0 0 0 0 0,0 1 0 0 0,0-1 0 0 0,-1 1 0 0 0,1-1-1 0 0,0 1 1 0 0,0-1 0 0 0,-1 1 0 0 0,1 0 0 0 0,-1-1 0 0 0,1 1-1 0 0,0 0 1 0 0,-1-1 0 0 0,1 1 0 0 0,-1 0 0 0 0,1 0 0 0 0,-1-1 0 0 0,0 1-1 0 0,1 0 1 0 0,-1 2 0 0 0,3 1 5 0 0,0 0 0 0 0,0 0 0 0 0,1 0-1 0 0,-1 0 1 0 0,1 0 0 0 0,0-1 0 0 0,0 0 0 0 0,0 0-1 0 0,1 0 1 0 0,-1 0 0 0 0,1 0 0 0 0,-1-1 0 0 0,6 2 0 0 0,5 4 35 0 0,-7-5-35 0 0,1 0 1 0 0,0 0 0 0 0,0-1-1 0 0,0 0 1 0 0,0-1 0 0 0,17 1-1 0 0,-17-4-66 0 0,1 0 0 0 0,-1 0 0 0 0,0-1 0 0 0,0-1 0 0 0,-1 1-1 0 0,1-1 1 0 0,-1-1 0 0 0,1 0 0 0 0,-1 0 0 0 0,-1-1-1 0 0,1 1 1 0 0,-1-2 0 0 0,8-7 0 0 0,-12 10 56 0 0,0 1 0 0 0,0 0 1 0 0,0-1-1 0 0,-1 1 0 0 0,1-1 0 0 0,-1 0 1 0 0,0 0-1 0 0,0 0 0 0 0,0 0 1 0 0,-1 0-1 0 0,1-1 0 0 0,-1 1 0 0 0,0 0 1 0 0,-1-1-1 0 0,1 1 0 0 0,-1-1 0 0 0,1 1 1 0 0,-2-8-1 0 0,0-7-6 0 0,-2 1 0 0 0,0 0 1 0 0,-7-21-1 0 0,5 20 8 0 0,-10-5 18 0 0,14 14-12 0 0,1 8-3 0 0,0 1 0 0 0,0-1-1 0 0,0 0 1 0 0,-1 1 0 0 0,1-1-1 0 0,0 0 1 0 0,-1 1 0 0 0,1-1-1 0 0,-1 1 1 0 0,0-1 0 0 0,0 1-1 0 0,1-1 1 0 0,-1 1 0 0 0,-2-3 0 0 0,-4-14 12 0 0,7 16-15 0 0,0 1 1 0 0,0 0 0 0 0,0 0-1 0 0,0 0 1 0 0,-1 0-1 0 0,1 0 1 0 0,0 0-1 0 0,-1 0 1 0 0,1 0-1 0 0,0 0 1 0 0,-1 0-1 0 0,0 0 1 0 0,1 0-1 0 0,-1 0 1 0 0,1 1 0 0 0,-1-1-1 0 0,0 0 1 0 0,0 0-1 0 0,1 0 1 0 0,-1 1-1 0 0,-2-2 1 0 0,1 0-2 0 0,0 0 0 0 0,-1 1 1 0 0,1-1-1 0 0,0-1 0 0 0,1 1 1 0 0,-1 0-1 0 0,0 0 0 0 0,1-1 1 0 0,-1 1-1 0 0,1-1 0 0 0,-1 1 1 0 0,1-1-1 0 0,0 0 0 0 0,-1-3 1 0 0,-10-19 71 0 0,11 23-60 0 0,-1-1 1 0 0,1 0-1 0 0,0 0 0 0 0,0 1 0 0 0,0-1 0 0 0,0 0 1 0 0,0 0-1 0 0,1 0 0 0 0,-1-6 0 0 0,-1 6 12 0 0,-13-10 26 0 0,15 13-30 0 0,0 0 1 0 0,0 0-1 0 0,0 0 1 0 0,0 0-1 0 0,0 0 1 0 0,0 0-1 0 0,0 0 0 0 0,0 0 1 0 0,0 0-1 0 0,0 0 1 0 0,0 0-1 0 0,0 0 1 0 0,0 1-1 0 0,-1-1 0 0 0,1 0 1 0 0,0 0-1 0 0,0 0 1 0 0,0 0-1 0 0,0 0 1 0 0,0 0-1 0 0,0 0 0 0 0,0 0 1 0 0,0 0-1 0 0,0 0 1 0 0,0 0-1 0 0,0 0 1 0 0,0 0-1 0 0,0 0 0 0 0,-1 0 1 0 0,1 0-1 0 0,0 0 1 0 0,0 0-1 0 0,0 0 1 0 0,0 0-1 0 0,0 0 1 0 0,0 0-1 0 0,1 12 185 0 0,-1-10-189 0 0,0 0 1 0 0,1 0-1 0 0,-1 0 1 0 0,1-1-1 0 0,0 1 1 0 0,-1 0-1 0 0,1-1 1 0 0,0 1-1 0 0,0-1 0 0 0,0 1 1 0 0,0-1-1 0 0,0 1 1 0 0,3 1-1 0 0,-3-1-11 0 0,0-1 0 0 0,1 1-1 0 0,-1-1 1 0 0,0 1 0 0 0,0 0-1 0 0,0-1 1 0 0,0 1 0 0 0,0 0-1 0 0,0 0 1 0 0,-1 0 0 0 0,1-1-1 0 0,-1 1 1 0 0,1 0-1 0 0,0 3 1 0 0,-1-3 1 0 0,0 1-1 0 0,0-1 0 0 0,1 1 1 0 0,-1-1-1 0 0,1 1 1 0 0,0-1-1 0 0,0 1 1 0 0,0-1-1 0 0,0 0 0 0 0,0 1 1 0 0,1-1-1 0 0,-1 0 1 0 0,3 3-1 0 0,-3-4 2 0 0,0 1 1 0 0,1 0-1 0 0,-1 0 0 0 0,0 0 1 0 0,0 0-1 0 0,0 0 0 0 0,0 1 1 0 0,0-1-1 0 0,0 0 0 0 0,-1 0 1 0 0,1 1-1 0 0,-1-1 0 0 0,0 3 1 0 0,1-1 1 0 0,0 0 0 0 0,0-1 0 0 0,0 1 0 0 0,0 0 0 0 0,1 0 0 0 0,-1-1 0 0 0,1 1 0 0 0,0-1 0 0 0,0 0 0 0 0,3 4 0 0 0,6 14-4 0 0,11 7-188 0 0,-19-25 70 0 0,0 0 0 0 0,0-1 0 0 0,-1 1 0 0 0,1 1 0 0 0,-1-1 0 0 0,0 0 0 0 0,0 1 0 0 0,3 5 0 0 0,-3-8-247 0 0,1 0 0 0 0,0 0-1 0 0,0 0 1 0 0,0 0-1 0 0,0-1 1 0 0,0 0-1 0 0,0 1 1 0 0,0-1 0 0 0,-1 0-1 0 0,1 0 1 0 0,4-1-1 0 0,-6 1 124 0 0,0-1 0 0 0,0 1 0 0 0,0 0 0 0 0,1-1 0 0 0,-1 1 0 0 0,0 0 0 0 0,0-1 0 0 0,0 1 0 0 0,0-1 0 0 0,0 0 0 0 0,0 1 0 0 0,0-1 0 0 0,0 0-1 0 0,0 0 1 0 0,0 0 0 0 0,0 1 0 0 0,-1-1 0 0 0,1 0 0 0 0,0 0 0 0 0,0 0 0 0 0,-1 0 0 0 0,1-1 0 0 0,0-1 0 0 0,10-30-4626 0 0,-7 22 3172 0 0,6-7-1204 0 0,-9 16 2756 0 0,0 1-1 0 0,0-1 1 0 0,0 0-1 0 0,0 0 1 0 0,-1 0-1 0 0,1 1 1 0 0,0-1-1 0 0,-1 0 1 0 0,0 0-1 0 0,1 0 0 0 0,-1 0 1 0 0,0 0-1 0 0,0 0 1 0 0,0 0-1 0 0,0-3 1 0 0,0-3 35 0 0,1 1 1 0 0,0 0-1 0 0,1 0 1 0 0,0-1 0 0 0,3-7-1 0 0,-1 6 61 0 0,-1-1 1 0 0,-1 1-1 0 0,0-1 0 0 0,0 1 0 0 0,0-17 1 0 0,-2-86 906 0 0,0 112-686 0 0,0-1 1 0 0,1 1 0 0 0,-1 0-1 0 0,0 0 1 0 0,0-1 0 0 0,0 1-1 0 0,0 0 1 0 0,0 0-1 0 0,0-1 1 0 0,0 1 0 0 0,1 0-1 0 0,-1 0 1 0 0,0-1 0 0 0,0 1-1 0 0,0 0 1 0 0,0 0 0 0 0,1-1-1 0 0,-1 1 1 0 0,0 0-1 0 0,0 0 1 0 0,1 0 0 0 0,-1 0-1 0 0,0-1 1 0 0,0 1 0 0 0,1 0-1 0 0,-1 0 1 0 0,0 0-1 0 0,1 0 1 0 0,-1 0 0 0 0,0 0-1 0 0,0 0 1 0 0,1 0 0 0 0,-1 0-1 0 0,0 0 1 0 0,1 0-1 0 0,-1 0 1 0 0,0 0 0 0 0,0 0-1 0 0,1 0 1 0 0,-1 0 0 0 0,0 0-1 0 0,1 0 1 0 0,-1 0-1 0 0,0 1 1 0 0,0-1 0 0 0,1 0-1 0 0,-1 0 1 0 0,0 0 0 0 0,1 1-1 0 0,7 3 5069 0 0,-5-1-5168 0 0,-3 0 202 0 0,1-1 0 0 0,-1 1 0 0 0,1 0 0 0 0,0 0 0 0 0,0-1 0 0 0,0 1 0 0 0,0 0 0 0 0,0-1 0 0 0,0 1 0 0 0,1-1 0 0 0,0 1 0 0 0,2 2 0 0 0,-1-1-94 0 0,-1-1 0 0 0,0 1 0 0 0,0-1 1 0 0,0 1-1 0 0,0 0 0 0 0,0 0 0 0 0,1 6 1 0 0,-1 1 16 0 0,-1-7-129 0 0,-1 0-1 0 0,1 0 0 0 0,0 1 0 0 0,0-1 0 0 0,0 0 0 0 0,1 0 0 0 0,-1 0 1 0 0,1 0-1 0 0,0 0 0 0 0,0 0 0 0 0,1-1 0 0 0,3 5 0 0 0,7 3 59 0 0,-11-10-107 0 0,-1 0 1 0 0,1 0-1 0 0,0 1 0 0 0,-1-1 0 0 0,1 1 1 0 0,-1-1-1 0 0,1 1 0 0 0,-1 0 0 0 0,0-1 1 0 0,0 1-1 0 0,0 0 0 0 0,0 0 1 0 0,0 0-1 0 0,0 0 0 0 0,0 0 0 0 0,0 0 1 0 0,-1 0-1 0 0,1 3 0 0 0,2 7 86 0 0,0 0 0 0 0,1 0 0 0 0,0 0 0 0 0,1-1 0 0 0,1 0 0 0 0,7 13 0 0 0,-9-19-71 0 0,0 0 1 0 0,0 0-1 0 0,-1 1 1 0 0,0 0-1 0 0,5 11 0 0 0,-7-15-29 0 0,1-1-1 0 0,-1 1 0 0 0,0 0 1 0 0,1-1-1 0 0,-1 1 0 0 0,1-1 1 0 0,-1 1-1 0 0,1-1 0 0 0,0 0 1 0 0,-1 1-1 0 0,1-1 0 0 0,0 0 1 0 0,4 1-1 0 0,9 9 34 0 0,-10 3-12 0 0,-5-13-28 0 0,0 0 0 0 0,0 0-1 0 0,0 0 1 0 0,0 0-1 0 0,1 0 1 0 0,-1 0-1 0 0,0 0 1 0 0,1 0-1 0 0,-1 0 1 0 0,1 0-1 0 0,-1 0 1 0 0,1 0-1 0 0,-1 0 1 0 0,1 0-1 0 0,0 0 1 0 0,-1 0-1 0 0,1-1 1 0 0,0 1-1 0 0,0 0 1 0 0,-1-1-1 0 0,1 1 1 0 0,2 0-1 0 0,4 3 1 0 0,-6-4-3 0 0,0 1 0 0 0,0-1 0 0 0,0 1 0 0 0,1-1 0 0 0,-1 1 1 0 0,0-1-1 0 0,-1 1 0 0 0,1 0 0 0 0,0-1 0 0 0,0 1 0 0 0,0 0 0 0 0,0 0 1 0 0,0 0-1 0 0,-1 0 0 0 0,1 0 0 0 0,0 0 0 0 0,-1 0 0 0 0,1 0 0 0 0,0 2 0 0 0,-1-2 0 0 0,1 0-1 0 0,0 0 0 0 0,-1 0 1 0 0,1 0-1 0 0,0 0 0 0 0,0 0 0 0 0,-1 0 1 0 0,1 0-1 0 0,0 0 0 0 0,0 0 0 0 0,0 0 1 0 0,0 0-1 0 0,0-1 0 0 0,1 1 0 0 0,-1 0 1 0 0,0-1-1 0 0,0 1 0 0 0,0-1 1 0 0,3 1-1 0 0,20 14 59 0 0,-23-14-37 0 0,1 0 0 0 0,-1 0 0 0 0,0 0 0 0 0,0 0 0 0 0,1 0 0 0 0,-1 0 0 0 0,0 0 0 0 0,1 0 0 0 0,-1-1 0 0 0,1 1 0 0 0,-1 0 0 0 0,1-1 0 0 0,-1 1 0 0 0,1-1 0 0 0,-1 0 0 0 0,1 0 0 0 0,1 1 0 0 0,-2-7 551 0 0,-18-8-229 0 0,15 12-321 0 0,0 1-1 0 0,0-1 0 0 0,0 0 0 0 0,0-1 0 0 0,0 1 0 0 0,0 0 0 0 0,1 0 0 0 0,-1-1 0 0 0,1 1 0 0 0,0-1 0 0 0,-2-4 1 0 0,-12-22 71 0 0,-53-90 12 0 0,53 92-79 0 0,0 0-1 0 0,2-1 1 0 0,1-1 0 0 0,-14-50 0 0 0,24 72 31 0 0,0 0-67 0 0,0 0 0 0 0,1 0 1 0 0,0 0-1 0 0,0 0 0 0 0,0-9 1 0 0,28-4-106 0 0,-2 8-235 0 0,-21 10 208 0 0,0-1-1 0 0,0 1 1 0 0,0 1 0 0 0,0-1-1 0 0,1 0 1 0 0,-1 1 0 0 0,0 0-1 0 0,1 0 1 0 0,8 0 0 0 0,50-12-2713 0 0,-62 13 2702 0 0,1 0 1 0 0,-1 0 0 0 0,0-1-1 0 0,1 1 1 0 0,-1 0-1 0 0,0-1 1 0 0,0 1 0 0 0,0-1-1 0 0,1 1 1 0 0,-1-1-1 0 0,0 0 1 0 0,0 1 0 0 0,0-1-1 0 0,0 0 1 0 0,1-1-1 0 0,11-5-1266 0 0,-8 6 373 0 0,0-1 0 0 0,0-1 0 0 0,0 1 0 0 0,0-1 0 0 0,0 1 0 0 0,-1-1 0 0 0,1-1 0 0 0,-1 1 0 0 0,0-1 0 0 0,0 1 0 0 0,0-1 0 0 0,0 0 0 0 0,3-6 0 0 0,9-20-1273 0 0,-11 16-717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28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3896 0 0,'0'0'964'0'0,"-19"-8"10005"0"0,16 15-5213 0 0,8 15-2119 0 0,20 20-5040 0 0,-24-40 2050 0 0,6 9-644 0 0,-1 1 1 0 0,0 0-1 0 0,-1 1 0 0 0,-1 0 1 0 0,5 18-1 0 0,-8-28-6 0 0,14 28-151 0 0,-13-28 99 0 0,0 0-1 0 0,0 0 0 0 0,-1 1 1 0 0,1-1-1 0 0,-1 1 0 0 0,1-1 1 0 0,-1 1-1 0 0,0-1 0 0 0,0 6 1 0 0,12 78-2924 0 0,-13-83 2693 0 0,0 41-4763 0 0,0 1-5887 0 0,0-42 7789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2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232 156 4184 0 0,'0'-19'768'0'0,"1"14"-600"0"0,-1 0-1 0 0,1 0 1 0 0,-1 0-1 0 0,-1-1 1 0 0,1 1-1 0 0,-1 0 1 0 0,0 0-1 0 0,0 0 1 0 0,0 0-1 0 0,-4-7 0 0 0,4 9 81 0 0,0 0 0 0 0,1 0 0 0 0,-1 0 0 0 0,0 0 0 0 0,1 0 0 0 0,-1 0-1 0 0,1 0 1 0 0,0 0 0 0 0,0-1 0 0 0,1 1 0 0 0,-1 0 0 0 0,1-4 0 0 0,1-13 4104 0 0,-2 19-4231 0 0,0 1 1 0 0,0-1-1 0 0,0 1 0 0 0,-1 0 1 0 0,1-1-1 0 0,0 1 0 0 0,0-1 1 0 0,-1 1-1 0 0,1-1 0 0 0,0 1 1 0 0,0 0-1 0 0,-1-1 0 0 0,1 1 1 0 0,0-1-1 0 0,-1 1 1 0 0,1 0-1 0 0,-1-1 0 0 0,1 1 1 0 0,0 0-1 0 0,-1 0 0 0 0,1-1 1 0 0,-1 1-1 0 0,1 0 0 0 0,-1 0 1 0 0,1 0-1 0 0,-1 0 0 0 0,1-1 1 0 0,-1 1-1 0 0,1 0 1 0 0,-1 0-1 0 0,1 0 0 0 0,-1 0 1 0 0,1 0-1 0 0,-1 0 0 0 0,1 0 1 0 0,0 0-1 0 0,-1 1 0 0 0,1-1 1 0 0,-1 0-1 0 0,1 0 0 0 0,-1 0 1 0 0,0 1-1 0 0,-19 6 1990 0 0,17-4-1953 0 0,-1 0-1 0 0,0 1 1 0 0,1 0-1 0 0,0 0 1 0 0,-1 0-1 0 0,2 0 1 0 0,-5 7-1 0 0,5-7-85 0 0,-1 0-1 0 0,0 0 1 0 0,1 0 0 0 0,-1 0-1 0 0,0-1 1 0 0,-1 1 0 0 0,-4 4-1 0 0,3-4-11 0 0,1 1 0 0 0,0-1 0 0 0,1 1 0 0 0,-1 0 0 0 0,1 0-1 0 0,0 0 1 0 0,0 1 0 0 0,-3 7 0 0 0,-20 58 228 0 0,17-46-203 0 0,-3 9 42 0 0,1 0 0 0 0,1 1 0 0 0,-8 70 0 0 0,16-91-124 0 0,1-10-2 0 0,0 0-1 0 0,0 0 1 0 0,0 0 0 0 0,1 0-1 0 0,0 0 1 0 0,0 0 0 0 0,0 0-1 0 0,0 1 1 0 0,1-1 0 0 0,0 0-1 0 0,-1-1 1 0 0,1 1 0 0 0,1 0-1 0 0,-1 0 1 0 0,1 0 0 0 0,-1-1-1 0 0,5 7 1 0 0,-2 2 5 0 0,-3-11-2 0 0,-1 1-1 0 0,1 0 1 0 0,0 0 0 0 0,-1 0 0 0 0,1 0 0 0 0,0-1 0 0 0,0 1 0 0 0,0 0 0 0 0,0-1-1 0 0,1 1 1 0 0,-1-1 0 0 0,0 1 0 0 0,1-1 0 0 0,2 3 0 0 0,0-1 11 0 0,1 1 0 0 0,-1 0 0 0 0,0 0 0 0 0,0 1 0 0 0,-1-1 0 0 0,0 1 0 0 0,4 5 0 0 0,-6-8-6 0 0,0 0 0 0 0,1-1 0 0 0,-1 1-1 0 0,1-1 1 0 0,-1 1 0 0 0,1-1 0 0 0,0 0 0 0 0,0 0 0 0 0,-1 0 0 0 0,1 0-1 0 0,0 0 1 0 0,0 0 0 0 0,0 0 0 0 0,0 0 0 0 0,0-1 0 0 0,3 1 0 0 0,7 3 33 0 0,14 12 152 0 0,1-1 0 0 0,1-2-1 0 0,45 16 1 0 0,-43-19 29 0 0,-1 2-1 0 0,40 21 1 0 0,-5 3 45 0 0,-60-34-241 0 0,0 1 0 0 0,-1 0 0 0 0,0 0 0 0 0,0 0 0 0 0,1 0 0 0 0,-2 0 0 0 0,1 1 0 0 0,0-1 0 0 0,2 7 0 0 0,-1-4 24 0 0,0-1 0 0 0,0 1-1 0 0,0-1 1 0 0,1 0 0 0 0,8 8-1 0 0,-11-12-37 0 0,-1 1-1 0 0,0 0 0 0 0,1-1 1 0 0,-1 1-1 0 0,0 0 0 0 0,0 0 1 0 0,0 0-1 0 0,0-1 0 0 0,-1 1 1 0 0,1 0-1 0 0,0 0 0 0 0,-1 0 1 0 0,1 0-1 0 0,-1 1 0 0 0,0-1 1 0 0,0 3-1 0 0,8 24 245 0 0,-6-26-242 0 0,0 1-1 0 0,-1-1 1 0 0,1 1-1 0 0,-1 0 1 0 0,0-1-1 0 0,0 1 1 0 0,0 0-1 0 0,-1-1 1 0 0,1 1-1 0 0,-1 0 1 0 0,0 0-1 0 0,0 0 1 0 0,0 0-1 0 0,0-1 1 0 0,-1 1-1 0 0,1 0 1 0 0,-1 0-1 0 0,0-1 1 0 0,-1 1-1 0 0,1 0 1 0 0,0-1-1 0 0,-4 6 0 0 0,-18 44 40 0 0,20-48-124 0 0,-1 0 0 0 0,1-1 0 0 0,-1 0 1 0 0,0 1-1 0 0,0-1 0 0 0,-1-1 0 0 0,1 1 1 0 0,-1-1-1 0 0,1 0 0 0 0,-1 0 0 0 0,-10 5 0 0 0,0-2-562 0 0,-9 2-481 0 0,23-8 600 0 0,0 0 323 0 0,0 0 0 0 0,-1 0-1 0 0,1 0 1 0 0,0 0 0 0 0,0 0 0 0 0,0-1 0 0 0,0 1 0 0 0,-1 0 0 0 0,1 0-1 0 0,0-1 1 0 0,0 1 0 0 0,0-1 0 0 0,0 1 0 0 0,0-1 0 0 0,0 1 0 0 0,0-1-1 0 0,0 0 1 0 0,0 0 0 0 0,0 1 0 0 0,1-1 0 0 0,-1 0 0 0 0,0 0-1 0 0,0 0 1 0 0,1 0 0 0 0,-2-1 0 0 0,-2-35-7811 0 0,-1-17 2242 0 0,7 17 4669 0 0,6-45 1 0 0,0 67-1638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2496 0 0,'0'0'1788'0'0,"9"29"2229"0"0,-9-27-3768 0 0,0 0 0 0 0,1 0 0 0 0,0 0 0 0 0,-1 0 0 0 0,1 0 0 0 0,0 0-1 0 0,0-1 1 0 0,0 1 0 0 0,0 0 0 0 0,0 0 0 0 0,0 0 0 0 0,1-1 0 0 0,-1 1 0 0 0,0-1 0 0 0,1 1 0 0 0,2 1 0 0 0,-2-2-68 0 0,0 1-1 0 0,-1-1 1 0 0,1 1 0 0 0,-1 0 0 0 0,1 0 0 0 0,-1-1 0 0 0,1 1 0 0 0,-1 0 0 0 0,0 0 0 0 0,0 0 0 0 0,0 1 0 0 0,0-1 0 0 0,0 0 0 0 0,-1 0 0 0 0,1 0 0 0 0,0 5 0 0 0,-1-4-51 0 0,1 0 0 0 0,-1-1 0 0 0,1 1 0 0 0,0 0 0 0 0,0-1 0 0 0,0 1 0 0 0,0 0 0 0 0,0-1 0 0 0,0 1 0 0 0,1-1 0 0 0,1 3 0 0 0,-1-3-14 0 0,0 1 0 0 0,-1 0 0 0 0,0-1 0 0 0,1 1 0 0 0,-1 0 0 0 0,0-1 1 0 0,0 1-1 0 0,0 0 0 0 0,0 0 0 0 0,-1 0 0 0 0,1 4 0 0 0,-1-2-6 0 0,1-1 0 0 0,0 0 0 0 0,0 1 0 0 0,1-1 0 0 0,-1 0 0 0 0,1 1 0 0 0,0-1 0 0 0,0 0 0 0 0,0 0 0 0 0,1-1 0 0 0,-1 1 0 0 0,1 0 0 0 0,0-1-1 0 0,0 1 1 0 0,0-1 0 0 0,0 0 0 0 0,1 0 0 0 0,-1 0 0 0 0,1-1 0 0 0,0 1 0 0 0,0-1 0 0 0,0 0 0 0 0,0 0 0 0 0,0 0 0 0 0,0-1 0 0 0,1 1 0 0 0,-1-1 0 0 0,0 0 0 0 0,1 0 0 0 0,-1-1 0 0 0,8 1 0 0 0,0-1 52 0 0,36-1 110 0 0,-46 0-265 0 0,0 1-1 0 0,0 0 1 0 0,0 0-1 0 0,-1-1 0 0 0,1 1 1 0 0,0-1-1 0 0,0 0 1 0 0,0 0-1 0 0,0 0 1 0 0,0 1-1 0 0,-1-2 1 0 0,1 1-1 0 0,0 0 1 0 0,-1 0-1 0 0,1 0 1 0 0,-1-1-1 0 0,1 1 1 0 0,1-4-1 0 0,-2 4-2 0 0,-1 0 0 0 0,1 1-1 0 0,-1-1 1 0 0,1 0 0 0 0,0 0 0 0 0,0 0 0 0 0,-1 1-1 0 0,1-1 1 0 0,0 0 0 0 0,0 1 0 0 0,-1-1 0 0 0,1 0 0 0 0,0 1-1 0 0,0-1 1 0 0,0 1 0 0 0,0 0 0 0 0,0-1 0 0 0,0 1-1 0 0,0 0 1 0 0,0-1 0 0 0,0 1 0 0 0,0 0 0 0 0,1 0-1 0 0,0 0 1 0 0,-1 0 0 0 0,0 0-1 0 0,0-1 1 0 0,0 1 0 0 0,1 0-1 0 0,-1-1 1 0 0,0 1 0 0 0,0-1-1 0 0,0 1 1 0 0,0-1 0 0 0,0 1-1 0 0,1-1 1 0 0,-1 0-1 0 0,0 0 1 0 0,-1 1 0 0 0,1-1-1 0 0,0 0 1 0 0,0 0 0 0 0,0 0-1 0 0,0-1 1 0 0,16-15 81 0 0,-14 15-70 0 0,-1 0 0 0 0,1 0 0 0 0,-1 0-1 0 0,0-1 1 0 0,0 1 0 0 0,0-1 0 0 0,0 1 0 0 0,3-6 0 0 0,-2 1 1 0 0,1 1 3 0 0,-1-1-1 0 0,1-1 1 0 0,-2 1-1 0 0,1 0 1 0 0,-1-1 0 0 0,0 0-1 0 0,2-14 1 0 0,-4 20-12 0 0,0 1 1 0 0,0-1 0 0 0,1 0-1 0 0,-1 0 1 0 0,1 0-1 0 0,0 0 1 0 0,-1 0-1 0 0,1 1 1 0 0,0-1-1 0 0,0 0 1 0 0,0 1-1 0 0,0-1 1 0 0,2-2-1 0 0,-2 3-1 0 0,0-1 0 0 0,1 1 0 0 0,-1-1 0 0 0,0 1 0 0 0,-1-1 0 0 0,1 0 0 0 0,0 1-1 0 0,0-1 1 0 0,-1 0 0 0 0,1 0 0 0 0,-1 1 0 0 0,1-1 0 0 0,-1-3 0 0 0,0-15 71 0 0,1 14-39 0 0,0 0 0 0 0,-1 0 0 0 0,0 0 0 0 0,-1 0 0 0 0,1 1 0 0 0,-1-1 0 0 0,0 0 1 0 0,-1 0-1 0 0,1 1 0 0 0,-1-1 0 0 0,0 1 0 0 0,-5-10 0 0 0,6 13-15 0 0,0 0-1 0 0,0 0 1 0 0,0-1 0 0 0,0 1 0 0 0,0 0 0 0 0,1-1-1 0 0,-1 1 1 0 0,1 0 0 0 0,0-1 0 0 0,0 1-1 0 0,-1-1 1 0 0,2-2 0 0 0,-1 3-6 0 0,0 1 0 0 0,0 0-1 0 0,0 0 0 0 0,0 0 1 0 0,-1 0-1 0 0,1 0 0 0 0,0 0 1 0 0,0 0-1 0 0,-1 0 0 0 0,1 0 1 0 0,0 0-1 0 0,-1 0 0 0 0,1 1 1 0 0,-1-1-1 0 0,1 0 0 0 0,-1 0 1 0 0,1 0-1 0 0,-1 0 0 0 0,0 1 1 0 0,0-1-1 0 0,0-1 0 0 0,-10-14 228 0 0,-6-20 302 0 0,17 35-467 0 0,-1 0 0 0 0,1-1 0 0 0,-1 1 0 0 0,0 0 0 0 0,1 0 1 0 0,-1-1-1 0 0,0 1 0 0 0,0 0 0 0 0,0 0 0 0 0,0 0 0 0 0,0 0 1 0 0,0 0-1 0 0,0 0 0 0 0,0 1 0 0 0,0-1 0 0 0,0 0 1 0 0,0 0-1 0 0,0 1 0 0 0,-1-1 0 0 0,1 1 0 0 0,0-1 0 0 0,-1 1 1 0 0,1-1-1 0 0,0 1 0 0 0,-1 0 0 0 0,1 0 0 0 0,-2-1 0 0 0,3 3-65 0 0,0-1-1 0 0,1 0 0 0 0,-1 0 0 0 0,0 1 0 0 0,1-1 0 0 0,-1 0 0 0 0,1 0 0 0 0,0 0 0 0 0,-1 0 0 0 0,1 0 0 0 0,0 0 0 0 0,0 0 0 0 0,0 0 0 0 0,0 0 0 0 0,0 0 0 0 0,0-1 0 0 0,0 1 0 0 0,0 0 0 0 0,0 0 1 0 0,2 0-1 0 0,0 1 18 0 0,-2 13 21 0 0,3 3 42 0 0,59 56 46 0 0,-41-50-109 0 0,-20-23-29 0 0,0 1 0 0 0,0 0 0 0 0,0-1 0 0 0,0 1 1 0 0,0 0-1 0 0,-1 0 0 0 0,1 1 0 0 0,-1-1 0 0 0,1 0 1 0 0,-1 0-1 0 0,0 1 0 0 0,1 2 0 0 0,0-1-11 0 0,-1-1 1 0 0,1 1-1 0 0,-1 0 0 0 0,1-1 0 0 0,0 1 0 0 0,0-1 0 0 0,1 0 1 0 0,-1 0-1 0 0,1 0 0 0 0,-1 0 0 0 0,1 0 0 0 0,0-1 1 0 0,0 1-1 0 0,0-1 0 0 0,0 1 0 0 0,1-1 0 0 0,-1 0 1 0 0,7 2-1 0 0,-9-3 5 0 0,1 0-160 0 0,0 1-1 0 0,1 0 1 0 0,-1 0-1 0 0,0-1 1 0 0,0 1-1 0 0,0 1 1 0 0,0-1-1 0 0,-1 0 1 0 0,1 0-1 0 0,-1 1 1 0 0,1-1-1 0 0,-1 1 1 0 0,0-1-1 0 0,1 5 1 0 0,-2-7 97 0 0,1 1 0 0 0,-1-1 0 0 0,0 1 1 0 0,0-1-1 0 0,0 0 0 0 0,0 1 0 0 0,0-1 1 0 0,1 1-1 0 0,-1-1 0 0 0,0 0 0 0 0,0 1 1 0 0,1-1-1 0 0,-1 0 0 0 0,0 1 0 0 0,0-1 1 0 0,1 0-1 0 0,-1 0 0 0 0,0 1 1 0 0,1-1-1 0 0,-1 0 0 0 0,1 0 0 0 0,-1 0 1 0 0,0 1-1 0 0,1-1 0 0 0,-1 0 0 0 0,1 0 1 0 0,-1 0-1 0 0,0 0 0 0 0,1 0 0 0 0,-1 0 1 0 0,1 0-1 0 0,-1 0 0 0 0,0 0 0 0 0,1 0 1 0 0,-1 0-1 0 0,1 0 0 0 0,-1 0 1 0 0,0 0-1 0 0,1 0 0 0 0,-1 0 0 0 0,1-1 1 0 0,-1 1-1 0 0,0 0 0 0 0,1 0 0 0 0,-1 0 1 0 0,1-1-1 0 0,0 1-224 0 0,0-1 0 0 0,0 1 0 0 0,0-1 1 0 0,0 1-1 0 0,0-1 0 0 0,0 0 0 0 0,-1 1 0 0 0,1-1 0 0 0,0 0 1 0 0,0 0-1 0 0,-1 1 0 0 0,1-1 0 0 0,0 0 0 0 0,-1 0 0 0 0,1 0 1 0 0,-1 0-1 0 0,1 0 0 0 0,-1 0 0 0 0,0 0 0 0 0,1 0 0 0 0,-1 0 1 0 0,0 0-1 0 0,0 0 0 0 0,1 0 0 0 0,-1-1 0 0 0,-1-22-6331 0 0,0 17 5980 0 0,1-1 0 0 0,0 0 0 0 0,0 1 0 0 0,1-1 0 0 0,1-8 0 0 0,6-11-2314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4944 0 0,'1'21'986'0'0,"1"0"1"0"0,1 0 0 0 0,1 0-1 0 0,1 0 1 0 0,10 29 0 0 0,4 11 1066 0 0,1-11-781 0 0,-16-43-1097 0 0,-1 0 0 0 0,1 1 0 0 0,-2-1-1 0 0,1 1 1 0 0,-1 0 0 0 0,2 8 0 0 0,-4-12-102 0 0,1 1 1 0 0,0-1 0 0 0,1-1-1 0 0,-1 1 1 0 0,1 0-1 0 0,0 0 1 0 0,0 0-1 0 0,0-1 1 0 0,0 1-1 0 0,0-1 1 0 0,4 4-1 0 0,8 13 207 0 0,-1 22 287 0 0,-11-36-481 0 0,-1 0 0 0 0,1 0-1 0 0,0 0 1 0 0,0 0 0 0 0,0-1-1 0 0,1 1 1 0 0,6 9-1 0 0,-2-6 69 0 0,0 0 0 0 0,1-1 0 0 0,0 0 0 0 0,0 0-1 0 0,15 10 1 0 0,-22-18-141 0 0,0 1-1 0 0,0 0 1 0 0,0-1 0 0 0,0 1-1 0 0,0 0 1 0 0,0 0 0 0 0,0-1-1 0 0,-1 1 1 0 0,1 0 0 0 0,0 0-1 0 0,0 0 1 0 0,-1 0-1 0 0,1 0 1 0 0,-1 0 0 0 0,1 0-1 0 0,-1 0 1 0 0,1 0 0 0 0,-1 0-1 0 0,1 1 1 0 0,-1-1 0 0 0,0 0-1 0 0,0 0 1 0 0,0 0 0 0 0,0 2-1 0 0,0-2-4 0 0,0 0 0 0 0,1-1 1 0 0,-1 1-1 0 0,0 0 0 0 0,0 0 0 0 0,0 0 0 0 0,0 0 0 0 0,0-1 0 0 0,1 1 0 0 0,-1 0 0 0 0,0 0 1 0 0,1-1-1 0 0,-1 1 0 0 0,1 0 0 0 0,-1 0 0 0 0,1-1 0 0 0,-1 1 0 0 0,1-1 0 0 0,-1 1 1 0 0,1 0-1 0 0,0-1 0 0 0,-1 1 0 0 0,1-1 0 0 0,0 1 0 0 0,0-1 0 0 0,-1 0 0 0 0,1 1 0 0 0,0-1 1 0 0,0 0-1 0 0,-1 1 0 0 0,1-1 0 0 0,2 0 0 0 0,36 24 353 0 0,-7-4 99 0 0,-32-19-438 0 0,1-1 0 0 0,0 1 0 0 0,-1-1 0 0 0,1 0 0 0 0,0 0 0 0 0,-1 0 0 0 0,1 1 0 0 0,0-1 0 0 0,0 0 0 0 0,-1 0 0 0 0,1 0 0 0 0,0 0 0 0 0,0 0 0 0 0,-1 0 0 0 0,1 0 0 0 0,0 0 0 0 0,0-1 0 0 0,-1 1 0 0 0,1 0 0 0 0,0 0 0 0 0,0-1 0 0 0,-1 1 0 0 0,1 0 0 0 0,0-1 0 0 0,-1 1 0 0 0,1 0 0 0 0,-1-1 0 0 0,1 1 0 0 0,0-1 0 0 0,-1 1 0 0 0,1-1 0 0 0,-1 0 0 0 0,1 1 0 0 0,-1-1 1 0 0,0 1-1 0 0,1-1 0 0 0,-1 0 0 0 0,0 1 0 0 0,1-1 0 0 0,-1 0 0 0 0,0 0 0 0 0,0 1 0 0 0,1-1 0 0 0,-1 0 0 0 0,0 0 0 0 0,0 1 0 0 0,0-1 0 0 0,0-1 0 0 0,3-46 262 0 0,-3 40-155 0 0,-9-171 1713 0 0,1 130-1331 0 0,-2-14 1420 0 0,10 63-1906 0 0,1 0 0 0 0,-1-1 0 0 0,1 1-1 0 0,-1 0 1 0 0,1-1 0 0 0,0 1 0 0 0,-1 0 0 0 0,1 0 0 0 0,-1-1-1 0 0,1 1 1 0 0,0 0 0 0 0,-1 0 0 0 0,1 0 0 0 0,0 0-1 0 0,-1 0 1 0 0,1 0 0 0 0,-1 0 0 0 0,1 0 0 0 0,0 0-1 0 0,-1 0 1 0 0,1 0 0 0 0,0 1 0 0 0,-1-1 0 0 0,1 0 0 0 0,-1 0-1 0 0,1 1 1 0 0,0-1 0 0 0,18 6 326 0 0,-15-3-306 0 0,1 1-1 0 0,0 0 1 0 0,-1 0 0 0 0,0 1 0 0 0,0-1 0 0 0,0 1 0 0 0,0 0 0 0 0,-1 0 0 0 0,0 0 0 0 0,0 0 0 0 0,3 7 0 0 0,-6-10-40 0 0,1-1 0 0 0,0 0-1 0 0,0 1 1 0 0,0-1-1 0 0,0 0 1 0 0,0 0-1 0 0,0 0 1 0 0,0 0-1 0 0,0 0 1 0 0,0 0-1 0 0,0 0 1 0 0,1 0-1 0 0,-1 0 1 0 0,0 0 0 0 0,3 0-1 0 0,10 8 21 0 0,2 23 77 0 0,-14-27-88 0 0,-1-1 0 0 0,1 1 0 0 0,1 0 0 0 0,-1-1 0 0 0,1 1 0 0 0,0-1 0 0 0,0 0 0 0 0,0 0 0 0 0,0 0 0 0 0,1 0 0 0 0,5 5 0 0 0,-6-7-4 0 0,-1 0 0 0 0,1 1 0 0 0,-1-1 0 0 0,0 1 0 0 0,0-1 0 0 0,0 1 0 0 0,0 0 0 0 0,0 0 0 0 0,-1 0 0 0 0,1 0 0 0 0,-1 0 0 0 0,0 0 0 0 0,0 1 0 0 0,0-1-1 0 0,0 0 1 0 0,0 7 0 0 0,14 34 180 0 0,-10-34-102 0 0,-1 1 0 0 0,0-1-1 0 0,-1 1 1 0 0,0-1 0 0 0,-1 1 0 0 0,0 0-1 0 0,0 0 1 0 0,-1 0 0 0 0,-1 0 0 0 0,-1 13-1 0 0,-1-16-75 0 0,0 0 0 0 0,-1 0-1 0 0,0-1 1 0 0,-1 1-1 0 0,0-1 1 0 0,0 1 0 0 0,-1-1-1 0 0,1 0 1 0 0,-9 8-1 0 0,-7 12-98 0 0,16-21-57 0 0,1-1 1 0 0,-1 0-1 0 0,0 0 1 0 0,0 0-1 0 0,0-1 1 0 0,-1 1-1 0 0,-6 3 0 0 0,8-6-104 0 0,-1 1-305 0 0,0-1 0 0 0,0 1 0 0 0,0-1 0 0 0,0-1 0 0 0,-1 1 0 0 0,1-1 0 0 0,-1 1 0 0 0,1-1-1 0 0,-1 0 1 0 0,1-1 0 0 0,-7 1 0 0 0,0-2-8530 0 0,11 1 8983 0 0,-1 1-1 0 0,1-1 0 0 0,0 0 0 0 0,0 0 1 0 0,-1 0-1 0 0,1 0 0 0 0,0 1 1 0 0,-1-1-1 0 0,1 0 0 0 0,0 0 0 0 0,-1 0 1 0 0,1 0-1 0 0,0 0 0 0 0,-1 0 1 0 0,1 0-1 0 0,0 0 0 0 0,-1 0 0 0 0,1 0 1 0 0,0 0-1 0 0,-1 0 0 0 0,1 0 1 0 0,0 0-1 0 0,0 0 0 0 0,-1 0 0 0 0,1-1 1 0 0,0 1-1 0 0,-1 0 0 0 0,1 0 1 0 0,0 0-1 0 0,-1 0 0 0 0,1-1 0 0 0,0 1 1 0 0,0 0-1 0 0,0 0 0 0 0,-1 0 1 0 0,1-1-1 0 0,0 1 0 0 0,0 0 0 0 0,0 0 1 0 0,-1-1-1 0 0,1 1 0 0 0,0 0 1 0 0,0-1-1 0 0,0 1 0 0 0,0 0 0 0 0,0-1 1 0 0,0 1-1 0 0,0 0 0 0 0,-1-1 1 0 0,1 1-1 0 0,0 0 0 0 0,0-1 0 0 0,0-19-2406 0 0,0 10-480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6448 0 0,'0'-2'5185'0'0,"0"-15"5743"0"0,1 28-10120 0 0,1 1 1 0 0,0-1-1 0 0,1 0 1 0 0,6 16-1 0 0,3 14-289 0 0,33 220 1078 0 0,-36-116-1200 0 0,-5-71-218 0 0,-5-62-180 0 0,2 1 1 0 0,-1-1-1 0 0,1 0 0 0 0,3 13 0 0 0,7 21 74 0 0,-11-46-74 0 0,1 1 0 0 0,-1 0 0 0 0,1-1 0 0 0,-1 0 0 0 0,1 1 0 0 0,-1-1 0 0 0,1 1 0 0 0,-1-1 0 0 0,1 0 0 0 0,0 1 0 0 0,-1-1 0 0 0,1 0 0 0 0,0 0 0 0 0,-1 1 0 0 0,1-1 0 0 0,0 0 0 0 0,-1 0 0 0 0,1 0 0 0 0,0 0 0 0 0,0 0 0 0 0,-1 0 0 0 0,1 0 0 0 0,0 0 0 0 0,-1 0 0 0 0,1 0 0 0 0,0 0 0 0 0,-1-1 0 0 0,1 1 0 0 0,0 0 0 0 0,0-1 0 0 0,24-9-5 0 0,-15-9 0 0 0,-9 17 6 0 0,0-1 0 0 0,0 1 0 0 0,0 0 0 0 0,1 0 0 0 0,-1 0 0 0 0,0 0 0 0 0,1 1 0 0 0,0-1 1 0 0,-1 0-1 0 0,1 1 0 0 0,3-3 0 0 0,-1-1-12 0 0,0 0 0 0 0,0-1 0 0 0,-1 1 0 0 0,0 0 1 0 0,0-1-1 0 0,0 0 0 0 0,-1 0 0 0 0,1 0 0 0 0,1-12 0 0 0,8-16-39 0 0,-4 14 18 0 0,-1-1-1 0 0,-1-1 0 0 0,4-27 0 0 0,3-11 13 0 0,-10 43 27 0 0,-2 13-4 0 0,-1 0 1 0 0,1 1-1 0 0,0-1 0 0 0,0 1 1 0 0,0-1-1 0 0,1 1 0 0 0,-1-1 1 0 0,1 1-1 0 0,-1 0 0 0 0,1 0 0 0 0,4-5 1 0 0,-3-9 25 0 0,2-7-62 0 0,-1 21 144 0 0,2 13 167 0 0,-5-5-234 0 0,1 1 0 0 0,-1 0-1 0 0,-1 0 1 0 0,1 0 0 0 0,-1 0 0 0 0,0 0 0 0 0,0 0-1 0 0,-1-1 1 0 0,-1 9 0 0 0,0-9-8 0 0,2 1 1 0 0,-1 0-1 0 0,1 0 0 0 0,-1-1 1 0 0,1 1-1 0 0,1 0 0 0 0,-1-1 1 0 0,1 1-1 0 0,2 7 0 0 0,16 42 220 0 0,-17-45-228 0 0,1-1-1 0 0,0 1 1 0 0,1-1 0 0 0,0 1-1 0 0,1-1 1 0 0,0 0 0 0 0,0 0-1 0 0,10 12 1 0 0,-3-6-38 0 0,-9-11 0 0 0,0 0 0 0 0,0 0 0 0 0,1 0 0 0 0,-1-1 0 0 0,1 1 0 0 0,0-1 1 0 0,0 0-1 0 0,0 0 0 0 0,0 0 0 0 0,0 0 0 0 0,1-1 0 0 0,-1 0 0 0 0,1 0 1 0 0,0 0-1 0 0,0 0 0 0 0,8 1 0 0 0,7 0-334 0 0,0-2 0 0 0,0 0 0 0 0,32-3 0 0 0,-49 2 248 0 0,0-1-1 0 0,0 0 1 0 0,0 0 0 0 0,0 0-1 0 0,0 0 1 0 0,-1-1 0 0 0,1 1-1 0 0,0-1 1 0 0,-1 1 0 0 0,1-1-1 0 0,-1 0 1 0 0,0 0 0 0 0,1 0-1 0 0,-1 0 1 0 0,0-1 0 0 0,0 1-1 0 0,-1-1 1 0 0,1 1 0 0 0,0-1-1 0 0,1-3 1 0 0,-3 5 43 0 0,0-1-1 0 0,1 0 1 0 0,-1 1-1 0 0,1-1 1 0 0,0 1-1 0 0,-1-1 1 0 0,1 1-1 0 0,0-1 1 0 0,0 1-1 0 0,0-1 1 0 0,0 1-1 0 0,0 0 1 0 0,0 0-1 0 0,0-1 1 0 0,1 1-1 0 0,-1 0 1 0 0,0 0-1 0 0,1 0 1 0 0,-1 0-1 0 0,1 1 1 0 0,-1-1-1 0 0,1 0 1 0 0,-1 0-1 0 0,1 1 1 0 0,1-1-1 0 0,20-11-801 0 0,-17-2-37 0 0,-5 11 741 0 0,0 0 1 0 0,0 1 0 0 0,0-1 0 0 0,1 0-1 0 0,-1 1 1 0 0,1-1 0 0 0,0 1 0 0 0,0-1-1 0 0,0 1 1 0 0,0 0 0 0 0,4-4 0 0 0,14-19-1656 0 0,-19 23 1625 0 0,0-1-1 0 0,0 1 0 0 0,1 0 0 0 0,-1 0 0 0 0,0 0 0 0 0,1 0 0 0 0,-1 0 1 0 0,1 1-1 0 0,0-1 0 0 0,0 0 0 0 0,-1 1 0 0 0,1-1 0 0 0,4-1 0 0 0,-4 2-9 0 0,0-1 0 0 0,0 1 0 0 0,0-1 0 0 0,0 1 0 0 0,-1-1 0 0 0,1 0 0 0 0,0 1 0 0 0,-1-1 0 0 0,1 0 0 0 0,-1 0-1 0 0,0 0 1 0 0,1 0 0 0 0,0-4 0 0 0,52-107-7056 0 0,-52 110 7152 0 0,-1 0 0 0 0,1-1-1 0 0,0 1 1 0 0,0 1 0 0 0,0-1-1 0 0,1 0 1 0 0,-1 0 0 0 0,1 1-1 0 0,-1-1 1 0 0,5-2-1 0 0,-4 1 66 0 0,1-1 0 0 0,-1 1 0 0 0,0-1 0 0 0,0 0 0 0 0,-1 0 0 0 0,0 0 0 0 0,1 0 0 0 0,-2-1 0 0 0,1 1 0 0 0,-1 0 0 0 0,1-1 0 0 0,-1-7-1 0 0,-2 4 802 0 0,-2 1 0 0 0,1 0-1 0 0,-1 0 1 0 0,-7-15-1 0 0,8 21-233 0 0,0 0 1 0 0,-1 1-1 0 0,1-1 0 0 0,-1 1 0 0 0,1 0 0 0 0,-1 0 0 0 0,1 0 0 0 0,-1 0 0 0 0,1 1 0 0 0,-1-1 1 0 0,0 0-1 0 0,1 1 0 0 0,-1 0 0 0 0,0 0 0 0 0,1 0 0 0 0,-1 0 0 0 0,0 0 0 0 0,-4 1 0 0 0,5-1-392 0 0,1 0-1 0 0,-1 0 0 0 0,0 1 1 0 0,1-1-1 0 0,-1 0 1 0 0,1 0-1 0 0,-1 1 0 0 0,0-1 1 0 0,1 1-1 0 0,-1 0 0 0 0,1-1 1 0 0,-1 1-1 0 0,1 0 0 0 0,0 0 1 0 0,-1 0-1 0 0,1 0 0 0 0,-2 2 1 0 0,-12 19 903 0 0,12-19-930 0 0,1 0 0 0 0,-1 0 0 0 0,1 0 0 0 0,0 0 0 0 0,0 0 0 0 0,0 0 0 0 0,1 1 0 0 0,-3 6 0 0 0,-14 38 624 0 0,12-33-414 0 0,0 0 0 0 0,-7 28 0 0 0,-4 33 337 0 0,13-17-99 0 0,2-49-488 0 0,1 1-1 0 0,0-1 0 0 0,0 0 0 0 0,1 1 0 0 0,1-1 0 0 0,0 0 0 0 0,0 1 1 0 0,4 13-1 0 0,-4-21-68 0 0,1 0 0 0 0,-1 0 0 0 0,1 0 0 0 0,-1 0 0 0 0,1 0 0 0 0,0 0 0 0 0,1-1 0 0 0,-1 1 0 0 0,0 0 0 0 0,1-1 0 0 0,-1 0 1 0 0,1 0-1 0 0,0 0 0 0 0,0 0 0 0 0,0 0 0 0 0,0 0 0 0 0,0-1 0 0 0,0 1 0 0 0,0-1 0 0 0,0 0 0 0 0,6 1 0 0 0,9 2 35 0 0,21 3-61 0 0,-37-7 16 0 0,-1 0 1 0 0,1 0-1 0 0,-1 0 1 0 0,1-1-1 0 0,-1 1 0 0 0,0 0 1 0 0,1-1-1 0 0,-1 1 1 0 0,1-1-1 0 0,-1 1 0 0 0,0-1 1 0 0,1 0-1 0 0,-1 0 1 0 0,0 1-1 0 0,0-1 1 0 0,0 0-1 0 0,1 0 0 0 0,-1 0 1 0 0,0 0-1 0 0,0 0 1 0 0,0-1-1 0 0,-1 1 0 0 0,3-2 1 0 0,18-19 10 0 0,-19 21-14 0 0,0-1-1 0 0,0 1 1 0 0,0-1-1 0 0,0 1 1 0 0,0-1 0 0 0,0 0-1 0 0,0 0 1 0 0,0 0-1 0 0,-1 0 1 0 0,1-1 0 0 0,-1 1-1 0 0,0 0 1 0 0,1 0-1 0 0,-1-1 1 0 0,0 1 0 0 0,-1-1-1 0 0,2-4 1 0 0,7-65-14 0 0,-9-78 72 0 0,1 150-50 0 0,-1-1-1 0 0,1 1 0 0 0,-1-1 0 0 0,1 1 1 0 0,-1-1-1 0 0,1 1 0 0 0,-1 0 0 0 0,1-1 1 0 0,-1 1-1 0 0,1 0 0 0 0,0-1 0 0 0,-1 1 1 0 0,1 0-1 0 0,-1 0 0 0 0,1-1 0 0 0,0 1 1 0 0,0 0-1 0 0,-1 0 0 0 0,1 0 0 0 0,0 0 0 0 0,-1 0 1 0 0,1 0-1 0 0,0 0 0 0 0,-1 0 0 0 0,1 0 1 0 0,0 0-1 0 0,-1 0 0 0 0,1 1 0 0 0,0-1 1 0 0,-1 0-1 0 0,1 0 0 0 0,-1 1 0 0 0,2 0 1 0 0,23 9 26 0 0,10 22 97 0 0,-30-28-106 0 0,1 0 1 0 0,-1 0-1 0 0,0 1 0 0 0,0 0 1 0 0,-1 0-1 0 0,1 0 0 0 0,-1 0 1 0 0,6 11-1 0 0,-6-10 10 0 0,0 1 1 0 0,0-1-1 0 0,1 0 0 0 0,0 0 1 0 0,0-1-1 0 0,1 1 0 0 0,-1-1 1 0 0,1 0-1 0 0,8 5 0 0 0,8 6 48 0 0,9 21 145 0 0,-28-33-203 0 0,0 1-1 0 0,1-1 1 0 0,-1 0-1 0 0,1 0 1 0 0,0 0-1 0 0,0-1 1 0 0,0 1-1 0 0,0-1 1 0 0,1 0-1 0 0,-1 0 0 0 0,1 0 1 0 0,5 2-1 0 0,-4-1 278 0 0,-11-31-142 0 0,5 25-154 0 0,-1 0 0 0 0,1-1 0 0 0,-1 1 0 0 0,0 0-1 0 0,0 0 1 0 0,0 0 0 0 0,0-1 0 0 0,0 1 0 0 0,0 0-1 0 0,0 1 1 0 0,-1-1 0 0 0,1 0 0 0 0,-1 0 0 0 0,1 0-1 0 0,-1 1 1 0 0,0-1 0 0 0,-3-1 0 0 0,-19-26 12 0 0,21 24-7 0 0,0-1 0 0 0,-1 1 0 0 0,1 0 0 0 0,-1 0 0 0 0,0 0 0 0 0,-1 1 0 0 0,-5-6 0 0 0,5 5-21 0 0,0 0-1 0 0,1 0 0 0 0,0 0 1 0 0,0-1-1 0 0,0 1 0 0 0,1-1 0 0 0,0 0 1 0 0,0 0-1 0 0,0 0 0 0 0,1 0 1 0 0,0-1-1 0 0,0 1 0 0 0,1-1 0 0 0,-1 1 1 0 0,2-1-1 0 0,-1 0 0 0 0,1 1 1 0 0,-1-1-1 0 0,2 0 0 0 0,-1 1 0 0 0,1-1 1 0 0,2-7-1 0 0,1 5-196 0 0,1 0 0 0 0,1 1 0 0 0,-1 0 0 0 0,1 0 1 0 0,1 1-1 0 0,-1-1 0 0 0,1 1 0 0 0,12-9 0 0 0,8-8-472 0 0,6 3-339 0 0,1-23-1100 0 0,19-7-5445 0 0,-42 40 4724 0 0,1 0-1 0 0,-2 0 1 0 0,11-15 0 0 0,-16 20 2268 0 0,0 1-2849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6168 0 0,'1'27'10086'0'0,"1"0"-4767"0"0,16 50-1545 0 0,-14-38-3257 0 0,-4-36-503 0 0,-1 0 1 0 0,1 0-1 0 0,0-1 0 0 0,1 1 1 0 0,-1 0-1 0 0,0 0 0 0 0,1 0 1 0 0,0-1-1 0 0,-1 1 0 0 0,1 0 1 0 0,0-1-1 0 0,0 1 0 0 0,2 2 1 0 0,-1-2-12 0 0,-1 0 0 0 0,0 0 0 0 0,-1-1 1 0 0,1 1-1 0 0,0 0 0 0 0,-1 0 1 0 0,0 0-1 0 0,1 0 0 0 0,-1 0 1 0 0,-1 3-1 0 0,5 23-154 0 0,-2-23-185 0 0,-1 0 0 0 0,0 0 0 0 0,0 0 0 0 0,0 0 1 0 0,-1 0-1 0 0,1 0 0 0 0,-2 11 0 0 0,0-11-963 0 0,1 1 0 0 0,0 0 0 0 0,0-1 0 0 0,1 1 0 0 0,2 11 0 0 0,-1 16-7186 0 0,-3-21 6149 0 0,1-5-1016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84 3528 0 0,'-1'-2'99'0'0,"0"-1"-1"0"0,0 1 1 0 0,0-1-1 0 0,0 1 1 0 0,-1-1 0 0 0,1 1-1 0 0,-1-1 1 0 0,1 1 0 0 0,-1 0-1 0 0,0 0 1 0 0,0 0 0 0 0,0 0-1 0 0,0 0 1 0 0,0 1 0 0 0,0-1-1 0 0,-5-2 1 0 0,-18-21 3128 0 0,24 24-2619 0 0,0-1 1 0 0,0 1 0 0 0,-1-1-1 0 0,1 1 1 0 0,0 0-1 0 0,-1 0 1 0 0,1 0 0 0 0,-1 0-1 0 0,1 0 1 0 0,-1 0 0 0 0,1 0-1 0 0,-1 0 1 0 0,0 0-1 0 0,1 1 1 0 0,-1-1 0 0 0,0 1-1 0 0,-3-1 1 0 0,-10 0 1343 0 0,14 39 1176 0 0,1-26-2987 0 0,1 0-1 0 0,1 0 0 0 0,0 0 1 0 0,0-1-1 0 0,1 1 1 0 0,1 0-1 0 0,0-1 1 0 0,1 0-1 0 0,0 0 0 0 0,0 0 1 0 0,1-1-1 0 0,1 0 1 0 0,-1 0-1 0 0,2 0 0 0 0,13 14 1 0 0,-3 0 102 0 0,0 1-1 0 0,25 50 1 0 0,-28-47-85 0 0,28 40 0 0 0,-16-24-97 0 0,1 1 0 0 0,-15-31-40 0 0,0 0-6 0 0,0 1 0 0 0,0 1 0 0 0,-1-1 1 0 0,-1 2-1 0 0,-1 0 0 0 0,13 28 0 0 0,-22-43-19 0 0,0 1 0 0 0,1-1 0 0 0,-1 0 0 0 0,0 0 0 0 0,1 0 0 0 0,0 0 0 0 0,-1 0 0 0 0,1 0 0 0 0,0-1 0 0 0,0 1 0 0 0,0-1 0 0 0,0 1 0 0 0,4 1 0 0 0,-4-2-4 0 0,-1 0-1 0 0,1 0 0 0 0,0 0 0 0 0,-1 1 1 0 0,1-1-1 0 0,0 0 0 0 0,-1 1 0 0 0,0-1 1 0 0,1 1-1 0 0,-1-1 0 0 0,0 1 1 0 0,0 0-1 0 0,0-1 0 0 0,2 5 0 0 0,-1-2-92 0 0,0 0-1 0 0,1 1 0 0 0,-1-1 0 0 0,1 0 0 0 0,0 0 0 0 0,0-1 0 0 0,7 8 0 0 0,15 18-1656 0 0,-13-16 651 0 0,-10-12 886 0 0,-1 0 0 0 0,0 0 0 0 0,1 0 0 0 0,-1 0 0 0 0,0 0 0 0 0,0 0 0 0 0,0 0 0 0 0,0 1 0 0 0,0-1 0 0 0,0 0 0 0 0,0 1 0 0 0,0-1 0 0 0,0 1 0 0 0,-1-1 0 0 0,1 1 0 0 0,0 2 0 0 0,0-3-21 0 0,-1-1 0 0 0,0 1 0 0 0,0 0 0 0 0,0-1 0 0 0,1 1 0 0 0,-1-1 0 0 0,0 1 0 0 0,1-1 0 0 0,-1 1 0 0 0,0-1 0 0 0,1 0 0 0 0,-1 1-1 0 0,1-1 1 0 0,-1 1 0 0 0,1-1 0 0 0,-1 0 0 0 0,1 1 0 0 0,-1-1 0 0 0,1 0 0 0 0,-1 1 0 0 0,1-1 0 0 0,-1 0 0 0 0,1 0 0 0 0,-1 0 0 0 0,1 0 0 0 0,0 1 0 0 0,-1-1-1 0 0,1 0 1 0 0,-1 0 0 0 0,1 0 0 0 0,0 0 0 0 0,-1 0 0 0 0,1 0 0 0 0,-1 0 0 0 0,1-1 0 0 0,0 1 0 0 0,-1 0 0 0 0,1 0 0 0 0,-1 0 0 0 0,1-1 0 0 0,-1 1-1 0 0,1 0 1 0 0,-1-1 0 0 0,1 1 0 0 0,-1 0 0 0 0,1-1 0 0 0,-1 1 0 0 0,1 0 0 0 0,-1-1 0 0 0,0 1 0 0 0,1-1 0 0 0,-1 1 0 0 0,1-1 0 0 0,-1 1 0 0 0,0-1 0 0 0,0 1-1 0 0,1-1 1 0 0,-1 0 0 0 0,0 1 0 0 0,0-1 0 0 0,2-32-1403 0 0,5 25-1151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4504 0 0,'2'32'6221'0'0,"16"65"2104"0"0,-14-56-6888 0 0,-5-35-1279 0 0,1 1 0 0 0,0-1 1 0 0,1 0-1 0 0,-1 1 0 0 0,1-1 0 0 0,1 0 0 0 0,-1 0 0 0 0,1 0 1 0 0,0 0-1 0 0,0 0 0 0 0,1 0 0 0 0,5 9 0 0 0,-6-13-115 0 0,-1 0 0 0 0,0 0 0 0 0,0 1 0 0 0,0-1 0 0 0,0 1-1 0 0,0-1 1 0 0,-1 1 0 0 0,1-1 0 0 0,-1 1 0 0 0,1-1 0 0 0,-1 1-1 0 0,0 0 1 0 0,0-1 0 0 0,0 1 0 0 0,-1 4 0 0 0,0-4-17 0 0,1-1 1 0 0,-1 0 0 0 0,1 1-1 0 0,0-1 1 0 0,0 0 0 0 0,0 1-1 0 0,1-1 1 0 0,-1 0 0 0 0,0 0-1 0 0,1 1 1 0 0,0-1 0 0 0,-1 0-1 0 0,1 0 1 0 0,0 0 0 0 0,0 1-1 0 0,0-1 1 0 0,0 0 0 0 0,2 2-1 0 0,10 12 79 0 0,0-1 311 0 0,-9-18-235 0 0,-3-10-101 0 0,-2 5-53 0 0,0 1 0 0 0,-1 0 1 0 0,-1 0-1 0 0,1 0 1 0 0,-7-13-1 0 0,-2-8 42 0 0,0-13 10 0 0,2-1 1 0 0,2 0-1 0 0,1 0 1 0 0,1-54-1 0 0,6 95-75 0 0,-1-1 1 0 0,0 1-1 0 0,1 0 0 0 0,-1-1 0 0 0,1 1 1 0 0,-1 0-1 0 0,1 0 0 0 0,0 0 0 0 0,-1-1 1 0 0,1 1-1 0 0,0 0 0 0 0,0 0 0 0 0,0 0 1 0 0,0 0-1 0 0,0 0 0 0 0,1 0 0 0 0,0 0 1 0 0,-1 0 0 0 0,0 0-1 0 0,0 0 1 0 0,0 0 0 0 0,0 0-1 0 0,0 0 1 0 0,-1 0 0 0 0,1-1 0 0 0,0 1-1 0 0,0 0 1 0 0,-1 0 0 0 0,1-1-1 0 0,-1 1 1 0 0,1 0 0 0 0,-1-1 0 0 0,1-1-1 0 0,0 2 0 0 0,-1-1-1 0 0,1 1 0 0 0,0 0 1 0 0,0 0-1 0 0,0 0 0 0 0,0 0 1 0 0,0 0-1 0 0,0 0 1 0 0,0 0-1 0 0,0 0 0 0 0,0 1 1 0 0,0-1-1 0 0,0 0 0 0 0,0 0 1 0 0,1 1-1 0 0,-1-1 0 0 0,0 1 1 0 0,0-1-1 0 0,1 1 1 0 0,-1 0-1 0 0,0 0 0 0 0,1-1 1 0 0,-1 1-1 0 0,1 0 0 0 0,-1 0 1 0 0,3 0-1 0 0,-1 0 7 0 0,-1 0 0 0 0,1 0 0 0 0,0-1 0 0 0,0 2 1 0 0,0-1-1 0 0,0 0 0 0 0,0 0 0 0 0,-1 1 0 0 0,1 0 0 0 0,0-1 0 0 0,-1 1 0 0 0,1 0 0 0 0,4 3 0 0 0,21 25 193 0 0,23 20-150 0 0,-41-40-69 0 0,-1 1 1 0 0,0 1-1 0 0,-1-1 0 0 0,13 24 1 0 0,-7-12-1 0 0,-10-9-72 0 0,3 1-80 0 0,-1 0-202 0 0,-6-13 235 0 0,0-1 0 0 0,0 1-1 0 0,0-1 1 0 0,0 1-1 0 0,0 0 1 0 0,0-1 0 0 0,1 1-1 0 0,-1 0 1 0 0,0-1-1 0 0,0 1 1 0 0,0-1 0 0 0,1 1-1 0 0,-1-1 1 0 0,0 1-1 0 0,1 0 1 0 0,-1-1 0 0 0,0 1-1 0 0,1-1 1 0 0,-1 1-1 0 0,1-1 1 0 0,-1 0 0 0 0,1 1-1 0 0,-1-1 1 0 0,1 1 0 0 0,-1-1-1 0 0,1 0 1 0 0,-1 1-1 0 0,1-1 1 0 0,-1 0 0 0 0,1 0-1 0 0,-1 0 1 0 0,2 1-1 0 0,-2-48-11354 0 0,1 29 9377 0 0,0 1 0 0 0,8-33-1 0 0,-2 17-191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255 380 3032 0 0,'-30'-27'1977'0'0,"29"24"-1603"0"0,-1 0-1 0 0,1 1 1 0 0,-1-1-1 0 0,0 0 1 0 0,0 1-1 0 0,0-1 1 0 0,0 1-1 0 0,-5-4 1 0 0,4 3 328 0 0,-1 1 0 0 0,0-1 0 0 0,1 1 0 0 0,-1 0 0 0 0,0 1 0 0 0,0-1 0 0 0,0 0 0 0 0,0 1 0 0 0,0 0 0 0 0,0 0 0 0 0,-1 0 0 0 0,1 1 1 0 0,0 0-1 0 0,0-1 0 0 0,-1 1 0 0 0,1 1 0 0 0,0-1 0 0 0,-6 1 0 0 0,-18 12 990 0 0,5 18-535 0 0,20-29-1094 0 0,0 1-1 0 0,1 0 0 0 0,-1 0 1 0 0,1 0-1 0 0,0 0 0 0 0,0 0 0 0 0,0 0 1 0 0,0 1-1 0 0,0-1 0 0 0,1 1 1 0 0,-2 5-1 0 0,-14 26 224 0 0,15-30-257 0 0,0 0 0 0 0,0 0 0 0 0,0 0 0 0 0,1 0 0 0 0,-1 0 0 0 0,1 0 0 0 0,1 0 0 0 0,-1 1 0 0 0,1 6 0 0 0,-6 33 157 0 0,2-17-91 0 0,1 0 0 0 0,2 41 1 0 0,1-61-94 0 0,0-4 0 0 0,1 1 1 0 0,-1-1 0 0 0,1 0-1 0 0,0 1 1 0 0,0-1 0 0 0,1 0-1 0 0,-1 0 1 0 0,1 0 0 0 0,0 0-1 0 0,0 0 1 0 0,0 0 0 0 0,0 0-1 0 0,1-1 1 0 0,-1 1 0 0 0,1-1-1 0 0,0 0 1 0 0,0 0 0 0 0,1 0-1 0 0,-1 0 1 0 0,0 0 0 0 0,1-1-1 0 0,0 0 1 0 0,0 1 0 0 0,-1-1-1 0 0,1-1 1 0 0,0 1 0 0 0,1 0-1 0 0,6 1 1 0 0,17 9-57 0 0,-26-10 46 0 0,0-1 0 0 0,0 0 0 0 0,0 0-1 0 0,0 0 1 0 0,0 0 0 0 0,0 0 0 0 0,0 0-1 0 0,0-1 1 0 0,0 1 0 0 0,0-1 0 0 0,0 1-1 0 0,0-1 1 0 0,1 0 0 0 0,-1 0 0 0 0,0 0-1 0 0,0 0 1 0 0,0 0 0 0 0,1 0 0 0 0,-1-1-1 0 0,0 1 1 0 0,0-1 0 0 0,0 1 0 0 0,0-1 0 0 0,0 0-1 0 0,0 0 1 0 0,0 0 0 0 0,0 0 0 0 0,0 0-1 0 0,0-1 1 0 0,0 1 0 0 0,1-2 0 0 0,12-5-59 0 0,-14 8 60 0 0,1 0 0 0 0,-1-1 0 0 0,0 1 0 0 0,0-1 0 0 0,1 1 0 0 0,-1-1 0 0 0,0 1 0 0 0,0-1 0 0 0,0 0 0 0 0,0 0 0 0 0,0 1 0 0 0,0-1 0 0 0,0 0 0 0 0,0 0 1 0 0,0 0-1 0 0,0 0 0 0 0,0 0 0 0 0,0 0 0 0 0,-1 0 0 0 0,1-1 0 0 0,-1 1 0 0 0,1 0 0 0 0,0 0 0 0 0,-1 0 0 0 0,0-1 0 0 0,1-1 0 0 0,8-120-1040 0 0,-9 83 819 0 0,2 15 164 0 0,-2-1 0 0 0,-1 1 0 0 0,-1 0 0 0 0,0 0 0 0 0,-3 0 0 0 0,-12-46 0 0 0,-10-7 31 0 0,20 53 34 0 0,-2 1 0 0 0,-14-30 0 0 0,-3-15 123 0 0,13 31-64 0 0,12 36-46 0 0,0 0 0 0 0,0 1 0 0 0,0-1 0 0 0,-1 0 0 0 0,1 0 0 0 0,0 1 0 0 0,-1-1 0 0 0,0 1 0 0 0,1-1 0 0 0,-1 1 0 0 0,-3-3 0 0 0,3 3 4 0 0,1 0 0 0 0,-1 0 0 0 0,1 0 0 0 0,-1 0 0 0 0,1 0 0 0 0,0 0 0 0 0,-1-1 0 0 0,1 1 0 0 0,0-1 0 0 0,0 1 0 0 0,0-1 0 0 0,0 1 0 0 0,0-1 0 0 0,0 1 0 0 0,1-1 0 0 0,-2-2 0 0 0,2 3-2 0 0,0 0 0 0 0,-1 0-1 0 0,1 0 1 0 0,0 1 0 0 0,-1-1 0 0 0,1 0-1 0 0,-1 0 1 0 0,1 1 0 0 0,-1-1 0 0 0,1 0-1 0 0,-1 0 1 0 0,1 1 0 0 0,-1-1 0 0 0,0 1-1 0 0,1-1 1 0 0,-1 1 0 0 0,0-1-1 0 0,0 1 1 0 0,1-1 0 0 0,-1 1 0 0 0,0 0-1 0 0,0-1 1 0 0,0 1 0 0 0,1 0 0 0 0,-1-1-1 0 0,0 1 1 0 0,0 0 0 0 0,0 0-1 0 0,0 0 1 0 0,0 0 0 0 0,0 0 0 0 0,1 0-1 0 0,-1 0 1 0 0,-1 1 0 0 0,0-1 75 0 0,-5 21 146 0 0,6-18-215 0 0,0-1 0 0 0,1 0 0 0 0,-1 0 0 0 0,1 0 0 0 0,-1 1 0 0 0,1-1 0 0 0,0 0 1 0 0,0 1-1 0 0,0-1 0 0 0,1 0 0 0 0,-1 0 0 0 0,0 1 0 0 0,1-1 0 0 0,-1 0 0 0 0,1 0 0 0 0,1 3 0 0 0,19 39 43 0 0,-8-16-20 0 0,-12-21-38 0 0,2 0 0 0 0,-1 0 0 0 0,1-1 0 0 0,0 1 0 0 0,0-1 0 0 0,0 0 0 0 0,1 1 0 0 0,0-2 0 0 0,6 8 0 0 0,-3-5-2 0 0,-6-6 0 0 0,1 0 0 0 0,-1 0 0 0 0,0 0 0 0 0,0 0 0 0 0,0 0 0 0 0,0 0 0 0 0,-1 1-1 0 0,1-1 1 0 0,0 0 0 0 0,-1 0 0 0 0,1 5 0 0 0,7 16 0 0 0,6-11-14 0 0,-13-11 8 0 0,1 0 1 0 0,-1 0-1 0 0,1 0 1 0 0,-1 0-1 0 0,1 1 1 0 0,-1-1-1 0 0,0 0 1 0 0,1 1-1 0 0,-1-1 1 0 0,0 1-1 0 0,0-1 0 0 0,0 1 1 0 0,0 0-1 0 0,-1-1 1 0 0,1 1-1 0 0,0 0 1 0 0,-1 0-1 0 0,1-1 1 0 0,-1 1-1 0 0,1 0 1 0 0,-1 0-1 0 0,0 2 1 0 0,1-1 3 0 0,-1 0 1 0 0,1 0 0 0 0,0 0 0 0 0,0 0-1 0 0,0 0 1 0 0,0 0 0 0 0,0-1 0 0 0,1 1 0 0 0,-1 0-1 0 0,1-1 1 0 0,0 1 0 0 0,0-1 0 0 0,0 0 0 0 0,3 3-1 0 0,0 0 3 0 0,-1 0 0 0 0,0 0 0 0 0,-1 0-1 0 0,1 0 1 0 0,-1 1 0 0 0,4 8 0 0 0,-1 1-29 0 0,-4-9-8 0 0,0 0-1 0 0,0 1 0 0 0,1-1 0 0 0,0 0 1 0 0,0 0-1 0 0,1-1 0 0 0,0 1 0 0 0,0-1 0 0 0,0 1 1 0 0,8 7-1 0 0,13 15-399 0 0,-24-26 256 0 0,1 1-1 0 0,-1-1 1 0 0,1 1 0 0 0,0-1 0 0 0,0 0-1 0 0,0 0 1 0 0,0 0 0 0 0,0 0-1 0 0,0 0 1 0 0,0 0 0 0 0,1 0 0 0 0,-1-1-1 0 0,1 1 1 0 0,-1-1 0 0 0,1 0-1 0 0,0 0 1 0 0,-1 0 0 0 0,5 1 0 0 0,-5-2-932 0 0,6-10-7247 0 0,-7 9 8040 0 0,-1 0 0 0 0,1 0 0 0 0,0 0-1 0 0,0 0 1 0 0,0 0 0 0 0,-1 0 0 0 0,1 0 0 0 0,0-1-1 0 0,-1 1 1 0 0,1 0 0 0 0,-1 0 0 0 0,1-1-1 0 0,-1 1 1 0 0,0 0 0 0 0,0 0 0 0 0,1-3-1 0 0,-1 3 185 0 0,0 0 0 0 0,0 0 0 0 0,1-1 0 0 0,-1 1 0 0 0,0 0 0 0 0,1 0-1 0 0,-1 0 1 0 0,1 0 0 0 0,-1 0 0 0 0,1 0 0 0 0,-1 0 0 0 0,1 0 0 0 0,0 0-1 0 0,0 0 1 0 0,-1 0 0 0 0,1 1 0 0 0,0-1 0 0 0,0 0 0 0 0,0 0 0 0 0,0 1 0 0 0,0-1-1 0 0,0 1 1 0 0,0-1 0 0 0,0 1 0 0 0,0-1 0 0 0,0 1 0 0 0,2-1 0 0 0,3 0-2581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3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2448 0 0,'-17'13'18412'0'0,"30"-2"-13710"0"0,-2 6-6035 0 0,-8-12 1503 0 0,0 0 0 0 0,0 0 0 0 0,0 0 0 0 0,0 0 0 0 0,1-1 1 0 0,0 1-1 0 0,0-1 0 0 0,5 4 0 0 0,11 13 187 0 0,-7 5-37 0 0,10-5-71 0 0,-5 10-6 0 0,45 37 81 0 0,-46-52-273 0 0,-1 0 0 0 0,0 2 0 0 0,-1 0 0 0 0,20 32 0 0 0,-27-36 9 0 0,1 0-1 0 0,1-1 1 0 0,17 18-1 0 0,-17-20 19 0 0,-1 0 0 0 0,0 1 0 0 0,12 19 0 0 0,60 100 293 0 0,-50-86-200 0 0,31 64 0 0 0,-38-65-62 0 0,-17-33-85 0 0,-1 0-1 0 0,0 0 1 0 0,0 1 0 0 0,-1 0-1 0 0,5 16 1 0 0,26 58 164 0 0,-25-43-174 0 0,-7-29-14 0 0,0 0 0 0 0,-1 0 0 0 0,0 0-1 0 0,1 24 1 0 0,5 134-1772 0 0,-9-169 1558 0 0,0-1 0 0 0,0 1 0 0 0,-1 0 0 0 0,1-1 0 0 0,0 1 1 0 0,-1-1-1 0 0,0 1 0 0 0,1-1 0 0 0,-1 0 0 0 0,0 1 0 0 0,0-1 0 0 0,-1 0 0 0 0,1 1 0 0 0,0-1 0 0 0,-1 0 0 0 0,1 0 0 0 0,-1 0 0 0 0,0 0 0 0 0,0 0 0 0 0,1-1 0 0 0,-1 1 1 0 0,-4 2-1 0 0,-1 0-1426 0 0,-1-1 1 0 0,0 1-1 0 0,0-1 1 0 0,0-1-1 0 0,-12 3 1 0 0,-24 9-6736 0 0,31-8 5136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58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1030 1854 6600 0 0,'-28'-43'3298'0'0,"18"33"-2843"0"0,1 0-1 0 0,0-1 1 0 0,1 0-1 0 0,1-1 0 0 0,-1 1 1 0 0,2-2-1 0 0,0 1 1 0 0,0-1-1 0 0,1 1 1 0 0,1-2-1 0 0,0 1 0 0 0,0 0 1 0 0,2-1-1 0 0,0 1 1 0 0,0-1-1 0 0,1-23 0 0 0,1 28-228 0 0,0 1 0 0 0,1-1-1 0 0,0 1 1 0 0,0-1-1 0 0,5-14 1 0 0,3 0 291 0 0,-9 21-482 0 0,1 0 0 0 0,-1 0 0 0 0,1 0 0 0 0,0 1 0 0 0,0-1 0 0 0,-1 0 0 0 0,1 1 0 0 0,0-1 0 0 0,0 0 0 0 0,1 1 0 0 0,-1-1 0 0 0,0 1-1 0 0,0 0 1 0 0,1-1 0 0 0,-1 1 0 0 0,1 0 0 0 0,-1 0 0 0 0,1 0 0 0 0,0 0 0 0 0,-1 0 0 0 0,1 0 0 0 0,0 0 0 0 0,3-1 0 0 0,2 0 41 0 0,-5 1-61 0 0,-1 1 0 0 0,0 0 0 0 0,0 0 1 0 0,0-1-1 0 0,0 1 0 0 0,0-1 0 0 0,0 1 0 0 0,0-1 0 0 0,0 0 1 0 0,0 1-1 0 0,0-1 0 0 0,-1 0 0 0 0,1 0 0 0 0,0 1 0 0 0,0-1 0 0 0,0 0 1 0 0,-1 0-1 0 0,1 0 0 0 0,-1 0 0 0 0,1 0 0 0 0,-1 0 0 0 0,1 0 1 0 0,0-1-1 0 0,0 0 19 0 0,1 0-1 0 0,0 0 1 0 0,0 1 0 0 0,-1-1 0 0 0,1 1 0 0 0,0-1 0 0 0,0 1 0 0 0,0 0 0 0 0,1 0-1 0 0,-1 0 1 0 0,0 0 0 0 0,0 0 0 0 0,1 0 0 0 0,-1 1 0 0 0,5-1 0 0 0,36-6 508 0 0,-25 7-307 0 0,-4 0-67 0 0,-1 0 0 0 0,0 1 0 0 0,21 3 1 0 0,-33-4-156 0 0,0 1 0 0 0,1-1 0 0 0,-1 1 1 0 0,0-1-1 0 0,0 1 0 0 0,0-1 0 0 0,0 1 1 0 0,0 0-1 0 0,0 0 0 0 0,0 0 0 0 0,0 0 1 0 0,0 0-1 0 0,0-1 0 0 0,0 1 0 0 0,0 2 1 0 0,17 16 184 0 0,-12-13-133 0 0,1 1 1 0 0,-1 0-1 0 0,0 0 0 0 0,-1 1 1 0 0,1 0-1 0 0,-1 0 1 0 0,5 12-1 0 0,-8-14-44 0 0,4 12 65 0 0,0 0-1 0 0,-1 0 1 0 0,-1 0-1 0 0,-1 0 1 0 0,2 31 0 0 0,-5-29-22 0 0,1-7-38 0 0,-1 0 0 0 0,0 0 0 0 0,-1 1 0 0 0,0-1 0 0 0,-1 0 0 0 0,-1 0 0 0 0,0-1 0 0 0,-8 22 0 0 0,2-7 19 0 0,-10 15 57 0 0,-107 149 239 0 0,108-172-306 0 0,0-1 0 0 0,-1 0 0 0 0,-31 21 0 0 0,45-36-25 0 0,0 0 0 0 0,0 0 1 0 0,0-1-1 0 0,0 1 0 0 0,0-1 0 0 0,-1 0 0 0 0,1-1 0 0 0,-10 2 0 0 0,-17 6 46 0 0,19-5-25 0 0,-1 0 1 0 0,1-1 0 0 0,-1 0-1 0 0,0-1 1 0 0,-21 0-1 0 0,27-1-17 0 0,-1-1-1 0 0,1-1 0 0 0,-1 0 0 0 0,1 0 0 0 0,-1 0 1 0 0,1-1-1 0 0,-1-1 0 0 0,1 1 0 0 0,0-1 0 0 0,-10-6 1 0 0,0-3 4 0 0,1-2 1 0 0,0 0 0 0 0,1 0-1 0 0,0-2 1 0 0,1 0 0 0 0,1-1-1 0 0,1 0 1 0 0,0-1 0 0 0,1-1-1 0 0,1 0 1 0 0,1 0 0 0 0,-13-35-1 0 0,17 37-29 0 0,0-2-1 0 0,-5-31 0 0 0,1 3 1 0 0,5 29 9 0 0,2 0 1 0 0,0-1-1 0 0,0 1 1 0 0,2-28-1 0 0,1 35 11 0 0,1 1 1 0 0,0 0-1 0 0,0-1 1 0 0,1 1-1 0 0,1 0 1 0 0,-1 0-1 0 0,2 1 0 0 0,0-1 1 0 0,8-15-1 0 0,-9 20-1 0 0,3-4 8 0 0,-1 0 0 0 0,0-1-1 0 0,-1 1 1 0 0,6-19 0 0 0,-7 20-2 0 0,1 0 1 0 0,0 0-1 0 0,0 0 1 0 0,1 1-1 0 0,0-1 1 0 0,0 1-1 0 0,0 0 1 0 0,1 0-1 0 0,12-9 1 0 0,-4 2 39 0 0,1 1 0 0 0,26-16 1 0 0,-39 28-47 0 0,0-1 0 0 0,0 1-1 0 0,1 0 1 0 0,-1 0 0 0 0,0 0 0 0 0,0 0 0 0 0,0 0 0 0 0,1 1 0 0 0,-1-1 0 0 0,0 1-1 0 0,1-1 1 0 0,-1 1 0 0 0,4 0 0 0 0,8-2 25 0 0,4-4 30 0 0,1 1 1 0 0,0 1-1 0 0,36-5 1 0 0,-49 9-45 0 0,0 0-1 0 0,-1 0 1 0 0,1 0 0 0 0,-1 0 0 0 0,1 1-1 0 0,0 0 1 0 0,-1 0 0 0 0,1 1 0 0 0,-1 0-1 0 0,0-1 1 0 0,0 2 0 0 0,1-1 0 0 0,-1 1-1 0 0,-1-1 1 0 0,1 1 0 0 0,0 1 0 0 0,5 4 0 0 0,7 17 49 0 0,-5-13-30 0 0,-10-11-31 0 0,-1 0-1 0 0,0 0 0 0 0,1 0 0 0 0,-1 1 1 0 0,0-1-1 0 0,0 0 0 0 0,0 1 1 0 0,0-1-1 0 0,0 1 0 0 0,0-1 0 0 0,0 1 1 0 0,-1-1-1 0 0,1 1 0 0 0,-1-1 0 0 0,1 1 1 0 0,0 3-1 0 0,13 31 132 0 0,-13-33-126 0 0,1 0 1 0 0,-1 0 0 0 0,1 1-1 0 0,-1-1 1 0 0,0 0 0 0 0,0 1-1 0 0,0-1 1 0 0,-1 1 0 0 0,1 0-1 0 0,-1 5 1 0 0,5 60 242 0 0,-3-52-193 0 0,0 0-1 0 0,-1 1 1 0 0,-1-1 0 0 0,0 0-1 0 0,-2 1 1 0 0,-6 31 0 0 0,-5-16-16 0 0,-1-2 1 0 0,-1 0-1 0 0,-2 0 1 0 0,-2-2-1 0 0,0 0 1 0 0,-31 35-1 0 0,29-40-29 0 0,-1-1 0 0 0,-1 0 0 0 0,-1-2 0 0 0,-1 0 0 0 0,-31 19-1 0 0,47-36-8 0 0,0 0-1 0 0,0-1 0 0 0,0 0 0 0 0,-1 0 1 0 0,1-1-1 0 0,-1 0 0 0 0,1-1 0 0 0,-1 0 1 0 0,0 0-1 0 0,0-1 0 0 0,1 0 0 0 0,-1-1 1 0 0,0 0-1 0 0,1-1 0 0 0,-12-2 0 0 0,15 1-5 0 0,1 0 0 0 0,-1-1 0 0 0,1 1 0 0 0,-1-1 0 0 0,1 0 0 0 0,0 0 0 0 0,0-1 0 0 0,1 1 0 0 0,-1-1 0 0 0,-4-7 0 0 0,-3-4 5 0 0,1-1 0 0 0,-12-23 0 0 0,5 6 1 0 0,1-1-1 0 0,2-1 1 0 0,1-1 0 0 0,2 0-1 0 0,2-1 1 0 0,-11-74-1 0 0,20 101-26 0 0,-2-5 13 0 0,1 1 1 0 0,1-1 0 0 0,0 1 0 0 0,1-1-1 0 0,1 1 1 0 0,0-1 0 0 0,1 1 0 0 0,1-1 0 0 0,0 1-1 0 0,9-23 1 0 0,21-26-3 0 0,-28 55 15 0 0,0 1 0 0 0,1 0-1 0 0,-1 0 1 0 0,2 0 0 0 0,-1 0-1 0 0,14-10 1 0 0,7-12 42 0 0,-26 29-48 0 0,1-1 0 0 0,-1 0 0 0 0,0 1 0 0 0,0-1 0 0 0,1 1 0 0 0,-1 0 0 0 0,1 0 0 0 0,-1-1 0 0 0,1 1 0 0 0,-1 0 0 0 0,1 0 0 0 0,0 0-1 0 0,0 0 1 0 0,-1 1 0 0 0,1-1 0 0 0,3 0 0 0 0,8-6-14 0 0,-4-2 4 0 0,-8 7 8 0 0,0 1 0 0 0,0 0 0 0 0,0 0 0 0 0,0 0 0 0 0,0-1 0 0 0,1 1 0 0 0,-1 0 0 0 0,0 1 0 0 0,1-1 0 0 0,-1 0 0 0 0,1 0 0 0 0,-1 0 0 0 0,1 1 0 0 0,0-1 0 0 0,-1 1 0 0 0,1 0 0 0 0,-1-1 0 0 0,1 1 0 0 0,0 0 0 0 0,2 0 0 0 0,33-9 39 0 0,-32 7-30 0 0,-1 1 0 0 0,0 0 0 0 0,1 0 0 0 0,-1 0 0 0 0,1 0 0 0 0,-1 1 0 0 0,6 0 0 0 0,10 0 17 0 0,-12-1-19 0 0,0 0 0 0 0,0 1 1 0 0,0 0-1 0 0,0 1 0 0 0,0 0 1 0 0,0 0-1 0 0,-1 1 1 0 0,1-1-1 0 0,0 2 0 0 0,-1-1 1 0 0,1 1-1 0 0,-1 0 1 0 0,0 1-1 0 0,0 0 0 0 0,0 0 1 0 0,7 6-1 0 0,-5-3 15 0 0,0 0 1 0 0,-1 0-1 0 0,0 1 0 0 0,-1 0 0 0 0,0 1 0 0 0,0 0 1 0 0,-1 0-1 0 0,0 0 0 0 0,0 1 0 0 0,-1 0 1 0 0,6 17-1 0 0,-1 10-2 0 0,-2-9 58 0 0,-1 2-1 0 0,-1-1 1 0 0,-2 0 0 0 0,1 48-1 0 0,-4-64-60 0 0,-1-4 3 0 0,0-1 0 0 0,0 1 0 0 0,0-1 0 0 0,-1 1 0 0 0,-1-1 0 0 0,1 1 0 0 0,-1-1 0 0 0,-5 13 0 0 0,-10 19 3 0 0,15-32-4 0 0,-1 0 0 0 0,0 0 1 0 0,-1 0-1 0 0,0 0 0 0 0,0-1 1 0 0,-1 0-1 0 0,0 0 0 0 0,-10 12 1 0 0,9-13-5 0 0,1 0 0 0 0,-1 0 1 0 0,0-1-1 0 0,-1 1 0 0 0,1-1 0 0 0,-1 0 1 0 0,0-1-1 0 0,0 0 0 0 0,-1 0 1 0 0,1-1-1 0 0,-1 1 0 0 0,0-2 0 0 0,-13 4 1 0 0,0-2 5 0 0,-1-1-1 0 0,1-1 1 0 0,-1-1 0 0 0,0-1 0 0 0,1-1 0 0 0,-1-1 0 0 0,-28-6-1 0 0,48 8-17 0 0,0-1-1 0 0,0 1 0 0 0,0-1 0 0 0,0 0 0 0 0,0 0 0 0 0,0 0 1 0 0,1 1-1 0 0,-1-2 0 0 0,0 1 0 0 0,1 0 0 0 0,-1 0 1 0 0,0 0-1 0 0,1-1 0 0 0,0 1 0 0 0,-1-1 0 0 0,1 1 0 0 0,-2-3 1 0 0,-11-11 4 0 0,-27-9 11 0 0,33 20-12 0 0,0 0 0 0 0,0 0 0 0 0,0-1 1 0 0,0 0-1 0 0,1-1 0 0 0,0 1 0 0 0,0-1 0 0 0,0-1 0 0 0,1 1 1 0 0,-9-13-1 0 0,11 12-3 0 0,0 0 0 0 0,0 1 0 0 0,0-1 0 0 0,-1 1 0 0 0,0 0 0 0 0,0 1 0 0 0,-10-9 0 0 0,14 13-2 0 0,-5-5-6 0 0,0-1 0 0 0,1 1 0 0 0,1-1 0 0 0,-1 0 0 0 0,1 0 0 0 0,0-1 0 0 0,0 1 0 0 0,-4-16 1 0 0,4 11-4 0 0,0 4 9 0 0,1-1 0 0 0,0 0-1 0 0,0 0 1 0 0,1 0-1 0 0,0 0 1 0 0,1 0-1 0 0,0-1 1 0 0,1 1-1 0 0,0 0 1 0 0,0-1 0 0 0,1 1-1 0 0,0 0 1 0 0,0 0-1 0 0,6-16 1 0 0,-5 17 3 0 0,2 1 0 0 0,-1 0 1 0 0,1 0-1 0 0,0 0 0 0 0,0 1 0 0 0,1-1 1 0 0,0 1-1 0 0,0 0 0 0 0,1 0 0 0 0,9-7 1 0 0,9 0-12 0 0,-7-10 5 0 0,10 9 3 0 0,-13 1 4 0 0,-13 11 1 0 0,1 0-1 0 0,-1 1 1 0 0,1-1 0 0 0,-1 1-1 0 0,1-1 1 0 0,0 1-1 0 0,0 0 1 0 0,0 0 0 0 0,0 0-1 0 0,0 0 1 0 0,0 0 0 0 0,0 0-1 0 0,0 0 1 0 0,0 1-1 0 0,0-1 1 0 0,3 0 0 0 0,79-25-13 0 0,-71 20 1 0 0,1 1 0 0 0,0 1 0 0 0,0 0 0 0 0,0 0 1 0 0,1 2-1 0 0,23-2 0 0 0,-14 3-11 0 0,70 5 32 0 0,-86-3-10 0 0,0 0 1 0 0,0 1-1 0 0,0 0 1 0 0,0 0 0 0 0,-1 1-1 0 0,1 0 1 0 0,-1 0-1 0 0,12 8 1 0 0,-18-10-5 0 0,1 0 1 0 0,-1 0-1 0 0,1 1 1 0 0,-1-1-1 0 0,0 1 1 0 0,1-1-1 0 0,-1 1 0 0 0,0-1 1 0 0,0 1-1 0 0,0 0 1 0 0,0 0-1 0 0,-1-1 1 0 0,1 1-1 0 0,0 0 0 0 0,0 2 1 0 0,11 20 24 0 0,-9-18-21 0 0,0-1-1 0 0,-1 1 1 0 0,0 0-1 0 0,0 0 1 0 0,-1 0-1 0 0,0 0 0 0 0,0 0 1 0 0,1 11-1 0 0,1 5 11 0 0,0-11-10 0 0,-1 1-1 0 0,0-1 0 0 0,-1 1 0 0 0,0-1 0 0 0,0 1 0 0 0,-1-1 0 0 0,-1 1 1 0 0,0 0-1 0 0,-1-1 0 0 0,0 1 0 0 0,0-1 0 0 0,-2 0 0 0 0,1 0 1 0 0,-1 0-1 0 0,-1 0 0 0 0,0-1 0 0 0,0 1 0 0 0,-14 17 0 0 0,-17 28 11 0 0,29-44-17 0 0,0 0 0 0 0,0-1 0 0 0,-1 1-1 0 0,-1-1 1 0 0,0-1 0 0 0,0 0 0 0 0,-14 12-1 0 0,8-11 8 0 0,0 1-1 0 0,1 1 0 0 0,1 0 1 0 0,-14 16-1 0 0,-30 28-8 0 0,-7-17 7 0 0,55-34 0 0 0,-1 0-1 0 0,0 0 1 0 0,0-1 0 0 0,0-1 0 0 0,-1 0 0 0 0,1 0 0 0 0,-1-1 0 0 0,0 0 0 0 0,-17 1-1 0 0,-26 2 1 0 0,37-3-39 0 0,0-2 0 0 0,-1 0 0 0 0,-21-1 0 0 0,34-1 30 0 0,0 1 0 0 0,0-1 0 0 0,0 0 0 0 0,1-1 0 0 0,-1 1 0 0 0,0-1 1 0 0,1 0-1 0 0,-1 0 0 0 0,1 0 0 0 0,0-1 0 0 0,-1 0 0 0 0,1 0 0 0 0,0 0 0 0 0,1 0 0 0 0,-6-6 0 0 0,-5-15 26 0 0,14 22-19 0 0,-1-1 0 0 0,0 1 0 0 0,0-1 1 0 0,0 1-1 0 0,-1-1 0 0 0,1 1 0 0 0,0 0 0 0 0,-1 0 0 0 0,1 0 0 0 0,-4-3 0 0 0,-2-5-7 0 0,-1-1 0 0 0,2 1 0 0 0,-1-1 1 0 0,1 0-1 0 0,1-1 0 0 0,0 0 0 0 0,1 0 0 0 0,0 0 0 0 0,1 0 0 0 0,0 0 0 0 0,1-1 1 0 0,0 1-1 0 0,1-1 0 0 0,1 0 0 0 0,0 1 0 0 0,0-1 0 0 0,1 0 0 0 0,5-22 0 0 0,-2 21 17 0 0,-4 10-9 0 0,0 0 0 0 0,1 0-1 0 0,0 0 1 0 0,0 0 0 0 0,0 0 0 0 0,1 0-1 0 0,-1 1 1 0 0,1-1 0 0 0,0 1 0 0 0,0-1-1 0 0,5-5 1 0 0,22-12 18 0 0,-11-10-17 0 0,2 12 0 0 0,-8 2 26 0 0,-7 11-19 0 0,-1 0 1 0 0,1 0-1 0 0,0 0 1 0 0,11-10 0 0 0,41-34 74 0 0,-45 39-74 0 0,0 0-1 0 0,24-16 0 0 0,-22 18 2 0 0,1 0 0 0 0,0 1 0 0 0,1 0 0 0 0,-1 1 0 0 0,1 1 0 0 0,26-6 0 0 0,-41 12-11 0 0,30-8 38 0 0,60-7-1 0 0,-85 14-36 0 0,1 1 1 0 0,-1-1 0 0 0,1 1-1 0 0,-1 0 1 0 0,1 1-1 0 0,-1 0 1 0 0,1 0-1 0 0,-1 0 1 0 0,0 0-1 0 0,1 1 1 0 0,-1 0 0 0 0,0 1-1 0 0,0-1 1 0 0,-1 1-1 0 0,1 0 1 0 0,9 7-1 0 0,-1 15 21 0 0,2-9-1 0 0,-13-14-21 0 0,0 0 1 0 0,-1 0 0 0 0,1 1 0 0 0,-1-1 0 0 0,0 1 0 0 0,0 0 0 0 0,0-1-1 0 0,0 1 1 0 0,0 0 0 0 0,0 0 0 0 0,-1 0 0 0 0,2 6 0 0 0,5 22 23 0 0,-1 0 0 0 0,-1 1 0 0 0,-2 0 0 0 0,-2 0 1 0 0,-2 57-1 0 0,0-81-5 0 0,-1 6-23 0 0,0 1-1 0 0,-1-1 1 0 0,-1 0 0 0 0,0 0 0 0 0,-1 0 0 0 0,-1 0 0 0 0,0-1 0 0 0,-1 0 0 0 0,0 0 0 0 0,-1 0-1 0 0,-13 19 1 0 0,18-29 10 0 0,0 0-1 0 0,0 1 0 0 0,0-1 0 0 0,1 1 0 0 0,0-1 0 0 0,0 1 0 0 0,0 0 0 0 0,-1 4 0 0 0,-6 19 39 0 0,-67 86-56 0 0,67-102 16 0 0,0 0 0 0 0,-1 0 0 0 0,0 0 0 0 0,-1-1 0 0 0,0 0 0 0 0,-1-1 0 0 0,-18 12 0 0 0,20-16-2 0 0,0 0 1 0 0,0 0-1 0 0,0-1 1 0 0,-1 0-1 0 0,1-1 1 0 0,-1 0-1 0 0,0-1 1 0 0,0 0-1 0 0,0 0 0 0 0,0-1 1 0 0,0-1-1 0 0,0 1 1 0 0,-11-2-1 0 0,7 1-15 0 0,9 1 19 0 0,0-1-1 0 0,0 1 0 0 0,-1-1 0 0 0,1 0 0 0 0,0-1 0 0 0,0 0 0 0 0,0 1 1 0 0,0-1-1 0 0,0-1 0 0 0,0 1 0 0 0,0-1 0 0 0,1 0 0 0 0,-1 0 0 0 0,0 0 1 0 0,-4-4-1 0 0,-56-69-141 0 0,29 32 70 0 0,23 29 66 0 0,1-2 0 0 0,1 1 0 0 0,0-2 0 0 0,1 0-1 0 0,0 0 1 0 0,-9-25 0 0 0,-1-4 5 0 0,16 38 0 0 0,0 0 0 0 0,1 0-1 0 0,0 0 1 0 0,0 0 0 0 0,-3-16-1 0 0,4 11 0 0 0,-8-77-36 0 0,10 84 29 0 0,0 0 1 0 0,1 0-1 0 0,-1 0 0 0 0,1 0 0 0 0,0 0 0 0 0,0 1 0 0 0,1-1 0 0 0,0 0 1 0 0,0 1-1 0 0,0 0 0 0 0,0-1 0 0 0,7-8 0 0 0,27-37 3 0 0,-17 24 20 0 0,1 0 0 0 0,1 1 0 0 0,35-33-1 0 0,-42 45-9 0 0,-3 3 16 0 0,1 2-1 0 0,0 0 1 0 0,25-14-1 0 0,-8 4-5 0 0,-10 7-18 0 0,0 2 1 0 0,0 0 0 0 0,1 0-1 0 0,0 2 1 0 0,1 1 0 0 0,-1 0-1 0 0,2 2 1 0 0,35-6 0 0 0,-41 9 7 0 0,1 0 0 0 0,-1 1 0 0 0,0 1 0 0 0,31 3 0 0 0,-40-2-9 0 0,-1 0-1 0 0,1 0 0 0 0,0 0 1 0 0,-1 1-1 0 0,0 0 1 0 0,1 0-1 0 0,-1 1 0 0 0,0-1 1 0 0,0 1-1 0 0,0 1 0 0 0,-1-1 1 0 0,1 1-1 0 0,-1 0 0 0 0,6 5 1 0 0,15 21 18 0 0,-18-23-20 0 0,-1 1 1 0 0,0 0-1 0 0,-1 0 0 0 0,0 0 1 0 0,0 1-1 0 0,-1 0 0 0 0,0 0 1 0 0,0 0-1 0 0,-1 0 0 0 0,0 1 1 0 0,-1 0-1 0 0,4 14 0 0 0,5 38 29 0 0,-8-46-18 0 0,0 0 0 0 0,-1 0 0 0 0,0 1 1 0 0,-2-1-1 0 0,0 1 0 0 0,0-1 0 0 0,-2 1 0 0 0,0-1 0 0 0,-1 1 0 0 0,-4 16 0 0 0,-3-1-13 0 0,8-22 1 0 0,-1-1-1 0 0,-1 1 1 0 0,0 0 0 0 0,0-1-1 0 0,-1 1 1 0 0,0-1 0 0 0,-1 0-1 0 0,0 0 1 0 0,-11 14-1 0 0,-70 70-42 0 0,71-81 60 0 0,0 2-11 0 0,-2 0 0 0 0,0-1 0 0 0,-1-1 0 0 0,0 0 0 0 0,0-2 0 0 0,-1 0 0 0 0,-1-1 0 0 0,-27 9 0 0 0,39-16 0 0 0,0 0 0 0 0,0 0-1 0 0,0 0 1 0 0,0-1 0 0 0,0 0 0 0 0,0 0 0 0 0,-1-1 0 0 0,1-1 0 0 0,0 1 0 0 0,0-1 0 0 0,0 0 0 0 0,0-1 0 0 0,0 0 0 0 0,0 0 0 0 0,0-1-1 0 0,-9-4 1 0 0,4-1-1 0 0,0 0-1 0 0,1-1 1 0 0,0 0-1 0 0,1-1 1 0 0,0 0-1 0 0,-17-21 1 0 0,2-2-69 0 0,-22-41 1 0 0,32 49-2 0 0,11 14 69 0 0,0 1 0 0 0,1-1 1 0 0,1 0-1 0 0,-1-1 0 0 0,2 1 0 0 0,0 0 0 0 0,0-1 0 0 0,1 1 0 0 0,0-1 0 0 0,1-13 0 0 0,-3-29 1 0 0,1 40-9 0 0,0 0 1 0 0,1 0 0 0 0,0 0-1 0 0,2 0 1 0 0,-1 0 0 0 0,2 0-1 0 0,0 0 1 0 0,0 0 0 0 0,2 0-1 0 0,-1 1 1 0 0,2-1 0 0 0,7-15-1 0 0,7-5 53 0 0,1 2 0 0 0,26-32-1 0 0,-22 36-10 0 0,12-15-92 0 0,2 0 0 0 0,45-36 0 0 0,-35 37 72 0 0,-34 28-10 0 0,1 0 1 0 0,1 1-1 0 0,0 1 0 0 0,1 0 0 0 0,28-13 1 0 0,-5 8 1 0 0,0 3 1 0 0,2 1-1 0 0,-1 2 1 0 0,2 2 0 0 0,-1 2-1 0 0,1 2 1 0 0,0 1-1 0 0,72 4 1 0 0,-109 0-8 0 0,0 0 1 0 0,0 0-1 0 0,0 0 0 0 0,0 1 1 0 0,0 0-1 0 0,0 1 0 0 0,-1-1 1 0 0,1 1-1 0 0,0 0 0 0 0,-1 1 1 0 0,1-1-1 0 0,-1 1 0 0 0,10 7 1 0 0,2 15 19 0 0,-3-13-22 0 0,-10-9 5 0 0,0 0 0 0 0,-1 0 0 0 0,0 0 0 0 0,1 0 0 0 0,-1 1 0 0 0,0 0 0 0 0,-1-1 0 0 0,5 9 0 0 0,51 66 22 0 0,-45-50 14 0 0,-2 0 0 0 0,-1 1 0 0 0,-1 0 0 0 0,6 44 0 0 0,-12-46-34 0 0,-1 0-1 0 0,-4 37 0 0 0,1-17-15 0 0,0-31 13 0 0,0 0 0 0 0,-1-1 1 0 0,-1 1-1 0 0,0 0 1 0 0,-1-1-1 0 0,-10 25 0 0 0,-46 82 80 0 0,42-90-52 0 0,9-18-28 0 0,0 0 0 0 0,-2-1 1 0 0,-18 20-1 0 0,10-12 17 0 0,-34 26-22 0 0,33-17 2 0 0,6-19-10 0 0,0-1-1 0 0,0 0 1 0 0,-1-1 0 0 0,-25 11 0 0 0,22-12 3 0 0,-1-1 0 0 0,-1-1 0 0 0,1-1 0 0 0,-1-1-1 0 0,0 0 1 0 0,0-1 0 0 0,0-2 0 0 0,0 0 0 0 0,0-1 0 0 0,0-1 0 0 0,-27-4 0 0 0,38 2-3 0 0,1 0 0 0 0,-1-1 1 0 0,1 0-1 0 0,0 0 0 0 0,0-1 0 0 0,0 0 1 0 0,1 0-1 0 0,-1-1 0 0 0,1 0 0 0 0,-7-8 1 0 0,-17-12 52 0 0,4 2-21 0 0,1-1 0 0 0,1-1 0 0 0,2-1 1 0 0,0-1-1 0 0,2-1 0 0 0,-34-62 0 0 0,46 77-39 0 0,-10-23 16 0 0,-26-61 0 0 0,33 68-13 0 0,5 5-10 0 0,0-2 0 0 0,1 1-1 0 0,2-1 1 0 0,1 1 0 0 0,1-1 0 0 0,1 0-1 0 0,2 0 1 0 0,4-35 0 0 0,-3 51 18 0 0,0-1 1 0 0,1 0-1 0 0,1 1 0 0 0,0 0 1 0 0,1-1-1 0 0,0 2 1 0 0,0-1-1 0 0,1 1 1 0 0,12-17-1 0 0,4-7-8 0 0,2-5 52 0 0,2 1 0 0 0,2 1 0 0 0,1 2 0 0 0,2 1 0 0 0,1 1 0 0 0,2 1 0 0 0,1 2 0 0 0,62-41 0 0 0,-63 51-16 0 0,25-17-19 0 0,2 2 0 0 0,1 3 0 0 0,70-25 0 0 0,-91 43 1 0 0,-13 3 0 0 0,0 2 0 0 0,1 1-1 0 0,53-8 1 0 0,54-2-34 0 0,-99 11 22 0 0,1 1 0 0 0,-1 2 0 0 0,1 2 0 0 0,-1 1 1 0 0,1 2-1 0 0,39 6 0 0 0,-69-5 26 0 0,0 1 0 0 0,0 0 0 0 0,0 0 1 0 0,0 1-1 0 0,0 0 0 0 0,12 10 0 0 0,6 1 4 0 0,-23-13-25 0 0,0-1 0 0 0,-1 1 0 0 0,1 0 0 0 0,0 0 0 0 0,-1 0 0 0 0,1 0 1 0 0,-1 0-1 0 0,1 0 0 0 0,-1 1 0 0 0,0-1 0 0 0,0 1 0 0 0,0-1 0 0 0,0 1 0 0 0,1 5 0 0 0,19 25-17 0 0,-20-31 20 0 0,3 4 3 0 0,-1 0 1 0 0,0 0-1 0 0,1 0 0 0 0,-2 0 1 0 0,1 1-1 0 0,-1-1 0 0 0,4 13 1 0 0,10 26 7 0 0,-13-38-6 0 0,-1 1-1 0 0,1 0 0 0 0,-2 0 0 0 0,1 0 1 0 0,1 15-1 0 0,4 47-9 0 0,-3 0 0 0 0,-6 93 0 0 0,-2-121 2 0 0,-3-1-1 0 0,-1 0 0 0 0,-1 0 0 0 0,-3-1 0 0 0,-19 48 1 0 0,1 11-24 0 0,-11-9-5 0 0,-67 112 0 0 0,83-169 40 0 0,-54 61-1 0 0,14-21-3 0 0,54-60-6 0 0,-1 0 0 0 0,-1 0 1 0 0,0-2-1 0 0,0 1 0 0 0,-1-1 0 0 0,0-1 1 0 0,-1-1-1 0 0,-1 0 0 0 0,1 0 1 0 0,-1-2-1 0 0,0 0 0 0 0,-1 0 0 0 0,-19 5 1 0 0,7-7-4 0 0,18-2 2 0 0,0 0-1 0 0,-1-1 1 0 0,1 0 0 0 0,-1 0 0 0 0,1-2 0 0 0,-1 1-1 0 0,0-1 1 0 0,1-1 0 0 0,-1 0 0 0 0,0 0-1 0 0,1-1 1 0 0,-14-4 0 0 0,4-6 4 0 0,0 0-1 0 0,0-2 0 0 0,2 0 1 0 0,-1-1-1 0 0,2-1 1 0 0,0 0-1 0 0,1-1 1 0 0,1-1-1 0 0,1-1 1 0 0,-14-22-1 0 0,7 6-14 0 0,2 0-1 0 0,2-2 1 0 0,1 0-1 0 0,2 0 1 0 0,-11-47-1 0 0,7 3-22 0 0,-13-126 0 0 0,31 182 1 0 0,1-1 1 0 0,1 1-1 0 0,1-1 0 0 0,1 1 1 0 0,1 0-1 0 0,1 0 0 0 0,2 1 0 0 0,12-29 1 0 0,-17 45 36 0 0,3-11 25 0 0,1 0 0 0 0,1 0 0 0 0,1 1 0 0 0,0 1 0 0 0,12-18 0 0 0,26-33 88 0 0,-13 17-49 0 0,1 2 0 0 0,64-67 0 0 0,-98 115-65 0 0,152-139 44 0 0,-132 123-32 0 0,0 1 0 0 0,2 2 0 0 0,-1 0 0 0 0,2 1 0 0 0,38-15 0 0 0,-5 3 7 0 0,-46 20-16 0 0,0 0 0 0 0,1 0 0 0 0,-1 1 0 0 0,1 0 1 0 0,18-2-1 0 0,-1 1 30 0 0,-2 1-39 0 0,0 0 0 0 0,1 2 0 0 0,-1 0 0 0 0,41 5-1 0 0,-63-2 8 0 0,0 0 0 0 0,0 0 0 0 0,0 1 0 0 0,0 0 0 0 0,0 0 0 0 0,0 0 0 0 0,-1 1 0 0 0,1-1 0 0 0,-1 1 0 0 0,0 0 0 0 0,0 1 0 0 0,0-1-1 0 0,7 8 1 0 0,2 5 5 0 0,0 1 0 0 0,13 21 0 0 0,-14-19 6 0 0,11 16-32 0 0,-2 2 1 0 0,22 49-1 0 0,-33-51 2 0 0,-1 1 0 0 0,-2-1 0 0 0,-1 1 0 0 0,-2 0 0 0 0,-2 1 0 0 0,-1 37 0 0 0,-1-56-9 0 0,0 52 48 0 0,-2 0 1 0 0,-14 85-1 0 0,10-119 18 0 0,4-21-34 0 0,-1 0 0 0 0,0 0 0 0 0,-1 0-1 0 0,0 0 1 0 0,-12 26 0 0 0,-32 56-42 0 0,-46 80 23 0 0,58-111 63 0 0,29-52-53 0 0,0 1 0 0 0,-1-1-1 0 0,-1 0 1 0 0,0 0 0 0 0,-1-1-1 0 0,-23 22 1 0 0,-1-4 11 0 0,23-20-5 0 0,-1 0 1 0 0,0-1-1 0 0,-1 0 1 0 0,0-1-1 0 0,-1 0 1 0 0,-25 11-1 0 0,26-14-6 0 0,1-2 0 0 0,-1 0 0 0 0,0 0 1 0 0,-1-1-1 0 0,1-1 0 0 0,0 0 0 0 0,-1-1 0 0 0,-15 0 0 0 0,23-1 6 0 0,0-1-1 0 0,0 0 0 0 0,0-1 0 0 0,0 1 1 0 0,0-1-1 0 0,1 0 0 0 0,-1-1 0 0 0,1 1 1 0 0,-1-1-1 0 0,1 0 0 0 0,-10-7 0 0 0,-11-7 30 0 0,-1 0-25 0 0,1 0 0 0 0,0-2 0 0 0,2-2 0 0 0,0 0 1 0 0,-38-45-1 0 0,19 12 11 0 0,-61-98 1 0 0,75 98-34 0 0,4-1 0 0 0,1 0 0 0 0,3-2 0 0 0,-19-84 0 0 0,34 111 22 0 0,2 1 1 0 0,1-1 0 0 0,2 0 0 0 0,2-30 0 0 0,-1 20 20 0 0,1 21-21 0 0,1 0 0 0 0,1 0 0 0 0,1 1 0 0 0,0-1 0 0 0,1 1-1 0 0,2 0 1 0 0,-1 0 0 0 0,2 1 0 0 0,0 0 0 0 0,15-22 0 0 0,7-6 7 0 0,2 1 0 0 0,51-54 0 0 0,-45 57-13 0 0,2 3 1 0 0,2 1-1 0 0,1 2 1 0 0,2 2-1 0 0,61-34 1 0 0,-33 28 31 0 0,2 3 0 0 0,145-47 0 0 0,-184 74-45 0 0,0 3 1 0 0,1 0-1 0 0,0 3 0 0 0,0 1 1 0 0,51 3-1 0 0,-28 0 49 0 0,-41 0-43 0 0,0 1 0 0 0,-1 1 1 0 0,1 1-1 0 0,0 1 1 0 0,-1 0-1 0 0,0 1 0 0 0,0 1 1 0 0,-1 0-1 0 0,1 2 0 0 0,-2 0 1 0 0,30 21-1 0 0,-20-10 30 0 0,-1 0-1 0 0,0 2 0 0 0,-2 1 1 0 0,-1 0-1 0 0,-1 2 1 0 0,23 34-1 0 0,-6 4 15 0 0,-4 1 1 0 0,42 109-1 0 0,-67-148-36 0 0,-2 1-1 0 0,0 0 1 0 0,3 32 0 0 0,-3-14-92 0 0,3 17 70 0 0,-3 1-1 0 0,-2 0 1 0 0,-4 1 0 0 0,-7 81-1 0 0,0-105-3 0 0,-2-1-1 0 0,-1 0 1 0 0,-2 0-1 0 0,-30 71 0 0 0,36-99 37 0 0,-1 0-1 0 0,1 0 0 0 0,-1 0 0 0 0,-14 15 1 0 0,-15 28 25 0 0,26-38-47 0 0,0 0-1 0 0,0 0 0 0 0,-2 0 0 0 0,0-1 0 0 0,0-1 1 0 0,-26 23-1 0 0,23-27-3 0 0,0-1 1 0 0,0-1-1 0 0,0 0 1 0 0,-1-1-1 0 0,0 0 1 0 0,0-1-1 0 0,0-1 1 0 0,-28 4-1 0 0,10-6 51 0 0,0 0 0 0 0,-1-2 0 0 0,-61-8 0 0 0,90 7-36 0 0,-6-1-1 0 0,1 0-1 0 0,-1-1 1 0 0,1 0 0 0 0,0 0-1 0 0,0-1 1 0 0,0-1 0 0 0,0 0-1 0 0,-11-8 1 0 0,-74-58-17 0 0,60 43 16 0 0,-2-2 12 0 0,1-2 0 0 0,1-1 1 0 0,-44-56-1 0 0,62 67-8 0 0,0-2 1 0 0,2 1-1 0 0,1-2 1 0 0,1 0 0 0 0,1 0-1 0 0,1-1 1 0 0,-9-34-1 0 0,8 20-33 0 0,3-1 0 0 0,1 0 1 0 0,2-1-1 0 0,-1-42 0 0 0,6 43 16 0 0,0 26 13 0 0,0 0 0 0 0,2-1 0 0 0,-1 1-1 0 0,2 0 1 0 0,0 0 0 0 0,1 0 0 0 0,5-15 0 0 0,9-13 48 0 0,3 1 0 0 0,1 0 0 0 0,2 2 0 0 0,37-49 0 0 0,-14 28-44 0 0,101-100 0 0 0,-107 123-1 0 0,3 1-1 0 0,0 3 1 0 0,3 1-1 0 0,0 2 1 0 0,71-34-1 0 0,-98 58-3 0 0,-1 0-1 0 0,1 1 1 0 0,22-4-1 0 0,34-11-41 0 0,-57 14 86 0 0,0 2-1 0 0,1 0 0 0 0,0 1 1 0 0,-1 1-1 0 0,1 1 0 0 0,0 0 0 0 0,1 2 1 0 0,27 2-1 0 0,-37-2-20 0 0,4 0-57 0 0,1 1-1 0 0,0 0 1 0 0,-1 1-1 0 0,0 1 1 0 0,0 0-1 0 0,0 1 1 0 0,0 1-1 0 0,0 0 1 0 0,18 9-1 0 0,8 17 37 0 0,-1 1 0 0 0,-1 2-1 0 0,49 58 1 0 0,-74-77 3 0 0,-1 0 0 0 0,-1 1 0 0 0,-1 0 0 0 0,0 1 0 0 0,-1 0 0 0 0,-1 1 0 0 0,10 31 0 0 0,-2 9-36 0 0,10 68 0 0 0,-18-84 14 0 0,-1 19 59 0 0,-3 0 1 0 0,-2 0-1 0 0,-3 1 1 0 0,-12 77-1 0 0,11-114-44 0 0,-1 0 0 0 0,-1 0-1 0 0,-2-1 1 0 0,0 1 0 0 0,-1-1-1 0 0,-17 35 1 0 0,1-14 35 0 0,10-18-30 0 0,-1-1 0 0 0,0-1-1 0 0,-3 0 1 0 0,-18 22 0 0 0,8-16 11 0 0,21-22-7 0 0,-1-1-1 0 0,0 0 1 0 0,0 0 0 0 0,-1 0 0 0 0,0-1-1 0 0,0 0 1 0 0,-1-1 0 0 0,0 0 0 0 0,-12 7-1 0 0,-22 5-10 0 0,35-14 6 0 0,0 0 1 0 0,-1-1 0 0 0,1 0-1 0 0,-1 0 1 0 0,0-1 0 0 0,0 0-1 0 0,0 0 1 0 0,-17 0 0 0 0,11-1 3 0 0,1-1 1 0 0,0-1-1 0 0,-1 0 1 0 0,1 0-1 0 0,0-2 0 0 0,0 0 1 0 0,0 0-1 0 0,0-1 1 0 0,-15-7-1 0 0,0-10-41 0 0,1-2 0 0 0,1-1-1 0 0,2-1 1 0 0,-30-36 0 0 0,20 22 29 0 0,13 13 16 0 0,0-1-1 0 0,2-1 0 0 0,2-1 1 0 0,0-1-1 0 0,2-1 1 0 0,1 0-1 0 0,2 0 0 0 0,1-2 1 0 0,1 0-1 0 0,2 0 0 0 0,1 0 1 0 0,-3-37-1 0 0,3 18 50 0 0,0-88 0 0 0,8 121-65 0 0,2 1 0 0 0,0-1 0 0 0,1 1 0 0 0,1 0-1 0 0,0 0 1 0 0,2 0 0 0 0,0 0 0 0 0,10-20-1 0 0,6-8 7 0 0,2 1-1 0 0,1 1 1 0 0,3 1-1 0 0,1 2 1 0 0,58-63-1 0 0,-74 91 11 0 0,21-21 51 0 0,2 1 0 0 0,71-48 0 0 0,-72 56-37 0 0,22-10-52 0 0,-13 15-6 0 0,-15 7-20 0 0,1 0 0 0 0,53-13 0 0 0,-55 20 38 0 0,1 1 1 0 0,43-3 0 0 0,-60 8 29 0 0,1 0 0 0 0,-1 0 0 0 0,1 2 0 0 0,-1-1 1 0 0,0 1-1 0 0,0 1 0 0 0,0 1 0 0 0,17 6 0 0 0,-15-4-4 0 0,-1 1 1 0 0,0 1-1 0 0,-1 0 0 0 0,0 0 0 0 0,0 1 0 0 0,17 18 1 0 0,10 5-34 0 0,-32-28 23 0 0,0 1 0 0 0,-1 0 0 0 0,0 0 0 0 0,0 0 0 0 0,0 1 0 0 0,-1 0-1 0 0,0 0 1 0 0,6 10 0 0 0,34 64-10 0 0,59 125 16 0 0,-95-179 16 0 0,-1 0 0 0 0,-1 0 0 0 0,-1 1 0 0 0,-1-1 0 0 0,1 29 0 0 0,3 36-61 0 0,-5 1-1 0 0,-8 130 0 0 0,-2-188 71 0 0,-14 46 0 0 0,8-35 20 0 0,10-38-32 0 0,0 0 0 0 0,-1 1 0 0 0,0-1 0 0 0,0 0 0 0 0,-8 12 0 0 0,-11 28-24 0 0,20-38 0 0 0,0-1 0 0 0,0 1 0 0 0,-1-1 0 0 0,0 0 0 0 0,-1 1 0 0 0,1-1 0 0 0,-2-1 0 0 0,1 1 0 0 0,-1-1 0 0 0,0 1 0 0 0,-1-1 0 0 0,0-1 0 0 0,0 1 0 0 0,0-1 0 0 0,-1 0 0 0 0,-11 8 0 0 0,9-8 11 0 0,4-2 0 0 0,0 0 0 0 0,0 0 0 0 0,-1-1 1 0 0,1 0-1 0 0,-1 0 0 0 0,1 0 0 0 0,-1 0 0 0 0,0-1 0 0 0,0 0 0 0 0,0 0 0 0 0,0-1 0 0 0,0 1 0 0 0,-1-2 0 0 0,1 1 0 0 0,0-1 0 0 0,-1 1 1 0 0,1-2-1 0 0,-11 0 0 0 0,15 0-2 0 0,0 0-1 0 0,0 0 1 0 0,0 0 0 0 0,1 0 0 0 0,-1 0 0 0 0,0 0-1 0 0,0-1 1 0 0,1 1 0 0 0,-1-1 0 0 0,1 1 0 0 0,-1-1-1 0 0,-1-3 1 0 0,-15-12 2 0 0,-19 3-27 0 0,25 5 14 0 0,0 0 0 0 0,1 0-1 0 0,0-1 1 0 0,-18-22 0 0 0,4 6 5 0 0,-12-15-46 0 0,3-1 1 0 0,-46-71-1 0 0,64 82 20 0 0,2 0-1 0 0,1-1 1 0 0,-17-64 0 0 0,28 85 34 0 0,1 1 1 0 0,-1-1 0 0 0,1 0-1 0 0,1-14 1 0 0,-2-28-1 0 0,0 45 0 0 0,-2-12-1 0 0,0-1-1 0 0,1 1 1 0 0,2-1 0 0 0,0 1 0 0 0,1-1-1 0 0,1 1 1 0 0,0-1 0 0 0,9-34 0 0 0,2 21-23 0 0,8-31 18 0 0,-15 50 17 0 0,0 0 1 0 0,1 0-1 0 0,1 1 0 0 0,0 0 1 0 0,1 1-1 0 0,0-1 1 0 0,1 2-1 0 0,18-21 0 0 0,-4 3-18 0 0,1 0-4 0 0,2 2 0 0 0,1 0 0 0 0,2 2 0 0 0,0 1 0 0 0,1 1 0 0 0,48-27 0 0 0,-72 48 11 0 0,-1 1 0 0 0,1 0 0 0 0,0 0 1 0 0,0 1-1 0 0,11-2 0 0 0,14-3 31 0 0,-2-1-41 0 0,1 2-1 0 0,0 1 1 0 0,0 2-1 0 0,0 1 1 0 0,52 4-1 0 0,-73-2 8 0 0,-1 0-1 0 0,0 1 1 0 0,1 0-1 0 0,-1 0 1 0 0,0 1-1 0 0,0 0 1 0 0,0 0-1 0 0,14 9 1 0 0,50 40 4 0 0,-65-45-6 0 0,1 1 0 0 0,-2-1 0 0 0,1 1 0 0 0,-1 1 0 0 0,9 14 0 0 0,6 7 1 0 0,28 44 41 0 0,-46-69-35 0 0,0 1 0 0 0,-1-1 0 0 0,0 1-1 0 0,0 0 1 0 0,0 0 0 0 0,1 6 0 0 0,6 21 46 0 0,8 20-79 0 0,-1 0-1 0 0,-4 1 1 0 0,10 86 0 0 0,-18-112 21 0 0,-1 11 60 0 0,-2 78 1 0 0,-3-48-25 0 0,1-52-33 0 0,0-1-1 0 0,-2 0 1 0 0,-7 28-1 0 0,-5 28 4 0 0,11-44 28 0 0,-2 0-1 0 0,-1-1 0 0 0,-2 0 0 0 0,0 0 1 0 0,-2-1-1 0 0,-17 31 0 0 0,4-29-107 0 0,0-3 26 0 0,21-21 54 0 0,0-1 0 0 0,-1 1 0 0 0,0-1-1 0 0,1 0 1 0 0,-1 0 0 0 0,0 0 0 0 0,0-1-1 0 0,-1 1 1 0 0,1-1 0 0 0,0 0 0 0 0,-1 0-1 0 0,1-1 1 0 0,-1 1 0 0 0,0-1 0 0 0,1 0 0 0 0,-1 0-1 0 0,0-1 1 0 0,0 1 0 0 0,0-1 0 0 0,0 0-1 0 0,1-1 1 0 0,-1 1 0 0 0,0-1 0 0 0,0 0-1 0 0,0 0 1 0 0,1 0 0 0 0,-8-3 0 0 0,11 3 0 0 0,0 0 1 0 0,-1 0 0 0 0,1 0-1 0 0,0 0 1 0 0,0-1 0 0 0,0 1-1 0 0,0 0 1 0 0,0 0-1 0 0,0-1 1 0 0,0 1 0 0 0,1-1-1 0 0,-1 1 1 0 0,0 0 0 0 0,1-1-1 0 0,-1 1 1 0 0,1-1 0 0 0,0 0-1 0 0,-1 1 1 0 0,1-3 0 0 0,-2-4 9 0 0,-35-40 138 0 0,27 30-144 0 0,1-1-1 0 0,1 0 1 0 0,0-1 0 0 0,2 0-1 0 0,0 0 1 0 0,-4-32 0 0 0,-9-24-87 0 0,14 59 51 0 0,0-1 1 0 0,-4-33-1 0 0,6 24 29 0 0,2 0-1 0 0,0 1 0 0 0,2-1 1 0 0,2 0-1 0 0,0 1 0 0 0,1-1 1 0 0,2 1-1 0 0,1 0 0 0 0,0 1 1 0 0,2-1-1 0 0,14-27 0 0 0,-16 40 8 0 0,0 0-1 0 0,0 1 0 0 0,1-1 0 0 0,1 2 1 0 0,0-1-1 0 0,16-16 0 0 0,90-71 28 0 0,-113 97-29 0 0,0 1 0 0 0,0-1 0 0 0,1 0 0 0 0,-1 1 1 0 0,0-1-1 0 0,1 1 0 0 0,-1-1 0 0 0,1 1 0 0 0,0 0 0 0 0,5-1 0 0 0,10-6-3 0 0,-5-3-3 0 0,-11 9 5 0 0,0 0-1 0 0,0 0 1 0 0,1 0-1 0 0,-1 0 1 0 0,1 1-1 0 0,-1-1 1 0 0,1 1-1 0 0,0 0 1 0 0,-1 0-1 0 0,1 0 1 0 0,0 0-1 0 0,0 0 0 0 0,0 1 1 0 0,0-1-1 0 0,0 1 1 0 0,-1 0-1 0 0,1 0 1 0 0,0 0-1 0 0,0 0 1 0 0,6 1-1 0 0,0-2 3 0 0,1 1 0 0 0,0 0-1 0 0,0 1 1 0 0,-1 0-1 0 0,1 0 1 0 0,0 1 0 0 0,-1 0-1 0 0,1 1 1 0 0,-1 0 0 0 0,0 0-1 0 0,0 1 1 0 0,0 0-1 0 0,-1 1 1 0 0,1 0 0 0 0,-1 0-1 0 0,0 1 1 0 0,0 0 0 0 0,-1 1-1 0 0,0-1 1 0 0,0 1-1 0 0,0 1 1 0 0,6 10 0 0 0,18 23-16 0 0,-19-26 1 0 0,0 1 0 0 0,-1 0-1 0 0,10 22 1 0 0,-20-37 13 0 0,11 25 13 0 0,0 1-1 0 0,-2-1 1 0 0,12 49 0 0 0,-19-61-10 0 0,6 23-28 0 0,-2 0-1 0 0,-2 1 1 0 0,2 47-1 0 0,-5 4 65 0 0,0-38 24 0 0,-8 93 0 0 0,-14-66-51 0 0,2-19 0 0 0,15-44-15 0 0,-1 1-1 0 0,-1-1 0 0 0,0-1 1 0 0,-1 1-1 0 0,-1-1 0 0 0,0 0 1 0 0,-1 0-1 0 0,0-1 0 0 0,-1 0 1 0 0,0-1-1 0 0,-1 0 0 0 0,-1 0 1 0 0,0-1-1 0 0,-1 0 0 0 0,-12 9 1 0 0,19-19 8 0 0,1 0 1 0 0,-1-1-1 0 0,0 1 1 0 0,0-1-1 0 0,1 1 1 0 0,-1-2-1 0 0,0 1 1 0 0,0 0-1 0 0,0-1 1 0 0,1 0-1 0 0,-1 0 1 0 0,1 0-1 0 0,-8-4 1 0 0,11 5-7 0 0,-1-1 1 0 0,1 0-1 0 0,0 1 1 0 0,0-1-1 0 0,0 0 0 0 0,0 0 1 0 0,0 0-1 0 0,0 0 1 0 0,0 0-1 0 0,0 0 0 0 0,0 0 1 0 0,1 0-1 0 0,-1-1 1 0 0,0 1-1 0 0,1 0 0 0 0,-1 0 1 0 0,0-2-1 0 0,-8-11-20 0 0,-2 5 7 0 0,8 7 15 0 0,1 1-1 0 0,0-1 1 0 0,0 0 0 0 0,0 0-1 0 0,0 0 1 0 0,0 0 0 0 0,0 0-1 0 0,0 0 1 0 0,1 0 0 0 0,-1-1-1 0 0,1 1 1 0 0,-1-1 0 0 0,1 1-1 0 0,0-1 1 0 0,0 1 0 0 0,-1-5-1 0 0,-1-2 6 0 0,0 1-1 0 0,-1-1 0 0 0,0 1 1 0 0,-10-13-1 0 0,10 14-2 0 0,0 1 0 0 0,0-1-1 0 0,1 0 1 0 0,-1 0-1 0 0,2 0 1 0 0,-1 0 0 0 0,-2-11-1 0 0,-12-59-17 0 0,9 44-21 0 0,1 0 0 0 0,1 0 0 0 0,-1-49-1 0 0,7 58 17 0 0,-1 3 17 0 0,1 0 1 0 0,1 0-1 0 0,1 0 0 0 0,0 0 0 0 0,2 0 0 0 0,9-30 0 0 0,-4 25 5 0 0,1 2-1 0 0,1-1 1 0 0,2 1-1 0 0,0 1 1 0 0,1 1 0 0 0,23-28-1 0 0,0 8 1 0 0,-28 30 1 0 0,0 1 1 0 0,1 0-1 0 0,0 1 0 0 0,18-13 1 0 0,75-52 17 0 0,-100 73-23 0 0,0 1 0 0 0,-1 0-1 0 0,1 0 1 0 0,0-1 0 0 0,0 2 0 0 0,0-1 0 0 0,0 0-1 0 0,0 1 1 0 0,0-1 0 0 0,5 1 0 0 0,6-2-6 0 0,2-4 2 0 0,0 2 1 0 0,1 0-1 0 0,-1 1 0 0 0,1 1 0 0 0,-1 0 1 0 0,1 2-1 0 0,0 0 0 0 0,-1 0 0 0 0,1 2 1 0 0,0 0-1 0 0,-1 0 0 0 0,20 7 0 0 0,9 6 2 0 0,-26-10 6 0 0,0 1 1 0 0,0 1-1 0 0,-1 1 1 0 0,0 1-1 0 0,21 13 1 0 0,-13-5-17 0 0,-15-10 13 0 0,0 1-1 0 0,0 0 1 0 0,0 0-1 0 0,13 15 1 0 0,75 92 137 0 0,-96-109-121 0 0,1 0 0 0 0,-1 1 0 0 0,0-1 0 0 0,0 0 0 0 0,-1 1 0 0 0,0 0 0 0 0,0-1 0 0 0,1 13 0 0 0,-1-10 1 0 0,0 0 0 0 0,0 0 0 0 0,1 0 1 0 0,7 14-1 0 0,-3-5-6 0 0,0 0 0 0 0,0 1 1 0 0,-2 0-1 0 0,5 28 0 0 0,8 32-21 0 0,-11-48 8 0 0,-1 0 0 0 0,-2 1 1 0 0,-1-1-1 0 0,-2 1 0 0 0,-3 38 0 0 0,2-11-2 0 0,0-48-2 0 0,-1 0 0 0 0,1 0 0 0 0,-2 0 0 0 0,0 0-1 0 0,0 0 1 0 0,-1-1 0 0 0,0 1 0 0 0,0 0 0 0 0,-10 18-1 0 0,7-20 22 0 0,0 2 0 0 0,1-1-1 0 0,0 0 1 0 0,-3 12 0 0 0,5-12-41 0 0,-1-1 0 0 0,0 1-1 0 0,-10 16 1 0 0,10-20 25 0 0,2-2 2 0 0,-1 0 0 0 0,1-1 1 0 0,-1 1-1 0 0,0-1 0 0 0,0 1 1 0 0,0-1-1 0 0,0 0 0 0 0,-6 3 0 0 0,-21 19-15 0 0,26-21 8 0 0,0 0-1 0 0,-1-1 0 0 0,1 1 0 0 0,-1-1 0 0 0,0 0 0 0 0,1 0 1 0 0,-1-1-1 0 0,0 1 0 0 0,-10 2 0 0 0,8-3 6 0 0,-1 0 0 0 0,0-1 0 0 0,1 0 1 0 0,-1 0-1 0 0,0-1 0 0 0,0 0 0 0 0,0 0 0 0 0,-9-3 0 0 0,12 2 0 0 0,0-1 0 0 0,0 0 0 0 0,0 0-1 0 0,0 0 1 0 0,0-1 0 0 0,0 0 0 0 0,1 0-1 0 0,0 0 1 0 0,-1 0 0 0 0,1-1 0 0 0,0 1-1 0 0,1-1 1 0 0,-6-7 0 0 0,-5-6-8 0 0,1 1 0 0 0,1-2-1 0 0,1 0 1 0 0,0 0 0 0 0,-8-22 0 0 0,0-3 0 0 0,14 34 3 0 0,0-1-1 0 0,1 0 1 0 0,0-1-1 0 0,1 1 1 0 0,0-1-1 0 0,1 1 1 0 0,-2-16-1 0 0,-27-141 67 0 0,28 140-84 0 0,2 1 0 0 0,1-1-1 0 0,1 1 1 0 0,1 0 0 0 0,1 0 0 0 0,2-1 0 0 0,0 2 0 0 0,10-26-1 0 0,-4 21 31 0 0,2 0-1 0 0,1 1 0 0 0,2 0 0 0 0,0 2 0 0 0,2 0 0 0 0,1 0 0 0 0,1 2 0 0 0,1 1 1 0 0,32-29-1 0 0,-43 43 5 0 0,1 1 0 0 0,-1 1 0 0 0,2 0 0 0 0,-1 0 0 0 0,1 1 0 0 0,0 1 1 0 0,0 0-1 0 0,1 0 0 0 0,0 1 0 0 0,0 1 0 0 0,0 0 0 0 0,22-3 0 0 0,-29 7-3 0 0,0 1-1 0 0,-1 0 0 0 0,1 0 1 0 0,0 0-1 0 0,-1 1 0 0 0,1 0 1 0 0,-1 0-1 0 0,0 0 0 0 0,0 1 1 0 0,0 0-1 0 0,0 0 0 0 0,5 4 1 0 0,44 41 4 0 0,-48-40-7 0 0,0 0-1 0 0,-1 0 0 0 0,0 0 0 0 0,0 1 1 0 0,0 0-1 0 0,-2 0 0 0 0,4 9 1 0 0,16 33 32 0 0,-18-42-28 0 0,0 1 1 0 0,0-1 0 0 0,-1 1 0 0 0,-1 0-1 0 0,0 0 1 0 0,0 0 0 0 0,0 0 0 0 0,-2 0-1 0 0,2 15 1 0 0,13 244 179 0 0,-17-204-180 0 0,-3 0 0 0 0,-3-1 1 0 0,-16 66-1 0 0,16-106-14 0 0,-1-1-1 0 0,-1-1 1 0 0,-21 39 0 0 0,-9 25-4 0 0,35-76 4 0 0,2-2 3 0 0,-1-1-1 0 0,0 0 0 0 0,0 0 0 0 0,-1-1 0 0 0,1 1 0 0 0,-2-1 0 0 0,1 1 0 0 0,-9 8 0 0 0,-4 8-23 0 0,-20 26 32 0 0,34-46-12 0 0,0 0 1 0 0,0 0-1 0 0,0-1 1 0 0,0 1-1 0 0,-1 0 1 0 0,1-1-1 0 0,-1 0 1 0 0,1 0-1 0 0,-1 0 1 0 0,0 0-1 0 0,-6 1 1 0 0,8-2 4 0 0,-1 0 1 0 0,1 0 0 0 0,0-1-1 0 0,0 1 1 0 0,0-1 0 0 0,-1 1-1 0 0,1-1 1 0 0,0 0 0 0 0,0 0-1 0 0,-1 0 1 0 0,1 0 0 0 0,0 0-1 0 0,0-1 1 0 0,0 1 0 0 0,-1-1 0 0 0,1 1-1 0 0,0-1 1 0 0,0 0 0 0 0,0 0-1 0 0,0 0 1 0 0,0 0 0 0 0,0 0-1 0 0,0 0 1 0 0,0-1 0 0 0,1 1-1 0 0,-1-1 1 0 0,0 1 0 0 0,1-1-1 0 0,-1 0 1 0 0,-1-3 0 0 0,-18-34-12 0 0,13 25 25 0 0,0 0-1 0 0,2 0 1 0 0,-1 0 0 0 0,2 0-1 0 0,0-1 1 0 0,1 0 0 0 0,-4-21 0 0 0,3-5-13 0 0,-5-65-36 0 0,10 95 39 0 0,0 0 0 0 0,1 0 1 0 0,0 0-1 0 0,1 0 0 0 0,0 1 1 0 0,0-1-1 0 0,7-15 0 0 0,50-88-49 0 0,-52 102 69 0 0,1 1-1 0 0,0-1 1 0 0,0 2-1 0 0,1-1 1 0 0,0 1-1 0 0,20-15 1 0 0,-10 7 11 0 0,25-23 27 0 0,-43 40-59 0 0,1-1-1 0 0,0 0 1 0 0,0 1 0 0 0,0-1-1 0 0,0 1 1 0 0,0-1 0 0 0,0 1-1 0 0,0 0 1 0 0,0 0 0 0 0,1 0-1 0 0,-1 0 1 0 0,0 1 0 0 0,1-1-1 0 0,-1 0 1 0 0,0 1-1 0 0,1 0 1 0 0,3-1 0 0 0,6 0 3 0 0,-6-1-6 0 0,5-2 7 0 0,0 0 1 0 0,1 1 0 0 0,23-4-1 0 0,-32 7-5 0 0,1 0-1 0 0,-1 0 0 0 0,1 0 1 0 0,-1 0-1 0 0,1 1 0 0 0,-1-1 1 0 0,0 1-1 0 0,1 0 1 0 0,-1 0-1 0 0,0 0 0 0 0,1 0 1 0 0,-1 1-1 0 0,0-1 0 0 0,0 1 1 0 0,0 0-1 0 0,0 0 1 0 0,-1 0-1 0 0,5 4 0 0 0,2 5 5 0 0,0 0 0 0 0,-1 1 0 0 0,-1 0 0 0 0,0 0 0 0 0,0 1 0 0 0,-2 0 0 0 0,7 20 0 0 0,-2-3 4 0 0,-1 0 0 0 0,6 47 1 0 0,-13-52 0 0 0,0 0 0 0 0,-2 0 0 0 0,0 1 0 0 0,-2-1 0 0 0,-1 0 0 0 0,-1 0 0 0 0,-1-1 0 0 0,-1 1 0 0 0,-1-1 0 0 0,-16 34 0 0 0,14-29-1 0 0,-9 14 4 0 0,11-30-13 0 0,0-1-1 0 0,1 1 0 0 0,0 0 1 0 0,-4 17-1 0 0,1-6 0 0 0,0-2 7 0 0,-1 0 0 0 0,0-1 0 0 0,-2 0-1 0 0,-22 29 1 0 0,23-35-4 0 0,-1-1 0 0 0,0 0 0 0 0,-1-1 0 0 0,-25 19 0 0 0,15-18-20 0 0,0 4-56 0 0,19-16 71 0 0,-1 0 0 0 0,1 0 0 0 0,0-1 1 0 0,0 1-1 0 0,-1-1 0 0 0,1 0 0 0 0,-1 0 0 0 0,1-1 0 0 0,-1 1 1 0 0,0-1-1 0 0,1 0 0 0 0,-1 0 0 0 0,0 0 0 0 0,-7-2 0 0 0,-10 1 9 0 0,16 0-1 0 0,1 1 0 0 0,-1-1 0 0 0,1 0-1 0 0,0 0 1 0 0,0-1 0 0 0,-1 0 0 0 0,1 0 0 0 0,0 0 0 0 0,0 0 0 0 0,1-1 0 0 0,-1 0 0 0 0,0 0 0 0 0,1 0 0 0 0,0 0 0 0 0,0-1 0 0 0,0 1 0 0 0,0-1 0 0 0,0 0 0 0 0,1-1 0 0 0,0 1 0 0 0,-6-9-1 0 0,2 1-11 0 0,1-1 0 0 0,0 1-1 0 0,1-1 1 0 0,0 0-1 0 0,1 0 1 0 0,1-1-1 0 0,-3-15 1 0 0,1 1 6 0 0,2-1 0 0 0,1 0-1 0 0,1 1 1 0 0,3-32 0 0 0,-1 56 1 0 0,0 1 1 0 0,0-1-1 0 0,0 1 0 0 0,0 0 1 0 0,1-1-1 0 0,0 1 0 0 0,-1 0 0 0 0,1 0 1 0 0,0 0-1 0 0,1 0 0 0 0,-1 0 1 0 0,0 0-1 0 0,4-2 0 0 0,9-13-6 0 0,0-9-5 0 0,-13 22 10 0 0,1 0 1 0 0,-1 0-1 0 0,1 1 0 0 0,0-1 1 0 0,1 0-1 0 0,5-5 0 0 0,8-11-3 0 0,-15 17 6 0 0,0 0 0 0 0,1 1 0 0 0,-1 0 0 0 0,1-1 0 0 0,0 1 0 0 0,0 0 1 0 0,5-3-1 0 0,12-6-1 0 0,-15 10 2 0 0,1-1-1 0 0,-1 0 1 0 0,-1 0 0 0 0,1 0-1 0 0,0-1 1 0 0,-1 1 0 0 0,0-1-1 0 0,5-5 1 0 0,-8 8 1 0 0,0-1 0 0 0,0 0-1 0 0,0 1 1 0 0,0-1 0 0 0,1 1 0 0 0,-1 0-1 0 0,1-1 1 0 0,-1 1 0 0 0,1 0 0 0 0,0 0-1 0 0,-1 0 1 0 0,1 0 0 0 0,0 0 0 0 0,0 0-1 0 0,0 1 1 0 0,-1-1 0 0 0,1 1 0 0 0,3-1-1 0 0,10-5 17 0 0,-9 1-7 0 0,-4 3-6 0 0,1 0 1 0 0,-1 0 0 0 0,1 0 0 0 0,-1 1 0 0 0,1-1 0 0 0,0 0-1 0 0,-1 1 1 0 0,1 0 0 0 0,0 0 0 0 0,0 0 0 0 0,0 0-1 0 0,0 0 1 0 0,0 1 0 0 0,0-1 0 0 0,5 1 0 0 0,7-2-1 0 0,0-1 1 0 0,-1 0 0 0 0,16-6 0 0 0,-19 5-7 0 0,-1 1 1 0 0,0 0 0 0 0,1 1 0 0 0,0 1-1 0 0,14-2 1 0 0,22 7 26 0 0,-46-3-26 0 0,1-1 1 0 0,0 0-1 0 0,-1 1 0 0 0,1 0 0 0 0,-1-1 1 0 0,1 1-1 0 0,-1 0 0 0 0,1 0 0 0 0,-1-1 1 0 0,1 1-1 0 0,-1 0 0 0 0,0 1 1 0 0,1-1-1 0 0,-1 0 0 0 0,0 0 0 0 0,0 0 1 0 0,0 1-1 0 0,0-1 0 0 0,0 1 0 0 0,0-1 1 0 0,1 3-1 0 0,-2-2 0 0 0,1 0 0 0 0,0 0 0 0 0,0 0 0 0 0,0 0 0 0 0,0-1 0 0 0,0 1 0 0 0,0 0 0 0 0,0-1 0 0 0,1 1 0 0 0,-1-1 0 0 0,0 1 0 0 0,1-1 0 0 0,-1 0 0 0 0,3 2 0 0 0,-2-2 0 0 0,-1 0 1 0 0,1 0 0 0 0,-1 1 0 0 0,1-1-1 0 0,-1 0 1 0 0,1 1 0 0 0,-1-1-1 0 0,0 1 1 0 0,0 0 0 0 0,0-1 0 0 0,0 1-1 0 0,0 0 1 0 0,0 0 0 0 0,-1 0-1 0 0,1 0 1 0 0,0 0 0 0 0,-1 0 0 0 0,1 3-1 0 0,5 19 1 0 0,4 34 84 0 0,-9-15-69 0 0,-2 0 0 0 0,-3 0 0 0 0,-9 52 0 0 0,9-76-4 0 0,3-11-6 0 0,-1 0 1 0 0,0 0-1 0 0,0-1 1 0 0,0 1-1 0 0,-7 13 0 0 0,1-8 8 0 0,4-6-7 0 0,-1 0-1 0 0,2 1 1 0 0,-1-1-1 0 0,1 1 1 0 0,-4 13 0 0 0,3-8-3 0 0,-1 0 1 0 0,0-1 0 0 0,-1 1 0 0 0,0-1 0 0 0,-1-1-1 0 0,0 1 1 0 0,-11 12 0 0 0,-24 40 21 0 0,35-52-31 0 0,-1-1 1 0 0,0 0-1 0 0,-1 0 1 0 0,-17 16-1 0 0,8-8-12 0 0,-25 18-24 0 0,37-33 32 0 0,0 0 1 0 0,1 0-1 0 0,0 1 0 0 0,0-1 0 0 0,-8 11 0 0 0,7-8 7 0 0,0-1 0 0 0,-1 0 0 0 0,0 0 0 0 0,0-1 0 0 0,0 0 0 0 0,0 0 0 0 0,-1-1 0 0 0,0 0-1 0 0,0 0 1 0 0,0-1 0 0 0,0 0 0 0 0,-11 2 0 0 0,-22 11 21 0 0,11-4-11 0 0,0-1-1 0 0,0-2 1 0 0,-1-1-1 0 0,0-1 1 0 0,-1-2-1 0 0,1-1 1 0 0,-1-1-1 0 0,0-2 1 0 0,0-1-1 0 0,0-2 1 0 0,0 0-1 0 0,1-3 1 0 0,-1-1-1 0 0,1-1 1 0 0,-40-14-1 0 0,60 16 4 0 0,0 0 0 0 0,1-1-1 0 0,-15-10 1 0 0,-12-6-8 0 0,29 21 2 0 0,-1-3 1 0 0,-21-29-4 0 0,26 29-7 0 0,0-1 0 0 0,0-1 0 0 0,1 1 0 0 0,0-1 1 0 0,0 1-1 0 0,0-1 0 0 0,1 0 0 0 0,0 0 0 0 0,0 0 0 0 0,-1-6 0 0 0,-10-25-26 0 0,12 36 30 0 0,1 0 1 0 0,-1 0-1 0 0,1 0 1 0 0,-1 0-1 0 0,1 0 1 0 0,0 0-1 0 0,0 0 1 0 0,-1 0-1 0 0,1 0 1 0 0,0 0-1 0 0,0 0 1 0 0,0 0-1 0 0,0 0 1 0 0,0 0-1 0 0,0 0 1 0 0,1 0-1 0 0,-1 0 1 0 0,0 0-1 0 0,0 0 1 0 0,1 0 0 0 0,-1 0-1 0 0,1 0 1 0 0,-1 0-1 0 0,1 0 1 0 0,0-1-1 0 0,22-18-10 0 0,-7 6 8 0 0,-10 1 3 0 0,-6 11 0 0 0,1 0 0 0 0,-1 0 0 0 0,1 0 0 0 0,0 1 0 0 0,0-1 0 0 0,-1 0 0 0 0,1 0 0 0 0,0 1 0 0 0,1-1 0 0 0,-1 1 0 0 0,0-1 0 0 0,0 1 0 0 0,1 0 0 0 0,-1-1 0 0 0,1 1 0 0 0,2-2 0 0 0,35-19-8 0 0,58-23 0 0 0,-70 35-2 0 0,1 1 0 0 0,0 1 0 0 0,34-4-1 0 0,-1 0 20 0 0,-30 5-2 0 0,1 2 0 0 0,0 1 0 0 0,1 2-1 0 0,-1 1 1 0 0,0 1 0 0 0,53 8 0 0 0,-82-7-7 0 0,0-1 0 0 0,0 1 1 0 0,-1 0-1 0 0,1 0 0 0 0,0 0 0 0 0,-1 1 1 0 0,1-1-1 0 0,-1 1 0 0 0,1-1 0 0 0,-1 1 1 0 0,1 0-1 0 0,-1 0 0 0 0,0 0 0 0 0,2 2 0 0 0,13 11 5 0 0,-14-13-3 0 0,0 0-1 0 0,0 0 1 0 0,0 0-1 0 0,-1 1 1 0 0,1 0-1 0 0,0-1 1 0 0,-1 1-1 0 0,0 0 1 0 0,0 0-1 0 0,0 0 1 0 0,0 0-1 0 0,0 1 1 0 0,-1-1 0 0 0,1 0-1 0 0,-1 1 1 0 0,0-1-1 0 0,0 1 1 0 0,0 0-1 0 0,0-1 1 0 0,-1 1-1 0 0,0 0 1 0 0,1-1-1 0 0,-1 1 1 0 0,-1 0-1 0 0,0 6 1 0 0,2 17 43 0 0,0-17-40 0 0,-1-1 1 0 0,1 1 0 0 0,-2 0 0 0 0,1 0 0 0 0,-1 0 0 0 0,-1 0-1 0 0,0 0 1 0 0,0-1 0 0 0,-1 1 0 0 0,0-1 0 0 0,-1 0 0 0 0,0 0-1 0 0,0 0 1 0 0,-11 16 0 0 0,-45 61-2 0 0,45-65-4 0 0,-1 0 0 0 0,0-2 0 0 0,-2 0 0 0 0,0-1 0 0 0,-1 0 0 0 0,-1-2 0 0 0,-27 18 0 0 0,36-26 0 0 0,-110 65 0 0 0,99-59 0 0 0,-1 0 0 0 0,-1-2 0 0 0,0-1 0 0 0,-1-1 0 0 0,-37 11 0 0 0,-135 21 0 0 0,136-34 0 0 0,0-3 0 0 0,0-3 0 0 0,0-2 0 0 0,-1-3 0 0 0,2-2 0 0 0,-1-4 0 0 0,-99-26 0 0 0,100 25 0 0 0,-5-4 0 0 0,10-6 0 0 0,-143-46 0 0 0,124 39 0 0 0,15 3 0 0 0,50 22 0 0 0,7 1 0 0 0,-1 1 0 0 0,0-1 0 0 0,1 0 0 0 0,-1 0 0 0 0,1 0 0 0 0,0 0 0 0 0,-1 0 0 0 0,1 0 0 0 0,0-1 0 0 0,0 1 0 0 0,-1-1 0 0 0,1 0 0 0 0,0 1 0 0 0,1-1 0 0 0,-1 0 0 0 0,0 0 0 0 0,1 0 0 0 0,-1 0 0 0 0,1-1 0 0 0,-3-3 0 0 0,2-1 0 0 0,2 6 0 0 0,0 0 0 0 0,0 0 0 0 0,0 0 0 0 0,-1 0 0 0 0,1 0 0 0 0,0 0 0 0 0,-1 0 0 0 0,1 0 0 0 0,-1 0 0 0 0,1 0 0 0 0,-1 1 0 0 0,0-1 0 0 0,1 0 0 0 0,-1 0 0 0 0,0 0 0 0 0,1 1 0 0 0,-1-1 0 0 0,0 0 0 0 0,0 1 0 0 0,0-1 0 0 0,0 0 0 0 0,0 1 0 0 0,0-1 0 0 0,0 1 0 0 0,1 0 0 0 0,-3-1 0 0 0,1 0-2 0 0,1 0 0 0 0,-1-1 1 0 0,0 1-1 0 0,0-1 0 0 0,1 1 0 0 0,-1-1 1 0 0,1 1-1 0 0,-1-1 0 0 0,1 0 0 0 0,0 0 0 0 0,0 1 1 0 0,0-1-1 0 0,0 0 0 0 0,0 0 0 0 0,0 0 1 0 0,0 0-1 0 0,1-1 0 0 0,-1 1 0 0 0,1 0 0 0 0,-1 0 1 0 0,1 0-1 0 0,0 0 0 0 0,0-4 0 0 0,1-52-48 0 0,0 57 49 0 0,-1-1 1 0 0,1 1 0 0 0,-1 0-1 0 0,1 0 1 0 0,-1 0 0 0 0,1 0-1 0 0,0 0 1 0 0,-1 0 0 0 0,1 0-1 0 0,0 0 1 0 0,0 0 0 0 0,0 1-1 0 0,0-1 1 0 0,0 0 0 0 0,0 0-1 0 0,0 1 1 0 0,0-1 0 0 0,0 1-1 0 0,0-1 1 0 0,0 1 0 0 0,0-1-1 0 0,0 1 1 0 0,3-1 0 0 0,5-3 5 0 0,9-19-13 0 0,11 8-3 0 0,14-22 9 0 0,-15 20 5 0 0,0 0 0 0 0,2 2 0 0 0,0 1 0 0 0,0 2 0 0 0,1 0 0 0 0,42-8 0 0 0,-59 17-8 0 0,0-1-1 0 0,1 0 1 0 0,16-8 0 0 0,-17 6 3 0 0,-1 1 1 0 0,1 1 0 0 0,22-5-1 0 0,1 4-18 0 0,-6-1 30 0 0,1 2 1 0 0,0 1-1 0 0,1 1 1 0 0,-1 2-1 0 0,37 5 1 0 0,-64-4-10 0 0,0 0 0 0 0,0 1 0 0 0,0 0 0 0 0,0 0 0 0 0,0 0 0 0 0,0 1 0 0 0,-1 0 0 0 0,1 0 0 0 0,-1 0 0 0 0,0 0 0 0 0,0 0 0 0 0,0 1 0 0 0,0 0 0 0 0,0 0 0 0 0,-1 0 1 0 0,0 0-1 0 0,0 1 0 0 0,0-1 0 0 0,0 1 0 0 0,-1 0 0 0 0,0 0 0 0 0,0 0 0 0 0,0 0 0 0 0,0 0 0 0 0,-1 0 0 0 0,0 0 0 0 0,0 0 0 0 0,0 1 0 0 0,-1-1 0 0 0,0 11 0 0 0,1 10-10 0 0,0-19 12 0 0,0-1 0 0 0,0 1 1 0 0,-1 0-1 0 0,1-1 0 0 0,-2 1 0 0 0,1 0 0 0 0,-1 0 0 0 0,0-1 0 0 0,-1 1 0 0 0,1-1 1 0 0,-1 1-1 0 0,0-1 0 0 0,-1 0 0 0 0,0 0 0 0 0,-3 7 0 0 0,-35 45-23 0 0,13-39 20 0 0,-23 49 0 0 0,-120 66 7 0 0,147-117-10 0 0,-1 0 0 0 0,0-2 0 0 0,-1-1 1 0 0,-1 0-1 0 0,0-2 0 0 0,-39 11 0 0 0,38-14 4 0 0,-44 8-1 0 0,11-4-6 0 0,7 0-9 0 0,0-2 1 0 0,-1-3 0 0 0,0-2-1 0 0,0-2 1 0 0,-1-3 0 0 0,1-2-1 0 0,-69-10 1 0 0,63-3 22 0 0,2-2 1 0 0,0-3-1 0 0,0-3 1 0 0,2-2-1 0 0,-88-51 1 0 0,125 62-18 0 0,1-1 0 0 0,0-1 0 0 0,-29-30 1 0 0,45 43 5 0 0,-13-23-2 0 0,8 12 0 0 0,4 7-2 0 0,0 1 1 0 0,0-1-1 0 0,1 0 1 0 0,0-1 0 0 0,1 1-1 0 0,-1-1 1 0 0,1 1-1 0 0,0-1 1 0 0,1 0 0 0 0,-2-8-1 0 0,2 11 3 0 0,1 0 0 0 0,0 0 0 0 0,-1 0 0 0 0,1 0 0 0 0,1 0 0 0 0,-1 0 1 0 0,0 0-1 0 0,1 0 0 0 0,0 1 0 0 0,0-1 0 0 0,0 0 0 0 0,1 0 0 0 0,-1 0 0 0 0,1 1 0 0 0,0-1 0 0 0,0 1 0 0 0,0-1 0 0 0,0 1 0 0 0,1 0 0 0 0,-1 0 0 0 0,5-4 0 0 0,19-10-20 0 0,-14-9 22 0 0,-8 22 2 0 0,1-1 1 0 0,-1 1 0 0 0,1 0 0 0 0,0 0 0 0 0,0 1 0 0 0,7-4-1 0 0,36-28-21 0 0,-15 7 25 0 0,0 2 0 0 0,2 1 0 0 0,1 2 0 0 0,1 2 0 0 0,61-26 0 0 0,-36 28-4 0 0,-22 9-14 0 0,-8-1 31 0 0,1 2 0 0 0,0 2-1 0 0,1 0 1 0 0,0 2-1 0 0,0 2 1 0 0,0 1-1 0 0,0 2 1 0 0,38 4 0 0 0,-62-2-15 0 0,-1 0-1 0 0,1 0 1 0 0,0 0 0 0 0,-1 2 0 0 0,0-1 0 0 0,1 1 0 0 0,-1 0 0 0 0,-1 1-1 0 0,11 7 1 0 0,-9 3 24 0 0,6 5-9 0 0,-13-18-19 0 0,-1 0 1 0 0,0 0-1 0 0,0 1 1 0 0,0-1-1 0 0,-1 1 1 0 0,1-1-1 0 0,-1 1 1 0 0,1 0-1 0 0,-1 0 1 0 0,0 0-1 0 0,0-1 1 0 0,0 1-1 0 0,0 4 1 0 0,7 16-5 0 0,-4-12 12 0 0,1 0-1 0 0,-1 1 0 0 0,-1-1 0 0 0,0 1 0 0 0,0 0 0 0 0,-1 0 1 0 0,-1 0-1 0 0,0 0 0 0 0,-1 1 0 0 0,0-1 0 0 0,-1 0 1 0 0,0 0-1 0 0,-1 0 0 0 0,0 0 0 0 0,-1 0 0 0 0,0-1 1 0 0,-1 1-1 0 0,-8 17 0 0 0,-2-7-12 0 0,-1-1 1 0 0,-2 0-1 0 0,0 0 0 0 0,0-2 1 0 0,-2 0-1 0 0,-1-1 0 0 0,0-1 1 0 0,-1-1-1 0 0,-1-1 0 0 0,0-1 1 0 0,-1-1-1 0 0,0-1 0 0 0,-38 14 1 0 0,19-8-26 0 0,29-12 29 0 0,-1 0-1 0 0,0 0 0 0 0,-1-2 0 0 0,-17 4 0 0 0,-27 3 41 0 0,2 0-22 0 0,0-2-1 0 0,-77 2 0 0 0,70-10-6 0 0,-76-4 0 0 0,131 2-4 0 0,0-1 0 0 0,0 0-1 0 0,0 0 1 0 0,0-1 0 0 0,-11-6 0 0 0,-11-2-6 0 0,2 3 2 0 0,10 4 2 0 0,-1-1 1 0 0,1-1 0 0 0,1-1 0 0 0,-22-11 0 0 0,-117-80 51 0 0,137 86-43 0 0,-37-27-1 0 0,29 19-8 0 0,-5 3-2 0 0,14-8 0 0 0,3 11 0 0 0,-8-12 0 0 0,22 23 0 0 0,0 0 0 0 0,-1 0 0 0 0,1 0 0 0 0,-1 1 0 0 0,0-1 0 0 0,0 1 0 0 0,0-1 0 0 0,-5-2 0 0 0,6 4 0 0 0,0 0 0 0 0,0 0 0 0 0,0-1 0 0 0,1 1 0 0 0,-1 0 0 0 0,0-1 0 0 0,1 1 0 0 0,-1-1 0 0 0,1 1 0 0 0,-1-1 0 0 0,1 0 0 0 0,0 1 0 0 0,0-1 0 0 0,0 0 0 0 0,0 0 0 0 0,0 0 0 0 0,0 0 0 0 0,0 0 0 0 0,1 0 0 0 0,-1 0 0 0 0,1 0 0 0 0,-1-1 0 0 0,1 1 0 0 0,0-2 0 0 0,0 0-3 0 0,0 1 1 0 0,0 0-1 0 0,0-1 0 0 0,0 1 1 0 0,1 0-1 0 0,-1-1 0 0 0,1 1 1 0 0,0 0-1 0 0,0 0 0 0 0,1-1 1 0 0,-1 1-1 0 0,0 0 0 0 0,1 0 1 0 0,0 0-1 0 0,0 1 0 0 0,0-1 1 0 0,0 0-1 0 0,0 1 0 0 0,0-1 1 0 0,1 1-1 0 0,-1 0 0 0 0,1 0 1 0 0,0 0-1 0 0,-1 0 0 0 0,1 0 1 0 0,5-2-1 0 0,-6 4 3 0 0,0-1-1 0 0,-1 0 1 0 0,1 1-1 0 0,-1-1 1 0 0,1 0-1 0 0,0 0 1 0 0,-1 0-1 0 0,0 0 1 0 0,1 0-1 0 0,-1 0 1 0 0,1 0-1 0 0,-1 0 1 0 0,0 0-1 0 0,0-1 1 0 0,0 1-1 0 0,0-1 1 0 0,0 1-1 0 0,1-2 1 0 0,0 0 1 0 0,-1 0 1 0 0,1 0-1 0 0,0 0 1 0 0,1 1 0 0 0,-1-1-1 0 0,0 1 1 0 0,1-1-1 0 0,0 1 1 0 0,-1 0-1 0 0,4-2 1 0 0,1-1-5 0 0,1 1-1 0 0,-1 0 1 0 0,1 0 0 0 0,0 0-1 0 0,0 1 1 0 0,0 0 0 0 0,16-3-1 0 0,-20 5 1 0 0,0 0-1 0 0,1-1 0 0 0,-1 1 1 0 0,0-1-1 0 0,0 0 1 0 0,0 0-1 0 0,-1 0 0 0 0,1-1 1 0 0,0 0-1 0 0,3-3 1 0 0,16-10-24 0 0,-5 7 26 0 0,-1 1-1 0 0,2 0 1 0 0,-1 1 0 0 0,1 2 0 0 0,0 0 0 0 0,0 1 0 0 0,31-3 0 0 0,144 1 9 0 0,-140 7-7 0 0,-41-1-7 0 0,0 1 1 0 0,0 1 0 0 0,0 0-1 0 0,0 1 1 0 0,-1 1-1 0 0,1 0 1 0 0,-1 0 0 0 0,0 1-1 0 0,0 1 1 0 0,16 10 0 0 0,6 1-3 0 0,-31-15 8 0 0,0 0 0 0 0,-1 0 1 0 0,1 0-1 0 0,0 0 0 0 0,0 1 0 0 0,-1-1 0 0 0,0 1 0 0 0,4 4 1 0 0,11 11-11 0 0,-5-8 3 0 0,-9-9 7 0 0,-1 1 1 0 0,1 0 0 0 0,-1 0-1 0 0,0 0 1 0 0,0 0-1 0 0,0 0 1 0 0,0 1-1 0 0,0-1 1 0 0,0 0-1 0 0,0 1 1 0 0,-1 0-1 0 0,3 4 1 0 0,-3-4 1 0 0,0 0-1 0 0,1 0 1 0 0,-1 0-1 0 0,1 0 1 0 0,0 0 0 0 0,-1-1-1 0 0,2 1 1 0 0,-1 0-1 0 0,3 2 1 0 0,-4-4 0 0 0,1 1-1 0 0,0 0 1 0 0,-1 0-1 0 0,0 0 1 0 0,1 0-1 0 0,-1 0 1 0 0,0 0-1 0 0,0 0 1 0 0,0 0-1 0 0,0 0 1 0 0,0 0-1 0 0,-1 1 1 0 0,1-1-1 0 0,-1 0 1 0 0,1 5-1 0 0,11 35-29 0 0,-8-32 16 0 0,0-1 0 0 0,-1 1 0 0 0,-1 0 0 0 0,3 21 0 0 0,-5-6 15 0 0,0-2 13 0 0,0 0 0 0 0,-5 25 0 0 0,4-39-13 0 0,-2 0 0 0 0,1 0 0 0 0,-1 0 0 0 0,0 0 0 0 0,-1 0 0 0 0,0-1 0 0 0,-1 0-1 0 0,-7 11 1 0 0,-12 19-27 0 0,18-28 31 0 0,1 0 0 0 0,-2 0 0 0 0,1-1-1 0 0,-2 0 1 0 0,1 0 0 0 0,-1 0 0 0 0,0-1 0 0 0,-15 11 0 0 0,-27 19-12 0 0,35-25-3 0 0,-1-1 0 0 0,0 0 0 0 0,-1-1 0 0 0,0-1-1 0 0,-1 0 1 0 0,-27 10 0 0 0,-1-6 14 0 0,19-4 5 0 0,-1-2-1 0 0,0-1 1 0 0,0-2-1 0 0,-42 4 1 0 0,23-7 13 0 0,-1-1 0 0 0,0-3 0 0 0,-52-9 0 0 0,90 9-25 0 0,0-1 0 0 0,0 0 0 0 0,0-1 0 0 0,0 0 0 0 0,-14-8 0 0 0,-21-10-6 0 0,28 15 7 0 0,1 0 1 0 0,1-1-1 0 0,-1-1 1 0 0,2-1 0 0 0,-1 0-1 0 0,1 0 1 0 0,0-2-1 0 0,-23-24 1 0 0,35 33-1 0 0,0 0 0 0 0,-1 0 0 0 0,1 0 0 0 0,-1 1 0 0 0,0-1 0 0 0,0 1 0 0 0,0 0 0 0 0,0 0 0 0 0,-5-3 0 0 0,6 4 0 0 0,0 0 1 0 0,0 0-1 0 0,0 0 0 0 0,0 0 1 0 0,1-1-1 0 0,-1 1 0 0 0,0-1 0 0 0,1 1 1 0 0,-1-1-1 0 0,1 1 0 0 0,-1-1 0 0 0,1 0 1 0 0,0 0-1 0 0,0 0 0 0 0,0 0 0 0 0,0 0 1 0 0,0 0-1 0 0,0 0 0 0 0,0-2 0 0 0,-22-42 18 0 0,-6-15-4 0 0,21 36-28 0 0,6 22 13 0 0,1 0 0 0 0,0-1-1 0 0,0 1 1 0 0,0 0 0 0 0,1 0 0 0 0,-1-1-1 0 0,1 1 1 0 0,0 0 0 0 0,0-4 0 0 0,1-1 1 0 0,0 0 0 0 0,1 0 0 0 0,0 1 0 0 0,0-1 0 0 0,1 0 0 0 0,0 1 0 0 0,0 0 0 0 0,1 0 0 0 0,0 0 0 0 0,0 0 0 0 0,1 1 0 0 0,-1-1 0 0 0,2 1 0 0 0,9-10 0 0 0,13-11 20 0 0,57-41 0 0 0,-65 52-17 0 0,2 2 0 0 0,0 1 0 0 0,1 0 1 0 0,0 2-1 0 0,0 0 0 0 0,1 2 0 0 0,1 0 1 0 0,33-6-1 0 0,37-6-3 0 0,-72 14 0 0 0,-1 1 0 0 0,1 2 0 0 0,1 0 0 0 0,24 0 0 0 0,-11 2-7 0 0,-25 1-2 0 0,1 1 0 0 0,0 0 0 0 0,21 3 0 0 0,-31-3 7 0 0,0 1 1 0 0,0 0 0 0 0,1 0 0 0 0,-1 0 0 0 0,0 0-1 0 0,0 1 1 0 0,0-1 0 0 0,0 1 0 0 0,-1 0-1 0 0,1-1 1 0 0,0 1 0 0 0,-1 1 0 0 0,1-1-1 0 0,-1 0 1 0 0,0 1 0 0 0,1-1 0 0 0,-1 1 0 0 0,2 3-1 0 0,27 22 24 0 0,-25-16-33 0 0,-1 1-1 0 0,0-1 1 0 0,-1 1 0 0 0,0 0 0 0 0,4 25 0 0 0,-8-19 25 0 0,0 0 0 0 0,-1-1 0 0 0,-1 1 0 0 0,-1 0 0 0 0,0-1 0 0 0,-1 0 0 0 0,-10 26 0 0 0,6-31-15 0 0,0 0 0 0 0,0-1 1 0 0,-1 0-1 0 0,-1 0 0 0 0,0-1 0 0 0,-1 0 0 0 0,0-1 1 0 0,0 0-1 0 0,-20 12 0 0 0,7-5-8 0 0,0-1 0 0 0,-1-1 0 0 0,-1-2 0 0 0,0 0 1 0 0,-48 15-1 0 0,23-6 31 0 0,44-19-16 0 0,-1 1-1 0 0,1-1 1 0 0,-1 0-1 0 0,0-1 1 0 0,0 1-1 0 0,-11 0 1 0 0,-23 3-6 0 0,0-3 0 0 0,0-1 0 0 0,0-2 0 0 0,0-2 0 0 0,-76-13 0 0 0,108 12 0 0 0,1-1 0 0 0,0 0 0 0 0,0 0 0 0 0,0-1 0 0 0,1 0 0 0 0,0 0 0 0 0,-14-12 0 0 0,-17-10 0 0 0,-26-12 0 0 0,62 37 0 0 0,1 1 0 0 0,-1-1 0 0 0,1 0 0 0 0,-1 0 0 0 0,1 1 0 0 0,0-2 0 0 0,0 1 0 0 0,0 0 0 0 0,0 0 0 0 0,0-1 0 0 0,1 1 0 0 0,-1-1 0 0 0,-2-4 0 0 0,-20-28 0 0 0,2 13 0 0 0,2 3 0 0 0,1-1 0 0 0,1-1 0 0 0,-26-38 0 0 0,33 42-4 0 0,-16-31-20 0 0,26 45 22 0 0,0 0 1 0 0,-1 0 0 0 0,2 1 0 0 0,-1-1-1 0 0,0 0 1 0 0,0 0 0 0 0,1 0 0 0 0,0 0 0 0 0,-1 1-1 0 0,1-1 1 0 0,0 0 0 0 0,1 0 0 0 0,-1 0-1 0 0,0 0 1 0 0,2-5 0 0 0,1 2-10 0 0,0 1 0 0 0,1-1 0 0 0,-1 1 1 0 0,1 0-1 0 0,0 0 0 0 0,10-9 0 0 0,12-18-33 0 0,-25 29 45 0 0,1 0-1 0 0,0-1 1 0 0,0 1-1 0 0,1 0 1 0 0,-1 0 0 0 0,1 0-1 0 0,-1 0 1 0 0,1 1-1 0 0,0-1 1 0 0,6-3 0 0 0,21-19 45 0 0,3-2-37 0 0,2 1 0 0 0,60-35-1 0 0,-44 30 6 0 0,-33 23-19 0 0,0 0-1 0 0,1 2 0 0 0,0 0 1 0 0,0 1-1 0 0,0 1 0 0 0,28-2 1 0 0,-43 5 4 0 0,34-2 23 0 0,1 1-1 0 0,-1 1 0 0 0,72 10 1 0 0,-96-6-54 0 0,1 0 0 0 0,0 2 1 0 0,14 5-1 0 0,-17-5 49 0 0,-1 0-18 0 0,0 0-1 0 0,-1 1 0 0 0,1 1 0 0 0,-1 0 0 0 0,0 0 0 0 0,-1 1 0 0 0,0 0 1 0 0,16 19-1 0 0,-23-25 2 0 0,0-1 0 0 0,-1 1 0 0 0,0-1 0 0 0,0 1-1 0 0,0-1 1 0 0,0 1 0 0 0,-1 0 0 0 0,1-1-1 0 0,0 1 1 0 0,-1 0 0 0 0,1 0 0 0 0,-1-1-1 0 0,0 1 1 0 0,1 3 0 0 0,-1-3-1 0 0,0 0 1 0 0,1 0 0 0 0,-1-1-1 0 0,0 1 1 0 0,1 0-1 0 0,-1 0 1 0 0,1-1-1 0 0,0 1 1 0 0,-1 0 0 0 0,1-1-1 0 0,0 1 1 0 0,0-1-1 0 0,0 1 1 0 0,0-1 0 0 0,1 1-1 0 0,0 0 1 0 0,1 1 2 0 0,-1 0 0 0 0,0 0 1 0 0,0 0-1 0 0,0 0 0 0 0,0 0 0 0 0,-1 0 1 0 0,1 0-1 0 0,-1 0 0 0 0,0 1 1 0 0,0-1-1 0 0,0 0 0 0 0,0 1 1 0 0,-1-1-1 0 0,1 5 0 0 0,0 54-13 0 0,-2-41 17 0 0,-1-15 0 0 0,0 0 0 0 0,-1-1 1 0 0,1 1-1 0 0,-1-1 0 0 0,0 0 0 0 0,-1 0 1 0 0,1 0-1 0 0,-9 9 0 0 0,-1-4 2 0 0,11-8-8 0 0,-1-1-1 0 0,1 0 1 0 0,1 1 0 0 0,-1 0 0 0 0,0-1-1 0 0,0 1 1 0 0,1 0 0 0 0,-1 0 0 0 0,1 0 0 0 0,-3 3-1 0 0,-1 3 0 0 0,-1 0 1 0 0,0 0-1 0 0,0 0 0 0 0,-1-1 0 0 0,0 0 0 0 0,0-1 0 0 0,-1 0 0 0 0,0 0 0 0 0,0 0 0 0 0,-1-1 1 0 0,1 0-1 0 0,-1-1 0 0 0,0 0 0 0 0,-17 6 0 0 0,-37 18 21 0 0,47-20-10 0 0,-1-1 1 0 0,0 0-1 0 0,-28 7 0 0 0,-12-2-17 0 0,0-3 0 0 0,0-3 1 0 0,-1-2-1 0 0,-78-5 0 0 0,122-1 7 0 0,1 0 0 0 0,0 0 0 0 0,0-2 0 0 0,0 0 0 0 0,1 0 0 0 0,-16-8 0 0 0,-24-8-3 0 0,42 16 7 0 0,1 0 0 0 0,0 0 0 0 0,1-1 1 0 0,-1 0-1 0 0,1 0 0 0 0,0-1 0 0 0,-14-13 0 0 0,-13-9-5 0 0,19 18-14 0 0,14 9 12 0 0,-1-1 0 0 0,0 0 0 0 0,0 0 0 0 0,1 0 0 0 0,-1 0 1 0 0,1 0-1 0 0,-1 0 0 0 0,1-1 0 0 0,0 1 0 0 0,0-1 0 0 0,0 0 0 0 0,0 1 1 0 0,1-1-1 0 0,-1 0 0 0 0,1 0 0 0 0,-1 0 0 0 0,0-4 0 0 0,-25-42 13 0 0,22 43-8 0 0,0-1 0 0 0,1-1 1 0 0,0 1-1 0 0,0 0 1 0 0,1-1-1 0 0,0 0 0 0 0,0 0 1 0 0,1 0-1 0 0,0 0 0 0 0,0 0 1 0 0,1-1-1 0 0,-1-8 0 0 0,2 4 2 0 0,-1 7-2 0 0,1 1 0 0 0,0-1-1 0 0,0 0 1 0 0,1 1 0 0 0,0-1 0 0 0,0 1-1 0 0,0-1 1 0 0,0 1 0 0 0,5-10 0 0 0,1-8 4 0 0,-6 18-7 0 0,0 0 0 0 0,0 1 0 0 0,1-1 0 0 0,0 0 0 0 0,0 0 0 0 0,0 1-1 0 0,0-1 1 0 0,1 1 0 0 0,0 0 0 0 0,6-8 0 0 0,19-23 11 0 0,28-43 0 0 0,-47 67-6 0 0,0 1 0 0 0,0 0 0 0 0,1 0 0 0 0,20-14-1 0 0,11-12 1 0 0,-21 16-6 0 0,-1 0-2 0 0,0 2-1 0 0,1 0 1 0 0,40-27-1 0 0,-42 34 5 0 0,0 2 0 0 0,0-1-1 0 0,1 2 1 0 0,0 1 0 0 0,0 0 0 0 0,1 1-1 0 0,0 2 1 0 0,0 0 0 0 0,0 1 0 0 0,26-1-1 0 0,-8 3 2 0 0,-29 0-4 0 0,1 0 0 0 0,-1 1 0 0 0,1 0 0 0 0,0 0 0 0 0,-1 1 0 0 0,1 0 0 0 0,0 1 0 0 0,-1 0 0 0 0,0 1 0 0 0,1 0 0 0 0,-1 0 0 0 0,13 8 0 0 0,32 29 5 0 0,-52-39-1 0 0,1 1-1 0 0,-1 1 0 0 0,0-1 0 0 0,0 0 0 0 0,0 0 0 0 0,0 1 1 0 0,0-1-1 0 0,0 1 0 0 0,-1 0 0 0 0,1-1 0 0 0,-1 1 0 0 0,0 0 0 0 0,1 0 1 0 0,-2 0-1 0 0,2 5 0 0 0,3 41-18 0 0,-3-42 14 0 0,-1 0 1 0 0,0 1-1 0 0,0-1 1 0 0,0 0-1 0 0,-1 1 1 0 0,-1-1-1 0 0,1 1 1 0 0,-1-1-1 0 0,0 0 1 0 0,-1 1-1 0 0,0-1 1 0 0,-2 7-1 0 0,-9 7 29 0 0,-1-1 0 0 0,-1-1 0 0 0,-28 29 0 0 0,27-33-28 0 0,0-1-1 0 0,-1-1 1 0 0,0-1 0 0 0,-1 0-1 0 0,0-1 1 0 0,-1-1 0 0 0,0-1-1 0 0,-1 0 1 0 0,-20 5 0 0 0,8-6 12 0 0,1-3-1 0 0,-1 0 1 0 0,0-2 0 0 0,0-1 0 0 0,-58-5 0 0 0,84 2-9 0 0,-1 0 0 0 0,1 0 0 0 0,0-1 0 0 0,0 0 0 0 0,-1 0 0 0 0,1 0 0 0 0,0-1 0 0 0,1 0 0 0 0,-1 0 0 0 0,-6-5 0 0 0,-12-5 0 0 0,-23-7 0 0 0,38 16 0 0 0,-1 0 0 0 0,1 0 0 0 0,0 0 0 0 0,-15-11 0 0 0,2-9 0 0 0,0 10 0 0 0,17 12 0 0 0,1-1 0 0 0,1 1 0 0 0,-1 0 0 0 0,0-1 0 0 0,0 0 0 0 0,1 0 0 0 0,0 0 0 0 0,-1-1 0 0 0,1 1 0 0 0,-3-6 0 0 0,-34-45 0 0 0,28 39 0 0 0,1 0 0 0 0,1 0 0 0 0,-10-19 0 0 0,13 18 0 0 0,-1-3 0 0 0,-1 1 0 0 0,0 1 0 0 0,-2 0 0 0 0,0 0 0 0 0,0 1 0 0 0,-2 0 0 0 0,-17-17 0 0 0,24 28 0 0 0,1 0 0 0 0,0-1 0 0 0,0 1 0 0 0,0-1 0 0 0,1 0 0 0 0,0 0 0 0 0,0-1 0 0 0,1 1 0 0 0,-1-1 0 0 0,2 0 0 0 0,-1 0 0 0 0,-2-8 0 0 0,-8-18 0 0 0,9 24 0 0 0,0 1 0 0 0,1-1 0 0 0,0 1 0 0 0,1-1 0 0 0,0 0 0 0 0,0 0 0 0 0,1 0 0 0 0,-1-15 0 0 0,3-3 0 0 0,0-1 0 0 0,1 0 0 0 0,2 1 0 0 0,1 0 0 0 0,9-31 0 0 0,-12 54 0 0 0,-1 1 0 0 0,0-1 0 0 0,1 1 0 0 0,0 0 0 0 0,0 0 0 0 0,0 0 0 0 0,0 0 0 0 0,0 0 0 0 0,1 0 0 0 0,-1 0 0 0 0,1 1 0 0 0,4-4 0 0 0,-4 4 0 0 0,-1-1 0 0 0,1 1 0 0 0,0 0 0 0 0,-1-1 0 0 0,0 0 0 0 0,0 0 0 0 0,0 0 0 0 0,0 0 0 0 0,0 0 0 0 0,3-6 0 0 0,-5 6 0 0 0,1 1 0 0 0,-1 0 0 0 0,1 0 0 0 0,0 0 0 0 0,0 0 0 0 0,0 0 0 0 0,0 0 0 0 0,1 0 0 0 0,-1 0 0 0 0,0 0 0 0 0,1 0 0 0 0,-1 1 0 0 0,1-1 0 0 0,0 1 0 0 0,-1-1 0 0 0,1 1 0 0 0,2-2 0 0 0,-1 2 0 0 0,-1-1 0 0 0,0 0 0 0 0,1 1 0 0 0,-1-1 0 0 0,0 0 0 0 0,0 0 0 0 0,0 0 0 0 0,-1-1 0 0 0,1 1 0 0 0,1-3 0 0 0,-2 4 0 0 0,-1-1 0 0 0,1 0 0 0 0,0 1 0 0 0,0-1 0 0 0,0 1 0 0 0,0-1 0 0 0,0 0 0 0 0,1 1 0 0 0,-1 0 0 0 0,0-1 0 0 0,1 1 0 0 0,-1 0 0 0 0,1 0 0 0 0,-1 0 0 0 0,1 0 0 0 0,0 0 0 0 0,-1 0 0 0 0,1 0 0 0 0,0 0 0 0 0,0 1 0 0 0,-1-1 0 0 0,4 0 0 0 0,16-7 0 0 0,-18 7 0 0 0,0 0 0 0 0,0 0 0 0 0,0 0 0 0 0,0 0 0 0 0,0 0 0 0 0,1 1 0 0 0,-1-1 0 0 0,0 1 0 0 0,5 0 0 0 0,-4 0 0 0 0,1-1 0 0 0,-1 1 0 0 0,1 0 0 0 0,-1 1 0 0 0,1-1 0 0 0,-1 1 0 0 0,0 0 0 0 0,1 0 0 0 0,-1 1 0 0 0,0-1 0 0 0,0 1 0 0 0,0 0 0 0 0,0 0 0 0 0,0 0 0 0 0,4 4 0 0 0,15 20 0 0 0,-2 1 0 0 0,-1 1 0 0 0,28 52 0 0 0,-18-31 0 0 0,-19-32 0 0 0,0 0 0 0 0,-2 0 0 0 0,0 1 0 0 0,9 28 0 0 0,19 121 0 0 0,-33-153 0 0 0,-1 0 0 0 0,0-1 0 0 0,-1 1 0 0 0,0 0 0 0 0,-1 1 0 0 0,-1-1 0 0 0,0 0 0 0 0,-1 0 0 0 0,-1 0 0 0 0,0 0 0 0 0,-1 0 0 0 0,-7 22 0 0 0,4-20 0 0 0,0 0 0 0 0,-1 0 0 0 0,-1-1 0 0 0,0 0 0 0 0,-2 0 0 0 0,1-1 0 0 0,-2 0 0 0 0,0-1 0 0 0,-19 19 0 0 0,3-12 0 0 0,5 0 0 0 0,17-15-1 0 0,1 0 0 0 0,-1 0 1 0 0,0-1-1 0 0,0 1 0 0 0,0-1 0 0 0,-1 0 1 0 0,0-1-1 0 0,1 0 0 0 0,-1 0 0 0 0,0 0 1 0 0,-1 0-1 0 0,1-1 0 0 0,0 0 0 0 0,-1 0 1 0 0,1-1-1 0 0,-1 0 0 0 0,1 0 0 0 0,-12 0 1 0 0,-7-1 0 0 0,-1-1 0 0 0,0-2 0 0 0,-31-6 0 0 0,49 8 2 0 0,-1-2 0 0 0,-1-1-1 0 0,1 0 1 0 0,0-1 0 0 0,0 0-1 0 0,0 0 1 0 0,1-1 0 0 0,-16-13 0 0 0,1 2-4 0 0,14 9-4 0 0,-1 1 1 0 0,1-1-1 0 0,0-1 0 0 0,0 0 0 0 0,1 0 1 0 0,0-1-1 0 0,1 1 0 0 0,0-2 0 0 0,0 1 1 0 0,2-1-1 0 0,-1 0 0 0 0,-5-17 0 0 0,9 22 11 0 0,0 0-1 0 0,-1 0 1 0 0,1 1-1 0 0,-1-1 1 0 0,0 1-1 0 0,0 0 1 0 0,-5-6-1 0 0,5 7-6 0 0,0-1 0 0 0,-1 0 0 0 0,1 0 0 0 0,1 0-1 0 0,-1-1 1 0 0,1 1 0 0 0,-2-6 0 0 0,-14-50-27 0 0,10 39 23 0 0,1 0 1 0 0,1 0 0 0 0,1-1-1 0 0,1 0 1 0 0,-1-30 0 0 0,0-16-15 0 0,3 57 25 0 0,1 0 1 0 0,0 1 0 0 0,0-1-1 0 0,1 0 1 0 0,1 0 0 0 0,0 0 0 0 0,0 0-1 0 0,1 0 1 0 0,1 1 0 0 0,8-23-1 0 0,0 10-28 0 0,-7 16 16 0 0,0 0 1 0 0,0 0-1 0 0,0 1 1 0 0,10-12-1 0 0,21-53 15 0 0,-34 70-8 0 0,0 0-1 0 0,0 0 0 0 0,0 0 0 0 0,0 0 0 0 0,0 1 0 0 0,1-1 1 0 0,-1 0-1 0 0,1 1 0 0 0,-1-1 0 0 0,1 1 0 0 0,0 0 0 0 0,0-1 1 0 0,-1 1-1 0 0,1 0 0 0 0,3-1 0 0 0,9-7-2 0 0,-7 5-1 0 0,-6 3 3 0 0,1 1 0 0 0,-1-1-1 0 0,0 0 1 0 0,0 1 0 0 0,0-1 0 0 0,0 0-1 0 0,0 0 1 0 0,0 0 0 0 0,0 0 0 0 0,0 0-1 0 0,-1 0 1 0 0,1 0 0 0 0,0 0 0 0 0,0 0-1 0 0,-1 0 1 0 0,1-1 0 0 0,0 0 0 0 0,1 0 5 0 0,0 0 0 0 0,0 0 0 0 0,0 0 0 0 0,0 1-1 0 0,0-1 1 0 0,1 1 0 0 0,-1-1 0 0 0,1 1 0 0 0,-1 0 0 0 0,1 0 0 0 0,-1 0 0 0 0,1 0 0 0 0,-1 1 0 0 0,1-1 0 0 0,0 1 0 0 0,4-1 0 0 0,13-4 47 0 0,-14 4-53 0 0,0 0 0 0 0,-1 0-1 0 0,1 0 1 0 0,0 1-1 0 0,0-1 1 0 0,0 1 0 0 0,-1 1-1 0 0,1-1 1 0 0,0 1-1 0 0,0 0 1 0 0,-1 0 0 0 0,1 1-1 0 0,-1 0 1 0 0,1 0 0 0 0,7 4-1 0 0,-1 0 1 0 0,0 0 1 0 0,0 1-1 0 0,0 1 0 0 0,15 13 1 0 0,22 12 6 0 0,-30-7-13 0 0,8-8-27 0 0,-7 2-3 0 0,28 36 0 0 0,-32-36 54 0 0,1 0 1 0 0,34 31 0 0 0,-1 0-28 0 0,-46-46 4 0 0,2 0-2 0 0,-2 0 0 0 0,1 0 0 0 0,-1 1 0 0 0,1-1 0 0 0,-1 1 1 0 0,3 7-1 0 0,6 2 1 0 0,-10-14 7 0 0,-1 1 1 0 0,0 0-1 0 0,0 0 0 0 0,-1 0 0 0 0,1 0 0 0 0,0 1 1 0 0,-1-1-1 0 0,1 0 0 0 0,-1 1 0 0 0,0-1 0 0 0,1 1 1 0 0,-1 0-1 0 0,0 2 0 0 0,3 10 9 0 0,-4-10-7 0 0,1-1 1 0 0,0 0 0 0 0,0 1 0 0 0,0-1 0 0 0,1 0 0 0 0,0 1 0 0 0,0-1 0 0 0,0 0 0 0 0,3 5 0 0 0,1-1 2 0 0,-1-1-1 0 0,-1 1 1 0 0,1 0 0 0 0,-1 1 0 0 0,-1-1 0 0 0,1 1 0 0 0,-1 0 0 0 0,-1 0 0 0 0,0 0 0 0 0,0 0-1 0 0,-1 0 1 0 0,0 0 0 0 0,0 12 0 0 0,-1-1-18 0 0,-1 1 0 0 0,0 0 0 0 0,-2-1 0 0 0,0 1 0 0 0,-8 24 0 0 0,9-39 16 0 0,0 0-1 0 0,-1-1 0 0 0,0 1 1 0 0,0-1-1 0 0,0 1 0 0 0,0-1 1 0 0,-1 0-1 0 0,0 0 0 0 0,0-1 1 0 0,-1 1-1 0 0,1-1 0 0 0,-8 5 1 0 0,-7 5 19 0 0,-1-1 0 0 0,-22 10 0 0 0,3-2 40 0 0,26-16-74 0 0,0-1 1 0 0,0-1 0 0 0,0 0 0 0 0,0-1-1 0 0,0-1 1 0 0,-1 0 0 0 0,1-1 0 0 0,-1 0-1 0 0,-18-3 1 0 0,28 3 15 0 0,-1-1 1 0 0,1 0-1 0 0,-1-1 0 0 0,1 1 0 0 0,-1-1 0 0 0,1 1 1 0 0,0-1-1 0 0,0 0 0 0 0,0-1 0 0 0,0 1 1 0 0,0-1-1 0 0,0 0 0 0 0,1 0 0 0 0,-1 0 1 0 0,1 0-1 0 0,0-1 0 0 0,0 1 0 0 0,-5-8 1 0 0,-21-21 11 0 0,26 30-20 0 0,1-1 1 0 0,-1 0-1 0 0,0 0 0 0 0,1 0 0 0 0,0-1 0 0 0,0 1 0 0 0,0-1 0 0 0,0 1 0 0 0,1-1 1 0 0,-2-4-1 0 0,-7-14-62 0 0,5 11 63 0 0,1-1-1 0 0,0-1 1 0 0,1 1-1 0 0,0 0 1 0 0,-2-26-1 0 0,4 30-7 0 0,0 1-1 0 0,1-1 1 0 0,-1 0 0 0 0,2 0-1 0 0,-1 1 1 0 0,1-1-1 0 0,0 0 1 0 0,1 1 0 0 0,0-1-1 0 0,0 1 1 0 0,6-13-1 0 0,80-129-117 0 0,-80 138 146 0 0,0 1 1 0 0,0 0 0 0 0,1 1 0 0 0,0 0-1 0 0,0 0 1 0 0,1 1 0 0 0,0 1-1 0 0,1-1 1 0 0,17-8 0 0 0,35-27 58 0 0,-29 18-102 0 0,2 2 0 0 0,0 1 0 0 0,1 2 0 0 0,65-25 0 0 0,-54 24 10 0 0,82-25 21 0 0,-28 10 0 0 0,-48 19 18 0 0,1 2 0 0 0,58-8 0 0 0,-56 12-8 0 0,10-3-5 0 0,0-1-69 0 0,90-8-1 0 0,55 3-81 0 0,121-5 167 0 0,-250 24-36 0 0,117 3-29 0 0,-185 0 86 0 0,0 0-1 0 0,0 1 1 0 0,0 1-1 0 0,0 1 1 0 0,-1 0 0 0 0,19 9-1 0 0,29 11-6 0 0,-50-20-39 0 0,0 1 0 0 0,-1 0 0 0 0,0 0 0 0 0,-1 1 0 0 0,0 1 0 0 0,0 0 0 0 0,0 0 0 0 0,-1 1 0 0 0,0 0 0 0 0,10 13 0 0 0,-17-18-3 0 0,0-1 1 0 0,1 0-1 0 0,0 0 0 0 0,-1 0 1 0 0,1 0-1 0 0,0 0 1 0 0,0 0-1 0 0,1-1 1 0 0,6 5-1 0 0,9 6-17 0 0,-11-7 23 0 0,-1 1 0 0 0,-1 0 0 0 0,1 0 0 0 0,-1 1 0 0 0,0 0 0 0 0,-1 0 0 0 0,0 0-1 0 0,0 0 1 0 0,-1 1 0 0 0,0 0 0 0 0,3 10 0 0 0,18 41 77 0 0,-20-51-58 0 0,-1 0 0 0 0,1 1-1 0 0,-2 0 1 0 0,1 0 0 0 0,3 18 0 0 0,0 55-1 0 0,-6-56-42 0 0,2 1-1 0 0,7 35 1 0 0,-8-56 15 0 0,-1-1-1 0 0,0 0 1 0 0,0 0 0 0 0,-1 1 0 0 0,1-1-1 0 0,-1 0 1 0 0,-2 10 0 0 0,0 13 16 0 0,1-17-22 0 0,0 1 0 0 0,-2-1 0 0 0,1 1 0 0 0,-9 20 0 0 0,-1 9-21 0 0,9-34 39 0 0,0 0 0 0 0,0 0 1 0 0,-1-1-1 0 0,0 1 1 0 0,-1-1-1 0 0,1 0 0 0 0,-1 0 1 0 0,-1 0-1 0 0,1 0 0 0 0,-1-1 1 0 0,-1 0-1 0 0,1-1 1 0 0,-1 1-1 0 0,-13 7 0 0 0,18-11-11 0 0,-37 39-3 0 0,35-38 47 0 0,-34 20 49 0 0,36-22-93 0 0,0 0 1 0 0,0-1 0 0 0,0 1-1 0 0,0-1 1 0 0,0 0-1 0 0,0 0 1 0 0,0 0 0 0 0,0 0-1 0 0,0 0 1 0 0,0 0 0 0 0,0 0-1 0 0,0 0 1 0 0,0-1 0 0 0,0 1-1 0 0,0-1 1 0 0,0 0-1 0 0,0 1 1 0 0,0-1 0 0 0,1 0-1 0 0,-3-1 1 0 0,2 0 6 0 0,0 0 0 0 0,0-1 0 0 0,0 1 0 0 0,0 0-1 0 0,0-1 1 0 0,1 1 0 0 0,-1-1 0 0 0,1 1 0 0 0,0-1 0 0 0,-1 1 0 0 0,1-1 0 0 0,0 0 0 0 0,1 0 0 0 0,-2-3-1 0 0,-4-42-2 0 0,2-27-19 0 0,2 62 15 0 0,0 0 0 0 0,1 0 0 0 0,0 0 0 0 0,1 0 0 0 0,1-1 0 0 0,0 1 0 0 0,0 0 0 0 0,2 0 0 0 0,-1 0 0 0 0,2 0 0 0 0,0 1-1 0 0,10-23 1 0 0,3 5-2 0 0,-9 14 8 0 0,0 1 0 0 0,2 0 1 0 0,19-24-1 0 0,5 2-3 0 0,-19 20-1 0 0,0 0-1 0 0,1 1 1 0 0,1 1 0 0 0,0 1 0 0 0,30-20-1 0 0,-27 22 12 0 0,-1-2-1 0 0,22-19 1 0 0,9-7 15 0 0,-47 38-29 0 0,8-7 5 0 0,0 1 0 0 0,1 0 0 0 0,0 1 1 0 0,0 0-1 0 0,0 1 0 0 0,1 0 0 0 0,0 1 1 0 0,0 0-1 0 0,24-4 0 0 0,-28 7 5 0 0,15-3-13 0 0,0 2-1 0 0,0 0 1 0 0,1 2-1 0 0,-1 0 1 0 0,45 6-1 0 0,-47-3 6 0 0,-15-1 8 0 0,0-1 0 0 0,-1 1-1 0 0,1 0 1 0 0,-1 1 0 0 0,0-1 0 0 0,1 1-1 0 0,-1 1 1 0 0,0-1 0 0 0,0 1 0 0 0,11 7-1 0 0,-4 1-1 0 0,30 17-1 0 0,-29-18 1 0 0,0-1 1 0 0,0 2-1 0 0,-1 0 1 0 0,0 0-1 0 0,-1 1 0 0 0,0 1 1 0 0,-1 0-1 0 0,10 17 1 0 0,22 22 10 0 0,-37-45-19 0 0,-1 1-1 0 0,-1 0 1 0 0,1 0 0 0 0,-2 0 0 0 0,1 0 0 0 0,-1 1 0 0 0,0-1 0 0 0,-1 1 0 0 0,3 18 0 0 0,4 8 27 0 0,-2-12 19 0 0,-2-10-6 0 0,-1-1-1 0 0,-1 1 1 0 0,0 0-1 0 0,2 22 1 0 0,-6 15-36 0 0,-1 0 0 0 0,-15 74 0 0 0,16-120 2 0 0,0 0 1 0 0,-1-1-1 0 0,1 1 0 0 0,-1-1 0 0 0,0 0 0 0 0,0 1 0 0 0,-1-1 0 0 0,1 0 0 0 0,-1 0 0 0 0,1 0 1 0 0,-5 3-1 0 0,5-4 2 0 0,-1-1 0 0 0,2 1 1 0 0,-1 0-1 0 0,0 0 0 0 0,0 0 1 0 0,1 0-1 0 0,-1 0 0 0 0,1 0 1 0 0,-1 1-1 0 0,1-1 0 0 0,0 0 1 0 0,0 1-1 0 0,0-1 0 0 0,0 1 1 0 0,0 2-1 0 0,0-4-1 0 0,0 1 0 0 0,0-1 1 0 0,0 0-1 0 0,0 0 0 0 0,0 0 0 0 0,0 0 1 0 0,-1 0-1 0 0,1 0 0 0 0,0-1 0 0 0,-1 1 1 0 0,1 0-1 0 0,0-1 0 0 0,-1 1 0 0 0,1-1 1 0 0,-3 1-1 0 0,4-1-1 0 0,-1 1 0 0 0,1-1 0 0 0,-1 0 0 0 0,0 0 0 0 0,1 0 0 0 0,-1 0 0 0 0,0 0 0 0 0,1 0 0 0 0,-1 0 0 0 0,0-1 0 0 0,1 1 0 0 0,-1 0 0 0 0,1 0 0 0 0,-1 0 0 0 0,0-1 0 0 0,1 1 0 0 0,-1 0 0 0 0,1-1 0 0 0,-1 1 0 0 0,1 0 0 0 0,-1-1 0 0 0,1 1 0 0 0,-1-1 0 0 0,1 1 0 0 0,-1 0 0 0 0,1-1 0 0 0,-1 1 0 0 0,1-1 0 0 0,0 0 0 0 0,-1 1 0 0 0,1-1 0 0 0,0 1 0 0 0,0-1 0 0 0,-1 0 0 0 0,1 1 0 0 0,0-2 0 0 0,-6-6 0 0 0,1-1 0 0 0,1-1 0 0 0,0 1 0 0 0,0-1 0 0 0,1 0 0 0 0,0 0 0 0 0,0 0 0 0 0,0-10 0 0 0,-2-8 0 0 0,0-53 0 0 0,1-3 0 0 0,1 66 0 0 0,1-1 0 0 0,2 1 0 0 0,-1-1 0 0 0,2 0 0 0 0,1 1 0 0 0,0-1 0 0 0,1 1 0 0 0,11-35 0 0 0,8 1 0 0 0,3 2 0 0 0,2 1 0 0 0,1 1 0 0 0,68-85 0 0 0,-80 113 0 0 0,-12 15 0 0 0,-1 0 0 0 0,1 1 0 0 0,0 0 0 0 0,0 0 0 0 0,0 0 0 0 0,0 1 0 0 0,1-1 0 0 0,-1 1 0 0 0,1 0 0 0 0,0 0 0 0 0,7-3 0 0 0,55-42 0 0 0,-65 47 0 0 0,1-1 0 0 0,-1 1 0 0 0,0-1 0 0 0,0 1 0 0 0,0-1 0 0 0,1 0 0 0 0,-2 0 0 0 0,1 0 0 0 0,0 0 0 0 0,2-4 0 0 0,-3 5 0 0 0,0-1 0 0 0,0 1 0 0 0,1 0 0 0 0,-1-1 0 0 0,0 1 0 0 0,0 0 0 0 0,1 0 0 0 0,-1 0 0 0 0,1 0 0 0 0,-1 0 0 0 0,1 0 0 0 0,-1 0 0 0 0,1 0 0 0 0,-1 0 0 0 0,1 1 0 0 0,0-1 0 0 0,0 1 0 0 0,-1-1 0 0 0,1 1 0 0 0,0 0 0 0 0,0 0 0 0 0,-1 0 0 0 0,1 0 0 0 0,3 0 0 0 0,48-2 0 0 0,-29 0 0 0 0,0 2 0 0 0,0 0 0 0 0,0 1 0 0 0,0 1 0 0 0,36 9 0 0 0,-4 5 0 0 0,-28-10 0 0 0,0 2 0 0 0,0 1 0 0 0,-1 2 0 0 0,44 22 0 0 0,-56-22 0 0 0,-1 1 0 0 0,0 1 0 0 0,0 0 0 0 0,21 27 0 0 0,-33-38 0 0 0,0 1 0 0 0,-1-1 0 0 0,1 1 0 0 0,-1 0 0 0 0,1-1 0 0 0,-1 1 0 0 0,0 0 0 0 0,0 0 0 0 0,0 0 0 0 0,0 4 0 0 0,7 20 0 0 0,-3-9 0 0 0,-1 1 0 0 0,0 0 0 0 0,-1 0 0 0 0,-1 0 0 0 0,-1 0 0 0 0,-2 36 0 0 0,0-15 0 0 0,2-22 0 0 0,0 0 0 0 0,-1 1 0 0 0,-1-1 0 0 0,-1 0 0 0 0,-4 22 0 0 0,4-17 0 0 0,3-22 0 0 0,-1 1 0 0 0,0 0 0 0 0,0-1 0 0 0,0 1 0 0 0,0-1 0 0 0,0 1 0 0 0,0 0 0 0 0,-1-1 0 0 0,1 1 0 0 0,0-1 0 0 0,-1 1 0 0 0,1-1 0 0 0,-1 1 0 0 0,0-1 0 0 0,1 1 0 0 0,-1-1 0 0 0,0 1 0 0 0,0-1 0 0 0,-1 2 0 0 0,-15 24 0 0 0,18-30 0 0 0,-1 0 0 0 0,0 0 0 0 0,0 0 0 0 0,0 0 0 0 0,0-1 0 0 0,-1 1 0 0 0,1 0 0 0 0,-1 0 0 0 0,1 0 0 0 0,-3-4 0 0 0,-2-17 0 0 0,2-16 0 0 0,2 0 0 0 0,1 0 0 0 0,2 0 0 0 0,11-55 0 0 0,-6 36 0 0 0,-5 50 0 0 0,0-1 0 0 0,0 1 0 0 0,1 0 0 0 0,0 0 0 0 0,1 1 0 0 0,0-1 0 0 0,7-12 0 0 0,-3 8 0 0 0,8-43 0 0 0,-11 48 0 0 0,2 0 0 0 0,-1 0 0 0 0,1 1 0 0 0,1 0 0 0 0,-1 0 0 0 0,1 1 0 0 0,0 0 0 0 0,15-8 0 0 0,15-19 0 0 0,-21 23 0 0 0,3 1 0 0 0,51 7 0 0 0,14 2 0 0 0,-73 2 0 0 0,-1 1 0 0 0,1 0 0 0 0,-1 1 0 0 0,0 0 0 0 0,0 1 0 0 0,0 0 0 0 0,19 13 0 0 0,-26-14 0 0 0,-1 0 0 0 0,1 0 0 0 0,-1 1 0 0 0,0-1 0 0 0,0 1 0 0 0,-1 0 0 0 0,1 0 0 0 0,-1 0 0 0 0,0 0 0 0 0,0 0 0 0 0,1 9 0 0 0,2 1 0 0 0,10 17 0 0 0,-12-26 0 0 0,0 0 0 0 0,0 1 0 0 0,0-1 0 0 0,-1 1 0 0 0,0 0 0 0 0,-1-1 0 0 0,1 1 0 0 0,-1 0 0 0 0,0 0 0 0 0,-1 10 0 0 0,0 9 0 0 0,2-10 0 0 0,-2 0 0 0 0,0-1 0 0 0,-1 1 0 0 0,0 0 0 0 0,-1-1 0 0 0,-1 1 0 0 0,0-1 0 0 0,-1 0 0 0 0,-1 0 0 0 0,-10 22 0 0 0,3-8 0 0 0,12-27 0 0 0,0-1 0 0 0,-1 1 0 0 0,1-1 0 0 0,0 0 0 0 0,-1 1 0 0 0,0-1 0 0 0,1 0 0 0 0,-1 1 0 0 0,0-1 0 0 0,0 0 0 0 0,0 0 0 0 0,1 0 0 0 0,-1 1 0 0 0,-1-1 0 0 0,1 0 0 0 0,0 0 0 0 0,0 0 0 0 0,0-1 0 0 0,-2 2 0 0 0,-25 23 0 0 0,22-20 0 0 0,1 0 0 0 0,-1 0 0 0 0,0 0 0 0 0,-1-1 0 0 0,1 1 0 0 0,-1-2 0 0 0,-9 5 0 0 0,16-7 0 0 0,-1-1 0 0 0,1 1 0 0 0,-1-1 0 0 0,0 0 0 0 0,1 1 0 0 0,-1-1 0 0 0,0 0 0 0 0,1 1 0 0 0,-1-1 0 0 0,0 0 0 0 0,0 0 0 0 0,1 1 0 0 0,-1-1 0 0 0,0 0 0 0 0,0 0 0 0 0,1 0 0 0 0,-1 0 0 0 0,0 0 0 0 0,0 0 0 0 0,0 0 0 0 0,1 0 0 0 0,-1-1 0 0 0,0 1 0 0 0,0 0 0 0 0,1 0 0 0 0,-1-1 0 0 0,0 1 0 0 0,1 0 0 0 0,-1-1 0 0 0,0 1 0 0 0,1-1 0 0 0,-1 1 0 0 0,1-1 0 0 0,-1 1 0 0 0,0-1 0 0 0,1 1 0 0 0,-1-1 0 0 0,1 1 0 0 0,0-1 0 0 0,-1 0 0 0 0,1 1 0 0 0,-1-1 0 0 0,1 0 0 0 0,0 0 0 0 0,0 1 0 0 0,-1-2 0 0 0,-8-11 0 0 0,8 12 0 0 0,-1 0 0 0 0,0-1 0 0 0,1 1 0 0 0,-1 0 0 0 0,1 0 0 0 0,0-1 0 0 0,-1 1 0 0 0,1-1 0 0 0,0 1 0 0 0,0-1 0 0 0,0 0 0 0 0,0 1 0 0 0,0-1 0 0 0,-1-3 0 0 0,-2-38 0 0 0,2 29 0 0 0,1-1 0 0 0,-2 1 0 0 0,-8-26 0 0 0,-5-32 0 0 0,11 30 0 0 0,0-61 0 0 0,5 90 0 0 0,0 0 0 0 0,1-1 0 0 0,1 1 0 0 0,0 0 0 0 0,1 0 0 0 0,1 1 0 0 0,0-1 0 0 0,10-22 0 0 0,2 2 0 0 0,5-5 0 0 0,-5 16 0 0 0,-11 15 0 0 0,0 0 0 0 0,0 0 0 0 0,1 0 0 0 0,0 0 0 0 0,0 1 0 0 0,11-8 0 0 0,-13 11 0 0 0,0 0 0 0 0,0 0 0 0 0,1 1 0 0 0,-1 0 0 0 0,1 0 0 0 0,-1 0 0 0 0,1 0 0 0 0,0 1 0 0 0,0 0 0 0 0,0 0 0 0 0,0 0 0 0 0,0 0 0 0 0,0 1 0 0 0,0 0 0 0 0,0 0 0 0 0,0 0 0 0 0,0 1 0 0 0,0-1 0 0 0,-1 1 0 0 0,1 1 0 0 0,0-1 0 0 0,0 1 0 0 0,0-1 0 0 0,-1 1 0 0 0,1 1 0 0 0,-1-1 0 0 0,0 1 0 0 0,0-1 0 0 0,0 1 0 0 0,0 0 0 0 0,0 1 0 0 0,0-1 0 0 0,-1 1 0 0 0,1-1 0 0 0,-1 1 0 0 0,0 0 0 0 0,-1 1 0 0 0,1-1 0 0 0,-1 0 0 0 0,1 1 0 0 0,1 6 0 0 0,4 9 0 0 0,-2-6 0 0 0,0 0 0 0 0,-1 1 0 0 0,-1 0 0 0 0,-1 0 0 0 0,0 0 0 0 0,0 0 0 0 0,0 26 0 0 0,-1 24 0 0 0,0-40 0 0 0,-1 1 0 0 0,-2 0 0 0 0,-5 40 0 0 0,1-51 0 0 0,0-1 0 0 0,-1-1 0 0 0,-13 24 0 0 0,-3 6 0 0 0,21-40 0 0 0,-1 0 0 0 0,0 1 0 0 0,0-1 0 0 0,0 0 0 0 0,0 0 0 0 0,-1 0 0 0 0,1-1 0 0 0,-5 4 0 0 0,-9 14 0 0 0,13-13 0 0 0,2-5 0 0 0,0-1 0 0 0,0 1 0 0 0,0 0 0 0 0,0 0 0 0 0,0-1 0 0 0,0 1 0 0 0,0 0 0 0 0,-1-1 0 0 0,1 1 0 0 0,-1-1 0 0 0,1 1 0 0 0,-1-1 0 0 0,1 0 0 0 0,-1 0 0 0 0,0 0 0 0 0,1 0 0 0 0,-1 0 0 0 0,0 0 0 0 0,0 0 0 0 0,-4 0 0 0 0,6 0 0 0 0,-1-1 0 0 0,1 0 0 0 0,-1 0 0 0 0,1 0 0 0 0,0 1 0 0 0,-1-1 0 0 0,1 0 0 0 0,-1 0 0 0 0,1 0 0 0 0,-1 0 0 0 0,1 0 0 0 0,-1 0 0 0 0,1 0 0 0 0,-1 0 0 0 0,1 0 0 0 0,-1 0 0 0 0,1-1 0 0 0,-1 1 0 0 0,1 0 0 0 0,-1 0 0 0 0,1 0 0 0 0,-1-1 0 0 0,1 1 0 0 0,0 0 0 0 0,-1 0 0 0 0,1-1 0 0 0,-1 1 0 0 0,1 0 0 0 0,0-1 0 0 0,-1 1 0 0 0,1 0 0 0 0,0-1 0 0 0,-1 1 0 0 0,1-1 0 0 0,0 1 0 0 0,0-1 0 0 0,-1 1 0 0 0,1 0 0 0 0,0-1 0 0 0,0 1 0 0 0,0-1 0 0 0,0 0 0 0 0,-2-12 0 0 0,2 7 0 0 0,0-1 0 0 0,0 1 0 0 0,0-1 0 0 0,1 0 0 0 0,0 1 0 0 0,0-1 0 0 0,1 1 0 0 0,-1 0 0 0 0,2 0 0 0 0,-1-1 0 0 0,1 1 0 0 0,3-6 0 0 0,-5 10 0 0 0,1 0 0 0 0,0-1 0 0 0,-1 1 0 0 0,1 0 0 0 0,0 0 0 0 0,0 0 0 0 0,0 0 0 0 0,1 1 0 0 0,-1-1 0 0 0,0 0 0 0 0,1 1 0 0 0,-1 0 0 0 0,1-1 0 0 0,-1 1 0 0 0,1 0 0 0 0,0 0 0 0 0,-1 1 0 0 0,1-1 0 0 0,0 1 0 0 0,0-1 0 0 0,0 1 0 0 0,-1 0 0 0 0,1 0 0 0 0,0 0 0 0 0,0 0 0 0 0,0 0 0 0 0,5 2 0 0 0,11 35 0 0 0,-17-35 0 0 0,0 0 0 0 0,-1 1 0 0 0,1-1 0 0 0,-1 1 0 0 0,1 0 0 0 0,-1-1 0 0 0,0 1 0 0 0,0 0 0 0 0,0 0 0 0 0,-1 0 0 0 0,1 0 0 0 0,-1 0 0 0 0,1 5 0 0 0,1 42 0 0 0,-1-10 0 0 0,0-24 0 0 0,0 0 0 0 0,-1 0 0 0 0,-1 0 0 0 0,-1 0 0 0 0,0 0 0 0 0,-1-1 0 0 0,0 1 0 0 0,-1-1 0 0 0,-12 28 0 0 0,-1-7 0 0 0,10-19 0 0 0,-1 0 0 0 0,0-1 0 0 0,-1-1 0 0 0,-1 1 0 0 0,0-2 0 0 0,-1 1 0 0 0,0-1 0 0 0,-15 12 0 0 0,-20 8 0 0 0,26-20 0 0 0,1 0 0 0 0,-21 20 0 0 0,33-26 0 0 0,-1-1 0 0 0,1 0 0 0 0,-1 0 0 0 0,-1-1 0 0 0,-15 9 0 0 0,-82 59 0 0 0,71-48 0 0 0,25-17 0 0 0,-1 0 0 0 0,0-1 0 0 0,-1 0 0 0 0,0-1 0 0 0,0 0 0 0 0,0-1 0 0 0,-1-1 0 0 0,0 0 0 0 0,0 0 0 0 0,-19 3 0 0 0,25-7 0 0 0,1 0 0 0 0,-1 1 0 0 0,1 0 0 0 0,-1 0 0 0 0,1 0 0 0 0,0 1 0 0 0,0 0 0 0 0,-6 4 0 0 0,5-3 0 0 0,1-1 0 0 0,-1 1 0 0 0,0-2 0 0 0,1 1 0 0 0,-1-1 0 0 0,-13 3 0 0 0,-139 28 0 0 0,147-31 0 0 0,-40 6-2 0 0,-81 2 0 0 0,132-10-19 0 0,10-19-207 0 0,1 15 221 0 0,0 1-1 0 0,0 0 1 0 0,1 0 0 0 0,0 1 0 0 0,-1 0 0 0 0,1 1 0 0 0,0 1 0 0 0,13 0 0 0 0,-7 0 9 0 0,1 0 1 0 0,-1 1 0 0 0,0 1-1 0 0,0 1 1 0 0,0 0 0 0 0,31 11-1 0 0,6 22-15 0 0,-51-33 12 0 0,1 1 0 0 0,-1-1-1 0 0,0 1 1 0 0,0-1 0 0 0,0 1 0 0 0,-1 0 0 0 0,0 0 0 0 0,1 0-1 0 0,-1 0 1 0 0,-1 0 0 0 0,1 1 0 0 0,0-1 0 0 0,-1 1-1 0 0,0-1 1 0 0,1 6 0 0 0,1 68 94 0 0,-3-63-74 0 0,1 14-5 0 0,0-22-9 0 0,0-1 0 0 0,-1 0 1 0 0,1 1-1 0 0,-1-1 0 0 0,-1 0 1 0 0,0 1-1 0 0,1-1 0 0 0,-2 0 1 0 0,1 0-1 0 0,-1 0 0 0 0,-4 10 1 0 0,-37 25-1 0 0,22-22 59 0 0,7-7-12 0 0,-2 6-62 0 0,0-1 0 0 0,-1 0 0 0 0,-1-1-1 0 0,-20 13 1 0 0,-58 30 57 0 0,77-47-53 0 0,-1 0-1 0 0,-1-2 1 0 0,0 0-1 0 0,-1-2 1 0 0,-34 10-1 0 0,-38 16-2 0 0,-102 39 81 0 0,159-63-83 0 0,-40 7 0 0 0,-35 9 0 0 0,63-13 17 0 0,0-3 0 0 0,0-2 0 0 0,-56 2 0 0 0,-84 15 3 0 0,-47 16-9 0 0,218-39 0 0 0,-38 3 0 0 0,-32-5 0 0 0,29-1 0 0 0,56 1-3 0 0,1-1 1 0 0,-1 0-1 0 0,1 0 1 0 0,-1 0-1 0 0,1 0 1 0 0,0 0-1 0 0,0-1 0 0 0,-1 1 1 0 0,1-1-1 0 0,0 1 1 0 0,0-1-1 0 0,0 0 1 0 0,1 0-1 0 0,-1 0 0 0 0,0 0 1 0 0,1 0-1 0 0,-1 0 1 0 0,1 0-1 0 0,0 0 0 0 0,0-1 1 0 0,-2-3-1 0 0,2 4 0 0 0,0 0 1 0 0,0 0-1 0 0,0 0 0 0 0,0 0 0 0 0,1 0 0 0 0,-1 0 0 0 0,1 0 1 0 0,-1-1-1 0 0,1 1 0 0 0,0 0 0 0 0,-1 0 0 0 0,1 0 0 0 0,1-1 1 0 0,-1 1-1 0 0,0 0 0 0 0,0 0 0 0 0,1-1 0 0 0,-1 1 0 0 0,1 0 1 0 0,0 0-1 0 0,0 0 0 0 0,0 0 0 0 0,0 0 0 0 0,0 0 0 0 0,0 0 1 0 0,2-2-1 0 0,13-23-129 0 0,-15 25 126 0 0,0-1 0 0 0,0 0 0 0 0,1 0 0 0 0,-1 0 0 0 0,1 1 0 0 0,-1-1 0 0 0,1 1 0 0 0,0-1 0 0 0,0 1 0 0 0,0 0 0 0 0,1 0 0 0 0,-1-1 0 0 0,4-1 0 0 0,26-13 5 0 0,1 2 1 0 0,0 0-1 0 0,1 3 1 0 0,1 1-1 0 0,-1 1 1 0 0,2 2-1 0 0,68-7 1 0 0,271 7 24 0 0,-241 9-39 0 0,34 8 18 0 0,-10-6 64 0 0,-89-5-169 0 0,-37 6 166 0 0,-25-2-70 0 0,1 0 1 0 0,-1-1 0 0 0,1 0 0 0 0,0 0-1 0 0,15-2 1 0 0,-10 4 23 0 0,-12 4 20 0 0,-16 8 4 0 0,12-13-60 0 0,-13 11 38 0 0,-2-2-1 0 0,0 0 1 0 0,0-1-1 0 0,-1-1 1 0 0,0-1-1 0 0,0 0 1 0 0,-24 5 0 0 0,13-3-12 0 0,-264 69-14 0 0,31-12 7 0 0,207-48 1 0 0,-65 19 12 0 0,71-27-15 0 0,-293 52-46 0 0,299-52 18 0 0,2-2 10 0 0,40-9 40 0 0,2 0-24 0 0,0 0 1 0 0,0 0-1 0 0,0-1 0 0 0,0 1 0 0 0,0 0 0 0 0,0 0 0 0 0,0 0 0 0 0,-1 0 0 0 0,1 0 1 0 0,0 0-1 0 0,0 0 0 0 0,0 0 0 0 0,0 0 0 0 0,0 0 0 0 0,0 0 0 0 0,0 0 0 0 0,0-1 1 0 0,0 1-1 0 0,-1 0 0 0 0,1 0 0 0 0,0 0 0 0 0,0 0 0 0 0,0 0 0 0 0,0 0 0 0 0,0 0 0 0 0,0-1 1 0 0,0 1-1 0 0,0 0 0 0 0,0 0 0 0 0,0 0 0 0 0,0 0 0 0 0,0 0 0 0 0,0 0 0 0 0,0-1 1 0 0,0 1-1 0 0,0 0 0 0 0,0 0 0 0 0,0 0 0 0 0,0 0 0 0 0,0 0 0 0 0,0 0 0 0 0,0 0 1 0 0,0-1-1 0 0,1 1 0 0 0,-1 0 0 0 0,0 0 0 0 0,0 0 0 0 0,0 0 0 0 0,0 0 0 0 0,0 0 1 0 0,0 0-1 0 0,0 0 0 0 0,0 0 0 0 0,0-1 0 0 0,0 1 0 0 0,1 0 0 0 0,-1 0 0 0 0,0 0 0 0 0,0 0 1 0 0,0 0-1 0 0,0 0 0 0 0,0 0 0 0 0,55-21 6 0 0,-52 20-3 0 0,1 1 0 0 0,-1-2 0 0 0,0 1 0 0 0,0 0 0 0 0,0-1 0 0 0,0 1 0 0 0,0-1 0 0 0,0 0 0 0 0,0 0 0 0 0,-1 0 0 0 0,4-3 0 0 0,-4 3 3 0 0,0-1-1 0 0,1 1 1 0 0,-1 1 0 0 0,1-1 0 0 0,0 0 0 0 0,-1 1 0 0 0,1-1 0 0 0,0 1 0 0 0,0 0 0 0 0,0-1-1 0 0,5 0 1 0 0,47-11-26 0 0,0-2 0 0 0,89-39 0 0 0,267-103-14 0 0,-331 141-10 0 0,-18 4-37 0 0,111-45 122 0 0,28-7 95 0 0,-96 31-141 0 0,-31 10-16 0 0,-55 15 12 0 0,1 2 1 0 0,24-5-1 0 0,-7 4 23 0 0,1-1-1 0 0,-2-2 1 0 0,67-28 0 0 0,-36 16-34 0 0,-49 18 27 0 0,12 0 79 0 0,-29 4-87 0 0,0 0 1 0 0,0 1-1 0 0,1-1 1 0 0,-1 0-1 0 0,0 0 1 0 0,1-1-1 0 0,-1 1 1 0 0,0 0-1 0 0,0 0 1 0 0,1-1-1 0 0,-1 1 1 0 0,0 0-1 0 0,0-1 1 0 0,0 1-1 0 0,1-1 0 0 0,-1 0 1 0 0,0 1-1 0 0,0-1 1 0 0,0 0-1 0 0,0 0 1 0 0,0 0-1 0 0,0 0 1 0 0,0 1-1 0 0,0-3 1 0 0,37 1 232 0 0,-33 0-229 0 0,0 0-1 0 0,0 1 1 0 0,0-2 0 0 0,0 1-1 0 0,0-1 1 0 0,0 1-1 0 0,-1-1 1 0 0,1-1 0 0 0,-1 1-1 0 0,7-7 1 0 0,-5 4 19 0 0,0 1 0 0 0,0 0 0 0 0,1 1 0 0 0,13-8 0 0 0,-18 11-20 0 0,-1 1 0 0 0,1-1 0 0 0,-1 0 0 0 0,1 1 0 0 0,-1-1 0 0 0,0 0 0 0 0,1 0 0 0 0,-1 0 0 0 0,0-1 0 0 0,0 1 0 0 0,0 0 0 0 0,0 0 0 0 0,0-1 1 0 0,0 1-1 0 0,0 0 0 0 0,0-1 0 0 0,0 1 0 0 0,0-1 0 0 0,-1 1 0 0 0,1-1 0 0 0,-1 0 0 0 0,1 1 0 0 0,-1-1 0 0 0,1-2 0 0 0,0-2 1 0 0,0 5-2 0 0,0-1 0 0 0,0 0 0 0 0,0 1 1 0 0,0-1-1 0 0,0 1 0 0 0,1-1 0 0 0,-1 1 1 0 0,1 0-1 0 0,-1 0 0 0 0,1-1 0 0 0,-1 1 0 0 0,1 0 1 0 0,0 0-1 0 0,-1 0 0 0 0,1 1 0 0 0,0-1 1 0 0,2 0-1 0 0,13-9-20 0 0,1-15 28 0 0,20-22 115 0 0,-36 46-117 0 0,-1-1 1 0 0,0 1-1 0 0,1-1 1 0 0,-1 1-1 0 0,0-1 1 0 0,0 0-1 0 0,0 0 0 0 0,0 1 1 0 0,-1-1-1 0 0,1 0 1 0 0,0-3-1 0 0,0 3-4 0 0,-1 1 0 0 0,1-1-1 0 0,-1 0 1 0 0,1 1 0 0 0,0-1-1 0 0,-1 0 1 0 0,1 1 0 0 0,0-1 0 0 0,0 1-1 0 0,0-1 1 0 0,0 1 0 0 0,1 0 0 0 0,-1-1-1 0 0,0 1 1 0 0,0 0 0 0 0,1 0 0 0 0,-1 0-1 0 0,4-2 1 0 0,-4 2-1 0 0,1 0 0 0 0,0 0 0 0 0,-1 0 0 0 0,1-1 0 0 0,0 1 0 0 0,-1 0 0 0 0,0-1 1 0 0,1 0-1 0 0,-1 1 0 0 0,0-1 0 0 0,0 0 0 0 0,0 1 0 0 0,0-1 0 0 0,0 0 0 0 0,0 0 0 0 0,0-2 0 0 0,0 1-6 0 0,0 0-1 0 0,1 0 1 0 0,-1 0 0 0 0,1 1-1 0 0,-1-1 1 0 0,1 0 0 0 0,0 1-1 0 0,0-1 1 0 0,4-3 0 0 0,-1 0 17 0 0,-1 0 0 0 0,0-1-1 0 0,0 1 1 0 0,-1-1 0 0 0,0 0 0 0 0,0 0 0 0 0,0 0 0 0 0,2-11 0 0 0,-5 17-13 0 0,0 0 0 0 0,1-1 1 0 0,-1 1-1 0 0,1 0 0 0 0,0 0 0 0 0,-1-1 0 0 0,1 1 1 0 0,0 0-1 0 0,0 0 0 0 0,-1 0 0 0 0,1 0 0 0 0,0 0 1 0 0,0 0-1 0 0,0 0 0 0 0,0 1 0 0 0,0-1 0 0 0,0 0 1 0 0,2 0-1 0 0,-1 0 2 0 0,-1 0 0 0 0,0 1 0 0 0,0-1-1 0 0,0 1 1 0 0,0-1 0 0 0,-1 0 0 0 0,1 0 0 0 0,0 0 0 0 0,0 1 0 0 0,0-1 0 0 0,-1 0 0 0 0,1 0 0 0 0,0 0 0 0 0,-1 0-1 0 0,1 0 1 0 0,-1 0 0 0 0,1-1 0 0 0,-1 1 0 0 0,1 0 0 0 0,-1 0 0 0 0,0 0 0 0 0,0 0 0 0 0,0 0 0 0 0,1-1 0 0 0,-1 1-1 0 0,0-2 1 0 0,0-9 48 0 0,0 4-43 0 0,0-1 1 0 0,0 0-1 0 0,0 0 1 0 0,-1 0-1 0 0,-1 1 0 0 0,-3-15 1 0 0,4 20-7 0 0,0-1 0 0 0,0 1 0 0 0,0-1 0 0 0,0 1 1 0 0,1-1-1 0 0,0 1 0 0 0,-1-1 0 0 0,1 0 0 0 0,1 1 1 0 0,-1-5-1 0 0,1 5 4 0 0,-1-1 0 0 0,0 1 0 0 0,0-1 0 0 0,0 1 0 0 0,0 0 0 0 0,-1-1 0 0 0,1 1 0 0 0,-1-1 0 0 0,0 1 0 0 0,-1-4 0 0 0,-4-8-1 0 0,2 0 0 0 0,-1 0 0 0 0,2-1 0 0 0,0 0 0 0 0,0 0 0 0 0,1-16 0 0 0,2-107-86 0 0,2 65-219 0 0,-4 73 134 0 0,1 1 68 0 0,1-1 0 0 0,-1 1 1 0 0,0-1-1 0 0,0 1 0 0 0,-6-12-1526 0 0,-62-148-21582 0 0,63 147 22568 0 0,0 0 0 0 0,1 0 0 0 0,-8-26 0 0 0,4-1-2691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3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313 339 1128 0 0,'2'-38'2943'0'0,"-1"38"-2930"0"0,0-1 0 0 0,-1 0 1 0 0,1 0-1 0 0,0 0 1 0 0,-1 0-1 0 0,1 0 1 0 0,-1 0-1 0 0,1 0 0 0 0,-1 0 1 0 0,1 0-1 0 0,-1-1 1 0 0,0 1-1 0 0,1 0 1 0 0,-1 0-1 0 0,0 0 0 0 0,0 0 1 0 0,0-1-1 0 0,0 1 1 0 0,0 0-1 0 0,0 0 1 0 0,-1-2-1 0 0,1-1 114 0 0,2 4 26 0 0,-1 0 1 0 0,1 0-1 0 0,-1 0 0 0 0,0-1 1 0 0,1 1-1 0 0,-1 0 0 0 0,0-1 0 0 0,1 1 1 0 0,-1-1-1 0 0,0 1 0 0 0,1-1 0 0 0,-1 0 1 0 0,0 0-1 0 0,0 0 0 0 0,0 1 0 0 0,0-1 1 0 0,0 0-1 0 0,0 0 0 0 0,0 0 1 0 0,1-2-1 0 0,4-21 10229 0 0,-23 22-6731 0 0,15 2-3315 0 0,-19 6 1116 0 0,7 0-1021 0 0,13-6-411 0 0,0 0-1 0 0,0 0 1 0 0,0 1-1 0 0,0-1 1 0 0,0 0 0 0 0,0 1-1 0 0,0-1 1 0 0,0 0 0 0 0,1 1-1 0 0,-1-1 1 0 0,0 1-1 0 0,0-1 1 0 0,0 1 0 0 0,0 0-1 0 0,1-1 1 0 0,-1 1-1 0 0,0 0 1 0 0,0 1 0 0 0,-7 7 97 0 0,1 0 1 0 0,-1-1 0 0 0,-1 0 0 0 0,1 0-1 0 0,-1-1 1 0 0,-11 7 0 0 0,13-8-106 0 0,-14 18 72 0 0,19-21-84 0 0,-1 1 1 0 0,1 0-1 0 0,0 0 1 0 0,1 0-1 0 0,-1 0 1 0 0,1 0-1 0 0,0 0 1 0 0,0 0-1 0 0,-1 7 1 0 0,2 15 62 0 0,-1-16-51 0 0,1 1 0 0 0,0 0 0 0 0,1 0 0 0 0,3 19 0 0 0,-3-27-10 0 0,0 0 1 0 0,0 1 0 0 0,1-1 0 0 0,-1 0 0 0 0,1 0-1 0 0,-1-1 1 0 0,1 1 0 0 0,0 0 0 0 0,0 0 0 0 0,0-1-1 0 0,1 1 1 0 0,-1-1 0 0 0,1 0 0 0 0,-1 0-1 0 0,1 0 1 0 0,0 0 0 0 0,-1 0 0 0 0,1 0 0 0 0,0-1-1 0 0,4 2 1 0 0,63 38 69 0 0,-19-10 47 0 0,-32-23-25 0 0,-16-7-77 0 0,1 0 0 0 0,-1 0 0 0 0,0 1 0 0 0,1-1 0 0 0,-1 1 0 0 0,0 0 0 0 0,0 0 0 0 0,0 0 0 0 0,0 0 0 0 0,4 5 0 0 0,-5-5 12 0 0,1 1 0 0 0,-1-1 1 0 0,0 0-1 0 0,1 0 0 0 0,-1 0 0 0 0,1 0 0 0 0,-1 0 0 0 0,1-1 0 0 0,0 1 0 0 0,0-1 0 0 0,0 1 1 0 0,3 0-1 0 0,-3-2-9 0 0,-1 1 0 0 0,0-1 0 0 0,0 1 0 0 0,0 0 0 0 0,0 0 0 0 0,0 0 0 0 0,0 0 0 0 0,0 0 0 0 0,0 0 0 0 0,-1 0 0 0 0,1 1 0 0 0,0-1 0 0 0,-1 1 1 0 0,1-1-1 0 0,-1 1 0 0 0,1 0 0 0 0,-1 0 0 0 0,0-1 0 0 0,0 1 0 0 0,1 0 0 0 0,-2 0 0 0 0,1 0 0 0 0,0 0 0 0 0,1 4 0 0 0,-2-4 5 0 0,1 0-1 0 0,0-1 1 0 0,-1 1-1 0 0,1-1 1 0 0,0 1 0 0 0,0-1-1 0 0,0 1 1 0 0,0-1-1 0 0,0 0 1 0 0,0 1-1 0 0,0-1 1 0 0,0 0-1 0 0,0 0 1 0 0,1 0 0 0 0,-1 0-1 0 0,0 0 1 0 0,1 0-1 0 0,-1 0 1 0 0,1 0-1 0 0,-1-1 1 0 0,1 1-1 0 0,1 0 1 0 0,8 5 77 0 0,-10-2 1 0 0,0 0 0 0 0,0 0 1 0 0,-1 0-1 0 0,1 0 0 0 0,-1 0 1 0 0,0-1-1 0 0,0 1 0 0 0,-1 0 1 0 0,1 0-1 0 0,-1 0 0 0 0,-1 4 1 0 0,-6 1-4 0 0,0 1 0 0 0,0-1 1 0 0,1 1-1 0 0,-7 13 0 0 0,5-5-28 0 0,8-15-67 0 0,0 0 1 0 0,0-1-1 0 0,0 1 1 0 0,-1-1-1 0 0,1 1 1 0 0,-1-1-1 0 0,0 1 0 0 0,1-1 1 0 0,-1 0-1 0 0,0 0 1 0 0,-5 4-1 0 0,-40 46 9 0 0,-1-14-101 0 0,27-20-599 0 0,-1-1 0 0 0,-45 27 0 0 0,66-44 564 0 0,1 0 1 0 0,-1 1-1 0 0,0-1 1 0 0,0 0 0 0 0,0 0-1 0 0,1 1 1 0 0,-1-1 0 0 0,0 0-1 0 0,0 0 1 0 0,0 0 0 0 0,0 0-1 0 0,1 0 1 0 0,-1 0 0 0 0,0 0-1 0 0,0-1 1 0 0,0 1 0 0 0,0 0-1 0 0,1 0 1 0 0,-1-1 0 0 0,0 1-1 0 0,0 0 1 0 0,1-1 0 0 0,-1 1-1 0 0,0-1 1 0 0,0 1 0 0 0,1-1-1 0 0,-1 1 1 0 0,1-1 0 0 0,-1 1-1 0 0,0-1 1 0 0,1 0 0 0 0,-1 1-1 0 0,1-1 1 0 0,0 0 0 0 0,-1 1-1 0 0,1-1 1 0 0,-1 0 0 0 0,1 0-1 0 0,0 0 1 0 0,0 1 0 0 0,-1-1-1 0 0,1 0 1 0 0,0 0 0 0 0,0 0-1 0 0,0 1 1 0 0,0-1 0 0 0,0 0-1 0 0,0 0 1 0 0,0-1 0 0 0,-1-43-2245 0 0,1 42 2008 0 0,-9-231-7051 0 0,9 218 7027 0 0,-2 0-1 0 0,1 0 1 0 0,-2 1-1 0 0,0-1 1 0 0,-1 1-1 0 0,0 0 1 0 0,-8-15-1 0 0,-4-5-717 0 0,-32-52-1 0 0,33 54 956 0 0,14 29 153 0 0,0 0 0 0 0,-1 0 0 0 0,0 0 0 0 0,1 0-1 0 0,-1 0 1 0 0,0 1 0 0 0,-1-1 0 0 0,1 1 0 0 0,-1-1 0 0 0,1 1-1 0 0,-1 0 1 0 0,-5-5 0 0 0,7 7 4 0 0,-1 1 1 0 0,1-1-1 0 0,0 0 0 0 0,0-1 1 0 0,0 1-1 0 0,0 0 0 0 0,0 0 1 0 0,0 0-1 0 0,0-1 0 0 0,1 1 1 0 0,-1 0-1 0 0,0-1 0 0 0,1 1 0 0 0,-1-1 1 0 0,1 1-1 0 0,-1 0 0 0 0,1-4 1 0 0,-1 4 23 0 0,1-1 0 0 0,0 1 0 0 0,-1-1 0 0 0,1 1 0 0 0,-1-1 0 0 0,1 1 0 0 0,-1-1 0 0 0,0 1 0 0 0,1 0 0 0 0,-1-1 0 0 0,0 1 0 0 0,0 0 0 0 0,0 0 0 0 0,0 0-1 0 0,-2-2 1 0 0,-3-9 1293 0 0,6 11-1276 0 0,0 1 0 0 0,0 0 1 0 0,-1-1-1 0 0,1 1 0 0 0,0 0 0 0 0,0-1 0 0 0,0 1 0 0 0,0 0 1 0 0,0-1-1 0 0,0 1 0 0 0,0-1 0 0 0,-1 1 0 0 0,1 0 0 0 0,0 0 1 0 0,0-1-1 0 0,-1 1 0 0 0,1 0 0 0 0,0-1 0 0 0,0 1 0 0 0,-1 0 1 0 0,1 0-1 0 0,0-1 0 0 0,-1 1 0 0 0,1 0 0 0 0,0 0 0 0 0,-1 0 1 0 0,1 0-1 0 0,0-1 0 0 0,-1 1 0 0 0,1 0 0 0 0,0 0 0 0 0,-1 0 1 0 0,1 0-1 0 0,0 0 0 0 0,-1 0 0 0 0,1 0 0 0 0,-1 0 0 0 0,1 0 1 0 0,0 0-1 0 0,-12-5 10286 0 0,20 4-10106 0 0,-5 0-19 0 0,1 1-1 0 0,-1-1 1 0 0,0 0-1 0 0,1 0 1 0 0,-1-1-1 0 0,0 1 0 0 0,0-1 1 0 0,0 1-1 0 0,0-1 1 0 0,0 0-1 0 0,-1 0 1 0 0,1 0-1 0 0,-1 0 1 0 0,1-1-1 0 0,3-4 1 0 0,-3 4-154 0 0,1 0 0 0 0,0 0-1 0 0,-1 1 1 0 0,1-1 0 0 0,0 1 0 0 0,0-1 0 0 0,1 1 0 0 0,4-1 0 0 0,10-6 109 0 0,2-2-79 0 0,1 1-1 0 0,0 1 1 0 0,28-8-1 0 0,34-14-155 0 0,-38 19-225 0 0,-42 11 209 0 0,1 0 0 0 0,-1 0-1 0 0,1 0 1 0 0,-1 0-1 0 0,1-1 1 0 0,-1 1-1 0 0,0-1 1 0 0,0 0-1 0 0,0-1 1 0 0,5-2 0 0 0,-8 4 42 0 0,1 0 1 0 0,0-1 0 0 0,0 1-1 0 0,0 0 1 0 0,0 1 0 0 0,0-1-1 0 0,0 0 1 0 0,0 1 0 0 0,0-1-1 0 0,0 1 1 0 0,3-1 0 0 0,-3 1 0 0 0,0 0 0 0 0,0-1 0 0 0,0 1 0 0 0,-1-1 1 0 0,1 1-1 0 0,0-1 0 0 0,0 1 0 0 0,-1-1 0 0 0,1 0 0 0 0,0 0 0 0 0,-1 0 1 0 0,1 0-1 0 0,-1 0 0 0 0,3-2 0 0 0,3-2-162 0 0,0 1 0 0 0,0-1-1 0 0,0 2 1 0 0,1-1 0 0 0,-1 1 0 0 0,1 0-1 0 0,12-2 1 0 0,15-6-158 0 0,-24 7 358 0 0,1 1 0 0 0,-1 1 0 0 0,1 0 1 0 0,23-1-1 0 0,-33 3 15 0 0,-1 0 1 0 0,0 0 0 0 0,1 0-1 0 0,-1 0 1 0 0,0 0 0 0 0,1 1-1 0 0,-1-1 1 0 0,0 0 0 0 0,1 1-1 0 0,-1-1 1 0 0,0 1 0 0 0,0-1-1 0 0,1 1 1 0 0,-1 0 0 0 0,0-1-1 0 0,0 1 1 0 0,0 0 0 0 0,0 0-1 0 0,0 0 1 0 0,0 0 0 0 0,0 0-1 0 0,0 0 1 0 0,0 0-1 0 0,-1 0 1 0 0,2 1 0 0 0,6 34 688 0 0,-3-7-233 0 0,2 32 259 0 0,-5-29-488 0 0,1-16-82 0 0,-2 1 1 0 0,0 1 0 0 0,-1 17 0 0 0,-1-24-78 0 0,1 0 1 0 0,0 0-1 0 0,1 0 0 0 0,0 0 1 0 0,1 0-1 0 0,3 12 1 0 0,-3-16-30 0 0,-1 0 1 0 0,0-1 0 0 0,0 1 0 0 0,-1 0 0 0 0,0 0 0 0 0,0 0 0 0 0,-1 10 0 0 0,0-13-26 0 0,0 0-1 0 0,0 1 1 0 0,1-1 0 0 0,0 0 0 0 0,0 0-1 0 0,0 1 1 0 0,1-1 0 0 0,-1 0 0 0 0,1 0-1 0 0,0 0 1 0 0,0 0 0 0 0,0 0 0 0 0,1 0-1 0 0,-1 0 1 0 0,1 0 0 0 0,0 0 0 0 0,0 0-1 0 0,3 3 1 0 0,5 9 138 0 0,-10-15-156 0 0,0 0 0 0 0,1 0 1 0 0,-1 0-1 0 0,0 0 0 0 0,1 0 0 0 0,-1 0 0 0 0,1-1 1 0 0,-1 1-1 0 0,1 0 0 0 0,0 0 0 0 0,-1-1 0 0 0,1 1 1 0 0,0 0-1 0 0,0-1 0 0 0,-1 1 0 0 0,1 0 0 0 0,0-1 1 0 0,0 1-1 0 0,0-1 0 0 0,1 1 0 0 0,13 9 230 0 0,-14-9-224 0 0,0 0-1 0 0,0 0 0 0 0,0 0 1 0 0,1 0-1 0 0,-1-1 0 0 0,0 1 1 0 0,0 0-1 0 0,1-1 1 0 0,-1 1-1 0 0,0-1 0 0 0,1 1 1 0 0,-1-1-1 0 0,0 1 0 0 0,1-1 1 0 0,-1 0-1 0 0,0 0 0 0 0,1 0 1 0 0,1 0-1 0 0,13 1 112 0 0,-11 0-68 0 0,-1 0 1 0 0,1-1-1 0 0,0 0 0 0 0,0 0 1 0 0,0 0-1 0 0,0 0 1 0 0,-1-1-1 0 0,1 1 0 0 0,0-1 1 0 0,0-1-1 0 0,-1 1 0 0 0,1-1 1 0 0,-1 1-1 0 0,6-4 1 0 0,-7 2-24 0 0,0 0 1 0 0,0 0-1 0 0,0 1 1 0 0,0-1 0 0 0,1 1-1 0 0,-1 0 1 0 0,1 0 0 0 0,6-3-1 0 0,-5 3 13 0 0,0-1-1 0 0,0 1 1 0 0,-1-1 0 0 0,1 0-1 0 0,-1 0 1 0 0,0 0 0 0 0,7-7-1 0 0,57-63 412 0 0,-63 65-374 0 0,0-1 0 0 0,-1 0 0 0 0,0 0 1 0 0,0 0-1 0 0,-1 0 0 0 0,2-12 0 0 0,-5 20-83 0 0,14-48 295 0 0,-5 27-129 0 0,-6 7-80 0 0,0 0 0 0 0,-1 0 0 0 0,-1 0 0 0 0,0-1-1 0 0,-1 1 1 0 0,-1 0 0 0 0,0 0 0 0 0,-1-1 0 0 0,-4-16-1 0 0,-4 1 31 0 0,-1 0 0 0 0,-18-34-1 0 0,23 58-106 0 0,-1 0-1 0 0,1 0 1 0 0,-2 0-1 0 0,1 1 1 0 0,-1 0-1 0 0,-9-5 0 0 0,7 7-29 0 0,0 1 0 0 0,1 1 0 0 0,-1-1-1 0 0,0 2 1 0 0,-14-2 0 0 0,20 3-23 0 0,0-1 0 0 0,1 1 0 0 0,-1 0 0 0 0,0 0-1 0 0,0 0 1 0 0,1 0 0 0 0,-1 1 0 0 0,0 0 0 0 0,1-1 0 0 0,-1 1 0 0 0,0 1 0 0 0,1-1-1 0 0,-1 0 1 0 0,1 1 0 0 0,0 0 0 0 0,-1 0 0 0 0,1 0 0 0 0,-4 3 0 0 0,4-1-36 0 0,0-1 0 0 0,0 0 0 0 0,0 0 1 0 0,0 0-1 0 0,0 0 0 0 0,-1 0 0 0 0,-5 3 0 0 0,4-3-166 0 0,0 0 0 0 0,0 1-1 0 0,0 0 1 0 0,1 0-1 0 0,-1 0 1 0 0,-5 8-1 0 0,-58 65-4240 0 0,52-62 1230 0 0,-1-1-1 0 0,-1-1 1 0 0,-29 17 0 0 0,13-9-1721 0 0,22-8 944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104 100 3520 0 0,'-43'2'8362'0'0,"3"8"-5187"0"0,40-9-3116 0 0,-1-1 1 0 0,1 0 0 0 0,-1 1-1 0 0,0-1 1 0 0,1 0-1 0 0,-1 0 1 0 0,1 1-1 0 0,-1-1 1 0 0,0 0-1 0 0,1 0 1 0 0,-1 0 0 0 0,0 0-1 0 0,1 0 1 0 0,-1 0-1 0 0,1 0 1 0 0,-1 0-1 0 0,0 0 1 0 0,1 0-1 0 0,-1 0 1 0 0,0 0 0 0 0,1-1-1 0 0,-1 1 1 0 0,1 0-1 0 0,-1 0 1 0 0,0-1-1 0 0,1 1 1 0 0,-1 0 0 0 0,1-1-1 0 0,-1 1 1 0 0,1-1-1 0 0,-1 1 1 0 0,0-1-1 0 0,1 1-46 0 0,0-1 0 0 0,0 1 0 0 0,0 0 0 0 0,0 0-1 0 0,0-1 1 0 0,0 1 0 0 0,0 0 0 0 0,0-1 0 0 0,-1 1 0 0 0,1 0-1 0 0,0-1 1 0 0,0 1 0 0 0,1 0 0 0 0,-1-1 0 0 0,0 1-1 0 0,0 0 1 0 0,0 0 0 0 0,0-1 0 0 0,0 1 0 0 0,0 0 0 0 0,0-1-1 0 0,0 1 1 0 0,0 0 0 0 0,1 0 0 0 0,-1-1 0 0 0,0 1-1 0 0,0 0 1 0 0,0 0 0 0 0,1-1 0 0 0,-1 1 0 0 0,0 0 0 0 0,0 0-1 0 0,1 0 1 0 0,-1 0 0 0 0,0-1 0 0 0,0 1 0 0 0,1 0-1 0 0,-1 0 1 0 0,0 0 0 0 0,1 0 0 0 0,-1 0 0 0 0,0 0 0 0 0,0 0-1 0 0,1 0 1 0 0,-1 0 0 0 0,0 0 0 0 0,1 0 0 0 0,-1 0-1 0 0,0 0 1 0 0,1 0 0 0 0,-1 0 0 0 0,0 0 0 0 0,0 0 0 0 0,1 0-1 0 0,3-1 41 0 0,0-1-1 0 0,0 1 0 0 0,0-1 0 0 0,0 0 0 0 0,-1 0 0 0 0,1 0 0 0 0,0-1 1 0 0,-1 1-1 0 0,0-1 0 0 0,4-3 0 0 0,37-24 669 0 0,-14 18-453 0 0,-19 7-72 0 0,0 0-1 0 0,0 1 1 0 0,1 0-1 0 0,0 1 1 0 0,0 0-1 0 0,0 1 1 0 0,21-1-1 0 0,-7 2-7 0 0,-5 0 10 0 0,0 1 0 0 0,31 3 1 0 0,-49-3-172 0 0,1 1 0 0 0,-1-1 1 0 0,1 1-1 0 0,-1-1 1 0 0,0 1-1 0 0,1 0 1 0 0,-1 1-1 0 0,0-1 0 0 0,0 0 1 0 0,0 1-1 0 0,0 0 1 0 0,0 0-1 0 0,0-1 1 0 0,-1 2-1 0 0,1-1 0 0 0,-1 0 1 0 0,1 1-1 0 0,-1-1 1 0 0,0 1-1 0 0,0-1 0 0 0,0 1 1 0 0,2 4-1 0 0,0 4 83 0 0,-1 0-1 0 0,0 1 1 0 0,-1 0-1 0 0,0-1 1 0 0,-1 1-1 0 0,-1 22 1 0 0,-3-25-83 0 0,-1-1 0 0 0,0 0 0 0 0,0 0 0 0 0,-1 0-1 0 0,0 0 1 0 0,-1-1 0 0 0,-10 12 0 0 0,15-18-29 0 0,-10 18 19 0 0,10-16-17 0 0,0-1 0 0 0,0 1 0 0 0,0-1 0 0 0,0 0 0 0 0,-1 1 0 0 0,1-1 0 0 0,-1 0 0 0 0,1 0 0 0 0,-1 0 0 0 0,0 0 1 0 0,0 0-1 0 0,0 0 0 0 0,0-1 0 0 0,-4 4 0 0 0,5-5 0 0 0,1 0 0 0 0,0 0 0 0 0,-1 0 0 0 0,1 0 0 0 0,-1 0 0 0 0,1 0 1 0 0,0 0-1 0 0,-1 0 0 0 0,1 0 0 0 0,0 1 0 0 0,-1-1 0 0 0,1 0 0 0 0,0 0 1 0 0,-1 1-1 0 0,1-1 0 0 0,0 0 0 0 0,0 0 0 0 0,-1 1 0 0 0,1-1 0 0 0,0 0 1 0 0,0 1-1 0 0,-1-1 0 0 0,1 0 0 0 0,0 1 0 0 0,0-1 0 0 0,0 0 0 0 0,0 1 1 0 0,0-1-1 0 0,-1 0 0 0 0,1 1 0 0 0,0-1 0 0 0,0 0 0 0 0,0 1 0 0 0,0-1 0 0 0,0 1 1 0 0,0-1-1 0 0,0 0 0 0 0,0 1 0 0 0,0-1 0 0 0,1 1 0 0 0,-1-1 0 0 0,0 0 1 0 0,0 1-1 0 0,0-1 0 0 0,0 0 0 0 0,0 1 0 0 0,1-1 0 0 0,-1 0 0 0 0,0 1 1 0 0,0-1-1 0 0,1 0 0 0 0,-1 0 0 0 0,0 1 0 0 0,0-1 0 0 0,1 0 0 0 0,-1 0 1 0 0,0 1-1 0 0,1-1 0 0 0,-1 0 0 0 0,0 0 0 0 0,1 0 0 0 0,-1 1 0 0 0,0-1 1 0 0,1 0-1 0 0,32 13 68 0 0,4 1 145 0 0,0 1 0 0 0,-2 1 0 0 0,1 3 0 0 0,39 27 0 0 0,19 29 922 0 0,-87-68-966 0 0,0 1 1 0 0,-1 0-1 0 0,0 0 1 0 0,0 0-1 0 0,-1 1 1 0 0,0 0-1 0 0,-1 0 1 0 0,0 0-1 0 0,0 1 1 0 0,-1-1-1 0 0,0 1 1 0 0,0 0-1 0 0,-1 0 1 0 0,1 19-1 0 0,-3-23-84 0 0,-1 0-1 0 0,1 0 0 0 0,-1-1 0 0 0,0 1 0 0 0,-1 0 0 0 0,1-1 0 0 0,-1 1 1 0 0,0-1-1 0 0,-1 1 0 0 0,1-1 0 0 0,-1 0 0 0 0,0 0 0 0 0,0 0 0 0 0,-1 0 1 0 0,0-1-1 0 0,1 0 0 0 0,-2 1 0 0 0,-7 6 0 0 0,-12 14 20 0 0,21-22-89 0 0,1 0-16 0 0,0 0 0 0 0,0-1 1 0 0,0 1-1 0 0,-1-1 0 0 0,1 1 1 0 0,-1-1-1 0 0,1 0 0 0 0,-1 0 1 0 0,0 0-1 0 0,0 0 0 0 0,0-1 1 0 0,0 1-1 0 0,0-1 0 0 0,0 0 1 0 0,-7 2-1 0 0,-46 15-136 0 0,50-14-176 0 0,-1-2 0 0 0,0 1 0 0 0,0-1 0 0 0,0 0 0 0 0,0 0 0 0 0,0 0 1 0 0,0-1-1 0 0,-11 0 0 0 0,17-1 54 0 0,-1-1 1 0 0,0 1-1 0 0,1 0 1 0 0,-1-1-1 0 0,1 1 1 0 0,-1-1-1 0 0,0 1 1 0 0,1-1-1 0 0,-1 0 1 0 0,1 0-1 0 0,0 0 1 0 0,-1 0-1 0 0,1 0 1 0 0,0 0-1 0 0,-1 0 1 0 0,1 0-1 0 0,0 0 1 0 0,0 0-1 0 0,0-1 1 0 0,0 1-1 0 0,0-1 1 0 0,0 1-1 0 0,1-1 1 0 0,-1 1-1 0 0,0-1 1 0 0,1 1-1 0 0,-1-1 1 0 0,1 1-1 0 0,-1-1 1 0 0,1 0-1 0 0,0 1 1 0 0,0-4-1 0 0,-1 0-639 0 0,1 0 0 0 0,-1-1-1 0 0,2 1 1 0 0,-1 0 0 0 0,0-1-1 0 0,1 1 1 0 0,0 0 0 0 0,0 0 0 0 0,1 0-1 0 0,0 0 1 0 0,2-6 0 0 0,5-13-4438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1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387 298 4392 0 0,'0'0'2852'0'0,"-27"4"4396"0"0,17 8-4522 0 0,8-11-2607 0 0,1-1-1 0 0,0 1 1 0 0,0 0-1 0 0,0 0 1 0 0,-1 0-1 0 0,1 0 1 0 0,0 1-1 0 0,0-1 1 0 0,1 0-1 0 0,-1 0 1 0 0,0 0-1 0 0,0 1 1 0 0,1-1-1 0 0,-1 1 1 0 0,0-1-1 0 0,1 0 1 0 0,-1 3-1 0 0,0-1 19 0 0,1 0-1 0 0,-1 0 0 0 0,0-1 1 0 0,0 1-1 0 0,0 0 0 0 0,-1-1 0 0 0,1 1 1 0 0,-1-1-1 0 0,-2 4 0 0 0,-15 32 811 0 0,9-13-685 0 0,8-19-206 0 0,-1-1 1 0 0,1 0-1 0 0,0 0 0 0 0,1 1 1 0 0,-1-1-1 0 0,1 1 0 0 0,0-1 1 0 0,0 7-1 0 0,-8 82 400 0 0,5-41-370 0 0,2-42-61 0 0,1 1 1 0 0,0-1 0 0 0,0 1 0 0 0,2-1-1 0 0,-1 0 1 0 0,1 1 0 0 0,1-1 0 0 0,3 12-1 0 0,4 9 80 0 0,-9-28-103 0 0,1 0 1 0 0,-1-1-1 0 0,1 1 0 0 0,0 0 1 0 0,0-1-1 0 0,0 1 0 0 0,1-1 0 0 0,-1 0 1 0 0,1 1-1 0 0,0-1 0 0 0,0 0 1 0 0,0 0-1 0 0,0 0 0 0 0,1 0 0 0 0,-1-1 1 0 0,1 1-1 0 0,0 0 0 0 0,-1-1 1 0 0,6 4-1 0 0,28 15-7 0 0,-28-15 41 0 0,0-1 1 0 0,1 0 0 0 0,0 0 0 0 0,0 0-1 0 0,0-1 1 0 0,1-1 0 0 0,-1 0 0 0 0,18 4-1 0 0,0-4 58 0 0,-14-1-49 0 0,1 0 0 0 0,-1-2-1 0 0,1 1 1 0 0,-1-2-1 0 0,23-2 1 0 0,-31 2-37 0 0,-1 0 1 0 0,1 0 0 0 0,0 0-1 0 0,0-1 1 0 0,0 0 0 0 0,-1 0-1 0 0,1 0 1 0 0,-1 0 0 0 0,8-6-1 0 0,-9 6 13 0 0,1 0-1 0 0,-1 0 0 0 0,0-1 1 0 0,0 1-1 0 0,0-1 0 0 0,0 1 1 0 0,-1-1-1 0 0,1 0 0 0 0,-1 0 1 0 0,1 0-1 0 0,-1-1 0 0 0,0 1 1 0 0,-1-1-1 0 0,1 1 0 0 0,0-1 1 0 0,-1 1-1 0 0,0-1 0 0 0,0 0 1 0 0,0 0-1 0 0,0 1 1 0 0,-1-1-1 0 0,1 0 0 0 0,-1 0 1 0 0,0 0-1 0 0,0 0 0 0 0,-1-7 1 0 0,1 9-2 0 0,0 0 1 0 0,1-1-1 0 0,-1 1 0 0 0,0-1 1 0 0,0 1-1 0 0,0-1 1 0 0,-1 0-1 0 0,1 1 1 0 0,0 0-1 0 0,-1-1 1 0 0,0 1-1 0 0,0-1 1 0 0,1 1-1 0 0,-1 0 1 0 0,-1-1-1 0 0,1 1 1 0 0,0 0-1 0 0,0 0 1 0 0,-1 0-1 0 0,0 0 1 0 0,1 0-1 0 0,-1 0 0 0 0,0 1 1 0 0,0-1-1 0 0,0 0 1 0 0,0 1-1 0 0,0-1 1 0 0,0 1-1 0 0,0 0 1 0 0,0 0-1 0 0,-1 0 1 0 0,-2-1-1 0 0,2 0 5 0 0,-1 0 0 0 0,1 0 0 0 0,0 0 1 0 0,0-1-1 0 0,0 1 0 0 0,0-1 0 0 0,0 0 0 0 0,-2-3 0 0 0,2 2-9 0 0,-1 1 0 0 0,0-1 0 0 0,1 1-1 0 0,-1-1 1 0 0,0 1 0 0 0,0 0 0 0 0,-1 1 0 0 0,1-1 0 0 0,-8-2 0 0 0,9 3-10 0 0,0 1 0 0 0,0-1 0 0 0,0 0 1 0 0,1 1-1 0 0,-1-1 0 0 0,0 0 1 0 0,1-1-1 0 0,-1 1 0 0 0,-3-5 0 0 0,-13-11 19 0 0,-25-12 14 0 0,31 22-36 0 0,0 0 1 0 0,1 0 0 0 0,-18-17 0 0 0,14 9-18 0 0,-1 2 0 0 0,-1 0 0 0 0,0 0 1 0 0,-30-15-1 0 0,25 15 34 0 0,1 0 0 0 0,-23-20 0 0 0,-7 0 25 0 0,34 10-60 0 0,8 15 1 0 0,0 1 1 0 0,-1 1 0 0 0,0 0 0 0 0,-16-8 0 0 0,26 14 14 0 0,0 1 0 0 0,0-1 0 0 0,0 1-1 0 0,0-1 1 0 0,0 0 0 0 0,0 0 0 0 0,0 1 0 0 0,0-1 0 0 0,0 0 0 0 0,0 0 0 0 0,0 0 0 0 0,1 0-1 0 0,-1 0 1 0 0,0 0 0 0 0,1 0 0 0 0,-1 0 0 0 0,1 0 0 0 0,-1-1 0 0 0,1 1 0 0 0,-1 0 0 0 0,1 0-1 0 0,0 0 1 0 0,0-1 0 0 0,-1 0 0 0 0,1 0 1 0 0,0 0 1 0 0,-1 0-1 0 0,1 1 1 0 0,0-1-1 0 0,-1 0 1 0 0,0 1-1 0 0,1-1 1 0 0,-1 1-1 0 0,0-1 0 0 0,0 1 1 0 0,0-1-1 0 0,0 1 1 0 0,-2-2-1 0 0,0-2 0 0 0,0 1-1 0 0,1-1 0 0 0,-1 1 1 0 0,1-1-1 0 0,0 0 1 0 0,0 0-1 0 0,1 0 0 0 0,-1 0 1 0 0,1 0-1 0 0,0 0 0 0 0,0 0 1 0 0,1-1-1 0 0,0 1 1 0 0,0 0-1 0 0,1-9 0 0 0,-1 8 8 0 0,2 0-12 0 0,0 0 0 0 0,0 1 0 0 0,0-1 0 0 0,1 1 0 0 0,0-1 0 0 0,0 1 0 0 0,1 0 1 0 0,-1 0-1 0 0,1 1 0 0 0,8-8 0 0 0,1 5 10 0 0,-10 6 2 0 0,1-1 0 0 0,-1 0 0 0 0,1 0 0 0 0,-1 0 0 0 0,0 0 0 0 0,0-1 0 0 0,0 1 0 0 0,3-4 1 0 0,-5 5-7 0 0,0 0 0 0 0,0 0 0 0 0,0-1 1 0 0,1 1-1 0 0,-1 0 0 0 0,1 0 0 0 0,-1 0 1 0 0,0 1-1 0 0,1-1 0 0 0,-1 0 1 0 0,1 0-1 0 0,0 1 0 0 0,-1-1 0 0 0,1 1 1 0 0,2-1-1 0 0,-2 1 0 0 0,-1 0 0 0 0,1-1 0 0 0,0 1 0 0 0,-1-1 0 0 0,1 1 0 0 0,-1-1 0 0 0,1 0 0 0 0,-1 0 1 0 0,1 1-1 0 0,-1-1 0 0 0,1 0 0 0 0,-1 0 0 0 0,2-3 0 0 0,2 1 10 0 0,0 0 1 0 0,0 1-1 0 0,0-1 1 0 0,1 1-1 0 0,-1 0 1 0 0,1 0-1 0 0,-1 0 0 0 0,11-1 1 0 0,80-7 257 0 0,-88 10-243 0 0,0-1 0 0 0,-1 2-1 0 0,1-1 1 0 0,0 1 0 0 0,0 0 0 0 0,0 0 0 0 0,0 1 0 0 0,-1 0-1 0 0,1 1 1 0 0,7 3 0 0 0,63 64 499 0 0,-74-65-503 0 0,0 1 0 0 0,0-1 1 0 0,-1 1-1 0 0,0 0 0 0 0,0 0 1 0 0,0 1-1 0 0,0-1 0 0 0,2 13 1 0 0,2 1 12 0 0,7 10 2 0 0,-12-26-31 0 0,1 1-1 0 0,-1-1 1 0 0,0 1 0 0 0,0 0 0 0 0,-1 0-1 0 0,1 0 1 0 0,-1 0 0 0 0,0 0 0 0 0,-1 0-1 0 0,1 0 1 0 0,-1 7 0 0 0,0 124-230 0 0,-14-58-871 0 0,5 7-3332 0 0,9-81 3813 0 0,0 0-1 0 0,1 0 1 0 0,-1 1-1 0 0,1-1 0 0 0,-1 0 1 0 0,1 0-1 0 0,0 0 1 0 0,4 8-1 0 0,-5-10 106 0 0,1-1-1 0 0,0 1 1 0 0,1-1-1 0 0,-1 1 1 0 0,0-1-1 0 0,0 0 1 0 0,1 1-1 0 0,-1-1 1 0 0,0 0-1 0 0,1 0 1 0 0,-1 0-1 0 0,1 0 1 0 0,0 0-1 0 0,-1 0 1 0 0,3 0-1 0 0,5 0-4996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1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16 8288 0 0,'0'0'2572'0'0,"27"-15"9187"0"0,-27 96-8385 0 0,0 41-2567 0 0,0-42-400 0 0,-9 4-60 0 0,7-70-293 0 0,0 1 1 0 0,-2-1-1 0 0,0 0 0 0 0,-1 0 1 0 0,0 0-1 0 0,-1 0 0 0 0,0-1 1 0 0,-14 21-1 0 0,10-16-6 0 0,1 0 0 0 0,1 0 0 0 0,-6 22 0 0 0,11-35-36 0 0,1 1-1 0 0,-2-1 0 0 0,1 1 1 0 0,0-1-1 0 0,-1 0 1 0 0,-5 6-1 0 0,-7 9 8 0 0,-5 1 44 0 0,14-16-45 0 0,6-5-17 0 0,1 1 0 0 0,0-1 0 0 0,-1 0-1 0 0,1 0 1 0 0,0 1 0 0 0,-1-1 0 0 0,1 0 0 0 0,0 1-1 0 0,0-1 1 0 0,0 0 0 0 0,-1 1 0 0 0,1-1-1 0 0,0 0 1 0 0,0 1 0 0 0,0-1 0 0 0,0 1 0 0 0,0-1-1 0 0,0 0 1 0 0,0 1 0 0 0,-1-1 0 0 0,1 1 0 0 0,0-1-1 0 0,0 0 1 0 0,1 1 0 0 0,-1-1 0 0 0,0 1 0 0 0,0-1-1 0 0,0 1 1 0 0,0-1 0 0 0,0 1-1 0 0,0-1 0 0 0,0 0 1 0 0,0 0-1 0 0,0 0 1 0 0,0 1-1 0 0,0-1 0 0 0,1 0 1 0 0,-1 0-1 0 0,0 1 1 0 0,-1-1-1 0 0,1 0 1 0 0,0 0-1 0 0,0 0 0 0 0,0 1 1 0 0,0-1-1 0 0,0 0 1 0 0,0 0-1 0 0,0 0 0 0 0,0 1 1 0 0,0-1-1 0 0,0 0 1 0 0,0 0-1 0 0,-1 0 0 0 0,1 1 1 0 0,0-1-1 0 0,0 0 1 0 0,0 0-1 0 0,0 0 0 0 0,-1 0 1 0 0,1 1-1 0 0,0-1 1 0 0,0 0-1 0 0,0 0 0 0 0,-1 0 1 0 0,1 0-1 0 0,0 0 1 0 0,0 0-1 0 0,0 0 0 0 0,-1 0 1 0 0,1 0-1 0 0,0 0 1 0 0,0 0-1 0 0,-1 0 1 0 0,1 0-1 0 0,0 0 0 0 0,0 0 1 0 0,0 0-1 0 0,-1 0 1 0 0,1 0-1 0 0,0 0 0 0 0,0 0 1 0 0,-1 0-1 0 0,1 0 1 0 0,0 0-1 0 0,0 0 0 0 0,-1-1 1 0 0,-15 3 43 0 0,-4-2 65 0 0,19 0-108 0 0,1-1-1 0 0,-1 1 1 0 0,1 0 0 0 0,-1 0 0 0 0,1 0-1 0 0,0-1 1 0 0,-1 1 0 0 0,1 0 0 0 0,-1 0-1 0 0,1-1 1 0 0,0 1 0 0 0,-1 0 0 0 0,1-1 0 0 0,0 1-1 0 0,0-1 1 0 0,-1 1 0 0 0,1 0 0 0 0,0-1-1 0 0,0 1 1 0 0,-1-1 0 0 0,1 1 0 0 0,0-1-1 0 0,0 1 1 0 0,0 0 0 0 0,0-1 0 0 0,0 1-1 0 0,0-1 1 0 0,-1 1 0 0 0,1-1 0 0 0,0 1-1 0 0,1-2 1 0 0,-1 0-54 0 0,0 2 48 0 0,1 0 0 0 0,0 0 1 0 0,0 0-1 0 0,0-1 0 0 0,-1 1 1 0 0,1 0-1 0 0,0 0 0 0 0,0-1 1 0 0,-1 1-1 0 0,1-1 0 0 0,0 1 1 0 0,-1 0-1 0 0,1-1 0 0 0,0 1 0 0 0,-1-1 1 0 0,1 0-1 0 0,-1 1 0 0 0,1-1 1 0 0,-1 1-1 0 0,1-1 0 0 0,-1 0 1 0 0,2-1-1 0 0,-2 1 6 0 0,0 0 1 0 0,1 1-1 0 0,0-1 0 0 0,-1 0 1 0 0,1 0-1 0 0,-1 1 1 0 0,1-1-1 0 0,0 0 0 0 0,0 1 1 0 0,-1-1-1 0 0,1 0 1 0 0,0 1-1 0 0,0-1 0 0 0,0 1 1 0 0,-1 0-1 0 0,1-1 0 0 0,0 1 1 0 0,0 0-1 0 0,0-1 1 0 0,0 1-1 0 0,0 0 0 0 0,0 0 1 0 0,1 0-1 0 0,10-2-17 0 0,-1 1 1 0 0,0-1-1 0 0,1-1 0 0 0,13-5 1 0 0,-14 5-1 0 0,-1 0 1 0 0,1 0 0 0 0,0 1 0 0 0,15-2-1 0 0,-23 4 10 0 0,1-1 0 0 0,-1 1-1 0 0,1-1 1 0 0,-1 0 0 0 0,0 0-1 0 0,0 0 1 0 0,0-1-1 0 0,1 1 1 0 0,-1-1 0 0 0,0 0-1 0 0,-1 0 1 0 0,1 0 0 0 0,5-4-1 0 0,22-13-560 0 0,-28 18 497 0 0,1 1 0 0 0,-1-1 0 0 0,0 0-1 0 0,1 0 1 0 0,-1-1 0 0 0,0 1-1 0 0,0 0 1 0 0,0-1 0 0 0,0 1-1 0 0,0-1 1 0 0,0 1 0 0 0,0-1 0 0 0,-1 0-1 0 0,1 0 1 0 0,0 0 0 0 0,-1 0-1 0 0,0 0 1 0 0,1 0 0 0 0,-1-1-1 0 0,0 1 1 0 0,0 0 0 0 0,0-1-1 0 0,-1 1 1 0 0,1 0 0 0 0,0-5 0 0 0,2 0-140 0 0,0-1 1 0 0,1 2 0 0 0,-1-1-1 0 0,1 0 1 0 0,0 1 0 0 0,1 0-1 0 0,7-9 1 0 0,-11 14 182 0 0,0 1-1 0 0,0-1 1 0 0,0 0 0 0 0,-1 0-1 0 0,1 0 1 0 0,0 0 0 0 0,-1 0-1 0 0,1 0 1 0 0,0 0-1 0 0,-1 0 1 0 0,1 0 0 0 0,-1 0-1 0 0,0 0 1 0 0,1 0 0 0 0,-1 0-1 0 0,0 0 1 0 0,0 0 0 0 0,1-1-1 0 0,-1 1 1 0 0,0 0 0 0 0,0 0-1 0 0,0 0 1 0 0,-1-3 0 0 0,1 3-23 0 0,0-1-1 0 0,0 1 1 0 0,0-1 0 0 0,0 1 0 0 0,0-1 0 0 0,0 0 0 0 0,0 1 0 0 0,1-1-1 0 0,-1 1 1 0 0,0-1 0 0 0,1 1 0 0 0,0-1 0 0 0,-1 1 0 0 0,1-1 0 0 0,0 1 0 0 0,0 0-1 0 0,1-3 1 0 0,-1 3 34 0 0,0 1 0 0 0,0-1-1 0 0,-1 0 1 0 0,1 0 0 0 0,0 0-1 0 0,-1 0 1 0 0,1 0 0 0 0,-1 0-1 0 0,1 0 1 0 0,-1 0 0 0 0,0 0-1 0 0,1 0 1 0 0,-1-1 0 0 0,0 1-1 0 0,0 0 1 0 0,0 0 0 0 0,1 0-1 0 0,-1 0 1 0 0,0 0 0 0 0,-1-1 0 0 0,1 1-1 0 0,0 0 1 0 0,0 0 0 0 0,-1-1-1 0 0,1 0 6 0 0,0 1-1 0 0,-1 0 1 0 0,1 0 0 0 0,0-1-1 0 0,0 1 1 0 0,0 0-1 0 0,0 0 1 0 0,0-1 0 0 0,0 1-1 0 0,0 0 1 0 0,0 0-1 0 0,1-1 1 0 0,-1 1 0 0 0,0 0-1 0 0,1 0 1 0 0,-1 0 0 0 0,1-1-1 0 0,0 1 1 0 0,0-1-1 0 0,2-6 31 0 0,0 0-1 0 0,-1 0 1 0 0,0 0-1 0 0,0 0 1 0 0,-1 0 0 0 0,0 0-1 0 0,-1-1 1 0 0,0 1-1 0 0,0 0 1 0 0,-2-11-1 0 0,2-7 592 0 0,0 24 836 0 0,-1 2-1404 0 0,1 0 0 0 0,0-1 0 0 0,0 1 0 0 0,0 0 0 0 0,0 0 0 0 0,0 0 0 0 0,-1-1 0 0 0,1 1 0 0 0,0 0 0 0 0,0 0 0 0 0,0 0 0 0 0,-1 0 0 0 0,1 0 0 0 0,0-1 0 0 0,0 1 0 0 0,0 0 0 0 0,-1 0 0 0 0,1 0 0 0 0,0 0 0 0 0,0 0 0 0 0,-1 0 0 0 0,1 0 0 0 0,0 0 0 0 0,0 0-1 0 0,-1 0 1 0 0,1 0 0 0 0,0 0 0 0 0,0 0 0 0 0,-1 0 0 0 0,1 0 0 0 0,0 0 0 0 0,0 0 0 0 0,0 0 0 0 0,-1 0 0 0 0,1 0 0 0 0,0 0 0 0 0,0 1 0 0 0,-1-1 0 0 0,1 0 0 0 0,0 0 0 0 0,-4 13 930 0 0,3 20-14 0 0,1-29-709 0 0,0 223 1238 0 0,14-160-1399 0 0,-14-58-98 0 0,1 0-1 0 0,0-1 1 0 0,1 1 0 0 0,4 12-1 0 0,0 2-9 0 0,-3 0-14 0 0,-3-19-68 0 0,1 0 1 0 0,-1 0-1 0 0,1 0 1 0 0,-1 0-1 0 0,1 0 1 0 0,0 0-1 0 0,1 0 1 0 0,-1 0-1 0 0,1 0 1 0 0,0-1-1 0 0,3 7 1 0 0,7 13-1111 0 0,-12-21 1060 0 0,1 0 0 0 0,-1-1 1 0 0,1 1-1 0 0,-1-1 1 0 0,1 1-1 0 0,0 0 1 0 0,0-1-1 0 0,-1 0 1 0 0,1 1-1 0 0,0-1 0 0 0,0 0 1 0 0,0 1-1 0 0,1-1 1 0 0,-1 0-1 0 0,2 2 1 0 0,0-2-150 0 0,0-1 1 0 0,-1 1 0 0 0,1-1-1 0 0,0 1 1 0 0,-1-1-1 0 0,1 0 1 0 0,0 0 0 0 0,0 0-1 0 0,-1 0 1 0 0,1-1 0 0 0,0 1-1 0 0,0-1 1 0 0,-1 0 0 0 0,1 1-1 0 0,0-1 1 0 0,-1 0 0 0 0,1-1-1 0 0,-1 1 1 0 0,0 0 0 0 0,1-1-1 0 0,1-1 1 0 0,18-9-1107 0 0,-21 12 1318 0 0,1-1 1 0 0,-1 0-1 0 0,0 1 0 0 0,0-1 0 0 0,0 0 1 0 0,0 0-1 0 0,0 0 0 0 0,0 0 1 0 0,0 0-1 0 0,0 0 0 0 0,0 0 0 0 0,0 0 1 0 0,0 0-1 0 0,-1-1 0 0 0,1 1 0 0 0,-1 0 1 0 0,1-1-1 0 0,-1 1 0 0 0,1 0 0 0 0,0-3 1 0 0,5-9-554 0 0,9 1-211 0 0,-13 11 742 0 0,-1 0 0 0 0,1-1 0 0 0,0 1 0 0 0,0-1 0 0 0,-1 1 0 0 0,1-1 0 0 0,-1 0 0 0 0,1 1 0 0 0,-1-1 0 0 0,0 0 0 0 0,0 0 0 0 0,0 0 0 0 0,1-3 0 0 0,5-6-591 0 0,-1 0 0 0 0,1 1 0 0 0,1 0 1 0 0,0 0-1 0 0,0 0 0 0 0,19-15 0 0 0,-21 19 54 0 0,11-9-3697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 4560 0 0,'-9'-21'19405'0'0,"34"47"-15359"0"0,-5-8-3378 0 0,22 36 571 0 0,-39-52-1209 0 0,-1 0 0 0 0,0 0 0 0 0,0 0 0 0 0,0 0 1 0 0,-1 0-1 0 0,1 0 0 0 0,0 1 0 0 0,-1-1 0 0 0,1 0 1 0 0,-1 1-1 0 0,0 0 0 0 0,0-1 0 0 0,1 4 0 0 0,8 19 248 0 0,21 19-14 0 0,-5-9-92 0 0,36 43 164 0 0,22 52 42 0 0,85 163 224 0 0,-143-218-533 0 0,-23-71-64 0 0,2 3 4 0 0,-1 0-1 0 0,0 0 0 0 0,-1 0 0 0 0,0 0 1 0 0,0 1-1 0 0,0-1 0 0 0,-1 1 1 0 0,2 9-1 0 0,-3-12-5 0 0,0 0 0 0 0,1 0 0 0 0,0 0 0 0 0,0 0 1 0 0,0 0-1 0 0,1 0 0 0 0,-1-1 0 0 0,1 0 0 0 0,6 8 0 0 0,-6-8-1 0 0,0 0-1 0 0,0 0 1 0 0,0 0 0 0 0,-1 0-1 0 0,1 1 1 0 0,-1-1 0 0 0,0 0-1 0 0,-1 1 1 0 0,1 0-1 0 0,-1-1 1 0 0,1 6 0 0 0,-1-1 3 0 0,1 1 1 0 0,-1-1-1 0 0,2 0 1 0 0,-1 0 0 0 0,1 0-1 0 0,1-1 1 0 0,-1 1-1 0 0,2-1 1 0 0,6 12 0 0 0,-4-7-14 0 0,0 1 1 0 0,-1-1-1 0 0,-1 1 1 0 0,4 16-1 0 0,7 17-5 0 0,-6-20 41 0 0,-2-1 0 0 0,6 32 0 0 0,-9-34-36 0 0,1 0-1 0 0,1-1 1 0 0,11 26 0 0 0,-15-42-6 0 0,-1 1 1 0 0,0-1-1 0 0,-1 1 1 0 0,0-1-1 0 0,0 1 1 0 0,0 0-1 0 0,-2 14 1 0 0,1-12-85 0 0,0-1 1 0 0,1 1 0 0 0,-1 0-1 0 0,2-1 1 0 0,2 12 0 0 0,-3-19 55 0 0,-1-1 1 0 0,1 1 0 0 0,-1 0 0 0 0,0-1-1 0 0,0 1 1 0 0,1-1 0 0 0,-1 1 0 0 0,0 0-1 0 0,-1-1 1 0 0,1 1 0 0 0,0 0 0 0 0,0-1-1 0 0,-1 1 1 0 0,1-1 0 0 0,-1 1 0 0 0,1-1-1 0 0,-1 1 1 0 0,0-1 0 0 0,1 1 0 0 0,-1-1-1 0 0,0 0 1 0 0,0 1 0 0 0,0-1 0 0 0,-2 2-1 0 0,-34 24-2133 0 0,9-8-1618 0 0,18-14 1948 0 0,1 0 0 0 0,-1 0 0 0 0,0-1 0 0 0,-1 0 0 0 0,1-1 1 0 0,-15 3-1 0 0,10-2-374 0 0,0-1-642 0 0,-9-2-1831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4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80 1904 0 0,'-2'6'2697'0'0,"-3"-16"1577"0"0,-1-16 1813 0 0,6 23-5843 0 0,0 2-139 0 0,0 1-1 0 0,0-1 0 0 0,1 0 0 0 0,-1 0 0 0 0,0 1 1 0 0,0-1-1 0 0,0 0 0 0 0,0 0 0 0 0,0 1 0 0 0,0-1 1 0 0,0 0-1 0 0,0 0 0 0 0,0 1 0 0 0,0-1 1 0 0,-1 0-1 0 0,1 0 0 0 0,0 1 0 0 0,-1-1 0 0 0,1 0 1 0 0,0 0-1 0 0,-1 1 0 0 0,1-1 0 0 0,-1 1 0 0 0,1-1 1 0 0,-1 0-1 0 0,1 1 0 0 0,-1-1 0 0 0,1 1 0 0 0,-1-1 1 0 0,1 1-1 0 0,-1-1 0 0 0,0 1 0 0 0,1 0 0 0 0,-1-1 1 0 0,0 1-1 0 0,0-1 0 0 0,-9-8 3653 0 0,10 9-3704 0 0,0-1 0 0 0,0 1 0 0 0,0-1 0 0 0,-1 1 0 0 0,1-1-1 0 0,0 1 1 0 0,0 0 0 0 0,0-1 0 0 0,-1 1 0 0 0,1 0 0 0 0,0-1 0 0 0,-1 1 0 0 0,1 0 0 0 0,0-1 0 0 0,-1 1 0 0 0,1 0-1 0 0,0 0 1 0 0,-1-1 0 0 0,1 1 0 0 0,-1 0 0 0 0,1 0 0 0 0,0 0 0 0 0,-1-1 0 0 0,1 1 0 0 0,-1 0 0 0 0,1 0 0 0 0,-1 0 0 0 0,1 0-1 0 0,0 0 1 0 0,-2 0 0 0 0,-28-2 2079 0 0,24 1-1984 0 0,0 0 1 0 0,0 0-1 0 0,1 1 0 0 0,-1 0 0 0 0,0 0 0 0 0,0 0 0 0 0,0 1 1 0 0,1 0-1 0 0,-1 0 0 0 0,0 0 0 0 0,1 1 0 0 0,-1-1 0 0 0,1 2 1 0 0,-7 2-1 0 0,-12 11 96 0 0,18-12-200 0 0,0-1 0 0 0,1 1 0 0 0,-1 0 0 0 0,0 1 0 0 0,1 0 0 0 0,0-1 0 0 0,0 1 0 0 0,1 1 0 0 0,-1-1 0 0 0,1 1 0 0 0,0 0 0 0 0,-3 8 0 0 0,-14 29 118 0 0,15-34-159 0 0,1 1 0 0 0,0-1 0 0 0,1 1-1 0 0,0 0 1 0 0,1 0 0 0 0,0 0 0 0 0,0 1 0 0 0,1-1 0 0 0,-1 17-1 0 0,2 26-1 0 0,0-21-42 0 0,1 0 1 0 0,2 1 0 0 0,6 35 0 0 0,1-35 60 0 0,24 57 0 0 0,-23-49-6 0 0,-10-37-12 0 0,1 1 1 0 0,-1-1 0 0 0,1 0-1 0 0,0 0 1 0 0,0 0-1 0 0,1 0 1 0 0,-1 0-1 0 0,1 0 1 0 0,0 0 0 0 0,0 0-1 0 0,0 0 1 0 0,0-1-1 0 0,1 1 1 0 0,0-1 0 0 0,4 5-1 0 0,-6-7-1 0 0,6 4 0 0 0,0 1 1 0 0,0 1-1 0 0,-1-1 1 0 0,0 1-1 0 0,0 0 1 0 0,0 1 0 0 0,-1-1-1 0 0,8 16 1 0 0,14 30-22 0 0,-25-48-106 0 0,1-1 0 0 0,0 1 1 0 0,0-1-1 0 0,0 1 0 0 0,1-1 0 0 0,-1 0 1 0 0,1-1-1 0 0,0 1 0 0 0,0-1 0 0 0,1 1 1 0 0,-1-1-1 0 0,1-1 0 0 0,-1 1 0 0 0,1 0 1 0 0,0-1-1 0 0,0 0 0 0 0,0 0 1 0 0,0-1-1 0 0,0 1 0 0 0,0-1 0 0 0,1 0 1 0 0,5 0-1 0 0,-8-1-192 0 0,1 0-1 0 0,-1 0 1 0 0,1-1 0 0 0,-1 1 0 0 0,1-1-1 0 0,-1 0 1 0 0,1 0 0 0 0,-1 0 0 0 0,0 0-1 0 0,0-1 1 0 0,1 1 0 0 0,-1-1 0 0 0,0 0-1 0 0,0 0 1 0 0,-1 0 0 0 0,6-5 0 0 0,-2 0-1147 0 0,0 0 1 0 0,0-1 0 0 0,-1 0 0 0 0,7-15-1 0 0,-7 13 377 0 0,1 0-1 0 0,0 0 1 0 0,0 1-1 0 0,12-13 1 0 0,-12 13 296 0 0,0 0 0 0 0,-1 0 1 0 0,0-1-1 0 0,5-13 0 0 0,2 9-841 0 0,12 4-915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4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65 128 4192 0 0,'0'0'2981'0'0,"-14"6"8073"0"0,10-2-10688 0 0,4 127 3983 0 0,0 63-3618 0 0,0-138-497 0 0,1-53-225 0 0,-1 0 0 0 0,1-1 0 0 0,-1 1 0 0 0,1 0 0 0 0,0 0 0 0 0,0 0-1 0 0,0-1 1 0 0,1 1 0 0 0,-1 0 0 0 0,3 3 0 0 0,-2-4-6 0 0,0 1 0 0 0,-1 0 0 0 0,1 0-1 0 0,-1 0 1 0 0,0 0 0 0 0,1 0 0 0 0,-2 0 0 0 0,1 0 0 0 0,0 0 0 0 0,0 6 0 0 0,-1-9-2 0 0,0 1 1 0 0,0 0 0 0 0,0-1 0 0 0,0 1-1 0 0,0 0 1 0 0,0-1 0 0 0,0 1 0 0 0,0 0 0 0 0,0-1-1 0 0,0 1 1 0 0,1 0 0 0 0,-1-1 0 0 0,0 1-1 0 0,0-1 1 0 0,1 1 0 0 0,-1 0 0 0 0,0-1-1 0 0,1 1 1 0 0,-1-1 0 0 0,1 1 0 0 0,-1-1 0 0 0,1 1-1 0 0,-1-1 1 0 0,1 0 0 0 0,-1 1 0 0 0,1-1-1 0 0,-1 1 1 0 0,1-1 0 0 0,-1 0 0 0 0,1 0 0 0 0,-1 1-1 0 0,1-1 1 0 0,0 0 0 0 0,-1 0 0 0 0,1 0-1 0 0,1 1 1 0 0,-2-2-2 0 0,1 1 0 0 0,-1 0 0 0 0,1-1 0 0 0,-1 1 0 0 0,1-1 0 0 0,-1 1 1 0 0,1-1-1 0 0,-1 1 0 0 0,0-1 0 0 0,1 1 0 0 0,-1-1 0 0 0,0 1 0 0 0,1-1 0 0 0,-1 1 0 0 0,0-1 0 0 0,0 0 0 0 0,1 1 0 0 0,-1-1 0 0 0,0 1 0 0 0,0-1 0 0 0,0 0 0 0 0,0 1 0 0 0,0-1 1 0 0,0 0-1 0 0,0 1 0 0 0,0-1 0 0 0,0 0 0 0 0,0 1 0 0 0,0-1 0 0 0,0 1 0 0 0,0-1 0 0 0,-1 0 0 0 0,1 1 0 0 0,0-1 0 0 0,0 1 0 0 0,-1-1 0 0 0,1 0 0 0 0,0 1 0 0 0,-1-1 0 0 0,1 1 1 0 0,-1-1-1 0 0,-4-9 3 0 0,-26-72 64 0 0,2-15 51 0 0,26 86-96 0 0,1 1 0 0 0,0-1 0 0 0,0 0 1 0 0,1 0-1 0 0,1-13 0 0 0,-3-19 42 0 0,1 30-36 0 0,-2-5 57 0 0,1 0-1 0 0,1-1 1 0 0,1 1-1 0 0,0-1 1 0 0,1 1-1 0 0,1-1 0 0 0,1 1 1 0 0,1-1-1 0 0,0 1 1 0 0,7-18-1 0 0,-9 33-49 0 0,-1 1-1 0 0,1 0 1 0 0,0-1-1 0 0,0 1 0 0 0,1 0 1 0 0,-1 0-1 0 0,0 0 1 0 0,1 0-1 0 0,-1 0 1 0 0,1 0-1 0 0,0 1 1 0 0,-1-1-1 0 0,1 0 0 0 0,0 1 1 0 0,0 0-1 0 0,0-1 1 0 0,0 1-1 0 0,0 0 1 0 0,1 0-1 0 0,-1 0 1 0 0,0 0-1 0 0,0 0 1 0 0,1 1-1 0 0,-1-1 0 0 0,1 1 1 0 0,-1-1-1 0 0,0 1 1 0 0,1 0-1 0 0,-1 0 1 0 0,1 0-1 0 0,-1 0 1 0 0,1 0-1 0 0,-1 1 0 0 0,3 0 1 0 0,3 1 40 0 0,-1 1 1 0 0,1 0 0 0 0,-1 0-1 0 0,0 0 1 0 0,0 1-1 0 0,0 0 1 0 0,-1 1-1 0 0,1-1 1 0 0,9 10-1 0 0,8-1-17 0 0,-22-12-55 0 0,-1-1 1 0 0,1 1 0 0 0,0-1-1 0 0,0 1 1 0 0,-1 0 0 0 0,1 0-1 0 0,-1 0 1 0 0,1 0 0 0 0,-1 0-1 0 0,1 0 1 0 0,-1 0 0 0 0,0 0-1 0 0,1 1 1 0 0,-1-1 0 0 0,1 2-1 0 0,0-1 1 0 0,-1 0-1 0 0,0-1 0 0 0,1 1 0 0 0,0-1 1 0 0,-1 0-1 0 0,1 1 0 0 0,0-1 0 0 0,-1 0 1 0 0,1 0-1 0 0,0 0 0 0 0,3 1 0 0 0,-3-2-1 0 0,0 1 0 0 0,-1 0 0 0 0,1 0 0 0 0,0 0 0 0 0,0 0 0 0 0,0 0-1 0 0,-1 1 1 0 0,1-1 0 0 0,-1 1 0 0 0,1-1 0 0 0,1 3 0 0 0,17 13 43 0 0,-19-17-45 0 0,1 1 0 0 0,-1 0 0 0 0,0-1-1 0 0,0 1 1 0 0,0 0 0 0 0,0 0 0 0 0,0 0 0 0 0,0 0 0 0 0,0 0 0 0 0,0 0 0 0 0,0 0-1 0 0,0 0 1 0 0,0 0 0 0 0,-1 0 0 0 0,1 1 0 0 0,0-1 0 0 0,-1 0 0 0 0,1 2-1 0 0,1 0-4 0 0,-1-1 0 0 0,1 1-1 0 0,-1-1 1 0 0,1 1 0 0 0,0-1-1 0 0,0 0 1 0 0,0 0 0 0 0,1 0 0 0 0,-1 0-1 0 0,0-1 1 0 0,4 3 0 0 0,-3-2 1 0 0,0 0 1 0 0,0 1-1 0 0,0-1 1 0 0,0 1-1 0 0,0 0 1 0 0,-1-1 0 0 0,1 1-1 0 0,3 6 1 0 0,5 10 42 0 0,-8-14-10 0 0,0-1 1 0 0,0 1 0 0 0,0 0-1 0 0,-1 0 1 0 0,0 0 0 0 0,0 0-1 0 0,0 1 1 0 0,0-1 0 0 0,-1 1-1 0 0,1 6 1 0 0,7 119 449 0 0,-10-118-469 0 0,-1 0 0 0 0,-1-1 0 0 0,0 1 1 0 0,0-1-1 0 0,-1 1 0 0 0,-1-1 0 0 0,0 0 0 0 0,-1-1 0 0 0,0 1 1 0 0,-10 13-1 0 0,6-7-178 0 0,8-13 58 0 0,-1-1 0 0 0,1 1 0 0 0,-1-1 0 0 0,0 1-1 0 0,0-1 1 0 0,-7 7 0 0 0,-11 19-898 0 0,20-28 815 0 0,1 0 0 0 0,-1 0-1 0 0,0-1 1 0 0,0 1 0 0 0,0 0-1 0 0,0 0 1 0 0,0-1 0 0 0,0 1-1 0 0,0-1 1 0 0,-1 1 0 0 0,1-1-1 0 0,-1 1 1 0 0,1-1 0 0 0,-1 0-1 0 0,1 0 1 0 0,-1 0 0 0 0,1 0-1 0 0,-1 0 1 0 0,0 0 0 0 0,0 0-1 0 0,0 0 1 0 0,0-1 0 0 0,1 1-1 0 0,-1-1 1 0 0,0 1 0 0 0,0-1-1 0 0,0 0 1 0 0,-4 0 0 0 0,4 0-229 0 0,1-1 1 0 0,-1 0 0 0 0,0 0-1 0 0,0 0 1 0 0,1 0-1 0 0,-1 0 1 0 0,1 0 0 0 0,-1-1-1 0 0,1 1 1 0 0,0-1 0 0 0,-1 1-1 0 0,1-1 1 0 0,0 1-1 0 0,0-1 1 0 0,0 1 0 0 0,0-1-1 0 0,0 0 1 0 0,0 0 0 0 0,0 1-1 0 0,1-1 1 0 0,-1 0-1 0 0,1 0 1 0 0,-1 0 0 0 0,1 0-1 0 0,0 0 1 0 0,0-2 0 0 0,-7-52-3399 0 0,7 54 3673 0 0,0-1-1 0 0,0 0 1 0 0,1 1 0 0 0,-1-1 0 0 0,0 0 0 0 0,1 1-1 0 0,0-1 1 0 0,-1 1 0 0 0,1-1 0 0 0,0 1 0 0 0,0-1-1 0 0,2-2 1 0 0,6-15-1104 0 0,0-10-924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4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83 252 1600 0 0,'0'0'2275'0'0,"23"4"9224"0"0,-21 4-10760 0 0,0 1 0 0 0,0 0 0 0 0,-1 0-1 0 0,0 0 1 0 0,-1 0 0 0 0,0 0 0 0 0,0 0 0 0 0,-2 10 0 0 0,0 21 391 0 0,4-5-834 0 0,2-1-1 0 0,2 0 1 0 0,12 45 0 0 0,-6-30-254 0 0,-5-23-104 0 0,19 44-1 0 0,-25-67 48 0 0,33 60-562 0 0,-31-55 225 0 0,-1 0 0 0 0,1-1 0 0 0,1 1 0 0 0,-1-1 0 0 0,10 13-1 0 0,8 20-2218 0 0,-19-13-710 0 0,-2-16-137 0 0,0-16 44 0 0,-8-28 2827 0 0,0 5 486 0 0,-29-101 679 0 0,-4-14 1631 0 0,36 123-1647 0 0,-2-1 0 0 0,0 1 1 0 0,-12-24-1 0 0,8 21 560 0 0,-13-44 0 0 0,13 32 142 0 0,-19-38 1 0 0,14 35-85 0 0,-1 6-254 0 0,14 27-762 0 0,-1-1-1 0 0,1 1 1 0 0,0-1-1 0 0,0 0 1 0 0,1 0 0 0 0,0 0-1 0 0,0 0 1 0 0,0 0-1 0 0,1-1 1 0 0,0 1 0 0 0,-1-7-1 0 0,2 0 14 0 0,-1 8-93 0 0,0 0-1 0 0,1 0 1 0 0,0 0-1 0 0,0 0 1 0 0,1-1-1 0 0,-1 1 1 0 0,1 0 0 0 0,0 0-1 0 0,0 0 1 0 0,3-6-1 0 0,2 3 18 0 0,-4 5-89 0 0,-1 0-1 0 0,2 1 1 0 0,-1-1-1 0 0,0 0 1 0 0,0 1 0 0 0,1-1-1 0 0,-1 1 1 0 0,1 0 0 0 0,0 0-1 0 0,0 0 1 0 0,0 0 0 0 0,0 1-1 0 0,0-1 1 0 0,0 1-1 0 0,0-1 1 0 0,0 1 0 0 0,1 0-1 0 0,-1 0 1 0 0,5 0 0 0 0,-3 0-17 0 0,1 0 1 0 0,0 0-1 0 0,0 1 1 0 0,0 0-1 0 0,0 0 1 0 0,-1 0-1 0 0,1 1 1 0 0,0-1-1 0 0,0 2 1 0 0,0-1-1 0 0,-1 1 1 0 0,1-1-1 0 0,-1 1 1 0 0,1 1-1 0 0,-1-1 1 0 0,0 1-1 0 0,0 0 1 0 0,7 5-1 0 0,13 11 88 0 0,-22-17-113 0 0,0-1 0 0 0,0 1 0 0 0,-1 0 0 0 0,1 0 1 0 0,-1 0-1 0 0,1 0 0 0 0,-1 0 0 0 0,0 0 0 0 0,0 1 0 0 0,0-1 1 0 0,0 1-1 0 0,1 2 0 0 0,14 35 42 0 0,-13-28-60 0 0,0 1-1 0 0,2-1 1 0 0,-1 0 0 0 0,15 20 0 0 0,-19-29 14 0 0,1 0 1 0 0,0 0 0 0 0,-1 0 0 0 0,1 0-1 0 0,-1 0 1 0 0,0 0 0 0 0,0 1 0 0 0,0-1-1 0 0,0 0 1 0 0,-1 1 0 0 0,1-1 0 0 0,-1 6 0 0 0,0-4 1 0 0,0-1 0 0 0,1 1 0 0 0,0-1 0 0 0,0 1 0 0 0,0-1 0 0 0,0 1 0 0 0,1-1 0 0 0,-1 0 0 0 0,3 5 0 0 0,0 2-15 0 0,0-1 1 0 0,-1 1 0 0 0,-1 1-1 0 0,0-1 1 0 0,0 0 0 0 0,-1 0-1 0 0,-1 1 1 0 0,0-1 0 0 0,0 0-1 0 0,-3 16 1 0 0,1 19-111 0 0,3-36-55 0 0,-1-1 1 0 0,0 1-1 0 0,-1 0 1 0 0,0-1-1 0 0,0 1 1 0 0,-1-1-1 0 0,0 1 1 0 0,-1-1-1 0 0,0 0 1 0 0,-7 14-1 0 0,9-20 31 0 0,-17 23-2088 0 0,18-26 2070 0 0,-1 1 1 0 0,1-1-1 0 0,-1 1 1 0 0,1-1 0 0 0,-1 1-1 0 0,1-1 1 0 0,-1 0 0 0 0,1 1-1 0 0,-1-1 1 0 0,1 0 0 0 0,-1 1-1 0 0,1-1 1 0 0,-1 0 0 0 0,1 0-1 0 0,-1 0 1 0 0,0 1 0 0 0,1-1-1 0 0,-1 0 1 0 0,1 0 0 0 0,-1 0-1 0 0,0 0 1 0 0,1 0 0 0 0,-1 0-1 0 0,1 0 1 0 0,-1 0 0 0 0,0 0-1 0 0,1-1 1 0 0,-1 1-1 0 0,1 0 1 0 0,-1 0 0 0 0,0 0-1 0 0,1-1 1 0 0,-1 1 0 0 0,1 0-1 0 0,-1-1 1 0 0,1 1 0 0 0,-1 0-1 0 0,1-1 1 0 0,-1 1 0 0 0,1-1-1 0 0,0 1 1 0 0,-1-1 0 0 0,1 1-1 0 0,0-1 1 0 0,-1 1 0 0 0,0-2-1 0 0,0-1-351 0 0,0 0-1 0 0,-1 0 0 0 0,1 0 1 0 0,0 0-1 0 0,1-1 0 0 0,-1 1 1 0 0,0 0-1 0 0,1-1 0 0 0,0-4 1 0 0,-3-22-1722 0 0,-2-6-279 0 0,2-57 1 0 0,3 59 179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4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3632 0 0,'-8'-2'12042'0'0,"5"3"-10153"0"0,1 0-1677 0 0,1 1-1 0 0,0 0 0 0 0,0 0 0 0 0,-1-1 0 0 0,1 1 0 0 0,0 0 0 0 0,0 0 0 0 0,1 0 0 0 0,-1 0 0 0 0,0 0 0 0 0,1 1 0 0 0,-1-1 0 0 0,1 0 0 0 0,0 0 0 0 0,-1 0 0 0 0,1 0 0 0 0,0 0 1 0 0,1 3-1 0 0,0 58 1202 0 0,0-36-1023 0 0,-1 233 676 0 0,0-259-1065 0 0,0 0 0 0 0,0 0 0 0 0,0-1 0 0 0,0 1 0 0 0,0 0 0 0 0,1-1 0 0 0,-1 1 0 0 0,0 0-1 0 0,1 0 1 0 0,-1-1 0 0 0,0 1 0 0 0,1 0 0 0 0,-1-1 0 0 0,1 1 0 0 0,-1-1 0 0 0,1 1 0 0 0,-1-1 0 0 0,1 1 0 0 0,-1-1-1 0 0,1 1 1 0 0,-1-1 0 0 0,1 1 0 0 0,0-1 0 0 0,-1 0 0 0 0,1 1 0 0 0,0-1 0 0 0,-1 0 0 0 0,1 1 0 0 0,0-1 0 0 0,0 0 0 0 0,-1 0-1 0 0,1 0 1 0 0,0 0 0 0 0,0 0 0 0 0,-1 0 0 0 0,1 0 0 0 0,0 0 0 0 0,0 0 0 0 0,-1 0 0 0 0,1 0 0 0 0,0 0 0 0 0,0-1-1 0 0,-1 1 1 0 0,1 0 0 0 0,0 0 0 0 0,-1-1 0 0 0,2 0 0 0 0,2 0 0 0 0,-1 0 0 0 0,1-1-1 0 0,0 0 1 0 0,-1 1 0 0 0,1-1 0 0 0,-1-1 0 0 0,1 1 0 0 0,-1 0-1 0 0,5-6 1 0 0,14-23-31 0 0,-21 28 33 0 0,1 0-1 0 0,0 0 0 0 0,-1 0 1 0 0,1 0-1 0 0,1 0 1 0 0,-1 1-1 0 0,0-1 1 0 0,1 1-1 0 0,-1 0 0 0 0,1-1 1 0 0,-1 1-1 0 0,7-3 1 0 0,-6 3 2 0 0,1-1 0 0 0,-1 1 1 0 0,0-1-1 0 0,0 0 0 0 0,0 0 1 0 0,0 0-1 0 0,0 0 0 0 0,-1 0 1 0 0,5-7-1 0 0,7-9 56 0 0,12-11 294 0 0,-18 22 571 0 0,-8 8-907 0 0,-1 1 0 0 0,1 0 0 0 0,0-1 0 0 0,0 1 0 0 0,0 0 0 0 0,-1-1 0 0 0,1 1 0 0 0,0 0 0 0 0,0 0 0 0 0,0-1 0 0 0,0 1 0 0 0,0 0 0 0 0,0 0 0 0 0,0-1 0 0 0,1 1 0 0 0,-1 0 0 0 0,0 0 0 0 0,0-1 0 0 0,0 1 0 0 0,1 0 0 0 0,-1-1 0 0 0,0 1 0 0 0,1 0 0 0 0,-1-1 0 0 0,1 1 0 0 0,0 0 0 0 0,0 1 12 0 0,1 1 0 0 0,-1-1 1 0 0,0 0-1 0 0,0 0 1 0 0,0 1-1 0 0,0-1 1 0 0,-1 1-1 0 0,1-1 0 0 0,-1 1 1 0 0,1-1-1 0 0,-1 1 1 0 0,0-1-1 0 0,0 1 1 0 0,0-1-1 0 0,0 1 0 0 0,0 0 1 0 0,-1-1-1 0 0,1 1 1 0 0,-1-1-1 0 0,0 0 1 0 0,1 1-1 0 0,-1-1 1 0 0,0 1-1 0 0,-1-1 0 0 0,-1 4 1 0 0,1 0 29 0 0,1-1 0 0 0,-1 1-1 0 0,2 0 1 0 0,-1 0 0 0 0,0 0 0 0 0,1 0 0 0 0,0 0 0 0 0,1 0 0 0 0,1 9 0 0 0,0 11 162 0 0,-3-7-148 0 0,0-16-68 0 0,1 0-1 0 0,-1 1 1 0 0,1-1 0 0 0,0 0 0 0 0,0 0-1 0 0,0 1 1 0 0,1-1 0 0 0,-1 0-1 0 0,1 0 1 0 0,0 1 0 0 0,-1-1 0 0 0,1 0-1 0 0,1 0 1 0 0,-1 0 0 0 0,0 0-1 0 0,1 0 1 0 0,3 5 0 0 0,13 15 21 0 0,-16-21-46 0 0,-1 1 0 0 0,1 0 0 0 0,0-1 0 0 0,0 1 0 0 0,0-1 0 0 0,0 0 0 0 0,0 0 0 0 0,1 0 0 0 0,-1 0 0 0 0,1 0 0 0 0,-1 0 0 0 0,4 1 0 0 0,9 4-396 0 0,1-1 0 0 0,-1-1 0 0 0,1-1-1 0 0,0 0 1 0 0,28 3 0 0 0,-34-6-886 0 0,1 0 0 0 0,-1-1 1 0 0,1-1-1 0 0,-1 0 0 0 0,1 0 0 0 0,13-4 1 0 0,-21 4 959 0 0,0 0-1 0 0,0 0 1 0 0,0 0 0 0 0,0 0 0 0 0,0-1 0 0 0,0 0 0 0 0,0 1-1 0 0,0-1 1 0 0,-1 0 0 0 0,1 0 0 0 0,-1 0 0 0 0,1-1 0 0 0,-1 1-1 0 0,0 0 1 0 0,0-1 0 0 0,0 0 0 0 0,3-5 0 0 0,15-17-1990 0 0,2 5 1012 0 0,-9 10 835 0 0,-1 0 1 0 0,-1-1 0 0 0,0 0-1 0 0,0-1 1 0 0,-1-1 0 0 0,13-21-1 0 0,-22 33 475 0 0,-1-1 0 0 0,1 1-1 0 0,0-1 1 0 0,-1 1-1 0 0,1-1 1 0 0,0 1 0 0 0,0-1-1 0 0,0 1 1 0 0,0 0 0 0 0,0 0-1 0 0,1-1 1 0 0,-1 1-1 0 0,0 0 1 0 0,1 0 0 0 0,-1 0-1 0 0,0 0 1 0 0,3 0 0 0 0,-2-1 18 0 0,0 1 0 0 0,0 0 0 0 0,0 0 0 0 0,-1-1 0 0 0,1 1 0 0 0,0-1 0 0 0,0 0 0 0 0,-1 1 0 0 0,1-1 0 0 0,-1 0 0 0 0,0 0 0 0 0,2-3 0 0 0,29-1 17756 0 0,-33 7-17395 0 0,-7 13 2040 0 0,7-11-2245 0 0,0 1 1 0 0,1-1 0 0 0,-1 0 0 0 0,1 1 0 0 0,-1-1 0 0 0,1 0 0 0 0,0 1 0 0 0,0-1 0 0 0,0 0-1 0 0,2 6 1 0 0,-1 1 174 0 0,-2 20 145 0 0,0-18-431 0 0,1 0 0 0 0,0 1-1 0 0,1-1 1 0 0,0 1 0 0 0,1-1 0 0 0,3 14 0 0 0,-3 5-111 0 0,-2-28 39 0 0,-1-1 1 0 0,1 0 0 0 0,0 1-1 0 0,0-1 1 0 0,0 0 0 0 0,0 1-1 0 0,0-1 1 0 0,1 1-1 0 0,-1-1 1 0 0,1 0 0 0 0,0 0-1 0 0,-1 1 1 0 0,1-1 0 0 0,0 0-1 0 0,0 0 1 0 0,3 4 0 0 0,-2-3-115 0 0,0 1 1 0 0,0-1-1 0 0,0 1 1 0 0,-1-1-1 0 0,1 1 1 0 0,-1 0-1 0 0,0 0 1 0 0,0-1-1 0 0,0 1 1 0 0,0 0-1 0 0,0 6 1 0 0,-1-5-220 0 0,0-1 0 0 0,1 0 0 0 0,0 0 0 0 0,0 0 1 0 0,0 0-1 0 0,0 0 0 0 0,1 0 0 0 0,0 0 0 0 0,-1 0 0 0 0,1 0 1 0 0,4 5-1 0 0,15 32-7574 0 0,-11-27 3887 0 0,-9-13 3761 0 0,-1 0 1 0 0,1 0-1 0 0,-1 0 0 0 0,1 0 1 0 0,0 0-1 0 0,-1-1 1 0 0,1 1-1 0 0,0 0 0 0 0,0 0 1 0 0,-1-1-1 0 0,1 1 1 0 0,0 0-1 0 0,0-1 0 0 0,0 1 1 0 0,0-1-1 0 0,0 1 1 0 0,0-1-1 0 0,0 1 0 0 0,2-1 1 0 0,7 6-2465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4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86 118 3872 0 0,'-2'4'10066'0'0,"-5"17"-5041"0"0,12 58 2075 0 0,14 35-5545 0 0,-17-104-1259 0 0,0 49-18 0 0,-2-53-264 0 0,0 0 0 0 0,-1 0-1 0 0,2 0 1 0 0,-1 0 0 0 0,1 0 0 0 0,0 0 0 0 0,0 0 0 0 0,1 0 0 0 0,1 6 0 0 0,1-3-3 0 0,0 1 0 0 0,-1 0 0 0 0,-1 0 0 0 0,0 0 0 0 0,0 0 0 0 0,-1 1 0 0 0,0-1 0 0 0,-1 1 0 0 0,-1 12 0 0 0,1-4 35 0 0,-28-43-105 0 0,21 14 53 0 0,0 0-1 0 0,1-1 1 0 0,0 0-1 0 0,1-1 0 0 0,1 1 1 0 0,-4-14-1 0 0,-5-7 19 0 0,3 7 48 0 0,2-1 0 0 0,1 0 1 0 0,1 0-1 0 0,1 0 0 0 0,-2-32 1 0 0,6 46-61 0 0,-1-4 16 0 0,1 0-1 0 0,1 1 1 0 0,0-1-1 0 0,2 0 1 0 0,-1 1-1 0 0,2-1 1 0 0,0 1-1 0 0,1 0 0 0 0,0 0 1 0 0,1 0-1 0 0,9-17 1 0 0,-7 12 55 0 0,-7 19-69 0 0,0 0 0 0 0,1 0 1 0 0,-1 0-1 0 0,0-1 0 0 0,0 1 0 0 0,1 0 0 0 0,-1 0 0 0 0,1 0 0 0 0,-1 1 1 0 0,0-1-1 0 0,1 0 0 0 0,0 0 0 0 0,-1 0 0 0 0,1 0 0 0 0,0 0 1 0 0,-1 0-1 0 0,1 1 0 0 0,0-1 0 0 0,0 0 0 0 0,0 1 0 0 0,-1-1 1 0 0,1 1-1 0 0,0-1 0 0 0,0 1 0 0 0,0-1 0 0 0,0 1 0 0 0,0-1 1 0 0,0 1-1 0 0,0 0 0 0 0,0 0 0 0 0,0-1 0 0 0,0 1 0 0 0,0 0 1 0 0,1 0-1 0 0,-1 0 0 0 0,0 0 0 0 0,1 1 0 0 0,-1-1 9 0 0,1-1 0 0 0,-1 1 1 0 0,0 0-1 0 0,0 0 0 0 0,1 0 0 0 0,-1-1 0 0 0,0 1 0 0 0,0-1 0 0 0,0 1 0 0 0,0-1 1 0 0,0 1-1 0 0,0-1 0 0 0,0 1 0 0 0,0-1 0 0 0,2-1 0 0 0,9-4 140 0 0,-9 7-139 0 0,-1-1 0 0 0,0 1 0 0 0,1 0 0 0 0,-1 0-1 0 0,0 0 1 0 0,1 0 0 0 0,-1 0 0 0 0,0 0 0 0 0,0 1 0 0 0,0-1-1 0 0,0 1 1 0 0,0-1 0 0 0,-1 1 0 0 0,1 0 0 0 0,0 0-1 0 0,-1 0 1 0 0,1 0 0 0 0,-1 0 0 0 0,0 0 0 0 0,0 0-1 0 0,0 0 1 0 0,0 1 0 0 0,0-1 0 0 0,0 0 0 0 0,1 6 0 0 0,1 2-2 0 0,0 0 1 0 0,-1 0 0 0 0,0 1 0 0 0,-1-1 0 0 0,0 13-1 0 0,-1-19-3 0 0,0 1-1 0 0,-1-1 0 0 0,0 0 1 0 0,0 0-1 0 0,0 1 0 0 0,-1-1 0 0 0,-2 6 1 0 0,2-6-17 0 0,0 0 1 0 0,0 1-1 0 0,1-1 1 0 0,-1 1-1 0 0,1-1 1 0 0,0 1 0 0 0,0 7-1 0 0,1-10 3 0 0,0-1 0 0 0,0 0-1 0 0,0 1 1 0 0,0-1 0 0 0,0 0 0 0 0,0 1 0 0 0,0-1-1 0 0,1 0 1 0 0,-1 0 0 0 0,0 1 0 0 0,1-1-1 0 0,-1 0 1 0 0,1 0 0 0 0,-1 1 0 0 0,1-1 0 0 0,0 0-1 0 0,-1 0 1 0 0,1 0 0 0 0,0 0 0 0 0,0 0 0 0 0,1 1-1 0 0,28 6-53 0 0,-9-5 13 0 0,82 6-3 0 0,-64-3 91 0 0,-27-3-21 0 0,-1 4 36 0 0,-6-2-34 0 0,2-2-7 0 0,-4-3 0 0 0,0 1-1 0 0,-1 0 1 0 0,1 0-1 0 0,0 0 0 0 0,-1 1 1 0 0,0-1-1 0 0,1 1 1 0 0,-1-1-1 0 0,0 1 0 0 0,1 0 1 0 0,-1-1-1 0 0,0 1 1 0 0,0 0-1 0 0,-1 1 1 0 0,1-1-1 0 0,0 0 0 0 0,-1 0 1 0 0,1 1-1 0 0,-1-1 1 0 0,2 6-1 0 0,13 16 194 0 0,-14-21-180 0 0,1 0 0 0 0,-1 0 0 0 0,0 1 0 0 0,0-1 0 0 0,0 0 0 0 0,0 1 0 0 0,-1 0 0 0 0,0-1-1 0 0,1 1 1 0 0,-1 0 0 0 0,0 0 0 0 0,-1 0 0 0 0,1 6 0 0 0,8 86 670 0 0,0 96 410 0 0,-9-190-1100 0 0,-1 1-1 0 0,0 0 1 0 0,0-1-1 0 0,0 1 1 0 0,0-1-1 0 0,0 0 1 0 0,-1 1 0 0 0,1-1-1 0 0,-1 0 1 0 0,1 0-1 0 0,-1 0 1 0 0,0 0-1 0 0,0 0 1 0 0,0 0-1 0 0,0-1 1 0 0,0 1 0 0 0,-3 1-1 0 0,-44 28-51 0 0,42-28 17 0 0,0 0-123 0 0,0-1 0 0 0,0 0-1 0 0,-1 0 1 0 0,1-1 0 0 0,-1 0-1 0 0,1 0 1 0 0,-1-1 0 0 0,1 0-1 0 0,-13-2 1 0 0,-3 2-1238 0 0,20 0 718 0 0,-1-11-2166 0 0,3 9 2546 0 0,1 0 0 0 0,-1 1 1 0 0,0-1-1 0 0,0 0 1 0 0,1 0-1 0 0,0 0 1 0 0,-1 1-1 0 0,1-1 0 0 0,0 0 1 0 0,-1 0-1 0 0,1 0 1 0 0,0 0-1 0 0,1 0 1 0 0,-1 0-1 0 0,0 1 1 0 0,0-1-1 0 0,2-3 0 0 0,-1 2 24 0 0,0 0 0 0 0,0 1 0 0 0,0-1 0 0 0,0 1 0 0 0,0 0 1 0 0,1-1-1 0 0,-1 1 0 0 0,1 0 0 0 0,-1-1 0 0 0,1 1 0 0 0,0 0 0 0 0,0 0 0 0 0,0 1 0 0 0,0-1 0 0 0,1 0 0 0 0,-1 1 0 0 0,0-1 0 0 0,1 1 0 0 0,-1 0 0 0 0,5-2 0 0 0,-6 3 159 0 0,0-1 0 0 0,0 1 1 0 0,0-1-1 0 0,0 1 0 0 0,0-1 1 0 0,0 0-1 0 0,0 1 0 0 0,0-1 1 0 0,0 0-1 0 0,0 0 0 0 0,0 1 0 0 0,0-1 1 0 0,-1 0-1 0 0,1 0 0 0 0,0 0 1 0 0,-1 0-1 0 0,1 0 0 0 0,-1 0 0 0 0,1 0 1 0 0,-1-1-1 0 0,1 1 0 0 0,-1 0 1 0 0,0 0-1 0 0,1-2 0 0 0,4-10-668 0 0,55-48-2586 0 0,-57 57 3212 0 0,1 1-1 0 0,0-1 1 0 0,0 1-1 0 0,-1-1 0 0 0,2 1 1 0 0,-1 0-1 0 0,5-2 0 0 0,10-7-296 0 0,-1-13-362 0 0,3 12 16 0 0,-4-12 161 0 0,-12 20 532 0 0,1 0 1 0 0,0 0 0 0 0,0 0-1 0 0,0 1 1 0 0,1 0-1 0 0,0 0 1 0 0,0 1 0 0 0,10-4-1 0 0,-15 6 85 0 0,-1 1-1 0 0,0-1 1 0 0,0 1-1 0 0,0-1 1 0 0,0 0-1 0 0,0 0 0 0 0,0 1 1 0 0,0-1-1 0 0,0 0 1 0 0,0 0-1 0 0,0 0 1 0 0,0 0-1 0 0,0 0 1 0 0,-1 0-1 0 0,1 0 1 0 0,0-1-1 0 0,-1 1 0 0 0,1 0 1 0 0,-1 0-1 0 0,1 0 1 0 0,-1-3-1 0 0,7-8-127 0 0,10 3-73 0 0,-15 9 185 0 0,0-1 1 0 0,0 1-1 0 0,0-1 1 0 0,0 0-1 0 0,0 0 0 0 0,-1 0 1 0 0,1 0-1 0 0,0 0 1 0 0,0 0-1 0 0,-1-1 1 0 0,1 1-1 0 0,-1-1 0 0 0,1 1 1 0 0,1-3-1 0 0,-2 2 48 0 0,1 0 0 0 0,0 0 0 0 0,0 0-1 0 0,0 0 1 0 0,0 1 0 0 0,0-1 0 0 0,0 0-1 0 0,0 1 1 0 0,5-3 0 0 0,-6 4 11 0 0,1-1 0 0 0,-1 1 0 0 0,0-1-1 0 0,0 1 1 0 0,1-1 0 0 0,-1 0 0 0 0,0 0 0 0 0,0 1 0 0 0,0-1 0 0 0,0 0 0 0 0,0 0 0 0 0,0 0-1 0 0,0 0 1 0 0,-1 0 0 0 0,1 0 0 0 0,0-1 0 0 0,-1 1 0 0 0,1 0 0 0 0,0 0 0 0 0,-1 0 0 0 0,1-2 0 0 0,-1 2-3 0 0,0 0 1 0 0,0 1 0 0 0,0-1-1 0 0,0 0 1 0 0,1 0 0 0 0,-1 1-1 0 0,0-1 1 0 0,0 0 0 0 0,1 0 0 0 0,-1 1-1 0 0,0-1 1 0 0,1 0 0 0 0,-1 1-1 0 0,1-1 1 0 0,-1 0 0 0 0,1 1-1 0 0,-1-1 1 0 0,1 1 0 0 0,-1-1-1 0 0,1 1 1 0 0,-1-1 0 0 0,1 1 0 0 0,0-1-1 0 0,-1 1 1 0 0,1 0 0 0 0,0-1-1 0 0,-1 1 1 0 0,1 0 0 0 0,0 0-1 0 0,1-1 1 0 0,-2 1 15 0 0,1 0 0 0 0,-1 0-1 0 0,1 0 1 0 0,0-1 0 0 0,-1 1 0 0 0,1 0-1 0 0,-1 0 1 0 0,1-1 0 0 0,-1 1-1 0 0,1 0 1 0 0,-1-1 0 0 0,1 1 0 0 0,-1-1-1 0 0,1 1 1 0 0,-1-1 0 0 0,1 1 0 0 0,-1-1-1 0 0,0 1 1 0 0,1-1 0 0 0,-1 1 0 0 0,0-1-1 0 0,1 1 1 0 0,-1-1 0 0 0,0 0 0 0 0,0 1-1 0 0,0-1 1 0 0,1 1 0 0 0,-1-1-1 0 0,0 0 1 0 0,5-9 1725 0 0,-4 9-1517 0 0,0 1 1 0 0,-1-1 0 0 0,1 0 0 0 0,0 1 0 0 0,-1-1 0 0 0,1 1 0 0 0,-1-1-1 0 0,1 0 1 0 0,-1 0 0 0 0,0 1 0 0 0,1-1 0 0 0,-1 0 0 0 0,0 0-1 0 0,1 1 1 0 0,-1-1 0 0 0,0 0 0 0 0,0 0 0 0 0,0 0 0 0 0,0 1-1 0 0,0-1 1 0 0,0 0 0 0 0,0-1 0 0 0,0 1 263 0 0,0 0-1 0 0,0-1 1 0 0,0 1 0 0 0,0 0 0 0 0,-1 0-1 0 0,1 0 1 0 0,0-1 0 0 0,-1 1 0 0 0,1 0-1 0 0,-1 0 1 0 0,1 0 0 0 0,-1 0 0 0 0,0 0-1 0 0,0 0 1 0 0,1 0 0 0 0,-2-1 0 0 0,-20-10 3263 0 0,19 12-3602 0 0,0-1 1 0 0,0 1-1 0 0,0 0 0 0 0,0-1 1 0 0,0 1-1 0 0,0 1 1 0 0,0-1-1 0 0,1 0 1 0 0,-1 1-1 0 0,0 0 1 0 0,0-1-1 0 0,0 1 1 0 0,0 0-1 0 0,1 0 0 0 0,-1 1 1 0 0,0-1-1 0 0,-3 3 1 0 0,-16 10 319 0 0,18-12-414 0 0,0 0 1 0 0,1 0-1 0 0,-1 1 0 0 0,1-1 1 0 0,-1 1-1 0 0,1 0 0 0 0,0 0 1 0 0,-5 6-1 0 0,-17 16 227 0 0,22-22-293 0 0,-1-1 1 0 0,1 1-1 0 0,0 0 1 0 0,0 0-1 0 0,0 1 1 0 0,1-1-1 0 0,-1 0 0 0 0,1 1 1 0 0,0 0-1 0 0,0-1 1 0 0,0 1-1 0 0,-2 6 1 0 0,-12 20-79 0 0,14-28 63 0 0,1 1 0 0 0,-1-1 0 0 0,0 1 1 0 0,1 0-1 0 0,-1 0 0 0 0,1-1 0 0 0,0 1 1 0 0,0 0-1 0 0,0 0 0 0 0,0 0 0 0 0,0 0 1 0 0,1 1-1 0 0,-1 4 0 0 0,1-5-2 0 0,0-1 0 0 0,0 0 0 0 0,0 0 0 0 0,0 1 0 0 0,0-1 1 0 0,0 0-1 0 0,1 0 0 0 0,-1 1 0 0 0,1-1 0 0 0,-1 0 0 0 0,1 0 0 0 0,0 0 0 0 0,0 0 0 0 0,0 0 0 0 0,0 0 0 0 0,0 0 0 0 0,2 2 0 0 0,0-2 0 0 0,0-1 0 0 0,0 1 0 0 0,0-1 0 0 0,0 0 1 0 0,0 1-1 0 0,0-1 0 0 0,0-1 0 0 0,0 1 0 0 0,0 0 0 0 0,6-1 0 0 0,12 4-17 0 0,-19-3 14 0 0,1 0 0 0 0,0 0 0 0 0,0 0 0 0 0,0 0 0 0 0,0-1 0 0 0,0 0 0 0 0,0 1 0 0 0,0-1 0 0 0,0 0 0 0 0,0 0 0 0 0,0-1 0 0 0,-1 1 0 0 0,1-1 0 0 0,0 1 0 0 0,0-1-1 0 0,0 0 1 0 0,0 0 0 0 0,0 0 0 0 0,-1 0 0 0 0,1-1 0 0 0,0 1 0 0 0,-1-1 0 0 0,0 0 0 0 0,1 1 0 0 0,-1-1 0 0 0,0 0 0 0 0,0-1 0 0 0,3-1 0 0 0,22-18 49 0 0,-24 21-37 0 0,-1 0 1 0 0,0 0-1 0 0,0 0 0 0 0,0-1 0 0 0,0 1 0 0 0,0-1 1 0 0,0 1-1 0 0,0-1 0 0 0,0 0 0 0 0,0 1 1 0 0,-1-1-1 0 0,1 0 0 0 0,-1 0 0 0 0,0 0 0 0 0,1 0 1 0 0,-1-1-1 0 0,0 1 0 0 0,0 0 0 0 0,0 0 1 0 0,0-1-1 0 0,0-3 0 0 0,-1 4 11 0 0,0 0 0 0 0,1 0 0 0 0,-1 0-1 0 0,0 0 1 0 0,1 1 0 0 0,-1-1 0 0 0,1 0 0 0 0,0 0 0 0 0,0 0-1 0 0,0 0 1 0 0,0 1 0 0 0,0-1 0 0 0,2-2 0 0 0,-2 2-10 0 0,1 0 0 0 0,-1 1 0 0 0,0-1 0 0 0,0 1 1 0 0,0-1-1 0 0,0 0 0 0 0,-1 0 0 0 0,1 0 0 0 0,0 0 0 0 0,-1 1 1 0 0,0-1-1 0 0,1 0 0 0 0,-1-4 0 0 0,9-63 264 0 0,-9 68-85 0 0,0 3-169 0 0,0 1-1 0 0,0-1 0 0 0,0 1 0 0 0,0-1 1 0 0,0 0-1 0 0,0 1 0 0 0,1-1 0 0 0,-1 1 1 0 0,1-1-1 0 0,0 0 0 0 0,0 1 0 0 0,0-1 0 0 0,2 4 1 0 0,-3-6-14 0 0,17 65 198 0 0,-16-63-203 0 0,0 1 0 0 0,0 0 0 0 0,0 0 0 0 0,0 0 0 0 0,0 0-1 0 0,-1 0 1 0 0,1 0 0 0 0,-1 0 0 0 0,0 0 0 0 0,0 3-1 0 0,3 25 93 0 0,6 86 131 0 0,-6-48-101 0 0,2 6-17 0 0,-1-46-72 0 0,-2 0 0 0 0,-1-1 0 0 0,-4 37 0 0 0,1-8-1 0 0,2-54-30 0 0,1 1-3 0 0,-1-1 1 0 0,0 0-1 0 0,0 0 0 0 0,0 1 0 0 0,0-1 0 0 0,0 0 1 0 0,-1 0-1 0 0,1 1 0 0 0,-1-1 0 0 0,0 0 0 0 0,0 0 1 0 0,0 0-1 0 0,0 0 0 0 0,-1 0 0 0 0,1 0 1 0 0,-1-1-1 0 0,0 1 0 0 0,0 0 0 0 0,-2 2 0 0 0,-8 3 16 0 0,9-6-85 0 0,1 0 1 0 0,-1-1-1 0 0,1 1 1 0 0,-1-1-1 0 0,0 1 1 0 0,1-1 0 0 0,-1 0-1 0 0,0 0 1 0 0,0 0-1 0 0,-4 0 1 0 0,6-1 13 0 0,-1 0-1 0 0,1-1 1 0 0,-1 1 0 0 0,1-1 0 0 0,-1 1-1 0 0,1-1 1 0 0,-1 0 0 0 0,1 1-1 0 0,-1-1 1 0 0,1 0 0 0 0,0 0 0 0 0,-1 0-1 0 0,1 0 1 0 0,0 0 0 0 0,0 0 0 0 0,0-1-1 0 0,0 1 1 0 0,0 0 0 0 0,0 0 0 0 0,0-1-1 0 0,0 1 1 0 0,0-1 0 0 0,1 1 0 0 0,-1-1-1 0 0,1 1 1 0 0,-2-3 0 0 0,-11-41-1407 0 0,9 22 646 0 0,-1 2-369 0 0,2-1 0 0 0,1 0 0 0 0,1 0 0 0 0,0 0 0 0 0,2 0 0 0 0,1 0 0 0 0,8-42 0 0 0,9 19-810 0 0,0-7 12 0 0,-14 39 1666 0 0,1 0 1 0 0,0 1-1 0 0,0-1 0 0 0,1 2 0 0 0,1-1 1 0 0,0 1-1 0 0,1 0 0 0 0,0 0 0 0 0,0 1 1 0 0,1 1-1 0 0,16-13 0 0 0,27-13 297 0 0,-51 34 355 0 0,0 0 0 0 0,0 0 0 0 0,0 0 0 0 0,0 0-1 0 0,0 0 1 0 0,0 0 0 0 0,1 0 0 0 0,-1 1 0 0 0,0-1-1 0 0,0 1 1 0 0,1 0 0 0 0,-1-1 0 0 0,0 1 0 0 0,1 0-1 0 0,-1 0 1 0 0,0 1 0 0 0,1-1 0 0 0,-1 0 0 0 0,0 1-1 0 0,1 0 1 0 0,-1-1 0 0 0,0 1 0 0 0,0 0 0 0 0,0 0-1 0 0,0 0 1 0 0,0 0 0 0 0,0 0 0 0 0,0 1 0 0 0,0-1-1 0 0,0 1 1 0 0,-1-1 0 0 0,1 1 0 0 0,2 2 0 0 0,3 6 545 0 0,-1 0 0 0 0,0 0 0 0 0,0 1 0 0 0,-1-1 0 0 0,5 17 0 0 0,3 3-622 0 0,36 91 1394 0 0,-39-94-1364 0 0,-10-24-252 0 0,1-1 0 0 0,0 1-1 0 0,0 0 1 0 0,0 0 0 0 0,1 0 0 0 0,-1 0-1 0 0,1-1 1 0 0,-1 1 0 0 0,1-1-1 0 0,3 4 1 0 0,-3-4-3 0 0,0 1 0 0 0,0 0 0 0 0,0 0 0 0 0,-1 0 0 0 0,1 0 0 0 0,-1 0 0 0 0,0 0 1 0 0,0 1-1 0 0,0-1 0 0 0,0 0 0 0 0,0 1 0 0 0,0 4 0 0 0,-1-7-15 0 0,0-1 0 0 0,0 1 0 0 0,0-1 0 0 0,0 1 1 0 0,0-1-1 0 0,0 1 0 0 0,0-1 0 0 0,0 1 0 0 0,0-1 1 0 0,0 1-1 0 0,0-1 0 0 0,1 1 0 0 0,-1-1 0 0 0,0 1 0 0 0,0-1 1 0 0,1 1-1 0 0,-1-1 0 0 0,0 1 0 0 0,0-1 0 0 0,1 1 1 0 0,-1-1-1 0 0,1 0 0 0 0,-1 1 0 0 0,0-1 0 0 0,1 0 0 0 0,0 1 1 0 0,-1-1-7 0 0,0-1 0 0 0,1 1 0 0 0,-1-1 0 0 0,0 1 0 0 0,0-1 0 0 0,0 1 0 0 0,0-1 0 0 0,0 1 0 0 0,0-1 0 0 0,0 1 0 0 0,0-1 0 0 0,0 1 0 0 0,0-1 0 0 0,0 1 0 0 0,0-1 0 0 0,0 1 0 0 0,0-1 0 0 0,0 1 0 0 0,-1-1 0 0 0,1 1 1 0 0,0-1-1 0 0,0 1 0 0 0,-1-1 0 0 0,1 1 0 0 0,0-1 0 0 0,0 1 0 0 0,-1 0 0 0 0,1-1 0 0 0,-1 1 0 0 0,1 0 0 0 0,0-1 0 0 0,-1 1 0 0 0,0-1 0 0 0,-18-51 287 0 0,-34-81-29 0 0,13 29 9 0 0,38 97-247 0 0,0 0 1 0 0,0 0 0 0 0,0 0-1 0 0,1-1 1 0 0,0 1 0 0 0,0-13-1 0 0,-7-33 200 0 0,-8-27-19 0 0,15 77-194 0 0,0-1 0 0 0,0 1 0 0 0,1 0 0 0 0,0 0 1 0 0,-1-1-1 0 0,1 1 0 0 0,0 0 0 0 0,1-1 0 0 0,-1 1 0 0 0,1 0 0 0 0,-1 0 0 0 0,1-1 0 0 0,0 1 0 0 0,0 0 0 0 0,3-4 0 0 0,-4 5-21 0 0,1-1-1 0 0,0 1 1 0 0,0 1 0 0 0,0-1 0 0 0,0 0 0 0 0,0 0 0 0 0,0 0-1 0 0,1 0 1 0 0,-1 1 0 0 0,0-1 0 0 0,1 1 0 0 0,0-1-1 0 0,-1 1 1 0 0,1 0 0 0 0,0-1 0 0 0,0 1 0 0 0,0 0-1 0 0,-1 0 1 0 0,1 0 0 0 0,0 0 0 0 0,0 1 0 0 0,1-1 0 0 0,1 0-1 0 0,8-3-65 0 0,-11 3 63 0 0,0 1 0 0 0,0-1 0 0 0,0 0 0 0 0,0 1 0 0 0,0-1 0 0 0,0 1 0 0 0,0-1 0 0 0,0 1 0 0 0,0 0 0 0 0,0-1 1 0 0,0 1-1 0 0,0 0 0 0 0,0 0 0 0 0,0 0 0 0 0,1 0 0 0 0,1 0 0 0 0,25 0-147 0 0,27-3-1931 0 0,10 1-2152 0 0,-59 2 3068 0 0,1 1 1 0 0,-1-1-1 0 0,1 1 1 0 0,-1 1 0 0 0,1-1-1 0 0,10 5 1 0 0,19 6-4654 0 0,-31-11 5363 0 0,0 0 1 0 0,1 1 0 0 0,-2 0-1 0 0,1 0 1 0 0,0 0-1 0 0,0 0 1 0 0,-1 1 0 0 0,1-1-1 0 0,6 7 1 0 0,4 1-1245 0 0,10 0-1684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4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4632 0 0,'5'15'6618'0'0,"11"9"-1551"0"0,-4-5-1361 0 0,1 1-1225 0 0,-11-17-2259 0 0,1 1-1 0 0,-1-1 0 0 0,0 1 1 0 0,0-1-1 0 0,0 1 0 0 0,0 0 1 0 0,-1 0-1 0 0,1 0 1 0 0,-1 0-1 0 0,0 0 0 0 0,1 7 1 0 0,-2-7-150 0 0,0 0 1 0 0,1-1 0 0 0,0 1 0 0 0,0 0 0 0 0,0 0 0 0 0,0-1-1 0 0,0 1 1 0 0,1-1 0 0 0,3 6 0 0 0,-3-5-50 0 0,0-1 0 0 0,-1 1 0 0 0,1 0 0 0 0,-1 0-1 0 0,1-1 1 0 0,-1 1 0 0 0,0 0 0 0 0,-1 0 0 0 0,1 7 0 0 0,-2 8 5 0 0,0-12-114 0 0,1-1 0 0 0,-1 0 1 0 0,1 1-1 0 0,0-1 0 0 0,0 0 0 0 0,1 1 0 0 0,0-1 1 0 0,0 0-1 0 0,0 0 0 0 0,1 0 0 0 0,4 11 1 0 0,-4-15-83 0 0,-1 0 1 0 0,0 0-1 0 0,0 0 1 0 0,0 0-1 0 0,0 0 1 0 0,0 0-1 0 0,-1 1 1 0 0,1-1-1 0 0,-1 0 1 0 0,1 0-1 0 0,-1 0 1 0 0,0 1 0 0 0,0-1-1 0 0,0 0 1 0 0,0 0-1 0 0,0 1 1 0 0,0-1-1 0 0,-1 2 1 0 0,0 12-5411 0 0,2-1-6554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4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57 2312 0 0,'0'-42'17119'0'0,"0"41"-16946"0"0,0 0 0 0 0,0 1 0 0 0,0-1-1 0 0,0 0 1 0 0,-1 1 0 0 0,1-1-1 0 0,0 0 1 0 0,-1 1 0 0 0,1-1-1 0 0,0 1 1 0 0,-1-1 0 0 0,1 0 0 0 0,-1 1-1 0 0,1-1 1 0 0,-1 1 0 0 0,1-1-1 0 0,-1 1 1 0 0,1 0 0 0 0,-1-1 0 0 0,1 1-1 0 0,-1-1 1 0 0,0 1 0 0 0,1 0-1 0 0,-1 0 1 0 0,0-1 0 0 0,1 1 0 0 0,-1 0-1 0 0,0 0 1 0 0,1 0 0 0 0,-1 0-1 0 0,0 0 1 0 0,0 0 0 0 0,1 0-1 0 0,-1 0 1 0 0,0 0 0 0 0,1 0 0 0 0,-1 0-1 0 0,0 0 1 0 0,1 0 0 0 0,-1 0-1 0 0,0 1 1 0 0,0-1 0 0 0,-30 10 2273 0 0,25-7-2286 0 0,-1 0-1 0 0,1 1 0 0 0,0 0 0 0 0,1 0 0 0 0,-1 0 0 0 0,1 0 1 0 0,-1 1-1 0 0,1 0 0 0 0,1 0 0 0 0,-1 0 0 0 0,1 1 1 0 0,-7 10-1 0 0,6-8-87 0 0,0 0 0 0 0,1 0 0 0 0,0 1 0 0 0,0 0 1 0 0,1-1-1 0 0,-3 14 0 0 0,-10 28 133 0 0,4-16-95 0 0,6-2-45 0 0,1 1-1 0 0,0 52 1 0 0,13-24-1 0 0,-7-55-73 0 0,0 1-1 0 0,0-1 0 0 0,0 0 0 0 0,1 0 1 0 0,-1 0-1 0 0,2 0 0 0 0,-1 0 0 0 0,6 10 1 0 0,2 4-45 0 0,-7-15 26 0 0,0-1 1 0 0,0 1-1 0 0,1-1 1 0 0,0 0-1 0 0,0 0 1 0 0,0-1-1 0 0,0 1 1 0 0,1-1-1 0 0,-1 0 1 0 0,1 0-1 0 0,0 0 0 0 0,9 3 1 0 0,-6-2-2 0 0,4 3-299 0 0,0-1-1 0 0,0 0 0 0 0,1-1 1 0 0,0 0-1 0 0,-1-1 0 0 0,1-1 1 0 0,1 0-1 0 0,-1 0 0 0 0,0-2 1 0 0,1 1-1 0 0,-1-2 0 0 0,1 0 1 0 0,15-2-1 0 0,-23 1 4 0 0,-1 0 0 0 0,0-1 0 0 0,0 0 1 0 0,0 0-1 0 0,0 0 0 0 0,0-1 0 0 0,0 1 0 0 0,0-1 0 0 0,-1 0 0 0 0,1 0 0 0 0,-1-1 0 0 0,0 1 0 0 0,0-1 1 0 0,0 0-1 0 0,-1 0 0 0 0,1-1 0 0 0,-1 1 0 0 0,4-8 0 0 0,-6 9 106 0 0,0 1 0 0 0,1 0 1 0 0,-1-1-1 0 0,0 1 0 0 0,1 0 0 0 0,0 0 0 0 0,-1 0 1 0 0,1 0-1 0 0,0 0 0 0 0,0 0 0 0 0,3-2 0 0 0,-2 2-27 0 0,-1 0 0 0 0,0 0 0 0 0,1 0 0 0 0,-1 0 0 0 0,0 0 0 0 0,0-1 0 0 0,0 1 0 0 0,-1-1 0 0 0,4-5 0 0 0,2-8-847 0 0,-4 9 423 0 0,0 0-1 0 0,1 0 1 0 0,0 1-1 0 0,8-13 0 0 0,-7 13 413 0 0,0 0 0 0 0,-1-1-1 0 0,0 1 1 0 0,0-1-1 0 0,-1 0 1 0 0,0 0 0 0 0,0-1-1 0 0,2-8 1 0 0,15-67-632 0 0,-17 68 828 0 0,-1 0 154 0 0,-1 0 0 0 0,0 0 0 0 0,-1 0 1 0 0,-2-15-1 0 0,1-5 15741 0 0,1 68-12694 0 0,0-23-2681 0 0,0-8-405 0 0,-1 0 0 0 0,1 0 0 0 0,0 0 0 0 0,0 0 0 0 0,0 0 0 0 0,1 1 0 0 0,-1-1 0 0 0,0 0 0 0 0,1 0 0 0 0,0 0 1 0 0,-1 0-1 0 0,1 0 0 0 0,0 0 0 0 0,0 0 0 0 0,0 0 0 0 0,0 0 0 0 0,2 1 0 0 0,-1 0-17 0 0,0 0-1 0 0,-1 0 0 0 0,1 1 1 0 0,-1-1-1 0 0,1 0 1 0 0,-1 1-1 0 0,0-1 1 0 0,0 0-1 0 0,-1 1 1 0 0,1 0-1 0 0,-1-1 0 0 0,1 6 1 0 0,8 40 296 0 0,42 75 139 0 0,-23-74-308 0 0,-24-44-161 0 0,0 0 0 0 0,-1-1 0 0 0,1 1 0 0 0,-1 1-1 0 0,-1-1 1 0 0,1 0 0 0 0,-1 1 0 0 0,2 7 0 0 0,6 23 65 0 0,-5-20 8 0 0,0 1 1 0 0,3 29-1 0 0,1 14 111 0 0,-4-9-8 0 0,-4-43-151 0 0,1-1 0 0 0,-1 1 0 0 0,-1-1 0 0 0,0 1-1 0 0,0 0 1 0 0,-1-1 0 0 0,0 1 0 0 0,0-1-1 0 0,-1 1 1 0 0,-3 11 0 0 0,-31 33 37 0 0,34-49-102 0 0,0 0 0 0 0,-1 0 0 0 0,1 0-1 0 0,-1-1 1 0 0,0 1 0 0 0,0-1 0 0 0,0 0 0 0 0,0 0 0 0 0,-1 0 0 0 0,1 0 0 0 0,-1-1-1 0 0,0 1 1 0 0,0-1 0 0 0,0 0 0 0 0,0 0 0 0 0,0 0 0 0 0,0 0 0 0 0,0-1-1 0 0,0 0 1 0 0,-1 0 0 0 0,1 0 0 0 0,-1 0 0 0 0,1-1 0 0 0,-1 0 0 0 0,-7 0 0 0 0,4 0-236 0 0,1 0 0 0 0,0 0 0 0 0,-1-1 1 0 0,1 0-1 0 0,0 0 0 0 0,0-1 1 0 0,-1 0-1 0 0,1 0 0 0 0,0 0 1 0 0,1-1-1 0 0,-1 0 0 0 0,0-1 1 0 0,1 1-1 0 0,0-1 0 0 0,-10-8 1 0 0,10 6-364 0 0,1-1 1 0 0,0 1 0 0 0,0-1 0 0 0,1 0-1 0 0,0 0 1 0 0,0 0 0 0 0,1-1 0 0 0,0 1 0 0 0,0-1-1 0 0,1 0 1 0 0,0 0 0 0 0,0 0 0 0 0,1 0-1 0 0,0 0 1 0 0,0 0 0 0 0,1 0 0 0 0,0 0 0 0 0,0 0-1 0 0,1-1 1 0 0,0 1 0 0 0,0 0 0 0 0,1 0 0 0 0,0 0-1 0 0,1 1 1 0 0,0-1 0 0 0,0 0 0 0 0,5-7-1 0 0,52-60-3257 0 0,-48 42 494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2920 0 0,'2'4'725'0'0,"1"0"1"0"0,-1 0-1 0 0,0 0 1 0 0,0 0-1 0 0,-1 0 1 0 0,1 1-1 0 0,-1-1 1 0 0,0 1-1 0 0,0-1 1 0 0,0 1-1 0 0,-1-1 1 0 0,0 1-1 0 0,0 7 0 0 0,0-8-130 0 0,0 1 0 0 0,0 0-1 0 0,1-1 1 0 0,-1 1-1 0 0,1-1 1 0 0,0 1-1 0 0,1-1 1 0 0,-1 1 0 0 0,4 7-1 0 0,-4-11-509 0 0,-1 0-1 0 0,1 0 0 0 0,0 0 1 0 0,-1 0-1 0 0,1 0 1 0 0,-1 1-1 0 0,0-1 1 0 0,1 0-1 0 0,-1 0 0 0 0,0 1 1 0 0,0-1-1 0 0,1 0 1 0 0,-1 0-1 0 0,0 1 1 0 0,0-1-1 0 0,-1 0 0 0 0,1 0 1 0 0,0 1-1 0 0,-1 1 1 0 0,1-2-37 0 0,0 0 1 0 0,-1 0-1 0 0,1 0 0 0 0,0 0 1 0 0,0 1-1 0 0,0-1 1 0 0,0 0-1 0 0,0 0 1 0 0,0 0-1 0 0,0 0 1 0 0,0 0-1 0 0,1 1 1 0 0,-1-1-1 0 0,0 0 0 0 0,1 0 1 0 0,-1 0-1 0 0,1 0 1 0 0,-1 0-1 0 0,1 0 1 0 0,-1 0-1 0 0,1 0 1 0 0,0 0-1 0 0,-1 0 1 0 0,2 1-1 0 0,0 1 80 0 0,0 0 1 0 0,0 0-1 0 0,0 0 0 0 0,-1 1 0 0 0,0-1 1 0 0,1 1-1 0 0,-1-1 0 0 0,0 1 1 0 0,-1-1-1 0 0,1 6 0 0 0,4 11 526 0 0,31 71 1182 0 0,-32-50-961 0 0,-5-28-283 0 0,0-20 474 0 0,-10-12-906 0 0,-18-124 503 0 0,21 108-510 0 0,1-1-1 0 0,2 0 1 0 0,1 0-1 0 0,1-42 1 0 0,3 76-89 0 0,5 2 2 0 0,-3-1-51 0 0,0 1 1 0 0,0 0-1 0 0,0 0 0 0 0,0 0 1 0 0,0 0-1 0 0,0 0 0 0 0,-1 0 1 0 0,1 0-1 0 0,0 1 0 0 0,0-1 0 0 0,0 0 1 0 0,0 1-1 0 0,0 0 0 0 0,2 1 1 0 0,-2-1-24 0 0,1 0 0 0 0,-1 0 0 0 0,0 0-1 0 0,0 0 1 0 0,1 0 0 0 0,-1-1 0 0 0,1 1 0 0 0,-1-1 0 0 0,1 1 0 0 0,-1-1 0 0 0,5 0 0 0 0,-1 0-85 0 0,-1 1-1 0 0,1-1 1 0 0,-1 1-1 0 0,1 1 1 0 0,-1-1 0 0 0,7 3-1 0 0,-1 1-612 0 0,0-1-1 0 0,1-1 1 0 0,-1 0-1 0 0,18 3 0 0 0,-26-6 419 0 0,33 7-3378 0 0,20 4-5577 0 0,-25-7 6615 0 0,1 6-1516 0 0,-16-4 2938 0 0,7-2-1893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1808 0 0,'1'1'195'0'0,"-1"-1"1"0"0,1 0-1 0 0,0 0 1 0 0,0 1-1 0 0,0-1 1 0 0,-1 0-1 0 0,1 1 1 0 0,0-1-1 0 0,0 1 1 0 0,-1-1-1 0 0,1 1 1 0 0,0-1-1 0 0,-1 1 1 0 0,1-1-1 0 0,-1 1 1 0 0,1 0-1 0 0,-1-1 1 0 0,1 1-1 0 0,-1 0 1 0 0,1 0 0 0 0,-1-1-1 0 0,0 1 1 0 0,1 0-1 0 0,-1 0 1 0 0,0-1-1 0 0,1 1 1 0 0,-1 0-1 0 0,0 0 1 0 0,0 1-1 0 0,5 36 8680 0 0,-1-4-4765 0 0,-2-25-3655 0 0,-1-1 1 0 0,0 1-1 0 0,0 0 0 0 0,-1 0 1 0 0,0 0-1 0 0,-2 16 0 0 0,1-1-27 0 0,1-12-374 0 0,0 0 0 0 0,-1-1 1 0 0,-1 1-1 0 0,1-1 0 0 0,-2 0 1 0 0,1 1-1 0 0,-6 10 0 0 0,-1 21-756 0 0,7-37 139 0 0,0 0 0 0 0,0-1 1 0 0,1 1-1 0 0,0 0 0 0 0,0 0 1 0 0,0 6-1 0 0,-5-7-3399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71 4232 0 0,'1'-4'475'0'0,"-1"0"1"0"0,0 1 0 0 0,0-1-1 0 0,0 0 1 0 0,0 0-1 0 0,-1 1 1 0 0,1-1-1 0 0,-1 0 1 0 0,0 0 0 0 0,0 1-1 0 0,-1-1 1 0 0,1 1-1 0 0,-1-1 1 0 0,1 1-1 0 0,-4-13 9669 0 0,13 24-4936 0 0,-6 2-6579 0 0,-1 2 1794 0 0,1 1 1 0 0,0-1 0 0 0,1 0-1 0 0,0 0 1 0 0,1 0-1 0 0,1 0 1 0 0,8 17-1 0 0,17 47 331 0 0,-17-29-539 0 0,-6-27-79 0 0,-1 0 0 0 0,-1 0 0 0 0,-2 1 0 0 0,3 22 0 0 0,7 125 653 0 0,-11-161-775 0 0,-2-6-8 0 0,0 0-1 0 0,1 0 1 0 0,-1 0-1 0 0,0 0 1 0 0,0 0-1 0 0,0 1 0 0 0,0-1 1 0 0,0 0-1 0 0,0 0 1 0 0,0 0-1 0 0,0 0 1 0 0,0 1-1 0 0,-1-1 1 0 0,1 0-1 0 0,0 0 0 0 0,-1 0 1 0 0,1 0-1 0 0,-1 2 1 0 0,0-3-10 0 0,1 0 0 0 0,0 1 0 0 0,-1-1 0 0 0,1 0 0 0 0,0 0 0 0 0,-1 1 0 0 0,1-1 0 0 0,0 0 0 0 0,-1 0 0 0 0,1 1 0 0 0,0-1 0 0 0,-1 0-1 0 0,1 0 1 0 0,-1 0 0 0 0,1 0 0 0 0,-1 0 0 0 0,1 0 0 0 0,0 0 0 0 0,-1 0 0 0 0,1 0 0 0 0,-1 0 0 0 0,1 0 0 0 0,0 0 0 0 0,-1 0 0 0 0,1 0 0 0 0,-1 0 0 0 0,1 0 0 0 0,0 0 0 0 0,-1-1 0 0 0,1 1 0 0 0,-1 0 0 0 0,1 0 0 0 0,0 0 0 0 0,-1-1 0 0 0,1 1 0 0 0,0 0 0 0 0,-1 0 0 0 0,1-1 0 0 0,0 1 0 0 0,0 0 0 0 0,-1-1 0 0 0,1 1 0 0 0,0 0 0 0 0,0-1 0 0 0,-1 1 0 0 0,1 0 0 0 0,0-1 0 0 0,-10-18-85 0 0,10 11 44 0 0,-1-1-1 0 0,-1 0 0 0 0,0 0 0 0 0,0 0 0 0 0,0 1 0 0 0,-5-11 1 0 0,-11-40-105 0 0,9-83 144 0 0,6 118 39 0 0,2 1 0 0 0,1-45 1 0 0,1 59-25 0 0,0 1 0 0 0,0 0 1 0 0,1 0-1 0 0,-1 0 1 0 0,2 1-1 0 0,-1-1 0 0 0,1 0 1 0 0,1 1-1 0 0,-1-1 1 0 0,1 1-1 0 0,6-9 0 0 0,-6 11 17 0 0,0 1-1 0 0,0 0 1 0 0,0 0-1 0 0,0 0 0 0 0,0 0 1 0 0,9-4-1 0 0,-13 7-17 0 0,1 1 0 0 0,0-1 0 0 0,0 1 0 0 0,0 0 0 0 0,0-1 1 0 0,0 1-1 0 0,0 0 0 0 0,0 0 0 0 0,0 0 0 0 0,0 0 0 0 0,-1 0 0 0 0,1 0 0 0 0,0 0 0 0 0,0 0 0 0 0,0 0 0 0 0,0 0 0 0 0,0 0 1 0 0,0 1-1 0 0,0-1 0 0 0,0 0 0 0 0,0 1 0 0 0,-1-1 0 0 0,1 1 0 0 0,0-1 0 0 0,0 1 0 0 0,0-1 0 0 0,-1 1 0 0 0,1-1 0 0 0,0 1 0 0 0,-1 0 1 0 0,1-1-1 0 0,0 1 0 0 0,-1 0 0 0 0,1 0 0 0 0,-1-1 0 0 0,1 1 0 0 0,-1 0 0 0 0,0 0 0 0 0,1 0 0 0 0,-1 0 0 0 0,0 0 0 0 0,1 0 0 0 0,-1-1 1 0 0,0 1-1 0 0,0 2 0 0 0,4 11 12 0 0,-2 0 0 0 0,1 1-1 0 0,-2-1 1 0 0,0 1 0 0 0,-1 22 0 0 0,0-16-42 0 0,-9 17 31 0 0,6-31-5 0 0,-1 0 1 0 0,0 0 0 0 0,0-1 0 0 0,0 1 0 0 0,-7 6-1 0 0,10-12-4 0 0,1-1-1 0 0,0 0 0 0 0,-1 0 0 0 0,1 1 1 0 0,-1-1-1 0 0,1 0 0 0 0,0 1 0 0 0,-1-1 1 0 0,1 1-1 0 0,0-1 0 0 0,0 0 0 0 0,-1 1 1 0 0,1-1-1 0 0,0 1 0 0 0,0-1 0 0 0,0 1 1 0 0,-1-1-1 0 0,1 1 0 0 0,0-1 0 0 0,0 1 1 0 0,0-1-1 0 0,0 1 0 0 0,0-1 0 0 0,0 1 1 0 0,0-1-1 0 0,0 1 0 0 0,0-1 0 0 0,0 1 1 0 0,1-1-1 0 0,-1 1 0 0 0,0-1 0 0 0,0 1 1 0 0,0-1-1 0 0,0 1 0 0 0,1-1 0 0 0,-1 0 1 0 0,0 1-1 0 0,1-1 0 0 0,-1 1 0 0 0,0-1 1 0 0,1 0-1 0 0,-1 1 0 0 0,0-1 0 0 0,1 0 1 0 0,-1 1-1 0 0,1-1 0 0 0,-1 0 0 0 0,0 0 1 0 0,1 1-1 0 0,-1-1 0 0 0,1 0 0 0 0,-1 0 1 0 0,1 0-1 0 0,-1 0 0 0 0,1 0 0 0 0,-1 1 1 0 0,1-1-1 0 0,-1 0 0 0 0,1 0 1 0 0,-1 0-1 0 0,1 0 0 0 0,-1-1 0 0 0,1 1 1 0 0,-1 0-1 0 0,1 0 0 0 0,49 0-68 0 0,-34-1 62 0 0,-7 1 18 0 0,1 1 1 0 0,-1 0-1 0 0,0 1 0 0 0,0 0 1 0 0,16 6-1 0 0,-22-7-8 0 0,1 0 0 0 0,-1 0 0 0 0,1 1 0 0 0,-1 0 0 0 0,0 0 0 0 0,0 0 0 0 0,1 0 0 0 0,-1 0 1 0 0,-1 0-1 0 0,1 1 0 0 0,0-1 0 0 0,-1 1 0 0 0,1 0 0 0 0,-1 0 0 0 0,0 0 0 0 0,4 6 0 0 0,-6-7-1 0 0,1-1-1 0 0,-1 0 1 0 0,1 1-1 0 0,-1-1 1 0 0,1 0-1 0 0,0 0 1 0 0,0 0-1 0 0,-1 0 1 0 0,1 1-1 0 0,0-1 1 0 0,0 0 0 0 0,0-1-1 0 0,0 1 1 0 0,0 0-1 0 0,1 0 1 0 0,-1 0-1 0 0,0-1 1 0 0,0 1-1 0 0,0 0 1 0 0,2 0-1 0 0,10 7 12 0 0,-1 8 27 0 0,0 1-1 0 0,-1 0 1 0 0,-1 1-1 0 0,15 35 1 0 0,-20-26 23 0 0,-5-26-57 0 0,0 1 1 0 0,0 0-1 0 0,0-1 0 0 0,0 1 1 0 0,1-1-1 0 0,-1 1 1 0 0,0-1-1 0 0,1 1 1 0 0,-1-1-1 0 0,1 1 1 0 0,-1-1-1 0 0,1 0 1 0 0,0 1-1 0 0,0-1 0 0 0,0 0 1 0 0,-1 1-1 0 0,1-1 1 0 0,0 0-1 0 0,3 2 1 0 0,-1 1 13 0 0,-1-1 1 0 0,1 1-1 0 0,-1 0 1 0 0,1 0 0 0 0,-1 1-1 0 0,0-1 1 0 0,-1 0-1 0 0,1 1 1 0 0,-1-1 0 0 0,0 1-1 0 0,0-1 1 0 0,0 1-1 0 0,0 8 1 0 0,9 30 112 0 0,-8-37-99 0 0,0 1 0 0 0,0-1 0 0 0,0 0 1 0 0,-1 0-1 0 0,0 1 0 0 0,1 9 0 0 0,-2-13-25 0 0,1 0 0 0 0,-1 1 0 0 0,0-1 0 0 0,0 1 0 0 0,-1-1 0 0 0,1 0 0 0 0,-1 1 0 0 0,1-1 0 0 0,-1 0 0 0 0,0 1 0 0 0,0-1 0 0 0,-1 0 0 0 0,-1 4 0 0 0,-8 7-1 0 0,10-12-10 0 0,0 0 0 0 0,0 0 1 0 0,-1 0-1 0 0,0-1 0 0 0,1 1 1 0 0,-1 0-1 0 0,0-1 0 0 0,0 1 1 0 0,1-1-1 0 0,-1 0 0 0 0,0 1 1 0 0,0-1-1 0 0,-4 1 0 0 0,2 0-147 0 0,1 0 0 0 0,-1 0 0 0 0,0-1 0 0 0,0 1 0 0 0,1-1 0 0 0,-1 0 0 0 0,0 0 0 0 0,0 0 0 0 0,0-1 0 0 0,0 0 0 0 0,0 1 0 0 0,0-1 0 0 0,-1-1 0 0 0,1 1 0 0 0,0 0 0 0 0,0-1 0 0 0,0 0 0 0 0,1 0 0 0 0,-1 0 0 0 0,0-1 0 0 0,0 1-1 0 0,-3-3 1 0 0,-9-5-1751 0 0,7 1-2519 0 0,7-15-1327 0 0,6-7 507 0 0,-4 29 5107 0 0,1-1 0 0 0,0 1-1 0 0,0-1 1 0 0,0 1-1 0 0,0 0 1 0 0,0-1 0 0 0,0 1-1 0 0,1 0 1 0 0,-1 0 0 0 0,0 0-1 0 0,0 0 1 0 0,1 0 0 0 0,-1 0-1 0 0,4-1 1 0 0,22-18-2001 0 0,-10 5 463 0 0,1 1-1 0 0,24-14 1 0 0,-14 21-761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249 407 2728 0 0,'0'0'1560'0'0,"-14"-7"3379"0"0,1 3 1372 0 0,0 4-4263 0 0,11 0-1678 0 0,-1-1 0 0 0,1 1 0 0 0,-1 0 1 0 0,1 0-1 0 0,-1 0 0 0 0,1 0 0 0 0,-1 0 0 0 0,1 1 0 0 0,-1-1 0 0 0,1 1 0 0 0,0-1 0 0 0,-1 1 1 0 0,1 0-1 0 0,0 0 0 0 0,0 0 0 0 0,-1 0 0 0 0,1 1 0 0 0,0-1 0 0 0,0 1 0 0 0,0-1 0 0 0,-3 4 1 0 0,-43 32 2355 0 0,38-26-2513 0 0,0 1-1 0 0,1 1 1 0 0,0 0-1 0 0,1 0 0 0 0,-12 29 1 0 0,-5 9-128 0 0,22-42-65 0 0,0 0-1 0 0,0 0 1 0 0,1 0 0 0 0,0 1-1 0 0,1-1 1 0 0,0 1-1 0 0,1 0 1 0 0,0-1 0 0 0,1 15-1 0 0,0 11 30 0 0,0-31-48 0 0,0 0 0 0 0,0-1 0 0 0,1 1-1 0 0,-1 0 1 0 0,1-1 0 0 0,0 1 0 0 0,0-1-1 0 0,0 1 1 0 0,0-1 0 0 0,1 0 0 0 0,-1 0-1 0 0,1 0 1 0 0,0 0 0 0 0,4 3-1 0 0,8 10 3 0 0,-9-12-19 0 0,0-1-1 0 0,0-1 1 0 0,1 1 0 0 0,-1-1 0 0 0,0 0-1 0 0,1 0 1 0 0,-1-1 0 0 0,1 0 0 0 0,0 0 0 0 0,-1 0-1 0 0,14-1 1 0 0,-17-2-9 0 0,0 1 0 0 0,0 0 0 0 0,0-1-1 0 0,0 0 1 0 0,0 1 0 0 0,0-1 0 0 0,-1 0 0 0 0,1-1 0 0 0,0 1-1 0 0,-1 0 1 0 0,0-1 0 0 0,0 1 0 0 0,0-1 0 0 0,0 0 0 0 0,2-3-1 0 0,42-101-928 0 0,-41 92 798 0 0,0-1-1 0 0,-2 0 1 0 0,4-29 0 0 0,-1 3 83 0 0,-3 18 112 0 0,-1-1 0 0 0,-1 1 0 0 0,-1 0 0 0 0,-6-46 0 0 0,0 37 174 0 0,-1 0 0 0 0,-2 0 0 0 0,-21-54-1 0 0,14 46 517 0 0,-19-84 0 0 0,34 122-667 0 0,1 1 18 0 0,0 0 1 0 0,0 1 0 0 0,0-1 0 0 0,0 0 0 0 0,0 1 0 0 0,0-1 0 0 0,-1 0-1 0 0,1 1 1 0 0,-1-1 0 0 0,1 1 0 0 0,-1-1 0 0 0,0 1 0 0 0,0-1 0 0 0,0 1 0 0 0,1-1-1 0 0,-1 1 1 0 0,-1 0 0 0 0,1-1 0 0 0,0 1 0 0 0,0 0 0 0 0,0 0 0 0 0,-1 0-1 0 0,1 0 1 0 0,0 0 0 0 0,-1 0 0 0 0,1 0 0 0 0,-4-1 0 0 0,5 35 32 0 0,0-19-113 0 0,1 0 0 0 0,0 0 0 0 0,1 0 0 0 0,3 14 0 0 0,10 24 0 0 0,-12-39 0 0 0,0-1 0 0 0,1-1 0 0 0,8 21 0 0 0,43 112 0 0 0,-46-124 0 0 0,-2 1 0 0 0,0 1 0 0 0,-1-1 0 0 0,5 41 0 0 0,13 8 0 0 0,-22-45-50 0 0,-1-17-54 0 0,-1-1 0 0 0,1 1 0 0 0,0 0 0 0 0,1 0 0 0 0,0-1 0 0 0,0 1-1 0 0,4 8 1 0 0,-5-14-58 0 0,0 1 0 0 0,-1-1 0 0 0,1 1 0 0 0,-1-1-1 0 0,0 1 1 0 0,0-1 0 0 0,0 1 0 0 0,0-1 0 0 0,-1 0 0 0 0,0 4-1 0 0,1-4-59 0 0,-1 0 1 0 0,1 0-1 0 0,0 0 0 0 0,0 0 0 0 0,0 1 0 0 0,0-1 0 0 0,0 0 1 0 0,0 0-1 0 0,0 0 0 0 0,1 0 0 0 0,-1 0 0 0 0,1 0 0 0 0,-1 0 0 0 0,2 3 1 0 0,2 0-102 0 0,-3-3-738 0 0,0 1 1 0 0,1-1 0 0 0,0 0 0 0 0,-1 1 0 0 0,1-1 0 0 0,0 0 0 0 0,0 0 0 0 0,0 0 0 0 0,4 2 0 0 0,-5-4 784 0 0,-1 1 1 0 0,1-1-1 0 0,0 0 1 0 0,0 0-1 0 0,-1 0 0 0 0,1 0 1 0 0,0 1-1 0 0,0-1 0 0 0,-1 0 1 0 0,1 0-1 0 0,0 0 0 0 0,-1-1 1 0 0,1 1-1 0 0,0 0 0 0 0,0 0 1 0 0,-1 0-1 0 0,1 0 1 0 0,0-1-1 0 0,-1 1 0 0 0,1 0 1 0 0,0-1-1 0 0,0 0 0 0 0,13-12-580 0 0,48-56-4046 0 0,-57 60 2087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228 127 2544 0 0,'0'0'1109'0'0,"30"-29"3822"0"0,-22 11-874 0 0,-8 17-3962 0 0,1 0 1 0 0,-1 0-1 0 0,0 0 1 0 0,0 1-1 0 0,0-1 0 0 0,1 0 1 0 0,-1 0-1 0 0,0 0 1 0 0,1 1-1 0 0,-1-1 1 0 0,1 0-1 0 0,-1 0 0 0 0,1 1 1 0 0,-1-1-1 0 0,1 1 1 0 0,-1-1-1 0 0,1 0 1 0 0,0 1-1 0 0,-1-1 0 0 0,2 0 1 0 0,8-12 2235 0 0,-10 12-2267 0 0,0 1 0 0 0,0 0 0 0 0,0-1 0 0 0,0 1 0 0 0,0-1 1 0 0,0 1-1 0 0,0 0 0 0 0,1-1 0 0 0,-1 1 0 0 0,0 0 0 0 0,0 0 0 0 0,0-1 1 0 0,0 1-1 0 0,1 0 0 0 0,-1-1 0 0 0,0 1 0 0 0,0 0 0 0 0,1 0 1 0 0,-1-1-1 0 0,0 1 0 0 0,0 0 0 0 0,1 0 0 0 0,-1 0 0 0 0,0 0 1 0 0,1-1-1 0 0,-1 1 0 0 0,0 0 0 0 0,1 0 0 0 0,-1 0 0 0 0,0 0 0 0 0,1 0 1 0 0,0 0-1 0 0,-1-20 10429 0 0,-31 17-9643 0 0,23 1-591 0 0,0 1 0 0 0,0 1 0 0 0,0-1 0 0 0,0 1 0 0 0,0 1 0 0 0,0-1 0 0 0,0 1 0 0 0,-8 2 0 0 0,10-1-259 0 0,0 1 0 0 0,0-1 0 0 0,0 1 0 0 0,0 0 0 0 0,0 0 0 0 0,1 0 0 0 0,-1 1 0 0 0,1 0 0 0 0,0 0 0 0 0,0 1 0 0 0,0-1 0 0 0,1 1 0 0 0,0 0 0 0 0,0 0 0 0 0,0 0 0 0 0,0 1 0 0 0,-4 10 0 0 0,-7 6 0 0 0,11-18 0 0 0,1 0 0 0 0,0 1 0 0 0,0-1 0 0 0,0 1 0 0 0,1 0 0 0 0,0-1 0 0 0,0 1 0 0 0,0 0 0 0 0,-1 7 0 0 0,-6 17 0 0 0,-22 48 0 0 0,29-72 0 0 0,1-1 0 0 0,0 1 0 0 0,0-1 0 0 0,1 1 0 0 0,0-1 0 0 0,-1 1 0 0 0,1-1 0 0 0,2 8 0 0 0,-3-11 0 0 0,1 1 0 0 0,1 0 0 0 0,-1-1 0 0 0,0 1 0 0 0,0 0 0 0 0,0-1 0 0 0,1 1 0 0 0,-1-1 0 0 0,1 1 0 0 0,0-1 0 0 0,-1 1 0 0 0,1-1 0 0 0,0 1 0 0 0,0-1 0 0 0,0 0 0 0 0,0 1 0 0 0,0-1 0 0 0,0 0 0 0 0,0 0 0 0 0,0 0 0 0 0,0 0 0 0 0,1 0 0 0 0,-1 0 0 0 0,3 2 0 0 0,5-2 0 0 0,1 0 0 0 0,-1 0 0 0 0,1-1 0 0 0,-1-1 0 0 0,1 1 0 0 0,-1-1 0 0 0,1-1 0 0 0,-1 0 0 0 0,0 0 0 0 0,0-1 0 0 0,0 0 0 0 0,0 0 0 0 0,0-1 0 0 0,-1-1 0 0 0,0 1 0 0 0,12-10 0 0 0,-18 14 0 0 0,-1-1 0 0 0,1-1 0 0 0,-1 1 0 0 0,0 0 0 0 0,0 0 0 0 0,0 0 0 0 0,0-1 0 0 0,0 1 0 0 0,0 0 0 0 0,0-1 0 0 0,0 1 0 0 0,0-1 0 0 0,0 1 0 0 0,-1-1 0 0 0,2-3 0 0 0,6-10 0 0 0,4 9 0 0 0,-10 5 0 0 0,-1 1 0 0 0,1-1 0 0 0,-1 1 0 0 0,0-1 0 0 0,1 0 0 0 0,-1 0 0 0 0,1 0 0 0 0,-1 0 0 0 0,0 0 0 0 0,0 0 0 0 0,0 0 0 0 0,0 0 0 0 0,0 0 0 0 0,0 0 0 0 0,0-1 0 0 0,0 1 0 0 0,0 0 0 0 0,0-1 0 0 0,0-1 0 0 0,6-13 0 0 0,-1 0 0 0 0,0-1 0 0 0,-1 0 0 0 0,-1 0 0 0 0,-1 0 0 0 0,-1 0 0 0 0,0 0 0 0 0,-1-27 0 0 0,-6 18 0 0 0,4 23 0 0 0,0 0 0 0 0,0-1 0 0 0,0 1 0 0 0,0 0 0 0 0,1-1 0 0 0,-1 1 0 0 0,1 0 0 0 0,0-1 0 0 0,0 1 0 0 0,0 0 0 0 0,0-1 0 0 0,1 1 0 0 0,-1 0 0 0 0,3-6 0 0 0,-3 9 0 0 0,1 0 0 0 0,0 0 0 0 0,-1 0 0 0 0,1 0 0 0 0,0 1 0 0 0,-1-1 0 0 0,1 0 0 0 0,0 0 0 0 0,-1 1 0 0 0,1-1 0 0 0,0 1 0 0 0,-1-1 0 0 0,1 0 0 0 0,-1 1 0 0 0,1-1 0 0 0,-1 1 0 0 0,1-1 0 0 0,-1 1 0 0 0,1-1 0 0 0,-1 1 0 0 0,0 0 0 0 0,1-1 0 0 0,-1 1 0 0 0,0-1 0 0 0,1 1 0 0 0,-1 0 0 0 0,0-1 0 0 0,0 1 0 0 0,0 0 0 0 0,1 0 0 0 0,-1-1 0 0 0,0 1 0 0 0,0 0 0 0 0,0 0 0 0 0,11 37 0 0 0,6 1 0 0 0,-12-29 0 0 0,-1-1 0 0 0,0 0 0 0 0,0 1 0 0 0,3 15 0 0 0,-3-5 0 0 0,2 8 0 0 0,-2 1 0 0 0,3 44 0 0 0,6 50 0 0 0,-4 258 0 0 0,-10-374 0 0 0,0 0 0 0 0,0 0 0 0 0,-1-1 0 0 0,0 1 0 0 0,0-1 0 0 0,-1 0 0 0 0,-5 11 0 0 0,0 0 0 0 0,5-14 0 0 0,-1 1 0 0 0,1-1 0 0 0,0 0 0 0 0,-1 0 0 0 0,0-1 0 0 0,0 1 0 0 0,1-1 0 0 0,-2 0 0 0 0,1 0 0 0 0,0 0 0 0 0,0 0 0 0 0,-1-1 0 0 0,1 0 0 0 0,0 0 0 0 0,-1 0 0 0 0,1 0 0 0 0,-1-1 0 0 0,0 0 0 0 0,1 1 0 0 0,-1-2 0 0 0,-6 0 0 0 0,-46-34 0 0 0,53 34-113 0 0,1-1 1 0 0,0 0-1 0 0,-1-1 0 0 0,1 1 1 0 0,0-1-1 0 0,0 1 0 0 0,0-1 0 0 0,0 0 1 0 0,1 0-1 0 0,-1 0 0 0 0,1 0 1 0 0,0-1-1 0 0,0 1 0 0 0,0 0 1 0 0,0-1-1 0 0,0 0 0 0 0,1 1 0 0 0,-2-7 1 0 0,-2-17-2549 0 0,-1-8-1156 0 0,9 6-1852 0 0,-2 24 5013 0 0,1-1-1 0 0,0 1 1 0 0,1 0-1 0 0,-1-1 1 0 0,1 1-1 0 0,0 0 1 0 0,0 0-1 0 0,1 1 1 0 0,0-1-1 0 0,6-6 0 0 0,47-38-3115 0 0,-27 24 1753 0 0,-17 11-1839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0,'3'1'6705'0'0,"10"8"-2769"0"0,-10 8 926 0 0,-3-16-4649 0 0,0 0 0 0 0,0 0 1 0 0,0 0-1 0 0,0 0 0 0 0,0 0 1 0 0,0 0-1 0 0,1 0 0 0 0,-1 0 0 0 0,0 0 1 0 0,0 0-1 0 0,1 0 0 0 0,-1 0 1 0 0,1 0-1 0 0,-1-1 0 0 0,1 1 0 0 0,-1 0 1 0 0,1 0-1 0 0,-1 0 0 0 0,1 0 1 0 0,1 0-1 0 0,0 2 173 0 0,1 1 1 0 0,-1-1-1 0 0,0 1 0 0 0,0-1 1 0 0,-1 1-1 0 0,1-1 1 0 0,-1 1-1 0 0,0 0 0 0 0,0 0 1 0 0,0 0-1 0 0,0 0 1 0 0,-1 0-1 0 0,1 0 0 0 0,-1 0 1 0 0,-1 4-1 0 0,7 33 988 0 0,7 28-289 0 0,-12-68-1085 0 0,-1 1 0 0 0,1-1 0 0 0,0 0 0 0 0,-1 1 0 0 0,1-1 0 0 0,-1 1 0 0 0,0-1 0 0 0,1 1 0 0 0,-1 0 0 0 0,0-1 0 0 0,0 1 0 0 0,0-1 0 0 0,0 1 0 0 0,-1 2 0 0 0,-1 50 0 0 0,2-49-187 0 0,0 0 1 0 0,0 0-1 0 0,0 1 0 0 0,-1-1 1 0 0,0 0-1 0 0,0 0 0 0 0,-1 0 1 0 0,1 1-1 0 0,-4 5 0 0 0,-5 30-6610 0 0,-8-4-11710 0 0,17-30 14399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77 2304 0 0,'0'-40'13038'0'0,"0"39"-12699"0"0,0 0 0 0 0,-1 0-1 0 0,1-1 1 0 0,0 1 0 0 0,0 0 0 0 0,-1 0 0 0 0,1 0-1 0 0,0-1 1 0 0,-1 1 0 0 0,1 0 0 0 0,-1 0-1 0 0,0 0 1 0 0,1 0 0 0 0,-1 0 0 0 0,0 0-1 0 0,0 0 1 0 0,0 0 0 0 0,1 0 0 0 0,-1 1-1 0 0,-2-3 1 0 0,-28-8 2796 0 0,23 10-2835 0 0,0 0 0 0 0,0 1 1 0 0,0 0-1 0 0,0 1 0 0 0,0-1 0 0 0,-11 3 1 0 0,-46 24 596 0 0,20 1-401 0 0,39-24-438 0 0,-1 0-2 0 0,1 1-1 0 0,0-1 0 0 0,0 1 0 0 0,0 0 0 0 0,0 1 0 0 0,1-1 0 0 0,0 1 0 0 0,0 0 0 0 0,1 1 0 0 0,-1-1 0 0 0,1 1 0 0 0,1 0 0 0 0,-1 0 0 0 0,-3 11 1 0 0,3 0-5 0 0,1 1 1 0 0,0-1-1 0 0,1 1 1 0 0,2 35-1 0 0,0-39-30 0 0,1 1-1 0 0,1 0 1 0 0,6 28-1 0 0,-6-37-18 0 0,0 0 1 0 0,0 0-1 0 0,1 0 0 0 0,0-1 1 0 0,0 1-1 0 0,1-1 0 0 0,-1 1 0 0 0,2-1 1 0 0,-1 0-1 0 0,7 7 0 0 0,15 5-2 0 0,-16 8 0 0 0,-3-18 0 0 0,0 1 0 0 0,0-1 1 0 0,1 0-1 0 0,0-1 0 0 0,0 0 0 0 0,1 0 0 0 0,0 0 1 0 0,10 4-1 0 0,19 16 3 0 0,1-9 25 0 0,-34-17-25 0 0,1 1 0 0 0,-1 1 0 0 0,1-1 1 0 0,-1 1-1 0 0,0-1 0 0 0,0 2 0 0 0,0-1 0 0 0,5 5 0 0 0,-7-6-9 0 0,-1 0-1 0 0,1 0 0 0 0,1 0 1 0 0,-1-1-1 0 0,0 1 0 0 0,0-1 1 0 0,1 0-1 0 0,-1 0 0 0 0,0 0 1 0 0,1 0-1 0 0,-1 0 0 0 0,1-1 0 0 0,4 1 1 0 0,55 1-189 0 0,-52-2 141 0 0,-3 0 33 0 0,-5 1-17 0 0,0-1-1 0 0,0 0 1 0 0,0 1-1 0 0,-1-1 1 0 0,1 0-1 0 0,0-1 1 0 0,0 1-1 0 0,0 0 1 0 0,-1-1-1 0 0,1 1 0 0 0,0-1 1 0 0,0 0-1 0 0,-1 0 1 0 0,1 0-1 0 0,-1 0 1 0 0,1-1-1 0 0,-1 1 1 0 0,1-1-1 0 0,-1 1 1 0 0,0-1-1 0 0,0 0 1 0 0,3-3-1 0 0,2-6-351 0 0,-5 9 321 0 0,-1-1 1 0 0,1 1 0 0 0,-1 0-1 0 0,1-1 1 0 0,-1 1-1 0 0,0-1 1 0 0,0 1-1 0 0,0-1 1 0 0,0 1 0 0 0,-1-1-1 0 0,1 0 1 0 0,-1 1-1 0 0,1-1 1 0 0,-1 0 0 0 0,0 0-1 0 0,0 1 1 0 0,0-1-1 0 0,0 0 1 0 0,-1 1-1 0 0,1-1 1 0 0,-1 0 0 0 0,-1-3-1 0 0,-2 0-11 0 0,1 0 1 0 0,-1 0-1 0 0,-1 1 0 0 0,1 0 0 0 0,-1-1 1 0 0,0 2-1 0 0,0-1 0 0 0,-1 1 0 0 0,1-1 1 0 0,-1 1-1 0 0,0 1 0 0 0,0-1 0 0 0,-1 1 0 0 0,-6-2 1 0 0,0-2 22 0 0,5 2 9 0 0,1 0-1 0 0,-1 0 1 0 0,1-1 0 0 0,-11-10 0 0 0,7 6 10 0 0,-10-7 31 0 0,17 14 13 0 0,1 0 0 0 0,-1 0-1 0 0,0 0 1 0 0,1-1 0 0 0,0 1-1 0 0,0-1 1 0 0,0 1 0 0 0,-5-9-1 0 0,-3-26 70 0 0,10 37-64 0 0,1 0 0 0 0,-1 0 0 0 0,1 0 0 0 0,0 0 0 0 0,0-1-1 0 0,-1 1 1 0 0,1 0 0 0 0,0 0 0 0 0,0 0 0 0 0,0 0 0 0 0,0 0 0 0 0,0 0-1 0 0,1-1 1 0 0,-1 1 0 0 0,0 0 0 0 0,0 0 0 0 0,1 0 0 0 0,-1 0 0 0 0,1 0 0 0 0,-1 0-1 0 0,1 0 1 0 0,-1 0 0 0 0,1 0 0 0 0,-1 0 0 0 0,1 0 0 0 0,0 0 0 0 0,0 1-1 0 0,-1-1 1 0 0,1 0 0 0 0,0 0 0 0 0,2 0 0 0 0,16-9 146 0 0,-17 8-115 0 0,0 1 0 0 0,1-1 0 0 0,-1 1 0 0 0,1-1 1 0 0,-1 1-1 0 0,1 0 0 0 0,0 0 0 0 0,-1 0 0 0 0,5 0 1 0 0,18-4 104 0 0,-13 2 104 0 0,0 0 0 0 0,0 1-1 0 0,17 0 1 0 0,-11 2-37 0 0,-15-1-166 0 0,0 1 0 0 0,0-1 1 0 0,1 1-1 0 0,-1 0 0 0 0,0 0 1 0 0,0 1-1 0 0,0-1 0 0 0,1 1 1 0 0,-1-1-1 0 0,0 1 1 0 0,0 0-1 0 0,0 0 0 0 0,0 0 1 0 0,0 1-1 0 0,0-1 0 0 0,0 1 1 0 0,3 3-1 0 0,42 28 217 0 0,-42-30-224 0 0,0 0 0 0 0,0 0 0 0 0,0 1 0 0 0,-1 0 0 0 0,0 0 1 0 0,0 0-1 0 0,0 0 0 0 0,0 1 0 0 0,-1 0 0 0 0,0 0 0 0 0,0 0 0 0 0,0 1 0 0 0,0-1 1 0 0,-1 1-1 0 0,5 11 0 0 0,-4-2-1 0 0,0 0 0 0 0,-2 0 0 0 0,1 1 0 0 0,-2-1 0 0 0,0 32 0 0 0,-1-29-159 0 0,1-13 26 0 0,-1 0 1 0 0,0 1-1 0 0,0-1 0 0 0,0 1 0 0 0,-1-1 0 0 0,1 0 1 0 0,-1 1-1 0 0,-1-1 0 0 0,1 0 0 0 0,-1 0 1 0 0,-3 9-1 0 0,-5 18-1793 0 0,8-22-1919 0 0,34-28-9071 0 0,17-25 10932 0 0,-21 18 1098 0 0,-22 20 659 0 0,-1 0 41 0 0,0 0 0 0 0,1 0 0 0 0,0 1 1 0 0,0 0-1 0 0,0 0 0 0 0,0 1 1 0 0,0-1-1 0 0,1 1 0 0 0,0 1 1 0 0,0-1-1 0 0,14-2 0 0 0,-16 3 39 0 0,1 0 0 0 0,0-1 0 0 0,0 0-1 0 0,-1 1 1 0 0,1-2 0 0 0,7-5 0 0 0,-7 5 28 0 0,0 0 0 0 0,0 0 0 0 0,0 1 0 0 0,0 0 0 0 0,8-3 0 0 0,-5 2 11 0 0,-1 1 0 0 0,1-1 0 0 0,-1-1 0 0 0,-1 1 0 0 0,15-12 0 0 0,7-4 190 0 0,-10 12 193 0 0,-6 1 935 0 0,-10-20 6704 0 0,-4 26-7702 0 0,1 0-1 0 0,-1 0 0 0 0,0 0 1 0 0,0 0-1 0 0,0 1 0 0 0,0-1 1 0 0,0 0-1 0 0,0 0 0 0 0,0 1 1 0 0,0-1-1 0 0,0 1 0 0 0,0-1 1 0 0,0 1-1 0 0,-1 0 0 0 0,1-1 1 0 0,0 1-1 0 0,0 0 0 0 0,0 0 0 0 0,-1-1 1 0 0,1 1-1 0 0,0 0 0 0 0,0 1 1 0 0,-2-1-1 0 0,-38-2 1714 0 0,37 2-1481 0 0,-3 1-314 0 0,0-1 0 0 0,0 1-1 0 0,0 0 1 0 0,0 0 0 0 0,-1 1 0 0 0,2 0-1 0 0,-1 0 1 0 0,0 1 0 0 0,0 0-1 0 0,1 0 1 0 0,-1 0 0 0 0,1 1-1 0 0,0 0 1 0 0,0 0 0 0 0,1 1-1 0 0,-1-1 1 0 0,-5 7 0 0 0,0 1 8 0 0,10-11-163 0 0,0 1 0 0 0,-1-1 0 0 0,1 0 0 0 0,0 1 1 0 0,0-1-1 0 0,0 0 0 0 0,0 1 0 0 0,0 0 0 0 0,0-1 0 0 0,0 1 0 0 0,1-1 0 0 0,-1 1 1 0 0,1 0-1 0 0,-1 0 0 0 0,0 2 0 0 0,-1 5 27 0 0,-2 0 0 0 0,1-1 1 0 0,-1 1-1 0 0,-9 14 0 0 0,7-13-22 0 0,1 0 0 0 0,0 0 0 0 0,0 1 0 0 0,1-1 0 0 0,-3 14 0 0 0,-1 42 29 0 0,8-61-59 0 0,0 0 0 0 0,0 0 0 0 0,0-1 0 0 0,1 1 1 0 0,0 0-1 0 0,0 0 0 0 0,0-1 0 0 0,1 1 0 0 0,0-1 0 0 0,-1 1 1 0 0,1-1-1 0 0,6 8 0 0 0,-5-9-24 0 0,0 1 1 0 0,0-1 0 0 0,1 0-1 0 0,-1-1 1 0 0,1 1-1 0 0,0-1 1 0 0,0 1 0 0 0,0-1-1 0 0,0 0 1 0 0,0-1-1 0 0,1 1 1 0 0,-1-1 0 0 0,0 0-1 0 0,8 2 1 0 0,-9-3 25 0 0,0 1 0 0 0,0-1 1 0 0,-1 0-1 0 0,1 0 0 0 0,0 0 0 0 0,0 0 1 0 0,0 0-1 0 0,0 0 0 0 0,-1-1 0 0 0,1 1 1 0 0,0-1-1 0 0,0 0 0 0 0,-1 0 1 0 0,1 0-1 0 0,0 0 0 0 0,-1-1 0 0 0,1 1 1 0 0,-1-1-1 0 0,0 1 0 0 0,1-1 0 0 0,-1 0 1 0 0,0 0-1 0 0,4-4 0 0 0,11-15 7 0 0,-14 18 9 0 0,1 0 0 0 0,-1-1 1 0 0,0 0-1 0 0,0 0 0 0 0,0 0 0 0 0,-1 0 0 0 0,1 0 0 0 0,-1 0 0 0 0,3-9 0 0 0,2-3 25 0 0,-6 13-16 0 0,1 0-1 0 0,-1 1 1 0 0,0-1 0 0 0,0 0 0 0 0,0 0 0 0 0,0 0-1 0 0,-1 1 1 0 0,1-1 0 0 0,-1 0 0 0 0,0-4 0 0 0,0-110 735 0 0,0 116-376 0 0,18 31-207 0 0,-16-28-166 0 0,-1-1 0 0 0,1 1 0 0 0,-1 0 0 0 0,0 0 1 0 0,0 0-1 0 0,0 0 0 0 0,0 1 0 0 0,0-1 0 0 0,0 0 0 0 0,0 4 0 0 0,-1-4-3 0 0,1-1-1 0 0,-1 1 0 0 0,1-1 0 0 0,-1 1 0 0 0,1-1 0 0 0,0 1 0 0 0,-1-1 1 0 0,1 1-1 0 0,0-1 0 0 0,0 1 0 0 0,0-1 0 0 0,0 0 0 0 0,0 0 0 0 0,0 1 0 0 0,1-1 1 0 0,-1 0-1 0 0,0 0 0 0 0,1 0 0 0 0,0 1 0 0 0,0-1 0 0 0,0 0-1 0 0,-1 0 0 0 0,0 0 1 0 0,1 1-1 0 0,-1-1 1 0 0,0 1-1 0 0,1-1 0 0 0,-1 1 1 0 0,0-1-1 0 0,0 1 0 0 0,0 0 1 0 0,1 2-1 0 0,7 12 5 0 0,4-2 25 0 0,-9-11-23 0 0,0 1 1 0 0,-1 0-1 0 0,0 0 1 0 0,0 0-1 0 0,0 1 0 0 0,0-1 1 0 0,-1 1-1 0 0,4 8 1 0 0,17 16 21 0 0,-20-27-31 0 0,0 1 0 0 0,0 0 0 0 0,0-1 0 0 0,-1 1 0 0 0,0 0 0 0 0,0 1 1 0 0,1-1-1 0 0,2 7 0 0 0,-4-8 5 0 0,0 0 1 0 0,0 0-1 0 0,0 0 1 0 0,0 0 0 0 0,0 0-1 0 0,1 0 1 0 0,-1 0-1 0 0,1 0 1 0 0,-1 0-1 0 0,1-1 1 0 0,0 1-1 0 0,0-1 1 0 0,0 0 0 0 0,3 3-1 0 0,-3-3 2 0 0,0 0 0 0 0,0 0 1 0 0,-1 0-1 0 0,1 0 0 0 0,-1 1 0 0 0,1-1 0 0 0,-1 0 0 0 0,0 1 1 0 0,1-1-1 0 0,-1 1 0 0 0,0-1 0 0 0,0 1 0 0 0,0 0 0 0 0,1 1 1 0 0,-1 0-2 0 0,0-1 0 0 0,0 0 0 0 0,0 0 1 0 0,0 0-1 0 0,1 0 0 0 0,-1 0 0 0 0,1 0 1 0 0,0-1-1 0 0,-1 1 0 0 0,1 0 0 0 0,0-1 1 0 0,0 1-1 0 0,0-1 0 0 0,0 0 0 0 0,0 0 1 0 0,3 2-1 0 0,20 13 118 0 0,-24-15 385 0 0,-2-49 137 0 0,-45-108 660 0 0,40 111-927 0 0,6 34-314 0 0,-1 1 0 0 0,0 0 0 0 0,-1 0 0 0 0,0 0 0 0 0,-4-12-1 0 0,5 19-55 0 0,0 1 0 0 0,0-1-1 0 0,1 0 1 0 0,-1 0 0 0 0,1 1-1 0 0,0-1 1 0 0,0 0 0 0 0,0 0-1 0 0,0 0 1 0 0,0 1 0 0 0,1-1-1 0 0,-1 0 1 0 0,1 0 0 0 0,0 1-1 0 0,0-1 1 0 0,0 1 0 0 0,0-1-1 0 0,0 1 1 0 0,3-5 0 0 0,7-11-78 0 0,-10 16 59 0 0,-1 1 1 0 0,1-1 0 0 0,-1 0-1 0 0,1 1 1 0 0,0-1 0 0 0,0 1-1 0 0,0-1 1 0 0,0 1 0 0 0,0-1-1 0 0,0 1 1 0 0,0 0-1 0 0,0 0 1 0 0,1-1 0 0 0,-1 1-1 0 0,2-1 1 0 0,9-9-277 0 0,-10 10 210 0 0,-1-1 0 0 0,1 1 0 0 0,-1-1 0 0 0,1 1 0 0 0,0-1 0 0 0,-1 1 0 0 0,1 0 0 0 0,0 0 0 0 0,0 0 0 0 0,0 0 0 0 0,0 0 0 0 0,0 0 0 0 0,0 0 0 0 0,3 0-1 0 0,130-19-8612 0 0,-64 12 449 0 0,25-2 890 0 0,-65 9 4109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3376 0 0,'0'155'20781'0'0,"0"-75"-16047"0"0,0-1-4833 0 0,-9-2 97 0 0,9-74-45 0 0,-1-1 1 0 0,1 1-1 0 0,-1 0 0 0 0,1-1 1 0 0,-1 1-1 0 0,0-1 0 0 0,0 0 1 0 0,0 1-1 0 0,-2 3 0 0 0,2-3-109 0 0,-1-1-1 0 0,1 0 0 0 0,0 1 0 0 0,0-1 0 0 0,0 0 0 0 0,1 1 1 0 0,-1 0-1 0 0,1-1 0 0 0,-1 6 0 0 0,0 1-553 0 0,1 6-4322 0 0,0-14 4693 0 0,0-1-1 0 0,0 1 1 0 0,0-1 0 0 0,0 1-1 0 0,0-1 1 0 0,0 0 0 0 0,0 1 0 0 0,0-1-1 0 0,0 1 1 0 0,0-1 0 0 0,0 1-1 0 0,0-1 1 0 0,1 0 0 0 0,-1 1 0 0 0,0-1-1 0 0,18-1-14140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144 293 6160 0 0,'-75'9'13254'0'0,"7"-1"-3408"0"0,102-15-9007 0 0,27-11-307 0 0,88-22-25 0 0,-107 29-436 0 0,0-1 0 0 0,45-20 0 0 0,-41 14-60 0 0,111-45-1641 0 0,-153 62 1439 0 0,0-1-1 0 0,0 0 1 0 0,-1 0-1 0 0,1 0 0 0 0,-1 0 1 0 0,1-1-1 0 0,-1 1 0 0 0,5-6 1 0 0,25-15-2068 0 0,-28 21 1670 0 0,-1 0 0 0 0,0 0 0 0 0,1-1 0 0 0,-1 1 0 0 0,0-1 0 0 0,7-6 0 0 0,14-10-7411 0 0,-14 11 4109 0 0,-4 2 2804 0 0,-6 0-2508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3600 0 0,'-3'2'705'0'0,"1"0"0"0"0,0 1 0 0 0,0-1 1 0 0,0 1-1 0 0,1-1 0 0 0,-1 1 0 0 0,1 0 0 0 0,-1 0 1 0 0,1-1-1 0 0,0 1 0 0 0,-2 5 0 0 0,2-3 277 0 0,0-1 0 0 0,-1 0 0 0 0,0 1-1 0 0,0-1 1 0 0,-1 0 0 0 0,1 0 0 0 0,-4 3 0 0 0,3-2-340 0 0,0-1 1 0 0,0 0-1 0 0,0 1 0 0 0,1-1 1 0 0,-1 1-1 0 0,1 0 0 0 0,-2 9 1 0 0,-1 4 341 0 0,1 1 0 0 0,-1 26 0 0 0,-1 1 186 0 0,2-12-730 0 0,2-1 1 0 0,1 1-1 0 0,4 37 1 0 0,0 11-254 0 0,-3-64-184 0 0,1 0 1 0 0,1 0-1 0 0,1 0 1 0 0,0 0-1 0 0,1 0 1 0 0,10 23-1 0 0,11 54-472 0 0,-9-73-257 0 0,-15-20 610 0 0,1-1 0 0 0,0 1 0 0 0,-1 0 0 0 0,1 0 0 0 0,-1 0 0 0 0,0 0 0 0 0,0 0-1 0 0,0 0 1 0 0,0 0 0 0 0,0 1 0 0 0,0-1 0 0 0,1 5 0 0 0,-2-5-81 0 0,0 0 0 0 0,0 0 0 0 0,0 0 0 0 0,0 0 0 0 0,1 1 0 0 0,-1-1 0 0 0,1 0 0 0 0,-1 0 0 0 0,1 0 0 0 0,0 0 0 0 0,0 0 0 0 0,2 2 0 0 0,-2-3-365 0 0,0 1 1 0 0,0-1-1 0 0,1 0 0 0 0,-1 0 1 0 0,0 1-1 0 0,1-1 0 0 0,-1 0 1 0 0,1-1-1 0 0,0 1 0 0 0,-1 0 1 0 0,1 0-1 0 0,0-1 0 0 0,-1 1 1 0 0,1-1-1 0 0,0 1 0 0 0,0-1 1 0 0,0 0-1 0 0,3 1 0 0 0,37-7-9719 0 0,-17-3 8413 0 0,-12 0-805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2552 0 0,'-33'0'7493'0'0,"25"0"-5872"0"0,-27 1 5180 0 0,33-1-6553 0 0,1 0 0 0 0,-1 1-1 0 0,1-1 1 0 0,0 0 0 0 0,-1 1-1 0 0,1-1 1 0 0,0 1 0 0 0,-1-1-1 0 0,1 1 1 0 0,0-1 0 0 0,0 1-1 0 0,0 0 1 0 0,-1 0 0 0 0,1 0 0 0 0,0 0-1 0 0,0-1 1 0 0,0 1 0 0 0,0 1-1 0 0,0-1 1 0 0,-1 1 0 0 0,-13 18 2901 0 0,-3 5-1900 0 0,15-19-1108 0 0,0-1-1 0 0,0 0 0 0 0,0 0 1 0 0,0 0-1 0 0,-1 0 0 0 0,0 0 1 0 0,-5 4-1 0 0,5-6-74 0 0,1 1 0 0 0,-1 0 0 0 0,1 0 0 0 0,0 0-1 0 0,0 0 1 0 0,0 0 0 0 0,1 1 0 0 0,-1-1 0 0 0,1 1 0 0 0,0 0 0 0 0,-1 6-1 0 0,2-9-51 0 0,0 0 0 0 0,1 1 0 0 0,-1-1-1 0 0,0 0 1 0 0,0 0 0 0 0,-1 0-1 0 0,1 0 1 0 0,0 0 0 0 0,0-1 0 0 0,-1 1-1 0 0,-2 2 1 0 0,-15 25 177 0 0,-10 28 133 0 0,24-49-295 0 0,1 0 1 0 0,-1-1 0 0 0,1 2-1 0 0,0-1 1 0 0,1 0 0 0 0,0 1-1 0 0,0 0 1 0 0,1-1-1 0 0,0 1 1 0 0,-1 15 0 0 0,2-12-64 0 0,1-11 30 0 0,0 0 0 0 0,-1 0 0 0 0,1 1 0 0 0,0-1 0 0 0,-1 0 0 0 0,1 0-1 0 0,0 0 1 0 0,0 0 0 0 0,0 1 0 0 0,0-1 0 0 0,0 0 0 0 0,0 0 0 0 0,0 1 0 0 0,1-1 0 0 0,-1 0 0 0 0,0 0 0 0 0,1 0 0 0 0,-1 0 0 0 0,0 0 0 0 0,1 1 0 0 0,0-1 0 0 0,-1 0-1 0 0,1 0 1 0 0,0 0 0 0 0,-1 0 0 0 0,1-1 0 0 0,0 1 0 0 0,0 0 0 0 0,0 0 0 0 0,0 0 0 0 0,0-1 0 0 0,0 1 0 0 0,0 0 0 0 0,1 0 0 0 0,15 2-22 0 0,-11-1-29 0 0,-1-1 1 0 0,1 0-1 0 0,0 0 0 0 0,0 0 0 0 0,0-1 0 0 0,0 0 0 0 0,0 0 0 0 0,0-1 1 0 0,0 0-1 0 0,-1 0 0 0 0,1 0 0 0 0,10-3 0 0 0,-5-1-50 0 0,-8 5 71 0 0,1-1 0 0 0,0-1 0 0 0,-1 1 0 0 0,0-1 0 0 0,1 1 0 0 0,-1-1 0 0 0,0 0 0 0 0,0 0 0 0 0,0 0 1 0 0,0-1-1 0 0,0 1 0 0 0,0-1 0 0 0,-1 1 0 0 0,1-1 0 0 0,3-6 0 0 0,-4 6 16 0 0,-1 0 0 0 0,1 0 0 0 0,0 0-1 0 0,0 0 1 0 0,0 0 0 0 0,0 1 0 0 0,0-1 0 0 0,1 0 0 0 0,-1 1 0 0 0,1 0-1 0 0,0 0 1 0 0,5-3 0 0 0,-7 4 12 0 0,1 0-1 0 0,-1-1 1 0 0,1 1-1 0 0,-1 0 1 0 0,1 0-1 0 0,-1-1 1 0 0,0 1-1 0 0,0-1 1 0 0,0 1-1 0 0,0-1 1 0 0,0 1-1 0 0,0-1 1 0 0,0 0-1 0 0,0 0 1 0 0,0 1 0 0 0,0-4-1 0 0,4-6-30 0 0,16-15-31 0 0,-15 20 92 0 0,0 0 0 0 0,0-1 0 0 0,-1 1 1 0 0,0-1-1 0 0,0 0 0 0 0,-1-1 1 0 0,0 1-1 0 0,0-1 0 0 0,0 0 1 0 0,-1 0-1 0 0,3-14 0 0 0,0 8 254 0 0,-5 13-237 0 0,0-1 1 0 0,-1 1-1 0 0,1 0 1 0 0,0 0-1 0 0,-1-1 0 0 0,1 1 1 0 0,0 0-1 0 0,-1-1 1 0 0,0 1-1 0 0,1 0 0 0 0,-1-1 1 0 0,0 1-1 0 0,0-5 1388 0 0,-1 7-1411 0 0,0 0-1 0 0,0 0 0 0 0,0 0 0 0 0,0-1 0 0 0,0 1 0 0 0,0 0 1 0 0,0 0-1 0 0,0 1 0 0 0,1-1 0 0 0,-1 0 0 0 0,0 0 1 0 0,0 0-1 0 0,1 1 0 0 0,-1-1 0 0 0,1 0 0 0 0,-1 0 0 0 0,1 1 1 0 0,0-1-1 0 0,0 0 0 0 0,-1 1 0 0 0,1-1 0 0 0,0 1 0 0 0,0-1 1 0 0,0 0-1 0 0,0 1 0 0 0,1 1 0 0 0,-1 55-233 0 0,1-42 94 0 0,-1-14 72 0 0,0 0 0 0 0,1 1 0 0 0,-1-1 0 0 0,1 0 0 0 0,-1 0 0 0 0,1 0 0 0 0,0 1 0 0 0,0-1 0 0 0,0 0 0 0 0,0 0 0 0 0,0 0 0 0 0,0 0 0 0 0,0 0 0 0 0,1-1 0 0 0,1 3 0 0 0,-1-2-58 0 0,0 0-1 0 0,-1 0 1 0 0,1 0-1 0 0,-1 0 1 0 0,0 0 0 0 0,0 0-1 0 0,0 0 1 0 0,0 1-1 0 0,0-1 1 0 0,0 0-1 0 0,0 1 1 0 0,-1-1-1 0 0,1 0 1 0 0,-1 1 0 0 0,0 3-1 0 0,1-5-12 0 0,-1 1 0 0 0,0-1 0 0 0,1 1 0 0 0,-1 0 0 0 0,1-1 0 0 0,-1 1 0 0 0,1-1 0 0 0,0 1 0 0 0,0-1 0 0 0,0 1 0 0 0,-1-1 0 0 0,2 0 0 0 0,-1 1 0 0 0,0-1 0 0 0,2 2 0 0 0,-2-2-55 0 0,0 0 0 0 0,1 0 0 0 0,-1 0 0 0 0,0 1 0 0 0,0-1-1 0 0,-1 0 1 0 0,1 1 0 0 0,0-1 0 0 0,0 1 0 0 0,0-1 0 0 0,-1 1 0 0 0,1-1 0 0 0,-1 1 0 0 0,1-1 0 0 0,-1 3 0 0 0,1-2-192 0 0,-1 0-1 0 0,1 0 1 0 0,0 0 0 0 0,-1 0 0 0 0,1 0 0 0 0,0 0-1 0 0,0 0 1 0 0,0 0 0 0 0,1-1 0 0 0,-1 1-1 0 0,0 0 1 0 0,1-1 0 0 0,-1 1 0 0 0,1-1 0 0 0,-1 1-1 0 0,1-1 1 0 0,0 0 0 0 0,0 0 0 0 0,-1 0 0 0 0,1 0-1 0 0,0 0 1 0 0,0 0 0 0 0,0 0 0 0 0,0-1-1 0 0,0 1 1 0 0,4 0 0 0 0,4 1-1238 0 0,-1 0 0 0 0,1 0 0 0 0,-1-1 0 0 0,13 1 0 0 0,-20-2 1423 0 0,0 0 0 0 0,0 0 0 0 0,0 0 0 0 0,0 0 0 0 0,0-1 0 0 0,0 1 0 0 0,0-1 0 0 0,-1 1 0 0 0,1-1 0 0 0,0 0 0 0 0,0 0 0 0 0,2-1 0 0 0,4-2-649 0 0,16-5-1651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3208 0 0,'0'0'3882'0'0,"-30"11"6183"0"0,13 2-8131 0 0,0 1 0 0 0,0 1 0 0 0,-22 26 0 0 0,34-35-1826 0 0,0 1 0 0 0,0-1 0 0 0,1 1 1 0 0,0 0-1 0 0,0 0 0 0 0,1 0 0 0 0,0 0 0 0 0,0 1 0 0 0,1-1 0 0 0,0 1 0 0 0,0-1 0 0 0,1 1 0 0 0,-2 13 1 0 0,4-16-89 0 0,0-1 0 0 0,0 0 0 0 0,0 0 0 0 0,1 0 0 0 0,-1 0 0 0 0,1 0 0 0 0,0 0 0 0 0,4 7 0 0 0,6 12 6 0 0,-12-22-24 0 0,1 0 0 0 0,-1 0 0 0 0,0 0 0 0 0,1 0 0 0 0,0 0 0 0 0,-1 0 0 0 0,1 0 0 0 0,0 0 0 0 0,-1-1 1 0 0,1 1-1 0 0,0 0 0 0 0,0 0 0 0 0,-1-1 0 0 0,1 1 0 0 0,0 0 0 0 0,0-1 0 0 0,0 1 0 0 0,0-1 0 0 0,0 1 0 0 0,0-1 0 0 0,0 0 0 0 0,0 1 0 0 0,2-1 0 0 0,-1 1 4 0 0,-1-1 1 0 0,1 0-1 0 0,-1 1 0 0 0,1 0 1 0 0,-1-1-1 0 0,1 1 1 0 0,-1 0-1 0 0,0 0 0 0 0,1 0 1 0 0,-1 0-1 0 0,0 0 0 0 0,0 0 1 0 0,0 0-1 0 0,1 0 0 0 0,0 2 1 0 0,0 0 5 0 0,0-1-1 0 0,0 1 1 0 0,0-1 0 0 0,1 0 0 0 0,-1 0 0 0 0,1 0-1 0 0,-1 0 1 0 0,1 0 0 0 0,4 2 0 0 0,-4-3 6 0 0,0 1 0 0 0,0 0 0 0 0,0 0 0 0 0,-1 0 0 0 0,1 0 0 0 0,0 0 0 0 0,-1 1 0 0 0,1-1 0 0 0,2 6 1 0 0,-4-7-10 0 0,1 1 1 0 0,-1 0-1 0 0,0-1 1 0 0,1 1 0 0 0,-1-1-1 0 0,1 0 1 0 0,-1 1 0 0 0,1-1-1 0 0,0 0 1 0 0,0 0 0 0 0,-1 0-1 0 0,1 0 1 0 0,3 1 0 0 0,-4-2-1 0 0,0 1 0 0 0,1-1 0 0 0,-1 1 0 0 0,0-1 1 0 0,0 1-1 0 0,0 0 0 0 0,1 0 0 0 0,-1-1 0 0 0,0 1 1 0 0,0 0-1 0 0,0 0 0 0 0,0 0 0 0 0,0 0 0 0 0,-1 0 0 0 0,1 0 1 0 0,0 1-1 0 0,0-1 0 0 0,-1 0 0 0 0,1 0 0 0 0,-1 0 1 0 0,1 3-1 0 0,0-2 12 0 0,0 0-1 0 0,0 1 1 0 0,0-1 0 0 0,1 0 0 0 0,-1 0 0 0 0,0 0 0 0 0,1 0-1 0 0,0 0 1 0 0,-1-1 0 0 0,1 1 0 0 0,0 0 0 0 0,2 1 0 0 0,-2-2-1 0 0,0 1 0 0 0,-1-1 1 0 0,1 1-1 0 0,0-1 0 0 0,-1 1 1 0 0,0 0-1 0 0,1-1 1 0 0,-1 1-1 0 0,0 0 0 0 0,0 0 1 0 0,0 0-1 0 0,0 0 0 0 0,1 2 1 0 0,22 73 1309 0 0,-23-73-1254 0 0,0 1 0 0 0,0 0 0 0 0,0 0 0 0 0,-1 0 0 0 0,1 0 0 0 0,-1-1 0 0 0,-1 1 0 0 0,0 9 0 0 0,0-11-57 0 0,1 0 0 0 0,-1 0 1 0 0,1 0-1 0 0,-1 0 0 0 0,1 0 0 0 0,0 0 0 0 0,0 0 0 0 0,1 0 0 0 0,-1 0 0 0 0,1 0 1 0 0,-1 0-1 0 0,1 0 0 0 0,0 0 0 0 0,0 0 0 0 0,0-1 0 0 0,0 1 0 0 0,1 0 0 0 0,-1 0 1 0 0,1-1-1 0 0,4 5 0 0 0,-6-5-15 0 0,1-1 1 0 0,0 1 0 0 0,-1-1-1 0 0,1 1 1 0 0,-1 0 0 0 0,0-1-1 0 0,1 1 1 0 0,-1 0 0 0 0,0-1-1 0 0,0 1 1 0 0,0 0-1 0 0,0-1 1 0 0,0 1 0 0 0,-1 0-1 0 0,1-1 1 0 0,0 1 0 0 0,-1 0-1 0 0,1-1 1 0 0,-1 1 0 0 0,0-1-1 0 0,1 1 1 0 0,-1-1 0 0 0,0 1-1 0 0,0-1 1 0 0,0 0-1 0 0,0 1 1 0 0,0-1 0 0 0,-2 2-1 0 0,-5-3-138 0 0,1-1 0 0 0,-1 0 0 0 0,1-1 0 0 0,-1 1 0 0 0,1-1 0 0 0,0-1-1 0 0,0 1 1 0 0,-12-7 0 0 0,-14-6-955 0 0,16 11-559 0 0,-22-10-2741 0 0,38 14 3996 0 0,0-1 0 0 0,-1 0-1 0 0,1 0 1 0 0,0 0 0 0 0,0 0 0 0 0,0 0 0 0 0,0 0 0 0 0,-1 0 0 0 0,1 0-1 0 0,0 0 1 0 0,1 0 0 0 0,-1 0 0 0 0,0-1 0 0 0,0 1 0 0 0,1 0 0 0 0,-1-1 0 0 0,0 1-1 0 0,1-1 1 0 0,-1 1 0 0 0,1-1 0 0 0,0 1 0 0 0,-1-1 0 0 0,1-2 0 0 0,-9-30-6902 0 0,9 12 3638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3:5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3376 0 0,'0'0'2173'0'0,"-8"28"15344"0"0,25-1-13361 0 0,-11-15-3269 0 0,2-1-1 0 0,-1 0 0 0 0,11 12 0 0 0,-15-19-751 0 0,0 0 0 0 0,0 0 0 0 0,-1 0 0 0 0,0 0 0 0 0,0 0 0 0 0,0 0 0 0 0,2 8-1 0 0,15 26 492 0 0,-7-23-589 0 0,0 1 0 0 0,0 1 0 0 0,-2 0 0 0 0,0 1 0 0 0,-1-1-1 0 0,-1 2 1 0 0,10 32 0 0 0,2-9-37 0 0,-17-37 0 0 0,0 0 0 0 0,-1-1 0 0 0,1 1 0 0 0,-1 0 0 0 0,0 0 0 0 0,0 1 0 0 0,-1-1 0 0 0,3 11 0 0 0,-3-8 0 0 0,1 1 0 0 0,1-1 0 0 0,-1 0 0 0 0,2 1 0 0 0,5 11 0 0 0,-4-11 0 0 0,-1 1 0 0 0,0 0 0 0 0,5 19 0 0 0,-5-8 0 0 0,1 0 0 0 0,1 0 0 0 0,1-1 0 0 0,13 27 0 0 0,-14-32 0 0 0,-1-1 0 0 0,-1 1 0 0 0,-1 0 0 0 0,0 0 0 0 0,-1 1 0 0 0,0-1 0 0 0,-1 19 0 0 0,7 48 0 0 0,75 304 0 0 0,-81-369 0 0 0,0 0 0 0 0,0 30 0 0 0,1 25 0 0 0,-2-58 0 0 0,0 0 0 0 0,-2 0 0 0 0,-3 23 0 0 0,0 16 0 0 0,4-50-218 0 0,-1 0 0 0 0,0 0-1 0 0,1 0 1 0 0,-1 0 0 0 0,0 0 0 0 0,0 0 0 0 0,-1-1 0 0 0,1 1-1 0 0,-1-1 1 0 0,1 1 0 0 0,-1-1 0 0 0,0 1 0 0 0,0-1-1 0 0,0 0 1 0 0,0 0 0 0 0,0 0 0 0 0,0 0 0 0 0,0 0-1 0 0,-1 0 1 0 0,1-1 0 0 0,-1 1 0 0 0,0-1 0 0 0,1 1 0 0 0,-1-1-1 0 0,0 0 1 0 0,0 0 0 0 0,0-1 0 0 0,0 1 0 0 0,1 0-1 0 0,-5-1 1 0 0,-3-2-5279 0 0,-2-8 2619 0 0,2 3 843 0 0,7 6 1692 0 0,1 0 0 0 0,0 0-1 0 0,0 0 1 0 0,0-1 0 0 0,0 1 0 0 0,0-1 0 0 0,0 1 0 0 0,0-1-1 0 0,0 1 1 0 0,0-1 0 0 0,1 0 0 0 0,-1 0 0 0 0,1 0 0 0 0,-1 0-1 0 0,1 0 1 0 0,-2-3 0 0 0,-14-23-3852 0 0,-7-5-89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1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139 114 1872 0 0,'0'0'959'0'0,"-28"6"1795"0"0,24-5-2414 0 0,0-1 0 0 0,1 0 0 0 0,-1 1-1 0 0,1 0 1 0 0,-1 0 0 0 0,1 0 0 0 0,-1 1 0 0 0,1-1 0 0 0,-1 1-1 0 0,1-1 1 0 0,0 1 0 0 0,0 0 0 0 0,0 1 0 0 0,-4 3 0 0 0,4-4-86 0 0,0-1 65 0 0,0 0 0 0 0,0 0 0 0 0,1 0 0 0 0,-1-1-1 0 0,0 1 1 0 0,0-1 0 0 0,0 0 0 0 0,0 0 0 0 0,0 0 0 0 0,-3 0 0 0 0,-3 0 4165 0 0,7-3-3369 0 0,1 3-1074 0 0,1 0 1 0 0,0 0-1 0 0,-1 0 1 0 0,1 0-1 0 0,0 0 1 0 0,0-1-1 0 0,-1 1 1 0 0,1 0-1 0 0,0 0 1 0 0,-1 0-1 0 0,1-1 1 0 0,0 1-1 0 0,0 0 1 0 0,-1 0-1 0 0,1-1 1 0 0,0 1-1 0 0,0 0 1 0 0,0 0-1 0 0,-1-1 1 0 0,1 1-1 0 0,0 0 1 0 0,0-1-1 0 0,0 1 1 0 0,0 0-1 0 0,0-1 1 0 0,0 1-1 0 0,0 0 1 0 0,0-1-1 0 0,0 1 1 0 0,0-1-1 0 0,0 1 1 0 0,0 0 0 0 0,0-1-1 0 0,0 1 1 0 0,0 0-1 0 0,0-1 1 0 0,0 1-1 0 0,0 0 1 0 0,0-1-1 0 0,0 1 1 0 0,0 0-1 0 0,1-1 1 0 0,8-9 234 0 0,1 1 1 0 0,-1 1-1 0 0,21-14 1 0 0,-18 13-145 0 0,42-17 66 0 0,-47 21-185 0 0,0 0 0 0 0,0 0 0 0 0,0 1 0 0 0,1 0 1 0 0,0 1-1 0 0,0 0 0 0 0,0 0 0 0 0,13-3 0 0 0,8 2 39 0 0,-10 0-38 0 0,0 2 1 0 0,0 0-1 0 0,-1 1 1 0 0,29 2-1 0 0,-45 0-9 0 0,-1-1-1 0 0,0 0 0 0 0,0 1 0 0 0,1-1 0 0 0,-1 0 1 0 0,0 1-1 0 0,0 0 0 0 0,0-1 0 0 0,0 1 1 0 0,0 0-1 0 0,0-1 0 0 0,0 1 0 0 0,0 0 0 0 0,0 0 1 0 0,0 0-1 0 0,0 0 0 0 0,-1 0 0 0 0,1 0 1 0 0,0 0-1 0 0,-1 0 0 0 0,1 0 0 0 0,-1 0 0 0 0,1 1 1 0 0,-1-1-1 0 0,1 0 0 0 0,-1 0 0 0 0,0 0 1 0 0,0 1-1 0 0,1 1 0 0 0,-2 44 177 0 0,0-31-33 0 0,0-11-138 0 0,1-1 0 0 0,-1 0 0 0 0,0 0-1 0 0,0-1 1 0 0,-1 1 0 0 0,1 0 0 0 0,-1 0-1 0 0,0 0 1 0 0,0-1 0 0 0,0 1 0 0 0,0-1 0 0 0,0 0-1 0 0,-5 5 1 0 0,-12 19 7 0 0,17-23-15 0 0,0-1 0 0 0,-1 0 0 0 0,1 0 0 0 0,-1 0 0 0 0,0 0 0 0 0,0 0 0 0 0,0 0 0 0 0,-4 2 0 0 0,3-3 0 0 0,1 1-1 0 0,0-1 1 0 0,0 1 0 0 0,0 0-1 0 0,0 0 1 0 0,0 1 0 0 0,-3 4 0 0 0,3-2-3 0 0,-1 0 1 0 0,2 0 0 0 0,-1 0-1 0 0,0 0 1 0 0,-1 9 0 0 0,3-14-1 0 0,1 1 1 0 0,0 0 0 0 0,0-1 0 0 0,0 1 0 0 0,0-1-1 0 0,0 1 1 0 0,0 0 0 0 0,0-1 0 0 0,0 1 0 0 0,0-1-1 0 0,1 1 1 0 0,-1-1 0 0 0,1 1 0 0 0,-1-1-1 0 0,1 1 1 0 0,0-1 0 0 0,-1 1 0 0 0,1-1 0 0 0,0 0-1 0 0,0 1 1 0 0,0-1 0 0 0,0 0 0 0 0,0 0 0 0 0,0 0-1 0 0,1 1 1 0 0,-1-1 0 0 0,0-1 0 0 0,3 3 0 0 0,-2-2 2 0 0,-1 1 0 0 0,1-1 1 0 0,0 1-1 0 0,0 0 1 0 0,-1-1-1 0 0,1 1 1 0 0,-1 0-1 0 0,1 0 1 0 0,-1 0-1 0 0,0 0 1 0 0,0 0-1 0 0,0 1 0 0 0,1 2 1 0 0,-1-2-5 0 0,0-1 0 0 0,0 1 0 0 0,0 0 0 0 0,1-1 0 0 0,-1 1 0 0 0,1-1 0 0 0,0 1 0 0 0,0-1 0 0 0,0 0 1 0 0,0 1-1 0 0,0-1 0 0 0,0 0 0 0 0,1-1 0 0 0,3 4 0 0 0,3 1 19 0 0,0 1-1 0 0,-1 1 1 0 0,0 0-1 0 0,8 8 1 0 0,22 22 59 0 0,-35-36-67 0 0,0 1 1 0 0,-1-1-1 0 0,1 1 1 0 0,-1 0-1 0 0,1 0 1 0 0,-1 0-1 0 0,0 0 1 0 0,3 6 0 0 0,15 21 104 0 0,-3-14 62 0 0,-1 1 0 0 0,-1 1 0 0 0,-1 0 0 0 0,0 1 1 0 0,-1 1-1 0 0,13 27 0 0 0,-20-34-70 0 0,-3-9-38 0 0,-1-1 0 0 0,0 1 0 0 0,0 1 0 0 0,-1-1 0 0 0,1 0 0 0 0,-1 0-1 0 0,0 1 1 0 0,0-1 0 0 0,0 6 0 0 0,8 68 1063 0 0,-9-75-1069 0 0,0 0 0 0 0,0 1 0 0 0,0-1 0 0 0,0 0 0 0 0,-1 1 0 0 0,0-1 1 0 0,1 0-1 0 0,-1 0 0 0 0,0 0 0 0 0,-1 0 0 0 0,1 1 0 0 0,0-2 0 0 0,-1 1 0 0 0,0 0 0 0 0,0 0 1 0 0,0 0-1 0 0,0-1 0 0 0,0 1 0 0 0,0-1 0 0 0,-1 0 0 0 0,1 1 0 0 0,-1-1 0 0 0,1 0 0 0 0,-1-1 0 0 0,0 1 1 0 0,0 0-1 0 0,0-1 0 0 0,0 1 0 0 0,0-1 0 0 0,-4 1 0 0 0,-23 16 245 0 0,25-14-278 0 0,0-1 0 0 0,0 1-1 0 0,-1-1 1 0 0,1-1-1 0 0,-1 1 1 0 0,1-1 0 0 0,-1 0-1 0 0,0 0 1 0 0,-9 1-1 0 0,-12 2-51 0 0,-32 4 131 0 0,55-9-130 0 0,1 0 1 0 0,-1 0 0 0 0,1 0-1 0 0,-1 0 1 0 0,1-1 0 0 0,-1 1-1 0 0,1-1 1 0 0,-1 0 0 0 0,1 0-1 0 0,0 0 1 0 0,-1-1-1 0 0,1 1 1 0 0,-4-3 0 0 0,2 0-245 0 0,4 4 73 0 0,0-1 1 0 0,0 1-1 0 0,0-1 1 0 0,0 1-1 0 0,0-1 0 0 0,0 1 1 0 0,0-1-1 0 0,0 0 1 0 0,0 0-1 0 0,0 0 0 0 0,1 1 1 0 0,-1-1-1 0 0,0 0 0 0 0,1 0 1 0 0,-1 0-1 0 0,0 0 1 0 0,1 0-1 0 0,-1 0 0 0 0,1 0 1 0 0,0 0-1 0 0,-1 0 0 0 0,1-1 1 0 0,0 1-1 0 0,0 0 1 0 0,-1 0-1 0 0,1 0 0 0 0,0 0 1 0 0,0 0-1 0 0,0-1 1 0 0,0 1-1 0 0,1 0 0 0 0,-1 0 1 0 0,0 0-1 0 0,0 0 0 0 0,1 0 1 0 0,-1 0-1 0 0,1 0 1 0 0,-1-1-1 0 0,2 0 0 0 0,2-6-1006 0 0,1 1 0 0 0,0 1-1 0 0,1-1 1 0 0,-1 1-1 0 0,1-1 1 0 0,9-6 0 0 0,-8 7-54 0 0,1-1 0 0 0,-2 0 0 0 0,1 0 1 0 0,11-16-1 0 0,1 2-396 0 0,-5 9 415 0 0,-2-14-1971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1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35 236 2888 0 0,'-2'-39'2392'0'0,"-1"31"-1631"0"0,1 1 0 0 0,-1-1 1 0 0,1 0-1 0 0,-2-15 0 0 0,-6-21 3106 0 0,9 38-3225 0 0,0 0-1 0 0,0 0 1 0 0,0 0-1 0 0,1 0 1 0 0,0 0 0 0 0,0 0-1 0 0,2-7 1 0 0,-1-9 1911 0 0,-7 9 582 0 0,4 5-227 0 0,8 14-1494 0 0,16 51 302 0 0,-6-13-1313 0 0,2-5-179 0 0,-3 1 1 0 0,13 48-1 0 0,5 13-166 0 0,14 44-58 0 0,-38-78-128 0 0,9 13-302 0 0,-15-28-685 0 0,-4-34-2515 0 0,1-33-6812 0 0,7-32 5281 0 0,16-28 382 0 0,-14 46 3835 0 0,1-5-2197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1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 3352 0 0,'0'0'2056'0'0,"-36"-3"6634"0"0,24 4-2774 0 0,20 10-1735 0 0,6 9-3895 0 0,13 16 159 0 0,28 86 215 0 0,-50-78-610 0 0,-6-38-53 0 0,1-1 0 0 0,0 1 0 0 0,0-1 0 0 0,1 0 0 0 0,0 1 0 0 0,0-1 0 0 0,0 0 0 0 0,3 8 0 0 0,-1-3-365 0 0,-1 1 0 0 0,0 0 0 0 0,0-1 0 0 0,-1 1 1 0 0,-1 0-1 0 0,-2 21 0 0 0,2-3-2659 0 0,0-28 2805 0 0,0-1-1 0 0,0 1 0 0 0,0 0 1 0 0,0 0-1 0 0,0 0 0 0 0,0 0 1 0 0,1 0-1 0 0,-1-1 0 0 0,0 1 0 0 0,0 0 1 0 0,1 0-1 0 0,-1-1 0 0 0,1 1 1 0 0,-1 0-1 0 0,1 0 0 0 0,-1-1 1 0 0,1 1-1 0 0,-1 0 0 0 0,1-1 1 0 0,-1 1-1 0 0,1-1 0 0 0,0 1 0 0 0,-1-1 1 0 0,1 1-1 0 0,0-1 0 0 0,0 1 1 0 0,-1-1-1 0 0,1 0 0 0 0,0 1 1 0 0,0-1-1 0 0,0 0 0 0 0,0 0 1 0 0,-1 0-1 0 0,1 1 0 0 0,0-1 0 0 0,0 0 1 0 0,1 0-1 0 0,0 0-191 0 0,0-1 1 0 0,0 1-1 0 0,0 0 0 0 0,0 0 0 0 0,0-1 1 0 0,-1 1-1 0 0,1-1 0 0 0,0 0 1 0 0,0 1-1 0 0,0-1 0 0 0,-1 0 0 0 0,1 0 1 0 0,0 0-1 0 0,-1 0 0 0 0,1-1 1 0 0,1-1-1 0 0,6-7-2826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1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97 2640 0 0,'25'-34'4304'0'0,"-25"32"-3999"0"0,1 1-1 0 0,-1-1 0 0 0,1 0 0 0 0,-1 0 1 0 0,0 1-1 0 0,1-1 0 0 0,-1 0 1 0 0,0 1-1 0 0,0-1 0 0 0,0 0 0 0 0,-1 0 1 0 0,1 1-1 0 0,0-1 0 0 0,-1 0 0 0 0,1 0 1 0 0,-1 1-1 0 0,1-1 0 0 0,-1 1 0 0 0,0-1 1 0 0,1 0-1 0 0,-3-2 0 0 0,2 3-42 0 0,0-1 0 0 0,0 1 1 0 0,0-1-1 0 0,0 1 0 0 0,0-1 0 0 0,0 1 0 0 0,-1 0 0 0 0,1-1 0 0 0,0 1 0 0 0,-1 0 0 0 0,1 0 1 0 0,-1 0-1 0 0,1 0 0 0 0,-1 0 0 0 0,0 1 0 0 0,1-1 0 0 0,-1 0 0 0 0,0 1 0 0 0,0-1 1 0 0,1 1-1 0 0,-1 0 0 0 0,0-1 0 0 0,0 1 0 0 0,0 0 0 0 0,1 0 0 0 0,-1 0 0 0 0,0 0 0 0 0,0 0 1 0 0,0 1-1 0 0,-1 0 0 0 0,-4 2 166 0 0,0 0 0 0 0,0 0 0 0 0,0 1 0 0 0,1 0 0 0 0,-1 0 0 0 0,-5 6 0 0 0,-20 12 421 0 0,27-18-773 0 0,-1 1 0 0 0,1 0 0 0 0,0 0 0 0 0,0 1 0 0 0,0-1 0 0 0,1 1 0 0 0,0 0 0 0 0,-5 9 1 0 0,-5 8 104 0 0,-9 20 121 0 0,20-40-287 0 0,0 0 0 0 0,1 0 0 0 0,0 0 0 0 0,0 0 1 0 0,0 1-1 0 0,0-1 0 0 0,0 1 0 0 0,-1 3 1 0 0,-14 30 127 0 0,13-32-115 0 0,2 0 0 0 0,-1 0 1 0 0,0 1-1 0 0,1-1 0 0 0,0 1 1 0 0,1 0-1 0 0,-1-1 1 0 0,1 1-1 0 0,0 0 0 0 0,0 0 1 0 0,1 0-1 0 0,0 0 0 0 0,0 0 1 0 0,1 10-1 0 0,0-12-24 0 0,0-1 0 0 0,0 1 0 0 0,0 0 0 0 0,0-1 0 0 0,1 1 0 0 0,-1-1 0 0 0,1 0 0 0 0,0 1 1 0 0,0-1-1 0 0,0 0 0 0 0,1 0 0 0 0,-1 0 0 0 0,1 0 0 0 0,0-1 0 0 0,-1 1 0 0 0,1-1 0 0 0,0 1 0 0 0,1-1 0 0 0,-1 0 0 0 0,0 0 0 0 0,1-1 0 0 0,4 3 0 0 0,-4-2-12 0 0,0 0 1 0 0,1-1-1 0 0,-1 1 0 0 0,1-1 1 0 0,-1 0-1 0 0,1 0 0 0 0,-1-1 0 0 0,1 1 1 0 0,-1-1-1 0 0,1 0 0 0 0,-1 0 1 0 0,1-1-1 0 0,0 1 0 0 0,-1-1 0 0 0,0 0 1 0 0,1 0-1 0 0,-1-1 0 0 0,1 1 1 0 0,-1-1-1 0 0,0 0 0 0 0,0 0 0 0 0,0 0 1 0 0,0-1-1 0 0,0 1 0 0 0,-1-1 1 0 0,1 0-1 0 0,5-7 0 0 0,11-5 31 0 0,-18 14-21 0 0,-1 1-1 0 0,1-1 1 0 0,-1 0 0 0 0,0 0-1 0 0,0 1 1 0 0,1-1 0 0 0,-1 0 0 0 0,0 0-1 0 0,0 0 1 0 0,0-1 0 0 0,0 1-1 0 0,0 0 1 0 0,1-2 0 0 0,8-9 7 0 0,-8 10-4 0 0,0 0-1 0 0,-1-1 1 0 0,1 1-1 0 0,0 0 1 0 0,-1 0-1 0 0,1-1 1 0 0,-1 1-1 0 0,0-1 1 0 0,0 0 0 0 0,0 1-1 0 0,0-1 1 0 0,0 0-1 0 0,-1 1 1 0 0,2-6-1 0 0,6-72 301 0 0,-7 74-229 0 0,-2 0-1 0 0,1 0 0 0 0,-1 0 1 0 0,0 0-1 0 0,0 0 0 0 0,-1 0 0 0 0,0 1 1 0 0,0-1-1 0 0,0 1 0 0 0,0-1 1 0 0,-1 1-1 0 0,-6-9 0 0 0,6 11 511 0 0,5 11-447 0 0,7 67 75 0 0,-7-49-158 0 0,1-1 0 0 0,9 36 1 0 0,-4-22 80 0 0,-4 4-35 0 0,-3-27-64 0 0,0 0 0 0 0,1 0 0 0 0,1 0 0 0 0,5 19 0 0 0,-1-12 14 0 0,-2-1-1 0 0,-1 1 0 0 0,0 0 0 0 0,-2 1 1 0 0,-1-1-1 0 0,-1 30 0 0 0,0-51-40 0 0,9 75 81 0 0,-18-23-54 0 0,8-52-75 0 0,0 0-1 0 0,0 1 0 0 0,0-1 0 0 0,0 0 1 0 0,0 0-1 0 0,0 0 0 0 0,0 0 0 0 0,-1 0 1 0 0,1 0-1 0 0,-1 0 0 0 0,0 0 0 0 0,0 0 1 0 0,1-1-1 0 0,-1 1 0 0 0,0-1 0 0 0,0 1 1 0 0,0-1-1 0 0,-1 0 0 0 0,1 0 0 0 0,0 0 1 0 0,0 0-1 0 0,-1 0 0 0 0,1 0 0 0 0,0-1 1 0 0,-3 1-1 0 0,-5 2-219 0 0,-1 0 0 0 0,1-1 1 0 0,0 0-1 0 0,-16 0 0 0 0,24-2-13 0 0,0 0 0 0 0,0 0-1 0 0,1 0 1 0 0,-1 0 0 0 0,0-1 0 0 0,1 1 0 0 0,-1-1-1 0 0,0 1 1 0 0,1-1 0 0 0,-1 0 0 0 0,1 0-1 0 0,-1 0 1 0 0,1 0 0 0 0,-1 0 0 0 0,1 0-1 0 0,-1 0 1 0 0,1 0 0 0 0,0 0 0 0 0,0 0 0 0 0,0-1-1 0 0,-2-2 1 0 0,1 0-315 0 0,0 0 0 0 0,0 0-1 0 0,0 0 1 0 0,1 0 0 0 0,-1 0 0 0 0,1-1 0 0 0,0 1-1 0 0,0-8 1 0 0,0 3-475 0 0,0-1 0 0 0,1 0 0 0 0,1 0 0 0 0,0 1 0 0 0,0-1 1 0 0,1 1-1 0 0,0-1 0 0 0,4-9 0 0 0,15-30-1979 0 0,7 20-166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1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4912 0 0,'-5'29'7495'0'0,"-4"-1"-3510"0"0,5-19-3448 0 0,1 0-1 0 0,0 0 1 0 0,1 0-1 0 0,0 1 1 0 0,0-1-1 0 0,0 13 0 0 0,2 136 2998 0 0,0-157-3509 0 0,0 1 1 0 0,0-1-1 0 0,0 0 1 0 0,0 1-1 0 0,0-1 1 0 0,1 0-1 0 0,-1 0 1 0 0,0 1-1 0 0,1-1 1 0 0,-1 0-1 0 0,1 0 0 0 0,-1 1 1 0 0,1-1-1 0 0,0 0 1 0 0,-1 0-1 0 0,1 0 1 0 0,0 0-1 0 0,0 0 1 0 0,-1 0-1 0 0,1 0 1 0 0,0 0-1 0 0,0 0 1 0 0,0-1-1 0 0,2 2 1 0 0,-1-1 10 0 0,-1 0 0 0 0,1 0-1 0 0,-1 0 1 0 0,0 1 0 0 0,1-1 0 0 0,-1 0 0 0 0,0 1-1 0 0,0-1 1 0 0,0 1 0 0 0,0-1 0 0 0,0 1 0 0 0,0-1 0 0 0,0 1-1 0 0,0 2 1 0 0,0 0 29 0 0,1 0 0 0 0,0 1 0 0 0,-1-1-1 0 0,1 0 1 0 0,1 0 0 0 0,-1 0 0 0 0,1 0 0 0 0,-1 0-1 0 0,1-1 1 0 0,0 1 0 0 0,1-1 0 0 0,-1 1 0 0 0,0-1-1 0 0,1-1 1 0 0,0 1 0 0 0,0 0 0 0 0,0-1 0 0 0,0 0-1 0 0,8 4 1 0 0,47 20 681 0 0,-43-23-548 0 0,-1 0 0 0 0,1 0 0 0 0,-1-2 0 0 0,24 0 0 0 0,-35-1-154 0 0,0-1-1 0 0,1 0 1 0 0,-1 0 0 0 0,0-1-1 0 0,0 1 1 0 0,-1-1 0 0 0,1 0-1 0 0,0 0 1 0 0,0 0 0 0 0,-1 0-1 0 0,0-1 1 0 0,1 0-1 0 0,2-3 1 0 0,22-13 234 0 0,-24 16-247 0 0,-1 0 0 0 0,1-1-1 0 0,0 0 1 0 0,-1 0-1 0 0,0 0 1 0 0,0 0 0 0 0,0 0-1 0 0,0 0 1 0 0,-1-1-1 0 0,0 1 1 0 0,0-1-1 0 0,0 0 1 0 0,0 0 0 0 0,-1 0-1 0 0,2-8 1 0 0,-3 12-26 0 0,0 1 1 0 0,0-1-1 0 0,1 0 1 0 0,-1 1 0 0 0,0-1-1 0 0,1 0 1 0 0,-1 0-1 0 0,0 1 1 0 0,1-1-1 0 0,-1 1 1 0 0,1-1 0 0 0,-1 0-1 0 0,1 1 1 0 0,0-1-1 0 0,-1 1 1 0 0,1-1-1 0 0,-1 1 1 0 0,1 0 0 0 0,0-1-1 0 0,-1 1 1 0 0,3-1-1 0 0,-3 1 1 0 0,1-1-1 0 0,0 1 0 0 0,0 0 0 0 0,-1-1 1 0 0,1 1-1 0 0,0-1 0 0 0,-1 1 0 0 0,1-1 1 0 0,-1 1-1 0 0,1-1 0 0 0,0 1 0 0 0,-1-1 0 0 0,1 0 1 0 0,-1 1-1 0 0,1-1 0 0 0,-1 0 0 0 0,0 1 1 0 0,1-1-1 0 0,-1 0 0 0 0,0 0 0 0 0,1 0 1 0 0,-1 1-1 0 0,0-1 0 0 0,0 0 0 0 0,0 0 1 0 0,0 0-1 0 0,0-1 0 0 0,2-29 323 0 0,-1 0-1 0 0,-4-37 1 0 0,1 63-309 0 0,0 1 1 0 0,0-1-1 0 0,-1 1 1 0 0,0 0-1 0 0,0 0 1 0 0,0 0-1 0 0,0 0 1 0 0,-7-5-1 0 0,8 7-5 0 0,-3-3 3 0 0,0 0 0 0 0,0 1 0 0 0,0 0 0 0 0,-1 0 1 0 0,1 1-1 0 0,-1-1 0 0 0,0 1 0 0 0,0 1 0 0 0,0-1 0 0 0,0 1 0 0 0,-1 0 0 0 0,1 0 0 0 0,-1 1 1 0 0,-9-2-1 0 0,-6 1-268 0 0,0 2 1 0 0,-38 2 0 0 0,50-1 35 0 0,1 0-181 0 0,0 1-1 0 0,1 0 1 0 0,0 1 0 0 0,-1 0 0 0 0,1 0 0 0 0,0 1-1 0 0,1 0 1 0 0,-1 0 0 0 0,1 1 0 0 0,-11 8 0 0 0,9-6-908 0 0,0-1 0 0 0,-1 0 0 0 0,0-1 0 0 0,0 0 0 0 0,-11 4-1 0 0,10-3 201 0 0,-6 3-2686 0 0,0-5-3386 0 0,10-4 3007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1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113 135 2944 0 0,'0'0'1075'0'0,"7"-31"1955"0"0,-4 25-2102 0 0,0-1 1 0 0,0 1-1 0 0,-1-1 0 0 0,0 1 0 0 0,0-1 0 0 0,0 0 0 0 0,-1 0 1 0 0,0 0-1 0 0,-1 0 0 0 0,1 0 0 0 0,-2-8 0 0 0,1 15-734 0 0,0-1 0 0 0,-1 0 0 0 0,1 0-1 0 0,-1 0 1 0 0,0 0 0 0 0,1 0-1 0 0,-1 0 1 0 0,0 1 0 0 0,1-1-1 0 0,-1 0 1 0 0,0 1 0 0 0,0-1 0 0 0,0 0-1 0 0,0 1 1 0 0,1-1 0 0 0,-1 1-1 0 0,0 0 1 0 0,0-1 0 0 0,0 1 0 0 0,0 0-1 0 0,0-1 1 0 0,0 1 0 0 0,0 0-1 0 0,0 0 1 0 0,0 0 0 0 0,0 0-1 0 0,0 0 1 0 0,-1 0 0 0 0,1 0 0 0 0,0 0-1 0 0,0 0 1 0 0,0 0 0 0 0,-1 1-1 0 0,0-1-85 0 0,-1 0-1 0 0,1 0 1 0 0,0 1-1 0 0,-1-1 0 0 0,1 1 1 0 0,0-1-1 0 0,0 1 1 0 0,0 0-1 0 0,-1 0 0 0 0,1 0 1 0 0,0 0-1 0 0,0 0 1 0 0,0 0-1 0 0,-2 2 1 0 0,-9 23 46 0 0,2 1 0 0 0,0 0 1 0 0,2 0-1 0 0,1 1 1 0 0,1 0-1 0 0,2 0 0 0 0,1 1 1 0 0,1-1-1 0 0,1 49 0 0 0,3-54-74 0 0,2-1-1 0 0,1 1 0 0 0,0-1 0 0 0,2 0 0 0 0,14 38 0 0 0,-5-14-112 0 0,-14-43 38 0 0,1 0 0 0 0,-1 0 0 0 0,0 1 1 0 0,1-2-1 0 0,0 1 0 0 0,0 0 0 0 0,0 0 0 0 0,0 0 1 0 0,0-1-1 0 0,5 5 0 0 0,-4-4 2 0 0,0 0 0 0 0,-1 0-1 0 0,1 0 1 0 0,-1 0 0 0 0,0 0 0 0 0,0 0 0 0 0,0 1 0 0 0,0-1-1 0 0,3 8 1 0 0,-1-1-3 0 0,0 0-1 0 0,1 0 1 0 0,1-1-1 0 0,0 0 1 0 0,11 14-1 0 0,-14-19-3 0 0,0 0-1 0 0,-1 0 1 0 0,1 1-1 0 0,-1-1 1 0 0,0 0-1 0 0,0 1 1 0 0,2 8-1 0 0,-3-9 0 0 0,0-1 0 0 0,0 1 1 0 0,0-1-1 0 0,1 1 0 0 0,-1-1 0 0 0,1 0 0 0 0,0 0 1 0 0,0 0-1 0 0,0 0 0 0 0,4 4 0 0 0,29 15-33 0 0,-29-19 19 0 0,0 0 0 0 0,0 0 0 0 0,0 1-1 0 0,-1 0 1 0 0,1 0 0 0 0,8 9 0 0 0,-11-11-64 0 0,-1 0-1 0 0,1 1 1 0 0,0-1 0 0 0,0 0-1 0 0,0 0 1 0 0,0-1-1 0 0,0 1 1 0 0,0-1 0 0 0,0 1-1 0 0,1-1 1 0 0,-1 0-1 0 0,0 0 1 0 0,1-1 0 0 0,-1 1-1 0 0,1-1 1 0 0,-1 1-1 0 0,1-1 1 0 0,-1 0 0 0 0,6-1-1 0 0,-3 1-381 0 0,-1 0 0 0 0,0-1 0 0 0,0 0-1 0 0,1 1 1 0 0,-1-2 0 0 0,0 1 0 0 0,0-1-1 0 0,0 1 1 0 0,0-2 0 0 0,-1 1 0 0 0,1 0 0 0 0,5-5-1 0 0,23-16-4461 0 0,-30 22 4704 0 0,-1 0 1 0 0,0-1-1 0 0,0 1 1 0 0,0 0-1 0 0,0 0 1 0 0,0-1-1 0 0,0 0 0 0 0,0 1 1 0 0,0-1-1 0 0,-1 0 1 0 0,1 0-1 0 0,0 0 1 0 0,-1 0-1 0 0,0 0 1 0 0,1 0-1 0 0,-1 0 1 0 0,0 0-1 0 0,0 0 0 0 0,0-1 1 0 0,0-2-1 0 0,9-25-3498 0 0,16 5 2006 0 0,-12 14 322 0 0,-2-15-1860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19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161 196 2816 0 0,'-10'-31'2167'0'0,"-36"-41"5099"0"0,42 64-6564 0 0,3 7-467 0 0,1 0 0 0 0,0 0 0 0 0,-1 0 0 0 0,1 0 0 0 0,-1 0 0 0 0,1 0 0 0 0,-1 0 0 0 0,0 0 0 0 0,1 0 0 0 0,-1 0 0 0 0,0 0 0 0 0,0 0 0 0 0,0 0 0 0 0,0 1 0 0 0,1-1 0 0 0,-1 0 0 0 0,0 1 0 0 0,0-1 0 0 0,0 0 0 0 0,0 1 0 0 0,-1-1 0 0 0,1 1 0 0 0,0 0 0 0 0,0-1 0 0 0,0 1 0 0 0,0 0 0 0 0,0 0 0 0 0,-1 0 0 0 0,1 0 0 0 0,0 0 0 0 0,0 0 0 0 0,0 0 0 0 0,-2 0 0 0 0,-6 35 2166 0 0,8-27-2219 0 0,0 0 0 0 0,0-1 0 0 0,1 1 0 0 0,0 0 1 0 0,0-1-1 0 0,1 1 0 0 0,2 12 0 0 0,3 39 412 0 0,-6-52-553 0 0,0 5 20 0 0,0-1 1 0 0,1 1-1 0 0,0-1 0 0 0,1 1 1 0 0,3 14-1 0 0,10 44 263 0 0,-14-59-300 0 0,1 1 1 0 0,0-1 0 0 0,1 1 0 0 0,0-1-1 0 0,8 17 1 0 0,27 85 627 0 0,-35-89-308 0 0,-7-17-181 0 0,-4-16-189 0 0,-3-11 77 0 0,1 0-1 0 0,1 0 1 0 0,1-1 0 0 0,-9-37-1 0 0,-10-18 84 0 0,6-13-88 0 0,19 81-45 0 0,1 1-1 0 0,-2 0 0 0 0,1 0 0 0 0,-1 0 0 0 0,-5-9 0 0 0,5 10 10 0 0,0 0 0 0 0,1 0-1 0 0,-1 0 1 0 0,1 0 0 0 0,0 0 0 0 0,1-1 0 0 0,-1 1-1 0 0,1-1 1 0 0,0-6 0 0 0,1-117 417 0 0,1 127-389 0 0,1-1 0 0 0,-1 1 0 0 0,1 0 0 0 0,-1 0 0 0 0,1 0 0 0 0,0 0 0 0 0,0 0 0 0 0,0 0 0 0 0,1 0 0 0 0,-1 1 0 0 0,1-1 0 0 0,-1 1 0 0 0,1 0 0 0 0,0 0 0 0 0,0 0 0 0 0,0 0 0 0 0,0 0 0 0 0,6-2 0 0 0,-3 2-11 0 0,0 1 0 0 0,0 0-1 0 0,0 0 1 0 0,0 0 0 0 0,0 1-1 0 0,0 0 1 0 0,0 0-1 0 0,0 0 1 0 0,0 1 0 0 0,0 0-1 0 0,0 0 1 0 0,0 1 0 0 0,-1-1-1 0 0,1 1 1 0 0,0 0-1 0 0,7 5 1 0 0,8 4 86 0 0,-1 1 0 0 0,33 26-1 0 0,-43-31-65 0 0,93 84 450 0 0,-100-87-468 0 0,1 0-1 0 0,-2 0 1 0 0,1 0-1 0 0,0 1 1 0 0,-1-1 0 0 0,0 1-1 0 0,0-1 1 0 0,0 1-1 0 0,0 0 1 0 0,-1 0-1 0 0,2 7 1 0 0,5 17 307 0 0,-6-25-318 0 0,-1 0 0 0 0,0 0 0 0 0,-1 1 0 0 0,1-1 0 0 0,-1 0 0 0 0,0 1 0 0 0,0-1 0 0 0,0 1 0 0 0,-1 5 0 0 0,-1 17 136 0 0,2-5-59 0 0,-1 44-56 0 0,1-62-26 0 0,0 0 0 0 0,-1 0 0 0 0,1 0 0 0 0,-1 0 0 0 0,0 0 0 0 0,-1 0 0 0 0,1 0 0 0 0,-1 0 0 0 0,1 0 0 0 0,-1-1 0 0 0,-4 7 0 0 0,-5 14 130 0 0,11-22-139 0 0,0-1 0 0 0,0 1 0 0 0,-1 0 0 0 0,1-1 0 0 0,-1 1 0 0 0,1-1-1 0 0,-1 1 1 0 0,0-1 0 0 0,0 1 0 0 0,1-1 0 0 0,-1 1 0 0 0,0-1 0 0 0,0 0-1 0 0,-1 1 1 0 0,1-1 0 0 0,-2 2 0 0 0,-1 0-27 0 0,0 1 0 0 0,0 0-1 0 0,1 0 1 0 0,0 0 0 0 0,0 0-1 0 0,0 0 1 0 0,-3 6 0 0 0,4-6 11 0 0,0 0 0 0 0,-1-1 0 0 0,1 1 0 0 0,-1 0 0 0 0,0-1 0 0 0,0 0 0 0 0,0 0 0 0 0,0 0 0 0 0,-1 0-1 0 0,1 0 1 0 0,-6 3 0 0 0,-17 11-247 0 0,23-14-31 0 0,-1 1 1 0 0,0-1 0 0 0,0 0-1 0 0,-1-1 1 0 0,1 1 0 0 0,-1-1-1 0 0,1 0 1 0 0,-1 0 0 0 0,0 0-1 0 0,0-1 1 0 0,1 0-1 0 0,-11 2 1 0 0,14-4 17 0 0,0 0 0 0 0,0-1 1 0 0,0 1-1 0 0,0 0 0 0 0,0 0 0 0 0,0-1 0 0 0,0 1 0 0 0,1 0 0 0 0,-1-1 0 0 0,0 1 1 0 0,1-1-1 0 0,0 1 0 0 0,-1-1 0 0 0,1 1 0 0 0,0-1 0 0 0,-1 1 0 0 0,1-1 0 0 0,0 1 1 0 0,0-1-1 0 0,0 1 0 0 0,0-1 0 0 0,1 1 0 0 0,0-4 0 0 0,-1 1-144 0 0,0 0 0 0 0,0 0 1 0 0,1 0-1 0 0,-1 0 0 0 0,1 0 0 0 0,0 0 0 0 0,1 0 0 0 0,-1 0 0 0 0,1 0 0 0 0,-1 0 0 0 0,4-4 1 0 0,4 0-304 0 0,-7 6 506 0 0,1 0 0 0 0,-1 0 0 0 0,0 0 0 0 0,1 0 0 0 0,-1-1 0 0 0,0 1 0 0 0,-1-1-1 0 0,1 0 1 0 0,0 0 0 0 0,-1 1 0 0 0,1-1 0 0 0,-1 0 0 0 0,1-5 0 0 0,4-4-391 0 0,-1-1 0 0 0,2 1-1 0 0,-1 1 1 0 0,2-1 0 0 0,-1 1 0 0 0,2 0-1 0 0,-1 1 1 0 0,19-17 0 0 0,-19 20 280 0 0,-1-1 0 0 0,0 0-1 0 0,10-16 1 0 0,13-13-291 0 0,45-24 275 0 0,-58 46 831 0 0,28-24-483 0 0,-30 31 3763 0 0,-1 4 3657 0 0,-14 54-1571 0 0,-1 20-2534 0 0,-1-25-2496 0 0,3 0-1 0 0,9 68 1 0 0,-8-74-699 0 0,-2-32-110 0 0,0-1 0 0 0,0 1 0 0 0,0 0 0 0 0,1-1 1 0 0,1 1-1 0 0,-1 0 0 0 0,3 6 0 0 0,3 6 19 0 0,-2 0 1 0 0,0 0-1 0 0,5 39 0 0 0,-10-52-38 0 0,1 1-1 0 0,0-1 1 0 0,0 0-1 0 0,1 0 1 0 0,-1 0-1 0 0,1 0 1 0 0,1 0-1 0 0,-1-1 1 0 0,1 1-1 0 0,6 8 1 0 0,8 20-271 0 0,-6-17-644 0 0,-10-17 830 0 0,-1-1 0 0 0,1 1-1 0 0,-1-1 1 0 0,0 1 0 0 0,1-1 0 0 0,-1 1 0 0 0,1-1 0 0 0,-1 0 0 0 0,0 1 0 0 0,1-1-1 0 0,-1 0 1 0 0,0 1 0 0 0,0-1 0 0 0,0 0 0 0 0,1 1 0 0 0,-1-1 0 0 0,0 0 0 0 0,0 1-1 0 0,0-1 1 0 0,0 0 0 0 0,0 1 0 0 0,0-1 0 0 0,0 0 0 0 0,-1 0 0 0 0,1 0 0 0 0,-1-8-26 0 0,-1-1-1 0 0,0 1 1 0 0,0-1 0 0 0,-1 1 0 0 0,0 0 0 0 0,-1 0 0 0 0,0 0 0 0 0,-1 1 0 0 0,1-1 0 0 0,-1 1 0 0 0,-8-9 0 0 0,-26-50 102 0 0,3 2 88 0 0,31 59-64 0 0,1 0 1 0 0,-1-1 0 0 0,2 0 0 0 0,-1 1-1 0 0,1-1 1 0 0,0-1 0 0 0,0 1 0 0 0,1 0-1 0 0,0-1 1 0 0,0 0 0 0 0,-1-10 0 0 0,1 1 62 0 0,-1 0 0 0 0,-1 0 1 0 0,-6-19-1 0 0,-7-35 320 0 0,14 58-297 0 0,-4-45 312 0 0,7 55-391 0 0,0 0 1 0 0,-1 0-1 0 0,2 0 1 0 0,-1-1-1 0 0,0 1 0 0 0,1 0 1 0 0,-1 0-1 0 0,1 0 1 0 0,0 0-1 0 0,0 0 1 0 0,0-1-1 0 0,0 2 1 0 0,1-1-1 0 0,1-3 1 0 0,-2 5-13 0 0,0 0 0 0 0,0 0 0 0 0,-1-1 0 0 0,1 1 0 0 0,0 0 1 0 0,-1 0-1 0 0,1 0 0 0 0,-1 0 0 0 0,1-1 0 0 0,-1 1 1 0 0,0 0-1 0 0,1-1 0 0 0,-1 1 0 0 0,0 0 0 0 0,0 0 0 0 0,0-2 1 0 0,0 2 0 0 0,0 0-1 0 0,0-1 1 0 0,0 1 0 0 0,0 0 0 0 0,0 0 0 0 0,0 0 0 0 0,1 0 0 0 0,-1 0 0 0 0,0 0 0 0 0,1 0 0 0 0,-1 0 0 0 0,1 0-1 0 0,-1 0 1 0 0,1 1 0 0 0,-1-1 0 0 0,1 0 0 0 0,0 0 0 0 0,-1 0 0 0 0,1 1 0 0 0,0-1 0 0 0,0 0 0 0 0,1-1 0 0 0,11-10 187 0 0,-10 9-143 0 0,-1 1-1 0 0,0 0 1 0 0,0-1 0 0 0,1 1-1 0 0,-1 0 1 0 0,1 0-1 0 0,-1 1 1 0 0,1-1-1 0 0,0 0 1 0 0,0 1 0 0 0,0 0-1 0 0,0 0 1 0 0,0 0-1 0 0,4-1 1 0 0,2 0 298 0 0,22-1 427 0 0,-30 2-770 0 0,-1 1 1 0 0,1 0-1 0 0,0 0 1 0 0,-1 0 0 0 0,1 0-1 0 0,0 0 1 0 0,0 1-1 0 0,-1-1 1 0 0,1 0-1 0 0,0 0 1 0 0,-1 0 0 0 0,1 1-1 0 0,-1-1 1 0 0,1 0-1 0 0,0 1 1 0 0,-1-1-1 0 0,1 0 1 0 0,-1 1 0 0 0,1-1-1 0 0,-1 1 1 0 0,1-1-1 0 0,-1 1 1 0 0,1-1-1 0 0,-1 1 1 0 0,1-1 0 0 0,-1 1-1 0 0,0-1 1 0 0,1 1-1 0 0,-1 0 1 0 0,0-1-1 0 0,0 1 1 0 0,1 0 0 0 0,-1-1-1 0 0,0 1 1 0 0,0 0-1 0 0,0-1 1 0 0,0 2-1 0 0,0 0 5 0 0,0-1-1 0 0,1 1 0 0 0,-1 0 0 0 0,0 0 0 0 0,0-1 1 0 0,1 1-1 0 0,-1 0 0 0 0,1 0 0 0 0,0-1 0 0 0,-1 1 1 0 0,1-1-1 0 0,0 1 0 0 0,0-1 0 0 0,0 1 0 0 0,0-1 1 0 0,0 1-1 0 0,0-1 0 0 0,0 0 0 0 0,1 1 0 0 0,-1-1 1 0 0,0 0-1 0 0,1 0 0 0 0,-1 0 0 0 0,1 0 0 0 0,-1 0 1 0 0,3 0-1 0 0,1 2-6 0 0,-4 1 9 0 0,1-1-1 0 0,-1 0 1 0 0,0 1-1 0 0,0-1 1 0 0,-1 1-1 0 0,1-1 0 0 0,-1 1 1 0 0,0 0-1 0 0,0-1 1 0 0,0 1-1 0 0,0-1 1 0 0,0 1-1 0 0,-2 3 0 0 0,2-2 9 0 0,1-1 0 0 0,-1 1 0 0 0,1-1 0 0 0,0 1 0 0 0,0-1 0 0 0,0 0 0 0 0,0 1 0 0 0,1-1 0 0 0,4 7 0 0 0,-4-7-23 0 0,0 0 0 0 0,-1 0 0 0 0,1 1-1 0 0,-1-1 1 0 0,1 1 0 0 0,-1-1 0 0 0,0 0 0 0 0,-1 1 0 0 0,1 8-1 0 0,-1 125-1201 0 0,-18-85-2557 0 0,18-51 3399 0 0,0-1 1 0 0,0 1-1 0 0,0-1 1 0 0,-1 1-1 0 0,1-1 1 0 0,-1 1-1 0 0,1-1 1 0 0,-1 1-1 0 0,1-1 1 0 0,-1 1-1 0 0,0-1 1 0 0,1 0-1 0 0,-1 1 1 0 0,0-1-1 0 0,0 0 1 0 0,0 0-1 0 0,0 0 1 0 0,0 0-1 0 0,-1 0 1 0 0,1 0-1 0 0,-2 2 1 0 0,-19 3-9455 0 0,21-16 4824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1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65 4168 0 0,'-4'-30'3770'0'0,"7"-4"10421"0"0,-3 34-14017 0 0,1 5-18 0 0,0 0 0 0 0,0 1-1 0 0,0-1 1 0 0,-1 1 0 0 0,0-1-1 0 0,0 1 1 0 0,0-1 0 0 0,-2 7-1 0 0,1-1-61 0 0,-1 76 339 0 0,0-35-99 0 0,7 73 0 0 0,-4-121-302 0 0,0 1-1 0 0,0 0 0 0 0,0 0 0 0 0,1-1 1 0 0,0 1-1 0 0,0-1 0 0 0,0 1 0 0 0,0-1 1 0 0,1 0-1 0 0,4 5 0 0 0,-1 7 124 0 0,-5-16-145 0 0,-1 1 0 0 0,0 0 1 0 0,0-1-1 0 0,0 1 0 0 0,0-1 0 0 0,0 1 1 0 0,1-1-1 0 0,-1 1 0 0 0,0-1 0 0 0,1 1 1 0 0,-1-1-1 0 0,0 1 0 0 0,1-1 0 0 0,-1 1 1 0 0,0-1-1 0 0,1 1 0 0 0,-1-1 0 0 0,1 0 1 0 0,-1 1-1 0 0,1-1 0 0 0,-1 0 0 0 0,1 1 1 0 0,-1-1-1 0 0,1 0 0 0 0,-1 0 0 0 0,1 1 1 0 0,0-1-1 0 0,-1 0 0 0 0,1 0 0 0 0,-1 0 1 0 0,1 0-1 0 0,0 0 0 0 0,-1 0 0 0 0,1 0 1 0 0,-1 0-1 0 0,1 0 0 0 0,0 0 0 0 0,-1 0 1 0 0,1 0-1 0 0,-1 0 0 0 0,1-1 0 0 0,-1 1 1 0 0,1 0-1 0 0,-1 0 0 0 0,1-1 0 0 0,-1 1 1 0 0,2-1-1 0 0,4-5 68 0 0,0-1 1 0 0,0 1-1 0 0,-1-1 1 0 0,0 0-1 0 0,5-10 1 0 0,-7 8-72 0 0,-2 4-8 0 0,0 1 0 0 0,0 0 1 0 0,0-1-1 0 0,1 1 0 0 0,0 0 1 0 0,0 0-1 0 0,0 0 0 0 0,0 0 1 0 0,1 0-1 0 0,0 0 0 0 0,-1 1 1 0 0,1-1-1 0 0,1 1 1 0 0,5-6-1 0 0,-6 7-3 0 0,0 0-1 0 0,-1 0 1 0 0,1 0 0 0 0,-1-1-1 0 0,0 0 1 0 0,1 1 0 0 0,-1-1-1 0 0,0 0 1 0 0,0 0 0 0 0,-1 0-1 0 0,1 0 1 0 0,-1 0 0 0 0,1 0-1 0 0,-1-1 1 0 0,1-3 0 0 0,16-31 33 0 0,21 6 24 0 0,-38 31-47 0 0,0 1-1 0 0,0-1 1 0 0,1 0-1 0 0,-1 0 1 0 0,0 1-1 0 0,0-1 1 0 0,0 0-1 0 0,1 1 1 0 0,-1-1-1 0 0,0 1 1 0 0,1 0-1 0 0,-1-1 1 0 0,0 1-1 0 0,3 0 1 0 0,-3 0 18 0 0,-1 0 0 0 0,1 0 0 0 0,0 0-1 0 0,-1 1 1 0 0,1-1 0 0 0,-1 0 0 0 0,1 0 0 0 0,-1 1 0 0 0,1-1 0 0 0,-1 1-1 0 0,1-1 1 0 0,-1 0 0 0 0,1 1 0 0 0,-1-1 0 0 0,0 1 0 0 0,1-1-1 0 0,-1 1 1 0 0,1-1 0 0 0,-1 1 0 0 0,0-1 0 0 0,0 1 0 0 0,1-1 0 0 0,-1 2-1 0 0,5 44 994 0 0,-6-38-867 0 0,0-1 0 0 0,0 0 1 0 0,0 0-1 0 0,-1 0 0 0 0,-5 13 0 0 0,4-12-109 0 0,0 0 0 0 0,1 0 0 0 0,0 0 0 0 0,1 0 0 0 0,-1 0 0 0 0,1 10 0 0 0,0 4 13 0 0,0-17-44 0 0,1 0 0 0 0,0 0-1 0 0,-1-1 1 0 0,1 1 0 0 0,1 0 0 0 0,-1 0-1 0 0,1-1 1 0 0,0 1 0 0 0,0 0 0 0 0,0-1-1 0 0,1 1 1 0 0,-1-1 0 0 0,1 1 0 0 0,0-1 0 0 0,0 0-1 0 0,5 6 1 0 0,2 1-4 0 0,-7-8-15 0 0,1 0 0 0 0,-1 0-1 0 0,0-1 1 0 0,1 1 0 0 0,0-1-1 0 0,-1 0 1 0 0,1 0 0 0 0,0 0 0 0 0,0 0-1 0 0,0 0 1 0 0,0-1 0 0 0,5 3-1 0 0,0-2-362 0 0,-1 1-1 0 0,1-1 0 0 0,0-1 0 0 0,0 1 0 0 0,-1-1 0 0 0,17 0 0 0 0,-1-18-2899 0 0,-18 14 2371 0 0,-1 0-1 0 0,0 0 1 0 0,0 0-1 0 0,-1 0 1 0 0,1 0-1 0 0,0-1 1 0 0,-1 0 0 0 0,0 0-1 0 0,0 0 1 0 0,0 0-1 0 0,0 0 1 0 0,-1 0 0 0 0,3-8-1 0 0,7-14-1507 0 0,-10 21 2517 0 0,-2 4-168 0 0,0 1-1 0 0,1-1 1 0 0,-1 0-1 0 0,0 0 1 0 0,1 1 0 0 0,-1-1-1 0 0,1 0 1 0 0,-1 1-1 0 0,1-1 1 0 0,-1 1 0 0 0,1-1-1 0 0,0 1 1 0 0,-1-1-1 0 0,1 1 1 0 0,0-1 0 0 0,-1 1-1 0 0,1-1 1 0 0,0 1-1 0 0,-1 0 1 0 0,1 0 0 0 0,0-1-1 0 0,1 1 1 0 0,-1-1 14 0 0,1 1-26 0 0,0 0 1 0 0,-1-1 0 0 0,1 1-1 0 0,0-1 1 0 0,0 1 0 0 0,-1-1-1 0 0,1 0 1 0 0,-1 0-1 0 0,1 0 1 0 0,-1 0 0 0 0,1 0-1 0 0,-1 0 1 0 0,1 0-1 0 0,-1 0 1 0 0,0 0 0 0 0,0-1-1 0 0,0 1 1 0 0,1-1 0 0 0,-1 1-1 0 0,-1-1 1 0 0,1 1-1 0 0,0-1 1 0 0,0 1 0 0 0,0-1-1 0 0,-1 0 1 0 0,1-3 0 0 0,0 4 44 0 0,-1 0 1 0 0,0 0-1 0 0,0 0 1 0 0,1 1-1 0 0,-1-1 1 0 0,1 0 0 0 0,-1 0-1 0 0,0 0 1 0 0,1 0-1 0 0,0 0 1 0 0,-1 1 0 0 0,1-1-1 0 0,0 0 1 0 0,-1 1-1 0 0,1-1 1 0 0,0 0 0 0 0,0 1-1 0 0,-1-1 1 0 0,1 1-1 0 0,0-1 1 0 0,0 1 0 0 0,0-1-1 0 0,0 1 1 0 0,0 0-1 0 0,0-1 1 0 0,0 1-1 0 0,0 0 16 0 0,0-1 0 0 0,0 1 0 0 0,0 0 0 0 0,0-1-1 0 0,0 1 1 0 0,0-1 0 0 0,0 1 0 0 0,0-1-1 0 0,0 1 1 0 0,0-1 0 0 0,-1 0 0 0 0,1 1 0 0 0,0-1-1 0 0,0 0 1 0 0,-1 0 0 0 0,1 1 0 0 0,0-1-1 0 0,-1 0 1 0 0,1 0 0 0 0,-1 0 0 0 0,1-1 0 0 0,0 0 10 0 0,0 0 1 0 0,0 0 0 0 0,0 0 0 0 0,0 1 0 0 0,0-1 0 0 0,0 0-1 0 0,1 1 1 0 0,-1-1 0 0 0,1 1 0 0 0,-1-1 0 0 0,1 1 0 0 0,-1 0-1 0 0,1 0 1 0 0,0-1 0 0 0,-1 1 0 0 0,1 0 0 0 0,0 1 0 0 0,0-1-1 0 0,0 0 1 0 0,0 1 0 0 0,0-1 0 0 0,0 1 0 0 0,0-1 0 0 0,0 1-1 0 0,0 0 1 0 0,0 0 0 0 0,0 0 0 0 0,3 0 0 0 0,20-3 3863 0 0,-25 47 6419 0 0,9 43-3218 0 0,9-1-5580 0 0,-18 32-1379 0 0,0-41-5402 0 0,-2-70 3645 0 0,0 0 0 0 0,0 0 0 0 0,0-1-1 0 0,-1 1 1 0 0,0-1 0 0 0,0 1 0 0 0,0-1 0 0 0,-1 0-1 0 0,-7 9 1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43 2912 0 0,'0'-1'258'0'0,"0"0"1"0"0,0 0 0 0 0,-1 0-1 0 0,1 1 1 0 0,0-1-1 0 0,0 0 1 0 0,0 0-1 0 0,0 0 1 0 0,-1 0 0 0 0,1 1-1 0 0,0-1 1 0 0,-1 0-1 0 0,1 0 1 0 0,-1 1-1 0 0,1-1 1 0 0,-1 0-1 0 0,1 1 1 0 0,-1-1 0 0 0,1 0-1 0 0,-1 1 1 0 0,0-1-1 0 0,1 1 1 0 0,-1-1-1 0 0,0 1 1 0 0,0-1 0 0 0,1 1-1 0 0,-1 0 1 0 0,0-1-1 0 0,0 1 1 0 0,1 0-1 0 0,-1 0 1 0 0,0-1-1 0 0,0 1 1 0 0,0 0 0 0 0,0 0-1 0 0,1 0 1 0 0,-1 0-1 0 0,0 0 1 0 0,-1 0-1 0 0,-11-3 9547 0 0,13 42-6302 0 0,12 164-1374 0 0,-4-169-2029 0 0,-1 6 19 0 0,2 24 69 0 0,-4-61-145 0 0,-9-3 11 0 0,3 0-107 0 0,-8-47-375 0 0,-9-40 76 0 0,16 26 348 0 0,1 29-8 0 0,4-53 0 0 0,-2 80 7 0 0,1 1-1 0 0,-1-1 1 0 0,1 0 0 0 0,-1 0 0 0 0,1 1-1 0 0,1-1 1 0 0,-1 1 0 0 0,1 0 0 0 0,-1-1-1 0 0,1 1 1 0 0,0 0 0 0 0,1 1 0 0 0,-1-1-1 0 0,1 1 1 0 0,-1-1 0 0 0,9-5 0 0 0,-10 8 10 0 0,0-1 1 0 0,0 1-1 0 0,0 0 0 0 0,1 0 1 0 0,-1-1-1 0 0,0 1 1 0 0,0 1-1 0 0,1-1 1 0 0,-1 0-1 0 0,1 1 1 0 0,-1-1-1 0 0,0 1 0 0 0,1-1 1 0 0,-1 1-1 0 0,1 0 1 0 0,-1 0-1 0 0,1 0 1 0 0,-1 1-1 0 0,1-1 1 0 0,-1 1-1 0 0,1-1 1 0 0,-1 1-1 0 0,0 0 0 0 0,1-1 1 0 0,-1 1-1 0 0,0 1 1 0 0,0-1-1 0 0,0 0 1 0 0,1 0-1 0 0,-1 1 1 0 0,0-1-1 0 0,2 4 0 0 0,1 1 28 0 0,-1 0-1 0 0,0 1 0 0 0,0-1 0 0 0,0 1 1 0 0,-1 0-1 0 0,0 0 0 0 0,-1 0 0 0 0,1 0 0 0 0,-1 1 1 0 0,-1-1-1 0 0,1 0 0 0 0,-1 1 0 0 0,-1-1 0 0 0,1 1 1 0 0,-1 0-1 0 0,-1-1 0 0 0,0 9 0 0 0,0 10 20 0 0,1-21-57 0 0,-1-1 0 0 0,1 1 0 0 0,-1 0 0 0 0,0 0 0 0 0,-1-1 0 0 0,-2 9 0 0 0,-5 20 92 0 0,9-33-68 0 0,1 1-20 0 0,-1-1 1 0 0,1 1-1 0 0,-1-1 0 0 0,1 1 0 0 0,-1-1 0 0 0,1 1 1 0 0,0-1-1 0 0,-1 1 0 0 0,1-1 0 0 0,0 0 1 0 0,-1 1-1 0 0,1-1 0 0 0,0 0 0 0 0,-1 1 0 0 0,1-1 1 0 0,0 0-1 0 0,0 0 0 0 0,-1 0 0 0 0,1 0 1 0 0,0 0-1 0 0,0 0 0 0 0,-1 0 0 0 0,1 0 0 0 0,0 0 1 0 0,0 0-1 0 0,0-1 0 0 0,35 2 49 0 0,-29-1-20 0 0,3 0-35 0 0,1 0-1 0 0,0 1 1 0 0,0 0 0 0 0,0 1 0 0 0,19 5 0 0 0,-26-6 22 0 0,-1 1 1 0 0,0-1 0 0 0,0 0-1 0 0,0 1 1 0 0,0 0 0 0 0,0 0-1 0 0,0 0 1 0 0,-1 0 0 0 0,1 0-1 0 0,-1 1 1 0 0,1-1 0 0 0,-1 1-1 0 0,0 0 1 0 0,0-1 0 0 0,0 1-1 0 0,0 0 1 0 0,-1 0 0 0 0,1 0-1 0 0,-1 1 1 0 0,1-1-1 0 0,0 4 1 0 0,5 10 56 0 0,-6-15-54 0 0,1 0-1 0 0,-1 0 0 0 0,0 0 1 0 0,0 0-1 0 0,-1 0 0 0 0,1 0 1 0 0,0 1-1 0 0,-1-1 0 0 0,1 0 0 0 0,-1 0 1 0 0,0 3-1 0 0,9 188 848 0 0,-8-171-825 0 0,-1-15-23 0 0,1-1 1 0 0,-1 1 0 0 0,0-1-1 0 0,-1 1 1 0 0,1-1 0 0 0,-1 0-1 0 0,0 1 1 0 0,-1-1 0 0 0,-2 8-1 0 0,2-11-97 0 0,0 1-1 0 0,0-1 1 0 0,-1 1 0 0 0,1-1-1 0 0,-1 0 1 0 0,0 0-1 0 0,1 0 1 0 0,-1 0-1 0 0,0-1 1 0 0,-1 1-1 0 0,1-1 1 0 0,0 0-1 0 0,-1 0 1 0 0,0 0 0 0 0,1 0-1 0 0,-1-1 1 0 0,0 1-1 0 0,0-1 1 0 0,0 0-1 0 0,1 0 1 0 0,-1 0-1 0 0,0-1 1 0 0,-1 1-1 0 0,1-1 1 0 0,0 0 0 0 0,0 0-1 0 0,0-1 1 0 0,0 1-1 0 0,0-1 1 0 0,0 0-1 0 0,-4-1 1 0 0,6 1-51 0 0,1 1 1 0 0,-1-1-1 0 0,0 0 1 0 0,0 0-1 0 0,0 0 0 0 0,1 0 1 0 0,-1 0-1 0 0,1 0 1 0 0,-1 0-1 0 0,1 0 1 0 0,-1-1-1 0 0,1 1 0 0 0,-1 0 1 0 0,1-1-1 0 0,0 1 1 0 0,0-1-1 0 0,0 0 1 0 0,0 1-1 0 0,0-1 0 0 0,0 0 1 0 0,1 0-1 0 0,-1 0 1 0 0,0 1-1 0 0,1-1 1 0 0,-1 0-1 0 0,1-3 0 0 0,-3-50-5288 0 0,3 45 4909 0 0,8-22-2993 0 0,-5 24 2839 0 0,-3 7 559 0 0,1 0 0 0 0,-1 0 0 0 0,1 0 0 0 0,0 0 0 0 0,-1-1 0 0 0,1 1 0 0 0,0 0-1 0 0,0 0 1 0 0,0 0 0 0 0,0 0 0 0 0,0 1 0 0 0,0-1 0 0 0,0 0 0 0 0,0 0 0 0 0,0 0 0 0 0,0 1 0 0 0,0-1 0 0 0,0 1 0 0 0,0-1 0 0 0,2 0 0 0 0,8-5-624 0 0,19-16-1143 0 0,-13 11 1051 0 0,0-12-365 0 0,-2 11 314 0 0,-13 11 769 0 0,-1-1-1 0 0,1 1 1 0 0,0 0-1 0 0,-1-1 1 0 0,1 1-1 0 0,-1-1 1 0 0,0 1-1 0 0,1-1 0 0 0,-1 0 1 0 0,0 1-1 0 0,1-4 1 0 0,-1 4 56 0 0,-1 0 0 0 0,1 0 1 0 0,-1-1-1 0 0,1 1 0 0 0,0 0 0 0 0,-1 0 1 0 0,1 0-1 0 0,0 0 0 0 0,0 0 0 0 0,0 0 1 0 0,0 0-1 0 0,0 0 0 0 0,0 0 0 0 0,0 1 1 0 0,0-1-1 0 0,0 0 0 0 0,1 1 0 0 0,-1-1 1 0 0,0 1-1 0 0,0-1 0 0 0,0 1 0 0 0,3-1 1 0 0,-2 0 6 0 0,1 1 1 0 0,-1-1 0 0 0,0 0 0 0 0,0 0 0 0 0,0 0 0 0 0,0 0 0 0 0,0 0 0 0 0,0 0-1 0 0,0-1 1 0 0,0 1 0 0 0,-1-1 0 0 0,3-2 0 0 0,50-41-2441 0 0,-48 34 936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157 121 1992 0 0,'0'-2'144'0'0,"1"0"-1"0"0,-1 0 1 0 0,1 1 0 0 0,-1-1 0 0 0,1 0-1 0 0,0 0 1 0 0,0 0 0 0 0,0 1-1 0 0,0-1 1 0 0,0 1 0 0 0,0-1 0 0 0,1 1-1 0 0,-1-1 1 0 0,0 1 0 0 0,1-1-1 0 0,2-1 1 0 0,-2 2 36 0 0,0 0-1 0 0,-1-1 0 0 0,1 1 1 0 0,-1-1-1 0 0,1 1 1 0 0,-1-1-1 0 0,0 0 1 0 0,1 0-1 0 0,-1 1 1 0 0,0-1-1 0 0,0 0 0 0 0,0 0 1 0 0,-1 0-1 0 0,1 0 1 0 0,0 0-1 0 0,-1 0 1 0 0,1-3-1 0 0,8-51 9234 0 0,-45 56-2301 0 0,32 1-6979 0 0,1 0 0 0 0,-1 0 1 0 0,1 1-1 0 0,0-1 0 0 0,-1 1 0 0 0,1 0 1 0 0,0 0-1 0 0,0 0 0 0 0,0 1 0 0 0,1-1 1 0 0,-1 1-1 0 0,1-1 0 0 0,-1 1 0 0 0,1 0 0 0 0,0 0 1 0 0,0 0-1 0 0,0 0 0 0 0,0 0 0 0 0,-2 6 1 0 0,-22 27 287 0 0,17-26-349 0 0,1 0-1 0 0,0 1 0 0 0,1 0 0 0 0,1 0 0 0 0,-1 0 0 0 0,2 1 1 0 0,-1 0-1 0 0,2 0 0 0 0,-5 15 0 0 0,8-21-45 0 0,-3 4-11 0 0,1-3 0 0 0,1 0 0 0 0,0 1-1 0 0,0-1 1 0 0,0 1 0 0 0,0 7 0 0 0,2-14-13 0 0,0 0 0 0 0,1 0 0 0 0,-1 0 0 0 0,0 1 0 0 0,0-1 0 0 0,1 0 0 0 0,-1 0 1 0 0,0 0-1 0 0,1-1 0 0 0,-1 1 0 0 0,1 0 0 0 0,0 0 0 0 0,-1 0 0 0 0,1 0 0 0 0,-1 0 0 0 0,1-1 0 0 0,0 1 0 0 0,0 0 1 0 0,0 0-1 0 0,-1-1 0 0 0,1 1 0 0 0,0-1 0 0 0,0 1 0 0 0,0-1 0 0 0,0 1 0 0 0,0-1 0 0 0,0 1 0 0 0,0-1 0 0 0,0 0 1 0 0,0 0-1 0 0,0 1 0 0 0,0-1 0 0 0,0 0 0 0 0,0 0 0 0 0,0 0 0 0 0,2 0 0 0 0,-1 0-3 0 0,4 1-33 0 0,-1 0 0 0 0,1 0 0 0 0,0-1 1 0 0,0 1-1 0 0,0-1 0 0 0,-1-1 0 0 0,1 1 0 0 0,0-1 1 0 0,0 0-1 0 0,-1 0 0 0 0,1-1 0 0 0,-1 1 0 0 0,1-1 1 0 0,-1-1-1 0 0,0 1 0 0 0,10-6 0 0 0,5-32-53 0 0,-18 31 89 0 0,-2 7 0 0 0,0 0 1 0 0,0 0-1 0 0,1 0 0 0 0,-1 0 1 0 0,1 0-1 0 0,-1 0 0 0 0,1 0 1 0 0,0 1-1 0 0,0-1 0 0 0,-1 0 1 0 0,1 0-1 0 0,0 1 0 0 0,1-1 1 0 0,-1 1-1 0 0,2-3 0 0 0,0-1 20 0 0,0-1-1 0 0,0 0 1 0 0,-1 0 0 0 0,0 0-1 0 0,0 0 1 0 0,0 0-1 0 0,-1 0 1 0 0,0-1 0 0 0,0 1-1 0 0,0 0 1 0 0,-1-1-1 0 0,0 1 1 0 0,0-1 0 0 0,-1 1-1 0 0,1 0 1 0 0,-2-1-1 0 0,1 1 1 0 0,-1 0 0 0 0,-2-7-1 0 0,2 10-51 0 0,-4-5 555 0 0,3 17-95 0 0,3 15-269 0 0,3 79 233 0 0,-2-92-350 0 0,0 0 0 0 0,1 0 0 0 0,0 0 1 0 0,1 0-1 0 0,1 0 0 0 0,7 18 0 0 0,-7-19-9 0 0,-1 0 0 0 0,0 1 0 0 0,0 0 0 0 0,-1-1 0 0 0,-1 1 0 0 0,0 0 0 0 0,0 12 0 0 0,-1-8-5 0 0,0-6 17 0 0,-1-1 1 0 0,2 1-1 0 0,-1-1 0 0 0,1 1 1 0 0,1-1-1 0 0,3 13 1 0 0,-4-14-24 0 0,1 0 0 0 0,-2 1 0 0 0,1-1 1 0 0,0 0-1 0 0,-1 1 0 0 0,-1-1 0 0 0,1 1 0 0 0,-1-1 1 0 0,-1 0-1 0 0,1 0 0 0 0,-1 1 0 0 0,-5 12 0 0 0,5-18-62 0 0,0-1-1 0 0,1 1 0 0 0,-1 0 1 0 0,0-1-1 0 0,0 0 0 0 0,0 1 1 0 0,0-1-1 0 0,0 0 0 0 0,0 0 0 0 0,0 0 1 0 0,0 0-1 0 0,0 0 0 0 0,-1-1 1 0 0,1 1-1 0 0,0-1 0 0 0,-5 1 1 0 0,-41 0-1060 0 0,35-1 860 0 0,11 0 22 0 0,0-1 0 0 0,0 0-1 0 0,0 1 1 0 0,0-1 0 0 0,0 0-1 0 0,0 0 1 0 0,0 0 0 0 0,1 0-1 0 0,-1 0 1 0 0,0-1 0 0 0,0 1-1 0 0,1-1 1 0 0,-1 1 0 0 0,1-1 0 0 0,-1 1-1 0 0,1-1 1 0 0,0 0 0 0 0,0 0-1 0 0,0 1 1 0 0,0-1 0 0 0,0 0-1 0 0,0 0 1 0 0,0 0 0 0 0,0 0 0 0 0,1 0-1 0 0,-1 0 1 0 0,1-1 0 0 0,0 1-1 0 0,-1-2 1 0 0,-1-11-1289 0 0,0 1-1 0 0,0-1 1 0 0,1-15 0 0 0,1 26 1358 0 0,0-2-316 0 0,0 0-1 0 0,0-1 1 0 0,0 1-1 0 0,1 0 0 0 0,0 0 1 0 0,0 0-1 0 0,0 0 1 0 0,1 0-1 0 0,4-11 0 0 0,7 2-535 0 0,7-17-591 0 0,-19 30 1492 0 0,0-1 0 0 0,0 1 1 0 0,0-1-1 0 0,0 1 0 0 0,0-1 0 0 0,1 1 0 0 0,-1 0 0 0 0,1 0 0 0 0,0 0 1 0 0,-1 0-1 0 0,1 0 0 0 0,0 0 0 0 0,0 0 0 0 0,3-1 0 0 0,20-22-1054 0 0,-22 22 1075 0 0,2-5-109 0 0,1 0 0 0 0,0 0-1 0 0,0 1 1 0 0,1 0-1 0 0,0 1 1 0 0,1-1 0 0 0,14-9-1 0 0,-21 16 185 0 0,0-1 0 0 0,0 1 0 0 0,0-1 0 0 0,-1 1 0 0 0,1-1 0 0 0,0 0 0 0 0,0 1 0 0 0,-1-1 0 0 0,1 0 0 0 0,0 1 0 0 0,-1-1 0 0 0,1 0 1 0 0,-1 0-1 0 0,1 1 0 0 0,-1-1 0 0 0,1 0 0 0 0,-1 0 0 0 0,0 0 0 0 0,1-1 0 0 0,-1 0 44 0 0,1 1 1 0 0,-1 0 0 0 0,0 0 0 0 0,1 0 0 0 0,-1 1-1 0 0,1-1 1 0 0,-1 0 0 0 0,1 0 0 0 0,0 0-1 0 0,-1 0 1 0 0,1 0 0 0 0,0 1 0 0 0,0-1-1 0 0,-1 0 1 0 0,1 0 0 0 0,0 1 0 0 0,0-1 0 0 0,0 1-1 0 0,0-1 1 0 0,2 0 0 0 0,10-7 2426 0 0,-12 7-2087 0 0,0 0 0 0 0,0 0 0 0 0,0 0 0 0 0,1 1 0 0 0,-1-1 0 0 0,0 0 0 0 0,0 1 0 0 0,0-1 0 0 0,0 1 0 0 0,1-1 0 0 0,-1 1 0 0 0,0 0 0 0 0,0-1 0 0 0,1 1-1 0 0,-1 0 1 0 0,0 0 0 0 0,1 0 0 0 0,2 0 1331 0 0,22 21 4005 0 0,-16 0-4324 0 0,-7-16-1194 0 0,0-1-1 0 0,-1 1 0 0 0,0 0 0 0 0,0 0 0 0 0,0 0 0 0 0,1 8 0 0 0,-2-11-117 0 0,-1 1-1 0 0,1 0 1 0 0,0 0-1 0 0,-1-1 1 0 0,1 1-1 0 0,1 0 0 0 0,-1-1 1 0 0,0 1-1 0 0,1-1 1 0 0,-1 1-1 0 0,1-1 1 0 0,0 0-1 0 0,3 4 1 0 0,-3-4-26 0 0,0 1-1 0 0,0-1 1 0 0,0 1 0 0 0,0-1 0 0 0,0 1 0 0 0,-1 0 0 0 0,1 0-1 0 0,-1-1 1 0 0,0 1 0 0 0,2 6 0 0 0,49 135 1416 0 0,-51-141-1431 0 0,0-1 1 0 0,0 1-1 0 0,0 0 1 0 0,0 0-1 0 0,1-1 1 0 0,-1 1-1 0 0,1-1 0 0 0,0 1 1 0 0,-1-1-1 0 0,4 3 1 0 0,-3-4-26 0 0,-1 1 1 0 0,0 0 0 0 0,1-1-1 0 0,-1 1 1 0 0,0 0-1 0 0,0-1 1 0 0,0 1-1 0 0,0 0 1 0 0,0 0 0 0 0,0 0-1 0 0,0 0 1 0 0,-1 0-1 0 0,1 0 1 0 0,-1 0 0 0 0,1 1-1 0 0,-1-1 1 0 0,0 2-1 0 0,0-1-8 0 0,1-1-1 0 0,-1 1 1 0 0,1-1-1 0 0,0 1 0 0 0,0-1 1 0 0,0 0-1 0 0,0 1 0 0 0,0-1 1 0 0,0 0-1 0 0,0 0 0 0 0,1 0 1 0 0,2 3-1 0 0,-3-3 2 0 0,0-1-1 0 0,1 1 0 0 0,-1 0 1 0 0,0 0-1 0 0,0 0 1 0 0,0-1-1 0 0,0 1 1 0 0,-1 0-1 0 0,1 0 1 0 0,0 0-1 0 0,0 5 1 0 0,-1-6 140 0 0,1-3-142 0 0,-1 0-1 0 0,0 0 1 0 0,1 0 0 0 0,-1 0 0 0 0,0 0-1 0 0,0 0 1 0 0,0 0 0 0 0,0 0-1 0 0,-1 0 1 0 0,1 0 0 0 0,0 0-1 0 0,-1 0 1 0 0,0 0 0 0 0,1 0-1 0 0,-1 0 1 0 0,0 0 0 0 0,-1-2 0 0 0,-3-11-12 0 0,-5-30-18 0 0,-1 0 0 0 0,-21-51 0 0 0,24 81 32 0 0,2-1 0 0 0,0 0-1 0 0,1 0 1 0 0,1 0 0 0 0,0-1 0 0 0,1 1 0 0 0,1-1 0 0 0,0-33 0 0 0,2 49-8 0 0,4-31-14 0 0,-4 31 12 0 0,0 0 0 0 0,1 0 0 0 0,-1 0 1 0 0,1 1-1 0 0,-1-1 0 0 0,1 0 0 0 0,-1 0 0 0 0,1 0 1 0 0,0 1-1 0 0,-1-1 0 0 0,1 0 0 0 0,0 0 1 0 0,0 1-1 0 0,-1-1 0 0 0,1 1 0 0 0,0-1 0 0 0,0 1 1 0 0,0-1-1 0 0,0 1 0 0 0,0-1 0 0 0,0 1 1 0 0,0 0-1 0 0,0 0 0 0 0,0-1 0 0 0,0 1 0 0 0,0 0 1 0 0,0 0-1 0 0,2 0 0 0 0,48-10-124 0 0,14 5-960 0 0,-21-8-838 0 0,-41 11 1558 0 0,1 1-1 0 0,-1 0 1 0 0,1 1-1 0 0,0-1 1 0 0,-1 1 0 0 0,1-1-1 0 0,-1 1 1 0 0,1 0 0 0 0,0 0-1 0 0,-1 1 1 0 0,6 0 0 0 0,19 1-3382 0 0,-5 1-1112 0 0,-1 1 0 0 0,39 11-1 0 0,-37-7 1967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4864 0 0,'-13'41'9634'0'0,"8"22"-2344"0"0,1 7-3279 0 0,-5 33-2760 0 0,-9 10-1099 0 0,9-65-67 0 0,3-23-4148 0 0,4-12-2484 0 0,1 1-4366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54 2456 0 0,'-4'-53'19359'0'0,"3"53"-19129"0"0,-20 10 2499 0 0,-20 18-1829 0 0,37-25-809 0 0,-10 6 201 0 0,0 1 0 0 0,1 1 0 0 0,1 0 0 0 0,-1 1 0 0 0,2 1 0 0 0,-20 27-1 0 0,25-32-211 0 0,1 0-15 0 0,0 0-1 0 0,1 0 1 0 0,-1 0-1 0 0,2 1 1 0 0,-1-1-1 0 0,1 1 1 0 0,0 0-1 0 0,1 0 1 0 0,0 0-1 0 0,-1 10 1 0 0,-7 17 94 0 0,8-31-119 0 0,0 0 0 0 0,0 0 0 0 0,0 0 0 0 0,1 0 0 0 0,0 1 1 0 0,0-1-1 0 0,0 10 0 0 0,1 172 216 0 0,0-181-254 0 0,1 0 0 0 0,0 0 0 0 0,0 0 0 0 0,1 0 0 0 0,0-1 0 0 0,0 1 0 0 0,0-1 0 0 0,0 1 0 0 0,1-1 0 0 0,0 0 1 0 0,6 8-1 0 0,2 2-14 0 0,1-1 0 0 0,22 20 0 0 0,-32-32 6 0 0,0 0 1 0 0,0-1-1 0 0,0 1 0 0 0,0-1 0 0 0,1 0 1 0 0,-1 0-1 0 0,1 0 0 0 0,-1 0 1 0 0,1 0-1 0 0,-1 0 0 0 0,6 0 0 0 0,23 10-286 0 0,-24-9 118 0 0,0 0 1 0 0,0-1 0 0 0,0 0 0 0 0,0 0-1 0 0,0-1 1 0 0,0 1 0 0 0,0-2-1 0 0,13-1 1 0 0,7 1-1479 0 0,-25 1 1400 0 0,1-1 1 0 0,0 1-1 0 0,-1-1 0 0 0,1 0 1 0 0,-1 0-1 0 0,1 0 0 0 0,-1 0 1 0 0,1 0-1 0 0,-1 0 0 0 0,1-1 1 0 0,-1 1-1 0 0,0-1 0 0 0,0 0 1 0 0,0 0-1 0 0,0 0 0 0 0,2-2 1 0 0,31-42-4359 0 0,-15 19 2494 0 0,-13 16 1204 0 0,0 0 0 0 0,-1-1-1 0 0,0 0 1 0 0,0 0 0 0 0,4-16-1 0 0,1-1-107 0 0,-1 9 292 0 0,-9 18 664 0 0,1-1 1 0 0,-1 1-1 0 0,0-1 1 0 0,0 1-1 0 0,-1-1 0 0 0,1 0 1 0 0,0 0-1 0 0,-1 1 0 0 0,1-1 1 0 0,-1 0-1 0 0,0 0 0 0 0,0 0 1 0 0,-1-3-1 0 0,15-77-345 0 0,-14 24 2091 0 0,0 15 3205 0 0,0 44-4748 0 0,-1 0 0 0 0,1 0 1 0 0,0 1-1 0 0,0-1 0 0 0,0 0 1 0 0,-1 0-1 0 0,1 0 0 0 0,0 1 0 0 0,0-1 1 0 0,-1 0-1 0 0,1 0 0 0 0,0 0 1 0 0,0 0-1 0 0,-1 0 0 0 0,1 0 0 0 0,0 0 1 0 0,0 0-1 0 0,-1 0 0 0 0,1 0 0 0 0,0 0 1 0 0,0 0-1 0 0,-1 0 0 0 0,1 0 1 0 0,0 0-1 0 0,0 0 0 0 0,-1 0 0 0 0,1 0 1 0 0,0 0-1 0 0,-1 0 0 0 0,1 0 1 0 0,0 0-1 0 0,0 0 0 0 0,-1 0 0 0 0,1 0 1 0 0,0-1-1 0 0,0 1 0 0 0,0 0 0 0 0,-1 0 1 0 0,1 0-1 0 0,0-1 0 0 0,0 1 1 0 0,0 0-1 0 0,0 0 0 0 0,-1 0 0 0 0,1-1 1 0 0,0 1-1 0 0,0 0 0 0 0,0 0 1 0 0,0-1-1 0 0,0 1 0 0 0,0-1 0 0 0,-9 21 4073 0 0,6-5-4565 0 0,3 1 1016 0 0,-1-14-610 0 0,1 1 0 0 0,-1 0-1 0 0,1 0 1 0 0,0 0-1 0 0,0 0 1 0 0,0 0 0 0 0,1-1-1 0 0,-1 1 1 0 0,1 0-1 0 0,-1 0 1 0 0,1 0-1 0 0,0-1 1 0 0,0 1 0 0 0,0 0-1 0 0,1-1 1 0 0,2 5-1 0 0,-3-5-32 0 0,0-1-1 0 0,0 0 0 0 0,0 1 0 0 0,0-1 1 0 0,0 1-1 0 0,0-1 0 0 0,0 1 1 0 0,-1-1-1 0 0,1 1 0 0 0,-1 0 0 0 0,1-1 1 0 0,-1 1-1 0 0,0 0 0 0 0,1 3 1 0 0,-1-3 3 0 0,0-1 1 0 0,0 1-1 0 0,1 0 1 0 0,-1 0 0 0 0,1 0-1 0 0,-1-1 1 0 0,1 1 0 0 0,0 0-1 0 0,0 0 1 0 0,-1-1-1 0 0,1 1 1 0 0,0-1 0 0 0,3 4-1 0 0,-3-4-3 0 0,0 0 0 0 0,0 1 0 0 0,0-1 0 0 0,0 0 0 0 0,0 1 0 0 0,0-1 0 0 0,-1 1-1 0 0,1 0 1 0 0,0-1 0 0 0,-1 1 0 0 0,1 0 0 0 0,-1-1 0 0 0,1 1 0 0 0,-1 0 0 0 0,0-1 0 0 0,0 4 0 0 0,7 27 315 0 0,-2-18-186 0 0,5 9 136 0 0,-1 1-1 0 0,-1 0 1 0 0,6 28-1 0 0,-2-19-10 0 0,-9-27-213 0 0,0 0 0 0 0,-1 0 1 0 0,0 0-1 0 0,0 0 0 0 0,0 0 0 0 0,-1 0 0 0 0,0 0 0 0 0,1 7 0 0 0,7 178 789 0 0,-18-63-664 0 0,6-120-233 0 0,0 0 0 0 0,-1-1 0 0 0,0 1-1 0 0,0-1 1 0 0,0 0 0 0 0,-7 7 0 0 0,9-13-9 0 0,0 0-1 0 0,-1 0 1 0 0,1 0 0 0 0,0 0-1 0 0,-1 0 1 0 0,1-1 0 0 0,0 1 0 0 0,-1-1-1 0 0,1 0 1 0 0,0 0 0 0 0,-1 1 0 0 0,1-2-1 0 0,-1 1 1 0 0,1 0 0 0 0,0 0 0 0 0,-1-1-1 0 0,1 1 1 0 0,-3-2 0 0 0,0 1-74 0 0,1 0 1 0 0,0 0-1 0 0,-1-1 1 0 0,1 1-1 0 0,0-1 1 0 0,0 0-1 0 0,0 0 1 0 0,0 0-1 0 0,-4-4 1 0 0,-24-27-1550 0 0,25 27 999 0 0,0 0-1 0 0,0-1 1 0 0,1 0-1 0 0,0 0 1 0 0,0-1-1 0 0,0 0 1 0 0,1 0-1 0 0,1 0 0 0 0,-1-1 1 0 0,1 1-1 0 0,-5-17 1 0 0,6 15-17 0 0,1 1 0 0 0,1 0 0 0 0,-1-1 0 0 0,1 0 0 0 0,1 1 0 0 0,0-1 0 0 0,0 1 1 0 0,1-1-1 0 0,0 1 0 0 0,1-1 0 0 0,0 1 0 0 0,0-1 0 0 0,1 1 0 0 0,0 0 0 0 0,1 0 0 0 0,0 1 0 0 0,1-1 0 0 0,-1 1 0 0 0,10-12 1 0 0,10-10-1871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3872 0 0,'1'3'7796'0'0,"7"14"-5730"0"0,-3-12-1433 0 0,-1 1 1 0 0,-1 0-1 0 0,1 1 0 0 0,-1-1 0 0 0,4 10 0 0 0,4 9 216 0 0,3 9 937 0 0,-14-31-1693 0 0,1 0 0 0 0,0 0 0 0 0,0-1-1 0 0,0 1 1 0 0,0 0 0 0 0,0-1 0 0 0,0 1 0 0 0,1-1 0 0 0,0 1 0 0 0,3 3 0 0 0,-1 0 143 0 0,0 1-1 0 0,0-1 1 0 0,-1 1 0 0 0,0 0-1 0 0,0-1 1 0 0,-1 1 0 0 0,4 15-1 0 0,-5-15-15 0 0,1 1-1 0 0,0-1 0 0 0,1 0 0 0 0,0 0 0 0 0,0 0 1 0 0,8 13-1 0 0,10 28 401 0 0,-8-25-378 0 0,-13-22-235 0 0,0 0 0 0 0,0 0 0 0 0,1-1 1 0 0,-1 1-1 0 0,0 0 0 0 0,0 0 0 0 0,1-1 0 0 0,-1 1 0 0 0,0 0 1 0 0,1-1-1 0 0,-1 1 0 0 0,1 0 0 0 0,-1-1 0 0 0,1 1 0 0 0,-1-1 1 0 0,1 1-1 0 0,0-1 0 0 0,-1 1 0 0 0,1-1 0 0 0,0 1 0 0 0,-1-1 1 0 0,1 0-1 0 0,0 1 0 0 0,-1-1 0 0 0,1 0 0 0 0,0 1 0 0 0,1-1 1 0 0,14 6 120 0 0,-14-5 446 0 0,-1-8-46 0 0,-2-6-374 0 0,-1-2 14 0 0,-1 1 1 0 0,-1-1 0 0 0,0 1 0 0 0,-11-23 0 0 0,4 7-7 0 0,-36-90 153 0 0,39 50-233 0 0,46 47-86 0 0,-33 22-26 0 0,0-1 0 0 0,1 1-1 0 0,-1 0 1 0 0,1 0-1 0 0,0 1 1 0 0,-1 0-1 0 0,1 0 1 0 0,8 1 0 0 0,-8-1-112 0 0,0 1 1 0 0,0-1 0 0 0,0 0 0 0 0,0-1-1 0 0,0 0 1 0 0,7-1 0 0 0,6-2-547 0 0,-1-4-291 0 0,-13 7 591 0 0,0-1-1 0 0,-1 1 1 0 0,1 0 0 0 0,0 1-1 0 0,-1-1 1 0 0,1 1-1 0 0,0 0 1 0 0,0 0 0 0 0,-1 1-1 0 0,7 0 1 0 0,13 1-4304 0 0,-22-2 4169 0 0,1 0 0 0 0,0 1-1 0 0,0-1 1 0 0,-1 1 0 0 0,1-1-1 0 0,0 1 1 0 0,-1 0 0 0 0,1 0-1 0 0,-1 1 1 0 0,1-1-1 0 0,-1 0 1 0 0,1 1 0 0 0,-1-1-1 0 0,0 1 1 0 0,0 0 0 0 0,0 0-1 0 0,0 0 1 0 0,0 0-1 0 0,0 0 1 0 0,0 0 0 0 0,-1 0-1 0 0,1 1 1 0 0,1 2 0 0 0,4 3-2560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3320 0 0,'-18'25'10330'0'0,"9"55"13"0"0,0 39-6709 0 0,0-44-3697 0 0,9-25-1584 0 0,0 7-3459 0 0,0 0-5861 0 0,-8-39 7363 0 0,5-13 2616 0 0,1 2-2944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2040 0 0,'0'-6'9198'0'0,"3"65"-2933"0"0,-1-16-5178 0 0,-2-38-972 0 0,0 1-1 0 0,1 0 0 0 0,0 0 1 0 0,0-1-1 0 0,0 1 1 0 0,1-1-1 0 0,0 1 0 0 0,0-1 1 0 0,4 8-1 0 0,11 33 394 0 0,-7-27-349 0 0,-8-17-125 0 0,0 1 1 0 0,0 0 0 0 0,0-1 0 0 0,-1 1 0 0 0,1 0-1 0 0,-1-1 1 0 0,0 1 0 0 0,0 0 0 0 0,1 5 0 0 0,3 3 80 0 0,0 0 1 0 0,0 0-1 0 0,1-1 1 0 0,1 1-1 0 0,12 14 1 0 0,-2-1 5 0 0,-15-9 89 0 0,-2-15-172 0 0,-1 1-1 0 0,1 0 1 0 0,0 0-1 0 0,0 0 1 0 0,0-1-1 0 0,0 1 1 0 0,0 0-1 0 0,0 0 0 0 0,0-1 1 0 0,0 1-1 0 0,0 0 1 0 0,0 0-1 0 0,0-1 1 0 0,1 1-1 0 0,-1 0 0 0 0,0 0 1 0 0,0-1-1 0 0,1 1 1 0 0,-1 0-1 0 0,1-1 1 0 0,-1 1-1 0 0,0 0 0 0 0,1-1 1 0 0,-1 1-1 0 0,1-1 1 0 0,0 1-1 0 0,-1 0 1 0 0,1-1-1 0 0,-1 0 0 0 0,1 1 1 0 0,1 0-1 0 0,-4-45 209 0 0,-1 31-193 0 0,-5-10 48 0 0,2 1-1 0 0,0-1 1 0 0,2 0 0 0 0,-3-46 0 0 0,3 22 68 0 0,3 41-146 0 0,0 0 0 0 0,1 1 0 0 0,-1-1 1 0 0,1 0-1 0 0,0 0 0 0 0,1 1 0 0 0,0-1 1 0 0,-1 0-1 0 0,4-10 0 0 0,0 6 16 0 0,-3 3-4 0 0,0 1 1 0 0,1-1-1 0 0,0 1 1 0 0,1 0 0 0 0,0 0-1 0 0,0 0 1 0 0,0 0-1 0 0,0 0 1 0 0,1 1 0 0 0,0-1-1 0 0,0 1 1 0 0,0 0-1 0 0,1 0 1 0 0,0 0 0 0 0,9-6-1 0 0,-10 9 38 0 0,0 0 0 0 0,0 0-1 0 0,0 1 1 0 0,0-1-1 0 0,0 1 1 0 0,0 0 0 0 0,1 0-1 0 0,-1 1 1 0 0,0-1 0 0 0,0 1-1 0 0,7 0 1 0 0,-9 0-48 0 0,0 0-1 0 0,-1 1 1 0 0,1-1 0 0 0,-1 0 0 0 0,1 0-1 0 0,-1 1 1 0 0,1-1 0 0 0,-1 1-1 0 0,0-1 1 0 0,1 1 0 0 0,-1-1 0 0 0,1 1-1 0 0,-1 0 1 0 0,0 0 0 0 0,0 0-1 0 0,1 0 1 0 0,-1 0 0 0 0,0 0 0 0 0,0 0-1 0 0,0 0 1 0 0,0 0 0 0 0,0 1-1 0 0,0-1 1 0 0,-1 0 0 0 0,1 1-1 0 0,0-1 1 0 0,-1 0 0 0 0,1 1 0 0 0,-1-1-1 0 0,1 1 1 0 0,-1-1 0 0 0,0 1-1 0 0,1-1 1 0 0,-1 1 0 0 0,0 2 0 0 0,9 72 396 0 0,-9-21-212 0 0,32-55-214 0 0,-29 0 10 0 0,12 0 36 0 0,0 0 0 0 0,1-1-1 0 0,-1-1 1 0 0,19-4 0 0 0,-28 5-29 0 0,1 0-1 0 0,-1 0 1 0 0,1 1-1 0 0,-1 0 1 0 0,1 0-1 0 0,0 0 1 0 0,-1 1-1 0 0,1 0 1 0 0,-1 0-1 0 0,1 1 1 0 0,-1 0-1 0 0,0 0 1 0 0,0 0 0 0 0,0 1-1 0 0,6 3 1 0 0,10 5 94 0 0,0 1 0 0 0,32 24 0 0 0,-53-35-95 0 0,1 0 1 0 0,-1 0-1 0 0,0 0 0 0 0,0 1 1 0 0,0-1-1 0 0,0 0 0 0 0,0 0 1 0 0,-1 1-1 0 0,1-1 0 0 0,0 0 1 0 0,0 1-1 0 0,-1-1 0 0 0,1 1 1 0 0,0 2-1 0 0,-1-3-7 0 0,0 0-1 0 0,1 0 1 0 0,-1 0 0 0 0,1 1 0 0 0,-1-1-1 0 0,1 0 1 0 0,-1 0 0 0 0,1 0 0 0 0,-1 0-1 0 0,1 0 1 0 0,0 0 0 0 0,0 0 0 0 0,0 0-1 0 0,-1-1 1 0 0,1 1 0 0 0,0 0 0 0 0,0 0-1 0 0,0-1 1 0 0,0 1 0 0 0,0 0 0 0 0,1-1-1 0 0,-1 1 1 0 0,1-1 0 0 0,0 1-1 0 0,0 0 0 0 0,-1 0-1 0 0,1 0 1 0 0,0 0 0 0 0,-1 0 0 0 0,1 0 0 0 0,-1 1 0 0 0,1-1 0 0 0,-1 0 0 0 0,0 1 0 0 0,1-1-1 0 0,-1 1 1 0 0,0 0 0 0 0,0-1 0 0 0,0 1 0 0 0,0 0 0 0 0,0 0 0 0 0,-1-1 0 0 0,1 1 0 0 0,0 0-1 0 0,-1 0 1 0 0,1 0 0 0 0,-1 3 0 0 0,1-1 14 0 0,0-1 0 0 0,0 0 0 0 0,0 0 0 0 0,0 1 0 0 0,0-1 0 0 0,0 0 0 0 0,1 0 0 0 0,0 0 0 0 0,-1-1 0 0 0,1 1 0 0 0,0 0 0 0 0,1 0 0 0 0,2 2-1 0 0,-3-3 1 0 0,-1-1 0 0 0,0 1-1 0 0,0-1 1 0 0,0 1 0 0 0,0 0-1 0 0,0-1 1 0 0,0 1-1 0 0,0 0 1 0 0,0 0 0 0 0,-1 0-1 0 0,1 0 1 0 0,0 0 0 0 0,-1 0-1 0 0,0-1 1 0 0,0 1-1 0 0,1 0 1 0 0,-1 0 0 0 0,0 0-1 0 0,0 0 1 0 0,-1 3 0 0 0,1 1 36 0 0,4 12 183 0 0,-3-17-213 0 0,0 1 0 0 0,0-1 0 0 0,-1 0 0 0 0,1 1-1 0 0,0-1 1 0 0,-1 1 0 0 0,0-1 0 0 0,1 1-1 0 0,-1-1 1 0 0,0 1 0 0 0,0-1 0 0 0,0 1 0 0 0,0-1-1 0 0,0 1 1 0 0,0 0 0 0 0,0-1 0 0 0,0 1 0 0 0,-1-1-1 0 0,1 1 1 0 0,-1-1 0 0 0,1 1 0 0 0,-1-1-1 0 0,1 0 1 0 0,-1 1 0 0 0,0-1 0 0 0,0 0 0 0 0,1 1-1 0 0,-1-1 1 0 0,0 0 0 0 0,-2 2 0 0 0,-8 3-40 0 0,-8 11-44 0 0,17-14 64 0 0,0-1-1 0 0,0 1 1 0 0,0-1-1 0 0,-1 0 0 0 0,1 0 1 0 0,-1 0-1 0 0,1 0 1 0 0,-1 0-1 0 0,0 0 0 0 0,0-1 1 0 0,0 1-1 0 0,-4 1 1 0 0,5-2-10 0 0,-1 0 1 0 0,0 0-1 0 0,1 0 1 0 0,-1 1-1 0 0,1-1 1 0 0,0 1-1 0 0,0 0 1 0 0,-1-1-1 0 0,1 1 1 0 0,-2 2-1 0 0,-6 6-386 0 0,0-2-1 0 0,-1 1 1 0 0,0-2-1 0 0,0 1 1 0 0,-15 6-1 0 0,22-12-24 0 0,-22 15-5792 0 0,27-21 2596 0 0,0 2 3228 0 0,0-1 1 0 0,0 1 0 0 0,0 0-1 0 0,1 0 1 0 0,-1 0 0 0 0,1 0-1 0 0,-1 1 1 0 0,1-1 0 0 0,0 0-1 0 0,0 1 1 0 0,0-1 0 0 0,0 1-1 0 0,0-1 1 0 0,0 1 0 0 0,4-2-1 0 0,11-10-1244 0 0,-14 2 836 0 0,-3 9 704 0 0,0 1 1 0 0,0 0 0 0 0,1 0-1 0 0,-1-1 1 0 0,0 1 0 0 0,0 0-1 0 0,1 0 1 0 0,-1 0 0 0 0,1 0-1 0 0,-1 0 1 0 0,1-1 0 0 0,-1 1-1 0 0,1 0 1 0 0,0 0 0 0 0,0 0-1 0 0,-1 0 1 0 0,1 1-1 0 0,0-1 1 0 0,0 0 0 0 0,0 0-1 0 0,0 0 1 0 0,0 1 0 0 0,2-2-1 0 0,45-38-2163 0 0,-16 10-672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234 308 2272 0 0,'0'0'1672'0'0,"-18"-13"1922"0"0,2 12 1614 0 0,12 1-4735 0 0,0-1 1 0 0,0 1 0 0 0,0-1 0 0 0,0 1-1 0 0,0 0 1 0 0,-1 1 0 0 0,1-1 0 0 0,0 1-1 0 0,0 0 1 0 0,0 0 0 0 0,1 0 0 0 0,-1 0-1 0 0,-5 3 1 0 0,7-2-253 0 0,0 1 0 0 0,-1-1 0 0 0,1 0 0 0 0,0 1 0 0 0,-1-1 0 0 0,0 0 0 0 0,1-1 0 0 0,-1 1-1 0 0,0 0 1 0 0,-6 2 0 0 0,6-3-141 0 0,0 0-1 0 0,0 0 1 0 0,0 1 0 0 0,1 0-1 0 0,-1-1 1 0 0,0 1-1 0 0,1 0 1 0 0,-1 0-1 0 0,1 0 1 0 0,0 1-1 0 0,0-1 1 0 0,-1 1-1 0 0,1-1 1 0 0,1 1 0 0 0,-1-1-1 0 0,0 1 1 0 0,1 0-1 0 0,-1 0 1 0 0,0 3-1 0 0,-27 58 735 0 0,15-24-435 0 0,11-35-345 0 0,1 1-1 0 0,0 0 0 0 0,0 0 1 0 0,0 0-1 0 0,1 0 1 0 0,-1 12-1 0 0,1 8 62 0 0,1-17-61 0 0,-1 0-1 0 0,1-1 1 0 0,1 1-1 0 0,0 0 1 0 0,0-1-1 0 0,3 11 1 0 0,-3-17-30 0 0,0 1 0 0 0,1 0 0 0 0,-1-1 0 0 0,1 0 0 0 0,-1 1 0 0 0,1-1 0 0 0,0 0 0 0 0,0 0 0 0 0,0 1 0 0 0,0-2 0 0 0,0 1 0 0 0,1 0 0 0 0,-1 0 0 0 0,0-1 0 0 0,1 1 0 0 0,-1-1 0 0 0,1 0 0 0 0,0 0 0 0 0,-1 0 0 0 0,1 0 0 0 0,0 0 1 0 0,3 0-1 0 0,-4 0-7 0 0,0-1 0 0 0,0 1 0 0 0,0-1 0 0 0,0 0 0 0 0,0 0 0 0 0,0 0 1 0 0,0 0-1 0 0,0 0 0 0 0,0 0 0 0 0,0 0 0 0 0,0-1 0 0 0,-1 1 0 0 0,1-1 1 0 0,0 1-1 0 0,0-1 0 0 0,0 0 0 0 0,0 0 0 0 0,-1 0 0 0 0,1 0 0 0 0,2-2 1 0 0,21-29-268 0 0,-8 8 121 0 0,-12 20 103 0 0,-1-1 1 0 0,0 0 0 0 0,0 0-1 0 0,0 0 1 0 0,0 0-1 0 0,4-10 1 0 0,-4 7-12 0 0,3-6 13 0 0,0 0-1 0 0,-1-1 1 0 0,-1 0 0 0 0,0 0-1 0 0,-1 0 1 0 0,-1-1 0 0 0,0 1-1 0 0,-1-1 1 0 0,0-26-1 0 0,-3 7 241 0 0,-2-1 0 0 0,-1 0-1 0 0,-13-48 1 0 0,8 45 87 0 0,-12-46 593 0 0,6 36 42 0 0,15 48-887 0 0,0 1-1 0 0,0 0 1 0 0,0-1-1 0 0,-1 1 0 0 0,1-1 1 0 0,0 1-1 0 0,0-1 1 0 0,0 1-1 0 0,0-1 1 0 0,-1 1-1 0 0,1 0 1 0 0,0-1-1 0 0,0 1 0 0 0,-1 0 1 0 0,1-1-1 0 0,0 1 1 0 0,-1 0-1 0 0,1-1 1 0 0,0 1-1 0 0,-1 0 1 0 0,1-1-1 0 0,-1 1 0 0 0,1 0 1 0 0,0 0-1 0 0,-1 0 1 0 0,1-1-1 0 0,-1 1 1 0 0,1 0-1 0 0,-1 0 1 0 0,1 0-1 0 0,0 0 0 0 0,-1 0 1 0 0,1 0-1 0 0,-1 0 1 0 0,1 0-1 0 0,-1 0 1 0 0,1 0-1 0 0,-1 0 1 0 0,1 0-1 0 0,-1 0 0 0 0,1 0 1 0 0,-1 0-1 0 0,1 1 1 0 0,0-1-1 0 0,-1 0 1 0 0,1 0-1 0 0,-1 0 1 0 0,1 1-1 0 0,-1-1 0 0 0,-20 13 1117 0 0,20-7-1088 0 0,-1-1-1 0 0,1 0 0 0 0,1 0 0 0 0,-1 0 0 0 0,1 0 0 0 0,0 1 0 0 0,0-1 0 0 0,0 0 0 0 0,2 8 0 0 0,0 10 25 0 0,-1-11-71 0 0,1-1-1 0 0,1 1 0 0 0,0-1 0 0 0,0 0 0 0 0,2 0 1 0 0,-1 0-1 0 0,1 0 0 0 0,9 13 0 0 0,1 5 2 0 0,-14-27-10 0 0,0 0 0 0 0,0-1 0 0 0,1 1 0 0 0,-1 0 1 0 0,1-1-1 0 0,-1 1 0 0 0,1-1 0 0 0,-1 1 0 0 0,1-1 0 0 0,0 0 1 0 0,3 2-1 0 0,10 9-7 0 0,9 41-67 0 0,-19-39 57 0 0,-4-12 11 0 0,0-1 0 0 0,-1 1 0 0 0,1-1 0 0 0,0 1 0 0 0,0-1 0 0 0,0 0 0 0 0,0 1 0 0 0,0-1 0 0 0,0 0 0 0 0,0 0 0 0 0,1 0 0 0 0,-1 0 0 0 0,0 0 0 0 0,0 0 0 0 0,1 0 0 0 0,-1 0 0 0 0,1-1 0 0 0,-1 1 0 0 0,1-1 0 0 0,-1 1 0 0 0,3 0 0 0 0,11 6-20 0 0,-10 9-29 0 0,-5-14 40 0 0,0-1 1 0 0,0 0-1 0 0,1 1 1 0 0,-1-1 0 0 0,0 0-1 0 0,0 0 1 0 0,1 1-1 0 0,-1-1 1 0 0,1 0-1 0 0,-1 0 1 0 0,1 0 0 0 0,0 0-1 0 0,-1 1 1 0 0,1-1-1 0 0,0 0 1 0 0,0 0-1 0 0,0 0 1 0 0,0 0 0 0 0,0-1-1 0 0,2 3 1 0 0,15 20-256 0 0,-16-21 195 0 0,-1 1-1 0 0,1-1 1 0 0,0 1 0 0 0,0-1 0 0 0,0 0-1 0 0,0 1 1 0 0,0-1 0 0 0,0 0 0 0 0,4 2-1 0 0,-4-2-52 0 0,0 0-1 0 0,1 0 0 0 0,-1 0 0 0 0,0 1 1 0 0,0-1-1 0 0,0 1 0 0 0,-1 0 0 0 0,1-1 1 0 0,2 7-1 0 0,-3-6-92 0 0,1 0 0 0 0,-1 0-1 0 0,1-1 1 0 0,-1 1 0 0 0,1 0 0 0 0,0-1-1 0 0,0 1 1 0 0,0-1 0 0 0,0 0 0 0 0,1 0-1 0 0,-1 0 1 0 0,6 4 0 0 0,-4-3-247 0 0,-1 0-1 0 0,1 0 1 0 0,-1 0 0 0 0,1 1 0 0 0,-1-1 0 0 0,0 1-1 0 0,0 0 1 0 0,-1 0 0 0 0,4 5 0 0 0,-5-6-199 0 0,1 1 0 0 0,0-1 1 0 0,0 0-1 0 0,0 1 1 0 0,1-1-1 0 0,-1 0 0 0 0,1 0 1 0 0,0-1-1 0 0,0 1 0 0 0,0 0 1 0 0,0-1-1 0 0,0 0 1 0 0,0 0-1 0 0,1 0 0 0 0,5 2 1 0 0,-2 1-1570 0 0,6 0-847 0 0,11-5-103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313 159 3040 0 0,'0'-4'190'0'0,"0"0"0"0"0,1 1 0 0 0,-1-1 0 0 0,1 0 0 0 0,0 1 0 0 0,0-1 0 0 0,0 1 0 0 0,0-1-1 0 0,1 1 1 0 0,-1 0 0 0 0,1 0 0 0 0,0-1 0 0 0,0 1 0 0 0,3-4 0 0 0,-3 3 445 0 0,-1-1-1 0 0,1 0 1 0 0,-1 1-1 0 0,0-1 1 0 0,-1 0 0 0 0,1 0-1 0 0,-1 0 1 0 0,0 1-1 0 0,-1-9 1 0 0,1 6 454 0 0,0-2-413 0 0,0 7-324 0 0,1 1 0 0 0,-1-1 0 0 0,0 1 0 0 0,0-1 0 0 0,0 0 0 0 0,0 1 0 0 0,-1-1 0 0 0,1 0 0 0 0,0 1 0 0 0,-1-1-1 0 0,1 1 1 0 0,-1-1 0 0 0,1 1 0 0 0,-2-4 0 0 0,0 4-56 0 0,0 1-1 0 0,-1-1 1 0 0,1 0 0 0 0,0 1-1 0 0,0-1 1 0 0,0 1-1 0 0,-1-1 1 0 0,1 1 0 0 0,0 0-1 0 0,-1 0 1 0 0,1 0-1 0 0,-3 1 1 0 0,-11-1 682 0 0,0 1 1 0 0,0 1-1 0 0,-25 6 0 0 0,38-7-932 0 0,-1-1 0 0 0,1 1 0 0 0,-1 0 0 0 0,1 0 0 0 0,0 0 0 0 0,0 1 0 0 0,-1-1 0 0 0,1 1 0 0 0,0 0 0 0 0,0-1 0 0 0,0 1 0 0 0,1 1 0 0 0,-1-1 0 0 0,0 0 0 0 0,1 1 0 0 0,-1-1 0 0 0,1 1 0 0 0,0 0 0 0 0,0 0 0 0 0,0 0 0 0 0,-2 6 0 0 0,3-7-23 0 0,0 1 0 0 0,0-1-1 0 0,0 1 1 0 0,-1-1 0 0 0,1 1 0 0 0,-1-1-1 0 0,1 0 1 0 0,-1 0 0 0 0,0 1-1 0 0,1-1 1 0 0,-1 0 0 0 0,0-1 0 0 0,0 1-1 0 0,-1 0 1 0 0,-3 2 0 0 0,-11 12 110 0 0,-13 43 189 0 0,4-8-201 0 0,25-49-116 0 0,-35 55 118 0 0,35-54-124 0 0,-1 0 1 0 0,1 0-1 0 0,0 0 0 0 0,0 0 0 0 0,0 0 0 0 0,0 0 1 0 0,0 0-1 0 0,1 0 0 0 0,-1 0 0 0 0,1 0 1 0 0,0 1-1 0 0,0-1 0 0 0,0 0 0 0 0,0 0 1 0 0,1 0-1 0 0,-1 0 0 0 0,1 1 0 0 0,2 4 0 0 0,-2-6-3 0 0,0-1 0 0 0,1 1 0 0 0,-1-1 0 0 0,0 1 0 0 0,1-1 0 0 0,-1 1 0 0 0,1-1 0 0 0,0 0 0 0 0,0 0 0 0 0,-1 0 0 0 0,1 0 0 0 0,0 0 0 0 0,0 0 0 0 0,0 0 0 0 0,0-1 0 0 0,0 1 0 0 0,0-1 0 0 0,0 1 0 0 0,0-1 0 0 0,0 0 0 0 0,0 0 0 0 0,0 0 0 0 0,0 0 0 0 0,2 0 0 0 0,57-11-62 0 0,-39 7-6 0 0,-9 0 55 0 0,0 0 0 0 0,-1 0 0 0 0,1-2 0 0 0,-1 1 1 0 0,16-10-1 0 0,-23 12 11 0 0,0 0 1 0 0,0 0-1 0 0,0 0 1 0 0,0-1-1 0 0,0 1 1 0 0,-1-1 0 0 0,0 0-1 0 0,0-1 1 0 0,0 1-1 0 0,0-1 1 0 0,0 0-1 0 0,4-8 1 0 0,-8 12 1 0 0,0 0 1 0 0,1 0-1 0 0,-1 0 1 0 0,1 0 0 0 0,-1 0-1 0 0,1 0 1 0 0,-1 0-1 0 0,1 0 1 0 0,0 0-1 0 0,-1 0 1 0 0,1 0-1 0 0,0 0 1 0 0,0 0 0 0 0,0 0-1 0 0,0 1 1 0 0,0-1-1 0 0,1-1 1 0 0,12-13-34 0 0,-2-4 64 0 0,-11 17-25 0 0,0 1 0 0 0,1 0 0 0 0,-1-1 0 0 0,0 0 1 0 0,0 1-1 0 0,0-1 0 0 0,0 0 0 0 0,0 1 0 0 0,-1-1 0 0 0,1 0 0 0 0,-1 0 1 0 0,1 0-1 0 0,-1 0 0 0 0,1 1 0 0 0,-1-1 0 0 0,0 0 0 0 0,0-3 0 0 0,0-11 83 0 0,1 13-76 0 0,-1-1 1 0 0,1 0-1 0 0,-1 1 1 0 0,0-1-1 0 0,0 0 0 0 0,0 1 1 0 0,-1-1-1 0 0,1 1 1 0 0,-1-1-1 0 0,0 0 1 0 0,0 1-1 0 0,0 0 1 0 0,0-1-1 0 0,-1 1 1 0 0,0 0-1 0 0,1-1 1 0 0,-1 1-1 0 0,-3-3 0 0 0,5 6-7 0 0,0 0-1 0 0,-1 0 1 0 0,1 0-1 0 0,0 0 0 0 0,-1 0 1 0 0,1 0-1 0 0,0 0 0 0 0,-1 0 1 0 0,1 0-1 0 0,0 0 1 0 0,0 0-1 0 0,-1 0 0 0 0,1 0 1 0 0,0 0-1 0 0,-1 1 1 0 0,1-1-1 0 0,0 0 0 0 0,0 0 1 0 0,-1 0-1 0 0,1 0 0 0 0,0 1 1 0 0,0-1-1 0 0,-1 0 1 0 0,1 0-1 0 0,0 0 0 0 0,0 1 1 0 0,0-1-1 0 0,-1 0 0 0 0,1 0 1 0 0,0 1-1 0 0,0-1 1 0 0,0 0-1 0 0,0 1 0 0 0,0-1 1 0 0,-1 0-1 0 0,1 1 0 0 0,0-1 1 0 0,0 0-1 0 0,0 0 1 0 0,0 1-1 0 0,0-1 0 0 0,0 0 1 0 0,0 1-1 0 0,0-1 1 0 0,0 0-1 0 0,0 1 0 0 0,0-1 1 0 0,1 0-1 0 0,-1 1 0 0 0,0-1 1 0 0,-1 37 79 0 0,10 41 2 0 0,-1-45-28 0 0,6 51-1 0 0,-4-15 60 0 0,-6-38-17 0 0,-2 0 0 0 0,-1 0 0 0 0,-4 33 0 0 0,1 12 181 0 0,2-61-298 0 0,-1 28 29 0 0,1-42-10 0 0,0 1-1 0 0,0 0 1 0 0,-1-1-1 0 0,1 1 0 0 0,-1 0 1 0 0,1-1-1 0 0,-1 1 1 0 0,0-1-1 0 0,0 1 1 0 0,1-1-1 0 0,-1 1 0 0 0,0-1 1 0 0,0 1-1 0 0,0-1 1 0 0,-1 0-1 0 0,1 1 0 0 0,0-1 1 0 0,0 0-1 0 0,-4 2 1 0 0,-24 16-91 0 0,26-16-20 0 0,1-1 0 0 0,-1 0 0 0 0,-1 1 0 0 0,1-1 0 0 0,0-1 1 0 0,0 1-1 0 0,-1 0 0 0 0,1-1 0 0 0,-1 0 0 0 0,1 0 0 0 0,-1 0 1 0 0,0 0-1 0 0,1 0 0 0 0,-1-1 0 0 0,0 0 0 0 0,-5 0 0 0 0,1 0-932 0 0,0 0 0 0 0,0-1-1 0 0,0 0 1 0 0,0-1-1 0 0,0 0 1 0 0,1 0-1 0 0,-14-6 1 0 0,19 7 716 0 0,0 0 1 0 0,0 1-1 0 0,0-1 0 0 0,1 0 1 0 0,-1 0-1 0 0,0 0 1 0 0,1-1-1 0 0,-1 1 0 0 0,1 0 1 0 0,-1-1-1 0 0,1 1 1 0 0,0-1-1 0 0,0 1 0 0 0,0-1 1 0 0,0 1-1 0 0,0-1 1 0 0,0 0-1 0 0,0 0 0 0 0,0 0 1 0 0,0 1-1 0 0,1-1 0 0 0,-1 0 1 0 0,1 0-1 0 0,0 0 1 0 0,-1 0-1 0 0,1 0 0 0 0,0 0 1 0 0,0 0-1 0 0,0 0 1 0 0,0 0-1 0 0,1 0 0 0 0,-1 0 1 0 0,0 0-1 0 0,1 1 1 0 0,0-1-1 0 0,-1 0 0 0 0,3-3 1 0 0,17-18-2502 0 0,-11-1-370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4808 0 0,'0'1'664'0'0,"0"0"0"0"0,0 1-1 0 0,0-1 1 0 0,1 0 0 0 0,-1 0 0 0 0,0 0 0 0 0,0 1 0 0 0,1-1 0 0 0,-1 0 0 0 0,1 0-1 0 0,-1 0 1 0 0,1 0 0 0 0,-1 0 0 0 0,1 0 0 0 0,0 0 0 0 0,1 2 0 0 0,4 13 3735 0 0,-1-6-2553 0 0,-4-9-1700 0 0,-1 0-1 0 0,1 0 0 0 0,0 0 0 0 0,0 0 1 0 0,-1 0-1 0 0,1 0 0 0 0,-1 0 0 0 0,1 0 1 0 0,-1 0-1 0 0,1 0 0 0 0,-1 0 0 0 0,0 1 1 0 0,1-1-1 0 0,-1 0 0 0 0,0 0 0 0 0,0 0 1 0 0,0 3-1 0 0,9 24 1295 0 0,-8-25-1336 0 0,1 0 0 0 0,-1 1 0 0 0,0-1-1 0 0,0 0 1 0 0,0 0 0 0 0,0 1 0 0 0,-1-1 0 0 0,1 5 0 0 0,8 82 363 0 0,-9-57-1087 0 0,0 19 92 0 0,0-17-2746 0 0,0-5-3165 0 0,0-1-4775 0 0,0-23 7317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4704 0 0,'0'0'5566'0'0,"-22"3"3653"0"0,19-1-8873 0 0,-1 0 1 0 0,0 0-1 0 0,1 0 1 0 0,-1 0-1 0 0,1 0 1 0 0,0 1-1 0 0,0 0 1 0 0,0-1-1 0 0,0 1 1 0 0,1 0-1 0 0,-1 0 0 0 0,1 1 1 0 0,-4 5-1 0 0,1-2-84 0 0,1 1-1 0 0,0 0 1 0 0,1 0-1 0 0,0 0 1 0 0,0 1-1 0 0,-3 16 1 0 0,-1 18 223 0 0,0-8-110 0 0,2-1-1 0 0,-1 53 1 0 0,7-70-330 0 0,0-1 0 0 0,1 0 0 0 0,1 0 0 0 0,1 0 1 0 0,0 0-1 0 0,1 0 0 0 0,10 22 0 0 0,-14-36-43 0 0,21 30 29 0 0,-1-1-29 0 0,-20-28-6 0 0,1-1-1 0 0,-1 1 1 0 0,1-1 0 0 0,0 1-1 0 0,-1-1 1 0 0,1 0 0 0 0,0 0-1 0 0,0 0 1 0 0,0 0-1 0 0,5 3 1 0 0,11 12-12 0 0,7 8-73 0 0,4 3-113 0 0,-23-23 79 0 0,0 0-1 0 0,0 0 1 0 0,1 0-1 0 0,-1-1 1 0 0,1 0-1 0 0,0 0 1 0 0,0-1-1 0 0,14 5 1 0 0,3 2-916 0 0,-20-8 536 0 0,-1-1 1 0 0,1 1-1 0 0,-1-1 0 0 0,1 0 1 0 0,0 0-1 0 0,0 0 0 0 0,-1 0 1 0 0,1-1-1 0 0,7 1 0 0 0,-9-1-409 0 0,-4-7-382 0 0,0 0 808 0 0,0 0 0 0 0,-1 0 0 0 0,0 1 0 0 0,0-1 0 0 0,0 1-1 0 0,-8-11 1 0 0,1 1 396 0 0,-9-9 148 0 0,5 11 489 0 0,1-1-1 0 0,1 0 0 0 0,0-1 1 0 0,0 0-1 0 0,-9-20 1 0 0,20 35-469 0 0,1 0 1 0 0,-1-1-1 0 0,1 1 1 0 0,-1-1-1 0 0,1 1 1 0 0,0-1-1 0 0,-1 1 1 0 0,1-1-1 0 0,0 1 1 0 0,0-1-1 0 0,0 0 1 0 0,0 1-1 0 0,0-1 1 0 0,1 1-1 0 0,-1-1 1 0 0,0 1-1 0 0,1-1 1 0 0,-1 1-1 0 0,1-1 1 0 0,-1 1 0 0 0,1 0-1 0 0,0-1 1 0 0,0 1-1 0 0,-1 0 1 0 0,1 0-1 0 0,0-1 1 0 0,0 1-1 0 0,0 0 1 0 0,3-2-1 0 0,0 0 136 0 0,0-1 0 0 0,0 1 0 0 0,0 0 0 0 0,1 1 0 0 0,-1-1 0 0 0,9-2 0 0 0,-2-2 277 0 0,-10 6-461 0 0,1 0 1 0 0,-1 0 0 0 0,0 0 0 0 0,0 1 0 0 0,0-1-1 0 0,1 1 1 0 0,-1-1 0 0 0,0 1 0 0 0,1-1 0 0 0,-1 1 0 0 0,0-1-1 0 0,1 1 1 0 0,-1 0 0 0 0,1 0 0 0 0,-1 0 0 0 0,0 0-1 0 0,2 0 1 0 0,85-7 2019 0 0,-82 8-1962 0 0,-1 0 0 0 0,0 1 0 0 0,0-1 1 0 0,0 1-1 0 0,0 0 0 0 0,0 0 0 0 0,0 0 1 0 0,0 1-1 0 0,-1 0 0 0 0,1 0 0 0 0,7 7 1 0 0,48 46 674 0 0,-56-52-708 0 0,-1 1 0 0 0,0-1 0 0 0,0 1-1 0 0,0-1 1 0 0,-1 1 0 0 0,1 0 0 0 0,-1 0-1 0 0,0 0 1 0 0,-1 0 0 0 0,1 1 0 0 0,-1-1 0 0 0,1 9-1 0 0,-1 70-1312 0 0,-2-43-3473 0 0,15-54-5491 0 0,-11 11 9840 0 0,0 0 0 0 0,0 0 0 0 0,0-1 0 0 0,-1 1 0 0 0,1-1 0 0 0,-1 1 0 0 0,0-1 0 0 0,0 0 0 0 0,0 0 0 0 0,3-6 0 0 0,-2 1-32 0 0,-3 7 341 0 0,0-1 1 0 0,1 1-1 0 0,-1 0 1 0 0,0-1-1 0 0,1 1 1 0 0,-1 0-1 0 0,1 0 1 0 0,0-1-1 0 0,-1 1 1 0 0,1 0-1 0 0,0 0 1 0 0,0 0-1 0 0,0 0 1 0 0,0 0-1 0 0,0 0 1 0 0,0 0-1 0 0,0 0 1 0 0,0 0-1 0 0,0 1 1 0 0,0-1-1 0 0,0 0 1 0 0,1 1-1 0 0,1-2 1 0 0,1 0-25 0 0,0 0-1 0 0,-1 0 1 0 0,0-1 0 0 0,1 1 0 0 0,-1-1-1 0 0,0 0 1 0 0,0 0 0 0 0,-1 0 0 0 0,1 0 0 0 0,-1-1-1 0 0,1 1 1 0 0,2-8 0 0 0,-2 7 47 0 0,-1 0 1 0 0,1 0-1 0 0,-1 0 1 0 0,1 1 0 0 0,0-1-1 0 0,1 1 1 0 0,-1-1-1 0 0,1 1 1 0 0,3-3-1 0 0,-5 6 22 0 0,-1-1-1 0 0,1 0 0 0 0,-1 0 1 0 0,0 0-1 0 0,0 0 0 0 0,1 0 1 0 0,-1 0-1 0 0,0 0 1 0 0,0 0-1 0 0,0-1 0 0 0,0 1 1 0 0,0 0-1 0 0,0 0 1 0 0,-1-1-1 0 0,1 1 0 0 0,1-3 1 0 0,-2 3-10 0 0,0 0 0 0 0,1 0 0 0 0,0-1 0 0 0,-1 1 1 0 0,1 0-1 0 0,0 0 0 0 0,-1 0 0 0 0,1 0 0 0 0,0 0 1 0 0,0 0-1 0 0,0 0 0 0 0,0 0 0 0 0,0 1 0 0 0,0-1 1 0 0,0 0-1 0 0,2 0 0 0 0,4-4 167 0 0,0 0 0 0 0,0 0 0 0 0,0-1 0 0 0,-1 0 0 0 0,0 0 0 0 0,9-13 1 0 0,0 2 687 0 0,-6-9 1570 0 0,-8 6 3365 0 0,0 14-4866 0 0,-2-13 2377 0 0,-6 13 2779 0 0,4 7-5816 0 0,1 0 0 0 0,0 1-1 0 0,0-1 1 0 0,-1 1 0 0 0,1 0-1 0 0,0 0 1 0 0,1 0 0 0 0,-1 0-1 0 0,0 0 1 0 0,0 0 0 0 0,1 0 0 0 0,-2 4-1 0 0,-2-1 135 0 0,-6 8-150 0 0,0 0 1 0 0,0 1-1 0 0,1 0 1 0 0,1 1-1 0 0,0 0 1 0 0,1 0-1 0 0,-6 18 1 0 0,8-13-199 0 0,0 0 0 0 0,2 1 0 0 0,0 0 0 0 0,1-1 1 0 0,1 36-1 0 0,2-54-22 0 0,1 0-1 0 0,-1 0 1 0 0,1 1 0 0 0,0-1 0 0 0,0 0 0 0 0,0 0 0 0 0,0 0-1 0 0,0 0 1 0 0,1 0 0 0 0,-1-1 0 0 0,1 1 0 0 0,-1 0-1 0 0,1 0 1 0 0,-1-1 0 0 0,1 1 0 0 0,0-1 0 0 0,0 0 0 0 0,0 1-1 0 0,0-1 1 0 0,0 0 0 0 0,0 0 0 0 0,0 0 0 0 0,0-1-1 0 0,0 1 1 0 0,0 0 0 0 0,1-1 0 0 0,-1 1 0 0 0,3-1 0 0 0,2 2-23 0 0,0-1 0 0 0,0 0 0 0 0,0 0 1 0 0,1 0-1 0 0,-1-1 0 0 0,0 0 0 0 0,11-2 1 0 0,3-17-154 0 0,-17 16 184 0 0,1-1 0 0 0,-1 0 0 0 0,0 0 0 0 0,-1 0 0 0 0,1 0 0 0 0,-1-1 0 0 0,0 1 1 0 0,0-1-1 0 0,0 0 0 0 0,0 0 0 0 0,-1 0 0 0 0,0 0 0 0 0,0 0 0 0 0,0-1 0 0 0,-1 1 0 0 0,2-9 0 0 0,-2 8 3 0 0,3-15 156 0 0,-1-1 0 0 0,-1 1 0 0 0,-1-1 1 0 0,-3-28-1 0 0,2 0 298 0 0,-5 37-136 0 0,8 20 208 0 0,15 47-487 0 0,-16-47-32 0 0,-1-1-1 0 0,1 1 1 0 0,1 0 0 0 0,-1 0-1 0 0,1-1 1 0 0,0 0 0 0 0,0 1-1 0 0,9 10 1 0 0,-4-7-6 0 0,0 1 1 0 0,0 0-1 0 0,-1 0 0 0 0,0 1 1 0 0,-1 0-1 0 0,5 14 0 0 0,-5-13-16 0 0,0 0-1 0 0,1 0 1 0 0,1 0-1 0 0,0-1 1 0 0,0 0-1 0 0,17 17 1 0 0,-6 1 47 0 0,-9-19 47 0 0,-9-10-79 0 0,0 1 1 0 0,0-1 0 0 0,1 1-1 0 0,-1-1 1 0 0,0 0-1 0 0,1 1 1 0 0,-1-1 0 0 0,0 0-1 0 0,1 0 1 0 0,0 0-1 0 0,-1 0 1 0 0,1 0 0 0 0,-1 0-1 0 0,1-1 1 0 0,2 1-1 0 0,2 2-45 0 0,-6-3 51 0 0,0 1-1 0 0,1-1 1 0 0,-1 0 0 0 0,0 1 0 0 0,1-1-1 0 0,-1 0 1 0 0,0 1 0 0 0,1-1 0 0 0,-1 0-1 0 0,1 1 1 0 0,-1-1 0 0 0,1 0-1 0 0,-1 0 1 0 0,0 0 0 0 0,1 1 0 0 0,-1-1-1 0 0,1 0 1 0 0,-1 0 0 0 0,1 0 0 0 0,-1 0-1 0 0,1 0 1 0 0,-1 0 0 0 0,1 0-1 0 0,-1 0 1 0 0,1 0 0 0 0,-1 0 0 0 0,1 0-1 0 0,-1 0 1 0 0,1 0 0 0 0,-1-1 0 0 0,1 1-1 0 0,-1 0 1 0 0,1 0 0 0 0,-1 0-1 0 0,0-1 1 0 0,1 1 0 0 0,-1 0 0 0 0,1 0-1 0 0,-1-1 1 0 0,0 1 0 0 0,1 0 0 0 0,-1-1-1 0 0,0 1 1 0 0,1-1 0 0 0,-1 1 0 0 0,0 0-1 0 0,0-1 1 0 0,1 1 0 0 0,-1-2-1 0 0,6-10 130 0 0,-5 12-130 0 0,-1-1 0 0 0,1 0 1 0 0,0 1-1 0 0,-1-1 0 0 0,1 0 1 0 0,-1 0-1 0 0,1 0 0 0 0,-1 0 0 0 0,1 1 1 0 0,-1-1-1 0 0,0 0 0 0 0,1 0 1 0 0,-1 0-1 0 0,0 0 0 0 0,0 0 1 0 0,0 0-1 0 0,1 0 0 0 0,-1 0 0 0 0,0-1 1 0 0,0-177 599 0 0,0 177-605 0 0,0 1-1 0 0,0-1 1 0 0,1 0-1 0 0,-1 1 0 0 0,1-1 1 0 0,-1 0-1 0 0,1 1 0 0 0,0-1 1 0 0,0 0-1 0 0,0 1 1 0 0,0-1-1 0 0,0 1 0 0 0,0-1 1 0 0,0 1-1 0 0,0 0 1 0 0,2-2-1 0 0,-2 2 0 0 0,0 0 0 0 0,0 0 0 0 0,0 0 0 0 0,0 0 0 0 0,0-1 1 0 0,0 1-1 0 0,0 0 0 0 0,0-1 0 0 0,-1 1 0 0 0,1 0 0 0 0,-1-1 0 0 0,1 1 0 0 0,-1-1 0 0 0,1 1 0 0 0,-1-3 0 0 0,1 2-21 0 0,0 1 0 0 0,0 0 0 0 0,-1-1-1 0 0,1 1 1 0 0,0 0 0 0 0,0 0 0 0 0,0 0-1 0 0,1 0 1 0 0,-1 0 0 0 0,0 0 0 0 0,0 0-1 0 0,0 0 1 0 0,1 0 0 0 0,-1 0-1 0 0,1 1 1 0 0,-1-1 0 0 0,0 0 0 0 0,1 1-1 0 0,1-1 1 0 0,34-12-1476 0 0,-35 13 1270 0 0,46-10-5670 0 0,-42 9 4552 0 0,-1-1 0 0 0,1 1 0 0 0,0 1 0 0 0,-1-1 0 0 0,1 1 0 0 0,0 0 0 0 0,-1 0-1 0 0,1 0 1 0 0,6 2 0 0 0,10 0-3523 0 0,-13-2 1893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3464 0 0,'0'0'13074'0'0,"0"12"-5183"0"0,0 16-5259 0 0,-14 106-831 0 0,14-127-1950 0 0,-1-1 1 0 0,0 1-1 0 0,0 0 0 0 0,-1-1 1 0 0,-4 11-1 0 0,4-11-435 0 0,0 0 0 0 0,0 1-1 0 0,0 0 1 0 0,1-1 0 0 0,-1 12 0 0 0,2-14-508 0 0,1 1 1 0 0,-1 0-1 0 0,-1 0 1 0 0,1 0-1 0 0,-1-1 1 0 0,0 1-1 0 0,0 0 1 0 0,0-1-1 0 0,-1 1 1 0 0,1-1-1 0 0,-1 1 1 0 0,0-1-1 0 0,-3 5 1 0 0,2 7-3437 0 0,-5-6 920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6200 0 0,'0'0'8846'0'0,"9"-20"-5959"0"0,2 13-2212 0 0,1 0 1 0 0,-1 1-1 0 0,2 1 1 0 0,12-5-1 0 0,21-9 788 0 0,-3-5-502 0 0,-26 3-641 0 0,7 11-79 0 0,-6-9-82 0 0,70-32 137 0 0,-76 42-266 0 0,-7 6-23 0 0,0-1-1 0 0,0 1 1 0 0,0 0-1 0 0,0 0 1 0 0,0 1-1 0 0,11-4 1 0 0,-8 3-13 0 0,0-1 0 0 0,0 1 0 0 0,0-2 0 0 0,-1 1 0 0 0,8-6-1 0 0,-8 5-23 0 0,1 0 0 0 0,0 1 0 0 0,-1 0-1 0 0,16-6 1 0 0,-18 8-21 0 0,-1 0 0 0 0,1 0 0 0 0,-1 0 0 0 0,0 0 0 0 0,0-1 0 0 0,0 0 0 0 0,6-5 1 0 0,-7 5-58 0 0,0 1 1 0 0,0-1 0 0 0,0 1 0 0 0,0 0 0 0 0,1 0 0 0 0,-1 0 0 0 0,1 0 0 0 0,-1 1 0 0 0,1-1 0 0 0,7-1 0 0 0,-5 1-217 0 0,0 1 0 0 0,-1-1 0 0 0,1-1 0 0 0,0 1 0 0 0,-1-1 0 0 0,0 0 0 0 0,0 0 0 0 0,0-1 0 0 0,0 0 0 0 0,7-6 0 0 0,32-22-6524 0 0,-44 32 6644 0 0,1 0 1 0 0,0-1-1 0 0,0 1 0 0 0,-1 0 1 0 0,1-1-1 0 0,0 1 0 0 0,0-1 1 0 0,-1 1-1 0 0,1-1 0 0 0,0 1 1 0 0,-1-1-1 0 0,1 1 0 0 0,-1-1 1 0 0,1 0-1 0 0,-1 1 0 0 0,1-1 1 0 0,-1 0-1 0 0,1 1 0 0 0,-1-1 1 0 0,1 0-1 0 0,-1 0 0 0 0,0 0 1 0 0,0 1-1 0 0,1-1 0 0 0,-1 0 1 0 0,0 0-1 0 0,0 0 0 0 0,0-1 1 0 0,-1 2 72 0 0,1-1 0 0 0,-1 0 0 0 0,0 0 0 0 0,0 1 0 0 0,0-1 0 0 0,1 0 0 0 0,-1 1 0 0 0,0-1 0 0 0,0 1 0 0 0,0-1 0 0 0,0 1 0 0 0,0 0 0 0 0,0-1 0 0 0,0 1 0 0 0,0 0 0 0 0,0-1 1 0 0,0 1-1 0 0,-1 0 0 0 0,1 0 0 0 0,0 0 0 0 0,0 0 0 0 0,0 0 0 0 0,-1 1 0 0 0,-4-1 38 0 0,4-1 81 0 0,0 1 0 0 0,1 0-1 0 0,-1 0 1 0 0,0 0-1 0 0,0 0 1 0 0,1 0 0 0 0,-1 0-1 0 0,0 0 1 0 0,1 1-1 0 0,-1-1 1 0 0,0 0-1 0 0,1 1 1 0 0,-1 0 0 0 0,1-1-1 0 0,-1 1 1 0 0,1 0-1 0 0,-3 1 1 0 0,-28 18 2085 0 0,1-2 5831 0 0,28-17-7156 0 0,1 1-1 0 0,-1 0 1 0 0,0-1-1 0 0,1 1 1 0 0,-1 0-1 0 0,1 1 1 0 0,0-1 0 0 0,-1 0-1 0 0,1 1 1 0 0,0-1-1 0 0,0 1 1 0 0,1-1-1 0 0,-4 7 1 0 0,-17 44 3558 0 0,12-27-3011 0 0,8-18-1203 0 0,1 0 0 0 0,-1 1 0 0 0,2-1 0 0 0,-1 1 1 0 0,1 0-1 0 0,0-1 0 0 0,3 13 0 0 0,-1 14 129 0 0,-2-29-221 0 0,0 1 1 0 0,0-1-1 0 0,1 1 0 0 0,0-1 1 0 0,1 0-1 0 0,-1 0 1 0 0,1 1-1 0 0,0-1 0 0 0,6 11 1 0 0,-4-8-37 0 0,-1 0 0 0 0,0 1 1 0 0,0-1-1 0 0,-1 1 0 0 0,-1 0 1 0 0,0 0-1 0 0,0 16 0 0 0,8 64-1606 0 0,-9-88 1517 0 0,1 0 0 0 0,-1 0 0 0 0,0 0 0 0 0,1 0 0 0 0,-1 0 0 0 0,1 0 0 0 0,-1 0 0 0 0,1 0 1 0 0,0 0-1 0 0,0 0 0 0 0,0 0 0 0 0,0-1 0 0 0,2 4 0 0 0,-1-4-90 0 0,-1 1 1 0 0,0 0-1 0 0,0 0 1 0 0,0-1-1 0 0,0 1 0 0 0,0 0 1 0 0,0 0-1 0 0,-1 0 1 0 0,1 0-1 0 0,0 1 0 0 0,-1-1 1 0 0,0 0-1 0 0,1 4 1 0 0,-1-4-175 0 0,0 0 1 0 0,0 0 0 0 0,0 1 0 0 0,1-1-1 0 0,-1 0 1 0 0,1 0 0 0 0,0 0 0 0 0,-1 1 0 0 0,1-1-1 0 0,0 0 1 0 0,0 0 0 0 0,0 0 0 0 0,1 0-1 0 0,-1-1 1 0 0,0 1 0 0 0,1 0 0 0 0,-1 0-1 0 0,1-1 1 0 0,0 1 0 0 0,-1-1 0 0 0,1 1 0 0 0,0-1-1 0 0,0 0 1 0 0,0 0 0 0 0,0 0 0 0 0,0 0-1 0 0,0 0 1 0 0,0 0 0 0 0,0-1 0 0 0,1 1 0 0 0,-1 0-1 0 0,3-1 1 0 0,0 1-565 0 0,1 0-1 0 0,0-1 1 0 0,-1 1 0 0 0,1-2 0 0 0,0 1-1 0 0,9-2 1 0 0,15-7-420 0 0,-18 1-970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32 1880 0 0,'0'-1'393'0'0,"0"-1"0"0"0,1 1 0 0 0,-1 0 0 0 0,0 0 0 0 0,0-1 0 0 0,-1 1-1 0 0,1 0 1 0 0,0 0 0 0 0,0-1 0 0 0,0 1 0 0 0,-1 0 0 0 0,1 0 0 0 0,-1 0 0 0 0,1 0 0 0 0,-1 0 0 0 0,1-1 0 0 0,-1 1 0 0 0,0 0 0 0 0,0 0 0 0 0,1 0-1 0 0,-1 1 1 0 0,0-1 0 0 0,-2-1 0 0 0,-26-1 6846 0 0,11 4-7122 0 0,15-1 44 0 0,-1 1 0 0 0,1-1 0 0 0,0 1 0 0 0,0 0 0 0 0,0 0 0 0 0,0 1 0 0 0,0-1 0 0 0,0 1 0 0 0,0-1 1 0 0,0 1-1 0 0,0 0 0 0 0,1 0 0 0 0,-1 0 0 0 0,1 0 0 0 0,-1 1 0 0 0,1-1 0 0 0,0 1 0 0 0,0-1 0 0 0,0 1 0 0 0,0 0 0 0 0,0 0 0 0 0,1 0 0 0 0,0 0 0 0 0,-1 0 0 0 0,-1 6 0 0 0,1-4-60 0 0,0-1 0 0 0,0 1 0 0 0,-1-1 0 0 0,1 0 0 0 0,-1 1 0 0 0,-1-1 0 0 0,1 0 0 0 0,-5 4 0 0 0,6-7-66 0 0,0 1-1 0 0,1-1 1 0 0,-1 1 0 0 0,0 0 0 0 0,1 0-1 0 0,-1 0 1 0 0,1 0 0 0 0,0 0 0 0 0,0 0-1 0 0,-2 4 1 0 0,-13 17 291 0 0,13-20-301 0 0,1 1 1 0 0,0-1-1 0 0,0 0 1 0 0,0 1-1 0 0,0 0 1 0 0,0-1-1 0 0,1 1 1 0 0,0 0-1 0 0,0 0 1 0 0,0 0-1 0 0,0 0 1 0 0,0-1-1 0 0,1 1 1 0 0,0 8-1 0 0,-8 29 20 0 0,7-38-42 0 0,-1 0 0 0 0,1-1 0 0 0,1 1 1 0 0,-1 0-1 0 0,0 0 0 0 0,1-1 1 0 0,-1 1-1 0 0,1 0 0 0 0,0 0 1 0 0,0 0-1 0 0,0 0 0 0 0,0 0 1 0 0,0 0-1 0 0,1 0 0 0 0,0-1 0 0 0,-1 1 1 0 0,1 0-1 0 0,0 0 0 0 0,0-1 1 0 0,0 1-1 0 0,1 0 0 0 0,-1-1 1 0 0,1 1-1 0 0,-1-1 0 0 0,1 0 1 0 0,0 0-1 0 0,0 1 0 0 0,0-1 0 0 0,0 0 1 0 0,0-1-1 0 0,0 1 0 0 0,1 0 1 0 0,-1 0-1 0 0,5 1 0 0 0,0 1-18 0 0,1 0 1 0 0,0 0-1 0 0,1-1 0 0 0,-1 0 0 0 0,0 0 0 0 0,1-1 0 0 0,0-1 0 0 0,-1 1 0 0 0,16 0 0 0 0,-11-2 51 0 0,-8 1-54 0 0,-1-1 0 0 0,0 0 0 0 0,0 0 0 0 0,1 0 0 0 0,-1 0 1 0 0,0 0-1 0 0,1-1 0 0 0,-1 0 0 0 0,0 0 0 0 0,0 0 0 0 0,0-1 0 0 0,0 1 1 0 0,0-1-1 0 0,0 0 0 0 0,0 0 0 0 0,0 0 0 0 0,-1 0 0 0 0,1-1 0 0 0,-1 0 1 0 0,0 1-1 0 0,6-7 0 0 0,-4 3 31 0 0,1 0 1 0 0,-1 0-1 0 0,0-1 0 0 0,-1 0 1 0 0,0 0-1 0 0,0 0 0 0 0,0 0 1 0 0,-1 0-1 0 0,0-1 0 0 0,4-14 1 0 0,-4 1 182 0 0,0-1 1 0 0,-2 1 0 0 0,-1-23-1 0 0,-18-5 594 0 0,18 49-751 0 0,-1 0 0 0 0,1-1 1 0 0,-1 1-1 0 0,1 0 1 0 0,-1 0-1 0 0,1 0 1 0 0,-1-1-1 0 0,1 1 1 0 0,-1 0-1 0 0,1 0 0 0 0,-1 0 1 0 0,1 0-1 0 0,-1 0 1 0 0,1 0-1 0 0,-1 0 1 0 0,1 0-1 0 0,-1 0 1 0 0,1 1-1 0 0,-1-1 0 0 0,1 0 1 0 0,-1 0-1 0 0,1 0 1 0 0,-1 0-1 0 0,1 1 1 0 0,-1-1-1 0 0,1 0 1 0 0,-1 1-1 0 0,1-1 0 0 0,0 0 1 0 0,-1 1-1 0 0,1-1 1 0 0,0 0-1 0 0,-1 1 1 0 0,1-1-1 0 0,-1 2 0 0 0,-1 9-60 0 0,1 0-1 0 0,0 1 1 0 0,0 0-1 0 0,1-1 0 0 0,1 1 1 0 0,3 21-1 0 0,0 7-453 0 0,-4-37 315 0 0,1-1-1 0 0,-1 1 1 0 0,1-1 0 0 0,0 1 0 0 0,-1-1-1 0 0,1 0 1 0 0,0 1 0 0 0,1-1 0 0 0,-1 0-1 0 0,0 0 1 0 0,1 0 0 0 0,-1 0 0 0 0,1 0 0 0 0,0 0-1 0 0,-1 0 1 0 0,1 0 0 0 0,0 0 0 0 0,0-1-1 0 0,4 3 1 0 0,42 19-5935 0 0,-44-22 5640 0 0,0 0 0 0 0,0-1-1 0 0,1 0 1 0 0,-1 1 0 0 0,0-1 0 0 0,1-1-1 0 0,-1 1 1 0 0,0 0 0 0 0,1-1-1 0 0,-1 0 1 0 0,0 0 0 0 0,0-1 0 0 0,0 1-1 0 0,0-1 1 0 0,0 0 0 0 0,0 0 0 0 0,5-3-1 0 0,-1-1-172 0 0,0 1 0 0 0,-1-1 1 0 0,0 0-1 0 0,0 0 0 0 0,-1-1 0 0 0,9-11 0 0 0,7-7-383 0 0,-4 3 237 0 0,-9 11-1629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79 2760 0 0,'1'-4'559'0'0,"-1"-1"1"0"0,0 0-1 0 0,0 0 0 0 0,0 0 0 0 0,-1 1 1 0 0,1-1-1 0 0,-1 0 0 0 0,0 1 1 0 0,-1-1-1 0 0,1 1 0 0 0,-3-6 1 0 0,1 8-133 0 0,1 0 0 0 0,-1 0 0 0 0,1 1-1 0 0,-1-1 1 0 0,1 1 0 0 0,-1 0 0 0 0,0-1 0 0 0,0 1 0 0 0,1 1 0 0 0,-1-1 0 0 0,0 0 0 0 0,0 1 0 0 0,0-1 0 0 0,0 1 0 0 0,0 0 0 0 0,0 0 0 0 0,0 0 0 0 0,-5 1-1 0 0,4-1-233 0 0,-1 1 0 0 0,1 0 0 0 0,0 0 0 0 0,0 0 0 0 0,-1 0 0 0 0,1 0 0 0 0,0 1 0 0 0,0 0 0 0 0,0 0-1 0 0,1 0 1 0 0,-1 0 0 0 0,0 1 0 0 0,1-1 0 0 0,-1 1 0 0 0,1 0 0 0 0,0 0 0 0 0,0 0 0 0 0,0 1 0 0 0,1-1-1 0 0,-1 1 1 0 0,1-1 0 0 0,-1 1 0 0 0,1 0 0 0 0,0 0 0 0 0,1 0 0 0 0,-1 0 0 0 0,1 0 0 0 0,0 0-1 0 0,0 1 1 0 0,-1 6 0 0 0,-2 29 335 0 0,2-35-480 0 0,1 0-1 0 0,0 0 1 0 0,1 1 0 0 0,-1-1-1 0 0,1 0 1 0 0,0 1-1 0 0,1-1 1 0 0,-1 0 0 0 0,1 1-1 0 0,0-1 1 0 0,1 0-1 0 0,2 9 1 0 0,-1-6 0 0 0,0 0 0 0 0,1-1 0 0 0,-1 1 0 0 0,2-1 0 0 0,-1 0 0 0 0,1 0 0 0 0,0 0 0 0 0,0 0 0 0 0,8 6 0 0 0,-5-6 37 0 0,1-1 0 0 0,-1 2 0 0 0,-1-1-1 0 0,0 1 1 0 0,11 15 0 0 0,-8 3 143 0 0,5-7-11 0 0,-11-15-139 0 0,0 1-1 0 0,0 1 1 0 0,0-1-1 0 0,-1 1 1 0 0,1-1 0 0 0,2 9-1 0 0,22 27 384 0 0,-24-37-401 0 0,0 0 0 0 0,-1 1 1 0 0,0-1-1 0 0,0 1 0 0 0,0-1 0 0 0,0 1 0 0 0,-1 0 0 0 0,1 0 0 0 0,-1 0 1 0 0,-1 0-1 0 0,3 7 0 0 0,-4-8-27 0 0,0-1 1 0 0,1 0 0 0 0,-1 1-1 0 0,1-1 1 0 0,0 0-1 0 0,0 0 1 0 0,0 0 0 0 0,0 1-1 0 0,1-1 1 0 0,-1-1 0 0 0,1 1-1 0 0,3 4 1 0 0,-3-4-12 0 0,-1-1 0 0 0,1 1 1 0 0,0 0-1 0 0,-1 0 0 0 0,0-1 0 0 0,1 1 1 0 0,-1 0-1 0 0,-1 0 0 0 0,1 0 1 0 0,0 1-1 0 0,-1-1 0 0 0,1 4 0 0 0,-1 121 684 0 0,-1-127-715 0 0,-1-1 1 0 0,0 1 0 0 0,1 0-1 0 0,-1-1 1 0 0,1 1-1 0 0,-1-1 1 0 0,0 0 0 0 0,1 1-1 0 0,-1-1 1 0 0,0 0-1 0 0,0 0 1 0 0,1 0 0 0 0,-1 0-1 0 0,0-1 1 0 0,-1 1-1 0 0,0 0-8 0 0,-9 0-170 0 0,8 0 46 0 0,1 1 0 0 0,-1-1 0 0 0,1 0-1 0 0,-1 0 1 0 0,0 0 0 0 0,1-1 0 0 0,-1 1 0 0 0,1-1 0 0 0,-1 0-1 0 0,1 0 1 0 0,0 0 0 0 0,-1 0 0 0 0,1-1 0 0 0,0 1 0 0 0,-5-4 0 0 0,-20-14-1867 0 0,24 17 1607 0 0,0 0-1 0 0,0 0 1 0 0,0-1-1 0 0,0 1 1 0 0,1-1-1 0 0,-1 0 0 0 0,1 0 1 0 0,-4-5-1 0 0,2 2-87 0 0,3 3-60 0 0,-1 0 0 0 0,1 0 0 0 0,-1 0 0 0 0,1-1 0 0 0,0 0 0 0 0,1 1 0 0 0,-1-1 0 0 0,0 0 0 0 0,1 0 0 0 0,0 1 0 0 0,0-1 0 0 0,-1-6 0 0 0,2-62-7813 0 0,0 60 4763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4:2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5464 0 0,'3'1'14602'0'0,"8"5"-11803"0"0,30 31 2690 0 0,18 17-3931 0 0,-57-53-1526 0 0,0 1-1 0 0,-1-1 0 0 0,1 1 0 0 0,0 0 0 0 0,-1 0 0 0 0,0 0 0 0 0,1 0 1 0 0,-1 0-1 0 0,0 0 0 0 0,0 0 0 0 0,1 4 0 0 0,0-3 22 0 0,-1 0 0 0 0,0 0-1 0 0,1 0 1 0 0,-1 0 0 0 0,1 0-1 0 0,0 0 1 0 0,0-1 0 0 0,4 5-1 0 0,1 2 109 0 0,0-1-1 0 0,0 1 0 0 0,-1 1 0 0 0,9 16 1 0 0,9 12 189 0 0,-20-34-308 0 0,-1 1 0 0 0,0-1 0 0 0,0 1 0 0 0,0 0-1 0 0,-1 0 1 0 0,0 0 0 0 0,3 8 0 0 0,1 10 82 0 0,-4-15-82 0 0,0-1 0 0 0,0 1 0 0 0,0 0 0 0 0,1-1 0 0 0,0 0-1 0 0,9 14 1 0 0,0-7 4 0 0,-10-12-42 0 0,1 0-1 0 0,-1 1 1 0 0,0 0 0 0 0,0-1 0 0 0,0 1 0 0 0,-1 0 0 0 0,1 0-1 0 0,0 0 1 0 0,-1 0 0 0 0,0 0 0 0 0,0 0 0 0 0,0 0-1 0 0,0 0 1 0 0,0 6 0 0 0,1 1-4 0 0,1 0 0 0 0,0 0 0 0 0,0 0 0 0 0,9 18 0 0 0,-7-19 0 0 0,-1 0 0 0 0,-1 0 0 0 0,0 1 0 0 0,4 18 0 0 0,0 10 0 0 0,18 53 0 0 0,-17-65 0 0 0,-1 0 0 0 0,-1 0 0 0 0,-1 1 0 0 0,3 42 0 0 0,10 86 0 0 0,-13-68 0 0 0,-2-59 0 0 0,-1 0 0 0 0,-1-1 0 0 0,-5 40 0 0 0,-2-25-143 0 0,-14 44 1 0 0,16-71-119 0 0,3-10 103 0 0,0-1 1 0 0,-1 0 0 0 0,1 1-1 0 0,-1-1 1 0 0,0 0 0 0 0,0 0-1 0 0,0 0 1 0 0,0 0-1 0 0,-1 0 1 0 0,-5 5 0 0 0,-21 30-3305 0 0,-1 1-4784 0 0,28-38 7349 0 0,-1 0 1 0 0,1 0-1 0 0,-1 0 1 0 0,0 0-1 0 0,0 0 1 0 0,0 0-1 0 0,0-1 1 0 0,0 1 0 0 0,0-1-1 0 0,0 0 1 0 0,0 0-1 0 0,-7 1 1 0 0,1-2-4376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0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1267 1106 8200 0 0,'-3'1'60'0'0,"0"-2"0"0"0,1 1 0 0 0,-1 0 0 0 0,1 0 0 0 0,-1-1 1 0 0,1 0-1 0 0,-1 1 0 0 0,1-1 0 0 0,-1 0 0 0 0,1 0 0 0 0,0 0 0 0 0,-1-1 1 0 0,1 1-1 0 0,0-1 0 0 0,0 1 0 0 0,0-1 0 0 0,0 1 0 0 0,0-1 0 0 0,0 0 1 0 0,0 0-1 0 0,1 0 0 0 0,-1 0 0 0 0,1 0 0 0 0,0-1 0 0 0,-1 1 0 0 0,1 0 1 0 0,0-1-1 0 0,0 1 0 0 0,0-1 0 0 0,1 1 0 0 0,-2-4 0 0 0,0-9 121 0 0,-1-1-1 0 0,2 0 1 0 0,0 0 0 0 0,2-21-1 0 0,0 10 313 0 0,-2 19-419 0 0,1 0 1 0 0,1 0-1 0 0,0 0 0 0 0,0 1 1 0 0,0-1-1 0 0,1 0 1 0 0,0 0-1 0 0,1 1 1 0 0,0-1-1 0 0,0 1 1 0 0,5-9-1 0 0,52-69 1054 0 0,-57 78-1010 0 0,1-1 1 0 0,0 1 0 0 0,1 1-1 0 0,-1-1 1 0 0,1 1-1 0 0,9-9 1 0 0,1-2 179 0 0,-10 12-225 0 0,-1 0 0 0 0,1 1 0 0 0,0-1 1 0 0,0 1-1 0 0,0 1 0 0 0,0-1 0 0 0,1 1 0 0 0,0 0 1 0 0,10-4-1 0 0,-14 6-37 0 0,1 0 0 0 0,-1 0 0 0 0,0 0 0 0 0,0-1 0 0 0,0 1 0 0 0,0 0 0 0 0,0-1 1 0 0,0 1-1 0 0,0-1 0 0 0,-1 0 0 0 0,3-2 0 0 0,11-10 275 0 0,-2 10-114 0 0,0 0 1 0 0,0 0-1 0 0,0 2 1 0 0,1-1 0 0 0,-1 2-1 0 0,1 0 1 0 0,-1 0-1 0 0,22 3 1 0 0,-12-2 82 0 0,-12 0-150 0 0,0 1 0 0 0,0 0-1 0 0,0 1 1 0 0,-1 0 0 0 0,1 0-1 0 0,0 1 1 0 0,-1 1 0 0 0,1 0-1 0 0,-1 0 1 0 0,0 1 0 0 0,15 9-1 0 0,-19-9-73 0 0,0-1 1 0 0,0 1-1 0 0,0 0 0 0 0,-1 0 0 0 0,0 1 0 0 0,0 0 0 0 0,0 0 1 0 0,-1 0-1 0 0,0 0 0 0 0,0 1 0 0 0,0-1 0 0 0,-1 1 0 0 0,0 0 0 0 0,-1 0 1 0 0,1 0-1 0 0,-1 1 0 0 0,1 9 0 0 0,15 61 341 0 0,-12-61-304 0 0,-2 1 0 0 0,0 0 1 0 0,-1 0-1 0 0,1 24 0 0 0,-5-11 33 0 0,-1 1 0 0 0,-2-1 0 0 0,-1 0 0 0 0,-1 0 0 0 0,-14 40 0 0 0,0-18 270 0 0,-52 101 0 0 0,57-127-189 0 0,-2 0 0 0 0,-1-2 1 0 0,-1 0-1 0 0,-1-1 1 0 0,-1-1-1 0 0,-1-1 0 0 0,-1-1 1 0 0,-45 32-1 0 0,53-44-115 0 0,0 0 0 0 0,0-1 0 0 0,-1-1 0 0 0,0-1-1 0 0,-1 0 1 0 0,1-1 0 0 0,-26 5 0 0 0,36-9-70 0 0,1-1 0 0 0,-1 1 1 0 0,0-1-1 0 0,0 0 0 0 0,0 0 0 0 0,1-1 0 0 0,-1 1 1 0 0,0-1-1 0 0,1-1 0 0 0,-1 1 0 0 0,1-1 1 0 0,-1 0-1 0 0,1 0 0 0 0,-10-6 0 0 0,-4-18 36 0 0,-10 7-3 0 0,23 15-53 0 0,0 1 0 0 0,1-1 0 0 0,-1 0 0 0 0,1 0 0 0 0,-8-9 1 0 0,-16-19-3 0 0,21 24-2 0 0,0 0 1 0 0,0-1-1 0 0,1-1 1 0 0,0 1-1 0 0,0-1 0 0 0,-8-19 1 0 0,-4-17 1 0 0,5 11-23 0 0,0-1-1 0 0,-9-43 0 0 0,12 35 1 0 0,4 16 14 0 0,-7-47-1 0 0,13 67 10 0 0,0 0-1 0 0,1 1 0 0 0,0-1 0 0 0,0 1 1 0 0,1-1-1 0 0,0 0 0 0 0,1 1 0 0 0,-1 0 1 0 0,1-1-1 0 0,1 1 0 0 0,3-9 1 0 0,3 1 0 0 0,-1 1 0 0 0,2 0 0 0 0,0 1 0 0 0,0 0 0 0 0,2 0 1 0 0,19-17-1 0 0,-22 21 2 0 0,0 0 0 0 0,1 0 1 0 0,1 1-1 0 0,-1 0 0 0 0,1 1 0 0 0,0 0 1 0 0,1 0-1 0 0,0 2 0 0 0,14-6 1 0 0,33-3 29 0 0,-42 9-21 0 0,1 1 0 0 0,-1 0 0 0 0,1 1-1 0 0,0 1 1 0 0,0 1 0 0 0,0 0-1 0 0,0 2 1 0 0,18 2 0 0 0,-18 0 26 0 0,-1 2 1 0 0,0 0-1 0 0,0 1 1 0 0,0 1-1 0 0,-1 1 1 0 0,1 0-1 0 0,-2 1 1 0 0,0 1-1 0 0,0 0 1 0 0,0 1-1 0 0,-1 1 1 0 0,-1 0-1 0 0,0 0 1 0 0,-1 2-1 0 0,0-1 1 0 0,13 22-1 0 0,-17-20 55 0 0,-1 1-1 0 0,-1 1 1 0 0,0-1-1 0 0,-1 1 1 0 0,-1 0 0 0 0,0 0-1 0 0,-1 0 1 0 0,-1 0-1 0 0,-1 1 1 0 0,0-1-1 0 0,-1 1 1 0 0,-1-1-1 0 0,-1 1 1 0 0,-1-1-1 0 0,0 0 1 0 0,-1 0 0 0 0,-9 26-1 0 0,-10 5 144 0 0,-1 0 0 0 0,-2-2 0 0 0,-3-1 0 0 0,-57 70 0 0 0,71-98-179 0 0,-104 104 309 0 0,104-108-316 0 0,-1-1 0 0 0,0-1 0 0 0,0 0 0 0 0,-2-1 0 0 0,1 0 0 0 0,-31 10 0 0 0,27-12-32 0 0,1-2 1 0 0,-1 0-1 0 0,-1-2 1 0 0,1 0 0 0 0,-43 1-1 0 0,54-5 5 0 0,3 1-21 0 0,-1 0-1 0 0,1-1 1 0 0,0-1-1 0 0,-1 1 1 0 0,1-1-1 0 0,0 0 1 0 0,0-1-1 0 0,0 1 1 0 0,0-1-1 0 0,0-1 1 0 0,0 0-1 0 0,0 0 1 0 0,-11-7-1 0 0,0-4-4 0 0,1 0-1 0 0,1-2 0 0 0,0 0 1 0 0,1 0-1 0 0,1-2 0 0 0,0 1 1 0 0,-16-32-1 0 0,8 12-20 0 0,14 24 8 0 0,1 0 0 0 0,0 0 1 0 0,0-1-1 0 0,1 0 0 0 0,1 0 0 0 0,0 0 0 0 0,-5-28 0 0 0,4-2-27 0 0,4 34 32 0 0,0 0 1 0 0,0-1 0 0 0,1 1 0 0 0,0-1-1 0 0,1 1 1 0 0,0-1 0 0 0,0 1-1 0 0,1-1 1 0 0,1 1 0 0 0,0-1-1 0 0,0 1 1 0 0,1 0 0 0 0,7-18-1 0 0,4 3-17 0 0,-4 5 11 0 0,1 1 0 0 0,1 0 0 0 0,0 1 0 0 0,16-18-1 0 0,69-38-1 0 0,-89 67 28 0 0,-3 2-3 0 0,-1 0-1 0 0,1 1 1 0 0,1 0 0 0 0,-1 0-1 0 0,1 0 1 0 0,-1 1-1 0 0,1-1 1 0 0,0 1-1 0 0,0 1 1 0 0,1-1 0 0 0,10-2-1 0 0,45-14-2 0 0,-50 14-2 0 0,0 1 1 0 0,0 0-1 0 0,0 1 1 0 0,1 1-1 0 0,-1-1 1 0 0,18 1-1 0 0,-12 1-3 0 0,-13 1 3 0 0,0-1 0 0 0,1 1 0 0 0,-1 0 0 0 0,0 0 0 0 0,0 0 0 0 0,0 1-1 0 0,1 0 1 0 0,-1 0 0 0 0,0 0 0 0 0,0 1 0 0 0,-1 0 0 0 0,1-1 0 0 0,0 2-1 0 0,0-1 1 0 0,6 5 0 0 0,47 55 107 0 0,-55-60-103 0 0,0 0 0 0 0,-1 1 0 0 0,1-1 1 0 0,0 1-1 0 0,-1-1 0 0 0,0 1 0 0 0,0 0 1 0 0,0 0-1 0 0,0 0 0 0 0,0 0 0 0 0,0 1 0 0 0,-1-1 1 0 0,0 0-1 0 0,1 1 0 0 0,-1-1 0 0 0,-1 1 0 0 0,1-1 1 0 0,0 5-1 0 0,4 15 44 0 0,3 8 9 0 0,-2 2 0 0 0,-1-1 0 0 0,0 33 0 0 0,-5-51-31 0 0,0 0 0 0 0,-1 0 0 0 0,-1-1 0 0 0,0 1 0 0 0,-1 0 0 0 0,-1-1 0 0 0,0 0 0 0 0,0 0 0 0 0,-1 0 0 0 0,-8 13 0 0 0,-19 34 60 0 0,-53 86 194 0 0,73-129-247 0 0,0-1-1 0 0,-1 0 0 0 0,0-1 0 0 0,-2 0 1 0 0,1-2-1 0 0,-22 16 0 0 0,-1 2 4 0 0,31-25-21 0 0,0-1 0 0 0,-1 0 0 0 0,1 0 0 0 0,-1 0 0 0 0,-13 6 0 0 0,10-6 5 0 0,-1-1-1 0 0,1 0 1 0 0,-1-1 0 0 0,-14 3 0 0 0,21-5-19 0 0,0 0-1 0 0,-1 0 1 0 0,1-1-1 0 0,0 0 1 0 0,0 0 0 0 0,0 0-1 0 0,-1 0 1 0 0,1-1-1 0 0,0 0 1 0 0,0 0 0 0 0,0 0-1 0 0,0 0 1 0 0,0 0-1 0 0,0-1 1 0 0,0 0-1 0 0,-4-2 1 0 0,0-2-7 0 0,4 4 6 0 0,0 0-1 0 0,0-1 0 0 0,0 0 0 0 0,1 0 0 0 0,-1 0 0 0 0,1-1 0 0 0,0 1 1 0 0,-4-5-1 0 0,-26-40-43 0 0,20 29 47 0 0,0-1 0 0 0,1 1 0 0 0,-15-34 0 0 0,4-14-114 0 0,3 0 0 0 0,-17-106 1 0 0,35 162 104 0 0,1 0 0 0 0,0 0 0 0 0,0 1 0 0 0,1-1 0 0 0,1 0-1 0 0,0 0 1 0 0,0 0 0 0 0,1 1 0 0 0,1-1 0 0 0,0 1 0 0 0,0-1 0 0 0,1 1 0 0 0,0 0 0 0 0,0 0 0 0 0,1 1 0 0 0,10-15 0 0 0,4 7 6 0 0,-10 2-3 0 0,9-9-31 0 0,48-34 31 0 0,-56 52 7 0 0,-1 0 0 0 0,2 1 0 0 0,-1 0 1 0 0,0 1-1 0 0,1 0 0 0 0,0 1 0 0 0,20-4 0 0 0,-26 6-3 0 0,0 0 0 0 0,0 1 0 0 0,0 0 1 0 0,0 0-1 0 0,1 0 0 0 0,-1 0 0 0 0,0 1 0 0 0,0 0 0 0 0,0 0 0 0 0,0 1 0 0 0,-1-1 0 0 0,1 1 0 0 0,0 0 0 0 0,0 0 1 0 0,-1 0-1 0 0,0 1 0 0 0,1 0 0 0 0,-1 0 0 0 0,0 0 0 0 0,7 6 0 0 0,9 17 12 0 0,-12-20-10 0 0,0-1 0 0 0,-1 2-1 0 0,0-1 1 0 0,0 1 0 0 0,0 0-1 0 0,-1 0 1 0 0,0 1 0 0 0,-1 0-1 0 0,7 11 1 0 0,3 12 32 0 0,-2 0 0 0 0,-1 2 0 0 0,-1-1 0 0 0,8 44 1 0 0,-10-40-1 0 0,-6-21-14 0 0,-1-1-1 0 0,0 1 1 0 0,-1 0 0 0 0,0 0 0 0 0,-1 0 0 0 0,-1 0-1 0 0,-1 0 1 0 0,-3 18 0 0 0,-6 12 110 0 0,-22 56 0 0 0,32-97-124 0 0,-2 5 16 0 0,-1 0-1 0 0,0 0 1 0 0,-1 0 0 0 0,1-1 0 0 0,-2 0 0 0 0,1 0-1 0 0,-1 0 1 0 0,-12 12 0 0 0,-12 1 38 0 0,5 14 4 0 0,-5 6 33 0 0,3-23-34 0 0,9 7-5 0 0,4-13-39 0 0,0-1 1 0 0,-1-1 0 0 0,0 0 0 0 0,-20 8 0 0 0,19-10-13 0 0,0-1 1 0 0,-1-1-1 0 0,0-1 0 0 0,0 0 1 0 0,-1-1-1 0 0,1-1 1 0 0,-1-1-1 0 0,0 0 1 0 0,1-1-1 0 0,-1-1 1 0 0,-25-4-1 0 0,36 3-17 0 0,1-1 0 0 0,0 0 0 0 0,0 0 0 0 0,0-1 0 0 0,0 0 0 0 0,1 0 0 0 0,-1 0 0 0 0,1 0-1 0 0,-9-8 1 0 0,-3-1-9 0 0,0 0 10 0 0,0 0 0 0 0,0-2 0 0 0,1 1 0 0 0,1-2 0 0 0,-18-22 0 0 0,-3-1-8 0 0,28 28 8 0 0,0-1 1 0 0,1 0-1 0 0,0 0 0 0 0,-7-14 1 0 0,-4-7-27 0 0,12 21 27 0 0,1-1 0 0 0,1 1 0 0 0,0-1 0 0 0,0 1 0 0 0,1-1 0 0 0,1 0 1 0 0,0 0-1 0 0,1 0 0 0 0,0-1 0 0 0,0 1 0 0 0,3-22 0 0 0,-2 13-12 0 0,0 15 18 0 0,0-1-1 0 0,1 1 1 0 0,0 0 0 0 0,0-1-1 0 0,0 1 1 0 0,1-1-1 0 0,0 1 1 0 0,0 0-1 0 0,1 0 1 0 0,6-11-1 0 0,15-2-8 0 0,8-27-53 0 0,-26 35 44 0 0,1 0-1 0 0,1 0 1 0 0,0 1 0 0 0,0 0-1 0 0,12-11 1 0 0,9 3 19 0 0,-12-10 3 0 0,-9 22 6 0 0,1 0 0 0 0,0 0 0 0 0,0 1 0 0 0,0 0 0 0 0,1 0 0 0 0,-1 1 0 0 0,12-3 0 0 0,13-7 87 0 0,-7 3-96 0 0,0 1 0 0 0,1 1 0 0 0,39-7 0 0 0,-53 14-3 0 0,-1 1 0 0 0,0 1 1 0 0,1 0-1 0 0,14 1 0 0 0,-24 0 6 0 0,0-1 0 0 0,0 0 0 0 0,0 1-1 0 0,0 0 1 0 0,0 0 0 0 0,0 0 0 0 0,0 1 0 0 0,0-1 0 0 0,0 1-1 0 0,0 0 1 0 0,-1 0 0 0 0,1 0 0 0 0,-1 1 0 0 0,0-1 0 0 0,1 1 0 0 0,3 4-1 0 0,3 7 1 0 0,-7-10-1 0 0,0-1 0 0 0,0 1-1 0 0,0 0 1 0 0,-1 0-1 0 0,0 0 1 0 0,0 1 0 0 0,0-1-1 0 0,0 0 1 0 0,-1 1-1 0 0,1-1 1 0 0,-1 1 0 0 0,1 8-1 0 0,-2-8 7 0 0,0 0-1 0 0,1 1 0 0 0,0-1 1 0 0,0 0-1 0 0,1 0 1 0 0,-1 0-1 0 0,4 8 0 0 0,8 26 68 0 0,-8 25-4 0 0,-2 92-1 0 0,-4-91 1 0 0,0-48-68 0 0,-1 1 0 0 0,0-1 0 0 0,-1 0 0 0 0,-1 0 0 0 0,-1 0 1 0 0,-1-1-1 0 0,-13 30 0 0 0,14-38-3 0 0,0 0 0 0 0,-1 1 0 0 0,0-2 0 0 0,-10 12 0 0 0,10-13 0 0 0,0 0 0 0 0,0 1 0 0 0,1 0 0 0 0,0 0 0 0 0,1 0 0 0 0,-1 1 0 0 0,1 0 0 0 0,-3 9 0 0 0,5-12 0 0 0,0-1 0 0 0,-1 1 0 0 0,1 0 0 0 0,-1-1 0 0 0,0 0 0 0 0,0 1 0 0 0,0-1 0 0 0,-1-1 0 0 0,1 1 0 0 0,-1 0 0 0 0,0-1 0 0 0,-6 5 0 0 0,-64 33 0 0 0,18-12 0 0 0,50-26 0 0 0,0 0 0 0 0,0-1 0 0 0,-1 0 0 0 0,0 0 0 0 0,1 0 0 0 0,-1-1 0 0 0,0 0 0 0 0,0 0 0 0 0,1-1 0 0 0,-1 0 0 0 0,0 0 0 0 0,0 0 0 0 0,0-1 0 0 0,0 0 0 0 0,1 0 0 0 0,-1-1 0 0 0,-6-2 0 0 0,0-1 0 0 0,0 0 0 0 0,1 0 0 0 0,0-1 0 0 0,0-1 0 0 0,1 0 0 0 0,-1 0 0 0 0,-18-18 0 0 0,-22-46 0 0 0,38 55 0 0 0,2-1 0 0 0,0 0 0 0 0,2 0 0 0 0,-1-1 0 0 0,2 0 0 0 0,1-1 0 0 0,0 0 0 0 0,1 0 0 0 0,1-1 0 0 0,1 1 0 0 0,0-2 0 0 0,2 1 0 0 0,1 0 0 0 0,0-1 0 0 0,1-25 0 0 0,1 33 0 0 0,1 0 0 0 0,0-1 0 0 0,1 1 0 0 0,0 0 0 0 0,1-1 0 0 0,1 1 0 0 0,0 1 0 0 0,1-1 0 0 0,0 1 0 0 0,1 0 0 0 0,0 0 0 0 0,1 0 0 0 0,14-19 0 0 0,92-122 0 0 0,-66 108 0 0 0,-12 15 0 0 0,-28 23 0 0 0,1 0 0 0 0,0 1 0 0 0,0 0 0 0 0,0 1 0 0 0,1-1 0 0 0,12-4 0 0 0,17-11 0 0 0,-28 17 0 0 0,1 1 0 0 0,-1 0 0 0 0,1 0 0 0 0,-1 1 0 0 0,1 0 0 0 0,0 1 0 0 0,0 0 0 0 0,0 1 0 0 0,0 1 0 0 0,12 1 0 0 0,-21-2 0 0 0,-1 1 0 0 0,0-1 0 0 0,0 1 0 0 0,0 0 0 0 0,0-1 0 0 0,0 1 0 0 0,0 0 0 0 0,0 0 0 0 0,0-1 0 0 0,0 1 0 0 0,0 0 0 0 0,0 0 0 0 0,0 0 0 0 0,0 0 0 0 0,-1 1 0 0 0,1-1 0 0 0,0 1 0 0 0,9 11 0 0 0,-5-7 0 0 0,0 0 0 0 0,0 1 0 0 0,-1-1 0 0 0,0 1 0 0 0,0 0 0 0 0,-1 0 0 0 0,0 0 0 0 0,0 1 0 0 0,-1-1 0 0 0,3 16 0 0 0,0-1 0 0 0,0 0 0 0 0,-2 1 0 0 0,1 27 0 0 0,-4-16 0 0 0,-1 64 0 0 0,0-89 0 0 0,0-1 0 0 0,0 1 0 0 0,-1-1 0 0 0,0 1 0 0 0,-1-1 0 0 0,0 0 0 0 0,0 0 0 0 0,-9 16 0 0 0,-35 48 0 0 0,42-63 0 0 0,0 0 0 0 0,-1 0 0 0 0,0-1 0 0 0,0 0 0 0 0,-1 0 0 0 0,-14 12 0 0 0,-73 50 0 0 0,91-65 0 0 0,-35 13 0 0 0,29-15 0 0 0,0 0 0 0 0,0 0 0 0 0,0-1 0 0 0,0-1 0 0 0,-1 0 0 0 0,1 0 0 0 0,-16-1 0 0 0,21 0 0 0 0,-1 0 0 0 0,0-1 0 0 0,1 0 0 0 0,-1 0 0 0 0,1 0 0 0 0,-1-1 0 0 0,1 1 0 0 0,0-1 0 0 0,0 0 0 0 0,-1 0 0 0 0,1-1 0 0 0,1 1 0 0 0,-1-1 0 0 0,0 0 0 0 0,1 0 0 0 0,-1 0 0 0 0,-5-7 0 0 0,-7-16 0 0 0,7 16 0 0 0,6 7 0 0 0,0 0 0 0 0,1 0 0 0 0,-1 0 0 0 0,1 0 0 0 0,0-1 0 0 0,0 1 0 0 0,0-1 0 0 0,0 1 0 0 0,0-1 0 0 0,-1-4 0 0 0,-21-38 0 0 0,19 39 0 0 0,0 0 0 0 0,1-1 0 0 0,0 0 0 0 0,1 1 0 0 0,0-2 0 0 0,-4-11 0 0 0,-14-42 0 0 0,15 51 0 0 0,2 0 0 0 0,0-1 0 0 0,0 0 0 0 0,-2-17 0 0 0,-13-51 0 0 0,14 64 0 0 0,0-1 0 0 0,1-1 0 0 0,1 1 0 0 0,-1-28 0 0 0,3-1 0 0 0,0 32 0 0 0,0-1 0 0 0,1 0 0 0 0,0 0 0 0 0,1 0 0 0 0,1 0 0 0 0,0 1 0 0 0,1-1 0 0 0,0 1 0 0 0,2 0 0 0 0,-1-1 0 0 0,10-18 0 0 0,2 6 0 0 0,-10 16 0 0 0,0 0 0 0 0,1 0 0 0 0,0 0 0 0 0,0 1 0 0 0,1 0 0 0 0,18-17 0 0 0,11-7 0 0 0,-4-2 0 0 0,-23 28 0 0 0,0 0 0 0 0,1 0 0 0 0,1 1 0 0 0,-1 1 0 0 0,1 0 0 0 0,0 1 0 0 0,21-7 0 0 0,-24 9 0 0 0,-1 0 0 0 0,1 1 0 0 0,-1 0 0 0 0,1 1 0 0 0,0-1 0 0 0,0 2 0 0 0,0-1 0 0 0,0 1 0 0 0,0 1 0 0 0,0 0 0 0 0,-1 0 0 0 0,1 0 0 0 0,10 4 0 0 0,-8 0 0 0 0,1 1 0 0 0,0 1 0 0 0,-1 0 0 0 0,0 0 0 0 0,13 12 0 0 0,2 2 0 0 0,-17-12 0 0 0,0 1 0 0 0,0 0 0 0 0,-1 0 0 0 0,13 22 0 0 0,-8-12 0 0 0,46 81 0 0 0,-50-86 0 0 0,0 1 0 0 0,0 0 0 0 0,-1 1 0 0 0,-1-1 0 0 0,9 34 0 0 0,6 30 0 0 0,-11-44 0 0 0,-1 0 0 0 0,-2 1 0 0 0,-2 0 0 0 0,4 63 0 0 0,-10-75 0 0 0,-1 0 0 0 0,-4 26 0 0 0,4-43 0 0 0,-1 0 0 0 0,0 0 0 0 0,-1-1 0 0 0,0 1 0 0 0,0-1 0 0 0,0 0 0 0 0,-1 0 0 0 0,0 0 0 0 0,0 0 0 0 0,-7 7 0 0 0,3-6 0 0 0,0 0 0 0 0,0 0 0 0 0,-1 0 0 0 0,-12 7 0 0 0,0 0 0 0 0,15-13 0 0 0,-1 1 0 0 0,1-1 0 0 0,-1 0 0 0 0,0-1 0 0 0,0 0 0 0 0,1 0 0 0 0,-1 0 0 0 0,0-1 0 0 0,-8 0 0 0 0,0 1 0 0 0,-2-1 0 0 0,0 0 0 0 0,-1 0 0 0 0,1-2 0 0 0,0 0 0 0 0,-29-7 0 0 0,40 6 0 0 0,0 1 0 0 0,0-1 0 0 0,0 0 0 0 0,0-1 0 0 0,0 0 0 0 0,1 1 0 0 0,-1-2 0 0 0,1 1 0 0 0,0-1 0 0 0,-6-7 0 0 0,-20-17 0 0 0,12 16 0 0 0,15 11 0 0 0,0 0 0 0 0,1-1 0 0 0,-1 0 0 0 0,1 1 0 0 0,-1-1 0 0 0,1-1 0 0 0,0 1 0 0 0,0 0 0 0 0,1-1 0 0 0,-1 1 0 0 0,-3-7 0 0 0,-2-6 0 0 0,-1 2 0 0 0,-18-24 0 0 0,20 29 0 0 0,0 0 0 0 0,0 0 0 0 0,2 0 0 0 0,-1-1 0 0 0,1 1 0 0 0,0-1 0 0 0,-6-21 0 0 0,-7-24 0 0 0,14 46 0 0 0,0-2 0 0 0,0 1 0 0 0,1 0 0 0 0,1-1 0 0 0,0 1 0 0 0,-1-21 0 0 0,1-7 0 0 0,1 27 0 0 0,0 1 0 0 0,1 0 0 0 0,0-1 0 0 0,1 1 0 0 0,0 0 0 0 0,0 0 0 0 0,1 0 0 0 0,0 0 0 0 0,8-19 0 0 0,-7 23 0 0 0,14-29 0 0 0,27-39 0 0 0,-15 28 0 0 0,-23 35 0 0 0,1 0 0 0 0,0 1 0 0 0,0 0 0 0 0,18-18 0 0 0,-3 6 0 0 0,30-39 0 0 0,10-10 0 0 0,-51 61 0 0 0,11-13 0 0 0,1 1 0 0 0,1 0 0 0 0,1 2 0 0 0,1 1 0 0 0,48-27 0 0 0,-19 18 0 0 0,-44 22 0 0 0,0 0 0 0 0,0 1 0 0 0,0 0 0 0 0,21-5 0 0 0,28-11 0 0 0,-50 17 0 0 0,-1 0 0 0 0,1 0 0 0 0,0 1 0 0 0,-1 1 0 0 0,1 0 0 0 0,20-2 0 0 0,24 1 0 0 0,-29 0 0 0 0,0 2 0 0 0,1 0 0 0 0,-1 2 0 0 0,0 1 0 0 0,0 1 0 0 0,28 6 0 0 0,-46-6 0 0 0,0-1 0 0 0,0 1 0 0 0,0 0 0 0 0,0 0 0 0 0,0 1 0 0 0,-1 0 0 0 0,0 0 0 0 0,0 1 0 0 0,0-1 0 0 0,0 1 0 0 0,-1 0 0 0 0,7 8 0 0 0,5 16 0 0 0,13-10 0 0 0,-23-9 0 0 0,0-1 0 0 0,-1 1 0 0 0,0 1 0 0 0,-1-1 0 0 0,0 1 0 0 0,0 0 0 0 0,4 16 0 0 0,0 10 0 0 0,-1 0 0 0 0,-1 0 0 0 0,-3 0 0 0 0,-1 1 0 0 0,-1 0 0 0 0,-2-1 0 0 0,-2 1 0 0 0,-11 65 0 0 0,2-65 0 0 0,-2 0 0 0 0,-1 0 0 0 0,-2-2 0 0 0,-32 55 0 0 0,42-80 0 0 0,-1-1 0 0 0,0-1 0 0 0,-1 1 0 0 0,-11 9 0 0 0,-17 24 0 0 0,30-33 0 0 0,-1 2 0 0 0,-1 0 0 0 0,-1 0 0 0 0,1 0 0 0 0,-19 17 0 0 0,-49 29 0 0 0,73-55 0 0 0,-2 2 0 0 0,-1-1 0 0 0,1 1 0 0 0,-1-1 0 0 0,0 0 0 0 0,0 0 0 0 0,-1-1 0 0 0,1 0 0 0 0,-1 0 0 0 0,-7 2 0 0 0,-11 4 0 0 0,0-2 0 0 0,-28 6 0 0 0,46-12 0 0 0,1 0 0 0 0,-1 0 0 0 0,1-1 0 0 0,-1 1 0 0 0,0-1 0 0 0,1-1 0 0 0,-1 1 0 0 0,1-1 0 0 0,-1 0 0 0 0,1-1 0 0 0,0 0 0 0 0,-1 0 0 0 0,1 0 0 0 0,-11-6 0 0 0,-6-8 0 0 0,1 0 0 0 0,0-2 0 0 0,2 0 0 0 0,0-2 0 0 0,1 0 0 0 0,1-1 0 0 0,-18-28 0 0 0,14 15-4 0 0,2-1 0 0 0,2-1 0 0 0,-16-41 0 0 0,26 53-1 0 0,1 0 1 0 0,1-1 0 0 0,1 0-1 0 0,1 0 1 0 0,1 0 0 0 0,0-29-1 0 0,3 43 1 0 0,-1-1 3 0 0,1 1 0 0 0,0-1 0 0 0,1 1 1 0 0,0-1-1 0 0,1 1 0 0 0,0 0 1 0 0,1 0-1 0 0,0 0 0 0 0,5-11 0 0 0,3 1-8 0 0,0 2 0 0 0,1-1 0 0 0,0 1 0 0 0,22-23 0 0 0,14-14 1 0 0,-34 39 7 0 0,0 1 1 0 0,1 1-1 0 0,29-25 0 0 0,-20 21 2 0 0,5-4 1 0 0,1 1 1 0 0,1 2-1 0 0,1 1 1 0 0,39-18 0 0 0,14-5 0 0 0,-69 32-3 0 0,1 1 0 0 0,-1 1 0 0 0,1 1 0 0 0,1 0-1 0 0,34-8 1 0 0,22 1 10 0 0,-4 0 19 0 0,1 3 1 0 0,100-2 0 0 0,-63 18-30 0 0,-97-3 0 0 0,-1 0 0 0 0,1 0 0 0 0,-1 1 0 0 0,1 0 0 0 0,-1 1 0 0 0,0 0 0 0 0,17 11 0 0 0,27 17 0 0 0,-39-7 0 0 0,13-7 0 0 0,-17 11 0 0 0,2-8 0 0 0,5 16 0 0 0,29 124 0 0 0,-42-139 0 0 0,0 2 0 0 0,-1 0 0 0 0,-1 0 0 0 0,0 26 0 0 0,-2-8 0 0 0,1-27 0 0 0,-2 0 0 0 0,0 0 0 0 0,0 0 0 0 0,-2 0 0 0 0,1 0 0 0 0,-2 0 0 0 0,0 0 0 0 0,-11 28 0 0 0,3-1 0 0 0,10-36 0 0 0,0 1 0 0 0,-1-1 0 0 0,0 0 0 0 0,0 0 0 0 0,0 0 0 0 0,-5 9 0 0 0,-8 10 0 0 0,-2-1 0 0 0,0 0 0 0 0,-1-2 0 0 0,-2 0 0 0 0,0-1 0 0 0,-1-1 0 0 0,-28 20 0 0 0,26-24 0 0 0,-1 0 0 0 0,0-2 0 0 0,-1-2 0 0 0,-1 0 0 0 0,0-1 0 0 0,-1-2 0 0 0,0 0 0 0 0,0-2 0 0 0,-1-1 0 0 0,1-1 0 0 0,-1-2 0 0 0,-51 1 0 0 0,66-4 0 0 0,0-1 0 0 0,0 0 0 0 0,1-1 0 0 0,-1 0 0 0 0,1-1 0 0 0,-1 0 0 0 0,-22-10 0 0 0,7-1 0 0 0,1-2 0 0 0,0-1 0 0 0,2-1 0 0 0,0-1 0 0 0,1-2 0 0 0,1 0 0 0 0,-34-41 0 0 0,33 35 0 0 0,0-2 0 0 0,2 0 0 0 0,2-2 0 0 0,-29-56 0 0 0,38 62 0 0 0,1-1 0 0 0,1 0 0 0 0,2-1 0 0 0,1 1 0 0 0,1-1 0 0 0,1-1 0 0 0,1 1 0 0 0,1 0 0 0 0,3-39 0 0 0,1 58 0 0 0,-1 0 0 0 0,1 0 0 0 0,0 0 0 0 0,1 0 0 0 0,0 1 0 0 0,7-14 0 0 0,2-6 0 0 0,-8 15 0 0 0,0 2 0 0 0,-1-1 0 0 0,2 1 0 0 0,0 0 0 0 0,0 1 0 0 0,0-1 0 0 0,12-14 0 0 0,85-94-12 0 0,59-44-11 0 0,-138 142 24 0 0,103-84 18 0 0,-106 90-16 0 0,1 0 0 0 0,0 1 0 0 0,1 2 0 0 0,34-14 0 0 0,65-25-3 0 0,-80 31 0 0 0,1 2 0 0 0,0 2 0 0 0,51-11 0 0 0,-51 18 0 0 0,-21 2 0 0 0,1 1 0 0 0,-1 1 0 0 0,1 1 0 0 0,0 1 0 0 0,-1 1 0 0 0,1 1 0 0 0,0 0 0 0 0,0 2 0 0 0,21 5 0 0 0,-24-2 0 0 0,0 1 0 0 0,-1 1 0 0 0,0 0 0 0 0,0 2 0 0 0,-1 0 0 0 0,0 1 0 0 0,0 1 0 0 0,21 18 0 0 0,-23-14 0 0 0,-1 0 0 0 0,0 2 0 0 0,-1-1 0 0 0,-1 2 0 0 0,-1 0 0 0 0,11 21 0 0 0,-14-25 0 0 0,0 4 0 0 0,-1 0 0 0 0,-1 1 0 0 0,0 1 0 0 0,-2-1 0 0 0,4 31 0 0 0,1-1 0 0 0,-4-16 0 0 0,-2-1 0 0 0,-2 1 0 0 0,-1 0 0 0 0,-1-1 0 0 0,-1 1 0 0 0,-3-1 0 0 0,-9 41 0 0 0,9-47 0 0 0,-4 11 0 0 0,-3 0 0 0 0,0-1 0 0 0,-3 0 0 0 0,-1-1 0 0 0,-30 48 0 0 0,30-53 0 0 0,-73 103 0 0 0,65-95 0 0 0,-2-1 0 0 0,-2-2 0 0 0,-1-1 0 0 0,-53 48 0 0 0,72-74 0 0 0,1-1 0 0 0,-2 0 0 0 0,1 0 0 0 0,-12 5 0 0 0,-26 16 0 0 0,35-18 0 0 0,9-7 0 0 0,-1 1 0 0 0,0-1 0 0 0,1 0 0 0 0,-1 0 0 0 0,0-1 0 0 0,0 0 0 0 0,0 0 0 0 0,0 0 0 0 0,-7 1 0 0 0,-46 13 0 0 0,38-10 0 0 0,0 0 0 0 0,-1-2 0 0 0,1 0 0 0 0,-1-1 0 0 0,0-1 0 0 0,0-1 0 0 0,-31-2 0 0 0,46-1 0 0 0,0 1 0 0 0,0-1 0 0 0,0 0 0 0 0,0 0 0 0 0,0-1 0 0 0,1 0 0 0 0,-1 0 0 0 0,-5-4 0 0 0,-11-6 0 0 0,-4-2 0 0 0,1-1 0 0 0,1-1 0 0 0,0-1 0 0 0,2-1 0 0 0,0-1 0 0 0,1-1 0 0 0,1-1 0 0 0,1 0 0 0 0,1-2 0 0 0,1 0 0 0 0,1-1 0 0 0,-16-36 0 0 0,18 29 0 0 0,1-1 0 0 0,2 0 0 0 0,1-1 0 0 0,2 0 0 0 0,1-1 0 0 0,2 0 0 0 0,1 0 0 0 0,2 0 0 0 0,4-64 0 0 0,0 85 0 0 0,0-1 0 0 0,1 1 0 0 0,0 0 0 0 0,1 1 0 0 0,1-1 0 0 0,0 1 0 0 0,7-14 0 0 0,7-7 0 0 0,29-39 0 0 0,-22 35 0 0 0,-5 9 0 0 0,2 1 0 0 0,0 1 0 0 0,2 0 0 0 0,2 2 0 0 0,35-26 0 0 0,-2 6 0 0 0,104-56 0 0 0,-109 74 0 0 0,1 2 0 0 0,1 3 0 0 0,74-19 0 0 0,-103 35 0 0 0,-1 1 0 0 0,38-1 0 0 0,-26 3 0 0 0,-9 1 0 0 0,55 2 0 0 0,-74 0 0 0 0,0 2 0 0 0,1-1 0 0 0,-1 2 0 0 0,0-1 0 0 0,0 2 0 0 0,0-1 0 0 0,21 11 0 0 0,-15-5 0 0 0,0 1 0 0 0,-1 1 0 0 0,-1 0 0 0 0,1 1 0 0 0,-2 1 0 0 0,0 1 0 0 0,0-1 0 0 0,20 29 0 0 0,6 17 0 0 0,-33-51 0 0 0,-1-1 0 0 0,0 2 0 0 0,0-1 0 0 0,-1 1 0 0 0,0 0 0 0 0,0 0 0 0 0,-1 0 0 0 0,-1 1 0 0 0,1-1 0 0 0,-1 1 0 0 0,2 14 0 0 0,8 47 0 0 0,-8-52 0 0 0,-1 1 0 0 0,-1-1 0 0 0,1 25 0 0 0,-3-8 0 0 0,0 5 0 0 0,-1 1 0 0 0,-2 0 0 0 0,-2-1 0 0 0,-2 1 0 0 0,-18 67 0 0 0,-74 144 0 0 0,81-221 0 0 0,-28 41 0 0 0,-5 8 0 0 0,35-56 0 0 0,-1 0 0 0 0,-1-2 0 0 0,0 0 0 0 0,-2 0 0 0 0,-1-2 0 0 0,-25 21 0 0 0,27-26 0 0 0,-1-1 0 0 0,-1-1 0 0 0,0 0 0 0 0,0-2 0 0 0,-2-1 0 0 0,1 0 0 0 0,-40 13 0 0 0,46-20 0 0 0,-1 0 0 0 0,0-1 0 0 0,-28 2 0 0 0,37-5 0 0 0,1 0 0 0 0,-1 0 0 0 0,0-1 0 0 0,1 0 0 0 0,-1 0 0 0 0,1-1 0 0 0,-1 1 0 0 0,1-2 0 0 0,0 1 0 0 0,-1 0 0 0 0,1-1 0 0 0,-6-4 0 0 0,-8-8 0 0 0,1 0 0 0 0,0-1 0 0 0,0-1 0 0 0,2-1 0 0 0,0 0 0 0 0,1-1 0 0 0,1-1 0 0 0,1-1 0 0 0,-13-26 0 0 0,-10-25 0 0 0,-39-114 0 0 0,73 177 0 0 0,-6-20 0 0 0,1-1 0 0 0,2 0 0 0 0,0 0 0 0 0,3 0 0 0 0,0 0 0 0 0,3-42 0 0 0,0 56 0 0 0,2 0 0 0 0,0 0 0 0 0,1 0 0 0 0,0 1 0 0 0,2-1 0 0 0,0 1 0 0 0,0 0 0 0 0,1 0 0 0 0,12-19 0 0 0,10-13 0 0 0,48-61 0 0 0,-59 85 0 0 0,8-6 0 0 0,1 2 0 0 0,1 1 0 0 0,2 1 0 0 0,0 2 0 0 0,1 0 0 0 0,2 2 0 0 0,46-23 0 0 0,-48 29 0 0 0,1 2 0 0 0,40-12 0 0 0,-33 13 0 0 0,-7 2 0 0 0,2 1 0 0 0,-1 2 0 0 0,1 2 0 0 0,39-3 0 0 0,132 7 0 0 0,-189 2 0 0 0,-1 1 0 0 0,1 0 0 0 0,0 1 0 0 0,-1 1 0 0 0,0 0 0 0 0,0 1 0 0 0,17 8 0 0 0,1 3 0 0 0,-1 2 0 0 0,30 22 0 0 0,-48-27 0 0 0,0-1 0 0 0,-1 1 0 0 0,17 25 0 0 0,-18-24 0 0 0,-5-4 0 0 0,0 0 0 0 0,0 0 0 0 0,-1 0 0 0 0,0 1 0 0 0,-1 0 0 0 0,6 21 0 0 0,8 66 0 0 0,-17-94 0 0 0,3 37 0 0 0,-2 0 0 0 0,-4 48 0 0 0,0-18 0 0 0,1-47 0 0 0,-1 0 0 0 0,-1 0 0 0 0,-1 0 0 0 0,-2-1 0 0 0,0 1 0 0 0,-1-2 0 0 0,-1 1 0 0 0,-18 33 0 0 0,-3-3 0 0 0,22-37 0 0 0,2-2 0 0 0,-1-1 0 0 0,-1 0 0 0 0,0 0 0 0 0,-10 14 0 0 0,-54 89 0 0 0,-3 3 0 0 0,64-105 0 0 0,-1-1 0 0 0,0 0 0 0 0,-1-1 0 0 0,-1 0 0 0 0,0-1 0 0 0,-18 12 0 0 0,27-20 0 0 0,-19 12 0 0 0,-1-1 0 0 0,0-1 0 0 0,-27 11 0 0 0,44-21 0 0 0,0-1 0 0 0,-1 0 0 0 0,1 0 0 0 0,0-1 0 0 0,-1 0 0 0 0,1 0 0 0 0,-9-1 0 0 0,13 0 0 0 0,-1 0 0 0 0,1-1 0 0 0,-1 1 0 0 0,1-1 0 0 0,0 0 0 0 0,-1 0 0 0 0,1 0 0 0 0,0-1 0 0 0,0 1 0 0 0,0-1 0 0 0,0 0 0 0 0,0 0 0 0 0,0 0 0 0 0,0 0 0 0 0,-4-5 0 0 0,-58-90 0 0 0,39 60 0 0 0,-33-63 0 0 0,54 89 0 0 0,1 0 0 0 0,0 0 0 0 0,0 0 0 0 0,-1-13 0 0 0,-8-24 0 0 0,-1-2 0 0 0,3-2 0 0 0,-9-90 0 0 0,19 134 0 0 0,-1-6 0 0 0,1 0 0 0 0,1 0 0 0 0,0-1 0 0 0,0 1 0 0 0,2 0 0 0 0,0 0 0 0 0,0 0 0 0 0,1 0 0 0 0,1 0 0 0 0,0 1 0 0 0,1-1 0 0 0,1 1 0 0 0,0 0 0 0 0,9-14 0 0 0,7-9 0 0 0,2 0 0 0 0,1 2 0 0 0,1 1 0 0 0,46-43 0 0 0,-51 56 0 0 0,34-30 0 0 0,86-61 0 0 0,-125 102 0 0 0,1 0 0 0 0,-1 1 0 0 0,34-10 0 0 0,10-6 0 0 0,-32 12 0 0 0,1 0 0 0 0,1 2 0 0 0,-1 1 0 0 0,1 2 0 0 0,51-6 0 0 0,152 2 0 0 0,-221 10 0 0 0,1 1 0 0 0,0 1 0 0 0,0 0 0 0 0,-1 1 0 0 0,1 0 0 0 0,0 1 0 0 0,-1 0 0 0 0,22 10 0 0 0,-11 2 0 0 0,23 10 0 0 0,-37-20 0 0 0,0 1 0 0 0,-1 0 0 0 0,1 0 0 0 0,-1 0 0 0 0,0 1 0 0 0,-1 1 0 0 0,0-1 0 0 0,0 1 0 0 0,-1 0 0 0 0,0 1 0 0 0,6 9 0 0 0,-8-12 0 0 0,3 8 0 0 0,0 0 0 0 0,-1 1 0 0 0,0 0 0 0 0,-1 0 0 0 0,-1 0 0 0 0,0 1 0 0 0,2 27 0 0 0,2-1 0 0 0,-3-10 0 0 0,-2-1 0 0 0,-1 0 0 0 0,-1 1 0 0 0,-2-1 0 0 0,-1 1 0 0 0,-1-1 0 0 0,-13 49 0 0 0,10-58 0 0 0,-2 0 0 0 0,-10 20 0 0 0,-9 22 0 0 0,19-43 0 0 0,-6 22 0 0 0,-3-1 0 0 0,-29 54 0 0 0,-36 32 0 0 0,56-87 0 0 0,22-33 0 0 0,-1 0 0 0 0,0 0 0 0 0,0 0 0 0 0,-1 0 0 0 0,0-1 0 0 0,-1 0 0 0 0,1-1 0 0 0,-1 1 0 0 0,0-1 0 0 0,-10 6 0 0 0,15-11 0 0 0,-5 2 0 0 0,0 1 0 0 0,1 0 0 0 0,0 0 0 0 0,-1 0 0 0 0,1 1 0 0 0,1 0 0 0 0,-11 10 0 0 0,9-8 0 0 0,0-1 0 0 0,-1 0 0 0 0,0 0 0 0 0,0-1 0 0 0,0 0 0 0 0,-1-1 0 0 0,1 0 0 0 0,-1 0 0 0 0,0-1 0 0 0,0 0 0 0 0,-1 0 0 0 0,1-1 0 0 0,-10 1 0 0 0,13-2 0 0 0,1-1 0 0 0,0 1 0 0 0,0-1 0 0 0,-1 0 0 0 0,1 0 0 0 0,0-1 0 0 0,0 1 0 0 0,-1-1 0 0 0,1-1 0 0 0,0 1 0 0 0,0-1 0 0 0,0 1 0 0 0,0-2 0 0 0,0 1 0 0 0,1 0 0 0 0,-1-1 0 0 0,-6-5 0 0 0,-8-20 0 0 0,-3 9 0 0 0,19 17 0 0 0,0-1 0 0 0,-1 1 0 0 0,1-1 0 0 0,0 0 0 0 0,1 0 0 0 0,-1 0 0 0 0,0 0 0 0 0,1-1 0 0 0,0 1 0 0 0,-3-6 0 0 0,-37-76 0 0 0,24 50 0 0 0,1-2 0 0 0,-16-48 0 0 0,16 29 0 0 0,-1 3 0 0 0,2-2 0 0 0,3 0 0 0 0,-11-92 0 0 0,22 121 0 0 0,-1-4 0 0 0,1-1 0 0 0,2 1 0 0 0,0-1 0 0 0,3 1 0 0 0,0 0 0 0 0,8-31 0 0 0,-1 32 0 0 0,1 0 0 0 0,2 0 0 0 0,0 1 0 0 0,2 1 0 0 0,1 0 0 0 0,1 1 0 0 0,1 1 0 0 0,2 0 0 0 0,0 2 0 0 0,2 0 0 0 0,34-28 0 0 0,-15 17 0 0 0,-18 13 0 0 0,2 0 0 0 0,0 2 0 0 0,48-27 0 0 0,-44 32 0 0 0,-14 6 0 0 0,0 0 0 0 0,0 2 0 0 0,0 0 0 0 0,0 0 0 0 0,1 2 0 0 0,26-5 0 0 0,49-7 0 0 0,-44 6 0 0 0,60-4 0 0 0,-94 13 0 0 0,0 1 0 0 0,0 0 0 0 0,0 1 0 0 0,0 1 0 0 0,0-1 0 0 0,0 2 0 0 0,-1 0 0 0 0,1 1 0 0 0,17 7 0 0 0,-3 4 0 0 0,0 1 0 0 0,-1 1 0 0 0,0 1 0 0 0,-2 1 0 0 0,0 2 0 0 0,-1 0 0 0 0,-1 2 0 0 0,22 29 0 0 0,-26-26 0 0 0,29 55 0 0 0,-40-68 0 0 0,-2-1 0 0 0,0 0 0 0 0,-2 1 0 0 0,1-1 0 0 0,-1 0 0 0 0,2 26 0 0 0,2 6 0 0 0,4 8 0 0 0,-3 0 0 0 0,-2 0 0 0 0,-3 1 0 0 0,-1 0 0 0 0,-11 96 0 0 0,6-133 0 0 0,-1 1 0 0 0,-1 0 0 0 0,0-1 0 0 0,-12 22 0 0 0,10-21 0 0 0,0 0 0 0 0,1 0 0 0 0,-6 29 0 0 0,7-27 0 0 0,-1-1 0 0 0,0 0 0 0 0,-1 0 0 0 0,-1-1 0 0 0,-1 1 0 0 0,0-2 0 0 0,-1 1 0 0 0,-17 19 0 0 0,9-10 0 0 0,-24 44 0 0 0,29-43 0 0 0,-1-1 0 0 0,-2 0 0 0 0,-1-1 0 0 0,0-1 0 0 0,-2-1 0 0 0,-31 30 0 0 0,-18-4 0 0 0,65-46 0 0 0,-1-1 0 0 0,1 0 0 0 0,0 0 0 0 0,-1 0 0 0 0,1 0 0 0 0,-1-1 0 0 0,1 0 0 0 0,-1 1 0 0 0,0-1 0 0 0,1-1 0 0 0,-1 1 0 0 0,0 0 0 0 0,0-1 0 0 0,0 0 0 0 0,0 0 0 0 0,0 0 0 0 0,1 0 0 0 0,-1-1 0 0 0,0 1 0 0 0,0-1 0 0 0,0 0 0 0 0,1 0 0 0 0,-1-1 0 0 0,1 1 0 0 0,-1-1 0 0 0,1 0 0 0 0,-1 0 0 0 0,1 0 0 0 0,0 0 0 0 0,0 0 0 0 0,0-1 0 0 0,0 1 0 0 0,0-1 0 0 0,-3-4 0 0 0,6 7 0 0 0,-13-22 0 0 0,1 0 0 0 0,1 0 0 0 0,1-1 0 0 0,1 0 0 0 0,-7-29 0 0 0,13 42 0 0 0,0 0 0 0 0,-1 0 0 0 0,-9-17 0 0 0,-6-17 0 0 0,12 16 0 0 0,2-1 0 0 0,-3-36 0 0 0,0-2 0 0 0,2 15 0 0 0,0-90 0 0 0,6 131 0 0 0,1 0 0 0 0,1 0 0 0 0,-1 0 0 0 0,2 0 0 0 0,7-20 0 0 0,-1 1 0 0 0,-2 5 0 0 0,-4 11 0 0 0,1 0 0 0 0,0 1 0 0 0,1-1 0 0 0,11-21 0 0 0,-8 21 0 0 0,15-27 0 0 0,1 0 0 0 0,2 1 0 0 0,2 2 0 0 0,2 1 0 0 0,39-39 0 0 0,-48 56 0 0 0,1-2 0 0 0,2 0 0 0 0,0 1 0 0 0,1 2 0 0 0,1 0 0 0 0,0 2 0 0 0,39-18 0 0 0,-14 14 0 0 0,-14 5 0 0 0,54-14 0 0 0,-69 24 0 0 0,0 2 0 0 0,0 0 0 0 0,31-1 0 0 0,-47 4 0 0 0,1 1 0 0 0,-1 0 0 0 0,1 1 0 0 0,0-1 0 0 0,-1 1 0 0 0,1 1 0 0 0,-1-1 0 0 0,0 1 0 0 0,1 0 0 0 0,-1 0 0 0 0,0 1 0 0 0,0 0 0 0 0,0 0 0 0 0,-1 1 0 0 0,10 6 0 0 0,6 18 0 0 0,-5-15 0 0 0,-14-11 0 0 0,0-1 0 0 0,0 1 0 0 0,0 0 0 0 0,0 0 0 0 0,-1 0 0 0 0,1-1 0 0 0,0 2 0 0 0,-1-1 0 0 0,1 0 0 0 0,-1 0 0 0 0,0 0 0 0 0,0 1 0 0 0,0-1 0 0 0,0 0 0 0 0,1 5 0 0 0,1 1 0 0 0,-1 0 0 0 0,1-1 0 0 0,1 1 0 0 0,0-1 0 0 0,4 7 0 0 0,-4-8 0 0 0,-1 0 0 0 0,1 0 0 0 0,-1 0 0 0 0,-1 1 0 0 0,1-1 0 0 0,1 8 0 0 0,7 31 0 0 0,-1 1 0 0 0,-3 0 0 0 0,3 83 0 0 0,-9-77 0 0 0,-2 69 0 0 0,0-109 0 0 0,0 1 0 0 0,-1-1 0 0 0,-1 0 0 0 0,0 0 0 0 0,0 0 0 0 0,-1 0 0 0 0,-7 13 0 0 0,3-7 0 0 0,1-1 0 0 0,1 1 0 0 0,-7 30 0 0 0,-7 24 0 0 0,5-30 0 0 0,10-24 0 0 0,-2 0 0 0 0,0 0 0 0 0,-1 0 0 0 0,-15 24 0 0 0,10-25 0 0 0,9-13 0 0 0,1 0 0 0 0,0 0 0 0 0,0 0 0 0 0,0 0 0 0 0,0 1 0 0 0,1 0 0 0 0,0-1 0 0 0,-3 7 0 0 0,2-3 0 0 0,0 0 0 0 0,-1 0 0 0 0,0 0 0 0 0,-1-1 0 0 0,1 1 0 0 0,-2-1 0 0 0,1 0 0 0 0,-1-1 0 0 0,0 1 0 0 0,0-1 0 0 0,0 0 0 0 0,-1-1 0 0 0,0 0 0 0 0,-15 9 0 0 0,18-12 0 0 0,0 0 0 0 0,1 0 0 0 0,0 0 0 0 0,-1 1 0 0 0,1-1 0 0 0,0 1 0 0 0,-5 5 0 0 0,5-4 0 0 0,1-1 0 0 0,-1 0 0 0 0,-1 0 0 0 0,1-1 0 0 0,0 1 0 0 0,-1-1 0 0 0,1 0 0 0 0,-1 1 0 0 0,0-2 0 0 0,0 1 0 0 0,1 0 0 0 0,-1-1 0 0 0,-5 2 0 0 0,-12 0 0 0 0,1 0 0 0 0,-40 0 0 0 0,53-3 0 0 0,1 0 0 0 0,-1 0 0 0 0,0-1 0 0 0,0 0 0 0 0,0 0 0 0 0,1-1 0 0 0,-1 0 0 0 0,1 0 0 0 0,-1 0 0 0 0,1-1 0 0 0,0 0 0 0 0,-7-4 0 0 0,-11-21 0 0 0,-41-28 0 0 0,30 13 0 0 0,2 0 0 0 0,3-3 0 0 0,1 0 0 0 0,-44-99 0 0 0,65 121 0 0 0,1 0 0 0 0,1 0 0 0 0,2 0 0 0 0,0-1 0 0 0,1 0 0 0 0,2 1 0 0 0,2-38 0 0 0,-1 51 0 0 0,-1-3 0 0 0,1 1 0 0 0,1 0 0 0 0,1 0 0 0 0,-1 0 0 0 0,2 0 0 0 0,0 0 0 0 0,9-25 0 0 0,3 9 0 0 0,2 1 0 0 0,0 1 0 0 0,2 0 0 0 0,1 1 0 0 0,1 2 0 0 0,1 0 0 0 0,1 1 0 0 0,1 1 0 0 0,1 1 0 0 0,1 1 0 0 0,41-23 0 0 0,-32 24 0 0 0,-25 13 0 0 0,0 0 0 0 0,0 1 0 0 0,0 0 0 0 0,1 1 0 0 0,0 0 0 0 0,0 1 0 0 0,15-3 0 0 0,-15 4 0 0 0,0 0 0 0 0,0-1 0 0 0,18-8 0 0 0,-18 7 0 0 0,-1 0 0 0 0,1 1 0 0 0,0 0 0 0 0,17-2 0 0 0,21-1 0 0 0,65 1 0 0 0,-97 6 0 0 0,0 0 0 0 0,1 1 0 0 0,-2 1 0 0 0,1 0 0 0 0,0 1 0 0 0,-1 1 0 0 0,28 12 0 0 0,-3 1 0 0 0,-21-10 0 0 0,0 2 0 0 0,0 0 0 0 0,-1 0 0 0 0,30 24 0 0 0,-41-27 0 0 0,4 2 0 0 0,-1 1 0 0 0,0 1 0 0 0,-1 0 0 0 0,10 14 0 0 0,4 5 0 0 0,-17-23 0 0 0,-1 1 0 0 0,0 0 0 0 0,0 0 0 0 0,0 0 0 0 0,-1 1 0 0 0,0 0 0 0 0,-1 0 0 0 0,5 14 0 0 0,2 27 0 0 0,-3 0 0 0 0,-2 1 0 0 0,0 67 0 0 0,-7-93 0 0 0,0 1 0 0 0,-2-1 0 0 0,0 0 0 0 0,-2 0 0 0 0,-1-1 0 0 0,-1 1 0 0 0,-1-1 0 0 0,-19 41 0 0 0,-2 0 0 0 0,20-44 0 0 0,0 0 0 0 0,-20 30 0 0 0,9-19 0 0 0,0 0 0 0 0,-2-1 0 0 0,-32 37 0 0 0,32-38 0 0 0,20-28 0 0 0,1 1 0 0 0,0-1 0 0 0,-1 0 0 0 0,0 1 0 0 0,0-1 0 0 0,0 0 0 0 0,0 0 0 0 0,0 0 0 0 0,0 0 0 0 0,0-1 0 0 0,0 1 0 0 0,-1 0 0 0 0,-3 1 0 0 0,-17 12 0 0 0,15-9 0 0 0,0 0 0 0 0,0-1 0 0 0,0-1 0 0 0,-13 6 0 0 0,2-4 0 0 0,-35 7 0 0 0,52-12 0 0 0,0-1 0 0 0,-1 0 0 0 0,1 0 0 0 0,-1 0 0 0 0,1 0 0 0 0,0-1 0 0 0,-1 1 0 0 0,1-1 0 0 0,-1 1 0 0 0,1-1 0 0 0,0 0 0 0 0,0 0 0 0 0,0 0 0 0 0,-1 0 0 0 0,1 0 0 0 0,0-1 0 0 0,0 1 0 0 0,0-1 0 0 0,-1-1 0 0 0,-20-20 0 0 0,2-2 0 0 0,1 0 0 0 0,-23-36 0 0 0,28 33 0 0 0,2-1 0 0 0,1 0 0 0 0,1-1 0 0 0,1 0 0 0 0,2-1 0 0 0,1 0 0 0 0,-3-35 0 0 0,1-73 0 0 0,8 131 0 0 0,1 0 0 0 0,0-1 0 0 0,1 1 0 0 0,-1-1 0 0 0,2 1 0 0 0,-1 0 0 0 0,1-1 0 0 0,0 1 0 0 0,1 0 0 0 0,3-8 0 0 0,5-5 0 0 0,0 0 0 0 0,16-21 0 0 0,-2 3 0 0 0,-15 25-1 0 0,0 0-1 0 0,1 1 1 0 0,1 0 0 0 0,0 1-1 0 0,1 1 1 0 0,0 0 0 0 0,1 1-1 0 0,0 0 1 0 0,0 1 0 0 0,1 0-1 0 0,18-7 1 0 0,4-7 6 0 0,-35 21-4 0 0,1 0 0 0 0,-1 0-1 0 0,1 0 1 0 0,0 1-1 0 0,0-1 1 0 0,-1 0 0 0 0,1 1-1 0 0,0 0 1 0 0,1 0 0 0 0,-1 0-1 0 0,0 0 1 0 0,0 0-1 0 0,0 1 1 0 0,1-1 0 0 0,-1 1-1 0 0,6 0 1 0 0,31-1-1 0 0,56 3 0 0 0,-87-1 0 0 0,-1 0 0 0 0,1 0 0 0 0,-1 1 0 0 0,1 1 0 0 0,-1-1 0 0 0,0 1 0 0 0,0 1 0 0 0,13 7 0 0 0,-18-9 0 0 0,9 5 0 0 0,0 0 0 0 0,-1 1 0 0 0,0 1 0 0 0,0 0 0 0 0,-1 0 0 0 0,12 15 0 0 0,1 11 0 0 0,-2 2 0 0 0,24 59 0 0 0,-37-75 0 0 0,-1 0 0 0 0,-1 1 0 0 0,-1 0 0 0 0,-1 0 0 0 0,-1 1 0 0 0,0 36 0 0 0,-2 4 0 0 0,-4 96 0 0 0,1-138 0 0 0,-1 0 0 0 0,-1-1 0 0 0,-1 0 0 0 0,-1 0 0 0 0,-14 34 0 0 0,-8 13 0 0 0,-20 40 0 0 0,31-77 0 0 0,-1 0 0 0 0,-32 39 0 0 0,26-23 0 0 0,11-34 0 0 0,10-9 0 0 0,0 0 0 0 0,0 0 0 0 0,1-1 0 0 0,-1 2 0 0 0,1-1 0 0 0,0 0 0 0 0,-4 7 0 0 0,6-9 0 0 0,-1 0 0 0 0,1 1 0 0 0,-1-1 0 0 0,0 0 0 0 0,1 0 0 0 0,-1 0 0 0 0,0 0 0 0 0,0 0 0 0 0,0 0 0 0 0,0 0 0 0 0,0 0 0 0 0,0 0 0 0 0,0 0 0 0 0,0 0 0 0 0,0-1 0 0 0,0 1 0 0 0,0 0 0 0 0,-1-1 0 0 0,1 1 0 0 0,0-1 0 0 0,0 0 0 0 0,-2 1 0 0 0,2-1 0 0 0,-1 1 0 0 0,0-1 0 0 0,1 1 0 0 0,0 0 0 0 0,-1-1 0 0 0,1 1 0 0 0,-1 0 0 0 0,1 0 0 0 0,0 0 0 0 0,-1 0 0 0 0,1 0 0 0 0,0 0 0 0 0,0 0 0 0 0,-2 2 0 0 0,2-1 0 0 0,0-1 0 0 0,0 1 0 0 0,-1 0 0 0 0,1-1 0 0 0,-1 1 0 0 0,1-1 0 0 0,-1 0 0 0 0,0 0 0 0 0,0 1 0 0 0,1-1 0 0 0,-1 0 0 0 0,0 0 0 0 0,0-1 0 0 0,0 1 0 0 0,0 0 0 0 0,0-1 0 0 0,0 1 0 0 0,0-1 0 0 0,0 0 0 0 0,-1 1 0 0 0,1-1 0 0 0,0 0 0 0 0,0 0 0 0 0,0 0 0 0 0,0-1 0 0 0,0 1 0 0 0,0 0 0 0 0,0-1 0 0 0,-3-1 0 0 0,2 0 0 0 0,0-1 0 0 0,0 0 0 0 0,0 0 0 0 0,1 0 0 0 0,-1-1 0 0 0,1 1 0 0 0,0 0 0 0 0,0-1 0 0 0,0 0 0 0 0,0 0 0 0 0,1 1 0 0 0,-1-1 0 0 0,1 0 0 0 0,0 0 0 0 0,0 0 0 0 0,0-5 0 0 0,-6-57 0 0 0,3-119 0 0 0,5 122 0 0 0,-1 47 0 0 0,2 0 0 0 0,0 0 0 0 0,1 0 0 0 0,0 0 0 0 0,11-28 0 0 0,38-75 0 0 0,-32 76 0 0 0,-10 26 0 0 0,1 0 0 0 0,0 0 0 0 0,2 1 0 0 0,-1 0 0 0 0,27-24 0 0 0,1-3 0 0 0,-23 27 0 0 0,1 1 0 0 0,1 0 0 0 0,0 1 0 0 0,22-12 0 0 0,-3 1 0 0 0,-20 16 0 0 0,-1 1 0 0 0,1 1 0 0 0,0 1 0 0 0,1 0 0 0 0,23-4 0 0 0,-33 9 0 0 0,0 1 0 0 0,1-1 0 0 0,-1 2 0 0 0,0-1 0 0 0,0 1 0 0 0,0 1 0 0 0,-1 0 0 0 0,1 0 0 0 0,0 0 0 0 0,0 1 0 0 0,-1 1 0 0 0,0-1 0 0 0,0 1 0 0 0,14 9 0 0 0,-21-12 0 0 0,1 0 0 0 0,-1 0 0 0 0,0 0 0 0 0,0 1 0 0 0,0-1 0 0 0,0 0 0 0 0,0 0 0 0 0,0 1 0 0 0,0-1 0 0 0,0 0 0 0 0,-1 1 0 0 0,1-1 0 0 0,0 1 0 0 0,-1-1 0 0 0,1 3 0 0 0,7 12 0 0 0,-4-13 0 0 0,-1 1 0 0 0,0-1 0 0 0,0 1 0 0 0,0 0 0 0 0,0 0 0 0 0,0 0 0 0 0,-1 0 0 0 0,0 1 0 0 0,0-1 0 0 0,0 1 0 0 0,-1-1 0 0 0,1 1 0 0 0,0 5 0 0 0,-1-8 0 0 0,7 31 0 0 0,-1-1 0 0 0,-2 1 0 0 0,-1 0 0 0 0,-2 0 0 0 0,-1 0 0 0 0,-2 0 0 0 0,-9 62 0 0 0,7-79 0 0 0,-1 1 0 0 0,-1-1 0 0 0,0-1 0 0 0,-1 1 0 0 0,-13 23 0 0 0,3-7 0 0 0,-8 11 0 0 0,19-35 0 0 0,1-1 0 0 0,-1 1 0 0 0,1 0 0 0 0,1 1 0 0 0,-4 10 0 0 0,3-9 0 0 0,-1 0 0 0 0,0 0 0 0 0,-1-1 0 0 0,0 1 0 0 0,0-1 0 0 0,-1 0 0 0 0,0-1 0 0 0,-13 13 0 0 0,-17 21 0 0 0,33-37 0 0 0,-1 0 0 0 0,0 0 0 0 0,0 0 0 0 0,-1-1 0 0 0,1 0 0 0 0,-1 0 0 0 0,0 0 0 0 0,0-1 0 0 0,0 0 0 0 0,0 0 0 0 0,-1-1 0 0 0,1 1 0 0 0,-12 1 0 0 0,16-3 0 0 0,-1-1 0 0 0,1 1 0 0 0,-1-1 0 0 0,1 0 0 0 0,-1 0 0 0 0,1 0 0 0 0,-1 0 0 0 0,1 0 0 0 0,-1-1 0 0 0,1 1 0 0 0,0-1 0 0 0,-1 0 0 0 0,1 1 0 0 0,0-1 0 0 0,-1 0 0 0 0,1-1 0 0 0,0 1 0 0 0,0 0 0 0 0,0 0 0 0 0,0-1 0 0 0,0 1 0 0 0,0-1 0 0 0,0 0 0 0 0,1 0 0 0 0,-1 0 0 0 0,0 0 0 0 0,1 0 0 0 0,0 0 0 0 0,-1 0 0 0 0,1 0 0 0 0,0 0 0 0 0,0 0 0 0 0,0-1 0 0 0,1 1 0 0 0,-1 0 0 0 0,0-1 0 0 0,1 1 0 0 0,-1-1 0 0 0,1 1 0 0 0,0-1 0 0 0,0-3 0 0 0,-10-84 0 0 0,2 40 0 0 0,3 0 0 0 0,3 0 0 0 0,3-55 0 0 0,2 90 0 0 0,1 0 0 0 0,1 0 0 0 0,0 0 0 0 0,1 0 0 0 0,0 1 0 0 0,2 0 0 0 0,9-16 0 0 0,0 0 0 0 0,-9 16 0 0 0,-3 2 0 0 0,1 1 0 0 0,0 0 0 0 0,1 0 0 0 0,0 0 0 0 0,0 1 0 0 0,1 0 0 0 0,1 0 0 0 0,15-13 0 0 0,7-5 0 0 0,-28 25 0 0 0,-1 0 0 0 0,1 1 0 0 0,0-1 0 0 0,0 0 0 0 0,0 1 0 0 0,1 0 0 0 0,-1-1 0 0 0,1 1 0 0 0,-1 1 0 0 0,6-3 0 0 0,0 1 0 0 0,-5 2 0 0 0,0 0 0 0 0,0-1 0 0 0,0 1 0 0 0,-1-1 0 0 0,1 1 0 0 0,0-1 0 0 0,-1 0 0 0 0,0 0 0 0 0,1-1 0 0 0,-1 1 0 0 0,0-1 0 0 0,5-5 0 0 0,-5 6 0 0 0,1 0 0 0 0,0 0 0 0 0,-1 1 0 0 0,1-1 0 0 0,0 1 0 0 0,0 0 0 0 0,-1 0 0 0 0,1 1 0 0 0,0-1 0 0 0,0 1 0 0 0,0-1 0 0 0,0 1 0 0 0,0 0 0 0 0,0 1 0 0 0,7 1 0 0 0,2-2 0 0 0,-11 0 0 0 0,0 0 0 0 0,0 0 0 0 0,0 0 0 0 0,0 1 0 0 0,0-1 0 0 0,0 0 0 0 0,0 1 0 0 0,0-1 0 0 0,0 1 0 0 0,0 0 0 0 0,0 0 0 0 0,0-1 0 0 0,-1 1 0 0 0,1 0 0 0 0,0 1 0 0 0,-1-1 0 0 0,1 0 0 0 0,-1 0 0 0 0,1 1 0 0 0,-1-1 0 0 0,0 1 0 0 0,1-1 0 0 0,-1 1 0 0 0,0 0 0 0 0,1 1 0 0 0,16 18 0 0 0,-14-18 0 0 0,0 1 0 0 0,0 0 0 0 0,-1 0 0 0 0,0 0 0 0 0,0 0 0 0 0,0 1 0 0 0,0-1 0 0 0,0 1 0 0 0,-1 0 0 0 0,0 0 0 0 0,2 6 0 0 0,9 18 0 0 0,-10-24 0 0 0,-1-1 0 0 0,0 1 0 0 0,-1-1 0 0 0,1 1 0 0 0,-1-1 0 0 0,0 1 0 0 0,0 0 0 0 0,0 0 0 0 0,-1 4 0 0 0,6 22 0 0 0,-3-22 0 0 0,0 0 0 0 0,0 0 0 0 0,-1 1 0 0 0,2 11 0 0 0,1 8 0 0 0,-2-10 0 0 0,-2-1 0 0 0,1 0 0 0 0,-4 37 0 0 0,0-6 0 0 0,1-35 0 0 0,0-1 0 0 0,-1 1 0 0 0,-1-1 0 0 0,0 0 0 0 0,-1 0 0 0 0,-1 0 0 0 0,0 0 0 0 0,0-1 0 0 0,-1 0 0 0 0,-1 0 0 0 0,-14 20 0 0 0,6 2 0 0 0,4-5 0 0 0,-27 34 0 0 0,35-56 0 0 0,-1-1 0 0 0,-1 1 0 0 0,1-1 0 0 0,-1 0 0 0 0,-7 7 0 0 0,-11 16 0 0 0,19-24 0 0 0,1 1 0 0 0,-1-1 0 0 0,0-1 0 0 0,-1 1 0 0 0,1 0 0 0 0,-1-1 0 0 0,-5 4 0 0 0,-14 14 0 0 0,22-20 0 0 0,1 0 0 0 0,-1 1 0 0 0,0-1 0 0 0,0 0 0 0 0,0 0 0 0 0,-1 0 0 0 0,1 0 0 0 0,0-1 0 0 0,-1 1 0 0 0,1-1 0 0 0,-1 1 0 0 0,0-1 0 0 0,1 0 0 0 0,-1 0 0 0 0,0 0 0 0 0,0 0 0 0 0,0-1 0 0 0,1 1 0 0 0,-1-1 0 0 0,0 0 0 0 0,0 1 0 0 0,0-1 0 0 0,0 0 0 0 0,0-1 0 0 0,-3 0 0 0 0,3 0 0 0 0,1 0 0 0 0,-1-1 0 0 0,1 1 0 0 0,-1-1 0 0 0,1 0 0 0 0,-1 1 0 0 0,1-1 0 0 0,0 0 0 0 0,0 0 0 0 0,0-1 0 0 0,0 1 0 0 0,0 0 0 0 0,1-1 0 0 0,-1 1 0 0 0,1-1 0 0 0,-1 0 0 0 0,1 1 0 0 0,0-1 0 0 0,0 0 0 0 0,0 0 0 0 0,0-5 0 0 0,-14-49 0 0 0,10 39 0 0 0,1 0 0 0 0,1 0 0 0 0,0 0 0 0 0,1 0 0 0 0,1-26 0 0 0,1 42 0 0 0,0-1 0 0 0,1 0 0 0 0,-1 1 0 0 0,1-1 0 0 0,0 1 0 0 0,0-1 0 0 0,0 1 0 0 0,0 0 0 0 0,0-1 0 0 0,0 1 0 0 0,1 0 0 0 0,-1 0 0 0 0,4-4 0 0 0,12-22 0 0 0,-16 27 0 0 0,0-1 0 0 0,0 0 0 0 0,1 1 0 0 0,-1-1 0 0 0,1 1 0 0 0,-1-1 0 0 0,1 1 0 0 0,-1 0 0 0 0,1 0 0 0 0,0 0 0 0 0,0 0 0 0 0,0 0 0 0 0,-1 0 0 0 0,1 0 0 0 0,0 0 0 0 0,0 1 0 0 0,0-1 0 0 0,0 1 0 0 0,0 0 0 0 0,0-1 0 0 0,1 1 0 0 0,-1 0 0 0 0,0 0 0 0 0,0 0 0 0 0,2 1 0 0 0,-1-1 0 0 0,0 0 0 0 0,0 0 0 0 0,0 0 0 0 0,0 1 0 0 0,0-1 0 0 0,0 1 0 0 0,0 0 0 0 0,0 0 0 0 0,-1 0 0 0 0,1 0 0 0 0,0 1 0 0 0,-1-1 0 0 0,1 1 0 0 0,-1-1 0 0 0,1 1 0 0 0,-1 0 0 0 0,4 4 0 0 0,31 74 0 0 0,-32-70 0 0 0,0 0 0 0 0,-1 0 0 0 0,0 0 0 0 0,-1 1 0 0 0,0-1 0 0 0,0 1 0 0 0,1 20 0 0 0,0 83 0 0 0,-4-90 0 0 0,-2-6 0 0 0,0 0 0 0 0,-1 0 0 0 0,-1 0 0 0 0,0 0 0 0 0,-2-1 0 0 0,-14 33 0 0 0,7-17 0 0 0,7-20 0 0 0,-1-1 0 0 0,-1 0 0 0 0,0-1 0 0 0,0 1 0 0 0,-1-1 0 0 0,0-1 0 0 0,-1 0 0 0 0,-14 11 0 0 0,-5 7 0 0 0,20-21 0 0 0,-1 1 0 0 0,0-1 0 0 0,-1-1 0 0 0,1 1 0 0 0,-1-2 0 0 0,-20 8 0 0 0,-10 6 0 0 0,32-14 0 0 0,-1-2 0 0 0,1 1 0 0 0,-1-1 0 0 0,0 0 0 0 0,1-1 0 0 0,-1 0 0 0 0,-19 0 0 0 0,-71-2 0 0 0,94-1 0 0 0,1 0 0 0 0,-1 0 0 0 0,0-1 0 0 0,0 0 0 0 0,1 0 0 0 0,-1 0 0 0 0,1-1 0 0 0,0 0 0 0 0,0 0 0 0 0,0 0 0 0 0,0 0 0 0 0,0-1 0 0 0,1 0 0 0 0,-1 0 0 0 0,-6-8 0 0 0,-6-5 0 0 0,14 14 0 0 0,1-1 0 0 0,-1 0 0 0 0,1 0 0 0 0,0 0 0 0 0,0 0 0 0 0,1-1 0 0 0,-1 1 0 0 0,1 0 0 0 0,0-1 0 0 0,0 1 0 0 0,1-1 0 0 0,-1 1 0 0 0,1-1 0 0 0,0 1 0 0 0,0-1 0 0 0,0 1 0 0 0,1-1 0 0 0,0 1 0 0 0,0-1 0 0 0,0 1 0 0 0,0-1 0 0 0,0 1 0 0 0,1 0 0 0 0,0 0 0 0 0,0 0 0 0 0,0 0 0 0 0,1 0 0 0 0,4-6 0 0 0,6-3 0 0 0,-1-1 0 0 0,-1 0 0 0 0,20-30 0 0 0,-21 28 0 0 0,-4 9 0 0 0,0 0 0 0 0,0 1 0 0 0,1 0 0 0 0,13-10 0 0 0,24-23 0 0 0,-40 35 0 0 0,-1 1 0 0 0,1-1 0 0 0,0 1 0 0 0,-1-1 0 0 0,2 1 0 0 0,-1 1 0 0 0,0-1 0 0 0,5-2 0 0 0,16-10 0 0 0,72-60 0 0 0,-79 61 0 0 0,1 1 0 0 0,1 1 0 0 0,-1 1 0 0 0,2 1 0 0 0,0 0 0 0 0,0 2 0 0 0,35-10 0 0 0,15-4 0 0 0,-60 18 0 0 0,1-1 0 0 0,-1 2 0 0 0,1-1 0 0 0,0 2 0 0 0,0-1 0 0 0,0 2 0 0 0,0 0 0 0 0,0 0 0 0 0,20 2 0 0 0,-31-1 0 0 0,0 0 0 0 0,1 1 0 0 0,-1-1 0 0 0,0 1 0 0 0,1-1 0 0 0,-1 1 0 0 0,0 0 0 0 0,1 0 0 0 0,-1-1 0 0 0,0 1 0 0 0,0 0 0 0 0,0 0 0 0 0,0 0 0 0 0,0 0 0 0 0,0 0 0 0 0,0 0 0 0 0,0 0 0 0 0,0 1 0 0 0,-1-1 0 0 0,1 0 0 0 0,0 0 0 0 0,0 3 0 0 0,1 2 0 0 0,0-1 0 0 0,-1 1 0 0 0,1 0 0 0 0,-1-1 0 0 0,-1 1 0 0 0,1 6 0 0 0,-1 2 0 0 0,0 1 0 0 0,-1-1 0 0 0,-1 1 0 0 0,-4 18 0 0 0,-1-11 0 0 0,-1-1 0 0 0,-1 0 0 0 0,-1 0 0 0 0,0 0 0 0 0,-15 19 0 0 0,-73 88 0 0 0,60-80 0 0 0,-16 14 0 0 0,-2-3 0 0 0,-72 57 0 0 0,111-101 0 0 0,-28 19 0 0 0,-1-2 0 0 0,-1-3 0 0 0,-1-1 0 0 0,-91 37 0 0 0,62-30 0 0 0,56-25 0 0 0,13-5 0 0 0,0-1 0 0 0,-1 0 0 0 0,0-1 0 0 0,-18 5 0 0 0,-64 13 0 0 0,55-12 0 0 0,0-1 0 0 0,0-2 0 0 0,-59 3 0 0 0,69-9 0 0 0,-85-4 0 0 0,99 2 0 0 0,0 0 0 0 0,0 0 0 0 0,0-2 0 0 0,1 1 0 0 0,-1-1 0 0 0,1-1 0 0 0,-10-6 0 0 0,17 9 0 0 0,1-1 0 0 0,0 1 0 0 0,0-1 0 0 0,0 0 0 0 0,1 1 0 0 0,-1-1 0 0 0,1-1 0 0 0,-1 1 0 0 0,1 0 0 0 0,0-1 0 0 0,0 1 0 0 0,1-1 0 0 0,-1 1 0 0 0,1-1 0 0 0,-1-4 0 0 0,-1-1 0 0 0,1-1 0 0 0,0 0 0 0 0,0 0 0 0 0,1-18 0 0 0,1 24 0 0 0,1-1 0 0 0,-1 1 0 0 0,1 0 0 0 0,0 0 0 0 0,1 0 0 0 0,-1 0 0 0 0,1 0 0 0 0,-1 1 0 0 0,1-1 0 0 0,1 0 0 0 0,-1 1 0 0 0,0-1 0 0 0,1 1 0 0 0,-1 0 0 0 0,7-6 0 0 0,1-2 0 0 0,-7 6 0 0 0,-1 2 0 0 0,1 0 0 0 0,-1 1 0 0 0,0-1 0 0 0,1 0 0 0 0,0 1 0 0 0,0-1 0 0 0,0 1 0 0 0,0 0 0 0 0,0 0 0 0 0,0 0 0 0 0,1 1 0 0 0,6-3 0 0 0,-4 0 0 0 0,-1 1 0 0 0,1-1 0 0 0,0 0 0 0 0,-1-1 0 0 0,0 1 0 0 0,6-7 0 0 0,-6 5 0 0 0,0 1 0 0 0,0 0 0 0 0,1 1 0 0 0,0-1 0 0 0,0 1 0 0 0,8-5 0 0 0,6 1 0 0 0,0 0 0 0 0,0 2 0 0 0,1 0 0 0 0,-1 1 0 0 0,1 1 0 0 0,0 1 0 0 0,32-1 0 0 0,-53 4 0 0 0,1 0 0 0 0,-1 0 0 0 0,1 0 0 0 0,-1 0 0 0 0,1 0 0 0 0,-1 0 0 0 0,1 0 0 0 0,-1 0 0 0 0,1 1 0 0 0,-1-1 0 0 0,0 0 0 0 0,1 0 0 0 0,-1 1 0 0 0,1-1 0 0 0,-1 0 0 0 0,0 1 0 0 0,1-1 0 0 0,-1 0 0 0 0,0 1 0 0 0,1-1 0 0 0,-1 0 0 0 0,0 1 0 0 0,1-1 0 0 0,-1 1 0 0 0,0-1 0 0 0,0 0 0 0 0,0 1 0 0 0,1-1 0 0 0,-1 1 0 0 0,0-1 0 0 0,0 1 0 0 0,0-1 0 0 0,0 1 0 0 0,0-1 0 0 0,0 1 0 0 0,0-1 0 0 0,0 1 0 0 0,0-1 0 0 0,0 1 0 0 0,0-1 0 0 0,0 1 0 0 0,0-1 0 0 0,0 1 0 0 0,-1-1 0 0 0,1 0 0 0 0,0 1 0 0 0,0-1 0 0 0,0 1 0 0 0,-1-1 0 0 0,1 1 0 0 0,0-1 0 0 0,-1 0 0 0 0,1 1 0 0 0,-1-1 0 0 0,-16 25 0 0 0,-7 1 0 0 0,21-22 0 0 0,-1 0 0 0 0,0 1 0 0 0,0-1 0 0 0,0 0 0 0 0,0-1 0 0 0,-1 1 0 0 0,0-1 0 0 0,1 0 0 0 0,-1 0 0 0 0,-9 4 0 0 0,-36 17 0 0 0,44-19 0 0 0,-1-1 0 0 0,0-1 0 0 0,-1 1 0 0 0,1-1 0 0 0,-10 3 0 0 0,9-3 0 0 0,0 0 0 0 0,1 0 0 0 0,-1 1 0 0 0,-10 7 0 0 0,-15 6 0 0 0,-164 47 0 0 0,138-44 0 0 0,37-11 0 0 0,1-2 0 0 0,-28 5 0 0 0,-41 8 0 0 0,50-10 0 0 0,-44 5 0 0 0,80-14 0 0 0,-277 18 0 0 0,245-19 0 0 0,0-1 0 0 0,0-2 0 0 0,1-2 0 0 0,0-1 0 0 0,-65-21 0 0 0,-22-12 0 0 0,-44-16 0 0 0,165 54 0 0 0,0 1 0 0 0,0-1 0 0 0,-1 0 0 0 0,1 1 0 0 0,0-1 0 0 0,0 0 0 0 0,0 0 0 0 0,0 0 0 0 0,0 1 0 0 0,0-1 0 0 0,0 0 0 0 0,0-1 0 0 0,1 1 0 0 0,-1 0 0 0 0,0 0 0 0 0,0 0 0 0 0,1 0 0 0 0,-1-1 0 0 0,1 1 0 0 0,-1-2 0 0 0,-6-8 0 0 0,-10 4 0 0 0,15 7 0 0 0,0 0 0 0 0,-1-1 0 0 0,1 0 0 0 0,0 1 0 0 0,0-1 0 0 0,1 0 0 0 0,-1 0 0 0 0,0 0 0 0 0,0 0 0 0 0,0-1 0 0 0,0 1 0 0 0,1 0 0 0 0,-1-1 0 0 0,1 1 0 0 0,-1-1 0 0 0,-2-3 0 0 0,-27-38 0 0 0,29 39 0 0 0,0 1 0 0 0,0 0 0 0 0,1-1 0 0 0,-1 1 0 0 0,1-1 0 0 0,0 0 0 0 0,0 0 0 0 0,0 1 0 0 0,0-1 0 0 0,0 0 0 0 0,1 0 0 0 0,0-6 0 0 0,0 6 0 0 0,0 0 0 0 0,-1 0 0 0 0,1 0 0 0 0,-1 0 0 0 0,0 0 0 0 0,0 0 0 0 0,0 0 0 0 0,-1 0 0 0 0,-1-4 0 0 0,2 7 0 0 0,1-1 0 0 0,0 0 0 0 0,0 0 0 0 0,0 0 0 0 0,0 0 0 0 0,0 0 0 0 0,0 1 0 0 0,0-1 0 0 0,1 0 0 0 0,-1 0 0 0 0,1 0 0 0 0,-1 0 0 0 0,1 1 0 0 0,0-1 0 0 0,0 0 0 0 0,-1 1 0 0 0,3-3 0 0 0,-3 3 0 0 0,3-4 0 0 0,0 0 0 0 0,0 1 0 0 0,1-1 0 0 0,-1 1 0 0 0,1 0 0 0 0,0 0 0 0 0,0 0 0 0 0,0 0 0 0 0,1 1 0 0 0,-1 0 0 0 0,1 0 0 0 0,8-4 0 0 0,13-10 0 0 0,0-2 0 0 0,1 2 0 0 0,0 1 0 0 0,1 1 0 0 0,1 1 0 0 0,0 2 0 0 0,1 1 0 0 0,0 1 0 0 0,1 1 0 0 0,0 2 0 0 0,0 1 0 0 0,35-1 0 0 0,-38 5 0 0 0,13-2 0 0 0,0 1 0 0 0,0 3 0 0 0,1 1 0 0 0,72 12 0 0 0,-93-7 0 0 0,-1 1 0 0 0,1 1 0 0 0,-1 1 0 0 0,-1 1 0 0 0,0 0 0 0 0,19 14 0 0 0,-37-22 0 0 0,1 1 0 0 0,-1-1 0 0 0,0 0 0 0 0,0 0 0 0 0,0 1 0 0 0,0-1 0 0 0,0 1 0 0 0,0-1 0 0 0,-1 1 0 0 0,1-1 0 0 0,-1 1 0 0 0,1 0 0 0 0,-1-1 0 0 0,0 1 0 0 0,-1 4 0 0 0,2 2 0 0 0,0-4 0 0 0,9 35 0 0 0,-10-34 0 0 0,-1 0 0 0 0,0 0 0 0 0,0 0 0 0 0,0 0 0 0 0,-1 0 0 0 0,0 0 0 0 0,0-1 0 0 0,0 1 0 0 0,-1 0 0 0 0,0-1 0 0 0,0 0 0 0 0,0 0 0 0 0,-1 0 0 0 0,1 0 0 0 0,-6 5 0 0 0,-6 4 0 0 0,-1 1 0 0 0,-32 21 0 0 0,29-22 0 0 0,6-4 0 0 0,9-6 0 0 0,-1 0 0 0 0,0-1 0 0 0,0 0 0 0 0,-1 0 0 0 0,1 0 0 0 0,-8 3 0 0 0,-37 21 0 0 0,43-23 0 0 0,0 1 0 0 0,0-1 0 0 0,0-1 0 0 0,0 1 0 0 0,0-1 0 0 0,-9 2 0 0 0,-61 15 0 0 0,-2-3 0 0 0,0-3 0 0 0,0-4 0 0 0,-104 0 0 0 0,115-12 0 0 0,-1-3 0 0 0,-74-15 0 0 0,129 17 0 0 0,1-1 0 0 0,0 0 0 0 0,-23-11 0 0 0,23 8 0 0 0,-1 2 0 0 0,0 0 0 0 0,-21-5 0 0 0,-112-37 0 0 0,35 2 0 0 0,106 44 0 0 0,1-2 0 0 0,-1 1 0 0 0,0-1 0 0 0,0 0 0 0 0,1 0 0 0 0,0 0 0 0 0,0-1 0 0 0,0 0 0 0 0,0 0 0 0 0,0 0 0 0 0,1-1 0 0 0,-5-4 0 0 0,-36-32 0 0 0,42 40 0 0 0,0-1 0 0 0,1 0 0 0 0,0 0 0 0 0,-1 0 0 0 0,1 0 0 0 0,0 0 0 0 0,0-1 0 0 0,0 1 0 0 0,0 0 0 0 0,1-1 0 0 0,-1 0 0 0 0,1 1 0 0 0,-1-1 0 0 0,1 0 0 0 0,0 0 0 0 0,0 0 0 0 0,0 0 0 0 0,0 0 0 0 0,1 0 0 0 0,-1 0 0 0 0,1 0 0 0 0,0 0 0 0 0,0 0 0 0 0,0 0 0 0 0,0 0 0 0 0,1 0 0 0 0,-1 0 0 0 0,1 0 0 0 0,0 0 0 0 0,-1 0 0 0 0,2 0 0 0 0,-1 0 0 0 0,0 0 0 0 0,0 0 0 0 0,1 1 0 0 0,-1-1 0 0 0,1 0 0 0 0,0 1 0 0 0,4-5 0 0 0,19-14 0 0 0,1 1 0 0 0,0 1 0 0 0,2 2 0 0 0,56-28 0 0 0,133-38 0 0 0,-178 73 0 0 0,1 2 0 0 0,54-5 0 0 0,-28 4 0 0 0,-2 3 0 0 0,129 3 0 0 0,-94 5 0 0 0,-81-2 0 0 0,0 1 0 0 0,34 6 0 0 0,-47-6 0 0 0,-1 0 0 0 0,0 0 0 0 0,0 0 0 0 0,0 0 0 0 0,0 1 0 0 0,0-1 0 0 0,0 1 0 0 0,0 0 0 0 0,0 0 0 0 0,-1 0 0 0 0,1 1 0 0 0,-1 0 0 0 0,0-1 0 0 0,1 1 0 0 0,-1 0 0 0 0,-1 0 0 0 0,1 1 0 0 0,4 5 0 0 0,3 5 0 0 0,-9-13 0 0 0,0 0 0 0 0,0 0 0 0 0,0 0 0 0 0,0 0 0 0 0,-1 0 0 0 0,1 1 0 0 0,0-1 0 0 0,-1 0 0 0 0,1 0 0 0 0,-1 0 0 0 0,1 1 0 0 0,-1-1 0 0 0,1 0 0 0 0,-1 0 0 0 0,0 1 0 0 0,0-1 0 0 0,0 0 0 0 0,1 1 0 0 0,-2 1 0 0 0,1 2 0 0 0,0-1 0 0 0,-1 0 0 0 0,0 1 0 0 0,0-1 0 0 0,0 0 0 0 0,-1 0 0 0 0,0 0 0 0 0,1 0 0 0 0,-1 0 0 0 0,-1 0 0 0 0,1 0 0 0 0,0-1 0 0 0,-1 1 0 0 0,0-1 0 0 0,0 1 0 0 0,0-1 0 0 0,0 0 0 0 0,0 0 0 0 0,-5 2 0 0 0,-11 8 0 0 0,0-1 0 0 0,-35 17 0 0 0,6-4 0 0 0,8-1 0 0 0,-2-2 0 0 0,0-2 0 0 0,-1-2 0 0 0,-1-2 0 0 0,-54 13 0 0 0,0-1 0 0 0,57-16 0 0 0,-53 11 0 0 0,-19-5 0 0 0,-202 8 0 0 0,259-26 0 0 0,-114-3 0 0 0,145 1 0 0 0,0-1 0 0 0,1-1 0 0 0,-1-2 0 0 0,-39-13 0 0 0,2-4 0 0 0,17 8 0 0 0,-46-25 0 0 0,65 27 0 0 0,11 7 0 0 0,0-1 0 0 0,1-1 0 0 0,0 0 0 0 0,0-1 0 0 0,1 0 0 0 0,0-2 0 0 0,-18-17 0 0 0,10 7 0 0 0,19 20 0 0 0,1 0 0 0 0,0 0 0 0 0,-1 0 0 0 0,1 0 0 0 0,0 0 0 0 0,0-1 0 0 0,0 1 0 0 0,0-1 0 0 0,0 1 0 0 0,0-1 0 0 0,0 1 0 0 0,0-1 0 0 0,0 1 0 0 0,1-1 0 0 0,-1 0 0 0 0,0-3 0 0 0,-3-6 0 0 0,0-1 0 0 0,1 0 0 0 0,0 0 0 0 0,-2-16 0 0 0,5 25 0 0 0,0-1 0 0 0,0 1 0 0 0,0-1 0 0 0,0 1 0 0 0,0-1 0 0 0,1 1 0 0 0,0 0 0 0 0,-1-1 0 0 0,1 1 0 0 0,0 0 0 0 0,1 0 0 0 0,-1-1 0 0 0,1 1 0 0 0,-1 0 0 0 0,1 0 0 0 0,0 0 0 0 0,0 1 0 0 0,4-5 0 0 0,-1 2 0 0 0,0-1 0 0 0,0 1 0 0 0,-1-1 0 0 0,0 0 0 0 0,0-1 0 0 0,5-9 0 0 0,20-28 0 0 0,100-83 0 0 0,-107 109 0 0 0,0 2 0 0 0,0 0 0 0 0,2 1 0 0 0,45-21 0 0 0,-12 7 0 0 0,-34 17 0 0 0,0 2 0 0 0,1 1 0 0 0,0 1 0 0 0,1 1 0 0 0,-1 1 0 0 0,48-5 0 0 0,2-1 0 0 0,-46 8 0 0 0,0 1 0 0 0,0 2 0 0 0,33 1 0 0 0,-16 1 0 0 0,-41-1 0 0 0,1 0 0 0 0,0 0 0 0 0,-1 1 0 0 0,0-1 0 0 0,1 1 0 0 0,-1 0 0 0 0,1 0 0 0 0,-1 1 0 0 0,0 0 0 0 0,0-1 0 0 0,0 1 0 0 0,0 1 0 0 0,0-1 0 0 0,0 0 0 0 0,0 1 0 0 0,-1 0 0 0 0,1 0 0 0 0,-1 0 0 0 0,0 0 0 0 0,0 1 0 0 0,0-1 0 0 0,0 1 0 0 0,-1 0 0 0 0,4 6 0 0 0,-2 0 0 0 0,0 0 0 0 0,0 1 0 0 0,-1-1 0 0 0,0 1 0 0 0,-1-1 0 0 0,-1 1 0 0 0,1 0 0 0 0,-2 19 0 0 0,0-19 0 0 0,-1 0 0 0 0,0 0 0 0 0,0 0 0 0 0,-2 0 0 0 0,1 0 0 0 0,-1-1 0 0 0,-1 1 0 0 0,0-1 0 0 0,0 0 0 0 0,-1 0 0 0 0,-9 13 0 0 0,-5 4 0 0 0,-1-2 0 0 0,-37 36 0 0 0,8-8 0 0 0,33-38 0 0 0,-1 0 0 0 0,0-1 0 0 0,-1-1 0 0 0,0-1 0 0 0,-30 15 0 0 0,-7 6 0 0 0,15-8 0 0 0,-2-3 0 0 0,0-1 0 0 0,-1-3 0 0 0,0-1 0 0 0,-2-2 0 0 0,-48 9 0 0 0,25-11 0 0 0,-1-3 0 0 0,0-3 0 0 0,-136-5 0 0 0,194-2 0 0 0,0-1 0 0 0,1 0 0 0 0,-1-1 0 0 0,1 0 0 0 0,-1 0 0 0 0,1-1 0 0 0,0-1 0 0 0,0 0 0 0 0,0 0 0 0 0,1-1 0 0 0,-1 0 0 0 0,1-1 0 0 0,1 1 0 0 0,-1-2 0 0 0,1 0 0 0 0,0 0 0 0 0,0 0 0 0 0,1-1 0 0 0,0 0 0 0 0,-10-14 0 0 0,14 13 0 0 0,0 1 0 0 0,0 0 0 0 0,1-1 0 0 0,1 1 0 0 0,-1-1 0 0 0,1 0 0 0 0,1 1 0 0 0,-1-1 0 0 0,2 0 0 0 0,1-13 0 0 0,-1-12 0 0 0,-2 26 0 0 0,1 5 0 0 0,0 1 0 0 0,-1 0 0 0 0,1 0 0 0 0,0-1 0 0 0,1 1 0 0 0,-1 0 0 0 0,0 0 0 0 0,1-1 0 0 0,-1 1 0 0 0,1 0 0 0 0,-1 0 0 0 0,1 0 0 0 0,0 0 0 0 0,0 0 0 0 0,0 0 0 0 0,0 0 0 0 0,1 0 0 0 0,-1 0 0 0 0,0 0 0 0 0,3-2 0 0 0,21-26 0 0 0,153-179 0 0 0,-154 188 0 0 0,0 1 0 0 0,2 1 0 0 0,0 2 0 0 0,48-26 0 0 0,-35 21 0 0 0,-31 17 0 0 0,1 1 0 0 0,-1 0 0 0 0,1 0 0 0 0,0 1 0 0 0,0 0 0 0 0,0 0 0 0 0,15-2 0 0 0,-11 3 0 0 0,-1-1 0 0 0,0 0 0 0 0,-1-1 0 0 0,16-7 0 0 0,-19 7 0 0 0,1 0 0 0 0,0 1 0 0 0,0 0 0 0 0,0 1 0 0 0,0 0 0 0 0,0 0 0 0 0,15 0 0 0 0,-24 2 0 0 0,0 0 0 0 0,1 0 0 0 0,-1 0 0 0 0,1 0 0 0 0,-1 0 0 0 0,0 0 0 0 0,1 0 0 0 0,-1 0 0 0 0,1 0 0 0 0,-1 0 0 0 0,0 0 0 0 0,1 0 0 0 0,-1 1 0 0 0,0-1 0 0 0,1 0 0 0 0,-1 0 0 0 0,0 0 0 0 0,1 1 0 0 0,-1-1 0 0 0,0 0 0 0 0,0 1 0 0 0,1-1 0 0 0,-1 0 0 0 0,0 0 0 0 0,0 1 0 0 0,1-1 0 0 0,-1 0 0 0 0,0 1 0 0 0,0-1 0 0 0,0 1 0 0 0,0-1 0 0 0,0 0 0 0 0,0 1 0 0 0,1-1 0 0 0,-1 0 0 0 0,0 1 0 0 0,0-1 0 0 0,0 1 0 0 0,0-1 0 0 0,0 0 0 0 0,0 1 0 0 0,-1-1 0 0 0,1 1 0 0 0,0-1 0 0 0,0 0 0 0 0,0 1 0 0 0,0-1 0 0 0,0 0 0 0 0,0 1 0 0 0,-1-1 0 0 0,1 0 0 0 0,0 1 0 0 0,0-1 0 0 0,-1 0 0 0 0,1 1 0 0 0,0-1 0 0 0,0 0 0 0 0,-1 0 0 0 0,1 1 0 0 0,-42 22 0 0 0,-1-2 0 0 0,-1-2 0 0 0,-1-1 0 0 0,-71 17 0 0 0,68-29 0 0 0,-1-1 0 0 0,1-3 0 0 0,-86-7 0 0 0,120 4 0 0 0,1-1 0 0 0,-1 0 0 0 0,1-1 0 0 0,0-1 0 0 0,0 0 0 0 0,1-1 0 0 0,-1 0 0 0 0,1-1 0 0 0,0 0 0 0 0,-12-9 0 0 0,4-8 0 0 0,-16 8 0 0 0,16-10 0 0 0,-26-19 0 0 0,23 21 0 0 0,15 15 0 0 0,1 1 0 0 0,-1-1 0 0 0,1-1 0 0 0,-9-13 0 0 0,-10-21 0 0 0,19 33 0 0 0,1 1 0 0 0,1-1 0 0 0,0 0 0 0 0,0 0 0 0 0,1 0 0 0 0,0-1 0 0 0,-3-12 0 0 0,-12-47 0 0 0,11 45 0 0 0,1 0 0 0 0,-5-38 0 0 0,11 57 0 0 0,1-1 0 0 0,0 1 0 0 0,0-1 0 0 0,0 0 0 0 0,1 1 0 0 0,0-1 0 0 0,0 1 0 0 0,0-1 0 0 0,1 1 0 0 0,0-1 0 0 0,1 1 0 0 0,-1 0 0 0 0,1 0 0 0 0,4-6 0 0 0,9-9 0 0 0,1-6 0 0 0,-16 23 0 0 0,1 1 0 0 0,-1 0 0 0 0,1-1 0 0 0,0 1 0 0 0,-1 0 0 0 0,2 0 0 0 0,-1 0 0 0 0,0 1 0 0 0,0-1 0 0 0,1 0 0 0 0,0 1 0 0 0,5-4 0 0 0,1-2 0 0 0,7-7 0 0 0,0 1 0 0 0,1 0 0 0 0,1 2 0 0 0,0 0 0 0 0,25-12 0 0 0,5-3 0 0 0,-30 17 0 0 0,1 2 0 0 0,0 0 0 0 0,1 1 0 0 0,-1 1 0 0 0,1 1 0 0 0,0 1 0 0 0,24-2 0 0 0,-3 2 0 0 0,1 2 0 0 0,71 5 0 0 0,-95 0 0 0 0,1 1 0 0 0,0 1 0 0 0,-1 0 0 0 0,0 2 0 0 0,0 0 0 0 0,-1 1 0 0 0,20 11 0 0 0,-36-18 0 0 0,1 0 0 0 0,-1 0 0 0 0,0 1 0 0 0,1-1 0 0 0,-1 0 0 0 0,0 0 0 0 0,0 1 0 0 0,1-1 0 0 0,-1 0 0 0 0,0 1 0 0 0,-1 0 0 0 0,1-1 0 0 0,0 1 0 0 0,0-1 0 0 0,0 3 0 0 0,7 10 0 0 0,1-6 0 0 0,-6-6 0 0 0,-1 0 0 0 0,0 0 0 0 0,0 1 0 0 0,0-1 0 0 0,-1 0 0 0 0,1 1 0 0 0,-1-1 0 0 0,1 1 0 0 0,-1-1 0 0 0,0 1 0 0 0,0 0 0 0 0,0-1 0 0 0,0 1 0 0 0,0 0 0 0 0,-1 0 0 0 0,1 3 0 0 0,2 6 0 0 0,0 1 0 0 0,-2-1 0 0 0,1 1 0 0 0,-2-1 0 0 0,0 1 0 0 0,0-1 0 0 0,-1 1 0 0 0,0-1 0 0 0,-1 1 0 0 0,-1-1 0 0 0,-5 15 0 0 0,5-20 0 0 0,0-1 0 0 0,-1 0 0 0 0,0 1 0 0 0,0-1 0 0 0,0-1 0 0 0,-1 1 0 0 0,0-1 0 0 0,0 0 0 0 0,0 0 0 0 0,-1 0 0 0 0,0-1 0 0 0,-7 5 0 0 0,-29 26 0 0 0,20-16 0 0 0,-1-1 0 0 0,-1-1 0 0 0,-1-1 0 0 0,-40 20 0 0 0,41-23 0 0 0,-3-1 0 0 0,0-1 0 0 0,-1-1 0 0 0,-1-1 0 0 0,-33 5 0 0 0,38-8 0 0 0,-128 21 0 0 0,120-23 0 0 0,-1-2 0 0 0,0-2 0 0 0,0 0 0 0 0,-63-11 0 0 0,66 6 0 0 0,20 4 0 0 0,0 0 0 0 0,0-1 0 0 0,0-1 0 0 0,1 1 0 0 0,-1-2 0 0 0,-17-7 0 0 0,3-3 0 0 0,10 7 0 0 0,0 0 0 0 0,1-2 0 0 0,0 0 0 0 0,-14-11 0 0 0,-6-12-764 0 0,27 27 423 0 0,1 0-1 0 0,-1 0 0 0 0,1 0 0 0 0,0-1 1 0 0,0 1-1 0 0,0-1 0 0 0,1-1 1 0 0,0 1-1 0 0,0-1 0 0 0,1 1 0 0 0,0-1 1 0 0,0 0-1 0 0,-3-12 0 0 0,3 6 338 0 0,1 0-1 0 0,1 1 1 0 0,0-1-1 0 0,0 0 1 0 0,1 0-1 0 0,1 1 1 0 0,1-1-1 0 0,-1 0 1 0 0,2 1-1 0 0,7-25 1 0 0,2 9-6 0 0,0 0 0 0 0,2 1 0 0 0,22-32 0 0 0,-34 55 10 0 0,1 1 1 0 0,-1 0-1 0 0,1 0 1 0 0,-1 0-1 0 0,1 0 1 0 0,0 0-1 0 0,0 1 1 0 0,6-5-1 0 0,10-8-1 0 0,6-17-22 0 0,6 12 19 0 0,-12-8 12 0 0,8 10-16 0 0,-22 14 1 0 0,0 0 0 0 0,0 0 0 0 0,0 0 1 0 0,1 0-1 0 0,0 1 0 0 0,0 0 0 0 0,12-5 0 0 0,-16 8 3 0 0,0-1 0 0 0,0 1-1 0 0,0-1 1 0 0,-1 0 0 0 0,1 0 0 0 0,0 0-1 0 0,0 0 1 0 0,-1 0 0 0 0,1 0 0 0 0,0 0-1 0 0,-1-1 1 0 0,1 1 0 0 0,-1-1 0 0 0,0 1-1 0 0,1-1 1 0 0,-1 1 0 0 0,0-1 0 0 0,1-2-1 0 0,-1 2-1 0 0,0 0 0 0 0,0 1 0 0 0,0-1-1 0 0,1 0 1 0 0,-1 1 0 0 0,0 0 0 0 0,0-1 0 0 0,1 1-1 0 0,-1 0 1 0 0,1 0 0 0 0,-1-1 0 0 0,1 1-1 0 0,0 0 1 0 0,-1 1 0 0 0,1-1 0 0 0,0 0 0 0 0,0 0-1 0 0,-1 1 1 0 0,4-1 0 0 0,34-21-199 0 0,-35 18 151 0 0,0 1-1 0 0,1 0 0 0 0,0 0 0 0 0,0 0 0 0 0,-1 1 0 0 0,1 0 0 0 0,1 0 0 0 0,7-2 0 0 0,37-15-908 0 0,-42 15 569 0 0,1 1-1 0 0,-1-1 1 0 0,0 1 0 0 0,1 1 0 0 0,0-1 0 0 0,10 0 0 0 0,-9 2-284 0 0,36-13-1990 0 0,-42 12 2489 0 0,0 0-1 0 0,0 0 0 0 0,0-1 0 0 0,0 1 0 0 0,0-1 1 0 0,0 1-1 0 0,-1-1 0 0 0,0-1 0 0 0,1 1 1 0 0,3-6-1 0 0,7-5 144 0 0,-9 8-151 0 0,-1-1 1 0 0,0 1-1 0 0,0-1 0 0 0,0 0 1 0 0,0 0-1 0 0,-1-1 0 0 0,-1 1 0 0 0,1-1 1 0 0,-1 1-1 0 0,0-1 0 0 0,1-10 0 0 0,4-13-1525 0 0,-4 14 314 0 0,0-1 0 0 0,-1 1 0 0 0,0-34 0 0 0,-2 2-3571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8952 0 0,'-5'-4'5524'0'0,"-17"-12"2202"0"0,18 16-5553 0 0,3 0-1943 0 0,0 0 1 0 0,0-1 0 0 0,0 1 0 0 0,-1 0-1 0 0,1 0 1 0 0,0 0 0 0 0,0 0 0 0 0,0 0-1 0 0,0 1 1 0 0,0-1 0 0 0,0 0 0 0 0,0 0-1 0 0,0 1 1 0 0,0-1 0 0 0,-1 0 0 0 0,1 1-1 0 0,1 0 1 0 0,-1-1 0 0 0,-2 2 0 0 0,-6 15 617 0 0,8-16-795 0 0,-1 1 0 0 0,1-1-1 0 0,0 1 1 0 0,0 0 0 0 0,0-1 0 0 0,0 1-1 0 0,0 0 1 0 0,0 0 0 0 0,0-1-1 0 0,1 1 1 0 0,-1 0 0 0 0,1 0 0 0 0,-1 0-1 0 0,1 0 1 0 0,-1 3 0 0 0,1 8 137 0 0,0-6-113 0 0,0 0 1 0 0,0 0 0 0 0,0 0 0 0 0,1 1 0 0 0,0-2 0 0 0,1 1 0 0 0,-1 0-1 0 0,4 9 1 0 0,11 42 188 0 0,-13-43-195 0 0,1-1 0 0 0,-1 0-1 0 0,2 0 1 0 0,0-1 0 0 0,11 20 0 0 0,-8-17-25 0 0,-1 0-1 0 0,11 32 1 0 0,11 24 28 0 0,-22-56-60 0 0,-1 0 0 0 0,0 1 0 0 0,-1-1 0 0 0,6 33 0 0 0,10 32 25 0 0,-19-76-42 0 0,22 54-145 0 0,18 76 0 0 0,-25-74-534 0 0,-17-56 529 0 0,0 0 1 0 0,1-1 0 0 0,0 1 0 0 0,0 0-1 0 0,0-1 1 0 0,1 1 0 0 0,0-1-1 0 0,2 6 1 0 0,7 22-4953 0 0,-12-7-8289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5752 0 0,'-7'-8'5011'0'0,"6"8"-4773"0"0,0-1 0 0 0,1 1 1 0 0,-1-1-1 0 0,0 1 0 0 0,1 0 0 0 0,-1-1 0 0 0,0 0 0 0 0,1 1 0 0 0,-1-1 0 0 0,1 1 0 0 0,-1-1 0 0 0,1 0 0 0 0,-1 1 0 0 0,1-1 0 0 0,0 0 0 0 0,-1 1 0 0 0,1-1 0 0 0,0 0 0 0 0,-1 0 0 0 0,1 1 0 0 0,0-1 1 0 0,0 0-1 0 0,0 0 0 0 0,0 1 0 0 0,0-1 0 0 0,0 0 0 0 0,0-1 0 0 0,-1-4 545 0 0,1 1 0 0 0,1-1 0 0 0,-1 1 1 0 0,1-1-1 0 0,0 1 0 0 0,0-1 0 0 0,3-7 0 0 0,-3 11-712 0 0,0 0 0 0 0,1 0-1 0 0,-1 0 1 0 0,0 0 0 0 0,1 0 0 0 0,-1 1-1 0 0,1-1 1 0 0,0 0 0 0 0,-1 1-1 0 0,1-1 1 0 0,0 1 0 0 0,0 0 0 0 0,0-1-1 0 0,0 1 1 0 0,0 0 0 0 0,1 0-1 0 0,-1 1 1 0 0,0-1 0 0 0,0 0-1 0 0,1 1 1 0 0,2-1 0 0 0,26-7 428 0 0,-24 5-326 0 0,1 1 1 0 0,0 1-1 0 0,0-1 1 0 0,0 1-1 0 0,11 0 1 0 0,17 0 238 0 0,57 3 645 0 0,-50 10-644 0 0,-40-11-374 0 0,0 0 0 0 0,0 1-1 0 0,0-1 1 0 0,0 1-1 0 0,0 0 1 0 0,-1 0-1 0 0,1 0 1 0 0,0 0-1 0 0,-1 1 1 0 0,0-1 0 0 0,1 1-1 0 0,-1-1 1 0 0,3 6-1 0 0,23 20 158 0 0,-23-24-174 0 0,-1 0-1 0 0,1 1 1 0 0,0 0-1 0 0,-1 0 0 0 0,0 0 1 0 0,0 0-1 0 0,-1 1 1 0 0,1-1-1 0 0,-1 1 1 0 0,4 10-1 0 0,-5-10-18 0 0,7 13 7 0 0,19 28 96 0 0,-27-44-98 0 0,1-1 0 0 0,-1 0-1 0 0,0 0 1 0 0,0 0 0 0 0,0 1 0 0 0,0-1-1 0 0,0 0 1 0 0,-1 1 0 0 0,1-1 0 0 0,-1 1 0 0 0,1-1-1 0 0,-1 1 1 0 0,0 4 0 0 0,3 19 72 0 0,6 42 87 0 0,-4 1 0 0 0,-3 77-1 0 0,-2-136-163 0 0,-18 108 5 0 0,17-96-19 0 0,-1-1 1 0 0,-2 0-1 0 0,0 0 0 0 0,-11 31 0 0 0,3-9-370 0 0,-3-2-692 0 0,13-36 682 0 0,-1 0-1 0 0,1 0 0 0 0,1 0 1 0 0,-1 1-1 0 0,1-1 0 0 0,0 0 1 0 0,-1 6-1 0 0,2-10 140 0 0,0 0 1 0 0,0 0 0 0 0,0 0-1 0 0,-1 0 1 0 0,1-1-1 0 0,0 1 1 0 0,-1 0 0 0 0,1 0-1 0 0,0 0 1 0 0,-1-1-1 0 0,1 1 1 0 0,-1 0-1 0 0,0 0 1 0 0,1-1 0 0 0,-1 1-1 0 0,1-1 1 0 0,-1 1-1 0 0,0 0 1 0 0,1-1-1 0 0,-1 1 1 0 0,0-1 0 0 0,0 0-1 0 0,0 1 1 0 0,1-1-1 0 0,-1 0 1 0 0,0 1-1 0 0,0-1 1 0 0,-1 0 0 0 0,-24 4-10343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5320 0 0,'-8'-6'16175'0'0,"21"-4"-15155"0"0,0-1 0 0 0,-1 0-1 0 0,11-14 1 0 0,-22 23-1005 0 0,0 1 1 0 0,0 0-1 0 0,0 0 1 0 0,0 0-1 0 0,0 0 1 0 0,0 0-1 0 0,1 0 1 0 0,-1 0-1 0 0,0 0 0 0 0,0 0 1 0 0,1 1-1 0 0,-1-1 1 0 0,0 0-1 0 0,1 1 1 0 0,-1-1-1 0 0,1 1 1 0 0,1-1-1 0 0,-1 1-2 0 0,0-1-1 0 0,0 0 1 0 0,0 1-1 0 0,0-1 1 0 0,0 0-1 0 0,0 0 1 0 0,-1 0 0 0 0,1 0-1 0 0,0-1 1 0 0,-1 1-1 0 0,1 0 1 0 0,0-1-1 0 0,-1 1 1 0 0,3-3 0 0 0,8-7 21 0 0,1 0 0 0 0,1 1 1 0 0,0 1-1 0 0,0 0 1 0 0,1 1-1 0 0,0 1 1 0 0,28-10-1 0 0,34-19-272 0 0,-33 6-650 0 0,-26 13-288 0 0,15-1 204 0 0,30-14-3356 0 0,-57 31 3529 0 0,1-2 1 0 0,-1 1-1 0 0,0-1 1 0 0,0 0-1 0 0,0 0 0 0 0,0 0 1 0 0,0-1-1 0 0,6-5 1 0 0,11-7-2249 0 0,-11 6 688 0 0,-3 0-1994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4456 0 0,'0'-8'2868'0'0,"-2"-22"2370"0"0,-4 19-1602 0 0,-9 7 7348 0 0,15 4-10915 0 0,-1 0 0 0 0,0 1 0 0 0,0-1 0 0 0,0 0 0 0 0,1 1 1 0 0,-1-1-1 0 0,0 1 0 0 0,0-1 0 0 0,1 1 0 0 0,-1 0 0 0 0,0-1 0 0 0,1 1 1 0 0,-1 0-1 0 0,1-1 0 0 0,-1 1 0 0 0,1 0 0 0 0,-1 0 0 0 0,1-1 0 0 0,-1 3 0 0 0,1 36 402 0 0,2 0 0 0 0,2 0-1 0 0,12 53 1 0 0,-6-34-352 0 0,-6-38-113 0 0,0 1 0 0 0,1-1 1 0 0,8 23-1 0 0,-5-22-94 0 0,0 0 1 0 0,-2 1-1 0 0,5 28 0 0 0,-6-26 28 0 0,9 20-145 0 0,-11-38 117 0 0,0 0 0 0 0,-1 0 0 0 0,0 0 0 0 0,0 1 0 0 0,-1-1 0 0 0,1 12 0 0 0,-1-14-124 0 0,-1 1-1 0 0,1-1 1 0 0,-1 0-1 0 0,1 1 1 0 0,0-1-1 0 0,1 0 1 0 0,-1 0-1 0 0,1 0 1 0 0,4 7-1 0 0,-4-8-138 0 0,-1 1-1 0 0,1-1 0 0 0,-1 0 0 0 0,1 1 0 0 0,-1-1 0 0 0,0 1 0 0 0,0 0 0 0 0,-1-1 0 0 0,1 7 0 0 0,6 2-1052 0 0,-6-12 740 0 0,0 1 0 0 0,0-1-1 0 0,-1 1 1 0 0,1-1-1 0 0,1 0 1 0 0,-1 0-1 0 0,0 1 1 0 0,0-1-1 0 0,0 0 1 0 0,0 0 0 0 0,0 0-1 0 0,0 0 1 0 0,0 0-1 0 0,0 0 1 0 0,0-1-1 0 0,0 1 1 0 0,0 0 0 0 0,0 0-1 0 0,2-1 1 0 0,3-5-2533 0 0,-5-4-1109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13 214 3360 0 0,'-1'-5'4077'0'0,"-5"-20"-1244"0"0,4 20-1961 0 0,1-1 0 0 0,0 0 0 0 0,0 1 0 0 0,1-1 0 0 0,0 0 0 0 0,0 0-1 0 0,0 0 1 0 0,2-8 0 0 0,-1-7 780 0 0,2 14-1238 0 0,1 1 0 0 0,0-1 0 0 0,0 1 0 0 0,0-1 0 0 0,1 1 0 0 0,0 0 0 0 0,0 1 0 0 0,0-1 0 0 0,11-7 0 0 0,-10 9-237 0 0,1 0 0 0 0,0 1 1 0 0,-1 0-1 0 0,2 0 0 0 0,-1 0 1 0 0,0 1-1 0 0,0 0 0 0 0,1 1 1 0 0,-1 0-1 0 0,14-1 0 0 0,17 0 632 0 0,-32 1-707 0 0,0 0 1 0 0,1 0-1 0 0,-1 1 1 0 0,1 0 0 0 0,-1 0-1 0 0,1 0 1 0 0,-1 1 0 0 0,0 0-1 0 0,1 1 1 0 0,-1-1 0 0 0,0 1-1 0 0,6 3 1 0 0,11 3 204 0 0,-21-8-285 0 0,-1 0-1 0 0,1 1 1 0 0,0-1 0 0 0,-1 1 0 0 0,1-1 0 0 0,-1 1-1 0 0,1 0 1 0 0,-1 0 0 0 0,1-1 0 0 0,-1 1-1 0 0,0 0 1 0 0,1 0 0 0 0,1 2 0 0 0,37 20 462 0 0,-20-12-305 0 0,-18-11-157 0 0,1 1 0 0 0,0 0 1 0 0,-1 0-1 0 0,0 1 0 0 0,1-1 0 0 0,-1 1 0 0 0,0-1 0 0 0,0 1 0 0 0,1 0 0 0 0,-1-1 0 0 0,-1 1 0 0 0,1 0 0 0 0,0 0 0 0 0,2 5 0 0 0,-3-5-10 0 0,1 0-1 0 0,-1-1 1 0 0,0 1-1 0 0,0 0 1 0 0,1 0-1 0 0,-1-1 1 0 0,1 1-1 0 0,-1-1 0 0 0,1 1 1 0 0,0-1-1 0 0,0 0 1 0 0,-1 0-1 0 0,3 2 1 0 0,17 14 71 0 0,13 45 235 0 0,-12-16-100 0 0,-15-35-163 0 0,-2 1 0 0 0,1 0 0 0 0,-2 0 0 0 0,1 1 0 0 0,-2-1-1 0 0,0 1 1 0 0,2 18 0 0 0,2 4 42 0 0,2 24-74 0 0,-3-1-1 0 0,-3 2 0 0 0,-5 69 1 0 0,1-42-69 0 0,1-83 12 0 0,-1-1 0 0 0,1 1 0 0 0,-1 0 0 0 0,0 0 0 0 0,0 0 0 0 0,-1-1 0 0 0,1 1 0 0 0,-3 4 0 0 0,2-4-27 0 0,0-1 0 0 0,1 1 0 0 0,0 0 0 0 0,-1 0 0 0 0,1 0 0 0 0,0 0-1 0 0,1 0 1 0 0,-1 5 0 0 0,0-4-237 0 0,0 0 0 0 0,0 0 0 0 0,0 0 0 0 0,-1 0-1 0 0,0 0 1 0 0,0 0 0 0 0,0 0 0 0 0,0-1 0 0 0,-1 1 0 0 0,0-1-1 0 0,1 1 1 0 0,-2-1 0 0 0,1 0 0 0 0,0 0 0 0 0,-1-1-1 0 0,-5 5 1 0 0,-3-1-2197 0 0,-23 11-7251 0 0,34-17 9516 0 0,0-1-1 0 0,-1 0 0 0 0,1 0 0 0 0,0 0 0 0 0,0 0 0 0 0,0 0 0 0 0,0 0 1 0 0,0 0-1 0 0,0 0 0 0 0,0 0 0 0 0,0 0 0 0 0,0-1 0 0 0,0 1 0 0 0,0-1 1 0 0,0 1-1 0 0,0 0 0 0 0,0-1 0 0 0,0 1 0 0 0,0-1 0 0 0,0 0 0 0 0,0 1 1 0 0,1-1-1 0 0,-1 0 0 0 0,0 0 0 0 0,0 1 0 0 0,1-1 0 0 0,-1 0 0 0 0,0 0 0 0 0,1 0 1 0 0,-1 0-1 0 0,1 0 0 0 0,-1 0 0 0 0,0-2 0 0 0,-6-7-3258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9 687 3056 0 0,'-9'-7'5301'0'0,"9"7"-5168"0"0,0-25 9451 0 0,2 6-5210 0 0,-1 15-4251 0 0,1 1 0 0 0,-1-1 0 0 0,1 0 0 0 0,-1 1 0 0 0,1-1 0 0 0,0 1-1 0 0,0-1 1 0 0,1 1 0 0 0,-1 0 0 0 0,1 0 0 0 0,0 0 0 0 0,-1 0 0 0 0,6-3 0 0 0,9-13-58 0 0,-16 18-64 0 0,0-1 0 0 0,0 1 0 0 0,1-1-1 0 0,-1 1 1 0 0,1-1 0 0 0,-1 1 0 0 0,1 0-1 0 0,-1 0 1 0 0,1 0 0 0 0,0 0 0 0 0,0 0-1 0 0,-1 0 1 0 0,1 0 0 0 0,0 1 0 0 0,0-1-1 0 0,2 0 1 0 0,0-1 9 0 0,0-1 0 0 0,-1 0 0 0 0,1 1 0 0 0,-1-1 0 0 0,0-1 0 0 0,1 1-1 0 0,-1 0 1 0 0,-1-1 0 0 0,4-4 0 0 0,3-3 9 0 0,12-6-20 0 0,-12 9-61 0 0,0 0 0 0 0,0 0 0 0 0,-1-1 0 0 0,9-11 0 0 0,8-5-260 0 0,-18 20 159 0 0,-1-1 1 0 0,0 0-1 0 0,0 0 1 0 0,0-1-1 0 0,-1 0 1 0 0,7-11-1 0 0,-11 16 101 0 0,1-1-1 0 0,-1 1 1 0 0,1 0 0 0 0,-1 0-1 0 0,1 0 1 0 0,0 0 0 0 0,0 0 0 0 0,0 0-1 0 0,0 0 1 0 0,0 1 0 0 0,1-1-1 0 0,1-1 1 0 0,10-7-233 0 0,3-10-253 0 0,6 8 24 0 0,-14-3 190 0 0,-9 14 302 0 0,0 0 1 0 0,1 0 0 0 0,0 0 0 0 0,-1 0-1 0 0,1 0 1 0 0,0 0 0 0 0,-1 0 0 0 0,1 0-1 0 0,0 0 1 0 0,0 0 0 0 0,0 0-1 0 0,0 0 1 0 0,0 0 0 0 0,0 1 0 0 0,0-1-1 0 0,0 0 1 0 0,0 1 0 0 0,0-1 0 0 0,1 1-1 0 0,1-1 1 0 0,-1 0-4 0 0,0 1 0 0 0,0-1 0 0 0,-1 0-1 0 0,1 0 1 0 0,0 0 0 0 0,0 0 0 0 0,-1 0 0 0 0,1 0-1 0 0,-1 0 1 0 0,1 0 0 0 0,-1-1 0 0 0,1 1 0 0 0,-1-1-1 0 0,0 1 1 0 0,0-1 0 0 0,1 0 0 0 0,0-2 0 0 0,-1 1-4 0 0,1 1 0 0 0,-1 0 0 0 0,1 0 0 0 0,-1 0 0 0 0,1 0 1 0 0,0 0-1 0 0,0 0 0 0 0,0 0 0 0 0,0 1 0 0 0,0-1 0 0 0,0 0 1 0 0,1 1-1 0 0,-1 0 0 0 0,3-2 0 0 0,3 1-9 0 0,-6 1 41 0 0,-1 1 0 0 0,1 0 0 0 0,-1-1 0 0 0,1 1 0 0 0,0-1 0 0 0,-1 0 0 0 0,1 0 0 0 0,-1 1 0 0 0,1-1 0 0 0,-1 0 1 0 0,0 0-1 0 0,1 0 0 0 0,-1 0 0 0 0,0-1 0 0 0,0 1 0 0 0,0 0 0 0 0,0-1 0 0 0,1 0 0 0 0,0-1 15 0 0,-1 1 1 0 0,0 0-1 0 0,1 0 0 0 0,-1 0 0 0 0,1 0 0 0 0,0 0 1 0 0,0 0-1 0 0,0 1 0 0 0,0-1 0 0 0,0 0 1 0 0,0 1-1 0 0,0 0 0 0 0,0-1 0 0 0,1 1 0 0 0,-1 0 1 0 0,0 0-1 0 0,1 0 0 0 0,-1 1 0 0 0,3-1 1 0 0,1-1 205 0 0,1 1 1 0 0,-1 0 0 0 0,0 0 0 0 0,0 1-1 0 0,1 0 1 0 0,-1 0 0 0 0,0 0 0 0 0,7 2-1 0 0,-5 7 221 0 0,0-1 0 0 0,-1 2 0 0 0,0-1 1 0 0,-1 1-1 0 0,0 0 0 0 0,9 21 0 0 0,58 148 2189 0 0,-58-158-2237 0 0,-14-20-353 0 0,1 0 0 0 0,-1 1 0 0 0,1-1 0 0 0,-1 1 1 0 0,0 0-1 0 0,0-1 0 0 0,0 1 0 0 0,1 0 0 0 0,-2 0 0 0 0,1 0 1 0 0,1 3-1 0 0,-1-2 19 0 0,0 0 0 0 0,0-1 1 0 0,0 1-1 0 0,0 0 0 0 0,1 0 0 0 0,-1-1 1 0 0,1 1-1 0 0,-1-1 0 0 0,1 0 0 0 0,0 1 1 0 0,0-1-1 0 0,0 0 0 0 0,0 0 0 0 0,4 3 0 0 0,25 20 635 0 0,-23-19-544 0 0,0 0-1 0 0,-1 0 1 0 0,0 1-1 0 0,8 9 1 0 0,-13-13-104 0 0,1-1 1 0 0,-1 0-1 0 0,1 0 1 0 0,-1 1-1 0 0,1-2 0 0 0,0 1 1 0 0,0 0-1 0 0,0 0 1 0 0,0-1-1 0 0,0 0 1 0 0,0 0-1 0 0,0 0 0 0 0,0 0 1 0 0,6 1-1 0 0,15 5 219 0 0,-19-6-215 0 0,1 0 0 0 0,-1 0 1 0 0,0 0-1 0 0,0-1 0 0 0,0 0 0 0 0,0 0 0 0 0,8-2 1 0 0,7 1 98 0 0,-19 1-139 0 0,3 1 13 0 0,0-1 0 0 0,-1 0 0 0 0,1 0 0 0 0,0 0 0 0 0,0 0-1 0 0,-1 0 1 0 0,1-1 0 0 0,0 0 0 0 0,-1 0 0 0 0,1 0 0 0 0,-1 0 0 0 0,1-1 0 0 0,-1 1-1 0 0,1-1 1 0 0,-1 0 0 0 0,0 0 0 0 0,0 0 0 0 0,0 0 0 0 0,4-4 0 0 0,-6 5-9 0 0,0 0-1 0 0,0 0 1 0 0,0 0 0 0 0,0 0 0 0 0,0-1 0 0 0,0 2-1 0 0,0-1 1 0 0,1 0 0 0 0,-1 0 0 0 0,0 0 0 0 0,1 0 0 0 0,-1 1-1 0 0,1-1 1 0 0,-1 1 0 0 0,1-1 0 0 0,-1 1 0 0 0,3-1-1 0 0,-3 1-2 0 0,0 0-1 0 0,0 0 0 0 0,0 0 0 0 0,0 0 0 0 0,0-1 0 0 0,0 1 0 0 0,0 0 0 0 0,0-1 1 0 0,0 1-1 0 0,0-1 0 0 0,0 1 0 0 0,-1-1 0 0 0,1 0 0 0 0,0 1 0 0 0,0-1 0 0 0,0 0 1 0 0,-1 1-1 0 0,1-1 0 0 0,0 0 0 0 0,-1 0 0 0 0,1 0 0 0 0,-1 0 0 0 0,1 0 0 0 0,-1 1 1 0 0,1-2-1 0 0,4-7 26 0 0,0 1 1 0 0,1-1-1 0 0,0 1 1 0 0,1 1-1 0 0,0-1 1 0 0,11-8-1 0 0,7-10 61 0 0,-24 25-86 0 0,0 0-1 0 0,-1 0 1 0 0,1 0 0 0 0,0 0 0 0 0,-1-1 0 0 0,1 1-1 0 0,0 0 1 0 0,-1 0 0 0 0,0-1 0 0 0,1 1 0 0 0,-1 0-1 0 0,0 0 1 0 0,1-1 0 0 0,-1 1 0 0 0,0 0 0 0 0,0-1 0 0 0,0 1-1 0 0,0 0 1 0 0,-1-1 0 0 0,1-1 0 0 0,0-5 15 0 0,5-8 23 0 0,-1 7-12 0 0,-1 0-1 0 0,0 0 0 0 0,0 0 0 0 0,-1-1 1 0 0,0 1-1 0 0,-1-1 0 0 0,0-17 0 0 0,0 16-17 0 0,-1 7 9 0 0,1-1-1 0 0,-1 1 0 0 0,0-1 1 0 0,0 1-1 0 0,-1-1 1 0 0,1 1-1 0 0,-1-1 1 0 0,0 1-1 0 0,0-1 1 0 0,-1 1-1 0 0,1 0 1 0 0,-1-1-1 0 0,0 1 1 0 0,-4-6-1 0 0,-2-7 9 0 0,7 15-28 0 0,0 0-1 0 0,0 0 1 0 0,0 0 0 0 0,0 0 0 0 0,0 0-1 0 0,0 1 1 0 0,0-1 0 0 0,0 0 0 0 0,-1 0 0 0 0,1 1-1 0 0,-1-1 1 0 0,1 1 0 0 0,-1-1 0 0 0,0 1-1 0 0,0 0 1 0 0,-1-2 0 0 0,-27-20 13 0 0,28 21-14 0 0,-1-1 0 0 0,1 1 0 0 0,-1 0 0 0 0,1-1 0 0 0,-1 1 0 0 0,0 0 0 0 0,0 1 0 0 0,0-1 0 0 0,0 0 0 0 0,0 1 0 0 0,-7-2 0 0 0,8 2-2 0 0,0 1 1 0 0,-1 0-1 0 0,1-1 1 0 0,0 0-1 0 0,0 1 0 0 0,0-1 1 0 0,0 0-1 0 0,0 0 1 0 0,0 0-1 0 0,0 0 1 0 0,0-1-1 0 0,0 1 1 0 0,0-1-1 0 0,1 1 1 0 0,-1-1-1 0 0,0 1 0 0 0,-1-3 1 0 0,1 2-2 0 0,1 0 1 0 0,-1-1 0 0 0,0 1-1 0 0,0 1 1 0 0,-1-1 0 0 0,1 0-1 0 0,0 1 1 0 0,-1-1-1 0 0,1 1 1 0 0,0-1 0 0 0,-1 1-1 0 0,0 0 1 0 0,-4-1-1 0 0,-2-1 7 0 0,-1-1-1 0 0,1 0 1 0 0,0-1-1 0 0,1 0 1 0 0,-15-10-1 0 0,19 12-9 0 0,0 0 0 0 0,0 1-1 0 0,0-1 1 0 0,-1 1 0 0 0,1 0 0 0 0,-1 1-1 0 0,0-1 1 0 0,0 1 0 0 0,1 0 0 0 0,-10-1-1 0 0,-14-4-47 0 0,15 1-99 0 0,0 2 0 0 0,-1 0 0 0 0,-21-3 0 0 0,31 6 24 0 0,1 0 0 0 0,0 0 1 0 0,-1 0-1 0 0,1 0 0 0 0,0 0 0 0 0,-1 1 0 0 0,1 0 0 0 0,0-1 0 0 0,0 1 1 0 0,0 0-1 0 0,-1 1 0 0 0,1-1 0 0 0,0 1 0 0 0,1-1 0 0 0,-1 1 1 0 0,0 0-1 0 0,0 0 0 0 0,1 0 0 0 0,-5 5 0 0 0,-4 8-1502 0 0,1 0 0 0 0,0 1 0 0 0,1 1 0 0 0,1 0 0 0 0,1 0 0 0 0,0 0 0 0 0,-7 33 1 0 0,10-15-3231 0 0,4-20 2753 0 0,-8-1-3858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92 3440 0 0,'0'0'1225'0'0,"2"-36"1138"0"0,10 27-1275 0 0,-11 7-552 0 0,0 0 0 0 0,0 1 0 0 0,0-2 0 0 0,0 1 0 0 0,0 0 0 0 0,-1 0 0 0 0,1 0 1 0 0,0 0-1 0 0,-1 0 0 0 0,0-1 0 0 0,1 1 0 0 0,-1 0 0 0 0,0 0 0 0 0,-1-4 0 0 0,1 5 321 0 0,-11-9 3647 0 0,6 10-4357 0 0,0 0 0 0 0,-1 0 0 0 0,1 0 1 0 0,0 1-1 0 0,0 0 0 0 0,-1 0 0 0 0,1 1 0 0 0,0-1 0 0 0,0 1 1 0 0,0 0-1 0 0,1 0 0 0 0,-1 1 0 0 0,0-1 0 0 0,1 1 0 0 0,0 0 1 0 0,0 1-1 0 0,-1-1 0 0 0,2 1 0 0 0,-1-1 0 0 0,0 1 0 0 0,1 0 1 0 0,0 0-1 0 0,-4 6 0 0 0,5-3-76 0 0,0-1 0 0 0,0 1 1 0 0,1 0-1 0 0,0 0 0 0 0,0 0 0 0 0,0 0 1 0 0,1 0-1 0 0,0-1 0 0 0,1 1 1 0 0,1 9-1 0 0,-1 3 41 0 0,-1 232 847 0 0,0-240-931 0 0,1 0 1 0 0,1-1-1 0 0,5 21 1 0 0,2 8 29 0 0,0 10 84 0 0,23 72 1 0 0,-30-114-131 0 0,1 0-5 0 0,-1 0 1 0 0,1-1-1 0 0,0 0 0 0 0,0 1 1 0 0,6 6-1 0 0,13 25 69 0 0,-8-13-35 0 0,12 27 108 0 0,15 25 10 0 0,-23-48-115 0 0,-13-23-31 0 0,-1 0-1 0 0,0 1 1 0 0,0-1 0 0 0,-1 1-1 0 0,3 8 1 0 0,-3-7 2 0 0,1 0 1 0 0,0 0-1 0 0,0 0 0 0 0,0 0 0 0 0,1-1 0 0 0,0 1 1 0 0,1-1-1 0 0,-1-1 0 0 0,13 12 0 0 0,-17-17-12 0 0,0 0 0 0 0,0 0 0 0 0,0 1 0 0 0,0-1 0 0 0,0 0 0 0 0,0 1 0 0 0,0-1 0 0 0,0 0 0 0 0,-1 1 0 0 0,1-1 0 0 0,0 1 0 0 0,-1-1 0 0 0,1 1 0 0 0,-1 0 0 0 0,1 1 0 0 0,-1-1 0 0 0,0 0 0 0 0,0 0 1 0 0,1-1-1 0 0,-1 1 1 0 0,1 0-1 0 0,0-1 0 0 0,-1 1 1 0 0,1-1-1 0 0,0 1 1 0 0,0-1-1 0 0,0 1 0 0 0,0-1 1 0 0,0 0-1 0 0,0 1 1 0 0,0-1-1 0 0,1 0 0 0 0,-1 0 1 0 0,2 1-1 0 0,20 26 30 0 0,-19-23-26 0 0,-1 0 0 0 0,1 0-1 0 0,0 0 1 0 0,0-1 0 0 0,1 1 0 0 0,-1-1 0 0 0,9 5 0 0 0,-7-4 2 0 0,0 0 0 0 0,0 0 0 0 0,-1 0 0 0 0,0 1 0 0 0,7 8 0 0 0,-8-9-8 0 0,-1 0-1 0 0,2 0 1 0 0,-1 0 0 0 0,1 0 0 0 0,-1 0 0 0 0,1-1 0 0 0,1 0-1 0 0,-1 0 1 0 0,0-1 0 0 0,1 1 0 0 0,0-1 0 0 0,0 0 0 0 0,11 3-1 0 0,14 3-217 0 0,-26-7 12 0 0,1 0 1 0 0,0 0 0 0 0,-1-1-1 0 0,1 1 1 0 0,0-2 0 0 0,11 2 0 0 0,-15-2-13 0 0,1 0 1 0 0,-1 0 0 0 0,1-1 0 0 0,-1 1 0 0 0,1-1 0 0 0,-1 1 0 0 0,1-1 0 0 0,-1 0 0 0 0,1 0 0 0 0,-1 0 0 0 0,0 0 0 0 0,1 0 0 0 0,1-2 0 0 0,22-24-6278 0 0,-20 18 4416 0 0,17-19-5937 0 0,-21 15 3014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4600 0 0,'-19'-18'2446'0'0,"-8"-7"924"0"0,-2 1 1770 0 0,22 17-3095 0 0,7 6-1959 0 0,0 1-1 0 0,-1-1 1 0 0,1 1 0 0 0,0 0 0 0 0,0-1 0 0 0,-1 1 0 0 0,1-1 0 0 0,0 1 0 0 0,0 0 0 0 0,-1-1 0 0 0,1 1 0 0 0,0 0 0 0 0,-1 0 0 0 0,1-1 0 0 0,0 1 0 0 0,-1 0 0 0 0,1 0 0 0 0,-1-1 0 0 0,1 1 0 0 0,-1 0 0 0 0,1 0 0 0 0,0 0 0 0 0,-1 0 0 0 0,1 0 0 0 0,-1 0 0 0 0,1 0 0 0 0,-1-1 0 0 0,1 1 0 0 0,-1 1 0 0 0,1-1 0 0 0,0 0 0 0 0,-1 0 0 0 0,1 0 0 0 0,-2 0 0 0 0,2 0 62 0 0,-1 0-1 0 0,1 1 1 0 0,-1-1 0 0 0,0 0-1 0 0,1 0 1 0 0,-1 1-1 0 0,0-1 1 0 0,1 0 0 0 0,-1 0-1 0 0,1 1 1 0 0,-1-1 0 0 0,1 1-1 0 0,-1-1 1 0 0,1 1 0 0 0,-1-1-1 0 0,1 1 1 0 0,0-1-1 0 0,-1 1 1 0 0,1-1 0 0 0,-1 1-1 0 0,1-1 1 0 0,0 1 0 0 0,0 0-1 0 0,-1-1 1 0 0,1 1 0 0 0,0 1-1 0 0,-5 28 1344 0 0,6 36-1468 0 0,-1-54 374 0 0,1 3-278 0 0,1 1-1 0 0,1-1 0 0 0,0 0 1 0 0,8 23-1 0 0,4 24 81 0 0,-13-48-183 0 0,1-1 1 0 0,1 1-1 0 0,0 0 1 0 0,1-1-1 0 0,0 0 0 0 0,1 0 1 0 0,14 24-1 0 0,8 17 34 0 0,-25-49-59 0 0,0 0 0 0 0,0 0 0 0 0,0 0 0 0 0,1 0 0 0 0,8 8 0 0 0,1 2-14 0 0,1 7-252 0 0,0-1 1 0 0,27 29-1 0 0,-28-39 64 0 0,-13-11 167 0 0,1 1 1 0 0,0 0-1 0 0,0-1 1 0 0,0 1-1 0 0,0 0 1 0 0,-1 0-1 0 0,1 0 1 0 0,0-1 0 0 0,-1 1-1 0 0,1 0 1 0 0,0 0-1 0 0,-1 0 1 0 0,0 0-1 0 0,1 0 1 0 0,-1 0-1 0 0,1 0 1 0 0,-1 2 0 0 0,0-5 27 0 0,-1 1 0 0 0,0-1 1 0 0,0 0-1 0 0,0 1 1 0 0,0-1-1 0 0,0 1 0 0 0,0-1 1 0 0,0 1-1 0 0,0-1 1 0 0,-1 1-1 0 0,1 0 0 0 0,0 0 1 0 0,-3-2-1 0 0,1 1 15 0 0,1 1 1 0 0,0-1-1 0 0,1 0 0 0 0,-1 0 1 0 0,0 1-1 0 0,0-1 0 0 0,1 0 0 0 0,-1-1 1 0 0,1 1-1 0 0,0 0 0 0 0,0 0 0 0 0,0 0 1 0 0,0-1-1 0 0,-2-3 0 0 0,1-3-7 0 0,-2 1 0 0 0,1 0 0 0 0,-1 0 0 0 0,-1 1 0 0 0,1-1 0 0 0,-1 1 0 0 0,-1 0 0 0 0,1 0 0 0 0,-1 1 0 0 0,0-1 0 0 0,-12-8 0 0 0,10 7 17 0 0,0 1 0 0 0,0-1 0 0 0,0-1 0 0 0,1 0 0 0 0,-11-18 0 0 0,-3-9 18 0 0,16 29-15 0 0,0 0 1 0 0,1 0-1 0 0,0-1 0 0 0,1 0 1 0 0,-4-10-1 0 0,4 10-9 0 0,0 1 1 0 0,-1-1-1 0 0,1 1 0 0 0,-10-14 0 0 0,-10-19 4 0 0,22 38-10 0 0,-8-15 42 0 0,1-1-1 0 0,1 0 1 0 0,1 0-1 0 0,0 0 1 0 0,1-1-1 0 0,1 0 1 0 0,1 0-1 0 0,-1-21 1 0 0,3 13 34 0 0,0-46 90 0 0,1 70-147 0 0,1-1 1 0 0,-1 0 0 0 0,0 1 0 0 0,1-1 0 0 0,0 1-1 0 0,0 0 1 0 0,0-1 0 0 0,0 1 0 0 0,1 0-1 0 0,0-1 1 0 0,-1 1 0 0 0,1 0 0 0 0,0 0 0 0 0,0 0-1 0 0,0 1 1 0 0,5-5 0 0 0,11-1 135 0 0,-17 7-140 0 0,0 1 1 0 0,1 0-1 0 0,-1-1 1 0 0,0 1-1 0 0,1-1 1 0 0,-1 0-1 0 0,0 1 1 0 0,1-1 0 0 0,-1 0-1 0 0,0 0 1 0 0,0 0-1 0 0,0 0 1 0 0,0 0-1 0 0,2-2 1 0 0,2 2 39 0 0,0-1 0 0 0,0 1-1 0 0,0 0 1 0 0,0 0 0 0 0,0 0 0 0 0,0 0 0 0 0,0 1 0 0 0,1 0 0 0 0,-1 0 0 0 0,0 1-1 0 0,7 1 1 0 0,9-1 102 0 0,-13-1-86 0 0,12 0 94 0 0,1 0 0 0 0,38 7 0 0 0,-53-6-142 0 0,1 1 1 0 0,-1 0-1 0 0,1 0 1 0 0,-1 1-1 0 0,0-1 0 0 0,0 1 1 0 0,0 1-1 0 0,-1-1 1 0 0,1 1-1 0 0,-1 0 1 0 0,0 0-1 0 0,0 0 0 0 0,8 10 1 0 0,56 64 405 0 0,-68-76-415 0 0,0-1 0 0 0,0 0 0 0 0,0 1 0 0 0,0-1 0 0 0,0 0 0 0 0,0 1-1 0 0,0-1 1 0 0,0 1 0 0 0,-1-1 0 0 0,1 1 0 0 0,0 0 0 0 0,-1-1 0 0 0,1 1-1 0 0,-1 0 1 0 0,0-1 0 0 0,0 1 0 0 0,0 0 0 0 0,0 2 0 0 0,0-3-3 0 0,0 1 1 0 0,0 0-1 0 0,1 0 1 0 0,-1-1-1 0 0,0 1 1 0 0,1 0-1 0 0,-1 0 1 0 0,1-1-1 0 0,-1 1 1 0 0,1-1-1 0 0,0 1 1 0 0,0 0-1 0 0,-1-1 1 0 0,1 1-1 0 0,0-1 1 0 0,2 2-1 0 0,5 12 86 0 0,1 0 0 0 0,-2 0 0 0 0,0 1 0 0 0,-1 0 1 0 0,-1 1-1 0 0,4 21 0 0 0,-6-11-4 0 0,-1 0 0 0 0,-4 51 1 0 0,1-16 2 0 0,-11-6-53 0 0,8-45-55 0 0,1 1-1 0 0,0 0 1 0 0,1 0-1 0 0,-1 15 0 0 0,2-21-19 0 0,0 1-1 0 0,0-1 1 0 0,-1 0-1 0 0,0 1 1 0 0,-4 10-1 0 0,3-11-77 0 0,1 0-1 0 0,-1 1 0 0 0,2-1 1 0 0,-1 0-1 0 0,-1 13 1 0 0,2-14-89 0 0,0 0 0 0 0,0 0 0 0 0,-1-1 0 0 0,0 1 0 0 0,1-1 0 0 0,-2 1 0 0 0,1-1 0 0 0,0 0 0 0 0,-5 6 0 0 0,4-7-96 0 0,1 1 0 0 0,0-1 0 0 0,0 0 0 0 0,0 1 0 0 0,0-1 0 0 0,1 1 0 0 0,0 0 1 0 0,-2 6-1 0 0,3-10 102 0 0,0 1 0 0 0,0 0 1 0 0,0-1-1 0 0,0 1 0 0 0,0 0 1 0 0,0-1-1 0 0,-1 1 0 0 0,1 0 1 0 0,0-1-1 0 0,0 1 0 0 0,0-1 1 0 0,-1 1-1 0 0,1 0 1 0 0,0-1-1 0 0,-1 1 0 0 0,1-1 1 0 0,0 1-1 0 0,-1-1 0 0 0,1 1 1 0 0,-1-1-1 0 0,1 1 0 0 0,-1-1 1 0 0,1 0-1 0 0,-1 1 0 0 0,1-1 1 0 0,-1 0-1 0 0,0 1 0 0 0,0-1 60 0 0,1 0 0 0 0,0 0 0 0 0,-1 0 0 0 0,1 0-1 0 0,-1 0 1 0 0,1 0 0 0 0,-1-1 0 0 0,1 1-1 0 0,0 0 1 0 0,-1 0 0 0 0,1 0 0 0 0,-1-1 0 0 0,1 1-1 0 0,0 0 1 0 0,-1 0 0 0 0,1-1 0 0 0,0 1-1 0 0,0 0 1 0 0,-1-1 0 0 0,1 1 0 0 0,0 0-1 0 0,0-1 1 0 0,-1 1 0 0 0,1-1 0 0 0,0 1 0 0 0,0 0-1 0 0,0-1 1 0 0,0 1 0 0 0,-1-1 0 0 0,1 1-1 0 0,0-1 1 0 0,0 1 0 0 0,0 0 0 0 0,0-1 0 0 0,0 1-1 0 0,0-1 1 0 0,0 1 0 0 0,0-1 0 0 0,0 1-1 0 0,1 0 1 0 0,-1-2 0 0 0,-2-14-2587 0 0,2 14 2466 0 0,0 1-1 0 0,-1-1 0 0 0,1 1 1 0 0,0-1-1 0 0,0 0 1 0 0,0 1-1 0 0,0-1 1 0 0,0 0-1 0 0,0 1 1 0 0,1-1-1 0 0,-1 0 0 0 0,0 1 1 0 0,1-1-1 0 0,0 1 1 0 0,0-3-1 0 0,7-3-4203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3080 0 0,'0'0'8462'0'0,"0"16"-2484"0"0,0 6-3716 0 0,2 1-1687 0 0,1-1-1 0 0,1 0 1 0 0,1 1 0 0 0,1-1 0 0 0,1-1-1 0 0,1 0 1 0 0,16 32 0 0 0,-6-12-258 0 0,-10-26-249 0 0,0-1 0 0 0,1 1 0 0 0,17 20 1 0 0,-15-20-50 0 0,-8-10-6 0 0,-1 0 1 0 0,1 0 0 0 0,-2 1 0 0 0,1-1-1 0 0,0 1 1 0 0,0 9 0 0 0,5 12 64 0 0,3 7-39 0 0,-9-28-54 0 0,1 0 1 0 0,0 0-1 0 0,0 0 1 0 0,0 0-1 0 0,0-1 1 0 0,5 8 0 0 0,16 31-146 0 0,-20-37 9 0 0,0 0 0 0 0,1 0 0 0 0,-1 0 0 0 0,1 0 0 0 0,1 0 0 0 0,6 7 1 0 0,-7-9-213 0 0,0 1 0 0 0,0-1 0 0 0,-1 0 0 0 0,0 1 0 0 0,0 0 1 0 0,-1-1-1 0 0,4 11 0 0 0,-4-10-562 0 0,0 0 0 0 0,0-1 0 0 0,1 1 0 0 0,0-1-1 0 0,0 1 1 0 0,6 7 0 0 0,-7-1-2194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113 363 4528 0 0,'-2'-6'273'0'0,"-1"1"0"0"0,1 0-1 0 0,-1-1 1 0 0,-1 1 0 0 0,1 1 0 0 0,-7-9 0 0 0,5 8 50 0 0,1 0 0 0 0,0-1 0 0 0,0 0 0 0 0,1 1-1 0 0,0-1 1 0 0,-5-12 0 0 0,-7-18 1340 0 0,9 27-826 0 0,2-1 0 0 0,0 0 0 0 0,0 0 0 0 0,1 0 1 0 0,0 0-1 0 0,-3-21 0 0 0,2 4 625 0 0,3 24-1303 0 0,0 0 0 0 0,0 0 0 0 0,0 0 0 0 0,0-1 0 0 0,1 1 0 0 0,0 0 0 0 0,0 0 0 0 0,0-1 0 0 0,0 1 0 0 0,0 0 0 0 0,0 0 0 0 0,1-1 0 0 0,0 1 0 0 0,-1 0 0 0 0,1 0 0 0 0,0 0 0 0 0,3-6 0 0 0,0 5 94 0 0,-1 0 0 0 0,1-1-1 0 0,-1 1 1 0 0,1 1 0 0 0,1-1 0 0 0,-1 0 0 0 0,0 1 0 0 0,1 0 0 0 0,0 0 0 0 0,6-2 0 0 0,-3 2 76 0 0,0 1 1 0 0,0 0-1 0 0,0 1 0 0 0,0 0 1 0 0,1 0-1 0 0,13 1 1 0 0,-15 1-243 0 0,-1 0 1 0 0,1 0-1 0 0,-1 0 1 0 0,1 1 0 0 0,-1 0-1 0 0,0 0 1 0 0,0 1-1 0 0,0-1 1 0 0,0 1-1 0 0,0 1 1 0 0,-1-1 0 0 0,8 6-1 0 0,-1 1 89 0 0,0 1 0 0 0,-1 0-1 0 0,18 21 1 0 0,-27-31-154 0 0,-1 1 0 0 0,0 0 0 0 0,1 0 0 0 0,-1 0 0 0 0,0 0 0 0 0,0 0 0 0 0,0 0 0 0 0,0 0 0 0 0,0 0 1 0 0,-1 1-1 0 0,2 2 0 0 0,3 7 42 0 0,-4-10-49 0 0,6 7 52 0 0,-1-1 0 0 0,0 1 0 0 0,-1 1 0 0 0,1-1 0 0 0,-2 1 0 0 0,1 0 0 0 0,-2 0 0 0 0,5 16-1 0 0,6 16 125 0 0,-9-31-137 0 0,-1-1 1 0 0,-1 1 0 0 0,1 0 0 0 0,-2 0-1 0 0,0 0 1 0 0,1 14 0 0 0,11 46 38 0 0,-14 97-626 0 0,-1-164 404 0 0,0 0-1 0 0,0 0 1 0 0,-1 0 0 0 0,1 0-1 0 0,-1-1 1 0 0,0 1 0 0 0,0 0 0 0 0,-4 5-1 0 0,5-7-205 0 0,0 0 1 0 0,0 0-1 0 0,-1 0 0 0 0,1 0 0 0 0,-1 0 0 0 0,1-1 0 0 0,-1 1 0 0 0,0 0 0 0 0,0-1 0 0 0,0 0 0 0 0,0 1 0 0 0,0-1 0 0 0,0 0 0 0 0,0 0 1 0 0,0 0-1 0 0,-4 1 0 0 0,5-2-144 0 0,-1 0 0 0 0,1 1 0 0 0,-1-2 0 0 0,1 1 1 0 0,-1 0-1 0 0,1 0 0 0 0,-1 0 0 0 0,1-1 0 0 0,0 1 1 0 0,-1-1-1 0 0,1 1 0 0 0,-1-1 0 0 0,1 0 0 0 0,0 1 1 0 0,0-1-1 0 0,-1 0 0 0 0,1 0 0 0 0,-1-1 0 0 0,-7-20-5283 0 0,2 1 3877 0 0,-2 13-1907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4312 0 0,'9'-33'8940'0'0,"-8"33"-8810"0"0,-1 0 1 0 0,0 0-1 0 0,0-1 0 0 0,0 1 1 0 0,0 0-1 0 0,1 0 1 0 0,-1 0-1 0 0,0-1 1 0 0,0 1-1 0 0,0 0 1 0 0,1 0-1 0 0,-1 0 1 0 0,0 0-1 0 0,0-1 1 0 0,1 1-1 0 0,-1 0 0 0 0,0 0 1 0 0,1 0-1 0 0,-1 0 1 0 0,0 0-1 0 0,0 0 1 0 0,1 0-1 0 0,-1 0 1 0 0,0 0-1 0 0,1 0 1 0 0,-1 0-1 0 0,0 0 1 0 0,0 0-1 0 0,1 0 0 0 0,-1 0 1 0 0,0 0-1 0 0,1 0 1 0 0,-1 0-1 0 0,0 1 1 0 0,0-1-1 0 0,1 0 1 0 0,-1 0-1 0 0,0 0 1 0 0,0 0-1 0 0,0 0 1 0 0,1 1-1 0 0,-1-1 0 0 0,0 0 1 0 0,0 0-1 0 0,0 1 1 0 0,1-1-1 0 0,11 9 3614 0 0,-2 6-3077 0 0,4 9 10 0 0,33 145 1167 0 0,12 27-665 0 0,-57-186-1113 0 0,1 0 1 0 0,0 0 0 0 0,1-1-1 0 0,0 1 1 0 0,7 12 0 0 0,-1-4 22 0 0,-2 2 55 0 0,-8-19-137 0 0,0 1 0 0 0,0-1 0 0 0,1 1 0 0 0,-1-1 0 0 0,1 0-1 0 0,-1 0 1 0 0,1 1 0 0 0,-1-1 0 0 0,1 0 0 0 0,0 0 0 0 0,0 0 0 0 0,0 1 0 0 0,-1-1 0 0 0,1 0 0 0 0,0 0 0 0 0,0 0 0 0 0,0-1 0 0 0,1 1-1 0 0,-1 0 1 0 0,0 0 0 0 0,0 0 0 0 0,0-1 0 0 0,1 1 0 0 0,-1-1 0 0 0,0 1 0 0 0,0-1 0 0 0,1 1 0 0 0,-1-1 0 0 0,1 0 0 0 0,-1 0 0 0 0,0 0 0 0 0,1 0-1 0 0,-1 0 1 0 0,0 0 0 0 0,1 0 0 0 0,2 0 0 0 0,0-1-2 0 0,1-1 0 0 0,0 1-1 0 0,0-1 1 0 0,-1 0 0 0 0,1 0 0 0 0,-1 0-1 0 0,1-1 1 0 0,-1 0 0 0 0,0 1 0 0 0,0-2-1 0 0,0 1 1 0 0,-1 0 0 0 0,1-1 0 0 0,-1 1-1 0 0,0-1 1 0 0,0 0 0 0 0,0 0 0 0 0,0-1-1 0 0,-1 1 1 0 0,1 0 0 0 0,-1-1 0 0 0,2-6-1 0 0,1 1 4 0 0,0 0 0 0 0,0 0 0 0 0,1 0 0 0 0,11-13 0 0 0,-7 13 2 0 0,-8 8-9 0 0,-1 1-1 0 0,1-1 0 0 0,-1 0 0 0 0,0 1 1 0 0,1-1-1 0 0,-1 0 0 0 0,0 0 0 0 0,0 0 1 0 0,0 0-1 0 0,0 0 0 0 0,-1 0 0 0 0,1 0 1 0 0,-1 0-1 0 0,1 0 0 0 0,-1 0 0 0 0,0-1 1 0 0,1-1-1 0 0,1-7 5 0 0,3-8 4 0 0,0 1-1 0 0,2 0 0 0 0,0 1 1 0 0,11-21-1 0 0,-17 37 7 0 0,-1 0 1 0 0,1 0 0 0 0,0 0-1 0 0,-1 0 1 0 0,1 0 0 0 0,-1 0-1 0 0,1 0 1 0 0,-1 0 0 0 0,1 0-1 0 0,-1 0 1 0 0,0 0 0 0 0,0 0-1 0 0,1 0 1 0 0,-1 0 0 0 0,0 0-1 0 0,0 0 1 0 0,0-1 0 0 0,0 1-1 0 0,0 0 1 0 0,-1 0 0 0 0,1 0-1 0 0,0 0 1 0 0,0 0 0 0 0,-1 0-1 0 0,1 0 1 0 0,-1 0 0 0 0,1 0-1 0 0,-1 0 1 0 0,1 0 0 0 0,-1 0-1 0 0,0 0 1 0 0,1 0 0 0 0,-1 0-1 0 0,0 0 1 0 0,0 1 0 0 0,1-1-1 0 0,-1 0 1 0 0,0 0 0 0 0,0 1-1 0 0,0-1 1 0 0,0 1 0 0 0,0-1-1 0 0,0 1 1 0 0,0-1-1 0 0,0 1 1 0 0,0 0 0 0 0,0-1-1 0 0,0 1 1 0 0,-1 0 0 0 0,-1 0-1 0 0,2 4 17 0 0,-1 0 0 0 0,1 1-1 0 0,0-1 1 0 0,0 1 0 0 0,0-1-1 0 0,1 1 1 0 0,0-1-1 0 0,0 1 1 0 0,1 8 0 0 0,-1-10-38 0 0,-1 14 52 0 0,0-13-37 0 0,0 0 1 0 0,1-1-1 0 0,0 1 1 0 0,0 0-1 0 0,0 0 1 0 0,0-1-1 0 0,0 1 1 0 0,1 0-1 0 0,0-1 1 0 0,-1 1-1 0 0,1-1 1 0 0,1 1-1 0 0,2 5 1 0 0,0-3-10 0 0,0 0 1 0 0,-1 0-1 0 0,1 0 0 0 0,-1 0 1 0 0,-1 0-1 0 0,4 11 1 0 0,15 30 36 0 0,28 11-101 0 0,-44-54-36 0 0,0 1 0 0 0,1-1 0 0 0,0-1 0 0 0,-1 1 0 0 0,1-1 0 0 0,1 0 0 0 0,-1 0 0 0 0,0-1 1 0 0,1 0-1 0 0,-1 0 0 0 0,1 0 0 0 0,0-1 0 0 0,-1 0 0 0 0,14 0 0 0 0,-3-1-1052 0 0,1 0-1 0 0,-1-1 1 0 0,0-1-1 0 0,27-7 1 0 0,-26 5-199 0 0,-15 4 844 0 0,1-1 0 0 0,-1 0 1 0 0,1 1-1 0 0,-1-1 0 0 0,0-1 1 0 0,1 1-1 0 0,-1 0 1 0 0,0-1-1 0 0,0 0 0 0 0,0 0 1 0 0,0 0-1 0 0,4-3 1 0 0,44-26-7404 0 0,-39 21 3128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4112 0 0,'0'6'5423'0'0,"0"26"-276"0"0,-22 64 2000 0 0,13-6-5047 0 0,18 91-2107 0 0,-9-179-79 0 0,0 0 0 0 0,1 0 0 0 0,-1 0 0 0 0,1-1 1 0 0,-1 1-1 0 0,1 0 0 0 0,-1 0 0 0 0,1-1 0 0 0,0 1 0 0 0,0 0 0 0 0,0-1 0 0 0,2 4 0 0 0,-1-4-155 0 0,-1 1-1 0 0,0 0 0 0 0,1 0 0 0 0,-1 0 1 0 0,0 0-1 0 0,0 0 0 0 0,-1 0 0 0 0,1 0 1 0 0,0 1-1 0 0,-1-1 0 0 0,1 0 0 0 0,-1 0 1 0 0,0 4-1 0 0,3 15-4281 0 0,-1 1-2819 0 0,-2-15 2066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170 247 4152 0 0,'0'-2'137'0'0,"0"-1"0"0"0,-1 0 0 0 0,1 1 0 0 0,-1-1 0 0 0,0 1 0 0 0,0-1 0 0 0,0 1 0 0 0,0-1 0 0 0,0 1 0 0 0,0 0 0 0 0,-1 0 0 0 0,1-1 0 0 0,-1 1 0 0 0,-2-3 0 0 0,-12-20 2301 0 0,14 19-1908 0 0,-2 1 0 0 0,1 0 0 0 0,0 0 0 0 0,-1 0 0 0 0,0 0 0 0 0,-6-5 0 0 0,7 7-203 0 0,-1-1 1 0 0,1 1 0 0 0,0-1-1 0 0,0 0 1 0 0,0 0 0 0 0,1 0-1 0 0,-1 0 1 0 0,1-1 0 0 0,-2-5 0 0 0,2 4 182 0 0,0 0 0 0 0,-1 0 0 0 0,0 0 0 0 0,0 0 0 0 0,0 0 0 0 0,-1 1 1 0 0,-6-9-1 0 0,0 1 827 0 0,10 12-1196 0 0,-1-1-1 0 0,0 1 1 0 0,0 0 0 0 0,0-1 0 0 0,0 1-1 0 0,0 0 1 0 0,0 0 0 0 0,0 0-1 0 0,0 0 1 0 0,-1 0 0 0 0,1 0-1 0 0,0 0 1 0 0,-1 0 0 0 0,1 0-1 0 0,0 1 1 0 0,-1-1 0 0 0,1 1 0 0 0,-1-1-1 0 0,1 1 1 0 0,-2-1 0 0 0,-1-3 952 0 0,-1-1 595 0 0,3 17-1457 0 0,3-1-163 0 0,1 1 0 0 0,0-1 0 0 0,1 0 0 0 0,0-1 0 0 0,1 1 0 0 0,0-1 0 0 0,0 1 0 0 0,1-1 0 0 0,12 18 0 0 0,-8-13-47 0 0,-1-1-1 0 0,-1 1 1 0 0,6 19-1 0 0,6 3-3 0 0,-16-32-10 0 0,0 0-1 0 0,-1-1 1 0 0,1 1-1 0 0,-1 0 0 0 0,0 0 1 0 0,0 1-1 0 0,-1-1 0 0 0,2 9 1 0 0,1 2-4 0 0,1-1 0 0 0,0 1 1 0 0,1-1-1 0 0,11 22 0 0 0,12 33 22 0 0,0 7 11 0 0,-23-65-25 0 0,-1 0 0 0 0,0 0-1 0 0,0 0 1 0 0,-2 0 0 0 0,1 1 0 0 0,2 25 0 0 0,-6-36-11 0 0,0 0 1 0 0,0 0-1 0 0,1 1 0 0 0,0-1 0 0 0,-1 0 0 0 0,1 0 0 0 0,0 0 1 0 0,0 0-1 0 0,0 0 0 0 0,0 0 0 0 0,0 0 0 0 0,2 2 1 0 0,-2-2 2 0 0,1 0 1 0 0,-1 0-1 0 0,0-1 1 0 0,0 1 0 0 0,0 0-1 0 0,0 0 1 0 0,-1 0-1 0 0,1 0 1 0 0,0 0 0 0 0,-1 0-1 0 0,1 1 1 0 0,-1 1-1 0 0,0 44 31 0 0,0-47-32 0 0,0-1 1 0 0,-1 1-1 0 0,1-1 1 0 0,0 1-1 0 0,-1-1 0 0 0,1 1 1 0 0,0-1-1 0 0,-1 1 1 0 0,1-1-1 0 0,-1 0 0 0 0,1 1 1 0 0,-1-1-1 0 0,1 0 1 0 0,-1 1-1 0 0,1-1 1 0 0,-1 0-1 0 0,1 1 0 0 0,-1-1 1 0 0,1 0-1 0 0,-1 0 1 0 0,1 0-1 0 0,-1 1 1 0 0,0-1-1 0 0,1 0 0 0 0,-1 0 1 0 0,1 0-1 0 0,-1 0 1 0 0,0 0-1 0 0,1 0 1 0 0,-1 0-1 0 0,1 0 0 0 0,-1 0 1 0 0,1-1-1 0 0,-1 1 1 0 0,0 0-1 0 0,1 0 0 0 0,-1 0 1 0 0,1-1-1 0 0,-1 1 1 0 0,1 0-1 0 0,-1-1 1 0 0,1 1-1 0 0,-1-1 0 0 0,-8-49 37 0 0,9 44-39 0 0,-1 0 0 0 0,0-1 0 0 0,0 1 0 0 0,0 0 0 0 0,-4-11 1 0 0,3 11-3 0 0,0 0 0 0 0,0-1 1 0 0,1 1-1 0 0,0-1 0 0 0,0-11 1 0 0,-4-36 1 0 0,2 41 0 0 0,2 1 0 0 0,-1-1 0 0 0,2 0 0 0 0,0 0 0 0 0,0 0 0 0 0,3-15 0 0 0,23-18 76 0 0,-14 39-51 0 0,-7 6-23 0 0,-3 1-3 0 0,-1 0 0 0 0,1-1 0 0 0,-1 1 0 0 0,1-1 0 0 0,-1 1 0 0 0,1-1 0 0 0,-1 0 0 0 0,0 0 0 0 0,1 1 0 0 0,-1-1 0 0 0,0 0 0 0 0,0 0 0 0 0,1 0 0 0 0,-1 0 0 0 0,0-1 0 0 0,0 1 0 0 0,0 0 0 0 0,1-3 0 0 0,0 2 2 0 0,0 0 0 0 0,0 1 1 0 0,0-1-1 0 0,0 0 0 0 0,0 1 1 0 0,0-1-1 0 0,1 1 0 0 0,-1-1 1 0 0,0 1-1 0 0,1 0 0 0 0,-1 0 1 0 0,1 0-1 0 0,-1 1 0 0 0,1-1 1 0 0,4 0-1 0 0,48-1-24 0 0,-33 2 51 0 0,-12 2-29 0 0,1-1 0 0 0,-1 2 0 0 0,1-1 0 0 0,-1 1-1 0 0,0 1 1 0 0,0 0 0 0 0,-1 0 0 0 0,1 1 0 0 0,-1 1-1 0 0,14 9 1 0 0,20 10 61 0 0,-40-23-52 0 0,1 0 0 0 0,-1 1 0 0 0,0-1 0 0 0,0 1 0 0 0,-1-1 0 0 0,1 1 0 0 0,0 0 0 0 0,-1 0 0 0 0,0 0-1 0 0,0 0 1 0 0,0 1 0 0 0,0-1 0 0 0,0 1 0 0 0,-1-1 0 0 0,2 5 0 0 0,-1-4 11 0 0,-1 0 0 0 0,1 0 0 0 0,0 0 0 0 0,0-1 0 0 0,0 1 0 0 0,1-1 0 0 0,4 6 0 0 0,-1-2 55 0 0,-1-1 1 0 0,-1 1-1 0 0,1 0 1 0 0,-1 1-1 0 0,0-1 1 0 0,-1 1-1 0 0,0-1 0 0 0,0 1 1 0 0,-1 0-1 0 0,0 0 1 0 0,0 1-1 0 0,1 13 1 0 0,-2-2 86 0 0,0-15-132 0 0,-1-1 0 0 0,1 0 0 0 0,-1 0 0 0 0,0 1 0 0 0,0-1 0 0 0,-1 0 1 0 0,1 1-1 0 0,-1-1 0 0 0,0 0 0 0 0,0 0 0 0 0,0 0 0 0 0,-1 1 0 0 0,1-1 0 0 0,-4 5 0 0 0,-12 17 104 0 0,15-22-124 0 0,0 0 0 0 0,0-1 0 0 0,0 0 0 0 0,0 0 0 0 0,-1 1 0 0 0,1-1 0 0 0,-1-1 0 0 0,0 1 0 0 0,-5 4 0 0 0,0-2 13 0 0,0 0 1 0 0,0 0-1 0 0,1 1 1 0 0,0 0-1 0 0,0 1 1 0 0,-6 6-1 0 0,7-9-10 0 0,1 0 0 0 0,-1 0 0 0 0,1-1 0 0 0,-1 0 0 0 0,0 0 0 0 0,-1-1 0 0 0,1 0 0 0 0,0 0 0 0 0,-13 3 0 0 0,-3 1-23 0 0,18-5-29 0 0,0 1-1 0 0,-1-1 0 0 0,1 0 1 0 0,0-1-1 0 0,0 1 0 0 0,-1-1 1 0 0,1 0-1 0 0,0 0 0 0 0,-1 0 0 0 0,1 0 1 0 0,0-1-1 0 0,0 1 0 0 0,-1-1 1 0 0,1 0-1 0 0,0-1 0 0 0,0 1 1 0 0,0-1-1 0 0,0 0 0 0 0,0 0 0 0 0,-4-3 1 0 0,-5-1-454 0 0,12 6 415 0 0,-1 0-1 0 0,1-1 1 0 0,-1 1 0 0 0,1-1 0 0 0,-1 1 0 0 0,1-1-1 0 0,0 0 1 0 0,-1 0 0 0 0,1 1 0 0 0,0-1 0 0 0,-1 0 0 0 0,1 0-1 0 0,0 0 1 0 0,0-1 0 0 0,0 1 0 0 0,0 0 0 0 0,0 0 0 0 0,0 0-1 0 0,0-1 1 0 0,0 1 0 0 0,0-3 0 0 0,0 3-47 0 0,1-1 0 0 0,0 1 0 0 0,-1-1 0 0 0,1 1 0 0 0,-1 0 0 0 0,0-1 0 0 0,1 1 0 0 0,-1 0 1 0 0,0-1-1 0 0,0 1 0 0 0,0 0 0 0 0,0 0 0 0 0,0 0 0 0 0,0 0 0 0 0,-3-2 0 0 0,3 2-62 0 0,0 0 0 0 0,0 0 0 0 0,0 0 0 0 0,0 1 0 0 0,0-1 0 0 0,1-1 0 0 0,-1 1 0 0 0,0 0-1 0 0,0 0 1 0 0,1 0 0 0 0,-1 0 0 0 0,1 0 0 0 0,-1-1 0 0 0,1 1 0 0 0,-1-2 0 0 0,-3-15-3468 0 0,4 16 3203 0 0,-1 0 0 0 0,0 0 0 0 0,1-1 0 0 0,0 1 0 0 0,-1 0 0 0 0,1 0-1 0 0,0 0 1 0 0,0 0 0 0 0,0-1 0 0 0,0 1 0 0 0,1 0 0 0 0,-1 0 0 0 0,1 0 0 0 0,-1 0-1 0 0,1 0 1 0 0,0 0 0 0 0,-1 0 0 0 0,3-3 0 0 0,0-3-460 0 0,2-3-401 0 0,8 1-2421 0 0,15-12 80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6728 0 0,'-2'2'7586'0'0,"4"4"-3394"0"0,11 19-2895 0 0,-5-11-411 0 0,12 93 1092 0 0,-2-37-1126 0 0,-14-57-702 0 0,-1 0 0 0 0,0 0 0 0 0,0 0 0 0 0,-2 0-1 0 0,1 13 1 0 0,-1-11 23 0 0,1-1 0 0 0,0 0 0 0 0,6 21 0 0 0,1 13 170 0 0,0-2-129 0 0,-8-44-202 0 0,0 0-1 0 0,-1 0 0 0 0,1 1 1 0 0,-1-1-1 0 0,0 0 0 0 0,0 1 1 0 0,0-1-1 0 0,0 0 0 0 0,0 1 1 0 0,-1 2-1 0 0,1-3-4 0 0,-1 0 0 0 0,1 0-1 0 0,0 0 1 0 0,0 0 0 0 0,0 0 0 0 0,0 0-1 0 0,0 0 1 0 0,0-1 0 0 0,1 1 0 0 0,-1 0-1 0 0,0 0 1 0 0,1 0 0 0 0,0 0 0 0 0,-1-1 0 0 0,1 1-1 0 0,0 0 1 0 0,2 2 0 0 0,2 4-9 0 0,-5-7 8 0 0,1 0 0 0 0,-1-1-1 0 0,0 1 1 0 0,0 0 0 0 0,1-1 0 0 0,-1 1 0 0 0,0 0-1 0 0,1-1 1 0 0,-1 1 0 0 0,1-1 0 0 0,-1 1 0 0 0,1-1-1 0 0,-1 1 1 0 0,1-1 0 0 0,-1 1 0 0 0,1-1 0 0 0,0 1-1 0 0,-1-1 1 0 0,1 0 0 0 0,-1 1 0 0 0,1-1 0 0 0,0 0-1 0 0,-1 1 1 0 0,1-1 0 0 0,0 0 0 0 0,0 0-1 0 0,-1 0 1 0 0,1 0 0 0 0,0 0 0 0 0,-1 0 0 0 0,1 0-1 0 0,0 0 1 0 0,0 0 0 0 0,-1 0 0 0 0,1 0 0 0 0,0 0-1 0 0,0 0 1 0 0,-1 0 0 0 0,1-1 0 0 0,0 1 0 0 0,-1 0-1 0 0,1-1 1 0 0,-1 1 0 0 0,1 0 0 0 0,0-1 0 0 0,-1 1-1 0 0,1-1 1 0 0,-1 1 0 0 0,1-1 0 0 0,-1 1 0 0 0,1-1-1 0 0,-1 0 1 0 0,1 1 0 0 0,-1-1 0 0 0,0 1 0 0 0,1-1-1 0 0,-1 0 1 0 0,1 0 0 0 0,0-2-3 0 0,1 0 1 0 0,0-1 0 0 0,-1 1-1 0 0,1 0 1 0 0,-1 0 0 0 0,0-1-1 0 0,0 1 1 0 0,-1-1-1 0 0,2-6 1 0 0,3-10 1 0 0,-2 12-5 0 0,4-3 16 0 0,-2-1 1 0 0,0 1-1 0 0,0-1 0 0 0,-1 0 0 0 0,0 0 0 0 0,3-22 1 0 0,-7 30-18 0 0,0 1 0 0 0,0-1 0 0 0,1 1 1 0 0,0-1-1 0 0,-1 1 0 0 0,1-1 1 0 0,0 1-1 0 0,1 0 0 0 0,-1-1 0 0 0,1 1 1 0 0,-1 0-1 0 0,1 0 0 0 0,0 0 1 0 0,5-5-1 0 0,9-20-23 0 0,-4 12 51 0 0,-11 15-25 0 0,0 0 1 0 0,0 0 0 0 0,1 0 0 0 0,-1 0 0 0 0,-1-1 0 0 0,1 1 0 0 0,0 0 0 0 0,0 0 0 0 0,0-1-1 0 0,-1 1 1 0 0,1 0 0 0 0,-1-1 0 0 0,1 1 0 0 0,-1-1 0 0 0,1 1 0 0 0,-1-1 0 0 0,0-1 0 0 0,0 2 1 0 0,0 0 0 0 0,1 1 1 0 0,-1-1-1 0 0,0 0 0 0 0,0 1 1 0 0,0-1-1 0 0,0 0 0 0 0,0 0 1 0 0,1 1-1 0 0,-1-1 0 0 0,0 1 1 0 0,1-1-1 0 0,-1 0 1 0 0,0 1-1 0 0,1-1 0 0 0,-1 1 1 0 0,1-1-1 0 0,-1 1 0 0 0,1-1 1 0 0,-1 1-1 0 0,1-1 0 0 0,-1 1 1 0 0,1-1-1 0 0,0 1 0 0 0,-1 0 1 0 0,1-1-1 0 0,0 1 1 0 0,-1 0-1 0 0,1 0 0 0 0,0 0 1 0 0,-1-1-1 0 0,1 1 0 0 0,0 0 1 0 0,-1 0-1 0 0,1 0 0 0 0,0 0 1 0 0,0 0-1 0 0,-1 0 0 0 0,1 0 1 0 0,1 0-1 0 0,0 0 364 0 0,-3 16-224 0 0,1-1 0 0 0,1 0-1 0 0,1 0 1 0 0,0 0 0 0 0,1 0-1 0 0,0 0 1 0 0,1-1 0 0 0,9 21-1 0 0,-5-9-106 0 0,-7-23-38 0 0,-1 0 0 0 0,1-1 0 0 0,0 1 1 0 0,0 0-1 0 0,0 0 0 0 0,0-1 0 0 0,1 1 0 0 0,-1-1 0 0 0,1 1 0 0 0,0-1 1 0 0,-1 0-1 0 0,4 3 0 0 0,10 19 53 0 0,-14-22-49 0 0,0 0 0 0 0,-1 0 0 0 0,1 0 0 0 0,0 0 0 0 0,1 0 0 0 0,-1 0 0 0 0,0-1 0 0 0,0 1 0 0 0,1 0 0 0 0,-1-1 0 0 0,1 1 0 0 0,0-1 0 0 0,-1 0 0 0 0,5 3 0 0 0,31 27-54 0 0,-32-26 47 0 0,1 0-1 0 0,-1 0 1 0 0,1 0-1 0 0,0-1 0 0 0,0 0 1 0 0,1 0-1 0 0,-1-1 1 0 0,14 6-1 0 0,-17-8-140 0 0,1 1 1 0 0,0-1-1 0 0,-1 0 0 0 0,1 0 0 0 0,0-1 0 0 0,-1 1 0 0 0,1-1 1 0 0,0 0-1 0 0,0 0 0 0 0,-1 0 0 0 0,1 0 0 0 0,0-1 1 0 0,0 0-1 0 0,-1 0 0 0 0,1 0 0 0 0,0 0 0 0 0,5-3 1 0 0,18-12-2377 0 0,-24 15 2155 0 0,-1-1 0 0 0,1 1 0 0 0,0 0 0 0 0,-1-1 0 0 0,1 0 0 0 0,-1 1 0 0 0,1-1-1 0 0,-1 0 1 0 0,0 0 0 0 0,0 0 0 0 0,0-1 0 0 0,0 1 0 0 0,0 0 0 0 0,-1-1 0 0 0,1 1-1 0 0,-1-1 1 0 0,2-4 0 0 0,2-1-682 0 0,-1 0-1 0 0,1 0 1 0 0,0 1-1 0 0,12-14 1 0 0,-9 13-18 0 0,-1-2 1 0 0,0 1-1 0 0,0-1 0 0 0,8-15 1 0 0,1 1-1343 0 0,9 7-524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4600 0 0,'-8'0'923'0'0,"2"0"-234"0"0,0-1-1 0 0,0 1 1 0 0,0 0-1 0 0,0 1 0 0 0,0-1 1 0 0,0 1-1 0 0,0 0 1 0 0,1 1-1 0 0,-1-1 1 0 0,0 1-1 0 0,1 0 1 0 0,-1 1-1 0 0,1-1 1 0 0,-9 6-1 0 0,-17 8 702 0 0,27-14-1217 0 0,0-1 0 0 0,0 0 0 0 0,0 1 0 0 0,0 0 0 0 0,1 0-1 0 0,-1 0 1 0 0,1 0 0 0 0,-1 1 0 0 0,1-1 0 0 0,-5 5 0 0 0,-7 6 416 0 0,14-11-546 0 0,-1-1-1 0 0,0 0 0 0 0,0 1 1 0 0,1-1-1 0 0,-1 1 1 0 0,1 0-1 0 0,-1-1 0 0 0,1 1 1 0 0,0 0-1 0 0,-1 0 1 0 0,1 0-1 0 0,0 0 0 0 0,0 2 1 0 0,-15 24 319 0 0,14-26-285 0 0,-1 1 0 0 0,1 1 0 0 0,0-1 0 0 0,0 0 1 0 0,1 0-1 0 0,-1 1 0 0 0,1-1 0 0 0,0 1 0 0 0,0-1 0 0 0,0 1 1 0 0,0 0-1 0 0,0 7 0 0 0,1 106 911 0 0,1-116-976 0 0,-1 1 0 0 0,1 0 1 0 0,0-1-1 0 0,-1 1 0 0 0,1 0 1 0 0,0-1-1 0 0,0 1 0 0 0,0-1 0 0 0,0 1 1 0 0,0-1-1 0 0,0 0 0 0 0,1 1 0 0 0,-1-1 1 0 0,0 0-1 0 0,1 0 0 0 0,-1 0 0 0 0,1 0 1 0 0,-1 0-1 0 0,1 0 0 0 0,-1 0 0 0 0,1-1 1 0 0,3 2-1 0 0,14 11 121 0 0,-16 0-46 0 0,-3-12-76 0 0,0 0 0 0 0,0 0-1 0 0,0 1 1 0 0,0-1 0 0 0,1 0-1 0 0,-1 0 1 0 0,0 0 0 0 0,1 1 0 0 0,-1-1-1 0 0,1 0 1 0 0,-1 0 0 0 0,1 0 0 0 0,-1 0-1 0 0,1 0 1 0 0,0 0 0 0 0,-1 0 0 0 0,1 0-1 0 0,0 0 1 0 0,0-1 0 0 0,0 1 0 0 0,0 0-1 0 0,0 0 1 0 0,1 0 0 0 0,94 78 805 0 0,-38-24-202 0 0,-31-28-320 0 0,-25-25-257 0 0,0 0-1 0 0,-1 0 1 0 0,1 1 0 0 0,0-1 0 0 0,-1 0 0 0 0,1 0-1 0 0,-1 1 1 0 0,0-1 0 0 0,1 1 0 0 0,-1-1-1 0 0,1 5 1 0 0,-2-5-15 0 0,1 0 0 0 0,-1 0 0 0 0,1-1 0 0 0,0 1 0 0 0,-1 0 0 0 0,1 0 0 0 0,0-1 0 0 0,0 1 0 0 0,0-1 0 0 0,1 1-1 0 0,-1-1 1 0 0,0 1 0 0 0,0-1 0 0 0,1 0 0 0 0,-1 1 0 0 0,1-1 0 0 0,2 1 0 0 0,-2 0 0 0 0,-1-1 0 0 0,1 1 0 0 0,0-1 0 0 0,-1 1-1 0 0,1-1 1 0 0,-1 1 0 0 0,1 0 0 0 0,-1 0 0 0 0,0 0 0 0 0,0 0 0 0 0,0 0 0 0 0,0 0 0 0 0,0 0 0 0 0,-1 0 0 0 0,1 0 0 0 0,0 0 0 0 0,-1 1-1 0 0,0-1 1 0 0,1 0 0 0 0,-1 5 0 0 0,0-5 19 0 0,0 1 0 0 0,0 0 1 0 0,1 0-1 0 0,-1-1 0 0 0,1 1 0 0 0,0 0 0 0 0,0-1 0 0 0,0 1 0 0 0,0-1 0 0 0,0 1 1 0 0,1-1-1 0 0,-1 1 0 0 0,3 2 0 0 0,2 1 61 0 0,-4-4-65 0 0,0 0 1 0 0,0-1-1 0 0,0 1 1 0 0,0 0-1 0 0,0 0 1 0 0,-1 0-1 0 0,1 1 1 0 0,-1-1-1 0 0,0 0 1 0 0,1 0-1 0 0,-1 1 1 0 0,0-1 0 0 0,0 1-1 0 0,-1-1 1 0 0,1 1-1 0 0,-1-1 1 0 0,1 4-1 0 0,4 13 406 0 0,-4-18-409 0 0,-1 0-1 0 0,1 1 1 0 0,0-1 0 0 0,-1 0 0 0 0,1 1 0 0 0,-1-1 0 0 0,1 0-1 0 0,-1 1 1 0 0,0-1 0 0 0,0 0 0 0 0,0 1 0 0 0,0-1 0 0 0,0 1-1 0 0,0-1 1 0 0,0 1 0 0 0,0-1 0 0 0,0 0 0 0 0,0 1 0 0 0,-1-1-1 0 0,1 0 1 0 0,-1 1 0 0 0,1-1 0 0 0,-1 0 0 0 0,0 1 0 0 0,1-1-1 0 0,-1 0 1 0 0,0 0 0 0 0,0 0 0 0 0,0 0 0 0 0,0 1 0 0 0,-1 0-1 0 0,-5 3-1 0 0,1-1-1 0 0,-1 0 0 0 0,0-1 1 0 0,-1 1-1 0 0,-9 2 0 0 0,-4 2-321 0 0,-1-1 0 0 0,1-1-1 0 0,-1-1 1 0 0,0-1 0 0 0,0-1-1 0 0,0-1 1 0 0,-32 0 0 0 0,44-2-593 0 0,-25-4-5719 0 0,34 4 6132 0 0,0-1 0 0 0,0 0 0 0 0,0 1 0 0 0,0-1 0 0 0,1 0 0 0 0,-1 0 0 0 0,0 1 0 0 0,0-1 0 0 0,0 0 0 0 0,1 0 0 0 0,-1 0 0 0 0,1 0 0 0 0,-1 0 0 0 0,1 0 0 0 0,-1 0 0 0 0,1 0 0 0 0,-1 0 0 0 0,1-1 1 0 0,0 1-1 0 0,0 0 0 0 0,-1 0 0 0 0,1 0 0 0 0,0 0 0 0 0,0 0 0 0 0,0-1 0 0 0,1-1 0 0 0,-1-6-4430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4320 0 0,'0'34'12427'0'0,"0"-1"-6858"0"0,0 68-3052 0 0,9-14-2143 0 0,0-59-374 0 0,-8-26-9 0 0,0 0 0 0 0,0 1 1 0 0,0-1-1 0 0,0 0 0 0 0,0 1 1 0 0,0-1-1 0 0,-1 1 0 0 0,1-1 1 0 0,-1 1-1 0 0,1 3 0 0 0,-1 9 2 0 0,-1-10-229 0 0,1 0 0 0 0,0 0 0 0 0,0 1 0 0 0,0-1-1 0 0,1 0 1 0 0,-1 0 0 0 0,1 0 0 0 0,0 0 0 0 0,1-1-1 0 0,0 1 1 0 0,3 8 0 0 0,-4-11-126 0 0,0 0-1 0 0,-1 0 1 0 0,1 0-1 0 0,0 0 1 0 0,-1 0-1 0 0,0 0 1 0 0,1 0 0 0 0,-1 0-1 0 0,0 0 1 0 0,0 0-1 0 0,0 1 1 0 0,0-1-1 0 0,-1 0 1 0 0,1 0 0 0 0,0 0-1 0 0,-1 0 1 0 0,1 0-1 0 0,-1 0 1 0 0,0 0-1 0 0,0 0 1 0 0,0-1 0 0 0,-1 4-1 0 0,-6 21-7159 0 0,8-20 2870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68 360 2520 0 0,'-2'-17'1404'0'0,"-1"0"0"0"0,-1 0 1 0 0,-1 0-1 0 0,-12-31 0 0 0,10 30 68 0 0,1 7-890 0 0,4 9-393 0 0,1 0 0 0 0,-1-1-1 0 0,1 1 1 0 0,-1-1-1 0 0,1 1 1 0 0,0-1 0 0 0,0 0-1 0 0,0 0 1 0 0,0 1 0 0 0,1-1-1 0 0,-1 0 1 0 0,1-3 0 0 0,-9-95 7636 0 0,9 98-7215 0 0,2 4-387 0 0,0 0 0 0 0,-1 0 0 0 0,1 0 0 0 0,0 0 0 0 0,-1 0 0 0 0,1 0 0 0 0,-1 0-1 0 0,1 1 1 0 0,-1-1 0 0 0,1 1 0 0 0,-1-1 0 0 0,0 1 0 0 0,0-1 0 0 0,0 1 0 0 0,0 0 0 0 0,0-1 0 0 0,0 1-1 0 0,0 0 1 0 0,0 0 0 0 0,-1 0 0 0 0,1-1 0 0 0,0 5 0 0 0,15 59-261 0 0,-12-46 482 0 0,0 3-308 0 0,0 0-1 0 0,-2 0 0 0 0,0 26 0 0 0,3 31 76 0 0,-2-39-79 0 0,-3 77-1 0 0,-2-42-24 0 0,11-42-52 0 0,0-5 34 0 0,-3-17-48 0 0,-5-10-40 0 0,-1-1 1 0 0,1 1-1 0 0,-1-1 1 0 0,1 1-1 0 0,-1 0 1 0 0,1-1-1 0 0,-1 1 1 0 0,1-1-1 0 0,-1 1 1 0 0,0 0-1 0 0,1 0 1 0 0,-1-1-1 0 0,0 1 1 0 0,1 0-1 0 0,-1 0 0 0 0,0-1 1 0 0,0 1-1 0 0,0 0 1 0 0,0 0-1 0 0,0 1 1 0 0,0-2-2 0 0,1 0 1 0 0,-1 0 0 0 0,0 0 0 0 0,0 1-1 0 0,0-1 1 0 0,0 0 0 0 0,1 0-1 0 0,-1 0 1 0 0,0 0 0 0 0,0 0-1 0 0,1 1 1 0 0,-1-1 0 0 0,0 0-1 0 0,0 0 1 0 0,0 0 0 0 0,1 0-1 0 0,-1 0 1 0 0,0 0 0 0 0,0 0 0 0 0,1 0-1 0 0,-1 0 1 0 0,0 0 0 0 0,0 0-1 0 0,1 0 1 0 0,-1 0 0 0 0,0 0-1 0 0,0 0 1 0 0,1 0 0 0 0,-1 0-1 0 0,0 0 1 0 0,0 0 0 0 0,0 0 0 0 0,1-1-1 0 0,-1 1 1 0 0,0 0 0 0 0,0 0-1 0 0,0 0 1 0 0,1 0 0 0 0,-1 0-1 0 0,0-1 1 0 0,0 1 0 0 0,0 0-1 0 0,0 0 1 0 0,1 0 0 0 0,-1-1-1 0 0,0 1 1 0 0,0 0 0 0 0,0 0 0 0 0,0 0-1 0 0,0-1 1 0 0,0 1 0 0 0,0 0-1 0 0,0 0 1 0 0,0-1 0 0 0,1 1-1 0 0,-1 0 1 0 0,0-1 0 0 0,10-11 39 0 0,14-22-19 0 0,-16 15 25 0 0,-3 3-54 0 0,1 1 0 0 0,1 0 0 0 0,0 0 0 0 0,1 1 0 0 0,0 0 0 0 0,1 0 1 0 0,17-18-1 0 0,-19 24 12 0 0,0-1 0 0 0,0 0 0 0 0,-1 0 1 0 0,0-1-1 0 0,7-15 0 0 0,15-9 3 0 0,-12 16-47 0 0,-16 18 44 0 0,0 0 0 0 0,0 0 1 0 0,0 1-1 0 0,0-1 0 0 0,-1 0 0 0 0,1 0 1 0 0,0 0-1 0 0,0 0 0 0 0,0 0 0 0 0,0 1 1 0 0,0-1-1 0 0,0 0 0 0 0,0 0 1 0 0,0 0-1 0 0,0 0 0 0 0,0 0 0 0 0,0 1 1 0 0,0-1-1 0 0,0 0 0 0 0,0 0 0 0 0,1 0 1 0 0,-1 0-1 0 0,0 0 0 0 0,0 1 1 0 0,0-1-1 0 0,0 0 0 0 0,0 0 0 0 0,0 0 1 0 0,0 0-1 0 0,0 0 0 0 0,0 0 0 0 0,0 1 1 0 0,1-1-1 0 0,-1 0 0 0 0,0 0 0 0 0,0 0 1 0 0,0 0-1 0 0,0 0 0 0 0,0 0 1 0 0,0 0-1 0 0,1 0 0 0 0,-1 0 0 0 0,0 0 1 0 0,0 0-1 0 0,0 0 0 0 0,0 0 0 0 0,0 0 1 0 0,1 0-1 0 0,-1 0 0 0 0,0 0 1 0 0,0 0-1 0 0,0 0 0 0 0,0 0 0 0 0,1 0 1 0 0,-1 0-1 0 0,0 0 0 0 0,0 0 0 0 0,0 0 1 0 0,0 0-1 0 0,0 0 0 0 0,1 0 0 0 0,-1 0 1 0 0,0 0-1 0 0,0 0 0 0 0,0 0 1 0 0,0-1-1 0 0,0 1 0 0 0,0 0 0 0 0,1 0 1 0 0,1 25 181 0 0,0 34 73 0 0,-2-56-239 0 0,0 121 264 0 0,0-121-281 0 0,0 0 0 0 0,1-1 0 0 0,0 0-1 0 0,0 1 1 0 0,0-1 0 0 0,0 1 0 0 0,0-1 0 0 0,0 0 0 0 0,0 0 0 0 0,1 1 0 0 0,-1-1 0 0 0,4 3 0 0 0,-3-3-4 0 0,-1 0 1 0 0,1-1-1 0 0,-1 1 1 0 0,0 0 0 0 0,0 0-1 0 0,1 0 1 0 0,-1 0-1 0 0,0 1 1 0 0,-1-1-1 0 0,1 0 1 0 0,0 0-1 0 0,0 4 1 0 0,0-4-9 0 0,0 0 0 0 0,0-1 0 0 0,0 1 0 0 0,0 0 0 0 0,0 0 0 0 0,0 0 0 0 0,1-1 0 0 0,-1 1 0 0 0,1-1 0 0 0,-1 1 0 0 0,1-1 0 0 0,0 0 0 0 0,0 1 0 0 0,-1-1 0 0 0,1 0 0 0 0,0 0 0 0 0,0 0 0 0 0,0-1 0 0 0,0 1 0 0 0,0 0 0 0 0,2 0 0 0 0,11 6-156 0 0,-14-5 111 0 0,1-1-1 0 0,-1 0 1 0 0,1 1-1 0 0,0-1 1 0 0,0 0 0 0 0,-1 0-1 0 0,1 0 1 0 0,0 0-1 0 0,0 0 1 0 0,0 0-1 0 0,0-1 1 0 0,0 1 0 0 0,0 0-1 0 0,1-1 1 0 0,-1 0-1 0 0,0 0 1 0 0,0 1-1 0 0,0-1 1 0 0,0-1 0 0 0,0 1-1 0 0,0 0 1 0 0,1 0-1 0 0,-1-1 1 0 0,3 0-1 0 0,49-24-2306 0 0,-47 21 1974 0 0,5-4-332 0 0,0-1 1 0 0,0-1-1 0 0,-1 0 1 0 0,-1 0-1 0 0,11-13 0 0 0,32-31-2722 0 0,14-19-4 0 0,-58 64 2869 0 0,0-1 1 0 0,-1 0-1 0 0,10-16 1 0 0,-12 18 248 0 0,0-1 1 0 0,0 1 0 0 0,0 1-1 0 0,1-1 1 0 0,12-9 0 0 0,4-4-907 0 0,0-2 1 0 0,29-36-1 0 0,-28 37 602 0 0,-23 21 733 0 0,1 0 1 0 0,-1 0-1 0 0,1 0 0 0 0,-1 0 1 0 0,0 0-1 0 0,0 0 0 0 0,1 0 1 0 0,-1 0-1 0 0,0 0 1 0 0,0-1-1 0 0,0 1 0 0 0,0-1 1 0 0,0 1-1 0 0,-1 0 0 0 0,1-1 1 0 0,0 1-1 0 0,-1-1 1 0 0,1 0-1 0 0,-1 1 0 0 0,1-1 1 0 0,-1 0-1 0 0,0 1 0 0 0,1-3 1 0 0,-1 2 813 0 0,-20 3 6888 0 0,17-2-7587 0 0,0 1 1 0 0,0 0-1 0 0,0 0 1 0 0,1 0-1 0 0,-1 1 0 0 0,0-1 1 0 0,0 1-1 0 0,0-1 1 0 0,1 1-1 0 0,-1 0 0 0 0,-4 2 1 0 0,-26 13 1503 0 0,29-15-1579 0 0,0 1 0 0 0,0 0 0 0 0,0 0 0 0 0,0 0 0 0 0,0 0 0 0 0,0 1 0 0 0,1-1 0 0 0,-1 1 0 0 0,-3 4 0 0 0,5-5-97 0 0,1-1 0 0 0,-1 1 0 0 0,0-1 0 0 0,1 0 0 0 0,-1 0 0 0 0,0 0 0 0 0,0 0 0 0 0,0 0 0 0 0,0 0 0 0 0,0 0 0 0 0,-3 0 0 0 0,2 0 3 0 0,1 0 0 0 0,-1-1-1 0 0,1 1 1 0 0,0 0 0 0 0,-1 0 0 0 0,1 1-1 0 0,0-1 1 0 0,0 0 0 0 0,0 1 0 0 0,0-1-1 0 0,-3 5 1 0 0,-29 20 684 0 0,30-24-684 0 0,0 0 1 0 0,0 1-1 0 0,0 0 0 0 0,1 0 0 0 0,-1 0 1 0 0,1 0-1 0 0,0 0 0 0 0,0 1 0 0 0,0 0 1 0 0,-4 5-1 0 0,-65 113 723 0 0,53-90-631 0 0,15-27-123 0 0,1 1-1 0 0,-1-1 0 0 0,1 1 1 0 0,1-1-1 0 0,-1 1 0 0 0,1 0 1 0 0,0 0-1 0 0,0 0 0 0 0,0 0 1 0 0,1 0-1 0 0,0 0 0 0 0,0 1 1 0 0,1 6-1 0 0,-1 12 28 0 0,2 37 185 0 0,0-59-219 0 0,0 1 1 0 0,0 0-1 0 0,0 0 1 0 0,0-1-1 0 0,0 1 1 0 0,1-1-1 0 0,-1 1 1 0 0,1-1-1 0 0,0 1 1 0 0,0-1-1 0 0,0 0 1 0 0,1 0-1 0 0,4 5 1 0 0,14 16 42 0 0,-19-21-43 0 0,1 1 1 0 0,-1-1 0 0 0,1 1 0 0 0,0-1-1 0 0,0 0 1 0 0,0 0 0 0 0,1-1-1 0 0,-1 1 1 0 0,1-1 0 0 0,-1 1-1 0 0,1-1 1 0 0,5 2 0 0 0,-3-2 1 0 0,-4 0-8 0 0,0-1-1 0 0,1 0 1 0 0,-1 0-1 0 0,1 0 0 0 0,-1 0 1 0 0,1 0-1 0 0,-1 0 0 0 0,1-1 1 0 0,-1 1-1 0 0,1-1 1 0 0,-1 0-1 0 0,1 0 0 0 0,0 0 1 0 0,-1 0-1 0 0,1 0 1 0 0,0 0-1 0 0,-1-1 0 0 0,1 1 1 0 0,-1-1-1 0 0,1 0 0 0 0,-1 0 1 0 0,1 0-1 0 0,-1 0 1 0 0,1 0-1 0 0,-1 0 0 0 0,3-3 1 0 0,33-19 61 0 0,-5 4-76 0 0,-27 16-7 0 0,-4 2 16 0 0,-1 1-1 0 0,0 0 0 0 0,0-1 0 0 0,0 1 0 0 0,0-1 0 0 0,0 0 0 0 0,-1 1 0 0 0,1-1 0 0 0,0 0 0 0 0,0 1 0 0 0,0-1 0 0 0,-1 0 1 0 0,1 0-1 0 0,0 0 0 0 0,0 0 0 0 0,-1 0 0 0 0,1 0 0 0 0,-1 0 0 0 0,1 0 0 0 0,-1 0 0 0 0,0 0 0 0 0,1 0 0 0 0,-1-1 1 0 0,8-17-28 0 0,1 1 0 0 0,1 0 0 0 0,1 0 0 0 0,13-17 0 0 0,-12 18-24 0 0,5-1-50 0 0,-15 17 105 0 0,-1-1 1 0 0,1 1-1 0 0,-1 0 1 0 0,0 0-1 0 0,1-1 0 0 0,-1 1 1 0 0,0-1-1 0 0,0 1 0 0 0,0-1 1 0 0,0 0-1 0 0,0 1 1 0 0,0-1-1 0 0,0 0 0 0 0,-1 1 1 0 0,1-1-1 0 0,-1 0 0 0 0,1 0 1 0 0,-1 0-1 0 0,0 0 0 0 0,1-3 1 0 0,17-77-61 0 0,-18 72 61 0 0,0 7 4 0 0,0 1 0 0 0,1-1 1 0 0,-1 0-1 0 0,0 1 0 0 0,0-1 1 0 0,-1 1-1 0 0,1-1 0 0 0,-1 1 1 0 0,1-1-1 0 0,-1 1 0 0 0,0-1 1 0 0,0 1-1 0 0,0 0 0 0 0,0-1 1 0 0,-2-3-1 0 0,0 3-3 0 0,0-1 1 0 0,1-1-1 0 0,0 1 0 0 0,0 0 1 0 0,0 0-1 0 0,1-1 0 0 0,-1 1 1 0 0,1-1-1 0 0,0 1 1 0 0,0-6-1 0 0,-14-37 4 0 0,11 24 27 0 0,5 14-17 0 0,2 10 82 0 0,2 12-74 0 0,0 0 0 0 0,-1 0 0 0 0,0 0 0 0 0,-2 0 0 0 0,1 1 0 0 0,0 17 0 0 0,-2-24-20 0 0,0 0-1 0 0,1 0 1 0 0,0 0-1 0 0,0 0 1 0 0,1 0-1 0 0,0-1 1 0 0,0 1-1 0 0,0-1 1 0 0,6 7-1 0 0,-4 7-9 0 0,-5-19 5 0 0,0 0 0 0 0,0 0 0 0 0,0 0 0 0 0,0 0 0 0 0,0 0-1 0 0,0 0 1 0 0,1 0 0 0 0,-1-1 0 0 0,0 1 0 0 0,1 0 0 0 0,-1 0 0 0 0,0 0 0 0 0,1 0 0 0 0,-1 0-1 0 0,1 0 1 0 0,-1-1 0 0 0,1 1 0 0 0,0 0 0 0 0,-1 0 0 0 0,1-1 0 0 0,0 1 0 0 0,0 0 0 0 0,0 0-1 0 0,10 7-236 0 0,-10-8 200 0 0,-1 1 1 0 0,1-1-1 0 0,0 1 0 0 0,0-1 0 0 0,-1 1 0 0 0,1-1 0 0 0,0 1 1 0 0,0-1-1 0 0,0 0 0 0 0,0 1 0 0 0,0-1 0 0 0,0 0 0 0 0,0 0 1 0 0,0 0-1 0 0,-1 0 0 0 0,1 0 0 0 0,0 0 0 0 0,0 0 0 0 0,0 0 1 0 0,1 0-1 0 0,0 0-290 0 0,8-23-1847 0 0,-2 2 715 0 0,13-15-966 0 0,-20 32 2190 0 0,1 0 0 0 0,-1 0 1 0 0,1 1-1 0 0,0-1 0 0 0,0 1 0 0 0,0-1 1 0 0,1 1-1 0 0,-1 0 0 0 0,1 0 0 0 0,0 0 0 0 0,0 0 1 0 0,6-4-1 0 0,-4 4 66 0 0,0-1 0 0 0,0 0 1 0 0,0 0-1 0 0,0-1 0 0 0,-1 1 0 0 0,5-7 1 0 0,-7 9 158 0 0,0 1 0 0 0,0-1 0 0 0,1 1 0 0 0,-1 0 0 0 0,0 0 0 0 0,1 0 1 0 0,0 0-1 0 0,-1 0 0 0 0,1 0 0 0 0,-1 0 0 0 0,1 1 0 0 0,0 0 1 0 0,-1-1-1 0 0,1 1 0 0 0,0 0 0 0 0,0 0 0 0 0,-1 0 0 0 0,1 1 1 0 0,0-1-1 0 0,3 2 0 0 0,-5-1 41 0 0,0 0-1 0 0,0-1 1 0 0,0 1 0 0 0,0 0-1 0 0,0 0 1 0 0,-1 0 0 0 0,1 0-1 0 0,0 0 1 0 0,-1 0 0 0 0,1 1 0 0 0,-1-1-1 0 0,1 0 1 0 0,-1 0 0 0 0,1 0-1 0 0,-1 1 1 0 0,0-1 0 0 0,0 0-1 0 0,1 0 1 0 0,-1 3 0 0 0,4 11 664 0 0,0-9-392 0 0,-1 0-1 0 0,0 0 1 0 0,0 0 0 0 0,-1 0-1 0 0,0 1 1 0 0,0-1-1 0 0,0 0 1 0 0,0 10-1 0 0,14 39 856 0 0,-4-24-636 0 0,-11-28-479 0 0,0 1-1 0 0,0-1 0 0 0,0 0 0 0 0,1 1 1 0 0,0-1-1 0 0,-1 0 0 0 0,1 0 1 0 0,0 0-1 0 0,0 0 0 0 0,1-1 0 0 0,3 5 1 0 0,-5-6-23 0 0,0 0 1 0 0,0 0-1 0 0,0 0 0 0 0,0 1 1 0 0,0-1-1 0 0,-1 0 1 0 0,1 0-1 0 0,0 1 1 0 0,-1-1-1 0 0,1 0 0 0 0,-1 1 1 0 0,1-1-1 0 0,-1 1 1 0 0,0-1-1 0 0,0 1 1 0 0,1 1-1 0 0,2 9 90 0 0,16 7 189 0 0,-17-18-267 0 0,0 1 0 0 0,1 0 0 0 0,-1 0 1 0 0,0 0-1 0 0,0 0 0 0 0,-1 0 0 0 0,1 1 1 0 0,0-1-1 0 0,-1 0 0 0 0,3 6 0 0 0,-3-4 46 0 0,1-1 0 0 0,-1 1-1 0 0,1 0 1 0 0,0-1-1 0 0,0 1 1 0 0,0-1 0 0 0,0 1-1 0 0,1-1 1 0 0,-1 0 0 0 0,1 0-1 0 0,0 0 1 0 0,0 0-1 0 0,0-1 1 0 0,0 1 0 0 0,1-1-1 0 0,-1 0 1 0 0,4 2 0 0 0,-1-1 312 0 0,4-1 813 0 0,-11-15-672 0 0,-34-64 90 0 0,24 57-501 0 0,8 15-98 0 0,1 0-1 0 0,-1 0 1 0 0,1 0-1 0 0,0 0 1 0 0,0 0-1 0 0,-1-7 0 0 0,-22-51 124 0 0,21 55-123 0 0,0 0 0 0 0,0 0-1 0 0,1 0 1 0 0,0 0 0 0 0,1-1-1 0 0,0 1 1 0 0,0-1 0 0 0,-1-17-1 0 0,3 23-25 0 0,-1 0-1 0 0,1-1 1 0 0,-1 1-1 0 0,0 0 1 0 0,0 0-1 0 0,0 0 1 0 0,0-1-1 0 0,-1 1 0 0 0,-2-3 1 0 0,3 3 8 0 0,-1 0 1 0 0,1 0 0 0 0,0 0-1 0 0,-1 0 1 0 0,1 0-1 0 0,1 0 1 0 0,-1 0-1 0 0,0 0 1 0 0,0-5 0 0 0,1-6-9 0 0,-1 12-4 0 0,1-1-1 0 0,-1 1 0 0 0,1-1 1 0 0,0 1-1 0 0,0-1 0 0 0,0 1 1 0 0,0-1-1 0 0,0 1 0 0 0,1-1 1 0 0,-1 1-1 0 0,1-1 0 0 0,0 1 1 0 0,0-1-1 0 0,-1 1 0 0 0,2 0 1 0 0,-1-1-1 0 0,0 1 0 0 0,3-4 0 0 0,88-67-1650 0 0,-38 43-98 0 0,-47 26 1344 0 0,1 1 0 0 0,0-1 0 0 0,-1 0 0 0 0,0 0 1 0 0,0-1-1 0 0,0 0 0 0 0,-1-1 0 0 0,1 1 0 0 0,6-9 0 0 0,42-52-5705 0 0,-43 63 5374 0 0,-11 3 643 0 0,0 0 1 0 0,0 0 0 0 0,0 0-1 0 0,0-1 1 0 0,0 1-1 0 0,0 0 1 0 0,0 0-1 0 0,0-1 1 0 0,0 1-1 0 0,0-1 1 0 0,0 1 0 0 0,0-1-1 0 0,0 1 1 0 0,0-1-1 0 0,-1 1 1 0 0,1-1-1 0 0,0 0 1 0 0,0 1 0 0 0,-1-1-1 0 0,1 0 1 0 0,0 0-1 0 0,-1 0 1 0 0,1 0-1 0 0,0 0 1 0 0,-1 1-1 0 0,1-1 1 0 0,-1 0 0 0 0,0 0-1 0 0,1-2 1 0 0,0 1-78 0 0,-1 0 1 0 0,1 0-1 0 0,-1 1 0 0 0,1-1 1 0 0,0 0-1 0 0,-1 0 1 0 0,1 1-1 0 0,0-1 1 0 0,0 1-1 0 0,1-1 1 0 0,-1 1-1 0 0,0-1 1 0 0,0 1-1 0 0,1 0 0 0 0,-1-1 1 0 0,1 1-1 0 0,-1 0 1 0 0,1 0-1 0 0,-1 0 1 0 0,4-1-1 0 0,-1-1-324 0 0,0-8-3771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6528 0 0,'1'4'3606'0'0,"11"15"-882"0"0,26 15 1368 0 0,-33-31-3750 0 0,-1 0 0 0 0,1 1 0 0 0,-1-1 0 0 0,0 1 0 0 0,0 0 0 0 0,0 0 0 0 0,0 1 0 0 0,-1-1 0 0 0,0 1 0 0 0,0 0 0 0 0,4 8 0 0 0,-5-2 26 0 0,-2-9-303 0 0,1 0 0 0 0,-1 0 0 0 0,0 0 0 0 0,1-1 0 0 0,-1 1 0 0 0,1 0 0 0 0,0 0 1 0 0,-1-1-1 0 0,1 1 0 0 0,0 0 0 0 0,0-1 0 0 0,0 1 0 0 0,0-1 0 0 0,0 1 0 0 0,1-1 0 0 0,-1 1 0 0 0,3 1 0 0 0,5 3 188 0 0,-7-5-190 0 0,0 1-1 0 0,0-1 1 0 0,0 1 0 0 0,0-1 0 0 0,0 1-1 0 0,0 0 1 0 0,0 0 0 0 0,-1 0 0 0 0,1 0-1 0 0,-1 0 1 0 0,1 0 0 0 0,-1 0 0 0 0,0 0 0 0 0,2 5-1 0 0,45 64 1401 0 0,-47-69-1428 0 0,0 1 1 0 0,0-1-1 0 0,0 0 1 0 0,0 0 0 0 0,0 1-1 0 0,0-1 1 0 0,1 0-1 0 0,-1 0 1 0 0,1 0-1 0 0,-1-1 1 0 0,1 1-1 0 0,0 0 1 0 0,0 0-1 0 0,0-1 1 0 0,0 1-1 0 0,3 0 1 0 0,-3 0-2 0 0,0-1 1 0 0,0 0-1 0 0,0 1 0 0 0,0-1 1 0 0,-1 1-1 0 0,1 0 0 0 0,0-1 1 0 0,-1 1-1 0 0,1 0 0 0 0,-1 0 1 0 0,1 0-1 0 0,-1 0 0 0 0,0 1 1 0 0,0-1-1 0 0,0 0 0 0 0,1 5 1 0 0,0-3 22 0 0,0 0-1 0 0,0 1 1 0 0,1-1 0 0 0,-1 0 0 0 0,1-1-1 0 0,0 1 1 0 0,5 6 0 0 0,-5-8-20 0 0,0 1 0 0 0,-1-1 0 0 0,0 1 0 0 0,0 0 0 0 0,0 0 0 0 0,0 0 0 0 0,0 0 0 0 0,0 0 0 0 0,-1 1 0 0 0,0-1 0 0 0,0 0 0 0 0,2 7-1 0 0,-2-5 22 0 0,1 1-1 0 0,0-1 0 0 0,0 1 0 0 0,1-1 0 0 0,-1 0 0 0 0,1 1 0 0 0,0-1 0 0 0,1-1 0 0 0,-1 1 0 0 0,9 8 0 0 0,12 22 207 0 0,3 13 65 0 0,-22-41-262 0 0,0 1-1 0 0,-1-1 0 0 0,0 1 0 0 0,6 16 0 0 0,1 12 48 0 0,-7-19-54 0 0,1 0 0 0 0,1-1 0 0 0,10 21 0 0 0,-8-22-33 0 0,0 1 0 0 0,-1 1 0 0 0,-1 0 0 0 0,0 0 1 0 0,-1 0-1 0 0,-1 0 0 0 0,3 30 0 0 0,-3 11-143 0 0,-3 57-1 0 0,-2-59-258 0 0,1-51 296 0 0,0 0-1 0 0,-1 0 0 0 0,1 0 1 0 0,-1-1-1 0 0,0 1 0 0 0,-1 0 1 0 0,1 0-1 0 0,-1-1 1 0 0,0 1-1 0 0,0-1 0 0 0,-5 8 1 0 0,3-7-147 0 0,1 1 1 0 0,0 0-1 0 0,1-1 1 0 0,-1 1 0 0 0,-2 11-1 0 0,-10 71-4782 0 0,4-18-2247 0 0,8-30 1147 0 0,-5-27 396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3944 0 0,'-9'6'900'0'0,"1"-1"1"0"0,-1 0-1 0 0,-1-1 1 0 0,1 0-1 0 0,-1 0 1 0 0,-10 2-1 0 0,15-4-416 0 0,-1-1 1 0 0,-1 0-1 0 0,1 0 1 0 0,0 0-1 0 0,0 0 0 0 0,0-1 1 0 0,0 0-1 0 0,0 0 0 0 0,-1-1 1 0 0,1 0-1 0 0,-7-2 1 0 0,11 2-397 0 0,1 0 1 0 0,0 0 0 0 0,0 0 0 0 0,-1 0-1 0 0,1 0 1 0 0,0-1 0 0 0,0 1 0 0 0,0 0-1 0 0,0-1 1 0 0,1 1 0 0 0,-1-1 0 0 0,0 1 0 0 0,0-1-1 0 0,1 1 1 0 0,-1-1 0 0 0,1 1 0 0 0,0-1-1 0 0,-1 0 1 0 0,1 1 0 0 0,0-4 0 0 0,-3-37 990 0 0,3 39-1001 0 0,1 0-28 0 0,0 0 1 0 0,-1 0 0 0 0,1 1-1 0 0,0-1 1 0 0,0 0 0 0 0,1 1-1 0 0,-1-1 1 0 0,0 1 0 0 0,1-1-1 0 0,-1 1 1 0 0,1 0-1 0 0,0 0 1 0 0,0 0 0 0 0,0 0-1 0 0,0 0 1 0 0,0 0 0 0 0,0 0-1 0 0,4-1 1 0 0,17-21 505 0 0,-18 20-465 0 0,1-1 0 0 0,0 1 0 0 0,0 0 0 0 0,1 1 0 0 0,-1 0-1 0 0,0 0 1 0 0,1 0 0 0 0,0 0 0 0 0,0 1 0 0 0,0 0 0 0 0,0 1-1 0 0,0 0 1 0 0,0 0 0 0 0,9 0 0 0 0,13-2 264 0 0,-22 2-209 0 0,0 0-1 0 0,0 0 1 0 0,1 0 0 0 0,-1 1-1 0 0,0 0 1 0 0,0 1-1 0 0,0 0 1 0 0,14 3-1 0 0,-15-3-79 0 0,0 1 0 0 0,0 0-1 0 0,0 0 1 0 0,0 1 0 0 0,0 0 0 0 0,-1 0-1 0 0,1 0 1 0 0,-1 1 0 0 0,0-1 0 0 0,0 1-1 0 0,0 1 1 0 0,-1-1 0 0 0,1 1 0 0 0,-1-1-1 0 0,0 1 1 0 0,-1 0 0 0 0,1 1-1 0 0,-1-1 1 0 0,4 9 0 0 0,-4-2-12 0 0,-2 0 0 0 0,1 0 1 0 0,-2 0-1 0 0,1 1 0 0 0,-2-1 0 0 0,-1 12 1 0 0,0 19 118 0 0,2 282 713 0 0,0-322-869 0 0,1-1 0 0 0,-1 1 0 0 0,1-1 0 0 0,0 0 1 0 0,0 1-1 0 0,0-1 0 0 0,0 0 0 0 0,0 1 1 0 0,0-1-1 0 0,1 0 0 0 0,-1 0 0 0 0,1 0 1 0 0,2 3-1 0 0,-3-4-7 0 0,1 1 1 0 0,-1-1-1 0 0,0 1 1 0 0,1 0-1 0 0,-1 0 1 0 0,0-1-1 0 0,0 1 1 0 0,0 0-1 0 0,0 0 0 0 0,-1 0 1 0 0,1 0-1 0 0,0 4 1 0 0,2-2 19 0 0,-1 0 0 0 0,1 0 0 0 0,0 0 0 0 0,0 0 0 0 0,1-1 0 0 0,-1 1 0 0 0,1-1 0 0 0,7 5 1 0 0,-5-5 15 0 0,1 0 0 0 0,0 0 0 0 0,0-1 0 0 0,-1 0 1 0 0,1 0-1 0 0,0-1 0 0 0,1 0 0 0 0,11 1 1 0 0,-15-2-38 0 0,-1 0 1 0 0,1 0-1 0 0,0 0 1 0 0,-1 0-1 0 0,1-1 1 0 0,-1 1-1 0 0,1-1 1 0 0,-1 0-1 0 0,1 0 1 0 0,-1-1 0 0 0,0 1-1 0 0,0-1 1 0 0,1 1-1 0 0,-1-1 1 0 0,0 0-1 0 0,0 0 1 0 0,-1 0-1 0 0,5-4 1 0 0,19-12-91 0 0,-24 18 54 0 0,1-1 0 0 0,-1 0 1 0 0,0 0-1 0 0,0 0 0 0 0,0 0 1 0 0,0-1-1 0 0,-1 1 0 0 0,1 0 1 0 0,0-1-1 0 0,0 1 0 0 0,-1-1 1 0 0,1 0-1 0 0,-1 1 0 0 0,1-1 1 0 0,-1 0-1 0 0,1-2 0 0 0,12-11-487 0 0,2-5-268 0 0,3-16-650 0 0,-12 22 19 0 0,1 0 0 0 0,-2 0-1 0 0,9-30 1 0 0,-8 23-427 0 0,1 1-1 0 0,0 0 1 0 0,2 0 0 0 0,21-35-1 0 0,1 0-2203 0 0,-8 19 4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303 454 3800 0 0,'-3'1'486'0'0,"1"-1"-1"0"0,-1 0 1 0 0,1 1 0 0 0,-1-1-1 0 0,1 1 1 0 0,0 0 0 0 0,-1 0-1 0 0,1 0 1 0 0,0 0 0 0 0,0 0-1 0 0,0 0 1 0 0,0 1 0 0 0,0-1-1 0 0,0 1 1 0 0,0-1 0 0 0,0 1-1 0 0,-2 3 1 0 0,-27 39 3704 0 0,11-12-2156 0 0,16-24-1773 0 0,1 1-1 0 0,0-1 0 0 0,0 1 1 0 0,1 0-1 0 0,1 0 1 0 0,-1-1-1 0 0,1 1 1 0 0,1 13-1 0 0,-1 17 560 0 0,2 42 233 0 0,0-76-996 0 0,0 1 1 0 0,0-1 0 0 0,0 0 0 0 0,1 0 0 0 0,0 0 0 0 0,0-1 0 0 0,0 1 0 0 0,0 0 0 0 0,1-1 0 0 0,-1 1-1 0 0,1-1 1 0 0,5 6 0 0 0,38 63 658 0 0,-39-66-696 0 0,0-1 1 0 0,0 0-1 0 0,1 0 0 0 0,0-1 0 0 0,0 0 0 0 0,0 0 0 0 0,0-1 0 0 0,1 0 1 0 0,0 0-1 0 0,0-1 0 0 0,0 0 0 0 0,0-1 0 0 0,1 0 0 0 0,9 1 0 0 0,14 0 19 0 0,0-1-1 0 0,62-5 1 0 0,-80 0-33 0 0,0 0-1 0 0,0 0 1 0 0,21-9 0 0 0,-14 4 20 0 0,0 2 0 0 0,22-5 0 0 0,-41 11-29 0 0,0-1 0 0 0,0 0 1 0 0,0 0-1 0 0,0 0 0 0 0,-1 0 1 0 0,1 0-1 0 0,-1-1 0 0 0,1 1 0 0 0,-1-1 1 0 0,1 1-1 0 0,3-5 0 0 0,17-8 21 0 0,-22 13-16 0 0,0 1-1 0 0,0-1 0 0 0,0 0 1 0 0,0 0-1 0 0,0 1 0 0 0,0-1 1 0 0,0 0-1 0 0,0 0 0 0 0,-1 0 1 0 0,1 0-1 0 0,0 0 1 0 0,-1 0-1 0 0,1 0 0 0 0,-1 0 1 0 0,1-1-1 0 0,-1 1 0 0 0,0 0 1 0 0,1 0-1 0 0,-1 0 0 0 0,0-1 1 0 0,0 1-1 0 0,0 0 1 0 0,0 0-1 0 0,0-2 0 0 0,0-39-4 0 0,-1 25-6 0 0,0 14 5 0 0,1 1 0 0 0,-1-1 0 0 0,0 0 0 0 0,0 0 1 0 0,0 0-1 0 0,0 0 0 0 0,-1 1 0 0 0,1-1 0 0 0,-1 0 1 0 0,0 1-1 0 0,0 0 0 0 0,0-1 0 0 0,0 1 0 0 0,0 0 1 0 0,0 0-1 0 0,-4-3 0 0 0,-8-10-29 0 0,8 10 36 0 0,0 1 0 0 0,1-1 0 0 0,-2 1 0 0 0,1 0 0 0 0,0 0 0 0 0,-9-3 0 0 0,-4-3 3 0 0,17 9-6 0 0,0 0-1 0 0,0-1 1 0 0,0 1 0 0 0,0 0 0 0 0,0-1-1 0 0,1 1 1 0 0,-1-1 0 0 0,1 1 0 0 0,-1-1-1 0 0,1 0 1 0 0,-1 0 0 0 0,1 0 0 0 0,0 0-1 0 0,-1-2 1 0 0,1 2-1 0 0,0 0 1 0 0,0 0-1 0 0,0 0 0 0 0,-1 0 1 0 0,1 0-1 0 0,0 1 0 0 0,-1-1 0 0 0,1 1 1 0 0,-1-1-1 0 0,1 1 0 0 0,-1-1 1 0 0,0 1-1 0 0,0 0 0 0 0,1 0 0 0 0,-1 0 1 0 0,-3-1-1 0 0,-10-3-9 0 0,11 4 7 0 0,0 0 0 0 0,0 0 0 0 0,1-1 0 0 0,-1 1 0 0 0,0-1 1 0 0,1 0-1 0 0,-1 0 0 0 0,1 0 0 0 0,-4-3 0 0 0,2 1 0 0 0,2 1-4 0 0,-1 0 1 0 0,1 0 0 0 0,-1 1 0 0 0,0-1 0 0 0,1 1-1 0 0,-1 0 1 0 0,0 0 0 0 0,0 0 0 0 0,0 1-1 0 0,-7-3 1 0 0,4 3 5 0 0,0-2 0 0 0,0 1 0 0 0,1-1 0 0 0,0 0 0 0 0,-12-7 1 0 0,11 6-1 0 0,0 0 0 0 0,1 0 1 0 0,-1 1-1 0 0,-1 0 1 0 0,-7-2-1 0 0,10 4-1 0 0,0-1 1 0 0,0 0-1 0 0,0 0 1 0 0,1-1-1 0 0,-1 1 1 0 0,1-1-1 0 0,0 0 1 0 0,-8-6 0 0 0,7 4-10 0 0,-1 1 1 0 0,0 0 0 0 0,0 0 0 0 0,0 0 0 0 0,0 1 0 0 0,-12-5 0 0 0,14 7 10 0 0,-1-1 0 0 0,1 1 0 0 0,-1-1-1 0 0,1-1 1 0 0,-1 1 0 0 0,1-1 0 0 0,0 1 0 0 0,0-1 0 0 0,0 0 0 0 0,1-1 0 0 0,-5-4 0 0 0,3 5 0 0 0,0-1 0 0 0,0 1 1 0 0,0 0-1 0 0,0 0 1 0 0,0 0-1 0 0,-10-2 0 0 0,-8-7-5 0 0,-14-22-21 0 0,29 26 32 0 0,0 0 1 0 0,0 0-1 0 0,-1 1 1 0 0,-9-6 0 0 0,6 7 6 0 0,9 5-12 0 0,1-1 0 0 0,0 1 0 0 0,-1 0 0 0 0,1-1 0 0 0,0 1 0 0 0,0-1 0 0 0,0 1 0 0 0,0-1 0 0 0,0 0 0 0 0,1 0 1 0 0,-1 0-1 0 0,0 0 0 0 0,1 0 0 0 0,0 0 0 0 0,-1 0 0 0 0,1-1 0 0 0,0 1 0 0 0,-1-3 0 0 0,0-4 3 0 0,1 7-3 0 0,1 0 0 0 0,0 1 0 0 0,-1-1 0 0 0,1 1 0 0 0,-1-1 0 0 0,0 1 0 0 0,1 0 0 0 0,-1-1 0 0 0,0 1 1 0 0,0-1-1 0 0,0 1 0 0 0,0 0 0 0 0,0 0 0 0 0,0 0 0 0 0,0-1 0 0 0,0 1 0 0 0,-3-1 0 0 0,1-2 0 0 0,0 1 0 0 0,0-1 1 0 0,1 0-1 0 0,-1 0 1 0 0,1 0-1 0 0,0-1 1 0 0,0 1-1 0 0,0 0 1 0 0,0-1-1 0 0,1 1 1 0 0,0-1-1 0 0,0 0 1 0 0,0-5-1 0 0,-1 3 8 0 0,1 1 0 0 0,-1-1 0 0 0,0 0 0 0 0,-1 1 0 0 0,-5-12 0 0 0,7 15-6 0 0,0 1 0 0 0,0-1 0 0 0,1 1 0 0 0,-1-1-1 0 0,1 0 1 0 0,-1 0 0 0 0,1 1 0 0 0,0-1 0 0 0,0 0 0 0 0,0 0-1 0 0,1 0 1 0 0,0-3 0 0 0,0-9 12 0 0,-1 13-8 0 0,1-1 1 0 0,0 0-1 0 0,0 1 0 0 0,0-1 0 0 0,0 1 0 0 0,0-1 0 0 0,1 1 0 0 0,-1-1 1 0 0,1 1-1 0 0,-1 0 0 0 0,4-4 0 0 0,10-17 89 0 0,-14 22-86 0 0,0-1 0 0 0,1 0 0 0 0,-1 0 0 0 0,1 1 0 0 0,-1-1 0 0 0,1 1 1 0 0,0-1-1 0 0,-1 1 0 0 0,1 0 0 0 0,0 0 0 0 0,0-1 0 0 0,0 1 0 0 0,0 0 1 0 0,0 1-1 0 0,0-1 0 0 0,0 0 0 0 0,0 1 0 0 0,3-1 0 0 0,41-8 74 0 0,-39 8-66 0 0,13-2 51 0 0,-1 2 0 0 0,0 0-1 0 0,1 1 1 0 0,-1 1 0 0 0,21 3-1 0 0,-26-1-28 0 0,0 1-1 0 0,0 0 1 0 0,-1 1-1 0 0,20 10 1 0 0,-27-12-26 0 0,1 0 0 0 0,-1 1 0 0 0,0 0 0 0 0,0 1 1 0 0,0-1-1 0 0,-1 1 0 0 0,0 0 0 0 0,0 0 0 0 0,0 1 0 0 0,6 8 1 0 0,-7-8-2 0 0,1 0 0 0 0,0 0 0 0 0,0 0 0 0 0,0-1 0 0 0,8 7 0 0 0,-8-9-9 0 0,-1 1 1 0 0,0 0 0 0 0,0 0-1 0 0,0 0 1 0 0,0 0-1 0 0,-1 1 1 0 0,1-1 0 0 0,-1 1-1 0 0,0 0 1 0 0,0 0-1 0 0,3 11 1 0 0,10 24 67 0 0,-12-33-68 0 0,-1 0 0 0 0,0 0 1 0 0,0 0-1 0 0,-1 0 0 0 0,0 0 1 0 0,0 0-1 0 0,0 1 0 0 0,0 13 1 0 0,-2 120-1018 0 0,0-92-2016 0 0,0-3-3570 0 0,0-45 6282 0 0,0 0 0 0 0,1 0 0 0 0,-1 0 0 0 0,0 1 0 0 0,1-1 0 0 0,-1 0 0 0 0,1 0 0 0 0,-1 0 0 0 0,1 0 0 0 0,0 0 0 0 0,-1-1 0 0 0,1 1 0 0 0,0 0 0 0 0,0 0 0 0 0,0 0 0 0 0,0 0 0 0 0,-1-1 0 0 0,1 1 0 0 0,0 0 0 0 0,0-1 0 0 0,0 1 0 0 0,0-1 0 0 0,0 1 0 0 0,1-1 0 0 0,-1 0 0 0 0,0 1 0 0 0,0-1 0 0 0,0 0 0 0 0,0 0 0 0 0,0 0 0 0 0,2 0 0 0 0,6 0-3703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3424 0 0,'-66'1'9326'0'0,"4"1"-3682"0"0,62-38-3052 0 0,0 35-2580 0 0,5-5 138 0 0,0 0 0 0 0,0 0 0 0 0,1 0 0 0 0,0 0 0 0 0,0 1 0 0 0,0 0 0 0 0,0 0 0 0 0,1 1 0 0 0,0 0 0 0 0,0 0 0 0 0,0 0 0 0 0,0 1 0 0 0,10-3 0 0 0,1 3 282 0 0,-12 2-298 0 0,-1 0-1 0 0,0 1 0 0 0,1-1 1 0 0,-1 1-1 0 0,0 0 0 0 0,7 1 1 0 0,-10-1-113 0 0,-1 1 1 0 0,1-1-1 0 0,0 1 0 0 0,-1 0 1 0 0,1 0-1 0 0,-1-1 0 0 0,1 1 1 0 0,-1 0-1 0 0,0 0 0 0 0,1 0 1 0 0,-1 0-1 0 0,0 1 1 0 0,0-1-1 0 0,0 0 0 0 0,0 0 1 0 0,0 1-1 0 0,0-1 0 0 0,0 1 1 0 0,0-1-1 0 0,0 1 0 0 0,-1-1 1 0 0,1 1-1 0 0,0 2 1 0 0,26 89 463 0 0,-22-60-303 0 0,-1 0 0 0 0,-2 0 1 0 0,-4 55-1 0 0,0-10 202 0 0,-6 101 390 0 0,6-142-642 0 0,0-20-23 0 0,1 0 0 0 0,1 0 1 0 0,0 0-1 0 0,6 31 0 0 0,-5-43-99 0 0,0-1 1 0 0,1 0-1 0 0,-1 0 0 0 0,1 0 1 0 0,0 0-1 0 0,0-1 0 0 0,0 1 0 0 0,1 0 1 0 0,-1-1-1 0 0,1 0 0 0 0,0 1 1 0 0,0-1-1 0 0,0 0 0 0 0,0 0 1 0 0,0-1-1 0 0,1 1 0 0 0,-1-1 0 0 0,1 0 1 0 0,0 0-1 0 0,0 0 0 0 0,0 0 1 0 0,0 0-1 0 0,0-1 0 0 0,5 1 0 0 0,13 3 2 0 0,40 5-26 0 0,-60-10 6 0 0,0 1 0 0 0,0-1 0 0 0,0 0-1 0 0,0 0 1 0 0,0 0 0 0 0,0 0 0 0 0,0 0-1 0 0,0-1 1 0 0,0 1 0 0 0,0-1 0 0 0,0 1-1 0 0,0-1 1 0 0,0 0 0 0 0,0 1 0 0 0,0-1-1 0 0,-1 0 1 0 0,1 0 0 0 0,0-1 0 0 0,-1 1-1 0 0,1 0 1 0 0,-1 0 0 0 0,1-1 0 0 0,1-1-1 0 0,-2 1-55 0 0,1-1-1 0 0,0 1 1 0 0,0 0-1 0 0,0 0 1 0 0,0 0-1 0 0,0 1 0 0 0,0-1 1 0 0,0 0-1 0 0,0 1 1 0 0,1-1-1 0 0,-1 1 0 0 0,1 0 1 0 0,3-2-1 0 0,-3 2-61 0 0,0 0 1 0 0,0 0-1 0 0,0-1 0 0 0,0 1 0 0 0,0-1 0 0 0,-1 0 0 0 0,1 0 1 0 0,-1 0-1 0 0,1 0 0 0 0,-1 0 0 0 0,0 0 0 0 0,0-1 1 0 0,0 1-1 0 0,0-1 0 0 0,1-3 0 0 0,21-35-2590 0 0,-18 32 1865 0 0,0 0 1 0 0,-1-1-1 0 0,0 1 1 0 0,5-17-1 0 0,1 3-1043 0 0,-10 22 1749 0 0,0-1 0 0 0,0 1 0 0 0,0 0-1 0 0,0-1 1 0 0,0 1 0 0 0,0-1 0 0 0,-1 1 0 0 0,1-1 0 0 0,-1 1 0 0 0,1-1-1 0 0,-1 0 1 0 0,1 1 0 0 0,-1-1 0 0 0,0 1 0 0 0,0-1 0 0 0,0 0 0 0 0,0 1-1 0 0,0-3 1 0 0,9-63-6401 0 0,-9 54 1898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4168 0 0,'4'-10'7393'0'0,"6"5"-4441"0"0,16 3 2153 0 0,-22 2-3012 0 0,-3 0-2061 0 0,-1 0 0 0 0,1 0 1 0 0,-1 0-1 0 0,1-1 0 0 0,-1 1 0 0 0,1 0 0 0 0,-1 0 0 0 0,1 0 0 0 0,-1 0 1 0 0,1 0-1 0 0,-1 0 0 0 0,1 0 0 0 0,-1 0 0 0 0,1 1 0 0 0,-1-1 0 0 0,1 0 1 0 0,-1 0-1 0 0,1 0 0 0 0,-1 0 0 0 0,1 1 0 0 0,-1-1 0 0 0,1 0 0 0 0,-1 1 1 0 0,0-1-1 0 0,1 0 0 0 0,-1 1 0 0 0,0-1 0 0 0,1 1 0 0 0,8 48 2147 0 0,9 18-1011 0 0,-18-48-932 0 0,1-11-148 0 0,0 1-1 0 0,-1 0 1 0 0,0-1-1 0 0,-1 1 1 0 0,0-1 0 0 0,-1 1-1 0 0,1-1 1 0 0,-1 1-1 0 0,-1-1 1 0 0,0 0-1 0 0,-4 8 1 0 0,5-13-64 0 0,1 1 0 0 0,-1-1 0 0 0,0 0 0 0 0,1 0 0 0 0,0 1 0 0 0,-1-1 0 0 0,2 0 0 0 0,-2 6 0 0 0,-5 16 122 0 0,-9 48 154 0 0,-44 90-130 0 0,55-149-179 0 0,-18 57 55 0 0,-12 18 120 0 0,26-61-117 0 0,9-25-42 0 0,0-1-1 0 0,-1 1 1 0 0,1-1-1 0 0,-1 0 1 0 0,1 1 0 0 0,-1-1-1 0 0,0 0 1 0 0,0 0-1 0 0,0 0 1 0 0,0 0-1 0 0,-1 0 1 0 0,1 0-1 0 0,0 0 1 0 0,-1 0-1 0 0,0 0 1 0 0,-1 1-1 0 0,-7 9 85 0 0,13-6 18 0 0,19-2-49 0 0,-21-4-36 0 0,10-2 31 0 0,-5 0-47 0 0,-1 0 0 0 0,0 0 0 0 0,0 0 0 0 0,0-1 0 0 0,-1 0 0 0 0,1 0 0 0 0,-1 0 0 0 0,6-5 0 0 0,-7 5-5 0 0,0 0-1 0 0,0 1 1 0 0,0 0 0 0 0,0-1-1 0 0,0 1 1 0 0,1 0-1 0 0,-1 0 1 0 0,1 1 0 0 0,0-1-1 0 0,-1 1 1 0 0,7-2 0 0 0,-7 3-4 0 0,0-1 1 0 0,0 0 0 0 0,-1 0 0 0 0,1 0 0 0 0,-1 0 0 0 0,1 0-1 0 0,-1 0 1 0 0,1-1 0 0 0,-1 1 0 0 0,0-1 0 0 0,0 1 0 0 0,1-1 0 0 0,2-4-1 0 0,-3 4-2 0 0,0-1 0 0 0,0 1 0 0 0,1 0-1 0 0,-1 0 1 0 0,0 0 0 0 0,1 0 0 0 0,-1 0-1 0 0,1 1 1 0 0,0-1 0 0 0,0 1 0 0 0,-1 0-1 0 0,1 0 1 0 0,0 0 0 0 0,0 0 0 0 0,3-1-1 0 0,0 0 2 0 0,0 0 0 0 0,-3 2-7 0 0,0-1 0 0 0,0 0-1 0 0,1-1 1 0 0,-1 1 0 0 0,0 0-1 0 0,0-1 1 0 0,-1 0 0 0 0,1 0-1 0 0,0 0 1 0 0,0 0 0 0 0,-1 0-1 0 0,1 0 1 0 0,-1-1 0 0 0,4-3-1 0 0,-5 3-15 0 0,1 1 0 0 0,0 0-1 0 0,0 0 1 0 0,0 0 0 0 0,0 0-1 0 0,0 0 1 0 0,0 0 0 0 0,0 1-1 0 0,1-1 1 0 0,-1 1 0 0 0,4-2-1 0 0,24-17-530 0 0,-24 15 588 0 0,-2 1-231 0 0,1 1 1 0 0,-1-1-1 0 0,0-1 1 0 0,0 1 0 0 0,0-1-1 0 0,-1 1 1 0 0,1-1-1 0 0,3-9 1 0 0,38-53-3593 0 0,-27 49 1577 0 0,-12 8 1604 0 0,-4 7 273 0 0,0 0-1 0 0,0 1 1 0 0,0-1-1 0 0,-1 0 1 0 0,1 0 0 0 0,-1 0-1 0 0,0 0 1 0 0,0-1-1 0 0,0 1 1 0 0,0-4 0 0 0,0 2-237 0 0,-1 1 1 0 0,1-1 0 0 0,0 1 0 0 0,0-1-1 0 0,0 1 1 0 0,1 0 0 0 0,3-7 0 0 0,9-32-5029 0 0,-13 14 1710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6240 0 0,'-39'0'7321'0'0,"29"0"-6062"0"0,8-1-729 0 0,0 1 0 0 0,0 0-1 0 0,0 0 1 0 0,1 0 0 0 0,-1 0 0 0 0,0 0 0 0 0,0 0 0 0 0,0 1 0 0 0,0-1 0 0 0,0 0 0 0 0,1 1-1 0 0,-1 0 1 0 0,0-1 0 0 0,-3 3 0 0 0,4-1-222 0 0,0 1 0 0 0,0-1-1 0 0,0 1 1 0 0,1-1 0 0 0,-1 1-1 0 0,1-1 1 0 0,0 1 0 0 0,-1 0-1 0 0,1-1 1 0 0,0 1 0 0 0,1 5 0 0 0,-2 11 264 0 0,0-16-513 0 0,1 1 1 0 0,-1-1 0 0 0,1 1-1 0 0,0 0 1 0 0,0-1 0 0 0,0 1-1 0 0,0-1 1 0 0,1 1 0 0 0,0-1-1 0 0,-1 1 1 0 0,1-1 0 0 0,0 1-1 0 0,1-1 1 0 0,-1 1 0 0 0,1-1-1 0 0,3 6 1 0 0,24 30 268 0 0,-18-28-248 0 0,-9-10-62 0 0,-1 1 1 0 0,1 0-1 0 0,-1 0 0 0 0,1 0 1 0 0,-1 0-1 0 0,0 0 0 0 0,1 0 1 0 0,-1 0-1 0 0,0 0 0 0 0,-1 0 1 0 0,1 1-1 0 0,0-1 0 0 0,0 0 1 0 0,-1 0-1 0 0,0 1 0 0 0,1-1 1 0 0,-1 1-1 0 0,0 3 0 0 0,27 80 265 0 0,-24-73-269 0 0,1-1 1 0 0,1 0-1 0 0,0-1 0 0 0,1 1 1 0 0,8 14-1 0 0,-6-15 10 0 0,-2 2 0 0 0,1-1 0 0 0,-2 1 0 0 0,8 22 0 0 0,-2-9-24 0 0,-9-22-8 0 0,0-1 1 0 0,0 1-1 0 0,-1-1 0 0 0,1 1 1 0 0,-1-1-1 0 0,0 1 1 0 0,0 0-1 0 0,0-1 1 0 0,0 8-1 0 0,-1-10-20 0 0,1 1 0 0 0,-1 0 0 0 0,0 0 0 0 0,1 0 0 0 0,-1 0 0 0 0,1 0 0 0 0,0-1 0 0 0,0 1 0 0 0,0 0 0 0 0,-1-1-1 0 0,2 1 1 0 0,-1 0 0 0 0,0-1 0 0 0,0 1 0 0 0,0-1 0 0 0,2 2 0 0 0,-1-2-58 0 0,-1 1 1 0 0,1-1-1 0 0,-1 1 1 0 0,0-1-1 0 0,0 1 1 0 0,1 0-1 0 0,-1 0 0 0 0,0-1 1 0 0,-1 1-1 0 0,1 0 1 0 0,0 0-1 0 0,0 0 1 0 0,-1 0-1 0 0,1 0 1 0 0,-1 0-1 0 0,0 3 1 0 0,3 26-1232 0 0,-1-6-3069 0 0,-2-24 4218 0 0,0-1-1 0 0,1 0 1 0 0,-1 1 0 0 0,0-1 0 0 0,1 1-1 0 0,-1-1 1 0 0,0 0 0 0 0,1 0 0 0 0,-1 1-1 0 0,1-1 1 0 0,-1 0 0 0 0,0 1-1 0 0,1-1 1 0 0,-1 0 0 0 0,1 0 0 0 0,-1 0-1 0 0,1 0 1 0 0,-1 0 0 0 0,1 1-1 0 0,-1-1 1 0 0,1 0 0 0 0,-1 0 0 0 0,1 0-1 0 0,-1 0 1 0 0,1 0 0 0 0,-1 0 0 0 0,1 0-1 0 0,-1-1 1 0 0,0 1 0 0 0,1 0-1 0 0,-1 0 1 0 0,2 0 0 0 0,14-5-6113 0 0,-13 3 5896 0 0,-1 1 1 0 0,0-1 0 0 0,0 0 0 0 0,0 0-1 0 0,0-1 1 0 0,0 1 0 0 0,0 0 0 0 0,-1-1-1 0 0,1 1 1 0 0,-1-1 0 0 0,0 1-1 0 0,1-1 1 0 0,0-3 0 0 0,-1-21-2912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4096 0 0,'0'-16'11410'0'0,"-1"90"-5543"0"0,3 88-3194 0 0,15-79-1812 0 0,-6-37-527 0 0,-8-31-241 0 0,1 0 0 0 0,1-1 0 0 0,0 1 0 0 0,1-1 0 0 0,1 0 0 0 0,0-1 0 0 0,1 1 0 0 0,0-2 0 0 0,1 1 0 0 0,0-1 0 0 0,1 0 0 0 0,15 12 0 0 0,5-6-7 0 0,-25-16-71 0 0,1 1 0 0 0,-1 0 0 0 0,0 0 0 0 0,0 0 0 0 0,0 1 1 0 0,5 5-1 0 0,-5-5 3 0 0,1-1-1 0 0,-1 1 1 0 0,1-1 0 0 0,0 0-1 0 0,0-1 1 0 0,0 1 0 0 0,0-1 0 0 0,0 0-1 0 0,0 0 1 0 0,11 0 0 0 0,69 8 92 0 0,-73-10-84 0 0,32 1 99 0 0,-43-1-122 0 0,0 0 0 0 0,0 0 0 0 0,0 0 0 0 0,0 0 0 0 0,0-1 0 0 0,0 1 0 0 0,0-1 0 0 0,0 1 1 0 0,0-1-1 0 0,0 0 0 0 0,0 1 0 0 0,0-1 0 0 0,0 0 0 0 0,-1 0 0 0 0,3-2 0 0 0,15-22 161 0 0,-16 22-139 0 0,0-1 0 0 0,0 0 0 0 0,0 0 0 0 0,-1 0 0 0 0,1 0 0 0 0,-1 0-1 0 0,0 0 1 0 0,-1 0 0 0 0,1-1 0 0 0,-1 1 0 0 0,1-1 0 0 0,-1 1 0 0 0,-1-1 0 0 0,1 0 0 0 0,-1 1-1 0 0,1-1 1 0 0,-2-9 0 0 0,1 12-19 0 0,0-11 39 0 0,0-1 0 0 0,-1 0 0 0 0,0 1 0 0 0,-1-1 0 0 0,-7-22 0 0 0,-9-15 126 0 0,-25-60 54 0 0,38 100-215 0 0,-1 0 1 0 0,0 0-1 0 0,-1 1 0 0 0,0-1 1 0 0,-1 2-1 0 0,-16-17 0 0 0,15 8 19 0 0,4 10-16 0 0,1 0-1 0 0,-2 0 1 0 0,1 0-1 0 0,-1 1 0 0 0,0 0 1 0 0,0 0-1 0 0,-1 0 1 0 0,0 1-1 0 0,-9-6 0 0 0,15 11-10 0 0,1 1 0 0 0,-1 0-1 0 0,1-1 1 0 0,-1 1 0 0 0,1 0-1 0 0,0-1 1 0 0,-1 1-1 0 0,1-1 1 0 0,-1 1 0 0 0,1-1-1 0 0,0 1 1 0 0,-1-1-1 0 0,1 1 1 0 0,0-1 0 0 0,0 1-1 0 0,-1-1 1 0 0,1 1-1 0 0,0-1 1 0 0,0 1 0 0 0,0-1-1 0 0,0 1 1 0 0,0-1 0 0 0,0 0-1 0 0,0 1 1 0 0,0-1-1 0 0,0 0 1 0 0,0 1-2 0 0,0-1 0 0 0,0 1 1 0 0,0 0-1 0 0,0 0 0 0 0,0-1 0 0 0,0 1 1 0 0,0 0-1 0 0,0-1 0 0 0,0 1 0 0 0,-1 0 0 0 0,1 0 1 0 0,0-1-1 0 0,0 1 0 0 0,0 0 0 0 0,0 0 1 0 0,0 0-1 0 0,0-1 0 0 0,0 1 0 0 0,-1 0 1 0 0,1 0-1 0 0,0 0 0 0 0,0-1 0 0 0,0 1 0 0 0,-1 0 1 0 0,1 0-1 0 0,0 0 0 0 0,0 0 0 0 0,0-1 1 0 0,-1 1-1 0 0,1 0 0 0 0,0 0 0 0 0,0 0 0 0 0,-1 0 1 0 0,1 0-1 0 0,0 0 0 0 0,0 0 0 0 0,-1 0 1 0 0,1 0-1 0 0,0 0 0 0 0,0 0 0 0 0,-1 0 1 0 0,1 0-1 0 0,0 0 0 0 0,-1 0 0 0 0,1 0 0 0 0,0 0 1 0 0,0 0-1 0 0,-1 0 0 0 0,-71-3-133 0 0,69 3 112 0 0,0 0 1 0 0,1 0-1 0 0,-1 0 1 0 0,0 0-1 0 0,0 1 1 0 0,0-1-1 0 0,0 1 1 0 0,0 0 0 0 0,0 0-1 0 0,1 0 1 0 0,-1 0-1 0 0,0 0 1 0 0,1 0-1 0 0,-1 1 1 0 0,1-1-1 0 0,-1 1 1 0 0,1 0-1 0 0,0 0 1 0 0,-5 4-1 0 0,7-5 4 0 0,-1 1 0 0 0,0-1 0 0 0,0 0 0 0 0,0 0 0 0 0,0 0 0 0 0,0 0 0 0 0,0 0 0 0 0,0 0 0 0 0,0 0 0 0 0,0 0 0 0 0,-1 0 0 0 0,1 0 0 0 0,0 0 0 0 0,-1-1 0 0 0,1 1 0 0 0,-1-1 0 0 0,1 1 0 0 0,0-1 0 0 0,-3 1 0 0 0,1 0-17 0 0,1 0-1 0 0,-1-1 0 0 0,1 1 1 0 0,0 0-1 0 0,0 1 0 0 0,-1-1 1 0 0,1 0-1 0 0,0 1 0 0 0,0-1 1 0 0,-2 3-1 0 0,-44 34-1473 0 0,15-12-1090 0 0,5 3-3300 0 0,19-24 3083 0 0,9-5 2650 0 0,-1 0-1 0 0,1 0 0 0 0,0 0 0 0 0,-1 0 0 0 0,1 0 0 0 0,0 0 0 0 0,0 0 0 0 0,-1 1 1 0 0,1-1-1 0 0,0 0 0 0 0,-1 0 0 0 0,1 0 0 0 0,0 0 0 0 0,0 0 0 0 0,-1 0 0 0 0,1 1 0 0 0,0-1 1 0 0,0 0-1 0 0,0 0 0 0 0,-1 0 0 0 0,1 1 0 0 0,0-1 0 0 0,0 0 0 0 0,0 0 0 0 0,-1 1 1 0 0,1-1-1 0 0,0 0 0 0 0,0 0 0 0 0,0 1 0 0 0,0-1 0 0 0,0 0 0 0 0,0 1 0 0 0,0-1 0 0 0,0 0 1 0 0,0 0-1 0 0,0 1 0 0 0,0-1 0 0 0,0 0 0 0 0,0 1 0 0 0,0-1 0 0 0,0 0 0 0 0,0 0 1 0 0,0 1-1 0 0,0-1 0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75 2560 0 0,'0'-52'10206'0'0,"0"51"-10023"0"0,-1 0-1 0 0,1-1 1 0 0,0 1 0 0 0,-1 0-1 0 0,1 0 1 0 0,-1 0-1 0 0,1 0 1 0 0,-1 0-1 0 0,1 0 1 0 0,-1 0-1 0 0,0 0 1 0 0,1 0 0 0 0,-1 1-1 0 0,0-1 1 0 0,0 0-1 0 0,0 0 1 0 0,0 1-1 0 0,1-1 1 0 0,-1 0-1 0 0,0 1 1 0 0,0-1 0 0 0,0 1-1 0 0,-1-1 1 0 0,1 1-1 0 0,-1-1 1 0 0,-1 1 321 0 0,-23 0 3616 0 0,21 1-3975 0 0,1 0 0 0 0,0 1 0 0 0,0 0 0 0 0,0 0 0 0 0,1 0 0 0 0,-1 0 0 0 0,0 0 0 0 0,1 1 0 0 0,-1-1 0 0 0,1 1 0 0 0,-6 6 0 0 0,-16 11 313 0 0,20-15-404 0 0,0-1-1 0 0,1 0 1 0 0,-1 1-1 0 0,1 0 1 0 0,0 0-1 0 0,0 0 0 0 0,0 1 1 0 0,1-1-1 0 0,0 1 1 0 0,0 0-1 0 0,0 0 1 0 0,-3 12-1 0 0,-8 14 51 0 0,10-21-96 0 0,0 0 1 0 0,1 0-1 0 0,0 1 0 0 0,1 0 1 0 0,1-1-1 0 0,0 1 1 0 0,0 0-1 0 0,1 12 0 0 0,1 8 49 0 0,9 54 0 0 0,-8-76-28 0 0,1 0-1 0 0,1 0 0 0 0,8 19 0 0 0,6 15 53 0 0,-18-42-77 0 0,1 0 1 0 0,0 0 0 0 0,-1 0-1 0 0,1-1 1 0 0,0 1 0 0 0,0 0 0 0 0,0 0-1 0 0,1 0 1 0 0,-1-1 0 0 0,0 1-1 0 0,1 0 1 0 0,-1-1 0 0 0,1 0 0 0 0,-1 1-1 0 0,1-1 1 0 0,0 0 0 0 0,3 2-1 0 0,12 12 41 0 0,-6 11 25 0 0,-9-21-55 0 0,-1 0 0 0 0,1-1 1 0 0,0 1-1 0 0,0-1 0 0 0,0 1 1 0 0,5 6-1 0 0,7 7 32 0 0,12 13 47 0 0,-2 2-1 0 0,-1 0 0 0 0,25 49 0 0 0,-43-72-67 0 0,0 0 0 0 0,1-1 0 0 0,1 0 0 0 0,14 17 0 0 0,19 28 56 0 0,-32-41-78 0 0,1-1-1 0 0,0 0 0 0 0,1-1 1 0 0,0 0-1 0 0,12 10 0 0 0,-3-9 7 0 0,-17-12-8 0 0,0 1-1 0 0,0 0 1 0 0,0 0-1 0 0,0 0 0 0 0,0 1 1 0 0,-1-1-1 0 0,1 0 1 0 0,0 1-1 0 0,-1-1 1 0 0,1 1-1 0 0,-1-1 1 0 0,0 1-1 0 0,1 0 1 0 0,-1 0-1 0 0,1 2 1 0 0,4 3-34 0 0,1 0 1 0 0,0 0 0 0 0,1-1 0 0 0,0 0 0 0 0,0 0 0 0 0,0 0-1 0 0,15 6 1 0 0,-19-11-68 0 0,0 1 0 0 0,0-2 0 0 0,0 1 0 0 0,0 0 0 0 0,1-1 0 0 0,-1 0-1 0 0,0 0 1 0 0,1 0 0 0 0,-1 0 0 0 0,5-2 0 0 0,12 1-1195 0 0,-12-2 653 0 0,-1-1 1 0 0,1 0-1 0 0,-1 0 0 0 0,0-1 0 0 0,0 0 0 0 0,-1-1 0 0 0,1 1 0 0 0,7-9 0 0 0,-11 2-20 0 0,-4 11 555 0 0,0 0 0 0 0,0-1 0 0 0,0 1 0 0 0,1 0 1 0 0,-1 0-1 0 0,1-1 0 0 0,-1 1 0 0 0,1 0 0 0 0,-1 0 0 0 0,1 0 0 0 0,0-1 0 0 0,0 1 0 0 0,-1 0 0 0 0,1 0 0 0 0,0 0 0 0 0,0 0 0 0 0,0 0 0 0 0,2-1 0 0 0,3-4-734 0 0,0-1 0 0 0,0 0 1 0 0,0-1-1 0 0,-1 1 0 0 0,0-1 0 0 0,6-15 0 0 0,1 5-1582 0 0,12-15-1518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3968 0 0,'-4'8'6324'0'0,"-10"28"-2526"0"0,14-16-2722 0 0,0-7-633 0 0,0 0 1 0 0,0 1-1 0 0,1-1 0 0 0,1 0 1 0 0,4 16-1 0 0,7 27 398 0 0,9 23 59 0 0,-7-31-362 0 0,-12-37-415 0 0,0 0 0 0 0,0 0-1 0 0,2 0 1 0 0,-1-1-1 0 0,7 11 1 0 0,17 30 236 0 0,-21-35-207 0 0,1 0-1 0 0,1-1 1 0 0,15 21-1 0 0,-19-30-96 0 0,-1 0 1 0 0,0 0-1 0 0,0 0 0 0 0,0 1 0 0 0,-1-1 1 0 0,0 1-1 0 0,2 8 0 0 0,-3-9-19 0 0,0 0 1 0 0,0 0-1 0 0,1 0 0 0 0,0 0 0 0 0,0-1 0 0 0,0 0 0 0 0,0 1 1 0 0,1-1-1 0 0,0 0 0 0 0,5 4 0 0 0,-6-6 36 0 0,-1 0 0 0 0,1 1 0 0 0,-1-1 0 0 0,1 1-1 0 0,-1 0 1 0 0,0 0 0 0 0,0 0 0 0 0,-1 0 0 0 0,1 0 0 0 0,-1 0 0 0 0,0 0 0 0 0,1 8 0 0 0,-2-14-71 0 0,-1 1 0 0 0,1-1 0 0 0,0 1 0 0 0,-1-1 0 0 0,1 1 0 0 0,-1 0 0 0 0,0-1 0 0 0,1 1 1 0 0,-1 0-1 0 0,0-1 0 0 0,0 1 0 0 0,0 0 0 0 0,0 0 0 0 0,0 0 0 0 0,0 0 0 0 0,0 0 0 0 0,0 0 1 0 0,-1 0-1 0 0,1 0 0 0 0,0 0 0 0 0,-2-1 0 0 0,0 1-3 0 0,1-1 0 0 0,0 1 0 0 0,0-1 0 0 0,0 0 0 0 0,0 0 0 0 0,0 0 1 0 0,0 0-1 0 0,0 0 0 0 0,1-1 0 0 0,-1 1 0 0 0,-1-3 0 0 0,-2-7 9 0 0,0 0 0 0 0,0 1 0 0 0,-2-1 0 0 0,1 1-1 0 0,-15-17 1 0 0,7 8 15 0 0,1-1-1 0 0,1 0 1 0 0,0-1 0 0 0,2-1-1 0 0,-10-30 1 0 0,3 4-24 0 0,11 34 14 0 0,1 1-1 0 0,1-1 1 0 0,0 0-1 0 0,-4-25 1 0 0,2 4-5 0 0,-2-31 26 0 0,7 53-29 0 0,0 9-4 0 0,0-1 0 0 0,1 1 0 0 0,0-1-1 0 0,0 0 1 0 0,0 1 0 0 0,0-1 0 0 0,1 0 0 0 0,0 1-1 0 0,3-11 1 0 0,2 7 12 0 0,-2 1 18 0 0,1 0 0 0 0,0 0 0 0 0,0 0-1 0 0,1 1 1 0 0,9-9 0 0 0,-3 2 52 0 0,-11 12-55 0 0,1 0 0 0 0,0 0 0 0 0,0 0 0 0 0,0 0 0 0 0,0 0 0 0 0,0 0 0 0 0,0 0 0 0 0,1 0 0 0 0,-1 1-1 0 0,1-1 1 0 0,2 0 0 0 0,7-3 150 0 0,1 1-1 0 0,0 1 0 0 0,0 0 1 0 0,0 1-1 0 0,0 1 1 0 0,15-1-1 0 0,-20 2-94 0 0,-4 0-50 0 0,0-1 0 0 0,0 1 0 0 0,0 0 1 0 0,0 1-1 0 0,0-1 0 0 0,0 1 0 0 0,-1-1 0 0 0,1 1 1 0 0,0 0-1 0 0,0 1 0 0 0,-1-1 0 0 0,1 1 1 0 0,0-1-1 0 0,-1 1 0 0 0,5 3 0 0 0,10 7 60 0 0,-7-6-14 0 0,0 2-1 0 0,-1-1 1 0 0,0 2 0 0 0,11 10-1 0 0,-13-10 1 0 0,-1 1 0 0 0,-1-1 0 0 0,0 1 0 0 0,0 0 0 0 0,7 19 0 0 0,-12-26-59 0 0,0-1-1 0 0,0 1 1 0 0,1-1-1 0 0,-1 1 1 0 0,1-1-1 0 0,0 0 1 0 0,-1 1-1 0 0,1-1 1 0 0,0 0-1 0 0,4 3 1 0 0,-5-4-9 0 0,1 0 0 0 0,-1 1 0 0 0,1-1 0 0 0,-1 1 0 0 0,0-1 0 0 0,1 1 0 0 0,-1 0 0 0 0,0-1 0 0 0,0 1 0 0 0,0 0 0 0 0,-1 0 0 0 0,1 0 1 0 0,0 0-1 0 0,-1 0 0 0 0,1 0 0 0 0,0 2 0 0 0,5 27 104 0 0,1-7 8 0 0,-2 0 1 0 0,-1 0-1 0 0,-1 0 1 0 0,-1 1 0 0 0,-1-1-1 0 0,-1 1 1 0 0,-1-1 0 0 0,-5 30-1 0 0,-4-20-22 0 0,-24 58 0 0 0,27-76-84 0 0,0 12 21 0 0,6-23-49 0 0,0-1 0 0 0,0 1 0 0 0,0-1 0 0 0,0 1 0 0 0,-1-1 0 0 0,0 1 0 0 0,0-1 0 0 0,0 0-1 0 0,0 1 1 0 0,-1-1 0 0 0,1-1 0 0 0,-1 1 0 0 0,-5 5 0 0 0,4-5-42 0 0,1 1-1 0 0,-1-1 1 0 0,1 1 0 0 0,0-1-1 0 0,0 1 1 0 0,1 0 0 0 0,-4 8-1 0 0,5-10-114 0 0,0 1-1 0 0,0-1 1 0 0,-1 0-1 0 0,1 0 1 0 0,-1 0-1 0 0,0 0 1 0 0,0 0-1 0 0,0 0 1 0 0,0-1-1 0 0,-1 1 1 0 0,1-1-1 0 0,-1 1 1 0 0,1-1 0 0 0,-1 0-1 0 0,-3 3 1 0 0,5-5 10 0 0,1 0 1 0 0,0 0 0 0 0,0 0 0 0 0,-1 0 0 0 0,1 0-1 0 0,0 0 1 0 0,0 1 0 0 0,-1-1 0 0 0,1 0 0 0 0,0 0 0 0 0,0 0-1 0 0,-1 0 1 0 0,1 0 0 0 0,0 0 0 0 0,0 0 0 0 0,-1 0-1 0 0,1 0 1 0 0,0 0 0 0 0,-1 0 0 0 0,1 0 0 0 0,0 0-1 0 0,0-1 1 0 0,-1 1 0 0 0,1 0 0 0 0,0 0 0 0 0,0 0 0 0 0,0 0-1 0 0,-1 0 1 0 0,1 0 0 0 0,0-1 0 0 0,0 1 0 0 0,-1 0-1 0 0,1 0 1 0 0,0 0 0 0 0,0-1 0 0 0,0 1 0 0 0,0 0 0 0 0,0 0-1 0 0,-1-1 1 0 0,1 1 0 0 0,0 0 0 0 0,0 0 0 0 0,0-1-1 0 0,0 1 1 0 0,0 0 0 0 0,0 0 0 0 0,0-1 0 0 0,0 1 0 0 0,0 0-1 0 0,3-21-2614 0 0,12-16 1296 0 0,-5 28 447 0 0,-10 9 966 0 0,1 0-1 0 0,0-1 1 0 0,-1 1-1 0 0,1-1 1 0 0,-1 1-1 0 0,1 0 1 0 0,0-1-1 0 0,-1 1 1 0 0,1-1-1 0 0,-1 1 1 0 0,0-1-1 0 0,1 0 1 0 0,-1 1-1 0 0,1-1 1 0 0,-1 1-1 0 0,0-1 1 0 0,1 0-1 0 0,-1 1 1 0 0,0-1-1 0 0,0 0 1 0 0,1 0-1 0 0,-1 0 1 0 0,0-3-326 0 0,-1 2 298 0 0,1 1 0 0 0,0 0 1 0 0,0-1-1 0 0,0 1 0 0 0,0 0 1 0 0,0-1-1 0 0,0 1 0 0 0,0 0 0 0 0,0-1 1 0 0,1 1-1 0 0,-1 0 0 0 0,0 0 1 0 0,1-1-1 0 0,-1 1 0 0 0,1 0 1 0 0,-1 0-1 0 0,1 0 0 0 0,0 0 1 0 0,-1-1-1 0 0,1 1 0 0 0,0 0 0 0 0,0 0 1 0 0,1-1-1 0 0,0 1-37 0 0,0 0 0 0 0,-1 0 0 0 0,1-1 0 0 0,0 1 0 0 0,0-1 0 0 0,-1 0-1 0 0,1 1 1 0 0,-1-1 0 0 0,0 0 0 0 0,1 0 0 0 0,1-3 0 0 0,7-10-409 0 0,0 5 174 0 0,-8 9 331 0 0,-1 0 0 0 0,0 0 0 0 0,0-1 0 0 0,1 1 0 0 0,-1 0 0 0 0,0-1 0 0 0,0 1 0 0 0,-1 0 0 0 0,1-1 1 0 0,0 1-1 0 0,0-1 0 0 0,-1 1 0 0 0,1-1 0 0 0,-1 0 0 0 0,1 1 0 0 0,-1-1 0 0 0,0-2 0 0 0,1 2 22 0 0,-1 0 0 0 0,1 1 0 0 0,-1-1 1 0 0,1 0-1 0 0,-1 0 0 0 0,1 1 0 0 0,0-1 0 0 0,0 0 0 0 0,0 1 0 0 0,0-1 0 0 0,0 1 0 0 0,0 0 0 0 0,0-1 1 0 0,0 1-1 0 0,1 0 0 0 0,-1-1 0 0 0,3-1 0 0 0,-2 2-9 0 0,0-1 0 0 0,0 0-1 0 0,0 1 1 0 0,0-1 0 0 0,0 0 0 0 0,-1 0-1 0 0,1 0 1 0 0,-1-1 0 0 0,1 1 0 0 0,0-3 0 0 0,7-12-248 0 0,0-2-339 0 0,0 0 0 0 0,11-33-1 0 0,6-2 2883 0 0,-25 52-2051 0 0,0 0 0 0 0,0 0 0 0 0,0 0 0 0 0,0 0 0 0 0,0 1 0 0 0,0-1 0 0 0,0 0 0 0 0,0 1 0 0 0,1-1 0 0 0,-1 0 0 0 0,3-1 1 0 0,-2 2 540 0 0,1-1 1 0 0,0 1 0 0 0,-1 0 0 0 0,1 0 0 0 0,0 1 0 0 0,0-1 0 0 0,0 1-1 0 0,-1-1 1 0 0,1 1 0 0 0,0 0 0 0 0,0 0 0 0 0,4 0 0 0 0,-3 6-263 0 0,0-1 0 0 0,0 1-1 0 0,0 0 1 0 0,0-1 0 0 0,4 13 0 0 0,20 61 1108 0 0,-6-29-882 0 0,22 68 0 0 0,-26-65-569 0 0,-17-50-151 0 0,0 0 0 0 0,1 0-1 0 0,-1 0 1 0 0,1 0-1 0 0,0 0 1 0 0,0 0 0 0 0,0 0-1 0 0,0 0 1 0 0,0-1 0 0 0,1 1-1 0 0,-1-1 1 0 0,1 1-1 0 0,3 1 1 0 0,16 20 28 0 0,-13 5-25 0 0,-9-24-12 0 0,1-1 1 0 0,0 0-1 0 0,0 1 1 0 0,1-1-1 0 0,-1 0 1 0 0,1 1-1 0 0,0-1 1 0 0,0 0-1 0 0,3 4 1 0 0,2 0 0 0 0,-1-2 4 0 0,-1 1 0 0 0,1 0 0 0 0,-1 0 0 0 0,0 1 0 0 0,6 13 0 0 0,-3-5-27 0 0,2 4-177 0 0,0-1 0 0 0,2 0-1 0 0,15 21 1 0 0,-17-19-274 0 0,-10-19 408 0 0,1 0 1 0 0,-1 0-1 0 0,1 0 1 0 0,0 0 0 0 0,0 0-1 0 0,0-1 1 0 0,0 1-1 0 0,0 0 1 0 0,0 0 0 0 0,0-1-1 0 0,0 1 1 0 0,3 2-1 0 0,3 1-115 0 0,-6-4 111 0 0,0 0-1 0 0,0 0 1 0 0,0-1-1 0 0,0 1 0 0 0,0 0 1 0 0,0 0-1 0 0,0 0 0 0 0,0 0 1 0 0,-1 0-1 0 0,1 0 1 0 0,0 1-1 0 0,0-1 0 0 0,-1 0 1 0 0,1 0-1 0 0,-1 0 0 0 0,1 1 1 0 0,-1-1-1 0 0,0 0 1 0 0,1 1-1 0 0,-1-1 0 0 0,0 0 1 0 0,0 2-1 0 0,0-2-382 0 0,0-2-907 0 0,0-1 1289 0 0,-1 1 1 0 0,1-1-1 0 0,-1 0 1 0 0,1 1-1 0 0,-1-1 0 0 0,1 1 1 0 0,-1-1-1 0 0,0 1 0 0 0,0-1 1 0 0,0 1-1 0 0,-2-3 0 0 0,1 3 37 0 0,0-1 0 0 0,0 0-1 0 0,-1 1 1 0 0,1-1-1 0 0,1 0 1 0 0,-1 0-1 0 0,0 0 1 0 0,0-1 0 0 0,1 1-1 0 0,-1 0 1 0 0,1-1-1 0 0,0 1 1 0 0,-2-5-1 0 0,-10-15-50 0 0,-25-21 94 0 0,-6-7 120 0 0,-54-129 546 0 0,-9-6 608 0 0,103 176-1186 0 0,0 1-1 0 0,1-1 0 0 0,0 1 0 0 0,0-1 1 0 0,-1-13-1 0 0,2 13 3 0 0,0 1 0 0 0,0-1 0 0 0,0 1 0 0 0,-1 0 0 0 0,-6-12 0 0 0,3 8 51 0 0,2 0 0 0 0,0 0-1 0 0,0 0 1 0 0,1 0 0 0 0,1-1-1 0 0,0 1 1 0 0,0-1 0 0 0,2 0-1 0 0,-1 0 1 0 0,3-19 0 0 0,-2 8 118 0 0,1 21-207 0 0,0-1-1 0 0,0 1 1 0 0,0-1 0 0 0,0 1-1 0 0,1-1 1 0 0,-1 1 0 0 0,1 0-1 0 0,0 0 1 0 0,0 0 0 0 0,0 0-1 0 0,0 0 1 0 0,1 0 0 0 0,-1 1-1 0 0,1-1 1 0 0,0 1 0 0 0,0 0-1 0 0,-1-1 1 0 0,1 1 0 0 0,1 0-1 0 0,-1 1 1 0 0,0-1 0 0 0,0 1-1 0 0,1-1 1 0 0,-1 1 0 0 0,1 0-1 0 0,-1 0 1 0 0,5 0 0 0 0,34 6 560 0 0,-40-4-603 0 0,-1 0 1 0 0,1 0-1 0 0,0-1 1 0 0,-1 1-1 0 0,1 0 1 0 0,-1 0-1 0 0,1 1 1 0 0,-1-1-1 0 0,0 0 1 0 0,1 0-1 0 0,-1 1 1 0 0,0-1-1 0 0,0 0 1 0 0,0 1-1 0 0,0-1 1 0 0,0 1-1 0 0,0 0 1 0 0,-1-1 0 0 0,1 1-1 0 0,0 2 1 0 0,1 0 16 0 0,0 0 1 0 0,-1-1 0 0 0,1 1 0 0 0,0-1 0 0 0,1 1 0 0 0,-1-1 0 0 0,1 0-1 0 0,-1 0 1 0 0,1 0 0 0 0,0 0 0 0 0,3 3 0 0 0,-3-4-14 0 0,0 0 0 0 0,-1 0 1 0 0,0 1-1 0 0,1-1 0 0 0,-1 1 1 0 0,0 0-1 0 0,0-1 0 0 0,0 1 1 0 0,-1 0-1 0 0,1 0 0 0 0,-1 0 1 0 0,2 4-1 0 0,-2-2 41 0 0,1 1 0 0 0,1-1 0 0 0,-1 0 1 0 0,1 0-1 0 0,0 0 0 0 0,6 8 0 0 0,3 6 151 0 0,-5-7-125 0 0,-1-1 1 0 0,0 1-1 0 0,-1 0 0 0 0,0 1 1 0 0,-1-1-1 0 0,0 1 0 0 0,3 23 1 0 0,-7-33-74 0 0,0 0 1 0 0,0 0 0 0 0,0 0 0 0 0,1 1 0 0 0,-1-1 0 0 0,1 0 0 0 0,0 0 0 0 0,0 0 0 0 0,1 4 0 0 0,0-4-5 0 0,-1 0-1 0 0,0 0 1 0 0,0 0 0 0 0,0 0-1 0 0,-1 0 1 0 0,1 0-1 0 0,-1 1 1 0 0,0-1-1 0 0,0 4 1 0 0,0 158 272 0 0,-1-154-412 0 0,-1 1 0 0 0,0-1-1 0 0,-1 0 1 0 0,0 0 0 0 0,-1-1-1 0 0,0 1 1 0 0,-7 13 0 0 0,-7 18-392 0 0,17-37 359 0 0,0-3-78 0 0,1 0 0 0 0,-1 0 0 0 0,1 0-1 0 0,-1 0 1 0 0,0 0 0 0 0,1-1 0 0 0,-1 1 0 0 0,0 0 0 0 0,0 0-1 0 0,0-1 1 0 0,-1 1 0 0 0,1-1 0 0 0,0 1 0 0 0,-1-1-1 0 0,-1 2 1 0 0,2-3-918 0 0,1-34-8706 0 0,9-32 3868 0 0,-9 52 2163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5024 0 0,'6'-16'10046'0'0,"-1"21"-9613"0"0,0 1 0 0 0,-1 0 0 0 0,1-1 0 0 0,-2 2 0 0 0,1-1 0 0 0,0 0 0 0 0,-1 1 0 0 0,0-1 0 0 0,-1 1 0 0 0,3 11 0 0 0,19 41 1212 0 0,-17-45-1406 0 0,-1 0 0 0 0,0 1 0 0 0,-2 0 0 0 0,0 0 0 0 0,3 20 0 0 0,12 41 510 0 0,-13-58-587 0 0,-2 0 1 0 0,0 0 0 0 0,-1 0 0 0 0,0 0 0 0 0,-1 29 0 0 0,1-22 24 0 0,0 1-1 0 0,2 0 1 0 0,2-1 0 0 0,14 40-1 0 0,-17-52-154 0 0,-3-10-19 0 0,0 1 0 0 0,0-1 0 0 0,1 0 1 0 0,-1 1-1 0 0,1-1 0 0 0,0 0 0 0 0,0 0 0 0 0,3 3 0 0 0,-4-5-13 0 0,0 0 1 0 0,1 0 0 0 0,-1 0-1 0 0,0 0 1 0 0,1 0 0 0 0,-1-1-1 0 0,0 1 1 0 0,1 0-1 0 0,-1-1 1 0 0,1 1 0 0 0,-1-1-1 0 0,1 0 1 0 0,0 0 0 0 0,-1 1-1 0 0,1-1 1 0 0,-1 0-1 0 0,1 0 1 0 0,-1 0 0 0 0,1-1-1 0 0,2 1 1 0 0,-1-3-13 0 0,-1-1 1 0 0,0 1-1 0 0,0 0 1 0 0,0-1-1 0 0,0 1 1 0 0,0-1-1 0 0,-1 0 1 0 0,1 1-1 0 0,-1-1 0 0 0,0 0 1 0 0,0 0-1 0 0,0-4 1 0 0,5-12-70 0 0,-3 14 60 0 0,-1-1-1 0 0,0 1 0 0 0,0-1 1 0 0,0 0-1 0 0,0-10 1 0 0,12-35-111 0 0,15-37-126 0 0,-24 69 207 0 0,0 0 0 0 0,2 1 0 0 0,12-27 1 0 0,-17 31 117 0 0,-2 12 457 0 0,9 11-59 0 0,-7-6-403 0 0,0 1 0 0 0,0 0 0 0 0,0 1 0 0 0,-1-1 0 0 0,1 0 0 0 0,-1 0 0 0 0,0 1 0 0 0,0-1 0 0 0,0 1 0 0 0,0-1 0 0 0,-1 1 0 0 0,1-1 0 0 0,-1 1 0 0 0,0-1 0 0 0,0 1 0 0 0,0 0 0 0 0,-1 3 0 0 0,1-2 13 0 0,-1 1 0 0 0,2-1 0 0 0,-1 0 0 0 0,0 0 0 0 0,1 0 0 0 0,0 0 0 0 0,0 1 0 0 0,0-1 0 0 0,1-1 0 0 0,3 9 0 0 0,0-5 23 0 0,-1 1 1 0 0,-1-1-1 0 0,1 1 1 0 0,-1 0-1 0 0,-1 0 1 0 0,3 12-1 0 0,7 19 285 0 0,-3-17-247 0 0,-6-14-111 0 0,1 0 0 0 0,0 0 0 0 0,0 0 0 0 0,1 0 0 0 0,0 0 0 0 0,0-1 0 0 0,1 0 0 0 0,0 0 0 0 0,0-1 0 0 0,1 1 0 0 0,0-2 0 0 0,0 1 0 0 0,1-1 0 0 0,0 0 0 0 0,0 0 0 0 0,0-1 0 0 0,1 0 0 0 0,15 6 0 0 0,-12-6-528 0 0,-1-2-1 0 0,1 1 1 0 0,-1-2-1 0 0,1 1 1 0 0,0-2-1 0 0,0 0 1 0 0,0 0 0 0 0,0-1-1 0 0,0 0 1 0 0,11-3-1 0 0,-20 3 306 0 0,-1-1-1 0 0,1 1 0 0 0,-1-1 0 0 0,0 0 1 0 0,1 0-1 0 0,-1 0 0 0 0,0-1 1 0 0,0 1-1 0 0,0 0 0 0 0,0-1 0 0 0,0 1 1 0 0,2-3-1 0 0,20-12-1816 0 0,-18 12 1632 0 0,0 0 0 0 0,0-1 0 0 0,0 0 0 0 0,-1 0 0 0 0,1 0 0 0 0,-1-1 0 0 0,8-11 0 0 0,6-5-534 0 0,-16 18 697 0 0,1-1 1 0 0,-1 1-1 0 0,0-1 0 0 0,0 1 1 0 0,0-1-1 0 0,-1 0 1 0 0,3-8-1 0 0,12-17-685 0 0,-7 18 628 0 0,-8 10 224 0 0,0 0 1 0 0,0 0-1 0 0,-1 0 0 0 0,1 0 0 0 0,-1 0 1 0 0,0 0-1 0 0,1 0 0 0 0,-1 0 1 0 0,0-1-1 0 0,0 1 0 0 0,0 0 0 0 0,0-4 1 0 0,2-2-30 0 0,0 0 1 0 0,1 0 0 0 0,0 0 0 0 0,0 1-1 0 0,1-1 1 0 0,0 1 0 0 0,0 0 0 0 0,7-7-1 0 0,10-14 1082 0 0,-22 27-911 0 0,0 1 0 0 0,0 0 0 0 0,0-1 0 0 0,0 1 1 0 0,0 0-1 0 0,1 0 0 0 0,-1-1 0 0 0,0 1 1 0 0,0 0-1 0 0,1-1 0 0 0,-1 1 0 0 0,0 0 0 0 0,0 0 1 0 0,1 0-1 0 0,-1-1 0 0 0,0 1 0 0 0,1 0 0 0 0,-1 0 1 0 0,0 0-1 0 0,0 0 0 0 0,1 0 0 0 0,-1-1 0 0 0,0 1 1 0 0,1 0-1 0 0,-1 0 0 0 0,1 0 0 0 0,-1 0 0 0 0,0 0 1 0 0,1 0-1 0 0,-1 0 0 0 0,0 0 0 0 0,1 0 0 0 0,-1 0 1 0 0,0 1-1 0 0,1-1 0 0 0,-1 0 0 0 0,0 0 1 0 0,1 0-1 0 0,-1 0 0 0 0,0 0 0 0 0,0 1 0 0 0,1-1 1 0 0,-1 0-1 0 0,0 0 0 0 0,1 0 0 0 0,-1 1 0 0 0,0-1 1 0 0,0 0-1 0 0,1 0 0 0 0,-1 1 0 0 0,0-1 0 0 0,0 0 1 0 0,0 1-1 0 0,1-1 0 0 0,5 20 4014 0 0,8 51-317 0 0,-15-46-3571 0 0,0-16-108 0 0,1 0 0 0 0,0 0 0 0 0,0 0 1 0 0,1 0-1 0 0,0-1 0 0 0,0 1 0 0 0,5 14 0 0 0,3 41-1113 0 0,-5-44-2426 0 0,0-5-2038 0 0,-3-15 4847 0 0,0 1 0 0 0,0 0 0 0 0,0-1 0 0 0,0 1 0 0 0,0-1 0 0 0,0 1 0 0 0,0-1 0 0 0,0 0 0 0 0,0 1 0 0 0,1-1 0 0 0,-1 0 0 0 0,0 0 0 0 0,0 0 0 0 0,0 0 0 0 0,0 0 0 0 0,2 0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3344 0 0,'-11'-51'4511'0'0,"0"34"2712"0"0,10 28-1978 0 0,2-1-4925 0 0,0 0-1 0 0,0-1 0 0 0,1 1 1 0 0,0 0-1 0 0,5 11 0 0 0,4 22 65 0 0,-9-37-341 0 0,-1 1-1 0 0,1-1 0 0 0,1 0 0 0 0,-1 1 0 0 0,1-1 1 0 0,0-1-1 0 0,5 9 0 0 0,7 12 71 0 0,13 48 288 0 0,-4 2 0 0 0,25 127 0 0 0,-35-135-156 0 0,12 129 1026 0 0,-16-136-894 0 0,-10-59-349 0 0,2 14 157 0 0,7-12-83 0 0,-6-4 50 0 0,1-16 32 0 0,-2 7-150 0 0,1 0 1 0 0,-2 0 0 0 0,1 0-1 0 0,-1 0 1 0 0,-1-13 0 0 0,9-105 285 0 0,1 75-243 0 0,-7 37-36 0 0,0 1 0 0 0,0 0 0 0 0,0-24 0 0 0,-3 35-33 0 0,0 0 0 0 0,0 0 0 0 0,1 1 0 0 0,-1-1 0 0 0,1 0 0 0 0,-1 0-1 0 0,1 1 1 0 0,0-1 0 0 0,0 0 0 0 0,0 1 0 0 0,0-1 0 0 0,0 1 0 0 0,0 0 0 0 0,1-1 0 0 0,-1 1 0 0 0,1 0 0 0 0,0 0 0 0 0,0 0 0 0 0,0 0 0 0 0,0 0 0 0 0,0 0 0 0 0,0 0 0 0 0,0 1 0 0 0,1-1 0 0 0,2-1-1 0 0,-3 2 2 0 0,-1 1 0 0 0,1-1-1 0 0,0 0 1 0 0,-1 1-1 0 0,1-1 1 0 0,-1 1-1 0 0,1 0 1 0 0,0 0-1 0 0,-1-1 1 0 0,1 1-1 0 0,0 0 1 0 0,0 0-1 0 0,-1 0 1 0 0,1 1 0 0 0,0-1-1 0 0,-1 0 1 0 0,1 1-1 0 0,0-1 1 0 0,-1 1-1 0 0,1 0 1 0 0,-1-1-1 0 0,2 2 1 0 0,7 2 25 0 0,-3-2-18 0 0,1 1-1 0 0,-1 0 0 0 0,0 0 1 0 0,0 1-1 0 0,0 0 1 0 0,0 1-1 0 0,-1-1 0 0 0,11 10 1 0 0,13 18 34 0 0,-1 2 1 0 0,-2 1 0 0 0,35 57-1 0 0,-56-79-11 0 0,1 1-1 0 0,-2 1 0 0 0,5 15 0 0 0,14 34 269 0 0,-19-51-192 0 0,0 1 1 0 0,-1-1-1 0 0,0 1 0 0 0,-1 0 0 0 0,-1 0 0 0 0,0 0 0 0 0,-1 0 0 0 0,-1 1 0 0 0,0-1 0 0 0,-4 28 0 0 0,3-38-100 0 0,0 0 1 0 0,0-1-1 0 0,-1 1 1 0 0,1-1-1 0 0,-1 1 1 0 0,0-1-1 0 0,0 0 1 0 0,0 0-1 0 0,0 1 1 0 0,-1-2-1 0 0,1 1 1 0 0,-1 0-1 0 0,0 0 1 0 0,0-1-1 0 0,0 1 1 0 0,0-1-1 0 0,0 0 1 0 0,0 0-1 0 0,-7 3 1 0 0,-2 0 14 0 0,-1 0-1 0 0,0-1 1 0 0,-23 5-1 0 0,35-9-28 0 0,-7 1-165 0 0,1-1 0 0 0,-1 0 0 0 0,0 0 0 0 0,0-1 0 0 0,0 1 0 0 0,0-2 0 0 0,0 1 0 0 0,0-1 0 0 0,1 0 1 0 0,-1-1-1 0 0,1 0 0 0 0,0 0 0 0 0,-1-1 0 0 0,-9-6 0 0 0,3 3-485 0 0,10 2 250 0 0,0 1 0 0 0,1-1-1 0 0,-1 1 1 0 0,1-1 0 0 0,0 0-1 0 0,1-1 1 0 0,-1 1 0 0 0,1 0-1 0 0,0-1 1 0 0,0 1 0 0 0,0-7-1 0 0,-2-2-1327 0 0,2 0 0 0 0,0-1 1 0 0,0 1-1 0 0,2-22 0 0 0,0 29 1059 0 0,1 0-1 0 0,0 0 1 0 0,0-1 0 0 0,0 1 0 0 0,1 0-1 0 0,0 0 1 0 0,1 1 0 0 0,-1-1 0 0 0,1 0 0 0 0,8-11-1 0 0,13-12-3857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4320 0 0,'-3'-22'5513'0'0,"3"22"-5314"0"0,-1-1 0 0 0,1 1 1 0 0,0 0-1 0 0,-1 0 0 0 0,1 0 0 0 0,-1 0 0 0 0,1-1 0 0 0,0 1 1 0 0,-1 0-1 0 0,1 0 0 0 0,-1 0 0 0 0,1 0 0 0 0,-1 0 0 0 0,1 0 1 0 0,0 0-1 0 0,-1 0 0 0 0,1 1 0 0 0,-1-1 0 0 0,1 0 0 0 0,-1 0 0 0 0,1 0 1 0 0,0 0-1 0 0,-1 0 0 0 0,1 1 0 0 0,-1-1 0 0 0,1 0 0 0 0,0 0 1 0 0,-1 1-1 0 0,1-1 0 0 0,0 0 0 0 0,-1 1 0 0 0,1-1 0 0 0,0 0 1 0 0,0 1-1 0 0,-1-1 0 0 0,1 0 0 0 0,0 1 0 0 0,0-1 0 0 0,-1 1 1 0 0,-5 27 3220 0 0,7 41-2414 0 0,-1-56-249 0 0,1 7-468 0 0,0-1 0 0 0,1 1 0 0 0,1-1 0 0 0,1 1 0 0 0,7 21 0 0 0,-7-20-7 0 0,0 1 0 0 0,2 38 0 0 0,4 29 610 0 0,-3-48-364 0 0,-2 0-1 0 0,-2 0 1 0 0,-4 77-1 0 0,-1-45-9 0 0,3-69-497 0 0,-1 0 1 0 0,1 0-1 0 0,-1 0 0 0 0,1-1 0 0 0,0 1 1 0 0,1 0-1 0 0,-1 0 0 0 0,3 3 0 0 0,3 19 172 0 0,11-42 19 0 0,-16 13-214 0 0,0 0 0 0 0,0 0 0 0 0,0 0 0 0 0,0-1 0 0 0,0 1 0 0 0,-1 0 0 0 0,0-1 0 0 0,0 1 0 0 0,0-1 0 0 0,0 0 0 0 0,0-5 0 0 0,12-30-66 0 0,-3 18 20 0 0,-1 1-1 0 0,0-2 0 0 0,-2 0 1 0 0,-1 0-1 0 0,0 0 1 0 0,3-28-1 0 0,-6 34 19 0 0,1 0-1 0 0,0 1 1 0 0,11-24 0 0 0,-2 23-3 0 0,-12 14 30 0 0,1 0 0 0 0,0 1 1 0 0,-1-1-1 0 0,0 0 0 0 0,1 0 0 0 0,-1 0 0 0 0,0 0 0 0 0,0 0 0 0 0,0 0 0 0 0,0-1 1 0 0,0 1-1 0 0,0 0 0 0 0,-1 0 0 0 0,1-1 0 0 0,-1-3 0 0 0,1 5 10 0 0,1 0 0 0 0,-1 1 0 0 0,0-1 0 0 0,0 0 1 0 0,1 0-1 0 0,-1 1 0 0 0,0-1 0 0 0,1 1 0 0 0,-1-1 0 0 0,0 1 0 0 0,1-1 0 0 0,-1 1 0 0 0,1 0 0 0 0,-1 0 0 0 0,1 0 0 0 0,-1 0 1 0 0,1 0-1 0 0,-1 0 0 0 0,0 0 0 0 0,1 0 0 0 0,-1 1 0 0 0,1-1 0 0 0,-1 0 0 0 0,1 1 0 0 0,-1-1 0 0 0,0 1 0 0 0,1 0 0 0 0,-1-1 1 0 0,0 1-1 0 0,0 0 0 0 0,2 1 0 0 0,-3 11 44 0 0,-1 2 11 0 0,1 0 0 0 0,1 1 0 0 0,0-1 1 0 0,1 0-1 0 0,1 0 0 0 0,7 26 0 0 0,8 42 86 0 0,-14-70-121 0 0,-3-12-27 0 0,-1 0 0 0 0,0 0 0 0 0,0 0-1 0 0,0 0 1 0 0,1 0 0 0 0,-1 0 0 0 0,0 0 0 0 0,1-1 0 0 0,-1 1 0 0 0,1 0-1 0 0,-1 0 1 0 0,1 0 0 0 0,0-1 0 0 0,-1 1 0 0 0,1 0 0 0 0,0-1 0 0 0,-1 1 0 0 0,3 1-1 0 0,-2-1 0 0 0,1 0 0 0 0,-1 1-1 0 0,0-1 1 0 0,1 1 0 0 0,-1 0-1 0 0,0-1 1 0 0,0 1 0 0 0,0 0-1 0 0,0 0 1 0 0,0 0 0 0 0,-1 0-1 0 0,2 2 1 0 0,-2-2-25 0 0,1 0 0 0 0,0 0 0 0 0,-1 0 0 0 0,1 0 0 0 0,0-1 1 0 0,0 1-1 0 0,0 0 0 0 0,0 0 0 0 0,1-1 0 0 0,-1 1 0 0 0,0-1 0 0 0,1 1 1 0 0,-1-1-1 0 0,1 1 0 0 0,0-1 0 0 0,1 1 0 0 0,6 4-356 0 0,-8-4 205 0 0,1-1 0 0 0,-1 1 0 0 0,1-1 0 0 0,-1 0-1 0 0,1 1 1 0 0,0-1 0 0 0,0 0 0 0 0,-1 0 0 0 0,1 0 0 0 0,0-1 0 0 0,0 1 0 0 0,0 0-1 0 0,0-1 1 0 0,0 1 0 0 0,0-1 0 0 0,0 1 0 0 0,0-1 0 0 0,0 0 0 0 0,0 0-1 0 0,1 0 1 0 0,-1 0 0 0 0,0 0 0 0 0,0-1 0 0 0,0 1 0 0 0,0-1 0 0 0,0 1 0 0 0,0-1-1 0 0,0 0 1 0 0,0 0 0 0 0,2-1 0 0 0,16-12-1112 0 0,-17 12 955 0 0,0 0 1 0 0,0 1-1 0 0,-1-2 0 0 0,1 1 1 0 0,0 0-1 0 0,-1 0 1 0 0,1-1-1 0 0,-1 0 1 0 0,0 1-1 0 0,4-7 0 0 0,41-51-4244 0 0,-46 58 4393 0 0,0-1 0 0 0,1 1 1 0 0,-1 0-1 0 0,0-1 0 0 0,1 1 1 0 0,-1 0-1 0 0,1 0 0 0 0,-1 0 1 0 0,1 0-1 0 0,0 0 0 0 0,0 0 0 0 0,0 0 1 0 0,0 1-1 0 0,3-2 0 0 0,-1 1-105 0 0,-1-1 0 0 0,0 1-1 0 0,-1 0 1 0 0,1-1 0 0 0,0 1 0 0 0,0-1-1 0 0,-1 0 1 0 0,0 0 0 0 0,4-5 0 0 0,33-60-3093 0 0,-14 40-210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3872 0 0,'-46'-10'6417'0'0,"40"10"-5830"0"0,0 1-1 0 0,0 0 1 0 0,0 1 0 0 0,0-1-1 0 0,0 1 1 0 0,0 0 0 0 0,0 1-1 0 0,0 0 1 0 0,1 0 0 0 0,-1 0-1 0 0,1 0 1 0 0,0 1 0 0 0,-9 7-1 0 0,6-3-142 0 0,0 0-1 0 0,0 0 1 0 0,1 1-1 0 0,0-1 0 0 0,0 2 1 0 0,-10 19-1 0 0,9-16-126 0 0,6-11-275 0 0,1-1-1 0 0,0 1 0 0 0,1-1 1 0 0,-1 1-1 0 0,0-1 0 0 0,0 1 1 0 0,0-1-1 0 0,1 1 0 0 0,-1 0 1 0 0,1-1-1 0 0,0 1 0 0 0,-1 0 1 0 0,1 0-1 0 0,0-1 0 0 0,0 3 1 0 0,-4 33 407 0 0,3-31-362 0 0,0 0-1 0 0,0 1 0 0 0,0-1 1 0 0,1 0-1 0 0,0 1 1 0 0,0-1-1 0 0,0 1 1 0 0,1-1-1 0 0,0 0 0 0 0,0 0 1 0 0,4 10-1 0 0,24 48 638 0 0,-7-37-345 0 0,-20-17-298 0 0,-2-8-66 0 0,0-1 0 0 0,0 1 1 0 0,0-1-1 0 0,1 0 0 0 0,-1 1 0 0 0,0-1 1 0 0,1 1-1 0 0,-1-1 0 0 0,1 0 1 0 0,-1 1-1 0 0,1-1 0 0 0,0 0 1 0 0,-1 1-1 0 0,1-1 0 0 0,0 0 0 0 0,0 0 1 0 0,0 0-1 0 0,0 0 0 0 0,0 0 1 0 0,0 0-1 0 0,2 1 0 0 0,1 1 36 0 0,0 1-1 0 0,0-1 1 0 0,0 1-1 0 0,-1-1 1 0 0,1 1 0 0 0,4 7-1 0 0,9 9 123 0 0,8 20 166 0 0,-14-27-108 0 0,-1 1 1 0 0,13 25-1 0 0,-11-18 13 0 0,-7-12-113 0 0,-1 1 0 0 0,0 0 0 0 0,0 0 1 0 0,2 11-1 0 0,5 15 269 0 0,-9-30-321 0 0,-1 0 0 0 0,0 1 0 0 0,0-1 0 0 0,-1 0 0 0 0,0 1-1 0 0,0 10 1 0 0,0-15-61 0 0,0 0-1 0 0,0 0 1 0 0,0 0 0 0 0,0 0-1 0 0,-1 0 1 0 0,1 0-1 0 0,0-1 1 0 0,-1 1-1 0 0,0 0 1 0 0,1 0-1 0 0,-1 0 1 0 0,0-1-1 0 0,0 1 1 0 0,0 0 0 0 0,0-1-1 0 0,0 1 1 0 0,0-1-1 0 0,0 1 1 0 0,0-1-1 0 0,-1 1 1 0 0,1-1-1 0 0,-1 0 1 0 0,-2 2-1 0 0,-19 4 82 0 0,-11 0-146 0 0,34-7 47 0 0,-22 1-567 0 0,0-1-1 0 0,1-1 1 0 0,-1-1 0 0 0,-36-9-1 0 0,56 10 458 0 0,0 0-1 0 0,0 1 1 0 0,1-1-1 0 0,-1 0 0 0 0,0 0 1 0 0,1-1-1 0 0,-1 1 1 0 0,1 0-1 0 0,-1 0 1 0 0,1-1-1 0 0,0 1 0 0 0,-1-1 1 0 0,1 1-1 0 0,0-1 1 0 0,-1-2-1 0 0,-15-14-1772 0 0,15 17 1531 0 0,0-1 0 0 0,0 1-1 0 0,0 0 1 0 0,0-1-1 0 0,0 0 1 0 0,0 1 0 0 0,1-1-1 0 0,-1 0 1 0 0,0 0 0 0 0,1 0-1 0 0,0 0 1 0 0,-1 0-1 0 0,1 0 1 0 0,0 0 0 0 0,0 0-1 0 0,0-1 1 0 0,0 1 0 0 0,1 0-1 0 0,-1-1 1 0 0,1 1 0 0 0,-1 0-1 0 0,1-1 1 0 0,0 1-1 0 0,0-1 1 0 0,0 1 0 0 0,0-1-1 0 0,1-3 1 0 0,-1 0-470 0 0,0 1-1 0 0,0 0 1 0 0,1-1 0 0 0,0 1-1 0 0,0 0 1 0 0,1 0 0 0 0,2-8-1 0 0,5-14-3743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6272 0 0,'5'19'5488'0'0,"15"10"-2003"0"0,1 4 19 0 0,-10-13-1920 0 0,-9-18-1375 0 0,-1 1 0 0 0,1-1 0 0 0,-1 1 0 0 0,1-1 0 0 0,-1 1-1 0 0,0 0 1 0 0,0 0 0 0 0,0 0 0 0 0,0 0 0 0 0,-1-1 0 0 0,2 7-1 0 0,-2-4 7 0 0,0 0 0 0 0,1 0-1 0 0,0 0 1 0 0,0 0-1 0 0,0 0 1 0 0,1-1 0 0 0,2 6-1 0 0,-2-5-86 0 0,0 1 0 0 0,0-1-1 0 0,0 1 1 0 0,-1 0 0 0 0,0 0-1 0 0,0-1 1 0 0,0 9 0 0 0,8 140-473 0 0,-13-117-2345 0 0,-1 6-7269 0 0,6-37 6367 0 0,7-2-2424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6704 0 0,'-1'-6'825'0'0,"0"0"1"0"0,-1 0-1 0 0,0 1 1 0 0,1-1-1 0 0,-2 0 0 0 0,1 1 1 0 0,-1 0-1 0 0,0-1 1 0 0,0 1-1 0 0,-5-7 1 0 0,-3 2 494 0 0,10 9-1080 0 0,1 0-1 0 0,-1 0 1 0 0,0 0-1 0 0,0 0 1 0 0,0 0-1 0 0,0 1 1 0 0,0-1-1 0 0,0 0 1 0 0,0 0-1 0 0,0 1 0 0 0,-1-1 1 0 0,1 1-1 0 0,0-1 1 0 0,0 1-1 0 0,0-1 1 0 0,-1 1-1 0 0,1 0 1 0 0,0 0-1 0 0,-1-1 1 0 0,1 1-1 0 0,-2 0 1 0 0,2 0 548 0 0,0 2-709 0 0,0 0 1 0 0,1 0-1 0 0,-1-1 1 0 0,1 1-1 0 0,0 0 1 0 0,-1 0-1 0 0,1 0 1 0 0,0 0 0 0 0,0 0-1 0 0,0-1 1 0 0,1 1-1 0 0,-1 0 1 0 0,0 0-1 0 0,1 0 1 0 0,-1 0-1 0 0,2 1 1 0 0,7 25 130 0 0,4 8 32 0 0,-1 1-1 0 0,10 52 0 0 0,-11-44-98 0 0,0 1-54 0 0,-1-14-31 0 0,-3 1 0 0 0,0 1 0 0 0,2 56 0 0 0,0 61 133 0 0,2-104-102 0 0,-8-40-83 0 0,-1 0 0 0 0,0 0 0 0 0,0 0 0 0 0,-1 0 0 0 0,1 11 0 0 0,-2-18-4 0 0,0 0 0 0 0,0 1 0 0 0,0-1 0 0 0,0 0 0 0 0,0 1 0 0 0,1-1 0 0 0,-1 0 0 0 0,0 0 0 0 0,0 1 0 0 0,0-1 1 0 0,1 0-1 0 0,-1 0 0 0 0,0 1 0 0 0,0-1 0 0 0,0 0 0 0 0,1 0 0 0 0,-1 0 0 0 0,0 1 0 0 0,1-1 0 0 0,-1 0 0 0 0,0 0 0 0 0,0 0 0 0 0,1 0 0 0 0,-1 0 0 0 0,0 0 0 0 0,1 1 0 0 0,-1-1 0 0 0,0 0 0 0 0,1 0 0 0 0,-1 0 0 0 0,0 0 0 0 0,1 0 0 0 0,-1 0 0 0 0,0 0 0 0 0,0 0 0 0 0,1-1 0 0 0,-1 1 0 0 0,0 0 0 0 0,1 0 0 0 0,15-4 67 0 0,-14 3-56 0 0,7-20 4 0 0,-8 18-15 0 0,0 0-1 0 0,0 0 1 0 0,0 0-1 0 0,0 1 1 0 0,1-1-1 0 0,-1 0 0 0 0,1 1 1 0 0,-1-1-1 0 0,1 1 1 0 0,2-3-1 0 0,-2 3-1 0 0,0 0-1 0 0,0-1 0 0 0,0 1 1 0 0,-1-1-1 0 0,1 0 0 0 0,-1 0 1 0 0,1 1-1 0 0,-1-1 0 0 0,0 0 1 0 0,0 0-1 0 0,-1 0 0 0 0,1 0 1 0 0,0 0-1 0 0,-1 0 0 0 0,0-3 1 0 0,8-26-6 0 0,8 0-6 0 0,-1-1 0 0 0,-2 0 0 0 0,11-46 0 0 0,-22 75 15 0 0,0 0-1 0 0,0 0 0 0 0,1 1 1 0 0,-1-1-1 0 0,1 0 0 0 0,0 1 1 0 0,0 0-1 0 0,0 0 1 0 0,0 0-1 0 0,6-4 0 0 0,3-4 8 0 0,-10 8-3 0 0,-2 2-7 0 0,1 0 0 0 0,-1 0 0 0 0,1 1 0 0 0,-1-1 0 0 0,1 0 0 0 0,-1 1 0 0 0,1-1 0 0 0,-1 0 0 0 0,1 1 0 0 0,0-1 0 0 0,-1 1 0 0 0,1-1 0 0 0,0 1 0 0 0,-1-1 0 0 0,1 1 0 0 0,0-1 0 0 0,0 1 0 0 0,0 0 0 0 0,-1-1 0 0 0,1 1 0 0 0,1 0 0 0 0,0-1 19 0 0,-2 1-7 0 0,1 0 1 0 0,-1 0 0 0 0,0 1-1 0 0,1-1 1 0 0,-1 0 0 0 0,1 0 0 0 0,-1 0-1 0 0,0 0 1 0 0,1 1 0 0 0,-1-1 0 0 0,1 0-1 0 0,-1 0 1 0 0,0 1 0 0 0,1-1 0 0 0,-1 0-1 0 0,0 1 1 0 0,1-1 0 0 0,-1 0 0 0 0,0 1-1 0 0,0-1 1 0 0,1 0 0 0 0,-1 1 0 0 0,0-1-1 0 0,0 1 1 0 0,0-1 0 0 0,1 0-1 0 0,-1 1 1 0 0,0-1 0 0 0,0 1 0 0 0,0-1-1 0 0,0 1 1 0 0,0-1 0 0 0,0 1 0 0 0,0-1-1 0 0,0 0 1 0 0,0 1 0 0 0,0-1 0 0 0,0 1-1 0 0,0-1 1 0 0,-1 1 0 0 0,1-1 0 0 0,0 0-1 0 0,0 1 1 0 0,0-1 0 0 0,0 1-1 0 0,-1-1 1 0 0,-2 6 44 0 0,0-1-1 0 0,0 1 1 0 0,1 0-1 0 0,-1 0 1 0 0,1 0-1 0 0,1 0 0 0 0,-1 0 1 0 0,0 10-1 0 0,0-7-3 0 0,1-1-1 0 0,-1 0 0 0 0,-1-1 0 0 0,-4 14 0 0 0,4-16-35 0 0,1 1 0 0 0,0 0 0 0 0,0 0-1 0 0,0 0 1 0 0,1 0 0 0 0,0 1 0 0 0,0-1-1 0 0,1 0 1 0 0,0 0 0 0 0,0 1 0 0 0,0-1-1 0 0,1 0 1 0 0,0 0 0 0 0,0 1 0 0 0,1-1-1 0 0,-1 0 1 0 0,1 0 0 0 0,1-1 0 0 0,-1 1-1 0 0,1 0 1 0 0,0-1 0 0 0,0 1 0 0 0,1-1-1 0 0,4 6 1 0 0,2 2-11 0 0,-9-11-6 0 0,0 0 0 0 0,0 0 0 0 0,1 0 0 0 0,-1 0 0 0 0,1 0 0 0 0,0 0 0 0 0,-1-1 0 0 0,1 1 0 0 0,0-1 0 0 0,0 1 0 0 0,0-1 0 0 0,0 0 0 0 0,0 1 0 0 0,4 0-1 0 0,67 49-49 0 0,-64-47-69 0 0,0 1 0 0 0,1-1 0 0 0,0 0 0 0 0,14 3 1 0 0,-21-6-19 0 0,0-1 1 0 0,1 1 0 0 0,-1 0 0 0 0,0-1 0 0 0,0 0-1 0 0,0 0 1 0 0,1 0 0 0 0,-1 0 0 0 0,0 0-1 0 0,0-1 1 0 0,1 1 0 0 0,-1-1 0 0 0,0 0 0 0 0,0 0-1 0 0,0 0 1 0 0,0 0 0 0 0,0-1 0 0 0,0 1-1 0 0,4-4 1 0 0,24-12-1335 0 0,-28 16 1332 0 0,0 0 0 0 0,0 0-1 0 0,0-1 1 0 0,0 1 0 0 0,-1-1-1 0 0,1 1 1 0 0,0-1 0 0 0,-1 0-1 0 0,1 0 1 0 0,-1 0 0 0 0,0 0 0 0 0,1-1-1 0 0,-1 1 1 0 0,0 0 0 0 0,0-1-1 0 0,-1 0 1 0 0,2-2 0 0 0,-1-3-181 0 0,-2 7 244 0 0,1-1 0 0 0,-1 0 1 0 0,0 1-1 0 0,1-1 0 0 0,-1 0 1 0 0,1 1-1 0 0,-1-1 0 0 0,1 0 1 0 0,0 1-1 0 0,0-1 0 0 0,0 1 0 0 0,0 0 1 0 0,0-1-1 0 0,0 1 0 0 0,0 0 1 0 0,0-1-1 0 0,1 1 0 0 0,-1 0 1 0 0,0 0-1 0 0,3-1 0 0 0,-2 1-6 0 0,0 0-1 0 0,-1 1 0 0 0,1-1 1 0 0,0 0-1 0 0,-1 0 0 0 0,1 0 0 0 0,-1 0 1 0 0,1 0-1 0 0,-1-1 0 0 0,0 1 0 0 0,1 0 1 0 0,-1-1-1 0 0,0 1 0 0 0,0-1 1 0 0,0 1-1 0 0,0-1 0 0 0,0 1 0 0 0,0-1 1 0 0,-1 0-1 0 0,1 1 0 0 0,0-1 1 0 0,-1 0-1 0 0,1-2 0 0 0,-1 3 38 0 0,1 1 0 0 0,-1-1 0 0 0,0 0 0 0 0,1 1 0 0 0,-1-1 0 0 0,0 1 0 0 0,1-1 0 0 0,-1 0 0 0 0,1 1 0 0 0,-1-1 0 0 0,1 1 0 0 0,-1-1 0 0 0,1 1 0 0 0,-1-1 0 0 0,1 1 0 0 0,0 0 0 0 0,-1-1 0 0 0,1 1 0 0 0,-1 0 0 0 0,1-1 0 0 0,1 1 0 0 0,1-2-83 0 0,0 0 0 0 0,0 1 0 0 0,0-1 0 0 0,0-1 1 0 0,0 1-1 0 0,-1 0 0 0 0,1-1 0 0 0,-1 1 1 0 0,4-6-1 0 0,6-6-454 0 0,9 1-289 0 0,-5-11 52 0 0,8 11 47 0 0,27-49-1114 0 0,-2 13 915 0 0,-35 36 1002 0 0,28-32-28 0 0,-40 41 322 0 0,1 1 0 0 0,-1-1 0 0 0,1 0 0 0 0,-1 0 0 0 0,-1 0 0 0 0,1 0 0 0 0,0 0 0 0 0,-1 0 0 0 0,0 0 0 0 0,0 0 0 0 0,0-1 0 0 0,0-5 0 0 0,-1-2 447 0 0,1 6-91 0 0,-1-1-1 0 0,-1 0 1 0 0,1 0-1 0 0,-1 0 1 0 0,0 0 0 0 0,0 1-1 0 0,-3-10 1 0 0,2 13-490 0 0,0 0 0 0 0,0 1 1 0 0,0-1-1 0 0,0 0 0 0 0,0 1 1 0 0,-1-1-1 0 0,1 1 0 0 0,-1 0 1 0 0,1 0-1 0 0,-1 0 0 0 0,0 0 1 0 0,0 0-1 0 0,0 0 0 0 0,0 1 1 0 0,0 0-1 0 0,0-1 0 0 0,-1 1 1 0 0,1 0-1 0 0,0 1 0 0 0,-1-1 1 0 0,1 1-1 0 0,0-1 0 0 0,-1 1 1 0 0,1 0-1 0 0,-1 0 0 0 0,1 0 1 0 0,0 1-1 0 0,-1-1 0 0 0,1 1 1 0 0,0 0-1 0 0,-1 0 0 0 0,1 0 1 0 0,-5 3-1 0 0,4-2-110 0 0,-1 1-1 0 0,1 1 1 0 0,0-1 0 0 0,0 0 0 0 0,0 1 0 0 0,-5 6 0 0 0,-9 8 84 0 0,13-14-128 0 0,0 0 1 0 0,1 0 0 0 0,0 1 0 0 0,-1 0-1 0 0,2 0 1 0 0,-1 0 0 0 0,-4 8 0 0 0,-14 18 152 0 0,15-20-155 0 0,0 1 1 0 0,0 1-1 0 0,2-1 1 0 0,-1 1-1 0 0,1 0 0 0 0,1 0 1 0 0,-5 27 0 0 0,3-10 4 0 0,0 20-2 0 0,5-43-38 0 0,1-3 0 0 0,0 0 0 0 0,0 0 0 0 0,0 0 0 0 0,0 0 0 0 0,0 0 0 0 0,1 0 0 0 0,0 0 0 0 0,0 0 0 0 0,0 0 0 0 0,0 0 0 0 0,3 4 0 0 0,14 30-13 0 0,-13-31 19 0 0,0 0-3 0 0,1 0-1 0 0,-1-1 1 0 0,1 0 0 0 0,0 0 0 0 0,1 0-1 0 0,-1-1 1 0 0,1 0 0 0 0,13 8-1 0 0,-2 0 14 0 0,-18-12-15 0 0,1 0 0 0 0,0 0 0 0 0,-1 0 0 0 0,1 0 0 0 0,0-1-1 0 0,0 1 1 0 0,0 0 0 0 0,0-1 0 0 0,-1 1 0 0 0,1-1 0 0 0,0 1 0 0 0,0-1 0 0 0,0 1 0 0 0,0-1-1 0 0,0 0 1 0 0,1 1 0 0 0,-1-1 0 0 0,0 0 0 0 0,2 0 0 0 0,13 3-4 0 0,37 3-21 0 0,-52-6 23 0 0,1 1 0 0 0,0-1 0 0 0,-1 0 0 0 0,1 0 0 0 0,-1-1 0 0 0,1 1 0 0 0,0 0 0 0 0,-1 0 0 0 0,1-1 0 0 0,-1 1 0 0 0,1-1 0 0 0,0 1 0 0 0,-1-1 0 0 0,0 0 1 0 0,1 0-1 0 0,-1 0 0 0 0,1 1 0 0 0,-1-1 0 0 0,0 0 0 0 0,0-1 0 0 0,1 1 0 0 0,-1 0 0 0 0,0 0 0 0 0,1-2 0 0 0,34-39-87 0 0,-8-7 31 0 0,-23 32 45 0 0,-1-1 0 0 0,0-1 1 0 0,-1 1-1 0 0,-1-1 0 0 0,-1-22 0 0 0,-1 30 23 0 0,1 8-5 0 0,-1-1-1 0 0,0 1 1 0 0,0-1-1 0 0,0 1 1 0 0,0 0-1 0 0,-1-1 1 0 0,0 1-1 0 0,1 0 1 0 0,-1-1-1 0 0,0 1 1 0 0,-3-6 0 0 0,-6-18 10 0 0,10 25-14 0 0,0 0-1 0 0,-1 0 1 0 0,1 0 0 0 0,-1 0 0 0 0,1 0-1 0 0,-1 0 1 0 0,0 1 0 0 0,1-1 0 0 0,-1 0 0 0 0,0 0-1 0 0,0 1 1 0 0,0-1 0 0 0,-1 0 0 0 0,1 1-1 0 0,0-1 1 0 0,0 1 0 0 0,-1 0 0 0 0,1-1-1 0 0,-1 1 1 0 0,-2-2 0 0 0,2 2 0 0 0,0-1 0 0 0,-1 1 0 0 0,2-1 0 0 0,-1 0 0 0 0,0 1 0 0 0,0-1 0 0 0,0 0 0 0 0,1 0 0 0 0,-1 0 0 0 0,0-3 0 0 0,-15-15-24 0 0,8 12 40 0 0,3 3-190 0 0,4 21 65 0 0,3-14 104 0 0,-1 1 0 0 0,1 0 0 0 0,-1-1 0 0 0,1 0 1 0 0,0 1-1 0 0,0-1 0 0 0,0 1 0 0 0,0-1 1 0 0,0 0-1 0 0,1 0 0 0 0,2 4 0 0 0,-2-4 1 0 0,-1 0 0 0 0,1 0-1 0 0,-1 0 1 0 0,0 0 0 0 0,0 0-1 0 0,0 0 1 0 0,0 1 0 0 0,0-1-1 0 0,-1 0 1 0 0,1 0 0 0 0,0 4-1 0 0,-1-4 3 0 0,1 0 0 0 0,-1-1 0 0 0,0 1 0 0 0,1-1-1 0 0,-1 0 1 0 0,1 1 0 0 0,-1-1 0 0 0,1 1 0 0 0,0-1 0 0 0,-1 0-1 0 0,1 1 1 0 0,0-1 0 0 0,0 0 0 0 0,0 0 0 0 0,0 0 0 0 0,0 0-1 0 0,2 2 1 0 0,-2-2-2 0 0,0 0-1 0 0,0-1 1 0 0,0 1 0 0 0,0 0-1 0 0,0 1 1 0 0,0-1-1 0 0,0 0 1 0 0,0 0-1 0 0,-1 0 1 0 0,1 0 0 0 0,-1 1-1 0 0,1-1 1 0 0,-1 0-1 0 0,1 1 1 0 0,-1-1-1 0 0,1 0 1 0 0,-1 2 0 0 0,3 6-15 0 0,1-1 0 0 0,0 0 0 0 0,1 1 0 0 0,0-2 0 0 0,0 1 0 0 0,0 0 1 0 0,1-1-1 0 0,0 0 0 0 0,1-1 0 0 0,11 10 0 0 0,19 21-276 0 0,-15-24-31 0 0,-19-11 146 0 0,0 0 0 0 0,1 0 0 0 0,-1 0 0 0 0,0 0 0 0 0,1 0-1 0 0,0-1 1 0 0,-1 0 0 0 0,1 0 0 0 0,0 0 0 0 0,-1 0 0 0 0,1-1 0 0 0,0 1 0 0 0,4-1 0 0 0,-5 0-338 0 0,-1-2 180 0 0,1 0 1 0 0,-1 0 0 0 0,0-1-1 0 0,1 1 1 0 0,-1-1 0 0 0,0 0-1 0 0,0 1 1 0 0,-1-1 0 0 0,1 0-1 0 0,0 0 1 0 0,-1 0 0 0 0,0 0-1 0 0,2-6 1 0 0,31-58-3931 0 0,12-24 844 0 0,-17 7 1790 0 0,-18 47 1411 0 0,-10 33 367 0 0,1 0 1 0 0,-1-1-1 0 0,0 1 1 0 0,0-1 0 0 0,0 1-1 0 0,0-1 1 0 0,-1-8 4726 0 0,0 33-2311 0 0,0 10-486 0 0,-2-20-1792 0 0,2 0 0 0 0,-1 1-1 0 0,2-1 1 0 0,-1 1 0 0 0,1-1 0 0 0,1 0-1 0 0,0 1 1 0 0,0-1 0 0 0,1 0 0 0 0,7 16-1 0 0,21 37 603 0 0,-20-39-616 0 0,-11-22-249 0 0,1 0-1 0 0,0 0 1 0 0,0 0 0 0 0,0 1 0 0 0,0-1-1 0 0,0 0 1 0 0,0 0 0 0 0,0 0-1 0 0,0 0 1 0 0,1-1 0 0 0,2 4-1 0 0,1-1 43 0 0,-2 0 0 0 0,1-1 0 0 0,0 1 1 0 0,-1 0-1 0 0,0 1 0 0 0,0-1 0 0 0,0 1 0 0 0,0-1 0 0 0,3 10 0 0 0,-6-13-49 0 0,1 0 0 0 0,-1 0 0 0 0,0 0 0 0 0,1-1-1 0 0,-1 1 1 0 0,1 0 0 0 0,-1-1 0 0 0,1 1 0 0 0,-1 0 0 0 0,1-1 0 0 0,-1 1 0 0 0,1 0 0 0 0,0-1 0 0 0,-1 1 0 0 0,1-1 0 0 0,0 1-1 0 0,0-1 1 0 0,-1 0 0 0 0,1 1 0 0 0,0-1 0 0 0,0 0 0 0 0,0 1 0 0 0,1-1 0 0 0,-2 0 29 0 0,0 1-1 0 0,1-1 1 0 0,-1 0 0 0 0,1 0-1 0 0,-1 1 1 0 0,0-1 0 0 0,1 0 0 0 0,-1 0-1 0 0,1 0 1 0 0,-1 0 0 0 0,1 0-1 0 0,-1 0 1 0 0,1 0 0 0 0,-1 1 0 0 0,1-1-1 0 0,-1-1 1 0 0,0 1 0 0 0,1 0 0 0 0,-1 0-1 0 0,1 0 1 0 0,-1 0 0 0 0,1 0-1 0 0,-1 0 1 0 0,1 0 0 0 0,-1-1 0 0 0,0 1-1 0 0,1 0 1 0 0,-1 0 0 0 0,1-1-1 0 0,-1 1 1 0 0,0 0 0 0 0,1 0 0 0 0,-1-1-1 0 0,0 1 1 0 0,1 0 0 0 0,-1-2 0 0 0,0-1-13 0 0,0 0 1 0 0,0-1 0 0 0,0 1-1 0 0,0-1 1 0 0,-1 1 0 0 0,0-1-1 0 0,0 1 1 0 0,0 0 0 0 0,0-1-1 0 0,0 1 1 0 0,-4-5 0 0 0,-6-22 85 0 0,10 26-106 0 0,0 1-1 0 0,0-1 1 0 0,0 1 0 0 0,0-1-1 0 0,-1 1 1 0 0,0 0 0 0 0,1 0-1 0 0,-1-1 1 0 0,-4-3 0 0 0,-8-18 45 0 0,0-2 23 0 0,-2 2-24 0 0,2 0-1 0 0,0 0 0 0 0,2-2 1 0 0,-11-34-1 0 0,20 54-52 0 0,1 1 0 0 0,1 0 0 0 0,1 0 0 0 0,-1 0 0 0 0,1 1 0 0 0,0-1 0 0 0,1-12 0 0 0,0-2-98 0 0,0 18 73 0 0,1 0 0 0 0,-1-1 0 0 0,0 1 0 0 0,1 0 0 0 0,0 0 0 0 0,-1 0 1 0 0,1 0-1 0 0,0 0 0 0 0,0 1 0 0 0,0-1 0 0 0,0 1 0 0 0,0-1 1 0 0,0 1-1 0 0,1 0 0 0 0,-1-1 0 0 0,4 0 0 0 0,8-6-148 0 0,40-22-992 0 0,-52 28 1089 0 0,0 1-1 0 0,-1 0 0 0 0,1-1 1 0 0,0 1-1 0 0,0 0 0 0 0,0 0 1 0 0,0 1-1 0 0,0-1 1 0 0,0 0-1 0 0,1 0 0 0 0,1 1 1 0 0,19-9-738 0 0,-15 4 229 0 0,1 1 0 0 0,0 0 0 0 0,0 0-1 0 0,0 1 1 0 0,13-3 0 0 0,28-12-2241 0 0,-40 12 1718 0 0,0 2 0 0 0,1-1 0 0 0,0 1 0 0 0,-1 0 0 0 0,1 1 0 0 0,14-2 0 0 0,1-1-1151 0 0,-10 3 292 0 0,16 2-2010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7512 0 0,'0'93'12219'0'0,"0"0"-6251"0"0,0 0-8475 0 0,0-2-10697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3240 0 0,'-1'-1'374'0'0,"-1"0"0"0"0,0 0 0 0 0,1 0 0 0 0,-1 0 1 0 0,0 0-1 0 0,0 1 0 0 0,1-1 0 0 0,-1 0 0 0 0,0 1 0 0 0,0 0 0 0 0,0-1 0 0 0,0 1 0 0 0,0 0 1 0 0,0 0-1 0 0,0 0 0 0 0,0 0 0 0 0,0 0 0 0 0,0 0 0 0 0,-2 1 0 0 0,-35 17 3084 0 0,4-2-1718 0 0,31-15-1575 0 0,0 0 0 0 0,0 1 0 0 0,0-1 0 0 0,1 1 1 0 0,-1 0-1 0 0,0 0 0 0 0,1 0 0 0 0,0 0 0 0 0,-1 1 1 0 0,-4 4-1 0 0,4-4-13 0 0,-1 0 0 0 0,1 0 0 0 0,-1-1 0 0 0,0 0 1 0 0,0 0-1 0 0,-8 3 0 0 0,-25 12 723 0 0,-24 31 661 0 0,60-46-1493 0 0,0 0 1 0 0,0 0-1 0 0,0 1 1 0 0,0-1-1 0 0,0 1 1 0 0,0-1-1 0 0,1 1 1 0 0,-1-1-1 0 0,1 1 1 0 0,-1 0-1 0 0,1 0 1 0 0,0-1-1 0 0,1 1 1 0 0,-1 0-1 0 0,0 4 0 0 0,-2 49 337 0 0,3-45-303 0 0,0-8-64 0 0,1 0 1 0 0,0 1 0 0 0,0-1-1 0 0,0 0 1 0 0,0 0 0 0 0,0 0-1 0 0,1 0 1 0 0,-1 0 0 0 0,1-1-1 0 0,0 1 1 0 0,0 0 0 0 0,0-1-1 0 0,0 1 1 0 0,0-1 0 0 0,1 0-1 0 0,3 3 1 0 0,3 4 43 0 0,117 133 634 0 0,-122-136-620 0 0,-1-1 0 0 0,1 0 1 0 0,0 0-1 0 0,1 0 1 0 0,-1-1-1 0 0,1 1 0 0 0,9 5 1 0 0,-3-1 43 0 0,15 33 332 0 0,-17-31-303 0 0,0 1 1 0 0,0 0 0 0 0,-1 1-1 0 0,10 22 1 0 0,0 49 511 0 0,-17-77-605 0 0,1 0 1 0 0,-1 0 0 0 0,-1 0 0 0 0,1 0 0 0 0,-1 0 0 0 0,0 0 0 0 0,-2 11-1 0 0,0 3 104 0 0,-26 3 177 0 0,18-20-417 0 0,1 0 0 0 0,-1-1 0 0 0,0 0 0 0 0,0 0 0 0 0,0-1 1 0 0,-1 0-1 0 0,1-1 0 0 0,0 0 0 0 0,-1-1 0 0 0,1 0 0 0 0,-1 0 0 0 0,1-2 0 0 0,0 1 0 0 0,-14-4 1 0 0,20 3-250 0 0,0 0 1 0 0,0-1 0 0 0,0 1-1 0 0,0-1 1 0 0,1 1 0 0 0,-1-1-1 0 0,1 0 1 0 0,0-1 0 0 0,0 1-1 0 0,0 0 1 0 0,0-1 0 0 0,0 0-1 0 0,1 0 1 0 0,0 0 0 0 0,0 0-1 0 0,-3-7 1 0 0,1-15-1678 0 0,2 21 1272 0 0,1-1 0 0 0,0 1 0 0 0,0-1 0 0 0,1 1-1 0 0,-1-1 1 0 0,1 0 0 0 0,0 1 0 0 0,2-11-1 0 0,0 9 52 0 0,0-1-1 0 0,1 1 1 0 0,0 0-1 0 0,0-1 1 0 0,1 2-1 0 0,-1-1 1 0 0,9-10-1 0 0,0 3-3253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5040 0 0,'0'0'3356'0'0,"0"6"1686"0"0,0 25-2627 0 0,1 0-924 0 0,0 1 1 0 0,2-1 0 0 0,9 42-1 0 0,-8-51-1056 0 0,-1 1 0 0 0,0 23-1 0 0,0-39-393 0 0,0-1 0 0 0,0 0 0 0 0,1 1 0 0 0,0-1 0 0 0,0-1 0 0 0,0 1 0 0 0,1-1 0 0 0,0 1 0 0 0,0-1 0 0 0,0 0-1 0 0,0-1 1 0 0,12 8 0 0 0,-13-10-42 0 0,-1 0 1 0 0,0-1-1 0 0,1 1 0 0 0,-1-1 0 0 0,1 0 0 0 0,0 0 1 0 0,-1 0-1 0 0,1-1 0 0 0,0 1 0 0 0,-1-1 0 0 0,1 0 1 0 0,0 0-1 0 0,0 0 0 0 0,-1 0 0 0 0,1-1 0 0 0,0 1 1 0 0,-1-1-1 0 0,1 0 0 0 0,0 0 0 0 0,-1-1 0 0 0,1 1 0 0 0,-1-1 1 0 0,0 0-1 0 0,0 1 0 0 0,1-1 0 0 0,-1-1 0 0 0,4-3 1 0 0,29-29-206 0 0,-33 33 198 0 0,0 0 0 0 0,0-1 0 0 0,0 1 0 0 0,-1 0-1 0 0,1-1 1 0 0,-1 0 0 0 0,0 1 0 0 0,0-1 0 0 0,0 0-1 0 0,0 0 1 0 0,0-1 0 0 0,2-5 0 0 0,21-34-108 0 0,1-31 149 0 0,-11 27 143 0 0,-6-78 1 0 0,-9 51-14 0 0,0 46 517 0 0,0 50 1513 0 0,0-10-2128 0 0,0-1-1 0 0,1 0 1 0 0,1 1-1 0 0,0-1 0 0 0,1 0 1 0 0,0 0-1 0 0,0 0 1 0 0,7 13-1 0 0,-9-21-65 0 0,0-1 0 0 0,0 1 0 0 0,-1-1 0 0 0,1 1 1 0 0,-1 0-1 0 0,1-1 0 0 0,-1 1 0 0 0,0 0 0 0 0,0-1 0 0 0,-1 6 0 0 0,0-6 0 0 0,1 1 0 0 0,0-1 0 0 0,0 0 0 0 0,0 0 1 0 0,0 1-1 0 0,0-1 0 0 0,0 0 0 0 0,1 1 0 0 0,-1-1 0 0 0,1 0 0 0 0,-1 0 0 0 0,1 0 0 0 0,0 0 1 0 0,0 0-1 0 0,0 0 0 0 0,1 3 0 0 0,1-1-57 0 0,-1 0 1 0 0,1 1 0 0 0,-1-1-1 0 0,0 1 1 0 0,-1 0-1 0 0,1 0 1 0 0,-1 0-1 0 0,0 0 1 0 0,0 0 0 0 0,-1 0-1 0 0,1 0 1 0 0,-1 0-1 0 0,-1 6 1 0 0,1-10-60 0 0,0 0 0 0 0,1 0 1 0 0,-1 0-1 0 0,0 0 0 0 0,0 0 0 0 0,1 1 1 0 0,-1-1-1 0 0,1 0 0 0 0,-1 0 0 0 0,1 0 0 0 0,-1 0 1 0 0,1 0-1 0 0,-1-1 0 0 0,1 1 0 0 0,0 0 1 0 0,1 1-1 0 0,4-2-1786 0 0,-3-13-338 0 0,6-49-6096 0 0,-9 55 7455 0 0,0-1 0 0 0,1 0 0 0 0,0 0 0 0 0,0 0 0 0 0,1 1 0 0 0,-1-1 0 0 0,6-11 0 0 0,2 6-2622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3352 0 0,'-2'6'4153'0'0,"-5"22"-360"0"0,10 69 1569 0 0,0-64-4362 0 0,2-1-1 0 0,11 45 0 0 0,-6-18-74 0 0,-9-47-728 0 0,0-1 0 0 0,1 1 0 0 0,6 18 0 0 0,-3-10 147 0 0,0 0-1 0 0,-2 0 1 0 0,0 0 0 0 0,-1 0-1 0 0,-1 1 1 0 0,-2 21-1 0 0,1-24-142 0 0,9 69 1280 0 0,-18-186 51 0 0,8 65-1501 0 0,-1 20-8 0 0,2 1 0 0 0,-1-1 0 0 0,2 1 0 0 0,0-1 0 0 0,3-16 0 0 0,-2 27-18 0 0,0 1-1 0 0,0 0 0 0 0,0-1 1 0 0,0 1-1 0 0,0 0 0 0 0,0 0 1 0 0,1 0-1 0 0,-1 1 0 0 0,1-1 1 0 0,0 1-1 0 0,-1-1 0 0 0,1 1 1 0 0,3-1-1 0 0,-4 1-4 0 0,-1 1 0 0 0,1-1 0 0 0,0 1-1 0 0,-1-1 1 0 0,1 0 0 0 0,-1 0 0 0 0,0 0 0 0 0,1 1-1 0 0,-1-1 1 0 0,0-1 0 0 0,1 1 0 0 0,-1 0 0 0 0,0 0-1 0 0,0 0 1 0 0,0-1 0 0 0,0 1 0 0 0,1-2-1 0 0,-1 2-1 0 0,0 0-1 0 0,0 0 0 0 0,0 0 0 0 0,0 0 0 0 0,0 1 0 0 0,0-1 0 0 0,0 0 0 0 0,0 1 0 0 0,1-1 0 0 0,-1 1 0 0 0,0-1 0 0 0,0 1 0 0 0,1-1 0 0 0,-1 1 0 0 0,0 0 0 0 0,1 0 1 0 0,-1 0-1 0 0,0-1 0 0 0,1 1 0 0 0,1 1 0 0 0,3-2 18 0 0,-3 0-12 0 0,0 0 1 0 0,0 0-1 0 0,0 1 1 0 0,0-1-1 0 0,0 1 1 0 0,0 0-1 0 0,1 0 0 0 0,-1 0 1 0 0,0 0-1 0 0,0 1 1 0 0,0-1-1 0 0,0 1 1 0 0,0-1-1 0 0,0 1 1 0 0,0 0-1 0 0,0 1 0 0 0,0-1 1 0 0,0 0-1 0 0,-1 1 1 0 0,1 0-1 0 0,0-1 1 0 0,-1 1-1 0 0,0 0 1 0 0,1 0-1 0 0,3 5 0 0 0,19 12 87 0 0,-19-13-73 0 0,-1 0 1 0 0,0 0 0 0 0,0 1 0 0 0,0 0 0 0 0,-1-1 0 0 0,0 2 0 0 0,3 6 0 0 0,10 18 141 0 0,14 29 378 0 0,-28-57-490 0 0,-1 1 0 0 0,1-1-1 0 0,-1 1 1 0 0,0 0 0 0 0,-1 0-1 0 0,1 0 1 0 0,-1 0 0 0 0,0 0-1 0 0,0 0 1 0 0,0 7 0 0 0,0 60 799 0 0,-1-51-496 0 0,1-2-173 0 0,0-15-147 0 0,-1 0 1 0 0,1 0-1 0 0,-1-1 1 0 0,0 1-1 0 0,0 0 0 0 0,-1 0 1 0 0,1 0-1 0 0,-1-1 1 0 0,1 1-1 0 0,-1 0 0 0 0,-1-1 1 0 0,1 1-1 0 0,0 0 1 0 0,-4 5-1 0 0,-4 4 188 0 0,8-12-205 0 0,0 0 1 0 0,0 1-1 0 0,0-1 0 0 0,0 0 1 0 0,0 0-1 0 0,0 0 0 0 0,0 0 0 0 0,0 0 1 0 0,0 0-1 0 0,0 0 0 0 0,0 0 1 0 0,-1 0-1 0 0,1 0 0 0 0,0-1 1 0 0,-1 1-1 0 0,1-1 0 0 0,-1 1 1 0 0,1-1-1 0 0,-1 1 0 0 0,1-1 0 0 0,-1 0 1 0 0,1 0-1 0 0,-4 1 0 0 0,-88 8 150 0 0,86-9-197 0 0,5 0 11 0 0,0 1 1 0 0,-1-1 0 0 0,1 0-1 0 0,-1 0 1 0 0,1 0 0 0 0,-1 0 0 0 0,1-1-1 0 0,-1 1 1 0 0,1-1 0 0 0,-1 1 0 0 0,1-1-1 0 0,0 0 1 0 0,-1 0 0 0 0,1 0 0 0 0,0 0-1 0 0,0-1 1 0 0,0 1 0 0 0,0 0-1 0 0,0-1 1 0 0,0 0 0 0 0,0 1 0 0 0,-3-5-1 0 0,-24-17-585 0 0,21 10 397 0 0,7 11 163 0 0,0 0-1 0 0,0 1 0 0 0,0-1 0 0 0,0 0 0 0 0,0 0 0 0 0,0 1 0 0 0,-1-1 0 0 0,1 1 0 0 0,0-1 0 0 0,-1 1 1 0 0,0 0-1 0 0,-2-2 0 0 0,1 0-100 0 0,1 1-1 0 0,-1 0 1 0 0,1-1 0 0 0,0 1 0 0 0,0-1 0 0 0,0 0-1 0 0,0 1 1 0 0,1-1 0 0 0,-1 0 0 0 0,1 0 0 0 0,0 0-1 0 0,0 0 1 0 0,0-1 0 0 0,0 1 0 0 0,0 0 0 0 0,1 0 0 0 0,-1-6-1 0 0,0 0-644 0 0,0 0 0 0 0,0 1 0 0 0,1-1 0 0 0,1 0 0 0 0,2-16-1 0 0,-2 21 402 0 0,1 0 1 0 0,0 0-1 0 0,0 0 0 0 0,0 0 0 0 0,1 1 0 0 0,-1-1 0 0 0,6-5 0 0 0,13-21-2489 0 0,-20 28 2675 0 0,-1 0 0 0 0,1 0 0 0 0,0 0 0 0 0,0 0-1 0 0,0 0 1 0 0,0 0 0 0 0,0 0 0 0 0,0 1 0 0 0,1-1 0 0 0,-1 0 0 0 0,1 1-1 0 0,-1-1 1 0 0,1 1 0 0 0,0 0 0 0 0,1-2 0 0 0,-1 2-73 0 0,0 0 0 0 0,0-1 0 0 0,0 1-1 0 0,-1-1 1 0 0,1 0 0 0 0,0 0 0 0 0,-1 0 0 0 0,1 1 0 0 0,-1-1 0 0 0,0 0 0 0 0,0-1 0 0 0,0 1 0 0 0,1-2-1 0 0,15-20-2161 0 0,8 13-1906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4912 0 0,'-12'5'14079'0'0,"11"-1"-12180"0"0,28 9 2624 0 0,-6 0-4005 0 0,-1 0 0 0 0,-1 1 0 0 0,0 2-1 0 0,-1 0 1 0 0,0 0 0 0 0,-1 2 0 0 0,18 25 0 0 0,-12-20-256 0 0,-20-21-238 0 0,-1 0-1 0 0,1 1 1 0 0,-1-1 0 0 0,0 0-1 0 0,0 1 1 0 0,0-1 0 0 0,-1 1-1 0 0,1 0 1 0 0,0 0 0 0 0,-1-1-1 0 0,0 1 1 0 0,1 4 0 0 0,4 5 41 0 0,0 0 1 0 0,1 0-1 0 0,0-1 1 0 0,1 0-1 0 0,0 0 1 0 0,12 11-1 0 0,-16-17-29 0 0,0-1-1 0 0,0 1 1 0 0,0-1-1 0 0,-1 1 0 0 0,1 1 1 0 0,-1-1-1 0 0,3 8 0 0 0,-2-5-10 0 0,71 110 459 0 0,-72-113-466 0 0,6 9 53 0 0,-1 0-1 0 0,-1 1 1 0 0,0 0-1 0 0,5 17 1 0 0,6 14 57 0 0,-14-40-118 0 0,-1 0 0 0 0,0 1 0 0 0,-1-1 0 0 0,0 1 0 0 0,0-1 1 0 0,1 10-1 0 0,0-1 22 0 0,1 1 1 0 0,9 25 0 0 0,-9-30-29 0 0,-1 0 1 0 0,1 0-1 0 0,-2 0 1 0 0,1 1-1 0 0,0 18 1 0 0,15 104-136 0 0,-9 35-75 0 0,-9-16-2541 0 0,0-149 2267 0 0,-1 0-1 0 0,1 0 1 0 0,-1 0 0 0 0,0 0-1 0 0,0 0 1 0 0,0 0 0 0 0,-1 0-1 0 0,1 0 1 0 0,-1-1 0 0 0,0 1-1 0 0,0-1 1 0 0,0 1 0 0 0,-1-1-1 0 0,-4 6 1 0 0,-15 1-5597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10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1047 1391 7952 0 0,'-6'0'360'0'0,"0"-1"1"0"0,0 1-1 0 0,0-1 1 0 0,0 0-1 0 0,0 0 1 0 0,0-1 0 0 0,1 1-1 0 0,-1-1 1 0 0,-9-5-1 0 0,12 5-303 0 0,1 0 1 0 0,-1 1-1 0 0,1-1 0 0 0,0 0 1 0 0,-1 0-1 0 0,1 0 0 0 0,0-1 0 0 0,0 1 1 0 0,1 0-1 0 0,-1-1 0 0 0,0 1 0 0 0,1-1 1 0 0,0 0-1 0 0,-1 1 0 0 0,1-1 0 0 0,0 0 1 0 0,0 0-1 0 0,1 0 0 0 0,-1 0 1 0 0,0 0-1 0 0,1 1 0 0 0,0-1 0 0 0,0-4 1 0 0,-3-51 1229 0 0,1 35-651 0 0,1-1 0 0 0,2 1-1 0 0,2-27 1 0 0,0 27-56 0 0,-3 17-463 0 0,1 1-1 0 0,-1 0 1 0 0,1 0 0 0 0,0 0 0 0 0,1 0 0 0 0,-1 0 0 0 0,1 0-1 0 0,0 0 1 0 0,0 0 0 0 0,0 1 0 0 0,1-1 0 0 0,0 1-1 0 0,0-1 1 0 0,3-3 0 0 0,4-1 68 0 0,-7 7-130 0 0,-1-1 0 0 0,1 1 1 0 0,-1-1-1 0 0,1 0 1 0 0,-1 1-1 0 0,0-1 0 0 0,0 0 1 0 0,0 0-1 0 0,0-1 1 0 0,-1 1-1 0 0,2-4 0 0 0,0 3 12 0 0,1 0 0 0 0,0 0 0 0 0,0 0 0 0 0,0 0-1 0 0,0 1 1 0 0,0 0 0 0 0,1 0 0 0 0,-1 0 0 0 0,1 0-1 0 0,0 0 1 0 0,0 1 0 0 0,0 0 0 0 0,0 0 0 0 0,0 1-1 0 0,1-1 1 0 0,-1 1 0 0 0,0 0 0 0 0,10 0 0 0 0,-8 0 24 0 0,0 0 0 0 0,1 0 0 0 0,-1 1 0 0 0,0-1 0 0 0,1 2 0 0 0,-1-1 0 0 0,0 1 0 0 0,0 0 0 0 0,1 1 0 0 0,-1 0 1 0 0,0 0-1 0 0,0 0 0 0 0,-1 1 0 0 0,1 0 0 0 0,8 5 0 0 0,-8-1 16 0 0,1 1-1 0 0,-1 1 1 0 0,0-1 0 0 0,-1 1 0 0 0,0 0-1 0 0,8 16 1 0 0,-12-21-79 0 0,13 21 85 0 0,-1 2 1 0 0,-2 0-1 0 0,0 0 1 0 0,-2 1-1 0 0,-1 0 1 0 0,-1 1 0 0 0,-1 0-1 0 0,-2 1 1 0 0,-1-1-1 0 0,0 37 1 0 0,-3 2 26 0 0,1-23 87 0 0,-7 69 1 0 0,4-105-190 0 0,-2 0 1 0 0,1-1 0 0 0,-1 1 0 0 0,0-1 0 0 0,-1 0 0 0 0,0 0 0 0 0,-10 14 0 0 0,8-13 22 0 0,1 1-1 0 0,0-1 1 0 0,0 1 0 0 0,-5 17-1 0 0,7-19-25 0 0,0-1 0 0 0,0 1 0 0 0,0-1-1 0 0,-1 0 1 0 0,0 0 0 0 0,0-1 0 0 0,-1 1-1 0 0,0-1 1 0 0,-7 8 0 0 0,-4 4 71 0 0,4-4-68 0 0,-1-1 0 0 0,-1-1 0 0 0,0 0 0 0 0,0-1 0 0 0,-1-1 0 0 0,0 0 0 0 0,-1-1 0 0 0,0 0 0 0 0,0-2 0 0 0,-1 0 0 0 0,0 0 0 0 0,-1-2 0 0 0,1 0 0 0 0,-1-1 0 0 0,0-1 0 0 0,0-1 0 0 0,0 0 0 0 0,0-1 0 0 0,0-1 0 0 0,-21-3 0 0 0,31 2-29 0 0,0-1 0 0 0,1 0 0 0 0,-1 0-1 0 0,1-1 1 0 0,-1 0 0 0 0,1-1 0 0 0,0 1 0 0 0,0-1 0 0 0,1 0-1 0 0,-8-7 1 0 0,-64-59 28 0 0,65 58-30 0 0,-7-10 27 0 0,-33-46 0 0 0,25 30-33 0 0,19 24-6 0 0,0 0 0 0 0,2 0 0 0 0,-1-1 0 0 0,2 0 1 0 0,-7-22-1 0 0,0 2 7 0 0,5 10 2 0 0,1 0 0 0 0,1 0 0 0 0,1-1 1 0 0,1 0-1 0 0,1 0 0 0 0,2-47 0 0 0,1 61 4 0 0,2 0 0 0 0,0 0 1 0 0,0 0-1 0 0,1 0 0 0 0,0 0 0 0 0,1 0 0 0 0,8-17 0 0 0,45-73 88 0 0,-48 86-77 0 0,-2 4 0 0 0,1 1 0 0 0,0-1 0 0 0,0 2 0 0 0,1-1 0 0 0,0 1 0 0 0,1 0 0 0 0,0 1 0 0 0,1 0 0 0 0,14-9-1 0 0,-9 10 15 0 0,1 1 0 0 0,0 0 0 0 0,0 1 0 0 0,0 1 0 0 0,1 0 0 0 0,0 2 0 0 0,0 0 0 0 0,0 1-1 0 0,0 0 1 0 0,1 2 0 0 0,23 2 0 0 0,-38-1-22 0 0,1 0 1 0 0,-1 0-1 0 0,1 0 0 0 0,-1 1 1 0 0,1 0-1 0 0,-1 0 0 0 0,0 0 0 0 0,0 1 1 0 0,0-1-1 0 0,0 1 0 0 0,5 6 1 0 0,11 5 9 0 0,-14-11-4 0 0,-1 0-1 0 0,1 1 1 0 0,-1 0-1 0 0,0 0 1 0 0,0 0-1 0 0,0 1 1 0 0,-1-1-1 0 0,1 1 1 0 0,-1 0-1 0 0,0 1 0 0 0,-1-1 1 0 0,4 7-1 0 0,9 12 68 0 0,-7-11-47 0 0,-6-8-21 0 0,1-1 0 0 0,-1 1 0 0 0,0 1 0 0 0,0-1 1 0 0,0 0-1 0 0,-1 1 0 0 0,1-1 0 0 0,-1 1 0 0 0,-1 0 0 0 0,2 8 0 0 0,12 74 238 0 0,-8-60-164 0 0,-3 0 0 0 0,3 47-1 0 0,-6-1 12 0 0,-3 84 111 0 0,-1-141-181 0 0,0 0-1 0 0,-1-1 0 0 0,-12 32 0 0 0,1-4 13 0 0,7-22-11 0 0,0 0 0 0 0,-19 30-1 0 0,9-17 0 0 0,-2 8 17 0 0,-2-1 1 0 0,-2-1 0 0 0,-56 72-1 0 0,11-54 9 0 0,47-42-38 0 0,12-9-15 0 0,0-2-1 0 0,-1 1 0 0 0,0-1 0 0 0,0-1 0 0 0,0 0 0 0 0,-1-1 1 0 0,1 0-1 0 0,-1 0 0 0 0,0-1 0 0 0,0-1 0 0 0,0 0 0 0 0,-1-1 1 0 0,1 0-1 0 0,0-1 0 0 0,-20-2 0 0 0,27 1-7 0 0,1-1-1 0 0,1 1 0 0 0,-1-1 1 0 0,0 0-1 0 0,0 0 1 0 0,0 0-1 0 0,1-1 0 0 0,-1 1 1 0 0,-4-6-1 0 0,-10-5-10 0 0,-2-2 16 0 0,0 0 0 0 0,1-1 0 0 0,1-1 1 0 0,0-1-1 0 0,2 0 0 0 0,0-1 0 0 0,1-1 1 0 0,1-1-1 0 0,0 0 0 0 0,2 0 0 0 0,1-1 1 0 0,-16-43-1 0 0,1 0 10 0 0,20 53-13 0 0,1 0 0 0 0,0 0-1 0 0,0-1 1 0 0,2 1-1 0 0,-4-21 1 0 0,-1-20 2 0 0,3 21 12 0 0,-2-51 0 0 0,7 70-10 0 0,1 1 1 0 0,0-1-1 0 0,1 0 0 0 0,0 1 1 0 0,1-1-1 0 0,1 1 0 0 0,6-17 1 0 0,7-12-3 0 0,28-61 3 0 0,-40 93-3 0 0,0 1 1 0 0,0 0-1 0 0,0 0 1 0 0,1 0-1 0 0,1 1 1 0 0,-1 0-1 0 0,1 0 1 0 0,0 0-1 0 0,9-5 1 0 0,23-7 9 0 0,-21 7-7 0 0,-14 8-2 0 0,0 2 0 0 0,0-1 0 0 0,0 0 0 0 0,0 1 0 0 0,1 0 0 0 0,-1 0 0 0 0,1 0 0 0 0,-1 1-1 0 0,9-3 1 0 0,44-11 108 0 0,-42 11-73 0 0,0-1 0 0 0,1 2 0 0 0,26-3 1 0 0,-36 6-32 0 0,0 0 1 0 0,0 0 0 0 0,-1 1 0 0 0,1-1 0 0 0,0 1-1 0 0,-1 1 1 0 0,1-1 0 0 0,0 1 0 0 0,-1 0-1 0 0,0 0 1 0 0,0 1 0 0 0,1 0 0 0 0,-1 0 0 0 0,6 4-1 0 0,-2 0 19 0 0,-1 0-1 0 0,1 0 0 0 0,-1 1 0 0 0,0 0 0 0 0,-1 0 0 0 0,0 1 1 0 0,7 11-1 0 0,17 22 42 0 0,-24-35-57 0 0,-1 0 0 0 0,0 1 0 0 0,0 0 0 0 0,-1 0 0 0 0,0 1 0 0 0,-1 0 0 0 0,0 0 0 0 0,6 17 0 0 0,7 44 103 0 0,-7-38-58 0 0,-3 1-1 0 0,0-1 0 0 0,3 65 0 0 0,-10-57-18 0 0,2-11 44 0 0,-2 0 0 0 0,-1 0 0 0 0,-1-1-1 0 0,-2 1 1 0 0,0-1 0 0 0,-14 46 0 0 0,14-68-68 0 0,0 0-1 0 0,0 0 1 0 0,-1 0 0 0 0,0-1 0 0 0,0 0 0 0 0,0 0-1 0 0,0 0 1 0 0,-1 0 0 0 0,0-1 0 0 0,0 0 0 0 0,0 0 0 0 0,-1 0-1 0 0,1-1 1 0 0,-1 0 0 0 0,0-1 0 0 0,0 1 0 0 0,-8 1-1 0 0,7-1-4 0 0,4-1-1 0 0,0-1-1 0 0,0 1 1 0 0,0-1-1 0 0,0 0 1 0 0,0 0-1 0 0,0 0 1 0 0,-1-1-1 0 0,1 1 1 0 0,0-1 0 0 0,0 0-1 0 0,-1 0 1 0 0,1-1-1 0 0,0 1 1 0 0,0-1-1 0 0,0 0 1 0 0,-1 0-1 0 0,1 0 1 0 0,0-1 0 0 0,0 0-1 0 0,1 1 1 0 0,-1-1-1 0 0,0 0 1 0 0,-3-4-1 0 0,-29-20 13 0 0,26 19-25 0 0,1 1-1 0 0,0-1 0 0 0,0 0 1 0 0,-8-10-1 0 0,-27-30-10 0 0,33 38 13 0 0,0-2 0 0 0,2 1 0 0 0,-1-1 0 0 0,1-1 0 0 0,1 0 0 0 0,-11-19 0 0 0,5 0 3 0 0,-2-4-6 0 0,1 0-1 0 0,1-2 1 0 0,-12-55 0 0 0,25 88 10 0 0,-18-119 14 0 0,18 108-13 0 0,1 0 1 0 0,0 0-1 0 0,1 0 1 0 0,0 0-1 0 0,2 0 0 0 0,3-15 1 0 0,1 3-8 0 0,-5 19 3 0 0,-1 1 1 0 0,2-1-1 0 0,-1 1 0 0 0,1 0 1 0 0,0-1-1 0 0,0 1 1 0 0,1 0-1 0 0,0 1 0 0 0,0-1 1 0 0,7-7-1 0 0,18-25 5 0 0,-21 26 4 0 0,1 2-1 0 0,0-1 0 0 0,1 1 1 0 0,16-14-1 0 0,-16 18 6 0 0,0 1-1 0 0,0 0 1 0 0,1 0-1 0 0,0 1 1 0 0,0 1-1 0 0,1 0 1 0 0,-1 0-1 0 0,1 1 1 0 0,0 0-1 0 0,0 1 0 0 0,0 1 1 0 0,19-1-1 0 0,65 4-7 0 0,-93-1-1 0 0,0 0 0 0 0,0 0 0 0 0,0 0 0 0 0,0 0 0 0 0,-1 0 0 0 0,1 0 0 0 0,0 1 0 0 0,0-1 0 0 0,-1 1 0 0 0,1 0 0 0 0,-1 0 0 0 0,0 0 0 0 0,1 0 0 0 0,-1 0 0 0 0,4 5 0 0 0,9 9-7 0 0,-4-7 1 0 0,-1 0 1 0 0,-1 1-1 0 0,1 0 1 0 0,-1 1 0 0 0,-1 0-1 0 0,10 16 1 0 0,-15-22 3 0 0,9 15 4 0 0,-1 0 1 0 0,0 1-1 0 0,-2 0 1 0 0,-1 1 0 0 0,0-1-1 0 0,-2 2 1 0 0,0-1-1 0 0,3 34 1 0 0,-2 19 22 0 0,-4 94 0 0 0,-3-123-24 0 0,-3-8-11 0 0,-1 1 0 0 0,-2-1 1 0 0,-17 57-1 0 0,14-57 15 0 0,6-27 1 0 0,-1 0 1 0 0,0-1-1 0 0,-1 1 0 0 0,0-1 0 0 0,-9 12 0 0 0,-8 17-11 0 0,18-31 4 0 0,-1 0 0 0 0,0 0 0 0 0,0 0 0 0 0,-1-1 0 0 0,0 0 1 0 0,0 0-1 0 0,-1 0 0 0 0,0-1 0 0 0,0 0 0 0 0,0-1 0 0 0,-1 1 0 0 0,-16 7 1 0 0,11-7 3 0 0,0-1 1 0 0,-1 0 0 0 0,0-1 0 0 0,1 0-1 0 0,-2-2 1 0 0,1 1 0 0 0,0-2 0 0 0,-24 1-1 0 0,25-2-15 0 0,1-1 1 0 0,0 0-1 0 0,-1-1 0 0 0,1 0 0 0 0,0-1 0 0 0,0 0 0 0 0,0-1 0 0 0,0 0 1 0 0,-18-10-1 0 0,16 5 4 0 0,4 3 6 0 0,0-1-1 0 0,1 0 1 0 0,-1 0 0 0 0,1-1-1 0 0,1-1 1 0 0,-13-14 0 0 0,11 9-1 0 0,1 0 0 0 0,0-1 0 0 0,1 0 0 0 0,1-1 0 0 0,1 0 0 0 0,0 0 0 0 0,1 0-1 0 0,0-1 1 0 0,2 1 0 0 0,0-1 0 0 0,1 0 0 0 0,-1-29 0 0 0,3 22-10 0 0,-1 10 9 0 0,1 1-1 0 0,0-1 1 0 0,0 1 0 0 0,1 0 0 0 0,1-1 0 0 0,1 1 0 0 0,0 0 0 0 0,0 0 0 0 0,1 0 0 0 0,9-18 0 0 0,34-52-6 0 0,54-86 5 0 0,-73 127 60 0 0,2 1 0 0 0,56-57 0 0 0,-65 78-57 0 0,0 1 0 0 0,2 0 1 0 0,0 2-1 0 0,1 1 1 0 0,51-26-1 0 0,-59 34 1 0 0,0 0-1 0 0,1 1 0 0 0,0 1 1 0 0,1 1-1 0 0,-1 0 0 0 0,1 1 1 0 0,22-2-1 0 0,-38 6 0 0 0,15-1 0 0 0,0 0 0 0 0,0 1 0 0 0,0 1 0 0 0,0 1 0 0 0,0 0 0 0 0,19 6 0 0 0,-34-8 0 0 0,0 1 0 0 0,-1-1 0 0 0,1 1 0 0 0,0 0 0 0 0,0 0 0 0 0,-1 0 0 0 0,1 0 0 0 0,0 0 0 0 0,-1 1 0 0 0,1-1 0 0 0,-1 0 0 0 0,0 1 0 0 0,1-1 0 0 0,-1 1 0 0 0,0-1 0 0 0,0 1 0 0 0,0-1 0 0 0,0 1 0 0 0,1 2 0 0 0,9 14 0 0 0,3 0 1 0 0,-5-8-1 0 0,-2-1 1 0 0,1 1-1 0 0,-1 1 1 0 0,0-1-1 0 0,-1 1 1 0 0,-1 1-1 0 0,0-1 1 0 0,7 21-1 0 0,0 48 18 0 0,-2 0 0 0 0,-5 1 0 0 0,-5 96 0 0 0,0-90-2 0 0,-2-57-7 0 0,0-1-1 0 0,-2 1 0 0 0,-1-1 1 0 0,-1 0-1 0 0,-1 0 0 0 0,-2-1 1 0 0,-15 33-1 0 0,6 0-33 0 0,15-50 15 0 0,0 0 1 0 0,0 0-1 0 0,-1-1 0 0 0,0 1 1 0 0,-6 10-1 0 0,-12 21-1 0 0,15-28 24 0 0,0-1 1 0 0,0 0-1 0 0,-19 23 1 0 0,10-17-8 0 0,8-9-6 0 0,0 0 0 0 0,-1-1 1 0 0,0 0-1 0 0,0 0 0 0 0,-1-1 1 0 0,-21 14-1 0 0,-7 0 10 0 0,26-15-11 0 0,1 0 0 0 0,-1-1 0 0 0,-25 9-1 0 0,-7 2-49 0 0,-7 2 33 0 0,33-16 22 0 0,-63 8 23 0 0,74-11-28 0 0,0 0-1 0 0,1 0 0 0 0,-1-1 0 0 0,1 0 0 0 0,-1 0 0 0 0,1 0 0 0 0,-1-1 0 0 0,1 0 0 0 0,0 0 1 0 0,-8-4-1 0 0,-12-8-43 0 0,0-2 1 0 0,-37-29-1 0 0,26 13-22 0 0,21 21 65 0 0,1-1 0 0 0,1-1 0 0 0,0 0-1 0 0,1-1 1 0 0,0-1 0 0 0,-17-26 0 0 0,18 18 9 0 0,0 0 1 0 0,2 0 0 0 0,1-1-1 0 0,1-1 1 0 0,1 1-1 0 0,-6-35 1 0 0,9 35-19 0 0,-11-99-29 0 0,14 109 43 0 0,1 0-1 0 0,0 0 1 0 0,1 0 0 0 0,1 0 0 0 0,0 0-1 0 0,7-23 1 0 0,58-114 5 0 0,-57 121-9 0 0,-9 23-1 0 0,2-1 1 0 0,-1 1 0 0 0,1 0-1 0 0,0 0 1 0 0,0 0 0 0 0,1 1-1 0 0,0-1 1 0 0,6-7 0 0 0,99-132 111 0 0,24-27-15 0 0,-107 143-88 0 0,2 1 1 0 0,1 1-1 0 0,50-37 0 0 0,-47 41-5 0 0,-16 11 15 0 0,1 0 1 0 0,1 2-1 0 0,0 0 0 0 0,32-15 0 0 0,10 0 24 0 0,-48 19-44 0 0,0 2 0 0 0,1-1 1 0 0,-1 2-1 0 0,1 0 0 0 0,23-5 0 0 0,30-1-98 0 0,-45 5 92 0 0,-1 2 1 0 0,1 0 0 0 0,0 2-1 0 0,-1 0 1 0 0,1 1 0 0 0,22 4-1 0 0,-38-3 7 0 0,-1 0 0 0 0,1 1 0 0 0,-1-1-1 0 0,0 1 1 0 0,0 0 0 0 0,0 1-1 0 0,0-1 1 0 0,0 1 0 0 0,0-1 0 0 0,-1 1-1 0 0,1 0 1 0 0,-1 1 0 0 0,4 3 0 0 0,35 51 10 0 0,-33-44-6 0 0,-3-3-5 0 0,-1 1-1 0 0,0 0 1 0 0,-1 0-1 0 0,0 0 1 0 0,-1 1-1 0 0,0 0 1 0 0,1 15-1 0 0,1 6-8 0 0,3 2 41 0 0,-2 0-1 0 0,-1 0 1 0 0,-2 1 0 0 0,-2-1-1 0 0,-1 0 1 0 0,-2 1 0 0 0,-9 48-1 0 0,2-39-47 0 0,4-17 36 0 0,-1-1 1 0 0,-1 0-1 0 0,-20 49 1 0 0,1-11 1 0 0,20-48-33 0 0,-1 0 1 0 0,-18 31 0 0 0,-16 22-7 0 0,21-36 32 0 0,0-1 0 0 0,-2-1 1 0 0,-52 58-1 0 0,61-78-14 0 0,6-5-7 0 0,-1 0 0 0 0,0 0 1 0 0,0-1-1 0 0,-1-1 0 0 0,0 1 0 0 0,0-1 1 0 0,-17 8-1 0 0,-6 0 16 0 0,-1-1-1 0 0,0-1 1 0 0,-45 9 0 0 0,76-20-7 0 0,-97 13-38 0 0,90-13 34 0 0,1-1 0 0 0,-1 0 0 0 0,1-1 0 0 0,-1 0 0 0 0,1 0 0 0 0,-1-1 0 0 0,1 0 0 0 0,0 0 0 0 0,-15-7 0 0 0,-14-11-1 0 0,0-2-1 0 0,2-2 0 0 0,1-1 0 0 0,1-2 0 0 0,-38-39 1 0 0,48 43 0 0 0,2-2 1 0 0,0 0 0 0 0,1-2-1 0 0,2 0 1 0 0,1-1 0 0 0,1-1-1 0 0,-18-45 1 0 0,30 60 4 0 0,0-1 0 0 0,1-1 0 0 0,-3-29 0 0 0,-1-11 0 0 0,4 38 3 0 0,1 1 0 0 0,0-1 1 0 0,2 0-1 0 0,0 0 0 0 0,1 1 0 0 0,0-1 0 0 0,2 0 1 0 0,0 1-1 0 0,9-29 0 0 0,11-4-11 0 0,-18 37 4 0 0,0 0 0 0 0,0 0 1 0 0,2 1-1 0 0,0 0 0 0 0,0 0 0 0 0,11-13 0 0 0,34-48 10 0 0,-23 31 28 0 0,38-41 1 0 0,-30 41 4 0 0,1 3 1 0 0,2 1-1 0 0,60-43 0 0 0,-45 48 27 0 0,84-38-1 0 0,-126 66-65 0 0,1 0 0 0 0,-1 1 0 0 0,1 0 0 0 0,27-3 0 0 0,14-3 0 0 0,-23 3 0 0 0,0 2 0 0 0,0 0 0 0 0,0 2 0 0 0,0 2 0 0 0,0 1 0 0 0,0 1 0 0 0,42 8 0 0 0,-64-6 0 0 0,1 1 0 0 0,-1 0 0 0 0,0 1 0 0 0,0 0 0 0 0,-1 0 0 0 0,16 12 0 0 0,-6-4 0 0 0,-7-3-13 0 0,0 1 0 0 0,-1 0 1 0 0,0 0-1 0 0,-1 1 0 0 0,0 1 0 0 0,-1 0 1 0 0,10 17-1 0 0,8 11 8 0 0,-20-30 16 0 0,0 1-1 0 0,-1 0 0 0 0,0 0 1 0 0,-1 0-1 0 0,0 1 1 0 0,-1 0-1 0 0,0-1 0 0 0,2 17 1 0 0,3 21-17 0 0,-1 0 1 0 0,-3 0-1 0 0,-2 1 0 0 0,-2-1 1 0 0,-2 1-1 0 0,-2-1 1 0 0,-3 1-1 0 0,-2-1 1 0 0,-2-1-1 0 0,-2 0 1 0 0,-33 86-1 0 0,19-71 9 0 0,10-18 16 0 0,-3-1 0 0 0,-2 0 1 0 0,-43 69-1 0 0,3-22-44 0 0,41-59 8 0 0,-1-2 1 0 0,-2 0 0 0 0,-44 46-1 0 0,-5-32 20 0 0,62-38 3 0 0,0-1 0 0 0,0 0 0 0 0,-1-1 0 0 0,0 0 0 0 0,0 0 0 0 0,-1-1 0 0 0,-17 4 0 0 0,27-8-6 0 0,-16 6-4 0 0,-1-2-1 0 0,1 0 1 0 0,-1-1 0 0 0,0-1 0 0 0,0-1-1 0 0,-1 0 1 0 0,1-2 0 0 0,0 0 0 0 0,-23-4-1 0 0,36 3 7 0 0,0-1-1 0 0,0 1 1 0 0,-1-1-1 0 0,1 0 1 0 0,1-1-1 0 0,-7-4 0 0 0,-7-4-13 0 0,-6-4 5 0 0,1-1 0 0 0,0-1 0 0 0,2-2 0 0 0,0 0 1 0 0,1-1-1 0 0,2-1 0 0 0,0-1 0 0 0,-16-26 0 0 0,28 37 3 0 0,-1-1 0 0 0,2 0 0 0 0,0-1 0 0 0,1 1 0 0 0,0-1 0 0 0,1-1 0 0 0,-4-19 0 0 0,-5-105-92 0 0,9 69 30 0 0,1 42 91 0 0,2-1 1 0 0,2 1 0 0 0,0-1-1 0 0,2 1 1 0 0,1 0 0 0 0,1 0-1 0 0,15-47 1 0 0,18-18-21 0 0,5 2 0 0 0,3 1-1 0 0,5 3 1 0 0,84-112 0 0 0,-111 172 11 0 0,2 0 0 0 0,0 1 0 0 0,2 2 0 0 0,0 1 0 0 0,2 1 0 0 0,41-23 0 0 0,6-15-16 0 0,-39 40 0 0 0,44-18 0 0 0,-68 32 0 0 0,14-5 0 0 0,0 2 0 0 0,1 0 0 0 0,1 2 0 0 0,58-6 0 0 0,-20 8 0 0 0,79 5 0 0 0,-136 1 0 0 0,1 1 0 0 0,-1 0 0 0 0,0 1 0 0 0,0 0 0 0 0,-1 1 0 0 0,1 0 0 0 0,-1 0 0 0 0,1 1 0 0 0,-1 1 0 0 0,-1 0 0 0 0,11 8 0 0 0,13 6 0 0 0,-20-12 0 0 0,-8-6 0 0 0,0 0 0 0 0,-1 1 0 0 0,0 0 0 0 0,0 0 0 0 0,1 0 0 0 0,-2 0 0 0 0,1 1 0 0 0,0-1 0 0 0,-1 1 0 0 0,5 6 0 0 0,20 26 0 0 0,-25-32 0 0 0,1 0 0 0 0,0 1 0 0 0,-1-1 0 0 0,0 1 0 0 0,0 0 0 0 0,0 0 0 0 0,-1 0 0 0 0,0 0 0 0 0,4 11 0 0 0,10 29 0 0 0,-12-37 0 0 0,0 1 0 0 0,-1 0 0 0 0,0 0 0 0 0,-1 0 0 0 0,3 16 0 0 0,3 76 0 0 0,-4 0 0 0 0,-10 106 0 0 0,3-170 0 0 0,-1 0 0 0 0,-2 0 0 0 0,-19 66 0 0 0,-11 0 0 0 0,20-53 0 0 0,-2-1 0 0 0,-1 0 0 0 0,-3-2 0 0 0,-49 79 0 0 0,65-119 0 0 0,0 0 0 0 0,-1 0 0 0 0,0 0 0 0 0,0-1 0 0 0,-9 7 0 0 0,-20 18 0 0 0,32-26 0 0 0,-1 0 0 0 0,-1 0 0 0 0,1 0 0 0 0,-1-1 0 0 0,1 0 0 0 0,-1 0 0 0 0,-1-1 0 0 0,1 0 0 0 0,0 0 0 0 0,-1 0 0 0 0,1-1 0 0 0,-15 4 0 0 0,-5-1 0 0 0,-50 5 0 0 0,69-10 0 0 0,7 0 0 0 0,-9 2 0 0 0,0-1 0 0 0,1 0 0 0 0,-1-1 0 0 0,0 0 0 0 0,0 0 0 0 0,1-1 0 0 0,-1 0 0 0 0,0-1 0 0 0,1 0 0 0 0,-1 0 0 0 0,1-1 0 0 0,-12-5 0 0 0,-5-5 0 0 0,4 3 0 0 0,0 0 0 0 0,1-2 0 0 0,-30-23 0 0 0,27 15 0 0 0,4 6 0 0 0,1-2 0 0 0,1 0 0 0 0,0-1 0 0 0,-19-27 0 0 0,-81-130 0 0 0,96 147 0 0 0,2-1 0 0 0,0-1 0 0 0,2-1 0 0 0,-22-49 0 0 0,24 31 0 0 0,2-1 0 0 0,2-1 0 0 0,2 0 0 0 0,2-1 0 0 0,0-97 0 0 0,8 127 0 0 0,0 1 0 0 0,2-1 0 0 0,0 1 0 0 0,1 0 0 0 0,10-28 0 0 0,44-91 0 0 0,-39 97 0 0 0,7-11 0 0 0,3 2 0 0 0,3 1 0 0 0,70-86 0 0 0,-94 126 0 0 0,89-103 0 0 0,-84 100 0 0 0,1 0 0 0 0,-1 1 0 0 0,2 1 0 0 0,0 1 0 0 0,0 0 0 0 0,18-9 0 0 0,7-1 0 0 0,-27 13 0 0 0,1 0 0 0 0,0 1 0 0 0,0 0 0 0 0,1 1 0 0 0,28-6 0 0 0,-3 5 0 0 0,0 1 0 0 0,0 2 0 0 0,0 2 0 0 0,0 2 0 0 0,0 1 0 0 0,57 11 0 0 0,-77-7 0 0 0,1 1 0 0 0,-1 1 0 0 0,-1 1 0 0 0,1 0 0 0 0,-1 2 0 0 0,27 19 0 0 0,-6 0 0 0 0,66 66 0 0 0,-87-74 0 0 0,-1 2 0 0 0,-2 0 0 0 0,0 1 0 0 0,-1 0 0 0 0,18 48 0 0 0,-23-44 0 0 0,-2 0 0 0 0,-1 1 0 0 0,6 52 0 0 0,-3-12 0 0 0,-2-5 0 0 0,-3 0 0 0 0,-2 0 0 0 0,-4 0 0 0 0,-2 0 0 0 0,-18 94 0 0 0,17-137 0 0 0,-1 0 0 0 0,-11 27 0 0 0,-7 33 0 0 0,16-52 0 0 0,-2 0 0 0 0,-1-1 0 0 0,-1-1 0 0 0,-25 45 0 0 0,15-33 0 0 0,5-14 0 0 0,-3-1 0 0 0,0 0 0 0 0,-35 34 0 0 0,52-57 0 0 0,1-1 0 0 0,-1 1 0 0 0,1-1 0 0 0,-1 1 0 0 0,0-1 0 0 0,0 0 0 0 0,1 1 0 0 0,-1-1 0 0 0,0 0 0 0 0,0 0 0 0 0,0 0 0 0 0,0-1 0 0 0,0 1 0 0 0,0 0 0 0 0,-1-1 0 0 0,-1 1 0 0 0,-6 1 0 0 0,2 2 0 0 0,0-1 0 0 0,0 0 0 0 0,-1-1 0 0 0,1 1 0 0 0,0-2 0 0 0,-1 1 0 0 0,1-1 0 0 0,-1 0 0 0 0,1-1 0 0 0,-1 0 0 0 0,0-1 0 0 0,1 0 0 0 0,-1 0 0 0 0,1 0 0 0 0,0-1 0 0 0,-1 0 0 0 0,1-1 0 0 0,0 0 0 0 0,-12-7 0 0 0,-26-24 0 0 0,3-2 0 0 0,1-1 0 0 0,-55-65 0 0 0,74 76 0 0 0,1 0 0 0 0,1-2 0 0 0,2 0 0 0 0,1-1 0 0 0,-17-36 0 0 0,13 12 0 0 0,13 36 0 0 0,2 0 0 0 0,0-1 0 0 0,1 0 0 0 0,0 0 0 0 0,2 0 0 0 0,-3-20 0 0 0,6 24 0 0 0,-5-42 0 0 0,2 1 0 0 0,2-1 0 0 0,3 1 0 0 0,10-65 0 0 0,-4 93 0 0 0,1 1 0 0 0,1 0 0 0 0,18-36 0 0 0,-6 14 0 0 0,-13 31 0 0 0,1 0 0 0 0,1 1 0 0 0,0 0 0 0 0,1 1 0 0 0,20-22 0 0 0,16-23 0 0 0,-33 42 0 0 0,0 1 0 0 0,1 1 0 0 0,1 0 0 0 0,0 1 0 0 0,33-23 0 0 0,100-51 0 0 0,-138 83 0 0 0,0 1 0 0 0,1 0 0 0 0,0 0 0 0 0,0 1 0 0 0,0 1 0 0 0,0 0 0 0 0,0 0 0 0 0,1 1 0 0 0,20 0 0 0 0,-22 1 0 0 0,35-4 0 0 0,0 2 0 0 0,0 3 0 0 0,0 1 0 0 0,0 2 0 0 0,51 11 0 0 0,-85-11 0 0 0,-1 1 0 0 0,0 0 0 0 0,0 1 0 0 0,17 11 0 0 0,20 8 0 0 0,-32-16 0 0 0,0 1 0 0 0,0 0 0 0 0,-1 1 0 0 0,-1 0 0 0 0,0 1 0 0 0,0 1 0 0 0,-1 0 0 0 0,0 1 0 0 0,-1 1 0 0 0,-1 0 0 0 0,10 15 0 0 0,-5-4 0 0 0,-2 1 0 0 0,0 0 0 0 0,-2 0 0 0 0,-1 2 0 0 0,-1-1 0 0 0,7 31 0 0 0,-6-10 0 0 0,-1 0 0 0 0,-2 0 0 0 0,2 83 0 0 0,-10-69 0 0 0,2 5 0 0 0,-4 0 0 0 0,-16 109 0 0 0,16-167 0 0 0,-2 1 0 0 0,1-1 0 0 0,-1 0 0 0 0,0 0 0 0 0,-1 0 0 0 0,0 0 0 0 0,-7 8 0 0 0,-9 18 0 0 0,13-21 0 0 0,0-1 0 0 0,0 1 0 0 0,-1-1 0 0 0,-1 0 0 0 0,-11 11 0 0 0,-3 2 0 0 0,20-22 0 0 0,0 1 0 0 0,0 0 0 0 0,0-1 0 0 0,-1 1 0 0 0,1-1 0 0 0,-1-1 0 0 0,0 1 0 0 0,0 0 0 0 0,0-1 0 0 0,-1 0 0 0 0,1-1 0 0 0,-1 1 0 0 0,-10 2 0 0 0,-37 10 0 0 0,42-11 0 0 0,0-1 0 0 0,0 0 0 0 0,0 0 0 0 0,0-1 0 0 0,-23 0 0 0 0,21-2 0 0 0,2 1 0 0 0,-1-1 0 0 0,1 0 0 0 0,0-1 0 0 0,-1 0 0 0 0,1-1 0 0 0,0 0 0 0 0,0-1 0 0 0,0 0 0 0 0,-13-6 0 0 0,-49-40 0 0 0,41 25 0 0 0,12 11 0 0 0,13 9 0 0 0,1-1 0 0 0,-1 1 0 0 0,1-1 0 0 0,0-1 0 0 0,-7-7 0 0 0,-13-14 0 0 0,21 23 0 0 0,1 0 0 0 0,-1 0 0 0 0,1-1 0 0 0,0 1 0 0 0,1-1 0 0 0,-1 0 0 0 0,1 0 0 0 0,0-1 0 0 0,-4-9 0 0 0,-15-26 0 0 0,18 36 0 0 0,1 0 0 0 0,0 0 0 0 0,0-1 0 0 0,0 1 0 0 0,1-1 0 0 0,0 0 0 0 0,-2-6 0 0 0,-6-35 0 0 0,2 15 0 0 0,2 0 0 0 0,-2-33 0 0 0,5 22 0 0 0,4-53 0 0 0,-1 84 0 0 0,2 0 0 0 0,0 0 0 0 0,0 0 0 0 0,1 0 0 0 0,0 0 0 0 0,1 0 0 0 0,1 1 0 0 0,-1 0 0 0 0,8-12 0 0 0,7-23 0 0 0,-5 9 0 0 0,2 7 0 0 0,1 2 0 0 0,27-37 0 0 0,0-14 0 0 0,-11 45 0 0 0,65-53 0 0 0,-84 75 0 0 0,8-4 0 0 0,45-27 0 0 0,-51 34 0 0 0,-8 5 0 0 0,0 1 0 0 0,0 0 0 0 0,1 0 0 0 0,-1 1 0 0 0,15-2 0 0 0,22-7 0 0 0,-29 6 0 0 0,0 1 0 0 0,1 0 0 0 0,0 1 0 0 0,0 1 0 0 0,0 0 0 0 0,20 2 0 0 0,-29-1 0 0 0,-1 1 0 0 0,0 1 0 0 0,0-1 0 0 0,0 1 0 0 0,0 1 0 0 0,0-1 0 0 0,0 1 0 0 0,0 0 0 0 0,0 1 0 0 0,0-1 0 0 0,-1 2 0 0 0,1-1 0 0 0,-1 0 0 0 0,0 1 0 0 0,0 0 0 0 0,7 7 0 0 0,-2 13 0 0 0,1-10 0 0 0,-10-13 0 0 0,0 1 0 0 0,0 0 0 0 0,-1 0 0 0 0,1 0 0 0 0,-1 0 0 0 0,1 0 0 0 0,-1 0 0 0 0,0 0 0 0 0,0 0 0 0 0,0 0 0 0 0,0 1 0 0 0,1 3 0 0 0,-2-5 0 0 0,3 9 0 0 0,0 0 0 0 0,0 0 0 0 0,1 0 0 0 0,0-1 0 0 0,0 1 0 0 0,1-1 0 0 0,7 10 0 0 0,-8-14 0 0 0,-1 0 0 0 0,0 0 0 0 0,0 0 0 0 0,-1 0 0 0 0,1 1 0 0 0,-1-1 0 0 0,0 1 0 0 0,-1-1 0 0 0,1 1 0 0 0,-1 0 0 0 0,0 0 0 0 0,0 0 0 0 0,-1 6 0 0 0,3 11 0 0 0,3 22 0 0 0,-2-21 0 0 0,2 50 0 0 0,-8-30 0 0 0,-2-1 0 0 0,-19 79 0 0 0,12-68 0 0 0,7-37 0 0 0,-1 0 0 0 0,-12 28 0 0 0,-3 8 0 0 0,9-26 0 0 0,0 0 0 0 0,-29 46 0 0 0,28-56 0 0 0,-1 0 0 0 0,0-1 0 0 0,-26 23 0 0 0,-22 27 0 0 0,51-56 0 0 0,0-1 0 0 0,-1-1 0 0 0,0 0 0 0 0,-18 10 0 0 0,3-1 0 0 0,16-12 0 0 0,1 0 0 0 0,-1 0 0 0 0,0-1 0 0 0,0-1 0 0 0,0 1 0 0 0,0-2 0 0 0,-16 3 0 0 0,-20 6 0 0 0,32-6 0 0 0,-1-2 0 0 0,1 0 0 0 0,-1 0 0 0 0,0-2 0 0 0,0 0 0 0 0,1 0 0 0 0,-1-1 0 0 0,0-1 0 0 0,0-1 0 0 0,1 0 0 0 0,-1-1 0 0 0,1 0 0 0 0,-24-9 0 0 0,1-6 0 0 0,-51-28 0 0 0,80 41 0 0 0,1 0 0 0 0,-1 0 0 0 0,1-1 0 0 0,0 0 0 0 0,0-1 0 0 0,1 1 0 0 0,-1-1 0 0 0,-5-9 0 0 0,3 1 0 0 0,7 9 0 0 0,-1 1 0 0 0,-1 0 0 0 0,1 0 0 0 0,-1 0 0 0 0,-8-9 0 0 0,6 8 0 0 0,1-1 0 0 0,0 0 0 0 0,1 0 0 0 0,-1-1 0 0 0,1 1 0 0 0,0-1 0 0 0,1 0 0 0 0,0 0 0 0 0,0 0 0 0 0,1-1 0 0 0,0 1 0 0 0,-1-14 0 0 0,-1-14 0 0 0,2-59 0 0 0,2 76 0 0 0,-1 7 0 0 0,2 0 0 0 0,-1 0 0 0 0,1 1 0 0 0,1-1 0 0 0,0 0 0 0 0,1 1 0 0 0,0-1 0 0 0,1 1 0 0 0,7-16 0 0 0,114-160 0 0 0,-117 175 0 0 0,1 0 0 0 0,1 0 0 0 0,0 1 0 0 0,1 1 0 0 0,0 0 0 0 0,1 0 0 0 0,0 1 0 0 0,0 0 0 0 0,1 1 0 0 0,0 1 0 0 0,26-11 0 0 0,-26 12 0 0 0,1 0 0 0 0,1 1 0 0 0,-1 1 0 0 0,1 1 0 0 0,-1 0 0 0 0,1 0 0 0 0,0 2 0 0 0,0 0 0 0 0,0 1 0 0 0,0 0 0 0 0,0 1 0 0 0,22 4 0 0 0,-30-2 0 0 0,0-1 0 0 0,0 1 0 0 0,0 1 0 0 0,0-1 0 0 0,0 1 0 0 0,0 0 0 0 0,-1 1 0 0 0,0 0 0 0 0,0 0 0 0 0,0 0 0 0 0,-1 0 0 0 0,0 1 0 0 0,0 0 0 0 0,0 0 0 0 0,4 8 0 0 0,1 34 0 0 0,-10 63 0 0 0,-1-103 0 0 0,-1 1 0 0 0,0-1 0 0 0,0 0 0 0 0,-1 0 0 0 0,0-1 0 0 0,0 1 0 0 0,-1 0 0 0 0,0-1 0 0 0,-10 13 0 0 0,-7 16 0 0 0,12-27 0 0 0,1 0 0 0 0,1 1 0 0 0,-1 0 0 0 0,2 1 0 0 0,-10 18 0 0 0,16-28 0 0 0,-1 0 0 0 0,1 1 0 0 0,0-1 0 0 0,-1 0 0 0 0,1 0 0 0 0,-1 0 0 0 0,1 0 0 0 0,-1 0 0 0 0,0 0 0 0 0,0 0 0 0 0,1 0 0 0 0,-1 0 0 0 0,0 0 0 0 0,0 0 0 0 0,0 0 0 0 0,0 0 0 0 0,0-1 0 0 0,0 1 0 0 0,0 0 0 0 0,0-1 0 0 0,0 1 0 0 0,-3 0 0 0 0,3 0 0 0 0,0-1 0 0 0,0 0 0 0 0,0 1 0 0 0,0-1 0 0 0,0 1 0 0 0,0 0 0 0 0,0-1 0 0 0,0 1 0 0 0,0 0 0 0 0,0 0 0 0 0,0-1 0 0 0,0 1 0 0 0,0 0 0 0 0,1 0 0 0 0,-1 0 0 0 0,0 0 0 0 0,0 2 0 0 0,1-2 0 0 0,0-1 0 0 0,0 1 0 0 0,-1-1 0 0 0,1 0 0 0 0,0 0 0 0 0,0 1 0 0 0,0-1 0 0 0,0 0 0 0 0,0 1 0 0 0,0-1 0 0 0,0 0 0 0 0,0 0 0 0 0,-1 1 0 0 0,1-1 0 0 0,0 0 0 0 0,0 0 0 0 0,0 0 0 0 0,-1 1 0 0 0,1-1 0 0 0,0 0 0 0 0,0 0 0 0 0,0 0 0 0 0,-1 1 0 0 0,1-1 0 0 0,0 0 0 0 0,-1 0 0 0 0,1 0 0 0 0,0 0 0 0 0,0 0 0 0 0,-1 0 0 0 0,1 0 0 0 0,0 0 0 0 0,-1 0 0 0 0,1 1 0 0 0,0-1 0 0 0,0 0 0 0 0,-1 0 0 0 0,1-1 0 0 0,0 1 0 0 0,-1 0 0 0 0,1 0 0 0 0,0 0 0 0 0,0 0 0 0 0,-1 0 0 0 0,1 0 0 0 0,0 0 0 0 0,-1-1 0 0 0,1 2 0 0 0,0-1 0 0 0,-1 0 0 0 0,1 0 0 0 0,0 0 0 0 0,0 0 0 0 0,-1 0 0 0 0,1 0 0 0 0,0 0 0 0 0,-1 0 0 0 0,1 0 0 0 0,0 0 0 0 0,0 0 0 0 0,-1 0 0 0 0,1 0 0 0 0,0 0 0 0 0,-1 0 0 0 0,1 0 0 0 0,0 0 0 0 0,0 0 0 0 0,-1 0 0 0 0,1-1 0 0 0,0 1 0 0 0,0 0 0 0 0,-1 0 0 0 0,1 0 0 0 0,0 0 0 0 0,0-1 0 0 0,0 1 0 0 0,-1 0 0 0 0,1 0 0 0 0,0 0 0 0 0,0-1 0 0 0,0 1 0 0 0,0 0 0 0 0,-1 0 0 0 0,1-1 0 0 0,0 1 0 0 0,0 0 0 0 0,0-1 0 0 0,0 1 0 0 0,0 0 0 0 0,0 0 0 0 0,0-1 0 0 0,0 1 0 0 0,0 0 0 0 0,0-1 0 0 0,0 1 0 0 0,0-1 0 0 0,0 1 0 0 0,0 0 0 0 0,0-1 0 0 0,0 1 0 0 0,0-1 0 0 0,0 1 0 0 0,0 0 0 0 0,0-1 0 0 0,0 1 0 0 0,0 0 0 0 0,-1-1 0 0 0,1 1 0 0 0,0-1 0 0 0,0 1 0 0 0,0 0 0 0 0,0-1 0 0 0,-1 1 0 0 0,1 0 0 0 0,0-1 0 0 0,0 1 0 0 0,0 0 0 0 0,-1 0 0 0 0,1-1 0 0 0,0 1 0 0 0,-1 0 0 0 0,1 0 0 0 0,0-1 0 0 0,-1 1 0 0 0,1 0 0 0 0,0 0 0 0 0,-1 0 0 0 0,1-1 0 0 0,0 1 0 0 0,-1 0 0 0 0,0-1 0 0 0,1 1 0 0 0,0-1 0 0 0,0 0 0 0 0,-1 1 0 0 0,1-1 0 0 0,0 0 0 0 0,0 0 0 0 0,0 1 0 0 0,0-1 0 0 0,-1 0 0 0 0,1 0 0 0 0,0 1 0 0 0,1-1 0 0 0,-1 0 0 0 0,0 0 0 0 0,0 1 0 0 0,0-1 0 0 0,0 0 0 0 0,1 0 0 0 0,-1 1 0 0 0,0-1 0 0 0,0 0 0 0 0,1 1 0 0 0,-1-1 0 0 0,1 0 0 0 0,-1 1 0 0 0,1-1 0 0 0,-1 1 0 0 0,1-1 0 0 0,-1 0 0 0 0,1 1 0 0 0,-1-1 0 0 0,1 1 0 0 0,0 0 0 0 0,-1-1 0 0 0,1 1 0 0 0,0-1 0 0 0,-1 1 0 0 0,1 0 0 0 0,0 0 0 0 0,-1-1 0 0 0,1 1 0 0 0,0 0 0 0 0,0 0 0 0 0,-1 0 0 0 0,1 0 0 0 0,1 0 0 0 0,47-10 0 0 0,-30 10 0 0 0,-17-1 0 0 0,0 1 0 0 0,1 0 0 0 0,-1 0 0 0 0,0 0 0 0 0,0 0 0 0 0,0 0 0 0 0,0 0 0 0 0,1 1 0 0 0,-1-1 0 0 0,0 1 0 0 0,0 0 0 0 0,0-1 0 0 0,0 1 0 0 0,0 0 0 0 0,3 2 0 0 0,1 0 0 0 0,1 1 0 0 0,1 1 0 0 0,-1-1 0 0 0,0 1 0 0 0,10 10 0 0 0,1-2 0 0 0,-13-8 0 0 0,1 1 0 0 0,-1-1 0 0 0,0 1 0 0 0,0 0 0 0 0,-1 1 0 0 0,0-1 0 0 0,0 1 0 0 0,-1-1 0 0 0,1 1 0 0 0,3 15 0 0 0,3-1 0 0 0,-7-10 0 0 0,0 0 0 0 0,0 0 0 0 0,-1 0 0 0 0,-1 0 0 0 0,0 0 0 0 0,0 0 0 0 0,-1 0 0 0 0,-1 0 0 0 0,-1 13 0 0 0,0 8 0 0 0,2-28 0 0 0,0 1 0 0 0,-1 0 0 0 0,0-1 0 0 0,0 1 0 0 0,0-1 0 0 0,0 1 0 0 0,-1-1 0 0 0,0 0 0 0 0,0 1 0 0 0,0-1 0 0 0,0 0 0 0 0,-5 6 0 0 0,-11 21 0 0 0,12-19 0 0 0,-1-1 0 0 0,0 0 0 0 0,-1-1 0 0 0,0 1 0 0 0,-1-1 0 0 0,-13 12 0 0 0,-20 23 0 0 0,32-32 0 0 0,8-10 0 0 0,0 0 0 0 0,-1 0 0 0 0,1 0 0 0 0,-1-1 0 0 0,0 1 0 0 0,1-1 0 0 0,-1 1 0 0 0,0-1 0 0 0,-1 0 0 0 0,1 0 0 0 0,0 0 0 0 0,-1-1 0 0 0,1 1 0 0 0,-1-1 0 0 0,-3 1 0 0 0,-5 3 0 0 0,6-4 0 0 0,0 1 0 0 0,-1 1 0 0 0,2-1 0 0 0,-1 1 0 0 0,0 0 0 0 0,-9 7 0 0 0,-8 4 0 0 0,-2 0 0 0 0,0-2 0 0 0,0-1 0 0 0,-1 0 0 0 0,0-2 0 0 0,-44 8 0 0 0,47-12 0 0 0,-1-2 0 0 0,1-1 0 0 0,-1-1 0 0 0,0 0 0 0 0,0-2 0 0 0,1-1 0 0 0,-1-1 0 0 0,0-1 0 0 0,-24-8 0 0 0,20 2 0 0 0,1-1 0 0 0,0-2 0 0 0,1-1 0 0 0,0-1 0 0 0,-42-33 0 0 0,17 13 0 0 0,34 23 0 0 0,1 0 0 0 0,0 0 0 0 0,1-2 0 0 0,0 0 0 0 0,1-1 0 0 0,1 0 0 0 0,-18-27 0 0 0,3 8 0 0 0,24 31 0 0 0,0-1 0 0 0,1 1 0 0 0,-1-1 0 0 0,1 0 0 0 0,0 0 0 0 0,0 0 0 0 0,1-1 0 0 0,-1 1 0 0 0,1-1 0 0 0,0 0 0 0 0,0 1 0 0 0,-2-10 0 0 0,-3-31 0 0 0,1 10 0 0 0,-2-49 0 0 0,8 73 0 0 0,0 0 0 0 0,1 0 0 0 0,0 1 0 0 0,1-1 0 0 0,0 0 0 0 0,0 1 0 0 0,1 0 0 0 0,1 0 0 0 0,4-11 0 0 0,12-21 0 0 0,2 0 0 0 0,2 2 0 0 0,1 1 0 0 0,2 0 0 0 0,2 2 0 0 0,58-58 0 0 0,-48 59 0 0 0,-18 15 0 0 0,0 1 0 0 0,2 1 0 0 0,0 0 0 0 0,2 2 0 0 0,46-25 0 0 0,-18 17 0 0 0,-38 16 0 0 0,1 2 0 0 0,0 0 0 0 0,31-8 0 0 0,12-3 0 0 0,-46 14 0 0 0,0 0 0 0 0,0 0 0 0 0,0 1 0 0 0,1 1 0 0 0,14-1 0 0 0,40-1 0 0 0,-33 1 0 0 0,0 1 0 0 0,1 2 0 0 0,-1 2 0 0 0,44 7 0 0 0,-68-6 0 0 0,0 2 0 0 0,-1-1 0 0 0,1 1 0 0 0,-1 0 0 0 0,0 1 0 0 0,-1 0 0 0 0,1 1 0 0 0,10 10 0 0 0,54 56 0 0 0,-71-69 0 0 0,0 0 0 0 0,-1 0 0 0 0,1 0 0 0 0,-1 1 0 0 0,1-1 0 0 0,-1 1 0 0 0,0 0 0 0 0,-1 0 0 0 0,1 0 0 0 0,-1-1 0 0 0,0 7 0 0 0,10 25 0 0 0,-5-21 0 0 0,0 1 0 0 0,-2 0 0 0 0,0 0 0 0 0,0 0 0 0 0,1 28 0 0 0,-1 87 0 0 0,-6-77 0 0 0,-1 0 0 0 0,-4 0 0 0 0,-1-1 0 0 0,-17 55 0 0 0,-3-16 0 0 0,-53 118 0 0 0,64-169 0 0 0,-21 47 0 0 0,-54 93 0 0 0,61-135 0 0 0,-2-2 0 0 0,-2-1 0 0 0,-2-2 0 0 0,-47 41 0 0 0,65-66 0 0 0,1-2 0 0 0,-37 22 0 0 0,42-28 0 0 0,4-3 0 0 0,0-1 0 0 0,-1 1 0 0 0,0-2 0 0 0,1 1 0 0 0,-1-1 0 0 0,-17 2 0 0 0,-4 2 0 0 0,10-2 0 0 0,0-1 0 0 0,-29 2 0 0 0,43-6 0 0 0,-1 0 0 0 0,1 0 0 0 0,-1 0 0 0 0,1-1 0 0 0,0 0 0 0 0,-1 0 0 0 0,1 0 0 0 0,0-1 0 0 0,0-1 0 0 0,0 1 0 0 0,-6-4 0 0 0,-39-25 0 0 0,3-2 0 0 0,-59-50 0 0 0,94 71 0 0 0,1 0 0 0 0,0-1 0 0 0,1-1 0 0 0,1 0 0 0 0,0-1 0 0 0,1 0 0 0 0,1 0 0 0 0,0-1 0 0 0,1 0 0 0 0,0-1 0 0 0,2 0 0 0 0,-7-23 0 0 0,4 2 0 0 0,2-1 0 0 0,2 0 0 0 0,1 0 0 0 0,3 0 0 0 0,0 0 0 0 0,3 0 0 0 0,11-71 0 0 0,-7 86 0 0 0,1 1 0 0 0,1 0 0 0 0,15-29 0 0 0,-5 10 0 0 0,10-13 0 0 0,3 2 0 0 0,2 1 0 0 0,56-68 0 0 0,-63 86 0 0 0,1 2 0 0 0,1 2 0 0 0,1 0 0 0 0,2 2 0 0 0,1 1 0 0 0,1 2 0 0 0,1 1 0 0 0,2 1 0 0 0,0 2 0 0 0,1 2 0 0 0,46-17 0 0 0,-62 29 0 0 0,0 2 0 0 0,0 1 0 0 0,24-2 0 0 0,0 0 0 0 0,-17 2 0 0 0,0 1 0 0 0,0 2 0 0 0,0 1 0 0 0,0 1 0 0 0,-1 1 0 0 0,55 12 0 0 0,-65-8 0 0 0,0 0 0 0 0,0 1 0 0 0,-1 1 0 0 0,0 0 0 0 0,0 1 0 0 0,-1 1 0 0 0,-1 0 0 0 0,1 1 0 0 0,13 15 0 0 0,-25-23 0 0 0,0 1 0 0 0,0-1 0 0 0,0 1 0 0 0,0 0 0 0 0,-1-1 0 0 0,1 1 0 0 0,1 5 0 0 0,13 21 0 0 0,-3-13 0 0 0,-11-14 0 0 0,1 1 0 0 0,-1 0 0 0 0,0 0 0 0 0,0 0 0 0 0,-1 0 0 0 0,1 1 0 0 0,-1-1 0 0 0,0 1 0 0 0,0-1 0 0 0,1 6 0 0 0,9 44 0 0 0,-2-1 0 0 0,-3 1 0 0 0,-2 1 0 0 0,-4 107 0 0 0,-3-139 0 0 0,-2 1 0 0 0,0-1 0 0 0,-2 1 0 0 0,-1-2 0 0 0,-17 42 0 0 0,3-18 0 0 0,-44 70 0 0 0,54-99 0 0 0,-1-1 0 0 0,0 1 0 0 0,-2-2 0 0 0,1 0 0 0 0,-2-1 0 0 0,0 0 0 0 0,0-1 0 0 0,-34 21 0 0 0,18-17 0 0 0,21-11 0 0 0,0 0 0 0 0,0-1 0 0 0,-1 0 0 0 0,0-1 0 0 0,-18 5 0 0 0,1-3 0 0 0,-3 2 0 0 0,-46 4 0 0 0,67-11 0 0 0,0-1 0 0 0,1 0 0 0 0,-1 0 0 0 0,0-1 0 0 0,0 0 0 0 0,1-1 0 0 0,-1 0 0 0 0,0-1 0 0 0,-11-4 0 0 0,-6-6 0 0 0,0-2 0 0 0,1 0 0 0 0,1-2 0 0 0,0 0 0 0 0,1-2 0 0 0,-35-36 0 0 0,12 5 0 0 0,-75-108 0 0 0,108 137 0 0 0,2-2 0 0 0,1 1 0 0 0,1-2 0 0 0,-8-25 0 0 0,2 7 0 0 0,7 11 0 0 0,2-1 0 0 0,0 0 0 0 0,3 0 0 0 0,0-1 0 0 0,2 1 0 0 0,4-45 0 0 0,-2 48 0 0 0,1 10 0 0 0,1 1 0 0 0,0-1 0 0 0,2 0 0 0 0,0 1 0 0 0,1 0 0 0 0,1 0 0 0 0,13-28 0 0 0,72-119 0 0 0,-48 92 0 0 0,-20 36 0 0 0,1 1 0 0 0,2 1 0 0 0,1 1 0 0 0,2 2 0 0 0,2 0 0 0 0,0 2 0 0 0,2 2 0 0 0,48-33 0 0 0,-47 41 0 0 0,0 2 0 0 0,68-25 0 0 0,-81 36 0 0 0,-1 2 0 0 0,1 0 0 0 0,-1 2 0 0 0,24-2 0 0 0,3 0 0 0 0,135-14 0 0 0,-156 19 0 0 0,0 0 0 0 0,0 1 0 0 0,0 2 0 0 0,51 11 0 0 0,-64-10 0 0 0,1 1 0 0 0,-1 1 0 0 0,-1 0 0 0 0,14 9 0 0 0,0 0 0 0 0,-17-10 0 0 0,-1 0 0 0 0,0 1 0 0 0,0 1 0 0 0,0-1 0 0 0,-1 1 0 0 0,0 0 0 0 0,-1 1 0 0 0,9 11 0 0 0,40 73 0 0 0,-48-80 0 0 0,-1 3 0 0 0,0 1 0 0 0,-1-1 0 0 0,0 1 0 0 0,-1 0 0 0 0,2 28 0 0 0,3 7 0 0 0,-2-20 0 0 0,-2 1 0 0 0,-2-1 0 0 0,-1 1 0 0 0,-2 39 0 0 0,-21 119 0 0 0,7-85 0 0 0,8-71 0 0 0,-1-1 0 0 0,-2 1 0 0 0,-1-2 0 0 0,-17 37 0 0 0,0 1 0 0 0,19-50 0 0 0,-1 0 0 0 0,-1 0 0 0 0,-1-1 0 0 0,0-1 0 0 0,-2 1 0 0 0,0-2 0 0 0,-1 0 0 0 0,-1 0 0 0 0,0-2 0 0 0,-34 27 0 0 0,42-38 0 0 0,-1-1 0 0 0,1 0 0 0 0,-1-1 0 0 0,1 0 0 0 0,-1 0 0 0 0,0-1 0 0 0,0 1 0 0 0,0-2 0 0 0,0 1 0 0 0,0-1 0 0 0,-15-2 0 0 0,1 1 0 0 0,17 1 0 0 0,1 0 0 0 0,0-1 0 0 0,0 0 0 0 0,0 0 0 0 0,0 0 0 0 0,0-1 0 0 0,0 1 0 0 0,0-1 0 0 0,0 0 0 0 0,0 0 0 0 0,1 0 0 0 0,-1 0 0 0 0,1-1 0 0 0,-1 1 0 0 0,-3-5 0 0 0,-45-55 0 0 0,26 28 0 0 0,-22-25 0 0 0,-71-116 0 0 0,113 164 0 0 0,1-1 0 0 0,0 0 0 0 0,1 0 0 0 0,-4-14 0 0 0,-7-21 0 0 0,3 19 0 0 0,7 16 0 0 0,0 0 0 0 0,0 0 0 0 0,1 0 0 0 0,1-1 0 0 0,-3-20 0 0 0,-3-34 0 0 0,3 32 0 0 0,-1-58 0 0 0,7 44 0 0 0,-2 20 0 0 0,2-1 0 0 0,1 0 0 0 0,1 0 0 0 0,13-56 0 0 0,6 18 0 0 0,3 1 0 0 0,3 1 0 0 0,3 2 0 0 0,48-77 0 0 0,-73 132 0 0 0,54-78 0 0 0,-52 77 0 0 0,1 0 0 0 0,0 1 0 0 0,0 0 0 0 0,1 1 0 0 0,0 0 0 0 0,14-9 0 0 0,-9 9 0 0 0,21-14 0 0 0,45-19 0 0 0,-66 35 0 0 0,1 1 0 0 0,1 0 0 0 0,-1 1 0 0 0,1 0 0 0 0,-1 2 0 0 0,25-2 0 0 0,-17 2 0 0 0,0 2 0 0 0,0 0 0 0 0,38 7 0 0 0,-50-5 0 0 0,0 1 0 0 0,0 1 0 0 0,0 0 0 0 0,0 1 0 0 0,-1 0 0 0 0,1 0 0 0 0,-1 1 0 0 0,-1 1 0 0 0,15 12 0 0 0,-1 2 0 0 0,-1 1 0 0 0,-2 1 0 0 0,0 0 0 0 0,25 41 0 0 0,-8-11 0 0 0,-34-48 0 0 0,0 0 0 0 0,0 0 0 0 0,-1 0 0 0 0,0 0 0 0 0,0 1 0 0 0,2 8 0 0 0,6 14 0 0 0,1 1 0 0 0,-2-1 0 0 0,-1 2 0 0 0,6 36 0 0 0,-2-6 0 0 0,-2-3 0 0 0,-3 1 0 0 0,-3 1 0 0 0,-5 94 0 0 0,0-58 0 0 0,0-68 0 0 0,-2 0 0 0 0,0 0 0 0 0,-2 0 0 0 0,-1-1 0 0 0,-1 0 0 0 0,-19 46 0 0 0,14-52 0 0 0,0-1 0 0 0,-2 0 0 0 0,0-1 0 0 0,-2 0 0 0 0,0-1 0 0 0,-33 26 0 0 0,49-42 0 0 0,-10 6 0 0 0,0-1 0 0 0,0 0 0 0 0,0 0 0 0 0,-1-1 0 0 0,0 0 0 0 0,0-1 0 0 0,0 0 0 0 0,-1-1 0 0 0,1 0 0 0 0,-1-1 0 0 0,0 0 0 0 0,0-1 0 0 0,0 0 0 0 0,1-1 0 0 0,-1 0 0 0 0,-23-4 0 0 0,-4-15 0 0 0,14 6 0 0 0,10 6 0 0 0,0-1 0 0 0,0 0 0 0 0,1 0 0 0 0,0-2 0 0 0,1 0 0 0 0,0 0 0 0 0,-18-20 0 0 0,-77-95 0 0 0,83 93 0 0 0,11 15 0 0 0,1-1 0 0 0,1-1 0 0 0,0 1 0 0 0,1-2 0 0 0,2 0 0 0 0,0 0 0 0 0,1 0 0 0 0,-9-38 0 0 0,-2-2 0 0 0,12 44 0 0 0,2-1 0 0 0,0 0 0 0 0,-4-32 0 0 0,2-22 0 0 0,4 0 0 0 0,7-85 0 0 0,-2 144 0 0 0,0 0 0 0 0,1 0 0 0 0,0 1 0 0 0,1-1 0 0 0,1 1 0 0 0,8-16 0 0 0,4-12 0 0 0,32-61 0 0 0,-13 30 0 0 0,-27 55 0 0 0,1 0 0 0 0,0 0 0 0 0,1 1 0 0 0,0 0 0 0 0,1 1 0 0 0,19-16 0 0 0,15-17 0 0 0,-37 37 0 0 0,1 1 0 0 0,0 0 0 0 0,0 1 0 0 0,0 0 0 0 0,1 1 0 0 0,0 0 0 0 0,0 1 0 0 0,1 0 0 0 0,18-5 0 0 0,7-1 0 0 0,67-10 0 0 0,-80 18 0 0 0,1 1 0 0 0,-1 1 0 0 0,40 4 0 0 0,-52-2 0 0 0,0 1 0 0 0,0 0 0 0 0,0 1 0 0 0,0 0 0 0 0,-1 0 0 0 0,1 2 0 0 0,-1-1 0 0 0,0 1 0 0 0,10 7 0 0 0,30 19 0 0 0,-40-26 0 0 0,-1 1 0 0 0,1-1 0 0 0,-1 2 0 0 0,-1 0 0 0 0,1 0 0 0 0,-2 1 0 0 0,1 0 0 0 0,-1 0 0 0 0,14 18 0 0 0,10 28 0 0 0,15 32 0 0 0,-45-78 0 0 0,0-1 0 0 0,0 1 0 0 0,0 0 0 0 0,-1-1 0 0 0,0 10 0 0 0,6 27 0 0 0,4-1 0 0 0,-2 0 0 0 0,7 82 0 0 0,-9-54 0 0 0,-4 0 0 0 0,-2 0 0 0 0,-4 0 0 0 0,-12 71 0 0 0,5-69 0 0 0,7-48 0 0 0,0-1 0 0 0,-2 1 0 0 0,0-1 0 0 0,-11 27 0 0 0,-27 57 0 0 0,41-105 0 0 0,1-1 0 0 0,-1 1 0 0 0,1-1 0 0 0,-1 1 0 0 0,0-1 0 0 0,0 0 0 0 0,0 0 0 0 0,0 0 0 0 0,0 0 0 0 0,-1 0 0 0 0,1 0 0 0 0,-4 1 0 0 0,-14 13 0 0 0,17-13 0 0 0,-1 0 0 0 0,1 0 0 0 0,-1-1 0 0 0,0 1 0 0 0,0-1 0 0 0,0 0 0 0 0,-1 0 0 0 0,1-1 0 0 0,0 1 0 0 0,-1-1 0 0 0,1 0 0 0 0,-1 0 0 0 0,-7 0 0 0 0,-60 3 0 0 0,71-4 0 0 0,-14-1 0 0 0,1-1 0 0 0,0 0 0 0 0,0-1 0 0 0,0 0 0 0 0,1-2 0 0 0,-1 1 0 0 0,1-2 0 0 0,0 0 0 0 0,0 0 0 0 0,1-1 0 0 0,0-1 0 0 0,0 0 0 0 0,-20-18 0 0 0,-12-15 0 0 0,2-1 0 0 0,-38-50 0 0 0,49 55 0 0 0,11 15 0 0 0,2-2 0 0 0,1 0 0 0 0,0-1 0 0 0,-20-44 0 0 0,20 30 0 0 0,-39-107 0 0 0,49 124 0 0 0,2-1 0 0 0,0 1 0 0 0,1-1 0 0 0,-1-44 0 0 0,5 50 0 0 0,-1 7 0 0 0,1 0 0 0 0,0 0 0 0 0,1 0 0 0 0,0-1 0 0 0,0 1 0 0 0,1 0 0 0 0,0 1 0 0 0,1-1 0 0 0,0 0 0 0 0,5-10 0 0 0,34-67 0 0 0,-35 67 0 0 0,1 2 0 0 0,0-1 0 0 0,2 2 0 0 0,0-1 0 0 0,1 1 0 0 0,1 0 0 0 0,0 1 0 0 0,1 1 0 0 0,18-17 0 0 0,-18 20 0 0 0,1 1 0 0 0,-1 1 0 0 0,2 0 0 0 0,-1 1 0 0 0,1 1 0 0 0,1 0 0 0 0,-1 1 0 0 0,1 0 0 0 0,28-7 0 0 0,-14 8 0 0 0,-1 2 0 0 0,1 0 0 0 0,1 2 0 0 0,-1 2 0 0 0,0 0 0 0 0,0 2 0 0 0,0 1 0 0 0,54 13 0 0 0,-66-9 0 0 0,0 0 0 0 0,0 0 0 0 0,-1 2 0 0 0,19 12 0 0 0,13 6 0 0 0,-41-24 0 0 0,0 1 0 0 0,0-1 0 0 0,-1 1 0 0 0,1 1 0 0 0,-1 0 0 0 0,0 0 0 0 0,0 0 0 0 0,-1 1 0 0 0,0 0 0 0 0,0 0 0 0 0,10 13 0 0 0,-14-16 0 0 0,13 22 0 0 0,35 41 0 0 0,-33-45 0 0 0,0 2 0 0 0,-2 0 0 0 0,-1 1 0 0 0,14 29 0 0 0,39 111 0 0 0,-60-140 0 0 0,-1-1 0 0 0,6 39 0 0 0,-7-32 0 0 0,7 45 0 0 0,-3 0 0 0 0,0 98 0 0 0,-9-135 0 0 0,-4 108 0 0 0,3-135 0 0 0,-1 1 0 0 0,0 0 0 0 0,0-1 0 0 0,-1 1 0 0 0,-1-1 0 0 0,0 0 0 0 0,0 0 0 0 0,-1 0 0 0 0,-8 13 0 0 0,-6 12 0 0 0,17-33 0 0 0,1 1 0 0 0,-1 0 0 0 0,0-1 0 0 0,0 0 0 0 0,0 1 0 0 0,0-1 0 0 0,0 0 0 0 0,-1 0 0 0 0,1 0 0 0 0,-1 0 0 0 0,0 0 0 0 0,0-1 0 0 0,0 1 0 0 0,0-1 0 0 0,-5 3 0 0 0,0-2 0 0 0,1 1 0 0 0,-1-1 0 0 0,0-1 0 0 0,0 0 0 0 0,0 0 0 0 0,0-1 0 0 0,0 1 0 0 0,0-2 0 0 0,0 1 0 0 0,0-1 0 0 0,-1-1 0 0 0,1 1 0 0 0,0-1 0 0 0,0-1 0 0 0,0 1 0 0 0,0-1 0 0 0,0-1 0 0 0,-10-4 0 0 0,15 6 0 0 0,1 0 0 0 0,0 0 0 0 0,-1 0 0 0 0,1-1 0 0 0,0 1 0 0 0,0 0 0 0 0,0-1 0 0 0,0 1 0 0 0,0-1 0 0 0,0 0 0 0 0,0 0 0 0 0,1 0 0 0 0,-1 0 0 0 0,-1-3 0 0 0,-11-11 0 0 0,-15-5 0 0 0,20 11 0 0 0,1-1 0 0 0,0-1 0 0 0,-9-16 0 0 0,-13-19 0 0 0,19 30 0 0 0,1-1 0 0 0,0 0 0 0 0,1-1 0 0 0,1 0 0 0 0,1 0 0 0 0,1 0 0 0 0,-7-39 0 0 0,6 9 0 0 0,1 1 0 0 0,2-63 0 0 0,5 94 0 0 0,1 0 0 0 0,0 0 0 0 0,2 0 0 0 0,0 1 0 0 0,1 0 0 0 0,0 0 0 0 0,13-25 0 0 0,-4 12 0 0 0,2 0 0 0 0,39-53 0 0 0,-48 73 0 0 0,-2 2 0 0 0,0-1 0 0 0,1 1 0 0 0,0 1 0 0 0,0-1 0 0 0,9-6 0 0 0,18-5 0 0 0,-17 0 0 0 0,-15 16 0 0 0,0 0 0 0 0,1 0 0 0 0,-1 1 0 0 0,1-1 0 0 0,0 0 0 0 0,0 1 0 0 0,0-1 0 0 0,0 1 0 0 0,0-1 0 0 0,0 1 0 0 0,0 0 0 0 0,0 0 0 0 0,0 0 0 0 0,0 0 0 0 0,1 0 0 0 0,-1 1 0 0 0,3-1 0 0 0,60-18 0 0 0,-50 13 0 0 0,0 1 0 0 0,1 0 0 0 0,-1 1 0 0 0,1 1 0 0 0,0 1 0 0 0,-1 0 0 0 0,1 1 0 0 0,0 0 0 0 0,0 2 0 0 0,0 0 0 0 0,20 3 0 0 0,-24 1 0 0 0,0 0 0 0 0,0 0 0 0 0,0 1 0 0 0,0 1 0 0 0,-1 0 0 0 0,0 0 0 0 0,-1 1 0 0 0,1 1 0 0 0,-2 0 0 0 0,15 16 0 0 0,12 13 0 0 0,-30-33 0 0 0,0 1 0 0 0,-1 0 0 0 0,0 0 0 0 0,0 1 0 0 0,7 12 0 0 0,4 7 0 0 0,-1 0 0 0 0,-1 1 0 0 0,-1 1 0 0 0,-1 0 0 0 0,-2 1 0 0 0,9 35 0 0 0,-18-60 0 0 0,11 54 0 0 0,-2 0 0 0 0,3 105 0 0 0,-12-135 0 0 0,0-15 0 0 0,0 1 0 0 0,-1 0 0 0 0,-1-1 0 0 0,0 1 0 0 0,-1-1 0 0 0,0 1 0 0 0,-1-1 0 0 0,-1 0 0 0 0,0 0 0 0 0,-10 23 0 0 0,11-31 0 0 0,-1 1 0 0 0,0 0 0 0 0,-1-1 0 0 0,1 0 0 0 0,-1 0 0 0 0,0 0 0 0 0,0-1 0 0 0,-1 0 0 0 0,1 0 0 0 0,-11 6 0 0 0,13-9 0 0 0,1 1 0 0 0,-1-1 0 0 0,0 0 0 0 0,-1 0 0 0 0,1 0 0 0 0,0-1 0 0 0,0 1 0 0 0,0-1 0 0 0,0 0 0 0 0,-1 1 0 0 0,1-1 0 0 0,0-1 0 0 0,0 1 0 0 0,0 0 0 0 0,-1-1 0 0 0,1 0 0 0 0,0 1 0 0 0,0-1 0 0 0,0-1 0 0 0,0 1 0 0 0,0 0 0 0 0,-5-4 0 0 0,-9-9 0 0 0,1 0 0 0 0,0-2 0 0 0,1 1 0 0 0,0-2 0 0 0,1 0 0 0 0,1-1 0 0 0,1 0 0 0 0,1-1 0 0 0,-15-33 0 0 0,16 31 0 0 0,1 1 0 0 0,1-2 0 0 0,1 1 0 0 0,1-1 0 0 0,1 0 0 0 0,-3-24 0 0 0,4 3 0 0 0,3-51 0 0 0,2 78 0 0 0,0 0 0 0 0,2 0 0 0 0,-1 0 0 0 0,2 0 0 0 0,0 0 0 0 0,9-21 0 0 0,5-6 0 0 0,2 1 0 0 0,1 1 0 0 0,2 1 0 0 0,44-56 0 0 0,-48 82 0 0 0,-11 0 0 0 0,-8 13 0 0 0,1 0 0 0 0,-1 0 0 0 0,1 0 0 0 0,0 0 0 0 0,-1-1 0 0 0,1 1 0 0 0,0 1 0 0 0,0-1 0 0 0,-1 0 0 0 0,1 0 0 0 0,0 0 0 0 0,0 0 0 0 0,0 1 0 0 0,0-1 0 0 0,0 0 0 0 0,0 1 0 0 0,0-1 0 0 0,1 1 0 0 0,-1-1 0 0 0,0 1 0 0 0,0-1 0 0 0,0 1 0 0 0,0 0 0 0 0,2-1 0 0 0,-2 1 0 0 0,0 0 0 0 0,-1 0 0 0 0,1 0 0 0 0,0-1 0 0 0,0 1 0 0 0,-1 0 0 0 0,1-1 0 0 0,0 1 0 0 0,-1 0 0 0 0,1-1 0 0 0,0 1 0 0 0,-1-1 0 0 0,1 1 0 0 0,-1-1 0 0 0,1 1 0 0 0,-1-1 0 0 0,1 0 0 0 0,-1 1 0 0 0,1-1 0 0 0,-1 0 0 0 0,1-1 0 0 0,8-8 0 0 0,-2 7 0 0 0,-1 1 0 0 0,1-1 0 0 0,0 1 0 0 0,0 1 0 0 0,0-1 0 0 0,0 1 0 0 0,1 0 0 0 0,-1 1 0 0 0,0 0 0 0 0,0 0 0 0 0,0 0 0 0 0,1 1 0 0 0,-1 0 0 0 0,0 0 0 0 0,0 1 0 0 0,0 0 0 0 0,0 0 0 0 0,-1 1 0 0 0,1 0 0 0 0,-1 0 0 0 0,1 1 0 0 0,-1-1 0 0 0,0 1 0 0 0,0 1 0 0 0,-1-1 0 0 0,1 1 0 0 0,-1 0 0 0 0,0 0 0 0 0,0 0 0 0 0,-1 1 0 0 0,8 11 0 0 0,31 52 0 0 0,-32-54 0 0 0,0 0 0 0 0,-1 1 0 0 0,-1 0 0 0 0,-1 1 0 0 0,0 0 0 0 0,7 26 0 0 0,7 30 0 0 0,-15-51 0 0 0,0 1 0 0 0,-1 0 0 0 0,-1 0 0 0 0,4 48 0 0 0,0 231 0 0 0,-11-268 0 0 0,-1 0 0 0 0,-2 0 0 0 0,-1-1 0 0 0,-1 0 0 0 0,-2 0 0 0 0,-1-1 0 0 0,-16 33 0 0 0,23-60 0 0 0,0 0 0 0 0,-1-1 0 0 0,0 1 0 0 0,0-1 0 0 0,0 0 0 0 0,0 0 0 0 0,-1 0 0 0 0,1 0 0 0 0,-1-1 0 0 0,0 0 0 0 0,0 0 0 0 0,-7 3 0 0 0,7-3 0 0 0,3-2 0 0 0,0 0 0 0 0,-1 0 0 0 0,1-1 0 0 0,-1 1 0 0 0,1-1 0 0 0,-1 1 0 0 0,1-1 0 0 0,0 0 0 0 0,-1 0 0 0 0,1 0 0 0 0,-1 0 0 0 0,1-1 0 0 0,-1 1 0 0 0,1-1 0 0 0,-1 1 0 0 0,1-1 0 0 0,0 0 0 0 0,-1 0 0 0 0,1 0 0 0 0,0 0 0 0 0,0 0 0 0 0,-1 0 0 0 0,1-1 0 0 0,0 1 0 0 0,0-1 0 0 0,-1-1 0 0 0,-5-4 0 0 0,1 0 0 0 0,0 0 0 0 0,1 0 0 0 0,0-1 0 0 0,-11-16 0 0 0,7 1 0 0 0,0 0 0 0 0,2 0 0 0 0,-7-28 0 0 0,-10-28 0 0 0,21 66 0 0 0,1 0 0 0 0,-1 0 0 0 0,2-1 0 0 0,0 1 0 0 0,0-1 0 0 0,2 1 0 0 0,1-27 0 0 0,4-2 0 0 0,12-49 0 0 0,-6 38 0 0 0,-9 44 0 0 0,1-1 0 0 0,0 0 0 0 0,1 1 0 0 0,0 0 0 0 0,0 0 0 0 0,11-15 0 0 0,-2 0 0 0 0,13-9 0 0 0,-22 28 0 0 0,1 0 0 0 0,-1 0 0 0 0,0 0 0 0 0,-1 0 0 0 0,1-1 0 0 0,-1 1 0 0 0,0-1 0 0 0,3-10 0 0 0,-3 12 0 0 0,-1 0 0 0 0,1 1 0 0 0,0-1 0 0 0,0 1 0 0 0,0 0 0 0 0,0 0 0 0 0,0 0 0 0 0,1 0 0 0 0,0 1 0 0 0,-1-1 0 0 0,1 1 0 0 0,0 0 0 0 0,0 0 0 0 0,0 0 0 0 0,0 1 0 0 0,1-1 0 0 0,4 0 0 0 0,33-16 0 0 0,-31 13 0 0 0,1 1 0 0 0,0 0 0 0 0,0 1 0 0 0,21-3 0 0 0,14 7 0 0 0,-46-1 0 0 0,1 0 0 0 0,-1 1 0 0 0,0-1 0 0 0,1 1 0 0 0,-1-1 0 0 0,1 1 0 0 0,-1 0 0 0 0,0-1 0 0 0,0 1 0 0 0,1 0 0 0 0,-1 0 0 0 0,0 0 0 0 0,0 0 0 0 0,0 0 0 0 0,0 0 0 0 0,0 0 0 0 0,0 0 0 0 0,0 0 0 0 0,0 1 0 0 0,0-1 0 0 0,-1 0 0 0 0,2 2 0 0 0,-2-1 0 0 0,1 0 0 0 0,0 0 0 0 0,0 0 0 0 0,-1 0 0 0 0,1-1 0 0 0,1 1 0 0 0,-1 0 0 0 0,0 0 0 0 0,0-1 0 0 0,1 1 0 0 0,-1-1 0 0 0,1 1 0 0 0,-1-1 0 0 0,1 0 0 0 0,-1 0 0 0 0,1 1 0 0 0,0-1 0 0 0,3 1 0 0 0,28 24 0 0 0,-22-14 0 0 0,-1 2 0 0 0,0-1 0 0 0,-1 1 0 0 0,0 1 0 0 0,-1 0 0 0 0,-1 0 0 0 0,-1 1 0 0 0,0-1 0 0 0,0 1 0 0 0,2 19 0 0 0,34 115 0 0 0,-37-97 0 0 0,-5-41 0 0 0,1 0 0 0 0,0 0 0 0 0,5 19 0 0 0,2 8 0 0 0,-2 1 0 0 0,-2 0 0 0 0,-1 1 0 0 0,-3 43 0 0 0,0-74 0 0 0,0 2 0 0 0,-1-1 0 0 0,-1 0 0 0 0,0 1 0 0 0,-1-1 0 0 0,0 0 0 0 0,-5 11 0 0 0,-8 37 0 0 0,15-56 0 0 0,0 0 0 0 0,0 0 0 0 0,-1 0 0 0 0,1 0 0 0 0,-1-1 0 0 0,1 1 0 0 0,-1 0 0 0 0,0-1 0 0 0,0 0 0 0 0,-1 1 0 0 0,1-1 0 0 0,0 0 0 0 0,-1 0 0 0 0,1 0 0 0 0,-1 0 0 0 0,1-1 0 0 0,-1 1 0 0 0,0-1 0 0 0,0 0 0 0 0,0 1 0 0 0,0-1 0 0 0,0-1 0 0 0,-4 2 0 0 0,5-1 0 0 0,0 0 0 0 0,-1-1 0 0 0,1 1 0 0 0,0-1 0 0 0,0 1 0 0 0,-1-1 0 0 0,1 0 0 0 0,0 0 0 0 0,-1 0 0 0 0,1 0 0 0 0,0 0 0 0 0,-1-1 0 0 0,1 1 0 0 0,0-1 0 0 0,-1 1 0 0 0,1-1 0 0 0,0 0 0 0 0,0 0 0 0 0,0 0 0 0 0,0 0 0 0 0,0 0 0 0 0,0 0 0 0 0,0-1 0 0 0,0 1 0 0 0,0-1 0 0 0,1 1 0 0 0,-1-1 0 0 0,0 0 0 0 0,1 0 0 0 0,0 1 0 0 0,-1-1 0 0 0,-1-4 0 0 0,-27-60 0 0 0,22 51 0 0 0,1 1 0 0 0,0-1 0 0 0,2-1 0 0 0,-1 1 0 0 0,2-1 0 0 0,-3-17 0 0 0,3 5 0 0 0,2 1 0 0 0,2-55 0 0 0,1 71 0 0 0,0 1 0 0 0,1-1 0 0 0,0 0 0 0 0,1 1 0 0 0,1 0 0 0 0,-1-1 0 0 0,1 1 0 0 0,1 1 0 0 0,0-1 0 0 0,10-14 0 0 0,-5 13 0 0 0,-8 9 0 0 0,0 1 0 0 0,-1-1 0 0 0,1 0 0 0 0,-1 0 0 0 0,0 1 0 0 0,0-1 0 0 0,1 0 0 0 0,-1 0 0 0 0,0-1 0 0 0,-1 1 0 0 0,1 0 0 0 0,0 0 0 0 0,0 0 0 0 0,-1 0 0 0 0,1-4 0 0 0,-1 4 0 0 0,1 0 0 0 0,-1 0 0 0 0,1 0 0 0 0,0 0 0 0 0,0 0 0 0 0,0 0 0 0 0,0 0 0 0 0,0 1 0 0 0,0-1 0 0 0,0 0 0 0 0,1 0 0 0 0,-1 1 0 0 0,1-1 0 0 0,-1 1 0 0 0,1-1 0 0 0,-1 1 0 0 0,3-1 0 0 0,13-13 0 0 0,0-13 0 0 0,49-34 0 0 0,-63 59 0 0 0,0 1 0 0 0,1-1 0 0 0,-1 1 0 0 0,1 0 0 0 0,-1 0 0 0 0,1 1 0 0 0,-1-1 0 0 0,1 1 0 0 0,0 0 0 0 0,0-1 0 0 0,0 2 0 0 0,0-1 0 0 0,0 0 0 0 0,0 1 0 0 0,0 0 0 0 0,4 0 0 0 0,-1 0 0 0 0,0 0 0 0 0,-1 1 0 0 0,1 0 0 0 0,0 0 0 0 0,-1 0 0 0 0,1 1 0 0 0,0 0 0 0 0,-1 0 0 0 0,10 6 0 0 0,45 43 0 0 0,-60-50 0 0 0,0-1 0 0 0,0 1 0 0 0,0 0 0 0 0,-1-1 0 0 0,1 1 0 0 0,0 0 0 0 0,0 0 0 0 0,0 0 0 0 0,-1-1 0 0 0,1 1 0 0 0,0 0 0 0 0,-1 0 0 0 0,1 0 0 0 0,-1 0 0 0 0,1 1 0 0 0,-1-1 0 0 0,0 0 0 0 0,1 0 0 0 0,-1 0 0 0 0,0 0 0 0 0,0 0 0 0 0,0 0 0 0 0,1 1 0 0 0,-1-1 0 0 0,0 0 0 0 0,-1 0 0 0 0,1 2 0 0 0,0 0 0 0 0,0-1 0 0 0,0 1 0 0 0,0-1 0 0 0,0 1 0 0 0,0-1 0 0 0,1 1 0 0 0,-1-1 0 0 0,1 1 0 0 0,0-1 0 0 0,0 1 0 0 0,2 3 0 0 0,-1-2 0 0 0,6 10 0 0 0,-1-1 0 0 0,0 1 0 0 0,6 20 0 0 0,-11-29 0 0 0,4 18 0 0 0,0 0 0 0 0,-1 0 0 0 0,-2 0 0 0 0,2 36 0 0 0,-5-17 0 0 0,1 10 0 0 0,-9 78 0 0 0,4-95 0 0 0,4-26 0 0 0,-1-1 0 0 0,0 0 0 0 0,-1 1 0 0 0,1-1 0 0 0,-2 0 0 0 0,-5 15 0 0 0,2-8 0 0 0,4-8 0 0 0,-1-1 0 0 0,1 1 0 0 0,-1-1 0 0 0,-1 0 0 0 0,1 0 0 0 0,-1 0 0 0 0,0-1 0 0 0,-6 7 0 0 0,9-12 0 0 0,1 0 0 0 0,-1 0 0 0 0,0 0 0 0 0,1 0 0 0 0,-1 0 0 0 0,0-1 0 0 0,0 1 0 0 0,1 0 0 0 0,-1 0 0 0 0,0-1 0 0 0,1 1 0 0 0,-1 0 0 0 0,1-1 0 0 0,-1 1 0 0 0,0-1 0 0 0,1 1 0 0 0,-1 0 0 0 0,1-1 0 0 0,-1 1 0 0 0,1-1 0 0 0,-1 0 0 0 0,1 1 0 0 0,0-1 0 0 0,-1 1 0 0 0,1-1 0 0 0,0 0 0 0 0,-1 1 0 0 0,1-1 0 0 0,0 0 0 0 0,0 1 0 0 0,-1-1 0 0 0,1-1 0 0 0,-8-19 0 0 0,-2 0 0 0 0,1 0 0 0 0,1 0 0 0 0,0-1 0 0 0,-5-34 0 0 0,9 42 0 0 0,-10-107 0 0 0,12 106 0 0 0,0 0 0 0 0,1 0 0 0 0,0 0 0 0 0,1-1 0 0 0,1 1 0 0 0,1 0 0 0 0,0 0 0 0 0,0-1 0 0 0,2 2 0 0 0,0-1 0 0 0,12-27 0 0 0,-7 26 0 0 0,-6 11 0 0 0,0-1 0 0 0,0 0 0 0 0,0 0 0 0 0,0 0 0 0 0,-1-1 0 0 0,0 1 0 0 0,0 0 0 0 0,1-10 0 0 0,-1 4 0 0 0,1 0 0 0 0,0 1 0 0 0,1-1 0 0 0,6-13 0 0 0,6-16 0 0 0,-14 34 0 0 0,1 1 0 0 0,1 0 0 0 0,-1-1 0 0 0,1 1 0 0 0,8-10 0 0 0,2-3 0 0 0,24-22 0 0 0,-29 28 0 0 0,-8 11 0 0 0,0 0 0 0 0,0 0 0 0 0,1 0 0 0 0,-1 1 0 0 0,0-1 0 0 0,1 0 0 0 0,0 1 0 0 0,-1-1 0 0 0,1 1 0 0 0,0 0 0 0 0,0-1 0 0 0,0 1 0 0 0,-1 0 0 0 0,1 0 0 0 0,3-1 0 0 0,18-12 0 0 0,-22 13 0 0 0,1-1 0 0 0,0 1 0 0 0,0 0 0 0 0,0 0 0 0 0,0 0 0 0 0,0 0 0 0 0,0 0 0 0 0,0 0 0 0 0,1 0 0 0 0,-1 1 0 0 0,0-1 0 0 0,0 1 0 0 0,0 0 0 0 0,1-1 0 0 0,-1 1 0 0 0,4 0 0 0 0,-2 0 0 0 0,0 0 0 0 0,0 0 0 0 0,0 0 0 0 0,0 1 0 0 0,0-1 0 0 0,0 1 0 0 0,0 0 0 0 0,0 0 0 0 0,-1 0 0 0 0,1 0 0 0 0,0 1 0 0 0,0 0 0 0 0,-1 0 0 0 0,1 0 0 0 0,6 5 0 0 0,-2 17 0 0 0,2-11 0 0 0,5 12 0 0 0,15 26 0 0 0,-14-6 0 0 0,-2 1 0 0 0,16 90 0 0 0,-24-93 0 0 0,-3 0 0 0 0,-2 0 0 0 0,-1 0 0 0 0,-7 45 0 0 0,5-44 0 0 0,2-35 0 0 0,0 0 0 0 0,0 0 0 0 0,-1 0 0 0 0,-1 0 0 0 0,1 0 0 0 0,-5 11 0 0 0,-1-1 0 0 0,-10 32 0 0 0,12-30 0 0 0,-1 0 0 0 0,-1-1 0 0 0,-1 1 0 0 0,-12 23 0 0 0,19-42 0 0 0,0-1 0 0 0,0 0 0 0 0,0 1 0 0 0,0-1 0 0 0,0 0 0 0 0,0 0 0 0 0,0 0 0 0 0,-1 1 0 0 0,1-1 0 0 0,0 0 0 0 0,-1-1 0 0 0,1 1 0 0 0,-1 0 0 0 0,1 0 0 0 0,-2 0 0 0 0,1 0 0 0 0,1-1 0 0 0,0 1 0 0 0,0-1 0 0 0,-1 1 0 0 0,1 0 0 0 0,0-1 0 0 0,0 1 0 0 0,0 0 0 0 0,0 0 0 0 0,0 0 0 0 0,0 0 0 0 0,0 0 0 0 0,0 0 0 0 0,-1 2 0 0 0,3-2 0 0 0,-2 4 0 0 0,-16-2 0 0 0,15-3 0 0 0,1-1 0 0 0,-1 1 0 0 0,1 0 0 0 0,-1-1 0 0 0,1 0 0 0 0,0 1 0 0 0,-1-1 0 0 0,1 0 0 0 0,0 0 0 0 0,0 0 0 0 0,-1 1 0 0 0,1-1 0 0 0,0 0 0 0 0,0-1 0 0 0,0 1 0 0 0,0 0 0 0 0,0 0 0 0 0,1 0 0 0 0,-1-1 0 0 0,0 1 0 0 0,0 0 0 0 0,1-1 0 0 0,-1 1 0 0 0,0-2 0 0 0,-13-44 0 0 0,9 27 0 0 0,-2 1 0 0 0,2 0 0 0 0,1 0 0 0 0,0 0 0 0 0,1 0 0 0 0,1-1 0 0 0,1 1 0 0 0,1-1 0 0 0,1 1 0 0 0,0-1 0 0 0,1 1 0 0 0,1 0 0 0 0,1 0 0 0 0,1 0 0 0 0,1 0 0 0 0,0 1 0 0 0,2-1 0 0 0,0 2 0 0 0,0-1 0 0 0,2 1 0 0 0,0 1 0 0 0,1-1 0 0 0,18-19 0 0 0,-20 28 0 0 0,-7 7 0 0 0,0-1 0 0 0,0 1 0 0 0,0-1 0 0 0,0 0 0 0 0,0 0 0 0 0,0 0 0 0 0,-1 0 0 0 0,1 0 0 0 0,-1 0 0 0 0,1-1 0 0 0,-1 1 0 0 0,0 0 0 0 0,0-1 0 0 0,0 1 0 0 0,0-1 0 0 0,-1 1 0 0 0,2-6 0 0 0,-2 7 0 0 0,0-1 0 0 0,0 1 0 0 0,1 0 0 0 0,-1-1 0 0 0,1 1 0 0 0,-1 0 0 0 0,1-1 0 0 0,-1 1 0 0 0,1 0 0 0 0,-1 0 0 0 0,1 0 0 0 0,0 0 0 0 0,0-1 0 0 0,0 1 0 0 0,0 0 0 0 0,0 0 0 0 0,0 0 0 0 0,0 1 0 0 0,0-1 0 0 0,0 0 0 0 0,0 0 0 0 0,0 1 0 0 0,1-1 0 0 0,-1 0 0 0 0,0 1 0 0 0,0-1 0 0 0,2 1 0 0 0,-1-1 0 0 0,0 0 0 0 0,0 0 0 0 0,0 0 0 0 0,0 0 0 0 0,0 0 0 0 0,0 0 0 0 0,-1 0 0 0 0,1 0 0 0 0,0-1 0 0 0,-1 1 0 0 0,1-1 0 0 0,-1 1 0 0 0,0-1 0 0 0,1 0 0 0 0,-1 0 0 0 0,0 1 0 0 0,1-4 0 0 0,0 2 0 0 0,1 1 0 0 0,-1 0 0 0 0,0-1 0 0 0,1 1 0 0 0,0 0 0 0 0,-1 1 0 0 0,1-1 0 0 0,0 0 0 0 0,0 1 0 0 0,0-1 0 0 0,0 1 0 0 0,0 0 0 0 0,0 0 0 0 0,0 0 0 0 0,0 1 0 0 0,0-1 0 0 0,1 1 0 0 0,-1-1 0 0 0,0 1 0 0 0,0 0 0 0 0,1 1 0 0 0,-1-1 0 0 0,0 0 0 0 0,0 1 0 0 0,0 0 0 0 0,1-1 0 0 0,-1 1 0 0 0,0 1 0 0 0,0-1 0 0 0,0 0 0 0 0,2 2 0 0 0,8 5 0 0 0,-11-7 0 0 0,0 0 0 0 0,1 0 0 0 0,-1 0 0 0 0,0 1 0 0 0,0-1 0 0 0,0 1 0 0 0,0-1 0 0 0,0 1 0 0 0,-1 0 0 0 0,1 0 0 0 0,0 0 0 0 0,-1 0 0 0 0,1 0 0 0 0,-1 0 0 0 0,0 0 0 0 0,2 4 0 0 0,4 12 0 0 0,4 11 0 0 0,0 1 0 0 0,-2 0 0 0 0,-2 1 0 0 0,0-1 0 0 0,-2 1 0 0 0,1 35 0 0 0,-8 24 0 0 0,-3-1 0 0 0,-24 121 0 0 0,26-198 0 0 0,-1 1 0 0 0,0-1 0 0 0,-1 0 0 0 0,0 0 0 0 0,-11 19 0 0 0,-8 17 0 0 0,6-12 0 0 0,-44 65 0 0 0,37-62 0 0 0,10-18 0 0 0,-1-1 0 0 0,0 0 0 0 0,-22 20 0 0 0,32-36 0 0 0,0 1 0 0 0,0-1 0 0 0,0 0 0 0 0,0-1 0 0 0,0 1 0 0 0,-1-1 0 0 0,1-1 0 0 0,-13 4 0 0 0,5-1 0 0 0,8-2 0 0 0,0-1 0 0 0,0 0 0 0 0,-1-1 0 0 0,1 0 0 0 0,0 0 0 0 0,-1 0 0 0 0,1 0 0 0 0,-1-1 0 0 0,1 0 0 0 0,-1-1 0 0 0,1 1 0 0 0,-1-1 0 0 0,1 0 0 0 0,0-1 0 0 0,-1 0 0 0 0,1 0 0 0 0,-10-5 0 0 0,12 5 0 0 0,-1-1 0 0 0,1 0 0 0 0,0-1 0 0 0,0 1 0 0 0,1-1 0 0 0,-1 0 0 0 0,1 0 0 0 0,-1 0 0 0 0,1 0 0 0 0,1 0 0 0 0,-1-1 0 0 0,1 0 0 0 0,-1 1 0 0 0,1-1 0 0 0,1 0 0 0 0,-1 0 0 0 0,1 0 0 0 0,-1 0 0 0 0,1 0 0 0 0,1 0 0 0 0,-1 0 0 0 0,1-1 0 0 0,0-6 0 0 0,1-5 0 0 0,0 1 0 0 0,2-1 0 0 0,-1 1 0 0 0,2 0 0 0 0,11-31 0 0 0,47-62 0 0 0,-5 14 0 0 0,-55 92 0 0 0,-1 1 0 0 0,1-1 0 0 0,0 1 0 0 0,1-1 0 0 0,-1 1 0 0 0,0 0 0 0 0,0 0 0 0 0,1 0 0 0 0,3-2 0 0 0,7-7 0 0 0,-7-2 0 0 0,-6 13 0 0 0,1-1 0 0 0,-1 0 0 0 0,0 0 0 0 0,1 0 0 0 0,-1 1 0 0 0,0-1 0 0 0,1 0 0 0 0,-1 0 0 0 0,1 1 0 0 0,-1-1 0 0 0,1 0 0 0 0,-1 1 0 0 0,1-1 0 0 0,0 1 0 0 0,-1-1 0 0 0,1 0 0 0 0,0 1 0 0 0,-1 0 0 0 0,1-1 0 0 0,0 1 0 0 0,0-1 0 0 0,-1 1 0 0 0,1 0 0 0 0,0-1 0 0 0,0 1 0 0 0,0 0 0 0 0,0 0 0 0 0,1 0 0 0 0,32-15 0 0 0,-31 12 0 0 0,0 1 0 0 0,1 1 0 0 0,-1-1 0 0 0,0 0 0 0 0,1 1 0 0 0,-1-1 0 0 0,1 1 0 0 0,0 0 0 0 0,0 0 0 0 0,-1 1 0 0 0,1-1 0 0 0,0 1 0 0 0,0 0 0 0 0,0 0 0 0 0,-1 0 0 0 0,1 0 0 0 0,0 1 0 0 0,0-1 0 0 0,-1 1 0 0 0,1 0 0 0 0,0 0 0 0 0,4 3 0 0 0,-3-2 0 0 0,0 1 0 0 0,-1 0 0 0 0,1 1 0 0 0,-1-1 0 0 0,1 1 0 0 0,-1 0 0 0 0,0 0 0 0 0,-1 0 0 0 0,1 1 0 0 0,-1-1 0 0 0,0 1 0 0 0,0 0 0 0 0,0 0 0 0 0,-1 0 0 0 0,1 0 0 0 0,-1 0 0 0 0,-1 1 0 0 0,1-1 0 0 0,-1 1 0 0 0,2 7 0 0 0,0 14 0 0 0,-1 0 0 0 0,0 1 0 0 0,-4 30 0 0 0,1-10 0 0 0,1-38 0 0 0,0 0 0 0 0,-1 1 0 0 0,0-1 0 0 0,-1 0 0 0 0,0 0 0 0 0,-1 0 0 0 0,0 0 0 0 0,-1 0 0 0 0,1-1 0 0 0,-2 1 0 0 0,1-1 0 0 0,-9 12 0 0 0,-49 89 0 0 0,46-69 0 0 0,10-33 0 0 0,-16 28 0 0 0,-41 48 0 0 0,-3-11 0 0 0,-3-3 0 0 0,-119 93 0 0 0,163-147 0 0 0,-49 25 0 0 0,31-19 0 0 0,31-16 0 0 0,-1-1 0 0 0,0 0 0 0 0,0-1 0 0 0,0 0 0 0 0,-18 2 0 0 0,-19 6 0 0 0,3-2 0 0 0,-1-1 0 0 0,0-3 0 0 0,0-2 0 0 0,-68-3 0 0 0,108-2 0 0 0,0 1 0 0 0,0-1 0 0 0,1-1 0 0 0,-1 1 0 0 0,0-1 0 0 0,1-1 0 0 0,-8-3 0 0 0,6 3 0 0 0,1 0 0 0 0,-1 0 0 0 0,0 1 0 0 0,-18-3 0 0 0,13 4 0 0 0,1 0 0 0 0,0-2 0 0 0,-1 0 0 0 0,1 0 0 0 0,0-1 0 0 0,1-1 0 0 0,-1 0 0 0 0,1 0 0 0 0,0-1 0 0 0,0-1 0 0 0,-16-12 0 0 0,17 10 0 0 0,9 7 0 0 0,0 1 0 0 0,0 0 0 0 0,1-1 0 0 0,-1 1 0 0 0,1-1 0 0 0,-1 0 0 0 0,1 1 0 0 0,-1-1 0 0 0,1 0 0 0 0,0 0 0 0 0,0 0 0 0 0,0 0 0 0 0,0 0 0 0 0,0 0 0 0 0,0 0 0 0 0,1 0 0 0 0,-1 0 0 0 0,1 0 0 0 0,-1-4 0 0 0,-1-5 0 0 0,1 0 0 0 0,1-1 0 0 0,0 1 0 0 0,0 0 0 0 0,3-17 0 0 0,-2 22 0 0 0,0 1 0 0 0,0-1 0 0 0,1 1 0 0 0,-1-1 0 0 0,1 1 0 0 0,0-1 0 0 0,1 1 0 0 0,0 0 0 0 0,-1 0 0 0 0,2 0 0 0 0,-1 1 0 0 0,0-1 0 0 0,5-3 0 0 0,2-6 0 0 0,12-14 0 0 0,12-1 0 0 0,2 1 0 0 0,0 2 0 0 0,2 2 0 0 0,57-28 0 0 0,-73 42 0 0 0,50-21 0 0 0,-13 12 0 0 0,-34 10 0 0 0,49-10 0 0 0,-35 13 0 0 0,-38 6 0 0 0,-1 1 0 0 0,1-1 0 0 0,-1 0 0 0 0,1 0 0 0 0,-1 0 0 0 0,1 0 0 0 0,-1 1 0 0 0,1-1 0 0 0,-1 0 0 0 0,0 0 0 0 0,1 1 0 0 0,-1-1 0 0 0,1 0 0 0 0,-1 1 0 0 0,0-1 0 0 0,1 0 0 0 0,-1 1 0 0 0,0-1 0 0 0,0 1 0 0 0,1-1 0 0 0,-1 1 0 0 0,0-1 0 0 0,0 0 0 0 0,1 1 0 0 0,-1-1 0 0 0,0 1 0 0 0,0-1 0 0 0,0 1 0 0 0,0-1 0 0 0,0 1 0 0 0,0-1 0 0 0,0 1 0 0 0,0 0 0 0 0,-1 18 0 0 0,1-17 0 0 0,0 0 0 0 0,0 0 0 0 0,0 0 0 0 0,-1 0 0 0 0,1 0 0 0 0,-1 0 0 0 0,0 0 0 0 0,1 0 0 0 0,-1 0 0 0 0,0 0 0 0 0,0 0 0 0 0,0 0 0 0 0,0-1 0 0 0,0 1 0 0 0,-1 0 0 0 0,1-1 0 0 0,-1 1 0 0 0,1-1 0 0 0,-1 1 0 0 0,1-1 0 0 0,-4 3 0 0 0,-14 14 0 0 0,8-2 0 0 0,8-10 0 0 0,-1 0 0 0 0,-1 0 0 0 0,1-1 0 0 0,-1 0 0 0 0,0 1 0 0 0,-9 6 0 0 0,-58 44 0 0 0,28-21 0 0 0,-2-1 0 0 0,-1-2 0 0 0,-74 37 0 0 0,86-53 0 0 0,5-1 0 0 0,0-2 0 0 0,-1-1 0 0 0,-47 12 0 0 0,-8-7 0 0 0,-125 9 0 0 0,170-24 0 0 0,0-2 0 0 0,0-1 0 0 0,0-3 0 0 0,0-1 0 0 0,-51-13 0 0 0,-17-29 0 0 0,104 46 0 0 0,0 0 0 0 0,-1-1 0 0 0,1 0 0 0 0,0 0 0 0 0,0 0 0 0 0,0 0 0 0 0,0-1 0 0 0,0 0 0 0 0,1 0 0 0 0,-1 0 0 0 0,1 0 0 0 0,0-1 0 0 0,0 0 0 0 0,0 0 0 0 0,0 0 0 0 0,1 0 0 0 0,-1 0 0 0 0,1-1 0 0 0,1 0 0 0 0,-1 1 0 0 0,0-1 0 0 0,1 0 0 0 0,0-1 0 0 0,0 1 0 0 0,1 0 0 0 0,-1 0 0 0 0,1-1 0 0 0,0 1 0 0 0,1-1 0 0 0,-1 1 0 0 0,1-1 0 0 0,0 1 0 0 0,1-1 0 0 0,-1 1 0 0 0,1-1 0 0 0,0 1 0 0 0,0 0 0 0 0,4-10 0 0 0,-2 9 0 0 0,0 0 0 0 0,1 0 0 0 0,0 0 0 0 0,0 0 0 0 0,6-6 0 0 0,5-7 0 0 0,-9 10 0 0 0,0 0 0 0 0,1 1 0 0 0,0 0 0 0 0,0 0 0 0 0,0 0 0 0 0,11-7 0 0 0,98-101 0 0 0,-21 44 0 0 0,3 5 0 0 0,2 3 0 0 0,190-86 0 0 0,-27 7 0 0 0,-232 127 0 0 0,0 2 0 0 0,55-19 0 0 0,-74 30 0 0 0,0 1 0 0 0,0 0 0 0 0,-1 1 0 0 0,23 0 0 0 0,7 0 0 0 0,-40 1 0 0 0,70-2 0 0 0,-67 2 0 0 0,-1 0 0 0 0,0 0 0 0 0,0 1 0 0 0,0-1 0 0 0,1 1 0 0 0,-1-1 0 0 0,0 1 0 0 0,0 0 0 0 0,0 1 0 0 0,0-1 0 0 0,0 0 0 0 0,-1 1 0 0 0,1 0 0 0 0,0-1 0 0 0,-1 1 0 0 0,1 0 0 0 0,-1 1 0 0 0,1-1 0 0 0,2 3 0 0 0,-1 4 0 0 0,0 0 0 0 0,0 0 0 0 0,-1 0 0 0 0,0 0 0 0 0,0 0 0 0 0,-1 1 0 0 0,0-1 0 0 0,-1 1 0 0 0,0 16 0 0 0,0 7 0 0 0,1-23 0 0 0,-2 1 0 0 0,1-1 0 0 0,-2 0 0 0 0,1 1 0 0 0,-1-1 0 0 0,-1 0 0 0 0,0 0 0 0 0,0 1 0 0 0,-1-1 0 0 0,0-1 0 0 0,-7 15 0 0 0,-59 95 0 0 0,51-89 0 0 0,-2 0 0 0 0,0-1 0 0 0,-2-2 0 0 0,-1 0 0 0 0,-34 30 0 0 0,-5-2 0 0 0,-79 54 0 0 0,87-75 0 0 0,-97 47 0 0 0,99-60 0 0 0,0-2 0 0 0,-1-3 0 0 0,-99 18 0 0 0,70-23 0 0 0,0-3 0 0 0,-135-5 0 0 0,138-4 0 0 0,71 1 0 0 0,-81-4 0 0 0,84 3 0 0 0,-1 0 0 0 0,1 0 0 0 0,-1 0 0 0 0,1 0 0 0 0,0-1 0 0 0,0 0 0 0 0,0 0 0 0 0,0 0 0 0 0,0-1 0 0 0,0 0 0 0 0,1 0 0 0 0,-1 0 0 0 0,-5-5 0 0 0,9 4 0 0 0,-1-1 0 0 0,1 0 0 0 0,0 0 0 0 0,1 0 0 0 0,-1 1 0 0 0,1-1 0 0 0,0 0 0 0 0,0 0 0 0 0,1 0 0 0 0,-1 0 0 0 0,2-5 0 0 0,-1 6 0 0 0,2-6 0 0 0,1 1 0 0 0,0 0 0 0 0,0 0 0 0 0,1 0 0 0 0,0 1 0 0 0,10-14 0 0 0,1-2 0 0 0,-3 6 0 0 0,1 1 0 0 0,1 1 0 0 0,0 0 0 0 0,34-27 0 0 0,-7 6 0 0 0,108-81 0 0 0,-96 74 0 0 0,2 2 0 0 0,1 3 0 0 0,111-57 0 0 0,-54 54 0 0 0,-90 29 0 0 0,-17 8 0 0 0,0 1 0 0 0,1 1 0 0 0,-1-1 0 0 0,1 1 0 0 0,14-3 0 0 0,23-9 0 0 0,-38 11 0 0 0,1 1 0 0 0,-1 0 0 0 0,1 1 0 0 0,0-1 0 0 0,0 2 0 0 0,-1-1 0 0 0,1 1 0 0 0,0 0 0 0 0,0 1 0 0 0,13 0 0 0 0,-20 1 0 0 0,0 0 0 0 0,1 0 0 0 0,-1 0 0 0 0,1 0 0 0 0,-1 0 0 0 0,0 0 0 0 0,0 1 0 0 0,0-1 0 0 0,0 0 0 0 0,0 1 0 0 0,0-1 0 0 0,0 1 0 0 0,0-1 0 0 0,0 1 0 0 0,-1-1 0 0 0,1 1 0 0 0,0 0 0 0 0,-1-1 0 0 0,0 1 0 0 0,1 0 0 0 0,-1-1 0 0 0,0 1 0 0 0,0 0 0 0 0,0-1 0 0 0,0 1 0 0 0,-1 3 0 0 0,-2 48 0 0 0,3-52 0 0 0,-3 14 0 0 0,-1-1 0 0 0,0 0 0 0 0,-1 1 0 0 0,-1-2 0 0 0,0 1 0 0 0,0-1 0 0 0,-2 1 0 0 0,-12 16 0 0 0,-7 6 0 0 0,-44 47 0 0 0,-229 211 0 0 0,223-237 0 0 0,-2-3 0 0 0,-163 83 0 0 0,240-136 0 0 0,-130 55 0 0 0,95-42 0 0 0,8-4 0 0 0,0-2 0 0 0,0 0 0 0 0,-1-2 0 0 0,-42 2 0 0 0,-124-1 0 0 0,189-7 0 0 0,-14 1 0 0 0,-1-1 0 0 0,0-1 0 0 0,0-1 0 0 0,1-1 0 0 0,-1 0 0 0 0,1-2 0 0 0,-35-12 0 0 0,40 9 0 0 0,5 3 0 0 0,0 0 0 0 0,-1 0 0 0 0,0 1 0 0 0,-16-4 0 0 0,14 4 0 0 0,0-2 0 0 0,1 1 0 0 0,0-2 0 0 0,0 0 0 0 0,0 0 0 0 0,1-1 0 0 0,-20-17 0 0 0,26 19 0 0 0,0 0 0 0 0,0-1 0 0 0,0 0 0 0 0,1 0 0 0 0,0 0 0 0 0,0 0 0 0 0,1-1 0 0 0,-1 0 0 0 0,2 0 0 0 0,-1 0 0 0 0,1 0 0 0 0,-2-14 0 0 0,2 8 0 0 0,1-1 0 0 0,0 1 0 0 0,2-1 0 0 0,0 0 0 0 0,0 0 0 0 0,4-20 0 0 0,-2 27 0 0 0,1 0 0 0 0,0 0 0 0 0,0 0 0 0 0,1 0 0 0 0,0 0 0 0 0,1 1 0 0 0,-1-1 0 0 0,1 1 0 0 0,1 0 0 0 0,-1 1 0 0 0,9-8 0 0 0,6-8 0 0 0,-5 0 0 0 0,-12 17 0 0 0,1 0 0 0 0,-1 1 0 0 0,1-1 0 0 0,0 1 0 0 0,0 0 0 0 0,9-7 0 0 0,19-14 0 0 0,-16 11 0 0 0,1 1 0 0 0,23-12 0 0 0,-12 9 0 0 0,2-2 0 0 0,41-17 0 0 0,-62 31 0 0 0,19-8 0 0 0,1 2 0 0 0,54-12 0 0 0,-72 19 0 0 0,1 0 0 0 0,-1 0 0 0 0,0-1 0 0 0,15-7 0 0 0,-16 6 0 0 0,0 1 0 0 0,0 0 0 0 0,0 1 0 0 0,21-4 0 0 0,9 1 0 0 0,23-3 0 0 0,86-3 0 0 0,-128 12 0 0 0,0 1 0 0 0,0 1 0 0 0,0 0 0 0 0,29 9 0 0 0,-39-8 0 0 0,0 1 0 0 0,0 0 0 0 0,0 1 0 0 0,0 1 0 0 0,-1 0 0 0 0,0 0 0 0 0,-1 1 0 0 0,17 14 0 0 0,-22-16 0 0 0,0 0 0 0 0,-1 0 0 0 0,1 1 0 0 0,-1-1 0 0 0,-1 1 0 0 0,1 0 0 0 0,-1 0 0 0 0,0 0 0 0 0,0 0 0 0 0,-1 0 0 0 0,0 0 0 0 0,0 0 0 0 0,0 8 0 0 0,4 12 0 0 0,-4-17 0 0 0,1 0 0 0 0,-1 0 0 0 0,-1 0 0 0 0,1 0 0 0 0,-1 0 0 0 0,-1 0 0 0 0,0-1 0 0 0,0 1 0 0 0,-5 15 0 0 0,-2 1 0 0 0,-23 46 0 0 0,15-35 0 0 0,8-22 0 0 0,-1 0 0 0 0,-1 0 0 0 0,-19 23 0 0 0,-5 5 0 0 0,7-4 0 0 0,-3-2 0 0 0,0-1 0 0 0,-3-1 0 0 0,-1-2 0 0 0,-1-1 0 0 0,-49 33 0 0 0,63-52 0 0 0,1 0 0 0 0,-25 9 0 0 0,-28 15 0 0 0,52-23 0 0 0,-1-2 0 0 0,-1 0 0 0 0,0-1 0 0 0,-41 10 0 0 0,-101 15 0 0 0,157-33 0 0 0,-32 4 0 0 0,1-1 0 0 0,-1-2 0 0 0,0-2 0 0 0,-65-6 0 0 0,79 2 0 0 0,0-1 0 0 0,0-2 0 0 0,0 0 0 0 0,1-2 0 0 0,0-1 0 0 0,1-1 0 0 0,-42-23 0 0 0,59 29 0 0 0,0 0 0 0 0,0-1 0 0 0,1 0 0 0 0,-1-1 0 0 0,-6-7 0 0 0,-16-14 0 0 0,23 23 0 0 0,5 2 0 0 0,-1 1 0 0 0,0 0 0 0 0,1 0 0 0 0,-1-1 0 0 0,0 1 0 0 0,1-1 0 0 0,0 1 0 0 0,-1-1 0 0 0,1 0 0 0 0,0 1 0 0 0,0-1 0 0 0,0 0 0 0 0,0 0 0 0 0,0 0 0 0 0,0 0 0 0 0,1 0 0 0 0,-1 0 0 0 0,1 0 0 0 0,-1 0 0 0 0,1 0 0 0 0,0-3 0 0 0,-12-50 0 0 0,8 40 0 0 0,0 0 0 0 0,2-1 0 0 0,-3-21 0 0 0,5 20 0 0 0,0 0 0 0 0,0 1 0 0 0,2-1 0 0 0,0 1 0 0 0,0-1 0 0 0,2 1 0 0 0,10-31 0 0 0,1 12 0 0 0,4-11 0 0 0,2 0 0 0 0,41-65 0 0 0,-30 63 0 0 0,108-147 0 0 0,-124 176 0 0 0,1 0 0 0 0,1 2 0 0 0,1 0 0 0 0,0 1 0 0 0,1 1 0 0 0,1 0 0 0 0,32-15 0 0 0,52-32 0 0 0,-88 52 0 0 0,-14 7 0 0 0,0 1 0 0 0,1 0 0 0 0,-1 0 0 0 0,1 0 0 0 0,0 1 0 0 0,-1 0 0 0 0,1-1 0 0 0,0 1 0 0 0,7-1 0 0 0,30-12 0 0 0,-32 10 0 0 0,0 1 0 0 0,0-1 0 0 0,0 2 0 0 0,0-1 0 0 0,1 1 0 0 0,17-1 0 0 0,-21 3 0 0 0,0-1 0 0 0,0 1 0 0 0,-1 0 0 0 0,1 0 0 0 0,-1 1 0 0 0,1 0 0 0 0,0 0 0 0 0,-1 0 0 0 0,0 1 0 0 0,1-1 0 0 0,-1 1 0 0 0,0 0 0 0 0,6 4 0 0 0,0-1 0 0 0,-9-5 0 0 0,0 1 0 0 0,-1 0 0 0 0,1 0 0 0 0,0-1 0 0 0,0 1 0 0 0,-1 0 0 0 0,1 0 0 0 0,0 1 0 0 0,-1-1 0 0 0,1 0 0 0 0,-1 0 0 0 0,1 1 0 0 0,-1-1 0 0 0,0 1 0 0 0,0 0 0 0 0,1-1 0 0 0,-1 1 0 0 0,0 0 0 0 0,0-1 0 0 0,1 5 0 0 0,-1 2 0 0 0,0-6 0 0 0,-1 0 0 0 0,0-1 0 0 0,1 1 0 0 0,-1 0 0 0 0,1 0 0 0 0,0 0 0 0 0,0-1 0 0 0,0 1 0 0 0,-1 0 0 0 0,1-1 0 0 0,1 1 0 0 0,-1-1 0 0 0,0 1 0 0 0,0-1 0 0 0,1 1 0 0 0,1 0 0 0 0,-2 1 0 0 0,1-1 0 0 0,0 1 0 0 0,-1-1 0 0 0,1 1 0 0 0,-1 0 0 0 0,0 0 0 0 0,0 0 0 0 0,0-1 0 0 0,0 1 0 0 0,0 0 0 0 0,-1 0 0 0 0,1 0 0 0 0,-1 1 0 0 0,0 3 0 0 0,-1 58 0 0 0,-1-30 0 0 0,1-26 0 0 0,0 1 0 0 0,-1 0 0 0 0,0-1 0 0 0,-1 0 0 0 0,0 1 0 0 0,0-1 0 0 0,-1 0 0 0 0,-9 15 0 0 0,0-1 0 0 0,-2 0 0 0 0,-19 22 0 0 0,23-32 0 0 0,-8 11 0 0 0,-1 0 0 0 0,-1-2 0 0 0,-29 24 0 0 0,22-22 0 0 0,-11 6 0 0 0,-61 30 0 0 0,81-46 0 0 0,-2-1 0 0 0,1 0 0 0 0,-2-2 0 0 0,1-1 0 0 0,-2 0 0 0 0,-33 9 0 0 0,-14-1 0 0 0,30-8 0 0 0,-65 10 0 0 0,47-17 0 0 0,1-3 0 0 0,-1-2 0 0 0,1-3 0 0 0,-107-22 0 0 0,136 20 0 0 0,0-1 0 0 0,0-2 0 0 0,1 0 0 0 0,-29-17 0 0 0,20 6 0 0 0,1-2 0 0 0,1-1 0 0 0,-33-31 0 0 0,61 50 0 0 0,-3-1 0 0 0,1-1 0 0 0,0 0 0 0 0,1-1 0 0 0,-1 0 0 0 0,2 0 0 0 0,-1 0 0 0 0,1-1 0 0 0,-5-10 0 0 0,-51-97 0 0 0,60 110 0 0 0,-1 1 0 0 0,1-1 0 0 0,0 1 0 0 0,0-1 0 0 0,0 0 0 0 0,1 0 0 0 0,0 0 0 0 0,-1-8 0 0 0,-2-13 0 0 0,2 16 0 0 0,1 0 0 0 0,0 0 0 0 0,0 0 0 0 0,1 0 0 0 0,1 0 0 0 0,0-1 0 0 0,1 1 0 0 0,0 0 0 0 0,0 1 0 0 0,1-1 0 0 0,1 0 0 0 0,7-17 0 0 0,-2 9 0 0 0,1 0 0 0 0,14-20 0 0 0,11-22 0 0 0,-24 41 0 0 0,2 0 0 0 0,0 1 0 0 0,1 0 0 0 0,1 1 0 0 0,0 1 0 0 0,1 1 0 0 0,1 0 0 0 0,1 1 0 0 0,0 1 0 0 0,27-16 0 0 0,-32 23 0 0 0,2 1 0 0 0,-1 1 0 0 0,1 0 0 0 0,-1 1 0 0 0,1 0 0 0 0,0 1 0 0 0,1 1 0 0 0,-1 1 0 0 0,18-1 0 0 0,2 1 0 0 0,50 1 0 0 0,-81 0 0 0 0,1 0 0 0 0,0 1 0 0 0,-1 0 0 0 0,1 0 0 0 0,0 0 0 0 0,-1 0 0 0 0,1 1 0 0 0,-1-1 0 0 0,0 1 0 0 0,1 1 0 0 0,-1-1 0 0 0,0 0 0 0 0,5 5 0 0 0,6 15 0 0 0,14-5 0 0 0,-19-5 0 0 0,-1 0 0 0 0,-1 0 0 0 0,0 1 0 0 0,-1 0 0 0 0,0 0 0 0 0,6 20 0 0 0,10 16 0 0 0,-15-31 0 0 0,-1 1 0 0 0,0-1 0 0 0,-1 1 0 0 0,-2 1 0 0 0,0-1 0 0 0,0 1 0 0 0,-2-1 0 0 0,0 35 0 0 0,-3-20 0 0 0,-2 0 0 0 0,-1 1 0 0 0,-1-1 0 0 0,-12 38 0 0 0,11-54 0 0 0,-2 0 0 0 0,0 0 0 0 0,-19 32 0 0 0,-5 10 0 0 0,26-48 0 0 0,-1 0 0 0 0,0 0 0 0 0,0-1 0 0 0,-16 19 0 0 0,-6 8 0 0 0,10-15 0 0 0,-1 0 0 0 0,-1-2 0 0 0,-1 0 0 0 0,-37 28 0 0 0,38-35 0 0 0,1-1 0 0 0,-39 18 0 0 0,-9 5 0 0 0,46-24 0 0 0,0-1 0 0 0,-1-1 0 0 0,0-1 0 0 0,-1-2 0 0 0,0 0 0 0 0,0-1 0 0 0,0-1 0 0 0,-1-2 0 0 0,1 0 0 0 0,-41-2 0 0 0,50-2 0 0 0,0-1 0 0 0,1 0 0 0 0,-1-2 0 0 0,1 0 0 0 0,0 0 0 0 0,0-1 0 0 0,0-1 0 0 0,0 0 0 0 0,1-1 0 0 0,0 0 0 0 0,1-1 0 0 0,-15-12 0 0 0,6 3 0 0 0,1-2 0 0 0,1 0 0 0 0,1-1 0 0 0,1 0 0 0 0,-28-44 0 0 0,36 45 0 0 0,1-1 0 0 0,1 0 0 0 0,0-1 0 0 0,2 0 0 0 0,0 0 0 0 0,-4-41 0 0 0,6 15 0 0 0,1 0 0 0 0,7-70 0 0 0,-1 98 0 0 0,0 1 0 0 0,1-1 0 0 0,0 0 0 0 0,16-32 0 0 0,1-6 0 0 0,-15 36 0 0 0,37-98 0 0 0,-25 75 0 0 0,-6 13 0 0 0,1 0 0 0 0,34-53 0 0 0,34-26 0 0 0,-75 102 0 0 0,0 1 0 0 0,1-1 0 0 0,0 2 0 0 0,0-1 0 0 0,10-5 0 0 0,13-11 0 0 0,-21 16 0 0 0,1-1 0 0 0,0 2 0 0 0,1-1 0 0 0,-1 2 0 0 0,1-1 0 0 0,0 2 0 0 0,0 0 0 0 0,16-4 0 0 0,-13 5 0 0 0,1 1 0 0 0,0 0 0 0 0,0 1 0 0 0,27 2 0 0 0,-37-1 0 0 0,-1 1 0 0 0,1 0 0 0 0,0 0 0 0 0,0 0 0 0 0,-1 1 0 0 0,1 0 0 0 0,0 0 0 0 0,-1 0 0 0 0,0 1 0 0 0,0 0 0 0 0,0 0 0 0 0,0 0 0 0 0,0 1 0 0 0,8 7 0 0 0,-3 1 0 0 0,0 0 0 0 0,-1 0 0 0 0,0 1 0 0 0,-1 0 0 0 0,0 1 0 0 0,-1 0 0 0 0,8 22 0 0 0,-8-16 0 0 0,-2 0 0 0 0,-1 0 0 0 0,3 25 0 0 0,-4-26 0 0 0,0 0 0 0 0,-2 0 0 0 0,0 0 0 0 0,-1 0 0 0 0,-2 0 0 0 0,1 0 0 0 0,-2 0 0 0 0,-8 30 0 0 0,2-21 0 0 0,5-16 0 0 0,0 0 0 0 0,-1 0 0 0 0,0 0 0 0 0,-10 16 0 0 0,-8 15 0 0 0,20-34 0 0 0,-2 0 0 0 0,1 0 0 0 0,-1 0 0 0 0,-10 12 0 0 0,-24 33 0 0 0,9-36 0 0 0,8 8 0 0 0,18-20 0 0 0,-1-1 0 0 0,0 1 0 0 0,1-1 0 0 0,-2 0 0 0 0,-10 8 0 0 0,-1-2 0 0 0,-1-1 0 0 0,0-1 0 0 0,-1 0 0 0 0,0-2 0 0 0,0 0 0 0 0,-1-1 0 0 0,0-1 0 0 0,0-1 0 0 0,-38 3 0 0 0,42-6 0 0 0,0 0 0 0 0,0-2 0 0 0,1 0 0 0 0,-1 0 0 0 0,0-2 0 0 0,1 0 0 0 0,0 0 0 0 0,-1-2 0 0 0,2 0 0 0 0,-1 0 0 0 0,0-2 0 0 0,1 1 0 0 0,-16-12 0 0 0,-27-19 0 0 0,32 21 0 0 0,1 0 0 0 0,-24-22 0 0 0,12 5 0 0 0,0 3 0 0 0,1-3 0 0 0,2-1 0 0 0,1-1 0 0 0,-26-40 0 0 0,40 50 0 0 0,2-1 0 0 0,1 0 0 0 0,-20-50 0 0 0,16 24 0 0 0,11 33 0 0 0,1-1 0 0 0,1 0 0 0 0,-5-33 0 0 0,-6-40 0 0 0,10 60 0 0 0,2 1 0 0 0,-3-57 0 0 0,8 60 0 0 0,1 1 0 0 0,10-51 0 0 0,-9 67 0 0 0,1 0 0 0 0,1 1 0 0 0,0 0 0 0 0,0 0 0 0 0,1 0 0 0 0,1 0 0 0 0,0 1 0 0 0,10-14 0 0 0,-14 21 0 0 0,0 1 0 0 0,0-1 0 0 0,0 0 0 0 0,-1 1 0 0 0,1-1 0 0 0,-1 0 0 0 0,0 0 0 0 0,0 0 0 0 0,0 0 0 0 0,0 0 0 0 0,1-4 0 0 0,2-7 0 0 0,-2 9 0 0 0,1 0 0 0 0,0 0 0 0 0,0 1 0 0 0,0-1 0 0 0,1 0 0 0 0,-1 1 0 0 0,1 0 0 0 0,0 0 0 0 0,1 0 0 0 0,-1 1 0 0 0,1-1 0 0 0,-1 1 0 0 0,1 0 0 0 0,0 0 0 0 0,0 1 0 0 0,0-1 0 0 0,10-2 0 0 0,10-6 0 0 0,-13 6 0 0 0,0 1 0 0 0,1 0 0 0 0,0 1 0 0 0,-1 0 0 0 0,1 1 0 0 0,0 0 0 0 0,0 1 0 0 0,0 1 0 0 0,14 1 0 0 0,-17-1 0 0 0,-1 1 0 0 0,1 0 0 0 0,0 1 0 0 0,-1 0 0 0 0,0 1 0 0 0,1 0 0 0 0,-1 0 0 0 0,0 1 0 0 0,-1 0 0 0 0,1 0 0 0 0,-1 1 0 0 0,15 11 0 0 0,71 72 0 0 0,-92-86 0 0 0,0 1 0 0 0,0-1 0 0 0,-1 1 0 0 0,1-1 0 0 0,-1 1 0 0 0,1 0 0 0 0,-1 0 0 0 0,0-1 0 0 0,1 7 0 0 0,8 17 0 0 0,1-6 0 0 0,0 1 0 0 0,-2 0 0 0 0,0 1 0 0 0,-2 0 0 0 0,0 0 0 0 0,-1 1 0 0 0,-1 0 0 0 0,-2 0 0 0 0,0 0 0 0 0,-1 1 0 0 0,-2 24 0 0 0,0-12 0 0 0,-8 65 0 0 0,5-88 0 0 0,0 1 0 0 0,0-1 0 0 0,-1 0 0 0 0,-1 0 0 0 0,0-1 0 0 0,-1 1 0 0 0,-13 20 0 0 0,-33 58 0 0 0,42-71 0 0 0,0 0 0 0 0,-2 0 0 0 0,-1-1 0 0 0,-18 21 0 0 0,7-7 0 0 0,22-31 0 0 0,1 1 0 0 0,-1-1 0 0 0,1 0 0 0 0,-1 1 0 0 0,0-1 0 0 0,0 0 0 0 0,0 0 0 0 0,0 0 0 0 0,0 0 0 0 0,0-1 0 0 0,-1 1 0 0 0,1-1 0 0 0,-1 1 0 0 0,1-1 0 0 0,-1 0 0 0 0,-3 2 0 0 0,-49 20 0 0 0,19-7 0 0 0,-44 13 0 0 0,69-26 0 0 0,-1-1 0 0 0,1-1 0 0 0,0 0 0 0 0,-1-1 0 0 0,0 0 0 0 0,1-1 0 0 0,-1 0 0 0 0,-12-4 0 0 0,9 2 0 0 0,0-2 0 0 0,0 0 0 0 0,1-1 0 0 0,0-1 0 0 0,0 0 0 0 0,-18-12 0 0 0,-71-58 0 0 0,87 64 0 0 0,2 0 0 0 0,0-1 0 0 0,0 0 0 0 0,1-1 0 0 0,1-1 0 0 0,1 0 0 0 0,0 0 0 0 0,-13-28 0 0 0,-43-60 0 0 0,57 85 0 0 0,1 1 0 0 0,1-2 0 0 0,0 1 0 0 0,1-1 0 0 0,1 0 0 0 0,-4-29 0 0 0,4 6 0 0 0,-6-57 0 0 0,11 91 0 0 0,1 1 0 0 0,1 0 0 0 0,0-1 0 0 0,0 1 0 0 0,0 0 0 0 0,1 0 0 0 0,0-1 0 0 0,1 1 0 0 0,4-11 0 0 0,5-4 0 0 0,-7 12 0 0 0,1-1 0 0 0,0 1 0 0 0,1 0 0 0 0,1 0 0 0 0,-1 1 0 0 0,1 0 0 0 0,17-15 0 0 0,7-3 0 0 0,-26 27 0 0 0,0 1 0 0 0,12-7 0 0 0,0 0 0 0 0,1 1 0 0 0,-1 0 0 0 0,1 2 0 0 0,30-4 0 0 0,-20 4 0 0 0,47-14 0 0 0,69-17-3411 0 0,-93 25 746 0 0,60-21 0 0 0,-107 29 2229 0 0,0-1 0 0 0,0 1 0 0 0,-1-1-1 0 0,1 0 1 0 0,-1 0 0 0 0,0-1 0 0 0,0 1 0 0 0,0-1 0 0 0,0 0 0 0 0,-1 0-1 0 0,0 0 1 0 0,0 0 0 0 0,0-1 0 0 0,0 1 0 0 0,0-1 0 0 0,-1 0 0 0 0,2-6 0 0 0,2-4-897 0 0,-1-1-1 0 0,0 0 1 0 0,-2 0 0 0 0,3-19 0 0 0,-4-73-3182 0 0,-2 48 776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30 213 7624 0 0,'-2'-1'369'0'0,"0"0"1"0"0,0 0 0 0 0,1-1-1 0 0,-1 1 1 0 0,0 0 0 0 0,1-1-1 0 0,-1 0 1 0 0,0 1 0 0 0,1-1-1 0 0,0 0 1 0 0,-1 0 0 0 0,1 0-1 0 0,0 0 1 0 0,0 0 0 0 0,0 0-1 0 0,0 0 1 0 0,1 0-1 0 0,-2-4 1 0 0,1 1-48 0 0,1 1 1 0 0,-1-1-1 0 0,1 0 0 0 0,0 0 0 0 0,0 0 0 0 0,1 0 1 0 0,-1 0-1 0 0,3-8 0 0 0,-2 7-207 0 0,1 0 1 0 0,0 0-1 0 0,0 0 1 0 0,0 1-1 0 0,1-1 0 0 0,0 1 1 0 0,0-1-1 0 0,0 1 1 0 0,1 0-1 0 0,-1 0 0 0 0,1 0 1 0 0,1 1-1 0 0,-1-1 1 0 0,10-6-1 0 0,5-1 126 0 0,-14 9-166 0 0,1-1 1 0 0,-1 1-1 0 0,0 1 1 0 0,1-1-1 0 0,0 1 1 0 0,0 0-1 0 0,-1 0 1 0 0,1 1-1 0 0,0-1 1 0 0,0 2-1 0 0,1-1 1 0 0,-1 0-1 0 0,0 1 1 0 0,7 1-1 0 0,-3-1-25 0 0,-6-1-6 0 0,0 1 0 0 0,0-1 0 0 0,-1 1 0 0 0,1 0 0 0 0,0 0 0 0 0,0 1 0 0 0,0-1 0 0 0,-1 1 0 0 0,1 0 0 0 0,0 0 0 0 0,-1 0 0 0 0,1 1 0 0 0,-1-1 0 0 0,1 1 0 0 0,-1 0 0 0 0,0 0 0 0 0,1 0 0 0 0,-1 0 0 0 0,0 0 0 0 0,5 6 0 0 0,0 2 108 0 0,-1 1 0 0 0,0 0 0 0 0,-1 0 0 0 0,0 1 0 0 0,-1-1 1 0 0,0 1-1 0 0,-1 1 0 0 0,4 14 0 0 0,-3 0 191 0 0,-2 0-1 0 0,-1 1 1 0 0,-1 29 0 0 0,-2-40-104 0 0,-1 1 0 0 0,-8 32 0 0 0,6-32 70 0 0,0 0 1 0 0,-2 37-1 0 0,6-51-269 0 0,0-1 1 0 0,0 1-1 0 0,-1-1 1 0 0,1 1-1 0 0,-1 0 1 0 0,0-1-1 0 0,0 1 1 0 0,-2 3-1 0 0,-3 27 427 0 0,6-25-386 0 0,1-1 1 0 0,1 0-1 0 0,0 0 1 0 0,0-1-1 0 0,0 1 1 0 0,1 0-1 0 0,0-1 1 0 0,5 10-1 0 0,-7-14-57 0 0,1 0-1 0 0,-1 0 0 0 0,1 0 0 0 0,0 0 1 0 0,0 0-1 0 0,0-1 0 0 0,0 1 1 0 0,0-1-1 0 0,1 1 0 0 0,-1-1 0 0 0,1 0 1 0 0,0 0-1 0 0,0 0 0 0 0,0 0 1 0 0,0 0-1 0 0,0-1 0 0 0,0 1 0 0 0,0-1 1 0 0,0 0-1 0 0,0 0 0 0 0,1 0 1 0 0,3 1-1 0 0,27 1 27 0 0,-28-2-48 0 0,-1 0-1 0 0,0 0 0 0 0,1-1 0 0 0,-1 1 0 0 0,1-1 0 0 0,-1-1 0 0 0,1 1 0 0 0,-1-1 0 0 0,0 0 1 0 0,1 0-1 0 0,7-3 0 0 0,2-2-68 0 0,-9 4-50 0 0,-1 0 0 0 0,0 0-1 0 0,1-1 1 0 0,-1 1 0 0 0,0-1 0 0 0,0 0 0 0 0,-1 0 0 0 0,1-1-1 0 0,-1 0 1 0 0,1 1 0 0 0,-1-1 0 0 0,0-1 0 0 0,-1 1-1 0 0,1-1 1 0 0,-1 1 0 0 0,0-1 0 0 0,0 0 0 0 0,2-5 0 0 0,-4 8 55 0 0,0 0 0 0 0,0 0 0 0 0,0 1 0 0 0,0-1 0 0 0,0 0 0 0 0,0 1 0 0 0,0-1 0 0 0,1 1 0 0 0,-1 0 0 0 0,0-1 0 0 0,1 1 0 0 0,-1 0 0 0 0,1 0 0 0 0,1-1 0 0 0,12-10-522 0 0,1-18-888 0 0,-14 24 1006 0 0,1 0 0 0 0,0 0-1 0 0,1 0 1 0 0,-1 0 0 0 0,1 0 0 0 0,5-5-1 0 0,1-5-1083 0 0,-1 0-1 0 0,-1-1 1 0 0,7-19-1 0 0,5-7-969 0 0,-3 12 698 0 0,-14 27 1558 0 0,0-1 1 0 0,0 0-1 0 0,-1 0 0 0 0,0 0 0 0 0,0 0 0 0 0,0 0 1 0 0,0 0-1 0 0,-1-1 0 0 0,1-5 0 0 0,9-19-1260 0 0,12 0-1945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2600 0 0,'0'-26'766'0'0,"0"-4"16872"0"0,0 63-13712 0 0,-9 175 1438 0 0,9-205-5339 0 0,0 0 1 0 0,0 1-1 0 0,1-1 0 0 0,-1 0 1 0 0,1 0-1 0 0,0 0 1 0 0,0 1-1 0 0,0-1 0 0 0,2 3 1 0 0,-1-3-18 0 0,-1 1 1 0 0,1-1-1 0 0,-1 0 0 0 0,0 1 0 0 0,0-1 1 0 0,-1 1-1 0 0,1-1 0 0 0,-1 1 1 0 0,1 4-1 0 0,1 38 74 0 0,-2-42-84 0 0,1 0 1 0 0,-1-1 0 0 0,1 1 0 0 0,0-1-1 0 0,0 1 1 0 0,0-1 0 0 0,0 1 0 0 0,1-1-1 0 0,-1 0 1 0 0,1 1 0 0 0,3 4 0 0 0,-3-5-1 0 0,0-1 0 0 0,-1 1 0 0 0,1-1 0 0 0,-1 1 0 0 0,1 0 0 0 0,-1-1 1 0 0,0 1-1 0 0,0 0 0 0 0,-1 0 0 0 0,1 0 0 0 0,0 0 0 0 0,-1 0 0 0 0,0 0 0 0 0,0 0 0 0 0,0 0 1 0 0,0 5-1 0 0,0-3-21 0 0,0-1 0 0 0,0 1 1 0 0,0 0-1 0 0,1-1 0 0 0,0 1 1 0 0,2 8-1 0 0,15 53-974 0 0,-14-34 73 0 0,-4-28 664 0 0,0 0 0 0 0,0 0-1 0 0,1 0 1 0 0,-1 0 0 0 0,1 0-1 0 0,0 0 1 0 0,0 0 0 0 0,0-1-1 0 0,1 1 1 0 0,-1 0 0 0 0,1-1-1 0 0,2 5 1 0 0,-3-7-303 0 0,0 0 0 0 0,0 1 0 0 0,1-1 0 0 0,-1 0 0 0 0,0 0-1 0 0,1 1 1 0 0,-1-1 0 0 0,0 0 0 0 0,1-1 0 0 0,-1 1 0 0 0,1 0 0 0 0,0 0 0 0 0,1 0 0 0 0,-2-1 348 0 0,0 0-1 0 0,0-1 1 0 0,0 1 0 0 0,0-1 0 0 0,0 1 0 0 0,0 0-1 0 0,0-1 1 0 0,-1 0 0 0 0,1 1 0 0 0,0-1-1 0 0,0 1 1 0 0,0-1 0 0 0,-1 0 0 0 0,1 0 0 0 0,0 1-1 0 0,-1-1 1 0 0,1 0 0 0 0,-1 0 0 0 0,1 0 0 0 0,-1 0-1 0 0,1 0 1 0 0,-1 0 0 0 0,1 0 0 0 0,-1 0-1 0 0,0 0 1 0 0,0 0 0 0 0,1 0 0 0 0,-1 0 0 0 0,0-1-1 0 0,28-61-6077 0 0,-23 53 2756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133 404 5504 0 0,'-3'8'8212'0'0,"-3"3"-6416"0"0,3-7-1390 0 0,0 1 0 0 0,1-1 0 0 0,-1 1 1 0 0,1 0-1 0 0,0 0 0 0 0,1 0 0 0 0,-1 0 1 0 0,1 0-1 0 0,0 0 0 0 0,-1 7 0 0 0,-5 21 739 0 0,-3 33 333 0 0,8-48-1101 0 0,0 0 0 0 0,2-1 0 0 0,0 1-1 0 0,4 32 1 0 0,15-22-11 0 0,-18-22-306 0 0,1 0 0 0 0,0 0 0 0 0,1-1 0 0 0,0 1 0 0 0,0 0 0 0 0,0-1 0 0 0,0 0 0 0 0,6 7 0 0 0,3 7 209 0 0,-11-16-230 0 0,1-1 0 0 0,-1 1 0 0 0,0-1 0 0 0,1 0 0 0 0,0 1 0 0 0,-1-1 0 0 0,1 0 0 0 0,0 0 0 0 0,0 0 0 0 0,0 0 0 0 0,1 0 0 0 0,-1 0 0 0 0,0-1-1 0 0,1 1 1 0 0,-1-1 0 0 0,1 0 0 0 0,-1 0 0 0 0,1 1 0 0 0,0-2 0 0 0,-1 1 0 0 0,6 1 0 0 0,5 1 19 0 0,0-1 0 0 0,0-1-1 0 0,0 0 1 0 0,1-1 0 0 0,-1 0 0 0 0,0-1-1 0 0,0 0 1 0 0,0-1 0 0 0,0-1 0 0 0,0 0-1 0 0,0-1 1 0 0,-1 0 0 0 0,1-1 0 0 0,-1 0-1 0 0,15-9 1 0 0,-3 0 3 0 0,-20 12-61 0 0,1-1 1 0 0,-1 1 0 0 0,0-1-1 0 0,0 1 1 0 0,0-1 0 0 0,0-1-1 0 0,-1 1 1 0 0,1 0 0 0 0,-1-1-1 0 0,4-5 1 0 0,13-17 37 0 0,-18 23-35 0 0,1 1 0 0 0,-1 0 0 0 0,1-1-1 0 0,-1 0 1 0 0,0 0 0 0 0,0 1 0 0 0,0-1 0 0 0,0-1 0 0 0,-1 1 0 0 0,1 0 0 0 0,-1 0 0 0 0,0 0-1 0 0,0-1 1 0 0,0 1 0 0 0,0-1 0 0 0,-1 1 0 0 0,1-1 0 0 0,-1 1 0 0 0,0-1 0 0 0,0 1-1 0 0,0-1 1 0 0,-1 1 0 0 0,1 0 0 0 0,-1-1 0 0 0,0 1 0 0 0,0-1 0 0 0,0 1 0 0 0,-2-5-1 0 0,2 4 1 0 0,-1 1 0 0 0,0-1 0 0 0,0 0-1 0 0,0 1 1 0 0,0-1 0 0 0,-1 1 0 0 0,1 0-1 0 0,-1 0 1 0 0,0 0 0 0 0,0 0 0 0 0,0 0-1 0 0,0 0 1 0 0,0 1 0 0 0,-1 0-1 0 0,1-1 1 0 0,-1 1 0 0 0,1 1 0 0 0,-1-1-1 0 0,0 0 1 0 0,-6-1 0 0 0,9 3-2 0 0,-1-1 1 0 0,1 0-1 0 0,-1 0 1 0 0,1 0-1 0 0,-1 0 1 0 0,1 0-1 0 0,-1 0 1 0 0,1 0-1 0 0,0 0 1 0 0,0 0-1 0 0,0-1 1 0 0,-1 1 0 0 0,1 0-1 0 0,0-1 1 0 0,-1-2-1 0 0,-8-8 4 0 0,-6 1 1 0 0,-1 0-1 0 0,0 2 1 0 0,-1 0 0 0 0,-32-11-1 0 0,44 18 4 0 0,0 0 0 0 0,1-1 1 0 0,-1 0-1 0 0,0 0 0 0 0,1 0 0 0 0,-11-8 0 0 0,-20-13 22 0 0,-42-32-29 0 0,74 54-2 0 0,0-1 0 0 0,0 1 0 0 0,1-1-1 0 0,-1 1 1 0 0,1-1 0 0 0,0 0 0 0 0,0 0-1 0 0,-5-7 1 0 0,-12-14 2 0 0,0-4 14 0 0,18 24-14 0 0,0 0 0 0 0,0 1 0 0 0,-1-1 0 0 0,1 1-1 0 0,-1-1 1 0 0,0 1 0 0 0,0 0 0 0 0,0 0 0 0 0,-7-5 0 0 0,8 8 2 0 0,-6-4 0 0 0,1-28 20 0 0,-4-4 4 0 0,10 34-27 0 0,-1 0 0 0 0,1-1 0 0 0,0 1 0 0 0,0 0 1 0 0,0-1-1 0 0,0 1 0 0 0,0-1 0 0 0,1 1 0 0 0,-1-1 0 0 0,1 0 0 0 0,0 1 0 0 0,0-1 0 0 0,0 1 0 0 0,0-1 0 0 0,0 0 0 0 0,0 1 0 0 0,1-1 1 0 0,-1 1-1 0 0,1-1 0 0 0,0 1 0 0 0,0-1 0 0 0,0 1 0 0 0,0-1 0 0 0,0 1 0 0 0,3-4 0 0 0,22-36-34 0 0,-12 28 49 0 0,-12 11-13 0 0,0 0-1 0 0,1 0 1 0 0,-1 1-1 0 0,1-1 1 0 0,0 1-1 0 0,0-1 1 0 0,-1 1-1 0 0,2 0 1 0 0,-1 0-1 0 0,5-2 1 0 0,10-4 2 0 0,-12 4-6 0 0,0 1 1 0 0,0 0 0 0 0,0 1-1 0 0,0 0 1 0 0,1 0 0 0 0,12-3-1 0 0,-12 4 20 0 0,0 1-1 0 0,0 0 0 0 0,0 0 0 0 0,0 0 1 0 0,0 1-1 0 0,0 0 0 0 0,0 0 0 0 0,-1 1 1 0 0,1 0-1 0 0,0 0 0 0 0,-1 1 0 0 0,1 0 1 0 0,-1 0-1 0 0,0 0 0 0 0,8 6 0 0 0,22 17 94 0 0,-31-23-91 0 0,0 0 0 0 0,0 0-1 0 0,-1 0 1 0 0,1 0 0 0 0,-1 1 0 0 0,0 0 0 0 0,0 0 0 0 0,-1 0-1 0 0,1 0 1 0 0,-1 1 0 0 0,5 7 0 0 0,3 15 95 0 0,-8-20-70 0 0,-1 0-1 0 0,1 0 0 0 0,0 0 0 0 0,1-1 1 0 0,6 10-1 0 0,-6-10-31 0 0,0 0 0 0 0,-1 0-1 0 0,1 0 1 0 0,-1 0 0 0 0,0 0 0 0 0,-1 1 0 0 0,0-1 0 0 0,0 1 0 0 0,0 0 0 0 0,-1-1 0 0 0,1 12 0 0 0,0 11 18 0 0,-4 44 0 0 0,1-17-90 0 0,-1-31-625 0 0,0 0-1 0 0,-1-1 1 0 0,-2 1-1 0 0,0-1 0 0 0,-11 29 1 0 0,9-22-2126 0 0,0-2-2022 0 0,0-10-5842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5048 0 0,'0'0'2753'0'0,"0"-18"7132"0"0,2 5-7578 0 0,22 2 915 0 0,-21 7-3023 0 0,0 0-1 0 0,1 0 1 0 0,0 1-1 0 0,-1-1 1 0 0,1 1-1 0 0,1 0 0 0 0,-1 0 1 0 0,0 1-1 0 0,1-1 1 0 0,-1 1-1 0 0,1 0 1 0 0,9-3-1 0 0,-3 1-90 0 0,-1 1 0 0 0,1 0 0 0 0,0 1 0 0 0,0 0 0 0 0,17-1 0 0 0,-26 3-97 0 0,0 0 0 0 0,0 1 0 0 0,0-1 0 0 0,0 0-1 0 0,1 1 1 0 0,-1-1 0 0 0,0 1 0 0 0,0 0 0 0 0,0-1 0 0 0,0 1 0 0 0,0 0-1 0 0,-1 0 1 0 0,1 1 0 0 0,0-1 0 0 0,0 0 0 0 0,-1 1 0 0 0,1-1 0 0 0,-1 0-1 0 0,1 1 1 0 0,-1 0 0 0 0,1-1 0 0 0,-1 1 0 0 0,0 0 0 0 0,0 0-1 0 0,0 0 1 0 0,0 0 0 0 0,0 0 0 0 0,0 0 0 0 0,-1 0 0 0 0,1 0 0 0 0,0 3-1 0 0,1 9 38 0 0,0 0 0 0 0,-1-1 0 0 0,0 1-1 0 0,-2 16 1 0 0,0-7-15 0 0,1-17-32 0 0,-1 0 0 0 0,0 0-1 0 0,-1 0 1 0 0,1 0 0 0 0,-1 0 0 0 0,-5 9 0 0 0,5-10 0 0 0,0-1 0 0 0,0 0 0 0 0,0 1 0 0 0,1-1 0 0 0,-1 1 0 0 0,1-1 0 0 0,0 1 0 0 0,1 0 0 0 0,-1-1 0 0 0,1 1 0 0 0,0 0 0 0 0,0 0 0 0 0,0-1 0 0 0,1 1 0 0 0,1 5 1 0 0,-2-8 1 0 0,1-1 0 0 0,0 0 0 0 0,-1 1 0 0 0,1-1 0 0 0,0 0 1 0 0,0 0-1 0 0,0 1 0 0 0,0-1 0 0 0,0 0 0 0 0,0 0 1 0 0,0 0-1 0 0,0 0 0 0 0,0 0 0 0 0,1 0 0 0 0,-1 0 0 0 0,0-1 1 0 0,0 1-1 0 0,1 0 0 0 0,-1-1 0 0 0,1 1 0 0 0,-1-1 1 0 0,1 0-1 0 0,2 1 0 0 0,38 17 27 0 0,-32-14 7 0 0,0-1 0 0 0,-1 0 0 0 0,1-1 0 0 0,11 1 0 0 0,-15-2-2 0 0,0-1 0 0 0,0 1 0 0 0,0 0 0 0 0,0 1 0 0 0,-1-1 0 0 0,1 1 0 0 0,-1 0 0 0 0,1 1 0 0 0,-1-1 0 0 0,0 1 0 0 0,0 0 0 0 0,0 0 0 0 0,7 6 0 0 0,-12-8-28 0 0,1 0 1 0 0,0-1-1 0 0,0 1 1 0 0,0 0-1 0 0,-1 0 1 0 0,1-1-1 0 0,0 1 1 0 0,0-1 0 0 0,0 1-1 0 0,0-1 1 0 0,0 1-1 0 0,0-1 1 0 0,0 0-1 0 0,0 0 1 0 0,0 1-1 0 0,1-1 1 0 0,-1 0-1 0 0,0 0 1 0 0,0 0-1 0 0,0 0 1 0 0,0 0-1 0 0,0 0 1 0 0,2-1-1 0 0,-2 1 5 0 0,1 0-1 0 0,-1 0 0 0 0,0 0 0 0 0,1 0 1 0 0,-1 0-1 0 0,0 0 0 0 0,1 0 1 0 0,-1 0-1 0 0,0 1 0 0 0,1-1 0 0 0,-1 0 1 0 0,0 1-1 0 0,0-1 0 0 0,1 1 0 0 0,-1-1 1 0 0,0 1-1 0 0,0 0 0 0 0,0 0 1 0 0,1-1-1 0 0,0 3 0 0 0,8 5 101 0 0,0-1 1 0 0,0 1-1 0 0,1-2 0 0 0,0 1 0 0 0,13 4 0 0 0,-22-10-90 0 0,0 0 0 0 0,-1 1 0 0 0,1-1 0 0 0,0 1 0 0 0,0-1 0 0 0,-1 1 0 0 0,1 0 0 0 0,-1 0 0 0 0,1-1 0 0 0,-1 1 0 0 0,0 0 0 0 0,0 0 0 0 0,0 0 0 0 0,0 1 0 0 0,0-1 0 0 0,0 0 0 0 0,0 0 0 0 0,0 5 0 0 0,12 22 263 0 0,-10-25-239 0 0,0 1 0 0 0,-1 0 0 0 0,0-1 0 0 0,0 1-1 0 0,0 0 1 0 0,-1 1 0 0 0,1-1 0 0 0,-1 0 0 0 0,0 0 0 0 0,-1 0 0 0 0,1 8-1 0 0,5 26 166 0 0,-2-17-114 0 0,-1 0 0 0 0,-1 0 0 0 0,-1 37 0 0 0,-1-49-98 0 0,0-9 4 0 0,0 0 0 0 0,0 0-1 0 0,0 0 1 0 0,0 1 0 0 0,0-1 0 0 0,0 0 0 0 0,0 0-1 0 0,-1 0 1 0 0,1 0 0 0 0,0 0 0 0 0,-1 0-1 0 0,1 1 1 0 0,-1-1 0 0 0,0 0 0 0 0,1 0 0 0 0,-1 0-1 0 0,1-1 1 0 0,-3 3 0 0 0,-4 8 3 0 0,-3 20 32 0 0,9-27-39 0 0,0 0-1 0 0,0 0 1 0 0,0 0 0 0 0,0 0-1 0 0,-1 0 1 0 0,1 0 0 0 0,-1 0-1 0 0,0 0 1 0 0,0-1 0 0 0,-1 1 0 0 0,1-1-1 0 0,-1 1 1 0 0,0-1 0 0 0,0 0-1 0 0,0 0 1 0 0,0 0 0 0 0,0-1-1 0 0,-4 3 1 0 0,3-2-25 0 0,0 0 0 0 0,0 0 0 0 0,0 0 0 0 0,1 1 0 0 0,-1-1 0 0 0,1 1 1 0 0,0 0-1 0 0,0 0 0 0 0,-3 6 0 0 0,-15 17-378 0 0,13-20 569 0 0,-22 16-3324 0 0,29-23 3053 0 0,0 1-1 0 0,0-1 0 0 0,0 0 0 0 0,0 0 1 0 0,0 0-1 0 0,0 0 0 0 0,0 0 0 0 0,0 0 1 0 0,0 0-1 0 0,0 0 0 0 0,0 0 0 0 0,0 0 1 0 0,0 0-1 0 0,0 0 0 0 0,1-1 0 0 0,-1 1 1 0 0,0 0-1 0 0,0-1 0 0 0,0 1 0 0 0,0-1 1 0 0,0 1-1 0 0,1-1 0 0 0,-1 1 0 0 0,0-1 1 0 0,0 0-1 0 0,1 1 0 0 0,-1-1 0 0 0,1 0 1 0 0,-1 0-1 0 0,0 1 0 0 0,1-1 0 0 0,-1 0 1 0 0,1 0-1 0 0,0 0 0 0 0,-1-1 0 0 0,-1-5-503 0 0,1 0 0 0 0,0 0 0 0 0,0 0 0 0 0,1 0 0 0 0,0 0 0 0 0,0-1 0 0 0,2-8 0 0 0,-1-2-639 0 0,-1-14-502 0 0,1 0-1 0 0,1-1 1 0 0,2 1-1 0 0,11-44 1 0 0,9-52-2273 0 0,-12 85 827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4896 0 0,'0'4'9017'0'0,"0"9"-7064"0"0,9 119 5211 0 0,-7-110-6786 0 0,0 0-1 0 0,2 0 1 0 0,0-1 0 0 0,2 1-1 0 0,8 22 1 0 0,4 3 685 0 0,26 50 0 0 0,-44-96-1036 0 0,1 1 0 0 0,0-1-1 0 0,0 1 1 0 0,0-1 0 0 0,0 0 0 0 0,0 0 0 0 0,0 0 0 0 0,0 1 0 0 0,0-1-1 0 0,0 0 1 0 0,1 0 0 0 0,-1 0 0 0 0,0-1 0 0 0,1 1 0 0 0,2 1 0 0 0,9 7 136 0 0,-7 4-32 0 0,-6-12-109 0 0,1 0 0 0 0,-1 1 0 0 0,0-1 1 0 0,1 0-1 0 0,-1 0 0 0 0,1 1 0 0 0,0-1 1 0 0,0 0-1 0 0,-1 0 0 0 0,1 0 0 0 0,0 0 1 0 0,0 0-1 0 0,0 0 0 0 0,0 0 0 0 0,0 0 1 0 0,0 0-1 0 0,0 0 0 0 0,2 0 0 0 0,16 12 322 0 0,22 10 60 0 0,-29-19-241 0 0,0 0 0 0 0,0-1 0 0 0,0-1 0 0 0,21 2 0 0 0,-28-3-127 0 0,0-1 1 0 0,0 0-1 0 0,0 0 1 0 0,0-1-1 0 0,0 1 1 0 0,0-1-1 0 0,0 0 1 0 0,0 0-1 0 0,0-1 1 0 0,0 0-1 0 0,-1 1 1 0 0,1-2-1 0 0,7-3 1 0 0,19-10 96 0 0,-27 14-118 0 0,0 1 0 0 0,0-1 0 0 0,0 0-1 0 0,0-1 1 0 0,0 1 0 0 0,-1 0 0 0 0,1-1 0 0 0,4-4-1 0 0,4-8 38 0 0,0 0-1 0 0,-1 0 0 0 0,-1-1 0 0 0,0 0 1 0 0,-1-1-1 0 0,-1 0 0 0 0,-1 0 0 0 0,9-32 1 0 0,-14 35-24 0 0,0 1 1 0 0,-1-1 0 0 0,-1 1-1 0 0,-1-1 1 0 0,0 0 0 0 0,0 1-1 0 0,-5-19 1 0 0,4 23-7 0 0,-1 0 1 0 0,1 0-1 0 0,-2 0 0 0 0,1 1 0 0 0,-1-1 1 0 0,0 1-1 0 0,-1 0 0 0 0,0 0 1 0 0,0 0-1 0 0,-11-11 0 0 0,-5-6 5 0 0,17 19-21 0 0,0 0 0 0 0,-1 0 1 0 0,1 0-1 0 0,-1 1 0 0 0,0 0 0 0 0,-1 0 1 0 0,1 1-1 0 0,-11-7 0 0 0,-4 0 14 0 0,11 6-47 0 0,1 0-1 0 0,-1 1 1 0 0,0 0-1 0 0,-1 0 1 0 0,1 1 0 0 0,-1 0-1 0 0,1 0 1 0 0,-1 1-1 0 0,0 1 1 0 0,-10-1 0 0 0,8 2-108 0 0,-41 2-690 0 0,50-2 691 0 0,1 0-1 0 0,-1 1 1 0 0,0-1 0 0 0,0 1 0 0 0,0 0 0 0 0,0 0 0 0 0,0 0 0 0 0,1 0 0 0 0,-1 1-1 0 0,0-1 1 0 0,1 1 0 0 0,-1 0 0 0 0,1-1 0 0 0,-3 4 0 0 0,-4 3-931 0 0,1 0 1 0 0,-1-1-1 0 0,-19 12 1 0 0,-19 16-3559 0 0,-8 19-5825 0 0,44-42 3943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 3576 0 0,'0'-60'11661'0'0,"0"36"-2979"0"0,-1 24-8511 0 0,-1 0 0 0 0,1 0-1 0 0,0 1 1 0 0,0-1 0 0 0,0 0 0 0 0,0 1-1 0 0,0-1 1 0 0,0 1 0 0 0,0-1 0 0 0,0 1-1 0 0,0 0 1 0 0,0-1 0 0 0,0 1 0 0 0,0 0-1 0 0,0 0 1 0 0,0-1 0 0 0,1 1-1 0 0,-2 1 1 0 0,-4 7 205 0 0,1 0-1 0 0,0 1 1 0 0,0-1-1 0 0,1 1 1 0 0,-6 19-1 0 0,-6 16-45 0 0,6-17-167 0 0,1 1 1 0 0,1-1-1 0 0,-5 35 0 0 0,11-44-120 0 0,-7 42 122 0 0,1 69-1 0 0,8-108-126 0 0,-1-1-17 0 0,1 0 0 0 0,2 1 0 0 0,6 36-1 0 0,-2-17 0 0 0,-6-34-17 0 0,1 0-1 0 0,0 0 1 0 0,0 0-1 0 0,0 0 1 0 0,1-1-1 0 0,0 1 1 0 0,5 11-1 0 0,2-4-4 0 0,-1 0-7 0 0,0 1 0 0 0,-1 0 1 0 0,6 17-1 0 0,-12-30 10 0 0,-1 0 0 0 0,1 0 0 0 0,0 0-1 0 0,0 0 1 0 0,0 0 0 0 0,0-1 0 0 0,0 1 0 0 0,0 0 0 0 0,0 0-1 0 0,1-1 1 0 0,-1 1 0 0 0,0-1 0 0 0,1 1 0 0 0,0-1 0 0 0,-1 0 0 0 0,1 0-1 0 0,3 2 1 0 0,-4-2 0 0 0,1 0 0 0 0,-1 0 0 0 0,1 0 0 0 0,-1 0 0 0 0,1 0 0 0 0,-1 0 0 0 0,0 1 0 0 0,0-1 0 0 0,1 0 0 0 0,-1 1 0 0 0,0-1 0 0 0,0 1 0 0 0,0 0 0 0 0,0-1 0 0 0,-1 1 0 0 0,1 0 0 0 0,0-1 0 0 0,-1 1 0 0 0,1 3 0 0 0,1-2-2 0 0,-1 0 1 0 0,1 0-1 0 0,-1 0 1 0 0,1 0-1 0 0,0 0 0 0 0,0 0 1 0 0,0-1-1 0 0,1 1 1 0 0,-1-1-1 0 0,3 3 1 0 0,19 25-16 0 0,-24-29 15 0 0,1 0 1 0 0,-1 0-1 0 0,1 1 0 0 0,-1-1 0 0 0,1 0 0 0 0,0 0 0 0 0,-1 0 0 0 0,1 0 0 0 0,0 0 0 0 0,0 0 0 0 0,0 0 0 0 0,0 0 0 0 0,0-1 0 0 0,0 1 0 0 0,0 0 0 0 0,0 0 1 0 0,0-1-1 0 0,0 1 0 0 0,0-1 0 0 0,0 1 0 0 0,0-1 0 0 0,0 1 0 0 0,3-1 0 0 0,-3 1 1 0 0,1-1 1 0 0,-1 0-1 0 0,0 1 0 0 0,1-1 1 0 0,-1 1-1 0 0,0 0 0 0 0,0-1 1 0 0,1 1-1 0 0,-1 0 1 0 0,0 0-1 0 0,0 0 0 0 0,0-1 1 0 0,0 1-1 0 0,0 1 0 0 0,0-1 1 0 0,0 0-1 0 0,1 1 0 0 0,0 1-1 0 0,0 0 0 0 0,1-1 0 0 0,-1 1 0 0 0,1-1 0 0 0,0 0 0 0 0,0 0 0 0 0,0 0 0 0 0,0 0-1 0 0,5 3 1 0 0,-6-4-3 0 0,1 0 0 0 0,-1 0 0 0 0,0 0 0 0 0,0 0 0 0 0,0 0 0 0 0,0 1 1 0 0,-1-1-1 0 0,1 1 0 0 0,0 0 0 0 0,-1-1 0 0 0,1 1 0 0 0,-1 0 0 0 0,2 2 0 0 0,0 0-121 0 0,1 0 1 0 0,-1-1-1 0 0,1 1 1 0 0,-1-1-1 0 0,1 0 1 0 0,0 0 0 0 0,0 0-1 0 0,1 0 1 0 0,-1-1-1 0 0,1 0 1 0 0,-1 0-1 0 0,1 0 1 0 0,-1 0-1 0 0,1-1 1 0 0,9 2 0 0 0,-6-1-576 0 0,6 4-1139 0 0,2-1-1969 0 0,0-4-2335 0 0,0-1-3466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96 279 3552 0 0,'0'-38'5064'0'0,"-9"-53"3635"0"0,9 49-1629 0 0,16 50-4730 0 0,-5 15-2013 0 0,-2 1 0 0 0,10 40 1 0 0,-9-32-241 0 0,14 62 90 0 0,-16-60-147 0 0,1 0 0 0 0,18 42-1 0 0,-19-42-1 0 0,-7-30-28 0 0,-1 1-1 0 0,1-1 0 0 0,0 1 1 0 0,0-1-1 0 0,1 1 0 0 0,-1-1 1 0 0,1 0-1 0 0,0 0 0 0 0,3 5 1 0 0,-3-6-3 0 0,0 1 0 0 0,0-1 1 0 0,0 0-1 0 0,-1 1 0 0 0,1-1 0 0 0,-1 1 1 0 0,0-1-1 0 0,1 7 0 0 0,-1-6 5 0 0,0-1-1 0 0,0 0 0 0 0,0 1 1 0 0,0-1-1 0 0,0 0 1 0 0,1 0-1 0 0,-1 0 0 0 0,1 0 1 0 0,3 4-1 0 0,-4-5-1 0 0,1 0-1 0 0,0 0 1 0 0,-1 0-1 0 0,1 0 1 0 0,-1 0-1 0 0,0 0 1 0 0,1 1-1 0 0,-1-1 0 0 0,0 0 1 0 0,0 1-1 0 0,-1-1 1 0 0,1 1-1 0 0,0-1 1 0 0,-1 1-1 0 0,0-1 1 0 0,1 1-1 0 0,-2 4 1 0 0,1-6-11 0 0,0-1-33 0 0,-1 0 41 0 0,1 1-1 0 0,-1-1 0 0 0,1 0 0 0 0,-1 0 0 0 0,1 0 1 0 0,-1 1-1 0 0,1-1 0 0 0,-1 0 0 0 0,1 0 0 0 0,-1 0 1 0 0,0 0-1 0 0,1 0 0 0 0,-1 0 0 0 0,1 0 0 0 0,-1-1 1 0 0,1 1-1 0 0,-1 0 0 0 0,1 0 0 0 0,-1 0 0 0 0,1 0 1 0 0,-1-1-1 0 0,1 1 0 0 0,-1 0 0 0 0,1-1 0 0 0,-1 1 1 0 0,1 0-1 0 0,-1-1 0 0 0,1 1 0 0 0,0 0 0 0 0,-1-1 1 0 0,0 0-1 0 0,-17-14-28 0 0,17 14 26 0 0,-67-69-76 0 0,66 68 80 0 0,0 0 1 0 0,0 0-1 0 0,0 0 0 0 0,-1 0 1 0 0,1 0-1 0 0,0 0 0 0 0,-1 1 1 0 0,0-1-1 0 0,-2 0 0 0 0,3 1 2 0 0,0 0-1 0 0,0 0 0 0 0,0 0 0 0 0,1 0 0 0 0,-1 0 0 0 0,0-1 0 0 0,1 1 0 0 0,-1 0 0 0 0,1-1 1 0 0,-1 1-1 0 0,1-1 0 0 0,0 0 0 0 0,-1 1 0 0 0,1-1 0 0 0,0 0 0 0 0,0 0 0 0 0,0 0 0 0 0,1 0 0 0 0,-1 0 1 0 0,0 0-1 0 0,0-2 0 0 0,-5-13 7 0 0,-1 0 1 0 0,-1 1-1 0 0,-1 0 0 0 0,-20-29 1 0 0,26 41-5 0 0,0-1 0 0 0,0 0 0 0 0,1 0 1 0 0,-1 0-1 0 0,1 0 0 0 0,-2-10 0 0 0,-11-18 9 0 0,10 23-17 0 0,1 0 0 0 0,0 0 0 0 0,0 0-1 0 0,1 0 1 0 0,1 0 0 0 0,0-1 0 0 0,-2-16-1 0 0,-3-14 49 0 0,6 33-36 0 0,0 0 0 0 0,0 0 0 0 0,1 0-1 0 0,0 0 1 0 0,1 0 0 0 0,0 0-1 0 0,0 0 1 0 0,1 0 0 0 0,0 0-1 0 0,0 1 1 0 0,1-1 0 0 0,-1 0 0 0 0,2 1-1 0 0,-1 0 1 0 0,1 0 0 0 0,0 0-1 0 0,1 0 1 0 0,0 0 0 0 0,0 1-1 0 0,0 0 1 0 0,12-10 0 0 0,-2 0 93 0 0,-14 14-79 0 0,1-1-1 0 0,0 1 1 0 0,0 0-1 0 0,0 0 0 0 0,1 0 1 0 0,-1 0-1 0 0,0 0 0 0 0,1 1 1 0 0,-1-1-1 0 0,1 1 0 0 0,-1 0 1 0 0,1 0-1 0 0,4-2 0 0 0,6 0 59 0 0,0 0-1 0 0,1 1 1 0 0,-1 0-1 0 0,1 1 1 0 0,-1 1-1 0 0,1 0 1 0 0,-1 1-1 0 0,17 2 1 0 0,-22-1-63 0 0,-1-1 15 0 0,-1 0 1 0 0,1 0-1 0 0,-1 0 1 0 0,1 1-1 0 0,-1 0 1 0 0,0 1-1 0 0,0-1 1 0 0,0 1-1 0 0,0 0 1 0 0,0 1 0 0 0,10 7-1 0 0,3 0 43 0 0,-18-10-70 0 0,0-1 0 0 0,0 0 0 0 0,0 1 0 0 0,0-1-1 0 0,0 1 1 0 0,0-1 0 0 0,0 1 0 0 0,0-1 0 0 0,0 1-1 0 0,0 0 1 0 0,0-1 0 0 0,0 1 0 0 0,0 0 0 0 0,-1 0-1 0 0,1 0 1 0 0,0 0 0 0 0,-1 0 0 0 0,1 0-1 0 0,-1 0 1 0 0,1 0 0 0 0,-1 0 0 0 0,1 0 0 0 0,-1 0-1 0 0,1 0 1 0 0,-1 0 0 0 0,0 0 0 0 0,0 0 0 0 0,0 0-1 0 0,1 0 1 0 0,-1 0 0 0 0,-1 2 0 0 0,3 3 30 0 0,-1 0 1 0 0,1 0 0 0 0,0 0-1 0 0,0 0 1 0 0,1 0-1 0 0,-1-1 1 0 0,1 1-1 0 0,0-1 1 0 0,5 7 0 0 0,-3-5 0 0 0,0 1 1 0 0,-1-1 0 0 0,0 1-1 0 0,0 1 1 0 0,-1-1 0 0 0,3 11-1 0 0,9 67 169 0 0,-12-73-163 0 0,-2 1 1 0 0,0-1-1 0 0,0 1 1 0 0,-1-1-1 0 0,-1 1 0 0 0,0-1 1 0 0,-1 1-1 0 0,0-1 1 0 0,-7 19-1 0 0,2 27-33 0 0,7-53-6 0 0,0 0 1 0 0,0 0 0 0 0,-1 0 0 0 0,0 0 0 0 0,0 0 0 0 0,0 0 0 0 0,-1-1 0 0 0,0 1-1 0 0,0 0 1 0 0,0-1 0 0 0,-1 1 0 0 0,1-1 0 0 0,-2 0 0 0 0,-5 9 0 0 0,5-9-55 0 0,1 0 0 0 0,0 1 0 0 0,0 0 0 0 0,0 0 1 0 0,-3 9-1 0 0,4-10-255 0 0,0 1 1 0 0,0-1-1 0 0,-1 0 1 0 0,0 1-1 0 0,0-1 1 0 0,-4 5-1 0 0,-2-7-6549 0 0,2-11 3870 0 0,-1-13-788 0 0,8 20 3362 0 0,0-1 1 0 0,0 0-1 0 0,-1 0 1 0 0,2 0-1 0 0,-1 0 1 0 0,0 0-1 0 0,0 0 1 0 0,1 0-1 0 0,-1 0 1 0 0,1 0-1 0 0,-1 0 1 0 0,1 0-1 0 0,0 0 1 0 0,0 0-1 0 0,0 1 1 0 0,0-1-1 0 0,0 0 1 0 0,0 1-1 0 0,3-4 0 0 0,6-8-4073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5960 0 0,'0'37'10398'0'0,"0"1"-5173"0"0,0 72-1675 0 0,0-107-3513 0 0,0-1 1 0 0,0 1 0 0 0,1 0 0 0 0,-1-1 0 0 0,0 1 0 0 0,1 0 0 0 0,0-1-1 0 0,0 1 1 0 0,0-1 0 0 0,0 1 0 0 0,0-1 0 0 0,3 5 0 0 0,9 27 274 0 0,-11-24-268 0 0,0 1 0 0 0,1 0 0 0 0,0 0 0 0 0,1-1 0 0 0,0 0 0 0 0,0 0 0 0 0,8 13 0 0 0,-10-20-38 0 0,0 0 1 0 0,-1 0 0 0 0,1 0 0 0 0,-1 0-1 0 0,0 1 1 0 0,0-1 0 0 0,0 0 0 0 0,0 1-1 0 0,-1-1 1 0 0,1 7 0 0 0,-1-5-9 0 0,1-1-1 0 0,-1 0 1 0 0,1 1 0 0 0,0-1 0 0 0,0 0-1 0 0,1 1 1 0 0,-1-1 0 0 0,1 0 0 0 0,3 6 0 0 0,3 1-52 0 0,-4-6-63 0 0,0 0 0 0 0,-1 0-1 0 0,1 1 1 0 0,-1-1 0 0 0,0 1-1 0 0,-1 0 1 0 0,1 0 0 0 0,-1 0-1 0 0,2 12 1 0 0,-3-14-154 0 0,-1 1 0 0 0,1 0 1 0 0,0-1-1 0 0,0 0 0 0 0,1 1 1 0 0,-1-1-1 0 0,1 1 0 0 0,3 4 0 0 0,4 14-2581 0 0,-5 2-4069 0 0,-11-23 3983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5352 0 0,'-3'-5'584'0'0,"0"0"0"0"0,0 0 0 0 0,0 0 0 0 0,0-1 0 0 0,1 1 0 0 0,0 0 0 0 0,0-1 0 0 0,1 0 0 0 0,-2-6 0 0 0,-1-13 1687 0 0,1 1 0 0 0,-1-28 0 0 0,5 49-2123 0 0,-1 1 0 0 0,1-1 0 0 0,0 1 0 0 0,0-1 0 0 0,0 1 0 0 0,0-1-1 0 0,0 1 1 0 0,0 0 0 0 0,1 0 0 0 0,-1-1 0 0 0,1 1 0 0 0,-1 0 0 0 0,1 0 0 0 0,0 0 0 0 0,0 1 0 0 0,0-1 0 0 0,0 0 0 0 0,0 1 0 0 0,0-1 0 0 0,1 1 0 0 0,-1 0 0 0 0,0 0 0 0 0,1 0 0 0 0,-1 0 0 0 0,1 0 0 0 0,-1 0 0 0 0,1 1-1 0 0,4-2 1 0 0,8-1 484 0 0,-1 1 0 0 0,1 0 0 0 0,25 0 0 0 0,-35 2-515 0 0,0 0 0 0 0,0 1 0 0 0,0-1 0 0 0,0 1 0 0 0,0 0-1 0 0,0 1 1 0 0,0-1 0 0 0,0 1 0 0 0,-1 0 0 0 0,1 0 0 0 0,-1 0 0 0 0,1 1 0 0 0,4 3-1 0 0,0 2 197 0 0,0 0 0 0 0,0 1 0 0 0,13 18-1 0 0,0-1 161 0 0,-19-21-442 0 0,0 0 0 0 0,0 0 0 0 0,-1 1 0 0 0,0-1 0 0 0,0 1 0 0 0,-1-1 1 0 0,0 1-1 0 0,0 0 0 0 0,0 0 0 0 0,0-1 0 0 0,-1 1 0 0 0,0 0 0 0 0,0 0 0 0 0,-2 6 0 0 0,2 3 28 0 0,-9 115-13 0 0,9-128-57 0 0,0 0 0 0 0,0-1 0 0 0,0 1 0 0 0,-1 0-1 0 0,1 0 1 0 0,-1-1 0 0 0,1 1 0 0 0,-1-1 0 0 0,1 1 0 0 0,-1 0 0 0 0,0-1 0 0 0,0 1 0 0 0,0-1 0 0 0,-1 2 0 0 0,-7 17-291 0 0,8-13-97 0 0,0 0 1 0 0,0 0-1 0 0,-1-1 1 0 0,0 1-1 0 0,-1 0 1 0 0,0-1-1 0 0,0 1 1 0 0,0-1-1 0 0,-7 10 1 0 0,6-3-3651 0 0,4-13 3974 0 0,0 0 1 0 0,0 0-1 0 0,0 1 1 0 0,0-1-1 0 0,0 0 0 0 0,0 1 1 0 0,0-1-1 0 0,0 0 0 0 0,0 1 1 0 0,0-1-1 0 0,0 0 1 0 0,0 0-1 0 0,0 1 0 0 0,0-1 1 0 0,0 0-1 0 0,0 0 1 0 0,0 1-1 0 0,0-1 0 0 0,0 0 1 0 0,-1 0-1 0 0,1 1 1 0 0,0-1-1 0 0,0 0 0 0 0,0 0 1 0 0,-1 1-1 0 0,1-1 0 0 0,0 0 1 0 0,0 0-1 0 0,0 0 1 0 0,-1 0-1 0 0,1 1 0 0 0,0-1 1 0 0,0 0-1 0 0,-1 0 1 0 0,1 0-1 0 0,0 0 0 0 0,0 0 1 0 0,-1 0-1 0 0,-1-13-11211 0 0,2 7 7006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5216 0 0,'11'-10'10969'0'0,"-9"10"-10669"0"0,0 0-1 0 0,-1 1 1 0 0,1-1 0 0 0,0 0 0 0 0,0 0-1 0 0,0 1 1 0 0,0-1 0 0 0,0 1-1 0 0,-1 0 1 0 0,1 0 0 0 0,0-1 0 0 0,0 1-1 0 0,-1 0 1 0 0,1 0 0 0 0,-1 1 0 0 0,1-1-1 0 0,-1 0 1 0 0,1 0 0 0 0,-1 1 0 0 0,0-1-1 0 0,0 1 1 0 0,0-1 0 0 0,1 1 0 0 0,-2-1-1 0 0,1 1 1 0 0,0 0 0 0 0,0 0 0 0 0,1 3-1 0 0,1 6-151 0 0,-1 0 0 0 0,0 0-1 0 0,0 0 1 0 0,-1 14 0 0 0,4 24 761 0 0,3-19-707 0 0,-3-13-41 0 0,-1 1 0 0 0,3 27 0 0 0,2 14 72 0 0,0 68 268 0 0,-1-93-410 0 0,1-16-44 0 0,-9-18-42 0 0,0 1 0 0 0,1 0 1 0 0,-1 0-1 0 0,0-1 0 0 0,1 1 1 0 0,-1-1-1 0 0,1 1 0 0 0,-1 0 1 0 0,1-1-1 0 0,0 1 0 0 0,-1-1 1 0 0,1 0-1 0 0,-1 1 0 0 0,1-1 0 0 0,0 1 1 0 0,-1-1-1 0 0,1 0 0 0 0,0 1 1 0 0,0-1-1 0 0,-1 0 0 0 0,1 0 1 0 0,0 0-1 0 0,0 1 0 0 0,-1-1 1 0 0,1 0-1 0 0,0 0 0 0 0,0 0 0 0 0,-1 0 1 0 0,1 0-1 0 0,0-1 0 0 0,0 1 1 0 0,-1 0-1 0 0,1 0 0 0 0,0 0 1 0 0,0-1-1 0 0,-1 1 0 0 0,1 0 1 0 0,0-1-1 0 0,-1 1 0 0 0,1-1 1 0 0,0 1-1 0 0,0-1 0 0 0,17-34 80 0 0,-7 11-38 0 0,-1 1-41 0 0,0-3 10 0 0,4-17-10 0 0,-14 38-9 0 0,0 1-1 0 0,1-1 1 0 0,0 1-1 0 0,0-1 1 0 0,1 0-1 0 0,-1 1 0 0 0,1 0 1 0 0,0-1-1 0 0,0 1 1 0 0,0 0-1 0 0,1 0 1 0 0,0 0-1 0 0,-1 1 0 0 0,1-1 1 0 0,1 0-1 0 0,4-4 1 0 0,-1 5 11 0 0,0-1 0 0 0,0 0 0 0 0,-1-1 0 0 0,0 0 0 0 0,1 0 0 0 0,-2 0 0 0 0,1-1 0 0 0,6-7 0 0 0,-12 13 3 0 0,0-1 1 0 0,0 1 0 0 0,0 0-1 0 0,0 0 1 0 0,0-1 0 0 0,0 1 0 0 0,0 0-1 0 0,0-1 1 0 0,1 1 0 0 0,-1 0-1 0 0,0 0 1 0 0,0-1 0 0 0,0 1-1 0 0,1 0 1 0 0,-1 0 0 0 0,0 0-1 0 0,0-1 1 0 0,1 1 0 0 0,-1 0-1 0 0,0 0 1 0 0,0 0 0 0 0,1 0-1 0 0,-1 0 1 0 0,0-1 0 0 0,1 1-1 0 0,-1 0 1 0 0,0 0 0 0 0,0 0-1 0 0,1 0 1 0 0,-1 0 0 0 0,0 0-1 0 0,1 0 1 0 0,-1 0 0 0 0,0 0-1 0 0,1 0 1 0 0,-1 0 0 0 0,0 0-1 0 0,0 0 1 0 0,1 1 0 0 0,-1-1-1 0 0,0 0 1 0 0,1 0 0 0 0,-1 0-1 0 0,0 0 1 0 0,0 0 0 0 0,1 1-1 0 0,-1-1 1 0 0,0 0 0 0 0,0 0-1 0 0,1 0 1 0 0,-1 1 0 0 0,0-1-1 0 0,0 0 1 0 0,1 1 0 0 0,1 24 459 0 0,-9 31 52 0 0,5-35-447 0 0,0-1 0 0 0,2 0 0 0 0,0 1 0 0 0,1-1 0 0 0,1 0 0 0 0,1 0 0 0 0,10 38 0 0 0,1-36-55 0 0,-13-21-21 0 0,0-1-1 0 0,0 1 1 0 0,-1 0 0 0 0,1 0-1 0 0,0 0 1 0 0,0 0 0 0 0,-1 0-1 0 0,1 0 1 0 0,-1 0 0 0 0,1 0-1 0 0,-1 0 1 0 0,1 0 0 0 0,-1 0-1 0 0,0 0 1 0 0,1 0 0 0 0,-1 0-1 0 0,0 0 1 0 0,0 0 0 0 0,0 2-1 0 0,0-1-2 0 0,1 0 0 0 0,-1 1 0 0 0,1-1 0 0 0,-1 1-1 0 0,1-1 1 0 0,0 0 0 0 0,0 0 0 0 0,0 1 0 0 0,0-1-1 0 0,0 0 1 0 0,0 0 0 0 0,1 0 0 0 0,-1 0 0 0 0,1 0-1 0 0,-1-1 1 0 0,1 1 0 0 0,0 0 0 0 0,-1-1 0 0 0,1 1-1 0 0,0-1 1 0 0,3 2 0 0 0,-1-1-130 0 0,0 1 0 0 0,0-1 0 0 0,0-1 0 0 0,0 1-1 0 0,1-1 1 0 0,-1 1 0 0 0,0-1 0 0 0,1 0 0 0 0,-1-1 0 0 0,7 1 0 0 0,36-5-3654 0 0,-43 3 3185 0 0,-1 1 0 0 0,1-1-1 0 0,-1 0 1 0 0,0 0-1 0 0,1-1 1 0 0,-1 1-1 0 0,0-1 1 0 0,0 1 0 0 0,0-1-1 0 0,0 0 1 0 0,0 0-1 0 0,-1 0 1 0 0,1-1-1 0 0,-1 1 1 0 0,1-1-1 0 0,-1 0 1 0 0,4-5 0 0 0,-2 4-226 0 0,0 0 0 0 0,0 0 1 0 0,0 1-1 0 0,1-1 0 0 0,-1 1 1 0 0,1 0-1 0 0,9-4 0 0 0,2-4-1402 0 0,-11 1-1910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4104 0 0,'0'19'11968'0'0,"0"2"-6579"0"0,0 12-2821 0 0,1-10-1724 0 0,-2 0 0 0 0,0-1 0 0 0,-6 33-1 0 0,3-27-729 0 0,3-20-80 0 0,0 0 1 0 0,0-1-1 0 0,-1 1 1 0 0,0 0-1 0 0,-4 8 0 0 0,4-11-66 0 0,1 0-1 0 0,-1 0 0 0 0,1 0 0 0 0,0 0 1 0 0,1 1-1 0 0,-1-1 0 0 0,1 10 0 0 0,-5 29-336 0 0,1-32-742 0 0,1 0 0 0 0,0 1 1 0 0,1-1-1 0 0,0 1 0 0 0,0 20 1 0 0,-3-7-3147 0 0,2-13 1079 0 0,2 1-3380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4496 0 0,'-7'-10'1295'0'0,"5"8"-723"0"0,0 0-1 0 0,1 0 1 0 0,-1 0-1 0 0,1-1 1 0 0,0 1-1 0 0,0-1 1 0 0,0 1-1 0 0,0-1 1 0 0,0 1-1 0 0,0-1 1 0 0,1 0 0 0 0,-1 1-1 0 0,1-1 1 0 0,0 0-1 0 0,0-5 1 0 0,-9-6 10285 0 0,18 20-8724 0 0,-2 1-1980 0 0,0 1 0 0 0,-1 0 1 0 0,0 0-1 0 0,0 0 0 0 0,-1 0 0 0 0,0 1 1 0 0,-1 0-1 0 0,0 0 0 0 0,0 1 1 0 0,2 11-1 0 0,20 39 30 0 0,-25-58-180 0 0,0 1 0 0 0,0-1 1 0 0,0 1-1 0 0,0-1 0 0 0,0 1 0 0 0,0-1 0 0 0,-1 1 0 0 0,0-1 0 0 0,1 6 0 0 0,2 8 13 0 0,25 50 13 0 0,28 59-449 0 0,-52-96-45 0 0,2 8-551 0 0,-3-31 601 0 0,-1 0 0 0 0,0-1 1 0 0,0 1-1 0 0,-1 0 0 0 0,1 0 0 0 0,-1 0 1 0 0,0 8-1 0 0,-1 10-7514 0 0,-9-41 4166 0 0,9 8 2943 0 0,-1 0 1 0 0,-1 1-1 0 0,0-1 1 0 0,0 0-1 0 0,-1 0 1 0 0,0 1-1 0 0,-8-17 1 0 0,-11-33-378 0 0,19 49 1233 0 0,-1 0 0 0 0,0 0 0 0 0,-1 1 0 0 0,-8-13 0 0 0,-14-27 1257 0 0,27 45-1108 0 0,-1 0-1 0 0,0 0 1 0 0,0 0 0 0 0,-1 0 0 0 0,1 1-1 0 0,0-1 1 0 0,-1 0 0 0 0,0 1 0 0 0,1-1-1 0 0,-5-3 1 0 0,4 4 67 0 0,0-1 0 0 0,0 0 0 0 0,0 0-1 0 0,0 0 1 0 0,0 0 0 0 0,0 0 0 0 0,1 0 0 0 0,-2-5-1 0 0,-63-132 7493 0 0,65 136-7610 0 0,0 1 1 0 0,0-1-1 0 0,0 1 0 0 0,1-1 0 0 0,-1 0 0 0 0,1 1 1 0 0,0-1-1 0 0,0 0 0 0 0,0 1 0 0 0,0-1 0 0 0,1 1 1 0 0,0-1-1 0 0,-1 0 0 0 0,1 1 0 0 0,2-5 0 0 0,0 0 129 0 0,1 1-1 0 0,0-1 1 0 0,0 0-1 0 0,10-13 1 0 0,-7 12 20 0 0,1 0 0 0 0,0 0 1 0 0,1 1-1 0 0,-1 0 0 0 0,1 0 0 0 0,19-11 1 0 0,-19 13 52 0 0,-7 4-281 0 0,0 1 0 0 0,0-1 0 0 0,0 1 0 0 0,0-1 0 0 0,0 1 0 0 0,0 0 0 0 0,0 0 0 0 0,0-1 0 0 0,0 2 0 0 0,0-1 0 0 0,1 0 0 0 0,-1 0 0 0 0,0 1 0 0 0,1-1 0 0 0,-1 1 0 0 0,1 0 0 0 0,-1 0 0 0 0,0 0 0 0 0,1 0 0 0 0,-1 0 0 0 0,1 0 0 0 0,-1 1 1 0 0,0-1-1 0 0,5 2 0 0 0,-5-1-18 0 0,-1 1 0 0 0,0-1 0 0 0,1 1 0 0 0,-1 0 0 0 0,0-1 0 0 0,0 1 0 0 0,0 0 0 0 0,0 0 0 0 0,0 0 0 0 0,0-1 0 0 0,-1 1 0 0 0,1 0 0 0 0,0 0 0 0 0,-1 0 0 0 0,0 0 0 0 0,1 4 0 0 0,-1 40 303 0 0,-1-22-268 0 0,1-16-62 0 0,-1 0 0 0 0,-1 0 0 0 0,1 0 0 0 0,-1-1 0 0 0,0 1 0 0 0,-1 0 0 0 0,0-1 0 0 0,-6 12 1 0 0,2-4-7 0 0,6-13-4 0 0,1 0 0 0 0,-1 0 1 0 0,1 0-1 0 0,-1 0 1 0 0,1 0-1 0 0,0 0 1 0 0,0 0-1 0 0,0 0 1 0 0,0 0-1 0 0,0 0 0 0 0,0 0 1 0 0,1 0-1 0 0,-1 0 1 0 0,0 0-1 0 0,1 0 1 0 0,0 0-1 0 0,-1-1 1 0 0,1 1-1 0 0,0 0 0 0 0,0 0 1 0 0,0-1-1 0 0,0 1 1 0 0,2 1-1 0 0,7 10 5 0 0,-10-12-4 0 0,1 0-1 0 0,-1-1 1 0 0,0 1 0 0 0,1 0 0 0 0,-1 0 0 0 0,1 0 0 0 0,-1-1 0 0 0,1 1-1 0 0,-1 0 1 0 0,1 0 0 0 0,-1-1 0 0 0,1 1 0 0 0,0 0 0 0 0,-1-1 0 0 0,1 1-1 0 0,0-1 1 0 0,1 2 0 0 0,45 28 25 0 0,-45-30-27 0 0,0 1 1 0 0,0 0 0 0 0,0 0 0 0 0,0 0 0 0 0,0 0 0 0 0,0 0 0 0 0,0 0 0 0 0,-1 0 0 0 0,1 1 0 0 0,0-1-1 0 0,-1 1 1 0 0,1-1 0 0 0,-1 1 0 0 0,2 2 0 0 0,4 3 20 0 0,13 9 20 0 0,-2 1 2 0 0,-17-16-40 0 0,0 1 1 0 0,1 0 0 0 0,-1-1-1 0 0,1 1 1 0 0,-1-1 0 0 0,1 0 0 0 0,0 1-1 0 0,-1-1 1 0 0,1 0 0 0 0,0 0-1 0 0,3 1 1 0 0,-3-1 5 0 0,0 0 0 0 0,0-1 0 0 0,-1 1 0 0 0,1 0 0 0 0,0 0 0 0 0,-1 0 0 0 0,1 1 0 0 0,-1-1 1 0 0,0 0-1 0 0,1 0 0 0 0,-1 1 0 0 0,0-1 0 0 0,0 1 0 0 0,1-1 0 0 0,-1 1 0 0 0,1 3 0 0 0,24 31 216 0 0,-23-32-178 0 0,1 0 0 0 0,-1 0 0 0 0,0 0 0 0 0,0 0 1 0 0,0 1-1 0 0,0-1 0 0 0,-1 1 0 0 0,0 0 0 0 0,0 0 1 0 0,2 8-1 0 0,8 16 156 0 0,-10-26-157 0 0,0 1 0 0 0,-1 0 0 0 0,1 0 0 0 0,0 0 0 0 0,-1 0 0 0 0,0 1 0 0 0,0-1 0 0 0,0 0 0 0 0,0 6 0 0 0,8 82 648 0 0,-9-81-610 0 0,0-4-54 0 0,1-1 1 0 0,-1 0-1 0 0,0 0 0 0 0,0 0 1 0 0,0 0-1 0 0,-1 1 0 0 0,0-1 1 0 0,-1 0-1 0 0,1 0 0 0 0,-1-1 1 0 0,0 1-1 0 0,0 0 0 0 0,-1 0 0 0 0,0-1 1 0 0,0 0-1 0 0,-5 8 0 0 0,-2 0-59 0 0,9-12 25 0 0,0 0 0 0 0,1 1 0 0 0,-1-1 0 0 0,0 0 0 0 0,0 0 0 0 0,0 0-1 0 0,0 0 1 0 0,0 0 0 0 0,0 0 0 0 0,0 0 0 0 0,0-1 0 0 0,0 1 0 0 0,0 0 0 0 0,-1-1 0 0 0,-1 2-1 0 0,-14 10-61 0 0,-8 2-3915 0 0,25-14 3782 0 0,-1 0 1 0 0,0 0-1 0 0,0 0 0 0 0,0 0 0 0 0,0 0 1 0 0,0 0-1 0 0,0-1 0 0 0,0 1 1 0 0,0 0-1 0 0,0-1 0 0 0,0 1 0 0 0,0 0 1 0 0,0-1-1 0 0,0 1 0 0 0,1-1 1 0 0,-1 0-1 0 0,0 1 0 0 0,0-1 0 0 0,1 0 1 0 0,-1 1-1 0 0,0-1 0 0 0,1 0 0 0 0,-1 0 1 0 0,1 1-1 0 0,-1-1 0 0 0,1 0 1 0 0,-1 0-1 0 0,1 0 0 0 0,-1-1 0 0 0,-4-18-5691 0 0,7-16 2411 0 0,0 17 846 0 0,1 5 325 0 0,12-13-1732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5008 0 0,'0'0'4800'0'0,"-15"2"1701"0"0,-5 3-3508 0 0,14-1-2333 0 0,1 0 0 0 0,-1 0-1 0 0,1 1 1 0 0,0 0 0 0 0,1 0 0 0 0,-6 6-1 0 0,-27 25 1458 0 0,33-32-1960 0 0,-1-1-1 0 0,1 1 1 0 0,1 0 0 0 0,-1 1 0 0 0,0-1 0 0 0,-2 6 0 0 0,-12 12 212 0 0,11-16-283 0 0,5-5-55 0 0,1 0-1 0 0,-1 0 0 0 0,1 1 1 0 0,-1-1-1 0 0,1 1 0 0 0,-1-1 1 0 0,1 1-1 0 0,0-1 0 0 0,0 1 1 0 0,0 0-1 0 0,0 0 0 0 0,0 0 1 0 0,0-1-1 0 0,0 1 0 0 0,1 0 1 0 0,-1 0-1 0 0,0 3 0 0 0,1-4-5 0 0,-1 1-1 0 0,1-1 1 0 0,-1 0-1 0 0,0 1 0 0 0,1-1 1 0 0,-1 0-1 0 0,0 0 0 0 0,0 1 1 0 0,0-1-1 0 0,0 0 0 0 0,0 0 1 0 0,0 0-1 0 0,0 0 1 0 0,-2 1-1 0 0,-7 8 152 0 0,-14 25 262 0 0,19-30-367 0 0,0 0 0 0 0,1 1 1 0 0,0 0-1 0 0,0 0 0 0 0,1 0 0 0 0,0 0 0 0 0,0 0 0 0 0,0 1 0 0 0,1 0 0 0 0,0-1 1 0 0,0 1-1 0 0,0 0 0 0 0,1 0 0 0 0,0 13 0 0 0,1-19-70 0 0,0 0-1 0 0,0-1 1 0 0,0 1 0 0 0,0 0-1 0 0,1 0 1 0 0,-1-1-1 0 0,0 1 1 0 0,1 0 0 0 0,-1-1-1 0 0,1 1 1 0 0,-1 0 0 0 0,1-1-1 0 0,-1 1 1 0 0,1 0-1 0 0,-1-1 1 0 0,1 1 0 0 0,-1-1-1 0 0,1 1 1 0 0,0-1 0 0 0,-1 0-1 0 0,1 1 1 0 0,0-1-1 0 0,0 0 1 0 0,-1 1 0 0 0,1-1-1 0 0,0 0 1 0 0,0 0-1 0 0,-1 0 1 0 0,1 1 0 0 0,0-1-1 0 0,1 0 1 0 0,25 1 6 0 0,-23-2-7 0 0,2 1-9 0 0,0-1 1 0 0,0 0-1 0 0,0 0 0 0 0,0 0 1 0 0,0-1-1 0 0,0 0 0 0 0,-1 0 1 0 0,1 0-1 0 0,-1-1 1 0 0,1 0-1 0 0,-1 0 0 0 0,5-5 1 0 0,14-6-20 0 0,-7 6-7 0 0,10-12-108 0 0,0 4 105 0 0,-24 15 33 0 0,0-1-1 0 0,-1 1 1 0 0,1-1 0 0 0,0 1 0 0 0,0-1-1 0 0,-1 0 1 0 0,1 0 0 0 0,-1 0 0 0 0,0-1 0 0 0,4-3-1 0 0,11-4 38 0 0,0-1-2 0 0,-11 2-9 0 0,-5 8-16 0 0,0 0 0 0 0,0 0-1 0 0,0 0 1 0 0,-1 0 0 0 0,1-1-1 0 0,0 1 1 0 0,-1 0 0 0 0,1 0-1 0 0,-1 0 1 0 0,1-1 0 0 0,-1 1-1 0 0,0 0 1 0 0,1-1-1 0 0,-1 1 1 0 0,0 0 0 0 0,0-1-1 0 0,0-1 1 0 0,0 3-5 0 0,0 0 0 0 0,0 0-1 0 0,0-1 1 0 0,0 1 0 0 0,1 0 0 0 0,-1 0-1 0 0,0-1 1 0 0,0 1 0 0 0,0 0 0 0 0,0 0 0 0 0,1 0-1 0 0,-1-1 1 0 0,0 1 0 0 0,0 0 0 0 0,1 0-1 0 0,-1 0 1 0 0,0 0 0 0 0,0-1 0 0 0,0 1-1 0 0,1 0 1 0 0,-1 0 0 0 0,0 0 0 0 0,1 0 0 0 0,-1 0-1 0 0,0 0 1 0 0,0 0 0 0 0,1 0 0 0 0,-1 0-1 0 0,0 0 1 0 0,1 0 0 0 0,-1 0 0 0 0,0 0-1 0 0,0 0 1 0 0,1 0 0 0 0,-1 0 0 0 0,0 0 0 0 0,0 0-1 0 0,1 0 1 0 0,-1 1 0 0 0,0-1 0 0 0,0 0-1 0 0,1 0 1 0 0,-1 0 0 0 0,14 9 201 0 0,-6 0-163 0 0,-6-7-22 0 0,0 0-1 0 0,0 0 1 0 0,0 0 0 0 0,-1 0-1 0 0,1 0 1 0 0,-1 0 0 0 0,1 1 0 0 0,-1-1-1 0 0,0 0 1 0 0,0 1 0 0 0,0 0-1 0 0,0-1 1 0 0,0 1 0 0 0,-1-1 0 0 0,1 1-1 0 0,0 3 1 0 0,8 51 264 0 0,8 91 551 0 0,-16-121-716 0 0,-2-1 1 0 0,-2 1-1 0 0,0 0 1 0 0,-1-1-1 0 0,-11 33 1 0 0,11-32-78 0 0,4-26-37 0 0,0 1 0 0 0,0 0 1 0 0,0 0-1 0 0,0-1 0 0 0,0 1 1 0 0,0 0-1 0 0,-1 0 0 0 0,1-1 1 0 0,-1 1-1 0 0,1-1 0 0 0,-1 1 1 0 0,0 0-1 0 0,0-1 0 0 0,0 1 0 0 0,0-1 1 0 0,0 1-1 0 0,0-1 0 0 0,0 0 1 0 0,0 0-1 0 0,0 1 0 0 0,-3 1 1 0 0,-15 17 0 0 0,-10 7-324 0 0,27-26 75 0 0,-1 1 1 0 0,0-1-1 0 0,0 0 1 0 0,0 1-1 0 0,0-2 1 0 0,0 1-1 0 0,0 0 1 0 0,0 0-1 0 0,0-1 1 0 0,0 0 0 0 0,0 0-1 0 0,-5 0 1 0 0,7 0 57 0 0,0 0 1 0 0,0 0-1 0 0,-1-1 1 0 0,1 1 0 0 0,0-1-1 0 0,0 1 1 0 0,0-1-1 0 0,0 1 1 0 0,0-1 0 0 0,-1 0-1 0 0,1 1 1 0 0,0-1-1 0 0,0 0 1 0 0,1 0 0 0 0,-1 0-1 0 0,0 0 1 0 0,0 0-1 0 0,0 0 1 0 0,1 0-1 0 0,-1 0 1 0 0,0 0 0 0 0,1 0-1 0 0,-1 0 1 0 0,1-1-1 0 0,-1 1 1 0 0,1 0 0 0 0,0 0-1 0 0,-1-1 1 0 0,1 1-1 0 0,0 0 1 0 0,0 0 0 0 0,0-1-1 0 0,0 1 1 0 0,0-3-1 0 0,-1-33-2824 0 0,-1 27 2543 0 0,1 1 1 0 0,1 0-1 0 0,0 0 1 0 0,0-1-1 0 0,0 1 1 0 0,2 0-1 0 0,-1-1 1 0 0,1 1-1 0 0,0 0 1 0 0,1 0-1 0 0,0 1 1 0 0,4-10-1 0 0,25-41-1926 0 0,11-19-901 0 0,73-73 820 0 0,-111 144 2443 0 0,0 1 0 0 0,1 1 0 0 0,-1-1 0 0 0,1 1 0 0 0,0 0 0 0 0,8-5 0 0 0,19-3 2659 0 0,-31 13-1893 0 0,0-1 0 0 0,1 1 0 0 0,-1 0 0 0 0,0 0-1 0 0,1 0 1 0 0,-1 0 0 0 0,0 1 0 0 0,0-1 0 0 0,1 1-1 0 0,-1-1 1 0 0,0 1 0 0 0,4 2 0 0 0,-3-1-438 0 0,-1 0 0 0 0,0 0-1 0 0,0 1 1 0 0,0 0 0 0 0,0-1 0 0 0,0 1 0 0 0,0 0 0 0 0,-1 0-1 0 0,1 0 1 0 0,-1 0 0 0 0,0 0 0 0 0,0 0 0 0 0,0 0 0 0 0,0 0-1 0 0,-1 0 1 0 0,1 0 0 0 0,0 5 0 0 0,10 31 1311 0 0,1-15-839 0 0,-11-21-677 0 0,0 0 1 0 0,0 0-1 0 0,1 1 1 0 0,0-1 0 0 0,-1 0-1 0 0,1-1 1 0 0,0 1-1 0 0,0 0 1 0 0,5 4 0 0 0,0 1 86 0 0,-1 0 1 0 0,-1 0 0 0 0,1 1 0 0 0,-1-1 0 0 0,0 1 0 0 0,-1 0 0 0 0,4 13 0 0 0,-4-10-40 0 0,1-1-1 0 0,0 0 1 0 0,1-1-1 0 0,-1 1 1 0 0,13 14-1 0 0,-15-20-11 0 0,1 0 0 0 0,-1 0 1 0 0,0 0-1 0 0,-1 1 0 0 0,0-1 0 0 0,1 1 0 0 0,-2 0 0 0 0,1-1 1 0 0,-1 1-1 0 0,0 0 0 0 0,0 0 0 0 0,0 0 0 0 0,-1 0 0 0 0,0 0 1 0 0,-1 11-1 0 0,1-16 12 0 0,-3-2-99 0 0,1 1 1 0 0,-1-1-1 0 0,0 0 1 0 0,1 0-1 0 0,-1 0 1 0 0,1 0-1 0 0,-1-1 0 0 0,1 1 1 0 0,0-1-1 0 0,-1 1 1 0 0,1-1-1 0 0,0 0 0 0 0,0 0 1 0 0,0 0-1 0 0,0 0 1 0 0,0 0-1 0 0,-2-5 0 0 0,-24-39 131 0 0,13 24-60 0 0,13 20-101 0 0,1 0 1 0 0,-1 0 0 0 0,1 0 0 0 0,-1 0 0 0 0,1-1-1 0 0,0 1 1 0 0,0 0 0 0 0,0-1 0 0 0,0 1 0 0 0,-1-5-1 0 0,-16-44 155 0 0,12 37-128 0 0,1 0 0 0 0,1 1 0 0 0,0-2 1 0 0,0 1-1 0 0,-1-18 0 0 0,1-6-14 0 0,3 29-28 0 0,0 1 1 0 0,0-1-1 0 0,0 0 1 0 0,1 1-1 0 0,1-11 1 0 0,0 17-19 0 0,-1 1 0 0 0,0-1 0 0 0,1 0 0 0 0,-1 1 0 0 0,1-1 0 0 0,0 0 0 0 0,0 1 0 0 0,-1-1 0 0 0,1 1 0 0 0,0-1 0 0 0,0 1 0 0 0,0-1 0 0 0,1 1 0 0 0,-1 0 0 0 0,0 0 0 0 0,0-1 0 0 0,1 1 0 0 0,-1 0 0 0 0,1 0 0 0 0,-1 0 0 0 0,1 1 0 0 0,-1-1 0 0 0,1 0 0 0 0,0 0 0 0 0,-1 1 0 0 0,1-1 0 0 0,0 1 0 0 0,-1 0 0 0 0,4-1 0 0 0,9-6-625 0 0,-13 7 558 0 0,0-1 1 0 0,0 0-1 0 0,1 0 0 0 0,-1 1 0 0 0,0-1 0 0 0,0 1 0 0 0,0-1 1 0 0,1 1-1 0 0,-1-1 0 0 0,0 1 0 0 0,1 0 0 0 0,-1-1 1 0 0,0 1-1 0 0,1 0 0 0 0,1 0 0 0 0,21 1-4916 0 0,1 1 0 0 0,37 9 0 0 0,-46-8 2421 0 0,-4 1-555 0 0,-3 2-2204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6560 0 0,'0'33'10227'0'0,"0"49"-713"0"0,13-32-7247 0 0,-13 72-2416 0 0,-13-84-3304 0 0,13-33 2470 0 0,0-1 1 0 0,-1 0-1 0 0,0 0 0 0 0,1 0 1 0 0,-1 0-1 0 0,-1 0 0 0 0,1 0 1 0 0,0 0-1 0 0,-1 0 1 0 0,0 0-1 0 0,0 0 0 0 0,0-1 1 0 0,0 1-1 0 0,-1-1 0 0 0,-4 5 1 0 0,-2 2-4838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71 4072 0 0,'0'-3'521'0'0,"0"0"0"0"0,0 0 0 0 0,0 0-1 0 0,0 1 1 0 0,-1-1 0 0 0,1 0 0 0 0,-1 0 0 0 0,0 0 0 0 0,1 0 0 0 0,-1 0 0 0 0,-1 1 0 0 0,1-1 0 0 0,0 0 0 0 0,-1 1-1 0 0,1-1 1 0 0,-1 1 0 0 0,0-1 0 0 0,-3-2 0 0 0,2 3 108 0 0,0 0 0 0 0,0 0 0 0 0,-1 1 1 0 0,1-1-1 0 0,-1 1 0 0 0,1 0 0 0 0,-1 0 0 0 0,1 0 0 0 0,-1 0 0 0 0,0 0 0 0 0,0 1 1 0 0,1 0-1 0 0,-1 0 0 0 0,-4 0 0 0 0,4 0-424 0 0,0 1 1 0 0,1-1-1 0 0,-1 1 1 0 0,0 0-1 0 0,0 0 1 0 0,1 0-1 0 0,-1 1 1 0 0,1 0-1 0 0,-1-1 1 0 0,1 1-1 0 0,0 0 1 0 0,-1 0-1 0 0,1 1 0 0 0,0-1 1 0 0,0 1-1 0 0,1-1 1 0 0,-1 1-1 0 0,1 0 1 0 0,-1 0-1 0 0,1 0 1 0 0,0 1-1 0 0,0-1 1 0 0,-2 4-1 0 0,-4 10 118 0 0,1 0 0 0 0,0 0 1 0 0,-6 26-1 0 0,11-35-234 0 0,-1 8 10 0 0,1 0 0 0 0,1 1 0 0 0,1-1 1 0 0,2 24-1 0 0,-1 10-15 0 0,1-38-104 0 0,0 0 0 0 0,0 0 0 0 0,1 0 0 0 0,1-1 0 0 0,0 1 0 0 0,7 13 0 0 0,2 7-4 0 0,7 0 38 0 0,-18-30-12 0 0,1 1-1 0 0,-1 1 1 0 0,1-1 0 0 0,-1 0 0 0 0,0 1 0 0 0,0-1 0 0 0,-1 1-1 0 0,1 0 1 0 0,1 4 0 0 0,-2-1-8 0 0,2-1 0 0 0,-1 0 0 0 0,1 0 0 0 0,0 0 0 0 0,0 0 0 0 0,1-1 0 0 0,-1 1 0 0 0,1-1 0 0 0,0 0 0 0 0,1 0 0 0 0,-1 0 0 0 0,1-1 0 0 0,0 1 0 0 0,0-1 0 0 0,1 0 0 0 0,-1-1 0 0 0,1 1 0 0 0,9 3 0 0 0,4 4-20 0 0,-8 0-135 0 0,-10-10 141 0 0,0-1 0 0 0,-1 1-1 0 0,1 0 1 0 0,0 0 0 0 0,0-1 0 0 0,0 1-1 0 0,0 0 1 0 0,0-1 0 0 0,0 1 0 0 0,0-1-1 0 0,0 1 1 0 0,0-1 0 0 0,0 0-1 0 0,0 1 1 0 0,0-1 0 0 0,0 0 0 0 0,1 0-1 0 0,-1 0 1 0 0,0 0 0 0 0,0 0 0 0 0,2 0-1 0 0,2 1-243 0 0,0 0 0 0 0,0-1 0 0 0,0 0 0 0 0,0 0 0 0 0,0 0 0 0 0,0 0-1 0 0,0-1 1 0 0,0 0 0 0 0,-1 0 0 0 0,1 0 0 0 0,0-1 0 0 0,0 1 0 0 0,-1-1-1 0 0,1 0 1 0 0,0-1 0 0 0,-1 1 0 0 0,5-4 0 0 0,8-9-928 0 0,-14 12 1028 0 0,0 1-1 0 0,0-1 1 0 0,-1 1 0 0 0,1-1 0 0 0,0 0 0 0 0,-1 0 0 0 0,0 0 0 0 0,0-1 0 0 0,2-3 0 0 0,-2 3-60 0 0,1 0 1 0 0,-1 0 0 0 0,0 1-1 0 0,1-1 1 0 0,0 1-1 0 0,-1 0 1 0 0,1 0 0 0 0,0 0-1 0 0,1 0 1 0 0,4-3-1 0 0,-6 5 141 0 0,0 0 0 0 0,-1-1-1 0 0,1 1 1 0 0,0-1-1 0 0,0 1 1 0 0,-1-1 0 0 0,1 0-1 0 0,-1 0 1 0 0,1 1-1 0 0,-1-1 1 0 0,0 0 0 0 0,0 0-1 0 0,0 0 1 0 0,0-1-1 0 0,0 1 1 0 0,0 0 0 0 0,0-3-1 0 0,19-57-1986 0 0,-15 52 1878 0 0,-1-1-1 0 0,-1 1 1 0 0,0-1 0 0 0,0 1 0 0 0,-1-1 0 0 0,-1 0-1 0 0,1-14 1 0 0,4-98-904 0 0,-4 78 3492 0 0,-1 12 6357 0 0,-1 35-8669 0 0,0 0 10 0 0,0 1-1 0 0,0-1 1 0 0,0 0-1 0 0,0 0 1 0 0,0 0-1 0 0,0 0 1 0 0,1 0-1 0 0,-1 0 0 0 0,1 0 1 0 0,-1 0-1 0 0,1-1 1 0 0,0 1-1 0 0,-1 0 1 0 0,1 0-1 0 0,0 0 1 0 0,0-1-1 0 0,1 1 1 0 0,-1 0-1 0 0,2 1 1 0 0,3 6 111 0 0,-1 0 1 0 0,-1 0 0 0 0,1 0 0 0 0,-1 0 0 0 0,-1 0 0 0 0,0 1 0 0 0,0 0 0 0 0,2 16 0 0 0,-5-24-180 0 0,2 7 68 0 0,0 1-1 0 0,1 0 1 0 0,0-1-1 0 0,1 0 1 0 0,0 0-1 0 0,1 0 1 0 0,-1 0-1 0 0,7 8 1 0 0,-7-13-69 0 0,-1 0 0 0 0,0 0 0 0 0,0 0 0 0 0,0 0 0 0 0,0 1 0 0 0,-1 0 0 0 0,0-1 0 0 0,1 1 0 0 0,0 7 0 0 0,5 7 95 0 0,29 100 588 0 0,-25-91-561 0 0,-11-27-141 0 0,0 1 0 0 0,0 0 0 0 0,0-1 0 0 0,0 1 0 0 0,0 0-1 0 0,-1 0 1 0 0,1 0 0 0 0,0-1 0 0 0,-1 1 0 0 0,0 0-1 0 0,1 0 1 0 0,-1 0 0 0 0,0 0 0 0 0,0 0 0 0 0,0 4-1 0 0,10 70 130 0 0,-6-56-74 0 0,0-1-1 0 0,0 34 0 0 0,-3-49-74 0 0,-1-1-1 0 0,0 1 0 0 0,-1 0 0 0 0,1 0 1 0 0,0 0-1 0 0,-1 0 0 0 0,0 0 0 0 0,0 0 1 0 0,0-1-1 0 0,-1 1 0 0 0,1 0 0 0 0,-1-1 1 0 0,0 1-1 0 0,0-1 0 0 0,0 0 1 0 0,0 0-1 0 0,0 0 0 0 0,-1 0 0 0 0,0 0 1 0 0,1 0-1 0 0,-1 0 0 0 0,0-1 0 0 0,0 1 1 0 0,-1-1-1 0 0,1 0 0 0 0,0 0 0 0 0,-1 0 1 0 0,1-1-1 0 0,-1 1 0 0 0,0-1 0 0 0,1 0 1 0 0,-1 0-1 0 0,0 0 0 0 0,-4 0 0 0 0,-44 6-1649 0 0,45-7 890 0 0,0 0 1 0 0,0-1 0 0 0,0 0-1 0 0,0 0 1 0 0,0 0-1 0 0,0-1 1 0 0,1 0 0 0 0,-10-4-1 0 0,13 4 132 0 0,0 1 1 0 0,1-1-1 0 0,-1 1 0 0 0,1-1 0 0 0,0 0 0 0 0,-1 0 0 0 0,1 0 0 0 0,0 0 0 0 0,0-1 0 0 0,0 1 0 0 0,1-1 0 0 0,-1 1 1 0 0,1-1-1 0 0,-1 1 0 0 0,1-1 0 0 0,0 0 0 0 0,0 0 0 0 0,0 1 0 0 0,0-1 0 0 0,0 0 0 0 0,1 0 0 0 0,-1 0 1 0 0,1 0-1 0 0,0 0 0 0 0,0 0 0 0 0,1-5 0 0 0,-1-2-2954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4112 0 0,'0'0'13525'0'0,"6"44"-8973"0"0,52 70-2576 0 0,-38-88-1709 0 0,-17-23-221 0 0,0 0 1 0 0,-1 0-1 0 0,1 1 0 0 0,-1-1 1 0 0,0 1-1 0 0,0 0 0 0 0,0-1 1 0 0,0 1-1 0 0,2 6 0 0 0,-1 1 102 0 0,1 0 0 0 0,0 1 0 0 0,1-2 0 0 0,9 16 0 0 0,-9-16 0 0 0,0-1 1 0 0,-1 1-1 0 0,7 19 1 0 0,16 64 620 0 0,-23-66-398 0 0,-8-24-32 0 0,-5-11-223 0 0,1-4-86 0 0,1 1 0 0 0,-2 0 0 0 0,0 0 0 0 0,0 1-1 0 0,-13-10 1 0 0,21 19-24 0 0,0 0 0 0 0,0 0-1 0 0,0 1 1 0 0,0-1 0 0 0,0 0-1 0 0,0 0 1 0 0,0 0 0 0 0,0 0 0 0 0,1 0-1 0 0,-1 0 1 0 0,0 0 0 0 0,1 0-1 0 0,-1-1 1 0 0,0 1 0 0 0,1 0 0 0 0,-1 0-1 0 0,1 0 1 0 0,0-1 0 0 0,-1 1-1 0 0,1 0 1 0 0,0-2 0 0 0,0 2-2 0 0,0-1 1 0 0,-1 1-1 0 0,1 0 1 0 0,0 0-1 0 0,-1-1 1 0 0,1 1-1 0 0,-1 0 1 0 0,1 0-1 0 0,-1-1 1 0 0,1 1-1 0 0,-1 0 0 0 0,0 0 1 0 0,0 0-1 0 0,1 0 1 0 0,-1 0-1 0 0,0 0 1 0 0,0 0-1 0 0,-2-1 1 0 0,1 1-3 0 0,1 0 0 0 0,-1-1 0 0 0,1 1 1 0 0,-1 0-1 0 0,1-1 0 0 0,0 1 0 0 0,0-1 0 0 0,0 0 0 0 0,0 1 1 0 0,0-1-1 0 0,0 0 0 0 0,0 0 0 0 0,0 1 0 0 0,0-4 0 0 0,0 3 2 0 0,0 0 0 0 0,1 0 0 0 0,-1 0-1 0 0,0 0 1 0 0,0 1 0 0 0,0-1-1 0 0,0 0 1 0 0,-1 0 0 0 0,1 1-1 0 0,0-1 1 0 0,-1 1 0 0 0,1-1-1 0 0,-1 1 1 0 0,-2-2 0 0 0,0-2 3 0 0,0 1 1 0 0,0-1-1 0 0,1 0 0 0 0,-1 0 1 0 0,1 0-1 0 0,0 0 0 0 0,0-1 1 0 0,1 1-1 0 0,0-1 0 0 0,0 0 1 0 0,0 1-1 0 0,1-1 0 0 0,0 0 1 0 0,0 0-1 0 0,0 0 1 0 0,1 0-1 0 0,0 0 0 0 0,0 0 1 0 0,0 0-1 0 0,1 0 0 0 0,0 0 1 0 0,0 0-1 0 0,0 0 0 0 0,4-7 1 0 0,19-18-284 0 0,-24 29 234 0 0,1 0 1 0 0,1-1 0 0 0,-1 1-1 0 0,0 0 1 0 0,0 0-1 0 0,1 0 1 0 0,0 0 0 0 0,-1 1-1 0 0,1-1 1 0 0,0 0 0 0 0,0 1-1 0 0,-1-1 1 0 0,1 1-1 0 0,0-1 1 0 0,1 1 0 0 0,-1 0-1 0 0,0 0 1 0 0,4-1-1 0 0,1-2-56 0 0,19-18-932 0 0,-23 21 953 0 0,2-1-270 0 0,0 0 0 0 0,0 0 0 0 0,0 0 0 0 0,0-1 0 0 0,0 0 0 0 0,5-5 0 0 0,14-7-4083 0 0,43-22 0 0 0,-58 33 3587 0 0,23-22-7419 0 0,-11 19 3806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4760 0 0,'0'0'7440'0'0,"2"8"-1683"0"0,4 10-3777 0 0,-5-12-1716 0 0,0 0-1 0 0,1 0 1 0 0,-2 0 0 0 0,1 0 0 0 0,-1 0 0 0 0,0 1 0 0 0,0-1-1 0 0,-2 10 1 0 0,0 6 10 0 0,2 139-168 0 0,9-42-3230 0 0,-9-110 2267 0 0,0 30-4039 0 0,0-14-3328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6792 0 0,'0'19'8213'0'0,"2"3"-3608"0"0,-2-16-4137 0 0,0-1 0 0 0,1 1 0 0 0,0 0 1 0 0,1-1-1 0 0,-1 1 0 0 0,1-1 0 0 0,0 1 0 0 0,5 8 0 0 0,-4-8-338 0 0,0 1 0 0 0,-1-1 0 0 0,0 1 0 0 0,0-1 0 0 0,-1 1 0 0 0,1 0 0 0 0,-2 0 0 0 0,1 6 0 0 0,0-5-39 0 0,0-1 0 0 0,0 1-1 0 0,0-1 1 0 0,1 1 0 0 0,3 6 0 0 0,2 4 144 0 0,0-1 0 0 0,-2 1-1 0 0,0 1 1 0 0,-1-1 0 0 0,-1 1 0 0 0,0-1 0 0 0,-2 1-1 0 0,0 32 1 0 0,-27-52-115 0 0,21-2-116 0 0,0 0-1 0 0,1-1 0 0 0,-1 0 1 0 0,1 0-1 0 0,0 0 1 0 0,0 0-1 0 0,1 0 1 0 0,-1-1-1 0 0,1 0 1 0 0,0 1-1 0 0,0-1 0 0 0,0 0 1 0 0,1-1-1 0 0,0 1 1 0 0,-3-9-1 0 0,1 0-38 0 0,0 0 0 0 0,1-1 0 0 0,0 1 0 0 0,1-1 0 0 0,0-18 0 0 0,1-3 2 0 0,0 22-9 0 0,0 0 0 0 0,1-1 0 0 0,1 1 0 0 0,0 0 1 0 0,1 0-1 0 0,0-1 0 0 0,1 1 0 0 0,1 1 0 0 0,7-21 1 0 0,-7 26 23 0 0,-1 1 10 0 0,0 1 1 0 0,1-1 0 0 0,-1 0-1 0 0,1 1 1 0 0,1 0 0 0 0,-1 0-1 0 0,1 0 1 0 0,0 1 0 0 0,0 0-1 0 0,1-1 1 0 0,-1 2 0 0 0,13-9-1 0 0,-17 13 22 0 0,0-1 0 0 0,0 0-1 0 0,0 1 1 0 0,1-1 0 0 0,-1 1 0 0 0,0-1-1 0 0,0 1 1 0 0,1 0 0 0 0,-1-1 0 0 0,1 1-1 0 0,-1 0 1 0 0,0 0 0 0 0,1 0 0 0 0,-1 0-1 0 0,0 0 1 0 0,1 0 0 0 0,-1 0 0 0 0,0 1-1 0 0,1-1 1 0 0,-1 0 0 0 0,0 1 0 0 0,1-1-1 0 0,-1 1 1 0 0,2 1 0 0 0,-1-1 5 0 0,-1 1 1 0 0,1 0-1 0 0,-1-1 1 0 0,1 1-1 0 0,-1 0 1 0 0,0 0-1 0 0,1 0 1 0 0,-1 0-1 0 0,0 1 1 0 0,-1-1-1 0 0,1 0 1 0 0,0 0-1 0 0,0 4 1 0 0,2 10 57 0 0,-1 0 0 0 0,-1 0 1 0 0,-1 25-1 0 0,0-29-56 0 0,-1-4-7 0 0,0 0 1 0 0,0 0-1 0 0,0 0 0 0 0,-1-1 1 0 0,-5 12-1 0 0,1 3-8 0 0,-4 6 14 0 0,9-26-19 0 0,0 0 0 0 0,0 0 0 0 0,0 0-1 0 0,0 0 1 0 0,1 0 0 0 0,-1 1 0 0 0,1-1 0 0 0,-1 0 0 0 0,1 0 0 0 0,0 1 0 0 0,0 2-1 0 0,-13 43 0 0 0,13-47-3 0 0,0 1-1 0 0,0-1 1 0 0,0 1-1 0 0,0-1 1 0 0,0 0-1 0 0,0 1 1 0 0,0-1-1 0 0,1 0 1 0 0,-1 1-1 0 0,1-1 1 0 0,-1 0-1 0 0,1 1 1 0 0,-1-1-1 0 0,1 0 1 0 0,0 0-1 0 0,-1 0 1 0 0,1 0-1 0 0,0 0 0 0 0,0 0 1 0 0,0 0-1 0 0,2 2 1 0 0,0-2 1 0 0,0 1-1 0 0,0-1 1 0 0,0 0 0 0 0,0 0-1 0 0,0 0 1 0 0,0-1 0 0 0,0 1 0 0 0,0-1-1 0 0,1 0 1 0 0,5 0 0 0 0,30-2 97 0 0,38 1 97 0 0,-71 2-133 0 0,0-1 0 0 0,-1 1-1 0 0,1 0 1 0 0,0 1 0 0 0,-1-1 0 0 0,1 1-1 0 0,-1 0 1 0 0,0 1 0 0 0,1-1-1 0 0,7 6 1 0 0,13 7 190 0 0,-21-13-204 0 0,-1 0 1 0 0,0 0 0 0 0,0 1 0 0 0,-1-1-1 0 0,1 1 1 0 0,0 0 0 0 0,-1 0-1 0 0,6 6 1 0 0,4 6 93 0 0,-10-13-127 0 0,0 1 0 0 0,-1 0-1 0 0,1 0 1 0 0,-1 0 0 0 0,0 0-1 0 0,0 0 1 0 0,0 1-1 0 0,1 3 1 0 0,1 3 86 0 0,0 0 1 0 0,-1 0-1 0 0,0 1 0 0 0,-1-1 0 0 0,0 1 0 0 0,-1-1 1 0 0,0 1-1 0 0,-1 13 0 0 0,0 6 72 0 0,1-21-143 0 0,0 1 0 0 0,-1-1 0 0 0,0 1-1 0 0,-1 0 1 0 0,0-1 0 0 0,0 1 0 0 0,-1-1 0 0 0,0 1 0 0 0,-1-1 0 0 0,-7 18-1 0 0,-5 1 11 0 0,10-19-88 0 0,0 0 0 0 0,0 0-1 0 0,0 0 1 0 0,-1-1 0 0 0,-8 8 0 0 0,6-6-66 0 0,5-7-83 0 0,0 1-1 0 0,0-1 1 0 0,0 1 0 0 0,-1-1 0 0 0,1 0 0 0 0,-1 0 0 0 0,1-1 0 0 0,-1 1 0 0 0,0-1 0 0 0,0 0-1 0 0,0 0 1 0 0,-1 0 0 0 0,-7 2 0 0 0,-6 0-1022 0 0,17-3 839 0 0,1-1-1 0 0,-1 0 0 0 0,0 1 1 0 0,1-1-1 0 0,-1 0 0 0 0,0 0 1 0 0,1 1-1 0 0,-1-1 1 0 0,0 0-1 0 0,0 0 0 0 0,1 0 1 0 0,-1 0-1 0 0,0 0 1 0 0,0 0-1 0 0,1 0 0 0 0,-1 0 1 0 0,0-1-1 0 0,0 1 0 0 0,1 0 1 0 0,-1 0-1 0 0,-1-1 1 0 0,1-1-519 0 0,1 0 0 0 0,-1 0 0 0 0,0 0 0 0 0,1 0 0 0 0,-1 0 0 0 0,1 0 0 0 0,-1-1 0 0 0,1 1 0 0 0,0 0 0 0 0,0 0 0 0 0,1-4 0 0 0,-1-7-4380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182 189 4984 0 0,'-4'0'1002'0'0,"-1"0"0"0"0,1 0-1 0 0,0 1 1 0 0,0 0 0 0 0,0 0 0 0 0,0 0 0 0 0,0 0 0 0 0,0 1 0 0 0,-6 3 0 0 0,5-2-250 0 0,0 0 0 0 0,0 0 1 0 0,1 1-1 0 0,0-1 1 0 0,-1 1-1 0 0,-4 6 1 0 0,-1 5-58 0 0,-1 0-1 0 0,2 1 1 0 0,-12 24 0 0 0,4-7-158 0 0,13-24-472 0 0,1 1 0 0 0,0 0 0 0 0,0 0 0 0 0,1 0 0 0 0,0 1 0 0 0,-1 20 1 0 0,-3 18 29 0 0,5-40-65 0 0,-1 1 1 0 0,2-1 0 0 0,-1 0 0 0 0,1 1 0 0 0,2 11 0 0 0,-2-17 1 0 0,1 1 0 0 0,0-1 0 0 0,0 1 0 0 0,0-1 0 0 0,0 0 0 0 0,1 0 0 0 0,0 0 0 0 0,-1 0 0 0 0,2 0 0 0 0,-1 0 0 0 0,0 0 0 0 0,1 0 0 0 0,5 6 0 0 0,11 10 163 0 0,-18-17-173 0 0,1-1 0 0 0,0 0 0 0 0,-1 1 0 0 0,1-1 0 0 0,0 0 0 0 0,0 0 0 0 0,0 0-1 0 0,1 0 1 0 0,-1-1 0 0 0,0 1 0 0 0,1-1 0 0 0,-1 1 0 0 0,1-1 0 0 0,-1 0 0 0 0,1 0 0 0 0,0 0 0 0 0,-1 0 0 0 0,1 0 0 0 0,0-1 0 0 0,0 1 0 0 0,0-1 0 0 0,3 0 0 0 0,-3-3-72 0 0,1 0-1 0 0,-1-1 1 0 0,0 0 0 0 0,0 1 0 0 0,-1-1 0 0 0,1 0-1 0 0,-1 0 1 0 0,1-1 0 0 0,-1 1 0 0 0,-1 0-1 0 0,4-9 1 0 0,0 0-71 0 0,3-4-278 0 0,0-1 0 0 0,-2 0 0 0 0,8-33 0 0 0,5-11-338 0 0,-16 52 680 0 0,0-1 0 0 0,-1 0 0 0 0,0 0 1 0 0,0 0-1 0 0,-1 0 0 0 0,-1 0 0 0 0,0 0 1 0 0,-1-15-1 0 0,-2 1 116 0 0,-2-1-1 0 0,-8-29 1 0 0,0 5 112 0 0,10 34 0 0 0,0-1 1 0 0,-2 1-1 0 0,0 0 1 0 0,-1 0-1 0 0,-15-27 1 0 0,19 38 60 0 0,0 0 0 0 0,0 0 0 0 0,1 0 1 0 0,-1 0-1 0 0,1 0 0 0 0,1 0 0 0 0,-1-7 1422 0 0,0 12-1602 0 0,1 0 1 0 0,-1 0 0 0 0,1 0-1 0 0,-1 1 1 0 0,1-1 0 0 0,-1 0 0 0 0,1 0-1 0 0,-1 1 1 0 0,1-1 0 0 0,-1 0 0 0 0,1 1-1 0 0,0-1 1 0 0,-1 1 0 0 0,1-1 0 0 0,0 0-1 0 0,-1 1 1 0 0,1-1 0 0 0,0 1 0 0 0,-1-1-1 0 0,1 1 1 0 0,0-1 0 0 0,0 1 0 0 0,0-1-1 0 0,0 1 1 0 0,-1-1 0 0 0,1 1 0 0 0,0-1-1 0 0,0 1 1 0 0,0-1 0 0 0,0 1 0 0 0,0 0-1 0 0,0 0 1 0 0,0 29 500 0 0,-1 4-187 0 0,-2-22-363 0 0,0-1 0 0 0,1 1 0 0 0,1 0 0 0 0,0 0-1 0 0,0 0 1 0 0,1 0 0 0 0,0 0 0 0 0,2 0-1 0 0,-1 0 1 0 0,1-1 0 0 0,6 19 0 0 0,-5-21-71 0 0,0-1 0 0 0,0 1 0 0 0,0 0 1 0 0,-1 1-1 0 0,-1-1 0 0 0,2 18 0 0 0,-3-24-12 0 0,0-1 1 0 0,0 1-1 0 0,1-1 0 0 0,0 0 0 0 0,-1 1 1 0 0,1-1-1 0 0,0 1 0 0 0,0-1 0 0 0,0 0 1 0 0,1 0-1 0 0,-1 0 0 0 0,0 0 0 0 0,1 0 1 0 0,2 3-1 0 0,-3-3-50 0 0,1-1 1 0 0,-1 1-1 0 0,1 0 1 0 0,-1 0-1 0 0,0 0 1 0 0,0 0-1 0 0,0 0 1 0 0,0 0-1 0 0,0 0 1 0 0,0 0-1 0 0,-1 1 1 0 0,1-1 0 0 0,-1 0-1 0 0,1 3 1 0 0,-1-1-349 0 0,1 0 1 0 0,0 1 0 0 0,0-1-1 0 0,0 0 1 0 0,0 0 0 0 0,1 0-1 0 0,-1 0 1 0 0,1 0 0 0 0,0 0-1 0 0,0 0 1 0 0,1-1 0 0 0,-1 1-1 0 0,1-1 1 0 0,-1 0-1 0 0,5 4 1 0 0,-5-5-155 0 0,0 0-1 0 0,-1-1 1 0 0,2 1 0 0 0,-1-1-1 0 0,0 1 1 0 0,0-1 0 0 0,0 0-1 0 0,1 1 1 0 0,-1-1-1 0 0,0 0 1 0 0,1-1 0 0 0,-1 1-1 0 0,1 0 1 0 0,-1-1-1 0 0,4 1 1 0 0,-2-3-1683 0 0,7-6-1819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3304 0 0,'-6'-1'12999'0'0,"-23"2"-9037"0"0,28 0-3880 0 0,0-1 1 0 0,0 1-1 0 0,0 0 1 0 0,1 0-1 0 0,-1-1 0 0 0,0 1 1 0 0,1 0-1 0 0,-1 0 1 0 0,1-1-1 0 0,-1 1 1 0 0,1 0-1 0 0,-1 0 0 0 0,1 0 1 0 0,-1 0-1 0 0,1 0 1 0 0,0 0-1 0 0,-1 1 1 0 0,-8 15 863 0 0,-3-7-358 0 0,8-8-459 0 0,1 0 1 0 0,1 0-1 0 0,-1 0 1 0 0,0 0 0 0 0,0 1-1 0 0,1 0 1 0 0,0-1-1 0 0,-1 1 1 0 0,1 0 0 0 0,0 0-1 0 0,0 0 1 0 0,-2 6-1 0 0,-21 48 902 0 0,19-43-740 0 0,-1 0 0 0 0,-8 27 0 0 0,7-11-63 0 0,5-21-221 0 0,1-1 0 0 0,0 0 0 0 0,0 1 0 0 0,1-1 1 0 0,0 13-1 0 0,1-20-8 0 0,-1 1 1 0 0,1-1 0 0 0,0 1-1 0 0,1 0 1 0 0,-1-1 0 0 0,0 1-1 0 0,0-1 1 0 0,1 1-1 0 0,-1-1 1 0 0,0 1 0 0 0,1-1-1 0 0,0 1 1 0 0,-1-1-1 0 0,1 1 1 0 0,0-1 0 0 0,0 0-1 0 0,0 1 1 0 0,0-1-1 0 0,0 0 1 0 0,0 0 0 0 0,0 0-1 0 0,0 0 1 0 0,0 0 0 0 0,0 0-1 0 0,1 0 1 0 0,-1 0-1 0 0,0 0 1 0 0,1-1 0 0 0,-1 1-1 0 0,1 0 1 0 0,-1-1-1 0 0,1 1 1 0 0,-1-1 0 0 0,1 0-1 0 0,-1 1 1 0 0,1-1 0 0 0,2 0-1 0 0,1 0-44 0 0,1 0 1 0 0,0 0-1 0 0,0 0 0 0 0,0-1 0 0 0,-1 0 0 0 0,1 0 0 0 0,0 0 1 0 0,-1-1-1 0 0,1 0 0 0 0,-1 0 0 0 0,0-1 0 0 0,0 1 1 0 0,0-1-1 0 0,0 0 0 0 0,0-1 0 0 0,0 1 0 0 0,6-6 1 0 0,32-37-288 0 0,-39 38 391 0 0,0-1 0 0 0,0 0 0 0 0,-1 0 0 0 0,0 0 0 0 0,0-1 0 0 0,-1 1 0 0 0,-1-1 0 0 0,1 1 0 0 0,-1-1 0 0 0,-1 1 0 0 0,0-1 0 0 0,-2-18 0 0 0,1-11 445 0 0,1 39-490 0 0,0 0-1 0 0,-1-1 0 0 0,1 1 1 0 0,0 0-1 0 0,0 0 0 0 0,0 0 1 0 0,0-1-1 0 0,0 1 0 0 0,0 0 1 0 0,0 0-1 0 0,0 0 0 0 0,0-1 1 0 0,0 1-1 0 0,0 0 0 0 0,0 0 1 0 0,0 0-1 0 0,0-1 0 0 0,0 1 1 0 0,1 0-1 0 0,-1 0 0 0 0,0 0 1 0 0,0 0-1 0 0,0-1 0 0 0,0 1 1 0 0,0 0-1 0 0,0 0 0 0 0,0 0 1 0 0,1 0-1 0 0,-1 0 0 0 0,0-1 1 0 0,0 1-1 0 0,0 0 0 0 0,0 0 1 0 0,0 0-1 0 0,1 0 1 0 0,-1 0-1 0 0,0 0 0 0 0,0 0 1 0 0,0 0-1 0 0,1 0 0 0 0,-1-1 1 0 0,0 1-1 0 0,0 0 0 0 0,0 0 1 0 0,0 0-1 0 0,1 0 0 0 0,-1 0 1 0 0,0 0-1 0 0,1 1 0 0 0,10 7 421 0 0,7 16-23 0 0,-14-5-198 0 0,2 2-26 0 0,16 36 119 0 0,-16-45-270 0 0,-1-1-1 0 0,0 2 1 0 0,0-1 0 0 0,-2 0-1 0 0,5 26 1 0 0,6 15 144 0 0,-11-38-121 0 0,1 0-1 0 0,-2 0 0 0 0,2 30 0 0 0,-1-6 1 0 0,-1-17-3 0 0,0 1-1 0 0,-3 42 1 0 0,-1-18-72 0 0,0-39-97 0 0,0 0 1 0 0,-1 0-1 0 0,0 0 0 0 0,0-1 0 0 0,-1 1 1 0 0,0-1-1 0 0,0 0 0 0 0,-1 0 1 0 0,0-1-1 0 0,-7 8 0 0 0,6-10-767 0 0,-1-1-1 0 0,1 0 0 0 0,-1-1 1 0 0,0 1-1 0 0,1-1 1 0 0,-1 0-1 0 0,0-1 1 0 0,-12 2-1 0 0,-11-40-12139 0 0,27 10 8090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4232 0 0,'0'0'5968'0'0,"0"11"2740"0"0,2 15-2446 0 0,8 1-4039 0 0,-9-24-2104 0 0,-1 1 0 0 0,2-1 0 0 0,-1 1 0 0 0,0-1-1 0 0,1 1 1 0 0,-1-1 0 0 0,1 0 0 0 0,0 0 0 0 0,0 1 0 0 0,0-1 0 0 0,0-1 0 0 0,1 1 0 0 0,-1 0 0 0 0,1-1 0 0 0,0 1 0 0 0,0-1 0 0 0,4 3 0 0 0,-5-3-76 0 0,1 0-1 0 0,-1-1 1 0 0,0 1 0 0 0,0 0 0 0 0,0 0-1 0 0,0 0 1 0 0,0 1 0 0 0,0-1 0 0 0,-1 0-1 0 0,1 1 1 0 0,-1-1 0 0 0,0 1 0 0 0,0 0 0 0 0,0-1-1 0 0,0 1 1 0 0,1 5 0 0 0,15 29 372 0 0,42 43 227 0 0,-57-78-613 0 0,0 1 0 0 0,0-1 0 0 0,0 1 0 0 0,0 0 0 0 0,0 0 0 0 0,-1 0 1 0 0,1 0-1 0 0,-1 0 0 0 0,2 6 0 0 0,6 11 66 0 0,50 70 320 0 0,-42-67-285 0 0,-12-17-94 0 0,-1-1-1 0 0,0 1 1 0 0,0 1 0 0 0,-1-1-1 0 0,1 0 1 0 0,-1 1-1 0 0,-1 0 1 0 0,3 8 0 0 0,-3-8-15 0 0,1-1 0 0 0,0 0 1 0 0,0-1-1 0 0,0 1 1 0 0,6 7-1 0 0,-6-8-14 0 0,0-1 0 0 0,0 1 0 0 0,0-1 0 0 0,-1 1-1 0 0,1 0 1 0 0,-1 0 0 0 0,-1 0 0 0 0,1 1 0 0 0,1 6 0 0 0,30 92-7 0 0,-27-61 0 0 0,4 35 0 0 0,2 94 0 0 0,-11-143 0 0 0,-2 0 0 0 0,-1 0 0 0 0,-2 0 0 0 0,0 0 0 0 0,-2-1 0 0 0,-1 0 0 0 0,-15 37 0 0 0,-19 21-2483 0 0,22-51-1987 0 0,16-31 2830 0 0,0 0 1 0 0,0 0-1 0 0,-1 0 0 0 0,0 0 0 0 0,1-1 1 0 0,-2 1-1 0 0,1-1 0 0 0,0 0 1 0 0,-6 3-1 0 0,2-2-5057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98 7480 0 0,'-26'9'5177'0'0,"24"-8"-4753"0"0,1 0 0 0 0,-1 0 0 0 0,1 0 0 0 0,-1-1 0 0 0,1 1 0 0 0,-1 0 0 0 0,1-1 0 0 0,-1 1 0 0 0,0-1 0 0 0,1 1 0 0 0,-1-1 0 0 0,0 0 0 0 0,0 0 0 0 0,1 0 0 0 0,-1 0 0 0 0,0 0 0 0 0,-3-1 0 0 0,6-1-236 0 0,0 0 0 0 0,1-1 0 0 0,-1 1 0 0 0,0 0 0 0 0,1-1 0 0 0,-1 1 0 0 0,1 0 0 0 0,0 0 0 0 0,0 0 0 0 0,0 0 0 0 0,0 1 0 0 0,0-1 0 0 0,3-2 0 0 0,-3 3-11 0 0,26-14 545 0 0,1-2 44 0 0,-23 12-641 0 0,0 0 1 0 0,0 1-1 0 0,1-1 1 0 0,-1 2-1 0 0,1-1 0 0 0,0 0 1 0 0,0 1-1 0 0,0 1 1 0 0,1-1-1 0 0,-1 1 0 0 0,11-2 1 0 0,6 1 343 0 0,1 1 0 0 0,30 1 1 0 0,-45 1-313 0 0,-7 1-127 0 0,0 0-1 0 0,0 0 1 0 0,-1 0-1 0 0,1 0 0 0 0,0 0 1 0 0,-1 0-1 0 0,1 1 0 0 0,-1-1 1 0 0,1 1-1 0 0,-1 0 1 0 0,0 0-1 0 0,1 0 0 0 0,-1 0 1 0 0,0 0-1 0 0,0 0 0 0 0,-1 0 1 0 0,1 1-1 0 0,0-1 1 0 0,1 4-1 0 0,25 50 275 0 0,-23-46-269 0 0,0 1 0 0 0,-1 0-1 0 0,-1 0 1 0 0,0 0 0 0 0,0 0-1 0 0,-1 1 1 0 0,0 12 0 0 0,-1-17-16 0 0,-1 1 1 0 0,1-1 0 0 0,1 0-1 0 0,0 0 1 0 0,3 11 0 0 0,-2-11 17 0 0,-1 1 0 0 0,0 0 0 0 0,0-1 0 0 0,-1 1 0 0 0,1 12 0 0 0,2 268 885 0 0,-3-280-884 0 0,0-1 0 0 0,1 1 0 0 0,0 0-1 0 0,0 0 1 0 0,1-1 0 0 0,0 0 0 0 0,0 1-1 0 0,0-1 1 0 0,6 7 0 0 0,-7-9-9 0 0,1-1 0 0 0,0 0 0 0 0,0 0 0 0 0,0 0 0 0 0,0 0 0 0 0,1 0 0 0 0,-1 0 1 0 0,1-1-1 0 0,0 0 0 0 0,0 0 0 0 0,0 0 0 0 0,1 0 0 0 0,-1 0 0 0 0,1-1 0 0 0,-1 0 0 0 0,6 2 0 0 0,-4-3 8 0 0,0 0 0 0 0,0 0-1 0 0,1-1 1 0 0,-1 0-1 0 0,0 0 1 0 0,0 0 0 0 0,0-1-1 0 0,0 0 1 0 0,0 0 0 0 0,1 0-1 0 0,-2-1 1 0 0,11-4-1 0 0,-13 4-25 0 0,1 0 0 0 0,-1-1 0 0 0,1 1-1 0 0,-1-1 1 0 0,0 0 0 0 0,0 0-1 0 0,0 0 1 0 0,0-1 0 0 0,-1 1-1 0 0,0-1 1 0 0,5-7 0 0 0,-5 7 8 0 0,1 0 0 0 0,-1-1 0 0 0,1 1 1 0 0,1 1-1 0 0,-1-1 0 0 0,8-6 0 0 0,-10 8-19 0 0,0 1 0 0 0,0 0 1 0 0,0 0-1 0 0,0-1 0 0 0,0 1 0 0 0,0 0 1 0 0,0-1-1 0 0,0 1 0 0 0,0-1 0 0 0,0 0 0 0 0,-1 1 1 0 0,1-1-1 0 0,-1 1 0 0 0,1-1 0 0 0,-1-3 1 0 0,1 3-19 0 0,-1 0 1 0 0,0 0-1 0 0,1 0 1 0 0,0 0 0 0 0,-1 0-1 0 0,1 0 1 0 0,0 1-1 0 0,0-1 1 0 0,0 0 0 0 0,0 0-1 0 0,0 0 1 0 0,1 1-1 0 0,2-4 1 0 0,0 1-208 0 0,0-1 1 0 0,0 0-1 0 0,-1 0 0 0 0,0-1 0 0 0,1 1 1 0 0,-2-1-1 0 0,1 1 0 0 0,-1-1 1 0 0,0 0-1 0 0,2-9 0 0 0,-1-20-2817 0 0,-3 32 2527 0 0,-1 0 0 0 0,1 0 0 0 0,1 0 0 0 0,-1 0 0 0 0,0 0 0 0 0,1 0-1 0 0,-1 0 1 0 0,1 0 0 0 0,0 0 0 0 0,0 0 0 0 0,0 0 0 0 0,3-4 0 0 0,1-3-1400 0 0,-1 1 1 0 0,0-1 0 0 0,0 1-1 0 0,-1-1 1 0 0,2-15 0 0 0,-2 15 23 0 0,-2-11-2341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81 5344 0 0,'9'-17'4525'0'0,"-8"16"-4351"0"0,0 1 0 0 0,0-1 1 0 0,0 0-1 0 0,0 0 0 0 0,0 1 0 0 0,0-1 0 0 0,0 0 0 0 0,0 0 0 0 0,0 0 1 0 0,-1 0-1 0 0,1 0 0 0 0,0 0 0 0 0,-1 0 0 0 0,1 0 0 0 0,0 0 1 0 0,-1 0-1 0 0,1-1 0 0 0,-1 1 0 0 0,0 0 0 0 0,1 0 0 0 0,-1-3 1 0 0,0 4-54 0 0,0-1 0 0 0,0 0 0 0 0,0 0 0 0 0,0 1 1 0 0,1-1-1 0 0,-1 0 0 0 0,0 1 0 0 0,0-1 0 0 0,1 0 0 0 0,-1 0 1 0 0,0 1-1 0 0,1-1 0 0 0,-1 1 0 0 0,1-1 0 0 0,-1 0 1 0 0,0 1-1 0 0,1-1 0 0 0,0 1 0 0 0,-1-1 0 0 0,1 1 1 0 0,-1-1-1 0 0,1 1 0 0 0,0-1 0 0 0,-1 1 0 0 0,1 0 1 0 0,1-1-1 0 0,32-11 4412 0 0,-31 10-3999 0 0,0 0 0 0 0,0 1 0 0 0,0-1 0 0 0,1 1 0 0 0,-1 0 0 0 0,1 0 0 0 0,-1 1 0 0 0,1-1 0 0 0,5 0 0 0 0,-7 1-117 0 0,16 48 1884 0 0,-19 3-2080 0 0,-2-1-1 0 0,-13 66 1 0 0,9-85-124 0 0,-21 59 0 0 0,10-50 1 0 0,-10 17-30 0 0,22-48-71 0 0,0 1 1 0 0,1 1 0 0 0,0-1 0 0 0,1 1-1 0 0,-5 17 1 0 0,8-20 9 0 0,-2-1 0 0 0,1 1 0 0 0,-1 0 1 0 0,0 0-1 0 0,-1-1 0 0 0,0 0 0 0 0,0 0 0 0 0,-1 0 0 0 0,1 0 0 0 0,-1-1 1 0 0,-7 7-1 0 0,5-7-5 0 0,3-2 1 0 0,-1-1 1 0 0,1 2-1 0 0,0-1 0 0 0,0 0 1 0 0,0 1-1 0 0,0 0 0 0 0,1 0 0 0 0,-5 9 1 0 0,-29 47 20 0 0,34-55-24 0 0,0 0-1 0 0,-1 0 1 0 0,0 0 0 0 0,0-1 0 0 0,0 0 0 0 0,-6 6 0 0 0,-13 19 41 0 0,15-18-36 0 0,6-10 0 0 0,1 0-1 0 0,0 0 1 0 0,0-1 0 0 0,0 1-1 0 0,0 0 1 0 0,0 0 0 0 0,0 0-1 0 0,0 0 1 0 0,1 0 0 0 0,-1 0-1 0 0,1 0 1 0 0,0 0 0 0 0,-1 0-1 0 0,1 1 1 0 0,0 2 0 0 0,13-3 11 0 0,-1-1 0 0 0,1 0 0 0 0,15-2 0 0 0,-26 1-19 0 0,82-13-10 0 0,-69 11 21 0 0,1-1 1 0 0,-1 0 0 0 0,1-2-1 0 0,-1 0 1 0 0,0 0 0 0 0,-1-1-1 0 0,24-14 1 0 0,-10 1 27 0 0,22-10 27 0 0,-48 28-62 0 0,0 0 0 0 0,0 0 0 0 0,0 0 0 0 0,0-1 1 0 0,0 1-1 0 0,0 0 0 0 0,0-1 0 0 0,0 0 0 0 0,0 1 1 0 0,-1-1-1 0 0,1 0 0 0 0,-1 0 0 0 0,1 0 0 0 0,1-3 0 0 0,16-15-49 0 0,-15 16-99 0 0,-1-1 1 0 0,1 1-1 0 0,-1 0 0 0 0,1-1 1 0 0,-1 0-1 0 0,0 0 0 0 0,-1 0 1 0 0,1 0-1 0 0,-1 0 0 0 0,2-7 1 0 0,-4 12 118 0 0,0-1-1 0 0,0 0 1 0 0,0 0 0 0 0,0 1-1 0 0,0-1 1 0 0,1 0 0 0 0,-1 1 0 0 0,0-1-1 0 0,1 0 1 0 0,-1 1 0 0 0,0-1 0 0 0,1 0-1 0 0,-1 1 1 0 0,1-1 0 0 0,-1 1 0 0 0,1-1-1 0 0,-1 1 1 0 0,1-1 0 0 0,-1 1 0 0 0,1-1-1 0 0,0 1 1 0 0,-1 0 0 0 0,1-1-1 0 0,0 1 1 0 0,-1 0 0 0 0,1-1 0 0 0,0 1-1 0 0,-1 0 1 0 0,1 0 0 0 0,0 0 0 0 0,0-1-1 0 0,-1 1 1 0 0,1 0 0 0 0,0 0 0 0 0,1 1-1 0 0,-1-1-16 0 0,-1 0-1 0 0,1 0 1 0 0,0 0-1 0 0,0 0 1 0 0,0-1-1 0 0,0 1 1 0 0,-1 0-1 0 0,1 0 0 0 0,0 0 1 0 0,0-1-1 0 0,0 1 1 0 0,-1 0-1 0 0,1-1 1 0 0,0 1-1 0 0,-1-1 1 0 0,1 1-1 0 0,0-1 1 0 0,-1 1-1 0 0,1-1 0 0 0,0 1 1 0 0,-1-1-1 0 0,1 1 1 0 0,-1-1-1 0 0,1 0 1 0 0,-1 0-1 0 0,1 1 1 0 0,-1-1-1 0 0,0 0 1 0 0,1 0-1 0 0,-1 1 0 0 0,0-1 1 0 0,0 0-1 0 0,1 0 1 0 0,-1 0-1 0 0,0 1 1 0 0,0-2-1 0 0,1-14-1721 0 0,2 0-1 0 0,-1 0 1 0 0,2 1-1 0 0,0-1 1 0 0,10-21-1 0 0,9-15-3131 0 0,-16 35 3014 0 0,1 1 1 0 0,16-27-1 0 0,-11 16-2148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4256 0 0,'-4'0'1442'0'0,"-39"1"9792"0"0,40-1-10675 0 0,0 1 1 0 0,0-1 0 0 0,-1 1-1 0 0,1 0 1 0 0,0 0 0 0 0,0 0 0 0 0,0 0-1 0 0,0 0 1 0 0,-4 3 0 0 0,-1 1 1207 0 0,8-4-1617 0 0,-1-1 0 0 0,0 1 0 0 0,0-1 0 0 0,1 1 0 0 0,-1 0 1 0 0,0-1-1 0 0,1 1 0 0 0,-1 0 0 0 0,1 0 0 0 0,-1-1 0 0 0,1 1 0 0 0,-1 0 0 0 0,1 0 1 0 0,0 0-1 0 0,-1 0 0 0 0,1-1 0 0 0,0 1 0 0 0,-1 0 0 0 0,1 0 0 0 0,0 0 0 0 0,0 0 1 0 0,0 0-1 0 0,0 0 0 0 0,0 0 0 0 0,0 0 0 0 0,0 0 0 0 0,0-1 0 0 0,1 1 0 0 0,-1 0 1 0 0,1 2-1 0 0,-1 1-58 0 0,0 0 0 0 0,1 1 0 0 0,0-1 1 0 0,0 0-1 0 0,0 0 0 0 0,0 0 0 0 0,1 0 1 0 0,-1 0-1 0 0,1 0 0 0 0,0 0 0 0 0,0-1 1 0 0,4 5-1 0 0,-4-4-49 0 0,1-1 0 0 0,-1 1 1 0 0,0 0-1 0 0,0-1 1 0 0,0 1-1 0 0,-1 0 0 0 0,1 0 1 0 0,-1 0-1 0 0,0 1 0 0 0,0-1 1 0 0,-1 0-1 0 0,1 5 0 0 0,0 0 3 0 0,0 0 0 0 0,0-1-1 0 0,1 1 1 0 0,0-1-1 0 0,1 0 1 0 0,0 0 0 0 0,5 11-1 0 0,-3-10-21 0 0,-2-1 1 0 0,1 1-1 0 0,-1 0 1 0 0,-1 1-1 0 0,0-1 1 0 0,0 0-1 0 0,1 15 0 0 0,-3-7 30 0 0,-1 7-40 0 0,1 0 0 0 0,2 0 1 0 0,8 48-1 0 0,-8-60-41 0 0,0-1 0 0 0,0 1 0 0 0,-2 0 0 0 0,0 22 1 0 0,2 17-347 0 0,2-34 164 0 0,-4-13 76 0 0,1 1 0 0 0,0-1 0 0 0,0 1 0 0 0,0-1 0 0 0,0 0 0 0 0,1 1-1 0 0,0-1 1 0 0,0 0 0 0 0,0 0 0 0 0,0 0 0 0 0,1-1 0 0 0,4 7-1 0 0,7 12-1108 0 0,-13-20 1038 0 0,-1 0-1 0 0,1-1 0 0 0,0 1 0 0 0,0 0 0 0 0,0-1 0 0 0,0 1 0 0 0,0-1 0 0 0,0 1 0 0 0,0-1 0 0 0,0 1 0 0 0,1-1 0 0 0,-1 0 0 0 0,1 0 0 0 0,-1 0 0 0 0,1 0 0 0 0,-1 0 0 0 0,3 1 0 0 0,4 2-786 0 0,24 5-3473 0 0,-31-8 4339 0 0,0-1-1 0 0,0 0 0 0 0,0 0 1 0 0,0 0-1 0 0,0 0 0 0 0,0 0 1 0 0,0-1-1 0 0,0 1 0 0 0,0 0 1 0 0,0 0-1 0 0,0-1 0 0 0,0 1 1 0 0,0 0-1 0 0,0-1 0 0 0,0 1 1 0 0,0-1-1 0 0,0 1 0 0 0,0-1 1 0 0,-1 0-1 0 0,1 1 0 0 0,0-1 1 0 0,0 0-1 0 0,-1 0 0 0 0,1 1 1 0 0,0-1-1 0 0,-1 0 0 0 0,1-1 1 0 0,13-17-4135 0 0,-12 17 3963 0 0,-1 0 1 0 0,1 0-1 0 0,0 0 1 0 0,-1 0-1 0 0,0 0 1 0 0,1-1-1 0 0,-1 1 1 0 0,0 0-1 0 0,0-1 1 0 0,-1 1-1 0 0,1-1 1 0 0,0-2-1 0 0,7-16-1512 0 0,1 14-1867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5304 0 0,'-1'0'383'0'0,"0"0"-1"0"0,1 0 1 0 0,-1 0 0 0 0,0 0 0 0 0,1 0-1 0 0,-1 1 1 0 0,0-1 0 0 0,1 0-1 0 0,-1 0 1 0 0,1 1 0 0 0,-1-1 0 0 0,1 0-1 0 0,-1 1 1 0 0,0-1 0 0 0,1 1 0 0 0,-1-1-1 0 0,1 0 1 0 0,0 1 0 0 0,-1-1 0 0 0,1 1-1 0 0,-1-1 1 0 0,1 1 0 0 0,-1 0 0 0 0,-5 21 5062 0 0,7 31-833 0 0,0-35-3154 0 0,-1-13-1290 0 0,1 0 0 0 0,0-1 0 0 0,1 1 0 0 0,-1 0 1 0 0,1 0-1 0 0,0 0 0 0 0,0-1 0 0 0,0 1 0 0 0,5 5 1 0 0,0 3 242 0 0,-2-4-182 0 0,2 4-69 0 0,0 0 0 0 0,-1 0 0 0 0,0 0 1 0 0,-1 0-1 0 0,-1 1 0 0 0,6 26 0 0 0,4-1-60 0 0,-1-7-24 0 0,0 7-24 0 0,-11-33-48 0 0,1 1 0 0 0,-1-1 0 0 0,-1 1 0 0 0,1-1 0 0 0,1 14 0 0 0,-4-15-66 0 0,1 0-1 0 0,1-1 0 0 0,-1 1 0 0 0,1 0 0 0 0,0 0 0 0 0,0 0 0 0 0,0-1 0 0 0,1 1 1 0 0,0-1-1 0 0,0 1 0 0 0,0-1 0 0 0,4 7 0 0 0,-4-9-83 0 0,-1 0 1 0 0,1 0-1 0 0,-1 0 0 0 0,1 0 1 0 0,-1 1-1 0 0,0-1 0 0 0,0 0 1 0 0,0 1-1 0 0,0-1 0 0 0,-1 1 1 0 0,1-1-1 0 0,0 1 0 0 0,-1-1 1 0 0,0 1-1 0 0,0-1 0 0 0,0 1 1 0 0,0 2-1 0 0,5 27-3733 0 0,-1-21 2202 0 0,-4-10 1272 0 0,0 0 0 0 0,1 1 0 0 0,-1-1 0 0 0,1 1 1 0 0,0-1-1 0 0,-1 0 0 0 0,1 1 0 0 0,0-1 0 0 0,0 0 0 0 0,0 0 0 0 0,0 0 1 0 0,0 0-1 0 0,0 0 0 0 0,0 0 0 0 0,0 0 0 0 0,1 1 0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17 194 6256 0 0,'-4'-3'6827'0'0,"3"3"-6409"0"0,0-1-1 0 0,0 1 1 0 0,0 0 0 0 0,1-1-1 0 0,-1 1 1 0 0,0-1-1 0 0,0 0 1 0 0,1 1-1 0 0,-1-1 1 0 0,1 1-1 0 0,-1-1 1 0 0,0 0-1 0 0,1 0 1 0 0,-1 1 0 0 0,1-1-1 0 0,-1 0 1 0 0,1 0-1 0 0,-1-1 1 0 0,14-22 1607 0 0,-12 20-1868 0 0,1 0 1 0 0,0 0-1 0 0,0 0 0 0 0,0 1 1 0 0,1-1-1 0 0,-1 0 0 0 0,1 1 1 0 0,0 0-1 0 0,0 0 0 0 0,6-5 1 0 0,12-13 72 0 0,-19 18-196 0 0,1 0-1 0 0,-1 0 1 0 0,1 0-1 0 0,0 0 1 0 0,0 1-1 0 0,1-1 1 0 0,6-3-1 0 0,18-13 151 0 0,-23 14-102 0 0,2 0 0 0 0,-1 1 0 0 0,0-1 0 0 0,1 2-1 0 0,0-1 1 0 0,0 1 0 0 0,11-4 0 0 0,-14 6-38 0 0,26-4 248 0 0,-30 4-277 0 0,1 1 0 0 0,0 0-1 0 0,-1 0 1 0 0,1 0 0 0 0,-1 0-1 0 0,1 0 1 0 0,0-1 0 0 0,-1 1-1 0 0,1 0 1 0 0,0 0-1 0 0,-1 1 1 0 0,1-1 0 0 0,-1 0-1 0 0,1 0 1 0 0,0 0 0 0 0,-1 0-1 0 0,1 0 1 0 0,-1 1 0 0 0,1-1-1 0 0,0 0 1 0 0,-1 1 0 0 0,1-1-1 0 0,-1 0 1 0 0,1 1 0 0 0,-1-1-1 0 0,1 1 1 0 0,-1-1 0 0 0,1 1-1 0 0,-1-1 1 0 0,0 1 0 0 0,1-1-1 0 0,-1 1 1 0 0,0-1 0 0 0,1 1-1 0 0,-1-1 1 0 0,0 2 0 0 0,14 39 555 0 0,-10 101-443 0 0,-3-140-134 0 0,0 1 0 0 0,-1 0 0 0 0,1 0 0 0 0,0-1 0 0 0,0 1 0 0 0,1-1-1 0 0,-1 1 1 0 0,0-1 0 0 0,1 0 0 0 0,0 1 0 0 0,-1-1 0 0 0,1 0 0 0 0,0 0 0 0 0,3 3 0 0 0,14 19-41 0 0,-18-22 50 0 0,1 0-1 0 0,-1 0 0 0 0,0 0 0 0 0,1 0 1 0 0,0-1-1 0 0,-1 1 0 0 0,1-1 0 0 0,0 1 1 0 0,0-1-1 0 0,-1 0 0 0 0,1 0 0 0 0,0 1 1 0 0,1-1-1 0 0,-1-1 0 0 0,0 1 0 0 0,3 1 1 0 0,-3-2-1 0 0,-1 0 0 0 0,0 1 1 0 0,1-1-1 0 0,-1 1 0 0 0,0-1 1 0 0,1 1-1 0 0,-1 0 0 0 0,0-1 1 0 0,0 1-1 0 0,1 0 0 0 0,-1 0 1 0 0,0 0-1 0 0,0 0 0 0 0,0 0 1 0 0,0 0-1 0 0,0 0 0 0 0,-1 0 1 0 0,1 0-1 0 0,0 0 0 0 0,1 2 1 0 0,1 2 20 0 0,1-1 0 0 0,0 0 0 0 0,1 0 0 0 0,-1 0 0 0 0,1 0 0 0 0,-1-1 0 0 0,1 0 0 0 0,0 0 0 0 0,11 5 0 0 0,-5-2 63 0 0,14 30 391 0 0,-12-23-220 0 0,-1 0 0 0 0,-1 1-1 0 0,0 0 1 0 0,11 19 0 0 0,-18-26-192 0 0,42 36 569 0 0,-37-31-447 0 0,2 0 0 0 0,-1 0 0 0 0,23 17 0 0 0,-31-26-146 0 0,0-1 0 0 0,0 0 0 0 0,-1 1 0 0 0,1 0 0 0 0,-1-1 0 0 0,0 1 0 0 0,0 0 0 0 0,0-1-1 0 0,0 1 1 0 0,0 0 0 0 0,-1 0 0 0 0,1 0 0 0 0,-1 0 0 0 0,0 0 0 0 0,0 0 0 0 0,0 0 0 0 0,0 0 0 0 0,-1 4 0 0 0,1 2 38 0 0,-2-1 0 0 0,1 1 0 0 0,-1-1 1 0 0,0 1-1 0 0,-4 10 0 0 0,1-10-49 0 0,-1 0-1 0 0,0-1 0 0 0,0 1 1 0 0,-15 13-1 0 0,-7 10-106 0 0,26-30 46 0 0,-1 1 0 0 0,1-1 0 0 0,-1 0 0 0 0,0 1 1 0 0,0-1-1 0 0,1-1 0 0 0,-1 1 0 0 0,-6 2 0 0 0,7-3-14 0 0,0 0 0 0 0,0 0 1 0 0,0 0-1 0 0,0 0 0 0 0,0 0 0 0 0,0 1 0 0 0,0-1 1 0 0,0 1-1 0 0,1-1 0 0 0,-1 1 0 0 0,0 0 1 0 0,1-1-1 0 0,-3 5 0 0 0,2-4-34 0 0,1 1 0 0 0,-1-1 0 0 0,0 0 0 0 0,0 0-1 0 0,0 0 1 0 0,0 0 0 0 0,-1 0 0 0 0,1-1 0 0 0,0 1 0 0 0,-1-1 0 0 0,1 1 0 0 0,-1-1-1 0 0,0 0 1 0 0,1 0 0 0 0,-1 0 0 0 0,0 0 0 0 0,0-1 0 0 0,-5 1 0 0 0,-24 11-1603 0 0,32-11 1598 0 0,-1-1 1 0 0,1 0 0 0 0,0 0-1 0 0,0 1 1 0 0,-1-1-1 0 0,1 0 1 0 0,0 0-1 0 0,-1 0 1 0 0,1 0 0 0 0,0 0-1 0 0,-1 1 1 0 0,1-1-1 0 0,0 0 1 0 0,-1 0-1 0 0,1 0 1 0 0,-1 0 0 0 0,1 0-1 0 0,0 0 1 0 0,-1 0-1 0 0,1 0 1 0 0,0 0-1 0 0,-1 0 1 0 0,1-1 0 0 0,0 1-1 0 0,-1 0 1 0 0,1 0-1 0 0,0 0 1 0 0,-1 0-1 0 0,1 0 1 0 0,0-1 0 0 0,-1 1-1 0 0,1 0 1 0 0,0 0-1 0 0,0 0 1 0 0,-1-1-1 0 0,1 1 1 0 0,0 0 0 0 0,0-1-1 0 0,-1 1 1 0 0,1 0-1 0 0,0 0 1 0 0,0-1-1 0 0,0 1 1 0 0,0 0 0 0 0,-1-1-1 0 0,1 1 1 0 0,0 0-1 0 0,0-1 1 0 0,-5-30-3047 0 0,6-27-440 0 0,9-1 952 0 0,-8 36 1295 0 0,1 1 1 0 0,1 0-1 0 0,1 0 1 0 0,1 0 0 0 0,1 1-1 0 0,19-41 1 0 0,4 25-2661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6528 0 0,'0'7'7505'0'0,"0"23"-2789"0"0,0-1-2017 0 0,0 9-221 0 0,8 73 1 0 0,-5-52-1978 0 0,-3-45-390 0 0,0-1 0 0 0,1 0 0 0 0,0 0-1 0 0,1 0 1 0 0,5 16 0 0 0,10 40 480 0 0,-15-58-454 0 0,0 1 0 0 0,0-1 0 0 0,2 0 0 0 0,-1 0 0 0 0,1 0 0 0 0,10 18-1 0 0,19 9 151 0 0,-28-33-235 0 0,0 0-1 0 0,0 0 1 0 0,0 1 0 0 0,-1-1-1 0 0,0 1 1 0 0,0 0 0 0 0,4 9-1 0 0,-5-10-5 0 0,0-1 0 0 0,0 1-1 0 0,1-1 1 0 0,0 0-1 0 0,0 0 1 0 0,0-1-1 0 0,0 1 1 0 0,0-1-1 0 0,1 0 1 0 0,0 0-1 0 0,0 0 1 0 0,-1 0-1 0 0,2-1 1 0 0,6 3 0 0 0,0 0 50 0 0,9 6 72 0 0,-17-8-138 0 0,0-1 1 0 0,0 1 0 0 0,1-1 0 0 0,-1 0-1 0 0,1-1 1 0 0,-1 1 0 0 0,1-1-1 0 0,0 0 1 0 0,-1 0 0 0 0,1 0 0 0 0,0-1-1 0 0,8 0 1 0 0,15 1 83 0 0,-19 0-83 0 0,0 0 0 0 0,1-1 0 0 0,-1 0 0 0 0,1 0 0 0 0,-1-1-1 0 0,1-1 1 0 0,-1 1 0 0 0,0-1 0 0 0,0-1 0 0 0,0 0 0 0 0,0 0 0 0 0,0-1 0 0 0,-1 0-1 0 0,16-9 1 0 0,-14 6-11 0 0,-6 5-7 0 0,0-1 0 0 0,0 1 0 0 0,0-1 0 0 0,0 0 0 0 0,0 0 1 0 0,-1-1-1 0 0,1 1 0 0 0,-1-1 0 0 0,0 0 0 0 0,3-5 0 0 0,20-26 66 0 0,5-9 48 0 0,-27 31-81 0 0,0 0 1 0 0,-1 0 0 0 0,-1 0-1 0 0,0 0 1 0 0,0 0 0 0 0,-1-1-1 0 0,-1 1 1 0 0,0 0 0 0 0,-1-1-1 0 0,-1 1 1 0 0,0 0 0 0 0,0 0-1 0 0,-9-24 1 0 0,-5 17-47 0 0,-55-73 0 0 0,54 76 0 0 0,7 6 0 0 0,0 0 0 0 0,-1 1 0 0 0,0 0 0 0 0,-23-15 0 0 0,32 23 0 0 0,-1 1 0 0 0,1 0 0 0 0,-1-1 0 0 0,1 0 0 0 0,0 1 0 0 0,0-1 0 0 0,0 0 0 0 0,0 0 0 0 0,0 0 0 0 0,1 0 0 0 0,-1-1 0 0 0,0 1 0 0 0,1 0 0 0 0,-3-5 0 0 0,-6-11 0 0 0,-17-1 0 0 0,20 12 0 0 0,2 3 0 0 0,-1-1 0 0 0,1 1 0 0 0,-1 0 0 0 0,0 0 0 0 0,0 0 0 0 0,0 1 0 0 0,0 0 0 0 0,-8-3 0 0 0,3 2-183 0 0,-1 0-1 0 0,1 1 1 0 0,0 0-1 0 0,-1 1 1 0 0,1 0 0 0 0,-1 1-1 0 0,0 0 1 0 0,-17 2-1 0 0,23 0-295 0 0,0 1 0 0 0,1 0 0 0 0,-1 1 0 0 0,1-1 0 0 0,0 1 0 0 0,0 1 0 0 0,-7 4 1 0 0,6-1-637 0 0,1-1 0 0 0,0 1 0 0 0,0 0 0 0 0,1 0 0 0 0,-5 10 0 0 0,-8 13-3944 0 0,0-4 143 0 0,9-15-2440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52 6896 0 0,'0'-2'594'0'0,"1"-1"0"0"0,-1 1 1 0 0,0 0-1 0 0,0 0 0 0 0,0 0 0 0 0,0 0 1 0 0,-1 0-1 0 0,1-1 0 0 0,-1 1 0 0 0,1 0 1 0 0,-1 0-1 0 0,0 0 0 0 0,1 0 0 0 0,-1 0 1 0 0,0 0-1 0 0,-1 0 0 0 0,1 1 0 0 0,0-1 1 0 0,-3-3-1 0 0,1 4-141 0 0,-1-1 0 0 0,1 1-1 0 0,-1 0 1 0 0,1 0 0 0 0,-1 1 0 0 0,0-1 0 0 0,1 1-1 0 0,-1 0 1 0 0,1 0 0 0 0,-7 0 0 0 0,4 1-243 0 0,1 0 0 0 0,0 0-1 0 0,0 0 1 0 0,0 1 0 0 0,0 0 0 0 0,0 0-1 0 0,0 0 1 0 0,0 0 0 0 0,0 1 0 0 0,1 0 0 0 0,-1 0-1 0 0,1 0 1 0 0,0 1 0 0 0,0-1 0 0 0,0 1 0 0 0,0 0-1 0 0,1 0 1 0 0,0 0 0 0 0,0 1 0 0 0,0-1 0 0 0,0 1-1 0 0,-4 8 1 0 0,-4 11-61 0 0,1 0 0 0 0,1 0-1 0 0,0 1 1 0 0,2 0 0 0 0,1 0-1 0 0,1 1 1 0 0,2 0 0 0 0,0 0 0 0 0,2 0-1 0 0,1 27 1 0 0,0-14-109 0 0,8 61 0 0 0,-6-86-40 0 0,1-1 1 0 0,0 1-1 0 0,1-1 0 0 0,1 1 1 0 0,0-1-1 0 0,0-1 0 0 0,15 25 1 0 0,2 0-4 0 0,-17-26 3 0 0,1 0-1 0 0,1 0 0 0 0,0-1 0 0 0,0 1 1 0 0,12 11-1 0 0,-7-13 2 0 0,-9-6-6 0 0,0-1-1 0 0,0 0 1 0 0,0 1-1 0 0,-1 0 1 0 0,1 0 0 0 0,-1-1-1 0 0,0 1 1 0 0,0 1-1 0 0,0-1 1 0 0,3 7-1 0 0,0-4-33 0 0,-1 0-1 0 0,1 0 0 0 0,1-1 1 0 0,-1 1-1 0 0,7 4 0 0 0,-5-4-17 0 0,0 0-1 0 0,-1 0 0 0 0,0 1 1 0 0,0-1-1 0 0,7 12 0 0 0,-7-12-166 0 0,0 0-1 0 0,1 0 0 0 0,0-1 0 0 0,0 0 1 0 0,0-1-1 0 0,0 1 0 0 0,0-1 0 0 0,1-1 1 0 0,0 1-1 0 0,14 3 0 0 0,-21-7 120 0 0,1 1-43 0 0,1-1-1 0 0,-1 1 0 0 0,1-1 1 0 0,-1 0-1 0 0,1 0 1 0 0,-1 0-1 0 0,1 0 1 0 0,-1-1-1 0 0,1 1 0 0 0,-1-1 1 0 0,1 1-1 0 0,-1-1 1 0 0,0 0-1 0 0,1 0 0 0 0,-1 0 1 0 0,0 0-1 0 0,0-1 1 0 0,0 1-1 0 0,0-1 1 0 0,0 1-1 0 0,0-1 0 0 0,0 1 1 0 0,0-1-1 0 0,0 0 1 0 0,-1 0-1 0 0,1 0 0 0 0,-1 0 1 0 0,3-4-1 0 0,2-4-952 0 0,1-1-1 0 0,-1 0 1 0 0,-1 0-1 0 0,0 0 0 0 0,4-14 1 0 0,5-9-787 0 0,-9 23 1052 0 0,-1 1 0 0 0,0-1-1 0 0,0 0 1 0 0,2-15 0 0 0,14-48-3399 0 0,-10 36 50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4264 0 0,'0'3'9098'0'0,"-2"14"-6811"0"0,-2-11-1738 0 0,1 0-1 0 0,0 0 1 0 0,0 0 0 0 0,0 1-1 0 0,1-1 1 0 0,0 1 0 0 0,1-1-1 0 0,-1 1 1 0 0,1 0 0 0 0,1 0 0 0 0,-1 0-1 0 0,1 0 1 0 0,0 0 0 0 0,2 9-1 0 0,0 5-38 0 0,1-1 0 0 0,1 1-1 0 0,10 27 1 0 0,6 37 295 0 0,-16-74-736 0 0,11 24 134 0 0,16 62 0 0 0,-25-77-124 0 0,-2-6-45 0 0,0-1 0 0 0,-1 1 0 0 0,1 22 0 0 0,10 12 107 0 0,-15-47-138 0 0,1 0 0 0 0,-1-1 0 0 0,0 1 0 0 0,1-1 0 0 0,-1 1 0 0 0,0-1 0 0 0,1 1 0 0 0,-1-1 0 0 0,0 0 1 0 0,0 1-1 0 0,1-1 0 0 0,-1 0 0 0 0,0 0 0 0 0,0 0 0 0 0,1 1 0 0 0,-1-1 0 0 0,0 0 0 0 0,0 0 0 0 0,0 0 0 0 0,0 0 0 0 0,1 0 0 0 0,-1 0 1 0 0,0-1-1 0 0,0 1 0 0 0,1 0 0 0 0,-1 0 0 0 0,0-1 0 0 0,0 1 0 0 0,0 0 0 0 0,1-1 0 0 0,-1 1 0 0 0,0 0 0 0 0,1-1 0 0 0,-2 0 0 0 0,0 0 1 0 0,0 1 0 0 0,0-1 0 0 0,0 0 0 0 0,1 0 1 0 0,-1 0-1 0 0,0 0 0 0 0,0 0 0 0 0,1 0 0 0 0,-1-1 0 0 0,0 1 0 0 0,1-1 0 0 0,0 1 0 0 0,-1-1 0 0 0,1 1 0 0 0,0-1 0 0 0,-1 0 0 0 0,0-2 0 0 0,-6-18 18 0 0,0 0 0 0 0,-18-32 0 0 0,-2-4 77 0 0,9 24-74 0 0,15 29-14 0 0,1 0 0 0 0,0-1 0 0 0,0 1 0 0 0,0-1 1 0 0,1 0-1 0 0,-1 0 0 0 0,1 0 0 0 0,-1-7 0 0 0,-13-52 132 0 0,10 43-62 0 0,1 1-1 0 0,-3-28 0 0 0,7 44-60 0 0,1-1 0 0 0,-1 1 0 0 0,2-1 0 0 0,-1 1 0 0 0,0-1 0 0 0,1 1 0 0 0,0-1 0 0 0,1 1 0 0 0,-1 0 0 0 0,1-1 0 0 0,0 1 0 0 0,0 0 0 0 0,5-8 0 0 0,4-11 150 0 0,-10 20-118 0 0,0 0 1 0 0,1 0 0 0 0,0 1-1 0 0,-1-1 1 0 0,1 0 0 0 0,0 1-1 0 0,5-6 1 0 0,-5 7-9 0 0,1-1 1 0 0,0 0-1 0 0,0 0 0 0 0,1 1 1 0 0,-1 0-1 0 0,0 0 0 0 0,1 0 1 0 0,0 0-1 0 0,7-3 0 0 0,16-9 328 0 0,-24 12-340 0 0,1 0 0 0 0,0 1 0 0 0,0-1 0 0 0,0 1 0 0 0,-1 0 1 0 0,1 0-1 0 0,0 0 0 0 0,1 1 0 0 0,-1-1 0 0 0,0 1 0 0 0,0 0 0 0 0,7 1 1 0 0,-1-1 81 0 0,-3 0-53 0 0,0-1 0 0 0,0 1 1 0 0,0 1-1 0 0,1 0 0 0 0,-1 0 1 0 0,0 0-1 0 0,0 1 0 0 0,0 0 1 0 0,0 0-1 0 0,-1 1 0 0 0,1 0 1 0 0,0 0-1 0 0,-1 0 0 0 0,9 7 1 0 0,-7-1-7 0 0,-1 0-1 0 0,1 1 1 0 0,-1 0 0 0 0,-1 0 0 0 0,0 1 0 0 0,0 0 0 0 0,-1 0 0 0 0,0 0 0 0 0,-1 0-1 0 0,3 14 1 0 0,-2 4 28 0 0,0-1-1 0 0,-2 1 1 0 0,-1 45-1 0 0,-4-51-54 0 0,-1-1 1 0 0,0 1-1 0 0,-8 23 0 0 0,-3 18-96 0 0,9-41-27 0 0,-2-1 0 0 0,-11 29-1 0 0,3-7-198 0 0,10-12-142 0 0,0-6-109 0 0,3-22 425 0 0,1 0 1 0 0,0 0-1 0 0,0 0 0 0 0,1 0 0 0 0,-1 0 0 0 0,1 0 1 0 0,0 0-1 0 0,0 8 0 0 0,1-9-51 0 0,-1 0 0 0 0,0 1-1 0 0,0-1 1 0 0,0 0 0 0 0,0 0-1 0 0,-1 0 1 0 0,1 1 0 0 0,-1-1-1 0 0,0 0 1 0 0,0 0-1 0 0,0 0 1 0 0,-3 5 0 0 0,12-31-7490 0 0,-4-9 3484 0 0,-3 24 3691 0 0,-1 1 1 0 0,1 0-1 0 0,0 0 1 0 0,0-1-1 0 0,1 1 0 0 0,0 0 1 0 0,0 0-1 0 0,1 1 1 0 0,0-1-1 0 0,6-10 0 0 0,0 7-375 0 0,-6 6 484 0 0,1 0 0 0 0,0-1 1 0 0,-1 0-1 0 0,0 0 0 0 0,0 1 0 0 0,0-2 0 0 0,-1 1 0 0 0,0 0 1 0 0,0-1-1 0 0,2-9 0 0 0,5-23-2687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3128 0 0,'0'-63'18014'0'0,"25"68"-13334"0"0,-5 30-2783 0 0,-16-30-1793 0 0,1 0 1 0 0,-1 0-1 0 0,-1 0 0 0 0,1 0 1 0 0,-1 1-1 0 0,0-1 0 0 0,0 1 1 0 0,3 10-1 0 0,-2-6-49 0 0,0-1 1 0 0,0 0 0 0 0,1-1-1 0 0,0 1 1 0 0,7 8-1 0 0,11 16-48 0 0,-2 0 0 0 0,-1 2 0 0 0,25 61 0 0 0,-45-94-10 0 0,17 37-85 0 0,-8-17-204 0 0,1 0 1 0 0,1 0-1 0 0,0-1 0 0 0,16 21 1 0 0,-20-19-212 0 0,-7-21 438 0 0,0-1 0 0 0,0 0-1 0 0,0 0 1 0 0,1 0 0 0 0,-1 1 0 0 0,0-1 0 0 0,0 0 0 0 0,1 0-1 0 0,-1 0 1 0 0,1 0 0 0 0,-1 1 0 0 0,1-1 0 0 0,-1 0-1 0 0,1 0 1 0 0,0 0 0 0 0,-1 0 0 0 0,1 0 0 0 0,2 1 0 0 0,4 3-2963 0 0,-14-19 1750 0 0,-96-178 172 0 0,54 125 1302 0 0,-14-83 736 0 0,20 12 235 0 0,39 124-987 0 0,1 0 1 0 0,1 0-1 0 0,0 0 0 0 0,1 0 1 0 0,1-1-1 0 0,0 1 1 0 0,4-27-1 0 0,-1 33-83 0 0,0 0-1 0 0,0 0 1 0 0,1 0-1 0 0,0 1 1 0 0,0 0-1 0 0,1 0 1 0 0,6-8-1 0 0,-6 8-17 0 0,-4 6-59 0 0,0 0 0 0 0,0-1-1 0 0,0 1 1 0 0,0 0 0 0 0,0 0 0 0 0,0 0 0 0 0,0 0 0 0 0,1 0 0 0 0,-1 0-1 0 0,0 0 1 0 0,1 0 0 0 0,-1 1 0 0 0,1-1 0 0 0,2-1 0 0 0,8-6 126 0 0,-5-6 18 0 0,-7 13-141 0 0,1 0-1 0 0,-1-1 0 0 0,1 1 0 0 0,-1 0 0 0 0,1 0 0 0 0,0-1 0 0 0,0 1 0 0 0,0 0 1 0 0,-1 0-1 0 0,1 0 0 0 0,0 0 0 0 0,0 0 0 0 0,1 0 0 0 0,-1 0 0 0 0,0 1 0 0 0,0-1 0 0 0,2-1 1 0 0,21-14 564 0 0,-22 13-506 0 0,1 1 1 0 0,0 0-1 0 0,0 0 0 0 0,0 0 0 0 0,0 0 1 0 0,0 0-1 0 0,0 1 0 0 0,0-1 1 0 0,1 1-1 0 0,-1 0 0 0 0,1 0 0 0 0,-1 0 1 0 0,1 0-1 0 0,6 0 0 0 0,-5 1-54 0 0,-2 0 50 0 0,1-1 0 0 0,0 1 0 0 0,0 0 1 0 0,0 0-1 0 0,-1 1 0 0 0,1-1 1 0 0,0 1-1 0 0,-1 0 0 0 0,1 0 0 0 0,0 0 1 0 0,-1 0-1 0 0,1 1 0 0 0,-1-1 0 0 0,1 1 1 0 0,-1 0-1 0 0,0 0 0 0 0,0 0 1 0 0,0 0-1 0 0,0 1 0 0 0,3 3 0 0 0,0 0 1 0 0,0 1 1 0 0,0 1-1 0 0,-1-1 0 0 0,0 1 0 0 0,0 0 0 0 0,-1 0 0 0 0,0 0 0 0 0,-1 1 0 0 0,0-1 0 0 0,0 1 0 0 0,0 0 0 0 0,-2 0 0 0 0,1 0 0 0 0,0 16 0 0 0,0-6-6 0 0,-1 0 0 0 0,2 0 0 0 0,5 19 0 0 0,-4-23-55 0 0,-1-1 0 0 0,0 1-1 0 0,-1-1 1 0 0,-1 1-1 0 0,0 0 1 0 0,-3 27-1 0 0,-7 43-54 0 0,6-47-433 0 0,-9 40 0 0 0,7-45-206 0 0,5-30 489 0 0,0 0 0 0 0,0 0 0 0 0,-1 1 1 0 0,1-1-1 0 0,-1 0 0 0 0,0 0 0 0 0,0 0 0 0 0,0 1 1 0 0,0-1-1 0 0,0 0 0 0 0,-1 0 0 0 0,1-1 1 0 0,-1 1-1 0 0,0 0 0 0 0,0 0 0 0 0,0-1 0 0 0,0 1 1 0 0,-4 2-1 0 0,6-4 45 0 0,0-1 1 0 0,0 0-1 0 0,-1 0 0 0 0,1 1 1 0 0,0-1-1 0 0,-1 0 0 0 0,1 0 1 0 0,0 1-1 0 0,-1-1 0 0 0,1 0 1 0 0,0 0-1 0 0,-1 0 0 0 0,1 0 1 0 0,0 0-1 0 0,-1 0 0 0 0,1 0 1 0 0,-1 1-1 0 0,1-1 0 0 0,0 0 1 0 0,-1 0-1 0 0,1 0 0 0 0,-1-1 1 0 0,1 1-1 0 0,0 0 0 0 0,-1 0 1 0 0,1 0-1 0 0,0 0 0 0 0,-1 0 1 0 0,1 0-1 0 0,0 0 0 0 0,-1-1 1 0 0,1 1-1 0 0,0 0 0 0 0,-1 0 1 0 0,1 0-1 0 0,-1-1 0 0 0,-4-15-2193 0 0,3-11 401 0 0,-7-187-9482 0 0,9 177 8026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4832 0 0,'17'-16'13929'0'0,"-7"58"-8704"0"0,-10-33-4897 0 0,1-1 1 0 0,0 0-1 0 0,1 0 1 0 0,0 0-1 0 0,0-1 1 0 0,5 14 0 0 0,-4-13-152 0 0,0 0 0 0 0,0 1 1 0 0,-1-1-1 0 0,0 1 0 0 0,-1-1 1 0 0,1 17-1 0 0,16 108 1007 0 0,-9 2-653 0 0,-9-131-517 0 0,0 0 0 0 0,1 0 1 0 0,-1-1-1 0 0,1 1 0 0 0,0 0 0 0 0,0 0 1 0 0,0-1-1 0 0,1 1 0 0 0,-1 0 0 0 0,1-1 1 0 0,3 5-1 0 0,6 20 44 0 0,-10-26-55 0 0,-1-1 0 0 0,1 0 0 0 0,-1 1-1 0 0,1-1 1 0 0,-1 0 0 0 0,1 0 0 0 0,0 0 0 0 0,0 0 0 0 0,-1 1-1 0 0,1-1 1 0 0,0 0 0 0 0,0 0 0 0 0,0-1 0 0 0,0 1-1 0 0,0 0 1 0 0,0 0 0 0 0,1 0 0 0 0,-1-1 0 0 0,0 1 0 0 0,0 0-1 0 0,0-1 1 0 0,1 1 0 0 0,-1-1 0 0 0,0 0 0 0 0,1 1 0 0 0,-1-1-1 0 0,0 0 1 0 0,1 0 0 0 0,-1 0 0 0 0,1 0 0 0 0,-1 0-1 0 0,0 0 1 0 0,1 0 0 0 0,1-1 0 0 0,0 1 1 0 0,0 0 0 0 0,0-1 0 0 0,0 0 0 0 0,0 1-1 0 0,0-1 1 0 0,0 0 0 0 0,0 0 0 0 0,0-1 0 0 0,0 1 0 0 0,0-1 0 0 0,0 0 0 0 0,-1 1 0 0 0,1-1 0 0 0,2-3-1 0 0,-2 2-2 0 0,-1-1-1 0 0,1 0 1 0 0,-1 1-1 0 0,0-1 0 0 0,-1 0 1 0 0,1 0-1 0 0,1-6 1 0 0,-2 6-2 0 0,0-1 1 0 0,1 1 0 0 0,0 0-1 0 0,0-1 1 0 0,0 1-1 0 0,1 0 1 0 0,-1 0 0 0 0,6-5-1 0 0,-2 1-3 0 0,1 1 0 0 0,-1-1 0 0 0,0 0 0 0 0,-1-1 0 0 0,0 0 0 0 0,0 1-1 0 0,-1-2 1 0 0,6-16 0 0 0,10-8 12 0 0,-17 30-8 0 0,1 0-1 0 0,-2 0 1 0 0,1-1-1 0 0,-1 1 1 0 0,1-1-1 0 0,-1 1 1 0 0,2-9-1 0 0,-2 6-2 0 0,0 1 0 0 0,0 0-1 0 0,0 0 1 0 0,1 0 0 0 0,-1 0 0 0 0,1 0-1 0 0,1 0 1 0 0,-1 1 0 0 0,8-9 0 0 0,6-10 35 0 0,-16 23-29 0 0,0 0 0 0 0,0 0-1 0 0,0 0 1 0 0,0 0 0 0 0,0 0 0 0 0,0 0 0 0 0,0 0-1 0 0,0 1 1 0 0,0-1 0 0 0,1 0 0 0 0,-1 1-1 0 0,0-1 1 0 0,0 1 0 0 0,1-1 0 0 0,-1 1 0 0 0,0 0-1 0 0,1-1 1 0 0,1 1 0 0 0,-2 0-1 0 0,0 0 1 0 0,0 0-1 0 0,-1 0 1 0 0,1 0-1 0 0,0 0 1 0 0,0 0-1 0 0,0 0 1 0 0,-1 0-1 0 0,1-1 1 0 0,0 1-1 0 0,0 0 1 0 0,-1-1-1 0 0,1 1 1 0 0,0 0-1 0 0,0-1 1 0 0,-1 1-1 0 0,1-1 1 0 0,-1 1-1 0 0,1-1 1 0 0,0 1-1 0 0,-1-1 1 0 0,1 1-1 0 0,-1-1 1 0 0,1 0-1 0 0,-1 1 1 0 0,0-1-1 0 0,1 0 1 0 0,-1 0-1 0 0,1 1 1 0 0,-1-1-1 0 0,0 0 1 0 0,0 0-1 0 0,0 1 1 0 0,1-1-1 0 0,-1 0 1 0 0,0-1-1 0 0,1-3 108 0 0,2 13 271 0 0,2 17-10 0 0,-5 88 412 0 0,0-35-376 0 0,15 1-91 0 0,-12-69-294 0 0,0-1 0 0 0,1 0 0 0 0,0 0 0 0 0,1 0 0 0 0,6 8 0 0 0,3 8-47 0 0,-9-22-41 0 0,1 1 0 0 0,-1-1 0 0 0,0 0 0 0 0,1 0-1 0 0,0 0 1 0 0,0-1 0 0 0,0 0 0 0 0,0 0 0 0 0,0 0 0 0 0,0-1 0 0 0,9 1 0 0 0,24 1-895 0 0,-37-3 836 0 0,0 0 0 0 0,0 0 0 0 0,0 0 0 0 0,0 0 0 0 0,0 0 0 0 0,0 0 0 0 0,1 0 0 0 0,-1-1 0 0 0,0 1 0 0 0,0-1 0 0 0,0 0 0 0 0,0 0 0 0 0,0 0 0 0 0,-1 0 0 0 0,5-2-1 0 0,-2 0-340 0 0,0 0-1 0 0,1 0 1 0 0,-1 0 0 0 0,1 0-1 0 0,0 1 1 0 0,0-1-1 0 0,0 1 1 0 0,6-1-1 0 0,0-1-669 0 0,-5 2 362 0 0,0-1-1 0 0,0 1 1 0 0,1-1-1 0 0,-1 0 1 0 0,-1-1-1 0 0,1 0 1 0 0,-1 0-1 0 0,1 0 1 0 0,-1 0-1 0 0,0-1 1 0 0,-1 0-1 0 0,1 0 1 0 0,-1 0-1 0 0,7-11 1 0 0,25-25-4365 0 0,-34 37 4564 0 0,0 0 0 0 0,0 0 0 0 0,0 0-1 0 0,-1 0 1 0 0,0-1 0 0 0,0 1-1 0 0,1-5 1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5888 0 0,'-2'17'9278'0'0,"-1"-1"-5559"0"0,-1 18 141 0 0,-5 50 673 0 0,9 46-3445 0 0,1-122-1104 0 0,0 1 0 0 0,0-1 1 0 0,1 1-1 0 0,0-1 1 0 0,6 15-1 0 0,-4-10-112 0 0,-1-2-425 0 0,-1 1-1 0 0,0-1 0 0 0,-1 1 1 0 0,0-1-1 0 0,-2 19 0 0 0,2 19-5982 0 0,8-3-4776 0 0,-1-33 6250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10432 0 0,'1'45'11887'0'0,"0"-32"-11302"0"0,1 0 1 0 0,0 0-1 0 0,0 0 1 0 0,1-1 0 0 0,1 1-1 0 0,7 17 1 0 0,17 77 1148 0 0,-1-11-819 0 0,-4 19-476 0 0,-19-91-414 0 0,-2 0 1 0 0,0 45 0 0 0,-2-48-23 0 0,-1-20-14 0 0,1 0 0 0 0,-1 0 0 0 0,0 0 0 0 0,0 1 1 0 0,0-1-1 0 0,0 0 0 0 0,1 0 0 0 0,-1 0 0 0 0,-1 0 0 0 0,1 0 1 0 0,0-1-1 0 0,0 1 0 0 0,0 0 0 0 0,0 0 0 0 0,-1-1 0 0 0,1 1 1 0 0,0-1-1 0 0,0 1 0 0 0,-1-1 0 0 0,1 1 0 0 0,-1-1 1 0 0,1 0-1 0 0,0 0 0 0 0,-1 0 0 0 0,1 0 0 0 0,-1 0 0 0 0,1 0 1 0 0,0 0-1 0 0,-1 0 0 0 0,1 0 0 0 0,0-1 0 0 0,-1 1 0 0 0,1 0 1 0 0,0-1-1 0 0,-1 1 0 0 0,1-1 0 0 0,0 0 0 0 0,0 1 0 0 0,-1-1 1 0 0,-1-2-1 0 0,-6-9-61 0 0,8 10 64 0 0,-1 0-1 0 0,0-1 1 0 0,1 1 0 0 0,-1 0 0 0 0,1-1 0 0 0,0 1 0 0 0,0-1-1 0 0,0 1 1 0 0,0-1 0 0 0,0 0 0 0 0,0 1 0 0 0,1-1 0 0 0,-1 0-1 0 0,1 0 1 0 0,0-2 0 0 0,-1-1-1 0 0,1 0-1 0 0,-1 0 1 0 0,0 0-1 0 0,-1 0 0 0 0,1 0 1 0 0,-1 0-1 0 0,-4-9 1 0 0,-6-26 6 0 0,7-17-36 0 0,-1-91-1 0 0,6 134 31 0 0,1 1 0 0 0,1-1 0 0 0,0 1 0 0 0,1-1 0 0 0,0 1 1 0 0,1 0-1 0 0,8-18 0 0 0,-4 14-38 0 0,-7 15 45 0 0,-1 1 0 0 0,1-1 0 0 0,0 1 1 0 0,0 0-1 0 0,0-1 0 0 0,0 1 0 0 0,0 0 1 0 0,1 0-1 0 0,-1 0 0 0 0,0-1 0 0 0,1 2 1 0 0,0-1-1 0 0,-1 0 0 0 0,1 0 1 0 0,0 0-1 0 0,0 1 0 0 0,0-1 0 0 0,0 1 1 0 0,0 0-1 0 0,1-1 0 0 0,-1 1 0 0 0,0 0 1 0 0,0 0-1 0 0,1 1 0 0 0,-1-1 0 0 0,1 0 1 0 0,-1 1-1 0 0,1-1 0 0 0,-1 1 0 0 0,1 0 1 0 0,-1 0-1 0 0,1 0 0 0 0,-1 0 1 0 0,4 1-1 0 0,-5-1 5 0 0,0 1 0 0 0,0-1 1 0 0,0 1-1 0 0,1-1 0 0 0,-1 1 0 0 0,0 0 0 0 0,-1-1 1 0 0,1 1-1 0 0,0 0 0 0 0,0 0 0 0 0,0 0 1 0 0,0 0-1 0 0,-1 0 0 0 0,1-1 0 0 0,0 1 1 0 0,-1 1-1 0 0,1-1 0 0 0,-1 0 0 0 0,1 0 0 0 0,-1 0 1 0 0,1 0-1 0 0,-1 0 0 0 0,0 0 0 0 0,0 0 1 0 0,1 1-1 0 0,-1-1 0 0 0,0 0 0 0 0,0 0 1 0 0,-1 3-1 0 0,2 42 8 0 0,-1-38-5 0 0,1 6 0 0 0,0-1 0 0 0,1 0 0 0 0,7 24 0 0 0,-5-25-5 0 0,-1 1 1 0 0,0-1-1 0 0,1 24 1 0 0,-4-34-3 0 0,0 1 0 0 0,0-1 1 0 0,1 1-1 0 0,-1-1 1 0 0,1 0-1 0 0,0 1 0 0 0,-1-1 1 0 0,1 0-1 0 0,0 1 0 0 0,0-1 1 0 0,1 0-1 0 0,-1 0 0 0 0,0 0 1 0 0,1 0-1 0 0,0 0 0 0 0,-1 0 1 0 0,1 0-1 0 0,0-1 0 0 0,0 1 1 0 0,0-1-1 0 0,0 1 1 0 0,0-1-1 0 0,0 0 0 0 0,0 1 1 0 0,0-1-1 0 0,1 0 0 0 0,-1 0 1 0 0,4 0-1 0 0,5 2-9 0 0,0 0 0 0 0,0-1 0 0 0,0-1 0 0 0,0 0 0 0 0,14 0 0 0 0,-17-2 49 0 0,0 2 0 0 0,-1-1 0 0 0,1 1 0 0 0,0 0 0 0 0,-1 0 0 0 0,1 1 0 0 0,-1 0 0 0 0,0 1 0 0 0,1-1-1 0 0,-1 1 1 0 0,0 1 0 0 0,-1-1 0 0 0,1 1 0 0 0,0 1 0 0 0,-1-1 0 0 0,0 1 0 0 0,0 0 0 0 0,-1 0 0 0 0,11 12 0 0 0,-12-11-5 0 0,6 6 58 0 0,-1 0 1 0 0,-1 0-1 0 0,0 1 1 0 0,-1 0 0 0 0,11 25-1 0 0,19 27 183 0 0,-33-45-120 0 0,-1 0 1 0 0,0 0 0 0 0,-2 1-1 0 0,-1 28 1 0 0,0-21 87 0 0,0-25-228 0 0,-1 0 0 0 0,1 0 1 0 0,0 0-1 0 0,-1 0 0 0 0,1 0 0 0 0,-1 0 0 0 0,0 0 1 0 0,0 0-1 0 0,0-1 0 0 0,0 1 0 0 0,-1 0 0 0 0,1-1 0 0 0,-1 1 1 0 0,1-1-1 0 0,-1 1 0 0 0,0-1 0 0 0,0 0 0 0 0,0 0 1 0 0,0 0-1 0 0,-1 0 0 0 0,1 0 0 0 0,0 0 0 0 0,-1 0 1 0 0,1-1-1 0 0,-1 1 0 0 0,0-1 0 0 0,0 0 0 0 0,1 0 1 0 0,-1 0-1 0 0,-6 1 0 0 0,-7 1-355 0 0,0-1 0 0 0,-1 0 0 0 0,1-1 0 0 0,-25-2 0 0 0,17 1-1042 0 0,-20 7-2880 0 0,48-30-11268 0 0,8-7 12183 0 0,-11 29 3126 0 0,8-13-3811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5344 0 0,'-6'0'5445'0'0,"-20"0"-109"0"0,-12 14 125 0 0,34-12-5128 0 0,0 1 1 0 0,0 0 0 0 0,0 0-1 0 0,1 1 1 0 0,-1-1 0 0 0,1 1-1 0 0,0-1 1 0 0,0 1 0 0 0,0 0 0 0 0,0 0-1 0 0,-2 7 1 0 0,-34 47 1035 0 0,28-43-1019 0 0,0 1-1 0 0,-17 33 0 0 0,23-37-299 0 0,0 0 0 0 0,1 0 0 0 0,1 1 0 0 0,0 0 0 0 0,0-1 0 0 0,1 1 0 0 0,1 0 0 0 0,0 23-1 0 0,1-34-50 0 0,0 0-1 0 0,0 0 0 0 0,1-1 0 0 0,-1 1 0 0 0,0 0 0 0 0,0-1 1 0 0,1 1-1 0 0,0 0 0 0 0,-1-1 0 0 0,1 1 0 0 0,0 0 0 0 0,-1-1 0 0 0,1 1 1 0 0,0-1-1 0 0,0 1 0 0 0,0-1 0 0 0,0 0 0 0 0,1 1 0 0 0,-1-1 1 0 0,0 0-1 0 0,1 0 0 0 0,1 1 0 0 0,0 0-22 0 0,0 0 0 0 0,1-1 1 0 0,-1 0-1 0 0,1 1 0 0 0,-1-1 0 0 0,1-1 0 0 0,-1 1 1 0 0,1 0-1 0 0,0-1 0 0 0,4 0 0 0 0,2 0-62 0 0,0-1 0 0 0,0 0 0 0 0,0 0 0 0 0,0-1 0 0 0,0 0 0 0 0,0-1 0 0 0,10-4 0 0 0,-15 5 45 0 0,1 0-1 0 0,-1-1 1 0 0,0 0-1 0 0,0 0 1 0 0,0 0-1 0 0,-1 0 0 0 0,1-1 1 0 0,-1 1-1 0 0,7-8 1 0 0,12-8-151 0 0,-21 18 169 0 0,1-1 0 0 0,-1 1 0 0 0,0-1 0 0 0,1 0-1 0 0,-1 0 1 0 0,0 0 0 0 0,0-1 0 0 0,0 1 0 0 0,-1 0 0 0 0,1-1-1 0 0,2-4 1 0 0,23-43 51 0 0,-25 43 4 0 0,1 1 66 0 0,-1 0 0 0 0,0-1 1 0 0,0 1-1 0 0,0-1 0 0 0,-1 1 0 0 0,0-1 1 0 0,0 0-1 0 0,-1-8 585 0 0,8 42 77 0 0,19 60 48 0 0,7 8-34 0 0,-7-2-162 0 0,-14-57-432 0 0,-11-31-143 0 0,1 1 1 0 0,-1-1 0 0 0,0 1-1 0 0,0 0 1 0 0,0-1-1 0 0,-1 1 1 0 0,0 0 0 0 0,0 11-1 0 0,1 9 106 0 0,1 0 0 0 0,0 0-1 0 0,14 46 1 0 0,-16-67-129 0 0,1-1-1 0 0,-1 1 0 0 0,-1 0 1 0 0,1 0-1 0 0,-1-1 1 0 0,0 1-1 0 0,0 0 1 0 0,0 0-1 0 0,-1 0 1 0 0,1-1-1 0 0,-1 1 1 0 0,0 0-1 0 0,-1-1 1 0 0,1 1-1 0 0,-1-1 1 0 0,-4 9-1 0 0,-4 25-35 0 0,4-11-14 0 0,1-19 11 0 0,0 0 1 0 0,-1 0-1 0 0,0 0 0 0 0,-1-1 1 0 0,0 0-1 0 0,-7 6 1 0 0,6-7-76 0 0,4-2-31 0 0,-1 0 1 0 0,0-1-1 0 0,0 0 1 0 0,0 0-1 0 0,-1-1 1 0 0,1 1-1 0 0,-1-1 1 0 0,1 0-1 0 0,-1-1 1 0 0,0 1-1 0 0,0-1 1 0 0,-8 1 0 0 0,11-2-136 0 0,1 1 0 0 0,-1-1 0 0 0,0 0 0 0 0,0 0 0 0 0,1 0 1 0 0,-1 0-1 0 0,0-1 0 0 0,0 1 0 0 0,1-1 0 0 0,-1 0 1 0 0,0 1-1 0 0,1-1 0 0 0,-1 0 0 0 0,1 0 0 0 0,-1-1 1 0 0,1 1-1 0 0,-1-1 0 0 0,1 1 0 0 0,0-1 0 0 0,0 0 1 0 0,0 0-1 0 0,0 1 0 0 0,0-2 0 0 0,0 1 0 0 0,0 0 0 0 0,-2-4 1 0 0,1-2-805 0 0,0 0 1 0 0,1 0 0 0 0,0-1 0 0 0,0 1 0 0 0,1-1-1 0 0,0 1 1 0 0,1-1 0 0 0,0 1 0 0 0,0-1 0 0 0,1 1-1 0 0,0-1 1 0 0,0 1 0 0 0,1-1 0 0 0,5-15-1 0 0,3-9-4060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10072 0 0,'0'0'4702'0'0,"3"10"-2730"0"0,2-4-1099 0 0,1 0-1 0 0,0-1 1 0 0,0 0-1 0 0,0 0 1 0 0,12 7-1 0 0,-12-9-456 0 0,-1 1 0 0 0,1 0 0 0 0,-1 0 0 0 0,1 1 0 0 0,-1 0 0 0 0,0-1 0 0 0,-1 2 0 0 0,7 7 0 0 0,-8-9-281 0 0,-1-1 1 0 0,1 1 0 0 0,0-1 0 0 0,1 0 0 0 0,-1 0 0 0 0,0-1 0 0 0,1 1 0 0 0,5 2 0 0 0,24 22 808 0 0,14 36-80 0 0,-46-63-859 0 0,-1 0 0 0 0,1 1 0 0 0,-1-1 0 0 0,1 0-1 0 0,-1 1 1 0 0,1-1 0 0 0,-1 1 0 0 0,0-1-1 0 0,1 1 1 0 0,-1-1 0 0 0,0 1 0 0 0,1-1-1 0 0,-1 1 1 0 0,0 0 0 0 0,1-1 0 0 0,-1 1-1 0 0,0-1 1 0 0,0 1 0 0 0,0 0 0 0 0,0-1 0 0 0,0 1-1 0 0,0-1 1 0 0,0 1 0 0 0,0 0 0 0 0,0-1-1 0 0,0 1 1 0 0,0 0 0 0 0,0-1 0 0 0,0 1-1 0 0,0-1 1 0 0,0 1 0 0 0,-1 0 0 0 0,1-1-1 0 0,0 1 1 0 0,-1-1 0 0 0,1 1 0 0 0,0-1 0 0 0,-1 1-1 0 0,1-1 1 0 0,0 1 0 0 0,-1-1 0 0 0,1 1-1 0 0,-1-1 1 0 0,1 1 0 0 0,-1-1 0 0 0,1 0-1 0 0,-1 1 1 0 0,1-1 0 0 0,-1 0 0 0 0,1 0-1 0 0,-1 1 1 0 0,0-1 0 0 0,1 0 0 0 0,-1 0 0 0 0,0 0-1 0 0,1 0 1 0 0,-1 0 0 0 0,1 1 0 0 0,-1-1-1 0 0,-1-1 1 0 0,1 0-4 0 0,-1-1 0 0 0,1 1 0 0 0,-1-1 1 0 0,1 1-1 0 0,0-1 0 0 0,0 0 0 0 0,0 0 0 0 0,0 0 0 0 0,0 0 0 0 0,0 1 0 0 0,0-1 0 0 0,1 0 0 0 0,-1-1 1 0 0,1 1-1 0 0,0 0 0 0 0,-1 0 0 0 0,1 0 0 0 0,0 0 0 0 0,0-3 0 0 0,0 3 0 0 0,0-1 1 0 0,0 0-1 0 0,-1 0 0 0 0,1 0 0 0 0,-1 0 0 0 0,0 1 0 0 0,0-1 1 0 0,0 0-1 0 0,0 0 0 0 0,0 1 0 0 0,0-1 0 0 0,-4-4 0 0 0,4 6 0 0 0,-1 0 0 0 0,1-1 0 0 0,-1 0 0 0 0,1 1-1 0 0,0-1 1 0 0,0 0 0 0 0,0 1 0 0 0,0-1-1 0 0,0 0 1 0 0,0 0 0 0 0,0 0 0 0 0,0 0 0 0 0,0-3-1 0 0,-10-22-21 0 0,-27-50 91 0 0,17 24 1 0 0,19 51-71 0 0,1 0 1 0 0,0 0-1 0 0,0-1 0 0 0,0 1 1 0 0,1 0-1 0 0,-1-1 0 0 0,0 1 1 0 0,1 0-1 0 0,0-1 0 0 0,-1 1 0 0 0,1 0 1 0 0,0-1-1 0 0,0 1 0 0 0,0-1 1 0 0,1 1-1 0 0,-1 0 0 0 0,1-1 1 0 0,-1 1-1 0 0,1 0 0 0 0,1-4 1 0 0,1 1-160 0 0,0 0 1 0 0,0 1 0 0 0,1-1 0 0 0,-1 0 0 0 0,1 1 0 0 0,8-7 0 0 0,0-6-1271 0 0,-11 16 1253 0 0,-1 0 0 0 0,1-1-1 0 0,0 1 1 0 0,0 0 0 0 0,0-1-1 0 0,0 1 1 0 0,0 0 0 0 0,0 0-1 0 0,0 0 1 0 0,0-1 0 0 0,0 1-1 0 0,0 1 1 0 0,1-1 0 0 0,-1 0 0 0 0,0 0-1 0 0,1 0 1 0 0,-1 1 0 0 0,1-1-1 0 0,-1 1 1 0 0,1-1 0 0 0,2 0-1 0 0,12-7-3011 0 0,-15 7 2879 0 0,0 0-1 0 0,0 0 1 0 0,0 0 0 0 0,0 1 0 0 0,0-1-1 0 0,0 0 1 0 0,0 1 0 0 0,1-1-1 0 0,-1 1 1 0 0,0-1 0 0 0,1 1-1 0 0,-1-1 1 0 0,0 1 0 0 0,1 0 0 0 0,-1 0-1 0 0,2 0 1 0 0,48-4-7782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0,'3'24'10019'0'0,"-2"-20"-9308"0"0,0 0 0 0 0,0 0 0 0 0,1 0 0 0 0,0 0-1 0 0,-1 0 1 0 0,2 0 0 0 0,-1-1 0 0 0,0 1 0 0 0,5 5-1 0 0,4 17 2221 0 0,-7-22-2745 0 0,-1 0-1 0 0,0 0 1 0 0,0 0 0 0 0,0 1 0 0 0,0-1 0 0 0,-1 1-1 0 0,0 0 1 0 0,0-1 0 0 0,0 1 0 0 0,0 0 0 0 0,-1 0-1 0 0,0 0 1 0 0,1 10 0 0 0,1 77-1100 0 0,-3-63-140 0 0,-3 9-3647 0 0,1-2-7793 0 0,2-30 7534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72 2392 0 0,'0'-16'2688'0'0,"1"13"-1955"0"0,-1 0 0 0 0,1-1 0 0 0,-1 1-1 0 0,0 0 1 0 0,-1-1 0 0 0,1 1 0 0 0,0 0 0 0 0,-1-1-1 0 0,0 1 1 0 0,0 0 0 0 0,0 0 0 0 0,0-1 0 0 0,-3-3 0 0 0,3 5 614 0 0,-4 1-428 0 0,-1 0 0 0 0,1 0 0 0 0,-1 1 0 0 0,1-1 0 0 0,-1 1-1 0 0,-10 2 1 0 0,13-2-789 0 0,0 1-1 0 0,1 0 1 0 0,-1 0-1 0 0,0 0 1 0 0,1 0-1 0 0,-1 0 0 0 0,1 0 1 0 0,0 1-1 0 0,-1-1 1 0 0,1 1-1 0 0,0 0 1 0 0,0 0-1 0 0,0 0 1 0 0,0 0-1 0 0,0 0 0 0 0,0 0 1 0 0,1 0-1 0 0,-1 0 1 0 0,1 1-1 0 0,-1-1 1 0 0,1 1-1 0 0,0-1 1 0 0,-2 6-1 0 0,-19 28 578 0 0,15-26-598 0 0,0-1 0 0 0,1 1 0 0 0,0 1 0 0 0,1-1 0 0 0,-1 1 0 0 0,2 0 0 0 0,0 0 0 0 0,0 0 0 0 0,1 1 0 0 0,1-1 0 0 0,-3 24 0 0 0,0 22 338 0 0,3 69 0 0 0,2-88-286 0 0,1-18-122 0 0,1-1-1 0 0,1-1 0 0 0,0 1 0 0 0,2 0 0 0 0,0-1 0 0 0,1 0 1 0 0,14 29-1 0 0,-19-45-34 0 0,0 1 1 0 0,0-1 0 0 0,1 1 0 0 0,-1-1-1 0 0,1 0 1 0 0,0 0 0 0 0,0 0-1 0 0,0 0 1 0 0,0 0 0 0 0,0 0-1 0 0,0 0 1 0 0,0-1 0 0 0,0 1-1 0 0,5 2 1 0 0,-4-3 1 0 0,0 1 0 0 0,0-1-1 0 0,-1 1 1 0 0,1 0 0 0 0,-1 0 0 0 0,0 0-1 0 0,1 1 1 0 0,-1-1 0 0 0,2 3 0 0 0,0-1-18 0 0,0 0 0 0 0,0 0 0 0 0,0 0 0 0 0,1-1 0 0 0,-1 0 0 0 0,1 0 0 0 0,0 0 0 0 0,0-1 0 0 0,0 1 0 0 0,0-1 0 0 0,0 0 0 0 0,1-1 0 0 0,9 3 0 0 0,-6-2-13 0 0,1 0-1 0 0,-1-1 1 0 0,0 0-1 0 0,1-1 1 0 0,-1 1-1 0 0,1-2 0 0 0,0 0 1 0 0,10-2-1 0 0,-15 2-68 0 0,0 0 0 0 0,-1-1 0 0 0,1 0 0 0 0,-1 0-1 0 0,1 0 1 0 0,-1-1 0 0 0,0 1 0 0 0,0-1-1 0 0,0 0 1 0 0,0 0 0 0 0,-1 0 0 0 0,1-1 0 0 0,-1 1-1 0 0,0-1 1 0 0,0 0 0 0 0,0 0 0 0 0,0 0-1 0 0,-1 0 1 0 0,1-1 0 0 0,1-4 0 0 0,-3 6-41 0 0,1 0 0 0 0,0 0 0 0 0,0 0 1 0 0,0 1-1 0 0,1-1 0 0 0,-1 1 0 0 0,1-1 0 0 0,4-3 1 0 0,-4 5 0 0 0,-1-1-1 0 0,1 0 1 0 0,-1-1 0 0 0,0 1 0 0 0,0 0 0 0 0,0-1 0 0 0,0 1 0 0 0,0-1 0 0 0,-1 0 0 0 0,3-3 0 0 0,-3 3-26 0 0,0 0 1 0 0,0 0-1 0 0,1 1 1 0 0,-1-1-1 0 0,1 0 1 0 0,0 1-1 0 0,0-1 1 0 0,0 1-1 0 0,0 0 1 0 0,4-4-1 0 0,-4 4 34 0 0,0 1-1 0 0,-1-1 1 0 0,1 0-1 0 0,-1 1 1 0 0,1-1 0 0 0,-1 0-1 0 0,0 0 1 0 0,0 0-1 0 0,0 0 1 0 0,0 0-1 0 0,0 0 1 0 0,0 0 0 0 0,0-1-1 0 0,-1 1 1 0 0,1 0-1 0 0,-1 0 1 0 0,1-5-1 0 0,17-66-4315 0 0,-12 55 2899 0 0,-1-1 1 0 0,0 0-1 0 0,-2 0 0 0 0,3-33 1 0 0,3-41-2002 0 0,0-66 12945 0 0,2 178-3517 0 0,5 12-4235 0 0,-13-27-1468 0 0,0-1 0 0 0,-1 0 1 0 0,0 1-1 0 0,1 0 0 0 0,-1 0 0 0 0,-1-1 1 0 0,1 1-1 0 0,2 8 0 0 0,13 24 555 0 0,-5-27-522 0 0,-10-9-190 0 0,-1 1 0 0 0,0-1 0 0 0,0 1 0 0 0,0 0 0 0 0,0-1-1 0 0,0 1 1 0 0,0 0 0 0 0,-1 0 0 0 0,1 0 0 0 0,0 0 0 0 0,0 0-1 0 0,-1 0 1 0 0,1 0 0 0 0,0 0 0 0 0,-1 0 0 0 0,1 0 0 0 0,-1 0-1 0 0,1 0 1 0 0,-1 0 0 0 0,0 0 0 0 0,1 1 0 0 0,-1-1 0 0 0,0 0-1 0 0,0 2 1 0 0,2 4 106 0 0,-1 0-1 0 0,1 0 1 0 0,0 0-1 0 0,1 0 1 0 0,0 0-1 0 0,0-1 1 0 0,0 1-1 0 0,7 9 1 0 0,0-7 46 0 0,-8-7-139 0 0,0 0 0 0 0,0 0 0 0 0,0 0 0 0 0,0 0 0 0 0,0 0 0 0 0,0 0 0 0 0,-1 1 1 0 0,0-1-1 0 0,1 1 0 0 0,-1-1 0 0 0,0 1 0 0 0,0-1 0 0 0,0 1 0 0 0,0 0 0 0 0,0 2 0 0 0,0 0 21 0 0,1-1 1 0 0,0 1-1 0 0,0-1 1 0 0,1 0 0 0 0,-1 0-1 0 0,1 0 1 0 0,0 0-1 0 0,5 6 1 0 0,14 24 298 0 0,-21-30-315 0 0,0 0 0 0 0,1 0 0 0 0,0 0 0 0 0,0-1 0 0 0,0 1 0 0 0,0 0 0 0 0,0-1 0 0 0,1 0 0 0 0,5 6 0 0 0,-5-6-12 0 0,-1-1-1 0 0,1 1 1 0 0,-1 1 0 0 0,0-1-1 0 0,0 0 1 0 0,0 0 0 0 0,0 1-1 0 0,0-1 1 0 0,-1 1 0 0 0,2 4-1 0 0,22 41 375 0 0,4 5 47 0 0,-10-27-261 0 0,-3-10-79 0 0,-11-7-59 0 0,-1 0 0 0 0,0 0-1 0 0,6 20 1 0 0,8 21 212 0 0,-16-44-238 0 0,0 0 0 0 0,0 0-1 0 0,0 0 1 0 0,-1 1 0 0 0,0-1-1 0 0,0 1 1 0 0,-1-1 0 0 0,0 1 0 0 0,-1 13-1 0 0,0 10 83 0 0,0-28-105 0 0,0 0 0 0 0,0 0 0 0 0,0 0 0 0 0,0 1 0 0 0,-1-1 0 0 0,1 0 0 0 0,-1-1 0 0 0,0 1 0 0 0,0 0 0 0 0,0 0 0 0 0,0-1 0 0 0,0 1 0 0 0,-1-1 0 0 0,1 0 0 0 0,-1 1 0 0 0,1-1 0 0 0,-1-1 0 0 0,0 1 0 0 0,-5 3 0 0 0,1-1-148 0 0,-1 0 0 0 0,0 0 0 0 0,0-1 0 0 0,0 1 0 0 0,0-2-1 0 0,-15 4 1 0 0,19-6-170 0 0,0 0-1 0 0,0 0 0 0 0,0 0 0 0 0,0 0 1 0 0,0-1-1 0 0,0 0 0 0 0,0 0 0 0 0,1 0 1 0 0,-1 0-1 0 0,0 0 0 0 0,0-1 0 0 0,1 0 1 0 0,-1 1-1 0 0,1-1 0 0 0,-1-1 0 0 0,1 1 1 0 0,0 0-1 0 0,0-1 0 0 0,0 0 0 0 0,0 0 1 0 0,0 0-1 0 0,1 0 0 0 0,-1 0 0 0 0,1 0 1 0 0,0-1-1 0 0,0 1 0 0 0,0-1 0 0 0,1 1 1 0 0,-1-1-1 0 0,1 0 0 0 0,0 0 0 0 0,-2-6 1 0 0,-1-16-3971 0 0,1 0 0 0 0,0-51-1 0 0,3 42-323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6168 0 0,'-1'30'6781'0'0,"0"-21"-5966"0"0,0 0 0 0 0,1 1 0 0 0,0-1 0 0 0,1 0 0 0 0,0 0 0 0 0,0 0 0 0 0,1 0-1 0 0,4 13 1 0 0,-2-14-418 0 0,-2-1-1 0 0,1 1 1 0 0,-1 0-1 0 0,2 14 1 0 0,-3-15-118 0 0,1 1 1 0 0,0-1-1 0 0,0 1 0 0 0,0-1 1 0 0,5 10-1 0 0,22 53 1440 0 0,-3-4-141 0 0,8 22-243 0 0,-33-82-1255 0 0,0-1 0 0 0,0 1 1 0 0,0-1-1 0 0,-1 1 0 0 0,0 0 1 0 0,0-1-1 0 0,-2 10 0 0 0,1 4 147 0 0,1-18 28 0 0,-7-22-171 0 0,-43-143 42 0 0,28 88-192 0 0,21 72 21 0 0,0 0 1 0 0,0 0 0 0 0,1 0-1 0 0,0 0 1 0 0,-1 0 0 0 0,1-1-1 0 0,0 1 1 0 0,1 0 0 0 0,-1 0-1 0 0,1 0 1 0 0,0 0 0 0 0,0 0-1 0 0,0 0 1 0 0,0 1 0 0 0,1-1-1 0 0,-1 0 1 0 0,1 0 0 0 0,0 1-1 0 0,0-1 1 0 0,1 1 0 0 0,-1 0-1 0 0,1 0 1 0 0,0 0 0 0 0,-1 0-1 0 0,8-5 1 0 0,-3 2-684 0 0,0 1 0 0 0,0 1-1 0 0,1-1 1 0 0,-1 1 0 0 0,1 0 0 0 0,0 1-1 0 0,0 0 1 0 0,1 0 0 0 0,-1 1 0 0 0,1 0-1 0 0,11-1 1 0 0,10-5-3015 0 0,-24 6 2617 0 0,0 0 0 0 0,0 0-1 0 0,1 0 1 0 0,-1 1 0 0 0,0 0 0 0 0,12 0 0 0 0,4 1-1280 0 0,-6 0-1856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6184 0 0,'2'60'8277'0'0,"7"-6"-3427"0"0,-7-48-4436 0 0,-1 0 0 0 0,0 0 0 0 0,0 0 0 0 0,0 0 0 0 0,-1 0 0 0 0,0 0 0 0 0,0 0 0 0 0,-2 9 0 0 0,2 36 1652 0 0,7 4-619 0 0,-2 92-1 0 0,8-80-1430 0 0,-4-5-214 0 0,-2-30-3118 0 0,-5 1-8341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7008 0 0,'7'46'11015'0'0,"21"23"-6649"0"0,1 2-2770 0 0,-25-56-1378 0 0,1 0 0 0 0,0-1 0 0 0,1 1 0 0 0,1-1 0 0 0,13 21 0 0 0,-17-28-183 0 0,-1 0-1 0 0,0 0 1 0 0,0 0 0 0 0,0 0 0 0 0,-1 0 0 0 0,0 0 0 0 0,-1 1 0 0 0,0-1 0 0 0,0 0 0 0 0,0 0 0 0 0,-2 8 0 0 0,0 14 60 0 0,2-29-93 0 0,0 0 0 0 0,0 1 0 0 0,0-1 0 0 0,0 0 0 0 0,0 0 0 0 0,0 0 0 0 0,-1 0-1 0 0,1 1 1 0 0,0-1 0 0 0,0 0 0 0 0,0 0 0 0 0,0 0 0 0 0,0 0 0 0 0,-1 0 0 0 0,1 0 0 0 0,0 0 0 0 0,0 0-1 0 0,0 1 1 0 0,-1-1 0 0 0,1 0 0 0 0,0 0 0 0 0,0 0 0 0 0,0 0 0 0 0,-1 0 0 0 0,1 0 0 0 0,0 0 0 0 0,0 0-1 0 0,0 0 1 0 0,-1 0 0 0 0,1 0 0 0 0,0 0 0 0 0,0 0 0 0 0,0 0 0 0 0,-1-1 0 0 0,1 1 0 0 0,0 0 0 0 0,0 0-1 0 0,0 0 1 0 0,0 0 0 0 0,-1 0 0 0 0,1 0 0 0 0,0 0 0 0 0,0-1 0 0 0,0 1 0 0 0,0 0 0 0 0,0 0 0 0 0,-1 0 0 0 0,1 0-1 0 0,0 0 1 0 0,0-1 0 0 0,0 1 0 0 0,0 0 0 0 0,-11-9 71 0 0,10 9-57 0 0,-4-9-2 0 0,-1 0 0 0 0,2 0 0 0 0,-1-1 0 0 0,1 1 0 0 0,1-1 1 0 0,-5-18-1 0 0,-11-69 260 0 0,10 6-166 0 0,7 80-65 0 0,1-1 1 0 0,0 1 0 0 0,1 0-1 0 0,1-13 1 0 0,0 2 1 0 0,-1 18-23 0 0,0 1 1 0 0,0 0 0 0 0,0 0-1 0 0,1 0 1 0 0,-1 0 0 0 0,1 0-1 0 0,0 0 1 0 0,0 0 0 0 0,0 0 0 0 0,0 0-1 0 0,0 0 1 0 0,0 0 0 0 0,1 0-1 0 0,0 0 1 0 0,-1 1 0 0 0,1-1-1 0 0,0 1 1 0 0,0 0 0 0 0,1-1-1 0 0,-1 1 1 0 0,0 0 0 0 0,1 0 0 0 0,-1 0-1 0 0,1 1 1 0 0,0-1 0 0 0,-1 0-1 0 0,1 1 1 0 0,0 0 0 0 0,0 0-1 0 0,0 0 1 0 0,0 0 0 0 0,0 0 0 0 0,0 0-1 0 0,0 1 1 0 0,1 0 0 0 0,-1-1-1 0 0,0 1 1 0 0,0 1 0 0 0,5-1-1 0 0,10 38 541 0 0,-17-33-541 0 0,0-1 1 0 0,0 1-1 0 0,-1 0 0 0 0,1 0 1 0 0,-1 0-1 0 0,0-1 1 0 0,0 1-1 0 0,-1 0 0 0 0,1 0 1 0 0,-1 0-1 0 0,-2 5 0 0 0,3-7-12 0 0,-1 0 0 0 0,0-1 0 0 0,1 1 0 0 0,-1-1 0 0 0,0 0 0 0 0,0 1 0 0 0,-1-1 0 0 0,1 0 0 0 0,0 1 0 0 0,-1-1 0 0 0,0 0 0 0 0,1 0 0 0 0,-1 0 0 0 0,0 0 0 0 0,0 0 0 0 0,0-1 0 0 0,0 1 0 0 0,0-1 0 0 0,0 1 0 0 0,-1-1 0 0 0,-2 1 0 0 0,-4-1 18 0 0,9-2-28 0 0,-1 0 0 0 0,1-1 0 0 0,-1 1 0 0 0,1 0 0 0 0,0-1 0 0 0,0 1 0 0 0,0 0 0 0 0,0-1 0 0 0,0 1 0 0 0,0 0 0 0 0,0-1 0 0 0,0 1 0 0 0,0 0 0 0 0,0 0 0 0 0,1-1 0 0 0,-1 1 0 0 0,1-2 0 0 0,4-2-1 0 0,-1 1 0 0 0,1 0 0 0 0,0 0-1 0 0,0 0 1 0 0,1 0 0 0 0,-1 1 0 0 0,1 0 0 0 0,0 0-1 0 0,0 1 1 0 0,0-1 0 0 0,0 1 0 0 0,0 0 0 0 0,9-1 0 0 0,-4 1 4 0 0,1 1 1 0 0,-1-1-1 0 0,1 2 1 0 0,-1 0-1 0 0,1 0 1 0 0,16 3-1 0 0,-19 0 12 0 0,-1 0 0 0 0,0 0 0 0 0,0 0 0 0 0,0 1 0 0 0,0 0 0 0 0,0 1 0 0 0,-1 0 0 0 0,0 0 0 0 0,0 0 0 0 0,0 1 0 0 0,-1 0 0 0 0,1 1 0 0 0,-2-1 0 0 0,1 1 0 0 0,-1 0 0 0 0,0 1 0 0 0,0-1 0 0 0,-1 1 0 0 0,4 9 0 0 0,6 6 198 0 0,-12-21-184 0 0,-1 0 0 0 0,1 0-1 0 0,-1 0 1 0 0,0 0 0 0 0,1 1 0 0 0,-1-1-1 0 0,-1 0 1 0 0,1 0 0 0 0,0 1-1 0 0,0-1 1 0 0,-1 1 0 0 0,1-1 0 0 0,-1 1-1 0 0,0 3 1 0 0,18 61 920 0 0,-17-46-616 0 0,0-16-282 0 0,-1-1 0 0 0,0 1 0 0 0,1-1 1 0 0,-1 0-1 0 0,-1 1 0 0 0,1-1 0 0 0,-1 1 0 0 0,0-1 0 0 0,0 0 0 0 0,0 1 0 0 0,0-1 0 0 0,-1 0 0 0 0,-2 5 0 0 0,-11 16 26 0 0,13-21-65 0 0,0 0 1 0 0,0 0-1 0 0,-1 0 1 0 0,1 0-1 0 0,-1-1 0 0 0,0 1 1 0 0,0-1-1 0 0,0 0 1 0 0,0 0-1 0 0,-6 4 1 0 0,-33 29-43 0 0,-17 6-1515 0 0,58-42 1371 0 0,0 1 1 0 0,1-1-1 0 0,-1 0 0 0 0,1 1 1 0 0,-1-1-1 0 0,0 0 1 0 0,1 1-1 0 0,-1-1 0 0 0,0 0 1 0 0,0 0-1 0 0,1 0 0 0 0,-1 1 1 0 0,0-1-1 0 0,1 0 0 0 0,-1 0 1 0 0,0 0-1 0 0,0 0 0 0 0,1 0 1 0 0,-1-1-1 0 0,0 1 0 0 0,1 0 1 0 0,-1 0-1 0 0,0 0 0 0 0,0-1 1 0 0,1 1-1 0 0,-1 0 1 0 0,0 0-1 0 0,1-1 0 0 0,-1 1 1 0 0,1-1-1 0 0,-1 1 0 0 0,1-1 1 0 0,-1 1-1 0 0,0-1 0 0 0,1 1 1 0 0,0-1-1 0 0,-1 1 0 0 0,0-2 1 0 0,0-1-316 0 0,1 0 0 0 0,-1 0 0 0 0,1 0 0 0 0,-1 0 0 0 0,1 0 0 0 0,0 0 0 0 0,0 0 0 0 0,0 0 0 0 0,1 0 0 0 0,0-4 0 0 0,1-5-719 0 0,1 0 0 0 0,1 1 0 0 0,0-1 0 0 0,0 1 0 0 0,9-15 0 0 0,26-36-3734 0 0,-15 34 568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127 265 3656 0 0,'0'0'8657'0'0,"-25"4"-2503"0"0,19 2-5445 0 0,1 0-1 0 0,0 1 0 0 0,0 0 0 0 0,1-1 0 0 0,0 2 0 0 0,0-1 0 0 0,-5 15 1 0 0,4-9-360 0 0,-2 3 66 0 0,1 0 0 0 0,0 1 0 0 0,2 0 0 0 0,-4 20 0 0 0,8-29-250 0 0,-1 1 1 0 0,0-1 0 0 0,-1 1-1 0 0,-5 15 1 0 0,4-15-54 0 0,1-1 0 0 0,0 0 0 0 0,0 1 1 0 0,0 16-1 0 0,2-13 5 0 0,-1-10-97 0 0,1 1-1 0 0,0-1 0 0 0,0 1 1 0 0,0-1-1 0 0,0 0 0 0 0,0 1 1 0 0,1-1-1 0 0,-1 0 0 0 0,1 1 1 0 0,0-1-1 0 0,-1 0 0 0 0,2 3 1 0 0,0-4-15 0 0,0 0 1 0 0,-1 0 0 0 0,1 0 0 0 0,0 0-1 0 0,-1 0 1 0 0,1-1 0 0 0,0 1-1 0 0,0 0 1 0 0,0-1 0 0 0,0 0 0 0 0,0 1-1 0 0,0-1 1 0 0,0 0 0 0 0,0 0 0 0 0,0 0-1 0 0,-1 0 1 0 0,4-1 0 0 0,-1 1-20 0 0,-1-1 1 0 0,0 0 0 0 0,1 0-1 0 0,-1 0 1 0 0,0 0 0 0 0,1-1-1 0 0,-1 1 1 0 0,0-1 0 0 0,0 0-1 0 0,0 0 1 0 0,0 0 0 0 0,-1 0-1 0 0,1 0 1 0 0,0-1 0 0 0,-1 0-1 0 0,0 1 1 0 0,0-1 0 0 0,1 0-1 0 0,2-5 1 0 0,-3 4-20 0 0,1 0-1 0 0,1 0 1 0 0,-1 0 0 0 0,0 1-1 0 0,1-1 1 0 0,7-4 0 0 0,-9 6 15 0 0,0 1 1 0 0,-1 0-1 0 0,1-1 1 0 0,0 1-1 0 0,-1-1 0 0 0,1 1 1 0 0,-1-1-1 0 0,0 0 1 0 0,0 1-1 0 0,1-1 1 0 0,-1 0-1 0 0,0 0 1 0 0,-1 0-1 0 0,1 0 0 0 0,0 0 1 0 0,0 0-1 0 0,0-3 1 0 0,6-14-339 0 0,-2 8 178 0 0,0 0-1 0 0,-1-1 1 0 0,-1 1 0 0 0,0-1-1 0 0,0 0 1 0 0,1-17 0 0 0,-4 27 151 0 0,-1-1 1 0 0,1 1-1 0 0,1 0 0 0 0,-1-1 1 0 0,0 1-1 0 0,1-1 0 0 0,-1 1 1 0 0,1 0-1 0 0,0 0 0 0 0,-1-1 1 0 0,3-3-1 0 0,-1 4 11 0 0,-1 0 0 0 0,0 0 1 0 0,-1-1-1 0 0,1 1 0 0 0,0 0 0 0 0,-1-1 1 0 0,1 1-1 0 0,-1 0 0 0 0,0-1 0 0 0,0 1 0 0 0,0-5 1 0 0,1-8 23 0 0,-1 1 1 0 0,0-1 0 0 0,-1 1 0 0 0,-1-1-1 0 0,0 1 1 0 0,-1 0 0 0 0,-1 0-1 0 0,-9-25 1 0 0,-34-36 310 0 0,38 53-164 0 0,7 18-107 0 0,1 0 0 0 0,0 0 0 0 0,-1 0 0 0 0,0 0 0 0 0,0 0-1 0 0,0 0 1 0 0,-1 0 0 0 0,1 0 0 0 0,-1 1 0 0 0,0-1 0 0 0,0 1-1 0 0,-6-6 1 0 0,-7-7 348 0 0,16 15-360 0 0,-1 0 0 0 0,0 0 0 0 0,1 1-1 0 0,-1-1 1 0 0,1 0 0 0 0,-1 0 0 0 0,0 0 0 0 0,0 0 0 0 0,1 1 0 0 0,-1-1 0 0 0,0 0 0 0 0,0 1 0 0 0,0-1 0 0 0,0 1 0 0 0,0-1 0 0 0,0 1 0 0 0,0-1 0 0 0,0 1 0 0 0,0 0 0 0 0,0 0 0 0 0,-2-1 0 0 0,2 1 320 0 0,1 50 297 0 0,0-49-652 0 0,-1 11 25 0 0,1 1-1 0 0,0 0 1 0 0,1-1-1 0 0,1 1 1 0 0,0 0-1 0 0,0-1 1 0 0,1 1-1 0 0,6 14 1 0 0,-2 1-60 0 0,-7-26 28 0 0,0-1-1 0 0,0 1 1 0 0,0-1 0 0 0,0 1-1 0 0,1 0 1 0 0,-1-1 0 0 0,0 1-1 0 0,1-1 1 0 0,0 1 0 0 0,-1-1-1 0 0,1 1 1 0 0,0-1-1 0 0,-1 0 1 0 0,1 1 0 0 0,0-1-1 0 0,0 0 1 0 0,3 3 0 0 0,-1 0-55 0 0,0 0 1 0 0,1 0-1 0 0,-2 1 0 0 0,1-1 1 0 0,0 1-1 0 0,2 6 1 0 0,-4-6-143 0 0,1-1 0 0 0,1 0 0 0 0,-1 1 1 0 0,1-1-1 0 0,-1 0 0 0 0,1 0 0 0 0,0 0 1 0 0,1 0-1 0 0,-1-1 0 0 0,8 6 0 0 0,13 11-950 0 0,-20-16 369 0 0,1 1 0 0 0,0-1 0 0 0,0 0 0 0 0,1 0 0 0 0,-1-1 0 0 0,1 1 1 0 0,0-1-1 0 0,0 0 0 0 0,0-1 0 0 0,0 0 0 0 0,0 0 0 0 0,0 0 0 0 0,1 0 0 0 0,-1-1 1 0 0,9 0-1 0 0,-12 0 332 0 0,1-1 0 0 0,-1 0 1 0 0,1 0-1 0 0,-1 0 1 0 0,1 0-1 0 0,-1 0 0 0 0,0-1 1 0 0,1 0-1 0 0,-1 0 1 0 0,1 0-1 0 0,-1 0 0 0 0,0 0 1 0 0,0-1-1 0 0,0 1 1 0 0,0-1-1 0 0,0 0 0 0 0,0 0 1 0 0,0 0-1 0 0,0 0 1 0 0,2-3-1 0 0,4-5-2320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 5280 0 0,'0'0'2020'0'0,"-9"-1"4736"0"0,-12-1-1425 0 0,13 1-4726 0 0,7 1-395 0 0,-1 0 1 0 0,1-1-1 0 0,-1 1 1 0 0,0 0-1 0 0,1 0 0 0 0,-1 0 1 0 0,0 0-1 0 0,1 0 1 0 0,-1 1-1 0 0,1-1 0 0 0,-1 0 1 0 0,1 1-1 0 0,-1-1 1 0 0,0 1-1 0 0,1 0 0 0 0,0-1 1 0 0,-1 1-1 0 0,1 0 0 0 0,-1 0 1 0 0,1 0-1 0 0,-3 2 1 0 0,4-2-156 0 0,-1 0 1 0 0,0 0 0 0 0,0 0 0 0 0,0 0 0 0 0,-1 0-1 0 0,1 0 1 0 0,0 0 0 0 0,0 0 0 0 0,0-1 0 0 0,-1 1 0 0 0,1 0-1 0 0,0-1 1 0 0,-1 1 0 0 0,-1 0 0 0 0,-16 9 401 0 0,13-4-308 0 0,0 1 0 0 0,0-1 0 0 0,1 1 0 0 0,0 0 0 0 0,0 1 0 0 0,1-1 0 0 0,0 1 0 0 0,0 0 0 0 0,-4 14-1 0 0,6-11-5 0 0,0 0 0 0 0,-1 0 0 0 0,-1-1 0 0 0,-7 19-1 0 0,8-22-86 0 0,-1 1-1 0 0,2-1 0 0 0,-1 1 0 0 0,1 0 1 0 0,0 0-1 0 0,1 0 0 0 0,-1 13 0 0 0,2-16-51 0 0,0 0-1 0 0,0-1 0 0 0,1 1 0 0 0,-1 0 0 0 0,1-1 0 0 0,1 1 1 0 0,-1-1-1 0 0,1 1 0 0 0,-1-1 0 0 0,1 0 0 0 0,0 0 0 0 0,1 0 1 0 0,-1 0-1 0 0,1 0 0 0 0,0 0 0 0 0,-1 0 0 0 0,2-1 0 0 0,-1 0 0 0 0,0 1 1 0 0,1-1-1 0 0,0 0 0 0 0,-1-1 0 0 0,8 5 0 0 0,-4-4-23 0 0,0 0 0 0 0,0 0 0 0 0,1-1 0 0 0,-1 0-1 0 0,1 0 1 0 0,0-1 0 0 0,-1 0 0 0 0,1 0 0 0 0,0-1 0 0 0,0 0-1 0 0,-1 0 1 0 0,1 0 0 0 0,0-1 0 0 0,9-3 0 0 0,-10 1-25 0 0,-1-1 0 0 0,0 0 0 0 0,0 0-1 0 0,0-1 1 0 0,0 0 0 0 0,-1 0 0 0 0,0 0 0 0 0,0 0 0 0 0,0-1 0 0 0,5-9 0 0 0,23-43-285 0 0,-30 51 340 0 0,-1 0-1 0 0,0 0 1 0 0,0 0-1 0 0,-1 0 0 0 0,0-1 1 0 0,0 1-1 0 0,-1 0 1 0 0,0-1-1 0 0,0 1 0 0 0,0-1 1 0 0,-1 1-1 0 0,0 0 1 0 0,-1 0-1 0 0,0-1 0 0 0,0 1 1 0 0,0 0-1 0 0,-1 1 1 0 0,0-1-1 0 0,0 0 0 0 0,-6-8 1 0 0,-1 3 66 0 0,9 10-54 0 0,-1 1 0 0 0,1-1 1 0 0,0 0-1 0 0,0 1 0 0 0,-1-1 0 0 0,1 1 0 0 0,-1-1 0 0 0,1 1 0 0 0,-1 0 0 0 0,1-1 0 0 0,-1 1 0 0 0,0 0 0 0 0,0 0 0 0 0,0 0 0 0 0,0 0 0 0 0,0 1 1 0 0,1-1-1 0 0,-1 1 0 0 0,0-1 0 0 0,-3 0 0 0 0,3 1 240 0 0,4 18 36 0 0,-2-16-292 0 0,0-1 1 0 0,0 0 0 0 0,0 1-1 0 0,0-1 1 0 0,1 1 0 0 0,-1-1-1 0 0,0 0 1 0 0,1 1 0 0 0,-1-1-1 0 0,1 0 1 0 0,0 1 0 0 0,-1-1-1 0 0,1 0 1 0 0,0 0 0 0 0,0 0-1 0 0,-1 1 1 0 0,3 0 0 0 0,24 37 121 0 0,-25-36-118 0 0,-1 1-1 0 0,1-1 1 0 0,1 1-1 0 0,-1-1 1 0 0,0 0-1 0 0,1 0 1 0 0,0 0-1 0 0,-1 0 1 0 0,1-1-1 0 0,0 1 1 0 0,5 2-1 0 0,-1 0 35 0 0,-1 0 0 0 0,1 1 0 0 0,-1 0-1 0 0,0 0 1 0 0,-1 0 0 0 0,1 1-1 0 0,-1 0 1 0 0,6 11 0 0 0,36 46 361 0 0,-43-58-337 0 0,0 0 1 0 0,0 1-1 0 0,0-1 1 0 0,0 1-1 0 0,-1 0 0 0 0,4 13 1 0 0,2 3 97 0 0,3 4-6 0 0,-1 1 0 0 0,-2 0 0 0 0,0 1 0 0 0,7 50 0 0 0,-10-25-118 0 0,-1 1 0 0 0,-4 77 0 0 0,-2-70-241 0 0,0-58 52 0 0,0 0 0 0 0,0-1 0 0 0,-1 1 0 0 0,1 0 0 0 0,-1 0 0 0 0,0-1 0 0 0,0 1 0 0 0,0-1 0 0 0,0 1 0 0 0,-1-1 0 0 0,1 0 0 0 0,-1 0 0 0 0,0 0 0 0 0,0 0 0 0 0,0 0 0 0 0,0-1 0 0 0,0 1 0 0 0,-1-1 0 0 0,1 0 0 0 0,-1 0 0 0 0,-4 1-1 0 0,-7-2-660 0 0,12 0 552 0 0,0-1 0 0 0,0 0 0 0 0,0 0 0 0 0,0 0 0 0 0,0 0 0 0 0,-1 0 0 0 0,1 0 0 0 0,0-1 0 0 0,1 0 0 0 0,-1 1 0 0 0,0-1 0 0 0,0 0 0 0 0,0 0 0 0 0,0-1 1 0 0,-4-2-1 0 0,-14-7-2107 0 0,19 11 2198 0 0,1-1 0 0 0,0 1 1 0 0,-1-1-1 0 0,1 1 1 0 0,-1-1-1 0 0,1 1 0 0 0,0-1 1 0 0,0 0-1 0 0,-1 0 1 0 0,1 1-1 0 0,0-1 0 0 0,0 0 1 0 0,0 0-1 0 0,0 0 0 0 0,0-1 1 0 0,0 1-1 0 0,0 0 1 0 0,1 0-1 0 0,-1 0 0 0 0,-1-3 1 0 0,-8-15-3445 0 0,0 0 0 0 0,-9-29 0 0 0,10 10-1201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7608 0 0,'0'0'3486'0'0,"10"1"4844"0"0,16 5-5284 0 0,-20-3-2734 0 0,-1 0 0 0 0,0 1 0 0 0,0-1 0 0 0,0 1-1 0 0,-1 1 1 0 0,1-1 0 0 0,-1 1 0 0 0,0-1 0 0 0,0 1 0 0 0,0 1 0 0 0,3 5 0 0 0,-7-10-271 0 0,1 1 0 0 0,0-1 0 0 0,-1 0 0 0 0,1 0 0 0 0,0 1 0 0 0,0-1 0 0 0,0 0 1 0 0,0 0-1 0 0,0 0 0 0 0,0 0 0 0 0,1 0 0 0 0,-1-1 0 0 0,0 1 0 0 0,0 0 0 0 0,1 0 0 0 0,-1-1 1 0 0,0 1-1 0 0,1-1 0 0 0,-1 1 0 0 0,2-1 0 0 0,11 8 219 0 0,-8 6 0 0 0,-5-12-228 0 0,-1 0 0 0 0,0-1 0 0 0,1 1 0 0 0,-1-1 0 0 0,1 1 0 0 0,0-1 0 0 0,-1 1 0 0 0,1-1 0 0 0,0 0 0 0 0,0 1 0 0 0,0-1 0 0 0,0 0 0 0 0,0 0 0 0 0,0 1 0 0 0,0-1 0 0 0,0 0 0 0 0,1 0 0 0 0,1 1 0 0 0,26 29 566 0 0,-2 1-1 0 0,25 37 0 0 0,-21-3-62 0 0,-15-43-398 0 0,-9-15-92 0 0,-1 1 0 0 0,0-1 0 0 0,0 1 0 0 0,-1 1-1 0 0,0-1 1 0 0,0 1 0 0 0,-1 0 0 0 0,-1 0 0 0 0,0 0 0 0 0,3 18 0 0 0,-4-15-16 0 0,1 0 1 0 0,0 0-1 0 0,0-1 0 0 0,11 25 1 0 0,5 22-9 0 0,-14-36-14 0 0,-2-12-3 0 0,-1 1-1 0 0,1 0 1 0 0,1-1 0 0 0,0 0-1 0 0,6 12 1 0 0,-2-10 1 0 0,-5-10-4 0 0,-1 1-1 0 0,0-1 0 0 0,0 1 0 0 0,0 0 0 0 0,0 0 1 0 0,-1 0-1 0 0,1 0 0 0 0,-1 0 0 0 0,0 0 0 0 0,0 0 1 0 0,0 0-1 0 0,-1 6 0 0 0,3 21-192 0 0,11 45-1 0 0,-8-47-923 0 0,-1-1 1 0 0,2 55-1 0 0,-15-28-2200 0 0,-2 13-7587 0 0,10-67 10491 0 0,0 0 1 0 0,0 0 0 0 0,0 1-1 0 0,-1-1 1 0 0,1 0 0 0 0,0 0-1 0 0,-1 0 1 0 0,1 0 0 0 0,-1 0-1 0 0,1 0 1 0 0,-1 0 0 0 0,0 0-1 0 0,1 0 1 0 0,-1 0 0 0 0,0 0-1 0 0,-1 1 1 0 0,0 1-340 0 0,-4 7-3865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4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1636 755 10632 0 0,'-26'1'3139'0'0,"18"0"-2694"0"0,1 0 0 0 0,-1-1 0 0 0,1 0 0 0 0,0 0 0 0 0,-1 0-1 0 0,1-1 1 0 0,-9-2 0 0 0,15 2-271 0 0,-1 0 1 0 0,1-1-1 0 0,0 1 0 0 0,-1 0 1 0 0,1 0-1 0 0,0-1 0 0 0,0 1 0 0 0,0 0 1 0 0,0-1-1 0 0,0 1 0 0 0,0-1 1 0 0,0 1-1 0 0,0-1 0 0 0,1 0 1 0 0,-1 1-1 0 0,1-1 0 0 0,-1 0 0 0 0,0-3 1 0 0,1 4-125 0 0,0 1 1 0 0,0-1-1 0 0,0 0 1 0 0,0 0-1 0 0,0 0 1 0 0,-1 0-1 0 0,2 0 1 0 0,-1 0-1 0 0,0 1 1 0 0,0-1-1 0 0,0 0 1 0 0,0 0-1 0 0,1 0 1 0 0,-1 0-1 0 0,0 0 1 0 0,1 1-1 0 0,-1-1 1 0 0,0 0-1 0 0,1 0 0 0 0,-1 1 1 0 0,1-1-1 0 0,-1 0 1 0 0,1 1-1 0 0,0-1 1 0 0,-1 0-1 0 0,1 1 1 0 0,0-1-1 0 0,-1 1 1 0 0,1-1-1 0 0,0 1 1 0 0,0 0-1 0 0,-1-1 1 0 0,1 1-1 0 0,0 0 1 0 0,0-1-1 0 0,0 1 1 0 0,0 0-1 0 0,0 0 1 0 0,-1 0-1 0 0,1-1 1 0 0,0 1-1 0 0,0 0 1 0 0,1 1-1 0 0,6-2 151 0 0,0 0-1 0 0,0 0 1 0 0,0-1-1 0 0,-1 0 0 0 0,11-3 1 0 0,-9 1 42 0 0,1 1 0 0 0,0 1 1 0 0,0 0-1 0 0,0 0 1 0 0,16 0-1 0 0,-12 1-178 0 0,34 2 1046 0 0,-47-1-1068 0 0,0 0-1 0 0,1 0 0 0 0,-1 1 0 0 0,0-1 1 0 0,0 0-1 0 0,1 1 0 0 0,-1-1 1 0 0,0 1-1 0 0,0 0 0 0 0,0-1 0 0 0,0 1 1 0 0,0 0-1 0 0,0 0 0 0 0,0-1 1 0 0,0 1-1 0 0,0 0 0 0 0,0 0 1 0 0,0 0-1 0 0,0 0 0 0 0,-1 0 0 0 0,1 0 1 0 0,0 1-1 0 0,-1-1 0 0 0,1 0 1 0 0,-1 0-1 0 0,1 0 0 0 0,-1 1 0 0 0,0-1 1 0 0,1 0-1 0 0,-1 0 0 0 0,0 1 1 0 0,0 1-1 0 0,1 3 39 0 0,-1-1 0 0 0,0 1 0 0 0,0 0-1 0 0,-1-1 1 0 0,0 1 0 0 0,0 0 0 0 0,0-1 0 0 0,0 1 0 0 0,-1-1 0 0 0,0 1 0 0 0,0-1 0 0 0,-1 0 0 0 0,1 0 0 0 0,-1 0-1 0 0,0 0 1 0 0,-1 0 0 0 0,1-1 0 0 0,-8 8 0 0 0,-4 5 108 0 0,-1-1 1 0 0,-1-1-1 0 0,0 0 1 0 0,-2-1-1 0 0,-36 21 0 0 0,0 1 158 0 0,40-28-272 0 0,0 0-1 0 0,-1-1 1 0 0,0 0 0 0 0,-26 7 0 0 0,7-3 24 0 0,11-4-2 0 0,0 0-1 0 0,-1-2 1 0 0,0-1 0 0 0,0-1 0 0 0,0-1-1 0 0,0-1 1 0 0,0-2 0 0 0,0 0 0 0 0,0-1-1 0 0,-48-12 1 0 0,66 12-84 0 0,0-1 0 0 0,0 0-1 0 0,0 0 1 0 0,0 0 0 0 0,1-1 0 0 0,0 0 0 0 0,-9-7 0 0 0,2 2-8 0 0,5 2-4 0 0,0 0-1 0 0,1 0 1 0 0,-1 0-1 0 0,1-1 1 0 0,1 0-1 0 0,0-1 1 0 0,0 1-1 0 0,-6-13 1 0 0,-13-18-2 0 0,19 30 1 0 0,1 1 0 0 0,0-1 0 0 0,0 0 0 0 0,1 0 0 0 0,0-1 0 0 0,1 1 0 0 0,0-1 0 0 0,1 0 0 0 0,0 0 0 0 0,0 0 0 0 0,1 0 0 0 0,1 0 0 0 0,-1 0 0 0 0,1 0 0 0 0,1 0 0 0 0,0 0 0 0 0,3-12 0 0 0,-3 19 0 0 0,-1 1 0 0 0,1-1 0 0 0,0 0 0 0 0,0 0 0 0 0,0 1 0 0 0,1-1 0 0 0,-1 1 0 0 0,1-1 0 0 0,-1 1 0 0 0,1 0 0 0 0,0-1 0 0 0,0 1 0 0 0,0 0 0 0 0,3-3 0 0 0,3-2 0 0 0,11-18 0 0 0,18-14 0 0 0,-30 30 0 0 0,-5 7 0 0 0,-1 0 0 0 0,1-1 0 0 0,0 1 0 0 0,0 0 0 0 0,0 0 0 0 0,0 0 0 0 0,0 0 0 0 0,0 0 0 0 0,0 1 0 0 0,1-1 0 0 0,-1 1 0 0 0,1-1 0 0 0,-1 1 0 0 0,1 0 0 0 0,3-1 0 0 0,25-13 0 0 0,-25 11 0 0 0,1 1 0 0 0,0 0 0 0 0,0 0 0 0 0,0 0 0 0 0,0 1 0 0 0,12-3 0 0 0,14 1 0 0 0,-1 1 0 0 0,1 2 0 0 0,35 3 0 0 0,-51-1 0 0 0,0 1 0 0 0,0 0 0 0 0,-1 2 0 0 0,1 0 0 0 0,-1 1 0 0 0,0 0 0 0 0,28 15 0 0 0,126 88 0 0 0,-156-98 0 0 0,-8-6 0 0 0,0 1 0 0 0,0 0 0 0 0,0 0 0 0 0,-1 0 0 0 0,0 1 0 0 0,0-1 0 0 0,0 1 0 0 0,6 12 0 0 0,-5-11 0 0 0,-1 0 0 0 0,-1 0 0 0 0,1 1 0 0 0,-1 0 0 0 0,0 0 0 0 0,-1 0 0 0 0,5 15 0 0 0,-6-9 0 0 0,15 100 0 0 0,-16-104 0 0 0,-1 0 0 0 0,0 0 0 0 0,0-1 0 0 0,-1 1 0 0 0,0 0 0 0 0,0 0 0 0 0,-1 0 0 0 0,-6 15 0 0 0,6-20 0 0 0,0-1 0 0 0,0 1 0 0 0,-1-1 0 0 0,0 0 0 0 0,0 1 0 0 0,-6 6 0 0 0,-3 4 0 0 0,10-11 0 0 0,-1-1 0 0 0,1 1 0 0 0,0-1 0 0 0,-1 0 0 0 0,0 0 0 0 0,0 0 0 0 0,0 0 0 0 0,-7 4 0 0 0,-6 7 0 0 0,-1 16 0 0 0,9-23 0 0 0,-1 0 0 0 0,-1 0 0 0 0,-16 8 0 0 0,-17 13 0 0 0,27-17 0 0 0,0 0 0 0 0,-1-1 0 0 0,0-1 0 0 0,-1 0 0 0 0,0-1 0 0 0,-1-1 0 0 0,1-1 0 0 0,-1-1 0 0 0,0 0 0 0 0,-1-2 0 0 0,1 0 0 0 0,-1-1 0 0 0,1-1 0 0 0,-1-1 0 0 0,-38-4 0 0 0,49 2 0 0 0,1-1 0 0 0,-1 1 0 0 0,1-2 0 0 0,0 1 0 0 0,0-1 0 0 0,0 0 0 0 0,1-1 0 0 0,-13-10 0 0 0,4 2 0 0 0,0-1 0 0 0,-23-26 0 0 0,30 30 0 0 0,0 0 0 0 0,1 0 0 0 0,0-1 0 0 0,1 0 0 0 0,0 0 0 0 0,1-1 0 0 0,0 0 0 0 0,1 0 0 0 0,-5-16 0 0 0,5 11 0 0 0,-13-64 0 0 0,17 74 0 0 0,1 1 0 0 0,0-1 0 0 0,0 0 0 0 0,1 1 0 0 0,-1-1 0 0 0,2 0 0 0 0,-1 1 0 0 0,1-1 0 0 0,0 1 0 0 0,3-7 0 0 0,0 1 0 0 0,1 1 0 0 0,0 0 0 0 0,1 0 0 0 0,0 1 0 0 0,1 0 0 0 0,0 0 0 0 0,0 1 0 0 0,1 0 0 0 0,1 0 0 0 0,11-8 0 0 0,10-8 0 0 0,-28 22 0 0 0,-1 1 0 0 0,1-1 0 0 0,0 1 0 0 0,0 0 0 0 0,0 0 0 0 0,0 0 0 0 0,0 0 0 0 0,1 1 0 0 0,-1-1 0 0 0,1 1 0 0 0,-1 0 0 0 0,1 0 0 0 0,6-1 0 0 0,-7 1 0 0 0,0 0 0 0 0,0 1 0 0 0,0-1 0 0 0,0 0 0 0 0,0-1 0 0 0,0 1 0 0 0,0 0 0 0 0,0-1 0 0 0,-1 0 0 0 0,1 0 0 0 0,-1 1 0 0 0,1-1 0 0 0,3-5 0 0 0,-4 5 0 0 0,1 0 0 0 0,-1 0 0 0 0,0 0 0 0 0,0 0 0 0 0,1 0 0 0 0,-1 1 0 0 0,1-1 0 0 0,0 1 0 0 0,-1-1 0 0 0,1 1 0 0 0,0 0 0 0 0,0 0 0 0 0,-1 1 0 0 0,6-2 0 0 0,51-12 0 0 0,-44 9 0 0 0,1 1 0 0 0,0 1 0 0 0,0 0 0 0 0,24-1 0 0 0,4 3 0 0 0,-5 0 0 0 0,45 4 0 0 0,-74-2 0 0 0,-1 0 0 0 0,1 1 0 0 0,-1 0 0 0 0,1 1 0 0 0,-1-1 0 0 0,0 2 0 0 0,0-1 0 0 0,0 1 0 0 0,-1 1 0 0 0,9 5 0 0 0,20 30 0 0 0,-10-9 0 0 0,-23-27 0 0 0,0 1 0 0 0,0-1 0 0 0,0 1 0 0 0,-1 0 0 0 0,0 0 0 0 0,0 1 0 0 0,0-1 0 0 0,0 1 0 0 0,-1-1 0 0 0,0 1 0 0 0,0 0 0 0 0,-1 0 0 0 0,1 0 0 0 0,-1 0 0 0 0,0 10 0 0 0,3 24 0 0 0,-2-31 0 0 0,-1-1 0 0 0,0 0 0 0 0,0 1 0 0 0,-1-1 0 0 0,0 1 0 0 0,0-1 0 0 0,-1 0 0 0 0,-1 1 0 0 0,1-1 0 0 0,-4 10 0 0 0,-7 31 0 0 0,11-38 0 0 0,-1-1 0 0 0,0 0 0 0 0,-1 0 0 0 0,0 0 0 0 0,-1-1 0 0 0,0 1 0 0 0,0-1 0 0 0,-8 12 0 0 0,-1-4 0 0 0,0-1 0 0 0,-1-1 0 0 0,-1-1 0 0 0,-1 0 0 0 0,-34 24 0 0 0,-25 13 0 0 0,57-37 0 0 0,0-1 0 0 0,-1-1 0 0 0,0-1 0 0 0,-1 0 0 0 0,0-1 0 0 0,-1-1 0 0 0,-22 6 0 0 0,-130 17 0 0 0,144-29 0 0 0,-1 0 0 0 0,1-2 0 0 0,-55-5 0 0 0,74 2 0 0 0,-1-1 0 0 0,1 0 0 0 0,0 0 0 0 0,0-1 0 0 0,0 0 0 0 0,0 0 0 0 0,-11-9 0 0 0,5-2 0 0 0,-6-4 0 0 0,20 18 0 0 0,1 1 0 0 0,-1-1 0 0 0,1 0 0 0 0,0 0 0 0 0,-1 0 0 0 0,1 0 0 0 0,0 0 0 0 0,0-1 0 0 0,0 1 0 0 0,0 0 0 0 0,0 0 0 0 0,0-1 0 0 0,0 1 0 0 0,1-1 0 0 0,-1 1 0 0 0,0-1 0 0 0,1 1 0 0 0,-1-1 0 0 0,0-2 0 0 0,-9-19 0 0 0,7 18 0 0 0,0 0 0 0 0,0-1 0 0 0,1 1 0 0 0,-1-1 0 0 0,1 0 0 0 0,0 0 0 0 0,1 1 0 0 0,0-1 0 0 0,0-1 0 0 0,0 1 0 0 0,1 0 0 0 0,-1 0 0 0 0,1 0 0 0 0,1 0 0 0 0,-1 0 0 0 0,1 0 0 0 0,3-10 0 0 0,-1 4 0 0 0,1 0 0 0 0,1 1 0 0 0,0 0 0 0 0,1-1 0 0 0,0 2 0 0 0,0-1 0 0 0,10-11 0 0 0,0-2 0 0 0,-11 16 0 0 0,0 0 0 0 0,1 0 0 0 0,0 0 0 0 0,9-8 0 0 0,-7 10 0 0 0,1 0 0 0 0,0 0 0 0 0,1 1 0 0 0,-1 0 0 0 0,20-6 0 0 0,26-13 0 0 0,-39 16 0 0 0,1 1 0 0 0,0 0 0 0 0,0 1 0 0 0,0 1 0 0 0,0 1 0 0 0,30-3 0 0 0,116 0 0 0 0,-154 6 0 0 0,-1 1 0 0 0,1 1 0 0 0,-1 0 0 0 0,1 0 0 0 0,-1 0 0 0 0,0 1 0 0 0,0 1 0 0 0,0-1 0 0 0,0 1 0 0 0,0 0 0 0 0,10 7 0 0 0,-16-8 0 0 0,0-1 0 0 0,0 1 0 0 0,0-1 0 0 0,0 1 0 0 0,0-1 0 0 0,0 0 0 0 0,0 0 0 0 0,0 0 0 0 0,0 0 0 0 0,1 0 0 0 0,-1 0 0 0 0,4 0 0 0 0,24 10 0 0 0,-22-7 0 0 0,-6-3 0 0 0,-1 0 0 0 0,1-1 0 0 0,-1 1 0 0 0,1 0 0 0 0,-1 0 0 0 0,1 0 0 0 0,-1 0 0 0 0,1 1 0 0 0,-1-1 0 0 0,0 0 0 0 0,0 0 0 0 0,0 1 0 0 0,0-1 0 0 0,0 1 0 0 0,0-1 0 0 0,0 1 0 0 0,0-1 0 0 0,0 1 0 0 0,-1 0 0 0 0,1-1 0 0 0,-1 1 0 0 0,1 0 0 0 0,0 3 0 0 0,15 39 0 0 0,-14-39 0 0 0,1 0 0 0 0,-1 0 0 0 0,0 0 0 0 0,0 0 0 0 0,0 0 0 0 0,-1 1 0 0 0,0-1 0 0 0,0 0 0 0 0,0 1 0 0 0,-1-1 0 0 0,0 1 0 0 0,0 7 0 0 0,-6 9 0 0 0,0-1 0 0 0,-1 1 0 0 0,-1-2 0 0 0,-1 1 0 0 0,-1-1 0 0 0,-1 0 0 0 0,-1-1 0 0 0,0-1 0 0 0,-1 0 0 0 0,-1 0 0 0 0,-1-1 0 0 0,0-1 0 0 0,-2-1 0 0 0,1 0 0 0 0,-2-1 0 0 0,-23 15 0 0 0,-4 4 0 0 0,31-22 0 0 0,0 0 0 0 0,-1-1 0 0 0,-18 9 0 0 0,15-10 0 0 0,-16 6 0 0 0,0 0 0 0 0,-43 10 0 0 0,70-22 0 0 0,-120 26 0 0 0,114-26 0 0 0,0-2 0 0 0,-1 0 0 0 0,1-1 0 0 0,0 0 0 0 0,0-1 0 0 0,-1 0 0 0 0,-22-6 0 0 0,23 1 0 0 0,0 0 0 0 0,0-1 0 0 0,1 0 0 0 0,0-1 0 0 0,0-1 0 0 0,1 0 0 0 0,0 0 0 0 0,1-1 0 0 0,0 0 0 0 0,-9-13 0 0 0,7 10 0 0 0,-4-5 0 0 0,2-1 0 0 0,0-1 0 0 0,-15-29 0 0 0,25 38 0 0 0,0 1 0 0 0,0-1 0 0 0,1 0 0 0 0,-2-15 0 0 0,-2-3 0 0 0,4 13 0 0 0,1 1 0 0 0,1-1 0 0 0,0 0 0 0 0,1 0 0 0 0,1 1 0 0 0,1-1 0 0 0,0 0 0 0 0,1 1 0 0 0,0 0 0 0 0,8-20 0 0 0,-11 33 0 0 0,1 0 0 0 0,0 0 0 0 0,0 0 0 0 0,0 1 0 0 0,0-1 0 0 0,0 0 0 0 0,0 0 0 0 0,0 1 0 0 0,1-1 0 0 0,-1 1 0 0 0,1-1 0 0 0,-1 1 0 0 0,1 0 0 0 0,-1-1 0 0 0,1 1 0 0 0,0 0 0 0 0,3-1 0 0 0,13-11 0 0 0,10-27 0 0 0,-24 33 0 0 0,0 1 0 0 0,0-1 0 0 0,0 1 0 0 0,1 1 0 0 0,0-1 0 0 0,0 0 0 0 0,0 1 0 0 0,8-6 0 0 0,13-8 0 0 0,-9 7 0 0 0,0 0 0 0 0,1 1 0 0 0,33-15 0 0 0,-22 9 0 0 0,-26 14 0 0 0,0 1 0 0 0,0 0 0 0 0,1 0 0 0 0,-1 0 0 0 0,1 1 0 0 0,-1-1 0 0 0,1 1 0 0 0,0-1 0 0 0,-1 1 0 0 0,1 0 0 0 0,0 1 0 0 0,0-1 0 0 0,6 1 0 0 0,31-1 0 0 0,66 3 0 0 0,-96-1 0 0 0,-1 0 0 0 0,1 1 0 0 0,-1 0 0 0 0,0 0 0 0 0,0 1 0 0 0,0 1 0 0 0,13 6 0 0 0,-20-8 0 0 0,0-1 0 0 0,0 1 0 0 0,-1 0 0 0 0,1 0 0 0 0,-1 0 0 0 0,1 0 0 0 0,-1 0 0 0 0,0 0 0 0 0,4 6 0 0 0,-4-6 0 0 0,0 0 0 0 0,0 1 0 0 0,0-1 0 0 0,0 0 0 0 0,0 0 0 0 0,1 0 0 0 0,-1 0 0 0 0,1-1 0 0 0,-1 1 0 0 0,1 0 0 0 0,4 1 0 0 0,2 3 0 0 0,0 1 0 0 0,0 0 0 0 0,-1 1 0 0 0,0 0 0 0 0,-1 0 0 0 0,1 1 0 0 0,-2 0 0 0 0,1 0 0 0 0,-1 0 0 0 0,0 1 0 0 0,-1 0 0 0 0,-1 0 0 0 0,1 1 0 0 0,-1-1 0 0 0,-1 1 0 0 0,0 0 0 0 0,2 20 0 0 0,1 25 0 0 0,-4-47 0 0 0,-1 1 0 0 0,0 0 0 0 0,0 0 0 0 0,-1-1 0 0 0,0 1 0 0 0,-3 16 0 0 0,-26 51 0 0 0,27-71 0 0 0,-1 0 0 0 0,0 0 0 0 0,0 0 0 0 0,0-1 0 0 0,-1 0 0 0 0,0 1 0 0 0,0-1 0 0 0,0 0 0 0 0,-6 5 0 0 0,-49 39 0 0 0,32-27 0 0 0,15-13 0 0 0,0-1 0 0 0,-1-1 0 0 0,0 0 0 0 0,0 0 0 0 0,-1-1 0 0 0,0-1 0 0 0,0-1 0 0 0,-25 6 0 0 0,-7 3 0 0 0,36-10 0 0 0,0-1 0 0 0,0 0 0 0 0,-1-1 0 0 0,1 0 0 0 0,-1 0 0 0 0,1-1 0 0 0,-1 0 0 0 0,1-1 0 0 0,-1-1 0 0 0,1 1 0 0 0,-1-2 0 0 0,-13-4 0 0 0,10 0 0 0 0,7 5 0 0 0,1-1 0 0 0,0 0 0 0 0,-1-1 0 0 0,1 1 0 0 0,0-1 0 0 0,1 0 0 0 0,-1 0 0 0 0,1-1 0 0 0,-1 0 0 0 0,2 0 0 0 0,-1 0 0 0 0,0-1 0 0 0,1 1 0 0 0,0-1 0 0 0,-4-8 0 0 0,7 11 0 0 0,0 1 0 0 0,0 0 0 0 0,0 0 0 0 0,-1-1 0 0 0,1 1 0 0 0,-1 0 0 0 0,1 0 0 0 0,-1 0 0 0 0,0 1 0 0 0,1-1 0 0 0,-4-2 0 0 0,3 2 0 0 0,0 1 0 0 0,0-1 0 0 0,0 0 0 0 0,1 0 0 0 0,-1 1 0 0 0,1-1 0 0 0,-1 0 0 0 0,1 0 0 0 0,0-1 0 0 0,0 1 0 0 0,0 0 0 0 0,-2-4 0 0 0,-6-14 0 0 0,6 16 0 0 0,1-1 0 0 0,0 1 0 0 0,0-1 0 0 0,0 0 0 0 0,0 0 0 0 0,1 0 0 0 0,0 0 0 0 0,0 0 0 0 0,0 0 0 0 0,1 0 0 0 0,0-6 0 0 0,0 1 0 0 0,0-1 0 0 0,1 0 0 0 0,0 0 0 0 0,1 1 0 0 0,1-1 0 0 0,-1 1 0 0 0,2-1 0 0 0,-1 1 0 0 0,1 0 0 0 0,1 0 0 0 0,0 1 0 0 0,0 0 0 0 0,11-15 0 0 0,-10 18 0 0 0,-3 4 0 0 0,0-1 0 0 0,0 0 0 0 0,0-1 0 0 0,0 1 0 0 0,-1-1 0 0 0,1 1 0 0 0,-1-1 0 0 0,4-7 0 0 0,-5 9 0 0 0,0-1 0 0 0,0 1 0 0 0,0-1 0 0 0,1 1 0 0 0,-1 0 0 0 0,1-1 0 0 0,0 1 0 0 0,-1 0 0 0 0,1 0 0 0 0,0 0 0 0 0,0 1 0 0 0,1-1 0 0 0,-1 0 0 0 0,4-1 0 0 0,5-6 0 0 0,7-13 0 0 0,-17 20 0 0 0,1 0 0 0 0,-1-1 0 0 0,1 1 0 0 0,0 0 0 0 0,0 0 0 0 0,0 1 0 0 0,0-1 0 0 0,0 0 0 0 0,0 1 0 0 0,1-1 0 0 0,-1 1 0 0 0,0 0 0 0 0,1 0 0 0 0,-1 0 0 0 0,1 0 0 0 0,-1 0 0 0 0,5-1 0 0 0,32-19 0 0 0,-32 17 0 0 0,-1 0 0 0 0,1 0 0 0 0,0 0 0 0 0,0 1 0 0 0,1-1 0 0 0,14-3 0 0 0,3 2 0 0 0,1 1 0 0 0,1 1 0 0 0,-1 2 0 0 0,0 0 0 0 0,0 2 0 0 0,1 1 0 0 0,28 5 0 0 0,-47-5 0 0 0,-1 1 0 0 0,0 0 0 0 0,0 0 0 0 0,-1 1 0 0 0,1 0 0 0 0,-1 0 0 0 0,1 0 0 0 0,-1 1 0 0 0,0 0 0 0 0,7 8 0 0 0,-4-4 0 0 0,-7-7 0 0 0,0-1 0 0 0,-1 1 0 0 0,1 0 0 0 0,0 0 0 0 0,-1 1 0 0 0,1-1 0 0 0,-1 0 0 0 0,0 1 0 0 0,0-1 0 0 0,0 0 0 0 0,0 1 0 0 0,0-1 0 0 0,-1 1 0 0 0,2 3 0 0 0,7 22 0 0 0,-4-17 0 0 0,-1-5 0 0 0,0 1 0 0 0,-1 0 0 0 0,0 0 0 0 0,0 1 0 0 0,-1-1 0 0 0,0 1 0 0 0,0-1 0 0 0,-1 1 0 0 0,1 13 0 0 0,-2 128 0 0 0,0-143 0 0 0,-1 0 0 0 0,0 0 0 0 0,0 0 0 0 0,-1 1 0 0 0,1-1 0 0 0,-2-1 0 0 0,1 1 0 0 0,0 0 0 0 0,-1-1 0 0 0,-7 11 0 0 0,-44 53 0 0 0,34-45 0 0 0,18-21 0 0 0,-1 0 0 0 0,1 1 0 0 0,-1-1 0 0 0,0 0 0 0 0,0-1 0 0 0,-1 1 0 0 0,1 0 0 0 0,0-1 0 0 0,-7 4 0 0 0,5-4 0 0 0,0 1 0 0 0,0 0 0 0 0,0 1 0 0 0,0-1 0 0 0,1 1 0 0 0,-5 5 0 0 0,-3 0 0 0 0,0 0 0 0 0,0-1 0 0 0,0 0 0 0 0,-1-1 0 0 0,0 0 0 0 0,-1-1 0 0 0,0-1 0 0 0,0 0 0 0 0,0 0 0 0 0,0-2 0 0 0,-1 0 0 0 0,-17 1 0 0 0,-5 0 0 0 0,22-3 0 0 0,-1 0 0 0 0,-28-1 0 0 0,39-1 0 0 0,0 1 0 0 0,1-1 0 0 0,-1 0 0 0 0,0-1 0 0 0,1 1 0 0 0,-1-1 0 0 0,1 0 0 0 0,0 0 0 0 0,-1 0 0 0 0,1-1 0 0 0,0 1 0 0 0,0-1 0 0 0,-4-5 0 0 0,-18-14 0 0 0,17 15 0 0 0,0-1 0 0 0,0-1 0 0 0,0 0 0 0 0,-10-13 0 0 0,-44-71 0 0 0,42 53 0 0 0,2-2 0 0 0,-14-43 0 0 0,29 71 0 0 0,2-1 0 0 0,0 0 0 0 0,0 0 0 0 0,2 1 0 0 0,0-1 0 0 0,0 0 0 0 0,1 0 0 0 0,1 0 0 0 0,1 1 0 0 0,0-1 0 0 0,1 1 0 0 0,0 0 0 0 0,9-19 0 0 0,-11 27 0 0 0,1 0 0 0 0,0 0 0 0 0,1 0 0 0 0,-1 0 0 0 0,1 0 0 0 0,0 1 0 0 0,0 0 0 0 0,1 0 0 0 0,0 0 0 0 0,0 0 0 0 0,0 1 0 0 0,0 0 0 0 0,11-7 0 0 0,6-9 0 0 0,-20 16 0 0 0,1 1 0 0 0,-1 0 0 0 0,1 0 0 0 0,0 1 0 0 0,0-1 0 0 0,0 1 0 0 0,1-1 0 0 0,-1 1 0 0 0,0 0 0 0 0,5-2 0 0 0,30-15 0 0 0,-28 13 0 0 0,0 1 0 0 0,1 0 0 0 0,0 0 0 0 0,0 1 0 0 0,0 0 0 0 0,0 1 0 0 0,1 0 0 0 0,-1 1 0 0 0,14-1 0 0 0,-24 3 0 0 0,28-1 0 0 0,52 7 0 0 0,-69-4 0 0 0,-1 1 0 0 0,0 0 0 0 0,1 1 0 0 0,-1 0 0 0 0,-1 1 0 0 0,1 0 0 0 0,11 8 0 0 0,72 42 0 0 0,-91-52 0 0 0,0-1 0 0 0,0 1 0 0 0,0-1 0 0 0,0 1 0 0 0,-1 0 0 0 0,1 0 0 0 0,-1 0 0 0 0,0 0 0 0 0,0 1 0 0 0,0-1 0 0 0,2 5 0 0 0,22 29 0 0 0,-23-34 0 0 0,0 0 0 0 0,0 0 0 0 0,0-1 0 0 0,-1 1 0 0 0,1 0 0 0 0,-1 1 0 0 0,0-1 0 0 0,0 0 0 0 0,0 1 0 0 0,0-1 0 0 0,0 1 0 0 0,-1 0 0 0 0,0-1 0 0 0,1 6 0 0 0,0-3 0 0 0,0 0 0 0 0,-1 0 0 0 0,1-1 0 0 0,-1 1 0 0 0,-1 0 0 0 0,1 1 0 0 0,-1-1 0 0 0,0 0 0 0 0,-1 0 0 0 0,1 0 0 0 0,-1 0 0 0 0,-1 0 0 0 0,-3 11 0 0 0,-2 6 0 0 0,6-16 0 0 0,-1-1 0 0 0,0 0 0 0 0,0 0 0 0 0,-1 0 0 0 0,1 0 0 0 0,-1 0 0 0 0,0 0 0 0 0,-1-1 0 0 0,1 1 0 0 0,-1-1 0 0 0,0 0 0 0 0,-8 7 0 0 0,4-6 0 0 0,4-3 0 0 0,0 0 0 0 0,0 0 0 0 0,1 0 0 0 0,-1 0 0 0 0,1 1 0 0 0,0 0 0 0 0,-3 4 0 0 0,-6 1 0 0 0,-1 0 0 0 0,0-1 0 0 0,0-1 0 0 0,-28 12 0 0 0,35-16 0 0 0,-25 10 0 0 0,0-1 0 0 0,-1-2 0 0 0,0-1 0 0 0,0-2 0 0 0,-61 6 0 0 0,65-11 0 0 0,1-1 0 0 0,0-1 0 0 0,0-2 0 0 0,0 0 0 0 0,0-2 0 0 0,0-1 0 0 0,-36-11 0 0 0,61 15 0 0 0,-1 0 0 0 0,1 0 0 0 0,0 0 0 0 0,0 0 0 0 0,0-1 0 0 0,0 1 0 0 0,1 0 0 0 0,-1-1 0 0 0,0 1 0 0 0,1-1 0 0 0,-1 0 0 0 0,0 1 0 0 0,1-1 0 0 0,-2-2 0 0 0,-11-11 0 0 0,0 10 0 0 0,12 5 0 0 0,0 0 0 0 0,0 0 0 0 0,1 0 0 0 0,-1-1 0 0 0,0 1 0 0 0,0-1 0 0 0,1 1 0 0 0,-1-1 0 0 0,1 0 0 0 0,-1 0 0 0 0,1 0 0 0 0,-1 0 0 0 0,1 0 0 0 0,-1 0 0 0 0,1 0 0 0 0,-3-2 0 0 0,-7-8 0 0 0,0 0 0 0 0,0 0 0 0 0,1-1 0 0 0,1 0 0 0 0,0-1 0 0 0,-12-21 0 0 0,6 1 0 0 0,13 30 0 0 0,0 0 0 0 0,0-1 0 0 0,0 1 0 0 0,1-1 0 0 0,-1 1 0 0 0,1-1 0 0 0,0 0 0 0 0,0 0 0 0 0,1 0 0 0 0,-1 1 0 0 0,1-1 0 0 0,0-7 0 0 0,0 3 0 0 0,1-1 0 0 0,0 1 0 0 0,1 0 0 0 0,0-1 0 0 0,0 1 0 0 0,1 0 0 0 0,0 0 0 0 0,1 0 0 0 0,-1 1 0 0 0,1-1 0 0 0,10-13 0 0 0,5-3 0 0 0,41-42 0 0 0,-46 53 0 0 0,8-11 0 0 0,2 2 0 0 0,1 0 0 0 0,0 2 0 0 0,2 1 0 0 0,48-27 0 0 0,-67 43 0 0 0,1 0 0 0 0,-1 0 0 0 0,1 1 0 0 0,14-2 0 0 0,14-3 0 0 0,-23 4 0 0 0,0 1 0 0 0,0 1 0 0 0,1 0 0 0 0,-1 1 0 0 0,0 0 0 0 0,0 1 0 0 0,1 0 0 0 0,-1 2 0 0 0,0-1 0 0 0,22 9 0 0 0,-34-11 0 0 0,1 1 0 0 0,-1 0 0 0 0,0 0 0 0 0,0 0 0 0 0,0 0 0 0 0,0 0 0 0 0,0 0 0 0 0,0 1 0 0 0,0-1 0 0 0,-1 0 0 0 0,1 1 0 0 0,0 0 0 0 0,-1-1 0 0 0,1 1 0 0 0,-1 0 0 0 0,0 0 0 0 0,2 3 0 0 0,-1-2 0 0 0,0 0 0 0 0,0 0 0 0 0,1 0 0 0 0,-1 0 0 0 0,1 0 0 0 0,-1 0 0 0 0,1-1 0 0 0,5 4 0 0 0,-2-2 0 0 0,-4-3 0 0 0,0-1 0 0 0,0 1 0 0 0,-1 0 0 0 0,1 0 0 0 0,-1 0 0 0 0,1 0 0 0 0,0 0 0 0 0,-1 0 0 0 0,0 1 0 0 0,1-1 0 0 0,-1 0 0 0 0,0 1 0 0 0,0-1 0 0 0,1 1 0 0 0,-1-1 0 0 0,-1 1 0 0 0,1 0 0 0 0,0-1 0 0 0,0 1 0 0 0,0 0 0 0 0,-1-1 0 0 0,1 1 0 0 0,0 2 0 0 0,-1-2 0 0 0,0-1 0 0 0,0 1 0 0 0,0-1 0 0 0,1 1 0 0 0,-1-1 0 0 0,1 1 0 0 0,-1-1 0 0 0,1 0 0 0 0,-1 1 0 0 0,1-1 0 0 0,0 0 0 0 0,0 0 0 0 0,0 1 0 0 0,0-1 0 0 0,0 0 0 0 0,0 0 0 0 0,0 0 0 0 0,0 0 0 0 0,2 1 0 0 0,11 13 0 0 0,-8-2 0 0 0,0 1 0 0 0,-1-1 0 0 0,-1 1 0 0 0,-1 0 0 0 0,0 0 0 0 0,0 1 0 0 0,-1 14 0 0 0,0 17 0 0 0,0-34 0 0 0,-1 1 0 0 0,-1-1 0 0 0,0 0 0 0 0,0 0 0 0 0,-1 0 0 0 0,-1 0 0 0 0,0 0 0 0 0,0 0 0 0 0,-2 0 0 0 0,1-1 0 0 0,-9 19 0 0 0,-15 13 0 0 0,-2-2 0 0 0,-54 59 0 0 0,54-67 0 0 0,23-24 0 0 0,-1-1 0 0 0,0-1 0 0 0,0 1 0 0 0,-1-1 0 0 0,-11 9 0 0 0,-38 21 0 0 0,44-27 0 0 0,1-2 0 0 0,-2 1 0 0 0,1-2 0 0 0,-1 0 0 0 0,0 0 0 0 0,-20 5 0 0 0,10-5 0 0 0,-2 0 0 0 0,1-2 0 0 0,-34 3 0 0 0,48-7 0 0 0,1-1 0 0 0,-1 0 0 0 0,1-1 0 0 0,0 0 0 0 0,-1-1 0 0 0,1 0 0 0 0,0 0 0 0 0,0-1 0 0 0,0-1 0 0 0,0 1 0 0 0,-10-7 0 0 0,19 9 0 0 0,0 1 0 0 0,-1-1 0 0 0,1 1 0 0 0,0-1 0 0 0,1 0 0 0 0,-1 1 0 0 0,0-1 0 0 0,0 0 0 0 0,0 0 0 0 0,0 0 0 0 0,1 0 0 0 0,-1 0 0 0 0,0 0 0 0 0,1 0 0 0 0,-1 0 0 0 0,0 0 0 0 0,1 0 0 0 0,0 0 0 0 0,-1 0 0 0 0,1 0 0 0 0,0-1 0 0 0,-1 1 0 0 0,1 0 0 0 0,0-2 0 0 0,0 2 0 0 0,0 0 0 0 0,0-1 0 0 0,0 1 0 0 0,0 0 0 0 0,-1 0 0 0 0,1 0 0 0 0,0 0 0 0 0,-1 0 0 0 0,1 0 0 0 0,-1 0 0 0 0,1 0 0 0 0,-1 0 0 0 0,1 0 0 0 0,-1 0 0 0 0,0 0 0 0 0,1 1 0 0 0,-1-1 0 0 0,0 0 0 0 0,0 0 0 0 0,0 1 0 0 0,1-1 0 0 0,-1 0 0 0 0,-2 0 0 0 0,0-3 0 0 0,0 0 0 0 0,0 1 0 0 0,0-1 0 0 0,0-1 0 0 0,0 1 0 0 0,1 0 0 0 0,0-1 0 0 0,0 1 0 0 0,0-1 0 0 0,1 0 0 0 0,0 1 0 0 0,0-1 0 0 0,0 0 0 0 0,0 0 0 0 0,0-5 0 0 0,-4-16 0 0 0,3 14 0 0 0,0-1 0 0 0,1 1 0 0 0,1-1 0 0 0,0 0 0 0 0,0 1 0 0 0,1-1 0 0 0,1 1 0 0 0,0-1 0 0 0,7-18 0 0 0,-4-15 0 0 0,4-23 0 0 0,-8 64 0 0 0,0 0 0 0 0,0 0 0 0 0,1 0 0 0 0,0 0 0 0 0,0 0 0 0 0,0 0 0 0 0,1 1 0 0 0,-1-1 0 0 0,1 1 0 0 0,5-6 0 0 0,-5 7 0 0 0,1-1 0 0 0,-1 1 0 0 0,0-1 0 0 0,0 0 0 0 0,0 1 0 0 0,0-1 0 0 0,-1 0 0 0 0,0-1 0 0 0,0 1 0 0 0,3-7 0 0 0,-5 9 0 0 0,1-1 0 0 0,0 0 0 0 0,0 1 0 0 0,0-1 0 0 0,0 1 0 0 0,1-1 0 0 0,-1 1 0 0 0,1-1 0 0 0,-1 1 0 0 0,1 0 0 0 0,0 0 0 0 0,0 0 0 0 0,4-3 0 0 0,-4 3 0 0 0,0 0 0 0 0,1 0 0 0 0,-1-1 0 0 0,0 1 0 0 0,0-1 0 0 0,0 1 0 0 0,-1-1 0 0 0,1 0 0 0 0,-1 1 0 0 0,3-6 0 0 0,2-1 0 0 0,0 1 0 0 0,0 0 0 0 0,1 0 0 0 0,0 0 0 0 0,1 1 0 0 0,0 0 0 0 0,0 1 0 0 0,0-1 0 0 0,13-6 0 0 0,8-7 0 0 0,-25 17 0 0 0,0 1 0 0 0,1 0 0 0 0,-1 0 0 0 0,1 0 0 0 0,-1 0 0 0 0,1 1 0 0 0,-1 0 0 0 0,1 0 0 0 0,0 0 0 0 0,0 0 0 0 0,0 1 0 0 0,-1 0 0 0 0,1 0 0 0 0,8 1 0 0 0,5-1 0 0 0,-16 0 0 0 0,1 0 0 0 0,0 0 0 0 0,0 0 0 0 0,0 1 0 0 0,-1-1 0 0 0,1 0 0 0 0,0 1 0 0 0,-1 0 0 0 0,1 0 0 0 0,0 0 0 0 0,-1 0 0 0 0,1 0 0 0 0,-1 0 0 0 0,0 1 0 0 0,1-1 0 0 0,-1 1 0 0 0,0-1 0 0 0,0 1 0 0 0,0 0 0 0 0,3 3 0 0 0,-3-3 0 0 0,-1 1 0 0 0,1-1 0 0 0,0 0 0 0 0,0 1 0 0 0,0-1 0 0 0,1 0 0 0 0,-1 0 0 0 0,0-1 0 0 0,4 3 0 0 0,18 18 0 0 0,-17-9 0 0 0,1 1 0 0 0,-2 0 0 0 0,0 0 0 0 0,0 1 0 0 0,-2 0 0 0 0,0 0 0 0 0,0 0 0 0 0,-2 1 0 0 0,0-1 0 0 0,0 1 0 0 0,-2-1 0 0 0,0 1 0 0 0,0-1 0 0 0,-2 1 0 0 0,0-1 0 0 0,0 1 0 0 0,-2-1 0 0 0,0 0 0 0 0,0 0 0 0 0,-11 22 0 0 0,11-31 0 0 0,0 0 0 0 0,-1 0 0 0 0,1 0 0 0 0,-1-1 0 0 0,0 0 0 0 0,0 0 0 0 0,-10 7 0 0 0,-21 22 0 0 0,27-22 0 0 0,8-9 0 0 0,-1-1 0 0 0,0 1 0 0 0,0-1 0 0 0,0 0 0 0 0,0 0 0 0 0,-1 1 0 0 0,1-1 0 0 0,-1-1 0 0 0,1 1 0 0 0,-5 2 0 0 0,-28 21 0 0 0,32-22 0 0 0,0 0 0 0 0,0 0 0 0 0,-1-1 0 0 0,1 0 0 0 0,0 0 0 0 0,-1 1 0 0 0,0-2 0 0 0,1 1 0 0 0,-8 2 0 0 0,-28 10 0 0 0,23-7 0 0 0,-1-2 0 0 0,-27 7 0 0 0,39-11 0 0 0,0 0 0 0 0,0-1 0 0 0,0 1 0 0 0,-1-1 0 0 0,1 0 0 0 0,0-1 0 0 0,0 1 0 0 0,0-1 0 0 0,0 0 0 0 0,-1-1 0 0 0,1 1 0 0 0,1-1 0 0 0,-8-3 0 0 0,-6-7 0 0 0,0-1 0 0 0,0 0 0 0 0,2-2 0 0 0,0 0 0 0 0,0 0 0 0 0,2-2 0 0 0,-22-30 0 0 0,29 34 0 0 0,1 0 0 0 0,0 0 0 0 0,1 0 0 0 0,1-1 0 0 0,0 0 0 0 0,1 0 0 0 0,0 0 0 0 0,1-1 0 0 0,0 1 0 0 0,2 0 0 0 0,-1-1 0 0 0,4-19 0 0 0,-3 7 0 0 0,1 15 0 0 0,1 0 0 0 0,0 1 0 0 0,1-1 0 0 0,0 0 0 0 0,1 1 0 0 0,0 0 0 0 0,1 0 0 0 0,0 0 0 0 0,0 1 0 0 0,2-1 0 0 0,-1 1 0 0 0,12-13 0 0 0,8-15 0 0 0,29-34 0 0 0,-8 14 0 0 0,-33 43 0 0 0,1 0 0 0 0,0 1 0 0 0,18-13 0 0 0,-18 16 0 0 0,0 1 0 0 0,1 1 0 0 0,0 0 0 0 0,1 1 0 0 0,0 1 0 0 0,0 0 0 0 0,0 2 0 0 0,1 0 0 0 0,0 1 0 0 0,0 0 0 0 0,29-1 0 0 0,-41 6 0 0 0,0-1 0 0 0,0 1 0 0 0,0 1 0 0 0,0-1 0 0 0,-1 1 0 0 0,1 0 0 0 0,0 0 0 0 0,-1 0 0 0 0,0 1 0 0 0,1 0 0 0 0,-1 0 0 0 0,0 1 0 0 0,6 5 0 0 0,-3-3 0 0 0,-1 1 0 0 0,0 0 0 0 0,0 0 0 0 0,-1 1 0 0 0,0 0 0 0 0,7 11 0 0 0,9 25 0 0 0,-19-41 0 0 0,0 1 0 0 0,0 0 0 0 0,-1 0 0 0 0,1 0 0 0 0,-1 0 0 0 0,0 0 0 0 0,0 1 0 0 0,2 4 0 0 0,5 14 0 0 0,-3-2 0 0 0,-1 0 0 0 0,-1 0 0 0 0,-2 0 0 0 0,0 1 0 0 0,0 0 0 0 0,-2-1 0 0 0,-4 35 0 0 0,2-48 0 0 0,1 0 0 0 0,-1 1 0 0 0,0-1 0 0 0,-1-1 0 0 0,0 1 0 0 0,0 0 0 0 0,-1-1 0 0 0,-7 12 0 0 0,-45 57 0 0 0,17-26 0 0 0,32-41 0 0 0,0-1 0 0 0,0 0 0 0 0,-1-1 0 0 0,0 1 0 0 0,0-2 0 0 0,0 1 0 0 0,-1-1 0 0 0,-9 5 0 0 0,-103 60 0 0 0,103-62 0 0 0,0 0 0 0 0,-1-2 0 0 0,0 0 0 0 0,0-1 0 0 0,0-1 0 0 0,-1-1 0 0 0,1-1 0 0 0,-1 0 0 0 0,0-2 0 0 0,0 0 0 0 0,0-1 0 0 0,0-1 0 0 0,-27-5 0 0 0,36 3 0 0 0,1-2 0 0 0,-1 1 0 0 0,1-2 0 0 0,0 1 0 0 0,1-1 0 0 0,-1-1 0 0 0,1 0 0 0 0,0 0 0 0 0,-12-13 0 0 0,-8-21 0 0 0,15 33 0 0 0,13 7 0 0 0,0 0 0 0 0,-1 1 0 0 0,1-1 0 0 0,0 0 0 0 0,0 0 0 0 0,0 1 0 0 0,0-1 0 0 0,0 0 0 0 0,0 0 0 0 0,0 0 0 0 0,0-1 0 0 0,0 1 0 0 0,0 0 0 0 0,1 0 0 0 0,-1 0 0 0 0,0-1 0 0 0,1 1 0 0 0,-1 0 0 0 0,1 0 0 0 0,-1-1 0 0 0,1 1 0 0 0,0-1 0 0 0,-1 1 0 0 0,1-2 0 0 0,-9-21 0 0 0,8 22 0 0 0,0 0 0 0 0,0 0 0 0 0,0 0 0 0 0,0 1 0 0 0,1-1 0 0 0,-1 0 0 0 0,1 0 0 0 0,-1 0 0 0 0,1 0 0 0 0,0 0 0 0 0,0 0 0 0 0,0 0 0 0 0,0-4 0 0 0,0-10 0 0 0,-1 8 0 0 0,0 0 0 0 0,1 1 0 0 0,1-1 0 0 0,-1 0 0 0 0,1 1 0 0 0,0-1 0 0 0,1 0 0 0 0,0 1 0 0 0,0 0 0 0 0,0-1 0 0 0,1 1 0 0 0,0 0 0 0 0,1 0 0 0 0,-1 0 0 0 0,6-6 0 0 0,-4 6 0 0 0,1-2 0 0 0,0 1 0 0 0,1-1 0 0 0,0 1 0 0 0,0 1 0 0 0,0-1 0 0 0,16-10 0 0 0,6 1 0 0 0,-12-11 0 0 0,13 12 0 0 0,-12 4 0 0 0,21-9 0 0 0,-37 20 0 0 0,0 1 0 0 0,0-1 0 0 0,0 0 0 0 0,0 0 0 0 0,0 0 0 0 0,0 0 0 0 0,-1 0 0 0 0,1 0 0 0 0,0 0 0 0 0,0-1 0 0 0,-1 1 0 0 0,1-1 0 0 0,-1 1 0 0 0,1-1 0 0 0,-1 0 0 0 0,0 1 0 0 0,2-5 0 0 0,-2 4 0 0 0,1 0 0 0 0,-1 0 0 0 0,0 1 0 0 0,0-1 0 0 0,1 0 0 0 0,-1 1 0 0 0,1-1 0 0 0,-1 1 0 0 0,1-1 0 0 0,0 1 0 0 0,0 0 0 0 0,0 0 0 0 0,-1-1 0 0 0,1 1 0 0 0,0 1 0 0 0,0-1 0 0 0,4-1 0 0 0,0 0 0 0 0,-1 0 0 0 0,0 0 0 0 0,0-1 0 0 0,0 1 0 0 0,0-1 0 0 0,0 0 0 0 0,0-1 0 0 0,-1 1 0 0 0,7-8 0 0 0,-1 4 0 0 0,0 1 0 0 0,1 0 0 0 0,0 1 0 0 0,0 0 0 0 0,0 0 0 0 0,0 1 0 0 0,0 1 0 0 0,18-4 0 0 0,32-10 0 0 0,-40 12 0 0 0,1 0 0 0 0,0 2 0 0 0,-1 1 0 0 0,1 0 0 0 0,1 2 0 0 0,-1 0 0 0 0,35 6 0 0 0,-48-3 0 0 0,0 0 0 0 0,0 0 0 0 0,0 1 0 0 0,0 0 0 0 0,-1 0 0 0 0,0 1 0 0 0,0 0 0 0 0,0 1 0 0 0,-1 0 0 0 0,1 0 0 0 0,6 8 0 0 0,-5 2 0 0 0,2 1 0 0 0,-7-13 0 0 0,-1 0 0 0 0,1 1 0 0 0,-1-1 0 0 0,0 0 0 0 0,0 1 0 0 0,0 0 0 0 0,-1 0 0 0 0,0 0 0 0 0,0 0 0 0 0,0 0 0 0 0,0 0 0 0 0,-1 0 0 0 0,0 1 0 0 0,0-1 0 0 0,0 1 0 0 0,-1-1 0 0 0,0 0 0 0 0,-1 11 0 0 0,1 0 0 0 0,-2 0 0 0 0,0 0 0 0 0,-1 0 0 0 0,0 0 0 0 0,-10 24 0 0 0,12-38 0 0 0,0 0 0 0 0,0 1 0 0 0,0-1 0 0 0,0 0 0 0 0,-1-1 0 0 0,1 1 0 0 0,-1 0 0 0 0,0 0 0 0 0,1-1 0 0 0,-1 1 0 0 0,0 0 0 0 0,0-1 0 0 0,-3 2 0 0 0,3-2 0 0 0,-1 1 0 0 0,0 0 0 0 0,1 0 0 0 0,-1 0 0 0 0,1 1 0 0 0,0-1 0 0 0,0 1 0 0 0,0-1 0 0 0,-3 5 0 0 0,2-2 0 0 0,-1 0 0 0 0,0-1 0 0 0,-1 1 0 0 0,1-1 0 0 0,-1 0 0 0 0,0 0 0 0 0,0 0 0 0 0,-7 3 0 0 0,-27 23 0 0 0,38-29 0 0 0,-1 1 0 0 0,0-1 0 0 0,1 1 0 0 0,-1-1 0 0 0,0 0 0 0 0,1 0 0 0 0,-1 0 0 0 0,0 0 0 0 0,0 0 0 0 0,0 0 0 0 0,0 0 0 0 0,0 0 0 0 0,0-1 0 0 0,-2 1 0 0 0,1-1 0 0 0,1 1 0 0 0,0-1 0 0 0,0 1 0 0 0,0 0 0 0 0,0 0 0 0 0,0 0 0 0 0,0 0 0 0 0,0 0 0 0 0,0 0 0 0 0,0 0 0 0 0,0 1 0 0 0,-1 1 0 0 0,-1 0 0 0 0,-1-1 0 0 0,1 0 0 0 0,0 0 0 0 0,0 0 0 0 0,-1 0 0 0 0,1 0 0 0 0,-1-1 0 0 0,0 0 0 0 0,1 0 0 0 0,-9 0 0 0 0,-50 0 0 0 0,61-2 0 0 0,0 1 0 0 0,-1-1 0 0 0,1 0 0 0 0,0-1 0 0 0,0 1 0 0 0,0 0 0 0 0,0-1 0 0 0,0 1 0 0 0,0-1 0 0 0,0 0 0 0 0,0 1 0 0 0,1-1 0 0 0,-1 0 0 0 0,1 0 0 0 0,-1 0 0 0 0,1 0 0 0 0,-2-4 0 0 0,0 2 0 0 0,1 0 0 0 0,0-1 0 0 0,0 1 0 0 0,1-1 0 0 0,-1 1 0 0 0,1-1 0 0 0,0 1 0 0 0,-1-9 0 0 0,2-4 0 0 0,-1 13 0 0 0,0-1 0 0 0,1 1 0 0 0,-1 0 0 0 0,1-1 0 0 0,0 1 0 0 0,0 0 0 0 0,1 0 0 0 0,0-1 0 0 0,-1 1 0 0 0,1 0 0 0 0,1 0 0 0 0,-1 0 0 0 0,1-1 0 0 0,3-6 0 0 0,14-17 0 0 0,-17 25 0 0 0,-1 1 0 0 0,0-1 0 0 0,1 0 0 0 0,-1 1 0 0 0,1-1 0 0 0,0 1 0 0 0,0 0 0 0 0,0-1 0 0 0,0 1 0 0 0,0 0 0 0 0,1 0 0 0 0,-1 1 0 0 0,1-1 0 0 0,3-2 0 0 0,18-10 0 0 0,-9 4 0 0 0,0 2 0 0 0,0 0 0 0 0,0 0 0 0 0,1 2 0 0 0,1 0 0 0 0,-1 0 0 0 0,21-3 0 0 0,-9 5 0 0 0,0 2 0 0 0,37 0 0 0 0,-56 3 0 0 0,0-1 0 0 0,-1 1 0 0 0,1 1 0 0 0,0 0 0 0 0,0 0 0 0 0,-1 1 0 0 0,0-1 0 0 0,1 2 0 0 0,-1-1 0 0 0,0 2 0 0 0,11 6 0 0 0,-10-4 0 0 0,-5-5 0 0 0,-1 0 0 0 0,1 1 0 0 0,-1 0 0 0 0,0 0 0 0 0,0 0 0 0 0,0 0 0 0 0,0 0 0 0 0,3 5 0 0 0,-3-4 0 0 0,-1-1 0 0 0,1 0 0 0 0,1 1 0 0 0,-1-1 0 0 0,0 0 0 0 0,8 4 0 0 0,-9-6 0 0 0,0 1 0 0 0,0-1 0 0 0,0 0 0 0 0,-1 0 0 0 0,1 1 0 0 0,0-1 0 0 0,-1 0 0 0 0,1 1 0 0 0,-1 0 0 0 0,0-1 0 0 0,1 1 0 0 0,-1 0 0 0 0,0 0 0 0 0,0 0 0 0 0,0 0 0 0 0,0 0 0 0 0,0 0 0 0 0,-1 0 0 0 0,1 0 0 0 0,-1 0 0 0 0,1 0 0 0 0,-1 0 0 0 0,0 0 0 0 0,0 3 0 0 0,0-1 0 0 0,1 15 0 0 0,-2 0 0 0 0,-5 36 0 0 0,5-49 0 0 0,-1 0 0 0 0,0-1 0 0 0,0 1 0 0 0,0-1 0 0 0,0 0 0 0 0,-1 1 0 0 0,0-1 0 0 0,0 0 0 0 0,-1-1 0 0 0,1 1 0 0 0,-1-1 0 0 0,-9 9 0 0 0,-34 26 0 0 0,-80 52 0 0 0,107-80 0 0 0,-1-2 0 0 0,0 0 0 0 0,0-1 0 0 0,-42 9 0 0 0,10-3 0 0 0,30-7 0 0 0,-2-1 0 0 0,1-1 0 0 0,-1-1 0 0 0,1-1 0 0 0,-1-2 0 0 0,0 0 0 0 0,0-1 0 0 0,0-2 0 0 0,0-1 0 0 0,1 0 0 0 0,-1-2 0 0 0,-26-9 0 0 0,45 12 0 0 0,-1-1 0 0 0,1 0 0 0 0,0-1 0 0 0,0 1 0 0 0,-7-7 0 0 0,-27-12 0 0 0,38 21 0 0 0,-1 0 0 0 0,1 0 0 0 0,-1-1 0 0 0,1 1 0 0 0,0 0 0 0 0,-1-1 0 0 0,1 1 0 0 0,0-1 0 0 0,0 0 0 0 0,0 0 0 0 0,0 0 0 0 0,-2-3 0 0 0,-24-19 0 0 0,22 19 0 0 0,1 0 0 0 0,0 0 0 0 0,0 0 0 0 0,0-1 0 0 0,0 1 0 0 0,1-1 0 0 0,0 0 0 0 0,0-1 0 0 0,1 1 0 0 0,0-1 0 0 0,0 1 0 0 0,-2-8 0 0 0,2 6 0 0 0,0-1 0 0 0,0 1 0 0 0,1 0 0 0 0,0-1 0 0 0,1 1 0 0 0,0-1 0 0 0,0 0 0 0 0,1 1 0 0 0,0-1 0 0 0,2-14 0 0 0,3 11 0 0 0,1 0 0 0 0,0 0 0 0 0,1 0 0 0 0,0 1 0 0 0,1 0 0 0 0,0 0 0 0 0,10-9 0 0 0,7-11 0 0 0,-9 10 0 0 0,1 1 0 0 0,1 1 0 0 0,23-19 0 0 0,-15 13 0 0 0,-25 23 0 0 0,1 0 0 0 0,0 1 0 0 0,0-1 0 0 0,0 0 0 0 0,0 1 0 0 0,0-1 0 0 0,1 1 0 0 0,-1-1 0 0 0,0 1 0 0 0,1 0 0 0 0,-1 0 0 0 0,5-1 0 0 0,17-8 0 0 0,-17 6 0 0 0,4-2 0 0 0,0 1 0 0 0,0 0 0 0 0,0 0 0 0 0,1 1 0 0 0,13-3 0 0 0,7 6 0 0 0,31 1 0 0 0,-58 1 0 0 0,-1 1 0 0 0,0-1 0 0 0,1 1 0 0 0,-1 0 0 0 0,0 1 0 0 0,0-1 0 0 0,0 1 0 0 0,0 0 0 0 0,5 5 0 0 0,-1-2 0 0 0,-6-4 0 0 0,1 1 0 0 0,0 0 0 0 0,0 0 0 0 0,-1 0 0 0 0,0 1 0 0 0,1-1 0 0 0,-1 0 0 0 0,0 1 0 0 0,-1 0 0 0 0,1-1 0 0 0,-1 1 0 0 0,1 0 0 0 0,-1 0 0 0 0,0 4 0 0 0,11 24 0 0 0,-9-22 0 0 0,0 0 0 0 0,-1-1 0 0 0,0 1 0 0 0,-1 0 0 0 0,0 0 0 0 0,0 0 0 0 0,-1 0 0 0 0,0 0 0 0 0,-2 10 0 0 0,1 19 0 0 0,-1-25 0 0 0,1-1 0 0 0,-2 0 0 0 0,0 1 0 0 0,0-1 0 0 0,-1-1 0 0 0,-10 22 0 0 0,-6 18 0 0 0,18-47 0 0 0,0 0 0 0 0,-1 0 0 0 0,1 0 0 0 0,-2 0 0 0 0,1-1 0 0 0,0 1 0 0 0,-6 5 0 0 0,3-3 0 0 0,0 0 0 0 0,0 1 0 0 0,1 0 0 0 0,-7 13 0 0 0,10-18 0 0 0,0 0 0 0 0,0 1 0 0 0,0-1 0 0 0,-1 0 0 0 0,1 0 0 0 0,-1 0 0 0 0,0-1 0 0 0,1 1 0 0 0,-5 2 0 0 0,-9 9 0 0 0,4-2 0 0 0,9-8 0 0 0,0-1 0 0 0,-1 0 0 0 0,0 1 0 0 0,0-1 0 0 0,0 0 0 0 0,-7 3 0 0 0,9-5 0 0 0,0 1 0 0 0,0-1 0 0 0,-1 0 0 0 0,1 1 0 0 0,0 0 0 0 0,0-1 0 0 0,0 1 0 0 0,1 0 0 0 0,-1 0 0 0 0,0 0 0 0 0,1 0 0 0 0,-2 3 0 0 0,1-3 0 0 0,1 1 0 0 0,-1-1 0 0 0,0 0 0 0 0,0 0 0 0 0,0 0 0 0 0,0 0 0 0 0,0 0 0 0 0,0 0 0 0 0,0-1 0 0 0,0 1 0 0 0,-1 0 0 0 0,1-1 0 0 0,-5 2 0 0 0,-20 10 0 0 0,6-2 0 0 0,-1 0 0 0 0,0-2 0 0 0,-1-1 0 0 0,-45 11 0 0 0,59-17 0 0 0,-15 1 0 0 0,0 0 0 0 0,-29-1 0 0 0,46-2 0 0 0,0 0 0 0 0,1-1 0 0 0,-1 1 0 0 0,0-2 0 0 0,0 1 0 0 0,1-1 0 0 0,-1 0 0 0 0,1-1 0 0 0,-1 1 0 0 0,1-1 0 0 0,0 0 0 0 0,0-1 0 0 0,-6-4 0 0 0,-19-14 0 0 0,22 17 0 0 0,1 0 0 0 0,0-1 0 0 0,1 0 0 0 0,-1 0 0 0 0,1 0 0 0 0,-10-13 0 0 0,9 8 0 0 0,1 1 0 0 0,0-1 0 0 0,1 0 0 0 0,-9-20 0 0 0,3 3 0 0 0,9 23 0 0 0,1 0 0 0 0,-1-1 0 0 0,1 0 0 0 0,0 0 0 0 0,0 0 0 0 0,1 0 0 0 0,0 0 0 0 0,0 0 0 0 0,0-9 0 0 0,0-4 0 0 0,0 10 0 0 0,1-1 0 0 0,-1 1 0 0 0,1 0 0 0 0,1 0 0 0 0,0 0 0 0 0,0 0 0 0 0,1 0 0 0 0,0 0 0 0 0,1 0 0 0 0,-1 1 0 0 0,6-10 0 0 0,4-6 0 0 0,11-16 0 0 0,149-120 0 0 0,-169 157 0 0 0,2 0 0 0 0,-1 1 0 0 0,0 0 0 0 0,1 0 0 0 0,-1 0 0 0 0,1 0 0 0 0,-1 1 0 0 0,6-2 0 0 0,25-11 0 0 0,-20 6 0 0 0,0-1 0 0 0,1 2 0 0 0,0 0 0 0 0,18-5 0 0 0,-27 10 0 0 0,0 0 0 0 0,0 0 0 0 0,0 1 0 0 0,0 0 0 0 0,1 0 0 0 0,-1 1 0 0 0,0 0 0 0 0,10 1 0 0 0,16-1 0 0 0,-24 3 0 0 0,0-1 0 0 0,0 1 0 0 0,-1 1 0 0 0,1 0 0 0 0,-1 0 0 0 0,0 0 0 0 0,0 1 0 0 0,-1 0 0 0 0,1 1 0 0 0,-1 0 0 0 0,0 0 0 0 0,7 8 0 0 0,8 49 0 0 0,-17-47 0 0 0,0 1 0 0 0,-2 0 0 0 0,0 1 0 0 0,-1-1 0 0 0,0 1 0 0 0,-1-1 0 0 0,-3 27 0 0 0,2-17 0 0 0,-4-9 0 0 0,0-2 0 0 0,-2 1 0 0 0,1 0 0 0 0,-12 21 0 0 0,8-18 0 0 0,7-15 0 0 0,-1-1 0 0 0,1 1 0 0 0,-1-1 0 0 0,0 0 0 0 0,0 0 0 0 0,-1 0 0 0 0,1-1 0 0 0,-1 1 0 0 0,1-1 0 0 0,-6 4 0 0 0,5-4 0 0 0,1-1 0 0 0,0 1 0 0 0,0 0 0 0 0,0 0 0 0 0,0 0 0 0 0,1 0 0 0 0,-1 0 0 0 0,-1 5 0 0 0,2-5 0 0 0,0-1 0 0 0,-1 1 0 0 0,1 0 0 0 0,0 0 0 0 0,-1-1 0 0 0,0 1 0 0 0,0-1 0 0 0,1 0 0 0 0,-1 0 0 0 0,0 0 0 0 0,-1 0 0 0 0,1-1 0 0 0,0 1 0 0 0,-5 1 0 0 0,-16 10 0 0 0,12-5 0 0 0,1-1 0 0 0,-1 0 0 0 0,-1-1 0 0 0,1 0 0 0 0,-1-1 0 0 0,0 0 0 0 0,0-1 0 0 0,0 0 0 0 0,-16 1 0 0 0,21-3 0 0 0,0-1 0 0 0,-1 0 0 0 0,1-1 0 0 0,0 1 0 0 0,0-2 0 0 0,0 1 0 0 0,0-1 0 0 0,0 0 0 0 0,0-1 0 0 0,0 0 0 0 0,0 0 0 0 0,0-1 0 0 0,-12-5 0 0 0,19 6 0 0 0,-1 1 0 0 0,1 0 0 0 0,-1-1 0 0 0,1 1 0 0 0,-1 0 0 0 0,1-1 0 0 0,0 0 0 0 0,0 1 0 0 0,0-1 0 0 0,0 0 0 0 0,0 1 0 0 0,0-1 0 0 0,1 0 0 0 0,-2-3 0 0 0,-3-7 0 0 0,-4 2 0 0 0,0-1 0 0 0,0 1 0 0 0,1-2 0 0 0,0 1 0 0 0,1-1 0 0 0,1 0 0 0 0,0-1 0 0 0,1 1 0 0 0,0-1 0 0 0,0 0 0 0 0,-3-22 0 0 0,8 33 0 0 0,0-1 0 0 0,-1 1 0 0 0,1-1 0 0 0,-1 1 0 0 0,1 0 0 0 0,-1-1 0 0 0,0 1 0 0 0,0 0 0 0 0,0 0 0 0 0,0-1 0 0 0,-2-1 0 0 0,2 2 0 0 0,0 1 0 0 0,0-1 0 0 0,1 0 0 0 0,-1 0 0 0 0,0 0 0 0 0,0 0 0 0 0,1 0 0 0 0,-1 0 0 0 0,1 0 0 0 0,0 0 0 0 0,0 0 0 0 0,0 0 0 0 0,-1 0 0 0 0,2-2 0 0 0,-1-8 0 0 0,3-46 0 0 0,13 8 0 0 0,-15 48 0 0 0,0-1 0 0 0,0 0 0 0 0,0 0 0 0 0,0 0 0 0 0,0 1 0 0 0,1-1 0 0 0,-1 1 0 0 0,1-1 0 0 0,0 1 0 0 0,0-1 0 0 0,-1 1 0 0 0,2 0 0 0 0,-1 0 0 0 0,0 0 0 0 0,0 0 0 0 0,3-1 0 0 0,17-21 0 0 0,-15 12 0 0 0,-4 6 0 0 0,0 0 0 0 0,0 0 0 0 0,1 0 0 0 0,0 0 0 0 0,0 1 0 0 0,0-1 0 0 0,1 1 0 0 0,7-7 0 0 0,15-5 0 0 0,-9-7 0 0 0,36-6 0 0 0,-22 14 0 0 0,-12 6 0 0 0,0 1 0 0 0,1 2 0 0 0,-1 0 0 0 0,2 1 0 0 0,23-4 0 0 0,-29 8 0 0 0,0 1 0 0 0,0 0 0 0 0,31 3 0 0 0,-41-1 0 0 0,-1 0 0 0 0,1 0 0 0 0,-1 0 0 0 0,0 0 0 0 0,0 1 0 0 0,1 0 0 0 0,-1 0 0 0 0,0 0 0 0 0,-1 0 0 0 0,1 1 0 0 0,0 0 0 0 0,-1 0 0 0 0,9 7 0 0 0,-12-8 0 0 0,0-1 0 0 0,1 0 0 0 0,-1 1 0 0 0,0-1 0 0 0,1 0 0 0 0,0 0 0 0 0,-1 0 0 0 0,1 0 0 0 0,0-1 0 0 0,-1 1 0 0 0,1 0 0 0 0,0-1 0 0 0,0 1 0 0 0,-1-1 0 0 0,3 1 0 0 0,-3-1 0 0 0,0 0 0 0 0,0 0 0 0 0,0 0 0 0 0,0 1 0 0 0,0-1 0 0 0,0 0 0 0 0,0 1 0 0 0,0-1 0 0 0,0 0 0 0 0,0 1 0 0 0,0-1 0 0 0,0 1 0 0 0,0 0 0 0 0,0-1 0 0 0,0 1 0 0 0,0 0 0 0 0,-1 0 0 0 0,1-1 0 0 0,0 1 0 0 0,-1 0 0 0 0,1 0 0 0 0,-1 0 0 0 0,1 0 0 0 0,-1 0 0 0 0,1 0 0 0 0,-1 0 0 0 0,1 0 0 0 0,-1 1 0 0 0,35 62 0 0 0,-33-59 0 0 0,1 0 0 0 0,-1 0 0 0 0,1 1 0 0 0,-1-1 0 0 0,-1 0 0 0 0,1 1 0 0 0,-1-1 0 0 0,0 1 0 0 0,0-1 0 0 0,-1 1 0 0 0,0 0 0 0 0,1-1 0 0 0,-2 9 0 0 0,2 14 0 0 0,0-18 0 0 0,0 0 0 0 0,0 1 0 0 0,-1-1 0 0 0,0 0 0 0 0,-1 1 0 0 0,0-1 0 0 0,-1 0 0 0 0,0 1 0 0 0,-5 13 0 0 0,-4 5 0 0 0,10-27 0 0 0,1 0 0 0 0,0-1 0 0 0,-1 1 0 0 0,1 0 0 0 0,-1 0 0 0 0,0 0 0 0 0,1 0 0 0 0,-1-1 0 0 0,0 1 0 0 0,0 0 0 0 0,0-1 0 0 0,0 1 0 0 0,-1-1 0 0 0,1 1 0 0 0,0-1 0 0 0,-1 0 0 0 0,1 1 0 0 0,0-1 0 0 0,-1 0 0 0 0,-3 2 0 0 0,-47 43 0 0 0,18-26 0 0 0,26-14 0 0 0,1-2 0 0 0,-1 1 0 0 0,1-1 0 0 0,-1 0 0 0 0,0-1 0 0 0,-1 0 0 0 0,1 0 0 0 0,0-1 0 0 0,-1 0 0 0 0,0 0 0 0 0,-8 0 0 0 0,15-2 0 0 0,0 0 0 0 0,0 0 0 0 0,0 0 0 0 0,0 0 0 0 0,0 0 0 0 0,0 0 0 0 0,0-1 0 0 0,0 1 0 0 0,0-1 0 0 0,0 0 0 0 0,0 1 0 0 0,1-1 0 0 0,-1 0 0 0 0,0 0 0 0 0,0 0 0 0 0,1 0 0 0 0,-1-1 0 0 0,1 1 0 0 0,-3-3 0 0 0,-12-8 0 0 0,14 11 0 0 0,1-1 0 0 0,0 1 0 0 0,-1 0 0 0 0,1-1 0 0 0,0 1 0 0 0,0-1 0 0 0,0 1 0 0 0,0-1 0 0 0,0 1 0 0 0,0-1 0 0 0,1 0 0 0 0,-1 0 0 0 0,0 1 0 0 0,1-1 0 0 0,-1 0 0 0 0,1 0 0 0 0,0-3 0 0 0,-2-38 0 0 0,2 34 0 0 0,9-44 0 0 0,-8 50 0 0 0,0 1 0 0 0,0-1 0 0 0,0 1 0 0 0,0-1 0 0 0,1 1 0 0 0,-1 0 0 0 0,1 0 0 0 0,-1-1 0 0 0,1 1 0 0 0,0 0 0 0 0,0 1 0 0 0,0-1 0 0 0,3-2 0 0 0,18-23 0 0 0,-19 22 0 0 0,-1 0 0 0 0,1 0 0 0 0,0 0 0 0 0,0 0 0 0 0,1 1 0 0 0,-1 0 0 0 0,1 0 0 0 0,0 0 0 0 0,0 0 0 0 0,8-4 0 0 0,16-14 0 0 0,-24 19 0 0 0,0 1 0 0 0,0-1 0 0 0,0 1 0 0 0,1 0 0 0 0,-1 0 0 0 0,1 0 0 0 0,-1 1 0 0 0,1 0 0 0 0,0 0 0 0 0,0 1 0 0 0,8-1 0 0 0,8 1 0 0 0,15 0 0 0 0,-36 0 0 0 0,-1 0 0 0 0,1 0 0 0 0,0-1 0 0 0,-1 1 0 0 0,1 0 0 0 0,0 1 0 0 0,-1-1 0 0 0,1 0 0 0 0,0 0 0 0 0,-1 0 0 0 0,1 0 0 0 0,-1 0 0 0 0,1 1 0 0 0,0-1 0 0 0,-1 0 0 0 0,1 0 0 0 0,-1 1 0 0 0,1-1 0 0 0,0 1 0 0 0,-1-1 0 0 0,1 0 0 0 0,-1 1 0 0 0,1-1 0 0 0,-1 1 0 0 0,0-1 0 0 0,1 1 0 0 0,0 0 0 0 0,-1 0 0 0 0,0-1 0 0 0,0 1 0 0 0,0-1 0 0 0,1 1 0 0 0,-1 0 0 0 0,0-1 0 0 0,0 1 0 0 0,1-1 0 0 0,-1 1 0 0 0,0-1 0 0 0,1 1 0 0 0,-1-1 0 0 0,1 1 0 0 0,-1-1 0 0 0,1 0 0 0 0,-1 1 0 0 0,1-1 0 0 0,-1 1 0 0 0,1-1 0 0 0,-1 0 0 0 0,1 0 0 0 0,-1 1 0 0 0,1-1 0 0 0,1 0 0 0 0,-1 1 0 0 0,0-1 0 0 0,-1 0 0 0 0,1 1 0 0 0,0-1 0 0 0,0 0 0 0 0,0 1 0 0 0,-1-1 0 0 0,1 1 0 0 0,0 0 0 0 0,0-1 0 0 0,-1 1 0 0 0,1-1 0 0 0,0 1 0 0 0,-1 0 0 0 0,1 0 0 0 0,-1-1 0 0 0,1 1 0 0 0,-1 0 0 0 0,0 0 0 0 0,1 0 0 0 0,-1-1 0 0 0,1 1 0 0 0,-1 0 0 0 0,0 0 0 0 0,0 0 0 0 0,0 0 0 0 0,0 1 0 0 0,8 8 0 0 0,-6-9 0 0 0,-1 0 0 0 0,1 1 0 0 0,-1-1 0 0 0,1 0 0 0 0,-1 1 0 0 0,0-1 0 0 0,0 1 0 0 0,0 0 0 0 0,0-1 0 0 0,0 1 0 0 0,0 0 0 0 0,0-1 0 0 0,0 1 0 0 0,-1 0 0 0 0,1 0 0 0 0,0 0 0 0 0,-1 0 0 0 0,0 0 0 0 0,0 0 0 0 0,1 0 0 0 0,-1 0 0 0 0,0 0 0 0 0,-1 2 0 0 0,-15 7 0 0 0,17-10 0 0 0,0 0 0 0 0,0-1 0 0 0,0 1 0 0 0,-1-1 0 0 0,1 1 0 0 0,0 0 0 0 0,1-1 0 0 0,-1 0 0 0 0,0 1 0 0 0,0-1 0 0 0,0 0 0 0 0,0 1 0 0 0,0-1 0 0 0,0 0 0 0 0,0 0 0 0 0,0 0 0 0 0,1 0 0 0 0,-1 0 0 0 0,0 0 0 0 0,0 0 0 0 0,0 0 0 0 0,0-1 0 0 0,0 1 0 0 0,0 0 0 0 0,0-1 0 0 0,0 1 0 0 0,0-1 0 0 0,0 1 0 0 0,0-1 0 0 0,0 1 0 0 0,0-1 0 0 0,0 0 0 0 0,0 0 0 0 0,0 1 0 0 0,0-1 0 0 0,-1 0 0 0 0,1 0 0 0 0,0 0 0 0 0,0-1 0 0 0,0 1 0 0 0,-1 1 0 0 0,1-1 0 0 0,-1 0 0 0 0,1 1 0 0 0,-1-1 0 0 0,1 1 0 0 0,-1-1 0 0 0,1 1 0 0 0,0-1 0 0 0,-1 1 0 0 0,1 0 0 0 0,0-1 0 0 0,0 1 0 0 0,-1 0 0 0 0,1-1 0 0 0,0 1 0 0 0,0 0 0 0 0,-1 0 0 0 0,1 0 0 0 0,0 0 0 0 0,0 0 0 0 0,1 0 0 0 0,-2 0 0 0 0,0 0 0 0 0,1 0 0 0 0,-1 0 0 0 0,0 0 0 0 0,1 0 0 0 0,-1 0 0 0 0,1 0 0 0 0,-1 0 0 0 0,0 0 0 0 0,1 0 0 0 0,-1 0 0 0 0,0 0 0 0 0,1-1 0 0 0,-1 1 0 0 0,0 0 0 0 0,1 0 0 0 0,-1 0 0 0 0,0 0 0 0 0,1-1 0 0 0,-1 1 0 0 0,0 0 0 0 0,1 0 0 0 0,-1 0 0 0 0,0-1 0 0 0,0 1 0 0 0,1 0 0 0 0,-1-1 0 0 0,0 1 0 0 0,0 0 0 0 0,0 0 0 0 0,1-1 0 0 0,-1 1 0 0 0,0-1 0 0 0,0 1 0 0 0,0 0 0 0 0,0-1 0 0 0,0 1 0 0 0,0-1 0 0 0,0 1 0 0 0,0 0 0 0 0,0-1 0 0 0,0 1 0 0 0,1 0 0 0 0,-1 0 0 0 0,0-1 0 0 0,0 1 0 0 0,0 0 0 0 0,0 0 0 0 0,0-1 0 0 0,0 1 0 0 0,0 0 0 0 0,0 0 0 0 0,1-1 0 0 0,-1 1 0 0 0,0 0 0 0 0,0 0 0 0 0,0 0 0 0 0,0-1 0 0 0,1 1 0 0 0,-1 0 0 0 0,0 0 0 0 0,0 0 0 0 0,1 0 0 0 0,-1 0 0 0 0,0 0 0 0 0,0-1 0 0 0,1 1 0 0 0,-1 0 0 0 0,0 0 0 0 0,0 0 0 0 0,1 0 0 0 0,-1 0 0 0 0,0 0 0 0 0,0 0 0 0 0,1 0 0 0 0,-1 0 0 0 0,1 0 0 0 0,16-1 0 0 0,-15 1 0 0 0,0-1 0 0 0,0 1 0 0 0,0 0 0 0 0,1 0 0 0 0,-1 0 0 0 0,0 0 0 0 0,0 0 0 0 0,0 0 0 0 0,0 0 0 0 0,0 1 0 0 0,0-1 0 0 0,1 1 0 0 0,-1 0 0 0 0,0 0 0 0 0,0-1 0 0 0,0 1 0 0 0,-1 0 0 0 0,1 1 0 0 0,0-1 0 0 0,0 0 0 0 0,-1 0 0 0 0,3 3 0 0 0,-1-1 0 0 0,-2-2 0 0 0,1 0 0 0 0,-1 0 0 0 0,0 1 0 0 0,0-1 0 0 0,0 0 0 0 0,1 1 0 0 0,-1-1 0 0 0,0 1 0 0 0,-1-1 0 0 0,1 1 0 0 0,0 0 0 0 0,0-1 0 0 0,-1 1 0 0 0,1 0 0 0 0,-1-1 0 0 0,1 1 0 0 0,-1 0 0 0 0,0 0 0 0 0,1 3 0 0 0,-1-4 0 0 0,1 0 0 0 0,0 0 0 0 0,0 0 0 0 0,0 1 0 0 0,-1-1 0 0 0,1 0 0 0 0,0 0 0 0 0,-1 1 0 0 0,1-1 0 0 0,-1 1 0 0 0,0-1 0 0 0,1 0 0 0 0,-1 1 0 0 0,0-1 0 0 0,0 1 0 0 0,0-1 0 0 0,0 0 0 0 0,0 1 0 0 0,0-1 0 0 0,-1 3 0 0 0,1-4 0 0 0,-1-1 0 0 0,1 1 0 0 0,0 0 0 0 0,0 0 0 0 0,-1 0 0 0 0,1 1 0 0 0,0-1 0 0 0,0 0 0 0 0,-1 0 0 0 0,1 0 0 0 0,0 0 0 0 0,-1 0 0 0 0,1 0 0 0 0,0 0 0 0 0,0 0 0 0 0,0 0 0 0 0,-1 1 0 0 0,1-1 0 0 0,0 0 0 0 0,0 0 0 0 0,-1 0 0 0 0,1 0 0 0 0,0 1 0 0 0,0-1 0 0 0,0 0 0 0 0,0 0 0 0 0,-1 1 0 0 0,1-1 0 0 0,0 0 0 0 0,0 0 0 0 0,0 1 0 0 0,0-1 0 0 0,0 0 0 0 0,0 0 0 0 0,0 1 0 0 0,0-1 0 0 0,0 0 0 0 0,-1 0 0 0 0,1 1 0 0 0,0-1 0 0 0,0 0 0 0 0,1 1 0 0 0,-3 2 0 0 0,-12 9 0 0 0,14-12 0 0 0,0 1 0 0 0,-1 0 0 0 0,1-1 0 0 0,-1 1 0 0 0,1-1 0 0 0,0 1 0 0 0,-1-1 0 0 0,1 0 0 0 0,-1 1 0 0 0,1-1 0 0 0,-1 1 0 0 0,1-1 0 0 0,-1 0 0 0 0,1 1 0 0 0,-1-1 0 0 0,0 0 0 0 0,1 1 0 0 0,-1-1 0 0 0,1 0 0 0 0,-1 0 0 0 0,0 0 0 0 0,0 0 0 0 0,-2 1 0 0 0,1 0 0 0 0,0 1 0 0 0,-1-1 0 0 0,1 0 0 0 0,0 1 0 0 0,0-1 0 0 0,0 1 0 0 0,0 0 0 0 0,0-1 0 0 0,0 1 0 0 0,0 0 0 0 0,0 0 0 0 0,-1 4 0 0 0,-23 19 0 0 0,5-9 0 0 0,17-13 0 0 0,1 0 0 0 0,-1 0 0 0 0,0 0 0 0 0,0-1 0 0 0,0 1 0 0 0,0-1 0 0 0,-6 3 0 0 0,2-3 0 0 0,-1 1 0 0 0,1 0 0 0 0,-1 0 0 0 0,-11 7 0 0 0,11-5 0 0 0,0-1 0 0 0,0 0 0 0 0,0 0 0 0 0,-1-1 0 0 0,-13 3 0 0 0,5-4 0 0 0,1 0 0 0 0,-1-1 0 0 0,0-1 0 0 0,0-1 0 0 0,-21-3 0 0 0,-7-46 0 0 0,44 47 0 0 0,-1-1 0 0 0,1 1 0 0 0,0 0 0 0 0,0-1 0 0 0,1 1 0 0 0,-1-1 0 0 0,1 0 0 0 0,-1 1 0 0 0,0-7 0 0 0,-9-22 0 0 0,7 18 0 0 0,1 0 0 0 0,0 0 0 0 0,1 0 0 0 0,1 0 0 0 0,0 0 0 0 0,1 0 0 0 0,3-25 0 0 0,-1-1 0 0 0,-2 38 0 0 0,0 1 0 0 0,0 0 0 0 0,0 0 0 0 0,0 0 0 0 0,0 0 0 0 0,1 0 0 0 0,-1-1 0 0 0,0 1 0 0 0,1 0 0 0 0,-1 0 0 0 0,1 0 0 0 0,-1 0 0 0 0,1 0 0 0 0,0 0 0 0 0,-1 0 0 0 0,1 0 0 0 0,1 0 0 0 0,8-14 0 0 0,6-18 0 0 0,-9 27 0 0 0,1 1 0 0 0,0-1 0 0 0,0-1 0 0 0,1 2 0 0 0,0-1 0 0 0,0 1 0 0 0,0 0 0 0 0,1 1 0 0 0,18-6 0 0 0,-23 8 0 0 0,2-1 0 0 0,1 1 0 0 0,-1 0 0 0 0,0 1 0 0 0,1-1 0 0 0,-1 2 0 0 0,0-1 0 0 0,1 1 0 0 0,-1 0 0 0 0,1 0 0 0 0,-1 1 0 0 0,1 0 0 0 0,-1 0 0 0 0,0 1 0 0 0,1 0 0 0 0,-1 0 0 0 0,0 1 0 0 0,0 0 0 0 0,-1 0 0 0 0,1 0 0 0 0,-1 1 0 0 0,1 0 0 0 0,8 8 0 0 0,-4-1 0 0 0,-1 1 0 0 0,0 0 0 0 0,-1 0 0 0 0,0 1 0 0 0,-1 1 0 0 0,10 22 0 0 0,-16-28 0 0 0,-1 0 0 0 0,0 0 0 0 0,0 0 0 0 0,-1 1 0 0 0,0-1 0 0 0,0 0 0 0 0,-2 9 0 0 0,1 15 0 0 0,1-24 0 0 0,0-1 0 0 0,0 1 0 0 0,0-1 0 0 0,-1 1 0 0 0,0-1 0 0 0,0 1 0 0 0,-1-1 0 0 0,0 0 0 0 0,0 0 0 0 0,-1 0 0 0 0,0 0 0 0 0,0 0 0 0 0,-1 0 0 0 0,1-1 0 0 0,-1 1 0 0 0,-7 7 0 0 0,-58 53 0 0 0,60-59 0 0 0,0 1 0 0 0,-1-1 0 0 0,0-1 0 0 0,0 0 0 0 0,0 0 0 0 0,-1-1 0 0 0,0-1 0 0 0,0 0 0 0 0,0 0 0 0 0,-13 3 0 0 0,2-2 0 0 0,0-1 0 0 0,0 0 0 0 0,0-2 0 0 0,-45 1 0 0 0,60-4 0 0 0,-1-1 0 0 0,1-1 0 0 0,0 1 0 0 0,0-1 0 0 0,0 0 0 0 0,0-1 0 0 0,0 0 0 0 0,0 0 0 0 0,0 0 0 0 0,-8-6 0 0 0,-60-47 0 0 0,62 44 0 0 0,5 5 0 0 0,0-2 0 0 0,0 1 0 0 0,1-1 0 0 0,1 0 0 0 0,0 0 0 0 0,0-1 0 0 0,0 0 0 0 0,1 0 0 0 0,1 0 0 0 0,-7-21 0 0 0,-18-39 0 0 0,24 57 0 0 0,0 0 0 0 0,0 0 0 0 0,2 0 0 0 0,-1 0 0 0 0,2-1 0 0 0,0 1 0 0 0,0-27 0 0 0,1 31 0 0 0,1 0 0 0 0,0 1 0 0 0,1-1 0 0 0,0 0 0 0 0,0 1 0 0 0,1-1 0 0 0,0 1 0 0 0,1-1 0 0 0,0 1 0 0 0,0 0 0 0 0,1 0 0 0 0,0 0 0 0 0,6-9 0 0 0,18-4 0 0 0,41-59 0 0 0,-55 66 0 0 0,1 1 0 0 0,0 0 0 0 0,0 1 0 0 0,29-15 0 0 0,-30 17 0 0 0,49-14 0 0 0,-49 14 0 0 0,-12 8 0 0 0,1 0 0 0 0,0 1 0 0 0,-1-1 0 0 0,1 0 0 0 0,0 1 0 0 0,0 0 0 0 0,0-1 0 0 0,0 1 0 0 0,0 0 0 0 0,0 0 0 0 0,0 1 0 0 0,0-1 0 0 0,3 0 0 0 0,68-14 0 0 0,-56 10 0 0 0,1 1 0 0 0,-1 1 0 0 0,33-2 0 0 0,-30 5 0 0 0,3-1 0 0 0,-1 2 0 0 0,38 5 0 0 0,-54-4 0 0 0,0-1 0 0 0,0 1 0 0 0,0 0 0 0 0,-1 1 0 0 0,1 0 0 0 0,-1 0 0 0 0,1 0 0 0 0,-1 1 0 0 0,0 0 0 0 0,-1 0 0 0 0,1 0 0 0 0,9 10 0 0 0,-8-5 0 0 0,-1 0 0 0 0,0 0 0 0 0,0 0 0 0 0,-1 0 0 0 0,-1 1 0 0 0,1 0 0 0 0,-1 0 0 0 0,-1 0 0 0 0,0 1 0 0 0,0-1 0 0 0,-1 1 0 0 0,-1 0 0 0 0,0 0 0 0 0,0-1 0 0 0,-1 1 0 0 0,0 0 0 0 0,-1 0 0 0 0,0 0 0 0 0,-1-1 0 0 0,0 1 0 0 0,0-1 0 0 0,-1 1 0 0 0,-1-1 0 0 0,0 0 0 0 0,0 0 0 0 0,-7 10 0 0 0,-14 34 0 0 0,-51 25 0 0 0,24-37 0 0 0,42-36 0 0 0,1 2 0 0 0,0-1 0 0 0,0 1 0 0 0,-14 18 0 0 0,17-20 0 0 0,0 0 0 0 0,-1-1 0 0 0,1 0 0 0 0,-1 0 0 0 0,0 0 0 0 0,-1-1 0 0 0,1 0 0 0 0,-1 0 0 0 0,1-1 0 0 0,-1 0 0 0 0,0-1 0 0 0,0 1 0 0 0,-1-1 0 0 0,-9 0 0 0 0,-45 18 0 0 0,44-13 0 0 0,-1 0 0 0 0,1-1 0 0 0,-1-1 0 0 0,0-1 0 0 0,-1-1 0 0 0,1 0 0 0 0,-1-2 0 0 0,1 0 0 0 0,-1-2 0 0 0,1 0 0 0 0,-1-1 0 0 0,-35-9 0 0 0,51 10 0 0 0,1-1 0 0 0,0 1 0 0 0,1-1 0 0 0,-1 0 0 0 0,0 0 0 0 0,0 0 0 0 0,1-1 0 0 0,-1 1 0 0 0,1-1 0 0 0,0 0 0 0 0,-3-3 0 0 0,-26-22 0 0 0,5-2 0 0 0,7 4 0 0 0,-8 6 0 0 0,-21-54 0 0 0,46 68 0 0 0,-1-1 0 0 0,1 1 0 0 0,0-1 0 0 0,1 1 0 0 0,0-1 0 0 0,0 0 0 0 0,0 0 0 0 0,1 0 0 0 0,0 0 0 0 0,-1-7 0 0 0,3-78 0 0 0,1 44 0 0 0,-2 38 0 0 0,1-1 0 0 0,1 0 0 0 0,-1 0 0 0 0,2 1 0 0 0,-1-1 0 0 0,2 1 0 0 0,-1 0 0 0 0,1 0 0 0 0,1 0 0 0 0,0 0 0 0 0,0 1 0 0 0,8-11 0 0 0,10-9 0 0 0,0 2 0 0 0,38-35 0 0 0,-21 22 0 0 0,-9 13 0 0 0,1 1 0 0 0,2 1 0 0 0,0 2 0 0 0,69-35 0 0 0,-55 44 0 0 0,-10 4 0 0 0,-17 2 0 0 0,1 2 0 0 0,0 0 0 0 0,1 1 0 0 0,-1 2 0 0 0,46-2 0 0 0,120 10 0 0 0,-171-3 0 0 0,-1 0 0 0 0,0 1 0 0 0,0 1 0 0 0,1 1 0 0 0,-2 0 0 0 0,1 1 0 0 0,-1 0 0 0 0,23 13 0 0 0,-13-2 0 0 0,0 0 0 0 0,-1 1 0 0 0,31 32 0 0 0,-53-49 0 0 0,0 1 0 0 0,0-1 0 0 0,-1 1 0 0 0,1 0 0 0 0,-1 0 0 0 0,1-1 0 0 0,-1 1 0 0 0,0 0 0 0 0,0 0 0 0 0,1 0 0 0 0,-1 1 0 0 0,-1-1 0 0 0,1 0 0 0 0,1 4 0 0 0,-2-4 0 0 0,1 1 0 0 0,0-1 0 0 0,0 1 0 0 0,-1-1 0 0 0,2 0 0 0 0,-1 1 0 0 0,0-1 0 0 0,0 0 0 0 0,1 0 0 0 0,2 4 0 0 0,1 0 0 0 0,-1 1 0 0 0,0 0 0 0 0,0 1 0 0 0,-1-1 0 0 0,0 0 0 0 0,-1 1 0 0 0,1 0 0 0 0,-1-1 0 0 0,-1 1 0 0 0,0 0 0 0 0,0 0 0 0 0,0 0 0 0 0,-1 0 0 0 0,-1 10 0 0 0,1-16 0 0 0,0 29 0 0 0,-6 45 0 0 0,5-67 0 0 0,0-1 0 0 0,-1 1 0 0 0,0 0 0 0 0,-1-1 0 0 0,0 0 0 0 0,-1 1 0 0 0,1-1 0 0 0,-1-1 0 0 0,-1 1 0 0 0,-8 11 0 0 0,-6 4 0 0 0,-1-2 0 0 0,-28 44 0 0 0,45-62 0 0 0,1 0 0 0 0,-1 0 0 0 0,0 0 0 0 0,0 0 0 0 0,0 0 0 0 0,0-1 0 0 0,-7 5 0 0 0,-16 13 0 0 0,6-2 0 0 0,0-1 0 0 0,-26 17 0 0 0,40-30 0 0 0,-5 2 0 0 0,0-1 0 0 0,0 0 0 0 0,-1 0 0 0 0,1-1 0 0 0,-1-1 0 0 0,-16 3 0 0 0,-13 5 0 0 0,16-5 0 0 0,1 0 0 0 0,-1-2 0 0 0,-1-1 0 0 0,1-1 0 0 0,0-1 0 0 0,-1-1 0 0 0,1-1 0 0 0,0-2 0 0 0,-29-5 0 0 0,49 6 0 0 0,-1 0 0 0 0,1 0 0 0 0,0 0 0 0 0,0-1 0 0 0,0 1 0 0 0,0-1 0 0 0,-6-5 0 0 0,-9-5 0 0 0,-23-13 0 0 0,0-3 0 0 0,-62-53 0 0 0,94 73 0 0 0,0-1 0 0 0,1 0 0 0 0,0 0 0 0 0,1-1 0 0 0,0 0 0 0 0,0 0 0 0 0,1-1 0 0 0,1-1 0 0 0,0 1 0 0 0,1-1 0 0 0,-9-24 0 0 0,8 1 0 0 0,1 8 0 0 0,0 1 0 0 0,2-1 0 0 0,2 0 0 0 0,0 0 0 0 0,3-44 0 0 0,3 59 0 0 0,0 1 0 0 0,1-1 0 0 0,0 1 0 0 0,1-1 0 0 0,0 2 0 0 0,1-1 0 0 0,0 1 0 0 0,1 0 0 0 0,1 0 0 0 0,12-12 0 0 0,23-23 0 0 0,93-75 0 0 0,-118 107 0 0 0,1 2 0 0 0,24-12 0 0 0,-7 3 0 0 0,-24 13 0 0 0,1 0 0 0 0,1 0 0 0 0,-1 2 0 0 0,1-1 0 0 0,0 2 0 0 0,30-7 0 0 0,-36 10 0 0 0,0-1 0 0 0,-1 1 0 0 0,1-1 0 0 0,-1-1 0 0 0,11-5 0 0 0,-12 4 0 0 0,1 2 0 0 0,-1-1 0 0 0,1 1 0 0 0,0 0 0 0 0,1 1 0 0 0,-1 0 0 0 0,11-1 0 0 0,396-16 0 0 0,-403 19 0 0 0,1 0 0 0 0,-1 1 0 0 0,1 0 0 0 0,-1 1 0 0 0,1 0 0 0 0,-1 1 0 0 0,0 1 0 0 0,0-1 0 0 0,0 2 0 0 0,-1 0 0 0 0,0 0 0 0 0,0 1 0 0 0,0 1 0 0 0,19 15 0 0 0,-3 0 0 0 0,-24-20 0 0 0,-1-1 0 0 0,0 1 0 0 0,0 0 0 0 0,0-1 0 0 0,0 1 0 0 0,0 0 0 0 0,-1 0 0 0 0,1 0 0 0 0,0 1 0 0 0,-1-1 0 0 0,0 0 0 0 0,2 5 0 0 0,-1-5 0 0 0,-1 1 0 0 0,0-1 0 0 0,0 1 0 0 0,1-1 0 0 0,0 1 0 0 0,-1-1 0 0 0,1 0 0 0 0,0 0 0 0 0,0 0 0 0 0,2 2 0 0 0,-2-3 0 0 0,0 1 0 0 0,-1-1 0 0 0,0 1 0 0 0,1-1 0 0 0,-1 1 0 0 0,0 0 0 0 0,0-1 0 0 0,0 1 0 0 0,0 0 0 0 0,0 0 0 0 0,0 0 0 0 0,-1 0 0 0 0,1-1 0 0 0,0 1 0 0 0,-1 0 0 0 0,0 0 0 0 0,1 3 0 0 0,12 47 0 0 0,-7-35 0 0 0,-2 1 0 0 0,0 0 0 0 0,-1 1 0 0 0,1 27 0 0 0,-4-30 0 0 0,0 1 0 0 0,-2 0 0 0 0,0 0 0 0 0,0-1 0 0 0,-2 1 0 0 0,0-1 0 0 0,-1 0 0 0 0,0 0 0 0 0,-2 0 0 0 0,0-1 0 0 0,-13 22 0 0 0,-2 2 0 0 0,17-29 0 0 0,0 0 0 0 0,-1 0 0 0 0,0 0 0 0 0,-15 16 0 0 0,-31 28 0 0 0,14-14 0 0 0,-76 63 0 0 0,64-63 0 0 0,38-29 0 0 0,-1 0 0 0 0,1-1 0 0 0,-2-1 0 0 0,1 0 0 0 0,-1 0 0 0 0,-1-2 0 0 0,0 0 0 0 0,-15 5 0 0 0,1-2 0 0 0,0-2 0 0 0,-1-2 0 0 0,-48 5 0 0 0,70-10 0 0 0,0-1 0 0 0,0 0 0 0 0,0 0 0 0 0,-1-1 0 0 0,1 0 0 0 0,1-1 0 0 0,-1 0 0 0 0,0 0 0 0 0,0-1 0 0 0,1 0 0 0 0,-1 0 0 0 0,1 0 0 0 0,0-1 0 0 0,0 0 0 0 0,0-1 0 0 0,1 1 0 0 0,-1-2 0 0 0,-5-5 0 0 0,-28-26 0 0 0,37 32 0 0 0,0 0 0 0 0,0 1 0 0 0,0-1 0 0 0,1 0 0 0 0,0 0 0 0 0,0 0 0 0 0,0-1 0 0 0,1 1 0 0 0,0 0 0 0 0,0-1 0 0 0,0 1 0 0 0,0-1 0 0 0,1-5 0 0 0,-4-17 0 0 0,2 14 0 0 0,1 0 0 0 0,0 1 0 0 0,1-1 0 0 0,0 0 0 0 0,2 0 0 0 0,-1 0 0 0 0,1 1 0 0 0,1-1 0 0 0,1 1 0 0 0,4-14 0 0 0,28-27 0 0 0,-32 44 0 0 0,-3 7 0 0 0,0 0 0 0 0,0 0 0 0 0,0 1 0 0 0,1-1 0 0 0,-1 1 0 0 0,1-1 0 0 0,0 1 0 0 0,0-1 0 0 0,0 1 0 0 0,0 0 0 0 0,0 0 0 0 0,0 0 0 0 0,5-3 0 0 0,41-53 0 0 0,-41 47 0 0 0,1 0 0 0 0,0 0 0 0 0,1 1 0 0 0,1 0 0 0 0,19-16 0 0 0,-22 22 0 0 0,1-1 0 0 0,-1 0 0 0 0,-1-1 0 0 0,1 1 0 0 0,-1-1 0 0 0,8-9 0 0 0,26-23 0 0 0,3 7 0 0 0,-32 22 0 0 0,0 1 0 0 0,0 0 0 0 0,0 0 0 0 0,1 1 0 0 0,1 1 0 0 0,-1 0 0 0 0,1 1 0 0 0,0 0 0 0 0,15-4 0 0 0,-21 8 0 0 0,0-1 0 0 0,0 0 0 0 0,-1-1 0 0 0,1 0 0 0 0,0 0 0 0 0,5-4 0 0 0,-7 4 0 0 0,1 0 0 0 0,-1 0 0 0 0,1 1 0 0 0,-1-1 0 0 0,1 1 0 0 0,0 1 0 0 0,0-1 0 0 0,11-1 0 0 0,58-6 0 0 0,-49 4 0 0 0,1 2 0 0 0,40 0 0 0 0,-55 4 0 0 0,-1 0 0 0 0,0 0 0 0 0,1 2 0 0 0,-1-1 0 0 0,0 1 0 0 0,0 1 0 0 0,-1 0 0 0 0,1 1 0 0 0,14 8 0 0 0,-21-10 0 0 0,0 0 0 0 0,-1 0 0 0 0,1 1 0 0 0,-1 0 0 0 0,0 0 0 0 0,0 0 0 0 0,0 0 0 0 0,0 0 0 0 0,-1 0 0 0 0,4 8 0 0 0,13 21 0 0 0,-15-29 0 0 0,-1 1 0 0 0,1 0 0 0 0,-1 0 0 0 0,0 0 0 0 0,-1 0 0 0 0,1 1 0 0 0,2 8 0 0 0,1 2 0 0 0,-2-2 0 0 0,-1 1 0 0 0,0 0 0 0 0,-1 0 0 0 0,-1 0 0 0 0,0 0 0 0 0,-1 0 0 0 0,-1 0 0 0 0,0 0 0 0 0,-1 0 0 0 0,-8 29 0 0 0,6-35 0 0 0,0 0 0 0 0,-1-1 0 0 0,0 0 0 0 0,-9 12 0 0 0,-8 12 0 0 0,18-24 0 0 0,-1-1 0 0 0,0 1 0 0 0,0-1 0 0 0,-1-1 0 0 0,0 1 0 0 0,0-1 0 0 0,0 0 0 0 0,-14 9 0 0 0,-23 22 0 0 0,22-15 0 0 0,8-7 0 0 0,-1-1 0 0 0,-21 16 0 0 0,5-10 0 0 0,0-2 0 0 0,-1-1 0 0 0,0-1 0 0 0,-49 16 0 0 0,58-24 0 0 0,0-2 0 0 0,-1-1 0 0 0,1 0 0 0 0,-1-2 0 0 0,0-1 0 0 0,0 0 0 0 0,-1-2 0 0 0,-24-3 0 0 0,41 2 0 0 0,1 0 0 0 0,-1-1 0 0 0,1 0 0 0 0,-1 0 0 0 0,1-1 0 0 0,0 1 0 0 0,0-1 0 0 0,0-1 0 0 0,0 1 0 0 0,-8-7 0 0 0,-3-2 0 0 0,14 10 0 0 0,0 0 0 0 0,0 0 0 0 0,0-1 0 0 0,0 1 0 0 0,1-1 0 0 0,-1 1 0 0 0,1-1 0 0 0,-5-6 0 0 0,-5-6 0 0 0,-15-5 0 0 0,-14-42 0 0 0,34 52 0 0 0,1-1 0 0 0,0 0 0 0 0,0-1 0 0 0,1 1 0 0 0,0-1 0 0 0,1 0 0 0 0,1 0 0 0 0,0-1 0 0 0,-2-16 0 0 0,1-14 0 0 0,1-58 0 0 0,3 99 0 0 0,-1-9 0 0 0,1 0 0 0 0,0 1 0 0 0,1-1 0 0 0,1 0 0 0 0,-1 0 0 0 0,2 1 0 0 0,-1-1 0 0 0,2 1 0 0 0,-1 0 0 0 0,10-19 0 0 0,22-26 0 0 0,-20 30 0 0 0,0 1 0 0 0,2 0 0 0 0,39-42 0 0 0,-48 58 0 0 0,2-2 0 0 0,0 0 0 0 0,1 0 0 0 0,0 1 0 0 0,23-14 0 0 0,77-41 0 0 0,-91 52 0 0 0,-16 9 0 0 0,0 0 0 0 0,0 1 0 0 0,0-1 0 0 0,1 1 0 0 0,-1 0 0 0 0,1 1 0 0 0,-1-1 0 0 0,1 1 0 0 0,6-2 0 0 0,29-3 0 0 0,21-6 0 0 0,0 3 0 0 0,1 3 0 0 0,0 3 0 0 0,73 5 0 0 0,-53 17 0 0 0,-50-10 0 0 0,-27-7 0 0 0,0 0 0 0 0,0 0 0 0 0,0 1 0 0 0,0 0 0 0 0,-1 0 0 0 0,1 0 0 0 0,-1 0 0 0 0,1 1 0 0 0,-1-1 0 0 0,4 6 0 0 0,14 11 0 0 0,16 19 0 0 0,-18-16 0 0 0,-15-17 0 0 0,-1-3 0 0 0,-1 0 0 0 0,0 0 0 0 0,0 0 0 0 0,0 1 0 0 0,-1 0 0 0 0,1-1 0 0 0,-1 1 0 0 0,0 0 0 0 0,0 0 0 0 0,0 0 0 0 0,-1 1 0 0 0,1-1 0 0 0,-1 0 0 0 0,0 0 0 0 0,0 1 0 0 0,0-1 0 0 0,-1 9 0 0 0,14 38 0 0 0,-10-42 0 0 0,-1 1 0 0 0,0 0 0 0 0,-1 0 0 0 0,0 0 0 0 0,0 16 0 0 0,-2-4 0 0 0,1-11 0 0 0,0 0 0 0 0,-1 0 0 0 0,-1 0 0 0 0,0 0 0 0 0,0-1 0 0 0,-1 1 0 0 0,-1 0 0 0 0,1-1 0 0 0,-2 1 0 0 0,-4 10 0 0 0,-28 69 0 0 0,35-88 0 0 0,-5 11 0 0 0,0 0 0 0 0,-1 0 0 0 0,0 0 0 0 0,-1-1 0 0 0,0 0 0 0 0,-1 0 0 0 0,-19 19 0 0 0,-4 1 0 0 0,13-12 0 0 0,-1 0 0 0 0,-1-2 0 0 0,-31 23 0 0 0,-3-6 0 0 0,40-24 0 0 0,-1-1 0 0 0,0-1 0 0 0,0 0 0 0 0,-1-1 0 0 0,-19 6 0 0 0,12-6 0 0 0,-16 5 0 0 0,1-1 0 0 0,-1-2 0 0 0,-1-2 0 0 0,0-1 0 0 0,-55 1 0 0 0,82-9 0 0 0,0 1 0 0 0,0-2 0 0 0,0 0 0 0 0,1 0 0 0 0,-1-2 0 0 0,1 1 0 0 0,-1-2 0 0 0,1 0 0 0 0,0 0 0 0 0,-15-10 0 0 0,0-3 0 0 0,0-2 0 0 0,2 0 0 0 0,-37-37 0 0 0,55 45 0 0 0,1 0 0 0 0,0 0 0 0 0,1 0 0 0 0,0-1 0 0 0,1 0 0 0 0,0 0 0 0 0,-4-18 0 0 0,2-29 0 0 0,4 25 0 0 0,1 25 0 0 0,1-1 0 0 0,0 1 0 0 0,0 0 0 0 0,1 0 0 0 0,1 0 0 0 0,0-1 0 0 0,0 1 0 0 0,1 0 0 0 0,0 0 0 0 0,0 0 0 0 0,1 1 0 0 0,1-1 0 0 0,5-11 0 0 0,52-79 0 0 0,-49 81 0 0 0,2 0 0 0 0,0 1 0 0 0,1 1 0 0 0,1 0 0 0 0,1 1 0 0 0,20-15 0 0 0,-10 6 0 0 0,-18 18 0 0 0,0 1 0 0 0,0-1 0 0 0,0 2 0 0 0,1-1 0 0 0,13-5 0 0 0,33-18 0 0 0,33-15 0 0 0,-41 22 0 0 0,-30 15 0 0 0,1 1 0 0 0,-1 1 0 0 0,1 0 0 0 0,0 2 0 0 0,32-3 0 0 0,3-1 0 0 0,-24 3 0 0 0,0 0 0 0 0,0 3 0 0 0,0 0 0 0 0,0 2 0 0 0,0 1 0 0 0,0 1 0 0 0,49 13 0 0 0,-65-11 0 0 0,1 2 0 0 0,-1-1 0 0 0,0 2 0 0 0,0 0 0 0 0,-1 1 0 0 0,21 17 0 0 0,-5-4 0 0 0,-9-11 0 0 0,-14-8 0 0 0,0 0 0 0 0,1 1 0 0 0,-1-1 0 0 0,0 1 0 0 0,-1 1 0 0 0,8 6 0 0 0,0 15 0 0 0,3-9 0 0 0,-13-13 0 0 0,0-1 0 0 0,0 1 0 0 0,0 0 0 0 0,0-1 0 0 0,-1 1 0 0 0,1 1 0 0 0,-1-1 0 0 0,0 0 0 0 0,0 0 0 0 0,1 7 0 0 0,1 10 0 0 0,0 0 0 0 0,-2 0 0 0 0,0 0 0 0 0,-2 0 0 0 0,-2 26 0 0 0,1-3 0 0 0,1-36 0 0 0,0-1 0 0 0,-1 0 0 0 0,0 0 0 0 0,0 0 0 0 0,-1 0 0 0 0,0 0 0 0 0,0 0 0 0 0,-1 0 0 0 0,1 0 0 0 0,-2-1 0 0 0,1 1 0 0 0,-8 9 0 0 0,0-2 0 0 0,-1 0 0 0 0,-1-1 0 0 0,-20 17 0 0 0,18-18 0 0 0,0 2 0 0 0,-21 25 0 0 0,30-32 0 0 0,0 0 0 0 0,-1-1 0 0 0,0 0 0 0 0,0 0 0 0 0,0 0 0 0 0,-1-1 0 0 0,1 0 0 0 0,-1 0 0 0 0,-13 4 0 0 0,-11 9 0 0 0,-61 20 0 0 0,77-30 0 0 0,0-1 0 0 0,0-1 0 0 0,0 0 0 0 0,-1-1 0 0 0,0-1 0 0 0,0-1 0 0 0,-23 2 0 0 0,-8-1 0 0 0,-67-5 0 0 0,107 0 0 0 0,0 0 0 0 0,1-1 0 0 0,-1 0 0 0 0,0 0 0 0 0,1 0 0 0 0,0-1 0 0 0,0 0 0 0 0,-12-8 0 0 0,-13-5 0 0 0,15 9 0 0 0,0-1 0 0 0,1 0 0 0 0,0-2 0 0 0,1 0 0 0 0,0 0 0 0 0,1-2 0 0 0,0 0 0 0 0,1 0 0 0 0,0-1 0 0 0,1-1 0 0 0,0 0 0 0 0,1-1 0 0 0,1 0 0 0 0,0 0 0 0 0,1-1 0 0 0,-6-18 0 0 0,7 12 0 0 0,-5-13 0 0 0,1-1 0 0 0,-8-49 0 0 0,18 74 0 0 0,1 0 0 0 0,0 0 0 0 0,1 0 0 0 0,0 0 0 0 0,0 0 0 0 0,1 0 0 0 0,1 0 0 0 0,0 0 0 0 0,0 0 0 0 0,1 0 0 0 0,1 1 0 0 0,6-16 0 0 0,-9 24 0 0 0,8-15 0 0 0,0-1 0 0 0,1 1 0 0 0,1 1 0 0 0,13-16 0 0 0,19-32 0 0 0,65-35 0 0 0,-85 82 0 0 0,0 2 0 0 0,29-14 0 0 0,-36 20 0 0 0,24-12 0 0 0,0 3 0 0 0,63-21 0 0 0,-16 20 0 0 0,-40 11 0 0 0,-13 3 0 0 0,0 2 0 0 0,1 1 0 0 0,-1 2 0 0 0,1 2 0 0 0,-1 1 0 0 0,1 1 0 0 0,-1 2 0 0 0,35 11 0 0 0,-51-12 0 0 0,-1 1 0 0 0,-1 1 0 0 0,1 0 0 0 0,-1 1 0 0 0,0 1 0 0 0,-1 0 0 0 0,19 15 0 0 0,-16-8 0 0 0,0 1 0 0 0,24 29 0 0 0,-36-38 0 0 0,1 0 0 0 0,-2 0 0 0 0,1 1 0 0 0,-1 0 0 0 0,-1-1 0 0 0,1 2 0 0 0,-2-1 0 0 0,4 12 0 0 0,-1 5 0 0 0,-3-12 0 0 0,0 1 0 0 0,-1-1 0 0 0,1 27 0 0 0,-1 4 0 0 0,-1-21 0 0 0,-3 47 0 0 0,2-64 0 0 0,-1 0 0 0 0,0 0 0 0 0,-1-1 0 0 0,0 1 0 0 0,0-1 0 0 0,0 0 0 0 0,-1 1 0 0 0,0-1 0 0 0,0 0 0 0 0,0 0 0 0 0,-8 9 0 0 0,-25 38 0 0 0,27-37 0 0 0,-1 0 0 0 0,-22 25 0 0 0,-65 49 0 0 0,78-73 0 0 0,-1 0 0 0 0,-37 24 0 0 0,15-24 0 0 0,19-3 0 0 0,18-11 0 0 0,0 0 0 0 0,0 0 0 0 0,0 0 0 0 0,-1-1 0 0 0,1 1 0 0 0,-6 0 0 0 0,-52 16 0 0 0,41-11 0 0 0,0-1 0 0 0,0-2 0 0 0,0 0 0 0 0,-1-1 0 0 0,-28 0 0 0 0,50-4 0 0 0,-13 1 0 0 0,0 0 0 0 0,0-2 0 0 0,0 0 0 0 0,0 0 0 0 0,0-1 0 0 0,1-1 0 0 0,-1 0 0 0 0,-24-11 0 0 0,23 7 0 0 0,0-1 0 0 0,1-1 0 0 0,1 0 0 0 0,-1-1 0 0 0,2-1 0 0 0,-1 0 0 0 0,1 0 0 0 0,1-1 0 0 0,0-1 0 0 0,1 0 0 0 0,0 0 0 0 0,1-1 0 0 0,1 0 0 0 0,-8-18 0 0 0,-5-4 0 0 0,19 32 0 0 0,-1 1 0 0 0,1-1 0 0 0,-1 0 0 0 0,1 0 0 0 0,0 0 0 0 0,1 0 0 0 0,-1 0 0 0 0,1 0 0 0 0,0-1 0 0 0,0 1 0 0 0,0 0 0 0 0,0-1 0 0 0,1-4 0 0 0,-3-42 0 0 0,2-48 0 0 0,1 92 0 0 0,1 0 0 0 0,0 0 0 0 0,0 0 0 0 0,1 0 0 0 0,-1 0 0 0 0,2 1 0 0 0,-1-1 0 0 0,1 0 0 0 0,0 1 0 0 0,6-10 0 0 0,16-13 0 0 0,-20 21 0 0 0,-1 1 0 0 0,1 0 0 0 0,0 0 0 0 0,0 1 0 0 0,11-12 0 0 0,26-33 0 0 0,2 17 0 0 0,65-37 0 0 0,-86 58 0 0 0,0 2 0 0 0,1 1 0 0 0,0 1 0 0 0,31-8 0 0 0,103-16 0 0 0,-127 30 0 0 0,0 1 0 0 0,45 3 0 0 0,-29 0 0 0 0,-28 0 0 0 0,-1 1 0 0 0,0 1 0 0 0,0 0 0 0 0,-1 2 0 0 0,1-1 0 0 0,-1 2 0 0 0,0 1 0 0 0,0 0 0 0 0,27 16 0 0 0,-41-21 0 0 0,0 0 0 0 0,0 0 0 0 0,0 0 0 0 0,-1 0 0 0 0,1 1 0 0 0,-1-1 0 0 0,0 0 0 0 0,1 1 0 0 0,-1 0 0 0 0,0 0 0 0 0,-1-1 0 0 0,4 7 0 0 0,-4-7 0 0 0,0 0 0 0 0,0-1 0 0 0,0 1 0 0 0,0-1 0 0 0,0 1 0 0 0,0-1 0 0 0,0 1 0 0 0,0-1 0 0 0,1 0 0 0 0,-1 0 0 0 0,1 0 0 0 0,-1 0 0 0 0,1 0 0 0 0,-1 0 0 0 0,3 1 0 0 0,9 8 0 0 0,-10 0 0 0 0,0 1 0 0 0,0-1 0 0 0,-1 1 0 0 0,-1-1 0 0 0,1 21 0 0 0,1 3 0 0 0,0-12 0 0 0,-1 0 0 0 0,-2 0 0 0 0,0 1 0 0 0,-1-1 0 0 0,-1 0 0 0 0,-1 1 0 0 0,-9 28 0 0 0,7-38 0 0 0,-1 0 0 0 0,-1 0 0 0 0,0 0 0 0 0,-1-1 0 0 0,-1 0 0 0 0,-15 18 0 0 0,5-7 0 0 0,-41 49 0 0 0,54-65 0 0 0,-1 1 0 0 0,1-2 0 0 0,-1 1 0 0 0,-1-1 0 0 0,1 0 0 0 0,-1 0 0 0 0,-11 5 0 0 0,-27 21 0 0 0,26-20 0 0 0,-1 0 0 0 0,1-1 0 0 0,-2-1 0 0 0,-32 10 0 0 0,31-12 0 0 0,-1 0 0 0 0,1-2 0 0 0,-29 3 0 0 0,47-8 0 0 0,-1 0 0 0 0,0 0 0 0 0,0-1 0 0 0,0 0 0 0 0,1 0 0 0 0,-1-1 0 0 0,0 0 0 0 0,0 0 0 0 0,1 0 0 0 0,-1 0 0 0 0,1-1 0 0 0,-1 0 0 0 0,1 0 0 0 0,0-1 0 0 0,-1 1 0 0 0,1-1 0 0 0,1 0 0 0 0,-1-1 0 0 0,0 1 0 0 0,-4-5 0 0 0,-7-10 0 0 0,0-1 0 0 0,1-1 0 0 0,1 0 0 0 0,1-1 0 0 0,1 0 0 0 0,-17-41 0 0 0,24 49 0 0 0,1 0 0 0 0,0-1 0 0 0,1 0 0 0 0,1 0 0 0 0,0 0 0 0 0,1 0 0 0 0,0 0 0 0 0,1 0 0 0 0,2-17 0 0 0,0 21 0 0 0,0 0 0 0 0,0-1 0 0 0,0 1 0 0 0,2 0 0 0 0,-1 0 0 0 0,1 1 0 0 0,0-1 0 0 0,1 1 0 0 0,0 0 0 0 0,1 0 0 0 0,0 0 0 0 0,0 1 0 0 0,13-13 0 0 0,56-51 0 0 0,-67 64 0 0 0,1-1 0 0 0,1 0 0 0 0,0 1 0 0 0,0 0 0 0 0,0 0 0 0 0,1 1 0 0 0,0 0 0 0 0,1 1 0 0 0,0 1 0 0 0,22-9 0 0 0,-12 9 0 0 0,2-2 0 0 0,1 1 0 0 0,-1 2 0 0 0,50-3 0 0 0,-46 6 0 0 0,0 2 0 0 0,0 1 0 0 0,38 8 0 0 0,-55-7 0 0 0,1 1 0 0 0,-1 0 0 0 0,0 0 0 0 0,0 1 0 0 0,0 0 0 0 0,0 1 0 0 0,-1 0 0 0 0,0 1 0 0 0,0 0 0 0 0,-1 1 0 0 0,9 8 0 0 0,-10-10 0 0 0,-6-4 0 0 0,0 0 0 0 0,1 0 0 0 0,-1 0 0 0 0,0 0 0 0 0,0 0 0 0 0,0 0 0 0 0,0 1 0 0 0,0-1 0 0 0,-1 0 0 0 0,1 1 0 0 0,-1 0 0 0 0,0-1 0 0 0,2 6 0 0 0,-2-5 0 0 0,1-1 0 0 0,-1 1 0 0 0,0-1 0 0 0,0 1 0 0 0,1-1 0 0 0,0 1 0 0 0,-1-1 0 0 0,1 0 0 0 0,0 0 0 0 0,0 0 0 0 0,0 0 0 0 0,3 2 0 0 0,-3-3 0 0 0,-1 0 0 0 0,1 1 0 0 0,0-1 0 0 0,-1 1 0 0 0,1-1 0 0 0,-1 1 0 0 0,0-1 0 0 0,0 1 0 0 0,1 0 0 0 0,-1 0 0 0 0,0 0 0 0 0,0 0 0 0 0,-1 0 0 0 0,1 0 0 0 0,0 0 0 0 0,-1 0 0 0 0,1 0 0 0 0,-1 0 0 0 0,1 0 0 0 0,-1 0 0 0 0,0 3 0 0 0,1 7 0 0 0,0 0 0 0 0,1 1 0 0 0,0-1 0 0 0,5 14 0 0 0,-3-13 0 0 0,-1 0 0 0 0,-1 0 0 0 0,0 1 0 0 0,1 17 0 0 0,-5-11 0 0 0,-1 1 0 0 0,0-1 0 0 0,-2 1 0 0 0,0-1 0 0 0,-2-1 0 0 0,0 1 0 0 0,-19 36 0 0 0,15-26 0 0 0,2-10 0 0 0,-20 3 0 0 0,10 4 0 0 0,-7-10 0 0 0,-7 8 0 0 0,31-24 0 0 0,1 1 0 0 0,0 0 0 0 0,-1-1 0 0 0,0 1 0 0 0,1 0 0 0 0,-1-1 0 0 0,0 0 0 0 0,0 0 0 0 0,0 1 0 0 0,0-1 0 0 0,0 0 0 0 0,0 0 0 0 0,0-1 0 0 0,-3 2 0 0 0,-12 5 0 0 0,3 6 0 0 0,12-11 0 0 0,0 0 0 0 0,0 0 0 0 0,0 0 0 0 0,0-1 0 0 0,-1 1 0 0 0,1 0 0 0 0,0-1 0 0 0,-1 0 0 0 0,1 1 0 0 0,-1-1 0 0 0,1 0 0 0 0,-1 0 0 0 0,-3 0 0 0 0,-42 15 0 0 0,28-8 0 0 0,0-1 0 0 0,0-2 0 0 0,-1 0 0 0 0,0 0 0 0 0,-42 1 0 0 0,31-5 0 0 0,24 1 0 0 0,0-2 0 0 0,0 1 0 0 0,0-1 0 0 0,0 0 0 0 0,0-1 0 0 0,0 0 0 0 0,0 0 0 0 0,0 0 0 0 0,0-1 0 0 0,1 0 0 0 0,-1-1 0 0 0,1 0 0 0 0,-1 0 0 0 0,-12-8 0 0 0,-59-51 0 0 0,60 49 0 0 0,-3-1 0 0 0,18 6 0 0 0,0 1 0 0 0,0-1 0 0 0,0 1 0 0 0,1-1 0 0 0,0 0 0 0 0,1 0 0 0 0,-1-1 0 0 0,-1-15 0 0 0,4 21 0 0 0,-1 0 0 0 0,1 1 0 0 0,-1-1 0 0 0,1 0 0 0 0,0 1 0 0 0,0-1 0 0 0,0 0 0 0 0,1 1 0 0 0,-1-1 0 0 0,1 0 0 0 0,-1 1 0 0 0,1-1 0 0 0,0 0 0 0 0,0 1 0 0 0,0-1 0 0 0,1 1 0 0 0,-1 0 0 0 0,0-1 0 0 0,1 1 0 0 0,-1 0 0 0 0,1 0 0 0 0,0 0 0 0 0,0 0 0 0 0,0 0 0 0 0,0 0 0 0 0,0 1 0 0 0,0-1 0 0 0,0 1 0 0 0,1-1 0 0 0,-1 1 0 0 0,5-2 0 0 0,4 0-79 0 0,1 0-1 0 0,0 1 1 0 0,0 0 0 0 0,0 1-1 0 0,0 0 1 0 0,0 1 0 0 0,0 0-1 0 0,0 1 1 0 0,23 5 0 0 0,11 2-4807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58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1645 592 9024 0 0,'-20'-18'4201'0'0,"18"17"-4001"0"0,-40-12 1870 0 0,23 7-658 0 0,10 3-883 0 0,0-1 0 0 0,0-1-1 0 0,1 1 1 0 0,-1-1-1 0 0,1-1 1 0 0,1 0 0 0 0,-1 0-1 0 0,-10-12 1 0 0,12 8-273 0 0,5 8-189 0 0,0 0 1 0 0,0 0-1 0 0,0 0 0 0 0,0 0 1 0 0,-1 0-1 0 0,1 1 1 0 0,-1-1-1 0 0,1 1 0 0 0,-1-1 1 0 0,1 1-1 0 0,-1-1 0 0 0,-3-1 1 0 0,2 0 21 0 0,0-1 0 0 0,0 1 1 0 0,1 0-1 0 0,-1-1 1 0 0,1 1-1 0 0,0-1 1 0 0,0 0-1 0 0,0 0 0 0 0,0 0 1 0 0,1 0-1 0 0,0 0 1 0 0,-1 0-1 0 0,0-8 0 0 0,-6-54 826 0 0,8 60-851 0 0,0 1 1 0 0,1-1-1 0 0,-1 0 0 0 0,1 1 0 0 0,0-1 0 0 0,0 1 0 0 0,1 0 1 0 0,0-1-1 0 0,3-6 0 0 0,-3 9-43 0 0,0 0 1 0 0,0 0 0 0 0,0 0-1 0 0,0 1 1 0 0,1-1-1 0 0,-1 1 1 0 0,1 0-1 0 0,-1 0 1 0 0,1 0-1 0 0,0 0 1 0 0,0 0-1 0 0,0 0 1 0 0,0 1-1 0 0,0-1 1 0 0,1 1-1 0 0,-1 0 1 0 0,6-1 0 0 0,12-3 49 0 0,1 1 1 0 0,0 2 0 0 0,0 0 0 0 0,1 1 0 0 0,-1 2 0 0 0,0 0 0 0 0,0 1 0 0 0,0 1 0 0 0,-1 1-1 0 0,1 1 1 0 0,22 9 0 0 0,-26-8 6 0 0,0 0 0 0 0,-1 2-1 0 0,29 17 1 0 0,-39-21-43 0 0,-1 0 0 0 0,0 0 0 0 0,0 1 0 0 0,-1 0 0 0 0,1 0 0 0 0,-1 1 0 0 0,0-1 0 0 0,-1 1 0 0 0,1 0 0 0 0,4 9 0 0 0,-6-9 12 0 0,0-1 0 0 0,-1 1 0 0 0,0 0 0 0 0,0 0 0 0 0,0 0 0 0 0,-1 0 0 0 0,1 0 0 0 0,-2 0 0 0 0,1 0 0 0 0,-1 0 0 0 0,0 11 0 0 0,1-9 11 0 0,-1-1-1 0 0,0 1 1 0 0,0-1 0 0 0,0 1-1 0 0,-1 0 1 0 0,-1-1 0 0 0,1 0-1 0 0,-1 1 1 0 0,0-1 0 0 0,-1 0-1 0 0,1 0 1 0 0,-2 0 0 0 0,1 0-1 0 0,-1-1 1 0 0,0 1-1 0 0,-6 8 1 0 0,2-8-31 0 0,-22 29 153 0 0,28-33-169 0 0,0 0 1 0 0,0 0-1 0 0,-1-1 1 0 0,1 1-1 0 0,-1 0 0 0 0,1-1 1 0 0,-1 0-1 0 0,0 0 1 0 0,0 1-1 0 0,0-2 1 0 0,0 1-1 0 0,0 0 1 0 0,0 0-1 0 0,0-1 0 0 0,-1 0 1 0 0,-4 2-1 0 0,-25 12 104 0 0,13 2-42 0 0,15-12-47 0 0,0-1 0 0 0,0 0 0 0 0,0 0 0 0 0,0 0-1 0 0,0-1 1 0 0,-1 0 0 0 0,-7 4 0 0 0,-30 11 41 0 0,27-10-15 0 0,-1 0 0 0 0,-1-1 1 0 0,1-1-1 0 0,-1-1 0 0 0,0 0 0 0 0,-1-1 0 0 0,-33 2 0 0 0,51-6-46 0 0,-3 1-1 0 0,0-1 0 0 0,0 0 0 0 0,0 1 0 0 0,0-1 0 0 0,0-1 0 0 0,0 1 1 0 0,0-1-1 0 0,0 1 0 0 0,0-1 0 0 0,0 0 0 0 0,0 0 0 0 0,1-1 0 0 0,-1 1 0 0 0,0-1 1 0 0,1 0-1 0 0,-1 0 0 0 0,1 0 0 0 0,0 0 0 0 0,0-1 0 0 0,-4-2 0 0 0,-10-20-33 0 0,0 14 34 0 0,15 10-5 0 0,0 1 0 0 0,1-2 0 0 0,-1 1 0 0 0,0 0 0 0 0,0 0 0 0 0,1 0 0 0 0,-1-1 0 0 0,1 1 0 0 0,-1-1-1 0 0,1 0 1 0 0,0 1 0 0 0,-1-1 0 0 0,1 0 0 0 0,0 0 0 0 0,0 1 0 0 0,0-1 0 0 0,-1-4 0 0 0,-21-37 19 0 0,20 38-26 0 0,0 0 0 0 0,0 0 0 0 0,0-1 0 0 0,0 1 0 0 0,1-1 1 0 0,-3-8-1 0 0,1-2-15 0 0,-1 2 6 0 0,2 0 1 0 0,0 0-1 0 0,0 0 1 0 0,1 0-1 0 0,0-16 1 0 0,2 19 17 0 0,1 2 0 0 0,1-1 0 0 0,-1 0 0 0 0,1 0 0 0 0,1 0 0 0 0,0 1 0 0 0,0-1 0 0 0,1 1 0 0 0,0 0 0 0 0,1 0 0 0 0,0 0 0 0 0,9-12 0 0 0,-1 5 3 0 0,0 0-1 0 0,2 1 1 0 0,-1 1-1 0 0,32-23 0 0 0,-44 35-2 0 0,0 1 0 0 0,0-1 0 0 0,0 1 0 0 0,0-1 0 0 0,0 1 0 0 0,0 0-1 0 0,1 0 1 0 0,-1 0 0 0 0,0 0 0 0 0,1 1 0 0 0,2-1 0 0 0,11-7 5 0 0,-4-6 1 0 0,-10 12-8 0 0,-1 0-1 0 0,1 1 1 0 0,-1-1 0 0 0,1 0-1 0 0,0 1 1 0 0,-1-1 0 0 0,1 1 0 0 0,0 0-1 0 0,0 0 1 0 0,0 0 0 0 0,0 0-1 0 0,0 0 1 0 0,4-1 0 0 0,-4 1 0 0 0,0 0 0 0 0,0 1 0 0 0,0-1 1 0 0,1 0-1 0 0,-1-1 0 0 0,0 1 0 0 0,0 0 0 0 0,-1 0 1 0 0,1-1-1 0 0,3-2 0 0 0,-3 2 0 0 0,0 0-1 0 0,0 0 1 0 0,1 0 0 0 0,-1 1-1 0 0,0-1 1 0 0,1 1-1 0 0,-1 0 1 0 0,1-1 0 0 0,-1 1-1 0 0,5-1 1 0 0,15-4 9 0 0,1 0 1 0 0,0 2 0 0 0,1 0 0 0 0,-1 1 0 0 0,0 2-1 0 0,1 0 1 0 0,0 2 0 0 0,-1 0 0 0 0,0 2-1 0 0,1 0 1 0 0,-1 2 0 0 0,0 1 0 0 0,30 11-1 0 0,-45-13 9 0 0,0-1 0 0 0,0 2-1 0 0,-1-1 1 0 0,1 1 0 0 0,-1 1-1 0 0,0-1 1 0 0,0 1 0 0 0,-1 0-1 0 0,0 1 1 0 0,0-1 0 0 0,0 1-1 0 0,-1 0 1 0 0,0 1 0 0 0,0-1-1 0 0,-1 1 1 0 0,0 0 0 0 0,0 0-1 0 0,-1 1 1 0 0,0-1 0 0 0,-1 1-1 0 0,0-1 1 0 0,0 1 0 0 0,-1 0-1 0 0,0 0 1 0 0,0 0 0 0 0,-1 11-1 0 0,0 2 34 0 0,1-16-36 0 0,0 1 0 0 0,-1-1 1 0 0,0 1-1 0 0,0-1 0 0 0,-1 1 0 0 0,0-1 1 0 0,0 0-1 0 0,0 1 0 0 0,-1-1 0 0 0,0 0 1 0 0,0 0-1 0 0,-1 0 0 0 0,1 0 0 0 0,-1 0 1 0 0,-1-1-1 0 0,1 1 0 0 0,-5 4 0 0 0,-3 3 8 0 0,0-2 1 0 0,-1 1-1 0 0,-1-2 0 0 0,0 1 0 0 0,0-2 0 0 0,-1 0 0 0 0,0 0 0 0 0,-1-2 1 0 0,-23 10-1 0 0,26-13-4 0 0,0-2 0 0 0,-1 1 0 0 0,1-2-1 0 0,0 0 1 0 0,-23 0 0 0 0,29-1-12 0 0,1-1 1 0 0,0 0-1 0 0,-1 0 0 0 0,1 0 0 0 0,0 0 0 0 0,0-1 0 0 0,0 0 0 0 0,0 0 0 0 0,0 0 0 0 0,1-1 0 0 0,-1 1 1 0 0,1-1-1 0 0,-1 0 0 0 0,1 0 0 0 0,0-1 0 0 0,-7-7 0 0 0,-17-21-5 0 0,14 18 29 0 0,1-1 0 0 0,-22-34 0 0 0,-12-33 2 0 0,33 57-26 0 0,12 20-6 0 0,-1 1 0 0 0,0-1 0 0 0,1 1-1 0 0,0-1 1 0 0,0 0 0 0 0,1 0 0 0 0,-1 0-1 0 0,1 0 1 0 0,0 0 0 0 0,0 0 0 0 0,0-10 0 0 0,-2-33 5 0 0,2 40-5 0 0,-1 0-1 0 0,2-1 1 0 0,-1 1 0 0 0,1-1-1 0 0,0 1 1 0 0,1 0-1 0 0,0-1 1 0 0,0 1 0 0 0,1 0-1 0 0,0-1 1 0 0,6-12-1 0 0,2-3-11 0 0,-10 22 9 0 0,1 0 1 0 0,-1 1-1 0 0,1-1 1 0 0,0 0-1 0 0,-1 1 1 0 0,1-1-1 0 0,0 0 1 0 0,0 1-1 0 0,0-1 0 0 0,1 1 1 0 0,-1 0-1 0 0,0-1 1 0 0,0 1-1 0 0,1 0 1 0 0,-1 0-1 0 0,1 0 1 0 0,-1 0-1 0 0,1 0 1 0 0,2-2-1 0 0,34-19-7 0 0,-26 14 2 0 0,1 0 0 0 0,-1 2 0 0 0,1-1-1 0 0,1 2 1 0 0,16-6 0 0 0,-1 3 4 0 0,0 2-1 0 0,0 1 1 0 0,0 1 0 0 0,36 0 0 0 0,-1 3-1 0 0,-40-1 5 0 0,1 1 0 0 0,-1 2 0 0 0,1 0 0 0 0,-1 1 0 0 0,1 2 0 0 0,34 9 0 0 0,-19-1-2 0 0,-32-10 1 0 0,1 0 0 0 0,-1 0 0 0 0,0 1 1 0 0,1 0-1 0 0,-2 1 0 0 0,1 0 0 0 0,0 0 0 0 0,-1 1 1 0 0,1 0-1 0 0,8 8 0 0 0,-3-2 21 0 0,-1-1 0 0 0,2-1 1 0 0,25 14-1 0 0,-24-14 26 0 0,0 0 0 0 0,25 19 0 0 0,-36-24-41 0 0,0 0-1 0 0,0 1 1 0 0,0-1-1 0 0,0 1 1 0 0,-1 0-1 0 0,0-1 0 0 0,0 1 1 0 0,0 1-1 0 0,0-1 1 0 0,-1 0-1 0 0,0 1 1 0 0,2 7-1 0 0,-3-10 0 0 0,0-1-1 0 0,0 1 0 0 0,0 0 1 0 0,0-1-1 0 0,0 1 0 0 0,1-1 0 0 0,-1 0 1 0 0,1 1-1 0 0,0-1 0 0 0,2 3 1 0 0,-2-4 0 0 0,-1 1 1 0 0,1-1 0 0 0,-1 1-1 0 0,0 0 1 0 0,0 0 0 0 0,0-1-1 0 0,0 1 1 0 0,0 0 0 0 0,0 0-1 0 0,0 0 1 0 0,0 0 0 0 0,-1 0 0 0 0,1 0-1 0 0,-1 1 1 0 0,1-1 0 0 0,-1 0-1 0 0,0 3 1 0 0,9 76 129 0 0,-9-76-136 0 0,0-1 0 0 0,0 1 0 0 0,0 0 0 0 0,-1 0 0 0 0,1 0 0 0 0,-1-1 0 0 0,0 1 0 0 0,-1 0 0 0 0,1-1 0 0 0,-1 1 0 0 0,0-1 0 0 0,0 0 0 0 0,0 1 0 0 0,-1-1 0 0 0,1 0 0 0 0,-1 0 0 0 0,0-1 0 0 0,0 1 0 0 0,-1-1 0 0 0,1 1 0 0 0,-5 3 0 0 0,-15 14 0 0 0,19-16 0 0 0,0-1 0 0 0,0 1 0 0 0,-1-1 0 0 0,0 0 0 0 0,1-1 0 0 0,-1 1 0 0 0,0-1 0 0 0,-1 0 0 0 0,-9 4 0 0 0,-43 17 0 0 0,43-17 0 0 0,0 0 0 0 0,-27 7 0 0 0,18-9 0 0 0,0-1 0 0 0,0-2 0 0 0,0 0 0 0 0,-1-1 0 0 0,-45-5 0 0 0,60 1 0 0 0,1 0 0 0 0,0 0 0 0 0,-1-1 0 0 0,1 0 0 0 0,1 0 0 0 0,-1-1 0 0 0,1 0 0 0 0,-1-1 0 0 0,2 0 0 0 0,-1 0 0 0 0,-13-15 0 0 0,18 16 0 0 0,0 0 0 0 0,0-1 0 0 0,0 1 0 0 0,1 0 0 0 0,0-1 0 0 0,0 0 0 0 0,0 0 0 0 0,1 1 0 0 0,0-1 0 0 0,0 0 0 0 0,1 0 0 0 0,-1 0 0 0 0,1 0 0 0 0,0 0 0 0 0,2-11 0 0 0,-1-2 0 0 0,1 13 0 0 0,0-1 0 0 0,0 1 0 0 0,0 0 0 0 0,1 0 0 0 0,0 0 0 0 0,0 0 0 0 0,0 0 0 0 0,1 1 0 0 0,7-9 0 0 0,0-1 0 0 0,-10 14 0 0 0,0 0 0 0 0,0-1 0 0 0,0 1 0 0 0,0 0 0 0 0,0 0 0 0 0,1-1 0 0 0,-1 1 0 0 0,1 0 0 0 0,-1 0 0 0 0,1 1 0 0 0,-1-1 0 0 0,1 0 0 0 0,-1 0 0 0 0,1 1 0 0 0,0-1 0 0 0,-1 1 0 0 0,3-1 0 0 0,13-6 0 0 0,-3-10 0 0 0,-11 13 0 0 0,0 1 0 0 0,0 0 0 0 0,0-1 0 0 0,0 1 0 0 0,1 1 0 0 0,-1-1 0 0 0,1 0 0 0 0,-1 1 0 0 0,7-3 0 0 0,52-19 0 0 0,-48 16 0 0 0,1 2 0 0 0,0-1 0 0 0,0 2 0 0 0,0 0 0 0 0,1 0 0 0 0,0 2 0 0 0,25-4 0 0 0,125-1 0 0 0,-130 8 0 0 0,0 1 0 0 0,-1 2 0 0 0,0 1 0 0 0,46 12 0 0 0,-30-5 0 0 0,-34-8 0 0 0,0 1 0 0 0,0 0 0 0 0,0 1 0 0 0,0 0 0 0 0,-1 2 0 0 0,30 15 0 0 0,-35-13 0 0 0,-6-5 0 0 0,1 0 0 0 0,-1 0 0 0 0,1 0 0 0 0,0-1 0 0 0,10 5 0 0 0,-14-7 0 0 0,1 0 0 0 0,-1 0 0 0 0,1 0 0 0 0,-1 1 0 0 0,1 0 0 0 0,-1-1 0 0 0,0 1 0 0 0,0 0 0 0 0,0 0 0 0 0,0 0 0 0 0,2 2 0 0 0,12 13 0 0 0,4-2 0 0 0,-12-9 0 0 0,1 0 0 0 0,-1 1 0 0 0,0 0 0 0 0,-1 0 0 0 0,0 0 0 0 0,0 1 0 0 0,0 0 0 0 0,9 17 0 0 0,-6-9 0 0 0,-7-12 0 0 0,0 0 0 0 0,0 1 0 0 0,0-1 0 0 0,-1 1 0 0 0,1-1 0 0 0,-1 1 0 0 0,-1 0 0 0 0,1 0 0 0 0,0 0 0 0 0,-1 0 0 0 0,1 6 0 0 0,2 17 0 0 0,-3-22 0 0 0,1 0 0 0 0,-1-1 0 0 0,-1 1 0 0 0,1 0 0 0 0,-1 0 0 0 0,0 0 0 0 0,0 0 0 0 0,-2 6 0 0 0,0 2 0 0 0,1-7 0 0 0,0 0 0 0 0,0 0 0 0 0,-1-1 0 0 0,0 1 0 0 0,0-1 0 0 0,0 1 0 0 0,-1-1 0 0 0,0 0 0 0 0,0 0 0 0 0,-1 0 0 0 0,-7 10 0 0 0,-18 18 0 0 0,9-9 0 0 0,-1 0 0 0 0,-35 31 0 0 0,45-47 0 0 0,4-2 0 0 0,-1-1 0 0 0,0 0 0 0 0,0 0 0 0 0,0-1 0 0 0,-1 0 0 0 0,-8 4 0 0 0,12-7 0 0 0,-10 4 0 0 0,0 0 0 0 0,-1-1 0 0 0,1-1 0 0 0,-1 0 0 0 0,0-1 0 0 0,1-1 0 0 0,-1-1 0 0 0,-1 0 0 0 0,1-1 0 0 0,-16-1 0 0 0,25-1 0 0 0,1 0 0 0 0,0 0 0 0 0,0-1 0 0 0,0 0 0 0 0,0 0 0 0 0,0 0 0 0 0,0-1 0 0 0,1 1 0 0 0,-10-10 0 0 0,-10-6 0 0 0,8 5 0 0 0,1 0 0 0 0,-15-19 0 0 0,-7-5 0 0 0,21 22 0 0 0,1 0 0 0 0,0-2 0 0 0,2 0 0 0 0,0 0 0 0 0,-23-40 0 0 0,30 43 0 0 0,0-1 0 0 0,1 1 0 0 0,1-1 0 0 0,0 0 0 0 0,1 0 0 0 0,1 0 0 0 0,0-1 0 0 0,1 0 0 0 0,1-18 0 0 0,0 12 0 0 0,0 15 0 0 0,1 0 0 0 0,-1 0 0 0 0,1 0 0 0 0,1-1 0 0 0,-1 1 0 0 0,2 0 0 0 0,-1 1 0 0 0,1-1 0 0 0,0 0 0 0 0,5-12 0 0 0,38-26 0 0 0,-16 20 0 0 0,-19 16 0 0 0,32-27 0 0 0,-29 27 0 0 0,-5 4 0 0 0,0 0 0 0 0,1 1 0 0 0,0-1 0 0 0,1 2 0 0 0,-1-1 0 0 0,12-3 0 0 0,18-4 0 0 0,0 1 0 0 0,1 2 0 0 0,0 2 0 0 0,1 2 0 0 0,61-1 0 0 0,-40 9 0 0 0,0 2 0 0 0,0 3 0 0 0,-1 3 0 0 0,74 23 0 0 0,-124-30 0 0 0,-1 0 0 0 0,1 1 0 0 0,-1 0 0 0 0,0 1 0 0 0,12 8 0 0 0,6 4 0 0 0,-19-12 0 0 0,0 0 0 0 0,-1 1 0 0 0,1 0 0 0 0,-1 0 0 0 0,-1 1 0 0 0,1 0 0 0 0,-2 0 0 0 0,1 1 0 0 0,-1-1 0 0 0,0 2 0 0 0,-1-1 0 0 0,0 1 0 0 0,6 16 0 0 0,2 5 0 0 0,-1-17 0 0 0,1 5 0 0 0,-10 21 0 0 0,-3-37 0 0 0,0 18 0 0 0,0 0 0 0 0,-1 1 0 0 0,-1-1 0 0 0,-1 0 0 0 0,0 0 0 0 0,-12 35 0 0 0,-5-12 0 0 0,-2-1 0 0 0,-1-1 0 0 0,-36 48 0 0 0,51-81 0 0 0,-1 1 0 0 0,0-1 0 0 0,-18 15 0 0 0,-19 17 0 0 0,35-30 0 0 0,-1 0 0 0 0,0 0 0 0 0,-15 9 0 0 0,10-8 0 0 0,5-6 0 0 0,0 0 0 0 0,-1-1 0 0 0,1-1 0 0 0,-1 0 0 0 0,0 0 0 0 0,0-2 0 0 0,0 0 0 0 0,-20 1 0 0 0,3 1 0 0 0,23-2 0 0 0,0 0 0 0 0,-1-1 0 0 0,1 0 0 0 0,-1-1 0 0 0,1 0 0 0 0,-1 0 0 0 0,1 0 0 0 0,0-1 0 0 0,-1 0 0 0 0,1 0 0 0 0,0-1 0 0 0,-1 0 0 0 0,-10-5 0 0 0,-4-9 0 0 0,0-1 0 0 0,2-1 0 0 0,0 0 0 0 0,1-2 0 0 0,0 0 0 0 0,2-2 0 0 0,1 1 0 0 0,0-2 0 0 0,2 0 0 0 0,1-1 0 0 0,0-1 0 0 0,-11-33 0 0 0,15 31 0 0 0,-11-51 0 0 0,18 68 0 0 0,1 0 0 0 0,0 0 0 0 0,1-1 0 0 0,0 1 0 0 0,0 0 0 0 0,1-1 0 0 0,0 1 0 0 0,5-17 0 0 0,-2 10 0 0 0,-2 11 0 0 0,-1 1 0 0 0,1 0 0 0 0,-1-1 0 0 0,1 1 0 0 0,1 0 0 0 0,4-8 0 0 0,11-9 0 0 0,0 1 0 0 0,1 1 0 0 0,1 1 0 0 0,1 0 0 0 0,1 2 0 0 0,1 1 0 0 0,0 0 0 0 0,1 2 0 0 0,0 1 0 0 0,1 0 0 0 0,0 2 0 0 0,1 1 0 0 0,50-12 0 0 0,-26 11 0 0 0,1 3 0 0 0,0 2 0 0 0,0 2 0 0 0,0 2 0 0 0,0 3 0 0 0,98 13 0 0 0,-126-9 0 0 0,-1 1 0 0 0,-1 1 0 0 0,29 13 0 0 0,-24-9 0 0 0,-23-10 0 0 0,-1 0 0 0 0,0 1 0 0 0,0-1 0 0 0,1 0 0 0 0,-1 1 0 0 0,0-1 0 0 0,0 1 0 0 0,0 0 0 0 0,0-1 0 0 0,-1 1 0 0 0,4 4 0 0 0,10 10 0 0 0,2-8 0 0 0,-14-8 0 0 0,-1 1 0 0 0,0 0 0 0 0,1 0 0 0 0,-1 0 0 0 0,0 0 0 0 0,0 0 0 0 0,1 1 0 0 0,-1-1 0 0 0,0 1 0 0 0,0-1 0 0 0,0 1 0 0 0,-1 0 0 0 0,1 0 0 0 0,0-1 0 0 0,1 4 0 0 0,11 16 0 0 0,-11-18 0 0 0,-1 0 0 0 0,1 1 0 0 0,-1-1 0 0 0,0 1 0 0 0,0-1 0 0 0,-1 1 0 0 0,1-1 0 0 0,-1 1 0 0 0,1 0 0 0 0,-1 0 0 0 0,0 0 0 0 0,0 4 0 0 0,-1-5 0 0 0,0 0 0 0 0,0-1 0 0 0,0 1 0 0 0,1-1 0 0 0,-1 1 0 0 0,1-1 0 0 0,-1 1 0 0 0,1-1 0 0 0,0 0 0 0 0,2 4 0 0 0,-2-3 0 0 0,0-1 0 0 0,0 1 0 0 0,0 0 0 0 0,0 0 0 0 0,-1-1 0 0 0,1 1 0 0 0,-1 0 0 0 0,1 0 0 0 0,-1 0 0 0 0,0 4 0 0 0,0 15 0 0 0,2-13 0 0 0,-1 1 0 0 0,-1-1 0 0 0,0 1 0 0 0,0 0 0 0 0,-1-1 0 0 0,0 1 0 0 0,-1-1 0 0 0,0 1 0 0 0,-1-1 0 0 0,0 0 0 0 0,-4 10 0 0 0,-23 25 0 0 0,13-17 0 0 0,-2 0 0 0 0,-35 39 0 0 0,29-40 0 0 0,20-19 0 0 0,-1-1 0 0 0,0 0 0 0 0,-1 0 0 0 0,1-1 0 0 0,-13 9 0 0 0,-15 8 0 0 0,23-14 0 0 0,0 0 0 0 0,0 0 0 0 0,-1-1 0 0 0,0-1 0 0 0,0 0 0 0 0,0-1 0 0 0,-1 0 0 0 0,0-1 0 0 0,0 0 0 0 0,0-1 0 0 0,-22 2 0 0 0,30-4 0 0 0,4-1 0 0 0,0 0 0 0 0,1 1 0 0 0,-1-1 0 0 0,0 0 0 0 0,0 0 0 0 0,0 0 0 0 0,0 0 0 0 0,0 0 0 0 0,0 0 0 0 0,0 0 0 0 0,0 0 0 0 0,0 0 0 0 0,0 0 0 0 0,1 0 0 0 0,-1-1 0 0 0,0 1 0 0 0,0 0 0 0 0,0-1 0 0 0,0 1 0 0 0,0-1 0 0 0,1 1 0 0 0,-1-1 0 0 0,0 1 0 0 0,0-1 0 0 0,1 1 0 0 0,-1-1 0 0 0,0 0 0 0 0,1 0 0 0 0,-1 1 0 0 0,1-1 0 0 0,-1 0 0 0 0,1 0 0 0 0,-1 1 0 0 0,1-1 0 0 0,-1-1 0 0 0,0-1 0 0 0,0 1 0 0 0,0 0 0 0 0,0 0 0 0 0,0 0 0 0 0,0 0 0 0 0,0 0 0 0 0,-1 0 0 0 0,1 0 0 0 0,-1 0 0 0 0,1 1 0 0 0,-1-1 0 0 0,0 1 0 0 0,0-1 0 0 0,0 1 0 0 0,0-1 0 0 0,-3-1 0 0 0,1 1 0 0 0,1 0 0 0 0,-1-1 0 0 0,0 0 0 0 0,1 0 0 0 0,0 0 0 0 0,0 0 0 0 0,-5-6 0 0 0,-70-120 0 0 0,72 114 0 0 0,0 0 0 0 0,1-1 0 0 0,1 0 0 0 0,0 0 0 0 0,1-1 0 0 0,1 1 0 0 0,1-1 0 0 0,0 1 0 0 0,2-26 0 0 0,-1 31 0 0 0,1 6 0 0 0,1-1 0 0 0,-1 1 0 0 0,1 0 0 0 0,0 0 0 0 0,0 0 0 0 0,0 0 0 0 0,0 1 0 0 0,1-1 0 0 0,0 1 0 0 0,0-1 0 0 0,5-4 0 0 0,40-46 0 0 0,-43 50 0 0 0,62-52 0 0 0,-21 19 0 0 0,-37 31 0 0 0,-1 1 0 0 0,1 0 0 0 0,0 0 0 0 0,1 1 0 0 0,-1 0 0 0 0,1 0 0 0 0,0 1 0 0 0,0 0 0 0 0,13-2 0 0 0,15-2 0 0 0,47-5 0 0 0,-31 6 0 0 0,-29 5 0 0 0,-1 1 0 0 0,1 1 0 0 0,0 1 0 0 0,0 1 0 0 0,-1 2 0 0 0,1 0 0 0 0,-1 2 0 0 0,27 9 0 0 0,-38-10 0 0 0,-1 1 0 0 0,0 0 0 0 0,19 13 0 0 0,-15-9 0 0 0,-11-8 0 0 0,0 1 0 0 0,0 0 0 0 0,0 0 0 0 0,0 0 0 0 0,-1 1 0 0 0,1 0 0 0 0,-1 0 0 0 0,5 5 0 0 0,6 6 0 0 0,51 46 0 0 0,-60-51 0 0 0,0 0 0 0 0,-1 1 0 0 0,0-1 0 0 0,-1 1 0 0 0,5 21 0 0 0,0-6 0 0 0,-6-14 0 0 0,0 0 0 0 0,0 0 0 0 0,-2 0 0 0 0,1 0 0 0 0,-2 1 0 0 0,0-1 0 0 0,0 0 0 0 0,-1 0 0 0 0,0 1 0 0 0,-1-1 0 0 0,-1 0 0 0 0,0 0 0 0 0,0-1 0 0 0,-1 1 0 0 0,-7 13 0 0 0,2-8 0 0 0,-32 48 0 0 0,17-46 0 0 0,2 7 0 0 0,15-17 0 0 0,0-1 0 0 0,-1 1 0 0 0,0-1 0 0 0,0-1 0 0 0,-1 0 0 0 0,0 0 0 0 0,-12 7 0 0 0,10-8 0 0 0,1 1 0 0 0,-1-2 0 0 0,0 1 0 0 0,-17 4 0 0 0,25-9 0 0 0,0 0 0 0 0,-1 0 0 0 0,1-1 0 0 0,0 1 0 0 0,-1-1 0 0 0,1 0 0 0 0,-1 0 0 0 0,1 0 0 0 0,-1 0 0 0 0,1 0 0 0 0,0-1 0 0 0,-1 0 0 0 0,1 0 0 0 0,0 0 0 0 0,-1 0 0 0 0,1 0 0 0 0,-5-3 0 0 0,4 2 0 0 0,0-1 0 0 0,0 1 0 0 0,1-1 0 0 0,-1 1 0 0 0,1-1 0 0 0,0 0 0 0 0,0-1 0 0 0,0 1 0 0 0,0 0 0 0 0,-4-8 0 0 0,-3-3 0 0 0,-13-8 0 0 0,-14-41 0 0 0,29 49 0 0 0,1 0 0 0 0,0-1 0 0 0,1 0 0 0 0,1 0 0 0 0,0-1 0 0 0,1 1 0 0 0,1-1 0 0 0,0 0 0 0 0,1 0 0 0 0,0-27 0 0 0,2 38 0 0 0,0-1 0 0 0,1 1 0 0 0,-1 0 0 0 0,1 0 0 0 0,0-1 0 0 0,0 1 0 0 0,1 0 0 0 0,-1 0 0 0 0,1 0 0 0 0,0 1 0 0 0,1-1 0 0 0,5-9 0 0 0,5 4 0 0 0,-12 9 0 0 0,1 0 0 0 0,0-1 0 0 0,-1 1 0 0 0,0 0 0 0 0,1-1 0 0 0,-1 1 0 0 0,0-1 0 0 0,0 0 0 0 0,1 1 0 0 0,-1-1 0 0 0,0 0 0 0 0,0-2 0 0 0,3-2 0 0 0,0 1 0 0 0,0 0 0 0 0,1 0 0 0 0,0 0 0 0 0,-1 1 0 0 0,1-1 0 0 0,1 1 0 0 0,-1 0 0 0 0,7-3 0 0 0,7-6 0 0 0,0 1 0 0 0,1 1 0 0 0,42-17 0 0 0,-45 23 0 0 0,-1 0 0 0 0,1 1 0 0 0,0 1 0 0 0,0 0 0 0 0,33 0 0 0 0,-42 3 0 0 0,7-1 0 0 0,0 1 0 0 0,0 0 0 0 0,0 1 0 0 0,0 1 0 0 0,0 0 0 0 0,0 1 0 0 0,-1 1 0 0 0,24 8 0 0 0,-8 1 0 0 0,-26-12 0 0 0,0 1 0 0 0,0 0 0 0 0,-1-1 0 0 0,1 1 0 0 0,0 0 0 0 0,-1 1 0 0 0,0-1 0 0 0,0 1 0 0 0,6 5 0 0 0,11 6 0 0 0,-11-10 0 0 0,-1 1 0 0 0,-1 1 0 0 0,1 0 0 0 0,8 8 0 0 0,-9-4 0 0 0,-1 0 0 0 0,0 0 0 0 0,0 1 0 0 0,-1-1 0 0 0,-1 1 0 0 0,7 21 0 0 0,13 34 0 0 0,-20-58 0 0 0,-2 1 0 0 0,1 0 0 0 0,-1 0 0 0 0,-1 0 0 0 0,1 0 0 0 0,-2 0 0 0 0,1 0 0 0 0,-1 0 0 0 0,0 1 0 0 0,-3 12 0 0 0,-19 81 0 0 0,22-102 0 0 0,-4 15 0 0 0,3-7 0 0 0,-1-1 0 0 0,0 0 0 0 0,0 0 0 0 0,-1 0 0 0 0,0 0 0 0 0,0 0 0 0 0,-1 0 0 0 0,0-1 0 0 0,0 0 0 0 0,-1 1 0 0 0,0-2 0 0 0,-10 12 0 0 0,-11 3 0 0 0,22-17 0 0 0,0 0 0 0 0,0 0 0 0 0,-1-1 0 0 0,1 1 0 0 0,-1-1 0 0 0,0 0 0 0 0,0 0 0 0 0,0 0 0 0 0,0-1 0 0 0,-1 0 0 0 0,1 0 0 0 0,-1-1 0 0 0,1 1 0 0 0,-1-1 0 0 0,-11 1 0 0 0,11-2 0 0 0,0-1 0 0 0,0 1 0 0 0,-1-1 0 0 0,1 0 0 0 0,0-1 0 0 0,0 1 0 0 0,0-1 0 0 0,0-1 0 0 0,1 1 0 0 0,-1-1 0 0 0,0 0 0 0 0,1 0 0 0 0,0 0 0 0 0,0-1 0 0 0,0 0 0 0 0,0 0 0 0 0,1 0 0 0 0,-1-1 0 0 0,-3-5 0 0 0,-4-5 0 0 0,2-2 0 0 0,0 0 0 0 0,0 0 0 0 0,-11-32 0 0 0,18 42 0 0 0,0-1 0 0 0,0 0 0 0 0,1 1 0 0 0,1-1 0 0 0,-1 0 0 0 0,1 0 0 0 0,0-1 0 0 0,1 1 0 0 0,0 0 0 0 0,0 0 0 0 0,1 0 0 0 0,0 0 0 0 0,1 0 0 0 0,-1 0 0 0 0,1 0 0 0 0,1 0 0 0 0,0 1 0 0 0,0-1 0 0 0,0 1 0 0 0,1 0 0 0 0,0 0 0 0 0,0 0 0 0 0,1 0 0 0 0,0 1 0 0 0,8-9 0 0 0,-3 3 0 0 0,1 0 0 0 0,1 1 0 0 0,0 0 0 0 0,1 0 0 0 0,0 1 0 0 0,0 1 0 0 0,28-14 0 0 0,-16 4 0 0 0,-24 17 0 0 0,1 0 0 0 0,0 1 0 0 0,0-1 0 0 0,0 0 0 0 0,0 1 0 0 0,0 0 0 0 0,0-1 0 0 0,0 1 0 0 0,0 0 0 0 0,0 0 0 0 0,0 0 0 0 0,1 0 0 0 0,-1 1 0 0 0,0-1 0 0 0,1 0 0 0 0,2 1 0 0 0,17-6 0 0 0,-9 3 0 0 0,-1 0 0 0 0,1 0 0 0 0,0 1 0 0 0,14 0 0 0 0,11-1 0 0 0,-27 2 0 0 0,-1-1 0 0 0,1 2 0 0 0,0 0 0 0 0,-1 0 0 0 0,15 2 0 0 0,-4 2 0 0 0,-14-3 0 0 0,-1 0 0 0 0,1 0 0 0 0,0 1 0 0 0,-1 0 0 0 0,1 0 0 0 0,-1 0 0 0 0,0 1 0 0 0,1 0 0 0 0,-1 0 0 0 0,-1 1 0 0 0,1 0 0 0 0,6 5 0 0 0,-1 0 0 0 0,-4-4 0 0 0,-1 0 0 0 0,0 0 0 0 0,0 0 0 0 0,0 1 0 0 0,-1-1 0 0 0,0 1 0 0 0,0 1 0 0 0,0-1 0 0 0,-1 1 0 0 0,0 0 0 0 0,-1 0 0 0 0,5 11 0 0 0,9 31 0 0 0,-12-38 0 0 0,-1 0 0 0 0,0 0 0 0 0,3 19 0 0 0,-3 6 0 0 0,-2 0 0 0 0,-2 0 0 0 0,-6 50 0 0 0,3-67 0 0 0,-2 1 0 0 0,-1-1 0 0 0,-1 0 0 0 0,-8 18 0 0 0,-14 41 0 0 0,27-70 0 0 0,0-1 0 0 0,0 1 0 0 0,-1-1 0 0 0,0 0 0 0 0,-1 0 0 0 0,1 0 0 0 0,-1-1 0 0 0,0 1 0 0 0,-1-1 0 0 0,0 0 0 0 0,0 0 0 0 0,0 0 0 0 0,-7 5 0 0 0,8-6 0 0 0,-1-1 0 0 0,1 1 0 0 0,1 1 0 0 0,-1-1 0 0 0,-4 11 0 0 0,6-12 0 0 0,0 0 0 0 0,0 0 0 0 0,0 0 0 0 0,-1 0 0 0 0,0 0 0 0 0,1 0 0 0 0,-1-1 0 0 0,0 0 0 0 0,-1 1 0 0 0,1-1 0 0 0,-1 0 0 0 0,-4 3 0 0 0,-12 3 0 0 0,17-7 0 0 0,1-1 0 0 0,-1 1 0 0 0,1-1 0 0 0,-1 0 0 0 0,0 0 0 0 0,1 0 0 0 0,-1-1 0 0 0,0 1 0 0 0,0 0 0 0 0,0-1 0 0 0,0 0 0 0 0,1 0 0 0 0,-1 0 0 0 0,0 0 0 0 0,-5-1 0 0 0,7 1 0 0 0,0-1 0 0 0,0 0 0 0 0,0 0 0 0 0,0 1 0 0 0,0-1 0 0 0,0 0 0 0 0,0 0 0 0 0,0 0 0 0 0,0 0 0 0 0,1 0 0 0 0,-1 0 0 0 0,0 0 0 0 0,1 0 0 0 0,-1 0 0 0 0,1 0 0 0 0,-1 0 0 0 0,1-1 0 0 0,-1 1 0 0 0,1 0 0 0 0,-1-2 0 0 0,-6-34 0 0 0,5 25 0 0 0,-4-29 0 0 0,1-71 0 0 0,5 106 0 0 0,0-1 0 0 0,0 1 0 0 0,0 0 0 0 0,1 0 0 0 0,0-1 0 0 0,0 1 0 0 0,0 0 0 0 0,1 0 0 0 0,0 0 0 0 0,0 0 0 0 0,1 1 0 0 0,-1-1 0 0 0,1 1 0 0 0,1-1 0 0 0,-1 1 0 0 0,1 0 0 0 0,4-5 0 0 0,91-113 0 0 0,-98 121 0 0 0,1 0 0 0 0,0 1 0 0 0,0-1 0 0 0,-1 1 0 0 0,1-1 0 0 0,0 1 0 0 0,0 0 0 0 0,0 0 0 0 0,0 0 0 0 0,0 0 0 0 0,1 0 0 0 0,-1 0 0 0 0,0 0 0 0 0,0 1 0 0 0,5-1 0 0 0,4-2 0 0 0,-1-1 0 0 0,0 0 0 0 0,1 0 0 0 0,-1 1 0 0 0,1 0 0 0 0,0 0 0 0 0,0 2 0 0 0,0-1 0 0 0,0 1 0 0 0,0 1 0 0 0,0 0 0 0 0,0 1 0 0 0,0 0 0 0 0,0 0 0 0 0,0 1 0 0 0,0 1 0 0 0,0 0 0 0 0,18 7 0 0 0,-28-9 0 0 0,-1-1 0 0 0,1 0 0 0 0,-1 0 0 0 0,1 1 0 0 0,-1-1 0 0 0,1 1 0 0 0,-1-1 0 0 0,0 0 0 0 0,1 1 0 0 0,-1-1 0 0 0,0 1 0 0 0,1-1 0 0 0,-1 1 0 0 0,0-1 0 0 0,1 1 0 0 0,-1-1 0 0 0,0 1 0 0 0,0-1 0 0 0,0 1 0 0 0,1-1 0 0 0,-1 1 0 0 0,0-1 0 0 0,0 1 0 0 0,0 0 0 0 0,0 1 0 0 0,1 1 0 0 0,0-1 0 0 0,-1 0 0 0 0,1 0 0 0 0,0 0 0 0 0,0 0 0 0 0,0 0 0 0 0,1 0 0 0 0,-1 0 0 0 0,0 0 0 0 0,1-1 0 0 0,-1 1 0 0 0,3 2 0 0 0,9 11 0 0 0,-3 9 0 0 0,2-12 0 0 0,-11-11 0 0 0,0 0 0 0 0,0-1 0 0 0,1 1 0 0 0,-1 0 0 0 0,0 0 0 0 0,-1 1 0 0 0,1-1 0 0 0,0 0 0 0 0,0 0 0 0 0,0 0 0 0 0,-1 1 0 0 0,1-1 0 0 0,0 0 0 0 0,-1 1 0 0 0,0-1 0 0 0,1 0 0 0 0,-1 1 0 0 0,0-1 0 0 0,1 2 0 0 0,-1-1 0 0 0,0 0 0 0 0,0-1 0 0 0,1 1 0 0 0,-1 0 0 0 0,0-1 0 0 0,1 1 0 0 0,0 0 0 0 0,-1-1 0 0 0,1 1 0 0 0,0-1 0 0 0,0 1 0 0 0,0-1 0 0 0,0 0 0 0 0,0 1 0 0 0,0-1 0 0 0,0 0 0 0 0,0 0 0 0 0,3 3 0 0 0,-3-3 0 0 0,1 0 0 0 0,-1 0 0 0 0,1 1 0 0 0,-1-1 0 0 0,0 1 0 0 0,0-1 0 0 0,0 1 0 0 0,0-1 0 0 0,0 1 0 0 0,0 0 0 0 0,0-1 0 0 0,0 1 0 0 0,-1 0 0 0 0,1 0 0 0 0,0-1 0 0 0,-1 4 0 0 0,9 24 0 0 0,-7-23 0 0 0,0 1 0 0 0,0 0 0 0 0,0 0 0 0 0,-1 0 0 0 0,0 0 0 0 0,0 14 0 0 0,-1 4 0 0 0,-5 102 0 0 0,4-113 0 0 0,-1 0 0 0 0,-1 0 0 0 0,0-1 0 0 0,-1 0 0 0 0,-1 1 0 0 0,-12 24 0 0 0,0 4 0 0 0,16-36 0 0 0,-1-1 0 0 0,0 1 0 0 0,-1-1 0 0 0,1 1 0 0 0,-1-1 0 0 0,0 0 0 0 0,0 0 0 0 0,-6 7 0 0 0,4-6 0 0 0,2-2 0 0 0,1-1 0 0 0,-1 1 0 0 0,0-1 0 0 0,0 0 0 0 0,0 0 0 0 0,0 0 0 0 0,0 0 0 0 0,-1 0 0 0 0,0-1 0 0 0,1 0 0 0 0,-1 1 0 0 0,0-1 0 0 0,0-1 0 0 0,0 1 0 0 0,0 0 0 0 0,0-1 0 0 0,-1 0 0 0 0,1 0 0 0 0,0 0 0 0 0,-1-1 0 0 0,-8 1 0 0 0,12-1 0 0 0,-1 0 0 0 0,0-1 0 0 0,1 1 0 0 0,-1 0 0 0 0,0-1 0 0 0,0 1 0 0 0,1-1 0 0 0,-1 1 0 0 0,1-1 0 0 0,-1 0 0 0 0,1 0 0 0 0,-1 0 0 0 0,1 0 0 0 0,-1 0 0 0 0,1 0 0 0 0,0 0 0 0 0,-1 0 0 0 0,1-1 0 0 0,0 1 0 0 0,0 0 0 0 0,0-1 0 0 0,0 1 0 0 0,0-1 0 0 0,0 1 0 0 0,0-1 0 0 0,1 1 0 0 0,-1-1 0 0 0,1 0 0 0 0,-1-2 0 0 0,-8-13 0 0 0,-5 1 0 0 0,12 14 0 0 0,-1-1 0 0 0,1 1 0 0 0,0-1 0 0 0,1 1 0 0 0,-1-1 0 0 0,0 1 0 0 0,1-1 0 0 0,-1 0 0 0 0,1 0 0 0 0,0 0 0 0 0,0 0 0 0 0,0 0 0 0 0,0 0 0 0 0,0-5 0 0 0,-1-32 0 0 0,4-78 0 0 0,-2 117 0 0 0,1-1 0 0 0,-1 1 0 0 0,1 0 0 0 0,-1-1 0 0 0,1 1 0 0 0,-1 0 0 0 0,1 0 0 0 0,0-1 0 0 0,-1 1 0 0 0,1 0 0 0 0,0 0 0 0 0,0 0 0 0 0,0 0 0 0 0,1-1 0 0 0,5-6 0 0 0,-4 5 0 0 0,0 0 0 0 0,0 0 0 0 0,0 0 0 0 0,-1-1 0 0 0,0 0 0 0 0,1 1 0 0 0,-1-1 0 0 0,1-4 0 0 0,2 0 0 0 0,1 1 0 0 0,0 0 0 0 0,1 0 0 0 0,10-9 0 0 0,-1 1 0 0 0,-12 11 0 0 0,1 0 0 0 0,0 0 0 0 0,0 0 0 0 0,1 1 0 0 0,9-4 0 0 0,24-18 0 0 0,-34 23 0 0 0,1 0 0 0 0,-1 0 0 0 0,1 0 0 0 0,0 0 0 0 0,0 1 0 0 0,-1 0 0 0 0,1 0 0 0 0,0 1 0 0 0,0-1 0 0 0,9 2 0 0 0,-11-2 0 0 0,0 1 0 0 0,0 0 0 0 0,0 0 0 0 0,0 0 0 0 0,1 1 0 0 0,-1 0 0 0 0,0-1 0 0 0,0 1 0 0 0,0 1 0 0 0,0-1 0 0 0,0 0 0 0 0,-1 1 0 0 0,1 0 0 0 0,0 0 0 0 0,3 3 0 0 0,-5-3 0 0 0,0 0 0 0 0,-1 0 0 0 0,1 1 0 0 0,0-1 0 0 0,0-1 0 0 0,1 1 0 0 0,-1 0 0 0 0,0 0 0 0 0,0-1 0 0 0,5 3 0 0 0,-4-3 0 0 0,0 1 0 0 0,0-1 0 0 0,-1 1 0 0 0,1 0 0 0 0,0 0 0 0 0,-1 0 0 0 0,0 1 0 0 0,1-1 0 0 0,-1 0 0 0 0,3 5 0 0 0,-3-3 0 0 0,0-1 0 0 0,1 1 0 0 0,0-1 0 0 0,-1 1 0 0 0,1-1 0 0 0,1 0 0 0 0,-1 0 0 0 0,0 0 0 0 0,1-1 0 0 0,6 5 0 0 0,4 3 0 0 0,-12-9 0 0 0,-1 1 0 0 0,0 0 0 0 0,0-1 0 0 0,0 1 0 0 0,0 0 0 0 0,0 0 0 0 0,0 0 0 0 0,-1 0 0 0 0,1 0 0 0 0,-1 0 0 0 0,1 0 0 0 0,-1 3 0 0 0,3 4 0 0 0,33 91 0 0 0,-32-85 0 0 0,-1 1 0 0 0,0-1 0 0 0,-1 1 0 0 0,-1-1 0 0 0,0 1 0 0 0,-1 0 0 0 0,-3 25 0 0 0,1 10 0 0 0,-10-5 0 0 0,4-19 0 0 0,5-18 0 0 0,-1 1 0 0 0,0-1 0 0 0,-1-1 0 0 0,0 1 0 0 0,-1-1 0 0 0,1 0 0 0 0,-1 0 0 0 0,-1 0 0 0 0,0-1 0 0 0,0 0 0 0 0,0-1 0 0 0,-1 1 0 0 0,-10 6 0 0 0,14-11 0 0 0,0-1 0 0 0,1 0 0 0 0,-1 1 0 0 0,0-1 0 0 0,0-1 0 0 0,0 1 0 0 0,1 0 0 0 0,-1-1 0 0 0,0 0 0 0 0,-7 0 0 0 0,2-1 0 0 0,6 0 0 0 0,0-1 0 0 0,-1 0 0 0 0,1 0 0 0 0,0 0 0 0 0,1 0 0 0 0,-1 0 0 0 0,0-1 0 0 0,0 0 0 0 0,1 1 0 0 0,0-1 0 0 0,-1 0 0 0 0,1 0 0 0 0,0 0 0 0 0,-1-4 0 0 0,0 3 0 0 0,-6-14 0 0 0,0 0 0 0 0,1 0 0 0 0,1-1 0 0 0,0 0 0 0 0,2-1 0 0 0,0 1 0 0 0,-3-34 0 0 0,6 40 0 0 0,1 0 0 0 0,1 0 0 0 0,0 0 0 0 0,1 0 0 0 0,0 0 0 0 0,1 0 0 0 0,0 0 0 0 0,1 1 0 0 0,0-1 0 0 0,1 1 0 0 0,1-1 0 0 0,7-13 0 0 0,-10 22 0 0 0,0 1 0 0 0,0 1 0 0 0,1-1 0 0 0,-1 0 0 0 0,1 1 0 0 0,0-1 0 0 0,-1 1 0 0 0,1 0 0 0 0,0 0 0 0 0,1 0 0 0 0,-1 0 0 0 0,5-2 0 0 0,19-13 0 0 0,-17 0 0 0 0,-9 16 0 0 0,-1 0 0 0 0,0 0 0 0 0,1 0 0 0 0,-1 0 0 0 0,0 0 0 0 0,1 0 0 0 0,-1 0 0 0 0,1 0 0 0 0,-1 0 0 0 0,1 1 0 0 0,0-1 0 0 0,-1 0 0 0 0,1 0 0 0 0,0 1 0 0 0,0-1 0 0 0,-1 0 0 0 0,1 1 0 0 0,0-1 0 0 0,1 0 0 0 0,3-1 0 0 0,0 1 0 0 0,0 0 0 0 0,0 0 0 0 0,1 0 0 0 0,-1 0 0 0 0,0 1 0 0 0,10 0 0 0 0,29 0 0 0 0,-41 0 0 0 0,0 0 0 0 0,0 0 0 0 0,0 1 0 0 0,-1-1 0 0 0,1 0 0 0 0,0 1 0 0 0,0 0 0 0 0,0 0 0 0 0,0 0 0 0 0,-1 0 0 0 0,1 0 0 0 0,0 0 0 0 0,-1 1 0 0 0,1-1 0 0 0,-1 1 0 0 0,0 0 0 0 0,3 2 0 0 0,-1 1 0 0 0,0 0 0 0 0,-1 0 0 0 0,1 0 0 0 0,-1 1 0 0 0,5 11 0 0 0,13 23 0 0 0,-14-31 0 0 0,-1 1 0 0 0,0 0 0 0 0,0 0 0 0 0,-1 0 0 0 0,0 1 0 0 0,-1 0 0 0 0,-1 0 0 0 0,1 0 0 0 0,-2 0 0 0 0,2 14 0 0 0,1 41 0 0 0,-3-50 0 0 0,-1 0 0 0 0,0 1 0 0 0,-2 16 0 0 0,-2-16 0 0 0,-16 81 0 0 0,17-89 0 0 0,-1 0 0 0 0,0 0 0 0 0,-1 0 0 0 0,0 0 0 0 0,0 0 0 0 0,-1-1 0 0 0,-11 15 0 0 0,11-18 0 0 0,1 0 0 0 0,0 0 0 0 0,0-1 0 0 0,0 2 0 0 0,1-1 0 0 0,0 0 0 0 0,0 1 0 0 0,0-1 0 0 0,-2 9 0 0 0,-2 0 0 0 0,0-1 0 0 0,0 0 0 0 0,-1 0 0 0 0,-1 0 0 0 0,-12 13 0 0 0,11-13 0 0 0,7-8 0 0 0,-1 0 0 0 0,1-1 0 0 0,-1 1 0 0 0,0-1 0 0 0,-1 0 0 0 0,1-1 0 0 0,-5 4 0 0 0,-21 17 0 0 0,22-18 0 0 0,0-1 0 0 0,0-1 0 0 0,-1 1 0 0 0,1-1 0 0 0,-13 3 0 0 0,9-2 0 0 0,1 0 0 0 0,-1 0 0 0 0,-21 14 0 0 0,27-16 0 0 0,-1 0 0 0 0,0 0 0 0 0,-1 0 0 0 0,1-1 0 0 0,0 0 0 0 0,-1 0 0 0 0,1-1 0 0 0,-1 0 0 0 0,0 0 0 0 0,1-1 0 0 0,-1 0 0 0 0,-8-1 0 0 0,4 1 0 0 0,4-1 0 0 0,0-1 0 0 0,1 1 0 0 0,-1-2 0 0 0,0 1 0 0 0,1-1 0 0 0,0 0 0 0 0,0 0 0 0 0,-8-5 0 0 0,6 3 0 0 0,4 2 0 0 0,1 0 0 0 0,-1 0 0 0 0,1 0 0 0 0,0 0 0 0 0,0-1 0 0 0,0 0 0 0 0,1 0 0 0 0,-1 0 0 0 0,1 0 0 0 0,0-1 0 0 0,0 1 0 0 0,0-1 0 0 0,1 0 0 0 0,0 0 0 0 0,0 0 0 0 0,0 0 0 0 0,0 0 0 0 0,1 0 0 0 0,0 0 0 0 0,0-1 0 0 0,0 1 0 0 0,1 0 0 0 0,-1-1 0 0 0,1 1 0 0 0,1 0 0 0 0,-1-1 0 0 0,1 1 0 0 0,0 0 0 0 0,2-8 0 0 0,-2 8 0 0 0,-1 4 0 0 0,0 0 0 0 0,0 0 0 0 0,0-1 0 0 0,0 1 0 0 0,0 0 0 0 0,1 0 0 0 0,-1-1 0 0 0,1 1 0 0 0,-1 0 0 0 0,0 0 0 0 0,1 0 0 0 0,0-1 0 0 0,-1 1 0 0 0,1 0 0 0 0,0 0 0 0 0,0 0 0 0 0,-1 0 0 0 0,1 0 0 0 0,0 0 0 0 0,0 1 0 0 0,0-1 0 0 0,0 0 0 0 0,0 0 0 0 0,0 1 0 0 0,0-1 0 0 0,1 0 0 0 0,-1 1 0 0 0,1-1 0 0 0,5-3 0 0 0,0 1 0 0 0,0-2 0 0 0,0 1 0 0 0,-1-1 0 0 0,0 0 0 0 0,9-9 0 0 0,15-13 0 0 0,-14 17 0 0 0,1 1 0 0 0,-1 1 0 0 0,1 0 0 0 0,1 1 0 0 0,23-6 0 0 0,-7 4 0 0 0,-27 7 0 0 0,-1 0 0 0 0,1 1 0 0 0,-1 0 0 0 0,1 0 0 0 0,0 0 0 0 0,8 1 0 0 0,-11 0 0 0 0,-1 0 0 0 0,1 0 0 0 0,-1 0 0 0 0,1 1 0 0 0,-1-1 0 0 0,1 1 0 0 0,-1 0 0 0 0,0 0 0 0 0,0 1 0 0 0,1-1 0 0 0,-1 1 0 0 0,0-1 0 0 0,0 1 0 0 0,0 0 0 0 0,0 0 0 0 0,-1 0 0 0 0,1 0 0 0 0,-1 1 0 0 0,1-1 0 0 0,-1 1 0 0 0,0 0 0 0 0,0 0 0 0 0,0-1 0 0 0,0 1 0 0 0,0 0 0 0 0,-1 1 0 0 0,1-1 0 0 0,-1 0 0 0 0,0 0 0 0 0,2 7 0 0 0,0 9 0 0 0,0 0 0 0 0,-1 0 0 0 0,-1 0 0 0 0,-2 31 0 0 0,1-19 0 0 0,-1-20 0 0 0,0-1 0 0 0,-1 0 0 0 0,0 0 0 0 0,0 0 0 0 0,-1 0 0 0 0,-1-1 0 0 0,1 1 0 0 0,-2-1 0 0 0,1 0 0 0 0,-1 0 0 0 0,0 0 0 0 0,-11 12 0 0 0,-17 34 0 0 0,-43 70 0 0 0,75-124 0 0 0,-8 11 0 0 0,0 0 0 0 0,-21 19 0 0 0,9-10 0 0 0,6-7 0 0 0,-1-1 0 0 0,0-1 0 0 0,0-1 0 0 0,-1 0 0 0 0,-1-1 0 0 0,0-1 0 0 0,0 0 0 0 0,-30 9 0 0 0,-28 13 0 0 0,47-19 0 0 0,0-2 0 0 0,-1-2 0 0 0,0 0 0 0 0,0-2 0 0 0,-1-1 0 0 0,0-2 0 0 0,-54 0 0 0 0,78-4 0 0 0,0 1 0 0 0,0-1 0 0 0,1 0 0 0 0,-1-1 0 0 0,0 1 0 0 0,1-2 0 0 0,-1 1 0 0 0,1 0 0 0 0,0-1 0 0 0,0 0 0 0 0,0-1 0 0 0,0 0 0 0 0,0 1 0 0 0,1-2 0 0 0,0 1 0 0 0,-1-1 0 0 0,2 1 0 0 0,-1-1 0 0 0,0-1 0 0 0,-6-10 0 0 0,9 12 0 0 0,0 1 0 0 0,0-1 0 0 0,1 0 0 0 0,0 0 0 0 0,0 0 0 0 0,0 1 0 0 0,0-1 0 0 0,0 0 0 0 0,1 0 0 0 0,0 0 0 0 0,0 0 0 0 0,0 0 0 0 0,0 0 0 0 0,1 0 0 0 0,-1 0 0 0 0,1 0 0 0 0,0 0 0 0 0,0 0 0 0 0,0 0 0 0 0,1 1 0 0 0,0-1 0 0 0,-1 0 0 0 0,1 1 0 0 0,0 0 0 0 0,3-4 0 0 0,-4 6 0 0 0,0-1 0 0 0,-1 1 0 0 0,1 0 0 0 0,0 0 0 0 0,0 0 0 0 0,0 0 0 0 0,0 0 0 0 0,0 1 0 0 0,1-1 0 0 0,-1 0 0 0 0,0 0 0 0 0,0 1 0 0 0,0-1 0 0 0,1 0 0 0 0,-1 1 0 0 0,0-1 0 0 0,1 1 0 0 0,-1 0 0 0 0,2-1 0 0 0,4-1 0 0 0,25-25 0 0 0,-22 18 0 0 0,0 0 0 0 0,1 0 0 0 0,14-8 0 0 0,53-33 0 0 0,-60 40 0 0 0,-12 7 0 0 0,-1 0 0 0 0,1 0 0 0 0,0 0 0 0 0,0 1 0 0 0,0 0 0 0 0,10-2 0 0 0,51-12 0 0 0,-38 8 0 0 0,50-7 0 0 0,-43 10 0 0 0,-26 3 0 0 0,0 0 0 0 0,0 1 0 0 0,1 0 0 0 0,-1 1 0 0 0,0 0 0 0 0,1 0 0 0 0,-1 1 0 0 0,0 0 0 0 0,0 1 0 0 0,0 0 0 0 0,19 8 0 0 0,-27-10 0 0 0,-1 1 0 0 0,-1 0 0 0 0,1 0 0 0 0,0 0 0 0 0,0 0 0 0 0,0-1 0 0 0,0 1 0 0 0,0 0 0 0 0,-1 0 0 0 0,1 1 0 0 0,-1-1 0 0 0,1 0 0 0 0,0 0 0 0 0,-1 0 0 0 0,0 0 0 0 0,1 0 0 0 0,-1 1 0 0 0,0-1 0 0 0,0 0 0 0 0,1 0 0 0 0,-1 2 0 0 0,0 31 0 0 0,-1-22 0 0 0,1-7 0 0 0,-1 0 0 0 0,0 0 0 0 0,0 0 0 0 0,-1 0 0 0 0,0 0 0 0 0,0 0 0 0 0,-2 5 0 0 0,1-3 0 0 0,0-2 0 0 0,0 0 0 0 0,0-1 0 0 0,0 1 0 0 0,-1-1 0 0 0,0 1 0 0 0,1-1 0 0 0,-2 0 0 0 0,1-1 0 0 0,0 1 0 0 0,-9 4 0 0 0,-5 6 0 0 0,-10 9 0 0 0,-126 92 0 0 0,105-86 0 0 0,-1-1 0 0 0,-2-3 0 0 0,0-2 0 0 0,-1-3 0 0 0,-2-2 0 0 0,-103 21 0 0 0,84-26 0 0 0,0-4 0 0 0,-79-1 0 0 0,91-8 0 0 0,-111-15 0 0 0,146 11 0 0 0,-73-18 0 0 0,91 19 0 0 0,-1-1 0 0 0,1 0 0 0 0,1 0 0 0 0,-1-1 0 0 0,0 0 0 0 0,1 0 0 0 0,0-1 0 0 0,-7-7 0 0 0,-20-11 0 0 0,31 22 0 0 0,0 0 0 0 0,1 0 0 0 0,-1-1 0 0 0,0 1 0 0 0,1-1 0 0 0,0 0 0 0 0,-1 0 0 0 0,-2-4 0 0 0,1 0 0 0 0,-1 0 0 0 0,2 0 0 0 0,-1-1 0 0 0,1 0 0 0 0,0 0 0 0 0,1 0 0 0 0,0 0 0 0 0,0 0 0 0 0,1-1 0 0 0,0 1 0 0 0,0-1 0 0 0,1 0 0 0 0,-1-14 0 0 0,2 1 0 0 0,-1 14 0 0 0,0 1 0 0 0,1 0 0 0 0,0-1 0 0 0,1 1 0 0 0,-1-1 0 0 0,1 1 0 0 0,1 0 0 0 0,-1 0 0 0 0,1-1 0 0 0,1 1 0 0 0,2-7 0 0 0,18-14 0 0 0,0 1 0 0 0,2 1 0 0 0,1 1 0 0 0,1 1 0 0 0,1 1 0 0 0,38-22 0 0 0,-6 1 0 0 0,-44 34 0 0 0,0 0 0 0 0,1 1 0 0 0,-1 1 0 0 0,19-6 0 0 0,18-9 0 0 0,4-1 0 0 0,0 2 0 0 0,2 2 0 0 0,0 3 0 0 0,1 3 0 0 0,79-9 0 0 0,-109 19 0 0 0,0 2 0 0 0,0 1 0 0 0,0 1 0 0 0,36 5 0 0 0,-64-4 0 0 0,-1-1 0 0 0,1 1 0 0 0,-1 0 0 0 0,0-1 0 0 0,1 1 0 0 0,-1 0 0 0 0,1 0 0 0 0,-1 0 0 0 0,0 0 0 0 0,0 0 0 0 0,0 0 0 0 0,1 0 0 0 0,-1 0 0 0 0,0 0 0 0 0,-1 1 0 0 0,1-1 0 0 0,0 0 0 0 0,0 1 0 0 0,0-1 0 0 0,-1 1 0 0 0,1-1 0 0 0,-1 1 0 0 0,1-1 0 0 0,-1 1 0 0 0,1-1 0 0 0,-1 1 0 0 0,0 2 0 0 0,1 49 0 0 0,-2-35 0 0 0,1-12 0 0 0,-1 0 0 0 0,1 0 0 0 0,-1 0 0 0 0,0 0 0 0 0,-1 0 0 0 0,1-1 0 0 0,-1 1 0 0 0,-1 0 0 0 0,1-1 0 0 0,-1 1 0 0 0,0-1 0 0 0,-3 5 0 0 0,-4 4 0 0 0,-1-1 0 0 0,-23 22 0 0 0,-14 16 0 0 0,30-31 0 0 0,0-1 0 0 0,-35 29 0 0 0,-12 12 0 0 0,33-27 0 0 0,-2-2 0 0 0,-1-1 0 0 0,-1-2 0 0 0,-1-1 0 0 0,-2-2 0 0 0,0-1 0 0 0,-44 17 0 0 0,4-8 0 0 0,-122 32 0 0 0,151-53 0 0 0,0-3 0 0 0,-1-1 0 0 0,-91 1 0 0 0,107-9 0 0 0,16 2 0 0 0,-1-2 0 0 0,1 0 0 0 0,0-1 0 0 0,0-1 0 0 0,0-1 0 0 0,0-1 0 0 0,1 0 0 0 0,-27-11 0 0 0,43 14 0 0 0,-18-7 0 0 0,1-1 0 0 0,0-1 0 0 0,0 0 0 0 0,1-2 0 0 0,0 0 0 0 0,1-1 0 0 0,0-1 0 0 0,-25-28 0 0 0,36 35 0 0 0,1 0 0 0 0,0 0 0 0 0,0-1 0 0 0,1 1 0 0 0,0-1 0 0 0,1 0 0 0 0,0-1 0 0 0,0 1 0 0 0,0-1 0 0 0,1 1 0 0 0,0-1 0 0 0,1 0 0 0 0,0 1 0 0 0,1-1 0 0 0,0-9 0 0 0,0 16 0 0 0,0 0 0 0 0,0-1 0 0 0,1 1 0 0 0,-1 0 0 0 0,1 0 0 0 0,-1 0 0 0 0,1 0 0 0 0,0 0 0 0 0,0 0 0 0 0,0 0 0 0 0,0 0 0 0 0,0 1 0 0 0,0-1 0 0 0,1 0 0 0 0,-1 0 0 0 0,1 1 0 0 0,-1-1 0 0 0,1 1 0 0 0,-1-1 0 0 0,1 1 0 0 0,0 0 0 0 0,0 0 0 0 0,0 0 0 0 0,0 0 0 0 0,0 0 0 0 0,0 0 0 0 0,2 0 0 0 0,13-10 0 0 0,3-16 0 0 0,-9 20 0 0 0,0 0 0 0 0,1 1 0 0 0,21-9 0 0 0,13-6 0 0 0,249-107 0 0 0,-184 85 0 0 0,85-22 0 0 0,-147 54 0 0 0,79-7 0 0 0,-71 12 0 0 0,96-1 0 0 0,-148 7 0 0 0,-2 0 0 0 0,0 1 0 0 0,0-1 0 0 0,1 1 0 0 0,-1 0 0 0 0,0 0 0 0 0,0 0 0 0 0,0 0 0 0 0,0 1 0 0 0,0-1 0 0 0,0 1 0 0 0,-1 0 0 0 0,1-1 0 0 0,0 1 0 0 0,-1 0 0 0 0,1 1 0 0 0,-1-1 0 0 0,0 0 0 0 0,0 1 0 0 0,0 0 0 0 0,0-1 0 0 0,0 1 0 0 0,0 0 0 0 0,-1 0 0 0 0,1 0 0 0 0,-1 0 0 0 0,0 0 0 0 0,0 0 0 0 0,0 0 0 0 0,0 0 0 0 0,-1 0 0 0 0,1 1 0 0 0,-1 4 0 0 0,1-2 0 0 0,0 1 0 0 0,-1 0 0 0 0,0-1 0 0 0,0 1 0 0 0,0 0 0 0 0,-1-1 0 0 0,0 1 0 0 0,0 0 0 0 0,-1-1 0 0 0,0 0 0 0 0,0 1 0 0 0,0-1 0 0 0,-1 0 0 0 0,0 0 0 0 0,-4 7 0 0 0,-42 53 0 0 0,30-40 0 0 0,0 0 0 0 0,-36 35 0 0 0,19-31 0 0 0,-1-1 0 0 0,-69 38 0 0 0,71-45 0 0 0,-51 25 0 0 0,-1-4 0 0 0,-141 48 0 0 0,225-90 0 0 0,-39 12 0 0 0,-1-3 0 0 0,-87 10 0 0 0,65-11 0 0 0,12-3 0 0 0,-1-2 0 0 0,0-3 0 0 0,0-2 0 0 0,1-2 0 0 0,-1-3 0 0 0,1-1 0 0 0,0-4 0 0 0,-53-16 0 0 0,56 16 0 0 0,-4-3 0 0 0,37 6 0 0 0,1 0 0 0 0,0-1 0 0 0,1-1 0 0 0,0-1 0 0 0,0 0 0 0 0,1 0 0 0 0,1-2 0 0 0,0 0 0 0 0,0 0 0 0 0,-15-23 0 0 0,25 28 0 0 0,0 1 0 0 0,1-1 0 0 0,0 0 0 0 0,1 1 0 0 0,0-1 0 0 0,0 0 0 0 0,1 0 0 0 0,0 0 0 0 0,0 0 0 0 0,0 0 0 0 0,1 0 0 0 0,1 1 0 0 0,-1-1 0 0 0,1 0 0 0 0,1 1 0 0 0,4-11 0 0 0,19-2 0 0 0,-8-8 0 0 0,-16 23 0 0 0,0 1 0 0 0,0 0 0 0 0,0 0 0 0 0,1 0 0 0 0,0 1 0 0 0,0-1 0 0 0,5-5 0 0 0,18-13 0 0 0,5-6 0 0 0,2 1 0 0 0,56-35 0 0 0,-35 33 0 0 0,-36 18 0 0 0,0 2 0 0 0,32-13 0 0 0,-15 9 0 0 0,-21 7 0 0 0,1 0 0 0 0,0 1 0 0 0,19-4 0 0 0,42-12 0 0 0,-59 16 0 0 0,0 0 0 0 0,0 0 0 0 0,25-2 0 0 0,46-6 0 0 0,-50 7 0 0 0,46-3 0 0 0,-73 9 0 0 0,0 0 0 0 0,-1 0 0 0 0,1 1 0 0 0,0 1 0 0 0,0 0 0 0 0,-1 0 0 0 0,1 1 0 0 0,18 7 0 0 0,-26-8 0 0 0,1 1 0 0 0,0-1 0 0 0,-1 1 0 0 0,0 0 0 0 0,1-1 0 0 0,-1 1 0 0 0,0 1 0 0 0,-1-1 0 0 0,1 0 0 0 0,0 1 0 0 0,-1-1 0 0 0,0 1 0 0 0,0 0 0 0 0,0 0 0 0 0,2 8 0 0 0,-1-6 0 0 0,-2 1 0 0 0,1-1 0 0 0,-1 1 0 0 0,0-1 0 0 0,0 1 0 0 0,-1 0 0 0 0,1 0 0 0 0,-2-1 0 0 0,0 11 0 0 0,-1-8 0 0 0,-1 0 0 0 0,0 0 0 0 0,0-1 0 0 0,-1 1 0 0 0,0-1 0 0 0,0 1 0 0 0,-1-1 0 0 0,-6 8 0 0 0,-54 61 0 0 0,42-51 0 0 0,-11 7 0 0 0,-2 0 0 0 0,-53 36 0 0 0,4-2 0 0 0,61-49 0 0 0,-1 0 0 0 0,-1-2 0 0 0,0-1 0 0 0,-2-2 0 0 0,1 0 0 0 0,-1-2 0 0 0,-1-1 0 0 0,0-1 0 0 0,-45 8 0 0 0,-51 8 0 0 0,-47 7 0 0 0,141-28 0 0 0,-1-2 0 0 0,1-1 0 0 0,-1-1 0 0 0,1-2 0 0 0,0-1 0 0 0,-57-14 0 0 0,81 15 0 0 0,-1-1 0 0 0,1 0 0 0 0,0 0 0 0 0,1-1 0 0 0,-13-8 0 0 0,13 8 0 0 0,1 1 0 0 0,-1-1 0 0 0,1 1 0 0 0,-1 0 0 0 0,0 1 0 0 0,0-1 0 0 0,-12-2 0 0 0,10 2 0 0 0,1 0 0 0 0,-1-1 0 0 0,1 0 0 0 0,0 0 0 0 0,0-1 0 0 0,0 0 0 0 0,1 0 0 0 0,-1-1 0 0 0,1 1 0 0 0,-6-9 0 0 0,-6-3 0 0 0,-12-24 0 0 0,18 31 0 0 0,10 9 0 0 0,0 0 0 0 0,1-1 0 0 0,-1 1 0 0 0,1 0 0 0 0,0-1 0 0 0,-1 1 0 0 0,1-1 0 0 0,0 1 0 0 0,0-1 0 0 0,0 1 0 0 0,0-1 0 0 0,0 0 0 0 0,0 0 0 0 0,0 0 0 0 0,1 1 0 0 0,-1-1 0 0 0,1 0 0 0 0,-1-3 0 0 0,-10-21 0 0 0,9 25 0 0 0,1-1 0 0 0,0 1 0 0 0,0-1 0 0 0,0 0 0 0 0,0 0 0 0 0,0 1 0 0 0,1-1 0 0 0,-1 0 0 0 0,1 0 0 0 0,-1 0 0 0 0,1 0 0 0 0,-1 0 0 0 0,1 0 0 0 0,0-2 0 0 0,0 3 0 0 0,-1-7 0 0 0,0 1 0 0 0,0-1 0 0 0,1 1 0 0 0,0-1 0 0 0,0 1 0 0 0,1-1 0 0 0,0 1 0 0 0,0-1 0 0 0,1 1 0 0 0,0 0 0 0 0,0 0 0 0 0,0 0 0 0 0,1 0 0 0 0,0 0 0 0 0,1 0 0 0 0,4-7 0 0 0,9-7 0 0 0,0 0 0 0 0,2 2 0 0 0,37-33 0 0 0,-12 21 0 0 0,17-9 0 0 0,-16 18 0 0 0,1 2 0 0 0,0 2 0 0 0,60-14 0 0 0,-49 19 0 0 0,0 2 0 0 0,1 3 0 0 0,-1 3 0 0 0,114 4 0 0 0,-156 2 0 0 0,-1 1 0 0 0,0 1 0 0 0,0 0 0 0 0,0 1 0 0 0,0 1 0 0 0,0 0 0 0 0,-1 1 0 0 0,0 0 0 0 0,0 1 0 0 0,-1 1 0 0 0,14 10 0 0 0,-25-17 0 0 0,1 0 0 0 0,-1 0 0 0 0,0 0 0 0 0,0 0 0 0 0,0 0 0 0 0,0 0 0 0 0,-1 0 0 0 0,1 1 0 0 0,0-1 0 0 0,0 0 0 0 0,-1 1 0 0 0,1-1 0 0 0,-1 0 0 0 0,1 1 0 0 0,-1-1 0 0 0,1 1 0 0 0,-1-1 0 0 0,0 1 0 0 0,0-1 0 0 0,0 3 0 0 0,5 21 0 0 0,-1-15 0 0 0,-1 0 0 0 0,0 0 0 0 0,-1 0 0 0 0,0 0 0 0 0,0 1 0 0 0,-1-1 0 0 0,-1 1 0 0 0,0-1 0 0 0,0 1 0 0 0,-1-1 0 0 0,0 1 0 0 0,-1-1 0 0 0,0 0 0 0 0,-1 0 0 0 0,0 0 0 0 0,0 0 0 0 0,-1 0 0 0 0,0-1 0 0 0,-1 1 0 0 0,0-1 0 0 0,-13 17 0 0 0,-168 149 0 0 0,121-119 0 0 0,37-34 0 0 0,-1-2 0 0 0,-1-1 0 0 0,-1-1 0 0 0,-55 23 0 0 0,71-34 0 0 0,-23 10 0 0 0,-2-2 0 0 0,-65 17 0 0 0,43-18 0 0 0,0-3 0 0 0,-70 4 0 0 0,112-14 0 0 0,-1-1 0 0 0,1 0 0 0 0,-1-2 0 0 0,0 0 0 0 0,1-1 0 0 0,0-1 0 0 0,0-1 0 0 0,0-1 0 0 0,1-1 0 0 0,-29-13 0 0 0,37 13 0 0 0,0 2 0 0 0,0 0 0 0 0,-22-7 0 0 0,29 10 0 0 0,0 1 0 0 0,0-1 0 0 0,0 1 0 0 0,1-1 0 0 0,-1 0 0 0 0,1-1 0 0 0,-1 1 0 0 0,1-1 0 0 0,0 1 0 0 0,-4-5 0 0 0,5 5 0 0 0,-1-1 0 0 0,0 1 0 0 0,0-1 0 0 0,0 1 0 0 0,0 0 0 0 0,0 0 0 0 0,0 1 0 0 0,-5-3 0 0 0,6 3 0 0 0,1 1 0 0 0,-1-1 0 0 0,1 0 0 0 0,-1 0 0 0 0,1 0 0 0 0,0 0 0 0 0,-1 0 0 0 0,1 0 0 0 0,0 0 0 0 0,-1 0 0 0 0,1 0 0 0 0,0-1 0 0 0,0 1 0 0 0,0-1 0 0 0,0 1 0 0 0,1-1 0 0 0,-1 1 0 0 0,-1-3 0 0 0,-7-9 0 0 0,-2 4 0 0 0,7 7 0 0 0,1-1 0 0 0,0 1 0 0 0,-1-1 0 0 0,1 0 0 0 0,0 0 0 0 0,1 0 0 0 0,-1-1 0 0 0,1 1 0 0 0,-1-1 0 0 0,-2-6 0 0 0,1 4 0 0 0,0-1 0 0 0,1-1 0 0 0,0 1 0 0 0,1-1 0 0 0,-1 1 0 0 0,1-1 0 0 0,1 1 0 0 0,-1-1 0 0 0,1 0 0 0 0,1 0 0 0 0,0 0 0 0 0,0 0 0 0 0,0 0 0 0 0,1 0 0 0 0,0 0 0 0 0,0 1 0 0 0,1-1 0 0 0,0 0 0 0 0,1 1 0 0 0,0-1 0 0 0,0 1 0 0 0,0 0 0 0 0,1 0 0 0 0,0 0 0 0 0,0 1 0 0 0,1-1 0 0 0,0 1 0 0 0,0 0 0 0 0,0 0 0 0 0,7-5 0 0 0,4-3 0 0 0,-10 9 0 0 0,-1 0 0 0 0,1 1 0 0 0,0 0 0 0 0,0 0 0 0 0,0 0 0 0 0,1 0 0 0 0,12-4 0 0 0,-17 7 0 0 0,0 0 0 0 0,0 1 0 0 0,0-1 0 0 0,0 0 0 0 0,-1-1 0 0 0,1 1 0 0 0,0 0 0 0 0,0 0 0 0 0,-1-1 0 0 0,1 1 0 0 0,-1-1 0 0 0,1 0 0 0 0,-1 1 0 0 0,2-4 0 0 0,12-12 0 0 0,-9 15 0 0 0,0-1 0 0 0,0 1 0 0 0,1 0 0 0 0,-1 0 0 0 0,0 1 0 0 0,8-1 0 0 0,32-9 0 0 0,-18 2 0 0 0,0 0 0 0 0,0 2 0 0 0,37-5 0 0 0,-51 10 0 0 0,0 1 0 0 0,0 0 0 0 0,0 1 0 0 0,-1 1 0 0 0,1 0 0 0 0,0 0 0 0 0,0 2 0 0 0,22 6 0 0 0,-29-5 0 0 0,-1 0 0 0 0,1 0 0 0 0,0 0 0 0 0,-1 1 0 0 0,0 0 0 0 0,0 0 0 0 0,-1 1 0 0 0,1 0 0 0 0,-1 0 0 0 0,-1 0 0 0 0,1 1 0 0 0,4 9 0 0 0,-8-15 0 0 0,2 8 0 0 0,0-1 0 0 0,-1 1 0 0 0,0 0 0 0 0,-1 0 0 0 0,0 0 0 0 0,0 1 0 0 0,-1-1 0 0 0,0 0 0 0 0,-1 0 0 0 0,0 0 0 0 0,0 0 0 0 0,-1 0 0 0 0,0 0 0 0 0,-4 10 0 0 0,2-7 0 0 0,-2 0 0 0 0,1-1 0 0 0,-1 0 0 0 0,-1 0 0 0 0,0-1 0 0 0,-1 0 0 0 0,1 0 0 0 0,-2 0 0 0 0,-14 12 0 0 0,1 2 0 0 0,20-21 0 0 0,0-1 0 0 0,1 0 0 0 0,-1 1 0 0 0,0-1 0 0 0,0 0 0 0 0,0 0 0 0 0,-1 0 0 0 0,1-1 0 0 0,0 1 0 0 0,-1 0 0 0 0,1-1 0 0 0,-1 1 0 0 0,-4 0 0 0 0,-18 11 0 0 0,-1-2 0 0 0,-1-1 0 0 0,0-2 0 0 0,0 0 0 0 0,-1-2 0 0 0,-47 5 0 0 0,39-8 0 0 0,1-2 0 0 0,-1-1 0 0 0,1-2 0 0 0,-1-1 0 0 0,1-2 0 0 0,-45-13 0 0 0,63 12 0 0 0,1-1 0 0 0,0-1 0 0 0,0-1 0 0 0,-17-12 0 0 0,16 10 0 0 0,-88-43 0 0 0,104 53 0 0 0,-1 0 0 0 0,1 1 0 0 0,0-1 0 0 0,-1 0 0 0 0,1 0 0 0 0,0 0 0 0 0,0 0 0 0 0,-1 0 0 0 0,1 0 0 0 0,0 0 0 0 0,0 0 0 0 0,0-1 0 0 0,0 1 0 0 0,0 0 0 0 0,1-1 0 0 0,-1 1 0 0 0,-1-2 0 0 0,-6-9 0 0 0,-51-24 0 0 0,47 25 0 0 0,8 8 0 0 0,0-1 0 0 0,0 1 0 0 0,0-1 0 0 0,0 0 0 0 0,1 0 0 0 0,0 0 0 0 0,-5-9 0 0 0,7 11 0 0 0,1 0 0 0 0,-1 0 0 0 0,1 1 0 0 0,0-1 0 0 0,-1 0 0 0 0,1 0 0 0 0,0 0 0 0 0,0 0 0 0 0,1 0 0 0 0,-1 0 0 0 0,0 0 0 0 0,1 0 0 0 0,-1 0 0 0 0,1 1 0 0 0,-1-1 0 0 0,1 0 0 0 0,0 0 0 0 0,0 0 0 0 0,0 1 0 0 0,0-1 0 0 0,0 1 0 0 0,0-1 0 0 0,0 0 0 0 0,1 1 0 0 0,-1 0 0 0 0,3-3 0 0 0,53-39 0 0 0,-55 42 0 0 0,-1-1 0 0 0,1 1 0 0 0,-1-1 0 0 0,1 1 0 0 0,0 0 0 0 0,-1 0 0 0 0,1 0 0 0 0,0 0 0 0 0,0 0 0 0 0,0 0 0 0 0,3-1 0 0 0,10-7 0 0 0,-5-5 0 0 0,-9 13 0 0 0,0 0 0 0 0,-1 0 0 0 0,1-1 0 0 0,0 1 0 0 0,0 0 0 0 0,0 0 0 0 0,0 0 0 0 0,0 1 0 0 0,0-1 0 0 0,0 0 0 0 0,0 0 0 0 0,0 0 0 0 0,0 1 0 0 0,0-1 0 0 0,1 1 0 0 0,-1-1 0 0 0,0 1 0 0 0,1-1 0 0 0,-1 1 0 0 0,0 0 0 0 0,0-1 0 0 0,1 1 0 0 0,-1 0 0 0 0,1 0 0 0 0,-1 0 0 0 0,0 0 0 0 0,1 0 0 0 0,0 1 0 0 0,95-12 0 0 0,-72 7 0 0 0,1 1 0 0 0,-1 1 0 0 0,51 3 0 0 0,-70 0 0 0 0,6 0 0 0 0,1 0 0 0 0,0 0 0 0 0,-1 2 0 0 0,1-1 0 0 0,-1 2 0 0 0,0 0 0 0 0,21 9 0 0 0,8 5 0 0 0,-37-17 0 0 0,1 1 0 0 0,-1-1 0 0 0,1 1 0 0 0,-1 0 0 0 0,0 0 0 0 0,0 0 0 0 0,0 1 0 0 0,0 0 0 0 0,6 5 0 0 0,3 11 0 0 0,-11-14 0 0 0,1-1 0 0 0,0 1 0 0 0,0-1 0 0 0,1 1 0 0 0,-1-1 0 0 0,1 0 0 0 0,0 0 0 0 0,0-1 0 0 0,0 1 0 0 0,6 2 0 0 0,-8-5 0 0 0,-1 0 0 0 0,1 0 0 0 0,-1 0 0 0 0,1-1 0 0 0,0 1 0 0 0,-1 1 0 0 0,0-1 0 0 0,1 0 0 0 0,-1 0 0 0 0,0 1 0 0 0,1-1 0 0 0,-1 0 0 0 0,0 1 0 0 0,0-1 0 0 0,0 1 0 0 0,0 0 0 0 0,0 1 0 0 0,3 40 0 0 0,-5-33 0 0 0,1-7 0 0 0,1 1 0 0 0,-1 1 0 0 0,0-1 0 0 0,0 1 0 0 0,0-1 0 0 0,-1 0 0 0 0,0 1 0 0 0,0-1 0 0 0,0 0 0 0 0,0 0 0 0 0,0 0 0 0 0,-1 1 0 0 0,0-1 0 0 0,0-1 0 0 0,0 1 0 0 0,0 0 0 0 0,-5 5 0 0 0,-7 5 0 0 0,-1-1 0 0 0,-1 0 0 0 0,0-1 0 0 0,-22 12 0 0 0,13-8 0 0 0,16-11 0 0 0,-1 0 0 0 0,0-1 0 0 0,0 0 0 0 0,0-1 0 0 0,-1 0 0 0 0,1-1 0 0 0,-17 2 0 0 0,-77 3 0 0 0,60-7 0 0 0,-1-1 0 0 0,1-2 0 0 0,0-2 0 0 0,0-2 0 0 0,-46-14 0 0 0,82 19 0 0 0,1-1 0 0 0,0 0 0 0 0,0-1 0 0 0,0 0 0 0 0,0 0 0 0 0,1 0 0 0 0,-10-9 0 0 0,13 11 0 0 0,1 0 0 0 0,-1 0 0 0 0,0 1 0 0 0,0-1 0 0 0,0 1 0 0 0,0-1 0 0 0,0 1 0 0 0,-6-1 0 0 0,-12-7 0 0 0,-51-34 0 0 0,19-5 0 0 0,51 47 0 0 0,0 0 0 0 0,1 0 0 0 0,-1 0 0 0 0,1-1 0 0 0,0 1 0 0 0,-1 0 0 0 0,1-1 0 0 0,0 1 0 0 0,0-1 0 0 0,0 1 0 0 0,0-1 0 0 0,0 0 0 0 0,0 1 0 0 0,0-1 0 0 0,-1-2 0 0 0,2 2 0 0 0,-1 1 0 0 0,1-1 0 0 0,-1 1 0 0 0,0-1 0 0 0,1 1 0 0 0,-1 0 0 0 0,0-1 0 0 0,0 1 0 0 0,0 0 0 0 0,0 0 0 0 0,0-1 0 0 0,-1 1 0 0 0,1 0 0 0 0,0 0 0 0 0,0 0 0 0 0,-1 0 0 0 0,-2-1 0 0 0,1 0 0 0 0,0-1 0 0 0,1 0 0 0 0,-1 0 0 0 0,0 0 0 0 0,1 0 0 0 0,0 0 0 0 0,0 0 0 0 0,0-1 0 0 0,0 1 0 0 0,0-1 0 0 0,0 1 0 0 0,1-1 0 0 0,0 0 0 0 0,0 0 0 0 0,0 0 0 0 0,-1-7 0 0 0,-6-68 0 0 0,8 72 0 0 0,1 0 0 0 0,0 1 0 0 0,0-1 0 0 0,1 0 0 0 0,0 1 0 0 0,0 0 0 0 0,4-9 0 0 0,3-9 0 0 0,-7 17 0 0 0,1 1 0 0 0,0-1 0 0 0,0 1 0 0 0,1 0 0 0 0,0 0 0 0 0,0 0 0 0 0,7-7 0 0 0,15-22 0 0 0,-19 24 0 0 0,-4 4 0 0 0,1 0 0 0 0,1 1 0 0 0,-1-1 0 0 0,1 1 0 0 0,10-10 0 0 0,18-3 0 0 0,-17-1 0 0 0,-14 17 0 0 0,0 1 0 0 0,0-1 0 0 0,0 1 0 0 0,0 0 0 0 0,0 0 0 0 0,0 0 0 0 0,0 0 0 0 0,1 0 0 0 0,-1 0 0 0 0,1 1 0 0 0,-1-1 0 0 0,6-1 0 0 0,-5 2 0 0 0,0-1 0 0 0,0 1 0 0 0,0-1 0 0 0,0 0 0 0 0,0 1 0 0 0,0-1 0 0 0,0-1 0 0 0,0 1 0 0 0,-1 0 0 0 0,4-4 0 0 0,-5 4 0 0 0,1 0 0 0 0,0 0 0 0 0,0 0 0 0 0,1 0 0 0 0,-1 1 0 0 0,0-1 0 0 0,0 1 0 0 0,1-1 0 0 0,-1 1 0 0 0,1 0 0 0 0,-1 0 0 0 0,1 0 0 0 0,0 0 0 0 0,3 0 0 0 0,16-5 0 0 0,0 1 0 0 0,0 1 0 0 0,30-1 0 0 0,-42 4 0 0 0,0 1 0 0 0,0 1 0 0 0,0 0 0 0 0,-1 0 0 0 0,1 1 0 0 0,0 0 0 0 0,-1 1 0 0 0,1 0 0 0 0,-1 0 0 0 0,14 8 0 0 0,-14-7 0 0 0,-7-4 0 0 0,0 1 0 0 0,0-1 0 0 0,-1 1 0 0 0,1-1 0 0 0,-1 1 0 0 0,1 0 0 0 0,0 0 0 0 0,-1 0 0 0 0,1 0 0 0 0,-1 0 0 0 0,0 0 0 0 0,1 1 0 0 0,-1-1 0 0 0,0 0 0 0 0,0 1 0 0 0,0-1 0 0 0,0 0 0 0 0,0 1 0 0 0,0 0 0 0 0,0-1 0 0 0,1 4 0 0 0,12 23 0 0 0,-11-24 0 0 0,0 1 0 0 0,-1-1 0 0 0,1 1 0 0 0,-1 0 0 0 0,0 0 0 0 0,2 8 0 0 0,1 11 0 0 0,6 51 0 0 0,-10-69 0 0 0,-1-1 0 0 0,0 1 0 0 0,-1-1 0 0 0,1 1 0 0 0,-1-1 0 0 0,0 1 0 0 0,0-1 0 0 0,-1 0 0 0 0,1 0 0 0 0,-1 0 0 0 0,-4 8 0 0 0,-4 5 0 0 0,7-12 0 0 0,-1 0 0 0 0,1 0 0 0 0,-1 0 0 0 0,0 0 0 0 0,0-1 0 0 0,-1 1 0 0 0,1-1 0 0 0,-1 0 0 0 0,-10 7 0 0 0,-57 35 0 0 0,54-39 0 0 0,-1-2 0 0 0,0 0 0 0 0,0-1 0 0 0,0-1 0 0 0,-35 4 0 0 0,39-7 0 0 0,0 0 0 0 0,0 0 0 0 0,0-2 0 0 0,0 1 0 0 0,0-2 0 0 0,1 0 0 0 0,-1-1 0 0 0,-24-8 0 0 0,0-3 0 0 0,-14-7 0 0 0,-6-24 0 0 0,2-2 0 0 0,3-3 0 0 0,-58-67 0 0 0,18 20 0 0 0,84 86 0 0 0,1 1 0 0 0,0-1 0 0 0,1-1 0 0 0,0 0 0 0 0,1 0 0 0 0,0 0 0 0 0,1-1 0 0 0,0 0 0 0 0,1 0 0 0 0,1-1 0 0 0,0 1 0 0 0,-4-28 0 0 0,1 2 0 0 0,5 34 0 0 0,0 0 0 0 0,0 0 0 0 0,1 0 0 0 0,0 0 0 0 0,0-1 0 0 0,1 1 0 0 0,-1 0 0 0 0,1-1 0 0 0,0 1 0 0 0,1 0 0 0 0,-1-1 0 0 0,1 1 0 0 0,0 0 0 0 0,0 0 0 0 0,1 0 0 0 0,-1-1 0 0 0,1 1 0 0 0,1 1 0 0 0,3-8 0 0 0,17-19 0 0 0,64-79 0 0 0,-74 95 0 0 0,1 1 0 0 0,0 0 0 0 0,1 1 0 0 0,30-20 0 0 0,7-3 0 0 0,-43 29 0 0 0,1-1 0 0 0,0 2 0 0 0,0-1 0 0 0,0 2 0 0 0,1-1 0 0 0,0 1 0 0 0,0 1 0 0 0,23-6 0 0 0,62-16 0 0 0,-76 18 0 0 0,1 2 0 0 0,-1 1 0 0 0,1 1 0 0 0,0 0 0 0 0,25 0 0 0 0,-18 3 0 0 0,8 1 0 0 0,72 8 0 0 0,-97-6 0 0 0,1 0 0 0 0,-1 1 0 0 0,0 0 0 0 0,0 1 0 0 0,0 0 0 0 0,0 1 0 0 0,-1 0 0 0 0,0 1 0 0 0,0 0 0 0 0,14 11 0 0 0,-12-7 0 0 0,-7-7 0 0 0,0 1 0 0 0,0 0 0 0 0,-1 0 0 0 0,0 0 0 0 0,1 1 0 0 0,-1-1 0 0 0,-1 1 0 0 0,1 0 0 0 0,-1 0 0 0 0,4 7 0 0 0,5 10 0 0 0,-10-20 0 0 0,0 1 0 0 0,0-1 0 0 0,0 1 0 0 0,-1 0 0 0 0,1 0 0 0 0,-1 0 0 0 0,0-1 0 0 0,0 1 0 0 0,0 0 0 0 0,0 0 0 0 0,-1 1 0 0 0,1-1 0 0 0,0 6 0 0 0,-1 15 0 0 0,1-14 0 0 0,-1 0 0 0 0,1-1 0 0 0,-1 1 0 0 0,-1-1 0 0 0,0 1 0 0 0,-1 0 0 0 0,1-1 0 0 0,-2 0 0 0 0,1 1 0 0 0,-1-1 0 0 0,-1 0 0 0 0,0-1 0 0 0,0 1 0 0 0,-8 11 0 0 0,-44 47 0 0 0,54-65 0 0 0,1 0 0 0 0,-1 0 0 0 0,0-1 0 0 0,0 1 0 0 0,1-1 0 0 0,-1 1 0 0 0,0-1 0 0 0,0 0 0 0 0,0 1 0 0 0,0-1 0 0 0,-1 0 0 0 0,1-1 0 0 0,-4 2 0 0 0,-12 6 0 0 0,-6 7 0 0 0,13-7 0 0 0,0-1 0 0 0,0-1 0 0 0,-19 8 0 0 0,9-6 0 0 0,0-2 0 0 0,-1 0 0 0 0,0-2 0 0 0,-45 5 0 0 0,55-9 0 0 0,1 0 0 0 0,-1-1 0 0 0,0 0 0 0 0,0-1 0 0 0,0-1 0 0 0,1 1 0 0 0,-1-2 0 0 0,1 0 0 0 0,0 0 0 0 0,-21-11 0 0 0,12 3 0 0 0,0 0 0 0 0,0-2 0 0 0,1 0 0 0 0,1-1 0 0 0,1 0 0 0 0,-17-20 0 0 0,-18-18 0 0 0,42 45 0 0 0,1 0 0 0 0,0-1 0 0 0,1 0 0 0 0,0 0 0 0 0,0-1 0 0 0,-9-16 0 0 0,-27-48 0 0 0,37 62 0 0 0,1-2 0 0 0,1 1 0 0 0,0-1 0 0 0,0 1 0 0 0,1-1 0 0 0,1-1 0 0 0,1 1 0 0 0,0 0 0 0 0,0-28 0 0 0,1 4 0 0 0,0 24 0 0 0,0 0 0 0 0,1-1 0 0 0,1 1 0 0 0,0 0 0 0 0,1 0 0 0 0,0 0 0 0 0,5-14 0 0 0,20-32 0 0 0,3 2 0 0 0,58-88 0 0 0,-33 59 0 0 0,-42 69 0 0 0,2 1 0 0 0,-1 0 0 0 0,34-28 0 0 0,-12 11 0 0 0,57-56 0 0 0,-72 71 0 0 0,0 2 0 0 0,1 1 0 0 0,38-22 0 0 0,-32 21 0 0 0,-23 14 0 0 0,1 0 0 0 0,0 1 0 0 0,0-1 0 0 0,0 1 0 0 0,11-3 0 0 0,8-1 0 0 0,-15 2 0 0 0,0 1 0 0 0,0 0 0 0 0,0 1 0 0 0,0 0 0 0 0,0 0 0 0 0,1 1 0 0 0,-1 1 0 0 0,1 0 0 0 0,-1 0 0 0 0,1 1 0 0 0,-1 0 0 0 0,0 1 0 0 0,0 0 0 0 0,1 1 0 0 0,-1 0 0 0 0,-1 0 0 0 0,1 1 0 0 0,0 1 0 0 0,-1-1 0 0 0,0 2 0 0 0,13 9 0 0 0,-3 4 0 0 0,-1 1 0 0 0,-1 0 0 0 0,18 30 0 0 0,-29-43 0 0 0,0 4 0 0 0,0 0 0 0 0,-1-1 0 0 0,0 2 0 0 0,0-1 0 0 0,-1 0 0 0 0,-1 1 0 0 0,0 0 0 0 0,-1 0 0 0 0,0 0 0 0 0,-1 0 0 0 0,0 17 0 0 0,4 21 0 0 0,-3-29 0 0 0,-2 0 0 0 0,0 0 0 0 0,-1 1 0 0 0,0-1 0 0 0,-2 0 0 0 0,-1 0 0 0 0,-1-1 0 0 0,-9 28 0 0 0,10-39 0 0 0,0 1 0 0 0,-1-1 0 0 0,-1 0 0 0 0,0-1 0 0 0,0 1 0 0 0,0-1 0 0 0,-16 14 0 0 0,-16 22 0 0 0,26-28 0 0 0,-1 0 0 0 0,-1-1 0 0 0,-17 14 0 0 0,2-8 0 0 0,15-10 0 0 0,-1 0 0 0 0,-1 0 0 0 0,0-2 0 0 0,0 1 0 0 0,0-2 0 0 0,-1-1 0 0 0,-34 11 0 0 0,43-17 0 0 0,0 2 0 0 0,-1-1 0 0 0,0 0 0 0 0,0-1 0 0 0,0 0 0 0 0,0 0 0 0 0,0-1 0 0 0,0 0 0 0 0,0-1 0 0 0,0 0 0 0 0,0 0 0 0 0,1-1 0 0 0,-13-4 0 0 0,10 0 0 0 0,3 3 0 0 0,0-1 0 0 0,1 0 0 0 0,-1-1 0 0 0,1 1 0 0 0,1-2 0 0 0,-1 1 0 0 0,1-1 0 0 0,-1 1 0 0 0,-4-8 0 0 0,-6-13 0 0 0,-10 7 0 0 0,19 8 0 0 0,1-1 0 0 0,0 0 0 0 0,1 0 0 0 0,0 0 0 0 0,1-1 0 0 0,0 0 0 0 0,1 0 0 0 0,0 0 0 0 0,1 0 0 0 0,-2-25 0 0 0,-16-54 0 0 0,18 80 0 0 0,0-1 0 0 0,0 1 0 0 0,1 0 0 0 0,1-1 0 0 0,0 0 0 0 0,1 1 0 0 0,3-26 0 0 0,2 6 0 0 0,19-59 0 0 0,-24 89 0 0 0,1-1 0 0 0,0 1 0 0 0,0 0 0 0 0,0-1 0 0 0,0 1 0 0 0,1 0 0 0 0,-1 0 0 0 0,0 0 0 0 0,1 0 0 0 0,0 0 0 0 0,-1 0 0 0 0,3-1 0 0 0,11-14 0 0 0,16-28 0 0 0,35-42 0 0 0,-61 81 0 0 0,0 0 0 0 0,1 0 0 0 0,0 1 0 0 0,0 0 0 0 0,0 0 0 0 0,1 1 0 0 0,0 0 0 0 0,-1 0 0 0 0,2 0 0 0 0,11-4 0 0 0,-14 7 0 0 0,0-1 0 0 0,0 0 0 0 0,0 0 0 0 0,0 0 0 0 0,-1-1 0 0 0,1 1 0 0 0,-1-1 0 0 0,0 0 0 0 0,5-5 0 0 0,-6 6 0 0 0,1-1 0 0 0,-1 0 0 0 0,1 0 0 0 0,0 1 0 0 0,0 0 0 0 0,0 0 0 0 0,0 0 0 0 0,0 0 0 0 0,8-2 0 0 0,89-28 0 0 0,-61 18 0 0 0,47-10 0 0 0,-83 23 0 0 0,50-11 0 0 0,1 2 0 0 0,101-5 0 0 0,-141 14 0 0 0,-1 1 0 0 0,1 1 0 0 0,-1 0 0 0 0,0 1 0 0 0,1 0 0 0 0,-1 1 0 0 0,0 1 0 0 0,-1 0 0 0 0,22 10 0 0 0,-11-4 0 0 0,-18-9 0 0 0,-1 1 0 0 0,0 1 0 0 0,1-1 0 0 0,-1 1 0 0 0,0 0 0 0 0,-1 0 0 0 0,1 0 0 0 0,0 1 0 0 0,4 4 0 0 0,-3-2 0 0 0,1 1 0 0 0,-1-1 0 0 0,0 1 0 0 0,-1 0 0 0 0,0 1 0 0 0,0-1 0 0 0,4 10 0 0 0,10 37 0 0 0,-13-38 0 0 0,0 1 0 0 0,15 30 0 0 0,-17-42 0 0 0,-1 0 0 0 0,0 0 0 0 0,-1 1 0 0 0,1-1 0 0 0,-1 1 0 0 0,0 0 0 0 0,-1 0 0 0 0,1 0 0 0 0,-1 0 0 0 0,0 0 0 0 0,-1 0 0 0 0,0 0 0 0 0,0 9 0 0 0,0 34 0 0 0,2 34 0 0 0,-4 1 0 0 0,-26 163 0 0 0,-4-163 0 0 0,30-73 0 0 0,0 0 0 0 0,0 0 0 0 0,1 1 0 0 0,1-1 0 0 0,0 13 0 0 0,0-7 0 0 0,0-16 0 0 0,0-1 0 0 0,0 1 0 0 0,0 0 0 0 0,-1-1-1 0 0,1 1 1 0 0,0 0 0 0 0,0-1 0 0 0,1 1 0 0 0,-1 0 0 0 0,0-1 0 0 0,0 1 0 0 0,0 0-1 0 0,0-1 1 0 0,0 1 0 0 0,1-1 0 0 0,-1 1 0 0 0,0 0 0 0 0,1-1 0 0 0,-1 1 0 0 0,0-1-1 0 0,1 1 1 0 0,-1-1 0 0 0,1 1 0 0 0,-1-1 0 0 0,1 1 0 0 0,-1-1 0 0 0,1 0 0 0 0,-1 1-1 0 0,1-1 1 0 0,-1 1 0 0 0,1-1 0 0 0,0 0 0 0 0,-1 0 0 0 0,1 1 0 0 0,-1-1 0 0 0,1 0-1 0 0,0 0 1 0 0,-1 0 0 0 0,1 0 0 0 0,0 0 0 0 0,-1 0 0 0 0,1 0 0 0 0,0 0 0 0 0,-1 0-1 0 0,2 0 1 0 0,2 0-14 0 0,41 13-1245 0 0,-34-10 870 0 0,0-1-1 0 0,0 1 0 0 0,1-2 1 0 0,17 1-1 0 0,-2 0 74 0 0,180 31-1135 0 0,248 73 0 0 0,-442-101 1459 0 0,0 0 1 0 0,-1 1-1 0 0,0 1 0 0 0,0 0 1 0 0,0 1-1 0 0,-1 0 1 0 0,0 0-1 0 0,14 15 0 0 0,-5-5 44 0 0,-3 4 78 0 0,-6-7-60 0 0,1-7-20 0 0,-10-7-32 0 0,0 0-1 0 0,0 1 1 0 0,0-1 0 0 0,0 1-1 0 0,-1-1 1 0 0,1 1-1 0 0,-1-1 1 0 0,1 1-1 0 0,-1 0 1 0 0,1 0-1 0 0,-1 0 1 0 0,0 0 0 0 0,0 0-1 0 0,0 0 1 0 0,0 0-1 0 0,1 3 1 0 0,-1-1 22 0 0,1 0-1 0 0,0 0 1 0 0,0-1 0 0 0,1 1-1 0 0,-1-1 1 0 0,1 1 0 0 0,5 4 0 0 0,16 22 394 0 0,-14-19-327 0 0,-7-8-72 0 0,0-1-1 0 0,-1 1 1 0 0,1 0 0 0 0,-1 0 0 0 0,0 0-1 0 0,0 0 1 0 0,0 0 0 0 0,0 1 0 0 0,2 4-1 0 0,-1-3 10 0 0,0 0-1 0 0,0-1 0 0 0,0 1 0 0 0,1-1 0 0 0,0 0 1 0 0,-1 0-1 0 0,7 5 0 0 0,14 14 145 0 0,37 31 265 0 0,-59-52-436 0 0,0-1 0 0 0,0 1 0 0 0,0 0 0 0 0,0-1 0 0 0,0 0-1 0 0,0 1 1 0 0,1-1 0 0 0,-1 0 0 0 0,0 0 0 0 0,1-1 0 0 0,-1 1 0 0 0,5 0 0 0 0,6 4 34 0 0,2 4 46 0 0,0 0 0 0 0,1-1 1 0 0,0-1-1 0 0,1 0 0 0 0,17 4 1 0 0,89 31 307 0 0,11-7 780 0 0,-128-34-1147 0 0,0 1 0 0 0,-1-1-1 0 0,1 1 1 0 0,-1 1-1 0 0,1-1 1 0 0,-1 1 0 0 0,1-1-1 0 0,-1 2 1 0 0,0-1-1 0 0,-1 0 1 0 0,1 1 0 0 0,0 0-1 0 0,-1 0 1 0 0,0 0-1 0 0,0 1 1 0 0,0 0 0 0 0,-1-1-1 0 0,1 1 1 0 0,4 10-1 0 0,-4-4-10 0 0,0-1-1 0 0,-1 1 1 0 0,0 0-1 0 0,-1 0 0 0 0,0 0 1 0 0,-1 1-1 0 0,0 11 1 0 0,0-16-15 0 0,-1 0 0 0 0,-1-1 0 0 0,1 1-1 0 0,-1-1 1 0 0,-1 1 0 0 0,1-1 0 0 0,-1 1 0 0 0,0-1 0 0 0,0 0 0 0 0,-1 0 0 0 0,0 0 0 0 0,0 0 0 0 0,-7 9 0 0 0,-54 78-12 0 0,40-62 0 0 0,-5 9 0 0 0,-67 67 0 0 0,-57 25 0 0 0,40-55 0 0 0,97-64 0 0 0,-1-1 0 0 0,-1-1 0 0 0,1-1 0 0 0,-2 0 0 0 0,-29 11 0 0 0,-106 29 0 0 0,128-43 0 0 0,-1-1 0 0 0,0-1 0 0 0,0-1 0 0 0,-40 1 0 0 0,-41 6 0 0 0,46-6 0 0 0,52-5 0 0 0,0 0 0 0 0,0 0 0 0 0,0 1 0 0 0,0 1 0 0 0,0 0 0 0 0,0 0 0 0 0,0 1 0 0 0,-18 7 0 0 0,5 0 0 0 0,-16-3 0 0 0,32-6 0 0 0,13-1 0 0 0,57 0 0 0 0,145-13 0 0 0,-166 10 0 0 0,-1-1 0 0 0,0-2 0 0 0,56-16 0 0 0,59-9 0 0 0,-117 26 0 0 0,-6 1 0 0 0,65 2 0 0 0,-97 2 0 0 0,0 0 0 0 0,0 0 0 0 0,-1 0 0 0 0,1 0 0 0 0,0 0 0 0 0,0 0 0 0 0,0 0 0 0 0,-1 0 0 0 0,1 0 0 0 0,0 0 0 0 0,0 1 0 0 0,-1-1 0 0 0,1 0 0 0 0,0 1 0 0 0,-1-1 0 0 0,1 1 0 0 0,0-1 0 0 0,-1 0 0 0 0,1 1 0 0 0,0-1 0 0 0,-1 1 0 0 0,1 0 0 0 0,-1-1 0 0 0,1 1 0 0 0,-1 0 0 0 0,1-1 0 0 0,-1 1 0 0 0,0 0 0 0 0,1-1 0 0 0,-1 1 0 0 0,0 0 0 0 0,1-1 0 0 0,-1 1 0 0 0,0 0 0 0 0,0 0 0 0 0,0 0 0 0 0,0-1 0 0 0,0 1 0 0 0,0 0 0 0 0,0 0 0 0 0,0 0 0 0 0,0-1 0 0 0,0 1 0 0 0,-1 1 0 0 0,7 22 0 0 0,-5-21 0 0 0,0 0 0 0 0,1 0 0 0 0,-1 1 0 0 0,-1-1 0 0 0,1 0 0 0 0,0 1 0 0 0,-1-1 0 0 0,1 0 0 0 0,-1 1 0 0 0,0-1 0 0 0,0 1 0 0 0,-1-1 0 0 0,1 0 0 0 0,-1 1 0 0 0,1-1 0 0 0,-1 1 0 0 0,0-1 0 0 0,-1 0 0 0 0,0 4 0 0 0,-3 4 0 0 0,0 0 0 0 0,-1 0 0 0 0,0 0 0 0 0,-10 12 0 0 0,10-15 0 0 0,-1 0 0 0 0,0-1 0 0 0,0 1 0 0 0,-1-1 0 0 0,1-1 0 0 0,-2 0 0 0 0,1 0 0 0 0,-15 8 0 0 0,21-13 0 0 0,1 0 0 0 0,-1 0 0 0 0,0 1 0 0 0,1-1 0 0 0,-1 1 0 0 0,1-1 0 0 0,-1 1 0 0 0,1-1 0 0 0,0 1 0 0 0,0 0 0 0 0,-2 3 0 0 0,-11 12 0 0 0,-41 5 0 0 0,42-18 0 0 0,0 1 0 0 0,1 0 0 0 0,-15 9 0 0 0,19-11 0 0 0,-1 1 0 0 0,0-1 0 0 0,0 0 0 0 0,-12 2 0 0 0,-11 3 0 0 0,-3-1 0 0 0,32-7 0 0 0,0 0 0 0 0,0 1 0 0 0,1-1 0 0 0,-1 1 0 0 0,0-1 0 0 0,0 1 0 0 0,1 0 0 0 0,-1 0 0 0 0,0 0 0 0 0,1 0 0 0 0,-4 3 0 0 0,5-3 0 0 0,-1 0 0 0 0,1-1 0 0 0,0 1 0 0 0,0 0 0 0 0,0 0 0 0 0,-1-1 0 0 0,1 1 0 0 0,0 0 0 0 0,-1-1 0 0 0,1 0 0 0 0,-1 1 0 0 0,1-1 0 0 0,0 0 0 0 0,-1 0 0 0 0,1 0 0 0 0,-1 1 0 0 0,-1-2 0 0 0,-17 3 0 0 0,12 3 0 0 0,-1-1 0 0 0,1 1 0 0 0,0 0 0 0 0,-9 9 0 0 0,11-10 0 0 0,6-4 0 0 0,0 0 0 0 0,-1 1 0 0 0,1-1 0 0 0,0 0 0 0 0,-1 1 0 0 0,1-1 0 0 0,0 0 0 0 0,-1 1 0 0 0,1-1 0 0 0,0 0 0 0 0,0 1 0 0 0,0-1 0 0 0,-1 1 0 0 0,1-1 0 0 0,0 1 0 0 0,0-1 0 0 0,0 1 0 0 0,0-1 0 0 0,0 0 0 0 0,0 1 0 0 0,0-1 0 0 0,0 1 0 0 0,0-1 0 0 0,0 1 0 0 0,0-1 0 0 0,0 1 0 0 0,0-1 0 0 0,0 1 0 0 0,0-1 0 0 0,1 0 0 0 0,-1 1 0 0 0,0-1 0 0 0,0 1 0 0 0,0-1 0 0 0,1 0 0 0 0,-1 1 0 0 0,0-1 0 0 0,1 0 0 0 0,-1 1 0 0 0,0-1 0 0 0,1 0 0 0 0,-1 1 0 0 0,0-1 0 0 0,1 1 0 0 0,14 9 0 0 0,-14-10 0 0 0,9 7 0 0 0,-8-6 0 0 0,0 0 0 0 0,1 0 0 0 0,-1 0 0 0 0,0 0 0 0 0,0-1 0 0 0,1 1 0 0 0,-1-1 0 0 0,0 1 0 0 0,1-1 0 0 0,-1 0 0 0 0,0 0 0 0 0,1 0 0 0 0,-1 0 0 0 0,1-1 0 0 0,3 0 0 0 0,17 1 0 0 0,3 0 0 0 0,0-1 0 0 0,0-1 0 0 0,0-1 0 0 0,0-1 0 0 0,0-1 0 0 0,41-15 0 0 0,-64 18 0 0 0,1 0 0 0 0,0 0 0 0 0,1 1 0 0 0,-1 0 0 0 0,0-1 0 0 0,0 2 0 0 0,7-2 0 0 0,24-6 0 0 0,135-42 0 0 0,-134 41 0 0 0,-25 7 0 0 0,0 0 0 0 0,-1-1 0 0 0,0-1 0 0 0,15-6 0 0 0,78-27 0 0 0,-93 32 0 0 0,25-13 0 0 0,41-28 0 0 0,-74 44 0 0 0,0 0 0 0 0,0 1 0 0 0,0-1 0 0 0,0 1 0 0 0,0-1 0 0 0,1 1 0 0 0,-1 0 0 0 0,1 0 0 0 0,-1 0 0 0 0,1 0 0 0 0,-1 0 0 0 0,4 0 0 0 0,9-6 0 0 0,3-9 0 0 0,-15 13 0 0 0,0 0 0 0 0,0 0 0 0 0,0 0 0 0 0,1 1 0 0 0,-1 0 0 0 0,1-1 0 0 0,-1 1 0 0 0,6-2 0 0 0,2-1 0 0 0,-3 2 0 0 0,-1 0 0 0 0,0-1 0 0 0,-1 0 0 0 0,1 0 0 0 0,11-10 0 0 0,-14 12 0 0 0,-1-1 0 0 0,0 1 0 0 0,1 0 0 0 0,0 1 0 0 0,-1-1 0 0 0,1 0 0 0 0,0 1 0 0 0,0 0 0 0 0,0 0 0 0 0,-1 0 0 0 0,1 0 0 0 0,6 1 0 0 0,21-11 0 0 0,-28 11 0 0 0,-1 0 0 0 0,0 0 0 0 0,0-1 0 0 0,0 1 0 0 0,0-1 0 0 0,0 0 0 0 0,0 0 0 0 0,0 0 0 0 0,0 0 0 0 0,0 0 0 0 0,0 0 0 0 0,-1 0 0 0 0,1 0 0 0 0,0-1 0 0 0,-1 1 0 0 0,1-1 0 0 0,-1 1 0 0 0,3-4 0 0 0,9 3 0 0 0,-12 2 0 0 0,-1 0 0 0 0,0 0 0 0 0,1 0 0 0 0,-1 1 0 0 0,0-1 0 0 0,1 0 0 0 0,-1 0 0 0 0,0 0 0 0 0,1 0 0 0 0,-1 0 0 0 0,0 0 0 0 0,1 0 0 0 0,-1 0 0 0 0,0 0 0 0 0,1 0 0 0 0,-1 0 0 0 0,0 0 0 0 0,1 0 0 0 0,-1 0 0 0 0,0 0 0 0 0,1 0 0 0 0,-1-1 0 0 0,0 1 0 0 0,0 0 0 0 0,1 0 0 0 0,-1 0 0 0 0,0 0 0 0 0,1-1 0 0 0,-1 1 0 0 0,0 0 0 0 0,0 0 0 0 0,1-1 0 0 0,-1 1 0 0 0,0 0 0 0 0,0 0 0 0 0,0-1 0 0 0,1 1 0 0 0,-1 0 0 0 0,0-1 0 0 0,0 0 0 0 0,0-33-3657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7472 0 0,'1'4'1070'0'0,"0"0"-1"0"0,0-1 1 0 0,1 0 0 0 0,0 1 0 0 0,-1-1 0 0 0,1 0 0 0 0,0 0-1 0 0,5 5 1 0 0,7 14 2891 0 0,-2-3-1340 0 0,-11-17-2406 0 0,1-1 0 0 0,-1 1 1 0 0,0-1-1 0 0,0 1 0 0 0,0 0 0 0 0,0-1 0 0 0,0 1 0 0 0,0 0 1 0 0,0 0-1 0 0,-1 0 0 0 0,1 0 0 0 0,-1 0 0 0 0,1 0 0 0 0,-1 0 1 0 0,0-1-1 0 0,0 1 0 0 0,0 3 0 0 0,9 58 1660 0 0,-8-36-1761 0 0,0-20-273 0 0,-1 0 0 0 0,0 0 0 0 0,0 0 0 0 0,0 0 0 0 0,-1 1-1 0 0,0-1 1 0 0,0 0 0 0 0,-1 0 0 0 0,0 0 0 0 0,-3 7 0 0 0,-8 18-3500 0 0,3-5-1810 0 0,-3-4-5253 0 0,5-21 5098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77 300 3416 0 0,'-5'0'960'0'0,"1"0"0"0"0,-1 0 0 0 0,0-1-1 0 0,0 0 1 0 0,1 0 0 0 0,-1 0 0 0 0,-8-3 0 0 0,12 3-753 0 0,-1 1 0 0 0,1-1 0 0 0,0 0-1 0 0,-1 0 1 0 0,1 0 0 0 0,0 0 0 0 0,0 0 0 0 0,0 0 0 0 0,0 0 0 0 0,0 0 0 0 0,0 0 0 0 0,0-1 0 0 0,0 1-1 0 0,0 0 1 0 0,1-1 0 0 0,-1 1 0 0 0,0 0 0 0 0,1-1 0 0 0,-1 1 0 0 0,1-1 0 0 0,0 1 0 0 0,-1-1-1 0 0,1 1 1 0 0,0-1 0 0 0,0-2 0 0 0,-9-27 2256 0 0,9 25-2249 0 0,1 1 0 0 0,-1-1 0 0 0,1 1-1 0 0,0 0 1 0 0,0 0 0 0 0,1-1 0 0 0,0 1 0 0 0,0 0 0 0 0,0 0 0 0 0,0 0 0 0 0,1 1 0 0 0,0-1 0 0 0,0 1 0 0 0,5-6 0 0 0,1 0 89 0 0,1 0 1 0 0,0 1-1 0 0,0 1 1 0 0,20-13-1 0 0,18-12 327 0 0,-32 17-339 0 0,-15 15-279 0 0,-1 0-1 0 0,1 0 0 0 0,-1 0 0 0 0,1 0 1 0 0,0 0-1 0 0,0 1 0 0 0,0-1 1 0 0,-1 0-1 0 0,1 0 0 0 0,0 0 1 0 0,0 1-1 0 0,0-1 0 0 0,0 0 1 0 0,0 1-1 0 0,0-1 0 0 0,2 0 1 0 0,13-5 112 0 0,-11 3-74 0 0,-1 0 1 0 0,1 1-1 0 0,0 0 1 0 0,0 0-1 0 0,1 0 1 0 0,-1 1-1 0 0,0 0 1 0 0,0 0-1 0 0,1 0 1 0 0,-1 1-1 0 0,1-1 0 0 0,-1 1 1 0 0,0 1-1 0 0,9 0 1 0 0,-12 1-29 0 0,1 0 0 0 0,-1 0-1 0 0,0 1 1 0 0,0-1 0 0 0,0 0 0 0 0,0 1 0 0 0,-1-1 0 0 0,1 1 0 0 0,-1 0-1 0 0,1-1 1 0 0,-1 1 0 0 0,0 0 0 0 0,0 0 0 0 0,0 0 0 0 0,1 6 0 0 0,7 53 141 0 0,-9-7-67 0 0,2-10-39 0 0,-3-1 1 0 0,-8 59-1 0 0,6-78-26 0 0,1 1-1 0 0,2-1 1 0 0,2 30 0 0 0,0 4 73 0 0,-2-56-101 0 0,1 1 1 0 0,-1-1 0 0 0,1 1-1 0 0,0-1 1 0 0,0 1-1 0 0,0-1 1 0 0,1 0-1 0 0,-1 1 1 0 0,1-1-1 0 0,0 0 1 0 0,2 3 0 0 0,0 1 31 0 0,-4-7-33 0 0,0 1 0 0 0,0-1 1 0 0,0 1-1 0 0,0-1 0 0 0,1 1 0 0 0,-1-1 1 0 0,0 1-1 0 0,0-1 0 0 0,0 0 0 0 0,0 1 1 0 0,1-1-1 0 0,-1 1 0 0 0,0-1 0 0 0,1 0 1 0 0,-1 1-1 0 0,0-1 0 0 0,0 0 0 0 0,1 1 1 0 0,-1-1-1 0 0,1 0 0 0 0,-1 1 0 0 0,0-1 0 0 0,1 0 1 0 0,-1 0-1 0 0,1 0 0 0 0,-1 1 0 0 0,0-1 1 0 0,1 0-1 0 0,0 0 0 0 0,3 1-4 0 0,1 0-1 0 0,-1-1 0 0 0,0 1 0 0 0,1-1 1 0 0,-1 0-1 0 0,1 0 0 0 0,-1-1 1 0 0,1 1-1 0 0,-1-1 0 0 0,0 0 1 0 0,1 0-1 0 0,-1-1 0 0 0,0 1 1 0 0,0-1-1 0 0,0 0 0 0 0,0 0 1 0 0,0 0-1 0 0,0-1 0 0 0,6-5 0 0 0,3-3-285 0 0,-1-1 0 0 0,0-1-1 0 0,18-25 1 0 0,-8 9-801 0 0,-7 12-371 0 0,-5 5 197 0 0,0 0 0 0 0,-1 0 0 0 0,11-18 0 0 0,-18 27 884 0 0,0 0-1 0 0,0 0 1 0 0,0 0-1 0 0,1 0 0 0 0,-1 0 1 0 0,1 1-1 0 0,0-1 1 0 0,4-2-1 0 0,-5 3 66 0 0,0 1 0 0 0,0 0 0 0 0,0-1 0 0 0,0 0 0 0 0,0 1 0 0 0,-1-1 1 0 0,1 0-1 0 0,-1 0 0 0 0,1 0 0 0 0,-1 0 0 0 0,1 0 0 0 0,-1 0 0 0 0,0 0 0 0 0,0-1 0 0 0,0 1 0 0 0,1-5 0 0 0,-2 1-345 0 0,0 5 564 0 0,0 0 0 0 0,-1 0 0 0 0,1 1 0 0 0,0-1 0 0 0,0 0 0 0 0,0 1 0 0 0,1-1 0 0 0,-1 0 0 0 0,0 0 0 0 0,0 1 0 0 0,0-1 0 0 0,0 0 0 0 0,1 1 0 0 0,-1-1 0 0 0,0 0 0 0 0,1 1 0 0 0,-1-1 0 0 0,0 0 0 0 0,1 1 0 0 0,-1-1 0 0 0,1 1 0 0 0,-1-1 0 0 0,1 1 0 0 0,-1-1 0 0 0,1 1 0 0 0,-1-1 0 0 0,1 1 0 0 0,0 0 0 0 0,-1-1 0 0 0,1 1 0 0 0,0-1-1 0 0,12-7-3878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 3240 0 0,'-9'-6'2984'0'0,"-8"-7"1378"0"0,11 7-2457 0 0,6 5-1729 0 0,0 1 0 0 0,-1-1 0 0 0,1 1 0 0 0,0-1 0 0 0,-1 1 0 0 0,1 0 0 0 0,-1-1 0 0 0,1 1 0 0 0,-1 0 0 0 0,1-1 0 0 0,0 1 0 0 0,-1 0 0 0 0,0 0 0 0 0,1 0 0 0 0,-1-1 0 0 0,1 1 0 0 0,-1 0 0 0 0,1 0 0 0 0,-1 0 0 0 0,1 0 0 0 0,-1 0 0 0 0,1 0 0 0 0,-1 0 0 0 0,0 0 0 0 0,1 0 0 0 0,-1 0 0 0 0,1 0 0 0 0,-1 0 0 0 0,1 1 0 0 0,-1-1 0 0 0,0 0 9 0 0,-1 0-1 0 0,1 1 1 0 0,0-1-1 0 0,0 1 1 0 0,0-1-1 0 0,0 0 1 0 0,0 1-1 0 0,0 0 1 0 0,0-1-1 0 0,0 1 1 0 0,0 0-1 0 0,0-1 0 0 0,0 1 1 0 0,0 0-1 0 0,0 0 1 0 0,0 0-1 0 0,1 0 1 0 0,-1 0-1 0 0,0 0 1 0 0,1 0-1 0 0,-2 1 1 0 0,-12 37 1656 0 0,10-23-1466 0 0,1 0 0 0 0,-1 34-1 0 0,-5 212 790 0 0,9-247-1143 0 0,-1-9-13 0 0,1 0-1 0 0,0 0 0 0 0,1 0 0 0 0,0 0 1 0 0,0 0-1 0 0,0-1 0 0 0,0 1 1 0 0,4 7-1 0 0,22 80 66 0 0,-19-63-60 0 0,-8-26-16 0 0,1 1 1 0 0,0-1-1 0 0,0 0 1 0 0,0 1 0 0 0,1-1-1 0 0,0 0 1 0 0,0 0 0 0 0,0 0-1 0 0,0 0 1 0 0,0 0-1 0 0,1-1 1 0 0,4 6 0 0 0,7 10-4 0 0,-11-14 6 0 0,0 0 1 0 0,0-1-1 0 0,1 1 0 0 0,0 0 1 0 0,0-1-1 0 0,0 0 0 0 0,9 7 1 0 0,54 34 22 0 0,-27-15-22 0 0,-26-24-13 0 0,0 0 0 0 0,1 0 1 0 0,-1-2-1 0 0,1 0 0 0 0,0 0 0 0 0,0-1 1 0 0,0-1-1 0 0,0-1 0 0 0,21 0 1 0 0,24-15 25 0 0,-55 13-7 0 0,0 0 0 0 0,0-1 0 0 0,0 0 1 0 0,0 0-1 0 0,0 0 0 0 0,0 0 0 0 0,0-1 0 0 0,-1 0 0 0 0,1 0 0 0 0,-1 0 0 0 0,0 0 0 0 0,0-1 0 0 0,0 0 0 0 0,-1 0 0 0 0,5-6 0 0 0,10-7 43 0 0,-15 11-30 0 0,0 0 1 0 0,0 1-1 0 0,-1-1 1 0 0,1 0-1 0 0,-1 0 1 0 0,-1 0-1 0 0,1 0 1 0 0,-1-1-1 0 0,0 1 1 0 0,-1 0 0 0 0,1 0-1 0 0,-1-8 1 0 0,0 12-13 0 0,0 0 1 0 0,0 0-1 0 0,0 0 1 0 0,-1 0-1 0 0,1 0 1 0 0,0 0-1 0 0,-1 0 1 0 0,0 0-1 0 0,1 0 1 0 0,-1 0-1 0 0,0 0 1 0 0,0 1-1 0 0,0-1 1 0 0,0 0 0 0 0,0 0-1 0 0,0 1 1 0 0,0-1-1 0 0,-1 1 1 0 0,1-1-1 0 0,-1 1 1 0 0,1 0-1 0 0,-1-1 1 0 0,1 1-1 0 0,-1 0 1 0 0,0 0-1 0 0,1 0 1 0 0,-1 0-1 0 0,0 0 1 0 0,0 1 0 0 0,0-1-1 0 0,-2 0 1 0 0,-6-1-2 0 0,-1 1 1 0 0,1 0-1 0 0,0 0 0 0 0,-1 1 1 0 0,-10 1-1 0 0,-4 0 8 0 0,20-1-11 0 0,-1 1 0 0 0,0 0 0 0 0,1 0 0 0 0,-1 1 0 0 0,1-1 0 0 0,-1 1 0 0 0,1 0 0 0 0,0 1 0 0 0,0-1 0 0 0,0 1 0 0 0,-7 5 0 0 0,-48 43-117 0 0,53-45 90 0 0,-10 18-214 0 0,16-22 156 0 0,0 0 0 0 0,0-1 1 0 0,0 1-1 0 0,0 0 1 0 0,0-1-1 0 0,0 1 0 0 0,0-1 1 0 0,-1 0-1 0 0,1 1 0 0 0,0-1 1 0 0,-1 0-1 0 0,-2 2 0 0 0,1 2-240 0 0,17 6-11684 0 0,-11-12 11408 0 0,1 1 0 0 0,-1-1 0 0 0,0 0 0 0 0,0 0 0 0 0,0-1 0 0 0,0 1 0 0 0,0-1 0 0 0,0 1 0 0 0,0-1-1 0 0,3-3 1 0 0,4-1-632 0 0,2-4-2719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4488 0 0,'-27'0'6933'0'0,"20"1"-6032"0"0,1 0 0 0 0,-1 0 0 0 0,0 0 0 0 0,0 1 0 0 0,1 0 0 0 0,-1 0 0 0 0,1 0 0 0 0,-1 1 0 0 0,-8 5 0 0 0,11-6-751 0 0,0 1 0 0 0,0-1 0 0 0,1 1 0 0 0,-1-1 1 0 0,1 1-1 0 0,0 0 0 0 0,0 1 0 0 0,0-1 0 0 0,0 0 1 0 0,1 1-1 0 0,-1 0 0 0 0,1-1 0 0 0,0 1 0 0 0,0 0 0 0 0,0 0 1 0 0,1 0-1 0 0,-2 6 0 0 0,-2 6 105 0 0,0 1-1 0 0,0-1 1 0 0,-12 23 0 0 0,7 15-46 0 0,9-50-200 0 0,-1 0-1 0 0,2 0 1 0 0,-1 0 0 0 0,0 0-1 0 0,1 0 1 0 0,0 0 0 0 0,0 1 0 0 0,0-1-1 0 0,0 0 1 0 0,1 0 0 0 0,-1 0 0 0 0,1 0-1 0 0,0 0 1 0 0,1 0 0 0 0,-1 0-1 0 0,0 0 1 0 0,1 0 0 0 0,0-1 0 0 0,0 1-1 0 0,0 0 1 0 0,1-1 0 0 0,-1 0-1 0 0,1 0 1 0 0,0 1 0 0 0,0-1 0 0 0,0-1-1 0 0,0 1 1 0 0,0 0 0 0 0,1-1-1 0 0,-1 0 1 0 0,1 0 0 0 0,-1 0 0 0 0,1 0-1 0 0,0 0 1 0 0,0-1 0 0 0,0 0-1 0 0,0 0 1 0 0,0 0 0 0 0,0 0 0 0 0,7 0-1 0 0,-8-1-6 0 0,0 0-1 0 0,-1 0 0 0 0,1 0 1 0 0,-1 0-1 0 0,1 0 0 0 0,0-1 1 0 0,-1 0-1 0 0,1 1 0 0 0,-1-1 1 0 0,0 0-1 0 0,1 0 0 0 0,-1 0 1 0 0,0-1-1 0 0,1 1 0 0 0,-1 0 1 0 0,0-1-1 0 0,0 0 0 0 0,0 1 1 0 0,0-1-1 0 0,2-3 0 0 0,17-13 33 0 0,-19 17-29 0 0,0 0 0 0 0,0 0 1 0 0,-1 0-1 0 0,1 0 0 0 0,0-1 0 0 0,-1 1 1 0 0,1-1-1 0 0,-1 1 0 0 0,0-1 0 0 0,1 1 1 0 0,-1-1-1 0 0,0 0 0 0 0,0 1 1 0 0,0-1-1 0 0,0 0 0 0 0,0 0 0 0 0,0 0 1 0 0,-1 0-1 0 0,1 0 0 0 0,-1 0 0 0 0,1 0 1 0 0,-1 0-1 0 0,0 0 0 0 0,0-3 1 0 0,9-41 109 0 0,0-11 78 0 0,-9-20 555 0 0,0 76-546 0 0,20 18 36 0 0,15 41 332 0 0,-14-4-166 0 0,-19-51-375 0 0,0 0 0 0 0,-1 0 0 0 0,0 0 0 0 0,0 1 0 0 0,0-1 0 0 0,0 0 0 0 0,0 1 0 0 0,-1-1 1 0 0,1 4-1 0 0,6 27 208 0 0,-1-15-133 0 0,-2 0 1 0 0,0 0-1 0 0,-1 0 0 0 0,1 32 0 0 0,-5 90 230 0 0,-1-65-305 0 0,2-69-102 0 0,0-1-1 0 0,-1 1 1 0 0,1-1-1 0 0,-2 1 1 0 0,1-1-1 0 0,-1 0 1 0 0,1 1 0 0 0,-2-1-1 0 0,1 0 1 0 0,-1 0-1 0 0,0 0 1 0 0,0-1-1 0 0,0 1 1 0 0,-1-1-1 0 0,0 0 1 0 0,0 0-1 0 0,-1 0 1 0 0,1 0 0 0 0,-1-1-1 0 0,0 0 1 0 0,-6 5-1 0 0,8-7-396 0 0,0 0-1 0 0,0 0 1 0 0,0 0 0 0 0,0 0-1 0 0,0-1 1 0 0,-1 1-1 0 0,1-1 1 0 0,-7 2 0 0 0,9-3 217 0 0,0 0 1 0 0,-1 0 0 0 0,1 0-1 0 0,0 0 1 0 0,0 0-1 0 0,-1 0 1 0 0,1 0 0 0 0,0 0-1 0 0,0-1 1 0 0,0 1-1 0 0,0-1 1 0 0,-1 1 0 0 0,1-1-1 0 0,0 1 1 0 0,0-1-1 0 0,0 1 1 0 0,0-1 0 0 0,0 0-1 0 0,0 0 1 0 0,0 1-1 0 0,1-1 1 0 0,-1 0 0 0 0,0 0-1 0 0,0 0 1 0 0,1 0-1 0 0,-1 0 1 0 0,0 0 0 0 0,0-2-1 0 0,-10-20-6349 0 0,5-8 3600 0 0,6 14-1372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 4336 0 0,'-15'-8'6018'0'0,"15"7"-5855"0"0,-1 0-1 0 0,0 1 0 0 0,0-1 1 0 0,1 1-1 0 0,-1-1 0 0 0,0 1 1 0 0,0 0-1 0 0,0-1 1 0 0,0 1-1 0 0,0 0 0 0 0,1-1 1 0 0,-1 1-1 0 0,0 0 0 0 0,0 0 1 0 0,0 0-1 0 0,0 0 0 0 0,0 0 1 0 0,0 0-1 0 0,0 0 0 0 0,0 0 1 0 0,0 0-1 0 0,0 0 0 0 0,0 1 1 0 0,0-1-1 0 0,1 0 1 0 0,-1 1-1 0 0,0-1 0 0 0,0 1 1 0 0,0-1-1 0 0,0 1 0 0 0,1-1 1 0 0,-1 1-1 0 0,0-1 0 0 0,0 1 1 0 0,0 1-1 0 0,-21 24 2601 0 0,-4 25-1092 0 0,16-34-1218 0 0,1 1 1 0 0,-12 32-1 0 0,3 9 242 0 0,12-44-564 0 0,1 1 0 0 0,1 0 1 0 0,0-1-1 0 0,1 1 1 0 0,1 1-1 0 0,-1 18 0 0 0,-1 10 112 0 0,3-40-224 0 0,0-1 1 0 0,0 1 0 0 0,0 0 0 0 0,0-1 0 0 0,1 1 0 0 0,0 0 0 0 0,0 0 0 0 0,0-1 0 0 0,1 1-1 0 0,-1 0 1 0 0,1 0 0 0 0,1-1 0 0 0,-1 1 0 0 0,0-1 0 0 0,1 1 0 0 0,0-1 0 0 0,0 1-1 0 0,0-1 1 0 0,4 4 0 0 0,-4-7-17 0 0,-1 0 0 0 0,1 0 0 0 0,0 0 0 0 0,0 0 0 0 0,0 0 0 0 0,0 0 0 0 0,1-1-1 0 0,-1 1 1 0 0,0-1 0 0 0,0 0 0 0 0,0 1 0 0 0,0-1 0 0 0,0 0 0 0 0,1 0 0 0 0,-1-1 0 0 0,0 1 0 0 0,0 0-1 0 0,4-2 1 0 0,-3 2 0 0 0,1-1 0 0 0,-1 0-1 0 0,0 0 1 0 0,0 0 0 0 0,0 0-1 0 0,0 0 1 0 0,0-1-1 0 0,0 1 1 0 0,0-1 0 0 0,0 0-1 0 0,3-3 1 0 0,3-7 23 0 0,-4 7-8 0 0,0-1 0 0 0,-1-1 0 0 0,0 1-1 0 0,0 0 1 0 0,-1-1 0 0 0,1 0 0 0 0,-2 0 0 0 0,5-12 0 0 0,-1 0-2 0 0,-2 6 14 0 0,0 0 1 0 0,0 0-1 0 0,-1 0 0 0 0,1-16 1 0 0,-4-78 263 0 0,0 107-255 0 0,0-9 52 0 0,0 6-18 0 0,0 8-10 0 0,11 7 78 0 0,-9-11-126 0 0,-1 0-1 0 0,1 0 1 0 0,-1 0 0 0 0,1 1-1 0 0,-1-1 1 0 0,0 0 0 0 0,1 1-1 0 0,-1-1 1 0 0,0 0 0 0 0,0 1-1 0 0,0 0 1 0 0,0-1 0 0 0,0 1-1 0 0,-1-1 1 0 0,1 1 0 0 0,0 2-1 0 0,1 7 76 0 0,0-1 0 0 0,1 1 0 0 0,0-1 0 0 0,5 12 1 0 0,3 10 101 0 0,16 51 438 0 0,-21-71-532 0 0,-1 0 1 0 0,-1 1-1 0 0,0-1 1 0 0,-1 1 0 0 0,0 0-1 0 0,-1 0 1 0 0,0 14-1 0 0,-2 180 948 0 0,0-203-1038 0 0,-1 1 1 0 0,-1-1-1 0 0,1 0 0 0 0,0 0 1 0 0,-1 0-1 0 0,0 0 1 0 0,0 0-1 0 0,0 0 1 0 0,-5 6-1 0 0,-6 11-14 0 0,11-18-53 0 0,0 0-1 0 0,-1 0 1 0 0,1 0-1 0 0,-1 0 0 0 0,0-1 1 0 0,0 0-1 0 0,0 1 0 0 0,0-1 1 0 0,0 0-1 0 0,0-1 0 0 0,-1 1 1 0 0,1 0-1 0 0,-1-1 1 0 0,1 0-1 0 0,-1 0 0 0 0,-4 1 1 0 0,4-1-262 0 0,1 0 1 0 0,-1-1 0 0 0,1 1-1 0 0,-1-1 1 0 0,1 0 0 0 0,-1 0-1 0 0,1 0 1 0 0,-1 0 0 0 0,1-1 0 0 0,-7-1-1 0 0,8 1 44 0 0,0-1 0 0 0,0 1 0 0 0,1-1 0 0 0,-1 0 0 0 0,0 1 0 0 0,1-1 0 0 0,0 0-1 0 0,-1 0 1 0 0,1 0 0 0 0,0 0 0 0 0,0 0 0 0 0,0 0 0 0 0,0-1 0 0 0,0 1 0 0 0,0 0 0 0 0,1-1 0 0 0,-1 1-1 0 0,1 0 1 0 0,0-1 0 0 0,-1-2 0 0 0,-2-51-4897 0 0,3 55 5110 0 0,-1-27-1538 0 0,1 18 920 0 0,-1 0 1 0 0,1 0-1 0 0,0 0 0 0 0,1 0 1 0 0,0 0-1 0 0,1 0 0 0 0,0 0 1 0 0,6-17-1 0 0,16-10-3283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6440 0 0,'-1'37'5569'0'0,"-1"-22"-4626"0"0,2-1-1 0 0,0 1 1 0 0,0-1 0 0 0,1 1 0 0 0,1-1 0 0 0,1 1 0 0 0,6 23-1 0 0,-6-31-691 0 0,0 0 0 0 0,-1 1 0 0 0,0-1-1 0 0,-1 0 1 0 0,0 1 0 0 0,0-1 0 0 0,0 14 0 0 0,3 21 686 0 0,5-6-124 0 0,1 17 256 0 0,-10-50-1001 0 0,1-1 0 0 0,0 1 0 0 0,-1 0 0 0 0,1-1 0 0 0,0 1 1 0 0,0-1-1 0 0,1 1 0 0 0,-1-1 0 0 0,0 0 0 0 0,1 1 1 0 0,0-1-1 0 0,-1 0 0 0 0,1 0 0 0 0,0 0 0 0 0,0 0 0 0 0,0 0 1 0 0,5 2-1 0 0,9 13 467 0 0,-15-17-523 0 0,0 1 0 0 0,-1 0 0 0 0,1 0 0 0 0,0-1 0 0 0,0 1 0 0 0,-1 0 0 0 0,1-1 0 0 0,0 1 0 0 0,0-1 0 0 0,0 1 0 0 0,0-1 0 0 0,0 0 0 0 0,0 1 0 0 0,0-1 0 0 0,0 0 0 0 0,0 1 0 0 0,0-1 0 0 0,0 0 0 0 0,0 0 0 0 0,0 0 0 0 0,0 0 0 0 0,2 0 0 0 0,-3 0 0 0 0,1-1 1 0 0,0 1 0 0 0,0 0-1 0 0,0 0 1 0 0,0 0 0 0 0,0 1-1 0 0,0-1 1 0 0,0 0 0 0 0,0 0-1 0 0,0 0 1 0 0,-1 1 0 0 0,1-1-1 0 0,0 0 1 0 0,0 1 0 0 0,0-1-1 0 0,-1 1 1 0 0,1-1 0 0 0,0 1-1 0 0,0-1 1 0 0,0 2 0 0 0,7 0 53 0 0,-1-1 1 0 0,1 1 0 0 0,-1-2 0 0 0,1 1 0 0 0,-1-1 0 0 0,1 0 0 0 0,-1 0 0 0 0,14-4 0 0 0,-16 3-26 0 0,-1 0 0 0 0,1-1 0 0 0,-1 1 0 0 0,1-1 0 0 0,-1 0 0 0 0,0-1 0 0 0,0 1 0 0 0,0-1 0 0 0,0 0 0 0 0,0 0 0 0 0,-1 0 1 0 0,1 0-1 0 0,-1 0 0 0 0,0-1 0 0 0,0 0 0 0 0,0 0 0 0 0,0 0 0 0 0,-1 0 0 0 0,1 0 0 0 0,-1 0 0 0 0,2-6 0 0 0,8-14 91 0 0,-11 22-121 0 0,1-1-1 0 0,0 1 1 0 0,-1-1 0 0 0,0 0-1 0 0,1 1 1 0 0,-1-1 0 0 0,0 0-1 0 0,0 0 1 0 0,-1 0 0 0 0,1 0-1 0 0,-1 0 1 0 0,1 0-1 0 0,-1-4 1 0 0,0-12 49 0 0,0 0-1 0 0,-2 0 1 0 0,0 0 0 0 0,-1 0-1 0 0,0 1 1 0 0,-8-21-1 0 0,9 32-61 0 0,-1 0 0 0 0,0 0 0 0 0,0 1-1 0 0,-1-1 1 0 0,0 1 0 0 0,0-1 0 0 0,0 1-1 0 0,-1 0 1 0 0,1 1 0 0 0,-2-1 0 0 0,1 1-1 0 0,-1 0 1 0 0,1 0 0 0 0,-1 1 0 0 0,-1 0-1 0 0,1 0 1 0 0,0 0 0 0 0,-1 1-1 0 0,0 0 1 0 0,0 0 0 0 0,0 0 0 0 0,-12-2-1 0 0,11 4-199 0 0,0 1 0 0 0,0 0 0 0 0,1 0 0 0 0,-1 1-1 0 0,0 0 1 0 0,1 0 0 0 0,-1 0 0 0 0,1 1 0 0 0,-1 1 0 0 0,1-1-1 0 0,0 1 1 0 0,0 0 0 0 0,0 1 0 0 0,0-1 0 0 0,1 2-1 0 0,-1-1 1 0 0,1 0 0 0 0,0 1 0 0 0,-6 7 0 0 0,9-10-53 0 0,0 0 0 0 0,0 1 0 0 0,0-1 0 0 0,0 0 0 0 0,0-1 0 0 0,-1 1 1 0 0,1-1-1 0 0,-1 1 0 0 0,1-1 0 0 0,-1 0 0 0 0,1-1 0 0 0,-1 1 1 0 0,-7 0-1 0 0,6 0-517 0 0,0-1 0 0 0,0 1 0 0 0,0 1 0 0 0,1-1 0 0 0,-1 1 0 0 0,0-1 0 0 0,1 1 0 0 0,-5 3 0 0 0,0-4-4248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3200 0 0,'0'0'5468'0'0,"-20"-10"589"0"0,17 10-5156 0 0,-21 1 4886 0 0,18 2-5271 0 0,0 1 0 0 0,0 0 0 0 0,0 1 0 0 0,1-1 1 0 0,0 1-1 0 0,0 0 0 0 0,0 1 0 0 0,-7 8 0 0 0,7-7-384 0 0,0 1-1 0 0,1-1 0 0 0,0 1 1 0 0,0 0-1 0 0,0 0 0 0 0,1 0 0 0 0,0 0 1 0 0,1 0-1 0 0,0 1 0 0 0,0-1 1 0 0,0 14-1 0 0,1-9 6 0 0,-1 1 1 0 0,0-1-1 0 0,-7 24 1 0 0,6-24-57 0 0,-1 1 0 0 0,2 0 0 0 0,-2 27 0 0 0,3-6 35 0 0,0-15-79 0 0,0-1 1 0 0,2 1 0 0 0,0-1-1 0 0,2 0 1 0 0,4 21 0 0 0,-3-24 5 0 0,-1 1 1 0 0,2 28-1 0 0,-4-28-14 0 0,1 0 0 0 0,1-1-1 0 0,6 20 1 0 0,-2-3 31 0 0,7 15-4 0 0,16 19 29 0 0,11 20-51 0 0,-31-65-10 0 0,-9-18-19 0 0,1 0-1 0 0,-1 0 0 0 0,1 0 1 0 0,0-1-1 0 0,0 1 1 0 0,0 0-1 0 0,1-1 0 0 0,4 6 1 0 0,54 43-24 0 0,-60-51 19 0 0,1 0 0 0 0,-1 0 0 0 0,0 0 0 0 0,0 0 0 0 0,0 1 0 0 0,0-1 0 0 0,0 0 0 0 0,-1 0 0 0 0,1 1 0 0 0,0-1 0 0 0,-1 0 0 0 0,1 1 0 0 0,0-1 0 0 0,-1 2 0 0 0,1-2 0 0 0,-1 0 0 0 0,0 0 0 0 0,0 0 0 0 0,1 0 0 0 0,-1 0 0 0 0,0-1 0 0 0,1 1 0 0 0,-1 0 0 0 0,1 0 0 0 0,-1 0 0 0 0,1-1 0 0 0,0 1 0 0 0,-1 0 0 0 0,1-1 0 0 0,0 1 0 0 0,-1-1 0 0 0,1 1 0 0 0,0 0 0 0 0,0-1 0 0 0,1 1 0 0 0,8 3 1 0 0,-8-4-1 0 0,-1 0 0 0 0,1 0-1 0 0,-1 1 1 0 0,0-1-1 0 0,1 0 1 0 0,-1 1-1 0 0,0 0 1 0 0,0-1 0 0 0,1 1-1 0 0,-1 0 1 0 0,0-1-1 0 0,0 1 1 0 0,0 0-1 0 0,0 0 1 0 0,0 0 0 0 0,0 0-1 0 0,0 0 1 0 0,0 0-1 0 0,0 0 1 0 0,0 1 0 0 0,0 0-1 0 0,0 0-1 0 0,1 0 0 0 0,-1 0 0 0 0,1 0 0 0 0,0 0 1 0 0,-1 0-1 0 0,1 0 0 0 0,0-1 0 0 0,0 1 0 0 0,0-1 0 0 0,0 0 0 0 0,0 1 0 0 0,0-1 0 0 0,1 0 0 0 0,-1 0 1 0 0,0 0-1 0 0,1-1 0 0 0,2 2 0 0 0,38 5-144 0 0,-22-3-257 0 0,-18-3 239 0 0,-1-1 1 0 0,1 1-1 0 0,0 0 1 0 0,-1-1-1 0 0,1 0 1 0 0,0 1-1 0 0,0-1 0 0 0,0 0 1 0 0,-1 0-1 0 0,1-1 1 0 0,0 1-1 0 0,0-1 1 0 0,-1 1-1 0 0,1-1 0 0 0,0 0 1 0 0,-1 0-1 0 0,1 0 1 0 0,-1 0-1 0 0,1-1 1 0 0,-1 1-1 0 0,1-1 0 0 0,2-1 1 0 0,2-6-779 0 0,1-1 0 0 0,-1 1 0 0 0,-1-1 0 0 0,0-1 0 0 0,0 1 0 0 0,-1-1 0 0 0,-1 0 1 0 0,4-11-1 0 0,22-46-5414 0 0,-28 65 6039 0 0,0 0-1 0 0,-1 0 1 0 0,1 0-1 0 0,-1-1 1 0 0,0 1-1 0 0,0 0 1 0 0,0-1-1 0 0,0 1 1 0 0,0-5-1 0 0,2-7-871 0 0,9 0-2996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118 121 3968 0 0,'-4'-1'5740'0'0,"-19"-7"6701"0"0,23 21-11556 0 0,-1-10-771 0 0,1 0 0 0 0,0 0-1 0 0,0 1 1 0 0,0-1 0 0 0,0 0 0 0 0,0 0 0 0 0,1 0 0 0 0,-1 0 0 0 0,1 0 0 0 0,0 0 0 0 0,0-1-1 0 0,0 1 1 0 0,0 0 0 0 0,0 0 0 0 0,1 0 0 0 0,3 4 0 0 0,-3-3-53 0 0,1 0 1 0 0,-1 0-1 0 0,0 1 0 0 0,0-1 1 0 0,0 0-1 0 0,-1 1 1 0 0,0-1-1 0 0,0 1 0 0 0,1 5 1 0 0,7 23 184 0 0,9 4-2 0 0,-1 1 0 0 0,13 45 0 0 0,-27-67-173 0 0,6 22 165 0 0,-4-27-158 0 0,-1 1 1 0 0,0 0 0 0 0,0 0-1 0 0,-1 0 1 0 0,-1 1-1 0 0,2 22 1 0 0,-3-33-74 0 0,-1 0-1 0 0,0-1 1 0 0,0 1 0 0 0,1-1-1 0 0,-1 1 1 0 0,1 0 0 0 0,-1-1-1 0 0,1 1 1 0 0,0-1 0 0 0,-1 1-1 0 0,1-1 1 0 0,0 1 0 0 0,2 1-1 0 0,-2-2 3 0 0,0 0-1 0 0,-1 1 1 0 0,1-1-1 0 0,0 0 1 0 0,0 1-1 0 0,-1-1 1 0 0,1 1-1 0 0,0-1 1 0 0,-1 1-1 0 0,0-1 1 0 0,1 1-1 0 0,-1-1 1 0 0,0 3-1 0 0,-1-4 5 0 0,0 1 0 0 0,-1-1 0 0 0,1 0 0 0 0,-1 0 0 0 0,1 0 0 0 0,-1 0 0 0 0,1 0 0 0 0,0-1 0 0 0,-1 1 0 0 0,1 0 0 0 0,-1-1 0 0 0,1 1 0 0 0,0-1 0 0 0,-1 1 0 0 0,1-1 0 0 0,0 1 0 0 0,-2-3-1 0 0,-11-16 7 0 0,13 17-12 0 0,0 0-1 0 0,1 1 1 0 0,-1-1 0 0 0,0 1 0 0 0,0-1 0 0 0,0 1-1 0 0,0-1 1 0 0,0 1 0 0 0,0 0 0 0 0,-1-1 0 0 0,1 1-1 0 0,-3-2 1 0 0,0 0 9 0 0,0 0 1 0 0,1 0-1 0 0,-1 0 0 0 0,0-1 0 0 0,1 0 0 0 0,0 0 1 0 0,0 0-1 0 0,0 0 0 0 0,0 0 0 0 0,1 0 0 0 0,-4-8 1 0 0,1 3-19 0 0,-9-14 1 0 0,-8-16 20 0 0,21 37-15 0 0,1 0-1 0 0,-1 0 0 0 0,1 0 1 0 0,-1 0-1 0 0,0 0 0 0 0,0 0 1 0 0,0 0-1 0 0,0 0 0 0 0,0 1 1 0 0,-1-1-1 0 0,1 0 0 0 0,0 1 1 0 0,-1-1-1 0 0,0 1 0 0 0,1 0 1 0 0,-1-1-1 0 0,-2-1 0 0 0,2 2-1 0 0,0 0 0 0 0,0-1-1 0 0,0 1 1 0 0,0-1 0 0 0,1 1 0 0 0,-1-1 0 0 0,0 0-1 0 0,1 1 1 0 0,0-1 0 0 0,-1 0 0 0 0,1 0 0 0 0,0 0-1 0 0,0 0 1 0 0,0 0 0 0 0,0-1 0 0 0,-1-3-1 0 0,-18-48-12 0 0,12 37 10 0 0,1-1 0 0 0,1 0-1 0 0,0 0 1 0 0,1-1-1 0 0,1 0 1 0 0,-2-33-1 0 0,6 39-5 0 0,-1 6 10 0 0,1 0 1 0 0,0 0-1 0 0,0 0 1 0 0,1 1-1 0 0,0-1 1 0 0,0 0-1 0 0,4-12 1 0 0,0-2 1 0 0,-5 19-1 0 0,1 1 0 0 0,-1-1 1 0 0,0 0-1 0 0,0 1 0 0 0,1-1 0 0 0,-1 0 1 0 0,0 1-1 0 0,1-1 0 0 0,0 1 1 0 0,-1-1-1 0 0,1 1 0 0 0,0-1 1 0 0,0 1-1 0 0,0-1 0 0 0,0 1 1 0 0,0 0-1 0 0,0-1 0 0 0,2 0 0 0 0,13-15 17 0 0,-15 15-16 0 0,0 1-1 0 0,0-1 0 0 0,0 1 0 0 0,0 0 1 0 0,0-1-1 0 0,0 1 0 0 0,1 0 0 0 0,-1 0 1 0 0,1 0-1 0 0,-1 0 0 0 0,0 0 0 0 0,1 0 1 0 0,0 0-1 0 0,-1 1 0 0 0,1-1 0 0 0,0 0 1 0 0,-1 1-1 0 0,1-1 0 0 0,1 1 0 0 0,24-4 19 0 0,0 2-1 0 0,32 1 1 0 0,-57 1-13 0 0,-1 0 1 0 0,1 0-1 0 0,0 0 0 0 0,0 1 1 0 0,-1-1-1 0 0,1 0 0 0 0,0 1 1 0 0,-1 0-1 0 0,1-1 1 0 0,-1 1-1 0 0,1 0 0 0 0,0 0 1 0 0,-1 0-1 0 0,0 0 0 0 0,1 0 1 0 0,-1 0-1 0 0,0 0 1 0 0,3 3-1 0 0,-4-3 9 0 0,4 2 5 0 0,-1 1 0 0 0,0 0 1 0 0,0 0-1 0 0,0 0 0 0 0,-1 0 0 0 0,1 1 1 0 0,-1-1-1 0 0,0 1 0 0 0,0-1 0 0 0,0 1 1 0 0,-1 0-1 0 0,0 0 0 0 0,0-1 0 0 0,0 1 1 0 0,0 10-1 0 0,0-13-16 0 0,-1 1 1 0 0,1 0-1 0 0,-1-1 1 0 0,1 1-1 0 0,0-1 0 0 0,0 1 1 0 0,0-1-1 0 0,0 1 1 0 0,0-1-1 0 0,1 0 0 0 0,2 4 1 0 0,-3-4 0 0 0,1 1 0 0 0,-1-1 0 0 0,1 0 0 0 0,-1 1 0 0 0,0-1 0 0 0,0 1 0 0 0,0 0 0 0 0,0-1 0 0 0,0 1 0 0 0,-1 0 0 0 0,1 4 0 0 0,8 47 145 0 0,-3-40-91 0 0,-5-12-57 0 0,0-1 0 0 0,-1 0 0 0 0,1 0 0 0 0,0 0 0 0 0,0 1 0 0 0,-1-1 0 0 0,1 0 0 0 0,-1 0 0 0 0,0 1 0 0 0,1-1 0 0 0,-1 1 0 0 0,0-1 0 0 0,0 0 0 0 0,1 1 0 0 0,-1 1 0 0 0,9 139 146 0 0,-9 163-133 0 0,-1-302-16 0 0,1 0 0 0 0,-1 1 0 0 0,0-1 0 0 0,0 1 0 0 0,0-1 0 0 0,0 0 0 0 0,0 0 0 0 0,-3 5 0 0 0,2-5-1 0 0,0 1 0 0 0,1-1 1 0 0,-1 1-1 0 0,1-1 0 0 0,0 1 0 0 0,0 0 0 0 0,0 0 1 0 0,0 6-1 0 0,-8 39-156 0 0,9-48 61 0 0,0 0 1 0 0,0 0 0 0 0,-1 0-1 0 0,1 1 1 0 0,-1-1-1 0 0,1 0 1 0 0,-1 0 0 0 0,1 0-1 0 0,-1 0 1 0 0,1 0-1 0 0,-1 0 1 0 0,0 0 0 0 0,0 0-1 0 0,1 0 1 0 0,-1 0-1 0 0,0 0 1 0 0,0 0 0 0 0,0-1-1 0 0,0 1 1 0 0,0 0-1 0 0,0-1 1 0 0,0 1 0 0 0,-1-1-1 0 0,1 1 1 0 0,0-1-1 0 0,0 1 1 0 0,0-1 0 0 0,0 0-1 0 0,-2 1 1 0 0,1-1-497 0 0,1-3-744 0 0,-1 0 648 0 0,0 0 1 0 0,0 1 0 0 0,0-1 0 0 0,0 1-1 0 0,-1 0 1 0 0,1-1 0 0 0,0 1 0 0 0,-1 0-1 0 0,0 0 1 0 0,-4-2 0 0 0,-6-2-5440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38 221 3584 0 0,'-13'-37'6006'0'0,"12"32"-5185"0"0,0 1 0 0 0,0-1 0 0 0,0 1-1 0 0,0-1 1 0 0,-1 1 0 0 0,-13-8 11603 0 0,16 12-12243 0 0,3 19 1737 0 0,14 21-2349 0 0,29 69 706 0 0,-46-107-273 0 0,0 0 1 0 0,0-1 0 0 0,0 1-1 0 0,0 0 1 0 0,0 0-1 0 0,0 0 1 0 0,0 0 0 0 0,0-1-1 0 0,-1 1 1 0 0,1 0-1 0 0,-1 0 1 0 0,1 4 0 0 0,2 8 7 0 0,5 3 12 0 0,-5-10-17 0 0,0-1 0 0 0,-1 1-1 0 0,1 0 1 0 0,-2 1-1 0 0,1-1 1 0 0,1 8-1 0 0,-1 0-9 0 0,13 52-79 0 0,-3-20-42 0 0,-11-42 68 0 0,0 0 1 0 0,0 0 0 0 0,0 0-1 0 0,0 0 1 0 0,1 0 0 0 0,0 0-1 0 0,0 0 1 0 0,5 7-1 0 0,7 20-518 0 0,-1 1-481 0 0,7 21-1281 0 0,-18-48 1672 0 0,0 0 1 0 0,-1 0-1 0 0,0 0 0 0 0,0 1 1 0 0,-1-1-1 0 0,1 0 1 0 0,-2 8-1 0 0,1-6-1717 0 0,-16-36-4208 0 0,-7-62 1336 0 0,-1-1 4061 0 0,3 1 736 0 0,14 70 724 0 0,-1 1 1 0 0,-20-37 0 0 0,25 50-150 0 0,-1-1 1 0 0,1 1-1 0 0,0-1 1 0 0,1 0-1 0 0,-3-9 1 0 0,-16-35 1308 0 0,16 41-881 0 0,0 0-1 0 0,1 0 1 0 0,0 0-1 0 0,0 0 0 0 0,1-1 1 0 0,-2-15-1 0 0,-2-11 1543 0 0,5 26-1488 0 0,0 1 1 0 0,0-1-1 0 0,1 0 1 0 0,0 1-1 0 0,1-1 1 0 0,0 0-1 0 0,3-17 0 0 0,-2 26-446 0 0,0-1-1 0 0,0 1 0 0 0,0-1 0 0 0,0 1 0 0 0,0 0 0 0 0,0 0 0 0 0,0 0 0 0 0,1 0 0 0 0,-1 0 0 0 0,1 0 0 0 0,-1 0 0 0 0,1 0 0 0 0,0 0 0 0 0,0 1 0 0 0,0-1 0 0 0,0 1 0 0 0,0-1 0 0 0,3 0 0 0 0,16-15 1341 0 0,-20 15-1368 0 0,0 1 0 0 0,1-1 0 0 0,-1 1 1 0 0,0 0-1 0 0,1 0 0 0 0,-1 0 0 0 0,1-1 1 0 0,0 2-1 0 0,-1-1 0 0 0,1 0 0 0 0,0 0 1 0 0,-1 0-1 0 0,1 1 0 0 0,0-1 0 0 0,0 1 0 0 0,0-1 1 0 0,0 1-1 0 0,0 0 0 0 0,-1 0 0 0 0,1 0 1 0 0,0 0-1 0 0,0 0 0 0 0,0 0 0 0 0,0 1 1 0 0,0-1-1 0 0,-1 0 0 0 0,3 2 0 0 0,0 1-5 0 0,-1 0-1 0 0,1 0 1 0 0,-1 0-1 0 0,0 1 1 0 0,0 0-1 0 0,-1 0 1 0 0,1-1-1 0 0,3 8 1 0 0,3 4 262 0 0,-5-11-314 0 0,-1 0 0 0 0,0 1 0 0 0,0-1 0 0 0,-1 1 0 0 0,1 0 0 0 0,-1-1 0 0 0,0 1 0 0 0,2 9 0 0 0,23 59 659 0 0,-23-60-666 0 0,-1-5 29 0 0,-1 1 0 0 0,0 0 0 0 0,0 0 0 0 0,-1 0 1 0 0,1 14-1 0 0,3 20 168 0 0,-3-33-214 0 0,-1-1 1 0 0,1 1-1 0 0,-2 0 0 0 0,1 0 0 0 0,-2 0 1 0 0,-2 19-1 0 0,-5 16-42 0 0,5-30-135 0 0,0 1 0 0 0,0-1 0 0 0,-12 29 0 0 0,12-37-466 0 0,0 0 0 0 0,0 0 0 0 0,-1 0 0 0 0,0 0-1 0 0,0-1 1 0 0,-1 1 0 0 0,1-1 0 0 0,-11 9-1 0 0,13-57-10967 0 0,13-31 5671 0 0,-4 38 2108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6072 0 0,'0'6'8077'0'0,"0"26"-4545"0"0,0-21-2728 0 0,-1-2-334 0 0,1 0 0 0 0,0 1 0 0 0,1-1 0 0 0,0 0 0 0 0,1 0 0 0 0,-1 0 0 0 0,5 11 0 0 0,-2-7-142 0 0,0 0 1 0 0,-1 1 0 0 0,-1-1-1 0 0,0 0 1 0 0,0 1-1 0 0,-1 0 1 0 0,-1-1 0 0 0,-1 1-1 0 0,-2 16 1 0 0,1 22 258 0 0,2-42-464 0 0,0-1 1 0 0,1 1-1 0 0,0-1 0 0 0,0 1 1 0 0,1-1-1 0 0,0 0 1 0 0,1 1-1 0 0,0-1 0 0 0,0 0 1 0 0,6 10-1 0 0,-3 7 241 0 0,-6-25-358 0 0,0 0 1 0 0,0-1-1 0 0,-1 1 0 0 0,1 0 1 0 0,0 0-1 0 0,0 0 0 0 0,0 0 1 0 0,0-1-1 0 0,1 1 1 0 0,-1 0-1 0 0,0 0 0 0 0,0 0 1 0 0,0 0-1 0 0,1-1 0 0 0,-1 1 1 0 0,0 0-1 0 0,1 0 1 0 0,-1-1-1 0 0,1 1 0 0 0,-1 0 1 0 0,1 0-1 0 0,-1-1 0 0 0,1 1 1 0 0,-1-1-1 0 0,1 1 1 0 0,0 0-1 0 0,-1-1 0 0 0,1 1 1 0 0,0-1-1 0 0,-1 0 1 0 0,1 1-1 0 0,0-1 0 0 0,0 1 1 0 0,-1-1-1 0 0,1 0 0 0 0,0 0 1 0 0,0 0-1 0 0,0 1 1 0 0,0-1-1 0 0,-1 0 0 0 0,1 0 1 0 0,0 0-1 0 0,0 0 0 0 0,1 0 1 0 0,-1 0 23 0 0,25-7 37 0 0,-12-8-58 0 0,-11 13-18 0 0,-1 0 1 0 0,0 0-1 0 0,0 0 1 0 0,0 0-1 0 0,0 0 0 0 0,0 0 1 0 0,-1-1-1 0 0,1 1 1 0 0,-1-1-1 0 0,1 1 1 0 0,-1-1-1 0 0,1-3 0 0 0,2-2-12 0 0,1 0-1 0 0,-1 0 1 0 0,2 0-1 0 0,-1 0 0 0 0,1 1 1 0 0,0-1-1 0 0,0 2 0 0 0,15-13 1 0 0,4-9-46 0 0,-12 14 58 0 0,-13 13 12 0 0,0 0 0 0 0,1 1-1 0 0,-1-1 1 0 0,1 0 0 0 0,-1 0-1 0 0,1 1 1 0 0,0-1 0 0 0,-1 0-1 0 0,1 1 1 0 0,0-1 0 0 0,-1 1 0 0 0,1-1-1 0 0,0 1 1 0 0,0-1 0 0 0,0 1-1 0 0,-1-1 1 0 0,1 1 0 0 0,0 0-1 0 0,0 0 1 0 0,0-1 0 0 0,0 1 0 0 0,0 0-1 0 0,-1 0 1 0 0,1 0 0 0 0,0 0-1 0 0,0 0 1 0 0,0 0 0 0 0,0 0-1 0 0,0 0 1 0 0,0 0 0 0 0,1 1-1 0 0,-2-1 13 0 0,1 0-1 0 0,0 0 0 0 0,-1 0 0 0 0,1 0 0 0 0,0 0 1 0 0,0 1-1 0 0,-1-1 0 0 0,1 0 0 0 0,-1 0 0 0 0,1 1 1 0 0,0-1-1 0 0,-1 1 0 0 0,1-1 0 0 0,-1 0 0 0 0,1 1 1 0 0,0-1-1 0 0,-1 1 0 0 0,0-1 0 0 0,1 1 0 0 0,-1-1 1 0 0,1 1-1 0 0,-1 0 0 0 0,1-1 0 0 0,-1 1 0 0 0,0 0 1 0 0,0-1-1 0 0,1 1 0 0 0,-1 0 0 0 0,0 1 0 0 0,4 28 314 0 0,0 1 46 0 0,5 40 146 0 0,-3-42-422 0 0,-6-26-96 0 0,1-1 0 0 0,-1 0 0 0 0,0 1 0 0 0,1-1 0 0 0,0 0 0 0 0,-1 1 0 0 0,1-1 0 0 0,0 0 0 0 0,0 1 0 0 0,0-1 0 0 0,1 0 0 0 0,-1 0 0 0 0,0 0 0 0 0,1 0 0 0 0,3 3 0 0 0,26 41 47 0 0,-28-41-79 0 0,-1 0-1 0 0,1 0 1 0 0,0 0-1 0 0,0 0 1 0 0,0 0-1 0 0,1-1 1 0 0,-1 0 0 0 0,1 0-1 0 0,0 0 1 0 0,1 0-1 0 0,-1-1 1 0 0,1 1-1 0 0,-1-1 1 0 0,1 0 0 0 0,0 0-1 0 0,6 2 1 0 0,-2-3-31 0 0,-7 0-285 0 0,1-1-1 0 0,0 0 1 0 0,0 0-1 0 0,0 0 1 0 0,0 0-1 0 0,1-1 1 0 0,-1 1-1 0 0,0-1 1 0 0,0 0-1 0 0,0 0 1 0 0,0 0-1 0 0,0 0 1 0 0,1-1-1 0 0,-1 1 1 0 0,0-1-1 0 0,0 0 1 0 0,0 0-1 0 0,0 0 1 0 0,3-1-1 0 0,16-2-2020 0 0,-21 4 2250 0 0,0 0 0 0 0,0 0 0 0 0,1 0 0 0 0,-1 0-1 0 0,0 0 1 0 0,0 0 0 0 0,0 0 0 0 0,0 0 0 0 0,0 0 0 0 0,0 0-1 0 0,0-1 1 0 0,0 1 0 0 0,0 0 0 0 0,0-1 0 0 0,0 1 0 0 0,0-1 0 0 0,0 1-1 0 0,0-1 1 0 0,0 0 0 0 0,-1 1 0 0 0,1-1 0 0 0,0 0 0 0 0,0 0 0 0 0,1-1-1 0 0,0-2-975 0 0,1 1-1 0 0,-1-1 0 0 0,1 1 0 0 0,0 0 0 0 0,0-1 0 0 0,1 1 1 0 0,-1 1-1 0 0,1-1 0 0 0,6-4 0 0 0,-1 1-3279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5376 0 0,'-1'45'13726'0'0,"-1"-3"-9058"0"0,2-29-4374 0 0,0 0-1 0 0,1-1 1 0 0,0 1-1 0 0,1-1 1 0 0,4 17-1 0 0,-1-11-203 0 0,-1-1 0 0 0,0 1 0 0 0,-2 0 0 0 0,2 22 0 0 0,-3 40-5242 0 0,-1-77 4745 0 0,10 26-5002 0 0,-1-13-2262 0 0,-1-14 2353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3720 0 0,'0'-10'3435'0'0,"-9"-20"12663"0"0,10 62-14328 0 0,13-10-1441 0 0,-12-19-299 0 0,0-1-1 0 0,0 1 1 0 0,-1-1 0 0 0,1 1 0 0 0,-1 0-1 0 0,1 0 1 0 0,-1 0 0 0 0,0 0-1 0 0,0 0 1 0 0,-1 0 0 0 0,2 4 0 0 0,10 30 141 0 0,-10-33-151 0 0,0 1 0 0 0,0 0 0 0 0,0 0 0 0 0,0 0 0 0 0,-1 0 0 0 0,0 0-1 0 0,0 0 1 0 0,0 7 0 0 0,17 68 231 0 0,-9-17-110 0 0,-9-51-99 0 0,1-6-25 0 0,-1 0-1 0 0,0-1 1 0 0,0 1-1 0 0,0 0 0 0 0,-1 0 1 0 0,0 0-1 0 0,0 0 1 0 0,-1-1-1 0 0,1 1 1 0 0,-1 0-1 0 0,0-1 0 0 0,-1 1 1 0 0,-3 6-1 0 0,1-6-1 0 0,4-3-12 0 0,0-1-1 0 0,-1 0 1 0 0,1 0-1 0 0,-1 0 1 0 0,1 0 0 0 0,-1 0-1 0 0,0-1 1 0 0,0 1-1 0 0,0 0 1 0 0,0-1 0 0 0,0 1-1 0 0,0-1 1 0 0,0 0 0 0 0,0 0-1 0 0,0 0 1 0 0,-1 0-1 0 0,1 0 1 0 0,0 0 0 0 0,-1 0-1 0 0,1-1 1 0 0,-1 1-1 0 0,1-1 1 0 0,-1 0 0 0 0,1 0-1 0 0,-1 0 1 0 0,1 0 0 0 0,-4-1-1 0 0,5 1-5 0 0,0 0-1 0 0,0 0 1 0 0,1 0-1 0 0,-1-1 1 0 0,0 1-1 0 0,0-1 1 0 0,0 1-1 0 0,0 0 1 0 0,0-1-1 0 0,0 0 1 0 0,1 1-1 0 0,-1-1 1 0 0,0 1-1 0 0,1-1 1 0 0,-1 0-1 0 0,0 0 1 0 0,1 1-1 0 0,-1-1 1 0 0,1 0-1 0 0,-1 0 1 0 0,1 0-1 0 0,-1 1 1 0 0,1-1-1 0 0,0 0 1 0 0,-1 0-1 0 0,1-1 1 0 0,-8-32-51 0 0,4 18 1 0 0,0-12 31 0 0,0 1-1 0 0,2-1 1 0 0,1 0 0 0 0,3-44-1 0 0,0 3 7 0 0,-1 58 8 0 0,0 0-1 0 0,1 0 1 0 0,0 0 0 0 0,1 0-1 0 0,0 0 1 0 0,1 0 0 0 0,0 1-1 0 0,1 0 1 0 0,0 0 0 0 0,0 0-1 0 0,11-15 1 0 0,-2-5-35 0 0,-14 28 41 0 0,0 1 1 0 0,1 0-1 0 0,-1-1 1 0 0,0 1 0 0 0,1 0-1 0 0,-1-1 1 0 0,1 1-1 0 0,-1 0 1 0 0,1 0-1 0 0,0-1 1 0 0,-1 1 0 0 0,1 0-1 0 0,0 0 1 0 0,0 0-1 0 0,0 0 1 0 0,0 0-1 0 0,0 0 1 0 0,0 0 0 0 0,0 0-1 0 0,0 0 1 0 0,1 1-1 0 0,1-2 1 0 0,22-11-18 0 0,-21 10 20 0 0,1 0 0 0 0,-1 0 0 0 0,1 1 0 0 0,0 0 0 0 0,0 0-1 0 0,0 0 1 0 0,0 1 0 0 0,0 0 0 0 0,0 0 0 0 0,0 0 0 0 0,9 0 0 0 0,-12 0 1 0 0,-1 1 1 0 0,1 0-1 0 0,0 0 1 0 0,-1 0-1 0 0,1 1 1 0 0,-1-1-1 0 0,1 0 1 0 0,0 0-1 0 0,-1 1 1 0 0,1-1-1 0 0,-1 1 1 0 0,1 0-1 0 0,-1-1 1 0 0,1 1-1 0 0,-1 0 1 0 0,1 0-1 0 0,-1 0 1 0 0,0 0-1 0 0,0 0 1 0 0,1 0-1 0 0,-1 0 1 0 0,1 2-1 0 0,0 1 9 0 0,-1-1-1 0 0,1 1 0 0 0,-1 0 0 0 0,0 0 1 0 0,0 0-1 0 0,0 1 0 0 0,0 5 1 0 0,3 14 65 0 0,-1-16-58 0 0,-2 0 0 0 0,1 0 0 0 0,-1 0-1 0 0,0 1 1 0 0,0-1 0 0 0,-1 0 0 0 0,0 0 0 0 0,-1 1 0 0 0,0-1 0 0 0,0 0 0 0 0,-1 0-1 0 0,0 0 1 0 0,0 0 0 0 0,-1 0 0 0 0,0-1 0 0 0,0 1 0 0 0,-1-1 0 0 0,0 1 0 0 0,0-1-1 0 0,-1-1 1 0 0,-8 12 0 0 0,-16 32 78 0 0,26-47-93 0 0,0 1 0 0 0,-1 0 0 0 0,1 0 0 0 0,1 0 0 0 0,-1 0 0 0 0,1 0 0 0 0,-1 1 0 0 0,-1 5 0 0 0,0 5-32 0 0,4-11 69 0 0,13 4-7 0 0,-2-2-7 0 0,1-1-1 0 0,0 0 1 0 0,24 5 0 0 0,-25-8-2 0 0,-1 1 1 0 0,0 0-1 0 0,1 1 0 0 0,-1 0 1 0 0,13 8-1 0 0,9 8 80 0 0,-17-11-10 0 0,-2-1 1 0 0,1 2-1 0 0,-1 0 1 0 0,17 17-1 0 0,39 34 461 0 0,-62-55-502 0 0,-2-3-9 0 0,-1 0-1 0 0,1 1 1 0 0,-1-1 0 0 0,0 1 0 0 0,0 0 0 0 0,0 0-1 0 0,-1 1 1 0 0,0-1 0 0 0,1 1 0 0 0,2 5-1 0 0,3 53 1276 0 0,-10-59-1275 0 0,1 0 1 0 0,-1 0-1 0 0,0 0 0 0 0,0 0 1 0 0,-1 0-1 0 0,1-1 0 0 0,-1 1 1 0 0,1 0-1 0 0,-1-1 0 0 0,0 1 0 0 0,-1-1 1 0 0,1 0-1 0 0,0 1 0 0 0,-1-1 1 0 0,0 0-1 0 0,0-1 0 0 0,-5 5 1 0 0,-2 1-18 0 0,0-1-1 0 0,-1 0 1 0 0,0 0 0 0 0,-17 7 0 0 0,-36 22 6 0 0,56-30-235 0 0,0 0 0 0 0,0-1 0 0 0,-1 0-1 0 0,0-1 1 0 0,0 0 0 0 0,0 0 0 0 0,-1-1 0 0 0,1 0-1 0 0,-1 0 1 0 0,0-1 0 0 0,-19 1 0 0 0,27-3-18 0 0,1 0 1 0 0,0-1-1 0 0,0 1 1 0 0,-1 0-1 0 0,1-1 1 0 0,0 1-1 0 0,0-1 1 0 0,-1 1-1 0 0,1-1 1 0 0,0 0-1 0 0,0 1 1 0 0,0-1-1 0 0,0 0 1 0 0,0 0-1 0 0,0 0 1 0 0,0 0-1 0 0,0 0 1 0 0,0 0-1 0 0,1 0 1 0 0,-1 0-1 0 0,0 0 1 0 0,1 0-1 0 0,-1 0 1 0 0,0 0-1 0 0,1-1 1 0 0,0 1-1 0 0,-1 0 1 0 0,1 0-1 0 0,0-1 1 0 0,-1 1-1 0 0,1 0 1 0 0,0-2-1 0 0,-1-2-441 0 0,1 0 0 0 0,0 0 0 0 0,0 0 0 0 0,0 0-1 0 0,0 1 1 0 0,1-1 0 0 0,1-6 0 0 0,15-6-2995 0 0,-16 15 3441 0 0,0-1 0 0 0,0 0 0 0 0,1 0 1 0 0,-1 1-1 0 0,1-1 0 0 0,0 1 0 0 0,0 0 0 0 0,0-1 1 0 0,0 1-1 0 0,0 0 0 0 0,0 0 0 0 0,0 0 0 0 0,1 1 1 0 0,-1-1-1 0 0,1 0 0 0 0,3-1 0 0 0,-3 2 25 0 0,-1 0 1 0 0,0-1-1 0 0,1 1 0 0 0,-1-1 1 0 0,0 1-1 0 0,0-1 0 0 0,0 0 0 0 0,0 0 1 0 0,0 0-1 0 0,-1 0 0 0 0,1 0 1 0 0,0 0-1 0 0,1-5 0 0 0,4-2-768 0 0,5 0-2865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 2648 0 0,'0'0'1493'0'0,"-3"-16"8834"0"0,0 16-9972 0 0,0 1 0 0 0,1 1 0 0 0,-1-1 1 0 0,0 0-1 0 0,0 1 0 0 0,1-1 0 0 0,-1 1 1 0 0,1 0-1 0 0,-1 0 0 0 0,1 0 0 0 0,0 0 1 0 0,0 0-1 0 0,-1 1 0 0 0,2-1 0 0 0,-1 1 1 0 0,-2 2-1 0 0,-34 55 1859 0 0,29-46-1653 0 0,-10 27 199 0 0,16-32-623 0 0,0 0-1 0 0,0-1 1 0 0,-1 0 0 0 0,-1 0-1 0 0,1 0 1 0 0,-2 0-1 0 0,1-1 1 0 0,-10 11-1 0 0,14-17-123 0 0,-1 0 0 0 0,1 0 1 0 0,0 0-1 0 0,0 0 0 0 0,0 0 0 0 0,0 1 0 0 0,0-1 0 0 0,0 0 0 0 0,0 1 0 0 0,0-1 1 0 0,0 0-1 0 0,0 1 0 0 0,1-1 0 0 0,-1 1 0 0 0,1-1 0 0 0,-1 1 0 0 0,0 2 0 0 0,-10 19 223 0 0,9-20-215 0 0,1-1-1 0 0,-1 1 1 0 0,1-1-1 0 0,0 1 1 0 0,0-1-1 0 0,0 1 1 0 0,0 0-1 0 0,0-1 1 0 0,1 1-1 0 0,-1 0 1 0 0,1 0 0 0 0,0 0-1 0 0,0-1 1 0 0,0 7-1 0 0,0-8-1 0 0,0 1 0 0 0,0 0 0 0 0,0 0 1 0 0,1 0-1 0 0,-1-1 0 0 0,0 1 0 0 0,1 0 0 0 0,0 0 0 0 0,-1-1 0 0 0,1 1 1 0 0,0 0-1 0 0,0-1 0 0 0,0 1 0 0 0,0-1 0 0 0,0 1 0 0 0,0-1 0 0 0,0 0 1 0 0,0 1-1 0 0,0-1 0 0 0,1 0 0 0 0,-1 0 0 0 0,4 2 0 0 0,39 4 156 0 0,-42-7-171 0 0,0 0 1 0 0,0 0-1 0 0,0 0 1 0 0,-1 0-1 0 0,1-1 1 0 0,0 1-1 0 0,0 0 0 0 0,0-1 1 0 0,-1 1-1 0 0,1-1 1 0 0,0 0-1 0 0,-1 1 1 0 0,1-1-1 0 0,-1 0 1 0 0,1 0-1 0 0,-1 0 1 0 0,1 0-1 0 0,-1 0 1 0 0,1-1-1 0 0,-1 1 1 0 0,0 0-1 0 0,2-3 1 0 0,-1 0 2 0 0,1 0 1 0 0,-1 0-1 0 0,1 0 1 0 0,0 1 0 0 0,0-1-1 0 0,0 1 1 0 0,5-4 0 0 0,-3 3-4 0 0,-1 1 0 0 0,0-1 0 0 0,-1 0 0 0 0,1-1 0 0 0,-1 1 0 0 0,5-9 0 0 0,-1-2 31 0 0,-1-1 1 0 0,0 1 0 0 0,-1-1-1 0 0,-1 0 1 0 0,-1-1-1 0 0,0 1 1 0 0,-1-1-1 0 0,0-21 1 0 0,-2-30 272 0 0,1 77-247 0 0,0-1 0 0 0,1 1 0 0 0,1-1 0 0 0,-1 0 0 0 0,5 10 0 0 0,2 6 103 0 0,20 114 667 0 0,-14-76-414 0 0,-3-9-130 0 0,18 81 464 0 0,-25-115-621 0 0,-2-1 1 0 0,0 1-1 0 0,-1 0 1 0 0,-1 0-1 0 0,-1-1 1 0 0,-3 27 0 0 0,1 7 95 0 0,2-45-202 0 0,0-1 0 0 0,-1 0 0 0 0,0 0 0 0 0,-1 0 1 0 0,0 0-1 0 0,1-1 0 0 0,-2 1 0 0 0,1 0 0 0 0,-1-1 0 0 0,0 1 1 0 0,0-1-1 0 0,0 0 0 0 0,-1 0 0 0 0,-7 9 0 0 0,2-6 15 0 0,6-5-86 0 0,-1 1-1 0 0,1-1 1 0 0,-1 0-1 0 0,0 0 1 0 0,0-1 0 0 0,0 1-1 0 0,-8 3 1 0 0,10-6-21 0 0,0 1 0 0 0,-1-1 0 0 0,1 0 0 0 0,0 0 0 0 0,0 0 1 0 0,-1 0-1 0 0,1 0 0 0 0,0-1 0 0 0,0 1 0 0 0,0 0 0 0 0,-1-1 1 0 0,1 0-1 0 0,0 0 0 0 0,0 0 0 0 0,0 0 0 0 0,0 0 0 0 0,0 0 1 0 0,0 0-1 0 0,1 0 0 0 0,-4-3 0 0 0,0-1-200 0 0,1-1 0 0 0,0 1 0 0 0,0-1 0 0 0,0 0 0 0 0,0 0 0 0 0,1 0 0 0 0,0 0 0 0 0,1 0 1 0 0,-1-1-1 0 0,1 1 0 0 0,0-1 0 0 0,1 0 0 0 0,-1 1 0 0 0,1-9 0 0 0,-10-29-1462 0 0,7 31 1059 0 0,1 0 0 0 0,0-1 0 0 0,0 0 0 0 0,1 1 0 0 0,1-1 0 0 0,0 0 0 0 0,1 0 0 0 0,1 0 0 0 0,0 0 0 0 0,1 0 0 0 0,0 0 0 0 0,1 1 0 0 0,9-26 0 0 0,-2 20-112 0 0,8-21-1562 0 0,2 1-1 0 0,40-57 1 0 0,-6 38-259 0 0,-41 41-541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5272 0 0,'1'7'1105'0'0,"0"0"-1"0"0,0 0 1 0 0,0 0-1 0 0,1 0 1 0 0,-1 0 0 0 0,6 11-1 0 0,24 43 3040 0 0,1 6-1154 0 0,-22-45-2010 0 0,1 1 1 0 0,26 36-1 0 0,-36-57-922 0 0,0 0 0 0 0,0 0 0 0 0,0-1 0 0 0,0 1-1 0 0,0 0 1 0 0,0 0 0 0 0,-1 0 0 0 0,1 0 0 0 0,0 0-1 0 0,-1 0 1 0 0,0 1 0 0 0,0-1 0 0 0,1 3 0 0 0,-1-4-28 0 0,0 0 0 0 0,0 1 0 0 0,0-1 0 0 0,0 0 0 0 0,0 1 0 0 0,0-1 0 0 0,1 0 1 0 0,-1 0-1 0 0,1 1 0 0 0,-1-1 0 0 0,1 0 0 0 0,-1 0 0 0 0,1 0 0 0 0,0 0 0 0 0,0 0 1 0 0,-1 0-1 0 0,1 0 0 0 0,0 0 0 0 0,0 0 0 0 0,0 0 0 0 0,2 1 0 0 0,45 66 1714 0 0,-21-31-247 0 0,-25-31-671 0 0,1-14 40 0 0,1-17-430 0 0,-5 3-364 0 0,-1 0 1 0 0,0 1-1 0 0,-7-26 0 0 0,-2-10 18 0 0,-1 15-48 0 0,-1-9 0 0 0,13 41-34 0 0,-1 1-1 0 0,-1-1 1 0 0,0 1 0 0 0,0 0-1 0 0,-1 0 1 0 0,0 0 0 0 0,-6-14-1 0 0,4 12-11 0 0,0-1-1 0 0,1 0 1 0 0,0 1-1 0 0,-3-24 1 0 0,3 18-8 0 0,3 14-15 0 0,0 1 1 0 0,0-1-1 0 0,1 0 0 0 0,-1 1 1 0 0,1-1-1 0 0,-1 1 1 0 0,1-1-1 0 0,0 0 1 0 0,0 1-1 0 0,0-1 0 0 0,1 0 1 0 0,-1 1-1 0 0,1-1 1 0 0,-1 0-1 0 0,1 1 0 0 0,0-1 1 0 0,0 1-1 0 0,0 0 1 0 0,2-5-1 0 0,0 5-131 0 0,-1 0-1 0 0,1 0 1 0 0,0 0 0 0 0,0 0 0 0 0,0 1-1 0 0,-1-1 1 0 0,2 1 0 0 0,-1-1-1 0 0,0 1 1 0 0,6-1 0 0 0,23-11-2217 0 0,-28 12 1830 0 0,1 0 0 0 0,-1 0 0 0 0,0 0 1 0 0,1 0-1 0 0,-1 1 0 0 0,1-1 0 0 0,-1 1 1 0 0,1 0-1 0 0,-1 1 0 0 0,8 1 0 0 0,17 0-4046 0 0,44-1-4713 0 0,-61 4 4966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6856 0 0,'4'5'6012'0'0,"16"17"591"0"0,-19-19-6205 0 0,0-1-1 0 0,1 1 0 0 0,-1 0 1 0 0,0-1-1 0 0,0 1 0 0 0,-1 0 1 0 0,1 0-1 0 0,-1-1 0 0 0,1 1 1 0 0,-1 0-1 0 0,0 5 0 0 0,6 24 1411 0 0,-5-24-1686 0 0,1 0-1 0 0,-1-1 0 0 0,0 1 1 0 0,-1 0-1 0 0,0 0 0 0 0,0 0 1 0 0,-2 13-1 0 0,0 7-92 0 0,2 71-2302 0 0,0-66-1749 0 0,0 0-3328 0 0,-7-18 1149 0 0,5-3 1008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49 3608 0 0,'-9'-31'12189'0'0,"9"30"-12024"0"0,0 0 1 0 0,-1 1 0 0 0,1-1-1 0 0,0 0 1 0 0,0 0-1 0 0,-1 1 1 0 0,1-1 0 0 0,0 1-1 0 0,-1-1 1 0 0,1 0-1 0 0,-1 1 1 0 0,1-1 0 0 0,-1 1-1 0 0,1-1 1 0 0,-1 1-1 0 0,1-1 1 0 0,-1 1 0 0 0,1-1-1 0 0,-1 1 1 0 0,0-1-1 0 0,1 1 1 0 0,-1 0 0 0 0,0-1-1 0 0,1 1 1 0 0,-1 0-1 0 0,0 0 1 0 0,1 0 0 0 0,-1-1-1 0 0,-1 1 1 0 0,-35-2 3241 0 0,24 3-2838 0 0,1 0 1 0 0,-1 1-1 0 0,-21 6 1 0 0,26-4-374 0 0,0 0 0 0 0,0 1 0 0 0,1 0 0 0 0,0 0 0 0 0,0 1 0 0 0,0 0 0 0 0,1 0 0 0 0,-9 10 0 0 0,9-7-105 0 0,1 0 0 0 0,0-1 0 0 0,0 2 0 0 0,1-1 0 0 0,0 1 0 0 0,1-1 0 0 0,0 1 0 0 0,0 0 0 0 0,-1 13 1 0 0,2-9-3 0 0,-2 0 1 0 0,0 0-1 0 0,0-1 1 0 0,-7 14-1 0 0,7-18-9 0 0,1 1 0 0 0,0 0 0 0 0,1 0 0 0 0,-1 0 0 0 0,2 0-1 0 0,-1 17 1 0 0,1-18-37 0 0,1 0 0 0 0,-1 0 0 0 0,-1 0 0 0 0,0-1 0 0 0,0 1 0 0 0,-1-1 0 0 0,-4 11 0 0 0,2-7-4 0 0,0 1 1 0 0,1 0-1 0 0,0 0 1 0 0,0 0-1 0 0,2 0 1 0 0,0 0-1 0 0,0 1 0 0 0,1-1 1 0 0,1 1-1 0 0,0-1 1 0 0,1 1-1 0 0,1-1 1 0 0,3 16-1 0 0,2-10-5 0 0,-6-14-23 0 0,1 0-1 0 0,1 1 1 0 0,-1-1-1 0 0,1 0 1 0 0,0 0-1 0 0,5 6 1 0 0,-4 2-4 0 0,-3-12-6 0 0,-1 1 0 0 0,0 0 0 0 0,1-1 1 0 0,-1 1-1 0 0,1-1 0 0 0,-1 1 0 0 0,1-1 0 0 0,0 0 0 0 0,0 1 0 0 0,-1-1 0 0 0,1 0 0 0 0,0 1 0 0 0,0-1 0 0 0,0 0 0 0 0,1 0 1 0 0,-1 0-1 0 0,2 2 0 0 0,2 0 6 0 0,-2-1-6 0 0,0 0 1 0 0,-1 1 0 0 0,1-1 0 0 0,0 1-1 0 0,-1-1 1 0 0,1 1 0 0 0,-1 0-1 0 0,0 0 1 0 0,0 0 0 0 0,0 0 0 0 0,0 0-1 0 0,1 4 1 0 0,-2-6-1 0 0,-1 1 0 0 0,1-1 0 0 0,0 0-1 0 0,-1 0 1 0 0,1 0 0 0 0,0 0 0 0 0,0 0 0 0 0,0-1 0 0 0,0 1-1 0 0,0 0 1 0 0,-1 0 0 0 0,2 0 0 0 0,-1-1 0 0 0,0 1 0 0 0,0 0-1 0 0,0-1 1 0 0,0 1 0 0 0,0-1 0 0 0,2 1 0 0 0,-1-1-2 0 0,0 1 0 0 0,-1 0 0 0 0,1-1-1 0 0,0 1 1 0 0,-1 0 0 0 0,1 0 0 0 0,-1 0 0 0 0,1 0 0 0 0,-1 0 0 0 0,0 0 0 0 0,1 0 0 0 0,1 3 0 0 0,-1-2-1 0 0,0 0 1 0 0,0-1 0 0 0,0 1 0 0 0,0 0-1 0 0,0-1 1 0 0,1 0 0 0 0,-1 1-1 0 0,0-1 1 0 0,1 0 0 0 0,4 1 0 0 0,-5-1 0 0 0,-1-1 0 0 0,1 1 0 0 0,0-1 1 0 0,-1 1-1 0 0,1 0 0 0 0,0 0 1 0 0,-1-1-1 0 0,1 1 0 0 0,-1 0 1 0 0,0 1-1 0 0,1-1 0 0 0,-1 0 0 0 0,2 2 1 0 0,1-1-14 0 0,0 0 0 0 0,1 0 0 0 0,-1-1 0 0 0,0 1 0 0 0,1-1 0 0 0,-1 0 0 0 0,1-1 0 0 0,-1 1 0 0 0,1-1 0 0 0,8 0 0 0 0,-9 0-52 0 0,1 0-1 0 0,-1 0 1 0 0,1 0-1 0 0,-1 0 1 0 0,1-1-1 0 0,-1 0 1 0 0,0 0-1 0 0,0 0 1 0 0,1-1-1 0 0,-1 0 1 0 0,0 1-1 0 0,0-1 1 0 0,0 0-1 0 0,0-1 1 0 0,6-4-1 0 0,9-3-423 0 0,-18 9 437 0 0,1 1 0 0 0,-1 0 0 0 0,0-1-1 0 0,1 1 1 0 0,-1-1 0 0 0,1 0 0 0 0,-1 1 0 0 0,0-1 0 0 0,0 0 0 0 0,1 0 0 0 0,-1 0 0 0 0,0 0 0 0 0,0 0 0 0 0,0 0 0 0 0,0 0 0 0 0,1-1 0 0 0,16-16-684 0 0,-15 16 616 0 0,-1 0 0 0 0,0 0 0 0 0,0 0-1 0 0,0 0 1 0 0,0 0 0 0 0,0 0 0 0 0,0-1 0 0 0,0 1 0 0 0,-1 0 0 0 0,0-1 0 0 0,3-5 0 0 0,2-3-723 0 0,1-1 0 0 0,1 1 1 0 0,0 0-1 0 0,14-15 0 0 0,-20 24 658 0 0,0-1 0 0 0,1 1 0 0 0,-1 0 0 0 0,0-1 0 0 0,0 0 0 0 0,-1 1 0 0 0,1-1 0 0 0,0 0 0 0 0,-1 0-1 0 0,0 0 1 0 0,0 0 0 0 0,2-4 0 0 0,6-19-1531 0 0,0 4 838 0 0,0-1-1 0 0,-2 0 1 0 0,0 0-1 0 0,-2-1 0 0 0,0 1 1 0 0,-2-1-1 0 0,1-26 0 0 0,0-53-51 0 0,-1 53 2056 0 0,-1-3 6932 0 0,8 87-4717 0 0,37 118-72 0 0,-44-142-3060 0 0,0 0 0 0 0,-1 1 0 0 0,-1 0 0 0 0,1 15 1 0 0,-1-15-20 0 0,0 0 1 0 0,0 0-1 0 0,1 0 1 0 0,0-1 0 0 0,4 12-1 0 0,1-1 158 0 0,-1 0-1 0 0,4 24 1 0 0,7 24 348 0 0,-14-57-516 0 0,-1 1 1 0 0,0 0-1 0 0,0 21 1 0 0,-2-25-93 0 0,1 1 1 0 0,0-1-1 0 0,0 1 0 0 0,1 0 1 0 0,0-1-1 0 0,0 0 1 0 0,7 15-1 0 0,-6-16-31 0 0,0 0-1 0 0,0 0 0 0 0,-1 0 1 0 0,0 1-1 0 0,0-1 1 0 0,-1 0-1 0 0,0 13 1 0 0,-3 71 311 0 0,0-33-213 0 0,1-57-155 0 0,1 0 0 0 0,-1 0-1 0 0,1 0 1 0 0,-1 0-1 0 0,0 0 1 0 0,0 0 0 0 0,0-1-1 0 0,0 1 1 0 0,-1 0-1 0 0,1 0 1 0 0,0-1 0 0 0,-1 1-1 0 0,1-1 1 0 0,-1 1 0 0 0,1-1-1 0 0,-1 0 1 0 0,0 1-1 0 0,0-1 1 0 0,1 0 0 0 0,-1 0-1 0 0,0 0 1 0 0,0 0-1 0 0,0-1 1 0 0,0 1 0 0 0,-4 0-1 0 0,-3 2-109 0 0,0 0-1 0 0,-1-1 1 0 0,1-1-1 0 0,0 0 1 0 0,-10 0-1 0 0,10-2-270 0 0,1-1-1 0 0,0 0 1 0 0,0 0 0 0 0,0-1-1 0 0,0 0 1 0 0,0 0 0 0 0,1-1-1 0 0,-1 0 1 0 0,-7-6 0 0 0,-1 1-301 0 0,15 8 587 0 0,0 0 1 0 0,0 1 0 0 0,0-1 0 0 0,-1 0 0 0 0,1 0 0 0 0,0 0 0 0 0,0 0 0 0 0,0 0 0 0 0,0 0 0 0 0,0 0 0 0 0,1 0-1 0 0,-1 0 1 0 0,0-1 0 0 0,0 1 0 0 0,1 0 0 0 0,-1 0 0 0 0,1-1 0 0 0,-1 1 0 0 0,0-3 0 0 0,-10-16-2349 0 0,8 17 1993 0 0,1 0 0 0 0,-1-1-1 0 0,1 1 1 0 0,0 0 0 0 0,0-1 0 0 0,0 1-1 0 0,0-1 1 0 0,1 1 0 0 0,0-1-1 0 0,0 0 1 0 0,0 0 0 0 0,-1-7 0 0 0,-1-48-4495 0 0,3 49 3892 0 0,0 7 796 0 0,0 0 0 0 0,0 0 0 0 0,0 0 0 0 0,1 0 0 0 0,0 0 0 0 0,-1 0 0 0 0,1 0-1 0 0,0 1 1 0 0,0-1 0 0 0,0 0 0 0 0,1 0 0 0 0,-1 1 0 0 0,1-1 0 0 0,2-3 0 0 0,5-8-874 0 0,3-19-3110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7032 0 0,'7'72'8396'0'0,"-5"-61"-7766"0"0,1 0 0 0 0,1-1 0 0 0,0 0 0 0 0,0 1 0 0 0,1-2 0 0 0,0 1-1 0 0,8 11 1 0 0,15 60 2046 0 0,20 60 932 0 0,-30-111-2985 0 0,-16-27-570 0 0,0-1 0 0 0,0 1 0 0 0,0 0 0 0 0,0 0 0 0 0,-1 0 1 0 0,1 0-1 0 0,-1 0 0 0 0,1 0 0 0 0,-1 0 0 0 0,0 0 1 0 0,0 0-1 0 0,-1 0 0 0 0,1 1 0 0 0,-1-1 0 0 0,1 6 0 0 0,-2-8-40 0 0,1 0-1 0 0,0-1 0 0 0,0 1 0 0 0,0 0 0 0 0,0-1 0 0 0,0 1 0 0 0,0 0 0 0 0,0 0 0 0 0,0-1 0 0 0,0 1 0 0 0,0 0 0 0 0,0-1 0 0 0,0 1 0 0 0,0 0 0 0 0,1-1 0 0 0,-1 1 1 0 0,0 0-1 0 0,1-1 0 0 0,-1 1 0 0 0,0 0 0 0 0,1-1 0 0 0,-1 1 0 0 0,1-1 0 0 0,-1 1 0 0 0,1-1 0 0 0,-1 1 0 0 0,1-1 0 0 0,-1 1 0 0 0,1-1 0 0 0,-1 1 0 0 0,1-1 0 0 0,0 0 1 0 0,-1 1-1 0 0,1-1 0 0 0,0 0 0 0 0,-1 0 0 0 0,1 1 0 0 0,0-1 0 0 0,-1 0 0 0 0,1 0 0 0 0,0 0 0 0 0,1 0 0 0 0,-1 0 136 0 0,-1 0-146 0 0,0 0 0 0 0,0 1 0 0 0,0-1-1 0 0,0 0 1 0 0,0 0 0 0 0,0 0 0 0 0,-1 0 0 0 0,1 1-1 0 0,0-1 1 0 0,0 0 0 0 0,0 0 0 0 0,0 0 0 0 0,-1 0-1 0 0,1 0 1 0 0,0 0 0 0 0,0 0 0 0 0,0 0 0 0 0,-1 0-1 0 0,1 0 1 0 0,0 1 0 0 0,0-1 0 0 0,0 0 0 0 0,-1 0 0 0 0,1 0-1 0 0,0 0 1 0 0,0 0 0 0 0,-1 0 0 0 0,1-1 0 0 0,0 1-1 0 0,0 0 1 0 0,0 0 0 0 0,-1 0 0 0 0,1 0 0 0 0,0 0-1 0 0,0 0 1 0 0,0 0 0 0 0,0 0 0 0 0,-1 0 0 0 0,1 0-1 0 0,0-1 1 0 0,0 1 0 0 0,0 0 0 0 0,0 0 0 0 0,-1 0 0 0 0,1 0-1 0 0,0-1 1 0 0,0 1 0 0 0,0 0 0 0 0,0 0 0 0 0,0 0-1 0 0,0 0 1 0 0,0-1 0 0 0,-1 1 0 0 0,-9-11 60 0 0,-4-13-46 0 0,1-2-1 0 0,1 0 0 0 0,1 0 1 0 0,2-1-1 0 0,0 0 1 0 0,-5-33-1 0 0,-16-77-26 0 0,23 88-5 0 0,7 46 0 0 0,1 0 0 0 0,0 0 0 0 0,-1 0 0 0 0,1 1-1 0 0,1-1 1 0 0,-1 0 0 0 0,0 1 0 0 0,1-1 0 0 0,2-3 0 0 0,-1 1-11 0 0,25-24-439 0 0,-20 23-79 0 0,-1 1 0 0 0,1 0 0 0 0,0 0 0 0 0,0 1 0 0 0,0 0 0 0 0,1 1 0 0 0,-1-1 0 0 0,1 2 0 0 0,0-1 0 0 0,0 1 0 0 0,10-1 0 0 0,-12 2-456 0 0,1 0 1 0 0,-1 1-1 0 0,0-1 0 0 0,0 1 0 0 0,0 1 0 0 0,0-1 0 0 0,1 1 1 0 0,-1 0-1 0 0,0 1 0 0 0,0 0 0 0 0,0 0 0 0 0,-1 0 1 0 0,1 1-1 0 0,-1 0 0 0 0,8 5 0 0 0,-10 2-3388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3200 0 0,'-2'-19'6046'0'0,"-13"-3"8329"0"0,26 37-13363 0 0,-10-14-943 0 0,1 1-1 0 0,-1-1 1 0 0,1 1-1 0 0,-1 0 0 0 0,0-1 1 0 0,0 1-1 0 0,0 0 1 0 0,0 0-1 0 0,0 0 0 0 0,0 0 1 0 0,0 0-1 0 0,0 0 0 0 0,-1 0 1 0 0,1 3-1 0 0,6 18 293 0 0,1 0 0 0 0,1-1 0 0 0,15 28 0 0 0,0-1 60 0 0,-23-46-399 0 0,0-1-1 0 0,0 1 0 0 0,0-1 0 0 0,0 1 0 0 0,-1-1 0 0 0,1 1 0 0 0,-1-1 1 0 0,1 1-1 0 0,-1 0 0 0 0,0 3 0 0 0,2 8 52 0 0,4 8 29 0 0,-1 0 0 0 0,-1 1 0 0 0,-1-1-1 0 0,-1 1 1 0 0,-1 0 0 0 0,-1 24 0 0 0,0-44-93 0 0,-1-3-7 0 0,1 1 0 0 0,0-1 0 0 0,0 0 0 0 0,0 1-1 0 0,0-1 1 0 0,-1 0 0 0 0,1 1 0 0 0,0-1 0 0 0,0 0-1 0 0,-1 1 1 0 0,1-1 0 0 0,0 0 0 0 0,-1 0 0 0 0,1 1-1 0 0,0-1 1 0 0,-1 0 0 0 0,1 0 0 0 0,0 1 0 0 0,-1-1-1 0 0,1 0 1 0 0,-1 0 0 0 0,1 0 0 0 0,0 0 0 0 0,-1 0-1 0 0,1 0 1 0 0,-1 0 0 0 0,1 0 0 0 0,0 0 0 0 0,-1 0-1 0 0,1 0 1 0 0,-1 0 0 0 0,1 0 0 0 0,0 0 0 0 0,-1 0-1 0 0,1 0 1 0 0,-1 0 0 0 0,1 0 0 0 0,0 0 0 0 0,-1-1-1 0 0,1 1 1 0 0,0 0 0 0 0,-1 0 0 0 0,1 0 0 0 0,0-1-1 0 0,-1 0 1 0 0,-18-12 15 0 0,9-33-78 0 0,10 46 61 0 0,0-1 0 0 0,0 0 0 0 0,0 1 0 0 0,0-1 0 0 0,0 0 0 0 0,0 1 0 0 0,0-1 0 0 0,-1 0 0 0 0,1 1 0 0 0,0-1 0 0 0,0 1 0 0 0,-1-1 0 0 0,1 0 0 0 0,0 1 0 0 0,-1-1 0 0 0,1 1 0 0 0,0-1 0 0 0,-1 1 0 0 0,1-1 0 0 0,-1 1 0 0 0,1-1 0 0 0,-2 0 0 0 0,-4-6 0 0 0,2-4-4 0 0,0 0 0 0 0,1 0 0 0 0,0 0-1 0 0,1-1 1 0 0,0 1 0 0 0,0-1 0 0 0,1-12-1 0 0,2-95-9 0 0,1 65 29 0 0,-3 45-15 0 0,1 0 0 0 0,1 0 0 0 0,0 0 0 0 0,0 0 0 0 0,1 0 0 0 0,0 1 0 0 0,0-1 0 0 0,1 0 0 0 0,4-8 0 0 0,2-4-1 0 0,-9 20 1 0 0,1-1 0 0 0,-1 1 0 0 0,0 0 0 0 0,1 0 0 0 0,-1 0 0 0 0,1 0 1 0 0,-1 0-1 0 0,1 0 0 0 0,-1 0 0 0 0,1 0 0 0 0,0 0 0 0 0,-1 0 0 0 0,1 0 0 0 0,0 0 0 0 0,0 1 0 0 0,0-1 0 0 0,0 0 0 0 0,0 0 0 0 0,0 1 1 0 0,0-1-1 0 0,0 1 0 0 0,0-1 0 0 0,0 1 0 0 0,0-1 0 0 0,0 1 0 0 0,0 0 0 0 0,2-1 0 0 0,12-4 3 0 0,-10 4-1 0 0,-1-1 0 0 0,1 1-1 0 0,0 0 1 0 0,-1 0 0 0 0,1 0 0 0 0,0 1-1 0 0,0 0 1 0 0,6 0 0 0 0,24 5 49 0 0,-34-4-48 0 0,0-1 0 0 0,0 0 0 0 0,0 1 0 0 0,0-1-1 0 0,0 1 1 0 0,0-1 0 0 0,0 1 0 0 0,0-1 0 0 0,0 1 0 0 0,0 0 0 0 0,0-1 0 0 0,0 1 0 0 0,0 0-1 0 0,-1 0 1 0 0,1 0 0 0 0,0 0 0 0 0,-1 0 0 0 0,1 0 0 0 0,0 0 0 0 0,-1 0 0 0 0,1 0-1 0 0,-1 0 1 0 0,0 0 0 0 0,1 0 0 0 0,-1 0 0 0 0,0 0 0 0 0,1 2 0 0 0,-1 2-1 0 0,1 0 0 0 0,-1-1 0 0 0,1 1-1 0 0,0-1 1 0 0,1 1 0 0 0,-1-1 0 0 0,1 1 0 0 0,2 4 0 0 0,-1-5-7 0 0,-1 1 1 0 0,0 0-1 0 0,0 0 0 0 0,-1 0 0 0 0,0 0 1 0 0,1 0-1 0 0,-2 0 0 0 0,1 7 0 0 0,0 7 24 0 0,0-12-9 0 0,-1 1 1 0 0,0 0-1 0 0,0-1 1 0 0,-1 1 0 0 0,0-1-1 0 0,0 1 1 0 0,0-1-1 0 0,-4 9 1 0 0,-6 1 14 0 0,10-16-26 0 0,0 0-1 0 0,-1 0 0 0 0,1 0 1 0 0,0 0-1 0 0,0-1 1 0 0,0 1-1 0 0,-1 0 1 0 0,1 0-1 0 0,0-1 1 0 0,-1 1-1 0 0,1-1 0 0 0,0 0 1 0 0,-1 1-1 0 0,1-1 1 0 0,-1 0-1 0 0,1 0 1 0 0,-3 0-1 0 0,4-2 9 0 0,0 0 0 0 0,0 0 0 0 0,0 0 0 0 0,0 0-1 0 0,0 0 1 0 0,1 0 0 0 0,-1 0 0 0 0,1 0 0 0 0,0 0 0 0 0,0 0 0 0 0,-1 0-1 0 0,1 0 1 0 0,3-3 0 0 0,9-8 46 0 0,-9 8-49 0 0,0 1 0 0 0,0-1 0 0 0,1 1-1 0 0,-1 1 1 0 0,1-1 0 0 0,0 1 0 0 0,0 0-1 0 0,0 0 1 0 0,1 0 0 0 0,6-2 0 0 0,9-3 31 0 0,4 2-13 0 0,30 6 158 0 0,-51 0-167 0 0,-1 1 0 0 0,0 0 1 0 0,0 0-1 0 0,0 0 0 0 0,-1 0 0 0 0,1 0 0 0 0,0 1 0 0 0,0-1 1 0 0,-1 1-1 0 0,1 0 0 0 0,0-1 0 0 0,-1 1 0 0 0,0 0 0 0 0,1 1 0 0 0,1 2 1 0 0,9 6 19 0 0,-9-7-12 0 0,0 0-1 0 0,1 0 1 0 0,-1 0 0 0 0,-1 1-1 0 0,1 0 1 0 0,-1 0 0 0 0,0 0-1 0 0,0 0 1 0 0,0 0 0 0 0,3 10-1 0 0,7 10 52 0 0,-9-19-53 0 0,-1-1 0 0 0,0 1 1 0 0,0 0-1 0 0,0 0 0 0 0,-1 0 0 0 0,0 0 1 0 0,0 1-1 0 0,0-1 0 0 0,-1 0 1 0 0,1 9-1 0 0,9 28 177 0 0,-2 11 245 0 0,-8-48-370 0 0,0 0-1 0 0,0 0 1 0 0,0 0 0 0 0,-1 0-1 0 0,0 0 1 0 0,0 0 0 0 0,-1 1-1 0 0,1-1 1 0 0,-1 0 0 0 0,-1 0-1 0 0,1-1 1 0 0,-1 1 0 0 0,0 0-1 0 0,0 0 1 0 0,-1-1 0 0 0,1 1-1 0 0,-1-1 1 0 0,-1 0 0 0 0,1 0-1 0 0,-1 0 1 0 0,-4 5 0 0 0,6-8-70 0 0,0-1 0 0 0,0 1 0 0 0,0 0 0 0 0,0-1 0 0 0,0 0 0 0 0,-1 0 0 0 0,1 1 0 0 0,0-1 0 0 0,0 0 0 0 0,-1-1 0 0 0,-2 2 0 0 0,3-2-4 0 0,0 1 0 0 0,0 0 0 0 0,0-1 0 0 0,0 1 0 0 0,0 0 0 0 0,0 0 0 0 0,0 1 0 0 0,0-1 0 0 0,0 0 0 0 0,0 1 0 0 0,0-1 0 0 0,-1 3 0 0 0,0-2 5 0 0,0 0-1 0 0,0 0 1 0 0,0 0-1 0 0,0 0 1 0 0,0 0-1 0 0,0-1 1 0 0,0 1-1 0 0,-1-1 1 0 0,1 0-1 0 0,0 0 1 0 0,-1 0-1 0 0,1-1 1 0 0,-1 1-1 0 0,-5-1 1 0 0,-61 2-155 0 0,51-2-4 0 0,13 0-175 0 0,1 0 1 0 0,-1 0-1 0 0,0 0 0 0 0,1-1 0 0 0,-1 0 0 0 0,1 0 0 0 0,-1 0 0 0 0,1-1 0 0 0,-1 0 0 0 0,1 0 1 0 0,0 0-1 0 0,0-1 0 0 0,-9-5 0 0 0,14 8-48 0 0,-1 0 0 0 0,1-1 0 0 0,-1 1 0 0 0,1 0 0 0 0,-1-1 0 0 0,1 1 0 0 0,-1-1 0 0 0,1 1 0 0 0,-1-1 0 0 0,1 1 0 0 0,0-1 0 0 0,-1 1 0 0 0,1-1 0 0 0,0 1 0 0 0,0-1 0 0 0,-1 0 0 0 0,1 1 0 0 0,0-1 0 0 0,0 1 0 0 0,0-1 0 0 0,0 0 0 0 0,0 1 0 0 0,0-1 0 0 0,0 1 0 0 0,0-1 0 0 0,0 0 0 0 0,0 0 0 0 0,12-15-4840 0 0,33-11-470 0 0,-45 27 5683 0 0,28-10-4134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192 427 3784 0 0,'-10'-13'9613'0'0,"6"13"-8913"0"0,-1 0 0 0 0,1 1 0 0 0,0-1 0 0 0,-1 1 0 0 0,1 0 0 0 0,0 1 0 0 0,0-1 0 0 0,0 1 0 0 0,-4 2 0 0 0,3-1-463 0 0,0 0-1 0 0,0 0 1 0 0,1 0-1 0 0,0 1 1 0 0,0-1 0 0 0,0 1-1 0 0,0 0 1 0 0,0 0-1 0 0,1 1 1 0 0,0-1-1 0 0,0 1 1 0 0,-4 7 0 0 0,-6 16 77 0 0,1 1 1 0 0,1 0 0 0 0,1 1-1 0 0,1 0 1 0 0,-5 42 0 0 0,12-61-230 0 0,-7 73 411 0 0,9-77-463 0 0,0 1-1 0 0,0-1 0 0 0,1 1 0 0 0,0-1 1 0 0,0 1-1 0 0,0-1 0 0 0,1 0 0 0 0,3 8 1 0 0,-1 1-21 0 0,-4-14-8 0 0,0-1 1 0 0,1 0-1 0 0,-1 1 0 0 0,0-1 1 0 0,0 1-1 0 0,1-1 0 0 0,-1 0 1 0 0,1 1-1 0 0,-1-1 0 0 0,1 0 1 0 0,0 1-1 0 0,0-1 0 0 0,-1 0 1 0 0,1 0-1 0 0,0 0 0 0 0,0 0 0 0 0,0 0 1 0 0,0 0-1 0 0,0 0 0 0 0,0 0 1 0 0,1 0-1 0 0,-1 0 0 0 0,0-1 1 0 0,0 1-1 0 0,1 0 0 0 0,-1-1 1 0 0,0 1-1 0 0,1-1 0 0 0,-1 1 0 0 0,0-1 1 0 0,1 0-1 0 0,-1 0 0 0 0,1 0 1 0 0,-1 1-1 0 0,1-1 0 0 0,-1 0 1 0 0,0-1-1 0 0,1 1 0 0 0,-1 0 1 0 0,3-1-1 0 0,0 1 2 0 0,0-1-1 0 0,-1 1 1 0 0,1-1 0 0 0,0 0-1 0 0,0 0 1 0 0,-1 0 0 0 0,1-1 0 0 0,-1 1-1 0 0,1-1 1 0 0,-1 0 0 0 0,0 0 0 0 0,0 0-1 0 0,1 0 1 0 0,-1 0 0 0 0,3-4-1 0 0,34-44-184 0 0,-29 35 115 0 0,-9 14 46 0 0,-1-1 0 0 0,0 0 0 0 0,0 1 0 0 0,0-1 1 0 0,0 0-1 0 0,0 0 0 0 0,0 0 0 0 0,0 0 0 0 0,0 0 0 0 0,-1 0 1 0 0,1 0-1 0 0,-1 0 0 0 0,0 0 0 0 0,1-4 0 0 0,1-5-65 0 0,7-18-9 0 0,-1 0 0 0 0,-2-1 0 0 0,0 0 0 0 0,-2 0 0 0 0,-1 0 0 0 0,-2 0 0 0 0,-3-38 0 0 0,2 35 116 0 0,-1 16-3 0 0,0 1-1 0 0,-1-1 0 0 0,-9-29 1 0 0,-1-10 81 0 0,7 38-60 0 0,0 0-1 0 0,-11-27 1 0 0,-7-20 164 0 0,18 48-114 0 0,-1 0 1 0 0,-13-25-1 0 0,-10-28 372 0 0,29 69-428 0 0,0-1 1 0 0,-1 0-1 0 0,1 1 0 0 0,-1-1 0 0 0,0 1 1 0 0,1-1-1 0 0,-1 1 0 0 0,0-1 0 0 0,0 1 1 0 0,0-1-1 0 0,0 1 0 0 0,0 0 0 0 0,0 0 1 0 0,-1-1-1 0 0,1 1 0 0 0,0 0 0 0 0,-1 0 1 0 0,1 0-1 0 0,0 0 0 0 0,-1 0 0 0 0,-2 0 1 0 0,2 1 246 0 0,2 24 297 0 0,1-16-548 0 0,0 0-1 0 0,1-1 1 0 0,0 1-1 0 0,0 0 1 0 0,4 8-1 0 0,8 26 64 0 0,56 192 116 0 0,-52-178-194 0 0,6 59-122 0 0,-20-102 38 0 0,-1 1 1 0 0,0-1-1 0 0,0 19 0 0 0,-2-20-402 0 0,1 0-1 0 0,0 1 1 0 0,0-1-1 0 0,1 0 1 0 0,6 13-1 0 0,-8-22 109 0 0,0 0-1 0 0,0-1 1 0 0,1 1 0 0 0,-1-1-1 0 0,1 0 1 0 0,-1 1 0 0 0,1-1-1 0 0,0 0 1 0 0,0 0-1 0 0,0 0 1 0 0,0 0 0 0 0,0-1-1 0 0,4 3 1 0 0,-4-3-51 0 0,0 0 0 0 0,0-1 1 0 0,-1 1-1 0 0,1-1 0 0 0,0 0 0 0 0,0 1 0 0 0,0-1 1 0 0,0 0-1 0 0,0 0 0 0 0,0 0 0 0 0,0-1 1 0 0,0 1-1 0 0,0 0 0 0 0,0-1 0 0 0,0 1 0 0 0,0-1 1 0 0,0 0-1 0 0,-1 1 0 0 0,1-1 0 0 0,0 0 1 0 0,0 0-1 0 0,2-2 0 0 0,38-28-5916 0 0,-20 19 2803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4256 0 0,'-27'2'8851'0'0,"3"4"-3501"0"0,18-3-4800 0 0,0 0 0 0 0,0 0 1 0 0,0 1-1 0 0,0 0 1 0 0,1 0-1 0 0,-1 0 0 0 0,1 0 1 0 0,0 1-1 0 0,-5 6 1 0 0,-2 2-197 0 0,1 1 1 0 0,0 0 0 0 0,1 1-1 0 0,-9 17 1 0 0,-14 35 190 0 0,28-56-453 0 0,2-4-59 0 0,-1 0-1 0 0,2 0 1 0 0,-1 0-1 0 0,1 0 1 0 0,0 1-1 0 0,-2 10 1 0 0,4-17-34 0 0,0 1 1 0 0,0 0-1 0 0,0-1 1 0 0,1 1 0 0 0,-1-1-1 0 0,0 1 1 0 0,1 0-1 0 0,-1-1 1 0 0,1 1-1 0 0,0-1 1 0 0,-1 1 0 0 0,1-1-1 0 0,0 0 1 0 0,0 1-1 0 0,0-1 1 0 0,0 0 0 0 0,0 1-1 0 0,0-1 1 0 0,0 0-1 0 0,0 0 1 0 0,0 0-1 0 0,1 0 1 0 0,-1 0 0 0 0,0 0-1 0 0,1 0 1 0 0,-1-1-1 0 0,1 1 1 0 0,-1 0 0 0 0,1-1-1 0 0,-1 1 1 0 0,1-1-1 0 0,0 0 1 0 0,-1 1-1 0 0,1-1 1 0 0,-1 0 0 0 0,4 0-1 0 0,64 9-300 0 0,-56-8 140 0 0,8-1-45 0 0,-20 0 202 0 0,-1 0 1 0 0,0 0-1 0 0,1 0 0 0 0,-1-1 1 0 0,1 1-1 0 0,-1 0 0 0 0,0 0 1 0 0,1 0-1 0 0,-1 0 0 0 0,0-1 1 0 0,1 1-1 0 0,-1 0 0 0 0,1 0 0 0 0,-1 0 1 0 0,0-1-1 0 0,0 1 0 0 0,1 0 1 0 0,-1-1-1 0 0,0 1 0 0 0,1 0 1 0 0,-1-1-1 0 0,0 1 0 0 0,0 0 1 0 0,0-1-1 0 0,1 1 0 0 0,-1-1 1 0 0,0 1-1 0 0,0 0 0 0 0,0-1 1 0 0,0 1-1 0 0,0-1 0 0 0,0 1 1 0 0,0-1-1 0 0,0 0 1 0 0,1 0 0 0 0,-1 0 0 0 0,0 0 0 0 0,1 0 0 0 0,-1 0 1 0 0,1 1-1 0 0,-1-1 0 0 0,1 0 0 0 0,-1 0 0 0 0,1 0 0 0 0,-1 1 0 0 0,1-1 0 0 0,0 0 0 0 0,-1 1 1 0 0,1-1-1 0 0,0 0 0 0 0,0 1 0 0 0,-1-1 0 0 0,3 0 0 0 0,-2 1 0 0 0,0-1 0 0 0,0 1 0 0 0,0-1 0 0 0,0 0 0 0 0,-1 1 0 0 0,1-1-1 0 0,0 0 1 0 0,0 0 0 0 0,-1 1 0 0 0,1-1 0 0 0,0 0 0 0 0,-1 0 0 0 0,1 0 0 0 0,0 0 0 0 0,-1 0 0 0 0,0 0 0 0 0,1 0-1 0 0,-1 0 1 0 0,1 0 0 0 0,-1-2 0 0 0,5-22 20 0 0,-3 22-6 0 0,-1-1 0 0 0,0 1 1 0 0,0-1-1 0 0,-1 1 0 0 0,1-1 0 0 0,-1 0 0 0 0,1 1 0 0 0,-1-1 0 0 0,0 0 1 0 0,0 1-1 0 0,-1-1 0 0 0,1 1 0 0 0,-1-1 0 0 0,-1-5 0 0 0,-13-38 205 0 0,3 23 27 0 0,4 6-87 0 0,8 17-73 0 0,0 1-71 0 0,0 0 1 0 0,0 1-1 0 0,0-1 1 0 0,0 0 0 0 0,0 0-1 0 0,0 0 1 0 0,0 0-1 0 0,0 0 1 0 0,0 0 0 0 0,0 0-1 0 0,0 0 1 0 0,0 0 0 0 0,0 0-1 0 0,0 0 1 0 0,0 1-1 0 0,0-1 1 0 0,0 0 0 0 0,0 0-1 0 0,0 0 1 0 0,0 0-1 0 0,0 0 1 0 0,0 0 0 0 0,0 0-1 0 0,0 0 1 0 0,0 0 0 0 0,0 0-1 0 0,0 0 1 0 0,0 0-1 0 0,0 1 1 0 0,0-1 0 0 0,0 0-1 0 0,0 0 1 0 0,0 0-1 0 0,0 0 1 0 0,-1 0 0 0 0,1 0-1 0 0,0 0 1 0 0,0 0 0 0 0,0 0-1 0 0,0 0 1 0 0,0 0-1 0 0,0 0 1 0 0,1 15 190 0 0,8 9 205 0 0,-8-22-367 0 0,0 1-1 0 0,0-1 1 0 0,1 0 0 0 0,-2 1 0 0 0,1-1 0 0 0,0 0-1 0 0,0 1 1 0 0,-1-1 0 0 0,1 6 0 0 0,1 4 182 0 0,1 1 0 0 0,0-1 0 0 0,1 0 0 0 0,10 24 0 0 0,-6-17 3 0 0,33 101 743 0 0,-35-105-884 0 0,-2 1 0 0 0,0 0 0 0 0,0-1 0 0 0,-2 1 0 0 0,0 0 0 0 0,-1 1 0 0 0,0-1-1 0 0,-1 0 1 0 0,-3 20 0 0 0,1 11 38 0 0,2 124 319 0 0,0-168-438 0 0,-1 1 1 0 0,1 0-1 0 0,-1-1 1 0 0,0 1-1 0 0,0 0 1 0 0,0-1-1 0 0,0 1 1 0 0,-1-1-1 0 0,1 0 1 0 0,-1 1-1 0 0,0-1 1 0 0,-4 4-1 0 0,-8 18-4 0 0,11-18-17 0 0,0-1-1 0 0,-1 0 1 0 0,0 0 0 0 0,0 0-1 0 0,0-1 1 0 0,-1 1-1 0 0,0-1 1 0 0,0 0-1 0 0,-8 6 1 0 0,-14 15-521 0 0,6-12-44 0 0,17-11 333 0 0,1 0 0 0 0,0-1 0 0 0,-1 0 1 0 0,0 0-1 0 0,1 0 0 0 0,-1 0 1 0 0,0 0-1 0 0,-6 1 0 0 0,2 1-595 0 0,-10 3-2295 0 0,18-7 3048 0 0,-1 0 0 0 0,1 0 1 0 0,-1 0-1 0 0,1 0 0 0 0,0 0 1 0 0,-1 0-1 0 0,1 0 0 0 0,0 0 1 0 0,-1 0-1 0 0,1 0 0 0 0,0 0 0 0 0,-1-1 1 0 0,1 1-1 0 0,0 0 0 0 0,-1 0 1 0 0,1 0-1 0 0,0 0 0 0 0,-1-1 1 0 0,1 1-1 0 0,0 0 0 0 0,-1 0 1 0 0,1-1-1 0 0,0 1 0 0 0,0 0 1 0 0,0 0-1 0 0,-1-1 0 0 0,1 1 1 0 0,0 0-1 0 0,0-1 0 0 0,0 1 1 0 0,-1 0-1 0 0,1-1 0 0 0,0 1 1 0 0,0 0-1 0 0,0-1 0 0 0,0 1 1 0 0,0-1-1 0 0,0 1 0 0 0,0 0 1 0 0,0-1-1 0 0,0 1 0 0 0,0 0 1 0 0,0-1-1 0 0,0 0 0 0 0,-4-15-4745 0 0,3 14 4396 0 0,0 1-1 0 0,1-1 1 0 0,-1 1 0 0 0,1-1-1 0 0,-1 0 1 0 0,1 0-1 0 0,0 1 1 0 0,-1-1-1 0 0,1 0 1 0 0,0 0-1 0 0,0 0 1 0 0,0 1-1 0 0,0-1 1 0 0,1 0-1 0 0,0-3 1 0 0,6-16-2127 0 0,2 8-1766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7440 0 0,'0'15'11915'0'0,"0"17"-6433"0"0,0 31-1394 0 0,0 31-3350 0 0,-2-82-907 0 0,-1-1 1 0 0,-1 1-1 0 0,1-1 0 0 0,-9 14 0 0 0,-2 18-4305 0 0,13-27-364 0 0,0 3-3860 0 0,-7-9 3321 0 0,7-4 1209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34 5200 0 0,'-1'0'89'0'0,"1"0"1"0"0,0 0 0 0 0,-1 0-1 0 0,1 0 1 0 0,0 0-1 0 0,-1 0 1 0 0,1 0-1 0 0,0 0 1 0 0,-1 0 0 0 0,1 0-1 0 0,0 0 1 0 0,-1 0-1 0 0,1 0 1 0 0,0 0 0 0 0,-1-1-1 0 0,1 1 1 0 0,0 0-1 0 0,0 0 1 0 0,-1 0-1 0 0,1-1 1 0 0,0 1 0 0 0,0 0-1 0 0,-1 0 1 0 0,1-1-1 0 0,0 1 1 0 0,0 0-1 0 0,0 0 1 0 0,-1-1 0 0 0,1 1-1 0 0,0 0 1 0 0,0-1-1 0 0,0 1 1 0 0,0 0 0 0 0,0-1-1 0 0,0 1 1 0 0,0 0-1 0 0,0-1 1 0 0,0 1-1 0 0,-1-1 1 0 0,1 1 38 0 0,0 0 0 0 0,0-1 0 0 0,0 1 0 0 0,0-1 0 0 0,0 1 0 0 0,0-1 0 0 0,0 1 0 0 0,0 0 0 0 0,0-1 0 0 0,-1 1 0 0 0,1 0 0 0 0,0-1 0 0 0,0 1 0 0 0,-1 0 0 0 0,1-1 0 0 0,0 1 0 0 0,0 0 0 0 0,-1-1 0 0 0,1 1 0 0 0,0 0 0 0 0,-1 0 0 0 0,1-1 0 0 0,0 1 0 0 0,-1 0 0 0 0,1 0 1 0 0,-1 0-1 0 0,1-1 0 0 0,0 1 0 0 0,-1 0 0 0 0,1 0 0 0 0,-1 0 0 0 0,-15-9 4632 0 0,15 9-4555 0 0,0-1 0 0 0,1 0 0 0 0,-1 1-1 0 0,0-1 1 0 0,0 0 0 0 0,0 1 0 0 0,1-1 0 0 0,-1 1 0 0 0,0-1-1 0 0,0 1 1 0 0,0 0 0 0 0,0-1 0 0 0,0 1 0 0 0,0 0 0 0 0,0 0-1 0 0,0 0 1 0 0,0 0 0 0 0,0 0 0 0 0,-2 0 0 0 0,-7 0 119 0 0,1 2 1 0 0,-1-1 0 0 0,1 2 0 0 0,0-1 0 0 0,0 1 0 0 0,0 0-1 0 0,0 1 1 0 0,0 0 0 0 0,1 0 0 0 0,0 1 0 0 0,-1 0-1 0 0,2 1 1 0 0,-14 11 0 0 0,15-13-195 0 0,5-2-112 0 0,-1-1 1 0 0,1 0-1 0 0,-1 0 1 0 0,1 1-1 0 0,-1-1 1 0 0,1 1-1 0 0,0-1 1 0 0,0 1-1 0 0,0-1 1 0 0,0 1-1 0 0,0 0 1 0 0,0-1-1 0 0,1 1 1 0 0,-2 3-1 0 0,2-4-7 0 0,-1 1 1 0 0,0-1-1 0 0,1 1 0 0 0,-1-1 1 0 0,0 1-1 0 0,1-1 0 0 0,-1 1 0 0 0,0-1 1 0 0,0 0-1 0 0,0 1 0 0 0,-1-1 1 0 0,1 0-1 0 0,0 0 0 0 0,0 0 1 0 0,-1 0-1 0 0,-1 2 0 0 0,0-1 1 0 0,1 0 0 0 0,0 0 0 0 0,1 0 0 0 0,-1 0 0 0 0,0 0 0 0 0,1 1 0 0 0,-1-1 0 0 0,1 1 0 0 0,-1 0-1 0 0,1-1 1 0 0,0 1 0 0 0,0 0 0 0 0,1-1 0 0 0,-1 1 0 0 0,0 0 0 0 0,1 0 0 0 0,0 0 0 0 0,0 5 0 0 0,-1-4-10 0 0,1 0 1 0 0,0-1-1 0 0,-1 1 0 0 0,0 0 1 0 0,0-1-1 0 0,0 1 1 0 0,0 0-1 0 0,-1-1 1 0 0,1 0-1 0 0,-5 7 1 0 0,4-6 2 0 0,1-1 0 0 0,-1 1 0 0 0,1-1 0 0 0,0 1 0 0 0,-1 0 0 0 0,2-1 0 0 0,-1 1 0 0 0,0 0 0 0 0,1 0 0 0 0,0 0 0 0 0,-1 0 0 0 0,2 0 0 0 0,-1-1 0 0 0,0 1 0 0 0,1 0 0 0 0,0 0 1 0 0,-1 0-1 0 0,4 6 0 0 0,1 8 3 0 0,2 0 1 0 0,11 23 0 0 0,-16-36-9 0 0,1 1 0 0 0,0-1 0 0 0,0 0 1 0 0,0-1-1 0 0,1 1 0 0 0,0-1 0 0 0,0 1 0 0 0,0-1 0 0 0,0 0 0 0 0,0 0 0 0 0,1-1 0 0 0,6 4 1 0 0,-4-1-3 0 0,-1 0 1 0 0,1 1 0 0 0,-1 0 0 0 0,-1 0 0 0 0,1 0 0 0 0,4 9 0 0 0,1-1 8 0 0,-5-6 2 0 0,1 0 0 0 0,0-1 0 0 0,1 0 0 0 0,0-1 0 0 0,0 0-1 0 0,1 0 1 0 0,9 6 0 0 0,-16-12-6 0 0,0 0 1 0 0,0 1-1 0 0,0-1 0 0 0,0 1 0 0 0,-1-1 0 0 0,1 1 1 0 0,0 0-1 0 0,-1 0 0 0 0,1 0 0 0 0,-1 0 0 0 0,0 0 0 0 0,1 0 1 0 0,-1 0-1 0 0,0 0 0 0 0,0 0 0 0 0,0 3 0 0 0,17 25 26 0 0,29 37 35 0 0,-46-63 71 0 0,0 1 0 0 0,0 0 0 0 0,-1 0 0 0 0,0-1 1 0 0,0 1-1 0 0,0 0 0 0 0,0 0 0 0 0,0-1 0 0 0,-1 1 0 0 0,-1 5 0 0 0,-13-8-111 0 0,1-1 0 0 0,-1 0 0 0 0,1-1 0 0 0,-1 0 0 0 0,-24-4 0 0 0,33 2-276 0 0,0 0 0 0 0,0 0 0 0 0,0 0 0 0 0,1-1 0 0 0,-1 0 0 0 0,1 0 1 0 0,0 0-1 0 0,0-1 0 0 0,0 0 0 0 0,0 0 0 0 0,0 0 0 0 0,1 0 0 0 0,0-1 0 0 0,-4-6 0 0 0,-1 0-1476 0 0,8 10 1548 0 0,1 0 1 0 0,-1 0-1 0 0,0 0 0 0 0,1 0 1 0 0,-1 0-1 0 0,0 0 1 0 0,1 0-1 0 0,-1 0 0 0 0,1-1 1 0 0,0 1-1 0 0,-1 0 0 0 0,1 0 1 0 0,0 0-1 0 0,0-1 1 0 0,0 1-1 0 0,0 0 0 0 0,0 0 1 0 0,0-1-1 0 0,0 1 0 0 0,1-2 1 0 0,-1-1-149 0 0,-1-4-528 0 0,0 1 0 0 0,1-1 1 0 0,1 1-1 0 0,-1-1 0 0 0,1 0 1 0 0,0 1-1 0 0,1-1 0 0 0,0 1 1 0 0,0 0-1 0 0,0 0 0 0 0,1 0 1 0 0,0 0-1 0 0,7-11 0 0 0,11 0-1093 0 0,-9-14-2007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3112 0 0,'1'26'8637'0'0,"3"-20"-7949"0"0,-1 0-1 0 0,0 1 1 0 0,-1-1-1 0 0,1 1 1 0 0,-1-1 0 0 0,-1 1-1 0 0,1 0 1 0 0,-1 0-1 0 0,0 8 1 0 0,4 13 656 0 0,-2-15-866 0 0,-2-5-246 0 0,0 0 1 0 0,0-1-1 0 0,1 1 1 0 0,0-1-1 0 0,1 0 1 0 0,0 0-1 0 0,0 0 1 0 0,4 8-1 0 0,-5-13-140 0 0,0 1-1 0 0,0 0 1 0 0,0 0-1 0 0,0 0 1 0 0,-1 0-1 0 0,1 1 1 0 0,-1-1-1 0 0,0 0 1 0 0,0 1-1 0 0,0-1 1 0 0,-1 1-1 0 0,1 3 1 0 0,10 31 497 0 0,-8-33-527 0 0,0 0 0 0 0,0 0 0 0 0,1 0-1 0 0,-1-1 1 0 0,1 1 0 0 0,0-1 0 0 0,1 0 0 0 0,-1-1 0 0 0,1 1 0 0 0,0-1 0 0 0,0 0-1 0 0,0 0 1 0 0,6 3 0 0 0,-8-5-56 0 0,-1 0 0 0 0,0-1 0 0 0,0 1 0 0 0,1 0-1 0 0,-1-1 1 0 0,1 0 0 0 0,-1 1 0 0 0,0-1 0 0 0,1 0 0 0 0,-1 0 0 0 0,1-1-1 0 0,-1 1 1 0 0,0 0 0 0 0,1-1 0 0 0,-1 0 0 0 0,0 1 0 0 0,1-1 0 0 0,-1 0-1 0 0,0 0 1 0 0,0 0 0 0 0,0 0 0 0 0,0-1 0 0 0,0 1 0 0 0,0-1 0 0 0,0 1-1 0 0,0-1 1 0 0,-1 1 0 0 0,1-1 0 0 0,0 0 0 0 0,-1 0 0 0 0,1 0 0 0 0,-1 0-1 0 0,0 0 1 0 0,0 0 0 0 0,0 0 0 0 0,0-1 0 0 0,0 1 0 0 0,1-4 0 0 0,0-2-8 0 0,-2 6 1 0 0,0 1-1 0 0,1 0 1 0 0,-1 0-1 0 0,0-1 1 0 0,1 1-1 0 0,-1 0 1 0 0,1 0-1 0 0,0 0 1 0 0,-1-1-1 0 0,1 1 0 0 0,0 0 1 0 0,-1 0-1 0 0,1 0 1 0 0,0 0-1 0 0,0 0 1 0 0,0 0-1 0 0,0 1 1 0 0,0-1-1 0 0,0 0 1 0 0,1 0-1 0 0,1-2-6 0 0,-1-1 0 0 0,0 1 0 0 0,0 0 1 0 0,0-1-1 0 0,-1 0 0 0 0,1 1 0 0 0,-1-1 0 0 0,0 0 0 0 0,0 1 0 0 0,0-6 0 0 0,3-4 17 0 0,-1 7-23 0 0,-1 1 0 0 0,0-1 1 0 0,0 1-1 0 0,-1-1 0 0 0,0 0 1 0 0,1 0-1 0 0,-2 0 0 0 0,1-11 1 0 0,-3-59-61 0 0,0 32 221 0 0,2 44 188 0 0,1 37 192 0 0,0-31-480 0 0,-1-3-11 0 0,1 0 0 0 0,-1 0 0 0 0,1 0 0 0 0,0 0 0 0 0,0 0 0 0 0,0 0 1 0 0,0 0-1 0 0,1 0 0 0 0,-1-1 0 0 0,1 1 0 0 0,0 0 0 0 0,-1-1 0 0 0,1 1 1 0 0,1-1-1 0 0,2 3 0 0 0,-4-3-19 0 0,0-1 0 0 0,1 1 0 0 0,-1 0 0 0 0,0-1 0 0 0,0 1 0 0 0,0 0 0 0 0,-1 0 0 0 0,1-1 0 0 0,0 1 0 0 0,-1 0 0 0 0,1 0 0 0 0,0 4 0 0 0,6 15 15 0 0,-3-13-7 0 0,-1 1-1 0 0,1 0 0 0 0,-1-1 1 0 0,3 15-1 0 0,12 31 87 0 0,-16-49-110 0 0,-1-1 0 0 0,1 1 0 0 0,0 0-1 0 0,-1 0 1 0 0,0-1 0 0 0,0 1 0 0 0,-1 0-1 0 0,1 9 1 0 0,-1-11 7 0 0,0 0 0 0 0,1 0-1 0 0,0-1 1 0 0,-1 1 0 0 0,1 0 0 0 0,0 0 0 0 0,0 0-1 0 0,1 0 1 0 0,2 4 0 0 0,-3-5-205 0 0,1 1 0 0 0,-1 0 0 0 0,1 0 0 0 0,-1 0 0 0 0,0 0 0 0 0,0 0 0 0 0,-1 0 0 0 0,1 0 0 0 0,0 5 0 0 0,-1-7 88 0 0,0-1-1 0 0,1 0 0 0 0,-1 0 0 0 0,0 0 1 0 0,0 1-1 0 0,0-1 0 0 0,0 0 1 0 0,0 0-1 0 0,1 0 0 0 0,-1 1 0 0 0,0-1 1 0 0,0 0-1 0 0,0 0 0 0 0,1 0 1 0 0,-1 0-1 0 0,0 0 0 0 0,0 1 0 0 0,1-1 1 0 0,-1 0-1 0 0,0 0 0 0 0,0 0 1 0 0,1 0-1 0 0,-1 0 0 0 0,0 0 0 0 0,0 0 1 0 0,1 0-1 0 0,-1 0 0 0 0,0 0 1 0 0,0 0-1 0 0,1 0 0 0 0,-1 0 0 0 0,0 0 1 0 0,1 0-1 0 0,-1 0 0 0 0,0 0 1 0 0,0 0-1 0 0,0-1 0 0 0,1 1 0 0 0,-1 0 1 0 0,0 0-1 0 0,0 0 0 0 0,1 0 1 0 0,-1-1-1 0 0,0 1 0 0 0,0 0 1 0 0,0 0-1 0 0,0 0 0 0 0,1 0 0 0 0,-1-1 1 0 0,0 1-1 0 0,0 0 0 0 0,0-1 0 0 0,1 0-165 0 0,0 1-1 0 0,0-1 0 0 0,0 0 0 0 0,0 0 0 0 0,-1 0 0 0 0,1 0 0 0 0,0 1 0 0 0,0-1 0 0 0,-1 0 0 0 0,1 0 1 0 0,-1-1-1 0 0,1 1 0 0 0,-1 0 0 0 0,0 0 0 0 0,1 0 0 0 0,-1 0 0 0 0,0 0 0 0 0,1-2 0 0 0,-1-5-899 0 0,1-1 1 0 0,0 1-1 0 0,1 0 0 0 0,0 0 0 0 0,0-1 0 0 0,7-14 0 0 0,0-4-1955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3352 0 0,'-5'46'10916'0'0,"3"-36"-10008"0"0,0 1 1 0 0,1-1 0 0 0,0 1 0 0 0,1 0 0 0 0,0 0 0 0 0,4 20 0 0 0,0 10 2103 0 0,-1 82 88 0 0,-3-129-3049 0 0,0 3-44 0 0,0-1-1 0 0,0 1 1 0 0,0 0-1 0 0,0-1 1 0 0,0 1-1 0 0,1 0 1 0 0,-1 0-1 0 0,1 0 1 0 0,0-1-1 0 0,0 1 1 0 0,0 0-1 0 0,1 0 1 0 0,2-5 0 0 0,-2 5-11 0 0,-1 0 0 0 0,0 0 1 0 0,0 0-1 0 0,-1 0 1 0 0,1 0-1 0 0,-1 0 1 0 0,1 0-1 0 0,-1 0 0 0 0,0 0 1 0 0,0 0-1 0 0,-1-1 1 0 0,1 1-1 0 0,-1-4 1 0 0,0-34-109 0 0,9 8 96 0 0,-3 16 14 0 0,-1 1-1 0 0,-1-1 1 0 0,0 0 0 0 0,-1-21-1 0 0,-2 35 4 0 0,4-31 20 0 0,-3 32-20 0 0,-1 1 0 0 0,1 0-1 0 0,0-1 1 0 0,-1 1-1 0 0,1 0 1 0 0,0 0 0 0 0,-1 0-1 0 0,1 0 1 0 0,0 0-1 0 0,0 0 1 0 0,0 0 0 0 0,0 0-1 0 0,0 0 1 0 0,0 0 0 0 0,0 1-1 0 0,0-1 1 0 0,1 0-1 0 0,-1 1 1 0 0,0-1 0 0 0,0 0-1 0 0,1 1 1 0 0,-1 0-1 0 0,0-1 1 0 0,1 1 0 0 0,-1 0-1 0 0,0 0 1 0 0,1 0 0 0 0,1 0-1 0 0,-1-1 7 0 0,0 2 0 0 0,0-1 0 0 0,0 0 0 0 0,-1 0 0 0 0,1 0 0 0 0,0 1-1 0 0,0-1 1 0 0,0 1 0 0 0,-1 0 0 0 0,1-1 0 0 0,0 1 0 0 0,-1 0 0 0 0,1 0 0 0 0,-1 0 0 0 0,1 0-1 0 0,-1 0 1 0 0,1 0 0 0 0,-1 1 0 0 0,0-1 0 0 0,1 0 0 0 0,-1 1 0 0 0,0-1 0 0 0,0 1 0 0 0,0-1-1 0 0,1 4 1 0 0,1 3 61 0 0,0 0 0 0 0,-1 0-1 0 0,0 0 1 0 0,2 15 0 0 0,8 30 129 0 0,-9-46-162 0 0,0 0 0 0 0,-1 1 0 0 0,0-1 0 0 0,-1 1 0 0 0,1 12 0 0 0,5 24 241 0 0,-5-35-226 0 0,2 10 163 0 0,0 1 1 0 0,2 39 0 0 0,-6-58-181 0 0,0 0 0 0 0,0 0 0 0 0,0 0 0 0 0,0 0 0 0 0,0 0 0 0 0,0 1 0 0 0,1-1 0 0 0,-1 0 0 0 0,0 0 0 0 0,1 0 0 0 0,-1 0 0 0 0,1 0 0 0 0,-1 0 0 0 0,1 0 0 0 0,-1 0 0 0 0,1 0 0 0 0,-1 0-1 0 0,1-1 1 0 0,0 1 0 0 0,1 1 0 0 0,-1-2-14 0 0,-1 0 0 0 0,1 0 0 0 0,-1 0 0 0 0,1 0 0 0 0,-1 0 0 0 0,1 0 0 0 0,-1-1 0 0 0,1 1 0 0 0,-1 0 0 0 0,0 0 0 0 0,1-1 0 0 0,-1 1 0 0 0,1 0 0 0 0,-1-1 0 0 0,0 1 0 0 0,1 0 0 0 0,-1-1 0 0 0,0 1 0 0 0,1-1 0 0 0,-1 1 0 0 0,0 0 0 0 0,0-1 0 0 0,1 1 0 0 0,-1-1 0 0 0,0 1 0 0 0,0-1 0 0 0,0 1 0 0 0,1-1 0 0 0,-1 1 0 0 0,0-1 0 0 0,0 1 0 0 0,0-1 0 0 0,0 1 0 0 0,0-1 0 0 0,0 1 0 0 0,0-1 0 0 0,0 1 0 0 0,-1-1 0 0 0,1 1 0 0 0,0-1 0 0 0,0 1 0 0 0,0-1 0 0 0,0 1 0 0 0,-1-1 0 0 0,7-23 103 0 0,-4 21-118 0 0,-1 1 0 0 0,0 0 0 0 0,-1-1 0 0 0,1 1 0 0 0,0-1 0 0 0,-1 1 0 0 0,1-1 0 0 0,-1 1 0 0 0,0-1 0 0 0,1-3 0 0 0,16-97-45 0 0,-8 45 58 0 0,-8 57-15 0 0,-1 0-1 0 0,0 0 1 0 0,0 0-1 0 0,0-1 0 0 0,1 1 1 0 0,-1 0-1 0 0,1 0 1 0 0,-1 0-1 0 0,1 0 0 0 0,-1 0 1 0 0,1 0-1 0 0,0 0 0 0 0,-1 0 1 0 0,1 0-1 0 0,1-1 1 0 0,-1 1-3 0 0,0 0 1 0 0,0 0 0 0 0,0 0 0 0 0,-1 0-1 0 0,1 0 1 0 0,0 0 0 0 0,-1 0 0 0 0,1 0 0 0 0,-1-1-1 0 0,1 1 1 0 0,-1 0 0 0 0,0 0 0 0 0,1 0 0 0 0,-1 0-1 0 0,0-3 1 0 0,0 4-1 0 0,0 0 0 0 0,0-1 0 0 0,0 1 0 0 0,0 0 0 0 0,0-1 0 0 0,0 1 0 0 0,0 0 0 0 0,0-1 0 0 0,1 1 1 0 0,-1 0-1 0 0,0-1 0 0 0,0 1 0 0 0,0 0 0 0 0,0-1 0 0 0,0 1 0 0 0,1 0 0 0 0,-1 0 0 0 0,0-1 0 0 0,0 1 0 0 0,0 0 0 0 0,1 0 0 0 0,-1-1 0 0 0,0 1 0 0 0,0 0 0 0 0,1 0 0 0 0,-1-1 0 0 0,0 1 0 0 0,1 0 0 0 0,-1 0 0 0 0,0 0 0 0 0,1 0 1 0 0,-1 0-1 0 0,0 0 0 0 0,0-1 0 0 0,1 1 0 0 0,-1 0 0 0 0,1 0 0 0 0,-1 0 0 0 0,0 0 0 0 0,1 0 0 0 0,-1 0 0 0 0,0 0 0 0 0,1 0 0 0 0,-1 1 0 0 0,0-1 0 0 0,1 0 0 0 0,-1 0 0 0 0,0 0 0 0 0,1 0 0 0 0,-1 0 0 0 0,0 0 0 0 0,0 1 0 0 0,1-1 1 0 0,15 13-18 0 0,-12 0 28 0 0,-4-10-10 0 0,1-1 1 0 0,-1 1-1 0 0,1-1 0 0 0,0 1 1 0 0,0-1-1 0 0,0 0 0 0 0,0 1 0 0 0,0-1 1 0 0,1 0-1 0 0,2 4 0 0 0,-2-4-1 0 0,0 0 0 0 0,0 1-1 0 0,-1-1 1 0 0,1 1 0 0 0,-1-1 0 0 0,1 1 0 0 0,-1 0-1 0 0,0 0 1 0 0,0 0 0 0 0,0 0 0 0 0,0 0 0 0 0,0 3-1 0 0,0-3 5 0 0,-1 0-1 0 0,1-1 0 0 0,-1 1 0 0 0,1 0 0 0 0,0 0 1 0 0,0-1-1 0 0,1 1 0 0 0,-1-1 0 0 0,0 1 0 0 0,1-1 1 0 0,0 0-1 0 0,-1 1 0 0 0,1-1 0 0 0,3 3 0 0 0,4 10 33 0 0,-9-15-32 0 0,0 1 1 0 0,0 0-1 0 0,0-1 1 0 0,0 1-1 0 0,0 0 0 0 0,1-1 1 0 0,-1 1-1 0 0,0 0 0 0 0,0-1 1 0 0,1 1-1 0 0,-1 0 1 0 0,0-1-1 0 0,1 1 0 0 0,-1-1 1 0 0,1 1-1 0 0,-1 0 1 0 0,1-1-1 0 0,-1 1 0 0 0,1-1 1 0 0,-1 0-1 0 0,1 1 1 0 0,-1-1-1 0 0,1 1 0 0 0,0-1 1 0 0,-1 0-1 0 0,1 1 1 0 0,0-1-1 0 0,-1 0 0 0 0,1 0 1 0 0,0 0-1 0 0,-1 1 1 0 0,1-1-1 0 0,0 0 0 0 0,1 0 1 0 0,1-16 6 0 0,-3 15-12 0 0,-1 0 1 0 0,1 1-1 0 0,0-1 0 0 0,0 0 0 0 0,0 0 0 0 0,0 0 1 0 0,0 0-1 0 0,0 0 0 0 0,0 0 0 0 0,0 1 0 0 0,0-1 1 0 0,1 0-1 0 0,-1 0 0 0 0,0 0 0 0 0,0 0 0 0 0,1 0 1 0 0,-1 1-1 0 0,1-1 0 0 0,-1 0 0 0 0,1 0 0 0 0,-1 1 0 0 0,1-1 1 0 0,-1 0-1 0 0,2 0 0 0 0,4-8-96 0 0,-6 9 95 0 0,0-1 0 0 0,0 1 1 0 0,0-1-1 0 0,1 1 0 0 0,-1-1 1 0 0,0 1-1 0 0,0-1 0 0 0,1 1 1 0 0,-1-1-1 0 0,0 1 0 0 0,1-1 1 0 0,-1 1-1 0 0,0-1 0 0 0,1 1 1 0 0,-1-1-1 0 0,1 1 0 0 0,-1 0 1 0 0,0-1-1 0 0,1 1 0 0 0,-1 0 1 0 0,1 0-1 0 0,-1-1 0 0 0,1 1 1 0 0,0 0-1 0 0,-1 0 0 0 0,1 0 0 0 0,-1-1 1 0 0,1 1-1 0 0,-1 0 0 0 0,1 0 1 0 0,0 0-1 0 0,5 0-16 0 0,0 0 0 0 0,0 0 0 0 0,0 0 0 0 0,0 1 0 0 0,0 0 0 0 0,0 0 0 0 0,0 0 1 0 0,7 3-1 0 0,-10-2-37 0 0,0 0 0 0 0,-1 1 0 0 0,1-1 0 0 0,0 1 0 0 0,-1-1 0 0 0,1 1 0 0 0,-1 0 0 0 0,0 0 0 0 0,0 0-1 0 0,0 0 1 0 0,0 0 0 0 0,0 1 0 0 0,-1-1 0 0 0,2 4 0 0 0,2 3-680 0 0,0-1-1 0 0,2 0 1 0 0,-1 0-1 0 0,14 15 0 0 0,-17-22 397 0 0,7 28-10585 0 0,-10-29 10767 0 0,0-1 0 0 0,0 0 0 0 0,0 0 0 0 0,0 0 0 0 0,0 0 0 0 0,0 1 0 0 0,8 1-6208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5072 0 0,'-12'-5'24092'0'0,"25"12"-24902"0"0,-8-5 1008 0 0,0 0 1 0 0,0 1-1 0 0,0 0 1 0 0,0 1-1 0 0,-1-1 1 0 0,1 1-1 0 0,-1-1 1 0 0,0 1-1 0 0,0 1 1 0 0,0-1-1 0 0,5 9 1 0 0,37 61 622 0 0,-34-53-706 0 0,12 37 191 0 0,-14-44-223 0 0,-7-9-50 0 0,1-1 0 0 0,-1 1 0 0 0,0 1 0 0 0,-1-1 0 0 0,1 0 0 0 0,2 9 0 0 0,-3-8-6 0 0,0 0-1 0 0,1-1 0 0 0,0 1 0 0 0,0-1 0 0 0,0 1 1 0 0,4 4-1 0 0,-4-6-8 0 0,0 0 1 0 0,0 1-1 0 0,0-1 1 0 0,-1 1-1 0 0,0-1 1 0 0,0 1-1 0 0,0 0 0 0 0,0 0 1 0 0,1 7-1 0 0,-2 2 23 0 0,-1-10-35 0 0,1 0 0 0 0,-1 0 0 0 0,1 0 1 0 0,0 0-1 0 0,0 0 0 0 0,0 0 0 0 0,0 0 1 0 0,1-1-1 0 0,2 6 0 0 0,9 19-5 0 0,-1 0 0 0 0,-1 2 0 0 0,12 56 0 0 0,-9-32-1 0 0,-9-33 0 0 0,0-1 0 0 0,-2 1 0 0 0,0 0 0 0 0,-1 38 0 0 0,4 34-13 0 0,-2-69-11 0 0,-2 0 0 0 0,-1 0 0 0 0,-1 0 1 0 0,-5 42-1 0 0,-22 1-1723 0 0,24-60 1204 0 0,0-1-1 0 0,0 1 0 0 0,-1-1 1 0 0,0 0-1 0 0,0 0 0 0 0,0-1 1 0 0,0 1-1 0 0,-6 4 0 0 0,-26 20-9093 0 0,18-24 2383 0 0,9 0 950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0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1000 266 8072 0 0,'-6'0'254'0'0,"0"1"0"0"0,0 0 0 0 0,0 0 1 0 0,0 0-1 0 0,0 1 0 0 0,0 0 0 0 0,0 0 0 0 0,1 0 0 0 0,-1 1 1 0 0,1 0-1 0 0,-11 7 0 0 0,-10 7 1712 0 0,25-17-1836 0 0,0 1 0 0 0,0-1 0 0 0,0 0-1 0 0,0 1 1 0 0,0-1 0 0 0,0 0-1 0 0,0 0 1 0 0,0 0 0 0 0,0 0-1 0 0,0 0 1 0 0,0 0 0 0 0,0 0-1 0 0,0 0 1 0 0,0 0 0 0 0,-1-1-1 0 0,14-19 1537 0 0,28-22-501 0 0,-21 24-632 0 0,-8 8-294 0 0,0-1 0 0 0,0 2 0 0 0,1-1 0 0 0,1 1 1 0 0,-1 1-1 0 0,24-11 0 0 0,115-48 1099 0 0,-139 64-1201 0 0,1 1-1 0 0,-1 0 0 0 0,1 0 1 0 0,17 1-1 0 0,6-1 101 0 0,-20 0-140 0 0,0 1 0 0 0,0 0 1 0 0,1 1-1 0 0,-1 1 0 0 0,0 1 0 0 0,0 0 0 0 0,-1 1 1 0 0,1 1-1 0 0,0 0 0 0 0,24 11 0 0 0,-16-1-21 0 0,51 34 140 0 0,-70-44-199 0 0,0 0 0 0 0,-1 0 0 0 0,1 0-1 0 0,-1 1 1 0 0,0 0 0 0 0,0 0 0 0 0,0 0-1 0 0,-1 0 1 0 0,0 0 0 0 0,0 1 0 0 0,4 11 0 0 0,-5-12-2 0 0,0-1-1 0 0,0 1 1 0 0,0-1 0 0 0,1 1 0 0 0,0-1 0 0 0,-1 0 0 0 0,2 0 0 0 0,3 5 0 0 0,-4-6-5 0 0,0 0 0 0 0,0 0 0 0 0,0 1 0 0 0,-1 0 0 0 0,1-1 0 0 0,-1 1 0 0 0,0 0 1 0 0,0 0-1 0 0,0 0 0 0 0,-1 0 0 0 0,0 0 0 0 0,2 7 0 0 0,13 72 105 0 0,-11-67-101 0 0,-1 1-1 0 0,0 1 0 0 0,-1-1 0 0 0,-1 0 0 0 0,-1 1 0 0 0,-1-1 0 0 0,0 1 0 0 0,-1-1 0 0 0,-5 25 1 0 0,-3-2-69 0 0,6-25 40 0 0,-1 1-1 0 0,0-1 1 0 0,-1 0 0 0 0,-9 19 0 0 0,-6-2 54 0 0,-29 38 1 0 0,34-53-21 0 0,-1 0 0 0 0,-18 15 0 0 0,19-18 1 0 0,5-5-13 0 0,0-1 1 0 0,-1-1-1 0 0,1 0 0 0 0,-2 0 0 0 0,1-1 1 0 0,-1 0-1 0 0,0-1 0 0 0,0-1 1 0 0,0 0-1 0 0,-17 3 0 0 0,7-2 15 0 0,-1-2-1 0 0,0-1 0 0 0,0-1 0 0 0,-44-3 1 0 0,62 1-13 0 0,-1 0 0 0 0,0 0 0 0 0,1-1 0 0 0,0 1 0 0 0,-1-1 0 0 0,1-1 0 0 0,0 1 0 0 0,-7-5 0 0 0,-10-5 20 0 0,9 7-13 0 0,4 1-8 0 0,-1 0 1 0 0,1 0 0 0 0,0-1-1 0 0,0-1 1 0 0,0 0 0 0 0,-9-7-1 0 0,-19-19 3 0 0,-6-5 49 0 0,-42-46 0 0 0,70 66-37 0 0,1-2 0 0 0,0 0 0 0 0,2 0 1 0 0,0-1-1 0 0,1 0 0 0 0,1-1 0 0 0,2 0 0 0 0,-1-1 0 0 0,2 0 1 0 0,1 0-1 0 0,1-1 0 0 0,1 1 0 0 0,1-1 0 0 0,1 0 0 0 0,0-30 1 0 0,2 42-13 0 0,0 0 3 0 0,-1 1 0 0 0,1-1 0 0 0,1 1-1 0 0,0-1 1 0 0,0 1 0 0 0,1 0 0 0 0,0 0 0 0 0,1-1-1 0 0,0 2 1 0 0,1-1 0 0 0,7-13 0 0 0,55-84 157 0 0,-64 104-164 0 0,1-1 1 0 0,0 1 0 0 0,0 0 0 0 0,0 0 0 0 0,0 0 0 0 0,1 0 0 0 0,-1 0 0 0 0,1 1 0 0 0,4-3-1 0 0,13-9 29 0 0,7-11 10 0 0,-22 19-30 0 0,1-1-1 0 0,-1 1 1 0 0,1 1-1 0 0,0-1 1 0 0,1 1-1 0 0,-1 1 1 0 0,1-1-1 0 0,0 1 1 0 0,0 1-1 0 0,1-1 1 0 0,9-2-1 0 0,20-2 64 0 0,0 1 0 0 0,73-4 1 0 0,-100 11-51 0 0,0 0 0 0 0,1 1 0 0 0,-1 0 1 0 0,0 1-1 0 0,0 0 0 0 0,1 1 0 0 0,-2 0 1 0 0,1 1-1 0 0,19 9 0 0 0,-24-9-5 0 0,-1 0 0 0 0,1 0 0 0 0,-1 0-1 0 0,0 0 1 0 0,0 1 0 0 0,0 0 0 0 0,-1 0 0 0 0,0 0 0 0 0,0 0-1 0 0,0 1 1 0 0,-1 0 0 0 0,1 0 0 0 0,-1 0 0 0 0,-1 0 0 0 0,1 0-1 0 0,-1 0 1 0 0,0 1 0 0 0,1 7 0 0 0,11 33 99 0 0,-11-40-111 0 0,0 0 0 0 0,-1 0 1 0 0,0 0-1 0 0,0 1 0 0 0,-1-1 1 0 0,0 1-1 0 0,0-1 0 0 0,0 1 1 0 0,-1 0-1 0 0,0-1 0 0 0,-3 14 0 0 0,-3 11-24 0 0,4-16 26 0 0,-1 0-1 0 0,0 0 0 0 0,-2 0 1 0 0,0 0-1 0 0,0-1 0 0 0,-1 0 1 0 0,-16 27-1 0 0,-16 24-50 0 0,30-49 41 0 0,-1 0 0 0 0,-15 20 0 0 0,6-12-9 0 0,0 1-27 0 0,-40 43 1 0 0,31-48-12 0 0,8 9-34 0 0,-11-13 42 0 0,14 0 6 0 0,14-14 21 0 0,0-1 0 0 0,-1 1 1 0 0,0-1-1 0 0,1 1 0 0 0,-1-1 0 0 0,0 0 0 0 0,0 0 0 0 0,0 0 0 0 0,0-1 0 0 0,-1 1 0 0 0,-4 1 0 0 0,0 0-33 0 0,0-1 1 0 0,0-1-1 0 0,0 1 0 0 0,0-1 1 0 0,-10 0-1 0 0,14-1 18 0 0,0 0 0 0 0,0 0-1 0 0,0 0 1 0 0,-1 0 0 0 0,1-1-1 0 0,0 0 1 0 0,0 1 0 0 0,0-2 0 0 0,0 1-1 0 0,0 0 1 0 0,0-1 0 0 0,-7-3 0 0 0,-2-9-55 0 0,0 0 1 0 0,0 0 0 0 0,2-1 0 0 0,-1-1 0 0 0,2 0-1 0 0,-16-33 1 0 0,17 32 46 0 0,-10-23-2 0 0,2 0 1 0 0,1-2-1 0 0,2 0 1 0 0,2-1-1 0 0,-8-61 1 0 0,18 92 32 0 0,2 0 0 0 0,0 0 0 0 0,0 0 0 0 0,1 0 1 0 0,1 0-1 0 0,0 0 0 0 0,0 0 0 0 0,7-17 0 0 0,-3 9 0 0 0,-3 12 6 0 0,0 1 0 0 0,0-1 0 0 0,1 1 0 0 0,0 0 0 0 0,1 0 0 0 0,0 1 0 0 0,0-1-1 0 0,0 1 1 0 0,1 0 0 0 0,-1 0 0 0 0,1 1 0 0 0,1 0 0 0 0,-1 0 0 0 0,1 0 0 0 0,0 1 0 0 0,0 0 0 0 0,0 0-1 0 0,1 1 1 0 0,0 0 0 0 0,14-4 0 0 0,-9 4 29 0 0,-1 1 1 0 0,1 0-1 0 0,0 1 0 0 0,-1 0 1 0 0,1 1-1 0 0,13 2 0 0 0,-19-1-15 0 0,0 0 1 0 0,-1 0-1 0 0,1 1 0 0 0,0 0 0 0 0,0 0 0 0 0,-1 0 0 0 0,1 1 1 0 0,-1 0-1 0 0,0 0 0 0 0,0 1 0 0 0,0-1 0 0 0,0 2 0 0 0,7 5 1 0 0,8 5 25 0 0,-16-12-34 0 0,0 0 0 0 0,0 1 0 0 0,0 0 0 0 0,-1-1 0 0 0,1 1 0 0 0,4 6 0 0 0,7 18 63 0 0,11-5-16 0 0,-19-12-45 0 0,-1 1 0 0 0,0 0 1 0 0,-1 1-1 0 0,-1 0 1 0 0,6 16-1 0 0,8 20-2 0 0,-6-15 4 0 0,-3 1 0 0 0,0-1 0 0 0,-3 2-1 0 0,7 69 1 0 0,-4-26 3 0 0,-8-58-22 0 0,-1 1 1 0 0,-1-1-1 0 0,-1 1 1 0 0,-5 24-1 0 0,-1 42-23 0 0,4-54-24 0 0,-1 1 1 0 0,-2-1-1 0 0,-2-1 1 0 0,-1 1-1 0 0,-26 61 0 0 0,34-91 33 0 0,-45 71-264 0 0,43-70 256 0 0,0 1 0 0 0,-1-1 1 0 0,1 0-1 0 0,-1 0 0 0 0,0 0 0 0 0,-1 0 0 0 0,1-1 1 0 0,-1 0-1 0 0,0 0 0 0 0,-10 7 0 0 0,-12 10-82 0 0,16-11 14 0 0,-1-1 1 0 0,0 0-1 0 0,-1-1 1 0 0,0-1 0 0 0,0 0-1 0 0,-1 0 1 0 0,1-1-1 0 0,-1-1 1 0 0,-1-1-1 0 0,1 0 1 0 0,-1 0-1 0 0,0-2 1 0 0,-20 2-1 0 0,24-3 25 0 0,-15 1-73 0 0,0 0 1 0 0,0-2 0 0 0,1-1-1 0 0,-36-6 1 0 0,55 4 159 0 0,0 0 1 0 0,0 0-1 0 0,0-1 1 0 0,1 0-1 0 0,-1 0 0 0 0,1 0 1 0 0,0-1-1 0 0,0 1 1 0 0,0-1-1 0 0,-4-7 1 0 0,7 10-25 0 0,-15-35 65 0 0,17 36-58 0 0,-1 1 1 0 0,1-1-1 0 0,0 0 1 0 0,-1 1-1 0 0,1-1 1 0 0,-1 1-1 0 0,1-1 1 0 0,0 0-1 0 0,0 1 0 0 0,-1-1 1 0 0,1 0-1 0 0,0 0 1 0 0,0 1-1 0 0,0-1 1 0 0,0 0-1 0 0,0 0 1 0 0,0 1-1 0 0,0-1 1 0 0,0 0-1 0 0,0 1 0 0 0,0-1 1 0 0,1 0-1 0 0,-1 0 1 0 0,0 1-1 0 0,0-1 1 0 0,1 0-1 0 0,-1 1 1 0 0,1-2-1 0 0,13-22 117 0 0,-9 15-57 0 0,38-62 61 0 0,-39 62-106 0 0,-1 1 35 0 0,0 0 0 0 0,1 0 0 0 0,0 0 0 0 0,9-14 0 0 0,11 4 52 0 0,-8-10-16 0 0,-4 13-24 0 0,-8 10-41 0 0,-1 0-1 0 0,1 1 0 0 0,-1-1 1 0 0,0-1-1 0 0,-1 1 0 0 0,1 0 1 0 0,-1-1-1 0 0,3-11 0 0 0,-1 4 20 0 0,-4 9-29 0 0,1 0-1 0 0,-1 0 1 0 0,1 0-1 0 0,0 1 0 0 0,1-1 1 0 0,-1 0-1 0 0,1 1 1 0 0,0-1-1 0 0,-1 1 0 0 0,6-7 1 0 0,-4 8-3 0 0,-1 0 0 0 0,0 0 0 0 0,1 0 0 0 0,-1 0 0 0 0,0-1 0 0 0,0 1 0 0 0,0-1 0 0 0,-1 1 0 0 0,1-1 0 0 0,-1 0-1 0 0,1 0 1 0 0,-1 0 0 0 0,1-4 0 0 0,8-17 44 0 0,15-33 277 0 0,-22 43 353 0 0,-14 32-367 0 0,-33 123-142 0 0,22-92-158 0 0,6-15 18 0 0,1 0 0 0 0,-17 63 1 0 0,-7 17-30 0 0,18-44 62 0 0,20-64-55 0 0,-1 0 0 0 0,1 0 0 0 0,-1 0 1 0 0,-1 0-1 0 0,1 0 0 0 0,-1 0 0 0 0,0 0 0 0 0,0-1 0 0 0,-1 1 0 0 0,1-1 0 0 0,-1 0 0 0 0,-1 0 0 0 0,1-1 0 0 0,0 1 1 0 0,-1-1-1 0 0,0 0 0 0 0,0 0 0 0 0,-1 0 0 0 0,1-1 0 0 0,-1 0 0 0 0,1 0 0 0 0,-1 0 0 0 0,0-1 0 0 0,0 0 0 0 0,0 0 1 0 0,0 0-1 0 0,-1-1 0 0 0,1 0 0 0 0,0 0 0 0 0,-1-1 0 0 0,1 0 0 0 0,-9 0 0 0 0,9-1-1 0 0,1 1 1 0 0,-1-1-1 0 0,1 0 0 0 0,-1 0 0 0 0,1 0 0 0 0,-1-1 1 0 0,1 0-1 0 0,0 0 0 0 0,0 0 0 0 0,0-1 0 0 0,0 1 1 0 0,0-1-1 0 0,1-1 0 0 0,-1 1 0 0 0,1-1 0 0 0,-5-5 1 0 0,-6-6 26 0 0,2-1 0 0 0,0-1 0 0 0,-11-21 0 0 0,8 15 4 0 0,7 9-24 0 0,-1 0-7 0 0,0 0 0 0 0,0-1 0 0 0,2 0 0 0 0,0 0 0 0 0,1-1 0 0 0,0 0 1 0 0,1-1-1 0 0,1 1 0 0 0,-3-18 0 0 0,4 3 26 0 0,2-1 0 0 0,1 0 0 0 0,1 0 0 0 0,1 1 1 0 0,2-1-1 0 0,2 0 0 0 0,10-38 0 0 0,-12 60-20 0 0,1 0 0 0 0,0 0 0 0 0,0 1 0 0 0,1 0 0 0 0,9-13 0 0 0,4-8 37 0 0,-13 22-35 0 0,0 0 0 0 0,0 0 0 0 0,1 0 0 0 0,0 1 0 0 0,1 0 0 0 0,0 0 0 0 0,0 1 0 0 0,0 0 0 0 0,0 0 0 0 0,1 1 0 0 0,0-1 0 0 0,1 2 0 0 0,-1-1 0 0 0,1 1 0 0 0,-1 1 0 0 0,1-1 0 0 0,1 2 0 0 0,16-4 0 0 0,-19 4 11 0 0,1 1 1 0 0,0 0-1 0 0,0 0 1 0 0,0 1-1 0 0,0 0 0 0 0,0 1 1 0 0,0 0-1 0 0,0 0 1 0 0,0 0-1 0 0,-1 1 1 0 0,1 0-1 0 0,0 1 1 0 0,-1 0-1 0 0,0 0 0 0 0,1 0 1 0 0,-1 1-1 0 0,-1 0 1 0 0,1 1-1 0 0,-1-1 1 0 0,1 1-1 0 0,-1 1 1 0 0,0-1-1 0 0,7 9 0 0 0,-6-2 50 0 0,-1 0 0 0 0,1 1 0 0 0,-2-1 0 0 0,7 21-1 0 0,2 4 72 0 0,-9-25-82 0 0,-1 0-1 0 0,-1 0 0 0 0,0 0 1 0 0,-1 1-1 0 0,0-1 1 0 0,-1 1-1 0 0,0-1 0 0 0,-1 1 1 0 0,-2 19-1 0 0,2 12 163 0 0,0-40-212 0 0,0 1 0 0 0,-1 0 0 0 0,1-1 0 0 0,-1 1 0 0 0,0-1 1 0 0,0 1-1 0 0,0-1 0 0 0,-1 0 0 0 0,1 1 0 0 0,-1-1 0 0 0,0 0 0 0 0,0 0 1 0 0,-1 0-1 0 0,1 0 0 0 0,-1-1 0 0 0,0 1 0 0 0,-6 5 0 0 0,-11 15 24 0 0,18-22-37 0 0,1 1-1 0 0,-1-1 1 0 0,0 1-1 0 0,0-1 1 0 0,0 0-1 0 0,0 0 1 0 0,0 0-1 0 0,0 0 1 0 0,-1 0-1 0 0,1 0 1 0 0,0-1-1 0 0,-1 1 1 0 0,-3 1-1 0 0,-37 19 107 0 0,35-17-100 0 0,-1 0-1 0 0,0 0 0 0 0,1-1 1 0 0,-2 0-1 0 0,1-1 1 0 0,-13 3-1 0 0,9-4 20 0 0,-87 9 79 0 0,92-11-110 0 0,0 0 0 0 0,0-1 1 0 0,-1 1-1 0 0,1-2 0 0 0,0 1 0 0 0,0-1 0 0 0,1 0 0 0 0,-1-1 0 0 0,0 0 0 0 0,-7-3 0 0 0,-89-49-54 0 0,-63-39 202 0 0,156 86-142 0 0,-1 2-10 0 0,1-1 0 0 0,1-1 0 0 0,-1 0 0 0 0,1-1 1 0 0,1 0-1 0 0,0 0 0 0 0,-9-12 0 0 0,2-7-35 0 0,3 15 25 0 0,11 12 12 0 0,1-1 0 0 0,-1 1 0 0 0,1-1 0 0 0,-1 0 0 0 0,1 1 1 0 0,-1-1-1 0 0,1 0 0 0 0,0 0 0 0 0,0 0 0 0 0,0 0 0 0 0,0 0 0 0 0,0 0 0 0 0,0 0 0 0 0,1 0 1 0 0,-1-1-1 0 0,1 1 0 0 0,0 0 0 0 0,-1 0 0 0 0,1-1 0 0 0,0 1 0 0 0,0 0 0 0 0,0 0 1 0 0,1-5-1 0 0,-7-24 6 0 0,5 28-11 0 0,-1-1-1 0 0,1 1 1 0 0,0-1-1 0 0,0 1 1 0 0,0-1-1 0 0,1 0 1 0 0,-1 1-1 0 0,1-1 1 0 0,0 0-1 0 0,0 0 1 0 0,0 1-1 0 0,1-1 1 0 0,-1 0-1 0 0,1 1 1 0 0,0-1-1 0 0,0 1 1 0 0,0-1 0 0 0,0 1-1 0 0,1-1 1 0 0,3-6-1 0 0,37-33-174 0 0,-40 42 168 0 0,-1 0 0 0 0,0 0 0 0 0,1 0 0 0 0,-1 0 0 0 0,0 0 0 0 0,0 0 0 0 0,1 0 0 0 0,-1 0 0 0 0,0 0 0 0 0,0-1 0 0 0,0 1 0 0 0,-1 0 0 0 0,1-1 0 0 0,1-1-1 0 0,7-8-80 0 0,5 8-4 0 0,-12 3 76 0 0,-1 0 0 0 0,0 0 0 0 0,0 0 0 0 0,1 0 1 0 0,-1 0-1 0 0,0 0 0 0 0,0-1 0 0 0,1 1 0 0 0,-1 0 1 0 0,0-1-1 0 0,0 1 0 0 0,0-1 0 0 0,0 0 0 0 0,0 1 0 0 0,0-1 1 0 0,0 0-1 0 0,0 1 0 0 0,0-1 0 0 0,0 0 0 0 0,0 0 1 0 0,1-2-1 0 0,0 1-22 0 0,-1 1-1 0 0,1-1 1 0 0,-1 1 0 0 0,1 0 0 0 0,-1-1 0 0 0,1 1-1 0 0,0 0 1 0 0,0 0 0 0 0,0 0 0 0 0,0 0 0 0 0,0 0 0 0 0,-1 0-1 0 0,2 1 1 0 0,-1-1 0 0 0,0 0 0 0 0,0 1 0 0 0,2 0-1 0 0,24-9-899 0 0,10-10-588 0 0,28-10-2371 0 0,2 2-5126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8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575 1525 6160 0 0,'-2'1'91'0'0,"1"0"-1"0"0,-1 0 1 0 0,0 0 0 0 0,0 0-1 0 0,0 0 1 0 0,0 0 0 0 0,1 0 0 0 0,-1 1-1 0 0,1-1 1 0 0,-1 1 0 0 0,1-1-1 0 0,-1 1 1 0 0,1-1 0 0 0,0 1 0 0 0,0 0-1 0 0,-2 2 1 0 0,-10 15 617 0 0,-54 28 1679 0 0,66-45-2255 0 0,-1 0 0 0 0,0 0 0 0 0,0 0 0 0 0,0-1 0 0 0,0 1 0 0 0,0-1 0 0 0,-1 1 0 0 0,1-1 0 0 0,0 1 0 0 0,-1-1 0 0 0,1 0 0 0 0,-1 0 0 0 0,-2 0 0 0 0,-24 12 1601 0 0,22-9-1106 0 0,-2 0 0 0 0,1-1-1 0 0,0 0 1 0 0,-14 4 0 0 0,17-6-378 0 0,0 0 1 0 0,0 0 0 0 0,0 0 0 0 0,1-1-1 0 0,-1 1 1 0 0,0-1 0 0 0,0 0 0 0 0,0-1-1 0 0,0 1 1 0 0,0-1 0 0 0,-7-2 0 0 0,11 2-193 0 0,-1 0 1 0 0,1 0 0 0 0,-1-1-1 0 0,1 1 1 0 0,-1 0 0 0 0,1-1-1 0 0,0 1 1 0 0,0-1 0 0 0,0 0-1 0 0,0 1 1 0 0,0-1-1 0 0,0 0 1 0 0,0 1 0 0 0,0-1-1 0 0,1 0 1 0 0,-1 0 0 0 0,0-2-1 0 0,-6-37 588 0 0,5 27-435 0 0,-1-2-66 0 0,0 0 0 0 0,2 0 1 0 0,0-1-1 0 0,0 1 0 0 0,1 0 1 0 0,1-1-1 0 0,1 1 0 0 0,1 0 1 0 0,0 0-1 0 0,1 0 0 0 0,0 0 1 0 0,1 0-1 0 0,1 1 0 0 0,1 0 1 0 0,13-23-1 0 0,1-10 270 0 0,-19 42-365 0 0,-1 0 1 0 0,2 1-1 0 0,-1-1 0 0 0,1 0 0 0 0,0 1 0 0 0,0 0 0 0 0,0-1 1 0 0,1 1-1 0 0,0 0 0 0 0,0 1 0 0 0,0-1 0 0 0,9-6 0 0 0,15-18 208 0 0,-24 24-215 0 0,0 0 0 0 0,1 1 0 0 0,0-1 0 0 0,-1 1 1 0 0,1 0-1 0 0,6-4 0 0 0,-5 4-6 0 0,0 0 0 0 0,1 0-1 0 0,-1 1 1 0 0,1 0 0 0 0,-1 0-1 0 0,1 1 1 0 0,0-1 0 0 0,14-1 0 0 0,23-9 168 0 0,-36 11-159 0 0,-1-1 0 0 0,0 1 0 0 0,1 0 0 0 0,-1 1 0 0 0,1 0 0 0 0,12-1 1 0 0,0 2 44 0 0,-14-1-64 0 0,1 0-1 0 0,0 1 0 0 0,-1 0 1 0 0,1 0-1 0 0,0 0 1 0 0,0 1-1 0 0,-1 0 1 0 0,1 1-1 0 0,-1-1 0 0 0,1 1 1 0 0,-1 1-1 0 0,0-1 1 0 0,1 1-1 0 0,-1 0 0 0 0,6 4 1 0 0,63 58 220 0 0,-69-60-229 0 0,0 1-1 0 0,-1 0 1 0 0,0 0-1 0 0,-1 1 1 0 0,1 0-1 0 0,-1-1 1 0 0,0 1-1 0 0,-1 1 0 0 0,0-1 1 0 0,0 0-1 0 0,0 1 1 0 0,-1 0-1 0 0,0-1 1 0 0,-1 1-1 0 0,2 10 1 0 0,10 38 109 0 0,-2-16-58 0 0,-3 1 0 0 0,0 0 0 0 0,-3 0 1 0 0,-2 0-1 0 0,-2 55 0 0 0,-1-90-51 0 0,0-1 0 0 0,-1 0-1 0 0,0 0 1 0 0,0 0 0 0 0,0 0 0 0 0,-1 0 0 0 0,0 0-1 0 0,0 0 1 0 0,0 0 0 0 0,0 0 0 0 0,-1-1 0 0 0,0 1-1 0 0,-4 5 1 0 0,-15 28 125 0 0,18-32-122 0 0,1 0-1 0 0,0 0 1 0 0,-1 0-1 0 0,0 0 0 0 0,-1-1 1 0 0,1 1-1 0 0,-1-1 1 0 0,0 0-1 0 0,-10 7 0 0 0,-57 31 222 0 0,37-24-74 0 0,27-16-143 0 0,0 0 1 0 0,1 0 0 0 0,-1-1-1 0 0,0 0 1 0 0,0 0 0 0 0,-1-1 0 0 0,1 0-1 0 0,-16 0 1 0 0,18-1-15 0 0,0 0 0 0 0,0 0 0 0 0,1-1 0 0 0,-1 0 1 0 0,0 0-1 0 0,1 0 0 0 0,-1 0 0 0 0,1-1 0 0 0,-1 0 0 0 0,1 0 0 0 0,0-1 0 0 0,0 0 1 0 0,-7-4-1 0 0,-27-22 23 0 0,31 23-26 0 0,-1 0 0 0 0,2 0-1 0 0,-1 0 1 0 0,-10-11-1 0 0,1-3-10 0 0,2 0-1 0 0,-1-1 0 0 0,2 0 0 0 0,1-1 0 0 0,1-1 1 0 0,1 0-1 0 0,0 0 0 0 0,2-1 0 0 0,1 0 0 0 0,1-1 1 0 0,1 0-1 0 0,1 0 0 0 0,1-1 0 0 0,-1-47 0 0 0,4 34-18 0 0,0 26 25 0 0,0 0-1 0 0,1 0 1 0 0,0 0-1 0 0,1 0 1 0 0,0 0-1 0 0,1 0 1 0 0,1 1-1 0 0,0-1 1 0 0,8-20-1 0 0,64-79 7 0 0,-69 103-13 0 0,0 1 0 0 0,1 0 0 0 0,0 1-1 0 0,1 0 1 0 0,-1 0 0 0 0,18-11-1 0 0,-13 8 6 0 0,0 4 12 0 0,0 0 1 0 0,1 0-1 0 0,-1 1 0 0 0,1 1 1 0 0,20-5-1 0 0,-13 4 3 0 0,-9 2-5 0 0,1 1-1 0 0,-1 0 0 0 0,1 1 0 0 0,-1 0 0 0 0,1 1 0 0 0,-1 0 0 0 0,1 0 0 0 0,0 2 0 0 0,-1-1 1 0 0,0 1-1 0 0,1 1 0 0 0,-1 0 0 0 0,0 1 0 0 0,0 0 0 0 0,-1 1 0 0 0,1 0 0 0 0,16 11 1 0 0,-9-4 21 0 0,0 1 0 0 0,-1 1 0 0 0,-1 1 1 0 0,0 0-1 0 0,-1 1 0 0 0,-1 1 0 0 0,-1 0 1 0 0,13 22-1 0 0,-4 21 142 0 0,-14-48-156 0 0,-5-8-15 0 0,-1-1 0 0 0,1 1 0 0 0,-1 0 0 0 0,0 0 1 0 0,0-1-1 0 0,-1 1 0 0 0,1 0 0 0 0,-1 1 0 0 0,0-1 0 0 0,1 7 0 0 0,8 48 1 0 0,-4-28 55 0 0,-2 1 0 0 0,1 35 0 0 0,2-9-36 0 0,-5-48-6 0 0,0-1 1 0 0,-1 0 0 0 0,0 0 0 0 0,-1 0-1 0 0,0 1 1 0 0,0-1 0 0 0,-1 0 0 0 0,-3 17-1 0 0,2-21 4 0 0,0 0-1 0 0,-1 0 1 0 0,0 0-1 0 0,0 0 0 0 0,0-1 1 0 0,0 1-1 0 0,-1-1 1 0 0,1 0-1 0 0,-1 0 1 0 0,0 0-1 0 0,0 0 0 0 0,-1-1 1 0 0,1 0-1 0 0,-1 0 1 0 0,-9 5-1 0 0,6-6 2 0 0,0 0-1 0 0,0-1 0 0 0,0 0 1 0 0,-1-1-1 0 0,1 0 1 0 0,0 0-1 0 0,0 0 1 0 0,-1-1-1 0 0,1 0 1 0 0,0-1-1 0 0,0 0 1 0 0,0 0-1 0 0,0-1 1 0 0,0 0-1 0 0,1 0 1 0 0,-10-6-1 0 0,-70-58 16 0 0,79 60-46 0 0,-1 0 0 0 0,1-1 0 0 0,1 0 0 0 0,-1-1-1 0 0,1 1 1 0 0,-7-14 0 0 0,3 7-12 0 0,6 5 18 0 0,0 0-1 0 0,0 0 1 0 0,1 0 0 0 0,0 0 0 0 0,-2-12 0 0 0,-3-6-1 0 0,-2-11-2 0 0,2 1-1 0 0,2-1 0 0 0,1-1 0 0 0,2 1 0 0 0,2-1 0 0 0,4-48 0 0 0,-2 49-35 0 0,6-33 17 0 0,-6 67 40 0 0,1-1 1 0 0,1 0 0 0 0,-1 0 0 0 0,1 1-1 0 0,0-1 1 0 0,0 1 0 0 0,1-1 0 0 0,-1 1-1 0 0,7-8 1 0 0,39-59 44 0 0,-31 52-60 0 0,-11 12 6 0 0,0 0 0 0 0,0 1 0 0 0,0-1-1 0 0,1 2 1 0 0,1-1 0 0 0,11-8 0 0 0,5-6-2 0 0,-23 20-2 0 0,0 0 0 0 0,1-1 0 0 0,-1 1 0 0 0,0 0 0 0 0,0-1 0 0 0,1 1 0 0 0,-1 0 0 0 0,1 0 0 0 0,-1 0 0 0 0,1 1 0 0 0,-1-1 0 0 0,1 0 0 0 0,0 0 0 0 0,-1 1-1 0 0,1-1 1 0 0,0 1 0 0 0,-1-1 0 0 0,5 1 0 0 0,19-8-2 0 0,-19 6-10 0 0,1 0 0 0 0,0 0 0 0 0,-1 0 0 0 0,1 1 0 0 0,0 0 0 0 0,9 0 0 0 0,-4 0 3 0 0,28 1 25 0 0,-39 0-11 0 0,1 0 0 0 0,-1 0 0 0 0,1 0 0 0 0,0 0 0 0 0,-1 1 0 0 0,1-1 0 0 0,-1 1 0 0 0,1-1 0 0 0,-1 1 0 0 0,0 0 0 0 0,1-1 0 0 0,-1 1 0 0 0,1 0 0 0 0,-1 0 0 0 0,0 0 0 0 0,0 0-1 0 0,0 0 1 0 0,0 0 0 0 0,1 0 0 0 0,0 2 0 0 0,2 4-3 0 0,0 0-1 0 0,0-1 0 0 0,0 0 0 0 0,1 0 0 0 0,8 8 1 0 0,-8-9-3 0 0,-1 0 1 0 0,1 0 0 0 0,-1 0 0 0 0,0 1 0 0 0,0-1-1 0 0,-1 1 1 0 0,0 0 0 0 0,0 0 0 0 0,3 10 0 0 0,18 80-133 0 0,-21-81 106 0 0,-1 1-1 0 0,0 0 1 0 0,-1 0 0 0 0,-1 0 0 0 0,-3 21 0 0 0,1 12 77 0 0,3-9-42 0 0,0-19-9 0 0,-1 0-1 0 0,0-1 1 0 0,-2 1-1 0 0,0 0 1 0 0,-1-1-1 0 0,-9 30 1 0 0,5-31 15 0 0,3-7-8 0 0,0 0 0 0 0,-1 0 0 0 0,-1 0-1 0 0,1-1 1 0 0,-15 21 0 0 0,17-30-8 0 0,1 1 1 0 0,0 0-1 0 0,1-1 1 0 0,-1 1 0 0 0,0 0-1 0 0,1 0 1 0 0,0 0-1 0 0,-1 1 1 0 0,0 3 0 0 0,2-5 2 0 0,-1 1 0 0 0,0-1 0 0 0,0 1 1 0 0,0-1-1 0 0,0 0 0 0 0,0 0 0 0 0,-1 0 1 0 0,1 0-1 0 0,-1 0 0 0 0,1 0 0 0 0,-1 0 1 0 0,0 0-1 0 0,1 0 0 0 0,-1-1 0 0 0,-3 3 1 0 0,-13 11 10 0 0,11-8-5 0 0,0 0 0 0 0,0-1 0 0 0,-1 0 0 0 0,0 0 0 0 0,0-1 0 0 0,-1 0 0 0 0,1-1 0 0 0,-12 5 0 0 0,-8-1 1 0 0,-1-1 0 0 0,-57 7 1 0 0,76-13-11 0 0,-1 0 1 0 0,0-1 0 0 0,1-1 0 0 0,-1 1 0 0 0,1-2 0 0 0,-1 0 0 0 0,1 0 0 0 0,-1-1 0 0 0,1 0 0 0 0,0 0 0 0 0,0-1 0 0 0,-9-6 0 0 0,-36-16 36 0 0,41 20-26 0 0,0 0 0 0 0,0-1 0 0 0,1-1 0 0 0,0 0 0 0 0,-13-10 0 0 0,12 5-4 0 0,-2 1-18 0 0,0-1 0 0 0,1-1 0 0 0,1-1-1 0 0,0 0 1 0 0,-22-33 0 0 0,22 21 0 0 0,4 10-8 0 0,1-1 1 0 0,1 0-1 0 0,1 0 1 0 0,-6-25 0 0 0,5 13 17 0 0,2-1-1 0 0,2 0 1 0 0,1-1 0 0 0,1 1 0 0 0,1-1 0 0 0,2 1 0 0 0,5-35-1 0 0,-5 63 10 0 0,-1 0-1 0 0,1 1 1 0 0,0-1-1 0 0,0 0 1 0 0,0 0-1 0 0,0 1 0 0 0,0-1 1 0 0,0 0-1 0 0,1 1 1 0 0,0-1-1 0 0,-1 1 1 0 0,1 0-1 0 0,3-4 1 0 0,-2 3-2 0 0,0 0 1 0 0,-1-1 0 0 0,1 1 0 0 0,-1-1 0 0 0,1 0 0 0 0,-1 0-1 0 0,-1 0 1 0 0,4-7 0 0 0,-4 7-6 0 0,0 1 0 0 0,0 0 0 0 0,1 0 0 0 0,-1-1 0 0 0,1 1 0 0 0,0 0 0 0 0,0 0 0 0 0,0 1 0 0 0,1-1 0 0 0,-1 0 0 0 0,0 1 0 0 0,1-1 0 0 0,3-1 0 0 0,8-9 5 0 0,10-19 12 0 0,-21 26-17 0 0,0 1-1 0 0,1 0 0 0 0,0 0 1 0 0,0 0-1 0 0,9-8 1 0 0,2 6-3 0 0,1 1-1 0 0,-1 1 1 0 0,1 0 0 0 0,0 1 0 0 0,33-3 0 0 0,-18 5-30 0 0,-19 0 34 0 0,0 1-1 0 0,0 1 1 0 0,1 0-1 0 0,-1 1 0 0 0,0 0 1 0 0,0 1-1 0 0,13 3 1 0 0,-17-1-7 0 0,0 0 0 0 0,0 1 1 0 0,0 0-1 0 0,0 0 0 0 0,10 10 0 0 0,5 2 9 0 0,0-4 4 0 0,-16-10-3 0 0,1 1 0 0 0,-1 0 0 0 0,0 1 0 0 0,0 0 0 0 0,-1 0 1 0 0,1 0-1 0 0,6 8 0 0 0,50 70-68 0 0,-61-81 58 0 0,1 0 1 0 0,-1 1-1 0 0,-1-1 0 0 0,1 1 1 0 0,0 0-1 0 0,-1-1 1 0 0,1 1-1 0 0,-1 0 1 0 0,0 0-1 0 0,0 0 1 0 0,0 0-1 0 0,0 0 0 0 0,-1 0 1 0 0,1 0-1 0 0,-1 0 1 0 0,0 0-1 0 0,0 6 1 0 0,0-3-3 0 0,1-1-1 0 0,-1 0 1 0 0,1 0 0 0 0,0 0 0 0 0,1 1 0 0 0,-1-1 0 0 0,5 9 0 0 0,6 25 10 0 0,-5 8 7 0 0,9 96 48 0 0,-15-123-51 0 0,-1 0 1 0 0,-2 0-1 0 0,0 0 0 0 0,-1 0 1 0 0,-6 25-1 0 0,3-23-3 0 0,-1-1 0 0 0,-1 0 0 0 0,0 0 0 0 0,-2 0 0 0 0,0-1 0 0 0,-2-1 0 0 0,0 0-1 0 0,-1 0 1 0 0,-26 28 0 0 0,-42 26-49 0 0,44-37 40 0 0,-8 5 18 0 0,-17-13-25 0 0,46-17 5 0 0,12-8 5 0 0,-1 0-1 0 0,1 0 0 0 0,0 0 0 0 0,-1 0 0 0 0,1-1 0 0 0,-1 0 0 0 0,0 0 0 0 0,-7 2 0 0 0,7-3 4 0 0,-39 10-12 0 0,-84 10-1 0 0,117-19 4 0 0,-1-2 0 0 0,1 1 1 0 0,-1-1-1 0 0,1-1 0 0 0,-1 0 0 0 0,1-1 0 0 0,0 0 0 0 0,0-1 0 0 0,0 0 0 0 0,0 0 1 0 0,0-2-1 0 0,0 1 0 0 0,-13-9 0 0 0,3-1-37 0 0,1-2 0 0 0,0 0 0 0 0,1-1 0 0 0,-30-35-1 0 0,26-11-127 0 0,21 60 162 0 0,1-1 1 0 0,-1 0-1 0 0,0 0 1 0 0,1 0 0 0 0,0 0-1 0 0,0 0 1 0 0,0 0-1 0 0,1 0 1 0 0,-1 0-1 0 0,1 0 1 0 0,0 0 0 0 0,0-1-1 0 0,2-6 1 0 0,17-52-77 0 0,-6 30 69 0 0,-10 24 14 0 0,1 1 0 0 0,1 0 1 0 0,-1 0-1 0 0,9-10 0 0 0,-3 4 0 0 0,2-2 5 0 0,1 0 0 0 0,0 1 0 0 0,1 1 0 0 0,1 1 0 0 0,0 0 0 0 0,1 0 0 0 0,1 2 0 0 0,0 0 0 0 0,0 1 0 0 0,1 1 0 0 0,0 0 0 0 0,32-10 0 0 0,-45 18 4 0 0,1-1 0 0 0,0 0 1 0 0,-1-1-1 0 0,1 0 0 0 0,-1 1 0 0 0,0-1 1 0 0,5-4-1 0 0,-5 3-1 0 0,0 1 1 0 0,0 0-1 0 0,0 0 0 0 0,0 0 0 0 0,0 1 1 0 0,1 0-1 0 0,-1 0 0 0 0,9-1 1 0 0,70-16 61 0 0,-43 8-29 0 0,0 3 0 0 0,0 1 0 0 0,1 2 0 0 0,71 0 0 0 0,-98 7-9 0 0,0 1 1 0 0,1 0-1 0 0,-2 1 0 0 0,1 0 1 0 0,0 1-1 0 0,-1 1 0 0 0,21 12 1 0 0,-31-16-21 0 0,0 1 1 0 0,-1 1-1 0 0,1-1 1 0 0,-1 1-1 0 0,1-1 1 0 0,-1 1-1 0 0,-1 0 1 0 0,1 0 0 0 0,0 0-1 0 0,-1 1 1 0 0,3 5-1 0 0,6 9 41 0 0,-4-7-27 0 0,0 1-1 0 0,-1 0 0 0 0,0 0 1 0 0,-1 1-1 0 0,0 0 0 0 0,-1 0 1 0 0,0 0-1 0 0,-2 0 0 0 0,0 0 1 0 0,0 1-1 0 0,-1-1 0 0 0,-1 1 1 0 0,0-1-1 0 0,-1 1 0 0 0,-4 19 1 0 0,-24 46 53 0 0,28-77-72 0 0,1 1-1 0 0,-1-1 0 0 0,0 0 0 0 0,-1 0 1 0 0,1 0-1 0 0,0 0 0 0 0,-1 0 0 0 0,0 0 1 0 0,0 0-1 0 0,0 0 0 0 0,0-1 0 0 0,0 1 1 0 0,0-1-1 0 0,-1 0 0 0 0,-2 3 1 0 0,-16 18-1 0 0,11 3-7 0 0,-12-8 20 0 0,13-7-2 0 0,5-6-12 0 0,1-1 1 0 0,-1 0 0 0 0,0 0-1 0 0,0 0 1 0 0,-1-1 0 0 0,1 1-1 0 0,-1-1 1 0 0,0 0 0 0 0,-10 4-1 0 0,-1 2 7 0 0,-1-1 0 0 0,0-1 0 0 0,0 0-1 0 0,0-1 1 0 0,-1-1 0 0 0,0-1 0 0 0,0 0 0 0 0,0-2-1 0 0,0 0 1 0 0,-1-1 0 0 0,1 0 0 0 0,-28-4-1 0 0,42 2-4 0 0,0 0-1 0 0,0 0 1 0 0,0 0-1 0 0,0-1 1 0 0,1 0-1 0 0,-1 0 1 0 0,1 1-1 0 0,-1-2 0 0 0,1 1 1 0 0,0 0-1 0 0,-5-5 1 0 0,-10-6-1 0 0,-9-2-3 0 0,11 7-3 0 0,1-1 0 0 0,1 0 0 0 0,0 0 0 0 0,0-2 0 0 0,0 0 0 0 0,-15-17 0 0 0,24 23 1 0 0,-10-12-6 0 0,1-1 0 0 0,0 0 1 0 0,-13-23-1 0 0,-53-99 13 0 0,77 132-5 0 0,1 0 1 0 0,0 1-1 0 0,1-1 0 0 0,0 0 1 0 0,0 0-1 0 0,0-12 1 0 0,-1-15-2 0 0,1 15 8 0 0,0 1-1 0 0,1-1 1 0 0,1 1-1 0 0,1-1 1 0 0,1 1 0 0 0,1-1-1 0 0,0 1 1 0 0,2 0-1 0 0,0 1 1 0 0,1-1-1 0 0,1 1 1 0 0,0 0-1 0 0,2 1 1 0 0,0 0-1 0 0,1 1 1 0 0,0 0-1 0 0,1 0 1 0 0,1 2-1 0 0,21-20 1 0 0,28-23 99 0 0,-12 24-96 0 0,2-3 3 0 0,2 3-1 0 0,106-49 1 0 0,-138 75-14 0 0,0 1-1 0 0,1 1 1 0 0,26-2-1 0 0,-20 2 7 0 0,7-1 4 0 0,0 2 1 0 0,1 1-1 0 0,-1 1 0 0 0,1 2 0 0 0,45 7 0 0 0,-71-4 4 0 0,0 1 0 0 0,0 0 0 0 0,0 1-1 0 0,-1 0 1 0 0,1 1 0 0 0,-1 0 0 0 0,0 0 0 0 0,-1 1 0 0 0,0 0-1 0 0,0 1 1 0 0,0 0 0 0 0,-1 1 0 0 0,0 0 0 0 0,-1 0 0 0 0,7 11-1 0 0,-6-8 3 0 0,-1-1-1 0 0,0 1 1 0 0,-1 0 0 0 0,-1 1-1 0 0,0 0 1 0 0,-1-1-1 0 0,0 2 1 0 0,-1-1-1 0 0,3 27 1 0 0,-1 13-8 0 0,-4 67 0 0 0,-2-68 70 0 0,1-35-64 0 0,0 0-1 0 0,-1 0 1 0 0,-1 0 0 0 0,-1 0-1 0 0,0 0 1 0 0,-1-1 0 0 0,-1 1-1 0 0,-7 15 1 0 0,10-29-11 0 0,-5 11-17 0 0,0 1 1 0 0,0-1-1 0 0,-5 20 0 0 0,5-17 27 0 0,0-1 0 0 0,-1 0 0 0 0,-1 0 0 0 0,-1-1 0 0 0,0-1 0 0 0,-1 1 0 0 0,0-2 0 0 0,-27 25 0 0 0,20-19-9 0 0,10-11 1 0 0,-1 0-1 0 0,0-1 1 0 0,-1 0 0 0 0,0-1 0 0 0,0 0-1 0 0,0 0 1 0 0,-21 7 0 0 0,-81 22 16 0 0,111-35-18 0 0,-9 2 0 0 0,0 0 0 0 0,0-1 0 0 0,-1-1 0 0 0,1 1 0 0 0,0-2 0 0 0,0 1 0 0 0,-1-2 0 0 0,1 1 0 0 0,0-1 0 0 0,0-1 0 0 0,0 0 0 0 0,-12-5 0 0 0,10 3 0 0 0,-1-1 0 0 0,1 0 0 0 0,0-1 0 0 0,1 0 0 0 0,0-1 0 0 0,0 0 0 0 0,0-1 0 0 0,-14-15 0 0 0,-5-10 0 0 0,21 26 0 0 0,1 0 0 0 0,0-1-1 0 0,1 0 1 0 0,0 0 0 0 0,1 0-1 0 0,0-1 1 0 0,0 0 0 0 0,1 0-1 0 0,0-1 1 0 0,1 1 0 0 0,0-1-1 0 0,-4-16 1 0 0,-5-29-35 0 0,4 19-22 0 0,-6-50 1 0 0,14 76 44 0 0,0 0-1 0 0,1-1 1 0 0,0 1 0 0 0,1 0 0 0 0,0 0-1 0 0,0 0 1 0 0,2 0 0 0 0,-1 0 0 0 0,6-12-1 0 0,3-5 29 0 0,1 0 0 0 0,1 1 0 0 0,2 1 0 0 0,0 0 0 0 0,2 1 0 0 0,24-28 0 0 0,5 0 64 0 0,-34 37-74 0 0,2 0 1 0 0,-1 2-1 0 0,2-1 0 0 0,0 2 0 0 0,17-13 1 0 0,155-84 38 0 0,-177 106-45 0 0,-1 0 0 0 0,1 1 0 0 0,-1 0 0 0 0,12-1 0 0 0,23-8 0 0 0,-15 2 0 0 0,1 2 0 0 0,0 0 0 0 0,0 3 0 0 0,0 0 0 0 0,1 2 0 0 0,40 1 0 0 0,-51 2 0 0 0,83 4 0 0 0,-94-4 0 0 0,-1 2 0 0 0,0-1 0 0 0,1 1 0 0 0,-1 1 0 0 0,0-1 0 0 0,0 2 0 0 0,0-1 0 0 0,0 1 0 0 0,11 7 0 0 0,12 11 0 0 0,-17-13 0 0 0,-1 0 0 0 0,22 21 0 0 0,-12-13 0 0 0,-19-14 0 0 0,-1-1 0 0 0,1 0 0 0 0,-1 1 0 0 0,1 0 0 0 0,-1 0 0 0 0,0 0 0 0 0,4 5 0 0 0,6 13 0 0 0,20 26 0 0 0,-28-42 0 0 0,1 0 0 0 0,-1 1 0 0 0,1 0 0 0 0,-2 0 0 0 0,1 0 0 0 0,-1 1 0 0 0,0-1 0 0 0,0 1 0 0 0,0 0 0 0 0,-1 0 0 0 0,0 0 0 0 0,3 13 0 0 0,5 25 0 0 0,2 10 0 0 0,-8 4 0 0 0,3 77 0 0 0,-7-125 0 0 0,-1 1 0 0 0,0-1 0 0 0,-1 0 0 0 0,0 1 0 0 0,-1-1 0 0 0,0 0 0 0 0,0 0 0 0 0,-2 0 0 0 0,1 0 0 0 0,-1 0 0 0 0,-1-1 0 0 0,0 0 0 0 0,0 0 0 0 0,-13 17 0 0 0,-9 9 0 0 0,24-31 0 0 0,0 0 0 0 0,-1 0 0 0 0,0 0 0 0 0,0 0 0 0 0,0-1 0 0 0,0 0 0 0 0,-1 0 0 0 0,-8 6 0 0 0,1-3 0 0 0,0-2 0 0 0,0 1 0 0 0,0-2 0 0 0,-1 1 0 0 0,1-2 0 0 0,-1 0 0 0 0,-14 2 0 0 0,19-4 0 0 0,1 0 0 0 0,-1 0 0 0 0,0-1 0 0 0,0 0 0 0 0,1-1 0 0 0,-1 0 0 0 0,0 0 0 0 0,1 0 0 0 0,-1-1 0 0 0,1 0 0 0 0,0-1 0 0 0,-1 0 0 0 0,-10-6 0 0 0,-13-10 0 0 0,18 12 0 0 0,1-1 0 0 0,0 0 0 0 0,0-1 0 0 0,1 0 0 0 0,-15-16 0 0 0,-37-41 0 0 0,37 41 0 0 0,-27-36 0 0 0,45 51 0 0 0,1-1 0 0 0,0 0 0 0 0,1 0 0 0 0,0 0 0 0 0,1-1 0 0 0,0 0 0 0 0,-3-15 0 0 0,6 21 0 0 0,-12-47 0 0 0,-10-83 0 0 0,22 118 0 0 0,1 1 0 0 0,1-1 0 0 0,0 0 0 0 0,2 0 0 0 0,0 0 0 0 0,1 1 0 0 0,0-1 0 0 0,13-33 0 0 0,-4 19 0 0 0,3 0 0 0 0,0 1 0 0 0,33-48 0 0 0,32-42 0 0 0,-75 112 0 0 0,1 1 0 0 0,0-1 0 0 0,0 1 0 0 0,0 0 0 0 0,1 0 0 0 0,0 1 0 0 0,1 0 0 0 0,0 0 0 0 0,0 1 0 0 0,0 0 0 0 0,14-7 0 0 0,22-15 0 0 0,-37 23 0 0 0,0 0 0 0 0,0 1 0 0 0,0 0 0 0 0,1 0 0 0 0,-1 1 0 0 0,17-5 0 0 0,25-11 0 0 0,-41 15 0 0 0,1 0 0 0 0,0 1 0 0 0,0 0 0 0 0,13-2 0 0 0,16-2 0 0 0,1 1 0 0 0,0 3 0 0 0,0 1 0 0 0,0 2 0 0 0,1 1 0 0 0,64 12 0 0 0,-89-9 0 0 0,-1 0 0 0 0,0 1 0 0 0,0 1 0 0 0,17 10 0 0 0,-5-3 0 0 0,-14-5 0 0 0,1 1 0 0 0,-1 1 0 0 0,-1 0 0 0 0,1 0 0 0 0,-2 1 0 0 0,0 1 0 0 0,0 0 0 0 0,10 16 0 0 0,-18-25 0 0 0,7 8 0 0 0,0 1 0 0 0,-1 1 0 0 0,0 0 0 0 0,-1 0 0 0 0,8 23 0 0 0,1 4 0 0 0,-12-32 0 0 0,-1 0 0 0 0,0 0 0 0 0,0 0 0 0 0,-1 0 0 0 0,0 0 0 0 0,-1 0 0 0 0,2 15 0 0 0,4 117 0 0 0,-3-90 0 0 0,-2 1 0 0 0,-5 61 0 0 0,0-70 0 0 0,-3-1 0 0 0,-1 0 0 0 0,-2-1 0 0 0,-25 69 0 0 0,30-100 0 0 0,0-1 0 0 0,0 0 0 0 0,-1 0 0 0 0,0 0 0 0 0,0-1 0 0 0,0 1 0 0 0,-13 11 0 0 0,18-19 0 0 0,-10 18 0 0 0,9-16 0 0 0,0 1 0 0 0,-1-1 0 0 0,1 0 0 0 0,0 1 0 0 0,-1-1 0 0 0,1 0 0 0 0,-1 0 0 0 0,0 0 0 0 0,1 0 0 0 0,-1 0 0 0 0,0 0 0 0 0,-3 2 0 0 0,-6 3 0 0 0,0-1 0 0 0,-1 0 0 0 0,1-1 0 0 0,-24 7 0 0 0,31-11 0 0 0,0 0 0 0 0,0 0 0 0 0,0 0 0 0 0,0 0 0 0 0,-1-1 0 0 0,1 1 0 0 0,0-1 0 0 0,0 0 0 0 0,0-1 0 0 0,-1 1 0 0 0,1-1 0 0 0,0 0 0 0 0,0 0 0 0 0,0 0 0 0 0,0 0 0 0 0,0-1 0 0 0,0 0 0 0 0,0 1 0 0 0,0-2 0 0 0,-5-3 0 0 0,-91-78 0 0 0,-101-144 0 0 0,173 188 0 0 0,-40-81 0 0 0,58 100 0 0 0,-4-11 0 0 0,1 1 0 0 0,-12-48 0 0 0,12 35 0 0 0,8 20 0 0 0,0 0 0 0 0,2 0 0 0 0,1-1 0 0 0,1 1 0 0 0,3-38 0 0 0,-1 7 0 0 0,-1 41 0 0 0,-1 5 0 0 0,1 1 0 0 0,0 0 0 0 0,1 0 0 0 0,0-1 0 0 0,0 1 0 0 0,1 0 0 0 0,0 0 0 0 0,0 0 0 0 0,4-9 0 0 0,15-25 0 0 0,51-77 0 0 0,-62 105 0 0 0,1 0 0 0 0,1 0 0 0 0,0 1 0 0 0,0 1 0 0 0,2 0 0 0 0,-1 1 0 0 0,2 0 0 0 0,26-14 0 0 0,-13 11 0 0 0,0 1 0 0 0,1 2 0 0 0,0 1 0 0 0,1 1 0 0 0,0 2 0 0 0,1 0 0 0 0,0 3 0 0 0,-1 0 0 0 0,48 1 0 0 0,-68 3 0 0 0,12 0 0 0 0,-1 0 0 0 0,0 1 0 0 0,0 1 0 0 0,0 1 0 0 0,0 0 0 0 0,32 11 0 0 0,-35-7 0 0 0,12 2 0 0 0,0 2 0 0 0,-1 1 0 0 0,0 2 0 0 0,-1 0 0 0 0,51 36 0 0 0,-12 1 0 0 0,-46-36 0 0 0,-1 1 0 0 0,19 18 0 0 0,-8-2 0 0 0,32 43 0 0 0,-54-62 0 0 0,1 0 0 0 0,-2 1 0 0 0,0 0 0 0 0,-1 1 0 0 0,0 0 0 0 0,7 23 0 0 0,6 7 0 0 0,-17-39 0 0 0,1 0 0 0 0,-1 0 0 0 0,0 1 0 0 0,-1-1 0 0 0,1 1 0 0 0,-1 0 0 0 0,1 9 0 0 0,12 76 0 0 0,-8-54 0 0 0,-1 1 0 0 0,0 48 0 0 0,-5-57 0 0 0,-2 0 0 0 0,-6 39 0 0 0,5-59 0 0 0,-1 0 0 0 0,0 0 0 0 0,0 0 0 0 0,-1 0 0 0 0,0 0 0 0 0,-1-1 0 0 0,0 0 0 0 0,-1 0 0 0 0,-11 15 0 0 0,12-19 0 0 0,1-1 0 0 0,-1 0 0 0 0,1 0 0 0 0,-1 0 0 0 0,0-1 0 0 0,-1 0 0 0 0,1 0 0 0 0,0 0 0 0 0,-1-1 0 0 0,0 1 0 0 0,0-1 0 0 0,0-1 0 0 0,-7 2 0 0 0,-4 0 0 0 0,0-1 0 0 0,-30 0 0 0 0,34-2 0 0 0,0-1 0 0 0,0 0 0 0 0,0-2 0 0 0,1 1 0 0 0,-1-1 0 0 0,1-1 0 0 0,-1 0 0 0 0,1-1 0 0 0,1 0 0 0 0,-17-10 0 0 0,-3-5 0 0 0,1-2 0 0 0,-34-31 0 0 0,22 17 0 0 0,19 16 0 0 0,1-1 0 0 0,1-1 0 0 0,0-1 0 0 0,2 0 0 0 0,1-2 0 0 0,1 0 0 0 0,-19-38 0 0 0,25 43 0 0 0,5 10 0 0 0,1 1 0 0 0,0 0 0 0 0,1-1 0 0 0,-1 0 0 0 0,2 0 0 0 0,0 0 0 0 0,0-1 0 0 0,1 1 0 0 0,-2-21 0 0 0,-1-57 0 0 0,2 57 0 0 0,1 1 0 0 0,4-44 0 0 0,1 63 0 0 0,0-1 0 0 0,1 1 0 0 0,1 0 0 0 0,-1 0 0 0 0,2 1 0 0 0,-1-1 0 0 0,1 1 0 0 0,1 0 0 0 0,0 1 0 0 0,8-10 0 0 0,20-29 0 0 0,-28 41 0 0 0,-1 0 0 0 0,2 0 0 0 0,-1 1 0 0 0,1 0 0 0 0,0 1 0 0 0,0-1 0 0 0,12-4 0 0 0,6-6 0 0 0,-22 13 0 0 0,1 0 0 0 0,0 0 0 0 0,0 1 0 0 0,0 0 0 0 0,0 0 0 0 0,8-2 0 0 0,12-5 0 0 0,0 1 0 0 0,1 0 0 0 0,0 2 0 0 0,0 0 0 0 0,0 2 0 0 0,1 1 0 0 0,0 1 0 0 0,-1 1 0 0 0,1 2 0 0 0,0 0 0 0 0,-1 2 0 0 0,1 1 0 0 0,40 11 0 0 0,-52-9 0 0 0,-1 0 0 0 0,1 1 0 0 0,-1 0 0 0 0,0 1 0 0 0,15 12 0 0 0,23 13 0 0 0,-36-24 0 0 0,0 0 0 0 0,-1 2 0 0 0,0-1 0 0 0,0 2 0 0 0,18 19 0 0 0,10 23 0 0 0,-12-12 0 0 0,-22-31 0 0 0,4 4 0 0 0,-1 0 0 0 0,0 0 0 0 0,14 28 0 0 0,-16-19 0 0 0,-1 1 0 0 0,-1 0 0 0 0,-1 0 0 0 0,-1 1 0 0 0,-2 0 0 0 0,0 0 0 0 0,0 33 0 0 0,-3 5 0 0 0,0-31 0 0 0,-1 1 0 0 0,-1 0 0 0 0,-2-1 0 0 0,-7 38 0 0 0,5-50 0 0 0,0-1 0 0 0,-2 0 0 0 0,0 0 0 0 0,-1 0 0 0 0,0-1 0 0 0,-2-1 0 0 0,-1 1 0 0 0,0-1 0 0 0,-1-1 0 0 0,-19 22 0 0 0,28-37 0 0 0,0 1 0 0 0,0-1 0 0 0,0 0 0 0 0,0 0 0 0 0,0 0 0 0 0,-1 0 0 0 0,1-1 0 0 0,0 1 0 0 0,-1-1 0 0 0,1 0 0 0 0,-1 0 0 0 0,-3 1 0 0 0,-11 3 0 0 0,12-3 0 0 0,-1 1 0 0 0,1-1 0 0 0,-1-1 0 0 0,0 1 0 0 0,0-1 0 0 0,0 0 0 0 0,0 0 0 0 0,0-1 0 0 0,0 0 0 0 0,0-1 0 0 0,-11-1 0 0 0,12 0 0 0 0,-1-1 0 0 0,0 0 0 0 0,1-1 0 0 0,-1 1 0 0 0,1-1 0 0 0,0 0 0 0 0,0-1 0 0 0,1 0 0 0 0,-1 0 0 0 0,1 0 0 0 0,-6-8 0 0 0,-10-9 0 0 0,-11-12 0 0 0,-41-57 0 0 0,61 74 0 0 0,-64-107 0 0 0,68 108 0 0 0,1 0 0 0 0,0-1 0 0 0,1 0 0 0 0,1 0 0 0 0,-6-35 0 0 0,8 35 0 0 0,-2-20 0 0 0,-1-50 0 0 0,6 76 0 0 0,1 0 0 0 0,0 0 0 0 0,0 1 0 0 0,1-1 0 0 0,0 0 0 0 0,1 1 0 0 0,0-1 0 0 0,1 1 0 0 0,6-12 0 0 0,2 1 0 0 0,0 1 0 0 0,2 0 0 0 0,0 1 0 0 0,1 1 0 0 0,26-25 0 0 0,-24 30 0 0 0,-13 10 0 0 0,-1 0 0 0 0,1 1 0 0 0,0-1 0 0 0,0 1 0 0 0,0 0 0 0 0,0 0 0 0 0,0 0 0 0 0,0 0 0 0 0,0 1 0 0 0,1 0 0 0 0,7-2 0 0 0,32-10 0 0 0,7-1 0 0 0,-28 11 0 0 0,0 2 0 0 0,0 0 0 0 0,0 2 0 0 0,0 0 0 0 0,0 2 0 0 0,0 0 0 0 0,0 2 0 0 0,-1 0 0 0 0,0 2 0 0 0,0 0 0 0 0,-1 1 0 0 0,1 2 0 0 0,33 20 0 0 0,-27-12 0 0 0,89 64 0 0 0,-103-71 0 0 0,-1 1 0 0 0,-1 0 0 0 0,0 0 0 0 0,-1 1 0 0 0,-1 1 0 0 0,13 19 0 0 0,7 8 0 0 0,-25-35 0 0 0,0-1 0 0 0,-1 1 0 0 0,1 0 0 0 0,-1 0 0 0 0,-1 1 0 0 0,1-1 0 0 0,-1 1 0 0 0,3 9 0 0 0,-3-9 0 0 0,-1 0 0 0 0,2 0 0 0 0,-1 0 0 0 0,1-1 0 0 0,4 7 0 0 0,-5-8 0 0 0,0-1 0 0 0,0 1 0 0 0,0 0 0 0 0,-1 0 0 0 0,0 0 0 0 0,0 0 0 0 0,0 0 0 0 0,-1 0 0 0 0,2 8 0 0 0,9 67 0 0 0,-5-39 0 0 0,2 76 0 0 0,-8-77 0 0 0,0-9 0 0 0,-2 0 0 0 0,0 0 0 0 0,-9 44 0 0 0,7-70 0 0 0,0 1 0 0 0,-1-1 0 0 0,0 0 0 0 0,0 0 0 0 0,0 0 0 0 0,0-1 0 0 0,-8 7 0 0 0,9-9 0 0 0,-1 0 0 0 0,1 1 0 0 0,-1-1 0 0 0,1-1 0 0 0,-1 1 0 0 0,0-1 0 0 0,0 1 0 0 0,0-1 0 0 0,0 0 0 0 0,0 0 0 0 0,0-1 0 0 0,0 1 0 0 0,0-1 0 0 0,0 0 0 0 0,0 0 0 0 0,0 0 0 0 0,0-1 0 0 0,0 1 0 0 0,0-1 0 0 0,0 0 0 0 0,0 0 0 0 0,1-1 0 0 0,-1 1 0 0 0,0-1 0 0 0,1 0 0 0 0,-1 0 0 0 0,1 0 0 0 0,-1 0 0 0 0,1 0 0 0 0,-4-5 0 0 0,-9-6 0 0 0,1-2 0 0 0,1 1 0 0 0,0-2 0 0 0,-17-25 0 0 0,24 31 0 0 0,-9-13 0 0 0,2 0 0 0 0,1-1 0 0 0,1 0 0 0 0,0-1 0 0 0,2 0 0 0 0,1-1 0 0 0,-5-27 0 0 0,4 9 0 0 0,3-1 0 0 0,1 0 0 0 0,1-68 0 0 0,4 100 0 0 0,1 0 0 0 0,1 0 0 0 0,1 0 0 0 0,0 1 0 0 0,0-1 0 0 0,1 1 0 0 0,1-1 0 0 0,0 1 0 0 0,0 0 0 0 0,1 1 0 0 0,1-1 0 0 0,8-13 0 0 0,-13 24 0 0 0,2-2 0 0 0,1 0 0 0 0,-1-1 0 0 0,0 0 0 0 0,-1 0 0 0 0,1 0 0 0 0,-1 0 0 0 0,0 0 0 0 0,0 0 0 0 0,0-1 0 0 0,2-6 0 0 0,8-7 0 0 0,-2 6 0 0 0,-6 6 0 0 0,1 1 0 0 0,-1-1 0 0 0,1 1 0 0 0,-1 0 0 0 0,1 0 0 0 0,1 1 0 0 0,-1-1 0 0 0,1 1 0 0 0,0 1 0 0 0,0-1 0 0 0,0 1 0 0 0,9-4 0 0 0,12-2 0 0 0,-21 6 0 0 0,1 0 0 0 0,-1 1 0 0 0,1 0 0 0 0,-1 0 0 0 0,1 1 0 0 0,0-1 0 0 0,11 1 0 0 0,9 0 0 0 0,-17 0 0 0 0,0 0 0 0 0,0 1 0 0 0,0 0 0 0 0,0 1 0 0 0,0 0 0 0 0,0 1 0 0 0,0 0 0 0 0,-1 0 0 0 0,1 1 0 0 0,-1 0 0 0 0,1 1 0 0 0,9 5 0 0 0,3 5 0 0 0,0 1 0 0 0,-2 0 0 0 0,1 2 0 0 0,-2 0 0 0 0,-1 2 0 0 0,0 0 0 0 0,-1 0 0 0 0,23 37 0 0 0,-32-42 0 0 0,0-2 0 0 0,0 0 0 0 0,-1 1 0 0 0,-1 0 0 0 0,0 0 0 0 0,7 26 0 0 0,-8-20 0 0 0,1-1 0 0 0,11 25 0 0 0,-10-28 0 0 0,-1 1 0 0 0,-1-1 0 0 0,7 32 0 0 0,19 95 0 0 0,-19-100 0 0 0,-2 1 0 0 0,-2 1 0 0 0,3 66 0 0 0,-2 108 0 0 0,-18-166 0 0 0,9-51 0 0 0,0-1 0 0 0,0 1 0 0 0,0 0 0 0 0,-1 0 0 0 0,1 0 0 0 0,0-1 0 0 0,0 1 0 0 0,-1 0 0 0 0,1-1 0 0 0,-1 1 0 0 0,1 0 0 0 0,0-1 0 0 0,-1 1 0 0 0,1 0 0 0 0,-1-1 0 0 0,1 1 0 0 0,-1-1 0 0 0,0 1 0 0 0,1-1 0 0 0,-1 1 0 0 0,0-1 0 0 0,-1 1 0 0 0,-6 6 0 0 0,7-6 0 0 0,0-1 0 0 0,1 1 0 0 0,-1-1 0 0 0,1 0 0 0 0,-1 1 0 0 0,0-1 0 0 0,1 0 0 0 0,-1 1 0 0 0,0-1 0 0 0,1 0 0 0 0,-1 0 0 0 0,0 0 0 0 0,0 0 0 0 0,1 0 0 0 0,-1 0 0 0 0,0 0 0 0 0,1 0 0 0 0,-1 0 0 0 0,0 0 0 0 0,0 0 0 0 0,1 0 0 0 0,-1 0 0 0 0,0 0 0 0 0,1-1 0 0 0,-1 1 0 0 0,0 0 0 0 0,1-1 0 0 0,-1 1 0 0 0,0 0 0 0 0,1-1 0 0 0,-1 1 0 0 0,1-1 0 0 0,-1 1 0 0 0,1-1 0 0 0,-1 1 0 0 0,1-1 0 0 0,-1 1 0 0 0,1-1 0 0 0,-1 0 0 0 0,1 0 0 0 0,0 1 0 0 0,-6-6 0 0 0,0-1 0 0 0,1 1 0 0 0,-1-1 0 0 0,2 0 0 0 0,-1 0 0 0 0,1-1 0 0 0,0 1 0 0 0,1-1 0 0 0,0 0 0 0 0,-3-10 0 0 0,-19-38 0 0 0,17 41 0 0 0,1 0 0 0 0,0-1 0 0 0,1 0 0 0 0,-5-24 0 0 0,-14-37 0 0 0,11 39 0 0 0,2-1 0 0 0,1-1 0 0 0,-8-64 0 0 0,5 45 0 0 0,10 45 0 0 0,0-1 0 0 0,1 1 0 0 0,0 0 0 0 0,0-24 0 0 0,2 3 0 0 0,0 3 0 0 0,2 0 0 0 0,5-41 0 0 0,-5 66 0 0 0,0 0 0 0 0,1 1 0 0 0,0-1 0 0 0,0 0 0 0 0,1 0 0 0 0,5-8 0 0 0,-7 13 0 0 0,0-1 0 0 0,1 1 0 0 0,0 0 0 0 0,-1 0 0 0 0,1 0 0 0 0,0 0 0 0 0,0 0 0 0 0,0 1 0 0 0,0-1 0 0 0,0 1 0 0 0,1-1 0 0 0,-1 1 0 0 0,0 0 0 0 0,1 0 0 0 0,-1 0 0 0 0,6-2 0 0 0,-6 3 0 0 0,-1 0 0 0 0,1-1 0 0 0,0 1 0 0 0,0-1 0 0 0,-1 0 0 0 0,1 1 0 0 0,0-1 0 0 0,-1 0 0 0 0,1 0 0 0 0,0 0 0 0 0,-1 0 0 0 0,3-2 0 0 0,-3 2 0 0 0,0 0 0 0 0,0 0 0 0 0,0 0 0 0 0,0 1 0 0 0,0-1 0 0 0,0 0 0 0 0,0 1 0 0 0,1-1 0 0 0,-1 1 0 0 0,0-1 0 0 0,0 1 0 0 0,1 0 0 0 0,-1-1 0 0 0,0 1 0 0 0,1 0 0 0 0,-1 0 0 0 0,2 0 0 0 0,9 0 0 0 0,1 0 0 0 0,-1 0 0 0 0,1 2 0 0 0,0-1 0 0 0,-1 2 0 0 0,0 0 0 0 0,0 0 0 0 0,0 1 0 0 0,0 0 0 0 0,0 1 0 0 0,15 9 0 0 0,-12-5 0 0 0,-1 0 0 0 0,0 1 0 0 0,0 1 0 0 0,-1 0 0 0 0,-1 1 0 0 0,1 0 0 0 0,-2 1 0 0 0,13 18 0 0 0,0-6 0 0 0,8 10 0 0 0,-20-14 0 0 0,2 2 0 0 0,27 37 0 0 0,-10-28 0 0 0,-16 3 0 0 0,0-8 0 0 0,-4-11 0 0 0,-2 1 0 0 0,0 0 0 0 0,-1 0 0 0 0,9 26 0 0 0,2 3 0 0 0,-16-40 0 0 0,0 0 0 0 0,0 0 0 0 0,-1 0 0 0 0,0 0 0 0 0,0 0 0 0 0,1 10 0 0 0,-1-9 0 0 0,0 0 0 0 0,0 0 0 0 0,0 0 0 0 0,1-1 0 0 0,0 1 0 0 0,5 7 0 0 0,9 25 0 0 0,-5-9 0 0 0,-10-25 0 0 0,1 0 0 0 0,-1 1 0 0 0,0-1 0 0 0,-1 1 0 0 0,1-1 0 0 0,-1 1 0 0 0,0 0 0 0 0,0 9 0 0 0,-1 91 0 0 0,0-104 0 0 0,0-1 0 0 0,0 0 0 0 0,-1 0 0 0 0,1 0 0 0 0,0 0 0 0 0,0 0 0 0 0,-1 0 0 0 0,1 0 0 0 0,-1 0 0 0 0,1 0 0 0 0,-1 0 0 0 0,1 0 0 0 0,-1 0 0 0 0,0 0 0 0 0,1 0 0 0 0,-1 0 0 0 0,0 0 0 0 0,0-1 0 0 0,0 1 0 0 0,0 0 0 0 0,1-1 0 0 0,-1 1 0 0 0,-2 0 0 0 0,-31 9 0 0 0,23-9 0 0 0,1-1 0 0 0,0 0 0 0 0,0 0 0 0 0,-1-1 0 0 0,-13-3 0 0 0,16 1 0 0 0,1-1 0 0 0,-1 0 0 0 0,1-1 0 0 0,0 1 0 0 0,0-2 0 0 0,0 1 0 0 0,1 0 0 0 0,-1-1 0 0 0,1-1 0 0 0,1 1 0 0 0,-1-1 0 0 0,-5-8 0 0 0,-25-27 0 0 0,32 38 0 0 0,1 0 0 0 0,-1 0 0 0 0,1 0 0 0 0,0-1 0 0 0,0 1 0 0 0,0-1 0 0 0,1 0 0 0 0,-4-8 0 0 0,-5-12 0 0 0,-21-29 0 0 0,-41-83 0 0 0,67 121 0 0 0,0 0 0 0 0,0 0 0 0 0,2 0 0 0 0,0-1 0 0 0,1 1 0 0 0,1-1 0 0 0,-1-21 0 0 0,1-8 0 0 0,0 34 0 0 0,1-1 0 0 0,1 1 0 0 0,0-1 0 0 0,0 1 0 0 0,1-1 0 0 0,1 1 0 0 0,0-1 0 0 0,8-21 0 0 0,-6 21 0 0 0,-2 6 0 0 0,0 1 0 0 0,1-1 0 0 0,0 0 0 0 0,0 1 0 0 0,0 0 0 0 0,1-1 0 0 0,5-6 0 0 0,55-21 0 0 0,-61 33 0 0 0,-1-1 0 0 0,1 1 0 0 0,0 0 0 0 0,0 0 0 0 0,-1 0 0 0 0,1 0 0 0 0,0 1 0 0 0,0-1 0 0 0,0 1 0 0 0,0 0 0 0 0,0-1 0 0 0,0 1 0 0 0,0 0 0 0 0,0 1 0 0 0,0-1 0 0 0,5 2 0 0 0,48 15 0 0 0,-37-10 0 0 0,-10-3 0 0 0,0 0 0 0 0,0 1 0 0 0,0-1 0 0 0,-1 2 0 0 0,0-1 0 0 0,1 1 0 0 0,8 9 0 0 0,50 54 0 0 0,-42-41 0 0 0,11 10 0 0 0,54 77 0 0 0,-80-101 0 0 0,-6-9 0 0 0,0 0 0 0 0,0 0 0 0 0,-1 0 0 0 0,0 0 0 0 0,0 1 0 0 0,0-1 0 0 0,-1 1 0 0 0,3 8 0 0 0,-4-9 0 0 0,1 1 0 0 0,0-1 0 0 0,0 0 0 0 0,0-1 0 0 0,1 1 0 0 0,0 0 0 0 0,-1-1 0 0 0,6 7 0 0 0,-5-8 0 0 0,0 1 0 0 0,0-1 0 0 0,-1 1 0 0 0,0 0 0 0 0,0 0 0 0 0,0 0 0 0 0,0 0 0 0 0,0 0 0 0 0,-1 0 0 0 0,0 1 0 0 0,1 6 0 0 0,4 25 0 0 0,13 43 0 0 0,-11-53 0 0 0,-2-1 0 0 0,-1 1 0 0 0,-1 0 0 0 0,1 32 0 0 0,-4-13 0 0 0,0-30 0 0 0,0 0 0 0 0,-1 1 0 0 0,0-1 0 0 0,-1 0 0 0 0,-1 1 0 0 0,0-1 0 0 0,-1 0 0 0 0,-7 19 0 0 0,7-29 0 0 0,1 0 0 0 0,-1-1 0 0 0,0 1 0 0 0,-1-1 0 0 0,1 0 0 0 0,-1 0 0 0 0,1 0 0 0 0,-1-1 0 0 0,-1 1 0 0 0,1-1 0 0 0,0 0 0 0 0,-1 0 0 0 0,1 0 0 0 0,-1-1 0 0 0,0 0 0 0 0,0 0 0 0 0,0 0 0 0 0,0 0 0 0 0,0-1 0 0 0,0 0 0 0 0,-1 0 0 0 0,1 0 0 0 0,0-1 0 0 0,0 1 0 0 0,-1-1 0 0 0,1-1 0 0 0,0 1 0 0 0,-1-1 0 0 0,1 0 0 0 0,0 0 0 0 0,0 0 0 0 0,0-1 0 0 0,0 0 0 0 0,0 0 0 0 0,0 0 0 0 0,0 0 0 0 0,0-1 0 0 0,1 0 0 0 0,0 0 0 0 0,-1 0 0 0 0,-5-6 0 0 0,-8-9 0 0 0,0-1 0 0 0,1 0 0 0 0,-22-34 0 0 0,31 42 0 0 0,2 0 0 0 0,-1 0 0 0 0,1-1 0 0 0,1 1 0 0 0,0-1 0 0 0,1-1 0 0 0,0 1 0 0 0,-2-20 0 0 0,-22-99 0 0 0,26 116 0 0 0,-3-12 0 0 0,2 0 0 0 0,0-49 0 0 0,4 66 0 0 0,0 1 0 0 0,0-1 0 0 0,1 1 0 0 0,0-1 0 0 0,1 1 0 0 0,0 0 0 0 0,0 0 0 0 0,1 0 0 0 0,1 0 0 0 0,-1 1 0 0 0,12-16 0 0 0,11-27 0 0 0,-25 48 0 0 0,1 0 0 0 0,-1 0 0 0 0,1 0 0 0 0,0 0 0 0 0,0 0 0 0 0,0 1 0 0 0,0 0 0 0 0,1-1 0 0 0,-1 1 0 0 0,1 0 0 0 0,-1 1 0 0 0,1-1 0 0 0,0 0 0 0 0,-1 1 0 0 0,1 0 0 0 0,0 0 0 0 0,0 0 0 0 0,0 1 0 0 0,0-1 0 0 0,8 1 0 0 0,12-1 0 0 0,1 1 0 0 0,28 3 0 0 0,-42-2 0 0 0,-6 0 0 0 0,0 0 0 0 0,0 0 0 0 0,-1 0 0 0 0,1 0 0 0 0,0 1 0 0 0,0 0 0 0 0,-1 0 0 0 0,1 0 0 0 0,-1 0 0 0 0,1 1 0 0 0,-1 0 0 0 0,0 0 0 0 0,0 0 0 0 0,0 0 0 0 0,-1 1 0 0 0,5 4 0 0 0,13 12 0 0 0,6-3 0 0 0,-10 8 0 0 0,7-6 0 0 0,31 57 0 0 0,-42-58 0 0 0,7 15 0 0 0,20 56 0 0 0,-10-4 0 0 0,2 42 0 0 0,-32-120 0 0 0,1-1 0 0 0,-1 0 0 0 0,0 1 0 0 0,0-1 0 0 0,-1 1 0 0 0,0-1 0 0 0,-3 10 0 0 0,-3 37 0 0 0,8-39 0 0 0,-2 0 0 0 0,0 0 0 0 0,-1 0 0 0 0,-5 21 0 0 0,7-32 0 0 0,-1-1 0 0 0,1 1 0 0 0,-1 0 0 0 0,0-1 0 0 0,0 1 0 0 0,-1-1 0 0 0,1 1 0 0 0,0-1 0 0 0,-1 1 0 0 0,0-1 0 0 0,1 0 0 0 0,-1 0 0 0 0,0 0 0 0 0,0 0 0 0 0,0 0 0 0 0,0 0 0 0 0,-1 0 0 0 0,1-1 0 0 0,0 1 0 0 0,-1-1 0 0 0,1 0 0 0 0,-1 1 0 0 0,1-1 0 0 0,-1 0 0 0 0,0-1 0 0 0,1 1 0 0 0,-1 0 0 0 0,0-1 0 0 0,-4 1 0 0 0,5-2 0 0 0,0 1 0 0 0,0-1 0 0 0,0 1 0 0 0,0-1 0 0 0,1 0 0 0 0,-1 0 0 0 0,0 0 0 0 0,1 0 0 0 0,-1 0 0 0 0,0 0 0 0 0,1 0 0 0 0,-1 0 0 0 0,1-1 0 0 0,0 1 0 0 0,-1-1 0 0 0,1 1 0 0 0,0-1 0 0 0,0 1 0 0 0,0-1 0 0 0,0 0 0 0 0,0 1 0 0 0,0-1 0 0 0,0-2 0 0 0,-7-9 0 0 0,-4-1 0 0 0,7 8 0 0 0,0 0 0 0 0,0 0 0 0 0,1-1 0 0 0,0 1 0 0 0,-5-12 0 0 0,-4-14 0 0 0,0 0 0 0 0,2-1 0 0 0,2-1 0 0 0,1 0 0 0 0,1 0 0 0 0,2-1 0 0 0,2 0 0 0 0,1 1 0 0 0,4-54 0 0 0,12 10 0 0 0,-12 72 0 0 0,0 0 0 0 0,1 0 0 0 0,0 0 0 0 0,0 1 0 0 0,0-1 0 0 0,1 1 0 0 0,-1 0 0 0 0,1 0 0 0 0,1 0 0 0 0,-1 0 0 0 0,1 1 0 0 0,6-5 0 0 0,-6 4 0 0 0,-2 3 0 0 0,0 0 0 0 0,1 1 0 0 0,-1-1 0 0 0,1 1 0 0 0,-1 0 0 0 0,1 0 0 0 0,-1 0 0 0 0,1 1 0 0 0,0-1 0 0 0,-1 1 0 0 0,1 0 0 0 0,0 0 0 0 0,-1 0 0 0 0,1 1 0 0 0,0-1 0 0 0,-1 1 0 0 0,5 1 0 0 0,1-1 0 0 0,0 1 0 0 0,-1 1 0 0 0,1 0 0 0 0,-1 0 0 0 0,17 9 0 0 0,33 36 0 0 0,-56-47 0 0 0,0 1 0 0 0,-1 0 0 0 0,1 0 0 0 0,0-1 0 0 0,0 1 0 0 0,-1 0 0 0 0,0 1 0 0 0,1-1 0 0 0,-1 0 0 0 0,0 0 0 0 0,0 1 0 0 0,0-1 0 0 0,0 0 0 0 0,0 1 0 0 0,-1-1 0 0 0,1 5 0 0 0,7 19 0 0 0,16 13 0 0 0,-18-31 0 0 0,-1 0 0 0 0,0 1 0 0 0,0-1 0 0 0,-1 1 0 0 0,5 12 0 0 0,0 7 0 0 0,-2 1 0 0 0,0 0 0 0 0,-2 1 0 0 0,-1 0 0 0 0,0 40 0 0 0,0 14 0 0 0,-1-65 0 0 0,-1-1 0 0 0,-1 1 0 0 0,-1-1 0 0 0,0 1 0 0 0,-2-1 0 0 0,0 0 0 0 0,-1 1 0 0 0,-9 32 0 0 0,10-48 0 0 0,1 0 0 0 0,-1 0 0 0 0,0 0 0 0 0,0 0 0 0 0,0 0 0 0 0,0 0 0 0 0,0-1 0 0 0,-1 1 0 0 0,1-1 0 0 0,-1 0 0 0 0,0 1 0 0 0,1-1 0 0 0,-1-1 0 0 0,0 1 0 0 0,0 0 0 0 0,0-1 0 0 0,-6 3 0 0 0,7-3 0 0 0,0-1 0 0 0,0 0 0 0 0,0 1 0 0 0,-1-1 0 0 0,1 0 0 0 0,0 0 0 0 0,0 0 0 0 0,0 0 0 0 0,0 0 0 0 0,0 0 0 0 0,0-1 0 0 0,0 1 0 0 0,0-1 0 0 0,0 0 0 0 0,0 1 0 0 0,0-1 0 0 0,0 0 0 0 0,0 0 0 0 0,0 0 0 0 0,0 0 0 0 0,1-1 0 0 0,-1 1 0 0 0,0 0 0 0 0,1-1 0 0 0,-1 1 0 0 0,-1-4 0 0 0,-16-17 0 0 0,13 14 0 0 0,0 1 0 0 0,0-1 0 0 0,1 1 0 0 0,0-2 0 0 0,0 1 0 0 0,-5-15 0 0 0,-11-22 0 0 0,1-3 0 0 0,12 18 0 0 0,3 14 0 0 0,1-1 0 0 0,0 0 0 0 0,1 0 0 0 0,0-27 0 0 0,2 20 0 0 0,2 0 0 0 0,1-1 0 0 0,5-25 0 0 0,-5 42 0 0 0,0-1 0 0 0,1 1 0 0 0,0-1 0 0 0,1 1 0 0 0,-1 0 0 0 0,2 0 0 0 0,-1 1 0 0 0,1-1 0 0 0,0 1 0 0 0,1 0 0 0 0,0 0 0 0 0,7-6 0 0 0,-4 2 0 0 0,-8 9 0 0 0,1 0 0 0 0,-1 0 0 0 0,1 0 0 0 0,-1 1 0 0 0,1-1 0 0 0,0 0 0 0 0,-1 1 0 0 0,1-1 0 0 0,0 1 0 0 0,0-1 0 0 0,0 1 0 0 0,1 0 0 0 0,-1 0 0 0 0,0 0 0 0 0,0 0 0 0 0,1 0 0 0 0,-1 0 0 0 0,0 1 0 0 0,1-1 0 0 0,3 1 0 0 0,-2-1 0 0 0,1 1 0 0 0,0 1 0 0 0,0-1 0 0 0,-1 1 0 0 0,1-1 0 0 0,0 1 0 0 0,-1 1 0 0 0,1-1 0 0 0,-1 0 0 0 0,0 1 0 0 0,1 0 0 0 0,6 5 0 0 0,-3-3 0 0 0,-6-4 0 0 0,0 1 0 0 0,-1 0 0 0 0,1-1 0 0 0,-1 1 0 0 0,1 0 0 0 0,-1 0 0 0 0,1 0 0 0 0,-1 1 0 0 0,1-1 0 0 0,-1 0 0 0 0,0 0 0 0 0,0 1 0 0 0,1-1 0 0 0,-1 1 0 0 0,0-1 0 0 0,-1 1 0 0 0,3 2 0 0 0,17 30 0 0 0,-15-27 0 0 0,0-1 0 0 0,-1 1 0 0 0,0 0 0 0 0,0 0 0 0 0,3 9 0 0 0,3 12 0 0 0,-2 0 0 0 0,0 0 0 0 0,-2 1 0 0 0,-1-1 0 0 0,-1 1 0 0 0,-2 0 0 0 0,0 31 0 0 0,-3-11 0 0 0,-10 76 0 0 0,8-104 0 0 0,-1 0 0 0 0,-2-1 0 0 0,0 1 0 0 0,-1-1 0 0 0,0 0 0 0 0,-16 27 0 0 0,4-10 0 0 0,16-29 0 0 0,-1 0 0 0 0,0 0 0 0 0,0 0 0 0 0,-1-1 0 0 0,0 0 0 0 0,0 0 0 0 0,-1 0 0 0 0,-6 6 0 0 0,-5 3 0 0 0,6-3 0 0 0,-2-1 0 0 0,1-1 0 0 0,-1 0 0 0 0,-1-1 0 0 0,1-1 0 0 0,-18 10 0 0 0,1-6 0 0 0,20-8 0 0 0,0-1 0 0 0,-1 0 0 0 0,1 0 0 0 0,-22 4 0 0 0,0-4 0 0 0,16-2 0 0 0,1 0 0 0 0,-31-1 0 0 0,42-1 0 0 0,0 0 0 0 0,0-1 0 0 0,-1 0 0 0 0,1 0 0 0 0,0 0 0 0 0,0 0 0 0 0,1 0 0 0 0,-1-1 0 0 0,0 0 0 0 0,0 0 0 0 0,1 0 0 0 0,-1 0 0 0 0,1-1 0 0 0,0 1 0 0 0,-6-6 0 0 0,1 0 0 0 0,4 4 0 0 0,-1-1 0 0 0,1 0 0 0 0,0 1 0 0 0,0-1 0 0 0,0-1 0 0 0,1 1 0 0 0,-1 0 0 0 0,1-1 0 0 0,1 0 0 0 0,-1 0 0 0 0,-2-8 0 0 0,3 1 0 0 0,0 7 0 0 0,1 0 0 0 0,-1 0 0 0 0,1 0 0 0 0,1 0 0 0 0,0-1 0 0 0,-1 1 0 0 0,2 0 0 0 0,-1-1 0 0 0,1 1 0 0 0,0 0 0 0 0,0 0 0 0 0,3-7 0 0 0,1-4 0 0 0,-3 11 0 0 0,-1 0 0 0 0,1 0 0 0 0,0 1 0 0 0,1-1 0 0 0,-1 1 0 0 0,5-6 0 0 0,49-54 0 0 0,-45 49 0 0 0,-7 8 0 0 0,1 0 0 0 0,0 1 0 0 0,1-1 0 0 0,12-11 0 0 0,9 0 0 0 0,-15 6 0 0 0,-10 11 0 0 0,-1 0 0 0 0,0 1 0 0 0,0-1 0 0 0,1 1 0 0 0,-1-1 0 0 0,1 1 0 0 0,-1 0 0 0 0,1 0 0 0 0,0 0 0 0 0,0 0 0 0 0,-1 0 0 0 0,1 0 0 0 0,0 0 0 0 0,0 0 0 0 0,0 1 0 0 0,0-1 0 0 0,3 0 0 0 0,34-11 0 0 0,-33 9 0 0 0,0 1 0 0 0,1 0 0 0 0,0 0 0 0 0,-1 1 0 0 0,1 0 0 0 0,0 0 0 0 0,10 0 0 0 0,-7 1 0 0 0,-7-1 0 0 0,1 1 0 0 0,-1-1 0 0 0,0 1 0 0 0,1 0 0 0 0,-1 0 0 0 0,1 0 0 0 0,-1 0 0 0 0,1 1 0 0 0,-1 0 0 0 0,0-1 0 0 0,0 1 0 0 0,1 0 0 0 0,-1 1 0 0 0,0-1 0 0 0,0 0 0 0 0,0 1 0 0 0,0 0 0 0 0,0 0 0 0 0,0 0 0 0 0,-1 0 0 0 0,1 0 0 0 0,-1 0 0 0 0,1 1 0 0 0,-1-1 0 0 0,0 1 0 0 0,0 0 0 0 0,0 0 0 0 0,0-1 0 0 0,0 1 0 0 0,1 4 0 0 0,4 9 0 0 0,0 1 0 0 0,-1 0 0 0 0,-1 0 0 0 0,0 1 0 0 0,-2-1 0 0 0,0 1 0 0 0,-1 0 0 0 0,0 0 0 0 0,-2 0 0 0 0,-2 29 0 0 0,0-30 0 0 0,-2 0 0 0 0,0-1 0 0 0,-1 1 0 0 0,-7 18 0 0 0,-2 12 0 0 0,13-40 0 0 0,-1 1 0 0 0,0-1 0 0 0,0 0 0 0 0,0 0 0 0 0,-1 0 0 0 0,-4 7 0 0 0,-98 167 0 0 0,101-174 0 0 0,0 0 0 0 0,0 0 0 0 0,-1 0 0 0 0,0-1 0 0 0,0 1 0 0 0,-1-1 0 0 0,-11 10 0 0 0,-15 15 0 0 0,13-15 0 0 0,-1 0 0 0 0,-1-2 0 0 0,0 0 0 0 0,0-1 0 0 0,-29 12 0 0 0,9-5 0 0 0,5-2 0 0 0,-1-1 0 0 0,-1-2 0 0 0,-1-2 0 0 0,0-2 0 0 0,-49 9 0 0 0,19-10 0 0 0,0-2 0 0 0,-79-3 0 0 0,109-6 0 0 0,1-3 0 0 0,-1-1 0 0 0,1-2 0 0 0,0-1 0 0 0,-67-25 0 0 0,83 25 0 0 0,16 7 0 0 0,-1-1 0 0 0,1 0 0 0 0,-1 0 0 0 0,1-1 0 0 0,0 0 0 0 0,0 0 0 0 0,0-1 0 0 0,0 1 0 0 0,-9-9 0 0 0,2 0 0 0 0,11 10 0 0 0,-1 1 0 0 0,1-1 0 0 0,0 1 0 0 0,1-1 0 0 0,-1 0 0 0 0,0 0 0 0 0,0 1 0 0 0,1-1 0 0 0,-1 0 0 0 0,1-1 0 0 0,0 1 0 0 0,-1 0 0 0 0,1 0 0 0 0,0-1 0 0 0,0 1 0 0 0,1 0 0 0 0,-1-1 0 0 0,0 1 0 0 0,0-5 0 0 0,1-9 0 0 0,-1 0 0 0 0,0-1 0 0 0,2 0 0 0 0,0 1 0 0 0,4-21 0 0 0,14 17 0 0 0,38-76 0 0 0,-27 51 0 0 0,2 1 0 0 0,3 1 0 0 0,44-42 0 0 0,-53 59 0 0 0,1 2 0 0 0,2 1 0 0 0,0 1 0 0 0,1 1 0 0 0,59-29 0 0 0,-48 29 0 0 0,-30 15 0 0 0,-1 1 0 0 0,1 0 0 0 0,1 0 0 0 0,13-3 0 0 0,16-2 0 0 0,-27 5 0 0 0,1 2 0 0 0,-1 0 0 0 0,1 1 0 0 0,0 0 0 0 0,16 1 0 0 0,-29 1 0 0 0,-1-1 0 0 0,0 1 0 0 0,1 0 0 0 0,-1 0 0 0 0,0 0 0 0 0,1 0 0 0 0,-1 1 0 0 0,0-1 0 0 0,1 0 0 0 0,-1 1 0 0 0,0-1 0 0 0,1 0 0 0 0,-1 1 0 0 0,0 0 0 0 0,0-1 0 0 0,0 1 0 0 0,0 0 0 0 0,1-1 0 0 0,-1 1 0 0 0,0 0 0 0 0,0 0 0 0 0,0 0 0 0 0,1 2 0 0 0,-1 1 0 0 0,1 0 0 0 0,-1 0 0 0 0,0 0 0 0 0,-1 1 0 0 0,1-1 0 0 0,-1 0 0 0 0,1 1 0 0 0,-2 6 0 0 0,1 1 0 0 0,1-1 0 0 0,-1 1 0 0 0,0-1 0 0 0,-1 0 0 0 0,0 0 0 0 0,0 0 0 0 0,-2 0 0 0 0,-5 18 0 0 0,-12 4 0 0 0,-1 0 0 0 0,-2-2 0 0 0,-1 0 0 0 0,-1-2 0 0 0,-2-1 0 0 0,-1-1 0 0 0,-1-1 0 0 0,-1-1 0 0 0,-1-2 0 0 0,-1-1 0 0 0,-41 20 0 0 0,24-19 0 0 0,-2-2 0 0 0,0-2 0 0 0,-1-2 0 0 0,-1-3 0 0 0,0-2 0 0 0,-1-2 0 0 0,0-3 0 0 0,0-2 0 0 0,-1-2 0 0 0,-83-7 0 0 0,120 2 0 0 0,6 2 0 0 0,0-1 0 0 0,0-1 0 0 0,0 0 0 0 0,1 0 0 0 0,-1-1 0 0 0,1 0 0 0 0,0-1 0 0 0,-19-10 0 0 0,-7-10 0 0 0,3 11 0 0 0,14-10 0 0 0,-11 1 0 0 0,24 18 0 0 0,0 0 0 0 0,0-1 0 0 0,1 0 0 0 0,0 0 0 0 0,0 0 0 0 0,0-1 0 0 0,1 0 0 0 0,-1 0 0 0 0,2 0 0 0 0,-1 0 0 0 0,-4-9 0 0 0,-14-45 0 0 0,20 54 0 0 0,1 0 0 0 0,-1 0 0 0 0,1-1 0 0 0,1 1 0 0 0,-1-1 0 0 0,1 1 0 0 0,0-1 0 0 0,0-11 0 0 0,3-56 0 0 0,-1 67 0 0 0,-1 1 0 0 0,1 1 0 0 0,0-1 0 0 0,1 0 0 0 0,0 1 0 0 0,0 0 0 0 0,0-1 0 0 0,0 1 0 0 0,1 0 0 0 0,4-6 0 0 0,-4 4 0 0 0,1 1 0 0 0,-1-1 0 0 0,0 0 0 0 0,0 0 0 0 0,3-10 0 0 0,-3 5 0 0 0,2 0 0 0 0,0 1 0 0 0,0 0 0 0 0,1 0 0 0 0,0 1 0 0 0,1-1 0 0 0,0 2 0 0 0,1-1 0 0 0,16-16 0 0 0,8-6 0 0 0,45-33 0 0 0,-63 54 0 0 0,3-3 0 0 0,0 0 0 0 0,1 2 0 0 0,0 0 0 0 0,1 1 0 0 0,22-9 0 0 0,117-45 0 0 0,-124 51 0 0 0,1 2 0 0 0,1 1 0 0 0,0 1 0 0 0,0 2 0 0 0,1 2 0 0 0,0 1 0 0 0,71 0 0 0 0,-104 6 0 0 0,0-1 0 0 0,-1 1 0 0 0,1 0 0 0 0,0 0 0 0 0,-1 0 0 0 0,1 0 0 0 0,-1 1 0 0 0,1-1 0 0 0,-1 1 0 0 0,0 0 0 0 0,1 0 0 0 0,-1 0 0 0 0,0 1 0 0 0,0-1 0 0 0,-1 1 0 0 0,1-1 0 0 0,0 1 0 0 0,-1 0 0 0 0,0 0 0 0 0,0 0 0 0 0,0 1 0 0 0,0-1 0 0 0,0 0 0 0 0,1 5 0 0 0,1 1 0 0 0,0 0 0 0 0,-1 0 0 0 0,0 1 0 0 0,0-1 0 0 0,-1 1 0 0 0,0 0 0 0 0,0 18 0 0 0,-2-3 0 0 0,1-9 0 0 0,0-1 0 0 0,-1 1 0 0 0,-1-1 0 0 0,0 0 0 0 0,-2 1 0 0 0,1-1 0 0 0,-10 28 0 0 0,-60 75 0 0 0,62-100 0 0 0,1-2 0 0 0,-1 1 0 0 0,-17 21 0 0 0,-22 27 0 0 0,31-39 0 0 0,-2-1 0 0 0,-26 27 0 0 0,2-13 0 0 0,-2-1 0 0 0,-2-3 0 0 0,-1-1 0 0 0,-97 49 0 0 0,-27-11 0 0 0,128-52 0 0 0,0-2 0 0 0,-1-3 0 0 0,-1-1 0 0 0,0-3 0 0 0,-1-1 0 0 0,0-3 0 0 0,-1-2 0 0 0,1-1 0 0 0,-1-3 0 0 0,-52-6 0 0 0,90 2 0 0 0,0 0 0 0 0,0 0 0 0 0,0-1 0 0 0,1-1 0 0 0,-1 0 0 0 0,1 0 0 0 0,0-1 0 0 0,1 0 0 0 0,-10-9 0 0 0,11 10 0 0 0,2 0 0 0 0,-1-1 0 0 0,1 0 0 0 0,-1 0 0 0 0,2-1 0 0 0,-1 1 0 0 0,1-1 0 0 0,0-1 0 0 0,0 1 0 0 0,1-1 0 0 0,0 0 0 0 0,-4-11 0 0 0,5 6 0 0 0,0 1 0 0 0,1 0 0 0 0,1-1 0 0 0,0 1 0 0 0,1-1 0 0 0,0 0 0 0 0,1 1 0 0 0,0-1 0 0 0,1 1 0 0 0,0-1 0 0 0,1 1 0 0 0,1 0 0 0 0,0 0 0 0 0,10-20 0 0 0,27-51 0 0 0,30-12 0 0 0,-56 76 0 0 0,1 0 0 0 0,0 1 0 0 0,1 0 0 0 0,38-28 0 0 0,13-14 0 0 0,-39 34 0 0 0,2 2 0 0 0,1 0 0 0 0,45-23 0 0 0,-31 18 0 0 0,-12 8 0 0 0,1 1 0 0 0,1 2 0 0 0,1 2 0 0 0,0 1 0 0 0,1 1 0 0 0,0 3 0 0 0,1 1 0 0 0,0 2 0 0 0,1 1 0 0 0,65-1 0 0 0,-95 8 0 0 0,2-1 0 0 0,-1 1 0 0 0,1 1 0 0 0,0 0 0 0 0,0 0 0 0 0,20 6 0 0 0,-28-5 0 0 0,0-1 0 0 0,-1 1 0 0 0,1 0 0 0 0,0 1 0 0 0,-1-1 0 0 0,1 1 0 0 0,-1-1 0 0 0,0 1 0 0 0,0 0 0 0 0,0 0 0 0 0,0 1 0 0 0,0-1 0 0 0,-1 0 0 0 0,1 1 0 0 0,-1 0 0 0 0,0-1 0 0 0,0 1 0 0 0,-1 0 0 0 0,1 0 0 0 0,0 5 0 0 0,4 7 0 0 0,0 1 0 0 0,-2 0 0 0 0,0 0 0 0 0,-1 0 0 0 0,-1 0 0 0 0,0 0 0 0 0,-1 1 0 0 0,-1-1 0 0 0,-1 1 0 0 0,-1-1 0 0 0,-6 33 0 0 0,-89 191 0 0 0,82-211 0 0 0,-2-1 0 0 0,0 0 0 0 0,-2-2 0 0 0,-41 48 0 0 0,14-26 0 0 0,-74 61 0 0 0,86-83 0 0 0,-2-1 0 0 0,0-1 0 0 0,-1-3 0 0 0,-2-1 0 0 0,0-1 0 0 0,-1-2 0 0 0,-1-2 0 0 0,-1-2 0 0 0,0-2 0 0 0,0-2 0 0 0,-1-1 0 0 0,-1-2 0 0 0,1-2 0 0 0,-1-3 0 0 0,0-1 0 0 0,-54-5 0 0 0,71-1 0 0 0,1-1 0 0 0,1-1 0 0 0,-1-1 0 0 0,-45-21 0 0 0,23 9 0 0 0,27 12 0 0 0,1-1 0 0 0,0-1 0 0 0,1-1 0 0 0,0-1 0 0 0,1 0 0 0 0,-30-26 0 0 0,38 27 0 0 0,0 1 0 0 0,0-1 0 0 0,1-1 0 0 0,0 1 0 0 0,1-2 0 0 0,1 1 0 0 0,0-1 0 0 0,0 0 0 0 0,1 0 0 0 0,1-1 0 0 0,-4-16 0 0 0,1-2 0 0 0,-7-54 0 0 0,14 75 0 0 0,0 0 0 0 0,1-1 0 0 0,0 1 0 0 0,1-1 0 0 0,1 1 0 0 0,0 0 0 0 0,0 0 0 0 0,7-19 0 0 0,52-114 0 0 0,-51 119 0 0 0,1 2 0 0 0,2-1 0 0 0,0 2 0 0 0,1-1 0 0 0,1 2 0 0 0,1 0 0 0 0,1 1 0 0 0,25-23 0 0 0,-7 11 0 0 0,1 1 0 0 0,2 2 0 0 0,71-41 0 0 0,-74 53 0 0 0,0 2 0 0 0,66-20 0 0 0,-97 34 0 0 0,17-4 0 0 0,0 0 0 0 0,24-1 0 0 0,30-7 0 0 0,-57 9 0 0 0,-1 1 0 0 0,1 0 0 0 0,-1 2 0 0 0,1 0 0 0 0,0 1 0 0 0,-1 0 0 0 0,1 1 0 0 0,0 2 0 0 0,25 5 0 0 0,-40-7 0 0 0,-1 0 0 0 0,0 0 0 0 0,1 0 0 0 0,-1 0 0 0 0,0 0 0 0 0,0 0 0 0 0,0 1 0 0 0,0-1 0 0 0,0 1 0 0 0,0 0 0 0 0,2 2 0 0 0,14 11 0 0 0,-12-12 0 0 0,0 0 0 0 0,-1 1 0 0 0,1 0 0 0 0,-1 0 0 0 0,1 1 0 0 0,-2-1 0 0 0,1 1 0 0 0,0 0 0 0 0,-1 0 0 0 0,0 1 0 0 0,0-1 0 0 0,0 1 0 0 0,-1 0 0 0 0,0 0 0 0 0,0 0 0 0 0,-1 0 0 0 0,1 1 0 0 0,-1-1 0 0 0,2 11 0 0 0,1 68 0 0 0,-3-1 0 0 0,-11 102 0 0 0,7-176 0 0 0,0 0 0 0 0,-1 0 0 0 0,0 0 0 0 0,-1 0 0 0 0,0-1 0 0 0,-7 13 0 0 0,-3 8 0 0 0,2-2 0 0 0,5-11 0 0 0,0-1 0 0 0,-1-1 0 0 0,-12 20 0 0 0,-44 63 0 0 0,24-35 0 0 0,-61 72 0 0 0,85-116 0 0 0,-1-1 0 0 0,-2 0 0 0 0,1-1 0 0 0,-2-2 0 0 0,0 0 0 0 0,-1-1 0 0 0,-38 20 0 0 0,14-14 0 0 0,-1-2 0 0 0,0-2 0 0 0,-87 19 0 0 0,101-29 0 0 0,0-2 0 0 0,0-1 0 0 0,0-1 0 0 0,-1-2 0 0 0,1-1 0 0 0,0-2 0 0 0,-33-7 0 0 0,36 2 0 0 0,0-2 0 0 0,1-1 0 0 0,0-1 0 0 0,-34-21 0 0 0,45 23 0 0 0,1-1 0 0 0,0 0 0 0 0,1-1 0 0 0,0-1 0 0 0,0 0 0 0 0,2-1 0 0 0,-1-1 0 0 0,-14-22 0 0 0,27 35 0 0 0,-1 0 0 0 0,1 0 0 0 0,-1-1 0 0 0,1 1 0 0 0,0-1 0 0 0,0 1 0 0 0,0 0 0 0 0,0-1 0 0 0,1 0 0 0 0,-1 1 0 0 0,1-1 0 0 0,0 1 0 0 0,-1-1 0 0 0,1-3 0 0 0,-1-6 0 0 0,-2 1 0 0 0,0 0 0 0 0,1 0 0 0 0,0 0 0 0 0,1 0 0 0 0,1 0 0 0 0,-1 0 0 0 0,2 0 0 0 0,-1-1 0 0 0,2 1 0 0 0,-1 0 0 0 0,2 0 0 0 0,-1 1 0 0 0,6-15 0 0 0,6 6 0 0 0,-11 17 0 0 0,-1-1 0 0 0,0 0 0 0 0,0 0 0 0 0,0-1 0 0 0,0 1 0 0 0,0 0 0 0 0,-1-1 0 0 0,1 1 0 0 0,-1-1 0 0 0,0 1 0 0 0,0-1 0 0 0,0 0 0 0 0,0-5 0 0 0,-1 6 0 0 0,1-1 0 0 0,0 0 0 0 0,0 1 0 0 0,0-1 0 0 0,1 1 0 0 0,-1-1 0 0 0,1 1 0 0 0,0 0 0 0 0,0-1 0 0 0,0 1 0 0 0,0 0 0 0 0,0 0 0 0 0,1 1 0 0 0,-1-1 0 0 0,6-4 0 0 0,9-11 0 0 0,27-54 0 0 0,-22 46 0 0 0,-12 13 0 0 0,1 1 0 0 0,0 0 0 0 0,1 1 0 0 0,17-13 0 0 0,43-24 0 0 0,-65 44 0 0 0,-1 1 0 0 0,1 0 0 0 0,0 0 0 0 0,0 0 0 0 0,1 1 0 0 0,-1 0 0 0 0,0 0 0 0 0,1 1 0 0 0,0 0 0 0 0,9 0 0 0 0,4-1 0 0 0,3 0 0 0 0,0 1 0 0 0,-1 2 0 0 0,1 0 0 0 0,0 2 0 0 0,-1 0 0 0 0,25 8 0 0 0,-43-10 0 0 0,-1 1 0 0 0,1 0 0 0 0,0 0 0 0 0,-1 0 0 0 0,0 1 0 0 0,1-1 0 0 0,-1 1 0 0 0,7 7 0 0 0,9 5 0 0 0,13 3 0 0 0,-15 12 0 0 0,1-8 0 0 0,27 43 0 0 0,-39-51 0 0 0,0 1 0 0 0,0 0 0 0 0,-1 0 0 0 0,-1 1 0 0 0,-1-1 0 0 0,0 1 0 0 0,2 25 0 0 0,-1 10 0 0 0,-4 53 0 0 0,-1-67 0 0 0,-2-18 0 0 0,0 0 0 0 0,-1 0 0 0 0,-1-1 0 0 0,0 1 0 0 0,-2-1 0 0 0,0 0 0 0 0,-1 0 0 0 0,-1-1 0 0 0,0 0 0 0 0,-1 0 0 0 0,-1-1 0 0 0,-1-1 0 0 0,0 1 0 0 0,-1-2 0 0 0,-1 1 0 0 0,0-2 0 0 0,-26 21 0 0 0,-9 19 0 0 0,-19-9 0 0 0,56-38 0 0 0,0 0 0 0 0,0 0 0 0 0,0-1 0 0 0,-1-1 0 0 0,0 0 0 0 0,0 0 0 0 0,-15 1 0 0 0,-25 9 0 0 0,28-7 0 0 0,-1-2 0 0 0,0 0 0 0 0,0-2 0 0 0,-1-1 0 0 0,-40-1 0 0 0,23-3 0 0 0,1-3 0 0 0,-69-14 0 0 0,2-25 0 0 0,99 39 0 0 0,0 0 0 0 0,0 0 0 0 0,1-1 0 0 0,0 0 0 0 0,0 0 0 0 0,0-1 0 0 0,1 0 0 0 0,-10-11 0 0 0,9 10 0 0 0,6 6 0 0 0,1 0 0 0 0,-1-1 0 0 0,1 1 0 0 0,0-1 0 0 0,0 1 0 0 0,0-1 0 0 0,0 0 0 0 0,0 0 0 0 0,-1-4 0 0 0,-6-6 0 0 0,2 4 0 0 0,4 6 0 0 0,-1-2 0 0 0,1 1 0 0 0,0 0 0 0 0,0 0 0 0 0,1-1 0 0 0,-1 0 0 0 0,1 1 0 0 0,-3-9 0 0 0,-8-11 0 0 0,11 21 0 0 0,0 0 0 0 0,0-1 0 0 0,0 0 0 0 0,0 0 0 0 0,0 1 0 0 0,1-1 0 0 0,0 0 0 0 0,0 0 0 0 0,0 0 0 0 0,0-1 0 0 0,1 1 0 0 0,-1 0 0 0 0,1-6 0 0 0,0 3 0 0 0,-1 1 0 0 0,1 0 0 0 0,0 0 0 0 0,0 0 0 0 0,1-1 0 0 0,-1 1 0 0 0,1 0 0 0 0,0 0 0 0 0,1 0 0 0 0,0 1 0 0 0,0-1 0 0 0,0 0 0 0 0,0 0 0 0 0,1 1 0 0 0,6-10 0 0 0,0 6 0 0 0,-4 3 0 0 0,1 0 0 0 0,-1 0 0 0 0,1 1 0 0 0,0 0 0 0 0,1 0 0 0 0,-1 1 0 0 0,10-5 0 0 0,-13 8 0 0 0,0-1 0 0 0,0 1 0 0 0,0-1 0 0 0,-1 0 0 0 0,1 0 0 0 0,0 0 0 0 0,-1 0 0 0 0,5-5 0 0 0,-5 6 0 0 0,0-1 0 0 0,-1 0 0 0 0,1 1 0 0 0,0-1 0 0 0,0 1 0 0 0,0 0 0 0 0,0 0 0 0 0,0 0 0 0 0,1 0 0 0 0,-1 0 0 0 0,0 0 0 0 0,0 0 0 0 0,1 1 0 0 0,-1-1 0 0 0,0 1 0 0 0,4-1 0 0 0,66-12 0 0 0,-1 3 0 0 0,91-2 0 0 0,-130 12 0 0 0,1 1 0 0 0,-1 1 0 0 0,58 12 0 0 0,-63-7 0 0 0,-14-5 0 0 0,-1 0 0 0 0,-1 2 0 0 0,1-1 0 0 0,0 1 0 0 0,18 10 0 0 0,3 2 0 0 0,-30-16 0 0 0,0 1 0 0 0,0 0 0 0 0,0 0 0 0 0,0 0 0 0 0,0 1 0 0 0,0-1 0 0 0,0 1 0 0 0,0-1 0 0 0,-1 1 0 0 0,1 0 0 0 0,0 0 0 0 0,-1 0 0 0 0,0 1 0 0 0,1-1 0 0 0,-1 1 0 0 0,0-1 0 0 0,0 1 0 0 0,-1 0 0 0 0,1-1 0 0 0,0 1 0 0 0,1 6 0 0 0,9 12 0 0 0,-11-19 0 0 0,1-1 0 0 0,-1 1 0 0 0,0 0 0 0 0,1 0 0 0 0,-1 0 0 0 0,0 0 0 0 0,0 0 0 0 0,-1 0 0 0 0,1 0 0 0 0,0 0 0 0 0,-1 0 0 0 0,1 0 0 0 0,-1 0 0 0 0,1 3 0 0 0,-1 26 0 0 0,2-21 0 0 0,-2 0 0 0 0,1 0 0 0 0,-1 0 0 0 0,-1 0 0 0 0,0-1 0 0 0,0 1 0 0 0,-1 0 0 0 0,0-1 0 0 0,-1 1 0 0 0,0-1 0 0 0,-8 18 0 0 0,-3-8 0 0 0,-1-1 0 0 0,-1 0 0 0 0,0-1 0 0 0,-2-1 0 0 0,1 0 0 0 0,-36 22 0 0 0,14-14 0 0 0,32-19 0 0 0,-1 0 0 0 0,1 0 0 0 0,-1-1 0 0 0,0 0 0 0 0,0-1 0 0 0,-10 4 0 0 0,-24 4 0 0 0,-1-1 0 0 0,0-2 0 0 0,-1-2 0 0 0,1-1 0 0 0,-1-3 0 0 0,0-2 0 0 0,-61-7 0 0 0,101 7 0 0 0,0-2 0 0 0,-1 1 0 0 0,1-1 0 0 0,0 1 0 0 0,0-1 0 0 0,0 0 0 0 0,0-1 0 0 0,0 1 0 0 0,0-1 0 0 0,-5-4 0 0 0,-17-10 0 0 0,23 16 0 0 0,0 0 0 0 0,0-1 0 0 0,1 0 0 0 0,-1 0 0 0 0,1 0 0 0 0,-1 0 0 0 0,1 0 0 0 0,-1 0 0 0 0,1-1 0 0 0,-3-4 0 0 0,4 6 0 0 0,0 0 0 0 0,1 0 0 0 0,-1 0 0 0 0,0 0 0 0 0,0 1 0 0 0,0-1 0 0 0,-1 0 0 0 0,1 0 0 0 0,0 1 0 0 0,0-1 0 0 0,0 1 0 0 0,0-1 0 0 0,-1 1 0 0 0,1-1 0 0 0,0 1 0 0 0,0 0 0 0 0,-3-1 0 0 0,-5-2 0 0 0,-35-40 0 0 0,42 41 0 0 0,0-1 0 0 0,-1 1 0 0 0,1-1 0 0 0,-1 1 0 0 0,0 0 0 0 0,1-1 0 0 0,-1 1 0 0 0,0 0 0 0 0,0 1 0 0 0,-1-1 0 0 0,1 0 0 0 0,0 1 0 0 0,-7-2 0 0 0,6 6 0 0 0,11 3 0 0 0,10 4 0 0 0,8-4 0 0 0,141 46 0 0 0,-138-44 0 0 0,2-2 0 0 0,35 5 0 0 0,-7-2 0 0 0,338 52 0 0 0,-234-35 0 0 0,-87-5 0 0 0,-62-18 0 0 0,-8-1 0 0 0,0-1 0 0 0,0 1 0 0 0,0-1 0 0 0,0 0 0 0 0,1 0 0 0 0,-1-1 0 0 0,0 1 0 0 0,0-1 0 0 0,1 0 0 0 0,-1-1 0 0 0,0 1 0 0 0,0-1 0 0 0,1 0 0 0 0,-1-1 0 0 0,0 1 0 0 0,0-1 0 0 0,0 0 0 0 0,-1 0 0 0 0,7-3 0 0 0,46-27 0 0 0,-36 20 0 0 0,1 0 0 0 0,1 2 0 0 0,0 1 0 0 0,35-9 0 0 0,1-9 0 0 0,4 1 0 0 0,91-11 0 0 0,-128 31 0 0 0,1 2 0 0 0,-1 1 0 0 0,1 2 0 0 0,0 0 0 0 0,29 4 0 0 0,-9-2 0 0 0,-42-1 0 0 0,0 0 0 0 0,1 0 0 0 0,-1 1 0 0 0,0-1 0 0 0,0 1 0 0 0,0 1 0 0 0,0-1 0 0 0,0 1 0 0 0,0-1 0 0 0,0 1 0 0 0,5 4 0 0 0,-2 0 0 0 0,0 0 0 0 0,-1 1 0 0 0,1 0 0 0 0,8 11 0 0 0,-13-14 0 0 0,3 3 0 0 0,0 1 0 0 0,-1 0 0 0 0,0 0 0 0 0,0 0 0 0 0,-1 0 0 0 0,0 1 0 0 0,-1 0 0 0 0,0 0 0 0 0,0 0 0 0 0,-1 0 0 0 0,0 0 0 0 0,-1 1 0 0 0,0-1 0 0 0,0 0 0 0 0,-1 1 0 0 0,0-1 0 0 0,-2 13 0 0 0,-1-3 0 0 0,0 0 0 0 0,-2-1 0 0 0,0 1 0 0 0,-1-1 0 0 0,0 0 0 0 0,-2-1 0 0 0,-12 23 0 0 0,17-34 0 0 0,0 0 0 0 0,-1 0 0 0 0,0-1 0 0 0,0 1 0 0 0,0-1 0 0 0,0 0 0 0 0,-1 0 0 0 0,0 0 0 0 0,0-1 0 0 0,0 1 0 0 0,-1-1 0 0 0,1-1 0 0 0,-7 4 0 0 0,-18 17 0 0 0,27-21 0 0 0,0 0 0 0 0,0 0 0 0 0,-1-1 0 0 0,1 1 0 0 0,0-1 0 0 0,-1 0 0 0 0,-7 4 0 0 0,-19 6 0 0 0,-1-1 0 0 0,-1-2 0 0 0,1-1 0 0 0,-1-1 0 0 0,-1-2 0 0 0,-59 2 0 0 0,74-7 0 0 0,-64-2 0 0 0,75 1 0 0 0,0 0 0 0 0,0 0 0 0 0,0 0 0 0 0,0-1 0 0 0,0 0 0 0 0,0-1 0 0 0,0 1 0 0 0,-9-6 0 0 0,-21-5 0 0 0,33 13 0 0 0,0-1 0 0 0,0 0 0 0 0,0 0 0 0 0,0 0 0 0 0,0-1 0 0 0,0 1 0 0 0,0-1 0 0 0,1 0 0 0 0,-7-4 0 0 0,7 3 0 0 0,0 2 0 0 0,0-1 0 0 0,1 0 0 0 0,-1 1 0 0 0,0-1 0 0 0,0 1 0 0 0,-1 0 0 0 0,1 0 0 0 0,0 0 0 0 0,-6-1 0 0 0,5 2 0 0 0,0-1 0 0 0,1 0 0 0 0,-1 0 0 0 0,0 0 0 0 0,0-1 0 0 0,1 1 0 0 0,-1-1 0 0 0,1 0 0 0 0,-1 0 0 0 0,1 0 0 0 0,0 0 0 0 0,0-1 0 0 0,-5-4 0 0 0,8 6 0 0 0,-1 1 0 0 0,1-1 0 0 0,0 1 0 0 0,0-1 0 0 0,0 0 0 0 0,-1 1 0 0 0,1-1 0 0 0,0 1 0 0 0,0-1 0 0 0,0 0 0 0 0,0 1 0 0 0,0-1 0 0 0,0 1 0 0 0,0-1 0 0 0,0 0 0 0 0,0 1 0 0 0,0-1 0 0 0,1 1 0 0 0,-1-1 0 0 0,0 0 0 0 0,0 1 0 0 0,1-1 0 0 0,-1 1 0 0 0,0-1 0 0 0,0 1 0 0 0,1-1 0 0 0,-1 1 0 0 0,1-1 0 0 0,-1 1 0 0 0,0-1 0 0 0,1 1 0 0 0,-1 0 0 0 0,1-1 0 0 0,-1 1 0 0 0,1-1 0 0 0,-1 1 0 0 0,1 0 0 0 0,-1 0 0 0 0,1-1 0 0 0,0 1 0 0 0,-1 0 0 0 0,1 0 0 0 0,-1 0 0 0 0,1 0 0 0 0,1-1 0 0 0,33-11 0 0 0,-28 10 0 0 0,8-4 0 0 0,1 0 0 0 0,1 1 0 0 0,-1 1 0 0 0,20-3 0 0 0,24-6 0 0 0,32-11 0 0 0,122-16 0 0 0,-31 4 0 0 0,-159 33 0 0 0,0 1 0 0 0,37 2 0 0 0,-20 0 0 0 0,-33 1 0 0 0,-8 1 0 0 0,1 0 0 0 0,-1 0 0 0 0,1 0 0 0 0,-1 0 0 0 0,0 1 0 0 0,0-1 0 0 0,0 0 0 0 0,0 0 0 0 0,0 0 0 0 0,-1 1 0 0 0,0 2 0 0 0,-2-1 0 0 0,1 0 0 0 0,-1-1 0 0 0,0 1 0 0 0,0-1 0 0 0,0 0 0 0 0,-1 0 0 0 0,1 0 0 0 0,-1 0 0 0 0,1-1 0 0 0,-1 1 0 0 0,0-1 0 0 0,0 0 0 0 0,0 0 0 0 0,-7 2 0 0 0,-18 11 0 0 0,12-1 0 0 0,15-12 0 0 0,0 0 0 0 0,0 0 0 0 0,0 0 0 0 0,0 0 0 0 0,-1-1 0 0 0,1 1 0 0 0,-1-1 0 0 0,1 0 0 0 0,-1 1 0 0 0,1-1 0 0 0,-1 0 0 0 0,-3 0 0 0 0,-100 31 0 0 0,62-17 0 0 0,0-2 0 0 0,-80 12 0 0 0,39-16 0 0 0,-376 25 0 0 0,456-35 0 0 0,0 1 0 0 0,0-1 0 0 0,0 0 0 0 0,0-1 0 0 0,0 1 0 0 0,0-1 0 0 0,1 0 0 0 0,-1 0 0 0 0,0 0 0 0 0,1-1 0 0 0,0 1 0 0 0,-1-1 0 0 0,1 0 0 0 0,-7-7 0 0 0,3 2 0 0 0,7 8 0 0 0,1-1 0 0 0,-1 1 0 0 0,0-1 0 0 0,1 1 0 0 0,-1-1 0 0 0,1 0 0 0 0,-1 1 0 0 0,1-1 0 0 0,-1 0 0 0 0,1 0 0 0 0,-1 1 0 0 0,1-1 0 0 0,0 0 0 0 0,-1 0 0 0 0,1 0 0 0 0,0 0 0 0 0,0 1 0 0 0,0-1 0 0 0,-1 0 0 0 0,1 0 0 0 0,0 0 0 0 0,0 0 0 0 0,0 0 0 0 0,0 1 0 0 0,1-3 0 0 0,-1-2 0 0 0,-1 3 0 0 0,1-1 0 0 0,0 1 0 0 0,-1 0 0 0 0,1 0 0 0 0,0-1 0 0 0,0 1 0 0 0,1 0 0 0 0,-1-1 0 0 0,0 1 0 0 0,1 0 0 0 0,-1 0 0 0 0,1-1 0 0 0,0 1 0 0 0,0 0 0 0 0,0 0 0 0 0,0 0 0 0 0,0 0 0 0 0,0 0 0 0 0,0 0 0 0 0,1 0 0 0 0,-1 0 0 0 0,1 1 0 0 0,-1-1 0 0 0,1 1 0 0 0,0-1 0 0 0,0 1 0 0 0,0-1 0 0 0,0 1 0 0 0,0 0 0 0 0,0 0 0 0 0,2-1 0 0 0,4 1 0 0 0,-6 1 0 0 0,0 0 0 0 0,0 0 0 0 0,0-1 0 0 0,0 1 0 0 0,-1 0 0 0 0,1-1 0 0 0,0 1 0 0 0,0-1 0 0 0,0 1 0 0 0,-1-1 0 0 0,1 0 0 0 0,0 0 0 0 0,-1 0 0 0 0,1 0 0 0 0,-1 0 0 0 0,1 0 0 0 0,-1 0 0 0 0,0-1 0 0 0,2-1 0 0 0,-1 0 0 0 0,1 1 0 0 0,-1 0 0 0 0,1-1 0 0 0,-1 1 0 0 0,1 0 0 0 0,0 0 0 0 0,0 0 0 0 0,0 0 0 0 0,0 1 0 0 0,0-1 0 0 0,0 1 0 0 0,0 0 0 0 0,6-2 0 0 0,56-9 0 0 0,-14 3 0 0 0,-49 9 0 0 0,44-9 0 0 0,-44 8 0 0 0,1 1 0 0 0,-1-1 0 0 0,1 1 0 0 0,-1 0 0 0 0,1 0 0 0 0,-1 0 0 0 0,1 0 0 0 0,-1 0 0 0 0,1 0 0 0 0,-1 1 0 0 0,1-1 0 0 0,-1 1 0 0 0,1 0 0 0 0,-1 0 0 0 0,0 0 0 0 0,3 1 0 0 0,-4-1 0 0 0,0 0 0 0 0,0 0 0 0 0,-1 1 0 0 0,1-1 0 0 0,0 0 0 0 0,-1 0 0 0 0,1 1 0 0 0,-1-1 0 0 0,1 0 0 0 0,-1 1 0 0 0,1-1 0 0 0,-1 0 0 0 0,0 1 0 0 0,0-1 0 0 0,0 1 0 0 0,0-1 0 0 0,0 1 0 0 0,0-1 0 0 0,0 0 0 0 0,0 1 0 0 0,-1-1 0 0 0,1 1 0 0 0,0-1 0 0 0,-1 0 0 0 0,1 1 0 0 0,-2 1 0 0 0,-19 25 0 0 0,19-25 0 0 0,-3 1 0 0 0,0 1 0 0 0,0-1 0 0 0,0 0 0 0 0,-1 0 0 0 0,0 0 0 0 0,-11 5 0 0 0,-19 13 0 0 0,34-20 0 0 0,0-1 0 0 0,0 1 0 0 0,0-1 0 0 0,0 0 0 0 0,0 0 0 0 0,0 0 0 0 0,0 0 0 0 0,0 0 0 0 0,0 0 0 0 0,0-1 0 0 0,-1 1 0 0 0,-3 0 0 0 0,-22 7 0 0 0,-9 5 0 0 0,0-2 0 0 0,-1-1 0 0 0,0-2 0 0 0,-1-2 0 0 0,0-1 0 0 0,0-2 0 0 0,1-2 0 0 0,-57-5 0 0 0,74 2 0 0 0,1-1 0 0 0,-1-1 0 0 0,1 0 0 0 0,0-2 0 0 0,1 0 0 0 0,-23-11 0 0 0,37 14 0 0 0,0 0 0 0 0,0 1 0 0 0,1-1 0 0 0,-1 1 0 0 0,-1 0 0 0 0,1 0 0 0 0,-11-2 0 0 0,-20-5 0 0 0,-168-55 0 0 0,158 42 0 0 0,35 17 0 0 0,0 0 0 0 0,0-1 0 0 0,1 0 0 0 0,0-1 0 0 0,0 0 0 0 0,1-1 0 0 0,0 0 0 0 0,-10-10 0 0 0,17 15 0 0 0,1-1 0 0 0,-1 1 0 0 0,1-1 0 0 0,0 0 0 0 0,-1 1 0 0 0,2-1 0 0 0,-1 0 0 0 0,0 0 0 0 0,1 0 0 0 0,0 0 0 0 0,0 1 0 0 0,0-6 0 0 0,-4-23 0 0 0,3 28 0 0 0,0 1 0 0 0,0 0 0 0 0,1-1 0 0 0,-1 1 0 0 0,1-1 0 0 0,-1 1 0 0 0,1-1 0 0 0,0 1 0 0 0,1-1 0 0 0,-1 1 0 0 0,1-1 0 0 0,-1 1 0 0 0,1 0 0 0 0,0-1 0 0 0,0 1 0 0 0,1 0 0 0 0,-1 0 0 0 0,1-1 0 0 0,-1 1 0 0 0,1 0 0 0 0,4-4 0 0 0,7-18 0 0 0,-12 24 0 0 0,-1 0 0 0 0,0 0 0 0 0,1 0 0 0 0,-1 0 0 0 0,0 0 0 0 0,1 0 0 0 0,-1 0 0 0 0,1 0 0 0 0,-1 1 0 0 0,1-1 0 0 0,0 0 0 0 0,-1 0 0 0 0,1 0 0 0 0,0 0 0 0 0,0 1 0 0 0,0-1 0 0 0,0 0 0 0 0,-1 1 0 0 0,1-1 0 0 0,1 0 0 0 0,14-14 0 0 0,-15 13 0 0 0,1 0 0 0 0,-1 0 0 0 0,1 0 0 0 0,0 0 0 0 0,0 1 0 0 0,0-1 0 0 0,0 0 0 0 0,0 1 0 0 0,0-1 0 0 0,0 1 0 0 0,0 0 0 0 0,1 0 0 0 0,-1 0 0 0 0,0 0 0 0 0,1 0 0 0 0,-1 0 0 0 0,1 1 0 0 0,-1-1 0 0 0,1 1 0 0 0,-1-1 0 0 0,4 1 0 0 0,-4 2 0 0 0,0 0 0 0 0,0 0 0 0 0,0 0 0 0 0,0 0 0 0 0,0 1 0 0 0,-1-1 0 0 0,1 1 0 0 0,-1-1 0 0 0,0 1 0 0 0,1-1 0 0 0,-1 1 0 0 0,0 0 0 0 0,0 3 0 0 0,-1 98 0 0 0,0-101 0 0 0,0 0 0 0 0,-1 1 0 0 0,0-1 0 0 0,0 1 0 0 0,0-1 0 0 0,0 0 0 0 0,0 0 0 0 0,0 0 0 0 0,-1 0 0 0 0,0 0 0 0 0,0 0 0 0 0,-2 3 0 0 0,-8 18 0 0 0,11-23 0 0 0,-17 48 0 0 0,17-46 0 0 0,0-1 0 0 0,0 0 0 0 0,-1 0 0 0 0,1 1 0 0 0,0-1 0 0 0,-1 0 0 0 0,1 0 0 0 0,-1 0 0 0 0,0-1 0 0 0,0 1 0 0 0,1 0 0 0 0,-1-1 0 0 0,0 1 0 0 0,0-1 0 0 0,-1 1 0 0 0,1-1 0 0 0,0 0 0 0 0,0 0 0 0 0,-4 1 0 0 0,-22 4 0 0 0,16-2 0 0 0,1-2 0 0 0,-1 0 0 0 0,1 0 0 0 0,-1-1 0 0 0,0 0 0 0 0,-13-2 0 0 0,0 2 0 0 0,12 0 0 0 0,0-1 0 0 0,0 0 0 0 0,0-1 0 0 0,0 0 0 0 0,0-1 0 0 0,0 0 0 0 0,0-1 0 0 0,-13-5 0 0 0,-15-7 0 0 0,35 14 0 0 0,0 0 0 0 0,1-1 0 0 0,-1 0 0 0 0,1-1 0 0 0,0 1 0 0 0,0-1 0 0 0,0 0 0 0 0,0 0 0 0 0,0 0 0 0 0,0-1 0 0 0,-5-5 0 0 0,5 1 0 0 0,3 6 0 0 0,1 0 0 0 0,-1 0 0 0 0,1 0 0 0 0,-1 0 0 0 0,0 0 0 0 0,1 0 0 0 0,-1 1 0 0 0,0-1 0 0 0,0 0 0 0 0,0 1 0 0 0,0 0 0 0 0,-1-1 0 0 0,1 1 0 0 0,0 0 0 0 0,-3-1 0 0 0,3 2 0 0 0,0-1 0 0 0,-1 0 0 0 0,0 0 0 0 0,1 0 0 0 0,-1 0 0 0 0,1 0 0 0 0,-1-1 0 0 0,1 1 0 0 0,0-1 0 0 0,0 1 0 0 0,-1-1 0 0 0,1 0 0 0 0,0 0 0 0 0,1 0 0 0 0,-1 0 0 0 0,0 0 0 0 0,0-1 0 0 0,-2-3 0 0 0,4 4 0 0 0,-1 1 0 0 0,0 0 0 0 0,0-1 0 0 0,0 1 0 0 0,0 0 0 0 0,0 0 0 0 0,0 0 0 0 0,0 0 0 0 0,0 0 0 0 0,-1 0 0 0 0,1 0 0 0 0,0 0 0 0 0,0 1 0 0 0,-1-1 0 0 0,1 0 0 0 0,-1 1 0 0 0,1-1 0 0 0,-1 1 0 0 0,1-1 0 0 0,-1 1 0 0 0,1 0 0 0 0,-3 0 0 0 0,-8-4 0 0 0,-14-33 0 0 0,7 16 0 0 0,2 0 0 0 0,-21-35 0 0 0,35 50 0 0 0,1-1 0 0 0,0 1 0 0 0,0-1 0 0 0,1 0 0 0 0,0 1 0 0 0,0-1 0 0 0,0 0 0 0 0,1 1 0 0 0,0-1 0 0 0,0 0 0 0 0,2-8 0 0 0,-1-11 0 0 0,0 23 0 0 0,-1 1 0 0 0,1-1 0 0 0,-1 1 0 0 0,1-1 0 0 0,0 1 0 0 0,0-1 0 0 0,0 1 0 0 0,1 0 0 0 0,-1-1 0 0 0,0 1 0 0 0,1 0 0 0 0,0 0 0 0 0,-1 0 0 0 0,1 0 0 0 0,0 0 0 0 0,3-2 0 0 0,32-23 0 0 0,-35 26 0 0 0,8-1 0 0 0,-1 0 0 0 0,1 0 0 0 0,0 1 0 0 0,0 0 0 0 0,0 1 0 0 0,0 0 0 0 0,0 1 0 0 0,0 0 0 0 0,-1 0 0 0 0,16 4 0 0 0,102 37 0 0 0,-125-41 0 0 0,0 0 0 0 0,0 0 0 0 0,0 0 0 0 0,-1 0 0 0 0,1 0 0 0 0,0 0 0 0 0,0 0 0 0 0,-1 0 0 0 0,1 1 0 0 0,-1-1 0 0 0,1 1 0 0 0,-1-1 0 0 0,1 1 0 0 0,-1 0 0 0 0,1 1 0 0 0,14 15 0 0 0,2-11 0 0 0,-15-7 0 0 0,-1 1 0 0 0,1 0 0 0 0,-1-1 0 0 0,1 1 0 0 0,-1 0 0 0 0,1 0 0 0 0,-1 0 0 0 0,0 1 0 0 0,0-1 0 0 0,1 0 0 0 0,-1 1 0 0 0,0 0 0 0 0,0-1 0 0 0,-1 1 0 0 0,3 2 0 0 0,57 51 0 0 0,-57-50 0 0 0,-2-2 0 0 0,0-1 0 0 0,1 1 0 0 0,-1-1 0 0 0,1 1 0 0 0,-1-1 0 0 0,1 0 0 0 0,0 0 0 0 0,-1 0 0 0 0,1 0 0 0 0,0-1 0 0 0,5 3 0 0 0,-5-3 0 0 0,-1 1 0 0 0,0-1 0 0 0,-1 1 0 0 0,1-1 0 0 0,0 1 0 0 0,0 0 0 0 0,-1-1 0 0 0,1 1 0 0 0,-1 0 0 0 0,1 0 0 0 0,-1 1 0 0 0,0-1 0 0 0,0 0 0 0 0,0 0 0 0 0,0 0 0 0 0,1 5 0 0 0,13 20 0 0 0,-12-22 0 0 0,0-1 0 0 0,-1 1 0 0 0,0 0 0 0 0,0-1 0 0 0,0 1 0 0 0,0 0 0 0 0,-1 0 0 0 0,0 1 0 0 0,0-1 0 0 0,0 0 0 0 0,-1 0 0 0 0,0 0 0 0 0,0 1 0 0 0,0-1 0 0 0,-2 7 0 0 0,2 5 0 0 0,0-16 0 0 0,0 1 0 0 0,-1 0 0 0 0,1 0 0 0 0,0 0 0 0 0,-1 0 0 0 0,1 0 0 0 0,-1-1 0 0 0,0 1 0 0 0,0 0 0 0 0,0 0 0 0 0,0-1 0 0 0,0 1 0 0 0,0-1 0 0 0,0 1 0 0 0,0-1 0 0 0,-1 1 0 0 0,1-1 0 0 0,0 0 0 0 0,-2 2 0 0 0,-3 1 0 0 0,1-1 0 0 0,0 0 0 0 0,-1 0 0 0 0,0 0 0 0 0,-11 3 0 0 0,-7 1 0 0 0,-1-1 0 0 0,-27 2 0 0 0,42-6 0 0 0,-16 1 0 0 0,1-2 0 0 0,0 0 0 0 0,-1-2 0 0 0,1 0 0 0 0,0-2 0 0 0,0-1 0 0 0,0-1 0 0 0,1-1 0 0 0,-1-1 0 0 0,-42-19 0 0 0,64 25 0 0 0,0 0 0 0 0,0-1 0 0 0,0 1 0 0 0,1-1 0 0 0,-1 1 0 0 0,0-1 0 0 0,1 0 0 0 0,0 0 0 0 0,-1 0 0 0 0,-3-5 0 0 0,-22-16 0 0 0,22 20 0 0 0,0 0 0 0 0,1-1 0 0 0,-1 0 0 0 0,1 0 0 0 0,0 0 0 0 0,1-1 0 0 0,-1 0 0 0 0,1 1 0 0 0,-1-2 0 0 0,1 1 0 0 0,1 0 0 0 0,-1-1 0 0 0,1 0 0 0 0,0 0 0 0 0,1 0 0 0 0,-1 0 0 0 0,1 0 0 0 0,0 0 0 0 0,0 0 0 0 0,1-1 0 0 0,0 1 0 0 0,0-1 0 0 0,1 0 0 0 0,0 1 0 0 0,0-1 0 0 0,1-7 0 0 0,0 4-21 0 0,0 1 0 0 0,1 0 1 0 0,0 0-1 0 0,0 0 0 0 0,1 0 0 0 0,1 0 0 0 0,-1 0 1 0 0,1 1-1 0 0,1 0 0 0 0,-1 0 0 0 0,1 0 0 0 0,1 0 1 0 0,0 1-1 0 0,12-14 0 0 0,-14 19-95 0 0,-1-1 0 0 0,0 1 1 0 0,0-1-1 0 0,-1 0 0 0 0,1 0 0 0 0,-1 0 0 0 0,1 0 0 0 0,-1 0 1 0 0,0-1-1 0 0,0 1 0 0 0,0-1 0 0 0,2-7 0 0 0,-3 8-21 0 0,0-1 0 0 0,1 1 0 0 0,-1 0 0 0 0,1 0-1 0 0,0 0 1 0 0,0 0 0 0 0,0 0 0 0 0,0 0 0 0 0,1 0 0 0 0,3-3-1 0 0,16-12-937 0 0,-14 12 631 0 0,0-1 0 0 0,-1 0-1 0 0,1 0 1 0 0,8-12-1 0 0,34-45-6054 0 0,69-67-1 0 0,-63 71 2392 0 0,-18 12 1132 0 0,-13-7-1484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10.3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581 0 3216 0 0,'-1'5'4854'0'0,"-5"17"-2334"0"0,-6 32 2230 0 0,-3 23-848 0 0,3-13-1629 0 0,4-40-1733 0 0,7-20-458 0 0,0 0 1 0 0,0-1 0 0 0,0 1 0 0 0,0-1-1 0 0,-1 1 1 0 0,0-1 0 0 0,1 1-1 0 0,-1-1 1 0 0,0 0 0 0 0,-5 6 0 0 0,1-1 65 0 0,0 0 1 0 0,0 0-1 0 0,1 0 1 0 0,1 1 0 0 0,-7 17-1 0 0,3-10-87 0 0,7-14-53 0 0,1-1 1 0 0,-1 0 0 0 0,0 1 0 0 0,0-1 0 0 0,0 0 0 0 0,0 0-1 0 0,0 0 1 0 0,0 1 0 0 0,-1-1 0 0 0,1 0 0 0 0,0-1 0 0 0,0 1 0 0 0,-1 0-1 0 0,1 0 1 0 0,-1 0 0 0 0,-1 0 0 0 0,-11 7 43 0 0,-3 8 11 0 0,3-3 13 0 0,-1 0 0 0 0,0-1 0 0 0,-1-1 0 0 0,-23 14 0 0 0,34-23-64 0 0,1 1 0 0 0,-1-1 0 0 0,1 1 0 0 0,0 0 0 0 0,0 0 0 0 0,0 0 0 0 0,0 1 0 0 0,1-1 0 0 0,-4 5 0 0 0,5-5-8 0 0,0-1 0 0 0,0 1 1 0 0,0-1-1 0 0,-1 0 0 0 0,1 0 0 0 0,0 0 1 0 0,-1 0-1 0 0,0 0 0 0 0,1-1 1 0 0,-6 3-1 0 0,-16 14 37 0 0,21-16-38 0 0,1 0 1 0 0,0 0-1 0 0,0 1 1 0 0,-1-2-1 0 0,1 1 1 0 0,-1 0 0 0 0,1 0-1 0 0,-1-1 1 0 0,-5 3-1 0 0,5-3 2 0 0,0 0 1 0 0,1 0-1 0 0,-1 1 0 0 0,1-1 0 0 0,-1 1 1 0 0,1 0-1 0 0,-1 0 0 0 0,1 0 1 0 0,-4 4-1 0 0,1-2 15 0 0,0 0 0 0 0,-1 0 0 0 0,1-1 1 0 0,-1 1-1 0 0,0-1 0 0 0,0 0 0 0 0,-1-1 0 0 0,1 0 1 0 0,-12 3-1 0 0,4-1-251 0 0,0-1 0 0 0,-1-1-1 0 0,-22 2 1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69 222 6800 0 0,'-2'0'456'0'0,"-1"0"0"0"0,1 0 0 0 0,0-1 0 0 0,-1 1 0 0 0,1-1 0 0 0,0 1 0 0 0,0-1 0 0 0,0 0 0 0 0,-1 0 0 0 0,1 0 0 0 0,0 0 0 0 0,-2-2 1 0 0,1 0-113 0 0,0 1 1 0 0,0-1 0 0 0,0 0-1 0 0,1 1 1 0 0,-1-2 0 0 0,1 1 0 0 0,0 0-1 0 0,-1 0 1 0 0,1-1 0 0 0,1 1-1 0 0,-1-1 1 0 0,1 1 0 0 0,-1-1 0 0 0,1 0-1 0 0,0 0 1 0 0,0 0 0 0 0,1 1-1 0 0,-1-6 1 0 0,1 2 128 0 0,-1 4-367 0 0,1 0-1 0 0,-1 0 1 0 0,1 0-1 0 0,0-1 1 0 0,0 1 0 0 0,1 0-1 0 0,-1 0 1 0 0,1 0 0 0 0,-1-1-1 0 0,1 1 1 0 0,0 0 0 0 0,0 0-1 0 0,0 0 1 0 0,1 0 0 0 0,-1 0-1 0 0,1 1 1 0 0,0-1 0 0 0,-1 0-1 0 0,1 1 1 0 0,0-1 0 0 0,1 1-1 0 0,-1 0 1 0 0,0-1 0 0 0,1 1-1 0 0,2-2 1 0 0,12-5 141 0 0,1 0 1 0 0,0 0-1 0 0,0 2 0 0 0,0 0 1 0 0,1 1-1 0 0,0 1 0 0 0,26-3 1 0 0,-42 8-224 0 0,0 0 0 0 0,0 0 1 0 0,0 0-1 0 0,0 1 1 0 0,0-1-1 0 0,0 1 0 0 0,-1 0 1 0 0,1 0-1 0 0,0 0 1 0 0,0 0-1 0 0,-1 0 0 0 0,1 1 1 0 0,-1-1-1 0 0,1 1 1 0 0,2 2-1 0 0,12 7 119 0 0,6 11 4 0 0,-10-6-77 0 0,11-6 14 0 0,-20-6-64 0 0,0-1 0 0 0,0 0 0 0 0,0 1-1 0 0,-1 0 1 0 0,0 0 0 0 0,0 0 0 0 0,0 0-1 0 0,0 0 1 0 0,0 1 0 0 0,-1-1 0 0 0,3 8 0 0 0,12 25 80 0 0,1-2-6 0 0,-6-6-7 0 0,-7-18-15 0 0,0 0-1 0 0,-1-1 1 0 0,-1 2 0 0 0,0-1-1 0 0,0 0 1 0 0,-1 0 0 0 0,1 14-1 0 0,15 87 415 0 0,-18-95-419 0 0,0 21 122 0 0,-1-1-1 0 0,-9 58 1 0 0,-8-28-57 0 0,17-59-113 0 0,-2-1 0 0 0,1 0 0 0 0,-1 0 0 0 0,0 1 0 0 0,-8 12 0 0 0,6-13 0 0 0,1 1-1 0 0,0 0 1 0 0,1 0-1 0 0,0 0 1 0 0,-4 15-1 0 0,-7 27 42 0 0,9-39-42 0 0,1 1-1 0 0,1 0 1 0 0,0 0 0 0 0,1 1 0 0 0,-1 12 0 0 0,-6 41 794 0 0,9-65-472 0 0,10-16 81 0 0,32-18-188 0 0,42-19-155 0 0,-69 39-103 0 0,-1 3-37 0 0,45-10-1235 0 0,-24 11-976 0 0,24-5-4979 0 0,-36 5 4299 0 0,-20 9 2489 0 0,1-1 0 0 0,-1 0 0 0 0,0-1 0 0 0,0 1-1 0 0,0-1 1 0 0,1 1 0 0 0,-2-1 0 0 0,1 0 0 0 0,3-2-1 0 0,-2 0-224 0 0,-1 1 1 0 0,1 0-1 0 0,0 0 0 0 0,1 0 0 0 0,-1 1 0 0 0,0-1 1 0 0,10-3-1 0 0,-6 3-648 0 0,23-7-2282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56 2672 0 0,'-23'-20'4641'0'0,"19"17"-4057"0"0,0-1 0 0 0,0 1 0 0 0,-1-1 0 0 0,1 1 0 0 0,-1 1-1 0 0,0-1 1 0 0,0 1 0 0 0,0 0 0 0 0,0 0 0 0 0,0 0 0 0 0,-1 0 0 0 0,1 1 0 0 0,-9-1-1 0 0,2 2-132 0 0,-1 0 0 0 0,1 0-1 0 0,0 1 1 0 0,-19 5 0 0 0,27-5-382 0 0,0 1 0 0 0,0-1 1 0 0,0 1-1 0 0,1 0 0 0 0,-1 0 1 0 0,1 0-1 0 0,-1 0 0 0 0,-4 5 0 0 0,0-1 21 0 0,2-2-39 0 0,1 0-1 0 0,0 1 1 0 0,0-1 0 0 0,0 1-1 0 0,0 0 1 0 0,1 1-1 0 0,-1-1 1 0 0,1 1 0 0 0,-4 7-1 0 0,-15 20 75 0 0,19-26-118 0 0,1-1 0 0 0,0 0 0 0 0,0 1 0 0 0,1 0 0 0 0,-1 0 0 0 0,2 0 0 0 0,-1 0 0 0 0,1 0 0 0 0,0 0 0 0 0,0 0 0 0 0,1 0 0 0 0,0 1 0 0 0,1 8 0 0 0,-1-15-7 0 0,2 6 1 0 0,1 0 0 0 0,0 0 0 0 0,0 1 0 0 0,0-2 0 0 0,1 1 0 0 0,0 0 0 0 0,0-1 0 0 0,0 0 0 0 0,1 0 0 0 0,0 0 0 0 0,1 0 0 0 0,-1-1 0 0 0,1 0 0 0 0,7 6 0 0 0,0-5-20 0 0,-4-2 5 0 0,0 0 1 0 0,0 0-1 0 0,0 0 1 0 0,16 2-1 0 0,7-1 8 0 0,-26-7 2 0 0,3 1 0 0 0,0 3 0 0 0,45 2-68 0 0,-51-3 71 0 0,0-2 0 0 0,-1 1 0 0 0,1 0 0 0 0,0 0-1 0 0,0-1 1 0 0,-1 0 0 0 0,1 1 0 0 0,-1-1 0 0 0,1 0 0 0 0,-1 0 0 0 0,1-1 0 0 0,-1 1 0 0 0,1 0-1 0 0,-1-1 1 0 0,0 1 0 0 0,3-4 0 0 0,2-3 8 0 0,-3 5 4 0 0,0 0 0 0 0,-1-1 1 0 0,1 0-1 0 0,-1 0 1 0 0,0 0-1 0 0,0 0 1 0 0,-1 0-1 0 0,1-1 1 0 0,-1 1-1 0 0,0-1 0 0 0,0 0 1 0 0,0 1-1 0 0,-1-1 1 0 0,1 0-1 0 0,-1 0 1 0 0,-1 0-1 0 0,1 0 1 0 0,-1-9-1 0 0,0-97 312 0 0,1 110-313 0 0,-1-1 1 0 0,0 1-1 0 0,0 0 0 0 0,0-1 1 0 0,-1 1-1 0 0,1 0 1 0 0,0-1-1 0 0,0 1 0 0 0,-1 0 1 0 0,1 0-1 0 0,-1-1 1 0 0,1 1-1 0 0,-1 0 0 0 0,1 0 1 0 0,-1 0-1 0 0,0 0 1 0 0,0 0-1 0 0,1 0 0 0 0,-1 0 1 0 0,0 0-1 0 0,0 0 1 0 0,0 0-1 0 0,0 0 0 0 0,0 0 1 0 0,0 1-1 0 0,0-1 1 0 0,-1 0-1 0 0,1 1 1 0 0,-2-1-1 0 0,3 0-5 0 0,-1 1 0 0 0,1 0 0 0 0,-1 0 0 0 0,1 0 0 0 0,0 1 0 0 0,-1-1 0 0 0,1 0 0 0 0,0 0 0 0 0,-1 0 0 0 0,1 0 0 0 0,0 0 0 0 0,-1 0 0 0 0,1 0 0 0 0,0 1 0 0 0,-1-1 0 0 0,1 0 0 0 0,0 0 0 0 0,-1 0 0 0 0,1 1 0 0 0,0-1 0 0 0,-1 0 0 0 0,1 0 0 0 0,0 1 0 0 0,0-1 0 0 0,0 0 0 0 0,-1 1 0 0 0,1-1 0 0 0,0 0 0 0 0,0 1 0 0 0,0-1 0 0 0,0 0 0 0 0,-1 1 0 0 0,1 0 0 0 0,5 24 95 0 0,1-9-16 0 0,0 1 0 0 0,6 32 0 0 0,-9-34-41 0 0,6 21 44 0 0,-5-18-3 0 0,1 0-1 0 0,-2 0 1 0 0,1 23-1 0 0,5 54 324 0 0,0 76 378 0 0,-19-92-554 0 0,2-18-78 0 0,-2-13-71 0 0,7-41-81 0 0,0 1 0 0 0,0-1 0 0 0,-1 0 0 0 0,0 0 0 0 0,-5 6 0 0 0,1 1-10 0 0,-16 16-44 0 0,21-26-14 0 0,0-1 0 0 0,-1 0 1 0 0,1 0-1 0 0,-1 0 1 0 0,1-1-1 0 0,-1 1 0 0 0,0-1 1 0 0,0 0-1 0 0,0 0 1 0 0,-5 2-1 0 0,-10 7-619 0 0,17-10 440 0 0,1 0 0 0 0,0 0 1 0 0,0 0-1 0 0,-1 0 0 0 0,1 0 0 0 0,0 0 0 0 0,-1 0 1 0 0,1-1-1 0 0,-1 1 0 0 0,1 0 0 0 0,-1-1 0 0 0,1 1 0 0 0,-1-1 1 0 0,0 1-1 0 0,1-1 0 0 0,-1 0 0 0 0,1 0 0 0 0,-1 0 1 0 0,0 0-1 0 0,1 0 0 0 0,-1 0 0 0 0,0 0 0 0 0,1-1 1 0 0,-4 0-1 0 0,3 0-209 0 0,1-1 0 0 0,-1 0 0 0 0,1 0 0 0 0,0 0 0 0 0,0 1 0 0 0,0-1 0 0 0,0 0 0 0 0,0 0 0 0 0,0-1 1 0 0,0 1-1 0 0,0 0 0 0 0,1 0 0 0 0,-1 0 0 0 0,1 0 0 0 0,0-1 0 0 0,0 1 0 0 0,0 0 0 0 0,0 0 0 0 0,0-5 0 0 0,0-16-1632 0 0,0 12-1076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5312 0 0,'0'0'8489'0'0,"41"14"325"0"0,-41 110-5423 0 0,-1-120-3345 0 0,1 0 1 0 0,-1 0-1 0 0,0 0 0 0 0,0 0 1 0 0,-1 0-1 0 0,1 0 1 0 0,-1 0-1 0 0,-3 5 0 0 0,-2 8 168 0 0,-6 21 70 0 0,10-28-200 0 0,0 1 0 0 0,-1-1 0 0 0,0 1 0 0 0,0-1 0 0 0,-1-1 1 0 0,-1 1-1 0 0,-8 11 0 0 0,-4 13 42 0 0,16-29-93 0 0,0 1 0 0 0,0-1-1 0 0,-1 0 1 0 0,1 0 0 0 0,-1 0 0 0 0,-4 4 0 0 0,2-2-2 0 0,0 1 0 0 0,0-1 0 0 0,1 1 0 0 0,-6 12-1 0 0,8-13 1 0 0,-1-1 0 0 0,0 1 0 0 0,-1-1 0 0 0,1 0 0 0 0,-1 0 0 0 0,-1 0 0 0 0,1-1 0 0 0,-6 6 0 0 0,-16 21 166 0 0,17-18 10 0 0,7-13-131 0 0,2 7 492 0 0,0 6-551 0 0,0-13 70 0 0,37 2 22 0 0,-24-1-120 0 0,0-1 0 0 0,1-1 0 0 0,-1-1 0 0 0,1 0 0 0 0,-1 0 0 0 0,0-1 0 0 0,0-1 0 0 0,0 0 0 0 0,25-10 0 0 0,-18 6-173 0 0,25-15-1159 0 0,-31 14 477 0 0,6-17-1176 0 0,-14 22 1675 0 0,-1 0 0 0 0,0 0-1 0 0,0-1 1 0 0,-1 0 0 0 0,1 0-1 0 0,-1 0 1 0 0,0 0 0 0 0,0-1 0 0 0,0 1-1 0 0,0-1 1 0 0,-1 0 0 0 0,0 0-1 0 0,0-1 1 0 0,0 1 0 0 0,-1 0 0 0 0,1-1-1 0 0,-1 0 1 0 0,-1 0 0 0 0,1 1-1 0 0,0-10 1 0 0,7-100-332 0 0,-9 109 950 0 0,-3-23 2039 0 0,3 29-2120 0 0,0-1-1 0 0,-1 1 1 0 0,1-1-1 0 0,0 1 1 0 0,-1-1 0 0 0,1 1-1 0 0,0-1 1 0 0,-1 1-1 0 0,1-1 1 0 0,-1 1-1 0 0,1 0 1 0 0,-1-1-1 0 0,1 1 1 0 0,-1 0-1 0 0,1-1 1 0 0,-1 1 0 0 0,1 0-1 0 0,-1 0 1 0 0,1-1-1 0 0,-1 1 1 0 0,0 0-1 0 0,-4 0 4287 0 0,-4 232-2242 0 0,9-21-3598 0 0,9-161-1509 0 0,9 6-4001 0 0,-18-56 6696 0 0,0 1 0 0 0,1-1 1 0 0,-1 1-1 0 0,0 0 1 0 0,0-1-1 0 0,1 1 0 0 0,-1-1 1 0 0,0 1-1 0 0,1 0 0 0 0,-1-1 1 0 0,0 1-1 0 0,1-1 0 0 0,-1 1 1 0 0,1-1-1 0 0,-1 1 1 0 0,1-1-1 0 0,-1 0 0 0 0,1 1 1 0 0,-1-1-1 0 0,1 0 0 0 0,0 1 1 0 0,-1-1-1 0 0,1 0 0 0 0,-1 0 1 0 0,1 1-1 0 0,0-1 1 0 0,-1 0-1 0 0,1 0 0 0 0,0 0 1 0 0,-1 0-1 0 0,1 0 0 0 0,0 0 1 0 0,-1 0-1 0 0,1 0 0 0 0,0 0 1 0 0,-1 0-1 0 0,1 0 1 0 0,-1 0-1 0 0,2-1 0 0 0,0 1-289 0 0,0-1 0 0 0,0 1 0 0 0,0 0 0 0 0,1-1 0 0 0,-1 0 0 0 0,0 0 0 0 0,0 1 0 0 0,0-1 0 0 0,0 0 0 0 0,-1-1 0 0 0,1 1 0 0 0,2-2 0 0 0,5-12-2749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4240 0 0,'0'-9'20006'0'0,"0"182"-15770"0"0,0 0-3367 0 0,0 57-8063 0 0,0-230 7025 0 0,0 1 1 0 0,0-1 0 0 0,0 1 0 0 0,1 0 0 0 0,-1-1 0 0 0,0 1 0 0 0,0-1-1 0 0,0 1 1 0 0,1-1 0 0 0,-1 1 0 0 0,0 0 0 0 0,0-1 0 0 0,1 1-1 0 0,-1-1 1 0 0,1 1 0 0 0,-1-1 0 0 0,0 0 0 0 0,1 1 0 0 0,-1-1 0 0 0,1 1-1 0 0,-1-1 1 0 0,1 0 0 0 0,-1 1 0 0 0,1-1 0 0 0,-1 0 0 0 0,1 0-1 0 0,0 1 1 0 0,-1-1 0 0 0,1 0 0 0 0,-1 0 0 0 0,1 0 0 0 0,-1 0 0 0 0,1 0-1 0 0,0 0 1 0 0,-1 0 0 0 0,1 0 0 0 0,0 0 0 0 0,-1 0 0 0 0,1 0-1 0 0,-1 0 1 0 0,1 0 0 0 0,0 0 0 0 0,1-1-275 0 0,0 1-1 0 0,0 0 1 0 0,-1-1-1 0 0,1 0 1 0 0,0 1 0 0 0,0-1-1 0 0,-1 0 1 0 0,1 0-1 0 0,-1 0 1 0 0,1 0 0 0 0,0 0-1 0 0,-1 0 1 0 0,3-2-1 0 0,6-24-3517 0 0,-2 0 340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38 3752 0 0,'-3'0'8564'0'0,"-3"0"-3903"0"0,-14 5-1647 0 0,10 32-1068 0 0,-2 29-481 0 0,6-29-789 0 0,-3 70 461 0 0,7-87-897 0 0,0 0 0 0 0,1 0 0 0 0,3 31 0 0 0,0-5 130 0 0,-2-37-273 0 0,1 1 0 0 0,1 0 0 0 0,0-1 0 0 0,0 1 1 0 0,1-1-1 0 0,0 0 0 0 0,7 15 0 0 0,-6-15-33 0 0,-2-5-44 0 0,0 1 0 0 0,1-1 0 0 0,0 0 0 0 0,-1-1 0 0 0,2 1 1 0 0,-1 0-1 0 0,0-1 0 0 0,1 0 0 0 0,-1 0 0 0 0,7 5 0 0 0,4 3 36 0 0,-7-1 22 0 0,3 3 3 0 0,-1-6-52 0 0,-7-5-18 0 0,0 0 0 0 0,0 0 0 0 0,0-1 0 0 0,0 1 0 0 0,1-1 0 0 0,-1 1 0 0 0,1-1-1 0 0,-1 0 1 0 0,1 0 0 0 0,3 1 0 0 0,55 5 153 0 0,-57-6-146 0 0,-1 0 1 0 0,1-1-1 0 0,0 0 0 0 0,0 0 1 0 0,-1 0-1 0 0,1 0 1 0 0,0 0-1 0 0,-1-1 1 0 0,1 1-1 0 0,-1-1 0 0 0,1 0 1 0 0,0 0-1 0 0,-1-1 1 0 0,6-2-1 0 0,-8 3-14 0 0,0-1-1 0 0,0 1 1 0 0,1 0 0 0 0,-1 0-1 0 0,0-1 1 0 0,0 1-1 0 0,1 0 1 0 0,-1 0 0 0 0,0 1-1 0 0,1-1 1 0 0,-1 0-1 0 0,1 0 1 0 0,-1 1 0 0 0,1-1-1 0 0,0 1 1 0 0,2-1-1 0 0,10-5 11 0 0,-3-5 35 0 0,-1 0 0 0 0,-1 0 0 0 0,0 0 0 0 0,0-1 0 0 0,-1-1 0 0 0,0 1 0 0 0,-1-1 0 0 0,-1-1 0 0 0,0 1-1 0 0,7-27 1 0 0,-10 17 19 0 0,-2 0-1 0 0,0 0 0 0 0,-2 0 0 0 0,0 0 0 0 0,-2 1 0 0 0,0-1 1 0 0,-2 0-1 0 0,0 1 0 0 0,-1 0 0 0 0,-19-41 0 0 0,18 44-51 0 0,6 14-11 0 0,0 0 0 0 0,0 1 0 0 0,-1-1 0 0 0,0 1 0 0 0,0-1-1 0 0,0 1 1 0 0,0 0 0 0 0,-1 0 0 0 0,0 0 0 0 0,0 0 0 0 0,0 0 0 0 0,0 0 0 0 0,0 1 0 0 0,-5-4-1 0 0,7 7-1 0 0,0-1-1 0 0,0 1 0 0 0,0 0 0 0 0,0-1 0 0 0,0 1 0 0 0,1-1 0 0 0,-1 0 0 0 0,0 1 0 0 0,0-1 0 0 0,1 0 0 0 0,-1 0 1 0 0,0 1-1 0 0,1-1 0 0 0,-1 0 0 0 0,1 0 0 0 0,-1 0 0 0 0,1 0 0 0 0,-1 1 0 0 0,1-1 0 0 0,-1 0 0 0 0,1 0 1 0 0,0 0-1 0 0,0 0 0 0 0,-1 0 0 0 0,1 0 0 0 0,0 0 0 0 0,0-2 0 0 0,0 2-1 0 0,0 0 0 0 0,0 0 1 0 0,0 0-1 0 0,0 0 0 0 0,0 0 0 0 0,-1-1 0 0 0,1 1 0 0 0,0 0 0 0 0,-1 0 0 0 0,1 0 1 0 0,-1 0-1 0 0,1 1 0 0 0,-1-1 0 0 0,1 0 0 0 0,-1 0 0 0 0,0 0 0 0 0,1 0 0 0 0,-1 0 1 0 0,0 1-1 0 0,0-1 0 0 0,1 0 0 0 0,-1 1 0 0 0,0-1 0 0 0,0 0 0 0 0,-2 0 0 0 0,-67-30-202 0 0,49 25-173 0 0,-18 1-489 0 0,28 5 289 0 0,0 1 1 0 0,0 0-1 0 0,0 1 1 0 0,-18 5 0 0 0,3 2-3954 0 0,-48 25 1 0 0,31-13 317 0 0,1 4-1787 0 0,11-15 1267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 3680 0 0,'0'0'1803'0'0,"0"-45"8391"0"0,0 44-10084 0 0,0 1 0 0 0,0 0-1 0 0,0-1 1 0 0,0 1 0 0 0,0 0 0 0 0,0-1 0 0 0,0 1 0 0 0,0 0-1 0 0,0-1 1 0 0,0 1 0 0 0,-1 0 0 0 0,1-1 0 0 0,0 1 0 0 0,0 0-1 0 0,0-1 1 0 0,0 1 0 0 0,-1 0 0 0 0,1-1 0 0 0,0 1 0 0 0,0 0 0 0 0,0-1-1 0 0,-1 1 1 0 0,1 0 0 0 0,0 0 0 0 0,-1-1 0 0 0,1 1 0 0 0,0 0-1 0 0,0 0 1 0 0,-1 0 0 0 0,1 0 0 0 0,0-1 0 0 0,-1 1 0 0 0,1 0-1 0 0,0 0 1 0 0,-1 0 0 0 0,1 0 0 0 0,-1 0 0 0 0,1 0 0 0 0,0 0 0 0 0,-1 0-1 0 0,1 0 1 0 0,0 0 0 0 0,-1 0 0 0 0,1 0 0 0 0,0 0 0 0 0,-1 0-1 0 0,1 0 1 0 0,0 0 0 0 0,-1 1 0 0 0,1-1 0 0 0,0 0 0 0 0,-1 0 0 0 0,1 0-1 0 0,-1 1 1 0 0,-15 11 453 0 0,13-6-440 0 0,0-1 0 0 0,1 0 0 0 0,-1 1 1 0 0,1-1-1 0 0,0 1 0 0 0,1 0 0 0 0,-1 0 1 0 0,1 6-1 0 0,0-5-52 0 0,0 1 1 0 0,-1-1-1 0 0,1 1 1 0 0,-1-1-1 0 0,-1 0 1 0 0,-4 10-1 0 0,4-10-32 0 0,1-1 1 0 0,-1 1-1 0 0,1-1 1 0 0,1 1-1 0 0,-1 0 1 0 0,0 8-1 0 0,1 8 138 0 0,-2-1 1 0 0,-9 43-1 0 0,0-8 94 0 0,-15 81 345 0 0,15-94-451 0 0,9-36-119 0 0,0 0-1 0 0,1 1 1 0 0,0 0-1 0 0,-1 14 1 0 0,-3 46 105 0 0,4-52-113 0 0,0-1-1 0 0,1 1 1 0 0,0 0-1 0 0,2 0 0 0 0,2 20 1 0 0,2-19-17 0 0,1 0 0 0 0,0-1 0 0 0,13 23 1 0 0,-4-8-40 0 0,-8-16 50 0 0,-6-12-31 0 0,0 0 0 0 0,1 0-1 0 0,-1 0 1 0 0,1-1 0 0 0,0 1 0 0 0,0-1-1 0 0,0 1 1 0 0,1-1 0 0 0,-1 0-1 0 0,1 0 1 0 0,5 5 0 0 0,27 26-530 0 0,-32-29 232 0 0,1-1 0 0 0,0 1 0 0 0,0-1 0 0 0,0 0 0 0 0,0-1 0 0 0,1 1 1 0 0,-1-1-1 0 0,10 6 0 0 0,-9-7-266 0 0,0 1-37 0 0,1-1 1 0 0,0 1 0 0 0,0-1 0 0 0,0 0 0 0 0,0 0 0 0 0,0-1-1 0 0,1 0 1 0 0,-1 0 0 0 0,0-1 0 0 0,1 1 0 0 0,6-2 0 0 0,-7 2-119 0 0,1-1 0 0 0,-1-1 0 0 0,1 1 1 0 0,-1-1-1 0 0,0-1 0 0 0,0 1 0 0 0,0-1 0 0 0,1 0 1 0 0,-1 0-1 0 0,-1-1 0 0 0,8-3 0 0 0,0 0-1328 0 0,15-6-1610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5720 0 0,'0'-1'12247'0'0,"2"67"-8982"0"0,16 84-2151 0 0,-9-102-899 0 0,-3-26-97 0 0,-2 1-1 0 0,-1-1 1 0 0,0 28-1 0 0,15 114 301 0 0,-18-148-415 0 0,1-12-8 0 0,0 0 1 0 0,-1 1-1 0 0,0-1 1 0 0,0 1-1 0 0,-1-1 1 0 0,1 0-1 0 0,-1 1 1 0 0,0-1-1 0 0,0 0 1 0 0,0 0-1 0 0,-3 8 1 0 0,2-10 11 0 0,1-18-27 0 0,-1 0 6 0 0,0 0 1 0 0,-1 1 0 0 0,-8-22 0 0 0,2 1 48 0 0,5 2 32 0 0,3 25-45 0 0,0 0 1 0 0,0-1-1 0 0,-1 1 1 0 0,0 0-1 0 0,-4-11 1 0 0,4 17-13 0 0,0-1 1 0 0,1 0 0 0 0,-1 0 0 0 0,1 1-1 0 0,0-1 1 0 0,0 0 0 0 0,0-1 0 0 0,0 1-1 0 0,1-4 1 0 0,-4-24 43 0 0,-9-44 199 0 0,11-1-6 0 0,2 76-241 0 0,0 0 0 0 0,0 0-1 0 0,0 0 1 0 0,0 0 0 0 0,0 1 0 0 0,0-1 0 0 0,0 0 0 0 0,0 0-1 0 0,0 0 1 0 0,1 0 0 0 0,-1 1 0 0 0,0-1 0 0 0,0 0 0 0 0,1 0-1 0 0,-1 1 1 0 0,1-1 0 0 0,-1 0 0 0 0,1 1 0 0 0,-1-1 0 0 0,1 0 0 0 0,0 0-1 0 0,4-7 36 0 0,0-11 86 0 0,-5 13-69 0 0,1 1 1 0 0,0 0 0 0 0,0 0-1 0 0,0-1 1 0 0,1 1 0 0 0,0 0-1 0 0,0 0 1 0 0,0 0 0 0 0,1 1 0 0 0,-1-1-1 0 0,1 0 1 0 0,0 1 0 0 0,7-8-1 0 0,19-16 371 0 0,-27 24-394 0 0,0 1 1 0 0,1 0 0 0 0,-1 0 0 0 0,1 0-1 0 0,0 1 1 0 0,0-1 0 0 0,0 0-1 0 0,0 1 1 0 0,0 0 0 0 0,8-4 0 0 0,7-4 145 0 0,-17 9-164 0 0,0 0 1 0 0,0 0 0 0 0,1 0 0 0 0,-1 0-1 0 0,1 0 1 0 0,-1 1 0 0 0,1-1-1 0 0,-1 0 1 0 0,1 1 0 0 0,-1-1 0 0 0,1 1-1 0 0,-1-1 1 0 0,1 1 0 0 0,0 0-1 0 0,-1 0 1 0 0,1 0 0 0 0,2 0 0 0 0,-4 0-16 0 0,8 0 45 0 0,0-1 0 0 0,0 2 0 0 0,0-1 0 0 0,1 1 0 0 0,14 4 0 0 0,-19-3-33 0 0,0 0 0 0 0,0 1 1 0 0,-1-1-1 0 0,1 1 0 0 0,0-1 1 0 0,-1 1-1 0 0,0 0 0 0 0,0 0 1 0 0,0 1-1 0 0,0-1 0 0 0,0 1 1 0 0,3 6-1 0 0,17 26 224 0 0,-3 1 0 0 0,-1 1 1 0 0,-1 1-1 0 0,15 53 0 0 0,3 66 495 0 0,-34-147-649 0 0,0 0-1 0 0,-1 0 1 0 0,0 0 0 0 0,-2 18-1 0 0,1-15-10 0 0,0-1-1 0 0,0 1 1 0 0,5 20-1 0 0,-4-25-46 0 0,0 0 0 0 0,0 0-1 0 0,-1 0 1 0 0,0 0 0 0 0,-1 0 0 0 0,0 0 0 0 0,0 0-1 0 0,-1-1 1 0 0,-5 17 0 0 0,5-19-11 0 0,0 0 0 0 0,0 1 1 0 0,0-1-1 0 0,-1-1 0 0 0,0 1 1 0 0,0 0-1 0 0,-1-1 0 0 0,0 1 1 0 0,0-1-1 0 0,0 0 0 0 0,-9 8 0 0 0,12-13-14 0 0,0 1 0 0 0,0 0 0 0 0,0-1 0 0 0,0 1 0 0 0,0 0-1 0 0,0 0 1 0 0,0 0 0 0 0,0 0 0 0 0,0 0 0 0 0,1 0 0 0 0,-1 0-1 0 0,0 0 1 0 0,1 0 0 0 0,-1 0 0 0 0,0 0 0 0 0,1 0 0 0 0,0 0-1 0 0,-1 1 1 0 0,1-1 0 0 0,0 0 0 0 0,-1 0 0 0 0,1 2 0 0 0,0-1-1 0 0,0-1 0 0 0,0 0 0 0 0,-1 1 0 0 0,1-1-1 0 0,0 0 1 0 0,-1 0 0 0 0,1 1 0 0 0,-1-1 0 0 0,0 0 0 0 0,1 0 0 0 0,-1 1 0 0 0,0-1 0 0 0,0 0 0 0 0,1 0 0 0 0,-1 0 0 0 0,0 0 0 0 0,0 0 0 0 0,0 0 0 0 0,-2 1 0 0 0,-2 2 0 0 0,1 0 0 0 0,0 0 1 0 0,1 0-1 0 0,-1 1 0 0 0,1 0 0 0 0,-5 7 0 0 0,6-7-22 0 0,-1-1-1 0 0,0 1 0 0 0,0-1 1 0 0,0 1-1 0 0,-1-1 0 0 0,0 0 1 0 0,0 0-1 0 0,0-1 0 0 0,0 1 1 0 0,-7 4-1 0 0,6-6-32 0 0,-10 7-855 0 0,-1 0-1 0 0,-1-2 1 0 0,1 0 0 0 0,-23 6 0 0 0,38-13 581 0 0,-1 0 1 0 0,1 1 0 0 0,-1-1 0 0 0,1 0 0 0 0,-1 0 0 0 0,1 0 0 0 0,-1 0 0 0 0,1-1 0 0 0,-1 1-1 0 0,1 0 1 0 0,0 0 0 0 0,-1-1 0 0 0,1 1 0 0 0,-1-1 0 0 0,1 0 0 0 0,0 1 0 0 0,-1-1-1 0 0,1 0 1 0 0,0 1 0 0 0,0-1 0 0 0,0 0 0 0 0,-1 0 0 0 0,1 0 0 0 0,0 0 0 0 0,0-1 0 0 0,0 1-1 0 0,1 0 1 0 0,-1 0 0 0 0,0 0 0 0 0,0-1 0 0 0,1 1 0 0 0,-1 0 0 0 0,0-4 0 0 0,-1 0-892 0 0,1-1 1 0 0,-1 0 0 0 0,1 1 0 0 0,1-1-1 0 0,-1-11 1 0 0,1 3-3734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6208 0 0,'0'32'7019'0'0,"0"30"-506"0"0,0-49-6279 0 0,1 1 1 0 0,0-1 0 0 0,1 1 0 0 0,0-1 0 0 0,1 0-1 0 0,0 0 1 0 0,2 0 0 0 0,6 14 0 0 0,-7-16-149 0 0,0-1 1 0 0,-1 1 0 0 0,0-1 0 0 0,2 16-1 0 0,2 5-57 0 0,0-4 8 0 0,-7-23-32 0 0,1 1 1 0 0,1-1-1 0 0,-1 1 0 0 0,1-1 0 0 0,0 1 1 0 0,0-1-1 0 0,2 4 0 0 0,1 5-86 0 0,-2 1 0 0 0,1-1 0 0 0,-2 0 0 0 0,0 1 1 0 0,1 24-1 0 0,-3-31-245 0 0,1 0 0 0 0,0 0-1 0 0,1 0 1 0 0,-1 0 0 0 0,1 0 0 0 0,4 10 0 0 0,-3-11-229 0 0,-1 1-1 0 0,1 0 1 0 0,-2-1-1 0 0,1 1 1 0 0,-1 0 0 0 0,1 10-1 0 0,-2 40-5095 0 0,0-34-472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59 483 2448 0 0,'-1'-18'1089'0'0,"-1"0"0"0"0,-1 0 1 0 0,-1 0-1 0 0,0 0 0 0 0,-8-21 0 0 0,-13-53 2658 0 0,21 48-1441 0 0,1-50 0 0 0,4 88-2119 0 0,0 1 0 0 0,0-1 0 0 0,0 1 0 0 0,1-1 0 0 0,0 1 0 0 0,0 0 1 0 0,0 0-1 0 0,1 0 0 0 0,0 0 0 0 0,0 0 0 0 0,0 1 0 0 0,0-1 0 0 0,1 1 0 0 0,0 0 0 0 0,0 0 0 0 0,5-5 0 0 0,-3 0 49 0 0,-5 8-205 0 0,-1 0-1 0 0,1 0 0 0 0,-1 0 0 0 0,1 0 1 0 0,-1 1-1 0 0,1-1 0 0 0,-1 0 0 0 0,1 0 0 0 0,0 0 1 0 0,0 0-1 0 0,-1 1 0 0 0,1-1 0 0 0,0 0 1 0 0,0 1-1 0 0,0-1 0 0 0,0 1 0 0 0,0-1 0 0 0,0 1 1 0 0,0-1-1 0 0,0 1 0 0 0,0 0 0 0 0,0-1 1 0 0,0 1-1 0 0,1 0 0 0 0,16-3 295 0 0,50-4 932 0 0,-66 7-1220 0 0,0 0 1 0 0,0-1 0 0 0,1 1 0 0 0,-1 0-1 0 0,0 0 1 0 0,0 0 0 0 0,1 0 0 0 0,-1 1-1 0 0,0-1 1 0 0,0 1 0 0 0,1-1 0 0 0,-1 1 0 0 0,0 0-1 0 0,0 0 1 0 0,0 0 0 0 0,0 0 0 0 0,0 0-1 0 0,0 0 1 0 0,0 1 0 0 0,1 1 0 0 0,13 15 248 0 0,-14-17-249 0 0,0 1 1 0 0,-1-1-1 0 0,1 1 0 0 0,0-1 0 0 0,-1 1 1 0 0,1 0-1 0 0,-1-1 0 0 0,0 1 0 0 0,0 0 1 0 0,0 0-1 0 0,0 0 0 0 0,0 0 0 0 0,0 0 1 0 0,1 3-1 0 0,9 21 238 0 0,-8-21-175 0 0,-1 0-1 0 0,1 0 1 0 0,-1 0-1 0 0,0 1 1 0 0,-1-1 0 0 0,1 1-1 0 0,-1-1 1 0 0,0 1-1 0 0,0 10 1 0 0,0 28 448 0 0,-2 58 560 0 0,0-93-1056 0 0,0-1-1 0 0,0 0 0 0 0,-1 1 0 0 0,0-1 1 0 0,-1 0-1 0 0,0 0 0 0 0,0 0 0 0 0,0-1 1 0 0,-6 9-1 0 0,-3 2-5 0 0,7-11-63 0 0,1-1 1 0 0,-1 1 0 0 0,1 0-1 0 0,1 0 1 0 0,-5 12 0 0 0,4-10-442 0 0,-1 0 0 0 0,-1 0 1 0 0,0 0-1 0 0,0-1 0 0 0,-11 12 0 0 0,15-19 217 0 0,1 0 0 0 0,0-1 0 0 0,0 1 0 0 0,-1 0 0 0 0,1 0 0 0 0,-1-1 0 0 0,1 1-1 0 0,0-1 1 0 0,-1 0 0 0 0,1 1 0 0 0,-1-1 0 0 0,1 0 0 0 0,-1 0 0 0 0,1 0 0 0 0,-1 0 0 0 0,1 0 0 0 0,-3 0-1 0 0,3 0 49 0 0,0 0-1 0 0,0 0 0 0 0,1 0 1 0 0,-1 0-1 0 0,0-1 0 0 0,0 1 0 0 0,0 0 1 0 0,1 0-1 0 0,-1-1 0 0 0,0 1 0 0 0,0 0 1 0 0,0-1-1 0 0,1 1 0 0 0,-1-1 0 0 0,0 1 1 0 0,1-1-1 0 0,-1 1 0 0 0,0-1 1 0 0,1 1-1 0 0,-1-1 0 0 0,1 0 0 0 0,-1 1 1 0 0,1-1-1 0 0,-1 0 0 0 0,1 0 0 0 0,0 1 1 0 0,-1-1-1 0 0,1 0 0 0 0,0 0 0 0 0,-1 1 1 0 0,1-1-1 0 0,0-2 0 0 0,-9-68-8588 0 0,9 58 4490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3688 0 0,'0'-4'1254'0'0,"3"-24"6672"0"0,-3 28-7806 0 0,1-1-1 0 0,-1 1 0 0 0,0-1 1 0 0,1 1-1 0 0,-1-1 0 0 0,1 1 1 0 0,-1-1-1 0 0,1 1 1 0 0,-1 0-1 0 0,1-1 0 0 0,-1 1 1 0 0,1 0-1 0 0,0-1 0 0 0,-1 1 1 0 0,1 0-1 0 0,-1 0 1 0 0,1-1-1 0 0,0 1 0 0 0,-1 0 1 0 0,1 0-1 0 0,0 0 0 0 0,-1 0 1 0 0,1 0-1 0 0,0 0 0 0 0,-1 0 1 0 0,1 0-1 0 0,0 0 1 0 0,-1 0-1 0 0,1 0 0 0 0,0 1 1 0 0,-1-1-1 0 0,1 0 0 0 0,-1 0 1 0 0,1 1-1 0 0,0-1 0 0 0,0 1 1 0 0,2 4 584 0 0,0 1 0 0 0,0 0 1 0 0,-1-1-1 0 0,0 1 0 0 0,3 10 0 0 0,-5-14-484 0 0,5 22 310 0 0,-1 1 0 0 0,-2 0 0 0 0,0 0 0 0 0,-2 0 0 0 0,-1 0 0 0 0,-1 0 0 0 0,-1 0 0 0 0,-10 41 1 0 0,4 4 190 0 0,8 6-111 0 0,1-76-607 0 0,0 0 0 0 0,0 1 0 0 0,0-1 0 0 0,0 0 0 0 0,0 0 0 0 0,0 1-1 0 0,0-1 1 0 0,0 0 0 0 0,0 0 0 0 0,0 0 0 0 0,0 1 0 0 0,0-1-1 0 0,0 0 1 0 0,0 0 0 0 0,1 1 0 0 0,-1-1 0 0 0,0 0 0 0 0,0 0 0 0 0,0 0-1 0 0,0 0 1 0 0,0 1 0 0 0,1-1 0 0 0,-1 0 0 0 0,0 0 0 0 0,0 0-1 0 0,0 0 1 0 0,1 0 0 0 0,-1 0 0 0 0,0 1 0 0 0,0-1 0 0 0,0 0 0 0 0,1 0-1 0 0,-1 0 1 0 0,0 0 0 0 0,0 0 0 0 0,1 0 0 0 0,-1 0 0 0 0,0 0-1 0 0,0 0 1 0 0,0 0 0 0 0,1 0 0 0 0,-1 0 0 0 0,15-5-7 0 0,12-12-19 0 0,-13-6 36 0 0,-6 8-28 0 0,3 5-3 0 0,-10 9 16 0 0,0 0-1 0 0,0 0 0 0 0,0 0 1 0 0,0 0-1 0 0,0 0 0 0 0,0 0 0 0 0,0 0 1 0 0,0 0-1 0 0,0 0 0 0 0,-1 0 0 0 0,1-1 1 0 0,0 1-1 0 0,-1 0 0 0 0,1 0 0 0 0,-1-1 1 0 0,1 1-1 0 0,-1-3 0 0 0,1 2-1 0 0,-1 0-1 0 0,1 0 1 0 0,-1 0-1 0 0,1 0 1 0 0,0 0-1 0 0,0 0 0 0 0,0 1 1 0 0,0-1-1 0 0,0 0 1 0 0,0 0-1 0 0,1 1 1 0 0,-1-1-1 0 0,0 1 1 0 0,1-1-1 0 0,-1 1 1 0 0,4-2-1 0 0,-3 0-2 0 0,1 1-1 0 0,0 0 0 0 0,-1-1 1 0 0,1 1-1 0 0,-1-1 1 0 0,0 0-1 0 0,0 1 0 0 0,2-6 1 0 0,14-17-65 0 0,-15 21 54 0 0,0 0 0 0 0,0 0-1 0 0,0 0 1 0 0,-1-1-1 0 0,1 1 1 0 0,-1-1 0 0 0,2-6-1 0 0,-1 3 17 0 0,0 0 0 0 0,1 1 0 0 0,0-1 0 0 0,0 1 0 0 0,0 0 0 0 0,1 0 1 0 0,0 1-1 0 0,0-1 0 0 0,1 1 0 0 0,0 0 0 0 0,0 0 0 0 0,12-7 0 0 0,-15 4 361 0 0,-2 10 16 0 0,4 9-417 0 0,-3-4 106 0 0,-1-1 0 0 0,0 1 0 0 0,0 0 0 0 0,-1 0 0 0 0,0 0 0 0 0,0-1 0 0 0,0 1 0 0 0,-2 8-1 0 0,1 10 248 0 0,3 6-125 0 0,1-1 1 0 0,1 0-1 0 0,9 29 0 0 0,-7-32-101 0 0,25 46 171 0 0,-29-66-249 0 0,0-1 0 0 0,1 1 1 0 0,-1 0-1 0 0,1-1 0 0 0,1 0 0 0 0,-1 0 1 0 0,1 0-1 0 0,4 5 0 0 0,-1-2-42 0 0,-2-1-101 0 0,1-1 0 0 0,-1 0-1 0 0,1 0 1 0 0,1 0 0 0 0,-1-1-1 0 0,1 0 1 0 0,0 0 0 0 0,0-1-1 0 0,1 0 1 0 0,-1 0 0 0 0,1-1-1 0 0,0 0 1 0 0,11 3 0 0 0,-6-3-1077 0 0,1 0 0 0 0,0-1 0 0 0,0-1 0 0 0,16 0 0 0 0,-21-3 131 0 0,-1 0-1 0 0,1-1 0 0 0,-1-1 1 0 0,1 1-1 0 0,-1-1 1 0 0,0-1-1 0 0,0 0 0 0 0,-1 0 1 0 0,9-7-1 0 0,89-82-6191 0 0,-80 76 5903 0 0,-24 16 1215 0 0,0 1 0 0 0,0-1 0 0 0,0 1 0 0 0,-1-1 0 0 0,1 0 0 0 0,-1 0 0 0 0,1 1 0 0 0,-1-1 0 0 0,0 0 0 0 0,1 0 0 0 0,-1 0 0 0 0,0 0 0 0 0,-1-2 0 0 0</inkml:trace>
  <inkml:trace contextRef="#ctx0" brushRef="#br0" timeOffset="1">909 409 5168 0 0,'0'9'18727'0'0,"0"24"-17085"0"0,0 157-2205 0 0,-9-140-6312 0 0,5-29 2875 0 0,0-9 336 0 0,3-2-1531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54 211 2432 0 0,'0'-4'509'0'0,"-1"1"0"0"0,0 0 0 0 0,1 0 0 0 0,-1-1 0 0 0,-1 1 0 0 0,1 0 0 0 0,0 0-1 0 0,-1 0 1 0 0,1 0 0 0 0,-1 0 0 0 0,0 0 0 0 0,0 0 0 0 0,0 1 0 0 0,0-1 0 0 0,-1 1 0 0 0,1-1 0 0 0,-1 1 0 0 0,1 0 0 0 0,-1 0 0 0 0,0 0 0 0 0,0 0 0 0 0,0 1 0 0 0,0-1 0 0 0,-6-1 3650 0 0,27 33-1586 0 0,37 36-1042 0 0,-51-60-1412 0 0,1 0-1 0 0,0 0 1 0 0,-1 0 0 0 0,0 1-1 0 0,-1-1 1 0 0,1 1-1 0 0,-1 0 1 0 0,2 9 0 0 0,-3-11-51 0 0,19 45 425 0 0,-13-32-299 0 0,0 0-1 0 0,-1 1 1 0 0,-1-1-1 0 0,-1 1 1 0 0,0 0-1 0 0,2 27 1 0 0,-7-42-171 0 0,1 0 1 0 0,-1 0-1 0 0,1 0 0 0 0,0-1 1 0 0,0 1-1 0 0,0 0 1 0 0,0 0-1 0 0,2 3 0 0 0,-1-4 0 0 0,-1 1-1 0 0,1-1 0 0 0,-1 1 0 0 0,0-1 0 0 0,-1 1 0 0 0,1 0 0 0 0,0-1 0 0 0,-1 5 0 0 0,9 62 416 0 0,-9-69-177 0 0,-1-16-17 0 0,-48-81-122 0 0,40 79-104 0 0,0-1 0 0 0,2 1-1 0 0,0-2 1 0 0,1 1 0 0 0,-5-27-1 0 0,-9-23 36 0 0,16 53-50 0 0,0 1 0 0 0,1-1-1 0 0,1 1 1 0 0,0-1 0 0 0,2 0 0 0 0,-1 0 0 0 0,2 0-1 0 0,0 0 1 0 0,0 1 0 0 0,2-1 0 0 0,0 0-1 0 0,8-25 1 0 0,19-9-23 0 0,-29 48 23 0 0,0-1 0 0 0,0 1 0 0 0,1-1 1 0 0,-1 1-1 0 0,0 0 0 0 0,1 0 0 0 0,-1 0 0 0 0,1 0 0 0 0,-1 0 0 0 0,1 0 0 0 0,-1 0 0 0 0,1 0 0 0 0,0 0 0 0 0,0 1 1 0 0,-1-1-1 0 0,1 1 0 0 0,3-1 0 0 0,-3 1-3 0 0,0-1 0 0 0,1 1 0 0 0,-1-1 0 0 0,0 0 0 0 0,0 0 0 0 0,0 1 0 0 0,0-1 0 0 0,0-1 0 0 0,0 1 0 0 0,-1 0 0 0 0,1 0 0 0 0,2-3 0 0 0,0-1-2 0 0,0 1 0 0 0,0 0 0 0 0,1 0 0 0 0,-1 0 0 0 0,1 0 0 0 0,0 0-1 0 0,0 1 1 0 0,0 0 0 0 0,0 0 0 0 0,1 1 0 0 0,-1-1 0 0 0,1 1 0 0 0,-1 0 0 0 0,1 1 0 0 0,0-1 0 0 0,0 1-1 0 0,0 0 1 0 0,0 1 0 0 0,0-1 0 0 0,0 1 0 0 0,0 1 0 0 0,0-1 0 0 0,0 1 0 0 0,0 0 0 0 0,8 2-1 0 0,-12-1 5 0 0,0-1 0 0 0,0 1 0 0 0,0-1-1 0 0,0 1 1 0 0,0 0 0 0 0,0 0 0 0 0,0 0-1 0 0,-1 0 1 0 0,1 0 0 0 0,-1 1-1 0 0,1-1 1 0 0,-1 0 0 0 0,0 1 0 0 0,0-1-1 0 0,0 1 1 0 0,0-1 0 0 0,-1 1 0 0 0,2 3-1 0 0,5 52-2 0 0,-8-51 8 0 0,1-2 0 0 0,-1 1 0 0 0,-1 0 0 0 0,1 0 0 0 0,-1 0 0 0 0,0 0 0 0 0,0-1 0 0 0,0 1 0 0 0,-7 9 0 0 0,-37 51 169 0 0,33-50-131 0 0,3-4 0 0 0,8-10-45 0 0,0 0-1 0 0,0 1 1 0 0,0-1-1 0 0,1 0 0 0 0,-1 0 1 0 0,1 1-1 0 0,-1-1 0 0 0,1 1 1 0 0,0-1-1 0 0,0 1 1 0 0,0-1-1 0 0,0 1 0 0 0,0 0 1 0 0,0 5-1 0 0,3-6 11 0 0,0 0 0 0 0,0 0 1 0 0,0 0-1 0 0,0-1 0 0 0,0 1 0 0 0,1-1 0 0 0,-1 1 0 0 0,0-1 1 0 0,1 0-1 0 0,-1 0 0 0 0,1 0 0 0 0,4 1 0 0 0,26 14-18 0 0,-26-9-7 0 0,1 0 0 0 0,0 0 0 0 0,0-1 0 0 0,11 5 0 0 0,-12-6 18 0 0,1-1-1 0 0,-1 1 0 0 0,0 1 1 0 0,0-1-1 0 0,-1 1 0 0 0,1 0 1 0 0,7 10-1 0 0,-13-14 8 0 0,1 1 0 0 0,0-1 0 0 0,0 0 1 0 0,0 0-1 0 0,0-1 0 0 0,0 1 0 0 0,0 0 0 0 0,1-1 0 0 0,-1 1 0 0 0,5 1 0 0 0,-5-2-3 0 0,-1 0 0 0 0,1 0 0 0 0,-1-1 0 0 0,1 1 0 0 0,-1 0 0 0 0,1 1-1 0 0,-1-1 1 0 0,1 0 0 0 0,-1 0 0 0 0,0 1 0 0 0,1-1 0 0 0,-1 0 0 0 0,0 1 0 0 0,0-1 0 0 0,1 3-1 0 0,-2-3 0 0 0,1 0-1 0 0,-1 0 0 0 0,1 0 0 0 0,0 0 1 0 0,0 0-1 0 0,0 0 0 0 0,0 0 0 0 0,-1 0 1 0 0,1 0-1 0 0,0 0 0 0 0,1 0 0 0 0,-1-1 1 0 0,0 1-1 0 0,0 0 0 0 0,0-1 0 0 0,0 1 1 0 0,0-1-1 0 0,3 1 0 0 0,-2 0 3 0 0,0 0-1 0 0,0-1 1 0 0,-1 1 0 0 0,1 0-1 0 0,0 0 1 0 0,-1 0-1 0 0,1 0 1 0 0,0 0 0 0 0,-1 1-1 0 0,1-1 1 0 0,-1 0 0 0 0,2 2-1 0 0,2 4 46 0 0,1-1 0 0 0,-1 0 0 0 0,2 0 0 0 0,-1-1 0 0 0,0 0 0 0 0,12 7 0 0 0,-15-9-9 0 0,1 0 0 0 0,-1 0 0 0 0,1 1 0 0 0,-1 0 0 0 0,0-1 1 0 0,0 1-1 0 0,-1 0 0 0 0,1 0 0 0 0,-1 1 0 0 0,2 4 0 0 0,-2-4 15 0 0,1 0 0 0 0,0 0 0 0 0,0-1 0 0 0,0 1-1 0 0,0 0 1 0 0,5 4 0 0 0,-5-7 4 0 0,-1 1 0 0 0,0 0 1 0 0,-1 0-1 0 0,1 0 0 0 0,0 0 0 0 0,-1 0 0 0 0,0 0 1 0 0,1 0-1 0 0,-1 1 0 0 0,-1-1 0 0 0,1 0 0 0 0,0 1 1 0 0,-1-1-1 0 0,0 1 0 0 0,1-1 0 0 0,-1 0 0 0 0,-1 1 1 0 0,1-1-1 0 0,-1 4 0 0 0,1 9 138 0 0,-5-12-175 0 0,0 0 0 0 0,-1 0-1 0 0,1 0 1 0 0,-1-1-1 0 0,0 0 1 0 0,1 0 0 0 0,-1-1-1 0 0,0 0 1 0 0,-9 3-1 0 0,-15 0-283 0 0,-1-1 0 0 0,-31 1 0 0 0,36-1-876 0 0,-6 0-1133 0 0,31-4 2148 0 0,1 0 1 0 0,-1 0-1 0 0,0-1 0 0 0,0 1 1 0 0,1 0-1 0 0,-1-1 0 0 0,0 1 0 0 0,1-1 1 0 0,-1 1-1 0 0,0-1 0 0 0,1 1 1 0 0,-1-1-1 0 0,0 1 0 0 0,1-1 0 0 0,-1 0 1 0 0,1 1-1 0 0,-1-1 0 0 0,1 0 0 0 0,0 1 1 0 0,-1-1-1 0 0,1 0 0 0 0,0 0 1 0 0,-1 1-1 0 0,1-1 0 0 0,0 0 0 0 0,0 0 1 0 0,0 0-1 0 0,0 0 0 0 0,0 1 1 0 0,0-1-1 0 0,0 0 0 0 0,0 0 0 0 0,0 0 1 0 0,0 0-1 0 0,6-50-8604 0 0,-5 47 8254 0 0,1 0 1 0 0,-1 1-1 0 0,1-1 1 0 0,-1 1 0 0 0,1-1-1 0 0,0 1 1 0 0,1-1-1 0 0,-1 1 1 0 0,0 0 0 0 0,1 0-1 0 0,0 0 1 0 0,0 1-1 0 0,0-1 1 0 0,0 1 0 0 0,0-1-1 0 0,6-2 1 0 0,8-5-1145 0 0,-13 0-1394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265 128 576 0 0,'47'-29'3517'0'0,"-38"4"-992"0"0,4-12 4153 0 0,-13 37-6540 0 0,0-1 0 0 0,1 0 0 0 0,-1 0 0 0 0,0 0 0 0 0,0 0 0 0 0,0 0 0 0 0,0 0 0 0 0,0 0 0 0 0,0 0 0 0 0,0 0 1 0 0,0 0-1 0 0,0 0 0 0 0,0 0 0 0 0,-1 0 0 0 0,1 0 0 0 0,0 1 0 0 0,-1-1 0 0 0,1 0 0 0 0,0 0 0 0 0,-1 0 0 0 0,1 0 0 0 0,-1 0 1 0 0,1 1-1 0 0,-1-1 0 0 0,0 0 0 0 0,1 1 0 0 0,-1-1 0 0 0,0 0 0 0 0,0 1 0 0 0,1-1 0 0 0,-1 1 0 0 0,0-1 0 0 0,0 1 1 0 0,0-1-1 0 0,0 1 0 0 0,0 0 0 0 0,1-1 0 0 0,-1 1 0 0 0,0 0 0 0 0,0 0 0 0 0,0 0 0 0 0,0-1 0 0 0,-2 1 0 0 0,-13-2 1857 0 0,10 0-1728 0 0,1 1 0 0 0,-1 1 0 0 0,0-1 0 0 0,1 1 0 0 0,-1-1 0 0 0,0 2 0 0 0,-7 0 0 0 0,5 1-48 0 0,0 0 0 0 0,0 1 0 0 0,0 0 0 0 0,1 0 0 0 0,-1 1 0 0 0,1 0 0 0 0,0 0 0 0 0,0 0 0 0 0,0 1 0 0 0,-10 10 0 0 0,-5-4 151 0 0,20-11-343 0 0,1 1 0 0 0,-1-1 0 0 0,0 1 0 0 0,1-1 1 0 0,-1 1-1 0 0,1 0 0 0 0,-1 0 0 0 0,1 0 0 0 0,-1 0 0 0 0,1 0 0 0 0,0 0 0 0 0,-1 0 0 0 0,1 0 1 0 0,0 0-1 0 0,0 1 0 0 0,0-1 0 0 0,0 0 0 0 0,0 1 0 0 0,-1 2 0 0 0,-28 38 396 0 0,25-36-368 0 0,0 0 0 0 0,1 0 1 0 0,-1 0-1 0 0,1 0 0 0 0,0 1 0 0 0,0-1 0 0 0,1 1 0 0 0,0 0 1 0 0,0 0-1 0 0,1 1 0 0 0,0-1 0 0 0,-2 13 0 0 0,-7 31 121 0 0,9-43-138 0 0,-1 1-1 0 0,1 0 0 0 0,0 0 1 0 0,0 15-1 0 0,2-22-32 0 0,1 0 0 0 0,0 0 1 0 0,-1-1-1 0 0,1 1 0 0 0,0 0 0 0 0,0 0 1 0 0,1-1-1 0 0,-1 1 0 0 0,0-1 1 0 0,0 1-1 0 0,1-1 0 0 0,-1 0 0 0 0,1 0 1 0 0,-1 1-1 0 0,1-1 0 0 0,-1 0 0 0 0,1 0 1 0 0,0 0-1 0 0,0-1 0 0 0,-1 1 1 0 0,1 0-1 0 0,0-1 0 0 0,3 1 0 0 0,42 10 93 0 0,-43-11-93 0 0,-1-1 0 0 0,1 1 0 0 0,-1 0 0 0 0,0-1 0 0 0,1 0 0 0 0,-1 0 0 0 0,0 0 0 0 0,0 0 0 0 0,0 0 0 0 0,1-1 0 0 0,-1 1 0 0 0,-1-1 0 0 0,1 0 0 0 0,0 0 0 0 0,0 0 0 0 0,-1 0 0 0 0,1-1 0 0 0,3-4 0 0 0,23-16 22 0 0,-22 19-30 0 0,-4 3 7 0 0,-1 0 0 0 0,0 0 0 0 0,0 0 0 0 0,0 0 0 0 0,0-1 0 0 0,0 1-1 0 0,-1-1 1 0 0,1 1 0 0 0,0-1 0 0 0,-1 1 0 0 0,1-1 0 0 0,-1 0 0 0 0,1 0 0 0 0,-1 0 0 0 0,0 0 0 0 0,0 0-1 0 0,0 0 1 0 0,0 0 0 0 0,0 0 0 0 0,1-3 0 0 0,13-19-29 0 0,-13 23 25 0 0,-1 0 1 0 0,1-1-1 0 0,-1 1 1 0 0,0-1 0 0 0,0 1-1 0 0,0-1 1 0 0,1 0-1 0 0,-1 1 1 0 0,-1-1 0 0 0,1 0-1 0 0,0 0 1 0 0,0 0-1 0 0,-1 0 1 0 0,1 0 0 0 0,0-3-1 0 0,0-5 14 0 0,0 1 0 0 0,1-1 0 0 0,0 0-1 0 0,4-11 1 0 0,0 1 13 0 0,-6 32-6 0 0,2 0-1 0 0,-1 0 1 0 0,2 0 0 0 0,0 0 0 0 0,0 0-1 0 0,8 17 1 0 0,-5-13 16 0 0,-1 0 1 0 0,0 1-1 0 0,-1 0 1 0 0,3 21-1 0 0,-4 42 366 0 0,11-25 75 0 0,-14 24 324 0 0,0-78-793 0 0,0-1 1 0 0,0 1-1 0 0,-1 0 1 0 0,1-1-1 0 0,0 1 0 0 0,0 0 1 0 0,0 0-1 0 0,-1-1 1 0 0,1 1-1 0 0,0-1 1 0 0,-1 1-1 0 0,1 0 1 0 0,-1-1-1 0 0,1 1 0 0 0,0-1 1 0 0,-1 1-1 0 0,1-1 1 0 0,-1 1-1 0 0,1-1 1 0 0,-1 1-1 0 0,-1 0 1 0 0,2-1 3 0 0,-1 1 0 0 0,0-1 1 0 0,1 1-1 0 0,-1-1 1 0 0,0 1-1 0 0,1-1 1 0 0,-1 1-1 0 0,1 0 1 0 0,-1-1-1 0 0,1 1 1 0 0,-1 0-1 0 0,1-1 0 0 0,0 1 1 0 0,-1 0-1 0 0,1 0 1 0 0,0-1-1 0 0,-1 1 1 0 0,1 0-1 0 0,0 0 1 0 0,0 0-1 0 0,0-1 1 0 0,0 2-1 0 0,-1 0 4 0 0,-1 1 1 0 0,1-1-1 0 0,-1 0 0 0 0,1 0 1 0 0,-1 0-1 0 0,1-1 0 0 0,-1 1 1 0 0,0 0-1 0 0,0-1 0 0 0,0 1 1 0 0,0-1-1 0 0,0 1 0 0 0,-1-1 1 0 0,1 0-1 0 0,0 0 0 0 0,-1 0 1 0 0,1 0-1 0 0,0-1 0 0 0,-3 2 1 0 0,-20 10 2 0 0,19-9-246 0 0,0 0 0 0 0,0 0 1 0 0,-1 0-1 0 0,1-1 0 0 0,-1 0 1 0 0,0 0-1 0 0,0-1 1 0 0,1 0-1 0 0,-1 0 0 0 0,0 0 1 0 0,0-1-1 0 0,-12-1 0 0 0,14 1-360 0 0,4-1 372 0 0,0 0 0 0 0,0 1 0 0 0,0-1-1 0 0,0 0 1 0 0,0 0 0 0 0,0 0 0 0 0,0 0 0 0 0,0 0 0 0 0,0 0 0 0 0,0-1 0 0 0,1 1 0 0 0,-1 0-1 0 0,0 0 1 0 0,1-1 0 0 0,-1 1 0 0 0,1 0 0 0 0,-1 0 0 0 0,1-1 0 0 0,0 1 0 0 0,0-1 0 0 0,0 1 0 0 0,-1 0-1 0 0,2-3 1 0 0,-5-43-3679 0 0,4 34 3000 0 0,0 1 1 0 0,0-1-1 0 0,2 1 1 0 0,0-1-1 0 0,0 1 0 0 0,1 0 1 0 0,0 0-1 0 0,1 0 0 0 0,1 0 1 0 0,0 1-1 0 0,0-1 0 0 0,1 1 1 0 0,14-20-1 0 0,3 5-981 0 0,-14-9-1701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6928 0 0,'0'3'5757'0'0,"0"17"-3761"0"0,0-16-1567 0 0,1 1 0 0 0,-1-1 1 0 0,1 0-1 0 0,0 0 0 0 0,0 0 1 0 0,1 0-1 0 0,-1 0 0 0 0,5 7 0 0 0,-4-8-180 0 0,0 1 0 0 0,0 0 0 0 0,-1 0 0 0 0,1 0 0 0 0,-1 0-1 0 0,0 0 1 0 0,0 0 0 0 0,0 1 0 0 0,0 3 0 0 0,-1-2-8 0 0,1 1 0 0 0,0-1-1 0 0,0 0 1 0 0,0 0 0 0 0,1 0 0 0 0,0 0 0 0 0,3 6 0 0 0,10 37 1004 0 0,-3-16-691 0 0,-9-27-442 0 0,0 0 0 0 0,-1 0 1 0 0,1 0-1 0 0,-1 1 1 0 0,-1-1-1 0 0,1 0 0 0 0,0 11 1 0 0,-1-11-24 0 0,0 0 0 0 0,0 0 1 0 0,1-1-1 0 0,0 1 0 0 0,0-1 0 0 0,0 1 1 0 0,1-1-1 0 0,0 0 0 0 0,0 1 1 0 0,6 7-1 0 0,14 26 460 0 0,-17-21-228 0 0,-6-16-266 0 0,0-1-1 0 0,1 1 0 0 0,-1-1 1 0 0,0 1-1 0 0,1-1 0 0 0,0 1 0 0 0,-1-1 1 0 0,1 0-1 0 0,0 1 0 0 0,-1-1 1 0 0,1 0-1 0 0,0 1 0 0 0,0-1 1 0 0,0 0-1 0 0,2 1 0 0 0,1 0 851 0 0,-8-15-633 0 0,3 10-266 0 0,-1 0 1 0 0,1 0-1 0 0,0-1 0 0 0,0 1 0 0 0,1 0 0 0 0,-1-1 0 0 0,1 1 0 0 0,-1-7 0 0 0,-7-33 41 0 0,6 20-24 0 0,-1 0-1 0 0,-9-34 1 0 0,3 13-6 0 0,9 43-17 0 0,-5-23 21 0 0,2-1 1 0 0,0 0-1 0 0,1 0 0 0 0,2 0 1 0 0,4-42-1 0 0,4 7-29 0 0,-6 55-24 0 0,1 0 1 0 0,1 0-1 0 0,-1 0 0 0 0,1 1 0 0 0,0-1 1 0 0,0 1-1 0 0,7-6 0 0 0,-11 9 13 0 0,4-2-201 0 0,0 1 0 0 0,0-1-1 0 0,1 1 1 0 0,-1 0 0 0 0,0 0 0 0 0,1 0 0 0 0,-1 0 0 0 0,1 1 0 0 0,-1 0 0 0 0,1 0-1 0 0,0 0 1 0 0,0 0 0 0 0,7 1 0 0 0,-8-1-291 0 0,0 1 0 0 0,1 0 0 0 0,-1 1 0 0 0,0-1 0 0 0,0 1 0 0 0,0 0 0 0 0,0 0 1 0 0,1 0-1 0 0,-1 0 0 0 0,-1 1 0 0 0,1 0 0 0 0,0 0 0 0 0,0 0 0 0 0,-1 0 0 0 0,1 0 0 0 0,5 5 0 0 0,36 35-7887 0 0,-35-30 5622 0 0,3-5-1976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7440 0 0,'-2'2'6437'0'0,"-5"11"999"0"0,16 32-2813 0 0,0 7-3029 0 0,-9-50-1574 0 0,0-1 0 0 0,0 1 0 0 0,1 0 0 0 0,-1 0 0 0 0,0-1 0 0 0,1 1 0 0 0,-1-1 0 0 0,1 1 0 0 0,-1 0 0 0 0,1-1 0 0 0,0 1 0 0 0,-1-1 0 0 0,1 1 0 0 0,0-1 0 0 0,2 3 0 0 0,8 13 162 0 0,-9-9-166 0 0,-1-1 0 0 0,0 0 0 0 0,0 1 0 0 0,0-1 0 0 0,-1 0 0 0 0,0 1 0 0 0,-3 12 0 0 0,2 10-53 0 0,1-28 35 0 0,-1 13-411 0 0,1 1 0 0 0,1-1 0 0 0,1 1 0 0 0,0-1 0 0 0,6 21 0 0 0,4 16-3961 0 0,-10-45 3101 0 0,-1-1 1 0 0,0 1-1 0 0,0 0 1 0 0,-1-1-1 0 0,0 1 1 0 0,0 0-1 0 0,-1 7 1 0 0,-1 9-4231 0 0,2-10 1253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84 3728 0 0,'0'-9'2874'0'0,"-3"-36"5719"0"0,3 44-8451 0 0,-1 0 1 0 0,1 0-1 0 0,0 0 1 0 0,-1 0-1 0 0,1-1 1 0 0,-1 1-1 0 0,1 0 0 0 0,-1 0 1 0 0,0 0-1 0 0,1 0 1 0 0,-1 0-1 0 0,0 0 1 0 0,0 0-1 0 0,1 1 0 0 0,-1-1 1 0 0,0 0-1 0 0,0 0 1 0 0,0 0-1 0 0,0 1 0 0 0,0-1 1 0 0,0 1-1 0 0,-1-1 1 0 0,1 1-1 0 0,0-1 1 0 0,0 1-1 0 0,0 0 0 0 0,0-1 1 0 0,0 1-1 0 0,-1 0 1 0 0,-1 0-1 0 0,-9-4 2756 0 0,11 4-2840 0 0,1 0-1 0 0,0-1 1 0 0,-1 1-1 0 0,1 0 1 0 0,-1 0-1 0 0,1-1 1 0 0,-1 1-1 0 0,1 0 1 0 0,0 0-1 0 0,-1 0 1 0 0,1 0-1 0 0,-1 0 1 0 0,1 0-1 0 0,-1 0 1 0 0,1 0-1 0 0,-1 0 1 0 0,1 0-1 0 0,-1 0 1 0 0,1 0-1 0 0,-1 0 1 0 0,1 0-1 0 0,0 0 1 0 0,-1 0-1 0 0,1 1 1 0 0,-1-1 0 0 0,1 0-1 0 0,-1 0 1 0 0,1 0-1 0 0,0 1 1 0 0,-1-1-1 0 0,1 0 1 0 0,-1 1-1 0 0,1-1 1 0 0,0 0-1 0 0,0 1 1 0 0,-1-1-1 0 0,1 0 1 0 0,-1 1-1 0 0,-9 10 631 0 0,7-9-573 0 0,1 1 0 0 0,-1 0 1 0 0,1 0-1 0 0,0-1 0 0 0,0 1 1 0 0,0 1-1 0 0,0-1 0 0 0,0 0 1 0 0,1 0-1 0 0,-2 5 0 0 0,-1 1 67 0 0,-1 0 0 0 0,-1 0 0 0 0,-11 15 0 0 0,9-13 30 0 0,0-1-1 0 0,1 2 1 0 0,0-1-1 0 0,-7 17 0 0 0,8-15-49 0 0,-1 0 0 0 0,0 0 0 0 0,-1 0 0 0 0,-10 11 0 0 0,8-11-35 0 0,0 0-1 0 0,2 0 0 0 0,-1 1 0 0 0,2 1 0 0 0,0-1 1 0 0,-8 24-1 0 0,-6 29 133 0 0,13-47-158 0 0,1 1-1 0 0,1 0 1 0 0,1 1-1 0 0,1-1 1 0 0,-3 43-1 0 0,7-46-42 0 0,-1-12-41 0 0,1 0 1 0 0,-1 0-1 0 0,1 1 1 0 0,1-1-1 0 0,-1 0 1 0 0,1 0-1 0 0,0 0 1 0 0,1 0-1 0 0,-1 0 1 0 0,1 0-1 0 0,0 0 0 0 0,1-1 1 0 0,0 1-1 0 0,-1-1 1 0 0,2 1-1 0 0,-1-1 1 0 0,8 9-1 0 0,-7-9-11 0 0,-4-3-8 0 0,1-1 1 0 0,0 1-1 0 0,0-1 1 0 0,0 0-1 0 0,0 1 1 0 0,0-1-1 0 0,0 0 1 0 0,0 0-1 0 0,0 0 1 0 0,1 0-1 0 0,-1 0 1 0 0,0 0-1 0 0,1 0 1 0 0,-1 0-1 0 0,1 0 1 0 0,-1 0-1 0 0,1-1 1 0 0,-1 1-1 0 0,1-1 1 0 0,0 1-1 0 0,-1-1 1 0 0,4 1-1 0 0,4 0 10 0 0,-1 1-1 0 0,1 1 1 0 0,-1 0-1 0 0,0 0 1 0 0,0 0 0 0 0,0 1-1 0 0,0 1 1 0 0,-1-1 0 0 0,10 9-1 0 0,14 5-104 0 0,-22-14 51 0 0,1-1 0 0 0,-1-1 0 0 0,1 0 0 0 0,0 0 1 0 0,0-1-1 0 0,0 0 0 0 0,14-2 0 0 0,-20 1-79 0 0,0 0 0 0 0,0 0-1 0 0,0-1 1 0 0,0 0 0 0 0,0 0 0 0 0,-1 0-1 0 0,1 0 1 0 0,0-1 0 0 0,0 0 0 0 0,-1 1-1 0 0,1-1 1 0 0,-1-1 0 0 0,0 1 0 0 0,1 0-1 0 0,3-4 1 0 0,0-2-516 0 0,0 0 0 0 0,0 0 0 0 0,-1 0 0 0 0,10-16 0 0 0,2-2-1300 0 0,-2 0 465 0 0,-7-5-859 0 0,-7 19 1545 0 0,2 1 1 0 0,-1-1 0 0 0,1 1 0 0 0,1 0-1 0 0,7-13 1 0 0,-6 12 144 0 0,0 0 0 0 0,-1 0 1 0 0,0 0-1 0 0,-2 0 0 0 0,1-1 0 0 0,3-26 0 0 0,-5 24 240 0 0,1-1 0 0 0,1 0 0 0 0,1 1 1 0 0,10-25-1 0 0,-12 32 389 0 0,0-1 0 0 0,-1 1-1 0 0,0 0 1 0 0,-1-1 0 0 0,0 1 0 0 0,0-1 0 0 0,0 1 0 0 0,-1-1 0 0 0,-1 1 0 0 0,-1-11 0 0 0,1-5 441 0 0,1 22-197 0 0,0 0 0 0 0,1 0 0 0 0,-1 0 0 0 0,0 0 0 0 0,1 0 0 0 0,0 0 0 0 0,-1 0 0 0 0,1 0 0 0 0,0 0 0 0 0,0 0 0 0 0,0 0 0 0 0,0 0 0 0 0,2-2 0 0 0,5 0 3810 0 0,-6 4-3724 0 0,0 0 1 0 0,0 1-1 0 0,0 0 0 0 0,-1-1 0 0 0,1 1 1 0 0,0 0-1 0 0,-1 0 0 0 0,1 0 0 0 0,-1 0 0 0 0,1 0 1 0 0,-1 1-1 0 0,1-1 0 0 0,-1 0 0 0 0,0 1 1 0 0,0-1-1 0 0,1 1 0 0 0,-1-1 0 0 0,0 1 0 0 0,0-1 1 0 0,-1 1-1 0 0,1 0 0 0 0,0-1 0 0 0,0 1 1 0 0,-1 0-1 0 0,1 3 0 0 0,12 54 905 0 0,-10-47-619 0 0,6 29 556 0 0,25 61-1 0 0,-20-52-661 0 0,-11-38-348 0 0,0 1 0 0 0,1-1 0 0 0,8 19 0 0 0,-7-18-40 0 0,0 0-1 0 0,-2 0 0 0 0,1 1 0 0 0,-2-1 0 0 0,2 18 0 0 0,-2-13 77 0 0,1 0 0 0 0,7 25-1 0 0,-8-34-99 0 0,1-1-1 0 0,-1 0 0 0 0,-1 1 1 0 0,0-1-1 0 0,1 14 0 0 0,-2 102 467 0 0,0-121-542 0 0,-1-1 0 0 0,1 1 0 0 0,0-1 1 0 0,-1 0-1 0 0,0 1 0 0 0,1-1 0 0 0,-1 0 0 0 0,0 1 0 0 0,0-1 0 0 0,0 0 0 0 0,-1 0 0 0 0,1 0 0 0 0,0 0 0 0 0,-1 0 0 0 0,0 0 0 0 0,1 0 0 0 0,-1 0 0 0 0,0-1 0 0 0,0 1 0 0 0,0-1 0 0 0,0 1 0 0 0,0-1 0 0 0,0 0 0 0 0,0 0 0 0 0,0 0 1 0 0,-1 0-1 0 0,1 0 0 0 0,0 0 0 0 0,-4 0 0 0 0,-48 24-38 0 0,-4-13-890 0 0,40-7 49 0 0,-10 1-1127 0 0,27-5 1939 0 0,1-1-1 0 0,-1 0 0 0 0,1 0 1 0 0,-1 0-1 0 0,1 0 0 0 0,-1 0 1 0 0,1 0-1 0 0,-1 0 0 0 0,1 0 1 0 0,-1 0-1 0 0,1 0 0 0 0,0 0 1 0 0,-1-1-1 0 0,1 1 0 0 0,-1 0 1 0 0,1 0-1 0 0,-1 0 0 0 0,1-1 1 0 0,0 1-1 0 0,-1 0 1 0 0,1 0-1 0 0,-1-1 0 0 0,1 1 1 0 0,0 0-1 0 0,-1-1 0 0 0,1 1 1 0 0,0 0-1 0 0,0-1 0 0 0,-1 1 1 0 0,1 0-1 0 0,0-1 0 0 0,0 1 1 0 0,-1-1-1 0 0,1 1 0 0 0,0-1 1 0 0,0 1-1 0 0,0-1 0 0 0,0 1 1 0 0,0 0-1 0 0,0-1 1 0 0,0 0-1 0 0,-9-44-9326 0 0,9 39 8789 0 0,2 0 1 0 0,-1 0-1 0 0,1 0 0 0 0,-1 0 0 0 0,2 1 1 0 0,-1-1-1 0 0,1 0 0 0 0,-1 1 0 0 0,1 0 1 0 0,1 0-1 0 0,-1 0 0 0 0,1 0 0 0 0,8-8 0 0 0,-1-1-88 0 0,8-17-1457 0 0,16 3-1608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6552 0 0,'-1'7'6618'0'0,"3"24"-2859"0"0,2 4-1978 0 0,-5-31-1561 0 0,1 0-1 0 0,0 0 1 0 0,1 1-1 0 0,-1-1 1 0 0,1 0 0 0 0,-1 0-1 0 0,1 0 1 0 0,1 0-1 0 0,-1 0 1 0 0,0 0-1 0 0,1 0 1 0 0,3 6 0 0 0,-2-6-98 0 0,0 0-1 0 0,-1 1 1 0 0,0-1 0 0 0,0 1 0 0 0,0 0 0 0 0,0-1 0 0 0,-1 1 0 0 0,0 0 0 0 0,0 0 0 0 0,0 0 0 0 0,0 0-1 0 0,-1 0 1 0 0,0 6 0 0 0,0-5-27 0 0,0 0 1 0 0,1 0-1 0 0,0-1 0 0 0,0 1 0 0 0,0 0 1 0 0,5 11-1 0 0,-2-7 54 0 0,-1 0 0 0 0,0 1 0 0 0,-1-1 0 0 0,0 1 0 0 0,0 0 0 0 0,-1 0 0 0 0,0 12 0 0 0,-1-5 76 0 0,0 47 425 0 0,-3-43-231 0 0,3-22-410 0 0,0 0 0 0 0,0 0 0 0 0,0-1 0 0 0,0 1 0 0 0,0 0 0 0 0,0 0 0 0 0,0 0 0 0 0,0 0 0 0 0,0 0 0 0 0,-1 0 0 0 0,1 0 0 0 0,0 0 0 0 0,0 0-1 0 0,0 0 1 0 0,0 0 0 0 0,0 0 0 0 0,0 0 0 0 0,0 0 0 0 0,-1 0 0 0 0,1 0 0 0 0,0 0 0 0 0,0 0 0 0 0,0 0 0 0 0,0 0 0 0 0,0 0 0 0 0,0 0 0 0 0,0 0 0 0 0,-1 0 0 0 0,1 0-1 0 0,0 0 1 0 0,0 0 0 0 0,0 0 0 0 0,0 0 0 0 0,0 0 0 0 0,0 0 0 0 0,0 0 0 0 0,-1 0 0 0 0,1 0 0 0 0,0 0 0 0 0,0 0 0 0 0,0 0 0 0 0,0 0 0 0 0,0 0 0 0 0,0 1-1 0 0,0-1 1 0 0,0 0 0 0 0,0 0 0 0 0,0 0 0 0 0,0 0 0 0 0,-1 0 0 0 0,1 0 0 0 0,0 0 0 0 0,0 0 0 0 0,0 1 0 0 0,0-1 0 0 0,0 0 0 0 0,0 0 0 0 0,0 0 0 0 0,0 0 0 0 0,-6-36 115 0 0,3 10-54 0 0,-6-44 34 0 0,0-20-1 0 0,6 58-81 0 0,2 0 0 0 0,2-42 0 0 0,1 5 16 0 0,7 29-82 0 0,-9 38 17 0 0,0 0-1 0 0,1 0 1 0 0,-1 0 0 0 0,1 0-1 0 0,-1 0 1 0 0,1 0 0 0 0,0 0-1 0 0,0 0 1 0 0,0 0 0 0 0,0 0 0 0 0,0 0-1 0 0,0 1 1 0 0,1-1 0 0 0,-1 0-1 0 0,0 1 1 0 0,1-1 0 0 0,0 1 0 0 0,-1 0-1 0 0,1-1 1 0 0,0 1 0 0 0,3-2-1 0 0,-2 1-286 0 0,1 0 0 0 0,0 0-1 0 0,0 1 1 0 0,-1-1 0 0 0,1 1-1 0 0,0 0 1 0 0,0 0 0 0 0,1 0-1 0 0,5 0 1 0 0,21-3-1655 0 0,8-2-3402 0 0,-32 6 4311 0 0,0 0 0 0 0,1 1 1 0 0,-1-1-1 0 0,0 1 0 0 0,0 1 0 0 0,0-1 0 0 0,1 1 0 0 0,-2 1 1 0 0,12 4-1 0 0,-9 0-3064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5352 0 0,'-1'18'4365'0'0,"2"26"-28"0"0,-1-42-4197 0 0,0 0 1 0 0,0 0 0 0 0,1 0-1 0 0,-1 0 1 0 0,1 0 0 0 0,-1-1-1 0 0,1 1 1 0 0,0 0 0 0 0,0 0-1 0 0,0-1 1 0 0,0 1 0 0 0,0-1-1 0 0,0 1 1 0 0,0-1 0 0 0,1 1-1 0 0,-1-1 1 0 0,0 1-1 0 0,3 1 1 0 0,1 3 257 0 0,-1 2-1 0 0,0-1 1 0 0,0 1-1 0 0,0-1 1 0 0,-1 1 0 0 0,-1 0-1 0 0,1 0 1 0 0,-1 0-1 0 0,-1 0 1 0 0,2 17-1 0 0,-2-22-367 0 0,-1 0-1 0 0,1 0 1 0 0,-1 1-1 0 0,1-1 1 0 0,0 0-1 0 0,0 0 0 0 0,1 0 1 0 0,2 5-1 0 0,-2-5-23 0 0,-1 0 0 0 0,1 0 0 0 0,-1 1-1 0 0,0-1 1 0 0,1 0 0 0 0,-2 0 0 0 0,1 1-1 0 0,0-1 1 0 0,0 4 0 0 0,8 81-486 0 0,-9-31-1652 0 0,0 33-12315 0 0,0-77 10724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23 239 2760 0 0,'0'-5'318'0'0,"0"0"-1"0"0,0 0 1 0 0,-1 0 0 0 0,1 0 0 0 0,-1 0 0 0 0,-3-8-1 0 0,-5-22 2445 0 0,5 7 911 0 0,2 0 0 0 0,1-42 0 0 0,1 53-1935 0 0,0 16-1654 0 0,0 0 0 0 0,0 1-1 0 0,0-1 1 0 0,1 1-1 0 0,-1-1 1 0 0,0 0-1 0 0,1 1 1 0 0,-1-1-1 0 0,0 1 1 0 0,1-1 0 0 0,-1 1-1 0 0,1-1 1 0 0,-1 1-1 0 0,1 0 1 0 0,-1-1-1 0 0,1 1 1 0 0,-1-1 0 0 0,1 1-1 0 0,-1 0 1 0 0,1-1-1 0 0,0 1 1 0 0,-1 0-1 0 0,1 0 1 0 0,-1 0-1 0 0,1-1 1 0 0,0 1 0 0 0,-1 0-1 0 0,2 0 1 0 0,6-5 2956 0 0,-7 16-2757 0 0,0 1 0 0 0,0-1 0 0 0,1 1 0 0 0,6 16-1 0 0,-5-15-164 0 0,1 0-1 0 0,-2 0 0 0 0,0 1 0 0 0,1 22 0 0 0,-2-21 16 0 0,1 0 0 0 0,8 30 0 0 0,-6-29-49 0 0,0-1-1 0 0,-2 1 1 0 0,2 17-1 0 0,-4-26-60 0 0,0-1 0 0 0,1 1 0 0 0,0-1 0 0 0,1 0 0 0 0,-1 0 0 0 0,1 1 0 0 0,4 8 0 0 0,-3-9 8 0 0,-1 0 1 0 0,0 0-1 0 0,0 1 0 0 0,-1-1 1 0 0,1 0-1 0 0,-2 1 1 0 0,2 9-1 0 0,7 109 81 0 0,-9-125-99 0 0,-29-10 29 0 0,24-1-51 0 0,1 0 1 0 0,0-1 0 0 0,0 1-1 0 0,1-1 1 0 0,0 1-1 0 0,1-1 1 0 0,-1-18 0 0 0,4-93-189 0 0,1 51 113 0 0,-2 65 77 0 0,1 0 0 0 0,0 1 0 0 0,0-1 0 0 0,0 1 0 0 0,1-1 0 0 0,0 1 0 0 0,0 0 0 0 0,1 0 0 0 0,0 0 0 0 0,5-9 0 0 0,41-49-57 0 0,-31 44 46 0 0,-15 17 11 0 0,0-1 0 0 0,0 1 0 0 0,0 0 0 0 0,0 0 0 0 0,1 1 0 0 0,0-1 0 0 0,-1 1 0 0 0,6-3 0 0 0,7-5 10 0 0,-8 7-8 0 0,0-1 0 0 0,0 1 0 0 0,0 0 0 0 0,0 1 0 0 0,0 0 0 0 0,1 0 0 0 0,-1 1 0 0 0,1 0 0 0 0,-1 1 0 0 0,1-1 0 0 0,8 2 0 0 0,-15-1 8 0 0,-1 0-1 0 0,0 1 0 0 0,0-1 1 0 0,0 0-1 0 0,0 1 1 0 0,0-1-1 0 0,0 0 1 0 0,0 1-1 0 0,0-1 1 0 0,0 1-1 0 0,0 0 0 0 0,0-1 1 0 0,0 1-1 0 0,0 0 1 0 0,-1-1-1 0 0,1 1 1 0 0,0 0-1 0 0,0 0 1 0 0,-1 0-1 0 0,1 0 0 0 0,0 0 1 0 0,-1 0-1 0 0,1 0 1 0 0,-1 0-1 0 0,1 0 1 0 0,-1 0-1 0 0,1 1 1 0 0,8 38 28 0 0,-3-9 60 0 0,-5-27-97 0 0,1 1 1 0 0,-2 0 0 0 0,1 0-1 0 0,-1-1 1 0 0,1 1-1 0 0,-1 0 1 0 0,-1 0-1 0 0,1-1 1 0 0,-1 1 0 0 0,1 0-1 0 0,-1-1 1 0 0,-2 7-1 0 0,-3 26 11 0 0,6-34-2 0 0,-1-1 0 0 0,1 1 0 0 0,0-1 0 0 0,-1 0 0 0 0,1 0-1 0 0,-1 1 1 0 0,0-1 0 0 0,0 0 0 0 0,0 0 0 0 0,0 0-1 0 0,0 0 1 0 0,0 0 0 0 0,-1 0 0 0 0,1 0 0 0 0,-1 0-1 0 0,-1 2 1 0 0,-10 13 9 0 0,4 9 20 0 0,9-26-30 0 0,0 1-1 0 0,0-1 0 0 0,0 1 1 0 0,0-1-1 0 0,0 1 0 0 0,0-1 1 0 0,0 0-1 0 0,0 1 1 0 0,0-1-1 0 0,0 1 0 0 0,0-1 1 0 0,0 0-1 0 0,1 1 0 0 0,-1-1 1 0 0,0 0-1 0 0,0 1 1 0 0,0-1-1 0 0,1 0 0 0 0,-1 1 1 0 0,0-1-1 0 0,0 0 1 0 0,1 1-1 0 0,-1-1 0 0 0,0 0 1 0 0,1 0-1 0 0,-1 1 0 0 0,0-1 1 0 0,1 0-1 0 0,-1 0 1 0 0,0 1-1 0 0,1-1 0 0 0,-1 0 1 0 0,1 0-1 0 0,-1 0 0 0 0,0 0 1 0 0,1 0-1 0 0,-1 0 1 0 0,1 0-1 0 0,-1 0 0 0 0,0 0 1 0 0,1 0-1 0 0,-1 0 1 0 0,1 0-1 0 0,-1 0 0 0 0,0 0 1 0 0,1 0-1 0 0,-1 0 0 0 0,1 0 1 0 0,-1-1-1 0 0,0 1 1 0 0,1 0-1 0 0,-1 0 0 0 0,0 0 1 0 0,1-1-1 0 0,-1 1 0 0 0,0 0 1 0 0,1 0-1 0 0,-1-1 1 0 0,0 1-1 0 0,1 0 0 0 0,-1-1 1 0 0,22-13 10 0 0,-20 12-6 0 0,0 0 0 0 0,0 0 0 0 0,1 1 0 0 0,-1-1-1 0 0,1 1 1 0 0,-1 0 0 0 0,1-1 0 0 0,-1 1 0 0 0,1 0 0 0 0,0 0 0 0 0,-1 1 0 0 0,1-1 0 0 0,0 1 0 0 0,0-1 0 0 0,4 1-1 0 0,20-1 15 0 0,-22 0 11 0 0,0 1 1 0 0,-1 0-1 0 0,1-1 0 0 0,-1 1 1 0 0,1 1-1 0 0,-1-1 1 0 0,1 1-1 0 0,0 0 0 0 0,-1 0 1 0 0,0 0-1 0 0,1 0 0 0 0,-1 1 1 0 0,0 0-1 0 0,0 0 0 0 0,5 3 1 0 0,12 17 143 0 0,-19-19-150 0 0,0 1 0 0 0,1-1 0 0 0,-1 0 0 0 0,1 0 0 0 0,0-1 0 0 0,0 1 0 0 0,0-1 0 0 0,0 1 0 0 0,1-1 0 0 0,-1 0-1 0 0,7 3 1 0 0,-6-4-22 0 0,-3 0 11 0 0,1-1 1 0 0,0 0-1 0 0,0 1 0 0 0,0 0 1 0 0,-1-1-1 0 0,1 1 1 0 0,0 0-1 0 0,0 0 0 0 0,-1 0 1 0 0,1 0-1 0 0,-1 0 1 0 0,1 1-1 0 0,-1-1 0 0 0,0 0 1 0 0,1 1-1 0 0,-1-1 1 0 0,0 1-1 0 0,0-1 1 0 0,0 1-1 0 0,0-1 0 0 0,0 1 1 0 0,0 0-1 0 0,0 0 1 0 0,-1-1-1 0 0,1 1 0 0 0,-1 0 1 0 0,1 0-1 0 0,-1 0 1 0 0,0 2-1 0 0,1-3 2 0 0,-1 1-1 0 0,0-1 1 0 0,0 1-1 0 0,1-1 1 0 0,-1 1-1 0 0,1-1 1 0 0,0 1-1 0 0,-1-1 1 0 0,1 0-1 0 0,0 1 1 0 0,0-1-1 0 0,-1 0 1 0 0,1 0-1 0 0,0 0 1 0 0,0 0-1 0 0,2 2 1 0 0,-2-2-1 0 0,1 0-1 0 0,-1 0 1 0 0,0 1 0 0 0,0-1 0 0 0,0 1-1 0 0,0-1 1 0 0,0 1 0 0 0,0-1 0 0 0,0 1-1 0 0,-1-1 1 0 0,1 1 0 0 0,-1 0 0 0 0,1-1-1 0 0,-1 1 1 0 0,1 0 0 0 0,-1 3 0 0 0,2 36 295 0 0,0 39 304 0 0,-2-75-591 0 0,-1 1 0 0 0,1-1 0 0 0,-1 1 0 0 0,0-1 0 0 0,0 0 0 0 0,-1 0 0 0 0,1 0 0 0 0,-1 0 0 0 0,0 0 0 0 0,-5 8 0 0 0,-23 21 190 0 0,26-29-215 0 0,1-1 0 0 0,-1 1 0 0 0,1-1 0 0 0,-1 1 0 0 0,0-1 0 0 0,-1 0-1 0 0,1-1 1 0 0,-1 1 0 0 0,1-1 0 0 0,-1 0 0 0 0,-9 4 0 0 0,6-3-6 0 0,1 1 0 0 0,0-1 1 0 0,0 1-1 0 0,0 0 0 0 0,-10 12 0 0 0,11-12-125 0 0,0 1 0 0 0,-1-1 1 0 0,1 0-1 0 0,-1-1 0 0 0,0 0 0 0 0,0 0 0 0 0,0 0 0 0 0,-1-1 0 0 0,0 0 0 0 0,1 0 0 0 0,-14 2 0 0 0,-27 1-5390 0 0,48-6 5360 0 0,-1 0 0 0 0,1-1 0 0 0,-1 1 0 0 0,1 0 0 0 0,0 0-1 0 0,-1 0 1 0 0,1 0 0 0 0,0 0 0 0 0,-1 0 0 0 0,1-1 0 0 0,0 1 0 0 0,0 0 0 0 0,-1 0 0 0 0,1-1 0 0 0,0 1 0 0 0,-1 0 0 0 0,1 0 0 0 0,0-1 0 0 0,0 1-1 0 0,0 0 1 0 0,-1 0 0 0 0,1-1 0 0 0,0 1 0 0 0,0 0 0 0 0,0-1 0 0 0,0 1 0 0 0,0 0 0 0 0,-1-1 0 0 0,1 1 0 0 0,0-1 0 0 0,0 1 0 0 0,0 0 0 0 0,0-1-1 0 0,0 1 1 0 0,0 0 0 0 0,0-1 0 0 0,0 0 0 0 0,5-22-4117 0 0,-3 20 3776 0 0,-1 0 1 0 0,0 0-1 0 0,1-1 0 0 0,-1 1 1 0 0,1 0-1 0 0,0 0 1 0 0,0 1-1 0 0,0-1 1 0 0,1 0-1 0 0,-1 1 1 0 0,0-1-1 0 0,6-3 0 0 0,13-7-2018 0 0,-9-14-1442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130 384 3664 0 0,'0'0'1317'0'0,"-15"6"8089"0"0,3-1-7632 0 0,11-4-1674 0 0,1 0 1 0 0,-1 0-1 0 0,0-1 1 0 0,0 1-1 0 0,1 0 0 0 0,-1 0 1 0 0,0 0-1 0 0,1 0 1 0 0,-1 0-1 0 0,1 0 1 0 0,-1 0-1 0 0,1 0 0 0 0,0 0 1 0 0,-1 0-1 0 0,1 0 1 0 0,0 1-1 0 0,0 0 0 0 0,-9 17 1270 0 0,5-13-1148 0 0,-1 0 0 0 0,1 1 0 0 0,0-1 0 0 0,1 1 0 0 0,-1-1-1 0 0,1 1 1 0 0,1 0 0 0 0,-1 1 0 0 0,1-1 0 0 0,-2 12 0 0 0,-5 13 273 0 0,0-1-13 0 0,1 1 0 0 0,1 0-1 0 0,1 1 1 0 0,2 0 0 0 0,0 38 0 0 0,4-69-473 0 0,1 1 1 0 0,-1-1 0 0 0,0 1 0 0 0,1-1 0 0 0,-1 1-1 0 0,1-1 1 0 0,0 0 0 0 0,-1 1 0 0 0,1-1 0 0 0,1 0-1 0 0,-1 0 1 0 0,0 0 0 0 0,0 0 0 0 0,1 0 0 0 0,-1 0 0 0 0,1 0-1 0 0,-1 0 1 0 0,1 0 0 0 0,0-1 0 0 0,0 1 0 0 0,0-1-1 0 0,0 1 1 0 0,0-1 0 0 0,0 0 0 0 0,0 0 0 0 0,1 0-1 0 0,2 1 1 0 0,19 6 56 0 0,-22-6-60 0 0,1-1 0 0 0,-1 0-1 0 0,1 0 1 0 0,0 0 0 0 0,-1 0-1 0 0,1-1 1 0 0,0 1 0 0 0,0-1-1 0 0,3 0 1 0 0,-3 0-7 0 0,0 0 1 0 0,0-1-1 0 0,0 1 1 0 0,0-1-1 0 0,0 0 1 0 0,0 0-1 0 0,-1 0 1 0 0,1 0-1 0 0,0-1 0 0 0,-1 1 1 0 0,1-1-1 0 0,-1 1 1 0 0,1-1-1 0 0,-1 0 1 0 0,0 0-1 0 0,0 0 1 0 0,0-1-1 0 0,0 1 0 0 0,0 0 1 0 0,0-1-1 0 0,-1 1 1 0 0,1-1-1 0 0,-1 1 1 0 0,2-6-1 0 0,25-30-4 0 0,-22 29-22 0 0,0 0 0 0 0,-1-1-1 0 0,0 1 1 0 0,-1-1 0 0 0,0-1-1 0 0,0 1 1 0 0,-1 0 0 0 0,-1-1-1 0 0,3-17 1 0 0,23-56 98 0 0,-26 60-58 0 0,-2-1 0 0 0,-5-45 0 0 0,1-7 86 0 0,1 36-1 0 0,-1 1 0 0 0,-16-67 0 0 0,-1-7 147 0 0,1 46 667 0 0,20 66-591 0 0,-1 3-249 0 0,-1-1 0 0 0,1 1 0 0 0,-1 0 0 0 0,1 0 0 0 0,0 0 0 0 0,-1 0-1 0 0,1 0 1 0 0,0 0 0 0 0,-1 0 0 0 0,1 0 0 0 0,0 0 0 0 0,0 1 0 0 0,0-1 0 0 0,0 0 0 0 0,0 1 0 0 0,0-1-1 0 0,1 1 1 0 0,-1-1 0 0 0,0 1 0 0 0,1-1 0 0 0,-1 1 0 0 0,1-1 0 0 0,0 1 0 0 0,-1 0 0 0 0,1-1 0 0 0,0 1-1 0 0,0 0 1 0 0,0-1 0 0 0,0 3 0 0 0,-2 69-84 0 0,3-57 156 0 0,-1 1-137 0 0,2 0 0 0 0,1-1 0 0 0,5 23-1 0 0,-4-22-20 0 0,-1-1-1 0 0,0 1 0 0 0,0 23 0 0 0,15 167-630 0 0,-9-115-1756 0 0,-8-90 2126 0 0,-1 1 1 0 0,1-1-1 0 0,0 0 1 0 0,0 0-1 0 0,0 0 1 0 0,0 0-1 0 0,0 0 1 0 0,0 0-1 0 0,1 0 0 0 0,-1 0 1 0 0,1 0-1 0 0,-1-1 1 0 0,1 1-1 0 0,0 0 1 0 0,-1-1-1 0 0,1 1 1 0 0,0-1-1 0 0,0 0 1 0 0,0 0-1 0 0,0 0 0 0 0,3 1 1 0 0,9 8-2126 0 0,3-6-2843 0 0,19-8 2942 0 0,-33 3 2004 0 0,0 1 0 0 0,0-1 0 0 0,0 1 0 0 0,0-1-1 0 0,0 0 1 0 0,0 0 0 0 0,-1 0 0 0 0,1-1 0 0 0,0 1-1 0 0,0-1 1 0 0,-1 1 0 0 0,1-1 0 0 0,-1 0 0 0 0,0 0-1 0 0,1 0 1 0 0,-1 0 0 0 0,0 0 0 0 0,0-1 0 0 0,2-3 0 0 0,20-27-3222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47 2752 0 0,'0'-35'4204'0'0,"0"23"2557"0"0,-27 12-299 0 0,25 0-6333 0 0,0 1 0 0 0,0-1 0 0 0,0 1-1 0 0,0-1 1 0 0,-1 1 0 0 0,1-1 0 0 0,0 1-1 0 0,0 0 1 0 0,0 0 0 0 0,0 0 0 0 0,1 0 0 0 0,-1 1-1 0 0,0-1 1 0 0,0 0 0 0 0,1 1 0 0 0,-1-1-1 0 0,1 1 1 0 0,-2 2 0 0 0,-24 38 1239 0 0,4-8-679 0 0,19-30-616 0 0,-1-1 0 0 0,1 1-1 0 0,1 1 1 0 0,-1-1 0 0 0,0 0-1 0 0,1 1 1 0 0,0 0 0 0 0,0 0-1 0 0,1 0 1 0 0,-1 0 0 0 0,1 0-1 0 0,0 0 1 0 0,-2 10 0 0 0,-25 61 381 0 0,20-55-400 0 0,1 1 0 0 0,-8 33 0 0 0,14-46-65 0 0,0 1 20 0 0,0 0-1 0 0,0 0 1 0 0,1 0 0 0 0,0 0-1 0 0,1 15 1 0 0,1-22-23 0 0,-1-1 1 0 0,1 1-1 0 0,-1-1 1 0 0,1 0-1 0 0,0 1 1 0 0,0-1-1 0 0,0 1 0 0 0,0-1 1 0 0,0 0-1 0 0,1 0 1 0 0,-1 0-1 0 0,1 0 0 0 0,-1 0 1 0 0,1 0-1 0 0,0 0 1 0 0,0 0-1 0 0,0 0 1 0 0,0-1-1 0 0,0 1 0 0 0,0-1 1 0 0,0 0-1 0 0,0 1 1 0 0,0-1-1 0 0,1 0 1 0 0,-1 0-1 0 0,1-1 0 0 0,2 2 1 0 0,14 1-199 0 0,0 0 0 0 0,34 0 0 0 0,-49-3 204 0 0,0-1-1 0 0,-1 0 1 0 0,1 0 0 0 0,-1 0 0 0 0,1 0-1 0 0,-1 0 1 0 0,1-1 0 0 0,-1 0 0 0 0,0 0-1 0 0,0 0 1 0 0,1 0 0 0 0,-2 0 0 0 0,1 0-1 0 0,0-1 1 0 0,0 0 0 0 0,-1 1 0 0 0,1-1-1 0 0,-1 0 1 0 0,0 0 0 0 0,0 0 0 0 0,0-1-1 0 0,2-4 1 0 0,0 1 23 0 0,-1 0-1 0 0,1-1 0 0 0,-1 0 1 0 0,-1 0-1 0 0,0 0 1 0 0,0 0-1 0 0,0 0 0 0 0,0-13 1 0 0,-1-12 66 0 0,-1 13 23 0 0,0 0 1 0 0,-1 0-1 0 0,-6-38 1 0 0,5 24 1 0 0,2 32-107 0 0,1 0 0 0 0,-1 0 0 0 0,0 0-1 0 0,0 0 1 0 0,0-1 0 0 0,0 1 0 0 0,-1 0-1 0 0,1 0 1 0 0,0 0 0 0 0,-1 0 0 0 0,0 0-1 0 0,1 0 1 0 0,-1 0 0 0 0,0 0-1 0 0,0 0 1 0 0,-1-2 0 0 0,0 2 10 0 0,2 41 329 0 0,9 10-98 0 0,-8-38-188 0 0,0 0 1 0 0,1-1-1 0 0,0 1 1 0 0,7 17 0 0 0,-6-19-9 0 0,-1 0 0 0 0,0 0 0 0 0,0 0 0 0 0,1 13 1 0 0,-2-8 83 0 0,1 1 0 0 0,0-1 0 0 0,1 1 0 0 0,8 23 0 0 0,5 31 549 0 0,-3-20-248 0 0,-11-44-381 0 0,0 0 0 0 0,-1 0 0 0 0,1 0 0 0 0,-1 0 0 0 0,0 0 0 0 0,0 7 0 0 0,1 64 626 0 0,0-49-482 0 0,-2 0 0 0 0,0-1 0 0 0,-2 1 0 0 0,-7 37-1 0 0,7-58-194 0 0,1 0 0 0 0,-1-1 0 0 0,0 1 0 0 0,0-1 0 0 0,0 1 0 0 0,-1-1 0 0 0,0 0 0 0 0,0 0 0 0 0,-1 0 0 0 0,1 0 0 0 0,-1-1 0 0 0,0 1 0 0 0,0-1 0 0 0,-8 6 0 0 0,1 2-167 0 0,-3-1-80 0 0,-109 46-5320 0 0,88-47-742 0 0,35-11 6150 0 0,0 1-1 0 0,1 0 1 0 0,-1-1-1 0 0,0 1 1 0 0,1 0 0 0 0,-1-1-1 0 0,0 1 1 0 0,1 0-1 0 0,-1-1 1 0 0,0 1-1 0 0,0-1 1 0 0,1 1-1 0 0,-1 0 1 0 0,0-1-1 0 0,0 1 1 0 0,0-1 0 0 0,0 1-1 0 0,1-1 1 0 0,-1 1-1 0 0,0-1 1 0 0,0 1-1 0 0,0-1 1 0 0,0 1-1 0 0,0-1 1 0 0,0 1-1 0 0,-1-1 1 0 0,1 1 0 0 0,0-1-1 0 0,0 1 1 0 0,0 0-1 0 0,0-1 1 0 0,0 1-1 0 0,-1-1 1 0 0,1 1-1 0 0,0-1 1 0 0,0 1-1 0 0,-1 0 1 0 0,1-1-1 0 0,0 1 1 0 0,-1 0 0 0 0,1-1-1 0 0,0 1 1 0 0,-1 0-1 0 0,1-1 1 0 0,0 1-1 0 0,-1 0 1 0 0,1 0-1 0 0,-1-1 1 0 0,1 1-1 0 0,-1 0 1 0 0,1 0 0 0 0,0 0-1 0 0,-1 0 1 0 0,1 0-1 0 0,-1-1 1 0 0,1 1-1 0 0,-1 0 1 0 0,1 0-1 0 0,-1 0 1 0 0,1 0-1 0 0,-1 0 1 0 0,1 1 0 0 0,-1-1-1 0 0,1 0 1 0 0,-1 0-1 0 0,1 0 1 0 0,-1 0-1 0 0,0 1 1 0 0,11-15-2454 0 0,-4-16-1008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7472 0 0,'1'3'5419'0'0,"6"14"-2676"0"0,-4-6-1396 0 0,0 0-1 0 0,-1 0 1 0 0,0 0 0 0 0,1 18-1 0 0,-4 98 485 0 0,-1-60-2670 0 0,7-14-4063 0 0,-1-7-5781 0 0,-4-36 6277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5360 0 0,'-3'0'5289'0'0,"-19"0"-2436"0"0,17 0-2139 0 0,1 0-1 0 0,-1 1 1 0 0,1-1-1 0 0,-1 1 1 0 0,1 1-1 0 0,0-1 1 0 0,-1 1-1 0 0,-5 2 1 0 0,-33 26 2076 0 0,35-22-2518 0 0,1 0 0 0 0,-1 0 0 0 0,2 1 0 0 0,-1 0 0 0 0,1 0 0 0 0,0 0 0 0 0,-6 16 0 0 0,9-18-181 0 0,-2 4 91 0 0,0 1 0 0 0,1 0 0 0 0,0 1 0 0 0,1-1 0 0 0,1 0 1 0 0,-1 1-1 0 0,1 24 0 0 0,2-28-113 0 0,0 0 1 0 0,1 0-1 0 0,0 0 0 0 0,1 0 1 0 0,0 0-1 0 0,0-1 0 0 0,1 1 1 0 0,7 16-1 0 0,10 47 388 0 0,-1-35-394 0 0,9 12-30 0 0,-14-35-31 0 0,8 16 14 0 0,-20-27-11 0 0,-1 1 1 0 0,1 0 0 0 0,0-1 0 0 0,1 1 0 0 0,-1-1 0 0 0,1 0-1 0 0,-1 0 1 0 0,1 0 0 0 0,0 0 0 0 0,0 0 0 0 0,0-1 0 0 0,5 4-1 0 0,19 18 1 0 0,-26-22-10 0 0,0-1 0 0 0,1 1 0 0 0,-1 0 0 0 0,1-1 0 0 0,-1 0 0 0 0,1 1 1 0 0,0-1-1 0 0,0 0 0 0 0,-1 0 0 0 0,1 0 0 0 0,0 0 0 0 0,3 1 0 0 0,-3-1-2 0 0,0 0-1 0 0,0 0 0 0 0,0 0 1 0 0,0 0-1 0 0,0 0 0 0 0,-1 0 1 0 0,1 1-1 0 0,0-1 0 0 0,0 1 1 0 0,-1-1-1 0 0,1 1 0 0 0,1 2 0 0 0,0-1-58 0 0,1 0 0 0 0,0 0 0 0 0,0 0 0 0 0,0-1 0 0 0,0 1-1 0 0,0-1 1 0 0,0 0 0 0 0,1 0 0 0 0,-1-1 0 0 0,0 1 0 0 0,10 1-1 0 0,-10-3-108 0 0,1 1 0 0 0,-1 1-1 0 0,0-1 1 0 0,0 1-1 0 0,0-1 1 0 0,0 1-1 0 0,0 0 1 0 0,0 0-1 0 0,5 5 1 0 0,-4-5-283 0 0,-1-1 1 0 0,1 0-1 0 0,0 0 1 0 0,0 0-1 0 0,0 0 0 0 0,-1-1 1 0 0,1 0-1 0 0,0 0 1 0 0,0 0-1 0 0,9-2 1 0 0,4 1-2451 0 0,-17 1 2767 0 0,0 0 0 0 0,-1-1 0 0 0,1 1-1 0 0,0 0 1 0 0,0 0 0 0 0,-1-1 0 0 0,1 1 0 0 0,0-1 0 0 0,-1 1 0 0 0,1 0 0 0 0,0-1 0 0 0,-1 1 0 0 0,1-1 0 0 0,-1 0 0 0 0,1 1 0 0 0,-1-1-1 0 0,1 1 1 0 0,-1-1 0 0 0,1 0 0 0 0,-1 1 0 0 0,0-1 0 0 0,1 0 0 0 0,-1 0 0 0 0,0 1 0 0 0,1-1 0 0 0,-1 0 0 0 0,0 0 0 0 0,0 0-1 0 0,0 1 1 0 0,0-1 0 0 0,0 0 0 0 0,0 0 0 0 0,0 0 0 0 0,0 1 0 0 0,0-1 0 0 0,0 0 0 0 0,0 0 0 0 0,-1 1 0 0 0,1-1 0 0 0,0 0-1 0 0,-1 0 1 0 0,1-9-293 0 0,-4 6 114 0 0,0-1 0 0 0,0 1 0 0 0,-1-1 0 0 0,1 1 0 0 0,-1 1 0 0 0,0-1 0 0 0,-8-4 0 0 0,-74-33-792 0 0,78 36 1442 0 0,0-1-1 0 0,1-1 1 0 0,0 0 0 0 0,0 0-1 0 0,0 0 1 0 0,1-1 0 0 0,0 0-1 0 0,0-1 1 0 0,1 0 0 0 0,0 0-1 0 0,-7-16 1 0 0,12 24-182 0 0,0-1-1 0 0,0 0 1 0 0,1 1 0 0 0,-1-1-1 0 0,1 0 1 0 0,-1 1 0 0 0,1-1 0 0 0,0 0-1 0 0,-1 0 1 0 0,1 1 0 0 0,0-1-1 0 0,0 0 1 0 0,0 0 0 0 0,0 1-1 0 0,1-1 1 0 0,-1 0 0 0 0,0 0 0 0 0,1 1-1 0 0,-1-1 1 0 0,1 0 0 0 0,0 1-1 0 0,-1-1 1 0 0,1 1 0 0 0,0-1-1 0 0,0 1 1 0 0,0-1 0 0 0,0 1 0 0 0,0-1-1 0 0,0 1 1 0 0,1 0 0 0 0,-1 0-1 0 0,0-1 1 0 0,1 1 0 0 0,-1 0-1 0 0,1 0 1 0 0,-1 1 0 0 0,4-3-1 0 0,21-9 2225 0 0,-24 10-2185 0 0,0 1 0 0 0,1-1 0 0 0,-1 1-1 0 0,1-1 1 0 0,0 1 0 0 0,-1 0 0 0 0,1 0 0 0 0,0 1 0 0 0,0-1 0 0 0,0 0-1 0 0,0 1 1 0 0,-1 0 0 0 0,4 0 0 0 0,46-8 1693 0 0,-39 5-1217 0 0,1 1-1 0 0,0 0 0 0 0,15 0 1 0 0,-25 2-542 0 0,1 0 0 0 0,-1 0 0 0 0,1 0 1 0 0,-1 1-1 0 0,0 0 0 0 0,1 0 0 0 0,-1 0 1 0 0,0 0-1 0 0,0 1 0 0 0,8 3 0 0 0,-5 0 28 0 0,0 1-1 0 0,0 0 1 0 0,-1 0-1 0 0,11 13 0 0 0,-12-15-107 0 0,-1 1-1 0 0,0 0 0 0 0,-1 0 1 0 0,1 0-1 0 0,-1 1 0 0 0,0-1 1 0 0,0 1-1 0 0,-1 0 0 0 0,0 0 1 0 0,0 0-1 0 0,0 0 0 0 0,-1 0 1 0 0,1 1-1 0 0,-2-1 0 0 0,1 0 1 0 0,-1 0-1 0 0,0 1 0 0 0,0 8 1 0 0,0 77 196 0 0,-18 0-1002 0 0,17-89 667 0 0,1 1-1 0 0,-1 0 1 0 0,0-1-1 0 0,0 1 1 0 0,0-1-1 0 0,0 1 1 0 0,0-1-1 0 0,-4 6 0 0 0,4-6-139 0 0,-1 0 0 0 0,0 0 0 0 0,1 1-1 0 0,0-1 1 0 0,0 1 0 0 0,0-1 0 0 0,0 1-1 0 0,0 5 1 0 0,-3 12-1603 0 0,1 9-4420 0 0,4-29 6069 0 0,-1 0 0 0 0,1-1 0 0 0,-1 1 0 0 0,1-1 0 0 0,-1 1 0 0 0,1 0 1 0 0,0-1-1 0 0,-1 1 0 0 0,1-1 0 0 0,0 1 0 0 0,-1-1 0 0 0,1 1 0 0 0,0-1 0 0 0,0 0 0 0 0,0 0 0 0 0,-1 1 1 0 0,1-1-1 0 0,0 0 0 0 0,0 0 0 0 0,0 0 0 0 0,-1 0 0 0 0,1 1 0 0 0,0-1 0 0 0,0 0 0 0 0,0-1 1 0 0,0 1-1 0 0,0 0 0 0 0,-1 0 0 0 0,1 0 0 0 0,0 0 0 0 0,0-1 0 0 0,0 1 0 0 0,-1 0 0 0 0,1-1 0 0 0,0 1 1 0 0,1-2-1 0 0,2 1-283 0 0,0 0 1 0 0,0 0-1 0 0,-1-1 1 0 0,1 0-1 0 0,0 0 1 0 0,-1 0-1 0 0,1 0 1 0 0,-1 0-1 0 0,0-1 1 0 0,0 1-1 0 0,0-1 1 0 0,0 0-1 0 0,0 0 1 0 0,4-6-1 0 0,6-15-2263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274 138 3456 0 0,'-1'-44'9933'0'0,"0"44"-9544"0"0,0-1 1 0 0,1 0-1 0 0,-1 0 0 0 0,0 0 1 0 0,0 1-1 0 0,0-1 1 0 0,0 0-1 0 0,0 1 0 0 0,0-1 1 0 0,0 0-1 0 0,0 1 1 0 0,0-1-1 0 0,0 1 0 0 0,0 0 1 0 0,0-1-1 0 0,-1 1 1 0 0,-27-3 1892 0 0,26 3-2157 0 0,-1 0-1 0 0,1 0 1 0 0,-1 1 0 0 0,1-1-1 0 0,0 1 1 0 0,-1 0-1 0 0,1 0 1 0 0,0 0 0 0 0,0 0-1 0 0,-1 0 1 0 0,1 1 0 0 0,-4 2-1 0 0,6-3-84 0 0,0 1 0 0 0,-1-1-1 0 0,1 0 1 0 0,-1 0 0 0 0,0 0 0 0 0,1 0-1 0 0,-1 0 1 0 0,0 0 0 0 0,1-1 0 0 0,-1 1-1 0 0,0 0 1 0 0,-2 0 0 0 0,3-1-18 0 0,-1 0 0 0 0,1 0 0 0 0,0 1 0 0 0,-1-1-1 0 0,1 1 1 0 0,0-1 0 0 0,0 1 0 0 0,0-1 0 0 0,0 1 0 0 0,-1 0 0 0 0,1-1 0 0 0,0 1 0 0 0,0 0 0 0 0,0 0 0 0 0,0 0 0 0 0,1 0-1 0 0,-1 0 1 0 0,0 0 0 0 0,0 0 0 0 0,0 0 0 0 0,1 0 0 0 0,-1 0 0 0 0,0 3 0 0 0,-63 114 1677 0 0,48-94-1482 0 0,13-20-163 0 0,0-1-1 0 0,0 1 1 0 0,1-1-1 0 0,-1 1 1 0 0,1 0-1 0 0,0 0 1 0 0,0 0-1 0 0,0 0 1 0 0,1 0-1 0 0,0 1 1 0 0,-1-1-1 0 0,0 6 1 0 0,-12 60 631 0 0,5 8-34 0 0,9-71-649 0 0,0-2 20 0 0,-1 0 0 0 0,1-1 0 0 0,0 1 1 0 0,0 0-1 0 0,1 0 0 0 0,0 0 0 0 0,-1 0 0 0 0,2 0 0 0 0,-1-1 0 0 0,0 1 0 0 0,1 0 0 0 0,0-1 0 0 0,0 0 1 0 0,0 1-1 0 0,6 7 0 0 0,-4-8-27 0 0,0 0 0 0 0,0-1 0 0 0,1 0 0 0 0,-1 1 0 0 0,1-1 0 0 0,0-1 0 0 0,0 1 0 0 0,0-1 0 0 0,0 1 0 0 0,0-2 0 0 0,0 1 0 0 0,1 0 0 0 0,6 0 0 0 0,8 1-6 0 0,0-1 0 0 0,27-2 0 0 0,-41 0-13 0 0,-3-1-4 0 0,0 0 1 0 0,0 0-1 0 0,0 0 1 0 0,0-1-1 0 0,-1 0 0 0 0,1 1 1 0 0,0-1-1 0 0,-1 0 0 0 0,0 0 1 0 0,1-1-1 0 0,-1 1 0 0 0,0 0 1 0 0,0-1-1 0 0,0 1 0 0 0,0-1 1 0 0,-1 0-1 0 0,1 1 0 0 0,-1-1 1 0 0,2-4-1 0 0,-2 3-5 0 0,1 1 1 0 0,0 0-1 0 0,0 0 0 0 0,0 0 0 0 0,0 0 1 0 0,0 0-1 0 0,1 0 0 0 0,-1 1 0 0 0,1-1 1 0 0,5-3-1 0 0,-6 5 26 0 0,0 0 0 0 0,-1 0 1 0 0,1 0-1 0 0,0 0 0 0 0,-1 0 1 0 0,1 0-1 0 0,-1-1 0 0 0,0 1 1 0 0,1 0-1 0 0,-1-1 0 0 0,0 1 1 0 0,0-1-1 0 0,0 0 0 0 0,0 1 0 0 0,0-1 1 0 0,0 0-1 0 0,0 1 0 0 0,-1-1 1 0 0,1 0-1 0 0,-1 0 0 0 0,1-2 1 0 0,4-48-148 0 0,-1 9 7 0 0,-3 31 135 0 0,1 0-1 0 0,-1 0 1 0 0,-1 0 0 0 0,0 0-1 0 0,-1 0 1 0 0,-4-22 0 0 0,-1-18 14 0 0,6 45-19 0 0,-1 0 0 0 0,0 0 0 0 0,-1-1 0 0 0,1 1 0 0 0,-1 0 0 0 0,-3-7-1 0 0,-2-7 34 0 0,5 12-7 0 0,-6-19-47 0 0,8 27 41 0 0,-1 0-1 0 0,1 0 0 0 0,0 1 1 0 0,-1-1-1 0 0,1 0 0 0 0,-1 1 1 0 0,1-1-1 0 0,-1 0 0 0 0,1 1 1 0 0,-1-1-1 0 0,0 0 0 0 0,1 1 1 0 0,-1-1-1 0 0,0 1 0 0 0,1-1 1 0 0,-1 1-1 0 0,0 0 0 0 0,0-1 1 0 0,1 1-1 0 0,-1 0 0 0 0,0-1 1 0 0,0 1-1 0 0,0 0 0 0 0,1 0 1 0 0,-3 0-1 0 0,1 0-14 0 0,-3 47 222 0 0,4-5 50 0 0,0-19-176 0 0,1-1-1 0 0,3 24 1 0 0,-2-44-145 0 0,-1 0-1 0 0,1 1 1 0 0,-1-1 0 0 0,1 0-1 0 0,0 0 1 0 0,0 0 0 0 0,0 0-1 0 0,0 0 1 0 0,0 0 0 0 0,0 0-1 0 0,1 0 1 0 0,-1 0 0 0 0,1 0-1 0 0,-1-1 1 0 0,1 1 0 0 0,0-1-1 0 0,0 1 1 0 0,0-1 0 0 0,-1 0-1 0 0,1 1 1 0 0,0-1 0 0 0,1 0-1 0 0,-1 0 1 0 0,0-1 0 0 0,0 1 0 0 0,4 1-1 0 0,-5-2-450 0 0,25-12-2500 0 0,-17 3 1818 0 0,-7 8 1011 0 0,0-1 0 0 0,0 0 0 0 0,0 0 1 0 0,-1 1-1 0 0,1-1 0 0 0,0 0 0 0 0,-1-1 1 0 0,1 1-1 0 0,-1 0 0 0 0,0 0 1 0 0,0-1-1 0 0,0 1 0 0 0,0 0 0 0 0,0-1 1 0 0,0 1-1 0 0,0-5 0 0 0,0 5 91 0 0,0-1 0 0 0,-1 1-1 0 0,1 0 1 0 0,0-1 0 0 0,1 1 0 0 0,-1 0 0 0 0,0 0-1 0 0,1 0 1 0 0,-1 0 0 0 0,1 0 0 0 0,-1 0 0 0 0,1 0-1 0 0,2-2 1 0 0,-2 3 54 0 0,1-1 1 0 0,-2 0-1 0 0,1 0 1 0 0,0 0-1 0 0,0 0 0 0 0,-1 0 1 0 0,1-1-1 0 0,-1 1 0 0 0,1-1 1 0 0,-1 1-1 0 0,0 0 1 0 0,0-1-1 0 0,0 0 0 0 0,-1 1 1 0 0,1-1-1 0 0,0-4 0 0 0,-1 6 96 0 0,1-1 0 0 0,-1 1-1 0 0,0 0 1 0 0,0 0 0 0 0,1 0-1 0 0,-1 0 1 0 0,1 0-1 0 0,-1 0 1 0 0,1 0 0 0 0,-1 1-1 0 0,1-1 1 0 0,0 0-1 0 0,0 0 1 0 0,-1 0 0 0 0,1 0-1 0 0,0 1 1 0 0,0-1 0 0 0,0 0-1 0 0,0 1 1 0 0,0-1-1 0 0,-1 1 1 0 0,1-1 0 0 0,0 1-1 0 0,0-1 1 0 0,1 1-1 0 0,-1 0 1 0 0,0-1 0 0 0,0 1-1 0 0,0 0 1 0 0,0 0 0 0 0,0 0-1 0 0,2 0 1 0 0,8 17 2982 0 0,-7-9-2610 0 0,0 1 0 0 0,0-1 0 0 0,-1 1 0 0 0,-1 0 0 0 0,1 0 0 0 0,0 10 0 0 0,11 33 652 0 0,-7-38-682 0 0,-2 1 0 0 0,0-1 1 0 0,4 23-1 0 0,11 30 498 0 0,-18-62-793 0 0,1 0 0 0 0,-1 0 0 0 0,1-1 0 0 0,0 1 0 0 0,0 0 0 0 0,1-1 0 0 0,6 7-1 0 0,-1-1 89 0 0,-9-10-173 0 0,0 0-1 0 0,0 0 0 0 0,0 0 1 0 0,0 1-1 0 0,0-1 1 0 0,0 0-1 0 0,0 0 0 0 0,1 1 1 0 0,-1-1-1 0 0,0 0 0 0 0,0 0 1 0 0,0 0-1 0 0,0 1 0 0 0,0-1 1 0 0,1 0-1 0 0,-1 0 0 0 0,0 0 1 0 0,0 0-1 0 0,0 0 0 0 0,1 1 1 0 0,-1-1-1 0 0,0 0 0 0 0,0 0 1 0 0,1 0-1 0 0,-1 0 0 0 0,0 0 1 0 0,0 0-1 0 0,1 0 1 0 0,-1 0-1 0 0,0 0 0 0 0,0 0 1 0 0,1 0-1 0 0,-1 0 0 0 0,0 0 1 0 0,0 0-1 0 0,0 0 0 0 0,1 0 1 0 0,-1 0-1 0 0,0 0 0 0 0,0 0 1 0 0,1 0-1 0 0,-1 0 0 0 0,0 0 1 0 0,0-1-1 0 0,1 1 0 0 0,-1 0 1 0 0,0 0-1 0 0,0 0 0 0 0,0 0 1 0 0,1-1-1 0 0,0-16 288 0 0,-9-24-134 0 0,-10-23-133 0 0,12 41-63 0 0,2-1 0 0 0,1 1 0 0 0,0-1 0 0 0,2 0 0 0 0,2-32 0 0 0,0 4-162 0 0,0 45 69 0 0,1 0-1 0 0,0 0 0 0 0,0 0 0 0 0,1 0 1 0 0,0 0-1 0 0,0 1 0 0 0,0-1 1 0 0,1 1-1 0 0,0 0 0 0 0,1 0 0 0 0,-1 0 1 0 0,1 1-1 0 0,0-1 0 0 0,6-4 0 0 0,17-22-1257 0 0,-26 30 1238 0 0,-1 0-1 0 0,1 0 1 0 0,0 1-1 0 0,0-1 1 0 0,0 1-1 0 0,0-1 1 0 0,0 1-1 0 0,0 0 1 0 0,0-1-1 0 0,0 1 1 0 0,1 0 0 0 0,-1 1-1 0 0,0-1 1 0 0,1 0-1 0 0,-1 1 1 0 0,0-1-1 0 0,1 1 1 0 0,-1 0-1 0 0,6 0 1 0 0,-5 0-155 0 0,0-1 0 0 0,0 1 1 0 0,1 0-1 0 0,-1-1 1 0 0,0 0-1 0 0,0 0 0 0 0,0 0 1 0 0,0 0-1 0 0,5-2 0 0 0,-4 1-355 0 0,1 0 0 0 0,-1 0 0 0 0,1 1 0 0 0,0 0 0 0 0,0 0 0 0 0,0 1 0 0 0,0-1 0 0 0,0 1 0 0 0,0 0 0 0 0,-1 0 0 0 0,1 1 0 0 0,0-1 0 0 0,0 1 0 0 0,0 0 0 0 0,0 0 0 0 0,-1 1 0 0 0,1 0 0 0 0,0-1 0 0 0,-1 1 0 0 0,7 5 0 0 0,8 0-3760 0 0,0-3 1263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 3784 0 0,'-2'-2'353'0'0,"0"-1"1"0"0,0 1-1 0 0,0-1 0 0 0,0 1 1 0 0,0-1-1 0 0,1 0 1 0 0,-1 0-1 0 0,1 0 0 0 0,-1 0 1 0 0,1 0-1 0 0,0 0 1 0 0,1 0-1 0 0,-1 0 0 0 0,0 0 1 0 0,1 0-1 0 0,0-1 1 0 0,-1 1-1 0 0,1 0 0 0 0,1-6 1885 0 0,2 10-2034 0 0,-1-1 1 0 0,1 1 0 0 0,-1 0 0 0 0,1 0-1 0 0,-1 0 1 0 0,1 0 0 0 0,-1 0 0 0 0,1 1-1 0 0,-1-1 1 0 0,0 1 0 0 0,0 0 0 0 0,0-1-1 0 0,0 1 1 0 0,0 0 0 0 0,0 0 0 0 0,2 4-1 0 0,35 49 1270 0 0,-9-13-766 0 0,-14-22-144 0 0,1 0 0 0 0,25 43 0 0 0,-24-35-223 0 0,-15-22-262 0 0,1-1-1 0 0,-1 1 1 0 0,-1 0-1 0 0,1 0 1 0 0,-1 0-1 0 0,2 8 1 0 0,12 24 242 0 0,-8-26-182 0 0,-1 1 0 0 0,0 0 0 0 0,-1 0 0 0 0,8 27 0 0 0,14 22 286 0 0,-22-51-327 0 0,0 1 1 0 0,-1 0 0 0 0,8 23 0 0 0,4 10 147 0 0,-13-36-190 0 0,0-1-1 0 0,-1 0 1 0 0,0 1-1 0 0,0-1 1 0 0,0 10 0 0 0,5 25 286 0 0,18 58 1 0 0,-14-60-119 0 0,9 59 0 0 0,-15-34-176 0 0,-4 81 0 0 0,-2-94-192 0 0,-1-45-18 0 0,1 1-1 0 0,-2-1 1 0 0,1 1 0 0 0,-6 14-1 0 0,2-1-358 0 0,-4-2-674 0 0,3 0-837 0 0,3 2-1220 0 0,-5 14-6417 0 0,1-31 4532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0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815 1471 3480 0 0,'0'-7'3851'0'0,"0"-23"-1881"0"0,1 26-1686 0 0,0 0 1 0 0,0 0-1 0 0,0 1 0 0 0,1-1 0 0 0,0 1 1 0 0,-1-1-1 0 0,1 1 0 0 0,0-1 0 0 0,1 1 1 0 0,-1 0-1 0 0,0 0 0 0 0,1 0 0 0 0,0 1 1 0 0,0-1-1 0 0,0 0 0 0 0,0 1 0 0 0,0 0 1 0 0,0 0-1 0 0,5-3 0 0 0,19-16 1569 0 0,-22 18-1702 0 0,1 0 0 0 0,-1 1-1 0 0,0 0 1 0 0,1 0-1 0 0,0 1 1 0 0,-1 0 0 0 0,1 0-1 0 0,0 0 1 0 0,-1 0-1 0 0,1 1 1 0 0,0 0-1 0 0,11 1 1 0 0,-11-1-9 0 0,13 0 236 0 0,42 0 438 0 0,-58 0-770 0 0,1 1 1 0 0,-1-1-1 0 0,1 0 0 0 0,-1 1 0 0 0,1 0 0 0 0,-1 0 0 0 0,0 0 0 0 0,0 0 1 0 0,1 0-1 0 0,-1 1 0 0 0,0 0 0 0 0,0-1 0 0 0,3 4 0 0 0,19 10 193 0 0,-23-14-212 0 0,1 0-1 0 0,-1 0 1 0 0,1 0 0 0 0,-1 0 0 0 0,0 0-1 0 0,0 1 1 0 0,1-1 0 0 0,-1 1 0 0 0,0-1-1 0 0,0 1 1 0 0,-1 0 0 0 0,1 0 0 0 0,0 0-1 0 0,-1 0 1 0 0,1 0 0 0 0,-1 0 0 0 0,1 1-1 0 0,0 2 1 0 0,12 27 269 0 0,-9-22-209 0 0,0 0-1 0 0,-1 0 1 0 0,0 1 0 0 0,-1-1-1 0 0,0 1 1 0 0,-1 0 0 0 0,0 0-1 0 0,0 0 1 0 0,-1 12 0 0 0,0 17 70 0 0,0-28-110 0 0,0 1 0 0 0,-1-1 0 0 0,0 1 0 0 0,-1-1 0 0 0,0 1 0 0 0,-1-1 0 0 0,0 1 0 0 0,-1-1 0 0 0,-1 0 0 0 0,0 0 0 0 0,-7 15 0 0 0,-11 9 67 0 0,17-25-66 0 0,-1 0-1 0 0,0-1 1 0 0,-1 0-1 0 0,0 0 1 0 0,-1 0 0 0 0,0-1-1 0 0,-17 15 1 0 0,9-10 42 0 0,14-13-75 0 0,1 1 0 0 0,-1-1 0 0 0,1 1 0 0 0,-1-1 0 0 0,0 0 0 0 0,1 0 0 0 0,-1 1 0 0 0,0-1 0 0 0,0 0-1 0 0,0-1 1 0 0,0 1 0 0 0,0 0 0 0 0,0 0 0 0 0,0-1 0 0 0,0 0 0 0 0,0 1 0 0 0,0-1 0 0 0,0 0 0 0 0,0 0 0 0 0,-3 0 0 0 0,-4 0 8 0 0,7 1-15 0 0,-1-1 0 0 0,1 0-1 0 0,0 1 1 0 0,0-1 0 0 0,0 0 0 0 0,0 0 0 0 0,0-1-1 0 0,-1 1 1 0 0,1 0 0 0 0,0-1 0 0 0,0 1 0 0 0,0-1-1 0 0,0 0 1 0 0,0 0 0 0 0,0 1 0 0 0,0-1-1 0 0,0 0 1 0 0,1-1 0 0 0,-1 1 0 0 0,0 0 0 0 0,1-1-1 0 0,-1 1 1 0 0,0-1 0 0 0,1 1 0 0 0,0-1 0 0 0,-1 1-1 0 0,1-1 1 0 0,-2-3 0 0 0,0 0 3 0 0,0 0 0 0 0,0 0-1 0 0,-1 1 1 0 0,0 0 0 0 0,0-1 0 0 0,0 1 0 0 0,-8-5-1 0 0,-23-28 57 0 0,26 19-46 0 0,8 14-16 0 0,0 1 0 0 0,-1-1 0 0 0,0 1 0 0 0,1-1 0 0 0,-1 1 0 0 0,0 0 0 0 0,-1 0 0 0 0,1 0 0 0 0,-1 0 0 0 0,-2-2 0 0 0,2 1 2 0 0,0 1-1 0 0,0-1 1 0 0,1 1-1 0 0,-1-1 1 0 0,1 0-1 0 0,0 0 1 0 0,0 0-1 0 0,0 0 1 0 0,0 0-1 0 0,1-1 1 0 0,-1 1-1 0 0,1 0 1 0 0,1-1-1 0 0,-2-7 1 0 0,2 9-1 0 0,0 0 0 0 0,-1 0 0 0 0,1 1-1 0 0,-1-1 1 0 0,0 0 0 0 0,0 0 0 0 0,0 1 0 0 0,0-1 0 0 0,0 1 0 0 0,-1-1 0 0 0,-1-2 0 0 0,1 1 4 0 0,0 1 0 0 0,0 0 0 0 0,0-1 0 0 0,0 0-1 0 0,1 1 1 0 0,0-1 0 0 0,0 0 0 0 0,-1-6 0 0 0,0 2-3 0 0,-1-10 73 0 0,1 0 1 0 0,-1-36-1 0 0,3 51-68 0 0,0-1 1 0 0,0 0-1 0 0,0 0 1 0 0,1 1-1 0 0,-1-1 1 0 0,1 0-1 0 0,0 1 1 0 0,0-1-1 0 0,1 1 1 0 0,-1-1-1 0 0,1 1 0 0 0,-1 0 1 0 0,1-1-1 0 0,0 1 1 0 0,1 0-1 0 0,-1 0 1 0 0,0 0-1 0 0,1 1 1 0 0,-1-1-1 0 0,1 0 1 0 0,4-2-1 0 0,50-33 131 0 0,-34 29-98 0 0,-7 3-4 0 0,0 0-1 0 0,31-6 1 0 0,-36 9-15 0 0,-1 1 0 0 0,1 0 1 0 0,0 1-1 0 0,0 0 1 0 0,0 0-1 0 0,-1 2 0 0 0,1-1 1 0 0,0 1-1 0 0,0 1 1 0 0,0 0-1 0 0,-1 0 1 0 0,1 1-1 0 0,-1 0 0 0 0,0 1 1 0 0,19 10-1 0 0,5 3 113 0 0,-30-15-126 0 0,0-1 1 0 0,-1 1 0 0 0,1-1-1 0 0,0 1 1 0 0,-1 0-1 0 0,1 0 1 0 0,-1 1-1 0 0,0-1 1 0 0,0 1 0 0 0,0 0-1 0 0,0-1 1 0 0,0 1-1 0 0,-1 1 1 0 0,1-1-1 0 0,-1 0 1 0 0,4 7 0 0 0,49 76 394 0 0,-53-82-357 0 0,0 0 0 0 0,1 0 0 0 0,-1 0 0 0 0,0 0 1 0 0,-1 0-1 0 0,1 1 0 0 0,-1-1 0 0 0,0 0 1 0 0,0 1-1 0 0,0-1 0 0 0,-1 1 0 0 0,1 0 1 0 0,-1-1-1 0 0,-1 10 0 0 0,1-8-5 0 0,1-2-8 0 0,-1 1 1 0 0,0 0-1 0 0,0 0 1 0 0,0-1-1 0 0,0 1 0 0 0,-1 0 1 0 0,0-1-1 0 0,0 1 0 0 0,0 0 1 0 0,-1-1-1 0 0,1 1 0 0 0,-1-1 1 0 0,0 0-1 0 0,0 1 0 0 0,-1-1 1 0 0,1 0-1 0 0,-1 0 0 0 0,0-1 1 0 0,0 1-1 0 0,0 0 0 0 0,-1-1 1 0 0,1 0-1 0 0,-1 0 0 0 0,-7 5 1 0 0,4-3 6 0 0,-1 1 1 0 0,1 0 0 0 0,-1 1-1 0 0,-7 10 1 0 0,9-10-6 0 0,0-1 0 0 0,0 0-1 0 0,0 1 1 0 0,-1-2 0 0 0,0 1 0 0 0,0-1 0 0 0,-1 0 0 0 0,-14 7-1 0 0,2-5 10 0 0,-1 2 6 0 0,0-1 0 0 0,0-1 0 0 0,0-1 0 0 0,-1-1 0 0 0,0-1 0 0 0,0-1-1 0 0,-25 1 1 0 0,39-5-49 0 0,0 0 1 0 0,0 0-1 0 0,-1-1 0 0 0,1 0 0 0 0,0 0 0 0 0,1-1 0 0 0,-1 0 0 0 0,0 0 0 0 0,1-1 0 0 0,0 0 0 0 0,0 0 0 0 0,-11-9 0 0 0,1-1-10 0 0,1 0-1 0 0,1-1 1 0 0,-23-28 0 0 0,27 27 2 0 0,2 0 0 0 0,0 0 0 0 0,1-1 0 0 0,1 0 0 0 0,0 0 0 0 0,1-1 0 0 0,1 0 0 0 0,1 0 0 0 0,0 0 0 0 0,1-1 0 0 0,1 1 0 0 0,1-1 0 0 0,1 1 0 0 0,1-1 0 0 0,0 1 0 0 0,1-1 0 0 0,6-24 0 0 0,-6 39-2 0 0,-1 0 0 0 0,1 0 1 0 0,-1 0-1 0 0,1 0 1 0 0,1 0-1 0 0,-1 0 0 0 0,0 0 1 0 0,1 1-1 0 0,0-1 0 0 0,0 1 1 0 0,5-5-1 0 0,21-25-10 0 0,-19 21 12 0 0,1-1 0 0 0,0 1 0 0 0,1 1 0 0 0,0 0 0 0 0,1 1 0 0 0,1 0 0 0 0,-1 1 0 0 0,1 0 0 0 0,1 1 0 0 0,-1 1 0 0 0,2 0 0 0 0,21-6 0 0 0,-30 10 3 0 0,0 1 1 0 0,0-1-1 0 0,-1-1 1 0 0,1 1-1 0 0,9-8 1 0 0,-12 8 2 0 0,1 0 1 0 0,0 0-1 0 0,0 0 1 0 0,0 1-1 0 0,1-1 0 0 0,8-2 1 0 0,9 0-5 0 0,-1 0 0 0 0,1 1 0 0 0,0 2 1 0 0,1 0-1 0 0,-1 1 0 0 0,0 2 0 0 0,0 0 1 0 0,0 2-1 0 0,0 0 0 0 0,31 9 0 0 0,-46-8 8 0 0,0 0-1 0 0,-1 0 1 0 0,1 1-1 0 0,-1 0 1 0 0,0 0-1 0 0,0 1 1 0 0,0 0-1 0 0,-1 0 1 0 0,10 13-1 0 0,8 24-2 0 0,-17-37-3 0 0,-5-3 2 0 0,0-1 1 0 0,1 1-1 0 0,-1-1 1 0 0,0 1-1 0 0,0 0 1 0 0,0 0-1 0 0,-1 0 1 0 0,1 0-1 0 0,-1 0 1 0 0,1 1-1 0 0,-1-1 1 0 0,0 0-1 0 0,0 1 1 0 0,-1-1-1 0 0,2 6 1 0 0,0 10 63 0 0,-1 0-1 0 0,-2 32 1 0 0,0-7 82 0 0,1-36-130 0 0,-1 0-1 0 0,0-1 0 0 0,0 1 1 0 0,-1 0-1 0 0,0 0 1 0 0,0-1-1 0 0,-1 1 0 0 0,0-1 1 0 0,0 0-1 0 0,-5 7 1 0 0,-5 8 88 0 0,-31 35-1 0 0,18-24-11 0 0,21-27-77 0 0,-1 1 1 0 0,0-2-1 0 0,0 1 0 0 0,0-1 0 0 0,-1 0 0 0 0,0 0 0 0 0,0-1 0 0 0,-8 5 0 0 0,-15 9 33 0 0,12-7-25 0 0,1-2 0 0 0,-2 0 0 0 0,1 0 0 0 0,-1-2 0 0 0,0 0 0 0 0,-1-2 0 0 0,1 0 0 0 0,-1-1 0 0 0,0-1 0 0 0,0 0 0 0 0,0-2 0 0 0,-1 0 0 0 0,1-2 0 0 0,0 0 0 0 0,0-1 0 0 0,-31-8 0 0 0,36 5-11 0 0,1-1-1 0 0,-1-1 1 0 0,1 0-1 0 0,0-1 1 0 0,1-1-1 0 0,0 0 1 0 0,-16-15-1 0 0,10 7-9 0 0,-31-35 21 0 0,46 48-24 0 0,2 1-1 0 0,-3-2-1 0 0,1-1 1 0 0,-1 0-1 0 0,1 0 1 0 0,0 0 0 0 0,1 0-1 0 0,-1-1 1 0 0,1 1-1 0 0,-4-12 1 0 0,4 8-3 0 0,-1 1 1 0 0,0-1-1 0 0,0 1 1 0 0,-9-12-1 0 0,12 18-2 0 0,-1 1 0 0 0,1 0 1 0 0,-1-1-1 0 0,1 1 0 0 0,0-1 0 0 0,0 1 0 0 0,0-1 0 0 0,1 1 0 0 0,-1-1 0 0 0,1 0 0 0 0,-1 1 0 0 0,1-1 0 0 0,0-4 0 0 0,-3-18-12 0 0,1 14 17 0 0,1 0 0 0 0,0-1 0 0 0,1 1 0 0 0,2-21 0 0 0,-2 27-7 0 0,1 1 0 0 0,0-1 0 0 0,0 0 0 0 0,0 0 0 0 0,0 0 0 0 0,1 0 0 0 0,0 1 0 0 0,0-1 0 0 0,0 1-1 0 0,0-1 1 0 0,1 1 0 0 0,-1 0 0 0 0,5-4 0 0 0,17-4-8 0 0,-6-9 7 0 0,51-29-26 0 0,-58 41 32 0 0,0 0 0 0 0,1 1 0 0 0,0 1 0 0 0,1 0 0 0 0,-1 0 0 0 0,1 1 0 0 0,1 1 0 0 0,-1 0 0 0 0,1 1 0 0 0,20-3 0 0 0,14-2-13 0 0,-7 0-6 0 0,80-4 0 0 0,-109 13 22 0 0,0 0 0 0 0,0 1 0 0 0,0 0 0 0 0,0 1 0 0 0,0 0 0 0 0,0 1 0 0 0,0 0 0 0 0,-1 1 0 0 0,1 0 0 0 0,-1 1-1 0 0,11 6 1 0 0,-19-8-1 0 0,1-1-1 0 0,-1 1 0 0 0,0 0 1 0 0,0 0-1 0 0,0 0 0 0 0,0 0 1 0 0,3 5-1 0 0,4 4 4 0 0,-5-7-1 0 0,1 0-1 0 0,-1 1 0 0 0,0 0 0 0 0,-1 0 1 0 0,1 0-1 0 0,-1 1 0 0 0,0-1 0 0 0,-1 1 1 0 0,0 0-1 0 0,0 0 0 0 0,0 0 0 0 0,2 12 1 0 0,-2 0 14 0 0,-1 0 0 0 0,-1 0 0 0 0,-1 31 0 0 0,-1-8-2 0 0,-1-29 3 0 0,-1 0 1 0 0,0 0-1 0 0,-1-1 0 0 0,0 1 1 0 0,-1-1-1 0 0,-12 22 1 0 0,17-34-20 0 0,-8 14 17 0 0,-1-1 0 0 0,0 0 0 0 0,-16 16 0 0 0,-4 7 24 0 0,27-31-35 0 0,-1-1-1 0 0,0 0 1 0 0,0 1-1 0 0,-1-1 1 0 0,1 0-1 0 0,-1-1 1 0 0,0 1-1 0 0,-6 4 1 0 0,-19 16 14 0 0,15-12-1 0 0,0-1 0 0 0,-1-1 1 0 0,-18 10-1 0 0,-8 1 35 0 0,28-13-38 0 0,-1-1-1 0 0,0 0 1 0 0,0-1 0 0 0,0-1-1 0 0,0 0 1 0 0,-1-1-1 0 0,0-1 1 0 0,-19 3 0 0 0,-9-3 23 0 0,25-1-25 0 0,0-1 1 0 0,0-1-1 0 0,0 0 0 0 0,1-1 1 0 0,-1-1-1 0 0,0 0 1 0 0,-22-7-1 0 0,20 1-5 0 0,1-1 0 0 0,0 0-1 0 0,-33-23 1 0 0,3 3 10 0 0,-10-14 33 0 0,47 32-48 0 0,-15-27-31 0 0,13 17 3 0 0,11 16 25 0 0,0 0-1 0 0,0 0 1 0 0,0-1-1 0 0,1 1 1 0 0,0 0 0 0 0,0-1-1 0 0,0 1 1 0 0,1-1 0 0 0,0 0-1 0 0,0 0 1 0 0,0 1-1 0 0,0-8 1 0 0,1 9-4 0 0,0 0 0 0 0,0 1 1 0 0,0-1-1 0 0,0 0 0 0 0,0 0 0 0 0,1 1 0 0 0,0-1 1 0 0,0 0-1 0 0,0 1 0 0 0,0-1 0 0 0,0 1 0 0 0,1-1 0 0 0,-1 1 1 0 0,1 0-1 0 0,0-1 0 0 0,0 1 0 0 0,0 0 0 0 0,5-4 1 0 0,12-15-35 0 0,-18 20 37 0 0,0 0 0 0 0,1 0 0 0 0,-1 0 0 0 0,0 1-1 0 0,1-1 1 0 0,-1 0 0 0 0,1 1 0 0 0,0-1-1 0 0,-1 1 1 0 0,1 0 0 0 0,0-1 0 0 0,0 1-1 0 0,0 0 1 0 0,0 0 0 0 0,4-1 0 0 0,26-21 11 0 0,-29 20-12 0 0,1 0 0 0 0,-1 0 1 0 0,0 0-1 0 0,1 1 0 0 0,-1-1 1 0 0,1 1-1 0 0,7-3 0 0 0,9-9 6 0 0,-13 7-2 0 0,-6 5-3 0 0,1 0 0 0 0,0 0 0 0 0,0 0 0 0 0,0 1 0 0 0,0-1 0 0 0,0 0 0 0 0,1 1 0 0 0,-1 0 0 0 0,0-1 0 0 0,1 1 0 0 0,-1 0 0 0 0,1 0 0 0 0,-1 0 0 0 0,1 1 0 0 0,-1-1 0 0 0,1 0 0 0 0,5 1 0 0 0,59-20-3 0 0,-51 14 0 0 0,0 0-1 0 0,0 2 1 0 0,27-5 0 0 0,-6 5-9 0 0,-19 1 10 0 0,0 0-1 0 0,0 2 1 0 0,1 0-1 0 0,-1 1 1 0 0,0 1-1 0 0,28 5 1 0 0,-17 0-9 0 0,-26-6 12 0 0,0 0 1 0 0,0 1 0 0 0,0-1-1 0 0,-1 1 1 0 0,1-1-1 0 0,0 1 1 0 0,0 0-1 0 0,0 0 1 0 0,0 1 0 0 0,-1-1-1 0 0,1 0 1 0 0,-1 1-1 0 0,1-1 1 0 0,-1 1-1 0 0,1 0 1 0 0,-1 0-1 0 0,0 0 1 0 0,0 0 0 0 0,0 0-1 0 0,0 1 1 0 0,0-1-1 0 0,0 1 1 0 0,1 2-1 0 0,-1 0-3 0 0,1 0 0 0 0,0-1 0 0 0,0 1 0 0 0,1-1 0 0 0,-1 0 0 0 0,6 5 0 0 0,-7-7 3 0 0,1 1 0 0 0,-1-1 0 0 0,1 1 0 0 0,-1-1 0 0 0,0 1 0 0 0,0 0 1 0 0,0 0-1 0 0,0 0 0 0 0,-1 0 0 0 0,1 0 0 0 0,-1 0 0 0 0,0 0 0 0 0,0 0 0 0 0,0 1 0 0 0,0-1 0 0 0,-1 1 1 0 0,1 4-1 0 0,-1 7 13 0 0,-1-1 1 0 0,0 0 0 0 0,-1 0-1 0 0,-1 0 1 0 0,-1 0-1 0 0,1 0 1 0 0,-2-1 0 0 0,0 1-1 0 0,-1-1 1 0 0,0 0 0 0 0,-13 19-1 0 0,3-11-3 0 0,0-1 0 0 0,0-1-1 0 0,-2 0 1 0 0,0-1 0 0 0,-22 15 0 0 0,21-17-8 0 0,-1 0 1 0 0,-1-1-1 0 0,-1-2 1 0 0,0 0-1 0 0,0-1 1 0 0,-1-1 0 0 0,-1-1-1 0 0,0-1 1 0 0,0-1-1 0 0,-1-2 1 0 0,0 0-1 0 0,0-1 1 0 0,0-2-1 0 0,-39 1 1 0 0,44-5-4 0 0,1 0 0 0 0,0-1 0 0 0,0-1 0 0 0,0-1 0 0 0,0 0 0 0 0,0-2 0 0 0,1 0 0 0 0,0-1 0 0 0,0-1 0 0 0,1 0 0 0 0,-28-19 0 0 0,29 19 0 0 0,14 7 0 0 0,0 0 0 0 0,0 0 0 0 0,0 0 0 0 0,0 0 0 0 0,0 0 0 0 0,0-1 0 0 0,0 1 0 0 0,0 0 0 0 0,0-1 0 0 0,0 0 0 0 0,1 1 0 0 0,-1-1 0 0 0,0 0 0 0 0,1 0 0 0 0,0 0 0 0 0,-1 0 0 0 0,0-3 0 0 0,1 2 0 0 0,0 1 0 0 0,0 0 0 0 0,-1 0 0 0 0,1 0 0 0 0,0 0 0 0 0,-1 1 0 0 0,1-1 0 0 0,-1 0 0 0 0,1 0 0 0 0,-1 1 0 0 0,0-1 0 0 0,0 1 0 0 0,0 0 0 0 0,0-1 0 0 0,0 1 0 0 0,-2-1 0 0 0,0-1 0 0 0,2-1 0 0 0,-1 1 0 0 0,0-1 0 0 0,1 0 0 0 0,0 0 0 0 0,0 0 0 0 0,0 0 0 0 0,0 0 0 0 0,0 0 0 0 0,1 0 0 0 0,0-1 0 0 0,0 1 0 0 0,0-1 0 0 0,0-5 0 0 0,-1-1 0 0 0,-1-1 0 0 0,1 1 0 0 0,0-1 0 0 0,0-20 0 0 0,2 28 0 0 0,0-1 0 0 0,0 1 0 0 0,1 0 0 0 0,-1 0 0 0 0,1 0 0 0 0,0-1 0 0 0,1 1 0 0 0,-1 0 0 0 0,1 0 0 0 0,-1 1 0 0 0,1-1 0 0 0,0 0 0 0 0,1 1 0 0 0,4-7 0 0 0,89-73-83 0 0,-84 74 91 0 0,1 1 0 0 0,-1 0 1 0 0,1 1-1 0 0,1 0 0 0 0,-1 1 0 0 0,1 1 0 0 0,0 0 0 0 0,24-5 0 0 0,0-1 2 0 0,-2 2-10 0 0,1 1 0 0 0,1 1 0 0 0,-1 2 0 0 0,1 2 0 0 0,44 2 0 0 0,-70 2-4 0 0,0 1 0 0 0,0 0 0 0 0,0 1 0 0 0,0 0 1 0 0,-1 1-1 0 0,1 1 0 0 0,20 11 0 0 0,-15-9 4 0 0,-12-3 2 0 0,1 0 0 0 0,-1 1-1 0 0,0-1 1 0 0,0 1-1 0 0,0 0 1 0 0,0 0 0 0 0,-1 1-1 0 0,0-1 1 0 0,0 1-1 0 0,-1 0 1 0 0,1 0 0 0 0,-1 0-1 0 0,-1 1 1 0 0,1-1 0 0 0,-1 1-1 0 0,0-1 1 0 0,-1 1-1 0 0,2 11 1 0 0,-2 4-2 0 0,-3 52 0 0 0,2-70 0 0 0,-1 0 0 0 0,1 0 0 0 0,-1 0 0 0 0,0 0 0 0 0,0 0 0 0 0,-1 0 0 0 0,1 0 0 0 0,-1-1 0 0 0,0 1 0 0 0,0-1 0 0 0,0 1 0 0 0,-1-1 0 0 0,1 0 0 0 0,-1 0 0 0 0,-5 5 0 0 0,-11 6 0 0 0,5-5 0 0 0,1 1 0 0 0,1 0 0 0 0,-1 1 0 0 0,2 0 0 0 0,-16 19 0 0 0,24-27 0 0 0,0 0 0 0 0,1 0 0 0 0,-1 0 0 0 0,0-1 0 0 0,0 1 0 0 0,0-1 0 0 0,-1 0 0 0 0,-4 3 0 0 0,-29 22 0 0 0,18-14 0 0 0,-1-1 0 0 0,-1-1 0 0 0,0-1 0 0 0,0-1 0 0 0,0-1 0 0 0,-28 7 0 0 0,24-9 0 0 0,0-1 0 0 0,-1-1 0 0 0,0-1 0 0 0,-26 0 0 0 0,31-5 0 0 0,0-1 0 0 0,0-1 0 0 0,-40-13 0 0 0,57 16 0 0 0,-3-1 0 0 0,1 0 0 0 0,0-1 0 0 0,0 0 0 0 0,1 0 0 0 0,-1-1 0 0 0,-8-5 0 0 0,-3-3 0 0 0,-10-3 0 0 0,1-1 0 0 0,1-1 0 0 0,1-1 0 0 0,0-1 0 0 0,2-2 0 0 0,-23-24 0 0 0,38 35 0 0 0,1 0 0 0 0,0-1 0 0 0,1 1 0 0 0,0-1 0 0 0,0 0 0 0 0,1-1 0 0 0,1 1 0 0 0,0-1 0 0 0,0 0 0 0 0,1 0 0 0 0,1 1 0 0 0,0-1 0 0 0,1-19 0 0 0,0 25 0 0 0,0 0 0 0 0,1-1 0 0 0,-1 1 0 0 0,2 0 0 0 0,-1-1 0 0 0,1 1 0 0 0,0 0 0 0 0,0 0 0 0 0,0 0 0 0 0,1 1 0 0 0,0-1 0 0 0,0 0 0 0 0,6-6 0 0 0,15-6 0 0 0,-7-7 0 0 0,-6 17 0 0 0,-1 1 0 0 0,1-1 0 0 0,15-6 0 0 0,12-8 0 0 0,-10 4 0 0 0,50-30 0 0 0,-41 30 0 0 0,4-3 0 0 0,-1 2 0 0 0,2 2 0 0 0,1 2 0 0 0,0 1 0 0 0,46-7 0 0 0,17 2 0 0 0,-66 11 0 0 0,0 1 0 0 0,65-2 0 0 0,-84 9 0 0 0,-10-1 0 0 0,1 0 0 0 0,0 1 0 0 0,-1 1 0 0 0,1 0 0 0 0,-1 0 0 0 0,1 1 0 0 0,-1 1 0 0 0,0 0 0 0 0,0 0 0 0 0,0 1 0 0 0,0 1 0 0 0,14 7 0 0 0,-15-6 0 0 0,-7-5 0 0 0,0 1 0 0 0,0 0 0 0 0,-1-1 0 0 0,1 1 0 0 0,0 0 0 0 0,-1 1 0 0 0,1-1 0 0 0,-1 0 0 0 0,0 1 0 0 0,0-1 0 0 0,0 1 0 0 0,0 0 0 0 0,2 3 0 0 0,15 26 0 0 0,-15-26 0 0 0,0 0 0 0 0,0 0 0 0 0,0 0 0 0 0,-1 1 0 0 0,0 0 0 0 0,0 0 0 0 0,-1-1 0 0 0,0 2 0 0 0,0-1 0 0 0,0 0 0 0 0,0 13 0 0 0,-1-8 0 0 0,-1 1 0 0 0,0 0 0 0 0,-1 0 0 0 0,0 0 0 0 0,-1-1 0 0 0,0 1 0 0 0,-1-1 0 0 0,-1 1 0 0 0,0-1 0 0 0,0 0 0 0 0,-1 0 0 0 0,-1-1 0 0 0,0 0 0 0 0,-10 15 0 0 0,9-16 0 0 0,0 1 0 0 0,0 0 0 0 0,-6 17 0 0 0,7-16 0 0 0,0 1 0 0 0,-1 0 0 0 0,-13 16 0 0 0,-55 61 0 0 0,72-86 0 0 0,-1 1 0 0 0,0 1 0 0 0,-1-1 0 0 0,1 0 0 0 0,-1 0 0 0 0,0 0 0 0 0,0 0 0 0 0,-1-1 0 0 0,1 0 0 0 0,-8 4 0 0 0,5-4 0 0 0,0 1 0 0 0,1 0 0 0 0,0 0 0 0 0,0 1 0 0 0,-9 8 0 0 0,-16 14 0 0 0,18-18 0 0 0,4-2 0 0 0,-1 0 0 0 0,1 0 0 0 0,-1-1 0 0 0,-1-1 0 0 0,-20 9 0 0 0,7-6 0 0 0,10-3 0 0 0,0 0 0 0 0,0-2 0 0 0,-25 5 0 0 0,36-8 0 0 0,0 0 0 0 0,0-1 0 0 0,0 0 0 0 0,0 0 0 0 0,0 0 0 0 0,0 0 0 0 0,0-1 0 0 0,0 0 0 0 0,0 0 0 0 0,0 0 0 0 0,0 0 0 0 0,0 0 0 0 0,1-1 0 0 0,-1 0 0 0 0,0 1 0 0 0,1-1 0 0 0,0-1 0 0 0,-1 1 0 0 0,-4-5 0 0 0,-9-17 0 0 0,7 14 0 0 0,0-1 0 0 0,1 0 0 0 0,0-1 0 0 0,1 1 0 0 0,-10-22 0 0 0,-2-3 0 0 0,1-1 0 0 0,3-1 0 0 0,1-1 0 0 0,1 0 0 0 0,-8-46 0 0 0,18 64 0 0 0,-4-18 0 0 0,-4-65 0 0 0,11 91 0 0 0,1 0 0 0 0,1 0 0 0 0,0 0 0 0 0,1 1 0 0 0,0-1 0 0 0,1 0 0 0 0,1 1 0 0 0,0 0 0 0 0,7-15 0 0 0,-2 6 0 0 0,-3 7 0 0 0,1 0 0 0 0,1 0 0 0 0,-1 1 0 0 0,2 0 0 0 0,13-15 0 0 0,61-66 0 0 0,-55 59 0 0 0,2 2 0 0 0,1 1 0 0 0,2 2 0 0 0,46-35 0 0 0,9 19 0 0 0,-38 21 0 0 0,-10 8 0 0 0,0 2 0 0 0,1 1 0 0 0,1 3 0 0 0,0 1 0 0 0,68-7 0 0 0,-84 13 0 0 0,-4 1 0 0 0,-1 1 0 0 0,1 2 0 0 0,-1 0 0 0 0,1 1 0 0 0,36 8 0 0 0,-54-8 0 0 0,1 0 0 0 0,-1 1 0 0 0,0 0 0 0 0,0 0 0 0 0,0 0 0 0 0,0 0 0 0 0,0 1 0 0 0,-1 0 0 0 0,1-1 0 0 0,4 6 0 0 0,-5-5 0 0 0,1 0 0 0 0,-1 0 0 0 0,1 0 0 0 0,0 0 0 0 0,0-1 0 0 0,0 0 0 0 0,8 4 0 0 0,-6-4 0 0 0,-1 1 0 0 0,0-1 0 0 0,0 1 0 0 0,-1 1 0 0 0,1-1 0 0 0,-1 1 0 0 0,1-1 0 0 0,-1 1 0 0 0,0 1 0 0 0,-1-1 0 0 0,1 0 0 0 0,-1 1 0 0 0,0 0 0 0 0,0 0 0 0 0,3 5 0 0 0,3 9 0 0 0,-1 1 0 0 0,10 36 0 0 0,-11-23 0 0 0,-2 0 0 0 0,-2 0 0 0 0,-1 0 0 0 0,-1 0 0 0 0,-2 0 0 0 0,-8 61 0 0 0,4-76 0 0 0,0 0 0 0 0,-2-1 0 0 0,0 0 0 0 0,0 0 0 0 0,-2 0 0 0 0,0-1 0 0 0,-21 29 0 0 0,-6 11 0 0 0,28-41 0 0 0,-47 76 0 0 0,48-80 0 0 0,-1-1 0 0 0,0 0 0 0 0,-1 0 0 0 0,0 0 0 0 0,-19 15 0 0 0,-1-8 0 0 0,11 8 0 0 0,-10-9 0 0 0,12-1 0 0 0,13-12 0 0 0,1-1 0 0 0,-1 1 0 0 0,0-1 0 0 0,0 1 0 0 0,0-1 0 0 0,0 0 0 0 0,0 0 0 0 0,-1 0 0 0 0,-3 1 0 0 0,-27 10 0 0 0,16-5 0 0 0,-1-1 0 0 0,-30 7 0 0 0,41-13 0 0 0,0 0 0 0 0,0 0 0 0 0,-1-1 0 0 0,1 0 0 0 0,0 0 0 0 0,0-1 0 0 0,-1 0 0 0 0,1 0 0 0 0,-13-5 0 0 0,7 3 0 0 0,8 2 0 0 0,1 0 0 0 0,0 0 0 0 0,-1-1 0 0 0,1 1 0 0 0,0-1 0 0 0,0-1 0 0 0,0 1 0 0 0,-8-6 0 0 0,-3-5 0 0 0,0-2 0 0 0,1 0 0 0 0,-25-32 0 0 0,5 2 0 0 0,-20-32 0 0 0,18 18 0 0 0,22 36 0 0 0,-25-48 0 0 0,26 38 0 0 0,0-1 0 0 0,3 0 0 0 0,0-1 0 0 0,3 0 0 0 0,-8-60 0 0 0,14 74 0 0 0,2 0 0 0 0,0 0 0 0 0,1 0 0 0 0,1 0 0 0 0,1 0 0 0 0,1 1 0 0 0,1-1 0 0 0,1 1 0 0 0,1 0 0 0 0,0 1 0 0 0,14-27 0 0 0,-20 45 0 0 0,7-15 0 0 0,1 0 0 0 0,0 1 0 0 0,1 0 0 0 0,0 1 0 0 0,14-14 0 0 0,13-6 0 0 0,1 2 0 0 0,1 2 0 0 0,2 2 0 0 0,1 1 0 0 0,45-20 0 0 0,-54 32 0 0 0,0 1 0 0 0,1 2 0 0 0,0 2 0 0 0,1 1 0 0 0,0 1 0 0 0,1 3 0 0 0,-1 0 0 0 0,1 2 0 0 0,36 3 0 0 0,-37-1 0 0 0,-25 0 0 0 0,0 0 0 0 0,1 1 0 0 0,-1 0 0 0 0,0 0 0 0 0,1 2 0 0 0,-1-1 0 0 0,0 1 0 0 0,0 1 0 0 0,0-1 0 0 0,16 8 0 0 0,-25-9 0 0 0,14 7 0 0 0,0 0 0 0 0,-1 1 0 0 0,-1 1 0 0 0,0 0 0 0 0,0 1 0 0 0,18 19 0 0 0,-7 1 0 0 0,-15-20 0 0 0,1 1 0 0 0,-2 0 0 0 0,0 0 0 0 0,0 1 0 0 0,-1 0 0 0 0,0 0 0 0 0,8 28 0 0 0,8 55 0 0 0,-13-63 0 0 0,-2 1 0 0 0,-2 0 0 0 0,-1 1 0 0 0,1 35 0 0 0,-6-36 0 0 0,1-15 0 0 0,-1 1 0 0 0,0-1 0 0 0,-2 0 0 0 0,0 1 0 0 0,-1-1 0 0 0,-8 25 0 0 0,-7 16 0 0 0,13-42 0 0 0,0-1 0 0 0,-1 0 0 0 0,-1 0 0 0 0,0 0 0 0 0,-14 21 0 0 0,-18 21 0 0 0,29-40 0 0 0,-2-1 0 0 0,0-1 0 0 0,-1 0 0 0 0,-1-1 0 0 0,0 0 0 0 0,-26 22 0 0 0,-34 34 0 0 0,18-41 0 0 0,45-25 0 0 0,1 1 0 0 0,-1-2 0 0 0,0 1 0 0 0,-1-2 0 0 0,1 1 0 0 0,-1-2 0 0 0,0 1 0 0 0,0-2 0 0 0,0 0 0 0 0,-1 0 0 0 0,1-1 0 0 0,0 0 0 0 0,-1-1 0 0 0,1-1 0 0 0,0 0 0 0 0,-1 0 0 0 0,-13-5 0 0 0,22 5 0 0 0,-1-1 0 0 0,1 0 0 0 0,0 0 0 0 0,0 0 0 0 0,0 0 0 0 0,0-1 0 0 0,0 0 0 0 0,0 0 0 0 0,1 0 0 0 0,-4-3 0 0 0,-18-16 0 0 0,17 15 0 0 0,1-1 0 0 0,0 0 0 0 0,0-1 0 0 0,-9-14 0 0 0,-17-21 0 0 0,29 38 0 0 0,-1 1 0 0 0,1-1 0 0 0,0-1 0 0 0,0 1 0 0 0,1 0 0 0 0,-5-15 0 0 0,-7-12 0 0 0,-56-71 0 0 0,49 61 0 0 0,1 0 0 0 0,2-2 0 0 0,2-1 0 0 0,2 0 0 0 0,2-1 0 0 0,3 0 0 0 0,1-1 0 0 0,2 0 0 0 0,3-1 0 0 0,1 1 0 0 0,7-77 0 0 0,-2 112 0 0 0,1 0 0 0 0,0 1 0 0 0,1-1 0 0 0,1 1 0 0 0,-1 0 0 0 0,2 0 0 0 0,0 0 0 0 0,1 1 0 0 0,0 0 0 0 0,0 0 0 0 0,1 0 0 0 0,14-13 0 0 0,13-12 0 0 0,74-58 0 0 0,-98 86 0 0 0,7-6 0 0 0,1 2 0 0 0,0 0 0 0 0,25-10 0 0 0,9-6 0 0 0,-31 18 0 0 0,0 0 0 0 0,1 2 0 0 0,0 0 0 0 0,0 1 0 0 0,38-5 0 0 0,-10 5 0 0 0,90-1 0 0 0,-81 6 0 0 0,51 2 0 0 0,-99 0 0 0 0,-1 1 0 0 0,0 1 0 0 0,0 0 0 0 0,0 1 0 0 0,0 0 0 0 0,-1 1 0 0 0,15 6 0 0 0,1 3 0 0 0,52 31 0 0 0,-71-39 0 0 0,0-1 0 0 0,-1 1 0 0 0,0 0 0 0 0,0 1 0 0 0,0-1 0 0 0,-1 1 0 0 0,0 1 0 0 0,7 9 0 0 0,-10-11 0 0 0,1 0 0 0 0,1 0 0 0 0,-1-1 0 0 0,0 1 0 0 0,1-1 0 0 0,0 0 0 0 0,0 0 0 0 0,6 4 0 0 0,-6-4 0 0 0,0-1 0 0 0,0 1 0 0 0,0 0 0 0 0,0 0 0 0 0,-1 0 0 0 0,1 0 0 0 0,-1 1 0 0 0,3 5 0 0 0,-2-2 0 0 0,4 5 0 0 0,-1 1 0 0 0,0 0 0 0 0,9 27 0 0 0,-8-10 0 0 0,0-4 0 0 0,-1 2 0 0 0,-1-1 0 0 0,-1 1 0 0 0,1 41 0 0 0,-6-25 0 0 0,-11 78 0 0 0,7-104 0 0 0,0-1 0 0 0,0 1 0 0 0,-2-1 0 0 0,0 0 0 0 0,-1-1 0 0 0,-17 29 0 0 0,2 7 0 0 0,18-43 0 0 0,1 0 0 0 0,-1 0 0 0 0,-1-1 0 0 0,-5 10 0 0 0,-26 44 0 0 0,29-48 0 0 0,-1 0 0 0 0,0-1 0 0 0,-1 0 0 0 0,-1 0 0 0 0,0-1 0 0 0,-23 23 0 0 0,27-32 0 0 0,1 0 0 0 0,0 0 0 0 0,0 0 0 0 0,0 1 0 0 0,1 0 0 0 0,0 0 0 0 0,-5 7 0 0 0,8-11 0 0 0,0 1 0 0 0,-1 0 0 0 0,1 0 0 0 0,-1 0 0 0 0,1 0 0 0 0,-1 0 0 0 0,0-1 0 0 0,0 1 0 0 0,0 0 0 0 0,0-1 0 0 0,0 0 0 0 0,0 1 0 0 0,0-1 0 0 0,0 0 0 0 0,-1 0 0 0 0,1 0 0 0 0,-3 1 0 0 0,-26 12 0 0 0,20-6 0 0 0,-1 0 0 0 0,0-1 0 0 0,-1-1 0 0 0,0 0 0 0 0,-25 8 0 0 0,32-13 0 0 0,0 1 0 0 0,-1-1 0 0 0,1-1 0 0 0,0 1 0 0 0,0-1 0 0 0,-1 0 0 0 0,1 0 0 0 0,0-1 0 0 0,-1 0 0 0 0,1 0 0 0 0,0-1 0 0 0,0 1 0 0 0,0-1 0 0 0,0-1 0 0 0,0 1 0 0 0,0-1 0 0 0,-7-5 0 0 0,2 2 0 0 0,0-1 0 0 0,1-1 0 0 0,0 0 0 0 0,0-1 0 0 0,1 1 0 0 0,-13-16 0 0 0,-3-16 0 0 0,1-1 0 0 0,2-1 0 0 0,2-1 0 0 0,2-1 0 0 0,2 0 0 0 0,1-1 0 0 0,3-1 0 0 0,-10-72 0 0 0,17 85 0 0 0,-11-123 0 0 0,15 140 0 0 0,2 0 0 0 0,0 0 0 0 0,0 1 0 0 0,2-1 0 0 0,0 0 0 0 0,0 1 0 0 0,11-26 0 0 0,-9 28 0 0 0,4-11 0 0 0,2 1 0 0 0,1-1 0 0 0,0 2 0 0 0,2 0 0 0 0,24-32 0 0 0,5 7 0 0 0,2 2 0 0 0,65-50 0 0 0,-78 68 0 0 0,-21 17 0 0 0,1 1 0 0 0,-1-1 0 0 0,2 2 0 0 0,0 0 0 0 0,15-8 0 0 0,45-23 0 0 0,-56 28 0 0 0,1 1 0 0 0,0 1 0 0 0,1 1 0 0 0,36-12 0 0 0,-3 2 0 0 0,-41 14 0 0 0,-1 0 0 0 0,1 0 0 0 0,0 1 0 0 0,12-2 0 0 0,-22 5 0 0 0,47-6 0 0 0,58 0 0 0 0,-93 6 0 0 0,1 0 0 0 0,-1 2 0 0 0,0-1 0 0 0,1 2 0 0 0,-1 0 0 0 0,0 0 0 0 0,0 1 0 0 0,-1 1 0 0 0,17 8 0 0 0,-17-7 0 0 0,4 3 0 0 0,1 1 0 0 0,-1 0 0 0 0,28 24 0 0 0,-15-8 0 0 0,-20-18 0 0 0,1 0 0 0 0,-2 0 0 0 0,1 1 0 0 0,-1 0 0 0 0,0 0 0 0 0,9 15 0 0 0,19 31 0 0 0,-29-45 0 0 0,0-1 0 0 0,0 1 0 0 0,9 20 0 0 0,-13-22 0 0 0,4 5 0 0 0,-1 0 0 0 0,-1 1 0 0 0,0 0 0 0 0,-1 0 0 0 0,0 0 0 0 0,2 19 0 0 0,9 50 0 0 0,-9-58 0 0 0,-2 1 0 0 0,4 50 0 0 0,-8-36 0 0 0,-1-1 0 0 0,-2 0 0 0 0,-15 72 0 0 0,-18 56 0 0 0,33-160 0 0 0,1 0 0 0 0,-1 0 0 0 0,0 0 0 0 0,-1 0 0 0 0,-7 12 0 0 0,-11 22 0 0 0,10-20 0 0 0,-1 0 0 0 0,0-1 0 0 0,-2-1 0 0 0,0 0 0 0 0,-1-1 0 0 0,-34 30 0 0 0,33-32 0 0 0,4-5 0 0 0,-1-1 0 0 0,0 0 0 0 0,-1-2 0 0 0,0 1 0 0 0,-1-2 0 0 0,1 0 0 0 0,-25 7 0 0 0,27-9 0 0 0,5-3 0 0 0,1 0 0 0 0,-1-1 0 0 0,0 0 0 0 0,1 0 0 0 0,-1-1 0 0 0,0 0 0 0 0,0 0 0 0 0,1-1 0 0 0,-1 0 0 0 0,0 0 0 0 0,1-1 0 0 0,-1 0 0 0 0,1-1 0 0 0,-1 1 0 0 0,1-1 0 0 0,0-1 0 0 0,0 1 0 0 0,1-1 0 0 0,-1 0 0 0 0,-11-10 0 0 0,-5-12 0 0 0,1 0 0 0 0,1-1 0 0 0,2-1 0 0 0,0-1 0 0 0,2-1 0 0 0,2 0 0 0 0,-15-39 0 0 0,18 30 0 0 0,1 0 0 0 0,2-1 0 0 0,-6-56 0 0 0,6 34 0 0 0,4 21 0 0 0,1-1 0 0 0,2 1 0 0 0,5-75 0 0 0,0 102 0 0 0,0 0 0 0 0,1 0 0 0 0,1 0 0 0 0,0 0 0 0 0,1 1 0 0 0,0-1 0 0 0,9-11 0 0 0,10-25 0 0 0,-17 34 0 0 0,2-1 0 0 0,0 2 0 0 0,0-1 0 0 0,2 2 0 0 0,-1-1 0 0 0,2 2 0 0 0,0-1 0 0 0,20-14 0 0 0,126-84 0 0 0,-137 98 0 0 0,-13 9 0 0 0,0 0 0 0 0,0 0 0 0 0,0 1 0 0 0,0 0 0 0 0,1 1 0 0 0,-1 0 0 0 0,1 1 0 0 0,0-1 0 0 0,17 0 0 0 0,-19 2 0 0 0,29-5 0 0 0,1 1 0 0 0,0 2 0 0 0,0 1 0 0 0,0 2 0 0 0,0 2 0 0 0,70 13 0 0 0,-79-9 0 0 0,-1 1 0 0 0,0 2 0 0 0,0 1 0 0 0,-1 0 0 0 0,-1 2 0 0 0,30 18 0 0 0,-25-10 0 0 0,39 18 0 0 0,-49-28 0 0 0,-1 1 0 0 0,0 0 0 0 0,33 26 0 0 0,-24-11 0 0 0,16 19 0 0 0,-34-32 0 0 0,0 0 0 0 0,0 0 0 0 0,-1 2 0 0 0,-1-1 0 0 0,0 1 0 0 0,-1 0 0 0 0,11 32 0 0 0,-10-16 0 0 0,-2-1 0 0 0,-2 1 0 0 0,-1 0 0 0 0,-1 0 0 0 0,-1 1 0 0 0,-2-1 0 0 0,-1 0 0 0 0,-2 0 0 0 0,0 0 0 0 0,-3 0 0 0 0,-12 44 0 0 0,-8-21 0 0 0,20-44 0 0 0,1 0 0 0 0,0 0 0 0 0,1 0 0 0 0,-4 12 0 0 0,5-12 0 0 0,-1 0 0 0 0,0 0 0 0 0,-1-1 0 0 0,-7 13 0 0 0,-9 17 0 0 0,14-28 0 0 0,0 0 0 0 0,-1 0 0 0 0,-1-1 0 0 0,0 0 0 0 0,0 0 0 0 0,-20 15 0 0 0,20-17 0 0 0,-3 2 0 0 0,0 0 0 0 0,0-1 0 0 0,0 0 0 0 0,-1-1 0 0 0,-1-1 0 0 0,1 0 0 0 0,-17 6 0 0 0,21-10 0 0 0,0-1 0 0 0,-1 0 0 0 0,1 0 0 0 0,0-1 0 0 0,0 0 0 0 0,-1 0 0 0 0,1-1 0 0 0,0-1 0 0 0,-1 1 0 0 0,1-2 0 0 0,-18-3 0 0 0,25 4 0 0 0,-1 0 0 0 0,1 1 0 0 0,-1-1 0 0 0,1-1 0 0 0,-1 1 0 0 0,1 0 0 0 0,0 0 0 0 0,-1-1 0 0 0,1 0 0 0 0,0 1 0 0 0,0-1 0 0 0,0 0 0 0 0,0 0 0 0 0,-3-4 0 0 0,-6-6 0 0 0,-7-1 0 0 0,0-2 0 0 0,2 0 0 0 0,-1-2 0 0 0,2 1 0 0 0,0-2 0 0 0,1 0 0 0 0,1-1 0 0 0,1 0 0 0 0,-14-30 0 0 0,0-7 0 0 0,4-1 0 0 0,-20-74 0 0 0,32 91 0 0 0,2-1 0 0 0,2 0 0 0 0,1-1 0 0 0,3 1 0 0 0,1-1 0 0 0,5-47 0 0 0,-3 82 0 0 0,0 0 0 0 0,1 0 0 0 0,0-1 0 0 0,1 1 0 0 0,-1 1 0 0 0,1-1 0 0 0,0 0 0 0 0,1 1 0 0 0,0-1 0 0 0,0 1 0 0 0,5-7 0 0 0,-2 4 0 0 0,0-1 0 0 0,-1 0 0 0 0,8-18 0 0 0,-7 12 0 0 0,1 1 0 0 0,1-1 0 0 0,1 2 0 0 0,0-1 0 0 0,0 1 0 0 0,2 1 0 0 0,13-13 0 0 0,5-3 0 0 0,65-46 0 0 0,-17 31 0 0 0,-33 20 0 0 0,-24 15 0 0 0,1 0 0 0 0,0 2 0 0 0,0 0 0 0 0,0 1 0 0 0,1 2 0 0 0,32-3 0 0 0,-40 4 0 0 0,-1 2 0 0 0,1 0 0 0 0,-1 0 0 0 0,1 2 0 0 0,-1 0 0 0 0,1 0 0 0 0,-1 1 0 0 0,0 1 0 0 0,1 1 0 0 0,-1 0 0 0 0,-1 0 0 0 0,1 2 0 0 0,-1-1 0 0 0,0 2 0 0 0,15 9 0 0 0,-21-11 0 0 0,6 3 0 0 0,0 2 0 0 0,0-1 0 0 0,-1 2 0 0 0,15 16 0 0 0,-16-13 0 0 0,27 33 0 0 0,-13-13 0 0 0,-7-6 0 0 0,-7-13 0 0 0,-1 1 0 0 0,0 0 0 0 0,-1 0 0 0 0,-1 1 0 0 0,0 0 0 0 0,7 28 0 0 0,10 17 0 0 0,-21-54 0 0 0,0 1 0 0 0,-1-1 0 0 0,1 1 0 0 0,-2 0 0 0 0,1-1 0 0 0,-1 1 0 0 0,1 11 0 0 0,14 97 0 0 0,-16-55 0 0 0,-4 101 0 0 0,1-141 0 0 0,-1 0 0 0 0,-1 0 0 0 0,-1-1 0 0 0,-1 0 0 0 0,-10 26 0 0 0,8-19 0 0 0,6-22 0 0 0,1 0 0 0 0,-1-1 0 0 0,0 1 0 0 0,0-1 0 0 0,-5 10 0 0 0,2-9 0 0 0,-1 4 0 0 0,0 1 0 0 0,0-1 0 0 0,-7 20 0 0 0,7-17 0 0 0,-2 0 0 0 0,0-1 0 0 0,0 0 0 0 0,-1 0 0 0 0,-1-1 0 0 0,-13 14 0 0 0,10-13 0 0 0,2 2 0 0 0,-19 26 0 0 0,26-36 0 0 0,1 0 0 0 0,-1 1 0 0 0,1-1 0 0 0,-1-1 0 0 0,0 1 0 0 0,-1-1 0 0 0,1 1 0 0 0,-1-1 0 0 0,1 0 0 0 0,-1-1 0 0 0,-7 4 0 0 0,1-1 0 0 0,0-1 0 0 0,-1 0 0 0 0,-19 4 0 0 0,28-7 0 0 0,-1 0 0 0 0,0-1 0 0 0,1 0 0 0 0,-1 1 0 0 0,0-1 0 0 0,1-1 0 0 0,-1 1 0 0 0,0 0 0 0 0,1-1 0 0 0,-1 0 0 0 0,1 0 0 0 0,-1 0 0 0 0,1 0 0 0 0,-1 0 0 0 0,1-1 0 0 0,0 0 0 0 0,0 1 0 0 0,0-1 0 0 0,0-1 0 0 0,-5-3 0 0 0,1-2 0 0 0,0 0 0 0 0,0-1 0 0 0,1 0 0 0 0,0 0 0 0 0,-7-14 0 0 0,-14-22 0 0 0,17 28 0 0 0,0-2 0 0 0,1 1 0 0 0,0-1 0 0 0,2 0 0 0 0,0-1 0 0 0,2 0 0 0 0,0 0 0 0 0,-3-26 0 0 0,0 5 0 0 0,-15-69 0 0 0,-9-131 0 0 0,31 219 0 0 0,2 0 0 0 0,1 0 0 0 0,0 0 0 0 0,2 0 0 0 0,0 1 0 0 0,1 0 0 0 0,2 0 0 0 0,0 0 0 0 0,1 1 0 0 0,1 0 0 0 0,1 0 0 0 0,1 1 0 0 0,20-29 0 0 0,17-35 0 0 0,18 18 0 0 0,-47 46 0 0 0,0 1 0 0 0,1 0 0 0 0,1 2 0 0 0,0 0 0 0 0,45-23 0 0 0,-64 38 0 0 0,11-5 0 0 0,1 1 0 0 0,0 0 0 0 0,0 1 0 0 0,0 0 0 0 0,0 1 0 0 0,1 1 0 0 0,-1 0 0 0 0,1 1 0 0 0,0 1 0 0 0,15 1 0 0 0,-29-1 0 0 0,9 0 0 0 0,0 1 0 0 0,1-1 0 0 0,-1 2 0 0 0,0 0 0 0 0,0 0 0 0 0,0 1 0 0 0,0 0 0 0 0,0 0 0 0 0,0 1 0 0 0,8 5 0 0 0,-3 0 0 0 0,-2 1 0 0 0,1 0 0 0 0,-2 1 0 0 0,1 0 0 0 0,15 18 0 0 0,0 4 0 0 0,-1 1 0 0 0,-2 1 0 0 0,33 60 0 0 0,-44-70 0 0 0,-2 1 0 0 0,0 1 0 0 0,-2 1 0 0 0,-1-1 0 0 0,-1 1 0 0 0,-2 1 0 0 0,-1-1 0 0 0,-1 1 0 0 0,1 39 0 0 0,-4 3 0 0 0,1-25 0 0 0,-7 65 0 0 0,2-94 0 0 0,-1 0 0 0 0,-1-1 0 0 0,0 0 0 0 0,-13 25 0 0 0,-8 26 0 0 0,20-51 0 0 0,-1 0 0 0 0,0 0 0 0 0,-1 0 0 0 0,-1-1 0 0 0,-13 17 0 0 0,12-18 0 0 0,-10 6 0 0 0,16-18 0 0 0,1 1 0 0 0,0-1 0 0 0,0 1 0 0 0,0 0 0 0 0,0 0 0 0 0,1 0 0 0 0,-1 0 0 0 0,1 0 0 0 0,-4 7 0 0 0,3-5 0 0 0,0-1 0 0 0,0 0 0 0 0,0 0 0 0 0,0-1 0 0 0,-1 1 0 0 0,0-1 0 0 0,0 1 0 0 0,0-1 0 0 0,0 0 0 0 0,0-1 0 0 0,-1 1 0 0 0,1-1 0 0 0,-1 0 0 0 0,0 0 0 0 0,0 0 0 0 0,-6 1 0 0 0,1 0 0 0 0,-1 0 0 0 0,1-1 0 0 0,0 0 0 0 0,-1 0 0 0 0,1-1 0 0 0,-1-1 0 0 0,-19-1 0 0 0,23-1 0 0 0,1 1 0 0 0,0-1 0 0 0,0 0 0 0 0,0 0 0 0 0,0-1 0 0 0,1 1 0 0 0,-1-1 0 0 0,0-1 0 0 0,1 1 0 0 0,0-1 0 0 0,0 0 0 0 0,0 0 0 0 0,1-1 0 0 0,-1 1 0 0 0,1-1 0 0 0,-4-6 0 0 0,-6-8 0 0 0,2-1 0 0 0,1-1 0 0 0,-10-23 0 0 0,17 36 0 0 0,-14-38 0 0 0,1-1 0 0 0,3-1 0 0 0,1 0 0 0 0,3 0 0 0 0,2-1 0 0 0,2-1 0 0 0,1-87 0 0 0,5 130 0 0 0,1-1 0 0 0,0 1 0 0 0,0-1 0 0 0,1 1 0 0 0,0 0 0 0 0,0 0 0 0 0,1 0 0 0 0,0 0 0 0 0,4-8 0 0 0,11-26 0 0 0,-18 39 0 0 0,1 0 0 0 0,0 0 0 0 0,0-1 0 0 0,0 1 0 0 0,0 0 0 0 0,0 0 0 0 0,1 0 0 0 0,-1 0 0 0 0,1 0 0 0 0,-1 1 0 0 0,1-1 0 0 0,0 0 0 0 0,0 1 0 0 0,-1-1 0 0 0,4-1 0 0 0,12-12 0 0 0,0-17 0 0 0,-12 26 0 0 0,0 1 0 0 0,1-1 0 0 0,0 1 0 0 0,0 1 0 0 0,0-1 0 0 0,0 1 0 0 0,10-5 0 0 0,5-4 0 0 0,-4 0 0 0 0,-15 11 0 0 0,0 0 0 0 0,0 0 0 0 0,1 0 0 0 0,-1 1 0 0 0,1-1 0 0 0,0 0 0 0 0,-1 1 0 0 0,1 0 0 0 0,0 0 0 0 0,0 0 0 0 0,5-1 0 0 0,27-6 0 0 0,2 2 0 0 0,-1 1 0 0 0,43 0 0 0 0,-62 4 0 0 0,0 1 0 0 0,0 1 0 0 0,-1 1 0 0 0,1 0 0 0 0,-1 1 0 0 0,0 0 0 0 0,1 2 0 0 0,-2 0 0 0 0,1 1 0 0 0,0 0 0 0 0,-1 1 0 0 0,-1 1 0 0 0,1 0 0 0 0,22 18 0 0 0,83 81 0 0 0,-109-98 0 0 0,-1 0 0 0 0,0 1 0 0 0,0 1 0 0 0,-1-1 0 0 0,0 1 0 0 0,-1 1 0 0 0,10 18 0 0 0,4 4 0 0 0,-20-31 0 0 0,1 0 0 0 0,-1 0 0 0 0,0 0 0 0 0,0 0 0 0 0,-1 0 0 0 0,1 0 0 0 0,-1 1 0 0 0,1-1 0 0 0,-1 1 0 0 0,1 6 0 0 0,-1-7 0 0 0,0 0 0 0 0,0 1 0 0 0,0-1 0 0 0,0 0 0 0 0,0 0 0 0 0,1 0 0 0 0,-1 0 0 0 0,1 0 0 0 0,0 0 0 0 0,4 4 0 0 0,5 11 0 0 0,-4 6 0 0 0,-1 0 0 0 0,-2 1 0 0 0,0 0 0 0 0,-2-1 0 0 0,0 1 0 0 0,-4 39 0 0 0,2-21 0 0 0,-2-20 0 0 0,-1-1 0 0 0,-1 0 0 0 0,-1 0 0 0 0,-1 0 0 0 0,-10 24 0 0 0,12-34 0 0 0,-1 0 0 0 0,0-1 0 0 0,-1 1 0 0 0,0-1 0 0 0,-1-1 0 0 0,0 1 0 0 0,0-1 0 0 0,-1-1 0 0 0,-1 1 0 0 0,0-1 0 0 0,0-1 0 0 0,0 1 0 0 0,-22 12 0 0 0,3 2 0 0 0,27-21 0 0 0,-1 0 0 0 0,0 0 0 0 0,0 0 0 0 0,0-1 0 0 0,0 1 0 0 0,0-1 0 0 0,0 1 0 0 0,-1-1 0 0 0,1 0 0 0 0,0 1 0 0 0,-1-1 0 0 0,1-1 0 0 0,-1 1 0 0 0,0 0 0 0 0,1 0 0 0 0,-1-1 0 0 0,1 0 0 0 0,-1 1 0 0 0,-5-1 0 0 0,5 0 0 0 0,0 0 0 0 0,0 0 0 0 0,0 0 0 0 0,0 0 0 0 0,0 0 0 0 0,0-1 0 0 0,0 1 0 0 0,0-1 0 0 0,0 0 0 0 0,0 0 0 0 0,0 0 0 0 0,1 0 0 0 0,-1 0 0 0 0,0-1 0 0 0,1 1 0 0 0,-1-1 0 0 0,1 0 0 0 0,-1 0 0 0 0,1 0 0 0 0,-4-3 0 0 0,-21-33 0 0 0,-12-18 0 0 0,23 22 0 0 0,1-1 0 0 0,2-1 0 0 0,1 0 0 0 0,2-1 0 0 0,2 0 0 0 0,1-1 0 0 0,2 0 0 0 0,2 0 0 0 0,1 0 0 0 0,2 0 0 0 0,2 0 0 0 0,1 0 0 0 0,2 1 0 0 0,11-44 0 0 0,-14 75 0 0 0,0 0 0 0 0,0 0 0 0 0,1 1 0 0 0,0-1 0 0 0,0 1 0 0 0,0 0 0 0 0,6-6 0 0 0,-5 5 0 0 0,0 1 0 0 0,0-1 0 0 0,-1 0 0 0 0,0 0 0 0 0,0 0 0 0 0,3-8 0 0 0,-6 12 0 0 0,1 0 0 0 0,0 0 0 0 0,0 0 0 0 0,0 0 0 0 0,0 0 0 0 0,0 0 0 0 0,0 0 0 0 0,0 0 0 0 0,1 1 0 0 0,-1-1 0 0 0,1 1 0 0 0,-1-1 0 0 0,1 1 0 0 0,0-1 0 0 0,1 0 0 0 0,12-11 0 0 0,3-15 0 0 0,11 10 0 0 0,9-16 0 0 0,-35 32 0 0 0,-1 1 0 0 0,0 0 0 0 0,0-1 0 0 0,0 0 0 0 0,0 1 0 0 0,0-1 0 0 0,0 0 0 0 0,-1 0 0 0 0,1 0 0 0 0,1-3 0 0 0,-2 3 0 0 0,1 1 0 0 0,-1-1 0 0 0,0 0 0 0 0,1 1 0 0 0,0-1 0 0 0,-1 1 0 0 0,1-1 0 0 0,0 1 0 0 0,-1 0 0 0 0,1-1 0 0 0,0 1 0 0 0,0 0 0 0 0,0 0 0 0 0,0 1 0 0 0,3-2 0 0 0,71-24 0 0 0,-43 19 0 0 0,-21 4 0 0 0,0 0 0 0 0,0 2 0 0 0,0-1 0 0 0,17 1 0 0 0,7 0 0 0 0,-14 0 0 0 0,0 1 0 0 0,33 4 0 0 0,-48-3 0 0 0,0 1 0 0 0,0 0 0 0 0,0 0 0 0 0,-1 0 0 0 0,1 0 0 0 0,-1 1 0 0 0,0 0 0 0 0,0 1 0 0 0,0-1 0 0 0,0 1 0 0 0,0 0 0 0 0,7 8 0 0 0,2 4 0 0 0,-1 2 0 0 0,-1-1 0 0 0,-1 2 0 0 0,0 0 0 0 0,-2 0 0 0 0,0 1 0 0 0,-1 0 0 0 0,-1 1 0 0 0,-1 0 0 0 0,5 22 0 0 0,5 20 0 0 0,-8-32 0 0 0,-1 1 0 0 0,-1 0 0 0 0,-2 0 0 0 0,3 50 0 0 0,-11 1 0 0 0,-20 136 0 0 0,20-203 0 0 0,-1 0 0 0 0,0 0 0 0 0,-1-1 0 0 0,-1 0 0 0 0,0 0 0 0 0,-1 0 0 0 0,-1-1 0 0 0,0 0 0 0 0,-1 0 0 0 0,-1-1 0 0 0,-15 18 0 0 0,20-26 0 0 0,0 0 0 0 0,0 0 0 0 0,0-1 0 0 0,-1 0 0 0 0,0 0 0 0 0,0 0 0 0 0,0-1 0 0 0,0 1 0 0 0,-11 3 0 0 0,14-6 0 0 0,1-1 0 0 0,0 1 0 0 0,-1 0 0 0 0,1-1 0 0 0,-1 0 0 0 0,1 1 0 0 0,-1-1 0 0 0,1 0 0 0 0,0 0 0 0 0,-1-1 0 0 0,1 1 0 0 0,-1 0 0 0 0,1-1 0 0 0,0 1 0 0 0,-1-1 0 0 0,1 0 0 0 0,0 0 0 0 0,0 0 0 0 0,-1 0 0 0 0,1 0 0 0 0,0-1 0 0 0,0 1 0 0 0,0 0 0 0 0,0-1 0 0 0,1 0 0 0 0,-1 1 0 0 0,0-1 0 0 0,1 0 0 0 0,-1 0 0 0 0,1 0 0 0 0,-1 0 0 0 0,0-3 0 0 0,-14-25 0 0 0,1-1 0 0 0,2 0 0 0 0,1-1 0 0 0,1 0 0 0 0,2-1 0 0 0,2 0 0 0 0,1-1 0 0 0,1 1 0 0 0,2-1 0 0 0,1 0 0 0 0,3-39 0 0 0,4 45 0 0 0,1 1 0 0 0,1 0 0 0 0,1 1 0 0 0,2 0 0 0 0,1 0 0 0 0,17-31 0 0 0,-26 54 0 0 0,-1 0 0 0 0,1 0 0 0 0,-1 1 0 0 0,1-1 0 0 0,0 1 0 0 0,0-1 0 0 0,0 1 0 0 0,0 0 0 0 0,1 0 0 0 0,-1 0 0 0 0,1 0 0 0 0,3-2 0 0 0,25-24 0 0 0,-20 18 0 0 0,0-1 0 0 0,1 2 0 0 0,22-15 0 0 0,11-3 0 0 0,-40 23 0 0 0,-3 3 0 0 0,-1 0 0 0 0,0 0 0 0 0,0 1 0 0 0,1-1 0 0 0,-1 0 0 0 0,1 0 0 0 0,-1 1 0 0 0,1-1 0 0 0,-1 1 0 0 0,1-1 0 0 0,-1 1 0 0 0,1 0 0 0 0,-1 0 0 0 0,1 0 0 0 0,-1-1 0 0 0,1 1 0 0 0,0 1 0 0 0,-1-1 0 0 0,4 1 0 0 0,47 0 0 0 0,-45-1 0 0 0,0 1 0 0 0,0 0 0 0 0,0 0 0 0 0,0 0 0 0 0,0 1 0 0 0,0 0 0 0 0,-1 0 0 0 0,1 1 0 0 0,-1 0 0 0 0,7 4 0 0 0,57 44 0 0 0,-13-7 0 0 0,-46-35 0 0 0,0 0 0 0 0,-1 1 0 0 0,15 18 0 0 0,-21-23 0 0 0,1 4 0 0 0,0-1 0 0 0,0 1 0 0 0,-1 1 0 0 0,0-1 0 0 0,4 17 0 0 0,10 23 0 0 0,-11-24 0 0 0,0-1 0 0 0,-2 1 0 0 0,-1-1 0 0 0,-1 2 0 0 0,-1-1 0 0 0,-2 0 0 0 0,-2 28 0 0 0,2-16 0 0 0,-1-24 0 0 0,0 0 0 0 0,-1-1 0 0 0,-1 0 0 0 0,0 1 0 0 0,-9 20 0 0 0,4-11 0 0 0,4-10 0 0 0,-1-1 0 0 0,0 0 0 0 0,-1 0 0 0 0,0-1 0 0 0,-9 11 0 0 0,6-9 0 0 0,1 0 0 0 0,0 1 0 0 0,-8 19 0 0 0,13-23 0 0 0,-1-1 0 0 0,0 0 0 0 0,0 0 0 0 0,-1 0 0 0 0,0-1 0 0 0,-1 1 0 0 0,0-1 0 0 0,0-1 0 0 0,0 1 0 0 0,-1-1 0 0 0,0 0 0 0 0,-14 9 0 0 0,10-11 0 0 0,8-4 0 0 0,0 0 0 0 0,1 1 0 0 0,-1-1 0 0 0,0 0 0 0 0,0 0 0 0 0,1-1 0 0 0,-1 1 0 0 0,0 0 0 0 0,0-1 0 0 0,1 0 0 0 0,-1 0 0 0 0,0 0 0 0 0,1 0 0 0 0,-1 0 0 0 0,1 0 0 0 0,-1-1 0 0 0,1 1 0 0 0,0-1 0 0 0,0 1 0 0 0,0-1 0 0 0,-1 0 0 0 0,-1-3 0 0 0,0 0 0 0 0,0-1 0 0 0,1 0 0 0 0,0 1 0 0 0,0-1 0 0 0,1 0 0 0 0,-3-10 0 0 0,-2-2 0 0 0,2 6 0 0 0,0-1 0 0 0,1 0 0 0 0,0 0 0 0 0,-4-23 0 0 0,1-2 0 0 0,4 22 0 0 0,1 1 0 0 0,1-1 0 0 0,0 0 0 0 0,3-23 0 0 0,0-2 0 0 0,-2 30 0 0 0,2 1 0 0 0,0 0 0 0 0,0 0 0 0 0,0 0 0 0 0,1 1 0 0 0,1-1 0 0 0,0 0 0 0 0,0 1 0 0 0,1 0 0 0 0,0 0 0 0 0,0 1 0 0 0,11-13 0 0 0,-2-5 0 0 0,-14 24 0 0 0,1 1 0 0 0,-1 0 0 0 0,0 0 0 0 0,1-1 0 0 0,0 1 0 0 0,-1 0 0 0 0,1 0 0 0 0,0 0 0 0 0,0 0 0 0 0,-1 0 0 0 0,1 0 0 0 0,0 0 0 0 0,0 0 0 0 0,0 0 0 0 0,0 0 0 0 0,0 1 0 0 0,0-1 0 0 0,1 0 0 0 0,-1 1 0 0 0,0-1 0 0 0,2 0 0 0 0,45-31 0 0 0,-19 10 0 0 0,-27 20 0 0 0,0 0 0 0 0,0 0 0 0 0,0 0 0 0 0,1 1 0 0 0,-1-1 0 0 0,0 1 0 0 0,1-1 0 0 0,-1 1 0 0 0,1 0 0 0 0,3-2 0 0 0,-6 3 0 0 0,1 0 0 0 0,-1 0 0 0 0,1 0 0 0 0,-1 0 0 0 0,1 0 0 0 0,-1 0 0 0 0,1-1 0 0 0,-1 1 0 0 0,1 0 0 0 0,-1 0 0 0 0,1-1 0 0 0,-1 1 0 0 0,0 0 0 0 0,1 0 0 0 0,-1-1 0 0 0,1 1 0 0 0,-1-1 0 0 0,0 1 0 0 0,1 0 0 0 0,-1-1 0 0 0,0 1 0 0 0,1-1 0 0 0,-1 1 0 0 0,0-1 0 0 0,0 1 0 0 0,1-1 0 0 0,-1 1 0 0 0,0-1 0 0 0,0 0 0 0 0,9-8 0 0 0,37 5 0 0 0,-33 4 0 0 0,-1 1 0 0 0,1 0 0 0 0,0 0 0 0 0,-1 1 0 0 0,22 7 0 0 0,-27-6 0 0 0,-1-1 0 0 0,1 1 0 0 0,-1 1 0 0 0,0-1 0 0 0,0 1 0 0 0,0 0 0 0 0,0 1 0 0 0,-1-1 0 0 0,0 1 0 0 0,9 10 0 0 0,-4-6 0 0 0,-8-7 0 0 0,0-1 0 0 0,0 1 0 0 0,0 0 0 0 0,0 0 0 0 0,0 0 0 0 0,0 0 0 0 0,-1 1 0 0 0,1-1 0 0 0,-1 0 0 0 0,1 1 0 0 0,1 3 0 0 0,20 21 0 0 0,-21-25 0 0 0,0 0 0 0 0,1 0 0 0 0,-1 1 0 0 0,0-1 0 0 0,0 0 0 0 0,0 1 0 0 0,0 0 0 0 0,0-1 0 0 0,-1 1 0 0 0,1 0 0 0 0,-1 0 0 0 0,2 4 0 0 0,18 58 0 0 0,-7-33 0 0 0,-12-28 0 0 0,0-1 0 0 0,0 1 0 0 0,0 0 0 0 0,-1 0 0 0 0,1 0 0 0 0,-1 0 0 0 0,0 0 0 0 0,0 0 0 0 0,0 6 0 0 0,-1 118 0 0 0,0-122 0 0 0,-1 0 0 0 0,-1 0 0 0 0,1 0 0 0 0,-1-1 0 0 0,0 1 0 0 0,-1 0 0 0 0,1-1 0 0 0,-1 0 0 0 0,0 0 0 0 0,-5 7 0 0 0,-12 26 0 0 0,13-20 0 0 0,-2 0 0 0 0,1 0 0 0 0,-2-1 0 0 0,0 0 0 0 0,-1 0 0 0 0,-23 25 0 0 0,24-28 0 0 0,8-12 0 0 0,1 1 0 0 0,-1-1 0 0 0,0 1 0 0 0,0-1 0 0 0,0 0 0 0 0,-1 0 0 0 0,1 0 0 0 0,0 0 0 0 0,-5 3 0 0 0,-14 15 0 0 0,19-18 0 0 0,0 1 0 0 0,0-1 0 0 0,-1 0 0 0 0,1 1 0 0 0,-1-1 0 0 0,1 0 0 0 0,-1 0 0 0 0,-5 2 0 0 0,-14 9 0 0 0,20-12 0 0 0,0 1 0 0 0,0-1 0 0 0,0 1 0 0 0,0-1 0 0 0,0 0 0 0 0,-1 1 0 0 0,1-1 0 0 0,0 0 0 0 0,-1 0 0 0 0,1-1 0 0 0,-1 1 0 0 0,1-1 0 0 0,-1 1 0 0 0,1-1 0 0 0,-1 0 0 0 0,1 1 0 0 0,-1-1 0 0 0,1-1 0 0 0,-1 1 0 0 0,1 0 0 0 0,-1-1 0 0 0,1 1 0 0 0,-1-1 0 0 0,1 0 0 0 0,-1 0 0 0 0,1 0 0 0 0,-4-1 0 0 0,2-1 0 0 0,0 0 0 0 0,1-1 0 0 0,-1 1 0 0 0,0-1 0 0 0,1 1 0 0 0,0-1 0 0 0,0 0 0 0 0,0 0 0 0 0,0-1 0 0 0,1 1 0 0 0,-4-9 0 0 0,-15-57 0 0 0,11 29 0 0 0,6 28 0 0 0,1 0 0 0 0,1 0 0 0 0,0 0 0 0 0,1-1 0 0 0,0 1 0 0 0,1-1 0 0 0,1 1 0 0 0,0 0 0 0 0,0-1 0 0 0,2 1 0 0 0,0 0 0 0 0,0 0 0 0 0,1 0 0 0 0,0 1 0 0 0,2-1 0 0 0,10-20 0 0 0,4 3 0 0 0,-20 28 0 0 0,1 1 0 0 0,-1-1 0 0 0,1 1 0 0 0,0 0 0 0 0,0 0 0 0 0,-1-1 0 0 0,1 1 0 0 0,0 0 0 0 0,0 0 0 0 0,0 0 0 0 0,0 0 0 0 0,0 0 0 0 0,1 0 0 0 0,-1 0 0 0 0,0 0 0 0 0,0 1 0 0 0,1-1 0 0 0,1-1 0 0 0,9-6 0 0 0,-2-4 0 0 0,-9 10 0 0 0,0 1 0 0 0,0-1 0 0 0,0 1 0 0 0,0 0 0 0 0,1-1 0 0 0,-1 1 0 0 0,0 0 0 0 0,1 0 0 0 0,-1 0 0 0 0,0 0 0 0 0,1 0 0 0 0,-1 1 0 0 0,1-1 0 0 0,0 0 0 0 0,-1 1 0 0 0,1-1 0 0 0,1 0 0 0 0,16-12 0 0 0,-18 11 0 0 0,0 1 0 0 0,0 0 0 0 0,0 0 0 0 0,0 0 0 0 0,0 0 0 0 0,0 0 0 0 0,0 0 0 0 0,0 0 0 0 0,1 1 0 0 0,-1-1 0 0 0,0 0 0 0 0,1 1 0 0 0,-1-1 0 0 0,0 1 0 0 0,1-1 0 0 0,-1 1 0 0 0,1 0 0 0 0,1-1 0 0 0,41-3 0 0 0,-42 4 0 0 0,32 4 0 0 0,-27-3 0 0 0,-1 1 0 0 0,0-1 0 0 0,0 1 0 0 0,0 0 0 0 0,0 1 0 0 0,0-1 0 0 0,-1 1 0 0 0,1 1 0 0 0,-1-1 0 0 0,0 1 0 0 0,1-1 0 0 0,6 9 0 0 0,-5-6 0 0 0,1 0 0 0 0,-1 0 0 0 0,1-1 0 0 0,0 0 0 0 0,10 4 0 0 0,-16-8 0 0 0,0 0 0 0 0,0-1 0 0 0,0 1 0 0 0,0 0 0 0 0,0 0 0 0 0,-1 1 0 0 0,1-1 0 0 0,0 0 0 0 0,-1 1 0 0 0,1-1 0 0 0,-1 1 0 0 0,1-1 0 0 0,-1 1 0 0 0,0 0 0 0 0,1-1 0 0 0,-1 1 0 0 0,0 0 0 0 0,0 0 0 0 0,-1 0 0 0 0,1 0 0 0 0,0 0 0 0 0,-1 0 0 0 0,1 0 0 0 0,0 4 0 0 0,-1-5 0 0 0,0 1 0 0 0,1-1 0 0 0,-1 1 0 0 0,0-1 0 0 0,1 0 0 0 0,-1 1 0 0 0,1-1 0 0 0,0 0 0 0 0,0 1 0 0 0,-1-1 0 0 0,1 0 0 0 0,0 0 0 0 0,0 0 0 0 0,0 0 0 0 0,0 0 0 0 0,0 0 0 0 0,0 0 0 0 0,0 0 0 0 0,1 0 0 0 0,-1 0 0 0 0,0-1 0 0 0,2 2 0 0 0,-1-1 0 0 0,-1-1 0 0 0,0 1 0 0 0,0-1 0 0 0,0 1 0 0 0,0 0 0 0 0,0 0 0 0 0,0 0 0 0 0,0-1 0 0 0,0 1 0 0 0,0 0 0 0 0,0 0 0 0 0,0 0 0 0 0,-1 0 0 0 0,1 1 0 0 0,0-1 0 0 0,-1 0 0 0 0,1 0 0 0 0,-1 0 0 0 0,1 1 0 0 0,-1-1 0 0 0,1 0 0 0 0,-1 0 0 0 0,0 1 0 0 0,0-1 0 0 0,0 0 0 0 0,0 2 0 0 0,2 6 0 0 0,0-1 0 0 0,0 1 0 0 0,1 0 0 0 0,0-1 0 0 0,6 11 0 0 0,-5-11 0 0 0,-1 0 0 0 0,1 0 0 0 0,-1 1 0 0 0,-1-1 0 0 0,0 1 0 0 0,0 0 0 0 0,0 0 0 0 0,-1 9 0 0 0,0 26 0 0 0,0-22 0 0 0,0-1 0 0 0,-1 1 0 0 0,-2-1 0 0 0,0 0 0 0 0,-1 0 0 0 0,-1 0 0 0 0,-1 0 0 0 0,-13 35 0 0 0,11-36 0 0 0,5-14 0 0 0,0-1 0 0 0,0 1 0 0 0,-1-1 0 0 0,1 1 0 0 0,-1-1 0 0 0,-4 5 0 0 0,-8 10 0 0 0,-9 10 0 0 0,-30 51 0 0 0,-5-6 0 0 0,-13 4 0 0 0,70-77 0 0 0,-1 0 0 0 0,1 0 0 0 0,0 0 0 0 0,-1 0 0 0 0,0 0 0 0 0,1-1 0 0 0,-1 1 0 0 0,0-1 0 0 0,0 0 0 0 0,-3 1 0 0 0,-19 10 0 0 0,23-11 0 0 0,1 1 0 0 0,-1-1 0 0 0,0 0 0 0 0,0 0 0 0 0,0 0 0 0 0,0 0 0 0 0,0 0 0 0 0,-1-1 0 0 0,1 1 0 0 0,0-1 0 0 0,0 1 0 0 0,0-1 0 0 0,-1 0 0 0 0,1 0 0 0 0,0 0 0 0 0,0 0 0 0 0,0 0 0 0 0,-1 0 0 0 0,1-1 0 0 0,0 1 0 0 0,0-1 0 0 0,0 1 0 0 0,0-1 0 0 0,-1 0 0 0 0,1 0 0 0 0,0 0 0 0 0,0 0 0 0 0,1 0 0 0 0,-1 0 0 0 0,0-1 0 0 0,0 1 0 0 0,1-1 0 0 0,-1 1 0 0 0,0-1 0 0 0,1 0 0 0 0,0 1 0 0 0,-1-1 0 0 0,0-2 0 0 0,-6-7 0 0 0,1 0 0 0 0,1-1 0 0 0,0 1 0 0 0,0-1 0 0 0,-5-16 0 0 0,6 9 0 0 0,0 0 0 0 0,2-1 0 0 0,0 1 0 0 0,1-1 0 0 0,1 0 0 0 0,1 1 0 0 0,3-34 0 0 0,-2 49 0 0 0,0-1 0 0 0,1 0 0 0 0,-1 0 0 0 0,1 1 0 0 0,0-1 0 0 0,0 1 0 0 0,1-1 0 0 0,-1 1 0 0 0,4-4 0 0 0,3-7 0 0 0,-7 12 0 0 0,0 0 0 0 0,0 0 0 0 0,0 0 0 0 0,0 0 0 0 0,1 1 0 0 0,-1-1 0 0 0,1 0 0 0 0,0 1 0 0 0,5-4 0 0 0,10-9 0 0 0,0-18 0 0 0,5 13 0 0 0,-14 9 0 0 0,-7 7 0 0 0,0 1 0 0 0,1 0 0 0 0,-1 0 0 0 0,1 0 0 0 0,0 0 0 0 0,0 1 0 0 0,0-1 0 0 0,0 1 0 0 0,0 0 0 0 0,1 0 0 0 0,3-2 0 0 0,25-19 0 0 0,-27 18 0 0 0,1 0 0 0 0,0 1 0 0 0,0-1 0 0 0,0 2 0 0 0,11-6 0 0 0,-6 4 0 0 0,-4 2 0 0 0,0 0 0 0 0,1 0 0 0 0,0 1 0 0 0,0-1 0 0 0,-1 2 0 0 0,1-1 0 0 0,1 1 0 0 0,13 0 0 0 0,-15 1 0 0 0,0 0 0 0 0,0 0 0 0 0,0 0 0 0 0,0 1 0 0 0,0 0 0 0 0,12 4 0 0 0,-17-4 0 0 0,1 1 0 0 0,-1-1 0 0 0,1 1 0 0 0,-1 0 0 0 0,1 0 0 0 0,-1 0 0 0 0,0 0 0 0 0,0 0 0 0 0,0 0 0 0 0,0 0 0 0 0,0 1 0 0 0,-1-1 0 0 0,1 1 0 0 0,-1-1 0 0 0,1 1 0 0 0,-1 0 0 0 0,0 0 0 0 0,0-1 0 0 0,1 5 0 0 0,4 11 0 0 0,-3-9 0 0 0,0 1 0 0 0,0-1 0 0 0,-1 1 0 0 0,0-1 0 0 0,-1 1 0 0 0,0 12 0 0 0,-1-16 0 0 0,1 4 0 0 0,-1 1 0 0 0,0 0 0 0 0,-1 0 0 0 0,-1-1 0 0 0,1 1 0 0 0,-2 0 0 0 0,-3 12 0 0 0,-6 17 0 0 0,12-37 0 0 0,0-1 0 0 0,0 1 0 0 0,-1 0 0 0 0,0 0 0 0 0,1-1 0 0 0,-1 1 0 0 0,0 0 0 0 0,0-1 0 0 0,-1 1 0 0 0,1-1 0 0 0,0 1 0 0 0,-1-1 0 0 0,-2 4 0 0 0,-4 2 0 0 0,0 1 0 0 0,0 0 0 0 0,-10 17 0 0 0,-8-4 0 0 0,22-20 0 0 0,0 1 0 0 0,1-1 0 0 0,-1 1 0 0 0,1 0 0 0 0,0 0 0 0 0,0 0 0 0 0,0 0 0 0 0,-3 4 0 0 0,-10 25 0 0 0,-13-10 0 0 0,12 5 0 0 0,14-22 0 0 0,0 1 0 0 0,-1-1 0 0 0,1 1 0 0 0,-1-1 0 0 0,0 0 0 0 0,-8 6 0 0 0,-91 81 0 0 0,81-74 0 0 0,0-2 0 0 0,-1 0 0 0 0,-45 23 0 0 0,35-21 0 0 0,-9 6 0 0 0,-1-2 0 0 0,0-1 0 0 0,-2-3 0 0 0,0-1 0 0 0,-58 12 0 0 0,74-22 0 0 0,-1-1 0 0 0,0-1 0 0 0,0-1 0 0 0,-1-2 0 0 0,1-1 0 0 0,0-2 0 0 0,-1-1 0 0 0,-55-10 0 0 0,37-10 0 0 0,5 2 0 0 0,37 17 0 0 0,1 0 0 0 0,-1-1 0 0 0,1 1 0 0 0,0-1 0 0 0,0-1 0 0 0,1 1 0 0 0,-1-1 0 0 0,1 0 0 0 0,0 0 0 0 0,-8-11 0 0 0,2 1 0 0 0,0 0 0 0 0,-17-33 0 0 0,24 38 0 0 0,0 0 0 0 0,1 0 0 0 0,0 0 0 0 0,1-1 0 0 0,0 1 0 0 0,1 0 0 0 0,0-1 0 0 0,0 1 0 0 0,1-1 0 0 0,0 1 0 0 0,1-1 0 0 0,3-11 0 0 0,-4 19 0 0 0,1 0 0 0 0,0 0 0 0 0,0 1 0 0 0,0-1 0 0 0,0 0 0 0 0,1 1 0 0 0,-1-1 0 0 0,1 1 0 0 0,-1-1 0 0 0,1 1 0 0 0,0-1 0 0 0,0 1 0 0 0,0 0 0 0 0,0 0 0 0 0,0 0 0 0 0,4-2 0 0 0,12-12 0 0 0,58-46 0 0 0,1 14 0 0 0,-36 25 0 0 0,-32 18 0 0 0,1 0 0 0 0,0 1 0 0 0,1 0 0 0 0,-1 1 0 0 0,1 0 0 0 0,-1 1 0 0 0,22-2 0 0 0,22-6 0 0 0,-49 8 0 0 0,0 1 0 0 0,1-1 0 0 0,-1 1 0 0 0,1 0 0 0 0,-1 0 0 0 0,1 1 0 0 0,-1 0 0 0 0,1 0 0 0 0,0 0 0 0 0,-1 0 0 0 0,1 1 0 0 0,-1 0 0 0 0,1 0 0 0 0,6 3 0 0 0,4 26 0 0 0,-13-26 0 0 0,-1-1 0 0 0,1 1 0 0 0,-1 0 0 0 0,0 0 0 0 0,0 0 0 0 0,0 1 0 0 0,-1-1 0 0 0,1 0 0 0 0,-1 1 0 0 0,0-1 0 0 0,0 1 0 0 0,-1-1 0 0 0,1 1 0 0 0,-1-1 0 0 0,-1 9 0 0 0,1-8 0 0 0,0 0 0 0 0,0 1 0 0 0,-1-1 0 0 0,1 0 0 0 0,-1 0 0 0 0,-1 0 0 0 0,1 0 0 0 0,-1 0 0 0 0,0 0 0 0 0,0 0 0 0 0,0-1 0 0 0,0 1 0 0 0,-6 6 0 0 0,-20 19 0 0 0,-2-2 0 0 0,-1-1 0 0 0,-1-1 0 0 0,-1-2 0 0 0,-1-2 0 0 0,-48 25 0 0 0,-27 9 0 0 0,72-35 0 0 0,0-1 0 0 0,-1-2 0 0 0,-2-2 0 0 0,1-1 0 0 0,-46 10 0 0 0,-25-4 0 0 0,-166 24 0 0 0,229-40 0 0 0,0-3 0 0 0,-1-1 0 0 0,-88-11 0 0 0,87 4 0 0 0,22 3 0 0 0,0-1 0 0 0,-51-14 0 0 0,49 7 0 0 0,17 5 0 0 0,0 2 0 0 0,-1 0 0 0 0,-25-5 0 0 0,24 6 0 0 0,1 0 0 0 0,-1-1 0 0 0,1-1 0 0 0,0 0 0 0 0,-14-8 0 0 0,-10-4 0 0 0,22 11 0 0 0,-1-2 0 0 0,1 0 0 0 0,0-1 0 0 0,0 0 0 0 0,1-1 0 0 0,-19-18 0 0 0,8 11 0 0 0,23 16 0 0 0,1 0 0 0 0,-1 1 0 0 0,0-1 0 0 0,0 0 0 0 0,1 0 0 0 0,-1 0 0 0 0,0-1 0 0 0,1 1 0 0 0,-1 0 0 0 0,1-1 0 0 0,0 1 0 0 0,-1-1 0 0 0,1 1 0 0 0,0-1 0 0 0,0 1 0 0 0,0-1 0 0 0,0 0 0 0 0,0 1 0 0 0,1-1 0 0 0,-1 0 0 0 0,0 0 0 0 0,1 0 0 0 0,-1 0 0 0 0,1 0 0 0 0,0 0 0 0 0,-1 0 0 0 0,1-3 0 0 0,0 2 0 0 0,0-1 0 0 0,1 1 0 0 0,-1-1 0 0 0,1 1 0 0 0,-1-1 0 0 0,1 1 0 0 0,0-1 0 0 0,1 1 0 0 0,-1 0 0 0 0,0 0 0 0 0,1-1 0 0 0,0 1 0 0 0,0 0 0 0 0,0 0 0 0 0,0 1 0 0 0,0-1 0 0 0,0 0 0 0 0,1 1 0 0 0,-1-1 0 0 0,1 1 0 0 0,4-3 0 0 0,12-12 0 0 0,-17 14 0 0 0,0 1 0 0 0,-1 0 0 0 0,1 0 0 0 0,0 1 0 0 0,0-1 0 0 0,-1 0 0 0 0,1 1 0 0 0,0 0 0 0 0,0-1 0 0 0,0 1 0 0 0,1 0 0 0 0,-1 0 0 0 0,0 0 0 0 0,0 0 0 0 0,1 0 0 0 0,-1 1 0 0 0,0-1 0 0 0,1 1 0 0 0,-1-1 0 0 0,4 1 0 0 0,16-5 0 0 0,1 0 0 0 0,24-10 0 0 0,-26 7 0 0 0,0 2 0 0 0,34-6 0 0 0,28 0 0 0 0,1 4 0 0 0,0 4 0 0 0,108 8 0 0 0,-160 2 0 0 0,61 21 0 0 0,-88-25 0 0 0,0 0 0 0 0,0 1 0 0 0,-1 0 0 0 0,1 0 0 0 0,0 0 0 0 0,-1 0 0 0 0,0 1 0 0 0,0-1 0 0 0,0 1 0 0 0,5 6 0 0 0,-1 13 0 0 0,-6-21 0 0 0,-1 1 0 0 0,0 0 0 0 0,0 0 0 0 0,0 0 0 0 0,0 0 0 0 0,0 0 0 0 0,-1 1 0 0 0,1-1 0 0 0,-1 3 0 0 0,0 2 0 0 0,-1-1 0 0 0,-1 0 0 0 0,1 1 0 0 0,-1-1 0 0 0,0 0 0 0 0,-1 0 0 0 0,0 0 0 0 0,0-1 0 0 0,0 1 0 0 0,-1-1 0 0 0,0 1 0 0 0,0-1 0 0 0,-1 0 0 0 0,1-1 0 0 0,-1 1 0 0 0,-11 8 0 0 0,-10 8 0 0 0,0-1 0 0 0,-44 25 0 0 0,36-24 0 0 0,-5 1 0 0 0,0-2 0 0 0,-2-1 0 0 0,0-2 0 0 0,-1-2 0 0 0,-1-2 0 0 0,0-1 0 0 0,-50 7 0 0 0,54-12 0 0 0,-8 2 0 0 0,1-3 0 0 0,-89 5 0 0 0,97-12 0 0 0,18 2 0 0 0,0-2 0 0 0,-1 0 0 0 0,1-2 0 0 0,-1 0 0 0 0,1-1 0 0 0,-33-10 0 0 0,24 2 0 0 0,1 1 0 0 0,1-1 0 0 0,0-1 0 0 0,-31-20 0 0 0,-139-113 0 0 0,176 129 0 0 0,1 0 0 0 0,0-1 0 0 0,0 0 0 0 0,2-2 0 0 0,1 0 0 0 0,-31-42 0 0 0,38 46 0 0 0,5 7 0 0 0,-1 0 0 0 0,2 0 0 0 0,-1 0 0 0 0,-6-16 0 0 0,0-2 0 0 0,10 24 0 0 0,0 1 0 0 0,0-1 0 0 0,0 1 0 0 0,1-1 0 0 0,-1 0 0 0 0,0 1 0 0 0,1-1 0 0 0,-1 0 0 0 0,1 1 0 0 0,-1-1 0 0 0,1 0 0 0 0,0 0 0 0 0,0-2 0 0 0,0 1 0 0 0,0 1 0 0 0,0-1 0 0 0,0 1 0 0 0,0-1 0 0 0,1 1 0 0 0,-1-1 0 0 0,1 1 0 0 0,-1-1 0 0 0,1 1 0 0 0,0 0 0 0 0,0-1 0 0 0,0 1 0 0 0,0 0 0 0 0,1 0 0 0 0,2-4 0 0 0,-2 4 0 0 0,1-1 0 0 0,1 1 0 0 0,-1 0 0 0 0,0 0 0 0 0,0 0 0 0 0,1 0 0 0 0,-1 1 0 0 0,1 0 0 0 0,-1-1 0 0 0,1 1 0 0 0,4 0 0 0 0,30-10 0 0 0,-22 6 0 0 0,1 1 0 0 0,0 0 0 0 0,1 1 0 0 0,-1 1 0 0 0,19 0 0 0 0,8 2 0 0 0,36-2 0 0 0,1 3 0 0 0,-1 5 0 0 0,0 2 0 0 0,80 20 0 0 0,-115-16 0 0 0,0 2 0 0 0,-1 2 0 0 0,45 23 0 0 0,-63-28 0 0 0,-23-10 0 0 0,0 0 0 0 0,-1 0 0 0 0,1 0 0 0 0,0 1 0 0 0,-1-1 0 0 0,1 1 0 0 0,0-1 0 0 0,-1 1 0 0 0,3 2 0 0 0,0 2 0 0 0,1-1 0 0 0,0 0 0 0 0,1 0 0 0 0,-1-1 0 0 0,11 6 0 0 0,-14-6 0 0 0,1-1 0 0 0,-1 0 0 0 0,1 1 0 0 0,-1 0 0 0 0,0 0 0 0 0,-1 0 0 0 0,1 0 0 0 0,-1 0 0 0 0,0 1 0 0 0,0-1 0 0 0,0 1 0 0 0,0 0 0 0 0,-1-1 0 0 0,2 9 0 0 0,-1-5 0 0 0,0 0 0 0 0,-1-1 0 0 0,1 1 0 0 0,-1-1 0 0 0,-1 1 0 0 0,1 0 0 0 0,-2 0 0 0 0,1-1 0 0 0,-1 1 0 0 0,0 0 0 0 0,0-1 0 0 0,-1 1 0 0 0,0-1 0 0 0,0 1 0 0 0,-1-1 0 0 0,0 0 0 0 0,-7 13 0 0 0,3-9 0 0 0,0-1 0 0 0,-1 0 0 0 0,0 0 0 0 0,0 0 0 0 0,-1-1 0 0 0,0-1 0 0 0,-1 1 0 0 0,-16 10 0 0 0,-71 61 0 0 0,64-60 0 0 0,-45 20 0 0 0,28-15 0 0 0,36-19 0 0 0,0-1 0 0 0,0 0 0 0 0,-1-1 0 0 0,0-1 0 0 0,0 0 0 0 0,-17 1 0 0 0,-34 7 0 0 0,28-4 0 0 0,0-1 0 0 0,0-2 0 0 0,-1-2 0 0 0,1-2 0 0 0,-1-1 0 0 0,1-2 0 0 0,-60-12 0 0 0,69 7 0 0 0,0-2 0 0 0,1-1 0 0 0,-41-21 0 0 0,66 30 0 0 0,-19-10 0 0 0,0-2 0 0 0,-30-25 0 0 0,6 4 0 0 0,21 17 0 0 0,-66-49 0 0 0,80 58 0 0 0,1-1 0 0 0,0 1 0 0 0,1-2 0 0 0,0 1 0 0 0,-14-22 0 0 0,-24-36 0 0 0,37 54 0 0 0,-1 0 0 0 0,2-1 0 0 0,0 0 0 0 0,-9-20 0 0 0,15 25 0 0 0,1 0 0 0 0,-1 0 0 0 0,2 0 0 0 0,-1-20 0 0 0,3 25 0 0 0,0 1 0 0 0,1 0 0 0 0,0 0 0 0 0,0 1 0 0 0,0-1 0 0 0,0 0 0 0 0,1 0 0 0 0,-1 1 0 0 0,6-6 0 0 0,-2 1 0 0 0,-4 6 0 0 0,0-1 0 0 0,-1 1 0 0 0,1 0 0 0 0,1-1 0 0 0,-1 1 0 0 0,0 0 0 0 0,0 1 0 0 0,1-1 0 0 0,-1 0 0 0 0,4-1 0 0 0,10-9 0 0 0,-13 8 0 0 0,0 1 0 0 0,1-1 0 0 0,0 1 0 0 0,0-1 0 0 0,0 1 0 0 0,0 1 0 0 0,1-1 0 0 0,-1 0 0 0 0,9-3 0 0 0,-8 4 0 0 0,24-20 0 0 0,-26 19 0 0 0,0 0 0 0 0,0 0 0 0 0,1 0 0 0 0,-1 0 0 0 0,1 1 0 0 0,0-1 0 0 0,7-2 0 0 0,13-2 0 0 0,1 2 0 0 0,0 0 0 0 0,0 2 0 0 0,1 0 0 0 0,-1 2 0 0 0,0 1 0 0 0,34 4 0 0 0,-48-2 0 0 0,0-1 0 0 0,0 2 0 0 0,0 0 0 0 0,0 0 0 0 0,0 1 0 0 0,-1 0 0 0 0,0 0 0 0 0,14 9 0 0 0,4 5 0 0 0,43 35 0 0 0,-2 19 0 0 0,-59-57 0 0 0,-2-1 0 0 0,1 2 0 0 0,-2-1 0 0 0,0 1 0 0 0,8 29 0 0 0,-7-25 0 0 0,-6-8 0 0 0,0 1 0 0 0,-1 0 0 0 0,0 0 0 0 0,0 0 0 0 0,-2 0 0 0 0,-1 15 0 0 0,0-6 0 0 0,2-16 0 0 0,-1 0 0 0 0,-1-1 0 0 0,1 1 0 0 0,-1-1 0 0 0,0 1 0 0 0,0-1 0 0 0,0 0 0 0 0,-1 0 0 0 0,0 0 0 0 0,0 0 0 0 0,0 0 0 0 0,-1-1 0 0 0,-4 5 0 0 0,-1 2 0 0 0,-1-1 0 0 0,0 0 0 0 0,-21 14 0 0 0,-30 8 0 0 0,38-18 0 0 0,0-2 0 0 0,-1-1 0 0 0,0 0 0 0 0,0-2 0 0 0,-1-1 0 0 0,-1-1 0 0 0,1-1 0 0 0,-45 5 0 0 0,26-8 0 0 0,-1-1 0 0 0,0-3 0 0 0,0-1 0 0 0,1-2 0 0 0,0-3 0 0 0,0-1 0 0 0,0-2 0 0 0,1-2 0 0 0,1-2 0 0 0,-79-37 0 0 0,83 34 0 0 0,20 10 0 0 0,0-2 0 0 0,1 1 0 0 0,0-2 0 0 0,-25-19 0 0 0,-27-19 0 0 0,26 20 0 0 0,-48-41 0 0 0,83 61 0 0 0,-1 1 0 0 0,1-1 0 0 0,1-1 0 0 0,-1 1 0 0 0,-11-19 0 0 0,19 26 0 0 0,-1 0 0 0 0,1 0 0 0 0,0 0 0 0 0,0-1 0 0 0,0 1 0 0 0,0 0 0 0 0,0 0 0 0 0,0 0 0 0 0,1 0 0 0 0,-1-1 0 0 0,0 1 0 0 0,1 0 0 0 0,-1 0 0 0 0,0 0 0 0 0,1 0 0 0 0,-1 0 0 0 0,1 0 0 0 0,0 0 0 0 0,-1 0 0 0 0,1 0 0 0 0,0 0 0 0 0,0 0 0 0 0,-1 0 0 0 0,1 0 0 0 0,0 1 0 0 0,2-2 0 0 0,26-23 0 0 0,-19 18 0 0 0,0 1 0 0 0,1 1 0 0 0,-1-1 0 0 0,1 2 0 0 0,0 0 0 0 0,1 0 0 0 0,-1 1 0 0 0,1 0 0 0 0,0 1 0 0 0,15-1 0 0 0,21 0 0 0 0,61 4 0 0 0,-35 1 0 0 0,-54-1 0 0 0,0 1 0 0 0,-1 0 0 0 0,1 2 0 0 0,-1 0 0 0 0,1 1 0 0 0,24 10 0 0 0,-30-10 0 0 0,-1 1 0 0 0,-1 0 0 0 0,1 1 0 0 0,-1 0 0 0 0,0 1 0 0 0,0 1 0 0 0,-1 0 0 0 0,-1 0 0 0 0,12 12 0 0 0,-18-16 0 0 0,1 0 0 0 0,0 0 0 0 0,-1 1 0 0 0,0-1 0 0 0,0 1 0 0 0,-1 0 0 0 0,0 0 0 0 0,0 0 0 0 0,0 0 0 0 0,0 1 0 0 0,-1-1 0 0 0,0 1 0 0 0,-1 0 0 0 0,0-1 0 0 0,0 1 0 0 0,0 0 0 0 0,-1 0 0 0 0,1 0 0 0 0,-3 13 0 0 0,2-15 0 0 0,-1 0 0 0 0,0 0 0 0 0,0 0 0 0 0,0 0 0 0 0,-1 0 0 0 0,1 0 0 0 0,-1-1 0 0 0,0 1 0 0 0,-1 0 0 0 0,1-1 0 0 0,-1 0 0 0 0,0 1 0 0 0,0-1 0 0 0,0 0 0 0 0,-1-1 0 0 0,-5 6 0 0 0,2-2 0 0 0,-1-1 0 0 0,-1 1 0 0 0,1-2 0 0 0,-1 1 0 0 0,0-1 0 0 0,0 0 0 0 0,-16 5 0 0 0,-11 6 0 0 0,29-12 0 0 0,-1-1 0 0 0,0 1 0 0 0,0-1 0 0 0,0-1 0 0 0,-13 3 0 0 0,-16 1 0 0 0,0-2 0 0 0,-57-1 0 0 0,77-3 0 0 0,1-1 0 0 0,-1-1 0 0 0,0 0 0 0 0,1-2 0 0 0,0 0 0 0 0,0 0 0 0 0,0-2 0 0 0,-18-8 0 0 0,-211-107 0 0 0,215 104 0 0 0,2-3 0 0 0,-51-42 0 0 0,56 43 0 0 0,21 17 0 0 0,-1 0 0 0 0,0 0 0 0 0,0 0 0 0 0,1 0 0 0 0,-1 0 0 0 0,1-1 0 0 0,-1 1 0 0 0,1-1 0 0 0,0 0 0 0 0,0 0 0 0 0,1 0 0 0 0,-1 0 0 0 0,0 0 0 0 0,1 0 0 0 0,0 0 0 0 0,0 0 0 0 0,0-1 0 0 0,0 1 0 0 0,0 0 0 0 0,1-1 0 0 0,-1 1 0 0 0,1-1 0 0 0,0-5 0 0 0,1 6 0 0 0,1 1 0 0 0,0-1 0 0 0,-1 1 0 0 0,1 0 0 0 0,0 0 0 0 0,0-1 0 0 0,0 1 0 0 0,1 0 0 0 0,-1 1 0 0 0,0-1 0 0 0,1 0 0 0 0,-1 1 0 0 0,1-1 0 0 0,-1 1 0 0 0,5-2 0 0 0,10-7 0 0 0,-3 0 0 0 0,-1 1 0 0 0,2 0 0 0 0,-1 1 0 0 0,1 1 0 0 0,0 0 0 0 0,1 1 0 0 0,17-4 0 0 0,122-25 0 0 0,-113 27 0 0 0,152-12 0 0 0,-177 18 0 0 0,0 1 0 0 0,0 0 0 0 0,1 1 0 0 0,-1 1 0 0 0,0 1 0 0 0,0 0 0 0 0,26 8 0 0 0,-24-6 0 0 0,-16-3 0 0 0,0 0 0 0 0,0 0 0 0 0,0 0 0 0 0,0 0 0 0 0,0 1 0 0 0,0-1 0 0 0,0 1 0 0 0,-1 0 0 0 0,1 0 0 0 0,-1 0 0 0 0,1 0 0 0 0,-1 0 0 0 0,0 1 0 0 0,0-1 0 0 0,0 1 0 0 0,0-1 0 0 0,0 1 0 0 0,-1 0 0 0 0,1 0 0 0 0,-1 0 0 0 0,0 0 0 0 0,0 0 0 0 0,0 0 0 0 0,0 0 0 0 0,0 0 0 0 0,-1 0 0 0 0,1 0 0 0 0,-1 0 0 0 0,0 1 0 0 0,0 4 0 0 0,0-4 0 0 0,-1 0 0 0 0,0 1 0 0 0,0-1 0 0 0,0 1 0 0 0,-1-1 0 0 0,0 0 0 0 0,1 0 0 0 0,-1 0 0 0 0,-1 0 0 0 0,1 0 0 0 0,-1 0 0 0 0,1-1 0 0 0,-1 1 0 0 0,0-1 0 0 0,0 0 0 0 0,0 0 0 0 0,-1 0 0 0 0,1 0 0 0 0,-1 0 0 0 0,0-1 0 0 0,-6 4 0 0 0,-12 6 0 0 0,0-1 0 0 0,-41 14 0 0 0,48-19 0 0 0,1-4 0 0 0,0 1 0 0 0,1-2 0 0 0,-1 0 0 0 0,0 0 0 0 0,0-1 0 0 0,-16-3 0 0 0,-16 2 0 0 0,33-2 0 0 0,0 1 0 0 0,0-2 0 0 0,1 1 0 0 0,0-2 0 0 0,0 0 0 0 0,0 0 0 0 0,0-1 0 0 0,1 0 0 0 0,0-1 0 0 0,0 0 0 0 0,1-1 0 0 0,-15-14 0 0 0,16 16 0 0 0,8 6 0 0 0,0-1 0 0 0,0 1 0 0 0,0-1 0 0 0,0 1 0 0 0,0-1 0 0 0,0 0 0 0 0,0 0 0 0 0,0 0 0 0 0,0 0 0 0 0,0 1 0 0 0,0-1 0 0 0,1 0 0 0 0,-1 0 0 0 0,0-1 0 0 0,1 1 0 0 0,-1 0 0 0 0,1 0 0 0 0,-1 0 0 0 0,1 0 0 0 0,-1 0 0 0 0,1-1 0 0 0,0 1 0 0 0,-1 0 0 0 0,1 0 0 0 0,0-1 0 0 0,0 1 0 0 0,0 0 0 0 0,0-3 0 0 0,2 3 0 0 0,-1-1 0 0 0,0 0 0 0 0,0 1 0 0 0,1-1 0 0 0,-1 1 0 0 0,1 0 0 0 0,-1-1 0 0 0,1 1 0 0 0,0 0 0 0 0,-1 0 0 0 0,1 0 0 0 0,0 0 0 0 0,0 0 0 0 0,0 0 0 0 0,0 1 0 0 0,0-1 0 0 0,0 1 0 0 0,0-1 0 0 0,0 1 0 0 0,3 0 0 0 0,116 0 0 0 0,251-5 0 0 0,-157-18 0 0 0,-135 16-762 0 0,-1-4 0 0 0,129-34 1 0 0,-145 23-745 0 0,-51 16 1035 0 0,1 1 0 0 0,-1 1-1 0 0,1 0 1 0 0,16-3-1 0 0,3 1-1316 0 0,0-2 0 0 0,0-1-1 0 0,57-26 1 0 0,88-56-7387 0 0,-126 63 6318 0 0,3-2-2377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1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2478 1 4584 0 0,'56'49'15204'0'0,"-53"-42"-14731"0"0,-2-5-321 0 0,-1 0 0 0 0,1 0 0 0 0,-1 0 0 0 0,0 0 0 0 0,0 0 1 0 0,0 0-1 0 0,0 0 0 0 0,0 0 0 0 0,0 0 0 0 0,-1 0 0 0 0,1 0 0 0 0,0 0 0 0 0,-1 0 1 0 0,0 0-1 0 0,1 0 0 0 0,-1 0 0 0 0,0 0 0 0 0,0 0 0 0 0,0-1 0 0 0,0 1 1 0 0,-1 0-1 0 0,1-1 0 0 0,0 1 0 0 0,-1-1 0 0 0,1 1 0 0 0,-1-1 0 0 0,1 0 0 0 0,-4 3 1 0 0,-166 110 2318 0 0,171-114-2470 0 0,-93 51 613 0 0,87-48-578 0 0,1 0 0 0 0,0 0-1 0 0,-1-1 1 0 0,1 1 0 0 0,-1-1 0 0 0,-10 2-1 0 0,-11 5 58 0 0,-19 13 67 0 0,-1-2-1 0 0,-1-2 1 0 0,0-2 0 0 0,-1-3 0 0 0,-1-1 0 0 0,0-3 0 0 0,-98 5-1 0 0,133-13-153 0 0,0-1 0 0 0,0-1 0 0 0,0-1 0 0 0,0 0 0 0 0,0-1 0 0 0,0 0 0 0 0,1-1 0 0 0,-1-1 0 0 0,-18-9 0 0 0,31 13-2 0 0,-1-1 0 0 0,1 1 0 0 0,0-1 0 0 0,0 0 0 0 0,0 1 0 0 0,0-1 0 0 0,0 0 0 0 0,1 0 0 0 0,-1 0 0 0 0,1 0 0 0 0,-1-1-1 0 0,1 1 1 0 0,0 0 0 0 0,-1-1 0 0 0,0-3 0 0 0,2 5-6 0 0,-1 0 0 0 0,1 0 0 0 0,0 0-1 0 0,-1 0 1 0 0,1 0 0 0 0,0 0 0 0 0,0 0-1 0 0,0 0 1 0 0,0 0 0 0 0,0 0 0 0 0,0-1-1 0 0,0 1 1 0 0,0 0 0 0 0,1 0 0 0 0,-1 0 0 0 0,0 0-1 0 0,1 0 1 0 0,-1 0 0 0 0,0 0 0 0 0,1 0-1 0 0,0 0 1 0 0,-1 0 0 0 0,1 0 0 0 0,-1 1 0 0 0,1-1-1 0 0,0 0 1 0 0,0 0 0 0 0,-1 0 0 0 0,1 1-1 0 0,0-1 1 0 0,0 0 0 0 0,0 1 0 0 0,0-1 0 0 0,0 1-1 0 0,2-1 1 0 0,11-5 17 0 0,1 1 0 0 0,0 1 0 0 0,0 1 0 0 0,0 0 0 0 0,1 0 0 0 0,-1 2 0 0 0,18 0 0 0 0,474 1-231 0 0,-415 11 227 0 0,-33 8 198 0 0,-47 19 543 0 0,-13-34-702 0 0,0 1 0 0 0,0-1-1 0 0,0 0 1 0 0,-1 0 0 0 0,0 0-1 0 0,0 0 1 0 0,0 0 0 0 0,0 0 0 0 0,-1-1-1 0 0,1 1 1 0 0,-1-1 0 0 0,0 1 0 0 0,0-1-1 0 0,0 0 1 0 0,0 0 0 0 0,-7 4-1 0 0,-66 44 225 0 0,71-48-248 0 0,-16 8 13 0 0,-1-1-1 0 0,-1-1 1 0 0,1-1-1 0 0,-30 7 0 0 0,29-9 8 0 0,11-4-26 0 0,-1 0 0 0 0,0 0 0 0 0,0-2 0 0 0,0 1 0 0 0,-20-3 0 0 0,0 1 57 0 0,26-1-75 0 0,0 1-1 0 0,1-1 1 0 0,-1 0 0 0 0,1-1-1 0 0,-1 1 1 0 0,1-1 0 0 0,0 0-1 0 0,0-1 1 0 0,0 0-1 0 0,1 0 1 0 0,-8-6 0 0 0,9 7-6 0 0,4 3 2 0 0,0 0-1 0 0,-1 0 1 0 0,1 0 0 0 0,0-1-1 0 0,0 1 1 0 0,0 0-1 0 0,0 0 1 0 0,-1 0 0 0 0,1-1-1 0 0,0 1 1 0 0,0 0-1 0 0,0 0 1 0 0,0 0 0 0 0,0-1-1 0 0,0 1 1 0 0,0 0 0 0 0,0 0-1 0 0,-1 0 1 0 0,1-1-1 0 0,0 1 1 0 0,0 0 0 0 0,0 0-1 0 0,0-1 1 0 0,0 1 0 0 0,0 0-1 0 0,0 0 1 0 0,0-1-1 0 0,0 1 1 0 0,0 0 0 0 0,1 0-1 0 0,-1-1 1 0 0,0 1 0 0 0,0 0-1 0 0,0 0 1 0 0,0 0-1 0 0,0-1 1 0 0,0 1 0 0 0,0 0-1 0 0,1 0 1 0 0,-1 0-1 0 0,0-1 1 0 0,0 1 0 0 0,0 0-1 0 0,0 0 1 0 0,1 0 0 0 0,-1 0-1 0 0,0 0 1 0 0,0 0-1 0 0,0-1 1 0 0,1 1 0 0 0,-1 0-1 0 0,0 0 1 0 0,0 0 0 0 0,1 0-1 0 0,-1 0 1 0 0,0 0-1 0 0,19-4-56 0 0,-19 4 60 0 0,36-1-26 0 0,1 2-1 0 0,-1 2 1 0 0,0 1 0 0 0,35 9 0 0 0,134 23 129 0 0,-202-35-96 0 0,1-1-1 0 0,-1 1 0 0 0,0 0 1 0 0,1 0-1 0 0,-1 0 1 0 0,0 0-1 0 0,0 1 1 0 0,0 0-1 0 0,1-1 1 0 0,2 4-1 0 0,6 2 84 0 0,-12-7-85 0 0,1 0 1 0 0,-1 0-1 0 0,0 0 0 0 0,1 1 0 0 0,-1-1 0 0 0,0 0 0 0 0,1 0 0 0 0,-1 0 1 0 0,0 1-1 0 0,0-1 0 0 0,1 0 0 0 0,-1 0 0 0 0,0 0 0 0 0,0 1 0 0 0,1-1 0 0 0,-1 0 1 0 0,0 1-1 0 0,0-1 0 0 0,0 0 0 0 0,0 1 0 0 0,1-1 0 0 0,-1 0 0 0 0,0 1 1 0 0,0-1-1 0 0,0 0 0 0 0,0 1 0 0 0,0-1 0 0 0,0 0 0 0 0,0 1 0 0 0,0-1 0 0 0,0 0 1 0 0,0 1-1 0 0,0-1 0 0 0,0 0 0 0 0,0 1 0 0 0,0-1 0 0 0,0 0 0 0 0,-1 1 1 0 0,1-1-1 0 0,0 0 0 0 0,0 1 0 0 0,0-1 0 0 0,0 0 0 0 0,-1 0 0 0 0,1 1 0 0 0,0-1 1 0 0,0 0-1 0 0,0 0 0 0 0,-1 1 0 0 0,1-1 0 0 0,0 0 0 0 0,-1 0 0 0 0,1 1 0 0 0,-12 7 117 0 0,-6 8 29 0 0,16-14-138 0 0,0 0 1 0 0,0 0-1 0 0,0 1 1 0 0,0-1-1 0 0,0-1 1 0 0,0 1-1 0 0,0 0 0 0 0,-1 0 1 0 0,1-1-1 0 0,-1 0 1 0 0,-4 3-1 0 0,-25 7 52 0 0,-60 15 0 0 0,-2 0-62 0 0,89-26-4 0 0,-205 26 0 0 0,173-23 0 0 0,0-2 0 0 0,0-2 0 0 0,-61-9 0 0 0,78 5 0 0 0,0 0 0 0 0,-31-14 0 0 0,-29-9 0 0 0,51 18 0 0 0,1-1 0 0 0,1-1 0 0 0,0-2 0 0 0,0-1 0 0 0,-27-20 0 0 0,32 21 0 0 0,-41-37 0 0 0,55 47 0 0 0,1-1 0 0 0,-1 0 0 0 0,0-1 0 0 0,1 1 0 0 0,-9-10 0 0 0,-26-19 0 0 0,29 19 0 0 0,-1 1 0 0 0,14 13 0 0 0,0 0 0 0 0,-1 0 0 0 0,1 0 0 0 0,0 0 0 0 0,-1 0 0 0 0,1 0 0 0 0,0 0 0 0 0,0 0 0 0 0,0 0 0 0 0,0 0 0 0 0,0 0 0 0 0,0 0 0 0 0,0 0 0 0 0,0 0 0 0 0,1 0 0 0 0,-1 0 0 0 0,0 0 0 0 0,1 1 0 0 0,-1-1 0 0 0,0 0 0 0 0,1 0 0 0 0,-1 0 0 0 0,1 0 0 0 0,-1 0 0 0 0,1 1 0 0 0,0-1 0 0 0,-1 0 0 0 0,1 0 0 0 0,0 1 0 0 0,-1-1 0 0 0,1 1 0 0 0,0-1 0 0 0,0 0 0 0 0,1 0 0 0 0,16-4 0 0 0,0 0 0 0 0,0 1 0 0 0,0 0 0 0 0,1 2 0 0 0,-1 0 0 0 0,1 1 0 0 0,0 1 0 0 0,24 3 0 0 0,10-2 0 0 0,-50-2 0 0 0,-1 1 0 0 0,1-1 0 0 0,0 1 0 0 0,-1 0 0 0 0,1 0 0 0 0,0 0 0 0 0,0 0 0 0 0,-1 1 0 0 0,1-1 0 0 0,0 1 0 0 0,-1 0 0 0 0,1-1 0 0 0,-1 1 0 0 0,1 0 0 0 0,4 3 0 0 0,0 1 0 0 0,2 3 0 0 0,-8-7 0 0 0,0 0 0 0 0,-1-1 0 0 0,1 1 0 0 0,0 0 0 0 0,0 0 0 0 0,0 0 0 0 0,-1 0 0 0 0,1 0 0 0 0,0 0 0 0 0,-1 0 0 0 0,1 0 0 0 0,-1 0 0 0 0,1 0 0 0 0,-1 1 0 0 0,0-1 0 0 0,1 0 0 0 0,-1 0 0 0 0,0 0 0 0 0,0 1 0 0 0,0-1 0 0 0,0 0 0 0 0,0 0 0 0 0,0 0 0 0 0,0 1 0 0 0,0-1 0 0 0,0 0 0 0 0,-1 0 0 0 0,1 0 0 0 0,0 1 0 0 0,-1-1 0 0 0,1 0 0 0 0,-1 0 0 0 0,0 0 0 0 0,1 0 0 0 0,-1 0 0 0 0,0 0 0 0 0,1 0 0 0 0,-3 2 0 0 0,0-1 0 0 0,-1 1 0 0 0,0-1 0 0 0,1 0 0 0 0,-1 1 0 0 0,0-2 0 0 0,0 1 0 0 0,-5 1 0 0 0,5-1 0 0 0,-32 16 0 0 0,14-6 0 0 0,-1-1 0 0 0,0-1 0 0 0,-1-1 0 0 0,-42 10 0 0 0,32-11 0 0 0,0-2 0 0 0,0-1 0 0 0,0-2 0 0 0,-1-2 0 0 0,1 0 0 0 0,-1-3 0 0 0,1-1 0 0 0,-1-1 0 0 0,1-2 0 0 0,0-1 0 0 0,-63-23 0 0 0,82 23 0 0 0,3 1 0 0 0,-1 1 0 0 0,1 1 0 0 0,-21-6 0 0 0,20 7 0 0 0,-1-2 0 0 0,0 1 0 0 0,-15-10 0 0 0,14 8 0 0 0,1 0 0 0 0,-29-8 0 0 0,23 8 0 0 0,0-1 0 0 0,0-1 0 0 0,-25-14 0 0 0,28 13 0 0 0,-1 1 0 0 0,1 1 0 0 0,-38-11 0 0 0,22 10 0 0 0,-55-22 0 0 0,74 25 0 0 0,-28-20 0 0 0,40 25 0 0 0,0-1 0 0 0,0 0 0 0 0,0 1 0 0 0,0-1 0 0 0,0 0 0 0 0,0 0 0 0 0,1 0 0 0 0,-1 0 0 0 0,0 0 0 0 0,1-1 0 0 0,-1 1 0 0 0,1 0 0 0 0,-3-4 0 0 0,3 5 0 0 0,1-1 0 0 0,0 0 0 0 0,0 0 0 0 0,-1 1 0 0 0,1-1 0 0 0,0 0 0 0 0,0 0 0 0 0,0 1 0 0 0,0-1 0 0 0,0 0 0 0 0,0 0 0 0 0,0 0 0 0 0,0 1 0 0 0,0-1 0 0 0,0 0 0 0 0,1 0 0 0 0,-1 1 0 0 0,0-1 0 0 0,1 0 0 0 0,-1 1 0 0 0,0-1 0 0 0,1 0 0 0 0,-1 1 0 0 0,0-1 0 0 0,1 0 0 0 0,-1 1 0 0 0,1-1 0 0 0,0 1 0 0 0,-1-1 0 0 0,1 1 0 0 0,-1-1 0 0 0,1 1 0 0 0,0-1 0 0 0,-1 1 0 0 0,2-1 0 0 0,2-1 0 0 0,1-1 0 0 0,0 1 0 0 0,0 0 0 0 0,0 0 0 0 0,0 1 0 0 0,0 0 0 0 0,0 0 0 0 0,6-1 0 0 0,34-9 0 0 0,-25 6 0 0 0,-1 1 0 0 0,1 1 0 0 0,0 0 0 0 0,31 0 0 0 0,90 7 0 0 0,-135-4 0 0 0,24 2 0 0 0,-1 1 0 0 0,1 2 0 0 0,-1 1 0 0 0,54 19 0 0 0,-6 11 0 0 0,-75-36 0 0 0,-1 1 0 0 0,0-1 0 0 0,1 1 0 0 0,-1 0 0 0 0,0-1 0 0 0,1 1 0 0 0,-1 0 0 0 0,0 0 0 0 0,0 0 0 0 0,1 0 0 0 0,-1 0 0 0 0,0 0 0 0 0,0 0 0 0 0,0 0 0 0 0,0 0 0 0 0,-1 1 0 0 0,1-1 0 0 0,0 0 0 0 0,0 0 0 0 0,-1 1 0 0 0,1 1 0 0 0,0-2 0 0 0,0 1 0 0 0,0 0 0 0 0,0-1 0 0 0,0 1 0 0 0,0 0 0 0 0,0-1 0 0 0,0 0 0 0 0,0 1 0 0 0,0-1 0 0 0,1 0 0 0 0,-1 1 0 0 0,2 0 0 0 0,-1 0 0 0 0,0 0 0 0 0,-1 0 0 0 0,1 0 0 0 0,-1 0 0 0 0,0 1 0 0 0,0-1 0 0 0,0 0 0 0 0,0 1 0 0 0,0-1 0 0 0,0 0 0 0 0,0 5 0 0 0,-1-6 0 0 0,1 1 0 0 0,-1-1 0 0 0,1 1 0 0 0,-1 0 0 0 0,0-1 0 0 0,0 1 0 0 0,0-1 0 0 0,0 1 0 0 0,0 0 0 0 0,0-1 0 0 0,0 1 0 0 0,0-1 0 0 0,-1 1 0 0 0,1-1 0 0 0,-1 1 0 0 0,1-1 0 0 0,-1 1 0 0 0,0-1 0 0 0,1 1 0 0 0,-1-1 0 0 0,-2 3 0 0 0,-6 3 0 0 0,-2-1 0 0 0,1 0 0 0 0,-1-1 0 0 0,-21 9 0 0 0,9-8 0 0 0,-1 0 0 0 0,0-2 0 0 0,0 0 0 0 0,0-2 0 0 0,-1 0 0 0 0,1-2 0 0 0,-1-1 0 0 0,1-1 0 0 0,-41-8 0 0 0,25-2 0 0 0,-66-29 0 0 0,79 15 0 0 0,17 21 0 0 0,0 0 0 0 0,1-1 0 0 0,0 0 0 0 0,0 0 0 0 0,1-1 0 0 0,0-1 0 0 0,0 1 0 0 0,0-1 0 0 0,-10-15 0 0 0,13 13-122 0 0,5 9 77 0 0,0 0 0 0 0,-1 0 0 0 0,1-1 0 0 0,0 1-1 0 0,-1 0 1 0 0,0 0 0 0 0,1 0 0 0 0,-1-1 0 0 0,0 1 0 0 0,1 0 0 0 0,-1 0-1 0 0,0 0 1 0 0,0 0 0 0 0,0 0 0 0 0,0 1 0 0 0,-2-3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5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498 1 3056 0 0,'22'49'11092'0'0,"-22"-44"-10776"0"0,0-1 24 0 0,1 0 0 0 0,-1 0 0 0 0,1 0-1 0 0,0 0 1 0 0,0 0 0 0 0,1 0 0 0 0,-1 0 0 0 0,4 6 0 0 0,-2-6-105 0 0,-1 1-1 0 0,0-1 0 0 0,-1 1 0 0 0,1-1 1 0 0,-1 1-1 0 0,0 0 0 0 0,0 0 1 0 0,0 0-1 0 0,0 5 0 0 0,-1 80 2991 0 0,-1-88-3172 0 0,1 0 0 0 0,-1 0 0 0 0,1 0 0 0 0,-1 0 0 0 0,0 0 0 0 0,0 0 0 0 0,0 0 0 0 0,0 0 0 0 0,0-1 0 0 0,0 1 0 0 0,0 0 0 0 0,-1-1 0 0 0,1 1 0 0 0,-1 0 0 0 0,1-1 0 0 0,-1 0 0 0 0,0 1 0 0 0,1-1 0 0 0,-4 2 1 0 0,-18 19 543 0 0,17-14-443 0 0,0 0 0 0 0,-1 0 1 0 0,0-1-1 0 0,-1 0 1 0 0,0 0-1 0 0,0-1 1 0 0,0 0-1 0 0,-1 0 1 0 0,0-1-1 0 0,-12 6 0 0 0,12-6-91 0 0,-18 23 241 0 0,16-23-235 0 0,-11 11 175 0 0,18-12-191 0 0,0-1 0 0 0,0 0 0 0 0,0 0 0 0 0,0 0 1 0 0,-1 0-1 0 0,1 0 0 0 0,-9 2 0 0 0,-5 5 137 0 0,2-3-17 0 0,-1 0 1 0 0,1-1-1 0 0,-1-1 0 0 0,-26 6 1 0 0,17-5 35 0 0,7-1-42 0 0,13-3-105 0 0,0-1 0 0 0,-1 1 0 0 0,1-1 0 0 0,-1-1 0 0 0,-13 1-1 0 0,-43 2-329 0 0,61-3 2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36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1389 1217 6808 0 0,'0'-15'1197'0'0,"-1"14"-1144"0"0,1-1-1 0 0,-1 1 1 0 0,1-1-1 0 0,0 1 1 0 0,0 0-1 0 0,-1-1 1 0 0,1 1-1 0 0,0-1 1 0 0,0 1-1 0 0,1-1 1 0 0,-1 1 0 0 0,0-1-1 0 0,0 1 1 0 0,1 0-1 0 0,-1-1 1 0 0,1 1-1 0 0,-1 0 1 0 0,1-1-1 0 0,-1 1 1 0 0,1 0-1 0 0,0-1 1 0 0,0 1-1 0 0,0 0 1 0 0,0 0-1 0 0,0 0 1 0 0,0 0-1 0 0,0 0 1 0 0,0 0 0 0 0,2-1-1 0 0,-2 1 24 0 0,1 1 0 0 0,0-1 0 0 0,-1 0-1 0 0,1 0 1 0 0,-1 0 0 0 0,0 0 0 0 0,1 0 0 0 0,-1 0 0 0 0,0 0 0 0 0,1 0 0 0 0,-1-1-1 0 0,0 1 1 0 0,0 0 0 0 0,0-1 0 0 0,1-2 0 0 0,-1 2 53 0 0,1 0-1 0 0,-1 0 1 0 0,0 0 0 0 0,1 0-1 0 0,0 1 1 0 0,0-1 0 0 0,-1 0-1 0 0,1 1 1 0 0,0-1 0 0 0,0 1-1 0 0,0-1 1 0 0,1 1 0 0 0,-1 0-1 0 0,2-1 1 0 0,37-16 1642 0 0,-30 13-1279 0 0,-1 0 0 0 0,1 0 1 0 0,0 1-1 0 0,0 0 0 0 0,0 1 1 0 0,1 0-1 0 0,20-1 0 0 0,-23 3-314 0 0,-1 0-1 0 0,1 1 1 0 0,0 1-1 0 0,-1-1 1 0 0,1 2-1 0 0,-1-1 1 0 0,1 1-1 0 0,-1 0 1 0 0,0 1-1 0 0,1 0 1 0 0,-2 0-1 0 0,1 0 1 0 0,0 1-1 0 0,9 7 1 0 0,-8-4-36 0 0,-2-2-62 0 0,0 0 0 0 0,0 0 0 0 0,-1 1 0 0 0,1 0 0 0 0,-1 0 0 0 0,0 0 0 0 0,-1 1 0 0 0,0 0 0 0 0,0 0 0 0 0,0 0 0 0 0,-1 1 0 0 0,0-1 0 0 0,-1 1 0 0 0,1 0 0 0 0,3 15 0 0 0,35 130 986 0 0,-40-135-1000 0 0,-1 0 0 0 0,-1 0 0 0 0,0 0 0 0 0,-1 0 0 0 0,-1 0 1 0 0,0 0-1 0 0,-2-1 0 0 0,0 1 0 0 0,-1-1 0 0 0,0 1 0 0 0,-2-2 0 0 0,0 1 1 0 0,-1-1-1 0 0,0 0 0 0 0,-2 0 0 0 0,1-1 0 0 0,-2-1 0 0 0,0 0 1 0 0,-1 0-1 0 0,-14 12 0 0 0,-40 37 97 0 0,54-49-129 0 0,-1 0-1 0 0,0-1 1 0 0,-1-1-1 0 0,-1 0 1 0 0,0-1 0 0 0,0-1-1 0 0,-1 0 1 0 0,-23 10-1 0 0,7-6 13 0 0,25-11-10 0 0,0 1 0 0 0,-1-1 0 0 0,1-1-1 0 0,-1 1 1 0 0,0-1 0 0 0,0 0 0 0 0,0-1-1 0 0,-11 1 1 0 0,6-2 1 0 0,5 1 0 0 0,1 0 0 0 0,0-1 0 0 0,0 0 0 0 0,-1-1 0 0 0,1 0 0 0 0,0 0 0 0 0,0 0 0 0 0,0-1 0 0 0,0 0 0 0 0,-13-5 0 0 0,6-5 17 0 0,0-1-1 0 0,1 0 0 0 0,0-1 1 0 0,1-1-1 0 0,1 0 0 0 0,0 0 1 0 0,1-1-1 0 0,0 0 0 0 0,2-1 1 0 0,0 0-1 0 0,1 0 0 0 0,-9-31 1 0 0,2-13-30 0 0,8 41-1 0 0,1-1 1 0 0,1 0-1 0 0,1 0 0 0 0,0-29 1 0 0,1 11 7 0 0,2-56-5 0 0,1 87-19 0 0,-1 0 0 0 0,1 1 1 0 0,1-1-1 0 0,0 0 1 0 0,0 1-1 0 0,0-1 0 0 0,1 1 1 0 0,0 0-1 0 0,5-9 0 0 0,17-17 28 0 0,-13 2 3 0 0,14 11-15 0 0,-13 5 0 0 0,-10 11-14 0 0,1 0 0 0 0,-1 1 0 0 0,1-1 0 0 0,0 1 0 0 0,0 0 0 0 0,0 0 0 0 0,0 0 0 0 0,0 0 0 0 0,1 1 0 0 0,-1-1 0 0 0,7-1 0 0 0,-1 0-1 0 0,1 0 1 0 0,0 1-1 0 0,0 0 0 0 0,0 1 0 0 0,0 0 0 0 0,0 0 0 0 0,1 2 1 0 0,-1-1-1 0 0,0 1 0 0 0,1 1 0 0 0,-1 0 0 0 0,0 1 0 0 0,0 0 1 0 0,17 5-1 0 0,-19-3 15 0 0,-1 0 0 0 0,0 0 0 0 0,0 1 0 0 0,0 0 0 0 0,0 1-1 0 0,-1 0 1 0 0,0 0 0 0 0,11 12 0 0 0,6 5 51 0 0,-15-16-51 0 0,0 2-1 0 0,-1-1 1 0 0,0 1 0 0 0,0 0 0 0 0,-1 0-1 0 0,0 1 1 0 0,-1 0 0 0 0,0 1 0 0 0,-1-1-1 0 0,0 1 1 0 0,5 14 0 0 0,-2 6 57 0 0,0 0 0 0 0,4 52 0 0 0,-10-72-53 0 0,0 6 1 0 0,0-1 1 0 0,-1 1 0 0 0,0-1-1 0 0,-2 1 1 0 0,0-1-1 0 0,-1 1 1 0 0,0-1 0 0 0,-1 0-1 0 0,-1 1 1 0 0,-1-2 0 0 0,0 1-1 0 0,-11 23 1 0 0,-45 52 256 0 0,59-88-275 0 0,-1 0 0 0 0,-1 0 0 0 0,1 0 0 0 0,0 0 1 0 0,0 0-1 0 0,-1-1 0 0 0,0 0 0 0 0,-5 3 0 0 0,-12 8 22 0 0,11-7-7 0 0,0-1 0 0 0,0 0 1 0 0,-1 0-1 0 0,0-1 0 0 0,0-1 0 0 0,0 0 0 0 0,0 0 1 0 0,-1-1-1 0 0,1 0 0 0 0,-1-1 0 0 0,1 0 1 0 0,-1-1-1 0 0,0-1 0 0 0,-13-1 0 0 0,22 1-18 0 0,1 1-1 0 0,-1-1 0 0 0,1 0 1 0 0,-1 0-1 0 0,1 1 0 0 0,0-2 0 0 0,-1 1 1 0 0,1 0-1 0 0,0 0 0 0 0,0-1 0 0 0,0 1 1 0 0,0-1-1 0 0,0 0 0 0 0,0 0 0 0 0,-2-3 1 0 0,-4-2 11 0 0,-16-11 37 0 0,13 11-36 0 0,0-1-1 0 0,1 0 1 0 0,0-1-1 0 0,0 0 0 0 0,1 0 1 0 0,-9-12-1 0 0,-11-21 37 0 0,14 21-47 0 0,0-1 0 0 0,1-1 0 0 0,-10-24 0 0 0,5 1-5 0 0,-17-64 0 0 0,32 92 6 0 0,0 0-1 0 0,1-1 1 0 0,1 1 0 0 0,1-1 0 0 0,1 1 0 0 0,3-37 0 0 0,-2 51-6 0 0,0 1 1 0 0,0 0-1 0 0,0 0 0 0 0,0 0 1 0 0,0-1-1 0 0,1 1 1 0 0,-1 1-1 0 0,1-1 0 0 0,0 0 1 0 0,0 0-1 0 0,0 1 0 0 0,0-1 1 0 0,1 1-1 0 0,3-4 1 0 0,-2 3-2 0 0,-1 0 0 0 0,0 0 1 0 0,0-1-1 0 0,0 1 0 0 0,-1-1 1 0 0,1 0-1 0 0,-1 0 0 0 0,2-4 1 0 0,-2 5-6 0 0,0-1 1 0 0,1 1-1 0 0,-1 0 0 0 0,1 0 1 0 0,0 0-1 0 0,-1 0 1 0 0,1 0-1 0 0,0 0 1 0 0,1 1-1 0 0,-1-1 1 0 0,0 1-1 0 0,1 0 0 0 0,-1 0 1 0 0,1 0-1 0 0,0 1 1 0 0,0-1-1 0 0,0 1 1 0 0,6-1-1 0 0,-1-1-4 0 0,1 2 1 0 0,-1-1-1 0 0,1 1 0 0 0,0 1 0 0 0,0 0 1 0 0,-1 0-1 0 0,1 1 0 0 0,18 4 0 0 0,-26-5 8 0 0,0 0-1 0 0,0 1 1 0 0,0 0-1 0 0,0-1 0 0 0,0 1 1 0 0,0 0-1 0 0,0 0 1 0 0,-1 0-1 0 0,1 0 0 0 0,0 1 1 0 0,-1-1-1 0 0,1 0 1 0 0,-1 1-1 0 0,1-1 0 0 0,-1 1 1 0 0,1-1-1 0 0,0 3 1 0 0,13 13 7 0 0,14 0 0 0 0,-9 4 11 0 0,-7-11-20 0 0,-1-2-7 0 0,0 2-1 0 0,-1-1 1 0 0,16 17-1 0 0,-17-12 11 0 0,0 1 0 0 0,-1 0 0 0 0,0 0 0 0 0,-1 1-1 0 0,7 19 1 0 0,26 90 75 0 0,-36-106-62 0 0,-1-1 30 0 0,0-1 0 0 0,-2 1 0 0 0,0-1 0 0 0,0 23 0 0 0,-8 33 65 0 0,-13-29-95 0 0,15-37-2 0 0,0 1 0 0 0,1 0-1 0 0,-1 0 1 0 0,1 0 0 0 0,-2 10 0 0 0,4-10 3 0 0,1-7-12 0 0,0 1 0 0 0,0-1-1 0 0,-1 1 1 0 0,1-1 0 0 0,0 0-1 0 0,-1 1 1 0 0,1-1 0 0 0,0 0-1 0 0,-1 1 1 0 0,0-1 0 0 0,1 0-1 0 0,-1 0 1 0 0,0 0 0 0 0,1 1-1 0 0,-1-1 1 0 0,0 0 0 0 0,0 0-1 0 0,0 0 1 0 0,0 0 0 0 0,0-1-1 0 0,0 1 1 0 0,0 0 0 0 0,0 0-1 0 0,-1 0 1 0 0,1-1 0 0 0,0 1-1 0 0,0-1 1 0 0,-1 1 0 0 0,-1 0-1 0 0,-2 1 11 0 0,0 0-1 0 0,1 1 1 0 0,-1-1 0 0 0,1 1-1 0 0,0 0 1 0 0,-1 0-1 0 0,-6 8 1 0 0,7-7 10 0 0,-1 0 0 0 0,1 0 0 0 0,-1 0 1 0 0,0 0-1 0 0,0-1 0 0 0,-1 0 0 0 0,1 0 1 0 0,-1 0-1 0 0,-9 2 0 0 0,-7 2 30 0 0,-1-2 0 0 0,1 0 0 0 0,-1-2 0 0 0,0 0 0 0 0,0-2 0 0 0,0 0 0 0 0,0-2 0 0 0,0 0 0 0 0,-41-9 0 0 0,60 9-47 0 0,0-1 1 0 0,1 0-1 0 0,-1 0 0 0 0,0 0 0 0 0,0 0 0 0 0,1 0 1 0 0,-1-1-1 0 0,-4-5 0 0 0,-12-7 21 0 0,9 8-10 0 0,0-1 0 0 0,0-1-1 0 0,-14-15 1 0 0,-17-14 13 0 0,26 24-17 0 0,0 0 0 0 0,2-1 1 0 0,0-1-1 0 0,1-1 0 0 0,-22-36 0 0 0,-45-100-1 0 0,65 122-34 0 0,11 19 19 0 0,1 0 0 0 0,1 0 0 0 0,0 0 0 0 0,0 0 0 0 0,1 0 0 0 0,1 0 0 0 0,0-1 0 0 0,1 1 0 0 0,0 0 0 0 0,1 0 0 0 0,6-23 0 0 0,-6 31-1 0 0,-1 0 1 0 0,1 1-1 0 0,0-1 0 0 0,0 0 1 0 0,0 1-1 0 0,1 0 0 0 0,-1-1 1 0 0,6-4-1 0 0,11-17-16 0 0,-18 24 19 0 0,-1 1 0 0 0,0-1-1 0 0,1 1 1 0 0,-1-1-1 0 0,0 1 1 0 0,1-1 0 0 0,-1 1-1 0 0,1-1 1 0 0,-1 1-1 0 0,1-1 1 0 0,-1 1 0 0 0,1 0-1 0 0,-1-1 1 0 0,1 1-1 0 0,-1 0 1 0 0,1-1 0 0 0,-1 1-1 0 0,1 0 1 0 0,-1 0-1 0 0,1 0 1 0 0,0 0 0 0 0,-1-1-1 0 0,1 1 1 0 0,0 0 0 0 0,-1 0-1 0 0,2 0 1 0 0,24-7-3 0 0,-20 4 2 0 0,0 1 1 0 0,1 0-1 0 0,0 0 0 0 0,-1 1 1 0 0,1 0-1 0 0,0 0 0 0 0,7 0 1 0 0,9 1-12 0 0,-1 1 0 0 0,0 1 0 0 0,1 1-1 0 0,29 8 1 0 0,-42-8 10 0 0,0 0-1 0 0,1 1 1 0 0,-1 1-1 0 0,-1-1 1 0 0,1 1-1 0 0,-1 1 1 0 0,0 0-1 0 0,0 0 1 0 0,-1 1-1 0 0,0 0 1 0 0,13 15-1 0 0,39 36-1 0 0,-47-47-1 0 0,0 1 1 0 0,-1 0-1 0 0,-1 0 0 0 0,0 1 1 0 0,14 22-1 0 0,-13-14 11 0 0,-1-3 22 0 0,-1 1 0 0 0,-1 0 0 0 0,10 30-1 0 0,-15-36-12 0 0,2 5 1 0 0,0-1 0 0 0,-2 1 1 0 0,0 0-1 0 0,-1 1 0 0 0,0-1 0 0 0,-1 25 0 0 0,-2-21-8 0 0,0-7 14 0 0,0 1 0 0 0,-1 0 0 0 0,-4 22 0 0 0,4-31-8 0 0,-1-1 0 0 0,0-1 0 0 0,0 1 0 0 0,0 0 0 0 0,-1 0 0 0 0,0-1 0 0 0,0 0 0 0 0,-1 1 0 0 0,1-1 0 0 0,-1 0 0 0 0,0-1 0 0 0,-9 8 0 0 0,-8 6 37 0 0,-1-2 1 0 0,0-1 0 0 0,-1 0 0 0 0,-1-2 0 0 0,-38 16-1 0 0,6-8 41 0 0,-86 21-1 0 0,117-37-72 0 0,-1-1-1 0 0,1-1 1 0 0,-1-1 0 0 0,0-1-1 0 0,1-2 1 0 0,-1 0 0 0 0,1-2-1 0 0,-34-7 1 0 0,50 7-19 0 0,0 0 0 0 0,0 0 0 0 0,1-1 0 0 0,0-1 0 0 0,0 1 0 0 0,0-1 0 0 0,-8-6 0 0 0,-23-14 0 0 0,25 18 0 0 0,0 0 0 0 0,0-1 0 0 0,1 0 0 0 0,-1-1 0 0 0,2-1 0 0 0,0 0 0 0 0,0-1 0 0 0,1 0 0 0 0,0-1 0 0 0,1 0 0 0 0,0-1 0 0 0,1 0 0 0 0,-11-20 0 0 0,17 26 0 0 0,-1 0 0 0 0,1 0 0 0 0,0-1 0 0 0,1 1 0 0 0,0-1 0 0 0,-2-10 0 0 0,4 14 0 0 0,0 1 0 0 0,0-1 0 0 0,0 1 0 0 0,0-1 0 0 0,0 0 0 0 0,1 1 0 0 0,0-1 0 0 0,-1 1 0 0 0,1 0 0 0 0,1-1 0 0 0,-1 1 0 0 0,0 0 0 0 0,1 0 0 0 0,0-1 0 0 0,-1 1 0 0 0,1 0 0 0 0,0 1 0 0 0,1-1 0 0 0,2-3 0 0 0,45-61 0 0 0,-40 58 0 0 0,-1-2-4 0 0,1 1 1 0 0,0 1-1 0 0,1-1 1 0 0,0 2-1 0 0,1 0 1 0 0,-1 0-1 0 0,2 1 1 0 0,22-11-1 0 0,8-4-43 0 0,-37 18 36 0 0,0 0-1 0 0,1 0 1 0 0,0 1 0 0 0,0 0 0 0 0,10-3-1 0 0,12-1-4 0 0,1 1-1 0 0,1 2 0 0 0,-1 1 1 0 0,33 1-1 0 0,-47 2 17 0 0,1 1 0 0 0,-1 1 0 0 0,0 0 0 0 0,0 2 0 0 0,0-1 0 0 0,0 2 0 0 0,-1 0 1 0 0,27 13-1 0 0,-31-12 7 0 0,-1 0 0 0 0,-1 1 0 0 0,1 0 0 0 0,-1 1-1 0 0,0 0 1 0 0,15 17 0 0 0,-4-3-18 0 0,-16-18 15 0 0,-1-2-1 0 0,-1 1 0 0 0,1-1-1 0 0,-1 1 1 0 0,0 0 0 0 0,0 0 0 0 0,0 0 0 0 0,0 0 0 0 0,-1 0 0 0 0,1 0 0 0 0,-1 0 0 0 0,0 0 0 0 0,0 1-1 0 0,0-1 1 0 0,0 0 0 0 0,0 1 0 0 0,-1-1 0 0 0,1 6 0 0 0,2 20 33 0 0,-2 0-1 0 0,-2 43 1 0 0,-1-14-7 0 0,2-52-29 0 0,-1 1 0 0 0,-1 0 0 0 0,1 0 0 0 0,-1-1 0 0 0,0 1 0 0 0,-1-1 0 0 0,0 0 0 0 0,0 1 0 0 0,0-1 0 0 0,-1-1 0 0 0,-4 8 0 0 0,-47 51 0 0 0,22-30 0 0 0,19-18 0 0 0,-1-1 0 0 0,-1 0 0 0 0,0-1 0 0 0,-1 0 0 0 0,-27 15 0 0 0,15-14 0 0 0,0-2 0 0 0,-1-1 0 0 0,-39 10 0 0 0,54-18 0 0 0,1-1 0 0 0,-1 0 0 0 0,0-2 0 0 0,0 1 0 0 0,-1-2 0 0 0,1 0 0 0 0,0-1 0 0 0,0 0 0 0 0,-18-5 0 0 0,27 5 0 0 0,0-1 0 0 0,0-1 0 0 0,1 1 0 0 0,-1-1 0 0 0,1 0 0 0 0,0 0 0 0 0,-1 0 0 0 0,-4-6 0 0 0,-23-14 0 0 0,17 13 0 0 0,1-1 0 0 0,0 0 0 0 0,1-1 0 0 0,0-1 0 0 0,1 0 0 0 0,1-1 0 0 0,0-1 0 0 0,1 0 0 0 0,0 0 0 0 0,1-1 0 0 0,1 0 0 0 0,0-1 0 0 0,2 0 0 0 0,0 0 0 0 0,-6-23 0 0 0,10 30 0 0 0,2 1 0 0 0,-1-1 0 0 0,1 0 0 0 0,1-16 0 0 0,0 21 0 0 0,0 1 0 0 0,0 0 0 0 0,1-1 0 0 0,0 1 0 0 0,0 0 0 0 0,0-1 0 0 0,0 1 0 0 0,1 0 0 0 0,0 0 0 0 0,-1 0 0 0 0,2 0 0 0 0,-1 0 0 0 0,5-6 0 0 0,19-10 0 0 0,-14-10 0 0 0,16 11 0 0 0,-12-7 0 0 0,13 9 0 0 0,24-21 0 0 0,-44 32 0 0 0,0 0 0 0 0,-1 1 0 0 0,1 0 0 0 0,1 0 0 0 0,-1 0 0 0 0,1 1 0 0 0,9-2 0 0 0,1 0 0 0 0,0 0 0 0 0,0 2 0 0 0,1 0 0 0 0,-1 1 0 0 0,1 1 0 0 0,-1 1 0 0 0,1 1 0 0 0,0 1 0 0 0,0 1 0 0 0,-1 0 0 0 0,0 2 0 0 0,1 0 0 0 0,22 9 0 0 0,-36-10 0 0 0,0 1 0 0 0,0 0 0 0 0,0 1 0 0 0,-1 0 0 0 0,1 0 0 0 0,-1 0 0 0 0,10 12 0 0 0,19 15 0 0 0,-27-27 0 0 0,0 1 0 0 0,-1-1 0 0 0,0 1 0 0 0,-1 1 0 0 0,1-1 0 0 0,-1 1 0 0 0,0 0 0 0 0,-1 0 0 0 0,0 1 0 0 0,0 0 0 0 0,0 0 0 0 0,3 10 0 0 0,1 9 0 0 0,-5-14 0 0 0,0 1 0 0 0,0 0 0 0 0,-1 0 0 0 0,-1 0 0 0 0,1 21 0 0 0,-3-16 0 0 0,-1 0 0 0 0,-1 0 0 0 0,0 0 0 0 0,-6 20 0 0 0,2-19 0 0 0,3-9 0 0 0,-1 1 0 0 0,0-1 0 0 0,0 0 0 0 0,-1 0 0 0 0,0 0 0 0 0,-1-1 0 0 0,-9 13 0 0 0,-17 29 0 0 0,-38 13 0 0 0,66-60 0 0 0,-6 7 0 0 0,0-1 0 0 0,0 0 0 0 0,-21 17 0 0 0,20-20 0 0 0,-1 0 0 0 0,-1 0 0 0 0,1-1 0 0 0,-1-1 0 0 0,0 0 0 0 0,-1 0 0 0 0,0-2 0 0 0,0 1 0 0 0,0-2 0 0 0,0 0 0 0 0,0-1 0 0 0,-1 0 0 0 0,1-1 0 0 0,-1-1 0 0 0,1 0 0 0 0,-27-4 0 0 0,35 2 0 0 0,0 0 0 0 0,1-1 0 0 0,-1 1 0 0 0,1-1 0 0 0,0 0 0 0 0,-1-1 0 0 0,2 1 0 0 0,-1-1 0 0 0,-6-6 0 0 0,-13-9 0 0 0,3 2 0 0 0,-33-33 0 0 0,35 32 0 0 0,16 14 0 0 0,-1-1 0 0 0,1 1 0 0 0,-1 0 0 0 0,1-1 0 0 0,1 0 0 0 0,-5-8 0 0 0,-9-17 0 0 0,-2 8 0 0 0,13 17 0 0 0,0-1 0 0 0,1 0 0 0 0,0 0 0 0 0,0 0 0 0 0,0-1 0 0 0,-4-9 0 0 0,-11-26 0 0 0,15 36 0 0 0,1-1 0 0 0,0 0 0 0 0,0 1 0 0 0,1-1 0 0 0,0 0 0 0 0,0 0 0 0 0,0-1 0 0 0,0-8 0 0 0,-15-89 0 0 0,17 93 0 0 0,-1 2 0 0 0,0-1 0 0 0,1 1 0 0 0,0-1 0 0 0,1 1 0 0 0,0-1 0 0 0,1 1 0 0 0,0-1 0 0 0,1 1 0 0 0,0 0 0 0 0,0 0 0 0 0,1 1 0 0 0,1-1 0 0 0,-1 1 0 0 0,1-1 0 0 0,8-8 0 0 0,62-77 0 0 0,-46 67 0 0 0,-13 14 0 0 0,4-14 0 0 0,39-12 0 0 0,-53 34 0 0 0,1 0 0 0 0,1 0 0 0 0,-1 1 0 0 0,1 1 0 0 0,0-1 0 0 0,0 1 0 0 0,0 0 0 0 0,0 1 0 0 0,1 0 0 0 0,-1 0 0 0 0,1 1 0 0 0,12-2 0 0 0,11 0 0 0 0,65 1 0 0 0,-88 3 0 0 0,1 0 0 0 0,1 1 0 0 0,-1 1 0 0 0,0 0 0 0 0,0 0 0 0 0,1 1 0 0 0,-2 0 0 0 0,1 1 0 0 0,0 0 0 0 0,-1 0 0 0 0,1 1 0 0 0,-1 0 0 0 0,-1 1 0 0 0,1 0 0 0 0,9 9 0 0 0,2 4 0 0 0,-1 0 0 0 0,0 1 0 0 0,29 44 0 0 0,-42-53 0 0 0,0 0 0 0 0,-1 1 0 0 0,-1 0 0 0 0,0 0 0 0 0,0 0 0 0 0,-1 1 0 0 0,2 23 0 0 0,-1-14 0 0 0,1 6 0 0 0,-1-13 0 0 0,0 1 0 0 0,-2 0 0 0 0,0 0 0 0 0,0 0 0 0 0,-2 0 0 0 0,0 0 0 0 0,0 0 0 0 0,-2 0 0 0 0,-6 30 0 0 0,-2-11 0 0 0,8-27 0 0 0,0 0 0 0 0,0 0 0 0 0,-1-1 0 0 0,0 1 0 0 0,0-1 0 0 0,-1 0 0 0 0,-4 8 0 0 0,-38 59 0 0 0,35-53 0 0 0,-1 0 0 0 0,-1-2 0 0 0,-30 36 0 0 0,25-38 0 0 0,14-14 0 0 0,1 0 0 0 0,0 0 0 0 0,-1 1 0 0 0,1-1 0 0 0,0 1 0 0 0,1 0 0 0 0,-1 0 0 0 0,1 0 0 0 0,0 0 0 0 0,0 0 0 0 0,-3 7 0 0 0,3-7 0 0 0,0 0 0 0 0,-1 0 0 0 0,0 0 0 0 0,0 0 0 0 0,0 0 0 0 0,0-1 0 0 0,-1 1 0 0 0,0-1 0 0 0,1 0 0 0 0,-1 0 0 0 0,0 0 0 0 0,0-1 0 0 0,-1 1 0 0 0,1-1 0 0 0,0 0 0 0 0,-1 0 0 0 0,0-1 0 0 0,-5 2 0 0 0,-4 1 0 0 0,0-1 0 0 0,0-1 0 0 0,0 0 0 0 0,-1-1 0 0 0,1-1 0 0 0,-17-1 0 0 0,24 0 0 0 0,0 0 0 0 0,1-1 0 0 0,-1 0 0 0 0,1-1 0 0 0,0 0 0 0 0,0 1 0 0 0,0-2 0 0 0,0 1 0 0 0,0-1 0 0 0,1 0 0 0 0,-1 0 0 0 0,-5-6 0 0 0,-66-70 0 0 0,57 57 0 0 0,-124-152 0 0 0,123 144 0 0 0,2 0 0 0 0,1-1 0 0 0,1-1 0 0 0,-16-43 0 0 0,14 19 0 0 0,-20-94 0 0 0,34 120 0 0 0,1 0 0 0 0,1 0 0 0 0,2 0 0 0 0,1-1 0 0 0,5-32 0 0 0,0 37 0 0 0,1 0 0 0 0,1 0 0 0 0,2 1 0 0 0,0 0 0 0 0,2 1 0 0 0,1 0 0 0 0,1 0 0 0 0,1 2 0 0 0,29-39 0 0 0,2 6 0 0 0,2 3 0 0 0,88-77 0 0 0,-104 105 0 0 0,1 2 0 0 0,53-30 0 0 0,-71 47 0 0 0,0 0 0 0 0,1 1 0 0 0,0 0 0 0 0,0 2 0 0 0,26-4 0 0 0,6-2 0 0 0,-31 5 0 0 0,0 2 0 0 0,0 0 0 0 0,1 1 0 0 0,-1 1 0 0 0,1 0 0 0 0,-1 1 0 0 0,0 1 0 0 0,1 1 0 0 0,-1 0 0 0 0,0 1 0 0 0,-1 0 0 0 0,1 2 0 0 0,-1 0 0 0 0,0 0 0 0 0,0 2 0 0 0,-1-1 0 0 0,25 19 0 0 0,4 37 0 0 0,-34-55 0 0 0,-1 1 0 0 0,0 0 0 0 0,0 0 0 0 0,-1 1 0 0 0,0 0 0 0 0,0 0 0 0 0,-1 0 0 0 0,-1 1 0 0 0,0 0 0 0 0,0 0 0 0 0,5 20 0 0 0,-6-4 0 0 0,5 18 0 0 0,2 86 0 0 0,-12-96 0 0 0,-12 63 0 0 0,6-49 0 0 0,5-37 0 0 0,-1 0 0 0 0,-1-1 0 0 0,1 1 0 0 0,-12 21 0 0 0,-5 17 0 0 0,8-20 0 0 0,-2 0 0 0 0,-21 34 0 0 0,8-14 0 0 0,4-9 0 0 0,-1-1 0 0 0,-2-2 0 0 0,-2 0 0 0 0,-2-2 0 0 0,-49 48 0 0 0,63-70 0 0 0,-2-1 0 0 0,0 0 0 0 0,0-1 0 0 0,-1-1 0 0 0,0-1 0 0 0,-1 0 0 0 0,0-2 0 0 0,-1 0 0 0 0,1-1 0 0 0,-2-2 0 0 0,1 0 0 0 0,0-1 0 0 0,-1-1 0 0 0,0-1 0 0 0,0 0 0 0 0,0-2 0 0 0,1-1 0 0 0,-42-7 0 0 0,46 3 0 0 0,0-2 0 0 0,1 0 0 0 0,0-1 0 0 0,0 0 0 0 0,1-2 0 0 0,-23-16 0 0 0,-12-7 0 0 0,22 16 0 0 0,1-1 0 0 0,1-2 0 0 0,1 0 0 0 0,1-1 0 0 0,0-2 0 0 0,2 0 0 0 0,1-2 0 0 0,0 0 0 0 0,2-1 0 0 0,1-1 0 0 0,2-1 0 0 0,0-1 0 0 0,2 0 0 0 0,1 0 0 0 0,-10-35 0 0 0,5-50 0 0 0,17 102 0 0 0,-1 1 0 0 0,2 0 0 0 0,0 0 0 0 0,0-1 0 0 0,1 1 0 0 0,1 0 0 0 0,-1 0 0 0 0,2 0 0 0 0,0 0 0 0 0,0 0 0 0 0,1 0 0 0 0,5-10 0 0 0,7-11 0 0 0,2 1 0 0 0,29-40 0 0 0,-46 70 0 0 0,13-14 0 0 0,1 0 0 0 0,1 0 0 0 0,0 2 0 0 0,1 0 0 0 0,0 0 0 0 0,36-18 0 0 0,-16 9 0 0 0,-12 8 0 0 0,0 0 0 0 0,1 2 0 0 0,0 1 0 0 0,1 1 0 0 0,0 2 0 0 0,51-10 0 0 0,-26 9 0 0 0,-25 4 0 0 0,0 1 0 0 0,44-1 0 0 0,-33 4 0 0 0,-1 3 0 0 0,1 1 0 0 0,38 8 0 0 0,-63-8 0 0 0,-1 0 0 0 0,0 1 0 0 0,1 0 0 0 0,-1 1 0 0 0,-1 0 0 0 0,1 1 0 0 0,-1 1 0 0 0,0 0 0 0 0,0 0 0 0 0,-1 1 0 0 0,0 0 0 0 0,11 12 0 0 0,-4-1 0 0 0,-1 0 0 0 0,0 2 0 0 0,-1 0 0 0 0,23 45 0 0 0,-31-50 0 0 0,-1 0 0 0 0,0 1 0 0 0,-1 0 0 0 0,-1 0 0 0 0,-1 0 0 0 0,0 0 0 0 0,-1 0 0 0 0,-1 22 0 0 0,0 17 0 0 0,1-35 0 0 0,-1 1 0 0 0,-1-1 0 0 0,-1 1 0 0 0,0-1 0 0 0,-2 0 0 0 0,-1 0 0 0 0,-1 0 0 0 0,-13 39 0 0 0,-17 28 0 0 0,22-52 0 0 0,-23 44 0 0 0,19-48 0 0 0,-2-1 0 0 0,-24 32 0 0 0,26-40 0 0 0,-21 39 0 0 0,24-37 0 0 0,-1-1 0 0 0,-22 27 0 0 0,29-41 0 0 0,-13 16 0 0 0,-36 32 0 0 0,50-52 0 0 0,-1 1 0 0 0,1-1 0 0 0,-2-1 0 0 0,1 0 0 0 0,-1 0 0 0 0,0 0 0 0 0,0-1 0 0 0,0 0 0 0 0,-14 3 0 0 0,-24 8 0 0 0,39-12 0 0 0,1 0 0 0 0,-1 0 0 0 0,0-1 0 0 0,0 0 0 0 0,0 0 0 0 0,0-1 0 0 0,0-1 0 0 0,0 1 0 0 0,-15-2 0 0 0,10-1 0 0 0,1-1 0 0 0,-1 0 0 0 0,1-1 0 0 0,-1 0 0 0 0,1-1 0 0 0,0-1 0 0 0,1 0 0 0 0,-1 0 0 0 0,-13-11 0 0 0,-13-12 0 0 0,-39-39 0 0 0,66 58 0 0 0,-12-13 0 0 0,0-1 0 0 0,2-1 0 0 0,0 0 0 0 0,-29-51 0 0 0,39 57 0 0 0,1 0 0 0 0,0-1 0 0 0,2 0 0 0 0,0-1 0 0 0,2 1 0 0 0,0-1 0 0 0,-6-42 0 0 0,6-4 0 0 0,-4-76 0 0 0,11 131 0 0 0,1 0 0 0 0,1 0 0 0 0,0 0 0 0 0,0 0 0 0 0,1 1 0 0 0,0-1 0 0 0,1 1 0 0 0,1 0 0 0 0,0 0 0 0 0,14-19 0 0 0,-9 12 0 0 0,-2 3 0 0 0,2 0 0 0 0,-1 1 0 0 0,2 0 0 0 0,0 1 0 0 0,0 0 0 0 0,1 1 0 0 0,1 0 0 0 0,20-13 0 0 0,-16 14 0 0 0,9-6 0 0 0,1 1 0 0 0,1 1 0 0 0,0 1 0 0 0,0 1 0 0 0,37-9 0 0 0,-7 6 0 0 0,-20 4 0 0 0,0 2 0 0 0,1 1 0 0 0,0 2 0 0 0,63-2 0 0 0,-90 9 0 0 0,-6-1 0 0 0,-1 1 0 0 0,1 0 0 0 0,-1 0 0 0 0,1 0 0 0 0,-1 1 0 0 0,0 0 0 0 0,1 0 0 0 0,-1 1 0 0 0,0 0 0 0 0,1 0 0 0 0,-1 0 0 0 0,0 1 0 0 0,0 0 0 0 0,-1 0 0 0 0,1 0 0 0 0,7 7 0 0 0,15 11 0 0 0,-24-19 0 0 0,-1 0 0 0 0,1 0 0 0 0,0 0 0 0 0,-1 1 0 0 0,0 0 0 0 0,1 0 0 0 0,-1 0 0 0 0,0 0 0 0 0,-1 0 0 0 0,1 1 0 0 0,-1-1 0 0 0,1 1 0 0 0,-1 0 0 0 0,0 0 0 0 0,0 0 0 0 0,2 6 0 0 0,10 40 0 0 0,-11-42 0 0 0,0 0 0 0 0,0 1 0 0 0,-1 0 0 0 0,0 0 0 0 0,-1 0 0 0 0,1 13 0 0 0,-2 10 0 0 0,1-11 0 0 0,0 1 0 0 0,-2 0 0 0 0,0-1 0 0 0,-2 1 0 0 0,0-1 0 0 0,-1 0 0 0 0,-1 0 0 0 0,-15 37 0 0 0,-15 16 0 0 0,-49 95 0 0 0,71-144 0 0 0,-2-2 0 0 0,-1 0 0 0 0,-1 0 0 0 0,-28 28 0 0 0,42-49 0 0 0,1 1 0 0 0,-1 0 0 0 0,1 0 0 0 0,-1 1 0 0 0,1-1 0 0 0,0 0 0 0 0,-3 8 0 0 0,-6 7 0 0 0,-1-7 0 0 0,-1-1 0 0 0,-1 0 0 0 0,0-1 0 0 0,0 0 0 0 0,-1-1 0 0 0,1-1 0 0 0,-17 6 0 0 0,24-12 0 0 0,0 0 0 0 0,0 0 0 0 0,0 0 0 0 0,0-1 0 0 0,-1 0 0 0 0,1 0 0 0 0,0 0 0 0 0,0-1 0 0 0,0 0 0 0 0,0-1 0 0 0,0 0 0 0 0,1 0 0 0 0,-1 0 0 0 0,0-1 0 0 0,1 0 0 0 0,-7-4 0 0 0,-11-19 0 0 0,18 22 0 0 0,2 1 0 0 0,0 0 0 0 0,0 0 0 0 0,0-1 0 0 0,0 1 0 0 0,1-1 0 0 0,0 0 0 0 0,0 0 0 0 0,0 0 0 0 0,0 0 0 0 0,-3-7 0 0 0,-4-3 0 0 0,0 1 0 0 0,-22-22 0 0 0,22 26 0 0 0,1-1 0 0 0,0 0 0 0 0,1 0 0 0 0,0-1 0 0 0,1 0 0 0 0,0-1 0 0 0,-8-17 0 0 0,-25-70 0 0 0,25 68 0 0 0,2-1 0 0 0,2 0 0 0 0,1-1 0 0 0,-7-39 0 0 0,8 8 0 0 0,3 0 0 0 0,4-119 0 0 0,4 173 0 0 0,-1 1 0 0 0,1-1 0 0 0,1 0 0 0 0,0 1 0 0 0,0-1 0 0 0,1 1 0 0 0,5-9 0 0 0,3-9 0 0 0,-6 12 0 0 0,0 0 0 0 0,1 0 0 0 0,1 1 0 0 0,1 0 0 0 0,16-22 0 0 0,29-33 0 0 0,-32 41 0 0 0,0 0 0 0 0,1 1 0 0 0,2 2 0 0 0,37-31 0 0 0,-11 15 0 0 0,-28 22 0 0 0,1 0 0 0 0,48-27 0 0 0,-52 35 0 0 0,-8 5 0 0 0,-1 0 0 0 0,1 0 0 0 0,0 1 0 0 0,0 1 0 0 0,0 0 0 0 0,1 1 0 0 0,13-3 0 0 0,57-7 0 0 0,-37 4 0 0 0,0 3 0 0 0,51-1 0 0 0,-74 7 0 0 0,-3-2 0 0 0,1 2 0 0 0,-1 1 0 0 0,1 0 0 0 0,-1 2 0 0 0,0 0 0 0 0,0 1 0 0 0,0 2 0 0 0,21 7 0 0 0,7 7 0 0 0,-9-5 0 0 0,44 26 0 0 0,-72-35 0 0 0,0 1 0 0 0,-1 0 0 0 0,0 1 0 0 0,0 0 0 0 0,-1 1 0 0 0,0 0 0 0 0,0 0 0 0 0,11 16 0 0 0,18 25 0 0 0,-29-40 0 0 0,-1 0 0 0 0,0 0 0 0 0,-1 1 0 0 0,-1-1 0 0 0,10 21 0 0 0,-16-30 0 0 0,21 53 0 0 0,19 79 0 0 0,-36-116 0 0 0,-1 1 0 0 0,-1-1 0 0 0,0 1 0 0 0,-1 0 0 0 0,-1 0 0 0 0,-1 0 0 0 0,0 0 0 0 0,-8 34 0 0 0,-49 111 0 0 0,56-156 0 0 0,0 1 0 0 0,-1-1 0 0 0,0 0 0 0 0,0 0 0 0 0,-1 0 0 0 0,0-1 0 0 0,0 1 0 0 0,-1-1 0 0 0,-9 10 0 0 0,-4 6 0 0 0,4-6 0 0 0,-1-1 0 0 0,-1-1 0 0 0,-28 21 0 0 0,-11 9 0 0 0,42-34 0 0 0,-2 0 0 0 0,1-1 0 0 0,-2 0 0 0 0,1-2 0 0 0,-1 1 0 0 0,0-2 0 0 0,0 0 0 0 0,-1-1 0 0 0,1-1 0 0 0,-1 0 0 0 0,0-2 0 0 0,-1 0 0 0 0,1 0 0 0 0,0-2 0 0 0,0 0 0 0 0,-19-3 0 0 0,18-3 0 0 0,1 0 0 0 0,-1-2 0 0 0,1 0 0 0 0,-23-16 0 0 0,33 20 0 0 0,-16-10 0 0 0,1-2 0 0 0,0-1 0 0 0,1 0 0 0 0,1-2 0 0 0,1 0 0 0 0,-28-37 0 0 0,-86-144 0 0 0,90 130 0 0 0,29 43 0 0 0,1 0 0 0 0,1-1 0 0 0,2 0 0 0 0,-12-52 0 0 0,18 58 0 0 0,1 0 0 0 0,1-1 0 0 0,2 1 0 0 0,0-1 0 0 0,1 1 0 0 0,1 0 0 0 0,1 0 0 0 0,7-27 0 0 0,-1 21 0 0 0,1 1 0 0 0,1 0 0 0 0,1 0 0 0 0,2 2 0 0 0,0-1 0 0 0,20-24 0 0 0,-6 6 0 0 0,-13 23 0 0 0,0 1 0 0 0,1 0 0 0 0,1 1 0 0 0,21-18 0 0 0,86-66 0 0 0,-25 39 0 0 0,-22 15 0 0 0,-25 18 0 0 0,1 2 0 0 0,1 2 0 0 0,1 2 0 0 0,81-24 0 0 0,-86 34 0 0 0,1 1 0 0 0,0 3 0 0 0,0 2 0 0 0,1 2 0 0 0,102 0 0 0 0,-138 8 0 0 0,-1 1 0 0 0,1 1 0 0 0,-1 0 0 0 0,0 1 0 0 0,0 0 0 0 0,0 2 0 0 0,0-1 0 0 0,26 16 0 0 0,-9-1 0 0 0,-1 1 0 0 0,43 37 0 0 0,-71-55 0 0 0,1 0 0 0 0,-1 1 0 0 0,0-1 0 0 0,-1 1 0 0 0,1 0 0 0 0,-1 0 0 0 0,1 0 0 0 0,-1 0 0 0 0,2 7 0 0 0,10 16 0 0 0,15 8 0 0 0,9 49 0 0 0,-34-74 0 0 0,-1 0 0 0 0,0 0 0 0 0,-1 0 0 0 0,0 0 0 0 0,0 1 0 0 0,-1 14 0 0 0,4 19 0 0 0,4 0 0 0 0,-2 0 0 0 0,-2 0 0 0 0,-1 1 0 0 0,-3-1 0 0 0,-1 1 0 0 0,-3 0 0 0 0,-11 62 0 0 0,7-74 0 0 0,1 2 0 0 0,-2-1 0 0 0,-1 0 0 0 0,-22 54 0 0 0,22-70 0 0 0,4-8 0 0 0,0 1 0 0 0,0 0 0 0 0,-4 19 0 0 0,6-19 0 0 0,0-1 0 0 0,-1 1 0 0 0,-10 19 0 0 0,-8 20 0 0 0,19-42 0 0 0,0-1 0 0 0,-1 1 0 0 0,0-1 0 0 0,0 0 0 0 0,-1 0 0 0 0,0 0 0 0 0,0-1 0 0 0,-12 12 0 0 0,-14 18 0 0 0,27-30 0 0 0,2-3 0 0 0,0 0 0 0 0,0 0 0 0 0,0 0 0 0 0,-1 0 0 0 0,1-1 0 0 0,0 1 0 0 0,-1-1 0 0 0,0 0 0 0 0,0 1 0 0 0,0-1 0 0 0,0-1 0 0 0,0 1 0 0 0,-4 2 0 0 0,-25 16 0 0 0,-8 2 0 0 0,21-16 0 0 0,-1 0 0 0 0,-38 6 0 0 0,52-11 0 0 0,-1 0 0 0 0,1-1 0 0 0,0 0 0 0 0,-1 0 0 0 0,1 0 0 0 0,-1-1 0 0 0,1 0 0 0 0,0 0 0 0 0,0-1 0 0 0,0 0 0 0 0,0 0 0 0 0,0 0 0 0 0,-11-6 0 0 0,-20-20 0 0 0,1-2 0 0 0,1-1 0 0 0,1-2 0 0 0,2-1 0 0 0,2-1 0 0 0,1-2 0 0 0,2-1 0 0 0,1-1 0 0 0,-20-43 0 0 0,45 81 0 0 0,-12-23 0 0 0,1-1 0 0 0,0 0 0 0 0,-13-44 0 0 0,-19-78 0 0 0,37 121 0 0 0,1-1 0 0 0,1 0 0 0 0,-3-42 0 0 0,2 14 0 0 0,2 29 0 0 0,0 1 0 0 0,2-1 0 0 0,1 0 0 0 0,1 1 0 0 0,1-1 0 0 0,1 0 0 0 0,9-41 0 0 0,-9 63 0 0 0,46-137 0 0 0,-41 124 0 0 0,1 0 0 0 0,0 1 0 0 0,2 0 0 0 0,-1 0 0 0 0,2 1 0 0 0,12-14 0 0 0,14-10 0 0 0,71-72 0 0 0,-91 97 0 0 0,1 0 0 0 0,0 1 0 0 0,0 0 0 0 0,39-18 0 0 0,-28 19 0 0 0,1 2 0 0 0,0 1 0 0 0,1 1 0 0 0,0 1 0 0 0,0 2 0 0 0,1 1 0 0 0,-1 1 0 0 0,1 2 0 0 0,0 2 0 0 0,-1 0 0 0 0,62 12 0 0 0,-78-8 0 0 0,1 0 0 0 0,-1 0 0 0 0,-1 2 0 0 0,1 0 0 0 0,-1 0 0 0 0,24 19 0 0 0,72 66 0 0 0,-68-55 0 0 0,69 74 0 0 0,-84-84 0 0 0,-1 1 0 0 0,43 61 0 0 0,-67-84 0 0 0,1 0 0 0 0,-1-1 0 0 0,0 1 0 0 0,0 0 0 0 0,-1 0 0 0 0,2 8 0 0 0,8 19 0 0 0,-3-15 0 0 0,0 1 0 0 0,-1 0 0 0 0,0 0 0 0 0,-2 0 0 0 0,0 1 0 0 0,-1-1 0 0 0,-1 1 0 0 0,1 27 0 0 0,0 47 0 0 0,-1-67 0 0 0,-1-1 0 0 0,-2 1 0 0 0,0 0 0 0 0,-2 0 0 0 0,-5 28 0 0 0,-1-20 0 0 0,-1-2 0 0 0,-2 1 0 0 0,-1-1 0 0 0,-27 51 0 0 0,28-56 0 0 0,10-24 0 0 0,0 1 0 0 0,-1 0 0 0 0,1 0 0 0 0,-1 0 0 0 0,0-1 0 0 0,0 1 0 0 0,-5 5 0 0 0,-20 14 0 0 0,9 6 0 0 0,-9-10 0 0 0,12-4 0 0 0,12-12 0 0 0,1 0 0 0 0,-1 0 0 0 0,0 0 0 0 0,0 0 0 0 0,-1-1 0 0 0,1 1 0 0 0,-1-1 0 0 0,-5 3 0 0 0,-28 13 0 0 0,28-13 0 0 0,-1 0 0 0 0,0 0 0 0 0,0-1 0 0 0,0 0 0 0 0,-1-1 0 0 0,1 0 0 0 0,-1 0 0 0 0,0-2 0 0 0,-11 2 0 0 0,12-4 0 0 0,1 0 0 0 0,-1 0 0 0 0,1-1 0 0 0,-1 0 0 0 0,1 0 0 0 0,0-1 0 0 0,0-1 0 0 0,0 0 0 0 0,0 0 0 0 0,0 0 0 0 0,1-1 0 0 0,0-1 0 0 0,0 1 0 0 0,-9-10 0 0 0,-10-10 0 0 0,2 0 0 0 0,-34-46 0 0 0,49 58 0 0 0,-29-40 0 0 0,2-2 0 0 0,-29-59 0 0 0,52 82 0 0 0,2 0 0 0 0,0-2 0 0 0,3 1 0 0 0,0-1 0 0 0,3-1 0 0 0,0 1 0 0 0,3-1 0 0 0,0-56 0 0 0,4 78 0 0 0,0 0 0 0 0,0 0 0 0 0,1 1 0 0 0,1-1 0 0 0,0 1 0 0 0,1 0 0 0 0,0 0 0 0 0,1 0 0 0 0,1 1 0 0 0,-1-1 0 0 0,2 1 0 0 0,-1 0 0 0 0,2 1 0 0 0,10-13 0 0 0,13-15 0 0 0,1 1 0 0 0,2 2 0 0 0,56-45 0 0 0,-55 53 0 0 0,2 2 0 0 0,1 2 0 0 0,47-21 0 0 0,-64 33 0 0 0,-4 4 0 0 0,1 0 0 0 0,-1 1 0 0 0,2 1 0 0 0,-1 0 0 0 0,29-2 0 0 0,-6 0 0 0 0,-11 2 0 0 0,0 2 0 0 0,1 1 0 0 0,30 1 0 0 0,-45 2 0 0 0,0 0 0 0 0,-1 1 0 0 0,1 0 0 0 0,0 2 0 0 0,-1 0 0 0 0,0 0 0 0 0,23 11 0 0 0,96 60 0 0 0,-116-64 0 0 0,-1 1 0 0 0,0 1 0 0 0,-1 1 0 0 0,28 31 0 0 0,42 35 0 0 0,-56-46 0 0 0,17 23 0 0 0,-25-26 0 0 0,-18-26 0 0 0,0 1 0 0 0,0-1 0 0 0,0 1 0 0 0,-1 0 0 0 0,0 0 0 0 0,0 0 0 0 0,2 8 0 0 0,-3-8 0 0 0,0 0 0 0 0,1-1 0 0 0,-1 0 0 0 0,1 0 0 0 0,0 1 0 0 0,7 7 0 0 0,-7-9 0 0 0,1 1 0 0 0,-1-1 0 0 0,-1 1 0 0 0,1 0 0 0 0,-1-1 0 0 0,1 1 0 0 0,-1 0 0 0 0,-1 1 0 0 0,2 4 0 0 0,3 23 0 0 0,-2 0 0 0 0,0 55 0 0 0,-4-73 0 0 0,-1-1 0 0 0,-1 0 0 0 0,0 0 0 0 0,-1 0 0 0 0,0 0 0 0 0,-1 0 0 0 0,-1 0 0 0 0,-12 24 0 0 0,12-28 0 0 0,-1 0 0 0 0,0 0 0 0 0,0-1 0 0 0,-1 0 0 0 0,0-1 0 0 0,-12 12 0 0 0,14-17 0 0 0,0 1 0 0 0,-1-1 0 0 0,1 1 0 0 0,0-1 0 0 0,-1-1 0 0 0,0 1 0 0 0,0-1 0 0 0,0 0 0 0 0,0-1 0 0 0,0 1 0 0 0,0-1 0 0 0,0 0 0 0 0,0-1 0 0 0,-11 1 0 0 0,2-1 0 0 0,-1-1 0 0 0,0-1 0 0 0,1 0 0 0 0,-1-1 0 0 0,1 0 0 0 0,0-1 0 0 0,0-1 0 0 0,0 0 0 0 0,1-1 0 0 0,0-1 0 0 0,-22-14 0 0 0,-16-16 0 0 0,-48-46 0 0 0,94 77 0 0 0,-44-42 0 0 0,3-1 0 0 0,-55-75 0 0 0,82 96 0 0 0,-26-51 0 0 0,32 54 0 0 0,10 17 0 0 0,0-1 0 0 0,1 1 0 0 0,0-1 0 0 0,0 1 0 0 0,1-1 0 0 0,0 0 0 0 0,0 0 0 0 0,1 0 0 0 0,1 0 0 0 0,0-14 0 0 0,1 5 0 0 0,1-1 0 0 0,1 1 0 0 0,10-33 0 0 0,-12 46 0 0 0,1 1 0 0 0,0 0 0 0 0,0 0 0 0 0,0 0 0 0 0,0 0 0 0 0,1 0 0 0 0,-1 1 0 0 0,1-1 0 0 0,0 1 0 0 0,0-1 0 0 0,1 1 0 0 0,-1 0 0 0 0,1 0 0 0 0,3-2 0 0 0,26-25 0 0 0,-15 11 0 0 0,37-29 0 0 0,-36 32 0 0 0,-11 10 0 0 0,-1 0 0 0 0,1 1 0 0 0,1 0 0 0 0,-1 0 0 0 0,13-4 0 0 0,-8 3 0 0 0,2-1 0 0 0,1 1 0 0 0,0 1 0 0 0,0 1 0 0 0,30-5 0 0 0,6-2 0 0 0,-30 6 0 0 0,0 1 0 0 0,1 0 0 0 0,-1 2 0 0 0,1 1 0 0 0,-1 0 0 0 0,1 2 0 0 0,0 1 0 0 0,-1 0 0 0 0,0 2 0 0 0,0 0 0 0 0,0 2 0 0 0,0 0 0 0 0,-1 1 0 0 0,0 2 0 0 0,0 0 0 0 0,22 14 0 0 0,31 20 0 0 0,-2 4 0 0 0,119 99 0 0 0,-185-141 0 0 0,0 0 0 0 0,0 0 0 0 0,-1 1 0 0 0,1 0 0 0 0,-1-1 0 0 0,-1 2 0 0 0,9 12 0 0 0,21 31 0 0 0,-30-45 0 0 0,1 0 0 0 0,-1 1 0 0 0,0 0 0 0 0,0 0 0 0 0,-1 0 0 0 0,0 0 0 0 0,0 1 0 0 0,3 11 0 0 0,9 31 0 0 0,-2 0 0 0 0,-3 1 0 0 0,-1 0 0 0 0,-3 0 0 0 0,-1 53 0 0 0,-13-54 0 0 0,2-18 0 0 0,2-15 0 0 0,0 0 0 0 0,-1 0 0 0 0,0-1 0 0 0,-1 0 0 0 0,-1 0 0 0 0,-16 27 0 0 0,17-36 0 0 0,1 1 0 0 0,-1-2 0 0 0,0 1 0 0 0,-1-1 0 0 0,1 0 0 0 0,-1 0 0 0 0,0-1 0 0 0,0 1 0 0 0,-1-2 0 0 0,1 1 0 0 0,-1-1 0 0 0,-14 4 0 0 0,12-4 0 0 0,0 0 0 0 0,0-1 0 0 0,0 0 0 0 0,0-1 0 0 0,0 0 0 0 0,0-1 0 0 0,-1 0 0 0 0,1-1 0 0 0,0 1 0 0 0,-18-5 0 0 0,26 4 0 0 0,0 0 0 0 0,0 1 0 0 0,0-1 0 0 0,0 0 0 0 0,0 0 0 0 0,0 0 0 0 0,0-1 0 0 0,0 1 0 0 0,0 0 0 0 0,0-1 0 0 0,1 1 0 0 0,-1-1 0 0 0,1 0 0 0 0,-1 1 0 0 0,1-1 0 0 0,-2-2 0 0 0,-10-12 0 0 0,-11 0 0 0 0,-11-12 0 0 0,7-5 0 0 0,-44-66 0 0 0,62 82 0 0 0,1-1 0 0 0,0 0 0 0 0,1 0 0 0 0,1-1 0 0 0,1 0 0 0 0,-5-26 0 0 0,-2-14 0 0 0,7 38 0 0 0,1 0 0 0 0,1-1 0 0 0,1 0 0 0 0,1 0 0 0 0,1 0 0 0 0,1 0 0 0 0,3-24 0 0 0,1 33 0 0 0,0 1 0 0 0,1-1 0 0 0,0 1 0 0 0,1 0 0 0 0,0 1 0 0 0,1-1 0 0 0,1 1 0 0 0,-1 1 0 0 0,13-13 0 0 0,10-17 0 0 0,-17 27 0 0 0,0 0 0 0 0,1 1 0 0 0,0 1 0 0 0,0 0 0 0 0,2 1 0 0 0,-1 1 0 0 0,1 0 0 0 0,0 1 0 0 0,1 1 0 0 0,25-8 0 0 0,-13 8 0 0 0,1 2 0 0 0,-1 1 0 0 0,1 1 0 0 0,-1 1 0 0 0,58 5 0 0 0,-74-1 0 0 0,-1 1 0 0 0,1 1 0 0 0,-1 0 0 0 0,0 0 0 0 0,0 1 0 0 0,16 10 0 0 0,-17-10 0 0 0,150 93 0 0 0,-144-86 0 0 0,-2 0 0 0 0,1 2 0 0 0,-2 0 0 0 0,0 0 0 0 0,18 26 0 0 0,-27-34 0 0 0,-1 0 0 0 0,1-1 0 0 0,-1 1 0 0 0,2-1 0 0 0,8 8 0 0 0,-10-10 0 0 0,0 1 0 0 0,0 0 0 0 0,0 0 0 0 0,0 0 0 0 0,-1 0 0 0 0,1 1 0 0 0,-1-1 0 0 0,3 8 0 0 0,4 9 0 0 0,-1 0 0 0 0,-1 0 0 0 0,-1 1 0 0 0,-1 0 0 0 0,-1 0 0 0 0,4 41 0 0 0,-3 146 0 0 0,-6-163 0 0 0,0-26 0 0 0,-1 0 0 0 0,-2-1 0 0 0,-4 26 0 0 0,5-37 0 0 0,0-1 0 0 0,0 0 0 0 0,-1 1 0 0 0,0-1 0 0 0,0 0 0 0 0,0-1 0 0 0,-1 1 0 0 0,0 0 0 0 0,-1-1 0 0 0,1 0 0 0 0,-9 8 0 0 0,-16 23 0 0 0,24-30 0 0 0,0 1 0 0 0,0-2 0 0 0,0 1 0 0 0,-1-1 0 0 0,-10 9 0 0 0,11-11 0 0 0,2-3 0 0 0,-42 4 0 0 0,42-4 0 0 0,0-1 0 0 0,1 1 0 0 0,-1-1 0 0 0,1 0 0 0 0,-1 0 0 0 0,0 0 0 0 0,1 0 0 0 0,-1-1 0 0 0,1 1 0 0 0,-1-1 0 0 0,1 1 0 0 0,-1-1 0 0 0,1 0 0 0 0,-1 0 0 0 0,1 0 0 0 0,0 0 0 0 0,0-1 0 0 0,-1 1 0 0 0,1 0 0 0 0,0-1 0 0 0,0 0 0 0 0,0 1 0 0 0,0-1 0 0 0,1 0 0 0 0,-1 0 0 0 0,-2-3 0 0 0,-13-12 0 0 0,11 11 0 0 0,1 0 0 0 0,-1 0 0 0 0,1 0 0 0 0,0-1 0 0 0,1 1 0 0 0,-1-1 0 0 0,2 0 0 0 0,-7-13 0 0 0,-17-30 0 0 0,21 40 0 0 0,-7-7 0 0 0,2 0 0 0 0,0-1 0 0 0,1 0 0 0 0,1-1 0 0 0,0 0 0 0 0,2 0 0 0 0,-6-22 0 0 0,-2-23 0 0 0,-2-25 0 0 0,15 70 0 0 0,-2-12 0 0 0,2-1 0 0 0,3-38 0 0 0,0 62 0 0 0,0-1 0 0 0,0 1 0 0 0,1 0 0 0 0,0 0 0 0 0,0 0 0 0 0,1 0 0 0 0,0 0 0 0 0,1 0 0 0 0,-1 0 0 0 0,1 1 0 0 0,1 0 0 0 0,9-13 0 0 0,12-12 0 0 0,-23 26 0 0 0,1 0 0 0 0,0 1 0 0 0,0 0 0 0 0,0 0 0 0 0,0 0 0 0 0,1 1 0 0 0,0 0 0 0 0,0-1 0 0 0,0 2 0 0 0,1-1 0 0 0,-1 0 0 0 0,1 1 0 0 0,10-4 0 0 0,9-6 0 0 0,-20 10 0 0 0,1 0 0 0 0,-1 0 0 0 0,0 0 0 0 0,1 1 0 0 0,0 0 0 0 0,0 0 0 0 0,0 1 0 0 0,8-2 0 0 0,-4 2 0 0 0,0-1 0 0 0,0 1 0 0 0,1 1 0 0 0,-1-1 0 0 0,1 2 0 0 0,-1-1 0 0 0,0 1 0 0 0,0 1 0 0 0,1 0 0 0 0,-1 0 0 0 0,0 1 0 0 0,-1 1 0 0 0,16 6 0 0 0,-7-2 0 0 0,-13-6 0 0 0,-1 0 0 0 0,1 0 0 0 0,0 1 0 0 0,-1-1 0 0 0,1 1 0 0 0,-1 0 0 0 0,5 5 0 0 0,9 18 0 0 0,58 34 0 0 0,-58-35 0 0 0,9-8 0 0 0,-10 3 0 0 0,-1 1 0 0 0,26 43 0 0 0,-42-64 0 0 0,2 3 0 0 0,0-1 0 0 0,-1 1 0 0 0,0 0 0 0 0,0 0 0 0 0,0 0 0 0 0,0 0 0 0 0,0 0 0 0 0,-1 0 0 0 0,1 0 0 0 0,-1 4 0 0 0,7 17 0 0 0,4-6 0 0 0,-9-15 0 0 0,0 0 0 0 0,0 1 0 0 0,0-1 0 0 0,0 1 0 0 0,0 0 0 0 0,-1-1 0 0 0,1 1 0 0 0,-1 0 0 0 0,1 5 0 0 0,4 26 0 0 0,-2-20 0 0 0,-2 1 0 0 0,2 31 0 0 0,1 29 0 0 0,-2-57 0 0 0,-2-1 0 0 0,0 1 0 0 0,-1 0 0 0 0,-2 19 0 0 0,-2-17 0 0 0,2-4 0 0 0,-1 0 0 0 0,0-1 0 0 0,-1 0 0 0 0,-1 1 0 0 0,-12 27 0 0 0,10-31 0 0 0,-1 0 0 0 0,0-1 0 0 0,0 0 0 0 0,-1 0 0 0 0,-15 14 0 0 0,22-24 0 0 0,0 0 0 0 0,0 0 0 0 0,0 0 0 0 0,-1-1 0 0 0,1 1 0 0 0,-1-1 0 0 0,1 1 0 0 0,-1-1 0 0 0,1 0 0 0 0,-1 0 0 0 0,0 0 0 0 0,0 0 0 0 0,0 0 0 0 0,1 0 0 0 0,-1-1 0 0 0,0 0 0 0 0,0 1 0 0 0,0-1 0 0 0,0 0 0 0 0,0-1 0 0 0,0 1 0 0 0,0 0 0 0 0,1-1 0 0 0,-1 0 0 0 0,0 1 0 0 0,0-1 0 0 0,0 0 0 0 0,1 0 0 0 0,-1-1 0 0 0,1 1 0 0 0,-1-1 0 0 0,1 1 0 0 0,-3-3 0 0 0,-6-5 0 0 0,0 0 0 0 0,1-1 0 0 0,0-1 0 0 0,1 0 0 0 0,0 0 0 0 0,1 0 0 0 0,0-1 0 0 0,1 0 0 0 0,0-1 0 0 0,-8-22 0 0 0,0 4 0 0 0,4 7 0 0 0,1 0 0 0 0,1-1 0 0 0,2 0 0 0 0,0 0 0 0 0,1-1 0 0 0,2 0 0 0 0,0 0 0 0 0,1-38 0 0 0,3 58 0 0 0,1-1 0 0 0,-1 1 0 0 0,1 0 0 0 0,0 0 0 0 0,1 0 0 0 0,-1 0 0 0 0,1 0 0 0 0,0 0 0 0 0,5-9 0 0 0,1 2 0 0 0,0 1 0 0 0,1 0 0 0 0,17-17 0 0 0,2-4 0 0 0,-27 32 0 0 0,0-1 0 0 0,0 0 0 0 0,0 1 0 0 0,1-1 0 0 0,-1 1 0 0 0,0 0 0 0 0,1-1 0 0 0,-1 1 0 0 0,0 0 0 0 0,1 0 0 0 0,0 0 0 0 0,-1 0 0 0 0,1 0 0 0 0,0 0 0 0 0,-1 0 0 0 0,1 0 0 0 0,2 0 0 0 0,9-5 0 0 0,-2-5 0 0 0,-9 8 0 0 0,1 1 0 0 0,-1 0 0 0 0,1 0 0 0 0,-1 0 0 0 0,1 1 0 0 0,0-1 0 0 0,0 1 0 0 0,0-1 0 0 0,0 1 0 0 0,0 0 0 0 0,0 0 0 0 0,0 0 0 0 0,6 0 0 0 0,1-1 0 0 0,1 0 0 0 0,1 1 0 0 0,-1 0 0 0 0,0 1 0 0 0,0 0 0 0 0,0 1 0 0 0,0 0 0 0 0,0 0 0 0 0,0 2 0 0 0,0-1 0 0 0,0 1 0 0 0,-1 1 0 0 0,0 0 0 0 0,18 9 0 0 0,-25-11 0 0 0,0 0 0 0 0,0 0 0 0 0,0 0 0 0 0,0 1 0 0 0,-1-1 0 0 0,1 1 0 0 0,-1 0 0 0 0,4 5 0 0 0,18 19 0 0 0,43 42 0 0 0,-59-60 0 0 0,-1-1 0 0 0,0 1 0 0 0,0 1 0 0 0,-1-1 0 0 0,-1 1 0 0 0,9 19 0 0 0,7 12 0 0 0,-17-35 0 0 0,0 0 0 0 0,0 1 0 0 0,-1-1 0 0 0,0 1 0 0 0,0 0 0 0 0,-1 0 0 0 0,0 0 0 0 0,0 0 0 0 0,0 0 0 0 0,0 14 0 0 0,10 45 0 0 0,-6-41 0 0 0,-2 1 0 0 0,3 44 0 0 0,-7-36 0 0 0,1-12 0 0 0,0 0 0 0 0,-2 0 0 0 0,-1 0 0 0 0,0 0 0 0 0,-2 0 0 0 0,0 0 0 0 0,-11 31 0 0 0,8-32 0 0 0,6-14 0 0 0,-1 0 0 0 0,0 0 0 0 0,-1 0 0 0 0,0 0 0 0 0,0 0 0 0 0,-7 11 0 0 0,-51 42 0 0 0,53-50 0 0 0,5-6 0 0 0,1-1 0 0 0,-1 0 0 0 0,0 0 0 0 0,0 0 0 0 0,0 0 0 0 0,0-1 0 0 0,-1 1 0 0 0,1-1 0 0 0,-1 0 0 0 0,0 0 0 0 0,-5 2 0 0 0,-4 3 0 0 0,0-1 0 0 0,0-1 0 0 0,-29 8 0 0 0,40-12 0 0 0,-1 0 0 0 0,0-1 0 0 0,0 1 0 0 0,1-1 0 0 0,-1 0 0 0 0,0 1 0 0 0,0-1 0 0 0,0-1 0 0 0,1 1 0 0 0,-1 0 0 0 0,0-1 0 0 0,0 1 0 0 0,1-1 0 0 0,-1 0 0 0 0,0 0 0 0 0,1 0 0 0 0,-1 0 0 0 0,1 0 0 0 0,-1-1 0 0 0,1 1 0 0 0,-1-1 0 0 0,1 1 0 0 0,0-1 0 0 0,0 0 0 0 0,0 0 0 0 0,0 0 0 0 0,0 0 0 0 0,-2-3 0 0 0,-8-20 0 0 0,1-1 0 0 0,1-1 0 0 0,2 1 0 0 0,0-1 0 0 0,2-1 0 0 0,1 1 0 0 0,1-1 0 0 0,1 0 0 0 0,2-47 0 0 0,1 62 0 0 0,2 1 0 0 0,-1 0 0 0 0,2-1 0 0 0,0 1 0 0 0,0 0 0 0 0,1 0 0 0 0,0 1 0 0 0,1-1 0 0 0,9-14 0 0 0,7-9 0 0 0,36-46 0 0 0,-44 64 0 0 0,3-7 0 0 0,-14 22 0 0 0,-1-1 0 0 0,1 1 0 0 0,-1-1 0 0 0,1 1 0 0 0,0 0 0 0 0,0 0 0 0 0,0 0 0 0 0,1 0 0 0 0,-1 0 0 0 0,0 0 0 0 0,1 0 0 0 0,-1 1 0 0 0,1-1 0 0 0,-1 1 0 0 0,5-2 0 0 0,26-21 0 0 0,-27 19 0 0 0,0 0 0 0 0,0 1 0 0 0,0-1 0 0 0,0 1 0 0 0,8-3 0 0 0,62-12 0 0 0,-48 17 0 0 0,-21 2 0 0 0,0 0 0 0 0,0 1 0 0 0,0 0 0 0 0,0 0 0 0 0,0 0 0 0 0,0 1 0 0 0,-1 0 0 0 0,1 1 0 0 0,-1-1 0 0 0,1 1 0 0 0,-1 1 0 0 0,0-1 0 0 0,0 1 0 0 0,0 0 0 0 0,-1 0 0 0 0,1 1 0 0 0,-1-1 0 0 0,0 1 0 0 0,-1 1 0 0 0,1-1 0 0 0,-1 1 0 0 0,0-1 0 0 0,0 1 0 0 0,-1 0 0 0 0,6 13 0 0 0,9 12 0 0 0,-15-27 0 0 0,-1 0 0 0 0,1 0 0 0 0,-1 0 0 0 0,0 1 0 0 0,0-1 0 0 0,0 1 0 0 0,-1-1 0 0 0,0 1 0 0 0,1 6 0 0 0,20 66 0 0 0,-18-64 0 0 0,0-1 0 0 0,0 1 0 0 0,-1 0 0 0 0,0 0 0 0 0,1 23 0 0 0,-3 55 0 0 0,1-32 0 0 0,-6 66 0 0 0,1-113 0 0 0,0 0 0 0 0,-1 0 0 0 0,0-1 0 0 0,-7 12 0 0 0,-7 23 0 0 0,17-41 0 0 0,-1 0 0 0 0,0 0 0 0 0,0-1 0 0 0,0 1 0 0 0,0-1 0 0 0,-1 1 0 0 0,0-1 0 0 0,0 0 0 0 0,0 0 0 0 0,0 0 0 0 0,-1 0 0 0 0,1-1 0 0 0,-1 1 0 0 0,0-1 0 0 0,0 0 0 0 0,-1 0 0 0 0,1 0 0 0 0,-10 3 0 0 0,12-5 0 0 0,0 0 0 0 0,0-1 0 0 0,0 1 0 0 0,0-1 0 0 0,-1 1 0 0 0,1-1 0 0 0,0 0 0 0 0,0 0 0 0 0,-1 0 0 0 0,1 0 0 0 0,0-1 0 0 0,0 1 0 0 0,0 0 0 0 0,-1-1 0 0 0,1 0 0 0 0,0 1 0 0 0,0-1 0 0 0,0 0 0 0 0,-3-2 0 0 0,2 0 0 0 0,0 0 0 0 0,0-1 0 0 0,1 1 0 0 0,-1 0 0 0 0,1-1 0 0 0,0 0 0 0 0,0 0 0 0 0,-2-4 0 0 0,-12-23 0 0 0,4 7 0 0 0,2 0 0 0 0,1-1 0 0 0,1 0 0 0 0,1-1 0 0 0,1 1 0 0 0,-6-54 0 0 0,8 31 0 0 0,-8-135 0 0 0,12 174 0 0 0,0 1 0 0 0,1-1 0 0 0,0 0 0 0 0,1 1 0 0 0,0-1 0 0 0,0 1 0 0 0,0-1 0 0 0,1 1 0 0 0,1 0 0 0 0,-1 0 0 0 0,10-14 0 0 0,-4-2 0 0 0,-8 21 0 0 0,0 0 0 0 0,0 0 0 0 0,0 0 0 0 0,0 0 0 0 0,1 0 0 0 0,-1 0 0 0 0,1 1 0 0 0,0-1 0 0 0,0 0 0 0 0,0 1 0 0 0,2-3 0 0 0,24-12 0 0 0,-13-1 0 0 0,-13 14 0 0 0,1 1 0 0 0,0 0 0 0 0,0-1 0 0 0,1 1 0 0 0,-1 0 0 0 0,0 1 0 0 0,1-1 0 0 0,0 0 0 0 0,4-1 0 0 0,0-1 0 0 0,-5 3 0 0 0,1-1 0 0 0,0 1 0 0 0,0 0 0 0 0,0 0 0 0 0,0 0 0 0 0,0 1 0 0 0,1 0 0 0 0,-1-1 0 0 0,0 1 0 0 0,1 1 0 0 0,-1-1 0 0 0,1 1 0 0 0,-1-1 0 0 0,1 1 0 0 0,-1 1 0 0 0,1-1 0 0 0,-1 1 0 0 0,8 1 0 0 0,-8-1 0 0 0,0-1 0 0 0,0 1 0 0 0,0 0 0 0 0,0 0 0 0 0,-1 0 0 0 0,1 0 0 0 0,0 1 0 0 0,-1 0 0 0 0,1 0 0 0 0,-1 0 0 0 0,1 0 0 0 0,-1 0 0 0 0,0 1 0 0 0,0-1 0 0 0,0 1 0 0 0,0 0 0 0 0,-1 0 0 0 0,1 0 0 0 0,-1 0 0 0 0,1 0 0 0 0,1 4 0 0 0,-3-4 0 0 0,1 0 0 0 0,0 0 0 0 0,-1 0 0 0 0,1 0 0 0 0,0-1 0 0 0,1 1 0 0 0,-1-1 0 0 0,0 0 0 0 0,1 1 0 0 0,3 2 0 0 0,25 24 0 0 0,-18-11 0 0 0,4 2 0 0 0,-2 1 0 0 0,0 0 0 0 0,-1 1 0 0 0,-2 0 0 0 0,15 34 0 0 0,24 88 0 0 0,-47-128 0 0 0,2 2 0 0 0,-1 0 0 0 0,-1 0 0 0 0,-1 0 0 0 0,1 37 0 0 0,-3-24 0 0 0,-7 119 0 0 0,4-132 0 0 0,-1 1 0 0 0,-1-1 0 0 0,-1 0 0 0 0,0 0 0 0 0,-15 33 0 0 0,-17-7 0 0 0,36-42 0 0 0,0 0 0 0 0,-1 0 0 0 0,1 0 0 0 0,-1 0 0 0 0,0 0 0 0 0,1 0 0 0 0,-1-1 0 0 0,0 1 0 0 0,0-1 0 0 0,0 1 0 0 0,0-1 0 0 0,0 0 0 0 0,-1 0 0 0 0,1 1 0 0 0,0-2 0 0 0,0 1 0 0 0,-1 0 0 0 0,1 0 0 0 0,-1-1 0 0 0,1 1 0 0 0,0-1 0 0 0,-1 0 0 0 0,1 0 0 0 0,-1 0 0 0 0,1 0 0 0 0,-1 0 0 0 0,-2-1 0 0 0,1 1 0 0 0,0-1 0 0 0,0 0 0 0 0,0 0 0 0 0,0 0 0 0 0,0 0 0 0 0,0-1 0 0 0,0 0 0 0 0,1 1 0 0 0,-1-1 0 0 0,0-1 0 0 0,1 1 0 0 0,0 0 0 0 0,-1-1 0 0 0,-4-5 0 0 0,0-3 0 0 0,0 1 0 0 0,0-1 0 0 0,1-1 0 0 0,1 1 0 0 0,0-1 0 0 0,-8-23 0 0 0,-12-22 0 0 0,21 48 0 0 0,0-1 0 0 0,0 1 0 0 0,1-1 0 0 0,0 0 0 0 0,1 0 0 0 0,-4-20 0 0 0,1-15 0 0 0,3-1 0 0 0,1 0 0 0 0,7-77 0 0 0,-2 112 0 0 0,1 0 0 0 0,0 0 0 0 0,0 0 0 0 0,1 1 0 0 0,7-11 0 0 0,21-36-7 0 0,-32 56 6 0 0,1-2-4 0 0,1-1-1 0 0,-1 1 1 0 0,1 0 0 0 0,0 0-1 0 0,0 0 1 0 0,0 0 0 0 0,1 0-1 0 0,6-4 1 0 0,14-8-10 0 0,-22 13 10 0 0,1 0 0 0 0,0 0-1 0 0,1 0 1 0 0,-1 1-1 0 0,0-1 1 0 0,0 1-1 0 0,1-1 1 0 0,-1 1 0 0 0,1 0-1 0 0,-1 0 1 0 0,1 1-1 0 0,0-1 1 0 0,-1 1-1 0 0,7 0 1 0 0,-8 0 1 0 0,41 3-61 0 0,-41-3 64 0 0,1 1-1 0 0,-1-1 0 0 0,0 1 0 0 0,0 0 0 0 0,1 0 0 0 0,-1 0 1 0 0,0 0-1 0 0,0 0 0 0 0,0 0 0 0 0,0 0 0 0 0,0 1 1 0 0,0-1-1 0 0,-1 1 0 0 0,1-1 0 0 0,0 1 0 0 0,-1 0 1 0 0,3 3-1 0 0,24 36-18 0 0,-23-35 27 0 0,0 0 0 0 0,0 0 0 0 0,-1 1-1 0 0,0 0 1 0 0,0 0 0 0 0,-1 0 0 0 0,5 13-1 0 0,14 56 35 0 0,-14-55-24 0 0,-2 1 0 0 0,0-1 0 0 0,-1 1-1 0 0,-1 1 1 0 0,1 29 0 0 0,4 57 53 0 0,-9-77-66 0 0,0 5-3 0 0,-1 0 1 0 0,-6 37 0 0 0,6-63-3 0 0,-1-1 1 0 0,-1 0 0 0 0,0 0 0 0 0,0-1 0 0 0,-1 1 0 0 0,0-1 0 0 0,-1 1 0 0 0,0-1-1 0 0,0 0 1 0 0,-1-1 0 0 0,-12 15 0 0 0,15-15 0 0 0,2-7 0 0 0,1 0 0 0 0,-1 1 0 0 0,1-1 0 0 0,-1 0 0 0 0,0 0 0 0 0,1 1 0 0 0,-1-1 0 0 0,0 0 0 0 0,0 0 0 0 0,0 0 0 0 0,0 0 0 0 0,0 0 0 0 0,0 0 0 0 0,0 0 0 0 0,0 0 0 0 0,0-1 0 0 0,-1 1 0 0 0,1 0 0 0 0,0-1 0 0 0,-1 1 0 0 0,-1 0 0 0 0,2 0 0 0 0,-1 0 0 0 0,1 1 0 0 0,-1-1 0 0 0,1 0 0 0 0,-1-1 0 0 0,1 1 0 0 0,-1 0 0 0 0,0 0 0 0 0,1-1 0 0 0,-1 1 0 0 0,0-1 0 0 0,0 1 0 0 0,0-1 0 0 0,1 0 0 0 0,-1 0 0 0 0,0 0 0 0 0,0 0 0 0 0,0 0 0 0 0,0 0 0 0 0,1 0 0 0 0,-1-1 0 0 0,0 1 0 0 0,0 0 0 0 0,1-1 0 0 0,-1 0 0 0 0,0 1 0 0 0,1-1 0 0 0,-1 0 0 0 0,0 0 0 0 0,1 0 0 0 0,-3-2 0 0 0,3 2 0 0 0,1 1 0 0 0,-1-1 0 0 0,0 0 0 0 0,1 1 0 0 0,-1-1 0 0 0,0 0 0 0 0,0 1 0 0 0,0-1 0 0 0,0 1 0 0 0,0 0 0 0 0,0-1 0 0 0,0 1 0 0 0,0 0 0 0 0,0-1 0 0 0,0 1 0 0 0,0 0 0 0 0,0 0 0 0 0,-1 0 0 0 0,1 0 0 0 0,0 0 0 0 0,0 0 0 0 0,0-1 0 0 0,0 1 0 0 0,0 0 0 0 0,1 0 0 0 0,-1 0 0 0 0,0-1 0 0 0,0 1 0 0 0,0-1 0 0 0,0 1 0 0 0,0 0 0 0 0,1-1 0 0 0,-1 0 0 0 0,0 1 0 0 0,0-1 0 0 0,1 1 0 0 0,-1-1 0 0 0,0 0 0 0 0,1 1 0 0 0,-1-1 0 0 0,1 0 0 0 0,-1 0 0 0 0,1 0 0 0 0,-1 1 0 0 0,1-1 0 0 0,0 0 0 0 0,-1 0 0 0 0,1-1 0 0 0,-20-42 0 0 0,13 32 0 0 0,1-2 0 0 0,1 1 0 0 0,0 0 0 0 0,0-1 0 0 0,1 0 0 0 0,1 0 0 0 0,-1-15 0 0 0,-3-38 0 0 0,4 49 0 0 0,0-1 0 0 0,2 0 0 0 0,0-1 0 0 0,1 1 0 0 0,1 0 0 0 0,1 0 0 0 0,5-27 0 0 0,-5 39 0 0 0,0 0 0 0 0,1 0 0 0 0,0 0 0 0 0,0 0 0 0 0,0 1 0 0 0,1-1 0 0 0,0 1 0 0 0,0 0 0 0 0,1 0 0 0 0,0 0 0 0 0,6-5 0 0 0,6-9-9 0 0,-14 15 4 0 0,0 1 1 0 0,0-1 0 0 0,0 1 0 0 0,1 0-1 0 0,0 0 1 0 0,0 1 0 0 0,0-1-1 0 0,0 1 1 0 0,0-1 0 0 0,1 1 0 0 0,0 1-1 0 0,-1-1 1 0 0,1 1 0 0 0,0 0-1 0 0,0 0 1 0 0,1 0 0 0 0,-1 0 0 0 0,8 0-1 0 0,-10 2 2 0 0,0 0 0 0 0,1 0 0 0 0,-1 0 0 0 0,0 1 0 0 0,1-1 0 0 0,-1 1 0 0 0,0 0 0 0 0,0 0 0 0 0,1 0 0 0 0,-1 0 0 0 0,0 1 0 0 0,0-1 0 0 0,0 1 0 0 0,-1 0 0 0 0,1 0 0 0 0,0 0 0 0 0,-1 0 0 0 0,1 0 0 0 0,-1 0 0 0 0,1 1 0 0 0,-1 0 0 0 0,0-1 0 0 0,0 1 0 0 0,0 0 0 0 0,-1 0 0 0 0,1 0 0 0 0,-1 0 0 0 0,0 0 0 0 0,1 0 0 0 0,0 6 0 0 0,-1-7 4 0 0,-1 0 0 0 0,1 0-1 0 0,-1 0 1 0 0,1 0 0 0 0,0 0 0 0 0,0 0-1 0 0,-1 0 1 0 0,2 0 0 0 0,-1-1 0 0 0,0 1 0 0 0,0 0-1 0 0,0-1 1 0 0,1 1 0 0 0,1 1 0 0 0,-1-1-1 0 0,0 0 1 0 0,0 0 0 0 0,0 0-1 0 0,-1 0 1 0 0,1 1 0 0 0,-1-1-1 0 0,1 1 1 0 0,-1-1-1 0 0,0 1 1 0 0,1 3 0 0 0,20 37 13 0 0,-16-33-14 0 0,0 0 0 0 0,-1 1 1 0 0,0 0-1 0 0,-1 0 0 0 0,5 20 1 0 0,0 105 15 0 0,-7-110 1 0 0,-1-1 1 0 0,-1 1 0 0 0,-1-1 0 0 0,-2 1 0 0 0,-5 24-1 0 0,-16 3 5 0 0,13-33-17 0 0,-2 1-5 0 0,0-1 0 0 0,-2-1 0 0 0,0 0 0 0 0,-20 18 0 0 0,23-25 0 0 0,10-9 0 0 0,-1 0 0 0 0,1-1 0 0 0,-1 1 0 0 0,0-1 0 0 0,0 0 0 0 0,0 0 0 0 0,0 0 0 0 0,0 0 0 0 0,-6 2 0 0 0,-19 12 0 0 0,16-9 0 0 0,-1 0 0 0 0,0-2 0 0 0,0 1 0 0 0,0-1 0 0 0,-18 3 0 0 0,-29 12 0 0 0,40-12 0 0 0,-1-1 0 0 0,-1-1 0 0 0,1-2 0 0 0,-34 5 0 0 0,-95 0 0 0 0,91-7 0 0 0,-1 0 0 0 0,29-2 0 0 0,1 1 0 0 0,-35 7 0 0 0,-18 16 0 0 0,81-23 0 0 0,0 0 0 0 0,0 0 0 0 0,1 0 0 0 0,-1 1 0 0 0,0-1 0 0 0,1 0 0 0 0,-1 1 0 0 0,1-1 0 0 0,0 1 0 0 0,-1-1 0 0 0,1 1 0 0 0,0 0 0 0 0,0-1 0 0 0,0 1 0 0 0,0 0 0 0 0,1 0 0 0 0,-1 0 0 0 0,0 0 0 0 0,1 0 0 0 0,-1 2 0 0 0,-11 22 0 0 0,10-23 0 0 0,0 1 0 0 0,0-1 0 0 0,0 1 0 0 0,1-1 0 0 0,0 1 0 0 0,0 0 0 0 0,0-1 0 0 0,0 1 0 0 0,1 0 0 0 0,-1 0 0 0 0,1 0 0 0 0,0 6 0 0 0,-7 32 0 0 0,6-36 0 0 0,0 0 0 0 0,0 0 0 0 0,0 0 0 0 0,1 0 0 0 0,0 0 0 0 0,0 0 0 0 0,2 11 0 0 0,-1 3 0 0 0,-2-17 0 0 0,-1 0 0 0 0,1-1 0 0 0,0 1 0 0 0,-1-1 0 0 0,0 1 0 0 0,1-1 0 0 0,-1 0 0 0 0,0 1 0 0 0,-1-1 0 0 0,1 0 0 0 0,0 0 0 0 0,0 0 0 0 0,-1-1 0 0 0,1 1 0 0 0,-4 1 0 0 0,-6 6 0 0 0,1-1 0 0 0,-1-1 0 0 0,1 0 0 0 0,-1-1 0 0 0,0-1 0 0 0,-1 0 0 0 0,-12 4 0 0 0,-85 21 0 0 0,-21 5 0 0 0,79-19 0 0 0,-85 14 0 0 0,69-16 0 0 0,50-9 0 0 0,0-1 0 0 0,-36 3 0 0 0,-93 2 0 0 0,78-2 0 0 0,0-4 0 0 0,-1-3 0 0 0,-71-9 0 0 0,60-2 0 0 0,2-3 0 0 0,-140-45 0 0 0,143 34 0 0 0,43 16 0 0 0,0-2 0 0 0,1-1 0 0 0,0-2 0 0 0,1-1 0 0 0,-37-24 0 0 0,37 21 0 0 0,29 17 0 0 0,0 0 0 0 0,0 0 0 0 0,1 0 0 0 0,-1 0 0 0 0,0 0 0 0 0,0 0 0 0 0,1 0 0 0 0,-1-1 0 0 0,1 1 0 0 0,-1-1 0 0 0,1 1 0 0 0,0-1 0 0 0,-1 0 0 0 0,1 1 0 0 0,0-1 0 0 0,0 0 0 0 0,-1-3 0 0 0,-16-16 0 0 0,16 19 0 0 0,0 1 0 0 0,1-1 0 0 0,-1 0 0 0 0,0 1 0 0 0,1-1 0 0 0,-1 0 0 0 0,1 0 0 0 0,0-1 0 0 0,-1 1 0 0 0,0-3 0 0 0,-1-3 0 0 0,1-1 0 0 0,-1 0 0 0 0,2 0 0 0 0,-1 0 0 0 0,1 0 0 0 0,1-17 0 0 0,0 21 0 0 0,0-1 0 0 0,0 1 0 0 0,1-1 0 0 0,0 1 0 0 0,0-1 0 0 0,0 1 0 0 0,1 0 0 0 0,0 0 0 0 0,0 0 0 0 0,0 0 0 0 0,1 0 0 0 0,-1 0 0 0 0,5-5 0 0 0,-5 8 0 0 0,3-4 0 0 0,0 1 0 0 0,-1-1 0 0 0,1 1 0 0 0,-1-1 0 0 0,4-10 0 0 0,-6 12 0 0 0,0 0 0 0 0,1 0 0 0 0,-1 0 0 0 0,1 0 0 0 0,0 1 0 0 0,0-1 0 0 0,0 1 0 0 0,0-1 0 0 0,6-3 0 0 0,2-4 0 0 0,5-6 0 0 0,0 0 0 0 0,1 2 0 0 0,1 0 0 0 0,0 1 0 0 0,31-18 0 0 0,2-2 0 0 0,0 8 0 0 0,-10 7 0 0 0,7-14 0 0 0,62-15 0 0 0,-46 32 0 0 0,-13 5 0 0 0,-13 0 0 0 0,-1 2 0 0 0,2 2 0 0 0,-1 1 0 0 0,1 2 0 0 0,0 2 0 0 0,0 1 0 0 0,-1 2 0 0 0,45 7 0 0 0,-70-4 0 0 0,1 0 0 0 0,0 1 0 0 0,-1 0 0 0 0,1 1 0 0 0,-2 0 0 0 0,16 10 0 0 0,-19-1 0 0 0,-9-13 0 0 0,1 0 0 0 0,-1-1 0 0 0,1 1 0 0 0,-1-1 0 0 0,1 1 0 0 0,0 0 0 0 0,-1-1 0 0 0,1 0 0 0 0,0 1 0 0 0,0-1 0 0 0,0 1 0 0 0,0-1 0 0 0,2 1 0 0 0,1 4 0 0 0,1 0 0 0 0,-1 0 0 0 0,0 1 0 0 0,0-1 0 0 0,-1 1 0 0 0,0 0 0 0 0,0 0 0 0 0,0 0 0 0 0,-1 0 0 0 0,0 0 0 0 0,-1 1 0 0 0,1-1 0 0 0,-1 1 0 0 0,-1-1 0 0 0,0 9 0 0 0,0 7 0 0 0,-2-1 0 0 0,0 0 0 0 0,-1 0 0 0 0,-8 23 0 0 0,10-40 0 0 0,0-1 0 0 0,-1 0 0 0 0,0 1 0 0 0,0-1 0 0 0,0 0 0 0 0,-1 0 0 0 0,1 0 0 0 0,-1 0 0 0 0,0-1 0 0 0,0 1 0 0 0,-7 5 0 0 0,-17 23 0 0 0,19-19 0 0 0,-1-1 0 0 0,0 0 0 0 0,-1 0 0 0 0,0-1 0 0 0,-1-1 0 0 0,0 0 0 0 0,0 0 0 0 0,-1-1 0 0 0,-1 0 0 0 0,0-1 0 0 0,0-1 0 0 0,-19 8 0 0 0,-21 2 0 0 0,28-8 0 0 0,0-1 0 0 0,0-1 0 0 0,-1-1 0 0 0,0-2 0 0 0,-40 2 0 0 0,18-5 0 0 0,-92-13 0 0 0,132 10 0 0 0,0 0 0 0 0,0-1 0 0 0,0 0 0 0 0,1 0 0 0 0,-1-1 0 0 0,1 0 0 0 0,0 0 0 0 0,-10-8 0 0 0,-19-11 0 0 0,10 4 0 0 0,0-1 0 0 0,1-1 0 0 0,1-2 0 0 0,-41-49 0 0 0,-1 0 0 0 0,60 66 0 0 0,1 0 0 0 0,-1 0 0 0 0,1-1 0 0 0,0 0 0 0 0,1 0 0 0 0,-1 0 0 0 0,1-1 0 0 0,1 0 0 0 0,-4-9 0 0 0,-18-26 0 0 0,23 40 0 0 0,-1 0 0 0 0,1 0 0 0 0,0-1 0 0 0,0 1 0 0 0,0 0 0 0 0,0-1 0 0 0,1 1 0 0 0,0-1 0 0 0,-1 0 0 0 0,1 1 0 0 0,0-1 0 0 0,1 0 0 0 0,-1 0 0 0 0,0-5 0 0 0,-1-22 0 0 0,1 26 0 0 0,0 0 0 0 0,0-1 0 0 0,0 1 0 0 0,1 0 0 0 0,0 0 0 0 0,0-1 0 0 0,1 1 0 0 0,-1 0 0 0 0,1 0 0 0 0,0-1 0 0 0,0 1 0 0 0,1 0 0 0 0,-1 0 0 0 0,4-7 0 0 0,25-8 0 0 0,-16 4 0 0 0,-11 13 0 0 0,-1 0 0 0 0,1 0 0 0 0,0 0 0 0 0,0 0 0 0 0,0 1 0 0 0,0 0 0 0 0,0-1 0 0 0,6-2 0 0 0,101-51 0 0 0,-99 52 0 0 0,1 0 0 0 0,-1 1 0 0 0,1 0 0 0 0,0 1 0 0 0,0 0 0 0 0,13 0 0 0 0,12-2 0 0 0,55-6 0 0 0,-1 5 0 0 0,1 4 0 0 0,0 4 0 0 0,177 29 0 0 0,-236-28 0 0 0,-1 2 0 0 0,0 1 0 0 0,0 2 0 0 0,-1 1 0 0 0,59 28 0 0 0,-87-35 0 0 0,0 0 0 0 0,0 0 0 0 0,-1 0 0 0 0,1 1 0 0 0,-1-1 0 0 0,0 1 0 0 0,0-1 0 0 0,0 1 0 0 0,-1 0 0 0 0,1 0 0 0 0,-1 0 0 0 0,0 0 0 0 0,0 0 0 0 0,0 0 0 0 0,-1 0 0 0 0,1 7 0 0 0,-1-5 0 0 0,-1 0 0 0 0,0 0 0 0 0,0 0 0 0 0,0 0 0 0 0,-1 0 0 0 0,1-1 0 0 0,-2 1 0 0 0,1-1 0 0 0,0 1 0 0 0,-1-1 0 0 0,0 0 0 0 0,-1 0 0 0 0,-6 9 0 0 0,-5 2 0 0 0,0-1 0 0 0,-26 21 0 0 0,7-7 0 0 0,-30 18 0 0 0,17-14 0 0 0,30-21 0 0 0,0-1 0 0 0,-1 0 0 0 0,0-2 0 0 0,-1 0 0 0 0,-30 10 0 0 0,-7 4 0 0 0,44-17 0 0 0,-38 16 0 0 0,0-1 0 0 0,-69 18 0 0 0,95-32 0 0 0,0-2 0 0 0,0 0 0 0 0,0-1 0 0 0,-1-2 0 0 0,1 0 0 0 0,-1-2 0 0 0,1-1 0 0 0,-1-1 0 0 0,-35-6 0 0 0,33 2 0 0 0,18 5 0 0 0,0-1 0 0 0,0 0 0 0 0,0-1 0 0 0,0 0 0 0 0,-11-6 0 0 0,-23-18 0 0 0,9 14 0 0 0,21 8 0 0 0,1 0 0 0 0,0-1 0 0 0,-22-13 0 0 0,-7-13 0 0 0,40 32 0 0 0,0-1 0 0 0,0 1 0 0 0,0-1 0 0 0,0 0 0 0 0,0 1 0 0 0,0-1 0 0 0,0 0 0 0 0,1 0 0 0 0,-1 0 0 0 0,0 0 0 0 0,0 0 0 0 0,1 0 0 0 0,-1 0 0 0 0,1 0 0 0 0,-1 0 0 0 0,1 0 0 0 0,-1 0 0 0 0,1 0 0 0 0,0 0 0 0 0,-1-1 0 0 0,1 1 0 0 0,0 0 0 0 0,0 0 0 0 0,0 0 0 0 0,0 0 0 0 0,0-2 0 0 0,-4-16 0 0 0,2 14 0 0 0,1 1 0 0 0,0 0 0 0 0,1 0 0 0 0,-1 0 0 0 0,1 0 0 0 0,0 0 0 0 0,0-1 0 0 0,0 1 0 0 0,0 0 0 0 0,1 0 0 0 0,0 0 0 0 0,0-1 0 0 0,0 1 0 0 0,0 0 0 0 0,0 0 0 0 0,1 1 0 0 0,0-1 0 0 0,0 0 0 0 0,0 0 0 0 0,0 1 0 0 0,1-1 0 0 0,3-4 0 0 0,24-6 0 0 0,-14 0 0 0 0,-15 12 0 0 0,1 0 0 0 0,0 0 0 0 0,0 1 0 0 0,0-1 0 0 0,0 1 0 0 0,1 0 0 0 0,-1-1 0 0 0,0 1 0 0 0,1 0 0 0 0,-1 0 0 0 0,0 0 0 0 0,1 1 0 0 0,-1-1 0 0 0,5 0 0 0 0,-2 0 0 0 0,1-1 0 0 0,-1 0 0 0 0,0 1 0 0 0,0-1 0 0 0,0-1 0 0 0,-1 1 0 0 0,1-1 0 0 0,6-4 0 0 0,-7 4 0 0 0,0 0 0 0 0,0 0 0 0 0,0 1 0 0 0,1-1 0 0 0,-1 1 0 0 0,1 1 0 0 0,-1-1 0 0 0,1 0 0 0 0,0 1 0 0 0,5-1 0 0 0,118-22 0 0 0,-92 16 0 0 0,0 1 0 0 0,1 2 0 0 0,43-2 0 0 0,-48 7 0 0 0,0 2 0 0 0,63 10 0 0 0,-83-10 0 0 0,1 2 0 0 0,-1-1 0 0 0,-1 2 0 0 0,1 0 0 0 0,0 0 0 0 0,-1 1 0 0 0,0 0 0 0 0,0 1 0 0 0,-1 0 0 0 0,12 11 0 0 0,26 23 0 0 0,-47-40 0 0 0,1 1 0 0 0,-1-1 0 0 0,1 0 0 0 0,-1 0 0 0 0,0 0 0 0 0,1 1 0 0 0,-1-1 0 0 0,0 1 0 0 0,0-1 0 0 0,0 1 0 0 0,0-1 0 0 0,0 1 0 0 0,0 0 0 0 0,0-1 0 0 0,-1 1 0 0 0,2 3 0 0 0,4 8 0 0 0,-4-9 0 0 0,0-3 0 0 0,0 1 0 0 0,-1 0 0 0 0,1 0 0 0 0,-1-1 0 0 0,1 1 0 0 0,-1 0 0 0 0,0 0 0 0 0,0 0 0 0 0,0 1 0 0 0,0-1 0 0 0,0 0 0 0 0,0 0 0 0 0,-1 1 0 0 0,1-1 0 0 0,-1 0 0 0 0,1 4 0 0 0,3 18 0 0 0,-2-12 0 0 0,-1 0 0 0 0,-1 0 0 0 0,0 0 0 0 0,-3 23 0 0 0,-1 1 0 0 0,5-31 0 0 0,-1-1 0 0 0,0 0 0 0 0,-1 1 0 0 0,1-1 0 0 0,-1 0 0 0 0,0 0 0 0 0,0 0 0 0 0,0 1 0 0 0,-1-1 0 0 0,1 0 0 0 0,-1 0 0 0 0,0-1 0 0 0,0 1 0 0 0,-1 0 0 0 0,1-1 0 0 0,-1 1 0 0 0,-4 4 0 0 0,-9 5 0 0 0,12-10 0 0 0,1 0 0 0 0,-1 0 0 0 0,0 0 0 0 0,1 1 0 0 0,-1-1 0 0 0,1 1 0 0 0,-5 8 0 0 0,-1-1 0 0 0,-1 0 0 0 0,0 0 0 0 0,-1-1 0 0 0,-16 12 0 0 0,-3 3 0 0 0,7-8 0 0 0,0 0 0 0 0,0-2 0 0 0,-2 0 0 0 0,0-2 0 0 0,0-1 0 0 0,-1 0 0 0 0,-44 11 0 0 0,17-8 0 0 0,0-3 0 0 0,-1-3 0 0 0,-65 5 0 0 0,55-12 0 0 0,1-3 0 0 0,0-3 0 0 0,0-3 0 0 0,0-2 0 0 0,-73-20 0 0 0,84 7 0 0 0,43 18 0 0 0,0-1 0 0 0,-1 1 0 0 0,1 1 0 0 0,-1 0 0 0 0,-13-3 0 0 0,-12 0 0 0 0,0-1 0 0 0,0-3 0 0 0,-49-19 0 0 0,49 18 0 0 0,27 10 0 0 0,0-1 0 0 0,0 0 0 0 0,1-1 0 0 0,-1 0 0 0 0,0 0 0 0 0,1-1 0 0 0,0 0 0 0 0,0 0 0 0 0,-8-6 0 0 0,-13-3 0 0 0,22 11 0 0 0,0 0 0 0 0,1 0 0 0 0,-1-1 0 0 0,1 0 0 0 0,0 0 0 0 0,-5-3 0 0 0,9 5 0 0 0,0 0 0 0 0,1 1 0 0 0,-1-1 0 0 0,0 0 0 0 0,1 0 0 0 0,-1 0 0 0 0,1 1 0 0 0,-1-1 0 0 0,1 0 0 0 0,0 0 0 0 0,-1 0 0 0 0,1 0 0 0 0,0 0 0 0 0,0 0 0 0 0,-1 0 0 0 0,1 0 0 0 0,0 0 0 0 0,0 0 0 0 0,0 0 0 0 0,0 0 0 0 0,0 0 0 0 0,1 1 0 0 0,-1-1 0 0 0,0 0 0 0 0,0 0 0 0 0,1 0 0 0 0,-1 0 0 0 0,0 0 0 0 0,1 0 0 0 0,-1 0 0 0 0,1 0 0 0 0,-1 1 0 0 0,1-1 0 0 0,-1 0 0 0 0,1 0 0 0 0,0 1 0 0 0,-1-1 0 0 0,1 0 0 0 0,0 1 0 0 0,0-1 0 0 0,-1 1 0 0 0,1-1 0 0 0,1 0 0 0 0,7-6 0 0 0,0 0 0 0 0,0 1 0 0 0,0 0 0 0 0,1 1 0 0 0,0-1 0 0 0,14-4 0 0 0,-10 5 0 0 0,1-1 0 0 0,1 1 0 0 0,0 1 0 0 0,0 0 0 0 0,26-2 0 0 0,23-5 0 0 0,-52 9 0 0 0,0 1 0 0 0,0 0 0 0 0,1 1 0 0 0,-1 0 0 0 0,0 1 0 0 0,0 1 0 0 0,0 0 0 0 0,0 0 0 0 0,0 2 0 0 0,16 5 0 0 0,-8 11 0 0 0,-16-17 0 0 0,-1 0 0 0 0,0 1 0 0 0,0-1 0 0 0,0 1 0 0 0,0 0 0 0 0,-1 0 0 0 0,0 1 0 0 0,0-1 0 0 0,5 10 0 0 0,15 19 0 0 0,-20-29 0 0 0,0 1 0 0 0,0 0 0 0 0,-1 0 0 0 0,1 1 0 0 0,-1-1 0 0 0,0 0 0 0 0,-1 1 0 0 0,1-1 0 0 0,-1 1 0 0 0,0 0 0 0 0,0-1 0 0 0,-1 1 0 0 0,0 8 0 0 0,-1 11 0 0 0,-7 45 0 0 0,3-36 0 0 0,5-32 0 0 0,0 0 0 0 0,0 0 0 0 0,0-1 0 0 0,-1 1 0 0 0,1 0 0 0 0,0-1 0 0 0,-1 1 0 0 0,0 0 0 0 0,1 0 0 0 0,-1-1 0 0 0,0 1 0 0 0,0-1 0 0 0,0 1 0 0 0,0-1 0 0 0,0 1 0 0 0,0-1 0 0 0,0 0 0 0 0,-2 3 0 0 0,-15 22 0 0 0,16-20 0 0 0,-1 0 0 0 0,1 1 0 0 0,-1-1 0 0 0,0 0 0 0 0,-1 1 0 0 0,1-2 0 0 0,-1 1 0 0 0,0 0 0 0 0,-6 5 0 0 0,-15 6 0 0 0,21-13 0 0 0,1-1 0 0 0,0 1 0 0 0,0-1 0 0 0,-1 0 0 0 0,0 0 0 0 0,0 0 0 0 0,0 0 0 0 0,0 0 0 0 0,-8 3 0 0 0,-79 48 0 0 0,55-36 0 0 0,27-13 0 0 0,-1 0 0 0 0,1-1 0 0 0,-1 0 0 0 0,0 0 0 0 0,-16 3 0 0 0,-54 15 0 0 0,62-15 0 0 0,0-2 0 0 0,-1 0 0 0 0,0-1 0 0 0,-25 2 0 0 0,43-6 0 0 0,-167 3 0 0 0,148-4 0 0 0,1-1 0 0 0,0-1 0 0 0,0 0 0 0 0,0-1 0 0 0,0-2 0 0 0,-29-11 0 0 0,-16-8 0 0 0,-14-8 0 0 0,40 16 0 0 0,32 15 0 0 0,-1-1 0 0 0,0 0 0 0 0,1 0 0 0 0,0-1 0 0 0,-1 1 0 0 0,-8-9 0 0 0,-1 2 0 0 0,0 0 0 0 0,-28-13 0 0 0,43 22 0 0 0,0 0 0 0 0,-1 1 0 0 0,1-1 0 0 0,0 0 0 0 0,0 0 0 0 0,-1 0 0 0 0,1 0 0 0 0,0 0 0 0 0,0 0 0 0 0,0 0 0 0 0,0 0 0 0 0,0-1 0 0 0,1 1 0 0 0,-1 0 0 0 0,0-1 0 0 0,1 1 0 0 0,-1 0 0 0 0,0-3 0 0 0,-6-8 0 0 0,-47-32 0 0 0,50 41 0 0 0,3 2 0 0 0,1 1 0 0 0,-1 0 0 0 0,1 0 0 0 0,0 0 0 0 0,-1 0 0 0 0,1-1 0 0 0,0 1 0 0 0,0 0 0 0 0,-1 0 0 0 0,1 0 0 0 0,0-1 0 0 0,-1 1 0 0 0,1 0 0 0 0,0-1 0 0 0,0 1 0 0 0,0 0 0 0 0,-1 0 0 0 0,1-1 0 0 0,0 1 0 0 0,0 0 0 0 0,0-1 0 0 0,0 1 0 0 0,-1 0 0 0 0,1-1 0 0 0,0 1 0 0 0,0-1 0 0 0,0 1 0 0 0,0 0 0 0 0,0-1 0 0 0,0 0 0 0 0,-9-12 0 0 0,11 12 0 0 0,-1 0 0 0 0,0 0 0 0 0,1 0 0 0 0,-1 1 0 0 0,0-1 0 0 0,1 0 0 0 0,-1 1 0 0 0,1-1 0 0 0,0 1 0 0 0,-1-1 0 0 0,1 1 0 0 0,-1 0 0 0 0,1 0 0 0 0,0 0 0 0 0,-1 0 0 0 0,1 0 0 0 0,-1 0 0 0 0,1 0 0 0 0,0 0 0 0 0,2 2 0 0 0,5-2 0 0 0,25 0 0 0 0,-9-2 0 0 0,1 2 0 0 0,-1 1 0 0 0,1 1 0 0 0,-1 1 0 0 0,48 12 0 0 0,1 8 0 0 0,-45-12 0 0 0,-23-9 0 0 0,-1-1 0 0 0,0 1 0 0 0,0 1 0 0 0,0-1 0 0 0,0 1 0 0 0,0-1 0 0 0,0 1 0 0 0,-1 1 0 0 0,0-1 0 0 0,1 1 0 0 0,3 4 0 0 0,10 11 0 0 0,-14-15 0 0 0,1-1 0 0 0,-1 1 0 0 0,0 0 0 0 0,-1 1 0 0 0,1-1 0 0 0,-1 1 0 0 0,0 0 0 0 0,0 0 0 0 0,0 0 0 0 0,0 0 0 0 0,-1 0 0 0 0,0 0 0 0 0,0 1 0 0 0,-1-1 0 0 0,2 12 0 0 0,-2-13 0 0 0,0 0 0 0 0,-1 1 0 0 0,0-1 0 0 0,0 0 0 0 0,-1 1 0 0 0,1-1 0 0 0,-1 0 0 0 0,0 1 0 0 0,0-1 0 0 0,0 0 0 0 0,-1 0 0 0 0,1 0 0 0 0,-1 0 0 0 0,0 0 0 0 0,0 0 0 0 0,0 0 0 0 0,-1-1 0 0 0,1 1 0 0 0,-1-1 0 0 0,0 1 0 0 0,0-1 0 0 0,0 0 0 0 0,-1 0 0 0 0,1-1 0 0 0,-1 1 0 0 0,-4 2 0 0 0,-26 19 0 0 0,29-20 0 0 0,0 0 0 0 0,1 0 0 0 0,-1-1 0 0 0,-1 0 0 0 0,1 0 0 0 0,-11 5 0 0 0,-10-2 0 0 0,7 0 0 0 0,0-2 0 0 0,0 0 0 0 0,0-1 0 0 0,-30 0 0 0 0,0-3 0 0 0,85 5 0 0 0,1 2 0 0 0,58 18 0 0 0,-43-12 0 0 0,100 10 0 0 0,113-20 0 0 0,-143-5 0 0 0,178 11 0 0 0,-272-7 0 0 0,244 4 0 0 0,-215-8 0 0 0,-1-2 0 0 0,73-15 0 0 0,-73 11 0 0 0,0 2 0 0 0,0 3 0 0 0,70 6 0 0 0,-22-1 0 0 0,-45-3 0 0 0,90-14 0 0 0,32-21 0 0 0,113-39 0 0 0,-185 27 0 0 0,-102 45 0 0 0,0-1 0 0 0,-1 1 0 0 0,0-2 0 0 0,1 1 0 0 0,6-7 0 0 0,22-16 0 0 0,-24 19 0 0 0,1 0 0 0 0,0 1 0 0 0,1 0 0 0 0,-1 0 0 0 0,17-6 0 0 0,-25 12 0 0 0,0-1 0 0 0,0 0 0 0 0,0-1 0 0 0,-1 1 0 0 0,1-1 0 0 0,-1 1 0 0 0,1-1 0 0 0,2-4 0 0 0,-1 3 0 0 0,0-1 0 0 0,0 1 0 0 0,1-1 0 0 0,0 1 0 0 0,0 1 0 0 0,6-4 0 0 0,22-16 0 0 0,-30 20 0 0 0,0 0 0 0 0,0 0 0 0 0,1 0 0 0 0,-1 0 0 0 0,1 1 0 0 0,-1 0 0 0 0,6-3 0 0 0,2-4 0 0 0,-4 1 0 0 0,0-1 0 0 0,1 1 0 0 0,0 1 0 0 0,1 0 0 0 0,14-9 0 0 0,-22 15 0 0 0,-1 0 0 0 0,1 0 0 0 0,-1 0 0 0 0,1 0 0 0 0,-1 0 0 0 0,0 0 0 0 0,1 0 0 0 0,-1 0 0 0 0,0-1 0 0 0,0 1 0 0 0,0-1 0 0 0,0 1 0 0 0,0-1 0 0 0,0 1 0 0 0,-1-1 0 0 0,1 1 0 0 0,0-1 0 0 0,0-2 0 0 0,-1 3 0 0 0,0 1 0 0 0,0-1 0 0 0,1 0 0 0 0,-1 0 0 0 0,0 0 0 0 0,1 0 0 0 0,-1 1 0 0 0,1-1 0 0 0,-1 0 0 0 0,1 0 0 0 0,-1 1 0 0 0,1-1 0 0 0,-1 0 0 0 0,1 1 0 0 0,0-1 0 0 0,-1 0 0 0 0,1 1 0 0 0,0-1 0 0 0,0 1 0 0 0,-1-1 0 0 0,1 1 0 0 0,0 0 0 0 0,0-1 0 0 0,0 1 0 0 0,-1 0 0 0 0,1-1 0 0 0,0 1 0 0 0,0 0 0 0 0,0 0 0 0 0,0 0 0 0 0,1 0 0 0 0,1-1 0 0 0,0 1 0 0 0,-1-1 0 0 0,1 0 0 0 0,-1 0 0 0 0,1 0 0 0 0,-1 0 0 0 0,0-1 0 0 0,1 1 0 0 0,-1-1 0 0 0,0 1 0 0 0,3-4 0 0 0,26-16 0 0 0,-29 20 0 0 0,0 0 0 0 0,1 1 0 0 0,-1-1 0 0 0,0 1 0 0 0,0-1 0 0 0,0 1 0 0 0,1 0 0 0 0,-1 0 0 0 0,0 0 0 0 0,1 0 0 0 0,-1 0 0 0 0,3 1 0 0 0,-4-1 0 0 0,0 0 0 0 0,0 0 0 0 0,0 0 0 0 0,0 1 0 0 0,0-1 0 0 0,0 0 0 0 0,0 1 0 0 0,0-1 0 0 0,0 1 0 0 0,-1-1 0 0 0,1 1 0 0 0,0-1 0 0 0,0 1 0 0 0,0-1 0 0 0,-1 1 0 0 0,1 0 0 0 0,0 0 0 0 0,0-1 0 0 0,-1 1 0 0 0,1 0 0 0 0,-1 0 0 0 0,1 0 0 0 0,-1 0 0 0 0,1-1 0 0 0,-1 1 0 0 0,0 0 0 0 0,1 0 0 0 0,-1 0 0 0 0,0 0 0 0 0,0 0 0 0 0,1 2 0 0 0,23 29 0 0 0,-21-19 0 0 0,-1-1 0 0 0,0 1 0 0 0,-1 0 0 0 0,0-1 0 0 0,-1 1 0 0 0,-1 17 0 0 0,0 0 0 0 0,1-26 0 0 0,0 0 0 0 0,-1 0 0 0 0,0 1 0 0 0,0-1 0 0 0,0 0 0 0 0,0 0 0 0 0,0 0 0 0 0,-1 0 0 0 0,0 0 0 0 0,-4 7 0 0 0,-7 17 0 0 0,10-18 0 0 0,3-9 0 0 0,0 1 0 0 0,-1 0 0 0 0,1-1 0 0 0,-1 1 0 0 0,1 0 0 0 0,-1-1 0 0 0,0 1 0 0 0,0-1 0 0 0,1 1 0 0 0,-1-1 0 0 0,0 1 0 0 0,0-1 0 0 0,-1 0 0 0 0,1 0 0 0 0,0 1 0 0 0,-3 1 0 0 0,3-2 0 0 0,0-1 0 0 0,-1 2 0 0 0,1-1 0 0 0,0 0 0 0 0,0 0 0 0 0,0 0 0 0 0,0 0 0 0 0,0 1 0 0 0,0-1 0 0 0,0 0 0 0 0,1 1 0 0 0,-1-1 0 0 0,0 1 0 0 0,1-1 0 0 0,-1 1 0 0 0,1-1 0 0 0,-1 1 0 0 0,1 2 0 0 0,0-2 0 0 0,-1 0 0 0 0,1 0 0 0 0,-1 0 0 0 0,1 0 0 0 0,-1 0 0 0 0,0 0 0 0 0,0 0 0 0 0,0-1 0 0 0,0 1 0 0 0,0 0 0 0 0,0 0 0 0 0,-2 1 0 0 0,-14 27 0 0 0,15-26 0 0 0,1 0 0 0 0,-1-1 0 0 0,0 1 0 0 0,0 0 0 0 0,-1-1 0 0 0,1 1 0 0 0,-5 4 0 0 0,-10 7 0 0 0,-1 0 0 0 0,-30 20 0 0 0,10-13 0 0 0,-67 29 0 0 0,80-40 0 0 0,-127 49 0 0 0,77-36 0 0 0,0-4 0 0 0,-2-3 0 0 0,-78 7 0 0 0,110-20 0 0 0,-5-2 0 0 0,0 3 0 0 0,1 2 0 0 0,-88 23 0 0 0,-29 33 0 0 0,115-31 0 0 0,2-13 0 0 0,42-18 0 0 0,7-2 0 0 0,-1 1 0 0 0,1 0 0 0 0,0 0 0 0 0,-1 0 0 0 0,1-1 0 0 0,0 1 0 0 0,-1 0 0 0 0,1 0 0 0 0,0-1 0 0 0,-1 1 0 0 0,1 0 0 0 0,0 0 0 0 0,-1-1 0 0 0,1 1 0 0 0,0 0 0 0 0,0-1 0 0 0,-1 1 0 0 0,1-1 0 0 0,0 1 0 0 0,0 0 0 0 0,0-1 0 0 0,0 1 0 0 0,0-1 0 0 0,0 1 0 0 0,-1 0 0 0 0,1-1 0 0 0,0 1 0 0 0,0-1 0 0 0,0 1 0 0 0,0 0 0 0 0,0-1 0 0 0,0 1 0 0 0,1-1 0 0 0,-1 1 0 0 0,0 0 0 0 0,0-1 0 0 0,0 1 0 0 0,0-1 0 0 0,0 1 0 0 0,1-1 0 0 0,4-15 0 0 0,2 7 0 0 0,-1 0 0 0 0,2 1 0 0 0,-1 0 0 0 0,1 0 0 0 0,0 1 0 0 0,1 0 0 0 0,16-11 0 0 0,15-18 0 0 0,-13 28 0 0 0,-23 8 0 0 0,0-1 0 0 0,0 0 0 0 0,0 0 0 0 0,0 0 0 0 0,0 0 0 0 0,0-1 0 0 0,0 0 0 0 0,0 0 0 0 0,5-3 0 0 0,-4 1 0 0 0,5-5 0 0 0,-1 1 0 0 0,1 0 0 0 0,1 1 0 0 0,0 0 0 0 0,0 1 0 0 0,0 0 0 0 0,1 1 0 0 0,21-7 0 0 0,-22 9 0 0 0,-1-1 0 0 0,0-1 0 0 0,0 1 0 0 0,15-10 0 0 0,21-11 0 0 0,-25 16 0 0 0,43-16 0 0 0,-48 20 0 0 0,-1 0 0 0 0,26-13 0 0 0,16-5 0 0 0,13-6 0 0 0,-53 21 0 0 0,1 1 0 0 0,0 0 0 0 0,36-9 0 0 0,-37 13 0 0 0,0-1 0 0 0,-1 0 0 0 0,0-2 0 0 0,0 0 0 0 0,23-12 0 0 0,-5 2 0 0 0,20 0 0 0 0,-45 14 0 0 0,-1 1 0 0 0,1-2 0 0 0,-1 1 0 0 0,1-2 0 0 0,-1 1 0 0 0,10-6 0 0 0,-5 2 0 0 0,0 0 0 0 0,0 2 0 0 0,1-1 0 0 0,-1 2 0 0 0,15-4 0 0 0,-16 6 0 0 0,-1-2 0 0 0,1 1 0 0 0,-1-1 0 0 0,0-1 0 0 0,-1 0 0 0 0,14-8 0 0 0,7-6 0 0 0,-27 17 0 0 0,0 1 0 0 0,1-2 0 0 0,-2 1 0 0 0,1 0 0 0 0,0-1 0 0 0,0 1 0 0 0,-1-1 0 0 0,0 0 0 0 0,1 0 0 0 0,-1-1 0 0 0,0 1 0 0 0,4-8 0 0 0,0 5 0 0 0,0-1 0 0 0,0 1 0 0 0,0 0 0 0 0,1 0 0 0 0,0 1 0 0 0,0 0 0 0 0,9-4 0 0 0,-10 4 0 0 0,0-1 0 0 0,-1 1 0 0 0,0-1 0 0 0,0-1 0 0 0,8-9 0 0 0,-7 7 0 0 0,0 1 0 0 0,0 1 0 0 0,1-1 0 0 0,15-11 0 0 0,-15 13 0 0 0,0 0 0 0 0,-1 0 0 0 0,0 0 0 0 0,8-11 0 0 0,25-20 0 0 0,28-18 0 0 0,-66 53 0 0 0,0 1 0 0 0,-1 0 0 0 0,1-1 0 0 0,-1 1 0 0 0,0-1 0 0 0,1 0 0 0 0,-1 0 0 0 0,0 1 0 0 0,0-1 0 0 0,0 0 0 0 0,0 0 0 0 0,0 0 0 0 0,0-4 0 0 0,7-12 0 0 0,-1 11 0 0 0,-6 5 0 0 0,0 0 0 0 0,1 0 0 0 0,-1 1 0 0 0,0-1 0 0 0,0 0 0 0 0,0 0 0 0 0,0 0 0 0 0,0 0 0 0 0,0 0 0 0 0,-1 0 0 0 0,1 0 0 0 0,-1-1 0 0 0,1 1 0 0 0,-1 0 0 0 0,0 0 0 0 0,0 0 0 0 0,0-5 0 0 0,0 7 0 0 0,0-1 0 0 0,-1 1 0 0 0,1 0 0 0 0,0-1 0 0 0,0 1 0 0 0,-1-1 0 0 0,1 1 0 0 0,0 0 0 0 0,-1-1 0 0 0,1 1 0 0 0,0-1 0 0 0,-1 1 0 0 0,1 0 0 0 0,0 0 0 0 0,-1-1 0 0 0,1 1 0 0 0,-1 0 0 0 0,1 0 0 0 0,-1-1 0 0 0,1 1 0 0 0,-1 0 0 0 0,1 0 0 0 0,0 0 0 0 0,-1 0 0 0 0,1 0 0 0 0,-1 0 0 0 0,1 0 0 0 0,-1 0 0 0 0,1 0 0 0 0,-1 0 0 0 0,1 0 0 0 0,-2 0 0 0 0,-18 2 0 0 0,18-2 0 0 0,-15 8 0 0 0,0 0 0 0 0,1 1 0 0 0,0 1 0 0 0,1 1 0 0 0,-15 12 0 0 0,-46 30 0 0 0,34-24 0 0 0,32-22 0 0 0,1 0 0 0 0,-1 0 0 0 0,0-1 0 0 0,-1-1 0 0 0,-12 6 0 0 0,-77 43 0 0 0,34-23 0 0 0,-21 6 0 0 0,-137 49 0 0 0,188-75 0 0 0,-257 73 0 0 0,95-49 0 0 0,-299 1 0 0 0,214-19 0 0 0,12 21 0 0 0,19-2 0 0 0,108-20 0 0 0,-141 6 0 0 0,230-26 0 0 0,1-2 0 0 0,0-3 0 0 0,0-2 0 0 0,-69-24 0 0 0,50 9 0 0 0,57 24 0 0 0,1-2 0 0 0,0 1 0 0 0,-17-8 0 0 0,20 7 0 0 0,0 0 0 0 0,0 1 0 0 0,-24-3 0 0 0,-29-4 0 0 0,-13 0 0 0 0,-105 3 0 0 0,11-3 0 0 0,139 10 0 0 0,-97-4 0 0 0,117 2 0 0 0,-1 0 0 0 0,0-1 0 0 0,1-1 0 0 0,-1 0 0 0 0,1-1 0 0 0,0 0 0 0 0,-12-8 0 0 0,-32-10 0 0 0,56 13 0 0 0,-1 2 0 0 0,1 7 0 0 0,1 1 0 0 0,0-1 0 0 0,-1 0 0 0 0,1 1 0 0 0,0-1 0 0 0,0 0 0 0 0,-1 1 0 0 0,1-1 0 0 0,0 0 0 0 0,0 0 0 0 0,0 1 0 0 0,0-1 0 0 0,0 0 0 0 0,0 0 0 0 0,0 1 0 0 0,0-1 0 0 0,0 0 0 0 0,0 0 0 0 0,1 1 0 0 0,-1-1 0 0 0,0 0 0 0 0,0 1 0 0 0,1-1 0 0 0,-1 0 0 0 0,0 1 0 0 0,1-1 0 0 0,-1 0 0 0 0,1 1 0 0 0,-1-1 0 0 0,1 0 0 0 0,42-35-547 0 0,66-24-4720 0 0,-70 35 2177 0 0,-27 19 1808 0 0,-1-2 0 0 0,-1 1 0 0 0,1-2 0 0 0,12-12 0 0 0,9-11-2158 0 0,-2-1-1 0 0,38-54 1 0 0,-54 66 3042 0 0,0-1 0 0 0,-2 0-1 0 0,0-1 1 0 0,-2 0 0 0 0,15-49 0 0 0,-9 0-800 0 0,12 1-1563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58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1030 1854 6600 0 0,'-28'-43'3298'0'0,"18"33"-2843"0"0,1 0-1 0 0,0-1 1 0 0,1 0-1 0 0,1-1 0 0 0,-1 1 1 0 0,2-2-1 0 0,0 1 1 0 0,0-1-1 0 0,1 1 1 0 0,1-2-1 0 0,0 1 0 0 0,0 0 1 0 0,2-1-1 0 0,0 1 1 0 0,0-1-1 0 0,1-23 0 0 0,1 28-228 0 0,0 1 0 0 0,1-1-1 0 0,0 1 1 0 0,0-1-1 0 0,5-14 1 0 0,3 0 291 0 0,-9 21-482 0 0,1 0 0 0 0,-1 0 0 0 0,1 0 0 0 0,0 1 0 0 0,0-1 0 0 0,-1 0 0 0 0,1 1 0 0 0,0-1 0 0 0,0 0 0 0 0,1 1 0 0 0,-1-1 0 0 0,0 1-1 0 0,0 0 1 0 0,1-1 0 0 0,-1 1 0 0 0,1 0 0 0 0,-1 0 0 0 0,1 0 0 0 0,0 0 0 0 0,-1 0 0 0 0,1 0 0 0 0,0 0 0 0 0,3-1 0 0 0,2 0 41 0 0,-5 1-61 0 0,-1 1 0 0 0,0 0 0 0 0,0 0 1 0 0,0-1-1 0 0,0 1 0 0 0,0-1 0 0 0,0 1 0 0 0,0-1 0 0 0,0 0 1 0 0,0 1-1 0 0,0-1 0 0 0,-1 0 0 0 0,1 0 0 0 0,0 1 0 0 0,0-1 0 0 0,0 0 1 0 0,-1 0-1 0 0,1 0 0 0 0,-1 0 0 0 0,1 0 0 0 0,-1 0 0 0 0,1 0 1 0 0,0-1-1 0 0,0 0 19 0 0,1 0-1 0 0,0 0 1 0 0,0 1 0 0 0,-1-1 0 0 0,1 1 0 0 0,0-1 0 0 0,0 1 0 0 0,0 0 0 0 0,1 0-1 0 0,-1 0 1 0 0,0 0 0 0 0,0 0 0 0 0,1 0 0 0 0,-1 1 0 0 0,5-1 0 0 0,36-6 508 0 0,-25 7-307 0 0,-4 0-67 0 0,-1 0 0 0 0,0 1 0 0 0,21 3 1 0 0,-33-4-156 0 0,0 1 0 0 0,1-1 0 0 0,-1 1 1 0 0,0-1-1 0 0,0 1 0 0 0,0-1 0 0 0,0 1 1 0 0,0 0-1 0 0,0 0 0 0 0,0 0 0 0 0,0 0 1 0 0,0 0-1 0 0,0-1 0 0 0,0 1 0 0 0,0 2 1 0 0,17 16 184 0 0,-12-13-133 0 0,1 1 1 0 0,-1 0-1 0 0,0 0 0 0 0,-1 1 1 0 0,1 0-1 0 0,-1 0 1 0 0,5 12-1 0 0,-8-14-44 0 0,4 12 65 0 0,0 0-1 0 0,-1 0 1 0 0,-1 0-1 0 0,-1 0 1 0 0,2 31 0 0 0,-5-29-22 0 0,1-7-38 0 0,-1 0 0 0 0,0 0 0 0 0,-1 1 0 0 0,0-1 0 0 0,-1 0 0 0 0,-1 0 0 0 0,0-1 0 0 0,-8 22 0 0 0,2-7 19 0 0,-10 15 57 0 0,-107 149 239 0 0,108-172-306 0 0,0-1 0 0 0,-1 0 0 0 0,-31 21 0 0 0,45-36-25 0 0,0 0 0 0 0,0 0 1 0 0,0-1-1 0 0,0 1 0 0 0,0-1 0 0 0,-1 0 0 0 0,1-1 0 0 0,-10 2 0 0 0,-17 6 46 0 0,19-5-25 0 0,-1 0 1 0 0,1-1 0 0 0,-1 0-1 0 0,0-1 1 0 0,-21 0-1 0 0,27-1-17 0 0,-1-1-1 0 0,1-1 0 0 0,-1 0 0 0 0,1 0 0 0 0,-1 0 1 0 0,1-1-1 0 0,-1-1 0 0 0,1 1 0 0 0,0-1 0 0 0,-10-6 1 0 0,0-3 4 0 0,1-2 1 0 0,0 0 0 0 0,1 0-1 0 0,0-2 1 0 0,1 0 0 0 0,1-1-1 0 0,1 0 1 0 0,0-1 0 0 0,1-1-1 0 0,1 0 1 0 0,1 0 0 0 0,-13-35-1 0 0,17 37-29 0 0,0-2-1 0 0,-5-31 0 0 0,1 3 1 0 0,5 29 9 0 0,2 0 1 0 0,0-1-1 0 0,0 1 1 0 0,2-28-1 0 0,1 35 11 0 0,1 1 1 0 0,0 0-1 0 0,0-1 1 0 0,1 1-1 0 0,1 0 1 0 0,-1 0-1 0 0,2 1 0 0 0,0-1 1 0 0,8-15-1 0 0,-9 20-1 0 0,3-4 8 0 0,-1 0 0 0 0,0-1-1 0 0,-1 1 1 0 0,6-19 0 0 0,-7 20-2 0 0,1 0 1 0 0,0 0-1 0 0,0 0 1 0 0,1 1-1 0 0,0-1 1 0 0,0 1-1 0 0,0 0 1 0 0,1 0-1 0 0,12-9 1 0 0,-4 2 39 0 0,1 1 0 0 0,26-16 1 0 0,-39 28-47 0 0,0-1 0 0 0,0 1-1 0 0,1 0 1 0 0,-1 0 0 0 0,0 0 0 0 0,0 0 0 0 0,0 0 0 0 0,1 1 0 0 0,-1-1 0 0 0,0 1-1 0 0,1-1 1 0 0,-1 1 0 0 0,4 0 0 0 0,8-2 25 0 0,4-4 30 0 0,1 1 1 0 0,0 1-1 0 0,36-5 1 0 0,-49 9-45 0 0,0 0-1 0 0,-1 0 1 0 0,1 0 0 0 0,-1 0 0 0 0,1 1-1 0 0,0 0 1 0 0,-1 0 0 0 0,1 1 0 0 0,-1 0-1 0 0,0-1 1 0 0,0 2 0 0 0,1-1 0 0 0,-1 1-1 0 0,-1-1 1 0 0,1 1 0 0 0,0 1 0 0 0,5 4 0 0 0,7 17 49 0 0,-5-13-30 0 0,-10-11-31 0 0,-1 0-1 0 0,0 0 0 0 0,1 0 0 0 0,-1 1 1 0 0,0-1-1 0 0,0 0 0 0 0,0 1 1 0 0,0-1-1 0 0,0 1 0 0 0,0-1 0 0 0,0 1 1 0 0,-1-1-1 0 0,1 1 0 0 0,-1-1 0 0 0,1 1 1 0 0,0 3-1 0 0,13 31 132 0 0,-13-33-126 0 0,1 0 1 0 0,-1 0 0 0 0,1 1-1 0 0,-1-1 1 0 0,0 0 0 0 0,0 1-1 0 0,0-1 1 0 0,-1 1 0 0 0,1 0-1 0 0,-1 5 1 0 0,5 60 242 0 0,-3-52-193 0 0,0 0-1 0 0,-1 1 1 0 0,-1-1 0 0 0,0 0-1 0 0,-2 1 1 0 0,-6 31 0 0 0,-5-16-16 0 0,-1-2 1 0 0,-1 0-1 0 0,-2 0 1 0 0,-2-2-1 0 0,0 0 1 0 0,-31 35-1 0 0,29-40-29 0 0,-1-1 0 0 0,-1 0 0 0 0,-1-2 0 0 0,-1 0 0 0 0,-31 19-1 0 0,47-36-8 0 0,0 0-1 0 0,0-1 0 0 0,0 0 0 0 0,-1 0 1 0 0,1-1-1 0 0,-1 0 0 0 0,1-1 0 0 0,-1 0 1 0 0,0 0-1 0 0,0-1 0 0 0,1 0 0 0 0,-1-1 1 0 0,0 0-1 0 0,1-1 0 0 0,-12-2 0 0 0,15 1-5 0 0,1 0 0 0 0,-1-1 0 0 0,1 1 0 0 0,-1-1 0 0 0,1 0 0 0 0,0 0 0 0 0,0-1 0 0 0,1 1 0 0 0,-1-1 0 0 0,-4-7 0 0 0,-3-4 5 0 0,1-1 0 0 0,-12-23 0 0 0,5 6 1 0 0,1-1-1 0 0,2-1 1 0 0,1-1 0 0 0,2 0-1 0 0,2-1 1 0 0,-11-74-1 0 0,20 101-26 0 0,-2-5 13 0 0,1 1 1 0 0,1-1 0 0 0,0 1 0 0 0,1-1-1 0 0,1 1 1 0 0,0-1 0 0 0,1 1 0 0 0,1-1 0 0 0,0 1-1 0 0,9-23 1 0 0,21-26-3 0 0,-28 55 15 0 0,0 1 0 0 0,1 0-1 0 0,-1 0 1 0 0,2 0 0 0 0,-1 0-1 0 0,14-10 1 0 0,7-12 42 0 0,-26 29-48 0 0,1-1 0 0 0,-1 0 0 0 0,0 1 0 0 0,0-1 0 0 0,1 1 0 0 0,-1 0 0 0 0,1 0 0 0 0,-1-1 0 0 0,1 1 0 0 0,-1 0 0 0 0,1 0 0 0 0,0 0-1 0 0,0 0 1 0 0,-1 1 0 0 0,1-1 0 0 0,3 0 0 0 0,8-6-14 0 0,-4-2 4 0 0,-8 7 8 0 0,0 1 0 0 0,0 0 0 0 0,0 0 0 0 0,0 0 0 0 0,0-1 0 0 0,1 1 0 0 0,-1 0 0 0 0,0 1 0 0 0,1-1 0 0 0,-1 0 0 0 0,1 0 0 0 0,-1 0 0 0 0,1 1 0 0 0,0-1 0 0 0,-1 1 0 0 0,1 0 0 0 0,-1-1 0 0 0,1 1 0 0 0,0 0 0 0 0,2 0 0 0 0,33-9 39 0 0,-32 7-30 0 0,-1 1 0 0 0,0 0 0 0 0,1 0 0 0 0,-1 0 0 0 0,1 0 0 0 0,-1 1 0 0 0,6 0 0 0 0,10 0 17 0 0,-12-1-19 0 0,0 0 0 0 0,0 1 1 0 0,0 0-1 0 0,0 1 0 0 0,0 0 1 0 0,0 0-1 0 0,-1 1 1 0 0,1-1-1 0 0,0 2 0 0 0,-1-1 1 0 0,1 1-1 0 0,-1 0 1 0 0,0 1-1 0 0,0 0 0 0 0,0 0 1 0 0,7 6-1 0 0,-5-3 15 0 0,0 0 1 0 0,-1 0-1 0 0,0 1 0 0 0,-1 0 0 0 0,0 1 0 0 0,0 0 1 0 0,-1 0-1 0 0,0 0 0 0 0,0 1 0 0 0,-1 0 1 0 0,6 17-1 0 0,-1 10-2 0 0,-2-9 58 0 0,-1 2-1 0 0,-1-1 1 0 0,-2 0 0 0 0,1 48-1 0 0,-4-64-60 0 0,-1-4 3 0 0,0-1 0 0 0,0 1 0 0 0,0-1 0 0 0,-1 1 0 0 0,-1-1 0 0 0,1 1 0 0 0,-1-1 0 0 0,-5 13 0 0 0,-10 19 3 0 0,15-32-4 0 0,-1 0 0 0 0,0 0 1 0 0,-1 0-1 0 0,0 0 0 0 0,0-1 1 0 0,-1 0-1 0 0,0 0 0 0 0,-10 12 1 0 0,9-13-5 0 0,1 0 0 0 0,-1 0 1 0 0,0-1-1 0 0,-1 1 0 0 0,1-1 0 0 0,-1 0 1 0 0,0-1-1 0 0,0 0 0 0 0,-1 0 1 0 0,1-1-1 0 0,-1 1 0 0 0,0-2 0 0 0,-13 4 1 0 0,0-2 5 0 0,-1-1-1 0 0,1-1 1 0 0,-1-1 0 0 0,0-1 0 0 0,1-1 0 0 0,-1-1 0 0 0,-28-6-1 0 0,48 8-17 0 0,0-1-1 0 0,0 1 0 0 0,0-1 0 0 0,0 0 0 0 0,0 0 0 0 0,0 0 1 0 0,1 1-1 0 0,-1-2 0 0 0,0 1 0 0 0,1 0 0 0 0,-1 0 1 0 0,0 0-1 0 0,1-1 0 0 0,0 1 0 0 0,-1-1 0 0 0,1 1 0 0 0,-2-3 1 0 0,-11-11 4 0 0,-27-9 11 0 0,33 20-12 0 0,0 0 0 0 0,0 0 0 0 0,0-1 1 0 0,0 0-1 0 0,1-1 0 0 0,0 1 0 0 0,0-1 0 0 0,0-1 0 0 0,1 1 1 0 0,-9-13-1 0 0,11 12-3 0 0,0 0 0 0 0,0 1 0 0 0,0-1 0 0 0,-1 1 0 0 0,0 0 0 0 0,0 1 0 0 0,-10-9 0 0 0,14 13-2 0 0,-5-5-6 0 0,0-1 0 0 0,1 1 0 0 0,1-1 0 0 0,-1 0 0 0 0,1 0 0 0 0,0-1 0 0 0,0 1 0 0 0,-4-16 1 0 0,4 11-4 0 0,0 4 9 0 0,1-1 0 0 0,0 0-1 0 0,0 0 1 0 0,1 0-1 0 0,0 0 1 0 0,1 0-1 0 0,0-1 1 0 0,1 1-1 0 0,0 0 1 0 0,0-1 0 0 0,1 1-1 0 0,0 0 1 0 0,0 0-1 0 0,6-16 1 0 0,-5 17 3 0 0,2 1 0 0 0,-1 0 1 0 0,1 0-1 0 0,0 0 0 0 0,0 1 0 0 0,1-1 1 0 0,0 1-1 0 0,0 0 0 0 0,1 0 0 0 0,9-7 1 0 0,9 0-12 0 0,-7-10 5 0 0,10 9 3 0 0,-13 1 4 0 0,-13 11 1 0 0,1 0-1 0 0,-1 1 1 0 0,1-1 0 0 0,-1 1-1 0 0,1-1 1 0 0,0 1-1 0 0,0 0 1 0 0,0 0 0 0 0,0 0-1 0 0,0 0 1 0 0,0 0 0 0 0,0 0-1 0 0,0 0 1 0 0,0 1-1 0 0,0-1 1 0 0,3 0 0 0 0,79-25-13 0 0,-71 20 1 0 0,1 1 0 0 0,0 1 0 0 0,0 0 0 0 0,0 0 1 0 0,1 2-1 0 0,23-2 0 0 0,-14 3-11 0 0,70 5 32 0 0,-86-3-10 0 0,0 0 1 0 0,0 1-1 0 0,0 0 1 0 0,0 0 0 0 0,-1 1-1 0 0,1 0 1 0 0,-1 0-1 0 0,12 8 1 0 0,-18-10-5 0 0,1 0 1 0 0,-1 0-1 0 0,1 1 1 0 0,-1-1-1 0 0,0 1 1 0 0,1-1-1 0 0,-1 1 0 0 0,0-1 1 0 0,0 1-1 0 0,0 0 1 0 0,0 0-1 0 0,-1-1 1 0 0,1 1-1 0 0,0 0 0 0 0,0 2 1 0 0,11 20 24 0 0,-9-18-21 0 0,0-1-1 0 0,-1 1 1 0 0,0 0-1 0 0,0 0 1 0 0,-1 0-1 0 0,0 0 0 0 0,0 0 1 0 0,1 11-1 0 0,1 5 11 0 0,0-11-10 0 0,-1 1-1 0 0,0-1 0 0 0,-1 1 0 0 0,0-1 0 0 0,0 1 0 0 0,-1-1 0 0 0,-1 1 1 0 0,0 0-1 0 0,-1-1 0 0 0,0 1 0 0 0,0-1 0 0 0,-2 0 0 0 0,1 0 1 0 0,-1 0-1 0 0,-1 0 0 0 0,0-1 0 0 0,0 1 0 0 0,-14 17 0 0 0,-17 28 11 0 0,29-44-17 0 0,0 0 0 0 0,0-1 0 0 0,-1 1-1 0 0,-1-1 1 0 0,0-1 0 0 0,0 0 0 0 0,-14 12-1 0 0,8-11 8 0 0,0 1-1 0 0,1 1 0 0 0,1 0 1 0 0,-14 16-1 0 0,-30 28-8 0 0,-7-17 7 0 0,55-34 0 0 0,-1 0-1 0 0,0 0 1 0 0,0-1 0 0 0,0-1 0 0 0,-1 0 0 0 0,1 0 0 0 0,-1-1 0 0 0,0 0 0 0 0,-17 1-1 0 0,-26 2 1 0 0,37-3-39 0 0,0-2 0 0 0,-1 0 0 0 0,-21-1 0 0 0,34-1 30 0 0,0 1 0 0 0,0-1 0 0 0,0 0 0 0 0,1-1 0 0 0,-1 1 0 0 0,0-1 1 0 0,1 0-1 0 0,-1 0 0 0 0,1 0 0 0 0,0-1 0 0 0,-1 0 0 0 0,1 0 0 0 0,0 0 0 0 0,1 0 0 0 0,-6-6 0 0 0,-5-15 26 0 0,14 22-19 0 0,-1-1 0 0 0,0 1 0 0 0,0-1 1 0 0,0 1-1 0 0,-1-1 0 0 0,1 1 0 0 0,0 0 0 0 0,-1 0 0 0 0,1 0 0 0 0,-4-3 0 0 0,-2-5-7 0 0,-1-1 0 0 0,2 1 0 0 0,-1-1 1 0 0,1 0-1 0 0,1-1 0 0 0,0 0 0 0 0,1 0 0 0 0,0 0 0 0 0,1 0 0 0 0,0 0 0 0 0,1-1 1 0 0,0 1-1 0 0,1-1 0 0 0,1 0 0 0 0,0 1 0 0 0,0-1 0 0 0,1 0 0 0 0,5-22 0 0 0,-2 21 17 0 0,-4 10-9 0 0,0 0 0 0 0,1 0-1 0 0,0 0 1 0 0,0 0 0 0 0,0 0 0 0 0,1 0-1 0 0,-1 1 1 0 0,1-1 0 0 0,0 1 0 0 0,0-1-1 0 0,5-5 1 0 0,22-12 18 0 0,-11-10-17 0 0,2 12 0 0 0,-8 2 26 0 0,-7 11-19 0 0,-1 0 1 0 0,1 0-1 0 0,0 0 1 0 0,11-10 0 0 0,41-34 74 0 0,-45 39-74 0 0,0 0-1 0 0,24-16 0 0 0,-22 18 2 0 0,1 0 0 0 0,0 1 0 0 0,1 0 0 0 0,-1 1 0 0 0,1 1 0 0 0,26-6 0 0 0,-41 12-11 0 0,30-8 38 0 0,60-7-1 0 0,-85 14-36 0 0,1 1 1 0 0,-1-1 0 0 0,1 1-1 0 0,-1 0 1 0 0,1 1-1 0 0,-1 0 1 0 0,1 0-1 0 0,-1 0 1 0 0,0 0-1 0 0,1 1 1 0 0,-1 0 0 0 0,0 1-1 0 0,0-1 1 0 0,-1 1-1 0 0,1 0 1 0 0,9 7-1 0 0,-1 15 21 0 0,2-9-1 0 0,-13-14-21 0 0,0 0 1 0 0,-1 0 0 0 0,1 1 0 0 0,-1-1 0 0 0,0 1 0 0 0,0 0 0 0 0,0-1-1 0 0,0 1 1 0 0,0 0 0 0 0,0 0 0 0 0,-1 0 0 0 0,2 6 0 0 0,5 22 23 0 0,-1 0 0 0 0,-1 1 0 0 0,-2 0 0 0 0,-2 0 1 0 0,-2 57-1 0 0,0-81-5 0 0,-1 6-23 0 0,0 1-1 0 0,-1-1 1 0 0,-1 0 0 0 0,0 0 0 0 0,-1 0 0 0 0,-1 0 0 0 0,0-1 0 0 0,-1 0 0 0 0,0 0 0 0 0,-1 0-1 0 0,-13 19 1 0 0,18-29 10 0 0,0 0-1 0 0,0 1 0 0 0,0-1 0 0 0,1 1 0 0 0,0-1 0 0 0,0 1 0 0 0,0 0 0 0 0,-1 4 0 0 0,-6 19 39 0 0,-67 86-56 0 0,67-102 16 0 0,0 0 0 0 0,-1 0 0 0 0,0 0 0 0 0,-1-1 0 0 0,0 0 0 0 0,-1-1 0 0 0,-18 12 0 0 0,20-16-2 0 0,0 0 1 0 0,0 0-1 0 0,0-1 1 0 0,-1 0-1 0 0,1-1 1 0 0,-1 0-1 0 0,0-1 1 0 0,0 0-1 0 0,0 0 0 0 0,0-1 1 0 0,0-1-1 0 0,0 1 1 0 0,-11-2-1 0 0,7 1-15 0 0,9 1 19 0 0,0-1-1 0 0,0 1 0 0 0,-1-1 0 0 0,1 0 0 0 0,0-1 0 0 0,0 0 0 0 0,0 1 1 0 0,0-1-1 0 0,0-1 0 0 0,0 1 0 0 0,0-1 0 0 0,1 0 0 0 0,-1 0 0 0 0,0 0 1 0 0,-4-4-1 0 0,-56-69-141 0 0,29 32 70 0 0,23 29 66 0 0,1-2 0 0 0,1 1 0 0 0,0-2 0 0 0,1 0-1 0 0,0 0 1 0 0,-9-25 0 0 0,-1-4 5 0 0,16 38 0 0 0,0 0 0 0 0,1 0-1 0 0,0 0 1 0 0,0 0 0 0 0,-3-16-1 0 0,4 11 0 0 0,-8-77-36 0 0,10 84 29 0 0,0 0 1 0 0,1 0-1 0 0,-1 0 0 0 0,1 0 0 0 0,0 0 0 0 0,0 1 0 0 0,1-1 0 0 0,0 0 1 0 0,0 1-1 0 0,0 0 0 0 0,0-1 0 0 0,7-8 0 0 0,27-37 3 0 0,-17 24 20 0 0,1 0 0 0 0,1 1 0 0 0,35-33-1 0 0,-42 45-9 0 0,-3 3 16 0 0,1 2-1 0 0,0 0 1 0 0,25-14-1 0 0,-8 4-5 0 0,-10 7-18 0 0,0 2 1 0 0,0 0 0 0 0,1 0-1 0 0,0 2 1 0 0,1 1 0 0 0,-1 0-1 0 0,2 2 1 0 0,35-6 0 0 0,-41 9 7 0 0,1 0 0 0 0,-1 1 0 0 0,0 1 0 0 0,31 3 0 0 0,-40-2-9 0 0,-1 0-1 0 0,1 0 0 0 0,0 0 1 0 0,-1 1-1 0 0,0 0 1 0 0,1 0-1 0 0,-1 1 0 0 0,0-1 1 0 0,0 1-1 0 0,0 1 0 0 0,-1-1 1 0 0,1 1-1 0 0,-1 0 0 0 0,6 5 1 0 0,15 21 18 0 0,-18-23-20 0 0,-1 1 1 0 0,0 0-1 0 0,-1 0 0 0 0,0 0 1 0 0,0 1-1 0 0,-1 0 0 0 0,0 0 1 0 0,0 0-1 0 0,-1 0 0 0 0,0 1 1 0 0,-1 0-1 0 0,4 14 0 0 0,5 38 29 0 0,-8-46-18 0 0,0 0 0 0 0,-1 0 0 0 0,0 1 1 0 0,-2-1-1 0 0,0 1 0 0 0,0-1 0 0 0,-2 1 0 0 0,0-1 0 0 0,-1 1 0 0 0,-4 16 0 0 0,-3-1-13 0 0,8-22 1 0 0,-1-1-1 0 0,-1 1 1 0 0,0 0 0 0 0,0-1-1 0 0,-1 1 1 0 0,0-1 0 0 0,-1 0-1 0 0,0 0 1 0 0,-11 14-1 0 0,-70 70-42 0 0,71-81 60 0 0,0 2-11 0 0,-2 0 0 0 0,0-1 0 0 0,-1-1 0 0 0,0 0 0 0 0,0-2 0 0 0,-1 0 0 0 0,-1-1 0 0 0,-27 9 0 0 0,39-16 0 0 0,0 0 0 0 0,0 0-1 0 0,0 0 1 0 0,0-1 0 0 0,0 0 0 0 0,0 0 0 0 0,-1-1 0 0 0,1-1 0 0 0,0 1 0 0 0,0-1 0 0 0,0 0 0 0 0,0-1 0 0 0,0 0 0 0 0,0 0 0 0 0,0-1-1 0 0,-9-4 1 0 0,4-1-1 0 0,0 0-1 0 0,1-1 1 0 0,0 0-1 0 0,1-1 1 0 0,0 0-1 0 0,-17-21 1 0 0,2-2-69 0 0,-22-41 1 0 0,32 49-2 0 0,11 14 69 0 0,0 1 0 0 0,1-1 1 0 0,1 0-1 0 0,-1-1 0 0 0,2 1 0 0 0,0 0 0 0 0,0-1 0 0 0,1 1 0 0 0,0-1 0 0 0,1-13 0 0 0,-3-29 1 0 0,1 40-9 0 0,0 0 1 0 0,1 0 0 0 0,0 0-1 0 0,2 0 1 0 0,-1 0 0 0 0,2 0-1 0 0,0 0 1 0 0,0 0 0 0 0,2 0-1 0 0,-1 1 1 0 0,2-1 0 0 0,7-15-1 0 0,7-5 53 0 0,1 2 0 0 0,26-32-1 0 0,-22 36-10 0 0,12-15-92 0 0,2 0 0 0 0,45-36 0 0 0,-35 37 72 0 0,-34 28-10 0 0,1 0 1 0 0,1 1-1 0 0,0 1 0 0 0,1 0 0 0 0,28-13 1 0 0,-5 8 1 0 0,0 3 1 0 0,2 1-1 0 0,-1 2 1 0 0,2 2 0 0 0,-1 2-1 0 0,1 2 1 0 0,0 1-1 0 0,72 4 1 0 0,-109 0-8 0 0,0 0 1 0 0,0 0-1 0 0,0 0 0 0 0,0 1 1 0 0,0 0-1 0 0,0 1 0 0 0,-1-1 1 0 0,1 1-1 0 0,0 0 0 0 0,-1 1 1 0 0,1-1-1 0 0,-1 1 0 0 0,10 7 1 0 0,2 15 19 0 0,-3-13-22 0 0,-10-9 5 0 0,0 0 0 0 0,-1 0 0 0 0,0 0 0 0 0,1 0 0 0 0,-1 1 0 0 0,0 0 0 0 0,-1-1 0 0 0,5 9 0 0 0,51 66 22 0 0,-45-50 14 0 0,-2 0 0 0 0,-1 1 0 0 0,-1 0 0 0 0,6 44 0 0 0,-12-46-34 0 0,-1 0-1 0 0,-4 37 0 0 0,1-17-15 0 0,0-31 13 0 0,0 0 0 0 0,-1-1 1 0 0,-1 1-1 0 0,0 0 1 0 0,-1-1-1 0 0,-10 25 0 0 0,-46 82 80 0 0,42-90-52 0 0,9-18-28 0 0,0 0 0 0 0,-2-1 1 0 0,-18 20-1 0 0,10-12 17 0 0,-34 26-22 0 0,33-17 2 0 0,6-19-10 0 0,0-1-1 0 0,0 0 1 0 0,-1-1 0 0 0,-25 11 0 0 0,22-12 3 0 0,-1-1 0 0 0,-1-1 0 0 0,1-1 0 0 0,-1-1-1 0 0,0 0 1 0 0,0-1 0 0 0,0-2 0 0 0,0 0 0 0 0,0-1 0 0 0,0-1 0 0 0,-27-4 0 0 0,38 2-3 0 0,1 0 0 0 0,-1-1 1 0 0,1 0-1 0 0,0 0 0 0 0,0-1 0 0 0,0 0 1 0 0,1 0-1 0 0,-1-1 0 0 0,1 0 0 0 0,-7-8 1 0 0,-17-12 52 0 0,4 2-21 0 0,1-1 0 0 0,1-1 0 0 0,2-1 1 0 0,0-1-1 0 0,2-1 0 0 0,-34-62 0 0 0,46 77-39 0 0,-10-23 16 0 0,-26-61 0 0 0,33 68-13 0 0,5 5-10 0 0,0-2 0 0 0,1 1-1 0 0,2-1 1 0 0,1 1 0 0 0,1-1 0 0 0,1 0-1 0 0,2 0 1 0 0,4-35 0 0 0,-3 51 18 0 0,0-1 1 0 0,1 0-1 0 0,1 1 0 0 0,0 0 1 0 0,1-1-1 0 0,0 2 1 0 0,0-1-1 0 0,1 1 1 0 0,12-17-1 0 0,4-7-8 0 0,2-5 52 0 0,2 1 0 0 0,2 1 0 0 0,1 2 0 0 0,2 1 0 0 0,1 1 0 0 0,2 1 0 0 0,1 2 0 0 0,62-41 0 0 0,-63 51-16 0 0,25-17-19 0 0,2 2 0 0 0,1 3 0 0 0,70-25 0 0 0,-91 43 1 0 0,-13 3 0 0 0,0 2 0 0 0,1 1-1 0 0,53-8 1 0 0,54-2-34 0 0,-99 11 22 0 0,1 1 0 0 0,-1 2 0 0 0,1 2 0 0 0,-1 1 1 0 0,1 2-1 0 0,39 6 0 0 0,-69-5 26 0 0,0 1 0 0 0,0 0 0 0 0,0 0 1 0 0,0 1-1 0 0,0 0 0 0 0,12 10 0 0 0,6 1 4 0 0,-23-13-25 0 0,0-1 0 0 0,-1 1 0 0 0,1 0 0 0 0,0 0 0 0 0,-1 0 0 0 0,1 0 1 0 0,-1 0-1 0 0,1 0 0 0 0,-1 1 0 0 0,0-1 0 0 0,0 1 0 0 0,0-1 0 0 0,0 1 0 0 0,1 5 0 0 0,19 25-17 0 0,-20-31 20 0 0,3 4 3 0 0,-1 0 1 0 0,0 0-1 0 0,1 0 0 0 0,-2 0 1 0 0,1 1-1 0 0,-1-1 0 0 0,4 13 1 0 0,10 26 7 0 0,-13-38-6 0 0,-1 1-1 0 0,1 0 0 0 0,-2 0 0 0 0,1 0 1 0 0,1 15-1 0 0,4 47-9 0 0,-3 0 0 0 0,-6 93 0 0 0,-2-121 2 0 0,-3-1-1 0 0,-1 0 0 0 0,-1 0 0 0 0,-3-1 0 0 0,-19 48 1 0 0,1 11-24 0 0,-11-9-5 0 0,-67 112 0 0 0,83-169 40 0 0,-54 61-1 0 0,14-21-3 0 0,54-60-6 0 0,-1 0 0 0 0,-1 0 1 0 0,0-2-1 0 0,0 1 0 0 0,-1-1 0 0 0,0-1 1 0 0,-1-1-1 0 0,-1 0 0 0 0,1 0 1 0 0,-1-2-1 0 0,0 0 0 0 0,-1 0 0 0 0,-19 5 1 0 0,7-7-4 0 0,18-2 2 0 0,0 0-1 0 0,-1-1 1 0 0,1 0 0 0 0,-1 0 0 0 0,1-2 0 0 0,-1 1-1 0 0,0-1 1 0 0,1-1 0 0 0,-1 0 0 0 0,0 0-1 0 0,1-1 1 0 0,-14-4 0 0 0,4-6 4 0 0,0 0-1 0 0,0-2 0 0 0,2 0 1 0 0,-1-1-1 0 0,2-1 1 0 0,0 0-1 0 0,1-1 1 0 0,1-1-1 0 0,1-1 1 0 0,-14-22-1 0 0,7 6-14 0 0,2 0-1 0 0,2-2 1 0 0,1 0-1 0 0,2 0 1 0 0,-11-47-1 0 0,7 3-22 0 0,-13-126 0 0 0,31 182 1 0 0,1-1 1 0 0,1 1-1 0 0,1-1 0 0 0,1 1 1 0 0,1 0-1 0 0,1 0 0 0 0,2 1 0 0 0,12-29 1 0 0,-17 45 36 0 0,3-11 25 0 0,1 0 0 0 0,1 0 0 0 0,1 1 0 0 0,0 1 0 0 0,12-18 0 0 0,26-33 88 0 0,-13 17-49 0 0,1 2 0 0 0,64-67 0 0 0,-98 115-65 0 0,152-139 44 0 0,-132 123-32 0 0,0 1 0 0 0,2 2 0 0 0,-1 0 0 0 0,2 1 0 0 0,38-15 0 0 0,-5 3 7 0 0,-46 20-16 0 0,0 0 0 0 0,1 0 0 0 0,-1 1 0 0 0,1 0 1 0 0,18-2-1 0 0,-1 1 30 0 0,-2 1-39 0 0,0 0 0 0 0,1 2 0 0 0,-1 0 0 0 0,41 5-1 0 0,-63-2 8 0 0,0 0 0 0 0,0 0 0 0 0,0 1 0 0 0,0 0 0 0 0,0 0 0 0 0,0 0 0 0 0,-1 1 0 0 0,1-1 0 0 0,-1 1 0 0 0,0 0 0 0 0,0 1 0 0 0,0-1-1 0 0,7 8 1 0 0,2 5 5 0 0,0 1 0 0 0,13 21 0 0 0,-14-19 6 0 0,11 16-32 0 0,-2 2 1 0 0,22 49-1 0 0,-33-51 2 0 0,-1 1 0 0 0,-2-1 0 0 0,-1 1 0 0 0,-2 0 0 0 0,-2 1 0 0 0,-1 37 0 0 0,-1-56-9 0 0,0 52 48 0 0,-2 0 1 0 0,-14 85-1 0 0,10-119 18 0 0,4-21-34 0 0,-1 0 0 0 0,0 0 0 0 0,-1 0-1 0 0,0 0 1 0 0,-12 26 0 0 0,-32 56-42 0 0,-46 80 23 0 0,58-111 63 0 0,29-52-53 0 0,0 1 0 0 0,-1-1-1 0 0,-1 0 1 0 0,0 0 0 0 0,-1-1-1 0 0,-23 22 1 0 0,-1-4 11 0 0,23-20-5 0 0,-1 0 1 0 0,0-1-1 0 0,-1 0 1 0 0,0-1-1 0 0,-1 0 1 0 0,-25 11-1 0 0,26-14-6 0 0,1-2 0 0 0,-1 0 0 0 0,0 0 1 0 0,-1-1-1 0 0,1-1 0 0 0,0 0 0 0 0,-1-1 0 0 0,-15 0 0 0 0,23-1 6 0 0,0-1-1 0 0,0 0 0 0 0,0-1 0 0 0,0 1 1 0 0,0-1-1 0 0,1 0 0 0 0,-1-1 0 0 0,1 1 1 0 0,-1-1-1 0 0,1 0 0 0 0,-10-7 0 0 0,-11-7 30 0 0,-1 0-25 0 0,1 0 0 0 0,0-2 0 0 0,2-2 0 0 0,0 0 1 0 0,-38-45-1 0 0,19 12 11 0 0,-61-98 1 0 0,75 98-34 0 0,4-1 0 0 0,1 0 0 0 0,3-2 0 0 0,-19-84 0 0 0,34 111 22 0 0,2 1 1 0 0,1-1 0 0 0,2 0 0 0 0,2-30 0 0 0,-1 20 20 0 0,1 21-21 0 0,1 0 0 0 0,1 0 0 0 0,1 1 0 0 0,0-1 0 0 0,1 1-1 0 0,2 0 1 0 0,-1 0 0 0 0,2 1 0 0 0,0 0 0 0 0,15-22 0 0 0,7-6 7 0 0,2 1 0 0 0,51-54 0 0 0,-45 57-13 0 0,2 3 1 0 0,2 1-1 0 0,1 2 1 0 0,2 2-1 0 0,61-34 1 0 0,-33 28 31 0 0,2 3 0 0 0,145-47 0 0 0,-184 74-45 0 0,0 3 1 0 0,1 0-1 0 0,0 3 0 0 0,0 1 1 0 0,51 3-1 0 0,-28 0 49 0 0,-41 0-43 0 0,0 1 0 0 0,-1 1 1 0 0,1 1-1 0 0,0 1 1 0 0,-1 0-1 0 0,0 1 0 0 0,0 1 1 0 0,-1 0-1 0 0,1 2 0 0 0,-2 0 1 0 0,30 21-1 0 0,-20-10 30 0 0,-1 0-1 0 0,0 2 0 0 0,-2 1 1 0 0,-1 0-1 0 0,-1 2 1 0 0,23 34-1 0 0,-6 4 15 0 0,-4 1 1 0 0,42 109-1 0 0,-67-148-36 0 0,-2 1-1 0 0,0 0 1 0 0,3 32 0 0 0,-3-14-92 0 0,3 17 70 0 0,-3 1-1 0 0,-2 0 1 0 0,-4 1 0 0 0,-7 81-1 0 0,0-105-3 0 0,-2-1-1 0 0,-1 0 1 0 0,-2 0-1 0 0,-30 71 0 0 0,36-99 37 0 0,-1 0-1 0 0,1 0 0 0 0,-1 0 0 0 0,-14 15 1 0 0,-15 28 25 0 0,26-38-47 0 0,0 0-1 0 0,0 0 0 0 0,-2 0 0 0 0,0-1 0 0 0,0-1 1 0 0,-26 23-1 0 0,23-27-3 0 0,0-1 1 0 0,0-1-1 0 0,0 0 1 0 0,-1-1-1 0 0,0 0 1 0 0,0-1-1 0 0,0-1 1 0 0,-28 4-1 0 0,10-6 51 0 0,0 0 0 0 0,-1-2 0 0 0,-61-8 0 0 0,90 7-36 0 0,-6-1-1 0 0,1 0-1 0 0,-1-1 1 0 0,1 0 0 0 0,0 0-1 0 0,0-1 1 0 0,0-1 0 0 0,0 0-1 0 0,-11-8 1 0 0,-74-58-17 0 0,60 43 16 0 0,-2-2 12 0 0,1-2 0 0 0,1-1 1 0 0,-44-56-1 0 0,62 67-8 0 0,0-2 1 0 0,2 1-1 0 0,1-2 1 0 0,1 0 0 0 0,1 0-1 0 0,1-1 1 0 0,-9-34-1 0 0,8 20-33 0 0,3-1 0 0 0,1 0 1 0 0,2-1-1 0 0,-1-42 0 0 0,6 43 16 0 0,0 26 13 0 0,0 0 0 0 0,2-1 0 0 0,-1 1-1 0 0,2 0 1 0 0,0 0 0 0 0,1 0 0 0 0,5-15 0 0 0,9-13 48 0 0,3 1 0 0 0,1 0 0 0 0,2 2 0 0 0,37-49 0 0 0,-14 28-44 0 0,101-100 0 0 0,-107 123-1 0 0,3 1-1 0 0,0 3 1 0 0,3 1-1 0 0,0 2 1 0 0,71-34-1 0 0,-98 58-3 0 0,-1 0-1 0 0,1 1 1 0 0,22-4-1 0 0,34-11-41 0 0,-57 14 86 0 0,0 2-1 0 0,1 0 0 0 0,0 1 1 0 0,-1 1-1 0 0,1 1 0 0 0,0 0 0 0 0,1 2 1 0 0,27 2-1 0 0,-37-2-20 0 0,4 0-57 0 0,1 1-1 0 0,0 0 1 0 0,-1 1-1 0 0,0 1 1 0 0,0 0-1 0 0,0 1 1 0 0,0 1-1 0 0,0 0 1 0 0,18 9-1 0 0,8 17 37 0 0,-1 1 0 0 0,-1 2-1 0 0,49 58 1 0 0,-74-77 3 0 0,-1 0 0 0 0,-1 1 0 0 0,-1 0 0 0 0,0 1 0 0 0,-1 0 0 0 0,-1 1 0 0 0,10 31 0 0 0,-2 9-36 0 0,10 68 0 0 0,-18-84 14 0 0,-1 19 59 0 0,-3 0 1 0 0,-2 0-1 0 0,-3 1 1 0 0,-12 77-1 0 0,11-114-44 0 0,-1 0 0 0 0,-1 0-1 0 0,-2-1 1 0 0,0 1 0 0 0,-1-1-1 0 0,-17 35 1 0 0,1-14 35 0 0,10-18-30 0 0,-1-1 0 0 0,0-1-1 0 0,-3 0 1 0 0,-18 22 0 0 0,8-16 11 0 0,21-22-7 0 0,-1-1-1 0 0,0 0 1 0 0,0 0 0 0 0,-1 0 0 0 0,0-1-1 0 0,0 0 1 0 0,-1-1 0 0 0,0 0 0 0 0,-12 7-1 0 0,-22 5-10 0 0,35-14 6 0 0,0 0 1 0 0,-1-1 0 0 0,1 0-1 0 0,-1 0 1 0 0,0-1 0 0 0,0 0-1 0 0,0 0 1 0 0,-17 0 0 0 0,11-1 3 0 0,1-1 1 0 0,0-1-1 0 0,-1 0 1 0 0,1 0-1 0 0,0-2 0 0 0,0 0 1 0 0,0 0-1 0 0,0-1 1 0 0,-15-7-1 0 0,0-10-41 0 0,1-2 0 0 0,1-1-1 0 0,2-1 1 0 0,-30-36 0 0 0,20 22 29 0 0,13 13 16 0 0,0-1-1 0 0,2-1 0 0 0,2-1 1 0 0,0-1-1 0 0,2-1 1 0 0,1 0-1 0 0,2 0 0 0 0,1-2 1 0 0,1 0-1 0 0,2 0 0 0 0,1 0 1 0 0,-3-37-1 0 0,3 18 50 0 0,0-88 0 0 0,8 121-65 0 0,2 1 0 0 0,0-1 0 0 0,1 1 0 0 0,1 0-1 0 0,0 0 1 0 0,2 0 0 0 0,0 0 0 0 0,10-20-1 0 0,6-8 7 0 0,2 1-1 0 0,1 1 1 0 0,3 1-1 0 0,1 2 1 0 0,58-63-1 0 0,-74 91 11 0 0,21-21 51 0 0,2 1 0 0 0,71-48 0 0 0,-72 56-37 0 0,22-10-52 0 0,-13 15-6 0 0,-15 7-20 0 0,1 0 0 0 0,53-13 0 0 0,-55 20 38 0 0,1 1 1 0 0,43-3 0 0 0,-60 8 29 0 0,1 0 0 0 0,-1 0 0 0 0,1 2 0 0 0,-1-1 1 0 0,0 1-1 0 0,0 1 0 0 0,0 1 0 0 0,17 6 0 0 0,-15-4-4 0 0,-1 1 1 0 0,0 1-1 0 0,-1 0 0 0 0,0 0 0 0 0,0 1 0 0 0,17 18 1 0 0,10 5-34 0 0,-32-28 23 0 0,0 1 0 0 0,-1 0 0 0 0,0 0 0 0 0,0 0 0 0 0,0 1 0 0 0,-1 0-1 0 0,0 0 1 0 0,6 10 0 0 0,34 64-10 0 0,59 125 16 0 0,-95-179 16 0 0,-1 0 0 0 0,-1 0 0 0 0,-1 1 0 0 0,-1-1 0 0 0,1 29 0 0 0,3 36-61 0 0,-5 1-1 0 0,-8 130 0 0 0,-2-188 71 0 0,-14 46 0 0 0,8-35 20 0 0,10-38-32 0 0,0 0 0 0 0,-1 1 0 0 0,0-1 0 0 0,0 0 0 0 0,-8 12 0 0 0,-11 28-24 0 0,20-38 0 0 0,0-1 0 0 0,0 1 0 0 0,-1-1 0 0 0,0 0 0 0 0,-1 1 0 0 0,1-1 0 0 0,-2-1 0 0 0,1 1 0 0 0,-1-1 0 0 0,0 1 0 0 0,-1-1 0 0 0,0-1 0 0 0,0 1 0 0 0,0-1 0 0 0,-1 0 0 0 0,-11 8 0 0 0,9-8 11 0 0,4-2 0 0 0,0 0 0 0 0,0 0 0 0 0,-1-1 1 0 0,1 0-1 0 0,-1 0 0 0 0,1 0 0 0 0,-1 0 0 0 0,0-1 0 0 0,0 0 0 0 0,0 0 0 0 0,0-1 0 0 0,0 1 0 0 0,-1-2 0 0 0,1 1 0 0 0,0-1 0 0 0,-1 1 1 0 0,1-2-1 0 0,-11 0 0 0 0,15 0-2 0 0,0 0-1 0 0,0 0 1 0 0,0 0 0 0 0,1 0 0 0 0,-1 0 0 0 0,0 0-1 0 0,0-1 1 0 0,1 1 0 0 0,-1-1 0 0 0,1 1 0 0 0,-1-1-1 0 0,-1-3 1 0 0,-15-12 2 0 0,-19 3-27 0 0,25 5 14 0 0,0 0 0 0 0,1 0-1 0 0,0-1 1 0 0,-18-22 0 0 0,4 6 5 0 0,-12-15-46 0 0,3-1 1 0 0,-46-71-1 0 0,64 82 20 0 0,2 0-1 0 0,1-1 1 0 0,-17-64 0 0 0,28 85 34 0 0,1 1 1 0 0,-1-1 0 0 0,1 0-1 0 0,1-14 1 0 0,-2-28-1 0 0,0 45 0 0 0,-2-12-1 0 0,0-1-1 0 0,1 1 1 0 0,2-1 0 0 0,0 1 0 0 0,1-1-1 0 0,1 1 1 0 0,0-1 0 0 0,9-34 0 0 0,2 21-23 0 0,8-31 18 0 0,-15 50 17 0 0,0 0 1 0 0,1 0-1 0 0,1 1 0 0 0,0 0 1 0 0,1 1-1 0 0,0-1 1 0 0,1 2-1 0 0,18-21 0 0 0,-4 3-18 0 0,1 0-4 0 0,2 2 0 0 0,1 0 0 0 0,2 2 0 0 0,0 1 0 0 0,1 1 0 0 0,48-27 0 0 0,-72 48 11 0 0,-1 1 0 0 0,1 0 0 0 0,0 0 1 0 0,0 1-1 0 0,11-2 0 0 0,14-3 31 0 0,-2-1-41 0 0,1 2-1 0 0,0 1 1 0 0,0 2-1 0 0,0 1 1 0 0,52 4-1 0 0,-73-2 8 0 0,-1 0-1 0 0,0 1 1 0 0,1 0-1 0 0,-1 0 1 0 0,0 1-1 0 0,0 0 1 0 0,0 0-1 0 0,14 9 1 0 0,50 40 4 0 0,-65-45-6 0 0,1 1 0 0 0,-2-1 0 0 0,1 1 0 0 0,-1 1 0 0 0,9 14 0 0 0,6 7 1 0 0,28 44 41 0 0,-46-69-35 0 0,0 1 0 0 0,-1-1 0 0 0,0 1-1 0 0,0 0 1 0 0,0 0 0 0 0,1 6 0 0 0,6 21 46 0 0,8 20-79 0 0,-1 0-1 0 0,-4 1 1 0 0,10 86 0 0 0,-18-112 21 0 0,-1 11 60 0 0,-2 78 1 0 0,-3-48-25 0 0,1-52-33 0 0,0-1-1 0 0,-2 0 1 0 0,-7 28-1 0 0,-5 28 4 0 0,11-44 28 0 0,-2 0-1 0 0,-1-1 0 0 0,-2 0 0 0 0,0 0 1 0 0,-2-1-1 0 0,-17 31 0 0 0,4-29-107 0 0,0-3 26 0 0,21-21 54 0 0,0-1 0 0 0,-1 1 0 0 0,0-1-1 0 0,1 0 1 0 0,-1 0 0 0 0,0 0 0 0 0,0-1-1 0 0,-1 1 1 0 0,1-1 0 0 0,0 0 0 0 0,-1 0-1 0 0,1-1 1 0 0,-1 1 0 0 0,0-1 0 0 0,1 0 0 0 0,-1 0-1 0 0,0-1 1 0 0,0 1 0 0 0,0-1 0 0 0,0 0-1 0 0,1-1 1 0 0,-1 1 0 0 0,0-1 0 0 0,0 0-1 0 0,0 0 1 0 0,1 0 0 0 0,-8-3 0 0 0,11 3 0 0 0,0 0 1 0 0,-1 0 0 0 0,1 0-1 0 0,0 0 1 0 0,0-1 0 0 0,0 1-1 0 0,0 0 1 0 0,0 0-1 0 0,0-1 1 0 0,0 1 0 0 0,1-1-1 0 0,-1 1 1 0 0,0 0 0 0 0,1-1-1 0 0,-1 1 1 0 0,1-1 0 0 0,0 0-1 0 0,-1 1 1 0 0,1-3 0 0 0,-2-4 9 0 0,-35-40 138 0 0,27 30-144 0 0,1-1-1 0 0,1 0 1 0 0,0-1 0 0 0,2 0-1 0 0,0 0 1 0 0,-4-32 0 0 0,-9-24-87 0 0,14 59 51 0 0,0-1 1 0 0,-4-33-1 0 0,6 24 29 0 0,2 0-1 0 0,0 1 0 0 0,2-1 1 0 0,2 0-1 0 0,0 1 0 0 0,1-1 1 0 0,2 1-1 0 0,1 0 0 0 0,0 1 1 0 0,2-1-1 0 0,14-27 0 0 0,-16 40 8 0 0,0 0-1 0 0,0 1 0 0 0,1-1 0 0 0,1 2 1 0 0,0-1-1 0 0,16-16 0 0 0,90-71 28 0 0,-113 97-29 0 0,0 1 0 0 0,0-1 0 0 0,1 0 0 0 0,-1 1 1 0 0,0-1-1 0 0,1 1 0 0 0,-1-1 0 0 0,1 1 0 0 0,0 0 0 0 0,5-1 0 0 0,10-6-3 0 0,-5-3-3 0 0,-11 9 5 0 0,0 0-1 0 0,0 0 1 0 0,1 0-1 0 0,-1 0 1 0 0,1 1-1 0 0,-1-1 1 0 0,1 1-1 0 0,0 0 1 0 0,-1 0-1 0 0,1 0 1 0 0,0 0-1 0 0,0 0 0 0 0,0 1 1 0 0,0-1-1 0 0,0 1 1 0 0,-1 0-1 0 0,1 0 1 0 0,0 0-1 0 0,0 0 1 0 0,6 1-1 0 0,0-2 3 0 0,1 1 0 0 0,0 0-1 0 0,0 1 1 0 0,-1 0-1 0 0,1 0 1 0 0,0 1 0 0 0,-1 0-1 0 0,1 1 1 0 0,-1 0 0 0 0,0 0-1 0 0,0 1 1 0 0,0 0-1 0 0,-1 1 1 0 0,1 0 0 0 0,-1 0-1 0 0,0 1 1 0 0,0 0 0 0 0,-1 1-1 0 0,0-1 1 0 0,0 1-1 0 0,0 1 1 0 0,6 10 0 0 0,18 23-16 0 0,-19-26 1 0 0,0 1 0 0 0,-1 0-1 0 0,10 22 1 0 0,-20-37 13 0 0,11 25 13 0 0,0 1-1 0 0,-2-1 1 0 0,12 49 0 0 0,-19-61-10 0 0,6 23-28 0 0,-2 0-1 0 0,-2 1 1 0 0,2 47-1 0 0,-5 4 65 0 0,0-38 24 0 0,-8 93 0 0 0,-14-66-51 0 0,2-19 0 0 0,15-44-15 0 0,-1 1-1 0 0,-1-1 0 0 0,0-1 1 0 0,-1 1-1 0 0,-1-1 0 0 0,0 0 1 0 0,-1 0-1 0 0,0-1 0 0 0,-1 0 1 0 0,0-1-1 0 0,-1 0 0 0 0,-1 0 1 0 0,0-1-1 0 0,-1 0 0 0 0,-12 9 1 0 0,19-19 8 0 0,1 0 1 0 0,-1-1-1 0 0,0 1 1 0 0,0-1-1 0 0,1 1 1 0 0,-1-2-1 0 0,0 1 1 0 0,0 0-1 0 0,0-1 1 0 0,1 0-1 0 0,-1 0 1 0 0,1 0-1 0 0,-8-4 1 0 0,11 5-7 0 0,-1-1 1 0 0,1 0-1 0 0,0 1 1 0 0,0-1-1 0 0,0 0 0 0 0,0 0 1 0 0,0 0-1 0 0,0 0 1 0 0,0 0-1 0 0,0 0 0 0 0,0 0 1 0 0,1 0-1 0 0,-1-1 1 0 0,0 1-1 0 0,1 0 0 0 0,-1 0 1 0 0,0-2-1 0 0,-8-11-20 0 0,-2 5 7 0 0,8 7 15 0 0,1 1-1 0 0,0-1 1 0 0,0 0 0 0 0,0 0-1 0 0,0 0 1 0 0,0 0 0 0 0,0 0-1 0 0,0 0 1 0 0,1 0 0 0 0,-1-1-1 0 0,1 1 1 0 0,-1-1 0 0 0,1 1-1 0 0,0-1 1 0 0,0 1 0 0 0,-1-5-1 0 0,-1-2 6 0 0,0 1-1 0 0,-1-1 0 0 0,0 1 1 0 0,-10-13-1 0 0,10 14-2 0 0,0 1 0 0 0,0-1-1 0 0,1 0 1 0 0,-1 0-1 0 0,2 0 1 0 0,-1 0 0 0 0,-2-11-1 0 0,-12-59-17 0 0,9 44-21 0 0,1 0 0 0 0,1 0 0 0 0,-1-49-1 0 0,7 58 17 0 0,-1 3 17 0 0,1 0 1 0 0,1 0-1 0 0,1 0 0 0 0,0 0 0 0 0,2 0 0 0 0,9-30 0 0 0,-4 25 5 0 0,1 2-1 0 0,1-1 1 0 0,2 1-1 0 0,0 1 1 0 0,1 1 0 0 0,23-28-1 0 0,0 8 1 0 0,-28 30 1 0 0,0 1 1 0 0,1 0-1 0 0,0 1 0 0 0,18-13 1 0 0,75-52 17 0 0,-100 73-23 0 0,0 1 0 0 0,-1 0-1 0 0,1 0 1 0 0,0-1 0 0 0,0 2 0 0 0,0-1 0 0 0,0 0-1 0 0,0 1 1 0 0,0-1 0 0 0,5 1 0 0 0,6-2-6 0 0,2-4 2 0 0,0 2 1 0 0,1 0-1 0 0,-1 1 0 0 0,1 1 0 0 0,-1 0 1 0 0,1 2-1 0 0,0 0 0 0 0,-1 0 0 0 0,1 2 1 0 0,0 0-1 0 0,-1 0 0 0 0,20 7 0 0 0,9 6 2 0 0,-26-10 6 0 0,0 1 1 0 0,0 1-1 0 0,-1 1 1 0 0,0 1-1 0 0,21 13 1 0 0,-13-5-17 0 0,-15-10 13 0 0,0 1-1 0 0,0 0 1 0 0,0 0-1 0 0,13 15 1 0 0,75 92 137 0 0,-96-109-121 0 0,1 0 0 0 0,-1 1 0 0 0,0-1 0 0 0,0 0 0 0 0,-1 1 0 0 0,0 0 0 0 0,0-1 0 0 0,1 13 0 0 0,-1-10 1 0 0,0 0 0 0 0,0 0 0 0 0,1 0 1 0 0,7 14-1 0 0,-3-5-6 0 0,0 0 0 0 0,0 1 1 0 0,-2 0-1 0 0,5 28 0 0 0,8 32-21 0 0,-11-48 8 0 0,-1 0 0 0 0,-2 1 1 0 0,-1-1-1 0 0,-2 1 0 0 0,-3 38 0 0 0,2-11-2 0 0,0-48-2 0 0,-1 0 0 0 0,1 0 0 0 0,-2 0 0 0 0,0 0-1 0 0,0 0 1 0 0,-1-1 0 0 0,0 1 0 0 0,0 0 0 0 0,-10 18-1 0 0,7-20 22 0 0,0 2 0 0 0,1-1-1 0 0,0 0 1 0 0,-3 12 0 0 0,5-12-41 0 0,-1-1 0 0 0,0 1-1 0 0,-10 16 1 0 0,10-20 25 0 0,2-2 2 0 0,-1 0 0 0 0,1-1 1 0 0,-1 1-1 0 0,0-1 0 0 0,0 1 1 0 0,0-1-1 0 0,0 0 0 0 0,-6 3 0 0 0,-21 19-15 0 0,26-21 8 0 0,0 0-1 0 0,-1-1 0 0 0,1 1 0 0 0,-1-1 0 0 0,0 0 0 0 0,1 0 1 0 0,-1-1-1 0 0,0 1 0 0 0,-10 2 0 0 0,8-3 6 0 0,-1 0 0 0 0,0-1 0 0 0,1 0 1 0 0,-1 0-1 0 0,0-1 0 0 0,0 0 0 0 0,0 0 0 0 0,-9-3 0 0 0,12 2 0 0 0,0-1 0 0 0,0 0 0 0 0,0 0-1 0 0,0 0 1 0 0,0-1 0 0 0,0 0 0 0 0,1 0-1 0 0,0 0 1 0 0,-1 0 0 0 0,1-1 0 0 0,0 1-1 0 0,1-1 1 0 0,-6-7 0 0 0,-5-6-8 0 0,1 1 0 0 0,1-2-1 0 0,1 0 1 0 0,0 0 0 0 0,-8-22 0 0 0,0-3 0 0 0,14 34 3 0 0,0-1-1 0 0,1 0 1 0 0,0-1-1 0 0,1 1 1 0 0,0-1-1 0 0,1 1 1 0 0,-2-16-1 0 0,-27-141 67 0 0,28 140-84 0 0,2 1 0 0 0,1-1-1 0 0,1 1 1 0 0,1 0 0 0 0,1 0 0 0 0,2-1 0 0 0,0 2 0 0 0,10-26-1 0 0,-4 21 31 0 0,2 0-1 0 0,1 1 0 0 0,2 0 0 0 0,0 2 0 0 0,2 0 0 0 0,1 0 0 0 0,1 2 0 0 0,1 1 1 0 0,32-29-1 0 0,-43 43 5 0 0,1 1 0 0 0,-1 1 0 0 0,2 0 0 0 0,-1 0 0 0 0,1 1 0 0 0,0 1 1 0 0,0 0-1 0 0,1 0 0 0 0,0 1 0 0 0,0 1 0 0 0,0 0 0 0 0,22-3 0 0 0,-29 7-3 0 0,0 1-1 0 0,-1 0 0 0 0,1 0 1 0 0,0 0-1 0 0,-1 1 0 0 0,1 0 1 0 0,-1 0-1 0 0,0 0 0 0 0,0 1 1 0 0,0 0-1 0 0,0 0 0 0 0,5 4 1 0 0,44 41 4 0 0,-48-40-7 0 0,0 0-1 0 0,-1 0 0 0 0,0 0 0 0 0,0 1 1 0 0,0 0-1 0 0,-2 0 0 0 0,4 9 1 0 0,16 33 32 0 0,-18-42-28 0 0,0 1 1 0 0,0-1 0 0 0,-1 1 0 0 0,-1 0-1 0 0,0 0 1 0 0,0 0 0 0 0,0 0 0 0 0,-2 0-1 0 0,2 15 1 0 0,13 244 179 0 0,-17-204-180 0 0,-3 0 0 0 0,-3-1 1 0 0,-16 66-1 0 0,16-106-14 0 0,-1-1-1 0 0,-1-1 1 0 0,-21 39 0 0 0,-9 25-4 0 0,35-76 4 0 0,2-2 3 0 0,-1-1-1 0 0,0 0 0 0 0,0 0 0 0 0,-1-1 0 0 0,1 1 0 0 0,-2-1 0 0 0,1 1 0 0 0,-9 8 0 0 0,-4 8-23 0 0,-20 26 32 0 0,34-46-12 0 0,0 0 1 0 0,0 0-1 0 0,0-1 1 0 0,0 1-1 0 0,-1 0 1 0 0,1-1-1 0 0,-1 0 1 0 0,1 0-1 0 0,-1 0 1 0 0,0 0-1 0 0,-6 1 1 0 0,8-2 4 0 0,-1 0 1 0 0,1 0 0 0 0,0-1-1 0 0,0 1 1 0 0,0-1 0 0 0,-1 1-1 0 0,1-1 1 0 0,0 0 0 0 0,0 0-1 0 0,-1 0 1 0 0,1 0 0 0 0,0 0-1 0 0,0-1 1 0 0,0 1 0 0 0,-1-1 0 0 0,1 1-1 0 0,0-1 1 0 0,0 0 0 0 0,0 0-1 0 0,0 0 1 0 0,0 0 0 0 0,0 0-1 0 0,0 0 1 0 0,0-1 0 0 0,1 1-1 0 0,-1-1 1 0 0,0 1 0 0 0,1-1-1 0 0,-1 0 1 0 0,-1-3 0 0 0,-18-34-12 0 0,13 25 25 0 0,0 0-1 0 0,2 0 1 0 0,-1 0 0 0 0,2 0-1 0 0,0-1 1 0 0,1 0 0 0 0,-4-21 0 0 0,3-5-13 0 0,-5-65-36 0 0,10 95 39 0 0,0 0 0 0 0,1 0 1 0 0,0 0-1 0 0,1 0 0 0 0,0 1 1 0 0,0-1-1 0 0,7-15 0 0 0,50-88-49 0 0,-52 102 69 0 0,1 1-1 0 0,0-1 1 0 0,0 2-1 0 0,1-1 1 0 0,0 1-1 0 0,20-15 1 0 0,-10 7 11 0 0,25-23 27 0 0,-43 40-59 0 0,1-1-1 0 0,0 0 1 0 0,0 1 0 0 0,0-1-1 0 0,0 1 1 0 0,0-1 0 0 0,0 1-1 0 0,0 0 1 0 0,0 0 0 0 0,1 0-1 0 0,-1 0 1 0 0,0 1 0 0 0,1-1-1 0 0,-1 0 1 0 0,0 1-1 0 0,1 0 1 0 0,3-1 0 0 0,6 0 3 0 0,-6-1-6 0 0,5-2 7 0 0,0 0 1 0 0,1 1 0 0 0,23-4-1 0 0,-32 7-5 0 0,1 0-1 0 0,-1 0 0 0 0,1 0 1 0 0,-1 0-1 0 0,1 1 0 0 0,-1-1 1 0 0,0 1-1 0 0,1 0 1 0 0,-1 0-1 0 0,0 0 0 0 0,1 0 1 0 0,-1 1-1 0 0,0-1 0 0 0,0 1 1 0 0,0 0-1 0 0,0 0 1 0 0,-1 0-1 0 0,5 4 0 0 0,2 5 5 0 0,0 0 0 0 0,-1 1 0 0 0,-1 0 0 0 0,0 0 0 0 0,0 1 0 0 0,-2 0 0 0 0,7 20 0 0 0,-2-3 4 0 0,-1 0 0 0 0,6 47 1 0 0,-13-52 0 0 0,0 0 0 0 0,-2 0 0 0 0,0 1 0 0 0,-2-1 0 0 0,-1 0 0 0 0,-1 0 0 0 0,-1-1 0 0 0,-1 1 0 0 0,-1-1 0 0 0,-16 34 0 0 0,14-29-1 0 0,-9 14 4 0 0,11-30-13 0 0,0-1-1 0 0,1 1 0 0 0,0 0 1 0 0,-4 17-1 0 0,1-6 0 0 0,0-2 7 0 0,-1 0 0 0 0,0-1 0 0 0,-2 0-1 0 0,-22 29 1 0 0,23-35-4 0 0,-1-1 0 0 0,0 0 0 0 0,-1-1 0 0 0,-25 19 0 0 0,15-18-20 0 0,0 4-56 0 0,19-16 71 0 0,-1 0 0 0 0,1 0 0 0 0,0-1 1 0 0,0 1-1 0 0,-1-1 0 0 0,1 0 0 0 0,-1 0 0 0 0,1-1 0 0 0,-1 1 1 0 0,0-1-1 0 0,1 0 0 0 0,-1 0 0 0 0,0 0 0 0 0,-7-2 0 0 0,-10 1 9 0 0,16 0-1 0 0,1 1 0 0 0,-1-1 0 0 0,1 0-1 0 0,0 0 1 0 0,0-1 0 0 0,-1 0 0 0 0,1 0 0 0 0,0 0 0 0 0,0 0 0 0 0,1-1 0 0 0,-1 0 0 0 0,0 0 0 0 0,1 0 0 0 0,0 0 0 0 0,0-1 0 0 0,0 1 0 0 0,0-1 0 0 0,0 0 0 0 0,1-1 0 0 0,0 1 0 0 0,-6-9-1 0 0,2 1-11 0 0,1-1 0 0 0,0 1-1 0 0,1-1 1 0 0,0 0-1 0 0,1 0 1 0 0,1-1-1 0 0,-3-15 1 0 0,1 1 6 0 0,2-1 0 0 0,1 0-1 0 0,1 1 1 0 0,3-32 0 0 0,-1 56 1 0 0,0 1 1 0 0,0-1-1 0 0,0 1 0 0 0,0 0 1 0 0,1-1-1 0 0,0 1 0 0 0,-1 0 0 0 0,1 0 1 0 0,0 0-1 0 0,1 0 0 0 0,-1 0 1 0 0,0 0-1 0 0,4-2 0 0 0,9-13-6 0 0,0-9-5 0 0,-13 22 10 0 0,1 0 1 0 0,-1 0-1 0 0,1 1 0 0 0,0-1 1 0 0,1 0-1 0 0,5-5 0 0 0,8-11-3 0 0,-15 17 6 0 0,0 0 0 0 0,1 1 0 0 0,-1 0 0 0 0,1-1 0 0 0,0 1 0 0 0,0 0 1 0 0,5-3-1 0 0,12-6-1 0 0,-15 10 2 0 0,1-1-1 0 0,-1 0 1 0 0,-1 0 0 0 0,1 0-1 0 0,0-1 1 0 0,-1 1 0 0 0,0-1-1 0 0,5-5 1 0 0,-8 8 1 0 0,0-1 0 0 0,0 0-1 0 0,0 1 1 0 0,0-1 0 0 0,1 1 0 0 0,-1 0-1 0 0,1-1 1 0 0,-1 1 0 0 0,1 0 0 0 0,0 0-1 0 0,-1 0 1 0 0,1 0 0 0 0,0 0 0 0 0,0 0-1 0 0,0 1 1 0 0,-1-1 0 0 0,1 1 0 0 0,3-1-1 0 0,10-5 17 0 0,-9 1-7 0 0,-4 3-6 0 0,1 0 1 0 0,-1 0 0 0 0,1 0 0 0 0,-1 1 0 0 0,1-1 0 0 0,0 0-1 0 0,-1 1 1 0 0,1 0 0 0 0,0 0 0 0 0,0 0 0 0 0,0 0-1 0 0,0 0 1 0 0,0 1 0 0 0,0-1 0 0 0,5 1 0 0 0,7-2-1 0 0,0-1 1 0 0,-1 0 0 0 0,16-6 0 0 0,-19 5-7 0 0,-1 1 1 0 0,0 0 0 0 0,1 1 0 0 0,0 1-1 0 0,14-2 1 0 0,22 7 26 0 0,-46-3-26 0 0,1-1 1 0 0,0 0-1 0 0,-1 1 0 0 0,1 0 0 0 0,-1-1 1 0 0,1 1-1 0 0,-1 0 0 0 0,1 0 0 0 0,-1-1 1 0 0,1 1-1 0 0,-1 0 0 0 0,0 1 1 0 0,1-1-1 0 0,-1 0 0 0 0,0 0 0 0 0,0 0 1 0 0,0 1-1 0 0,0-1 0 0 0,0 1 0 0 0,0-1 1 0 0,1 3-1 0 0,-2-2 0 0 0,1 0 0 0 0,0 0 0 0 0,0 0 0 0 0,0 0 0 0 0,0-1 0 0 0,0 1 0 0 0,0 0 0 0 0,0-1 0 0 0,1 1 0 0 0,-1-1 0 0 0,0 1 0 0 0,1-1 0 0 0,-1 0 0 0 0,3 2 0 0 0,-2-2 0 0 0,-1 0 1 0 0,1 0 0 0 0,-1 1 0 0 0,1-1-1 0 0,-1 0 1 0 0,1 1 0 0 0,-1-1-1 0 0,0 1 1 0 0,0 0 0 0 0,0-1 0 0 0,0 1-1 0 0,0 0 1 0 0,0 0 0 0 0,-1 0-1 0 0,1 0 1 0 0,0 0 0 0 0,-1 0 0 0 0,1 3-1 0 0,5 19 1 0 0,4 34 84 0 0,-9-15-69 0 0,-2 0 0 0 0,-3 0 0 0 0,-9 52 0 0 0,9-76-4 0 0,3-11-6 0 0,-1 0 1 0 0,0 0-1 0 0,0-1 1 0 0,0 1-1 0 0,-7 13 0 0 0,1-8 8 0 0,4-6-7 0 0,-1 0-1 0 0,2 1 1 0 0,-1-1-1 0 0,1 1 1 0 0,-4 13 0 0 0,3-8-3 0 0,-1 0 1 0 0,0-1 0 0 0,-1 1 0 0 0,0-1 0 0 0,-1-1-1 0 0,0 1 1 0 0,-11 12 0 0 0,-24 40 21 0 0,35-52-31 0 0,-1-1 1 0 0,0 0-1 0 0,-1 0 1 0 0,-17 16-1 0 0,8-8-12 0 0,-25 18-24 0 0,37-33 32 0 0,0 0 1 0 0,1 0-1 0 0,0 1 0 0 0,0-1 0 0 0,-8 11 0 0 0,7-8 7 0 0,0-1 0 0 0,-1 0 0 0 0,0 0 0 0 0,0-1 0 0 0,0 0 0 0 0,0 0 0 0 0,-1-1 0 0 0,0 0-1 0 0,0 0 1 0 0,0-1 0 0 0,0 0 0 0 0,-11 2 0 0 0,-22 11 21 0 0,11-4-11 0 0,0-1-1 0 0,0-2 1 0 0,-1-1-1 0 0,0-1 1 0 0,-1-2-1 0 0,1-1 1 0 0,-1-1-1 0 0,0-2 1 0 0,0-1-1 0 0,0-2 1 0 0,0 0-1 0 0,1-3 1 0 0,-1-1-1 0 0,1-1 1 0 0,-40-14-1 0 0,60 16 4 0 0,0 0 0 0 0,1-1-1 0 0,-15-10 1 0 0,-12-6-8 0 0,29 21 2 0 0,-1-3 1 0 0,-21-29-4 0 0,26 29-7 0 0,0-1 0 0 0,0-1 0 0 0,1 1 0 0 0,0-1 1 0 0,0 1-1 0 0,0-1 0 0 0,1 0 0 0 0,0 0 0 0 0,0 0 0 0 0,-1-6 0 0 0,-10-25-26 0 0,12 36 30 0 0,1 0 1 0 0,-1 0-1 0 0,1 0 1 0 0,-1 0-1 0 0,1 0 1 0 0,0 0-1 0 0,0 0 1 0 0,-1 0-1 0 0,1 0 1 0 0,0 0-1 0 0,0 0 1 0 0,0 0-1 0 0,0 0 1 0 0,0 0-1 0 0,0 0 1 0 0,1 0-1 0 0,-1 0 1 0 0,0 0-1 0 0,0 0 1 0 0,1 0 0 0 0,-1 0-1 0 0,1 0 1 0 0,-1 0-1 0 0,1 0 1 0 0,0-1-1 0 0,22-18-10 0 0,-7 6 8 0 0,-10 1 3 0 0,-6 11 0 0 0,1 0 0 0 0,-1 0 0 0 0,1 0 0 0 0,0 1 0 0 0,0-1 0 0 0,-1 0 0 0 0,1 0 0 0 0,0 1 0 0 0,1-1 0 0 0,-1 1 0 0 0,0-1 0 0 0,0 1 0 0 0,1 0 0 0 0,-1-1 0 0 0,1 1 0 0 0,2-2 0 0 0,35-19-8 0 0,58-23 0 0 0,-70 35-2 0 0,1 1 0 0 0,0 1 0 0 0,34-4-1 0 0,-1 0 20 0 0,-30 5-2 0 0,1 2 0 0 0,0 1 0 0 0,1 2-1 0 0,-1 1 1 0 0,0 1 0 0 0,53 8 0 0 0,-82-7-7 0 0,0-1 0 0 0,0 1 1 0 0,-1 0-1 0 0,1 0 0 0 0,0 0 0 0 0,-1 1 1 0 0,1-1-1 0 0,-1 1 0 0 0,1-1 0 0 0,-1 1 1 0 0,1 0-1 0 0,-1 0 0 0 0,0 0 0 0 0,2 2 0 0 0,13 11 5 0 0,-14-13-3 0 0,0 0-1 0 0,0 0 1 0 0,0 0-1 0 0,-1 1 1 0 0,1 0-1 0 0,0-1 1 0 0,-1 1-1 0 0,0 0 1 0 0,0 0-1 0 0,0 0 1 0 0,0 0-1 0 0,0 1 1 0 0,-1-1 0 0 0,1 0-1 0 0,-1 1 1 0 0,0-1-1 0 0,0 1 1 0 0,0 0-1 0 0,0-1 1 0 0,-1 1-1 0 0,0 0 1 0 0,1-1-1 0 0,-1 1 1 0 0,-1 0-1 0 0,0 6 1 0 0,2 17 43 0 0,0-17-40 0 0,-1-1 1 0 0,1 1 0 0 0,-2 0 0 0 0,1 0 0 0 0,-1 0 0 0 0,-1 0-1 0 0,0 0 1 0 0,0-1 0 0 0,-1 1 0 0 0,0-1 0 0 0,-1 0 0 0 0,0 0-1 0 0,0 0 1 0 0,-11 16 0 0 0,-45 61-2 0 0,45-65-4 0 0,-1 0 0 0 0,0-2 0 0 0,-2 0 0 0 0,0-1 0 0 0,-1 0 0 0 0,-1-2 0 0 0,-27 18 0 0 0,36-26 0 0 0,-110 65 0 0 0,99-59 0 0 0,-1 0 0 0 0,-1-2 0 0 0,0-1 0 0 0,-1-1 0 0 0,-37 11 0 0 0,-135 21 0 0 0,136-34 0 0 0,0-3 0 0 0,0-3 0 0 0,0-2 0 0 0,-1-3 0 0 0,2-2 0 0 0,-1-4 0 0 0,-99-26 0 0 0,100 25 0 0 0,-5-4 0 0 0,10-6 0 0 0,-143-46 0 0 0,124 39 0 0 0,15 3 0 0 0,50 22 0 0 0,7 1 0 0 0,-1 1 0 0 0,0-1 0 0 0,1 0 0 0 0,-1 0 0 0 0,1 0 0 0 0,0 0 0 0 0,-1 0 0 0 0,1 0 0 0 0,0-1 0 0 0,0 1 0 0 0,-1-1 0 0 0,1 0 0 0 0,0 1 0 0 0,1-1 0 0 0,-1 0 0 0 0,0 0 0 0 0,1 0 0 0 0,-1 0 0 0 0,1-1 0 0 0,-3-3 0 0 0,2-1 0 0 0,2 6 0 0 0,0 0 0 0 0,0 0 0 0 0,0 0 0 0 0,-1 0 0 0 0,1 0 0 0 0,0 0 0 0 0,-1 0 0 0 0,1 0 0 0 0,-1 0 0 0 0,1 0 0 0 0,-1 1 0 0 0,0-1 0 0 0,1 0 0 0 0,-1 0 0 0 0,0 0 0 0 0,1 1 0 0 0,-1-1 0 0 0,0 0 0 0 0,0 1 0 0 0,0-1 0 0 0,0 0 0 0 0,0 1 0 0 0,0-1 0 0 0,0 1 0 0 0,1 0 0 0 0,-3-1 0 0 0,1 0-2 0 0,1 0 0 0 0,-1-1 1 0 0,0 1-1 0 0,0-1 0 0 0,1 1 0 0 0,-1-1 1 0 0,1 1-1 0 0,-1-1 0 0 0,1 0 0 0 0,0 0 0 0 0,0 1 1 0 0,0-1-1 0 0,0 0 0 0 0,0 0 0 0 0,0 0 1 0 0,0 0-1 0 0,1-1 0 0 0,-1 1 0 0 0,1 0 0 0 0,-1 0 1 0 0,1 0-1 0 0,0 0 0 0 0,0-4 0 0 0,1-52-48 0 0,0 57 49 0 0,-1-1 1 0 0,1 1 0 0 0,-1 0-1 0 0,1 0 1 0 0,-1 0 0 0 0,1 0-1 0 0,0 0 1 0 0,-1 0 0 0 0,1 0-1 0 0,0 0 1 0 0,0 0 0 0 0,0 1-1 0 0,0-1 1 0 0,0 0 0 0 0,0 0-1 0 0,0 1 1 0 0,0-1 0 0 0,0 1-1 0 0,0-1 1 0 0,0 1 0 0 0,0-1-1 0 0,0 1 1 0 0,3-1 0 0 0,5-3 5 0 0,9-19-13 0 0,11 8-3 0 0,14-22 9 0 0,-15 20 5 0 0,0 0 0 0 0,2 2 0 0 0,0 1 0 0 0,0 2 0 0 0,1 0 0 0 0,42-8 0 0 0,-59 17-8 0 0,0-1-1 0 0,1 0 1 0 0,16-8 0 0 0,-17 6 3 0 0,-1 1 1 0 0,1 1 0 0 0,22-5-1 0 0,1 4-18 0 0,-6-1 30 0 0,1 2 1 0 0,0 1-1 0 0,1 1 1 0 0,-1 2-1 0 0,37 5 1 0 0,-64-4-10 0 0,0 0 0 0 0,0 1 0 0 0,0 0 0 0 0,0 0 0 0 0,0 0 0 0 0,0 1 0 0 0,-1 0 0 0 0,1 0 0 0 0,-1 0 0 0 0,0 0 0 0 0,0 0 0 0 0,0 1 0 0 0,0 0 0 0 0,0 0 0 0 0,-1 0 1 0 0,0 0-1 0 0,0 1 0 0 0,0-1 0 0 0,0 1 0 0 0,-1 0 0 0 0,0 0 0 0 0,0 0 0 0 0,0 0 0 0 0,0 0 0 0 0,-1 0 0 0 0,0 0 0 0 0,0 0 0 0 0,0 1 0 0 0,-1-1 0 0 0,0 11 0 0 0,1 10-10 0 0,0-19 12 0 0,0-1 0 0 0,0 1 1 0 0,-1 0-1 0 0,1-1 0 0 0,-2 1 0 0 0,1 0 0 0 0,-1 0 0 0 0,0-1 0 0 0,-1 1 0 0 0,1-1 1 0 0,-1 1-1 0 0,0-1 0 0 0,-1 0 0 0 0,0 0 0 0 0,-3 7 0 0 0,-35 45-23 0 0,13-39 20 0 0,-23 49 0 0 0,-120 66 7 0 0,147-117-10 0 0,-1 0 0 0 0,0-2 0 0 0,-1-1 1 0 0,-1 0-1 0 0,0-2 0 0 0,-39 11 0 0 0,38-14 4 0 0,-44 8-1 0 0,11-4-6 0 0,7 0-9 0 0,0-2 1 0 0,-1-3 0 0 0,0-2-1 0 0,0-2 1 0 0,-1-3 0 0 0,1-2-1 0 0,-69-10 1 0 0,63-3 22 0 0,2-2 1 0 0,0-3-1 0 0,0-3 1 0 0,2-2-1 0 0,-88-51 1 0 0,125 62-18 0 0,1-1 0 0 0,0-1 0 0 0,-29-30 1 0 0,45 43 5 0 0,-13-23-2 0 0,8 12 0 0 0,4 7-2 0 0,0 1 1 0 0,0-1-1 0 0,1 0 1 0 0,0-1 0 0 0,1 1-1 0 0,-1-1 1 0 0,1 1-1 0 0,0-1 1 0 0,1 0 0 0 0,-2-8-1 0 0,2 11 3 0 0,1 0 0 0 0,0 0 0 0 0,-1 0 0 0 0,1 0 0 0 0,1 0 0 0 0,-1 0 1 0 0,0 0-1 0 0,1 0 0 0 0,0 1 0 0 0,0-1 0 0 0,0 0 0 0 0,1 0 0 0 0,-1 0 0 0 0,1 1 0 0 0,0-1 0 0 0,0 1 0 0 0,0-1 0 0 0,0 1 0 0 0,1 0 0 0 0,-1 0 0 0 0,5-4 0 0 0,19-10-20 0 0,-14-9 22 0 0,-8 22 2 0 0,1-1 1 0 0,-1 1 0 0 0,1 0 0 0 0,0 0 0 0 0,0 1 0 0 0,7-4-1 0 0,36-28-21 0 0,-15 7 25 0 0,0 2 0 0 0,2 1 0 0 0,1 2 0 0 0,1 2 0 0 0,61-26 0 0 0,-36 28-4 0 0,-22 9-14 0 0,-8-1 31 0 0,1 2 0 0 0,0 2-1 0 0,1 0 1 0 0,0 2-1 0 0,0 2 1 0 0,0 1-1 0 0,0 2 1 0 0,38 4 0 0 0,-62-2-15 0 0,-1 0-1 0 0,1 0 1 0 0,0 0 0 0 0,-1 2 0 0 0,0-1 0 0 0,1 1 0 0 0,-1 0 0 0 0,-1 1-1 0 0,11 7 1 0 0,-9 3 24 0 0,6 5-9 0 0,-13-18-19 0 0,-1 0 1 0 0,0 0-1 0 0,0 1 1 0 0,0-1-1 0 0,-1 1 1 0 0,1-1-1 0 0,-1 1 1 0 0,1 0-1 0 0,-1 0 1 0 0,0 0-1 0 0,0-1 1 0 0,0 1-1 0 0,0 4 1 0 0,7 16-5 0 0,-4-12 12 0 0,1 0-1 0 0,-1 1 0 0 0,-1-1 0 0 0,0 1 0 0 0,0 0 0 0 0,-1 0 1 0 0,-1 0-1 0 0,0 0 0 0 0,-1 1 0 0 0,0-1 0 0 0,-1 0 1 0 0,0 0-1 0 0,-1 0 0 0 0,0 0 0 0 0,-1 0 0 0 0,0-1 1 0 0,-1 1-1 0 0,-8 17 0 0 0,-2-7-12 0 0,-1-1 1 0 0,-2 0-1 0 0,0 0 0 0 0,0-2 1 0 0,-2 0-1 0 0,-1-1 0 0 0,0-1 1 0 0,-1-1-1 0 0,-1-1 0 0 0,0-1 1 0 0,-1-1-1 0 0,0-1 0 0 0,-38 14 1 0 0,19-8-26 0 0,29-12 29 0 0,-1 0-1 0 0,0 0 0 0 0,-1-2 0 0 0,-17 4 0 0 0,-27 3 41 0 0,2 0-22 0 0,0-2-1 0 0,-77 2 0 0 0,70-10-6 0 0,-76-4 0 0 0,131 2-4 0 0,0-1 0 0 0,0 0-1 0 0,0 0 1 0 0,0-1 0 0 0,-11-6 0 0 0,-11-2-6 0 0,2 3 2 0 0,10 4 2 0 0,-1-1 1 0 0,1-1 0 0 0,1-1 0 0 0,-22-11 0 0 0,-117-80 51 0 0,137 86-43 0 0,-37-27-1 0 0,29 19-8 0 0,-5 3-2 0 0,14-8 0 0 0,3 11 0 0 0,-8-12 0 0 0,22 23 0 0 0,0 0 0 0 0,-1 0 0 0 0,1 0 0 0 0,-1 1 0 0 0,0-1 0 0 0,0 1 0 0 0,0-1 0 0 0,-5-2 0 0 0,6 4 0 0 0,0 0 0 0 0,0 0 0 0 0,0-1 0 0 0,1 1 0 0 0,-1 0 0 0 0,0-1 0 0 0,1 1 0 0 0,-1-1 0 0 0,1 1 0 0 0,-1-1 0 0 0,1 0 0 0 0,0 1 0 0 0,0-1 0 0 0,0 0 0 0 0,0 0 0 0 0,0 0 0 0 0,0 0 0 0 0,0 0 0 0 0,1 0 0 0 0,-1 0 0 0 0,1 0 0 0 0,-1-1 0 0 0,1 1 0 0 0,0-2 0 0 0,0 0-3 0 0,0 1 1 0 0,0 0-1 0 0,0-1 0 0 0,0 1 1 0 0,1 0-1 0 0,-1-1 0 0 0,1 1 1 0 0,0 0-1 0 0,0 0 0 0 0,1-1 1 0 0,-1 1-1 0 0,0 0 0 0 0,1 0 1 0 0,0 0-1 0 0,0 1 0 0 0,0-1 1 0 0,0 0-1 0 0,0 1 0 0 0,0-1 1 0 0,1 1-1 0 0,-1 0 0 0 0,1 0 1 0 0,0 0-1 0 0,-1 0 0 0 0,1 0 1 0 0,5-2-1 0 0,-6 4 3 0 0,0-1-1 0 0,-1 0 1 0 0,1 1-1 0 0,-1-1 1 0 0,1 0-1 0 0,0 0 1 0 0,-1 0-1 0 0,0 0 1 0 0,1 0-1 0 0,-1 0 1 0 0,1 0-1 0 0,-1 0 1 0 0,0 0-1 0 0,0-1 1 0 0,0 1-1 0 0,0-1 1 0 0,0 1-1 0 0,1-2 1 0 0,0 0 1 0 0,-1 0 1 0 0,1 0-1 0 0,0 0 1 0 0,1 1 0 0 0,-1-1-1 0 0,0 1 1 0 0,1-1-1 0 0,0 1 1 0 0,-1 0-1 0 0,4-2 1 0 0,1-1-5 0 0,1 1-1 0 0,-1 0 1 0 0,1 0 0 0 0,0 0-1 0 0,0 1 1 0 0,0 0 0 0 0,16-3-1 0 0,-20 5 1 0 0,0 0-1 0 0,1-1 0 0 0,-1 1 1 0 0,0-1-1 0 0,0 0 1 0 0,0 0-1 0 0,-1 0 0 0 0,1-1 1 0 0,0 0-1 0 0,3-3 1 0 0,16-10-24 0 0,-5 7 26 0 0,-1 1-1 0 0,2 0 1 0 0,-1 1 0 0 0,1 2 0 0 0,0 0 0 0 0,0 1 0 0 0,31-3 0 0 0,144 1 9 0 0,-140 7-7 0 0,-41-1-7 0 0,0 1 1 0 0,0 1 0 0 0,0 0-1 0 0,0 1 1 0 0,-1 1-1 0 0,1 0 1 0 0,-1 0 0 0 0,0 1-1 0 0,0 1 1 0 0,16 10 0 0 0,6 1-3 0 0,-31-15 8 0 0,0 0 0 0 0,-1 0 1 0 0,1 0-1 0 0,0 0 0 0 0,0 1 0 0 0,-1-1 0 0 0,0 1 0 0 0,4 4 1 0 0,11 11-11 0 0,-5-8 3 0 0,-9-9 7 0 0,-1 1 1 0 0,1 0 0 0 0,-1 0-1 0 0,0 0 1 0 0,0 0-1 0 0,0 0 1 0 0,0 1-1 0 0,0-1 1 0 0,0 0-1 0 0,0 1 1 0 0,-1 0-1 0 0,3 4 1 0 0,-3-4 1 0 0,0 0-1 0 0,1 0 1 0 0,-1 0-1 0 0,1 0 1 0 0,0 0 0 0 0,-1-1-1 0 0,2 1 1 0 0,-1 0-1 0 0,3 2 1 0 0,-4-4 0 0 0,1 1-1 0 0,0 0 1 0 0,-1 0-1 0 0,0 0 1 0 0,1 0-1 0 0,-1 0 1 0 0,0 0-1 0 0,0 0 1 0 0,0 0-1 0 0,0 0 1 0 0,0 0-1 0 0,-1 1 1 0 0,1-1-1 0 0,-1 0 1 0 0,1 5-1 0 0,11 35-29 0 0,-8-32 16 0 0,0-1 0 0 0,-1 1 0 0 0,-1 0 0 0 0,3 21 0 0 0,-5-6 15 0 0,0-2 13 0 0,0 0 0 0 0,-5 25 0 0 0,4-39-13 0 0,-2 0 0 0 0,1 0 0 0 0,-1 0 0 0 0,0 0 0 0 0,-1 0 0 0 0,0-1 0 0 0,-1 0-1 0 0,-7 11 1 0 0,-12 19-27 0 0,18-28 31 0 0,1 0 0 0 0,-2 0 0 0 0,1-1-1 0 0,-2 0 1 0 0,1 0 0 0 0,-1 0 0 0 0,0-1 0 0 0,-15 11 0 0 0,-27 19-12 0 0,35-25-3 0 0,-1-1 0 0 0,0 0 0 0 0,-1-1 0 0 0,0-1-1 0 0,-1 0 1 0 0,-27 10 0 0 0,-1-6 14 0 0,19-4 5 0 0,-1-2-1 0 0,0-1 1 0 0,0-2-1 0 0,-42 4 1 0 0,23-7 13 0 0,-1-1 0 0 0,0-3 0 0 0,-52-9 0 0 0,90 9-25 0 0,0-1 0 0 0,0 0 0 0 0,0-1 0 0 0,0 0 0 0 0,-14-8 0 0 0,-21-10-6 0 0,28 15 7 0 0,1 0 1 0 0,1-1-1 0 0,-1-1 1 0 0,2-1 0 0 0,-1 0-1 0 0,1 0 1 0 0,0-2-1 0 0,-23-24 1 0 0,35 33-1 0 0,0 0 0 0 0,-1 0 0 0 0,1 0 0 0 0,-1 1 0 0 0,0-1 0 0 0,0 1 0 0 0,0 0 0 0 0,0 0 0 0 0,-5-3 0 0 0,6 4 0 0 0,0 0 1 0 0,0 0-1 0 0,0 0 0 0 0,0 0 1 0 0,1-1-1 0 0,-1 1 0 0 0,0-1 0 0 0,1 1 1 0 0,-1-1-1 0 0,1 1 0 0 0,-1-1 0 0 0,1 0 1 0 0,0 0-1 0 0,0 0 0 0 0,0 0 0 0 0,0 0 1 0 0,0 0-1 0 0,0 0 0 0 0,0-2 0 0 0,-22-42 18 0 0,-6-15-4 0 0,21 36-28 0 0,6 22 13 0 0,1 0 0 0 0,0-1-1 0 0,0 1 1 0 0,0 0 0 0 0,1 0 0 0 0,-1-1-1 0 0,1 1 1 0 0,0 0 0 0 0,0-4 0 0 0,1-1 1 0 0,0 0 0 0 0,1 0 0 0 0,0 1 0 0 0,0-1 0 0 0,1 0 0 0 0,0 1 0 0 0,0 0 0 0 0,1 0 0 0 0,0 0 0 0 0,0 0 0 0 0,1 1 0 0 0,-1-1 0 0 0,2 1 0 0 0,9-10 0 0 0,13-11 20 0 0,57-41 0 0 0,-65 52-17 0 0,2 2 0 0 0,0 1 0 0 0,1 0 1 0 0,0 2-1 0 0,0 0 0 0 0,1 2 0 0 0,1 0 1 0 0,33-6-1 0 0,37-6-3 0 0,-72 14 0 0 0,-1 1 0 0 0,1 2 0 0 0,1 0 0 0 0,24 0 0 0 0,-11 2-7 0 0,-25 1-2 0 0,1 1 0 0 0,0 0 0 0 0,21 3 0 0 0,-31-3 7 0 0,0 1 1 0 0,0 0 0 0 0,1 0 0 0 0,-1 0 0 0 0,0 0-1 0 0,0 1 1 0 0,0-1 0 0 0,0 1 0 0 0,-1 0-1 0 0,1-1 1 0 0,0 1 0 0 0,-1 1 0 0 0,1-1-1 0 0,-1 0 1 0 0,0 1 0 0 0,1-1 0 0 0,-1 1 0 0 0,2 3-1 0 0,27 22 24 0 0,-25-16-33 0 0,-1 1-1 0 0,0-1 1 0 0,-1 1 0 0 0,0 0 0 0 0,4 25 0 0 0,-8-19 25 0 0,0 0 0 0 0,-1-1 0 0 0,-1 1 0 0 0,-1 0 0 0 0,0-1 0 0 0,-1 0 0 0 0,-10 26 0 0 0,6-31-15 0 0,0 0 0 0 0,0-1 1 0 0,-1 0-1 0 0,-1 0 0 0 0,0-1 0 0 0,-1 0 0 0 0,0-1 1 0 0,0 0-1 0 0,-20 12 0 0 0,7-5-8 0 0,0-1 0 0 0,-1-1 0 0 0,-1-2 0 0 0,0 0 1 0 0,-48 15-1 0 0,23-6 31 0 0,44-19-16 0 0,-1 1-1 0 0,1-1 1 0 0,-1 0-1 0 0,0-1 1 0 0,0 1-1 0 0,-11 0 1 0 0,-23 3-6 0 0,0-3 0 0 0,0-1 0 0 0,0-2 0 0 0,0-2 0 0 0,-76-13 0 0 0,108 12 0 0 0,1-1 0 0 0,0 0 0 0 0,0 0 0 0 0,0-1 0 0 0,1 0 0 0 0,0 0 0 0 0,-14-12 0 0 0,-17-10 0 0 0,-26-12 0 0 0,62 37 0 0 0,1 1 0 0 0,-1-1 0 0 0,1 0 0 0 0,-1 0 0 0 0,1 1 0 0 0,0-2 0 0 0,0 1 0 0 0,0 0 0 0 0,0 0 0 0 0,0-1 0 0 0,1 1 0 0 0,-1-1 0 0 0,-2-4 0 0 0,-20-28 0 0 0,2 13 0 0 0,2 3 0 0 0,1-1 0 0 0,1-1 0 0 0,-26-38 0 0 0,33 42-4 0 0,-16-31-20 0 0,26 45 22 0 0,0 0 1 0 0,-1 0 0 0 0,2 1 0 0 0,-1-1-1 0 0,0 0 1 0 0,0 0 0 0 0,1 0 0 0 0,0 0 0 0 0,-1 1-1 0 0,1-1 1 0 0,0 0 0 0 0,1 0 0 0 0,-1 0-1 0 0,0 0 1 0 0,2-5 0 0 0,1 2-10 0 0,0 1 0 0 0,1-1 0 0 0,-1 1 1 0 0,1 0-1 0 0,0 0 0 0 0,10-9 0 0 0,12-18-33 0 0,-25 29 45 0 0,1 0-1 0 0,0-1 1 0 0,0 1-1 0 0,1 0 1 0 0,-1 0 0 0 0,1 0-1 0 0,-1 0 1 0 0,1 1-1 0 0,0-1 1 0 0,6-3 0 0 0,21-19 45 0 0,3-2-37 0 0,2 1 0 0 0,60-35-1 0 0,-44 30 6 0 0,-33 23-19 0 0,0 0-1 0 0,1 2 0 0 0,0 0 1 0 0,0 1-1 0 0,0 1 0 0 0,28-2 1 0 0,-43 5 4 0 0,34-2 23 0 0,1 1-1 0 0,-1 1 0 0 0,72 10 1 0 0,-96-6-54 0 0,1 0 0 0 0,0 2 1 0 0,14 5-1 0 0,-17-5 49 0 0,-1 0-18 0 0,0 0-1 0 0,-1 1 0 0 0,1 1 0 0 0,-1 0 0 0 0,0 0 0 0 0,-1 1 0 0 0,0 0 1 0 0,16 19-1 0 0,-23-25 2 0 0,0-1 0 0 0,-1 1 0 0 0,0-1 0 0 0,0 1-1 0 0,0-1 1 0 0,0 1 0 0 0,-1 0 0 0 0,1-1-1 0 0,0 1 1 0 0,-1 0 0 0 0,1 0 0 0 0,-1-1-1 0 0,0 1 1 0 0,1 3 0 0 0,-1-3-1 0 0,0 0 1 0 0,1 0 0 0 0,-1-1-1 0 0,0 1 1 0 0,1 0-1 0 0,-1 0 1 0 0,1-1-1 0 0,0 1 1 0 0,-1 0 0 0 0,1-1-1 0 0,0 1 1 0 0,0-1-1 0 0,0 1 1 0 0,0-1 0 0 0,1 1-1 0 0,0 0 1 0 0,1 1 2 0 0,-1 0 0 0 0,0 0 1 0 0,0 0-1 0 0,0 0 0 0 0,0 0 0 0 0,-1 0 1 0 0,1 0-1 0 0,-1 0 0 0 0,0 1 1 0 0,0-1-1 0 0,0 0 0 0 0,0 1 1 0 0,-1-1-1 0 0,1 5 0 0 0,0 54-13 0 0,-2-41 17 0 0,-1-15 0 0 0,0 0 0 0 0,-1-1 1 0 0,1 1-1 0 0,-1-1 0 0 0,0 0 0 0 0,-1 0 1 0 0,1 0-1 0 0,-9 9 0 0 0,-1-4 2 0 0,11-8-8 0 0,-1-1-1 0 0,1 0 1 0 0,1 1 0 0 0,-1 0 0 0 0,0-1-1 0 0,0 1 1 0 0,1 0 0 0 0,-1 0 0 0 0,1 0 0 0 0,-3 3-1 0 0,-1 3 0 0 0,-1 0 1 0 0,0 0-1 0 0,0 0 0 0 0,-1-1 0 0 0,0 0 0 0 0,0-1 0 0 0,-1 0 0 0 0,0 0 0 0 0,0 0 0 0 0,-1-1 1 0 0,1 0-1 0 0,-1-1 0 0 0,0 0 0 0 0,-17 6 0 0 0,-37 18 21 0 0,47-20-10 0 0,-1-1 1 0 0,0 0-1 0 0,-28 7 0 0 0,-12-2-17 0 0,0-3 0 0 0,0-3 1 0 0,-1-2-1 0 0,-78-5 0 0 0,122-1 7 0 0,1 0 0 0 0,0 0 0 0 0,0-2 0 0 0,0 0 0 0 0,1 0 0 0 0,-16-8 0 0 0,-24-8-3 0 0,42 16 7 0 0,1 0 0 0 0,0 0 0 0 0,1-1 1 0 0,-1 0-1 0 0,1 0 0 0 0,0-1 0 0 0,-14-13 0 0 0,-13-9-5 0 0,19 18-14 0 0,14 9 12 0 0,-1-1 0 0 0,0 0 0 0 0,0 0 0 0 0,1 0 0 0 0,-1 0 1 0 0,1 0-1 0 0,-1 0 0 0 0,1-1 0 0 0,0 1 0 0 0,0-1 0 0 0,0 0 0 0 0,0 1 1 0 0,1-1-1 0 0,-1 0 0 0 0,1 0 0 0 0,-1 0 0 0 0,0-4 0 0 0,-25-42 13 0 0,22 43-8 0 0,0-1 0 0 0,1-1 1 0 0,0 1-1 0 0,0 0 1 0 0,1-1-1 0 0,0 0 0 0 0,0 0 1 0 0,1 0-1 0 0,0 0 0 0 0,0 0 1 0 0,1-1-1 0 0,-1-8 0 0 0,2 4 2 0 0,-1 7-2 0 0,1 1 0 0 0,0-1-1 0 0,0 0 1 0 0,1 1 0 0 0,0-1 0 0 0,0 1-1 0 0,0-1 1 0 0,0 1 0 0 0,5-10 0 0 0,1-8 4 0 0,-6 18-7 0 0,0 0 0 0 0,0 1 0 0 0,1-1 0 0 0,0 0 0 0 0,0 0 0 0 0,0 1-1 0 0,0-1 1 0 0,1 1 0 0 0,0 0 0 0 0,6-8 0 0 0,19-23 11 0 0,28-43 0 0 0,-47 67-6 0 0,0 1 0 0 0,0 0 0 0 0,1 0 0 0 0,20-14-1 0 0,11-12 1 0 0,-21 16-6 0 0,-1 0-2 0 0,0 2-1 0 0,1 0 1 0 0,40-27-1 0 0,-42 34 5 0 0,0 2 0 0 0,0-1-1 0 0,1 2 1 0 0,0 1 0 0 0,0 0 0 0 0,1 1-1 0 0,0 2 1 0 0,0 0 0 0 0,0 1 0 0 0,26-1-1 0 0,-8 3 2 0 0,-29 0-4 0 0,1 0 0 0 0,-1 1 0 0 0,1 0 0 0 0,0 0 0 0 0,-1 1 0 0 0,1 0 0 0 0,0 1 0 0 0,-1 0 0 0 0,0 1 0 0 0,1 0 0 0 0,-1 0 0 0 0,13 8 0 0 0,32 29 5 0 0,-52-39-1 0 0,1 1-1 0 0,-1 1 0 0 0,0-1 0 0 0,0 0 0 0 0,0 0 0 0 0,0 1 1 0 0,0-1-1 0 0,0 1 0 0 0,-1 0 0 0 0,1-1 0 0 0,-1 1 0 0 0,0 0 0 0 0,1 0 1 0 0,-2 0-1 0 0,2 5 0 0 0,3 41-18 0 0,-3-42 14 0 0,-1 0 1 0 0,0 1-1 0 0,0-1 1 0 0,0 0-1 0 0,-1 1 1 0 0,-1-1-1 0 0,1 1 1 0 0,-1-1-1 0 0,0 0 1 0 0,-1 1-1 0 0,0-1 1 0 0,-2 7-1 0 0,-9 7 29 0 0,-1-1 0 0 0,-1-1 0 0 0,-28 29 0 0 0,27-33-28 0 0,0-1-1 0 0,-1-1 1 0 0,0-1 0 0 0,-1 0-1 0 0,0-1 1 0 0,-1-1 0 0 0,0-1-1 0 0,-1 0 1 0 0,-20 5 0 0 0,8-6 12 0 0,1-3-1 0 0,-1 0 1 0 0,0-2 0 0 0,0-1 0 0 0,-58-5 0 0 0,84 2-9 0 0,-1 0 0 0 0,1 0 0 0 0,0-1 0 0 0,0 0 0 0 0,-1 0 0 0 0,1 0 0 0 0,0-1 0 0 0,1 0 0 0 0,-1 0 0 0 0,-6-5 0 0 0,-12-5 0 0 0,-23-7 0 0 0,38 16 0 0 0,-1 0 0 0 0,1 0 0 0 0,0 0 0 0 0,-15-11 0 0 0,2-9 0 0 0,0 10 0 0 0,17 12 0 0 0,1-1 0 0 0,1 1 0 0 0,-1 0 0 0 0,0-1 0 0 0,0 0 0 0 0,1 0 0 0 0,0 0 0 0 0,-1-1 0 0 0,1 1 0 0 0,-3-6 0 0 0,-34-45 0 0 0,28 39 0 0 0,1 0 0 0 0,1 0 0 0 0,-10-19 0 0 0,13 18 0 0 0,-1-3 0 0 0,-1 1 0 0 0,0 1 0 0 0,-2 0 0 0 0,0 0 0 0 0,0 1 0 0 0,-2 0 0 0 0,-17-17 0 0 0,24 28 0 0 0,1 0 0 0 0,0-1 0 0 0,0 1 0 0 0,0-1 0 0 0,1 0 0 0 0,0 0 0 0 0,0-1 0 0 0,1 1 0 0 0,-1-1 0 0 0,2 0 0 0 0,-1 0 0 0 0,-2-8 0 0 0,-8-18 0 0 0,9 24 0 0 0,0 1 0 0 0,1-1 0 0 0,0 1 0 0 0,1-1 0 0 0,0 0 0 0 0,0 0 0 0 0,1 0 0 0 0,-1-15 0 0 0,3-3 0 0 0,0-1 0 0 0,1 0 0 0 0,2 1 0 0 0,1 0 0 0 0,9-31 0 0 0,-12 54 0 0 0,-1 1 0 0 0,0-1 0 0 0,1 1 0 0 0,0 0 0 0 0,0 0 0 0 0,0 0 0 0 0,0 0 0 0 0,0 0 0 0 0,1 0 0 0 0,-1 0 0 0 0,1 1 0 0 0,4-4 0 0 0,-4 4 0 0 0,-1-1 0 0 0,1 1 0 0 0,0 0 0 0 0,-1-1 0 0 0,0 0 0 0 0,0 0 0 0 0,0 0 0 0 0,0 0 0 0 0,0 0 0 0 0,3-6 0 0 0,-5 6 0 0 0,1 1 0 0 0,-1 0 0 0 0,1 0 0 0 0,0 0 0 0 0,0 0 0 0 0,0 0 0 0 0,0 0 0 0 0,1 0 0 0 0,-1 0 0 0 0,0 0 0 0 0,1 0 0 0 0,-1 1 0 0 0,1-1 0 0 0,0 1 0 0 0,-1-1 0 0 0,1 1 0 0 0,2-2 0 0 0,-1 2 0 0 0,-1-1 0 0 0,0 0 0 0 0,1 1 0 0 0,-1-1 0 0 0,0 0 0 0 0,0 0 0 0 0,0 0 0 0 0,-1-1 0 0 0,1 1 0 0 0,1-3 0 0 0,-2 4 0 0 0,-1-1 0 0 0,1 0 0 0 0,0 1 0 0 0,0-1 0 0 0,0 1 0 0 0,0-1 0 0 0,0 0 0 0 0,1 1 0 0 0,-1 0 0 0 0,0-1 0 0 0,1 1 0 0 0,-1 0 0 0 0,1 0 0 0 0,-1 0 0 0 0,1 0 0 0 0,0 0 0 0 0,-1 0 0 0 0,1 0 0 0 0,0 0 0 0 0,0 1 0 0 0,-1-1 0 0 0,4 0 0 0 0,16-7 0 0 0,-18 7 0 0 0,0 0 0 0 0,0 0 0 0 0,0 0 0 0 0,0 0 0 0 0,0 0 0 0 0,1 1 0 0 0,-1-1 0 0 0,0 1 0 0 0,5 0 0 0 0,-4 0 0 0 0,1-1 0 0 0,-1 1 0 0 0,1 0 0 0 0,-1 1 0 0 0,1-1 0 0 0,-1 1 0 0 0,0 0 0 0 0,1 0 0 0 0,-1 1 0 0 0,0-1 0 0 0,0 1 0 0 0,0 0 0 0 0,0 0 0 0 0,0 0 0 0 0,4 4 0 0 0,15 20 0 0 0,-2 1 0 0 0,-1 1 0 0 0,28 52 0 0 0,-18-31 0 0 0,-19-32 0 0 0,0 0 0 0 0,-2 0 0 0 0,0 1 0 0 0,9 28 0 0 0,19 121 0 0 0,-33-153 0 0 0,-1 0 0 0 0,0-1 0 0 0,-1 1 0 0 0,0 0 0 0 0,-1 1 0 0 0,-1-1 0 0 0,0 0 0 0 0,-1 0 0 0 0,-1 0 0 0 0,0 0 0 0 0,-1 0 0 0 0,-7 22 0 0 0,4-20 0 0 0,0 0 0 0 0,-1 0 0 0 0,-1-1 0 0 0,0 0 0 0 0,-2 0 0 0 0,1-1 0 0 0,-2 0 0 0 0,0-1 0 0 0,-19 19 0 0 0,3-12 0 0 0,5 0 0 0 0,17-15-1 0 0,1 0 0 0 0,-1 0 1 0 0,0-1-1 0 0,0 1 0 0 0,0-1 0 0 0,-1 0 1 0 0,0-1-1 0 0,1 0 0 0 0,-1 0 0 0 0,0 0 1 0 0,-1 0-1 0 0,1-1 0 0 0,0 0 0 0 0,-1 0 1 0 0,1-1-1 0 0,-1 0 0 0 0,1 0 0 0 0,-12 0 1 0 0,-7-1 0 0 0,-1-1 0 0 0,0-2 0 0 0,-31-6 0 0 0,49 8 2 0 0,-1-2 0 0 0,-1-1-1 0 0,1 0 1 0 0,0-1 0 0 0,0 0-1 0 0,0 0 1 0 0,1-1 0 0 0,-16-13 0 0 0,1 2-4 0 0,14 9-4 0 0,-1 1 1 0 0,1-1-1 0 0,0-1 0 0 0,0 0 0 0 0,1 0 1 0 0,0-1-1 0 0,1 1 0 0 0,0-2 0 0 0,0 1 1 0 0,2-1-1 0 0,-1 0 0 0 0,-5-17 0 0 0,9 22 11 0 0,0 0-1 0 0,-1 0 1 0 0,1 1-1 0 0,-1-1 1 0 0,0 1-1 0 0,0 0 1 0 0,-5-6-1 0 0,5 7-6 0 0,0-1 0 0 0,-1 0 0 0 0,1 0 0 0 0,1 0-1 0 0,-1-1 1 0 0,1 1 0 0 0,-2-6 0 0 0,-14-50-27 0 0,10 39 23 0 0,1 0 1 0 0,1 0 0 0 0,1-1-1 0 0,1 0 1 0 0,-1-30 0 0 0,0-16-15 0 0,3 57 25 0 0,1 0 1 0 0,0 1 0 0 0,0-1-1 0 0,1 0 1 0 0,1 0 0 0 0,0 0 0 0 0,0 0-1 0 0,1 0 1 0 0,1 1 0 0 0,8-23-1 0 0,0 10-28 0 0,-7 16 16 0 0,0 0 1 0 0,0 0-1 0 0,0 1 1 0 0,10-12-1 0 0,21-53 15 0 0,-34 70-8 0 0,0 0-1 0 0,0 0 0 0 0,0 0 0 0 0,0 0 0 0 0,0 1 0 0 0,1-1 1 0 0,-1 0-1 0 0,1 1 0 0 0,-1-1 0 0 0,1 1 0 0 0,0 0 0 0 0,0-1 1 0 0,-1 1-1 0 0,1 0 0 0 0,3-1 0 0 0,9-7-2 0 0,-7 5-1 0 0,-6 3 3 0 0,1 1 0 0 0,-1-1-1 0 0,0 0 1 0 0,0 1 0 0 0,0-1 0 0 0,0 0-1 0 0,0 0 1 0 0,0 0 0 0 0,0 0 0 0 0,0 0-1 0 0,-1 0 1 0 0,1 0 0 0 0,0 0 0 0 0,0 0-1 0 0,-1 0 1 0 0,1-1 0 0 0,0 0 0 0 0,1 0 5 0 0,0 0 0 0 0,0 0 0 0 0,0 0 0 0 0,0 1-1 0 0,0-1 1 0 0,1 1 0 0 0,-1-1 0 0 0,1 1 0 0 0,-1 0 0 0 0,1 0 0 0 0,-1 0 0 0 0,1 0 0 0 0,-1 1 0 0 0,1-1 0 0 0,0 1 0 0 0,4-1 0 0 0,13-4 47 0 0,-14 4-53 0 0,0 0 0 0 0,-1 0-1 0 0,1 0 1 0 0,0 1-1 0 0,0-1 1 0 0,0 1 0 0 0,-1 1-1 0 0,1-1 1 0 0,0 1-1 0 0,0 0 1 0 0,-1 0 0 0 0,1 1-1 0 0,-1 0 1 0 0,1 0 0 0 0,7 4-1 0 0,-1 0 1 0 0,0 0 1 0 0,0 1-1 0 0,0 1 0 0 0,15 13 1 0 0,22 12 6 0 0,-30-7-13 0 0,8-8-27 0 0,-7 2-3 0 0,28 36 0 0 0,-32-36 54 0 0,1 0 1 0 0,34 31 0 0 0,-1 0-28 0 0,-46-46 4 0 0,2 0-2 0 0,-2 0 0 0 0,1 0 0 0 0,-1 1 0 0 0,1-1 0 0 0,-1 1 1 0 0,3 7-1 0 0,6 2 1 0 0,-10-14 7 0 0,-1 1 1 0 0,0 0-1 0 0,0 0 0 0 0,-1 0 0 0 0,1 0 0 0 0,0 1 1 0 0,-1-1-1 0 0,1 0 0 0 0,-1 1 0 0 0,0-1 0 0 0,1 1 1 0 0,-1 0-1 0 0,0 2 0 0 0,3 10 9 0 0,-4-10-7 0 0,1-1 1 0 0,0 0 0 0 0,0 1 0 0 0,0-1 0 0 0,1 0 0 0 0,0 1 0 0 0,0-1 0 0 0,0 0 0 0 0,3 5 0 0 0,1-1 2 0 0,-1-1-1 0 0,-1 1 1 0 0,1 0 0 0 0,-1 1 0 0 0,-1-1 0 0 0,1 1 0 0 0,-1 0 0 0 0,-1 0 0 0 0,0 0 0 0 0,0 0-1 0 0,-1 0 1 0 0,0 0 0 0 0,0 12 0 0 0,-1-1-18 0 0,-1 1 0 0 0,0 0 0 0 0,-2-1 0 0 0,0 1 0 0 0,-8 24 0 0 0,9-39 16 0 0,0 0-1 0 0,-1-1 0 0 0,0 1 1 0 0,0-1-1 0 0,0 1 0 0 0,0-1 1 0 0,-1 0-1 0 0,0 0 0 0 0,0-1 1 0 0,-1 1-1 0 0,1-1 0 0 0,-8 5 1 0 0,-7 5 19 0 0,-1-1 0 0 0,-22 10 0 0 0,3-2 40 0 0,26-16-74 0 0,0-1 1 0 0,0-1 0 0 0,0 0 0 0 0,0-1-1 0 0,0-1 1 0 0,-1 0 0 0 0,1-1 0 0 0,-1 0-1 0 0,-18-3 1 0 0,28 3 15 0 0,-1-1 1 0 0,1 0-1 0 0,-1-1 0 0 0,1 1 0 0 0,-1-1 0 0 0,1 1 1 0 0,0-1-1 0 0,0 0 0 0 0,0-1 0 0 0,0 1 1 0 0,0-1-1 0 0,0 0 0 0 0,1 0 0 0 0,-1 0 1 0 0,1 0-1 0 0,0-1 0 0 0,0 1 0 0 0,-5-8 1 0 0,-21-21 11 0 0,26 30-20 0 0,1-1 1 0 0,-1 0-1 0 0,0 0 0 0 0,1 0 0 0 0,0-1 0 0 0,0 1 0 0 0,0-1 0 0 0,0 1 0 0 0,1-1 1 0 0,-2-4-1 0 0,-7-14-62 0 0,5 11 63 0 0,1-1-1 0 0,0-1 1 0 0,1 1-1 0 0,0 0 1 0 0,-2-26-1 0 0,4 30-7 0 0,0 1-1 0 0,1-1 1 0 0,-1 0 0 0 0,2 0-1 0 0,-1 1 1 0 0,1-1-1 0 0,0 0 1 0 0,1 1 0 0 0,0-1-1 0 0,0 1 1 0 0,6-13-1 0 0,80-129-117 0 0,-80 138 146 0 0,0 1 1 0 0,0 0 0 0 0,1 1 0 0 0,0 0-1 0 0,0 0 1 0 0,1 1 0 0 0,0 1-1 0 0,1-1 1 0 0,17-8 0 0 0,35-27 58 0 0,-29 18-102 0 0,2 2 0 0 0,0 1 0 0 0,1 2 0 0 0,65-25 0 0 0,-54 24 10 0 0,82-25 21 0 0,-28 10 0 0 0,-48 19 18 0 0,1 2 0 0 0,58-8 0 0 0,-56 12-8 0 0,10-3-5 0 0,0-1-69 0 0,90-8-1 0 0,55 3-81 0 0,121-5 167 0 0,-250 24-36 0 0,117 3-29 0 0,-185 0 86 0 0,0 0-1 0 0,0 1 1 0 0,0 1-1 0 0,0 1 1 0 0,-1 0 0 0 0,19 9-1 0 0,29 11-6 0 0,-50-20-39 0 0,0 1 0 0 0,-1 0 0 0 0,0 0 0 0 0,-1 1 0 0 0,0 1 0 0 0,0 0 0 0 0,0 0 0 0 0,-1 1 0 0 0,0 0 0 0 0,10 13 0 0 0,-17-18-3 0 0,0-1 1 0 0,1 0-1 0 0,0 0 0 0 0,-1 0 1 0 0,1 0-1 0 0,0 0 1 0 0,0 0-1 0 0,1-1 1 0 0,6 5-1 0 0,9 6-17 0 0,-11-7 23 0 0,-1 1 0 0 0,-1 0 0 0 0,1 0 0 0 0,-1 1 0 0 0,0 0 0 0 0,-1 0 0 0 0,0 0-1 0 0,0 0 1 0 0,-1 1 0 0 0,0 0 0 0 0,3 10 0 0 0,18 41 77 0 0,-20-51-58 0 0,-1 0 0 0 0,1 1-1 0 0,-2 0 1 0 0,1 0 0 0 0,3 18 0 0 0,0 55-1 0 0,-6-56-42 0 0,2 1-1 0 0,7 35 1 0 0,-8-56 15 0 0,-1-1-1 0 0,0 0 1 0 0,0 0 0 0 0,-1 1 0 0 0,1-1-1 0 0,-1 0 1 0 0,-2 10 0 0 0,0 13 16 0 0,1-17-22 0 0,0 1 0 0 0,-2-1 0 0 0,1 1 0 0 0,-9 20 0 0 0,-1 9-21 0 0,9-34 39 0 0,0 0 0 0 0,0 0 1 0 0,-1-1-1 0 0,0 1 1 0 0,-1-1-1 0 0,1 0 0 0 0,-1 0 1 0 0,-1 0-1 0 0,1 0 0 0 0,-1-1 1 0 0,-1 0-1 0 0,1-1 1 0 0,-1 1-1 0 0,-13 7 0 0 0,18-11-11 0 0,-37 39-3 0 0,35-38 47 0 0,-34 20 49 0 0,36-22-93 0 0,0 0 1 0 0,0-1 0 0 0,0 1-1 0 0,0-1 1 0 0,0 0-1 0 0,0 0 1 0 0,0 0 0 0 0,0 0-1 0 0,0 0 1 0 0,0 0 0 0 0,0 0-1 0 0,0 0 1 0 0,0-1 0 0 0,0 1-1 0 0,0-1 1 0 0,0 0-1 0 0,0 1 1 0 0,0-1 0 0 0,1 0-1 0 0,-3-1 1 0 0,2 0 6 0 0,0 0 0 0 0,0-1 0 0 0,0 1 0 0 0,0 0-1 0 0,0-1 1 0 0,1 1 0 0 0,-1-1 0 0 0,1 1 0 0 0,0-1 0 0 0,-1 1 0 0 0,1-1 0 0 0,0 0 0 0 0,1 0 0 0 0,-2-3-1 0 0,-4-42-2 0 0,2-27-19 0 0,2 62 15 0 0,0 0 0 0 0,1 0 0 0 0,0 0 0 0 0,1 0 0 0 0,1-1 0 0 0,0 1 0 0 0,0 0 0 0 0,2 0 0 0 0,-1 0 0 0 0,2 0 0 0 0,0 1-1 0 0,10-23 1 0 0,3 5-2 0 0,-9 14 8 0 0,0 1 0 0 0,2 0 1 0 0,19-24-1 0 0,5 2-3 0 0,-19 20-1 0 0,0 0-1 0 0,1 1 1 0 0,1 1 0 0 0,0 1 0 0 0,30-20-1 0 0,-27 22 12 0 0,-1-2-1 0 0,22-19 1 0 0,9-7 15 0 0,-47 38-29 0 0,8-7 5 0 0,0 1 0 0 0,1 0 0 0 0,0 1 1 0 0,0 0-1 0 0,0 1 0 0 0,1 0 0 0 0,0 1 1 0 0,0 0-1 0 0,24-4 0 0 0,-28 7 5 0 0,15-3-13 0 0,0 2-1 0 0,0 0 1 0 0,1 2-1 0 0,-1 0 1 0 0,45 6-1 0 0,-47-3 6 0 0,-15-1 8 0 0,0-1 0 0 0,-1 1-1 0 0,1 0 1 0 0,-1 1 0 0 0,0-1 0 0 0,1 1-1 0 0,-1 1 1 0 0,0-1 0 0 0,0 1 0 0 0,11 7-1 0 0,-4 1-1 0 0,30 17-1 0 0,-29-18 1 0 0,0-1 1 0 0,0 2-1 0 0,-1 0 1 0 0,0 0-1 0 0,-1 1 0 0 0,0 1 1 0 0,-1 0-1 0 0,10 17 1 0 0,22 22 10 0 0,-37-45-19 0 0,-1 1-1 0 0,-1 0 1 0 0,1 0 0 0 0,-2 0 0 0 0,1 0 0 0 0,-1 1 0 0 0,0-1 0 0 0,-1 1 0 0 0,3 18 0 0 0,4 8 27 0 0,-2-12 19 0 0,-2-10-6 0 0,-1-1-1 0 0,-1 1 1 0 0,0 0-1 0 0,2 22 1 0 0,-6 15-36 0 0,-1 0 0 0 0,-15 74 0 0 0,16-120 2 0 0,0 0 1 0 0,-1-1-1 0 0,1 1 0 0 0,-1-1 0 0 0,0 0 0 0 0,0 1 0 0 0,-1-1 0 0 0,1 0 0 0 0,-1 0 0 0 0,1 0 1 0 0,-5 3-1 0 0,5-4 2 0 0,-1-1 0 0 0,2 1 1 0 0,-1 0-1 0 0,0 0 0 0 0,0 0 1 0 0,1 0-1 0 0,-1 0 0 0 0,1 0 1 0 0,-1 1-1 0 0,1-1 0 0 0,0 0 1 0 0,0 1-1 0 0,0-1 0 0 0,0 1 1 0 0,0 2-1 0 0,0-4-1 0 0,0 1 0 0 0,0-1 1 0 0,0 0-1 0 0,0 0 0 0 0,0 0 0 0 0,0 0 1 0 0,-1 0-1 0 0,1 0 0 0 0,0-1 0 0 0,-1 1 1 0 0,1 0-1 0 0,0-1 0 0 0,-1 1 0 0 0,1-1 1 0 0,-3 1-1 0 0,4-1-1 0 0,-1 1 0 0 0,1-1 0 0 0,-1 0 0 0 0,0 0 0 0 0,1 0 0 0 0,-1 0 0 0 0,0 0 0 0 0,1 0 0 0 0,-1 0 0 0 0,0-1 0 0 0,1 1 0 0 0,-1 0 0 0 0,1 0 0 0 0,-1 0 0 0 0,0-1 0 0 0,1 1 0 0 0,-1 0 0 0 0,1-1 0 0 0,-1 1 0 0 0,1 0 0 0 0,-1-1 0 0 0,1 1 0 0 0,-1-1 0 0 0,1 1 0 0 0,-1 0 0 0 0,1-1 0 0 0,-1 1 0 0 0,1-1 0 0 0,0 0 0 0 0,-1 1 0 0 0,1-1 0 0 0,0 1 0 0 0,0-1 0 0 0,-1 0 0 0 0,1 1 0 0 0,0-2 0 0 0,-6-6 0 0 0,1-1 0 0 0,1-1 0 0 0,0 1 0 0 0,0-1 0 0 0,1 0 0 0 0,0 0 0 0 0,0 0 0 0 0,0-10 0 0 0,-2-8 0 0 0,0-53 0 0 0,1-3 0 0 0,1 66 0 0 0,1-1 0 0 0,2 1 0 0 0,-1-1 0 0 0,2 0 0 0 0,1 1 0 0 0,0-1 0 0 0,1 1 0 0 0,11-35 0 0 0,8 1 0 0 0,3 2 0 0 0,2 1 0 0 0,1 1 0 0 0,68-85 0 0 0,-80 113 0 0 0,-12 15 0 0 0,-1 0 0 0 0,1 1 0 0 0,0 0 0 0 0,0 0 0 0 0,0 0 0 0 0,0 1 0 0 0,1-1 0 0 0,-1 1 0 0 0,1 0 0 0 0,0 0 0 0 0,7-3 0 0 0,55-42 0 0 0,-65 47 0 0 0,1-1 0 0 0,-1 1 0 0 0,0-1 0 0 0,0 1 0 0 0,0-1 0 0 0,1 0 0 0 0,-2 0 0 0 0,1 0 0 0 0,0 0 0 0 0,2-4 0 0 0,-3 5 0 0 0,0-1 0 0 0,0 1 0 0 0,1 0 0 0 0,-1-1 0 0 0,0 1 0 0 0,0 0 0 0 0,1 0 0 0 0,-1 0 0 0 0,1 0 0 0 0,-1 0 0 0 0,1 0 0 0 0,-1 0 0 0 0,1 0 0 0 0,-1 0 0 0 0,1 1 0 0 0,0-1 0 0 0,0 1 0 0 0,-1-1 0 0 0,1 1 0 0 0,0 0 0 0 0,0 0 0 0 0,-1 0 0 0 0,1 0 0 0 0,3 0 0 0 0,48-2 0 0 0,-29 0 0 0 0,0 2 0 0 0,0 0 0 0 0,0 1 0 0 0,0 1 0 0 0,36 9 0 0 0,-4 5 0 0 0,-28-10 0 0 0,0 2 0 0 0,0 1 0 0 0,-1 2 0 0 0,44 22 0 0 0,-56-22 0 0 0,-1 1 0 0 0,0 1 0 0 0,0 0 0 0 0,21 27 0 0 0,-33-38 0 0 0,0 1 0 0 0,-1-1 0 0 0,1 1 0 0 0,-1 0 0 0 0,1-1 0 0 0,-1 1 0 0 0,0 0 0 0 0,0 0 0 0 0,0 0 0 0 0,0 4 0 0 0,7 20 0 0 0,-3-9 0 0 0,-1 1 0 0 0,0 0 0 0 0,-1 0 0 0 0,-1 0 0 0 0,-1 0 0 0 0,-2 36 0 0 0,0-15 0 0 0,2-22 0 0 0,0 0 0 0 0,-1 1 0 0 0,-1-1 0 0 0,-1 0 0 0 0,-4 22 0 0 0,4-17 0 0 0,3-22 0 0 0,-1 1 0 0 0,0 0 0 0 0,0-1 0 0 0,0 1 0 0 0,0-1 0 0 0,0 1 0 0 0,0 0 0 0 0,-1-1 0 0 0,1 1 0 0 0,0-1 0 0 0,-1 1 0 0 0,1-1 0 0 0,-1 1 0 0 0,0-1 0 0 0,1 1 0 0 0,-1-1 0 0 0,0 1 0 0 0,0-1 0 0 0,-1 2 0 0 0,-15 24 0 0 0,18-30 0 0 0,-1 0 0 0 0,0 0 0 0 0,0 0 0 0 0,0 0 0 0 0,0-1 0 0 0,-1 1 0 0 0,1 0 0 0 0,-1 0 0 0 0,1 0 0 0 0,-3-4 0 0 0,-2-17 0 0 0,2-16 0 0 0,2 0 0 0 0,1 0 0 0 0,2 0 0 0 0,11-55 0 0 0,-6 36 0 0 0,-5 50 0 0 0,0-1 0 0 0,0 1 0 0 0,1 0 0 0 0,0 0 0 0 0,1 1 0 0 0,0-1 0 0 0,7-12 0 0 0,-3 8 0 0 0,8-43 0 0 0,-11 48 0 0 0,2 0 0 0 0,-1 0 0 0 0,1 1 0 0 0,1 0 0 0 0,-1 0 0 0 0,1 1 0 0 0,0 0 0 0 0,15-8 0 0 0,15-19 0 0 0,-21 23 0 0 0,3 1 0 0 0,51 7 0 0 0,14 2 0 0 0,-73 2 0 0 0,-1 1 0 0 0,1 0 0 0 0,-1 1 0 0 0,0 0 0 0 0,0 1 0 0 0,0 0 0 0 0,19 13 0 0 0,-26-14 0 0 0,-1 0 0 0 0,1 0 0 0 0,-1 1 0 0 0,0-1 0 0 0,0 1 0 0 0,-1 0 0 0 0,1 0 0 0 0,-1 0 0 0 0,0 0 0 0 0,0 0 0 0 0,1 9 0 0 0,2 1 0 0 0,10 17 0 0 0,-12-26 0 0 0,0 0 0 0 0,0 1 0 0 0,0-1 0 0 0,-1 1 0 0 0,0 0 0 0 0,-1-1 0 0 0,1 1 0 0 0,-1 0 0 0 0,0 0 0 0 0,-1 10 0 0 0,0 9 0 0 0,2-10 0 0 0,-2 0 0 0 0,0-1 0 0 0,-1 1 0 0 0,0 0 0 0 0,-1-1 0 0 0,-1 1 0 0 0,0-1 0 0 0,-1 0 0 0 0,-1 0 0 0 0,-10 22 0 0 0,3-8 0 0 0,12-27 0 0 0,0-1 0 0 0,-1 1 0 0 0,1-1 0 0 0,0 0 0 0 0,-1 1 0 0 0,0-1 0 0 0,1 0 0 0 0,-1 1 0 0 0,0-1 0 0 0,0 0 0 0 0,0 0 0 0 0,1 0 0 0 0,-1 1 0 0 0,-1-1 0 0 0,1 0 0 0 0,0 0 0 0 0,0 0 0 0 0,0-1 0 0 0,-2 2 0 0 0,-25 23 0 0 0,22-20 0 0 0,1 0 0 0 0,-1 0 0 0 0,0 0 0 0 0,-1-1 0 0 0,1 1 0 0 0,-1-2 0 0 0,-9 5 0 0 0,16-7 0 0 0,-1-1 0 0 0,1 1 0 0 0,-1-1 0 0 0,0 0 0 0 0,1 1 0 0 0,-1-1 0 0 0,0 0 0 0 0,1 1 0 0 0,-1-1 0 0 0,0 0 0 0 0,0 0 0 0 0,1 1 0 0 0,-1-1 0 0 0,0 0 0 0 0,0 0 0 0 0,1 0 0 0 0,-1 0 0 0 0,0 0 0 0 0,0 0 0 0 0,0 0 0 0 0,1 0 0 0 0,-1-1 0 0 0,0 1 0 0 0,0 0 0 0 0,1 0 0 0 0,-1-1 0 0 0,0 1 0 0 0,1 0 0 0 0,-1-1 0 0 0,0 1 0 0 0,1-1 0 0 0,-1 1 0 0 0,1-1 0 0 0,-1 1 0 0 0,0-1 0 0 0,1 1 0 0 0,-1-1 0 0 0,1 1 0 0 0,0-1 0 0 0,-1 0 0 0 0,1 1 0 0 0,-1-1 0 0 0,1 0 0 0 0,0 0 0 0 0,0 1 0 0 0,-1-2 0 0 0,-8-11 0 0 0,8 12 0 0 0,-1 0 0 0 0,0-1 0 0 0,1 1 0 0 0,-1 0 0 0 0,1 0 0 0 0,0-1 0 0 0,-1 1 0 0 0,1-1 0 0 0,0 1 0 0 0,0-1 0 0 0,0 0 0 0 0,0 1 0 0 0,0-1 0 0 0,-1-3 0 0 0,-2-38 0 0 0,2 29 0 0 0,1-1 0 0 0,-2 1 0 0 0,-8-26 0 0 0,-5-32 0 0 0,11 30 0 0 0,0-61 0 0 0,5 90 0 0 0,0 0 0 0 0,1-1 0 0 0,1 1 0 0 0,0 0 0 0 0,1 0 0 0 0,1 1 0 0 0,0-1 0 0 0,10-22 0 0 0,2 2 0 0 0,5-5 0 0 0,-5 16 0 0 0,-11 15 0 0 0,0 0 0 0 0,0 0 0 0 0,1 0 0 0 0,0 0 0 0 0,0 1 0 0 0,11-8 0 0 0,-13 11 0 0 0,0 0 0 0 0,0 0 0 0 0,1 1 0 0 0,-1 0 0 0 0,1 0 0 0 0,-1 0 0 0 0,1 0 0 0 0,0 1 0 0 0,0 0 0 0 0,0 0 0 0 0,0 0 0 0 0,0 0 0 0 0,0 1 0 0 0,0 0 0 0 0,0 0 0 0 0,0 0 0 0 0,0 1 0 0 0,0-1 0 0 0,-1 1 0 0 0,1 1 0 0 0,0-1 0 0 0,0 1 0 0 0,0-1 0 0 0,-1 1 0 0 0,1 1 0 0 0,-1-1 0 0 0,0 1 0 0 0,0-1 0 0 0,0 1 0 0 0,0 0 0 0 0,0 1 0 0 0,0-1 0 0 0,-1 1 0 0 0,1-1 0 0 0,-1 1 0 0 0,0 0 0 0 0,-1 1 0 0 0,1-1 0 0 0,-1 0 0 0 0,1 1 0 0 0,1 6 0 0 0,4 9 0 0 0,-2-6 0 0 0,0 0 0 0 0,-1 1 0 0 0,-1 0 0 0 0,-1 0 0 0 0,0 0 0 0 0,0 0 0 0 0,0 26 0 0 0,-1 24 0 0 0,0-40 0 0 0,-1 1 0 0 0,-2 0 0 0 0,-5 40 0 0 0,1-51 0 0 0,0-1 0 0 0,-1-1 0 0 0,-13 24 0 0 0,-3 6 0 0 0,21-40 0 0 0,-1 0 0 0 0,0 1 0 0 0,0-1 0 0 0,0 0 0 0 0,0 0 0 0 0,-1 0 0 0 0,1-1 0 0 0,-5 4 0 0 0,-9 14 0 0 0,13-13 0 0 0,2-5 0 0 0,0-1 0 0 0,0 1 0 0 0,0 0 0 0 0,0 0 0 0 0,0-1 0 0 0,0 1 0 0 0,0 0 0 0 0,-1-1 0 0 0,1 1 0 0 0,-1-1 0 0 0,1 1 0 0 0,-1-1 0 0 0,1 0 0 0 0,-1 0 0 0 0,0 0 0 0 0,1 0 0 0 0,-1 0 0 0 0,0 0 0 0 0,0 0 0 0 0,-4 0 0 0 0,6 0 0 0 0,-1-1 0 0 0,1 0 0 0 0,-1 0 0 0 0,1 0 0 0 0,0 1 0 0 0,-1-1 0 0 0,1 0 0 0 0,-1 0 0 0 0,1 0 0 0 0,-1 0 0 0 0,1 0 0 0 0,-1 0 0 0 0,1 0 0 0 0,-1 0 0 0 0,1 0 0 0 0,-1 0 0 0 0,1-1 0 0 0,-1 1 0 0 0,1 0 0 0 0,-1 0 0 0 0,1 0 0 0 0,-1-1 0 0 0,1 1 0 0 0,0 0 0 0 0,-1 0 0 0 0,1-1 0 0 0,-1 1 0 0 0,1 0 0 0 0,0-1 0 0 0,-1 1 0 0 0,1 0 0 0 0,0-1 0 0 0,-1 1 0 0 0,1-1 0 0 0,0 1 0 0 0,0-1 0 0 0,-1 1 0 0 0,1 0 0 0 0,0-1 0 0 0,0 1 0 0 0,0-1 0 0 0,0 0 0 0 0,-2-12 0 0 0,2 7 0 0 0,0-1 0 0 0,0 1 0 0 0,0-1 0 0 0,1 0 0 0 0,0 1 0 0 0,0-1 0 0 0,1 1 0 0 0,-1 0 0 0 0,2 0 0 0 0,-1-1 0 0 0,1 1 0 0 0,3-6 0 0 0,-5 10 0 0 0,1 0 0 0 0,0-1 0 0 0,-1 1 0 0 0,1 0 0 0 0,0 0 0 0 0,0 0 0 0 0,0 0 0 0 0,1 1 0 0 0,-1-1 0 0 0,0 0 0 0 0,1 1 0 0 0,-1 0 0 0 0,1-1 0 0 0,-1 1 0 0 0,1 0 0 0 0,0 0 0 0 0,-1 1 0 0 0,1-1 0 0 0,0 1 0 0 0,0-1 0 0 0,0 1 0 0 0,-1 0 0 0 0,1 0 0 0 0,0 0 0 0 0,0 0 0 0 0,0 0 0 0 0,5 2 0 0 0,11 35 0 0 0,-17-35 0 0 0,0 0 0 0 0,-1 1 0 0 0,1-1 0 0 0,-1 1 0 0 0,1 0 0 0 0,-1-1 0 0 0,0 1 0 0 0,0 0 0 0 0,0 0 0 0 0,-1 0 0 0 0,1 0 0 0 0,-1 0 0 0 0,1 5 0 0 0,1 42 0 0 0,-1-10 0 0 0,0-24 0 0 0,0 0 0 0 0,-1 0 0 0 0,-1 0 0 0 0,-1 0 0 0 0,0 0 0 0 0,-1-1 0 0 0,0 1 0 0 0,-1-1 0 0 0,-12 28 0 0 0,-1-7 0 0 0,10-19 0 0 0,-1 0 0 0 0,0-1 0 0 0,-1-1 0 0 0,-1 1 0 0 0,0-2 0 0 0,-1 1 0 0 0,0-1 0 0 0,-15 12 0 0 0,-20 8 0 0 0,26-20 0 0 0,1 0 0 0 0,-21 20 0 0 0,33-26 0 0 0,-1-1 0 0 0,1 0 0 0 0,-1 0 0 0 0,-1-1 0 0 0,-15 9 0 0 0,-82 59 0 0 0,71-48 0 0 0,25-17 0 0 0,-1 0 0 0 0,0-1 0 0 0,-1 0 0 0 0,0-1 0 0 0,0 0 0 0 0,0-1 0 0 0,-1-1 0 0 0,0 0 0 0 0,0 0 0 0 0,-19 3 0 0 0,25-7 0 0 0,1 0 0 0 0,-1 1 0 0 0,1 0 0 0 0,-1 0 0 0 0,1 0 0 0 0,0 1 0 0 0,0 0 0 0 0,-6 4 0 0 0,5-3 0 0 0,1-1 0 0 0,-1 1 0 0 0,0-2 0 0 0,1 1 0 0 0,-1-1 0 0 0,-13 3 0 0 0,-139 28 0 0 0,147-31 0 0 0,-40 6-2 0 0,-81 2 0 0 0,132-10-19 0 0,10-19-207 0 0,1 15 221 0 0,0 1-1 0 0,0 0 1 0 0,1 0 0 0 0,0 1 0 0 0,-1 0 0 0 0,1 1 0 0 0,0 1 0 0 0,13 0 0 0 0,-7 0 9 0 0,1 0 1 0 0,-1 1 0 0 0,0 1-1 0 0,0 1 1 0 0,0 0 0 0 0,31 11-1 0 0,6 22-15 0 0,-51-33 12 0 0,1 1 0 0 0,-1-1-1 0 0,0 1 1 0 0,0-1 0 0 0,0 1 0 0 0,-1 0 0 0 0,0 0 0 0 0,1 0-1 0 0,-1 0 1 0 0,-1 0 0 0 0,1 1 0 0 0,0-1 0 0 0,-1 1-1 0 0,0-1 1 0 0,1 6 0 0 0,1 68 94 0 0,-3-63-74 0 0,1 14-5 0 0,0-22-9 0 0,0-1 0 0 0,-1 0 1 0 0,1 1-1 0 0,-1-1 0 0 0,-1 0 1 0 0,0 1-1 0 0,1-1 0 0 0,-2 0 1 0 0,1 0-1 0 0,-1 0 0 0 0,-4 10 1 0 0,-37 25-1 0 0,22-22 59 0 0,7-7-12 0 0,-2 6-62 0 0,0-1 0 0 0,-1 0 0 0 0,-1-1-1 0 0,-20 13 1 0 0,-58 30 57 0 0,77-47-53 0 0,-1 0-1 0 0,-1-2 1 0 0,0 0-1 0 0,-1-2 1 0 0,-34 10-1 0 0,-38 16-2 0 0,-102 39 81 0 0,159-63-83 0 0,-40 7 0 0 0,-35 9 0 0 0,63-13 17 0 0,0-3 0 0 0,0-2 0 0 0,-56 2 0 0 0,-84 15 3 0 0,-47 16-9 0 0,218-39 0 0 0,-38 3 0 0 0,-32-5 0 0 0,29-1 0 0 0,56 1-3 0 0,1-1 1 0 0,-1 0-1 0 0,1 0 1 0 0,-1 0-1 0 0,1 0 1 0 0,0 0-1 0 0,0-1 0 0 0,-1 1 1 0 0,1-1-1 0 0,0 1 1 0 0,0-1-1 0 0,0 0 1 0 0,1 0-1 0 0,-1 0 0 0 0,0 0 1 0 0,1 0-1 0 0,-1 0 1 0 0,1 0-1 0 0,0 0 0 0 0,0-1 1 0 0,-2-3-1 0 0,2 4 0 0 0,0 0 1 0 0,0 0-1 0 0,0 0 0 0 0,0 0 0 0 0,1 0 0 0 0,-1 0 0 0 0,1 0 1 0 0,-1-1-1 0 0,1 1 0 0 0,0 0 0 0 0,-1 0 0 0 0,1 0 0 0 0,1-1 1 0 0,-1 1-1 0 0,0 0 0 0 0,0 0 0 0 0,1-1 0 0 0,-1 1 0 0 0,1 0 1 0 0,0 0-1 0 0,0 0 0 0 0,0 0 0 0 0,0 0 0 0 0,0 0 0 0 0,0 0 1 0 0,2-2-1 0 0,13-23-129 0 0,-15 25 126 0 0,0-1 0 0 0,0 0 0 0 0,1 0 0 0 0,-1 0 0 0 0,1 1 0 0 0,-1-1 0 0 0,1 1 0 0 0,0-1 0 0 0,0 1 0 0 0,0 0 0 0 0,1 0 0 0 0,-1-1 0 0 0,4-1 0 0 0,26-13 5 0 0,1 2 1 0 0,0 0-1 0 0,1 3 1 0 0,1 1-1 0 0,-1 1 1 0 0,2 2-1 0 0,68-7 1 0 0,271 7 24 0 0,-241 9-39 0 0,34 8 18 0 0,-10-6 64 0 0,-89-5-169 0 0,-37 6 166 0 0,-25-2-70 0 0,1 0 1 0 0,-1-1 0 0 0,1 0 0 0 0,0 0-1 0 0,15-2 1 0 0,-10 4 23 0 0,-12 4 20 0 0,-16 8 4 0 0,12-13-60 0 0,-13 11 38 0 0,-2-2-1 0 0,0 0 1 0 0,0-1-1 0 0,-1-1 1 0 0,0-1-1 0 0,0 0 1 0 0,-24 5 0 0 0,13-3-12 0 0,-264 69-14 0 0,31-12 7 0 0,207-48 1 0 0,-65 19 12 0 0,71-27-15 0 0,-293 52-46 0 0,299-52 18 0 0,2-2 10 0 0,40-9 40 0 0,2 0-24 0 0,0 0 1 0 0,0 0-1 0 0,0-1 0 0 0,0 1 0 0 0,0 0 0 0 0,0 0 0 0 0,0 0 0 0 0,-1 0 0 0 0,1 0 1 0 0,0 0-1 0 0,0 0 0 0 0,0 0 0 0 0,0 0 0 0 0,0 0 0 0 0,0 0 0 0 0,0 0 0 0 0,0-1 1 0 0,0 1-1 0 0,-1 0 0 0 0,1 0 0 0 0,0 0 0 0 0,0 0 0 0 0,0 0 0 0 0,0 0 0 0 0,0 0 0 0 0,0-1 1 0 0,0 1-1 0 0,0 0 0 0 0,0 0 0 0 0,0 0 0 0 0,0 0 0 0 0,0 0 0 0 0,0 0 0 0 0,0-1 1 0 0,0 1-1 0 0,0 0 0 0 0,0 0 0 0 0,0 0 0 0 0,0 0 0 0 0,0 0 0 0 0,0 0 0 0 0,0 0 1 0 0,0-1-1 0 0,1 1 0 0 0,-1 0 0 0 0,0 0 0 0 0,0 0 0 0 0,0 0 0 0 0,0 0 0 0 0,0 0 1 0 0,0 0-1 0 0,0 0 0 0 0,0 0 0 0 0,0-1 0 0 0,0 1 0 0 0,1 0 0 0 0,-1 0 0 0 0,0 0 0 0 0,0 0 1 0 0,0 0-1 0 0,0 0 0 0 0,0 0 0 0 0,55-21 6 0 0,-52 20-3 0 0,1 1 0 0 0,-1-2 0 0 0,0 1 0 0 0,0 0 0 0 0,0-1 0 0 0,0 1 0 0 0,0-1 0 0 0,0 0 0 0 0,0 0 0 0 0,-1 0 0 0 0,4-3 0 0 0,-4 3 3 0 0,0-1-1 0 0,1 1 1 0 0,-1 1 0 0 0,1-1 0 0 0,0 0 0 0 0,-1 1 0 0 0,1-1 0 0 0,0 1 0 0 0,0 0 0 0 0,0-1-1 0 0,5 0 1 0 0,47-11-26 0 0,0-2 0 0 0,89-39 0 0 0,267-103-14 0 0,-331 141-10 0 0,-18 4-37 0 0,111-45 122 0 0,28-7 95 0 0,-96 31-141 0 0,-31 10-16 0 0,-55 15 12 0 0,1 2 1 0 0,24-5-1 0 0,-7 4 23 0 0,1-1-1 0 0,-2-2 1 0 0,67-28 0 0 0,-36 16-34 0 0,-49 18 27 0 0,12 0 79 0 0,-29 4-87 0 0,0 0 1 0 0,0 1-1 0 0,1-1 1 0 0,-1 0-1 0 0,0 0 1 0 0,1-1-1 0 0,-1 1 1 0 0,0 0-1 0 0,0 0 1 0 0,1-1-1 0 0,-1 1 1 0 0,0 0-1 0 0,0-1 1 0 0,0 1-1 0 0,1-1 0 0 0,-1 0 1 0 0,0 1-1 0 0,0-1 1 0 0,0 0-1 0 0,0 0 1 0 0,0 0-1 0 0,0 0 1 0 0,0 1-1 0 0,0-3 1 0 0,37 1 232 0 0,-33 0-229 0 0,0 0-1 0 0,0 1 1 0 0,0-2 0 0 0,0 1-1 0 0,0-1 1 0 0,0 1-1 0 0,-1-1 1 0 0,1-1 0 0 0,-1 1-1 0 0,7-7 1 0 0,-5 4 19 0 0,0 1 0 0 0,0 0 0 0 0,1 1 0 0 0,13-8 0 0 0,-18 11-20 0 0,-1 1 0 0 0,1-1 0 0 0,-1 0 0 0 0,1 1 0 0 0,-1-1 0 0 0,0 0 0 0 0,1 0 0 0 0,-1 0 0 0 0,0-1 0 0 0,0 1 0 0 0,0 0 0 0 0,0 0 0 0 0,0-1 1 0 0,0 1-1 0 0,0 0 0 0 0,0-1 0 0 0,0 1 0 0 0,0-1 0 0 0,-1 1 0 0 0,1-1 0 0 0,-1 0 0 0 0,1 1 0 0 0,-1-1 0 0 0,1-2 0 0 0,0-2 1 0 0,0 5-2 0 0,0-1 0 0 0,0 0 0 0 0,0 1 1 0 0,0-1-1 0 0,0 1 0 0 0,1-1 0 0 0,-1 1 1 0 0,1 0-1 0 0,-1 0 0 0 0,1-1 0 0 0,-1 1 0 0 0,1 0 1 0 0,0 0-1 0 0,-1 0 0 0 0,1 1 0 0 0,0-1 1 0 0,2 0-1 0 0,13-9-20 0 0,1-15 28 0 0,20-22 115 0 0,-36 46-117 0 0,-1-1 1 0 0,0 1-1 0 0,1-1 1 0 0,-1 1-1 0 0,0-1 1 0 0,0 0-1 0 0,0 0 0 0 0,0 1 1 0 0,-1-1-1 0 0,1 0 1 0 0,0-3-1 0 0,0 3-4 0 0,-1 1 0 0 0,1-1-1 0 0,-1 0 1 0 0,1 1 0 0 0,0-1-1 0 0,-1 0 1 0 0,1 1 0 0 0,0-1 0 0 0,0 1-1 0 0,0-1 1 0 0,0 1 0 0 0,1 0 0 0 0,-1-1-1 0 0,0 1 1 0 0,0 0 0 0 0,1 0 0 0 0,-1 0-1 0 0,4-2 1 0 0,-4 2-1 0 0,1 0 0 0 0,0 0 0 0 0,-1 0 0 0 0,1-1 0 0 0,0 1 0 0 0,-1 0 0 0 0,0-1 1 0 0,1 0-1 0 0,-1 1 0 0 0,0-1 0 0 0,0 0 0 0 0,0 1 0 0 0,0-1 0 0 0,0 0 0 0 0,0 0 0 0 0,0-2 0 0 0,0 1-6 0 0,0 0-1 0 0,1 0 1 0 0,-1 0 0 0 0,1 1-1 0 0,-1-1 1 0 0,1 0 0 0 0,0 1-1 0 0,0-1 1 0 0,4-3 0 0 0,-1 0 17 0 0,-1 0 0 0 0,0-1-1 0 0,0 1 1 0 0,-1-1 0 0 0,0 0 0 0 0,0 0 0 0 0,0 0 0 0 0,2-11 0 0 0,-5 17-13 0 0,0 0 0 0 0,1-1 1 0 0,-1 1-1 0 0,1 0 0 0 0,0 0 0 0 0,-1-1 0 0 0,1 1 1 0 0,0 0-1 0 0,0 0 0 0 0,-1 0 0 0 0,1 0 0 0 0,0 0 1 0 0,0 0-1 0 0,0 0 0 0 0,0 1 0 0 0,0-1 0 0 0,0 0 1 0 0,2 0-1 0 0,-1 0 2 0 0,-1 0 0 0 0,0 1 0 0 0,0-1-1 0 0,0 1 1 0 0,0-1 0 0 0,-1 0 0 0 0,1 0 0 0 0,0 0 0 0 0,0 1 0 0 0,0-1 0 0 0,-1 0 0 0 0,1 0 0 0 0,0 0 0 0 0,-1 0-1 0 0,1 0 1 0 0,-1 0 0 0 0,1-1 0 0 0,-1 1 0 0 0,1 0 0 0 0,-1 0 0 0 0,0 0 0 0 0,0 0 0 0 0,0 0 0 0 0,1-1 0 0 0,-1 1-1 0 0,0-2 1 0 0,0-9 48 0 0,0 4-43 0 0,0-1 1 0 0,0 0-1 0 0,0 0 1 0 0,-1 0-1 0 0,-1 1 0 0 0,-3-15 1 0 0,4 20-7 0 0,0-1 0 0 0,0 1 0 0 0,0-1 0 0 0,0 1 1 0 0,1-1-1 0 0,0 1 0 0 0,-1-1 0 0 0,1 0 0 0 0,1 1 1 0 0,-1-5-1 0 0,1 5 4 0 0,-1-1 0 0 0,0 1 0 0 0,0-1 0 0 0,0 1 0 0 0,0 0 0 0 0,-1-1 0 0 0,1 1 0 0 0,-1-1 0 0 0,0 1 0 0 0,-1-4 0 0 0,-4-8-1 0 0,2 0 0 0 0,-1 0 0 0 0,2-1 0 0 0,0 0 0 0 0,0 0 0 0 0,1-16 0 0 0,2-107-86 0 0,2 65-219 0 0,-4 73 134 0 0,1 1 68 0 0,1-1 0 0 0,-1 1 1 0 0,0-1-1 0 0,0 1 0 0 0,-6-12-1526 0 0,-62-148-21582 0 0,63 147 22568 0 0,0 0 0 0 0,1 0 0 0 0,-8-26 0 0 0,4-1-2691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00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1491 1403 5560 0 0,'-3'0'1780'0'0,"-12"0"-402"0"0,11 1-1094 0 0,0-1 1 0 0,0 0-1 0 0,1 0 0 0 0,-1 0 1 0 0,0 0-1 0 0,0 0 1 0 0,0-1-1 0 0,0 0 1 0 0,0 0-1 0 0,0 0 1 0 0,1 0-1 0 0,-1 0 1 0 0,0-1-1 0 0,1 0 0 0 0,-1 0 1 0 0,1 0-1 0 0,-1 0 1 0 0,-3-4-1 0 0,-41-43 2263 0 0,16 18-1196 0 0,12 10-685 0 0,16 16-588 0 0,-4-2 135 0 0,0-2 0 0 0,1 1 0 0 0,0-1 0 0 0,0 0 0 0 0,-10-19 0 0 0,-3-1 494 0 0,16 16-538 0 0,0 1 132 0 0,1 0 0 0 0,0-1 0 0 0,0 1-1 0 0,0-16 1 0 0,3 27-272 0 0,0-1 1 0 0,0 0-1 0 0,0 0 0 0 0,0 1 0 0 0,1-1 1 0 0,-1 0-1 0 0,0 1 0 0 0,1-1 1 0 0,0 1-1 0 0,-1-1 0 0 0,1 1 0 0 0,0-1 1 0 0,0 1-1 0 0,0-1 0 0 0,-1 1 1 0 0,2-1-1 0 0,-1 1 0 0 0,0 0 0 0 0,0 0 1 0 0,0 0-1 0 0,1 0 0 0 0,1-2 1 0 0,1 1 19 0 0,-1 1 1 0 0,1-1 0 0 0,-1 1 0 0 0,1 0-1 0 0,-1 0 1 0 0,1 0 0 0 0,0 1 0 0 0,0-1-1 0 0,-1 1 1 0 0,5 0 0 0 0,2 0 91 0 0,0 1 0 0 0,0 0 0 0 0,0 1 0 0 0,0 0 0 0 0,0 0 0 0 0,18 8 0 0 0,-23-8-98 0 0,-1 0 1 0 0,1 0-1 0 0,-1 1 1 0 0,0 0-1 0 0,1 0 0 0 0,-1 0 1 0 0,0 0-1 0 0,-1 1 1 0 0,1 0-1 0 0,5 7 0 0 0,3 3 53 0 0,-2-4-21 0 0,-8-7-59 0 0,1-1 0 0 0,-1 1-1 0 0,0-1 1 0 0,0 1 0 0 0,0 0 0 0 0,0 0-1 0 0,-1-1 1 0 0,1 1 0 0 0,-1 1 0 0 0,0-1-1 0 0,2 5 1 0 0,16 35 103 0 0,-16-38-102 0 0,0-1 1 0 0,-1 1-1 0 0,0 0 1 0 0,0 0-1 0 0,0 0 1 0 0,-1 0-1 0 0,2 9 1 0 0,14 46 103 0 0,-13-50-94 0 0,-1 0-1 0 0,0 1 0 0 0,0 0 1 0 0,1 16-1 0 0,-3 171 312 0 0,-4-185-321 0 0,0 0 1 0 0,0-1 0 0 0,-1 1 0 0 0,0-1 0 0 0,-2 0-1 0 0,1 0 1 0 0,-1-1 0 0 0,-1 1 0 0 0,-9 11 0 0 0,11-15-11 0 0,4-6-2 0 0,0 0 0 0 0,0 0 1 0 0,0 0-1 0 0,-1 0 0 0 0,1 0 0 0 0,-1 0 1 0 0,0 0-1 0 0,1-1 0 0 0,-1 1 1 0 0,0-1-1 0 0,0 1 0 0 0,0-1 0 0 0,0 0 1 0 0,0 0-1 0 0,-3 2 0 0 0,-24 13 98 0 0,13-8-76 0 0,1 0 1 0 0,-1-1 0 0 0,0-1 0 0 0,0-1 0 0 0,-1 0 0 0 0,0-2 0 0 0,0 1 0 0 0,0-2 0 0 0,0 0 0 0 0,0-1 0 0 0,0-1 0 0 0,0-1-1 0 0,-1 0 1 0 0,1-1 0 0 0,0-1 0 0 0,-16-5 0 0 0,17 1 2 0 0,1 0 0 0 0,0-1 0 0 0,1 0-1 0 0,-1-2 1 0 0,2 0 0 0 0,-25-22 0 0 0,-68-81 161 0 0,85 86-207 0 0,2-1 0 0 0,1-1 0 0 0,1-1-1 0 0,-22-54 1 0 0,33 70 16 0 0,1-2 8 0 0,0-1 1 0 0,2 0-1 0 0,0 0 1 0 0,0 0-1 0 0,2 0 0 0 0,0 0 1 0 0,1-23-1 0 0,0 26-6 0 0,2 7-1 0 0,-1 1-1 0 0,0-1 1 0 0,1 1-1 0 0,0-1 1 0 0,1 1-1 0 0,0 0 1 0 0,0 0-1 0 0,0 0 1 0 0,0 0-1 0 0,1 0 1 0 0,0 1-1 0 0,9-10 1 0 0,2-2 19 0 0,1 1 1 0 0,21-17-1 0 0,19 5 37 0 0,-47 22-53 0 0,1 1 0 0 0,-1 1-1 0 0,1 0 1 0 0,-1 0-1 0 0,1 1 1 0 0,1 0-1 0 0,-1 0 1 0 0,0 2-1 0 0,0-1 1 0 0,1 1 0 0 0,12 0-1 0 0,-2 1 33 0 0,0 1-1 0 0,1 0 0 0 0,-1 2 1 0 0,0 0-1 0 0,28 9 0 0 0,-36-8-11 0 0,0 2-1 0 0,-1-1 1 0 0,0 2-1 0 0,0 0 1 0 0,0 0-1 0 0,-1 1 1 0 0,0 0-1 0 0,-1 1 0 0 0,16 17 1 0 0,-7-8 7 0 0,40 40-45 0 0,-55-54 18 0 0,-1-1 0 0 0,0 1 0 0 0,0 0 0 0 0,0 0 1 0 0,0 1-1 0 0,-1-1 0 0 0,1 0 0 0 0,-1 1 0 0 0,-1 0 0 0 0,1-1 0 0 0,0 1 0 0 0,1 10 0 0 0,10 62 214 0 0,-12-46-145 0 0,0-23-61 0 0,-1-1 1 0 0,0 1-1 0 0,0-1 1 0 0,-1 0-1 0 0,1 1 1 0 0,-2-1-1 0 0,1 0 1 0 0,-1 1-1 0 0,0-1 1 0 0,-5 12-1 0 0,0-1 0 0 0,6-13-6 0 0,-1-1 0 0 0,1 1 0 0 0,-1 0 0 0 0,0-1 0 0 0,-1 1 0 0 0,1-1 0 0 0,-6 7 0 0 0,-13 10 16 0 0,-1 0-1 0 0,-1-1 0 0 0,0-2 0 0 0,-2 0 1 0 0,-34 18-1 0 0,11-6 37 0 0,22-16-25 0 0,0-1 0 0 0,-1-2 0 0 0,-1 0 0 0 0,1-2 0 0 0,-47 10 0 0 0,60-16-26 0 0,1 0-1 0 0,-1-1 0 0 0,0-1 1 0 0,0 0-1 0 0,-1-1 1 0 0,1 0-1 0 0,0-1 0 0 0,0-1 1 0 0,0 0-1 0 0,1-1 0 0 0,-1 0 1 0 0,0-1-1 0 0,1-1 0 0 0,0 0 1 0 0,0-1-1 0 0,0 0 0 0 0,1-1 1 0 0,0 0-1 0 0,0-1 0 0 0,-20-18 1 0 0,-10-13 10 0 0,30 30-10 0 0,1 0 0 0 0,1-1-1 0 0,0-1 1 0 0,0 0 0 0 0,-15-23-1 0 0,10 8 2 0 0,10 19-8 0 0,0-2 0 0 0,1 1 0 0 0,0 0 0 0 0,0-1 0 0 0,1 0 0 0 0,0 0 0 0 0,0 0 0 0 0,-1-13 0 0 0,-8-51-127 0 0,7 51 143 0 0,1 0-1 0 0,-1-34 1 0 0,5 54-14 0 0,0-1 0 0 0,0 0-1 0 0,1 0 1 0 0,-1 1 0 0 0,1-1 0 0 0,-1 0-1 0 0,1 1 1 0 0,0-1 0 0 0,0 1 0 0 0,0-1-1 0 0,0 0 1 0 0,0 1 0 0 0,1 0 0 0 0,-1-1-1 0 0,1 1 1 0 0,0 0 0 0 0,-1 0 0 0 0,5-4-1 0 0,11-14 35 0 0,51-55-22 0 0,-59 68-3 0 0,1 1 0 0 0,-1-1 0 0 0,1 1 0 0 0,1 1 0 0 0,-1 0 0 0 0,1 0-1 0 0,0 1 1 0 0,0 1 0 0 0,0 0 0 0 0,0 0 0 0 0,19-1 0 0 0,-10 2 3 0 0,1 0 0 0 0,-1 2 1 0 0,0 1-1 0 0,1 0 0 0 0,33 8 0 0 0,-43-6-2 0 0,-1 1 0 0 0,0-1 1 0 0,1 2-1 0 0,-1 0 0 0 0,-1 0 0 0 0,1 1 1 0 0,-1 0-1 0 0,15 12 0 0 0,66 71-34 0 0,-82-81 10 0 0,5 8 27 0 0,-1 0 0 0 0,13 25 0 0 0,-12-19 28 0 0,-7-12-23 0 0,-2 0 0 0 0,0 0 1 0 0,0 1-1 0 0,0-1 0 0 0,-2 1 1 0 0,4 20-1 0 0,5 18 32 0 0,-7-32-26 0 0,0 1 0 0 0,-2 0 0 0 0,0 0 0 0 0,0 0 0 0 0,-2 1 0 0 0,0-1 0 0 0,-2 0 0 0 0,0 0 0 0 0,0 0-1 0 0,-2 0 1 0 0,0-1 0 0 0,-1 1 0 0 0,-10 22 0 0 0,9-27-11 0 0,-1-1-1 0 0,0 1 1 0 0,-1-2 0 0 0,-16 22-1 0 0,14-22 4 0 0,-7 10 22 0 0,-1-2 0 0 0,-1 0 0 0 0,-1-1 1 0 0,-1-1-1 0 0,-1-1 0 0 0,0 0 0 0 0,0-2 0 0 0,-2-1 1 0 0,0-1-1 0 0,0 0 0 0 0,-1-2 0 0 0,-48 12 0 0 0,52-18-27 0 0,0-1-1 0 0,-1-1 0 0 0,1-1 1 0 0,-1-1-1 0 0,0-1 0 0 0,1 0 1 0 0,-26-7-1 0 0,38 6-10 0 0,1-1-1 0 0,-1 0 0 0 0,1-1 1 0 0,0 0-1 0 0,0-1 1 0 0,1 1-1 0 0,-10-9 1 0 0,-22-12 15 0 0,15 8 19 0 0,-45-39 0 0 0,30 22 36 0 0,20 17-70 0 0,0-1 0 0 0,2 0 1 0 0,0-2-1 0 0,-23-35 0 0 0,-43-87-63 0 0,77 130 55 0 0,-1-3-3 0 0,1-1 0 0 0,1 1 0 0 0,1-2 0 0 0,0 1 0 0 0,1 0 0 0 0,1-1 0 0 0,0 1 0 0 0,1-1 0 0 0,2-25 0 0 0,-1 32 9 0 0,2 1 6 0 0,-1 1 0 0 0,1 0 1 0 0,0 0-1 0 0,1-1 0 0 0,0 1 1 0 0,0 1-1 0 0,1-1 0 0 0,0 0 1 0 0,0 1-1 0 0,1 0 0 0 0,0 0 0 0 0,0 0 1 0 0,1 1-1 0 0,10-11 0 0 0,8-6 37 0 0,1 1-1 0 0,38-26 0 0 0,-47 38-37 0 0,-1 1 0 0 0,1 0 0 0 0,1 1 0 0 0,0 1 1 0 0,0 0-1 0 0,0 2 0 0 0,1 0 0 0 0,0 1 0 0 0,19-2 0 0 0,-3 3-4 0 0,-1 1 1 0 0,1 2-1 0 0,65 8 0 0 0,-77-4 3 0 0,0 1 0 0 0,0 1 1 0 0,0 1-1 0 0,-1 1 0 0 0,-1 1 0 0 0,1 1 0 0 0,25 17 1 0 0,-8-3-7 0 0,-2 2 1 0 0,58 54-1 0 0,-87-73-5 0 0,-1 0-1 0 0,1 1 1 0 0,-2 0-1 0 0,1 0 0 0 0,-1 0 1 0 0,7 15-1 0 0,10 17 11 0 0,-6-19 12 0 0,-13-18-9 0 0,0 1 1 0 0,0 0-1 0 0,0 0 0 0 0,0 1 1 0 0,0-1-1 0 0,-1 1 0 0 0,0-1 1 0 0,0 1-1 0 0,2 8 0 0 0,7 32 15 0 0,-2 0 0 0 0,-2 1-1 0 0,-2-1 1 0 0,-2 1 0 0 0,-3 62-1 0 0,-3-95-15 0 0,1 0-1 0 0,-1-1 0 0 0,-1 1 1 0 0,-1-1-1 0 0,1 1 0 0 0,-2-1 1 0 0,-7 13-1 0 0,5-12 3 0 0,1 1-1 0 0,1 0 1 0 0,-8 29 0 0 0,11-34-4 0 0,0 1 1 0 0,-1-1 0 0 0,0 0 0 0 0,0 0-1 0 0,-1 0 1 0 0,-8 10 0 0 0,-8 17 4 0 0,7-14 4 0 0,-1 0-1 0 0,-1-1 1 0 0,-1 0-1 0 0,-1-2 1 0 0,0 0-1 0 0,-2-1 1 0 0,0-1-1 0 0,0 0 1 0 0,-25 13-1 0 0,37-26-11 0 0,-1 0 1 0 0,1-1-1 0 0,0 0 0 0 0,-1 0 0 0 0,-10 1 1 0 0,-13 5 21 0 0,18-5-8 0 0,-1 0-1 0 0,0 0 1 0 0,0-1 0 0 0,-16 0-1 0 0,24-2-9 0 0,0-1-1 0 0,0 0 1 0 0,0 0-1 0 0,0-1 1 0 0,0 0-1 0 0,0 0 1 0 0,0-1-1 0 0,0 1 1 0 0,0-2-1 0 0,-13-5 1 0 0,-2-5 0 0 0,0-2 1 0 0,1 0-1 0 0,0-2 1 0 0,-30-31-1 0 0,-63-86 26 0 0,82 94-13 0 0,7 7-39 0 0,2-2 1 0 0,1 0-1 0 0,1-1 0 0 0,2-1 1 0 0,2-1-1 0 0,2 0 0 0 0,-16-60 1 0 0,26 77 18 0 0,1 1 0 0 0,1-1 1 0 0,1 0-1 0 0,1 0 0 0 0,1 0 1 0 0,3-26-1 0 0,-2 44 5 0 0,-1-1-1 0 0,1 1 1 0 0,0 0 0 0 0,1 0-1 0 0,-1 0 1 0 0,0 0 0 0 0,1 0-1 0 0,0 0 1 0 0,0 0 0 0 0,0 1-1 0 0,0-1 1 0 0,0 0 0 0 0,0 1-1 0 0,6-5 1 0 0,5-7 8 0 0,3-6 11 0 0,0 1-1 0 0,2 0 1 0 0,37-31 0 0 0,-46 43-14 0 0,1 0-1 0 0,1 1 1 0 0,-1-1-1 0 0,1 2 1 0 0,0 0-1 0 0,0 0 0 0 0,0 1 1 0 0,1 0-1 0 0,0 1 1 0 0,13-2-1 0 0,20-1 43 0 0,-24 2-44 0 0,-1 1 0 0 0,1 1 1 0 0,0 1-1 0 0,-1 0 0 0 0,1 2 0 0 0,0 0 1 0 0,-1 1-1 0 0,28 7 0 0 0,-24 0-7 0 0,0 1-1 0 0,40 22 1 0 0,-40-19 17 0 0,-2 1-5 0 0,-2 2-1 0 0,0 0 1 0 0,0 1-1 0 0,-2 1 1 0 0,0 0-1 0 0,-1 2 1 0 0,-1 0-1 0 0,26 42 1 0 0,-28-36-5 0 0,-1 0 0 0 0,-1 1 0 0 0,-1 0 0 0 0,-1 1-1 0 0,-2 0 1 0 0,0 0 0 0 0,-2 1 0 0 0,-2 0 0 0 0,0 0 0 0 0,-2 0 0 0 0,-1 1 0 0 0,-1-1 0 0 0,-5 32 0 0 0,2-43-4 0 0,0-1 0 0 0,0 0 0 0 0,-2 0 0 0 0,0 0 0 0 0,-1 0 0 0 0,-1-1 0 0 0,0 0 0 0 0,-1-1 0 0 0,-1 1 0 0 0,-11 15 0 0 0,10-22-3 0 0,7-6 1 0 0,0 0 0 0 0,1 0 0 0 0,-1 0 0 0 0,0 0 0 0 0,1 0 0 0 0,0 1 0 0 0,0-1 0 0 0,-3 7 0 0 0,5-9 3 0 0,-1 0 0 0 0,0 1 0 0 0,1-1 0 0 0,-1 0-1 0 0,0 0 1 0 0,0 1 0 0 0,0-1 0 0 0,0 0 0 0 0,0 0 0 0 0,0 0 0 0 0,0 0 0 0 0,0 0 0 0 0,-1 0-1 0 0,1-1 1 0 0,0 1 0 0 0,0 0 0 0 0,-1-1 0 0 0,1 1 0 0 0,-1-1 0 0 0,0 1 0 0 0,-11 6 11 0 0,5 1-7 0 0,5-5-1 0 0,-1 1 0 0 0,1-1-1 0 0,-1 0 1 0 0,0 0 0 0 0,0-1 0 0 0,0 1-1 0 0,-1-1 1 0 0,1 0 0 0 0,-7 3 0 0 0,-3 1 1 0 0,-1-1 0 0 0,1-1 1 0 0,-1 0-1 0 0,0 0 0 0 0,0-1 0 0 0,-1-1 1 0 0,1-1-1 0 0,0 0 0 0 0,-1-1 0 0 0,1-1 1 0 0,-1 0-1 0 0,1-1 0 0 0,0-1 1 0 0,0 0-1 0 0,0-1 0 0 0,-21-9 0 0 0,-69-48-3 0 0,90 51 0 0 0,1 0 1 0 0,1-1-1 0 0,-1-1 0 0 0,2 0 1 0 0,-17-20-1 0 0,-51-75-1 0 0,68 89-24 0 0,6 6 13 0 0,0-1-1 0 0,2 0 1 0 0,-1 0 0 0 0,2 0-1 0 0,0-1 1 0 0,0 1 0 0 0,1-1-1 0 0,1 0 1 0 0,0 0 0 0 0,1 1-1 0 0,3-28 1 0 0,2 30 11 0 0,-1-1 0 0 0,2 1-1 0 0,0 0 1 0 0,0 0 0 0 0,1 1 0 0 0,0 0-1 0 0,1 0 1 0 0,17-16 0 0 0,17-28-7 0 0,-6 34-1 0 0,0-7 5 0 0,-29 21 3 0 0,1 0 0 0 0,0 0 0 0 0,0 0 0 0 0,1 1 0 0 0,-1 0 0 0 0,1 1 0 0 0,0 0 0 0 0,1 0 0 0 0,13-3 0 0 0,34-11 53 0 0,-44 13-48 0 0,0 1 0 0 0,1 0 0 0 0,21-3 0 0 0,1 3-10 0 0,90-7-33 0 0,-112 10 33 0 0,0 1-1 0 0,1 1 0 0 0,-1 1 1 0 0,0 0-1 0 0,1 1 0 0 0,19 7 1 0 0,-24-7 0 0 0,-1 2 1 0 0,0 0 0 0 0,-1 0 0 0 0,1 0-1 0 0,-1 1 1 0 0,0 0 0 0 0,0 1 0 0 0,-1 0-1 0 0,0 0 1 0 0,9 12 0 0 0,-1 2-5 0 0,0 1 0 0 0,21 45 0 0 0,-31-59 14 0 0,0 0-1 0 0,-1 1 0 0 0,-1 0 1 0 0,1 0-1 0 0,-1 0 0 0 0,-1 0 1 0 0,1 1-1 0 0,-2-1 0 0 0,1 1 1 0 0,-1-1-1 0 0,-1 1 1 0 0,0-1-1 0 0,0 1 0 0 0,-1-1 1 0 0,0 1-1 0 0,0 0 0 0 0,-1-1 1 0 0,-1 0-1 0 0,1 0 0 0 0,-7 15 1 0 0,-5 0 14 0 0,0-1-1 0 0,-1 0 1 0 0,-19 21 0 0 0,20-26-32 0 0,8-11 11 0 0,0 0 0 0 0,-1 0 0 0 0,0-1 0 0 0,-13 9 0 0 0,-11 11-43 0 0,27-23 45 0 0,1 0 1 0 0,-1-1-1 0 0,1 1 0 0 0,-1-1 0 0 0,0 0 1 0 0,0 0-1 0 0,0 0 0 0 0,0 0 0 0 0,0-1 1 0 0,-1 1-1 0 0,1-1 0 0 0,-7 0 1 0 0,-18 7 15 0 0,10-2-16 0 0,0 0-1 0 0,-1-2 1 0 0,1 0-1 0 0,-1-1 1 0 0,0-1-1 0 0,0-1 1 0 0,0-1-1 0 0,0-1 1 0 0,0 0 0 0 0,0-2-1 0 0,-36-8 1 0 0,45 7 4 0 0,0 0 1 0 0,0-1-1 0 0,0 0 1 0 0,1-1-1 0 0,0 0 1 0 0,-16-11-1 0 0,5 2-1 0 0,6 4 4 0 0,1-2-1 0 0,-21-21 0 0 0,-15-14-25 0 0,21 23-2 0 0,-48-52 0 0 0,65 63 15 0 0,1 1 0 0 0,1-2 0 0 0,0 1 0 0 0,1-1 0 0 0,1-1 0 0 0,-10-22 0 0 0,12 19-17 0 0,-16-40 2 0 0,3-1-1 0 0,3-1 1 0 0,-16-111-1 0 0,31 158 19 0 0,0 0 1 0 0,1-1-1 0 0,1 1 1 0 0,0-1-1 0 0,1 1 1 0 0,1 0-1 0 0,0 0 0 0 0,0 0 1 0 0,2 0-1 0 0,0 1 1 0 0,0-1-1 0 0,1 1 1 0 0,12-18-1 0 0,-11 17 13 0 0,1 1 0 0 0,0 0 1 0 0,1 0-1 0 0,0 0 0 0 0,1 1 0 0 0,1 1 1 0 0,0 0-1 0 0,0 0 0 0 0,1 1 0 0 0,0 0 0 0 0,17-9 1 0 0,14-8 17 0 0,-36 22-26 0 0,0 0-1 0 0,1 0 1 0 0,-1 1 0 0 0,1 0 0 0 0,0 1 0 0 0,0-1 0 0 0,9-1 0 0 0,18-4-5 0 0,0 1 0 0 0,1 2 0 0 0,60-3 0 0 0,-83 9 0 0 0,-1 0 0 0 0,1 1 1 0 0,-1 1-1 0 0,1 0 0 0 0,-1 1 0 0 0,0 0 0 0 0,0 1 1 0 0,0 0-1 0 0,0 1 0 0 0,-1 0 0 0 0,0 1 0 0 0,0 0 1 0 0,0 1-1 0 0,14 12 0 0 0,1 5 1 0 0,-2 1-1 0 0,-1 1 1 0 0,-1 2 0 0 0,-1 0-1 0 0,-1 1 1 0 0,-2 1 0 0 0,17 36-1 0 0,-31-53 12 0 0,0 0 0 0 0,-1 1 1 0 0,0-1-1 0 0,1 21 0 0 0,2 10-16 0 0,4 5 0 0 0,-4-31 4 0 0,-2 1-1 0 0,0-1 1 0 0,-2 1 0 0 0,0 0 0 0 0,-1 0 0 0 0,0 0 0 0 0,-2-1 0 0 0,0 1 0 0 0,-5 24 0 0 0,-4 6 1 0 0,8-34 0 0 0,-1 1 1 0 0,0-1-1 0 0,-1 0 1 0 0,-1 1-1 0 0,-9 19 1 0 0,-5-5 28 0 0,-1 6-36 0 0,-2-1-1 0 0,-2-1 1 0 0,-43 48 0 0 0,54-70 7 0 0,-1-1 1 0 0,-1 0 0 0 0,0 0-1 0 0,0-2 1 0 0,-1 0 0 0 0,-1-1 0 0 0,1 0-1 0 0,-1-1 1 0 0,0-1 0 0 0,-1-1-1 0 0,1 0 1 0 0,-1-2 0 0 0,0 0-1 0 0,0-1 1 0 0,0 0 0 0 0,0-2 0 0 0,0 0-1 0 0,-20-3 1 0 0,29 1-1 0 0,-1 0 1 0 0,1-1-1 0 0,-1 0 0 0 0,1-1 1 0 0,0 0-1 0 0,0 0 0 0 0,0-1 1 0 0,-9-7-1 0 0,-64-54 13 0 0,73 58-13 0 0,-29-26-28 0 0,-56-67-1 0 0,78 82 18 0 0,2 0-1 0 0,1-1 1 0 0,0-1 0 0 0,1 0-1 0 0,-15-41 1 0 0,-3-10-17 0 0,20 51 9 0 0,1 0 1 0 0,1-1 0 0 0,-9-42-1 0 0,13 40 17 0 0,0 0 1 0 0,2-1-1 0 0,1 1 0 0 0,0-1 0 0 0,2 0 0 0 0,7-46 0 0 0,-6 65 4 0 0,0 1-1 0 0,0-1 1 0 0,1 1 0 0 0,0-1-1 0 0,0 1 1 0 0,0 0 0 0 0,0 0-1 0 0,6-6 1 0 0,4-7-6 0 0,3-11-17 0 0,9-8 20 0 0,0 9 37 0 0,2 2 0 0 0,0 1 0 0 0,2 1 0 0 0,0 2 0 0 0,44-26 0 0 0,-45 34-29 0 0,-5 1-2 0 0,0 0-1 0 0,1 2 1 0 0,0 1 0 0 0,1 1 0 0 0,0 1 0 0 0,44-7-1 0 0,-21 10-2 0 0,119-8 18 0 0,-153 12-22 0 0,0 1 0 0 0,0 0 0 0 0,-1 1 1 0 0,1 1-1 0 0,0 0 0 0 0,0 1 1 0 0,-1 0-1 0 0,0 1 0 0 0,0 1 0 0 0,0 0 1 0 0,0 1-1 0 0,-1 0 0 0 0,0 0 1 0 0,0 2-1 0 0,0-1 0 0 0,14 14 0 0 0,-18-13-2 0 0,0 1-1 0 0,-1 0 0 0 0,10 16 1 0 0,15 18-44 0 0,-24-33 52 0 0,0 0 0 0 0,0 0 0 0 0,-2 1 0 0 0,1 0 0 0 0,-1 1 0 0 0,8 23 0 0 0,2 2 66 0 0,-11-27-71 0 0,-2-1-1 0 0,1 1 1 0 0,-1 0-1 0 0,0 0 0 0 0,-1 0 1 0 0,0 0-1 0 0,-1 0 1 0 0,0 1-1 0 0,-1 15 0 0 0,0-24 1 0 0,1 50 7 0 0,-3-1 0 0 0,-15 98-1 0 0,13-136-3 0 0,0 0-1 0 0,-1 0 1 0 0,-1-1-1 0 0,0 1 1 0 0,-1-1-1 0 0,0-1 1 0 0,-10 14-1 0 0,-10 16 35 0 0,-46 64-30 0 0,17-55-4 0 0,54-47 0 0 0,-1 1-1 0 0,0-1 1 0 0,0 0-1 0 0,0 1 1 0 0,0-2-1 0 0,-1 1 1 0 0,1 0-1 0 0,-1-1 1 0 0,1 1-1 0 0,-9 3 1 0 0,-16 9 5 0 0,15-7-3 0 0,0-2 0 0 0,-1 1 1 0 0,1-2-1 0 0,-1 0 0 0 0,0 0 0 0 0,-1-2 0 0 0,-21 4 0 0 0,27-6-2 0 0,1 0 0 0 0,-1-1 0 0 0,1 0 0 0 0,-1 0 0 0 0,1-1-1 0 0,-1 0 1 0 0,1-1 0 0 0,-1 0 0 0 0,1 0 0 0 0,0 0 0 0 0,0-1 0 0 0,0-1 0 0 0,0 1 0 0 0,-13-9 0 0 0,-6-10-3 0 0,0-1 0 0 0,1-2 0 0 0,1 0 0 0 0,1-2-1 0 0,2 0 1 0 0,-19-31 0 0 0,-109-192 6 0 0,148 245-5 0 0,-12-24-1 0 0,2 0 0 0 0,1-1 0 0 0,1-1 0 0 0,-8-48 0 0 0,0-65-140 0 0,15 114 114 0 0,1 19 32 0 0,1 0 0 0 0,1 0 1 0 0,-1 0-1 0 0,2 0 0 0 0,-1 0 1 0 0,2 0-1 0 0,-1 0 0 0 0,2 1 1 0 0,-1-1-1 0 0,1 0 0 0 0,7-14 1 0 0,7-10 10 0 0,-11 21-15 0 0,0 0 1 0 0,2 1-1 0 0,-1 0 0 0 0,2 0 0 0 0,12-15 1 0 0,126-111 56 0 0,-146 138-58 0 0,5-4 2 0 0,0 1 0 0 0,-1 0-1 0 0,1 0 1 0 0,1 1-1 0 0,-1 0 1 0 0,13-5 0 0 0,11-4-14 0 0,1-5 2 0 0,-15 8 6 0 0,1 0 0 0 0,0 2 1 0 0,0 0-1 0 0,35-10 0 0 0,30 7 27 0 0,-1 2 0 0 0,111 5 0 0 0,-144 4-20 0 0,-33-2-5 0 0,1 1 0 0 0,-1 0 1 0 0,0 2-1 0 0,0 0 0 0 0,0 0 0 0 0,0 2 1 0 0,0-1-1 0 0,18 9 0 0 0,8 6 2 0 0,-12-6-7 0 0,-1 2 1 0 0,50 32-1 0 0,-68-38 7 0 0,1 1 0 0 0,-1 0 0 0 0,-1 0 0 0 0,0 1 0 0 0,0 0 0 0 0,12 21 0 0 0,24 23 13 0 0,-36-45-12 0 0,0 0-1 0 0,-1 0 1 0 0,0 0 0 0 0,-1 1-1 0 0,0 0 1 0 0,-1 1 0 0 0,0-1-1 0 0,0 1 1 0 0,-1 0-1 0 0,6 23 1 0 0,3 26 2 0 0,-10-46-2 0 0,0 0 0 0 0,-1 0 1 0 0,2 29-1 0 0,0 34-17 0 0,-3-60 12 0 0,0 0 1 0 0,-2 0-1 0 0,0 0 1 0 0,0 0-1 0 0,-2 0 0 0 0,-6 30 1 0 0,-3-14 13 0 0,-2 0-1 0 0,-2 0 1 0 0,-1-1 0 0 0,-29 44 0 0 0,37-66-10 0 0,0 1 0 0 0,0-1 0 0 0,-1 0 0 0 0,-12 9 0 0 0,-12 16 0 0 0,25-25 0 0 0,6-7 0 0 0,-1 0 0 0 0,0 0 0 0 0,0 0 0 0 0,0 0 0 0 0,0 0 0 0 0,0 0 0 0 0,-1-1 0 0 0,1 0 0 0 0,-1 1 0 0 0,0-1 0 0 0,1-1 0 0 0,-1 1 0 0 0,0 0 0 0 0,-5 0 0 0 0,-5 3 0 0 0,0 0 0 0 0,-1-2 0 0 0,1 1 0 0 0,-1-2 0 0 0,-15 1 0 0 0,21-2 0 0 0,1-1 0 0 0,-1 0 0 0 0,0 0 0 0 0,0-1 0 0 0,0 0 0 0 0,1-1 0 0 0,-1 0 0 0 0,1 0 0 0 0,-1-1 0 0 0,-11-5 0 0 0,0-4 0 0 0,1-1 1 0 0,0 0-1 0 0,1-2 1 0 0,0 0-1 0 0,-27-32 0 0 0,15 11-6 0 0,-47-75 1 0 0,64 87-31 0 0,-20-49 0 0 0,10 18 24 0 0,8 19 18 0 0,1 0 0 0 0,2-2 1 0 0,1 1-1 0 0,2-1 1 0 0,2-1-1 0 0,1 1 0 0 0,2-1 1 0 0,2-61-1 0 0,2 57 21 0 0,-2 23-38 0 0,2 0 1 0 0,0-1-1 0 0,1 1 1 0 0,2 0-1 0 0,0 0 1 0 0,0 1-1 0 0,9-23 1 0 0,-1 10 21 0 0,2 0 1 0 0,1 1 0 0 0,2 1-1 0 0,1 0 1 0 0,1 1 0 0 0,2 1-1 0 0,22-25 1 0 0,-24 34-24 0 0,1 1 0 0 0,0 1 1 0 0,2 1-1 0 0,0 0 0 0 0,0 2 0 0 0,36-18 0 0 0,-43 25 5 0 0,1 2 0 0 0,-1-1 0 0 0,1 2 0 0 0,0-1 0 0 0,0 2 0 0 0,1 0 0 0 0,19 0 0 0 0,60-3 38 0 0,-54 2-9 0 0,1 2 0 0 0,81 8-1 0 0,-105-3-21 0 0,0 2 0 0 0,0 0 0 0 0,-1 1 0 0 0,0 1 0 0 0,0 0 0 0 0,26 17 0 0 0,-17-8 6 0 0,-1 2-1 0 0,31 28 0 0 0,-9-6-29 0 0,-35-31 20 0 0,4 3-2 0 0,0 1-1 0 0,-1 0 0 0 0,0 1 1 0 0,17 23-1 0 0,-15-14 5 0 0,-2 0 0 0 0,-1 2 0 0 0,-1 0 0 0 0,-1 0 0 0 0,-1 1 1 0 0,15 52-1 0 0,-15-35-1 0 0,6 29 22 0 0,-12-29-15 0 0,-2 74 0 0 0,-4-101-2 0 0,-1 1 0 0 0,-1-1 1 0 0,0 0-1 0 0,0 0 0 0 0,-2 0 1 0 0,0-1-1 0 0,-12 26 0 0 0,0 0 6 0 0,14-30-7 0 0,0-1-1 0 0,-2 0 1 0 0,1-1-1 0 0,-8 14 1 0 0,1-9-16 0 0,2 1 2 0 0,-1-1 0 0 0,-1-1 0 0 0,-21 22 0 0 0,5-12 31 0 0,13-9-6 0 0,0-2 1 0 0,-1 0-1 0 0,0 0 1 0 0,-1-2 0 0 0,-1 0-1 0 0,-18 8 1 0 0,0-2-2 0 0,25-11-20 0 0,0 0 0 0 0,-1-1 0 0 0,1 0 0 0 0,-1-1 0 0 0,0 0 0 0 0,0-1 1 0 0,-19 2-1 0 0,19-3 12 0 0,-1 0 1 0 0,1 0 0 0 0,-1-1 0 0 0,1-1 0 0 0,-1 0-1 0 0,1-1 1 0 0,0 0 0 0 0,0 0 0 0 0,-1-1-1 0 0,2-1 1 0 0,-18-8 0 0 0,-36-27-23 0 0,-98-82 1 0 0,117 82 18 0 0,1-3 0 0 0,2-1 0 0 0,-66-90 0 0 0,92 111-2 0 0,6 8 5 0 0,0 0-1 0 0,0-1 1 0 0,2 0-1 0 0,-10-22 0 0 0,-1-26 24 0 0,2 28-12 0 0,12 26-18 0 0,1 0 1 0 0,-1-1-1 0 0,2 0 0 0 0,-1 1 0 0 0,-2-15 1 0 0,-9-104-97 0 0,12 40 218 0 0,4 81-119 0 0,0 1 0 0 0,0-1 0 0 0,0 1 0 0 0,1 0 0 0 0,0 0 0 0 0,0-1 0 0 0,1 1-1 0 0,0 1 1 0 0,0-1 0 0 0,0 0 0 0 0,1 1 0 0 0,-1-1 0 0 0,6-5 0 0 0,14-23-9 0 0,-19 29 10 0 0,0 0 0 0 0,0 0 0 0 0,0 0 0 0 0,0 1 0 0 0,1 0 0 0 0,0-1 0 0 0,0 2 0 0 0,0-1 0 0 0,0 0 0 0 0,1 1 0 0 0,7-3 0 0 0,20-13-3 0 0,-11 1-2 0 0,-15 12 4 0 0,-1 1-1 0 0,2 0 1 0 0,-1 0 0 0 0,0 1-1 0 0,12-5 1 0 0,5-2 2 0 0,-14 5 3 0 0,1 1-1 0 0,0 1 1 0 0,0 0 0 0 0,13-3 0 0 0,64-16 33 0 0,-48 11-49 0 0,49-7 0 0 0,-58 14 11 0 0,246-25 10 0 0,-248 30-7 0 0,0 0 0 0 0,-1 2 0 0 0,1 1-1 0 0,-1 1 1 0 0,0 1 0 0 0,0 2 0 0 0,47 17 0 0 0,-44-11-3 0 0,-11-5-1 0 0,1 0-1 0 0,-1 1 1 0 0,-1 1 0 0 0,0 1-1 0 0,0 1 1 0 0,-2 0-1 0 0,25 22 1 0 0,-20-13-1 0 0,18 22 22 0 0,-14-6-14 0 0,-20-29-5 0 0,0-1-1 0 0,-1 2 1 0 0,0-1 0 0 0,0 1 0 0 0,4 11 0 0 0,11 19-5 0 0,-17-35 4 0 0,0 1 0 0 0,0 0 0 0 0,-1-1 0 0 0,0 1 1 0 0,0 0-1 0 0,0 0 0 0 0,0 1 0 0 0,-1-1 0 0 0,0 0 0 0 0,0 0 0 0 0,0 9 0 0 0,13 135 17 0 0,-14-134-16 0 0,1-6 0 0 0,-1-1 0 0 0,0 1 0 0 0,-1-1 0 0 0,1 1 0 0 0,-2-1 0 0 0,1 0 0 0 0,-1 1 0 0 0,0-1 0 0 0,-7 14 0 0 0,-74 120 0 0 0,73-125 0 0 0,-1-1 0 0 0,-1 0 0 0 0,-1 0 0 0 0,0-1 0 0 0,-1-1 0 0 0,0 0 0 0 0,-1-1 0 0 0,-1 0 0 0 0,0-2 0 0 0,-1 0 0 0 0,0 0 0 0 0,-26 10 0 0 0,-3 3 0 0 0,39-19 0 0 0,-1 0 0 0 0,0-1 0 0 0,-1 0 0 0 0,1 0 0 0 0,-13 3 0 0 0,-16 3 0 0 0,0-2 0 0 0,0-1 0 0 0,-1-2 0 0 0,0-1 0 0 0,-63-3 0 0 0,94-2 0 0 0,1 0 0 0 0,-1-1 0 0 0,1 0 0 0 0,0 0 0 0 0,0-1 0 0 0,0 0 0 0 0,0 0 0 0 0,-8-5 0 0 0,-9-5 0 0 0,0 1 0 0 0,0-1 0 0 0,1-1 0 0 0,1-1 0 0 0,-30-27 0 0 0,-72-79 0 0 0,106 103 0 0 0,-78-101 0 0 0,60 73 0 0 0,21 24 0 0 0,2 0 0 0 0,0-1 0 0 0,1 0 0 0 0,-9-28 0 0 0,7 18 0 0 0,5 8 0 0 0,1 0 0 0 0,1 0 0 0 0,2 0 0 0 0,0 0 0 0 0,1-1 0 0 0,2 1 0 0 0,1-1 0 0 0,3-28 0 0 0,-1 41 0 0 0,1 0 0 0 0,1 0 0 0 0,0 0 0 0 0,1 1 0 0 0,0-1 0 0 0,1 1 0 0 0,0 0 0 0 0,1 1 0 0 0,0 0 0 0 0,1 0 0 0 0,0 0 0 0 0,1 1 0 0 0,18-17 0 0 0,20-12 0 0 0,1 1 0 0 0,85-48 0 0 0,-105 72 0 0 0,1 1 0 0 0,1 1 0 0 0,1 2 0 0 0,-1 1 0 0 0,1 1 0 0 0,61-7 0 0 0,-74 12 0 0 0,67-7 0 0 0,1 3 0 0 0,-1 4 0 0 0,1 4 0 0 0,-1 4 0 0 0,104 19 0 0 0,-150-15 0 0 0,0 1 0 0 0,0 2 0 0 0,63 30 0 0 0,-82-34 0 0 0,19 9 0 0 0,0 1 0 0 0,47 31 0 0 0,-67-36 0 0 0,0 1 0 0 0,-1 1 0 0 0,-1 1 0 0 0,0 1 0 0 0,-1 0 0 0 0,16 22 0 0 0,-11-12 0 0 0,-16-23 0 0 0,0 1 0 0 0,-1 0 0 0 0,1 0 0 0 0,-1 1 0 0 0,0-1 0 0 0,-1 1 0 0 0,0 0 0 0 0,0 0 0 0 0,0 0 0 0 0,0 0 0 0 0,-1 1 0 0 0,0-1 0 0 0,0 1 0 0 0,0 8 0 0 0,16 148 0 0 0,-17-146 0 0 0,-2 1 0 0 0,0-1 0 0 0,-1 1 0 0 0,-1-1 0 0 0,-1 0 0 0 0,0 0 0 0 0,-1 0 0 0 0,-1-1 0 0 0,0 1 0 0 0,-1-1 0 0 0,-15 24 0 0 0,-1-1 0 0 0,11-17 0 0 0,-1 0 0 0 0,-1-1 0 0 0,0 0 0 0 0,-26 27 0 0 0,7-15 0 0 0,25-23 0 0 0,0-1 0 0 0,-1-1 0 0 0,-1 0 0 0 0,-16 13 0 0 0,-33 17 0 0 0,45-27 0 0 0,-1-2 0 0 0,0 1 0 0 0,-1-2 0 0 0,1 0 0 0 0,-2 0 0 0 0,-22 6 0 0 0,15-8 0 0 0,-1 0 0 0 0,1-2 0 0 0,-1 0 0 0 0,0-2 0 0 0,0-1 0 0 0,-51-4 0 0 0,72 3 0 0 0,-1-2 0 0 0,0 1 0 0 0,1 0 0 0 0,-1-1 0 0 0,1 0 0 0 0,-1 0 0 0 0,1-1 0 0 0,0 1 0 0 0,-7-6 0 0 0,-12-7 0 0 0,4 6 0 0 0,1-1 0 0 0,0 0 0 0 0,0-2 0 0 0,2 0 0 0 0,-20-18 0 0 0,33 27 0 0 0,-103-100 0 0 0,93 89 0 0 0,1-1 0 0 0,0 0 0 0 0,0-1 0 0 0,2-1 0 0 0,-13-24 0 0 0,7 4 0 0 0,1-1 0 0 0,1-1 0 0 0,3 0 0 0 0,1 0 0 0 0,1-1 0 0 0,3-1 0 0 0,-2-58 0 0 0,7 77 0 0 0,0 13 0 0 0,1 1 0 0 0,0-1 0 0 0,0 1 0 0 0,1-1 0 0 0,0 1 0 0 0,4-15 0 0 0,16-21 0 0 0,-16 28 0 0 0,-3 11 0 0 0,0 0 0 0 0,-1-1 0 0 0,2 1 0 0 0,-1 0 0 0 0,1 0 0 0 0,0 1 0 0 0,0-1 0 0 0,0 1 0 0 0,0-1 0 0 0,8-6 0 0 0,21-23 0 0 0,-12 11 0 0 0,1 1 0 0 0,1 0 0 0 0,1 2 0 0 0,1 1 0 0 0,0 1 0 0 0,34-19 0 0 0,-42 29 0 0 0,2-1 0 0 0,0 1 0 0 0,0 1 0 0 0,1 1 0 0 0,33-8 0 0 0,6 4 0 0 0,0 0 0 0 0,-1 1 0 0 0,81 0 0 0 0,-119 9 0 0 0,-1 1 0 0 0,0 1 0 0 0,1 1 0 0 0,-1 0 0 0 0,0 1 0 0 0,-1 1 0 0 0,1 1 0 0 0,-1 0 0 0 0,0 1 0 0 0,-1 1 0 0 0,1 1 0 0 0,15 10 0 0 0,42 32 0 0 0,-40-31 0 0 0,-1 2 0 0 0,-2 1 0 0 0,0 2 0 0 0,-1 1 0 0 0,25 30 0 0 0,-22-14 0 0 0,49 84 0 0 0,-65-56 0 0 0,-5-46 0 0 0,-2-1 0 0 0,-1 2 0 0 0,-1-1 0 0 0,0 1 0 0 0,-2 0 0 0 0,-1 1 0 0 0,2 38 0 0 0,-4 9 0 0 0,-1-44 0 0 0,-2-1 0 0 0,-3 45 0 0 0,1-55 0 0 0,-1 1 0 0 0,0-1 0 0 0,-1 0 0 0 0,-1 0 0 0 0,-1-1 0 0 0,-1 1 0 0 0,0-1 0 0 0,-1-1 0 0 0,0 1 0 0 0,-20 26 0 0 0,6-9 0 0 0,20-31 0 0 0,0 1 0 0 0,0-1 0 0 0,0 0 0 0 0,0 1 0 0 0,0-1 0 0 0,-1 0 0 0 0,0-1 0 0 0,0 1 0 0 0,-3 3 0 0 0,-10 7 0 0 0,7-4 0 0 0,0-2 0 0 0,0 1 0 0 0,-1-2 0 0 0,0 1 0 0 0,0-1 0 0 0,-22 9 0 0 0,23-12 0 0 0,-8 3 0 0 0,-1 0 0 0 0,0-1 0 0 0,-19 2 0 0 0,32-6 0 0 0,-1-1 0 0 0,1 0 0 0 0,-1 0 0 0 0,1 0 0 0 0,-1 0 0 0 0,1-1 0 0 0,-1 0 0 0 0,1 0 0 0 0,0-1 0 0 0,-1 1 0 0 0,1-1 0 0 0,0 0 0 0 0,0-1 0 0 0,-9-5 0 0 0,-65-58 0 0 0,66 54 0 0 0,-36-36 0 0 0,13 4 0 0 0,21 29 0 0 0,2 0 0 0 0,0-1 0 0 0,1-1 0 0 0,1 0 0 0 0,-18-35 0 0 0,13 9 0 0 0,2-1 0 0 0,-16-80 0 0 0,27 102 0 0 0,1-1 0 0 0,0 0 0 0 0,2 0 0 0 0,1 1 0 0 0,0-1 0 0 0,2 0 0 0 0,9-36 0 0 0,-11 55 0 0 0,1-1 0 0 0,0 1 0 0 0,0 0 0 0 0,0 0 0 0 0,0 0 0 0 0,1 0 0 0 0,0 1 0 0 0,0-1 0 0 0,0 1 0 0 0,3-4 0 0 0,8-8 0 0 0,-3-1 0 0 0,1 1 0 0 0,0 1 0 0 0,2 0 0 0 0,-1 1 0 0 0,2 0 0 0 0,27-18 0 0 0,-5 5 0 0 0,-23 15 0 0 0,0 2 0 0 0,0-1 0 0 0,1 2 0 0 0,0 0 0 0 0,1 0 0 0 0,0 2 0 0 0,0 0 0 0 0,22-5 0 0 0,32-2 0 0 0,13-3 0 0 0,1 3 0 0 0,97-2 0 0 0,-130 15 0 0 0,0 3 0 0 0,0 1 0 0 0,0 3 0 0 0,68 17 0 0 0,-101-17 0 0 0,-1 0 0 0 0,-1 1 0 0 0,0 0 0 0 0,0 2 0 0 0,21 15 0 0 0,-6-4 0 0 0,-16-11 0 0 0,-9-7 0 0 0,0 1 0 0 0,-1 0 0 0 0,1 0 0 0 0,-1 1 0 0 0,0-1 0 0 0,0 1 0 0 0,0 0 0 0 0,-1 1 0 0 0,0-1 0 0 0,7 12 0 0 0,2 6 0 0 0,-1 1 0 0 0,-1 0 0 0 0,-1 1 0 0 0,-2 0 0 0 0,0 1 0 0 0,-1-1 0 0 0,-2 1 0 0 0,-1 1 0 0 0,-1-1 0 0 0,-1 1 0 0 0,-1-1 0 0 0,-5 48 0 0 0,3-61 0 0 0,-1-1 0 0 0,0 1 0 0 0,-1-1 0 0 0,0 0 0 0 0,-1 0 0 0 0,-1 0 0 0 0,0-1 0 0 0,0 0 0 0 0,-13 19 0 0 0,13-24 0 0 0,0 0 0 0 0,1 1 0 0 0,0-1 0 0 0,0 1 0 0 0,1 0 0 0 0,0 0 0 0 0,-4 11 0 0 0,4-10 0 0 0,0-1 0 0 0,-1 1 0 0 0,0-1 0 0 0,0 0 0 0 0,0-1 0 0 0,-7 9 0 0 0,-3 4 0 0 0,-30 27 0 0 0,39-41 0 0 0,0 0 0 0 0,0 0 0 0 0,-1 0 0 0 0,1-1 0 0 0,-1 0 0 0 0,0 0 0 0 0,-11 5 0 0 0,-3 2 0 0 0,13-7 0 0 0,0 0 0 0 0,0-1 0 0 0,0 0 0 0 0,0 0 0 0 0,0-1 0 0 0,-1 0 0 0 0,1 0 0 0 0,-1-1 0 0 0,-7 1 0 0 0,10-1 0 0 0,0-1 0 0 0,0 0 0 0 0,0 0 0 0 0,0-1 0 0 0,0 1 0 0 0,0-1 0 0 0,0 0 0 0 0,0 0 0 0 0,0-1 0 0 0,1 1 0 0 0,-1-1 0 0 0,0 0 0 0 0,1 0 0 0 0,0-1 0 0 0,-1 1 0 0 0,-4-5 0 0 0,-74-69 0 0 0,57 42 0 0 0,1-1 0 0 0,1-1 0 0 0,2-2 0 0 0,2 0 0 0 0,1-1 0 0 0,-25-81 0 0 0,37 87 0 0 0,-4-47 0 0 0,8 55 0 0 0,1-44 0 0 0,2 65 0 0 0,0 1 0 0 0,0-1 0 0 0,1 1 0 0 0,-1-1 0 0 0,1 1 0 0 0,0 0 0 0 0,0-1 0 0 0,0 1 0 0 0,1 0 0 0 0,-1 0 0 0 0,1-1 0 0 0,0 1 0 0 0,0 0 0 0 0,0 1 0 0 0,0-1 0 0 0,3-3 0 0 0,26-12 0 0 0,-10-9 0 0 0,3 11 0 0 0,-12 4 0 0 0,-10 10 0 0 0,-1 0 0 0 0,1 1 0 0 0,-1-1 0 0 0,1 1 0 0 0,0-1 0 0 0,0 1 0 0 0,0 0 0 0 0,-1-1 0 0 0,1 1 0 0 0,0 0 0 0 0,1 0 0 0 0,-1 0 0 0 0,0 1 0 0 0,0-1 0 0 0,0 0 0 0 0,0 1 0 0 0,4-1 0 0 0,3-1 0 0 0,1-1 0 0 0,-1 0 0 0 0,0 0 0 0 0,12-7 0 0 0,-13 7 0 0 0,0-1 0 0 0,0 1 0 0 0,0 0 0 0 0,0 1 0 0 0,0 0 0 0 0,10-2 0 0 0,62-6 0 0 0,-36 3 0 0 0,65-1 0 0 0,-67 8 0 0 0,1 2 0 0 0,-1 1 0 0 0,0 2 0 0 0,63 17 0 0 0,-93-18 0 0 0,1 1 0 0 0,-1 1 0 0 0,0 0 0 0 0,15 10 0 0 0,17 9 0 0 0,-35-20 0 0 0,1 0 0 0 0,-1 1 0 0 0,-1 0 0 0 0,1 1 0 0 0,-1 0 0 0 0,0 0 0 0 0,-1 0 0 0 0,1 1 0 0 0,-2 0 0 0 0,1 1 0 0 0,10 17 0 0 0,10 11 0 0 0,-22-32 0 0 0,1 2 0 0 0,-1-1 0 0 0,-1 0 0 0 0,1 1 0 0 0,-1 0 0 0 0,-1 0 0 0 0,1 0 0 0 0,-1 0 0 0 0,0 1 0 0 0,2 10 0 0 0,11 69 0 0 0,-10-67 0 0 0,-2 1 0 0 0,0 0 0 0 0,-1-1 0 0 0,-1 1 0 0 0,-1 1 0 0 0,-1-1 0 0 0,-1 0 0 0 0,-1 0 0 0 0,-5 25 0 0 0,-51 115 0 0 0,54-153 0 0 0,0 0 0 0 0,0-1 0 0 0,-1 0 0 0 0,0 0 0 0 0,-1 0 0 0 0,0-1 0 0 0,0 0 0 0 0,0 0 0 0 0,0 0 0 0 0,-1-1 0 0 0,-14 9 0 0 0,7-4 0 0 0,6-5 0 0 0,-1 0 0 0 0,1 0 0 0 0,0-1 0 0 0,-1 0 0 0 0,0-1 0 0 0,0 0 0 0 0,-13 2 0 0 0,17-3 0 0 0,1-1 0 0 0,-1-1 0 0 0,0 1 0 0 0,1-1 0 0 0,-1 1 0 0 0,0-1 0 0 0,1-1 0 0 0,-1 1 0 0 0,0-1 0 0 0,1 0 0 0 0,-1 0 0 0 0,1 0 0 0 0,-1 0 0 0 0,1-1 0 0 0,0 0 0 0 0,0 0 0 0 0,-8-4 0 0 0,-32-29 0 0 0,38 30 0 0 0,0-1 0 0 0,0 0 0 0 0,0 0 0 0 0,1 0 0 0 0,0-1 0 0 0,-5-8 0 0 0,-17-21 0 0 0,16 23 0 0 0,1-1 0 0 0,0 0 0 0 0,1 0 0 0 0,-13-31 0 0 0,-15-22 0 0 0,25 49 0 0 0,7 12 0 0 0,1 0 0 0 0,0 0 0 0 0,0 0 0 0 0,1-1 0 0 0,0 1 0 0 0,0-1 0 0 0,1 0 0 0 0,-3-9 0 0 0,-8-33 0 0 0,6 23 0 0 0,-7-44 0 0 0,13 65 0 0 0,1-1 0 0 0,-1 0 0 0 0,1 0 0 0 0,1 0 0 0 0,-1 0 0 0 0,1 1 0 0 0,0-1 0 0 0,0 0 0 0 0,0 0 0 0 0,1 1 0 0 0,0-1 0 0 0,0 1 0 0 0,4-6 0 0 0,1-1 0 0 0,0 1 0 0 0,2 0 0 0 0,-1 1 0 0 0,1 0 0 0 0,1 0 0 0 0,13-10 0 0 0,-17 15 0 0 0,1 0 0 0 0,0 0 0 0 0,0 1 0 0 0,0 0 0 0 0,1 0 0 0 0,0 0 0 0 0,15-4 0 0 0,39-8 0 0 0,-40 9 0 0 0,0 2 0 0 0,0 0 0 0 0,1 1 0 0 0,38-1 0 0 0,-30 4 0 0 0,64 4 0 0 0,-86-3 0 0 0,0 2 0 0 0,0-1 0 0 0,0 1 0 0 0,-1 1 0 0 0,1 0 0 0 0,0 0 0 0 0,-1 1 0 0 0,11 5 0 0 0,36 29 0 0 0,-36-14 0 0 0,-6-14 0 0 0,-9-7 0 0 0,0 0 0 0 0,0 1 0 0 0,0-1 0 0 0,0 1 0 0 0,-1 0 0 0 0,1 0 0 0 0,-1 0 0 0 0,5 8 0 0 0,36 47 0 0 0,-30-33 0 0 0,-10-19 0 0 0,-1 0 0 0 0,1 0 0 0 0,-1 1 0 0 0,0-1 0 0 0,0 1 0 0 0,-1 0 0 0 0,1 8 0 0 0,4 21 0 0 0,3 27 0 0 0,-4 35 0 0 0,-3-76 0 0 0,-1 1 0 0 0,-1-1 0 0 0,-1 1 0 0 0,0 0 0 0 0,-2 0 0 0 0,-8 37 0 0 0,3-36 0 0 0,3-11 0 0 0,0 0 0 0 0,-1 0 0 0 0,-1 0 0 0 0,-12 23 0 0 0,1-7 0 0 0,10-16 0 0 0,-2 1 0 0 0,-17 23 0 0 0,23-35 0 0 0,-1 0 0 0 0,1-1 0 0 0,0 1 0 0 0,-1-1 0 0 0,1 1 0 0 0,-1-1 0 0 0,0 0 0 0 0,0 0 0 0 0,0-1 0 0 0,0 1 0 0 0,0-1 0 0 0,-5 1 0 0 0,6-1 0 0 0,1-1 0 0 0,0 0 0 0 0,-1 1 0 0 0,1-1 0 0 0,0 0 0 0 0,-1 0 0 0 0,1-1 0 0 0,0 1 0 0 0,-1 0 0 0 0,1-1 0 0 0,0 1 0 0 0,0-1 0 0 0,-1 0 0 0 0,1 0 0 0 0,0 0 0 0 0,0 0 0 0 0,0 0 0 0 0,0 0 0 0 0,0 0 0 0 0,0-1 0 0 0,0 1 0 0 0,1-1 0 0 0,-1 0 0 0 0,0 1 0 0 0,-2-5 0 0 0,3 5 0 0 0,-57-94 0 0 0,51 82 0 0 0,1 0 0 0 0,1 0 0 0 0,0-1 0 0 0,0 0 0 0 0,2 0 0 0 0,-4-18 0 0 0,-4-31 0 0 0,6 44 0 0 0,2-1 0 0 0,-3-33 0 0 0,5 30 0 0 0,2-40 0 0 0,0 60 0 0 0,-1 0 0 0 0,0-1 0 0 0,1 1 0 0 0,0 0 0 0 0,0 0 0 0 0,0-1 0 0 0,0 1 0 0 0,0 0 0 0 0,1 0 0 0 0,-1 0 0 0 0,1 1 0 0 0,0-1 0 0 0,0 0 0 0 0,4-4 0 0 0,20-12 0 0 0,-15-3 0 0 0,-10 18 0 0 0,0 0 0 0 0,1 1 0 0 0,0-1 0 0 0,0 1 0 0 0,0-1 0 0 0,0 1 0 0 0,0 0 0 0 0,1-1 0 0 0,-1 1 0 0 0,1 1 0 0 0,0-1 0 0 0,0 0 0 0 0,5-3 0 0 0,2 2 0 0 0,1-1 0 0 0,0 2 0 0 0,0-1 0 0 0,15-2 0 0 0,33-10 0 0 0,-45 11 0 0 0,1 1 0 0 0,0 0 0 0 0,-1 1 0 0 0,1 1 0 0 0,0 0 0 0 0,0 1 0 0 0,1 0 0 0 0,-1 2 0 0 0,29 3 0 0 0,-32-2 0 0 0,0 0 0 0 0,0 1 0 0 0,-1 0 0 0 0,1 1 0 0 0,-1 0 0 0 0,0 1 0 0 0,0 0 0 0 0,-1 0 0 0 0,1 2 0 0 0,-1-1 0 0 0,0 1 0 0 0,12 12 0 0 0,-19-16 0 0 0,0 0 0 0 0,0 0 0 0 0,1 0 0 0 0,-1 0 0 0 0,0-1 0 0 0,1 0 0 0 0,0 1 0 0 0,5 1 0 0 0,-5-2 0 0 0,-1 0 0 0 0,0-1 0 0 0,1 1 0 0 0,-1 1 0 0 0,0-1 0 0 0,-1 0 0 0 0,1 1 0 0 0,0-1 0 0 0,-1 1 0 0 0,1 0 0 0 0,1 3 0 0 0,42 61 0 0 0,-43-64 0 0 0,0 0 0 0 0,0 0 0 0 0,-1 1 0 0 0,1-1 0 0 0,-1 0 0 0 0,0 1 0 0 0,0 0 0 0 0,0-1 0 0 0,0 1 0 0 0,-1 0 0 0 0,2 7 0 0 0,6 13 0 0 0,-4-7 0 0 0,1-1 0 0 0,-2 1 0 0 0,0 1 0 0 0,-1-1 0 0 0,-1 1 0 0 0,0 21 0 0 0,-2-22 0 0 0,0 0 0 0 0,-2 0 0 0 0,0 0 0 0 0,-1-1 0 0 0,-8 27 0 0 0,8-31 0 0 0,-1 3 0 0 0,-1-1 0 0 0,0 0 0 0 0,-1 1 0 0 0,-1-2 0 0 0,0 1 0 0 0,-14 20 0 0 0,-18 7 0 0 0,29-29 0 0 0,-1-1 0 0 0,0 0 0 0 0,0-1 0 0 0,-1 0 0 0 0,0-1 0 0 0,-14 9 0 0 0,15-12 0 0 0,0-1 0 0 0,0 0 0 0 0,0-1 0 0 0,0 0 0 0 0,-14 3 0 0 0,19-6 0 0 0,1 0 0 0 0,-1-1 0 0 0,0 1 0 0 0,1-1 0 0 0,-1 0 0 0 0,0 0 0 0 0,1-1 0 0 0,-1 0 0 0 0,1 0 0 0 0,-1 0 0 0 0,1 0 0 0 0,-1-1 0 0 0,-5-3 0 0 0,10 5 0 0 0,0-1 0 0 0,-1 0 0 0 0,1 0 0 0 0,0 0 0 0 0,0 0 0 0 0,-1 0 0 0 0,1 0 0 0 0,0 0 0 0 0,0 0 0 0 0,1 0 0 0 0,-1-1 0 0 0,0 1 0 0 0,0 0 0 0 0,0-1 0 0 0,1 1 0 0 0,-1 0 0 0 0,1-1 0 0 0,-1 1 0 0 0,0-4 0 0 0,-4-7 0 0 0,-7 0 0 0 0,10 10 0 0 0,-1 0 0 0 0,1 0 0 0 0,0-1 0 0 0,0 1 0 0 0,0-1 0 0 0,0 0 0 0 0,0 0 0 0 0,0 1 0 0 0,1-1 0 0 0,-2-4 0 0 0,-6-14 0 0 0,1 0 0 0 0,1-1 0 0 0,1 0 0 0 0,0 0 0 0 0,2 0 0 0 0,1-1 0 0 0,-1-44 0 0 0,3 62 0 0 0,1 0 0 0 0,-1 0 0 0 0,1 1 0 0 0,1-1 0 0 0,-1 0 0 0 0,1 0 0 0 0,0 0 0 0 0,0 0 0 0 0,0 1 0 0 0,1-1 0 0 0,-1 0 0 0 0,1 1 0 0 0,0-1 0 0 0,1 1 0 0 0,-1 0 0 0 0,1 0 0 0 0,5-7 0 0 0,18-7 0 0 0,-14 2 0 0 0,-10 13 0 0 0,0 0 0 0 0,0 0 0 0 0,0 0 0 0 0,1 1 0 0 0,0-1 0 0 0,-1 1 0 0 0,1 0 0 0 0,0 0 0 0 0,0 0 0 0 0,0 0 0 0 0,0 0 0 0 0,0 1 0 0 0,5-3 0 0 0,18-14 0 0 0,-24 16 0 0 0,1 0 0 0 0,-1 1 0 0 0,0-1 0 0 0,1 0 0 0 0,-1 1 0 0 0,1-1 0 0 0,0 1 0 0 0,-1 0 0 0 0,1 0 0 0 0,0 0 0 0 0,0 0 0 0 0,0 0 0 0 0,4 0 0 0 0,1 0 0 0 0,-1 0 0 0 0,0 0 0 0 0,0-1 0 0 0,1 0 0 0 0,12-6 0 0 0,-13 5 0 0 0,-1 1 0 0 0,0 0 0 0 0,1 0 0 0 0,-1 0 0 0 0,1 1 0 0 0,0 0 0 0 0,13-1 0 0 0,10 2 0 0 0,-13-1 0 0 0,1 0 0 0 0,0 2 0 0 0,-1 0 0 0 0,1 1 0 0 0,-1 0 0 0 0,1 2 0 0 0,-1 0 0 0 0,27 11 0 0 0,-23-6 0 0 0,-17-8 0 0 0,0 0 0 0 0,0 0 0 0 0,0 1 0 0 0,-1-1 0 0 0,1 1 0 0 0,0 0 0 0 0,-1 0 0 0 0,0 1 0 0 0,1-1 0 0 0,-1 0 0 0 0,0 1 0 0 0,0 0 0 0 0,-1 0 0 0 0,1 0 0 0 0,0 0 0 0 0,-1 0 0 0 0,0 1 0 0 0,0-1 0 0 0,0 1 0 0 0,0-1 0 0 0,-1 1 0 0 0,1 0 0 0 0,1 5 0 0 0,-2-4 0 0 0,1 1 0 0 0,1-1 0 0 0,-1 0 0 0 0,1 0 0 0 0,0 1 0 0 0,0-2 0 0 0,5 8 0 0 0,-4-8 0 0 0,-1 0 0 0 0,0 1 0 0 0,0-1 0 0 0,0 1 0 0 0,0 0 0 0 0,-1 0 0 0 0,0 0 0 0 0,0 0 0 0 0,0 0 0 0 0,-1 1 0 0 0,0-1 0 0 0,1 10 0 0 0,0 34 0 0 0,-3 68 0 0 0,1-108 0 0 0,-1 0 0 0 0,0 0 0 0 0,-1 0 0 0 0,0 0 0 0 0,0-1 0 0 0,-1 1 0 0 0,0-1 0 0 0,-1 0 0 0 0,-8 15 0 0 0,1-8 0 0 0,0 1 0 0 0,1 0 0 0 0,-14 32 0 0 0,24-46 0 0 0,-1 0 0 0 0,0 0 0 0 0,0 0 0 0 0,-1 0 0 0 0,1 0 0 0 0,0 0 0 0 0,-1 0 0 0 0,1 0 0 0 0,-1 0 0 0 0,0-1 0 0 0,1 1 0 0 0,-1 0 0 0 0,0-1 0 0 0,0 0 0 0 0,0 1 0 0 0,-4 1 0 0 0,-3 3 0 0 0,-17 23 0 0 0,22-24 0 0 0,0 0 0 0 0,0 0 0 0 0,0 0 0 0 0,0-1 0 0 0,-1 0 0 0 0,1 0 0 0 0,-1 0 0 0 0,0 0 0 0 0,0-1 0 0 0,-1 0 0 0 0,1 0 0 0 0,-1 0 0 0 0,-6 2 0 0 0,11-5 0 0 0,0 1 0 0 0,-1 0 0 0 0,1-1 0 0 0,0 1 0 0 0,0-1 0 0 0,-1 0 0 0 0,1 1 0 0 0,0-1 0 0 0,-1 0 0 0 0,1 0 0 0 0,0 0 0 0 0,-1 0 0 0 0,1 0 0 0 0,-1 0 0 0 0,1 0 0 0 0,0 0 0 0 0,-1-1 0 0 0,1 1 0 0 0,0 0 0 0 0,0-1 0 0 0,-1 1 0 0 0,1-1 0 0 0,0 0 0 0 0,0 1 0 0 0,-1-1 0 0 0,1 0 0 0 0,0 0 0 0 0,0 0 0 0 0,0 0 0 0 0,0 1 0 0 0,0-2 0 0 0,0 1 0 0 0,1 0 0 0 0,-1 0 0 0 0,0 0 0 0 0,0 0 0 0 0,1 0 0 0 0,-1-1 0 0 0,1 1 0 0 0,-1 0 0 0 0,1 0 0 0 0,-1-1 0 0 0,1 1 0 0 0,0 0 0 0 0,0-1 0 0 0,0 1 0 0 0,0 0 0 0 0,0-1 0 0 0,0-1 0 0 0,-7-22 0 0 0,0 7 0 0 0,1 0 0 0 0,0-1 0 0 0,1 1 0 0 0,1-1 0 0 0,1-1 0 0 0,1 1 0 0 0,-1-30 0 0 0,4 17 0 0 0,0-1 0 0 0,2 1 0 0 0,13-60 0 0 0,-12 82 0 0 0,-1 1 0 0 0,1-1 0 0 0,0 1 0 0 0,1-1 0 0 0,0 1 0 0 0,1 1 0 0 0,0-1 0 0 0,0 1 0 0 0,1 0 0 0 0,0 1 0 0 0,0-1 0 0 0,1 1 0 0 0,0 1 0 0 0,0-1 0 0 0,0 1 0 0 0,1 1 0 0 0,0 0 0 0 0,0 0 0 0 0,11-4 0 0 0,-12 6 0 0 0,-7 2 0 0 0,0 1 0 0 0,1-1 0 0 0,-1 1 0 0 0,0-1 0 0 0,1 1 0 0 0,-1-1 0 0 0,0 0 0 0 0,0 0 0 0 0,0 0 0 0 0,0 0 0 0 0,0 0 0 0 0,0 0 0 0 0,0 0 0 0 0,0 0 0 0 0,0 0 0 0 0,-1 0 0 0 0,1 0 0 0 0,0 0 0 0 0,0-2 0 0 0,1 1 0 0 0,0 1 0 0 0,0 0 0 0 0,0 0 0 0 0,0 0 0 0 0,1 0 0 0 0,-1 0 0 0 0,0 0 0 0 0,0 1 0 0 0,1-1 0 0 0,-1 1 0 0 0,1-1 0 0 0,-1 1 0 0 0,0 0 0 0 0,1 0 0 0 0,-1 0 0 0 0,1 0 0 0 0,-1 0 0 0 0,0 1 0 0 0,4 0 0 0 0,11 0 0 0 0,-13-1 0 0 0,1 1 0 0 0,-1-1 0 0 0,1 1 0 0 0,0 0 0 0 0,-1 0 0 0 0,0 0 0 0 0,1 1 0 0 0,-1 0 0 0 0,0 0 0 0 0,0 0 0 0 0,0 0 0 0 0,0 1 0 0 0,0-1 0 0 0,0 1 0 0 0,-1 0 0 0 0,1 0 0 0 0,-1 0 0 0 0,0 1 0 0 0,0-1 0 0 0,0 1 0 0 0,-1 0 0 0 0,1 0 0 0 0,-1 0 0 0 0,0 0 0 0 0,0 0 0 0 0,0 0 0 0 0,2 7 0 0 0,9 37 0 0 0,5 26 0 0 0,-6-24 0 0 0,-9-39 0 0 0,0 0 0 0 0,0 0 0 0 0,-1 0 0 0 0,0 17 0 0 0,-1 25 0 0 0,0-23 0 0 0,0 0 0 0 0,-3 0 0 0 0,0 0 0 0 0,-13 58 0 0 0,-3-13 0 0 0,13-51 0 0 0,-1 0 0 0 0,-1-1 0 0 0,-18 43 0 0 0,1-16 0 0 0,14-27 0 0 0,-1-1 0 0 0,-1 0 0 0 0,-17 23 0 0 0,-15 21 0 0 0,24-35 0 0 0,-35 42 0 0 0,27-41 0 0 0,-59 51 0 0 0,74-73 0 0 0,1-1 0 0 0,-1 0 0 0 0,-1-1 0 0 0,1-1 0 0 0,-1 0 0 0 0,-1 0 0 0 0,1-2 0 0 0,-23 7 0 0 0,19-8 0 0 0,-64 12 0 0 0,78-16 0 0 0,0 1 0 0 0,0-1 0 0 0,-1 0 0 0 0,1 0 0 0 0,0 0 0 0 0,-1-1 0 0 0,1 1 0 0 0,0-1 0 0 0,0 0 0 0 0,0 0 0 0 0,0-1 0 0 0,-1 1 0 0 0,2-1 0 0 0,-1 0 0 0 0,0 0 0 0 0,-4-3 0 0 0,-15-13 0 0 0,13 11 0 0 0,1 0 0 0 0,-1-1 0 0 0,-14-16 0 0 0,-27-63 0 0 0,25 41 0 0 0,21 34 0 0 0,-1 0 0 0 0,2-1 0 0 0,0 1 0 0 0,0-1 0 0 0,1 0 0 0 0,1 0 0 0 0,0 0 0 0 0,0 0 0 0 0,2-1 0 0 0,0 1 0 0 0,1-17 0 0 0,0 1 0 0 0,-1 25 0 0 0,1 0 0 0 0,-1 0 0 0 0,1 0 0 0 0,0 0 0 0 0,0 1 0 0 0,1-1 0 0 0,-1 0 0 0 0,1 1 0 0 0,0-1 0 0 0,0 1 0 0 0,0-1 0 0 0,0 1 0 0 0,1 0 0 0 0,-1 0 0 0 0,1 0 0 0 0,0 0 0 0 0,-1 0 0 0 0,2 1 0 0 0,3-3 0 0 0,6-8 0 0 0,-4 4 0 0 0,-7 6 0 0 0,1 1 0 0 0,-1-1 0 0 0,1 1 0 0 0,0 0 0 0 0,-1-1 0 0 0,1 1 0 0 0,0 1 0 0 0,0-1 0 0 0,0 0 0 0 0,5-1 0 0 0,-5 2 0 0 0,0 0 0 0 0,1-1 0 0 0,-2 1 0 0 0,1-1 0 0 0,0 0 0 0 0,0 0 0 0 0,0 0 0 0 0,-1 0 0 0 0,1 0 0 0 0,-1 0 0 0 0,3-4 0 0 0,-4 4 0 0 0,1 1 0 0 0,-1-1 0 0 0,1 1 0 0 0,-1 0 0 0 0,1-1 0 0 0,-1 1 0 0 0,1 0 0 0 0,0 0 0 0 0,0 0 0 0 0,-1 0 0 0 0,1 0 0 0 0,0 0 0 0 0,0 1 0 0 0,0-1 0 0 0,0 1 0 0 0,0-1 0 0 0,0 1 0 0 0,0-1 0 0 0,4 1 0 0 0,37-5 0 0 0,54-2 0 0 0,-90 7 0 0 0,0 0 0 0 0,1 1 0 0 0,-1 0 0 0 0,1 0 0 0 0,-1 1 0 0 0,0 0 0 0 0,0 0 0 0 0,0 0 0 0 0,13 8 0 0 0,-18-9 0 0 0,-1 0 0 0 0,1 0 0 0 0,-1 1 0 0 0,0-1 0 0 0,1 0 0 0 0,-1 1 0 0 0,0 0 0 0 0,0-1 0 0 0,0 1 0 0 0,0-1 0 0 0,0 1 0 0 0,0 0 0 0 0,-1 0 0 0 0,1 0 0 0 0,0 2 0 0 0,6 11 0 0 0,1-7 0 0 0,-7-7 0 0 0,1 1 0 0 0,-1-1 0 0 0,0 1 0 0 0,1-1 0 0 0,-1 1 0 0 0,0-1 0 0 0,0 1 0 0 0,0 0 0 0 0,0 0 0 0 0,0 0 0 0 0,0-1 0 0 0,-1 1 0 0 0,1 0 0 0 0,-1 0 0 0 0,1 0 0 0 0,-1 0 0 0 0,0 0 0 0 0,1 0 0 0 0,-1 0 0 0 0,-1 4 0 0 0,15 84 0 0 0,-14-74 0 0 0,0-1 0 0 0,-2 1 0 0 0,1 0 0 0 0,-2-1 0 0 0,0 1 0 0 0,-1-1 0 0 0,0 0 0 0 0,-2 0 0 0 0,-7 17 0 0 0,-1-6 0 0 0,-2-1 0 0 0,-32 40 0 0 0,10-20 0 0 0,26-30 0 0 0,0 0 0 0 0,-1-1 0 0 0,-1-1 0 0 0,-20 16 0 0 0,5-4 0 0 0,-9 6 0 0 0,18-20 0 0 0,11-7 0 0 0,-1 1 0 0 0,1 0 0 0 0,0 1 0 0 0,1 0 0 0 0,-10 8 0 0 0,10-7 0 0 0,-1 0 0 0 0,1-1 0 0 0,-2 0 0 0 0,1 0 0 0 0,-1-1 0 0 0,0 0 0 0 0,0 0 0 0 0,0-1 0 0 0,0-1 0 0 0,-18 4 0 0 0,-25 10 0 0 0,17-4 0 0 0,-1-2 0 0 0,-51 9 0 0 0,-12-3 0 0 0,0-4 0 0 0,-1-4 0 0 0,0-4 0 0 0,0-5 0 0 0,-137-18 0 0 0,194 10 0 0 0,0-2 0 0 0,-50-19 0 0 0,-15-4 0 0 0,-154-40 0 0 0,152 48 0 0 0,-18-38 0 0 0,119 59 0 0 0,1-1 0 0 0,-1 0 0 0 0,1 0 0 0 0,1-1 0 0 0,-1 0 0 0 0,1-1 0 0 0,0 0 0 0 0,0 0 0 0 0,-9-12 0 0 0,13 14 0 0 0,0 0 0 0 0,1 1 0 0 0,0-1 0 0 0,0 0 0 0 0,1-1 0 0 0,-1 1 0 0 0,1-1 0 0 0,0 1 0 0 0,0-1 0 0 0,1 1 0 0 0,0-1 0 0 0,0 0 0 0 0,0 0 0 0 0,1 0 0 0 0,-1 1 0 0 0,1-1 0 0 0,1 0 0 0 0,-1 0 0 0 0,3-7 0 0 0,12-6 0 0 0,3 1 0 0 0,2 0 0 0 0,40-27 0 0 0,-28 25 0 0 0,2 1 0 0 0,0 1 0 0 0,1 2 0 0 0,0 2 0 0 0,39-11 0 0 0,-21 12 0 0 0,1 2 0 0 0,64-5 0 0 0,-66 11 0 0 0,30-3 0 0 0,1 3 0 0 0,111 8 0 0 0,-152 3 0 0 0,-1 2 0 0 0,60 19 0 0 0,-96-25 0 0 0,1 0 0 0 0,-1 0 0 0 0,0 1 0 0 0,0 0 0 0 0,0-1 0 0 0,0 2 0 0 0,0-1 0 0 0,-1 0 0 0 0,1 1 0 0 0,-1 0 0 0 0,0 0 0 0 0,0 1 0 0 0,0-1 0 0 0,-1 1 0 0 0,0-1 0 0 0,4 8 0 0 0,5 17 0 0 0,-10-25 0 0 0,0 1 0 0 0,0-1 0 0 0,-1 0 0 0 0,1 1 0 0 0,-1-1 0 0 0,0 1 0 0 0,0-1 0 0 0,0 1 0 0 0,0 6 0 0 0,-1 7 0 0 0,1-11 0 0 0,-1 0 0 0 0,1 0 0 0 0,-1 0 0 0 0,-1 0 0 0 0,0 0 0 0 0,0 0 0 0 0,0 0 0 0 0,-1 0 0 0 0,0 0 0 0 0,0 0 0 0 0,0-1 0 0 0,-8 13 0 0 0,-4 0 0 0 0,-1 0 0 0 0,-2-1 0 0 0,1 0 0 0 0,-2-2 0 0 0,-1 0 0 0 0,-33 22 0 0 0,26-21 0 0 0,-34 22 0 0 0,-2-2 0 0 0,-1-3 0 0 0,-95 37 0 0 0,83-46 0 0 0,0-3 0 0 0,-1-4 0 0 0,-1-3 0 0 0,-1-3 0 0 0,0-4 0 0 0,0-3 0 0 0,0-4 0 0 0,-97-10 0 0 0,131 1 0 0 0,1-1 0 0 0,0-3 0 0 0,1-2 0 0 0,1-1 0 0 0,-57-29 0 0 0,50 22 0 0 0,10 5 0 0 0,1-2 0 0 0,0-2 0 0 0,2-1 0 0 0,0-2 0 0 0,2-1 0 0 0,0-2 0 0 0,-43-46 0 0 0,68 62 0 0 0,0 0 0 0 0,1-1 0 0 0,0 0 0 0 0,1-1 0 0 0,0 1 0 0 0,1-1 0 0 0,0 0 0 0 0,1-1 0 0 0,1 1 0 0 0,0-1 0 0 0,1 0 0 0 0,0 0 0 0 0,1 1 0 0 0,1-1 0 0 0,0 0 0 0 0,1 0 0 0 0,0 0 0 0 0,5-19 0 0 0,-4 28 0 0 0,0 1 0 0 0,0-1 0 0 0,1 1 0 0 0,0-1 0 0 0,0 1 0 0 0,0 0 0 0 0,0 0 0 0 0,1 1 0 0 0,0-1 0 0 0,5-4 0 0 0,47-30 0 0 0,-38 26 0 0 0,2-1 0 0 0,1 2 0 0 0,0 0 0 0 0,0 1 0 0 0,1 1 0 0 0,32-8 0 0 0,-6 6 0 0 0,75-8 0 0 0,50 2 0 0 0,281 8 0 0 0,-397 13 0 0 0,-1 3 0 0 0,0 3 0 0 0,63 18 0 0 0,-98-21 0 0 0,-1 1 0 0 0,23 13 0 0 0,-13-7 0 0 0,-30-13 0 0 0,1-1 0 0 0,0 0 0 0 0,-1 1 0 0 0,1-1 0 0 0,0 0 0 0 0,-1 1 0 0 0,1-1 0 0 0,-1 1 0 0 0,1-1 0 0 0,0 1 0 0 0,-1 0 0 0 0,1-1 0 0 0,-1 1 0 0 0,0 0 0 0 0,1-1 0 0 0,-1 1 0 0 0,0 0 0 0 0,1-1 0 0 0,-1 1 0 0 0,0 0 0 0 0,0-1 0 0 0,1 2 0 0 0,0 2 0 0 0,1 0 0 0 0,-1-1 0 0 0,1 1 0 0 0,0-1 0 0 0,0 0 0 0 0,1 1 0 0 0,-1-1 0 0 0,3 3 0 0 0,-2-3 0 0 0,0 1 0 0 0,0-1 0 0 0,-1 1 0 0 0,1-1 0 0 0,-1 1 0 0 0,0 0 0 0 0,0 0 0 0 0,-1 0 0 0 0,1 0 0 0 0,-1 0 0 0 0,2 7 0 0 0,-2 2 0 0 0,1-1 0 0 0,-2 1 0 0 0,0 0 0 0 0,-1-1 0 0 0,0 1 0 0 0,0 0 0 0 0,-2-1 0 0 0,1 1 0 0 0,-2-1 0 0 0,0 0 0 0 0,0 0 0 0 0,-1 0 0 0 0,0-1 0 0 0,-1 1 0 0 0,-1-1 0 0 0,1-1 0 0 0,-2 1 0 0 0,1-1 0 0 0,-2 0 0 0 0,1-1 0 0 0,-1 0 0 0 0,-16 12 0 0 0,-34 25 0 0 0,-96 65 0 0 0,6-34 0 0 0,128-69 0 0 0,1-1 0 0 0,-1-1 0 0 0,0-1 0 0 0,-1-1 0 0 0,-26 2 0 0 0,-17 3 0 0 0,2 0 0 0 0,0-2 0 0 0,-1-3 0 0 0,-112-8 0 0 0,147 1 0 0 0,1-2 0 0 0,0-1 0 0 0,0-1 0 0 0,-53-22 0 0 0,-101-58 0 0 0,154 72 0 0 0,1 0 0 0 0,1-2 0 0 0,1-2 0 0 0,1 0 0 0 0,0-1 0 0 0,1-1 0 0 0,1-1 0 0 0,2-1 0 0 0,0-1 0 0 0,1-1 0 0 0,2-1 0 0 0,-23-42 0 0 0,37 60 0 0 0,0 0 0 0 0,0-1 0 0 0,1 1 0 0 0,0 0 0 0 0,1-1 0 0 0,-1-12 0 0 0,-1-7 0 0 0,2 22 0 0 0,1 0 0 0 0,0 0 0 0 0,0 1 0 0 0,1-1 0 0 0,0 0 0 0 0,0 1 0 0 0,0-1 0 0 0,1 0 0 0 0,0 1 0 0 0,0 0 0 0 0,0-1 0 0 0,1 1 0 0 0,-1 0 0 0 0,1 0 0 0 0,1 0 0 0 0,6-7 0 0 0,5-6 0 0 0,1 1 0 0 0,31-25 0 0 0,-27 26 0 0 0,1 1 0 0 0,1 1 0 0 0,0 1 0 0 0,1 1 0 0 0,0 1 0 0 0,1 1 0 0 0,38-11 0 0 0,0 5 0 0 0,122-15 0 0 0,-77 21 0 0 0,1 3 0 0 0,198 15 0 0 0,-261 0 0 0 0,0 2 0 0 0,0 2 0 0 0,60 24 0 0 0,-84-28 0 0 0,-1 0 0 0 0,0 1 0 0 0,-1 1 0 0 0,0 1 0 0 0,-1 0 0 0 0,-1 2 0 0 0,0 0 0 0 0,0 0 0 0 0,26 30 0 0 0,-35-33 0 0 0,0 1 0 0 0,-1 0 0 0 0,0 1 0 0 0,-1 0 0 0 0,-1 0 0 0 0,1 0 0 0 0,-2 1 0 0 0,0-1 0 0 0,0 1 0 0 0,-1 0 0 0 0,-1 0 0 0 0,0 1 0 0 0,0 13 0 0 0,-3-16 0 0 0,0-1 0 0 0,-1 1 0 0 0,0-1 0 0 0,-1 1 0 0 0,0-1 0 0 0,-1 0 0 0 0,0 0 0 0 0,0 0 0 0 0,-1-1 0 0 0,-7 11 0 0 0,-3 7 0 0 0,10-17 0 0 0,0-1 0 0 0,-1 1 0 0 0,-1-1 0 0 0,0-1 0 0 0,-14 16 0 0 0,-16 17 0 0 0,13-14 0 0 0,-2 0 0 0 0,-1-2 0 0 0,-1-1 0 0 0,-1-1 0 0 0,-39 23 0 0 0,15-10 0 0 0,22-15 0 0 0,-1-2 0 0 0,-1-1 0 0 0,-1-2 0 0 0,-57 20 0 0 0,-149 28 0 0 0,187-54 0 0 0,0-3 0 0 0,0-2 0 0 0,0-2 0 0 0,-105-8 0 0 0,144 3 0 0 0,1-1 0 0 0,0 0 0 0 0,0 0 0 0 0,0-2 0 0 0,-15-6 0 0 0,-33-12 0 0 0,31 13 0 0 0,1-2 0 0 0,0-2 0 0 0,1 0 0 0 0,0-2 0 0 0,1-1 0 0 0,2-1 0 0 0,-1-1 0 0 0,-40-41 0 0 0,61 54 0 0 0,0 0 0 0 0,0 0 0 0 0,1 0 0 0 0,-1-1 0 0 0,1 0 0 0 0,1 0 0 0 0,-1 0 0 0 0,1 0 0 0 0,1-1 0 0 0,-1 1 0 0 0,-1-11 0 0 0,3 13 0 0 0,0 1 0 0 0,1-1 0 0 0,-1 0 0 0 0,1 1 0 0 0,0-1 0 0 0,0 0 0 0 0,0 1 0 0 0,1-1 0 0 0,-1 0 0 0 0,1 1 0 0 0,0-1 0 0 0,1 1 0 0 0,-1-1 0 0 0,1 1 0 0 0,0 0 0 0 0,0-1 0 0 0,0 1 0 0 0,1 0 0 0 0,5-7 0 0 0,1 2 0 0 0,1 0 0 0 0,0 0 0 0 0,0 1 0 0 0,0 0 0 0 0,1 1 0 0 0,1 0 0 0 0,-1 1 0 0 0,1 1 0 0 0,21-8 0 0 0,19-10 0 0 0,-44 18 0 0 0,0 1 0 0 0,0 0 0 0 0,1 0 0 0 0,-1 1 0 0 0,15-4 0 0 0,55-7 0 0 0,2 2 0 0 0,103 0 0 0 0,-140 12 0 0 0,0 2 0 0 0,1 2 0 0 0,-1 1 0 0 0,-1 3 0 0 0,84 26 0 0 0,14 21 0 0 0,-133-49 0 0 0,1 1 0 0 0,-1-1 0 0 0,0 1 0 0 0,-1 0 0 0 0,0 1 0 0 0,0 0 0 0 0,-1 0 0 0 0,0 0 0 0 0,0 0 0 0 0,-1 1 0 0 0,0 0 0 0 0,0 0 0 0 0,-1 0 0 0 0,0 0 0 0 0,3 19 0 0 0,-7-22 0 0 0,-1 0 0 0 0,1 0 0 0 0,-1 0 0 0 0,0 0 0 0 0,-1-1 0 0 0,1 1 0 0 0,-1-1 0 0 0,0 1 0 0 0,-1-1 0 0 0,1 0 0 0 0,-5 5 0 0 0,-44 45 0 0 0,26-34 0 0 0,25-20 0 0 0,-2 4 0 0 0,0-1 0 0 0,0 0 0 0 0,0 0 0 0 0,0-1 0 0 0,0 1 0 0 0,-1-1 0 0 0,1 0 0 0 0,-1 1 0 0 0,0-2 0 0 0,0 1 0 0 0,-1 0 0 0 0,1-1 0 0 0,-7 3 0 0 0,-112 71 0 0 0,87-58 0 0 0,-1-1 0 0 0,-1-2 0 0 0,0-2 0 0 0,-1-1 0 0 0,-59 9 0 0 0,20-10 0 0 0,-151 0 0 0 0,198-12 0 0 0,-52-10 0 0 0,14 1 0 0 0,53 9 0 0 0,-1-1 0 0 0,1 0 0 0 0,0-1 0 0 0,0-1 0 0 0,0 0 0 0 0,-22-11 0 0 0,37 15 0 0 0,0-1 0 0 0,0 1 0 0 0,0 0 0 0 0,1-1 0 0 0,-1 1 0 0 0,0-1 0 0 0,0 0 0 0 0,0 1 0 0 0,1-1 0 0 0,-1 0 0 0 0,1 1 0 0 0,-1-1 0 0 0,0 0 0 0 0,1 0 0 0 0,-1 0 0 0 0,1 1 0 0 0,-1-1 0 0 0,1 0 0 0 0,0 0 0 0 0,-1 0 0 0 0,1 0 0 0 0,0 0 0 0 0,0 0 0 0 0,0 0 0 0 0,0 0 0 0 0,-1 0 0 0 0,1 0 0 0 0,0 0 0 0 0,1 1 0 0 0,-1-1 0 0 0,0 0 0 0 0,0 0 0 0 0,0 0 0 0 0,0 0 0 0 0,1 0 0 0 0,-1 0 0 0 0,1 0 0 0 0,-1 0 0 0 0,1-1 0 0 0,1 0 0 0 0,-1 0 0 0 0,0 0 0 0 0,1 1 0 0 0,-1-1 0 0 0,1 0 0 0 0,0 1 0 0 0,-1-1 0 0 0,1 1 0 0 0,0 0 0 0 0,0-1 0 0 0,0 1 0 0 0,0 0 0 0 0,0 0 0 0 0,3-1 0 0 0,49-9 0 0 0,0 2 0 0 0,1 3 0 0 0,0 2 0 0 0,0 2 0 0 0,60 7 0 0 0,-85-1 0 0 0,-1 1 0 0 0,0 1 0 0 0,0 2 0 0 0,43 17 0 0 0,2 1 0 0 0,-49-16 0 0 0,-1 1 0 0 0,-1 1 0 0 0,0 1 0 0 0,0 1 0 0 0,22 19 0 0 0,13 7 0 0 0,-49-33 0 0 0,0 0 0 0 0,0 1 0 0 0,-1 0 0 0 0,0 0 0 0 0,12 17 0 0 0,17 16 0 0 0,-36-40 0 0 0,1 1 0 0 0,-1 0 0 0 0,0 0 0 0 0,1-1 0 0 0,-1 1 0 0 0,0 0 0 0 0,0 0 0 0 0,0 0 0 0 0,0 0 0 0 0,0 0 0 0 0,-1 0 0 0 0,2 4 0 0 0,9 19 0 0 0,5 3 0 0 0,-13-23 0 0 0,-1-1 0 0 0,1 1 0 0 0,0-1 0 0 0,0 1 0 0 0,0-1 0 0 0,0 0 0 0 0,6 5 0 0 0,4 3 0 0 0,-10-9 0 0 0,0 0 0 0 0,1 0 0 0 0,0 0 0 0 0,-1 0 0 0 0,1 0 0 0 0,0-1 0 0 0,6 3 0 0 0,-1 0 0 0 0,-8-5 0 0 0,1 1 0 0 0,-1-1 0 0 0,0 1 0 0 0,0-1 0 0 0,0 1 0 0 0,1-1 0 0 0,-1 0 0 0 0,0 0 0 0 0,0 1 0 0 0,1-1 0 0 0,-1 0 0 0 0,0 0 0 0 0,1 0 0 0 0,-1-1 0 0 0,2 1 0 0 0,60-2 0 0 0,1 5 0 0 0,0 3 0 0 0,94 21 0 0 0,-39-5 0 0 0,-68-14 0 0 0,96 1 0 0 0,-124-9 0 0 0,0-1 0 0 0,1-2 0 0 0,-1 0 0 0 0,0-1 0 0 0,-1-1 0 0 0,34-13 0 0 0,-39 10 0 0 0,0-1 0 0 0,-1 0 0 0 0,18-14 0 0 0,28-16 0 0 0,-5 1 0 0 0,-19 14 0 0 0,-33 21 0 0 0,-1 0 0 0 0,1 0 0 0 0,0 0 0 0 0,0 1 0 0 0,0-1 0 0 0,0 1 0 0 0,7-2 0 0 0,-2 1 0 0 0,-1 0 0 0 0,-1-1 0 0 0,1 0 0 0 0,15-11 0 0 0,1 1 0 0 0,-10 0 0 0 0,91-63 0 0 0,-27 19 0 0 0,62-48 0 0 0,-121 91 0 0 0,22-26 0 0 0,-8 23 0 0 0,8-32 0 0 0,30-20 0 0 0,-45 47 0 0 0,-20 20 0 0 0,-2-1 0 0 0,1-1 0 0 0,0 1 0 0 0,-1-1 0 0 0,1 0 0 0 0,-2 0 0 0 0,1-1 0 0 0,0 0 0 0 0,-1 1 0 0 0,0-1 0 0 0,0-1 0 0 0,-1 1 0 0 0,5-12 0 0 0,-5 11 0 0 0,0 1 0 0 0,0-1 0 0 0,0 1 0 0 0,1 0 0 0 0,-1 1 0 0 0,2-1 0 0 0,-1 0 0 0 0,1 1 0 0 0,5-5 0 0 0,0-1 0 0 0,-8 8 0 0 0,1 1 0 0 0,-1 0 0 0 0,0-1 0 0 0,-1 0 0 0 0,1 1 0 0 0,0-1 0 0 0,-1 0 0 0 0,1 0 0 0 0,-1 0 0 0 0,0 0 0 0 0,0 0 0 0 0,0 0 0 0 0,0-4 0 0 0,8-23 0 0 0,2 2 0 0 0,-2 5 0 0 0,0 0 0 0 0,-1-1 0 0 0,8-46 0 0 0,-16 63 0 0 0,0 6 0 0 0,0-1 0 0 0,0 1 0 0 0,0 0 0 0 0,0 0 0 0 0,0 0 0 0 0,0 0 0 0 0,0 0 0 0 0,1-1 0 0 0,-1 1 0 0 0,0 0 0 0 0,1 0 0 0 0,-1 0 0 0 0,1 0 0 0 0,-1 0 0 0 0,1 0 0 0 0,0 0 0 0 0,-1 0 0 0 0,1 0 0 0 0,0 1 0 0 0,-1-1 0 0 0,1 0 0 0 0,0 0 0 0 0,0 0 0 0 0,0 1 0 0 0,1-2 0 0 0,3 2 0 0 0,-5-1 0 0 0,14-36 0 0 0,-8 24 0 0 0,1 0 0 0 0,0 0 0 0 0,1 1 0 0 0,0 0 0 0 0,20-20 0 0 0,2-4 0 0 0,-10 21 0 0 0,-19 15 0 0 0,0 0 0 0 0,0-1 0 0 0,0 1 0 0 0,0-1 0 0 0,0 1 0 0 0,0-1 0 0 0,0 1 0 0 0,0-1 0 0 0,0 0 0 0 0,-1 0 0 0 0,1 1 0 0 0,0-1 0 0 0,0 0 0 0 0,-1 0 0 0 0,1 0 0 0 0,0 0 0 0 0,-1 0 0 0 0,1 0 0 0 0,0-2 0 0 0,1 1 0 0 0,0-1 0 0 0,0 1 0 0 0,0 0 0 0 0,0 0 0 0 0,0 0 0 0 0,0 0 0 0 0,1 0 0 0 0,-1 0 0 0 0,1 0 0 0 0,4-1 0 0 0,23-19 0 0 0,62-59 0 0 0,-55 16 0 0 0,-24 40 0 0 0,-10 19 0 0 0,-1 1 0 0 0,1-1 0 0 0,-1 1 0 0 0,2 0 0 0 0,-1 0 0 0 0,0 0 0 0 0,1 1 0 0 0,7-7 0 0 0,-8 7 0 0 0,-1 1 0 0 0,1-1 0 0 0,-1 1 0 0 0,0-1 0 0 0,0 0 0 0 0,0 0 0 0 0,0 0 0 0 0,-1 0 0 0 0,1 0 0 0 0,-1-1 0 0 0,0 1 0 0 0,0 0 0 0 0,-1 0 0 0 0,1-7 0 0 0,8-30 0 0 0,-2 22 0 0 0,-7 16 0 0 0,1 0 0 0 0,0 0 0 0 0,0 0 0 0 0,0 0 0 0 0,1 1 0 0 0,-1-1 0 0 0,0 0 0 0 0,1 1 0 0 0,0-1 0 0 0,0 1 0 0 0,0-1 0 0 0,3-2 0 0 0,8-13 0 0 0,-12 17 0 0 0,0-1 0 0 0,0 1 0 0 0,0-1 0 0 0,0 1 0 0 0,0-1 0 0 0,0 1 0 0 0,0 0 0 0 0,1-1 0 0 0,-1 1 0 0 0,0 0 0 0 0,1 0 0 0 0,2-2 0 0 0,-4 3 0 0 0,1 0 0 0 0,-1 0 0 0 0,1 0 0 0 0,-1 0 0 0 0,0 0 0 0 0,1 0 0 0 0,-1 0 0 0 0,1-1 0 0 0,-1 1 0 0 0,0 0 0 0 0,1 0 0 0 0,-1 0 0 0 0,0-1 0 0 0,1 1 0 0 0,-1 0 0 0 0,0 0 0 0 0,1-1 0 0 0,-1 1 0 0 0,0 0 0 0 0,0-1 0 0 0,1 1 0 0 0,-1 0 0 0 0,0-1 0 0 0,0 1 0 0 0,0 0 0 0 0,0-1 0 0 0,1 1 0 0 0,-1-1 0 0 0,0 1 0 0 0,0 0 0 0 0,0-1 0 0 0,0 1 0 0 0,0-1 0 0 0,0 1 0 0 0,0-1 0 0 0,0 1 0 0 0,0 0 0 0 0,0-1 0 0 0,0 1 0 0 0,0-1 0 0 0,-1 1 0 0 0,1-1 0 0 0,0 0 0 0 0,0 1 0 0 0,0-1 0 0 0,0 0 0 0 0,0 1 0 0 0,0-1 0 0 0,0 1 0 0 0,0-1 0 0 0,0 0 0 0 0,0 1 0 0 0,0-1 0 0 0,1 0 0 0 0,-1 1 0 0 0,0-1 0 0 0,0 1 0 0 0,0-1 0 0 0,1 1 0 0 0,-1-1 0 0 0,0 0 0 0 0,1 1 0 0 0,-1-1 0 0 0,1 1 0 0 0,0-1 0 0 0,13-13 0 0 0,-1-1 0 0 0,0-1 0 0 0,14-21 0 0 0,-22 17 0 0 0,-5 19 0 0 0,0 0 0 0 0,0 1 0 0 0,0-1 0 0 0,0 0 0 0 0,0 1 0 0 0,0-1 0 0 0,0 0 0 0 0,0 1 0 0 0,0-1 0 0 0,0 0 0 0 0,1 1 0 0 0,-1-1 0 0 0,0 1 0 0 0,1-1 0 0 0,-1 0 0 0 0,0 1 0 0 0,1-1 0 0 0,-1 1 0 0 0,0-1 0 0 0,1 1 0 0 0,-1-1 0 0 0,1 1 0 0 0,-1-1 0 0 0,1 1 0 0 0,-1 0 0 0 0,1-1 0 0 0,-1 1 0 0 0,1 0 0 0 0,0-1 0 0 0,-1 1 0 0 0,1 0 0 0 0,-1 0 0 0 0,1-1 0 0 0,0 1 0 0 0,-1 0 0 0 0,1 0 0 0 0,0 0 0 0 0,-1 0 0 0 0,1 0 0 0 0,0 0 0 0 0,-1 0 0 0 0,2 0 0 0 0,-1 0 0 0 0,18-10 0 0 0,-18 10 0 0 0,-1 0 0 0 0,0-1 0 0 0,1 1 0 0 0,-1 0 0 0 0,0 0 0 0 0,1-1 0 0 0,-1 1 0 0 0,0 0 0 0 0,1 0 0 0 0,-1 0 0 0 0,1 0 0 0 0,-1-1 0 0 0,0 1 0 0 0,1 0 0 0 0,-1 0 0 0 0,1 0 0 0 0,-1 0 0 0 0,0 0 0 0 0,1 0 0 0 0,-1 0 0 0 0,1 0 0 0 0,-1 0 0 0 0,0 0 0 0 0,1 0 0 0 0,-1 1 0 0 0,1-1 0 0 0,-1 0 0 0 0,0 0 0 0 0,1 0 0 0 0,-1 0 0 0 0,1 1 0 0 0,-1-1 0 0 0,0 0 0 0 0,1 0 0 0 0,-1 1 0 0 0,0-1 0 0 0,0 0 0 0 0,1 1 0 0 0,-1-1 0 0 0,0 0 0 0 0,0 1 0 0 0,1-1 0 0 0,-1 0 0 0 0,0 1 0 0 0,0 0 0 0 0,1 0 0 0 0,-1 1 0 0 0,1-1 0 0 0,0 0 0 0 0,-1 1 0 0 0,1-1 0 0 0,0 1 0 0 0,0-1 0 0 0,0 0 0 0 0,0 0 0 0 0,0 1 0 0 0,0-1 0 0 0,0 0 0 0 0,0 0 0 0 0,2 1 0 0 0,0 0 0 0 0,-1 0 0 0 0,0 1 0 0 0,0-1 0 0 0,0 0 0 0 0,0 1 0 0 0,0-1 0 0 0,0 1 0 0 0,-1-1 0 0 0,3 6 0 0 0,8 12 0 0 0,5 12 0 0 0,4 33 0 0 0,15 42 0 0 0,4 28 0 0 0,-37-124 0 0 0,1-1 0 0 0,0-1 0 0 0,1 1 0 0 0,8 12 0 0 0,0 1 0 0 0,-12-21 0 0 0,0 1 0 0 0,0-1 0 0 0,-1 0 0 0 0,1 1 0 0 0,0-1 0 0 0,-1 1 0 0 0,0-1 0 0 0,1 1 0 0 0,-1-1 0 0 0,-1 5 0 0 0,1-4 0 0 0,0 0 0 0 0,0 0 0 0 0,1 0 0 0 0,-1 0 0 0 0,0 1 0 0 0,1-1 0 0 0,0 0 0 0 0,0 0 0 0 0,0 0 0 0 0,1 3 0 0 0,1-1 0 0 0,-2 1 0 0 0,1-1 0 0 0,-1 1 0 0 0,0 0 0 0 0,0 0 0 0 0,0 10 0 0 0,-1-10 0 0 0,1 1 0 0 0,0-1 0 0 0,0 0 0 0 0,0 1 0 0 0,4 10 0 0 0,-4-14 0 0 0,0 0 0 0 0,-1 0 0 0 0,1-1 0 0 0,-1 1 0 0 0,0 0 0 0 0,0 0 0 0 0,0 0 0 0 0,0 0 0 0 0,0 0 0 0 0,-1-1 0 0 0,1 1 0 0 0,-1 0 0 0 0,0 0 0 0 0,1 0 0 0 0,-1-1 0 0 0,-1 1 0 0 0,1-1 0 0 0,0 1 0 0 0,-1-1 0 0 0,1 1 0 0 0,-1-1 0 0 0,0 0 0 0 0,0 1 0 0 0,0-1 0 0 0,-4 3 0 0 0,-7 8 0 0 0,-1-2 0 0 0,-29 21 0 0 0,23-19 0 0 0,-11 17 0 0 0,28-26 0 0 0,-2 1 0 0 0,1-1 0 0 0,0 1 0 0 0,-1-1 0 0 0,0 0 0 0 0,0-1 0 0 0,0 1 0 0 0,0-1 0 0 0,-1 0 0 0 0,-8 3 0 0 0,3-1 0 0 0,0-1 0 0 0,1 2 0 0 0,0 0 0 0 0,0 0 0 0 0,-16 14 0 0 0,15-12 0 0 0,-24 9 0 0 0,7-6 0 0 0,12 0 0 0 0,0-2 0 0 0,-1 0 0 0 0,-29 11 0 0 0,23-13 0 0 0,14-5 0 0 0,1 1 0 0 0,-1 0 0 0 0,1 0 0 0 0,-10 7 0 0 0,-23 10 0 0 0,-69 27 0 0 0,91-40 0 0 0,-176 66 0 0 0,25-10 0 0 0,47-34 0 0 0,-99 49 0 0 0,159-57 0 0 0,34-11 0 0 0,0-1 0 0 0,-39 7 0 0 0,-164 28 0 0 0,110-19 0 0 0,-125 10 0 0 0,-31-20 0 0 0,-304-23 0 0 0,466 0 0 0 0,-126-5 0 0 0,65 3 0 0 0,79 7 0 0 0,-1-4 0 0 0,-176-38 0 0 0,261 41 0 0 0,2 0 0 0 0,-1-1 0 0 0,1-1 0 0 0,-1 0 0 0 0,2-1 0 0 0,-1 0 0 0 0,1-1 0 0 0,-17-14 0 0 0,-1 0 0 0 0,27 21 0 0 0,-1-1 0 0 0,1 0 0 0 0,0 1 0 0 0,-1-1 0 0 0,1 0 0 0 0,0-1 0 0 0,0 1 0 0 0,0 0 0 0 0,1 0 0 0 0,-1-1 0 0 0,0 1 0 0 0,1-1 0 0 0,0 0 0 0 0,-1 1 0 0 0,1-1 0 0 0,-1-4 0 0 0,-44-106 0 0 0,45 109 0 0 0,0 1 0 0 0,0 0 0 0 0,0 0 0 0 0,0-1 0 0 0,1 1 0 0 0,-1-1 0 0 0,1 1 0 0 0,0 0 0 0 0,0-1 0 0 0,0 1 0 0 0,2-6 0 0 0,-1 7 0 0 0,0 1 0 0 0,1 0 0 0 0,-1 0 0 0 0,1 0 0 0 0,-1 0 0 0 0,1 0 0 0 0,-1 0 0 0 0,1 0 0 0 0,0 1 0 0 0,-1-1 0 0 0,1 0 0 0 0,0 1 0 0 0,0 0 0 0 0,0-1 0 0 0,-1 1 0 0 0,1 0 0 0 0,0 0 0 0 0,0 0 0 0 0,0 0 0 0 0,-1 0 0 0 0,5 1 0 0 0,83 0 0 0 0,-63 2 0 0 0,-1 1 0 0 0,1 1 0 0 0,34 12 0 0 0,-27-5 0 0 0,0 1 0 0 0,0 1 0 0 0,53 32 0 0 0,-83-43 0 0 0,1-1 0 0 0,0 1 0 0 0,-1 0 0 0 0,0 0 0 0 0,0 1 0 0 0,0-1 0 0 0,0 1 0 0 0,0-1 0 0 0,-1 1 0 0 0,1 0 0 0 0,-1 0 0 0 0,0 0 0 0 0,0 0 0 0 0,-1 0 0 0 0,2 5 0 0 0,0 3 0 0 0,-1 1 0 0 0,-1-1 0 0 0,0 0 0 0 0,-1 15 0 0 0,-1-24 0 0 0,0 1 0 0 0,-1-1 0 0 0,1 0 0 0 0,-1 0 0 0 0,1 1 0 0 0,-1-1 0 0 0,0 0 0 0 0,0-1 0 0 0,-1 1 0 0 0,1 0 0 0 0,-1-1 0 0 0,1 1 0 0 0,-1-1 0 0 0,0 0 0 0 0,0 1 0 0 0,0-1 0 0 0,0-1 0 0 0,0 1 0 0 0,0 0 0 0 0,-1-1 0 0 0,1 0 0 0 0,-4 1 0 0 0,-22 10 0 0 0,26-10 0 0 0,-1 0 0 0 0,0 0 0 0 0,0 0 0 0 0,0-1 0 0 0,0 1 0 0 0,0-1 0 0 0,0 0 0 0 0,-6 0 0 0 0,-241 10 0 0 0,241-12 0 0 0,0 0 0 0 0,0 0 0 0 0,0-1 0 0 0,-14-5 0 0 0,-6 0 0 0 0,23 5-161 0 0,0 1 0 0 0,1-1 0 0 0,-1 0 1 0 0,1-1-1 0 0,-1 0 0 0 0,1 0 0 0 0,0 0 0 0 0,0-1 0 0 0,1 1 1 0 0,-1-1-1 0 0,1-1 0 0 0,-9-7 0 0 0,1-3-775 0 0,0-1-1 0 0,-19-28 1 0 0,31-84-16174 0 0,3 102 15111 0 0,8-36 1 0 0,14-80-321 0 0,0 4 1495 0 0,13 2-670 0 0,-10 66-461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69 196 4576 0 0,'0'-2'210'0'0,"0"0"0"0"0,0 0 0 0 0,-1 0 0 0 0,1 1 0 0 0,-1-1-1 0 0,1 0 1 0 0,-1 1 0 0 0,0-1 0 0 0,0 0 0 0 0,0 1 0 0 0,0-1 0 0 0,-2-2 0 0 0,-9-11 11356 0 0,8 23-7922 0 0,3-3-4230 0 0,2 5 961 0 0,0-1 0 0 0,0 1 0 0 0,1 0 0 0 0,0 0 0 0 0,0-1 0 0 0,1 1 0 0 0,0-1 1 0 0,9 16-1 0 0,3 3 89 0 0,28 35 0 0 0,-1 1-42 0 0,-40-61-406 0 0,-1-1 0 0 0,0 1 0 0 0,0-1 1 0 0,0 1-1 0 0,0 0 0 0 0,-1 0 0 0 0,1-1 0 0 0,-1 1 0 0 0,1 5 0 0 0,-1-6-5 0 0,0 1 0 0 0,0-1 0 0 0,0 1 0 0 0,1-1 1 0 0,-1 1-1 0 0,1-1 0 0 0,0 0 0 0 0,0 0 0 0 0,0 1 0 0 0,0-1 0 0 0,0 0 0 0 0,0 0 0 0 0,0 0 0 0 0,1 0 0 0 0,-1 0 0 0 0,4 3 1 0 0,0 0 10 0 0,2 2 8 0 0,0 0 0 0 0,-1 0 0 0 0,0 0 0 0 0,0 1 0 0 0,0 0 0 0 0,-1 0 0 0 0,0 1 0 0 0,6 14 0 0 0,-8-15-21 0 0,0 0 0 0 0,1-1 0 0 0,0 0 0 0 0,0 1 0 0 0,1-2 1 0 0,0 1-1 0 0,0 0 0 0 0,11 9 0 0 0,-10-9-14 0 0,3 11 35 0 0,-9-18-29 0 0,0 0-1 0 0,-1 0 1 0 0,1 0 0 0 0,0-1-1 0 0,0 1 1 0 0,0 0 0 0 0,0 0-1 0 0,0 0 1 0 0,0 0 0 0 0,-1 0-1 0 0,1-1 1 0 0,0 1-1 0 0,0 0 1 0 0,0 0 0 0 0,0 0-1 0 0,-1 0 1 0 0,1 0 0 0 0,0 0-1 0 0,0 0 1 0 0,0 0 0 0 0,-1 0-1 0 0,1 0 1 0 0,0 0 0 0 0,0 0-1 0 0,0 0 1 0 0,-1 0 0 0 0,1 0-1 0 0,0 0 1 0 0,0 0 0 0 0,0 0-1 0 0,-1 0 1 0 0,1 0 0 0 0,0 0-1 0 0,0 0 1 0 0,0 0 0 0 0,-1 0-1 0 0,1 0 1 0 0,0 0 0 0 0,0 0-1 0 0,0 0 1 0 0,0 1-1 0 0,-1-1 1 0 0,1 0 0 0 0,0 0-1 0 0,0 0 1 0 0,0 0 0 0 0,0 0-1 0 0,0 1 1 0 0,-1-1 0 0 0,1 0-1 0 0,0 0 1 0 0,0 0 0 0 0,0 0-1 0 0,0 1 1 0 0,0-1 0 0 0,0 0-1 0 0,0 0 1 0 0,0 0 0 0 0,0 1-1 0 0,0-1 1 0 0,0 0 0 0 0,0 0-1 0 0,0 0 1 0 0,0 1 0 0 0,0-1-1 0 0,-54-52 11 0 0,9 6-25 0 0,38 37 16 0 0,0 0 0 0 0,0 0 0 0 0,0 0-1 0 0,1-1 1 0 0,-7-17 0 0 0,-27-39 109 0 0,30 54-93 0 0,6 7-9 0 0,0 1-1 0 0,0-1 0 0 0,1 0 1 0 0,-1 0-1 0 0,1 0 0 0 0,1-1 1 0 0,-5-9-1 0 0,-27-61 112 0 0,28 66-83 0 0,0-1 0 0 0,1 0 0 0 0,0-1 0 0 0,0 1 0 0 0,1-1 0 0 0,1 0 0 0 0,0 0 0 0 0,-2-20 0 0 0,0-1 84 0 0,-1 0-27 0 0,6 32-90 0 0,0 0 0 0 0,0 0 0 0 0,0 0 0 0 0,0 0 0 0 0,0 0 0 0 0,1 0 0 0 0,-1 0 0 0 0,0 0 0 0 0,0 0 0 0 0,1 0 0 0 0,-1 0 0 0 0,1 0-1 0 0,-1 0 1 0 0,0 0 0 0 0,1 0 0 0 0,0 0 0 0 0,-1 1 0 0 0,1-1 0 0 0,0 0 0 0 0,-1 0 0 0 0,1 1 0 0 0,0-1 0 0 0,1-1 0 0 0,-1 2-1 0 0,0-1 1 0 0,-1 0-1 0 0,1 0 1 0 0,0 1-1 0 0,0-1 1 0 0,-1 0 0 0 0,1 0-1 0 0,-1 0 1 0 0,1 0-1 0 0,-1 0 1 0 0,1 0-1 0 0,-1 0 1 0 0,0 0-1 0 0,1 0 1 0 0,-1 0-1 0 0,0 0 1 0 0,0 0-1 0 0,0 0 1 0 0,0-1-1 0 0,4-9 19 0 0,56-27 128 0 0,-51 29-101 0 0,8-3 158 0 0,-4 8-136 0 0,0 1-1 0 0,1 1 0 0 0,-1 0 1 0 0,0 0-1 0 0,1 1 0 0 0,-1 1 0 0 0,1 1 1 0 0,-1 0-1 0 0,1 0 0 0 0,-1 1 0 0 0,0 1 1 0 0,0 0-1 0 0,0 1 0 0 0,0 1 1 0 0,0 0-1 0 0,20 11 0 0 0,-15-4 26 0 0,-7-5 19 0 0,0 0 0 0 0,-1 1 0 0 0,14 12 0 0 0,-21-16-77 0 0,21 23 292 0 0,36 33-1 0 0,-55-56-293 0 0,-1 1-1 0 0,1-1 0 0 0,-1 1 0 0 0,0 0 1 0 0,-1 1-1 0 0,1-1 0 0 0,-1 1 0 0 0,0 0 1 0 0,0 0-1 0 0,-1 0 0 0 0,0 0 0 0 0,0 0 1 0 0,0 0-1 0 0,1 12 0 0 0,7 20 206 0 0,-7-27-164 0 0,0 0 0 0 0,-1 0 0 0 0,3 23 0 0 0,-2-3 4 0 0,0-11-31 0 0,-1 0 1 0 0,-2 0-1 0 0,-2 32 0 0 0,1-7-3 0 0,0-38-47 0 0,1 1 0 0 0,-1-1 0 0 0,-1 1 0 0 0,1-1 0 0 0,-1 0 0 0 0,-1 0 0 0 0,-5 12 0 0 0,-8 34 0 0 0,12-40-115 0 0,-1 0 0 0 0,0-1 1 0 0,0 0-1 0 0,-1 0 0 0 0,-1 0 0 0 0,-11 16 0 0 0,-19 35-432 0 0,34-59 385 0 0,1-1 0 0 0,-1 1-1 0 0,0 0 1 0 0,0-1 0 0 0,0 0-1 0 0,-1 1 1 0 0,1-1 0 0 0,-6 3-1 0 0,-10 10-1886 0 0,19-15 1753 0 0,-1-1-1 0 0,1 1 1 0 0,0 0 0 0 0,0-1 0 0 0,-1 1 0 0 0,1-1-1 0 0,0 1 1 0 0,-1-1 0 0 0,1 1 0 0 0,-1-1 0 0 0,1 1-1 0 0,-1-1 1 0 0,1 1 0 0 0,-1-1 0 0 0,1 1-1 0 0,-1-1 1 0 0,1 0 0 0 0,-1 1 0 0 0,0-1 0 0 0,1 0-1 0 0,-1 1 1 0 0,0-1 0 0 0,1 0 0 0 0,-1 0 0 0 0,0 0-1 0 0,1 0 1 0 0,-1 0 0 0 0,0 0 0 0 0,1 0 0 0 0,-1 0-1 0 0,0 0 1 0 0,1 0 0 0 0,-1 0 0 0 0,0 0-1 0 0,1 0 1 0 0,-1 0 0 0 0,0-1 0 0 0,-2-25-5274 0 0,14-32 1627 0 0,0 40 2194 0 0,3-15-2039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50 176 4096 0 0,'27'4'20243'0'0,"-11"51"-16683"0"0,-12-36-3159 0 0,1 1 0 0 0,1-1 0 0 0,8 20 0 0 0,-6-22-260 0 0,-2-1-1 0 0,9 33 1 0 0,12 29 80 0 0,-14-48-190 0 0,-11-23-22 0 0,0-1 0 0 0,1 1 0 0 0,0-1 0 0 0,1 0 0 0 0,-1 0 1 0 0,1 0-1 0 0,6 7 0 0 0,-6-9-2 0 0,-1-1 0 0 0,-1 1 1 0 0,1 0-1 0 0,0 0 0 0 0,-1 0 0 0 0,0 0 1 0 0,0 1-1 0 0,0-1 0 0 0,0 0 1 0 0,1 9-1 0 0,-2-8-12 0 0,1 1-1 0 0,-1-1 1 0 0,1 0 0 0 0,1 0 0 0 0,-1 0 0 0 0,1 0-1 0 0,-1-1 1 0 0,1 1 0 0 0,5 5 0 0 0,-3-5-6 0 0,1 1-14 0 0,-1-1 0 0 0,0 1 0 0 0,0 0 0 0 0,-1 1 1 0 0,1-1-1 0 0,-1 1 0 0 0,-1 0 0 0 0,4 7 0 0 0,-7-11 5 0 0,1-1-1 0 0,-1 0 0 0 0,1 1 1 0 0,0-1-1 0 0,-1 0 1 0 0,1 0-1 0 0,0 0 1 0 0,0 0-1 0 0,1 1 1 0 0,-1-1-1 0 0,0-1 1 0 0,1 1-1 0 0,-1 0 0 0 0,1 0 1 0 0,1 1-1 0 0,3 3-82 0 0,-3-1-135 0 0,0-1 0 0 0,0 1 1 0 0,0 0-1 0 0,-1 0 0 0 0,1 0 0 0 0,-1 0 0 0 0,0 1 1 0 0,-1-1-1 0 0,1 0 0 0 0,-1 1 0 0 0,0-1 0 0 0,-1 1 1 0 0,1 7-1 0 0,-1-12-243 0 0,-2-3-485 0 0,1 0 843 0 0,0 1-1 0 0,-1-1 0 0 0,1 1 0 0 0,-1-1 0 0 0,0 1 1 0 0,1 0-1 0 0,-1-1 0 0 0,0 1 0 0 0,0 0 1 0 0,0 0-1 0 0,-3-1 0 0 0,3 1 83 0 0,-1 0 1 0 0,1 0-1 0 0,-1 0 0 0 0,1-1 1 0 0,0 1-1 0 0,0-1 1 0 0,-1 1-1 0 0,1-1 0 0 0,0 0 1 0 0,1 0-1 0 0,-1 0 1 0 0,0 0-1 0 0,0 0 0 0 0,-1-4 1 0 0,-1 0-13 0 0,1 0-1 0 0,-1 1 1 0 0,0-1 0 0 0,0 1 0 0 0,-1 0 0 0 0,-8-7 0 0 0,-19-24-22 0 0,27 29 85 0 0,0 0 0 0 0,-1 0-1 0 0,1 1 1 0 0,-1 0 0 0 0,-10-7 0 0 0,-8-21 39 0 0,-1-4 0 0 0,15 27-32 0 0,6 7-1 0 0,1 0 0 0 0,-1-1 0 0 0,1 1-1 0 0,-1-1 1 0 0,1 0 0 0 0,1 0 0 0 0,-1 0 0 0 0,1 0-1 0 0,-1-1 1 0 0,-1-9 0 0 0,-29-84 492 0 0,8 27-5 0 0,15 40-309 0 0,1 10 49 0 0,2-1 0 0 0,1 0 1 0 0,1-1-1 0 0,-3-41 0 0 0,-1-63 1768 0 0,9 125-1925 0 0,1 0 1 0 0,0 0 0 0 0,0 0-1 0 0,0 0 1 0 0,0 0-1 0 0,0 1 1 0 0,1-1 0 0 0,-1 0-1 0 0,1 1 1 0 0,0-1-1 0 0,0 1 1 0 0,0-1 0 0 0,0 1-1 0 0,0 0 1 0 0,0 0-1 0 0,1 0 1 0 0,-1 0 0 0 0,1 0-1 0 0,-1 1 1 0 0,4-3-1 0 0,5-4 181 0 0,-10 8-252 0 0,-1-1-1 0 0,1 1 1 0 0,-1-1-1 0 0,0 0 1 0 0,1 1-1 0 0,-1 0 1 0 0,1-1 0 0 0,-1 1-1 0 0,1-1 1 0 0,-1 1-1 0 0,1 0 1 0 0,0-1-1 0 0,-1 1 1 0 0,1 0 0 0 0,-1-1-1 0 0,1 1 1 0 0,0 0-1 0 0,-1 0 1 0 0,1 0-1 0 0,0 0 1 0 0,-1 0-1 0 0,1 0 1 0 0,0 0 0 0 0,-1 0-1 0 0,2 0 1 0 0,21-1 150 0 0,-13 1-100 0 0,0 0 0 0 0,0 0 0 0 0,0 1 0 0 0,13 2 0 0 0,-19-2-55 0 0,0 1-1 0 0,0-1 0 0 0,-1 1 1 0 0,1 0-1 0 0,0 0 1 0 0,-1 0-1 0 0,1 0 1 0 0,-1 1-1 0 0,1-1 1 0 0,-1 1-1 0 0,0 0 0 0 0,0 0 1 0 0,-1 0-1 0 0,4 4 1 0 0,-5-6-2 0 0,0 1 1 0 0,0-1-1 0 0,1 1 1 0 0,-1-1-1 0 0,1 0 1 0 0,-1 0-1 0 0,1 0 1 0 0,-1 1-1 0 0,1-1 1 0 0,0-1-1 0 0,-1 1 1 0 0,3 1-1 0 0,-3-2-2 0 0,1 1 0 0 0,-1 0 1 0 0,1-1-1 0 0,-1 1 0 0 0,0 0 0 0 0,0 0 1 0 0,1 0-1 0 0,-1 0 0 0 0,0 0 0 0 0,0 0 0 0 0,0 0 1 0 0,0 0-1 0 0,0 0 0 0 0,0 0 0 0 0,-1 1 1 0 0,1-1-1 0 0,0 0 0 0 0,0 1 0 0 0,0 1 0 0 0,7 10 13 0 0,-6-10-9 0 0,1 0 0 0 0,-1 0-1 0 0,0 0 1 0 0,-1 1-1 0 0,1-1 1 0 0,-1 1 0 0 0,1-1-1 0 0,0 6 1 0 0,7 27 141 0 0,-4-19-101 0 0,-1 1 1 0 0,4 32-1 0 0,1 11 41 0 0,0 103-502 0 0,-9-161 410 0 0,0 1-70 0 0,0-1 1 0 0,0 0-1 0 0,0 1 1 0 0,-1-1 0 0 0,1 1-1 0 0,-1-1 1 0 0,0 0-1 0 0,0 1 1 0 0,0-1 0 0 0,0 0-1 0 0,-2 4 1 0 0,1-4-95 0 0,1 0 0 0 0,-1 1-1 0 0,1-1 1 0 0,0 0 0 0 0,0 1 0 0 0,1-1 0 0 0,-1 1 0 0 0,1-1 0 0 0,-1 1 0 0 0,1-1 0 0 0,1 5 0 0 0,-1-5-44 0 0,0-3 83 0 0,-1-1-1 0 0,1 1 1 0 0,0 0-1 0 0,0-1 0 0 0,0 1 1 0 0,0 0-1 0 0,0-1 0 0 0,-1 1 1 0 0,1 0-1 0 0,0-1 0 0 0,0 1 1 0 0,-1 0-1 0 0,1-1 0 0 0,0 1 1 0 0,-1 0-1 0 0,1 0 0 0 0,0-1 1 0 0,0 1-1 0 0,-1 0 0 0 0,1 0 1 0 0,-1 0-1 0 0,1-1 0 0 0,0 1 1 0 0,-1 0-1 0 0,1 0 0 0 0,0 0 1 0 0,-1 0-1 0 0,1 0 0 0 0,-1 0 1 0 0,1 0-1 0 0,0 0 0 0 0,-1 0 1 0 0,1 0-1 0 0,-1 0 0 0 0,1 0 1 0 0,0 0-1 0 0,-1 0 0 0 0,1 0 1 0 0,0 0-1 0 0,-1 1 0 0 0,1-1 1 0 0,-1 0-1 0 0,1 0 0 0 0,0 0 1 0 0,-1 1-1 0 0,1-1 0 0 0,0 0 1 0 0,0 0-1 0 0,-1 1 0 0 0,1-1 1 0 0,0 0-1 0 0,-1 0 0 0 0,1 1 1 0 0,0-1-1 0 0,0 0 0 0 0,0 1 1 0 0,-1-1-1 0 0,1 1 0 0 0,0-1 1 0 0,0 0-1 0 0,0 1 0 0 0,0-1 1 0 0,0 0-1 0 0,0 1 0 0 0,0-1 1 0 0,0 1-1 0 0,0-1 0 0 0,0 1 1 0 0,-4-26-5120 0 0,-1-13 1921 0 0,5-85-2246 0 0,0 87 2204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5240 0 0,'-18'4'16490'0'0,"19"12"-15187"0"0,1 1 1 0 0,1-1-1 0 0,9 32 0 0 0,-2-11-711 0 0,1-13-278 0 0,-9-22-292 0 0,-1-1 0 0 0,0 1 0 0 0,0 0 1 0 0,0 0-1 0 0,0-1 0 0 0,-1 1 1 0 0,1 0-1 0 0,0 0 0 0 0,-1 0 1 0 0,1 0-1 0 0,-1 0 0 0 0,0 0 1 0 0,1 0-1 0 0,-1 2 0 0 0,20 65 527 0 0,-19-65-507 0 0,1 1-1 0 0,-1 0 0 0 0,1-1 0 0 0,0 1 0 0 0,1-1 0 0 0,4 7 0 0 0,-5-9-28 0 0,-1 1-1 0 0,1 0 1 0 0,-1-1 0 0 0,1 1-1 0 0,-1 0 1 0 0,0 0 0 0 0,0 0-1 0 0,0-1 1 0 0,0 1 0 0 0,0 0-1 0 0,-1 0 1 0 0,1 4-1 0 0,-1-4-4 0 0,0 0-1 0 0,1 0 1 0 0,0 0-1 0 0,-1 0 1 0 0,1-1-1 0 0,0 1 1 0 0,0 0-1 0 0,1 0 1 0 0,-1-1-1 0 0,0 1 1 0 0,1-1-1 0 0,0 1 1 0 0,-1-1-1 0 0,1 0 1 0 0,0 1-1 0 0,0-1 1 0 0,1 0-1 0 0,-1 0 1 0 0,0-1-1 0 0,1 1 1 0 0,-1 0-1 0 0,1-1 1 0 0,-1 0-1 0 0,1 1 1 0 0,0-1-1 0 0,-1 0 0 0 0,1 0 1 0 0,0 0-1 0 0,0-1 1 0 0,0 1-1 0 0,0-1 1 0 0,0 0-1 0 0,0 0 1 0 0,0 0-1 0 0,0 0 1 0 0,0 0-1 0 0,0 0 1 0 0,-1-1-1 0 0,1 1 1 0 0,0-1-1 0 0,0 0 1 0 0,0 0-1 0 0,0 0 1 0 0,-1 0-1 0 0,1-1 1 0 0,-1 1-1 0 0,1-1 1 0 0,4-3-1 0 0,-7 4-8 0 0,1 0 0 0 0,0 0-1 0 0,0 0 1 0 0,-1 0 0 0 0,1 0 0 0 0,0 0-1 0 0,-1-1 1 0 0,1 1 0 0 0,-1 0 0 0 0,0 0-1 0 0,1 0 1 0 0,-1-1 0 0 0,0 1 0 0 0,0 0-1 0 0,0-1 1 0 0,0 1 0 0 0,0-1 0 0 0,0 1 0 0 0,0 0 0 0 0,0 0 1 0 0,0 0-1 0 0,0 0 0 0 0,0 0 0 0 0,0 0 1 0 0,0 0-1 0 0,1 0 0 0 0,-1 0 1 0 0,0 0-1 0 0,0 0 0 0 0,1 0 1 0 0,-1 1-1 0 0,1-1 0 0 0,-1 0 0 0 0,1 0 1 0 0,-1 0-1 0 0,1 1 0 0 0,0-1 1 0 0,-1 0-1 0 0,1 0 0 0 0,0 1 1 0 0,-1-1-1 0 0,1 1 0 0 0,0-1 1 0 0,0 1-1 0 0,0-1 0 0 0,1 0 0 0 0,3-3-4 0 0,0 0-1 0 0,-1-1 1 0 0,1 0-1 0 0,-1 0 0 0 0,0 0 1 0 0,0 0-1 0 0,0-1 1 0 0,-1 0-1 0 0,1 1 1 0 0,-1-1-1 0 0,-1 0 0 0 0,3-7 1 0 0,23-79-56 0 0,-28 91 61 0 0,0 0 0 0 0,1 0 0 0 0,-1 0 0 0 0,0 0 0 0 0,0 0 0 0 0,1 0 0 0 0,-1 0 0 0 0,1 0 0 0 0,-1 1-1 0 0,0-1 1 0 0,1 0 0 0 0,0 0 0 0 0,-1 0 0 0 0,1 1 0 0 0,0-1 0 0 0,-1 0 0 0 0,1 0 0 0 0,1 0 0 0 0,4-7 6 0 0,-4 6-6 0 0,-1-1 7 0 0,0 0-1 0 0,0 0 0 0 0,1 0 1 0 0,-1 0-1 0 0,1 0 1 0 0,0 0-1 0 0,0 0 1 0 0,0 1-1 0 0,0-1 1 0 0,4-2-1 0 0,-6 5 14 0 0,0-1 0 0 0,0 1 0 0 0,0 0 0 0 0,0 0 0 0 0,0 0 0 0 0,1-1 0 0 0,-1 1 0 0 0,0 0 0 0 0,0 0 0 0 0,0 0 0 0 0,1 0 0 0 0,-1-1 0 0 0,0 1 0 0 0,0 0 0 0 0,1 0 0 0 0,-1 0 0 0 0,0 0 0 0 0,0 0 0 0 0,0 0 0 0 0,1 0 0 0 0,-1 0 0 0 0,0 0 0 0 0,1-1 0 0 0,-1 1 0 0 0,0 0 0 0 0,0 0 0 0 0,1 0 0 0 0,-1 1 0 0 0,0-1 0 0 0,0 0 0 0 0,1 0 0 0 0,-1 0 0 0 0,0 0 0 0 0,0 0 0 0 0,1 0 0 0 0,-1 0 0 0 0,0 0-1 0 0,0 0 1 0 0,0 1 0 0 0,1-1 0 0 0,-1 0 0 0 0,0 0 0 0 0,0 0 0 0 0,0 0 0 0 0,1 1 0 0 0,-1-1 0 0 0,0 0 0 0 0,0 0 0 0 0,0 1 0 0 0,5 20 399 0 0,-4 45-332 0 0,-2-47 17 0 0,2-11-100 0 0,-1 0-1 0 0,2 0 1 0 0,-1 0-1 0 0,1-1 1 0 0,0 1-1 0 0,6 14 1 0 0,-4-11 3 0 0,17 104 25 0 0,-5-61-165 0 0,-13-39 53 0 0,-3-13 67 0 0,1 0 1 0 0,0 0-1 0 0,-1 0 0 0 0,1 0 0 0 0,0 0 1 0 0,0 0-1 0 0,0 0 0 0 0,1 0 1 0 0,-1-1-1 0 0,0 1 0 0 0,1 0 1 0 0,-1-1-1 0 0,1 1 0 0 0,-1-1 0 0 0,1 1 1 0 0,0-1-1 0 0,0 0 0 0 0,-1 0 1 0 0,1 1-1 0 0,0-1 0 0 0,4 1 0 0 0,21 16-303 0 0,-9-10 106 0 0,-17-7 172 0 0,1-1 0 0 0,0 1 0 0 0,0-1 0 0 0,-1 1 0 0 0,1 0 0 0 0,0-1 0 0 0,-1 1 0 0 0,1 0 0 0 0,0 0 0 0 0,-1 0 0 0 0,1 0 0 0 0,-1 0 0 0 0,0 1 0 0 0,2 0 0 0 0,-1 0-28 0 0,0 0 1 0 0,0-1-1 0 0,1 1 0 0 0,-1-1 0 0 0,1 0 0 0 0,-1 0 1 0 0,1 0-1 0 0,-1 0 0 0 0,1 0 0 0 0,-1 0 0 0 0,1-1 1 0 0,0 1-1 0 0,-1-1 0 0 0,1 0 0 0 0,0 0 0 0 0,-1 0 1 0 0,1 0-1 0 0,0 0 0 0 0,2-1 0 0 0,1 1-339 0 0,-1-1 1 0 0,1 0-1 0 0,-1 0 1 0 0,0 0-1 0 0,1 0 0 0 0,-1-1 1 0 0,0 0-1 0 0,0 0 0 0 0,5-3 1 0 0,17-8-1932 0 0,-24 12 1998 0 0,0 0-1 0 0,0 0 0 0 0,-1 0 1 0 0,1 0-1 0 0,0 0 0 0 0,-1-1 1 0 0,1 1-1 0 0,-1-1 0 0 0,0 1 1 0 0,1-1-1 0 0,-1 0 0 0 0,0 0 0 0 0,0 0 1 0 0,0 0-1 0 0,0-1 0 0 0,0 1 1 0 0,-1 0-1 0 0,1-1 0 0 0,-1 1 1 0 0,2-6-1 0 0,0 0-103 0 0,-2 4 118 0 0,0 1 0 0 0,1-1 0 0 0,-1 1 0 0 0,1-1-1 0 0,0 1 1 0 0,0 0 0 0 0,0 0 0 0 0,0 0 0 0 0,1 0-1 0 0,-1 0 1 0 0,6-5 0 0 0,82-90-5041 0 0,-88 97 5397 0 0,0-1 0 0 0,0 1 0 0 0,0 0 0 0 0,-1 0 0 0 0,1 0 0 0 0,1 0 1 0 0,-1 0-1 0 0,0 0 0 0 0,0 1 0 0 0,0-1 0 0 0,3 0 0 0 0,8 3 6097 0 0,-9 7-951 0 0,3 9-2863 0 0,7 17 730 0 0,-13-29-2832 0 0,1-1 0 0 0,0 0 0 0 0,0 0 1 0 0,0 0-1 0 0,1 0 0 0 0,5 9 1 0 0,-7-12-198 0 0,1 0 0 0 0,-1 0 1 0 0,0 1-1 0 0,-1-1 1 0 0,1 0-1 0 0,0 0 0 0 0,0 0 1 0 0,-1 1-1 0 0,0-1 0 0 0,1 0 1 0 0,-1 1-1 0 0,0-1 1 0 0,0 3-1 0 0,0-3-14 0 0,-1 0 0 0 0,1 0-1 0 0,1 0 1 0 0,-1 1 0 0 0,0-1 0 0 0,0 0 0 0 0,1 0 0 0 0,-1 0-1 0 0,1 0 1 0 0,0 0 0 0 0,0 0 0 0 0,0 0 0 0 0,0-1 0 0 0,0 1-1 0 0,1 2 1 0 0,3 3-180 0 0,0 0-1 0 0,-1 1 0 0 0,0-1 1 0 0,-1 1-1 0 0,1 0 0 0 0,-1 0 0 0 0,-1 1 1 0 0,2 7-1 0 0,10 27-4011 0 0,-13-38 2944 0 0,0 0 0 0 0,0 0 1 0 0,-1 0-1 0 0,1 0 0 0 0,-1 0 1 0 0,0 0-1 0 0,-2 8 0 0 0,1 1-1592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13 121 5032 0 0,'0'0'1748'0'0,"18"31"8091"0"0,-17-27-9406 0 0,0 0 0 0 0,1 0 0 0 0,-1 0 0 0 0,1 0 0 0 0,0 0 0 0 0,0-1 0 0 0,0 1 0 0 0,0-1 0 0 0,5 6 0 0 0,8 15 901 0 0,-11-15-941 0 0,0 1-1 0 0,1-1 0 0 0,1 0 1 0 0,-1-1-1 0 0,9 11 1 0 0,1 0 47 0 0,-14-17-385 0 0,0 0 0 0 0,0 0 0 0 0,0-1-1 0 0,0 1 1 0 0,0 0 0 0 0,0 0 0 0 0,0 0 0 0 0,0 0 0 0 0,-1 0 0 0 0,1 1 0 0 0,-1-1-1 0 0,0 3 1 0 0,7 12 165 0 0,1-7-64 0 0,-4-6-69 0 0,0 1-1 0 0,0 0 1 0 0,-1-1-1 0 0,0 1 1 0 0,0 1-1 0 0,0-1 1 0 0,0 0-1 0 0,-1 1 1 0 0,2 6 0 0 0,6 12 131 0 0,-5-12-100 0 0,0 0 1 0 0,-1 1-1 0 0,5 21 0 0 0,-6-24-50 0 0,1 1-1 0 0,0-1 0 0 0,11 19 1 0 0,1 2-23 0 0,-5-12 12 0 0,1 7 33 0 0,-12-24-124 0 0,-11 4-208 0 0,7-10 237 0 0,1 1 0 0 0,-1 0 0 0 0,1-1-1 0 0,-1 0 1 0 0,1 0 0 0 0,0 0 0 0 0,1 0 0 0 0,-1 0 0 0 0,1 0 0 0 0,0-1 0 0 0,0 1 0 0 0,0-1-1 0 0,-2-9 1 0 0,-13-22 31 0 0,7 23-11 0 0,1 1-1 0 0,0-2 0 0 0,1 1 1 0 0,0-1-1 0 0,1 0 0 0 0,-7-22 0 0 0,-14-23 34 0 0,9 25-25 0 0,-6-14-4 0 0,-24-50 129 0 0,45 85-145 0 0,0 0 1 0 0,0 0 0 0 0,1 0-1 0 0,1 0 1 0 0,-2-25-1 0 0,4 34 2 0 0,0 0 0 0 0,0 0 0 0 0,0 0 0 0 0,0 0-1 0 0,1 0 1 0 0,-1 0 0 0 0,1 1 0 0 0,0-1 0 0 0,0 0-1 0 0,1 0 1 0 0,-1 0 0 0 0,1 1 0 0 0,0-1 0 0 0,0 1-1 0 0,0 0 1 0 0,0-1 0 0 0,0 1 0 0 0,1 0 0 0 0,0 0-1 0 0,-1 0 1 0 0,1 1 0 0 0,6-5 0 0 0,-4 4 11 0 0,16-3 104 0 0,-20 37-136 0 0,-1-21 17 0 0,1-1-29 0 0,-1 0 0 0 0,0 0 0 0 0,-1 0 0 0 0,1 0 0 0 0,-2 0 0 0 0,1 0 0 0 0,-1 0 0 0 0,-1 0 0 0 0,-5 12 0 0 0,8-20 14 0 0,-1 0-1 0 0,0 1 1 0 0,1-1 0 0 0,-1 0-1 0 0,1 1 1 0 0,-1-1-1 0 0,1 0 1 0 0,0 1 0 0 0,-1-1-1 0 0,1 1 1 0 0,0-1-1 0 0,0 0 1 0 0,0 1 0 0 0,0-1-1 0 0,0 1 1 0 0,0-1-1 0 0,1 0 1 0 0,-1 1 0 0 0,0-1-1 0 0,1 1 1 0 0,-1-1-1 0 0,1 0 1 0 0,-1 1 0 0 0,1-1-1 0 0,0 0 1 0 0,-1 0-1 0 0,1 0 1 0 0,1 2 0 0 0,34 25-218 0 0,-10-8 93 0 0,-20-14 128 0 0,0 0 0 0 0,0-1 0 0 0,1 0 0 0 0,0 0 0 0 0,-1-1 0 0 0,1 0 0 0 0,1 0 0 0 0,-1-1 0 0 0,14 5 0 0 0,-10-4 13 0 0,0 1-1 0 0,0 1 1 0 0,16 10-1 0 0,0-6 56 0 0,-25-10-53 0 0,-1 1 1 0 0,1-1 0 0 0,-1 0 0 0 0,1 1-1 0 0,-1-1 1 0 0,1 1 0 0 0,-1-1-1 0 0,1 1 1 0 0,-1-1 0 0 0,1 1-1 0 0,-1 0 1 0 0,0 0 0 0 0,1 0 0 0 0,-1 0-1 0 0,0 0 1 0 0,0 0 0 0 0,0 0-1 0 0,0 1 1 0 0,0-1 0 0 0,0 0-1 0 0,2 3 1 0 0,-1-1 12 0 0,0 0-1 0 0,0 0 1 0 0,1 0-1 0 0,-1-1 1 0 0,1 1-1 0 0,0-1 1 0 0,0 0-1 0 0,0 0 1 0 0,4 3-1 0 0,-5-4 11 0 0,1 0-1 0 0,-1 1 0 0 0,1 0 0 0 0,-1-1 0 0 0,1 1 1 0 0,-1 0-1 0 0,0 0 0 0 0,0 0 0 0 0,0 1 1 0 0,0-1-1 0 0,-1 0 0 0 0,1 1 0 0 0,0-1 1 0 0,-1 1-1 0 0,0 0 0 0 0,0-1 0 0 0,2 6 0 0 0,0 2 58 0 0,0-1-1 0 0,1 1 0 0 0,0-1 1 0 0,11 18-1 0 0,0 3 80 0 0,-12-24-116 0 0,1 6 62 0 0,1 1 1 0 0,1-1 0 0 0,0-1-1 0 0,1 1 1 0 0,11 15-1 0 0,-14-22-55 0 0,-1 0-1 0 0,0 0 1 0 0,0 1-1 0 0,0-1 1 0 0,-1 1-1 0 0,0-1 0 0 0,2 9 1 0 0,8 19 332 0 0,-6-15-307 0 0,0 0 1 0 0,-1 0-1 0 0,-2 1 1 0 0,0-1-1 0 0,0 1 1 0 0,-2 0-1 0 0,-1 32 1 0 0,0-50-95 0 0,0 0 1 0 0,-1-1 0 0 0,1 1-1 0 0,0 0 1 0 0,0 0 0 0 0,-1-1 0 0 0,1 1-1 0 0,0 0 1 0 0,-1-1 0 0 0,1 1-1 0 0,-1 0 1 0 0,1-1 0 0 0,-1 1-1 0 0,1 0 1 0 0,-1-1 0 0 0,0 1-1 0 0,1-1 1 0 0,-1 1 0 0 0,1-1-1 0 0,-1 0 1 0 0,0 1 0 0 0,0-1-1 0 0,1 0 1 0 0,-1 1 0 0 0,0-1 0 0 0,0 0-1 0 0,1 0 1 0 0,-1 1 0 0 0,0-1-1 0 0,-1 0 1 0 0,-25 2-875 0 0,25-2 684 0 0,-1 0-85 0 0,-1 0 0 0 0,1-1 0 0 0,-1 1 0 0 0,1-1-1 0 0,0 0 1 0 0,0 0 0 0 0,-1 0 0 0 0,1 0 0 0 0,0 0 0 0 0,0-1-1 0 0,0 1 1 0 0,0-1 0 0 0,0 0 0 0 0,1 0 0 0 0,-1 0-1 0 0,0 0 1 0 0,1-1 0 0 0,-1 1 0 0 0,1-1 0 0 0,0 1-1 0 0,0-1 1 0 0,0 0 0 0 0,0 0 0 0 0,1 0 0 0 0,-1 0-1 0 0,-1-4 1 0 0,1 0-624 0 0,0 0-1 0 0,0 0 1 0 0,0 0-1 0 0,1-1 1 0 0,0 1-1 0 0,0 0 1 0 0,1-1 0 0 0,-1 1-1 0 0,2-1 1 0 0,-1 1-1 0 0,4-13 1 0 0,-2 14 632 0 0,0 1 0 0 0,1 0 1 0 0,0 0-1 0 0,0 0 0 0 0,0 0 1 0 0,0 1-1 0 0,1-1 0 0 0,0 1 0 0 0,0 0 1 0 0,7-6-1 0 0,17-20-1070 0 0,-15 3 567 0 0,10 9-328 0 0,-10-9-1838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202 105 3632 0 0,'8'-31'4246'0'0,"-7"27"-3223"0"0,-1 0 0 0 0,1 0-1 0 0,0 0 1 0 0,-1 0 0 0 0,0 0-1 0 0,0 0 1 0 0,0 0 0 0 0,-1-4-1 0 0,0-5 2101 0 0,-38 13 677 0 0,34 0-3614 0 0,0 1 1 0 0,0 0 0 0 0,0 0 0 0 0,0 1 0 0 0,0 0-1 0 0,1-1 1 0 0,-1 2 0 0 0,1-1 0 0 0,0 0-1 0 0,-1 1 1 0 0,1 0 0 0 0,0 0 0 0 0,0 0 0 0 0,1 0-1 0 0,-1 1 1 0 0,1-1 0 0 0,-1 1 0 0 0,1 0 0 0 0,-4 7-1 0 0,2-4-91 0 0,0-1-1 0 0,-1 0 1 0 0,0 0-1 0 0,-12 10 0 0 0,16-14-64 0 0,0 1-1 0 0,0 0 1 0 0,0-1-1 0 0,0 1 0 0 0,0 0 1 0 0,1 1-1 0 0,0-1 0 0 0,-1 0 1 0 0,1 0-1 0 0,0 0 0 0 0,1 1 1 0 0,-1-1-1 0 0,1 1 1 0 0,-1-1-1 0 0,1 4 0 0 0,-2 9 87 0 0,-5 11-5 0 0,3-10-33 0 0,0 0 0 0 0,1 1 0 0 0,0 20-1 0 0,4-36-77 0 0,0 0 0 0 0,1 0 0 0 0,-1 0 0 0 0,0 0 0 0 0,1-1 0 0 0,0 1-1 0 0,-1-1 1 0 0,1 1 0 0 0,0-1 0 0 0,0 1 0 0 0,0-1 0 0 0,0 0 0 0 0,0 0-1 0 0,0 0 1 0 0,0 0 0 0 0,4 1 0 0 0,41 11-115 0 0,-5-13 50 0 0,-39 0 59 0 0,1 1 0 0 0,-1-1 0 0 0,0 0 0 0 0,1 0 1 0 0,-1 0-1 0 0,0 0 0 0 0,1-1 0 0 0,-1 0 0 0 0,0 1 1 0 0,0-1-1 0 0,1 0 0 0 0,-1-1 0 0 0,0 1 0 0 0,0 0 0 0 0,0-1 1 0 0,0 0-1 0 0,-1 0 0 0 0,1 1 0 0 0,0-2 0 0 0,-1 1 0 0 0,1 0 1 0 0,-1 0-1 0 0,0-1 0 0 0,0 0 0 0 0,0 1 0 0 0,0-1 0 0 0,0 0 1 0 0,0 0-1 0 0,-1 0 0 0 0,0 0 0 0 0,1 0 0 0 0,-1 0 0 0 0,0 0 1 0 0,1-6-1 0 0,21-31 76 0 0,-21 34-49 0 0,-1 0-1 0 0,0-1 1 0 0,-1 1-1 0 0,1 0 0 0 0,-1-1 1 0 0,0 1-1 0 0,-1 0 1 0 0,0 0-1 0 0,0-1 1 0 0,-3-8-1 0 0,-1-24 163 0 0,-13-11 223 0 0,18 49-234 0 0,0 31 53 0 0,1-22-176 0 0,1 0-1 0 0,-1 0 1 0 0,1 0-1 0 0,1 0 1 0 0,6 13-1 0 0,1 9 37 0 0,17 59 39 0 0,-7-29-23 0 0,-17-52-86 0 0,0-1-1 0 0,0 0 1 0 0,0 1 0 0 0,-1-1 0 0 0,-1 1 0 0 0,1 0 0 0 0,-1 0 0 0 0,0 8 0 0 0,1 34 43 0 0,-1-29-42 0 0,0 0 0 0 0,-2 1 0 0 0,-3 29 0 0 0,3-49-20 0 0,0 0 0 0 0,0 0 0 0 0,0 1 0 0 0,-1-1 0 0 0,1-1-1 0 0,0 1 1 0 0,-1 0 0 0 0,1 0 0 0 0,-1 0 0 0 0,0-1 0 0 0,1 1 0 0 0,-4 1-1 0 0,-12 16-102 0 0,-1 14-314 0 0,17-32 307 0 0,1 0 0 0 0,-1 0 0 0 0,0 0-1 0 0,0 0 1 0 0,1 0 0 0 0,-1-1-1 0 0,0 1 1 0 0,0 0 0 0 0,0 0 0 0 0,0-1-1 0 0,0 1 1 0 0,0 0 0 0 0,0-1 0 0 0,0 1-1 0 0,0-1 1 0 0,0 1 0 0 0,0-1 0 0 0,0 0-1 0 0,0 1 1 0 0,-1-1 0 0 0,1 0 0 0 0,0 0-1 0 0,0 0 1 0 0,0 0 0 0 0,0 0 0 0 0,-1 0-1 0 0,0 0 1 0 0,1-1-44 0 0,0 0-1 0 0,0 0 1 0 0,0 1-1 0 0,1-1 1 0 0,-1 0-1 0 0,0 0 1 0 0,1 0-1 0 0,-1 0 0 0 0,1 0 1 0 0,-1 0-1 0 0,1 0 1 0 0,0 0-1 0 0,-1 0 1 0 0,1 0-1 0 0,0 0 1 0 0,0 0-1 0 0,0 0 1 0 0,-1 0-1 0 0,1-1 1 0 0,0 1-1 0 0,1-1 1 0 0,-1-36-3113 0 0,1 17 676 0 0,-1 6 1639 0 0,0-1 0 0 0,1 1-1 0 0,0-1 1 0 0,2 1 0 0 0,0 0 0 0 0,0 0-1 0 0,1 0 1 0 0,11-24 0 0 0,-11 32 713 0 0,0-1 0 0 0,-1 0 1 0 0,1 0-1 0 0,-2-1 0 0 0,1 1 1 0 0,-1-1-1 0 0,1-11 0 0 0,-2 13 60 0 0,1 0 0 0 0,0 0 0 0 0,0 1 0 0 0,0-1 1 0 0,1 1-1 0 0,0-1 0 0 0,0 1 0 0 0,5-6 0 0 0,-4 6 49 0 0,0-1 1 0 0,-1 0 0 0 0,0 0 0 0 0,0 0 0 0 0,2-8 0 0 0,-2 0 54 0 0,0 1-1 0 0,1 0 1 0 0,1-1-1 0 0,0 2 1 0 0,1-1-1 0 0,0 1 1 0 0,1 0-1 0 0,0 0 1 0 0,2 1-1 0 0,17-22 1 0 0,-19 26 196 0 0,-7 8-51 0 0,1-1-1 0 0,-1 0 1 0 0,1 1-1 0 0,0-1 1 0 0,-1 0-1 0 0,1 1 0 0 0,0-1 1 0 0,-1 1-1 0 0,1-1 1 0 0,0 1-1 0 0,0-1 0 0 0,0 1 1 0 0,0-1-1 0 0,-1 1 1 0 0,1 0-1 0 0,0-1 0 0 0,0 1 1 0 0,0 0-1 0 0,0 0 1 0 0,0 0-1 0 0,0 0 1 0 0,0 0-1 0 0,0 0 0 0 0,0 0 1 0 0,1 0-1 0 0,0 0 1208 0 0,8 17 4958 0 0,0-5-3579 0 0,-9-11-2485 0 0,0 0 0 0 0,0-1 0 0 0,0 1 1 0 0,0 0-1 0 0,0 0 0 0 0,-1 0 0 0 0,1 0 0 0 0,0-1 0 0 0,-1 1 0 0 0,1 0 0 0 0,-1 0 0 0 0,1 1 0 0 0,-1-1 0 0 0,1 0 0 0 0,-1 0 0 0 0,0 0 0 0 0,0 0 0 0 0,1 0 0 0 0,-1 2 0 0 0,2 10 850 0 0,2 1 1 0 0,-1-1-1 0 0,2 0 0 0 0,7 18 0 0 0,-6-19-642 0 0,-1 0 0 0 0,-1 1-1 0 0,0-1 1 0 0,2 16 0 0 0,-5-26-318 0 0,-1 5 64 0 0,1 0 1 0 0,0 0-1 0 0,0 0 1 0 0,1 0-1 0 0,-1 0 1 0 0,2-1-1 0 0,-1 1 1 0 0,1-1-1 0 0,0 0 0 0 0,0 1 1 0 0,5 5-1 0 0,-7-10-84 0 0,1 0-1 0 0,-1 0 0 0 0,0 1 1 0 0,0-1-1 0 0,0 0 0 0 0,0 1 1 0 0,0-1-1 0 0,0 1 0 0 0,-1-1 1 0 0,2 5-1 0 0,-2-5-22 0 0,0 0 0 0 0,0 0 1 0 0,1 0-1 0 0,-1 0 0 0 0,1 0 1 0 0,0 0-1 0 0,-1 0 0 0 0,1 0 0 0 0,0-1 1 0 0,0 1-1 0 0,0 0 0 0 0,0 0 1 0 0,1-1-1 0 0,-1 1 0 0 0,3 2 0 0 0,18 25 132 0 0,-21-26-132 0 0,1 0-1 0 0,0 0 1 0 0,0 0 0 0 0,0 0-1 0 0,1 0 1 0 0,-1 0-1 0 0,0 0 1 0 0,1 0 0 0 0,0-1-1 0 0,0 0 1 0 0,0 1 0 0 0,5 2-1 0 0,-7-5-8 0 0,0 1 0 0 0,0 0 0 0 0,0-1 1 0 0,0 1-1 0 0,0-1 0 0 0,0 1 0 0 0,1-1 0 0 0,-1 0 0 0 0,0 0 0 0 0,0 1 0 0 0,0-1 0 0 0,0 0 1 0 0,1 0-1 0 0,-1 0 0 0 0,0 0 0 0 0,0 0 0 0 0,1 0 0 0 0,0-1 0 0 0,2-27 114 0 0,-4 27-118 0 0,-2-15 19 0 0,1 1-1 0 0,-2 0 0 0 0,0 1 0 0 0,-1-1 0 0 0,0 0 1 0 0,-11-22-1 0 0,-45-85 160 0 0,52 107-151 0 0,-3-7 82 0 0,1-1 0 0 0,0 0 1 0 0,-9-40-1 0 0,9 37 41 0 0,8 24-126 0 0,1 0 0 0 0,0-1 0 0 0,0 1 0 0 0,0-1 0 0 0,0 1 0 0 0,0-1 0 0 0,0 0 0 0 0,1 1 0 0 0,-1-1 0 0 0,1 0 0 0 0,0-5 0 0 0,49 8-308 0 0,-43 0-132 0 0,0 0-1 0 0,0 1 1 0 0,0 0 0 0 0,-1 0 0 0 0,1 1-1 0 0,0-1 1 0 0,6 4 0 0 0,2 1-3460 0 0,-1 2 1 0 0,0 0 0 0 0,15 12 0 0 0,11 6-2561 0 0,-29-21 2890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4816 0 0,'0'124'19365'0'0,"0"2"-11858"0"0,0 0-12655 0 0,0-62-2419 0 0,0 0-3461 0 0,1-59 8676 0 0,7-4-1721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135 195 2440 0 0,'0'-25'3121'0'0,"0"-75"5421"0"0,0 31 3602 0 0,-17 75-10169 0 0,-33 47-397 0 0,42-37-1445 0 0,0-1-1 0 0,0 1 0 0 0,2 0 0 0 0,0 1 0 0 0,0 0 0 0 0,2 0 0 0 0,0 0 1 0 0,-2 22-1 0 0,1-10-6 0 0,2-5-17 0 0,1-1-1 0 0,1 1 0 0 0,3 46 1 0 0,1-2-84 0 0,-3-43 14 0 0,1 0-1 0 0,2 0 0 0 0,0-1 1 0 0,2 1-1 0 0,1-1 1 0 0,12 33-1 0 0,-9-22-26 0 0,-9-30-14 0 0,1-1 0 0 0,-1 0 0 0 0,1 0 0 0 0,1 0 0 0 0,-1 0 0 0 0,0 0 0 0 0,1 0 0 0 0,0 0 0 0 0,0-1 0 0 0,0 1 0 0 0,0-1 0 0 0,1 1 0 0 0,4 5 0 0 0,13 11-7 0 0,-17-16 7 0 0,1 0-1 0 0,-1 0 1 0 0,1 0-1 0 0,0 0 1 0 0,0-1-1 0 0,1 0 0 0 0,-1 1 1 0 0,9 3-1 0 0,20 2-139 0 0,-29-9 110 0 0,0 1-1 0 0,0 0 0 0 0,0 0 0 0 0,0 0 1 0 0,0 1-1 0 0,0-1 0 0 0,6 4 0 0 0,-8-3-5 0 0,1-1-1 0 0,0 1 0 0 0,0-1 1 0 0,0 0-1 0 0,0 0 0 0 0,0 0 0 0 0,0-1 1 0 0,0 1-1 0 0,0-1 0 0 0,0 1 1 0 0,0-1-1 0 0,0 0 0 0 0,0 0 1 0 0,0 0-1 0 0,0-1 0 0 0,0 1 0 0 0,0-1 1 0 0,0 0-1 0 0,4-1 0 0 0,54-24-1420 0 0,-51 21 1135 0 0,-6 2 38 0 0,-1 0 0 0 0,1-1 0 0 0,-1 1 0 0 0,1-1 0 0 0,-1 1 0 0 0,4-7 0 0 0,-1 2-348 0 0,-4 6 522 0 0,-1 1 0 0 0,0-1 0 0 0,0 0 1 0 0,0 1-1 0 0,0-1 0 0 0,0 0 0 0 0,0 0 0 0 0,0 0 0 0 0,0 0 0 0 0,-1 1 0 0 0,1-5 0 0 0,0 5 22 0 0,-1 0 0 0 0,0-1 1 0 0,1 1-1 0 0,-1-1 0 0 0,1 1 0 0 0,-1 0 0 0 0,1 0 0 0 0,0-1 0 0 0,-1 1 0 0 0,1 0 0 0 0,0 0 0 0 0,0 0 1 0 0,0-1-1 0 0,0 1 0 0 0,0 0 0 0 0,0 1 0 0 0,3-3 0 0 0,1-4-626 0 0,0-1 0 0 0,-1 1 0 0 0,0-1-1 0 0,0 0 1 0 0,-1 0 0 0 0,0-1 0 0 0,4-15 0 0 0,33-99-7567 0 0,-38 93 7428 0 0,3-7-170 0 0,3 2-97 0 0,5-52-1 0 0,-12 74 1112 0 0,-2 0 0 0 0,1 0 1 0 0,-2 0-1 0 0,0 0 0 0 0,-5-18 0 0 0,1-1 443 0 0,7 29-331 0 0,-2 0 1 0 0,1 0 0 0 0,0 0-1 0 0,-1 0 1 0 0,1 0 0 0 0,-1 0-1 0 0,0 0 1 0 0,0 0 0 0 0,0 0-1 0 0,0 0 1 0 0,0 1-1 0 0,-1-1 1 0 0,1 0 0 0 0,-1 1-1 0 0,0-1 1 0 0,-3-2 0 0 0,2 2 229 0 0,0 0 0 0 0,1 0 0 0 0,-1 0 1 0 0,1-1-1 0 0,0 1 0 0 0,0 0 0 0 0,0-1 1 0 0,1 1-1 0 0,-1-1 0 0 0,-1-4 0 0 0,2 4 334 0 0,0 1 0 0 0,0-1 0 0 0,-1 1 0 0 0,1 0 0 0 0,-1-1 0 0 0,0 1 0 0 0,0 0 0 0 0,-1 0 0 0 0,1 0 0 0 0,-5-3 3449 0 0,7 49-43 0 0,1-41-4009 0 0,-1 0 0 0 0,0 0 0 0 0,1 1 0 0 0,-1-1 0 0 0,1 0 1 0 0,0 0-1 0 0,-1 0 0 0 0,1 0 0 0 0,0-1 0 0 0,0 1 0 0 0,0 0 0 0 0,1 0 0 0 0,1 1 1 0 0,10 24 420 0 0,-13-17-375 0 0,0-9-89 0 0,0 0-1 0 0,0 1 1 0 0,0-1 0 0 0,0 0 0 0 0,1 0 0 0 0,-1 1 0 0 0,0-1 0 0 0,0 0 0 0 0,1 1 0 0 0,-1-1 0 0 0,1 0 0 0 0,-1 0 0 0 0,1 0 0 0 0,0 0 0 0 0,-1 1 0 0 0,1-1 0 0 0,0 0 0 0 0,0 0 0 0 0,0 0 0 0 0,1 1 0 0 0,-1-1 4 0 0,0 0 0 0 0,1 1 0 0 0,-1-1 0 0 0,0 0 0 0 0,0 1 0 0 0,0-1 0 0 0,0 1 0 0 0,-1-1 1 0 0,1 1-1 0 0,0 0 0 0 0,-1-1 0 0 0,1 1 0 0 0,0 3 0 0 0,-1-3 6 0 0,1 0-1 0 0,0 1 1 0 0,-1-1-1 0 0,1 0 1 0 0,0 0-1 0 0,0 0 1 0 0,0 0-1 0 0,1 0 1 0 0,-1 0-1 0 0,0 0 1 0 0,1 0-1 0 0,0 0 1 0 0,2 2-1 0 0,3 1 46 0 0,-5-4-59 0 0,-1 0 0 0 0,1 0-1 0 0,-1 1 1 0 0,1-1 0 0 0,-1 0 0 0 0,0 0 0 0 0,0 1 0 0 0,0-1 0 0 0,0 0-1 0 0,0 1 1 0 0,0 0 0 0 0,0-1 0 0 0,0 1 0 0 0,0-1 0 0 0,0 1-1 0 0,-1 0 1 0 0,1-1 0 0 0,-1 1 0 0 0,1 3 0 0 0,4 7 96 0 0,0 0 0 0 0,1 0 0 0 0,0-1 0 0 0,1 1 0 0 0,0-1 1 0 0,1-1-1 0 0,14 15 0 0 0,-19-21-104 0 0,-2-3 2 0 0,0 0 0 0 0,0 0 0 0 0,0 1-1 0 0,0-1 1 0 0,0 0 0 0 0,-1 1 0 0 0,1-1 0 0 0,0 0 0 0 0,-1 1 0 0 0,0-1 0 0 0,1 1 0 0 0,-1-1 0 0 0,0 1 0 0 0,1-1 0 0 0,-1 1-1 0 0,0 2 1 0 0,1 7 38 0 0,17 22 191 0 0,-11-21-156 0 0,0 0 0 0 0,-1 1 0 0 0,0 0 0 0 0,-1 0 1 0 0,0 1-1 0 0,-1-1 0 0 0,4 27 0 0 0,-8-37-68 0 0,0-1 0 0 0,1 1 0 0 0,-1-1-1 0 0,1 1 1 0 0,-1-1 0 0 0,1 1 0 0 0,0-1 0 0 0,0 1-1 0 0,0-1 1 0 0,0 0 0 0 0,3 5 0 0 0,-2-5-3 0 0,-1 0-1 0 0,0 0 1 0 0,1 1-1 0 0,-1-1 1 0 0,0 0 0 0 0,-1 1-1 0 0,1-1 1 0 0,0 1 0 0 0,-1-1-1 0 0,1 1 1 0 0,-1 4-1 0 0,9 98 268 0 0,-9-102-275 0 0,0 0 1 0 0,-1 0 0 0 0,0 0-1 0 0,0 0 1 0 0,0 0-1 0 0,0 0 1 0 0,0 0 0 0 0,0-1-1 0 0,-1 1 1 0 0,1 0 0 0 0,-1-1-1 0 0,0 1 1 0 0,0-1-1 0 0,0 1 1 0 0,-3 2 0 0 0,-39 28-325 0 0,40-32 139 0 0,0 1 1 0 0,-1-1-1 0 0,1 0 1 0 0,-1 0-1 0 0,1 0 1 0 0,-1-1-1 0 0,0 0 1 0 0,1 0-1 0 0,-1 0 0 0 0,1 0 1 0 0,-1-1-1 0 0,-8-1 1 0 0,10 1-106 0 0,0 1 0 0 0,1-1 0 0 0,-1 1 0 0 0,0-1 1 0 0,1 0-1 0 0,-1 0 0 0 0,1 0 0 0 0,-1-1 0 0 0,1 1 1 0 0,0 0-1 0 0,0-1 0 0 0,-1 0 0 0 0,1 1 0 0 0,0-1 1 0 0,0 0-1 0 0,1 0 0 0 0,-1 0 0 0 0,0 0 0 0 0,1 0 1 0 0,-1-1-1 0 0,1 1 0 0 0,-1 0 0 0 0,0-4 0 0 0,-4-17-2039 0 0,4 17 1119 0 0,0-1 0 0 0,0 0 0 0 0,1 0 1 0 0,0 0-1 0 0,0-15 0 0 0,1-2-349 0 0,-1 4 536 0 0,1 0 1 0 0,1 0 0 0 0,0 1-1 0 0,2-1 1 0 0,6-23 0 0 0,0 12-2269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2 105 4544 0 0,'-1'27'9199'0'0,"1"13"-3421"0"0,0-36-5499 0 0,0 1-1 0 0,1 0 0 0 0,-1 0 1 0 0,1 0-1 0 0,1-1 0 0 0,-1 1 1 0 0,1 0-1 0 0,-1-1 0 0 0,5 7 1 0 0,1 8 739 0 0,0 1 0 0 0,7 33 0 0 0,-8-31-587 0 0,-1 22 315 0 0,-5-39-704 0 0,0-1 0 0 0,0 0 0 0 0,1 1 0 0 0,-1-1 0 0 0,1 0-1 0 0,0 0 1 0 0,2 7 0 0 0,10 30 451 0 0,-13-36-449 0 0,1 0 1 0 0,1 0-1 0 0,-1 0 0 0 0,1-1 0 0 0,0 1 1 0 0,0-1-1 0 0,0 1 0 0 0,0-1 1 0 0,1 0-1 0 0,5 7 0 0 0,-3-4-19 0 0,-5-7-19 0 0,0 1-1 0 0,0 0 1 0 0,1-1-1 0 0,-1 1 1 0 0,1-1-1 0 0,-1 1 1 0 0,0-1-1 0 0,1 1 1 0 0,-1-1-1 0 0,1 1 1 0 0,-1-1-1 0 0,1 0 1 0 0,-1 1-1 0 0,1-1 1 0 0,0 0-1 0 0,-1 1 1 0 0,1-1-1 0 0,-1 0 1 0 0,1 0-1 0 0,0 1 1 0 0,-1-1-1 0 0,1 0 1 0 0,0 0-1 0 0,0 0 1 0 0,1 0 274 0 0,-22-60 62 0 0,-21-93 425 0 0,1 1-608 0 0,25 68-45 0 0,16 81-112 0 0,0-1-1 0 0,1 1 0 0 0,-1 0 0 0 0,1 0 0 0 0,0 0 1 0 0,0 0-1 0 0,0 0 0 0 0,0 0 0 0 0,0 0 0 0 0,1 0 1 0 0,-1 1-1 0 0,6-5 0 0 0,0 0-47 0 0,-7 5 37 0 0,0 1 1 0 0,1 0-1 0 0,-1 0 1 0 0,0 0 0 0 0,1 0-1 0 0,-1 1 1 0 0,1-1-1 0 0,-1 0 1 0 0,0 1-1 0 0,1-1 1 0 0,0 0-1 0 0,-1 1 1 0 0,1 0 0 0 0,-1-1-1 0 0,1 1 1 0 0,1 0-1 0 0,-1 0-1 0 0,-1 0 0 0 0,0 0 0 0 0,0 0 0 0 0,1-1 0 0 0,-1 1 0 0 0,0 0 1 0 0,0-1-1 0 0,0 1 0 0 0,1-1 0 0 0,-1 1 0 0 0,0-1 0 0 0,0 0 0 0 0,0 1 0 0 0,0-1 0 0 0,0 0 0 0 0,0 0 0 0 0,2-1 0 0 0,-2 1-25 0 0,1 0 0 0 0,0 0-1 0 0,0 0 1 0 0,0 1 0 0 0,0-1-1 0 0,0 1 1 0 0,-1-1 0 0 0,1 1 0 0 0,0 0-1 0 0,0-1 1 0 0,0 1 0 0 0,4 1-1 0 0,5-2-130 0 0,8-3-1552 0 0,-1 2 0 0 0,1 0 0 0 0,0 1-1 0 0,23 2 1 0 0,-38 0 930 0 0,-1 0 0 0 0,1 0 0 0 0,-1 1 0 0 0,0-1-1 0 0,1 1 1 0 0,-1 0 0 0 0,0 0 0 0 0,0 0-1 0 0,0 0 1 0 0,0 1 0 0 0,3 2 0 0 0,20 26-3793 0 0,-15-16 2856 0 0,-2 15-1562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4392 0 0,'1'8'8118'0'0,"-3"14"-2358"0"0,-2 12-1377 0 0,4-31-4086 0 0,1 1 1 0 0,-2 0-1 0 0,1-1 1 0 0,0 1-1 0 0,-1 0 1 0 0,1 0-1 0 0,-1-1 0 0 0,0 1 1 0 0,-2 3-1 0 0,1-1-48 0 0,0 0 0 0 0,0 0 0 0 0,0 0-1 0 0,1 1 1 0 0,0-1 0 0 0,0 0 0 0 0,1 1 0 0 0,0-1-1 0 0,0 8 1 0 0,1-7-123 0 0,-1 0 1 0 0,0 0-1 0 0,-1 1 0 0 0,0-1 1 0 0,0 0-1 0 0,-5 14 0 0 0,5-14-105 0 0,-1 0-1 0 0,1 0 0 0 0,0 0 1 0 0,1 0-1 0 0,0 0 1 0 0,0 0-1 0 0,2 14 1 0 0,0 7-150 0 0,-1-9-158 0 0,-2 27-4832 0 0,-10-21-6868 0 0,10-24 11467 0 0,-5 15-4853 0 0,6-6 1065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132 259 2680 0 0,'-3'-1'200'0'0,"0"0"0"0"0,0-1-1 0 0,0 1 1 0 0,0-1 0 0 0,0 1 0 0 0,1-1 0 0 0,-1 0 0 0 0,0 0 0 0 0,1 0-1 0 0,0-1 1 0 0,-1 1 0 0 0,-3-6 0 0 0,-12-10 568 0 0,-28-28 4495 0 0,30 32-3960 0 0,4-4 10314 0 0,12 18-11498 0 0,19 16 1396 0 0,-17-14-1448 0 0,0 0-1 0 0,0 1 1 0 0,0-1-1 0 0,-1 1 1 0 0,1-1-1 0 0,-1 1 1 0 0,0-1-1 0 0,0 1 1 0 0,0 0-1 0 0,0 0 1 0 0,0 0-1 0 0,0-1 1 0 0,0 6-1 0 0,-1-5-9 0 0,1 1-1 0 0,0 0 0 0 0,0-1 1 0 0,0 1-1 0 0,0-1 1 0 0,0 1-1 0 0,1-1 0 0 0,3 5 1 0 0,7 14 205 0 0,-1 1-1 0 0,9 25 1 0 0,-15-25-158 0 0,-4-21-96 0 0,-1 0 0 0 0,0 0 0 0 0,0-1 0 0 0,1 1 0 0 0,-1 0 0 0 0,1 0 1 0 0,0-1-1 0 0,0 1 0 0 0,-1 0 0 0 0,1-1 0 0 0,0 1 0 0 0,0-1 0 0 0,0 1 0 0 0,1-1 0 0 0,1 3 0 0 0,2 4 30 0 0,-1 0 0 0 0,-1 1-1 0 0,0-1 1 0 0,0 1-1 0 0,0 0 1 0 0,-1 0 0 0 0,-1 0-1 0 0,1 0 1 0 0,-1 18-1 0 0,-1-27-34 0 0,0 0 0 0 0,0 1-1 0 0,0-1 1 0 0,0 0-1 0 0,0 0 1 0 0,0 0-1 0 0,0 1 1 0 0,0-1-1 0 0,0 0 1 0 0,0 0-1 0 0,0 0 1 0 0,0 1-1 0 0,0-1 1 0 0,0 0 0 0 0,0 0-1 0 0,0 0 1 0 0,0 1-1 0 0,0-1 1 0 0,0 0-1 0 0,0 0 1 0 0,0 0-1 0 0,0 0 1 0 0,-1 1-1 0 0,1-1 1 0 0,0 0-1 0 0,0 0 1 0 0,0 0 0 0 0,0 0-1 0 0,0 0 1 0 0,-1 1-1 0 0,1-1 1 0 0,0 0-1 0 0,0 0 1 0 0,0 0-1 0 0,-1 0 1 0 0,1 0-1 0 0,0 0 1 0 0,0 0-1 0 0,0 0 1 0 0,0 0 0 0 0,-1 0-1 0 0,1 0 1 0 0,0 0-1 0 0,-1 0 1 0 0,-9-6 64 0 0,-8-11-33 0 0,18 17-34 0 0,-1-1 1 0 0,0 0-1 0 0,1 0 0 0 0,-1 0 0 0 0,0-1 0 0 0,0 1 0 0 0,1 0 1 0 0,-1-1-1 0 0,0 1 0 0 0,1 0 0 0 0,-1-1 0 0 0,1 1 0 0 0,0-1 1 0 0,0 1-1 0 0,-1-3 0 0 0,-4-10-11 0 0,-7 2-18 0 0,10 10 25 0 0,1 1 0 0 0,-1 0-1 0 0,1-1 1 0 0,-1 1 0 0 0,1-1 0 0 0,0 0 0 0 0,0 1-1 0 0,0-1 1 0 0,0 0 0 0 0,0 0 0 0 0,0 0 0 0 0,1 0 0 0 0,-1 1-1 0 0,1-1 1 0 0,-1 0 0 0 0,1 0 0 0 0,-1 0 0 0 0,1 0-1 0 0,0 0 1 0 0,0-4 0 0 0,-11-71-167 0 0,5 42 84 0 0,-3-68 0 0 0,15 30 117 0 0,-5 68-26 0 0,0-1 0 0 0,0 1 0 0 0,1 0 0 0 0,0 0-1 0 0,-1 1 1 0 0,1-1 0 0 0,1 0 0 0 0,-1 1 0 0 0,1-1-1 0 0,0 1 1 0 0,0 0 0 0 0,4-5 0 0 0,-6 8 5 0 0,0-1 0 0 0,1 1 0 0 0,-1 0 1 0 0,1-1-1 0 0,-1 1 0 0 0,1 0 0 0 0,0 0 0 0 0,0 0 1 0 0,-1 0-1 0 0,1 0 0 0 0,0 0 0 0 0,0 1 0 0 0,0-1 1 0 0,0 1-1 0 0,0-1 0 0 0,0 1 0 0 0,0-1 1 0 0,0 1-1 0 0,0 0 0 0 0,0 0 0 0 0,0 0 0 0 0,0 1 1 0 0,0-1-1 0 0,0 0 0 0 0,-1 1 0 0 0,1-1 0 0 0,0 1 1 0 0,0-1-1 0 0,0 1 0 0 0,0 0 0 0 0,0 0 0 0 0,-1 0 1 0 0,1 0-1 0 0,3 3 0 0 0,-3-1 3 0 0,1 0 1 0 0,0 0-1 0 0,-1 0 0 0 0,0 0 0 0 0,0 1 1 0 0,0-1-1 0 0,0 1 0 0 0,0-1 0 0 0,-1 1 1 0 0,1 0-1 0 0,-1 0 0 0 0,0 0 0 0 0,0 0 1 0 0,-1 0-1 0 0,1 0 0 0 0,-1 5 0 0 0,0-4 1 0 0,0 0 4 0 0,1 0 0 0 0,-1 0 0 0 0,0 0 0 0 0,-1 0 0 0 0,0 0 0 0 0,1 0 0 0 0,-1 0 0 0 0,-1 0 0 0 0,1-1 0 0 0,-1 1 0 0 0,0 0 0 0 0,-5 8 0 0 0,-1 2 49 0 0,8-13-63 0 0,-1 0 0 0 0,1 0 0 0 0,-1 0 0 0 0,0 0 1 0 0,0 0-1 0 0,0-1 0 0 0,0 1 0 0 0,0 0 0 0 0,0-1 0 0 0,-1 1 0 0 0,1 0 1 0 0,0-1-1 0 0,-1 0 0 0 0,1 1 0 0 0,-1-1 0 0 0,1 0 0 0 0,-1 0 0 0 0,0 0 0 0 0,0 0 1 0 0,0 0-1 0 0,1 0 0 0 0,-1 0 0 0 0,-3 0 0 0 0,7-1-3 0 0,0 0 0 0 0,0 0 0 0 0,0 0 0 0 0,1-1 0 0 0,-1 1 0 0 0,0-1-1 0 0,0 1 1 0 0,0-1 0 0 0,0 0 0 0 0,0 0 0 0 0,0 0 0 0 0,0 0 0 0 0,0 0 0 0 0,2-3 0 0 0,-3 4 0 0 0,0-1 1 0 0,0 0 0 0 0,1 1-1 0 0,-1-1 1 0 0,0 1 0 0 0,0-1-1 0 0,0 1 1 0 0,0-1 0 0 0,1 1-1 0 0,-1 0 1 0 0,0 0 0 0 0,0 0 0 0 0,0-1-1 0 0,1 1 1 0 0,-1 0 0 0 0,0 0-1 0 0,2 1 1 0 0,-1-1 0 0 0,-1 0 0 0 0,1 0 0 0 0,-1 0 1 0 0,1 0-1 0 0,-1 0 0 0 0,1 0 0 0 0,-1 0 0 0 0,0-1 0 0 0,1 1 1 0 0,-1 0-1 0 0,1-1 0 0 0,-1 1 0 0 0,0-1 0 0 0,1 0 1 0 0,-1 1-1 0 0,0-1 0 0 0,2-1 0 0 0,4-2 17 0 0,0 1 0 0 0,0 1-1 0 0,1 0 1 0 0,-1 0 0 0 0,0 0 0 0 0,1 1-1 0 0,-1 0 1 0 0,1 0 0 0 0,-1 1 0 0 0,1 0-1 0 0,14 1 1 0 0,-1 0 24 0 0,-16 0-22 0 0,-1 1 1 0 0,0 0 0 0 0,0 0-1 0 0,0 0 1 0 0,0 0-1 0 0,0 0 1 0 0,0 1 0 0 0,-1 0-1 0 0,1 0 1 0 0,-1 0 0 0 0,0 0-1 0 0,5 6 1 0 0,-7-8-11 0 0,0 1 0 0 0,0-1 0 0 0,0 0 0 0 0,0 0 0 0 0,0 0 0 0 0,0 0 0 0 0,0 0 1 0 0,1 0-1 0 0,-1 0 0 0 0,0 0 0 0 0,1 0 0 0 0,-1 0 0 0 0,1-1 0 0 0,2 2 0 0 0,5 3 41 0 0,42 39 209 0 0,-38-32-165 0 0,-1 2-1 0 0,-1-1 0 0 0,0 2 0 0 0,16 26 0 0 0,-7-20 9 0 0,0-1-31 0 0,-3 18 47 0 0,-14-29-71 0 0,1 0-1 0 0,0 0 1 0 0,1 0-1 0 0,7 11 1 0 0,-10-15-39 0 0,0 0 0 0 0,0 0 0 0 0,-1 0 0 0 0,1 1 0 0 0,-1-1 0 0 0,-1 1-1 0 0,1 10 1 0 0,0-13-6 0 0,-1-1-1 0 0,0 0 0 0 0,1 1 1 0 0,-1-1-1 0 0,0 1 0 0 0,-1-1 0 0 0,1 0 1 0 0,0 1-1 0 0,-1-1 0 0 0,1 1 0 0 0,-1-1 1 0 0,0 0-1 0 0,1 1 0 0 0,-1-1 1 0 0,-1 0-1 0 0,1 0 0 0 0,0 0 0 0 0,-3 4 1 0 0,-22 12-272 0 0,25-15 231 0 0,-2-1-1 0 0,1 0 1 0 0,0-1 0 0 0,0 1-1 0 0,-1 0 1 0 0,1 0 0 0 0,0-1-1 0 0,-1 0 1 0 0,0 1-1 0 0,-2 0 1 0 0,-6 1-606 0 0,1-1 1 0 0,-1 0-1 0 0,1-1 0 0 0,-1 0 0 0 0,-10-1 1 0 0,19 0-213 0 0,-4-1-2443 0 0,4-11-438 0 0,3-12-1576 0 0,13 8 2437 0 0,-12 14 2618 0 0,0 1 0 0 0,0-1 0 0 0,0 0 1 0 0,0 0-1 0 0,0-1 0 0 0,0 1 0 0 0,-1 0 0 0 0,1 0 0 0 0,1-4 0 0 0,3-4-287 0 0,0 1 1 0 0,0 0-1 0 0,1 0 0 0 0,0 1 1 0 0,16-15-1 0 0,-20 20 477 0 0,15-20-1729 0 0,-9-1-707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4560 0 0,'5'-22'18759'0'0,"-5"37"-17504"0"0,-1-5-971 0 0,1 0 0 0 0,0 0 1 0 0,0 0-1 0 0,1-1 0 0 0,0 1 0 0 0,1 0 0 0 0,0 0 0 0 0,1-1 0 0 0,0 1 0 0 0,5 8 0 0 0,11 29 108 0 0,-17-39-358 0 0,0-1-1 0 0,0 0 0 0 0,1 0 1 0 0,0-1-1 0 0,1 1 0 0 0,0-1 0 0 0,5 8 1 0 0,-6-10-10 0 0,0 1 1 0 0,0-1 0 0 0,-1 0-1 0 0,0 1 1 0 0,0 0-1 0 0,0-1 1 0 0,2 9 0 0 0,5 10 66 0 0,1 6-56 0 0,-9-22-37 0 0,1 0 0 0 0,0-1 1 0 0,1 1-1 0 0,-1 0 0 0 0,1-1 1 0 0,1 0-1 0 0,4 8 0 0 0,-7-8 9 0 0,0 0 0 0 0,0 0 0 0 0,0 0 0 0 0,-1 0 0 0 0,0 0 0 0 0,0 0 0 0 0,-1 8 0 0 0,0-5-47 0 0,1-8-3 0 0,-30-25-122 0 0,27 21 156 0 0,0 0 0 0 0,1 0 1 0 0,-1-1-1 0 0,1 1 0 0 0,0-1 0 0 0,0 0 0 0 0,0 0 0 0 0,1 0 0 0 0,-3-7 1 0 0,3 7 7 0 0,0 1 0 0 0,0-1 0 0 0,0 1 0 0 0,-1 0 0 0 0,0-1 0 0 0,1 1 0 0 0,-1 0 0 0 0,0 0 0 0 0,-1 0 0 0 0,1 0 0 0 0,-3-3 0 0 0,-2-1-8 0 0,0-1 1 0 0,1-1-1 0 0,0 1 0 0 0,1-1 0 0 0,0 0 0 0 0,-6-15 1 0 0,-22-62 54 0 0,11-37-7 0 0,20 116-32 0 0,0-1 0 0 0,0 1 1 0 0,0-1-1 0 0,1 0 0 0 0,0 0 0 0 0,1 1 0 0 0,1-16 0 0 0,-1 0 55 0 0,0 20-54 0 0,1 1 0 0 0,-1-1 1 0 0,1 1-1 0 0,0-1 0 0 0,-1 1 1 0 0,1-1-1 0 0,0 1 0 0 0,0 0 1 0 0,1-1-1 0 0,-1 1 0 0 0,0 0 1 0 0,1 0-1 0 0,-1 0 0 0 0,1 0 1 0 0,0 0-1 0 0,0 0 0 0 0,-1 1 1 0 0,4-3-1 0 0,1 0 55 0 0,-1 1 0 0 0,0-1 0 0 0,1 1 0 0 0,-1 0 0 0 0,1 1 0 0 0,9-4-1 0 0,3 2 37 0 0,0 0-1 0 0,0 1 1 0 0,1 1-1 0 0,0 1 1 0 0,-1 1-1 0 0,1 0 1 0 0,28 4-1 0 0,-40-2-68 0 0,1 0-1 0 0,0 1 0 0 0,-1-1 1 0 0,0 2-1 0 0,0-1 0 0 0,0 1 1 0 0,0 0-1 0 0,0 0 0 0 0,-1 1 1 0 0,11 9-1 0 0,-16-13-25 0 0,-1 0 1 0 0,1 0-1 0 0,-1 0 0 0 0,1 0 1 0 0,-1 0-1 0 0,1-1 0 0 0,0 1 1 0 0,0 0-1 0 0,-1 0 0 0 0,1 0 1 0 0,0-1-1 0 0,0 1 0 0 0,0 0 1 0 0,0-1-1 0 0,0 1 0 0 0,0-1 1 0 0,0 1-1 0 0,0-1 0 0 0,1 1 1 0 0,-1-1-1 0 0,1 1 0 0 0,-1-1 0 0 0,0 1 0 0 0,0-1 1 0 0,0 1-1 0 0,0-1 0 0 0,-1 1 0 0 0,1 0 0 0 0,0-1 0 0 0,0 1 1 0 0,0 0-1 0 0,0 0 0 0 0,-1-1 0 0 0,1 1 0 0 0,0 0 0 0 0,-1 0 0 0 0,1 0 1 0 0,0 0-1 0 0,-1 0 0 0 0,1 0 0 0 0,-1 0 0 0 0,0 0 0 0 0,1 0 1 0 0,-1 2-1 0 0,31 65 193 0 0,-25-47-200 0 0,-1 1 0 0 0,-1 0 0 0 0,-1 0 0 0 0,-1 0 0 0 0,-2 0 0 0 0,0 0 0 0 0,-5 39 0 0 0,2-47-282 0 0,-2-1 0 0 0,0 1-1 0 0,0-1 1 0 0,-10 17 0 0 0,-3 6-3174 0 0,46-40-14880 0 0,-23 2 15823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435 512 496 0 0,'-1'0'62'0'0,"1"0"1"0"0,-1 0-1 0 0,1 0 1 0 0,-1 0-1 0 0,0 0 1 0 0,1 0-1 0 0,-1 0 1 0 0,1 0-1 0 0,-1 0 1 0 0,0 0-1 0 0,1 0 0 0 0,-1 0 1 0 0,1 0-1 0 0,-1-1 1 0 0,1 1-1 0 0,-1 0 1 0 0,0 0-1 0 0,1-1 1 0 0,-1 1-1 0 0,1 0 0 0 0,-1-1 1 0 0,1 1-1 0 0,0 0 1 0 0,-1-1-1 0 0,1 1 1 0 0,-1-1-1 0 0,1 1 1 0 0,0-1-1 0 0,-1 1 1 0 0,1-1-1 0 0,0 1 0 0 0,-1-1 1 0 0,1 1-1 0 0,0-1 1 0 0,0 1-1 0 0,0-1 1 0 0,-1 0-1 0 0,1 1 1 0 0,0-1-1 0 0,0 1 1 0 0,0-1-1 0 0,0 0 0 0 0,0 0 1 0 0,-20-6 877 0 0,19 5-894 0 0,-1 0 1 0 0,1 0-1 0 0,0 0 0 0 0,0 0 1 0 0,0-1-1 0 0,0 1 0 0 0,0 0 1 0 0,1 0-1 0 0,-1-1 0 0 0,1 1 1 0 0,-1 0-1 0 0,1-5 1 0 0,-17-15 634 0 0,14-3 1741 0 0,1 24-2038 0 0,0-1 0 0 0,0 0-1 0 0,0 0 1 0 0,0 0 0 0 0,0 0-1 0 0,1-1 1 0 0,-1 1 0 0 0,0 0-1 0 0,1-1 1 0 0,0 1 0 0 0,0-1-1 0 0,0 0 1 0 0,0 1 0 0 0,0-1-1 0 0,-1-5 1 0 0,-35-12 4437 0 0,-20 5-865 0 0,48 12-3686 0 0,-1 1-1 0 0,0 1 1 0 0,1 0 0 0 0,-1 0 0 0 0,0 1-1 0 0,0 0 1 0 0,1 1 0 0 0,-1 0 0 0 0,0 1-1 0 0,1 0 1 0 0,-1 0 0 0 0,1 1 0 0 0,0 0-1 0 0,0 0 1 0 0,-14 8 0 0 0,18-7-204 0 0,-1 0 1 0 0,1 0-1 0 0,0 1 0 0 0,0 0 1 0 0,0 0-1 0 0,0 0 0 0 0,1 0 1 0 0,0 1-1 0 0,0 0 1 0 0,0 0-1 0 0,1 0 0 0 0,0 0 1 0 0,-3 8-1 0 0,-1 8-67 0 0,5-17 0 0 0,0 0 0 0 0,1 0 0 0 0,-1 0 0 0 0,1 0 0 0 0,1 0 0 0 0,-1 1 0 0 0,1-1 0 0 0,0 8-1 0 0,0-3 3 0 0,0-1-1 0 0,1 1 0 0 0,0 0 0 0 0,0-1 0 0 0,1 1 1 0 0,0-1-1 0 0,1 0 0 0 0,0 1 0 0 0,1-1 0 0 0,0-1 0 0 0,0 1 1 0 0,0 0-1 0 0,2-1 0 0 0,8 12 0 0 0,-12-18 0 0 0,-1-1-1 0 0,1 1 0 0 0,0-1 1 0 0,0 0-1 0 0,0 0 1 0 0,0 0-1 0 0,0 0 1 0 0,0 0-1 0 0,0 0 1 0 0,0 0-1 0 0,4 0 1 0 0,-5-1 0 0 0,0 0 0 0 0,0 0 0 0 0,0 1 0 0 0,0-1 0 0 0,0 0 0 0 0,1 1 1 0 0,-1-1-1 0 0,0 1 0 0 0,0-1 0 0 0,0 1 0 0 0,0-1 0 0 0,0 1 0 0 0,-1 0 1 0 0,1-1-1 0 0,0 1 0 0 0,0 0 0 0 0,0 0 0 0 0,0-1 0 0 0,-1 1 1 0 0,1 0-1 0 0,0 0 0 0 0,-1 0 0 0 0,1 0 0 0 0,-1 0 0 0 0,1 2 0 0 0,0-2 2 0 0,1 1 0 0 0,-1-1-1 0 0,0 1 1 0 0,1-1-1 0 0,-1 1 1 0 0,1-1-1 0 0,-1 0 1 0 0,1 0-1 0 0,0 0 1 0 0,-1 0 0 0 0,1 0-1 0 0,0 0 1 0 0,0 0-1 0 0,0 0 1 0 0,0-1-1 0 0,0 1 1 0 0,3 0-1 0 0,15 7-33 0 0,-11-6 17 0 0,1 0 0 0 0,0 0 0 0 0,-1-1-1 0 0,1 0 1 0 0,-1-1 0 0 0,1 0 0 0 0,0-1-1 0 0,16-3 1 0 0,-22 2 5 0 0,0 0 0 0 0,0-1 0 0 0,0 1 0 0 0,0-1 0 0 0,-1 0 0 0 0,1 0 0 0 0,-1-1 0 0 0,0 1 0 0 0,0-1 0 0 0,0 1 0 0 0,0-1 0 0 0,-1 0 0 0 0,3-6-1 0 0,1 1-5 0 0,0 0-14 0 0,0-1-1 0 0,0 1 1 0 0,-1-2 0 0 0,-1 1 0 0 0,6-18-1 0 0,8-71-59 0 0,-16 19 77 0 0,-2 50 24 0 0,-2 18 1 0 0,1 0 0 0 0,-2 1-1 0 0,0-1 1 0 0,0 1 0 0 0,-1-1-1 0 0,-1 1 1 0 0,-5-10-1 0 0,1 0 26 0 0,2 7-15 0 0,0 1 0 0 0,0 0-1 0 0,-10-12 1 0 0,-2-4 84 0 0,7 16-45 0 0,10 11-46 0 0,0 0 1 0 0,0 0 0 0 0,0 0 0 0 0,0 0-1 0 0,0 0 1 0 0,0 0 0 0 0,1-1 0 0 0,-1 1-1 0 0,1-1 1 0 0,0 1 0 0 0,-2-4-1 0 0,0-2 16 0 0,1 1 3 0 0,-1 0 1 0 0,0 0-1 0 0,0 0 1 0 0,0 1-1 0 0,-1 0 1 0 0,0-1-1 0 0,0 1 1 0 0,-1 0-1 0 0,1 1 1 0 0,-1-1-1 0 0,-1 1 1 0 0,-10-8-1 0 0,2 2 124 0 0,13 10-121 0 0,-1 0-1 0 0,1 0 1 0 0,-1 0 0 0 0,0 0 0 0 0,1 0-1 0 0,-1 1 1 0 0,0-1 0 0 0,0 0 0 0 0,0 1 0 0 0,1-1-1 0 0,-1 1 1 0 0,0 0 0 0 0,0-1 0 0 0,0 1 0 0 0,0 0-1 0 0,0 0 1 0 0,0 0 0 0 0,0 1 0 0 0,-2-1-1 0 0,4 0-28 0 0,-1 0-1 0 0,0 0 0 0 0,1 0 1 0 0,-1 0-1 0 0,1-1 0 0 0,-1 1 0 0 0,0 0 1 0 0,1 0-1 0 0,-1 0 0 0 0,0 0 0 0 0,1 0 1 0 0,-1 1-1 0 0,0-1 0 0 0,1 0 0 0 0,-1 0 1 0 0,1 0-1 0 0,-1 1 0 0 0,0-1 0 0 0,1 0 1 0 0,-1 0-1 0 0,1 1 0 0 0,-1-1 1 0 0,1 0-1 0 0,-1 1 0 0 0,1-1 0 0 0,-1 1 1 0 0,1-1-1 0 0,0 1 0 0 0,-1-1 0 0 0,1 1 1 0 0,-1-1-1 0 0,1 1 0 0 0,0-1 0 0 0,0 1 1 0 0,-1 0-1 0 0,1-1 0 0 0,0 1 1 0 0,0-1-1 0 0,0 1 0 0 0,-1 0 0 0 0,1-1 1 0 0,0 1-1 0 0,0-1 0 0 0,0 1 0 0 0,0 0 1 0 0,0-1-1 0 0,0 1 0 0 0,0 0 0 0 0,1-1 1 0 0,-1 1-1 0 0,0 0 0 0 0,0-1 1 0 0,0 1-1 0 0,1-1 0 0 0,-1 1 0 0 0,0-1 1 0 0,1 1-1 0 0,-1-1 0 0 0,0 1 0 0 0,1-1 1 0 0,0 2-1 0 0,27 33-82 0 0,-27-34 89 0 0,4 5-14 0 0,-1-1 0 0 0,-1 0-1 0 0,1 1 1 0 0,-1 0 0 0 0,4 9 0 0 0,-5-10-17 0 0,1 0 0 0 0,-1 0-1 0 0,1 0 1 0 0,-1-1 0 0 0,1 1 0 0 0,1-1-1 0 0,-1 0 1 0 0,5 5 0 0 0,1-3-16 0 0,-8-6 30 0 0,0 0-1 0 0,0 1 0 0 0,0-1 0 0 0,0 1 1 0 0,0 0-1 0 0,0-1 0 0 0,0 1 0 0 0,0 0 1 0 0,0-1-1 0 0,-1 1 0 0 0,1 0 0 0 0,0 0 1 0 0,-1 0-1 0 0,1 0 0 0 0,-1 0 0 0 0,1 0 1 0 0,-1 0-1 0 0,1 0 0 0 0,-1 0 0 0 0,1 0 1 0 0,-1 0-1 0 0,0 0 0 0 0,0 0 0 0 0,1 0 1 0 0,-1 0-1 0 0,0 0 0 0 0,0 2 0 0 0,1 5-22 0 0,0-1 0 0 0,1 1 0 0 0,0-1 1 0 0,1 1-1 0 0,0-1 0 0 0,0 0 0 0 0,0 0 0 0 0,1 0 0 0 0,7 9 0 0 0,14 30-303 0 0,20 83-3469 0 0,-42-125 3358 0 0,-1 1 1 0 0,0-1-1 0 0,1 0 0 0 0,0 0 1 0 0,0 0-1 0 0,0-1 0 0 0,0 1 1 0 0,1-1-1 0 0,0 1 0 0 0,-1-1 1 0 0,1 0-1 0 0,0 0 0 0 0,1-1 1 0 0,-1 1-1 0 0,0-1 1 0 0,1 0-1 0 0,-1 0 0 0 0,7 1 1 0 0,5 0-1244 0 0,0-1 0 0 0,0 0 0 0 0,0-1 0 0 0,23-2 0 0 0,-10 1 358 0 0,-25 0 1167 0 0,1-1 1 0 0,0 0-1 0 0,0 0 0 0 0,0-1 1 0 0,-1 0-1 0 0,1 1 0 0 0,-1-1 0 0 0,1-1 1 0 0,-1 1-1 0 0,0-1 0 0 0,0 0 1 0 0,0 0-1 0 0,7-6 0 0 0,-10 8 157 0 0,-1 0-1 0 0,1 0 0 0 0,0 0 1 0 0,0 0-1 0 0,0 0 1 0 0,0 0-1 0 0,0 0 0 0 0,0 1 1 0 0,0-1-1 0 0,0 0 1 0 0,0 1-1 0 0,0-1 0 0 0,0 0 1 0 0,1 1-1 0 0,-1-1 1 0 0,0 1-1 0 0,0 0 0 0 0,2-1 1 0 0,-1 1-1 0 0,-1 0 1 0 0,0-1-1 0 0,1 1 1 0 0,-1-1-1 0 0,1 1 1 0 0,-1-1-1 0 0,0 0 0 0 0,1 1 1 0 0,-1-1-1 0 0,0 0 1 0 0,0 0-1 0 0,0 0 1 0 0,0 0-1 0 0,1 0 1 0 0,-1 0-1 0 0,-1 0 1 0 0,1 0-1 0 0,0-1 1 0 0,0 1-1 0 0,1-2 1 0 0,0-1 0 0 0,0 1 0 0 0,1 0 0 0 0,0 0 0 0 0,-1 0 0 0 0,1 0 1 0 0,0 0-1 0 0,0 1 0 0 0,0 0 0 0 0,8-5 0 0 0,20-17 3 0 0,-20 13 15 0 0,-1-1 1 0 0,-1 0 0 0 0,0 0-1 0 0,8-14 1 0 0,20-22 471 0 0,-29 34-171 0 0,-5 10 28 0 0,-1 0 0 0 0,1 0 0 0 0,-1 0 0 0 0,0 0 0 0 0,0 0 0 0 0,-1-1 0 0 0,1 1 1 0 0,-1 0-1 0 0,0-1 0 0 0,0 1 0 0 0,-1-1 0 0 0,1 1 0 0 0,-1-6 0 0 0,0-53 10221 0 0,-19 53-7467 0 0,-52 18-576 0 0,66-7-2456 0 0,1 0-1 0 0,-1 0 0 0 0,1 0 1 0 0,-1 1-1 0 0,1 0 1 0 0,-1 0-1 0 0,1 0 1 0 0,0 1-1 0 0,0-1 0 0 0,0 1 1 0 0,0 0-1 0 0,1 0 1 0 0,-4 4-1 0 0,-14 10 153 0 0,18-16-202 0 0,1 0 1 0 0,0 0-1 0 0,-1 1 1 0 0,1-1-1 0 0,0 1 1 0 0,0-1-1 0 0,0 1 1 0 0,0 0-1 0 0,1 0 1 0 0,-1 0-1 0 0,-2 3 0 0 0,-7 6 40 0 0,8-8-31 0 0,-1 0 0 0 0,1 0 0 0 0,-1 0 1 0 0,1 1-1 0 0,0-1 0 0 0,1 1 1 0 0,-1 0-1 0 0,1 0 0 0 0,-1 0 1 0 0,-1 5-1 0 0,2 0 14 0 0,-1 0 0 0 0,0 0 0 0 0,0 0 0 0 0,-1-1 0 0 0,0 1 0 0 0,-11 15-1 0 0,12-18-31 0 0,1 1-1 0 0,-1 0 0 0 0,1 0 0 0 0,1 0 0 0 0,0 0 0 0 0,0 0 0 0 0,0 1 0 0 0,1-1 0 0 0,0 0 0 0 0,0 0 0 0 0,1 0 0 0 0,-1 1 1 0 0,2-1-1 0 0,-1 0 0 0 0,4 10 0 0 0,-1-4-18 0 0,-4-11 8 0 0,0-1 0 0 0,1 0 1 0 0,-1 0-1 0 0,0 1 0 0 0,1-1 1 0 0,-1 0-1 0 0,0 0 1 0 0,1 0-1 0 0,0 0 0 0 0,-1 1 1 0 0,1-1-1 0 0,0 0 0 0 0,-1 0 1 0 0,1 0-1 0 0,0 0 0 0 0,0 0 1 0 0,0-1-1 0 0,0 1 1 0 0,0 0-1 0 0,0 0 0 0 0,0-1 1 0 0,0 1-1 0 0,0 0 0 0 0,1-1 1 0 0,-1 1-1 0 0,0-1 1 0 0,0 0-1 0 0,0 1 0 0 0,1-1 1 0 0,-1 0-1 0 0,0 0 0 0 0,3 0 1 0 0,11 3-11 0 0,0-1 0 0 0,1-1 0 0 0,-1 0 1 0 0,1-1-1 0 0,26-4 0 0 0,-37 3-1 0 0,0 0-1 0 0,0 0 1 0 0,0-1-1 0 0,0 1 0 0 0,0-1 1 0 0,-1 0-1 0 0,1-1 1 0 0,-1 1-1 0 0,1-1 1 0 0,-1 0-1 0 0,0 0 1 0 0,5-5-1 0 0,26-36-94 0 0,-6 3 116 0 0,-27 36 2 0 0,-1 0 0 0 0,0 0 0 0 0,0 0 1 0 0,-1 0-1 0 0,1-1 0 0 0,-1 1 0 0 0,0 0 0 0 0,-1-1 0 0 0,0-5 0 0 0,-1-17 198 0 0,0 22-188 0 0,1 0 0 0 0,-1 0 0 0 0,0 0 0 0 0,-1 0 0 0 0,1 0 0 0 0,-1 0 0 0 0,-1 1 0 0 0,1 0 0 0 0,-1-1 0 0 0,1 1 0 0 0,-10-8 0 0 0,13 13-18 0 0,0 0 0 0 0,1 1-1 0 0,-1-1 1 0 0,0 0-1 0 0,0 1 1 0 0,0-1 0 0 0,0 1-1 0 0,0-1 1 0 0,0 0-1 0 0,1 1 1 0 0,-1-1 0 0 0,0 1-1 0 0,0-1 1 0 0,0 0-1 0 0,0 1 1 0 0,-1-1 0 0 0,1 1-1 0 0,0-1 1 0 0,0 0-1 0 0,0 1 1 0 0,0-1 0 0 0,0 1-1 0 0,0-1 1 0 0,-1 0-1 0 0,1 1 1 0 0,0-1-1 0 0,0 0 1 0 0,-1 1 0 0 0,1-1-1 0 0,0 0 1 0 0,0 1-1 0 0,-1-1 1 0 0,1 0 0 0 0,0 0-1 0 0,-1 1 1 0 0,1-1-1 0 0,0 0 1 0 0,-1 0 0 0 0,1 0-1 0 0,-1 1 1 0 0,1-1-1 0 0,0 0 1 0 0,-1 0 0 0 0,1 0-1 0 0,-1 0 1 0 0,1 0-1 0 0,0 0 1 0 0,-1 0 0 0 0,1 0-1 0 0,-1 0 1 0 0,1 0-1 0 0,0 0 1 0 0,-1 0 0 0 0,1 0-1 0 0,-1 0 1 0 0,1 0-1 0 0,0-1 1 0 0,-1 1-1 0 0,1 0 1 0 0,0 0 0 0 0,-1 0-1 0 0,1-1 1 0 0,-1 1-1 0 0,1 0 1 0 0,0 0 0 0 0,0-1-1 0 0,-1 1 1 0 0,1-1-1 0 0,8 35 105 0 0,6 6-76 0 0,-11-29-14 0 0,1 0 0 0 0,0 0 1 0 0,1 0-1 0 0,8 14 0 0 0,-1-7 1 0 0,-2-7-21 0 0,-1 2 1 0 0,-1-1-1 0 0,0 1 0 0 0,-1 1 1 0 0,0-1-1 0 0,-1 1 1 0 0,7 22-1 0 0,-11-28 0 0 0,1 1 0 0 0,0 0 0 0 0,1-1-1 0 0,8 15 1 0 0,-8-16 10 0 0,-1 0 0 0 0,1 0 0 0 0,-1 0 0 0 0,0 0-1 0 0,-1 1 1 0 0,3 14 0 0 0,3 14 31 0 0,1-1-1 0 0,17 45 0 0 0,-19-63-21 0 0,-1 2 0 0 0,-1-1-1 0 0,-1 0 1 0 0,0 1 0 0 0,-1 0-1 0 0,0 37 1 0 0,-3-37 14 0 0,1-10-7 0 0,-1 0 1 0 0,0 0-1 0 0,-1-1 1 0 0,0 1-1 0 0,0 0 0 0 0,-5 14 1 0 0,5-20-20 0 0,0-1 0 0 0,-1 1 0 0 0,0-1 0 0 0,1 1 0 0 0,-1-1-1 0 0,0 0 1 0 0,0 0 0 0 0,0 0 0 0 0,0 0 0 0 0,0 0 0 0 0,-1 0 0 0 0,1 0 0 0 0,-1-1 0 0 0,1 1 0 0 0,-1-1 0 0 0,0 0-1 0 0,1 0 1 0 0,-1 0 0 0 0,0 0 0 0 0,0 0 0 0 0,0-1 0 0 0,1 1 0 0 0,-1-1 0 0 0,-4 1 0 0 0,3-1-22 0 0,0 1 0 0 0,0-1 1 0 0,0 0-1 0 0,0 1 0 0 0,0-2 1 0 0,0 1-1 0 0,0 0 0 0 0,0-1 1 0 0,0 0-1 0 0,0 0 0 0 0,0 0 1 0 0,0 0-1 0 0,0-1 0 0 0,1 0 1 0 0,-1 1-1 0 0,1-1 0 0 0,-5-3 1 0 0,7 4-5 0 0,-1 0 0 0 0,0 0 0 0 0,1 0 0 0 0,-1 0 0 0 0,0 0 0 0 0,0 0 0 0 0,1 1 1 0 0,-1-1-1 0 0,0 1 0 0 0,0-1 0 0 0,0 1 0 0 0,0 0 0 0 0,-3 0 0 0 0,3 0-14 0 0,0 0 0 0 0,0 0-1 0 0,1 0 1 0 0,-1-1 0 0 0,0 1-1 0 0,0 0 1 0 0,1-1 0 0 0,-1 1-1 0 0,0-1 1 0 0,0 0 0 0 0,1 0 0 0 0,-1 1-1 0 0,1-1 1 0 0,-1 0 0 0 0,1 0-1 0 0,-1 0 1 0 0,1-1 0 0 0,0 1-1 0 0,0 0 1 0 0,-2-2 0 0 0,-18-16-1127 0 0,18 17 690 0 0,0-1 0 0 0,0 1 0 0 0,1-1 0 0 0,-1 1 0 0 0,0-1 1 0 0,1 0-1 0 0,0 0 0 0 0,0 0 0 0 0,0 0 0 0 0,0 0 0 0 0,0 0 0 0 0,0-1 0 0 0,1 1 0 0 0,0 0 0 0 0,-2-6 0 0 0,1-3-1124 0 0,0 6 661 0 0,0 0 0 0 0,1 0 0 0 0,-1 0 0 0 0,2 0 0 0 0,-1 0 0 0 0,1 0 0 0 0,0 0 0 0 0,0-1 0 0 0,0 1 0 0 0,1 0 0 0 0,0 0 0 0 0,0 0 0 0 0,3-7 0 0 0,-2 1-2586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5648 0 0,'-7'6'7112'0'0,"7"-6"-6717"0"0,0 1 0 0 0,-1-1 0 0 0,1 1 0 0 0,0-1 0 0 0,0 1 1 0 0,0-1-1 0 0,0 1 0 0 0,-1-1 0 0 0,1 1 0 0 0,0-1 0 0 0,0 2 0 0 0,-1 26 5083 0 0,10 22-2068 0 0,1-4-2048 0 0,-10-42-1308 0 0,0 0 0 0 0,0 0 0 0 0,1 1 0 0 0,0-1 0 0 0,0 0-1 0 0,0 0 1 0 0,1 0 0 0 0,-1 0 0 0 0,3 5 0 0 0,-2-6-35 0 0,-1 0 1 0 0,0 0 0 0 0,0 1-1 0 0,-1-1 1 0 0,1 1 0 0 0,-1-1-1 0 0,1 0 1 0 0,-1 1 0 0 0,0-1-1 0 0,-1 1 1 0 0,1-1 0 0 0,-2 5-1 0 0,1 16 22 0 0,1-15-75 0 0,0-1 0 0 0,1 1-1 0 0,1-1 1 0 0,-1 0 0 0 0,1 1 0 0 0,1-1 0 0 0,-1 0 0 0 0,1 0 0 0 0,7 12-1 0 0,-6-2-313 0 0,-4-17 300 0 0,0 1-1 0 0,0-1 1 0 0,0 0 0 0 0,1 1-1 0 0,-1-1 1 0 0,0 0 0 0 0,0 0-1 0 0,1 1 1 0 0,-1-1-1 0 0,1 0 1 0 0,-1 0 0 0 0,1 0-1 0 0,-1 0 1 0 0,1 0 0 0 0,0 1-1 0 0,1 0 1 0 0,1 2-495 0 0,0 1 0 0 0,0 0 0 0 0,0 0 0 0 0,0 1 0 0 0,-1-1 0 0 0,0 0 1 0 0,0 1-1 0 0,-1 0 0 0 0,2 6 0 0 0,-1-5-1158 0 0,-1-1 1 0 0,1 0 0 0 0,0 1-1 0 0,1-1 1 0 0,5 10-1 0 0,-8-13 659 0 0,2 2-321 0 0,11-3-7170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328 129 2984 0 0,'-11'-36'2305'0'0,"6"23"-1882"0"0,-5-7 1786 0 0,2 5-504 0 0,8 12-1425 0 0,-1 1-1 0 0,1 0 0 0 0,-1 0 0 0 0,1-1 0 0 0,-1 1 0 0 0,1 0 0 0 0,-1 0 1 0 0,0 0-1 0 0,0 0 0 0 0,0 0 0 0 0,-1 0 0 0 0,1 0 0 0 0,0 0 1 0 0,-1 0-1 0 0,-2-3 0 0 0,-1 4 434 0 0,1-1 0 0 0,-1 1 0 0 0,1 0 0 0 0,-1 0 0 0 0,1 0 0 0 0,-1 1 0 0 0,1-1 0 0 0,-1 1 0 0 0,-7 1 0 0 0,2 0-379 0 0,1 1 0 0 0,-1 0-1 0 0,1 0 1 0 0,0 1 0 0 0,0 1-1 0 0,0-1 1 0 0,1 1-1 0 0,-1 1 1 0 0,1-1 0 0 0,0 1-1 0 0,0 1 1 0 0,-7 6 0 0 0,-10 3 81 0 0,23-14-381 0 0,0-1 0 0 0,1 1 0 0 0,-1 0 1 0 0,0 0-1 0 0,1 0 0 0 0,-1 0 0 0 0,1 0 1 0 0,-1 0-1 0 0,1 0 0 0 0,0 0 0 0 0,-1 1 1 0 0,1-1-1 0 0,0 0 0 0 0,0 1 0 0 0,0-1 1 0 0,-1 3-1 0 0,-18 20 538 0 0,17-22-517 0 0,0 1 0 0 0,1 0 0 0 0,0-1 0 0 0,-1 1 0 0 0,1 0 0 0 0,0 0 0 0 0,0 0 0 0 0,0 1 0 0 0,-1 4 0 0 0,1-3-38 0 0,0 0-1 0 0,1 0 0 0 0,0 0 0 0 0,0 1 0 0 0,1-1 0 0 0,-1 0 0 0 0,1 1 0 0 0,0-1 0 0 0,0 0 0 0 0,1 1 0 0 0,0-1 0 0 0,0 0 0 0 0,0 0 0 0 0,0 0 0 0 0,1 1 0 0 0,0-1 0 0 0,0-1 0 0 0,0 1 0 0 0,4 6 0 0 0,5 4 6 0 0,0-1 1 0 0,1-1-1 0 0,1 0 0 0 0,21 18 0 0 0,27 26 49 0 0,-51-48-83 0 0,-7-8 11 0 0,-1 1 0 0 0,1 0 0 0 0,-1 1 0 0 0,0-1 0 0 0,0 0 0 0 0,0 1 0 0 0,0-1 0 0 0,0 1 0 0 0,0-1 0 0 0,-1 1 0 0 0,2 3 0 0 0,20 25 54 0 0,-19-27-32 0 0,0 1-1 0 0,0-1 1 0 0,-1 1-1 0 0,0 0 1 0 0,0 0-1 0 0,0 0 1 0 0,0 0-1 0 0,2 7 0 0 0,25 39 238 0 0,-24-44-207 0 0,-1 1-1 0 0,0-1 1 0 0,-1 1 0 0 0,0 0 0 0 0,0 1 0 0 0,3 7 0 0 0,3 16 169 0 0,-8-27-179 0 0,-1-1-1 0 0,1 0 1 0 0,-1 1 0 0 0,0-1 0 0 0,0 1 0 0 0,-1 0 0 0 0,1-1 0 0 0,-1 7 0 0 0,13 57 439 0 0,-13-67-468 0 0,-1 1 0 0 0,0-1 0 0 0,0 1 0 0 0,0-1 0 0 0,0 0 1 0 0,0 0-1 0 0,0 1 0 0 0,0-1 0 0 0,0 0 0 0 0,-1 0 0 0 0,1 0 0 0 0,0 0 1 0 0,-1 0-1 0 0,1-1 0 0 0,0 1 0 0 0,-1 0 0 0 0,1-1 0 0 0,-1 1 0 0 0,1-1 1 0 0,-1 1-1 0 0,0-1 0 0 0,1 0 0 0 0,-1 0 0 0 0,1 1 0 0 0,-1-1 0 0 0,0 0 1 0 0,-1-1-1 0 0,-38 8 50 0 0,33-7-217 0 0,1 1 0 0 0,0-1-1 0 0,0-1 1 0 0,-1 0-1 0 0,1 0 1 0 0,0 0 0 0 0,0-1-1 0 0,0 0 1 0 0,0 0-1 0 0,0-1 1 0 0,0 0-1 0 0,1 0 1 0 0,0 0 0 0 0,-1-1-1 0 0,-9-8 1 0 0,11 5-898 0 0,0 0 0 0 0,0 0 0 0 0,1 0 0 0 0,-6-15 0 0 0,8 15 331 0 0,0 1 1 0 0,0 0 0 0 0,1-1 0 0 0,0 1-1 0 0,0-1 1 0 0,1 1 0 0 0,0-1 0 0 0,0 1-1 0 0,1-1 1 0 0,-1 1 0 0 0,1-1 0 0 0,1 1-1 0 0,-1 0 1 0 0,1-1 0 0 0,0 1 0 0 0,1 0-1 0 0,3-7 1 0 0,7-26-1497 0 0,-12 36 2091 0 0,0 0 0 0 0,-1 1 0 0 0,1-1 0 0 0,0 1 0 0 0,1-1 0 0 0,-1 1 1 0 0,0 0-1 0 0,1 0 0 0 0,0-1 0 0 0,-1 1 0 0 0,4-3 0 0 0,9-13-1035 0 0,-13 15 854 0 0,0-1 0 0 0,0 1 0 0 0,0-1 0 0 0,0 1 0 0 0,-1-1 0 0 0,1 1 1 0 0,-1-1-1 0 0,-1-6 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4928 0 0,'0'0'1130'0'0,"-16"27"4980"0"0,11-16-4904 0 0,1 1 1 0 0,0-1 0 0 0,1 1-1 0 0,0 0 1 0 0,-1 18-1 0 0,3-17-829 0 0,1 0 0 0 0,0 1-1 0 0,1-1 1 0 0,0 0-1 0 0,1 0 1 0 0,1 0-1 0 0,0 0 1 0 0,9 25 0 0 0,-5-11-63 0 0,-7-23-278 0 0,1 0 0 0 0,-1 0 0 0 0,1-1 0 0 0,0 1 0 0 0,0 0 0 0 0,1-1 0 0 0,-1 1 0 0 0,1-1 0 0 0,0 1 0 0 0,0-1 0 0 0,0 1 0 0 0,4 4 0 0 0,12 13 86 0 0,-17-19-116 0 0,0 0 0 0 0,1-1 0 0 0,-1 1 0 0 0,0 0 0 0 0,1-1 0 0 0,0 1 0 0 0,-1-1 0 0 0,1 1 0 0 0,0-1 0 0 0,-1 0 0 0 0,1 0 0 0 0,0 0 0 0 0,0 0 0 0 0,3 1 0 0 0,31 18 81 0 0,-30-17-76 0 0,-1 1 1 0 0,1-1-1 0 0,0 0 1 0 0,0 0 0 0 0,11 3-1 0 0,-3-3-10 0 0,-1 0 0 0 0,1-1-1 0 0,27 1 1 0 0,-37-4-6 0 0,0 0 0 0 0,0 0 0 0 0,0 0 0 0 0,1 0 1 0 0,-1-1-1 0 0,0 0 0 0 0,0 0 0 0 0,-1 0 0 0 0,6-3 0 0 0,12-7-9 0 0,-17 10 15 0 0,0 0 0 0 0,0 0 0 0 0,0 0 0 0 0,0-1 0 0 0,0 1 0 0 0,-1-1 0 0 0,1 0 0 0 0,-1 0 0 0 0,0 0-1 0 0,0-1 1 0 0,0 1 0 0 0,0-1 0 0 0,-1 0 0 0 0,1 0 0 0 0,3-7 0 0 0,4-11 25 0 0,6-22 101 0 0,-12 19 241 0 0,-1 0 0 0 0,-2-50 0 0 0,-1 54-194 0 0,-9-21 887 0 0,8 39-944 0 0,0 0 1 0 0,0 1 0 0 0,0-1-1 0 0,0 1 1 0 0,-1-1 0 0 0,1 1-1 0 0,-1 0 1 0 0,1-1-1 0 0,-1 1 1 0 0,0 0 0 0 0,0 0-1 0 0,0 0 1 0 0,-4-3-1 0 0,4 4 837 0 0,2 1-940 0 0,-1 0 1 0 0,1 0 0 0 0,0 0-1 0 0,0 0 1 0 0,-1 0 0 0 0,1 0-1 0 0,0 0 1 0 0,-1 0 0 0 0,1 0-1 0 0,0 0 1 0 0,-1 0-1 0 0,1 0 1 0 0,0 0 0 0 0,-1 0-1 0 0,1 0 1 0 0,0 0 0 0 0,0 0-1 0 0,-1 1 1 0 0,1-1 0 0 0,0 0-1 0 0,-1 0 1 0 0,1 0-1 0 0,0 0 1 0 0,0 1 0 0 0,0-1-1 0 0,-1 0 1 0 0,1 0 0 0 0,0 1-1 0 0,0-1 1 0 0,0 0 0 0 0,-1 0-1 0 0,1 1 1 0 0,0-1-1 0 0,0 0 1 0 0,0 1 0 0 0,0-1-1 0 0,0 0 1 0 0,0 1 0 0 0,0-1-1 0 0,0 0 1 0 0,0 1 0 0 0,5 14 268 0 0,-1-2-173 0 0,-4-12-99 0 0,1 0 0 0 0,-1 0 0 0 0,0 0-1 0 0,1 0 1 0 0,-1 0 0 0 0,0 0 0 0 0,1 0 0 0 0,-1 0 0 0 0,1 0 0 0 0,0 0 0 0 0,-1 0 0 0 0,1 0 0 0 0,0 0 0 0 0,0-1 0 0 0,-1 1-1 0 0,1 0 1 0 0,0-1 0 0 0,0 1 0 0 0,1 0 0 0 0,-1 0-13 0 0,0-1 0 0 0,0 1-1 0 0,0 0 1 0 0,0 0 0 0 0,0-1 0 0 0,0 1-1 0 0,-1 0 1 0 0,1 0 0 0 0,0 0 0 0 0,0 0-1 0 0,-1 0 1 0 0,1 0 0 0 0,-1 0 0 0 0,1 0-1 0 0,-1 0 1 0 0,1 0 0 0 0,-1 1 0 0 0,0-1-1 0 0,1 2 1 0 0,-1 0-2 0 0,0 0 0 0 0,1 0 0 0 0,0 0 0 0 0,-1 1-1 0 0,1-1 1 0 0,0 0 0 0 0,0 0 0 0 0,1 0 0 0 0,-1 0 0 0 0,0-1 0 0 0,3 4-1 0 0,-2-3 19 0 0,0 0 1 0 0,-1 0-1 0 0,1 0 0 0 0,-1 0 0 0 0,0 0 0 0 0,0 0 0 0 0,0 1 0 0 0,0-1 0 0 0,0 0 0 0 0,-1 0 0 0 0,1 5 0 0 0,17 80-282 0 0,-5-46-155 0 0,-13-41 305 0 0,0 1 1 0 0,1-1-1 0 0,-1 0 0 0 0,1 1 1 0 0,-1-1-1 0 0,0 1 0 0 0,1-1 1 0 0,0 0-1 0 0,-1 0 0 0 0,1 1 1 0 0,0-1-1 0 0,0 0 0 0 0,0 0 1 0 0,0 0-1 0 0,0 0 0 0 0,0 0 0 0 0,0 0 1 0 0,0 0-1 0 0,0 0 0 0 0,0 0 1 0 0,1 0-1 0 0,-1-1 0 0 0,0 1 1 0 0,0 0-1 0 0,1-1 0 0 0,-1 1 1 0 0,3 0-1 0 0,-3-1-42 0 0,0 0-1 0 0,-1 1 1 0 0,1-1 0 0 0,0 0-1 0 0,0 0 1 0 0,0 0 0 0 0,0 0-1 0 0,0 0 1 0 0,-1 0 0 0 0,1 0-1 0 0,0 0 1 0 0,0 0 0 0 0,0 0-1 0 0,0-1 1 0 0,-1 1 0 0 0,1 0-1 0 0,0 0 1 0 0,0-1 0 0 0,0 1-1 0 0,-1-1 1 0 0,1 1 0 0 0,0 0-1 0 0,-1-1 1 0 0,1 0 0 0 0,0 1-1 0 0,-1-1 1 0 0,1 1 0 0 0,-1-1-1 0 0,1 0 1 0 0,-1 1 0 0 0,1-1-1 0 0,-1 0 1 0 0,1 0 0 0 0,-1 1-1 0 0,1-1 1 0 0,-1 0 0 0 0,0 0-1 0 0,0 0 1 0 0,1 1 0 0 0,-1-1-1 0 0,0 0 1 0 0,0 0 0 0 0,0 0-1 0 0,0 0 1 0 0,0 0 0 0 0,9-30-5024 0 0,1 2 1959 0 0,7-34-1005 0 0,-15 61 4125 0 0,-1 1 0 0 0,0-1-1 0 0,0 0 1 0 0,0 0 0 0 0,0 0-1 0 0,0 0 1 0 0,0 0-1 0 0,0-1 1 0 0,-1 1 0 0 0,1 0-1 0 0,-1 0 1 0 0,1-5-1 0 0,2-22-1219 0 0,4-9-1306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4608 0 0,'0'34'7340'0'0,"0"-16"-3955"0"0,-1-6-2099 0 0,1-1-1 0 0,1 0 1 0 0,-1 0-1 0 0,2 0 1 0 0,3 17-1 0 0,4 61 611 0 0,-7-78-1682 0 0,0-1-1 0 0,-1 0 1 0 0,-1 1 0 0 0,1-1-1 0 0,-4 20 1 0 0,2 16-248 0 0,2-46 18 0 0,0 0 0 0 0,0 0 0 0 0,1 0 0 0 0,-1 0 0 0 0,0 0 0 0 0,0-1 0 0 0,0 1 0 0 0,0 0 0 0 0,0-1 0 0 0,0 1 0 0 0,0-1 0 0 0,1 1 0 0 0,-1-1 0 0 0,0 1 0 0 0,-1-1 0 0 0,3-1 0 0 0,-1 0 0 0 0,-1 0 0 0 0,1 0 0 0 0,-1 0 1 0 0,1-1-1 0 0,-1 1 0 0 0,0 0 0 0 0,0-1 0 0 0,0 1 0 0 0,0-1 1 0 0,-1 1-1 0 0,1-1 0 0 0,0-3 0 0 0,9-28-386 0 0,11-27 19 0 0,-13 45 411 0 0,0 1-1 0 0,-2-2 1 0 0,0 1-1 0 0,6-27 1 0 0,1-2 101 0 0,-7 28 23 0 0,7-13 315 0 0,-12 30-411 0 0,0-1 1 0 0,0 0 0 0 0,0 0 0 0 0,0 1-1 0 0,0-1 1 0 0,0 1 0 0 0,0-1 0 0 0,0 1 0 0 0,0-1-1 0 0,0 1 1 0 0,0 0 0 0 0,0-1 0 0 0,0 1 0 0 0,1 0-1 0 0,-1 0 1 0 0,0 0 0 0 0,0 0 0 0 0,0 0-1 0 0,0 0 1 0 0,1 0 0 0 0,-1 1 0 0 0,0-1 0 0 0,0 0-1 0 0,0 1 1 0 0,0-1 0 0 0,0 0 0 0 0,0 1 0 0 0,0-1-1 0 0,0 1 1 0 0,0 0 0 0 0,0-1 0 0 0,0 1-1 0 0,0 0 1 0 0,0 0 0 0 0,0-1 0 0 0,0 1 0 0 0,-1 0-1 0 0,2 1 1 0 0,-2 0-34 0 0,0-1-1 0 0,1 1 1 0 0,-1-1-1 0 0,1 1 0 0 0,-1-1 1 0 0,1 0-1 0 0,-1 1 1 0 0,1-1-1 0 0,0 0 1 0 0,0 1-1 0 0,-1-1 1 0 0,1 0-1 0 0,0 0 0 0 0,0 0 1 0 0,0 0-1 0 0,2 2 1 0 0,-2-2-7 0 0,1 0 0 0 0,-1 0 1 0 0,0 0-1 0 0,0 0 0 0 0,0 0 1 0 0,0 1-1 0 0,-1-1 0 0 0,1 0 0 0 0,0 0 1 0 0,0 1-1 0 0,-1-1 0 0 0,1 1 1 0 0,-1-1-1 0 0,1 1 0 0 0,-1-1 0 0 0,1 3 1 0 0,0 4 7 0 0,0 1 0 0 0,1-1 1 0 0,0 0-1 0 0,1 0 0 0 0,-1 0 1 0 0,2 0-1 0 0,-1 0 0 0 0,8 11 0 0 0,-10-15-14 0 0,0 0-1 0 0,0 0 0 0 0,0 0 1 0 0,-1 0-1 0 0,1 0 0 0 0,-1 0 0 0 0,0 0 1 0 0,0 0-1 0 0,-1 0 0 0 0,0 5 0 0 0,0 6 13 0 0,1 94-143 0 0,-7-98 69 0 0,7-11 56 0 0,0 0-1 0 0,0 0 1 0 0,0 0 0 0 0,0 0-1 0 0,0-1 1 0 0,0 1 0 0 0,0 0-1 0 0,0 0 1 0 0,0 0 0 0 0,0 0-1 0 0,0 0 1 0 0,0 0 0 0 0,-1-1 0 0 0,1 1-1 0 0,0 0 1 0 0,0 0 0 0 0,0 0-1 0 0,0 0 1 0 0,0 0 0 0 0,0 0-1 0 0,-1 0 1 0 0,1 0 0 0 0,0 0-1 0 0,0 0 1 0 0,0 0 0 0 0,0-1 0 0 0,0 1-1 0 0,-1 0 1 0 0,1 0 0 0 0,0 0-1 0 0,0 0 1 0 0,0 0 0 0 0,0 0-1 0 0,0 0 1 0 0,-1 0 0 0 0,1 0-1 0 0,0 0 1 0 0,0 1 0 0 0,0-1 0 0 0,0 0-1 0 0,0 0 1 0 0,-1 0 0 0 0,1 0-1 0 0,0 0 1 0 0,0 0 0 0 0,0 0-1 0 0,0 0 1 0 0,0 0 0 0 0,0 0-1 0 0,-1 0 1 0 0,1 1 0 0 0,0-1 0 0 0,0 0-1 0 0,0 0 1 0 0,0 0 0 0 0,0 0-1 0 0,0 0 1 0 0,0 0 0 0 0,0 1-1 0 0,0-5 25 0 0,-1 0-30 0 0,1 0-1 0 0,0 0 0 0 0,0 0 1 0 0,0 0-1 0 0,1-1 0 0 0,0 1 1 0 0,-1 0-1 0 0,1 0 0 0 0,1 0 1 0 0,-1 0-1 0 0,1 1 0 0 0,2-6 1 0 0,-3 5 11 0 0,1 1 0 0 0,-1-1 0 0 0,0 1 0 0 0,0-1 0 0 0,0 0 0 0 0,0 1 0 0 0,-1-1 0 0 0,1 0 0 0 0,-1 0 0 0 0,0 0 0 0 0,-1-6 0 0 0,1 6-4 0 0,-1 0 0 0 0,1 0 1 0 0,0 0-1 0 0,1 0 0 0 0,-1-1 1 0 0,1 1-1 0 0,0 0 0 0 0,-1 0 1 0 0,2 1-1 0 0,-1-1 0 0 0,4-7 1 0 0,8-12 45 0 0,21-29 422 0 0,-31 50-415 0 0,-1 0 0 0 0,0-1 1 0 0,1 1-1 0 0,0 0 0 0 0,-1 0 0 0 0,1 0 0 0 0,0 1 1 0 0,0-1-1 0 0,0 1 0 0 0,0-1 0 0 0,0 1 0 0 0,0 0 1 0 0,0 0-1 0 0,1 1 0 0 0,-1-1 0 0 0,0 0 1 0 0,5 1-1 0 0,-2 0-25 0 0,0 0 1 0 0,0 0 0 0 0,0 1 0 0 0,-1 0-1 0 0,1 0 1 0 0,0 0 0 0 0,-1 1 0 0 0,1-1-1 0 0,-1 1 1 0 0,1 1 0 0 0,-1-1 0 0 0,0 1-1 0 0,0 0 1 0 0,0 0 0 0 0,8 7 0 0 0,0 1 13 0 0,1 0 0 0 0,23 15 0 0 0,-23-17-40 0 0,1 1-1 0 0,-1 1 1 0 0,17 16 0 0 0,35 50-254 0 0,-37-35-1772 0 0,-26-39 202 0 0,1 5 3515 0 0,-4-5-4223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3200 0 0,'0'14'9477'0'0,"1"-1"-4185"0"0,9 18-607 0 0,-8-25-4301 0 0,0 1 0 0 0,-1-1 0 0 0,0 1 0 0 0,0-1 0 0 0,-1 1 1 0 0,0 0-1 0 0,0-1 0 0 0,-1 1 0 0 0,-1 7 0 0 0,1 14 214 0 0,1 119-646 0 0,-15-95-2062 0 0,8-14-2732 0 0,6-9-6793 0 0,1-29 11533 0 0,0 1-1 0 0,0-1 0 0 0,0 0 1 0 0,0 1-1 0 0,0-1 0 0 0,0 0 1 0 0,0 1-1 0 0,0-1 0 0 0,0 0 1 0 0,0 1-1 0 0,0-1 0 0 0,0 0 1 0 0,-1 1-1 0 0,1-1 0 0 0,0 0 1 0 0,0 1-1 0 0,0-1 0 0 0,-1 0 1 0 0,1 0-1 0 0,0 1 0 0 0,0-1 1 0 0,-1 0-1 0 0,1 0 0 0 0,0 0 1 0 0,0 1-1 0 0,-1-1 0 0 0,1 0 1 0 0,0 0-1 0 0,-1 0 1 0 0,1 0-1 0 0,0 1 0 0 0,-1-1 1 0 0,1 0-1 0 0,0 0 0 0 0,-1 0 1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5376 0 0,'0'59'9673'0'0,"0"0"-4660"0"0,0 215-3853 0 0,6-254-1151 0 0,1 1-35 0 0,-7-20 1 0 0,0 0 0 0 0,-1 0 1 0 0,1 0-1 0 0,0 0 0 0 0,0 0 1 0 0,0 0-1 0 0,0 0 1 0 0,0 1-1 0 0,1-1 0 0 0,-1 0 1 0 0,0 0-1 0 0,0 0 0 0 0,1 0 1 0 0,-1 0-1 0 0,1 0 0 0 0,-1 0 1 0 0,1 0-1 0 0,-1 0 1 0 0,1 0-1 0 0,-1 0 0 0 0,1-1 1 0 0,0 1-1 0 0,0 0 0 0 0,-1 0 1 0 0,1 0-1 0 0,1 0 0 0 0,6-1-123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187 148 3536 0 0,'0'0'1176'0'0,"-37"-30"9353"0"0,28 30-8227 0 0,-26 2 2690 0 0,33-1-4923 0 0,1-1 0 0 0,0 0 0 0 0,0 0 0 0 0,0 1 0 0 0,0-1-1 0 0,0 1 1 0 0,0-1 0 0 0,0 1 0 0 0,0-1 0 0 0,0 1 0 0 0,0 0 0 0 0,0 0 0 0 0,0-1-1 0 0,0 1 1 0 0,1 0 0 0 0,-1 0 0 0 0,0 0 0 0 0,0 0 0 0 0,1 0 0 0 0,-1 0 0 0 0,1 0-1 0 0,-1 0 1 0 0,1 0 0 0 0,-1 0 0 0 0,1 1 0 0 0,-1 0 14 0 0,1 0 1 0 0,-1 0-1 0 0,0-1 0 0 0,1 1 1 0 0,-1 0-1 0 0,0-1 1 0 0,0 1-1 0 0,0-1 0 0 0,0 1 1 0 0,0-1-1 0 0,-1 1 0 0 0,0 0 1 0 0,0 0-29 0 0,1-1 0 0 0,-1 1 0 0 0,1-1 0 0 0,0 1 1 0 0,0 0-1 0 0,0-1 0 0 0,0 1 0 0 0,0 0 0 0 0,0 0 1 0 0,0 0-1 0 0,0 0 0 0 0,0 3 0 0 0,-21 69 878 0 0,16-55-833 0 0,0 0-1 0 0,1 0 1 0 0,0 0 0 0 0,2 0-1 0 0,-2 31 1 0 0,4-9 45 0 0,-1-26-109 0 0,2 0 1 0 0,0 0-1 0 0,0 0 0 0 0,1-1 0 0 0,1 1 0 0 0,7 25 0 0 0,5 4 44 0 0,8 15-49 0 0,-16-45-35 0 0,-4-8-11 0 0,1 1 1 0 0,0-1 0 0 0,1 0 0 0 0,0 0 0 0 0,-1 0 0 0 0,2 0 0 0 0,5 6 0 0 0,2-6 13 0 0,-11-6 1 0 0,0 0 0 0 0,0 0-1 0 0,0 1 1 0 0,0-1 0 0 0,-1 0 0 0 0,1 1 0 0 0,0-1 0 0 0,0 1 0 0 0,0-1-1 0 0,-1 1 1 0 0,1-1 0 0 0,0 1 0 0 0,-1 0 0 0 0,1-1 0 0 0,0 1 0 0 0,-1 0-1 0 0,1-1 1 0 0,-1 1 0 0 0,1 0 0 0 0,-1 0 0 0 0,1 1 0 0 0,12 7-52 0 0,32 23-363 0 0,-39-29 290 0 0,1 0-1 0 0,0 0 1 0 0,1-1-1 0 0,-1 0 1 0 0,0-1-1 0 0,1 1 1 0 0,-1-1-1 0 0,8 0 1 0 0,5 1-500 0 0,-11 0 60 0 0,0-1 1 0 0,1-1 0 0 0,-1 0-1 0 0,0 0 1 0 0,14-2 0 0 0,-20 2 339 0 0,0-1 1 0 0,0 0 0 0 0,-1 1 0 0 0,1-1-1 0 0,0 0 1 0 0,0-1 0 0 0,0 1 0 0 0,-1 0 0 0 0,1-1-1 0 0,-1 0 1 0 0,1 1 0 0 0,-1-1 0 0 0,0 0-1 0 0,1 0 1 0 0,-1 0 0 0 0,0-1 0 0 0,0 1 0 0 0,-1 0-1 0 0,4-6 1 0 0,8-7-1525 0 0,-12 14 1620 0 0,0 0 0 0 0,0 0 0 0 0,0 0 0 0 0,0 0 0 0 0,0 0 0 0 0,0 0-1 0 0,0-1 1 0 0,0 1 0 0 0,0 0 0 0 0,-1 0 0 0 0,1-1 0 0 0,0 1 0 0 0,-1 0 0 0 0,1-2 0 0 0,10-25-1848 0 0,-8 23 1561 0 0,0-1 0 0 0,-1 1 1 0 0,0-1-1 0 0,0 1 1 0 0,-1-1-1 0 0,1 0 0 0 0,-1 0 1 0 0,0 0-1 0 0,-1-6 1 0 0,9-169-3321 0 0,-18 132 3788 0 0,-8 23 9530 0 0,17 32-9015 0 0,0 0-1 0 0,1 0 0 0 0,0 0 0 0 0,0 0 1 0 0,1 0-1 0 0,0-1 0 0 0,0 1 0 0 0,4 8 1 0 0,7 20 988 0 0,18 30-170 0 0,-19-45-1142 0 0,-11-18-210 0 0,1 1 0 0 0,-1-1-1 0 0,0 1 1 0 0,0 0 0 0 0,1 0 0 0 0,-1 0 0 0 0,0-1 0 0 0,-1 1-1 0 0,1 0 1 0 0,0 0 0 0 0,-1 0 0 0 0,2 4 0 0 0,-2-5-17 0 0,0 1 0 0 0,0-1-1 0 0,0 0 1 0 0,0 0 0 0 0,1 0 0 0 0,-1 1 0 0 0,0-1 0 0 0,1 0 0 0 0,-1 0 0 0 0,1 0 0 0 0,0 0 0 0 0,-1 0 0 0 0,1 0 0 0 0,0 0 0 0 0,0 0 0 0 0,-1 0 0 0 0,2 1 0 0 0,6 14 223 0 0,-7-12-153 0 0,1 1-1 0 0,-1-1 0 0 0,0 0 1 0 0,1 1-1 0 0,0-1 0 0 0,0 0 1 0 0,4 5-1 0 0,-5-8 608 0 0,-8-31-379 0 0,1 14-223 0 0,-7-8 62 0 0,11 22-140 0 0,1 0 1 0 0,-1 0 0 0 0,1 0-1 0 0,0 0 1 0 0,0 0 0 0 0,0 0 0 0 0,0 0-1 0 0,1-1 1 0 0,-1 1 0 0 0,0 0 0 0 0,1 0-1 0 0,-1-3 1 0 0,-7-25 253 0 0,4 22-214 0 0,-1-3 58 0 0,-1-1 0 0 0,0 1 0 0 0,-1 1 0 0 0,-12-16 0 0 0,18 25-99 0 0,0-1 1 0 0,0 0-1 0 0,-1 0 1 0 0,1 1-1 0 0,0-1 1 0 0,0 0-1 0 0,1 0 1 0 0,-1 0-1 0 0,0 0 0 0 0,1 0 1 0 0,-1 0-1 0 0,1 0 1 0 0,0-3-1 0 0,-8-20 113 0 0,5 20-208 0 0,1 0 0 0 0,0 0 0 0 0,0 0 0 0 0,0-1 1 0 0,1 1-1 0 0,-1 0 0 0 0,1-1 0 0 0,0 0 0 0 0,1 1 1 0 0,0-7-1 0 0,2 8-384 0 0,0 0 0 0 0,1 0 1 0 0,-1 1-1 0 0,1-1 0 0 0,0 1 1 0 0,0 0-1 0 0,0 0 0 0 0,0 0 0 0 0,1 0 1 0 0,0 0-1 0 0,4-2 0 0 0,-3 1-475 0 0,28-33-4654 0 0,-30 32 5007 0 0,0 1 0 0 0,1 0 0 0 0,-1 0 0 0 0,1 0 0 0 0,0 0 0 0 0,7-5 0 0 0,-9 7 457 0 0,-1 1 0 0 0,1 0 0 0 0,-1-1 1 0 0,1 1-1 0 0,-1-1 0 0 0,0 0 0 0 0,1 0 1 0 0,-1 1-1 0 0,0-1 0 0 0,0 0 0 0 0,0 0 1 0 0,-1 0-1 0 0,1 0 0 0 0,1-3 0 0 0,7-18-1157 0 0,1 2 689 0 0,-1-1 0 0 0,11-42-1 0 0,-17 31 598 0 0,-4 32 11 0 0,1-1-1 0 0,0 1 0 0 0,0 0 0 0 0,0-1 0 0 0,0 1 0 0 0,0-1 1 0 0,0 1-1 0 0,0 0 0 0 0,1-1 0 0 0,-1 1 0 0 0,0 0 0 0 0,1-1 1 0 0,-1 1-1 0 0,1 0 0 0 0,0 0 0 0 0,-1-1 0 0 0,1 1 0 0 0,1-1 1 0 0,-1 0 99 0 0,-1 1 0 0 0,1 0 0 0 0,-1 0 0 0 0,0 0 0 0 0,1 0 0 0 0,-1-1 0 0 0,0 1 0 0 0,0 0 0 0 0,1 0 0 0 0,-1 0 0 0 0,0-1 0 0 0,0 1 0 0 0,-1 0 0 0 0,1 0 1 0 0,0-1-1 0 0,-10-10 10250 0 0,10 49-6623 0 0,-1-16-2882 0 0,0-17-736 0 0,0 1 0 0 0,1-1 0 0 0,0 1 1 0 0,0 0-1 0 0,0-1 0 0 0,1 1 0 0 0,-1-1 0 0 0,1 1 0 0 0,0-1 0 0 0,0 1 0 0 0,1-1 0 0 0,-1 0 1 0 0,4 5-1 0 0,-1-2 9 0 0,-1-1 0 0 0,1 1 1 0 0,-1 0-1 0 0,0 0 0 0 0,-1 0 1 0 0,3 11-1 0 0,15 33 662 0 0,-14-40-572 0 0,-1 0 1 0 0,-1 1 0 0 0,6 23 0 0 0,4 9 221 0 0,-5 15-20 0 0,-6-44-393 0 0,-3-14-24 0 0,0-1 1 0 0,0 0-1 0 0,0 1 0 0 0,0-1 1 0 0,0 0-1 0 0,0 1 1 0 0,0-1-1 0 0,0 0 1 0 0,0 1-1 0 0,0-1 1 0 0,0 0-1 0 0,0 1 0 0 0,0-1 1 0 0,0 0-1 0 0,0 1 1 0 0,0-1-1 0 0,0 0 1 0 0,1 0-1 0 0,-1 1 1 0 0,0-1-1 0 0,0 0 1 0 0,0 0-1 0 0,0 1 0 0 0,1-1 1 0 0,-1 0-1 0 0,0 0 1 0 0,0 1-1 0 0,1-1 1 0 0,-1 0-1 0 0,0 0 1 0 0,1 0-1 0 0,-1 0 1 0 0,0 1-1 0 0,0-1 0 0 0,1 0 1 0 0,-1 0-1 0 0,0 0 1 0 0,1 0-1 0 0,1 5 73 0 0,-1-10-48 0 0,6-13-2 0 0,-6 15-15 0 0,0 0 0 0 0,0 0 1 0 0,0 0-1 0 0,1 0 0 0 0,-1 0 0 0 0,1 0 0 0 0,-1 1 0 0 0,1-1 1 0 0,0 1-1 0 0,3-4 0 0 0,-3 4-8 0 0,-1 1 1 0 0,0-1-1 0 0,0 0 0 0 0,0 0 1 0 0,0 0-1 0 0,0 0 0 0 0,0 0 1 0 0,0 0-1 0 0,-1 0 0 0 0,1-1 1 0 0,0-2-1 0 0,-1 4 1 0 0,0 0 1 0 0,0-1-1 0 0,0 1 1 0 0,1 0-1 0 0,-1-1 1 0 0,0 1-1 0 0,1 0 1 0 0,-1 0-1 0 0,1-1 0 0 0,0 1 1 0 0,-1 0-1 0 0,1 0 1 0 0,0 0-1 0 0,-1 0 1 0 0,1 0-1 0 0,0 0 1 0 0,0 0-1 0 0,0 0 1 0 0,0 0-1 0 0,0 0 0 0 0,2-1 1 0 0,35-26 333 0 0,-36 27-246 0 0,0 0 1 0 0,1 0 0 0 0,-1 0 0 0 0,1 0-1 0 0,-1 0 1 0 0,0 1 0 0 0,1-1 0 0 0,-1 1 0 0 0,1 0-1 0 0,-1 0 1 0 0,1 0 0 0 0,0 0 0 0 0,3 0-1 0 0,-5 2-37 0 0,1-1-1 0 0,-1 0 0 0 0,1 0 1 0 0,-1 1-1 0 0,1-1 1 0 0,-1 0-1 0 0,0 1 0 0 0,0-1 1 0 0,0 1-1 0 0,0 0 0 0 0,0-1 1 0 0,0 1-1 0 0,0 0 0 0 0,-1 0 1 0 0,2 1-1 0 0,12 15 222 0 0,-12-17-245 0 0,-1 1 0 0 0,1 0-1 0 0,0-1 1 0 0,-1 1 0 0 0,0 0 0 0 0,1 0 0 0 0,-1 0 0 0 0,0 0 0 0 0,0 0 0 0 0,2 4 0 0 0,19 41 319 0 0,-18-39-269 0 0,1 0 1 0 0,-1 0-1 0 0,-1 0 1 0 0,1 1-1 0 0,-1-1 1 0 0,-1 1-1 0 0,3 18 1 0 0,9 14 199 0 0,-13-21-113 0 0,-1-18-147 0 0,1-1 0 0 0,-1 1 0 0 0,0 0 0 0 0,0-1 0 0 0,0 1 0 0 0,0 0 0 0 0,0-1 0 0 0,0 1 0 0 0,0 0 0 0 0,-1-1 0 0 0,1 1 0 0 0,-1 0 0 0 0,0 1 0 0 0,0-2-13 0 0,0 0 0 0 0,0 0-1 0 0,-1 0 1 0 0,1 0 0 0 0,0-1 0 0 0,-1 1 0 0 0,1 0 0 0 0,0-1 0 0 0,-1 1 0 0 0,1-1 0 0 0,-1 1 0 0 0,1-1 0 0 0,-1 0 0 0 0,1 0-1 0 0,-1 1 1 0 0,1-1 0 0 0,-1 0 0 0 0,0 0 0 0 0,-2-1 0 0 0,-60 6-599 0 0,-10 0-4226 0 0,67-5 3489 0 0,-24-4-9195 0 0,30 4 10159 0 0,0-1-1 0 0,0 0 0 0 0,0 1 1 0 0,0-1-1 0 0,1 0 0 0 0,-1 0 1 0 0,0 0-1 0 0,0 0 0 0 0,1 0 1 0 0,-1 0-1 0 0,1 0 0 0 0,-1 0 1 0 0,1 0-1 0 0,-1 0 0 0 0,1 0 1 0 0,0 0-1 0 0,-1 0 0 0 0,1 0 1 0 0,0 0-1 0 0,0 0 0 0 0,0 0 1 0 0,0-1-1 0 0,0 1 1 0 0,0 0-1 0 0,0-1 0 0 0,0-8-2881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121 144 5160 0 0,'-48'11'3702'0'0,"-16"-1"4591"0"0,64-11-8246 0 0,-1 1-1 0 0,1 0 1 0 0,-1 0-1 0 0,1 0 1 0 0,-1 0-1 0 0,1-1 0 0 0,-1 1 1 0 0,1 0-1 0 0,0-1 1 0 0,-1 1-1 0 0,1 0 1 0 0,0-1-1 0 0,-1 1 0 0 0,1 0 1 0 0,0-1-1 0 0,-1 1 1 0 0,1-1-1 0 0,0 1 1 0 0,0 0-1 0 0,-1-1 0 0 0,1 1 1 0 0,0-1-1 0 0,0 1 1 0 0,0-1-1 0 0,0 1 1 0 0,0-1-1 0 0,-1 1 0 0 0,1-1 1 0 0,0 1-1 0 0,0-1 1 0 0,0 1-1 0 0,0-1 0 0 0,1 1 1 0 0,-1-1-1 0 0,0 0 1 0 0,1-16 695 0 0,2 11-560 0 0,1 1 1 0 0,1 0-1 0 0,-1 0 1 0 0,1 0 0 0 0,0 1-1 0 0,0-1 1 0 0,0 1-1 0 0,0 1 1 0 0,10-6-1 0 0,30-26 557 0 0,-41 31-621 0 0,1 0 0 0 0,-1 0 0 0 0,1 0 0 0 0,0 1 0 0 0,0 0 0 0 0,0 0 0 0 0,1 0 1 0 0,-1 0-1 0 0,1 1 0 0 0,0 0 0 0 0,-1 0 0 0 0,13-1 0 0 0,2 0 466 0 0,1 0 0 0 0,29 2-1 0 0,-48 1-552 0 0,0 1 1 0 0,0-1-1 0 0,0 1 0 0 0,0-1 0 0 0,0 1 0 0 0,0-1 1 0 0,-1 1-1 0 0,1 0 0 0 0,0 0 0 0 0,0 0 0 0 0,-1 0 0 0 0,1 0 1 0 0,0 1-1 0 0,-1-1 0 0 0,1 0 0 0 0,-1 1 0 0 0,0-1 1 0 0,1 1-1 0 0,-1 0 0 0 0,0-1 0 0 0,0 1 0 0 0,0 0 1 0 0,0 0-1 0 0,0-1 0 0 0,-1 1 0 0 0,1 0 0 0 0,-1 0 0 0 0,1 0 1 0 0,-1 0-1 0 0,1 0 0 0 0,-1 4 0 0 0,2 9 149 0 0,-1 0-1 0 0,0 1 1 0 0,-2 17 0 0 0,1-14-69 0 0,0-15-91 0 0,-1 1 0 0 0,1-1 0 0 0,-1 1 0 0 0,0-1-1 0 0,0 1 1 0 0,0-1 0 0 0,-1 0 0 0 0,0 0 0 0 0,1 1 0 0 0,-2-1-1 0 0,1 0 1 0 0,0-1 0 0 0,-5 6 0 0 0,-6 12 22 0 0,-15 45 102 0 0,27-64-150 0 0,1-1 1 0 0,-1 1-1 0 0,1-1 0 0 0,-1 1 0 0 0,1-1 0 0 0,0 1 1 0 0,-1 0-1 0 0,1-1 0 0 0,0 1 0 0 0,0-1 1 0 0,0 1-1 0 0,0-1 0 0 0,1 1 0 0 0,-1 0 0 0 0,0-1 1 0 0,1 1-1 0 0,-1-1 0 0 0,1 1 0 0 0,-1-1 0 0 0,1 0 1 0 0,0 1-1 0 0,-1-1 0 0 0,1 1 0 0 0,0-1 1 0 0,0 0-1 0 0,0 0 0 0 0,0 0 0 0 0,0 1 0 0 0,1-1 1 0 0,1 1-1 0 0,0 1-11 0 0,1 0 0 0 0,-1 0 1 0 0,1 0-1 0 0,0 0 0 0 0,0-1 0 0 0,0 0 1 0 0,0 0-1 0 0,0 0 0 0 0,9 2 0 0 0,7 2 104 0 0,1 1-1 0 0,-1 1 0 0 0,-1 1 1 0 0,0 1-1 0 0,0 0 0 0 0,-1 2 0 0 0,0 0 1 0 0,-1 0-1 0 0,21 21 0 0 0,-35-29-23 0 0,1 0-1 0 0,0 1 1 0 0,-1-1-1 0 0,0 1 0 0 0,0 0 1 0 0,-1 0-1 0 0,4 8 1 0 0,-5-9-19 0 0,1 0 0 0 0,0 0 0 0 0,0 0 0 0 0,0 0 0 0 0,0 0 0 0 0,1-1 0 0 0,0 1 0 0 0,0-1 0 0 0,-1 0 0 0 0,2 1 0 0 0,-1-1 0 0 0,4 2 0 0 0,-1 2 59 0 0,0-1 1 0 0,0 1-1 0 0,-1 0 0 0 0,0 0 0 0 0,0 1 1 0 0,-1 0-1 0 0,0-1 0 0 0,5 15 0 0 0,-8-21-103 0 0,13 23 283 0 0,-13-22-254 0 0,1 0 0 0 0,-1 0 0 0 0,0 0 1 0 0,0 0-1 0 0,0 0 0 0 0,0 0 0 0 0,0 0 0 0 0,0 0 0 0 0,0 0 0 0 0,-1 1 0 0 0,1-1 0 0 0,-1 0 0 0 0,0 0 0 0 0,0 1 0 0 0,0 2 0 0 0,14 44 509 0 0,-13-28-385 0 0,-1-17-129 0 0,1 0-1 0 0,-1 0 1 0 0,0-1 0 0 0,0 1 0 0 0,0 0 0 0 0,0 0 0 0 0,-1 0 0 0 0,1 0 0 0 0,-1-1 0 0 0,0 1 0 0 0,0 0 0 0 0,0 0 0 0 0,-1-1 0 0 0,1 1 0 0 0,-1-1 0 0 0,-3 5 0 0 0,-24 25 72 0 0,24-26-102 0 0,0-1 0 0 0,0 0 0 0 0,-1 0 0 0 0,0 0 0 0 0,0 0-1 0 0,-1-1 1 0 0,1 0 0 0 0,-1 0 0 0 0,0-1 0 0 0,0 0 0 0 0,-1 0 0 0 0,1-1-1 0 0,-9 3 1 0 0,-11 6-132 0 0,25-10 103 0 0,-1-1 0 0 0,0 1 1 0 0,1-1-1 0 0,-1 0 1 0 0,0 0-1 0 0,0 0 1 0 0,0 0-1 0 0,0 0 1 0 0,0-1-1 0 0,0 1 0 0 0,0-1 1 0 0,-4 0-1 0 0,-8 1-23 0 0,12-1-114 0 0,-1 0-1 0 0,1 0 1 0 0,0 0 0 0 0,0 0 0 0 0,0 0-1 0 0,0 0 1 0 0,0-1 0 0 0,0 0-1 0 0,-5-1 1 0 0,7 1 46 0 0,0 0-1 0 0,0 0 1 0 0,0 0-1 0 0,0 0 0 0 0,0 0 1 0 0,0 0-1 0 0,0 0 1 0 0,0-1-1 0 0,0 1 1 0 0,0 0-1 0 0,1-1 0 0 0,-1 1 1 0 0,0-1-1 0 0,1 1 1 0 0,0-1-1 0 0,-1 1 1 0 0,1-1-1 0 0,0 1 1 0 0,-1-1-1 0 0,1 1 0 0 0,0-1 1 0 0,0 1-1 0 0,0-1 1 0 0,1-1-1 0 0,-1-12-677 0 0,-1 5-7 0 0,0 0 1 0 0,1 1 0 0 0,1-1-1 0 0,-1 1 1 0 0,2-1 0 0 0,-1 0-1 0 0,1 1 1 0 0,1 0 0 0 0,-1-1 0 0 0,2 1-1 0 0,-1 0 1 0 0,1 1 0 0 0,1-1-1 0 0,-1 1 1 0 0,1-1 0 0 0,9-10 0 0 0,-4 10 196 0 0,-7 6 417 0 0,-1 0 0 0 0,1 0 0 0 0,0 0 1 0 0,-1 0-1 0 0,0 0 0 0 0,0-1 0 0 0,0 1 0 0 0,0-1 1 0 0,0 1-1 0 0,2-8 0 0 0,-2 5-121 0 0,1-1 0 0 0,-1 1 0 0 0,2 1 0 0 0,-1-1 0 0 0,0 0 0 0 0,1 1 0 0 0,8-9 0 0 0,0-1-3683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221 165 6648 0 0,'0'-2'228'0'0,"0"0"1"0"0,0 1-1 0 0,-1-1 1 0 0,1 0-1 0 0,0 0 1 0 0,-1 0-1 0 0,1 1 1 0 0,-1-1-1 0 0,1 0 1 0 0,-1 1-1 0 0,0-1 1 0 0,0 0-1 0 0,0 1 1 0 0,0-1-1 0 0,0 1 1 0 0,0 0-1 0 0,0-1 1 0 0,-1 1-1 0 0,1 0 1 0 0,-2-2-1 0 0,0 1 484 0 0,1 1 0 0 0,-1-1 0 0 0,0 1-1 0 0,0 0 1 0 0,0 0 0 0 0,0 0 0 0 0,0 0-1 0 0,0 0 1 0 0,0 1 0 0 0,0-1 0 0 0,0 1 0 0 0,-5 0-1 0 0,5 0-491 0 0,-1-1 0 0 0,1 1 0 0 0,-1 0 0 0 0,0 1 0 0 0,1-1-1 0 0,0 0 1 0 0,-1 1 0 0 0,1 0 0 0 0,-1 0 0 0 0,1 0 0 0 0,0 0 0 0 0,-1 1-1 0 0,1-1 1 0 0,0 1 0 0 0,0 0 0 0 0,0-1 0 0 0,0 2 0 0 0,0-1 0 0 0,1 0-1 0 0,-1 0 1 0 0,1 1 0 0 0,-1 0 0 0 0,1-1 0 0 0,0 1 0 0 0,0 0-1 0 0,0 0 1 0 0,-2 5 0 0 0,-4 9 196 0 0,5-12-324 0 0,1 0 0 0 0,-1 1 0 0 0,1-1 0 0 0,1 0 0 0 0,-1 1 0 0 0,1 0-1 0 0,0-1 1 0 0,0 1 0 0 0,0 0 0 0 0,1 7 0 0 0,-1 6 81 0 0,0-15-107 0 0,0 1 0 0 0,1-1 0 0 0,-1 1 0 0 0,1 0 0 0 0,0-1 0 0 0,1 1 0 0 0,-1-1 1 0 0,1 1-1 0 0,0-1 0 0 0,0 1 0 0 0,0-1 0 0 0,0 0 0 0 0,1 1 0 0 0,0-1 0 0 0,2 4 0 0 0,27 29 621 0 0,-12-16-411 0 0,-18-18-240 0 0,1 0-1 0 0,0 0 1 0 0,0-1 0 0 0,0 1-1 0 0,1-1 1 0 0,-1 0-1 0 0,1 1 1 0 0,-1-1-1 0 0,4 2 1 0 0,2 0 18 0 0,-6-3-43 0 0,-1-1 0 0 0,0 1 0 0 0,0-1 0 0 0,0 1-1 0 0,1 0 1 0 0,-1-1 0 0 0,0 1 0 0 0,0 0 0 0 0,0 0 0 0 0,0 0 0 0 0,0 0 0 0 0,0 0 0 0 0,-1 0 0 0 0,1 0 0 0 0,0 0-1 0 0,0 0 1 0 0,-1 1 0 0 0,1-1 0 0 0,0 2 0 0 0,0-1-5 0 0,0-1 0 0 0,0 1 0 0 0,0-1 1 0 0,0 1-1 0 0,0-1 0 0 0,0 1 0 0 0,0-1 0 0 0,1 0 0 0 0,-1 1 0 0 0,0-1 1 0 0,1 0-1 0 0,-1 0 0 0 0,1 0 0 0 0,0 0 0 0 0,-1-1 0 0 0,1 1 0 0 0,0 0 1 0 0,2 0-1 0 0,-1 0 6 0 0,-1 0 0 0 0,1 0 0 0 0,0 1-1 0 0,-1-1 1 0 0,0 1 0 0 0,1-1 0 0 0,-1 1 0 0 0,0 0 0 0 0,4 3 0 0 0,8 9 247 0 0,0 0 1 0 0,26 19-1 0 0,-9-7-78 0 0,9 28 288 0 0,-20-35-469 0 0,-17-17 0 0 0,-1 0 0 0 0,1 0 0 0 0,-1 1 0 0 0,1-1 0 0 0,-1 1 0 0 0,0-1 0 0 0,0 1 0 0 0,0 0 0 0 0,0 0 0 0 0,-1 0 0 0 0,1 0 0 0 0,-1 0 0 0 0,0 0 0 0 0,1 5 0 0 0,-1-3 0 0 0,0-1 0 0 0,1 1 0 0 0,-1 0 0 0 0,1-1 0 0 0,0 1 0 0 0,4 7 0 0 0,-4-9 0 0 0,-1 0 0 0 0,0 0 0 0 0,0 0 0 0 0,-1 0 0 0 0,1 1 0 0 0,-1-1 0 0 0,1 0 0 0 0,-1 0 0 0 0,0 0 0 0 0,0 5 0 0 0,3 23 0 0 0,-3-25 0 0 0,-1-1 0 0 0,1 0 0 0 0,-1 0 0 0 0,0 0 0 0 0,-1 0 0 0 0,1 0 0 0 0,-1 0 0 0 0,0 0 0 0 0,0-1 0 0 0,-5 9 0 0 0,-2-7-427 0 0,1 0 0 0 0,-1-1 0 0 0,-1 0 0 0 0,1-1 0 0 0,0 1-1 0 0,-1-2 1 0 0,0 1 0 0 0,0-1 0 0 0,0-1 0 0 0,-1 0 0 0 0,1 0 0 0 0,0-1 0 0 0,-1-1 0 0 0,-13 0 0 0 0,22 0 173 0 0,0 0 0 0 0,0 0 0 0 0,0 0 0 0 0,1-1 1 0 0,-1 1-1 0 0,0-1 0 0 0,0 1 0 0 0,0-1 1 0 0,0 0-1 0 0,1 0 0 0 0,-1 1 0 0 0,0-1 1 0 0,1 0-1 0 0,-1-1 0 0 0,1 1 0 0 0,-1 0 1 0 0,1 0-1 0 0,0-1 0 0 0,-1 1 0 0 0,1-1 0 0 0,0 1 1 0 0,0-1-1 0 0,0 1 0 0 0,0-1 0 0 0,0 0 1 0 0,-1-2-1 0 0,-1-5-592 0 0,0-1 1 0 0,0 0-1 0 0,1 0 1 0 0,-1-11-1 0 0,-4-15-1482 0 0,1 25 1909 0 0,4 8 295 0 0,0 0 0 0 0,1 0 0 0 0,-1 0 1 0 0,1 0-1 0 0,0 0 0 0 0,0 0 0 0 0,0-1 0 0 0,-1-5 1 0 0,-2-20-493 0 0,3 15 310 0 0,0 0-1 0 0,-2 0 1 0 0,-7-27-1 0 0,0 7 67 0 0,2 1 192 0 0,-14-40 388 0 0,14 46 47 0 0,8 26-336 0 0,0-1 1 0 0,0 1 0 0 0,-1-1 0 0 0,1 0-1 0 0,-1 1 1 0 0,1-1 0 0 0,-1 1 0 0 0,1-1-1 0 0,-1 1 1 0 0,0 0 0 0 0,0-1 0 0 0,0 1-1 0 0,0 0 1 0 0,0-1 0 0 0,0 1-1 0 0,0 0 1 0 0,0 0 0 0 0,-2-1 0 0 0,-1-2 367 0 0,0 1 0 0 0,1-1 1 0 0,-1 0-1 0 0,1 0 0 0 0,0 0 0 0 0,0 0 1 0 0,1-1-1 0 0,-5-8 0 0 0,-18-26 4797 0 0,5 7-780 0 0,18 29-4081 0 0,0 0 0 0 0,1 0 0 0 0,-1-1 0 0 0,1 1 0 0 0,0 0 0 0 0,0-1 0 0 0,0 1 0 0 0,1-1 0 0 0,-1 0 0 0 0,1 1 0 0 0,0-1 1 0 0,0 1-1 0 0,0-6 0 0 0,0 9-355 0 0,2-2 33 0 0,-1 0-1 0 0,1 0 1 0 0,-1 0-1 0 0,1 0 1 0 0,-1 1-1 0 0,1-1 0 0 0,0 0 1 0 0,0 1-1 0 0,0 0 1 0 0,0-1-1 0 0,0 1 1 0 0,0 0-1 0 0,0 0 0 0 0,4-1 1 0 0,13-10 56 0 0,-14 8-94 0 0,1 0-1 0 0,-1 1 0 0 0,1-1 0 0 0,0 1 1 0 0,0 0-1 0 0,12-3 0 0 0,19-11-126 0 0,37-12-736 0 0,-55 12-193 0 0,-11 15 765 0 0,-6 2 211 0 0,-1 0-1 0 0,1 0 1 0 0,-1-1-1 0 0,1 1 1 0 0,-1-1-1 0 0,1 1 1 0 0,-1-1-1 0 0,0 0 1 0 0,1 1-1 0 0,-1-1 1 0 0,0 0-1 0 0,1 0 1 0 0,-1 0-1 0 0,0 0 1 0 0,0 0-1 0 0,2-2 1 0 0,-3 2-12 0 0,1 0 0 0 0,0 0 0 0 0,0 0 0 0 0,0 0 0 0 0,0 0 1 0 0,1 0-1 0 0,-1 0 0 0 0,0 0 0 0 0,0 0 0 0 0,1 0 0 0 0,-1 1 0 0 0,0-1 0 0 0,1 0 0 0 0,-1 1 1 0 0,1-1-1 0 0,-1 1 0 0 0,0 0 0 0 0,2-1 0 0 0,-1 1-103 0 0,0-1 1 0 0,0 1-1 0 0,0 0 0 0 0,-1-1 0 0 0,1 0 1 0 0,0 0-1 0 0,0 1 0 0 0,-1-1 1 0 0,1 0-1 0 0,-1 0 0 0 0,1 0 0 0 0,1-2 1 0 0,38-18-3709 0 0,-28 12 2121 0 0,1-1 0 0 0,0 2 0 0 0,18-9 0 0 0,7-4-346 0 0,-17 13 528 0 0,-12 6 702 0 0,3-9-2829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 5360 0 0,'13'-7'20155'0'0,"-17"100"-16295"0"0,-5-47-3349 0 0,7-40-442 0 0,0 1 0 0 0,0 0 0 0 0,1 0 0 0 0,0 0-1 0 0,0 8 1 0 0,0-9-28 0 0,1 1 1 0 0,-1 0-1 0 0,0-1 0 0 0,0 1 1 0 0,-1-1-1 0 0,0 1 0 0 0,0-1 1 0 0,0 0-1 0 0,-5 8 0 0 0,5-11-23 0 0,1 1-1 0 0,-1-1 0 0 0,1 0 1 0 0,0 1-1 0 0,0-1 0 0 0,0 1 0 0 0,1 0 1 0 0,-1-1-1 0 0,1 6 0 0 0,-1 0-2 0 0,-26 112 295 0 0,15-79-169 0 0,8-32-118 0 0,1 0 0 0 0,0 0 0 0 0,1 0 0 0 0,0 1 1 0 0,0 16-1 0 0,1-24-9 0 0,0 1-1 0 0,0 0 1 0 0,0-1 0 0 0,-1 1 0 0 0,1-1 0 0 0,-1 1 0 0 0,0-1 0 0 0,1 1 0 0 0,-4 2-1 0 0,1 7 25 0 0,4-13-37 0 0,0-1 0 0 0,0 1-1 0 0,-1 0 1 0 0,1 0 0 0 0,0 0 0 0 0,0 0 0 0 0,-1 0 0 0 0,1 0 0 0 0,0 0 0 0 0,0 0 0 0 0,-1 0 0 0 0,1 0 0 0 0,0 0-1 0 0,-1 0 1 0 0,1 0 0 0 0,0 0 0 0 0,0 0 0 0 0,-1 0 0 0 0,1 0 0 0 0,0 1 0 0 0,0-1 0 0 0,-1 0 0 0 0,1 0 0 0 0,0 0-1 0 0,0 0 1 0 0,0 0 0 0 0,-1 1 0 0 0,1-1 0 0 0,0 0 0 0 0,0 0 0 0 0,0 0 0 0 0,-1 1 0 0 0,1-1 0 0 0,0 0 0 0 0,0 0-1 0 0,0 1 1 0 0,0-1 0 0 0,0 0 0 0 0,0 0 0 0 0,0 1 0 0 0,-1-1 0 0 0,1 0 0 0 0,0 0 0 0 0,0 1 0 0 0,0-1 0 0 0,0 0-1 0 0,0 0 1 0 0,0 1 0 0 0,0-1 0 0 0,0 0 0 0 0,1 1 0 0 0,-1-1 0 0 0,0 0 0 0 0,0 0 0 0 0,0 1 0 0 0,1 0 1 0 0,-1-1 0 0 0,1 1 1 0 0,-1 0-1 0 0,1-1 1 0 0,0 1-1 0 0,0 0 0 0 0,-1-1 1 0 0,1 1-1 0 0,0-1 1 0 0,0 0-1 0 0,0 1 0 0 0,-1-1 1 0 0,1 0-1 0 0,0 1 1 0 0,0-1-1 0 0,0 0 0 0 0,0 0 1 0 0,0 0-1 0 0,0 0 1 0 0,1 0-1 0 0,0 0 6 0 0,33-1 96 0 0,-14-10-98 0 0,-17 8-5 0 0,-1 1 0 0 0,0 0 0 0 0,1 0 0 0 0,0 0 0 0 0,-1 1 1 0 0,1-1-1 0 0,0 1 0 0 0,4-1 0 0 0,4-5 5 0 0,-12 6-6 0 0,0 1-1 0 0,1-1 0 0 0,0 1 1 0 0,-1-1-1 0 0,1 1 0 0 0,-1-1 1 0 0,1 1-1 0 0,0-1 1 0 0,-1 1-1 0 0,1-1 0 0 0,0 1 1 0 0,-1 0-1 0 0,1-1 0 0 0,0 1 1 0 0,0 0-1 0 0,-1 0 0 0 0,1 0 1 0 0,0-1-1 0 0,0 1 0 0 0,-1 0 1 0 0,2 0-1 0 0,60-22-28 0 0,-53 19-16 0 0,-1 1-1 0 0,0-1 1 0 0,0-1 0 0 0,-1 0 0 0 0,10-5 0 0 0,8-4-126 0 0,-2-10-425 0 0,-13 18-88 0 0,0-1 0 0 0,0-1 0 0 0,0 0 0 0 0,-1-1-1 0 0,17-16 1 0 0,-24 21 463 0 0,1 1 0 0 0,-1 0 0 0 0,1 0 0 0 0,0 0 1 0 0,-1 0-1 0 0,1 0 0 0 0,0 1 0 0 0,6-3 0 0 0,19-14-3411 0 0,2 1 657 0 0,-4 4-2493 0 0,2-8 1084 0 0,-27 19 3901 0 0,8-7-2503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55 5312 0 0,'-19'-27'3557'0'0,"17"25"-2949"0"0,1 0 1 0 0,-1 0-1 0 0,1 0 0 0 0,-1 0 0 0 0,0 1 1 0 0,0-1-1 0 0,1 1 0 0 0,-1-1 0 0 0,0 1 0 0 0,-1 0 1 0 0,1 0-1 0 0,0 0 0 0 0,0 0 0 0 0,0 0 1 0 0,-5-1-1 0 0,-24-1 10109 0 0,31 36-8919 0 0,0-11-1388 0 0,-1-11-290 0 0,1 1 0 0 0,0-1 0 0 0,1 1 0 0 0,0-1 0 0 0,0 0 0 0 0,2 0 0 0 0,-1 0 0 0 0,1 0 0 0 0,5 11 0 0 0,32 83-79 0 0,-13-25-41 0 0,2-3 0 0 0,-23-48 0 0 0,-6-27 0 0 0,0 0 0 0 0,0 0 0 0 0,0 0 0 0 0,0 0 0 0 0,1 0 0 0 0,-1 0 0 0 0,1 0 0 0 0,-1 0 0 0 0,1 0 0 0 0,0 0 0 0 0,-1 0 0 0 0,1-1 0 0 0,0 1 0 0 0,0 0 0 0 0,3 3 0 0 0,-2-2-21 0 0,1 0-1 0 0,-1 1 1 0 0,0-1-1 0 0,0 1 1 0 0,0-1-1 0 0,0 1 1 0 0,-1 0-1 0 0,2 6 1 0 0,-2-6-17 0 0,1 0 0 0 0,-1 1-1 0 0,1-1 1 0 0,0 0 0 0 0,1 0 0 0 0,-1 0 0 0 0,5 6-1 0 0,6 13-597 0 0,-12-21 434 0 0,-1 0 0 0 0,1 0 0 0 0,0 0 0 0 0,0 0 0 0 0,0 0 0 0 0,0 0 0 0 0,0 0 0 0 0,1 0 0 0 0,-1 0 0 0 0,0-1 0 0 0,1 1 0 0 0,-1-1 0 0 0,1 1 0 0 0,0-1 0 0 0,-1 1 0 0 0,1-1 0 0 0,0 0 0 0 0,0 0 0 0 0,0 0 0 0 0,0 0 0 0 0,0 0 0 0 0,0 0 0 0 0,0 0 0 0 0,3 0 0 0 0,27-2-12463 0 0,-25-25 7412 0 0,-3 19 3859 0 0,3-3-2892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 7688 0 0,'0'-2'2552'0'0,"-7"-23"15971"0"0,9 26-18370 0 0,0 0 0 0 0,0 0-1 0 0,1 1 1 0 0,-1-1 0 0 0,0 1-1 0 0,0 0 1 0 0,0-1 0 0 0,-1 1-1 0 0,1 0 1 0 0,0 0 0 0 0,-1 0-1 0 0,1 0 1 0 0,-1 0 0 0 0,1 1-1 0 0,-1-1 1 0 0,0 0 0 0 0,0 1 0 0 0,0-1-1 0 0,-1 1 1 0 0,1-1 0 0 0,0 4-1 0 0,18 31 478 0 0,-15-30-628 0 0,1 1 0 0 0,-1-1 0 0 0,0 1 0 0 0,0 0 0 0 0,-1 1 0 0 0,0-1 0 0 0,-1 0 0 0 0,3 17 0 0 0,9 26-5 0 0,-5-32 3 0 0,-8-16 0 0 0,1-1 0 0 0,-1 1 0 0 0,0 0 0 0 0,0 0 0 0 0,0 0 0 0 0,0 0 0 0 0,-1 0 0 0 0,1 0 0 0 0,-1 0 0 0 0,0 0 0 0 0,0 0 0 0 0,0 3 0 0 0,22 107 0 0 0,-13-25 0 0 0,-4 0 0 0 0,8-35 0 0 0,-4 24-2868 0 0,-3-111-10566 0 0,-4 28 11935 0 0,4-22-1230 0 0,2 1 1 0 0,16-36-1 0 0,-12 30-1027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6000 0 0,'0'-29'12647'0'0,"9"76"-6484"0"0,-9-42-5972 0 0,0 0 1 0 0,0 1-1 0 0,1-1 1 0 0,-1 0-1 0 0,1 0 1 0 0,0 0-1 0 0,0 0 0 0 0,1 0 1 0 0,0 0-1 0 0,0 0 1 0 0,4 7-1 0 0,-5-11-169 0 0,-1 0 0 0 0,1 0-1 0 0,0 0 1 0 0,-1 0 0 0 0,1 0-1 0 0,-1 0 1 0 0,0 0 0 0 0,1 1 0 0 0,-1-1-1 0 0,0 0 1 0 0,1 0 0 0 0,-1 1-1 0 0,0-1 1 0 0,0 0 0 0 0,0 0 0 0 0,0 0-1 0 0,0 1 1 0 0,0-1 0 0 0,-1 0-1 0 0,1 0 1 0 0,-1 2 0 0 0,1-2-4 0 0,-1 1 0 0 0,1-1 1 0 0,0 0-1 0 0,0 0 0 0 0,0 1 0 0 0,0-1 0 0 0,0 1 1 0 0,0-1-1 0 0,0 0 0 0 0,0 1 0 0 0,0-1 0 0 0,0 0 1 0 0,1 1-1 0 0,-1-1 0 0 0,1 0 0 0 0,-1 0 0 0 0,1 1 1 0 0,-1-1-1 0 0,1 0 0 0 0,0 0 0 0 0,-1 0 0 0 0,1 0 1 0 0,1 1-1 0 0,-1 0 4 0 0,0-1 0 0 0,0 0 1 0 0,0 0-1 0 0,0 1 0 0 0,0-1 1 0 0,0 1-1 0 0,0-1 0 0 0,-1 1 0 0 0,1-1 1 0 0,-1 1-1 0 0,1-1 0 0 0,-1 1 1 0 0,0-1-1 0 0,1 1 0 0 0,-1 0 0 0 0,0 1 1 0 0,7 25 332 0 0,3 6-60 0 0,-9-24-209 0 0,2-1 0 0 0,-1 0 0 0 0,1 0 0 0 0,5 10-1 0 0,59 108 334 0 0,-64-122-402 0 0,0 1 0 0 0,0-2 0 0 0,1 1 0 0 0,-1 0 0 0 0,1-1 0 0 0,0 1 0 0 0,0-1 0 0 0,1 0 0 0 0,0-1 0 0 0,-1 1 0 0 0,8 3 0 0 0,52 23 160 0 0,-49-24-124 0 0,1 0-1 0 0,0-2 1 0 0,1 0-1 0 0,-1 0 1 0 0,1-2-1 0 0,0 0 1 0 0,-1-1-1 0 0,27-2 0 0 0,-39 1-17 0 0,0-1-1 0 0,0-1 0 0 0,0 1 0 0 0,0 0 0 0 0,0-1 0 0 0,0 0 0 0 0,5-3 0 0 0,9-4 65 0 0,-15 8-61 0 0,0-1 1 0 0,0 0-1 0 0,0 1 0 0 0,0-1 0 0 0,0-1 0 0 0,-1 1 0 0 0,1 0 0 0 0,-1-1 0 0 0,1 1 0 0 0,-1-1 0 0 0,0 0 0 0 0,0 0 0 0 0,0 0 0 0 0,0 0 0 0 0,2-6 0 0 0,11-15 271 0 0,-11 19-285 0 0,-1 0 0 0 0,0 0 0 0 0,0-1 0 0 0,-1 1-1 0 0,1-1 1 0 0,-1 1 0 0 0,0-1 0 0 0,-1 0 0 0 0,0 1 0 0 0,0-1 0 0 0,1-9 0 0 0,-1-77 343 0 0,-2 44-296 0 0,-1 38-71 0 0,0 0 0 0 0,-1 0 0 0 0,1 0 0 0 0,-2 0 0 0 0,0 1 0 0 0,0-1 0 0 0,0 1 0 0 0,-1 0 0 0 0,-9-12 0 0 0,14 20 0 0 0,-1 0 0 0 0,0-1 0 0 0,0 1 0 0 0,0 0 0 0 0,0 0 0 0 0,0 0 0 0 0,0 1 0 0 0,0-1 0 0 0,0 0 0 0 0,0 0 0 0 0,0 0 0 0 0,-1 1 0 0 0,1-1 0 0 0,0 1 0 0 0,0-1 0 0 0,-1 1 0 0 0,-1-1 0 0 0,-11-6 0 0 0,2-9 0 0 0,11 13 0 0 0,-1 0 0 0 0,0 0 0 0 0,-1 0 0 0 0,1 0 0 0 0,0 0 0 0 0,-1 1 0 0 0,1-1 0 0 0,-1 1 0 0 0,0-1 0 0 0,0 1 0 0 0,0 0 0 0 0,0 0 0 0 0,0 1 0 0 0,-1-1 0 0 0,1 0 0 0 0,0 1 0 0 0,-1 0 0 0 0,1 0 0 0 0,-5-1 0 0 0,-71 2 0 0 0,60-1 0 0 0,15 1 0 0 0,0-1 0 0 0,0 1 0 0 0,0 0 0 0 0,0 0 0 0 0,0 0 0 0 0,0 0 0 0 0,1 1 0 0 0,-1-1 0 0 0,0 1 0 0 0,0 0 0 0 0,0 0 0 0 0,1 1 0 0 0,-1-1 0 0 0,0 1 0 0 0,1 0 0 0 0,-1 0 0 0 0,1 0 0 0 0,0 0 0 0 0,0 0 0 0 0,0 1 0 0 0,0-1 0 0 0,-4 6 0 0 0,-9 6-13 0 0,-4 9-175 0 0,-10 21-943 0 0,23-36 28 0 0,1 1 0 0 0,0 0 0 0 0,0 0 0 0 0,-8 19 1 0 0,9-18-2311 0 0,-1 1 0 0 0,-1-1 0 0 0,0 0 0 0 0,-13 15 0 0 0,9-24-2083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313 339 1128 0 0,'2'-38'2943'0'0,"-1"38"-2930"0"0,0-1 0 0 0,-1 0 1 0 0,1 0-1 0 0,0 0 1 0 0,-1 0-1 0 0,1 0 1 0 0,-1 0-1 0 0,1 0 0 0 0,-1 0 1 0 0,1 0-1 0 0,-1-1 1 0 0,0 1-1 0 0,1 0 1 0 0,-1 0-1 0 0,0 0 0 0 0,0 0 1 0 0,0-1-1 0 0,0 1 1 0 0,0 0-1 0 0,0 0 1 0 0,-1-2-1 0 0,1-1 114 0 0,2 4 26 0 0,-1 0 1 0 0,1 0-1 0 0,-1 0 0 0 0,0-1 1 0 0,1 1-1 0 0,-1 0 0 0 0,0-1 0 0 0,1 1 1 0 0,-1-1-1 0 0,0 1 0 0 0,1-1 0 0 0,-1 0 1 0 0,0 0-1 0 0,0 0 0 0 0,0 1 0 0 0,0-1 1 0 0,0 0-1 0 0,0 0 0 0 0,0 0 1 0 0,1-2-1 0 0,4-21 10229 0 0,-23 22-6731 0 0,15 2-3315 0 0,-19 6 1116 0 0,7 0-1021 0 0,13-6-411 0 0,0 0-1 0 0,0 0 1 0 0,0 1-1 0 0,0-1 1 0 0,0 0 0 0 0,0 1-1 0 0,0-1 1 0 0,0 0 0 0 0,1 1-1 0 0,-1-1 1 0 0,0 1-1 0 0,0-1 1 0 0,0 1 0 0 0,0 0-1 0 0,1-1 1 0 0,-1 1-1 0 0,0 0 1 0 0,0 1 0 0 0,-7 7 97 0 0,1 0 1 0 0,-1-1 0 0 0,-1 0 0 0 0,1 0-1 0 0,-1-1 1 0 0,-11 7 0 0 0,13-8-106 0 0,-14 18 72 0 0,19-21-84 0 0,-1 1 1 0 0,1 0-1 0 0,0 0 1 0 0,1 0-1 0 0,-1 0 1 0 0,1 0-1 0 0,0 0 1 0 0,0 0-1 0 0,-1 7 1 0 0,2 15 62 0 0,-1-16-51 0 0,1 1 0 0 0,0 0 0 0 0,1 0 0 0 0,3 19 0 0 0,-3-27-10 0 0,0 0 1 0 0,0 1 0 0 0,1-1 0 0 0,-1 0 0 0 0,1 0-1 0 0,-1-1 1 0 0,1 1 0 0 0,0 0 0 0 0,0 0 0 0 0,0-1-1 0 0,1 1 1 0 0,-1-1 0 0 0,1 0 0 0 0,-1 0-1 0 0,1 0 1 0 0,0 0 0 0 0,-1 0 0 0 0,1 0 0 0 0,0-1-1 0 0,4 2 1 0 0,63 38 69 0 0,-19-10 47 0 0,-32-23-25 0 0,-16-7-77 0 0,1 0 0 0 0,-1 0 0 0 0,0 1 0 0 0,1-1 0 0 0,-1 1 0 0 0,0 0 0 0 0,0 0 0 0 0,0 0 0 0 0,0 0 0 0 0,4 5 0 0 0,-5-5 12 0 0,1 1 0 0 0,-1-1 1 0 0,0 0-1 0 0,1 0 0 0 0,-1 0 0 0 0,1 0 0 0 0,-1 0 0 0 0,1-1 0 0 0,0 1 0 0 0,0-1 0 0 0,0 1 1 0 0,3 0-1 0 0,-3-2-9 0 0,-1 1 0 0 0,0-1 0 0 0,0 1 0 0 0,0 0 0 0 0,0 0 0 0 0,0 0 0 0 0,0 0 0 0 0,0 0 0 0 0,0 0 0 0 0,-1 0 0 0 0,1 1 0 0 0,0-1 0 0 0,-1 1 1 0 0,1-1-1 0 0,-1 1 0 0 0,1 0 0 0 0,-1 0 0 0 0,0-1 0 0 0,0 1 0 0 0,1 0 0 0 0,-2 0 0 0 0,1 0 0 0 0,0 0 0 0 0,1 4 0 0 0,-2-4 5 0 0,1 0-1 0 0,0-1 1 0 0,-1 1-1 0 0,1-1 1 0 0,0 1 0 0 0,0-1-1 0 0,0 1 1 0 0,0-1-1 0 0,0 0 1 0 0,0 1-1 0 0,0-1 1 0 0,0 0-1 0 0,0 0 1 0 0,1 0 0 0 0,-1 0-1 0 0,0 0 1 0 0,1 0-1 0 0,-1 0 1 0 0,1 0-1 0 0,-1-1 1 0 0,1 1-1 0 0,1 0 1 0 0,8 5 77 0 0,-10-2 1 0 0,0 0 0 0 0,0 0 1 0 0,-1 0-1 0 0,1 0 0 0 0,-1 0 1 0 0,0-1-1 0 0,0 1 0 0 0,-1 0 1 0 0,1 0-1 0 0,-1 0 0 0 0,-1 4 1 0 0,-6 1-4 0 0,0 1 0 0 0,0-1 1 0 0,1 1-1 0 0,-7 13 0 0 0,5-5-28 0 0,8-15-67 0 0,0 0 1 0 0,0-1-1 0 0,0 1 1 0 0,-1-1-1 0 0,1 1 1 0 0,-1-1-1 0 0,0 1 0 0 0,1-1 1 0 0,-1 0-1 0 0,0 0 1 0 0,-5 4-1 0 0,-40 46 9 0 0,-1-14-101 0 0,27-20-599 0 0,-1-1 0 0 0,-45 27 0 0 0,66-44 564 0 0,1 0 1 0 0,-1 1-1 0 0,0-1 1 0 0,0 0 0 0 0,0 0-1 0 0,1 1 1 0 0,-1-1 0 0 0,0 0-1 0 0,0 0 1 0 0,0 0 0 0 0,0 0-1 0 0,1 0 1 0 0,-1 0 0 0 0,0 0-1 0 0,0-1 1 0 0,0 1 0 0 0,0 0-1 0 0,1 0 1 0 0,-1-1 0 0 0,0 1-1 0 0,0 0 1 0 0,1-1 0 0 0,-1 1-1 0 0,0-1 1 0 0,0 1 0 0 0,1-1-1 0 0,-1 1 1 0 0,1-1 0 0 0,-1 1-1 0 0,0-1 1 0 0,1 0 0 0 0,-1 1-1 0 0,1-1 1 0 0,0 0 0 0 0,-1 1-1 0 0,1-1 1 0 0,-1 0 0 0 0,1 0-1 0 0,0 0 1 0 0,0 1 0 0 0,-1-1-1 0 0,1 0 1 0 0,0 0 0 0 0,0 0-1 0 0,0 1 1 0 0,0-1 0 0 0,0 0-1 0 0,0 0 1 0 0,0-1 0 0 0,-1-43-2245 0 0,1 42 2008 0 0,-9-231-7051 0 0,9 218 7027 0 0,-2 0-1 0 0,1 0 1 0 0,-2 1-1 0 0,0-1 1 0 0,-1 1-1 0 0,0 0 1 0 0,-8-15-1 0 0,-4-5-717 0 0,-32-52-1 0 0,33 54 956 0 0,14 29 153 0 0,0 0 0 0 0,-1 0 0 0 0,0 0 0 0 0,1 0-1 0 0,-1 0 1 0 0,0 1 0 0 0,-1-1 0 0 0,1 1 0 0 0,-1-1 0 0 0,1 1-1 0 0,-1 0 1 0 0,-5-5 0 0 0,7 7 4 0 0,-1 1 1 0 0,1-1-1 0 0,0 0 0 0 0,0-1 1 0 0,0 1-1 0 0,0 0 0 0 0,0 0 1 0 0,0 0-1 0 0,0-1 0 0 0,1 1 1 0 0,-1 0-1 0 0,0-1 0 0 0,1 1 0 0 0,-1-1 1 0 0,1 1-1 0 0,-1 0 0 0 0,1-4 1 0 0,-1 4 23 0 0,1-1 0 0 0,0 1 0 0 0,-1-1 0 0 0,1 1 0 0 0,-1-1 0 0 0,1 1 0 0 0,-1-1 0 0 0,0 1 0 0 0,1 0 0 0 0,-1-1 0 0 0,0 1 0 0 0,0 0 0 0 0,0 0 0 0 0,0 0-1 0 0,-2-2 1 0 0,-3-9 1293 0 0,6 11-1276 0 0,0 1 0 0 0,0 0 1 0 0,-1-1-1 0 0,1 1 0 0 0,0 0 0 0 0,0-1 0 0 0,0 1 0 0 0,0 0 1 0 0,0-1-1 0 0,0 1 0 0 0,0-1 0 0 0,-1 1 0 0 0,1 0 0 0 0,0 0 1 0 0,0-1-1 0 0,-1 1 0 0 0,1 0 0 0 0,0-1 0 0 0,0 1 0 0 0,-1 0 1 0 0,1 0-1 0 0,0-1 0 0 0,-1 1 0 0 0,1 0 0 0 0,0 0 0 0 0,-1 0 1 0 0,1 0-1 0 0,0-1 0 0 0,-1 1 0 0 0,1 0 0 0 0,0 0 0 0 0,-1 0 1 0 0,1 0-1 0 0,0 0 0 0 0,-1 0 0 0 0,1 0 0 0 0,-1 0 0 0 0,1 0 1 0 0,0 0-1 0 0,-12-5 10286 0 0,20 4-10106 0 0,-5 0-19 0 0,1 1-1 0 0,-1-1 1 0 0,0 0-1 0 0,1 0 1 0 0,-1-1-1 0 0,0 1 0 0 0,0-1 1 0 0,0 1-1 0 0,0-1 1 0 0,0 0-1 0 0,-1 0 1 0 0,1 0-1 0 0,-1 0 1 0 0,1-1-1 0 0,3-4 1 0 0,-3 4-154 0 0,1 0 0 0 0,0 0-1 0 0,-1 1 1 0 0,1-1 0 0 0,0 1 0 0 0,0-1 0 0 0,1 1 0 0 0,4-1 0 0 0,10-6 109 0 0,2-2-79 0 0,1 1-1 0 0,0 1 1 0 0,28-8-1 0 0,34-14-155 0 0,-38 19-225 0 0,-42 11 209 0 0,1 0 0 0 0,-1 0-1 0 0,1 0 1 0 0,-1 0-1 0 0,1-1 1 0 0,-1 1-1 0 0,0-1 1 0 0,0 0-1 0 0,0-1 1 0 0,5-2 0 0 0,-8 4 42 0 0,1 0 1 0 0,0-1 0 0 0,0 1-1 0 0,0 0 1 0 0,0 1 0 0 0,0-1-1 0 0,0 0 1 0 0,0 1 0 0 0,0-1-1 0 0,0 1 1 0 0,3-1 0 0 0,-3 1 0 0 0,0 0 0 0 0,0-1 0 0 0,0 1 0 0 0,-1-1 1 0 0,1 1-1 0 0,0-1 0 0 0,0 1 0 0 0,-1-1 0 0 0,1 0 0 0 0,0 0 0 0 0,-1 0 1 0 0,1 0-1 0 0,-1 0 0 0 0,3-2 0 0 0,3-2-162 0 0,0 1 0 0 0,0-1-1 0 0,0 2 1 0 0,1-1 0 0 0,-1 1 0 0 0,1 0-1 0 0,12-2 1 0 0,15-6-158 0 0,-24 7 358 0 0,1 1 0 0 0,-1 1 0 0 0,1 0 1 0 0,23-1-1 0 0,-33 3 15 0 0,-1 0 1 0 0,0 0 0 0 0,1 0-1 0 0,-1 0 1 0 0,0 0 0 0 0,1 1-1 0 0,-1-1 1 0 0,0 0 0 0 0,1 1-1 0 0,-1-1 1 0 0,0 1 0 0 0,0-1-1 0 0,1 1 1 0 0,-1 0 0 0 0,0-1-1 0 0,0 1 1 0 0,0 0 0 0 0,0 0-1 0 0,0 0 1 0 0,0 0 0 0 0,0 0-1 0 0,0 0 1 0 0,0 0-1 0 0,-1 0 1 0 0,2 1 0 0 0,6 34 688 0 0,-3-7-233 0 0,2 32 259 0 0,-5-29-488 0 0,1-16-82 0 0,-2 1 1 0 0,0 1 0 0 0,-1 17 0 0 0,-1-24-78 0 0,1 0 1 0 0,0 0-1 0 0,1 0 0 0 0,0 0 1 0 0,1 0-1 0 0,3 12 1 0 0,-3-16-30 0 0,-1 0 1 0 0,0-1 0 0 0,0 1 0 0 0,-1 0 0 0 0,0 0 0 0 0,0 0 0 0 0,-1 10 0 0 0,0-13-26 0 0,0 0-1 0 0,0 1 1 0 0,1-1 0 0 0,0 0 0 0 0,0 0-1 0 0,0 1 1 0 0,1-1 0 0 0,-1 0 0 0 0,1 0-1 0 0,0 0 1 0 0,0 0 0 0 0,0 0 0 0 0,1 0-1 0 0,-1 0 1 0 0,1 0 0 0 0,0 0 0 0 0,0 0-1 0 0,3 3 1 0 0,5 9 138 0 0,-10-15-156 0 0,0 0 0 0 0,1 0 1 0 0,-1 0-1 0 0,0 0 0 0 0,1 0 0 0 0,-1 0 0 0 0,1-1 1 0 0,-1 1-1 0 0,1 0 0 0 0,0 0 0 0 0,-1-1 0 0 0,1 1 1 0 0,0 0-1 0 0,0-1 0 0 0,-1 1 0 0 0,1 0 0 0 0,0-1 1 0 0,0 1-1 0 0,0-1 0 0 0,1 1 0 0 0,13 9 230 0 0,-14-9-224 0 0,0 0-1 0 0,0 0 0 0 0,0 0 1 0 0,1 0-1 0 0,-1-1 0 0 0,0 1 1 0 0,0 0-1 0 0,1-1 1 0 0,-1 1-1 0 0,0-1 0 0 0,1 1 1 0 0,-1-1-1 0 0,0 1 0 0 0,1-1 1 0 0,-1 0-1 0 0,0 0 0 0 0,1 0 1 0 0,1 0-1 0 0,13 1 112 0 0,-11 0-68 0 0,-1 0 1 0 0,1-1-1 0 0,0 0 0 0 0,0 0 1 0 0,0 0-1 0 0,0 0 1 0 0,-1-1-1 0 0,1 1 0 0 0,0-1 1 0 0,0-1-1 0 0,-1 1 0 0 0,1-1 1 0 0,-1 1-1 0 0,6-4 1 0 0,-7 2-24 0 0,0 0 1 0 0,0 0-1 0 0,0 1 1 0 0,0-1 0 0 0,1 1-1 0 0,-1 0 1 0 0,1 0 0 0 0,6-3-1 0 0,-5 3 13 0 0,0-1-1 0 0,0 1 1 0 0,-1-1 0 0 0,1 0-1 0 0,-1 0 1 0 0,0 0 0 0 0,7-7-1 0 0,57-63 412 0 0,-63 65-374 0 0,0-1 0 0 0,-1 0 0 0 0,0 0 1 0 0,0 0-1 0 0,-1 0 0 0 0,2-12 0 0 0,-5 20-83 0 0,14-48 295 0 0,-5 27-129 0 0,-6 7-80 0 0,0 0 0 0 0,-1 0 0 0 0,-1 0 0 0 0,0-1-1 0 0,-1 1 1 0 0,-1 0 0 0 0,0 0 0 0 0,-1-1 0 0 0,-4-16-1 0 0,-4 1 31 0 0,-1 0 0 0 0,-18-34-1 0 0,23 58-106 0 0,-1 0-1 0 0,1 0 1 0 0,-2 0-1 0 0,1 1 1 0 0,-1 0-1 0 0,-9-5 0 0 0,7 7-29 0 0,0 1 0 0 0,1 1 0 0 0,-1-1-1 0 0,0 2 1 0 0,-14-2 0 0 0,20 3-23 0 0,0-1 0 0 0,1 1 0 0 0,-1 0 0 0 0,0 0-1 0 0,0 0 1 0 0,1 0 0 0 0,-1 1 0 0 0,0 0 0 0 0,1-1 0 0 0,-1 1 0 0 0,0 1 0 0 0,1-1-1 0 0,-1 0 1 0 0,1 1 0 0 0,0 0 0 0 0,-1 0 0 0 0,1 0 0 0 0,-4 3 0 0 0,4-1-36 0 0,0-1 0 0 0,0 0 0 0 0,0 0 1 0 0,0 0-1 0 0,0 0 0 0 0,-1 0 0 0 0,-5 3 0 0 0,4-3-166 0 0,0 0 0 0 0,0 1-1 0 0,0 0 1 0 0,1 0-1 0 0,-1 0 1 0 0,-5 8-1 0 0,-58 65-4240 0 0,52-62 1230 0 0,-1-1-1 0 0,-1-1 1 0 0,-29 17 0 0 0,13-9-1721 0 0,22-8 944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104 100 3520 0 0,'-43'2'8362'0'0,"3"8"-5187"0"0,40-9-3116 0 0,-1-1 1 0 0,1 0 0 0 0,-1 1-1 0 0,0-1 1 0 0,1 0-1 0 0,-1 0 1 0 0,1 1-1 0 0,-1-1 1 0 0,0 0-1 0 0,1 0 1 0 0,-1 0 0 0 0,0 0-1 0 0,1 0 1 0 0,-1 0-1 0 0,1 0 1 0 0,-1 0-1 0 0,0 0 1 0 0,1 0-1 0 0,-1 0 1 0 0,0 0 0 0 0,1-1-1 0 0,-1 1 1 0 0,1 0-1 0 0,-1 0 1 0 0,0-1-1 0 0,1 1 1 0 0,-1 0 0 0 0,1-1-1 0 0,-1 1 1 0 0,1-1-1 0 0,-1 1 1 0 0,0-1-1 0 0,1 1-46 0 0,0-1 0 0 0,0 1 0 0 0,0 0 0 0 0,0 0-1 0 0,0-1 1 0 0,0 1 0 0 0,0 0 0 0 0,0-1 0 0 0,-1 1 0 0 0,1 0-1 0 0,0-1 1 0 0,0 1 0 0 0,1 0 0 0 0,-1-1 0 0 0,0 1-1 0 0,0 0 1 0 0,0 0 0 0 0,0-1 0 0 0,0 1 0 0 0,0 0 0 0 0,0-1-1 0 0,0 1 1 0 0,0 0 0 0 0,1 0 0 0 0,-1-1 0 0 0,0 1-1 0 0,0 0 1 0 0,0 0 0 0 0,1-1 0 0 0,-1 1 0 0 0,0 0 0 0 0,0 0-1 0 0,1 0 1 0 0,-1 0 0 0 0,0-1 0 0 0,0 1 0 0 0,1 0-1 0 0,-1 0 1 0 0,0 0 0 0 0,1 0 0 0 0,-1 0 0 0 0,0 0 0 0 0,0 0-1 0 0,1 0 1 0 0,-1 0 0 0 0,0 0 0 0 0,1 0 0 0 0,-1 0-1 0 0,0 0 1 0 0,1 0 0 0 0,-1 0 0 0 0,0 0 0 0 0,0 0 0 0 0,1 0-1 0 0,3-1 41 0 0,0-1-1 0 0,0 1 0 0 0,0-1 0 0 0,0 0 0 0 0,-1 0 0 0 0,1 0 0 0 0,0-1 1 0 0,-1 1-1 0 0,0-1 0 0 0,4-3 0 0 0,37-24 669 0 0,-14 18-453 0 0,-19 7-72 0 0,0 0-1 0 0,0 1 1 0 0,1 0-1 0 0,0 1 1 0 0,0 0-1 0 0,0 1 1 0 0,21-1-1 0 0,-7 2-7 0 0,-5 0 10 0 0,0 1 0 0 0,31 3 1 0 0,-49-3-172 0 0,1 1 0 0 0,-1-1 1 0 0,1 1-1 0 0,-1-1 1 0 0,0 1-1 0 0,1 0 1 0 0,-1 1-1 0 0,0-1 0 0 0,0 0 1 0 0,0 1-1 0 0,0 0 1 0 0,0 0-1 0 0,0-1 1 0 0,-1 2-1 0 0,1-1 0 0 0,-1 0 1 0 0,1 1-1 0 0,-1-1 1 0 0,0 1-1 0 0,0-1 0 0 0,0 1 1 0 0,2 4-1 0 0,0 4 83 0 0,-1 0-1 0 0,0 1 1 0 0,-1 0-1 0 0,0-1 1 0 0,-1 1-1 0 0,-1 22 1 0 0,-3-25-83 0 0,-1-1 0 0 0,0 0 0 0 0,0 0 0 0 0,-1 0-1 0 0,0 0 1 0 0,-1-1 0 0 0,-10 12 0 0 0,15-18-29 0 0,-10 18 19 0 0,10-16-17 0 0,0-1 0 0 0,0 1 0 0 0,0-1 0 0 0,0 0 0 0 0,-1 1 0 0 0,1-1 0 0 0,-1 0 0 0 0,1 0 0 0 0,-1 0 0 0 0,0 0 1 0 0,0 0-1 0 0,0 0 0 0 0,0-1 0 0 0,-4 4 0 0 0,5-5 0 0 0,1 0 0 0 0,0 0 0 0 0,-1 0 0 0 0,1 0 0 0 0,-1 0 0 0 0,1 0 1 0 0,0 0-1 0 0,-1 0 0 0 0,1 0 0 0 0,0 1 0 0 0,-1-1 0 0 0,1 0 0 0 0,0 0 1 0 0,-1 1-1 0 0,1-1 0 0 0,0 0 0 0 0,0 0 0 0 0,-1 1 0 0 0,1-1 0 0 0,0 0 1 0 0,0 1-1 0 0,-1-1 0 0 0,1 0 0 0 0,0 1 0 0 0,0-1 0 0 0,0 0 0 0 0,0 1 1 0 0,0-1-1 0 0,-1 0 0 0 0,1 1 0 0 0,0-1 0 0 0,0 0 0 0 0,0 1 0 0 0,0-1 0 0 0,0 1 1 0 0,0-1-1 0 0,0 0 0 0 0,0 1 0 0 0,0-1 0 0 0,1 1 0 0 0,-1-1 0 0 0,0 0 1 0 0,0 1-1 0 0,0-1 0 0 0,0 0 0 0 0,0 1 0 0 0,1-1 0 0 0,-1 0 0 0 0,0 1 1 0 0,0-1-1 0 0,1 0 0 0 0,-1 0 0 0 0,0 1 0 0 0,0-1 0 0 0,1 0 0 0 0,-1 0 1 0 0,0 1-1 0 0,1-1 0 0 0,-1 0 0 0 0,0 0 0 0 0,1 0 0 0 0,-1 1 0 0 0,0-1 1 0 0,1 0-1 0 0,32 13 68 0 0,4 1 145 0 0,0 1 0 0 0,-2 1 0 0 0,1 3 0 0 0,39 27 0 0 0,19 29 922 0 0,-87-68-966 0 0,0 1 1 0 0,-1 0-1 0 0,0 0 1 0 0,0 0-1 0 0,-1 1 1 0 0,0 0-1 0 0,-1 0 1 0 0,0 0-1 0 0,0 1 1 0 0,-1-1-1 0 0,0 1 1 0 0,0 0-1 0 0,-1 0 1 0 0,1 19-1 0 0,-3-23-84 0 0,-1 0-1 0 0,1 0 0 0 0,-1-1 0 0 0,0 1 0 0 0,-1 0 0 0 0,1-1 0 0 0,-1 1 1 0 0,0-1-1 0 0,-1 1 0 0 0,1-1 0 0 0,-1 0 0 0 0,0 0 0 0 0,0 0 0 0 0,-1 0 1 0 0,0-1-1 0 0,1 0 0 0 0,-2 1 0 0 0,-7 6 0 0 0,-12 14 20 0 0,21-22-89 0 0,1 0-16 0 0,0 0 0 0 0,0-1 1 0 0,0 1-1 0 0,-1-1 0 0 0,1 1 1 0 0,-1-1-1 0 0,1 0 0 0 0,-1 0 1 0 0,0 0-1 0 0,0 0 0 0 0,0-1 1 0 0,0 1-1 0 0,0-1 0 0 0,0 0 1 0 0,-7 2-1 0 0,-46 15-136 0 0,50-14-176 0 0,-1-2 0 0 0,0 1 0 0 0,0-1 0 0 0,0 0 0 0 0,0 0 0 0 0,0 0 1 0 0,0-1-1 0 0,-11 0 0 0 0,17-1 54 0 0,-1-1 1 0 0,0 1-1 0 0,1 0 1 0 0,-1-1-1 0 0,1 1 1 0 0,-1-1-1 0 0,0 1 1 0 0,1-1-1 0 0,-1 0 1 0 0,1 0-1 0 0,0 0 1 0 0,-1 0-1 0 0,1 0 1 0 0,0 0-1 0 0,-1 0 1 0 0,1 0-1 0 0,0 0 1 0 0,0 0-1 0 0,0-1 1 0 0,0 1-1 0 0,0-1 1 0 0,0 1-1 0 0,1-1 1 0 0,-1 1-1 0 0,0-1 1 0 0,1 1-1 0 0,-1-1 1 0 0,1 1-1 0 0,-1-1 1 0 0,1 0-1 0 0,0 1 1 0 0,0-4-1 0 0,-1 0-639 0 0,1 0 0 0 0,-1-1-1 0 0,2 1 1 0 0,-1 0 0 0 0,0-1-1 0 0,1 1 1 0 0,0 0 0 0 0,0 0 0 0 0,1 0-1 0 0,0 0 1 0 0,2-6 0 0 0,5-13-4438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387 298 4392 0 0,'0'0'2852'0'0,"-27"4"4396"0"0,17 8-4522 0 0,8-11-2607 0 0,1-1-1 0 0,0 1 1 0 0,0 0-1 0 0,0 0 1 0 0,-1 0-1 0 0,1 0 1 0 0,0 1-1 0 0,0-1 1 0 0,1 0-1 0 0,-1 0 1 0 0,0 0-1 0 0,0 1 1 0 0,1-1-1 0 0,-1 1 1 0 0,0-1-1 0 0,1 0 1 0 0,-1 3-1 0 0,0-1 19 0 0,1 0-1 0 0,-1 0 0 0 0,0-1 1 0 0,0 1-1 0 0,0 0 0 0 0,-1-1 0 0 0,1 1 1 0 0,-1-1-1 0 0,-2 4 0 0 0,-15 32 811 0 0,9-13-685 0 0,8-19-206 0 0,-1-1 1 0 0,1 0-1 0 0,0 0 0 0 0,1 1 1 0 0,-1-1-1 0 0,1 1 0 0 0,0-1 1 0 0,0 7-1 0 0,-8 82 400 0 0,5-41-370 0 0,2-42-61 0 0,1 1 1 0 0,0-1 0 0 0,0 1 0 0 0,2-1-1 0 0,-1 0 1 0 0,1 1 0 0 0,1-1 0 0 0,3 12-1 0 0,4 9 80 0 0,-9-28-103 0 0,1 0 1 0 0,-1-1-1 0 0,1 1 0 0 0,0 0 1 0 0,0-1-1 0 0,0 1 0 0 0,1-1 0 0 0,-1 0 1 0 0,1 1-1 0 0,0-1 0 0 0,0 0 1 0 0,0 0-1 0 0,0 0 0 0 0,1 0 0 0 0,-1-1 1 0 0,1 1-1 0 0,0 0 0 0 0,-1-1 1 0 0,6 4-1 0 0,28 15-7 0 0,-28-15 41 0 0,0-1 1 0 0,1 0 0 0 0,0 0 0 0 0,0 0-1 0 0,0-1 1 0 0,1-1 0 0 0,-1 0 0 0 0,18 4-1 0 0,0-4 58 0 0,-14-1-49 0 0,1 0 0 0 0,-1-2-1 0 0,1 1 1 0 0,-1-2-1 0 0,23-2 1 0 0,-31 2-37 0 0,-1 0 1 0 0,1 0 0 0 0,0 0-1 0 0,0-1 1 0 0,0 0 0 0 0,-1 0-1 0 0,1 0 1 0 0,-1 0 0 0 0,8-6-1 0 0,-9 6 13 0 0,1 0-1 0 0,-1 0 0 0 0,0-1 1 0 0,0 1-1 0 0,0-1 0 0 0,0 1 1 0 0,-1-1-1 0 0,1 0 0 0 0,-1 0 1 0 0,1 0-1 0 0,-1-1 0 0 0,0 1 1 0 0,-1-1-1 0 0,1 1 0 0 0,0-1 1 0 0,-1 1-1 0 0,0-1 0 0 0,0 0 1 0 0,0 0-1 0 0,0 1 1 0 0,-1-1-1 0 0,1 0 0 0 0,-1 0 1 0 0,0 0-1 0 0,0 0 0 0 0,-1-7 1 0 0,1 9-2 0 0,0 0 1 0 0,1-1-1 0 0,-1 1 0 0 0,0-1 1 0 0,0 1-1 0 0,0-1 1 0 0,-1 0-1 0 0,1 1 1 0 0,0 0-1 0 0,-1-1 1 0 0,0 1-1 0 0,0-1 1 0 0,1 1-1 0 0,-1 0 1 0 0,-1-1-1 0 0,1 1 1 0 0,0 0-1 0 0,0 0 1 0 0,-1 0-1 0 0,0 0 1 0 0,1 0-1 0 0,-1 0 0 0 0,0 1 1 0 0,0-1-1 0 0,0 0 1 0 0,0 1-1 0 0,0-1 1 0 0,0 1-1 0 0,0 0 1 0 0,0 0-1 0 0,-1 0 1 0 0,-2-1-1 0 0,2 0 5 0 0,-1 0 0 0 0,1 0 0 0 0,0 0 1 0 0,0-1-1 0 0,0 1 0 0 0,0-1 0 0 0,0 0 0 0 0,-2-3 0 0 0,2 2-9 0 0,-1 1 0 0 0,0-1 0 0 0,1 1-1 0 0,-1-1 1 0 0,0 1 0 0 0,0 0 0 0 0,-1 1 0 0 0,1-1 0 0 0,-8-2 0 0 0,9 3-10 0 0,0 1 0 0 0,0-1 0 0 0,0 0 1 0 0,1 1-1 0 0,-1-1 0 0 0,0 0 1 0 0,1-1-1 0 0,-1 1 0 0 0,-3-5 0 0 0,-13-11 19 0 0,-25-12 14 0 0,31 22-36 0 0,0 0 1 0 0,1 0 0 0 0,-18-17 0 0 0,14 9-18 0 0,-1 2 0 0 0,-1 0 0 0 0,0 0 1 0 0,-30-15-1 0 0,25 15 34 0 0,1 0 0 0 0,-23-20 0 0 0,-7 0 25 0 0,34 10-60 0 0,8 15 1 0 0,0 1 1 0 0,-1 1 0 0 0,0 0 0 0 0,-16-8 0 0 0,26 14 14 0 0,0 1 0 0 0,0-1 0 0 0,0 1-1 0 0,0-1 1 0 0,0 0 0 0 0,0 0 0 0 0,0 1 0 0 0,0-1 0 0 0,0 0 0 0 0,0 0 0 0 0,0 0 0 0 0,1 0-1 0 0,-1 0 1 0 0,0 0 0 0 0,1 0 0 0 0,-1 0 0 0 0,1 0 0 0 0,-1-1 0 0 0,1 1 0 0 0,-1 0 0 0 0,1 0-1 0 0,0 0 1 0 0,0-1 0 0 0,-1 0 0 0 0,1 0 1 0 0,0 0 1 0 0,-1 0-1 0 0,1 1 1 0 0,0-1-1 0 0,-1 0 1 0 0,0 1-1 0 0,1-1 1 0 0,-1 1-1 0 0,0-1 0 0 0,0 1 1 0 0,0-1-1 0 0,0 1 1 0 0,-2-2-1 0 0,0-2 0 0 0,0 1-1 0 0,1-1 0 0 0,-1 1 1 0 0,1-1-1 0 0,0 0 1 0 0,0 0-1 0 0,1 0 0 0 0,-1 0 1 0 0,1 0-1 0 0,0 0 0 0 0,0 0 1 0 0,1-1-1 0 0,0 1 1 0 0,0 0-1 0 0,1-9 0 0 0,-1 8 8 0 0,2 0-12 0 0,0 0 0 0 0,0 1 0 0 0,0-1 0 0 0,1 1 0 0 0,0-1 0 0 0,0 1 0 0 0,1 0 1 0 0,-1 0-1 0 0,1 1 0 0 0,8-8 0 0 0,1 5 10 0 0,-10 6 2 0 0,1-1 0 0 0,-1 0 0 0 0,1 0 0 0 0,-1 0 0 0 0,0 0 0 0 0,0-1 0 0 0,0 1 0 0 0,3-4 1 0 0,-5 5-7 0 0,0 0 0 0 0,0 0 0 0 0,0-1 1 0 0,1 1-1 0 0,-1 0 0 0 0,1 0 0 0 0,-1 0 1 0 0,0 1-1 0 0,1-1 0 0 0,-1 0 1 0 0,1 0-1 0 0,0 1 0 0 0,-1-1 0 0 0,1 1 1 0 0,2-1-1 0 0,-2 1 0 0 0,-1 0 0 0 0,1-1 0 0 0,0 1 0 0 0,-1-1 0 0 0,1 1 0 0 0,-1-1 0 0 0,1 0 0 0 0,-1 0 1 0 0,1 1-1 0 0,-1-1 0 0 0,1 0 0 0 0,-1 0 0 0 0,2-3 0 0 0,2 1 10 0 0,0 0 1 0 0,0 1-1 0 0,0-1 1 0 0,1 1-1 0 0,-1 0 1 0 0,1 0-1 0 0,-1 0 0 0 0,11-1 1 0 0,80-7 257 0 0,-88 10-243 0 0,0-1 0 0 0,-1 2-1 0 0,1-1 1 0 0,0 1 0 0 0,0 0 0 0 0,0 0 0 0 0,0 1 0 0 0,-1 0-1 0 0,1 1 1 0 0,7 3 0 0 0,63 64 499 0 0,-74-65-503 0 0,0 1 0 0 0,0-1 1 0 0,-1 1-1 0 0,0 0 0 0 0,0 0 1 0 0,0 1-1 0 0,0-1 0 0 0,2 13 1 0 0,2 1 12 0 0,7 10 2 0 0,-12-26-31 0 0,1 1-1 0 0,-1-1 1 0 0,0 1 0 0 0,0 0 0 0 0,-1 0-1 0 0,1 0 1 0 0,-1 0 0 0 0,0 0 0 0 0,-1 0-1 0 0,1 0 1 0 0,-1 7 0 0 0,0 124-230 0 0,-14-58-871 0 0,5 7-3332 0 0,9-81 3813 0 0,0 0-1 0 0,1 0 1 0 0,-1 1-1 0 0,1-1 0 0 0,-1 0 1 0 0,1 0-1 0 0,0 0 1 0 0,4 8-1 0 0,-5-10 106 0 0,1-1-1 0 0,0 1 1 0 0,1-1-1 0 0,-1 1 1 0 0,0-1-1 0 0,0 0 1 0 0,1 1-1 0 0,-1-1 1 0 0,0 0-1 0 0,1 0 1 0 0,-1 0-1 0 0,1 0 1 0 0,0 0-1 0 0,-1 0 1 0 0,3 0-1 0 0,5 0-4996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16 8288 0 0,'0'0'2572'0'0,"27"-15"9187"0"0,-27 96-8385 0 0,0 41-2567 0 0,0-42-400 0 0,-9 4-60 0 0,7-70-293 0 0,0 1 1 0 0,-2-1-1 0 0,0 0 0 0 0,-1 0 1 0 0,0 0-1 0 0,-1 0 0 0 0,0-1 1 0 0,-14 21-1 0 0,10-16-6 0 0,1 0 0 0 0,1 0 0 0 0,-6 22 0 0 0,11-35-36 0 0,1 1-1 0 0,-2-1 0 0 0,1 1 1 0 0,0-1-1 0 0,-1 0 1 0 0,-5 6-1 0 0,-7 9 8 0 0,-5 1 44 0 0,14-16-45 0 0,6-5-17 0 0,1 1 0 0 0,0-1 0 0 0,-1 0-1 0 0,1 0 1 0 0,0 1 0 0 0,-1-1 0 0 0,1 0 0 0 0,0 1-1 0 0,0-1 1 0 0,0 0 0 0 0,-1 1 0 0 0,1-1-1 0 0,0 0 1 0 0,0 1 0 0 0,0-1 0 0 0,0 1 0 0 0,0-1-1 0 0,0 0 1 0 0,0 1 0 0 0,-1-1 0 0 0,1 1 0 0 0,0-1-1 0 0,0 0 1 0 0,1 1 0 0 0,-1-1 0 0 0,0 1 0 0 0,0-1-1 0 0,0 1 1 0 0,0-1 0 0 0,0 1-1 0 0,0-1 0 0 0,0 0 1 0 0,0 0-1 0 0,0 0 1 0 0,0 1-1 0 0,0-1 0 0 0,1 0 1 0 0,-1 0-1 0 0,0 1 1 0 0,-1-1-1 0 0,1 0 1 0 0,0 0-1 0 0,0 0 0 0 0,0 1 1 0 0,0-1-1 0 0,0 0 1 0 0,0 0-1 0 0,0 0 0 0 0,0 1 1 0 0,0-1-1 0 0,0 0 1 0 0,0 0-1 0 0,-1 0 0 0 0,1 1 1 0 0,0-1-1 0 0,0 0 1 0 0,0 0-1 0 0,0 0 0 0 0,-1 0 1 0 0,1 1-1 0 0,0-1 1 0 0,0 0-1 0 0,0 0 0 0 0,-1 0 1 0 0,1 0-1 0 0,0 0 1 0 0,0 0-1 0 0,0 0 0 0 0,-1 0 1 0 0,1 0-1 0 0,0 0 1 0 0,0 0-1 0 0,-1 0 1 0 0,1 0-1 0 0,0 0 0 0 0,0 0 1 0 0,0 0-1 0 0,-1 0 1 0 0,1 0-1 0 0,0 0 0 0 0,0 0 1 0 0,-1 0-1 0 0,1 0 1 0 0,0 0-1 0 0,0 0 0 0 0,-1-1 1 0 0,-15 3 43 0 0,-4-2 65 0 0,19 0-108 0 0,1-1-1 0 0,-1 1 1 0 0,1 0 0 0 0,-1 0 0 0 0,1 0-1 0 0,0-1 1 0 0,-1 1 0 0 0,1 0 0 0 0,-1 0-1 0 0,1-1 1 0 0,0 1 0 0 0,-1 0 0 0 0,1-1 0 0 0,0 1-1 0 0,0-1 1 0 0,-1 1 0 0 0,1 0 0 0 0,0-1-1 0 0,0 1 1 0 0,-1-1 0 0 0,1 1 0 0 0,0-1-1 0 0,0 1 1 0 0,0 0 0 0 0,0-1 0 0 0,0 1-1 0 0,0-1 1 0 0,-1 1 0 0 0,1-1 0 0 0,0 1-1 0 0,1-2 1 0 0,-1 0-54 0 0,0 2 48 0 0,1 0 0 0 0,0 0 1 0 0,0 0-1 0 0,0-1 0 0 0,-1 1 1 0 0,1 0-1 0 0,0 0 0 0 0,0-1 1 0 0,-1 1-1 0 0,1-1 0 0 0,0 1 1 0 0,-1 0-1 0 0,1-1 0 0 0,0 1 0 0 0,-1-1 1 0 0,1 0-1 0 0,-1 1 0 0 0,1-1 1 0 0,-1 1-1 0 0,1-1 0 0 0,-1 0 1 0 0,2-1-1 0 0,-2 1 6 0 0,0 0 1 0 0,1 1-1 0 0,0-1 0 0 0,-1 0 1 0 0,1 0-1 0 0,-1 1 1 0 0,1-1-1 0 0,0 0 0 0 0,0 1 1 0 0,-1-1-1 0 0,1 0 1 0 0,0 1-1 0 0,0-1 0 0 0,0 1 1 0 0,-1 0-1 0 0,1-1 0 0 0,0 1 1 0 0,0 0-1 0 0,0-1 1 0 0,0 1-1 0 0,0 0 0 0 0,0 0 1 0 0,1 0-1 0 0,10-2-17 0 0,-1 1 1 0 0,0-1-1 0 0,1-1 0 0 0,13-5 1 0 0,-14 5-1 0 0,-1 0 1 0 0,1 0 0 0 0,0 1 0 0 0,15-2-1 0 0,-23 4 10 0 0,1-1 0 0 0,-1 1-1 0 0,1-1 1 0 0,-1 0 0 0 0,0 0-1 0 0,0 0 1 0 0,0-1-1 0 0,1 1 1 0 0,-1-1 0 0 0,0 0-1 0 0,-1 0 1 0 0,1 0 0 0 0,5-4-1 0 0,22-13-560 0 0,-28 18 497 0 0,1 1 0 0 0,-1-1 0 0 0,0 0-1 0 0,1 0 1 0 0,-1-1 0 0 0,0 1-1 0 0,0 0 1 0 0,0-1 0 0 0,0 1-1 0 0,0-1 1 0 0,0 1 0 0 0,0-1 0 0 0,-1 0-1 0 0,1 0 1 0 0,0 0 0 0 0,-1 0-1 0 0,0 0 1 0 0,1 0 0 0 0,-1-1-1 0 0,0 1 1 0 0,0 0 0 0 0,0-1-1 0 0,-1 1 1 0 0,1 0 0 0 0,0-5 0 0 0,2 0-140 0 0,0-1 1 0 0,1 2 0 0 0,-1-1-1 0 0,1 0 1 0 0,0 1 0 0 0,1 0-1 0 0,7-9 1 0 0,-11 14 182 0 0,0 1-1 0 0,0-1 1 0 0,0 0 0 0 0,-1 0-1 0 0,1 0 1 0 0,0 0 0 0 0,-1 0-1 0 0,1 0 1 0 0,0 0-1 0 0,-1 0 1 0 0,1 0 0 0 0,-1 0-1 0 0,0 0 1 0 0,1 0 0 0 0,-1 0-1 0 0,0 0 1 0 0,0 0 0 0 0,1-1-1 0 0,-1 1 1 0 0,0 0 0 0 0,0 0-1 0 0,0 0 1 0 0,-1-3 0 0 0,1 3-23 0 0,0-1-1 0 0,0 1 1 0 0,0-1 0 0 0,0 1 0 0 0,0-1 0 0 0,0 0 0 0 0,0 1 0 0 0,1-1-1 0 0,-1 1 1 0 0,0-1 0 0 0,1 1 0 0 0,0-1 0 0 0,-1 1 0 0 0,1-1 0 0 0,0 1 0 0 0,0 0-1 0 0,1-3 1 0 0,-1 3 34 0 0,0 1 0 0 0,0-1-1 0 0,-1 0 1 0 0,1 0 0 0 0,0 0-1 0 0,-1 0 1 0 0,1 0 0 0 0,-1 0-1 0 0,1 0 1 0 0,-1 0 0 0 0,0 0-1 0 0,1 0 1 0 0,-1-1 0 0 0,0 1-1 0 0,0 0 1 0 0,0 0 0 0 0,1 0-1 0 0,-1 0 1 0 0,0 0 0 0 0,-1-1 0 0 0,1 1-1 0 0,0 0 1 0 0,0 0 0 0 0,-1-1-1 0 0,1 0 6 0 0,0 1-1 0 0,-1 0 1 0 0,1 0 0 0 0,0-1-1 0 0,0 1 1 0 0,0 0-1 0 0,0 0 1 0 0,0-1 0 0 0,0 1-1 0 0,0 0 1 0 0,0 0-1 0 0,1-1 1 0 0,-1 1 0 0 0,0 0-1 0 0,1 0 1 0 0,-1 0 0 0 0,1-1-1 0 0,0 1 1 0 0,0-1-1 0 0,2-6 31 0 0,0 0-1 0 0,-1 0 1 0 0,0 0-1 0 0,0 0 1 0 0,-1 0 0 0 0,0 0-1 0 0,-1-1 1 0 0,0 1-1 0 0,0 0 1 0 0,-2-11-1 0 0,2-7 592 0 0,0 24 836 0 0,-1 2-1404 0 0,1 0 0 0 0,0-1 0 0 0,0 1 0 0 0,0 0 0 0 0,0 0 0 0 0,0 0 0 0 0,-1-1 0 0 0,1 1 0 0 0,0 0 0 0 0,0 0 0 0 0,0 0 0 0 0,-1 0 0 0 0,1 0 0 0 0,0-1 0 0 0,0 1 0 0 0,0 0 0 0 0,-1 0 0 0 0,1 0 0 0 0,0 0 0 0 0,0 0 0 0 0,-1 0 0 0 0,1 0 0 0 0,0 0 0 0 0,0 0-1 0 0,-1 0 1 0 0,1 0 0 0 0,0 0 0 0 0,0 0 0 0 0,-1 0 0 0 0,1 0 0 0 0,0 0 0 0 0,0 0 0 0 0,0 0 0 0 0,-1 0 0 0 0,1 0 0 0 0,0 0 0 0 0,0 1 0 0 0,-1-1 0 0 0,1 0 0 0 0,0 0 0 0 0,-4 13 930 0 0,3 20-14 0 0,1-29-709 0 0,0 223 1238 0 0,14-160-1399 0 0,-14-58-98 0 0,1 0-1 0 0,0-1 1 0 0,1 1 0 0 0,4 12-1 0 0,0 2-9 0 0,-3 0-14 0 0,-3-19-68 0 0,1 0 1 0 0,-1 0-1 0 0,1 0 1 0 0,-1 0-1 0 0,1 0 1 0 0,0 0-1 0 0,1 0 1 0 0,-1 0-1 0 0,1 0 1 0 0,0-1-1 0 0,3 7 1 0 0,7 13-1111 0 0,-12-21 1060 0 0,1 0 0 0 0,-1-1 1 0 0,1 1-1 0 0,-1-1 1 0 0,1 1-1 0 0,0 0 1 0 0,0-1-1 0 0,-1 0 1 0 0,1 1-1 0 0,0-1 0 0 0,0 0 1 0 0,0 1-1 0 0,1-1 1 0 0,-1 0-1 0 0,2 2 1 0 0,0-2-150 0 0,0-1 1 0 0,-1 1 0 0 0,1-1-1 0 0,0 1 1 0 0,-1-1-1 0 0,1 0 1 0 0,0 0 0 0 0,0 0-1 0 0,-1 0 1 0 0,1-1 0 0 0,0 1-1 0 0,0-1 1 0 0,-1 0 0 0 0,1 1-1 0 0,0-1 1 0 0,-1 0 0 0 0,1-1-1 0 0,-1 1 1 0 0,0 0 0 0 0,1-1-1 0 0,1-1 1 0 0,18-9-1107 0 0,-21 12 1318 0 0,1-1 1 0 0,-1 0-1 0 0,0 1 0 0 0,0-1 0 0 0,0 0 1 0 0,0 0-1 0 0,0 0 0 0 0,0 0 1 0 0,0 0-1 0 0,0 0 0 0 0,0 0 0 0 0,0 0 1 0 0,0 0-1 0 0,-1-1 0 0 0,1 1 0 0 0,-1 0 1 0 0,1-1-1 0 0,-1 1 0 0 0,1 0 0 0 0,0-3 1 0 0,5-9-554 0 0,9 1-211 0 0,-13 11 742 0 0,-1 0 0 0 0,1-1 0 0 0,0 1 0 0 0,0-1 0 0 0,-1 1 0 0 0,1-1 0 0 0,-1 0 0 0 0,1 1 0 0 0,-1-1 0 0 0,0 0 0 0 0,0 0 0 0 0,0 0 0 0 0,1-3 0 0 0,5-6-591 0 0,-1 0 0 0 0,1 1 0 0 0,1 0 1 0 0,0 0-1 0 0,0 0 0 0 0,19-15 0 0 0,-21 19 54 0 0,11-9-3697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80 1904 0 0,'-2'6'2697'0'0,"-3"-16"1577"0"0,-1-16 1813 0 0,6 23-5843 0 0,0 2-139 0 0,0 1-1 0 0,0-1 0 0 0,1 0 0 0 0,-1 0 0 0 0,0 1 1 0 0,0-1-1 0 0,0 0 0 0 0,0 0 0 0 0,0 1 0 0 0,0-1 1 0 0,0 0-1 0 0,0 0 0 0 0,0 1 0 0 0,0-1 1 0 0,-1 0-1 0 0,1 0 0 0 0,0 1 0 0 0,-1-1 0 0 0,1 0 1 0 0,0 0-1 0 0,-1 1 0 0 0,1-1 0 0 0,-1 1 0 0 0,1-1 1 0 0,-1 0-1 0 0,1 1 0 0 0,-1-1 0 0 0,1 1 0 0 0,-1-1 1 0 0,1 1-1 0 0,-1-1 0 0 0,0 1 0 0 0,1 0 0 0 0,-1-1 1 0 0,0 1-1 0 0,0-1 0 0 0,-9-8 3653 0 0,10 9-3704 0 0,0-1 0 0 0,0 1 0 0 0,0-1 0 0 0,-1 1 0 0 0,1-1-1 0 0,0 1 1 0 0,0 0 0 0 0,0-1 0 0 0,-1 1 0 0 0,1 0 0 0 0,0-1 0 0 0,-1 1 0 0 0,1 0 0 0 0,0-1 0 0 0,-1 1 0 0 0,1 0-1 0 0,0 0 1 0 0,-1-1 0 0 0,1 1 0 0 0,-1 0 0 0 0,1 0 0 0 0,0 0 0 0 0,-1-1 0 0 0,1 1 0 0 0,-1 0 0 0 0,1 0 0 0 0,-1 0 0 0 0,1 0-1 0 0,0 0 1 0 0,-2 0 0 0 0,-28-2 2079 0 0,24 1-1984 0 0,0 0 1 0 0,0 0-1 0 0,1 1 0 0 0,-1 0 0 0 0,0 0 0 0 0,0 0 0 0 0,0 1 1 0 0,1 0-1 0 0,-1 0 0 0 0,0 0 0 0 0,1 1 0 0 0,-1-1 0 0 0,1 2 1 0 0,-7 2-1 0 0,-12 11 96 0 0,18-12-200 0 0,0-1 0 0 0,1 1 0 0 0,-1 0 0 0 0,0 1 0 0 0,1 0 0 0 0,0-1 0 0 0,0 1 0 0 0,1 1 0 0 0,-1-1 0 0 0,1 1 0 0 0,0 0 0 0 0,-3 8 0 0 0,-14 29 118 0 0,15-34-159 0 0,1 1 0 0 0,0-1 0 0 0,1 1-1 0 0,0 0 1 0 0,1 0 0 0 0,0 0 0 0 0,0 1 0 0 0,1-1 0 0 0,-1 17-1 0 0,2 26-1 0 0,0-21-42 0 0,1 0 1 0 0,2 1 0 0 0,6 35 0 0 0,1-35 60 0 0,24 57 0 0 0,-23-49-6 0 0,-10-37-12 0 0,1 1 1 0 0,-1-1 0 0 0,1 0-1 0 0,0 0 1 0 0,0 0-1 0 0,1 0 1 0 0,-1 0-1 0 0,1 0 1 0 0,0 0 0 0 0,0 0-1 0 0,0 0 1 0 0,0-1-1 0 0,1 1 1 0 0,0-1 0 0 0,4 5-1 0 0,-6-7-1 0 0,6 4 0 0 0,0 1 1 0 0,0 1-1 0 0,-1-1 1 0 0,0 1-1 0 0,0 0 1 0 0,0 1 0 0 0,-1-1-1 0 0,8 16 1 0 0,14 30-22 0 0,-25-48-106 0 0,1-1 0 0 0,0 1 1 0 0,0-1-1 0 0,0 1 0 0 0,1-1 0 0 0,-1 0 1 0 0,1-1-1 0 0,0 1 0 0 0,0-1 0 0 0,1 1 1 0 0,-1-1-1 0 0,1-1 0 0 0,-1 1 0 0 0,1 0 1 0 0,0-1-1 0 0,0 0 0 0 0,0 0 1 0 0,0-1-1 0 0,0 1 0 0 0,0-1 0 0 0,1 0 1 0 0,5 0-1 0 0,-8-1-192 0 0,1 0-1 0 0,-1 0 1 0 0,1-1 0 0 0,-1 1 0 0 0,1-1-1 0 0,-1 0 1 0 0,1 0 0 0 0,-1 0 0 0 0,0 0-1 0 0,0-1 1 0 0,1 1 0 0 0,-1-1 0 0 0,0 0-1 0 0,0 0 1 0 0,-1 0 0 0 0,6-5 0 0 0,-2 0-1147 0 0,0 0 1 0 0,0-1 0 0 0,-1 0 0 0 0,7-15-1 0 0,-7 13 377 0 0,1 0-1 0 0,0 0 1 0 0,0 1-1 0 0,12-13 1 0 0,-12 13 296 0 0,0 0 0 0 0,-1 0 1 0 0,0-1-1 0 0,5-13 0 0 0,2 9-841 0 0,12 4-915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65 128 4192 0 0,'0'0'2981'0'0,"-14"6"8073"0"0,10-2-10688 0 0,4 127 3983 0 0,0 63-3618 0 0,0-138-497 0 0,1-53-225 0 0,-1 0 0 0 0,1-1 0 0 0,-1 1 0 0 0,1 0 0 0 0,0 0 0 0 0,0 0-1 0 0,0-1 1 0 0,1 1 0 0 0,-1 0 0 0 0,3 3 0 0 0,-2-4-6 0 0,0 1 0 0 0,-1 0 0 0 0,1 0-1 0 0,-1 0 1 0 0,0 0 0 0 0,1 0 0 0 0,-2 0 0 0 0,1 0 0 0 0,0 0 0 0 0,0 6 0 0 0,-1-9-2 0 0,0 1 1 0 0,0 0 0 0 0,0-1 0 0 0,0 1-1 0 0,0 0 1 0 0,0-1 0 0 0,0 1 0 0 0,0 0 0 0 0,0-1-1 0 0,0 1 1 0 0,1 0 0 0 0,-1-1 0 0 0,0 1-1 0 0,0-1 1 0 0,1 1 0 0 0,-1 0 0 0 0,0-1-1 0 0,1 1 1 0 0,-1-1 0 0 0,1 1 0 0 0,-1-1 0 0 0,1 1-1 0 0,-1-1 1 0 0,1 0 0 0 0,-1 1 0 0 0,1-1-1 0 0,-1 1 1 0 0,1-1 0 0 0,-1 0 0 0 0,1 0 0 0 0,-1 1-1 0 0,1-1 1 0 0,0 0 0 0 0,-1 0 0 0 0,1 0-1 0 0,1 1 1 0 0,-2-2-2 0 0,1 1 0 0 0,-1 0 0 0 0,1-1 0 0 0,-1 1 0 0 0,1-1 0 0 0,-1 1 1 0 0,1-1-1 0 0,-1 1 0 0 0,0-1 0 0 0,1 1 0 0 0,-1-1 0 0 0,0 1 0 0 0,1-1 0 0 0,-1 1 0 0 0,0-1 0 0 0,0 0 0 0 0,1 1 0 0 0,-1-1 0 0 0,0 1 0 0 0,0-1 0 0 0,0 0 0 0 0,0 1 0 0 0,0-1 1 0 0,0 0-1 0 0,0 1 0 0 0,0-1 0 0 0,0 0 0 0 0,0 1 0 0 0,0-1 0 0 0,0 1 0 0 0,0-1 0 0 0,-1 0 0 0 0,1 1 0 0 0,0-1 0 0 0,0 1 0 0 0,-1-1 0 0 0,1 0 0 0 0,0 1 0 0 0,-1-1 0 0 0,1 1 1 0 0,-1-1-1 0 0,-4-9 3 0 0,-26-72 64 0 0,2-15 51 0 0,26 86-96 0 0,1 1 0 0 0,0-1 0 0 0,0 0 1 0 0,1 0-1 0 0,1-13 0 0 0,-3-19 42 0 0,1 30-36 0 0,-2-5 57 0 0,1 0-1 0 0,1-1 1 0 0,1 1-1 0 0,0-1 1 0 0,1 1-1 0 0,1-1 0 0 0,1 1 1 0 0,1-1-1 0 0,0 1 1 0 0,7-18-1 0 0,-9 33-49 0 0,-1 1-1 0 0,1 0 1 0 0,0-1-1 0 0,0 1 0 0 0,1 0 1 0 0,-1 0-1 0 0,0 0 1 0 0,1 0-1 0 0,-1 0 1 0 0,1 0-1 0 0,0 1 1 0 0,-1-1-1 0 0,1 0 0 0 0,0 1 1 0 0,0 0-1 0 0,0-1 1 0 0,0 1-1 0 0,0 0 1 0 0,1 0-1 0 0,-1 0 1 0 0,0 0-1 0 0,0 0 1 0 0,1 1-1 0 0,-1-1 0 0 0,1 1 1 0 0,-1-1-1 0 0,0 1 1 0 0,1 0-1 0 0,-1 0 1 0 0,1 0-1 0 0,-1 0 1 0 0,1 0-1 0 0,-1 1 0 0 0,3 0 1 0 0,3 1 40 0 0,-1 1 1 0 0,1 0 0 0 0,-1 0-1 0 0,0 0 1 0 0,0 1-1 0 0,0 0 1 0 0,-1 1-1 0 0,1-1 1 0 0,9 10-1 0 0,8-1-17 0 0,-22-12-55 0 0,-1-1 1 0 0,1 1 0 0 0,0-1-1 0 0,0 1 1 0 0,-1 0 0 0 0,1 0-1 0 0,-1 0 1 0 0,1 0 0 0 0,-1 0-1 0 0,1 0 1 0 0,-1 0 0 0 0,0 0-1 0 0,1 1 1 0 0,-1-1 0 0 0,1 2-1 0 0,0-1 1 0 0,-1 0-1 0 0,0-1 0 0 0,1 1 0 0 0,0-1 1 0 0,-1 0-1 0 0,1 1 0 0 0,0-1 0 0 0,-1 0 1 0 0,1 0-1 0 0,0 0 0 0 0,3 1 0 0 0,-3-2-1 0 0,0 1 0 0 0,-1 0 0 0 0,1 0 0 0 0,0 0 0 0 0,0 0 0 0 0,0 0-1 0 0,-1 1 1 0 0,1-1 0 0 0,-1 1 0 0 0,1-1 0 0 0,1 3 0 0 0,17 13 43 0 0,-19-17-45 0 0,1 1 0 0 0,-1 0 0 0 0,0-1-1 0 0,0 1 1 0 0,0 0 0 0 0,0 0 0 0 0,0 0 0 0 0,0 0 0 0 0,0 0 0 0 0,0 0 0 0 0,0 0-1 0 0,0 0 1 0 0,0 0 0 0 0,-1 0 0 0 0,1 1 0 0 0,0-1 0 0 0,-1 0 0 0 0,1 2-1 0 0,1 0-4 0 0,-1-1 0 0 0,1 1-1 0 0,-1-1 1 0 0,1 1 0 0 0,0-1-1 0 0,0 0 1 0 0,0 0 0 0 0,1 0 0 0 0,-1 0-1 0 0,0-1 1 0 0,4 3 0 0 0,-3-2 1 0 0,0 0 1 0 0,0 1-1 0 0,0-1 1 0 0,0 1-1 0 0,0 0 1 0 0,-1-1 0 0 0,1 1-1 0 0,3 6 1 0 0,5 10 42 0 0,-8-14-10 0 0,0-1 1 0 0,0 1 0 0 0,0 0-1 0 0,-1 0 1 0 0,0 0 0 0 0,0 0-1 0 0,0 1 1 0 0,0-1 0 0 0,-1 1-1 0 0,1 6 1 0 0,7 119 449 0 0,-10-118-469 0 0,-1 0 0 0 0,-1-1 0 0 0,0 1 1 0 0,0-1-1 0 0,-1 1 0 0 0,-1-1 0 0 0,0 0 0 0 0,-1-1 0 0 0,0 1 1 0 0,-10 13-1 0 0,6-7-178 0 0,8-13 58 0 0,-1-1 0 0 0,1 1 0 0 0,-1-1 0 0 0,0 1-1 0 0,0-1 1 0 0,-7 7 0 0 0,-11 19-898 0 0,20-28 815 0 0,1 0 0 0 0,-1 0-1 0 0,0-1 1 0 0,0 1 0 0 0,0 0-1 0 0,0 0 1 0 0,0-1 0 0 0,0 1-1 0 0,0-1 1 0 0,-1 1 0 0 0,1-1-1 0 0,-1 1 1 0 0,1-1 0 0 0,-1 0-1 0 0,1 0 1 0 0,-1 0 0 0 0,1 0-1 0 0,-1 0 1 0 0,0 0 0 0 0,0 0-1 0 0,0 0 1 0 0,0-1 0 0 0,1 1-1 0 0,-1-1 1 0 0,0 1 0 0 0,0-1-1 0 0,0 0 1 0 0,-4 0 0 0 0,4 0-229 0 0,1-1 1 0 0,-1 0 0 0 0,0 0-1 0 0,0 0 1 0 0,1 0-1 0 0,-1 0 1 0 0,1 0 0 0 0,-1-1-1 0 0,1 1 1 0 0,0-1 0 0 0,-1 1-1 0 0,1-1 1 0 0,0 1-1 0 0,0-1 1 0 0,0 1 0 0 0,0-1-1 0 0,0 0 1 0 0,0 0 0 0 0,0 1-1 0 0,1-1 1 0 0,-1 0-1 0 0,1 0 1 0 0,-1 0 0 0 0,1 0-1 0 0,0 0 1 0 0,0-2 0 0 0,-7-52-3399 0 0,7 54 3673 0 0,0-1-1 0 0,0 0 1 0 0,1 1 0 0 0,-1-1 0 0 0,0 0 0 0 0,1 1-1 0 0,0-1 1 0 0,-1 1 0 0 0,1-1 0 0 0,0 1 0 0 0,0-1-1 0 0,2-2 1 0 0,6-15-1104 0 0,0-10-924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83 252 1600 0 0,'0'0'2275'0'0,"23"4"9224"0"0,-21 4-10760 0 0,0 1 0 0 0,0 0 0 0 0,-1 0-1 0 0,0 0 1 0 0,-1 0 0 0 0,0 0 0 0 0,0 0 0 0 0,-2 10 0 0 0,0 21 391 0 0,4-5-834 0 0,2-1-1 0 0,2 0 1 0 0,12 45 0 0 0,-6-30-254 0 0,-5-23-104 0 0,19 44-1 0 0,-25-67 48 0 0,33 60-562 0 0,-31-55 225 0 0,-1 0 0 0 0,1-1 0 0 0,1 1 0 0 0,-1-1 0 0 0,10 13-1 0 0,8 20-2218 0 0,-19-13-710 0 0,-2-16-137 0 0,0-16 44 0 0,-8-28 2827 0 0,0 5 486 0 0,-29-101 679 0 0,-4-14 1631 0 0,36 123-1647 0 0,-2-1 0 0 0,0 1 1 0 0,-12-24-1 0 0,8 21 560 0 0,-13-44 0 0 0,13 32 142 0 0,-19-38 1 0 0,14 35-85 0 0,-1 6-254 0 0,14 27-762 0 0,-1-1-1 0 0,1 1 1 0 0,0-1-1 0 0,0 0 1 0 0,1 0 0 0 0,0 0-1 0 0,0 0 1 0 0,0 0-1 0 0,1-1 1 0 0,0 1 0 0 0,-1-7-1 0 0,2 0 14 0 0,-1 8-93 0 0,0 0-1 0 0,1 0 1 0 0,0 0-1 0 0,0 0 1 0 0,1-1-1 0 0,-1 1 1 0 0,1 0 0 0 0,0 0-1 0 0,0 0 1 0 0,3-6-1 0 0,2 3 18 0 0,-4 5-89 0 0,-1 0-1 0 0,2 1 1 0 0,-1-1-1 0 0,0 0 1 0 0,0 1 0 0 0,1-1-1 0 0,-1 1 1 0 0,1 0 0 0 0,0 0-1 0 0,0 0 1 0 0,0 0 0 0 0,0 1-1 0 0,0-1 1 0 0,0 1-1 0 0,0-1 1 0 0,0 1 0 0 0,1 0-1 0 0,-1 0 1 0 0,5 0 0 0 0,-3 0-17 0 0,1 0 1 0 0,0 0-1 0 0,0 1 1 0 0,0 0-1 0 0,0 0 1 0 0,-1 0-1 0 0,1 1 1 0 0,0-1-1 0 0,0 2 1 0 0,0-1-1 0 0,-1 1 1 0 0,1-1-1 0 0,-1 1 1 0 0,1 1-1 0 0,-1-1 1 0 0,0 1-1 0 0,0 0 1 0 0,7 5-1 0 0,13 11 88 0 0,-22-17-113 0 0,0-1 0 0 0,0 1 0 0 0,-1 0 0 0 0,1 0 1 0 0,-1 0-1 0 0,1 0 0 0 0,-1 0 0 0 0,0 0 0 0 0,0 1 0 0 0,0-1 1 0 0,0 1-1 0 0,1 2 0 0 0,14 35 42 0 0,-13-28-60 0 0,0 1-1 0 0,2-1 1 0 0,-1 0 0 0 0,15 20 0 0 0,-19-29 14 0 0,1 0 1 0 0,0 0 0 0 0,-1 0 0 0 0,1 0-1 0 0,-1 0 1 0 0,0 0 0 0 0,0 1 0 0 0,0-1-1 0 0,0 0 1 0 0,-1 1 0 0 0,1-1 0 0 0,-1 6 0 0 0,0-4 1 0 0,0-1 0 0 0,1 1 0 0 0,0-1 0 0 0,0 1 0 0 0,0-1 0 0 0,0 1 0 0 0,1-1 0 0 0,-1 0 0 0 0,3 5 0 0 0,0 2-15 0 0,0-1 1 0 0,-1 1 0 0 0,-1 1-1 0 0,0-1 1 0 0,0 0 0 0 0,-1 0-1 0 0,-1 1 1 0 0,0-1 0 0 0,0 0-1 0 0,-3 16 1 0 0,1 19-111 0 0,3-36-55 0 0,-1-1 1 0 0,0 1-1 0 0,-1 0 1 0 0,0-1-1 0 0,0 1 1 0 0,-1-1-1 0 0,0 1 1 0 0,-1-1-1 0 0,0 0 1 0 0,-7 14-1 0 0,9-20 31 0 0,-17 23-2088 0 0,18-26 2070 0 0,-1 1 1 0 0,1-1-1 0 0,-1 1 1 0 0,1-1 0 0 0,-1 1-1 0 0,1-1 1 0 0,-1 0 0 0 0,1 1-1 0 0,-1-1 1 0 0,1 0 0 0 0,-1 1-1 0 0,1-1 1 0 0,-1 0 0 0 0,1 0-1 0 0,-1 0 1 0 0,0 1 0 0 0,1-1-1 0 0,-1 0 1 0 0,1 0 0 0 0,-1 0-1 0 0,0 0 1 0 0,1 0 0 0 0,-1 0-1 0 0,1 0 1 0 0,-1 0 0 0 0,0 0-1 0 0,1-1 1 0 0,-1 1-1 0 0,1 0 1 0 0,-1 0 0 0 0,0 0-1 0 0,1-1 1 0 0,-1 1 0 0 0,1 0-1 0 0,-1-1 1 0 0,1 1 0 0 0,-1 0-1 0 0,1-1 1 0 0,-1 1 0 0 0,1-1-1 0 0,0 1 1 0 0,-1-1 0 0 0,1 1-1 0 0,0-1 1 0 0,-1 1 0 0 0,0-2-1 0 0,0-1-351 0 0,0 0-1 0 0,-1 0 0 0 0,1 0 1 0 0,0 0-1 0 0,1-1 0 0 0,-1 1 1 0 0,0 0-1 0 0,1-1 0 0 0,0-4 1 0 0,-3-22-1722 0 0,-2-6-279 0 0,2-57 1 0 0,3 59 179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3632 0 0,'-8'-2'12042'0'0,"5"3"-10153"0"0,1 0-1677 0 0,1 1-1 0 0,0 0 0 0 0,0 0 0 0 0,-1-1 0 0 0,1 1 0 0 0,0 0 0 0 0,0 0 0 0 0,1 0 0 0 0,-1 0 0 0 0,0 0 0 0 0,1 1 0 0 0,-1-1 0 0 0,1 0 0 0 0,0 0 0 0 0,-1 0 0 0 0,1 0 0 0 0,0 0 1 0 0,1 3-1 0 0,0 58 1202 0 0,0-36-1023 0 0,-1 233 676 0 0,0-259-1065 0 0,0 0 0 0 0,0 0 0 0 0,0-1 0 0 0,0 1 0 0 0,0 0 0 0 0,1-1 0 0 0,-1 1 0 0 0,0 0-1 0 0,1 0 1 0 0,-1-1 0 0 0,0 1 0 0 0,1 0 0 0 0,-1-1 0 0 0,1 1 0 0 0,-1-1 0 0 0,1 1 0 0 0,-1-1 0 0 0,1 1 0 0 0,-1-1-1 0 0,1 1 1 0 0,-1-1 0 0 0,1 1 0 0 0,0-1 0 0 0,-1 0 0 0 0,1 1 0 0 0,0-1 0 0 0,-1 0 0 0 0,1 1 0 0 0,0-1 0 0 0,0 0 0 0 0,-1 0-1 0 0,1 0 1 0 0,0 0 0 0 0,0 0 0 0 0,-1 0 0 0 0,1 0 0 0 0,0 0 0 0 0,0 0 0 0 0,-1 0 0 0 0,1 0 0 0 0,0 0 0 0 0,0-1-1 0 0,-1 1 1 0 0,1 0 0 0 0,0 0 0 0 0,-1-1 0 0 0,2 0 0 0 0,2 0 0 0 0,-1 0 0 0 0,1-1-1 0 0,0 0 1 0 0,-1 1 0 0 0,1-1 0 0 0,-1-1 0 0 0,1 1 0 0 0,-1 0-1 0 0,5-6 1 0 0,14-23-31 0 0,-21 28 33 0 0,1 0-1 0 0,0 0 0 0 0,-1 0 1 0 0,1 0-1 0 0,1 0 1 0 0,-1 1-1 0 0,0-1 1 0 0,1 1-1 0 0,-1 0 0 0 0,1-1 1 0 0,-1 1-1 0 0,7-3 1 0 0,-6 3 2 0 0,1-1 0 0 0,-1 1 1 0 0,0-1-1 0 0,0 0 0 0 0,0 0 1 0 0,0 0-1 0 0,0 0 0 0 0,-1 0 1 0 0,5-7-1 0 0,7-9 56 0 0,12-11 294 0 0,-18 22 571 0 0,-8 8-907 0 0,-1 1 0 0 0,1 0 0 0 0,0-1 0 0 0,0 1 0 0 0,0 0 0 0 0,-1-1 0 0 0,1 1 0 0 0,0 0 0 0 0,0 0 0 0 0,0-1 0 0 0,0 1 0 0 0,0 0 0 0 0,0 0 0 0 0,0-1 0 0 0,1 1 0 0 0,-1 0 0 0 0,0 0 0 0 0,0-1 0 0 0,0 1 0 0 0,1 0 0 0 0,-1-1 0 0 0,0 1 0 0 0,1 0 0 0 0,-1-1 0 0 0,1 1 0 0 0,0 0 0 0 0,0 1 12 0 0,1 1 0 0 0,-1-1 1 0 0,0 0-1 0 0,0 0 1 0 0,0 1-1 0 0,0-1 1 0 0,-1 1-1 0 0,1-1 0 0 0,-1 1 1 0 0,1-1-1 0 0,-1 1 1 0 0,0-1-1 0 0,0 1 1 0 0,0-1-1 0 0,0 1 0 0 0,0 0 1 0 0,-1-1-1 0 0,1 1 1 0 0,-1-1-1 0 0,0 0 1 0 0,1 1-1 0 0,-1-1 1 0 0,0 1-1 0 0,-1-1 0 0 0,-1 4 1 0 0,1 0 29 0 0,1-1 0 0 0,-1 1-1 0 0,2 0 1 0 0,-1 0 0 0 0,0 0 0 0 0,1 0 0 0 0,0 0 0 0 0,1 0 0 0 0,1 9 0 0 0,0 11 162 0 0,-3-7-148 0 0,0-16-68 0 0,1 0-1 0 0,-1 1 1 0 0,1-1 0 0 0,0 0 0 0 0,0 0-1 0 0,0 1 1 0 0,1-1 0 0 0,-1 0-1 0 0,1 0 1 0 0,0 1 0 0 0,-1-1 0 0 0,1 0-1 0 0,1 0 1 0 0,-1 0 0 0 0,0 0-1 0 0,1 0 1 0 0,3 5 0 0 0,13 15 21 0 0,-16-21-46 0 0,-1 1 0 0 0,1 0 0 0 0,0-1 0 0 0,0 1 0 0 0,0-1 0 0 0,0 0 0 0 0,0 0 0 0 0,1 0 0 0 0,-1 0 0 0 0,1 0 0 0 0,-1 0 0 0 0,4 1 0 0 0,9 4-396 0 0,1-1 0 0 0,-1-1 0 0 0,1-1-1 0 0,0 0 1 0 0,28 3 0 0 0,-34-6-886 0 0,1 0 0 0 0,-1-1 1 0 0,1-1-1 0 0,-1 0 0 0 0,1 0 0 0 0,13-4 1 0 0,-21 4 959 0 0,0 0-1 0 0,0 0 1 0 0,0 0 0 0 0,0 0 0 0 0,0-1 0 0 0,0 0 0 0 0,0 1-1 0 0,0-1 1 0 0,-1 0 0 0 0,1 0 0 0 0,-1 0 0 0 0,1-1 0 0 0,-1 1-1 0 0,0 0 1 0 0,0-1 0 0 0,0 0 0 0 0,3-5 0 0 0,15-17-1990 0 0,2 5 1012 0 0,-9 10 835 0 0,-1 0 1 0 0,-1-1 0 0 0,0 0-1 0 0,0-1 1 0 0,-1-1 0 0 0,13-21-1 0 0,-22 33 475 0 0,-1-1 0 0 0,1 1-1 0 0,0-1 1 0 0,-1 1-1 0 0,1-1 1 0 0,0 1 0 0 0,0-1-1 0 0,0 1 1 0 0,0 0 0 0 0,0 0-1 0 0,1-1 1 0 0,-1 1-1 0 0,0 0 1 0 0,1 0 0 0 0,-1 0-1 0 0,0 0 1 0 0,3 0 0 0 0,-2-1 18 0 0,0 1 0 0 0,0 0 0 0 0,0 0 0 0 0,-1-1 0 0 0,1 1 0 0 0,0-1 0 0 0,0 0 0 0 0,-1 1 0 0 0,1-1 0 0 0,-1 0 0 0 0,0 0 0 0 0,2-3 0 0 0,29-1 17756 0 0,-33 7-17395 0 0,-7 13 2040 0 0,7-11-2245 0 0,0 1 1 0 0,1-1 0 0 0,-1 0 0 0 0,1 1 0 0 0,-1-1 0 0 0,1 0 0 0 0,0 1 0 0 0,0-1 0 0 0,0 0-1 0 0,2 6 1 0 0,-1 1 174 0 0,-2 20 145 0 0,0-18-431 0 0,1 0 0 0 0,0 1-1 0 0,1-1 1 0 0,0 1 0 0 0,1-1 0 0 0,3 14 0 0 0,-3 5-111 0 0,-2-28 39 0 0,-1-1 1 0 0,1 0 0 0 0,0 1-1 0 0,0-1 1 0 0,0 0 0 0 0,0 1-1 0 0,0-1 1 0 0,1 1-1 0 0,-1-1 1 0 0,1 0 0 0 0,0 0-1 0 0,-1 1 1 0 0,1-1 0 0 0,0 0-1 0 0,0 0 1 0 0,3 4 0 0 0,-2-3-115 0 0,0 1 1 0 0,0-1-1 0 0,0 1 1 0 0,-1-1-1 0 0,1 1 1 0 0,-1 0-1 0 0,0 0 1 0 0,0-1-1 0 0,0 1 1 0 0,0 0-1 0 0,0 6 1 0 0,-1-5-220 0 0,0-1 0 0 0,1 0 0 0 0,0 0 0 0 0,0 0 1 0 0,0 0-1 0 0,0 0 0 0 0,1 0 0 0 0,0 0 0 0 0,-1 0 0 0 0,1 0 1 0 0,4 5-1 0 0,15 32-7574 0 0,-11-27 3887 0 0,-9-13 3761 0 0,-1 0 1 0 0,1 0-1 0 0,-1 0 0 0 0,1 0 1 0 0,0 0-1 0 0,-1-1 1 0 0,1 1-1 0 0,0 0 0 0 0,0 0 1 0 0,-1-1-1 0 0,1 1 1 0 0,0 0-1 0 0,0-1 0 0 0,0 1 1 0 0,0-1-1 0 0,0 1 1 0 0,0-1-1 0 0,0 1 0 0 0,2-1 1 0 0,7 6-2465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86 118 3872 0 0,'-2'4'10066'0'0,"-5"17"-5041"0"0,12 58 2075 0 0,14 35-5545 0 0,-17-104-1259 0 0,0 49-18 0 0,-2-53-264 0 0,0 0 0 0 0,-1 0-1 0 0,2 0 1 0 0,-1 0 0 0 0,1 0 0 0 0,0 0 0 0 0,0 0 0 0 0,1 0 0 0 0,1 6 0 0 0,1-3-3 0 0,0 1 0 0 0,-1 0 0 0 0,-1 0 0 0 0,0 0 0 0 0,0 0 0 0 0,-1 1 0 0 0,0-1 0 0 0,-1 1 0 0 0,-1 12 0 0 0,1-4 35 0 0,-28-43-105 0 0,21 14 53 0 0,0 0-1 0 0,1-1 1 0 0,0 0-1 0 0,1-1 0 0 0,1 1 1 0 0,-4-14-1 0 0,-5-7 19 0 0,3 7 48 0 0,2-1 0 0 0,1 0 1 0 0,1 0-1 0 0,1 0 0 0 0,-2-32 1 0 0,6 46-61 0 0,-1-4 16 0 0,1 0-1 0 0,1 1 1 0 0,0-1-1 0 0,2 0 1 0 0,-1 1-1 0 0,2-1 1 0 0,0 1-1 0 0,1 0 0 0 0,0 0 1 0 0,1 0-1 0 0,9-17 1 0 0,-7 12 55 0 0,-7 19-69 0 0,0 0 0 0 0,1 0 1 0 0,-1 0-1 0 0,0-1 0 0 0,0 1 0 0 0,1 0 0 0 0,-1 0 0 0 0,1 0 0 0 0,-1 1 1 0 0,0-1-1 0 0,1 0 0 0 0,0 0 0 0 0,-1 0 0 0 0,1 0 0 0 0,0 0 1 0 0,-1 0-1 0 0,1 1 0 0 0,0-1 0 0 0,0 0 0 0 0,0 1 0 0 0,-1-1 1 0 0,1 1-1 0 0,0-1 0 0 0,0 1 0 0 0,0-1 0 0 0,0 1 0 0 0,0-1 1 0 0,0 1-1 0 0,0 0 0 0 0,0 0 0 0 0,0-1 0 0 0,0 1 0 0 0,0 0 1 0 0,1 0-1 0 0,-1 0 0 0 0,0 0 0 0 0,1 1 0 0 0,-1-1 9 0 0,1-1 0 0 0,-1 1 1 0 0,0 0-1 0 0,0 0 0 0 0,1 0 0 0 0,-1-1 0 0 0,0 1 0 0 0,0-1 0 0 0,0 1 0 0 0,0-1 1 0 0,0 1-1 0 0,0-1 0 0 0,0 1 0 0 0,0-1 0 0 0,2-1 0 0 0,9-4 140 0 0,-9 7-139 0 0,-1-1 0 0 0,0 1 0 0 0,1 0 0 0 0,-1 0-1 0 0,0 0 1 0 0,1 0 0 0 0,-1 0 0 0 0,0 0 0 0 0,0 1 0 0 0,0-1-1 0 0,0 1 1 0 0,0-1 0 0 0,-1 1 0 0 0,1 0 0 0 0,0 0-1 0 0,-1 0 1 0 0,1 0 0 0 0,-1 0 0 0 0,0 0 0 0 0,0 0-1 0 0,0 0 1 0 0,0 1 0 0 0,0-1 0 0 0,0 0 0 0 0,1 6 0 0 0,1 2-2 0 0,0 0 1 0 0,-1 0 0 0 0,0 1 0 0 0,-1-1 0 0 0,0 13-1 0 0,-1-19-3 0 0,0 1-1 0 0,-1-1 0 0 0,0 0 1 0 0,0 0-1 0 0,0 1 0 0 0,-1-1 0 0 0,-2 6 1 0 0,2-6-17 0 0,0 0 1 0 0,0 1-1 0 0,1-1 1 0 0,-1 1-1 0 0,1-1 1 0 0,0 1 0 0 0,0 7-1 0 0,1-10 3 0 0,0-1 0 0 0,0 0-1 0 0,0 1 1 0 0,0-1 0 0 0,0 0 0 0 0,0 1 0 0 0,0-1-1 0 0,1 0 1 0 0,-1 0 0 0 0,0 1 0 0 0,1-1-1 0 0,-1 0 1 0 0,1 0 0 0 0,-1 1 0 0 0,1-1 0 0 0,0 0-1 0 0,-1 0 1 0 0,1 0 0 0 0,0 0 0 0 0,0 0 0 0 0,1 1-1 0 0,28 6-53 0 0,-9-5 13 0 0,82 6-3 0 0,-64-3 91 0 0,-27-3-21 0 0,-1 4 36 0 0,-6-2-34 0 0,2-2-7 0 0,-4-3 0 0 0,0 1-1 0 0,-1 0 1 0 0,1 0-1 0 0,0 0 0 0 0,-1 1 1 0 0,0-1-1 0 0,1 1 1 0 0,-1-1-1 0 0,0 1 0 0 0,1 0 1 0 0,-1-1-1 0 0,0 1 1 0 0,0 0-1 0 0,-1 1 1 0 0,1-1-1 0 0,0 0 0 0 0,-1 0 1 0 0,1 1-1 0 0,-1-1 1 0 0,2 6-1 0 0,13 16 194 0 0,-14-21-180 0 0,1 0 0 0 0,-1 0 0 0 0,0 1 0 0 0,0-1 0 0 0,0 0 0 0 0,0 1 0 0 0,-1 0 0 0 0,0-1-1 0 0,1 1 1 0 0,-1 0 0 0 0,0 0 0 0 0,-1 0 0 0 0,1 6 0 0 0,8 86 670 0 0,0 96 410 0 0,-9-190-1100 0 0,-1 1-1 0 0,0 0 1 0 0,0-1-1 0 0,0 1 1 0 0,0-1-1 0 0,0 0 1 0 0,-1 1 0 0 0,1-1-1 0 0,-1 0 1 0 0,1 0-1 0 0,-1 0 1 0 0,0 0-1 0 0,0 0 1 0 0,0 0-1 0 0,0-1 1 0 0,0 1 0 0 0,-3 1-1 0 0,-44 28-51 0 0,42-28 17 0 0,0 0-123 0 0,0-1 0 0 0,0 0-1 0 0,-1 0 1 0 0,1-1 0 0 0,-1 0-1 0 0,1 0 1 0 0,-1-1 0 0 0,1 0-1 0 0,-13-2 1 0 0,-3 2-1238 0 0,20 0 718 0 0,-1-11-2166 0 0,3 9 2546 0 0,1 0 0 0 0,-1 1 1 0 0,0-1-1 0 0,0 0 1 0 0,1 0-1 0 0,0 0 1 0 0,-1 1-1 0 0,1-1 0 0 0,0 0 1 0 0,-1 0-1 0 0,1 0 1 0 0,0 0-1 0 0,1 0 1 0 0,-1 0-1 0 0,0 1 1 0 0,0-1-1 0 0,2-3 0 0 0,-1 2 24 0 0,0 0 0 0 0,0 1 0 0 0,0-1 0 0 0,0 1 0 0 0,0 0 1 0 0,1-1-1 0 0,-1 1 0 0 0,1 0 0 0 0,-1-1 0 0 0,1 1 0 0 0,0 0 0 0 0,0 0 0 0 0,0 1 0 0 0,0-1 0 0 0,1 0 0 0 0,-1 1 0 0 0,0-1 0 0 0,1 1 0 0 0,-1 0 0 0 0,5-2 0 0 0,-6 3 159 0 0,0-1 0 0 0,0 1 1 0 0,0-1-1 0 0,0 1 0 0 0,0-1 1 0 0,0 0-1 0 0,0 1 0 0 0,0-1 1 0 0,0 0-1 0 0,0 0 0 0 0,0 1 0 0 0,0-1 1 0 0,-1 0-1 0 0,1 0 0 0 0,0 0 1 0 0,-1 0-1 0 0,1 0 0 0 0,-1 0 0 0 0,1 0 1 0 0,-1-1-1 0 0,1 1 0 0 0,-1 0 1 0 0,0 0-1 0 0,1-2 0 0 0,4-10-668 0 0,55-48-2586 0 0,-57 57 3212 0 0,1 1-1 0 0,0-1 1 0 0,0 1-1 0 0,-1-1 0 0 0,2 1 1 0 0,-1 0-1 0 0,5-2 0 0 0,10-7-296 0 0,-1-13-362 0 0,3 12 16 0 0,-4-12 161 0 0,-12 20 532 0 0,1 0 1 0 0,0 0 0 0 0,0 0-1 0 0,0 1 1 0 0,1 0-1 0 0,0 0 1 0 0,0 1 0 0 0,10-4-1 0 0,-15 6 85 0 0,-1 1-1 0 0,0-1 1 0 0,0 1-1 0 0,0-1 1 0 0,0 0-1 0 0,0 0 0 0 0,0 1 1 0 0,0-1-1 0 0,0 0 1 0 0,0 0-1 0 0,0 0 1 0 0,0 0-1 0 0,0 0 1 0 0,-1 0-1 0 0,1 0 1 0 0,0-1-1 0 0,-1 1 0 0 0,1 0 1 0 0,-1 0-1 0 0,1 0 1 0 0,-1-3-1 0 0,7-8-127 0 0,10 3-73 0 0,-15 9 185 0 0,0-1 1 0 0,0 1-1 0 0,0-1 1 0 0,0 0-1 0 0,0 0 0 0 0,-1 0 1 0 0,1 0-1 0 0,0 0 1 0 0,0 0-1 0 0,-1-1 1 0 0,1 1-1 0 0,-1-1 0 0 0,1 1 1 0 0,1-3-1 0 0,-2 2 48 0 0,1 0 0 0 0,0 0 0 0 0,0 0-1 0 0,0 0 1 0 0,0 1 0 0 0,0-1 0 0 0,0 0-1 0 0,0 1 1 0 0,5-3 0 0 0,-6 4 11 0 0,1-1 0 0 0,-1 1 0 0 0,0-1-1 0 0,0 1 1 0 0,1-1 0 0 0,-1 0 0 0 0,0 0 0 0 0,0 1 0 0 0,0-1 0 0 0,0 0 0 0 0,0 0 0 0 0,0 0-1 0 0,0 0 1 0 0,-1 0 0 0 0,1 0 0 0 0,0-1 0 0 0,-1 1 0 0 0,1 0 0 0 0,0 0 0 0 0,-1 0 0 0 0,1-2 0 0 0,-1 2-3 0 0,0 0 1 0 0,0 1 0 0 0,0-1-1 0 0,0 0 1 0 0,1 0 0 0 0,-1 1-1 0 0,0-1 1 0 0,0 0 0 0 0,1 0 0 0 0,-1 1-1 0 0,0-1 1 0 0,1 0 0 0 0,-1 1-1 0 0,1-1 1 0 0,-1 0 0 0 0,1 1-1 0 0,-1-1 1 0 0,1 1 0 0 0,-1-1-1 0 0,1 1 1 0 0,-1-1 0 0 0,1 1 0 0 0,0-1-1 0 0,-1 1 1 0 0,1 0 0 0 0,0-1-1 0 0,-1 1 1 0 0,1 0 0 0 0,0 0-1 0 0,1-1 1 0 0,-2 1 15 0 0,1 0 0 0 0,-1 0-1 0 0,1 0 1 0 0,0-1 0 0 0,-1 1 0 0 0,1 0-1 0 0,-1 0 1 0 0,1-1 0 0 0,-1 1-1 0 0,1 0 1 0 0,-1-1 0 0 0,1 1 0 0 0,-1-1-1 0 0,1 1 1 0 0,-1-1 0 0 0,1 1 0 0 0,-1-1-1 0 0,0 1 1 0 0,1-1 0 0 0,-1 1 0 0 0,0-1-1 0 0,1 1 1 0 0,-1-1 0 0 0,0 0 0 0 0,0 1-1 0 0,0-1 1 0 0,1 1 0 0 0,-1-1-1 0 0,0 0 1 0 0,5-9 1725 0 0,-4 9-1517 0 0,0 1 1 0 0,-1-1 0 0 0,1 0 0 0 0,0 1 0 0 0,-1-1 0 0 0,1 1 0 0 0,-1-1-1 0 0,1 0 1 0 0,-1 0 0 0 0,0 1 0 0 0,1-1 0 0 0,-1 0 0 0 0,0 0-1 0 0,1 1 1 0 0,-1-1 0 0 0,0 0 0 0 0,0 0 0 0 0,0 0 0 0 0,0 1-1 0 0,0-1 1 0 0,0 0 0 0 0,0-1 0 0 0,0 1 263 0 0,0 0-1 0 0,0-1 1 0 0,0 1 0 0 0,0 0 0 0 0,-1 0-1 0 0,1 0 1 0 0,0-1 0 0 0,-1 1 0 0 0,1 0-1 0 0,-1 0 1 0 0,1 0 0 0 0,-1 0 0 0 0,0 0-1 0 0,0 0 1 0 0,1 0 0 0 0,-2-1 0 0 0,-20-10 3263 0 0,19 12-3602 0 0,0-1 1 0 0,0 1-1 0 0,0 0 0 0 0,0-1 1 0 0,0 1-1 0 0,0 1 1 0 0,0-1-1 0 0,1 0 1 0 0,-1 1-1 0 0,0 0 1 0 0,0-1-1 0 0,0 1 1 0 0,0 0-1 0 0,1 0 0 0 0,-1 1 1 0 0,0-1-1 0 0,-3 3 1 0 0,-16 10 319 0 0,18-12-414 0 0,0 0 1 0 0,1 0-1 0 0,-1 1 0 0 0,1-1 1 0 0,-1 1-1 0 0,1 0 0 0 0,0 0 1 0 0,-5 6-1 0 0,-17 16 227 0 0,22-22-293 0 0,-1-1 1 0 0,1 1-1 0 0,0 0 1 0 0,0 0-1 0 0,0 1 1 0 0,1-1-1 0 0,-1 0 0 0 0,1 1 1 0 0,0 0-1 0 0,0-1 1 0 0,0 1-1 0 0,-2 6 1 0 0,-12 20-79 0 0,14-28 63 0 0,1 1 0 0 0,-1-1 0 0 0,0 1 1 0 0,1 0-1 0 0,-1 0 0 0 0,1-1 0 0 0,0 1 1 0 0,0 0-1 0 0,0 0 0 0 0,0 0 0 0 0,0 0 1 0 0,1 1-1 0 0,-1 4 0 0 0,1-5-2 0 0,0-1 0 0 0,0 0 0 0 0,0 0 0 0 0,0 1 0 0 0,0-1 1 0 0,0 0-1 0 0,1 0 0 0 0,-1 1 0 0 0,1-1 0 0 0,-1 0 0 0 0,1 0 0 0 0,0 0 0 0 0,0 0 0 0 0,0 0 0 0 0,0 0 0 0 0,0 0 0 0 0,2 2 0 0 0,0-2 0 0 0,0-1 0 0 0,0 1 0 0 0,0-1 0 0 0,0 0 1 0 0,0 1-1 0 0,0-1 0 0 0,0-1 0 0 0,0 1 0 0 0,0 0 0 0 0,6-1 0 0 0,12 4-17 0 0,-19-3 14 0 0,1 0 0 0 0,0 0 0 0 0,0 0 0 0 0,0 0 0 0 0,0-1 0 0 0,0 0 0 0 0,0 1 0 0 0,0-1 0 0 0,0 0 0 0 0,0 0 0 0 0,0-1 0 0 0,-1 1 0 0 0,1-1 0 0 0,0 1 0 0 0,0-1-1 0 0,0 0 1 0 0,0 0 0 0 0,0 0 0 0 0,-1 0 0 0 0,1-1 0 0 0,0 1 0 0 0,-1-1 0 0 0,0 0 0 0 0,1 1 0 0 0,-1-1 0 0 0,0 0 0 0 0,0-1 0 0 0,3-1 0 0 0,22-18 49 0 0,-24 21-37 0 0,-1 0 1 0 0,0 0-1 0 0,0 0 0 0 0,0-1 0 0 0,0 1 0 0 0,0-1 1 0 0,0 1-1 0 0,0-1 0 0 0,0 0 0 0 0,0 1 1 0 0,-1-1-1 0 0,1 0 0 0 0,-1 0 0 0 0,0 0 0 0 0,1 0 1 0 0,-1-1-1 0 0,0 1 0 0 0,0 0 0 0 0,0 0 1 0 0,0-1-1 0 0,0-3 0 0 0,-1 4 11 0 0,0 0 0 0 0,1 0 0 0 0,-1 0-1 0 0,0 0 1 0 0,1 1 0 0 0,-1-1 0 0 0,1 0 0 0 0,0 0 0 0 0,0 0-1 0 0,0 0 1 0 0,0 1 0 0 0,0-1 0 0 0,2-2 0 0 0,-2 2-10 0 0,1 0 0 0 0,-1 1 0 0 0,0-1 0 0 0,0 1 1 0 0,0-1-1 0 0,0 0 0 0 0,-1 0 0 0 0,1 0 0 0 0,0 0 0 0 0,-1 1 1 0 0,0-1-1 0 0,1 0 0 0 0,-1-4 0 0 0,9-63 264 0 0,-9 68-85 0 0,0 3-169 0 0,0 1-1 0 0,0-1 0 0 0,0 1 0 0 0,0-1 1 0 0,0 0-1 0 0,0 1 0 0 0,1-1 0 0 0,-1 1 1 0 0,1-1-1 0 0,0 0 0 0 0,0 1 0 0 0,0-1 0 0 0,2 4 1 0 0,-3-6-14 0 0,17 65 198 0 0,-16-63-203 0 0,0 1 0 0 0,0 0 0 0 0,0 0 0 0 0,0 0 0 0 0,0 0-1 0 0,-1 0 1 0 0,1 0 0 0 0,-1 0 0 0 0,0 0 0 0 0,0 3-1 0 0,3 25 93 0 0,6 86 131 0 0,-6-48-101 0 0,2 6-17 0 0,-1-46-72 0 0,-2 0 0 0 0,-1-1 0 0 0,-4 37 0 0 0,1-8-1 0 0,2-54-30 0 0,1 1-3 0 0,-1-1 1 0 0,0 0-1 0 0,0 0 0 0 0,0 1 0 0 0,0-1 0 0 0,0 0 1 0 0,-1 0-1 0 0,1 1 0 0 0,-1-1 0 0 0,0 0 0 0 0,0 0 1 0 0,0 0-1 0 0,0 0 0 0 0,-1 0 0 0 0,1 0 1 0 0,-1-1-1 0 0,0 1 0 0 0,0 0 0 0 0,-2 2 0 0 0,-8 3 16 0 0,9-6-85 0 0,1 0 1 0 0,-1-1-1 0 0,1 1 1 0 0,-1-1-1 0 0,0 1 1 0 0,1-1 0 0 0,-1 0-1 0 0,0 0 1 0 0,0 0-1 0 0,-4 0 1 0 0,6-1 13 0 0,-1 0-1 0 0,1-1 1 0 0,-1 1 0 0 0,1-1 0 0 0,-1 1-1 0 0,1-1 1 0 0,-1 0 0 0 0,1 1-1 0 0,-1-1 1 0 0,1 0 0 0 0,0 0 0 0 0,-1 0-1 0 0,1 0 1 0 0,0 0 0 0 0,0 0 0 0 0,0-1-1 0 0,0 1 1 0 0,0 0 0 0 0,0 0 0 0 0,0-1-1 0 0,0 1 1 0 0,0-1 0 0 0,1 1 0 0 0,-1-1-1 0 0,1 1 1 0 0,-2-3 0 0 0,-11-41-1407 0 0,9 22 646 0 0,-1 2-369 0 0,2-1 0 0 0,1 0 0 0 0,1 0 0 0 0,0 0 0 0 0,2 0 0 0 0,1 0 0 0 0,8-42 0 0 0,9 19-810 0 0,0-7 12 0 0,-14 39 1666 0 0,1 0 1 0 0,0 1-1 0 0,0-1 0 0 0,1 2 0 0 0,1-1 1 0 0,0 1-1 0 0,1 0 0 0 0,0 0 0 0 0,0 1 1 0 0,1 1-1 0 0,16-13 0 0 0,27-13 297 0 0,-51 34 355 0 0,0 0 0 0 0,0 0 0 0 0,0 0 0 0 0,0 0-1 0 0,0 0 1 0 0,0 0 0 0 0,1 0 0 0 0,-1 1 0 0 0,0-1-1 0 0,0 1 1 0 0,1 0 0 0 0,-1-1 0 0 0,0 1 0 0 0,1 0-1 0 0,-1 0 1 0 0,0 1 0 0 0,1-1 0 0 0,-1 0 0 0 0,0 1-1 0 0,1 0 1 0 0,-1-1 0 0 0,0 1 0 0 0,0 0 0 0 0,0 0-1 0 0,0 0 1 0 0,0 0 0 0 0,0 0 0 0 0,0 1 0 0 0,0-1-1 0 0,0 1 1 0 0,-1-1 0 0 0,1 1 0 0 0,2 2 0 0 0,3 6 545 0 0,-1 0 0 0 0,0 0 0 0 0,0 1 0 0 0,-1-1 0 0 0,5 17 0 0 0,3 3-622 0 0,36 91 1394 0 0,-39-94-1364 0 0,-10-24-252 0 0,1-1 0 0 0,0 1-1 0 0,0 0 1 0 0,0 0 0 0 0,1 0 0 0 0,-1 0-1 0 0,1-1 1 0 0,-1 1 0 0 0,1-1-1 0 0,3 4 1 0 0,-3-4-3 0 0,0 1 0 0 0,0 0 0 0 0,0 0 0 0 0,-1 0 0 0 0,1 0 0 0 0,-1 0 0 0 0,0 0 1 0 0,0 1-1 0 0,0-1 0 0 0,0 0 0 0 0,0 1 0 0 0,0 4 0 0 0,-1-7-15 0 0,0-1 0 0 0,0 1 0 0 0,0-1 0 0 0,0 1 1 0 0,0-1-1 0 0,0 1 0 0 0,0-1 0 0 0,0 1 0 0 0,0-1 1 0 0,0 1-1 0 0,0-1 0 0 0,1 1 0 0 0,-1-1 0 0 0,0 1 0 0 0,0-1 1 0 0,1 1-1 0 0,-1-1 0 0 0,0 1 0 0 0,0-1 0 0 0,1 1 1 0 0,-1-1-1 0 0,1 0 0 0 0,-1 1 0 0 0,0-1 0 0 0,1 0 0 0 0,0 1 1 0 0,-1-1-7 0 0,0-1 0 0 0,1 1 0 0 0,-1-1 0 0 0,0 1 0 0 0,0-1 0 0 0,0 1 0 0 0,0-1 0 0 0,0 1 0 0 0,0-1 0 0 0,0 1 0 0 0,0-1 0 0 0,0 1 0 0 0,0-1 0 0 0,0 1 0 0 0,0-1 0 0 0,0 1 0 0 0,0-1 0 0 0,0 1 0 0 0,-1-1 0 0 0,1 1 1 0 0,0-1-1 0 0,0 1 0 0 0,-1-1 0 0 0,1 1 0 0 0,0-1 0 0 0,0 1 0 0 0,-1 0 0 0 0,1-1 0 0 0,-1 1 0 0 0,1 0 0 0 0,0-1 0 0 0,-1 1 0 0 0,0-1 0 0 0,-18-51 287 0 0,-34-81-29 0 0,13 29 9 0 0,38 97-247 0 0,0 0 1 0 0,0 0 0 0 0,0 0-1 0 0,1-1 1 0 0,0 1 0 0 0,0-13-1 0 0,-7-33 200 0 0,-8-27-19 0 0,15 77-194 0 0,0-1 0 0 0,0 1 0 0 0,1 0 0 0 0,0 0 1 0 0,-1-1-1 0 0,1 1 0 0 0,0 0 0 0 0,1-1 0 0 0,-1 1 0 0 0,1 0 0 0 0,-1 0 0 0 0,1-1 0 0 0,0 1 0 0 0,0 0 0 0 0,3-4 0 0 0,-4 5-21 0 0,1-1-1 0 0,0 1 1 0 0,0 1 0 0 0,0-1 0 0 0,0 0 0 0 0,0 0 0 0 0,0 0-1 0 0,1 0 1 0 0,-1 1 0 0 0,0-1 0 0 0,1 1 0 0 0,0-1-1 0 0,-1 1 1 0 0,1 0 0 0 0,0-1 0 0 0,0 1 0 0 0,0 0-1 0 0,-1 0 1 0 0,1 0 0 0 0,0 0 0 0 0,0 1 0 0 0,1-1 0 0 0,1 0-1 0 0,8-3-65 0 0,-11 3 63 0 0,0 1 0 0 0,0-1 0 0 0,0 0 0 0 0,0 1 0 0 0,0-1 0 0 0,0 1 0 0 0,0-1 0 0 0,0 1 0 0 0,0 0 0 0 0,0-1 1 0 0,0 1-1 0 0,0 0 0 0 0,0 0 0 0 0,0 0 0 0 0,1 0 0 0 0,1 0 0 0 0,25 0-147 0 0,27-3-1931 0 0,10 1-2152 0 0,-59 2 3068 0 0,1 1 1 0 0,-1-1-1 0 0,1 1 1 0 0,-1 1 0 0 0,1-1-1 0 0,10 5 1 0 0,19 6-4654 0 0,-31-11 5363 0 0,0 0 1 0 0,1 1 0 0 0,-2 0-1 0 0,1 0 1 0 0,0 0-1 0 0,0 0 1 0 0,-1 1 0 0 0,1-1-1 0 0,6 7 1 0 0,4 1-1245 0 0,10 0-1684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4632 0 0,'5'15'6618'0'0,"11"9"-1551"0"0,-4-5-1361 0 0,1 1-1225 0 0,-11-17-2259 0 0,1 1-1 0 0,-1-1 0 0 0,0 1 1 0 0,0-1-1 0 0,0 1 0 0 0,0 0 1 0 0,-1 0-1 0 0,1 0 1 0 0,-1 0-1 0 0,0 0 0 0 0,1 7 1 0 0,-2-7-150 0 0,0 0 1 0 0,1-1 0 0 0,0 1 0 0 0,0 0 0 0 0,0 0 0 0 0,0-1-1 0 0,0 1 1 0 0,1-1 0 0 0,3 6 0 0 0,-3-5-50 0 0,0-1 0 0 0,-1 1 0 0 0,1 0 0 0 0,-1 0-1 0 0,1-1 1 0 0,-1 1 0 0 0,0 0 0 0 0,-1 0 0 0 0,1 7 0 0 0,-2 8 5 0 0,0-12-114 0 0,1-1 0 0 0,-1 0 1 0 0,1 1-1 0 0,0-1 0 0 0,0 0 0 0 0,1 1 0 0 0,0-1 1 0 0,0 0-1 0 0,0 0 0 0 0,1 0 0 0 0,4 11 1 0 0,-4-15-83 0 0,-1 0 1 0 0,0 0-1 0 0,0 0 1 0 0,0 0-1 0 0,0 0 1 0 0,0 0-1 0 0,-1 1 1 0 0,1-1-1 0 0,-1 0 1 0 0,1 0-1 0 0,-1 0 1 0 0,0 1 0 0 0,0-1-1 0 0,0 0 1 0 0,0 0-1 0 0,0 1 1 0 0,0-1-1 0 0,-1 2 1 0 0,0 12-5411 0 0,2-1-6554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57 2312 0 0,'0'-42'17119'0'0,"0"41"-16946"0"0,0 0 0 0 0,0 1 0 0 0,0-1-1 0 0,0 0 1 0 0,-1 1 0 0 0,1-1-1 0 0,0 0 1 0 0,-1 1 0 0 0,1-1-1 0 0,0 1 1 0 0,-1-1 0 0 0,1 0 0 0 0,-1 1-1 0 0,1-1 1 0 0,-1 1 0 0 0,1-1-1 0 0,-1 1 1 0 0,1 0 0 0 0,-1-1 0 0 0,1 1-1 0 0,-1-1 1 0 0,0 1 0 0 0,1 0-1 0 0,-1 0 1 0 0,0-1 0 0 0,1 1 0 0 0,-1 0-1 0 0,0 0 1 0 0,1 0 0 0 0,-1 0-1 0 0,0 0 1 0 0,0 0 0 0 0,1 0-1 0 0,-1 0 1 0 0,0 0 0 0 0,1 0 0 0 0,-1 0-1 0 0,0 0 1 0 0,1 0 0 0 0,-1 0-1 0 0,0 1 1 0 0,0-1 0 0 0,-30 10 2273 0 0,25-7-2286 0 0,-1 0-1 0 0,1 1 0 0 0,0 0 0 0 0,1 0 0 0 0,-1 0 0 0 0,1 0 1 0 0,-1 1-1 0 0,1 0 0 0 0,1 0 0 0 0,-1 0 0 0 0,1 1 1 0 0,-7 10-1 0 0,6-8-87 0 0,0 0 0 0 0,1 0 0 0 0,0 1 0 0 0,0 0 1 0 0,1-1-1 0 0,-3 14 0 0 0,-10 28 133 0 0,4-16-95 0 0,6-2-45 0 0,1 1-1 0 0,0 52 1 0 0,13-24-1 0 0,-7-55-73 0 0,0 1-1 0 0,0-1 0 0 0,0 0 0 0 0,1 0 1 0 0,-1 0-1 0 0,2 0 0 0 0,-1 0 0 0 0,6 10 1 0 0,2 4-45 0 0,-7-15 26 0 0,0-1 1 0 0,0 1-1 0 0,1-1 1 0 0,0 0-1 0 0,0 0 1 0 0,0-1-1 0 0,0 1 1 0 0,1-1-1 0 0,-1 0 1 0 0,1 0-1 0 0,0 0 0 0 0,9 3 1 0 0,-6-2-2 0 0,4 3-299 0 0,0-1-1 0 0,0 0 0 0 0,1-1 1 0 0,0 0-1 0 0,-1-1 0 0 0,1-1 1 0 0,1 0-1 0 0,-1 0 0 0 0,0-2 1 0 0,1 1-1 0 0,-1-2 0 0 0,1 0 1 0 0,15-2-1 0 0,-23 1 4 0 0,-1 0 0 0 0,0-1 0 0 0,0 0 1 0 0,0 0-1 0 0,0 0 0 0 0,0-1 0 0 0,0 1 0 0 0,0-1 0 0 0,-1 0 0 0 0,1 0 0 0 0,-1-1 0 0 0,0 1 0 0 0,0-1 1 0 0,0 0-1 0 0,-1 0 0 0 0,1-1 0 0 0,-1 1 0 0 0,4-8 0 0 0,-6 9 106 0 0,0 1 0 0 0,1 0 1 0 0,-1-1-1 0 0,0 1 0 0 0,1 0 0 0 0,0 0 0 0 0,-1 0 1 0 0,1 0-1 0 0,0 0 0 0 0,0 0 0 0 0,3-2 0 0 0,-2 2-27 0 0,-1 0 0 0 0,0 0 0 0 0,1 0 0 0 0,-1 0 0 0 0,0 0 0 0 0,0-1 0 0 0,0 1 0 0 0,-1-1 0 0 0,4-5 0 0 0,2-8-847 0 0,-4 9 423 0 0,0 0-1 0 0,1 0 1 0 0,0 1-1 0 0,8-13 0 0 0,-7 13 413 0 0,0 0 0 0 0,-1-1-1 0 0,0 1 1 0 0,0-1-1 0 0,-1 0 1 0 0,0 0 0 0 0,0-1-1 0 0,2-8 1 0 0,15-67-632 0 0,-17 68 828 0 0,-1 0 154 0 0,-1 0 0 0 0,0 0 0 0 0,-1 0 1 0 0,-2-15-1 0 0,1-5 15741 0 0,1 68-12694 0 0,0-23-2681 0 0,0-8-405 0 0,-1 0 0 0 0,1 0 0 0 0,0 0 0 0 0,0 0 0 0 0,0 0 0 0 0,1 1 0 0 0,-1-1 0 0 0,0 0 0 0 0,1 0 0 0 0,0 0 1 0 0,-1 0-1 0 0,1 0 0 0 0,0 0 0 0 0,0 0 0 0 0,0 0 0 0 0,0 0 0 0 0,2 1 0 0 0,-1 0-17 0 0,0 0-1 0 0,-1 0 0 0 0,1 1 1 0 0,-1-1-1 0 0,1 0 1 0 0,-1 1-1 0 0,0-1 1 0 0,0 0-1 0 0,-1 1 1 0 0,1 0-1 0 0,-1-1 0 0 0,1 6 1 0 0,8 40 296 0 0,42 75 139 0 0,-23-74-308 0 0,-24-44-161 0 0,0 0 0 0 0,-1-1 0 0 0,1 1 0 0 0,-1 1-1 0 0,-1-1 1 0 0,1 0 0 0 0,-1 1 0 0 0,2 7 0 0 0,6 23 65 0 0,-5-20 8 0 0,0 1 1 0 0,3 29-1 0 0,1 14 111 0 0,-4-9-8 0 0,-4-43-151 0 0,1-1 0 0 0,-1 1 0 0 0,-1-1 0 0 0,0 1-1 0 0,0 0 1 0 0,-1-1 0 0 0,0 1 0 0 0,0-1-1 0 0,-1 1 1 0 0,-3 11 0 0 0,-31 33 37 0 0,34-49-102 0 0,0 0 0 0 0,-1 0 0 0 0,1 0-1 0 0,-1-1 1 0 0,0 1 0 0 0,0-1 0 0 0,0 0 0 0 0,0 0 0 0 0,-1 0 0 0 0,1 0 0 0 0,-1-1-1 0 0,0 1 1 0 0,0-1 0 0 0,0 0 0 0 0,0 0 0 0 0,0 0 0 0 0,0 0 0 0 0,0-1-1 0 0,0 0 1 0 0,-1 0 0 0 0,1 0 0 0 0,-1 0 0 0 0,1-1 0 0 0,-1 0 0 0 0,-7 0 0 0 0,4 0-236 0 0,1 0 0 0 0,0 0 0 0 0,-1-1 1 0 0,1 0-1 0 0,0 0 0 0 0,0-1 1 0 0,-1 0-1 0 0,1 0 0 0 0,0 0 1 0 0,1-1-1 0 0,-1 0 0 0 0,0-1 1 0 0,1 1-1 0 0,0-1 0 0 0,-10-8 1 0 0,10 6-364 0 0,1-1 1 0 0,0 1 0 0 0,0-1 0 0 0,1 0-1 0 0,0 0 1 0 0,0 0 0 0 0,1-1 0 0 0,0 1 0 0 0,0-1-1 0 0,1 0 1 0 0,0 0 0 0 0,0 0 0 0 0,1 0-1 0 0,0 0 1 0 0,0 0 0 0 0,1 0 0 0 0,0 0 0 0 0,0 0-1 0 0,1-1 1 0 0,0 1 0 0 0,0 0 0 0 0,1 0 0 0 0,0 0-1 0 0,1 1 1 0 0,0-1 0 0 0,0 0 0 0 0,5-7-1 0 0,52-60-3257 0 0,-48 42 494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2920 0 0,'2'4'725'0'0,"1"0"1"0"0,-1 0-1 0 0,0 0 1 0 0,0 0-1 0 0,-1 0 1 0 0,1 1-1 0 0,-1-1 1 0 0,0 1-1 0 0,0-1 1 0 0,0 1-1 0 0,-1-1 1 0 0,0 1-1 0 0,0 7 0 0 0,0-8-130 0 0,0 1 0 0 0,0 0-1 0 0,1-1 1 0 0,-1 1-1 0 0,1-1 1 0 0,0 1-1 0 0,1-1 1 0 0,-1 1 0 0 0,4 7-1 0 0,-4-11-509 0 0,-1 0-1 0 0,1 0 0 0 0,0 0 1 0 0,-1 0-1 0 0,1 0 1 0 0,-1 1-1 0 0,0-1 1 0 0,1 0-1 0 0,-1 0 0 0 0,0 1 1 0 0,0-1-1 0 0,1 0 1 0 0,-1 0-1 0 0,0 1 1 0 0,0-1-1 0 0,-1 0 0 0 0,1 0 1 0 0,0 1-1 0 0,-1 1 1 0 0,1-2-37 0 0,0 0 1 0 0,-1 0-1 0 0,1 0 0 0 0,0 0 1 0 0,0 1-1 0 0,0-1 1 0 0,0 0-1 0 0,0 0 1 0 0,0 0-1 0 0,0 0 1 0 0,0 0-1 0 0,1 1 1 0 0,-1-1-1 0 0,0 0 0 0 0,1 0 1 0 0,-1 0-1 0 0,1 0 1 0 0,-1 0-1 0 0,1 0 1 0 0,-1 0-1 0 0,1 0 1 0 0,0 0-1 0 0,-1 0 1 0 0,2 1-1 0 0,0 1 80 0 0,0 0 1 0 0,0 0-1 0 0,0 0 0 0 0,-1 1 0 0 0,0-1 1 0 0,1 1-1 0 0,-1-1 0 0 0,0 1 1 0 0,-1-1-1 0 0,1 6 0 0 0,4 11 526 0 0,31 71 1182 0 0,-32-50-961 0 0,-5-28-283 0 0,0-20 474 0 0,-10-12-906 0 0,-18-124 503 0 0,21 108-510 0 0,1-1-1 0 0,2 0 1 0 0,1 0-1 0 0,1-42 1 0 0,3 76-89 0 0,5 2 2 0 0,-3-1-51 0 0,0 1 1 0 0,0 0-1 0 0,0 0 0 0 0,0 0 1 0 0,0 0-1 0 0,0 0 0 0 0,-1 0 1 0 0,1 0-1 0 0,0 1 0 0 0,0-1 0 0 0,0 0 1 0 0,0 1-1 0 0,0 0 0 0 0,2 1 1 0 0,-2-1-24 0 0,1 0 0 0 0,-1 0 0 0 0,0 0-1 0 0,0 0 1 0 0,1 0 0 0 0,-1-1 0 0 0,1 1 0 0 0,-1-1 0 0 0,1 1 0 0 0,-1-1 0 0 0,5 0 0 0 0,-1 0-85 0 0,-1 1-1 0 0,1-1 1 0 0,-1 1-1 0 0,1 1 1 0 0,-1-1 0 0 0,7 3-1 0 0,-1 1-612 0 0,0-1-1 0 0,1-1 1 0 0,-1 0-1 0 0,18 3 0 0 0,-26-6 419 0 0,33 7-3378 0 0,20 4-5577 0 0,-25-7 6615 0 0,1 6-1516 0 0,-16-4 2938 0 0,7-2-1893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1808 0 0,'1'1'195'0'0,"-1"-1"1"0"0,1 0-1 0 0,0 0 1 0 0,0 1-1 0 0,0-1 1 0 0,-1 0-1 0 0,1 1 1 0 0,0-1-1 0 0,0 1 1 0 0,-1-1-1 0 0,1 1 1 0 0,0-1-1 0 0,-1 1 1 0 0,1-1-1 0 0,-1 1 1 0 0,1 0-1 0 0,-1-1 1 0 0,1 1-1 0 0,-1 0 1 0 0,1 0 0 0 0,-1-1-1 0 0,0 1 1 0 0,1 0-1 0 0,-1 0 1 0 0,0-1-1 0 0,1 1 1 0 0,-1 0-1 0 0,0 0 1 0 0,0 1-1 0 0,5 36 8680 0 0,-1-4-4765 0 0,-2-25-3655 0 0,-1-1 1 0 0,0 1-1 0 0,0 0 0 0 0,-1 0 1 0 0,0 0-1 0 0,-2 16 0 0 0,1-1-27 0 0,1-12-374 0 0,0 0 0 0 0,-1-1 1 0 0,-1 1-1 0 0,1-1 0 0 0,-2 0 1 0 0,1 1-1 0 0,-6 10 0 0 0,-1 21-756 0 0,7-37 139 0 0,0 0 0 0 0,0-1 1 0 0,1 1-1 0 0,0 0 0 0 0,0 0 1 0 0,0 6-1 0 0,-5-7-3399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71 4232 0 0,'1'-4'475'0'0,"-1"0"1"0"0,0 1 0 0 0,0-1-1 0 0,0 0 1 0 0,0 0-1 0 0,-1 1 1 0 0,1-1-1 0 0,-1 0 1 0 0,0 0 0 0 0,0 1-1 0 0,-1-1 1 0 0,1 1-1 0 0,-1-1 1 0 0,1 1-1 0 0,-4-13 9669 0 0,13 24-4936 0 0,-6 2-6579 0 0,-1 2 1794 0 0,1 1 1 0 0,0-1 0 0 0,1 0-1 0 0,0 0 1 0 0,1 0-1 0 0,1 0 1 0 0,8 17-1 0 0,17 47 331 0 0,-17-29-539 0 0,-6-27-79 0 0,-1 0 0 0 0,-1 0 0 0 0,-2 1 0 0 0,3 22 0 0 0,7 125 653 0 0,-11-161-775 0 0,-2-6-8 0 0,0 0-1 0 0,1 0 1 0 0,-1 0-1 0 0,0 0 1 0 0,0 0-1 0 0,0 1 0 0 0,0-1 1 0 0,0 0-1 0 0,0 0 1 0 0,0 0-1 0 0,0 0 1 0 0,0 1-1 0 0,-1-1 1 0 0,1 0-1 0 0,0 0 0 0 0,-1 0 1 0 0,1 0-1 0 0,-1 2 1 0 0,0-3-10 0 0,1 0 0 0 0,0 1 0 0 0,-1-1 0 0 0,1 0 0 0 0,0 0 0 0 0,-1 1 0 0 0,1-1 0 0 0,0 0 0 0 0,-1 0 0 0 0,1 1 0 0 0,0-1 0 0 0,-1 0-1 0 0,1 0 1 0 0,-1 0 0 0 0,1 0 0 0 0,-1 0 0 0 0,1 0 0 0 0,0 0 0 0 0,-1 0 0 0 0,1 0 0 0 0,-1 0 0 0 0,1 0 0 0 0,0 0 0 0 0,-1 0 0 0 0,1 0 0 0 0,-1 0 0 0 0,1 0 0 0 0,0 0 0 0 0,-1-1 0 0 0,1 1 0 0 0,-1 0 0 0 0,1 0 0 0 0,0 0 0 0 0,-1-1 0 0 0,1 1 0 0 0,0 0 0 0 0,-1 0 0 0 0,1-1 0 0 0,0 1 0 0 0,0 0 0 0 0,-1-1 0 0 0,1 1 0 0 0,0 0 0 0 0,0-1 0 0 0,-1 1 0 0 0,1 0 0 0 0,0-1 0 0 0,-10-18-85 0 0,10 11 44 0 0,-1-1-1 0 0,-1 0 0 0 0,0 0 0 0 0,0 0 0 0 0,0 1 0 0 0,-5-11 1 0 0,-11-40-105 0 0,9-83 144 0 0,6 118 39 0 0,2 1 0 0 0,1-45 1 0 0,1 59-25 0 0,0 1 0 0 0,0 0 1 0 0,1 0-1 0 0,-1 0 1 0 0,2 1-1 0 0,-1-1 0 0 0,1 0 1 0 0,1 1-1 0 0,-1-1 1 0 0,1 1-1 0 0,6-9 0 0 0,-6 11 17 0 0,0 1-1 0 0,0 0 1 0 0,0 0-1 0 0,0 0 0 0 0,0 0 1 0 0,9-4-1 0 0,-13 7-17 0 0,1 1 0 0 0,0-1 0 0 0,0 1 0 0 0,0 0 0 0 0,0-1 1 0 0,0 1-1 0 0,0 0 0 0 0,0 0 0 0 0,0 0 0 0 0,0 0 0 0 0,-1 0 0 0 0,1 0 0 0 0,0 0 0 0 0,0 0 0 0 0,0 0 0 0 0,0 0 0 0 0,0 0 1 0 0,0 1-1 0 0,0-1 0 0 0,0 0 0 0 0,0 1 0 0 0,-1-1 0 0 0,1 1 0 0 0,0-1 0 0 0,0 1 0 0 0,0-1 0 0 0,-1 1 0 0 0,1-1 0 0 0,0 1 0 0 0,-1 0 1 0 0,1-1-1 0 0,0 1 0 0 0,-1 0 0 0 0,1 0 0 0 0,-1-1 0 0 0,1 1 0 0 0,-1 0 0 0 0,0 0 0 0 0,1 0 0 0 0,-1 0 0 0 0,0 0 0 0 0,1 0 0 0 0,-1-1 1 0 0,0 1-1 0 0,0 2 0 0 0,4 11 12 0 0,-2 0 0 0 0,1 1-1 0 0,-2-1 1 0 0,0 1 0 0 0,-1 22 0 0 0,0-16-42 0 0,-9 17 31 0 0,6-31-5 0 0,-1 0 1 0 0,0 0 0 0 0,0-1 0 0 0,0 1 0 0 0,-7 6-1 0 0,10-12-4 0 0,1-1-1 0 0,0 0 0 0 0,-1 0 0 0 0,1 1 1 0 0,-1-1-1 0 0,1 0 0 0 0,0 1 0 0 0,-1-1 1 0 0,1 1-1 0 0,0-1 0 0 0,0 0 0 0 0,-1 1 1 0 0,1-1-1 0 0,0 1 0 0 0,0-1 0 0 0,0 1 1 0 0,-1-1-1 0 0,1 1 0 0 0,0-1 0 0 0,0 1 1 0 0,0-1-1 0 0,0 1 0 0 0,0-1 0 0 0,0 1 1 0 0,0-1-1 0 0,0 1 0 0 0,0-1 0 0 0,0 1 1 0 0,1-1-1 0 0,-1 1 0 0 0,0-1 0 0 0,0 1 1 0 0,0-1-1 0 0,0 1 0 0 0,1-1 0 0 0,-1 0 1 0 0,0 1-1 0 0,1-1 0 0 0,-1 1 0 0 0,0-1 1 0 0,1 0-1 0 0,-1 1 0 0 0,0-1 0 0 0,1 0 1 0 0,-1 1-1 0 0,1-1 0 0 0,-1 0 0 0 0,0 0 1 0 0,1 1-1 0 0,-1-1 0 0 0,1 0 0 0 0,-1 0 1 0 0,1 0-1 0 0,-1 0 0 0 0,1 0 0 0 0,-1 1 1 0 0,1-1-1 0 0,-1 0 0 0 0,1 0 1 0 0,-1 0-1 0 0,1 0 0 0 0,-1-1 0 0 0,1 1 1 0 0,-1 0-1 0 0,1 0 0 0 0,49 0-68 0 0,-34-1 62 0 0,-7 1 18 0 0,1 1 1 0 0,-1 0-1 0 0,0 1 0 0 0,0 0 1 0 0,16 6-1 0 0,-22-7-8 0 0,1 0 0 0 0,-1 0 0 0 0,1 1 0 0 0,-1 0 0 0 0,0 0 0 0 0,0 0 0 0 0,1 0 0 0 0,-1 0 1 0 0,-1 0-1 0 0,1 1 0 0 0,0-1 0 0 0,-1 1 0 0 0,1 0 0 0 0,-1 0 0 0 0,0 0 0 0 0,4 6 0 0 0,-6-7-1 0 0,1-1-1 0 0,-1 0 1 0 0,1 1-1 0 0,-1-1 1 0 0,1 0-1 0 0,0 0 1 0 0,0 0-1 0 0,-1 0 1 0 0,1 1-1 0 0,0-1 1 0 0,0 0 0 0 0,0-1-1 0 0,0 1 1 0 0,0 0-1 0 0,1 0 1 0 0,-1 0-1 0 0,0-1 1 0 0,0 1-1 0 0,0 0 1 0 0,2 0-1 0 0,10 7 12 0 0,-1 8 27 0 0,0 1-1 0 0,-1 0 1 0 0,-1 1-1 0 0,15 35 1 0 0,-20-26 23 0 0,-5-26-57 0 0,0 1 1 0 0,0 0-1 0 0,0-1 0 0 0,0 1 1 0 0,1-1-1 0 0,-1 1 1 0 0,0-1-1 0 0,1 1 1 0 0,-1-1-1 0 0,1 1 1 0 0,-1-1-1 0 0,1 0 1 0 0,0 1-1 0 0,0-1 0 0 0,0 0 1 0 0,-1 1-1 0 0,1-1 1 0 0,0 0-1 0 0,3 2 1 0 0,-1 1 13 0 0,-1-1 1 0 0,1 1-1 0 0,-1 0 1 0 0,1 0 0 0 0,-1 1-1 0 0,0-1 1 0 0,-1 0-1 0 0,1 1 1 0 0,-1-1 0 0 0,0 1-1 0 0,0-1 1 0 0,0 1-1 0 0,0 8 1 0 0,9 30 112 0 0,-8-37-99 0 0,0 1 0 0 0,0-1 0 0 0,0 0 1 0 0,-1 0-1 0 0,0 1 0 0 0,1 9 0 0 0,-2-13-25 0 0,1 0 0 0 0,-1 1 0 0 0,0-1 0 0 0,0 1 0 0 0,-1-1 0 0 0,1 0 0 0 0,-1 1 0 0 0,1-1 0 0 0,-1 0 0 0 0,0 1 0 0 0,0-1 0 0 0,-1 0 0 0 0,-1 4 0 0 0,-8 7-1 0 0,10-12-10 0 0,0 0 0 0 0,0 0 1 0 0,-1 0-1 0 0,0-1 0 0 0,1 1 1 0 0,-1 0-1 0 0,0-1 0 0 0,0 1 1 0 0,1-1-1 0 0,-1 0 0 0 0,0 1 1 0 0,0-1-1 0 0,-4 1 0 0 0,2 0-147 0 0,1 0 0 0 0,-1 0 0 0 0,0-1 0 0 0,0 1 0 0 0,1-1 0 0 0,-1 0 0 0 0,0 0 0 0 0,0 0 0 0 0,0-1 0 0 0,0 0 0 0 0,0 1 0 0 0,0-1 0 0 0,-1-1 0 0 0,1 1 0 0 0,0 0 0 0 0,0-1 0 0 0,0 0 0 0 0,1 0 0 0 0,-1 0 0 0 0,0-1 0 0 0,0 1-1 0 0,-3-3 1 0 0,-9-5-1751 0 0,7 1-2519 0 0,7-15-1327 0 0,6-7 507 0 0,-4 29 5107 0 0,1-1 0 0 0,0 1-1 0 0,0-1 1 0 0,0 1-1 0 0,0 0 1 0 0,0-1 0 0 0,0 1-1 0 0,1 0 1 0 0,-1 0 0 0 0,0 0-1 0 0,0 0 1 0 0,1 0 0 0 0,-1 0-1 0 0,4-1 1 0 0,22-18-2001 0 0,-10 5 463 0 0,1 1-1 0 0,24-14 1 0 0,-14 21-761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249 407 2728 0 0,'0'0'1560'0'0,"-14"-7"3379"0"0,1 3 1372 0 0,0 4-4263 0 0,11 0-1678 0 0,-1-1 0 0 0,1 1 0 0 0,-1 0 1 0 0,1 0-1 0 0,-1 0 0 0 0,1 0 0 0 0,-1 0 0 0 0,1 1 0 0 0,-1-1 0 0 0,1 1 0 0 0,0-1 0 0 0,-1 1 1 0 0,1 0-1 0 0,0 0 0 0 0,0 0 0 0 0,-1 0 0 0 0,1 1 0 0 0,0-1 0 0 0,0 1 0 0 0,0-1 0 0 0,-3 4 1 0 0,-43 32 2355 0 0,38-26-2513 0 0,0 1-1 0 0,1 1 1 0 0,0 0-1 0 0,1 0 0 0 0,-12 29 1 0 0,-5 9-128 0 0,22-42-65 0 0,0 0-1 0 0,0 0 1 0 0,1 0 0 0 0,0 1-1 0 0,1-1 1 0 0,0 1-1 0 0,1 0 1 0 0,0-1 0 0 0,1 15-1 0 0,0 11 30 0 0,0-31-48 0 0,0 0 0 0 0,0-1 0 0 0,1 1-1 0 0,-1 0 1 0 0,1-1 0 0 0,0 1 0 0 0,0-1-1 0 0,0 1 1 0 0,0-1 0 0 0,1 0 0 0 0,-1 0-1 0 0,1 0 1 0 0,0 0 0 0 0,4 3-1 0 0,8 10 3 0 0,-9-12-19 0 0,0-1-1 0 0,0-1 1 0 0,1 1 0 0 0,-1-1 0 0 0,0 0-1 0 0,1 0 1 0 0,-1-1 0 0 0,1 0 0 0 0,0 0 0 0 0,-1 0-1 0 0,14-1 1 0 0,-17-2-9 0 0,0 1 0 0 0,0 0 0 0 0,0-1-1 0 0,0 0 1 0 0,0 1 0 0 0,0-1 0 0 0,-1 0 0 0 0,1-1 0 0 0,0 1-1 0 0,-1 0 1 0 0,0-1 0 0 0,0 1 0 0 0,0-1 0 0 0,0 0 0 0 0,2-3-1 0 0,42-101-928 0 0,-41 92 798 0 0,0-1-1 0 0,-2 0 1 0 0,4-29 0 0 0,-1 3 83 0 0,-3 18 112 0 0,-1-1 0 0 0,-1 1 0 0 0,-1 0 0 0 0,-6-46 0 0 0,0 37 174 0 0,-1 0 0 0 0,-2 0 0 0 0,-21-54-1 0 0,14 46 517 0 0,-19-84 0 0 0,34 122-667 0 0,1 1 18 0 0,0 0 1 0 0,0 1 0 0 0,0-1 0 0 0,0 0 0 0 0,0 1 0 0 0,0-1 0 0 0,-1 0-1 0 0,1 1 1 0 0,-1-1 0 0 0,1 1 0 0 0,-1-1 0 0 0,0 1 0 0 0,0-1 0 0 0,0 1 0 0 0,1-1-1 0 0,-1 1 1 0 0,-1 0 0 0 0,1-1 0 0 0,0 1 0 0 0,0 0 0 0 0,0 0 0 0 0,-1 0-1 0 0,1 0 1 0 0,0 0 0 0 0,-1 0 0 0 0,1 0 0 0 0,-4-1 0 0 0,5 35 32 0 0,0-19-113 0 0,1 0 0 0 0,0 0 0 0 0,1 0 0 0 0,3 14 0 0 0,10 24 0 0 0,-12-39 0 0 0,0-1 0 0 0,1-1 0 0 0,8 21 0 0 0,43 112 0 0 0,-46-124 0 0 0,-2 1 0 0 0,0 1 0 0 0,-1-1 0 0 0,5 41 0 0 0,13 8 0 0 0,-22-45-50 0 0,-1-17-54 0 0,-1-1 0 0 0,1 1 0 0 0,0 0 0 0 0,1 0 0 0 0,0-1 0 0 0,0 1-1 0 0,4 8 1 0 0,-5-14-58 0 0,0 1 0 0 0,-1-1 0 0 0,1 1 0 0 0,-1-1-1 0 0,0 1 1 0 0,0-1 0 0 0,0 1 0 0 0,0-1 0 0 0,-1 0 0 0 0,0 4-1 0 0,1-4-59 0 0,-1 0 1 0 0,1 0-1 0 0,0 0 0 0 0,0 0 0 0 0,0 1 0 0 0,0-1 0 0 0,0 0 1 0 0,0 0-1 0 0,0 0 0 0 0,1 0 0 0 0,-1 0 0 0 0,1 0 0 0 0,-1 0 0 0 0,2 3 1 0 0,2 0-102 0 0,-3-3-738 0 0,0 1 1 0 0,1-1 0 0 0,0 0 0 0 0,-1 1 0 0 0,1-1 0 0 0,0 0 0 0 0,0 0 0 0 0,0 0 0 0 0,4 2 0 0 0,-5-4 784 0 0,-1 1 1 0 0,1-1-1 0 0,0 0 1 0 0,0 0-1 0 0,-1 0 0 0 0,1 0 1 0 0,0 1-1 0 0,0-1 0 0 0,-1 0 1 0 0,1 0-1 0 0,0 0 0 0 0,-1-1 1 0 0,1 1-1 0 0,0 0 0 0 0,0 0 1 0 0,-1 0-1 0 0,1 0 1 0 0,0-1-1 0 0,-1 1 0 0 0,1 0 1 0 0,0-1-1 0 0,0 0 0 0 0,13-12-580 0 0,48-56-4046 0 0,-57 60 2087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228 127 2544 0 0,'0'0'1109'0'0,"30"-29"3822"0"0,-22 11-874 0 0,-8 17-3962 0 0,1 0 1 0 0,-1 0-1 0 0,0 0 1 0 0,0 1-1 0 0,0-1 0 0 0,1 0 1 0 0,-1 0-1 0 0,0 0 1 0 0,1 1-1 0 0,-1-1 1 0 0,1 0-1 0 0,-1 0 0 0 0,1 1 1 0 0,-1-1-1 0 0,1 1 1 0 0,-1-1-1 0 0,1 0 1 0 0,0 1-1 0 0,-1-1 0 0 0,2 0 1 0 0,8-12 2235 0 0,-10 12-2267 0 0,0 1 0 0 0,0 0 0 0 0,0-1 0 0 0,0 1 0 0 0,0-1 1 0 0,0 1-1 0 0,0 0 0 0 0,1-1 0 0 0,-1 1 0 0 0,0 0 0 0 0,0 0 0 0 0,0-1 1 0 0,0 1-1 0 0,1 0 0 0 0,-1-1 0 0 0,0 1 0 0 0,0 0 0 0 0,1 0 1 0 0,-1-1-1 0 0,0 1 0 0 0,0 0 0 0 0,1 0 0 0 0,-1 0 0 0 0,0 0 1 0 0,1-1-1 0 0,-1 1 0 0 0,0 0 0 0 0,1 0 0 0 0,-1 0 0 0 0,0 0 0 0 0,1 0 1 0 0,0 0-1 0 0,-1-20 10429 0 0,-31 17-9643 0 0,23 1-591 0 0,0 1 0 0 0,0 1 0 0 0,0-1 0 0 0,0 1 0 0 0,0 1 0 0 0,0-1 0 0 0,0 1 0 0 0,-8 2 0 0 0,10-1-259 0 0,0 1 0 0 0,0-1 0 0 0,0 1 0 0 0,0 0 0 0 0,0 0 0 0 0,1 0 0 0 0,-1 1 0 0 0,1 0 0 0 0,0 0 0 0 0,0 1 0 0 0,0-1 0 0 0,1 1 0 0 0,0 0 0 0 0,0 0 0 0 0,0 0 0 0 0,0 1 0 0 0,-4 10 0 0 0,-7 6 0 0 0,11-18 0 0 0,1 0 0 0 0,0 1 0 0 0,0-1 0 0 0,0 1 0 0 0,1 0 0 0 0,0-1 0 0 0,0 1 0 0 0,0 0 0 0 0,-1 7 0 0 0,-6 17 0 0 0,-22 48 0 0 0,29-72 0 0 0,1-1 0 0 0,0 1 0 0 0,0-1 0 0 0,1 1 0 0 0,0-1 0 0 0,-1 1 0 0 0,1-1 0 0 0,2 8 0 0 0,-3-11 0 0 0,1 1 0 0 0,1 0 0 0 0,-1-1 0 0 0,0 1 0 0 0,0 0 0 0 0,0-1 0 0 0,1 1 0 0 0,-1-1 0 0 0,1 1 0 0 0,0-1 0 0 0,-1 1 0 0 0,1-1 0 0 0,0 1 0 0 0,0-1 0 0 0,0 0 0 0 0,0 1 0 0 0,0-1 0 0 0,0 0 0 0 0,0 0 0 0 0,0 0 0 0 0,0 0 0 0 0,1 0 0 0 0,-1 0 0 0 0,3 2 0 0 0,5-2 0 0 0,1 0 0 0 0,-1 0 0 0 0,1-1 0 0 0,-1-1 0 0 0,1 1 0 0 0,-1-1 0 0 0,1-1 0 0 0,-1 0 0 0 0,0 0 0 0 0,0-1 0 0 0,0 0 0 0 0,0 0 0 0 0,0-1 0 0 0,-1-1 0 0 0,0 1 0 0 0,12-10 0 0 0,-18 14 0 0 0,-1-1 0 0 0,1-1 0 0 0,-1 1 0 0 0,0 0 0 0 0,0 0 0 0 0,0 0 0 0 0,0-1 0 0 0,0 1 0 0 0,0 0 0 0 0,0-1 0 0 0,0 1 0 0 0,0-1 0 0 0,0 1 0 0 0,-1-1 0 0 0,2-3 0 0 0,6-10 0 0 0,4 9 0 0 0,-10 5 0 0 0,-1 1 0 0 0,1-1 0 0 0,-1 1 0 0 0,0-1 0 0 0,1 0 0 0 0,-1 0 0 0 0,1 0 0 0 0,-1 0 0 0 0,0 0 0 0 0,0 0 0 0 0,0 0 0 0 0,0 0 0 0 0,0 0 0 0 0,0 0 0 0 0,0-1 0 0 0,0 1 0 0 0,0 0 0 0 0,0-1 0 0 0,0-1 0 0 0,6-13 0 0 0,-1 0 0 0 0,0-1 0 0 0,-1 0 0 0 0,-1 0 0 0 0,-1 0 0 0 0,-1 0 0 0 0,0 0 0 0 0,-1-27 0 0 0,-6 18 0 0 0,4 23 0 0 0,0 0 0 0 0,0-1 0 0 0,0 1 0 0 0,0 0 0 0 0,1-1 0 0 0,-1 1 0 0 0,1 0 0 0 0,0-1 0 0 0,0 1 0 0 0,0 0 0 0 0,0-1 0 0 0,1 1 0 0 0,-1 0 0 0 0,3-6 0 0 0,-3 9 0 0 0,1 0 0 0 0,0 0 0 0 0,-1 0 0 0 0,1 0 0 0 0,0 1 0 0 0,-1-1 0 0 0,1 0 0 0 0,0 0 0 0 0,-1 1 0 0 0,1-1 0 0 0,0 1 0 0 0,-1-1 0 0 0,1 0 0 0 0,-1 1 0 0 0,1-1 0 0 0,-1 1 0 0 0,1-1 0 0 0,-1 1 0 0 0,1-1 0 0 0,-1 1 0 0 0,0 0 0 0 0,1-1 0 0 0,-1 1 0 0 0,0-1 0 0 0,1 1 0 0 0,-1 0 0 0 0,0-1 0 0 0,0 1 0 0 0,0 0 0 0 0,1 0 0 0 0,-1-1 0 0 0,0 1 0 0 0,0 0 0 0 0,0 0 0 0 0,11 37 0 0 0,6 1 0 0 0,-12-29 0 0 0,-1-1 0 0 0,0 0 0 0 0,0 1 0 0 0,3 15 0 0 0,-3-5 0 0 0,2 8 0 0 0,-2 1 0 0 0,3 44 0 0 0,6 50 0 0 0,-4 258 0 0 0,-10-374 0 0 0,0 0 0 0 0,0 0 0 0 0,-1-1 0 0 0,0 1 0 0 0,0-1 0 0 0,-1 0 0 0 0,-5 11 0 0 0,0 0 0 0 0,5-14 0 0 0,-1 1 0 0 0,1-1 0 0 0,0 0 0 0 0,-1 0 0 0 0,0-1 0 0 0,0 1 0 0 0,1-1 0 0 0,-2 0 0 0 0,1 0 0 0 0,0 0 0 0 0,0 0 0 0 0,-1-1 0 0 0,1 0 0 0 0,0 0 0 0 0,-1 0 0 0 0,1 0 0 0 0,-1-1 0 0 0,0 0 0 0 0,1 1 0 0 0,-1-2 0 0 0,-6 0 0 0 0,-46-34 0 0 0,53 34-113 0 0,1-1 1 0 0,0 0-1 0 0,-1-1 0 0 0,1 1 1 0 0,0-1-1 0 0,0 1 0 0 0,0-1 0 0 0,0 0 1 0 0,1 0-1 0 0,-1 0 0 0 0,1 0 1 0 0,0-1-1 0 0,0 1 0 0 0,0 0 1 0 0,0-1-1 0 0,0 0 0 0 0,1 1 0 0 0,-2-7 1 0 0,-2-17-2549 0 0,-1-8-1156 0 0,9 6-1852 0 0,-2 24 5013 0 0,1-1-1 0 0,0 1 1 0 0,1 0-1 0 0,-1-1 1 0 0,1 1-1 0 0,0 0 1 0 0,0 0-1 0 0,1 1 1 0 0,0-1-1 0 0,6-6 0 0 0,47-38-3115 0 0,-27 24 1753 0 0,-17 11-1839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0,'3'1'6705'0'0,"10"8"-2769"0"0,-10 8 926 0 0,-3-16-4649 0 0,0 0 0 0 0,0 0 1 0 0,0 0-1 0 0,0 0 0 0 0,0 0 1 0 0,0 0-1 0 0,1 0 0 0 0,-1 0 0 0 0,0 0 1 0 0,0 0-1 0 0,1 0 0 0 0,-1 0 1 0 0,1 0-1 0 0,-1-1 0 0 0,1 1 0 0 0,-1 0 1 0 0,1 0-1 0 0,-1 0 0 0 0,1 0 1 0 0,1 0-1 0 0,0 2 173 0 0,1 1 1 0 0,-1-1-1 0 0,0 1 0 0 0,0-1 1 0 0,-1 1-1 0 0,1-1 1 0 0,-1 1-1 0 0,0 0 0 0 0,0 0 1 0 0,0 0-1 0 0,0 0 1 0 0,-1 0-1 0 0,1 0 0 0 0,-1 0 1 0 0,-1 4-1 0 0,7 33 988 0 0,7 28-289 0 0,-12-68-1085 0 0,-1 1 0 0 0,1-1 0 0 0,0 0 0 0 0,-1 1 0 0 0,1-1 0 0 0,-1 1 0 0 0,0-1 0 0 0,1 1 0 0 0,-1 0 0 0 0,0-1 0 0 0,0 1 0 0 0,0-1 0 0 0,0 1 0 0 0,-1 2 0 0 0,-1 50 0 0 0,2-49-187 0 0,0 0 1 0 0,0 0-1 0 0,0 1 0 0 0,-1-1 1 0 0,0 0-1 0 0,0 0 0 0 0,-1 0 1 0 0,1 1-1 0 0,-4 5 0 0 0,-5 30-6610 0 0,-8-4-11710 0 0,17-30 14399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77 2304 0 0,'0'-40'13038'0'0,"0"39"-12699"0"0,0 0 0 0 0,-1 0-1 0 0,1-1 1 0 0,0 1 0 0 0,0 0 0 0 0,-1 0 0 0 0,1 0-1 0 0,0-1 1 0 0,-1 1 0 0 0,1 0 0 0 0,-1 0-1 0 0,0 0 1 0 0,1 0 0 0 0,-1 0 0 0 0,0 0-1 0 0,0 0 1 0 0,0 0 0 0 0,1 0 0 0 0,-1 1-1 0 0,-2-3 1 0 0,-28-8 2796 0 0,23 10-2835 0 0,0 0 0 0 0,0 1 1 0 0,0 0-1 0 0,0 1 0 0 0,0-1 0 0 0,-11 3 1 0 0,-46 24 596 0 0,20 1-401 0 0,39-24-438 0 0,-1 0-2 0 0,1 1-1 0 0,0-1 0 0 0,0 1 0 0 0,0 0 0 0 0,0 1 0 0 0,1-1 0 0 0,0 1 0 0 0,0 0 0 0 0,1 1 0 0 0,-1-1 0 0 0,1 1 0 0 0,1 0 0 0 0,-1 0 0 0 0,-3 11 1 0 0,3 0-5 0 0,1 1 1 0 0,0-1-1 0 0,1 1 1 0 0,2 35-1 0 0,0-39-30 0 0,1 1-1 0 0,1 0 1 0 0,6 28-1 0 0,-6-37-18 0 0,0 0 1 0 0,0 0-1 0 0,1 0 0 0 0,0-1 1 0 0,0 1-1 0 0,1-1 0 0 0,-1 1 0 0 0,2-1 1 0 0,-1 0-1 0 0,7 7 0 0 0,15 5-2 0 0,-16 8 0 0 0,-3-18 0 0 0,0 1 0 0 0,0-1 1 0 0,1 0-1 0 0,0-1 0 0 0,0 0 0 0 0,1 0 0 0 0,0 0 1 0 0,10 4-1 0 0,19 16 3 0 0,1-9 25 0 0,-34-17-25 0 0,1 1 0 0 0,-1 1 0 0 0,1-1 1 0 0,-1 1-1 0 0,0-1 0 0 0,0 2 0 0 0,0-1 0 0 0,5 5 0 0 0,-7-6-9 0 0,-1 0-1 0 0,1 0 0 0 0,1 0 1 0 0,-1-1-1 0 0,0 1 0 0 0,0-1 1 0 0,1 0-1 0 0,-1 0 0 0 0,0 0 1 0 0,1 0-1 0 0,-1 0 0 0 0,1-1 0 0 0,4 1 1 0 0,55 1-189 0 0,-52-2 141 0 0,-3 0 33 0 0,-5 1-17 0 0,0-1-1 0 0,0 0 1 0 0,0 1-1 0 0,-1-1 1 0 0,1 0-1 0 0,0-1 1 0 0,0 1-1 0 0,0 0 1 0 0,-1-1-1 0 0,1 1 0 0 0,0-1 1 0 0,0 0-1 0 0,-1 0 1 0 0,1 0-1 0 0,-1 0 1 0 0,1-1-1 0 0,-1 1 1 0 0,1-1-1 0 0,-1 1 1 0 0,0-1-1 0 0,0 0 1 0 0,3-3-1 0 0,2-6-351 0 0,-5 9 321 0 0,-1-1 1 0 0,1 1 0 0 0,-1 0-1 0 0,1-1 1 0 0,-1 1-1 0 0,0-1 1 0 0,0 1-1 0 0,0-1 1 0 0,0 1 0 0 0,-1-1-1 0 0,1 0 1 0 0,-1 1-1 0 0,1-1 1 0 0,-1 0 0 0 0,0 0-1 0 0,0 1 1 0 0,0-1-1 0 0,0 0 1 0 0,-1 1-1 0 0,1-1 1 0 0,-1 0 0 0 0,-1-3-1 0 0,-2 0-11 0 0,1 0 1 0 0,-1 0-1 0 0,-1 1 0 0 0,1 0 0 0 0,-1-1 1 0 0,0 2-1 0 0,0-1 0 0 0,-1 1 0 0 0,1-1 1 0 0,-1 1-1 0 0,0 1 0 0 0,0-1 0 0 0,-1 1 0 0 0,-6-2 1 0 0,0-2 22 0 0,5 2 9 0 0,1 0-1 0 0,-1 0 1 0 0,1-1 0 0 0,-11-10 0 0 0,7 6 10 0 0,-10-7 31 0 0,17 14 13 0 0,1 0 0 0 0,-1 0-1 0 0,0 0 1 0 0,1-1 0 0 0,0 1-1 0 0,0-1 1 0 0,0 1 0 0 0,-5-9-1 0 0,-3-26 70 0 0,10 37-64 0 0,1 0 0 0 0,-1 0 0 0 0,1 0 0 0 0,0 0 0 0 0,0-1-1 0 0,-1 1 1 0 0,1 0 0 0 0,0 0 0 0 0,0 0 0 0 0,0 0 0 0 0,0 0 0 0 0,0 0-1 0 0,1-1 1 0 0,-1 1 0 0 0,0 0 0 0 0,0 0 0 0 0,1 0 0 0 0,-1 0 0 0 0,1 0 0 0 0,-1 0-1 0 0,1 0 1 0 0,-1 0 0 0 0,1 0 0 0 0,-1 0 0 0 0,1 0 0 0 0,0 0 0 0 0,0 1-1 0 0,-1-1 1 0 0,1 0 0 0 0,0 0 0 0 0,2 0 0 0 0,16-9 146 0 0,-17 8-115 0 0,0 1 0 0 0,1-1 0 0 0,-1 1 0 0 0,1-1 1 0 0,-1 1-1 0 0,1 0 0 0 0,0 0 0 0 0,-1 0 0 0 0,5 0 1 0 0,18-4 104 0 0,-13 2 104 0 0,0 0 0 0 0,0 1-1 0 0,17 0 1 0 0,-11 2-37 0 0,-15-1-166 0 0,0 1 0 0 0,0-1 1 0 0,1 1-1 0 0,-1 0 0 0 0,0 0 1 0 0,0 1-1 0 0,0-1 0 0 0,1 1 1 0 0,-1-1-1 0 0,0 1 1 0 0,0 0-1 0 0,0 0 0 0 0,0 0 1 0 0,0 1-1 0 0,0-1 0 0 0,0 1 1 0 0,3 3-1 0 0,42 28 217 0 0,-42-30-224 0 0,0 0 0 0 0,0 0 0 0 0,0 1 0 0 0,-1 0 0 0 0,0 0 1 0 0,0 0-1 0 0,0 0 0 0 0,0 1 0 0 0,-1 0 0 0 0,0 0 0 0 0,0 0 0 0 0,0 1 0 0 0,0-1 1 0 0,-1 1-1 0 0,5 11 0 0 0,-4-2-1 0 0,0 0 0 0 0,-2 0 0 0 0,1 1 0 0 0,-2-1 0 0 0,0 32 0 0 0,-1-29-159 0 0,1-13 26 0 0,-1 0 1 0 0,0 1-1 0 0,0-1 0 0 0,0 1 0 0 0,-1-1 0 0 0,1 0 1 0 0,-1 1-1 0 0,-1-1 0 0 0,1 0 0 0 0,-1 0 1 0 0,-3 9-1 0 0,-5 18-1793 0 0,8-22-1919 0 0,34-28-9071 0 0,17-25 10932 0 0,-21 18 1098 0 0,-22 20 659 0 0,-1 0 41 0 0,0 0 0 0 0,1 0 0 0 0,0 1 1 0 0,0 0-1 0 0,0 0 0 0 0,0 1 1 0 0,0-1-1 0 0,1 1 0 0 0,0 1 1 0 0,0-1-1 0 0,14-2 0 0 0,-16 3 39 0 0,1 0 0 0 0,0-1 0 0 0,0 0-1 0 0,-1 1 1 0 0,1-2 0 0 0,7-5 0 0 0,-7 5 28 0 0,0 0 0 0 0,0 0 0 0 0,0 1 0 0 0,0 0 0 0 0,8-3 0 0 0,-5 2 11 0 0,-1 1 0 0 0,1-1 0 0 0,-1-1 0 0 0,-1 1 0 0 0,15-12 0 0 0,7-4 190 0 0,-10 12 193 0 0,-6 1 935 0 0,-10-20 6704 0 0,-4 26-7702 0 0,1 0-1 0 0,-1 0 0 0 0,0 0 1 0 0,0 0-1 0 0,0 1 0 0 0,0-1 1 0 0,0 0-1 0 0,0 0 0 0 0,0 1 1 0 0,0-1-1 0 0,0 1 0 0 0,0-1 1 0 0,0 1-1 0 0,-1 0 0 0 0,1-1 1 0 0,0 1-1 0 0,0 0 0 0 0,0 0 0 0 0,-1-1 1 0 0,1 1-1 0 0,0 0 0 0 0,0 1 1 0 0,-2-1-1 0 0,-38-2 1714 0 0,37 2-1481 0 0,-3 1-314 0 0,0-1 0 0 0,0 1-1 0 0,0 0 1 0 0,0 0 0 0 0,-1 1 0 0 0,2 0-1 0 0,-1 0 1 0 0,0 1 0 0 0,0 0-1 0 0,1 0 1 0 0,-1 0 0 0 0,1 1-1 0 0,0 0 1 0 0,0 0 0 0 0,1 1-1 0 0,-1-1 1 0 0,-5 7 0 0 0,0 1 8 0 0,10-11-163 0 0,0 1 0 0 0,-1-1 0 0 0,1 0 0 0 0,0 1 1 0 0,0-1-1 0 0,0 0 0 0 0,0 1 0 0 0,0 0 0 0 0,0-1 0 0 0,0 1 0 0 0,1-1 0 0 0,-1 1 1 0 0,1 0-1 0 0,-1 0 0 0 0,0 2 0 0 0,-1 5 27 0 0,-2 0 0 0 0,1-1 1 0 0,-1 1-1 0 0,-9 14 0 0 0,7-13-22 0 0,1 0 0 0 0,0 0 0 0 0,0 1 0 0 0,1-1 0 0 0,-3 14 0 0 0,-1 42 29 0 0,8-61-59 0 0,0 0 0 0 0,0 0 0 0 0,0-1 0 0 0,1 1 1 0 0,0 0-1 0 0,0 0 0 0 0,0-1 0 0 0,1 1 0 0 0,0-1 0 0 0,-1 1 1 0 0,1-1-1 0 0,6 8 0 0 0,-5-9-24 0 0,0 1 1 0 0,0-1 0 0 0,1 0-1 0 0,-1-1 1 0 0,1 1-1 0 0,0-1 1 0 0,0 1 0 0 0,0-1-1 0 0,0 0 1 0 0,0-1-1 0 0,1 1 1 0 0,-1-1 0 0 0,0 0-1 0 0,8 2 1 0 0,-9-3 25 0 0,0 1 0 0 0,0-1 1 0 0,-1 0-1 0 0,1 0 0 0 0,0 0 0 0 0,0 0 1 0 0,0 0-1 0 0,0 0 0 0 0,-1-1 0 0 0,1 1 1 0 0,0-1-1 0 0,0 0 0 0 0,-1 0 1 0 0,1 0-1 0 0,0 0 0 0 0,-1-1 0 0 0,1 1 1 0 0,-1-1-1 0 0,0 1 0 0 0,1-1 0 0 0,-1 0 1 0 0,0 0-1 0 0,4-4 0 0 0,11-15 7 0 0,-14 18 9 0 0,1 0 0 0 0,-1-1 1 0 0,0 0-1 0 0,0 0 0 0 0,0 0 0 0 0,-1 0 0 0 0,1 0 0 0 0,-1 0 0 0 0,3-9 0 0 0,2-3 25 0 0,-6 13-16 0 0,1 0-1 0 0,-1 1 1 0 0,0-1 0 0 0,0 0 0 0 0,0 0 0 0 0,0 0-1 0 0,-1 1 1 0 0,1-1 0 0 0,-1 0 0 0 0,0-4 0 0 0,0-110 735 0 0,0 116-376 0 0,18 31-207 0 0,-16-28-166 0 0,-1-1 0 0 0,1 1 0 0 0,-1 0 0 0 0,0 0 1 0 0,0 0-1 0 0,0 0 0 0 0,0 1 0 0 0,0-1 0 0 0,0 0 0 0 0,0 4 0 0 0,-1-4-3 0 0,1-1-1 0 0,-1 1 0 0 0,1-1 0 0 0,-1 1 0 0 0,1-1 0 0 0,0 1 0 0 0,-1-1 1 0 0,1 1-1 0 0,0-1 0 0 0,0 1 0 0 0,0-1 0 0 0,0 0 0 0 0,0 0 0 0 0,0 1 0 0 0,1-1 1 0 0,-1 0-1 0 0,0 0 0 0 0,1 0 0 0 0,0 1 0 0 0,0-1 0 0 0,0 0-1 0 0,-1 0 0 0 0,0 0 1 0 0,1 1-1 0 0,-1-1 1 0 0,0 1-1 0 0,1-1 0 0 0,-1 1 1 0 0,0-1-1 0 0,0 1 0 0 0,0 0 1 0 0,1 2-1 0 0,7 12 5 0 0,4-2 25 0 0,-9-11-23 0 0,0 1 1 0 0,-1 0-1 0 0,0 0 1 0 0,0 0-1 0 0,0 1 0 0 0,0-1 1 0 0,-1 1-1 0 0,4 8 1 0 0,17 16 21 0 0,-20-27-31 0 0,0 1 0 0 0,0 0 0 0 0,0-1 0 0 0,-1 1 0 0 0,0 0 0 0 0,0 1 1 0 0,1-1-1 0 0,2 7 0 0 0,-4-8 5 0 0,0 0 1 0 0,0 0-1 0 0,0 0 1 0 0,0 0 0 0 0,0 0-1 0 0,1 0 1 0 0,-1 0-1 0 0,1 0 1 0 0,-1 0-1 0 0,1-1 1 0 0,0 1-1 0 0,0-1 1 0 0,0 0 0 0 0,3 3-1 0 0,-3-3 2 0 0,0 0 0 0 0,0 0 1 0 0,-1 0-1 0 0,1 0 0 0 0,-1 1 0 0 0,1-1 0 0 0,-1 0 0 0 0,0 1 1 0 0,1-1-1 0 0,-1 1 0 0 0,0-1 0 0 0,0 1 0 0 0,0 0 0 0 0,1 1 1 0 0,-1 0-2 0 0,0-1 0 0 0,0 0 0 0 0,0 0 1 0 0,0 0-1 0 0,1 0 0 0 0,-1 0 0 0 0,1 0 1 0 0,0-1-1 0 0,-1 1 0 0 0,1 0 0 0 0,0-1 1 0 0,0 1-1 0 0,0-1 0 0 0,0 0 0 0 0,0 0 1 0 0,3 2-1 0 0,20 13 118 0 0,-24-15 385 0 0,-2-49 137 0 0,-45-108 660 0 0,40 111-927 0 0,6 34-314 0 0,-1 1 0 0 0,0 0 0 0 0,-1 0 0 0 0,0 0 0 0 0,-4-12-1 0 0,5 19-55 0 0,0 1 0 0 0,0-1-1 0 0,1 0 1 0 0,-1 0 0 0 0,1 1-1 0 0,0-1 1 0 0,0 0 0 0 0,0 0-1 0 0,0 0 1 0 0,0 1 0 0 0,1-1-1 0 0,-1 0 1 0 0,1 0 0 0 0,0 1-1 0 0,0-1 1 0 0,0 1 0 0 0,0-1-1 0 0,0 1 1 0 0,3-5 0 0 0,7-11-78 0 0,-10 16 59 0 0,-1 1 1 0 0,1-1 0 0 0,-1 0-1 0 0,1 1 1 0 0,0-1 0 0 0,0 1-1 0 0,0-1 1 0 0,0 1 0 0 0,0-1-1 0 0,0 1 1 0 0,0 0-1 0 0,0 0 1 0 0,1-1 0 0 0,-1 1-1 0 0,2-1 1 0 0,9-9-277 0 0,-10 10 210 0 0,-1-1 0 0 0,1 1 0 0 0,-1-1 0 0 0,1 1 0 0 0,0-1 0 0 0,-1 1 0 0 0,1 0 0 0 0,0 0 0 0 0,0 0 0 0 0,0 0 0 0 0,0 0 0 0 0,0 0 0 0 0,0 0 0 0 0,3 0-1 0 0,130-19-8612 0 0,-64 12 449 0 0,25-2 890 0 0,-65 9 4109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3376 0 0,'0'155'20781'0'0,"0"-75"-16047"0"0,0-1-4833 0 0,-9-2 97 0 0,9-74-45 0 0,-1-1 1 0 0,1 1-1 0 0,-1 0 0 0 0,1-1 1 0 0,-1 1-1 0 0,0-1 0 0 0,0 0 1 0 0,0 1-1 0 0,-2 3 0 0 0,2-3-109 0 0,-1-1-1 0 0,1 0 0 0 0,0 1 0 0 0,0-1 0 0 0,0 0 0 0 0,1 1 1 0 0,-1 0-1 0 0,1-1 0 0 0,-1 6 0 0 0,0 1-553 0 0,1 6-4322 0 0,0-14 4693 0 0,0-1-1 0 0,0 1 1 0 0,0-1 0 0 0,0 1-1 0 0,0-1 1 0 0,0 0 0 0 0,0 1 0 0 0,0-1-1 0 0,0 1 1 0 0,0-1 0 0 0,0 1-1 0 0,0-1 1 0 0,1 0 0 0 0,-1 1 0 0 0,0-1-1 0 0,18-1-14140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144 293 6160 0 0,'-75'9'13254'0'0,"7"-1"-3408"0"0,102-15-9007 0 0,27-11-307 0 0,88-22-25 0 0,-107 29-436 0 0,0-1 0 0 0,45-20 0 0 0,-41 14-60 0 0,111-45-1641 0 0,-153 62 1439 0 0,0-1-1 0 0,0 0 1 0 0,-1 0-1 0 0,1 0 0 0 0,-1 0 1 0 0,1-1-1 0 0,-1 1 0 0 0,5-6 1 0 0,25-15-2068 0 0,-28 21 1670 0 0,-1 0 0 0 0,0 0 0 0 0,1-1 0 0 0,-1 1 0 0 0,0-1 0 0 0,7-6 0 0 0,14-10-7411 0 0,-14 11 4109 0 0,-4 2 2804 0 0,-6 0-2508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3600 0 0,'-3'2'705'0'0,"1"0"0"0"0,0 1 0 0 0,0-1 1 0 0,0 1-1 0 0,1-1 0 0 0,-1 1 0 0 0,1 0 0 0 0,-1 0 1 0 0,1-1-1 0 0,0 1 0 0 0,-2 5 0 0 0,2-3 277 0 0,0-1 0 0 0,-1 0 0 0 0,0 1-1 0 0,0-1 1 0 0,-1 0 0 0 0,1 0 0 0 0,-4 3 0 0 0,3-2-340 0 0,0-1 1 0 0,0 0-1 0 0,0 1 0 0 0,1-1 1 0 0,-1 1-1 0 0,1 0 0 0 0,-2 9 1 0 0,-1 4 341 0 0,1 1 0 0 0,-1 26 0 0 0,-1 1 186 0 0,2-12-730 0 0,2-1 1 0 0,1 1-1 0 0,4 37 1 0 0,0 11-254 0 0,-3-64-184 0 0,1 0 1 0 0,1 0-1 0 0,1 0 1 0 0,0 0-1 0 0,1 0 1 0 0,10 23-1 0 0,11 54-472 0 0,-9-73-257 0 0,-15-20 610 0 0,1-1 0 0 0,0 1 0 0 0,-1 0 0 0 0,1 0 0 0 0,-1 0 0 0 0,0 0 0 0 0,0 0-1 0 0,0 0 1 0 0,0 0 0 0 0,0 1 0 0 0,0-1 0 0 0,1 5 0 0 0,-2-5-81 0 0,0 0 0 0 0,0 0 0 0 0,0 0 0 0 0,0 0 0 0 0,1 1 0 0 0,-1-1 0 0 0,1 0 0 0 0,-1 0 0 0 0,1 0 0 0 0,0 0 0 0 0,0 0 0 0 0,2 2 0 0 0,-2-3-365 0 0,0 1 1 0 0,0-1-1 0 0,1 0 0 0 0,-1 0 1 0 0,0 1-1 0 0,1-1 0 0 0,-1 0 1 0 0,1-1-1 0 0,0 1 0 0 0,-1 0 1 0 0,1 0-1 0 0,0-1 0 0 0,-1 1 1 0 0,1-1-1 0 0,0 1 0 0 0,0-1 1 0 0,0 0-1 0 0,3 1 0 0 0,37-7-9719 0 0,-17-3 8413 0 0,-12 0-805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2552 0 0,'-33'0'7493'0'0,"25"0"-5872"0"0,-27 1 5180 0 0,33-1-6553 0 0,1 0 0 0 0,-1 1-1 0 0,1-1 1 0 0,0 0 0 0 0,-1 1-1 0 0,1-1 1 0 0,0 1 0 0 0,-1-1-1 0 0,1 1 1 0 0,0-1 0 0 0,0 1-1 0 0,0 0 1 0 0,-1 0 0 0 0,1 0 0 0 0,0 0-1 0 0,0-1 1 0 0,0 1 0 0 0,0 1-1 0 0,0-1 1 0 0,-1 1 0 0 0,-13 18 2901 0 0,-3 5-1900 0 0,15-19-1108 0 0,0-1-1 0 0,0 0 0 0 0,0 0 1 0 0,0 0-1 0 0,-1 0 0 0 0,0 0 1 0 0,-5 4-1 0 0,5-6-74 0 0,1 1 0 0 0,-1 0 0 0 0,1 0 0 0 0,0 0-1 0 0,0 0 1 0 0,0 0 0 0 0,1 1 0 0 0,-1-1 0 0 0,1 1 0 0 0,0 0 0 0 0,-1 6-1 0 0,2-9-51 0 0,0 0 0 0 0,1 1 0 0 0,-1-1-1 0 0,0 0 1 0 0,0 0 0 0 0,-1 0-1 0 0,1 0 1 0 0,0 0 0 0 0,0-1 0 0 0,-1 1-1 0 0,-2 2 1 0 0,-15 25 177 0 0,-10 28 133 0 0,24-49-295 0 0,1 0 1 0 0,-1-1 0 0 0,1 2-1 0 0,0-1 1 0 0,1 0 0 0 0,0 1-1 0 0,0 0 1 0 0,1-1-1 0 0,0 1 1 0 0,-1 15 0 0 0,2-12-64 0 0,1-11 30 0 0,0 0 0 0 0,-1 0 0 0 0,1 1 0 0 0,0-1 0 0 0,-1 0 0 0 0,1 0-1 0 0,0 0 1 0 0,0 0 0 0 0,0 1 0 0 0,0-1 0 0 0,0 0 0 0 0,0 0 0 0 0,0 1 0 0 0,1-1 0 0 0,-1 0 0 0 0,0 0 0 0 0,1 0 0 0 0,-1 0 0 0 0,0 0 0 0 0,1 1 0 0 0,0-1 0 0 0,-1 0-1 0 0,1 0 1 0 0,0 0 0 0 0,-1 0 0 0 0,1-1 0 0 0,0 1 0 0 0,0 0 0 0 0,0 0 0 0 0,0 0 0 0 0,0-1 0 0 0,0 1 0 0 0,0 0 0 0 0,1 0 0 0 0,15 2-22 0 0,-11-1-29 0 0,-1-1 1 0 0,1 0-1 0 0,0 0 0 0 0,0 0 0 0 0,0-1 0 0 0,0 0 0 0 0,0 0 0 0 0,0-1 1 0 0,0 0-1 0 0,-1 0 0 0 0,1 0 0 0 0,10-3 0 0 0,-5-1-50 0 0,-8 5 71 0 0,1-1 0 0 0,0-1 0 0 0,-1 1 0 0 0,0-1 0 0 0,1 1 0 0 0,-1-1 0 0 0,0 0 0 0 0,0 0 0 0 0,0 0 1 0 0,0-1-1 0 0,0 1 0 0 0,0-1 0 0 0,-1 1 0 0 0,1-1 0 0 0,3-6 0 0 0,-4 6 16 0 0,-1 0 0 0 0,1 0 0 0 0,0 0-1 0 0,0 0 1 0 0,0 0 0 0 0,0 1 0 0 0,0-1 0 0 0,1 0 0 0 0,-1 1 0 0 0,1 0-1 0 0,0 0 1 0 0,5-3 0 0 0,-7 4 12 0 0,1 0-1 0 0,-1-1 1 0 0,1 1-1 0 0,-1 0 1 0 0,1 0-1 0 0,-1-1 1 0 0,0 1-1 0 0,0-1 1 0 0,0 1-1 0 0,0-1 1 0 0,0 1-1 0 0,0-1 1 0 0,0 0-1 0 0,0 0 1 0 0,0 1 0 0 0,0-4-1 0 0,4-6-30 0 0,16-15-31 0 0,-15 20 92 0 0,0 0 0 0 0,0-1 0 0 0,-1 1 1 0 0,0-1-1 0 0,0 0 0 0 0,-1-1 1 0 0,0 1-1 0 0,0-1 0 0 0,0 0 1 0 0,-1 0-1 0 0,3-14 0 0 0,0 8 254 0 0,-5 13-237 0 0,0-1 1 0 0,-1 1-1 0 0,1 0 1 0 0,0 0-1 0 0,-1-1 0 0 0,1 1 1 0 0,0 0-1 0 0,-1-1 1 0 0,0 1-1 0 0,1 0 0 0 0,-1-1 1 0 0,0 1-1 0 0,0-5 1388 0 0,-1 7-1411 0 0,0 0-1 0 0,0 0 0 0 0,0 0 0 0 0,0-1 0 0 0,0 1 0 0 0,0 0 1 0 0,0 0-1 0 0,0 1 0 0 0,1-1 0 0 0,-1 0 0 0 0,0 0 1 0 0,0 0-1 0 0,1 1 0 0 0,-1-1 0 0 0,1 0 0 0 0,-1 0 0 0 0,1 1 1 0 0,0-1-1 0 0,0 0 0 0 0,-1 1 0 0 0,1-1 0 0 0,0 1 0 0 0,0-1 1 0 0,0 0-1 0 0,0 1 0 0 0,1 1 0 0 0,-1 55-233 0 0,1-42 94 0 0,-1-14 72 0 0,0 0 0 0 0,1 1 0 0 0,-1-1 0 0 0,1 0 0 0 0,-1 0 0 0 0,1 0 0 0 0,0 1 0 0 0,0-1 0 0 0,0 0 0 0 0,0 0 0 0 0,0 0 0 0 0,0 0 0 0 0,0 0 0 0 0,1-1 0 0 0,1 3 0 0 0,-1-2-58 0 0,0 0-1 0 0,-1 0 1 0 0,1 0-1 0 0,-1 0 1 0 0,0 0 0 0 0,0 0-1 0 0,0 0 1 0 0,0 1-1 0 0,0-1 1 0 0,0 0-1 0 0,0 1 1 0 0,-1-1-1 0 0,1 0 1 0 0,-1 1 0 0 0,0 3-1 0 0,1-5-12 0 0,-1 1 0 0 0,0-1 0 0 0,1 1 0 0 0,-1 0 0 0 0,1-1 0 0 0,-1 1 0 0 0,1-1 0 0 0,0 1 0 0 0,0-1 0 0 0,0 1 0 0 0,-1-1 0 0 0,2 0 0 0 0,-1 1 0 0 0,0-1 0 0 0,2 2 0 0 0,-2-2-55 0 0,0 0 0 0 0,1 0 0 0 0,-1 0 0 0 0,0 1 0 0 0,0-1-1 0 0,-1 0 1 0 0,1 1 0 0 0,0-1 0 0 0,0 1 0 0 0,0-1 0 0 0,-1 1 0 0 0,1-1 0 0 0,-1 1 0 0 0,1-1 0 0 0,-1 3 0 0 0,1-2-192 0 0,-1 0-1 0 0,1 0 1 0 0,0 0 0 0 0,-1 0 0 0 0,1 0 0 0 0,0 0-1 0 0,0 0 1 0 0,0 0 0 0 0,1-1 0 0 0,-1 1-1 0 0,0 0 1 0 0,1-1 0 0 0,-1 1 0 0 0,1-1 0 0 0,-1 1-1 0 0,1-1 1 0 0,0 0 0 0 0,0 0 0 0 0,-1 0 0 0 0,1 0-1 0 0,0 0 1 0 0,0 0 0 0 0,0 0 0 0 0,0-1-1 0 0,0 1 1 0 0,4 0 0 0 0,4 1-1238 0 0,-1 0 0 0 0,1 0 0 0 0,-1-1 0 0 0,13 1 0 0 0,-20-2 1423 0 0,0 0 0 0 0,0 0 0 0 0,0 0 0 0 0,0 0 0 0 0,0-1 0 0 0,0 1 0 0 0,0-1 0 0 0,-1 1 0 0 0,1-1 0 0 0,0 0 0 0 0,0 0 0 0 0,2-1 0 0 0,4-2-649 0 0,16-5-1651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3208 0 0,'0'0'3882'0'0,"-30"11"6183"0"0,13 2-8131 0 0,0 1 0 0 0,0 1 0 0 0,-22 26 0 0 0,34-35-1826 0 0,0 1 0 0 0,0-1 0 0 0,1 1 1 0 0,0 0-1 0 0,0 0 0 0 0,1 0 0 0 0,0 0 0 0 0,0 1 0 0 0,1-1 0 0 0,0 1 0 0 0,0-1 0 0 0,1 1 0 0 0,-2 13 1 0 0,4-16-89 0 0,0-1 0 0 0,0 0 0 0 0,0 0 0 0 0,1 0 0 0 0,-1 0 0 0 0,1 0 0 0 0,0 0 0 0 0,4 7 0 0 0,6 12 6 0 0,-12-22-24 0 0,1 0 0 0 0,-1 0 0 0 0,0 0 0 0 0,1 0 0 0 0,0 0 0 0 0,-1 0 0 0 0,1 0 0 0 0,0 0 0 0 0,-1-1 1 0 0,1 1-1 0 0,0 0 0 0 0,0 0 0 0 0,-1-1 0 0 0,1 1 0 0 0,0 0 0 0 0,0-1 0 0 0,0 1 0 0 0,0-1 0 0 0,0 1 0 0 0,0-1 0 0 0,0 0 0 0 0,0 1 0 0 0,2-1 0 0 0,-1 1 4 0 0,-1-1 1 0 0,1 0-1 0 0,-1 1 0 0 0,1 0 1 0 0,-1-1-1 0 0,1 1 1 0 0,-1 0-1 0 0,0 0 0 0 0,1 0 1 0 0,-1 0-1 0 0,0 0 0 0 0,0 0 1 0 0,0 0-1 0 0,1 0 0 0 0,0 2 1 0 0,0 0 5 0 0,0-1-1 0 0,0 1 1 0 0,0-1 0 0 0,1 0 0 0 0,-1 0 0 0 0,1 0-1 0 0,-1 0 1 0 0,1 0 0 0 0,4 2 0 0 0,-4-3 6 0 0,0 1 0 0 0,0 0 0 0 0,0 0 0 0 0,-1 0 0 0 0,1 0 0 0 0,0 0 0 0 0,-1 1 0 0 0,1-1 0 0 0,2 6 1 0 0,-4-7-10 0 0,1 1 1 0 0,-1 0-1 0 0,0-1 1 0 0,1 1 0 0 0,-1-1-1 0 0,1 0 1 0 0,-1 1 0 0 0,1-1-1 0 0,0 0 1 0 0,0 0 0 0 0,-1 0-1 0 0,1 0 1 0 0,3 1 0 0 0,-4-2-1 0 0,0 1 0 0 0,1-1 0 0 0,-1 1 0 0 0,0-1 1 0 0,0 1-1 0 0,0 0 0 0 0,1 0 0 0 0,-1-1 0 0 0,0 1 1 0 0,0 0-1 0 0,0 0 0 0 0,0 0 0 0 0,0 0 0 0 0,-1 0 0 0 0,1 0 1 0 0,0 1-1 0 0,0-1 0 0 0,-1 0 0 0 0,1 0 0 0 0,-1 0 1 0 0,1 3-1 0 0,0-2 12 0 0,0 0-1 0 0,0 1 1 0 0,0-1 0 0 0,1 0 0 0 0,-1 0 0 0 0,0 0 0 0 0,1 0-1 0 0,0 0 1 0 0,-1-1 0 0 0,1 1 0 0 0,0 0 0 0 0,2 1 0 0 0,-2-2-1 0 0,0 1 0 0 0,-1-1 1 0 0,1 1-1 0 0,0-1 0 0 0,-1 1 1 0 0,0 0-1 0 0,1-1 1 0 0,-1 1-1 0 0,0 0 0 0 0,0 0 1 0 0,0 0-1 0 0,0 0 0 0 0,1 2 1 0 0,22 73 1309 0 0,-23-73-1254 0 0,0 1 0 0 0,0 0 0 0 0,0 0 0 0 0,-1 0 0 0 0,1 0 0 0 0,-1-1 0 0 0,-1 1 0 0 0,0 9 0 0 0,0-11-57 0 0,1 0 0 0 0,-1 0 1 0 0,1 0-1 0 0,-1 0 0 0 0,1 0 0 0 0,0 0 0 0 0,0 0 0 0 0,1 0 0 0 0,-1 0 0 0 0,1 0 1 0 0,-1 0-1 0 0,1 0 0 0 0,0 0 0 0 0,0 0 0 0 0,0-1 0 0 0,0 1 0 0 0,1 0 0 0 0,-1 0 1 0 0,1-1-1 0 0,4 5 0 0 0,-6-5-15 0 0,1-1 1 0 0,0 1 0 0 0,-1-1-1 0 0,1 1 1 0 0,-1 0 0 0 0,0-1-1 0 0,1 1 1 0 0,-1 0 0 0 0,0-1-1 0 0,0 1 1 0 0,0 0-1 0 0,0-1 1 0 0,0 1 0 0 0,-1 0-1 0 0,1-1 1 0 0,0 1 0 0 0,-1 0-1 0 0,1-1 1 0 0,-1 1 0 0 0,0-1-1 0 0,1 1 1 0 0,-1-1 0 0 0,0 1-1 0 0,0-1 1 0 0,0 0-1 0 0,0 1 1 0 0,0-1 0 0 0,-2 2-1 0 0,-5-3-138 0 0,1-1 0 0 0,-1 0 0 0 0,1-1 0 0 0,-1 1 0 0 0,1-1 0 0 0,0-1-1 0 0,0 1 1 0 0,-12-7 0 0 0,-14-6-955 0 0,16 11-559 0 0,-22-10-2741 0 0,38 14 3996 0 0,0-1 0 0 0,-1 0-1 0 0,1 0 1 0 0,0 0 0 0 0,0 0 0 0 0,0 0 0 0 0,0 0 0 0 0,-1 0 0 0 0,1 0-1 0 0,0 0 1 0 0,1 0 0 0 0,-1 0 0 0 0,0-1 0 0 0,0 1 0 0 0,1 0 0 0 0,-1-1 0 0 0,0 1-1 0 0,1-1 1 0 0,-1 1 0 0 0,1-1 0 0 0,0 1 0 0 0,-1-1 0 0 0,1-2 0 0 0,-9-30-6902 0 0,9 12 3638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3376 0 0,'0'0'2173'0'0,"-8"28"15344"0"0,25-1-13361 0 0,-11-15-3269 0 0,2-1-1 0 0,-1 0 0 0 0,11 12 0 0 0,-15-19-751 0 0,0 0 0 0 0,0 0 0 0 0,-1 0 0 0 0,0 0 0 0 0,0 0 0 0 0,0 0 0 0 0,2 8-1 0 0,15 26 492 0 0,-7-23-589 0 0,0 1 0 0 0,0 1 0 0 0,-2 0 0 0 0,0 1 0 0 0,-1-1-1 0 0,-1 2 1 0 0,10 32 0 0 0,2-9-37 0 0,-17-37 0 0 0,0 0 0 0 0,-1-1 0 0 0,1 1 0 0 0,-1 0 0 0 0,0 0 0 0 0,0 1 0 0 0,-1-1 0 0 0,3 11 0 0 0,-3-8 0 0 0,1 1 0 0 0,1-1 0 0 0,-1 0 0 0 0,2 1 0 0 0,5 11 0 0 0,-4-11 0 0 0,-1 1 0 0 0,0 0 0 0 0,5 19 0 0 0,-5-8 0 0 0,1 0 0 0 0,1 0 0 0 0,1-1 0 0 0,13 27 0 0 0,-14-32 0 0 0,-1-1 0 0 0,-1 1 0 0 0,-1 0 0 0 0,0 0 0 0 0,-1 1 0 0 0,0-1 0 0 0,-1 19 0 0 0,7 48 0 0 0,75 304 0 0 0,-81-369 0 0 0,0 0 0 0 0,0 30 0 0 0,1 25 0 0 0,-2-58 0 0 0,0 0 0 0 0,-2 0 0 0 0,-3 23 0 0 0,0 16 0 0 0,4-50-218 0 0,-1 0 0 0 0,0 0-1 0 0,1 0 1 0 0,-1 0 0 0 0,0 0 0 0 0,0 0 0 0 0,-1-1 0 0 0,1 1-1 0 0,-1-1 1 0 0,1 1 0 0 0,-1-1 0 0 0,0 1 0 0 0,0-1-1 0 0,0 0 1 0 0,0 0 0 0 0,0 0 0 0 0,0 0 0 0 0,0 0-1 0 0,-1 0 1 0 0,1-1 0 0 0,-1 1 0 0 0,0-1 0 0 0,1 1 0 0 0,-1-1-1 0 0,0 0 1 0 0,0 0 0 0 0,0-1 0 0 0,0 1 0 0 0,1 0-1 0 0,-5-1 1 0 0,-3-2-5279 0 0,-2-8 2619 0 0,2 3 843 0 0,7 6 1692 0 0,1 0 0 0 0,0 0-1 0 0,0 0 1 0 0,0-1 0 0 0,0 1 0 0 0,0-1 0 0 0,0 1 0 0 0,0-1-1 0 0,0 1 1 0 0,0-1 0 0 0,1 0 0 0 0,-1 0 0 0 0,1 0 0 0 0,-1 0-1 0 0,1 0 1 0 0,-2-3 0 0 0,-14-23-3852 0 0,-7-5-89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60 102 5024 0 0,'0'0'4210'0'0,"0"-2"-3293"0"0,0 1 0 0 0,1 0 0 0 0,-1 0 0 0 0,0-1 0 0 0,0 1 1 0 0,0 0-1 0 0,0-1 0 0 0,-1 1 0 0 0,1 0 0 0 0,0 0 0 0 0,0-1 0 0 0,-1 1 0 0 0,0-2 0 0 0,-1 4-833 0 0,1 0 0 0 0,0 0 0 0 0,-1 0 0 0 0,1 0 0 0 0,0 1 0 0 0,0-1 0 0 0,0 0 0 0 0,0 1 0 0 0,0-1 0 0 0,0 1 0 0 0,0-1 0 0 0,0 1 0 0 0,0-1 1 0 0,1 1-1 0 0,-1 0 0 0 0,1-1 0 0 0,-1 1 0 0 0,1 0 0 0 0,0-1 0 0 0,0 1 0 0 0,0 0 0 0 0,0-1 0 0 0,0 1 0 0 0,0 0 0 0 0,0 2 0 0 0,5 59 656 0 0,-4-53-664 0 0,23 80 375 0 0,-15-50-331 0 0,-3-12-51 0 0,5 45-1 0 0,-11-66-58 0 0,0 0 0 0 0,1 0 0 0 0,0-1 0 0 0,1 1 0 0 0,-1 0 0 0 0,4 8 0 0 0,4 19 31 0 0,22 65 7 0 0,-19-52 13 0 0,20 50 0 0 0,-28-85-47 0 0,-1 0 0 0 0,0-1 0 0 0,0 1 0 0 0,-1 0-1 0 0,-1 0 1 0 0,0 0 0 0 0,0 13 0 0 0,3 30 10 0 0,1 9 39 0 0,-5-63-18 0 0,-2-4-73 0 0,0 1 34 0 0,0-1 0 0 0,0 0 1 0 0,1 1-1 0 0,-1-1 0 0 0,1 0 1 0 0,0 0-1 0 0,-1 0 1 0 0,1 0-1 0 0,1 0 0 0 0,-1 0 1 0 0,0 0-1 0 0,1-4 1 0 0,-2 1 1 0 0,-1-5 15 0 0,-1 0 1 0 0,-1 1 0 0 0,-9-18 0 0 0,-12-24 38 0 0,-4-23 15 0 0,9 12 11 0 0,-6-15-57 0 0,25 62-9 0 0,-2 0 0 0 0,0 1 1 0 0,0-1-1 0 0,-10-18 0 0 0,-3-12 26 0 0,10 17 18 0 0,2 0 1 0 0,0-1 0 0 0,2 1 0 0 0,2-1-1 0 0,2-37 1 0 0,-1 36-13 0 0,12-3 15 0 0,-8 26-48 0 0,19-27 57 0 0,-13 23-50 0 0,-10 11-23 0 0,1 0 0 0 0,0 0 0 0 0,0 0 0 0 0,0 0 0 0 0,-1 0 0 0 0,1 0 0 0 0,0-1 0 0 0,-1 1 0 0 0,1 0 0 0 0,-1 0 0 0 0,1 0 0 0 0,-1-1 0 0 0,0 1 0 0 0,1 0 0 0 0,-1 0 0 0 0,0-1 0 0 0,0 1 0 0 0,0 0 0 0 0,0-2 0 0 0,37-33 120 0 0,-33 32-119 0 0,0 1-1 0 0,0 0 0 0 0,1 0 1 0 0,-1 0-1 0 0,1 0 0 0 0,-1 0 1 0 0,1 1-1 0 0,6-2 0 0 0,35-13 36 0 0,-35 12-35 0 0,1 1 0 0 0,-1 0-1 0 0,1 0 1 0 0,0 1 0 0 0,0 1 0 0 0,0 0-1 0 0,19 0 1 0 0,-27 2 5 0 0,1 1 0 0 0,0-1 0 0 0,-1 1 0 0 0,1 0 0 0 0,-1 1 0 0 0,1-1 0 0 0,-1 1 0 0 0,0 0 0 0 0,1 0 0 0 0,-1 0 1 0 0,0 0-1 0 0,0 1 0 0 0,0 0 0 0 0,-1 0 0 0 0,1 0 0 0 0,-1 0 0 0 0,0 0 0 0 0,1 1 0 0 0,-1-1 0 0 0,-1 1 0 0 0,1 0 0 0 0,-1 0 0 0 0,1 0 0 0 0,-1 0 0 0 0,0 1 0 0 0,-1-1 0 0 0,1 0 0 0 0,1 9 0 0 0,14 30 60 0 0,-15-39-62 0 0,1 0 0 0 0,-1 0 0 0 0,-1 0 0 0 0,1 1 0 0 0,-1-1 0 0 0,1 1 0 0 0,-1-1 0 0 0,0 1 0 0 0,-1-1 0 0 0,1 7-1 0 0,7 48 124 0 0,-5-42-99 0 0,0 0-1 0 0,1 27 1 0 0,5 177 267 0 0,-9-206-287 0 0,0-1 0 0 0,-1 1 1 0 0,-1-1-1 0 0,0 0 0 0 0,-1 0 1 0 0,-1 1-1 0 0,0-2 0 0 0,-8 19 1 0 0,-27 72 38 0 0,34-96-39 0 0,0 0 0 0 0,0-1 0 0 0,0 1 0 0 0,-1-1 0 0 0,0-1 0 0 0,0 1 0 0 0,-9 5 0 0 0,-9 5-3 0 0,22-16-8 0 0,-1 0 0 0 0,1 0 0 0 0,0 0 0 0 0,0 1 0 0 0,1-1 1 0 0,-1 0-1 0 0,0 1 0 0 0,0 0 0 0 0,1 0 0 0 0,-1-1 0 0 0,1 1 0 0 0,-1 0 1 0 0,0 2-1 0 0,-1 0 2 0 0,1-1-1 0 0,-1 0 1 0 0,0 0 0 0 0,0 0 0 0 0,0 0-1 0 0,0-1 1 0 0,-1 1 0 0 0,1-1 0 0 0,0 0-1 0 0,-1 0 1 0 0,0 0 0 0 0,-5 1 0 0 0,5-1-5 0 0,0 0 1 0 0,0 0 0 0 0,0 0 0 0 0,0 0 0 0 0,0 1 0 0 0,0 0 0 0 0,1 0 0 0 0,-1 0 0 0 0,1 0 0 0 0,0 0 0 0 0,-3 4 0 0 0,0-1-86 0 0,-1 0 1 0 0,1-1-1 0 0,-1 1 1 0 0,0-2-1 0 0,0 1 0 0 0,0-1 1 0 0,-1 0-1 0 0,1 0 1 0 0,-1-1-1 0 0,0 0 1 0 0,-14 3-1 0 0,16-4 58 0 0,-8 5-4260 0 0,11-9 1645 0 0,6-8 642 0 0,6-7-705 0 0,-6 10 1357 0 0,0-1 1 0 0,1 1-1 0 0,0-1 0 0 0,1 1 1 0 0,5-7-1 0 0,18 4-4412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27 112 6592 0 0,'0'0'12190'0'0,"0"33"-9566"0"0,3 0-2008 0 0,2 1 0 0 0,1-1 0 0 0,13 41 1 0 0,-16-64-575 0 0,14 37 126 0 0,-13-37-146 0 0,1 0 1 0 0,-2 1-1 0 0,1 0 1 0 0,-1 0-1 0 0,2 17 0 0 0,-3-14-8 0 0,1-1-1 0 0,0 0 0 0 0,2 0 0 0 0,-1 0 0 0 0,8 14 1 0 0,13 38-8 0 0,-23-56-4 0 0,1 0 0 0 0,-1 0 0 0 0,2 0 0 0 0,-1-1 0 0 0,1 0 1 0 0,1 1-1 0 0,9 12 0 0 0,-13-18-1 0 0,1-1 1 0 0,0 1-1 0 0,-1-1 0 0 0,1 1 1 0 0,-1-1-1 0 0,0 1 0 0 0,0 0 1 0 0,0 0-1 0 0,0 0 0 0 0,0-1 1 0 0,0 7-1 0 0,-1-8-29 0 0,-15-28-188 0 0,-18-26 191 0 0,3-2 0 0 0,-25-65 0 0 0,47 97 47 0 0,1 0 0 0 0,-7-41 0 0 0,11 48-12 0 0,-13-49 27 0 0,7 32-17 0 0,-8-63 0 0 0,16 89-14 0 0,0 0 0 0 0,1 0 0 0 0,0 0 0 0 0,0 0 0 0 0,1 0 0 0 0,0 0 0 0 0,0 0 0 0 0,0 0 0 0 0,1 1 0 0 0,0-1 0 0 0,1 0 0 0 0,-1 1 0 0 0,1-1 0 0 0,6-8 0 0 0,-5 10 32 0 0,0 1 0 0 0,0 0 0 0 0,0 0 0 0 0,0 0 0 0 0,1 0 0 0 0,0 1 0 0 0,-1 0 0 0 0,1 0 0 0 0,1 0 0 0 0,8-3 0 0 0,-11 5-4 0 0,-1 0-1 0 0,1 0 0 0 0,-1 0 1 0 0,1 0-1 0 0,-1 1 1 0 0,1-1-1 0 0,-1 1 0 0 0,1 0 1 0 0,0 0-1 0 0,-1 0 1 0 0,1 0-1 0 0,-1 0 0 0 0,1 0 1 0 0,0 1-1 0 0,-1-1 1 0 0,1 1-1 0 0,-1 0 0 0 0,1 0 1 0 0,-1 0-1 0 0,0 0 1 0 0,1 0-1 0 0,-1 1 0 0 0,3 1 1 0 0,4 4 78 0 0,0 1 0 0 0,0 1 1 0 0,0 0-1 0 0,-1 0 0 0 0,0 1 0 0 0,-1 0 0 0 0,0 0 1 0 0,-1 0-1 0 0,0 1 0 0 0,0 0 0 0 0,5 17 1 0 0,-8-20-54 0 0,0-1 0 0 0,0 0 1 0 0,1 1-1 0 0,0-2 1 0 0,7 11-1 0 0,-5-8-1 0 0,0-1-31 0 0,-1 1 1 0 0,-1 0-1 0 0,0 1 0 0 0,0-1 0 0 0,-1 1 1 0 0,0-1-1 0 0,-1 1 0 0 0,2 14 0 0 0,11 48 261 0 0,-9-31-200 0 0,-5-36-83 0 0,0-1 0 0 0,0 0 0 0 0,0 1 1 0 0,0-1-1 0 0,-1 1 0 0 0,0-1 0 0 0,0 1 0 0 0,0-1 0 0 0,0 1 1 0 0,-1-1-1 0 0,0 1 0 0 0,-1 3 0 0 0,-31 67 47 0 0,32-73-157 0 0,0 1 1 0 0,-1-1-1 0 0,1 1 0 0 0,-1-1 1 0 0,0 0-1 0 0,0 0 0 0 0,0 0 1 0 0,0 0-1 0 0,0 0 0 0 0,0 0 0 0 0,0 0 1 0 0,-1-1-1 0 0,1 1 0 0 0,0-1 1 0 0,-1 0-1 0 0,0 0 0 0 0,1 0 1 0 0,-1 0-1 0 0,0 0 0 0 0,-4 1 1 0 0,6-2-524 0 0,-1-1 429 0 0,1 1 0 0 0,0-1 0 0 0,0 1 0 0 0,0-1 0 0 0,0 1 0 0 0,1-1 0 0 0,-1 0 0 0 0,0 1 0 0 0,0-1 0 0 0,0 0 0 0 0,0 0 0 0 0,1 1 0 0 0,-1-1 0 0 0,0 0 0 0 0,1 0 0 0 0,-1 0 0 0 0,0 0 0 0 0,1 0 0 0 0,0 0 0 0 0,-1 0 0 0 0,1 0 1 0 0,-1 0-1 0 0,1 0 0 0 0,0-1 0 0 0,0 1 0 0 0,0-2 0 0 0,-9-149-7985 0 0,9 86 3669 0 0,0 33-391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5248 0 0,'0'0'9105'0'0,"-8"13"-4376"0"0,8-10-4558 0 0,0 0 1 0 0,0 0-1 0 0,1-1 0 0 0,-1 1 1 0 0,1 0-1 0 0,0 0 0 0 0,0-1 1 0 0,0 1-1 0 0,2 3 0 0 0,-1-3-57 0 0,-1 0 0 0 0,0 0 0 0 0,0-1 0 0 0,0 1 0 0 0,0 0-1 0 0,0 0 1 0 0,-1 0 0 0 0,1 0 0 0 0,-1 4 0 0 0,1-1 10 0 0,0 0 0 0 0,0 0 0 0 0,0 0 0 0 0,0 0 0 0 0,1-1 0 0 0,0 1 0 0 0,0 0-1 0 0,1-1 1 0 0,4 9 0 0 0,10 25 540 0 0,-2 64 252 0 0,-7-72-593 0 0,-1 5-152 0 0,1-5-86 0 0,-6-28-74 0 0,-1 0-1 0 0,0 0 0 0 0,1 0 1 0 0,-1 0-1 0 0,-1 1 1 0 0,1-1-1 0 0,0 0 0 0 0,-1 6 1 0 0,0 1 5 0 0,1 16 174 0 0,-1-26-186 0 0,0 0 0 0 0,0 1 0 0 0,0-1 1 0 0,0 1-1 0 0,1-1 0 0 0,-1 1 0 0 0,0-1 0 0 0,0 1 1 0 0,1-1-1 0 0,-1 0 0 0 0,0 1 0 0 0,1-1 0 0 0,-1 0 1 0 0,1 1-1 0 0,-1-1 0 0 0,0 0 0 0 0,1 0 0 0 0,-1 1 1 0 0,1-1-1 0 0,-1 0 0 0 0,1 0 0 0 0,-1 0 0 0 0,1 1 1 0 0,-1-1-1 0 0,1 0 0 0 0,-1 0 0 0 0,1 0 1 0 0,-1 0-1 0 0,1 0 0 0 0,-1 0 0 0 0,0 0 0 0 0,1 0 1 0 0,-1 0-1 0 0,1 0 0 0 0,-1 0 0 0 0,1-1 0 0 0,-1 1 1 0 0,1 0-1 0 0,-1 0 0 0 0,1 0 0 0 0,-1-1 0 0 0,1 1 1 0 0,1-3 14 0 0,0 0 0 0 0,0 0 0 0 0,-1 0 0 0 0,0 0 0 0 0,1 0 0 0 0,-1 0 0 0 0,0-1 0 0 0,-1 1 0 0 0,1 0 1 0 0,0 0-1 0 0,-1-1 0 0 0,0-5 0 0 0,5-15 38 0 0,-1 15-29 0 0,0 1 1 0 0,-1-1-1 0 0,0 1 1 0 0,-1-1-1 0 0,3-15 1 0 0,-3 12-23 0 0,1 1 0 0 0,0 0 0 0 0,8-18 0 0 0,23-46 198 0 0,-31 74-112 0 0,0 10 152 0 0,0 30 502 0 0,-2 47 385 0 0,8-13-695 0 0,-7-66-437 0 0,-1 0 1 0 0,1 0 0 0 0,0 0 0 0 0,1-1-1 0 0,0 1 1 0 0,0-1 0 0 0,0 0-1 0 0,1 0 1 0 0,0 0 0 0 0,0 0 0 0 0,0-1-1 0 0,1 0 1 0 0,0 1 0 0 0,0-2-1 0 0,0 1 1 0 0,1-1 0 0 0,9 7-1 0 0,10 6-164 0 0,-23-15 127 0 0,0 0-1 0 0,0 0 1 0 0,0 0-1 0 0,0 0 1 0 0,0 0-1 0 0,1-1 1 0 0,-1 0-1 0 0,1 1 1 0 0,-1-1-1 0 0,1 0 1 0 0,0 0 0 0 0,2 1-1 0 0,1-1 10 0 0,2 1-358 0 0,-1 0 0 0 0,1-1 0 0 0,0 1 0 0 0,0-1 0 0 0,0-1 0 0 0,0 0 0 0 0,0 0 0 0 0,1 0 1 0 0,-1-1-1 0 0,0 0 0 0 0,-1-1 0 0 0,1 0 0 0 0,0 0 0 0 0,14-6 0 0 0,-9 4-827 0 0,-12 4 1144 0 0,0 0-1 0 0,-1-1 1 0 0,1 1-1 0 0,0 0 1 0 0,-1 0-1 0 0,1 0 1 0 0,0-1-1 0 0,-1 1 1 0 0,1 0-1 0 0,0-1 1 0 0,-1 1-1 0 0,1 0 1 0 0,0-1-1 0 0,-1 1 1 0 0,1-1 0 0 0,-1 1-1 0 0,1-1 1 0 0,-1 1-1 0 0,1-1 1 0 0,-1 0-1 0 0,1 1 1 0 0,-1-1-1 0 0,1-1 1 0 0,1-1-306 0 0,1 0 0 0 0,0 0 0 0 0,0-1 1 0 0,0 2-1 0 0,0-1 0 0 0,0 0 0 0 0,1 1 1 0 0,4-3-1 0 0,17-15-2141 0 0,-1 0 137 0 0,-23 20 2282 0 0,0-1-1 0 0,0 1 1 0 0,0-1-1 0 0,0 0 1 0 0,0 0 0 0 0,0 0-1 0 0,0 1 1 0 0,0-1-1 0 0,0 0 1 0 0,0 0-1 0 0,0 0 1 0 0,-1 0-1 0 0,1-1 1 0 0,0 1-1 0 0,-1 0 1 0 0,1 0 0 0 0,-1 0-1 0 0,1 0 1 0 0,-1-1-1 0 0,1 1 1 0 0,-1 0-1 0 0,0-1 1 0 0,0 1-1 0 0,0 0 1 0 0,0-2-1 0 0,5-8-2622 0 0,3 1-1764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5832 0 0,'2'2'505'0'0,"0"0"0"0"0,0 0 0 0 0,0 0 0 0 0,0 0 0 0 0,0 0 0 0 0,-1 0 0 0 0,1 1 0 0 0,-1-1 0 0 0,1 1 0 0 0,-1-1 0 0 0,0 1 0 0 0,0-1 0 0 0,0 1 0 0 0,0 0 0 0 0,0-1 0 0 0,-1 1 0 0 0,1 0 0 0 0,-1 0 0 0 0,0-1 0 0 0,0 5 0 0 0,-1 71 2304 0 0,-1-45-1336 0 0,2-19-1124 0 0,-1 0 0 0 0,2 1 0 0 0,0-1 0 0 0,0 0-1 0 0,2 0 1 0 0,0 0 0 0 0,9 27 0 0 0,-10-34-197 0 0,0 0 1 0 0,0 0-1 0 0,0 1 1 0 0,-1-1-1 0 0,0 0 1 0 0,-1 1-1 0 0,0 12 1 0 0,-1 14-2634 0 0,0-14-2897 0 0,0 0-4187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50 126 5552 0 0,'0'-3'321'0'0,"0"0"0"0"0,0 1 0 0 0,0-1-1 0 0,0 0 1 0 0,0 1 0 0 0,-1-1 0 0 0,1 1 0 0 0,-1-1 0 0 0,0 0 0 0 0,0 1 0 0 0,0-1 0 0 0,0 1-1 0 0,0 0 1 0 0,0-1 0 0 0,-1 1 0 0 0,1 0 0 0 0,-1 0 0 0 0,1 0 0 0 0,-1 0 0 0 0,0 0 0 0 0,0 0 0 0 0,0 0-1 0 0,0 1 1 0 0,-3-3 0 0 0,-3-7 1844 0 0,0 1 1514 0 0,4 25-1740 0 0,4-10-1848 0 0,1 1 0 0 0,0 0 0 0 0,0-1 1 0 0,0 1-1 0 0,1-1 0 0 0,0 1 0 0 0,0-1 0 0 0,0 0 1 0 0,4 6-1 0 0,-2-4-14 0 0,0 1 0 0 0,-1 0 0 0 0,0 0 0 0 0,-1 0 0 0 0,3 9 0 0 0,2 19 210 0 0,17 43-1 0 0,2 10 156 0 0,-24-75-320 0 0,0-1 0 0 0,-1 1 0 0 0,-1 24 0 0 0,-1-29-53 0 0,1 0 1 0 0,0 0-1 0 0,0 0 0 0 0,1 0 1 0 0,0 0-1 0 0,1 0 0 0 0,4 14 1 0 0,-5-18-26 0 0,0 1 1 0 0,0-1-1 0 0,0 0 1 0 0,-1 0-1 0 0,0 1 1 0 0,0-1 0 0 0,-1 8-1 0 0,0 4 192 0 0,1-17-192 0 0,-2 0-18 0 0,1-1 0 0 0,-1 0 1 0 0,1 0-1 0 0,0 0 0 0 0,-1 0 1 0 0,1 0-1 0 0,0 0 0 0 0,0 0 1 0 0,0 0-1 0 0,0 0 0 0 0,0-1 1 0 0,0 1-1 0 0,0 0 0 0 0,0-1 1 0 0,1 1-1 0 0,-1-1 0 0 0,0 1 1 0 0,1-1-1 0 0,-1 1 0 0 0,1-1 1 0 0,-1-2-1 0 0,-11-44 127 0 0,11 44-115 0 0,-37-257 197 0 0,27 209-165 0 0,9 44-60 0 0,0 0 0 0 0,0 0 0 0 0,1 0 0 0 0,0 0 0 0 0,0 0 0 0 0,0 0 0 0 0,1 0 0 0 0,1 0 0 0 0,-1 0 0 0 0,1 0 0 0 0,1-1 0 0 0,-1 2 0 0 0,6-16 1 0 0,0-4 16 0 0,-7 24-19 0 0,0-1 0 0 0,1 1-1 0 0,-1-1 1 0 0,1 1 0 0 0,0 0 0 0 0,0-1 0 0 0,1 1 0 0 0,-1 0 0 0 0,1-1 0 0 0,-1 1-1 0 0,1 0 1 0 0,0 0 0 0 0,0 0 0 0 0,3-2 0 0 0,-4 4-1 0 0,0 0 0 0 0,0 0 0 0 0,0 0 0 0 0,0 0-1 0 0,0 0 1 0 0,0 0 0 0 0,0 0 0 0 0,0 1 0 0 0,0-1 0 0 0,0 0 0 0 0,1 1 0 0 0,-1-1 0 0 0,0 1 0 0 0,1 0 0 0 0,-1-1 0 0 0,0 1 0 0 0,1 0-1 0 0,-1 0 1 0 0,0 0 0 0 0,1 0 0 0 0,-1 0 0 0 0,0 0 0 0 0,1 0 0 0 0,-1 0 0 0 0,0 0 0 0 0,1 1 0 0 0,-1-1 0 0 0,0 1 0 0 0,0-1-1 0 0,1 1 1 0 0,-1-1 0 0 0,0 1 0 0 0,0 0 0 0 0,0-1 0 0 0,0 1 0 0 0,1 0 0 0 0,-1 0 0 0 0,0 0 0 0 0,-1 0 0 0 0,1 0 0 0 0,0 0 0 0 0,0 0-1 0 0,0 0 1 0 0,-1 0 0 0 0,1 0 0 0 0,1 3 0 0 0,7 16 29 0 0,-1 0 0 0 0,0 0 0 0 0,-1 1 0 0 0,-1 0 0 0 0,-2 0 0 0 0,4 31 0 0 0,-3 5 73 0 0,-2 60-1 0 0,-3-93-58 0 0,-9 22 31 0 0,9-45-97 0 0,0 0 17 0 0,0-1-1 0 0,0 0 0 0 0,0 1 1 0 0,0-1-1 0 0,0 1 0 0 0,0-1 1 0 0,0 0-1 0 0,0 1 0 0 0,1-1 1 0 0,-1 1-1 0 0,0-1 0 0 0,0 0 1 0 0,0 1-1 0 0,1-1 0 0 0,-1 0 1 0 0,0 1-1 0 0,0-1 0 0 0,1 0 1 0 0,-1 1-1 0 0,0-1 1 0 0,1 0-1 0 0,-1 0 0 0 0,0 1 1 0 0,1-1-1 0 0,-1 0 0 0 0,0 0 1 0 0,1 1-1 0 0,-1-1 0 0 0,1 0 1 0 0,-1 0-1 0 0,0 0 0 0 0,1 0 1 0 0,-1 0-1 0 0,1 0 0 0 0,-1 0 1 0 0,0 0-1 0 0,1 0 0 0 0,51-7 25 0 0,19-3 6 0 0,-58 11 14 0 0,-1 1-1 0 0,1-1 0 0 0,0 2 0 0 0,23 7 0 0 0,-32-9-37 0 0,0 0-1 0 0,0 0 0 0 0,0 1 1 0 0,-1 0-1 0 0,1-1 0 0 0,0 1 1 0 0,-1 0-1 0 0,1 1 0 0 0,-1-1 1 0 0,0 0-1 0 0,0 1 0 0 0,0 0 1 0 0,0 0-1 0 0,0 0 0 0 0,0 0 1 0 0,-1 0-1 0 0,4 7 0 0 0,-5-7-1 0 0,0-1 0 0 0,0 1 0 0 0,1-1 0 0 0,-1 1 0 0 0,1-1-1 0 0,-1 0 1 0 0,1 0 0 0 0,0 0 0 0 0,-1 0 0 0 0,1 0 0 0 0,0 0 0 0 0,0 0 0 0 0,1 0 0 0 0,-1-1 0 0 0,4 3-1 0 0,-4-3-7 0 0,0 0 0 0 0,0 0 0 0 0,0 1 0 0 0,0-1-1 0 0,0 1 1 0 0,-1-1 0 0 0,1 1 0 0 0,0-1 0 0 0,-1 1-1 0 0,1 0 1 0 0,-1 0 0 0 0,0 0 0 0 0,0 0 0 0 0,0 0 0 0 0,0 0-1 0 0,1 3 1 0 0,-1-2 1 0 0,0 0 0 0 0,-1 0 0 0 0,1 0 1 0 0,0-1-1 0 0,0 1 0 0 0,0 0 0 0 0,1-1 0 0 0,-1 1 0 0 0,1-1 0 0 0,-1 0 0 0 0,1 1 0 0 0,0-1 0 0 0,3 4 0 0 0,-2-3 9 0 0,0 0-1 0 0,-1 1 0 0 0,0-1 0 0 0,0 1 1 0 0,0 0-1 0 0,0 0 0 0 0,0 0 0 0 0,-1 0 0 0 0,0 0 1 0 0,2 7-1 0 0,6 16 1 0 0,-1-1 3 0 0,2-1 24 0 0,-8-18 6 0 0,1 1-1 0 0,-1 0 0 0 0,0 0 0 0 0,-1 0 0 0 0,0 0 0 0 0,0 0 0 0 0,-1 0 1 0 0,1 0-1 0 0,-2 0 0 0 0,-1 12 0 0 0,1 11 216 0 0,0-26-241 0 0,1-1 0 0 0,-1 0 0 0 0,0 0 0 0 0,0 0 1 0 0,-1 0-1 0 0,1 0 0 0 0,-1 0 0 0 0,0 0 0 0 0,0 0 0 0 0,0 0 0 0 0,0-1 1 0 0,-1 1-1 0 0,1-1 0 0 0,-1 0 0 0 0,0 1 0 0 0,0-1 0 0 0,0-1 1 0 0,0 1-1 0 0,-1 0 0 0 0,1-1 0 0 0,-1 1 0 0 0,0-1 0 0 0,-7 3 0 0 0,5-2-84 0 0,1-1-1 0 0,-1 0 0 0 0,0 0 0 0 0,0 0 0 0 0,0 0 1 0 0,-1-1-1 0 0,1 0 0 0 0,0 0 0 0 0,-1-1 0 0 0,1 0 1 0 0,0 0-1 0 0,-1 0 0 0 0,1-1 0 0 0,0 0 0 0 0,-9-3 0 0 0,-14-25-1542 0 0,25 25 1209 0 0,0-1-1 0 0,0 1 0 0 0,0-1 1 0 0,0 0-1 0 0,1 0 1 0 0,0 0-1 0 0,0 0 0 0 0,0 0 1 0 0,0-1-1 0 0,1 1 0 0 0,0-1 1 0 0,0 0-1 0 0,1 0 1 0 0,-1-6-1 0 0,1 7-39 0 0,0 0 1 0 0,0 0-1 0 0,1-1 1 0 0,0 1-1 0 0,0 0 0 0 0,0 0 1 0 0,1 0-1 0 0,-1 0 0 0 0,1 0 1 0 0,0-1-1 0 0,1 2 0 0 0,-1-1 1 0 0,1 0-1 0 0,0 0 1 0 0,1 0-1 0 0,-1 1 0 0 0,1-1 1 0 0,4-5-1 0 0,29-33-4160 0 0,-13 16-445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13 5080 0 0,'2'-2'2980'0'0,"4"-9"5535"0"0,-22 23-6977 0 0,14-11-1407 0 0,0 1 0 0 0,0-1 0 0 0,-1 1 0 0 0,1-1 0 0 0,0 1 0 0 0,0 0 0 0 0,1 0 0 0 0,-1-1 0 0 0,0 1 1 0 0,1 1-1 0 0,-1-1 0 0 0,-1 3 0 0 0,-2 7 136 0 0,-1 0-1 0 0,0 0 1 0 0,-1-1 0 0 0,0 1 0 0 0,-10 11 0 0 0,-50 78 848 0 0,60-93-1053 0 0,1 1 1 0 0,0 0-1 0 0,0 1 1 0 0,1 0-1 0 0,0-1 1 0 0,1 1 0 0 0,0 1-1 0 0,0-1 1 0 0,1 1-1 0 0,1-1 1 0 0,-2 17-1 0 0,4-26-62 0 0,0 0 0 0 0,0-1 0 0 0,1 1 0 0 0,-1 0 0 0 0,0-1 0 0 0,1 1 0 0 0,-1 0 0 0 0,0-1 0 0 0,1 1 0 0 0,-1 0 0 0 0,1-1 0 0 0,-1 1-1 0 0,1-1 1 0 0,0 1 0 0 0,-1-1 0 0 0,1 1 0 0 0,-1-1 0 0 0,1 0 0 0 0,0 1 0 0 0,-1-1 0 0 0,1 0 0 0 0,0 1 0 0 0,0-1 0 0 0,-1 0 0 0 0,1 0 0 0 0,0 0 0 0 0,0 1 0 0 0,-1-1-1 0 0,1 0 1 0 0,0 0 0 0 0,0 0 0 0 0,-1 0 0 0 0,1-1 0 0 0,0 1 0 0 0,0 0 0 0 0,-1 0 0 0 0,1 0 0 0 0,0-1 0 0 0,1 1 0 0 0,28-11 97 0 0,-14-5-66 0 0,-12 12-17 0 0,0 0 0 0 0,0 0 1 0 0,0 0-1 0 0,-1-1 0 0 0,1 1 1 0 0,-1-1-1 0 0,4-8 0 0 0,32-40 242 0 0,-34 47-218 0 0,-4 5-29 0 0,0-1 0 0 0,0 1 0 0 0,1-1 0 0 0,-1 1 0 0 0,0-1 0 0 0,0 1 0 0 0,-1-1 0 0 0,1 0 0 0 0,0 1 0 0 0,-1-1 0 0 0,1 0 0 0 0,-1 0 0 0 0,1 1 0 0 0,-1-1 0 0 0,0 0 0 0 0,1-3 0 0 0,-1 4-2 0 0,0 1 0 0 0,0-1-1 0 0,0 0 1 0 0,0 0 0 0 0,1 0 0 0 0,-1 0 0 0 0,0 0-1 0 0,1 0 1 0 0,-1 1 0 0 0,1-1 0 0 0,-1 0 0 0 0,1 0-1 0 0,-1 0 1 0 0,1 1 0 0 0,-1-1 0 0 0,1 0 0 0 0,0 1-1 0 0,-1-1 1 0 0,1 1 0 0 0,0-1 0 0 0,0 1 0 0 0,-1-1-1 0 0,1 1 1 0 0,0-1 0 0 0,0 1 0 0 0,0 0 0 0 0,0-1 0 0 0,0 1-1 0 0,-1 0 1 0 0,1 0 0 0 0,0 0 0 0 0,0-1 0 0 0,0 1-1 0 0,0 0 1 0 0,0 0 0 0 0,0 0 0 0 0,1 1 0 0 0,0-1 93 0 0,0 0-50 0 0,1 0 0 0 0,-1 1 1 0 0,1-1-1 0 0,0 1 0 0 0,-1 0 1 0 0,1 0-1 0 0,-1-1 0 0 0,1 2 1 0 0,-1-1-1 0 0,0 0 0 0 0,1 0 1 0 0,-1 1-1 0 0,0 0 0 0 0,0-1 1 0 0,0 1-1 0 0,0 0 0 0 0,0 0 1 0 0,0 0-1 0 0,-1 0 0 0 0,1 0 1 0 0,-1 0-1 0 0,1 1 0 0 0,-1-1 1 0 0,0 0-1 0 0,0 1 0 0 0,0-1 1 0 0,0 1-1 0 0,0-1 0 0 0,-1 1 1 0 0,1 0-1 0 0,0 3 0 0 0,-1-4-18 0 0,0 0 0 0 0,1 0 0 0 0,-1-1 0 0 0,1 1 0 0 0,-1-1-1 0 0,1 1 1 0 0,0 0 0 0 0,-1-1 0 0 0,1 1 0 0 0,0-1 0 0 0,0 1 0 0 0,0-1-1 0 0,0 0 1 0 0,3 3 0 0 0,-3-3-9 0 0,0 0 0 0 0,1 1-1 0 0,-1-1 1 0 0,0 1 0 0 0,0-1-1 0 0,0 1 1 0 0,0-1 0 0 0,0 1 0 0 0,-1 0-1 0 0,1 0 1 0 0,0-1 0 0 0,-1 1-1 0 0,1 0 1 0 0,-1 0 0 0 0,1 2 0 0 0,16 140 1059 0 0,-13-103-831 0 0,-3-34-217 0 0,0 0 0 0 0,-1-1 0 0 0,0 1 0 0 0,0 0 1 0 0,0-1-1 0 0,-1 1 0 0 0,-2 12 0 0 0,-3 10 107 0 0,5-24-131 0 0,0 1 0 0 0,0 0 1 0 0,0-1-1 0 0,-1 0 0 0 0,1 1 1 0 0,-2-1-1 0 0,1 0 0 0 0,0 0 1 0 0,-6 8-1 0 0,-5 8 70 0 0,12-19-79 0 0,1 0 0 0 0,-1 0-1 0 0,0-1 1 0 0,0 1 0 0 0,0 0 0 0 0,0-1-1 0 0,0 1 1 0 0,-1-1 0 0 0,1 1 0 0 0,0-1 0 0 0,-1 0-1 0 0,1 0 1 0 0,-1 1 0 0 0,1-1 0 0 0,-1 0 0 0 0,0 0-1 0 0,1-1 1 0 0,-1 1 0 0 0,0 0 0 0 0,0 0-1 0 0,1-1 1 0 0,-1 1 0 0 0,-4 0 0 0 0,-5 1 26 0 0,10-1-159 0 0,-1-1 0 0 0,0 1 0 0 0,0 0 0 0 0,1-1 0 0 0,-1 1-1 0 0,0-1 1 0 0,0 0 0 0 0,0 1 0 0 0,0-1 0 0 0,0 0 0 0 0,1 0 0 0 0,-1-1 0 0 0,0 1-1 0 0,0 0 1 0 0,0 0 0 0 0,0-1 0 0 0,0 1 0 0 0,1-1 0 0 0,-1 0 0 0 0,0 0 0 0 0,0 1 0 0 0,1-1-1 0 0,-1 0 1 0 0,1 0 0 0 0,-1-1 0 0 0,1 1 0 0 0,-1 0 0 0 0,1 0 0 0 0,0-1 0 0 0,-1 1-1 0 0,1-1 1 0 0,0 1 0 0 0,0-1 0 0 0,0 1 0 0 0,0-1 0 0 0,0 0 0 0 0,0-2 0 0 0,-5-9-668 0 0,1 0 0 0 0,0 0 0 0 0,1-1 0 0 0,1 1 0 0 0,0-1 0 0 0,1 0 0 0 0,1 0 0 0 0,0 0 0 0 0,0 0 1 0 0,2 0-1 0 0,-1 0 0 0 0,2 0 0 0 0,0 0 0 0 0,1 0 0 0 0,0 0 0 0 0,1 1 0 0 0,1 0 0 0 0,10-24 0 0 0,12-1-2951 0 0,-13 3-180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5344 0 0,'2'2'4525'0'0,"9"13"-2448"0"0,-9-12-1732 0 0,-1 0 0 0 0,1 0-1 0 0,-1 0 1 0 0,1 0 0 0 0,-1 0 0 0 0,0 0-1 0 0,-1 0 1 0 0,1 1 0 0 0,0-1-1 0 0,-1 0 1 0 0,0 1 0 0 0,1-1 0 0 0,-1 1-1 0 0,-1-1 1 0 0,1 0 0 0 0,0 1-1 0 0,-2 4 1 0 0,1-3-128 0 0,0 0 0 0 0,1 0-1 0 0,0 1 1 0 0,0-1 0 0 0,0 0-1 0 0,1 1 1 0 0,1 5 0 0 0,1 2 254 0 0,0-1 1 0 0,-1 1 0 0 0,1 21-1 0 0,4 23 937 0 0,-2-20-828 0 0,-3-22-223 0 0,0 1 0 0 0,1-1 0 0 0,9 28 0 0 0,-8-27-132 0 0,-4-15-213 0 0,0 0 1 0 0,0 0 0 0 0,0 0 0 0 0,0 0-1 0 0,0 0 1 0 0,1 0 0 0 0,-1 0 0 0 0,0 0 0 0 0,1 0-1 0 0,-1 0 1 0 0,1-1 0 0 0,-1 1 0 0 0,1 0 0 0 0,-1 0-1 0 0,1 0 1 0 0,-1 0 0 0 0,1-1 0 0 0,0 1-1 0 0,0 0 1 0 0,3 10 331 0 0,0-1-134 0 0,-4-10-189 0 0,0 1 0 0 0,0-1 0 0 0,1 0 0 0 0,-1 0 1 0 0,0 0-1 0 0,0 1 0 0 0,0-1 0 0 0,1 0 0 0 0,-1 0 1 0 0,0 0-1 0 0,0 0 0 0 0,1 0 0 0 0,-1 0 0 0 0,0 1 1 0 0,0-1-1 0 0,1 0 0 0 0,-1 0 0 0 0,0 0 0 0 0,1 0 1 0 0,-1 0-1 0 0,0 0 0 0 0,0 0 0 0 0,1 0 0 0 0,-1 0 1 0 0,0 0-1 0 0,0 0 0 0 0,1 0 0 0 0,-1 0 0 0 0,0 0 1 0 0,1-1-1 0 0,-1 1 0 0 0,0 0 0 0 0,0 0 0 0 0,1 0 1 0 0,-1 0-1 0 0,0 0 0 0 0,0-1 0 0 0,0 1 1 0 0,1 0-1 0 0,-1 0 0 0 0,0 0 0 0 0,0-1 0 0 0,0 1 1 0 0,0 0-1 0 0,1 0 0 0 0,-1 0 0 0 0,0-1 0 0 0,-4-30 568 0 0,-1 9-480 0 0,3 10-46 0 0,0 1 1 0 0,-1 0-1 0 0,-1-1 0 0 0,-5-11 0 0 0,-10-50 183 0 0,13 53-169 0 0,0-1 0 0 0,1-1 0 0 0,1 1 0 0 0,1-1 0 0 0,1 1 0 0 0,2-44-1 0 0,3 60-107 0 0,0 0 0 0 0,1 0 0 0 0,0 0 0 0 0,0 1 0 0 0,0-1 0 0 0,1 1 0 0 0,0 0 0 0 0,-1 0 0 0 0,1 0 0 0 0,9-4 0 0 0,-6 2-38 0 0,26-6-948 0 0,-31 11 882 0 0,1 0 0 0 0,-1 1 0 0 0,0-1-1 0 0,0 0 1 0 0,0 0 0 0 0,0-1 0 0 0,0 1-1 0 0,0-1 1 0 0,0 1 0 0 0,0-1 0 0 0,0 0-1 0 0,3-3 1 0 0,-1-1-334 0 0,1 1 0 0 0,0-1-1 0 0,0 1 1 0 0,0 1 0 0 0,0-1-1 0 0,1 1 1 0 0,0 0-1 0 0,0 1 1 0 0,8-3 0 0 0,-7 2 112 0 0,69-43-7776 0 0,-65 42 5022 0 0,-3-1-3134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10048 0 0,'-1'4'1075'0'0,"1"1"1"0"0,-1-1 0 0 0,0 0-1 0 0,-1 1 1 0 0,1-1 0 0 0,-1 0-1 0 0,-3 7 1 0 0,3-7-748 0 0,0 0 0 0 0,0 1 0 0 0,0-1 0 0 0,0 1 0 0 0,1-1 0 0 0,0 1 0 0 0,-1 7 0 0 0,-7 80 3948 0 0,18 30-2711 0 0,0-62-1508 0 0,0 8-1398 0 0,0 4-6120 0 0,-9-40-448 0 0,0-19 1037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52 6392 0 0,'0'-2'364'0'0,"0"0"0"0"0,0 0 0 0 0,0 0 0 0 0,-1 0 0 0 0,1 0 0 0 0,0 0 0 0 0,-1 0 0 0 0,1 1 0 0 0,-1-1 0 0 0,0 0 0 0 0,0 0 0 0 0,0 0 0 0 0,0 1 0 0 0,0-1 0 0 0,0 0 0 0 0,0 1 0 0 0,0-1 0 0 0,-1 1 0 0 0,1-1 0 0 0,0 1 0 0 0,-4-3 0 0 0,2 3 11 0 0,0-1 1 0 0,0 1 0 0 0,-1-1-1 0 0,1 1 1 0 0,-1 0 0 0 0,1 0-1 0 0,-1 0 1 0 0,1 1 0 0 0,-1 0-1 0 0,0-1 1 0 0,-4 1 0 0 0,-3 1 235 0 0,-1 0 1 0 0,1 1-1 0 0,0 0 1 0 0,0 1 0 0 0,0 0-1 0 0,-17 7 1 0 0,24-7-517 0 0,0 0 1 0 0,0 1 0 0 0,1-1 0 0 0,-1 1-1 0 0,1 0 1 0 0,0 0 0 0 0,0 0 0 0 0,0 1-1 0 0,0-1 1 0 0,1 1 0 0 0,0 0 0 0 0,0-1-1 0 0,0 1 1 0 0,1 0 0 0 0,-3 9 0 0 0,-2 13 163 0 0,-2 2-43 0 0,1 0-1 0 0,2 1 0 0 0,1-1 0 0 0,0 32 1 0 0,-5 111 168 0 0,9-149-340 0 0,1 0 1 0 0,0 0 0 0 0,8 36 0 0 0,-6-50-39 0 0,-1-1 0 0 0,1 1 0 0 0,1 0 0 0 0,0-1 0 0 0,0 1 0 0 0,0-1 0 0 0,1 0 0 0 0,1-1 0 0 0,-1 1 0 0 0,1-1 0 0 0,0 0 0 0 0,8 6 0 0 0,18 3-13 0 0,-10-6 6 0 0,-20-9-4 0 0,0 0-1 0 0,0-1 1 0 0,0 1 0 0 0,0-1 0 0 0,0 1 0 0 0,0-1 0 0 0,0 0-1 0 0,0 0 1 0 0,0 0 0 0 0,0 0 0 0 0,0 0 0 0 0,0 0-1 0 0,0 0 1 0 0,2-1 0 0 0,11-1-42 0 0,-10 2 9 0 0,-1-1 0 0 0,0 1 1 0 0,0-1-1 0 0,0 0 1 0 0,0-1-1 0 0,0 1 1 0 0,0-1-1 0 0,5-3 1 0 0,-1 2-37 0 0,-7 2 49 0 0,0 1 0 0 0,0-1 0 0 0,0 1 1 0 0,0-1-1 0 0,0 1 0 0 0,0-1 1 0 0,-1 0-1 0 0,1 1 0 0 0,0-1 1 0 0,0 0-1 0 0,0 0 0 0 0,-1 0 1 0 0,1 0-1 0 0,0 0 0 0 0,-1 1 1 0 0,1-1-1 0 0,-1 0 0 0 0,1 0 1 0 0,-1 0-1 0 0,1-1 0 0 0,-1 0 0 0 0,10-16-345 0 0,0 11 230 0 0,-8 6 103 0 0,0-1 0 0 0,0 1 0 0 0,0-1 0 0 0,0 0 0 0 0,0 1 0 0 0,-1-1 0 0 0,1 0 0 0 0,0 0-1 0 0,-1 0 1 0 0,1 0 0 0 0,-1-1 0 0 0,0 1 0 0 0,0 0 0 0 0,0-1 0 0 0,1-2 0 0 0,-1 2-15 0 0,1 0-1 0 0,-1 0 1 0 0,1 0-1 0 0,-1 0 1 0 0,1 0 0 0 0,0 0-1 0 0,0 1 1 0 0,0-1 0 0 0,3-1-1 0 0,-3 2 8 0 0,-1 0-1 0 0,1-1 1 0 0,0 1-1 0 0,0 0 1 0 0,-1 0-1 0 0,1-1 1 0 0,-1 1 0 0 0,0-1-1 0 0,0 1 1 0 0,0-1-1 0 0,1-4 1 0 0,-1 5 15 0 0,-1-1 1 0 0,1 1-1 0 0,-1 0 1 0 0,1-1 0 0 0,0 1-1 0 0,0 0 1 0 0,0 0-1 0 0,0-1 1 0 0,1 1-1 0 0,-1 0 1 0 0,0 0 0 0 0,1 1-1 0 0,2-4 1 0 0,-2 4 7 0 0,-1-1 0 0 0,1 0 0 0 0,-1 0 0 0 0,1 0 0 0 0,-1 0 1 0 0,0 0-1 0 0,0 0 0 0 0,0-1 0 0 0,0 1 0 0 0,0 0 0 0 0,0-1 0 0 0,0-3 1 0 0,11-39-247 0 0,-6 29 235 0 0,-2 0 0 0 0,0 0-1 0 0,-1-1 1 0 0,1-24 0 0 0,0 25 305 0 0,5 17 488 0 0,-7 0-711 0 0,-1 1 0 0 0,0-1 0 0 0,0 0 0 0 0,0 1 0 0 0,0-1 0 0 0,0 1 0 0 0,0-1 0 0 0,0 1 0 0 0,0-1 0 0 0,-1 1-1 0 0,1 0 1 0 0,-1-1 0 0 0,1 1 0 0 0,-1 0 0 0 0,0-1 0 0 0,1 4 0 0 0,0 3 29 0 0,0 0-1 0 0,0 1 1 0 0,1-1 0 0 0,0 0-1 0 0,5 12 1 0 0,7 26 238 0 0,-10-35-219 0 0,0 1 1 0 0,0 0 0 0 0,10 16 0 0 0,-7-16-9 0 0,-2 0 1 0 0,1 0-1 0 0,-2 0 1 0 0,6 24-1 0 0,-6-23-20 0 0,1 0 1 0 0,0 0-1 0 0,0 0 0 0 0,1-1 0 0 0,10 15 0 0 0,16 36 206 0 0,-21-33-72 0 0,-8-23-151 0 0,0 0 0 0 0,0 0 0 0 0,-1 0-1 0 0,0 1 1 0 0,0-1 0 0 0,-1 1 0 0 0,0 0 0 0 0,0 11 0 0 0,8 72 174 0 0,-9-90-224 0 0,0 0 1 0 0,-1 0 0 0 0,1 0 0 0 0,0 0 0 0 0,0-1-1 0 0,0 1 1 0 0,-1 0 0 0 0,1 0 0 0 0,-1 0 0 0 0,1-1 0 0 0,0 1-1 0 0,-1 0 1 0 0,1-1 0 0 0,-1 1 0 0 0,0 0 0 0 0,1-1 0 0 0,-1 1-1 0 0,1 0 1 0 0,-1-1 0 0 0,0 1 0 0 0,0-1 0 0 0,1 0 0 0 0,-1 1-1 0 0,0-1 1 0 0,0 1 0 0 0,0-1 0 0 0,-32 7-12 0 0,-32-12-1240 0 0,61 4 1098 0 0,0 0 1 0 0,1 0-1 0 0,-1-1 0 0 0,0 1 1 0 0,1-1-1 0 0,-1 0 0 0 0,1 0 0 0 0,0 0 1 0 0,0-1-1 0 0,0 1 0 0 0,0-1 0 0 0,0 0 1 0 0,0 0-1 0 0,-2-3 0 0 0,-27-46-3134 0 0,31 51 3186 0 0,0-1-23 0 0,0 1 0 0 0,1 0 0 0 0,-1 0 0 0 0,0 0 0 0 0,0 0 1 0 0,0 0-1 0 0,0 0 0 0 0,0 0 0 0 0,0 0 0 0 0,0 0 0 0 0,0 1 0 0 0,0-1 0 0 0,-1 0 0 0 0,1 1 0 0 0,-2-2 1 0 0,2 2 33 0 0,0 0 1 0 0,0-1 0 0 0,0 1 0 0 0,0-1 0 0 0,0 1 0 0 0,1 0 0 0 0,-1-1 0 0 0,0 0 0 0 0,0 1 0 0 0,0-1 0 0 0,1 0 0 0 0,-1 1 0 0 0,0-1 0 0 0,1 0 0 0 0,-1 0 0 0 0,1 1 0 0 0,-1-1 0 0 0,1 0 0 0 0,-1 0 0 0 0,1 0 0 0 0,0 0 0 0 0,-1 0 0 0 0,1 0 0 0 0,0-1-1 0 0,-1-7-554 0 0,1 7 484 0 0,0 0-1 0 0,0 1 0 0 0,-1-1 1 0 0,1 0-1 0 0,0 1 1 0 0,-1-1-1 0 0,1 1 0 0 0,0-1 1 0 0,-1 0-1 0 0,0 1 1 0 0,1-1-1 0 0,-1 1 0 0 0,0 0 1 0 0,0-1-1 0 0,0 1 1 0 0,-2-2-1 0 0,2 1-144 0 0,-1 0 0 0 0,1 0 0 0 0,0 0 0 0 0,0 0 0 0 0,0 0 0 0 0,0 0 0 0 0,0 0 0 0 0,0 0-1 0 0,0 0 1 0 0,1-1 0 0 0,-1 1 0 0 0,1 0 0 0 0,0 0 0 0 0,-1-1 0 0 0,1 1 0 0 0,1-4 0 0 0,-1-8-5158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77 6952 0 0,'3'71'8073'0'0,"13"34"-2667"0"0,-11-83-4662 0 0,1-1-1 0 0,0 0 0 0 0,2-1 0 0 0,0 1 0 0 0,1-2 1 0 0,23 36-1 0 0,-28-48-603 0 0,0-1 0 0 0,-1 0 0 0 0,0 1-1 0 0,0 0 1 0 0,-1-1 0 0 0,0 1 0 0 0,0 0 0 0 0,0 0 0 0 0,-1 1 0 0 0,1 11 0 0 0,3-10 59 0 0,-5-9-191 0 0,0 0 0 0 0,0 0 0 0 0,0 0 1 0 0,-1 0-1 0 0,1 0 0 0 0,0 0 0 0 0,0 0 1 0 0,0 0-1 0 0,0 0 0 0 0,-1 0 0 0 0,1 0 1 0 0,0 0-1 0 0,0 0 0 0 0,0 0 0 0 0,0 0 1 0 0,-1 0-1 0 0,1 0 0 0 0,0 0 0 0 0,0 1 1 0 0,0-1-1 0 0,0 0 0 0 0,0 0 0 0 0,0 0 1 0 0,-1 0-1 0 0,1 0 0 0 0,0 0 0 0 0,0 1 0 0 0,0-1 1 0 0,0 0-1 0 0,0 0 0 0 0,0 0 0 0 0,0 0 1 0 0,0 0-1 0 0,0 1 0 0 0,0-1 0 0 0,0 0 1 0 0,0 0-1 0 0,0 0 0 0 0,0 0 0 0 0,0 1 1 0 0,0-1-1 0 0,0 0 0 0 0,0 0 0 0 0,0 0 1 0 0,0 0-1 0 0,0 1 0 0 0,0-1 0 0 0,0 0 1 0 0,0 0-1 0 0,0 0 0 0 0,0 0 0 0 0,0 1 0 0 0,-12-35 310 0 0,-4 7-228 0 0,-6-13-50 0 0,3-15 58 0 0,8 26-39 0 0,1-1 0 0 0,-6-33 0 0 0,7 38-9 0 0,8 23-45 0 0,0 1 0 0 0,0-1 0 0 0,0 0 0 0 0,0 0 0 0 0,1 0 0 0 0,-1 0 1 0 0,1 1-1 0 0,-1-1 0 0 0,1 0 0 0 0,0 0 0 0 0,0 0 0 0 0,-1 0 0 0 0,2-4 0 0 0,-2-3 12 0 0,1 6-13 0 0,-1 0 1 0 0,1 0 0 0 0,0 0 0 0 0,-1 0-1 0 0,1 0 1 0 0,1 0 0 0 0,-1 0-1 0 0,0 0 1 0 0,1 0 0 0 0,-1 0-1 0 0,1 0 1 0 0,0 0 0 0 0,0 0-1 0 0,0 0 1 0 0,1 0 0 0 0,2-4-1 0 0,41-21-102 0 0,5 5-669 0 0,66-28-2907 0 0,-34 24-3449 0 0,-74 25 6382 0 0,11-3-1511 0 0,-4 4-2165 0 0,-6 1-1931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8224 0 0,'-2'7'6175'0'0,"-6"20"-3557"0"0,2-18-2291 0 0,1 0 0 0 0,0 1 0 0 0,1-1 0 0 0,0 1 0 0 0,0 0 0 0 0,1 0 0 0 0,0 0 0 0 0,-1 14 0 0 0,1 8-328 0 0,0 48-1 0 0,3-77-4 0 0,9 61-1279 0 0,0 15-6135 0 0,-9-67 4372 0 0,0 0-2526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75 5944 0 0,'-28'0'11790'0'0,"27"1"-11558"0"0,0 0 0 0 0,0 1 1 0 0,0-1-1 0 0,1 0 0 0 0,-1 1 0 0 0,0-1 0 0 0,1 0 1 0 0,-1 1-1 0 0,0-1 0 0 0,1 1 0 0 0,0-1 0 0 0,-1 1 0 0 0,1-1 1 0 0,0 1-1 0 0,0-1 0 0 0,0 1 0 0 0,0-1 0 0 0,0 1 0 0 0,0 2 1 0 0,3 43 200 0 0,39 138 537 0 0,-39-151-871 0 0,-3-32-90 0 0,0 1-1 0 0,0 0 1 0 0,0 0-1 0 0,1 0 1 0 0,-1 0-1 0 0,1 0 0 0 0,0-1 1 0 0,0 1-1 0 0,0 0 1 0 0,0 0-1 0 0,0-1 1 0 0,3 4-1 0 0,0 8 80 0 0,-1 0-1 0 0,0 0 1 0 0,-1 1-1 0 0,0-1 1 0 0,-1 1 0 0 0,-2 22-1 0 0,1-33-57 0 0,9 13 151 0 0,-5-11 82 0 0,-6-10 394 0 0,-3-6-587 0 0,0-1 0 0 0,1-1 0 0 0,0 1 0 0 0,1-1 0 0 0,0 1 0 0 0,-2-20 0 0 0,-13-46 43 0 0,15 59-91 0 0,0 0 1 0 0,0 0 0 0 0,1-25 0 0 0,-3-23 130 0 0,3 50-108 0 0,0 0 0 0 0,1-1 0 0 0,1 1 0 0 0,1 0 0 0 0,0 0 0 0 0,1-1 0 0 0,5-17 0 0 0,-5 8 37 0 0,1-9 95 0 0,-3 35-172 0 0,1-1 0 0 0,-1 0 0 0 0,0 1 0 0 0,1-1 0 0 0,-1 1-1 0 0,1-1 1 0 0,-1 1 0 0 0,0-1 0 0 0,1 1 0 0 0,0-1 0 0 0,-1 1 0 0 0,1 0 0 0 0,-1-1 0 0 0,1 1 0 0 0,-1 0 0 0 0,1-1 0 0 0,0 1 0 0 0,-1 0 0 0 0,1 0 0 0 0,0-1 0 0 0,-1 1 0 0 0,1 0 0 0 0,0 0 0 0 0,-1 0 0 0 0,1 0 0 0 0,0 0 0 0 0,-1 0 0 0 0,1 0 0 0 0,0 0 0 0 0,0 0 0 0 0,-1 0 0 0 0,1 1 0 0 0,0-1 0 0 0,-1 0 0 0 0,1 0 0 0 0,-1 1 0 0 0,1-1 0 0 0,0 0 0 0 0,-1 1 0 0 0,1-1 0 0 0,-1 1 0 0 0,2 0 0 0 0,13 41 113 0 0,-1 19-67 0 0,4 87-164 0 0,-19-139 103 0 0,1-1-10 0 0,0 0 1 0 0,0 0 0 0 0,1 0-1 0 0,0-1 1 0 0,0 1 0 0 0,4 13 0 0 0,-2-1 4 0 0,-3-18 15 0 0,0-1-1 0 0,0 0 1 0 0,0 1-1 0 0,0-1 1 0 0,0 0 0 0 0,0 0-1 0 0,0 1 1 0 0,1-1-1 0 0,-1 0 1 0 0,0 0 0 0 0,1 0-1 0 0,-1 1 1 0 0,1-1-1 0 0,0 0 1 0 0,-1 0 0 0 0,2 2-1 0 0,4-2 20 0 0,0 1-1 0 0,0-1 1 0 0,0 0-1 0 0,0 0 1 0 0,0-1-1 0 0,0 0 1 0 0,1 0-1 0 0,9-2 1 0 0,-6 2 10 0 0,15-1 14 0 0,65 4 70 0 0,-86-3-108 0 0,0 1 0 0 0,0 0 1 0 0,1-1-1 0 0,-1 2 0 0 0,0-1 0 0 0,0 0 1 0 0,0 1-1 0 0,0-1 0 0 0,0 1 0 0 0,0 0 1 0 0,-1 1-1 0 0,1-1 0 0 0,0 1 1 0 0,-1-1-1 0 0,5 6 0 0 0,-8-7-4 0 0,1 0-1 0 0,0 0 1 0 0,0 0-1 0 0,1 0 1 0 0,-1 0 0 0 0,0 0-1 0 0,0 0 1 0 0,0 0-1 0 0,1 0 1 0 0,-1 0-1 0 0,0-1 1 0 0,1 1 0 0 0,-1 0-1 0 0,1-1 1 0 0,-1 1-1 0 0,1-1 1 0 0,-1 0-1 0 0,3 1 1 0 0,-2-1 2 0 0,-1 0 0 0 0,1 0 0 0 0,-1 1 1 0 0,0-1-1 0 0,1 0 0 0 0,-1 1 0 0 0,1-1 0 0 0,-1 1 0 0 0,0 0 1 0 0,0-1-1 0 0,1 1 0 0 0,-1 0 0 0 0,0 0 0 0 0,0 0 0 0 0,0 0 1 0 0,0 0-1 0 0,0 0 0 0 0,0 0 0 0 0,0 0 0 0 0,1 2 0 0 0,19 15 56 0 0,-20-18-55 0 0,1 1 0 0 0,-1 0-1 0 0,0-1 1 0 0,1 1 0 0 0,-1 0-1 0 0,0 0 1 0 0,0 0 0 0 0,0 0 0 0 0,0 0-1 0 0,0 0 1 0 0,0 0 0 0 0,0 0-1 0 0,0 0 1 0 0,-1 1 0 0 0,1-1 0 0 0,0 0-1 0 0,-1 0 1 0 0,1 1 0 0 0,0-1-1 0 0,-1 0 1 0 0,0 1 0 0 0,1 2-1 0 0,0-2 1 0 0,-1 0-1 0 0,1 0 1 0 0,0 0-1 0 0,0 0 1 0 0,0 0-1 0 0,0 0 0 0 0,0 0 1 0 0,1 0-1 0 0,-1-1 1 0 0,0 1-1 0 0,1 0 1 0 0,-1-1-1 0 0,1 1 0 0 0,0-1 1 0 0,0 1-1 0 0,-1-1 1 0 0,1 0-1 0 0,0 0 1 0 0,0 0-1 0 0,2 1 0 0 0,-3-2 1 0 0,0 1 0 0 0,0-1 0 0 0,0 1 0 0 0,0-1 0 0 0,-1 1 0 0 0,1 0 0 0 0,0-1 0 0 0,0 1 0 0 0,-1 0 0 0 0,1-1 0 0 0,-1 1 0 0 0,1 0-1 0 0,-1 0 1 0 0,1 0 0 0 0,-1-1 0 0 0,1 1 0 0 0,-1 0 0 0 0,1 0 0 0 0,-1 0 0 0 0,0 0 0 0 0,0 0 0 0 0,1 0 0 0 0,-1 0 0 0 0,0 0 0 0 0,0 0-1 0 0,0 0 1 0 0,0 0 0 0 0,-1 2 0 0 0,1-2 5 0 0,0 0 0 0 0,0 0 0 0 0,0 0 0 0 0,0 0 0 0 0,0 0 0 0 0,0 0 0 0 0,1 0 0 0 0,-1 1 0 0 0,0-1 0 0 0,0 0-1 0 0,1 0 1 0 0,-1 0 0 0 0,1 0 0 0 0,-1 0 0 0 0,1 0 0 0 0,-1 0 0 0 0,1 0 0 0 0,0 0 0 0 0,-1-1 0 0 0,2 2 0 0 0,2 3 42 0 0,-1 0-1 0 0,0 1 1 0 0,0-1 0 0 0,0 0 0 0 0,-1 1-1 0 0,0 0 1 0 0,0-1 0 0 0,0 1 0 0 0,0 0-1 0 0,-1 0 1 0 0,0 10 0 0 0,0-13-33 0 0,0 0 0 0 0,-1 1 0 0 0,1-1-1 0 0,-1 1 1 0 0,0-1 0 0 0,0 1 0 0 0,0-1 0 0 0,-1 1 0 0 0,1-1 0 0 0,-1 1 0 0 0,0-1 0 0 0,0 0-1 0 0,0 1 1 0 0,0-1 0 0 0,-1 0 0 0 0,1 0 0 0 0,-1 0 0 0 0,0 0 0 0 0,0 0 0 0 0,0 0 0 0 0,-4 4-1 0 0,-21 13 25 0 0,24-16-61 0 0,-1-1 0 0 0,1 0 0 0 0,-1 0-1 0 0,0 0 1 0 0,0-1 0 0 0,0 1 0 0 0,-1-1 0 0 0,1 0 0 0 0,-1 0-1 0 0,-8 2 1 0 0,-16 6-813 0 0,27-9 636 0 0,1 0 0 0 0,0 0 1 0 0,0 0-1 0 0,0-1 1 0 0,-1 1-1 0 0,1-1 0 0 0,0 1 1 0 0,-1-1-1 0 0,1 1 1 0 0,0-1-1 0 0,-1 0 0 0 0,1 0 1 0 0,0 0-1 0 0,-1 1 1 0 0,1-1-1 0 0,-1-1 0 0 0,1 1 1 0 0,-1 0-1 0 0,1 0 1 0 0,0 0-1 0 0,-1-1 1 0 0,1 1-1 0 0,0-1 0 0 0,-1 1 1 0 0,1-1-1 0 0,0 1 1 0 0,-2-2-1 0 0,1 0-150 0 0,1 1 1 0 0,0 0-1 0 0,-1-1 0 0 0,1 0 1 0 0,0 1-1 0 0,0-1 0 0 0,-1 0 0 0 0,1 0 1 0 0,1 1-1 0 0,-1-1 0 0 0,0 0 1 0 0,0 0-1 0 0,1 0 0 0 0,-1 0 1 0 0,1 0-1 0 0,-1 0 0 0 0,1 0 1 0 0,0 0-1 0 0,0-1 0 0 0,0 1 1 0 0,0 0-1 0 0,0 0 0 0 0,1-3 0 0 0,15-45-5584 0 0,-14 47 5696 0 0,6-11-5339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207 517 4912 0 0,'-6'-4'7495'0'0,"6"4"-7329"0"0,-14 6 2181 0 0,-11 11-782 0 0,4-3-414 0 0,18-12-1070 0 0,0-1-1 0 0,1 1 1 0 0,-1-1-1 0 0,0 1 1 0 0,1 0-1 0 0,-1 0 1 0 0,1 1-1 0 0,0-1 1 0 0,-1 0-1 0 0,1 1 1 0 0,0 0-1 0 0,0-1 1 0 0,-2 6-1 0 0,-60 116 1788 0 0,43-49-1294 0 0,16-62-408 0 0,2-1-1 0 0,-1 0 1 0 0,2 1 0 0 0,-1 0 0 0 0,2 0 0 0 0,0-1 0 0 0,0 1 0 0 0,2 17 0 0 0,-1-13-53 0 0,0-16-97 0 0,0 0 0 0 0,0 1 0 0 0,0-1 0 0 0,0 0 0 0 0,1 0 0 0 0,-1 0-1 0 0,0 0 1 0 0,0 0 0 0 0,1 0 0 0 0,-1 0 0 0 0,1 0 0 0 0,-1 0 0 0 0,1 0 0 0 0,-1 0 0 0 0,1 0-1 0 0,0 0 1 0 0,-1 0 0 0 0,1 0 0 0 0,0 0 0 0 0,0 0 0 0 0,0-1 0 0 0,-1 1 0 0 0,1 0 0 0 0,0-1-1 0 0,0 1 1 0 0,0 0 0 0 0,0-1 0 0 0,0 1 0 0 0,2-1 0 0 0,35 4 589 0 0,-37-4-590 0 0,0 0 0 0 0,0 0 0 0 0,1-1 0 0 0,-1 1 1 0 0,0 0-1 0 0,0-1 0 0 0,0 1 0 0 0,0-1 0 0 0,0 0 0 0 0,0 1 1 0 0,0-1-1 0 0,0 0 0 0 0,0 0 0 0 0,0 1 0 0 0,-1-1 1 0 0,1 0-1 0 0,0 0 0 0 0,0 0 0 0 0,-1 0 0 0 0,1 0 0 0 0,0 0 1 0 0,-1 0-1 0 0,1 0 0 0 0,-1 0 0 0 0,0 0 0 0 0,1-1 1 0 0,-1 0-1 0 0,5-26 74 0 0,-4 22-84 0 0,-1 1-1 0 0,1 0 1 0 0,0 0-1 0 0,0 0 0 0 0,1 0 1 0 0,-1 0-1 0 0,1 0 1 0 0,1 0-1 0 0,-1 1 0 0 0,3-6 1 0 0,14-32-43 0 0,-10-1 159 0 0,-2 0-1 0 0,-2-1 1 0 0,-2 1 0 0 0,-2-1-1 0 0,-4-45 1 0 0,1-3 338 0 0,1 69-264 0 0,-2 0 1 0 0,0 0 0 0 0,-13-40 0 0 0,10 42 70 0 0,1 0 0 0 0,1 0-1 0 0,-2-38 1 0 0,-8 8 1697 0 0,14 50-1959 0 0,0 1 0 0 0,0 0 0 0 0,0 0 0 0 0,0 0 0 0 0,0 0 0 0 0,-1 0 0 0 0,1 0 0 0 0,0 0 0 0 0,0 0 0 0 0,0 0 0 0 0,0 0 0 0 0,0 0-1 0 0,-1 0 1 0 0,1-1 0 0 0,0 1 0 0 0,0 0 0 0 0,0 0 0 0 0,0 0 0 0 0,0 0 0 0 0,-1 0 0 0 0,1 0 0 0 0,0 0 0 0 0,0 0 0 0 0,0 0 0 0 0,0 1 0 0 0,0-1 0 0 0,-1 0 0 0 0,1 0 0 0 0,0 0 0 0 0,0 0 0 0 0,0 0 0 0 0,0 0 0 0 0,0 0 0 0 0,0 0 0 0 0,-1 0 0 0 0,1 0 0 0 0,0 0 0 0 0,0 1 0 0 0,0-1 0 0 0,0 0 0 0 0,0 0 0 0 0,0 0 0 0 0,0 0 0 0 0,0 0 0 0 0,0 0 0 0 0,-1 1 0 0 0,1-1 0 0 0,0 0 0 0 0,0 0 0 0 0,0 0 0 0 0,0 0 0 0 0,0 0 0 0 0,0 1 0 0 0,0-1 0 0 0,0 0 0 0 0,0 0 0 0 0,0 0 0 0 0,0 0-1 0 0,0 0 1 0 0,0 1 0 0 0,0-1 0 0 0,0 0 0 0 0,0 0 0 0 0,1 0 0 0 0,-1 0 0 0 0,0 0 0 0 0,0 1 0 0 0,0-1 0 0 0,0 0 0 0 0,-4 12 87 0 0,2 34 49 0 0,1-34-121 0 0,0 0-1 0 0,0 1 1 0 0,2-1 0 0 0,-1 1-1 0 0,1-1 1 0 0,1 0 0 0 0,0 1-1 0 0,7 19 1 0 0,-5-20-12 0 0,-1 1 0 0 0,0-1-1 0 0,2 21 1 0 0,6 21-45 0 0,1-14-69 0 0,-11-33 5 0 0,0-1 0 0 0,1 0-1 0 0,0 0 1 0 0,0 0 0 0 0,1 0 0 0 0,5 10 0 0 0,1 2-421 0 0,-8-16 439 0 0,0 0 0 0 0,0 0 1 0 0,0 0-1 0 0,-1 0 0 0 0,2 0 1 0 0,-1 0-1 0 0,0 0 0 0 0,0-1 1 0 0,1 1-1 0 0,-1-1 1 0 0,1 1-1 0 0,1 1 0 0 0,17 28-2274 0 0,-10-21 1763 0 0,-8-9 409 0 0,-1 1 0 0 0,0-1 0 0 0,0 1 0 0 0,0-1 0 0 0,1 0 0 0 0,-1 0 0 0 0,1 0 0 0 0,-1 1 0 0 0,1-2 1 0 0,-1 1-1 0 0,1 0 0 0 0,0 0 0 0 0,-1 0 0 0 0,1-1 0 0 0,0 1 0 0 0,0-1 0 0 0,0 1 0 0 0,-1-1 0 0 0,1 0 0 0 0,0 0 0 0 0,0 0 0 0 0,0 0 0 0 0,0 0 0 0 0,-1 0 0 0 0,1 0 0 0 0,0-1 0 0 0,0 1 0 0 0,0-1 0 0 0,-1 1 0 0 0,1-1 0 0 0,0 1 0 0 0,-1-1 0 0 0,3-1 0 0 0,-2 1 98 0 0,0 0-1 0 0,-1 0 0 0 0,1 0 0 0 0,0 0 1 0 0,0 0-1 0 0,-1 0 0 0 0,1-1 1 0 0,0 1-1 0 0,-1-1 0 0 0,0 1 0 0 0,1-1 1 0 0,-1 1-1 0 0,2-4 0 0 0,-2 3-54 0 0,1 0-1 0 0,-1 0 1 0 0,1 0 0 0 0,0 0-1 0 0,-1 0 1 0 0,1 0 0 0 0,0 1-1 0 0,0-1 1 0 0,0 1 0 0 0,1-1-1 0 0,2-1 1 0 0,-3 2 44 0 0,1 0 1 0 0,-1-1 0 0 0,0 1-1 0 0,0-1 1 0 0,0 0-1 0 0,0 0 1 0 0,0 0-1 0 0,-1 0 1 0 0,1 0 0 0 0,0 0-1 0 0,-1 0 1 0 0,3-4-1 0 0,6-9-297 0 0,57-51-1329 0 0,-52 38 1345 0 0,1 12 129 0 0,-14 14 223 0 0,0 1-1 0 0,0-1 0 0 0,0-1 1 0 0,0 1-1 0 0,0 0 1 0 0,0 0-1 0 0,-1-1 1 0 0,1 1-1 0 0,1-5 1 0 0,-1 4 9 0 0,-1 0 0 0 0,1-1 1 0 0,0 1-1 0 0,-1 0 1 0 0,2 0-1 0 0,-1 0 0 0 0,0 1 1 0 0,1-1-1 0 0,-1 0 1 0 0,1 1-1 0 0,3-3 0 0 0,-3 3 29 0 0,-1 0 0 0 0,1-1-1 0 0,-1 1 1 0 0,1 0-1 0 0,-1-1 1 0 0,0 0 0 0 0,0 1-1 0 0,0-1 1 0 0,0 0-1 0 0,-1 0 1 0 0,1 0-1 0 0,1-5 1 0 0,-1 1 46 0 0,-2 6-22 0 0,1-1-1 0 0,-1 0 0 0 0,1 1 0 0 0,0-1 1 0 0,-1 0-1 0 0,1 1 0 0 0,0-1 0 0 0,0 1 0 0 0,0-1 1 0 0,0 1-1 0 0,0 0 0 0 0,0-1 0 0 0,1 1 0 0 0,2-2 1 0 0,13-27 1528 0 0,-16 20 5026 0 0,-5 12-6364 0 0,1 0 0 0 0,-1 0 0 0 0,1 1 0 0 0,-1-1 0 0 0,1 1 0 0 0,0 0 0 0 0,0 0 0 0 0,0 0 0 0 0,-4 5 0 0 0,-11 24 314 0 0,10-19-399 0 0,0 1 0 0 0,1 0 1 0 0,0 0-1 0 0,2 0 0 0 0,-6 20 0 0 0,-12 42 285 0 0,18-64-336 0 0,1 0 1 0 0,0 1-1 0 0,1 0 1 0 0,0 0-1 0 0,-2 24 1 0 0,-8 45 450 0 0,13-77-490 0 0,0 0 0 0 0,0 0 0 0 0,1 0 0 0 0,0 1 1 0 0,0-1-1 0 0,0 0 0 0 0,0 0 0 0 0,1 0 0 0 0,0-1 1 0 0,3 7-1 0 0,-4-10-37 0 0,0 1 1 0 0,0-1-1 0 0,0 1 0 0 0,0-1 1 0 0,1 0-1 0 0,-1 0 0 0 0,0 1 1 0 0,1-1-1 0 0,-1 0 1 0 0,1-1-1 0 0,-1 1 0 0 0,1 0 1 0 0,0 0-1 0 0,-1 0 0 0 0,1-1 1 0 0,0 1-1 0 0,0-1 0 0 0,-1 0 1 0 0,1 1-1 0 0,0-1 1 0 0,0 0-1 0 0,-1 0 0 0 0,1 0 1 0 0,0 0-1 0 0,0 0 0 0 0,0-1 1 0 0,-1 1-1 0 0,1 0 0 0 0,0-1 1 0 0,-1 0-1 0 0,1 1 1 0 0,3-2-1 0 0,-2 1-5 0 0,1-1 1 0 0,-1 1-1 0 0,0 0 1 0 0,1-1-1 0 0,-1 0 0 0 0,0 0 1 0 0,0 0-1 0 0,0 0 1 0 0,0 0-1 0 0,0 0 1 0 0,-1-1-1 0 0,1 1 0 0 0,-1-1 1 0 0,1 0-1 0 0,-1 0 1 0 0,0 0-1 0 0,0 0 1 0 0,0 0-1 0 0,-1-1 0 0 0,2-2 1 0 0,0-6 17 0 0,0 0 1 0 0,1 0 0 0 0,0 1-1 0 0,10-18 1 0 0,-9 19-21 0 0,-1 1 0 0 0,0-1 1 0 0,0 0-1 0 0,3-14 1 0 0,-2-15 38 0 0,-2 0 1 0 0,-2-49-1 0 0,-1 72 0 0 0,-2 0 0 0 0,0 0 0 0 0,-1 0 0 0 0,-1 1 0 0 0,0-1 0 0 0,-1 1 0 0 0,-1 0 0 0 0,-10-19 0 0 0,12 24 24 0 0,-1-1 0 0 0,1-1 1 0 0,1 1-1 0 0,-3-12 0 0 0,4 13 14 0 0,0-1-1 0 0,-2 1 0 0 0,1 0 1 0 0,-5-9-1 0 0,-5-11 245 0 0,12 28-300 0 0,0-1 0 0 0,0 1 0 0 0,0 0 0 0 0,0-1 0 0 0,0 1 0 0 0,0 0 0 0 0,-1 0 0 0 0,1 0 0 0 0,-1 0-1 0 0,1 0 1 0 0,-1 0 0 0 0,0 0 0 0 0,-3-3 0 0 0,3 4 23 0 0,0-1 1 0 0,0 0-1 0 0,1 0 0 0 0,-1 0 1 0 0,1 0-1 0 0,-1 0 0 0 0,1 0 1 0 0,0 0-1 0 0,0 0 0 0 0,0-1 1 0 0,0 1-1 0 0,0 0 0 0 0,1-1 1 0 0,-2-4-1 0 0,2 5 96 0 0,-9 9 405 0 0,9 3-506 0 0,0 0 1 0 0,0 0 0 0 0,1 0-1 0 0,0 0 1 0 0,1 0 0 0 0,0 0-1 0 0,0 0 1 0 0,1-1 0 0 0,4 10-1 0 0,1 3-31 0 0,-5-13-21 0 0,1 1 0 0 0,-1-1 0 0 0,2 0 0 0 0,-1 1 0 0 0,1-2 1 0 0,9 12-1 0 0,-9-12 6 0 0,1 0-1 0 0,-1 0 1 0 0,-1 0 0 0 0,1 1 0 0 0,-1 0 0 0 0,3 11-1 0 0,4 7-128 0 0,-4-4-111 0 0,5 5-119 0 0,-10-24 269 0 0,0 0 0 0 0,-1-1 0 0 0,1 1 0 0 0,-1 0 0 0 0,0 0 0 0 0,0 0 0 0 0,0 6 0 0 0,0-6-64 0 0,-1-1-1 0 0,1 1 0 0 0,0-1 1 0 0,-1 0-1 0 0,2 1 0 0 0,-1-1 1 0 0,0 0-1 0 0,1 1 0 0 0,-1-1 1 0 0,1 0-1 0 0,2 3 1 0 0,16 26-2289 0 0,-19-28 2038 0 0,1-1 1 0 0,-1 1 0 0 0,1-1 0 0 0,0 0 0 0 0,1 0-1 0 0,-1 1 1 0 0,0-2 0 0 0,1 1 0 0 0,0 0 0 0 0,-1 0-1 0 0,1-1 1 0 0,0 1 0 0 0,6 3 0 0 0,-3-4-545 0 0,0 1 0 0 0,1-1 1 0 0,-1-1-1 0 0,0 1 1 0 0,1-1-1 0 0,-1 0 0 0 0,1 0 1 0 0,0-1-1 0 0,-1 0 0 0 0,9 0 1 0 0,-3-1-142 0 0,0 1-3656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64 2232 0 0,'-3'-11'2591'0'0,"3"10"-2563"0"0,-1 0-1 0 0,1 0 0 0 0,-1 0 1 0 0,1 0-1 0 0,-1 0 1 0 0,0 0-1 0 0,1 0 0 0 0,-1 0 1 0 0,0 1-1 0 0,0-1 1 0 0,0 0-1 0 0,0 0 0 0 0,0 1 1 0 0,0-1-1 0 0,0 0 1 0 0,0 1-1 0 0,0-1 0 0 0,-2 0 1 0 0,1-4 210 0 0,2 5-231 0 0,0-1 0 0 0,0 1 0 0 0,0-1 0 0 0,0 1-1 0 0,0-1 1 0 0,0 1 0 0 0,0 0 0 0 0,0-1 0 0 0,0 1-1 0 0,0-1 1 0 0,-1 1 0 0 0,1 0 0 0 0,0-1 0 0 0,0 1-1 0 0,0-1 1 0 0,-1 1 0 0 0,1 0 0 0 0,0-1 0 0 0,0 1-1 0 0,-1 0 1 0 0,1-1 0 0 0,0 1 0 0 0,0 0 0 0 0,-1-1-1 0 0,1 1 1 0 0,-1 0 0 0 0,1 0 0 0 0,0 0 0 0 0,-1-1-1 0 0,1 1 1 0 0,0 0 0 0 0,-1 0 0 0 0,1 0 0 0 0,-1 0-1 0 0,1 0 1 0 0,-1-1 0 0 0,1 1 0 0 0,0 0 0 0 0,-2 0-1 0 0,-39-3-379 0 0,28-13-1357 0 0,2 15-557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400 296 2720 0 0,'-2'2'286'0'0,"-1"-1"0"0"0,1 1 1 0 0,-1-1-1 0 0,0 0 0 0 0,1 0 1 0 0,-1 0-1 0 0,0 0 0 0 0,0 0 0 0 0,0 0 1 0 0,0-1-1 0 0,0 1 0 0 0,0-1 1 0 0,-4 0-1 0 0,5 0-185 0 0,0 0 124 0 0,2 0-236 0 0,-1 0-1 0 0,1 0 0 0 0,0 1 1 0 0,-1-1-1 0 0,1 0 0 0 0,0 0 1 0 0,-1 0-1 0 0,1 0 0 0 0,0 0 1 0 0,-1 0-1 0 0,1 0 0 0 0,0 0 0 0 0,-1 0 1 0 0,1 0-1 0 0,0-1 0 0 0,-1 1 1 0 0,1 0-1 0 0,0 0 0 0 0,-1 0 1 0 0,1 0-1 0 0,0 0 0 0 0,-1-1 1 0 0,1 1-1 0 0,0 0 0 0 0,0 0 0 0 0,-1 0 1 0 0,1-1-1 0 0,0 1 0 0 0,0 0 1 0 0,-1-1-1 0 0,1 1 0 0 0,0 0 1 0 0,0 0-1 0 0,0-1 0 0 0,-1 1 0 0 0,1 0 1 0 0,0-1-1 0 0,0 1 0 0 0,0 0 1 0 0,0-1-1 0 0,0 1 0 0 0,0 0 1 0 0,0-1-1 0 0,0 1 0 0 0,0 0 1 0 0,0-1-1 0 0,0 0 0 0 0,0-3-94 0 0,0 4 161 0 0,0-1-1 0 0,1 1 1 0 0,-1-1 0 0 0,0 1-1 0 0,0-1 1 0 0,0 1 0 0 0,0-1 0 0 0,0 1-1 0 0,0-1 1 0 0,0 0 0 0 0,0 1 0 0 0,0-1-1 0 0,0 1 1 0 0,0-1 0 0 0,0 1-1 0 0,0-1 1 0 0,-1 1 0 0 0,1-1 0 0 0,0 1-1 0 0,0-1 1 0 0,-1 1 0 0 0,1-1 0 0 0,0 1-1 0 0,-1-1 1 0 0,1 1 0 0 0,0-1-1 0 0,-1 1 1 0 0,1 0 0 0 0,-1-1 0 0 0,1 1-1 0 0,0 0 1 0 0,-1-1 0 0 0,1 1 0 0 0,-1 0-1 0 0,1-1 1 0 0,-2 1 0 0 0,1-37 1826 0 0,2 33-1820 0 0,0 1 0 0 0,0 0 1 0 0,0 0-1 0 0,1 0 0 0 0,-1 0 0 0 0,1 0 1 0 0,0 1-1 0 0,-1-1 0 0 0,5-4 0 0 0,11-19 704 0 0,-13 18-412 0 0,-3 5-140 0 0,1 0 1 0 0,-1-1-1 0 0,1 1 1 0 0,-1-1 0 0 0,0 1-1 0 0,0-1 1 0 0,-1 1-1 0 0,1-1 1 0 0,-1 0-1 0 0,0-4 1 0 0,5-12 934 0 0,-4 19-1068 0 0,-1-1 0 0 0,1 1 0 0 0,0 0 0 0 0,-1-1 0 0 0,1 0 0 0 0,-1 1 0 0 0,1-1 0 0 0,-1 1 0 0 0,0-1 0 0 0,0 0 0 0 0,0 1 0 0 0,0-1-1 0 0,0 1 1 0 0,0-1 0 0 0,0 0 0 0 0,0 1 0 0 0,-1-1 0 0 0,1 1 0 0 0,0-1 0 0 0,-1 0 0 0 0,0 1 0 0 0,1-1 0 0 0,-1 1 0 0 0,0 0 0 0 0,0-1-1 0 0,0 1 1 0 0,1 0 0 0 0,-2-1 0 0 0,1 1 0 0 0,-1-1 0 0 0,-12-11 677 0 0,10 9-591 0 0,1 1 0 0 0,-1-1-1 0 0,1 1 1 0 0,-1 0 0 0 0,0 1 0 0 0,0-1 0 0 0,0 1 0 0 0,-1-1 0 0 0,1 1 0 0 0,-8-2-1 0 0,-24-11 963 0 0,28 14-1026 0 0,1 0-1 0 0,-1 1 1 0 0,1-1-1 0 0,-1 1 1 0 0,1 1-1 0 0,-1-1 1 0 0,1 2-1 0 0,-1-1 0 0 0,1 1 1 0 0,0 0-1 0 0,0 0 1 0 0,0 1-1 0 0,0-1 1 0 0,0 2-1 0 0,1-1 1 0 0,-1 1-1 0 0,1 0 0 0 0,0 1 1 0 0,0-1-1 0 0,0 1 1 0 0,-6 7-1 0 0,-4 4 59 0 0,9-10-101 0 0,0 1 0 0 0,0 0 0 0 0,1 0 0 0 0,0 0 0 0 0,1 1 0 0 0,0 0 0 0 0,0 0 0 0 0,-6 13 0 0 0,8-14-35 0 0,-4 8 13 0 0,0-1-1 0 0,2 1 0 0 0,0 1 1 0 0,0-1-1 0 0,-2 16 1 0 0,5 22-12 0 0,0-43-18 0 0,1 0 0 0 0,1 0 0 0 0,0 0 0 0 0,0 0 0 0 0,1 0 0 0 0,0 0 0 0 0,1 0-1 0 0,0 0 1 0 0,6 17 0 0 0,-4-17-9 0 0,-4-6 2 0 0,2 1-1 0 0,-1-1 0 0 0,0 0 1 0 0,1 0-1 0 0,0 0 0 0 0,0 0 1 0 0,0 0-1 0 0,0 0 0 0 0,1 0 1 0 0,-1-1-1 0 0,1 1 0 0 0,0-1 1 0 0,0 0-1 0 0,5 5 0 0 0,-4-7 5 0 0,-1 1-1 0 0,0 0 1 0 0,0 1 0 0 0,0-1-1 0 0,-1 0 1 0 0,1 1-1 0 0,-1 0 1 0 0,1-1 0 0 0,-1 1-1 0 0,0 0 1 0 0,0 0-1 0 0,2 4 1 0 0,-1-4-4 0 0,-1 0 0 0 0,1 0 0 0 0,0 0 0 0 0,0-1 0 0 0,0 1 1 0 0,0-1-1 0 0,0 0 0 0 0,0 0 0 0 0,1 0 0 0 0,-1 0 0 0 0,1-1 0 0 0,5 3 0 0 0,3 0-13 0 0,0-1 27 0 0,0-1 1 0 0,0-1-1 0 0,1 0 0 0 0,-1-1 1 0 0,0 0-1 0 0,0-1 1 0 0,1 0-1 0 0,13-4 0 0 0,-26 5-12 0 0,1 0 0 0 0,0 0 1 0 0,0-1-1 0 0,-1 1 0 0 0,1 0 0 0 0,0-1 0 0 0,0 1 0 0 0,-1-1 0 0 0,1 1 0 0 0,0 0 1 0 0,-1-1-1 0 0,1 0 0 0 0,-1 1 0 0 0,1-1 0 0 0,-1 1 0 0 0,1-1 0 0 0,-1 0 0 0 0,1 1 0 0 0,-1-1 1 0 0,1 0-1 0 0,-1 1 0 0 0,1-2 0 0 0,3-5 3 0 0,69-48 43 0 0,-68 48-27 0 0,0 1 0 0 0,-1-1 0 0 0,1 0 0 0 0,-1 0 1 0 0,-1-1-1 0 0,7-15 0 0 0,-1 1 32 0 0,-6 13-38 0 0,0 1 1 0 0,-1-1-1 0 0,0 0 0 0 0,0 0 1 0 0,-1 0-1 0 0,0 0 0 0 0,-1 0 1 0 0,0-13-1 0 0,-3-8 111 0 0,-9-46 1 0 0,11 73-113 0 0,-1 0 1 0 0,1 0-1 0 0,0 0 1 0 0,-1 0-1 0 0,1 1 1 0 0,-1-1-1 0 0,0 0 1 0 0,0 1-1 0 0,0 0 0 0 0,0-1 1 0 0,-1 1-1 0 0,1 0 1 0 0,-3-2-1 0 0,-20-25 202 0 0,22 25-170 0 0,-1-1-1 0 0,1 0 1 0 0,-1 1-1 0 0,0 0 0 0 0,-8-8 1 0 0,-14-18 260 0 0,26 30-305 0 0,0 0 1 0 0,-1 1 0 0 0,1-1-1 0 0,0 0 1 0 0,0 0 0 0 0,0 0-1 0 0,0 0 1 0 0,0 0-1 0 0,0 1 1 0 0,0-1 0 0 0,0 0-1 0 0,-1 0 1 0 0,1 0-1 0 0,0 0 1 0 0,0 0 0 0 0,0 0-1 0 0,0 0 1 0 0,0 0-1 0 0,-1 0 1 0 0,1 1 0 0 0,0-1-1 0 0,0 0 1 0 0,0 0-1 0 0,0 0 1 0 0,0 0 0 0 0,-1 0-1 0 0,1 0 1 0 0,0 0 0 0 0,0 0-1 0 0,0 0 1 0 0,0 0-1 0 0,-1 0 1 0 0,1 0 0 0 0,0 0-1 0 0,0 0 1 0 0,0 0-1 0 0,0-1 1 0 0,-1 1 0 0 0,1 0-1 0 0,0 0 1 0 0,0 0-1 0 0,0 0 1 0 0,0 0 0 0 0,0 0-1 0 0,0 0 1 0 0,-1 0 0 0 0,1 0-1 0 0,0-1 1 0 0,0 1-1 0 0,0 0 1 0 0,0 0 0 0 0,0 0-1 0 0,0 0 1 0 0,0 0-1 0 0,0-1 1 0 0,0 1 0 0 0,-1 0-1 0 0,1 0 1 0 0,0 0-1 0 0,0 0 1 0 0,0-1 0 0 0,0 1-1 0 0,0 0 1 0 0,0 0-1 0 0,0 0 1 0 0,0 0 0 0 0,0 0-1 0 0,0-1 1 0 0,-2 22 185 0 0,2-13-145 0 0,0-1 1 0 0,1 1-1 0 0,0-1 0 0 0,0 0 0 0 0,4 12 1 0 0,24 52-51 0 0,-14-33 0 0 0,28 53 0 0 0,-23-57 10 0 0,8 15 10 0 0,31 71 0 0 0,-41-78-9 0 0,-11-29 2 0 0,-2 0 0 0 0,0 0-1 0 0,0 1 1 0 0,-1-1 0 0 0,2 16-1 0 0,-3-17 33 0 0,0 0 1 0 0,0 0-1 0 0,10 20 0 0 0,6 24 143 0 0,-3 12-61 0 0,39 153 340 0 0,-50-198-397 0 0,-2-1-1 0 0,0 1 1 0 0,-1-1 0 0 0,-3 45-1 0 0,0-26-27 0 0,1-40-35 0 0,0 0-1 0 0,-1 0 0 0 0,1 0 0 0 0,0 0 0 0 0,-1 0 0 0 0,1 0 1 0 0,-1 0-1 0 0,1 0 0 0 0,-1 0 0 0 0,0 0 0 0 0,1 0 0 0 0,-1 0 0 0 0,0 0 1 0 0,0 0-1 0 0,1 0 0 0 0,-1-1 0 0 0,0 1 0 0 0,0 0 0 0 0,0-1 1 0 0,0 1-1 0 0,0 0 0 0 0,0-1 0 0 0,0 0 0 0 0,0 1 0 0 0,0-1 1 0 0,0 1-1 0 0,-1-1 0 0 0,1 0 0 0 0,0 0 0 0 0,0 0 0 0 0,0 0 0 0 0,0 0 1 0 0,0 0-1 0 0,-1 0 0 0 0,1 0 0 0 0,0 0 0 0 0,0 0 0 0 0,0-1 1 0 0,0 1-1 0 0,-1-1 0 0 0,-4 1-24 0 0,0 0-45 0 0,0-1-1 0 0,-1 0 1 0 0,1 0 0 0 0,0-1-1 0 0,0 1 1 0 0,0-1 0 0 0,0-1-1 0 0,0 1 1 0 0,0-1 0 0 0,1 0-1 0 0,-1 0 1 0 0,-5-5 0 0 0,-7-6-614 0 0,-34-34 0 0 0,23 20-372 0 0,4 0-282 0 0,24 27 1265 0 0,0-1 0 0 0,0 0 0 0 0,-1 1 0 0 0,1-1 0 0 0,0 1 1 0 0,-1 0-1 0 0,0-1 0 0 0,1 1 0 0 0,-1 0 0 0 0,0 0 0 0 0,1 0 0 0 0,-1 0 0 0 0,0 0 1 0 0,0 0-1 0 0,0 1 0 0 0,-2-1 0 0 0,3 0 1 0 0,0 1 1 0 0,-1-1-1 0 0,1 1 1 0 0,0-1-1 0 0,0 0 1 0 0,0 1-1 0 0,0-1 1 0 0,0 0-1 0 0,0 1 1 0 0,0-1-1 0 0,1 0 1 0 0,-1 0-1 0 0,0 0 1 0 0,0 0-1 0 0,1 0 1 0 0,-1 0-1 0 0,0 0 1 0 0,1 0-1 0 0,-1 0 1 0 0,1 0-1 0 0,-1-1 1 0 0,0-1-1 0 0,-4-7-628 0 0,-8 3-382 0 0,12 7 941 0 0,0-1 0 0 0,-1 1 0 0 0,1-1 1 0 0,0 1-1 0 0,-1-1 0 0 0,1 1 1 0 0,0-1-1 0 0,0 0 0 0 0,-1 0 0 0 0,1 0 1 0 0,0 0-1 0 0,0 0 0 0 0,0 0 1 0 0,0 0-1 0 0,0 0 0 0 0,1 0 0 0 0,-1 0 1 0 0,0 0-1 0 0,0-1 0 0 0,1 1 1 0 0,-1 0-1 0 0,0-2 0 0 0,-1-3-471 0 0,0 1-1 0 0,0-1 1 0 0,1 0-1 0 0,0 0 1 0 0,0 0-1 0 0,0 0 0 0 0,1 0 1 0 0,0-1-1 0 0,0 1 1 0 0,0 0-1 0 0,3-8 1 0 0,4-13-4963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8792 0 0,'0'6'5535'0'0,"0"22"-2009"0"0,-5 89 3014 0 0,-8-47-5462 0 0,12-62-1049 0 0,1 1 0 0 0,1-1 0 0 0,0 0 0 0 0,0 0 0 0 0,0 0 0 0 0,1 0 0 0 0,5 14 0 0 0,-5-13-50 0 0,0 1 0 0 0,-1 0 0 0 0,0 0 0 0 0,0 14 0 0 0,5 39-694 0 0,-4-35-164 0 0,-2-24 631 0 0,0 1 0 0 0,0 0 0 0 0,0 0 0 0 0,0-1 0 0 0,1 1 0 0 0,0 0 0 0 0,0-1-1 0 0,0 1 1 0 0,1-1 0 0 0,3 8 0 0 0,-2-6-687 0 0,0 0-1 0 0,0 1 1 0 0,-1 0-1 0 0,0-1 1 0 0,2 14-1 0 0,6 18-6977 0 0,-8-25 2492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23 2632 0 0,'-2'-16'4841'0'0,"-10"14"-3157"0"0,1 0-1 0 0,-1 0 1 0 0,0 1 0 0 0,-16 1 0 0 0,16 1-1159 0 0,0 0 1 0 0,0 0 0 0 0,0 2 0 0 0,0-1 0 0 0,0 2-1 0 0,0-1 1 0 0,-16 9 0 0 0,8-3 242 0 0,12-6-511 0 0,1 0-1 0 0,0 0 1 0 0,0 1-1 0 0,1 0 0 0 0,-1 0 1 0 0,1 1-1 0 0,-1-1 1 0 0,2 1-1 0 0,-1 1 0 0 0,0-1 1 0 0,-8 12-1 0 0,-1 1 34 0 0,14-17-282 0 0,0 0 0 0 0,0 0 0 0 0,0 0 0 0 0,0 0 0 0 0,0 0 0 0 0,1 0 0 0 0,-1 0 0 0 0,0 0 0 0 0,0 0 0 0 0,1 0 0 0 0,-1 1 0 0 0,1-1 0 0 0,-1 0 0 0 0,1 0 1 0 0,0 1-1 0 0,-1-1 0 0 0,1 0 0 0 0,0 1 0 0 0,0-1 0 0 0,0 2 0 0 0,-10 55 143 0 0,8-52-147 0 0,0 0-1 0 0,1 0 1 0 0,0 0 0 0 0,0 1-1 0 0,0-1 1 0 0,1 0-1 0 0,0 1 1 0 0,0-1-1 0 0,0 0 1 0 0,3 12 0 0 0,33 60 2 0 0,-33-70-5 0 0,0 0-1 0 0,1-1 0 0 0,0 1 0 0 0,0-1 1 0 0,10 11-1 0 0,3 6-4 0 0,42 59 53 0 0,-31-47-15 0 0,-25-33-30 0 0,0 0 0 0 0,0 0 0 0 0,-1 1 0 0 0,1-1 0 0 0,-1 1 0 0 0,0-1 0 0 0,0 1 1 0 0,3 8-1 0 0,-3-8 6 0 0,0 0 1 0 0,0 0 0 0 0,1 0-1 0 0,0 0 1 0 0,0-1 0 0 0,0 1-1 0 0,0-1 1 0 0,1 1 0 0 0,3 2-1 0 0,3 3 33 0 0,-3-2 31 0 0,-1 1 0 0 0,0-1 0 0 0,0 1 0 0 0,-1 0 0 0 0,0 0 0 0 0,0 1 0 0 0,4 9 0 0 0,20 25 555 0 0,-11-20-127 0 0,-17-19-406 0 0,0 0 0 0 0,0 0 1 0 0,0 0-1 0 0,-1 0 1 0 0,1 0-1 0 0,-1 1 0 0 0,0-1 1 0 0,0 0-1 0 0,0 0 1 0 0,-2 7-1 0 0,1 8 599 0 0,-4-17-639 0 0,0 1-1 0 0,1-1 1 0 0,-1 0-1 0 0,0 0 1 0 0,-1-1-1 0 0,1 1 1 0 0,0-1-1 0 0,0 0 1 0 0,-11 0-1 0 0,1 2 9 0 0,1 0-52 0 0,0 1 1 0 0,1-2-1 0 0,-1 0 1 0 0,-1-1-1 0 0,1 0 0 0 0,0-1 1 0 0,0-1-1 0 0,-14-2 0 0 0,-30 0-476 0 0,10-14-1283 0 0,45 16 1484 0 0,1 0 0 0 0,-1 0-1 0 0,1 0 1 0 0,-1 0 0 0 0,1 0 0 0 0,-1-1-1 0 0,1 1 1 0 0,0-1 0 0 0,0 0-1 0 0,0 1 1 0 0,0-1 0 0 0,0 0 0 0 0,0 0-1 0 0,1-1 1 0 0,-1 1 0 0 0,1 0-1 0 0,-1 0 1 0 0,1-1 0 0 0,-1-2 0 0 0,0 0-288 0 0,-1 1 0 0 0,2-1 0 0 0,-1 0 0 0 0,1-1 0 0 0,-1 1 0 0 0,1 0 0 0 0,0-8 0 0 0,1-3-1232 0 0,-1 9 1047 0 0,1 0 0 0 0,0 0 0 0 0,0 1 0 0 0,1-1 1 0 0,0 0-1 0 0,0 0 0 0 0,0 1 0 0 0,1-1 1 0 0,0 1-1 0 0,1-1 0 0 0,5-11 0 0 0,1-3-4041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3360 0 0,'6'0'9821'0'0,"24"2"-6762"0"0,-11 21-1815 0 0,-3-3-409 0 0,-13-17-696 0 0,1 1 0 0 0,-1 0 0 0 0,0 1 0 0 0,0-1 0 0 0,-1 0 0 0 0,1 1 0 0 0,-1-1 0 0 0,0 1 0 0 0,0 0 0 0 0,2 10 0 0 0,-3-11-48 0 0,0 0 0 0 0,1 0-1 0 0,-1 0 1 0 0,1 0-1 0 0,0 0 1 0 0,0 0-1 0 0,0 0 1 0 0,1 0 0 0 0,-1-1-1 0 0,5 6 1 0 0,-3-6 5 0 0,-1 1 0 0 0,0 0 1 0 0,1-1-1 0 0,-2 1 1 0 0,1 0-1 0 0,0 0 0 0 0,-1 1 1 0 0,3 5-1 0 0,14 23 469 0 0,2-7-155 0 0,-13-15-247 0 0,1 0 0 0 0,0-1-1 0 0,19 18 1 0 0,-25-26-140 0 0,0 0 0 0 0,0 0-1 0 0,0 0 1 0 0,1 0 0 0 0,-1-1 0 0 0,0 1 0 0 0,1-1 0 0 0,-1 0 0 0 0,1 0-1 0 0,-1 0 1 0 0,1-1 0 0 0,-1 1 0 0 0,1-1 0 0 0,6 0 0 0 0,18-27 170 0 0,-23 21-160 0 0,-1 0-1 0 0,0 0 1 0 0,0-1-1 0 0,-1 0 1 0 0,0 1 0 0 0,0-1-1 0 0,-1 0 1 0 0,1 0 0 0 0,-2-1-1 0 0,1 1 1 0 0,-1 0-1 0 0,1-8 1 0 0,0-21 214 0 0,-3-47 0 0 0,-1 27 212 0 0,2-35 1029 0 0,11 78 107 0 0,-2 27-1469 0 0,-1 0 1 0 0,-1 0-1 0 0,0 1 0 0 0,8 29 1 0 0,-3 13-274 0 0,-4-40-10 0 0,-5-13-86 0 0,-1 0 0 0 0,0 1 0 0 0,0-1 0 0 0,0 1 0 0 0,-1 0 0 0 0,1 0 0 0 0,-1-1 0 0 0,0 1 0 0 0,0 9 1 0 0,1-37-6817 0 0,11-34 3798 0 0,-11 45 2744 0 0,0 1 1 0 0,0 0 0 0 0,8-18 0 0 0,56-122-1350 0 0,-65 149 1874 0 0,22-38 126 0 0,-21 38-20 0 0,-1 0 0 0 0,0 0 0 0 0,1 0 0 0 0,-1 0 0 0 0,1 1 0 0 0,0-1 0 0 0,-1 1 0 0 0,1-1 0 0 0,0 1 0 0 0,0 0-1 0 0,0 0 1 0 0,0-1 0 0 0,0 1 0 0 0,0 1 0 0 0,0-1 0 0 0,0 0 0 0 0,1 0 0 0 0,4 0 1863 0 0,-8 72 5756 0 0,-2-1-5452 0 0,-2 80-1254 0 0,5-138-933 0 0,-1-9-71 0 0,1 0 0 0 0,-1 0 0 0 0,1 1 0 0 0,0-1 0 0 0,0 0 0 0 0,0 0 1 0 0,1 0-1 0 0,-1 0 0 0 0,1 0 0 0 0,0 0 0 0 0,0 0 0 0 0,0 0 0 0 0,0 0 0 0 0,0 0 0 0 0,2 3 0 0 0,-2-5 89 0 0,1-37-9 0 0,5 10-68 0 0,-2 12-5 0 0,-2 0-1 0 0,1 0 1 0 0,-2 0 0 0 0,2-23 0 0 0,-2 24-21 0 0,1 1 0 0 0,0 1 1 0 0,1-1-1 0 0,0 0 0 0 0,1 1 0 0 0,0 0 0 0 0,9-14 0 0 0,1-8 28 0 0,-15 30-33 0 0,1 1 0 0 0,0-1 0 0 0,0 0 0 0 0,0 1 0 0 0,0-1 0 0 0,1 1 0 0 0,-1 0 0 0 0,1-1 0 0 0,0 1 0 0 0,-1 0 0 0 0,1 0 0 0 0,0 0 0 0 0,0 0 0 0 0,0 0 0 0 0,1 0 0 0 0,-1 1 0 0 0,0-1 0 0 0,1 1 0 0 0,-1-1 0 0 0,5-1-1 0 0,-6 3 13 0 0,0-1-1 0 0,1 0 1 0 0,-1 0-1 0 0,0 1 1 0 0,1-1-1 0 0,-1 1 1 0 0,1-1-1 0 0,-1 1 0 0 0,0 0 1 0 0,1 0-1 0 0,-1-1 1 0 0,1 1-1 0 0,-1 0 1 0 0,1 0-1 0 0,-1 0 1 0 0,1 1-1 0 0,-1-1 0 0 0,0 0 1 0 0,1 0-1 0 0,-1 1 1 0 0,1-1-1 0 0,-1 1 1 0 0,0-1-1 0 0,1 1 1 0 0,-1 0-1 0 0,0 0 0 0 0,0-1 1 0 0,1 1-1 0 0,-1 0 1 0 0,0 0-1 0 0,0 0 1 0 0,1 2-1 0 0,1 2 50 0 0,0 0-1 0 0,-1 0 1 0 0,1 1-1 0 0,-1-1 1 0 0,0 1 0 0 0,1 10-1 0 0,2 1-35 0 0,4 5 120 0 0,-2 4-38 0 0,2 66 540 0 0,-43-92-399 0 0,33-1-254 0 0,0 1 0 0 0,0-1 1 0 0,0 0-1 0 0,0-1 1 0 0,0 1-1 0 0,0 0 0 0 0,0 0 1 0 0,1 0-1 0 0,-1 0 0 0 0,0-1 1 0 0,1 1-1 0 0,-1 0 1 0 0,1-1-1 0 0,-1 1 0 0 0,1 0 1 0 0,0-1-1 0 0,0 1 0 0 0,-1 0 1 0 0,1-1-1 0 0,0 1 1 0 0,0-1-1 0 0,1 1 0 0 0,-1 0 1 0 0,0-1-1 0 0,0 1 0 0 0,0-1 1 0 0,1 1-1 0 0,-1 0 1 0 0,1-1-1 0 0,-1 1 0 0 0,1 0 1 0 0,0 0-1 0 0,1-3 0 0 0,0 1 2 0 0,0 0-1 0 0,0 0 0 0 0,0 0 0 0 0,1 1 0 0 0,-1-1 0 0 0,1 0 0 0 0,-1 1 0 0 0,1 0 1 0 0,0 0-1 0 0,0 0 0 0 0,0 0 0 0 0,6-3 0 0 0,38-25 113 0 0,-37 21-99 0 0,10-6-23 0 0,29-20 80 0 0,-36 28-20 0 0,-11 6-33 0 0,0 0 0 0 0,0 0 0 0 0,0 0 0 0 0,0 0 0 0 0,1 1 0 0 0,-1-1 0 0 0,0 0 0 0 0,0 1 0 0 0,1 0 0 0 0,-1 0 0 0 0,0 0 0 0 0,1 0 0 0 0,2 0 0 0 0,18-3 89 0 0,-21 2-98 0 0,1 1 0 0 0,-1-1 0 0 0,0 1 0 0 0,1 0 0 0 0,-1-1 0 0 0,1 1 0 0 0,-1 0 0 0 0,1 0 0 0 0,-1 1 0 0 0,0-1 0 0 0,1 0 0 0 0,-1 1 0 0 0,1-1 0 0 0,-1 1 0 0 0,0 0 0 0 0,0 0 0 0 0,1 0 0 0 0,-1 0 0 0 0,0 0 0 0 0,0 1 0 0 0,0-1 0 0 0,0 1 0 0 0,2 2 0 0 0,32 31 69 0 0,-14-12-50 0 0,35 28-1 0 0,-44-32-41 0 0,1 1-20 0 0,-12-16-290 0 0,1 0 0 0 0,-1-1 0 0 0,0 1 0 0 0,0 0 0 0 0,-1 0 0 0 0,1 0 0 0 0,-1 1 0 0 0,0-1 0 0 0,0 0 0 0 0,0 6 0 0 0,-1-9-206 0 0,0 1 0 0 0,0-1-1 0 0,0 1 1 0 0,0-1 0 0 0,-1 1-1 0 0,1-1 1 0 0,0 1 0 0 0,-1-1 0 0 0,1 1-1 0 0,-1-1 1 0 0,0 0 0 0 0,1 1-1 0 0,-1-1 1 0 0,0 0 0 0 0,0 1-1 0 0,0-1 1 0 0,0 0 0 0 0,0 0 0 0 0,0 0-1 0 0,0 0 1 0 0,0 0 0 0 0,-1 0-1 0 0,1 0 1 0 0,0 0 0 0 0,0-1 0 0 0,-1 1-1 0 0,1 0 1 0 0,-3 0 0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9104 0 0,'-1'61'11539'0'0,"-1"-7"-8115"0"0,2-37-3293 0 0,0 0 0 0 0,1 1 0 0 0,1-1 0 0 0,6 27 0 0 0,-3-25-507 0 0,-1 0 0 0 0,0-1 0 0 0,1 29 0 0 0,-4-14-3106 0 0,-1 2-3734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95 293 5376 0 0,'-9'-64'13354'0'0,"8"64"-13111"0"0,0 0 0 0 0,0 0 0 0 0,0 0 0 0 0,0 0 0 0 0,1 0 0 0 0,-1 0 0 0 0,0 0 0 0 0,0 0 0 0 0,0 0 0 0 0,0 0 0 0 0,0 1 0 0 0,0-1 0 0 0,1 0 0 0 0,-1 1 0 0 0,0-1 0 0 0,0 1 0 0 0,0-1 0 0 0,1 1 0 0 0,-1-1 0 0 0,0 1 0 0 0,1-1 0 0 0,-1 1 0 0 0,0 0 0 0 0,0 0 0 0 0,-1 24 1237 0 0,3-8-856 0 0,-1-8-442 0 0,-1 14 191 0 0,2-1 0 0 0,0 1 0 0 0,9 40 0 0 0,-6-37-173 0 0,0 0 1 0 0,-1 29-1 0 0,4 30 126 0 0,-5-72-290 0 0,-1-1 1 0 0,-1 1 0 0 0,-2 17-1 0 0,1-23-23 0 0,1 0-1 0 0,-1 0 1 0 0,1 0-1 0 0,0 0 1 0 0,1 0-1 0 0,0 0 1 0 0,0 0-1 0 0,0 0 1 0 0,1-1-1 0 0,2 8 1 0 0,1-6-11 0 0,-5-11-119 0 0,-3-21-27 0 0,1-9 55 0 0,-2 0 0 0 0,-1 0 0 0 0,-17-56 1 0 0,-6-37-88 0 0,13 40 207 0 0,15 84-30 0 0,0 0-1 0 0,0 0 1 0 0,0 0 0 0 0,0 0-1 0 0,0 0 1 0 0,-1 0 0 0 0,1 0-1 0 0,-1 1 1 0 0,1-1-1 0 0,-1 0 1 0 0,1 0 0 0 0,-1 0-1 0 0,0 1 1 0 0,0-1 0 0 0,-2-3-1 0 0,2 4 4 0 0,0-1 0 0 0,0 1 0 0 0,0-1 0 0 0,0 1 0 0 0,0-1 0 0 0,0 0 0 0 0,1 0 0 0 0,-1 1 0 0 0,1-1 0 0 0,-1 0 0 0 0,1 0 0 0 0,0 0 0 0 0,0 0 0 0 0,0 1 0 0 0,0-5-1 0 0,-9-49 281 0 0,9 53 50 0 0,18 30 79 0 0,3 9-202 0 0,-5-8-131 0 0,-15-26-67 0 0,0 1-1 0 0,0-1 1 0 0,0-1 0 0 0,1 1-1 0 0,-1 0 1 0 0,1 0 0 0 0,0 0 0 0 0,0-1-1 0 0,0 1 1 0 0,3 2 0 0 0,20 26 163 0 0,-24-27-161 0 0,1-1-1 0 0,1 0 1 0 0,-1 1 0 0 0,0-1-1 0 0,1 0 1 0 0,0 0 0 0 0,0 0-1 0 0,-1-1 1 0 0,2 1 0 0 0,-1-1-1 0 0,0 0 1 0 0,0 1-1 0 0,8 2 1 0 0,10 4 4 0 0,-14-6-6 0 0,-1 0 1 0 0,1 0 0 0 0,0-1-1 0 0,0 0 1 0 0,10 2 0 0 0,-15-4-14 0 0,0 0 1 0 0,0 0 0 0 0,0 0-1 0 0,1 0 1 0 0,-1 0-1 0 0,0-1 1 0 0,0 1 0 0 0,0-1-1 0 0,0 0 1 0 0,0 1-1 0 0,0-1 1 0 0,0 0 0 0 0,0 0-1 0 0,0 0 1 0 0,0 0-1 0 0,0-1 1 0 0,0 1 0 0 0,-1 0-1 0 0,1-1 1 0 0,0 1 0 0 0,-1-1-1 0 0,2-2 1 0 0,7-8-37 0 0,-6 9 42 0 0,-1-1 1 0 0,0 0-1 0 0,0 0 0 0 0,0 0 0 0 0,0 0 0 0 0,-1 0 0 0 0,1-1 1 0 0,-1 1-1 0 0,0-1 0 0 0,-1 1 0 0 0,1-1 0 0 0,-1 0 0 0 0,0 0 1 0 0,0 0-1 0 0,0 0 0 0 0,0-6 0 0 0,8-130-41 0 0,-18 63 131 0 0,8 69-95 0 0,1-1-1 0 0,-1 0 0 0 0,-1 1 0 0 0,-4-15 0 0 0,-2-29-41 0 0,8 52 251 0 0,1 3-207 0 0,0-1 1 0 0,0 1 0 0 0,0 0-1 0 0,0-1 1 0 0,-1 1 0 0 0,1 0-1 0 0,0 0 1 0 0,-1 0 0 0 0,0-1-1 0 0,1 1 1 0 0,-1 0 0 0 0,0 0-1 0 0,0 2 1 0 0,2 9 29 0 0,4 12-25 0 0,-4-10 0 0 0,1-1 1 0 0,1 1-1 0 0,0-1 1 0 0,12 26-1 0 0,-4 0-2 0 0,-12-36-6 0 0,1 1 0 0 0,0-1 0 0 0,0 0 0 0 0,0 1 0 0 0,1-1 0 0 0,-1 0 0 0 0,1 1 0 0 0,0-1 0 0 0,0 0 0 0 0,4 5 0 0 0,4 15-10 0 0,-2 0-52 0 0,-5-18-53 0 0,0-1 0 0 0,-1 1 0 0 0,0 0 0 0 0,0 0 0 0 0,0 0 0 0 0,-1 1 0 0 0,1-1 0 0 0,-1 0 0 0 0,-1 1 0 0 0,1-1 0 0 0,-1 0 0 0 0,-1 9 0 0 0,1-15 71 0 0,0 2-336 0 0,-2-9-4860 0 0,2 7 5095 0 0,0-1 0 0 0,0 1 1 0 0,0-1-1 0 0,0 1 1 0 0,0-1-1 0 0,0 1 1 0 0,1-1-1 0 0,-1 1 0 0 0,0-1 1 0 0,0 1-1 0 0,0-1 1 0 0,1 1-1 0 0,-1 0 1 0 0,0-1-1 0 0,1 1 1 0 0,-1-1-1 0 0,0 1 0 0 0,1 0 1 0 0,-1-1-1 0 0,0 1 1 0 0,1 0-1 0 0,-1-1 1 0 0,1 1-1 0 0,13-15-4144 0 0,15-2 115 0 0,-26 16 3863 0 0,-1 0 0 0 0,1 1 0 0 0,-1-2 0 0 0,0 1 0 0 0,1 0 0 0 0,-1 0 0 0 0,0-1 0 0 0,0 1 0 0 0,0-1 0 0 0,0 0 0 0 0,0 1 0 0 0,0-1 0 0 0,0 0 0 0 0,0 0 0 0 0,-1 0-1 0 0,3-4 1 0 0,5-24-4655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12 5664 0 0,'-7'-8'9505'0'0,"-8"5"-5031"0"0,13 3-4254 0 0,0 0 0 0 0,0 0 0 0 0,0 0 1 0 0,0 0-1 0 0,1 0 0 0 0,-1 1 1 0 0,0-1-1 0 0,0 0 0 0 0,0 1 1 0 0,1 0-1 0 0,-1-1 0 0 0,0 1 1 0 0,1 0-1 0 0,-3 2 0 0 0,-1 3 382 0 0,0-2-430 0 0,0 0 0 0 0,1 1 0 0 0,0 0 0 0 0,0 0 1 0 0,0 0-1 0 0,1 1 0 0 0,0-1 0 0 0,0 1 0 0 0,0 0 1 0 0,1 0-1 0 0,0 0 0 0 0,-3 12 0 0 0,-7 46 329 0 0,8-48-395 0 0,0 1 1 0 0,1-1-1 0 0,-1 21 1 0 0,4-33-104 0 0,0-1 1 0 0,1 1-1 0 0,-1-1 1 0 0,1 1-1 0 0,0-1 1 0 0,-1 0-1 0 0,2 1 1 0 0,-1-1-1 0 0,0 0 1 0 0,1 0-1 0 0,-1 0 0 0 0,1 0 1 0 0,0 0-1 0 0,0 0 1 0 0,0 0-1 0 0,1-1 1 0 0,-1 1-1 0 0,0-1 1 0 0,1 0-1 0 0,0 1 1 0 0,-1-1-1 0 0,1 0 1 0 0,0 0-1 0 0,0-1 1 0 0,0 1-1 0 0,1-1 0 0 0,-1 0 1 0 0,0 1-1 0 0,0-1 1 0 0,1-1-1 0 0,-1 1 1 0 0,1 0-1 0 0,-1-1 1 0 0,1 0-1 0 0,-1 0 1 0 0,1 0-1 0 0,-1 0 1 0 0,0 0-1 0 0,7-2 1 0 0,-7-1 5 0 0,0 1 0 0 0,0-1 1 0 0,0 0-1 0 0,-1-1 1 0 0,1 1-1 0 0,-1 0 1 0 0,0-1-1 0 0,0 1 1 0 0,0-1-1 0 0,0 0 0 0 0,2-6 1 0 0,5-74 263 0 0,-9 0 105 0 0,0 51 173 0 0,0 31 38 0 0,0 14 292 0 0,0-9-867 0 0,0-1 0 0 0,1 1 0 0 0,0-1 0 0 0,-1 1 0 0 0,1 0 0 0 0,0-1 0 0 0,0 0 0 0 0,1 1 1 0 0,-1-1-1 0 0,0 1 0 0 0,1-1 0 0 0,-1 0 0 0 0,1 0 0 0 0,0 0 0 0 0,0 0 0 0 0,2 2 0 0 0,-2-2-2 0 0,0 0 0 0 0,0-1 0 0 0,0 1 0 0 0,-1 0 0 0 0,1 0 1 0 0,-1 1-1 0 0,1-1 0 0 0,-1 0 0 0 0,0 0 0 0 0,2 5 0 0 0,-2-2-52 0 0,1 0 0 0 0,0 0 0 0 0,0-1 0 0 0,1 1 0 0 0,-1-1 0 0 0,1 0 0 0 0,0 1 1 0 0,0-1-1 0 0,1 0 0 0 0,-1-1 0 0 0,1 1 0 0 0,6 5 0 0 0,-8-8-208 0 0,0 0-1 0 0,-1 1 1 0 0,1-1-1 0 0,-1 1 1 0 0,0-1 0 0 0,1 1-1 0 0,-1 0 1 0 0,0 0-1 0 0,0-1 1 0 0,0 1 0 0 0,0 0-1 0 0,0 0 1 0 0,0 0-1 0 0,-1 0 1 0 0,2 4 0 0 0,-2-6 60 0 0,0 1 0 0 0,0-1 0 0 0,0 1 0 0 0,1-1 0 0 0,-1 1 0 0 0,0-1 0 0 0,1 0 0 0 0,-1 1 0 0 0,0-1 0 0 0,1 0 0 0 0,-1 1 0 0 0,0-1 0 0 0,1 0 0 0 0,-1 0 0 0 0,1 1 0 0 0,-1-1 0 0 0,1 0 0 0 0,-1 0 0 0 0,0 1 0 0 0,1-1 0 0 0,-1 0 0 0 0,1 0 0 0 0,-1 0 0 0 0,1 0 0 0 0,-1 0 1 0 0,1 0-1 0 0,-1 0 0 0 0,1 0 0 0 0,-1 0 0 0 0,1 0 0 0 0,-1 0 0 0 0,1 0 0 0 0,-1 0 0 0 0,1-1 0 0 0,-1 1 0 0 0,1 0 0 0 0,-1 0 0 0 0,1 0 0 0 0,-1-1 0 0 0,0 1 0 0 0,1 0 0 0 0,0-1 0 0 0,14-6-4019 0 0,-10 2 4605 0 0,-1-21-2751 0 0,-4 24 2206 0 0,-1 1 1 0 0,1-1-1 0 0,0 1 1 0 0,0 0 0 0 0,0-1-1 0 0,0 1 1 0 0,0-1-1 0 0,1 1 1 0 0,-1-1-1 0 0,0 1 1 0 0,1-1-1 0 0,-1 1 1 0 0,1 0-1 0 0,-1-1 1 0 0,1 1 0 0 0,-1 0-1 0 0,1-1 1 0 0,0 1-1 0 0,0 0 1 0 0,0 0-1 0 0,0 0 1 0 0,0 0-1 0 0,0 0 1 0 0,1-1-1 0 0,11-8-4927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34 5848 0 0,'-11'-20'4437'0'0,"-3"7"-591"0"0,13 23 2799 0 0,7 14-1145 0 0,1-13-6841 0 0,-1-3 1518 0 0,0 0-1 0 0,0 0 1 0 0,-1 1 0 0 0,0-1-1 0 0,0 1 1 0 0,-1 0 0 0 0,-1 1-1 0 0,1-1 1 0 0,-1 0 0 0 0,2 17-1 0 0,-1-10-36 0 0,1-1-1 0 0,0 0 1 0 0,10 22-1 0 0,-9-24-1 0 0,0 0 0 0 0,-1 0 1 0 0,5 26-1 0 0,-8-27-48 0 0,1-1 1 0 0,0 0-1 0 0,0-1 1 0 0,2 1 0 0 0,-1-1-1 0 0,1 1 1 0 0,0-1 0 0 0,11 14-1 0 0,-10-16-22 0 0,-1 2 0 0 0,0-1-1 0 0,0 1 1 0 0,-1-1 0 0 0,0 1-1 0 0,0 0 1 0 0,-1 1 0 0 0,-1-1-1 0 0,0 1 1 0 0,0-1 0 0 0,0 12-1 0 0,0-3 108 0 0,2 1-1 0 0,10 34 0 0 0,-6-24-67 0 0,-1 1 0 0 0,-2 0 0 0 0,-1 0 0 0 0,-1 1 0 0 0,-3 58 0 0 0,0-77-84 0 0,9 66 20 0 0,-9-77-52 0 0,0-1 0 0 0,-1 1-1 0 0,1-1 1 0 0,-1 1 0 0 0,0-1-1 0 0,1 1 1 0 0,-1-1 0 0 0,0 1 0 0 0,0-1-1 0 0,0 0 1 0 0,0 1 0 0 0,0-1 0 0 0,0 0-1 0 0,0 0 1 0 0,0 0 0 0 0,-1 0 0 0 0,1 0-1 0 0,0 0 1 0 0,-1 0 0 0 0,1 0-1 0 0,-1-1 1 0 0,1 1 0 0 0,-1 0 0 0 0,1-1-1 0 0,-3 1 1 0 0,-47 12-595 0 0,36-9 54 0 0,-100 9-7671 0 0,87-8 3800 0 0,8-3 2672 0 0,-1-1-6624 0 0,1-1 2965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7008 0 0,'0'0'5392'0'0,"-17"-22"8930"0"0,33 46-13448 0 0,3 3-435 0 0,63 196 760 0 0,-54-124-843 0 0,-9-28-134 0 0,12 59 62 0 0,-22-85-108 0 0,21 59 0 0 0,-22-73-118 0 0,0 0 0 0 0,-2 1 0 0 0,2 33-1 0 0,-5-39-26 0 0,3 20-3 0 0,-2 0 1 0 0,-2 0 0 0 0,-2 1-1 0 0,-2-1 1 0 0,-8 54 0 0 0,-35 39-588 0 0,44-135 418 0 0,-1 0-1 0 0,1 1 0 0 0,-1-1 1 0 0,0 0-1 0 0,0 0 1 0 0,0 0-1 0 0,-1 0 1 0 0,1-1-1 0 0,-1 1 1 0 0,0-1-1 0 0,0 1 1 0 0,0-1-1 0 0,0 0 1 0 0,-1 0-1 0 0,1-1 0 0 0,-1 1 1 0 0,-4 2-1 0 0,2-2-512 0 0,-1 0 0 0 0,1 0 0 0 0,0 0 0 0 0,-1-1 0 0 0,0 0 0 0 0,1-1-1 0 0,-1 1 1 0 0,0-1 0 0 0,-11 0 0 0 0,13-1-32 0 0,0-1 0 0 0,1 1-1 0 0,-1-1 1 0 0,0 0 0 0 0,1 0 0 0 0,-1-1-1 0 0,1 1 1 0 0,0-1 0 0 0,0 0 0 0 0,-1 0-1 0 0,1-1 1 0 0,-7-4 0 0 0,-1-17-6747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29 11184 0 0,'-10'-1'1213'0'0,"1"0"0"0"0,0-1 0 0 0,-1 0 0 0 0,-17-6 0 0 0,-27-5 559 0 0,41 12-1373 0 0,0 1-1 0 0,-1 0 1 0 0,1 0 0 0 0,0 2 0 0 0,-1-1-1 0 0,1 2 1 0 0,0 0 0 0 0,0 0 0 0 0,-17 8-1 0 0,21-7-309 0 0,1 0 0 0 0,0 1 1 0 0,0 0-1 0 0,0 0 0 0 0,1 1 0 0 0,-1 0 0 0 0,1 0 0 0 0,1 1 0 0 0,-1 0 0 0 0,1 0 0 0 0,1 0 0 0 0,-1 1 0 0 0,-6 13 0 0 0,-3 5 81 0 0,9-16-97 0 0,1-1 0 0 0,0 1-1 0 0,1 0 1 0 0,0 0 0 0 0,-5 17 0 0 0,-11 35 201 0 0,14-47-209 0 0,1 0 0 0 0,0 0-1 0 0,-2 16 1 0 0,-3 26 74 0 0,-23 187 337 0 0,24-121-294 0 0,5 1 0 0 0,6 0 0 0 0,28 203 0 0 0,-21-292-186 0 0,1-1-1 0 0,1 0 1 0 0,3-1 0 0 0,0 0 0 0 0,2-1 0 0 0,28 42 0 0 0,3-10-147 0 0,-38-54 69 0 0,0-1 1 0 0,1 1-1 0 0,0-1 1 0 0,1-1-1 0 0,0 0 1 0 0,12 7-1 0 0,18 13-363 0 0,-1-3-809 0 0,0-2 1 0 0,2-1-1 0 0,79 28 0 0 0,-118-49 1164 0 0,25 8-1332 0 0,0-1-1 0 0,0-1 1 0 0,34 3 0 0 0,-22-3-1044 0 0,18 3-4824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9 141 4864 0 0,'0'0'2996'0'0,"-8"-6"4744"0"0,8 3-7546 0 0,1 0 1 0 0,0 1-1 0 0,0 0 1 0 0,0-1 0 0 0,0 1-1 0 0,0 0 1 0 0,1-1-1 0 0,-1 1 1 0 0,1 0 0 0 0,0 0-1 0 0,-1 0 1 0 0,1 0-1 0 0,0 1 1 0 0,0-1 0 0 0,5-3-1 0 0,38-25 255 0 0,-35 24-225 0 0,76-37 1077 0 0,-80 40-1194 0 0,1 0 0 0 0,-1 1 0 0 0,1 0 0 0 0,0 0 0 0 0,-1 0-1 0 0,1 1 1 0 0,0 0 0 0 0,0 0 0 0 0,0 1 0 0 0,0 0 0 0 0,0 0-1 0 0,0 1 1 0 0,0-1 0 0 0,10 4 0 0 0,-14-3-58 0 0,-1 1 0 0 0,1-1 0 0 0,-1 1 0 0 0,1 0 0 0 0,-1 0 0 0 0,0 0 0 0 0,0 0 0 0 0,1 1 0 0 0,-2-1 0 0 0,1 0 0 0 0,0 1 0 0 0,0-1 0 0 0,-1 1 0 0 0,1 0 0 0 0,-1-1 0 0 0,0 1 0 0 0,0 0 0 0 0,0 0 0 0 0,0 0 0 0 0,-1 0 0 0 0,1 0 0 0 0,-1 0 0 0 0,1 4 0 0 0,-1 0-5 0 0,1 0 0 0 0,-1 0 0 0 0,0 0 0 0 0,-1-1-1 0 0,0 1 1 0 0,0 0 0 0 0,0 0 0 0 0,-1 0 0 0 0,-4 9 0 0 0,-14 44 34 0 0,17-48-61 0 0,-1 0 0 0 0,0 0 0 0 0,-1 0 0 0 0,-9 17 1 0 0,11-22-16 0 0,0 1 0 0 0,1-1 1 0 0,1 1-1 0 0,-1 0 0 0 0,1-1 1 0 0,0 1-1 0 0,1 0 0 0 0,1 12 1 0 0,-1-19-4 0 0,0 2 0 0 0,0-1 0 0 0,1 1 0 0 0,0-1 0 0 0,0 0 0 0 0,-1 1 0 0 0,1-1 0 0 0,1 0 1 0 0,-1 1-1 0 0,0-1 0 0 0,0 0 0 0 0,1 0 0 0 0,0 0 0 0 0,-1 0 0 0 0,1 0 0 0 0,0 0 0 0 0,0-1 1 0 0,0 1-1 0 0,0 0 0 0 0,0-1 0 0 0,0 0 0 0 0,0 1 0 0 0,0-1 0 0 0,3 1 0 0 0,-2-1 1 0 0,-1 0 0 0 0,0 1 0 0 0,1-1 0 0 0,-1 1 0 0 0,0 0 0 0 0,0 0-1 0 0,0 0 1 0 0,0 0 0 0 0,0 0 0 0 0,3 4 0 0 0,-2-1 4 0 0,0 0 1 0 0,1-1-1 0 0,0 1 1 0 0,0-1-1 0 0,0 0 1 0 0,0 0-1 0 0,1 0 1 0 0,0 0-1 0 0,-1-1 1 0 0,9 5-1 0 0,23 19 48 0 0,-30-21-24 0 0,-1 0-1 0 0,0 1 1 0 0,0-1-1 0 0,-1 1 1 0 0,0 0-1 0 0,0 0 1 0 0,4 14-1 0 0,-7-19-20 0 0,0-1 0 0 0,0 1 0 0 0,0 0 1 0 0,1-1-1 0 0,-1 1 0 0 0,0-1 0 0 0,0 1 0 0 0,1-1 0 0 0,-1 1 0 0 0,1-1 0 0 0,0 0 0 0 0,-1 0 0 0 0,1 0 0 0 0,0 0 0 0 0,-1 0 0 0 0,1 0 1 0 0,3 1-1 0 0,7 5 36 0 0,0 16 132 0 0,3 7 82 0 0,-3-14-106 0 0,0-1 0 0 0,-1 2-1 0 0,-1-1 1 0 0,-1 1 0 0 0,0 1 0 0 0,9 28 0 0 0,-9 28 313 0 0,-8-70-422 0 0,0 1 0 0 0,0 0 1 0 0,0 0-1 0 0,-1 0 0 0 0,0 0 1 0 0,0 0-1 0 0,0 0 0 0 0,0 0 1 0 0,-1 0-1 0 0,0 0 0 0 0,0-1 0 0 0,0 1 1 0 0,-1 0-1 0 0,1 0 0 0 0,-1-1 1 0 0,0 1-1 0 0,0-1 0 0 0,-1 0 1 0 0,0 1-1 0 0,1-1 0 0 0,-7 6 0 0 0,5-6-25 0 0,-1 0-1 0 0,0-1 0 0 0,0 1 0 0 0,0-1 0 0 0,0 0 0 0 0,0-1 0 0 0,-1 1 0 0 0,0-1 0 0 0,1 0 0 0 0,-1 0 1 0 0,0 0-1 0 0,0-1 0 0 0,-6 1 0 0 0,-46 12-22 0 0,4-8-54 0 0,-45 1-789 0 0,88-7 825 0 0,4 0-465 0 0,1 1 0 0 0,-1-1 0 0 0,1-1 0 0 0,-1 1 0 0 0,1-1 0 0 0,-1-1 0 0 0,1 1 0 0 0,-7-3 0 0 0,11 3 213 0 0,0-1-1 0 0,0 1 1 0 0,0-1 0 0 0,1 1-1 0 0,-1-1 1 0 0,0 0 0 0 0,1 0 0 0 0,-1 0-1 0 0,1 0 1 0 0,0 0 0 0 0,-1 0-1 0 0,1 0 1 0 0,0-1 0 0 0,0 1-1 0 0,0 0 1 0 0,1-1 0 0 0,-1 1 0 0 0,1 0-1 0 0,-1-1 1 0 0,1 1 0 0 0,0-1-1 0 0,0 1 1 0 0,0-1 0 0 0,0 1 0 0 0,1-4-1 0 0,10-64-4822 0 0,-3 33 1826 0 0,-1 12-1465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7208 0 0,'0'0'5920'0'0,"-9"15"467"0"0,0 4-3465 0 0,9 3-1312 0 0,-1-16-1452 0 0,0-1 0 0 0,1 0 0 0 0,0 1 0 0 0,0-1-1 0 0,1 0 1 0 0,-1 1 0 0 0,1-1 0 0 0,0 0 0 0 0,1 0 0 0 0,-1 0 0 0 0,4 8 0 0 0,-3-10-91 0 0,0 1 0 0 0,-1 0 0 0 0,1-1 1 0 0,-1 1-1 0 0,0 0 0 0 0,0 0 0 0 0,0 8 0 0 0,6 19 304 0 0,30 72 104 0 0,1-19-329 0 0,-8 10-262 0 0,-15-67-81 0 0,-14-19 144 0 0,-1-7 30 0 0,1 1 0 0 0,-1-1-1 0 0,0 1 1 0 0,1-1-1 0 0,-1 1 1 0 0,1-1-1 0 0,-1 1 1 0 0,1-1-1 0 0,0 0 1 0 0,-1 1 0 0 0,1-1-1 0 0,0 0 1 0 0,0 0-1 0 0,2 3 1 0 0,8 38-1602 0 0,-10-37 1287 0 0,7 23-1491 0 0,-6-23 1264 0 0,0-1 0 0 0,-1 1 0 0 0,0 0 1 0 0,0 0-1 0 0,0 0 0 0 0,0 0 0 0 0,-1 5 0 0 0,9 5-1880 0 0,0-10-4847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8024 0 0,'0'0'9761'0'0,"-7"21"-3983"0"0,5-15-5514 0 0,1 0 0 0 0,0 0 0 0 0,1 0-1 0 0,-1 1 1 0 0,1-1 0 0 0,1 0 0 0 0,-1 0 0 0 0,1 0-1 0 0,0 0 1 0 0,0 0 0 0 0,3 8 0 0 0,-2-4-186 0 0,0 0-13 0 0,-2-9-50 0 0,0 0 0 0 0,0 1 0 0 0,0-1 0 0 0,0 1 1 0 0,1-1-1 0 0,-1 1 0 0 0,0-1 0 0 0,1 0 0 0 0,-1 1 0 0 0,1-1 0 0 0,0 0 0 0 0,0 1 1 0 0,-1-1-1 0 0,1 0 0 0 0,2 2 0 0 0,0 1 14 0 0,-1 0 0 0 0,0 0 0 0 0,0 0 1 0 0,0 0-1 0 0,0 0 0 0 0,-1 0 0 0 0,1 1 0 0 0,-1-1 0 0 0,0 1 1 0 0,1 6-1 0 0,9 32 99 0 0,15 45-40 0 0,2 33-52 0 0,-24-109-75 0 0,0 0 0 0 0,-1 0-1 0 0,2 20 1 0 0,-2-10-49 0 0,-2-21 72 0 0,-1 1 0 0 0,1-1 0 0 0,-1 1 0 0 0,1-1 0 0 0,-1 1-1 0 0,1-1 1 0 0,0 1 0 0 0,0-1 0 0 0,0 0 0 0 0,0 0 0 0 0,0 1 0 0 0,0-1 0 0 0,1 2 0 0 0,-1-3 1 0 0,0 1-1 0 0,0 0 1 0 0,-1-1 0 0 0,1 1 0 0 0,0 0-1 0 0,-1 0 1 0 0,1-1 0 0 0,-1 1-1 0 0,1 0 1 0 0,-1 0 0 0 0,1 0 0 0 0,-1 0-1 0 0,0 0 1 0 0,1 0 0 0 0,-1 0-1 0 0,0 0 1 0 0,0 0 0 0 0,0 0-1 0 0,0 1 1 0 0,0 6-394 0 0,0 0 1 0 0,0-1-1 0 0,1 1 0 0 0,0 0 0 0 0,1-1 0 0 0,-1 1 1 0 0,1-1-1 0 0,1 0 0 0 0,4 10 0 0 0,-6-6-712 0 0,1-3-1286 0 0,5-7-2094 0 0,-7-9 461 0 0,1-15 2392 0 0,0 16 102 0 0,6-5-3598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5328 0 0,'0'0'2592'0'0,"6"2"1817"0"0,15 6 329 0 0,-21-7-4598 0 0,0-1 0 0 0,0 1 0 0 0,0 0 0 0 0,1 0-1 0 0,-1 0 1 0 0,0 0 0 0 0,1 0 0 0 0,-1 0 0 0 0,1 0-1 0 0,-1-1 1 0 0,1 1 0 0 0,-1 0 0 0 0,1 0-1 0 0,0-1 1 0 0,-1 1 0 0 0,1 0 0 0 0,0-1 0 0 0,1 2-1 0 0,-1-2-16 0 0,0 1 0 0 0,0 0 0 0 0,0 0 0 0 0,-1 0 0 0 0,1 0 0 0 0,0 0 0 0 0,0 0 0 0 0,0 0 0 0 0,-1 0 0 0 0,1 0 0 0 0,-1 0 0 0 0,1 0 0 0 0,-1 0 0 0 0,1 1 0 0 0,-1-1 0 0 0,0 0 0 0 0,1 0 0 0 0,-1 1 0 0 0,0 1 0 0 0,3 62 2201 0 0,-1-43-2007 0 0,-1-1 0 0 0,-1 1 0 0 0,-1-1 0 0 0,0 1 1 0 0,-2-1-1 0 0,-9 39 0 0 0,2-9 32 0 0,10-45-311 0 0,-1 0 0 0 0,0 0 0 0 0,0 0 0 0 0,-1 0 0 0 0,-3 10 1 0 0,-6 13 216 0 0,-5 6-70 0 0,2-1-52 0 0,13-30-112 0 0,0 0-1 0 0,0 1 1 0 0,-1-1 0 0 0,0 0-1 0 0,0 0 1 0 0,0 0-1 0 0,-4 6 1 0 0,3-5 7 0 0,0 0-1 0 0,1 0 0 0 0,-1 1 1 0 0,2-1-1 0 0,-1 1 0 0 0,0-1 1 0 0,0 10-1 0 0,-9 24 126 0 0,5-12-85 0 0,6-25-54 0 0,0 1 0 0 0,0-1 1 0 0,-1 1-1 0 0,1 0 0 0 0,-1-1 0 0 0,0 1 0 0 0,0-1 1 0 0,0 1-1 0 0,0-1 0 0 0,-2 3 0 0 0,0 22 139 0 0,3-27-150 0 0,0 0 0 0 0,-1 0 0 0 0,1 0 0 0 0,-1 0 0 0 0,1 0-1 0 0,0 0 1 0 0,-1 0 0 0 0,1 0 0 0 0,-1 0 0 0 0,1 0 0 0 0,0 1 0 0 0,-1-1-1 0 0,1 0 1 0 0,0 0 0 0 0,-1 0 0 0 0,1 1 0 0 0,0-1 0 0 0,-1 0-1 0 0,1 0 1 0 0,0 1 0 0 0,-1-1 0 0 0,1 0 0 0 0,0 1 0 0 0,0-1-1 0 0,0 0 1 0 0,-1 1 0 0 0,1-1 0 0 0,0 1 0 0 0,0-1 0 0 0,0 1-1 0 0,-8 9 26 0 0,7-9-27 0 0,-1 0-1 0 0,1 0 0 0 0,0-1 1 0 0,0 1-1 0 0,0-1 0 0 0,0 1 1 0 0,0-1-1 0 0,0 1 1 0 0,-1-1-1 0 0,1 0 0 0 0,0 0 1 0 0,0 1-1 0 0,-1-1 0 0 0,1 0 1 0 0,0 0-1 0 0,0 0 0 0 0,-3-1 1 0 0,4 1-1 0 0,0 0 0 0 0,0 0 1 0 0,0 0-1 0 0,0 0 1 0 0,-1 0-1 0 0,1 0 1 0 0,0 0-1 0 0,0 0 1 0 0,0-1-1 0 0,0 1 1 0 0,-1 0-1 0 0,1 0 0 0 0,0 0 1 0 0,0 0-1 0 0,0 0 1 0 0,-1 0-1 0 0,1 0 1 0 0,0 0-1 0 0,0 1 1 0 0,0-1-1 0 0,0 0 1 0 0,-1 0-1 0 0,1 0 0 0 0,0 0 1 0 0,0 0-1 0 0,0 0 1 0 0,0 0-1 0 0,-1 0 1 0 0,1 0-1 0 0,0 0 1 0 0,0 1-1 0 0,0-1 1 0 0,0 0-1 0 0,0 0 0 0 0,-1 0 1 0 0,1 0-1 0 0,0 0 1 0 0,0 1-1 0 0,0-1 1 0 0,0 0-1 0 0,0 0 1 0 0,0 0-1 0 0,0 0 1 0 0,0 1-1 0 0,0-1 0 0 0,0 0 1 0 0,0 0-1 0 0,0 0 1 0 0,0 1-1 0 0,0-1 1 0 0,-1 4 34 0 0,1-4-36 0 0,0 0 1 0 0,0 1 0 0 0,0-1-1 0 0,0 0 1 0 0,0 0-1 0 0,0 0 1 0 0,0 0-1 0 0,0 0 1 0 0,0 1 0 0 0,0-1-1 0 0,0 0 1 0 0,0 0-1 0 0,0 0 1 0 0,1 0-1 0 0,-1 0 1 0 0,0 1-1 0 0,0-1 1 0 0,0 0 0 0 0,0 0-1 0 0,0 0 1 0 0,0 0-1 0 0,0 0 1 0 0,0 0-1 0 0,0 0 1 0 0,0 0 0 0 0,1 1-1 0 0,-1-1 1 0 0,0 0-1 0 0,0 0 1 0 0,0 0-1 0 0,0 0 1 0 0,0 0 0 0 0,0 0-1 0 0,1 0 1 0 0,-1 0-1 0 0,0 0 1 0 0,0 0-1 0 0,0 0 1 0 0,0 0-1 0 0,0 0 1 0 0,1 0 0 0 0,-1 0-1 0 0,0 0 1 0 0,0 0-1 0 0,0 0 1 0 0,0 0-1 0 0,0 0 1 0 0,1 0 0 0 0,-1 0-1 0 0,0 0 1 0 0,0 0-1 0 0,0 0 1 0 0,0 0-1 0 0,0 0 1 0 0,0 0-1 0 0,1-1 1 0 0,-1 1 0 0 0,0 0-1 0 0,0 0 1 0 0,0 0-1 0 0,0 0 1 0 0,0 0-1 0 0,19-1-6 0 0,-17 1 11 0 0,0 0-4 0 0,-1 1 0 0 0,1-1 1 0 0,0 0-1 0 0,-1 0 0 0 0,1-1 1 0 0,0 1-1 0 0,-1 0 1 0 0,1 0-1 0 0,0-1 0 0 0,-1 1 1 0 0,1-1-1 0 0,-1 0 0 0 0,1 1 1 0 0,-1-1-1 0 0,1 0 0 0 0,-1 0 1 0 0,1 0-1 0 0,1-1 0 0 0,0 0 0 0 0,-1 0-1 0 0,1 0 1 0 0,0 0-1 0 0,0 1 1 0 0,1-1-1 0 0,-1 1 1 0 0,0 0-1 0 0,0 0 1 0 0,1 0-1 0 0,6-1 1 0 0,-7 2-17 0 0,1-1-1 0 0,0 0 1 0 0,-1 0 0 0 0,1 0-1 0 0,-1 0 1 0 0,1 0 0 0 0,-1-1-1 0 0,0 0 1 0 0,0 1 0 0 0,1-1-1 0 0,2-3 1 0 0,69-37-884 0 0,-73 41 860 0 0,-1 0 1 0 0,0-1 0 0 0,1 1-1 0 0,-1 0 1 0 0,1 1-1 0 0,0-1 1 0 0,-1 0-1 0 0,1 0 1 0 0,0 1 0 0 0,0-1-1 0 0,-1 1 1 0 0,3-1-1 0 0,-2 1 6 0 0,-1-1 0 0 0,0 1 0 0 0,1 0 0 0 0,-1-1 0 0 0,0 1 0 0 0,0-1 0 0 0,1 1 0 0 0,-1-1 0 0 0,0 0 0 0 0,0 1-1 0 0,0-1 1 0 0,0 0 0 0 0,0 0 0 0 0,0 0 0 0 0,0 0 0 0 0,0 0 0 0 0,0 0 0 0 0,1-1 0 0 0,18-17-1042 0 0,-18 17 901 0 0,1 1 0 0 0,0-2 0 0 0,-1 1 0 0 0,0 0 0 0 0,1 0 0 0 0,-1-1 0 0 0,0 1 0 0 0,0-1 0 0 0,0 0 1 0 0,0 0-1 0 0,-1 0 0 0 0,1 1 0 0 0,0-5 0 0 0,-1 5 86 0 0,-1 0 0 0 0,0 1 0 0 0,1-1 0 0 0,-1 1 1 0 0,1-1-1 0 0,-1 0 0 0 0,1 1 0 0 0,0-1 0 0 0,0 1 0 0 0,-1-1 0 0 0,1 1 0 0 0,0 0 1 0 0,1-1-1 0 0,-1 1 0 0 0,0 0 0 0 0,0 0 0 0 0,0 0 0 0 0,1 0 0 0 0,-1 0 0 0 0,0 0 1 0 0,4-2-1 0 0,-4 2-31 0 0,0-1 0 0 0,0 0-1 0 0,0 1 1 0 0,0-1 0 0 0,0 0 0 0 0,0 0 0 0 0,0 0 0 0 0,-1 0 0 0 0,1 0 0 0 0,-1 0 0 0 0,1 0 0 0 0,-1-4 0 0 0,2 0-228 0 0,12-16-1278 0 0,-13 20 1444 0 0,1 0 0 0 0,-1 0 0 0 0,0 0 0 0 0,0 0 0 0 0,1 0 0 0 0,-1-1 0 0 0,-1 1 0 0 0,1 0 0 0 0,0 0 0 0 0,-1-1 0 0 0,1 1 0 0 0,-1 0 0 0 0,1-1 0 0 0,-1 1 0 0 0,0-1 0 0 0,0-3 0 0 0,5-16-1159 0 0,-3 20 988 0 0,-1-1 1 0 0,0 0-1 0 0,0 0 1 0 0,0 1-1 0 0,-1-1 0 0 0,1 0 1 0 0,-1 0-1 0 0,1 0 1 0 0,-1-4-1 0 0,-1-2-174 0 0,3-16-2338 0 0,2 15-1454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4712 0 0,'-2'0'551'0'0,"1"-1"1"0"0,0 1 0 0 0,0 0-1 0 0,0 0 1 0 0,0 0-1 0 0,0 0 1 0 0,0 1-1 0 0,-1-1 1 0 0,1 0 0 0 0,0 0-1 0 0,0 1 1 0 0,0-1-1 0 0,0 0 1 0 0,0 1 0 0 0,0-1-1 0 0,0 1 1 0 0,0 0-1 0 0,0-1 1 0 0,0 1-1 0 0,0 0 1 0 0,1-1 0 0 0,-1 1-1 0 0,-1 1 1 0 0,0 25 4371 0 0,3-10-4670 0 0,-1 174 2670 0 0,9-126-2442 0 0,9 47-184 0 0,-18-107-284 0 0,-1 9 0 0 0,1-1 1 0 0,0 1-1 0 0,1-1 0 0 0,1 1 1 0 0,0-1-1 0 0,1 0 1 0 0,0 0-1 0 0,8 20 1 0 0,-8-23-19 0 0,0-1 1 0 0,-1 1-1 0 0,-1 0 1 0 0,1 0-1 0 0,-2 0 1 0 0,1 13 0 0 0,-1-11-89 0 0,0 0 1 0 0,1-1-1 0 0,1 1 1 0 0,3 15-1 0 0,3 6-705 0 0,8 19-2505 0 0,-5-46-3617 0 0,-11-6 6817 0 0,1-1 0 0 0,0 1 0 0 0,-1 0 0 0 0,1 0 0 0 0,-1 0 0 0 0,1 0 0 0 0,-1 0 0 0 0,1-1 0 0 0,0 1 0 0 0,-1 0 0 0 0,1-1 0 0 0,-1 1 0 0 0,1 0 0 0 0,-1-1 0 0 0,1 1 0 0 0,-1 0 0 0 0,0-1 0 0 0,1 1 0 0 0,-1-1 0 0 0,1 1 0 0 0,-1-1 0 0 0,0 1 0 0 0,0-1 0 0 0,1 1 0 0 0,-1-1 0 0 0,0 1 0 0 0,0-1 0 0 0,1 0 0 0 0,-1 1 0 0 0,0-1 0 0 0,0 1 0 0 0,0-1 0 0 0,0 1 0 0 0,0-2 0 0 0,0-55-5580 0 0,0 44 1245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6552 0 0,'-3'29'6045'0'0,"-9"21"-2301"0"0,6-26-2690 0 0,1 1-66 0 0,2-13-485 0 0,1 1-1 0 0,0-1 0 0 0,0 20 1 0 0,-7 157 1933 0 0,8-159-2200 0 0,0-3-10 0 0,1 0 1 0 0,1 0-1 0 0,2 0 0 0 0,0 0 0 0 0,13 46 0 0 0,-10-42-13 0 0,-6-27-177 0 0,1 0-1 0 0,-1 0 1 0 0,1-1-1 0 0,0 1 1 0 0,0 0-1 0 0,0 0 1 0 0,0-1-1 0 0,1 1 1 0 0,-1-1-1 0 0,4 6 1 0 0,12 15 133 0 0,20 33 141 0 0,-36-56-303 0 0,0 1 0 0 0,0-1 0 0 0,0 1 0 0 0,0-1 0 0 0,0 0 0 0 0,1 0 0 0 0,-1 1 0 0 0,0-1 0 0 0,1 0 0 0 0,-1 0 0 0 0,1 0 0 0 0,-1-1 0 0 0,1 1 0 0 0,-1 0 0 0 0,1 0 0 0 0,-1-1 0 0 0,4 1 0 0 0,19 11 93 0 0,-16-7-59 0 0,0 1 0 0 0,1-1 0 0 0,0-1 0 0 0,0 0-1 0 0,0 0 1 0 0,0 0 0 0 0,13 2 0 0 0,3-1 35 0 0,0-1 0 0 0,43 2 0 0 0,-60-6-58 0 0,1 0 0 0 0,0-1-1 0 0,-1 0 1 0 0,1-1 0 0 0,-1 1 0 0 0,1-2 0 0 0,-1 1 0 0 0,0-1 0 0 0,0 0 0 0 0,0-1 0 0 0,11-6 0 0 0,-18 9-18 0 0,0 0 1 0 0,1 0 0 0 0,-1 0-1 0 0,0 0 1 0 0,0 0 0 0 0,1-1-1 0 0,-1 1 1 0 0,0 0 0 0 0,0-1-1 0 0,-1 1 1 0 0,1-1 0 0 0,0 1-1 0 0,0-1 1 0 0,0-1 0 0 0,6-10 3 0 0,3 8 6 0 0,-9 4-6 0 0,0 1 0 0 0,0 0 1 0 0,0 0-1 0 0,0-1 1 0 0,-1 1-1 0 0,1-1 0 0 0,0 1 1 0 0,0 0-1 0 0,-1-1 0 0 0,1 0 1 0 0,0 1-1 0 0,-1-1 1 0 0,1 1-1 0 0,-1-1 0 0 0,1 0 1 0 0,-1 1-1 0 0,1-1 0 0 0,-1 0 1 0 0,1 0-1 0 0,-1 1 1 0 0,0-1-1 0 0,1 0 0 0 0,-1 0 1 0 0,0 0-1 0 0,0 1 0 0 0,1-1 1 0 0,-1-1-1 0 0,16-44 166 0 0,-12 38-120 0 0,0-1-1 0 0,-1 0 1 0 0,0 0-1 0 0,-1 0 1 0 0,0 0 0 0 0,0 0-1 0 0,1-18 1 0 0,-3 12 7 0 0,1 0-1 0 0,-2 0 1 0 0,0 0 0 0 0,0 0-1 0 0,-2 0 1 0 0,0 0 0 0 0,0 1 0 0 0,-1 0-1 0 0,-1-1 1 0 0,-11-21 0 0 0,-48-74 315 0 0,57 96-359 0 0,0 1 1 0 0,-1 0-1 0 0,0 0 0 0 0,-12-13 1 0 0,4 4-33 0 0,4 9-53 0 0,0 1 0 0 0,-1 0 0 0 0,0 0 0 0 0,-1 1 0 0 0,0 1 1 0 0,0 0-1 0 0,-1 1 0 0 0,-1 1 0 0 0,-17-7 0 0 0,25 12-500 0 0,0 1-1 0 0,-1 0 1 0 0,1 0-1 0 0,-1 1 1 0 0,1 0-1 0 0,-1 1 1 0 0,-15 0-1 0 0,-57 10-12800 0 0,65-9 6843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8:5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97 348 4584 0 0,'-9'-95'10941'0'0,"-1"65"-8005"0"0,3 24 1306 0 0,7 40-2670 0 0,9 333 302 0 0,-18-230-1601 0 0,8-133-265 0 0,1-1 0 0 0,0 0 0 0 0,-1 0 1 0 0,0 1-1 0 0,1-1 0 0 0,-1 0 0 0 0,-1 0 1 0 0,1 0-1 0 0,0 0 0 0 0,-1 0 0 0 0,1 0 0 0 0,-5 4 1 0 0,5-6 139 0 0,-16-58 181 0 0,13 34-288 0 0,0 4 6 0 0,1-1-1 0 0,-1-32 1 0 0,-14-214 249 0 0,18 248-265 0 0,-1 13-22 0 0,0 0-1 0 0,1 0 1 0 0,0 0 0 0 0,0 0-1 0 0,0 0 1 0 0,1 0-1 0 0,-1 0 1 0 0,1 0 0 0 0,0 0-1 0 0,1 1 1 0 0,-1-1-1 0 0,1 0 1 0 0,0 0 0 0 0,3-5-1 0 0,5 1 5 0 0,-7 6-6 0 0,0 0 0 0 0,0 0-1 0 0,-1 0 1 0 0,1 0 0 0 0,0 0-1 0 0,-1-1 1 0 0,0 1 0 0 0,0-1-1 0 0,2-3 1 0 0,-2 3 16 0 0,0 1 1 0 0,0-1-1 0 0,0 1 0 0 0,0 0 1 0 0,1 0-1 0 0,0 0 0 0 0,0 0 0 0 0,4-4 1 0 0,1 0 49 0 0,-7 6-68 0 0,-1 1 1 0 0,1-1-1 0 0,-1 1 1 0 0,1-1-1 0 0,0 1 1 0 0,-1 0-1 0 0,1 0 1 0 0,0-1-1 0 0,-1 1 1 0 0,1 0-1 0 0,0 0 1 0 0,-1 0-1 0 0,1 0 1 0 0,0 0-1 0 0,0-1 1 0 0,-1 2-1 0 0,1-1 1 0 0,0 0-1 0 0,0 0 1 0 0,-1 0-1 0 0,1 0 0 0 0,0 0 1 0 0,-1 0-1 0 0,1 1 1 0 0,0-1-1 0 0,-1 0 1 0 0,1 1-1 0 0,0-1 1 0 0,-1 0-1 0 0,1 1 1 0 0,-1-1-1 0 0,1 1 1 0 0,0-1-1 0 0,0 1 1 0 0,16 18 103 0 0,1 9-38 0 0,-14-23-58 0 0,0 0 0 0 0,0 0 0 0 0,-1 1 1 0 0,0-1-1 0 0,0 1 0 0 0,3 11 0 0 0,50 169 228 0 0,-50-159-228 0 0,2 2 26 0 0,-2 1-1 0 0,4 56 0 0 0,-2-42-30 0 0,-1-31 40 0 0,-7-13-45 0 0,-1 0-1 0 0,1 0 0 0 0,0 0 1 0 0,0 0-1 0 0,0 0 0 0 0,0 0 1 0 0,0 0-1 0 0,0 0 0 0 0,0-1 1 0 0,0 1-1 0 0,0 0 0 0 0,0 0 1 0 0,0 0-1 0 0,0 0 0 0 0,0 0 0 0 0,0 0 1 0 0,0 0-1 0 0,0-1 0 0 0,0 1 1 0 0,0 0-1 0 0,0 0 0 0 0,0 0 1 0 0,0 0-1 0 0,0 0 0 0 0,0 0 1 0 0,0 0-1 0 0,0 0 0 0 0,0-1 1 0 0,1 1-1 0 0,-1 0 0 0 0,0 0 1 0 0,0 0-1 0 0,0 0 0 0 0,0 0 1 0 0,0 0-1 0 0,0 0 0 0 0,0 0 1 0 0,0 0-1 0 0,0 0 0 0 0,0 0 1 0 0,1 0-1 0 0,-1 0 0 0 0,0 0 1 0 0,0 0-1 0 0,0-1 0 0 0,0 1 1 0 0,0 0-1 0 0,0 0 0 0 0,0 0 1 0 0,0 0-1 0 0,1 0 0 0 0,-1 0 0 0 0,0 0 1 0 0,0 0-1 0 0,0 0 0 0 0,0 0 1 0 0,0 1-1 0 0,0-1 0 0 0,0-23 36 0 0,1-18 181 0 0,-9-69 0 0 0,5 76-137 0 0,1 0-1 0 0,4-41 0 0 0,-1 13-5 0 0,0 54-64 0 0,0-1-1 0 0,1 0 1 0 0,-1 0-1 0 0,1 1 0 0 0,1-1 1 0 0,0 1-1 0 0,6-13 1 0 0,-1 1 4 0 0,-7 19-13 0 0,-1 0 0 0 0,0 0 0 0 0,1-1-1 0 0,-1 1 1 0 0,1 0 0 0 0,-1 0-1 0 0,1 0 1 0 0,0 0 0 0 0,0 0-1 0 0,-1 0 1 0 0,1 0 0 0 0,0 0-1 0 0,0 0 1 0 0,0 1 0 0 0,0-1 0 0 0,0 0-1 0 0,0 0 1 0 0,0 1 0 0 0,0-1-1 0 0,0 1 1 0 0,0-1 0 0 0,0 1-1 0 0,2-1 1 0 0,8-5 28 0 0,-3-7 13 0 0,-8 12-41 0 0,0 1 0 0 0,0-1 0 0 0,1 0-1 0 0,-1 0 1 0 0,1 1 0 0 0,-1-1 0 0 0,1 0 0 0 0,-1 1 0 0 0,1-1 0 0 0,-1 0 0 0 0,1 1 0 0 0,-1-1 0 0 0,1 1 0 0 0,0-1 0 0 0,-1 1 0 0 0,1-1 0 0 0,0 1-1 0 0,-1 0 1 0 0,1-1 0 0 0,0 1 0 0 0,0 0 0 0 0,1-1 0 0 0,20-11 79 0 0,-19 11-70 0 0,-1-1 0 0 0,1 0-1 0 0,0 1 1 0 0,-1 0 0 0 0,1 0-1 0 0,0-1 1 0 0,0 2-1 0 0,0-1 1 0 0,0 0 0 0 0,0 1-1 0 0,0-1 1 0 0,0 1 0 0 0,7 0-1 0 0,-5 0 3 0 0,-1 0-1 0 0,1 0 0 0 0,0 0 1 0 0,0 1-1 0 0,0-1 0 0 0,0 1 1 0 0,0 1-1 0 0,-1-1 0 0 0,1 1 1 0 0,0-1-1 0 0,-1 2 0 0 0,7 2 1 0 0,36 24 124 0 0,-33-22-101 0 0,-1 1-1 0 0,0 0 1 0 0,21 18 0 0 0,-4-5 39 0 0,-24-17-56 0 0,-1 0-1 0 0,1-1 0 0 0,-1 2 1 0 0,0-1-1 0 0,8 9 0 0 0,-10-10-13 0 0,0 0 0 0 0,0 0-1 0 0,1 0 1 0 0,-1 0 0 0 0,1-1 0 0 0,-1 1 0 0 0,8 2 0 0 0,-8-4-4 0 0,0 1 1 0 0,-1-1-1 0 0,1 1 1 0 0,0-1 0 0 0,-1 1-1 0 0,1 0 1 0 0,-1 0-1 0 0,0 0 1 0 0,0 0 0 0 0,0 0-1 0 0,0 1 1 0 0,0-1-1 0 0,0 0 1 0 0,0 1 0 0 0,-1 0-1 0 0,1-1 1 0 0,1 5-1 0 0,17 28 53 0 0,-1-6-14 0 0,3 2-83 0 0,-21-29-115 0 0,0 1 0 0 0,1 0 1 0 0,-1-1-1 0 0,-1 1 0 0 0,1 0 1 0 0,0 0-1 0 0,-1 0 0 0 0,1 0 1 0 0,-1 0-1 0 0,0 0 1 0 0,-1 5-1 0 0,1-4-355 0 0,9-19-6795 0 0,23-33 3450 0 0,-7 32 2741 0 0,-12-11 67 0 0,15 9 58 0 0,-9-8 70 0 0,8 7 90 0 0,-9-11 86 0 0,12 10 130 0 0,-11-8 119 0 0,9 10 111 0 0,-11 2 192 0 0,15-8-69 0 0,-31 23 256 0 0,0 1-1 0 0,0-1 1 0 0,0 0-1 0 0,0 0 1 0 0,1 0-1 0 0,-1 0 1 0 0,0 0-1 0 0,0 0 0 0 0,-1 0 1 0 0,1 0-1 0 0,0 0 1 0 0,0 0-1 0 0,0 0 1 0 0,-1 0-1 0 0,1-1 1 0 0,-1 1-1 0 0,1-2 1 0 0,9-11 6 0 0,5 6 20 0 0,-13 8 10 0 0,0-1-1 0 0,0 0 0 0 0,0 0 1 0 0,0-1-1 0 0,-1 1 0 0 0,1 0 1 0 0,0-1-1 0 0,0 1 0 0 0,-1-1 0 0 0,1 1 1 0 0,-1-1-1 0 0,0 0 0 0 0,3-3 1 0 0,9-9 524 0 0,-11 13-471 0 0,-1 1 1 0 0,0-1-1 0 0,1 0 1 0 0,-1 0 0 0 0,0-1-1 0 0,0 1 1 0 0,0 0-1 0 0,0 0 1 0 0,0-1-1 0 0,0 1 1 0 0,0 0-1 0 0,-1-1 1 0 0,1 1 0 0 0,0-1-1 0 0,-1 1 1 0 0,1-3-1 0 0,-1 3 0 0 0,0 0-1 0 0,0 0 1 0 0,1 0-1 0 0,-1 0 1 0 0,0 0-1 0 0,0 0 1 0 0,0 0-1 0 0,1 1 1 0 0,-1-1 0 0 0,1 0-1 0 0,-1 0 1 0 0,1 0-1 0 0,-1 0 1 0 0,1 0-1 0 0,-1 1 1 0 0,1-1-1 0 0,0 0 1 0 0,0 0-1 0 0,0 0 78 0 0,0 0 0 0 0,0 0-1 0 0,0 0 1 0 0,0 0 0 0 0,-1 0 0 0 0,1-1-1 0 0,0 1 1 0 0,-1 0 0 0 0,1 0-1 0 0,-1 0 1 0 0,1-1 0 0 0,-1 1 0 0 0,0 0-1 0 0,1 0 1 0 0,-1-1 0 0 0,0 1-1 0 0,0 0 1 0 0,0-3 0 0 0,4-14 1822 0 0,-3 5 1061 0 0,-25 9-991 0 0,21 3-1948 0 0,-1 1 1 0 0,0 0-1 0 0,0 0 0 0 0,0 0 0 0 0,0 0 1 0 0,0 1-1 0 0,0 0 0 0 0,1-1 1 0 0,-1 1-1 0 0,0 1 0 0 0,0-1 0 0 0,1 0 1 0 0,-1 1-1 0 0,1 0 0 0 0,-1 0 1 0 0,1 0-1 0 0,0 0 0 0 0,0 0 1 0 0,0 1-1 0 0,0 0 0 0 0,0-1 0 0 0,0 1 1 0 0,1 0-1 0 0,-1 0 0 0 0,1 0 1 0 0,-3 5-1 0 0,-36 71 219 0 0,31-64-288 0 0,1 1 1 0 0,0 0-1 0 0,1 1 0 0 0,1 0 0 0 0,1 0 0 0 0,-8 32 0 0 0,10-27-17 0 0,-3 12 29 0 0,-3 54 0 0 0,11-86-49 0 0,-1 0 0 0 0,1 1 0 0 0,0-1 0 0 0,0 0 0 0 0,0 0 0 0 0,0 1 0 0 0,1-1 0 0 0,-1 0 0 0 0,0 0 0 0 0,1 0 0 0 0,0-1 0 0 0,-1 1 0 0 0,1 0 0 0 0,0-1 0 0 0,0 1 0 0 0,0-1 0 0 0,0 1 0 0 0,0-1 0 0 0,0 0 0 0 0,1 0 0 0 0,-1 0 0 0 0,4 1 0 0 0,14 10 27 0 0,-15-9-21 0 0,1-1 0 0 0,-1 0 1 0 0,1 0-1 0 0,0 0 0 0 0,0-1 0 0 0,0 0 1 0 0,0 0-1 0 0,0 0 0 0 0,0-1 0 0 0,0 0 1 0 0,7-1-1 0 0,-10 1-10 0 0,0 0 9 0 0,0 0-1 0 0,0-1 0 0 0,-1 0 1 0 0,1 0-1 0 0,0 0 0 0 0,-1 0 1 0 0,1 0-1 0 0,-1 0 0 0 0,1 0 1 0 0,-1-1-1 0 0,1 1 0 0 0,-1-1 1 0 0,0 0-1 0 0,0 0 0 0 0,4-4 0 0 0,28-38 126 0 0,-18 23-88 0 0,-14 19-33 0 0,-1 0-1 0 0,0 0 0 0 0,1 0 0 0 0,-1 0 0 0 0,0 0 0 0 0,0 0 0 0 0,-1-1 0 0 0,1 1 0 0 0,0 0 0 0 0,0-5 0 0 0,8-20 58 0 0,-6 19-41 0 0,0 1 0 0 0,0 0 0 0 0,-1-1 0 0 0,1 1-1 0 0,-2-1 1 0 0,2-10 0 0 0,-3 13-4 0 0,1 0-1 0 0,0-1 1 0 0,0 1-1 0 0,0 0 1 0 0,0 0-1 0 0,4-8 0 0 0,3-17 105 0 0,1-15 293 0 0,24 142 555 0 0,-26-77-1006 0 0,2 10-10 0 0,-9-25 9 0 0,1 0 0 0 0,0 0 1 0 0,0 1-1 0 0,0-1 0 0 0,1 0 0 0 0,0 0 1 0 0,0-1-1 0 0,3 7 0 0 0,-3-7-60 0 0,-1 0 0 0 0,1 0 0 0 0,0 0 0 0 0,-1 0 0 0 0,0 0 0 0 0,0 0 0 0 0,1 8 0 0 0,11 24-2373 0 0,-13-35 1664 0 0,15-8-4922 0 0,0-16 3581 0 0,-11 18 1710 0 0,-1 0 0 0 0,1-1 0 0 0,-1 0-1 0 0,0 1 1 0 0,-1-1 0 0 0,3-7 0 0 0,2-16-773 0 0,-5 18 693 0 0,0 1 0 0 0,1-1 0 0 0,0 1 0 0 0,1 0 1 0 0,6-11-1 0 0,26-47-3326 0 0,-9 32-420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8:5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82 3640 0 0,'0'-73'11886'0'0,"0"73"-11765"0"0,-1-1-1 0 0,1 1 1 0 0,0-1 0 0 0,-1 0-1 0 0,1 1 1 0 0,-1-1-1 0 0,1 1 1 0 0,-1-1-1 0 0,0 1 1 0 0,1 0 0 0 0,-1-1-1 0 0,1 1 1 0 0,-1-1-1 0 0,0 1 1 0 0,1 0 0 0 0,-1 0-1 0 0,0-1 1 0 0,1 1-1 0 0,-1 0 1 0 0,0 0 0 0 0,0 0-1 0 0,1 0 1 0 0,-1 0-1 0 0,0 0 1 0 0,1 0-1 0 0,-1 0 1 0 0,0 0 0 0 0,0 0-1 0 0,1 0 1 0 0,-1 0-1 0 0,0 0 1 0 0,1 1 0 0 0,-1-1-1 0 0,0 0 1 0 0,1 1-1 0 0,-1-1 1 0 0,0 0-1 0 0,1 1 1 0 0,-1-1 0 0 0,1 1-1 0 0,-1-1 1 0 0,1 1-1 0 0,-1-1 1 0 0,1 1 0 0 0,-1-1-1 0 0,1 1 1 0 0,-1-1-1 0 0,1 1 1 0 0,0 0 0 0 0,-1-1-1 0 0,1 1 1 0 0,0 0-1 0 0,0-1 1 0 0,-1 1-1 0 0,1 0 1 0 0,0 0 0 0 0,0-1-1 0 0,0 1 1 0 0,0 0-1 0 0,0 0 1 0 0,-1 14 114 0 0,1 0 0 0 0,1-1 1 0 0,0 1-1 0 0,1-1 0 0 0,0 0 0 0 0,1 1 0 0 0,1-1 1 0 0,0 0-1 0 0,10 21 0 0 0,-8-23-118 0 0,-1 1-1 0 0,0 0 1 0 0,5 23 0 0 0,1 5 223 0 0,-7-28-236 0 0,-2-3-7 0 0,1-1 0 0 0,1 0 0 0 0,-1 0 0 0 0,1 0 0 0 0,1 0 0 0 0,8 13 1 0 0,-11-20-84 0 0,1 1 28 0 0,0 1 0 0 0,0 0 0 0 0,0 0 0 0 0,-1 0 0 0 0,1 1 0 0 0,-1-1 0 0 0,0 1 0 0 0,0-1 0 0 0,-1 1 0 0 0,1 0 0 0 0,1 9 0 0 0,-2-8 19 0 0,1 1-1 0 0,0-1 0 0 0,0 0 1 0 0,1 1-1 0 0,-1-1 1 0 0,8 11-1 0 0,11 27 272 0 0,-15-24-154 0 0,1-2-1 0 0,1 1 1 0 0,14 25 0 0 0,-12-26-88 0 0,12 49 486 0 0,-12-33-327 0 0,8 7-92 0 0,-15-36-134 0 0,-1-1-1 0 0,1 1 0 0 0,-1 0 1 0 0,-1-1-1 0 0,1 1 1 0 0,-1 0-1 0 0,1 0 1 0 0,0 9-1 0 0,7 84 442 0 0,-9-95-461 0 0,0-1 0 0 0,-1 1 0 0 0,1-1 0 0 0,0 1 0 0 0,-1 0-1 0 0,1-1 1 0 0,-1 1 0 0 0,0-1 0 0 0,0 1 0 0 0,0-1 0 0 0,0 0 0 0 0,-1 1 0 0 0,1-1 0 0 0,0 0 0 0 0,-1 0-1 0 0,0 0 1 0 0,1 0 0 0 0,-1 0 0 0 0,0 0 0 0 0,0 0 0 0 0,0-1 0 0 0,0 1 0 0 0,0-1 0 0 0,-1 1 0 0 0,1-1-1 0 0,0 0 1 0 0,-1 0 0 0 0,1 0 0 0 0,-1 0 0 0 0,1 0 0 0 0,-1-1 0 0 0,-3 1 0 0 0,-11 2-49 0 0,0-2 0 0 0,1 0 0 0 0,-1 0 0 0 0,-22-4 0 0 0,-1 2-189 0 0,17 0-267 0 0,-1 0 0 0 0,0-2 0 0 0,1 0 0 0 0,0-2 0 0 0,-45-14 0 0 0,42 13-521 0 0,22 6 707 0 0,1-1-1 0 0,-1 1 1 0 0,0-1-1 0 0,1 0 1 0 0,-1 0 0 0 0,1-1-1 0 0,-1 1 1 0 0,1-1-1 0 0,-1 1 1 0 0,1-1 0 0 0,0 0-1 0 0,0 0 1 0 0,0-1-1 0 0,0 1 1 0 0,0-1 0 0 0,1 1-1 0 0,-1-1 1 0 0,-3-4-1 0 0,-11-13-2478 0 0,14 18 2291 0 0,1 0-1 0 0,0-1 0 0 0,0 1 0 0 0,0 0 1 0 0,0-1-1 0 0,0 1 0 0 0,0-1 0 0 0,1 0 1 0 0,-3-5-1 0 0,-5-19-7144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8:5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7944 0 0,'0'0'7036'0'0,"2"22"-566"0"0,20 2-4628 0 0,-18-18-1663 0 0,-1-1 0 0 0,2-1 0 0 0,-1 1 0 0 0,0 0 0 0 0,1-1 0 0 0,5 4 0 0 0,-3-3-16 0 0,0 0 1 0 0,-1 0-1 0 0,0 0 1 0 0,0 1 0 0 0,10 12-1 0 0,-13-13-77 0 0,1 0 1 0 0,1 0-1 0 0,-1-1 0 0 0,1 1 0 0 0,-1-1 0 0 0,1 0 0 0 0,1-1 0 0 0,-1 1 0 0 0,6 2 0 0 0,-8-5-64 0 0,-1 1 0 0 0,0-1-1 0 0,0 0 1 0 0,0 0 0 0 0,0 1 0 0 0,0-1-1 0 0,0 1 1 0 0,0 0 0 0 0,-1 0 0 0 0,1-1-1 0 0,-1 1 1 0 0,1 0 0 0 0,-1 0 0 0 0,2 4-1 0 0,11 13 151 0 0,10 1 23 0 0,13 15 126 0 0,12 24 271 0 0,-35-44-406 0 0,-1 1 0 0 0,0 0 0 0 0,14 24 1 0 0,8 8 188 0 0,-29-41-312 0 0,1 1-1 0 0,-1 0 0 0 0,0 0 0 0 0,-1 1 0 0 0,0 0 0 0 0,7 16 0 0 0,7 18 39 0 0,-16-39-93 0 0,-1 1-1 0 0,1-1 0 0 0,-1 1 1 0 0,0 0-1 0 0,-1 0 0 0 0,1 0 0 0 0,-1 0 1 0 0,1 5-1 0 0,19 56 157 0 0,-12 32 7 0 0,0 107-353 0 0,-10-156-679 0 0,-2 0-1 0 0,-13 68 0 0 0,6-95 71 0 0,8-20 551 0 0,1 0 1 0 0,0 1 0 0 0,-1-1-1 0 0,1 0 1 0 0,0 1-1 0 0,0 0 1 0 0,1-1 0 0 0,-1 1-1 0 0,0 4 1 0 0,1-4-130 0 0,-1 0-1 0 0,1 1 1 0 0,-1-1-1 0 0,0 0 1 0 0,0 0-1 0 0,0 0 1 0 0,0 0 0 0 0,0 0-1 0 0,-1 0 1 0 0,1 0-1 0 0,-1 0 1 0 0,-2 3 0 0 0,-24 16-6934 0 0,19-16 86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8:5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61 5784 0 0,'0'0'1313'0'0,"-2"-32"4536"0"0,-4 28-5092 0 0,5 4-597 0 0,0-1 1 0 0,0 1 0 0 0,1-1 0 0 0,-1 1-1 0 0,0-1 1 0 0,0 0 0 0 0,0 1-1 0 0,1-1 1 0 0,-1 0 0 0 0,0 0 0 0 0,1 1-1 0 0,-1-1 1 0 0,0 0 0 0 0,1 0-1 0 0,-1 0 1 0 0,1 0 0 0 0,-1 0 0 0 0,1 0-1 0 0,0 0 1 0 0,0 0 0 0 0,-1 0 0 0 0,1 0-1 0 0,0 0 1 0 0,0 0 0 0 0,0 0-1 0 0,0-1 1 0 0,-36 1 4138 0 0,35 1-4231 0 0,-1 0 0 0 0,1 1 1 0 0,-1-1-1 0 0,1 1 1 0 0,-1-1-1 0 0,1 1 1 0 0,0 0-1 0 0,0-1 0 0 0,-1 1 1 0 0,1 0-1 0 0,0 0 1 0 0,0 0-1 0 0,0 0 0 0 0,0 0 1 0 0,0 0-1 0 0,0 1 1 0 0,0-1-1 0 0,0 0 0 0 0,0 0 1 0 0,0 1-1 0 0,1-1 1 0 0,-2 2-1 0 0,-16 43 659 0 0,6-14-405 0 0,3-10-221 0 0,0 0-1 0 0,2 0 1 0 0,1 1 0 0 0,1 0-1 0 0,1 0 1 0 0,0 0 0 0 0,1 42-1 0 0,-3 9 11 0 0,3 84 26 0 0,4-95-54 0 0,2 1-14 0 0,2 0-1 0 0,3-1 0 0 0,31 115 1 0 0,-36-168-87 0 0,1 0 0 0 0,0 0 0 0 0,12 19 0 0 0,-1 0-25 0 0,-8-14 9 0 0,3 9 4 0 0,-1-1 1 0 0,7 28-1 0 0,-15-47 30 0 0,1 1 0 0 0,0 0 0 0 0,0-1 0 0 0,0 0 0 0 0,0 1 0 0 0,1-1 0 0 0,-1 0 0 0 0,1 0 0 0 0,0 0 0 0 0,4 4 0 0 0,6 7-8 0 0,25 42 40 0 0,-5-17-75 0 0,-30-35 23 0 0,1 0 1 0 0,-1 0-1 0 0,1-1 0 0 0,0 1 1 0 0,0-1-1 0 0,0 0 1 0 0,1 0-1 0 0,-1 0 1 0 0,1-1-1 0 0,0 1 1 0 0,0-1-1 0 0,0 0 0 0 0,10 3 1 0 0,48 23-647 0 0,-48-20-166 0 0,1-1 0 0 0,0-1 0 0 0,1 0 1 0 0,26 7-1 0 0,-13-10-3679 0 0,55 1 1 0 0,-56-5-2918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39 207 3544 0 0,'-28'0'5177'0'0,"27"-1"-4862"0"0,0 0-1 0 0,0 0 1 0 0,0 0 0 0 0,0 0 0 0 0,1 0-1 0 0,-1 0 1 0 0,0 0 0 0 0,1 0-1 0 0,-1-1 1 0 0,1 1 0 0 0,-1 0 0 0 0,1 0-1 0 0,-1 0 1 0 0,1-1 0 0 0,0 1-1 0 0,0 0 1 0 0,0-1 0 0 0,0 1 0 0 0,0 0-1 0 0,0-1 1 0 0,0 1 0 0 0,0 0-1 0 0,0 0 1 0 0,1-1 0 0 0,-1 1 0 0 0,1-2-1 0 0,-1-6 86 0 0,22-8 729 0 0,-18 15-867 0 0,146-94 1334 0 0,-126 74-1371 0 0,9 2 171 0 0,-28 19-335 0 0,1-1 1 0 0,-1 1-1 0 0,0 0 0 0 0,1 0 1 0 0,-1 1-1 0 0,1 0 0 0 0,-1 0 1 0 0,10 1-1 0 0,2-1 158 0 0,-16 0-195 0 0,1 1 0 0 0,-1-1 0 0 0,1 0-1 0 0,0 1 1 0 0,-1-1 0 0 0,1 1 0 0 0,-1 0 0 0 0,1-1 0 0 0,-1 1 0 0 0,1 0 0 0 0,-1 0 0 0 0,0 0 0 0 0,1 0 0 0 0,-1 0 0 0 0,0 0 0 0 0,0 1 0 0 0,0-1 0 0 0,0 0 0 0 0,0 1 0 0 0,0-1 0 0 0,0 0 0 0 0,0 1-1 0 0,0-1 1 0 0,-1 1 0 0 0,1-1 0 0 0,0 1 0 0 0,-1 0 0 0 0,0-1 0 0 0,1 1 0 0 0,-1 0 0 0 0,0 2 0 0 0,3 60 300 0 0,-3-52-277 0 0,-1-7-21 0 0,1 0 1 0 0,-1-1 0 0 0,0 1-1 0 0,0 0 1 0 0,-1-1-1 0 0,1 0 1 0 0,-5 8-1 0 0,2-3 7 0 0,-1 0-1 0 0,0 0 1 0 0,-1-1-1 0 0,-13 15 1 0 0,2 4 46 0 0,16-25-74 0 0,1 0-1 0 0,-1 0 1 0 0,0 0-1 0 0,0 0 1 0 0,0 0-1 0 0,0-1 1 0 0,0 1-1 0 0,-1 0 1 0 0,1-1 0 0 0,-1 1-1 0 0,1-1 1 0 0,-1 1-1 0 0,1-1 1 0 0,-1 0-1 0 0,1 1 1 0 0,-1-1-1 0 0,-3 1 1 0 0,3-1-1 0 0,0 0 0 0 0,0 1 0 0 0,1-1 1 0 0,-1 0-1 0 0,0 1 0 0 0,1-1 0 0 0,-1 1 0 0 0,0-1 0 0 0,1 1 0 0 0,0 0 1 0 0,-1 0-1 0 0,1 0 0 0 0,0 0 0 0 0,0 0 0 0 0,0 0 0 0 0,0 0 0 0 0,1 0 1 0 0,-1 0-1 0 0,0 4 0 0 0,1-5-3 0 0,-1 0 0 0 0,1 0 0 0 0,0 0 0 0 0,-1 0 1 0 0,1 0-1 0 0,-1 0 0 0 0,1-1 0 0 0,-1 1 0 0 0,0 0 1 0 0,1 0-1 0 0,-1 0 0 0 0,0 0 0 0 0,1-1 0 0 0,-1 1 0 0 0,0 0 1 0 0,0-1-1 0 0,0 1 0 0 0,0-1 0 0 0,0 1 0 0 0,0 0-1 0 0,-1 0 0 0 0,1-1 0 0 0,0 1-1 0 0,0 0 1 0 0,1-1 0 0 0,-1 1 0 0 0,0 0 0 0 0,0 0-1 0 0,0 0 1 0 0,0 0 0 0 0,1 0 0 0 0,-1 0-1 0 0,1 0 1 0 0,-1 0 0 0 0,0 2 0 0 0,-8 34-16 0 0,9-36 21 0 0,-1 0-1 0 0,1 1 0 0 0,0-1 1 0 0,0 0-1 0 0,0 1 0 0 0,0-1 0 0 0,0 1 1 0 0,0-1-1 0 0,1 0 0 0 0,-1 1 1 0 0,0-1-1 0 0,1 0 0 0 0,-1 1 1 0 0,1-1-1 0 0,-1 0 0 0 0,1 0 0 0 0,0 1 1 0 0,-1-1-1 0 0,1 0 0 0 0,0 0 1 0 0,0 0-1 0 0,0 0 0 0 0,1 1 1 0 0,69 34 120 0 0,-40-16-12 0 0,8 3 25 0 0,-8-3-13 0 0,30 26 114 0 0,-33-13-8 0 0,-17-17-97 0 0,14 37 299 0 0,3-7 306 0 0,-15-23-326 0 0,-11-17-324 0 0,-1-1 1 0 0,0 1-1 0 0,0-1 0 0 0,0 1 0 0 0,-1 0 0 0 0,0-1 0 0 0,0 1 0 0 0,0 0 1 0 0,-2 8-1 0 0,0 6 172 0 0,1-11-189 0 0,0 0 0 0 0,-1 0 0 0 0,-1-1 0 0 0,1 1 0 0 0,-1-1 0 0 0,-1 0 0 0 0,1 0 0 0 0,-1 0-1 0 0,-1 0 1 0 0,1-1 0 0 0,-2 0 0 0 0,1 0 0 0 0,-7 7 0 0 0,4-4-184 0 0,-1-1 0 0 0,0 0 0 0 0,0-1-1 0 0,-1 0 1 0 0,0 0 0 0 0,0-1 0 0 0,-1 0 0 0 0,-19 9 0 0 0,29-16-350 0 0,1 1 0 0 0,-1-1 0 0 0,0 1 0 0 0,0-1 0 0 0,0 1 0 0 0,0-1 0 0 0,0 1 0 0 0,0-1 0 0 0,0 0 0 0 0,0 0 0 0 0,0 0 0 0 0,0 1 0 0 0,0-1 0 0 0,0 0 0 0 0,0 0 0 0 0,0 0 0 0 0,0 0 0 0 0,0-1 0 0 0,0 1 0 0 0,0 0 0 0 0,0 0 1 0 0,0 0-1 0 0,0-1 0 0 0,0 1 0 0 0,0-1 0 0 0,1 1 0 0 0,-1-1 0 0 0,-1 0 0 0 0,1-1 86 0 0,1 1 1 0 0,0 0 0 0 0,0-1 0 0 0,0 1-1 0 0,0 0 1 0 0,0-1 0 0 0,0 1 0 0 0,0-1-1 0 0,0 1 1 0 0,1 0 0 0 0,-1-1 0 0 0,1 1-1 0 0,-1 0 1 0 0,1-1 0 0 0,-1 1 0 0 0,1 0-1 0 0,1-2 1 0 0,1-3-40 0 0,1 0 0 0 0,0-1 0 0 0,0 2 0 0 0,1-1 0 0 0,0 0 0 0 0,0 1 0 0 0,9-8 1 0 0,10 3-2505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75 2928 0 0,'-1'-5'380'0'0,"1"0"0"0"0,-1 1 1 0 0,0-1-1 0 0,0 0 0 0 0,0 1 0 0 0,0-1 0 0 0,-1 1 1 0 0,-3-7-1 0 0,-9-7 2281 0 0,-4 10 3457 0 0,14 8-5765 0 0,1 0-1 0 0,-1 0 1 0 0,1 1 0 0 0,-1-1-1 0 0,0 1 1 0 0,1 0 0 0 0,0 0-1 0 0,-1 0 1 0 0,1 0 0 0 0,-1 1-1 0 0,1-1 1 0 0,0 1 0 0 0,0 0 0 0 0,0 0-1 0 0,0 0 1 0 0,0 0 0 0 0,1 1-1 0 0,-5 3 1 0 0,3 0-180 0 0,0-1 1 0 0,1 1-1 0 0,-1 0 1 0 0,1 0-1 0 0,0 0 1 0 0,1 0-1 0 0,0 1 1 0 0,-3 8-1 0 0,-6 24 564 0 0,7-28-589 0 0,0 1 0 0 0,1 0 0 0 0,0 0 0 0 0,1 0 1 0 0,0 21-1 0 0,2-27-97 0 0,0 0 0 0 0,1-1 1 0 0,-1 1-1 0 0,1 0 0 0 0,1 0 1 0 0,-1 0-1 0 0,1 0 1 0 0,0-1-1 0 0,1 1 0 0 0,-1-1 1 0 0,1 0-1 0 0,0 1 0 0 0,0-1 1 0 0,1 0-1 0 0,-1-1 0 0 0,1 1 1 0 0,0-1-1 0 0,5 5 1 0 0,6 8 91 0 0,2 1-29 0 0,1-6 63 0 0,0 2 0 0 0,0 0 0 0 0,-2 1 0 0 0,0 1 0 0 0,0 0 0 0 0,-2 1 0 0 0,0 1 0 0 0,14 23 0 0 0,-8-17 182 0 0,-17-22-325 0 0,-1 0 0 0 0,1 0 1 0 0,-1 1-1 0 0,0-1 0 0 0,1 1 1 0 0,-1 0-1 0 0,-1 0 0 0 0,1-1 0 0 0,0 1 1 0 0,-1 0-1 0 0,1 1 0 0 0,-1-1 1 0 0,0 0-1 0 0,1 6 0 0 0,7 15 146 0 0,-8-22-172 0 0,0-1 1 0 0,0 1-1 0 0,0 0 0 0 0,0 0 0 0 0,0 0 1 0 0,-1 0-1 0 0,1 0 0 0 0,0 0 0 0 0,-1 0 0 0 0,0 0 1 0 0,1 0-1 0 0,-1 3 0 0 0,0 115 281 0 0,0-117-351 0 0,0 0 0 0 0,-1 0 0 0 0,1 0 0 0 0,-1 0 0 0 0,1 0 0 0 0,-1 0 0 0 0,0-1-1 0 0,0 1 1 0 0,0 0 0 0 0,-1 0 0 0 0,1-1 0 0 0,-1 1 0 0 0,0 0 0 0 0,1-1-1 0 0,-1 0 1 0 0,0 1 0 0 0,0-1 0 0 0,0 0 0 0 0,-1 0 0 0 0,1 0 0 0 0,-1 0 0 0 0,1-1-1 0 0,-1 1 1 0 0,-2 1 0 0 0,-15 3-1883 0 0,16-4 1294 0 0,-1 0-1 0 0,0 0 1 0 0,1-1-1 0 0,-1 0 1 0 0,0 0-1 0 0,0 0 1 0 0,-6 0-1 0 0,9-1 306 0 0,-1 0 0 0 0,1 0 0 0 0,0 0 1 0 0,-1-1-1 0 0,1 1 0 0 0,-1-1 0 0 0,1 1 0 0 0,0-1 0 0 0,0 0 0 0 0,-1 0 0 0 0,1 0 0 0 0,0 0 1 0 0,0 0-1 0 0,0-1 0 0 0,0 1 0 0 0,0-1 0 0 0,0 1 0 0 0,0-1 0 0 0,1 0 0 0 0,-3-2 0 0 0,-1-4-908 0 0,0-1 0 0 0,0 0-1 0 0,0 0 1 0 0,-3-12-1 0 0,-5-14 146 0 0,1-1-1 0 0,-10-54 0 0 0,20 54-1543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76 296 4088 0 0,'-1'-2'53'0'0,"0"1"-1"0"0,0 0 1 0 0,0-1 0 0 0,0 1 0 0 0,0 0 0 0 0,0-1-1 0 0,0 1 1 0 0,0-1 0 0 0,1 1 0 0 0,-1-1 0 0 0,1 0-1 0 0,-1 1 1 0 0,1-1 0 0 0,0 0 0 0 0,0 1 0 0 0,0-1-1 0 0,0-2 1 0 0,-7-27 314 0 0,4 25-311 0 0,-12-27 1435 0 0,14 31-1056 0 0,0 0 0 0 0,0 0-1 0 0,-1 0 1 0 0,1 0 0 0 0,0 0 0 0 0,-1 0-1 0 0,1 1 1 0 0,-1-1 0 0 0,0 0-1 0 0,1 1 1 0 0,-5-3 0 0 0,-1-14 7177 0 0,6 17-7512 0 0,0 1 0 0 0,1 0 0 0 0,-1-1 0 0 0,0 1 0 0 0,1 0 0 0 0,-1-1 0 0 0,1 1 0 0 0,-1-1 0 0 0,1 1 0 0 0,-1-1 0 0 0,0 1 0 0 0,1-1 0 0 0,0 1 0 0 0,-1-1 0 0 0,1 1 0 0 0,-1-1 0 0 0,1 0 0 0 0,0 1 0 0 0,-1-1 0 0 0,1 0 0 0 0,0 1 0 0 0,0-1 0 0 0,0 0 0 0 0,0 0 0 0 0,-1 1 1 0 0,1-1-1 0 0,0 0 0 0 0,0 1 0 0 0,0-1 0 0 0,0 0 0 0 0,0 0 0 0 0,1 1 0 0 0,-1-1 0 0 0,0 0 0 0 0,0 1 0 0 0,0-1 0 0 0,1 0 0 0 0,-1 1 0 0 0,0-1 0 0 0,1 0 0 0 0,-1 1 0 0 0,0-1 0 0 0,2 0 0 0 0,28-18-177 0 0,-15 10 258 0 0,-9 7-181 0 0,0 1 1 0 0,0-1-1 0 0,0 1 0 0 0,0 0 1 0 0,0 0-1 0 0,1 1 0 0 0,6 0 1 0 0,6-8-194 0 0,-6 1 44 0 0,68-13-3690 0 0,-63 17 1421 0 0,1-1 0 0 0,-1-1 1 0 0,0 0-1 0 0,0-2 0 0 0,18-8 0 0 0,-18 6 1017 0 0,25 1-1559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106 395 2440 0 0,'-1'13'1066'0'0,"-1"-1"0"0"0,0 0 0 0 0,-6 18 0 0 0,4-16-132 0 0,3-11-649 0 0,0 0-1 0 0,0 0 1 0 0,0 0-1 0 0,0 0 1 0 0,-1-1-1 0 0,1 1 1 0 0,-1 0-1 0 0,0-1 1 0 0,-3 4-1 0 0,-9 17 1277 0 0,4 11 1648 0 0,-26 62 0 0 0,33-86-2980 0 0,0-1-1 0 0,1 1 1 0 0,1-1 0 0 0,-1 1-1 0 0,2-1 1 0 0,-1 1 0 0 0,1 0-1 0 0,2 12 1 0 0,-1 7 270 0 0,-1-25-453 0 0,1-1-1 0 0,0 1 0 0 0,1-1 0 0 0,-1 1 0 0 0,0-1 0 0 0,1 1 0 0 0,0-1 1 0 0,0 0-1 0 0,0 0 0 0 0,0 0 0 0 0,1 0 0 0 0,-1 0 0 0 0,6 4 0 0 0,8 13 167 0 0,-14-18-203 0 0,-1 0 0 0 0,1 0 0 0 0,-1 0-1 0 0,1-1 1 0 0,0 1 0 0 0,0-1 0 0 0,0 1-1 0 0,0-1 1 0 0,0 0 0 0 0,0 1-1 0 0,0-1 1 0 0,0 0 0 0 0,0-1 0 0 0,0 1-1 0 0,4 1 1 0 0,21 9 70 0 0,-27-11-77 0 0,6 3 13 0 0,-1 0 0 0 0,0 0 0 0 0,0 1-1 0 0,0-1 1 0 0,0 1 0 0 0,-1 0 0 0 0,1 1 0 0 0,5 7 0 0 0,-8-10-11 0 0,0 0 0 0 0,0 0 0 0 0,0 0 0 0 0,0 0 1 0 0,0-1-1 0 0,1 1 0 0 0,-1-1 0 0 0,1 1 0 0 0,-1-1 0 0 0,1 0 0 0 0,4 1 0 0 0,20 14 36 0 0,-22-13-27 0 0,0 0 0 0 0,1 0 0 0 0,0 0-1 0 0,0-1 1 0 0,0 1 0 0 0,0-1-1 0 0,0-1 1 0 0,1 1 0 0 0,-1-1 0 0 0,8 0-1 0 0,24 8 8 0 0,-31-8-5 0 0,0 0-1 0 0,-1 0 0 0 0,1 0 0 0 0,0-1 0 0 0,-1 0 1 0 0,1 0-1 0 0,6-2 0 0 0,12 1 54 0 0,-22 0-62 0 0,0 1 0 0 0,0-1 0 0 0,-1 0 0 0 0,1 0 0 0 0,0 0 0 0 0,-1 0 0 0 0,1-1 0 0 0,-1 1 0 0 0,0 0 0 0 0,1-1 1 0 0,-1 0-1 0 0,0 0 0 0 0,0 0 0 0 0,3-4 0 0 0,22-13 108 0 0,-26 19-107 0 0,0-1 1 0 0,0 0-1 0 0,0 1 1 0 0,0-1-1 0 0,0 0 1 0 0,0 0-1 0 0,0 0 1 0 0,0 1-1 0 0,-1-1 1 0 0,1 0-1 0 0,0 0 1 0 0,-1 0-1 0 0,1 0 1 0 0,0 0-1 0 0,-1-1 1 0 0,1 1-1 0 0,-1 0 0 0 0,0 0 1 0 0,1 0-1 0 0,-1 0 1 0 0,0-1-1 0 0,0 1 1 0 0,0 0-1 0 0,1-2 1 0 0,-1 2 0 0 0,0 0 0 0 0,0 0 0 0 0,0 0 1 0 0,0 0-1 0 0,0 0 0 0 0,1 0 0 0 0,-1-1 1 0 0,0 1-1 0 0,1 0 0 0 0,-1 0 0 0 0,1 0 1 0 0,-1 0-1 0 0,1 0 0 0 0,0 0 0 0 0,-1 1 1 0 0,1-1-1 0 0,0 0 0 0 0,0 0 0 0 0,0 0 0 0 0,-1 1 1 0 0,2-2-1 0 0,0 1 11 0 0,-1 0 0 0 0,0 0 0 0 0,0 0-1 0 0,0 0 1 0 0,0 0 0 0 0,-1 0 0 0 0,1 0 0 0 0,0-1 0 0 0,0 1 0 0 0,-1 0 0 0 0,1-1-1 0 0,-1 1 1 0 0,1 0 0 0 0,-1-1 0 0 0,1 1 0 0 0,-1-1 0 0 0,0 1 0 0 0,0-1 0 0 0,0 1-1 0 0,0-1 1 0 0,0 1 0 0 0,0 0 0 0 0,0-1 0 0 0,0 1 0 0 0,0-1 0 0 0,-1 1 0 0 0,1-1-1 0 0,-1 1 1 0 0,0-3 0 0 0,0 0 43 0 0,0-1 0 0 0,-1 1 0 0 0,1 0 0 0 0,-1-1 0 0 0,0 1-1 0 0,0 0 1 0 0,-6-7 0 0 0,-10-6 46 0 0,-1 1 0 0 0,-1 1-1 0 0,-31-18 1 0 0,48 31-97 0 0,0 0 0 0 0,1 1 1 0 0,0-1-1 0 0,-1 0 0 0 0,1 0 0 0 0,0-1 0 0 0,0 1 1 0 0,0 0-1 0 0,0-1 0 0 0,1 1 0 0 0,-3-4 1 0 0,3 3-5 0 0,0 1-1 0 0,-1 0 1 0 0,1-1 0 0 0,-1 1 0 0 0,0 0 0 0 0,1 0 0 0 0,-1 0 0 0 0,0 0-1 0 0,0 1 1 0 0,0-1 0 0 0,-1 0 0 0 0,-3-1 0 0 0,-23-22 79 0 0,27 23-77 0 0,0-1 0 0 0,0 1 0 0 0,-1 0 0 0 0,1 0 0 0 0,0 0 0 0 0,-1 0 0 0 0,1 0 0 0 0,-1 1 0 0 0,0-1 0 0 0,-5-1 0 0 0,6 2-3 0 0,1 0 0 0 0,-1 0 0 0 0,1 0 0 0 0,-1 0 0 0 0,1 0 0 0 0,0-1 0 0 0,-1 1 0 0 0,1 0 0 0 0,0 0 0 0 0,0-1 0 0 0,0 1-1 0 0,0-1 1 0 0,0 1 0 0 0,0-1 0 0 0,0 0 0 0 0,0 1 0 0 0,1-1 0 0 0,-1 0 0 0 0,1 1 0 0 0,-1-3 0 0 0,-2-4 29 0 0,1 5-18 0 0,0 0 0 0 0,0 0 0 0 0,0 0 0 0 0,0 1 0 0 0,0-1 0 0 0,-1 1 0 0 0,1-1 0 0 0,-1 1 0 0 0,-3-2 0 0 0,-19-22 131 0 0,0 0-21 0 0,21 23-104 0 0,1-1 0 0 0,-1 1 1 0 0,1-1-1 0 0,-1 0 0 0 0,1 0 1 0 0,-5-8-1 0 0,7 9-11 0 0,-1 0-1 0 0,0 0 0 0 0,1 0 1 0 0,-2 0-1 0 0,1 0 1 0 0,0 1-1 0 0,0-1 0 0 0,-1 1 1 0 0,1 0-1 0 0,-1 0 1 0 0,-3-2-1 0 0,-12-11 96 0 0,15 12-83 0 0,-1 0 4 0 0,0 0 0 0 0,0 0 0 0 0,0-1 0 0 0,0 0 0 0 0,1 0 0 0 0,0 0 0 0 0,0 0 0 0 0,0 0 0 0 0,0 0 0 0 0,1-1 0 0 0,-1 0 0 0 0,1 1 0 0 0,0-1 0 0 0,1 0 0 0 0,-1 0 0 0 0,1 0 0 0 0,0 0 0 0 0,0 0 0 0 0,0-6 0 0 0,-9-23 107 0 0,8 29-125 0 0,0 0 1 0 0,0 0-1 0 0,0 0 1 0 0,1-1-1 0 0,0 1 1 0 0,-1-10-1 0 0,2-1 104 0 0,-1 5-101 0 0,1 0 1 0 0,0 0-1 0 0,1-1 1 0 0,0 1-1 0 0,5-16 1 0 0,0 10-8 0 0,-6 14 4 0 0,1 0 1 0 0,0-1-1 0 0,0 1 1 0 0,0 0 0 0 0,0 0-1 0 0,0 0 1 0 0,1 1-1 0 0,-1-1 1 0 0,1 0-1 0 0,0 0 1 0 0,0 1 0 0 0,0-1-1 0 0,0 1 1 0 0,1 0-1 0 0,-1-1 1 0 0,0 1-1 0 0,6-3 1 0 0,-6 3 0 0 0,1 0 0 0 0,0 0 0 0 0,-1-1 0 0 0,1 1 0 0 0,-1-1 0 0 0,0 1 0 0 0,0-1 0 0 0,4-6-1 0 0,-4 6 0 0 0,-1 0 0 0 0,1 0 0 0 0,1 0 0 0 0,-1 0 0 0 0,0 1 0 0 0,1-1 0 0 0,-1 0 0 0 0,1 1 0 0 0,0 0 0 0 0,0 0 1 0 0,4-3-2 0 0,-1 4 10 0 0,-5 1-17 0 0,-1 0 0 0 0,1 0-1 0 0,0 0 1 0 0,-1 0 0 0 0,1-1-1 0 0,-1 1 1 0 0,1 0 0 0 0,0 0-1 0 0,-1 0 1 0 0,1-1 0 0 0,-1 1-1 0 0,1 0 1 0 0,0-1 0 0 0,-1 1-1 0 0,1 0 1 0 0,-1-1 0 0 0,1 1-1 0 0,-1-1 1 0 0,0 1 0 0 0,1-1-1 0 0,-1 1 1 0 0,1-1 0 0 0,-1 1-1 0 0,0-1 1 0 0,1 1 0 0 0,-1-1-1 0 0,1 0 1 0 0,1-2 1 0 0,1 2 1 0 0,0-1-1 0 0,-1 0 0 0 0,1 1 1 0 0,0-1-1 0 0,0 1 1 0 0,0 0-1 0 0,0 0 1 0 0,0 0-1 0 0,0 0 0 0 0,1 0 1 0 0,-1 1-1 0 0,0 0 1 0 0,6-1-1 0 0,3-1 55 0 0,-6 1-47 0 0,0-1 0 0 0,1 1 0 0 0,-1 0 0 0 0,0 1 0 0 0,1 0 0 0 0,-1 0 0 0 0,1 0 0 0 0,-1 0 0 0 0,1 1 0 0 0,-1 0 0 0 0,0 1 0 0 0,1-1 0 0 0,-1 1 0 0 0,0 0 0 0 0,0 1 0 0 0,0 0 0 0 0,-1 0 0 0 0,1 0 0 0 0,0 0 0 0 0,-1 1 0 0 0,0 0 0 0 0,0 0 0 0 0,0 0 0 0 0,-1 1 0 0 0,6 6-1 0 0,5 8-28 0 0,-10-14 29 0 0,0 0-1 0 0,0 1 0 0 0,-1 0 0 0 0,0-1 1 0 0,0 1-1 0 0,0 1 0 0 0,-1-1 0 0 0,0 0 1 0 0,0 1-1 0 0,0 0 0 0 0,-1-1 0 0 0,0 1 1 0 0,1 13-1 0 0,6 62 55 0 0,5 2 144 0 0,-14-67-233 0 0,0 1 0 0 0,-1-1-1 0 0,-1 1 1 0 0,-1-1 0 0 0,0 0-1 0 0,-11 32 1 0 0,-4 20-543 0 0,9-43 137 0 0,8-21 263 0 0,-1 1 0 0 0,0-1 0 0 0,0 0 0 0 0,-1 0 0 0 0,1 0 0 0 0,-1 0 0 0 0,-5 7 0 0 0,4-6-481 0 0,0-1 0 0 0,0 1 0 0 0,1 1 0 0 0,0-1 0 0 0,1 0 0 0 0,-1 1 1 0 0,1-1-1 0 0,0 1 0 0 0,-1 11 0 0 0,1-12 954 0 0,-4 3-5277 0 0,23-14-7754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69 3096 0 0,'-43'-1'3130'0'0,"42"1"-2739"0"0,0-1 0 0 0,0 0 0 0 0,1 1-1 0 0,-1-1 1 0 0,0 0 0 0 0,1 1-1 0 0,-1-1 1 0 0,0 0 0 0 0,1 0-1 0 0,-1 1 1 0 0,1-1 0 0 0,-1 0-1 0 0,1 0 1 0 0,0 0 0 0 0,-1 0-1 0 0,1 0 1 0 0,0 0 0 0 0,0 0-1 0 0,-1 0 1 0 0,1 0 0 0 0,0 0-1 0 0,0 0 1 0 0,0 0 0 0 0,0 0-1 0 0,0 0 1 0 0,0 0 0 0 0,1 1-1 0 0,-1-1 1 0 0,0 0 0 0 0,0 0-1 0 0,1 0 1 0 0,-1 0 0 0 0,1 0-1 0 0,0-1 1 0 0,0 1-315 0 0,0 0-1 0 0,0-1 1 0 0,0 1-1 0 0,0 0 1 0 0,0 0-1 0 0,0 0 0 0 0,0 1 1 0 0,1-1-1 0 0,-1 0 1 0 0,0 0-1 0 0,1 1 1 0 0,-1-1-1 0 0,1 0 1 0 0,-1 1-1 0 0,0 0 1 0 0,3-1-1 0 0,27-15 631 0 0,-16 13-405 0 0,0 1 0 0 0,1 1 0 0 0,-1 0 0 0 0,1 1 0 0 0,28 4 0 0 0,-39 1-239 0 0,0 0-1 0 0,-1 1 1 0 0,1-1 0 0 0,-1 1-1 0 0,0 0 1 0 0,-1 1-1 0 0,1-1 1 0 0,-1 0 0 0 0,4 13-1 0 0,2 56 219 0 0,-6 9 28 0 0,0-73-216 0 0,0 0 1 0 0,-1 0-1 0 0,0 0 0 0 0,-1 0 0 0 0,0 1 1 0 0,-1-1-1 0 0,0 0 0 0 0,-1 0 0 0 0,0 1 0 0 0,-1-1 1 0 0,-6 20-1 0 0,3-12 98 0 0,0 1 1 0 0,1 0-1 0 0,-1 20 1 0 0,-6 32 315 0 0,5-43-261 0 0,1 0 1 0 0,2 0 0 0 0,0 48-1 0 0,4-74-230 0 0,-1 0 0 0 0,1 0-1 0 0,0 1 1 0 0,-1-1 0 0 0,1 0-1 0 0,1 0 1 0 0,-1 0-1 0 0,0 0 1 0 0,1 0 0 0 0,0 0-1 0 0,3 4 1 0 0,5 15 279 0 0,-9-21-289 0 0,-1 0 0 0 0,0-1 1 0 0,1 1-1 0 0,-1 0 0 0 0,1-1 0 0 0,-1 1 1 0 0,1-1-1 0 0,-1 1 0 0 0,1-1 0 0 0,0 1 0 0 0,-1-1 1 0 0,1 0-1 0 0,0 1 0 0 0,-1-1 0 0 0,1 0 1 0 0,0 1-1 0 0,-1-1 0 0 0,1 0 0 0 0,0 0 1 0 0,0 1-1 0 0,-1-1 0 0 0,1 0 0 0 0,0 0 1 0 0,1 0-1 0 0,-2 0-4 0 0,1 0 0 0 0,0 0 0 0 0,-1 0 0 0 0,1 0 0 0 0,0 0 0 0 0,0 0 0 0 0,-1 0 0 0 0,1 1 0 0 0,0-1 0 0 0,-1 0 0 0 0,1 0 0 0 0,-1 1 0 0 0,1-1 0 0 0,0 1 0 0 0,-1-1 0 0 0,1 0 1 0 0,-1 1-1 0 0,1-1 0 0 0,-1 1 0 0 0,1-1 0 0 0,-1 1 0 0 0,1-1 0 0 0,0 2 0 0 0,4-1 23 0 0,1 1 1 0 0,0-1-1 0 0,-1-1 1 0 0,1 1-1 0 0,0-1 0 0 0,0 0 1 0 0,9-1-1 0 0,-6 1 29 0 0,44 0-93 0 0,-42-1-132 0 0,0 0 1 0 0,0-1 0 0 0,0 0-1 0 0,0 0 1 0 0,0-1-1 0 0,-1 0 1 0 0,1-1-1 0 0,-1-1 1 0 0,0 0 0 0 0,0 0-1 0 0,0 0 1 0 0,-1-2-1 0 0,15-11 1 0 0,3 0-1282 0 0,-24 17 1287 0 0,0-1 0 0 0,0 1 0 0 0,0-1 0 0 0,-1 0 0 0 0,1 0 0 0 0,-1 0 0 0 0,0 0 0 0 0,1 0 0 0 0,-1 0 0 0 0,0 0 0 0 0,0-1 0 0 0,0 1-1 0 0,-1-1 1 0 0,1 0 0 0 0,-1 1 0 0 0,1-1 0 0 0,-1 0 0 0 0,2-4 0 0 0,-3 6 39 0 0,0-1 0 0 0,1 1 1 0 0,0 0-1 0 0,-1 0 0 0 0,1 0 0 0 0,-1 0 1 0 0,1 0-1 0 0,0 0 0 0 0,0 1 0 0 0,0-1 1 0 0,-1 0-1 0 0,1 0 0 0 0,0 0 0 0 0,0 1 1 0 0,0-1-1 0 0,0 0 0 0 0,0 1 0 0 0,2-1 1 0 0,8-6-865 0 0,-4 2 302 0 0,-5 4 477 0 0,-1 0 0 0 0,1-1 1 0 0,0 1-1 0 0,-1 0 0 0 0,1-1 1 0 0,-1 1-1 0 0,1-1 0 0 0,-1 1 0 0 0,0-1 1 0 0,1 0-1 0 0,-1 0 0 0 0,0 0 1 0 0,0 1-1 0 0,-1-1 0 0 0,1 0 0 0 0,0 0 1 0 0,-1 0-1 0 0,1 0 0 0 0,0-3 1 0 0,0 1-275 0 0,1 0 0 0 0,-1 0 0 0 0,1 0 0 0 0,0 0 0 0 0,0 1 0 0 0,0-1 0 0 0,1 1 0 0 0,-1-1 0 0 0,4-2 1 0 0,-2 2 150 0 0,-1 0 0 0 0,0 0 0 0 0,0 0 1 0 0,0-1-1 0 0,-1 1 0 0 0,1-1 0 0 0,-1 1 1 0 0,0-1-1 0 0,-1 0 0 0 0,1 0 1 0 0,1-5-1 0 0,-2 5 246 0 0,0 0 1 0 0,1 0-1 0 0,-1 1 0 0 0,1-1 1 0 0,1 1-1 0 0,-1-1 1 0 0,1 1-1 0 0,-1 0 0 0 0,1 0 1 0 0,0 0-1 0 0,1 0 1 0 0,3-3-1 0 0,1-2-255 0 0,6-21-2140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3648 0 0,'-2'1'236'0'0,"0"-1"0"0"0,0 1 0 0 0,0 0 0 0 0,0-1 0 0 0,1 1 0 0 0,-1 0 0 0 0,0 0 0 0 0,0 0 0 0 0,1 1 0 0 0,-1-1 0 0 0,1 0 0 0 0,-1 1 0 0 0,1-1 0 0 0,-1 0 0 0 0,1 1-1 0 0,0 0 1 0 0,0-1 0 0 0,0 1 0 0 0,0 0 0 0 0,0 0 0 0 0,0 0 0 0 0,0-1 0 0 0,0 1 0 0 0,1 0 0 0 0,-1 3 0 0 0,-16 63 4606 0 0,13-46-3331 0 0,-4 30 114 0 0,2 0 1 0 0,2 0 0 0 0,3 58 0 0 0,1-104-1572 0 0,0 1 0 0 0,0-1 0 0 0,1 0 0 0 0,0 1 0 0 0,0-1 0 0 0,0 0-1 0 0,1 0 1 0 0,0 0 0 0 0,0 0 0 0 0,0 0 0 0 0,1-1 0 0 0,0 1 0 0 0,0-1 0 0 0,1 1-1 0 0,-1-1 1 0 0,1 0 0 0 0,0 0 0 0 0,1-1 0 0 0,-1 1 0 0 0,1-1 0 0 0,9 7 0 0 0,-13-10-44 0 0,1 0 0 0 0,-1 0 0 0 0,0 0 0 0 0,1 1 0 0 0,-1-1 0 0 0,0 0 1 0 0,0 1-1 0 0,0-1 0 0 0,0 1 0 0 0,0-1 0 0 0,-1 1 0 0 0,1 0 0 0 0,1 3 1 0 0,6 10 65 0 0,0-8-29 0 0,1 0-1 0 0,0-1 0 0 0,0 0 1 0 0,0-1-1 0 0,1 0 1 0 0,0-1-1 0 0,0 0 0 0 0,0 0 1 0 0,0-1-1 0 0,15 3 1 0 0,-11-2 30 0 0,1 0 54 0 0,1-1-1 0 0,0 0 1 0 0,0-1-1 0 0,0-1 1 0 0,0 0-1 0 0,30-4 1 0 0,-35-6 115 0 0,-10 8-234 0 0,-1 0 0 0 0,1 0 1 0 0,-1 1-1 0 0,1-1 0 0 0,-1 0 0 0 0,1 0 1 0 0,0 1-1 0 0,-1-1 0 0 0,1 0 0 0 0,0 1 0 0 0,0-1 1 0 0,-1 1-1 0 0,1-1 0 0 0,0 1 0 0 0,0-1 1 0 0,0 1-1 0 0,0-1 0 0 0,2 1 0 0 0,0-2 37 0 0,1 1 0 0 0,-1-1 1 0 0,0 0-1 0 0,0 1 0 0 0,1-1 0 0 0,-1-1 0 0 0,0 1 0 0 0,0 0 0 0 0,-1-1 1 0 0,1 0-1 0 0,-1 1 0 0 0,1-1 0 0 0,-1 0 0 0 0,0 0 0 0 0,0-1 0 0 0,0 1 0 0 0,0 0 1 0 0,-1-1-1 0 0,2-3 0 0 0,0 1 44 0 0,0 0 1 0 0,0-1-1 0 0,-1 1 0 0 0,0 0 1 0 0,0-1-1 0 0,-1 1 0 0 0,0-1 1 0 0,0 0-1 0 0,0 0 0 0 0,-1 1 1 0 0,-1-14-1 0 0,-2 2 34 0 0,-1 1 0 0 0,0-1 0 0 0,-10-21 0 0 0,9 26-65 0 0,2 5-47 0 0,-1-1 0 0 0,0 1-1 0 0,0 0 1 0 0,-1 1-1 0 0,0-1 1 0 0,-1 1-1 0 0,-8-10 1 0 0,-20-28 38 0 0,33 42-52 0 0,-1 0 0 0 0,0 0 0 0 0,0 0 0 0 0,-1 0 0 0 0,1 0 0 0 0,-1 0 0 0 0,1 1 0 0 0,-1-1 0 0 0,0 1 0 0 0,-4-3 0 0 0,-10-8 18 0 0,3-5 13 0 0,12 15-19 0 0,1 1-1 0 0,-1-1 0 0 0,0 1 1 0 0,-1-1-1 0 0,1 1 0 0 0,0 0 1 0 0,-1 0-1 0 0,1 0 1 0 0,-1 0-1 0 0,0 0 0 0 0,1 0 1 0 0,-1 1-1 0 0,0 0 0 0 0,-4-2 1 0 0,-8-4 7 0 0,9 4-40 0 0,0 0-1 0 0,0 0 1 0 0,0 1 0 0 0,0 0 0 0 0,0 0-1 0 0,-1 0 1 0 0,1 1 0 0 0,0 0-1 0 0,-9 0 1 0 0,3 1-379 0 0,0 0 0 0 0,0 0 0 0 0,0 1 0 0 0,1 1 1 0 0,-1 0-1 0 0,0 1 0 0 0,1 0 0 0 0,0 0 0 0 0,-20 10 0 0 0,8 1-1213 0 0,-7 6-2409 0 0,7 4-3584 0 0,-7 7 940 0 0,13-19 2666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90 120 2224 0 0,'5'-38'3684'0'0,"11"27"-2518"0"0,-15 11-906 0 0,1-1-1 0 0,-1 1 1 0 0,0-1-1 0 0,0 1 1 0 0,1-1-1 0 0,-1 0 1 0 0,0 1-1 0 0,0-1 0 0 0,0 0 1 0 0,0 0-1 0 0,0 0 1 0 0,0 0-1 0 0,0 0 1 0 0,0 0-1 0 0,0 0 0 0 0,0-1 1 0 0,0 1-1 0 0,-1 0 1 0 0,1 0-1 0 0,-1 0 1 0 0,1-1-1 0 0,-1 1 0 0 0,1-2 1 0 0,8-19 6598 0 0,-9 17-5175 0 0,1 4-1549 0 0,-1 1-1 0 0,0-1 1 0 0,0 1 0 0 0,0-1-1 0 0,0 0 1 0 0,1 1 0 0 0,-1-1-1 0 0,0 1 1 0 0,0-1 0 0 0,0 1-1 0 0,0-1 1 0 0,0 1 0 0 0,0-1-1 0 0,-1 1 1 0 0,1-1 0 0 0,0 1-1 0 0,0-1 1 0 0,0 1 0 0 0,0-1-1 0 0,-1 1 1 0 0,1-1 0 0 0,0 1-1 0 0,0-1 1 0 0,-1 1 0 0 0,1-1-1 0 0,0 1 1 0 0,-1 0 0 0 0,1-1-1 0 0,-1 1 1 0 0,1 0 0 0 0,0-1-1 0 0,-1 1 1 0 0,1 0 0 0 0,-1-1-1 0 0,1 1 1 0 0,-1 0 0 0 0,1 0-1 0 0,-1-1 1 0 0,-1 1 184 0 0,0 0-245 0 0,0-1 0 0 0,-1 1 0 0 0,1 0 0 0 0,-1-1 0 0 0,1 1 0 0 0,0 0 0 0 0,-1 1 0 0 0,1-1 0 0 0,-1 0 1 0 0,1 1-1 0 0,0-1 0 0 0,-1 1 0 0 0,1 0 0 0 0,0 0 0 0 0,0 0 0 0 0,0 0 0 0 0,-3 2 0 0 0,-28 30 405 0 0,28-26-426 0 0,1-3-33 0 0,1 1 0 0 0,0 0 0 0 0,0 0 0 0 0,0 0 0 0 0,1 0 0 0 0,-1 0 0 0 0,1 1 0 0 0,1-1 0 0 0,-1 1 0 0 0,1-1 0 0 0,0 1 0 0 0,0-1 0 0 0,0 1 0 0 0,1 0 0 0 0,0 9 0 0 0,-9 30 52 0 0,6-35-60 0 0,0 1 1 0 0,1-1-1 0 0,0 1 0 0 0,-1 20 1 0 0,3-23-2 0 0,0-1 0 0 0,1 1 0 0 0,0-1 0 0 0,0 1 1 0 0,1-1-1 0 0,0 1 0 0 0,4 9 0 0 0,-1-4 24 0 0,0 0 1 0 0,0 0-1 0 0,-1 1 0 0 0,-1 0 0 0 0,3 27 1 0 0,-5-31-43 0 0,0-1-1 0 0,0 1 1 0 0,1-1 0 0 0,1 1 0 0 0,-1-1 0 0 0,1 0 0 0 0,1 0 0 0 0,0 0-1 0 0,0 0 1 0 0,1-1 0 0 0,6 10 0 0 0,-5-11 16 0 0,0-1 0 0 0,-1 1 0 0 0,0 1 0 0 0,0-1 0 0 0,0 1-1 0 0,-1 0 1 0 0,-1 0 0 0 0,1 1 0 0 0,-1-1 0 0 0,0 0 0 0 0,2 16 0 0 0,-3-18 0 0 0,1-1 0 0 0,0 0 0 0 0,0 1 0 0 0,1-1 0 0 0,-1 0 0 0 0,1 0 0 0 0,0-1 1 0 0,0 1-1 0 0,1-1 0 0 0,0 0 0 0 0,-1 0 0 0 0,1 0 0 0 0,8 3 0 0 0,-10-4 1 0 0,0 1 1 0 0,1-1-1 0 0,-1 1 0 0 0,-1-1 0 0 0,1 1 1 0 0,0 0-1 0 0,-1 0 0 0 0,0 0 0 0 0,0 1 1 0 0,2 4-1 0 0,4 9 6 0 0,-3-10-18 0 0,-4-5 4 0 0,1 0 1 0 0,-1-1-1 0 0,0 1 0 0 0,1-1 1 0 0,0 1-1 0 0,0-1 1 0 0,-1 0-1 0 0,1 1 0 0 0,1-1 1 0 0,-1 0-1 0 0,0 0 0 0 0,0-1 1 0 0,1 1-1 0 0,-1 0 1 0 0,1-1-1 0 0,-1 1 0 0 0,6 1 1 0 0,-6-2 1 0 0,1 1 1 0 0,0-1-1 0 0,-1 1 1 0 0,0 0-1 0 0,1 0 1 0 0,-1 0 0 0 0,0 0-1 0 0,0 0 1 0 0,0 1-1 0 0,0-1 1 0 0,3 5-1 0 0,16 17 32 0 0,-18-22-28 0 0,7 5-15 0 0,0 0 0 0 0,0-1 0 0 0,0-1 0 0 0,1 1 1 0 0,-1-2-1 0 0,23 7 0 0 0,28 2-1285 0 0,-42-14-568 0 0,-1 0 0 0 0,1-2 1 0 0,-1 0-1 0 0,26-8 0 0 0,-35 7 271 0 0,-1 0 1 0 0,0 0-1 0 0,-1-1 0 0 0,1 0 0 0 0,10-9 0 0 0,-11 8-24 0 0,49-31-2527 0 0,-44 24 1801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116 312 2480 0 0,'0'-13'1506'0'0,"0"8"-1292"0"0,1 1 0 0 0,-1-1-1 0 0,-1 0 1 0 0,1 0 0 0 0,-1 0 0 0 0,1 1 0 0 0,-1-1-1 0 0,-1 0 1 0 0,-2-6 0 0 0,-14-33 7207 0 0,14 35-5772 0 0,3 7-1126 0 0,0 0 0 0 0,1 0 0 0 0,-1 0 0 0 0,0 1 0 0 0,1-1 0 0 0,-1 0 0 0 0,1 0 0 0 0,-1 0 0 0 0,1-1 0 0 0,0 1 0 0 0,0-4 1953 0 0,0 49-829 0 0,0-40-1601 0 0,1 0 1 0 0,-1 0-1 0 0,1 0 1 0 0,0 0-1 0 0,0-1 1 0 0,0 1-1 0 0,0 0 0 0 0,0-1 1 0 0,0 1-1 0 0,3 3 1 0 0,-2-3-21 0 0,0 0 1 0 0,0 0 0 0 0,-1 0 0 0 0,1 0 0 0 0,-1 1-1 0 0,0-1 1 0 0,0 0 0 0 0,0 1 0 0 0,0-1-1 0 0,0 7 1 0 0,1 1 20 0 0,0 1-1 0 0,0-1 0 0 0,1 0 1 0 0,1 0-1 0 0,0 0 0 0 0,1 0 1 0 0,0-1-1 0 0,7 13 1 0 0,-7 4-4 0 0,-5-25-39 0 0,0 0 0 0 0,-1 0 0 0 0,1-1 0 0 0,0 1-1 0 0,1 0 1 0 0,-1 0 0 0 0,0 0 0 0 0,0-1 0 0 0,1 1-1 0 0,-1 0 1 0 0,1-1 0 0 0,0 1 0 0 0,-1 0 0 0 0,1-1-1 0 0,0 1 1 0 0,0-1 0 0 0,0 1 0 0 0,2 2 0 0 0,16 23 44 0 0,-18-24-60 0 0,1 0 0 0 0,-1 0 1 0 0,1 0-1 0 0,0-1 1 0 0,0 1-1 0 0,0 0 1 0 0,0-1-1 0 0,5 5 1 0 0,3 4-10 0 0,-9-9 26 0 0,-1-1-1 0 0,1 0 1 0 0,0 0 0 0 0,0 1 0 0 0,0-1-1 0 0,0 0 1 0 0,0 0 0 0 0,0 0 0 0 0,0 0-1 0 0,1 0 1 0 0,-1-1 0 0 0,0 1 0 0 0,0 0-1 0 0,2 0 1 0 0,-2-1 2 0 0,0 1-1 0 0,0-1 1 0 0,0 0-1 0 0,-1 1 1 0 0,1-1-1 0 0,0 1 1 0 0,-1-1-1 0 0,1 1 0 0 0,0-1 1 0 0,-1 1-1 0 0,1-1 1 0 0,-1 1-1 0 0,1-1 1 0 0,-1 1-1 0 0,1 0 1 0 0,-1-1-1 0 0,1 1 1 0 0,-1 0-1 0 0,1 0 1 0 0,-1-1-1 0 0,0 1 1 0 0,0 0-1 0 0,1 0 1 0 0,-1 0-1 0 0,0-1 1 0 0,0 1-1 0 0,0 0 1 0 0,0 0-1 0 0,0 0 1 0 0,0-1-1 0 0,0 1 0 0 0,0 0 1 0 0,0 0-1 0 0,0 0 1 0 0,-1 0-1 0 0,1 6 660 0 0,-7-7-646 0 0,6 0-13 0 0,0 0 1 0 0,0 1 0 0 0,0-1 0 0 0,0 0-1 0 0,-1 0 1 0 0,1 0 0 0 0,0-1-1 0 0,0 1 1 0 0,0 0 0 0 0,0 0 0 0 0,0-1-1 0 0,-1 1 1 0 0,1 0 0 0 0,0-1-1 0 0,0 1 1 0 0,0-1 0 0 0,0 1 0 0 0,0-1-1 0 0,0 0 1 0 0,0 0 0 0 0,0 1-1 0 0,-1-2 1 0 0,-1-1 0 0 0,0 1 0 0 0,0 1 0 0 0,0-1 0 0 0,0 0 0 0 0,-1 1-1 0 0,1 0 1 0 0,0-1 0 0 0,-6 0 0 0 0,-12-5 60 0 0,15-5 39 0 0,6 11-103 0 0,0 1-1 0 0,0-1 1 0 0,0 0-1 0 0,0 0 1 0 0,0 1 0 0 0,0-1-1 0 0,-1 0 1 0 0,1 1-1 0 0,0-1 1 0 0,0 1-1 0 0,-1-1 1 0 0,1 0 0 0 0,-1 1-1 0 0,1-1 1 0 0,0 1-1 0 0,-1-1 1 0 0,1 1-1 0 0,-1-1 1 0 0,1 1-1 0 0,-1-1 1 0 0,1 1 0 0 0,-1 0-1 0 0,0-1 1 0 0,1 1-1 0 0,-2-1 1 0 0,-2-2 13 0 0,0-1 0 0 0,0 0-1 0 0,0 0 1 0 0,1 0 0 0 0,-1 0 0 0 0,1-1 0 0 0,0 1 0 0 0,0-1-1 0 0,0 0 1 0 0,1 0 0 0 0,-2-6 0 0 0,-10-15 61 0 0,-10-30 60 0 0,9 13 23 0 0,13 34-131 0 0,0 1 0 0 0,-1-1 0 0 0,0 1 0 0 0,-1 0 0 0 0,-4-8-1 0 0,5 10-14 0 0,0-1-1 0 0,0 1 1 0 0,1 0-1 0 0,-1-1 1 0 0,2 0-1 0 0,-1 1 0 0 0,1-1 1 0 0,0 0-1 0 0,0 0 1 0 0,1 0-1 0 0,0 0 1 0 0,0 1-1 0 0,2-14 1 0 0,-1-7 22 0 0,-1 22-30 0 0,0 0-1 0 0,1 0 0 0 0,-1 0 0 0 0,1 0 0 0 0,0 1 0 0 0,1-1 0 0 0,-1 0 0 0 0,1 1 0 0 0,0-1 0 0 0,4-7 0 0 0,2 3-15 0 0,-3 3 26 0 0,0 0 0 0 0,1 0 0 0 0,0 1 0 0 0,0-1 0 0 0,8-4 0 0 0,-12 8-15 0 0,2-1-4 0 0,1 0 1 0 0,-1 0 0 0 0,0 0-1 0 0,1 1 1 0 0,0 0 0 0 0,0-1-1 0 0,0 2 1 0 0,0-1 0 0 0,0 0-1 0 0,0 1 1 0 0,0 0 0 0 0,0 0-1 0 0,0 1 1 0 0,1-1 0 0 0,-1 1-1 0 0,0 0 1 0 0,0 1 0 0 0,1-1-1 0 0,-1 1 1 0 0,7 2 0 0 0,-7-1 6 0 0,-1 0 1 0 0,0 1 0 0 0,1 0-1 0 0,-1-1 1 0 0,0 2 0 0 0,-1-1-1 0 0,1 0 1 0 0,0 1 0 0 0,-1-1-1 0 0,0 1 1 0 0,0 0 0 0 0,0 0 0 0 0,0 0-1 0 0,-1 1 1 0 0,1-1 0 0 0,-1 1-1 0 0,0-1 1 0 0,-1 1 0 0 0,3 9-1 0 0,-1-2 9 0 0,-1 1 0 0 0,0-1 0 0 0,-1 0 0 0 0,0 1 0 0 0,-1-1 0 0 0,0 0 0 0 0,-4 21 0 0 0,1-23-2 0 0,-1-1-1 0 0,0-1 0 0 0,0 1 1 0 0,-1 0-1 0 0,0-1 1 0 0,0 0-1 0 0,-7 8 1 0 0,-1 1 41 0 0,-5 1-26 0 0,13-15-30 0 0,-7 4-10 0 0,18-5-15 0 0,34-9 1 0 0,4-4 114 0 0,-43 11-95 0 0,10 10 11 0 0,-11-8-2 0 0,1-1 0 0 0,0 1 0 0 0,0 0 0 0 0,-1 0 0 0 0,1 0 0 0 0,1 0 0 0 0,-1-1 0 0 0,0 1 0 0 0,0 0 0 0 0,1-1 0 0 0,-1 1 0 0 0,0-1 0 0 0,1 0 0 0 0,0 1 0 0 0,1 0 0 0 0,18 17 3835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85 188 3800 0 0,'-10'-20'1195'0'0,"9"18"-1082"0"0,-1 0 1 0 0,1-1-1 0 0,-1 1 1 0 0,1 0-1 0 0,0-1 0 0 0,0 1 1 0 0,0-1-1 0 0,0 1 1 0 0,0-1-1 0 0,0-2 0 0 0,0 0 614 0 0,0 0-1 0 0,0 0 1 0 0,-1 1-1 0 0,1-1 1 0 0,-1 1-1 0 0,0-1 1 0 0,0 1-1 0 0,-5-7 1 0 0,6 10-277 0 0,0-1 0 0 0,0 0 0 0 0,0 1 0 0 0,0-1 1 0 0,-1 1-1 0 0,1-1 0 0 0,-1 1 0 0 0,1-1 0 0 0,-1 1 0 0 0,1 0 1 0 0,-1 0-1 0 0,0 0 0 0 0,1 0 0 0 0,-1 0 0 0 0,0 0 0 0 0,0 1 1 0 0,0-1-1 0 0,-5 0 2847 0 0,-2 15-1808 0 0,18 53-566 0 0,-8-53-821 0 0,1 1 0 0 0,0 0 1 0 0,1-1-1 0 0,1 0 1 0 0,8 22-1 0 0,-4-15-7 0 0,-2-1-1 0 0,0 2 1 0 0,3 28 0 0 0,-6-37-72 0 0,0-1 0 0 0,2 0 0 0 0,7 18-1 0 0,4 12-41 0 0,-11-16 23 0 0,-4-23 1 0 0,-1 0 0 0 0,1 0 0 0 0,0 0 0 0 0,-1 0 0 0 0,1 0 0 0 0,0 0 1 0 0,1 0-1 0 0,-1-1 0 0 0,0 1 0 0 0,1-1 0 0 0,2 4 0 0 0,-1 2 8 0 0,0-1 0 0 0,0 1-1 0 0,0 0 1 0 0,-1 0 0 0 0,-1 1 0 0 0,1-1-1 0 0,-1 0 1 0 0,-1 0 0 0 0,1 1-1 0 0,-2 10 1 0 0,2-13-1 0 0,1 1-1 0 0,0-1 1 0 0,1 1 0 0 0,-1-1-1 0 0,1 0 1 0 0,5 8-1 0 0,-7-4-16 0 0,-1-9 44 0 0,-22-38-82 0 0,20 26 49 0 0,0 0 0 0 0,-1 0 0 0 0,0 0-1 0 0,-9-20 1 0 0,7 16 0 0 0,-7-19 16 0 0,-4-8 135 0 0,-10-50 0 0 0,22 76-137 0 0,-7-32 67 0 0,1 1 0 0 0,3-1 1 0 0,-1-66-1 0 0,7 97-60 0 0,1 14-23 0 0,-1 0 0 0 0,1-1 0 0 0,-1 1 0 0 0,1 0 0 0 0,0 0 0 0 0,0 0 0 0 0,0-1 0 0 0,1 1 0 0 0,-1 0 0 0 0,1 0 0 0 0,0 0 0 0 0,0 0 0 0 0,0 0 0 0 0,0 0 0 0 0,0 0 0 0 0,1 0 0 0 0,0 0 0 0 0,-1 1 0 0 0,1-1 0 0 0,0 1 0 0 0,4-5 0 0 0,14-17 25 0 0,-19 22-21 0 0,0 0 1 0 0,0 1-1 0 0,0-1 0 0 0,0 1 1 0 0,0-1-1 0 0,1 1 0 0 0,-1-1 1 0 0,0 1-1 0 0,1 0 0 0 0,-1 0 1 0 0,1-1-1 0 0,-1 1 0 0 0,1 0 1 0 0,-1 0-1 0 0,1 0 0 0 0,0 1 1 0 0,0-1-1 0 0,-1 0 0 0 0,1 1 1 0 0,0-1-1 0 0,0 1 0 0 0,0 0 1 0 0,0-1-1 0 0,0 1 0 0 0,0 0 1 0 0,-1 0-1 0 0,4 1 0 0 0,4 0-7 0 0,1 0-1 0 0,-1 1 0 0 0,0 0 0 0 0,0 1 1 0 0,0 0-1 0 0,0 0 0 0 0,-1 1 0 0 0,1 0 1 0 0,-1 1-1 0 0,0 0 0 0 0,14 11 0 0 0,13 7 0 0 0,-3 3-7 0 0,-29-23 6 0 0,0 1-1 0 0,1-1 1 0 0,0 0 0 0 0,-1 0 0 0 0,1 0-1 0 0,8 4 1 0 0,-9-6 2 0 0,-1-1-1 0 0,0 2 1 0 0,1-1-1 0 0,-1 0 1 0 0,0 0-1 0 0,0 1 1 0 0,0-1-1 0 0,0 1 1 0 0,0-1-1 0 0,-1 1 0 0 0,1 0 1 0 0,0 0-1 0 0,2 4 1 0 0,19 18 91 0 0,-20-22-87 0 0,0 0 0 0 0,-1 0 1 0 0,1 0-1 0 0,0 1 0 0 0,-1-1 0 0 0,0 1 1 0 0,1-1-1 0 0,-1 1 0 0 0,0 0 0 0 0,0 0 1 0 0,-1 0-1 0 0,1 0 0 0 0,-1 0 1 0 0,1 1-1 0 0,-1-1 0 0 0,0 0 0 0 0,0 1 1 0 0,-1-1-1 0 0,1 5 0 0 0,27 54 240 0 0,-14-32-93 0 0,2 9 55 0 0,-12-24-140 0 0,-2 0-1 0 0,0 0 0 0 0,-1 0 1 0 0,-1 0-1 0 0,0 0 1 0 0,-2 16-1 0 0,1-25-48 0 0,0 0 0 0 0,-1 1 0 0 0,1-1 1 0 0,-1 0-1 0 0,0 0 0 0 0,-1 0 0 0 0,0-1 0 0 0,0 1 0 0 0,0 0 0 0 0,0-1 1 0 0,-1 0-1 0 0,0 0 0 0 0,0 0 0 0 0,0 0 0 0 0,-1-1 0 0 0,-6 6 0 0 0,-35 31 33 0 0,-15 1-6 0 0,50-35-475 0 0,0-1 0 0 0,0-1 0 0 0,0 0 0 0 0,-1-1 0 0 0,1 0 0 0 0,-1 0 0 0 0,0-1 0 0 0,0-1 0 0 0,-1 0-1 0 0,1-1 1 0 0,-15 0 0 0 0,26-1 186 0 0,0 0 1 0 0,0 0-1 0 0,0 0 0 0 0,0-1 0 0 0,1 1 0 0 0,-1 0 1 0 0,0-1-1 0 0,0 1 0 0 0,0 0 0 0 0,0-1 1 0 0,0 1-1 0 0,0-1 0 0 0,0 1 0 0 0,1-1 0 0 0,-1 0 1 0 0,0 1-1 0 0,0-1 0 0 0,1 0 0 0 0,-1 0 0 0 0,1 1 1 0 0,-1-1-1 0 0,0 0 0 0 0,1 0 0 0 0,-1 0 0 0 0,1 0 1 0 0,0 0-1 0 0,-1 0 0 0 0,1 0 0 0 0,0 1 0 0 0,0-1 1 0 0,-1 0-1 0 0,1 0 0 0 0,0 0 0 0 0,0 0 1 0 0,0 0-1 0 0,0 0 0 0 0,0 0 0 0 0,0 0 0 0 0,1 0 1 0 0,-1 0-1 0 0,0 0 0 0 0,0 0 0 0 0,1 0 0 0 0,-1 0 1 0 0,1 0-1 0 0,0-1 0 0 0,14-33-6798 0 0,-2 16 5411 0 0,33-30-472 0 0,-20 16-458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73 155 3112 0 0,'-4'16'8239'0'0,"0"-6"-5281"0"0,0 5 1456 0 0,6 17-1996 0 0,-1-17-1076 0 0,-2 7-868 0 0,1-1-1 0 0,1 0 0 0 0,1 1 1 0 0,1-1-1 0 0,1 0 0 0 0,1 0 1 0 0,11 31-1 0 0,2 16-1 0 0,-8-20-229 0 0,3 2-92 0 0,-5-20-55 0 0,16 42 1 0 0,-21-65-109 0 0,0 1 0 0 0,1-1 0 0 0,0 0 0 0 0,0 0 0 0 0,1 0 0 0 0,0 0 1 0 0,0-1-1 0 0,1 0 0 0 0,0 0 0 0 0,7 6 0 0 0,-11-10 7 0 0,19 14-23 0 0,-21-15 24 0 0,1-1 1 0 0,-1 0 0 0 0,0 1 0 0 0,0-1 0 0 0,1 0 0 0 0,-1 1-1 0 0,0-1 1 0 0,1 0 0 0 0,-1 1 0 0 0,1-1 0 0 0,-1 0 0 0 0,0 0-1 0 0,1 1 1 0 0,-1-1 0 0 0,1 0 0 0 0,-1 0 0 0 0,1 0 0 0 0,-1 1-1 0 0,1-1 1 0 0,-1 0 0 0 0,1 0 0 0 0,-1 0 0 0 0,1 0 0 0 0,-1 0-1 0 0,0 0 1 0 0,1 0 0 0 0,-1 0 0 0 0,1 0 0 0 0,-1-1 0 0 0,1 1-1 0 0,-1 0 1 0 0,1 0 0 0 0,-1 0 0 0 0,1 0 0 0 0,-1-1 0 0 0,0 1-1 0 0,1 0 1 0 0,-1 0 0 0 0,1-1 0 0 0,1-11-68 0 0,0 1 0 0 0,-1-1 0 0 0,0 0 1 0 0,-1 0-1 0 0,0 0 0 0 0,-1 1 0 0 0,0-1 0 0 0,-1 0 0 0 0,0 1 1 0 0,-4-12-1 0 0,-5-10-130 0 0,-1 1 0 0 0,-19-36 1 0 0,-6 8-36 0 0,28 47 158 0 0,1 0 0 0 0,0-1 0 0 0,0 0 0 0 0,-8-25 0 0 0,13 31 41 0 0,0 1-1 0 0,0-1 1 0 0,-1 1-1 0 0,0 0 1 0 0,-1 0-1 0 0,-9-12 0 0 0,8 11-2 0 0,0 0 0 0 0,0 0 0 0 0,1-1 0 0 0,0 1-1 0 0,-4-14 1 0 0,-2-2-32 0 0,7 15 45 0 0,0 0-1 0 0,0-1 0 0 0,1 1 1 0 0,0-1-1 0 0,1 0 0 0 0,0 1 1 0 0,-1-15-1 0 0,-2-6-33 0 0,4 27 53 0 0,0 0 0 0 0,0-1 1 0 0,1 1-1 0 0,-1 0 0 0 0,1-1 1 0 0,0 1-1 0 0,0-1 1 0 0,0 1-1 0 0,0-1 0 0 0,2-4 1 0 0,-2 5 22 0 0,1-1 1 0 0,-1 1-1 0 0,1-1 1 0 0,0 1-1 0 0,0 0 1 0 0,1 0-1 0 0,-1 0 1 0 0,1-1-1 0 0,-1 1 1 0 0,1 0-1 0 0,0 1 1 0 0,0-1-1 0 0,0 0 1 0 0,1 1-1 0 0,-1-1 1 0 0,1 1-1 0 0,-1 0 1 0 0,1-1-1 0 0,0 1 1 0 0,0 0-1 0 0,4-1 1 0 0,1 0 264 0 0,1 0 0 0 0,0 1 0 0 0,0 1 0 0 0,0 0 0 0 0,1 0 0 0 0,-1 0 0 0 0,12 2 0 0 0,18 12 172 0 0,-28-9-383 0 0,-9-3-50 0 0,-1-1-1 0 0,1 1 1 0 0,0 0 0 0 0,-1 0-1 0 0,1 0 1 0 0,0 0-1 0 0,-1 0 1 0 0,1 0 0 0 0,-1 1-1 0 0,1-1 1 0 0,-1 0-1 0 0,1 2 1 0 0,16 13 59 0 0,-14-14-78 0 0,40 28 4 0 0,-40-28-2 0 0,-1 0-1 0 0,0 1 1 0 0,0-1-1 0 0,-1 1 1 0 0,1 0-1 0 0,-1 0 1 0 0,1 0-1 0 0,-1 0 1 0 0,0 1 0 0 0,0-1-1 0 0,0 0 1 0 0,1 6-1 0 0,-1-4 2 0 0,0 0 1 0 0,0 0-1 0 0,1-1 0 0 0,0 1 0 0 0,-1 0 0 0 0,1-1 0 0 0,1 0 1 0 0,6 7-1 0 0,-6-6 1 0 0,0-1 0 0 0,0 1 0 0 0,0 0 0 0 0,-1 1 0 0 0,0-1 0 0 0,0 0 0 0 0,0 1 0 0 0,2 6 0 0 0,0 35 29 0 0,-5-36-22 0 0,1 0 0 0 0,0 0 0 0 0,1 0 0 0 0,3 12 0 0 0,-4-18-5 0 0,0-1-1 0 0,0 1 0 0 0,0 0 0 0 0,0 0 0 0 0,-1 0 0 0 0,0-1 0 0 0,0 1 0 0 0,0 0 0 0 0,-2 6 0 0 0,0 15 23 0 0,2-16-20 0 0,-2 0-1 0 0,1 0 0 0 0,-1 0 1 0 0,-1-1-1 0 0,0 1 1 0 0,0 0-1 0 0,-1-1 1 0 0,0 0-1 0 0,-1 0 1 0 0,0 0-1 0 0,0 0 1 0 0,-1-1-1 0 0,0 0 0 0 0,0 0 1 0 0,-1 0-1 0 0,-10 8 1 0 0,13-13-17 0 0,0 0 0 0 0,0 0 0 0 0,1 0 0 0 0,0 1-1 0 0,0-1 1 0 0,0 1 0 0 0,0 0 0 0 0,0 0 0 0 0,-3 7 0 0 0,5-10 0 0 0,1 0 0 0 0,0 0 1 0 0,-1 0-1 0 0,1-1 0 0 0,-1 1 0 0 0,0 0 0 0 0,1 0 0 0 0,-1-1 0 0 0,0 1 0 0 0,1 0 0 0 0,-1-1 1 0 0,0 1-1 0 0,0-1 0 0 0,1 1 0 0 0,-1-1 0 0 0,0 1 0 0 0,0-1 0 0 0,0 0 0 0 0,0 1 1 0 0,0-1-1 0 0,0 0 0 0 0,0 0 0 0 0,0 0 0 0 0,-1 1 0 0 0,1-1-6 0 0,0 0-1 0 0,0 0 1 0 0,0 0 0 0 0,0 0-1 0 0,0 0 1 0 0,0 0 0 0 0,0 0-1 0 0,0 0 1 0 0,0 0-1 0 0,-1 0 1 0 0,1-1 0 0 0,0 1-1 0 0,0 0 1 0 0,0-1 0 0 0,0 1-1 0 0,1-1 1 0 0,-1 1-1 0 0,0-1 1 0 0,0 1 0 0 0,0-1-1 0 0,0 0 1 0 0,0 1 0 0 0,1-1-1 0 0,-1 0 1 0 0,0 0 0 0 0,1 0-1 0 0,-1 0 1 0 0,0 1-1 0 0,1-1 1 0 0,-1 0 0 0 0,1 0-1 0 0,0 0 1 0 0,-1 0 0 0 0,1 0-1 0 0,0 0 1 0 0,-1 0 0 0 0,1 0-1 0 0,0-2 1 0 0,-2-25-165 0 0,-5 13-23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3888 0 0,'-9'6'13522'0'0,"11"63"-7433"0"0,4-3-3985 0 0,4 81-1026 0 0,-11-130-980 0 0,1-9-62 0 0,-1 0 1 0 0,2 0-1 0 0,-1 0 0 0 0,1 0 1 0 0,0 0-1 0 0,1 0 0 0 0,4 14 1 0 0,39 85 266 0 0,-44-105-297 0 0,0 0 0 0 0,0-1 0 0 0,0 0 0 0 0,1 1 0 0 0,-1-1 0 0 0,0 0 1 0 0,1 1-1 0 0,-1-1 0 0 0,1 0 0 0 0,-1 0 0 0 0,1 0 0 0 0,0 0 0 0 0,-1-1 1 0 0,1 1-1 0 0,0 0 0 0 0,-1-1 0 0 0,1 1 0 0 0,0-1 0 0 0,0 1 0 0 0,0-1 1 0 0,0 0-1 0 0,-1 0 0 0 0,1 0 0 0 0,0 0 0 0 0,0 0 0 0 0,3-1 0 0 0,-4 1-2 0 0,1 0 22 0 0,0-1-8 0 0,1 0 0 0 0,-1-1 0 0 0,1 1 0 0 0,-1-1 0 0 0,1 1 0 0 0,-1-1 0 0 0,0 0-1 0 0,0 0 1 0 0,3-4 0 0 0,10-15 9 0 0,3 1-29 0 0,-6 11 0 0 0,-10 8 4 0 0,-1 0-1 0 0,1 0 1 0 0,0-1-1 0 0,-1 1 1 0 0,1-1-1 0 0,-1 0 1 0 0,0 1-1 0 0,1-1 1 0 0,-1 0-1 0 0,0 0 1 0 0,0 1-1 0 0,0-1 1 0 0,0 0-1 0 0,0 0 1 0 0,0-3-1 0 0,1 2 11 0 0,33-97 232 0 0,-21 82-26 0 0,-13 18-201 0 0,0-1 1 0 0,0 0 0 0 0,-1 0-1 0 0,1 1 1 0 0,0-1 0 0 0,-1 0-1 0 0,1 0 1 0 0,-1 0 0 0 0,1 0-1 0 0,-1 0 1 0 0,1 0 0 0 0,-1 0 0 0 0,0 0-1 0 0,1 0 1 0 0,-1 0 0 0 0,0 0-1 0 0,0 0 1 0 0,0 0 0 0 0,0 0-1 0 0,0 0 1 0 0,0 0 0 0 0,0 0-1 0 0,0 0 1 0 0,0-1 0 0 0,0 6 50 0 0,0 0 0 0 0,0 0-1 0 0,-1 0 1 0 0,1 1 0 0 0,-1-1 0 0 0,0 0 0 0 0,0 0 0 0 0,0 0 0 0 0,-1 0 0 0 0,-2 5-1 0 0,2-1-25 0 0,0 0-1 0 0,1 1 0 0 0,0-1 0 0 0,0 0 1 0 0,1 0-1 0 0,0 0 0 0 0,3 16 0 0 0,-2 6-4 0 0,0-21-10 0 0,0 0 0 0 0,0-1 0 0 0,1 1 0 0 0,0-1 0 0 0,1 1 0 0 0,0-1 0 0 0,6 13 0 0 0,-2-7-20 0 0,0-1 1 0 0,1 0-1 0 0,1 0 0 0 0,0 0 1 0 0,11 11-1 0 0,-12-17-95 0 0,-4-2-130 0 0,1 0 0 0 0,0-1 0 0 0,0 0 0 0 0,1 0 1 0 0,-1 0-1 0 0,1 0 0 0 0,0-1 0 0 0,0 0 0 0 0,12 4 0 0 0,5 7-1422 0 0,-20-12 1032 0 0,0 1-1 0 0,1-1 1 0 0,-1 0-1 0 0,0 0 1 0 0,1 0-1 0 0,-1 0 1 0 0,1-1-1 0 0,0 1 1 0 0,0-1-1 0 0,-1 0 1 0 0,1 0-1 0 0,0-1 1 0 0,0 1-1 0 0,5 0 1 0 0,2-1-1020 0 0,40-3-7739 0 0,-33-5 8265 0 0,43-38-835 0 0,-55 35-406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3184 0 0,'0'0'1017'0'0,"-9"33"10938"0"0,6-22-10671 0 0,0-1 1 0 0,-1 0-1 0 0,0-1 1 0 0,0 1-1 0 0,-1 0 1 0 0,-10 12-1 0 0,7-6-910 0 0,0 0-1 0 0,0 0 1 0 0,2 1-1 0 0,0 0 1 0 0,-3 19 0 0 0,0-5-283 0 0,7-21-84 0 0,1-1 1 0 0,0 0-1 0 0,0 1 0 0 0,1-1 0 0 0,2 19 0 0 0,-1-1-141 0 0,-1-22-153 0 0,1 1 0 0 0,-1 0 0 0 0,1-1 0 0 0,0 1 1 0 0,1-1-1 0 0,-1 1 0 0 0,1-1 0 0 0,5 11 1 0 0,13 13-5596 0 0,-15-23 470 0 0,-4-5 5041 0 0,-1 0 0 0 0,1 0 1 0 0,0 0-1 0 0,0 0 0 0 0,0-1 0 0 0,-1 1 0 0 0,1 0 1 0 0,0 0-1 0 0,0-1 0 0 0,0 1 0 0 0,0 0 0 0 0,0-1 1 0 0,1 1-1 0 0,-1-1 0 0 0,0 0 0 0 0,0 1 0 0 0,0-1 1 0 0,0 0-1 0 0,0 0 0 0 0,1 1 0 0 0,-1-1 1 0 0,0 0-1 0 0,0 0 0 0 0,0 0 0 0 0,1-1 0 0 0,0 1 1 0 0,5 0-2285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19 3368 0 0,'-9'10'12322'0'0,"9"-5"-11606"0"0,1 0 0 0 0,-1-1 0 0 0,1 1 0 0 0,0-1 0 0 0,0 1 0 0 0,0-1 0 0 0,1 1 0 0 0,1 4 0 0 0,4 7 191 0 0,3 65 1473 0 0,5-46-1723 0 0,-2 1 0 0 0,10 41 0 0 0,-11-35-267 0 0,-9-36-344 0 0,-1 1 0 0 0,0-1 0 0 0,0 1 0 0 0,-1-1 0 0 0,1 1 0 0 0,-1 10 0 0 0,1-12-29 0 0,-1-1 0 0 0,1 0 0 0 0,0 1 0 0 0,0-1 0 0 0,1 0 0 0 0,-1 0 0 0 0,1 0 0 0 0,0-1 0 0 0,0 1 0 0 0,1-1 0 0 0,-1 1 0 0 0,7 4 0 0 0,-3-1 33 0 0,-5-5-23 0 0,-1 1 0 0 0,1-1-1 0 0,-1 1 1 0 0,0 0 0 0 0,0 0 0 0 0,0-1 0 0 0,-1 1-1 0 0,1 0 1 0 0,0 0 0 0 0,-1 0 0 0 0,0 6-1 0 0,3 5 336 0 0,-3-12 43 0 0,-2-10-249 0 0,-3-6-42 0 0,0 1 1 0 0,-1-1-1 0 0,-8-14 0 0 0,8 18-72 0 0,0-1 0 0 0,1 0 0 0 0,0 0 0 0 0,1 0 0 0 0,1 0 0 0 0,-4-19 0 0 0,-10-48 34 0 0,11 59-48 0 0,2-1 1 0 0,0 1-1 0 0,1-1 1 0 0,-1-26-1 0 0,4 32-28 0 0,1-38-80 0 0,-1 49 82 0 0,1 0 1 0 0,-1-1 0 0 0,1 1 0 0 0,-1 0-1 0 0,1 0 1 0 0,0 0 0 0 0,0 0-1 0 0,0 0 1 0 0,1 0 0 0 0,-1 1 0 0 0,1-1-1 0 0,2-4 1 0 0,9-7-3 0 0,-12 12 3 0 0,1 0 0 0 0,-1 0 0 0 0,1 0 0 0 0,0 0 0 0 0,-1 0 0 0 0,1 1 0 0 0,0-1 0 0 0,0 1 0 0 0,0-1 0 0 0,0 1 0 0 0,0 0 0 0 0,0 0 0 0 0,0 0 0 0 0,1 0 0 0 0,-1 0 0 0 0,0 0 0 0 0,1 0 0 0 0,-1 1 0 0 0,0 0 0 0 0,1-1 0 0 0,-1 1 0 0 0,4 0 0 0 0,15-6-26 0 0,-20 6 24 0 0,1-1-1 0 0,-1 0 1 0 0,1 0-1 0 0,0 1 1 0 0,-1-1-1 0 0,1 1 0 0 0,0 0 1 0 0,-1-1-1 0 0,1 1 1 0 0,0 0-1 0 0,0 0 1 0 0,0 0-1 0 0,-1 0 1 0 0,1 0-1 0 0,0 1 0 0 0,0-1 1 0 0,-1 0-1 0 0,1 1 1 0 0,0-1-1 0 0,-1 1 1 0 0,3 1-1 0 0,6 3 13 0 0,-8-4-11 0 0,0 0-1 0 0,1 0 1 0 0,-1 0-1 0 0,0 0 0 0 0,0 0 1 0 0,1 1-1 0 0,-1-1 1 0 0,0 1-1 0 0,0-1 1 0 0,-1 1-1 0 0,1 0 1 0 0,0 0-1 0 0,0 0 1 0 0,-1 0-1 0 0,0 0 1 0 0,1 0-1 0 0,-1 0 0 0 0,0 1 1 0 0,0-1-1 0 0,0 0 1 0 0,0 1-1 0 0,0-1 1 0 0,-1 0-1 0 0,1 1 1 0 0,-1-1-1 0 0,1 1 1 0 0,-1 0-1 0 0,0-1 1 0 0,0 1-1 0 0,0-1 0 0 0,0 1 1 0 0,-2 3-1 0 0,3-3-1 0 0,-1 0-1 0 0,0-1 0 0 0,0 1 0 0 0,0 0 1 0 0,-1 0-1 0 0,1-1 0 0 0,-1 1 0 0 0,1 0 1 0 0,-1-1-1 0 0,0 1 0 0 0,0-1 0 0 0,0 1 1 0 0,0-1-1 0 0,0 1 0 0 0,-1-1 0 0 0,1 0 1 0 0,-3 3-1 0 0,-4 7-2 0 0,-35 60-155 0 0,42-72 156 0 0,1 1 1 0 0,-1 0-1 0 0,1-1 1 0 0,0 1 0 0 0,-1 0-1 0 0,1-1 1 0 0,0 1-1 0 0,0 0 1 0 0,0-1 0 0 0,-1 1-1 0 0,1 0 1 0 0,0 0-1 0 0,0-1 1 0 0,0 1 0 0 0,0 0-1 0 0,0-1 1 0 0,0 1-1 0 0,0 0 1 0 0,1 0-1 0 0,-1-1 1 0 0,0 1 0 0 0,0 0-1 0 0,0 0 1 0 0,1-1-1 0 0,-1 1 1 0 0,0-1 0 0 0,1 1-1 0 0,-1 0 1 0 0,1-1-1 0 0,-1 1 1 0 0,1 0 0 0 0,12 12-21 0 0,-12-12 15 0 0,4 8 4 0 0,1-1 0 0 0,0 1 0 0 0,1-1 1 0 0,10 11-1 0 0,16 20 20 0 0,46 64-322 0 0,-68-88 284 0 0,13 8 44 0 0,-20-18-23 0 0,0 0 0 0 0,-1 1-1 0 0,1-1 1 0 0,-1 1-1 0 0,0-1 1 0 0,0 1 0 0 0,-1 0-1 0 0,0 0 1 0 0,3 11 0 0 0,-3-9 27 0 0,0-4-2 0 0,2 8 28 0 0,0 1 0 0 0,-1-1 1 0 0,4 25-1 0 0,-7-23 46 0 0,1 5-16 0 0,-1 0 0 0 0,-1-1 0 0 0,-1 1-1 0 0,0 0 1 0 0,-2-1 0 0 0,-8 29-1 0 0,10-41-76 0 0,0-1 0 0 0,-1 1 0 0 0,1-1 0 0 0,-1 0 0 0 0,-1 0 0 0 0,1 0 0 0 0,-1 0 0 0 0,0-1 0 0 0,0 1 0 0 0,0-1 0 0 0,-6 5 0 0 0,4 1-61 0 0,6-8 42 0 0,-1-1 0 0 0,1 0 0 0 0,0 0 1 0 0,-1 0-1 0 0,1 0 0 0 0,-1 0 0 0 0,1 0 0 0 0,-1 0 0 0 0,0-1 0 0 0,1 1 0 0 0,-1 0 1 0 0,0 0-1 0 0,1 0 0 0 0,-1 0 0 0 0,0-1 0 0 0,0 1 0 0 0,0 0 0 0 0,-1 0 0 0 0,-2 1-181 0 0,1 1-1 0 0,0-1 1 0 0,0-1-1 0 0,-1 1 0 0 0,1 0 1 0 0,-1-1-1 0 0,1 0 1 0 0,-1 0-1 0 0,0 0 0 0 0,0 0 1 0 0,1-1-1 0 0,-1 1 0 0 0,0-1 1 0 0,0 0-1 0 0,0 0 1 0 0,1 0-1 0 0,-1-1 0 0 0,0 1 1 0 0,0-1-1 0 0,1 0 1 0 0,-1 0-1 0 0,0 0 0 0 0,1-1 1 0 0,-1 1-1 0 0,-5-4 1 0 0,-2-4 422 0 0,-2 0-2963 0 0,11 7 1893 0 0,0 1-1 0 0,0-1 1 0 0,0 0 0 0 0,0 1 0 0 0,1-1 0 0 0,-1 0 0 0 0,1 0 0 0 0,-1 0 0 0 0,1 0 0 0 0,0 0 0 0 0,0 0 0 0 0,0 0 0 0 0,0-1 0 0 0,0 1 0 0 0,0 0 0 0 0,0-1 0 0 0,1 1 0 0 0,0-1 0 0 0,-1 1 0 0 0,1 0 0 0 0,0-1 0 0 0,0-3 0 0 0,0 2-2049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48 2088 0 0,'0'0'2113'0'0,"-7"-26"7791"0"0,-7 16-6077 0 0,13 8-3558 0 0,0 1 1 0 0,0 0 0 0 0,-1 0 0 0 0,1 0 0 0 0,0 0-1 0 0,-1 1 1 0 0,1-1 0 0 0,-1 0 0 0 0,1 1 0 0 0,-1-1-1 0 0,1 1 1 0 0,-1-1 0 0 0,1 1 0 0 0,-1-1 0 0 0,1 1-1 0 0,-1 0 1 0 0,0 0 0 0 0,1 0 0 0 0,-1 0 0 0 0,1 0-1 0 0,-4 1 1 0 0,1-1-129 0 0,1 0-1 0 0,-1 1 1 0 0,0 0-1 0 0,0-1 1 0 0,0 2-1 0 0,0-1 1 0 0,1 0-1 0 0,-1 1 1 0 0,0-1-1 0 0,1 1 1 0 0,0 0-1 0 0,-1 0 0 0 0,1 0 1 0 0,0 1-1 0 0,0-1 1 0 0,-4 5-1 0 0,2-2-27 0 0,0 1 0 0 0,0 1 0 0 0,1-1-1 0 0,0 0 1 0 0,0 1 0 0 0,-6 14 0 0 0,9-18-92 0 0,-1 0 0 0 0,0 0 1 0 0,0 0-1 0 0,0 0 0 0 0,0 0 1 0 0,0 0-1 0 0,0-1 0 0 0,-1 1 1 0 0,0-1-1 0 0,1 1 1 0 0,-6 2-1 0 0,6-3-11 0 0,-1 0 1 0 0,1 0-1 0 0,0 0 0 0 0,0 0 1 0 0,-1 0-1 0 0,1 0 0 0 0,1 1 1 0 0,-1-1-1 0 0,-2 4 1 0 0,1 9 27 0 0,2-13-27 0 0,1 0 0 0 0,0 0 0 0 0,0 0 0 0 0,-1 0 0 0 0,0 0 0 0 0,1 0 0 0 0,-1 0 0 0 0,0 0 0 0 0,0 0 0 0 0,0 0 0 0 0,0 0 0 0 0,0 0 0 0 0,-2 1-1 0 0,-2 9 25 0 0,-1-1 0 0 0,2 1 0 0 0,-1 0 0 0 0,2 0 0 0 0,0 0 0 0 0,0 0 0 0 0,1 1 0 0 0,0-1-1 0 0,1 1 1 0 0,1-1 0 0 0,2 21 0 0 0,-1-29-35 0 0,0-1 1 0 0,1 0-1 0 0,-1 0 0 0 0,1 0 0 0 0,0 0 1 0 0,0 0-1 0 0,0 0 0 0 0,0-1 1 0 0,1 1-1 0 0,-1-1 0 0 0,1 0 0 0 0,-1 1 1 0 0,1-1-1 0 0,5 3 0 0 0,32 15-4 0 0,-3-4-45 0 0,-34-14 39 0 0,1 0 0 0 0,0 0 0 0 0,0 0 1 0 0,-1-1-1 0 0,1 1 0 0 0,0-1 0 0 0,0 0 1 0 0,0 0-1 0 0,0-1 0 0 0,1 1 0 0 0,6-1 0 0 0,-2 0 17 0 0,27 0-145 0 0,-35 0 133 0 0,0 0-1 0 0,0 0 1 0 0,0-1 0 0 0,0 1 0 0 0,0 0 0 0 0,0-1-1 0 0,0 1 1 0 0,0 0 0 0 0,0-1 0 0 0,0 1 0 0 0,-1-1-1 0 0,1 1 1 0 0,0-1 0 0 0,0 0 0 0 0,0 1-1 0 0,-1-1 1 0 0,1 0 0 0 0,0-1 0 0 0,1 1 2 0 0,-1-1 0 0 0,1 1 0 0 0,-1 0 0 0 0,1-1 0 0 0,-1 1 0 0 0,1 0 0 0 0,0 0 0 0 0,0 0 0 0 0,-1 0 0 0 0,1 0 0 0 0,0 1 0 0 0,4-2 0 0 0,-4 1 5 0 0,0 1-1 0 0,1-1 1 0 0,-1 0-1 0 0,0 0 1 0 0,1 0-1 0 0,-1-1 0 0 0,0 1 1 0 0,0 0-1 0 0,0-1 1 0 0,0 0-1 0 0,0 1 0 0 0,0-1 1 0 0,2-3-1 0 0,0-3 17 0 0,-1 1-1 0 0,0-1 1 0 0,0 0-1 0 0,-1 0 1 0 0,0 0-1 0 0,-1 0 1 0 0,0 0-1 0 0,0 0 1 0 0,0 0-1 0 0,-1 0 1 0 0,-1-9-1 0 0,1 15-14 0 0,-11-83 103 0 0,-6 41 162 0 0,15 41-246 0 0,0-1 0 0 0,1 1 0 0 0,-1-1 0 0 0,1 1 0 0 0,0-1 0 0 0,0 1-1 0 0,0-1 1 0 0,0-5 0 0 0,-8-30 334 0 0,8 50-216 0 0,1 1-1 0 0,1 0 0 0 0,0 0 1 0 0,0 0-1 0 0,1 0 1 0 0,1-1-1 0 0,0 1 0 0 0,7 15 1 0 0,1 15 36 0 0,-2-9-96 0 0,9 27 18 0 0,-13-44-64 0 0,0 0 0 0 0,0 0 0 0 0,-2 0-1 0 0,3 22 1 0 0,8 34 201 0 0,-11-55-163 0 0,-1-1-1 0 0,0 1 0 0 0,-1-1 0 0 0,-2 26 0 0 0,1-10 72 0 0,-1-20-97 0 0,0 1 0 0 0,0-1 0 0 0,-1 0 0 0 0,0 0-1 0 0,-1 0 1 0 0,-7 18 0 0 0,-24 34 82 0 0,25-50-93 0 0,6-8-38 0 0,-1 0 0 0 0,0-1 1 0 0,0 1-1 0 0,-1-1 1 0 0,-7 8-1 0 0,-7 7-68 0 0,17-18 8 0 0,0 1 0 0 0,0-1 0 0 0,0 0 0 0 0,0 1 0 0 0,0-1 0 0 0,0 0 0 0 0,0 0 0 0 0,-1-1 0 0 0,1 1 1 0 0,-1 0-1 0 0,0-1 0 0 0,1 0 0 0 0,-1 1 0 0 0,0-1 0 0 0,0 0 0 0 0,0-1 0 0 0,0 1 0 0 0,0 0 0 0 0,1-1 0 0 0,-1 0 0 0 0,0 1 0 0 0,-4-1 0 0 0,5 0-76 0 0,0 0-1 0 0,0-1 0 0 0,0 1 0 0 0,0 0 0 0 0,0-1 0 0 0,-1 1 1 0 0,1-1-1 0 0,0 0 0 0 0,0 1 0 0 0,0-1 0 0 0,1 0 0 0 0,-1 0 1 0 0,0 0-1 0 0,0-1 0 0 0,0 1 0 0 0,1 0 0 0 0,-1-1 0 0 0,1 1 1 0 0,-1-1-1 0 0,1 0 0 0 0,0 1 0 0 0,-1-1 0 0 0,1 0 1 0 0,0 0-1 0 0,0 0 0 0 0,0 1 0 0 0,-1-5 0 0 0,-1-4-653 0 0,0-1 1 0 0,0 0-1 0 0,1 0 0 0 0,0-16 0 0 0,-2-1-1379 0 0,2 15 1013 0 0,1 0 0 0 0,0 0 0 0 0,1 0 1 0 0,0 0-1 0 0,1 0 0 0 0,0 0 0 0 0,1 0 1 0 0,1 0-1 0 0,5-16 0 0 0,14-33-1524 0 0,13-27 220 0 0,-10 59-40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3440 0 0,'0'10'11662'0'0,"0"16"-8057"0"0,0-14-2530 0 0,-1-4-635 0 0,1 0 0 0 0,0 0 0 0 0,1 1-1 0 0,0-1 1 0 0,0 0 0 0 0,1 0-1 0 0,0 0 1 0 0,0 0 0 0 0,1 0 0 0 0,3 8-1 0 0,-2-4-107 0 0,0 0 0 0 0,-1 0-1 0 0,0 1 1 0 0,-1-1 0 0 0,0 1 0 0 0,-1 21-1 0 0,6 37 417 0 0,2 1-234 0 0,-7-32-246 0 0,-2-37-254 0 0,-1 0-1 0 0,1-1 1 0 0,0 1-1 0 0,0 0 1 0 0,0-1-1 0 0,0 1 1 0 0,1-1-1 0 0,-1 1 0 0 0,1 0 1 0 0,-1-1-1 0 0,1 1 1 0 0,0-1-1 0 0,0 0 1 0 0,0 1-1 0 0,0-1 0 0 0,0 0 1 0 0,1 1-1 0 0,-1-1 1 0 0,1 0-1 0 0,0 0 1 0 0,2 3-1 0 0,7 15 22 0 0,-11-19-29 0 0,1 0 0 0 0,-1 1 0 0 0,0-1 0 0 0,1 0 1 0 0,-1 0-1 0 0,0 0 0 0 0,1 0 0 0 0,0 0 0 0 0,-1 0 0 0 0,1 0 1 0 0,0 0-1 0 0,-1 0 0 0 0,1 0 0 0 0,0 0 0 0 0,0 0 0 0 0,0 0 1 0 0,0 0-1 0 0,0-1 0 0 0,0 1 0 0 0,0 0 0 0 0,0-1 0 0 0,0 1 1 0 0,2 0-1 0 0,7 3 86 0 0,8 1 10 0 0,-17-6-100 0 0,-1 1-1 0 0,1 0 0 0 0,-1-1 1 0 0,1 1-1 0 0,0 0 0 0 0,-1-1 1 0 0,1 1-1 0 0,-1-1 0 0 0,1 1 1 0 0,-1-1-1 0 0,0 1 0 0 0,1-1 1 0 0,-1 1-1 0 0,0-1 0 0 0,1 0 1 0 0,-1 1-1 0 0,0-1 0 0 0,1 1 1 0 0,-1-1-1 0 0,0 0 0 0 0,0 1 1 0 0,0-1-1 0 0,0 0 0 0 0,0 1 1 0 0,0-1-1 0 0,0 0 0 0 0,0 1 1 0 0,0-1-1 0 0,0 0 0 0 0,0 1 1 0 0,0-2-1 0 0,0-31 8 0 0,-2 0 0 0 0,-1 0 0 0 0,-1 0-1 0 0,-16-61 1 0 0,18 91-13 0 0,1 0 0 0 0,0-1 0 0 0,0 0 1 0 0,1 1-1 0 0,-1-1 0 0 0,1 1 0 0 0,-1-1 0 0 0,1 0 0 0 0,1-4 0 0 0,-1-25-102 0 0,-2 13 52 0 0,1 1 1 0 0,0 0 0 0 0,2-1-1 0 0,5-32 1 0 0,-5 51 36 0 0,0-1 1 0 0,1 1-1 0 0,-1 0 0 0 0,0 0 0 0 0,1 0 1 0 0,0 0-1 0 0,-1 0 0 0 0,1 0 0 0 0,-1 0 0 0 0,1 1 1 0 0,0-1-1 0 0,0 1 0 0 0,-1-1 0 0 0,1 1 1 0 0,0 0-1 0 0,0-1 0 0 0,0 1 0 0 0,-1 0 1 0 0,4 1-1 0 0,48-2-1762 0 0,-41 1 752 0 0,24 2-2983 0 0,-25-1 1102 0 0,-1 0-1 0 0,1-1 1 0 0,0 0-1 0 0,-1 0 1 0 0,20-5-1 0 0,-20 0-380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4016 0 0,'0'3'11162'0'0,"0"6"-5455"0"0,0 39-4321 0 0,0 163-972 0 0,0-140-5689 0 0,0 0-7843 0 0,0-61 9978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3104 0 0,'0'0'2191'0'0,"-12"0"1187"0"0,7 0-2683 0 0,-1-1-7 0 0,1 1 0 0 0,-1 0-1 0 0,1 1 1 0 0,-1-1 0 0 0,1 1 0 0 0,0 0-1 0 0,-1 0 1 0 0,1 1 0 0 0,0-1 0 0 0,0 1-1 0 0,0 0 1 0 0,-8 5 0 0 0,-42 14 2317 0 0,-7 12-743 0 0,12-7-1003 0 0,46-23-1170 0 0,0 0-1 0 0,0 1 0 0 0,0 0 0 0 0,0 0 1 0 0,1 0-1 0 0,0 0 0 0 0,-1 1 0 0 0,2-1 1 0 0,-1 1-1 0 0,0 0 0 0 0,1 0 0 0 0,0 0 1 0 0,0 0-1 0 0,0 0 0 0 0,1 0 0 0 0,-1 8 1 0 0,-2 8 179 0 0,2 1-1 0 0,1 37 1 0 0,2-49-220 0 0,0 0-1 0 0,1-1 1 0 0,0 1 0 0 0,0 0-1 0 0,1-1 1 0 0,1 1 0 0 0,0-1-1 0 0,0 0 1 0 0,1 0 0 0 0,0-1-1 0 0,0 1 1 0 0,1-1 0 0 0,0 0-1 0 0,12 12 1 0 0,4 10 72 0 0,-21-29-114 0 0,0 1 1 0 0,0 0-1 0 0,0-1 1 0 0,0 1-1 0 0,1 0 1 0 0,-1-1-1 0 0,0 1 1 0 0,1-1-1 0 0,-1 0 1 0 0,1 1-1 0 0,-1-1 1 0 0,1 0-1 0 0,0 0 1 0 0,2 1-1 0 0,-1 0 5 0 0,-1-1-1 0 0,1 1 1 0 0,-1 0-1 0 0,1 0 0 0 0,-1 0 1 0 0,0 0-1 0 0,0 0 1 0 0,0 1-1 0 0,0-1 1 0 0,0 1-1 0 0,-1-1 1 0 0,3 5-1 0 0,-2-4 9 0 0,-1 1-1 0 0,2-1 1 0 0,-1 0-1 0 0,0 0 1 0 0,0 0-1 0 0,1 0 1 0 0,0-1-1 0 0,4 5 1 0 0,62 35 53 0 0,-35-21-13 0 0,-30-17-51 0 0,1-1 1 0 0,-1 0-1 0 0,1 0 1 0 0,0 0-1 0 0,0-1 1 0 0,7 3-1 0 0,3 0-169 0 0,0-1 0 0 0,1 0 0 0 0,-1-1 0 0 0,1-1 0 0 0,0 0 0 0 0,0-1 0 0 0,0-1 0 0 0,0 0 0 0 0,0-1 0 0 0,0-1 0 0 0,-1-1 0 0 0,1 0 0 0 0,0-1 0 0 0,15-6 0 0 0,-21-4-486 0 0,-8 11 530 0 0,0 0 20 0 0,-1 1-1 0 0,1-1 0 0 0,0 1 0 0 0,-1 0 0 0 0,1-1 0 0 0,0 1 1 0 0,0 0-1 0 0,1 0 0 0 0,-1 1 0 0 0,0-1 0 0 0,1 0 0 0 0,-1 1 1 0 0,1-1-1 0 0,5-1 0 0 0,-6 2-8 0 0,0 0-1 0 0,0 0 1 0 0,0-1 0 0 0,0 1 0 0 0,0-1-1 0 0,0 1 1 0 0,-1-1 0 0 0,1 0 0 0 0,0 1-1 0 0,-1-1 1 0 0,2-2 0 0 0,12-12-770 0 0,11 2-408 0 0,-8-9-126 0 0,5 5-130 0 0,29-54-3736 0 0,-23 40 2498 0 0,-23 26 2356 0 0,0-1 0 0 0,0 1-1 0 0,0-1 1 0 0,-1 0-1 0 0,0 0 1 0 0,-1-1-1 0 0,1 1 1 0 0,5-16-1 0 0,9-10 89 0 0,-16 30 320 0 0,0 0-1 0 0,-1-1 1 0 0,0 1-1 0 0,1-1 1 0 0,-1 0-1 0 0,-1 0 1 0 0,1 0-1 0 0,-1 0 1 0 0,2-5 0 0 0,-2 2 6 0 0,1 0 1 0 0,-1 1 0 0 0,1-1 0 0 0,1 0 0 0 0,-1 1 0 0 0,5-8 0 0 0,-4 9 17 0 0,-1 0 1 0 0,0 0-1 0 0,0 0 0 0 0,0-1 0 0 0,0 1 1 0 0,-1-1-1 0 0,0 0 0 0 0,0 1 1 0 0,0-9-1 0 0,-5-7 773 0 0,4 20-328 0 0,-1 0 1 0 0,0 0 0 0 0,1 0-1 0 0,-1 0 1 0 0,0 1 0 0 0,0-1-1 0 0,0 0 1 0 0,0 1-1 0 0,0-1 1 0 0,0 0 0 0 0,0 1-1 0 0,0-1 1 0 0,0 1 0 0 0,0 0-1 0 0,0-1 1 0 0,0 1 0 0 0,0 0-1 0 0,0 0 1 0 0,0-1 0 0 0,0 1-1 0 0,-1 0 1 0 0,1 0 0 0 0,0 0-1 0 0,-2 1 1 0 0,1 1-3 0 0,0 0-1 0 0,0 0 1 0 0,0 0 0 0 0,0 1-1 0 0,0-1 1 0 0,1 1 0 0 0,-1 0-1 0 0,1-1 1 0 0,-1 1-1 0 0,1 0 1 0 0,0 0 0 0 0,0-1-1 0 0,-1 7 1 0 0,-1 0-53 0 0,2-5-244 0 0,-1 1 0 0 0,1-1 0 0 0,0 1-1 0 0,0 0 1 0 0,1 0 0 0 0,0-1 0 0 0,0 1 0 0 0,0 0-1 0 0,0 0 1 0 0,2 8 0 0 0,0 14 284 0 0,-1 1-160 0 0,1 0 0 0 0,1 0 1 0 0,2-1-1 0 0,1 0 0 0 0,1 0 1 0 0,17 44-1 0 0,-12-19-55 0 0,-11-44-190 0 0,0 0 1 0 0,1 1 0 0 0,0-1 0 0 0,0 0-1 0 0,1 0 1 0 0,5 11 0 0 0,3 3 89 0 0,-1 1 0 0 0,0 0 1 0 0,10 45-1 0 0,1-29-2 0 0,-18-35-110 0 0,0 0 0 0 0,-1 1 0 0 0,1-1 0 0 0,-1 1 1 0 0,0 0-1 0 0,0 0 0 0 0,1 5 0 0 0,0 0 31 0 0,0-1-1 0 0,0 1 1 0 0,1-1 0 0 0,9 17-1 0 0,-10-21-20 0 0,0 0 0 0 0,0 1 0 0 0,0-1 0 0 0,-1 1 0 0 0,0 0 0 0 0,0 0-1 0 0,-1 0 1 0 0,2 11 0 0 0,3 30 79 0 0,-1 10 236 0 0,-5-54-327 0 0,0-1 1 0 0,-1 1-1 0 0,1 0 0 0 0,-1-1 0 0 0,0 1 0 0 0,1-1 0 0 0,-1 1 0 0 0,0-1 1 0 0,0 0-1 0 0,-1 1 0 0 0,1-1 0 0 0,0 0 0 0 0,-1 0 0 0 0,1 0 0 0 0,-1 0 1 0 0,0 0-1 0 0,0 0 0 0 0,-3 2 0 0 0,-1 0 1 0 0,0 1-1 0 0,-1-1 1 0 0,1-1 0 0 0,-1 1-1 0 0,0-1 1 0 0,0-1-1 0 0,-1 1 1 0 0,1-1 0 0 0,-10 1-1 0 0,-71 2-534 0 0,67-6 297 0 0,12 1 14 0 0,0-1 1 0 0,0-1-1 0 0,1 1 1 0 0,-1-2-1 0 0,0 1 0 0 0,1-1 1 0 0,-1-1-1 0 0,1 1 1 0 0,0-1-1 0 0,-13-9 1 0 0,10 6-882 0 0,1-1 0 0 0,0 0 1 0 0,0 0-1 0 0,-9-12 0 0 0,17 15 299 0 0,0 1-1 0 0,0-1 1 0 0,1 0 0 0 0,0 0-1 0 0,0 0 1 0 0,0 0-1 0 0,0 0 1 0 0,1-1-1 0 0,0 1 1 0 0,0 0 0 0 0,0 0-1 0 0,0 0 1 0 0,1 0-1 0 0,0 0 1 0 0,0-1-1 0 0,1 1 1 0 0,-1 1 0 0 0,4-8-1 0 0,10-8-649 0 0,-14 18 1409 0 0,0 0 0 0 0,0 0 1 0 0,1 0-1 0 0,-1 0 1 0 0,0 0-1 0 0,1 1 1 0 0,-1-1-1 0 0,1 0 1 0 0,-1 1-1 0 0,1 0 0 0 0,0-1 1 0 0,0 1-1 0 0,0 0 1 0 0,0 0-1 0 0,0 0 1 0 0,0 0-1 0 0,0 0 0 0 0,3-1 1 0 0,26-10-837 0 0,1-19-1958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3424 0 0,'0'0'6233'0'0,"0"43"-5218"0"0,-1-34-971 0 0,1 1 26 0 0,0 0-1 0 0,0 0 1 0 0,1 0-1 0 0,1 0 0 0 0,-1 0 1 0 0,2 0-1 0 0,3 12 1 0 0,3 26 161 0 0,-9-40-173 0 0,1 0 0 0 0,0 0 0 0 0,1 0 0 0 0,4 14 0 0 0,6 25 149 0 0,-9-32-94 0 0,1 1 1 0 0,0-1 0 0 0,9 21-1 0 0,2 6 131 0 0,-13-33-149 0 0,1 0 1 0 0,0 1 0 0 0,0-1 0 0 0,1-1-1 0 0,0 1 1 0 0,10 14 0 0 0,-12-20-62 0 0,0-1 0 0 0,0 1 0 0 0,0-1 0 0 0,-1 1 0 0 0,1 0 0 0 0,-1 0 1 0 0,0 0-1 0 0,1-1 0 0 0,-1 1 0 0 0,-1 1 0 0 0,1-1 0 0 0,0 0 0 0 0,-1 0 0 0 0,1 6 1 0 0,4 6 190 0 0,0-3 732 0 0,-14-19-419 0 0,3-1-418 0 0,0-1 1 0 0,1 0 0 0 0,0-1-1 0 0,-7-15 1 0 0,-6-12 92 0 0,-63-124 577 0 0,78 154-750 0 0,0 0 1 0 0,1 0-1 0 0,0-1 0 0 0,0 1 0 0 0,0 0 0 0 0,0-11 1 0 0,-4-19 216 0 0,3 17 55 0 0,1 1 0 0 0,0-29 0 0 0,41 28 182 0 0,-38 19-485 0 0,0 0 0 0 0,0 0-1 0 0,0 1 1 0 0,1-1 0 0 0,-1 0-1 0 0,0 1 1 0 0,0-1-1 0 0,0 1 1 0 0,1 0 0 0 0,-1-1-1 0 0,0 1 1 0 0,1 0-1 0 0,-1 0 1 0 0,0-1 0 0 0,1 1-1 0 0,2 1 1 0 0,21-6 123 0 0,-2-3-25 0 0,-19 7-87 0 0,0 1-1 0 0,0-1 1 0 0,0-1 0 0 0,0 1 0 0 0,0-1 0 0 0,0 1-1 0 0,0-1 1 0 0,0 0 0 0 0,-1-1 0 0 0,1 1-1 0 0,3-4 1 0 0,-2 3 2 0 0,0 0 0 0 0,0 0 0 0 0,1 0 1 0 0,-1 0-1 0 0,1 1 0 0 0,-1 0 0 0 0,1 0 0 0 0,0 1 0 0 0,11-2 0 0 0,6-3 37 0 0,-4 0-62 0 0,0 0 0 0 0,1 2 0 0 0,0 0 0 0 0,0 1 0 0 0,1 1 0 0 0,-1 1 0 0 0,37 2 0 0 0,-42 4-224 0 0,-6 3 87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2848 0 0,'0'0'1476'0'0,"-1"4"1189"0"0,-6 15 11362 0 0,8-15-13042 0 0,1 0-365 0 0,-1 1 0 0 0,1-1 0 0 0,-1 0 1 0 0,0 1-1 0 0,0-1 0 0 0,-1 1 0 0 0,1 0 0 0 0,-1-1 1 0 0,0 6-1 0 0,6 35 788 0 0,-5-37-1288 0 0,1 1 0 0 0,-2 0-1 0 0,1 0 1 0 0,-1 0 0 0 0,-2 14-1 0 0,1-8-110 0 0,-8 40-56 0 0,8-36-50 0 0,-1 1 0 0 0,0 0 0 0 0,-2-1 0 0 0,0 1 0 0 0,-8 18-1 0 0,10-31-342 0 0,1 0 0 0 0,0 0-1 0 0,1 0 1 0 0,0 0-1 0 0,0 0 1 0 0,1 12-1 0 0,0 5-6977 0 0,19-25-7662 0 0,-13-8 12089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49 2816 0 0,'0'-34'2043'0'0,"-4"21"4520"0"0,4 13-6316 0 0,0 0 1 0 0,-1-1 0 0 0,1 1-1 0 0,0 0 1 0 0,-1 0-1 0 0,1 0 1 0 0,0 0 0 0 0,-1 0-1 0 0,1 0 1 0 0,0 0 0 0 0,-1 0-1 0 0,1 0 1 0 0,0 0-1 0 0,-1 0 1 0 0,1 0 0 0 0,0 0-1 0 0,-1 0 1 0 0,-4 3 3962 0 0,5-3-3963 0 0,0 0 1 0 0,0 1-1 0 0,0-1 1 0 0,-1 1 0 0 0,-1 26 3698 0 0,9 33-2972 0 0,0 3-348 0 0,-7-49-518 0 0,1 0-1 0 0,0 0 1 0 0,2 1 0 0 0,5 20-1 0 0,-3-17-52 0 0,-1 0 0 0 0,-1 1 0 0 0,0-1 0 0 0,0 33 0 0 0,7-5 27 0 0,-7-37-61 0 0,-1-1 1 0 0,0 1 0 0 0,0 0 0 0 0,1 17-1 0 0,6 47 293 0 0,-9-73-314 0 0,0 0 1 0 0,0 0-1 0 0,0 1 1 0 0,-1-1-1 0 0,1 0 1 0 0,0 0-1 0 0,0 0 1 0 0,0 0 0 0 0,0 1-1 0 0,-1-1 1 0 0,1 0-1 0 0,0 0 1 0 0,0 0-1 0 0,0 0 1 0 0,-1 0-1 0 0,1 0 1 0 0,0 0-1 0 0,0 1 1 0 0,0-1-1 0 0,-1 0 1 0 0,1 0-1 0 0,0 0 1 0 0,0 0-1 0 0,-1 0 1 0 0,1 0 0 0 0,0 0-1 0 0,0 0 1 0 0,-1 0-1 0 0,1 0 1 0 0,0 0-1 0 0,0-1 1 0 0,0 1-1 0 0,-1 0 1 0 0,1 0-1 0 0,0 0 1 0 0,0 0-1 0 0,0 0 1 0 0,-1 0-1 0 0,1 0 1 0 0,0-1-1 0 0,0 1 1 0 0,0 0-1 0 0,-1 0 1 0 0,1 0 0 0 0,0 0-1 0 0,0-1 1 0 0,0 1-1 0 0,0 0 1 0 0,0 0-1 0 0,0 0 1 0 0,-1-1-1 0 0,1 1 1 0 0,-10-9-8 0 0,4-1-15 0 0,0-1 1 0 0,1 0-1 0 0,1 0 0 0 0,0 0 0 0 0,0-1 0 0 0,1 1 0 0 0,-2-14 1 0 0,-14-45 26 0 0,13 53 10 0 0,0-1 0 0 0,1 0 0 0 0,1 0 1 0 0,1 0-1 0 0,0-1 0 0 0,1 1 0 0 0,2-1 0 0 0,-1 1 1 0 0,5-29-1 0 0,-2 41-16 0 0,1 0 0 0 0,0 0-1 0 0,0 0 1 0 0,1 1 0 0 0,-1 0 0 0 0,1-1 0 0 0,0 2 0 0 0,1-1 0 0 0,-1 0-1 0 0,1 1 1 0 0,0 0 0 0 0,0 0 0 0 0,7-4 0 0 0,-9 6 8 0 0,0 0 1 0 0,0 1-1 0 0,0 0 0 0 0,0 0 1 0 0,1-1-1 0 0,-1 2 1 0 0,0-1-1 0 0,1 0 0 0 0,-1 1 1 0 0,1-1-1 0 0,-1 1 0 0 0,1 0 1 0 0,-1 0-1 0 0,1 1 1 0 0,5 0-1 0 0,-7 0-1 0 0,0-1 0 0 0,1 0 0 0 0,-1 1-1 0 0,0 0 1 0 0,0-1 0 0 0,0 1 0 0 0,1 0 0 0 0,-1 0 0 0 0,0 0-1 0 0,0 1 1 0 0,0-1 0 0 0,-1 0 0 0 0,1 1 0 0 0,0-1 0 0 0,0 1-1 0 0,-1 0 1 0 0,1-1 0 0 0,-1 1 0 0 0,1 0 0 0 0,-1 0-1 0 0,0 0 1 0 0,0 0 0 0 0,0 0 0 0 0,1 3 0 0 0,39 73 31 0 0,-38-63-25 0 0,-1-1 0 0 0,0 1-1 0 0,-1 0 1 0 0,-2 28 0 0 0,1-13-94 0 0,2-28 80 0 0,-1-1-1 0 0,1 1 0 0 0,0 0 0 0 0,0-1 0 0 0,0 0 0 0 0,0 1 0 0 0,0-1 0 0 0,0 0 0 0 0,0 0 0 0 0,1 0 0 0 0,-1 0 0 0 0,0 0 0 0 0,1-1 0 0 0,-1 1 0 0 0,0-1 0 0 0,1 0 0 0 0,3 1 0 0 0,18 6-14 0 0,-1 2 18 0 0,-19-8 3 0 0,0 0 1 0 0,-1 0 0 0 0,1 1-1 0 0,0-1 1 0 0,-1 1-1 0 0,0 0 1 0 0,1 0 0 0 0,3 3-1 0 0,4 8 29 0 0,0 0-1 0 0,0 0 0 0 0,9 17 1 0 0,4 25 232 0 0,-11-24-73 0 0,-10-23-125 0 0,-1 1 0 0 0,0-1 0 0 0,0 0 1 0 0,0 1-1 0 0,-1-1 0 0 0,-1 0 0 0 0,0 16 0 0 0,4 30 360 0 0,-2 31 125 0 0,-3-81-538 0 0,1 0 0 0 0,-1 0 0 0 0,0 0 0 0 0,0 0 0 0 0,0 0 0 0 0,-1 0 0 0 0,1 0 0 0 0,-3 4 0 0 0,-2 4 5 0 0,0 5-9 0 0,3-9 16 0 0,0 1 1 0 0,-1-1-1 0 0,1 1 1 0 0,-1-1-1 0 0,-10 13 0 0 0,9-16-63 0 0,1 0 0 0 0,-1 0 0 0 0,1 0 0 0 0,0 1 0 0 0,-5 9 0 0 0,8-14 24 0 0,1 0 0 0 0,-1 0 0 0 0,0-1-1 0 0,0 1 1 0 0,1 0 0 0 0,-1-1 0 0 0,0 1 0 0 0,0-1 0 0 0,0 1 0 0 0,0-1 0 0 0,0 1 0 0 0,0-1 0 0 0,0 0 0 0 0,0 0 0 0 0,0 1 0 0 0,0-1 0 0 0,0 0 0 0 0,0 0 0 0 0,-1 0 0 0 0,-3 1-66 0 0,-12 10-665 0 0,14-8 530 0 0,0-1 0 0 0,-1 0-1 0 0,1 0 1 0 0,-1 0 0 0 0,1-1 0 0 0,-1 1-1 0 0,-6 1 1 0 0,8-3-155 0 0,0 1 0 0 0,-1-1 0 0 0,1 0-1 0 0,0 0 1 0 0,-1 0 0 0 0,1-1 0 0 0,0 1 0 0 0,0 0 0 0 0,-1-1-1 0 0,-3-1 1 0 0,5 1 40 0 0,-1 0 0 0 0,1 0 0 0 0,-1-1-1 0 0,1 1 1 0 0,0 0 0 0 0,-1-1 0 0 0,1 1-1 0 0,0-1 1 0 0,0 1 0 0 0,0-1 0 0 0,0 1 0 0 0,0-1-1 0 0,1 0 1 0 0,-1 1 0 0 0,0-1 0 0 0,1 0-1 0 0,-1 0 1 0 0,1 1 0 0 0,0-1 0 0 0,0 0 0 0 0,-1 0-1 0 0,1 0 1 0 0,0 0 0 0 0,1 0 0 0 0,-1 1-1 0 0,0-1 1 0 0,0 0 0 0 0,1 0 0 0 0,-1 0-1 0 0,1 1 1 0 0,1-4 0 0 0,14-34-5509 0 0,-4 23 4850 0 0,33-32-879 0 0,-12 11 1785 0 0,-1 21 61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254 246 2184 0 0,'-8'4'5781'0'0,"-30"18"558"0"0,14-7-3426 0 0,18-12-2441 0 0,1 0-1 0 0,0 0 1 0 0,-1 0 0 0 0,1 1-1 0 0,1 0 1 0 0,-1 0-1 0 0,-5 6 1 0 0,-47 47 1993 0 0,42-35-2053 0 0,-8 15 148 0 0,8-7-246 0 0,13-28-302 0 0,0 0 0 0 0,0 1 0 0 0,1 0 0 0 0,0-1-1 0 0,-1 1 1 0 0,1 0 0 0 0,0 0 0 0 0,0-1 0 0 0,0 1 0 0 0,1 0 0 0 0,-1 0 0 0 0,1 0-1 0 0,0 0 1 0 0,0 4 0 0 0,-6 30 81 0 0,5-32-73 0 0,-1 0 0 0 0,1 0-1 0 0,0 0 1 0 0,0 1 0 0 0,1-1 0 0 0,-1 0 0 0 0,1 1 0 0 0,0-1 0 0 0,1 0 0 0 0,-1 1 0 0 0,1-1-1 0 0,0 0 1 0 0,0 1 0 0 0,1-1 0 0 0,0 0 0 0 0,3 6 0 0 0,13 20 8 0 0,-16-25-35 0 0,1-1 0 0 0,1 1 0 0 0,-1-1-1 0 0,1 0 1 0 0,-1 0 0 0 0,8 7-1 0 0,2 2 9 0 0,-12-12-12 0 0,0-1 0 0 0,1 1 1 0 0,-1-1-1 0 0,0 0 0 0 0,0 1 0 0 0,1-1 0 0 0,-1 0 0 0 0,1 0 0 0 0,-1 0 0 0 0,1 0 0 0 0,0 0 0 0 0,-1 0 0 0 0,1 0 0 0 0,0-1 0 0 0,0 1 1 0 0,-1-1-1 0 0,1 1 0 0 0,0-1 0 0 0,0 0 0 0 0,0 1 0 0 0,0-1 0 0 0,0 0 0 0 0,-1 0 0 0 0,3-1 0 0 0,-1 1 10 0 0,0-1 0 0 0,-1 0-1 0 0,1 0 1 0 0,0 0 0 0 0,-1 0 0 0 0,1 0-1 0 0,-1-1 1 0 0,1 1 0 0 0,-1-1 0 0 0,0 0-1 0 0,0 0 1 0 0,0 1 0 0 0,0-1 0 0 0,0-1-1 0 0,0 1 1 0 0,0 0 0 0 0,-1 0-1 0 0,1-1 1 0 0,-1 1 0 0 0,3-6 0 0 0,15-17-22 0 0,-16 21 20 0 0,0 0-1 0 0,-1-1 1 0 0,1 1-1 0 0,-1 0 1 0 0,0-1 0 0 0,0 0-1 0 0,0 1 1 0 0,1-8-1 0 0,13-26-18 0 0,-12 31 19 0 0,-1 1 0 0 0,1-1 0 0 0,-1 0 0 0 0,0 0 1 0 0,-1-1-1 0 0,0 1 0 0 0,0-1 0 0 0,0 1 0 0 0,0-13 1 0 0,0-81-31 0 0,-2 62 28 0 0,-3 10 14 0 0,-1 1 0 0 0,-1 0 0 0 0,-1 1 0 0 0,-1-1 0 0 0,-12-27 0 0 0,5 12 3 0 0,6 18 10 0 0,6 15-1 0 0,-1 0 1 0 0,0 0 0 0 0,-1 1-1 0 0,0-1 1 0 0,-10-17 0 0 0,10 14 25 0 0,4 12-33 0 0,0 0 0 0 0,0 0 1 0 0,0-1-1 0 0,0 1 0 0 0,0 0 1 0 0,0 0-1 0 0,-1 0 0 0 0,1 0 1 0 0,0-1-1 0 0,-1 1 0 0 0,1 0 1 0 0,-1 0-1 0 0,1 0 0 0 0,-1 0 0 0 0,1 0 1 0 0,-1 0-1 0 0,0 0 0 0 0,0 0 1 0 0,1 0-1 0 0,-1 1 0 0 0,0-1 1 0 0,0 0-1 0 0,-1 0 0 0 0,2 40 266 0 0,1-33-260 0 0,-1-1 0 0 0,2 1-1 0 0,-1-1 1 0 0,1 0 0 0 0,-1 1 0 0 0,2-1-1 0 0,-1 0 1 0 0,0 0 0 0 0,7 8-1 0 0,-5-6 3 0 0,0 0 0 0 0,-1 0 0 0 0,1 0 0 0 0,-1 1-1 0 0,2 9 1 0 0,-3-10-5 0 0,1 0-1 0 0,0 0 0 0 0,0 0 1 0 0,0-1-1 0 0,1 1 1 0 0,7 8-1 0 0,-6-7 3 0 0,0-1-1 0 0,-1 1 1 0 0,1 0 0 0 0,-1 0-1 0 0,-1 0 1 0 0,0 0 0 0 0,3 12-1 0 0,15 89 165 0 0,-17-89-166 0 0,-2 1 1 0 0,0 0-1 0 0,-2 32 1 0 0,0-27-83 0 0,-9 26-635 0 0,9-51 528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24 3088 0 0,'0'0'868'0'0,"-40"-23"9816"0"0,33 23-9564 0 0,0 0 0 0 0,0 0 0 0 0,0 1 0 0 0,0 0 0 0 0,1 1 1 0 0,-1 0-1 0 0,-11 4 0 0 0,13-4-976 0 0,0 1-1 0 0,0 0 1 0 0,1 0 0 0 0,-1 1-1 0 0,1-1 1 0 0,0 1 0 0 0,0 0-1 0 0,1 0 1 0 0,-1 0 0 0 0,1 0-1 0 0,-1 1 1 0 0,1 0 0 0 0,1-1-1 0 0,-1 1 1 0 0,1 0 0 0 0,-2 6-1 0 0,-46 62 579 0 0,25-34-377 0 0,-3 7 68 0 0,27-44-404 0 0,-4 8 56 0 0,1 0 1 0 0,0 1-1 0 0,1-1 0 0 0,0 1 1 0 0,1 0-1 0 0,0 0 1 0 0,-1 21-1 0 0,3-31-65 0 0,0-1-1 0 0,1 1 1 0 0,-1 0-1 0 0,1-1 1 0 0,-1 1 0 0 0,0 0-1 0 0,1-1 1 0 0,0 1-1 0 0,-1-1 1 0 0,1 1-1 0 0,-1-1 1 0 0,1 1 0 0 0,-1-1-1 0 0,1 1 1 0 0,0-1-1 0 0,0 0 1 0 0,-1 1-1 0 0,1-1 1 0 0,0 0 0 0 0,-1 0-1 0 0,1 1 1 0 0,0-1-1 0 0,0 0 1 0 0,-1 0-1 0 0,1 0 1 0 0,0 0 0 0 0,0 0-1 0 0,0 0 1 0 0,0 0-1 0 0,29 0-26 0 0,-26 0 24 0 0,1-1 1 0 0,0 1 0 0 0,0-1 0 0 0,0-1 0 0 0,-1 1 0 0 0,1-1 0 0 0,-1 0 0 0 0,1 0 0 0 0,-1 0 0 0 0,0-1 0 0 0,1 1 0 0 0,5-6 0 0 0,41-40-14 0 0,-33 17 57 0 0,-17 28-37 0 0,0 0-1 0 0,0 0 1 0 0,0 1 0 0 0,1-1-1 0 0,-1 1 1 0 0,1-1-1 0 0,0 1 1 0 0,-1-1 0 0 0,1 1-1 0 0,0 0 1 0 0,4-3-1 0 0,-3-2 41 0 0,0 0 0 0 0,0 0 0 0 0,-1 0 0 0 0,0-1 0 0 0,0 1 0 0 0,-1-1-1 0 0,0 1 1 0 0,1-15 0 0 0,-2 19-21 0 0,0 0 0 0 0,0 1-1 0 0,1-1 1 0 0,-1 0 0 0 0,1 0-1 0 0,0 1 1 0 0,0-1 0 0 0,0 0-1 0 0,0 1 1 0 0,3-5 0 0 0,3-15 207 0 0,-7 21 31 0 0,17 18 145 0 0,-6 10-326 0 0,0 2 1 0 0,10 50-1 0 0,-14-50-24 0 0,-1-9 27 0 0,-2-1 1 0 0,-1 0 0 0 0,2 32 0 0 0,-3-30 72 0 0,0 1 0 0 0,7 33 0 0 0,-4-29-3 0 0,-1 0 0 0 0,1 45-1 0 0,-5-51-63 0 0,-2 0 0 0 0,-6 32 0 0 0,4-38-80 0 0,-1-1-1 0 0,0 0 1 0 0,-1 0-1 0 0,0 0 1 0 0,-1-1 0 0 0,0 0-1 0 0,-1 0 1 0 0,-16 17-1 0 0,-23 17-369 0 0,43-43 254 0 0,1-1 0 0 0,0 1 0 0 0,-1-1-1 0 0,1 0 1 0 0,-1 0 0 0 0,0 0 0 0 0,0-1 0 0 0,-7 3 0 0 0,9-4-93 0 0,0 1 0 0 0,0-1 0 0 0,0 1 0 0 0,0-1 1 0 0,0 1-1 0 0,0 0 0 0 0,0 0 0 0 0,0 0 1 0 0,0 0-1 0 0,0 0 0 0 0,0 0 0 0 0,1 0 1 0 0,-1 1-1 0 0,1-1 0 0 0,-1 1 0 0 0,1-1 1 0 0,-1 1-1 0 0,1 0 0 0 0,-2 1 0 0 0,0-1-1274 0 0,-12-27-19382 0 0,16 24 20670 0 0,-1 1 1 0 0,0-1-1 0 0,1 0 1 0 0,-1 0-1 0 0,2-1 1 0 0,12-4-2087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3376 0 0,'-2'21'13593'0'0,"0"-18"-12872"0"0,0 0 0 0 0,0 1 0 0 0,1-1 0 0 0,-1 1 0 0 0,1-1 0 0 0,0 1 0 0 0,0 0 0 0 0,0 0 0 0 0,0 5 0 0 0,-8 23 1839 0 0,-4 43-925 0 0,-14 29-1685 0 0,19-72-735 0 0,6 3-3946 0 0,2-24 1534 0 0,-1-1 0 0 0,0 1 0 0 0,0-1 1 0 0,-4 13-1 0 0,3-13 730 0 0,2-5-906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3208 0 0,'0'0'1327'0'0,"-37"0"2160"0"0,29 0-2663 0 0,1 0-1 0 0,0 0 1 0 0,0 0 0 0 0,0 1-1 0 0,0 1 1 0 0,0-1-1 0 0,0 1 1 0 0,0 0-1 0 0,0 0 1 0 0,0 1-1 0 0,-8 5 1 0 0,-4 2 535 0 0,8-4-611 0 0,1 0 0 0 0,0 0 0 0 0,-17 15 1 0 0,-17 16 584 0 0,29-22-1000 0 0,14-14-308 0 0,-1 0 0 0 0,1 0 1 0 0,-1 0-1 0 0,1 1 1 0 0,-1-1-1 0 0,1 1 1 0 0,0-1-1 0 0,0 1 1 0 0,0-1-1 0 0,0 1 1 0 0,0 0-1 0 0,0-1 1 0 0,-1 4-1 0 0,-2 3 12 0 0,1 1-1 0 0,-1-1 0 0 0,1 1 0 0 0,1 0 1 0 0,-1 0-1 0 0,2 0 0 0 0,-1 0 0 0 0,1 0 1 0 0,1 0-1 0 0,-1 1 0 0 0,2-1 0 0 0,-1 0 0 0 0,1 0 1 0 0,0 0-1 0 0,4 12 0 0 0,2 0 3 0 0,-5-12-14 0 0,0-1 0 0 0,1 0 0 0 0,0 1 0 0 0,1-1 0 0 0,6 11 1 0 0,5-3 39 0 0,-11-13-43 0 0,-1 0-1 0 0,0 1 1 0 0,0-1 0 0 0,0 1-1 0 0,-1-1 1 0 0,1 1-1 0 0,-1 0 1 0 0,0 0-1 0 0,3 9 1 0 0,-4-11-11 0 0,0 0-1 0 0,0 0 1 0 0,0 0 0 0 0,0 0-1 0 0,1 0 1 0 0,-1 0 0 0 0,0-1-1 0 0,1 1 1 0 0,-1 0-1 0 0,1-1 1 0 0,0 1 0 0 0,0-1-1 0 0,-1 1 1 0 0,1-1 0 0 0,3 1-1 0 0,-1 1 30 0 0,0 0-1 0 0,0 0 0 0 0,0 0 0 0 0,-1 0 1 0 0,1 1-1 0 0,5 6 0 0 0,34 23 395 0 0,-36-30-327 0 0,0 1 0 0 0,-1 0 1 0 0,0 1-1 0 0,0 0 0 0 0,0 0 1 0 0,0 0-1 0 0,8 11 0 0 0,-11-13-54 0 0,0 1 1 0 0,0-1-1 0 0,0 0 0 0 0,1 0 0 0 0,-1-1 1 0 0,1 1-1 0 0,7 3 0 0 0,11 10 305 0 0,-10-8-98 0 0,-11-8-235 0 0,0 1 1 0 0,-1-1-1 0 0,1 0 1 0 0,0 1-1 0 0,-1-1 1 0 0,1 1-1 0 0,-1-1 1 0 0,1 1-1 0 0,0-1 1 0 0,-1 1-1 0 0,1 0 1 0 0,-1-1 0 0 0,0 1-1 0 0,1-1 1 0 0,-1 1-1 0 0,1 0 1 0 0,-1 0-1 0 0,0-1 1 0 0,0 1-1 0 0,1 0 1 0 0,-1 0-1 0 0,0 1 1 0 0,3 6 116 0 0,-2-8-114 0 0,-1 1 0 0 0,1 0 0 0 0,-1 0-1 0 0,1 0 1 0 0,-1 0 0 0 0,1 0 0 0 0,-1-1 0 0 0,1 1-1 0 0,-1 0 1 0 0,0 0 0 0 0,0 0 0 0 0,1 0 0 0 0,-1 0 0 0 0,0 0-1 0 0,0 0 1 0 0,0 0 0 0 0,0 0 0 0 0,0 1 0 0 0,0-1-1 0 0,-1 0 1 0 0,1 0 0 0 0,0 0 0 0 0,0 0 0 0 0,-1-1 0 0 0,1 1-1 0 0,0 0 1 0 0,-1 0 0 0 0,1 0 0 0 0,-1 0 0 0 0,0 0 0 0 0,1 0-1 0 0,-1-1 1 0 0,0 1 0 0 0,1 0 0 0 0,-1 0 0 0 0,0-1-1 0 0,0 1 1 0 0,1 0 0 0 0,-1-1 0 0 0,0 1 0 0 0,0-1 0 0 0,0 1-1 0 0,0-1 1 0 0,0 0 0 0 0,0 1 0 0 0,0-1 0 0 0,0 0-1 0 0,0 0 1 0 0,-1 1 0 0 0,-55 32 504 0 0,-14-11-409 0 0,-84 15-1 0 0,131-34-672 0 0,-1 0 0 0 0,-29-2 0 0 0,52-1 368 0 0,0 0 1 0 0,1 0 0 0 0,-1 0 0 0 0,0 0-1 0 0,0 0 1 0 0,0-1 0 0 0,1 1-1 0 0,-1-1 1 0 0,0 1 0 0 0,1-1 0 0 0,-1 0-1 0 0,0 1 1 0 0,1-1 0 0 0,-1 0-1 0 0,1 0 1 0 0,-1 0 0 0 0,1 0-1 0 0,-1 0 1 0 0,1-1 0 0 0,0 1 0 0 0,0 0-1 0 0,0-1 1 0 0,-1 1 0 0 0,1-1-1 0 0,1 1 1 0 0,-1-1 0 0 0,0 1 0 0 0,0-1-1 0 0,0 0 1 0 0,1 1 0 0 0,-1-1-1 0 0,1 0 1 0 0,-1-3 0 0 0,1 2-373 0 0,0-1-1 0 0,0 1 1 0 0,1 0 0 0 0,-1-1 0 0 0,1 1 0 0 0,0 0-1 0 0,-1-1 1 0 0,2 1 0 0 0,-1 0 0 0 0,0 0 0 0 0,1 0-1 0 0,-1 0 1 0 0,1 0 0 0 0,0 0 0 0 0,0 0 0 0 0,0 1-1 0 0,0-1 1 0 0,0 1 0 0 0,1-1 0 0 0,4-2 0 0 0,1-1-188 0 0,-6 5 511 0 0,1 0 0 0 0,-1-1 0 0 0,0 1 0 0 0,0-1 0 0 0,0 1 0 0 0,0-1 0 0 0,0 0 1 0 0,-1 0-1 0 0,1 0 0 0 0,-1 0 0 0 0,1 0 0 0 0,-1 0 0 0 0,2-3 0 0 0,-2 3 96 0 0,1-1-1 0 0,0 1 1 0 0,0 0 0 0 0,1 0-1 0 0,-1 0 1 0 0,0 0 0 0 0,1 1-1 0 0,-1-1 1 0 0,1 0 0 0 0,3-1-1 0 0,16-11-483 0 0,-4-9 242 0 0,12 10 180 0 0,-11-7-161 0 0,11 4-775 0 0,-2-14-1419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3888 0 0,'0'0'11898'0'0,"0"37"-6667"0"0,0-30-4971 0 0,1 0 1 0 0,0 1-1 0 0,0-1 1 0 0,0 0 0 0 0,1 0-1 0 0,0 0 1 0 0,1 0-1 0 0,0 0 1 0 0,0 0 0 0 0,7 11-1 0 0,-8-14-179 0 0,1 0-1 0 0,-1 0 0 0 0,0 0 1 0 0,-1 0-1 0 0,1 0 0 0 0,-1 0 1 0 0,2 5-1 0 0,9 24 375 0 0,-6-18-312 0 0,-3-8-29 0 0,0 0 0 0 0,1 0 0 0 0,0 0 0 0 0,0-1 0 0 0,0 1 0 0 0,0-1 1 0 0,11 11-1 0 0,15 9 283 0 0,-26-22-349 0 0,0 0 0 0 0,0-1 0 0 0,0 1 0 0 0,0-1-1 0 0,0 0 1 0 0,1 0 0 0 0,-1 0 0 0 0,1 0 0 0 0,7 2 0 0 0,4 0 58 0 0,2 0-23 0 0,0 0 1 0 0,0-1 0 0 0,1-1-1 0 0,-1-1 1 0 0,23 0 0 0 0,-31-1-73 0 0,-7-1-7 0 0,0 1 1 0 0,0-1-1 0 0,1 0 0 0 0,-1 0 0 0 0,0 0 1 0 0,0-1-1 0 0,0 1 0 0 0,0-1 1 0 0,0 0-1 0 0,1 0 0 0 0,-1 0 1 0 0,0 0-1 0 0,0 0 0 0 0,4-3 0 0 0,10-10-1 0 0,-15 13-1 0 0,-1 0 1 0 0,1 0 0 0 0,-1 0 0 0 0,1 0 0 0 0,-1 0-1 0 0,1-1 1 0 0,-1 1 0 0 0,0 0 0 0 0,0-1 0 0 0,0 1-1 0 0,0-1 1 0 0,0 0 0 0 0,0 1 0 0 0,0-1-1 0 0,0 0 1 0 0,-1 1 0 0 0,1-1 0 0 0,-1 0 0 0 0,1 0-1 0 0,-1 0 1 0 0,0 1 0 0 0,0-1 0 0 0,1 0-1 0 0,-1 0 1 0 0,-1 0 0 0 0,1-3 0 0 0,0-54-1 0 0,-11 17 117 0 0,4 7 3 0 0,6 27-101 0 0,0-1 0 0 0,-1 1 0 0 0,-1-1 0 0 0,1 1 0 0 0,-1 0-1 0 0,-6-12 1 0 0,-4-29 912 0 0,15 43 833 0 0,-2 6-1762 0 0,1 1 1 0 0,-1-1 0 0 0,0 0 0 0 0,1 1-1 0 0,-1-1 1 0 0,1 0 0 0 0,-1 1 0 0 0,0-1-1 0 0,1 1 1 0 0,-1-1 0 0 0,0 0 0 0 0,0 1-1 0 0,1-1 1 0 0,-1 1 0 0 0,0-1 0 0 0,0 1 0 0 0,0-1-1 0 0,0 1 1 0 0,1-1 0 0 0,-1 1 0 0 0,0-1-1 0 0,0 1 1 0 0,0-1 0 0 0,0 1 0 0 0,0 0-1 0 0,0-1 1 0 0,0 1 0 0 0,-1-1 0 0 0,1 1-1 0 0,0 1 11 0 0,0-1 0 0 0,0 1 0 0 0,1-1 0 0 0,-1 0 0 0 0,0 1 0 0 0,1-1 0 0 0,-1 0-1 0 0,1 1 1 0 0,-1-1 0 0 0,1 0 0 0 0,0 0 0 0 0,0 0 0 0 0,-1 1 0 0 0,1-1 0 0 0,0 0-1 0 0,0 0 1 0 0,2 1 0 0 0,-2 0-9 0 0,1-1-1 0 0,-1 0 0 0 0,0 1 1 0 0,0-1-1 0 0,0 0 1 0 0,0 1-1 0 0,0-1 0 0 0,0 1 1 0 0,0 0-1 0 0,0-1 1 0 0,-1 1-1 0 0,1 0 1 0 0,-1-1-1 0 0,1 1 0 0 0,-1 0 1 0 0,1 0-1 0 0,-1 0 1 0 0,0 2-1 0 0,1 5 18 0 0,1 0-1 0 0,0 0 1 0 0,0 0 0 0 0,1 0-1 0 0,5 10 1 0 0,-1 2 42 0 0,24 47-11 0 0,-23-35-115 0 0,-3-6-22 0 0,-3-20 70 0 0,1 1-75 0 0,0 0-1 0 0,-1 1 0 0 0,0-1 1 0 0,0 1-1 0 0,0 13 1 0 0,-2-17-114 0 0,1 0 0 0 0,0 0 0 0 0,0 0 0 0 0,0-1-1 0 0,1 1 1 0 0,-1 0 0 0 0,1-1 0 0 0,0 0 0 0 0,0 1 0 0 0,1-1 0 0 0,-1 0 0 0 0,5 5 0 0 0,3-6-5676 0 0,10-17 1336 0 0,-17 12 4079 0 0,-1 0 0 0 0,0 0 0 0 0,0 0 0 0 0,-1 0 0 0 0,1-1 0 0 0,0 1 0 0 0,-1-1 0 0 0,1 1 0 0 0,-1-1 1 0 0,0 0-1 0 0,1-3 0 0 0,-2 4 143 0 0,0 0 0 0 0,1-1 1 0 0,-1 1-1 0 0,0 0 0 0 0,1-1 1 0 0,0 1-1 0 0,0 0 0 0 0,-1 0 1 0 0,1 0-1 0 0,1 0 0 0 0,-1-1 1 0 0,0 1-1 0 0,0 1 0 0 0,1-1 1 0 0,2-4-1 0 0,-1 4 93 0 0,-1 0 0 0 0,0-1-1 0 0,-1 1 1 0 0,1-1 0 0 0,0 0 0 0 0,-1 0 0 0 0,0 0 0 0 0,1 0-1 0 0,0-5 1 0 0,0-2 99 0 0,7-18-778 0 0,0 2-1753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2352 0 0,'-20'4'2171'0'0,"19"-4"-1770"0"0,0 1 1 0 0,1 0-1 0 0,-1-1 1 0 0,0 1-1 0 0,1 0 1 0 0,-1-1-1 0 0,1 1 1 0 0,-1 0-1 0 0,1 0 1 0 0,0 0 0 0 0,-1 0-1 0 0,1-1 1 0 0,0 1-1 0 0,-1 0 1 0 0,1 0-1 0 0,0 0 1 0 0,0 0-1 0 0,0 2 1 0 0,-1-1 93 0 0,1 0 0 0 0,0 0 0 0 0,-1 0 0 0 0,1 0-1 0 0,-1-1 1 0 0,0 1 0 0 0,0 0 0 0 0,1 0 0 0 0,-1 0 0 0 0,0-1 0 0 0,-1 1 0 0 0,0 1 0 0 0,1 3-62 0 0,0-1 0 0 0,0 1 0 0 0,0 0 0 0 0,1 0 0 0 0,0-1 0 0 0,0 1 0 0 0,0 0 0 0 0,2 6 0 0 0,-2-6-177 0 0,-13 119 3874 0 0,7-106-3720 0 0,5-18-365 0 0,0 1 0 0 0,0-1 0 0 0,0 1 0 0 0,1 0 0 0 0,-1-1 0 0 0,0 1 0 0 0,1 0 0 0 0,0 0 0 0 0,-1-1 0 0 0,1 1 0 0 0,0 0 0 0 0,0 2 0 0 0,0-4-28 0 0,0 0-1 0 0,0 0 1 0 0,0 0-1 0 0,0 0 1 0 0,0 0-1 0 0,0 0 1 0 0,0 0-1 0 0,0 0 1 0 0,0 0-1 0 0,0 0 1 0 0,0 0-1 0 0,0 0 1 0 0,0 0-1 0 0,1 0 1 0 0,-1 0-1 0 0,0 0 1 0 0,0 0-1 0 0,0 0 1 0 0,0 0-1 0 0,0 0 1 0 0,0 0-1 0 0,0 0 1 0 0,0 0-1 0 0,0 0 1 0 0,0 0-1 0 0,0 0 1 0 0,0 0-1 0 0,0 0 1 0 0,1 0-1 0 0,-1 0 1 0 0,0 0-1 0 0,0 0 1 0 0,0 0-1 0 0,0 0 1 0 0,0 0-1 0 0,0 0 1 0 0,0 0-1 0 0,0 0 1 0 0,0 0-1 0 0,0 0 0 0 0,0 0 1 0 0,0 1-1 0 0,0-1 1 0 0,0 0-1 0 0,0 0 1 0 0,0 0-1 0 0,0 0 1 0 0,0 0-1 0 0,0 0 1 0 0,0 0-1 0 0,0 0 1 0 0,0 0-1 0 0,0 0 1 0 0,0 0-1 0 0,0 0 1 0 0,0 0-1 0 0,0 1 1 0 0,7-13 190 0 0,2-27-219 0 0,-9 33 19 0 0,1 0-1 0 0,1 1 1 0 0,-1-1-1 0 0,1 1 0 0 0,0 0 1 0 0,1 0-1 0 0,-1 0 0 0 0,1 0 1 0 0,0 0-1 0 0,0 0 1 0 0,0 0-1 0 0,1 1 0 0 0,7-8 1 0 0,-9 9-5 0 0,0 0 0 0 0,0 0 0 0 0,-1 0 1 0 0,1 0-1 0 0,-1 0 0 0 0,0-1 0 0 0,0 1 1 0 0,0-1-1 0 0,0 1 0 0 0,0-1 0 0 0,0-6 0 0 0,2-10 1 0 0,-2 16 2 0 0,0 0 0 0 0,1 0 0 0 0,-1 0 0 0 0,1 0 0 0 0,0 1 0 0 0,0-1 0 0 0,0 0 0 0 0,0 1 0 0 0,0 0-1 0 0,1 0 1 0 0,0-1 0 0 0,0 1 0 0 0,0 1 0 0 0,0-1 0 0 0,0 0 0 0 0,0 1 0 0 0,1 0 0 0 0,-1-1 0 0 0,1 2 0 0 0,-1-1 0 0 0,1 0 0 0 0,0 1 0 0 0,0-1 0 0 0,0 1-1 0 0,0 0 1 0 0,0 0 0 0 0,0 1 0 0 0,0-1 0 0 0,5 1 0 0 0,-8 0 15 0 0,1 0 0 0 0,-1 1 0 0 0,0-1-1 0 0,1 1 1 0 0,-1-1 0 0 0,1 1 0 0 0,-1-1 0 0 0,0 1 0 0 0,0 0-1 0 0,1 0 1 0 0,-1 0 0 0 0,0 0 0 0 0,0 0 0 0 0,0 0 0 0 0,0 0 0 0 0,0 0-1 0 0,0 0 1 0 0,0 0 0 0 0,0 0 0 0 0,-1 1 0 0 0,1-1 0 0 0,0 0-1 0 0,-1 1 1 0 0,1-1 0 0 0,0 2 0 0 0,12 46 215 0 0,-7-22-189 0 0,-4-25-40 0 0,-1 1 0 0 0,0 0 0 0 0,0-1-1 0 0,0 1 1 0 0,0 0 0 0 0,-1 0 0 0 0,1 0 0 0 0,-1 0-1 0 0,0 5 1 0 0,7 25 71 0 0,32 101 83 0 0,-35-111-115 0 0,-1 0-1 0 0,0-1 1 0 0,-2 35 0 0 0,8-28 595 0 0,-9-207 74 0 0,8 109-407 0 0,-7 66-293 0 0,-1 0-1 0 0,1 1 1 0 0,-1-1 0 0 0,1 0-1 0 0,0 0 1 0 0,0 1-1 0 0,0-1 1 0 0,1 1 0 0 0,-1-1-1 0 0,0 1 1 0 0,1 0-1 0 0,0-1 1 0 0,-1 1 0 0 0,3-2-1 0 0,8-13 10 0 0,-9 14-17 0 0,-1-1 0 0 0,1 1 0 0 0,0 0 1 0 0,1 0-1 0 0,-1 0 0 0 0,0 0 1 0 0,1 0-1 0 0,4-2 0 0 0,-5 3-4 0 0,0 0 1 0 0,0 0-1 0 0,0 0 0 0 0,0-1 1 0 0,0 0-1 0 0,0 1 0 0 0,-1-1 1 0 0,4-5-1 0 0,-4 6 1 0 0,0 0 0 0 0,0 0 0 0 0,0 0-1 0 0,1 0 1 0 0,-1 1 0 0 0,1-1 0 0 0,-1 1 0 0 0,1-1 0 0 0,-1 1 0 0 0,1 0-1 0 0,0 0 1 0 0,0 0 0 0 0,-1 0 0 0 0,1 0 0 0 0,0 1 0 0 0,5-1 0 0 0,45-3 44 0 0,-36 4-19 0 0,-13-1-22 0 0,0 1-1 0 0,-1-1 1 0 0,1 1-1 0 0,0 0 1 0 0,0 0 0 0 0,0 0-1 0 0,-1 1 1 0 0,1 0 0 0 0,0-1-1 0 0,0 1 1 0 0,-1 1 0 0 0,1-1-1 0 0,-1 0 1 0 0,1 1-1 0 0,-1 0 1 0 0,0 0 0 0 0,6 4-1 0 0,-7-4-3 0 0,1 0-1 0 0,-1-1 1 0 0,0 1-1 0 0,0-1 1 0 0,1 1-1 0 0,-1-1 1 0 0,1 1 0 0 0,-1-1-1 0 0,5 1 1 0 0,-5-1-2 0 0,0-1 1 0 0,0 1-1 0 0,0 0 0 0 0,0 0 1 0 0,0 0-1 0 0,0 0 1 0 0,0 0-1 0 0,0 0 1 0 0,-1 1-1 0 0,1-1 1 0 0,0 1-1 0 0,-1-1 1 0 0,1 1-1 0 0,-1-1 1 0 0,2 3-1 0 0,-2-2 0 0 0,0 0 0 0 0,0-1 0 0 0,0 1 0 0 0,0-1 0 0 0,1 1 0 0 0,-1-1 0 0 0,0 0 0 0 0,1 0 0 0 0,-1 1 0 0 0,1-1 0 0 0,-1 0 0 0 0,1 0 0 0 0,2 1 0 0 0,-2-1 0 0 0,0-1 0 0 0,-1 1 0 0 0,1 0 0 0 0,-1 0 0 0 0,1 1 0 0 0,-1-1 0 0 0,1 0 0 0 0,-1 0 0 0 0,0 1 0 0 0,1-1 0 0 0,-1 0 0 0 0,0 1 0 0 0,0-1 0 0 0,0 1 0 0 0,0 0 0 0 0,0-1 0 0 0,0 4 0 0 0,4 5 0 0 0,-1 0 0 0 0,1 0 0 0 0,1 0 0 0 0,0-1 0 0 0,11 14 0 0 0,-7-15 0 0 0,-8-8 0 0 0,-1 1 0 0 0,0-1 0 0 0,0 1 0 0 0,0 0 0 0 0,0 0 0 0 0,0 0 0 0 0,-1 0 0 0 0,1 0 0 0 0,0 0 0 0 0,0 0 0 0 0,-1 0 0 0 0,1 0 0 0 0,0 0 0 0 0,-1 0 0 0 0,1 0 0 0 0,-1 0 0 0 0,1 0 0 0 0,-1 1 0 0 0,0-1 0 0 0,1 0 0 0 0,-1 2 0 0 0,6 12 0 0 0,-4-12 0 0 0,-1-1 0 0 0,0 1 0 0 0,1 0 0 0 0,-1 0 0 0 0,0 0 0 0 0,-1 0 0 0 0,1-1 0 0 0,0 1 0 0 0,-1 6 0 0 0,1-6 0 0 0,-1 0 0 0 0,1-1 0 0 0,0 1 0 0 0,0 0 0 0 0,0 0 0 0 0,0 0 0 0 0,0-1 0 0 0,0 1 0 0 0,4 4 0 0 0,-3-4 0 0 0,0 0 0 0 0,-1 0 0 0 0,1 0 0 0 0,-1 0 0 0 0,1 0 0 0 0,-1 0 0 0 0,0 0 0 0 0,0 1 0 0 0,-1-1 0 0 0,1 4 0 0 0,0-4-27 0 0,-1-1-1 0 0,1 1 1 0 0,0-1-1 0 0,-1 1 1 0 0,1-1 0 0 0,0 1-1 0 0,1-1 1 0 0,-1 1-1 0 0,0-1 1 0 0,1 0 0 0 0,-1 0-1 0 0,4 4 1 0 0,-3-5-10 0 0,-1 1 0 0 0,1 0 0 0 0,-1 0 0 0 0,0-1 0 0 0,0 1 0 0 0,0 0 0 0 0,0 0 1 0 0,0 0-1 0 0,0 0 0 0 0,0 0 0 0 0,0 1 0 0 0,0 1 0 0 0,-1-2-40 0 0,0-1 1 0 0,0 0-1 0 0,0 0 1 0 0,0 1-1 0 0,1-1 0 0 0,-1 0 1 0 0,1 0-1 0 0,-1 1 0 0 0,1-1 1 0 0,-1 0-1 0 0,1 0 1 0 0,0 0-1 0 0,-1 0 0 0 0,1 0 1 0 0,1 2-1 0 0,-1-2-123 0 0,0 0 1 0 0,0 0-1 0 0,0 0 0 0 0,0 0 0 0 0,-1 0 0 0 0,1 0 1 0 0,0 1-1 0 0,-1-1 0 0 0,1 0 0 0 0,-1 1 0 0 0,0-1 1 0 0,1 0-1 0 0,-1 1 0 0 0,0-1 0 0 0,0 3 1 0 0,0 9-3628 0 0,-16 10-16176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3720 0 0,'0'0'14633'0'0,"-9"28"-11347"0"0,8-19-3010 0 0,-2 1 0 0 0,1 0 0 0 0,-1-1-1 0 0,-8 17 1 0 0,9-20-248 0 0,1 0 1 0 0,-1 1-1 0 0,1-1 1 0 0,1 1-1 0 0,-1-1 1 0 0,1 1 0 0 0,0 6-1 0 0,-1 18 53 0 0,-18 56-230 0 0,15-58-101 0 0,4-27 219 0 0,0 0 0 0 0,0 0 0 0 0,0 0 0 0 0,0-1 1 0 0,0 1-1 0 0,-1 0 0 0 0,1 0 0 0 0,-1 0 1 0 0,1 0-1 0 0,-1-1 0 0 0,0 1 0 0 0,1 0 0 0 0,-3 2 1 0 0,-21 55-2002 0 0,5-10-3100 0 0,15-37 2610 0 0,4-11 2303 0 0,0 0 0 0 0,-1 0 1 0 0,1 0-1 0 0,0 0 0 0 0,0 0 0 0 0,0 0 1 0 0,-1 0-1 0 0,1 0 0 0 0,0 0 0 0 0,-1-1 0 0 0,1 1 1 0 0,-1 0-1 0 0,1 0 0 0 0,-1 0 0 0 0,0-1 1 0 0,1 1-1 0 0,-1 0 0 0 0,0-1 0 0 0,1 1 1 0 0,-1 0-1 0 0,0-1 0 0 0,0 1 0 0 0,1-1 1 0 0,-1 1-1 0 0,0-1 0 0 0,0 0 0 0 0,0 1 0 0 0,0-1 1 0 0,0 0-1 0 0,-1 1 0 0 0,1-1-731 0 0,-1 0-282 0 0,-5 0-1535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4096 0 0,'30'1'9844'0'0,"-28"1"-9474"0"0,-1 1 1 0 0,1-1 0 0 0,-1 1 0 0 0,1-1 0 0 0,-1 1 0 0 0,0-1 0 0 0,0 1 0 0 0,0 0 0 0 0,0-1-1 0 0,-1 1 1 0 0,1 0 0 0 0,-1 0 0 0 0,1 0 0 0 0,-1 5 0 0 0,0 58 1564 0 0,0-41-1051 0 0,0 182 2275 0 0,0-205-2975 0 0,0-20-56 0 0,11-6-78 0 0,-7 9-52 0 0,-1-1-1 0 0,0-1 0 0 0,0-25 1 0 0,-2 24-4 0 0,1 0 0 0 0,0 1 1 0 0,9-31-1 0 0,4-17 20 0 0,-13 53-12 0 0,0-1 1 0 0,1 1 0 0 0,1 0-1 0 0,0 1 1 0 0,0-1-1 0 0,9-16 1 0 0,-3 0 8 0 0,-9 24-6 0 0,0 0 0 0 0,-1 1 0 0 0,1-1 0 0 0,1 1 0 0 0,-1-1-1 0 0,0 1 1 0 0,1 0 0 0 0,0 0 0 0 0,0-1 0 0 0,0 1 0 0 0,0 1-1 0 0,0-1 1 0 0,1 0 0 0 0,3-3 0 0 0,12-7 92 0 0,-16 11-84 0 0,0 1 0 0 0,0-1 0 0 0,-1 1 0 0 0,1-1 0 0 0,0 1 0 0 0,0 0 0 0 0,1 0 1 0 0,-1 0-1 0 0,0 0 0 0 0,0 0 0 0 0,0 1 0 0 0,1-1 0 0 0,-1 1 0 0 0,0-1 0 0 0,5 1 1 0 0,-5 0 120 0 0,15 15 572 0 0,-14-4-591 0 0,0 0 1 0 0,0 1 0 0 0,-1-1 0 0 0,0 0 0 0 0,-1 1 0 0 0,0-1 0 0 0,-2 15 0 0 0,5 27 75 0 0,-1-26-70 0 0,-1 1-1 0 0,-1-1 1 0 0,-4 35-1 0 0,1 3-63 0 0,2 26 48 0 0,1-91-103 0 0,-1 0-1 0 0,1 0 0 0 0,-1 0 1 0 0,1 0-1 0 0,0 0 1 0 0,-1 1-1 0 0,1-1 0 0 0,-1 0 1 0 0,1-1-1 0 0,0 1 1 0 0,-1 0-1 0 0,1 0 0 0 0,-1 0 1 0 0,1 0-1 0 0,-1 0 1 0 0,1-1-1 0 0,0 1 0 0 0,-1 0 1 0 0,1 0-1 0 0,-1-1 1 0 0,1 1-1 0 0,-1 0 1 0 0,1-1-1 0 0,-1 1 0 0 0,0 0 1 0 0,1-1-1 0 0,-1 1 1 0 0,1-1-1 0 0,-1 1 0 0 0,0-1 1 0 0,1 1-1 0 0,-1-1 1 0 0,0 1-1 0 0,0-1 0 0 0,1 0 1 0 0,-1-6 3 0 0,1 0 0 0 0,0-1-1 0 0,0 1 1 0 0,1 1 0 0 0,-1-1 0 0 0,6-12 0 0 0,8-35-1 0 0,-14 48-2 0 0,1-5 16 0 0,0 0-1 0 0,1 0 1 0 0,0 1-1 0 0,6-16 1 0 0,-6 18 7 0 0,-1-1-1 0 0,0 1 1 0 0,-1 0 0 0 0,1-1 0 0 0,-1-11-1 0 0,7-43 145 0 0,11-40 59 0 0,-15 96-183 0 0,0 0 0 0 0,-1 1 0 0 0,2 0 0 0 0,8-11 0 0 0,-11 15-15 0 0,0 0-1 0 0,0 0 1 0 0,0 0-1 0 0,0 1 0 0 0,0-1 1 0 0,0 0-1 0 0,1 1 0 0 0,-1-1 1 0 0,5-1-1 0 0,-6 3-15 0 0,0 0 0 0 0,0 0 0 0 0,0-1 0 0 0,0 1 0 0 0,0 0 0 0 0,0 0 1 0 0,0 0-1 0 0,0 0 0 0 0,0 1 0 0 0,0-1 0 0 0,0 0 0 0 0,-1 0 0 0 0,1 0 0 0 0,0 1 0 0 0,0-1 0 0 0,0 0 0 0 0,0 1 0 0 0,0-1 0 0 0,-1 1 0 0 0,1-1 0 0 0,0 1 0 0 0,0 0 1 0 0,-1-1-1 0 0,1 1 0 0 0,0 0 0 0 0,-1-1 0 0 0,1 1 0 0 0,-1 0 0 0 0,1 0 0 0 0,-1-1 0 0 0,1 1 0 0 0,-1 0 0 0 0,1 0 0 0 0,-1 0 0 0 0,0 1 0 0 0,22 35 133 0 0,-15-28-103 0 0,-1 1-1 0 0,-1 0 1 0 0,0 0-1 0 0,6 17 0 0 0,14 22 22 0 0,-20-41-50 0 0,-1 0-1 0 0,1 0 0 0 0,-1 0 0 0 0,3 13 0 0 0,26 33-76 0 0,-21-32 53 0 0,-10-20 4 0 0,0 1 0 0 0,0 0 1 0 0,-1 0-1 0 0,1 0 0 0 0,-1-1 1 0 0,1 1-1 0 0,-1 0 0 0 0,0 1 0 0 0,0-1 1 0 0,-1 0-1 0 0,2 4 0 0 0,3 13-201 0 0,3 10-3334 0 0,-6-20-289 0 0,22-37-13185 0 0,-17 18 16276 0 0,0 0 0 0 0,1 1 0 0 0,9-9 0 0 0,-10 11 115 0 0,2-3-1633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9 3960 0 0,'0'0'2257'0'0,"-20"-7"7348"0"0,9 7-8492 0 0,5 0-675 0 0,-1-1-1 0 0,0 1 1 0 0,1 0 0 0 0,-1 0-1 0 0,0 1 1 0 0,1 0 0 0 0,-1 0-1 0 0,1 1 1 0 0,-1 0-1 0 0,1 0 1 0 0,0 0 0 0 0,0 1-1 0 0,0 0 1 0 0,0 0 0 0 0,0 0-1 0 0,1 1 1 0 0,-11 8 0 0 0,-6 4-95 0 0,20-16-324 0 0,0 1 0 0 0,1 0 1 0 0,-1 0-1 0 0,1 0 0 0 0,-1 0 1 0 0,1 0-1 0 0,-1 0 0 0 0,1 0 1 0 0,0 1-1 0 0,0-1 0 0 0,-1 0 1 0 0,1 1-1 0 0,0-1 0 0 0,0 1 0 0 0,1-1 1 0 0,-1 1-1 0 0,0-1 0 0 0,0 1 1 0 0,1 0-1 0 0,-1-1 0 0 0,1 1 1 0 0,-1 0-1 0 0,1 2 0 0 0,0-2-6 0 0,0-1 0 0 0,-1 0 0 0 0,1 0 0 0 0,0 1-1 0 0,0-1 1 0 0,-1 0 0 0 0,1 1 0 0 0,-1-1 0 0 0,1 0 0 0 0,-1 0 0 0 0,0 0-1 0 0,1 0 1 0 0,-1 1 0 0 0,0-1 0 0 0,0 0 0 0 0,0 0 0 0 0,0 0 0 0 0,0-1-1 0 0,0 1 1 0 0,0 0 0 0 0,0 0 0 0 0,0 0 0 0 0,0-1 0 0 0,0 1-1 0 0,-2 0 1 0 0,1 0 3 0 0,0 0 0 0 0,1 0 0 0 0,-1 0 0 0 0,0 0 0 0 0,1 0 0 0 0,-1 0-1 0 0,1 1 1 0 0,0-1 0 0 0,-1 1 0 0 0,1-1 0 0 0,0 1 0 0 0,0-1 0 0 0,0 1 0 0 0,0 0-1 0 0,0-1 1 0 0,-1 4 0 0 0,-64 114 808 0 0,64-114-808 0 0,1 0 0 0 0,0 0 1 0 0,0 0-1 0 0,0 0 0 0 0,0 0 0 0 0,1 0 0 0 0,0 0 0 0 0,1 9 0 0 0,-1 4 41 0 0,0-4-30 0 0,2 23-15 0 0,-2-36-14 0 0,0 0 0 0 0,1 0 0 0 0,-1 0 0 0 0,1 0 0 0 0,-1 0 0 0 0,1 0-1 0 0,0 0 1 0 0,-1 0 0 0 0,1 0 0 0 0,0 0 0 0 0,0 0 0 0 0,0 0 0 0 0,0-1 0 0 0,-1 1 0 0 0,1 0 0 0 0,0-1 0 0 0,0 1 0 0 0,1 0 0 0 0,-1-1 0 0 0,0 1 0 0 0,0-1 0 0 0,0 0 0 0 0,0 1 0 0 0,0-1 0 0 0,0 0 0 0 0,2 1 0 0 0,8 0-29 0 0,49 5-73 0 0,-58-6 98 0 0,0 0 0 0 0,0 0 0 0 0,0-1 0 0 0,0 1-1 0 0,0 0 1 0 0,0-1 0 0 0,0 1 0 0 0,0-1 0 0 0,0 0 0 0 0,0 1-1 0 0,-1-1 1 0 0,1 0 0 0 0,0 0 0 0 0,0 0 0 0 0,-1-1-1 0 0,1 1 1 0 0,-1 0 0 0 0,1-1 0 0 0,-1 1 0 0 0,1 0-1 0 0,-1-1 1 0 0,0 0 0 0 0,2-3 0 0 0,-1 3 4 0 0,0-1 0 0 0,0 1 0 0 0,1-1 0 0 0,-1 1 0 0 0,0 0 0 0 0,1 0 0 0 0,-1 0 0 0 0,1 0 0 0 0,0 0 0 0 0,0 1 1 0 0,0-1-1 0 0,4-1 0 0 0,17-12-10 0 0,-18-1 4 0 0,-6 15 9 0 0,0-1 0 0 0,0 1 0 0 0,1-1 0 0 0,-1 1 0 0 0,1-1 0 0 0,-1 1 0 0 0,1-1 0 0 0,-1 1 0 0 0,1 0 0 0 0,0-1 0 0 0,0 1 0 0 0,0 0 0 0 0,0-1 0 0 0,0 1 0 0 0,0 0 0 0 0,0 0 0 0 0,2-2 0 0 0,-1 1 9 0 0,1-1 0 0 0,-1 0-1 0 0,0 0 1 0 0,0 0 0 0 0,-1 0-1 0 0,1 0 1 0 0,-1-1 0 0 0,1 1-1 0 0,-1 0 1 0 0,0-1 0 0 0,0 1-1 0 0,0-1 1 0 0,-1 1 0 0 0,1-1-1 0 0,-1-6 1 0 0,0-68 221 0 0,-1 51-177 0 0,1 24 10 0 0,-1 0 0 0 0,1 0 0 0 0,-1-1 0 0 0,0 1 0 0 0,1 0 0 0 0,-1 0 0 0 0,-1 0 0 0 0,1 0-1 0 0,0 1 1 0 0,-1-1 0 0 0,1 0 0 0 0,-1 0 0 0 0,0 1 0 0 0,0-1 0 0 0,0 1 0 0 0,0 0 0 0 0,-4-4 0 0 0,5 7-58 0 0,0 0 1 0 0,1 0-1 0 0,-1-1 0 0 0,0 1 1 0 0,1 0-1 0 0,-1 0 1 0 0,1 0-1 0 0,-1 0 0 0 0,1 0 1 0 0,-1 0-1 0 0,1 0 1 0 0,0 0-1 0 0,-1 0 1 0 0,1 0-1 0 0,0 0 0 0 0,0 0 1 0 0,0 0-1 0 0,0 0 1 0 0,0 0-1 0 0,0 2 0 0 0,-1 25 72 0 0,1-27-72 0 0,13 67 10 0 0,-13-66-17 0 0,0-1 0 0 0,0 0 0 0 0,0 0 0 0 0,0 1 0 0 0,1-1 0 0 0,-1 0 0 0 0,0 0 0 0 0,1 0 0 0 0,-1 0 0 0 0,1 1 0 0 0,0-1 0 0 0,-1 0 0 0 0,1 0 0 0 0,0 0 0 0 0,1 1 0 0 0,-1-1 0 0 0,-1-1-1 0 0,1 1 0 0 0,-1 0 1 0 0,1-1-1 0 0,-1 1 1 0 0,1 0-1 0 0,-1 0 0 0 0,0-1 1 0 0,1 1-1 0 0,-1 0 1 0 0,0 0-1 0 0,0-1 1 0 0,1 1-1 0 0,-1 0 0 0 0,0 0 1 0 0,0 0-1 0 0,0 0 1 0 0,0-1-1 0 0,0 3 0 0 0,1 6-167 0 0,0 0-1 0 0,1 1 0 0 0,0-1 0 0 0,0 0 0 0 0,1 0 0 0 0,0 0 0 0 0,1-1 0 0 0,0 1 0 0 0,0-1 0 0 0,1 0 0 0 0,0 0 0 0 0,11 13 0 0 0,-12-10-1229 0 0,-4-11 1371 0 0,0 1 0 0 0,1-1 0 0 0,-1 0 0 0 0,0 1 0 0 0,0-1 0 0 0,0 0 0 0 0,0 1 0 0 0,0-1 0 0 0,0 0 0 0 0,0 0 0 0 0,0 1 0 0 0,0-1 0 0 0,1 0 0 0 0,-1 0 0 0 0,0 1 0 0 0,0-1 0 0 0,0 0 0 0 0,1 0 0 0 0,-1 0 0 0 0,0 1 0 0 0,0-1 0 0 0,1 0 0 0 0,-1 0 0 0 0,0 0 0 0 0,0 0 0 0 0,1 1 0 0 0,-1-1 0 0 0,0 0 0 0 0,0 0-1 0 0,1 0 1 0 0,-1 0 0 0 0,0 0 0 0 0,1 0 0 0 0,-1 0 0 0 0,0 0 0 0 0,0 0 0 0 0,1 0 0 0 0,-1 0 0 0 0,0 0 0 0 0,1 0 0 0 0,-1 0 0 0 0,0 0 0 0 0,1 0 0 0 0,-1 0 0 0 0,10 1-1028 0 0,-9 0 593 0 0,0-1-1 0 0,0 0 1 0 0,0 1-1 0 0,0-1 1 0 0,0 0 0 0 0,0 0-1 0 0,0 0 1 0 0,0 0 0 0 0,0 1-1 0 0,0-2 1 0 0,0 1 0 0 0,0 0-1 0 0,0 0 1 0 0,0 0 0 0 0,0 0-1 0 0,-1 0 1 0 0,1-1-1 0 0,0 1 1 0 0,0 0 0 0 0,0-1-1 0 0,0 1 1 0 0,0-1 0 0 0,0 1-1 0 0,-1-1 1 0 0,3-1 0 0 0,5-13-2228 0 0,21-61-1851 0 0,-21 62 1999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14 4064 0 0,'-29'-14'14402'0'0,"27"15"-14213"0"0,0-1 0 0 0,1 1 0 0 0,-1-1 0 0 0,1 1 0 0 0,-1 0 0 0 0,1 0 0 0 0,-1 0-1 0 0,1 0 1 0 0,0 0 0 0 0,-1 0 0 0 0,1 0 0 0 0,0 0 0 0 0,0 1 0 0 0,0-1 0 0 0,0 0 0 0 0,0 1 0 0 0,0-1 0 0 0,0 1 0 0 0,0-1 0 0 0,1 1-1 0 0,-1-1 1 0 0,0 1 0 0 0,1-1 0 0 0,-1 1 0 0 0,1 0 0 0 0,0-1 0 0 0,0 1 0 0 0,-1 0 0 0 0,1-1 0 0 0,0 1 0 0 0,1 2 0 0 0,-2 77 1042 0 0,1-54-653 0 0,1-16-442 0 0,1-1 1 0 0,0 1 0 0 0,0-1 0 0 0,6 17 0 0 0,-4-16 10 0 0,-1 1-1 0 0,0-1 1 0 0,0 1 0 0 0,1 22 0 0 0,-1-2 177 0 0,1 1-1 0 0,2-1 0 0 0,1 0 1 0 0,2-1-1 0 0,14 34 1 0 0,5 25 295 0 0,4-13-186 0 0,-5-18-66 0 0,-19-32-261 0 0,0 0 0 0 0,-2 1 0 0 0,-1-1 0 0 0,-1 1 1 0 0,-1 1-1 0 0,-2 34 0 0 0,-1-59-106 0 0,-1-1-1 0 0,1 1 1 0 0,-1-1 0 0 0,0 1 0 0 0,-1-1 0 0 0,1 1 0 0 0,0-1 0 0 0,-1 0 0 0 0,0 0 0 0 0,0 1 0 0 0,0-1-1 0 0,0-1 1 0 0,0 1 0 0 0,-1 0 0 0 0,1 0 0 0 0,-1-1 0 0 0,0 0 0 0 0,1 1 0 0 0,-1-1 0 0 0,0 0-1 0 0,-6 3 1 0 0,-1 0-20 0 0,0 0 0 0 0,-1 0 0 0 0,1-1 0 0 0,-21 5 0 0 0,3-3-843 0 0,0-1 1 0 0,0-1-1 0 0,-34-1 0 0 0,57-3 375 0 0,1-1 0 0 0,-1 0 0 0 0,1 0-1 0 0,0 0 1 0 0,0-1 0 0 0,-1 0 0 0 0,1 0 0 0 0,0 0-1 0 0,0 0 1 0 0,1 0 0 0 0,-6-5 0 0 0,7 6-20 0 0,0-1 0 0 0,0 0 0 0 0,0 1 0 0 0,0-1 0 0 0,1 0 0 0 0,-1 0 1 0 0,0 0-1 0 0,1 0 0 0 0,0-1 0 0 0,-1 1 0 0 0,1 0 0 0 0,0 0 0 0 0,-1-4 1 0 0,-4-15-2676 0 0,4 15 2078 0 0,0 0 0 0 0,1 0 0 0 0,0 0 0 0 0,0 0-1 0 0,0-1 1 0 0,0-9 0 0 0,1-17-2152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6704 0 0,'4'27'15038'0'0,"2"-9"-10435"0"0,2-1-3452 0 0,12 36 440 0 0,-12-26-1123 0 0,1-1 0 0 0,1-1 0 0 0,1 0 0 0 0,20 33 0 0 0,-14 6-1 0 0,62 120 367 0 0,-70-163-824 0 0,-1 1-1 0 0,-2 0 1 0 0,7 37-1 0 0,9 29-8 0 0,-15-67-1 0 0,0-4 0 0 0,-2 1 0 0 0,0 1 0 0 0,5 32 0 0 0,-8-33 0 0 0,1-2 0 0 0,8 29 0 0 0,-7-31 0 0 0,0-1 0 0 0,-1 1 0 0 0,-1 0 0 0 0,1 18 0 0 0,3 30-132 0 0,-4-49 59 0 0,0-1 0 0 0,-1 1 0 0 0,-1-1 0 0 0,0 1-1 0 0,-3 24 1 0 0,0-25-424 0 0,-1 0 1 0 0,0 0-1 0 0,-1 0 0 0 0,0-1 0 0 0,-11 19 0 0 0,4-5-2123 0 0,11-22 2110 0 0,-1 0-1 0 0,1 1 1 0 0,-1-1 0 0 0,1 0 0 0 0,-1 0 0 0 0,0 0 0 0 0,0 0-1 0 0,-1 0 1 0 0,1-1 0 0 0,0 1 0 0 0,-5 2 0 0 0,-45 32-13409 0 0,38-33 9605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139 114 1872 0 0,'0'0'959'0'0,"-28"6"1795"0"0,24-5-2414 0 0,0-1 0 0 0,1 0 0 0 0,-1 1-1 0 0,1 0 1 0 0,-1 0 0 0 0,1 0 0 0 0,-1 1 0 0 0,1-1 0 0 0,-1 1-1 0 0,1-1 1 0 0,0 1 0 0 0,0 0 0 0 0,0 1 0 0 0,-4 3 0 0 0,4-4-86 0 0,0-1 65 0 0,0 0 0 0 0,0 0 0 0 0,1 0 0 0 0,-1-1-1 0 0,0 1 1 0 0,0-1 0 0 0,0 0 0 0 0,0 0 0 0 0,0 0 0 0 0,-3 0 0 0 0,-3 0 4165 0 0,7-3-3369 0 0,1 3-1074 0 0,1 0 1 0 0,0 0-1 0 0,-1 0 1 0 0,1 0-1 0 0,0 0 1 0 0,0-1-1 0 0,-1 1 1 0 0,1 0-1 0 0,0 0 1 0 0,-1 0-1 0 0,1-1 1 0 0,0 1-1 0 0,0 0 1 0 0,-1 0-1 0 0,1-1 1 0 0,0 1-1 0 0,0 0 1 0 0,0 0-1 0 0,-1-1 1 0 0,1 1-1 0 0,0 0 1 0 0,0-1-1 0 0,0 1 1 0 0,0 0-1 0 0,0-1 1 0 0,0 1-1 0 0,0 0 1 0 0,0-1-1 0 0,0 1 1 0 0,0-1-1 0 0,0 1 1 0 0,0 0 0 0 0,0-1-1 0 0,0 1 1 0 0,0 0-1 0 0,0-1 1 0 0,0 1-1 0 0,0 0 1 0 0,0-1-1 0 0,0 1 1 0 0,0 0-1 0 0,1-1 1 0 0,8-9 234 0 0,1 1 1 0 0,-1 1-1 0 0,21-14 1 0 0,-18 13-145 0 0,42-17 66 0 0,-47 21-185 0 0,0 0 0 0 0,0 0 0 0 0,0 1 0 0 0,1 0 1 0 0,0 1-1 0 0,0 0 0 0 0,0 0 0 0 0,13-3 0 0 0,8 2 39 0 0,-10 0-38 0 0,0 2 1 0 0,0 0-1 0 0,-1 1 1 0 0,29 2-1 0 0,-45 0-9 0 0,-1-1-1 0 0,0 0 0 0 0,0 1 0 0 0,1-1 0 0 0,-1 0 1 0 0,0 1-1 0 0,0 0 0 0 0,0-1 0 0 0,0 1 1 0 0,0 0-1 0 0,0-1 0 0 0,0 1 0 0 0,0 0 0 0 0,0 0 1 0 0,0 0-1 0 0,0 0 0 0 0,-1 0 0 0 0,1 0 1 0 0,0 0-1 0 0,-1 0 0 0 0,1 0 0 0 0,-1 0 0 0 0,1 1 1 0 0,-1-1-1 0 0,1 0 0 0 0,-1 0 0 0 0,0 0 1 0 0,0 1-1 0 0,1 1 0 0 0,-2 44 177 0 0,0-31-33 0 0,0-11-138 0 0,1-1 0 0 0,-1 0 0 0 0,0 0-1 0 0,0-1 1 0 0,-1 1 0 0 0,1 0 0 0 0,-1 0-1 0 0,0 0 1 0 0,0-1 0 0 0,0 1 0 0 0,0-1 0 0 0,0 0-1 0 0,-5 5 1 0 0,-12 19 7 0 0,17-23-15 0 0,0-1 0 0 0,-1 0 0 0 0,1 0 0 0 0,-1 0 0 0 0,0 0 0 0 0,0 0 0 0 0,0 0 0 0 0,-4 2 0 0 0,3-3 0 0 0,1 1-1 0 0,0-1 1 0 0,0 1 0 0 0,0 0-1 0 0,0 0 1 0 0,0 1 0 0 0,-3 4 0 0 0,3-2-3 0 0,-1 0 1 0 0,2 0 0 0 0,-1 0-1 0 0,0 0 1 0 0,-1 9 0 0 0,3-14-1 0 0,1 1 1 0 0,0 0 0 0 0,0-1 0 0 0,0 1 0 0 0,0-1-1 0 0,0 1 1 0 0,0 0 0 0 0,0-1 0 0 0,0 1 0 0 0,0-1-1 0 0,1 1 1 0 0,-1-1 0 0 0,1 1 0 0 0,-1-1-1 0 0,1 1 1 0 0,0-1 0 0 0,-1 1 0 0 0,1-1 0 0 0,0 0-1 0 0,0 1 1 0 0,0-1 0 0 0,0 0 0 0 0,0 0 0 0 0,0 0-1 0 0,1 1 1 0 0,-1-1 0 0 0,0-1 0 0 0,3 3 0 0 0,-2-2 2 0 0,-1 1 0 0 0,1-1 1 0 0,0 1-1 0 0,0 0 1 0 0,-1-1-1 0 0,1 1 1 0 0,-1 0-1 0 0,1 0 1 0 0,-1 0-1 0 0,0 0 1 0 0,0 0-1 0 0,0 1 0 0 0,1 2 1 0 0,-1-2-5 0 0,0-1 0 0 0,0 1 0 0 0,0 0 0 0 0,1-1 0 0 0,-1 1 0 0 0,1-1 0 0 0,0 1 0 0 0,0-1 0 0 0,0 0 1 0 0,0 1-1 0 0,0-1 0 0 0,0 0 0 0 0,1-1 0 0 0,3 4 0 0 0,3 1 19 0 0,0 1-1 0 0,-1 1 1 0 0,0 0-1 0 0,8 8 1 0 0,22 22 59 0 0,-35-36-67 0 0,0 1 1 0 0,-1-1-1 0 0,1 1 1 0 0,-1 0-1 0 0,1 0 1 0 0,-1 0-1 0 0,0 0 1 0 0,3 6 0 0 0,15 21 104 0 0,-3-14 62 0 0,-1 1 0 0 0,-1 1 0 0 0,-1 0 0 0 0,0 1 1 0 0,-1 1-1 0 0,13 27 0 0 0,-20-34-70 0 0,-3-9-38 0 0,-1-1 0 0 0,0 1 0 0 0,0 1 0 0 0,-1-1 0 0 0,1 0 0 0 0,-1 0-1 0 0,0 1 1 0 0,0-1 0 0 0,0 6 0 0 0,8 68 1063 0 0,-9-75-1069 0 0,0 0 0 0 0,0 1 0 0 0,0-1 0 0 0,0 0 0 0 0,-1 1 0 0 0,0-1 1 0 0,1 0-1 0 0,-1 0 0 0 0,0 0 0 0 0,-1 0 0 0 0,1 1 0 0 0,0-2 0 0 0,-1 1 0 0 0,0 0 0 0 0,0 0 1 0 0,0 0-1 0 0,0-1 0 0 0,0 1 0 0 0,0-1 0 0 0,-1 0 0 0 0,1 1 0 0 0,-1-1 0 0 0,1 0 0 0 0,-1-1 0 0 0,0 1 1 0 0,0 0-1 0 0,0-1 0 0 0,0 1 0 0 0,0-1 0 0 0,-4 1 0 0 0,-23 16 245 0 0,25-14-278 0 0,0-1 0 0 0,0 1-1 0 0,-1-1 1 0 0,1-1-1 0 0,-1 1 1 0 0,1-1 0 0 0,-1 0-1 0 0,0 0 1 0 0,-9 1-1 0 0,-12 2-51 0 0,-32 4 131 0 0,55-9-130 0 0,1 0 1 0 0,-1 0 0 0 0,1 0-1 0 0,-1 0 1 0 0,1-1 0 0 0,-1 1-1 0 0,1-1 1 0 0,-1 0 0 0 0,1 0-1 0 0,0 0 1 0 0,-1-1-1 0 0,1 1 1 0 0,-4-3 0 0 0,2 0-245 0 0,4 4 73 0 0,0-1 1 0 0,0 1-1 0 0,0-1 1 0 0,0 1-1 0 0,0-1 0 0 0,0 1 1 0 0,0-1-1 0 0,0 0 1 0 0,0 0-1 0 0,0 0 0 0 0,1 1 1 0 0,-1-1-1 0 0,0 0 0 0 0,1 0 1 0 0,-1 0-1 0 0,0 0 1 0 0,1 0-1 0 0,-1 0 0 0 0,1 0 1 0 0,0 0-1 0 0,-1 0 0 0 0,1-1 1 0 0,0 1-1 0 0,0 0 1 0 0,-1 0-1 0 0,1 0 0 0 0,0 0 1 0 0,0 0-1 0 0,0-1 1 0 0,0 1-1 0 0,1 0 0 0 0,-1 0 1 0 0,0 0-1 0 0,0 0 0 0 0,1 0 1 0 0,-1 0-1 0 0,1 0 1 0 0,-1-1-1 0 0,2 0 0 0 0,2-6-1006 0 0,1 1 0 0 0,0 1-1 0 0,1-1 1 0 0,-1 1-1 0 0,1-1 1 0 0,9-6 0 0 0,-8 7-54 0 0,1-1 0 0 0,-2 0 0 0 0,1 0 1 0 0,11-16-1 0 0,1 2-396 0 0,-5 9 415 0 0,-2-14-1971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35 236 2888 0 0,'-2'-39'2392'0'0,"-1"31"-1631"0"0,1 1 0 0 0,-1-1 1 0 0,1 0-1 0 0,-2-15 0 0 0,-6-21 3106 0 0,9 38-3225 0 0,0 0-1 0 0,0 0 1 0 0,0 0-1 0 0,1 0 1 0 0,0 0 0 0 0,0 0-1 0 0,2-7 1 0 0,-1-9 1911 0 0,-7 9 582 0 0,4 5-227 0 0,8 14-1494 0 0,16 51 302 0 0,-6-13-1313 0 0,2-5-179 0 0,-3 1 1 0 0,13 48-1 0 0,5 13-166 0 0,14 44-58 0 0,-38-78-128 0 0,9 13-302 0 0,-15-28-685 0 0,-4-34-2515 0 0,1-33-6812 0 0,7-32 5281 0 0,16-28 382 0 0,-14 46 3835 0 0,1-5-2197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 3352 0 0,'0'0'2056'0'0,"-36"-3"6634"0"0,24 4-2774 0 0,20 10-1735 0 0,6 9-3895 0 0,13 16 159 0 0,28 86 215 0 0,-50-78-610 0 0,-6-38-53 0 0,1-1 0 0 0,0 1 0 0 0,0-1 0 0 0,1 0 0 0 0,0 1 0 0 0,0-1 0 0 0,0 0 0 0 0,3 8 0 0 0,-1-3-365 0 0,-1 1 0 0 0,0 0 0 0 0,0-1 0 0 0,-1 1 1 0 0,-1 0-1 0 0,-2 21 0 0 0,2-3-2659 0 0,0-28 2805 0 0,0-1-1 0 0,0 1 0 0 0,0 0 1 0 0,0 0-1 0 0,0 0 0 0 0,0 0 1 0 0,1 0-1 0 0,-1-1 0 0 0,0 1 0 0 0,0 0 1 0 0,1 0-1 0 0,-1-1 0 0 0,1 1 1 0 0,-1 0-1 0 0,1 0 0 0 0,-1-1 1 0 0,1 1-1 0 0,-1 0 0 0 0,1-1 1 0 0,-1 1-1 0 0,1-1 0 0 0,0 1 0 0 0,-1-1 1 0 0,1 1-1 0 0,0-1 0 0 0,0 1 1 0 0,-1-1-1 0 0,1 0 0 0 0,0 1 1 0 0,0-1-1 0 0,0 0 0 0 0,0 0 1 0 0,-1 0-1 0 0,1 1 0 0 0,0-1 0 0 0,0 0 1 0 0,1 0-1 0 0,0 0-191 0 0,0-1 1 0 0,0 1-1 0 0,0 0 0 0 0,0 0 0 0 0,0-1 1 0 0,-1 1-1 0 0,1-1 0 0 0,0 0 1 0 0,0 1-1 0 0,0-1 0 0 0,-1 0 0 0 0,1 0 1 0 0,0 0-1 0 0,-1 0 0 0 0,1-1 1 0 0,1-1-1 0 0,6-7-2826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97 2640 0 0,'25'-34'4304'0'0,"-25"32"-3999"0"0,1 1-1 0 0,-1-1 0 0 0,1 0 0 0 0,-1 0 1 0 0,0 1-1 0 0,1-1 0 0 0,-1 0 1 0 0,0 1-1 0 0,0-1 0 0 0,0 0 0 0 0,-1 0 1 0 0,1 1-1 0 0,0-1 0 0 0,-1 0 0 0 0,1 0 1 0 0,-1 1-1 0 0,1-1 0 0 0,-1 1 0 0 0,0-1 1 0 0,1 0-1 0 0,-3-2 0 0 0,2 3-42 0 0,0-1 0 0 0,0 1 1 0 0,0-1-1 0 0,0 1 0 0 0,0-1 0 0 0,0 1 0 0 0,-1 0 0 0 0,1-1 0 0 0,0 1 0 0 0,-1 0 0 0 0,1 0 1 0 0,-1 0-1 0 0,1 0 0 0 0,-1 0 0 0 0,0 1 0 0 0,1-1 0 0 0,-1 0 0 0 0,0 1 0 0 0,0-1 1 0 0,1 1-1 0 0,-1 0 0 0 0,0-1 0 0 0,0 1 0 0 0,0 0 0 0 0,1 0 0 0 0,-1 0 0 0 0,0 0 0 0 0,0 0 1 0 0,0 1-1 0 0,-1 0 0 0 0,-4 2 166 0 0,0 0 0 0 0,0 0 0 0 0,0 1 0 0 0,1 0 0 0 0,-1 0 0 0 0,-5 6 0 0 0,-20 12 421 0 0,27-18-773 0 0,-1 1 0 0 0,1 0 0 0 0,0 0 0 0 0,0 1 0 0 0,0-1 0 0 0,1 1 0 0 0,0 0 0 0 0,-5 9 1 0 0,-5 8 104 0 0,-9 20 121 0 0,20-40-287 0 0,0 0 0 0 0,1 0 0 0 0,0 0 0 0 0,0 0 1 0 0,0 1-1 0 0,0-1 0 0 0,0 1 0 0 0,-1 3 1 0 0,-14 30 127 0 0,13-32-115 0 0,2 0 0 0 0,-1 0 1 0 0,0 1-1 0 0,1-1 0 0 0,0 1 1 0 0,1 0-1 0 0,-1-1 1 0 0,1 1-1 0 0,0 0 0 0 0,0 0 1 0 0,1 0-1 0 0,0 0 0 0 0,0 0 1 0 0,1 10-1 0 0,0-12-24 0 0,0-1 0 0 0,0 1 0 0 0,0 0 0 0 0,0-1 0 0 0,1 1 0 0 0,-1-1 0 0 0,1 0 0 0 0,0 1 1 0 0,0-1-1 0 0,0 0 0 0 0,1 0 0 0 0,-1 0 0 0 0,1 0 0 0 0,0-1 0 0 0,-1 1 0 0 0,1-1 0 0 0,0 1 0 0 0,1-1 0 0 0,-1 0 0 0 0,0 0 0 0 0,1-1 0 0 0,4 3 0 0 0,-4-2-12 0 0,0 0 1 0 0,1-1-1 0 0,-1 1 0 0 0,1-1 1 0 0,-1 0-1 0 0,1 0 0 0 0,-1-1 0 0 0,1 1 1 0 0,-1-1-1 0 0,1 0 0 0 0,-1 0 1 0 0,1-1-1 0 0,0 1 0 0 0,-1-1 0 0 0,0 0 1 0 0,1 0-1 0 0,-1-1 0 0 0,1 1 1 0 0,-1-1-1 0 0,0 0 0 0 0,0 0 0 0 0,0 0 1 0 0,0-1-1 0 0,0 1 0 0 0,-1-1 1 0 0,1 0-1 0 0,5-7 0 0 0,11-5 31 0 0,-18 14-21 0 0,-1 1-1 0 0,1-1 1 0 0,-1 0 0 0 0,0 0-1 0 0,0 1 1 0 0,1-1 0 0 0,-1 0 0 0 0,0 0-1 0 0,0 0 1 0 0,0-1 0 0 0,0 1-1 0 0,0 0 1 0 0,1-2 0 0 0,8-9 7 0 0,-8 10-4 0 0,0 0-1 0 0,-1-1 1 0 0,1 1-1 0 0,0 0 1 0 0,-1 0-1 0 0,1-1 1 0 0,-1 1-1 0 0,0-1 1 0 0,0 0 0 0 0,0 1-1 0 0,0-1 1 0 0,0 0-1 0 0,-1 1 1 0 0,2-6-1 0 0,6-72 301 0 0,-7 74-229 0 0,-2 0-1 0 0,1 0 0 0 0,-1 0 1 0 0,0 0-1 0 0,0 0 0 0 0,-1 0 0 0 0,0 1 1 0 0,0-1-1 0 0,0 1 0 0 0,0-1 1 0 0,-1 1-1 0 0,-6-9 0 0 0,6 11 511 0 0,5 11-447 0 0,7 67 75 0 0,-7-49-158 0 0,1-1 0 0 0,9 36 1 0 0,-4-22 80 0 0,-4 4-35 0 0,-3-27-64 0 0,0 0 0 0 0,1 0 0 0 0,1 0 0 0 0,5 19 0 0 0,-1-12 14 0 0,-2-1-1 0 0,-1 1 0 0 0,0 0 0 0 0,-2 1 1 0 0,-1-1-1 0 0,-1 30 0 0 0,0-51-40 0 0,9 75 81 0 0,-18-23-54 0 0,8-52-75 0 0,0 0-1 0 0,0 1 0 0 0,0-1 0 0 0,0 0 1 0 0,0 0-1 0 0,0 0 0 0 0,0 0 0 0 0,-1 0 1 0 0,1 0-1 0 0,-1 0 0 0 0,0 0 0 0 0,0 0 1 0 0,1-1-1 0 0,-1 1 0 0 0,0-1 0 0 0,0 1 1 0 0,0-1-1 0 0,-1 0 0 0 0,1 0 0 0 0,0 0 1 0 0,0 0-1 0 0,-1 0 0 0 0,1 0 0 0 0,0-1 1 0 0,-3 1-1 0 0,-5 2-219 0 0,-1 0 0 0 0,1-1 1 0 0,0 0-1 0 0,-16 0 0 0 0,24-2-13 0 0,0 0 0 0 0,0 0-1 0 0,1 0 1 0 0,-1 0 0 0 0,0-1 0 0 0,1 1 0 0 0,-1-1-1 0 0,0 1 1 0 0,1-1 0 0 0,-1 0 0 0 0,1 0-1 0 0,-1 0 1 0 0,1 0 0 0 0,-1 0 0 0 0,1 0-1 0 0,-1 0 1 0 0,1 0 0 0 0,0 0 0 0 0,0 0 0 0 0,0-1-1 0 0,-2-2 1 0 0,1 0-315 0 0,0 0 0 0 0,0 0-1 0 0,0 0 1 0 0,1 0 0 0 0,-1 0 0 0 0,1-1 0 0 0,0 1-1 0 0,0-8 1 0 0,0 3-475 0 0,0-1 0 0 0,1 0 0 0 0,1 0 0 0 0,0 1 0 0 0,0-1 1 0 0,1 1-1 0 0,0-1 0 0 0,4-9 0 0 0,15-30-1979 0 0,7 20-166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4912 0 0,'-5'29'7495'0'0,"-4"-1"-3510"0"0,5-19-3448 0 0,1 0-1 0 0,0 0 1 0 0,1 0-1 0 0,0 1 1 0 0,0-1-1 0 0,0 13 0 0 0,2 136 2998 0 0,0-157-3509 0 0,0 1 1 0 0,0-1-1 0 0,0 0 1 0 0,0 1-1 0 0,0-1 1 0 0,1 0-1 0 0,-1 0 1 0 0,0 1-1 0 0,1-1 1 0 0,-1 0-1 0 0,1 0 0 0 0,-1 1 1 0 0,1-1-1 0 0,0 0 1 0 0,-1 0-1 0 0,1 0 1 0 0,0 0-1 0 0,0 0 1 0 0,-1 0-1 0 0,1 0 1 0 0,0 0-1 0 0,0 0 1 0 0,0-1-1 0 0,2 2 1 0 0,-1-1 10 0 0,-1 0 0 0 0,1 0-1 0 0,-1 0 1 0 0,0 1 0 0 0,1-1 0 0 0,-1 0 0 0 0,0 1-1 0 0,0-1 1 0 0,0 1 0 0 0,0-1 0 0 0,0 1 0 0 0,0-1 0 0 0,0 1-1 0 0,0 2 1 0 0,0 0 29 0 0,1 0 0 0 0,0 1 0 0 0,-1-1-1 0 0,1 0 1 0 0,1 0 0 0 0,-1 0 0 0 0,1 0 0 0 0,-1 0-1 0 0,1-1 1 0 0,0 1 0 0 0,1-1 0 0 0,-1 1 0 0 0,0-1-1 0 0,1-1 1 0 0,0 1 0 0 0,0 0 0 0 0,0-1 0 0 0,0 0-1 0 0,8 4 1 0 0,47 20 681 0 0,-43-23-548 0 0,-1 0 0 0 0,1 0 0 0 0,-1-2 0 0 0,24 0 0 0 0,-35-1-154 0 0,0-1-1 0 0,1 0 1 0 0,-1 0 0 0 0,0-1-1 0 0,0 1 1 0 0,-1-1 0 0 0,1 0-1 0 0,0 0 1 0 0,0 0 0 0 0,-1 0-1 0 0,0-1 1 0 0,1 0-1 0 0,2-3 1 0 0,22-13 234 0 0,-24 16-247 0 0,-1 0 0 0 0,1-1-1 0 0,0 0 1 0 0,-1 0-1 0 0,0 0 1 0 0,0 0 0 0 0,0 0-1 0 0,0 0 1 0 0,-1-1-1 0 0,0 1 1 0 0,0-1-1 0 0,0 0 1 0 0,0 0 0 0 0,-1 0-1 0 0,2-8 1 0 0,-3 12-26 0 0,0 1 1 0 0,0-1-1 0 0,1 0 1 0 0,-1 1 0 0 0,0-1-1 0 0,1 0 1 0 0,-1 0-1 0 0,0 1 1 0 0,1-1-1 0 0,-1 1 1 0 0,1-1 0 0 0,-1 0-1 0 0,1 1 1 0 0,0-1-1 0 0,-1 1 1 0 0,1-1-1 0 0,-1 1 1 0 0,1 0 0 0 0,0-1-1 0 0,-1 1 1 0 0,3-1-1 0 0,-3 1 1 0 0,1-1-1 0 0,0 1 0 0 0,0 0 0 0 0,-1-1 1 0 0,1 1-1 0 0,0-1 0 0 0,-1 1 0 0 0,1-1 1 0 0,-1 1-1 0 0,1-1 0 0 0,0 1 0 0 0,-1-1 0 0 0,1 0 1 0 0,-1 1-1 0 0,1-1 0 0 0,-1 0 0 0 0,0 1 1 0 0,1-1-1 0 0,-1 0 0 0 0,0 0 0 0 0,1 0 1 0 0,-1 1-1 0 0,0-1 0 0 0,0 0 0 0 0,0 0 1 0 0,0 0-1 0 0,0-1 0 0 0,2-29 323 0 0,-1 0-1 0 0,-4-37 1 0 0,1 63-309 0 0,0 1 1 0 0,0-1-1 0 0,-1 1 1 0 0,0 0-1 0 0,0 0 1 0 0,0 0-1 0 0,0 0 1 0 0,-7-5-1 0 0,8 7-5 0 0,-3-3 3 0 0,0 0 0 0 0,0 1 0 0 0,0 0 0 0 0,-1 0 1 0 0,1 1-1 0 0,-1-1 0 0 0,0 1 0 0 0,0 1 0 0 0,0-1 0 0 0,0 1 0 0 0,-1 0 0 0 0,1 0 0 0 0,-1 1 1 0 0,-9-2-1 0 0,-6 1-268 0 0,0 2 1 0 0,-38 2 0 0 0,50-1 35 0 0,1 0-181 0 0,0 1-1 0 0,1 0 1 0 0,0 1 0 0 0,-1 0 0 0 0,1 0 0 0 0,0 1-1 0 0,1 0 1 0 0,-1 0 0 0 0,1 1 0 0 0,-11 8 0 0 0,9-6-908 0 0,0-1 0 0 0,-1 0 0 0 0,0-1 0 0 0,0 0 0 0 0,-11 4-1 0 0,10-3 201 0 0,-6 3-2686 0 0,0-5-3386 0 0,10-4 3007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113 135 2944 0 0,'0'0'1075'0'0,"7"-31"1955"0"0,-4 25-2102 0 0,0-1 1 0 0,0 1-1 0 0,-1-1 0 0 0,0 1 0 0 0,0-1 0 0 0,0 0 0 0 0,-1 0 1 0 0,0 0-1 0 0,-1 0 0 0 0,1 0 0 0 0,-2-8 0 0 0,1 15-734 0 0,0-1 0 0 0,-1 0 0 0 0,1 0-1 0 0,-1 0 1 0 0,0 0 0 0 0,1 0-1 0 0,-1 0 1 0 0,0 1 0 0 0,1-1-1 0 0,-1 0 1 0 0,0 1 0 0 0,0-1 0 0 0,0 0-1 0 0,0 1 1 0 0,1-1 0 0 0,-1 1-1 0 0,0 0 1 0 0,0-1 0 0 0,0 1 0 0 0,0 0-1 0 0,0-1 1 0 0,0 1 0 0 0,0 0-1 0 0,0 0 1 0 0,0 0 0 0 0,0 0-1 0 0,0 0 1 0 0,-1 0 0 0 0,1 0 0 0 0,0 0-1 0 0,0 0 1 0 0,0 0 0 0 0,-1 1-1 0 0,0-1-85 0 0,-1 0-1 0 0,1 0 1 0 0,0 1-1 0 0,-1-1 0 0 0,1 1 1 0 0,0-1-1 0 0,0 1 1 0 0,0 0-1 0 0,-1 0 0 0 0,1 0 1 0 0,0 0-1 0 0,0 0 1 0 0,0 0-1 0 0,-2 2 1 0 0,-9 23 46 0 0,2 1 0 0 0,0 0 1 0 0,2 0-1 0 0,1 1 1 0 0,1 0-1 0 0,2 0 0 0 0,1 1 1 0 0,1-1-1 0 0,1 49 0 0 0,3-54-74 0 0,2-1-1 0 0,1 1 0 0 0,0-1 0 0 0,2 0 0 0 0,14 38 0 0 0,-5-14-112 0 0,-14-43 38 0 0,1 0 0 0 0,-1 0 0 0 0,0 1 1 0 0,1-2-1 0 0,0 1 0 0 0,0 0 0 0 0,0 0 0 0 0,0 0 1 0 0,0-1-1 0 0,5 5 0 0 0,-4-4 2 0 0,0 0 0 0 0,-1 0-1 0 0,1 0 1 0 0,-1 0 0 0 0,0 0 0 0 0,0 0 0 0 0,0 1 0 0 0,0-1-1 0 0,3 8 1 0 0,-1-1-3 0 0,0 0-1 0 0,1 0 1 0 0,1-1-1 0 0,0 0 1 0 0,11 14-1 0 0,-14-19-3 0 0,0 0-1 0 0,-1 0 1 0 0,1 1-1 0 0,-1-1 1 0 0,0 0-1 0 0,0 1 1 0 0,2 8-1 0 0,-3-9 0 0 0,0-1 0 0 0,0 1 1 0 0,0-1-1 0 0,1 1 0 0 0,-1-1 0 0 0,1 0 0 0 0,0 0 1 0 0,0 0-1 0 0,0 0 0 0 0,4 4 0 0 0,29 15-33 0 0,-29-19 19 0 0,0 0 0 0 0,0 0 0 0 0,0 1-1 0 0,-1 0 1 0 0,1 0 0 0 0,8 9 0 0 0,-11-11-64 0 0,-1 0-1 0 0,1 1 1 0 0,0-1 0 0 0,0 0-1 0 0,0 0 1 0 0,0-1-1 0 0,0 1 1 0 0,0-1 0 0 0,0 1-1 0 0,1-1 1 0 0,-1 0-1 0 0,0 0 1 0 0,1-1 0 0 0,-1 1-1 0 0,1-1 1 0 0,-1 1-1 0 0,1-1 1 0 0,-1 0 0 0 0,6-1-1 0 0,-3 1-381 0 0,-1 0 0 0 0,0-1 0 0 0,0 0-1 0 0,1 1 1 0 0,-1-2 0 0 0,0 1 0 0 0,0-1-1 0 0,0 1 1 0 0,0-2 0 0 0,-1 1 0 0 0,1 0 0 0 0,5-5-1 0 0,23-16-4461 0 0,-30 22 4704 0 0,-1 0 1 0 0,0-1-1 0 0,0 1 1 0 0,0 0-1 0 0,0 0 1 0 0,0-1-1 0 0,0 0 0 0 0,0 1 1 0 0,0-1-1 0 0,-1 0 1 0 0,1 0-1 0 0,0 0 1 0 0,-1 0-1 0 0,0 0 1 0 0,1 0-1 0 0,-1 0 1 0 0,0 0-1 0 0,0 0 0 0 0,0-1 1 0 0,0-2-1 0 0,9-25-3498 0 0,16 5 2006 0 0,-12 14 322 0 0,-2-15-1860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161 196 2816 0 0,'-10'-31'2167'0'0,"-36"-41"5099"0"0,42 64-6564 0 0,3 7-467 0 0,1 0 0 0 0,0 0 0 0 0,-1 0 0 0 0,1 0 0 0 0,-1 0 0 0 0,1 0 0 0 0,-1 0 0 0 0,0 0 0 0 0,1 0 0 0 0,-1 0 0 0 0,0 0 0 0 0,0 0 0 0 0,0 0 0 0 0,0 1 0 0 0,1-1 0 0 0,-1 0 0 0 0,0 1 0 0 0,0-1 0 0 0,0 0 0 0 0,0 1 0 0 0,-1-1 0 0 0,1 1 0 0 0,0 0 0 0 0,0-1 0 0 0,0 1 0 0 0,0 0 0 0 0,0 0 0 0 0,-1 0 0 0 0,1 0 0 0 0,0 0 0 0 0,0 0 0 0 0,0 0 0 0 0,-2 0 0 0 0,-6 35 2166 0 0,8-27-2219 0 0,0 0 0 0 0,0-1 0 0 0,1 1 0 0 0,0 0 1 0 0,0-1-1 0 0,1 1 0 0 0,2 12 0 0 0,3 39 412 0 0,-6-52-553 0 0,0 5 20 0 0,0-1 1 0 0,1 1-1 0 0,0-1 0 0 0,1 1 1 0 0,3 14-1 0 0,10 44 263 0 0,-14-59-300 0 0,1 1 1 0 0,0-1 0 0 0,1 1 0 0 0,0-1-1 0 0,8 17 1 0 0,27 85 627 0 0,-35-89-308 0 0,-7-17-181 0 0,-4-16-189 0 0,-3-11 77 0 0,1 0-1 0 0,1 0 1 0 0,1-1 0 0 0,-9-37-1 0 0,-10-18 84 0 0,6-13-88 0 0,19 81-45 0 0,1 1-1 0 0,-2 0 0 0 0,1 0 0 0 0,-1 0 0 0 0,-5-9 0 0 0,5 10 10 0 0,0 0 0 0 0,1 0-1 0 0,-1 0 1 0 0,1 0 0 0 0,0 0 0 0 0,1-1 0 0 0,-1 1-1 0 0,1-1 1 0 0,0-6 0 0 0,1-117 417 0 0,1 127-389 0 0,1-1 0 0 0,-1 1 0 0 0,1 0 0 0 0,-1 0 0 0 0,1 0 0 0 0,0 0 0 0 0,0 0 0 0 0,0 0 0 0 0,1 0 0 0 0,-1 1 0 0 0,1-1 0 0 0,-1 1 0 0 0,1 0 0 0 0,0 0 0 0 0,0 0 0 0 0,0 0 0 0 0,0 0 0 0 0,6-2 0 0 0,-3 2-11 0 0,0 1 0 0 0,0 0-1 0 0,0 0 1 0 0,0 0 0 0 0,0 1-1 0 0,0 0 1 0 0,0 0-1 0 0,0 0 1 0 0,0 1 0 0 0,0 0-1 0 0,0 0 1 0 0,0 1 0 0 0,-1-1-1 0 0,1 1 1 0 0,0 0-1 0 0,7 5 1 0 0,8 4 86 0 0,-1 1 0 0 0,33 26-1 0 0,-43-31-65 0 0,93 84 450 0 0,-100-87-468 0 0,1 0-1 0 0,-2 0 1 0 0,1 0-1 0 0,0 1 1 0 0,-1-1 0 0 0,0 1-1 0 0,0-1 1 0 0,0 1-1 0 0,0 0 1 0 0,-1 0-1 0 0,2 7 1 0 0,5 17 307 0 0,-6-25-318 0 0,-1 0 0 0 0,0 0 0 0 0,-1 1 0 0 0,1-1 0 0 0,-1 0 0 0 0,0 1 0 0 0,0-1 0 0 0,0 1 0 0 0,-1 5 0 0 0,-1 17 136 0 0,2-5-59 0 0,-1 44-56 0 0,1-62-26 0 0,0 0 0 0 0,-1 0 0 0 0,1 0 0 0 0,-1 0 0 0 0,0 0 0 0 0,-1 0 0 0 0,1 0 0 0 0,-1 0 0 0 0,1 0 0 0 0,-1-1 0 0 0,-4 7 0 0 0,-5 14 130 0 0,11-22-139 0 0,0-1 0 0 0,0 1 0 0 0,-1 0 0 0 0,1-1 0 0 0,-1 1 0 0 0,1-1-1 0 0,-1 1 1 0 0,0-1 0 0 0,0 1 0 0 0,1-1 0 0 0,-1 1 0 0 0,0-1 0 0 0,0 0-1 0 0,-1 1 1 0 0,1-1 0 0 0,-2 2 0 0 0,-1 0-27 0 0,0 1 0 0 0,0 0-1 0 0,1 0 1 0 0,0 0 0 0 0,0 0-1 0 0,0 0 1 0 0,-3 6 0 0 0,4-6 11 0 0,0 0 0 0 0,-1-1 0 0 0,1 1 0 0 0,-1 0 0 0 0,0-1 0 0 0,0 0 0 0 0,0 0 0 0 0,0 0 0 0 0,-1 0-1 0 0,1 0 1 0 0,-6 3 0 0 0,-17 11-247 0 0,23-14-31 0 0,-1 1 1 0 0,0-1 0 0 0,0 0-1 0 0,-1-1 1 0 0,1 1 0 0 0,-1-1-1 0 0,1 0 1 0 0,-1 0 0 0 0,0 0-1 0 0,0-1 1 0 0,1 0-1 0 0,-11 2 1 0 0,14-4 17 0 0,0 0 0 0 0,0-1 1 0 0,0 1-1 0 0,0 0 0 0 0,0 0 0 0 0,0-1 0 0 0,0 1 0 0 0,1 0 0 0 0,-1-1 0 0 0,0 1 1 0 0,1-1-1 0 0,0 1 0 0 0,-1-1 0 0 0,1 1 0 0 0,0-1 0 0 0,-1 1 0 0 0,1-1 0 0 0,0 1 1 0 0,0-1-1 0 0,0 1 0 0 0,0-1 0 0 0,1 1 0 0 0,0-4 0 0 0,-1 1-144 0 0,0 0 0 0 0,0 0 1 0 0,1 0-1 0 0,-1 0 0 0 0,1 0 0 0 0,0 0 0 0 0,1 0 0 0 0,-1 0 0 0 0,1 0 0 0 0,-1 0 0 0 0,4-4 1 0 0,4 0-304 0 0,-7 6 506 0 0,1 0 0 0 0,-1 0 0 0 0,0 0 0 0 0,1 0 0 0 0,-1-1 0 0 0,0 1 0 0 0,-1-1-1 0 0,1 0 1 0 0,0 0 0 0 0,-1 1 0 0 0,1-1 0 0 0,-1 0 0 0 0,1-5 0 0 0,4-4-391 0 0,-1-1 0 0 0,2 1-1 0 0,-1 1 1 0 0,2-1 0 0 0,-1 1 0 0 0,2 0-1 0 0,-1 1 1 0 0,19-17 0 0 0,-19 20 280 0 0,-1-1 0 0 0,0 0-1 0 0,10-16 1 0 0,13-13-291 0 0,45-24 275 0 0,-58 46 831 0 0,28-24-483 0 0,-30 31 3763 0 0,-1 4 3657 0 0,-14 54-1571 0 0,-1 20-2534 0 0,-1-25-2496 0 0,3 0-1 0 0,9 68 1 0 0,-8-74-699 0 0,-2-32-110 0 0,0-1 0 0 0,0 1 0 0 0,0 0 0 0 0,1-1 1 0 0,1 1-1 0 0,-1 0 0 0 0,3 6 0 0 0,3 6 19 0 0,-2 0 1 0 0,0 0-1 0 0,5 39 0 0 0,-10-52-38 0 0,1 1-1 0 0,0-1 1 0 0,0 0-1 0 0,1 0 1 0 0,-1 0-1 0 0,1 0 1 0 0,1 0-1 0 0,-1-1 1 0 0,1 1-1 0 0,6 8 1 0 0,8 20-271 0 0,-6-17-644 0 0,-10-17 830 0 0,-1-1 0 0 0,1 1-1 0 0,-1-1 1 0 0,0 1 0 0 0,1-1 0 0 0,-1 1 0 0 0,1-1 0 0 0,-1 0 0 0 0,0 1 0 0 0,1-1-1 0 0,-1 0 1 0 0,0 1 0 0 0,0-1 0 0 0,0 0 0 0 0,1 1 0 0 0,-1-1 0 0 0,0 0 0 0 0,0 1-1 0 0,0-1 1 0 0,0 0 0 0 0,0 1 0 0 0,0-1 0 0 0,0 0 0 0 0,-1 0 0 0 0,1 0 0 0 0,-1-8-26 0 0,-1-1-1 0 0,0 1 1 0 0,0-1 0 0 0,-1 1 0 0 0,0 0 0 0 0,-1 0 0 0 0,0 0 0 0 0,-1 1 0 0 0,1-1 0 0 0,-1 1 0 0 0,-8-9 0 0 0,-26-50 102 0 0,3 2 88 0 0,31 59-64 0 0,1 0 1 0 0,-1-1 0 0 0,2 0 0 0 0,-1 1-1 0 0,1-1 1 0 0,0-1 0 0 0,0 1 0 0 0,1 0-1 0 0,0-1 1 0 0,0 0 0 0 0,-1-10 0 0 0,1 1 62 0 0,-1 0 0 0 0,-1 0 1 0 0,-6-19-1 0 0,-7-35 320 0 0,14 58-297 0 0,-4-45 312 0 0,7 55-391 0 0,0 0 1 0 0,-1 0-1 0 0,2 0 1 0 0,-1-1-1 0 0,0 1 0 0 0,1 0 1 0 0,-1 0-1 0 0,1 0 1 0 0,0 0-1 0 0,0 0 1 0 0,0-1-1 0 0,0 2 1 0 0,1-1-1 0 0,1-3 1 0 0,-2 5-13 0 0,0 0 0 0 0,0 0 0 0 0,-1-1 0 0 0,1 1 0 0 0,0 0 1 0 0,-1 0-1 0 0,1 0 0 0 0,-1 0 0 0 0,1-1 0 0 0,-1 1 1 0 0,0 0-1 0 0,1-1 0 0 0,-1 1 0 0 0,0 0 0 0 0,0 0 0 0 0,0-2 1 0 0,0 2 0 0 0,0 0-1 0 0,0-1 1 0 0,0 1 0 0 0,0 0 0 0 0,0 0 0 0 0,0 0 0 0 0,1 0 0 0 0,-1 0 0 0 0,0 0 0 0 0,1 0 0 0 0,-1 0 0 0 0,1 0-1 0 0,-1 0 1 0 0,1 1 0 0 0,-1-1 0 0 0,1 0 0 0 0,0 0 0 0 0,-1 0 0 0 0,1 1 0 0 0,0-1 0 0 0,0 0 0 0 0,1-1 0 0 0,11-10 187 0 0,-10 9-143 0 0,-1 1-1 0 0,0 0 1 0 0,0-1 0 0 0,1 1-1 0 0,-1 0 1 0 0,1 0-1 0 0,-1 1 1 0 0,1-1-1 0 0,0 0 1 0 0,0 1 0 0 0,0 0-1 0 0,0 0 1 0 0,0 0-1 0 0,4-1 1 0 0,2 0 298 0 0,22-1 427 0 0,-30 2-770 0 0,-1 1 1 0 0,1 0-1 0 0,0 0 1 0 0,-1 0 0 0 0,1 0-1 0 0,0 0 1 0 0,0 1-1 0 0,-1-1 1 0 0,1 0-1 0 0,0 0 1 0 0,-1 0 0 0 0,1 1-1 0 0,-1-1 1 0 0,1 0-1 0 0,0 1 1 0 0,-1-1-1 0 0,1 0 1 0 0,-1 1 0 0 0,1-1-1 0 0,-1 1 1 0 0,1-1-1 0 0,-1 1 1 0 0,1-1-1 0 0,-1 1 1 0 0,1-1 0 0 0,-1 1-1 0 0,0-1 1 0 0,1 1-1 0 0,-1 0 1 0 0,0-1-1 0 0,0 1 1 0 0,1 0 0 0 0,-1-1-1 0 0,0 1 1 0 0,0 0-1 0 0,0-1 1 0 0,0 2-1 0 0,0 0 5 0 0,0-1-1 0 0,1 1 0 0 0,-1 0 0 0 0,0 0 0 0 0,0-1 1 0 0,1 1-1 0 0,-1 0 0 0 0,1 0 0 0 0,0-1 0 0 0,-1 1 1 0 0,1-1-1 0 0,0 1 0 0 0,0-1 0 0 0,0 1 0 0 0,0-1 1 0 0,0 1-1 0 0,0-1 0 0 0,0 0 0 0 0,1 1 0 0 0,-1-1 1 0 0,0 0-1 0 0,1 0 0 0 0,-1 0 0 0 0,1 0 0 0 0,-1 0 1 0 0,3 0-1 0 0,1 2-6 0 0,-4 1 9 0 0,1-1-1 0 0,-1 0 1 0 0,0 1-1 0 0,0-1 1 0 0,-1 1-1 0 0,1-1 0 0 0,-1 1 1 0 0,0 0-1 0 0,0-1 1 0 0,0 1-1 0 0,0-1 1 0 0,0 1-1 0 0,-2 3 0 0 0,2-2 9 0 0,1-1 0 0 0,-1 1 0 0 0,1-1 0 0 0,0 1 0 0 0,0-1 0 0 0,0 0 0 0 0,0 1 0 0 0,1-1 0 0 0,4 7 0 0 0,-4-7-23 0 0,0 0 0 0 0,-1 0 0 0 0,1 1-1 0 0,-1-1 1 0 0,1 1 0 0 0,-1-1 0 0 0,0 0 0 0 0,-1 1 0 0 0,1 8-1 0 0,-1 125-1201 0 0,-18-85-2557 0 0,18-51 3399 0 0,0-1 1 0 0,0 1-1 0 0,0-1 1 0 0,-1 1-1 0 0,1-1 1 0 0,-1 1-1 0 0,1-1 1 0 0,-1 1-1 0 0,1-1 1 0 0,-1 1-1 0 0,0-1 1 0 0,1 0-1 0 0,-1 1 1 0 0,0-1-1 0 0,0 0 1 0 0,0 0-1 0 0,0 0 1 0 0,0 0-1 0 0,-1 0 1 0 0,1 0-1 0 0,-2 2 1 0 0,-19 3-9455 0 0,21-16 4824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65 4168 0 0,'-4'-30'3770'0'0,"7"-4"10421"0"0,-3 34-14017 0 0,1 5-18 0 0,0 0 0 0 0,0 1-1 0 0,0-1 1 0 0,-1 1 0 0 0,0-1-1 0 0,0 1 1 0 0,0-1 0 0 0,-2 7-1 0 0,1-1-61 0 0,-1 76 339 0 0,0-35-99 0 0,7 73 0 0 0,-4-121-302 0 0,0 1-1 0 0,0 0 0 0 0,0 0 0 0 0,1-1 1 0 0,0 1-1 0 0,0-1 0 0 0,0 1 0 0 0,0-1 1 0 0,1 0-1 0 0,4 5 0 0 0,-1 7 124 0 0,-5-16-145 0 0,-1 1 0 0 0,0 0 1 0 0,0-1-1 0 0,0 1 0 0 0,0-1 0 0 0,0 1 1 0 0,1-1-1 0 0,-1 1 0 0 0,0-1 0 0 0,1 1 1 0 0,-1-1-1 0 0,0 1 0 0 0,1-1 0 0 0,-1 1 1 0 0,0-1-1 0 0,1 1 0 0 0,-1-1 0 0 0,1 0 1 0 0,-1 1-1 0 0,1-1 0 0 0,-1 0 0 0 0,1 1 1 0 0,-1-1-1 0 0,1 0 0 0 0,-1 0 0 0 0,1 1 1 0 0,0-1-1 0 0,-1 0 0 0 0,1 0 0 0 0,-1 0 1 0 0,1 0-1 0 0,0 0 0 0 0,-1 0 0 0 0,1 0 1 0 0,-1 0-1 0 0,1 0 0 0 0,0 0 0 0 0,-1 0 1 0 0,1 0-1 0 0,-1 0 0 0 0,1-1 0 0 0,-1 1 1 0 0,1 0-1 0 0,-1 0 0 0 0,1-1 0 0 0,-1 1 1 0 0,2-1-1 0 0,4-5 68 0 0,0-1 1 0 0,0 1-1 0 0,-1-1 1 0 0,0 0-1 0 0,5-10 1 0 0,-7 8-72 0 0,-2 4-8 0 0,0 1 0 0 0,0 0 1 0 0,0-1-1 0 0,1 1 0 0 0,0 0 1 0 0,0 0-1 0 0,0 0 0 0 0,0 0 1 0 0,1 0-1 0 0,0 0 0 0 0,-1 1 1 0 0,1-1-1 0 0,1 1 1 0 0,5-6-1 0 0,-6 7-3 0 0,0 0-1 0 0,-1 0 1 0 0,1 0 0 0 0,-1-1-1 0 0,0 0 1 0 0,1 1 0 0 0,-1-1-1 0 0,0 0 1 0 0,0 0 0 0 0,-1 0-1 0 0,1 0 1 0 0,-1 0 0 0 0,1 0-1 0 0,-1-1 1 0 0,1-3 0 0 0,16-31 33 0 0,21 6 24 0 0,-38 31-47 0 0,0 1-1 0 0,0-1 1 0 0,1 0-1 0 0,-1 0 1 0 0,0 1-1 0 0,0-1 1 0 0,0 0-1 0 0,1 1 1 0 0,-1-1-1 0 0,0 1 1 0 0,1 0-1 0 0,-1-1 1 0 0,0 1-1 0 0,3 0 1 0 0,-3 0 18 0 0,-1 0 0 0 0,1 0 0 0 0,0 0-1 0 0,-1 1 1 0 0,1-1 0 0 0,-1 0 0 0 0,1 0 0 0 0,-1 1 0 0 0,1-1 0 0 0,-1 1-1 0 0,1-1 1 0 0,-1 0 0 0 0,1 1 0 0 0,-1-1 0 0 0,0 1 0 0 0,1-1-1 0 0,-1 1 1 0 0,1-1 0 0 0,-1 1 0 0 0,0-1 0 0 0,0 1 0 0 0,1-1 0 0 0,-1 2-1 0 0,5 44 994 0 0,-6-38-867 0 0,0-1 0 0 0,0 0 1 0 0,0 0-1 0 0,-1 0 0 0 0,-5 13 0 0 0,4-12-109 0 0,0 0 0 0 0,1 0 0 0 0,0 0 0 0 0,1 0 0 0 0,-1 0 0 0 0,1 10 0 0 0,0 4 13 0 0,0-17-44 0 0,1 0 0 0 0,0 0-1 0 0,-1-1 1 0 0,1 1 0 0 0,1 0 0 0 0,-1 0-1 0 0,1-1 1 0 0,0 1 0 0 0,0 0 0 0 0,0-1-1 0 0,1 1 1 0 0,-1-1 0 0 0,1 1 0 0 0,0-1 0 0 0,0 0-1 0 0,5 6 1 0 0,2 1-4 0 0,-7-8-15 0 0,1 0 0 0 0,-1 0-1 0 0,0-1 1 0 0,1 1 0 0 0,0-1-1 0 0,-1 0 1 0 0,1 0 0 0 0,0 0 0 0 0,0 0-1 0 0,0 0 1 0 0,0-1 0 0 0,5 3-1 0 0,0-2-362 0 0,-1 1-1 0 0,1-1 0 0 0,0-1 0 0 0,0 1 0 0 0,-1-1 0 0 0,17 0 0 0 0,-1-18-2899 0 0,-18 14 2371 0 0,-1 0-1 0 0,0 0 1 0 0,0 0-1 0 0,-1 0 1 0 0,1 0-1 0 0,0-1 1 0 0,-1 0 0 0 0,0 0-1 0 0,0 0 1 0 0,0 0-1 0 0,0 0 1 0 0,-1 0 0 0 0,3-8-1 0 0,7-14-1507 0 0,-10 21 2517 0 0,-2 4-168 0 0,0 1-1 0 0,1-1 1 0 0,-1 0-1 0 0,0 0 1 0 0,1 1 0 0 0,-1-1-1 0 0,1 0 1 0 0,-1 1-1 0 0,1-1 1 0 0,-1 1 0 0 0,1-1-1 0 0,0 1 1 0 0,-1-1-1 0 0,1 1 1 0 0,0-1 0 0 0,-1 1-1 0 0,1-1 1 0 0,0 1-1 0 0,-1 0 1 0 0,1 0 0 0 0,0-1-1 0 0,1 1 1 0 0,-1-1 14 0 0,1 1-26 0 0,0 0 1 0 0,-1-1 0 0 0,1 1-1 0 0,0-1 1 0 0,0 1 0 0 0,-1-1-1 0 0,1 0 1 0 0,-1 0-1 0 0,1 0 1 0 0,-1 0 0 0 0,1 0-1 0 0,-1 0 1 0 0,1 0-1 0 0,-1 0 1 0 0,0 0 0 0 0,0-1-1 0 0,0 1 1 0 0,1-1 0 0 0,-1 1-1 0 0,-1-1 1 0 0,1 1-1 0 0,0-1 1 0 0,0 1 0 0 0,0-1-1 0 0,-1 0 1 0 0,1-3 0 0 0,0 4 44 0 0,-1 0 1 0 0,0 0-1 0 0,0 0 1 0 0,1 1-1 0 0,-1-1 1 0 0,1 0 0 0 0,-1 0-1 0 0,0 0 1 0 0,1 0-1 0 0,0 0 1 0 0,-1 1 0 0 0,1-1-1 0 0,0 0 1 0 0,-1 1-1 0 0,1-1 1 0 0,0 0 0 0 0,0 1-1 0 0,-1-1 1 0 0,1 1-1 0 0,0-1 1 0 0,0 1 0 0 0,0-1-1 0 0,0 1 1 0 0,0 0-1 0 0,0-1 1 0 0,0 1-1 0 0,0 0 16 0 0,0-1 0 0 0,0 1 0 0 0,0 0 0 0 0,0-1-1 0 0,0 1 1 0 0,0-1 0 0 0,0 1 0 0 0,0-1-1 0 0,0 1 1 0 0,0-1 0 0 0,-1 0 0 0 0,1 1 0 0 0,0-1-1 0 0,0 0 1 0 0,-1 0 0 0 0,1 1 0 0 0,0-1-1 0 0,-1 0 1 0 0,1 0 0 0 0,-1 0 0 0 0,1-1 0 0 0,0 0 10 0 0,0 0 1 0 0,0 0 0 0 0,0 0 0 0 0,0 1 0 0 0,0-1 0 0 0,0 0-1 0 0,1 1 1 0 0,-1-1 0 0 0,1 1 0 0 0,-1-1 0 0 0,1 1 0 0 0,-1 0-1 0 0,1 0 1 0 0,0-1 0 0 0,-1 1 0 0 0,1 0 0 0 0,0 1 0 0 0,0-1-1 0 0,0 0 1 0 0,0 1 0 0 0,0-1 0 0 0,0 1 0 0 0,0-1 0 0 0,0 1-1 0 0,0 0 1 0 0,0 0 0 0 0,0 0 0 0 0,3 0 0 0 0,20-3 3863 0 0,-25 47 6419 0 0,9 43-3218 0 0,9-1-5580 0 0,-18 32-1379 0 0,0-41-5402 0 0,-2-70 3645 0 0,0 0 0 0 0,0 0 0 0 0,0-1-1 0 0,-1 1 1 0 0,0-1 0 0 0,0 1 0 0 0,0-1 0 0 0,-1 0-1 0 0,-7 9 1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43 2912 0 0,'0'-1'258'0'0,"0"0"1"0"0,0 0 0 0 0,-1 0-1 0 0,1 1 1 0 0,0-1-1 0 0,0 0 1 0 0,0 0-1 0 0,0 0 1 0 0,-1 0 0 0 0,1 1-1 0 0,0-1 1 0 0,-1 0-1 0 0,1 0 1 0 0,-1 1-1 0 0,1-1 1 0 0,-1 0-1 0 0,1 1 1 0 0,-1-1 0 0 0,1 0-1 0 0,-1 1 1 0 0,0-1-1 0 0,1 1 1 0 0,-1-1-1 0 0,0 1 1 0 0,0-1 0 0 0,1 1-1 0 0,-1 0 1 0 0,0-1-1 0 0,0 1 1 0 0,1 0-1 0 0,-1 0 1 0 0,0-1-1 0 0,0 1 1 0 0,0 0 0 0 0,0 0-1 0 0,1 0 1 0 0,-1 0-1 0 0,0 0 1 0 0,-1 0-1 0 0,-11-3 9547 0 0,13 42-6302 0 0,12 164-1374 0 0,-4-169-2029 0 0,-1 6 19 0 0,2 24 69 0 0,-4-61-145 0 0,-9-3 11 0 0,3 0-107 0 0,-8-47-375 0 0,-9-40 76 0 0,16 26 348 0 0,1 29-8 0 0,4-53 0 0 0,-2 80 7 0 0,1 1-1 0 0,-1-1 1 0 0,1 0 0 0 0,-1 0 0 0 0,1 1-1 0 0,1-1 1 0 0,-1 1 0 0 0,1 0 0 0 0,-1-1-1 0 0,1 1 1 0 0,0 0 0 0 0,1 1 0 0 0,-1-1-1 0 0,1 1 1 0 0,-1-1 0 0 0,9-5 0 0 0,-10 8 10 0 0,0-1 1 0 0,0 1-1 0 0,0 0 0 0 0,1 0 1 0 0,-1-1-1 0 0,0 1 1 0 0,0 1-1 0 0,1-1 1 0 0,-1 0-1 0 0,1 1 1 0 0,-1-1-1 0 0,0 1 0 0 0,1-1 1 0 0,-1 1-1 0 0,1 0 1 0 0,-1 0-1 0 0,1 0 1 0 0,-1 1-1 0 0,1-1 1 0 0,-1 1-1 0 0,1-1 1 0 0,-1 1-1 0 0,0 0 0 0 0,1-1 1 0 0,-1 1-1 0 0,0 1 1 0 0,0-1-1 0 0,0 0 1 0 0,1 0-1 0 0,-1 1 1 0 0,0-1-1 0 0,2 4 0 0 0,1 1 28 0 0,-1 0-1 0 0,0 1 0 0 0,0-1 0 0 0,0 1 1 0 0,-1 0-1 0 0,0 0 0 0 0,-1 0 0 0 0,1 0 0 0 0,-1 1 1 0 0,-1-1-1 0 0,1 0 0 0 0,-1 1 0 0 0,-1-1 0 0 0,1 1 1 0 0,-1 0-1 0 0,-1-1 0 0 0,0 9 0 0 0,0 10 20 0 0,1-21-57 0 0,-1-1 0 0 0,1 1 0 0 0,-1 0 0 0 0,0 0 0 0 0,-1-1 0 0 0,-2 9 0 0 0,-5 20 92 0 0,9-33-68 0 0,1 1-20 0 0,-1-1 1 0 0,1 1-1 0 0,-1-1 0 0 0,1 1 0 0 0,-1-1 0 0 0,1 1 1 0 0,0-1-1 0 0,-1 1 0 0 0,1-1 0 0 0,0 0 1 0 0,-1 1-1 0 0,1-1 0 0 0,0 0 0 0 0,-1 1 0 0 0,1-1 1 0 0,0 0-1 0 0,0 0 0 0 0,-1 0 0 0 0,1 0 1 0 0,0 0-1 0 0,0 0 0 0 0,-1 0 0 0 0,1 0 0 0 0,0 0 1 0 0,0 0-1 0 0,0-1 0 0 0,35 2 49 0 0,-29-1-20 0 0,3 0-35 0 0,1 0-1 0 0,0 1 1 0 0,0 0 0 0 0,0 1 0 0 0,19 5 0 0 0,-26-6 22 0 0,-1 1 1 0 0,0-1 0 0 0,0 0-1 0 0,0 1 1 0 0,0 0 0 0 0,0 0-1 0 0,0 0 1 0 0,-1 0 0 0 0,1 0-1 0 0,-1 1 1 0 0,1-1 0 0 0,-1 1-1 0 0,0 0 1 0 0,0-1 0 0 0,0 1-1 0 0,0 0 1 0 0,-1 0 0 0 0,1 0-1 0 0,-1 1 1 0 0,1-1-1 0 0,0 4 1 0 0,5 10 56 0 0,-6-15-54 0 0,1 0-1 0 0,-1 0 0 0 0,0 0 1 0 0,0 0-1 0 0,-1 0 0 0 0,1 0 1 0 0,0 1-1 0 0,-1-1 0 0 0,1 0 0 0 0,-1 0 1 0 0,0 3-1 0 0,9 188 848 0 0,-8-171-825 0 0,-1-15-23 0 0,1-1 1 0 0,-1 1 0 0 0,0-1-1 0 0,-1 1 1 0 0,1-1 0 0 0,-1 0-1 0 0,0 1 1 0 0,-1-1 0 0 0,-2 8-1 0 0,2-11-97 0 0,0 1-1 0 0,0-1 1 0 0,-1 1 0 0 0,1-1-1 0 0,-1 0 1 0 0,0 0-1 0 0,1 0 1 0 0,-1 0-1 0 0,0-1 1 0 0,-1 1-1 0 0,1-1 1 0 0,0 0-1 0 0,-1 0 1 0 0,0 0 0 0 0,1 0-1 0 0,-1-1 1 0 0,0 1-1 0 0,0-1 1 0 0,0 0-1 0 0,1 0 1 0 0,-1 0-1 0 0,0-1 1 0 0,-1 1-1 0 0,1-1 1 0 0,0 0 0 0 0,0 0-1 0 0,0-1 1 0 0,0 1-1 0 0,0-1 1 0 0,0 0-1 0 0,-4-1 1 0 0,6 1-51 0 0,1 1 1 0 0,-1-1-1 0 0,0 0 1 0 0,0 0-1 0 0,0 0 0 0 0,1 0 1 0 0,-1 0-1 0 0,1 0 1 0 0,-1 0-1 0 0,1 0 1 0 0,-1-1-1 0 0,1 1 0 0 0,-1 0 1 0 0,1-1-1 0 0,0 1 1 0 0,0-1-1 0 0,0 0 1 0 0,0 1-1 0 0,0-1 0 0 0,0 0 1 0 0,1 0-1 0 0,-1 0 1 0 0,0 1-1 0 0,1-1 1 0 0,-1 0-1 0 0,1-3 0 0 0,-3-50-5288 0 0,3 45 4909 0 0,8-22-2993 0 0,-5 24 2839 0 0,-3 7 559 0 0,1 0 0 0 0,-1 0 0 0 0,1 0 0 0 0,0 0 0 0 0,-1-1 0 0 0,1 1 0 0 0,0 0-1 0 0,0 0 1 0 0,0 0 0 0 0,0 0 0 0 0,0 1 0 0 0,0-1 0 0 0,0 0 0 0 0,0 0 0 0 0,0 0 0 0 0,0 1 0 0 0,0-1 0 0 0,0 1 0 0 0,0-1 0 0 0,2 0 0 0 0,8-5-624 0 0,19-16-1143 0 0,-13 11 1051 0 0,0-12-365 0 0,-2 11 314 0 0,-13 11 769 0 0,-1-1-1 0 0,1 1 1 0 0,0 0-1 0 0,-1-1 1 0 0,1 1-1 0 0,-1-1 1 0 0,0 1-1 0 0,1-1 0 0 0,-1 0 1 0 0,0 1-1 0 0,1-4 1 0 0,-1 4 56 0 0,-1 0 0 0 0,1 0 1 0 0,-1-1-1 0 0,1 1 0 0 0,0 0 0 0 0,-1 0 1 0 0,1 0-1 0 0,0 0 0 0 0,0 0 0 0 0,0 0 1 0 0,0 0-1 0 0,0 0 0 0 0,0 0 0 0 0,0 1 1 0 0,0-1-1 0 0,0 0 0 0 0,1 1 0 0 0,-1-1 1 0 0,0 1-1 0 0,0-1 0 0 0,0 1 0 0 0,3-1 1 0 0,-2 0 6 0 0,1 1 1 0 0,-1-1 0 0 0,0 0 0 0 0,0 0 0 0 0,0 0 0 0 0,0 0 0 0 0,0 0 0 0 0,0 0-1 0 0,0-1 1 0 0,0 1 0 0 0,-1-1 0 0 0,3-2 0 0 0,50-41-2441 0 0,-48 34 936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157 121 1992 0 0,'0'-2'144'0'0,"1"0"-1"0"0,-1 0 1 0 0,1 1 0 0 0,-1-1 0 0 0,1 0-1 0 0,0 0 1 0 0,0 0 0 0 0,0 1-1 0 0,0-1 1 0 0,0 1 0 0 0,0-1 0 0 0,1 1-1 0 0,-1-1 1 0 0,0 1 0 0 0,1-1-1 0 0,2-1 1 0 0,-2 2 36 0 0,0 0-1 0 0,-1-1 0 0 0,1 1 1 0 0,-1-1-1 0 0,1 1 1 0 0,-1-1-1 0 0,0 0 1 0 0,1 0-1 0 0,-1 1 1 0 0,0-1-1 0 0,0 0 0 0 0,0 0 1 0 0,-1 0-1 0 0,1 0 1 0 0,0 0-1 0 0,-1 0 1 0 0,1-3-1 0 0,8-51 9234 0 0,-45 56-2301 0 0,32 1-6979 0 0,1 0 0 0 0,-1 0 1 0 0,1 1-1 0 0,0-1 0 0 0,-1 1 0 0 0,1 0 1 0 0,0 0-1 0 0,0 0 0 0 0,0 1 0 0 0,1-1 1 0 0,-1 1-1 0 0,1-1 0 0 0,-1 1 0 0 0,1 0 0 0 0,0 0 1 0 0,0 0-1 0 0,0 0 0 0 0,0 0 0 0 0,-2 6 1 0 0,-22 27 287 0 0,17-26-349 0 0,1 0-1 0 0,0 1 0 0 0,1 0 0 0 0,1 0 0 0 0,-1 0 0 0 0,2 1 1 0 0,-1 0-1 0 0,2 0 0 0 0,-5 15 0 0 0,8-21-45 0 0,-3 4-11 0 0,1-3 0 0 0,1 0 0 0 0,0 1-1 0 0,0-1 1 0 0,0 1 0 0 0,0 7 0 0 0,2-14-13 0 0,0 0 0 0 0,1 0 0 0 0,-1 0 0 0 0,0 1 0 0 0,0-1 0 0 0,1 0 0 0 0,-1 0 1 0 0,0 0-1 0 0,1-1 0 0 0,-1 1 0 0 0,1 0 0 0 0,0 0 0 0 0,-1 0 0 0 0,1 0 0 0 0,-1 0 0 0 0,1-1 0 0 0,0 1 0 0 0,0 0 1 0 0,0 0-1 0 0,-1-1 0 0 0,1 1 0 0 0,0-1 0 0 0,0 1 0 0 0,0-1 0 0 0,0 1 0 0 0,0-1 0 0 0,0 1 0 0 0,0-1 0 0 0,0 0 1 0 0,0 0-1 0 0,0 1 0 0 0,0-1 0 0 0,0 0 0 0 0,0 0 0 0 0,0 0 0 0 0,2 0 0 0 0,-1 0-3 0 0,4 1-33 0 0,-1 0 0 0 0,1 0 0 0 0,0-1 1 0 0,0 1-1 0 0,0-1 0 0 0,-1-1 0 0 0,1 1 0 0 0,0-1 1 0 0,0 0-1 0 0,-1 0 0 0 0,1-1 0 0 0,-1 1 0 0 0,1-1 1 0 0,-1-1-1 0 0,0 1 0 0 0,10-6 0 0 0,5-32-53 0 0,-18 31 89 0 0,-2 7 0 0 0,0 0 1 0 0,0 0-1 0 0,1 0 0 0 0,-1 0 1 0 0,1 0-1 0 0,-1 0 0 0 0,1 0 1 0 0,0 1-1 0 0,0-1 0 0 0,-1 0 1 0 0,1 0-1 0 0,0 1 0 0 0,1-1 1 0 0,-1 1-1 0 0,2-3 0 0 0,0-1 20 0 0,0-1-1 0 0,0 0 1 0 0,-1 0 0 0 0,0 0-1 0 0,0 0 1 0 0,0 0-1 0 0,-1 0 1 0 0,0-1 0 0 0,0 1-1 0 0,0 0 1 0 0,-1-1-1 0 0,0 1 1 0 0,0-1 0 0 0,-1 1-1 0 0,1 0 1 0 0,-2-1-1 0 0,1 1 1 0 0,-1 0 0 0 0,-2-7-1 0 0,2 10-51 0 0,-4-5 555 0 0,3 17-95 0 0,3 15-269 0 0,3 79 233 0 0,-2-92-350 0 0,0 0 0 0 0,1 0 0 0 0,0 0 1 0 0,1 0-1 0 0,1 0 0 0 0,7 18 0 0 0,-7-19-9 0 0,-1 0 0 0 0,0 1 0 0 0,0 0 0 0 0,-1-1 0 0 0,-1 1 0 0 0,0 0 0 0 0,0 12 0 0 0,-1-8-5 0 0,0-6 17 0 0,-1-1 1 0 0,2 1-1 0 0,-1-1 0 0 0,1 1 1 0 0,1-1-1 0 0,3 13 1 0 0,-4-14-24 0 0,1 0 0 0 0,-2 1 0 0 0,1-1 1 0 0,0 0-1 0 0,-1 1 0 0 0,-1-1 0 0 0,1 1 0 0 0,-1-1 1 0 0,-1 0-1 0 0,1 0 0 0 0,-1 1 0 0 0,-5 12 0 0 0,5-18-62 0 0,0-1-1 0 0,1 1 0 0 0,-1 0 1 0 0,0-1-1 0 0,0 0 0 0 0,0 1 1 0 0,0-1-1 0 0,0 0 0 0 0,0 0 0 0 0,0 0 1 0 0,0 0-1 0 0,0 0 0 0 0,-1-1 1 0 0,1 1-1 0 0,0-1 0 0 0,-5 1 1 0 0,-41 0-1060 0 0,35-1 860 0 0,11 0 22 0 0,0-1 0 0 0,0 0-1 0 0,0 1 1 0 0,0-1 0 0 0,0 0-1 0 0,0 0 1 0 0,0 0 0 0 0,1 0-1 0 0,-1 0 1 0 0,0-1 0 0 0,0 1-1 0 0,1-1 1 0 0,-1 1 0 0 0,1-1 0 0 0,-1 1-1 0 0,1-1 1 0 0,0 0 0 0 0,0 0-1 0 0,0 1 1 0 0,0-1 0 0 0,0 0-1 0 0,0 0 1 0 0,0 0 0 0 0,0 0 0 0 0,1 0-1 0 0,-1 0 1 0 0,1-1 0 0 0,0 1-1 0 0,-1-2 1 0 0,-1-11-1289 0 0,0 1-1 0 0,0-1 1 0 0,1-15 0 0 0,1 26 1358 0 0,0-2-316 0 0,0 0-1 0 0,0-1 1 0 0,0 1-1 0 0,1 0 0 0 0,0 0 1 0 0,0 0-1 0 0,0 0 1 0 0,1 0-1 0 0,4-11 0 0 0,7 2-535 0 0,7-17-591 0 0,-19 30 1492 0 0,0-1 0 0 0,0 1 1 0 0,0-1-1 0 0,0 1 0 0 0,0-1 0 0 0,1 1 0 0 0,-1 0 0 0 0,1 0 0 0 0,0 0 1 0 0,-1 0-1 0 0,1 0 0 0 0,0 0 0 0 0,0 0 0 0 0,3-1 0 0 0,20-22-1054 0 0,-22 22 1075 0 0,2-5-109 0 0,1 0 0 0 0,0 0-1 0 0,0 1 1 0 0,1 0-1 0 0,0 1 1 0 0,1-1 0 0 0,14-9-1 0 0,-21 16 185 0 0,0-1 0 0 0,0 1 0 0 0,0-1 0 0 0,-1 1 0 0 0,1-1 0 0 0,0 0 0 0 0,0 1 0 0 0,-1-1 0 0 0,1 0 0 0 0,0 1 0 0 0,-1-1 0 0 0,1 0 1 0 0,-1 0-1 0 0,1 1 0 0 0,-1-1 0 0 0,1 0 0 0 0,-1 0 0 0 0,0 0 0 0 0,1-1 0 0 0,-1 0 44 0 0,1 1 1 0 0,-1 0 0 0 0,0 0 0 0 0,1 0 0 0 0,-1 1-1 0 0,1-1 1 0 0,-1 0 0 0 0,1 0 0 0 0,0 0-1 0 0,-1 0 1 0 0,1 0 0 0 0,0 1 0 0 0,0-1-1 0 0,-1 0 1 0 0,1 0 0 0 0,0 1 0 0 0,0-1 0 0 0,0 1-1 0 0,0-1 1 0 0,2 0 0 0 0,10-7 2426 0 0,-12 7-2087 0 0,0 0 0 0 0,0 0 0 0 0,0 0 0 0 0,1 1 0 0 0,-1-1 0 0 0,0 0 0 0 0,0 1 0 0 0,0-1 0 0 0,0 1 0 0 0,1-1 0 0 0,-1 1 0 0 0,0 0 0 0 0,0-1 0 0 0,1 1-1 0 0,-1 0 1 0 0,0 0 0 0 0,1 0 0 0 0,2 0 1331 0 0,22 21 4005 0 0,-16 0-4324 0 0,-7-16-1194 0 0,0-1-1 0 0,-1 1 0 0 0,0 0 0 0 0,0 0 0 0 0,0 0 0 0 0,1 8 0 0 0,-2-11-117 0 0,-1 1-1 0 0,1 0 1 0 0,0 0-1 0 0,-1-1 1 0 0,1 1-1 0 0,1 0 0 0 0,-1-1 1 0 0,0 1-1 0 0,1-1 1 0 0,-1 1-1 0 0,1-1 1 0 0,0 0-1 0 0,3 4 1 0 0,-3-4-26 0 0,0 1-1 0 0,0-1 1 0 0,0 1 0 0 0,0-1 0 0 0,0 1 0 0 0,-1 0 0 0 0,1 0-1 0 0,-1-1 1 0 0,0 1 0 0 0,2 6 0 0 0,49 135 1416 0 0,-51-141-1431 0 0,0-1 1 0 0,0 1-1 0 0,0 0 1 0 0,0 0-1 0 0,1-1 1 0 0,-1 1-1 0 0,1-1 0 0 0,0 1 1 0 0,-1-1-1 0 0,4 3 1 0 0,-3-4-26 0 0,-1 1 1 0 0,0 0 0 0 0,1-1-1 0 0,-1 1 1 0 0,0 0-1 0 0,0-1 1 0 0,0 1-1 0 0,0 0 1 0 0,0 0 0 0 0,0 0-1 0 0,0 0 1 0 0,-1 0-1 0 0,1 0 1 0 0,-1 0 0 0 0,1 1-1 0 0,-1-1 1 0 0,0 2-1 0 0,0-1-8 0 0,1-1-1 0 0,-1 1 1 0 0,1-1-1 0 0,0 1 0 0 0,0-1 1 0 0,0 0-1 0 0,0 1 0 0 0,0-1 1 0 0,0 0-1 0 0,0 0 0 0 0,1 0 1 0 0,2 3-1 0 0,-3-3 2 0 0,0-1-1 0 0,1 1 0 0 0,-1 0 1 0 0,0 0-1 0 0,0 0 1 0 0,0-1-1 0 0,0 1 1 0 0,-1 0-1 0 0,1 0 1 0 0,0 0-1 0 0,0 5 1 0 0,-1-6 140 0 0,1-3-142 0 0,-1 0-1 0 0,0 0 1 0 0,1 0 0 0 0,-1 0 0 0 0,0 0-1 0 0,0 0 1 0 0,0 0 0 0 0,0 0-1 0 0,-1 0 1 0 0,1 0 0 0 0,0 0-1 0 0,-1 0 1 0 0,0 0 0 0 0,1 0-1 0 0,-1 0 1 0 0,0 0 0 0 0,-1-2 0 0 0,-3-11-12 0 0,-5-30-18 0 0,-1 0 0 0 0,-21-51 0 0 0,24 81 32 0 0,2-1 0 0 0,0 0-1 0 0,1 0 1 0 0,1 0 0 0 0,0-1 0 0 0,1 1 0 0 0,1-1 0 0 0,0-33 0 0 0,2 49-8 0 0,4-31-14 0 0,-4 31 12 0 0,0 0 0 0 0,1 0 0 0 0,-1 0 1 0 0,1 1-1 0 0,-1-1 0 0 0,1 0 0 0 0,-1 0 0 0 0,1 0 1 0 0,0 1-1 0 0,-1-1 0 0 0,1 0 0 0 0,0 0 1 0 0,0 1-1 0 0,-1-1 0 0 0,1 1 0 0 0,0-1 0 0 0,0 1 1 0 0,0-1-1 0 0,0 1 0 0 0,0-1 0 0 0,0 1 1 0 0,0 0-1 0 0,0 0 0 0 0,0-1 0 0 0,0 1 0 0 0,0 0 1 0 0,0 0-1 0 0,2 0 0 0 0,48-10-124 0 0,14 5-960 0 0,-21-8-838 0 0,-41 11 1558 0 0,1 1-1 0 0,-1 0 1 0 0,1 1-1 0 0,0-1 1 0 0,-1 1 0 0 0,1-1-1 0 0,-1 1 1 0 0,1 0 0 0 0,0 0-1 0 0,-1 1 1 0 0,6 0 0 0 0,19 1-3382 0 0,-5 1-1112 0 0,-1 1 0 0 0,39 11-1 0 0,-37-7 1967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4864 0 0,'-13'41'9634'0'0,"8"22"-2344"0"0,1 7-3279 0 0,-5 33-2760 0 0,-9 10-1099 0 0,9-65-67 0 0,3-23-4148 0 0,4-12-2484 0 0,1 1-4366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54 2456 0 0,'-4'-53'19359'0'0,"3"53"-19129"0"0,-20 10 2499 0 0,-20 18-1829 0 0,37-25-809 0 0,-10 6 201 0 0,0 1 0 0 0,1 1 0 0 0,1 0 0 0 0,-1 1 0 0 0,2 1 0 0 0,-20 27-1 0 0,25-32-211 0 0,1 0-15 0 0,0 0-1 0 0,1 0 1 0 0,-1 0-1 0 0,2 1 1 0 0,-1-1-1 0 0,1 1 1 0 0,0 0-1 0 0,1 0 1 0 0,0 0-1 0 0,-1 10 1 0 0,-7 17 94 0 0,8-31-119 0 0,0 0 0 0 0,0 0 0 0 0,0 0 0 0 0,1 0 0 0 0,0 1 1 0 0,0-1-1 0 0,0 10 0 0 0,1 172 216 0 0,0-181-254 0 0,1 0 0 0 0,0 0 0 0 0,0 0 0 0 0,1 0 0 0 0,0-1 0 0 0,0 1 0 0 0,0-1 0 0 0,0 1 0 0 0,1-1 0 0 0,0 0 1 0 0,6 8-1 0 0,2 2-14 0 0,1-1 0 0 0,22 20 0 0 0,-32-32 6 0 0,0 0 1 0 0,0-1-1 0 0,0 1 0 0 0,0-1 0 0 0,1 0 1 0 0,-1 0-1 0 0,1 0 0 0 0,-1 0 1 0 0,1 0-1 0 0,-1 0 0 0 0,6 0 0 0 0,23 10-286 0 0,-24-9 118 0 0,0 0 1 0 0,0-1 0 0 0,0 0 0 0 0,0 0-1 0 0,0-1 1 0 0,0 1 0 0 0,0-2-1 0 0,13-1 1 0 0,7 1-1479 0 0,-25 1 1400 0 0,1-1 1 0 0,0 1-1 0 0,-1-1 0 0 0,1 0 1 0 0,-1 0-1 0 0,1 0 0 0 0,-1 0 1 0 0,1 0-1 0 0,-1 0 0 0 0,1-1 1 0 0,-1 1-1 0 0,0-1 0 0 0,0 0 1 0 0,0 0-1 0 0,0 0 0 0 0,2-2 1 0 0,31-42-4359 0 0,-15 19 2494 0 0,-13 16 1204 0 0,0 0 0 0 0,-1-1-1 0 0,0 0 1 0 0,0 0 0 0 0,4-16-1 0 0,1-1-107 0 0,-1 9 292 0 0,-9 18 664 0 0,1-1 1 0 0,-1 1-1 0 0,0-1 1 0 0,0 1-1 0 0,-1-1 0 0 0,1 0 1 0 0,0 0-1 0 0,-1 1 0 0 0,1-1 1 0 0,-1 0-1 0 0,0 0 0 0 0,0 0 1 0 0,-1-3-1 0 0,15-77-345 0 0,-14 24 2091 0 0,0 15 3205 0 0,0 44-4748 0 0,-1 0 0 0 0,1 0 1 0 0,0 1-1 0 0,0-1 0 0 0,0 0 1 0 0,-1 0-1 0 0,1 0 0 0 0,0 1 0 0 0,0-1 1 0 0,-1 0-1 0 0,1 0 0 0 0,0 0 1 0 0,0 0-1 0 0,-1 0 0 0 0,1 0 0 0 0,0 0 1 0 0,0 0-1 0 0,-1 0 0 0 0,1 0 0 0 0,0 0 1 0 0,0 0-1 0 0,-1 0 0 0 0,1 0 1 0 0,0 0-1 0 0,0 0 0 0 0,-1 0 0 0 0,1 0 1 0 0,0 0-1 0 0,-1 0 0 0 0,1 0 1 0 0,0 0-1 0 0,0 0 0 0 0,-1 0 0 0 0,1 0 1 0 0,0-1-1 0 0,0 1 0 0 0,0 0 0 0 0,-1 0 1 0 0,1 0-1 0 0,0-1 0 0 0,0 1 1 0 0,0 0-1 0 0,0 0 0 0 0,-1 0 0 0 0,1-1 1 0 0,0 1-1 0 0,0 0 0 0 0,0 0 1 0 0,0-1-1 0 0,0 1 0 0 0,0-1 0 0 0,-9 21 4073 0 0,6-5-4565 0 0,3 1 1016 0 0,-1-14-610 0 0,1 1 0 0 0,-1 0-1 0 0,1 0 1 0 0,0 0-1 0 0,0 0 1 0 0,0 0 0 0 0,1-1-1 0 0,-1 1 1 0 0,1 0-1 0 0,-1 0 1 0 0,1 0-1 0 0,0-1 1 0 0,0 1 0 0 0,0 0-1 0 0,1-1 1 0 0,2 5-1 0 0,-3-5-32 0 0,0-1-1 0 0,0 0 0 0 0,0 1 0 0 0,0-1 1 0 0,0 1-1 0 0,0-1 0 0 0,0 1 1 0 0,-1-1-1 0 0,1 1 0 0 0,-1 0 0 0 0,1-1 1 0 0,-1 1-1 0 0,0 0 0 0 0,1 3 1 0 0,-1-3 3 0 0,0-1 1 0 0,0 1-1 0 0,1 0 1 0 0,-1 0 0 0 0,1 0-1 0 0,-1-1 1 0 0,1 1 0 0 0,0 0-1 0 0,0 0 1 0 0,-1-1-1 0 0,1 1 1 0 0,0-1 0 0 0,3 4-1 0 0,-3-4-3 0 0,0 0 0 0 0,0 1 0 0 0,0-1 0 0 0,0 0 0 0 0,0 1 0 0 0,0-1 0 0 0,-1 1-1 0 0,1 0 1 0 0,0-1 0 0 0,-1 1 0 0 0,1 0 0 0 0,-1-1 0 0 0,1 1 0 0 0,-1 0 0 0 0,0-1 0 0 0,0 4 0 0 0,7 27 315 0 0,-2-18-186 0 0,5 9 136 0 0,-1 1-1 0 0,-1 0 1 0 0,6 28-1 0 0,-2-19-10 0 0,-9-27-213 0 0,0 0 0 0 0,-1 0 1 0 0,0 0-1 0 0,0 0 0 0 0,0 0 0 0 0,-1 0 0 0 0,0 0 0 0 0,1 7 0 0 0,7 178 789 0 0,-18-63-664 0 0,6-120-233 0 0,0 0 0 0 0,-1-1 0 0 0,0 1-1 0 0,0-1 1 0 0,0 0 0 0 0,-7 7 0 0 0,9-13-9 0 0,0 0-1 0 0,-1 0 1 0 0,1 0 0 0 0,0 0-1 0 0,-1 0 1 0 0,1-1 0 0 0,0 1 0 0 0,-1-1-1 0 0,1 0 1 0 0,0 0 0 0 0,-1 1 0 0 0,1-2-1 0 0,-1 1 1 0 0,1 0 0 0 0,0 0 0 0 0,-1-1-1 0 0,1 1 1 0 0,-3-2 0 0 0,0 1-74 0 0,1 0 1 0 0,0 0-1 0 0,-1-1 1 0 0,1 1-1 0 0,0-1 1 0 0,0 0-1 0 0,0 0 1 0 0,0 0-1 0 0,-4-4 1 0 0,-24-27-1550 0 0,25 27 999 0 0,0 0-1 0 0,0-1 1 0 0,1 0-1 0 0,0 0 1 0 0,0-1-1 0 0,0 0 1 0 0,1 0-1 0 0,1 0 0 0 0,-1-1 1 0 0,1 1-1 0 0,-5-17 1 0 0,6 15-17 0 0,1 1 0 0 0,1 0 0 0 0,-1-1 0 0 0,1 0 0 0 0,1 1 0 0 0,0-1 0 0 0,0 1 1 0 0,1-1-1 0 0,0 1 0 0 0,1-1 0 0 0,0 1 0 0 0,0-1 0 0 0,1 1 0 0 0,0 0 0 0 0,1 0 0 0 0,0 1 0 0 0,1-1 0 0 0,-1 1 0 0 0,10-12 1 0 0,10-10-1871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3872 0 0,'1'3'7796'0'0,"7"14"-5730"0"0,-3-12-1433 0 0,-1 1 1 0 0,-1 0-1 0 0,1 1 0 0 0,-1-1 0 0 0,4 10 0 0 0,4 9 216 0 0,3 9 937 0 0,-14-31-1693 0 0,1 0 0 0 0,0 0 0 0 0,0-1-1 0 0,0 1 1 0 0,0 0 0 0 0,0-1 0 0 0,0 1 0 0 0,1-1 0 0 0,0 1 0 0 0,3 3 0 0 0,-1 0 143 0 0,0 1-1 0 0,0-1 1 0 0,-1 1 0 0 0,0 0-1 0 0,0-1 1 0 0,-1 1 0 0 0,4 15-1 0 0,-5-15-15 0 0,1 1-1 0 0,0-1 0 0 0,1 0 0 0 0,0 0 0 0 0,0 0 1 0 0,8 13-1 0 0,10 28 401 0 0,-8-25-378 0 0,-13-22-235 0 0,0 0 0 0 0,0 0 0 0 0,1-1 1 0 0,-1 1-1 0 0,0 0 0 0 0,0 0 0 0 0,1-1 0 0 0,-1 1 0 0 0,0 0 1 0 0,1-1-1 0 0,-1 1 0 0 0,1 0 0 0 0,-1-1 0 0 0,1 1 0 0 0,-1-1 1 0 0,1 1-1 0 0,0-1 0 0 0,-1 1 0 0 0,1-1 0 0 0,0 1 0 0 0,-1-1 1 0 0,1 0-1 0 0,0 1 0 0 0,-1-1 0 0 0,1 0 0 0 0,0 1 0 0 0,1-1 1 0 0,14 6 120 0 0,-14-5 446 0 0,-1-8-46 0 0,-2-6-374 0 0,-1-2 14 0 0,-1 1 1 0 0,-1-1 0 0 0,0 1 0 0 0,-11-23 0 0 0,4 7-7 0 0,-36-90 153 0 0,39 50-233 0 0,46 47-86 0 0,-33 22-26 0 0,0-1 0 0 0,1 1-1 0 0,-1 0 1 0 0,1 0-1 0 0,0 1 1 0 0,-1 0-1 0 0,1 0 1 0 0,8 1 0 0 0,-8-1-112 0 0,0 1 1 0 0,0-1 0 0 0,0 0 0 0 0,0-1-1 0 0,0 0 1 0 0,7-1 0 0 0,6-2-547 0 0,-1-4-291 0 0,-13 7 591 0 0,0-1-1 0 0,-1 1 1 0 0,1 0 0 0 0,0 1-1 0 0,-1-1 1 0 0,1 1-1 0 0,0 0 1 0 0,0 0 0 0 0,-1 1-1 0 0,7 0 1 0 0,13 1-4304 0 0,-22-2 4169 0 0,1 0 0 0 0,0 1-1 0 0,0-1 1 0 0,-1 1 0 0 0,1-1-1 0 0,0 1 1 0 0,-1 0 0 0 0,1 0-1 0 0,-1 1 1 0 0,1-1-1 0 0,-1 0 1 0 0,1 1 0 0 0,-1-1-1 0 0,0 1 1 0 0,0 0 0 0 0,0 0-1 0 0,0 0 1 0 0,0 0-1 0 0,0 0 1 0 0,0 0 0 0 0,-1 0-1 0 0,1 1 1 0 0,1 2 0 0 0,4 3-2560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3320 0 0,'-18'25'10330'0'0,"9"55"13"0"0,0 39-6709 0 0,0-44-3697 0 0,9-25-1584 0 0,0 7-3459 0 0,0 0-5861 0 0,-8-39 7363 0 0,5-13 2616 0 0,1 2-2944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2040 0 0,'0'-6'9198'0'0,"3"65"-2933"0"0,-1-16-5178 0 0,-2-38-972 0 0,0 1-1 0 0,1 0 0 0 0,0 0 1 0 0,0-1-1 0 0,0 1 1 0 0,1-1-1 0 0,0 1 0 0 0,0-1 1 0 0,4 8-1 0 0,11 33 394 0 0,-7-27-349 0 0,-8-17-125 0 0,0 1 1 0 0,0 0 0 0 0,0-1 0 0 0,-1 1 0 0 0,1 0-1 0 0,-1-1 1 0 0,0 1 0 0 0,0 0 0 0 0,1 5 0 0 0,3 3 80 0 0,0 0 1 0 0,0 0-1 0 0,1-1 1 0 0,1 1-1 0 0,12 14 1 0 0,-2-1 5 0 0,-15-9 89 0 0,-2-15-172 0 0,-1 1-1 0 0,1 0 1 0 0,0 0-1 0 0,0 0 1 0 0,0-1-1 0 0,0 1 1 0 0,0 0-1 0 0,0 0 0 0 0,0-1 1 0 0,0 1-1 0 0,0 0 1 0 0,0 0-1 0 0,0-1 1 0 0,1 1-1 0 0,-1 0 0 0 0,0 0 1 0 0,0-1-1 0 0,1 1 1 0 0,-1 0-1 0 0,1-1 1 0 0,-1 1-1 0 0,0 0 0 0 0,1-1 1 0 0,-1 1-1 0 0,1-1 1 0 0,0 1-1 0 0,-1 0 1 0 0,1-1-1 0 0,-1 0 0 0 0,1 1 1 0 0,1 0-1 0 0,-4-45 209 0 0,-1 31-193 0 0,-5-10 48 0 0,2 1-1 0 0,0-1 1 0 0,2 0 0 0 0,-3-46 0 0 0,3 22 68 0 0,3 41-146 0 0,0 0 0 0 0,1 1 0 0 0,-1-1 1 0 0,1 0-1 0 0,0 0 0 0 0,1 1 0 0 0,0-1 1 0 0,-1 0-1 0 0,4-10 0 0 0,0 6 16 0 0,-3 3-4 0 0,0 1 1 0 0,1-1-1 0 0,0 1 1 0 0,1 0 0 0 0,0 0-1 0 0,0 0 1 0 0,0 0-1 0 0,0 0 1 0 0,1 1 0 0 0,0-1-1 0 0,0 1 1 0 0,0 0-1 0 0,1 0 1 0 0,0 0 0 0 0,9-6-1 0 0,-10 9 38 0 0,0 0 0 0 0,0 0-1 0 0,0 1 1 0 0,0-1-1 0 0,0 1 1 0 0,0 0 0 0 0,1 0-1 0 0,-1 1 1 0 0,0-1 0 0 0,0 1-1 0 0,7 0 1 0 0,-9 0-48 0 0,0 0-1 0 0,-1 1 1 0 0,1-1 0 0 0,-1 0 0 0 0,1 0-1 0 0,-1 1 1 0 0,1-1 0 0 0,-1 1-1 0 0,0-1 1 0 0,1 1 0 0 0,-1-1 0 0 0,1 1-1 0 0,-1 0 1 0 0,0 0 0 0 0,0 0-1 0 0,1 0 1 0 0,-1 0 0 0 0,0 0 0 0 0,0 0-1 0 0,0 0 1 0 0,0 0 0 0 0,0 1-1 0 0,0-1 1 0 0,-1 0 0 0 0,1 1-1 0 0,0-1 1 0 0,-1 0 0 0 0,1 1 0 0 0,-1-1-1 0 0,1 1 1 0 0,-1-1 0 0 0,0 1-1 0 0,1-1 1 0 0,-1 1 0 0 0,0 2 0 0 0,9 72 396 0 0,-9-21-212 0 0,32-55-214 0 0,-29 0 10 0 0,12 0 36 0 0,0 0 0 0 0,1-1-1 0 0,-1-1 1 0 0,19-4 0 0 0,-28 5-29 0 0,1 0-1 0 0,-1 0 1 0 0,1 1-1 0 0,-1 0 1 0 0,1 0-1 0 0,0 0 1 0 0,-1 1-1 0 0,1 0 1 0 0,-1 0-1 0 0,1 1 1 0 0,-1 0-1 0 0,0 0 1 0 0,0 0 0 0 0,0 1-1 0 0,6 3 1 0 0,10 5 94 0 0,0 1 0 0 0,32 24 0 0 0,-53-35-95 0 0,1 0 1 0 0,-1 0-1 0 0,0 0 0 0 0,0 1 1 0 0,0-1-1 0 0,0 0 0 0 0,0 0 1 0 0,-1 1-1 0 0,1-1 0 0 0,0 0 1 0 0,0 1-1 0 0,-1-1 0 0 0,1 1 1 0 0,0 2-1 0 0,-1-3-7 0 0,0 0-1 0 0,1 0 1 0 0,-1 0 0 0 0,1 1 0 0 0,-1-1-1 0 0,1 0 1 0 0,-1 0 0 0 0,1 0 0 0 0,-1 0-1 0 0,1 0 1 0 0,0 0 0 0 0,0 0 0 0 0,0 0-1 0 0,-1-1 1 0 0,1 1 0 0 0,0 0 0 0 0,0 0-1 0 0,0-1 1 0 0,0 1 0 0 0,0 0 0 0 0,1-1-1 0 0,-1 1 1 0 0,1-1 0 0 0,0 1-1 0 0,0 0 0 0 0,-1 0-1 0 0,1 0 1 0 0,0 0 0 0 0,-1 0 0 0 0,1 0 0 0 0,-1 1 0 0 0,1-1 0 0 0,-1 0 0 0 0,0 1 0 0 0,1-1-1 0 0,-1 1 1 0 0,0 0 0 0 0,0-1 0 0 0,0 1 0 0 0,0 0 0 0 0,0 0 0 0 0,-1-1 0 0 0,1 1 0 0 0,0 0-1 0 0,-1 0 1 0 0,1 0 0 0 0,-1 3 0 0 0,1-1 14 0 0,0-1 0 0 0,0 0 0 0 0,0 0 0 0 0,0 1 0 0 0,0-1 0 0 0,0 0 0 0 0,1 0 0 0 0,0 0 0 0 0,-1-1 0 0 0,1 1 0 0 0,0 0 0 0 0,1 0 0 0 0,2 2-1 0 0,-3-3 1 0 0,-1-1 0 0 0,0 1-1 0 0,0-1 1 0 0,0 1 0 0 0,0 0-1 0 0,0-1 1 0 0,0 1-1 0 0,0 0 1 0 0,0 0 0 0 0,-1 0-1 0 0,1 0 1 0 0,0 0 0 0 0,-1 0-1 0 0,0-1 1 0 0,0 1-1 0 0,1 0 1 0 0,-1 0 0 0 0,0 0-1 0 0,0 0 1 0 0,-1 3 0 0 0,1 1 36 0 0,4 12 183 0 0,-3-17-213 0 0,0 1 0 0 0,0-1 0 0 0,-1 0 0 0 0,1 1-1 0 0,0-1 1 0 0,-1 1 0 0 0,0-1 0 0 0,1 1-1 0 0,-1-1 1 0 0,0 1 0 0 0,0-1 0 0 0,0 1 0 0 0,0-1-1 0 0,0 1 1 0 0,0 0 0 0 0,0-1 0 0 0,0 1 0 0 0,-1-1-1 0 0,1 1 1 0 0,-1-1 0 0 0,1 1 0 0 0,-1-1-1 0 0,1 0 1 0 0,-1 1 0 0 0,0-1 0 0 0,0 0 0 0 0,1 1-1 0 0,-1-1 1 0 0,0 0 0 0 0,-2 2 0 0 0,-8 3-40 0 0,-8 11-44 0 0,17-14 64 0 0,0-1-1 0 0,0 1 1 0 0,0-1-1 0 0,-1 0 0 0 0,1 0 1 0 0,-1 0-1 0 0,1 0 1 0 0,-1 0-1 0 0,0 0 0 0 0,0-1 1 0 0,0 1-1 0 0,-4 1 1 0 0,5-2-10 0 0,-1 0 1 0 0,0 0-1 0 0,1 0 1 0 0,-1 1-1 0 0,1-1 1 0 0,0 1-1 0 0,0 0 1 0 0,-1-1-1 0 0,1 1 1 0 0,-2 2-1 0 0,-6 6-386 0 0,0-2-1 0 0,-1 1 1 0 0,0-2-1 0 0,0 1 1 0 0,-15 6-1 0 0,22-12-24 0 0,-22 15-5792 0 0,27-21 2596 0 0,0 2 3228 0 0,0-1 1 0 0,0 1 0 0 0,0 0-1 0 0,1 0 1 0 0,-1 0 0 0 0,1 0-1 0 0,-1 1 1 0 0,1-1 0 0 0,0 0-1 0 0,0 1 1 0 0,0-1 0 0 0,0 1-1 0 0,0-1 1 0 0,0 1 0 0 0,4-2-1 0 0,11-10-1244 0 0,-14 2 836 0 0,-3 9 704 0 0,0 1 1 0 0,0 0 0 0 0,1 0-1 0 0,-1-1 1 0 0,0 1 0 0 0,0 0-1 0 0,1 0 1 0 0,-1 0 0 0 0,1 0-1 0 0,-1 0 1 0 0,1-1 0 0 0,-1 1-1 0 0,1 0 1 0 0,0 0 0 0 0,0 0-1 0 0,-1 0 1 0 0,1 1-1 0 0,0-1 1 0 0,0 0 0 0 0,0 0-1 0 0,0 0 1 0 0,0 1 0 0 0,2-2-1 0 0,45-38-2163 0 0,-16 10-672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234 308 2272 0 0,'0'0'1672'0'0,"-18"-13"1922"0"0,2 12 1614 0 0,12 1-4735 0 0,0-1 1 0 0,0 1 0 0 0,0-1 0 0 0,0 1-1 0 0,0 0 1 0 0,-1 1 0 0 0,1-1 0 0 0,0 1-1 0 0,0 0 1 0 0,0 0 0 0 0,1 0 0 0 0,-1 0-1 0 0,-5 3 1 0 0,7-2-253 0 0,0 1 0 0 0,-1-1 0 0 0,1 0 0 0 0,0 1 0 0 0,-1-1 0 0 0,0 0 0 0 0,1-1 0 0 0,-1 1-1 0 0,0 0 1 0 0,-6 2 0 0 0,6-3-141 0 0,0 0-1 0 0,0 0 1 0 0,0 1 0 0 0,1 0-1 0 0,-1-1 1 0 0,0 1-1 0 0,1 0 1 0 0,-1 0-1 0 0,1 0 1 0 0,0 1-1 0 0,0-1 1 0 0,-1 1-1 0 0,1-1 1 0 0,1 1 0 0 0,-1-1-1 0 0,0 1 1 0 0,1 0-1 0 0,-1 0 1 0 0,0 3-1 0 0,-27 58 735 0 0,15-24-435 0 0,11-35-345 0 0,1 1-1 0 0,0 0 0 0 0,0 0 1 0 0,0 0-1 0 0,1 0 1 0 0,-1 12-1 0 0,1 8 62 0 0,1-17-61 0 0,-1 0-1 0 0,1-1 1 0 0,1 1-1 0 0,0 0 1 0 0,0-1-1 0 0,3 11 1 0 0,-3-17-30 0 0,0 1 0 0 0,1 0 0 0 0,-1-1 0 0 0,1 0 0 0 0,-1 1 0 0 0,1-1 0 0 0,0 0 0 0 0,0 0 0 0 0,0 1 0 0 0,0-2 0 0 0,0 1 0 0 0,1 0 0 0 0,-1 0 0 0 0,0-1 0 0 0,1 1 0 0 0,-1-1 0 0 0,1 0 0 0 0,0 0 0 0 0,-1 0 0 0 0,1 0 0 0 0,0 0 1 0 0,3 0-1 0 0,-4 0-7 0 0,0-1 0 0 0,0 1 0 0 0,0-1 0 0 0,0 0 0 0 0,0 0 0 0 0,0 0 1 0 0,0 0-1 0 0,0 0 0 0 0,0 0 0 0 0,0 0 0 0 0,0-1 0 0 0,-1 1 0 0 0,1-1 1 0 0,0 1-1 0 0,0-1 0 0 0,0 0 0 0 0,0 0 0 0 0,-1 0 0 0 0,1 0 0 0 0,2-2 1 0 0,21-29-268 0 0,-8 8 121 0 0,-12 20 103 0 0,-1-1 1 0 0,0 0 0 0 0,0 0-1 0 0,0 0 1 0 0,0 0-1 0 0,4-10 1 0 0,-4 7-12 0 0,3-6 13 0 0,0 0-1 0 0,-1-1 1 0 0,-1 0 0 0 0,0 0-1 0 0,-1 0 1 0 0,-1-1 0 0 0,0 1-1 0 0,-1-1 1 0 0,0-26-1 0 0,-3 7 241 0 0,-2-1 0 0 0,-1 0-1 0 0,-13-48 1 0 0,8 45 87 0 0,-12-46 593 0 0,6 36 42 0 0,15 48-887 0 0,0 1-1 0 0,0 0 1 0 0,0-1-1 0 0,-1 1 0 0 0,1-1 1 0 0,0 1-1 0 0,0-1 1 0 0,0 1-1 0 0,0-1 1 0 0,-1 1-1 0 0,1 0 1 0 0,0-1-1 0 0,0 1 0 0 0,-1 0 1 0 0,1-1-1 0 0,0 1 1 0 0,-1 0-1 0 0,1-1 1 0 0,0 1-1 0 0,-1 0 1 0 0,1-1-1 0 0,-1 1 0 0 0,1 0 1 0 0,0 0-1 0 0,-1 0 1 0 0,1-1-1 0 0,-1 1 1 0 0,1 0-1 0 0,-1 0 1 0 0,1 0-1 0 0,0 0 0 0 0,-1 0 1 0 0,1 0-1 0 0,-1 0 1 0 0,1 0-1 0 0,-1 0 1 0 0,1 0-1 0 0,-1 0 1 0 0,1 0-1 0 0,-1 0 0 0 0,1 0 1 0 0,-1 0-1 0 0,1 1 1 0 0,0-1-1 0 0,-1 0 1 0 0,1 0-1 0 0,-1 0 1 0 0,1 1-1 0 0,-1-1 0 0 0,-20 13 1117 0 0,20-7-1088 0 0,-1-1-1 0 0,1 0 0 0 0,1 0 0 0 0,-1 0 0 0 0,1 0 0 0 0,0 1 0 0 0,0-1 0 0 0,0 0 0 0 0,2 8 0 0 0,0 10 25 0 0,-1-11-71 0 0,1-1-1 0 0,1 1 0 0 0,0-1 0 0 0,0 0 0 0 0,2 0 1 0 0,-1 0-1 0 0,1 0 0 0 0,9 13 0 0 0,1 5 2 0 0,-14-27-10 0 0,0 0 0 0 0,0-1 0 0 0,1 1 0 0 0,-1 0 1 0 0,1-1-1 0 0,-1 1 0 0 0,1-1 0 0 0,-1 1 0 0 0,1-1 0 0 0,0 0 1 0 0,3 2-1 0 0,10 9-7 0 0,9 41-67 0 0,-19-39 57 0 0,-4-12 11 0 0,0-1 0 0 0,-1 1 0 0 0,1-1 0 0 0,0 1 0 0 0,0-1 0 0 0,0 0 0 0 0,0 1 0 0 0,0-1 0 0 0,0 0 0 0 0,0 0 0 0 0,1 0 0 0 0,-1 0 0 0 0,0 0 0 0 0,0 0 0 0 0,1 0 0 0 0,-1 0 0 0 0,1-1 0 0 0,-1 1 0 0 0,1-1 0 0 0,-1 1 0 0 0,3 0 0 0 0,11 6-20 0 0,-10 9-29 0 0,-5-14 40 0 0,0-1 1 0 0,0 0-1 0 0,1 1 1 0 0,-1-1 0 0 0,0 0-1 0 0,0 0 1 0 0,1 1-1 0 0,-1-1 1 0 0,1 0-1 0 0,-1 0 1 0 0,1 0 0 0 0,0 0-1 0 0,-1 1 1 0 0,1-1-1 0 0,0 0 1 0 0,0 0-1 0 0,0 0 1 0 0,0 0 0 0 0,0-1-1 0 0,2 3 1 0 0,15 20-256 0 0,-16-21 195 0 0,-1 1-1 0 0,1-1 1 0 0,0 1 0 0 0,0-1 0 0 0,0 0-1 0 0,0 1 1 0 0,0-1 0 0 0,0 0 0 0 0,4 2-1 0 0,-4-2-52 0 0,0 0-1 0 0,1 0 0 0 0,-1 0 0 0 0,0 1 1 0 0,0-1-1 0 0,0 1 0 0 0,-1 0 0 0 0,1-1 1 0 0,2 7-1 0 0,-3-6-92 0 0,1 0 0 0 0,-1 0-1 0 0,1-1 1 0 0,-1 1 0 0 0,1 0 0 0 0,0-1-1 0 0,0 1 1 0 0,0-1 0 0 0,0 0 0 0 0,1 0-1 0 0,-1 0 1 0 0,6 4 0 0 0,-4-3-247 0 0,-1 0-1 0 0,1 0 1 0 0,-1 0 0 0 0,1 1 0 0 0,-1-1 0 0 0,0 1-1 0 0,0 0 1 0 0,-1 0 0 0 0,4 5 0 0 0,-5-6-199 0 0,1 1 0 0 0,0-1 1 0 0,0 0-1 0 0,0 1 1 0 0,1-1-1 0 0,-1 0 0 0 0,1 0 1 0 0,0-1-1 0 0,0 1 0 0 0,0 0 1 0 0,0-1-1 0 0,0 0 1 0 0,0 0-1 0 0,1 0 0 0 0,5 2 1 0 0,-2 1-1570 0 0,6 0-847 0 0,11-5-103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313 159 3040 0 0,'0'-4'190'0'0,"0"0"0"0"0,1 1 0 0 0,-1-1 0 0 0,1 0 0 0 0,0 1 0 0 0,0-1 0 0 0,0 1 0 0 0,0-1-1 0 0,1 1 1 0 0,-1 0 0 0 0,1 0 0 0 0,0-1 0 0 0,0 1 0 0 0,3-4 0 0 0,-3 3 445 0 0,-1-1-1 0 0,1 0 1 0 0,-1 1-1 0 0,0-1 1 0 0,-1 0 0 0 0,1 0-1 0 0,-1 0 1 0 0,0 1-1 0 0,-1-9 1 0 0,1 6 454 0 0,0-2-413 0 0,0 7-324 0 0,1 1 0 0 0,-1-1 0 0 0,0 1 0 0 0,0-1 0 0 0,0 0 0 0 0,0 1 0 0 0,-1-1 0 0 0,1 0 0 0 0,0 1 0 0 0,-1-1-1 0 0,1 1 1 0 0,-1-1 0 0 0,1 1 0 0 0,-2-4 0 0 0,0 4-56 0 0,0 1-1 0 0,-1-1 1 0 0,1 0 0 0 0,0 1-1 0 0,0-1 1 0 0,0 1-1 0 0,-1-1 1 0 0,1 1 0 0 0,0 0-1 0 0,-1 0 1 0 0,1 0-1 0 0,-3 1 1 0 0,-11-1 682 0 0,0 1 1 0 0,0 1-1 0 0,-25 6 0 0 0,38-7-932 0 0,-1-1 0 0 0,1 1 0 0 0,-1 0 0 0 0,1 0 0 0 0,0 0 0 0 0,0 1 0 0 0,-1-1 0 0 0,1 1 0 0 0,0 0 0 0 0,0-1 0 0 0,0 1 0 0 0,1 1 0 0 0,-1-1 0 0 0,0 0 0 0 0,1 1 0 0 0,-1-1 0 0 0,1 1 0 0 0,0 0 0 0 0,0 0 0 0 0,0 0 0 0 0,-2 6 0 0 0,3-7-23 0 0,0 1 0 0 0,0-1-1 0 0,0 1 1 0 0,-1-1 0 0 0,1 1 0 0 0,-1-1-1 0 0,1 0 1 0 0,-1 0 0 0 0,0 1-1 0 0,1-1 1 0 0,-1 0 0 0 0,0-1 0 0 0,0 1-1 0 0,-1 0 1 0 0,-3 2 0 0 0,-11 12 110 0 0,-13 43 189 0 0,4-8-201 0 0,25-49-116 0 0,-35 55 118 0 0,35-54-124 0 0,-1 0 1 0 0,1 0-1 0 0,0 0 0 0 0,0 0 0 0 0,0 0 0 0 0,0 0 1 0 0,0 0-1 0 0,1 0 0 0 0,-1 0 0 0 0,1 0 1 0 0,0 1-1 0 0,0-1 0 0 0,0 0 0 0 0,0 0 1 0 0,1 0-1 0 0,-1 0 0 0 0,1 1 0 0 0,2 4 0 0 0,-2-6-3 0 0,0-1 0 0 0,1 1 0 0 0,-1-1 0 0 0,0 1 0 0 0,1-1 0 0 0,-1 1 0 0 0,1-1 0 0 0,0 0 0 0 0,0 0 0 0 0,-1 0 0 0 0,1 0 0 0 0,0 0 0 0 0,0 0 0 0 0,0 0 0 0 0,0-1 0 0 0,0 1 0 0 0,0-1 0 0 0,0 1 0 0 0,0-1 0 0 0,0 0 0 0 0,0 0 0 0 0,0 0 0 0 0,0 0 0 0 0,2 0 0 0 0,57-11-62 0 0,-39 7-6 0 0,-9 0 55 0 0,0 0 0 0 0,-1 0 0 0 0,1-2 0 0 0,-1 1 1 0 0,16-10-1 0 0,-23 12 11 0 0,0 0 1 0 0,0 0-1 0 0,0 0 1 0 0,0-1-1 0 0,0 1 1 0 0,-1-1 0 0 0,0 0-1 0 0,0-1 1 0 0,0 1-1 0 0,0-1 1 0 0,0 0-1 0 0,4-8 1 0 0,-8 12 1 0 0,0 0 1 0 0,1 0-1 0 0,-1 0 1 0 0,1 0 0 0 0,-1 0-1 0 0,1 0 1 0 0,-1 0-1 0 0,1 0 1 0 0,0 0-1 0 0,-1 0 1 0 0,1 0-1 0 0,0 0 1 0 0,0 0 0 0 0,0 0-1 0 0,0 1 1 0 0,0-1-1 0 0,1-1 1 0 0,12-13-34 0 0,-2-4 64 0 0,-11 17-25 0 0,0 1 0 0 0,1 0 0 0 0,-1-1 0 0 0,0 0 1 0 0,0 1-1 0 0,0-1 0 0 0,0 0 0 0 0,0 1 0 0 0,-1-1 0 0 0,1 0 0 0 0,-1 0 1 0 0,1 0-1 0 0,-1 0 0 0 0,1 1 0 0 0,-1-1 0 0 0,0 0 0 0 0,0-3 0 0 0,0-11 83 0 0,1 13-76 0 0,-1-1 1 0 0,1 0-1 0 0,-1 1 1 0 0,0-1-1 0 0,0 0 0 0 0,0 1 1 0 0,-1-1-1 0 0,1 1 1 0 0,-1-1-1 0 0,0 0 1 0 0,0 1-1 0 0,0 0 1 0 0,0-1-1 0 0,-1 1 1 0 0,0 0-1 0 0,1-1 1 0 0,-1 1-1 0 0,-3-3 0 0 0,5 6-7 0 0,0 0-1 0 0,-1 0 1 0 0,1 0-1 0 0,0 0 0 0 0,-1 0 1 0 0,1 0-1 0 0,0 0 0 0 0,-1 0 1 0 0,1 0-1 0 0,0 0 1 0 0,0 0-1 0 0,-1 0 0 0 0,1 0 1 0 0,0 0-1 0 0,-1 1 1 0 0,1-1-1 0 0,0 0 0 0 0,0 0 1 0 0,-1 0-1 0 0,1 0 0 0 0,0 1 1 0 0,0-1-1 0 0,-1 0 1 0 0,1 0-1 0 0,0 0 0 0 0,0 1 1 0 0,0-1-1 0 0,-1 0 0 0 0,1 0 1 0 0,0 1-1 0 0,0-1 1 0 0,0 0-1 0 0,0 1 0 0 0,0-1 1 0 0,-1 0-1 0 0,1 1 0 0 0,0-1 1 0 0,0 0-1 0 0,0 0 1 0 0,0 1-1 0 0,0-1 0 0 0,0 0 1 0 0,0 1-1 0 0,0-1 1 0 0,0 0-1 0 0,0 1 0 0 0,0-1 1 0 0,1 0-1 0 0,-1 1 0 0 0,0-1 1 0 0,-1 37 79 0 0,10 41 2 0 0,-1-45-28 0 0,6 51-1 0 0,-4-15 60 0 0,-6-38-17 0 0,-2 0 0 0 0,-1 0 0 0 0,-4 33 0 0 0,1 12 181 0 0,2-61-298 0 0,-1 28 29 0 0,1-42-10 0 0,0 1-1 0 0,0 0 1 0 0,-1-1-1 0 0,1 1 0 0 0,-1 0 1 0 0,1-1-1 0 0,-1 1 1 0 0,0-1-1 0 0,0 1 1 0 0,1-1-1 0 0,-1 1 0 0 0,0-1 1 0 0,0 1-1 0 0,0-1 1 0 0,-1 0-1 0 0,1 1 0 0 0,0-1 1 0 0,0 0-1 0 0,-4 2 1 0 0,-24 16-91 0 0,26-16-20 0 0,1-1 0 0 0,-1 0 0 0 0,-1 1 0 0 0,1-1 0 0 0,0-1 1 0 0,0 1-1 0 0,-1 0 0 0 0,1-1 0 0 0,-1 0 0 0 0,1 0 0 0 0,-1 0 1 0 0,0 0-1 0 0,1 0 0 0 0,-1-1 0 0 0,0 0 0 0 0,-5 0 0 0 0,1 0-932 0 0,0 0 0 0 0,0-1-1 0 0,0 0 1 0 0,0-1-1 0 0,0 0 1 0 0,1 0-1 0 0,-14-6 1 0 0,19 7 716 0 0,0 0 1 0 0,0 1-1 0 0,0-1 0 0 0,1 0 1 0 0,-1 0-1 0 0,0 0 1 0 0,1-1-1 0 0,-1 1 0 0 0,1 0 1 0 0,-1-1-1 0 0,1 1 1 0 0,0-1-1 0 0,0 1 0 0 0,0-1 1 0 0,0 1-1 0 0,0-1 1 0 0,0 0-1 0 0,0 0 0 0 0,0 0 1 0 0,0 1-1 0 0,1-1 0 0 0,-1 0 1 0 0,1 0-1 0 0,0 0 1 0 0,-1 0-1 0 0,1 0 0 0 0,0 0 1 0 0,0 0-1 0 0,0 0 1 0 0,0 0-1 0 0,1 0 0 0 0,-1 0 1 0 0,0 0-1 0 0,1 1 1 0 0,0-1-1 0 0,-1 0 0 0 0,3-3 1 0 0,17-18-2502 0 0,-11-1-370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4808 0 0,'0'1'664'0'0,"0"0"0"0"0,0 1-1 0 0,0-1 1 0 0,1 0 0 0 0,-1 0 0 0 0,0 0 0 0 0,0 1 0 0 0,1-1 0 0 0,-1 0 0 0 0,1 0-1 0 0,-1 0 1 0 0,1 0 0 0 0,-1 0 0 0 0,1 0 0 0 0,0 0 0 0 0,1 2 0 0 0,4 13 3735 0 0,-1-6-2553 0 0,-4-9-1700 0 0,-1 0-1 0 0,1 0 0 0 0,0 0 0 0 0,0 0 1 0 0,-1 0-1 0 0,1 0 0 0 0,-1 0 0 0 0,1 0 1 0 0,-1 0-1 0 0,1 0 0 0 0,-1 0 0 0 0,0 1 1 0 0,1-1-1 0 0,-1 0 0 0 0,0 0 0 0 0,0 0 1 0 0,0 3-1 0 0,9 24 1295 0 0,-8-25-1336 0 0,1 0 0 0 0,-1 1 0 0 0,0-1-1 0 0,0 0 1 0 0,0 0 0 0 0,0 1 0 0 0,-1-1 0 0 0,1 5 0 0 0,8 82 363 0 0,-9-57-1087 0 0,0 19 92 0 0,0-17-2746 0 0,0-5-3165 0 0,0-1-4775 0 0,0-23 7317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4704 0 0,'0'0'5566'0'0,"-22"3"3653"0"0,19-1-8873 0 0,-1 0 1 0 0,0 0-1 0 0,1 0 1 0 0,-1 0-1 0 0,1 0 1 0 0,0 1-1 0 0,0 0 1 0 0,0-1-1 0 0,0 1 1 0 0,1 0-1 0 0,-1 0 0 0 0,1 1 1 0 0,-4 5-1 0 0,1-2-84 0 0,1 1-1 0 0,0 0 1 0 0,1 0-1 0 0,0 0 1 0 0,0 1-1 0 0,-3 16 1 0 0,-1 18 223 0 0,0-8-110 0 0,2-1-1 0 0,-1 53 1 0 0,7-70-330 0 0,0-1 0 0 0,1 0 0 0 0,1 0 0 0 0,1 0 1 0 0,0 0-1 0 0,1 0 0 0 0,10 22 0 0 0,-14-36-43 0 0,21 30 29 0 0,-1-1-29 0 0,-20-28-6 0 0,1-1-1 0 0,-1 1 1 0 0,1-1 0 0 0,0 1-1 0 0,-1-1 1 0 0,1 0 0 0 0,0 0-1 0 0,0 0 1 0 0,0 0-1 0 0,5 3 1 0 0,11 12-12 0 0,7 8-73 0 0,4 3-113 0 0,-23-23 79 0 0,0 0-1 0 0,0 0 1 0 0,1 0-1 0 0,-1-1 1 0 0,1 0-1 0 0,0 0 1 0 0,0-1-1 0 0,14 5 1 0 0,3 2-916 0 0,-20-8 536 0 0,-1-1 1 0 0,1 1-1 0 0,-1-1 0 0 0,1 0 1 0 0,0 0-1 0 0,0 0 0 0 0,-1 0 1 0 0,1-1-1 0 0,7 1 0 0 0,-9-1-409 0 0,-4-7-382 0 0,0 0 808 0 0,0 0 0 0 0,-1 0 0 0 0,0 1 0 0 0,0-1 0 0 0,0 1-1 0 0,-8-11 1 0 0,1 1 396 0 0,-9-9 148 0 0,5 11 489 0 0,1-1-1 0 0,1 0 0 0 0,0-1 1 0 0,0 0-1 0 0,-9-20 1 0 0,20 35-469 0 0,1 0 1 0 0,-1-1-1 0 0,1 1 1 0 0,-1-1-1 0 0,1 1 1 0 0,0-1-1 0 0,-1 1 1 0 0,1-1-1 0 0,0 1 1 0 0,0-1-1 0 0,0 0 1 0 0,0 1-1 0 0,0-1 1 0 0,1 1-1 0 0,-1-1 1 0 0,0 1-1 0 0,1-1 1 0 0,-1 1-1 0 0,1-1 1 0 0,-1 1 0 0 0,1 0-1 0 0,0-1 1 0 0,0 1-1 0 0,-1 0 1 0 0,1 0-1 0 0,0-1 1 0 0,0 1-1 0 0,0 0 1 0 0,3-2-1 0 0,0 0 136 0 0,0-1 0 0 0,0 1 0 0 0,0 0 0 0 0,1 1 0 0 0,-1-1 0 0 0,9-2 0 0 0,-2-2 277 0 0,-10 6-461 0 0,1 0 1 0 0,-1 0 0 0 0,0 0 0 0 0,0 1 0 0 0,0-1-1 0 0,1 1 1 0 0,-1-1 0 0 0,0 1 0 0 0,1-1 0 0 0,-1 1 0 0 0,0-1-1 0 0,1 1 1 0 0,-1 0 0 0 0,1 0 0 0 0,-1 0 0 0 0,0 0-1 0 0,2 0 1 0 0,85-7 2019 0 0,-82 8-1962 0 0,-1 0 0 0 0,0 1 0 0 0,0-1 1 0 0,0 1-1 0 0,0 0 0 0 0,0 0 0 0 0,0 0 1 0 0,0 1-1 0 0,-1 0 0 0 0,1 0 0 0 0,7 7 1 0 0,48 46 674 0 0,-56-52-708 0 0,-1 1 0 0 0,0-1 0 0 0,0 1-1 0 0,0-1 1 0 0,-1 1 0 0 0,1 0 0 0 0,-1 0-1 0 0,0 0 1 0 0,-1 0 0 0 0,1 1 0 0 0,-1-1 0 0 0,1 9-1 0 0,-1 70-1312 0 0,-2-43-3473 0 0,15-54-5491 0 0,-11 11 9840 0 0,0 0 0 0 0,0 0 0 0 0,0-1 0 0 0,-1 1 0 0 0,1-1 0 0 0,-1 1 0 0 0,0-1 0 0 0,0 0 0 0 0,0 0 0 0 0,3-6 0 0 0,-2 1-32 0 0,-3 7 341 0 0,0-1 1 0 0,1 1-1 0 0,-1 0 1 0 0,0-1-1 0 0,1 1 1 0 0,-1 0-1 0 0,1 0 1 0 0,0-1-1 0 0,-1 1 1 0 0,1 0-1 0 0,0 0 1 0 0,0 0-1 0 0,0 0 1 0 0,0 0-1 0 0,0 0 1 0 0,0 0-1 0 0,0 0 1 0 0,0 0-1 0 0,0 1 1 0 0,0-1-1 0 0,0 0 1 0 0,1 1-1 0 0,1-2 1 0 0,1 0-25 0 0,0 0-1 0 0,-1 0 1 0 0,0-1 0 0 0,1 1 0 0 0,-1-1-1 0 0,0 0 1 0 0,0 0 0 0 0,-1 0 0 0 0,1 0 0 0 0,-1-1-1 0 0,1 1 1 0 0,2-8 0 0 0,-2 7 47 0 0,-1 0 1 0 0,1 0-1 0 0,-1 0 1 0 0,1 1 0 0 0,0-1-1 0 0,1 1 1 0 0,-1-1-1 0 0,1 1 1 0 0,3-3-1 0 0,-5 6 22 0 0,-1-1-1 0 0,1 0 0 0 0,-1 0 1 0 0,0 0-1 0 0,0 0 0 0 0,1 0 1 0 0,-1 0-1 0 0,0 0 1 0 0,0 0-1 0 0,0-1 0 0 0,0 1 1 0 0,0 0-1 0 0,0 0 1 0 0,-1-1-1 0 0,1 1 0 0 0,1-3 1 0 0,-2 3-10 0 0,0 0 0 0 0,1 0 0 0 0,0-1 0 0 0,-1 1 1 0 0,1 0-1 0 0,0 0 0 0 0,-1 0 0 0 0,1 0 0 0 0,0 0 1 0 0,0 0-1 0 0,0 0 0 0 0,0 0 0 0 0,0 1 0 0 0,0-1 1 0 0,0 0-1 0 0,2 0 0 0 0,4-4 167 0 0,0 0 0 0 0,0 0 0 0 0,0-1 0 0 0,-1 0 0 0 0,0 0 0 0 0,9-13 1 0 0,0 2 687 0 0,-6-9 1570 0 0,-8 6 3365 0 0,0 14-4866 0 0,-2-13 2377 0 0,-6 13 2779 0 0,4 7-5816 0 0,1 0 0 0 0,0 1-1 0 0,0-1 1 0 0,-1 1 0 0 0,1 0-1 0 0,0 0 1 0 0,1 0 0 0 0,-1 0-1 0 0,0 0 1 0 0,0 0 0 0 0,1 0 0 0 0,-2 4-1 0 0,-2-1 135 0 0,-6 8-150 0 0,0 0 1 0 0,0 1-1 0 0,1 0 1 0 0,1 1-1 0 0,0 0 1 0 0,1 0-1 0 0,-6 18 1 0 0,8-13-199 0 0,0 0 0 0 0,2 1 0 0 0,0 0 0 0 0,1-1 1 0 0,1 36-1 0 0,2-54-22 0 0,1 0-1 0 0,-1 0 1 0 0,1 1 0 0 0,0-1 0 0 0,0 0 0 0 0,0 0 0 0 0,0 0-1 0 0,0 0 1 0 0,1 0 0 0 0,-1-1 0 0 0,1 1 0 0 0,-1 0-1 0 0,1 0 1 0 0,-1-1 0 0 0,1 1 0 0 0,0-1 0 0 0,0 0 0 0 0,0 1-1 0 0,0-1 1 0 0,0 0 0 0 0,0 0 0 0 0,0 0 0 0 0,0-1-1 0 0,0 1 1 0 0,0 0 0 0 0,1-1 0 0 0,-1 1 0 0 0,3-1 0 0 0,2 2-23 0 0,0-1 0 0 0,0 0 0 0 0,0 0 1 0 0,1 0-1 0 0,-1-1 0 0 0,0 0 0 0 0,11-2 1 0 0,3-17-154 0 0,-17 16 184 0 0,1-1 0 0 0,-1 0 0 0 0,0 0 0 0 0,-1 0 0 0 0,1 0 0 0 0,-1-1 0 0 0,0 1 1 0 0,0-1-1 0 0,0 0 0 0 0,0 0 0 0 0,-1 0 0 0 0,0 0 0 0 0,0 0 0 0 0,0-1 0 0 0,-1 1 0 0 0,2-9 0 0 0,-2 8 3 0 0,3-15 156 0 0,-1-1 0 0 0,-1 1 0 0 0,-1-1 1 0 0,-3-28-1 0 0,2 0 298 0 0,-5 37-136 0 0,8 20 208 0 0,15 47-487 0 0,-16-47-32 0 0,-1-1-1 0 0,1 1 1 0 0,1 0 0 0 0,-1 0-1 0 0,1-1 1 0 0,0 0 0 0 0,0 1-1 0 0,9 10 1 0 0,-4-7-6 0 0,0 1 1 0 0,0 0-1 0 0,-1 0 0 0 0,0 1 1 0 0,-1 0-1 0 0,5 14 0 0 0,-5-13-16 0 0,0 0-1 0 0,1 0 1 0 0,1 0-1 0 0,0-1 1 0 0,0 0-1 0 0,17 17 1 0 0,-6 1 47 0 0,-9-19 47 0 0,-9-10-79 0 0,0 1 1 0 0,0-1 0 0 0,1 1-1 0 0,-1-1 1 0 0,0 0-1 0 0,1 1 1 0 0,-1-1 0 0 0,0 0-1 0 0,1 0 1 0 0,0 0-1 0 0,-1 0 1 0 0,1 0 0 0 0,-1 0-1 0 0,1-1 1 0 0,2 1-1 0 0,2 2-45 0 0,-6-3 51 0 0,0 1-1 0 0,1-1 1 0 0,-1 0 0 0 0,0 1 0 0 0,1-1-1 0 0,-1 0 1 0 0,0 1 0 0 0,1-1 0 0 0,-1 0-1 0 0,1 1 1 0 0,-1-1 0 0 0,1 0-1 0 0,-1 0 1 0 0,0 0 0 0 0,1 1 0 0 0,-1-1-1 0 0,1 0 1 0 0,-1 0 0 0 0,1 0 0 0 0,-1 0-1 0 0,1 0 1 0 0,-1 0 0 0 0,1 0-1 0 0,-1 0 1 0 0,1 0 0 0 0,-1 0 0 0 0,1 0-1 0 0,-1 0 1 0 0,1 0 0 0 0,-1-1 0 0 0,1 1-1 0 0,-1 0 1 0 0,1 0 0 0 0,-1 0-1 0 0,0-1 1 0 0,1 1 0 0 0,-1 0 0 0 0,1 0-1 0 0,-1-1 1 0 0,0 1 0 0 0,1 0 0 0 0,-1-1-1 0 0,0 1 1 0 0,1-1 0 0 0,-1 1 0 0 0,0 0-1 0 0,0-1 1 0 0,1 1 0 0 0,-1-2-1 0 0,6-10 130 0 0,-5 12-130 0 0,-1-1 0 0 0,1 0 1 0 0,0 1-1 0 0,-1-1 0 0 0,1 0 1 0 0,-1 0-1 0 0,1 0 0 0 0,-1 0 0 0 0,1 1 1 0 0,-1-1-1 0 0,0 0 0 0 0,1 0 1 0 0,-1 0-1 0 0,0 0 0 0 0,0 0 1 0 0,0 0-1 0 0,1 0 0 0 0,-1 0 0 0 0,0-1 1 0 0,0-177 599 0 0,0 177-605 0 0,0 1-1 0 0,0-1 1 0 0,1 0-1 0 0,-1 1 0 0 0,1-1 1 0 0,-1 0-1 0 0,1 1 0 0 0,0-1 1 0 0,0 0-1 0 0,0 1 1 0 0,0-1-1 0 0,0 1 0 0 0,0-1 1 0 0,0 1-1 0 0,0 0 1 0 0,2-2-1 0 0,-2 2 0 0 0,0 0 0 0 0,0 0 0 0 0,0 0 0 0 0,0 0 0 0 0,0-1 1 0 0,0 1-1 0 0,0 0 0 0 0,0-1 0 0 0,-1 1 0 0 0,1 0 0 0 0,-1-1 0 0 0,1 1 0 0 0,-1-1 0 0 0,1 1 0 0 0,-1-3 0 0 0,1 2-21 0 0,0 1 0 0 0,0 0 0 0 0,-1-1-1 0 0,1 1 1 0 0,0 0 0 0 0,0 0 0 0 0,0 0-1 0 0,1 0 1 0 0,-1 0 0 0 0,0 0 0 0 0,0 0-1 0 0,0 0 1 0 0,1 0 0 0 0,-1 0-1 0 0,1 1 1 0 0,-1-1 0 0 0,0 0 0 0 0,1 1-1 0 0,1-1 1 0 0,34-12-1476 0 0,-35 13 1270 0 0,46-10-5670 0 0,-42 9 4552 0 0,-1-1 0 0 0,1 1 0 0 0,0 1 0 0 0,-1-1 0 0 0,1 1 0 0 0,0 0 0 0 0,-1 0-1 0 0,1 0 1 0 0,6 2 0 0 0,10 0-3523 0 0,-13-2 1893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3464 0 0,'0'0'13074'0'0,"0"12"-5183"0"0,0 16-5259 0 0,-14 106-831 0 0,14-127-1950 0 0,-1-1 1 0 0,0 1-1 0 0,0 0 0 0 0,-1-1 1 0 0,-4 11-1 0 0,4-11-435 0 0,0 0 0 0 0,0 1-1 0 0,0 0 1 0 0,1-1 0 0 0,-1 12 0 0 0,2-14-508 0 0,1 1 1 0 0,-1 0-1 0 0,-1 0 1 0 0,1 0-1 0 0,-1-1 1 0 0,0 1-1 0 0,0 0 1 0 0,0-1-1 0 0,-1 1 1 0 0,1-1-1 0 0,-1 1 1 0 0,0-1-1 0 0,-3 5 1 0 0,2 7-3437 0 0,-5-6 920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6200 0 0,'0'0'8846'0'0,"9"-20"-5959"0"0,2 13-2212 0 0,1 0 1 0 0,-1 1-1 0 0,2 1 1 0 0,12-5-1 0 0,21-9 788 0 0,-3-5-502 0 0,-26 3-641 0 0,7 11-79 0 0,-6-9-82 0 0,70-32 137 0 0,-76 42-266 0 0,-7 6-23 0 0,0-1-1 0 0,0 1 1 0 0,0 0-1 0 0,0 0 1 0 0,0 1-1 0 0,11-4 1 0 0,-8 3-13 0 0,0-1 0 0 0,0 1 0 0 0,0-2 0 0 0,-1 1 0 0 0,8-6-1 0 0,-8 5-23 0 0,1 0 0 0 0,0 1 0 0 0,-1 0-1 0 0,16-6 1 0 0,-18 8-21 0 0,-1 0 0 0 0,1 0 0 0 0,-1 0 0 0 0,0 0 0 0 0,0-1 0 0 0,0 0 0 0 0,6-5 1 0 0,-7 5-58 0 0,0 1 1 0 0,0-1 0 0 0,0 1 0 0 0,0 0 0 0 0,1 0 0 0 0,-1 0 0 0 0,1 0 0 0 0,-1 1 0 0 0,1-1 0 0 0,7-1 0 0 0,-5 1-217 0 0,0 1 0 0 0,-1-1 0 0 0,1-1 0 0 0,0 1 0 0 0,-1-1 0 0 0,0 0 0 0 0,0 0 0 0 0,0-1 0 0 0,0 0 0 0 0,7-6 0 0 0,32-22-6524 0 0,-44 32 6644 0 0,1 0 1 0 0,0-1-1 0 0,0 1 0 0 0,-1 0 1 0 0,1-1-1 0 0,0 1 0 0 0,0-1 1 0 0,-1 1-1 0 0,1-1 0 0 0,0 1 1 0 0,-1-1-1 0 0,1 1 0 0 0,-1-1 1 0 0,1 0-1 0 0,-1 1 0 0 0,1-1 1 0 0,-1 0-1 0 0,1 1 0 0 0,-1-1 1 0 0,1 0-1 0 0,-1 0 0 0 0,0 0 1 0 0,0 1-1 0 0,1-1 0 0 0,-1 0 1 0 0,0 0-1 0 0,0 0 0 0 0,0-1 1 0 0,-1 2 72 0 0,1-1 0 0 0,-1 0 0 0 0,0 0 0 0 0,0 1 0 0 0,0-1 0 0 0,1 0 0 0 0,-1 1 0 0 0,0-1 0 0 0,0 1 0 0 0,0-1 0 0 0,0 1 0 0 0,0 0 0 0 0,0-1 0 0 0,0 1 0 0 0,0 0 0 0 0,0-1 1 0 0,0 1-1 0 0,-1 0 0 0 0,1 0 0 0 0,0 0 0 0 0,0 0 0 0 0,0 0 0 0 0,-1 1 0 0 0,-4-1 38 0 0,4-1 81 0 0,0 1 0 0 0,1 0-1 0 0,-1 0 1 0 0,0 0-1 0 0,0 0 1 0 0,1 0 0 0 0,-1 0-1 0 0,0 0 1 0 0,1 1-1 0 0,-1-1 1 0 0,0 0-1 0 0,1 1 1 0 0,-1 0 0 0 0,1-1-1 0 0,-1 1 1 0 0,1 0-1 0 0,-3 1 1 0 0,-28 18 2085 0 0,1-2 5831 0 0,28-17-7156 0 0,1 1-1 0 0,-1 0 1 0 0,0-1-1 0 0,1 1 1 0 0,-1 0-1 0 0,1 1 1 0 0,0-1 0 0 0,-1 0-1 0 0,1 1 1 0 0,0-1-1 0 0,0 1 1 0 0,1-1-1 0 0,-4 7 1 0 0,-17 44 3558 0 0,12-27-3011 0 0,8-18-1203 0 0,1 0 0 0 0,-1 1 0 0 0,2-1 0 0 0,-1 1 1 0 0,1 0-1 0 0,0-1 0 0 0,3 13 0 0 0,-1 14 129 0 0,-2-29-221 0 0,0 1 1 0 0,0-1-1 0 0,1 1 0 0 0,0-1 1 0 0,1 0-1 0 0,-1 0 1 0 0,1 1-1 0 0,0-1 0 0 0,6 11 1 0 0,-4-8-37 0 0,-1 0 0 0 0,0 1 1 0 0,0-1-1 0 0,-1 1 0 0 0,-1 0 1 0 0,0 0-1 0 0,0 16 0 0 0,8 64-1606 0 0,-9-88 1517 0 0,1 0 0 0 0,-1 0 0 0 0,0 0 0 0 0,1 0 0 0 0,-1 0 0 0 0,1 0 0 0 0,-1 0 0 0 0,1 0 1 0 0,0 0-1 0 0,0 0 0 0 0,0 0 0 0 0,0-1 0 0 0,2 4 0 0 0,-1-4-90 0 0,-1 1 1 0 0,0 0-1 0 0,0 0 1 0 0,0-1-1 0 0,0 1 0 0 0,0 0 1 0 0,0 0-1 0 0,-1 0 1 0 0,1 0-1 0 0,0 1 0 0 0,-1-1 1 0 0,0 0-1 0 0,1 4 1 0 0,-1-4-175 0 0,0 0 1 0 0,0 0 0 0 0,0 1 0 0 0,1-1-1 0 0,-1 0 1 0 0,1 0 0 0 0,0 0 0 0 0,-1 1 0 0 0,1-1-1 0 0,0 0 1 0 0,0 0 0 0 0,0 0 0 0 0,1 0-1 0 0,-1-1 1 0 0,0 1 0 0 0,1 0 0 0 0,-1 0-1 0 0,1-1 1 0 0,0 1 0 0 0,-1-1 0 0 0,1 1 0 0 0,0-1-1 0 0,0 0 1 0 0,0 0 0 0 0,0 0 0 0 0,0 0-1 0 0,0 0 1 0 0,0 0 0 0 0,0-1 0 0 0,1 1 0 0 0,-1 0-1 0 0,3-1 1 0 0,0 1-565 0 0,1 0-1 0 0,0-1 1 0 0,-1 1 0 0 0,1-2 0 0 0,0 1-1 0 0,9-2 1 0 0,15-7-420 0 0,-18 1-970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32 1880 0 0,'0'-1'393'0'0,"0"-1"0"0"0,1 1 0 0 0,-1 0 0 0 0,0 0 0 0 0,0-1 0 0 0,-1 1-1 0 0,1 0 1 0 0,0 0 0 0 0,0-1 0 0 0,0 1 0 0 0,-1 0 0 0 0,1 0 0 0 0,-1 0 0 0 0,1 0 0 0 0,-1 0 0 0 0,1-1 0 0 0,-1 1 0 0 0,0 0 0 0 0,0 0 0 0 0,1 0-1 0 0,-1 1 1 0 0,0-1 0 0 0,-2-1 0 0 0,-26-1 6846 0 0,11 4-7122 0 0,15-1 44 0 0,-1 1 0 0 0,1-1 0 0 0,0 1 0 0 0,0 0 0 0 0,0 0 0 0 0,0 1 0 0 0,0-1 0 0 0,0 1 0 0 0,0-1 1 0 0,0 1-1 0 0,0 0 0 0 0,1 0 0 0 0,-1 0 0 0 0,1 0 0 0 0,-1 1 0 0 0,1-1 0 0 0,0 1 0 0 0,0-1 0 0 0,0 1 0 0 0,0 0 0 0 0,0 0 0 0 0,1 0 0 0 0,0 0 0 0 0,-1 0 0 0 0,-1 6 0 0 0,1-4-60 0 0,0-1 0 0 0,0 1 0 0 0,-1-1 0 0 0,1 0 0 0 0,-1 1 0 0 0,-1-1 0 0 0,1 0 0 0 0,-5 4 0 0 0,6-7-66 0 0,0 1-1 0 0,1-1 1 0 0,-1 1 0 0 0,0 0 0 0 0,1 0-1 0 0,-1 0 1 0 0,1 0 0 0 0,0 0 0 0 0,0 0-1 0 0,-2 4 1 0 0,-13 17 291 0 0,13-20-301 0 0,1 1 1 0 0,0-1-1 0 0,0 0 1 0 0,0 1-1 0 0,0 0 1 0 0,0-1-1 0 0,1 1 1 0 0,0 0-1 0 0,0 0 1 0 0,0 0-1 0 0,0 0 1 0 0,0-1-1 0 0,1 1 1 0 0,0 8-1 0 0,-8 29 20 0 0,7-38-42 0 0,-1 0 0 0 0,1-1 0 0 0,1 1 1 0 0,-1 0-1 0 0,0 0 0 0 0,1-1 1 0 0,-1 1-1 0 0,1 0 0 0 0,0 0 1 0 0,0 0-1 0 0,0 0 0 0 0,0 0 1 0 0,0 0-1 0 0,1 0 0 0 0,0-1 0 0 0,-1 1 1 0 0,1 0-1 0 0,0 0 0 0 0,0-1 1 0 0,0 1-1 0 0,1 0 0 0 0,-1-1 1 0 0,1 1-1 0 0,-1-1 0 0 0,1 0 1 0 0,0 0-1 0 0,0 1 0 0 0,0-1 0 0 0,0 0 1 0 0,0-1-1 0 0,0 1 0 0 0,1 0 1 0 0,-1 0-1 0 0,5 1 0 0 0,0 1-18 0 0,1 0 1 0 0,0 0-1 0 0,1-1 0 0 0,-1 0 0 0 0,0 0 0 0 0,1-1 0 0 0,0-1 0 0 0,-1 1 0 0 0,16 0 0 0 0,-11-2 51 0 0,-8 1-54 0 0,-1-1 0 0 0,0 0 0 0 0,0 0 0 0 0,1 0 0 0 0,-1 0 1 0 0,0 0-1 0 0,1-1 0 0 0,-1 0 0 0 0,0 0 0 0 0,0 0 0 0 0,0-1 0 0 0,0 1 1 0 0,0-1-1 0 0,0 0 0 0 0,0 0 0 0 0,0 0 0 0 0,-1 0 0 0 0,1-1 0 0 0,-1 0 1 0 0,0 1-1 0 0,6-7 0 0 0,-4 3 31 0 0,1 0 1 0 0,-1 0-1 0 0,0-1 0 0 0,-1 0 1 0 0,0 0-1 0 0,0 0 0 0 0,0 0 1 0 0,-1 0-1 0 0,0-1 0 0 0,4-14 1 0 0,-4 1 182 0 0,0-1 1 0 0,-2 1 0 0 0,-1-23-1 0 0,-18-5 594 0 0,18 49-751 0 0,-1 0 0 0 0,1-1 1 0 0,-1 1-1 0 0,1 0 1 0 0,-1 0-1 0 0,1 0 1 0 0,-1-1-1 0 0,1 1 1 0 0,-1 0-1 0 0,1 0 0 0 0,-1 0 1 0 0,1 0-1 0 0,-1 0 1 0 0,1 0-1 0 0,-1 0 1 0 0,1 0-1 0 0,-1 0 1 0 0,1 1-1 0 0,-1-1 0 0 0,1 0 1 0 0,-1 0-1 0 0,1 0 1 0 0,-1 0-1 0 0,1 1 1 0 0,-1-1-1 0 0,1 0 1 0 0,-1 1-1 0 0,1-1 0 0 0,0 0 1 0 0,-1 1-1 0 0,1-1 1 0 0,0 0-1 0 0,-1 1 1 0 0,1-1-1 0 0,-1 2 0 0 0,-1 9-60 0 0,1 0-1 0 0,0 1 1 0 0,0 0-1 0 0,1-1 0 0 0,1 1 1 0 0,3 21-1 0 0,0 7-453 0 0,-4-37 315 0 0,1-1-1 0 0,-1 1 1 0 0,1-1 0 0 0,0 1 0 0 0,-1-1-1 0 0,1 0 1 0 0,0 1 0 0 0,1-1 0 0 0,-1 0-1 0 0,0 0 1 0 0,1 0 0 0 0,-1 0 0 0 0,1 0 0 0 0,0 0-1 0 0,-1 0 1 0 0,1 0 0 0 0,0 0 0 0 0,0-1-1 0 0,4 3 1 0 0,42 19-5935 0 0,-44-22 5640 0 0,0 0 0 0 0,0-1-1 0 0,1 0 1 0 0,-1 1 0 0 0,0-1 0 0 0,1-1-1 0 0,-1 1 1 0 0,0 0 0 0 0,1-1-1 0 0,-1 0 1 0 0,0 0 0 0 0,0-1 0 0 0,0 1-1 0 0,0-1 1 0 0,0 0 0 0 0,0 0 0 0 0,5-3-1 0 0,-1-1-172 0 0,0 1 0 0 0,-1-1 1 0 0,0 0-1 0 0,0 0 0 0 0,-1-1 0 0 0,9-11 0 0 0,7-7-383 0 0,-4 3 237 0 0,-9 11-1629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79 2760 0 0,'1'-4'559'0'0,"-1"-1"1"0"0,0 0-1 0 0,0 0 0 0 0,0 0 0 0 0,-1 1 1 0 0,1-1-1 0 0,-1 0 0 0 0,0 1 1 0 0,-1-1-1 0 0,1 1 0 0 0,-3-6 1 0 0,1 8-133 0 0,1 0 0 0 0,-1 0 0 0 0,1 1-1 0 0,-1-1 1 0 0,1 1 0 0 0,-1 0 0 0 0,0-1 0 0 0,0 1 0 0 0,1 1 0 0 0,-1-1 0 0 0,0 0 0 0 0,0 1 0 0 0,0-1 0 0 0,0 1 0 0 0,0 0 0 0 0,0 0 0 0 0,0 0 0 0 0,-5 1-1 0 0,4-1-233 0 0,-1 1 0 0 0,1 0 0 0 0,0 0 0 0 0,0 0 0 0 0,-1 0 0 0 0,1 0 0 0 0,0 1 0 0 0,0 0 0 0 0,0 0-1 0 0,1 0 1 0 0,-1 0 0 0 0,0 1 0 0 0,1-1 0 0 0,-1 1 0 0 0,1 0 0 0 0,0 0 0 0 0,0 0 0 0 0,0 1 0 0 0,1-1-1 0 0,-1 1 1 0 0,1-1 0 0 0,-1 1 0 0 0,1 0 0 0 0,0 0 0 0 0,1 0 0 0 0,-1 0 0 0 0,1 0 0 0 0,0 0-1 0 0,0 1 1 0 0,-1 6 0 0 0,-2 29 335 0 0,2-35-480 0 0,1 0-1 0 0,0 0 1 0 0,1 1 0 0 0,-1-1-1 0 0,1 0 1 0 0,0 1-1 0 0,1-1 1 0 0,-1 0 0 0 0,1 1-1 0 0,0-1 1 0 0,1 0-1 0 0,2 9 1 0 0,-1-6 0 0 0,0 0 0 0 0,1-1 0 0 0,-1 1 0 0 0,2-1 0 0 0,-1 0 0 0 0,1 0 0 0 0,0 0 0 0 0,0 0 0 0 0,8 6 0 0 0,-5-6 37 0 0,1-1 0 0 0,-1 2 0 0 0,-1-1-1 0 0,0 1 1 0 0,11 15 0 0 0,-8 3 143 0 0,5-7-11 0 0,-11-15-139 0 0,0 1-1 0 0,0 1 1 0 0,0-1-1 0 0,-1 1 1 0 0,1-1 0 0 0,2 9-1 0 0,22 27 384 0 0,-24-37-401 0 0,0 0 0 0 0,-1 1 1 0 0,0-1-1 0 0,0 1 0 0 0,0-1 0 0 0,0 1 0 0 0,-1 0 0 0 0,1 0 0 0 0,-1 0 1 0 0,-1 0-1 0 0,3 7 0 0 0,-4-8-27 0 0,0-1 1 0 0,1 0 0 0 0,-1 1-1 0 0,1-1 1 0 0,0 0-1 0 0,0 0 1 0 0,0 0 0 0 0,0 1-1 0 0,1-1 1 0 0,-1-1 0 0 0,1 1-1 0 0,3 4 1 0 0,-3-4-12 0 0,-1-1 0 0 0,1 1 1 0 0,0 0-1 0 0,-1 0 0 0 0,0-1 0 0 0,1 1 1 0 0,-1 0-1 0 0,-1 0 0 0 0,1 0 1 0 0,0 1-1 0 0,-1-1 0 0 0,1 4 0 0 0,-1 121 684 0 0,-1-127-715 0 0,-1-1 1 0 0,0 1 0 0 0,1 0-1 0 0,-1-1 1 0 0,1 1-1 0 0,-1-1 1 0 0,0 0 0 0 0,1 1-1 0 0,-1-1 1 0 0,0 0-1 0 0,0 0 1 0 0,1 0 0 0 0,-1 0-1 0 0,0-1 1 0 0,-1 1-1 0 0,0 0-8 0 0,-9 0-170 0 0,8 0 46 0 0,1 1 0 0 0,-1-1 0 0 0,1 0-1 0 0,-1 0 1 0 0,0 0 0 0 0,1-1 0 0 0,-1 1 0 0 0,1-1 0 0 0,-1 0-1 0 0,1 0 1 0 0,0 0 0 0 0,-1 0 0 0 0,1-1 0 0 0,0 1 0 0 0,-5-4 0 0 0,-20-14-1867 0 0,24 17 1607 0 0,0 0-1 0 0,0 0 1 0 0,0-1-1 0 0,0 1 1 0 0,1-1-1 0 0,-1 0 0 0 0,1 0 1 0 0,-4-5-1 0 0,2 2-87 0 0,3 3-60 0 0,-1 0 0 0 0,1 0 0 0 0,-1 0 0 0 0,1-1 0 0 0,0 0 0 0 0,1 1 0 0 0,-1-1 0 0 0,0 0 0 0 0,1 0 0 0 0,0 1 0 0 0,0-1 0 0 0,-1-6 0 0 0,2-62-7813 0 0,0 60 4763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5464 0 0,'3'1'14602'0'0,"8"5"-11803"0"0,30 31 2690 0 0,18 17-3931 0 0,-57-53-1526 0 0,0 1-1 0 0,-1-1 0 0 0,1 1 0 0 0,0 0 0 0 0,-1 0 0 0 0,0 0 0 0 0,1 0 1 0 0,-1 0-1 0 0,0 0 0 0 0,0 0 0 0 0,1 4 0 0 0,0-3 22 0 0,-1 0 0 0 0,0 0-1 0 0,1 0 1 0 0,-1 0 0 0 0,1 0-1 0 0,0 0 1 0 0,0-1 0 0 0,4 5-1 0 0,1 2 109 0 0,0-1-1 0 0,0 1 0 0 0,-1 1 0 0 0,9 16 1 0 0,9 12 189 0 0,-20-34-308 0 0,-1 1 0 0 0,0-1 0 0 0,0 1 0 0 0,0 0-1 0 0,-1 0 1 0 0,0 0 0 0 0,3 8 0 0 0,1 10 82 0 0,-4-15-82 0 0,0-1 0 0 0,0 1 0 0 0,0 0 0 0 0,1-1 0 0 0,0 0-1 0 0,9 14 1 0 0,0-7 4 0 0,-10-12-42 0 0,1 0-1 0 0,-1 1 1 0 0,0 0 0 0 0,0-1 0 0 0,0 1 0 0 0,-1 0 0 0 0,1 0-1 0 0,0 0 1 0 0,-1 0 0 0 0,0 0 0 0 0,0 0 0 0 0,0 0-1 0 0,0 0 1 0 0,0 6 0 0 0,1 1-4 0 0,1 0 0 0 0,0 0 0 0 0,0 0 0 0 0,9 18 0 0 0,-7-19 0 0 0,-1 0 0 0 0,-1 0 0 0 0,0 1 0 0 0,4 18 0 0 0,0 10 0 0 0,18 53 0 0 0,-17-65 0 0 0,-1 0 0 0 0,-1 0 0 0 0,-1 1 0 0 0,3 42 0 0 0,10 86 0 0 0,-13-68 0 0 0,-2-59 0 0 0,-1 0 0 0 0,-1-1 0 0 0,-5 40 0 0 0,-2-25-143 0 0,-14 44 1 0 0,16-71-119 0 0,3-10 103 0 0,0-1 1 0 0,-1 0 0 0 0,1 1-1 0 0,-1-1 1 0 0,0 0 0 0 0,0 0-1 0 0,0 0 1 0 0,0 0-1 0 0,-1 0 1 0 0,-5 5 0 0 0,-21 30-3305 0 0,-1 1-4784 0 0,28-38 7349 0 0,-1 0 1 0 0,1 0-1 0 0,-1 0 1 0 0,0 0-1 0 0,0 0 1 0 0,0 0-1 0 0,0-1 1 0 0,0 1 0 0 0,0-1-1 0 0,0 0 1 0 0,0 0-1 0 0,-7 1 1 0 0,1-2-4376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5:2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18 206 4400 0 0,'-1'-1'210'0'0,"0"1"0"0"0,0-1 1 0 0,0 1-1 0 0,0 0 0 0 0,0-1 1 0 0,0 1-1 0 0,0-1 0 0 0,1 0 1 0 0,-1 1-1 0 0,0-1 0 0 0,0 0 0 0 0,1 1 1 0 0,-1-1-1 0 0,0 0 0 0 0,1 0 1 0 0,-1 0-1 0 0,1 0 0 0 0,-1 0 1 0 0,1 1-1 0 0,-1-1 0 0 0,1 0 1 0 0,0 0-1 0 0,-1 0 0 0 0,1 0 0 0 0,0 0 1 0 0,0 0-1 0 0,0 0 0 0 0,0 0 1 0 0,0 0-1 0 0,0 0 0 0 0,0 0 1 0 0,0 0-1 0 0,0 0 0 0 0,0 0 0 0 0,1 0 1 0 0,0-2-1 0 0,-1-1 97 0 0,0 1-1 0 0,1-1 1 0 0,0 1-1 0 0,0-1 1 0 0,0 1-1 0 0,0-1 1 0 0,0 1-1 0 0,1 0 1 0 0,-1 0-1 0 0,4-5 1 0 0,13-11 947 0 0,-11 10-958 0 0,0 1 0 0 0,1 0 0 0 0,0 0 0 0 0,0 1-1 0 0,1 0 1 0 0,0 0 0 0 0,0 1 0 0 0,1 0 0 0 0,15-7 0 0 0,16-5 572 0 0,-38 16-762 0 0,1 0-1 0 0,0 0 1 0 0,0 0 0 0 0,0 1 0 0 0,0-1 0 0 0,0 1 0 0 0,0 0 0 0 0,0 0 0 0 0,0 1-1 0 0,0-1 1 0 0,0 1 0 0 0,5 0 0 0 0,-7 0-83 0 0,-1 0-1 0 0,1 0 1 0 0,-1 0-1 0 0,1 0 1 0 0,-1 0-1 0 0,0 0 1 0 0,1 0-1 0 0,-1 1 1 0 0,1-1 0 0 0,-1 0-1 0 0,0 1 1 0 0,0 0-1 0 0,1-1 1 0 0,-1 1-1 0 0,0 0 1 0 0,0-1 0 0 0,1 1-1 0 0,-1 0 1 0 0,0 0-1 0 0,0 0 1 0 0,0 0-1 0 0,0 0 1 0 0,0 0-1 0 0,-1 0 1 0 0,1 1 0 0 0,0-1-1 0 0,0 0 1 0 0,-1 0-1 0 0,1 1 1 0 0,-1-1-1 0 0,1 2 1 0 0,0 3 43 0 0,0 1 0 0 0,0 0 0 0 0,-1 0 1 0 0,0 0-1 0 0,-1 11 0 0 0,-1 9 12 0 0,2-14-50 0 0,1 0-9 0 0,-1 0 0 0 0,0 0 0 0 0,-1 0 0 0 0,-1 0 0 0 0,0 0 0 0 0,0 0 0 0 0,-1 0 0 0 0,-6 12 0 0 0,6-17-15 0 0,0 1 0 0 0,0-1-1 0 0,1 1 1 0 0,0 0 0 0 0,0 0 0 0 0,1-1 0 0 0,-1 12 0 0 0,2-7-8 0 0,0-9 5 0 0,0-1-1 0 0,-1 0 0 0 0,1 1 1 0 0,0-1-1 0 0,1 0 0 0 0,-1 0 1 0 0,1 1-1 0 0,-1-1 1 0 0,1 0-1 0 0,0 0 0 0 0,0 0 1 0 0,0 0-1 0 0,1 0 1 0 0,-1 0-1 0 0,1 0 0 0 0,0 0 1 0 0,0-1-1 0 0,2 4 1 0 0,3 7-10 0 0,-7-11 11 0 0,1-1 0 0 0,-1 0 1 0 0,1 1-1 0 0,0-1 0 0 0,0 1 0 0 0,-1-1 1 0 0,1 0-1 0 0,0 0 0 0 0,0 1 0 0 0,0-1 1 0 0,0 0-1 0 0,0 0 0 0 0,3 2 0 0 0,55 30 34 0 0,-58-33-34 0 0,0 0-1 0 0,0 1 1 0 0,-1-1-1 0 0,1 1 1 0 0,0-1-1 0 0,0 0 1 0 0,-1 1 0 0 0,1 0-1 0 0,-1-1 1 0 0,1 1-1 0 0,0-1 1 0 0,-1 1-1 0 0,1 0 1 0 0,-1-1-1 0 0,1 1 1 0 0,-1 0-1 0 0,1 0 1 0 0,-1-1-1 0 0,0 1 1 0 0,1 0-1 0 0,-1 1 1 0 0,6 7 19 0 0,22 4 82 0 0,-22-11-64 0 0,0 1 1 0 0,-1-1-1 0 0,1 1 1 0 0,-1 0-1 0 0,1 0 1 0 0,-1 0 0 0 0,0 1-1 0 0,5 4 1 0 0,-10-7-28 0 0,1 0 0 0 0,-1 0 1 0 0,1 0-1 0 0,0 0 0 0 0,-1 0 1 0 0,1 0-1 0 0,0 0 1 0 0,-1 0-1 0 0,1-1 0 0 0,0 1 1 0 0,0 0-1 0 0,0-1 1 0 0,0 1-1 0 0,0 0 0 0 0,0-1 1 0 0,0 1-1 0 0,0-1 0 0 0,0 1 1 0 0,0-1-1 0 0,1 0 1 0 0,-1 1 4 0 0,0-1 0 0 0,0 0 0 0 0,0 1 0 0 0,0-1 0 0 0,0 1 0 0 0,0-1 1 0 0,0 1-1 0 0,0-1 0 0 0,0 1 0 0 0,0 0 0 0 0,-1 0 0 0 0,1-1 0 0 0,0 1 1 0 0,0 0-1 0 0,-1 0 0 0 0,1 0 0 0 0,0 0 0 0 0,-1 0 0 0 0,1 0 0 0 0,0 1 1 0 0,1 1 60 0 0,0 1-1 0 0,0-1 1 0 0,1 0 0 0 0,-1 0 0 0 0,1 0 0 0 0,0 0 0 0 0,0 0 0 0 0,6 4 0 0 0,-5-4 8 0 0,-1-1 1 0 0,0 0-1 0 0,0 1 0 0 0,-1 0 1 0 0,1 0-1 0 0,0 0 0 0 0,-1 0 1 0 0,4 6-1 0 0,13 24 523 0 0,-16-29-521 0 0,0 0 0 0 0,-1 0 0 0 0,1 0 0 0 0,-1 1 0 0 0,0-1 0 0 0,0 1 0 0 0,-1-1 0 0 0,1 1 0 0 0,-1-1 0 0 0,0 1 0 0 0,0 0 0 0 0,0 0 0 0 0,-1 5 0 0 0,1-5-27 0 0,-1-1-1 0 0,1 1 0 0 0,0-1 1 0 0,0 1-1 0 0,0-1 1 0 0,1 1-1 0 0,0-1 0 0 0,0 0 1 0 0,3 5-1 0 0,-3-4-11 0 0,0-1 0 0 0,0 0 0 0 0,0 0 0 0 0,0 1 0 0 0,-1-1 0 0 0,0 1 0 0 0,0-1 0 0 0,0 1 0 0 0,0 6 0 0 0,0-6-28 0 0,-1-1-1 0 0,0 1 1 0 0,-1 0 0 0 0,1 0-1 0 0,-1 0 1 0 0,0 0 0 0 0,0-1 0 0 0,-1 1-1 0 0,1 0 1 0 0,-1-1 0 0 0,0 1 0 0 0,0-1-1 0 0,-4 5 1 0 0,4-4-53 0 0,-1 1-279 0 0,0 0 0 0 0,0-1 0 0 0,0 1 0 0 0,0-1-1 0 0,-1 0 1 0 0,0 0 0 0 0,0 0 0 0 0,-1-1 0 0 0,1 1-1 0 0,-1-1 1 0 0,-8 6 0 0 0,11-9-604 0 0,-36 4-10770 0 0,17-38 4483 0 0,6 12 5689 0 0,4 13-1606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4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6152 0 0,'0'-2'18050'0'0,"0"4"-18847"0"0,9 208 3877 0 0,-9-151-2922 0 0,-8 188 104 0 0,-10 14-160 0 0,15-226-63 0 0,4 69 1 0 0,0-50 9 0 0,-1-52-46 0 0,0 1 0 0 0,0-1 0 0 0,1 1-1 0 0,-1-1 1 0 0,1 0 0 0 0,-1 1 0 0 0,1-1 0 0 0,0 0 0 0 0,0 0-1 0 0,0 1 1 0 0,2 2 0 0 0,-3-4 6 0 0,1-1-1 0 0,0 1 1 0 0,-1 0-1 0 0,1 0 1 0 0,-1-1-1 0 0,1 1 1 0 0,0-1-1 0 0,-1 1 1 0 0,1-1-1 0 0,0 1 1 0 0,0-1 0 0 0,-1 1-1 0 0,1-1 1 0 0,0 1-1 0 0,0-1 1 0 0,0 0-1 0 0,0 0 1 0 0,-1 1-1 0 0,1-1 1 0 0,0 0-1 0 0,0 0 1 0 0,0 0 0 0 0,0 0-1 0 0,0 0 1 0 0,0 0-1 0 0,-1 0 1 0 0,1 0-1 0 0,0 0 1 0 0,0-1-1 0 0,1 1 1 0 0,12-23 151 0 0,-7 13-120 0 0,0 0-1 0 0,-1 0 1 0 0,0 0 0 0 0,9-20 0 0 0,-11 21-26 0 0,0 0 0 0 0,1 0 0 0 0,0 0 0 0 0,12-16 0 0 0,-5 14-6 0 0,-11 10-7 0 0,1-1 0 0 0,0 0-1 0 0,-1 0 1 0 0,1 0 0 0 0,-1 1 0 0 0,1-1 0 0 0,-1-1 0 0 0,0 1-1 0 0,0 0 1 0 0,0 0 0 0 0,0 0 0 0 0,1-5 0 0 0,-1 5 0 0 0,-1 0 1 0 0,1 1-1 0 0,0-1 0 0 0,-1 0 1 0 0,1 1-1 0 0,0-1 0 0 0,0 1 1 0 0,0-1-1 0 0,0 1 0 0 0,1-1 1 0 0,-1 1-1 0 0,0-1 1 0 0,1 1-1 0 0,-1 0 0 0 0,1 0 1 0 0,-1 0-1 0 0,3-2 0 0 0,-2 3 1 0 0,-1-1 0 0 0,1 0 0 0 0,-1 0 0 0 0,1-1 0 0 0,-1 1-1 0 0,0 0 1 0 0,1 0 0 0 0,-1-1 0 0 0,0 1 0 0 0,0-1 0 0 0,0 1 0 0 0,0-1-1 0 0,0 1 1 0 0,0-1 0 0 0,-1 1 0 0 0,1-1 0 0 0,-1 0 0 0 0,1 0 0 0 0,-1 1-1 0 0,1-1 1 0 0,-1-2 0 0 0,1 0 0 0 0,1 0-1 0 0,-1 1 0 0 0,1-1 1 0 0,-1 1-1 0 0,1-1 1 0 0,0 1-1 0 0,5-6 1 0 0,-4 5-2 0 0,-1 1 1 0 0,0-1 0 0 0,0 1 0 0 0,0-1-1 0 0,0 0 1 0 0,0 0 0 0 0,1-6-1 0 0,-2 8-1 0 0,-1-1-1 0 0,1 1 0 0 0,0-1 1 0 0,-1 1-1 0 0,1 0 0 0 0,1-1 0 0 0,-1 1 1 0 0,0 0-1 0 0,0 0 0 0 0,1 0 0 0 0,-1 0 1 0 0,1 0-1 0 0,0 0 0 0 0,3-3 0 0 0,18-25-12 0 0,-20 25 16 0 0,-1 0-1 0 0,1 1 0 0 0,1-1 1 0 0,-1 1-1 0 0,1 0 0 0 0,-1 0 1 0 0,6-4-1 0 0,19-48-185 0 0,-27 55 107 0 0,0 0 0 0 0,0-1-1 0 0,0 1 1 0 0,0-1 0 0 0,0 1-1 0 0,0-1 1 0 0,0 1 0 0 0,-1-1 0 0 0,1 1-1 0 0,0-1 1 0 0,-1 1 0 0 0,0-1 0 0 0,1 0-1 0 0,-1 1 1 0 0,0-1 0 0 0,0 0-1 0 0,0 1 1 0 0,0-1 0 0 0,0 0 0 0 0,0 1-1 0 0,0-1 1 0 0,-1 0 0 0 0,1 1-1 0 0,-1-3 1 0 0,-25-38-6538 0 0,23 39 5594 0 0,0-1 1 0 0,0 0-1 0 0,0 0 0 0 0,0 0 0 0 0,1 0 0 0 0,0 0 1 0 0,0 0-1 0 0,0-1 0 0 0,0 1 0 0 0,1 0 0 0 0,-2-10 0 0 0,3-11-518 0 0,0 17-1908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0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1267 1106 8200 0 0,'-3'1'60'0'0,"0"-2"0"0"0,1 1 0 0 0,-1 0 0 0 0,1 0 0 0 0,-1-1 1 0 0,1 0-1 0 0,-1 1 0 0 0,1-1 0 0 0,-1 0 0 0 0,1 0 0 0 0,0 0 0 0 0,-1-1 1 0 0,1 1-1 0 0,0-1 0 0 0,0 1 0 0 0,0-1 0 0 0,0 1 0 0 0,0-1 0 0 0,0 0 1 0 0,0 0-1 0 0,1 0 0 0 0,-1 0 0 0 0,1 0 0 0 0,0-1 0 0 0,-1 1 0 0 0,1 0 1 0 0,0-1-1 0 0,0 1 0 0 0,0-1 0 0 0,1 1 0 0 0,-2-4 0 0 0,0-9 121 0 0,-1-1-1 0 0,2 0 1 0 0,0 0 0 0 0,2-21-1 0 0,0 10 313 0 0,-2 19-419 0 0,1 0 1 0 0,1 0-1 0 0,0 0 0 0 0,0 1 1 0 0,0-1-1 0 0,1 0 1 0 0,0 0-1 0 0,1 1 1 0 0,0-1-1 0 0,0 1 1 0 0,5-9-1 0 0,52-69 1054 0 0,-57 78-1010 0 0,1-1 1 0 0,0 1 0 0 0,1 1-1 0 0,-1-1 1 0 0,1 1-1 0 0,9-9 1 0 0,1-2 179 0 0,-10 12-225 0 0,-1 0 0 0 0,1 1 0 0 0,0-1 1 0 0,0 1-1 0 0,0 1 0 0 0,0-1 0 0 0,1 1 0 0 0,0 0 1 0 0,10-4-1 0 0,-14 6-37 0 0,1 0 0 0 0,-1 0 0 0 0,0 0 0 0 0,0-1 0 0 0,0 1 0 0 0,0 0 0 0 0,0-1 1 0 0,0 1-1 0 0,0-1 0 0 0,-1 0 0 0 0,3-2 0 0 0,11-10 275 0 0,-2 10-114 0 0,0 0 1 0 0,0 0-1 0 0,0 2 1 0 0,1-1 0 0 0,-1 2-1 0 0,1 0 1 0 0,-1 0-1 0 0,22 3 1 0 0,-12-2 82 0 0,-12 0-150 0 0,0 1 0 0 0,0 0-1 0 0,0 1 1 0 0,-1 0 0 0 0,1 0-1 0 0,0 1 1 0 0,-1 1 0 0 0,1 0-1 0 0,-1 0 1 0 0,0 1 0 0 0,15 9-1 0 0,-19-9-73 0 0,0-1 1 0 0,0 1-1 0 0,0 0 0 0 0,-1 0 0 0 0,0 1 0 0 0,0 0 0 0 0,0 0 1 0 0,-1 0-1 0 0,0 0 0 0 0,0 1 0 0 0,0-1 0 0 0,-1 1 0 0 0,0 0 0 0 0,-1 0 1 0 0,1 0-1 0 0,-1 1 0 0 0,1 9 0 0 0,15 61 341 0 0,-12-61-304 0 0,-2 1 0 0 0,0 0 1 0 0,-1 0-1 0 0,1 24 0 0 0,-5-11 33 0 0,-1 1 0 0 0,-2-1 0 0 0,-1 0 0 0 0,-1 0 0 0 0,-14 40 0 0 0,0-18 270 0 0,-52 101 0 0 0,57-127-189 0 0,-2 0 0 0 0,-1-2 1 0 0,-1 0-1 0 0,-1-1 1 0 0,-1-1-1 0 0,-1-1 0 0 0,-1-1 1 0 0,-45 32-1 0 0,53-44-115 0 0,0 0 0 0 0,0-1 0 0 0,-1-1 0 0 0,0-1-1 0 0,-1 0 1 0 0,1-1 0 0 0,-26 5 0 0 0,36-9-70 0 0,1-1 0 0 0,-1 1 1 0 0,0-1-1 0 0,0 0 0 0 0,0 0 0 0 0,1-1 0 0 0,-1 1 1 0 0,0-1-1 0 0,1-1 0 0 0,-1 1 0 0 0,1-1 1 0 0,-1 0-1 0 0,1 0 0 0 0,-10-6 0 0 0,-4-18 36 0 0,-10 7-3 0 0,23 15-53 0 0,0 1 0 0 0,1-1 0 0 0,-1 0 0 0 0,1 0 0 0 0,-8-9 1 0 0,-16-19-3 0 0,21 24-2 0 0,0 0 1 0 0,0-1-1 0 0,1-1 1 0 0,0 1-1 0 0,0-1 0 0 0,-8-19 1 0 0,-4-17 1 0 0,5 11-23 0 0,0-1-1 0 0,-9-43 0 0 0,12 35 1 0 0,4 16 14 0 0,-7-47-1 0 0,13 67 10 0 0,0 0-1 0 0,1 1 0 0 0,0-1 0 0 0,0 1 1 0 0,1-1-1 0 0,0 0 0 0 0,1 1 0 0 0,-1 0 1 0 0,1-1-1 0 0,1 1 0 0 0,3-9 1 0 0,3 1 0 0 0,-1 1 0 0 0,2 0 0 0 0,0 1 0 0 0,0 0 0 0 0,2 0 1 0 0,19-17-1 0 0,-22 21 2 0 0,0 0 0 0 0,1 0 1 0 0,1 1-1 0 0,-1 0 0 0 0,1 1 0 0 0,0 0 1 0 0,1 0-1 0 0,0 2 0 0 0,14-6 1 0 0,33-3 29 0 0,-42 9-21 0 0,1 1 0 0 0,-1 0 0 0 0,1 1-1 0 0,0 1 1 0 0,0 1 0 0 0,0 0-1 0 0,0 2 1 0 0,18 2 0 0 0,-18 0 26 0 0,-1 2 1 0 0,0 0-1 0 0,0 1 1 0 0,0 1-1 0 0,-1 1 1 0 0,1 0-1 0 0,-2 1 1 0 0,0 1-1 0 0,0 0 1 0 0,0 1-1 0 0,-1 1 1 0 0,-1 0-1 0 0,0 0 1 0 0,-1 2-1 0 0,0-1 1 0 0,13 22-1 0 0,-17-20 55 0 0,-1 1-1 0 0,-1 1 1 0 0,0-1-1 0 0,-1 1 1 0 0,-1 0 0 0 0,0 0-1 0 0,-1 0 1 0 0,-1 0-1 0 0,-1 1 1 0 0,0-1-1 0 0,-1 1 1 0 0,-1-1-1 0 0,-1 1 1 0 0,-1-1-1 0 0,0 0 1 0 0,-1 0 0 0 0,-9 26-1 0 0,-10 5 144 0 0,-1 0 0 0 0,-2-2 0 0 0,-3-1 0 0 0,-57 70 0 0 0,71-98-179 0 0,-104 104 309 0 0,104-108-316 0 0,-1-1 0 0 0,0-1 0 0 0,0 0 0 0 0,-2-1 0 0 0,1 0 0 0 0,-31 10 0 0 0,27-12-32 0 0,1-2 1 0 0,-1 0-1 0 0,-1-2 1 0 0,1 0 0 0 0,-43 1-1 0 0,54-5 5 0 0,3 1-21 0 0,-1 0-1 0 0,1-1 1 0 0,0-1-1 0 0,-1 1 1 0 0,1-1-1 0 0,0 0 1 0 0,0-1-1 0 0,0 1 1 0 0,0-1-1 0 0,0-1 1 0 0,0 0-1 0 0,0 0 1 0 0,-11-7-1 0 0,0-4-4 0 0,1 0-1 0 0,1-2 0 0 0,0 0 1 0 0,1 0-1 0 0,1-2 0 0 0,0 1 1 0 0,-16-32-1 0 0,8 12-20 0 0,14 24 8 0 0,1 0 0 0 0,0 0 1 0 0,0-1-1 0 0,1 0 0 0 0,1 0 0 0 0,0 0 0 0 0,-5-28 0 0 0,4-2-27 0 0,4 34 32 0 0,0 0 1 0 0,0-1 0 0 0,1 1 0 0 0,0-1-1 0 0,1 1 1 0 0,0-1 0 0 0,0 1-1 0 0,1-1 1 0 0,1 1 0 0 0,0-1-1 0 0,0 1 1 0 0,1 0 0 0 0,7-18-1 0 0,4 3-17 0 0,-4 5 11 0 0,1 1 0 0 0,1 0 0 0 0,0 1 0 0 0,16-18-1 0 0,69-38-1 0 0,-89 67 28 0 0,-3 2-3 0 0,-1 0-1 0 0,1 1 1 0 0,1 0 0 0 0,-1 0-1 0 0,1 0 1 0 0,-1 1-1 0 0,1-1 1 0 0,0 1-1 0 0,0 1 1 0 0,1-1 0 0 0,10-2-1 0 0,45-14-2 0 0,-50 14-2 0 0,0 1 1 0 0,0 0-1 0 0,0 1 1 0 0,1 1-1 0 0,-1-1 1 0 0,18 1-1 0 0,-12 1-3 0 0,-13 1 3 0 0,0-1 0 0 0,1 1 0 0 0,-1 0 0 0 0,0 0 0 0 0,0 0 0 0 0,0 1-1 0 0,1 0 1 0 0,-1 0 0 0 0,0 0 0 0 0,0 1 0 0 0,-1 0 0 0 0,1-1 0 0 0,0 2-1 0 0,0-1 1 0 0,6 5 0 0 0,47 55 107 0 0,-55-60-103 0 0,0 0 0 0 0,-1 1 0 0 0,1-1 1 0 0,0 1-1 0 0,-1-1 0 0 0,0 1 0 0 0,0 0 1 0 0,0 0-1 0 0,0 0 0 0 0,0 0 0 0 0,0 1 0 0 0,-1-1 1 0 0,0 0-1 0 0,1 1 0 0 0,-1-1 0 0 0,-1 1 0 0 0,1-1 1 0 0,0 5-1 0 0,4 15 44 0 0,3 8 9 0 0,-2 2 0 0 0,-1-1 0 0 0,0 33 0 0 0,-5-51-31 0 0,0 0 0 0 0,-1 0 0 0 0,-1-1 0 0 0,0 1 0 0 0,-1 0 0 0 0,-1-1 0 0 0,0 0 0 0 0,0 0 0 0 0,-1 0 0 0 0,-8 13 0 0 0,-19 34 60 0 0,-53 86 194 0 0,73-129-247 0 0,0-1-1 0 0,-1 0 0 0 0,0-1 0 0 0,-2 0 1 0 0,1-2-1 0 0,-22 16 0 0 0,-1 2 4 0 0,31-25-21 0 0,0-1 0 0 0,-1 0 0 0 0,1 0 0 0 0,-1 0 0 0 0,-13 6 0 0 0,10-6 5 0 0,-1-1-1 0 0,1 0 1 0 0,-1-1 0 0 0,-14 3 0 0 0,21-5-19 0 0,0 0-1 0 0,-1 0 1 0 0,1-1-1 0 0,0 0 1 0 0,0 0 0 0 0,0 0-1 0 0,-1 0 1 0 0,1-1-1 0 0,0 0 1 0 0,0 0 0 0 0,0 0-1 0 0,0 0 1 0 0,0 0-1 0 0,0-1 1 0 0,0 0-1 0 0,-4-2 1 0 0,0-2-7 0 0,4 4 6 0 0,0 0-1 0 0,0-1 0 0 0,0 0 0 0 0,1 0 0 0 0,-1 0 0 0 0,1-1 0 0 0,0 1 1 0 0,-4-5-1 0 0,-26-40-43 0 0,20 29 47 0 0,0-1 0 0 0,1 1 0 0 0,-15-34 0 0 0,4-14-114 0 0,3 0 0 0 0,-17-106 1 0 0,35 162 104 0 0,1 0 0 0 0,0 0 0 0 0,0 1 0 0 0,1-1 0 0 0,1 0-1 0 0,0 0 1 0 0,0 0 0 0 0,1 1 0 0 0,1-1 0 0 0,0 1 0 0 0,0-1 0 0 0,1 1 0 0 0,0 0 0 0 0,0 0 0 0 0,1 1 0 0 0,10-15 0 0 0,4 7 6 0 0,-10 2-3 0 0,9-9-31 0 0,48-34 31 0 0,-56 52 7 0 0,-1 0 0 0 0,2 1 0 0 0,-1 0 1 0 0,0 1-1 0 0,1 0 0 0 0,0 1 0 0 0,20-4 0 0 0,-26 6-3 0 0,0 0 0 0 0,0 1 0 0 0,0 0 1 0 0,0 0-1 0 0,1 0 0 0 0,-1 0 0 0 0,0 1 0 0 0,0 0 0 0 0,0 0 0 0 0,0 1 0 0 0,-1-1 0 0 0,1 1 0 0 0,0 0 0 0 0,0 0 1 0 0,-1 0-1 0 0,0 1 0 0 0,1 0 0 0 0,-1 0 0 0 0,0 0 0 0 0,7 6 0 0 0,9 17 12 0 0,-12-20-10 0 0,0-1 0 0 0,-1 2-1 0 0,0-1 1 0 0,0 1 0 0 0,0 0-1 0 0,-1 0 1 0 0,0 1 0 0 0,-1 0-1 0 0,7 11 1 0 0,3 12 32 0 0,-2 0 0 0 0,-1 2 0 0 0,-1-1 0 0 0,8 44 1 0 0,-10-40-1 0 0,-6-21-14 0 0,-1-1-1 0 0,0 1 1 0 0,-1 0 0 0 0,0 0 0 0 0,-1 0 0 0 0,-1 0-1 0 0,-1 0 1 0 0,-3 18 0 0 0,-6 12 110 0 0,-22 56 0 0 0,32-97-124 0 0,-2 5 16 0 0,-1 0-1 0 0,0 0 1 0 0,-1 0 0 0 0,1-1 0 0 0,-2 0 0 0 0,1 0-1 0 0,-1 0 1 0 0,-12 12 0 0 0,-12 1 38 0 0,5 14 4 0 0,-5 6 33 0 0,3-23-34 0 0,9 7-5 0 0,4-13-39 0 0,0-1 1 0 0,-1-1 0 0 0,0 0 0 0 0,-20 8 0 0 0,19-10-13 0 0,0-1 1 0 0,-1-1-1 0 0,0-1 0 0 0,0 0 1 0 0,-1-1-1 0 0,1-1 1 0 0,-1-1-1 0 0,0 0 1 0 0,1-1-1 0 0,-1-1 1 0 0,-25-4-1 0 0,36 3-17 0 0,1-1 0 0 0,0 0 0 0 0,0 0 0 0 0,0-1 0 0 0,0 0 0 0 0,1 0 0 0 0,-1 0 0 0 0,1 0-1 0 0,-9-8 1 0 0,-3-1-9 0 0,0 0 10 0 0,0 0 0 0 0,0-2 0 0 0,1 1 0 0 0,1-2 0 0 0,-18-22 0 0 0,-3-1-8 0 0,28 28 8 0 0,0-1 1 0 0,1 0-1 0 0,0 0 0 0 0,-7-14 1 0 0,-4-7-27 0 0,12 21 27 0 0,1-1 0 0 0,1 1 0 0 0,0-1 0 0 0,0 1 0 0 0,1-1 0 0 0,1 0 1 0 0,0 0-1 0 0,1 0 0 0 0,0-1 0 0 0,0 1 0 0 0,3-22 0 0 0,-2 13-12 0 0,0 15 18 0 0,0-1-1 0 0,1 1 1 0 0,0 0 0 0 0,0-1-1 0 0,0 1 1 0 0,1-1-1 0 0,0 1 1 0 0,0 0-1 0 0,1 0 1 0 0,6-11-1 0 0,15-2-8 0 0,8-27-53 0 0,-26 35 44 0 0,1 0-1 0 0,1 0 1 0 0,0 1 0 0 0,0 0-1 0 0,12-11 1 0 0,9 3 19 0 0,-12-10 3 0 0,-9 22 6 0 0,1 0 0 0 0,0 0 0 0 0,0 1 0 0 0,0 0 0 0 0,1 0 0 0 0,-1 1 0 0 0,12-3 0 0 0,13-7 87 0 0,-7 3-96 0 0,0 1 0 0 0,1 1 0 0 0,39-7 0 0 0,-53 14-3 0 0,-1 1 0 0 0,0 1 1 0 0,1 0-1 0 0,14 1 0 0 0,-24 0 6 0 0,0-1 0 0 0,0 0 0 0 0,0 1-1 0 0,0 0 1 0 0,0 0 0 0 0,0 0 0 0 0,0 1 0 0 0,0-1 0 0 0,0 1-1 0 0,0 0 1 0 0,-1 0 0 0 0,1 0 0 0 0,-1 1 0 0 0,0-1 0 0 0,1 1 0 0 0,3 4-1 0 0,3 7 1 0 0,-7-10-1 0 0,0-1 0 0 0,0 1-1 0 0,0 0 1 0 0,-1 0-1 0 0,0 0 1 0 0,0 1 0 0 0,0-1-1 0 0,0 0 1 0 0,-1 1-1 0 0,1-1 1 0 0,-1 1 0 0 0,1 8-1 0 0,-2-8 7 0 0,0 0-1 0 0,1 1 0 0 0,0-1 1 0 0,0 0-1 0 0,1 0 1 0 0,-1 0-1 0 0,4 8 0 0 0,8 26 68 0 0,-8 25-4 0 0,-2 92-1 0 0,-4-91 1 0 0,0-48-68 0 0,-1 1 0 0 0,0-1 0 0 0,-1 0 0 0 0,-1 0 0 0 0,-1 0 1 0 0,-1-1-1 0 0,-13 30 0 0 0,14-38-3 0 0,0 0 0 0 0,-1 1 0 0 0,0-2 0 0 0,-10 12 0 0 0,10-13 0 0 0,0 0 0 0 0,0 1 0 0 0,1 0 0 0 0,0 0 0 0 0,1 0 0 0 0,-1 1 0 0 0,1 0 0 0 0,-3 9 0 0 0,5-12 0 0 0,0-1 0 0 0,-1 1 0 0 0,1 0 0 0 0,-1-1 0 0 0,0 0 0 0 0,0 1 0 0 0,0-1 0 0 0,-1-1 0 0 0,1 1 0 0 0,-1 0 0 0 0,0-1 0 0 0,-6 5 0 0 0,-64 33 0 0 0,18-12 0 0 0,50-26 0 0 0,0 0 0 0 0,0-1 0 0 0,-1 0 0 0 0,0 0 0 0 0,1 0 0 0 0,-1-1 0 0 0,0 0 0 0 0,0 0 0 0 0,1-1 0 0 0,-1 0 0 0 0,0 0 0 0 0,0 0 0 0 0,0-1 0 0 0,0 0 0 0 0,1 0 0 0 0,-1-1 0 0 0,-6-2 0 0 0,0-1 0 0 0,0 0 0 0 0,1 0 0 0 0,0-1 0 0 0,0-1 0 0 0,1 0 0 0 0,-1 0 0 0 0,-18-18 0 0 0,-22-46 0 0 0,38 55 0 0 0,2-1 0 0 0,0 0 0 0 0,2 0 0 0 0,-1-1 0 0 0,2 0 0 0 0,1-1 0 0 0,0 0 0 0 0,1 0 0 0 0,1-1 0 0 0,1 1 0 0 0,0-2 0 0 0,2 1 0 0 0,1 0 0 0 0,0-1 0 0 0,1-25 0 0 0,1 33 0 0 0,1 0 0 0 0,0-1 0 0 0,1 1 0 0 0,0 0 0 0 0,1-1 0 0 0,1 1 0 0 0,0 1 0 0 0,1-1 0 0 0,0 1 0 0 0,1 0 0 0 0,0 0 0 0 0,1 0 0 0 0,14-19 0 0 0,92-122 0 0 0,-66 108 0 0 0,-12 15 0 0 0,-28 23 0 0 0,1 0 0 0 0,0 1 0 0 0,0 0 0 0 0,0 1 0 0 0,1-1 0 0 0,12-4 0 0 0,17-11 0 0 0,-28 17 0 0 0,1 1 0 0 0,-1 0 0 0 0,1 0 0 0 0,-1 1 0 0 0,1 0 0 0 0,0 1 0 0 0,0 0 0 0 0,0 1 0 0 0,0 1 0 0 0,12 1 0 0 0,-21-2 0 0 0,-1 1 0 0 0,0-1 0 0 0,0 1 0 0 0,0 0 0 0 0,0-1 0 0 0,0 1 0 0 0,0 0 0 0 0,0 0 0 0 0,0-1 0 0 0,0 1 0 0 0,0 0 0 0 0,0 0 0 0 0,0 0 0 0 0,0 0 0 0 0,-1 1 0 0 0,1-1 0 0 0,0 1 0 0 0,9 11 0 0 0,-5-7 0 0 0,0 0 0 0 0,0 1 0 0 0,-1-1 0 0 0,0 1 0 0 0,0 0 0 0 0,-1 0 0 0 0,0 0 0 0 0,0 1 0 0 0,-1-1 0 0 0,3 16 0 0 0,0-1 0 0 0,0 0 0 0 0,-2 1 0 0 0,1 27 0 0 0,-4-16 0 0 0,-1 64 0 0 0,0-89 0 0 0,0-1 0 0 0,0 1 0 0 0,-1-1 0 0 0,0 1 0 0 0,-1-1 0 0 0,0 0 0 0 0,0 0 0 0 0,-9 16 0 0 0,-35 48 0 0 0,42-63 0 0 0,0 0 0 0 0,-1 0 0 0 0,0-1 0 0 0,0 0 0 0 0,-1 0 0 0 0,-14 12 0 0 0,-73 50 0 0 0,91-65 0 0 0,-35 13 0 0 0,29-15 0 0 0,0 0 0 0 0,0 0 0 0 0,0-1 0 0 0,0-1 0 0 0,-1 0 0 0 0,1 0 0 0 0,-16-1 0 0 0,21 0 0 0 0,-1 0 0 0 0,0-1 0 0 0,1 0 0 0 0,-1 0 0 0 0,1 0 0 0 0,-1-1 0 0 0,1 1 0 0 0,0-1 0 0 0,0 0 0 0 0,-1 0 0 0 0,1-1 0 0 0,1 1 0 0 0,-1-1 0 0 0,0 0 0 0 0,1 0 0 0 0,-1 0 0 0 0,-5-7 0 0 0,-7-16 0 0 0,7 16 0 0 0,6 7 0 0 0,0 0 0 0 0,1 0 0 0 0,-1 0 0 0 0,1 0 0 0 0,0-1 0 0 0,0 1 0 0 0,0-1 0 0 0,0 1 0 0 0,0-1 0 0 0,-1-4 0 0 0,-21-38 0 0 0,19 39 0 0 0,0 0 0 0 0,1-1 0 0 0,0 0 0 0 0,1 1 0 0 0,0-2 0 0 0,-4-11 0 0 0,-14-42 0 0 0,15 51 0 0 0,2 0 0 0 0,0-1 0 0 0,0 0 0 0 0,-2-17 0 0 0,-13-51 0 0 0,14 64 0 0 0,0-1 0 0 0,1-1 0 0 0,1 1 0 0 0,-1-28 0 0 0,3-1 0 0 0,0 32 0 0 0,0-1 0 0 0,1 0 0 0 0,0 0 0 0 0,1 0 0 0 0,1 0 0 0 0,0 1 0 0 0,1-1 0 0 0,0 1 0 0 0,2 0 0 0 0,-1-1 0 0 0,10-18 0 0 0,2 6 0 0 0,-10 16 0 0 0,0 0 0 0 0,1 0 0 0 0,0 0 0 0 0,0 1 0 0 0,1 0 0 0 0,18-17 0 0 0,11-7 0 0 0,-4-2 0 0 0,-23 28 0 0 0,0 0 0 0 0,1 0 0 0 0,1 1 0 0 0,-1 1 0 0 0,1 0 0 0 0,0 1 0 0 0,21-7 0 0 0,-24 9 0 0 0,-1 0 0 0 0,1 1 0 0 0,-1 0 0 0 0,1 1 0 0 0,0-1 0 0 0,0 2 0 0 0,0-1 0 0 0,0 1 0 0 0,0 1 0 0 0,0 0 0 0 0,-1 0 0 0 0,1 0 0 0 0,10 4 0 0 0,-8 0 0 0 0,1 1 0 0 0,0 1 0 0 0,-1 0 0 0 0,0 0 0 0 0,13 12 0 0 0,2 2 0 0 0,-17-12 0 0 0,0 1 0 0 0,0 0 0 0 0,-1 0 0 0 0,13 22 0 0 0,-8-12 0 0 0,46 81 0 0 0,-50-86 0 0 0,0 1 0 0 0,0 0 0 0 0,-1 1 0 0 0,-1-1 0 0 0,9 34 0 0 0,6 30 0 0 0,-11-44 0 0 0,-1 0 0 0 0,-2 1 0 0 0,-2 0 0 0 0,4 63 0 0 0,-10-75 0 0 0,-1 0 0 0 0,-4 26 0 0 0,4-43 0 0 0,-1 0 0 0 0,0 0 0 0 0,-1-1 0 0 0,0 1 0 0 0,0-1 0 0 0,0 0 0 0 0,-1 0 0 0 0,0 0 0 0 0,0 0 0 0 0,-7 7 0 0 0,3-6 0 0 0,0 0 0 0 0,0 0 0 0 0,-1 0 0 0 0,-12 7 0 0 0,0 0 0 0 0,15-13 0 0 0,-1 1 0 0 0,1-1 0 0 0,-1 0 0 0 0,0-1 0 0 0,0 0 0 0 0,1 0 0 0 0,-1 0 0 0 0,0-1 0 0 0,-8 0 0 0 0,0 1 0 0 0,-2-1 0 0 0,0 0 0 0 0,-1 0 0 0 0,1-2 0 0 0,0 0 0 0 0,-29-7 0 0 0,40 6 0 0 0,0 1 0 0 0,0-1 0 0 0,0 0 0 0 0,0-1 0 0 0,0 0 0 0 0,1 1 0 0 0,-1-2 0 0 0,1 1 0 0 0,0-1 0 0 0,-6-7 0 0 0,-20-17 0 0 0,12 16 0 0 0,15 11 0 0 0,0 0 0 0 0,1-1 0 0 0,-1 0 0 0 0,1 1 0 0 0,-1-1 0 0 0,1-1 0 0 0,0 1 0 0 0,0 0 0 0 0,1-1 0 0 0,-1 1 0 0 0,-3-7 0 0 0,-2-6 0 0 0,-1 2 0 0 0,-18-24 0 0 0,20 29 0 0 0,0 0 0 0 0,0 0 0 0 0,2 0 0 0 0,-1-1 0 0 0,1 1 0 0 0,0-1 0 0 0,-6-21 0 0 0,-7-24 0 0 0,14 46 0 0 0,0-2 0 0 0,0 1 0 0 0,1 0 0 0 0,1-1 0 0 0,0 1 0 0 0,-1-21 0 0 0,1-7 0 0 0,1 27 0 0 0,0 1 0 0 0,1 0 0 0 0,0-1 0 0 0,1 1 0 0 0,0 0 0 0 0,0 0 0 0 0,1 0 0 0 0,0 0 0 0 0,8-19 0 0 0,-7 23 0 0 0,14-29 0 0 0,27-39 0 0 0,-15 28 0 0 0,-23 35 0 0 0,1 0 0 0 0,0 1 0 0 0,0 0 0 0 0,18-18 0 0 0,-3 6 0 0 0,30-39 0 0 0,10-10 0 0 0,-51 61 0 0 0,11-13 0 0 0,1 1 0 0 0,1 0 0 0 0,1 2 0 0 0,1 1 0 0 0,48-27 0 0 0,-19 18 0 0 0,-44 22 0 0 0,0 0 0 0 0,0 1 0 0 0,0 0 0 0 0,21-5 0 0 0,28-11 0 0 0,-50 17 0 0 0,-1 0 0 0 0,1 0 0 0 0,0 1 0 0 0,-1 1 0 0 0,1 0 0 0 0,20-2 0 0 0,24 1 0 0 0,-29 0 0 0 0,0 2 0 0 0,1 0 0 0 0,-1 2 0 0 0,0 1 0 0 0,0 1 0 0 0,28 6 0 0 0,-46-6 0 0 0,0-1 0 0 0,0 1 0 0 0,0 0 0 0 0,0 0 0 0 0,0 1 0 0 0,-1 0 0 0 0,0 0 0 0 0,0 1 0 0 0,0-1 0 0 0,0 1 0 0 0,-1 0 0 0 0,7 8 0 0 0,5 16 0 0 0,13-10 0 0 0,-23-9 0 0 0,0-1 0 0 0,-1 1 0 0 0,0 1 0 0 0,-1-1 0 0 0,0 1 0 0 0,0 0 0 0 0,4 16 0 0 0,0 10 0 0 0,-1 0 0 0 0,-1 0 0 0 0,-3 0 0 0 0,-1 1 0 0 0,-1 0 0 0 0,-2-1 0 0 0,-2 1 0 0 0,-11 65 0 0 0,2-65 0 0 0,-2 0 0 0 0,-1 0 0 0 0,-2-2 0 0 0,-32 55 0 0 0,42-80 0 0 0,-1-1 0 0 0,0-1 0 0 0,-1 1 0 0 0,-11 9 0 0 0,-17 24 0 0 0,30-33 0 0 0,-1 2 0 0 0,-1 0 0 0 0,-1 0 0 0 0,1 0 0 0 0,-19 17 0 0 0,-49 29 0 0 0,73-55 0 0 0,-2 2 0 0 0,-1-1 0 0 0,1 1 0 0 0,-1-1 0 0 0,0 0 0 0 0,0 0 0 0 0,-1-1 0 0 0,1 0 0 0 0,-1 0 0 0 0,-7 2 0 0 0,-11 4 0 0 0,0-2 0 0 0,-28 6 0 0 0,46-12 0 0 0,1 0 0 0 0,-1 0 0 0 0,1-1 0 0 0,-1 1 0 0 0,0-1 0 0 0,1-1 0 0 0,-1 1 0 0 0,1-1 0 0 0,-1 0 0 0 0,1-1 0 0 0,0 0 0 0 0,-1 0 0 0 0,1 0 0 0 0,-11-6 0 0 0,-6-8 0 0 0,1 0 0 0 0,0-2 0 0 0,2 0 0 0 0,0-2 0 0 0,1 0 0 0 0,1-1 0 0 0,-18-28 0 0 0,14 15-4 0 0,2-1 0 0 0,2-1 0 0 0,-16-41 0 0 0,26 53-1 0 0,1 0 1 0 0,1-1 0 0 0,1 0-1 0 0,1 0 1 0 0,1 0 0 0 0,0-29-1 0 0,3 43 1 0 0,-1-1 3 0 0,1 1 0 0 0,0-1 0 0 0,1 1 1 0 0,0-1-1 0 0,1 1 0 0 0,0 0 1 0 0,1 0-1 0 0,0 0 0 0 0,5-11 0 0 0,3 1-8 0 0,0 2 0 0 0,1-1 0 0 0,0 1 0 0 0,22-23 0 0 0,14-14 1 0 0,-34 39 7 0 0,0 1 1 0 0,1 1-1 0 0,29-25 0 0 0,-20 21 2 0 0,5-4 1 0 0,1 1 1 0 0,1 2-1 0 0,1 1 1 0 0,39-18 0 0 0,14-5 0 0 0,-69 32-3 0 0,1 1 0 0 0,-1 1 0 0 0,1 1 0 0 0,1 0-1 0 0,34-8 1 0 0,22 1 10 0 0,-4 0 19 0 0,1 3 1 0 0,100-2 0 0 0,-63 18-30 0 0,-97-3 0 0 0,-1 0 0 0 0,1 0 0 0 0,-1 1 0 0 0,1 0 0 0 0,-1 1 0 0 0,0 0 0 0 0,17 11 0 0 0,27 17 0 0 0,-39-7 0 0 0,13-7 0 0 0,-17 11 0 0 0,2-8 0 0 0,5 16 0 0 0,29 124 0 0 0,-42-139 0 0 0,0 2 0 0 0,-1 0 0 0 0,-1 0 0 0 0,0 26 0 0 0,-2-8 0 0 0,1-27 0 0 0,-2 0 0 0 0,0 0 0 0 0,0 0 0 0 0,-2 0 0 0 0,1 0 0 0 0,-2 0 0 0 0,0 0 0 0 0,-11 28 0 0 0,3-1 0 0 0,10-36 0 0 0,0 1 0 0 0,-1-1 0 0 0,0 0 0 0 0,0 0 0 0 0,0 0 0 0 0,-5 9 0 0 0,-8 10 0 0 0,-2-1 0 0 0,0 0 0 0 0,-1-2 0 0 0,-2 0 0 0 0,0-1 0 0 0,-1-1 0 0 0,-28 20 0 0 0,26-24 0 0 0,-1 0 0 0 0,0-2 0 0 0,-1-2 0 0 0,-1 0 0 0 0,0-1 0 0 0,-1-2 0 0 0,0 0 0 0 0,0-2 0 0 0,-1-1 0 0 0,1-1 0 0 0,-1-2 0 0 0,-51 1 0 0 0,66-4 0 0 0,0-1 0 0 0,0 0 0 0 0,1-1 0 0 0,-1 0 0 0 0,1-1 0 0 0,-1 0 0 0 0,-22-10 0 0 0,7-1 0 0 0,1-2 0 0 0,0-1 0 0 0,2-1 0 0 0,0-1 0 0 0,1-2 0 0 0,1 0 0 0 0,-34-41 0 0 0,33 35 0 0 0,0-2 0 0 0,2 0 0 0 0,2-2 0 0 0,-29-56 0 0 0,38 62 0 0 0,1-1 0 0 0,1 0 0 0 0,2-1 0 0 0,1 1 0 0 0,1-1 0 0 0,1-1 0 0 0,1 1 0 0 0,1 0 0 0 0,3-39 0 0 0,1 58 0 0 0,-1 0 0 0 0,1 0 0 0 0,0 0 0 0 0,1 0 0 0 0,0 1 0 0 0,7-14 0 0 0,2-6 0 0 0,-8 15 0 0 0,0 2 0 0 0,-1-1 0 0 0,2 1 0 0 0,0 0 0 0 0,0 1 0 0 0,0-1 0 0 0,12-14 0 0 0,85-94-12 0 0,59-44-11 0 0,-138 142 24 0 0,103-84 18 0 0,-106 90-16 0 0,1 0 0 0 0,0 1 0 0 0,1 2 0 0 0,34-14 0 0 0,65-25-3 0 0,-80 31 0 0 0,1 2 0 0 0,0 2 0 0 0,51-11 0 0 0,-51 18 0 0 0,-21 2 0 0 0,1 1 0 0 0,-1 1 0 0 0,1 1 0 0 0,0 1 0 0 0,-1 1 0 0 0,1 1 0 0 0,0 0 0 0 0,0 2 0 0 0,21 5 0 0 0,-24-2 0 0 0,0 1 0 0 0,-1 1 0 0 0,0 0 0 0 0,0 2 0 0 0,-1 0 0 0 0,0 1 0 0 0,0 1 0 0 0,21 18 0 0 0,-23-14 0 0 0,-1 0 0 0 0,0 2 0 0 0,-1-1 0 0 0,-1 2 0 0 0,-1 0 0 0 0,11 21 0 0 0,-14-25 0 0 0,0 4 0 0 0,-1 0 0 0 0,-1 1 0 0 0,0 1 0 0 0,-2-1 0 0 0,4 31 0 0 0,1-1 0 0 0,-4-16 0 0 0,-2-1 0 0 0,-2 1 0 0 0,-1 0 0 0 0,-1-1 0 0 0,-1 1 0 0 0,-3-1 0 0 0,-9 41 0 0 0,9-47 0 0 0,-4 11 0 0 0,-3 0 0 0 0,0-1 0 0 0,-3 0 0 0 0,-1-1 0 0 0,-30 48 0 0 0,30-53 0 0 0,-73 103 0 0 0,65-95 0 0 0,-2-1 0 0 0,-2-2 0 0 0,-1-1 0 0 0,-53 48 0 0 0,72-74 0 0 0,1-1 0 0 0,-2 0 0 0 0,1 0 0 0 0,-12 5 0 0 0,-26 16 0 0 0,35-18 0 0 0,9-7 0 0 0,-1 1 0 0 0,0-1 0 0 0,1 0 0 0 0,-1 0 0 0 0,0-1 0 0 0,0 0 0 0 0,0 0 0 0 0,0 0 0 0 0,-7 1 0 0 0,-46 13 0 0 0,38-10 0 0 0,0 0 0 0 0,-1-2 0 0 0,1 0 0 0 0,-1-1 0 0 0,0-1 0 0 0,0-1 0 0 0,-31-2 0 0 0,46-1 0 0 0,0 1 0 0 0,0-1 0 0 0,0 0 0 0 0,0 0 0 0 0,0-1 0 0 0,1 0 0 0 0,-1 0 0 0 0,-5-4 0 0 0,-11-6 0 0 0,-4-2 0 0 0,1-1 0 0 0,1-1 0 0 0,0-1 0 0 0,2-1 0 0 0,0-1 0 0 0,1-1 0 0 0,1-1 0 0 0,1 0 0 0 0,1-2 0 0 0,1 0 0 0 0,1-1 0 0 0,-16-36 0 0 0,18 29 0 0 0,1-1 0 0 0,2 0 0 0 0,1-1 0 0 0,2 0 0 0 0,1-1 0 0 0,2 0 0 0 0,1 0 0 0 0,2 0 0 0 0,4-64 0 0 0,0 85 0 0 0,0-1 0 0 0,1 1 0 0 0,0 0 0 0 0,1 1 0 0 0,1-1 0 0 0,0 1 0 0 0,7-14 0 0 0,7-7 0 0 0,29-39 0 0 0,-22 35 0 0 0,-5 9 0 0 0,2 1 0 0 0,0 1 0 0 0,2 0 0 0 0,2 2 0 0 0,35-26 0 0 0,-2 6 0 0 0,104-56 0 0 0,-109 74 0 0 0,1 2 0 0 0,1 3 0 0 0,74-19 0 0 0,-103 35 0 0 0,-1 1 0 0 0,38-1 0 0 0,-26 3 0 0 0,-9 1 0 0 0,55 2 0 0 0,-74 0 0 0 0,0 2 0 0 0,1-1 0 0 0,-1 2 0 0 0,0-1 0 0 0,0 2 0 0 0,0-1 0 0 0,21 11 0 0 0,-15-5 0 0 0,0 1 0 0 0,-1 1 0 0 0,-1 0 0 0 0,1 1 0 0 0,-2 1 0 0 0,0 1 0 0 0,0-1 0 0 0,20 29 0 0 0,6 17 0 0 0,-33-51 0 0 0,-1-1 0 0 0,0 2 0 0 0,0-1 0 0 0,-1 1 0 0 0,0 0 0 0 0,0 0 0 0 0,-1 0 0 0 0,-1 1 0 0 0,1-1 0 0 0,-1 1 0 0 0,2 14 0 0 0,8 47 0 0 0,-8-52 0 0 0,-1 1 0 0 0,-1-1 0 0 0,1 25 0 0 0,-3-8 0 0 0,0 5 0 0 0,-1 1 0 0 0,-2 0 0 0 0,-2-1 0 0 0,-2 1 0 0 0,-18 67 0 0 0,-74 144 0 0 0,81-221 0 0 0,-28 41 0 0 0,-5 8 0 0 0,35-56 0 0 0,-1 0 0 0 0,-1-2 0 0 0,0 0 0 0 0,-2 0 0 0 0,-1-2 0 0 0,-25 21 0 0 0,27-26 0 0 0,-1-1 0 0 0,-1-1 0 0 0,0 0 0 0 0,0-2 0 0 0,-2-1 0 0 0,1 0 0 0 0,-40 13 0 0 0,46-20 0 0 0,-1 0 0 0 0,0-1 0 0 0,-28 2 0 0 0,37-5 0 0 0,1 0 0 0 0,-1 0 0 0 0,0-1 0 0 0,1 0 0 0 0,-1 0 0 0 0,1-1 0 0 0,-1 1 0 0 0,1-2 0 0 0,0 1 0 0 0,-1 0 0 0 0,1-1 0 0 0,-6-4 0 0 0,-8-8 0 0 0,1 0 0 0 0,0-1 0 0 0,0-1 0 0 0,2-1 0 0 0,0 0 0 0 0,1-1 0 0 0,1-1 0 0 0,1-1 0 0 0,-13-26 0 0 0,-10-25 0 0 0,-39-114 0 0 0,73 177 0 0 0,-6-20 0 0 0,1-1 0 0 0,2 0 0 0 0,0 0 0 0 0,3 0 0 0 0,0 0 0 0 0,3-42 0 0 0,0 56 0 0 0,2 0 0 0 0,0 0 0 0 0,1 0 0 0 0,0 1 0 0 0,2-1 0 0 0,0 1 0 0 0,0 0 0 0 0,1 0 0 0 0,12-19 0 0 0,10-13 0 0 0,48-61 0 0 0,-59 85 0 0 0,8-6 0 0 0,1 2 0 0 0,1 1 0 0 0,2 1 0 0 0,0 2 0 0 0,1 0 0 0 0,2 2 0 0 0,46-23 0 0 0,-48 29 0 0 0,1 2 0 0 0,40-12 0 0 0,-33 13 0 0 0,-7 2 0 0 0,2 1 0 0 0,-1 2 0 0 0,1 2 0 0 0,39-3 0 0 0,132 7 0 0 0,-189 2 0 0 0,-1 1 0 0 0,1 0 0 0 0,0 1 0 0 0,-1 1 0 0 0,0 0 0 0 0,0 1 0 0 0,17 8 0 0 0,1 3 0 0 0,-1 2 0 0 0,30 22 0 0 0,-48-27 0 0 0,0-1 0 0 0,-1 1 0 0 0,17 25 0 0 0,-18-24 0 0 0,-5-4 0 0 0,0 0 0 0 0,0 0 0 0 0,-1 0 0 0 0,0 1 0 0 0,-1 0 0 0 0,6 21 0 0 0,8 66 0 0 0,-17-94 0 0 0,3 37 0 0 0,-2 0 0 0 0,-4 48 0 0 0,0-18 0 0 0,1-47 0 0 0,-1 0 0 0 0,-1 0 0 0 0,-1 0 0 0 0,-2-1 0 0 0,0 1 0 0 0,-1-2 0 0 0,-1 1 0 0 0,-18 33 0 0 0,-3-3 0 0 0,22-37 0 0 0,2-2 0 0 0,-1-1 0 0 0,-1 0 0 0 0,0 0 0 0 0,-10 14 0 0 0,-54 89 0 0 0,-3 3 0 0 0,64-105 0 0 0,-1-1 0 0 0,0 0 0 0 0,-1-1 0 0 0,-1 0 0 0 0,0-1 0 0 0,-18 12 0 0 0,27-20 0 0 0,-19 12 0 0 0,-1-1 0 0 0,0-1 0 0 0,-27 11 0 0 0,44-21 0 0 0,0-1 0 0 0,-1 0 0 0 0,1 0 0 0 0,0-1 0 0 0,-1 0 0 0 0,1 0 0 0 0,-9-1 0 0 0,13 0 0 0 0,-1 0 0 0 0,1-1 0 0 0,-1 1 0 0 0,1-1 0 0 0,0 0 0 0 0,-1 0 0 0 0,1 0 0 0 0,0-1 0 0 0,0 1 0 0 0,0-1 0 0 0,0 0 0 0 0,0 0 0 0 0,0 0 0 0 0,0 0 0 0 0,-4-5 0 0 0,-58-90 0 0 0,39 60 0 0 0,-33-63 0 0 0,54 89 0 0 0,1 0 0 0 0,0 0 0 0 0,0 0 0 0 0,-1-13 0 0 0,-8-24 0 0 0,-1-2 0 0 0,3-2 0 0 0,-9-90 0 0 0,19 134 0 0 0,-1-6 0 0 0,1 0 0 0 0,1 0 0 0 0,0-1 0 0 0,0 1 0 0 0,2 0 0 0 0,0 0 0 0 0,0 0 0 0 0,1 0 0 0 0,1 0 0 0 0,0 1 0 0 0,1-1 0 0 0,1 1 0 0 0,0 0 0 0 0,9-14 0 0 0,7-9 0 0 0,2 0 0 0 0,1 2 0 0 0,1 1 0 0 0,46-43 0 0 0,-51 56 0 0 0,34-30 0 0 0,86-61 0 0 0,-125 102 0 0 0,1 0 0 0 0,-1 1 0 0 0,34-10 0 0 0,10-6 0 0 0,-32 12 0 0 0,1 0 0 0 0,1 2 0 0 0,-1 1 0 0 0,1 2 0 0 0,51-6 0 0 0,152 2 0 0 0,-221 10 0 0 0,1 1 0 0 0,0 1 0 0 0,0 0 0 0 0,-1 1 0 0 0,1 0 0 0 0,0 1 0 0 0,-1 0 0 0 0,22 10 0 0 0,-11 2 0 0 0,23 10 0 0 0,-37-20 0 0 0,0 1 0 0 0,-1 0 0 0 0,1 0 0 0 0,-1 0 0 0 0,0 1 0 0 0,-1 1 0 0 0,0-1 0 0 0,0 1 0 0 0,-1 0 0 0 0,0 1 0 0 0,6 9 0 0 0,-8-12 0 0 0,3 8 0 0 0,0 0 0 0 0,-1 1 0 0 0,0 0 0 0 0,-1 0 0 0 0,-1 0 0 0 0,0 1 0 0 0,2 27 0 0 0,2-1 0 0 0,-3-10 0 0 0,-2-1 0 0 0,-1 0 0 0 0,-1 1 0 0 0,-2-1 0 0 0,-1 1 0 0 0,-1-1 0 0 0,-13 49 0 0 0,10-58 0 0 0,-2 0 0 0 0,-10 20 0 0 0,-9 22 0 0 0,19-43 0 0 0,-6 22 0 0 0,-3-1 0 0 0,-29 54 0 0 0,-36 32 0 0 0,56-87 0 0 0,22-33 0 0 0,-1 0 0 0 0,0 0 0 0 0,0 0 0 0 0,-1 0 0 0 0,0-1 0 0 0,-1 0 0 0 0,1-1 0 0 0,-1 1 0 0 0,0-1 0 0 0,-10 6 0 0 0,15-11 0 0 0,-5 2 0 0 0,0 1 0 0 0,1 0 0 0 0,0 0 0 0 0,-1 0 0 0 0,1 1 0 0 0,1 0 0 0 0,-11 10 0 0 0,9-8 0 0 0,0-1 0 0 0,-1 0 0 0 0,0 0 0 0 0,0-1 0 0 0,0 0 0 0 0,-1-1 0 0 0,1 0 0 0 0,-1 0 0 0 0,0-1 0 0 0,0 0 0 0 0,-1 0 0 0 0,1-1 0 0 0,-10 1 0 0 0,13-2 0 0 0,1-1 0 0 0,0 1 0 0 0,0-1 0 0 0,-1 0 0 0 0,1 0 0 0 0,0-1 0 0 0,0 1 0 0 0,-1-1 0 0 0,1-1 0 0 0,0 1 0 0 0,0-1 0 0 0,0 1 0 0 0,0-2 0 0 0,0 1 0 0 0,1 0 0 0 0,-1-1 0 0 0,-6-5 0 0 0,-8-20 0 0 0,-3 9 0 0 0,19 17 0 0 0,0-1 0 0 0,-1 1 0 0 0,1-1 0 0 0,0 0 0 0 0,1 0 0 0 0,-1 0 0 0 0,0 0 0 0 0,1-1 0 0 0,0 1 0 0 0,-3-6 0 0 0,-37-76 0 0 0,24 50 0 0 0,1-2 0 0 0,-16-48 0 0 0,16 29 0 0 0,-1 3 0 0 0,2-2 0 0 0,3 0 0 0 0,-11-92 0 0 0,22 121 0 0 0,-1-4 0 0 0,1-1 0 0 0,2 1 0 0 0,0-1 0 0 0,3 1 0 0 0,0 0 0 0 0,8-31 0 0 0,-1 32 0 0 0,1 0 0 0 0,2 0 0 0 0,0 1 0 0 0,2 1 0 0 0,1 0 0 0 0,1 1 0 0 0,1 1 0 0 0,2 0 0 0 0,0 2 0 0 0,2 0 0 0 0,34-28 0 0 0,-15 17 0 0 0,-18 13 0 0 0,2 0 0 0 0,0 2 0 0 0,48-27 0 0 0,-44 32 0 0 0,-14 6 0 0 0,0 0 0 0 0,0 2 0 0 0,0 0 0 0 0,0 0 0 0 0,1 2 0 0 0,26-5 0 0 0,49-7 0 0 0,-44 6 0 0 0,60-4 0 0 0,-94 13 0 0 0,0 1 0 0 0,0 0 0 0 0,0 1 0 0 0,0 1 0 0 0,0-1 0 0 0,0 2 0 0 0,-1 0 0 0 0,1 1 0 0 0,17 7 0 0 0,-3 4 0 0 0,0 1 0 0 0,-1 1 0 0 0,0 1 0 0 0,-2 1 0 0 0,0 2 0 0 0,-1 0 0 0 0,-1 2 0 0 0,22 29 0 0 0,-26-26 0 0 0,29 55 0 0 0,-40-68 0 0 0,-2-1 0 0 0,0 0 0 0 0,-2 1 0 0 0,1-1 0 0 0,-1 0 0 0 0,2 26 0 0 0,2 6 0 0 0,4 8 0 0 0,-3 0 0 0 0,-2 0 0 0 0,-3 1 0 0 0,-1 0 0 0 0,-11 96 0 0 0,6-133 0 0 0,-1 1 0 0 0,-1 0 0 0 0,0-1 0 0 0,-12 22 0 0 0,10-21 0 0 0,0 0 0 0 0,1 0 0 0 0,-6 29 0 0 0,7-27 0 0 0,-1-1 0 0 0,0 0 0 0 0,-1 0 0 0 0,-1-1 0 0 0,-1 1 0 0 0,0-2 0 0 0,-1 1 0 0 0,-17 19 0 0 0,9-10 0 0 0,-24 44 0 0 0,29-43 0 0 0,-1-1 0 0 0,-2 0 0 0 0,-1-1 0 0 0,0-1 0 0 0,-2-1 0 0 0,-31 30 0 0 0,-18-4 0 0 0,65-46 0 0 0,-1-1 0 0 0,1 0 0 0 0,0 0 0 0 0,-1 0 0 0 0,1 0 0 0 0,-1-1 0 0 0,1 0 0 0 0,-1 1 0 0 0,0-1 0 0 0,1-1 0 0 0,-1 1 0 0 0,0 0 0 0 0,0-1 0 0 0,0 0 0 0 0,0 0 0 0 0,0 0 0 0 0,1 0 0 0 0,-1-1 0 0 0,0 1 0 0 0,0-1 0 0 0,0 0 0 0 0,1 0 0 0 0,-1-1 0 0 0,1 1 0 0 0,-1-1 0 0 0,1 0 0 0 0,-1 0 0 0 0,1 0 0 0 0,0 0 0 0 0,0 0 0 0 0,0-1 0 0 0,0 1 0 0 0,0-1 0 0 0,-3-4 0 0 0,6 7 0 0 0,-13-22 0 0 0,1 0 0 0 0,1 0 0 0 0,1-1 0 0 0,1 0 0 0 0,-7-29 0 0 0,13 42 0 0 0,0 0 0 0 0,-1 0 0 0 0,-9-17 0 0 0,-6-17 0 0 0,12 16 0 0 0,2-1 0 0 0,-3-36 0 0 0,0-2 0 0 0,2 15 0 0 0,0-90 0 0 0,6 131 0 0 0,1 0 0 0 0,1 0 0 0 0,-1 0 0 0 0,2 0 0 0 0,7-20 0 0 0,-1 1 0 0 0,-2 5 0 0 0,-4 11 0 0 0,1 0 0 0 0,0 1 0 0 0,1-1 0 0 0,11-21 0 0 0,-8 21 0 0 0,15-27 0 0 0,1 0 0 0 0,2 1 0 0 0,2 2 0 0 0,2 1 0 0 0,39-39 0 0 0,-48 56 0 0 0,1-2 0 0 0,2 0 0 0 0,0 1 0 0 0,1 2 0 0 0,1 0 0 0 0,0 2 0 0 0,39-18 0 0 0,-14 14 0 0 0,-14 5 0 0 0,54-14 0 0 0,-69 24 0 0 0,0 2 0 0 0,0 0 0 0 0,31-1 0 0 0,-47 4 0 0 0,1 1 0 0 0,-1 0 0 0 0,1 1 0 0 0,0-1 0 0 0,-1 1 0 0 0,1 1 0 0 0,-1-1 0 0 0,0 1 0 0 0,1 0 0 0 0,-1 0 0 0 0,0 1 0 0 0,0 0 0 0 0,0 0 0 0 0,-1 1 0 0 0,10 6 0 0 0,6 18 0 0 0,-5-15 0 0 0,-14-11 0 0 0,0-1 0 0 0,0 1 0 0 0,0 0 0 0 0,0 0 0 0 0,-1 0 0 0 0,1-1 0 0 0,0 2 0 0 0,-1-1 0 0 0,1 0 0 0 0,-1 0 0 0 0,0 0 0 0 0,0 1 0 0 0,0-1 0 0 0,0 0 0 0 0,1 5 0 0 0,1 1 0 0 0,-1 0 0 0 0,1-1 0 0 0,1 1 0 0 0,0-1 0 0 0,4 7 0 0 0,-4-8 0 0 0,-1 0 0 0 0,1 0 0 0 0,-1 0 0 0 0,-1 1 0 0 0,1-1 0 0 0,1 8 0 0 0,7 31 0 0 0,-1 1 0 0 0,-3 0 0 0 0,3 83 0 0 0,-9-77 0 0 0,-2 69 0 0 0,0-109 0 0 0,0 1 0 0 0,-1-1 0 0 0,-1 0 0 0 0,0 0 0 0 0,0 0 0 0 0,-1 0 0 0 0,-7 13 0 0 0,3-7 0 0 0,1-1 0 0 0,1 1 0 0 0,-7 30 0 0 0,-7 24 0 0 0,5-30 0 0 0,10-24 0 0 0,-2 0 0 0 0,0 0 0 0 0,-1 0 0 0 0,-15 24 0 0 0,10-25 0 0 0,9-13 0 0 0,1 0 0 0 0,0 0 0 0 0,0 0 0 0 0,0 0 0 0 0,0 1 0 0 0,1 0 0 0 0,0-1 0 0 0,-3 7 0 0 0,2-3 0 0 0,0 0 0 0 0,-1 0 0 0 0,0 0 0 0 0,-1-1 0 0 0,1 1 0 0 0,-2-1 0 0 0,1 0 0 0 0,-1-1 0 0 0,0 1 0 0 0,0-1 0 0 0,0 0 0 0 0,-1-1 0 0 0,0 0 0 0 0,-15 9 0 0 0,18-12 0 0 0,0 0 0 0 0,1 0 0 0 0,0 0 0 0 0,-1 1 0 0 0,1-1 0 0 0,0 1 0 0 0,-5 5 0 0 0,5-4 0 0 0,1-1 0 0 0,-1 0 0 0 0,-1 0 0 0 0,1-1 0 0 0,0 1 0 0 0,-1-1 0 0 0,1 0 0 0 0,-1 1 0 0 0,0-2 0 0 0,0 1 0 0 0,1 0 0 0 0,-1-1 0 0 0,-5 2 0 0 0,-12 0 0 0 0,1 0 0 0 0,-40 0 0 0 0,53-3 0 0 0,1 0 0 0 0,-1 0 0 0 0,0-1 0 0 0,0 0 0 0 0,0 0 0 0 0,1-1 0 0 0,-1 0 0 0 0,1 0 0 0 0,-1 0 0 0 0,1-1 0 0 0,0 0 0 0 0,-7-4 0 0 0,-11-21 0 0 0,-41-28 0 0 0,30 13 0 0 0,2 0 0 0 0,3-3 0 0 0,1 0 0 0 0,-44-99 0 0 0,65 121 0 0 0,1 0 0 0 0,1 0 0 0 0,2 0 0 0 0,0-1 0 0 0,1 0 0 0 0,2 1 0 0 0,2-38 0 0 0,-1 51 0 0 0,-1-3 0 0 0,1 1 0 0 0,1 0 0 0 0,1 0 0 0 0,-1 0 0 0 0,2 0 0 0 0,0 0 0 0 0,9-25 0 0 0,3 9 0 0 0,2 1 0 0 0,0 1 0 0 0,2 0 0 0 0,1 1 0 0 0,1 2 0 0 0,1 0 0 0 0,1 1 0 0 0,1 1 0 0 0,1 1 0 0 0,1 1 0 0 0,41-23 0 0 0,-32 24 0 0 0,-25 13 0 0 0,0 0 0 0 0,0 1 0 0 0,0 0 0 0 0,1 1 0 0 0,0 0 0 0 0,0 1 0 0 0,15-3 0 0 0,-15 4 0 0 0,0 0 0 0 0,0-1 0 0 0,18-8 0 0 0,-18 7 0 0 0,-1 0 0 0 0,1 1 0 0 0,0 0 0 0 0,17-2 0 0 0,21-1 0 0 0,65 1 0 0 0,-97 6 0 0 0,0 0 0 0 0,1 1 0 0 0,-2 1 0 0 0,1 0 0 0 0,0 1 0 0 0,-1 1 0 0 0,28 12 0 0 0,-3 1 0 0 0,-21-10 0 0 0,0 2 0 0 0,0 0 0 0 0,-1 0 0 0 0,30 24 0 0 0,-41-27 0 0 0,4 2 0 0 0,-1 1 0 0 0,0 1 0 0 0,-1 0 0 0 0,10 14 0 0 0,4 5 0 0 0,-17-23 0 0 0,-1 1 0 0 0,0 0 0 0 0,0 0 0 0 0,0 0 0 0 0,-1 1 0 0 0,0 0 0 0 0,-1 0 0 0 0,5 14 0 0 0,2 27 0 0 0,-3 0 0 0 0,-2 1 0 0 0,0 67 0 0 0,-7-93 0 0 0,0 1 0 0 0,-2-1 0 0 0,0 0 0 0 0,-2 0 0 0 0,-1-1 0 0 0,-1 1 0 0 0,-1-1 0 0 0,-19 41 0 0 0,-2 0 0 0 0,20-44 0 0 0,0 0 0 0 0,-20 30 0 0 0,9-19 0 0 0,0 0 0 0 0,-2-1 0 0 0,-32 37 0 0 0,32-38 0 0 0,20-28 0 0 0,1 1 0 0 0,0-1 0 0 0,-1 0 0 0 0,0 1 0 0 0,0-1 0 0 0,0 0 0 0 0,0 0 0 0 0,0 0 0 0 0,0 0 0 0 0,0-1 0 0 0,0 1 0 0 0,-1 0 0 0 0,-3 1 0 0 0,-17 12 0 0 0,15-9 0 0 0,0 0 0 0 0,0-1 0 0 0,0-1 0 0 0,-13 6 0 0 0,2-4 0 0 0,-35 7 0 0 0,52-12 0 0 0,0-1 0 0 0,-1 0 0 0 0,1 0 0 0 0,-1 0 0 0 0,1 0 0 0 0,0-1 0 0 0,-1 1 0 0 0,1-1 0 0 0,-1 1 0 0 0,1-1 0 0 0,0 0 0 0 0,0 0 0 0 0,0 0 0 0 0,-1 0 0 0 0,1 0 0 0 0,0-1 0 0 0,0 1 0 0 0,0-1 0 0 0,-1-1 0 0 0,-20-20 0 0 0,2-2 0 0 0,1 0 0 0 0,-23-36 0 0 0,28 33 0 0 0,2-1 0 0 0,1 0 0 0 0,1-1 0 0 0,1 0 0 0 0,2-1 0 0 0,1 0 0 0 0,-3-35 0 0 0,1-73 0 0 0,8 131 0 0 0,1 0 0 0 0,0-1 0 0 0,1 1 0 0 0,-1-1 0 0 0,2 1 0 0 0,-1 0 0 0 0,1-1 0 0 0,0 1 0 0 0,1 0 0 0 0,3-8 0 0 0,5-5 0 0 0,0 0 0 0 0,16-21 0 0 0,-2 3 0 0 0,-15 25-1 0 0,0 0-1 0 0,1 1 1 0 0,1 0 0 0 0,0 1-1 0 0,1 1 1 0 0,0 0 0 0 0,1 1-1 0 0,0 0 1 0 0,0 1 0 0 0,1 0-1 0 0,18-7 1 0 0,4-7 6 0 0,-35 21-4 0 0,1 0 0 0 0,-1 0-1 0 0,1 0 1 0 0,0 1-1 0 0,0-1 1 0 0,-1 0 0 0 0,1 1-1 0 0,0 0 1 0 0,1 0 0 0 0,-1 0-1 0 0,0 0 1 0 0,0 0-1 0 0,0 1 1 0 0,1-1 0 0 0,-1 1-1 0 0,6 0 1 0 0,31-1-1 0 0,56 3 0 0 0,-87-1 0 0 0,-1 0 0 0 0,1 0 0 0 0,-1 1 0 0 0,1 1 0 0 0,-1-1 0 0 0,0 1 0 0 0,0 1 0 0 0,13 7 0 0 0,-18-9 0 0 0,9 5 0 0 0,0 0 0 0 0,-1 1 0 0 0,0 1 0 0 0,0 0 0 0 0,-1 0 0 0 0,12 15 0 0 0,1 11 0 0 0,-2 2 0 0 0,24 59 0 0 0,-37-75 0 0 0,-1 0 0 0 0,-1 1 0 0 0,-1 0 0 0 0,-1 0 0 0 0,-1 1 0 0 0,0 36 0 0 0,-2 4 0 0 0,-4 96 0 0 0,1-138 0 0 0,-1 0 0 0 0,-1-1 0 0 0,-1 0 0 0 0,-1 0 0 0 0,-14 34 0 0 0,-8 13 0 0 0,-20 40 0 0 0,31-77 0 0 0,-1 0 0 0 0,-32 39 0 0 0,26-23 0 0 0,11-34 0 0 0,10-9 0 0 0,0 0 0 0 0,0 0 0 0 0,1-1 0 0 0,-1 2 0 0 0,1-1 0 0 0,0 0 0 0 0,-4 7 0 0 0,6-9 0 0 0,-1 0 0 0 0,1 1 0 0 0,-1-1 0 0 0,0 0 0 0 0,1 0 0 0 0,-1 0 0 0 0,0 0 0 0 0,0 0 0 0 0,0 0 0 0 0,0 0 0 0 0,0 0 0 0 0,0 0 0 0 0,0 0 0 0 0,0 0 0 0 0,0-1 0 0 0,0 1 0 0 0,0 0 0 0 0,-1-1 0 0 0,1 1 0 0 0,0-1 0 0 0,0 0 0 0 0,-2 1 0 0 0,2-1 0 0 0,-1 1 0 0 0,0-1 0 0 0,1 1 0 0 0,0 0 0 0 0,-1-1 0 0 0,1 1 0 0 0,-1 0 0 0 0,1 0 0 0 0,0 0 0 0 0,-1 0 0 0 0,1 0 0 0 0,0 0 0 0 0,0 0 0 0 0,-2 2 0 0 0,2-1 0 0 0,0-1 0 0 0,0 1 0 0 0,-1 0 0 0 0,1-1 0 0 0,-1 1 0 0 0,1-1 0 0 0,-1 0 0 0 0,0 0 0 0 0,0 1 0 0 0,1-1 0 0 0,-1 0 0 0 0,0 0 0 0 0,0-1 0 0 0,0 1 0 0 0,0 0 0 0 0,0-1 0 0 0,0 1 0 0 0,0-1 0 0 0,0 0 0 0 0,-1 1 0 0 0,1-1 0 0 0,0 0 0 0 0,0 0 0 0 0,0 0 0 0 0,0-1 0 0 0,0 1 0 0 0,0 0 0 0 0,0-1 0 0 0,-3-1 0 0 0,2 0 0 0 0,0-1 0 0 0,0 0 0 0 0,0 0 0 0 0,1 0 0 0 0,-1-1 0 0 0,1 1 0 0 0,0 0 0 0 0,0-1 0 0 0,0 0 0 0 0,0 0 0 0 0,1 1 0 0 0,-1-1 0 0 0,1 0 0 0 0,0 0 0 0 0,0 0 0 0 0,0-5 0 0 0,-6-57 0 0 0,3-119 0 0 0,5 122 0 0 0,-1 47 0 0 0,2 0 0 0 0,0 0 0 0 0,1 0 0 0 0,0 0 0 0 0,11-28 0 0 0,38-75 0 0 0,-32 76 0 0 0,-10 26 0 0 0,1 0 0 0 0,0 0 0 0 0,2 1 0 0 0,-1 0 0 0 0,27-24 0 0 0,1-3 0 0 0,-23 27 0 0 0,1 1 0 0 0,1 0 0 0 0,0 1 0 0 0,22-12 0 0 0,-3 1 0 0 0,-20 16 0 0 0,-1 1 0 0 0,1 1 0 0 0,0 1 0 0 0,1 0 0 0 0,23-4 0 0 0,-33 9 0 0 0,0 1 0 0 0,1-1 0 0 0,-1 2 0 0 0,0-1 0 0 0,0 1 0 0 0,0 1 0 0 0,-1 0 0 0 0,1 0 0 0 0,0 0 0 0 0,0 1 0 0 0,-1 1 0 0 0,0-1 0 0 0,0 1 0 0 0,14 9 0 0 0,-21-12 0 0 0,1 0 0 0 0,-1 0 0 0 0,0 0 0 0 0,0 1 0 0 0,0-1 0 0 0,0 0 0 0 0,0 0 0 0 0,0 1 0 0 0,0-1 0 0 0,0 0 0 0 0,-1 1 0 0 0,1-1 0 0 0,0 1 0 0 0,-1-1 0 0 0,1 3 0 0 0,7 12 0 0 0,-4-13 0 0 0,-1 1 0 0 0,0-1 0 0 0,0 1 0 0 0,0 0 0 0 0,0 0 0 0 0,0 0 0 0 0,-1 0 0 0 0,0 1 0 0 0,0-1 0 0 0,0 1 0 0 0,-1-1 0 0 0,1 1 0 0 0,0 5 0 0 0,-1-8 0 0 0,7 31 0 0 0,-1-1 0 0 0,-2 1 0 0 0,-1 0 0 0 0,-2 0 0 0 0,-1 0 0 0 0,-2 0 0 0 0,-9 62 0 0 0,7-79 0 0 0,-1 1 0 0 0,-1-1 0 0 0,0-1 0 0 0,-1 1 0 0 0,-13 23 0 0 0,3-7 0 0 0,-8 11 0 0 0,19-35 0 0 0,1-1 0 0 0,-1 1 0 0 0,1 0 0 0 0,1 1 0 0 0,-4 10 0 0 0,3-9 0 0 0,-1 0 0 0 0,0 0 0 0 0,-1-1 0 0 0,0 1 0 0 0,0-1 0 0 0,-1 0 0 0 0,0-1 0 0 0,-13 13 0 0 0,-17 21 0 0 0,33-37 0 0 0,-1 0 0 0 0,0 0 0 0 0,0 0 0 0 0,-1-1 0 0 0,1 0 0 0 0,-1 0 0 0 0,0 0 0 0 0,0-1 0 0 0,0 0 0 0 0,0 0 0 0 0,-1-1 0 0 0,1 1 0 0 0,-12 1 0 0 0,16-3 0 0 0,-1-1 0 0 0,1 1 0 0 0,-1-1 0 0 0,1 0 0 0 0,-1 0 0 0 0,1 0 0 0 0,-1 0 0 0 0,1 0 0 0 0,-1-1 0 0 0,1 1 0 0 0,0-1 0 0 0,-1 0 0 0 0,1 1 0 0 0,0-1 0 0 0,-1 0 0 0 0,1-1 0 0 0,0 1 0 0 0,0 0 0 0 0,0 0 0 0 0,0-1 0 0 0,0 1 0 0 0,0-1 0 0 0,0 0 0 0 0,1 0 0 0 0,-1 0 0 0 0,0 0 0 0 0,1 0 0 0 0,0 0 0 0 0,-1 0 0 0 0,1 0 0 0 0,0 0 0 0 0,0 0 0 0 0,0-1 0 0 0,1 1 0 0 0,-1 0 0 0 0,0-1 0 0 0,1 1 0 0 0,-1-1 0 0 0,1 1 0 0 0,0-1 0 0 0,0-3 0 0 0,-10-84 0 0 0,2 40 0 0 0,3 0 0 0 0,3 0 0 0 0,3-55 0 0 0,2 90 0 0 0,1 0 0 0 0,1 0 0 0 0,0 0 0 0 0,1 0 0 0 0,0 1 0 0 0,2 0 0 0 0,9-16 0 0 0,0 0 0 0 0,-9 16 0 0 0,-3 2 0 0 0,1 1 0 0 0,0 0 0 0 0,1 0 0 0 0,0 0 0 0 0,0 1 0 0 0,1 0 0 0 0,1 0 0 0 0,15-13 0 0 0,7-5 0 0 0,-28 25 0 0 0,-1 0 0 0 0,1 1 0 0 0,0-1 0 0 0,0 0 0 0 0,0 1 0 0 0,1 0 0 0 0,-1-1 0 0 0,1 1 0 0 0,-1 1 0 0 0,6-3 0 0 0,0 1 0 0 0,-5 2 0 0 0,0 0 0 0 0,0-1 0 0 0,0 1 0 0 0,-1-1 0 0 0,1 1 0 0 0,0-1 0 0 0,-1 0 0 0 0,0 0 0 0 0,1-1 0 0 0,-1 1 0 0 0,0-1 0 0 0,5-5 0 0 0,-5 6 0 0 0,1 0 0 0 0,0 0 0 0 0,-1 1 0 0 0,1-1 0 0 0,0 1 0 0 0,0 0 0 0 0,-1 0 0 0 0,1 1 0 0 0,0-1 0 0 0,0 1 0 0 0,0-1 0 0 0,0 1 0 0 0,0 0 0 0 0,0 1 0 0 0,7 1 0 0 0,2-2 0 0 0,-11 0 0 0 0,0 0 0 0 0,0 0 0 0 0,0 0 0 0 0,0 1 0 0 0,0-1 0 0 0,0 0 0 0 0,0 1 0 0 0,0-1 0 0 0,0 1 0 0 0,0 0 0 0 0,0 0 0 0 0,0-1 0 0 0,-1 1 0 0 0,1 0 0 0 0,0 1 0 0 0,-1-1 0 0 0,1 0 0 0 0,-1 0 0 0 0,1 1 0 0 0,-1-1 0 0 0,0 1 0 0 0,1-1 0 0 0,-1 1 0 0 0,0 0 0 0 0,1 1 0 0 0,16 18 0 0 0,-14-18 0 0 0,0 1 0 0 0,0 0 0 0 0,-1 0 0 0 0,0 0 0 0 0,0 0 0 0 0,0 1 0 0 0,0-1 0 0 0,0 1 0 0 0,-1 0 0 0 0,0 0 0 0 0,2 6 0 0 0,9 18 0 0 0,-10-24 0 0 0,-1-1 0 0 0,0 1 0 0 0,-1-1 0 0 0,1 1 0 0 0,-1-1 0 0 0,0 1 0 0 0,0 0 0 0 0,0 0 0 0 0,-1 4 0 0 0,6 22 0 0 0,-3-22 0 0 0,0 0 0 0 0,0 0 0 0 0,-1 1 0 0 0,2 11 0 0 0,1 8 0 0 0,-2-10 0 0 0,-2-1 0 0 0,1 0 0 0 0,-4 37 0 0 0,0-6 0 0 0,1-35 0 0 0,0-1 0 0 0,-1 1 0 0 0,-1-1 0 0 0,0 0 0 0 0,-1 0 0 0 0,-1 0 0 0 0,0 0 0 0 0,0-1 0 0 0,-1 0 0 0 0,-1 0 0 0 0,-14 20 0 0 0,6 2 0 0 0,4-5 0 0 0,-27 34 0 0 0,35-56 0 0 0,-1-1 0 0 0,-1 1 0 0 0,1-1 0 0 0,-1 0 0 0 0,-7 7 0 0 0,-11 16 0 0 0,19-24 0 0 0,1 1 0 0 0,-1-1 0 0 0,0-1 0 0 0,-1 1 0 0 0,1 0 0 0 0,-1-1 0 0 0,-5 4 0 0 0,-14 14 0 0 0,22-20 0 0 0,1 0 0 0 0,-1 1 0 0 0,0-1 0 0 0,0 0 0 0 0,0 0 0 0 0,-1 0 0 0 0,1 0 0 0 0,0-1 0 0 0,-1 1 0 0 0,1-1 0 0 0,-1 1 0 0 0,0-1 0 0 0,1 0 0 0 0,-1 0 0 0 0,0 0 0 0 0,0 0 0 0 0,0-1 0 0 0,1 1 0 0 0,-1-1 0 0 0,0 0 0 0 0,0 1 0 0 0,0-1 0 0 0,0 0 0 0 0,0-1 0 0 0,-3 0 0 0 0,3 0 0 0 0,1 0 0 0 0,-1-1 0 0 0,1 1 0 0 0,-1-1 0 0 0,1 0 0 0 0,-1 1 0 0 0,1-1 0 0 0,0 0 0 0 0,0 0 0 0 0,0-1 0 0 0,0 1 0 0 0,0 0 0 0 0,1-1 0 0 0,-1 1 0 0 0,1-1 0 0 0,-1 0 0 0 0,1 1 0 0 0,0-1 0 0 0,0 0 0 0 0,0 0 0 0 0,0-5 0 0 0,-14-49 0 0 0,10 39 0 0 0,1 0 0 0 0,1 0 0 0 0,0 0 0 0 0,1 0 0 0 0,1-26 0 0 0,1 42 0 0 0,0-1 0 0 0,1 0 0 0 0,-1 1 0 0 0,1-1 0 0 0,0 1 0 0 0,0-1 0 0 0,0 1 0 0 0,0 0 0 0 0,0-1 0 0 0,0 1 0 0 0,1 0 0 0 0,-1 0 0 0 0,4-4 0 0 0,12-22 0 0 0,-16 27 0 0 0,0-1 0 0 0,0 0 0 0 0,1 1 0 0 0,-1-1 0 0 0,1 1 0 0 0,-1-1 0 0 0,1 1 0 0 0,-1 0 0 0 0,1 0 0 0 0,0 0 0 0 0,0 0 0 0 0,0 0 0 0 0,-1 0 0 0 0,1 0 0 0 0,0 0 0 0 0,0 1 0 0 0,0-1 0 0 0,0 1 0 0 0,0 0 0 0 0,0-1 0 0 0,1 1 0 0 0,-1 0 0 0 0,0 0 0 0 0,0 0 0 0 0,2 1 0 0 0,-1-1 0 0 0,0 0 0 0 0,0 0 0 0 0,0 0 0 0 0,0 1 0 0 0,0-1 0 0 0,0 1 0 0 0,0 0 0 0 0,0 0 0 0 0,-1 0 0 0 0,1 0 0 0 0,0 1 0 0 0,-1-1 0 0 0,1 1 0 0 0,-1-1 0 0 0,1 1 0 0 0,-1 0 0 0 0,4 4 0 0 0,31 74 0 0 0,-32-70 0 0 0,0 0 0 0 0,-1 0 0 0 0,0 0 0 0 0,-1 1 0 0 0,0-1 0 0 0,0 1 0 0 0,1 20 0 0 0,0 83 0 0 0,-4-90 0 0 0,-2-6 0 0 0,0 0 0 0 0,-1 0 0 0 0,-1 0 0 0 0,0 0 0 0 0,-2-1 0 0 0,-14 33 0 0 0,7-17 0 0 0,7-20 0 0 0,-1-1 0 0 0,-1 0 0 0 0,0-1 0 0 0,0 1 0 0 0,-1-1 0 0 0,0-1 0 0 0,-1 0 0 0 0,-14 11 0 0 0,-5 7 0 0 0,20-21 0 0 0,-1 1 0 0 0,0-1 0 0 0,-1-1 0 0 0,1 1 0 0 0,-1-2 0 0 0,-20 8 0 0 0,-10 6 0 0 0,32-14 0 0 0,-1-2 0 0 0,1 1 0 0 0,-1-1 0 0 0,0 0 0 0 0,1-1 0 0 0,-1 0 0 0 0,-19 0 0 0 0,-71-2 0 0 0,94-1 0 0 0,1 0 0 0 0,-1 0 0 0 0,0-1 0 0 0,0 0 0 0 0,1 0 0 0 0,-1 0 0 0 0,1-1 0 0 0,0 0 0 0 0,0 0 0 0 0,0 0 0 0 0,0 0 0 0 0,0-1 0 0 0,1 0 0 0 0,-1 0 0 0 0,-6-8 0 0 0,-6-5 0 0 0,14 14 0 0 0,1-1 0 0 0,-1 0 0 0 0,1 0 0 0 0,0 0 0 0 0,0 0 0 0 0,1-1 0 0 0,-1 1 0 0 0,1 0 0 0 0,0-1 0 0 0,0 1 0 0 0,1-1 0 0 0,-1 1 0 0 0,1-1 0 0 0,0 1 0 0 0,0-1 0 0 0,0 1 0 0 0,1-1 0 0 0,0 1 0 0 0,0-1 0 0 0,0 1 0 0 0,0-1 0 0 0,0 1 0 0 0,1 0 0 0 0,0 0 0 0 0,0 0 0 0 0,0 0 0 0 0,1 0 0 0 0,4-6 0 0 0,6-3 0 0 0,-1-1 0 0 0,-1 0 0 0 0,20-30 0 0 0,-21 28 0 0 0,-4 9 0 0 0,0 0 0 0 0,0 1 0 0 0,1 0 0 0 0,13-10 0 0 0,24-23 0 0 0,-40 35 0 0 0,-1 1 0 0 0,1-1 0 0 0,0 1 0 0 0,-1-1 0 0 0,2 1 0 0 0,-1 1 0 0 0,0-1 0 0 0,5-2 0 0 0,16-10 0 0 0,72-60 0 0 0,-79 61 0 0 0,1 1 0 0 0,1 1 0 0 0,-1 1 0 0 0,2 1 0 0 0,0 0 0 0 0,0 2 0 0 0,35-10 0 0 0,15-4 0 0 0,-60 18 0 0 0,1-1 0 0 0,-1 2 0 0 0,1-1 0 0 0,0 2 0 0 0,0-1 0 0 0,0 2 0 0 0,0 0 0 0 0,0 0 0 0 0,20 2 0 0 0,-31-1 0 0 0,0 0 0 0 0,1 1 0 0 0,-1-1 0 0 0,0 1 0 0 0,1-1 0 0 0,-1 1 0 0 0,0 0 0 0 0,1 0 0 0 0,-1-1 0 0 0,0 1 0 0 0,0 0 0 0 0,0 0 0 0 0,0 0 0 0 0,0 0 0 0 0,0 0 0 0 0,0 0 0 0 0,0 0 0 0 0,0 1 0 0 0,-1-1 0 0 0,1 0 0 0 0,0 0 0 0 0,0 3 0 0 0,1 2 0 0 0,0-1 0 0 0,-1 1 0 0 0,1 0 0 0 0,-1-1 0 0 0,-1 1 0 0 0,1 6 0 0 0,-1 2 0 0 0,0 1 0 0 0,-1-1 0 0 0,-1 1 0 0 0,-4 18 0 0 0,-1-11 0 0 0,-1-1 0 0 0,-1 0 0 0 0,-1 0 0 0 0,0 0 0 0 0,-15 19 0 0 0,-73 88 0 0 0,60-80 0 0 0,-16 14 0 0 0,-2-3 0 0 0,-72 57 0 0 0,111-101 0 0 0,-28 19 0 0 0,-1-2 0 0 0,-1-3 0 0 0,-1-1 0 0 0,-91 37 0 0 0,62-30 0 0 0,56-25 0 0 0,13-5 0 0 0,0-1 0 0 0,-1 0 0 0 0,0-1 0 0 0,-18 5 0 0 0,-64 13 0 0 0,55-12 0 0 0,0-1 0 0 0,0-2 0 0 0,-59 3 0 0 0,69-9 0 0 0,-85-4 0 0 0,99 2 0 0 0,0 0 0 0 0,0 0 0 0 0,0-2 0 0 0,1 1 0 0 0,-1-1 0 0 0,1-1 0 0 0,-10-6 0 0 0,17 9 0 0 0,1-1 0 0 0,0 1 0 0 0,0-1 0 0 0,0 0 0 0 0,1 1 0 0 0,-1-1 0 0 0,1-1 0 0 0,-1 1 0 0 0,1 0 0 0 0,0-1 0 0 0,0 1 0 0 0,1-1 0 0 0,-1 1 0 0 0,1-1 0 0 0,-1-4 0 0 0,-1-1 0 0 0,1-1 0 0 0,0 0 0 0 0,0 0 0 0 0,1-18 0 0 0,1 24 0 0 0,1-1 0 0 0,-1 1 0 0 0,1 0 0 0 0,0 0 0 0 0,1 0 0 0 0,-1 0 0 0 0,1 0 0 0 0,-1 1 0 0 0,1-1 0 0 0,1 0 0 0 0,-1 1 0 0 0,0-1 0 0 0,1 1 0 0 0,-1 0 0 0 0,7-6 0 0 0,1-2 0 0 0,-7 6 0 0 0,-1 2 0 0 0,1 0 0 0 0,-1 1 0 0 0,0-1 0 0 0,1 0 0 0 0,0 1 0 0 0,0-1 0 0 0,0 1 0 0 0,0 0 0 0 0,0 0 0 0 0,0 0 0 0 0,1 1 0 0 0,6-3 0 0 0,-4 0 0 0 0,-1 1 0 0 0,1-1 0 0 0,0 0 0 0 0,-1-1 0 0 0,0 1 0 0 0,6-7 0 0 0,-6 5 0 0 0,0 1 0 0 0,0 0 0 0 0,1 1 0 0 0,0-1 0 0 0,0 1 0 0 0,8-5 0 0 0,6 1 0 0 0,0 0 0 0 0,0 2 0 0 0,1 0 0 0 0,-1 1 0 0 0,1 1 0 0 0,0 1 0 0 0,32-1 0 0 0,-53 4 0 0 0,1 0 0 0 0,-1 0 0 0 0,1 0 0 0 0,-1 0 0 0 0,1 0 0 0 0,-1 0 0 0 0,1 0 0 0 0,-1 0 0 0 0,1 1 0 0 0,-1-1 0 0 0,0 0 0 0 0,1 0 0 0 0,-1 1 0 0 0,1-1 0 0 0,-1 0 0 0 0,0 1 0 0 0,1-1 0 0 0,-1 0 0 0 0,0 1 0 0 0,1-1 0 0 0,-1 0 0 0 0,0 1 0 0 0,1-1 0 0 0,-1 1 0 0 0,0-1 0 0 0,0 0 0 0 0,0 1 0 0 0,1-1 0 0 0,-1 1 0 0 0,0-1 0 0 0,0 1 0 0 0,0-1 0 0 0,0 1 0 0 0,0-1 0 0 0,0 1 0 0 0,0-1 0 0 0,0 1 0 0 0,0-1 0 0 0,0 1 0 0 0,0-1 0 0 0,0 1 0 0 0,0-1 0 0 0,0 1 0 0 0,-1-1 0 0 0,1 0 0 0 0,0 1 0 0 0,0-1 0 0 0,0 1 0 0 0,-1-1 0 0 0,1 1 0 0 0,0-1 0 0 0,-1 0 0 0 0,1 1 0 0 0,-1-1 0 0 0,-16 25 0 0 0,-7 1 0 0 0,21-22 0 0 0,-1 0 0 0 0,0 1 0 0 0,0-1 0 0 0,0 0 0 0 0,0-1 0 0 0,-1 1 0 0 0,0-1 0 0 0,1 0 0 0 0,-1 0 0 0 0,-9 4 0 0 0,-36 17 0 0 0,44-19 0 0 0,-1-1 0 0 0,0-1 0 0 0,-1 1 0 0 0,1-1 0 0 0,-10 3 0 0 0,9-3 0 0 0,0 0 0 0 0,1 0 0 0 0,-1 1 0 0 0,-10 7 0 0 0,-15 6 0 0 0,-164 47 0 0 0,138-44 0 0 0,37-11 0 0 0,1-2 0 0 0,-28 5 0 0 0,-41 8 0 0 0,50-10 0 0 0,-44 5 0 0 0,80-14 0 0 0,-277 18 0 0 0,245-19 0 0 0,0-1 0 0 0,0-2 0 0 0,1-2 0 0 0,0-1 0 0 0,-65-21 0 0 0,-22-12 0 0 0,-44-16 0 0 0,165 54 0 0 0,0 1 0 0 0,0-1 0 0 0,-1 0 0 0 0,1 1 0 0 0,0-1 0 0 0,0 0 0 0 0,0 0 0 0 0,0 0 0 0 0,0 1 0 0 0,0-1 0 0 0,0 0 0 0 0,0-1 0 0 0,1 1 0 0 0,-1 0 0 0 0,0 0 0 0 0,0 0 0 0 0,1 0 0 0 0,-1-1 0 0 0,1 1 0 0 0,-1-2 0 0 0,-6-8 0 0 0,-10 4 0 0 0,15 7 0 0 0,0 0 0 0 0,-1-1 0 0 0,1 0 0 0 0,0 1 0 0 0,0-1 0 0 0,1 0 0 0 0,-1 0 0 0 0,0 0 0 0 0,0 0 0 0 0,0-1 0 0 0,0 1 0 0 0,1 0 0 0 0,-1-1 0 0 0,1 1 0 0 0,-1-1 0 0 0,-2-3 0 0 0,-27-38 0 0 0,29 39 0 0 0,0 1 0 0 0,0 0 0 0 0,1-1 0 0 0,-1 1 0 0 0,1-1 0 0 0,0 0 0 0 0,0 0 0 0 0,0 1 0 0 0,0-1 0 0 0,0 0 0 0 0,1 0 0 0 0,0-6 0 0 0,0 6 0 0 0,0 0 0 0 0,-1 0 0 0 0,1 0 0 0 0,-1 0 0 0 0,0 0 0 0 0,0 0 0 0 0,0 0 0 0 0,-1 0 0 0 0,-1-4 0 0 0,2 7 0 0 0,1-1 0 0 0,0 0 0 0 0,0 0 0 0 0,0 0 0 0 0,0 0 0 0 0,0 0 0 0 0,0 1 0 0 0,0-1 0 0 0,1 0 0 0 0,-1 0 0 0 0,1 0 0 0 0,-1 0 0 0 0,1 1 0 0 0,0-1 0 0 0,0 0 0 0 0,-1 1 0 0 0,3-3 0 0 0,-3 3 0 0 0,3-4 0 0 0,0 0 0 0 0,0 1 0 0 0,1-1 0 0 0,-1 1 0 0 0,1 0 0 0 0,0 0 0 0 0,0 0 0 0 0,0 0 0 0 0,1 1 0 0 0,-1 0 0 0 0,1 0 0 0 0,8-4 0 0 0,13-10 0 0 0,0-2 0 0 0,1 2 0 0 0,0 1 0 0 0,1 1 0 0 0,1 1 0 0 0,0 2 0 0 0,1 1 0 0 0,0 1 0 0 0,1 1 0 0 0,0 2 0 0 0,0 1 0 0 0,35-1 0 0 0,-38 5 0 0 0,13-2 0 0 0,0 1 0 0 0,0 3 0 0 0,1 1 0 0 0,72 12 0 0 0,-93-7 0 0 0,-1 1 0 0 0,1 1 0 0 0,-1 1 0 0 0,-1 1 0 0 0,0 0 0 0 0,19 14 0 0 0,-37-22 0 0 0,1 1 0 0 0,-1-1 0 0 0,0 0 0 0 0,0 0 0 0 0,0 1 0 0 0,0-1 0 0 0,0 1 0 0 0,0-1 0 0 0,-1 1 0 0 0,1-1 0 0 0,-1 1 0 0 0,1 0 0 0 0,-1-1 0 0 0,0 1 0 0 0,-1 4 0 0 0,2 2 0 0 0,0-4 0 0 0,9 35 0 0 0,-10-34 0 0 0,-1 0 0 0 0,0 0 0 0 0,0 0 0 0 0,0 0 0 0 0,-1 0 0 0 0,0 0 0 0 0,0-1 0 0 0,0 1 0 0 0,-1 0 0 0 0,0-1 0 0 0,0 0 0 0 0,0 0 0 0 0,-1 0 0 0 0,1 0 0 0 0,-6 5 0 0 0,-6 4 0 0 0,-1 1 0 0 0,-32 21 0 0 0,29-22 0 0 0,6-4 0 0 0,9-6 0 0 0,-1 0 0 0 0,0-1 0 0 0,0 0 0 0 0,-1 0 0 0 0,1 0 0 0 0,-8 3 0 0 0,-37 21 0 0 0,43-23 0 0 0,0 1 0 0 0,0-1 0 0 0,0-1 0 0 0,0 1 0 0 0,0-1 0 0 0,-9 2 0 0 0,-61 15 0 0 0,-2-3 0 0 0,0-3 0 0 0,0-4 0 0 0,-104 0 0 0 0,115-12 0 0 0,-1-3 0 0 0,-74-15 0 0 0,129 17 0 0 0,1-1 0 0 0,0 0 0 0 0,-23-11 0 0 0,23 8 0 0 0,-1 2 0 0 0,0 0 0 0 0,-21-5 0 0 0,-112-37 0 0 0,35 2 0 0 0,106 44 0 0 0,1-2 0 0 0,-1 1 0 0 0,0-1 0 0 0,0 0 0 0 0,1 0 0 0 0,0 0 0 0 0,0-1 0 0 0,0 0 0 0 0,0 0 0 0 0,0 0 0 0 0,1-1 0 0 0,-5-4 0 0 0,-36-32 0 0 0,42 40 0 0 0,0-1 0 0 0,1 0 0 0 0,0 0 0 0 0,-1 0 0 0 0,1 0 0 0 0,0 0 0 0 0,0-1 0 0 0,0 1 0 0 0,0 0 0 0 0,1-1 0 0 0,-1 0 0 0 0,1 1 0 0 0,-1-1 0 0 0,1 0 0 0 0,0 0 0 0 0,0 0 0 0 0,0 0 0 0 0,0 0 0 0 0,1 0 0 0 0,-1 0 0 0 0,1 0 0 0 0,0 0 0 0 0,0 0 0 0 0,0 0 0 0 0,0 0 0 0 0,1 0 0 0 0,-1 0 0 0 0,1 0 0 0 0,0 0 0 0 0,-1 0 0 0 0,2 0 0 0 0,-1 0 0 0 0,0 0 0 0 0,0 0 0 0 0,1 1 0 0 0,-1-1 0 0 0,1 0 0 0 0,0 1 0 0 0,4-5 0 0 0,19-14 0 0 0,1 1 0 0 0,0 1 0 0 0,2 2 0 0 0,56-28 0 0 0,133-38 0 0 0,-178 73 0 0 0,1 2 0 0 0,54-5 0 0 0,-28 4 0 0 0,-2 3 0 0 0,129 3 0 0 0,-94 5 0 0 0,-81-2 0 0 0,0 1 0 0 0,34 6 0 0 0,-47-6 0 0 0,-1 0 0 0 0,0 0 0 0 0,0 0 0 0 0,0 0 0 0 0,0 1 0 0 0,0-1 0 0 0,0 1 0 0 0,0 0 0 0 0,0 0 0 0 0,-1 0 0 0 0,1 1 0 0 0,-1 0 0 0 0,0-1 0 0 0,1 1 0 0 0,-1 0 0 0 0,-1 0 0 0 0,1 1 0 0 0,4 5 0 0 0,3 5 0 0 0,-9-13 0 0 0,0 0 0 0 0,0 0 0 0 0,0 0 0 0 0,0 0 0 0 0,-1 0 0 0 0,1 1 0 0 0,0-1 0 0 0,-1 0 0 0 0,1 0 0 0 0,-1 0 0 0 0,1 1 0 0 0,-1-1 0 0 0,1 0 0 0 0,-1 0 0 0 0,0 1 0 0 0,0-1 0 0 0,0 0 0 0 0,1 1 0 0 0,-2 1 0 0 0,1 2 0 0 0,0-1 0 0 0,-1 0 0 0 0,0 1 0 0 0,0-1 0 0 0,0 0 0 0 0,-1 0 0 0 0,0 0 0 0 0,1 0 0 0 0,-1 0 0 0 0,-1 0 0 0 0,1 0 0 0 0,0-1 0 0 0,-1 1 0 0 0,0-1 0 0 0,0 1 0 0 0,0-1 0 0 0,0 0 0 0 0,0 0 0 0 0,-5 2 0 0 0,-11 8 0 0 0,0-1 0 0 0,-35 17 0 0 0,6-4 0 0 0,8-1 0 0 0,-2-2 0 0 0,0-2 0 0 0,-1-2 0 0 0,-1-2 0 0 0,-54 13 0 0 0,0-1 0 0 0,57-16 0 0 0,-53 11 0 0 0,-19-5 0 0 0,-202 8 0 0 0,259-26 0 0 0,-114-3 0 0 0,145 1 0 0 0,0-1 0 0 0,1-1 0 0 0,-1-2 0 0 0,-39-13 0 0 0,2-4 0 0 0,17 8 0 0 0,-46-25 0 0 0,65 27 0 0 0,11 7 0 0 0,0-1 0 0 0,1-1 0 0 0,0 0 0 0 0,0-1 0 0 0,1 0 0 0 0,0-2 0 0 0,-18-17 0 0 0,10 7 0 0 0,19 20 0 0 0,1 0 0 0 0,0 0 0 0 0,-1 0 0 0 0,1 0 0 0 0,0 0 0 0 0,0-1 0 0 0,0 1 0 0 0,0-1 0 0 0,0 1 0 0 0,0-1 0 0 0,0 1 0 0 0,0-1 0 0 0,0 1 0 0 0,1-1 0 0 0,-1 0 0 0 0,0-3 0 0 0,-3-6 0 0 0,0-1 0 0 0,1 0 0 0 0,0 0 0 0 0,-2-16 0 0 0,5 25 0 0 0,0-1 0 0 0,0 1 0 0 0,0-1 0 0 0,0 1 0 0 0,0-1 0 0 0,1 1 0 0 0,0 0 0 0 0,-1-1 0 0 0,1 1 0 0 0,0 0 0 0 0,1 0 0 0 0,-1-1 0 0 0,1 1 0 0 0,-1 0 0 0 0,1 0 0 0 0,0 0 0 0 0,0 1 0 0 0,4-5 0 0 0,-1 2 0 0 0,0-1 0 0 0,0 1 0 0 0,-1-1 0 0 0,0 0 0 0 0,0-1 0 0 0,5-9 0 0 0,20-28 0 0 0,100-83 0 0 0,-107 109 0 0 0,0 2 0 0 0,0 0 0 0 0,2 1 0 0 0,45-21 0 0 0,-12 7 0 0 0,-34 17 0 0 0,0 2 0 0 0,1 1 0 0 0,0 1 0 0 0,1 1 0 0 0,-1 1 0 0 0,48-5 0 0 0,2-1 0 0 0,-46 8 0 0 0,0 1 0 0 0,0 2 0 0 0,33 1 0 0 0,-16 1 0 0 0,-41-1 0 0 0,1 0 0 0 0,0 0 0 0 0,-1 1 0 0 0,0-1 0 0 0,1 1 0 0 0,-1 0 0 0 0,1 0 0 0 0,-1 1 0 0 0,0 0 0 0 0,0-1 0 0 0,0 1 0 0 0,0 1 0 0 0,0-1 0 0 0,0 0 0 0 0,0 1 0 0 0,-1 0 0 0 0,1 0 0 0 0,-1 0 0 0 0,0 0 0 0 0,0 1 0 0 0,0-1 0 0 0,0 1 0 0 0,-1 0 0 0 0,4 6 0 0 0,-2 0 0 0 0,0 0 0 0 0,0 1 0 0 0,-1-1 0 0 0,0 1 0 0 0,-1-1 0 0 0,-1 1 0 0 0,1 0 0 0 0,-2 19 0 0 0,0-19 0 0 0,-1 0 0 0 0,0 0 0 0 0,0 0 0 0 0,-2 0 0 0 0,1 0 0 0 0,-1-1 0 0 0,-1 1 0 0 0,0-1 0 0 0,0 0 0 0 0,-1 0 0 0 0,-9 13 0 0 0,-5 4 0 0 0,-1-2 0 0 0,-37 36 0 0 0,8-8 0 0 0,33-38 0 0 0,-1 0 0 0 0,0-1 0 0 0,-1-1 0 0 0,0-1 0 0 0,-30 15 0 0 0,-7 6 0 0 0,15-8 0 0 0,-2-3 0 0 0,0-1 0 0 0,-1-3 0 0 0,0-1 0 0 0,-2-2 0 0 0,-48 9 0 0 0,25-11 0 0 0,-1-3 0 0 0,0-3 0 0 0,-136-5 0 0 0,194-2 0 0 0,0-1 0 0 0,1 0 0 0 0,-1-1 0 0 0,1 0 0 0 0,-1 0 0 0 0,1-1 0 0 0,0-1 0 0 0,0 0 0 0 0,0 0 0 0 0,1-1 0 0 0,-1 0 0 0 0,1-1 0 0 0,1 1 0 0 0,-1-2 0 0 0,1 0 0 0 0,0 0 0 0 0,0 0 0 0 0,1-1 0 0 0,0 0 0 0 0,-10-14 0 0 0,14 13 0 0 0,0 1 0 0 0,0 0 0 0 0,1-1 0 0 0,1 1 0 0 0,-1-1 0 0 0,1 0 0 0 0,1 1 0 0 0,-1-1 0 0 0,2 0 0 0 0,1-13 0 0 0,-1-12 0 0 0,-2 26 0 0 0,1 5 0 0 0,0 1 0 0 0,-1 0 0 0 0,1 0 0 0 0,0-1 0 0 0,1 1 0 0 0,-1 0 0 0 0,0 0 0 0 0,1-1 0 0 0,-1 1 0 0 0,1 0 0 0 0,-1 0 0 0 0,1 0 0 0 0,0 0 0 0 0,0 0 0 0 0,0 0 0 0 0,0 0 0 0 0,1 0 0 0 0,-1 0 0 0 0,0 0 0 0 0,3-2 0 0 0,21-26 0 0 0,153-179 0 0 0,-154 188 0 0 0,0 1 0 0 0,2 1 0 0 0,0 2 0 0 0,48-26 0 0 0,-35 21 0 0 0,-31 17 0 0 0,1 1 0 0 0,-1 0 0 0 0,1 0 0 0 0,0 1 0 0 0,0 0 0 0 0,0 0 0 0 0,15-2 0 0 0,-11 3 0 0 0,-1-1 0 0 0,0 0 0 0 0,-1-1 0 0 0,16-7 0 0 0,-19 7 0 0 0,1 0 0 0 0,0 1 0 0 0,0 0 0 0 0,0 1 0 0 0,0 0 0 0 0,0 0 0 0 0,15 0 0 0 0,-24 2 0 0 0,0 0 0 0 0,1 0 0 0 0,-1 0 0 0 0,1 0 0 0 0,-1 0 0 0 0,0 0 0 0 0,1 0 0 0 0,-1 0 0 0 0,1 0 0 0 0,-1 0 0 0 0,0 0 0 0 0,1 0 0 0 0,-1 1 0 0 0,0-1 0 0 0,1 0 0 0 0,-1 0 0 0 0,0 0 0 0 0,1 1 0 0 0,-1-1 0 0 0,0 0 0 0 0,0 1 0 0 0,1-1 0 0 0,-1 0 0 0 0,0 0 0 0 0,0 1 0 0 0,1-1 0 0 0,-1 0 0 0 0,0 1 0 0 0,0-1 0 0 0,0 1 0 0 0,0-1 0 0 0,0 0 0 0 0,0 1 0 0 0,1-1 0 0 0,-1 0 0 0 0,0 1 0 0 0,0-1 0 0 0,0 1 0 0 0,0-1 0 0 0,0 0 0 0 0,0 1 0 0 0,-1-1 0 0 0,1 1 0 0 0,0-1 0 0 0,0 0 0 0 0,0 1 0 0 0,0-1 0 0 0,0 0 0 0 0,0 1 0 0 0,-1-1 0 0 0,1 0 0 0 0,0 1 0 0 0,0-1 0 0 0,-1 0 0 0 0,1 1 0 0 0,0-1 0 0 0,0 0 0 0 0,-1 0 0 0 0,1 1 0 0 0,-42 22 0 0 0,-1-2 0 0 0,-1-2 0 0 0,-1-1 0 0 0,-71 17 0 0 0,68-29 0 0 0,-1-1 0 0 0,1-3 0 0 0,-86-7 0 0 0,120 4 0 0 0,1-1 0 0 0,-1 0 0 0 0,1-1 0 0 0,0-1 0 0 0,0 0 0 0 0,1-1 0 0 0,-1 0 0 0 0,1-1 0 0 0,0 0 0 0 0,-12-9 0 0 0,4-8 0 0 0,-16 8 0 0 0,16-10 0 0 0,-26-19 0 0 0,23 21 0 0 0,15 15 0 0 0,1 1 0 0 0,-1-1 0 0 0,1-1 0 0 0,-9-13 0 0 0,-10-21 0 0 0,19 33 0 0 0,1 1 0 0 0,1-1 0 0 0,0 0 0 0 0,0 0 0 0 0,1 0 0 0 0,0-1 0 0 0,-3-12 0 0 0,-12-47 0 0 0,11 45 0 0 0,1 0 0 0 0,-5-38 0 0 0,11 57 0 0 0,1-1 0 0 0,0 1 0 0 0,0-1 0 0 0,0 0 0 0 0,1 1 0 0 0,0-1 0 0 0,0 1 0 0 0,0-1 0 0 0,1 1 0 0 0,0-1 0 0 0,1 1 0 0 0,-1 0 0 0 0,1 0 0 0 0,4-6 0 0 0,9-9 0 0 0,1-6 0 0 0,-16 23 0 0 0,1 1 0 0 0,-1 0 0 0 0,1-1 0 0 0,0 1 0 0 0,-1 0 0 0 0,2 0 0 0 0,-1 0 0 0 0,0 1 0 0 0,0-1 0 0 0,1 0 0 0 0,0 1 0 0 0,5-4 0 0 0,1-2 0 0 0,7-7 0 0 0,0 1 0 0 0,1 0 0 0 0,1 2 0 0 0,0 0 0 0 0,25-12 0 0 0,5-3 0 0 0,-30 17 0 0 0,1 2 0 0 0,0 0 0 0 0,1 1 0 0 0,-1 1 0 0 0,1 1 0 0 0,0 1 0 0 0,24-2 0 0 0,-3 2 0 0 0,1 2 0 0 0,71 5 0 0 0,-95 0 0 0 0,1 1 0 0 0,0 1 0 0 0,-1 0 0 0 0,0 2 0 0 0,0 0 0 0 0,-1 1 0 0 0,20 11 0 0 0,-36-18 0 0 0,1 0 0 0 0,-1 0 0 0 0,0 1 0 0 0,1-1 0 0 0,-1 0 0 0 0,0 0 0 0 0,0 1 0 0 0,1-1 0 0 0,-1 0 0 0 0,0 1 0 0 0,-1 0 0 0 0,1-1 0 0 0,0 1 0 0 0,0-1 0 0 0,0 3 0 0 0,7 10 0 0 0,1-6 0 0 0,-6-6 0 0 0,-1 0 0 0 0,0 0 0 0 0,0 1 0 0 0,0-1 0 0 0,-1 0 0 0 0,1 1 0 0 0,-1-1 0 0 0,1 1 0 0 0,-1-1 0 0 0,0 1 0 0 0,0 0 0 0 0,0-1 0 0 0,0 1 0 0 0,0 0 0 0 0,-1 0 0 0 0,1 3 0 0 0,2 6 0 0 0,0 1 0 0 0,-2-1 0 0 0,1 1 0 0 0,-2-1 0 0 0,0 1 0 0 0,0-1 0 0 0,-1 1 0 0 0,0-1 0 0 0,-1 1 0 0 0,-1-1 0 0 0,-5 15 0 0 0,5-20 0 0 0,0-1 0 0 0,-1 0 0 0 0,0 1 0 0 0,0-1 0 0 0,0-1 0 0 0,-1 1 0 0 0,0-1 0 0 0,0 0 0 0 0,0 0 0 0 0,-1 0 0 0 0,0-1 0 0 0,-7 5 0 0 0,-29 26 0 0 0,20-16 0 0 0,-1-1 0 0 0,-1-1 0 0 0,-1-1 0 0 0,-40 20 0 0 0,41-23 0 0 0,-3-1 0 0 0,0-1 0 0 0,-1-1 0 0 0,-1-1 0 0 0,-33 5 0 0 0,38-8 0 0 0,-128 21 0 0 0,120-23 0 0 0,-1-2 0 0 0,0-2 0 0 0,0 0 0 0 0,-63-11 0 0 0,66 6 0 0 0,20 4 0 0 0,0 0 0 0 0,0-1 0 0 0,0-1 0 0 0,1 1 0 0 0,-1-2 0 0 0,-17-7 0 0 0,3-3 0 0 0,10 7 0 0 0,0 0 0 0 0,1-2 0 0 0,0 0 0 0 0,-14-11 0 0 0,-6-12-764 0 0,27 27 423 0 0,1 0-1 0 0,-1 0 0 0 0,1 0 0 0 0,0-1 1 0 0,0 1-1 0 0,0-1 0 0 0,1-1 1 0 0,0 1-1 0 0,0-1 0 0 0,1 1 0 0 0,0-1 1 0 0,0 0-1 0 0,-3-12 0 0 0,3 6 338 0 0,1 0-1 0 0,1 1 1 0 0,0-1-1 0 0,0 0 1 0 0,1 0-1 0 0,1 1 1 0 0,1-1-1 0 0,-1 0 1 0 0,2 1-1 0 0,7-25 1 0 0,2 9-6 0 0,0 0 0 0 0,2 1 0 0 0,22-32 0 0 0,-34 55 10 0 0,1 1 1 0 0,-1 0-1 0 0,1 0 1 0 0,-1 0-1 0 0,1 0 1 0 0,0 0-1 0 0,0 1 1 0 0,6-5-1 0 0,10-8-1 0 0,6-17-22 0 0,6 12 19 0 0,-12-8 12 0 0,8 10-16 0 0,-22 14 1 0 0,0 0 0 0 0,0 0 0 0 0,0 0 1 0 0,1 0-1 0 0,0 1 0 0 0,0 0 0 0 0,12-5 0 0 0,-16 8 3 0 0,0-1 0 0 0,0 1-1 0 0,0-1 1 0 0,-1 0 0 0 0,1 0 0 0 0,0 0-1 0 0,0 0 1 0 0,-1 0 0 0 0,1 0 0 0 0,0 0-1 0 0,-1-1 1 0 0,1 1 0 0 0,-1-1 0 0 0,0 1-1 0 0,1-1 1 0 0,-1 1 0 0 0,0-1 0 0 0,1-2-1 0 0,-1 2-1 0 0,0 0 0 0 0,0 1 0 0 0,0-1-1 0 0,1 0 1 0 0,-1 1 0 0 0,0 0 0 0 0,0-1 0 0 0,1 1-1 0 0,-1 0 1 0 0,1 0 0 0 0,-1-1 0 0 0,1 1-1 0 0,0 0 1 0 0,-1 1 0 0 0,1-1 0 0 0,0 0 0 0 0,0 0-1 0 0,-1 1 1 0 0,4-1 0 0 0,34-21-199 0 0,-35 18 151 0 0,0 1-1 0 0,1 0 0 0 0,0 0 0 0 0,0 0 0 0 0,-1 1 0 0 0,1 0 0 0 0,1 0 0 0 0,7-2 0 0 0,37-15-908 0 0,-42 15 569 0 0,1 1-1 0 0,-1-1 1 0 0,0 1 0 0 0,1 1 0 0 0,0-1 0 0 0,10 0 0 0 0,-9 2-284 0 0,36-13-1990 0 0,-42 12 2489 0 0,0 0-1 0 0,0 0 0 0 0,0-1 0 0 0,0 1 0 0 0,0-1 1 0 0,0 1-1 0 0,-1-1 0 0 0,0-1 0 0 0,1 1 1 0 0,3-6-1 0 0,7-5 144 0 0,-9 8-151 0 0,-1-1 1 0 0,0 1-1 0 0,0-1 0 0 0,0 0 1 0 0,0 0-1 0 0,-1-1 0 0 0,-1 1 0 0 0,1-1 1 0 0,-1 1-1 0 0,0-1 0 0 0,1-10 0 0 0,4-13-1525 0 0,-4 14 314 0 0,0-1 0 0 0,-1 1 0 0 0,0-34 0 0 0,-2 2-3571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8952 0 0,'-5'-4'5524'0'0,"-17"-12"2202"0"0,18 16-5553 0 0,3 0-1943 0 0,0 0 1 0 0,0-1 0 0 0,0 1 0 0 0,-1 0-1 0 0,1 0 1 0 0,0 0 0 0 0,0 0 0 0 0,0 0-1 0 0,0 1 1 0 0,0-1 0 0 0,0 0 0 0 0,0 0-1 0 0,0 1 1 0 0,0-1 0 0 0,-1 0 0 0 0,1 1-1 0 0,1 0 1 0 0,-1-1 0 0 0,-2 2 0 0 0,-6 15 617 0 0,8-16-795 0 0,-1 1 0 0 0,1-1-1 0 0,0 1 1 0 0,0 0 0 0 0,0-1 0 0 0,0 1-1 0 0,0 0 1 0 0,0 0 0 0 0,0-1-1 0 0,1 1 1 0 0,-1 0 0 0 0,1 0 0 0 0,-1 0-1 0 0,1 0 1 0 0,-1 3 0 0 0,1 8 137 0 0,0-6-113 0 0,0 0 1 0 0,0 0 0 0 0,0 0 0 0 0,1 1 0 0 0,0-2 0 0 0,1 1 0 0 0,-1 0-1 0 0,4 9 1 0 0,11 42 188 0 0,-13-43-195 0 0,1-1 0 0 0,-1 0-1 0 0,2 0 1 0 0,0-1 0 0 0,11 20 0 0 0,-8-17-25 0 0,-1 0-1 0 0,11 32 1 0 0,11 24 28 0 0,-22-56-60 0 0,-1 0 0 0 0,0 1 0 0 0,-1-1 0 0 0,6 33 0 0 0,10 32 25 0 0,-19-76-42 0 0,22 54-145 0 0,18 76 0 0 0,-25-74-534 0 0,-17-56 529 0 0,0 0 1 0 0,1-1 0 0 0,0 1 0 0 0,0 0-1 0 0,0-1 1 0 0,1 1 0 0 0,0-1-1 0 0,2 6 1 0 0,7 22-4953 0 0,-12-7-8289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5752 0 0,'-7'-8'5011'0'0,"6"8"-4773"0"0,0-1 0 0 0,1 1 1 0 0,-1-1-1 0 0,0 1 0 0 0,1 0 0 0 0,-1-1 0 0 0,0 0 0 0 0,1 1 0 0 0,-1-1 0 0 0,1 1 0 0 0,-1-1 0 0 0,1 0 0 0 0,-1 1 0 0 0,1-1 0 0 0,0 0 0 0 0,-1 1 0 0 0,1-1 0 0 0,0 0 0 0 0,-1 0 0 0 0,1 1 0 0 0,0-1 1 0 0,0 0-1 0 0,0 0 0 0 0,0 1 0 0 0,0-1 0 0 0,0 0 0 0 0,0-1 0 0 0,-1-4 545 0 0,1 1 0 0 0,1-1 0 0 0,-1 1 1 0 0,1-1-1 0 0,0 1 0 0 0,0-1 0 0 0,3-7 0 0 0,-3 11-712 0 0,0 0 0 0 0,1 0-1 0 0,-1 0 1 0 0,0 0 0 0 0,1 0 0 0 0,-1 1-1 0 0,1-1 1 0 0,0 0 0 0 0,-1 1-1 0 0,1-1 1 0 0,0 1 0 0 0,0 0 0 0 0,0-1-1 0 0,0 1 1 0 0,0 0 0 0 0,1 0-1 0 0,-1 1 1 0 0,0-1 0 0 0,0 0-1 0 0,1 1 1 0 0,2-1 0 0 0,26-7 428 0 0,-24 5-326 0 0,1 1 1 0 0,0 1-1 0 0,0-1 1 0 0,0 1-1 0 0,11 0 1 0 0,17 0 238 0 0,57 3 645 0 0,-50 10-644 0 0,-40-11-374 0 0,0 0 0 0 0,0 1-1 0 0,0-1 1 0 0,0 1-1 0 0,0 0 1 0 0,-1 0-1 0 0,1 0 1 0 0,0 0-1 0 0,-1 1 1 0 0,0-1 0 0 0,1 1-1 0 0,-1-1 1 0 0,3 6-1 0 0,23 20 158 0 0,-23-24-174 0 0,-1 0-1 0 0,1 1 1 0 0,0 0-1 0 0,-1 0 0 0 0,0 0 1 0 0,0 0-1 0 0,-1 1 1 0 0,1-1-1 0 0,-1 1 1 0 0,4 10-1 0 0,-5-10-18 0 0,7 13 7 0 0,19 28 96 0 0,-27-44-98 0 0,1-1 0 0 0,-1 0-1 0 0,0 0 1 0 0,0 0 0 0 0,0 1 0 0 0,0-1-1 0 0,0 0 1 0 0,-1 1 0 0 0,1-1 0 0 0,-1 1 0 0 0,1-1-1 0 0,-1 1 1 0 0,0 4 0 0 0,3 19 72 0 0,6 42 87 0 0,-4 1 0 0 0,-3 77-1 0 0,-2-136-163 0 0,-18 108 5 0 0,17-96-19 0 0,-1-1 1 0 0,-2 0-1 0 0,0 0 0 0 0,-11 31 0 0 0,3-9-370 0 0,-3-2-692 0 0,13-36 682 0 0,-1 0-1 0 0,1 0 0 0 0,1 0 1 0 0,-1 1-1 0 0,1-1 0 0 0,0 0 1 0 0,-1 6-1 0 0,2-10 140 0 0,0 0 1 0 0,0 0 0 0 0,0 0-1 0 0,-1 0 1 0 0,1-1-1 0 0,0 1 1 0 0,-1 0 0 0 0,1 0-1 0 0,0 0 1 0 0,-1-1-1 0 0,1 1 1 0 0,-1 0-1 0 0,0 0 1 0 0,1-1 0 0 0,-1 1-1 0 0,1-1 1 0 0,-1 1-1 0 0,0 0 1 0 0,1-1-1 0 0,-1 1 1 0 0,0-1 0 0 0,0 0-1 0 0,0 1 1 0 0,1-1-1 0 0,-1 0 1 0 0,0 1-1 0 0,0-1 1 0 0,-1 0 0 0 0,-24 4-10343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5320 0 0,'-8'-6'16175'0'0,"21"-4"-15155"0"0,0-1 0 0 0,-1 0-1 0 0,11-14 1 0 0,-22 23-1005 0 0,0 1 1 0 0,0 0-1 0 0,0 0 1 0 0,0 0-1 0 0,0 0 1 0 0,0 0-1 0 0,1 0 1 0 0,-1 0-1 0 0,0 0 0 0 0,0 0 1 0 0,1 1-1 0 0,-1-1 1 0 0,0 0-1 0 0,1 1 1 0 0,-1-1-1 0 0,1 1 1 0 0,1-1-1 0 0,-1 1-2 0 0,0-1-1 0 0,0 0 1 0 0,0 1-1 0 0,0-1 1 0 0,0 0-1 0 0,0 0 1 0 0,-1 0 0 0 0,1 0-1 0 0,0-1 1 0 0,-1 1-1 0 0,1 0 1 0 0,0-1-1 0 0,-1 1 1 0 0,3-3 0 0 0,8-7 21 0 0,1 0 0 0 0,1 1 1 0 0,0 1-1 0 0,0 0 1 0 0,1 1-1 0 0,0 1 1 0 0,28-10-1 0 0,34-19-272 0 0,-33 6-650 0 0,-26 13-288 0 0,15-1 204 0 0,30-14-3356 0 0,-57 31 3529 0 0,1-2 1 0 0,-1 1-1 0 0,0-1 1 0 0,0 0-1 0 0,0 0 0 0 0,0 0 1 0 0,0-1-1 0 0,6-5 1 0 0,11-7-2249 0 0,-11 6 688 0 0,-3 0-1994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4456 0 0,'0'-8'2868'0'0,"-2"-22"2370"0"0,-4 19-1602 0 0,-9 7 7348 0 0,15 4-10915 0 0,-1 0 0 0 0,0 1 0 0 0,0-1 0 0 0,0 0 0 0 0,1 1 1 0 0,-1-1-1 0 0,0 1 0 0 0,0-1 0 0 0,1 1 0 0 0,-1 0 0 0 0,0-1 0 0 0,1 1 1 0 0,-1 0-1 0 0,1-1 0 0 0,-1 1 0 0 0,1 0 0 0 0,-1 0 0 0 0,1-1 0 0 0,-1 3 0 0 0,1 36 402 0 0,2 0 0 0 0,2 0-1 0 0,12 53 1 0 0,-6-34-352 0 0,-6-38-113 0 0,0 1 0 0 0,1-1 1 0 0,8 23-1 0 0,-5-22-94 0 0,0 0 1 0 0,-2 1-1 0 0,5 28 0 0 0,-6-26 28 0 0,9 20-145 0 0,-11-38 117 0 0,0 0 0 0 0,-1 0 0 0 0,0 0 0 0 0,0 1 0 0 0,-1-1 0 0 0,1 12 0 0 0,-1-14-124 0 0,-1 1-1 0 0,1-1 1 0 0,-1 0-1 0 0,1 1 1 0 0,0-1-1 0 0,1 0 1 0 0,-1 0-1 0 0,1 0 1 0 0,4 7-1 0 0,-4-8-138 0 0,-1 1-1 0 0,1-1 0 0 0,-1 0 0 0 0,1 1 0 0 0,-1-1 0 0 0,0 1 0 0 0,0 0 0 0 0,-1-1 0 0 0,1 7 0 0 0,6 2-1052 0 0,-6-12 740 0 0,0 1 0 0 0,0-1-1 0 0,-1 1 1 0 0,1-1-1 0 0,1 0 1 0 0,-1 0-1 0 0,0 1 1 0 0,0-1-1 0 0,0 0 1 0 0,0 0 0 0 0,0 0-1 0 0,0 0 1 0 0,0 0-1 0 0,0 0 1 0 0,0-1-1 0 0,0 1 1 0 0,0 0 0 0 0,0 0-1 0 0,2-1 1 0 0,3-5-2533 0 0,-5-4-1109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13 214 3360 0 0,'-1'-5'4077'0'0,"-5"-20"-1244"0"0,4 20-1961 0 0,1-1 0 0 0,0 0 0 0 0,0 1 0 0 0,1-1 0 0 0,0 0 0 0 0,0 0-1 0 0,0 0 1 0 0,2-8 0 0 0,-1-7 780 0 0,2 14-1238 0 0,1 1 0 0 0,0-1 0 0 0,0 1 0 0 0,0-1 0 0 0,1 1 0 0 0,0 0 0 0 0,0 1 0 0 0,0-1 0 0 0,11-7 0 0 0,-10 9-237 0 0,1 0 0 0 0,0 1 1 0 0,-1 0-1 0 0,2 0 0 0 0,-1 0 1 0 0,0 1-1 0 0,0 0 0 0 0,1 1 1 0 0,-1 0-1 0 0,14-1 0 0 0,17 0 632 0 0,-32 1-707 0 0,0 0 1 0 0,1 0-1 0 0,-1 1 1 0 0,1 0 0 0 0,-1 0-1 0 0,1 0 1 0 0,-1 1 0 0 0,0 0-1 0 0,1 1 1 0 0,-1-1 0 0 0,0 1-1 0 0,6 3 1 0 0,11 3 204 0 0,-21-8-285 0 0,-1 0-1 0 0,1 1 1 0 0,0-1 0 0 0,-1 1 0 0 0,1-1 0 0 0,-1 1-1 0 0,1 0 1 0 0,-1 0 0 0 0,1-1 0 0 0,-1 1-1 0 0,0 0 1 0 0,1 0 0 0 0,1 2 0 0 0,37 20 462 0 0,-20-12-305 0 0,-18-11-157 0 0,1 1 0 0 0,0 0 1 0 0,-1 0-1 0 0,0 1 0 0 0,1-1 0 0 0,-1 1 0 0 0,0-1 0 0 0,0 1 0 0 0,1 0 0 0 0,-1-1 0 0 0,-1 1 0 0 0,1 0 0 0 0,0 0 0 0 0,2 5 0 0 0,-3-5-10 0 0,1 0-1 0 0,-1-1 1 0 0,0 1-1 0 0,0 0 1 0 0,1 0-1 0 0,-1-1 1 0 0,1 1-1 0 0,-1-1 0 0 0,1 1 1 0 0,0-1-1 0 0,0 0 1 0 0,-1 0-1 0 0,3 2 1 0 0,17 14 71 0 0,13 45 235 0 0,-12-16-100 0 0,-15-35-163 0 0,-2 1 0 0 0,1 0 0 0 0,-2 0 0 0 0,1 1 0 0 0,-2-1-1 0 0,0 1 1 0 0,2 18 0 0 0,2 4 42 0 0,2 24-74 0 0,-3-1-1 0 0,-3 2 0 0 0,-5 69 1 0 0,1-42-69 0 0,1-83 12 0 0,-1-1 0 0 0,1 1 0 0 0,-1 0 0 0 0,0 0 0 0 0,0 0 0 0 0,-1-1 0 0 0,1 1 0 0 0,-3 4 0 0 0,2-4-27 0 0,0-1 0 0 0,1 1 0 0 0,0 0 0 0 0,-1 0 0 0 0,1 0 0 0 0,0 0-1 0 0,1 0 1 0 0,-1 5 0 0 0,0-4-237 0 0,0 0 0 0 0,0 0 0 0 0,0 0 0 0 0,-1 0-1 0 0,0 0 1 0 0,0 0 0 0 0,0 0 0 0 0,0-1 0 0 0,-1 1 0 0 0,0-1-1 0 0,1 1 1 0 0,-2-1 0 0 0,1 0 0 0 0,0 0 0 0 0,-1-1-1 0 0,-5 5 1 0 0,-3-1-2197 0 0,-23 11-7251 0 0,34-17 9516 0 0,0-1-1 0 0,-1 0 0 0 0,1 0 0 0 0,0 0 0 0 0,0 0 0 0 0,0 0 0 0 0,0 0 1 0 0,0 0-1 0 0,0 0 0 0 0,0 0 0 0 0,0 0 0 0 0,0-1 0 0 0,0 1 0 0 0,0-1 1 0 0,0 1-1 0 0,0 0 0 0 0,0-1 0 0 0,0 1 0 0 0,0-1 0 0 0,0 0 0 0 0,0 1 1 0 0,1-1-1 0 0,-1 0 0 0 0,0 0 0 0 0,0 1 0 0 0,1-1 0 0 0,-1 0 0 0 0,0 0 0 0 0,1 0 1 0 0,-1 0-1 0 0,1 0 0 0 0,-1 0 0 0 0,0-2 0 0 0,-6-7-3258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9 687 3056 0 0,'-9'-7'5301'0'0,"9"7"-5168"0"0,0-25 9451 0 0,2 6-5210 0 0,-1 15-4251 0 0,1 1 0 0 0,-1-1 0 0 0,1 0 0 0 0,-1 1 0 0 0,1-1 0 0 0,0 1-1 0 0,0-1 1 0 0,1 1 0 0 0,-1 0 0 0 0,1 0 0 0 0,0 0 0 0 0,-1 0 0 0 0,6-3 0 0 0,9-13-58 0 0,-16 18-64 0 0,0-1 0 0 0,0 1 0 0 0,1-1-1 0 0,-1 1 1 0 0,1-1 0 0 0,-1 1 0 0 0,1 0-1 0 0,-1 0 1 0 0,1 0 0 0 0,0 0 0 0 0,0 0-1 0 0,-1 0 1 0 0,1 0 0 0 0,0 1 0 0 0,0-1-1 0 0,2 0 1 0 0,0-1 9 0 0,0-1 0 0 0,-1 0 0 0 0,1 1 0 0 0,-1-1 0 0 0,0-1 0 0 0,1 1-1 0 0,-1 0 1 0 0,-1-1 0 0 0,4-4 0 0 0,3-3 9 0 0,12-6-20 0 0,-12 9-61 0 0,0 0 0 0 0,0 0 0 0 0,-1-1 0 0 0,9-11 0 0 0,8-5-260 0 0,-18 20 159 0 0,-1-1 1 0 0,0 0-1 0 0,0 0 1 0 0,0-1-1 0 0,-1 0 1 0 0,7-11-1 0 0,-11 16 101 0 0,1-1-1 0 0,-1 1 1 0 0,1 0 0 0 0,-1 0-1 0 0,1 0 1 0 0,0 0 0 0 0,0 0 0 0 0,0 0-1 0 0,0 0 1 0 0,0 1 0 0 0,1-1-1 0 0,1-1 1 0 0,10-7-233 0 0,3-10-253 0 0,6 8 24 0 0,-14-3 190 0 0,-9 14 302 0 0,0 0 1 0 0,1 0 0 0 0,0 0 0 0 0,-1 0-1 0 0,1 0 1 0 0,0 0 0 0 0,-1 0 0 0 0,1 0-1 0 0,0 0 1 0 0,0 0 0 0 0,0 0-1 0 0,0 0 1 0 0,0 0 0 0 0,0 1 0 0 0,0-1-1 0 0,0 0 1 0 0,0 1 0 0 0,0-1 0 0 0,1 1-1 0 0,1-1 1 0 0,-1 0-4 0 0,0 1 0 0 0,0-1 0 0 0,-1 0-1 0 0,1 0 1 0 0,0 0 0 0 0,0 0 0 0 0,-1 0 0 0 0,1 0-1 0 0,-1 0 1 0 0,1 0 0 0 0,-1-1 0 0 0,1 1 0 0 0,-1-1-1 0 0,0 1 1 0 0,0-1 0 0 0,1 0 0 0 0,0-2 0 0 0,-1 1-4 0 0,1 1 0 0 0,-1 0 0 0 0,1 0 0 0 0,-1 0 0 0 0,1 0 1 0 0,0 0-1 0 0,0 0 0 0 0,0 0 0 0 0,0 1 0 0 0,0-1 0 0 0,0 0 1 0 0,1 1-1 0 0,-1 0 0 0 0,3-2 0 0 0,3 1-9 0 0,-6 1 41 0 0,-1 1 0 0 0,1 0 0 0 0,-1-1 0 0 0,1 1 0 0 0,0-1 0 0 0,-1 0 0 0 0,1 0 0 0 0,-1 1 0 0 0,1-1 0 0 0,-1 0 1 0 0,0 0-1 0 0,1 0 0 0 0,-1 0 0 0 0,0-1 0 0 0,0 1 0 0 0,0 0 0 0 0,0-1 0 0 0,1 0 0 0 0,0-1 15 0 0,-1 1 1 0 0,0 0-1 0 0,1 0 0 0 0,-1 0 0 0 0,1 0 0 0 0,0 0 1 0 0,0 0-1 0 0,0 1 0 0 0,0-1 0 0 0,0 0 1 0 0,0 1-1 0 0,0 0 0 0 0,0-1 0 0 0,1 1 0 0 0,-1 0 1 0 0,0 0-1 0 0,1 0 0 0 0,-1 1 0 0 0,3-1 1 0 0,1-1 205 0 0,1 1 1 0 0,-1 0 0 0 0,0 0 0 0 0,0 1-1 0 0,1 0 1 0 0,-1 0 0 0 0,0 0 0 0 0,7 2-1 0 0,-5 7 221 0 0,0-1 0 0 0,-1 2 0 0 0,0-1 1 0 0,-1 1-1 0 0,0 0 0 0 0,9 21 0 0 0,58 148 2189 0 0,-58-158-2237 0 0,-14-20-353 0 0,1 0 0 0 0,-1 1 0 0 0,1-1 0 0 0,-1 1 1 0 0,0 0-1 0 0,0-1 0 0 0,0 1 0 0 0,1 0 0 0 0,-2 0 0 0 0,1 0 1 0 0,1 3-1 0 0,-1-2 19 0 0,0 0 0 0 0,0-1 1 0 0,0 1-1 0 0,0 0 0 0 0,1 0 0 0 0,-1-1 1 0 0,1 1-1 0 0,-1-1 0 0 0,1 0 0 0 0,0 1 1 0 0,0-1-1 0 0,0 0 0 0 0,0 0 0 0 0,4 3 0 0 0,25 20 635 0 0,-23-19-544 0 0,0 0-1 0 0,-1 0 1 0 0,0 1-1 0 0,8 9 1 0 0,-13-13-104 0 0,1-1 1 0 0,-1 0-1 0 0,1 0 1 0 0,-1 1-1 0 0,1-2 0 0 0,0 1 1 0 0,0 0-1 0 0,0 0 1 0 0,0-1-1 0 0,0 0 1 0 0,0 0-1 0 0,0 0 0 0 0,0 0 1 0 0,6 1-1 0 0,15 5 219 0 0,-19-6-215 0 0,1 0 0 0 0,-1 0 1 0 0,0 0-1 0 0,0-1 0 0 0,0 0 0 0 0,0 0 0 0 0,8-2 1 0 0,7 1 98 0 0,-19 1-139 0 0,3 1 13 0 0,0-1 0 0 0,-1 0 0 0 0,1 0 0 0 0,0 0 0 0 0,0 0-1 0 0,-1 0 1 0 0,1-1 0 0 0,0 0 0 0 0,-1 0 0 0 0,1 0 0 0 0,-1 0 0 0 0,1-1 0 0 0,-1 1-1 0 0,1-1 1 0 0,-1 0 0 0 0,0 0 0 0 0,0 0 0 0 0,0 0 0 0 0,4-4 0 0 0,-6 5-9 0 0,0 0-1 0 0,0 0 1 0 0,0 0 0 0 0,0 0 0 0 0,0-1 0 0 0,0 2-1 0 0,0-1 1 0 0,1 0 0 0 0,-1 0 0 0 0,0 0 0 0 0,1 0 0 0 0,-1 1-1 0 0,1-1 1 0 0,-1 1 0 0 0,1-1 0 0 0,-1 1 0 0 0,3-1-1 0 0,-3 1-2 0 0,0 0-1 0 0,0 0 0 0 0,0 0 0 0 0,0 0 0 0 0,0-1 0 0 0,0 1 0 0 0,0 0 0 0 0,0-1 1 0 0,0 1-1 0 0,0-1 0 0 0,0 1 0 0 0,-1-1 0 0 0,1 0 0 0 0,0 1 0 0 0,0-1 0 0 0,0 0 1 0 0,-1 1-1 0 0,1-1 0 0 0,0 0 0 0 0,-1 0 0 0 0,1 0 0 0 0,-1 0 0 0 0,1 0 0 0 0,-1 1 1 0 0,1-2-1 0 0,4-7 26 0 0,0 1 1 0 0,1-1-1 0 0,0 1 1 0 0,1 1-1 0 0,0-1 1 0 0,11-8-1 0 0,7-10 61 0 0,-24 25-86 0 0,0 0-1 0 0,-1 0 1 0 0,1 0 0 0 0,0 0 0 0 0,-1-1 0 0 0,1 1-1 0 0,0 0 1 0 0,-1 0 0 0 0,0-1 0 0 0,1 1 0 0 0,-1 0-1 0 0,0 0 1 0 0,1-1 0 0 0,-1 1 0 0 0,0 0 0 0 0,0-1 0 0 0,0 1-1 0 0,0 0 1 0 0,-1-1 0 0 0,1-1 0 0 0,0-5 15 0 0,5-8 23 0 0,-1 7-12 0 0,-1 0-1 0 0,0 0 0 0 0,0 0 0 0 0,-1-1 1 0 0,0 1-1 0 0,-1-1 0 0 0,0-17 0 0 0,0 16-17 0 0,-1 7 9 0 0,1-1-1 0 0,-1 1 0 0 0,0-1 1 0 0,0 1-1 0 0,-1-1 1 0 0,1 1-1 0 0,-1-1 1 0 0,0 1-1 0 0,0-1 1 0 0,-1 1-1 0 0,1 0 1 0 0,-1-1-1 0 0,0 1 1 0 0,-4-6-1 0 0,-2-7 9 0 0,7 15-28 0 0,0 0-1 0 0,0 0 1 0 0,0 0 0 0 0,0 0 0 0 0,0 0-1 0 0,0 1 1 0 0,0-1 0 0 0,0 0 0 0 0,-1 0 0 0 0,1 1-1 0 0,-1-1 1 0 0,1 1 0 0 0,-1-1 0 0 0,0 1-1 0 0,0 0 1 0 0,-1-2 0 0 0,-27-20 13 0 0,28 21-14 0 0,-1-1 0 0 0,1 1 0 0 0,-1 0 0 0 0,1-1 0 0 0,-1 1 0 0 0,0 0 0 0 0,0 1 0 0 0,0-1 0 0 0,0 0 0 0 0,0 1 0 0 0,-7-2 0 0 0,8 2-2 0 0,0 1 1 0 0,-1 0-1 0 0,1-1 1 0 0,0 0-1 0 0,0 1 0 0 0,0-1 1 0 0,0 0-1 0 0,0 0 1 0 0,0 0-1 0 0,0 0 1 0 0,0-1-1 0 0,0 1 1 0 0,0-1-1 0 0,1 1 1 0 0,-1-1-1 0 0,0 1 0 0 0,-1-3 1 0 0,1 2-2 0 0,1 0 1 0 0,-1-1 0 0 0,0 1-1 0 0,0 1 1 0 0,-1-1 0 0 0,1 0-1 0 0,0 1 1 0 0,-1-1-1 0 0,1 1 1 0 0,0-1 0 0 0,-1 1-1 0 0,0 0 1 0 0,-4-1-1 0 0,-2-1 7 0 0,-1-1-1 0 0,1 0 1 0 0,0-1-1 0 0,1 0 1 0 0,-15-10-1 0 0,19 12-9 0 0,0 0 0 0 0,0 1-1 0 0,0-1 1 0 0,-1 1 0 0 0,1 0 0 0 0,-1 1-1 0 0,0-1 1 0 0,0 1 0 0 0,1 0 0 0 0,-10-1-1 0 0,-14-4-47 0 0,15 1-99 0 0,0 2 0 0 0,-1 0 0 0 0,-21-3 0 0 0,31 6 24 0 0,1 0 0 0 0,0 0 1 0 0,-1 0-1 0 0,1 0 0 0 0,0 0 0 0 0,-1 1 0 0 0,1 0 0 0 0,0-1 0 0 0,0 1 1 0 0,0 0-1 0 0,-1 1 0 0 0,1-1 0 0 0,0 1 0 0 0,1-1 0 0 0,-1 1 1 0 0,0 0-1 0 0,0 0 0 0 0,1 0 0 0 0,-5 5 0 0 0,-4 8-1502 0 0,1 0 0 0 0,0 1 0 0 0,1 1 0 0 0,1 0 0 0 0,1 0 0 0 0,0 0 0 0 0,-7 33 1 0 0,10-15-3231 0 0,4-20 2753 0 0,-8-1-3858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92 3440 0 0,'0'0'1225'0'0,"2"-36"1138"0"0,10 27-1275 0 0,-11 7-552 0 0,0 0 0 0 0,0 1 0 0 0,0-2 0 0 0,0 1 0 0 0,0 0 0 0 0,-1 0 0 0 0,1 0 1 0 0,0 0-1 0 0,-1 0 0 0 0,0-1 0 0 0,1 1 0 0 0,-1 0 0 0 0,0 0 0 0 0,-1-4 0 0 0,1 5 321 0 0,-11-9 3647 0 0,6 10-4357 0 0,0 0 0 0 0,-1 0 0 0 0,1 0 1 0 0,0 1-1 0 0,0 0 0 0 0,-1 0 0 0 0,1 1 0 0 0,0-1 0 0 0,0 1 1 0 0,0 0-1 0 0,1 0 0 0 0,-1 1 0 0 0,0-1 0 0 0,1 1 0 0 0,0 0 1 0 0,0 1-1 0 0,-1-1 0 0 0,2 1 0 0 0,-1-1 0 0 0,0 1 0 0 0,1 0 1 0 0,0 0-1 0 0,-4 6 0 0 0,5-3-76 0 0,0-1 0 0 0,0 1 1 0 0,1 0-1 0 0,0 0 0 0 0,0 0 0 0 0,0 0 1 0 0,1 0-1 0 0,0-1 0 0 0,1 1 1 0 0,1 9-1 0 0,-1 3 41 0 0,-1 232 847 0 0,0-240-931 0 0,1 0 1 0 0,1-1-1 0 0,5 21 1 0 0,2 8 29 0 0,0 10 84 0 0,23 72 1 0 0,-30-114-131 0 0,1 0-5 0 0,-1 0 1 0 0,1-1-1 0 0,0 0 0 0 0,0 1 1 0 0,6 6-1 0 0,13 25 69 0 0,-8-13-35 0 0,12 27 108 0 0,15 25 10 0 0,-23-48-115 0 0,-13-23-31 0 0,-1 0-1 0 0,0 1 1 0 0,0-1 0 0 0,-1 1-1 0 0,3 8 1 0 0,-3-7 2 0 0,1 0 1 0 0,0 0-1 0 0,0 0 0 0 0,0 0 0 0 0,1-1 0 0 0,0 1 1 0 0,1-1-1 0 0,-1-1 0 0 0,13 12 0 0 0,-17-17-12 0 0,0 0 0 0 0,0 0 0 0 0,0 1 0 0 0,0-1 0 0 0,0 0 0 0 0,0 1 0 0 0,0-1 0 0 0,0 0 0 0 0,-1 1 0 0 0,1-1 0 0 0,0 1 0 0 0,-1-1 0 0 0,1 1 0 0 0,-1 0 0 0 0,1 1 0 0 0,-1-1 0 0 0,0 0 0 0 0,0 0 1 0 0,1-1-1 0 0,-1 1 1 0 0,1 0-1 0 0,0-1 0 0 0,-1 1 1 0 0,1-1-1 0 0,0 1 1 0 0,0-1-1 0 0,0 1 0 0 0,0-1 1 0 0,0 0-1 0 0,0 1 1 0 0,0-1-1 0 0,1 0 0 0 0,-1 0 1 0 0,2 1-1 0 0,20 26 30 0 0,-19-23-26 0 0,-1 0 0 0 0,1 0-1 0 0,0 0 1 0 0,0-1 0 0 0,1 1 0 0 0,-1-1 0 0 0,9 5 0 0 0,-7-4 2 0 0,0 0 0 0 0,0 0 0 0 0,-1 0 0 0 0,0 1 0 0 0,7 8 0 0 0,-8-9-8 0 0,-1 0-1 0 0,2 0 1 0 0,-1 0 0 0 0,1 0 0 0 0,-1 0 0 0 0,1-1 0 0 0,1 0-1 0 0,-1 0 1 0 0,0-1 0 0 0,1 1 0 0 0,0-1 0 0 0,0 0 0 0 0,11 3-1 0 0,14 3-217 0 0,-26-7 12 0 0,1 0 1 0 0,0 0 0 0 0,-1-1-1 0 0,1 1 1 0 0,0-2 0 0 0,11 2 0 0 0,-15-2-13 0 0,1 0 1 0 0,-1 0 0 0 0,1-1 0 0 0,-1 1 0 0 0,1-1 0 0 0,-1 1 0 0 0,1-1 0 0 0,-1 0 0 0 0,1 0 0 0 0,-1 0 0 0 0,0 0 0 0 0,1 0 0 0 0,1-2 0 0 0,22-24-6278 0 0,-20 18 4416 0 0,17-19-5937 0 0,-21 15 3014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4600 0 0,'-19'-18'2446'0'0,"-8"-7"924"0"0,-2 1 1770 0 0,22 17-3095 0 0,7 6-1959 0 0,0 1-1 0 0,-1-1 1 0 0,1 1 0 0 0,0 0 0 0 0,0-1 0 0 0,-1 1 0 0 0,1-1 0 0 0,0 1 0 0 0,0 0 0 0 0,-1-1 0 0 0,1 1 0 0 0,0 0 0 0 0,-1 0 0 0 0,1-1 0 0 0,0 1 0 0 0,-1 0 0 0 0,1 0 0 0 0,-1-1 0 0 0,1 1 0 0 0,-1 0 0 0 0,1 0 0 0 0,0 0 0 0 0,-1 0 0 0 0,1 0 0 0 0,-1 0 0 0 0,1 0 0 0 0,-1-1 0 0 0,1 1 0 0 0,-1 1 0 0 0,1-1 0 0 0,0 0 0 0 0,-1 0 0 0 0,1 0 0 0 0,-2 0 0 0 0,2 0 62 0 0,-1 0-1 0 0,1 1 1 0 0,-1-1 0 0 0,0 0-1 0 0,1 0 1 0 0,-1 1-1 0 0,0-1 1 0 0,1 0 0 0 0,-1 0-1 0 0,1 1 1 0 0,-1-1 0 0 0,1 1-1 0 0,-1-1 1 0 0,1 1 0 0 0,-1-1-1 0 0,1 1 1 0 0,0-1-1 0 0,-1 1 1 0 0,1-1 0 0 0,-1 1-1 0 0,1-1 1 0 0,0 1 0 0 0,0 0-1 0 0,-1-1 1 0 0,1 1 0 0 0,0 1-1 0 0,-5 28 1344 0 0,6 36-1468 0 0,-1-54 374 0 0,1 3-278 0 0,1 1-1 0 0,1-1 0 0 0,0 0 1 0 0,8 23-1 0 0,4 24 81 0 0,-13-48-183 0 0,1-1 1 0 0,1 1-1 0 0,0 0 1 0 0,1-1-1 0 0,0 0 0 0 0,1 0 1 0 0,14 24-1 0 0,8 17 34 0 0,-25-49-59 0 0,0 0 0 0 0,0 0 0 0 0,0 0 0 0 0,1 0 0 0 0,8 8 0 0 0,1 2-14 0 0,1 7-252 0 0,0-1 1 0 0,27 29-1 0 0,-28-39 64 0 0,-13-11 167 0 0,1 1 1 0 0,0 0-1 0 0,0-1 1 0 0,0 1-1 0 0,0 0 1 0 0,-1 0-1 0 0,1 0 1 0 0,0-1 0 0 0,-1 1-1 0 0,1 0 1 0 0,0 0-1 0 0,-1 0 1 0 0,0 0-1 0 0,1 0 1 0 0,-1 0-1 0 0,1 0 1 0 0,-1 2 0 0 0,0-5 27 0 0,-1 1 0 0 0,0-1 1 0 0,0 0-1 0 0,0 1 1 0 0,0-1-1 0 0,0 1 0 0 0,0-1 1 0 0,0 1-1 0 0,0-1 1 0 0,-1 1-1 0 0,1 0 0 0 0,0 0 1 0 0,-3-2-1 0 0,1 1 15 0 0,1 1 1 0 0,0-1-1 0 0,1 0 0 0 0,-1 0 1 0 0,0 1-1 0 0,0-1 0 0 0,1 0 0 0 0,-1-1 1 0 0,1 1-1 0 0,0 0 0 0 0,0 0 0 0 0,0 0 1 0 0,0-1-1 0 0,-2-3 0 0 0,1-3-7 0 0,-2 1 0 0 0,1 0 0 0 0,-1 0 0 0 0,-1 1 0 0 0,1-1 0 0 0,-1 1 0 0 0,-1 0 0 0 0,1 0 0 0 0,-1 1 0 0 0,0-1 0 0 0,-12-8 0 0 0,10 7 17 0 0,0 1 0 0 0,0-1 0 0 0,0-1 0 0 0,1 0 0 0 0,-11-18 0 0 0,-3-9 18 0 0,16 29-15 0 0,0 0 1 0 0,1 0-1 0 0,0-1 0 0 0,1 0 1 0 0,-4-10-1 0 0,4 10-9 0 0,0 1 1 0 0,-1-1-1 0 0,1 1 0 0 0,-10-14 0 0 0,-10-19 4 0 0,22 38-10 0 0,-8-15 42 0 0,1-1-1 0 0,1 0 1 0 0,1 0-1 0 0,0 0 1 0 0,1-1-1 0 0,1 0 1 0 0,1 0-1 0 0,-1-21 1 0 0,3 13 34 0 0,0-46 90 0 0,1 70-147 0 0,1-1 1 0 0,-1 0 0 0 0,0 1 0 0 0,1-1 0 0 0,0 1-1 0 0,0 0 1 0 0,0-1 0 0 0,0 1 0 0 0,1 0-1 0 0,0-1 1 0 0,-1 1 0 0 0,1 0 0 0 0,0 0 0 0 0,0 0-1 0 0,0 1 1 0 0,5-5 0 0 0,11-1 135 0 0,-17 7-140 0 0,0 1 1 0 0,1 0-1 0 0,-1-1 1 0 0,0 1-1 0 0,1-1 1 0 0,-1 0-1 0 0,0 1 1 0 0,1-1 0 0 0,-1 0-1 0 0,0 0 1 0 0,0 0-1 0 0,0 0 1 0 0,0 0-1 0 0,2-2 1 0 0,2 2 39 0 0,0-1 0 0 0,0 1-1 0 0,0 0 1 0 0,0 0 0 0 0,0 0 0 0 0,0 0 0 0 0,0 1 0 0 0,1 0 0 0 0,-1 0 0 0 0,0 1-1 0 0,7 1 1 0 0,9-1 102 0 0,-13-1-86 0 0,12 0 94 0 0,1 0 0 0 0,38 7 0 0 0,-53-6-142 0 0,1 1 1 0 0,-1 0-1 0 0,1 0 1 0 0,-1 1-1 0 0,0-1 0 0 0,0 1 1 0 0,0 1-1 0 0,-1-1 1 0 0,1 1-1 0 0,-1 0 1 0 0,0 0-1 0 0,0 0 0 0 0,8 10 1 0 0,56 64 405 0 0,-68-76-415 0 0,0-1 0 0 0,0 0 0 0 0,0 1 0 0 0,0-1 0 0 0,0 0 0 0 0,0 1-1 0 0,0-1 1 0 0,0 1 0 0 0,-1-1 0 0 0,1 1 0 0 0,0 0 0 0 0,-1-1 0 0 0,1 1-1 0 0,-1 0 1 0 0,0-1 0 0 0,0 1 0 0 0,0 0 0 0 0,0 2 0 0 0,0-3-3 0 0,0 1 1 0 0,0 0-1 0 0,1 0 1 0 0,-1-1-1 0 0,0 1 1 0 0,1 0-1 0 0,-1 0 1 0 0,1-1-1 0 0,-1 1 1 0 0,1-1-1 0 0,0 1 1 0 0,0 0-1 0 0,-1-1 1 0 0,1 1-1 0 0,0-1 1 0 0,2 2-1 0 0,5 12 86 0 0,1 0 0 0 0,-2 0 0 0 0,0 1 0 0 0,-1 0 1 0 0,-1 1-1 0 0,4 21 0 0 0,-6-11-4 0 0,-1 0 0 0 0,-4 51 1 0 0,1-16 2 0 0,-11-6-53 0 0,8-45-55 0 0,1 1-1 0 0,0 0 1 0 0,1 0-1 0 0,-1 15 0 0 0,2-21-19 0 0,0 1-1 0 0,0-1 1 0 0,-1 0-1 0 0,0 1 1 0 0,-4 10-1 0 0,3-11-77 0 0,1 0-1 0 0,-1 1 0 0 0,2-1 1 0 0,-1 0-1 0 0,-1 13 1 0 0,2-14-89 0 0,0 0 0 0 0,0 0 0 0 0,-1-1 0 0 0,0 1 0 0 0,1-1 0 0 0,-2 1 0 0 0,1-1 0 0 0,0 0 0 0 0,-5 6 0 0 0,4-7-96 0 0,1 1 0 0 0,0-1 0 0 0,0 0 0 0 0,0 1 0 0 0,0-1 0 0 0,1 1 0 0 0,0 0 1 0 0,-2 6-1 0 0,3-10 102 0 0,0 1 0 0 0,0 0 1 0 0,0-1-1 0 0,0 1 0 0 0,0 0 1 0 0,0-1-1 0 0,-1 1 0 0 0,1 0 1 0 0,0-1-1 0 0,0 1 0 0 0,0-1 1 0 0,-1 1-1 0 0,1 0 1 0 0,0-1-1 0 0,-1 1 0 0 0,1-1 1 0 0,0 1-1 0 0,-1-1 0 0 0,1 1 1 0 0,-1-1-1 0 0,1 1 0 0 0,-1-1 1 0 0,1 0-1 0 0,-1 1 0 0 0,1-1 1 0 0,-1 0-1 0 0,0 1 0 0 0,0-1 60 0 0,1 0 0 0 0,0 0 0 0 0,-1 0 0 0 0,1 0-1 0 0,-1 0 1 0 0,1 0 0 0 0,-1-1 0 0 0,1 1-1 0 0,0 0 1 0 0,-1 0 0 0 0,1 0 0 0 0,-1-1 0 0 0,1 1-1 0 0,0 0 1 0 0,-1 0 0 0 0,1-1 0 0 0,0 1-1 0 0,0 0 1 0 0,-1-1 0 0 0,1 1 0 0 0,0 0-1 0 0,0-1 1 0 0,-1 1 0 0 0,1-1 0 0 0,0 1 0 0 0,0 0-1 0 0,0-1 1 0 0,0 1 0 0 0,-1-1 0 0 0,1 1-1 0 0,0-1 1 0 0,0 1 0 0 0,0 0 0 0 0,0-1 0 0 0,0 1-1 0 0,0-1 1 0 0,0 1 0 0 0,0-1 0 0 0,0 1-1 0 0,1 0 1 0 0,-1-2 0 0 0,-2-14-2587 0 0,2 14 2466 0 0,0 1-1 0 0,-1-1 0 0 0,1 1 1 0 0,0-1-1 0 0,0 0 1 0 0,0 1-1 0 0,0-1 1 0 0,0 0-1 0 0,0 1 1 0 0,1-1-1 0 0,-1 0 0 0 0,0 1 1 0 0,1-1-1 0 0,0 1 1 0 0,0-3-1 0 0,7-3-4203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3080 0 0,'0'0'8462'0'0,"0"16"-2484"0"0,0 6-3716 0 0,2 1-1687 0 0,1-1-1 0 0,1 0 1 0 0,1 1 0 0 0,1-1 0 0 0,1-1-1 0 0,1 0 1 0 0,16 32 0 0 0,-6-12-258 0 0,-10-26-249 0 0,0-1 0 0 0,1 1 0 0 0,17 20 1 0 0,-15-20-50 0 0,-8-10-6 0 0,-1 0 1 0 0,1 0 0 0 0,-2 1 0 0 0,1-1-1 0 0,0 1 1 0 0,0 9 0 0 0,5 12 64 0 0,3 7-39 0 0,-9-28-54 0 0,1 0 1 0 0,0 0-1 0 0,0 0 1 0 0,0 0-1 0 0,0-1 1 0 0,5 8 0 0 0,16 31-146 0 0,-20-37 9 0 0,0 0 0 0 0,1 0 0 0 0,-1 0 0 0 0,1 0 0 0 0,1 0 0 0 0,6 7 1 0 0,-7-9-213 0 0,0 1 0 0 0,0-1 0 0 0,-1 0 0 0 0,0 1 0 0 0,0 0 1 0 0,-1-1-1 0 0,4 11 0 0 0,-4-10-562 0 0,0 0 0 0 0,0-1 0 0 0,1 1 0 0 0,0-1-1 0 0,0 1 1 0 0,6 7 0 0 0,-7-1-2194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113 363 4528 0 0,'-2'-6'273'0'0,"-1"1"0"0"0,1 0-1 0 0,-1-1 1 0 0,-1 1 0 0 0,1 1 0 0 0,-7-9 0 0 0,5 8 50 0 0,1 0 0 0 0,0-1 0 0 0,0 0 0 0 0,1 1-1 0 0,0-1 1 0 0,-5-12 0 0 0,-7-18 1340 0 0,9 27-826 0 0,2-1 0 0 0,0 0 0 0 0,0 0 0 0 0,1 0 1 0 0,0 0-1 0 0,-3-21 0 0 0,2 4 625 0 0,3 24-1303 0 0,0 0 0 0 0,0 0 0 0 0,0 0 0 0 0,0-1 0 0 0,1 1 0 0 0,0 0 0 0 0,0 0 0 0 0,0-1 0 0 0,0 1 0 0 0,0 0 0 0 0,0 0 0 0 0,1-1 0 0 0,0 1 0 0 0,-1 0 0 0 0,1 0 0 0 0,0 0 0 0 0,3-6 0 0 0,0 5 94 0 0,-1 0 0 0 0,1-1-1 0 0,-1 1 1 0 0,1 1 0 0 0,1-1 0 0 0,-1 0 0 0 0,0 1 0 0 0,1 0 0 0 0,0 0 0 0 0,6-2 0 0 0,-3 2 76 0 0,0 1 1 0 0,0 0-1 0 0,0 1 0 0 0,0 0 1 0 0,1 0-1 0 0,13 1 1 0 0,-15 1-243 0 0,-1 0 1 0 0,1 0-1 0 0,-1 0 1 0 0,1 1 0 0 0,-1 0-1 0 0,0 0 1 0 0,0 1-1 0 0,0-1 1 0 0,0 1-1 0 0,0 1 1 0 0,-1-1 0 0 0,8 6-1 0 0,-1 1 89 0 0,0 1 0 0 0,-1 0-1 0 0,18 21 1 0 0,-27-31-154 0 0,-1 1 0 0 0,0 0 0 0 0,1 0 0 0 0,-1 0 0 0 0,0 0 0 0 0,0 0 0 0 0,0 0 0 0 0,0 0 0 0 0,0 0 1 0 0,-1 1-1 0 0,2 2 0 0 0,3 7 42 0 0,-4-10-49 0 0,6 7 52 0 0,-1-1 0 0 0,0 1 0 0 0,-1 1 0 0 0,1-1 0 0 0,-2 1 0 0 0,1 0 0 0 0,-2 0 0 0 0,5 16-1 0 0,6 16 125 0 0,-9-31-137 0 0,-1-1 1 0 0,-1 1 0 0 0,1 0 0 0 0,-2 0-1 0 0,0 0 1 0 0,1 14 0 0 0,11 46 38 0 0,-14 97-626 0 0,-1-164 404 0 0,0 0-1 0 0,0 0 1 0 0,-1 0 0 0 0,1 0-1 0 0,-1-1 1 0 0,0 1 0 0 0,0 0 0 0 0,-4 5-1 0 0,5-7-205 0 0,0 0 1 0 0,0 0-1 0 0,-1 0 0 0 0,1 0 0 0 0,-1 0 0 0 0,1-1 0 0 0,-1 1 0 0 0,0 0 0 0 0,0-1 0 0 0,0 0 0 0 0,0 1 0 0 0,0-1 0 0 0,0 0 0 0 0,0 0 1 0 0,0 0-1 0 0,-4 1 0 0 0,5-2-144 0 0,-1 0 0 0 0,1 1 0 0 0,-1-2 0 0 0,1 1 1 0 0,-1 0-1 0 0,1 0 0 0 0,-1 0 0 0 0,1-1 0 0 0,0 1 1 0 0,-1-1-1 0 0,1 1 0 0 0,-1-1 0 0 0,1 0 0 0 0,0 1 1 0 0,0-1-1 0 0,-1 0 0 0 0,1 0 0 0 0,-1-1 0 0 0,-7-20-5283 0 0,2 1 3877 0 0,-2 13-1907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4312 0 0,'9'-33'8940'0'0,"-8"33"-8810"0"0,-1 0 1 0 0,0 0-1 0 0,0-1 0 0 0,0 1 1 0 0,0 0-1 0 0,1 0 1 0 0,-1 0-1 0 0,0-1 1 0 0,0 1-1 0 0,0 0 1 0 0,1 0-1 0 0,-1 0 1 0 0,0 0-1 0 0,0-1 1 0 0,1 1-1 0 0,-1 0 0 0 0,0 0 1 0 0,1 0-1 0 0,-1 0 1 0 0,0 0-1 0 0,0 0 1 0 0,1 0-1 0 0,-1 0 1 0 0,0 0-1 0 0,1 0 1 0 0,-1 0-1 0 0,0 0 1 0 0,0 0-1 0 0,1 0 0 0 0,-1 0 1 0 0,0 0-1 0 0,1 0 1 0 0,-1 0-1 0 0,0 1 1 0 0,0-1-1 0 0,1 0 1 0 0,-1 0-1 0 0,0 0 1 0 0,0 0-1 0 0,0 0 1 0 0,1 1-1 0 0,-1-1 0 0 0,0 0 1 0 0,0 0-1 0 0,0 1 1 0 0,1-1-1 0 0,11 9 3614 0 0,-2 6-3077 0 0,4 9 10 0 0,33 145 1167 0 0,12 27-665 0 0,-57-186-1113 0 0,1 0 1 0 0,0 0 0 0 0,1-1-1 0 0,0 1 1 0 0,7 12 0 0 0,-1-4 22 0 0,-2 2 55 0 0,-8-19-137 0 0,0 1 0 0 0,0-1 0 0 0,1 1 0 0 0,-1-1 0 0 0,1 0-1 0 0,-1 0 1 0 0,1 1 0 0 0,-1-1 0 0 0,1 0 0 0 0,0 0 0 0 0,0 0 0 0 0,0 1 0 0 0,-1-1 0 0 0,1 0 0 0 0,0 0 0 0 0,0 0 0 0 0,0-1 0 0 0,1 1-1 0 0,-1 0 1 0 0,0 0 0 0 0,0 0 0 0 0,0-1 0 0 0,1 1 0 0 0,-1-1 0 0 0,0 1 0 0 0,0-1 0 0 0,1 1 0 0 0,-1-1 0 0 0,1 0 0 0 0,-1 0 0 0 0,0 0 0 0 0,1 0-1 0 0,-1 0 1 0 0,0 0 0 0 0,1 0 0 0 0,2 0 0 0 0,0-1-2 0 0,1-1 0 0 0,0 1-1 0 0,0-1 1 0 0,-1 0 0 0 0,1 0 0 0 0,-1 0-1 0 0,1-1 1 0 0,-1 0 0 0 0,0 1 0 0 0,0-2-1 0 0,0 1 1 0 0,-1 0 0 0 0,1-1 0 0 0,-1 1-1 0 0,0-1 1 0 0,0 0 0 0 0,0 0 0 0 0,0-1-1 0 0,-1 1 1 0 0,1 0 0 0 0,-1-1 0 0 0,2-6-1 0 0,1 1 4 0 0,0 0 0 0 0,0 0 0 0 0,1 0 0 0 0,11-13 0 0 0,-7 13 2 0 0,-8 8-9 0 0,-1 1-1 0 0,1-1 0 0 0,-1 0 0 0 0,0 1 1 0 0,1-1-1 0 0,-1 0 0 0 0,0 0 0 0 0,0 0 1 0 0,0 0-1 0 0,0 0 0 0 0,-1 0 0 0 0,1 0 1 0 0,-1 0-1 0 0,1 0 0 0 0,-1 0 0 0 0,0-1 1 0 0,1-1-1 0 0,1-7 5 0 0,3-8 4 0 0,0 1-1 0 0,2 0 0 0 0,0 1 1 0 0,11-21-1 0 0,-17 37 7 0 0,-1 0 1 0 0,1 0 0 0 0,0 0-1 0 0,-1 0 1 0 0,1 0 0 0 0,-1 0-1 0 0,1 0 1 0 0,-1 0 0 0 0,1 0-1 0 0,-1 0 1 0 0,0 0 0 0 0,0 0-1 0 0,1 0 1 0 0,-1 0 0 0 0,0 0-1 0 0,0 0 1 0 0,0-1 0 0 0,0 1-1 0 0,0 0 1 0 0,-1 0 0 0 0,1 0-1 0 0,0 0 1 0 0,0 0 0 0 0,-1 0-1 0 0,1 0 1 0 0,-1 0 0 0 0,1 0-1 0 0,-1 0 1 0 0,1 0 0 0 0,-1 0-1 0 0,0 0 1 0 0,1 0 0 0 0,-1 0-1 0 0,0 0 1 0 0,0 1 0 0 0,1-1-1 0 0,-1 0 1 0 0,0 0 0 0 0,0 1-1 0 0,0-1 1 0 0,0 1 0 0 0,0-1-1 0 0,0 1 1 0 0,0-1-1 0 0,0 1 1 0 0,0 0 0 0 0,0-1-1 0 0,0 1 1 0 0,-1 0 0 0 0,-1 0-1 0 0,2 4 17 0 0,-1 0 0 0 0,1 1-1 0 0,0-1 1 0 0,0 1 0 0 0,0-1-1 0 0,1 1 1 0 0,0-1-1 0 0,0 1 1 0 0,1 8 0 0 0,-1-10-38 0 0,-1 14 52 0 0,0-13-37 0 0,0 0 1 0 0,1-1-1 0 0,0 1 1 0 0,0 0-1 0 0,0 0 1 0 0,0-1-1 0 0,0 1 1 0 0,1 0-1 0 0,0-1 1 0 0,-1 1-1 0 0,1-1 1 0 0,1 1-1 0 0,2 5 1 0 0,0-3-10 0 0,0 0 1 0 0,-1 0-1 0 0,1 0 0 0 0,-1 0 1 0 0,-1 0-1 0 0,4 11 1 0 0,15 30 36 0 0,28 11-101 0 0,-44-54-36 0 0,0 1 0 0 0,1-1 0 0 0,0-1 0 0 0,-1 1 0 0 0,1-1 0 0 0,1 0 0 0 0,-1 0 0 0 0,0-1 1 0 0,1 0-1 0 0,-1 0 0 0 0,1 0 0 0 0,0-1 0 0 0,-1 0 0 0 0,14 0 0 0 0,-3-1-1052 0 0,1 0-1 0 0,-1-1 1 0 0,0-1-1 0 0,27-7 1 0 0,-26 5-199 0 0,-15 4 844 0 0,1-1 0 0 0,-1 0 1 0 0,1 1-1 0 0,-1-1 0 0 0,0-1 1 0 0,1 1-1 0 0,-1 0 1 0 0,0-1-1 0 0,0 0 0 0 0,0 0 1 0 0,0 0-1 0 0,4-3 1 0 0,44-26-7404 0 0,-39 21 3128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4112 0 0,'0'6'5423'0'0,"0"26"-276"0"0,-22 64 2000 0 0,13-6-5047 0 0,18 91-2107 0 0,-9-179-79 0 0,0 0 0 0 0,1 0 0 0 0,-1 0 0 0 0,1-1 1 0 0,-1 1-1 0 0,1 0 0 0 0,-1 0 0 0 0,1-1 0 0 0,0 1 0 0 0,0 0 0 0 0,0-1 0 0 0,2 4 0 0 0,-1-4-155 0 0,-1 1-1 0 0,0 0 0 0 0,1 0 0 0 0,-1 0 1 0 0,0 0-1 0 0,0 0 0 0 0,-1 0 0 0 0,1 0 1 0 0,0 1-1 0 0,-1-1 0 0 0,1 0 0 0 0,-1 0 1 0 0,0 4-1 0 0,3 15-4281 0 0,-1 1-2819 0 0,-2-15 2066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170 247 4152 0 0,'0'-2'137'0'0,"0"-1"0"0"0,-1 0 0 0 0,1 1 0 0 0,-1-1 0 0 0,0 1 0 0 0,0-1 0 0 0,0 1 0 0 0,0-1 0 0 0,0 1 0 0 0,0 0 0 0 0,-1 0 0 0 0,1-1 0 0 0,-1 1 0 0 0,-2-3 0 0 0,-12-20 2301 0 0,14 19-1908 0 0,-2 1 0 0 0,1 0 0 0 0,0 0 0 0 0,-1 0 0 0 0,0 0 0 0 0,-6-5 0 0 0,7 7-203 0 0,-1-1 1 0 0,1 1 0 0 0,0-1-1 0 0,0 0 1 0 0,0 0 0 0 0,1 0-1 0 0,-1 0 1 0 0,1-1 0 0 0,-2-5 0 0 0,2 4 182 0 0,0 0 0 0 0,-1 0 0 0 0,0 0 0 0 0,0 0 0 0 0,0 0 0 0 0,-1 1 1 0 0,-6-9-1 0 0,0 1 827 0 0,10 12-1196 0 0,-1-1-1 0 0,0 1 1 0 0,0 0 0 0 0,0-1 0 0 0,0 1-1 0 0,0 0 1 0 0,0 0 0 0 0,0 0-1 0 0,0 0 1 0 0,-1 0 0 0 0,1 0-1 0 0,0 0 1 0 0,-1 0 0 0 0,1 0-1 0 0,0 1 1 0 0,-1-1 0 0 0,1 1 0 0 0,-1-1-1 0 0,1 1 1 0 0,-2-1 0 0 0,-1-3 952 0 0,-1-1 595 0 0,3 17-1457 0 0,3-1-163 0 0,1 1 0 0 0,0-1 0 0 0,1 0 0 0 0,0-1 0 0 0,1 1 0 0 0,0-1 0 0 0,0 1 0 0 0,1-1 0 0 0,12 18 0 0 0,-8-13-47 0 0,-1-1-1 0 0,-1 1 1 0 0,6 19-1 0 0,6 3-3 0 0,-16-32-10 0 0,0 0-1 0 0,-1-1 1 0 0,1 1-1 0 0,-1 0 0 0 0,0 0 1 0 0,0 1-1 0 0,-1-1 0 0 0,2 9 1 0 0,1 2-4 0 0,1-1 0 0 0,0 1 1 0 0,1-1-1 0 0,11 22 0 0 0,12 33 22 0 0,0 7 11 0 0,-23-65-25 0 0,-1 0 0 0 0,0 0-1 0 0,0 0 1 0 0,-2 0 0 0 0,1 1 0 0 0,2 25 0 0 0,-6-36-11 0 0,0 0 1 0 0,0 0-1 0 0,1 1 0 0 0,0-1 0 0 0,-1 0 0 0 0,1 0 0 0 0,0 0 1 0 0,0 0-1 0 0,0 0 0 0 0,0 0 0 0 0,0 0 0 0 0,2 2 1 0 0,-2-2 2 0 0,1 0 1 0 0,-1 0-1 0 0,0-1 1 0 0,0 1 0 0 0,0 0-1 0 0,0 0 1 0 0,-1 0-1 0 0,1 0 1 0 0,0 0 0 0 0,-1 0-1 0 0,1 1 1 0 0,-1 1-1 0 0,0 44 31 0 0,0-47-32 0 0,0-1 1 0 0,-1 1-1 0 0,1-1 1 0 0,0 1-1 0 0,-1-1 0 0 0,1 1 1 0 0,0-1-1 0 0,-1 1 1 0 0,1-1-1 0 0,-1 0 0 0 0,1 1 1 0 0,-1-1-1 0 0,1 0 1 0 0,-1 1-1 0 0,1-1 1 0 0,-1 0-1 0 0,1 1 0 0 0,-1-1 1 0 0,1 0-1 0 0,-1 0 1 0 0,1 0-1 0 0,-1 1 1 0 0,0-1-1 0 0,1 0 0 0 0,-1 0 1 0 0,1 0-1 0 0,-1 0 1 0 0,0 0-1 0 0,1 0 1 0 0,-1 0-1 0 0,1 0 0 0 0,-1 0 1 0 0,1-1-1 0 0,-1 1 1 0 0,0 0-1 0 0,1 0 0 0 0,-1 0 1 0 0,1-1-1 0 0,-1 1 1 0 0,1 0-1 0 0,-1-1 1 0 0,1 1-1 0 0,-1-1 0 0 0,-8-49 37 0 0,9 44-39 0 0,-1 0 0 0 0,0-1 0 0 0,0 1 0 0 0,0 0 0 0 0,-4-11 1 0 0,3 11-3 0 0,0 0 0 0 0,0-1 1 0 0,1 1-1 0 0,0-1 0 0 0,0-11 1 0 0,-4-36 1 0 0,2 41 0 0 0,2 1 0 0 0,-1-1 0 0 0,2 0 0 0 0,0 0 0 0 0,0 0 0 0 0,3-15 0 0 0,23-18 76 0 0,-14 39-51 0 0,-7 6-23 0 0,-3 1-3 0 0,-1 0 0 0 0,1-1 0 0 0,-1 1 0 0 0,1-1 0 0 0,-1 1 0 0 0,1-1 0 0 0,-1 0 0 0 0,0 0 0 0 0,1 1 0 0 0,-1-1 0 0 0,0 0 0 0 0,0 0 0 0 0,1 0 0 0 0,-1 0 0 0 0,0-1 0 0 0,0 1 0 0 0,0 0 0 0 0,1-3 0 0 0,0 2 2 0 0,0 0 0 0 0,0 1 1 0 0,0-1-1 0 0,0 0 0 0 0,0 1 1 0 0,0-1-1 0 0,1 1 0 0 0,-1-1 1 0 0,0 1-1 0 0,1 0 0 0 0,-1 0 1 0 0,1 0-1 0 0,-1 1 0 0 0,1-1 1 0 0,4 0-1 0 0,48-1-24 0 0,-33 2 51 0 0,-12 2-29 0 0,1-1 0 0 0,-1 2 0 0 0,1-1 0 0 0,-1 1-1 0 0,0 1 1 0 0,0 0 0 0 0,-1 0 0 0 0,1 1 0 0 0,-1 1-1 0 0,14 9 1 0 0,20 10 61 0 0,-40-23-52 0 0,1 0 0 0 0,-1 1 0 0 0,0-1 0 0 0,0 1 0 0 0,-1-1 0 0 0,1 1 0 0 0,0 0 0 0 0,-1 0 0 0 0,0 0-1 0 0,0 0 1 0 0,0 1 0 0 0,0-1 0 0 0,0 1 0 0 0,-1-1 0 0 0,2 5 0 0 0,-1-4 11 0 0,-1 0 0 0 0,1 0 0 0 0,0 0 0 0 0,0-1 0 0 0,0 1 0 0 0,1-1 0 0 0,4 6 0 0 0,-1-2 55 0 0,-1-1 1 0 0,-1 1-1 0 0,1 0 1 0 0,-1 1-1 0 0,0-1 1 0 0,-1 1-1 0 0,0-1 0 0 0,0 1 1 0 0,-1 0-1 0 0,0 0 1 0 0,0 1-1 0 0,1 13 1 0 0,-2-2 86 0 0,0-15-132 0 0,-1-1 0 0 0,1 0 0 0 0,-1 0 0 0 0,0 1 0 0 0,0-1 0 0 0,-1 0 1 0 0,1 1-1 0 0,-1-1 0 0 0,0 0 0 0 0,0 0 0 0 0,0 0 0 0 0,-1 1 0 0 0,1-1 0 0 0,-4 5 0 0 0,-12 17 104 0 0,15-22-124 0 0,0 0 0 0 0,0-1 0 0 0,0 0 0 0 0,0 0 0 0 0,-1 1 0 0 0,1-1 0 0 0,-1-1 0 0 0,0 1 0 0 0,-5 4 0 0 0,0-2 13 0 0,0 0 1 0 0,0 0-1 0 0,1 1 1 0 0,0 0-1 0 0,0 1 1 0 0,-6 6-1 0 0,7-9-10 0 0,1 0 0 0 0,-1 0 0 0 0,1-1 0 0 0,-1 0 0 0 0,0 0 0 0 0,-1-1 0 0 0,1 0 0 0 0,0 0 0 0 0,-13 3 0 0 0,-3 1-23 0 0,18-5-29 0 0,0 1-1 0 0,-1-1 0 0 0,1 0 1 0 0,0-1-1 0 0,0 1 0 0 0,-1-1 1 0 0,1 0-1 0 0,0 0 0 0 0,-1 0 0 0 0,1 0 1 0 0,0-1-1 0 0,0 1 0 0 0,-1-1 1 0 0,1 0-1 0 0,0-1 0 0 0,0 1 1 0 0,0-1-1 0 0,0 0 0 0 0,0 0 0 0 0,-4-3 1 0 0,-5-1-454 0 0,12 6 415 0 0,-1 0-1 0 0,1-1 1 0 0,-1 1 0 0 0,1-1 0 0 0,-1 1 0 0 0,1-1-1 0 0,0 0 1 0 0,-1 0 0 0 0,1 1 0 0 0,0-1 0 0 0,-1 0 0 0 0,1 0-1 0 0,0 0 1 0 0,0-1 0 0 0,0 1 0 0 0,0 0 0 0 0,0 0 0 0 0,0 0-1 0 0,0-1 1 0 0,0 1 0 0 0,0-3 0 0 0,0 3-47 0 0,1-1 0 0 0,0 1 0 0 0,-1-1 0 0 0,1 1 0 0 0,-1 0 0 0 0,0-1 0 0 0,1 1 0 0 0,-1 0 1 0 0,0-1-1 0 0,0 1 0 0 0,0 0 0 0 0,0 0 0 0 0,0 0 0 0 0,0 0 0 0 0,-3-2 0 0 0,3 2-62 0 0,0 0 0 0 0,0 0 0 0 0,0 0 0 0 0,0 1 0 0 0,0-1 0 0 0,1-1 0 0 0,-1 1 0 0 0,0 0-1 0 0,0 0 1 0 0,1 0 0 0 0,-1 0 0 0 0,1 0 0 0 0,-1-1 0 0 0,1 1 0 0 0,-1-2 0 0 0,-3-15-3468 0 0,4 16 3203 0 0,-1 0 0 0 0,0 0 0 0 0,1-1 0 0 0,0 1 0 0 0,-1 0 0 0 0,1 0-1 0 0,0 0 1 0 0,0 0 0 0 0,0-1 0 0 0,0 1 0 0 0,1 0 0 0 0,-1 0 0 0 0,1 0 0 0 0,-1 0-1 0 0,1 0 1 0 0,0 0 0 0 0,-1 0 0 0 0,3-3 0 0 0,0-3-460 0 0,2-3-401 0 0,8 1-2421 0 0,15-12 80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6728 0 0,'-2'2'7586'0'0,"4"4"-3394"0"0,11 19-2895 0 0,-5-11-411 0 0,12 93 1092 0 0,-2-37-1126 0 0,-14-57-702 0 0,-1 0 0 0 0,0 0 0 0 0,0 0 0 0 0,-2 0-1 0 0,1 13 1 0 0,-1-11 23 0 0,1-1 0 0 0,0 0 0 0 0,6 21 0 0 0,1 13 170 0 0,0-2-129 0 0,-8-44-202 0 0,0 0-1 0 0,-1 0 0 0 0,1 1 1 0 0,-1-1-1 0 0,0 0 0 0 0,0 1 1 0 0,0-1-1 0 0,0 0 0 0 0,0 1 1 0 0,-1 2-1 0 0,1-3-4 0 0,-1 0 0 0 0,1 0-1 0 0,0 0 1 0 0,0 0 0 0 0,0 0 0 0 0,0 0-1 0 0,0 0 1 0 0,0-1 0 0 0,1 1 0 0 0,-1 0-1 0 0,0 0 1 0 0,1 0 0 0 0,0 0 0 0 0,-1-1 0 0 0,1 1-1 0 0,0 0 1 0 0,2 2 0 0 0,2 4-9 0 0,-5-7 8 0 0,1 0 0 0 0,-1-1-1 0 0,0 1 1 0 0,0 0 0 0 0,1-1 0 0 0,-1 1 0 0 0,0 0-1 0 0,1-1 1 0 0,-1 1 0 0 0,1-1 0 0 0,-1 1 0 0 0,1-1-1 0 0,-1 1 1 0 0,1-1 0 0 0,-1 1 0 0 0,1-1 0 0 0,0 1-1 0 0,-1-1 1 0 0,1 0 0 0 0,-1 1 0 0 0,1-1 0 0 0,0 0-1 0 0,-1 1 1 0 0,1-1 0 0 0,0 0 0 0 0,0 0-1 0 0,-1 0 1 0 0,1 0 0 0 0,0 0 0 0 0,-1 0 0 0 0,1 0-1 0 0,0 0 1 0 0,0 0 0 0 0,-1 0 0 0 0,1 0 0 0 0,0 0-1 0 0,0 0 1 0 0,-1 0 0 0 0,1-1 0 0 0,0 1 0 0 0,-1 0-1 0 0,1-1 1 0 0,-1 1 0 0 0,1 0 0 0 0,0-1 0 0 0,-1 1-1 0 0,1-1 1 0 0,-1 1 0 0 0,1-1 0 0 0,-1 1 0 0 0,1-1-1 0 0,-1 0 1 0 0,1 1 0 0 0,-1-1 0 0 0,0 1 0 0 0,1-1-1 0 0,-1 0 1 0 0,1 0 0 0 0,0-2-3 0 0,1 0 1 0 0,0-1 0 0 0,-1 1-1 0 0,1 0 1 0 0,-1 0 0 0 0,0-1-1 0 0,0 1 1 0 0,-1-1-1 0 0,2-6 1 0 0,3-10 1 0 0,-2 12-5 0 0,4-3 16 0 0,-2-1 1 0 0,0 1-1 0 0,0-1 0 0 0,-1 0 0 0 0,0 0 0 0 0,3-22 1 0 0,-7 30-18 0 0,0 1 0 0 0,0-1 0 0 0,1 1 1 0 0,0-1-1 0 0,-1 1 0 0 0,1-1 1 0 0,0 1-1 0 0,1 0 0 0 0,-1-1 0 0 0,1 1 1 0 0,-1 0-1 0 0,1 0 0 0 0,0 0 1 0 0,5-5-1 0 0,9-20-23 0 0,-4 12 51 0 0,-11 15-25 0 0,0 0 1 0 0,0 0 0 0 0,1 0 0 0 0,-1 0 0 0 0,-1-1 0 0 0,1 1 0 0 0,0 0 0 0 0,0 0 0 0 0,0-1-1 0 0,-1 1 1 0 0,1 0 0 0 0,-1-1 0 0 0,1 1 0 0 0,-1-1 0 0 0,1 1 0 0 0,-1-1 0 0 0,0-1 0 0 0,0 2 1 0 0,0 0 0 0 0,1 1 1 0 0,-1-1-1 0 0,0 0 0 0 0,0 1 1 0 0,0-1-1 0 0,0 0 0 0 0,0 0 1 0 0,1 1-1 0 0,-1-1 0 0 0,0 1 1 0 0,1-1-1 0 0,-1 0 1 0 0,0 1-1 0 0,1-1 0 0 0,-1 1 1 0 0,1-1-1 0 0,-1 1 0 0 0,1-1 1 0 0,-1 1-1 0 0,1-1 0 0 0,-1 1 1 0 0,1-1-1 0 0,0 1 0 0 0,-1 0 1 0 0,1-1-1 0 0,0 1 1 0 0,-1 0-1 0 0,1 0 0 0 0,0 0 1 0 0,-1-1-1 0 0,1 1 0 0 0,0 0 1 0 0,-1 0-1 0 0,1 0 0 0 0,0 0 1 0 0,0 0-1 0 0,-1 0 0 0 0,1 0 1 0 0,1 0-1 0 0,0 0 364 0 0,-3 16-224 0 0,1-1 0 0 0,1 0-1 0 0,1 0 1 0 0,0 0 0 0 0,1 0-1 0 0,0 0 1 0 0,1-1 0 0 0,9 21-1 0 0,-5-9-106 0 0,-7-23-38 0 0,-1 0 0 0 0,1-1 0 0 0,0 1 1 0 0,0 0-1 0 0,0 0 0 0 0,0-1 0 0 0,1 1 0 0 0,-1-1 0 0 0,1 1 0 0 0,0-1 1 0 0,-1 0-1 0 0,4 3 0 0 0,10 19 53 0 0,-14-22-49 0 0,0 0 0 0 0,-1 0 0 0 0,1 0 0 0 0,0 0 0 0 0,1 0 0 0 0,-1 0 0 0 0,0-1 0 0 0,0 1 0 0 0,1 0 0 0 0,-1-1 0 0 0,1 1 0 0 0,0-1 0 0 0,-1 0 0 0 0,5 3 0 0 0,31 27-54 0 0,-32-26 47 0 0,1 0-1 0 0,-1 0 1 0 0,1 0-1 0 0,0-1 0 0 0,0 0 1 0 0,1 0-1 0 0,-1-1 1 0 0,14 6-1 0 0,-17-8-140 0 0,1 1 1 0 0,0-1-1 0 0,-1 0 0 0 0,1 0 0 0 0,0-1 0 0 0,-1 1 0 0 0,1-1 1 0 0,0 0-1 0 0,0 0 0 0 0,-1 0 0 0 0,1 0 0 0 0,0-1 1 0 0,0 0-1 0 0,-1 0 0 0 0,1 0 0 0 0,0 0 0 0 0,5-3 1 0 0,18-12-2377 0 0,-24 15 2155 0 0,-1-1 0 0 0,1 1 0 0 0,0 0 0 0 0,-1-1 0 0 0,1 0 0 0 0,-1 1 0 0 0,1-1-1 0 0,-1 0 1 0 0,0 0 0 0 0,0 0 0 0 0,0-1 0 0 0,0 1 0 0 0,0 0 0 0 0,-1-1 0 0 0,1 1-1 0 0,-1-1 1 0 0,2-4 0 0 0,2-1-682 0 0,-1 0-1 0 0,1 0 1 0 0,0 1-1 0 0,12-14 1 0 0,-9 13-18 0 0,-1-2 1 0 0,0 1-1 0 0,0-1 0 0 0,8-15 1 0 0,1 1-1343 0 0,9 7-524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4600 0 0,'-8'0'923'0'0,"2"0"-234"0"0,0-1-1 0 0,0 1 1 0 0,0 0-1 0 0,0 1 0 0 0,0-1 1 0 0,0 1-1 0 0,0 0 1 0 0,1 1-1 0 0,-1-1 1 0 0,0 1-1 0 0,1 0 1 0 0,-1 1-1 0 0,1-1 1 0 0,-9 6-1 0 0,-17 8 702 0 0,27-14-1217 0 0,0-1 0 0 0,0 0 0 0 0,0 1 0 0 0,0 0 0 0 0,1 0-1 0 0,-1 0 1 0 0,1 0 0 0 0,-1 1 0 0 0,1-1 0 0 0,-5 5 0 0 0,-7 6 416 0 0,14-11-546 0 0,-1-1-1 0 0,0 0 0 0 0,0 1 1 0 0,1-1-1 0 0,-1 1 1 0 0,1 0-1 0 0,-1-1 0 0 0,1 1 1 0 0,0 0-1 0 0,-1 0 1 0 0,1 0-1 0 0,0 0 0 0 0,0 2 1 0 0,-15 24 319 0 0,14-26-285 0 0,-1 1 0 0 0,1 1 0 0 0,0-1 0 0 0,0 0 1 0 0,1 0-1 0 0,-1 1 0 0 0,1-1 0 0 0,0 1 0 0 0,0-1 0 0 0,0 1 1 0 0,0 0-1 0 0,0 7 0 0 0,1 106 911 0 0,1-116-976 0 0,-1 1 0 0 0,1 0 1 0 0,0-1-1 0 0,-1 1 0 0 0,1 0 1 0 0,0-1-1 0 0,0 1 0 0 0,0-1 0 0 0,0 1 1 0 0,0-1-1 0 0,0 0 0 0 0,1 1 0 0 0,-1-1 1 0 0,0 0-1 0 0,1 0 0 0 0,-1 0 0 0 0,1 0 1 0 0,-1 0-1 0 0,1 0 0 0 0,-1 0 0 0 0,1-1 1 0 0,3 2-1 0 0,14 11 121 0 0,-16 0-46 0 0,-3-12-76 0 0,0 0 0 0 0,0 0-1 0 0,0 1 1 0 0,0-1 0 0 0,1 0-1 0 0,-1 0 1 0 0,0 0 0 0 0,1 1 0 0 0,-1-1-1 0 0,1 0 1 0 0,-1 0 0 0 0,1 0 0 0 0,-1 0-1 0 0,1 0 1 0 0,0 0 0 0 0,-1 0 0 0 0,1 0-1 0 0,0 0 1 0 0,0-1 0 0 0,0 1 0 0 0,0 0-1 0 0,0 0 1 0 0,1 0 0 0 0,94 78 805 0 0,-38-24-202 0 0,-31-28-320 0 0,-25-25-257 0 0,0 0-1 0 0,-1 0 1 0 0,1 1 0 0 0,0-1 0 0 0,-1 0 0 0 0,1 0-1 0 0,-1 1 1 0 0,0-1 0 0 0,1 1 0 0 0,-1-1-1 0 0,1 5 1 0 0,-2-5-15 0 0,1 0 0 0 0,-1 0 0 0 0,1-1 0 0 0,0 1 0 0 0,-1 0 0 0 0,1 0 0 0 0,0-1 0 0 0,0 1 0 0 0,0-1 0 0 0,1 1-1 0 0,-1-1 1 0 0,0 1 0 0 0,0-1 0 0 0,1 0 0 0 0,-1 1 0 0 0,1-1 0 0 0,2 1 0 0 0,-2 0 0 0 0,-1-1 0 0 0,1 1 0 0 0,0-1 0 0 0,-1 1-1 0 0,1-1 1 0 0,-1 1 0 0 0,1 0 0 0 0,-1 0 0 0 0,0 0 0 0 0,0 0 0 0 0,0 0 0 0 0,0 0 0 0 0,0 0 0 0 0,-1 0 0 0 0,1 0 0 0 0,0 0 0 0 0,-1 1-1 0 0,0-1 1 0 0,1 0 0 0 0,-1 5 0 0 0,0-5 19 0 0,0 1 0 0 0,0 0 1 0 0,1 0-1 0 0,-1-1 0 0 0,1 1 0 0 0,0 0 0 0 0,0-1 0 0 0,0 1 0 0 0,0-1 0 0 0,0 1 1 0 0,1-1-1 0 0,-1 1 0 0 0,3 2 0 0 0,2 1 61 0 0,-4-4-65 0 0,0 0 1 0 0,0-1-1 0 0,0 1 1 0 0,0 0-1 0 0,0 0 1 0 0,-1 0-1 0 0,1 1 1 0 0,-1-1-1 0 0,0 0 1 0 0,1 0-1 0 0,-1 1 1 0 0,0-1 0 0 0,0 1-1 0 0,-1-1 1 0 0,1 1-1 0 0,-1-1 1 0 0,1 4-1 0 0,4 13 406 0 0,-4-18-409 0 0,-1 0-1 0 0,1 1 1 0 0,0-1 0 0 0,-1 0 0 0 0,1 1 0 0 0,-1-1 0 0 0,1 0-1 0 0,-1 1 1 0 0,0-1 0 0 0,0 0 0 0 0,0 1 0 0 0,0-1 0 0 0,0 1-1 0 0,0-1 1 0 0,0 1 0 0 0,0-1 0 0 0,0 0 0 0 0,0 1 0 0 0,-1-1-1 0 0,1 0 1 0 0,-1 1 0 0 0,1-1 0 0 0,-1 0 0 0 0,0 1 0 0 0,1-1-1 0 0,-1 0 1 0 0,0 0 0 0 0,0 0 0 0 0,0 0 0 0 0,0 1 0 0 0,-1 0-1 0 0,-5 3-1 0 0,1-1-1 0 0,-1 0 0 0 0,0-1 1 0 0,-1 1-1 0 0,-9 2 0 0 0,-4 2-321 0 0,-1-1 0 0 0,1-1-1 0 0,-1-1 1 0 0,0-1 0 0 0,0-1-1 0 0,0-1 1 0 0,-32 0 0 0 0,44-2-593 0 0,-25-4-5719 0 0,34 4 6132 0 0,0-1 0 0 0,0 0 0 0 0,0 1 0 0 0,0-1 0 0 0,1 0 0 0 0,-1 0 0 0 0,0 1 0 0 0,0-1 0 0 0,0 0 0 0 0,1 0 0 0 0,-1 0 0 0 0,1 0 0 0 0,-1 0 0 0 0,1 0 0 0 0,-1 0 0 0 0,1 0 0 0 0,-1 0 0 0 0,1-1 1 0 0,0 1-1 0 0,0 0 0 0 0,-1 0 0 0 0,1 0 0 0 0,0 0 0 0 0,0 0 0 0 0,0-1 0 0 0,1-1 0 0 0,-1-6-4430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4320 0 0,'0'34'12427'0'0,"0"-1"-6858"0"0,0 68-3052 0 0,9-14-2143 0 0,0-59-374 0 0,-8-26-9 0 0,0 0 0 0 0,0 1 1 0 0,0-1-1 0 0,0 0 0 0 0,0 1 1 0 0,0-1-1 0 0,-1 1 0 0 0,1-1 1 0 0,-1 1-1 0 0,1 3 0 0 0,-1 9 2 0 0,-1-10-229 0 0,1 0 0 0 0,0 0 0 0 0,0 1 0 0 0,0-1-1 0 0,1 0 1 0 0,-1 0 0 0 0,1 0 0 0 0,0 0 0 0 0,1-1-1 0 0,0 1 1 0 0,3 8 0 0 0,-4-11-126 0 0,0 0-1 0 0,-1 0 1 0 0,1 0-1 0 0,0 0 1 0 0,-1 0-1 0 0,0 0 1 0 0,1 0 0 0 0,-1 0-1 0 0,0 0 1 0 0,0 0-1 0 0,0 1 1 0 0,0-1-1 0 0,-1 0 1 0 0,1 0 0 0 0,0 0-1 0 0,-1 0 1 0 0,1 0-1 0 0,-1 0 1 0 0,0 0-1 0 0,0 0 1 0 0,0-1 0 0 0,-1 4-1 0 0,-6 21-7159 0 0,8-20 2870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68 360 2520 0 0,'-2'-17'1404'0'0,"-1"0"0"0"0,-1 0 1 0 0,-1 0-1 0 0,-12-31 0 0 0,10 30 68 0 0,1 7-890 0 0,4 9-393 0 0,1 0 0 0 0,-1-1-1 0 0,1 1 1 0 0,-1-1-1 0 0,1 1 1 0 0,0-1 0 0 0,0 0-1 0 0,0 0 1 0 0,0 1 0 0 0,1-1-1 0 0,-1 0 1 0 0,1-3 0 0 0,-9-95 7636 0 0,9 98-7215 0 0,2 4-387 0 0,0 0 0 0 0,-1 0 0 0 0,1 0 0 0 0,0 0 0 0 0,-1 0 0 0 0,1 0 0 0 0,-1 0-1 0 0,1 1 1 0 0,-1-1 0 0 0,1 1 0 0 0,-1-1 0 0 0,0 1 0 0 0,0-1 0 0 0,0 1 0 0 0,0 0 0 0 0,0-1 0 0 0,0 1-1 0 0,0 0 1 0 0,0 0 0 0 0,-1 0 0 0 0,1-1 0 0 0,0 5 0 0 0,15 59-261 0 0,-12-46 482 0 0,0 3-308 0 0,0 0-1 0 0,-2 0 0 0 0,0 26 0 0 0,3 31 76 0 0,-2-39-79 0 0,-3 77-1 0 0,-2-42-24 0 0,11-42-52 0 0,0-5 34 0 0,-3-17-48 0 0,-5-10-40 0 0,-1-1 1 0 0,1 1-1 0 0,-1-1 1 0 0,1 1-1 0 0,-1 0 1 0 0,1-1-1 0 0,-1 1 1 0 0,1-1-1 0 0,-1 1 1 0 0,0 0-1 0 0,1 0 1 0 0,-1-1-1 0 0,0 1 1 0 0,1 0-1 0 0,-1 0 0 0 0,0-1 1 0 0,0 1-1 0 0,0 0 1 0 0,0 0-1 0 0,0 1 1 0 0,0-2-2 0 0,1 0 1 0 0,-1 0 0 0 0,0 0 0 0 0,0 1-1 0 0,0-1 1 0 0,0 0 0 0 0,1 0-1 0 0,-1 0 1 0 0,0 0 0 0 0,0 0-1 0 0,1 1 1 0 0,-1-1 0 0 0,0 0-1 0 0,0 0 1 0 0,0 0 0 0 0,1 0-1 0 0,-1 0 1 0 0,0 0 0 0 0,0 0 0 0 0,1 0-1 0 0,-1 0 1 0 0,0 0 0 0 0,0 0-1 0 0,1 0 1 0 0,-1 0 0 0 0,0 0-1 0 0,0 0 1 0 0,1 0 0 0 0,-1 0-1 0 0,0 0 1 0 0,0 0 0 0 0,0 0 0 0 0,1-1-1 0 0,-1 1 1 0 0,0 0 0 0 0,0 0-1 0 0,0 0 1 0 0,1 0 0 0 0,-1 0-1 0 0,0-1 1 0 0,0 1 0 0 0,0 0-1 0 0,0 0 1 0 0,1 0 0 0 0,-1-1-1 0 0,0 1 1 0 0,0 0 0 0 0,0 0 0 0 0,0 0-1 0 0,0-1 1 0 0,0 1 0 0 0,0 0-1 0 0,0 0 1 0 0,0-1 0 0 0,1 1-1 0 0,-1 0 1 0 0,0-1 0 0 0,10-11 39 0 0,14-22-19 0 0,-16 15 25 0 0,-3 3-54 0 0,1 1 0 0 0,1 0 0 0 0,0 0 0 0 0,1 1 0 0 0,0 0 0 0 0,1 0 1 0 0,17-18-1 0 0,-19 24 12 0 0,0-1 0 0 0,0 0 0 0 0,-1 0 1 0 0,0-1-1 0 0,7-15 0 0 0,15-9 3 0 0,-12 16-47 0 0,-16 18 44 0 0,0 0 0 0 0,0 0 1 0 0,0 1-1 0 0,0-1 0 0 0,-1 0 0 0 0,1 0 1 0 0,0 0-1 0 0,0 0 0 0 0,0 0 0 0 0,0 1 1 0 0,0-1-1 0 0,0 0 0 0 0,0 0 1 0 0,0 0-1 0 0,0 0 0 0 0,0 0 0 0 0,0 1 1 0 0,0-1-1 0 0,0 0 0 0 0,0 0 0 0 0,1 0 1 0 0,-1 0-1 0 0,0 0 0 0 0,0 1 1 0 0,0-1-1 0 0,0 0 0 0 0,0 0 0 0 0,0 0 1 0 0,0 0-1 0 0,0 0 0 0 0,0 0 0 0 0,0 1 1 0 0,1-1-1 0 0,-1 0 0 0 0,0 0 0 0 0,0 0 1 0 0,0 0-1 0 0,0 0 0 0 0,0 0 1 0 0,0 0-1 0 0,1 0 0 0 0,-1 0 0 0 0,0 0 1 0 0,0 0-1 0 0,0 0 0 0 0,0 0 0 0 0,0 0 1 0 0,1 0-1 0 0,-1 0 0 0 0,0 0 1 0 0,0 0-1 0 0,0 0 0 0 0,0 0 0 0 0,1 0 1 0 0,-1 0-1 0 0,0 0 0 0 0,0 0 0 0 0,0 0 1 0 0,0 0-1 0 0,0 0 0 0 0,1 0 0 0 0,-1 0 1 0 0,0 0-1 0 0,0 0 0 0 0,0 0 1 0 0,0-1-1 0 0,0 1 0 0 0,0 0 0 0 0,1 0 1 0 0,1 25 181 0 0,0 34 73 0 0,-2-56-239 0 0,0 121 264 0 0,0-121-281 0 0,0 0 0 0 0,1-1 0 0 0,0 0-1 0 0,0 1 1 0 0,0-1 0 0 0,0 1 0 0 0,0-1 0 0 0,0 0 0 0 0,0 0 0 0 0,1 1 0 0 0,-1-1 0 0 0,4 3 0 0 0,-3-3-4 0 0,-1 0 1 0 0,1-1-1 0 0,-1 1 1 0 0,0 0 0 0 0,0 0-1 0 0,1 0 1 0 0,-1 0-1 0 0,0 1 1 0 0,-1-1-1 0 0,1 0 1 0 0,0 0-1 0 0,0 4 1 0 0,0-4-9 0 0,0 0 0 0 0,0-1 0 0 0,0 1 0 0 0,0 0 0 0 0,0 0 0 0 0,0 0 0 0 0,1-1 0 0 0,-1 1 0 0 0,1-1 0 0 0,-1 1 0 0 0,1-1 0 0 0,0 0 0 0 0,0 1 0 0 0,-1-1 0 0 0,1 0 0 0 0,0 0 0 0 0,0 0 0 0 0,0-1 0 0 0,0 1 0 0 0,0 0 0 0 0,2 0 0 0 0,11 6-156 0 0,-14-5 111 0 0,1-1-1 0 0,-1 0 1 0 0,1 1-1 0 0,0-1 1 0 0,0 0 0 0 0,-1 0-1 0 0,1 0 1 0 0,0 0-1 0 0,0 0 1 0 0,0 0-1 0 0,0-1 1 0 0,0 1 0 0 0,0 0-1 0 0,1-1 1 0 0,-1 0-1 0 0,0 0 1 0 0,0 1-1 0 0,0-1 1 0 0,0-1 0 0 0,0 1-1 0 0,0 0 1 0 0,1 0-1 0 0,-1-1 1 0 0,3 0-1 0 0,49-24-2306 0 0,-47 21 1974 0 0,5-4-332 0 0,0-1 1 0 0,0-1-1 0 0,-1 0 1 0 0,-1 0-1 0 0,11-13 0 0 0,32-31-2722 0 0,14-19-4 0 0,-58 64 2869 0 0,0-1 1 0 0,-1 0-1 0 0,10-16 1 0 0,-12 18 248 0 0,0-1 1 0 0,0 1 0 0 0,0 1-1 0 0,1-1 1 0 0,12-9 0 0 0,4-4-907 0 0,0-2 1 0 0,29-36-1 0 0,-28 37 602 0 0,-23 21 733 0 0,1 0 1 0 0,-1 0-1 0 0,1 0 0 0 0,-1 0 1 0 0,0 0-1 0 0,0 0 0 0 0,1 0 1 0 0,-1 0-1 0 0,0 0 1 0 0,0-1-1 0 0,0 1 0 0 0,0-1 1 0 0,0 1-1 0 0,-1 0 0 0 0,1-1 1 0 0,0 1-1 0 0,-1-1 1 0 0,1 0-1 0 0,-1 1 0 0 0,1-1 1 0 0,-1 0-1 0 0,0 1 0 0 0,1-3 1 0 0,-1 2 813 0 0,-20 3 6888 0 0,17-2-7587 0 0,0 1 1 0 0,0 0-1 0 0,0 0 1 0 0,1 0-1 0 0,-1 1 0 0 0,0-1 1 0 0,0 1-1 0 0,0-1 1 0 0,1 1-1 0 0,-1 0 0 0 0,-4 2 1 0 0,-26 13 1503 0 0,29-15-1579 0 0,0 1 0 0 0,0 0 0 0 0,0 0 0 0 0,0 0 0 0 0,0 0 0 0 0,0 1 0 0 0,1-1 0 0 0,-1 1 0 0 0,-3 4 0 0 0,5-5-97 0 0,1-1 0 0 0,-1 1 0 0 0,0-1 0 0 0,1 0 0 0 0,-1 0 0 0 0,0 0 0 0 0,0 0 0 0 0,0 0 0 0 0,0 0 0 0 0,0 0 0 0 0,-3 0 0 0 0,2 0 3 0 0,1 0 0 0 0,-1-1-1 0 0,1 1 1 0 0,0 0 0 0 0,-1 0 0 0 0,1 1-1 0 0,0-1 1 0 0,0 0 0 0 0,0 1 0 0 0,0-1-1 0 0,-3 5 1 0 0,-29 20 684 0 0,30-24-684 0 0,0 0 1 0 0,0 1-1 0 0,0 0 0 0 0,1 0 0 0 0,-1 0 1 0 0,1 0-1 0 0,0 0 0 0 0,0 1 0 0 0,0 0 1 0 0,-4 5-1 0 0,-65 113 723 0 0,53-90-631 0 0,15-27-123 0 0,1 1-1 0 0,-1-1 0 0 0,1 1 1 0 0,1-1-1 0 0,-1 1 0 0 0,1 0 1 0 0,0 0-1 0 0,0 0 0 0 0,0 0 1 0 0,1 0-1 0 0,0 0 0 0 0,0 1 1 0 0,1 6-1 0 0,-1 12 28 0 0,2 37 185 0 0,0-59-219 0 0,0 1 1 0 0,0 0-1 0 0,0 0 1 0 0,0-1-1 0 0,0 1 1 0 0,1-1-1 0 0,-1 1 1 0 0,1-1-1 0 0,0 1 1 0 0,0-1-1 0 0,0 0 1 0 0,1 0-1 0 0,4 5 1 0 0,14 16 42 0 0,-19-21-43 0 0,1 1 1 0 0,-1-1 0 0 0,1 1 0 0 0,0-1-1 0 0,0 0 1 0 0,0 0 0 0 0,1-1-1 0 0,-1 1 1 0 0,1-1 0 0 0,-1 1-1 0 0,1-1 1 0 0,5 2 0 0 0,-3-2 1 0 0,-4 0-8 0 0,0-1-1 0 0,1 0 1 0 0,-1 0-1 0 0,1 0 0 0 0,-1 0 1 0 0,1 0-1 0 0,-1 0 0 0 0,1-1 1 0 0,-1 1-1 0 0,1-1 1 0 0,-1 0-1 0 0,1 0 0 0 0,0 0 1 0 0,-1 0-1 0 0,1 0 1 0 0,0 0-1 0 0,-1-1 0 0 0,1 1 1 0 0,-1-1-1 0 0,1 0 0 0 0,-1 0 1 0 0,1 0-1 0 0,-1 0 1 0 0,1 0-1 0 0,-1 0 0 0 0,3-3 1 0 0,33-19 61 0 0,-5 4-76 0 0,-27 16-7 0 0,-4 2 16 0 0,-1 1-1 0 0,0 0 0 0 0,0-1 0 0 0,0 1 0 0 0,0-1 0 0 0,0 0 0 0 0,-1 1 0 0 0,1-1 0 0 0,0 0 0 0 0,0 1 0 0 0,0-1 0 0 0,-1 0 1 0 0,1 0-1 0 0,0 0 0 0 0,0 0 0 0 0,-1 0 0 0 0,1 0 0 0 0,-1 0 0 0 0,1 0 0 0 0,-1 0 0 0 0,0 0 0 0 0,1 0 0 0 0,-1-1 1 0 0,8-17-28 0 0,1 1 0 0 0,1 0 0 0 0,1 0 0 0 0,13-17 0 0 0,-12 18-24 0 0,5-1-50 0 0,-15 17 105 0 0,-1-1 1 0 0,1 1-1 0 0,-1 0 1 0 0,0 0-1 0 0,1-1 0 0 0,-1 1 1 0 0,0-1-1 0 0,0 1 0 0 0,0-1 1 0 0,0 0-1 0 0,0 1 1 0 0,0-1-1 0 0,0 0 0 0 0,-1 1 1 0 0,1-1-1 0 0,-1 0 0 0 0,1 0 1 0 0,-1 0-1 0 0,0 0 0 0 0,1-3 1 0 0,17-77-61 0 0,-18 72 61 0 0,0 7 4 0 0,0 1 0 0 0,1-1 1 0 0,-1 0-1 0 0,0 1 0 0 0,0-1 1 0 0,-1 1-1 0 0,1-1 0 0 0,-1 1 1 0 0,1-1-1 0 0,-1 1 0 0 0,0-1 1 0 0,0 1-1 0 0,0 0 0 0 0,0-1 1 0 0,-2-3-1 0 0,0 3-3 0 0,0-1 1 0 0,1-1-1 0 0,0 1 0 0 0,0 0 1 0 0,0 0-1 0 0,1-1 0 0 0,-1 1 1 0 0,1-1-1 0 0,0 1 1 0 0,0-6-1 0 0,-14-37 4 0 0,11 24 27 0 0,5 14-17 0 0,2 10 82 0 0,2 12-74 0 0,0 0 0 0 0,-1 0 0 0 0,0 0 0 0 0,-2 0 0 0 0,1 1 0 0 0,0 17 0 0 0,-2-24-20 0 0,0 0-1 0 0,1 0 1 0 0,0 0-1 0 0,0 0 1 0 0,1 0-1 0 0,0-1 1 0 0,0 1-1 0 0,0-1 1 0 0,6 7-1 0 0,-4 7-9 0 0,-5-19 5 0 0,0 0 0 0 0,0 0 0 0 0,0 0 0 0 0,0 0 0 0 0,0 0-1 0 0,0 0 1 0 0,1 0 0 0 0,-1-1 0 0 0,0 1 0 0 0,1 0 0 0 0,-1 0 0 0 0,0 0 0 0 0,1 0 0 0 0,-1 0-1 0 0,1 0 1 0 0,-1-1 0 0 0,1 1 0 0 0,0 0 0 0 0,-1 0 0 0 0,1-1 0 0 0,0 1 0 0 0,0 0 0 0 0,0 0-1 0 0,10 7-236 0 0,-10-8 200 0 0,-1 1 1 0 0,1-1-1 0 0,0 1 0 0 0,0-1 0 0 0,-1 1 0 0 0,1-1 0 0 0,0 1 1 0 0,0-1-1 0 0,0 0 0 0 0,0 1 0 0 0,0-1 0 0 0,0 0 0 0 0,0 0 1 0 0,0 0-1 0 0,-1 0 0 0 0,1 0 0 0 0,0 0 0 0 0,0 0 0 0 0,0 0 1 0 0,1 0-1 0 0,0 0-290 0 0,8-23-1847 0 0,-2 2 715 0 0,13-15-966 0 0,-20 32 2190 0 0,1 0 0 0 0,-1 0 1 0 0,1 1-1 0 0,0-1 0 0 0,0 1 0 0 0,0-1 1 0 0,1 1-1 0 0,-1 0 0 0 0,1 0 0 0 0,0 0 0 0 0,0 0 1 0 0,6-4-1 0 0,-4 4 66 0 0,0-1 0 0 0,0 0 1 0 0,0 0-1 0 0,0-1 0 0 0,-1 1 0 0 0,5-7 1 0 0,-7 9 158 0 0,0 1 0 0 0,0-1 0 0 0,1 1 0 0 0,-1 0 0 0 0,0 0 0 0 0,1 0 1 0 0,0 0-1 0 0,-1 0 0 0 0,1 0 0 0 0,-1 0 0 0 0,1 1 0 0 0,0 0 1 0 0,-1-1-1 0 0,1 1 0 0 0,0 0 0 0 0,0 0 0 0 0,-1 0 0 0 0,1 1 1 0 0,0-1-1 0 0,3 2 0 0 0,-5-1 41 0 0,0 0-1 0 0,0-1 1 0 0,0 1 0 0 0,0 0-1 0 0,0 0 1 0 0,-1 0 0 0 0,1 0-1 0 0,0 0 1 0 0,-1 0 0 0 0,1 1 0 0 0,-1-1-1 0 0,1 0 1 0 0,-1 0 0 0 0,1 0-1 0 0,-1 1 1 0 0,0-1 0 0 0,0 0-1 0 0,1 0 1 0 0,-1 3 0 0 0,4 11 664 0 0,0-9-392 0 0,-1 0-1 0 0,0 0 1 0 0,0 0 0 0 0,-1 0-1 0 0,0 1 1 0 0,0-1-1 0 0,0 0 1 0 0,0 10-1 0 0,14 39 856 0 0,-4-24-636 0 0,-11-28-479 0 0,0 1-1 0 0,0-1 0 0 0,0 0 0 0 0,1 1 1 0 0,0-1-1 0 0,-1 0 0 0 0,1 0 1 0 0,0 0-1 0 0,0 0 0 0 0,1-1 0 0 0,3 5 1 0 0,-5-6-23 0 0,0 0 1 0 0,0 0-1 0 0,0 0 0 0 0,0 1 1 0 0,0-1-1 0 0,-1 0 1 0 0,1 0-1 0 0,0 1 1 0 0,-1-1-1 0 0,1 0 0 0 0,-1 1 1 0 0,1-1-1 0 0,-1 1 1 0 0,0-1-1 0 0,0 1 1 0 0,1 1-1 0 0,2 9 90 0 0,16 7 189 0 0,-17-18-267 0 0,0 1 0 0 0,1 0 0 0 0,-1 0 1 0 0,0 0-1 0 0,0 0 0 0 0,-1 0 0 0 0,1 1 1 0 0,0-1-1 0 0,-1 0 0 0 0,3 6 0 0 0,-3-4 46 0 0,1-1 0 0 0,-1 1-1 0 0,1 0 1 0 0,0-1-1 0 0,0 1 1 0 0,0-1 0 0 0,0 1-1 0 0,1-1 1 0 0,-1 0 0 0 0,1 0-1 0 0,0 0 1 0 0,0 0-1 0 0,0-1 1 0 0,0 1 0 0 0,1-1-1 0 0,-1 0 1 0 0,4 2 0 0 0,-1-1 312 0 0,4-1 813 0 0,-11-15-672 0 0,-34-64 90 0 0,24 57-501 0 0,8 15-98 0 0,1 0-1 0 0,-1 0 1 0 0,1 0-1 0 0,0 0 1 0 0,0 0-1 0 0,-1-7 0 0 0,-22-51 124 0 0,21 55-123 0 0,0 0 0 0 0,0 0-1 0 0,1 0 1 0 0,0 0 0 0 0,1-1-1 0 0,0 1 1 0 0,0-1 0 0 0,-1-17-1 0 0,3 23-25 0 0,-1 0-1 0 0,1-1 1 0 0,-1 1-1 0 0,0 0 1 0 0,0 0-1 0 0,0 0 1 0 0,0-1-1 0 0,-1 1 0 0 0,-2-3 1 0 0,3 3 8 0 0,-1 0 1 0 0,1 0 0 0 0,0 0-1 0 0,-1 0 1 0 0,1 0-1 0 0,1 0 1 0 0,-1 0-1 0 0,0 0 1 0 0,0-5 0 0 0,1-6-9 0 0,-1 12-4 0 0,1-1-1 0 0,-1 1 0 0 0,1-1 1 0 0,0 1-1 0 0,0-1 0 0 0,0 1 1 0 0,0-1-1 0 0,0 1 0 0 0,1-1 1 0 0,-1 1-1 0 0,1-1 0 0 0,0 1 1 0 0,0-1-1 0 0,-1 1 0 0 0,2 0 1 0 0,-1-1-1 0 0,0 1 0 0 0,3-4 0 0 0,88-67-1650 0 0,-38 43-98 0 0,-47 26 1344 0 0,1 1 0 0 0,0-1 0 0 0,-1 0 0 0 0,0 0 1 0 0,0-1-1 0 0,0 0 0 0 0,-1-1 0 0 0,1 1 0 0 0,6-9 0 0 0,42-52-5705 0 0,-43 63 5374 0 0,-11 3 643 0 0,0 0 1 0 0,0 0 0 0 0,0 0-1 0 0,0-1 1 0 0,0 1-1 0 0,0 0 1 0 0,0 0-1 0 0,0-1 1 0 0,0 1-1 0 0,0-1 1 0 0,0 1 0 0 0,0-1-1 0 0,0 1 1 0 0,0-1-1 0 0,-1 1 1 0 0,1-1-1 0 0,0 0 1 0 0,0 1 0 0 0,-1-1-1 0 0,1 0 1 0 0,0 0-1 0 0,-1 0 1 0 0,1 0-1 0 0,0 0 1 0 0,-1 1-1 0 0,1-1 1 0 0,-1 0 0 0 0,0 0-1 0 0,1-2 1 0 0,0 1-78 0 0,-1 0 1 0 0,1 0-1 0 0,-1 1 0 0 0,1-1 1 0 0,0 0-1 0 0,-1 0 1 0 0,1 1-1 0 0,0-1 1 0 0,0 1-1 0 0,1-1 1 0 0,-1 1-1 0 0,0-1 1 0 0,0 1-1 0 0,1 0 0 0 0,-1-1 1 0 0,1 1-1 0 0,-1 0 1 0 0,1 0-1 0 0,-1 0 1 0 0,4-1-1 0 0,-1-1-324 0 0,0-8-3771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6528 0 0,'1'4'3606'0'0,"11"15"-882"0"0,26 15 1368 0 0,-33-31-3750 0 0,-1 0 0 0 0,1 1 0 0 0,-1-1 0 0 0,0 1 0 0 0,0 0 0 0 0,0 0 0 0 0,0 1 0 0 0,-1-1 0 0 0,0 1 0 0 0,0 0 0 0 0,4 8 0 0 0,-5-2 26 0 0,-2-9-303 0 0,1 0 0 0 0,-1 0 0 0 0,0 0 0 0 0,1-1 0 0 0,-1 1 0 0 0,1 0 0 0 0,0 0 1 0 0,-1-1-1 0 0,1 1 0 0 0,0 0 0 0 0,0-1 0 0 0,0 1 0 0 0,0-1 0 0 0,0 1 0 0 0,1-1 0 0 0,-1 1 0 0 0,3 1 0 0 0,5 3 188 0 0,-7-5-190 0 0,0 1-1 0 0,0-1 1 0 0,0 1 0 0 0,0-1 0 0 0,0 1-1 0 0,0 0 1 0 0,0 0 0 0 0,-1 0 0 0 0,1 0-1 0 0,-1 0 1 0 0,1 0 0 0 0,-1 0 0 0 0,0 0 0 0 0,2 5-1 0 0,45 64 1401 0 0,-47-69-1428 0 0,0 1 1 0 0,0-1-1 0 0,0 0 1 0 0,0 0 0 0 0,0 1-1 0 0,0-1 1 0 0,1 0-1 0 0,-1 0 1 0 0,1 0-1 0 0,-1-1 1 0 0,1 1-1 0 0,0 0 1 0 0,0 0-1 0 0,0-1 1 0 0,0 1-1 0 0,3 0 1 0 0,-3 0-2 0 0,0-1 1 0 0,0 0-1 0 0,0 1 0 0 0,0-1 1 0 0,-1 1-1 0 0,1 0 0 0 0,0-1 1 0 0,-1 1-1 0 0,1 0 0 0 0,-1 0 1 0 0,1 0-1 0 0,-1 0 0 0 0,0 1 1 0 0,0-1-1 0 0,0 0 0 0 0,1 5 1 0 0,0-3 22 0 0,0 0-1 0 0,0 1 1 0 0,1-1 0 0 0,-1 0 0 0 0,1-1-1 0 0,0 1 1 0 0,5 6 0 0 0,-5-8-20 0 0,0 1 0 0 0,-1-1 0 0 0,0 1 0 0 0,0 0 0 0 0,0 0 0 0 0,0 0 0 0 0,0 0 0 0 0,0 0 0 0 0,-1 1 0 0 0,0-1 0 0 0,0 0 0 0 0,2 7-1 0 0,-2-5 22 0 0,1 1-1 0 0,0-1 0 0 0,0 1 0 0 0,1-1 0 0 0,-1 0 0 0 0,1 1 0 0 0,0-1 0 0 0,1-1 0 0 0,-1 1 0 0 0,9 8 0 0 0,12 22 207 0 0,3 13 65 0 0,-22-41-262 0 0,0 1-1 0 0,-1-1 0 0 0,0 1 0 0 0,6 16 0 0 0,1 12 48 0 0,-7-19-54 0 0,1 0 0 0 0,1-1 0 0 0,10 21 0 0 0,-8-22-33 0 0,0 1 0 0 0,-1 1 0 0 0,-1 0 0 0 0,0 0 1 0 0,-1 0-1 0 0,-1 0 0 0 0,3 30 0 0 0,-3 11-143 0 0,-3 57-1 0 0,-2-59-258 0 0,1-51 296 0 0,0 0-1 0 0,-1 0 0 0 0,1 0 1 0 0,-1-1-1 0 0,0 1 0 0 0,-1 0 1 0 0,1 0-1 0 0,-1-1 1 0 0,0 1-1 0 0,0-1 0 0 0,-5 8 1 0 0,3-7-147 0 0,1 1 1 0 0,0 0-1 0 0,1-1 1 0 0,-1 1 0 0 0,-2 11-1 0 0,-10 71-4782 0 0,4-18-2247 0 0,8-30 1147 0 0,-5-27 396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3944 0 0,'-9'6'900'0'0,"1"-1"1"0"0,-1 0-1 0 0,-1-1 1 0 0,1 0-1 0 0,-1 0 1 0 0,-10 2-1 0 0,15-4-416 0 0,-1-1 1 0 0,-1 0-1 0 0,1 0 1 0 0,0 0-1 0 0,0 0 0 0 0,0-1 1 0 0,0 0-1 0 0,0 0 0 0 0,-1-1 1 0 0,1 0-1 0 0,-7-2 1 0 0,11 2-397 0 0,1 0 1 0 0,0 0 0 0 0,0 0 0 0 0,-1 0-1 0 0,1 0 1 0 0,0-1 0 0 0,0 1 0 0 0,0 0-1 0 0,0-1 1 0 0,1 1 0 0 0,-1-1 0 0 0,0 1 0 0 0,0-1-1 0 0,1 1 1 0 0,-1-1 0 0 0,1 1 0 0 0,0-1-1 0 0,-1 0 1 0 0,1 1 0 0 0,0-4 0 0 0,-3-37 990 0 0,3 39-1001 0 0,1 0-28 0 0,0 0 1 0 0,-1 0 0 0 0,1 1-1 0 0,0-1 1 0 0,0 0 0 0 0,1 1-1 0 0,-1-1 1 0 0,0 1 0 0 0,1-1-1 0 0,-1 1 1 0 0,1 0-1 0 0,0 0 1 0 0,0 0 0 0 0,0 0-1 0 0,0 0 1 0 0,0 0 0 0 0,0 0-1 0 0,4-1 1 0 0,17-21 505 0 0,-18 20-465 0 0,1-1 0 0 0,0 1 0 0 0,0 0 0 0 0,1 1 0 0 0,-1 0-1 0 0,0 0 1 0 0,1 0 0 0 0,0 0 0 0 0,0 1 0 0 0,0 0 0 0 0,0 1-1 0 0,0 0 1 0 0,0 0 0 0 0,9 0 0 0 0,13-2 264 0 0,-22 2-209 0 0,0 0-1 0 0,0 0 1 0 0,1 0 0 0 0,-1 1-1 0 0,0 0 1 0 0,0 1-1 0 0,0 0 1 0 0,14 3-1 0 0,-15-3-79 0 0,0 1 0 0 0,0 0-1 0 0,0 0 1 0 0,0 1 0 0 0,0 0 0 0 0,-1 0-1 0 0,1 0 1 0 0,-1 1 0 0 0,0-1 0 0 0,0 1-1 0 0,0 1 1 0 0,-1-1 0 0 0,1 1 0 0 0,-1-1-1 0 0,0 1 1 0 0,-1 0 0 0 0,1 1-1 0 0,-1-1 1 0 0,4 9 0 0 0,-4-2-12 0 0,-2 0 0 0 0,1 0 1 0 0,-2 0-1 0 0,1 1 0 0 0,-2-1 0 0 0,-1 12 1 0 0,0 19 118 0 0,2 282 713 0 0,0-322-869 0 0,1-1 0 0 0,-1 1 0 0 0,1-1 0 0 0,0 0 1 0 0,0 1-1 0 0,0-1 0 0 0,0 0 0 0 0,0 1 1 0 0,0-1-1 0 0,1 0 0 0 0,-1 0 0 0 0,1 0 1 0 0,2 3-1 0 0,-3-4-7 0 0,1 1 1 0 0,-1-1-1 0 0,0 1 1 0 0,1 0-1 0 0,-1 0 1 0 0,0-1-1 0 0,0 1 1 0 0,0 0-1 0 0,0 0 0 0 0,-1 0 1 0 0,1 0-1 0 0,0 4 1 0 0,2-2 19 0 0,-1 0 0 0 0,1 0 0 0 0,0 0 0 0 0,0 0 0 0 0,1-1 0 0 0,-1 1 0 0 0,1-1 0 0 0,7 5 1 0 0,-5-5 15 0 0,1 0 0 0 0,0 0 0 0 0,0-1 0 0 0,-1 0 1 0 0,1 0-1 0 0,0-1 0 0 0,1 0 0 0 0,11 1 1 0 0,-15-2-38 0 0,-1 0 1 0 0,1 0-1 0 0,0 0 1 0 0,-1 0-1 0 0,1-1 1 0 0,-1 1-1 0 0,1-1 1 0 0,-1 0-1 0 0,1 0 1 0 0,-1-1 0 0 0,0 1-1 0 0,0-1 1 0 0,1 1-1 0 0,-1-1 1 0 0,0 0-1 0 0,0 0 1 0 0,-1 0-1 0 0,5-4 1 0 0,19-12-91 0 0,-24 18 54 0 0,1-1 0 0 0,-1 0 1 0 0,0 0-1 0 0,0 0 0 0 0,0 0 1 0 0,0-1-1 0 0,-1 1 0 0 0,1 0 1 0 0,0-1-1 0 0,0 1 0 0 0,-1-1 1 0 0,1 0-1 0 0,-1 1 0 0 0,1-1 1 0 0,-1 0-1 0 0,1-2 0 0 0,12-11-487 0 0,2-5-268 0 0,3-16-650 0 0,-12 22 19 0 0,1 0 0 0 0,-2 0-1 0 0,9-30 1 0 0,-8 23-427 0 0,1 1-1 0 0,0 0 1 0 0,2 0 0 0 0,21-35-1 0 0,1 0-2203 0 0,-8 19 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303 454 3800 0 0,'-3'1'486'0'0,"1"-1"-1"0"0,-1 0 1 0 0,1 1 0 0 0,-1-1-1 0 0,1 1 1 0 0,0 0 0 0 0,-1 0-1 0 0,1 0 1 0 0,0 0 0 0 0,0 0-1 0 0,0 0 1 0 0,0 1 0 0 0,0-1-1 0 0,0 1 1 0 0,0-1 0 0 0,0 1-1 0 0,-2 3 1 0 0,-27 39 3704 0 0,11-12-2156 0 0,16-24-1773 0 0,1 1-1 0 0,0-1 0 0 0,0 1 1 0 0,1 0-1 0 0,1 0 1 0 0,-1-1-1 0 0,1 1 1 0 0,1 13-1 0 0,-1 17 560 0 0,2 42 233 0 0,0-76-996 0 0,0 1 1 0 0,0-1 0 0 0,0 0 0 0 0,1 0 0 0 0,0 0 0 0 0,0-1 0 0 0,0 1 0 0 0,0 0 0 0 0,1-1 0 0 0,-1 1-1 0 0,1-1 1 0 0,5 6 0 0 0,38 63 658 0 0,-39-66-696 0 0,0-1 1 0 0,0 0-1 0 0,1 0 0 0 0,0-1 0 0 0,0 0 0 0 0,0 0 0 0 0,0-1 0 0 0,1 0 1 0 0,0 0-1 0 0,0-1 0 0 0,0 0 0 0 0,0-1 0 0 0,1 0 0 0 0,9 1 0 0 0,14 0 19 0 0,0-1-1 0 0,62-5 1 0 0,-80 0-33 0 0,0 0-1 0 0,0 0 1 0 0,21-9 0 0 0,-14 4 20 0 0,0 2 0 0 0,22-5 0 0 0,-41 11-29 0 0,0-1 0 0 0,0 0 1 0 0,0 0-1 0 0,0 0 0 0 0,-1 0 1 0 0,1 0-1 0 0,-1-1 0 0 0,1 1 0 0 0,-1-1 1 0 0,1 1-1 0 0,3-5 0 0 0,17-8 21 0 0,-22 13-16 0 0,0 1-1 0 0,0-1 0 0 0,0 0 1 0 0,0 0-1 0 0,0 1 0 0 0,0-1 1 0 0,0 0-1 0 0,0 0 0 0 0,-1 0 1 0 0,1 0-1 0 0,0 0 1 0 0,-1 0-1 0 0,1 0 0 0 0,-1 0 1 0 0,1-1-1 0 0,-1 1 0 0 0,0 0 1 0 0,1 0-1 0 0,-1 0 0 0 0,0-1 1 0 0,0 1-1 0 0,0 0 1 0 0,0 0-1 0 0,0-2 0 0 0,0-39-4 0 0,-1 25-6 0 0,0 14 5 0 0,1 1 0 0 0,-1-1 0 0 0,0 0 0 0 0,0 0 1 0 0,0 0-1 0 0,0 0 0 0 0,-1 1 0 0 0,1-1 0 0 0,-1 0 1 0 0,0 1-1 0 0,0 0 0 0 0,0-1 0 0 0,0 1 0 0 0,0 0 1 0 0,0 0-1 0 0,-4-3 0 0 0,-8-10-29 0 0,8 10 36 0 0,0 1 0 0 0,1-1 0 0 0,-2 1 0 0 0,1 0 0 0 0,0 0 0 0 0,-9-3 0 0 0,-4-3 3 0 0,17 9-6 0 0,0 0-1 0 0,0-1 1 0 0,0 1 0 0 0,0 0 0 0 0,0-1-1 0 0,1 1 1 0 0,-1-1 0 0 0,1 1 0 0 0,-1-1-1 0 0,1 0 1 0 0,-1 0 0 0 0,1 0 0 0 0,0 0-1 0 0,-1-2 1 0 0,1 2-1 0 0,0 0 1 0 0,0 0-1 0 0,0 0 0 0 0,-1 0 1 0 0,1 0-1 0 0,0 1 0 0 0,-1-1 0 0 0,1 1 1 0 0,-1-1-1 0 0,1 1 0 0 0,-1-1 1 0 0,0 1-1 0 0,0 0 0 0 0,1 0 0 0 0,-1 0 1 0 0,-3-1-1 0 0,-10-3-9 0 0,11 4 7 0 0,0 0 0 0 0,0 0 0 0 0,1-1 0 0 0,-1 1 0 0 0,0-1 1 0 0,1 0-1 0 0,-1 0 0 0 0,1 0 0 0 0,-4-3 0 0 0,2 1 0 0 0,2 1-4 0 0,-1 0 1 0 0,1 0 0 0 0,-1 1 0 0 0,0-1 0 0 0,1 1-1 0 0,-1 0 1 0 0,0 0 0 0 0,0 0 0 0 0,0 1-1 0 0,-7-3 1 0 0,4 3 5 0 0,0-2 0 0 0,0 1 0 0 0,1-1 0 0 0,0 0 0 0 0,-12-7 1 0 0,11 6-1 0 0,0 0 0 0 0,1 0 1 0 0,-1 1-1 0 0,-1 0 1 0 0,-7-2-1 0 0,10 4-1 0 0,0-1 1 0 0,0 0-1 0 0,0 0 1 0 0,1-1-1 0 0,-1 1 1 0 0,1-1-1 0 0,0 0 1 0 0,-8-6 0 0 0,7 4-10 0 0,-1 1 1 0 0,0 0 0 0 0,0 0 0 0 0,0 0 0 0 0,0 1 0 0 0,-12-5 0 0 0,14 7 10 0 0,-1-1 0 0 0,1 1 0 0 0,-1-1-1 0 0,1-1 1 0 0,-1 1 0 0 0,1-1 0 0 0,0 1 0 0 0,0-1 0 0 0,0 0 0 0 0,1-1 0 0 0,-5-4 0 0 0,3 5 0 0 0,0-1 0 0 0,0 1 1 0 0,0 0-1 0 0,0 0 1 0 0,0 0-1 0 0,-10-2 0 0 0,-8-7-5 0 0,-14-22-21 0 0,29 26 32 0 0,0 0 1 0 0,0 0-1 0 0,-1 1 1 0 0,-9-6 0 0 0,6 7 6 0 0,9 5-12 0 0,1-1 0 0 0,0 1 0 0 0,-1 0 0 0 0,1-1 0 0 0,0 1 0 0 0,0-1 0 0 0,0 1 0 0 0,0-1 0 0 0,0 0 0 0 0,1 0 1 0 0,-1 0-1 0 0,0 0 0 0 0,1 0 0 0 0,0 0 0 0 0,-1 0 0 0 0,1-1 0 0 0,0 1 0 0 0,-1-3 0 0 0,0-4 3 0 0,1 7-3 0 0,1 0 0 0 0,0 1 0 0 0,-1-1 0 0 0,1 1 0 0 0,-1-1 0 0 0,0 1 0 0 0,1 0 0 0 0,-1-1 0 0 0,0 1 1 0 0,0-1-1 0 0,0 1 0 0 0,0 0 0 0 0,0 0 0 0 0,0 0 0 0 0,0-1 0 0 0,0 1 0 0 0,-3-1 0 0 0,1-2 0 0 0,0 1 0 0 0,0-1 1 0 0,1 0-1 0 0,-1 0 1 0 0,1 0-1 0 0,0-1 1 0 0,0 1-1 0 0,0 0 1 0 0,0-1-1 0 0,1 1 1 0 0,0-1-1 0 0,0 0 1 0 0,0-5-1 0 0,-1 3 8 0 0,1 1 0 0 0,-1-1 0 0 0,0 0 0 0 0,-1 1 0 0 0,-5-12 0 0 0,7 15-6 0 0,0 1 0 0 0,0-1 0 0 0,1 1 0 0 0,-1-1-1 0 0,1 0 1 0 0,-1 0 0 0 0,1 1 0 0 0,0-1 0 0 0,0 0 0 0 0,0 0-1 0 0,1 0 1 0 0,0-3 0 0 0,0-9 12 0 0,-1 13-8 0 0,1-1 1 0 0,0 0-1 0 0,0 1 0 0 0,0-1 0 0 0,0 1 0 0 0,0-1 0 0 0,1 1 0 0 0,-1-1 1 0 0,1 1-1 0 0,-1 0 0 0 0,4-4 0 0 0,10-17 89 0 0,-14 22-86 0 0,0-1 0 0 0,1 0 0 0 0,-1 0 0 0 0,1 1 0 0 0,-1-1 0 0 0,1 1 1 0 0,0-1-1 0 0,-1 1 0 0 0,1 0 0 0 0,0 0 0 0 0,0-1 0 0 0,0 1 0 0 0,0 0 1 0 0,0 1-1 0 0,0-1 0 0 0,0 0 0 0 0,0 1 0 0 0,3-1 0 0 0,41-8 74 0 0,-39 8-66 0 0,13-2 51 0 0,-1 2 0 0 0,0 0-1 0 0,1 1 1 0 0,-1 1 0 0 0,21 3-1 0 0,-26-1-28 0 0,0 1-1 0 0,0 0 1 0 0,-1 1-1 0 0,20 10 1 0 0,-27-12-26 0 0,1 0 0 0 0,-1 1 0 0 0,0 0 0 0 0,0 1 1 0 0,0-1-1 0 0,-1 1 0 0 0,0 0 0 0 0,0 0 0 0 0,0 1 0 0 0,6 8 1 0 0,-7-8-2 0 0,1 0 0 0 0,0 0 0 0 0,0 0 0 0 0,0-1 0 0 0,8 7 0 0 0,-8-9-9 0 0,-1 1 1 0 0,0 0 0 0 0,0 0-1 0 0,0 0 1 0 0,0 0-1 0 0,-1 1 1 0 0,1-1 0 0 0,-1 1-1 0 0,0 0 1 0 0,0 0-1 0 0,3 11 1 0 0,10 24 67 0 0,-12-33-68 0 0,-1 0 0 0 0,0 0 1 0 0,0 0-1 0 0,-1 0 0 0 0,0 0 1 0 0,0 0-1 0 0,0 1 0 0 0,0 13 1 0 0,-2 120-1018 0 0,0-92-2016 0 0,0-3-3570 0 0,0-45 6282 0 0,0 0 0 0 0,1 0 0 0 0,-1 0 0 0 0,0 1 0 0 0,1-1 0 0 0,-1 0 0 0 0,1 0 0 0 0,-1 0 0 0 0,1 0 0 0 0,0 0 0 0 0,-1-1 0 0 0,1 1 0 0 0,0 0 0 0 0,0 0 0 0 0,0 0 0 0 0,0 0 0 0 0,-1-1 0 0 0,1 1 0 0 0,0 0 0 0 0,0-1 0 0 0,0 1 0 0 0,0-1 0 0 0,0 1 0 0 0,1-1 0 0 0,-1 0 0 0 0,0 1 0 0 0,0-1 0 0 0,0 0 0 0 0,0 0 0 0 0,0 0 0 0 0,2 0 0 0 0,6 0-3703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3424 0 0,'-66'1'9326'0'0,"4"1"-3682"0"0,62-38-3052 0 0,0 35-2580 0 0,5-5 138 0 0,0 0 0 0 0,0 0 0 0 0,1 0 0 0 0,0 0 0 0 0,0 1 0 0 0,0 0 0 0 0,0 0 0 0 0,1 1 0 0 0,0 0 0 0 0,0 0 0 0 0,0 0 0 0 0,0 1 0 0 0,10-3 0 0 0,1 3 282 0 0,-12 2-298 0 0,-1 0-1 0 0,0 1 0 0 0,1-1 1 0 0,-1 1-1 0 0,0 0 0 0 0,7 1 1 0 0,-10-1-113 0 0,-1 1 1 0 0,1-1-1 0 0,0 1 0 0 0,-1 0 1 0 0,1 0-1 0 0,-1-1 0 0 0,1 1 1 0 0,-1 0-1 0 0,0 0 0 0 0,1 0 1 0 0,-1 0-1 0 0,0 1 1 0 0,0-1-1 0 0,0 0 0 0 0,0 0 1 0 0,0 1-1 0 0,0-1 0 0 0,0 1 1 0 0,0-1-1 0 0,0 1 0 0 0,-1-1 1 0 0,1 1-1 0 0,0 2 1 0 0,26 89 463 0 0,-22-60-303 0 0,-1 0 0 0 0,-2 0 1 0 0,-4 55-1 0 0,0-10 202 0 0,-6 101 390 0 0,6-142-642 0 0,0-20-23 0 0,1 0 0 0 0,1 0 1 0 0,0 0-1 0 0,6 31 0 0 0,-5-43-99 0 0,0-1 1 0 0,1 0-1 0 0,-1 0 0 0 0,1 0 1 0 0,0 0-1 0 0,0-1 0 0 0,0 1 0 0 0,1 0 1 0 0,-1-1-1 0 0,1 0 0 0 0,0 1 1 0 0,0-1-1 0 0,0 0 0 0 0,0 0 1 0 0,0-1-1 0 0,1 1 0 0 0,-1-1 0 0 0,1 0 1 0 0,0 0-1 0 0,0 0 0 0 0,0 0 1 0 0,0 0-1 0 0,0-1 0 0 0,5 1 0 0 0,13 3 2 0 0,40 5-26 0 0,-60-10 6 0 0,0 1 0 0 0,0-1 0 0 0,0 0-1 0 0,0 0 1 0 0,0 0 0 0 0,0 0 0 0 0,0 0-1 0 0,0-1 1 0 0,0 1 0 0 0,0-1 0 0 0,0 1-1 0 0,0-1 1 0 0,0 0 0 0 0,0 1 0 0 0,0-1-1 0 0,-1 0 1 0 0,1 0 0 0 0,0-1 0 0 0,-1 1-1 0 0,1 0 1 0 0,-1 0 0 0 0,1-1 0 0 0,1-1-1 0 0,-2 1-55 0 0,1-1-1 0 0,0 1 1 0 0,0 0-1 0 0,0 0 1 0 0,0 0-1 0 0,0 1 0 0 0,0-1 1 0 0,0 0-1 0 0,0 1 1 0 0,1-1-1 0 0,-1 1 0 0 0,1 0 1 0 0,3-2-1 0 0,-3 2-61 0 0,0 0 1 0 0,0 0-1 0 0,0-1 0 0 0,0 1 0 0 0,0-1 0 0 0,-1 0 0 0 0,1 0 1 0 0,-1 0-1 0 0,1 0 0 0 0,-1 0 0 0 0,0 0 0 0 0,0-1 1 0 0,0 1-1 0 0,0-1 0 0 0,1-3 0 0 0,21-35-2590 0 0,-18 32 1865 0 0,0 0 1 0 0,-1-1-1 0 0,0 1 1 0 0,5-17-1 0 0,1 3-1043 0 0,-10 22 1749 0 0,0-1 0 0 0,0 1 0 0 0,0 0-1 0 0,0-1 1 0 0,0 1 0 0 0,0-1 0 0 0,-1 1 0 0 0,1-1 0 0 0,-1 1 0 0 0,1-1-1 0 0,-1 0 1 0 0,1 1 0 0 0,-1-1 0 0 0,0 1 0 0 0,0-1 0 0 0,0 0 0 0 0,0 1-1 0 0,0-3 1 0 0,9-63-6401 0 0,-9 54 1898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4168 0 0,'4'-10'7393'0'0,"6"5"-4441"0"0,16 3 2153 0 0,-22 2-3012 0 0,-3 0-2061 0 0,-1 0 0 0 0,1 0 1 0 0,-1 0-1 0 0,1-1 0 0 0,-1 1 0 0 0,1 0 0 0 0,-1 0 0 0 0,1 0 0 0 0,-1 0 1 0 0,1 0-1 0 0,-1 0 0 0 0,1 0 0 0 0,-1 0 0 0 0,1 1 0 0 0,-1-1 0 0 0,1 0 1 0 0,-1 0-1 0 0,1 0 0 0 0,-1 0 0 0 0,1 1 0 0 0,-1-1 0 0 0,1 0 0 0 0,-1 1 1 0 0,0-1-1 0 0,1 0 0 0 0,-1 1 0 0 0,0-1 0 0 0,1 1 0 0 0,8 48 2147 0 0,9 18-1011 0 0,-18-48-932 0 0,1-11-148 0 0,0 1-1 0 0,-1 0 1 0 0,0-1-1 0 0,-1 1 1 0 0,0-1 0 0 0,-1 1-1 0 0,1-1 1 0 0,-1 1-1 0 0,-1-1 1 0 0,0 0-1 0 0,-4 8 1 0 0,5-13-64 0 0,1 1 0 0 0,-1-1 0 0 0,0 0 0 0 0,1 0 0 0 0,0 1 0 0 0,-1-1 0 0 0,2 0 0 0 0,-2 6 0 0 0,-5 16 122 0 0,-9 48 154 0 0,-44 90-130 0 0,55-149-179 0 0,-18 57 55 0 0,-12 18 120 0 0,26-61-117 0 0,9-25-42 0 0,0-1-1 0 0,-1 1 1 0 0,1-1-1 0 0,-1 0 1 0 0,1 1 0 0 0,-1-1-1 0 0,0 0 1 0 0,0 0-1 0 0,0 0 1 0 0,0 0-1 0 0,-1 0 1 0 0,1 0-1 0 0,0 0 1 0 0,-1 0-1 0 0,0 0 1 0 0,-1 1-1 0 0,-7 9 85 0 0,13-6 18 0 0,19-2-49 0 0,-21-4-36 0 0,10-2 31 0 0,-5 0-47 0 0,-1 0 0 0 0,0 0 0 0 0,0 0 0 0 0,0-1 0 0 0,-1 0 0 0 0,1 0 0 0 0,-1 0 0 0 0,6-5 0 0 0,-7 5-5 0 0,0 0-1 0 0,0 1 1 0 0,0 0 0 0 0,0-1-1 0 0,0 1 1 0 0,1 0-1 0 0,-1 0 1 0 0,1 1 0 0 0,0-1-1 0 0,-1 1 1 0 0,7-2 0 0 0,-7 3-4 0 0,0-1 1 0 0,0 0 0 0 0,-1 0 0 0 0,1 0 0 0 0,-1 0 0 0 0,1 0-1 0 0,-1 0 1 0 0,1-1 0 0 0,-1 1 0 0 0,0-1 0 0 0,0 1 0 0 0,1-1 0 0 0,2-4-1 0 0,-3 4-2 0 0,0-1 0 0 0,0 1 0 0 0,1 0-1 0 0,-1 0 1 0 0,0 0 0 0 0,1 0 0 0 0,-1 0-1 0 0,1 1 1 0 0,0-1 0 0 0,0 1 0 0 0,-1 0-1 0 0,1 0 1 0 0,0 0 0 0 0,0 0 0 0 0,3-1-1 0 0,0 0 2 0 0,0 0 0 0 0,-3 2-7 0 0,0-1 0 0 0,0 0-1 0 0,1-1 1 0 0,-1 1 0 0 0,0 0-1 0 0,0-1 1 0 0,-1 0 0 0 0,1 0-1 0 0,0 0 1 0 0,0 0 0 0 0,-1 0-1 0 0,1 0 1 0 0,-1-1 0 0 0,4-3-1 0 0,-5 3-15 0 0,1 1 0 0 0,0 0-1 0 0,0 0 1 0 0,0 0 0 0 0,0 0-1 0 0,0 0 1 0 0,0 0 0 0 0,0 1-1 0 0,1-1 1 0 0,-1 1 0 0 0,4-2-1 0 0,24-17-530 0 0,-24 15 588 0 0,-2 1-231 0 0,1 1 1 0 0,-1-1-1 0 0,0-1 1 0 0,0 1 0 0 0,0-1-1 0 0,-1 1 1 0 0,1-1-1 0 0,3-9 1 0 0,38-53-3593 0 0,-27 49 1577 0 0,-12 8 1604 0 0,-4 7 273 0 0,0 0-1 0 0,0 1 1 0 0,0-1-1 0 0,-1 0 1 0 0,1 0 0 0 0,-1 0-1 0 0,0 0 1 0 0,0-1-1 0 0,0 1 1 0 0,0-4 0 0 0,0 2-237 0 0,-1 1 1 0 0,1-1 0 0 0,0 1 0 0 0,0-1-1 0 0,0 1 1 0 0,1 0 0 0 0,3-7 0 0 0,9-32-5029 0 0,-13 14 1710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6240 0 0,'-39'0'7321'0'0,"29"0"-6062"0"0,8-1-729 0 0,0 1 0 0 0,0 0-1 0 0,0 0 1 0 0,1 0 0 0 0,-1 0 0 0 0,0 0 0 0 0,0 0 0 0 0,0 1 0 0 0,0-1 0 0 0,0 0 0 0 0,1 1-1 0 0,-1 0 1 0 0,0-1 0 0 0,-3 3 0 0 0,4-1-222 0 0,0 1 0 0 0,0-1-1 0 0,0 1 1 0 0,1-1 0 0 0,-1 1-1 0 0,1-1 1 0 0,0 1 0 0 0,-1 0-1 0 0,1-1 1 0 0,0 1 0 0 0,1 5 0 0 0,-2 11 264 0 0,0-16-513 0 0,1 1 1 0 0,-1-1 0 0 0,1 1-1 0 0,0 0 1 0 0,0-1 0 0 0,0 1-1 0 0,0-1 1 0 0,1 1 0 0 0,0-1-1 0 0,-1 1 1 0 0,1-1 0 0 0,0 1-1 0 0,1-1 1 0 0,-1 1 0 0 0,1-1-1 0 0,3 6 1 0 0,24 30 268 0 0,-18-28-248 0 0,-9-10-62 0 0,-1 1 1 0 0,1 0-1 0 0,-1 0 0 0 0,1 0 1 0 0,-1 0-1 0 0,0 0 0 0 0,1 0 1 0 0,-1 0-1 0 0,0 0 0 0 0,-1 0 1 0 0,1 1-1 0 0,0-1 0 0 0,0 0 1 0 0,-1 0-1 0 0,0 1 0 0 0,1-1 1 0 0,-1 1-1 0 0,0 3 0 0 0,27 80 265 0 0,-24-73-269 0 0,1-1 1 0 0,1 0-1 0 0,0-1 0 0 0,1 1 1 0 0,8 14-1 0 0,-6-15 10 0 0,-2 2 0 0 0,1-1 0 0 0,-2 1 0 0 0,8 22 0 0 0,-2-9-24 0 0,-9-22-8 0 0,0-1 1 0 0,0 1-1 0 0,-1-1 0 0 0,1 1 1 0 0,-1-1-1 0 0,0 1 1 0 0,0 0-1 0 0,0-1 1 0 0,0 8-1 0 0,-1-10-20 0 0,1 1 0 0 0,-1 0 0 0 0,0 0 0 0 0,1 0 0 0 0,-1 0 0 0 0,1 0 0 0 0,0-1 0 0 0,0 1 0 0 0,0 0 0 0 0,-1-1-1 0 0,2 1 1 0 0,-1 0 0 0 0,0-1 0 0 0,0 1 0 0 0,0-1 0 0 0,2 2 0 0 0,-1-2-58 0 0,-1 1 1 0 0,1-1-1 0 0,-1 1 1 0 0,0-1-1 0 0,0 1 1 0 0,1 0-1 0 0,-1 0 0 0 0,0-1 1 0 0,-1 1-1 0 0,1 0 1 0 0,0 0-1 0 0,0 0 1 0 0,-1 0-1 0 0,1 0 1 0 0,-1 0-1 0 0,0 3 1 0 0,3 26-1232 0 0,-1-6-3069 0 0,-2-24 4218 0 0,0-1-1 0 0,1 0 1 0 0,-1 1 0 0 0,0-1 0 0 0,1 1-1 0 0,-1-1 1 0 0,0 0 0 0 0,1 0 0 0 0,-1 1-1 0 0,1-1 1 0 0,-1 0 0 0 0,0 1-1 0 0,1-1 1 0 0,-1 0 0 0 0,1 0 0 0 0,-1 0-1 0 0,1 0 1 0 0,-1 0 0 0 0,1 1-1 0 0,-1-1 1 0 0,1 0 0 0 0,-1 0 0 0 0,1 0-1 0 0,-1 0 1 0 0,1 0 0 0 0,-1 0 0 0 0,1 0-1 0 0,-1-1 1 0 0,0 1 0 0 0,1 0-1 0 0,-1 0 1 0 0,2 0 0 0 0,14-5-6113 0 0,-13 3 5896 0 0,-1 1 1 0 0,0-1 0 0 0,0 0 0 0 0,0 0-1 0 0,0-1 1 0 0,0 1 0 0 0,0 0 0 0 0,-1-1-1 0 0,1 1 1 0 0,-1-1 0 0 0,0 1-1 0 0,1-1 1 0 0,0-3 0 0 0,-1-21-2912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4096 0 0,'0'-16'11410'0'0,"-1"90"-5543"0"0,3 88-3194 0 0,15-79-1812 0 0,-6-37-527 0 0,-8-31-241 0 0,1 0 0 0 0,1-1 0 0 0,0 1 0 0 0,1-1 0 0 0,1 0 0 0 0,0-1 0 0 0,1 1 0 0 0,0-2 0 0 0,1 1 0 0 0,0-1 0 0 0,1 0 0 0 0,15 12 0 0 0,5-6-7 0 0,-25-16-71 0 0,1 1 0 0 0,-1 0 0 0 0,0 0 0 0 0,0 0 0 0 0,0 1 1 0 0,5 5-1 0 0,-5-5 3 0 0,1-1-1 0 0,-1 1 1 0 0,1-1 0 0 0,0 0-1 0 0,0-1 1 0 0,0 1 0 0 0,0-1 0 0 0,0 0-1 0 0,0 0 1 0 0,11 0 0 0 0,69 8 92 0 0,-73-10-84 0 0,32 1 99 0 0,-43-1-122 0 0,0 0 0 0 0,0 0 0 0 0,0 0 0 0 0,0 0 0 0 0,0-1 0 0 0,0 1 0 0 0,0-1 0 0 0,0 1 1 0 0,0-1-1 0 0,0 0 0 0 0,0 1 0 0 0,0-1 0 0 0,0 0 0 0 0,-1 0 0 0 0,3-2 0 0 0,15-22 161 0 0,-16 22-139 0 0,0-1 0 0 0,0 0 0 0 0,0 0 0 0 0,-1 0 0 0 0,1 0 0 0 0,-1 0-1 0 0,0 0 1 0 0,-1 0 0 0 0,1-1 0 0 0,-1 1 0 0 0,1-1 0 0 0,-1 1 0 0 0,-1-1 0 0 0,1 0 0 0 0,-1 1-1 0 0,1-1 1 0 0,-2-9 0 0 0,1 12-19 0 0,0-11 39 0 0,0-1 0 0 0,-1 0 0 0 0,0 1 0 0 0,-1-1 0 0 0,-7-22 0 0 0,-9-15 126 0 0,-25-60 54 0 0,38 100-215 0 0,-1 0 1 0 0,0 0-1 0 0,-1 1 0 0 0,0-1 1 0 0,-1 2-1 0 0,-16-17 0 0 0,15 8 19 0 0,4 10-16 0 0,1 0-1 0 0,-2 0 1 0 0,1 0-1 0 0,-1 1 0 0 0,0 0 1 0 0,0 0-1 0 0,-1 0 1 0 0,0 1-1 0 0,-9-6 0 0 0,15 11-10 0 0,1 1 0 0 0,-1 0-1 0 0,1-1 1 0 0,-1 1 0 0 0,1 0-1 0 0,0-1 1 0 0,-1 1-1 0 0,1-1 1 0 0,-1 1 0 0 0,1-1-1 0 0,0 1 1 0 0,-1-1-1 0 0,1 1 1 0 0,0-1 0 0 0,0 1-1 0 0,-1-1 1 0 0,1 1-1 0 0,0-1 1 0 0,0 1 0 0 0,0-1-1 0 0,0 1 1 0 0,0-1 0 0 0,0 0-1 0 0,0 1 1 0 0,0-1-1 0 0,0 0 1 0 0,0 1-2 0 0,0-1 0 0 0,0 1 1 0 0,0 0-1 0 0,0 0 0 0 0,0-1 0 0 0,0 1 1 0 0,0 0-1 0 0,0-1 0 0 0,0 1 0 0 0,-1 0 0 0 0,1 0 1 0 0,0-1-1 0 0,0 1 0 0 0,0 0 0 0 0,0 0 1 0 0,0 0-1 0 0,0-1 0 0 0,0 1 0 0 0,-1 0 1 0 0,1 0-1 0 0,0 0 0 0 0,0-1 0 0 0,0 1 0 0 0,-1 0 1 0 0,1 0-1 0 0,0 0 0 0 0,0 0 0 0 0,0-1 1 0 0,-1 1-1 0 0,1 0 0 0 0,0 0 0 0 0,0 0 0 0 0,-1 0 1 0 0,1 0-1 0 0,0 0 0 0 0,0 0 0 0 0,-1 0 1 0 0,1 0-1 0 0,0 0 0 0 0,0 0 0 0 0,-1 0 1 0 0,1 0-1 0 0,0 0 0 0 0,-1 0 0 0 0,1 0 0 0 0,0 0 1 0 0,0 0-1 0 0,-1 0 0 0 0,-71-3-133 0 0,69 3 112 0 0,0 0 1 0 0,1 0-1 0 0,-1 0 1 0 0,0 0-1 0 0,0 1 1 0 0,0-1-1 0 0,0 1 1 0 0,0 0 0 0 0,0 0-1 0 0,1 0 1 0 0,-1 0-1 0 0,0 0 1 0 0,1 0-1 0 0,-1 1 1 0 0,1-1-1 0 0,-1 1 1 0 0,1 0-1 0 0,0 0 1 0 0,-5 4-1 0 0,7-5 4 0 0,-1 1 0 0 0,0-1 0 0 0,0 0 0 0 0,0 0 0 0 0,0 0 0 0 0,0 0 0 0 0,0 0 0 0 0,0 0 0 0 0,0 0 0 0 0,0 0 0 0 0,-1 0 0 0 0,1 0 0 0 0,0 0 0 0 0,-1-1 0 0 0,1 1 0 0 0,-1-1 0 0 0,1 1 0 0 0,0-1 0 0 0,-3 1 0 0 0,1 0-17 0 0,1 0-1 0 0,-1-1 0 0 0,1 1 1 0 0,0 0-1 0 0,0 1 0 0 0,-1-1 1 0 0,1 0-1 0 0,0 1 0 0 0,0-1 1 0 0,-2 3-1 0 0,-44 34-1473 0 0,15-12-1090 0 0,5 3-3300 0 0,19-24 3083 0 0,9-5 2650 0 0,-1 0-1 0 0,1 0 0 0 0,0 0 0 0 0,-1 0 0 0 0,1 0 0 0 0,0 0 0 0 0,0 0 0 0 0,-1 1 1 0 0,1-1-1 0 0,0 0 0 0 0,-1 0 0 0 0,1 0 0 0 0,0 0 0 0 0,0 0 0 0 0,-1 0 0 0 0,1 1 0 0 0,0-1 1 0 0,0 0-1 0 0,0 0 0 0 0,-1 0 0 0 0,1 1 0 0 0,0-1 0 0 0,0 0 0 0 0,0 0 0 0 0,-1 1 1 0 0,1-1-1 0 0,0 0 0 0 0,0 0 0 0 0,0 1 0 0 0,0-1 0 0 0,0 0 0 0 0,0 1 0 0 0,0-1 0 0 0,0 0 1 0 0,0 0-1 0 0,0 1 0 0 0,0-1 0 0 0,0 0 0 0 0,0 1 0 0 0,0-1 0 0 0,0 0 0 0 0,0 0 1 0 0,0 1-1 0 0,0-1 0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75 2560 0 0,'0'-52'10206'0'0,"0"51"-10023"0"0,-1 0-1 0 0,1-1 1 0 0,0 1 0 0 0,-1 0-1 0 0,1 0 1 0 0,-1 0-1 0 0,1 0 1 0 0,-1 0-1 0 0,1 0 1 0 0,-1 0-1 0 0,0 0 1 0 0,1 0 0 0 0,-1 1-1 0 0,0-1 1 0 0,0 0-1 0 0,0 0 1 0 0,0 1-1 0 0,1-1 1 0 0,-1 0-1 0 0,0 1 1 0 0,0-1 0 0 0,0 1-1 0 0,-1-1 1 0 0,1 1-1 0 0,-1-1 1 0 0,-1 1 321 0 0,-23 0 3616 0 0,21 1-3975 0 0,1 0 0 0 0,0 1 0 0 0,0 0 0 0 0,0 0 0 0 0,1 0 0 0 0,-1 0 0 0 0,0 0 0 0 0,1 1 0 0 0,-1-1 0 0 0,1 1 0 0 0,-6 6 0 0 0,-16 11 313 0 0,20-15-404 0 0,0-1-1 0 0,1 0 1 0 0,-1 1-1 0 0,1 0 1 0 0,0 0-1 0 0,0 0 0 0 0,0 1 1 0 0,1-1-1 0 0,0 1 1 0 0,0 0-1 0 0,0 0 1 0 0,-3 12-1 0 0,-8 14 51 0 0,10-21-96 0 0,0 0 1 0 0,1 0-1 0 0,0 1 0 0 0,1 0 1 0 0,1-1-1 0 0,0 1 1 0 0,0 0-1 0 0,1 12 0 0 0,1 8 49 0 0,9 54 0 0 0,-8-76-28 0 0,1 0-1 0 0,1 0 0 0 0,8 19 0 0 0,6 15 53 0 0,-18-42-77 0 0,1 0 1 0 0,0 0 0 0 0,-1 0-1 0 0,1-1 1 0 0,0 1 0 0 0,0 0 0 0 0,0 0-1 0 0,1 0 1 0 0,-1-1 0 0 0,0 1-1 0 0,1 0 1 0 0,-1-1 0 0 0,1 0 0 0 0,-1 1-1 0 0,1-1 1 0 0,0 0 0 0 0,3 2-1 0 0,12 12 41 0 0,-6 11 25 0 0,-9-21-55 0 0,-1 0 0 0 0,1-1 1 0 0,0 1-1 0 0,0-1 0 0 0,0 1 1 0 0,5 6-1 0 0,7 7 32 0 0,12 13 47 0 0,-2 2-1 0 0,-1 0 0 0 0,25 49 0 0 0,-43-72-67 0 0,0 0 0 0 0,1-1 0 0 0,1 0 0 0 0,14 17 0 0 0,19 28 56 0 0,-32-41-78 0 0,1-1-1 0 0,0 0 0 0 0,1-1 1 0 0,0 0-1 0 0,12 10 0 0 0,-3-9 7 0 0,-17-12-8 0 0,0 1-1 0 0,0 0 1 0 0,0 0-1 0 0,0 0 0 0 0,0 1 1 0 0,-1-1-1 0 0,1 0 1 0 0,0 1-1 0 0,-1-1 1 0 0,1 1-1 0 0,-1-1 1 0 0,0 1-1 0 0,1 0 1 0 0,-1 0-1 0 0,1 2 1 0 0,4 3-34 0 0,1 0 1 0 0,0 0 0 0 0,1-1 0 0 0,0 0 0 0 0,0 0 0 0 0,0 0-1 0 0,15 6 1 0 0,-19-11-68 0 0,0 1 0 0 0,0-2 0 0 0,0 1 0 0 0,0 0 0 0 0,1-1 0 0 0,-1 0-1 0 0,0 0 1 0 0,1 0 0 0 0,-1 0 0 0 0,5-2 0 0 0,12 1-1195 0 0,-12-2 653 0 0,-1-1 1 0 0,1 0-1 0 0,-1 0 0 0 0,0-1 0 0 0,0 0 0 0 0,-1-1 0 0 0,1 1 0 0 0,7-9 0 0 0,-11 2-20 0 0,-4 11 555 0 0,0 0 0 0 0,0-1 0 0 0,0 1 0 0 0,1 0 1 0 0,-1 0-1 0 0,1-1 0 0 0,-1 1 0 0 0,1 0 0 0 0,-1 0 0 0 0,1 0 0 0 0,0-1 0 0 0,0 1 0 0 0,-1 0 0 0 0,1 0 0 0 0,0 0 0 0 0,0 0 0 0 0,0 0 0 0 0,2-1 0 0 0,3-4-734 0 0,0-1 0 0 0,0 0 1 0 0,0-1-1 0 0,-1 1 0 0 0,0-1 0 0 0,6-15 0 0 0,1 5-1582 0 0,12-15-1518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3968 0 0,'-4'8'6324'0'0,"-10"28"-2526"0"0,14-16-2722 0 0,0-7-633 0 0,0 0 1 0 0,0 1-1 0 0,1-1 0 0 0,1 0 1 0 0,4 16-1 0 0,7 27 398 0 0,9 23 59 0 0,-7-31-362 0 0,-12-37-415 0 0,0 0 0 0 0,0 0-1 0 0,2 0 1 0 0,-1-1-1 0 0,7 11 1 0 0,17 30 236 0 0,-21-35-207 0 0,1 0-1 0 0,1-1 1 0 0,15 21-1 0 0,-19-30-96 0 0,-1 0 1 0 0,0 0-1 0 0,0 0 0 0 0,0 1 0 0 0,-1-1 1 0 0,0 1-1 0 0,2 8 0 0 0,-3-9-19 0 0,0 0 1 0 0,0 0-1 0 0,1 0 0 0 0,0 0 0 0 0,0-1 0 0 0,0 0 0 0 0,0 1 1 0 0,1-1-1 0 0,0 0 0 0 0,5 4 0 0 0,-6-6 36 0 0,-1 0 0 0 0,1 1 0 0 0,-1-1 0 0 0,1 1-1 0 0,-1 0 1 0 0,0 0 0 0 0,0 0 0 0 0,-1 0 0 0 0,1 0 0 0 0,-1 0 0 0 0,0 0 0 0 0,1 8 0 0 0,-2-14-71 0 0,-1 1 0 0 0,1-1 0 0 0,0 1 0 0 0,-1-1 0 0 0,1 1 0 0 0,-1 0 0 0 0,0-1 0 0 0,1 1 1 0 0,-1 0-1 0 0,0-1 0 0 0,0 1 0 0 0,0 0 0 0 0,0 0 0 0 0,0 0 0 0 0,0 0 0 0 0,0 0 0 0 0,0 0 1 0 0,-1 0-1 0 0,1 0 0 0 0,0 0 0 0 0,-2-1 0 0 0,0 1-3 0 0,1-1 0 0 0,0 1 0 0 0,0-1 0 0 0,0 0 0 0 0,0 0 0 0 0,0 0 1 0 0,0 0-1 0 0,0 0 0 0 0,1-1 0 0 0,-1 1 0 0 0,-1-3 0 0 0,-2-7 9 0 0,0 0 0 0 0,0 1 0 0 0,-2-1 0 0 0,1 1-1 0 0,-15-17 1 0 0,7 8 15 0 0,1-1-1 0 0,1 0 1 0 0,0-1 0 0 0,2-1-1 0 0,-10-30 1 0 0,3 4-24 0 0,11 34 14 0 0,1 1-1 0 0,1-1 1 0 0,0 0-1 0 0,-4-25 1 0 0,2 4-5 0 0,-2-31 26 0 0,7 53-29 0 0,0 9-4 0 0,0-1 0 0 0,1 1 0 0 0,0-1-1 0 0,0 0 1 0 0,0 1 0 0 0,0-1 0 0 0,1 0 0 0 0,0 1-1 0 0,3-11 1 0 0,2 7 12 0 0,-2 1 18 0 0,1 0 0 0 0,0 0 0 0 0,0 0-1 0 0,1 1 1 0 0,9-9 0 0 0,-3 2 52 0 0,-11 12-55 0 0,1 0 0 0 0,0 0 0 0 0,0 0 0 0 0,0 0 0 0 0,0 0 0 0 0,0 0 0 0 0,0 0 0 0 0,1 0 0 0 0,-1 1-1 0 0,1-1 1 0 0,2 0 0 0 0,7-3 150 0 0,1 1-1 0 0,0 1 0 0 0,0 0 1 0 0,0 1-1 0 0,0 1 1 0 0,15-1-1 0 0,-20 2-94 0 0,-4 0-50 0 0,0-1 0 0 0,0 1 0 0 0,0 0 1 0 0,0 1-1 0 0,0-1 0 0 0,0 1 0 0 0,-1-1 0 0 0,1 1 1 0 0,0 0-1 0 0,0 1 0 0 0,-1-1 0 0 0,1 1 1 0 0,0-1-1 0 0,-1 1 0 0 0,5 3 0 0 0,10 7 60 0 0,-7-6-14 0 0,0 2-1 0 0,-1-1 1 0 0,0 2 0 0 0,11 10-1 0 0,-13-10 1 0 0,-1 1 0 0 0,-1-1 0 0 0,0 1 0 0 0,0 0 0 0 0,7 19 0 0 0,-12-26-59 0 0,0-1-1 0 0,0 1 1 0 0,1-1-1 0 0,-1 1 1 0 0,1-1-1 0 0,0 0 1 0 0,-1 1-1 0 0,1-1 1 0 0,0 0-1 0 0,4 3 1 0 0,-5-4-9 0 0,1 0 0 0 0,-1 1 0 0 0,1-1 0 0 0,-1 1 0 0 0,0-1 0 0 0,1 1 0 0 0,-1 0 0 0 0,0-1 0 0 0,0 1 0 0 0,0 0 0 0 0,-1 0 0 0 0,1 0 1 0 0,0 0-1 0 0,-1 0 0 0 0,1 0 0 0 0,0 2 0 0 0,5 27 104 0 0,1-7 8 0 0,-2 0 1 0 0,-1 0-1 0 0,-1 0 1 0 0,-1 1 0 0 0,-1-1-1 0 0,-1 1 1 0 0,-1-1 0 0 0,-5 30-1 0 0,-4-20-22 0 0,-24 58 0 0 0,27-76-84 0 0,0 12 21 0 0,6-23-49 0 0,0-1 0 0 0,0 1 0 0 0,0-1 0 0 0,0 1 0 0 0,-1-1 0 0 0,0 1 0 0 0,0-1 0 0 0,0 0-1 0 0,0 1 1 0 0,-1-1 0 0 0,1-1 0 0 0,-1 1 0 0 0,-5 5 0 0 0,4-5-42 0 0,1 1-1 0 0,-1-1 1 0 0,1 1 0 0 0,0-1-1 0 0,0 1 1 0 0,1 0 0 0 0,-4 8-1 0 0,5-10-114 0 0,0 1-1 0 0,0-1 1 0 0,-1 0-1 0 0,1 0 1 0 0,-1 0-1 0 0,0 0 1 0 0,0 0-1 0 0,0 0 1 0 0,0-1-1 0 0,-1 1 1 0 0,1-1-1 0 0,-1 1 1 0 0,1-1 0 0 0,-1 0-1 0 0,-3 3 1 0 0,5-5 10 0 0,1 0 1 0 0,0 0 0 0 0,0 0 0 0 0,-1 0 0 0 0,1 0-1 0 0,0 0 1 0 0,0 1 0 0 0,-1-1 0 0 0,1 0 0 0 0,0 0 0 0 0,0 0-1 0 0,-1 0 1 0 0,1 0 0 0 0,0 0 0 0 0,0 0 0 0 0,-1 0-1 0 0,1 0 1 0 0,0 0 0 0 0,-1 0 0 0 0,1 0 0 0 0,0 0-1 0 0,0-1 1 0 0,-1 1 0 0 0,1 0 0 0 0,0 0 0 0 0,0 0 0 0 0,0 0-1 0 0,-1 0 1 0 0,1 0 0 0 0,0-1 0 0 0,0 1 0 0 0,-1 0-1 0 0,1 0 1 0 0,0 0 0 0 0,0-1 0 0 0,0 1 0 0 0,0 0 0 0 0,0 0-1 0 0,-1-1 1 0 0,1 1 0 0 0,0 0 0 0 0,0 0 0 0 0,0-1-1 0 0,0 1 1 0 0,0 0 0 0 0,0 0 0 0 0,0-1 0 0 0,0 1 0 0 0,0 0-1 0 0,3-21-2614 0 0,12-16 1296 0 0,-5 28 447 0 0,-10 9 966 0 0,1 0-1 0 0,0-1 1 0 0,-1 1-1 0 0,1-1 1 0 0,-1 1-1 0 0,1 0 1 0 0,0-1-1 0 0,-1 1 1 0 0,1-1-1 0 0,-1 1 1 0 0,0-1-1 0 0,1 0 1 0 0,-1 1-1 0 0,1-1 1 0 0,-1 1-1 0 0,0-1 1 0 0,1 0-1 0 0,-1 1 1 0 0,0-1-1 0 0,0 0 1 0 0,1 0-1 0 0,-1 0 1 0 0,0-3-326 0 0,-1 2 298 0 0,1 1 0 0 0,0 0 1 0 0,0-1-1 0 0,0 1 0 0 0,0 0 1 0 0,0-1-1 0 0,0 1 0 0 0,0 0 0 0 0,0-1 1 0 0,1 1-1 0 0,-1 0 0 0 0,0 0 1 0 0,1-1-1 0 0,-1 1 0 0 0,1 0 1 0 0,-1 0-1 0 0,1 0 0 0 0,0 0 1 0 0,-1-1-1 0 0,1 1 0 0 0,0 0 0 0 0,0 0 1 0 0,1-1-1 0 0,0 1-37 0 0,0 0 0 0 0,-1 0 0 0 0,1-1 0 0 0,0 1 0 0 0,0-1 0 0 0,-1 0-1 0 0,1 1 1 0 0,-1-1 0 0 0,0 0 0 0 0,1 0 0 0 0,1-3 0 0 0,7-10-409 0 0,0 5 174 0 0,-8 9 331 0 0,-1 0 0 0 0,0 0 0 0 0,0-1 0 0 0,1 1 0 0 0,-1 0 0 0 0,0-1 0 0 0,0 1 0 0 0,-1 0 0 0 0,1-1 1 0 0,0 1-1 0 0,0-1 0 0 0,-1 1 0 0 0,1-1 0 0 0,-1 0 0 0 0,1 1 0 0 0,-1-1 0 0 0,0-2 0 0 0,1 2 22 0 0,-1 0 0 0 0,1 1 0 0 0,-1-1 1 0 0,1 0-1 0 0,-1 0 0 0 0,1 1 0 0 0,0-1 0 0 0,0 0 0 0 0,0 1 0 0 0,0-1 0 0 0,0 1 0 0 0,0 0 0 0 0,0-1 1 0 0,0 1-1 0 0,1 0 0 0 0,-1-1 0 0 0,3-1 0 0 0,-2 2-9 0 0,0-1 0 0 0,0 0-1 0 0,0 1 1 0 0,0-1 0 0 0,0 0 0 0 0,-1 0-1 0 0,1 0 1 0 0,-1-1 0 0 0,1 1 0 0 0,0-3 0 0 0,7-12-248 0 0,0-2-339 0 0,0 0 0 0 0,11-33-1 0 0,6-2 2883 0 0,-25 52-2051 0 0,0 0 0 0 0,0 0 0 0 0,0 0 0 0 0,0 0 0 0 0,0 1 0 0 0,0-1 0 0 0,0 0 0 0 0,0 1 0 0 0,1-1 0 0 0,-1 0 0 0 0,3-1 1 0 0,-2 2 540 0 0,1-1 1 0 0,0 1 0 0 0,-1 0 0 0 0,1 0 0 0 0,0 1 0 0 0,0-1 0 0 0,0 1-1 0 0,-1-1 1 0 0,1 1 0 0 0,0 0 0 0 0,0 0 0 0 0,4 0 0 0 0,-3 6-263 0 0,0-1 0 0 0,0 1-1 0 0,0 0 1 0 0,0-1 0 0 0,4 13 0 0 0,20 61 1108 0 0,-6-29-882 0 0,22 68 0 0 0,-26-65-569 0 0,-17-50-151 0 0,0 0 0 0 0,1 0-1 0 0,-1 0 1 0 0,1 0-1 0 0,0 0 1 0 0,0 0 0 0 0,0 0-1 0 0,0 0 1 0 0,0-1 0 0 0,1 1-1 0 0,-1-1 1 0 0,1 1-1 0 0,3 1 1 0 0,16 20 28 0 0,-13 5-25 0 0,-9-24-12 0 0,1-1 1 0 0,0 0-1 0 0,0 1 1 0 0,1-1-1 0 0,-1 0 1 0 0,1 1-1 0 0,0-1 1 0 0,0 0-1 0 0,3 4 1 0 0,2 0 0 0 0,-1-2 4 0 0,-1 1 0 0 0,1 0 0 0 0,-1 0 0 0 0,0 1 0 0 0,6 13 0 0 0,-3-5-27 0 0,2 4-177 0 0,0-1 0 0 0,2 0-1 0 0,15 21 1 0 0,-17-19-274 0 0,-10-19 408 0 0,1 0 1 0 0,-1 0-1 0 0,1 0 1 0 0,0 0 0 0 0,0 0-1 0 0,0-1 1 0 0,0 1-1 0 0,0 0 1 0 0,0 0 0 0 0,0-1-1 0 0,0 1 1 0 0,3 2-1 0 0,3 1-115 0 0,-6-4 111 0 0,0 0-1 0 0,0 0 1 0 0,0-1-1 0 0,0 1 0 0 0,0 0 1 0 0,0 0-1 0 0,0 0 0 0 0,0 0 1 0 0,-1 0-1 0 0,1 0 1 0 0,0 1-1 0 0,0-1 0 0 0,-1 0 1 0 0,1 0-1 0 0,-1 0 0 0 0,1 1 1 0 0,-1-1-1 0 0,0 0 1 0 0,1 1-1 0 0,-1-1 0 0 0,0 0 1 0 0,0 2-1 0 0,0-2-382 0 0,0-2-907 0 0,0-1 1289 0 0,-1 1 1 0 0,1-1-1 0 0,-1 0 1 0 0,1 1-1 0 0,-1-1 0 0 0,1 1 1 0 0,-1-1-1 0 0,0 1 0 0 0,0-1 1 0 0,0 1-1 0 0,-2-3 0 0 0,1 3 37 0 0,0-1 0 0 0,0 0-1 0 0,-1 1 1 0 0,1-1-1 0 0,1 0 1 0 0,-1 0-1 0 0,0 0 1 0 0,0-1 0 0 0,1 1-1 0 0,-1 0 1 0 0,1-1-1 0 0,0 1 1 0 0,-2-5-1 0 0,-10-15-50 0 0,-25-21 94 0 0,-6-7 120 0 0,-54-129 546 0 0,-9-6 608 0 0,103 176-1186 0 0,0 1-1 0 0,1-1 0 0 0,0 1 0 0 0,0-1 1 0 0,-1-13-1 0 0,2 13 3 0 0,0 1 0 0 0,0-1 0 0 0,0 1 0 0 0,-1 0 0 0 0,-6-12 0 0 0,3 8 51 0 0,2 0 0 0 0,0 0-1 0 0,0 0 1 0 0,1 0 0 0 0,1-1-1 0 0,0 1 1 0 0,0-1 0 0 0,2 0-1 0 0,-1 0 1 0 0,3-19 0 0 0,-2 8 118 0 0,1 21-207 0 0,0-1-1 0 0,0 1 1 0 0,0-1 0 0 0,0 1-1 0 0,1-1 1 0 0,-1 1 0 0 0,1 0-1 0 0,0 0 1 0 0,0 0 0 0 0,0 0-1 0 0,0 0 1 0 0,1 0 0 0 0,-1 1-1 0 0,1-1 1 0 0,0 1 0 0 0,0 0-1 0 0,-1-1 1 0 0,1 1 0 0 0,1 0-1 0 0,-1 1 1 0 0,0-1 0 0 0,0 1-1 0 0,1-1 1 0 0,-1 1 0 0 0,1 0-1 0 0,-1 0 1 0 0,5 0 0 0 0,34 6 560 0 0,-40-4-603 0 0,-1 0 1 0 0,1 0-1 0 0,0-1 1 0 0,-1 1-1 0 0,1 0 1 0 0,-1 0-1 0 0,1 1 1 0 0,-1-1-1 0 0,0 0 1 0 0,1 0-1 0 0,-1 1 1 0 0,0-1-1 0 0,0 0 1 0 0,0 1-1 0 0,0-1 1 0 0,0 1-1 0 0,0 0 1 0 0,-1-1 0 0 0,1 1-1 0 0,0 2 1 0 0,1 0 16 0 0,0 0 1 0 0,-1-1 0 0 0,1 1 0 0 0,0-1 0 0 0,1 1 0 0 0,-1-1 0 0 0,1 0-1 0 0,-1 0 1 0 0,1 0 0 0 0,0 0 0 0 0,3 3 0 0 0,-3-4-14 0 0,0 0 0 0 0,-1 0 1 0 0,0 1-1 0 0,1-1 0 0 0,-1 1 1 0 0,0 0-1 0 0,0-1 0 0 0,0 1 1 0 0,-1 0-1 0 0,1 0 0 0 0,-1 0 1 0 0,2 4-1 0 0,-2-2 41 0 0,1 1 0 0 0,1-1 0 0 0,-1 0 1 0 0,1 0-1 0 0,0 0 0 0 0,6 8 0 0 0,3 6 151 0 0,-5-7-125 0 0,-1-1 1 0 0,0 1-1 0 0,-1 0 0 0 0,0 1 1 0 0,-1-1-1 0 0,0 1 0 0 0,3 23 1 0 0,-7-33-74 0 0,0 0 1 0 0,0 0 0 0 0,0 0 0 0 0,1 1 0 0 0,-1-1 0 0 0,1 0 0 0 0,0 0 0 0 0,0 0 0 0 0,1 4 0 0 0,0-4-5 0 0,-1 0-1 0 0,0 0 1 0 0,0 0 0 0 0,0 0-1 0 0,-1 0 1 0 0,1 0-1 0 0,-1 1 1 0 0,0-1-1 0 0,0 4 1 0 0,0 158 272 0 0,-1-154-412 0 0,-1 1 0 0 0,0-1-1 0 0,-1 0 1 0 0,0 0 0 0 0,-1-1-1 0 0,0 1 1 0 0,-7 13 0 0 0,-7 18-392 0 0,17-37 359 0 0,0-3-78 0 0,1 0 0 0 0,-1 0 0 0 0,1 0-1 0 0,-1 0 1 0 0,0 0 0 0 0,1-1 0 0 0,-1 1 0 0 0,0 0 0 0 0,0 0-1 0 0,0-1 1 0 0,-1 1 0 0 0,1-1 0 0 0,0 1 0 0 0,-1-1-1 0 0,-1 2 1 0 0,2-3-918 0 0,1-34-8706 0 0,9-32 3868 0 0,-9 52 2163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5024 0 0,'6'-16'10046'0'0,"-1"21"-9613"0"0,0 1 0 0 0,-1 0 0 0 0,1-1 0 0 0,-2 2 0 0 0,1-1 0 0 0,0 0 0 0 0,-1 1 0 0 0,0-1 0 0 0,-1 1 0 0 0,3 11 0 0 0,19 41 1212 0 0,-17-45-1406 0 0,-1 0 0 0 0,0 1 0 0 0,-2 0 0 0 0,0 0 0 0 0,3 20 0 0 0,12 41 510 0 0,-13-58-587 0 0,-2 0 1 0 0,0 0 0 0 0,-1 0 0 0 0,0 0 0 0 0,-1 29 0 0 0,1-22 24 0 0,0 1-1 0 0,2 0 1 0 0,2-1 0 0 0,14 40-1 0 0,-17-52-154 0 0,-3-10-19 0 0,0 1 0 0 0,0-1 0 0 0,1 0 1 0 0,-1 1-1 0 0,1-1 0 0 0,0 0 0 0 0,0 0 0 0 0,3 3 0 0 0,-4-5-13 0 0,0 0 1 0 0,1 0 0 0 0,-1 0-1 0 0,0 0 1 0 0,1 0 0 0 0,-1-1-1 0 0,0 1 1 0 0,1 0-1 0 0,-1-1 1 0 0,1 1 0 0 0,-1-1-1 0 0,1 0 1 0 0,0 0 0 0 0,-1 1-1 0 0,1-1 1 0 0,-1 0-1 0 0,1 0 1 0 0,-1 0 0 0 0,1-1-1 0 0,2 1 1 0 0,-1-3-13 0 0,-1-1 1 0 0,0 1-1 0 0,0 0 1 0 0,0-1-1 0 0,0 1 1 0 0,0-1-1 0 0,-1 0 1 0 0,1 1-1 0 0,-1-1 0 0 0,0 0 1 0 0,0 0-1 0 0,0-4 1 0 0,5-12-70 0 0,-3 14 60 0 0,-1-1-1 0 0,0 1 0 0 0,0-1 1 0 0,0 0-1 0 0,0-10 1 0 0,12-35-111 0 0,15-37-126 0 0,-24 69 207 0 0,0 0 0 0 0,2 1 0 0 0,12-27 1 0 0,-17 31 117 0 0,-2 12 457 0 0,9 11-59 0 0,-7-6-403 0 0,0 1 0 0 0,0 0 0 0 0,0 1 0 0 0,-1-1 0 0 0,1 0 0 0 0,-1 0 0 0 0,0 1 0 0 0,0-1 0 0 0,0 1 0 0 0,0-1 0 0 0,-1 1 0 0 0,1-1 0 0 0,-1 1 0 0 0,0-1 0 0 0,0 1 0 0 0,0 0 0 0 0,-1 3 0 0 0,1-2 13 0 0,-1 1 0 0 0,2-1 0 0 0,-1 0 0 0 0,0 0 0 0 0,1 0 0 0 0,0 0 0 0 0,0 1 0 0 0,0-1 0 0 0,1-1 0 0 0,3 9 0 0 0,0-5 23 0 0,-1 1 1 0 0,-1-1-1 0 0,1 1 1 0 0,-1 0-1 0 0,-1 0 1 0 0,3 12-1 0 0,7 19 285 0 0,-3-17-247 0 0,-6-14-111 0 0,1 0 0 0 0,0 0 0 0 0,0 0 0 0 0,1 0 0 0 0,0 0 0 0 0,0-1 0 0 0,1 0 0 0 0,0 0 0 0 0,0-1 0 0 0,1 1 0 0 0,0-2 0 0 0,0 1 0 0 0,1-1 0 0 0,0 0 0 0 0,0 0 0 0 0,0-1 0 0 0,1 0 0 0 0,15 6 0 0 0,-12-6-528 0 0,-1-2-1 0 0,1 1 1 0 0,-1-2-1 0 0,1 1 1 0 0,0-2-1 0 0,0 0 1 0 0,0 0 0 0 0,0-1-1 0 0,0 0 1 0 0,11-3-1 0 0,-20 3 306 0 0,-1-1-1 0 0,1 1 0 0 0,-1-1 0 0 0,0 0 1 0 0,1 0-1 0 0,-1 0 0 0 0,0-1 1 0 0,0 1-1 0 0,0 0 0 0 0,0-1 0 0 0,0 1 1 0 0,2-3-1 0 0,20-12-1816 0 0,-18 12 1632 0 0,0 0 0 0 0,0-1 0 0 0,0 0 0 0 0,-1 0 0 0 0,1 0 0 0 0,-1-1 0 0 0,8-11 0 0 0,6-5-534 0 0,-16 18 697 0 0,1-1 1 0 0,-1 1-1 0 0,0-1 0 0 0,0 1 1 0 0,0-1-1 0 0,-1 0 1 0 0,3-8-1 0 0,12-17-685 0 0,-7 18 628 0 0,-8 10 224 0 0,0 0 1 0 0,0 0-1 0 0,-1 0 0 0 0,1 0 0 0 0,-1 0 1 0 0,0 0-1 0 0,1 0 0 0 0,-1 0 1 0 0,0-1-1 0 0,0 1 0 0 0,0 0 0 0 0,0-4 1 0 0,2-2-30 0 0,0 0 1 0 0,1 0 0 0 0,0 0 0 0 0,0 1-1 0 0,1-1 1 0 0,0 1 0 0 0,0 0 0 0 0,7-7-1 0 0,10-14 1082 0 0,-22 27-911 0 0,0 1 0 0 0,0 0 0 0 0,0-1 0 0 0,0 1 1 0 0,0 0-1 0 0,1 0 0 0 0,-1-1 0 0 0,0 1 1 0 0,0 0-1 0 0,1-1 0 0 0,-1 1 0 0 0,0 0 0 0 0,0 0 1 0 0,1 0-1 0 0,-1-1 0 0 0,0 1 0 0 0,1 0 0 0 0,-1 0 1 0 0,0 0-1 0 0,0 0 0 0 0,1 0 0 0 0,-1-1 0 0 0,0 1 1 0 0,1 0-1 0 0,-1 0 0 0 0,1 0 0 0 0,-1 0 0 0 0,0 0 1 0 0,1 0-1 0 0,-1 0 0 0 0,0 0 0 0 0,1 0 0 0 0,-1 0 1 0 0,0 1-1 0 0,1-1 0 0 0,-1 0 0 0 0,0 0 1 0 0,1 0-1 0 0,-1 0 0 0 0,0 0 0 0 0,0 1 0 0 0,1-1 1 0 0,-1 0-1 0 0,0 0 0 0 0,1 0 0 0 0,-1 1 0 0 0,0-1 1 0 0,0 0-1 0 0,1 0 0 0 0,-1 1 0 0 0,0-1 0 0 0,0 0 1 0 0,0 1-1 0 0,1-1 0 0 0,5 20 4014 0 0,8 51-317 0 0,-15-46-3571 0 0,0-16-108 0 0,1 0 0 0 0,0 0 0 0 0,0 0 1 0 0,1 0-1 0 0,0-1 0 0 0,0 1 0 0 0,5 14 0 0 0,3 41-1113 0 0,-5-44-2426 0 0,0-5-2038 0 0,-3-15 4847 0 0,0 1 0 0 0,0 0 0 0 0,0-1 0 0 0,0 1 0 0 0,0-1 0 0 0,0 1 0 0 0,0-1 0 0 0,0 0 0 0 0,0 1 0 0 0,1-1 0 0 0,-1 0 0 0 0,0 0 0 0 0,0 0 0 0 0,0 0 0 0 0,0 0 0 0 0,2 0 0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3344 0 0,'-11'-51'4511'0'0,"0"34"2712"0"0,10 28-1978 0 0,2-1-4925 0 0,0 0-1 0 0,0-1 0 0 0,1 1 1 0 0,0 0-1 0 0,5 11 0 0 0,4 22 65 0 0,-9-37-341 0 0,-1 1-1 0 0,1-1 0 0 0,1 0 0 0 0,-1 1 0 0 0,1-1 1 0 0,0-1-1 0 0,5 9 0 0 0,7 12 71 0 0,13 48 288 0 0,-4 2 0 0 0,25 127 0 0 0,-35-135-156 0 0,12 129 1026 0 0,-16-136-894 0 0,-10-59-349 0 0,2 14 157 0 0,7-12-83 0 0,-6-4 50 0 0,1-16 32 0 0,-2 7-150 0 0,1 0 1 0 0,-2 0 0 0 0,1 0-1 0 0,-1 0 1 0 0,-1-13 0 0 0,9-105 285 0 0,1 75-243 0 0,-7 37-36 0 0,0 1 0 0 0,0 0 0 0 0,0-24 0 0 0,-3 35-33 0 0,0 0 0 0 0,0 0 0 0 0,1 1 0 0 0,-1-1 0 0 0,1 0 0 0 0,-1 0-1 0 0,1 1 1 0 0,0-1 0 0 0,0 0 0 0 0,0 1 0 0 0,0-1 0 0 0,0 1 0 0 0,0 0 0 0 0,1-1 0 0 0,-1 1 0 0 0,1 0 0 0 0,0 0 0 0 0,0 0 0 0 0,0 0 0 0 0,0 0 0 0 0,0 0 0 0 0,0 0 0 0 0,0 1 0 0 0,1-1 0 0 0,2-1-1 0 0,-3 2 2 0 0,-1 1 0 0 0,1-1-1 0 0,0 0 1 0 0,-1 1-1 0 0,1-1 1 0 0,-1 1-1 0 0,1 0 1 0 0,0 0-1 0 0,-1-1 1 0 0,1 1-1 0 0,0 0 1 0 0,0 0-1 0 0,-1 0 1 0 0,1 1 0 0 0,0-1-1 0 0,-1 0 1 0 0,1 1-1 0 0,0-1 1 0 0,-1 1-1 0 0,1 0 1 0 0,-1-1-1 0 0,2 2 1 0 0,7 2 25 0 0,-3-2-18 0 0,1 1-1 0 0,-1 0 0 0 0,0 0 1 0 0,0 1-1 0 0,0 0 1 0 0,0 1-1 0 0,-1-1 0 0 0,11 10 1 0 0,13 18 34 0 0,-1 2 1 0 0,-2 1 0 0 0,35 57-1 0 0,-56-79-11 0 0,1 1-1 0 0,-2 1 0 0 0,5 15 0 0 0,14 34 269 0 0,-19-51-192 0 0,0 1 1 0 0,-1-1-1 0 0,0 1 0 0 0,-1 0 0 0 0,-1 0 0 0 0,0 0 0 0 0,-1 0 0 0 0,-1 1 0 0 0,0-1 0 0 0,-4 28 0 0 0,3-38-100 0 0,0 0 1 0 0,0-1-1 0 0,-1 1 1 0 0,1-1-1 0 0,-1 1 1 0 0,0-1-1 0 0,0 0 1 0 0,0 0-1 0 0,0 1 1 0 0,-1-2-1 0 0,1 1 1 0 0,-1 0-1 0 0,0 0 1 0 0,0-1-1 0 0,0 1 1 0 0,0-1-1 0 0,0 0 1 0 0,0 0-1 0 0,-7 3 1 0 0,-2 0 14 0 0,-1 0-1 0 0,0-1 1 0 0,-23 5-1 0 0,35-9-28 0 0,-7 1-165 0 0,1-1 0 0 0,-1 0 0 0 0,0 0 0 0 0,0-1 0 0 0,0 1 0 0 0,0-2 0 0 0,0 1 0 0 0,0-1 0 0 0,1 0 1 0 0,-1-1-1 0 0,1 0 0 0 0,0 0 0 0 0,-1-1 0 0 0,-9-6 0 0 0,3 3-485 0 0,10 2 250 0 0,0 1 0 0 0,1-1-1 0 0,-1 1 1 0 0,1-1 0 0 0,0 0-1 0 0,1-1 1 0 0,-1 1 0 0 0,1 0-1 0 0,0-1 1 0 0,0 1 0 0 0,0-7-1 0 0,-2-2-1327 0 0,2 0 0 0 0,0-1 1 0 0,0 1-1 0 0,2-22 0 0 0,0 29 1059 0 0,1 0-1 0 0,0 0 1 0 0,0-1 0 0 0,0 1 0 0 0,1 0-1 0 0,0 0 1 0 0,1 1 0 0 0,-1-1 0 0 0,1 0 0 0 0,8-11-1 0 0,13-12-3857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4320 0 0,'-3'-22'5513'0'0,"3"22"-5314"0"0,-1-1 0 0 0,1 1 1 0 0,0 0-1 0 0,-1 0 0 0 0,1 0 0 0 0,-1 0 0 0 0,1-1 0 0 0,0 1 1 0 0,-1 0-1 0 0,1 0 0 0 0,-1 0 0 0 0,1 0 0 0 0,-1 0 0 0 0,1 0 1 0 0,0 0-1 0 0,-1 0 0 0 0,1 1 0 0 0,-1-1 0 0 0,1 0 0 0 0,-1 0 0 0 0,1 0 1 0 0,0 0-1 0 0,-1 0 0 0 0,1 1 0 0 0,-1-1 0 0 0,1 0 0 0 0,0 0 1 0 0,-1 1-1 0 0,1-1 0 0 0,0 0 0 0 0,-1 1 0 0 0,1-1 0 0 0,0 0 1 0 0,0 1-1 0 0,-1-1 0 0 0,1 0 0 0 0,0 1 0 0 0,0-1 0 0 0,-1 1 1 0 0,-5 27 3220 0 0,7 41-2414 0 0,-1-56-249 0 0,1 7-468 0 0,0-1 0 0 0,1 1 0 0 0,1-1 0 0 0,1 1 0 0 0,7 21 0 0 0,-7-20-7 0 0,0 1 0 0 0,2 38 0 0 0,4 29 610 0 0,-3-48-364 0 0,-2 0-1 0 0,-2 0 1 0 0,-4 77-1 0 0,-1-45-9 0 0,3-69-497 0 0,-1 0 1 0 0,1 0-1 0 0,-1 0 0 0 0,1-1 0 0 0,0 1 1 0 0,1 0-1 0 0,-1 0 0 0 0,3 3 0 0 0,3 19 172 0 0,11-42 19 0 0,-16 13-214 0 0,0 0 0 0 0,0 0 0 0 0,0 0 0 0 0,0-1 0 0 0,0 1 0 0 0,-1 0 0 0 0,0-1 0 0 0,0 1 0 0 0,0-1 0 0 0,0 0 0 0 0,0-5 0 0 0,12-30-66 0 0,-3 18 20 0 0,-1 1-1 0 0,0-2 0 0 0,-2 0 1 0 0,-1 0-1 0 0,0 0 1 0 0,3-28-1 0 0,-6 34 19 0 0,1 0-1 0 0,0 1 1 0 0,11-24 0 0 0,-2 23-3 0 0,-12 14 30 0 0,1 0 0 0 0,0 1 1 0 0,-1-1-1 0 0,0 0 0 0 0,1 0 0 0 0,-1 0 0 0 0,0 0 0 0 0,0 0 0 0 0,0 0 0 0 0,0-1 1 0 0,0 1-1 0 0,0 0 0 0 0,-1 0 0 0 0,1-1 0 0 0,-1-3 0 0 0,1 5 10 0 0,1 0 0 0 0,-1 1 0 0 0,0-1 0 0 0,0 0 1 0 0,1 0-1 0 0,-1 1 0 0 0,0-1 0 0 0,1 1 0 0 0,-1-1 0 0 0,0 1 0 0 0,1-1 0 0 0,-1 1 0 0 0,1 0 0 0 0,-1 0 0 0 0,1 0 0 0 0,-1 0 1 0 0,1 0-1 0 0,-1 0 0 0 0,0 0 0 0 0,1 0 0 0 0,-1 1 0 0 0,1-1 0 0 0,-1 0 0 0 0,1 1 0 0 0,-1-1 0 0 0,0 1 0 0 0,1 0 0 0 0,-1-1 1 0 0,0 1-1 0 0,0 0 0 0 0,2 1 0 0 0,-3 11 44 0 0,-1 2 11 0 0,1 0 0 0 0,1 1 0 0 0,0-1 1 0 0,1 0-1 0 0,1 0 0 0 0,7 26 0 0 0,8 42 86 0 0,-14-70-121 0 0,-3-12-27 0 0,-1 0 0 0 0,0 0 0 0 0,0 0-1 0 0,0 0 1 0 0,1 0 0 0 0,-1 0 0 0 0,0 0 0 0 0,1-1 0 0 0,-1 1 0 0 0,1 0-1 0 0,-1 0 1 0 0,1 0 0 0 0,0-1 0 0 0,-1 1 0 0 0,1 0 0 0 0,0-1 0 0 0,-1 1 0 0 0,3 1-1 0 0,-2-1 0 0 0,1 0 0 0 0,-1 1-1 0 0,0-1 1 0 0,1 1 0 0 0,-1 0-1 0 0,0-1 1 0 0,0 1 0 0 0,0 0-1 0 0,0 0 1 0 0,0 0 0 0 0,-1 0-1 0 0,2 2 1 0 0,-2-2-25 0 0,1 0 0 0 0,0 0 0 0 0,-1 0 0 0 0,1 0 0 0 0,0-1 1 0 0,0 1-1 0 0,0 0 0 0 0,0 0 0 0 0,1-1 0 0 0,-1 1 0 0 0,0-1 0 0 0,1 1 1 0 0,-1-1-1 0 0,1 1 0 0 0,0-1 0 0 0,1 1 0 0 0,6 4-356 0 0,-8-4 205 0 0,1-1 0 0 0,-1 1 0 0 0,1-1 0 0 0,-1 0-1 0 0,1 1 1 0 0,0-1 0 0 0,0 0 0 0 0,-1 0 0 0 0,1 0 0 0 0,0-1 0 0 0,0 1 0 0 0,0 0-1 0 0,0-1 1 0 0,0 1 0 0 0,0-1 0 0 0,0 1 0 0 0,0-1 0 0 0,0 0 0 0 0,0 0-1 0 0,1 0 1 0 0,-1 0 0 0 0,0 0 0 0 0,0-1 0 0 0,0 1 0 0 0,0-1 0 0 0,0 1 0 0 0,0-1-1 0 0,0 0 1 0 0,0 0 0 0 0,2-1 0 0 0,16-12-1112 0 0,-17 12 955 0 0,0 0 1 0 0,0 1-1 0 0,-1-2 0 0 0,1 1 1 0 0,0 0-1 0 0,-1 0 1 0 0,1-1-1 0 0,-1 0 1 0 0,0 1-1 0 0,4-7 0 0 0,41-51-4244 0 0,-46 58 4393 0 0,0-1 0 0 0,1 1 1 0 0,-1 0-1 0 0,0-1 0 0 0,1 1 1 0 0,-1 0-1 0 0,1 0 0 0 0,-1 0 1 0 0,1 0-1 0 0,0 0 0 0 0,0 0 0 0 0,0 0 1 0 0,0 1-1 0 0,3-2 0 0 0,-1 1-105 0 0,-1-1 0 0 0,0 1-1 0 0,-1 0 1 0 0,1-1 0 0 0,0 1 0 0 0,0-1-1 0 0,-1 0 1 0 0,0 0 0 0 0,4-5 0 0 0,33-60-3093 0 0,-14 40-210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3872 0 0,'-46'-10'6417'0'0,"40"10"-5830"0"0,0 1-1 0 0,0 0 1 0 0,0 1 0 0 0,0-1-1 0 0,0 1 1 0 0,0 0 0 0 0,0 1-1 0 0,0 0 1 0 0,1 0 0 0 0,-1 0-1 0 0,1 0 1 0 0,0 1 0 0 0,-9 7-1 0 0,6-3-142 0 0,0 0-1 0 0,0 0 1 0 0,1 1-1 0 0,0-1 0 0 0,0 2 1 0 0,-10 19-1 0 0,9-16-126 0 0,6-11-275 0 0,1-1-1 0 0,0 1 0 0 0,1-1 1 0 0,-1 1-1 0 0,0-1 0 0 0,0 1 1 0 0,0-1-1 0 0,1 1 0 0 0,-1 0 1 0 0,1-1-1 0 0,0 1 0 0 0,-1 0 1 0 0,1 0-1 0 0,0-1 0 0 0,0 3 1 0 0,-4 33 407 0 0,3-31-362 0 0,0 0-1 0 0,0 1 0 0 0,0-1 1 0 0,1 0-1 0 0,0 1 1 0 0,0-1-1 0 0,0 1 1 0 0,1-1-1 0 0,0 0 0 0 0,0 0 1 0 0,4 10-1 0 0,24 48 638 0 0,-7-37-345 0 0,-20-17-298 0 0,-2-8-66 0 0,0-1 0 0 0,0 1 1 0 0,0-1-1 0 0,1 0 0 0 0,-1 1 0 0 0,0-1 1 0 0,1 1-1 0 0,-1-1 0 0 0,1 0 1 0 0,-1 1-1 0 0,1-1 0 0 0,0 0 1 0 0,-1 1-1 0 0,1-1 0 0 0,0 0 0 0 0,0 0 1 0 0,0 0-1 0 0,0 0 0 0 0,0 0 1 0 0,0 0-1 0 0,2 1 0 0 0,1 1 36 0 0,0 1-1 0 0,0-1 1 0 0,0 1-1 0 0,-1-1 1 0 0,1 1 0 0 0,4 7-1 0 0,9 9 123 0 0,8 20 166 0 0,-14-27-108 0 0,-1 1 1 0 0,13 25-1 0 0,-11-18 13 0 0,-7-12-113 0 0,-1 1 0 0 0,0 0 0 0 0,0 0 1 0 0,2 11-1 0 0,5 15 269 0 0,-9-30-321 0 0,-1 0 0 0 0,0 1 0 0 0,0-1 0 0 0,-1 0 0 0 0,0 1-1 0 0,0 10 1 0 0,0-15-61 0 0,0 0-1 0 0,0 0 1 0 0,0 0 0 0 0,0 0-1 0 0,-1 0 1 0 0,1 0-1 0 0,0-1 1 0 0,-1 1-1 0 0,0 0 1 0 0,1 0-1 0 0,-1 0 1 0 0,0-1-1 0 0,0 1 1 0 0,0 0 0 0 0,0-1-1 0 0,0 1 1 0 0,0-1-1 0 0,0 1 1 0 0,0-1-1 0 0,-1 1 1 0 0,1-1-1 0 0,-1 0 1 0 0,-2 2-1 0 0,-19 4 82 0 0,-11 0-146 0 0,34-7 47 0 0,-22 1-567 0 0,0-1-1 0 0,1-1 1 0 0,-1-1 0 0 0,-36-9-1 0 0,56 10 458 0 0,0 0-1 0 0,0 1 1 0 0,1-1-1 0 0,-1 0 0 0 0,0 0 1 0 0,1-1-1 0 0,-1 1 1 0 0,1 0-1 0 0,-1 0 1 0 0,1-1-1 0 0,0 1 0 0 0,-1-1 1 0 0,1 1-1 0 0,0-1 1 0 0,-1-2-1 0 0,-15-14-1772 0 0,15 17 1531 0 0,0-1 0 0 0,0 1-1 0 0,0 0 1 0 0,0-1-1 0 0,0 0 1 0 0,0 1 0 0 0,1-1-1 0 0,-1 0 1 0 0,0 0 0 0 0,1 0-1 0 0,0 0 1 0 0,-1 0-1 0 0,1 0 1 0 0,0 0 0 0 0,0 0-1 0 0,0-1 1 0 0,0 1 0 0 0,1 0-1 0 0,-1-1 1 0 0,1 1 0 0 0,-1 0-1 0 0,1-1 1 0 0,0 1-1 0 0,0-1 1 0 0,0 1 0 0 0,0-1-1 0 0,1-3 1 0 0,-1 0-470 0 0,0 1-1 0 0,0 0 1 0 0,1-1 0 0 0,0 1-1 0 0,0 0 1 0 0,1 0 0 0 0,2-8-1 0 0,5-14-3743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6272 0 0,'5'19'5488'0'0,"15"10"-2003"0"0,1 4 19 0 0,-10-13-1920 0 0,-9-18-1375 0 0,-1 1 0 0 0,1-1 0 0 0,-1 1 0 0 0,1-1 0 0 0,-1 1-1 0 0,0 0 1 0 0,0 0 0 0 0,0 0 0 0 0,0 0 0 0 0,-1-1 0 0 0,2 7-1 0 0,-2-4 7 0 0,0 0 0 0 0,1 0-1 0 0,0 0 1 0 0,0 0-1 0 0,0 0 1 0 0,1-1 0 0 0,2 6-1 0 0,-2-5-86 0 0,0 1 0 0 0,0-1-1 0 0,0 1 1 0 0,-1 0 0 0 0,0 0-1 0 0,0-1 1 0 0,0 9 0 0 0,8 140-473 0 0,-13-117-2345 0 0,-1 6-7269 0 0,6-37 6367 0 0,7-2-2424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6704 0 0,'-1'-6'825'0'0,"0"0"1"0"0,-1 0-1 0 0,0 1 1 0 0,1-1-1 0 0,-2 0 0 0 0,1 1 1 0 0,-1 0-1 0 0,0-1 1 0 0,0 1-1 0 0,-5-7 1 0 0,-3 2 494 0 0,10 9-1080 0 0,1 0-1 0 0,-1 0 1 0 0,0 0-1 0 0,0 0 1 0 0,0 0-1 0 0,0 1 1 0 0,0-1-1 0 0,0 0 1 0 0,0 0-1 0 0,0 1 0 0 0,-1-1 1 0 0,1 1-1 0 0,0-1 1 0 0,0 1-1 0 0,0-1 1 0 0,-1 1-1 0 0,1 0 1 0 0,0 0-1 0 0,-1-1 1 0 0,1 1-1 0 0,-2 0 1 0 0,2 0 548 0 0,0 2-709 0 0,0 0 1 0 0,1 0-1 0 0,-1-1 1 0 0,1 1-1 0 0,0 0 1 0 0,-1 0-1 0 0,1 0 1 0 0,0 0 0 0 0,0 0-1 0 0,0-1 1 0 0,1 1-1 0 0,-1 0 1 0 0,0 0-1 0 0,1 0 1 0 0,-1 0-1 0 0,2 1 1 0 0,7 25 130 0 0,4 8 32 0 0,-1 1-1 0 0,10 52 0 0 0,-11-44-98 0 0,0 1-54 0 0,-1-14-31 0 0,-3 1 0 0 0,0 1 0 0 0,2 56 0 0 0,0 61 133 0 0,2-104-102 0 0,-8-40-83 0 0,-1 0 0 0 0,0 0 0 0 0,0 0 0 0 0,-1 0 0 0 0,1 11 0 0 0,-2-18-4 0 0,0 0 0 0 0,0 1 0 0 0,0-1 0 0 0,0 0 0 0 0,0 1 0 0 0,1-1 0 0 0,-1 0 0 0 0,0 0 0 0 0,0 1 0 0 0,0-1 1 0 0,1 0-1 0 0,-1 0 0 0 0,0 1 0 0 0,0-1 0 0 0,0 0 0 0 0,1 0 0 0 0,-1 0 0 0 0,0 1 0 0 0,1-1 0 0 0,-1 0 0 0 0,0 0 0 0 0,0 0 0 0 0,1 0 0 0 0,-1 0 0 0 0,0 0 0 0 0,1 1 0 0 0,-1-1 0 0 0,0 0 0 0 0,1 0 0 0 0,-1 0 0 0 0,0 0 0 0 0,1 0 0 0 0,-1 0 0 0 0,0 0 0 0 0,0 0 0 0 0,1-1 0 0 0,-1 1 0 0 0,0 0 0 0 0,1 0 0 0 0,15-4 67 0 0,-14 3-56 0 0,7-20 4 0 0,-8 18-15 0 0,0 0-1 0 0,0 0 1 0 0,0 0-1 0 0,0 1 1 0 0,1-1-1 0 0,-1 0 0 0 0,1 1 1 0 0,-1-1-1 0 0,1 1 1 0 0,2-3-1 0 0,-2 3-1 0 0,0 0-1 0 0,0-1 0 0 0,0 1 1 0 0,-1-1-1 0 0,1 0 0 0 0,-1 0 1 0 0,1 1-1 0 0,-1-1 0 0 0,0 0 1 0 0,0 0-1 0 0,-1 0 0 0 0,1 0 1 0 0,0 0-1 0 0,-1 0 0 0 0,0-3 1 0 0,8-26-6 0 0,8 0-6 0 0,-1-1 0 0 0,-2 0 0 0 0,11-46 0 0 0,-22 75 15 0 0,0 0-1 0 0,0 0 0 0 0,1 1 1 0 0,-1-1-1 0 0,1 0 0 0 0,0 1 1 0 0,0 0-1 0 0,0 0 1 0 0,0 0-1 0 0,6-4 0 0 0,3-4 8 0 0,-10 8-3 0 0,-2 2-7 0 0,1 0 0 0 0,-1 0 0 0 0,1 1 0 0 0,-1-1 0 0 0,1 0 0 0 0,-1 1 0 0 0,1-1 0 0 0,-1 0 0 0 0,1 1 0 0 0,0-1 0 0 0,-1 1 0 0 0,1-1 0 0 0,0 1 0 0 0,-1-1 0 0 0,1 1 0 0 0,0-1 0 0 0,0 1 0 0 0,0 0 0 0 0,-1-1 0 0 0,1 1 0 0 0,1 0 0 0 0,0-1 19 0 0,-2 1-7 0 0,1 0 1 0 0,-1 0 0 0 0,0 1-1 0 0,1-1 1 0 0,-1 0 0 0 0,1 0 0 0 0,-1 0-1 0 0,0 0 1 0 0,1 1 0 0 0,-1-1 0 0 0,1 0-1 0 0,-1 0 1 0 0,0 1 0 0 0,1-1 0 0 0,-1 0-1 0 0,0 1 1 0 0,1-1 0 0 0,-1 0 0 0 0,0 1-1 0 0,0-1 1 0 0,1 0 0 0 0,-1 1 0 0 0,0-1-1 0 0,0 1 1 0 0,0-1 0 0 0,1 0-1 0 0,-1 1 1 0 0,0-1 0 0 0,0 1 0 0 0,0-1-1 0 0,0 1 1 0 0,0-1 0 0 0,0 1 0 0 0,0-1-1 0 0,0 0 1 0 0,0 1 0 0 0,0-1 0 0 0,0 1-1 0 0,0-1 1 0 0,-1 1 0 0 0,1-1 0 0 0,0 0-1 0 0,0 1 1 0 0,0-1 0 0 0,0 1-1 0 0,-1-1 1 0 0,-2 6 44 0 0,0-1-1 0 0,0 1 1 0 0,1 0-1 0 0,-1 0 1 0 0,1 0-1 0 0,1 0 0 0 0,-1 0 1 0 0,0 10-1 0 0,0-7-3 0 0,1-1-1 0 0,-1 0 0 0 0,-1-1 0 0 0,-4 14 0 0 0,4-16-35 0 0,1 1 0 0 0,0 0 0 0 0,0 0-1 0 0,0 0 1 0 0,1 0 0 0 0,0 1 0 0 0,0-1-1 0 0,1 0 1 0 0,0 0 0 0 0,0 1 0 0 0,0-1-1 0 0,1 0 1 0 0,0 0 0 0 0,0 1 0 0 0,1-1-1 0 0,-1 0 1 0 0,1 0 0 0 0,1-1 0 0 0,-1 1-1 0 0,1 0 1 0 0,0-1 0 0 0,0 1 0 0 0,1-1-1 0 0,4 6 1 0 0,2 2-11 0 0,-9-11-6 0 0,0 0 0 0 0,0 0 0 0 0,1 0 0 0 0,-1 0 0 0 0,1 0 0 0 0,0 0 0 0 0,-1-1 0 0 0,1 1 0 0 0,0-1 0 0 0,0 1 0 0 0,0-1 0 0 0,0 0 0 0 0,0 1 0 0 0,4 0-1 0 0,67 49-49 0 0,-64-47-69 0 0,0 1 0 0 0,1-1 0 0 0,0 0 0 0 0,14 3 1 0 0,-21-6-19 0 0,0-1 1 0 0,1 1 0 0 0,-1 0 0 0 0,0-1 0 0 0,0 0-1 0 0,0 0 1 0 0,1 0 0 0 0,-1 0 0 0 0,0 0-1 0 0,0-1 1 0 0,1 1 0 0 0,-1-1 0 0 0,0 0 0 0 0,0 0-1 0 0,0 0 1 0 0,0 0 0 0 0,0-1 0 0 0,0 1-1 0 0,4-4 1 0 0,24-12-1335 0 0,-28 16 1332 0 0,0 0 0 0 0,0 0-1 0 0,0-1 1 0 0,0 1 0 0 0,-1-1-1 0 0,1 1 1 0 0,0-1 0 0 0,-1 0-1 0 0,1 0 1 0 0,-1 0 0 0 0,0 0 0 0 0,1-1-1 0 0,-1 1 1 0 0,0 0 0 0 0,0-1-1 0 0,-1 0 1 0 0,2-2 0 0 0,-1-3-181 0 0,-2 7 244 0 0,1-1 0 0 0,-1 0 1 0 0,0 1-1 0 0,1-1 0 0 0,-1 0 1 0 0,1 1-1 0 0,-1-1 0 0 0,1 0 1 0 0,0 1-1 0 0,0-1 0 0 0,0 1 0 0 0,0 0 1 0 0,0-1-1 0 0,0 1 0 0 0,0 0 1 0 0,0-1-1 0 0,1 1 0 0 0,-1 0 1 0 0,0 0-1 0 0,3-1 0 0 0,-2 1-6 0 0,0 0-1 0 0,-1 1 0 0 0,1-1 1 0 0,0 0-1 0 0,-1 0 0 0 0,1 0 0 0 0,-1 0 1 0 0,1 0-1 0 0,-1-1 0 0 0,0 1 0 0 0,1 0 1 0 0,-1-1-1 0 0,0 1 0 0 0,0-1 1 0 0,0 1-1 0 0,0-1 0 0 0,0 1 0 0 0,0-1 1 0 0,-1 0-1 0 0,1 1 0 0 0,0-1 1 0 0,-1 0-1 0 0,1-2 0 0 0,-1 3 38 0 0,1 1 0 0 0,-1-1 0 0 0,0 0 0 0 0,1 1 0 0 0,-1-1 0 0 0,0 1 0 0 0,1-1 0 0 0,-1 0 0 0 0,1 1 0 0 0,-1-1 0 0 0,1 1 0 0 0,-1-1 0 0 0,1 1 0 0 0,-1-1 0 0 0,1 1 0 0 0,0 0 0 0 0,-1-1 0 0 0,1 1 0 0 0,-1 0 0 0 0,1-1 0 0 0,1 1 0 0 0,1-2-83 0 0,0 0 0 0 0,0 1 0 0 0,0-1 0 0 0,0-1 1 0 0,0 1-1 0 0,-1 0 0 0 0,1-1 0 0 0,-1 1 1 0 0,4-6-1 0 0,6-6-454 0 0,9 1-289 0 0,-5-11 52 0 0,8 11 47 0 0,27-49-1114 0 0,-2 13 915 0 0,-35 36 1002 0 0,28-32-28 0 0,-40 41 322 0 0,1 1 0 0 0,-1-1 0 0 0,1 0 0 0 0,-1 0 0 0 0,-1 0 0 0 0,1 0 0 0 0,0 0 0 0 0,-1 0 0 0 0,0 0 0 0 0,0 0 0 0 0,0-1 0 0 0,0-5 0 0 0,-1-2 447 0 0,1 6-91 0 0,-1-1-1 0 0,-1 0 1 0 0,1 0-1 0 0,-1 0 1 0 0,0 0 0 0 0,0 1-1 0 0,-3-10 1 0 0,2 13-490 0 0,0 0 0 0 0,0 1 1 0 0,0-1-1 0 0,0 0 0 0 0,0 1 1 0 0,-1-1-1 0 0,1 1 0 0 0,-1 0 1 0 0,1 0-1 0 0,-1 0 0 0 0,0 0 1 0 0,0 0-1 0 0,0 0 0 0 0,0 1 1 0 0,0 0-1 0 0,0-1 0 0 0,-1 1 1 0 0,1 0-1 0 0,0 1 0 0 0,-1-1 1 0 0,1 1-1 0 0,0-1 0 0 0,-1 1 1 0 0,1 0-1 0 0,-1 0 0 0 0,1 0 1 0 0,0 1-1 0 0,-1-1 0 0 0,1 1 1 0 0,0 0-1 0 0,-1 0 0 0 0,1 0 1 0 0,-5 3-1 0 0,4-2-110 0 0,-1 1-1 0 0,1 1 1 0 0,0-1 0 0 0,0 0 0 0 0,0 1 0 0 0,-5 6 0 0 0,-9 8 84 0 0,13-14-128 0 0,0 0 1 0 0,1 0 0 0 0,0 1 0 0 0,-1 0-1 0 0,2 0 1 0 0,-1 0 0 0 0,-4 8 0 0 0,-14 18 152 0 0,15-20-155 0 0,0 1 1 0 0,0 1-1 0 0,2-1 1 0 0,-1 1-1 0 0,1 0 0 0 0,1 0 1 0 0,-5 27 0 0 0,3-10 4 0 0,0 20-2 0 0,5-43-38 0 0,1-3 0 0 0,0 0 0 0 0,0 0 0 0 0,0 0 0 0 0,0 0 0 0 0,0 0 0 0 0,1 0 0 0 0,0 0 0 0 0,0 0 0 0 0,0 0 0 0 0,0 0 0 0 0,3 4 0 0 0,14 30-13 0 0,-13-31 19 0 0,0 0-3 0 0,1 0-1 0 0,-1-1 1 0 0,1 0 0 0 0,0 0 0 0 0,1 0-1 0 0,-1-1 1 0 0,1 0 0 0 0,13 8-1 0 0,-2 0 14 0 0,-18-12-15 0 0,1 0 0 0 0,0 0 0 0 0,-1 0 0 0 0,1 0 0 0 0,0-1-1 0 0,0 1 1 0 0,0 0 0 0 0,0-1 0 0 0,-1 1 0 0 0,1-1 0 0 0,0 1 0 0 0,0-1 0 0 0,0 1 0 0 0,0-1-1 0 0,0 0 1 0 0,1 1 0 0 0,-1-1 0 0 0,0 0 0 0 0,2 0 0 0 0,13 3-4 0 0,37 3-21 0 0,-52-6 23 0 0,1 1 0 0 0,0-1 0 0 0,-1 0 0 0 0,1 0 0 0 0,-1-1 0 0 0,1 1 0 0 0,0 0 0 0 0,-1 0 0 0 0,1-1 0 0 0,-1 1 0 0 0,1-1 0 0 0,0 1 0 0 0,-1-1 0 0 0,0 0 1 0 0,1 0-1 0 0,-1 0 0 0 0,1 1 0 0 0,-1-1 0 0 0,0 0 0 0 0,0-1 0 0 0,1 1 0 0 0,-1 0 0 0 0,0 0 0 0 0,1-2 0 0 0,34-39-87 0 0,-8-7 31 0 0,-23 32 45 0 0,-1-1 0 0 0,0-1 1 0 0,-1 1-1 0 0,-1-1 0 0 0,-1-22 0 0 0,-1 30 23 0 0,1 8-5 0 0,-1-1-1 0 0,0 1 1 0 0,0-1-1 0 0,0 1 1 0 0,0 0-1 0 0,-1-1 1 0 0,0 1-1 0 0,1 0 1 0 0,-1-1-1 0 0,0 1 1 0 0,-3-6 0 0 0,-6-18 10 0 0,10 25-14 0 0,0 0-1 0 0,-1 0 1 0 0,1 0 0 0 0,-1 0 0 0 0,1 0-1 0 0,-1 0 1 0 0,0 1 0 0 0,1-1 0 0 0,-1 0 0 0 0,0 0-1 0 0,0 1 1 0 0,0-1 0 0 0,-1 0 0 0 0,1 1-1 0 0,0-1 1 0 0,0 1 0 0 0,-1 0 0 0 0,1-1-1 0 0,-1 1 1 0 0,-2-2 0 0 0,2 2 0 0 0,0-1 0 0 0,-1 1 0 0 0,2-1 0 0 0,-1 0 0 0 0,0 1 0 0 0,0-1 0 0 0,0 0 0 0 0,1 0 0 0 0,-1 0 0 0 0,0-3 0 0 0,-15-15-24 0 0,8 12 40 0 0,3 3-190 0 0,4 21 65 0 0,3-14 104 0 0,-1 1 0 0 0,1 0 0 0 0,-1-1 0 0 0,1 0 1 0 0,0 1-1 0 0,0-1 0 0 0,0 1 0 0 0,0-1 1 0 0,0 0-1 0 0,1 0 0 0 0,2 4 0 0 0,-2-4 1 0 0,-1 0 0 0 0,1 0-1 0 0,-1 0 1 0 0,0 0 0 0 0,0 0-1 0 0,0 0 1 0 0,0 1 0 0 0,0-1-1 0 0,-1 0 1 0 0,1 0 0 0 0,0 4-1 0 0,-1-4 3 0 0,1 0 0 0 0,-1-1 0 0 0,0 1 0 0 0,1-1-1 0 0,-1 0 1 0 0,1 1 0 0 0,-1-1 0 0 0,1 1 0 0 0,0-1 0 0 0,-1 0-1 0 0,1 1 1 0 0,0-1 0 0 0,0 0 0 0 0,0 0 0 0 0,0 0 0 0 0,0 0-1 0 0,2 2 1 0 0,-2-2-2 0 0,0 0-1 0 0,0-1 1 0 0,0 1 0 0 0,0 0-1 0 0,0 1 1 0 0,0-1-1 0 0,0 0 1 0 0,0 0-1 0 0,-1 0 1 0 0,1 0 0 0 0,-1 1-1 0 0,1-1 1 0 0,-1 0-1 0 0,1 1 1 0 0,-1-1-1 0 0,1 0 1 0 0,-1 2 0 0 0,3 6-15 0 0,1-1 0 0 0,0 0 0 0 0,1 1 0 0 0,0-2 0 0 0,0 1 0 0 0,0 0 1 0 0,1-1-1 0 0,0 0 0 0 0,1-1 0 0 0,11 10 0 0 0,19 21-276 0 0,-15-24-31 0 0,-19-11 146 0 0,0 0 0 0 0,1 0 0 0 0,-1 0 0 0 0,0 0 0 0 0,1 0-1 0 0,0-1 1 0 0,-1 0 0 0 0,1 0 0 0 0,0 0 0 0 0,-1 0 0 0 0,1-1 0 0 0,0 1 0 0 0,4-1 0 0 0,-5 0-338 0 0,-1-2 180 0 0,1 0 1 0 0,-1 0 0 0 0,0-1-1 0 0,1 1 1 0 0,-1-1 0 0 0,0 0-1 0 0,0 1 1 0 0,-1-1 0 0 0,1 0-1 0 0,0 0 1 0 0,-1 0 0 0 0,0 0-1 0 0,2-6 1 0 0,31-58-3931 0 0,12-24 844 0 0,-17 7 1790 0 0,-18 47 1411 0 0,-10 33 367 0 0,1 0 1 0 0,-1-1-1 0 0,0 1 1 0 0,0-1 0 0 0,0 1-1 0 0,0-1 1 0 0,-1-8 4726 0 0,0 33-2311 0 0,0 10-486 0 0,-2-20-1792 0 0,2 0 0 0 0,-1 1-1 0 0,2-1 1 0 0,-1 1 0 0 0,1-1 0 0 0,1 0-1 0 0,0 1 1 0 0,0-1 0 0 0,1 0 0 0 0,7 16-1 0 0,21 37 603 0 0,-20-39-616 0 0,-11-22-249 0 0,1 0-1 0 0,0 0 1 0 0,0 0 0 0 0,0 1 0 0 0,0-1-1 0 0,0 0 1 0 0,0 0 0 0 0,0 0-1 0 0,0 0 1 0 0,1-1 0 0 0,2 4-1 0 0,1-1 43 0 0,-2 0 0 0 0,1-1 0 0 0,0 1 1 0 0,-1 0-1 0 0,0 1 0 0 0,0-1 0 0 0,0 1 0 0 0,0-1 0 0 0,3 10 0 0 0,-6-13-49 0 0,1 0 0 0 0,-1 0 0 0 0,0 0 0 0 0,1-1-1 0 0,-1 1 1 0 0,1 0 0 0 0,-1-1 0 0 0,1 1 0 0 0,-1 0 0 0 0,1-1 0 0 0,-1 1 0 0 0,1 0 0 0 0,0-1 0 0 0,-1 1 0 0 0,1-1 0 0 0,0 1-1 0 0,0-1 1 0 0,-1 0 0 0 0,1 1 0 0 0,0-1 0 0 0,0 0 0 0 0,0 1 0 0 0,1-1 0 0 0,-2 0 29 0 0,0 1-1 0 0,1-1 1 0 0,-1 0 0 0 0,1 0-1 0 0,-1 1 1 0 0,0-1 0 0 0,1 0 0 0 0,-1 0-1 0 0,1 0 1 0 0,-1 0 0 0 0,1 0-1 0 0,-1 0 1 0 0,1 0 0 0 0,-1 1 0 0 0,1-1-1 0 0,-1-1 1 0 0,0 1 0 0 0,1 0 0 0 0,-1 0-1 0 0,1 0 1 0 0,-1 0 0 0 0,1 0-1 0 0,-1 0 1 0 0,1 0 0 0 0,-1-1 0 0 0,0 1-1 0 0,1 0 1 0 0,-1 0 0 0 0,1-1-1 0 0,-1 1 1 0 0,0 0 0 0 0,1 0 0 0 0,-1-1-1 0 0,0 1 1 0 0,1 0 0 0 0,-1-2 0 0 0,0-1-13 0 0,0 0 1 0 0,0-1 0 0 0,0 1-1 0 0,0-1 1 0 0,-1 1 0 0 0,0-1-1 0 0,0 1 1 0 0,0 0 0 0 0,0-1-1 0 0,0 1 1 0 0,-4-5 0 0 0,-6-22 85 0 0,10 26-106 0 0,0 1-1 0 0,0-1 1 0 0,0 1 0 0 0,0-1-1 0 0,-1 1 1 0 0,0 0 0 0 0,1 0-1 0 0,-1-1 1 0 0,-4-3 0 0 0,-8-18 45 0 0,0-2 23 0 0,-2 2-24 0 0,2 0-1 0 0,0 0 0 0 0,2-2 1 0 0,-11-34-1 0 0,20 54-52 0 0,1 1 0 0 0,1 0 0 0 0,1 0 0 0 0,-1 0 0 0 0,1 1 0 0 0,0-1 0 0 0,1-12 0 0 0,0-2-98 0 0,0 18 73 0 0,1 0 0 0 0,-1-1 0 0 0,0 1 0 0 0,1 0 0 0 0,0 0 0 0 0,-1 0 1 0 0,1 0-1 0 0,0 0 0 0 0,0 1 0 0 0,0-1 0 0 0,0 1 0 0 0,0-1 1 0 0,0 1-1 0 0,1 0 0 0 0,-1-1 0 0 0,4 0 0 0 0,8-6-148 0 0,40-22-992 0 0,-52 28 1089 0 0,0 1-1 0 0,-1 0 0 0 0,1-1 1 0 0,0 1-1 0 0,0 0 0 0 0,0 0 1 0 0,0 1-1 0 0,0-1 1 0 0,0 0-1 0 0,1 0 0 0 0,1 1 1 0 0,19-9-738 0 0,-15 4 229 0 0,1 1 0 0 0,0 0 0 0 0,0 0-1 0 0,0 1 1 0 0,13-3 0 0 0,28-12-2241 0 0,-40 12 1718 0 0,0 2 0 0 0,1-1 0 0 0,0 1 0 0 0,-1 0 0 0 0,1 1 0 0 0,14-2 0 0 0,1-1-1151 0 0,-10 3 292 0 0,16 2-2010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7512 0 0,'0'93'12219'0'0,"0"0"-6251"0"0,0 0-8475 0 0,0-2-10697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3240 0 0,'-1'-1'374'0'0,"-1"0"0"0"0,0 0 0 0 0,1 0 0 0 0,-1 0 1 0 0,0 0-1 0 0,0 1 0 0 0,1-1 0 0 0,-1 0 0 0 0,0 1 0 0 0,0 0 0 0 0,0-1 0 0 0,0 1 0 0 0,0 0 1 0 0,0 0-1 0 0,0 0 0 0 0,0 0 0 0 0,0 0 0 0 0,0 0 0 0 0,-2 1 0 0 0,-35 17 3084 0 0,4-2-1718 0 0,31-15-1575 0 0,0 0 0 0 0,0 1 0 0 0,0-1 0 0 0,1 1 1 0 0,-1 0-1 0 0,0 0 0 0 0,1 0 0 0 0,0 0 0 0 0,-1 1 1 0 0,-4 4-1 0 0,4-4-13 0 0,-1 0 0 0 0,1 0 0 0 0,-1-1 0 0 0,0 0 1 0 0,0 0-1 0 0,-8 3 0 0 0,-25 12 723 0 0,-24 31 661 0 0,60-46-1493 0 0,0 0 1 0 0,0 0-1 0 0,0 1 1 0 0,0-1-1 0 0,0 1 1 0 0,0-1-1 0 0,1 1 1 0 0,-1-1-1 0 0,1 1 1 0 0,-1 0-1 0 0,1 0 1 0 0,0-1-1 0 0,1 1 1 0 0,-1 0-1 0 0,0 4 0 0 0,-2 49 337 0 0,3-45-303 0 0,0-8-64 0 0,1 0 1 0 0,0 1 0 0 0,0-1-1 0 0,0 0 1 0 0,0 0 0 0 0,0 0-1 0 0,1 0 1 0 0,-1 0 0 0 0,1-1-1 0 0,0 1 1 0 0,0 0 0 0 0,0-1-1 0 0,0 1 1 0 0,0-1 0 0 0,1 0-1 0 0,3 3 1 0 0,3 4 43 0 0,117 133 634 0 0,-122-136-620 0 0,-1-1 0 0 0,1 0 1 0 0,0 0-1 0 0,1 0 1 0 0,-1-1-1 0 0,1 1 0 0 0,9 5 1 0 0,-3-1 43 0 0,15 33 332 0 0,-17-31-303 0 0,0 1 1 0 0,0 0 0 0 0,-1 1-1 0 0,10 22 1 0 0,0 49 511 0 0,-17-77-605 0 0,1 0 1 0 0,-1 0 0 0 0,-1 0 0 0 0,1 0 0 0 0,-1 0 0 0 0,0 0 0 0 0,-2 11-1 0 0,0 3 104 0 0,-26 3 177 0 0,18-20-417 0 0,1 0 0 0 0,-1-1 0 0 0,0 0 0 0 0,0 0 0 0 0,0-1 1 0 0,-1 0-1 0 0,1-1 0 0 0,0 0 0 0 0,-1-1 0 0 0,1 0 0 0 0,-1 0 0 0 0,1-2 0 0 0,0 1 0 0 0,-14-4 1 0 0,20 3-250 0 0,0 0 1 0 0,0-1 0 0 0,0 1-1 0 0,0-1 1 0 0,1 1 0 0 0,-1-1-1 0 0,1 0 1 0 0,0-1 0 0 0,0 1-1 0 0,0 0 1 0 0,0-1 0 0 0,0 0-1 0 0,1 0 1 0 0,0 0 0 0 0,0 0-1 0 0,-3-7 1 0 0,1-15-1678 0 0,2 21 1272 0 0,1-1 0 0 0,0 1 0 0 0,0-1 0 0 0,1 1-1 0 0,-1-1 1 0 0,1 0 0 0 0,0 1 0 0 0,2-11-1 0 0,0 9 52 0 0,0-1-1 0 0,1 1 1 0 0,0 0-1 0 0,0-1 1 0 0,1 2-1 0 0,-1-1 1 0 0,9-10-1 0 0,0 3-3253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5040 0 0,'0'0'3356'0'0,"0"6"1686"0"0,0 25-2627 0 0,1 0-924 0 0,0 1 1 0 0,2-1 0 0 0,9 42-1 0 0,-8-51-1056 0 0,-1 1 0 0 0,0 23-1 0 0,0-39-393 0 0,0-1 0 0 0,0 0 0 0 0,1 1 0 0 0,0-1 0 0 0,0-1 0 0 0,0 1 0 0 0,1-1 0 0 0,0 1 0 0 0,0-1 0 0 0,0 0-1 0 0,0-1 1 0 0,12 8 0 0 0,-13-10-42 0 0,-1 0 1 0 0,0-1-1 0 0,1 1 0 0 0,-1-1 0 0 0,1 0 0 0 0,0 0 1 0 0,-1 0-1 0 0,1-1 0 0 0,0 1 0 0 0,-1-1 0 0 0,1 0 1 0 0,0 0-1 0 0,0 0 0 0 0,-1 0 0 0 0,1-1 0 0 0,0 1 1 0 0,-1-1-1 0 0,1 0 0 0 0,0 0 0 0 0,-1-1 0 0 0,1 1 0 0 0,-1-1 1 0 0,0 0-1 0 0,0 1 0 0 0,1-1 0 0 0,-1-1 0 0 0,4-3 1 0 0,29-29-206 0 0,-33 33 198 0 0,0 0 0 0 0,0-1 0 0 0,0 1 0 0 0,-1 0-1 0 0,1-1 1 0 0,-1 0 0 0 0,0 1 0 0 0,0-1 0 0 0,0 0-1 0 0,0 0 1 0 0,0-1 0 0 0,2-5 0 0 0,21-34-108 0 0,1-31 149 0 0,-11 27 143 0 0,-6-78 1 0 0,-9 51-14 0 0,0 46 517 0 0,0 50 1513 0 0,0-10-2128 0 0,0-1-1 0 0,1 0 1 0 0,1 1-1 0 0,0-1 0 0 0,1 0 1 0 0,0 0-1 0 0,0 0 1 0 0,7 13-1 0 0,-9-21-65 0 0,0-1 0 0 0,0 1 0 0 0,-1-1 0 0 0,1 1 1 0 0,-1 0-1 0 0,1-1 0 0 0,-1 1 0 0 0,0 0 0 0 0,0-1 0 0 0,-1 6 0 0 0,0-6 0 0 0,1 1 0 0 0,0-1 0 0 0,0 0 0 0 0,0 0 1 0 0,0 1-1 0 0,0-1 0 0 0,0 0 0 0 0,1 1 0 0 0,-1-1 0 0 0,1 0 0 0 0,-1 0 0 0 0,1 0 0 0 0,0 0 1 0 0,0 0-1 0 0,0 0 0 0 0,1 3 0 0 0,1-1-57 0 0,-1 0 1 0 0,1 1 0 0 0,-1-1-1 0 0,0 1 1 0 0,-1 0-1 0 0,1 0 1 0 0,-1 0-1 0 0,0 0 1 0 0,0 0 0 0 0,-1 0-1 0 0,1 0 1 0 0,-1 0-1 0 0,-1 6 1 0 0,1-10-60 0 0,0 0 0 0 0,1 0 1 0 0,-1 0-1 0 0,0 0 0 0 0,0 0 0 0 0,1 1 1 0 0,-1-1-1 0 0,1 0 0 0 0,-1 0 0 0 0,1 0 0 0 0,-1 0 1 0 0,1 0-1 0 0,-1-1 0 0 0,1 1 0 0 0,0 0 1 0 0,1 1-1 0 0,4-2-1786 0 0,-3-13-338 0 0,6-49-6096 0 0,-9 55 7455 0 0,0-1 0 0 0,1 0 0 0 0,0 0 0 0 0,0 0 0 0 0,1 1 0 0 0,-1-1 0 0 0,6-11 0 0 0,2 6-2622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3352 0 0,'-2'6'4153'0'0,"-5"22"-360"0"0,10 69 1569 0 0,0-64-4362 0 0,2-1-1 0 0,11 45 0 0 0,-6-18-74 0 0,-9-47-728 0 0,0-1 0 0 0,1 1 0 0 0,6 18 0 0 0,-3-10 147 0 0,0 0-1 0 0,-2 0 1 0 0,0 0 0 0 0,-1 0-1 0 0,-1 1 1 0 0,-2 21-1 0 0,1-24-142 0 0,9 69 1280 0 0,-18-186 51 0 0,8 65-1501 0 0,-1 20-8 0 0,2 1 0 0 0,-1-1 0 0 0,2 1 0 0 0,0-1 0 0 0,3-16 0 0 0,-2 27-18 0 0,0 1-1 0 0,0 0 0 0 0,0-1 1 0 0,0 1-1 0 0,0 0 0 0 0,0 0 1 0 0,1 0-1 0 0,-1 1 0 0 0,1-1 1 0 0,0 1-1 0 0,-1-1 0 0 0,1 1 1 0 0,3-1-1 0 0,-4 1-4 0 0,-1 1 0 0 0,1-1 0 0 0,0 1-1 0 0,-1-1 1 0 0,1 0 0 0 0,-1 0 0 0 0,0 0 0 0 0,1 1-1 0 0,-1-1 1 0 0,0-1 0 0 0,1 1 0 0 0,-1 0 0 0 0,0 0-1 0 0,0 0 1 0 0,0-1 0 0 0,0 1 0 0 0,1-2-1 0 0,-1 2-1 0 0,0 0-1 0 0,0 0 0 0 0,0 0 0 0 0,0 0 0 0 0,0 1 0 0 0,0-1 0 0 0,0 0 0 0 0,0 1 0 0 0,1-1 0 0 0,-1 1 0 0 0,0-1 0 0 0,0 1 0 0 0,1-1 0 0 0,-1 1 0 0 0,0 0 0 0 0,1 0 1 0 0,-1 0-1 0 0,0-1 0 0 0,1 1 0 0 0,1 1 0 0 0,3-2 18 0 0,-3 0-12 0 0,0 0 1 0 0,0 0-1 0 0,0 1 1 0 0,0-1-1 0 0,0 1 1 0 0,0 0-1 0 0,1 0 0 0 0,-1 0 1 0 0,0 0-1 0 0,0 1 1 0 0,0-1-1 0 0,0 1 1 0 0,0-1-1 0 0,0 1 1 0 0,0 0-1 0 0,0 1 0 0 0,0-1 1 0 0,0 0-1 0 0,-1 1 1 0 0,1 0-1 0 0,0-1 1 0 0,-1 1-1 0 0,0 0 1 0 0,1 0-1 0 0,3 5 0 0 0,19 12 87 0 0,-19-13-73 0 0,-1 0 1 0 0,0 0 0 0 0,0 1 0 0 0,0 0 0 0 0,-1-1 0 0 0,0 2 0 0 0,3 6 0 0 0,10 18 141 0 0,14 29 378 0 0,-28-57-490 0 0,-1 1 0 0 0,1-1-1 0 0,-1 1 1 0 0,0 0 0 0 0,-1 0-1 0 0,1 0 1 0 0,-1 0 0 0 0,0 0-1 0 0,0 0 1 0 0,0 7 0 0 0,0 60 799 0 0,-1-51-496 0 0,1-2-173 0 0,0-15-147 0 0,-1 0 1 0 0,1 0-1 0 0,-1-1 1 0 0,0 1-1 0 0,0 0 0 0 0,-1 0 1 0 0,1 0-1 0 0,-1-1 1 0 0,1 1-1 0 0,-1 0 0 0 0,-1-1 1 0 0,1 1-1 0 0,0 0 1 0 0,-4 5-1 0 0,-4 4 188 0 0,8-12-205 0 0,0 0 1 0 0,0 1-1 0 0,0-1 0 0 0,0 0 1 0 0,0 0-1 0 0,0 0 0 0 0,0 0 0 0 0,0 0 1 0 0,0 0-1 0 0,0 0 0 0 0,0 0 1 0 0,-1 0-1 0 0,1 0 0 0 0,0-1 1 0 0,-1 1-1 0 0,1-1 0 0 0,-1 1 1 0 0,1-1-1 0 0,-1 1 0 0 0,1-1 0 0 0,-1 0 1 0 0,1 0-1 0 0,-4 1 0 0 0,-88 8 150 0 0,86-9-197 0 0,5 0 11 0 0,0 1 1 0 0,-1-1 0 0 0,1 0-1 0 0,-1 0 1 0 0,1 0 0 0 0,-1 0 0 0 0,1-1-1 0 0,-1 1 1 0 0,1-1 0 0 0,-1 1 0 0 0,1-1-1 0 0,0 0 1 0 0,-1 0 0 0 0,1 0 0 0 0,0 0-1 0 0,0-1 1 0 0,0 1 0 0 0,0 0-1 0 0,0-1 1 0 0,0 0 0 0 0,0 1 0 0 0,-3-5-1 0 0,-24-17-585 0 0,21 10 397 0 0,7 11 163 0 0,0 0-1 0 0,0 1 0 0 0,0-1 0 0 0,0 0 0 0 0,0 0 0 0 0,0 1 0 0 0,-1-1 0 0 0,1 1 0 0 0,0-1 0 0 0,-1 1 1 0 0,0 0-1 0 0,-2-2 0 0 0,1 0-100 0 0,1 1-1 0 0,-1 0 1 0 0,1-1 0 0 0,0 1 0 0 0,0-1 0 0 0,0 0-1 0 0,0 1 1 0 0,1-1 0 0 0,-1 0 0 0 0,1 0 0 0 0,0 0-1 0 0,0 0 1 0 0,0-1 0 0 0,0 1 0 0 0,0 0 0 0 0,1 0 0 0 0,-1-6-1 0 0,0 0-644 0 0,0 0 0 0 0,0 1 0 0 0,1-1 0 0 0,1 0 0 0 0,2-16-1 0 0,-2 21 402 0 0,1 0 1 0 0,0 0-1 0 0,0 0 0 0 0,0 0 0 0 0,1 1 0 0 0,-1-1 0 0 0,6-5 0 0 0,13-21-2489 0 0,-20 28 2675 0 0,-1 0 0 0 0,1 0 0 0 0,0 0 0 0 0,0 0-1 0 0,0 0 1 0 0,0 0 0 0 0,0 0 0 0 0,0 1 0 0 0,1-1 0 0 0,-1 0 0 0 0,1 1-1 0 0,-1-1 1 0 0,1 1 0 0 0,0 0 0 0 0,1-2 0 0 0,-1 2-73 0 0,0 0 0 0 0,0-1 0 0 0,0 1-1 0 0,-1-1 1 0 0,1 0 0 0 0,0 0 0 0 0,-1 0 0 0 0,1 1 0 0 0,-1-1 0 0 0,0 0 0 0 0,0-1 0 0 0,0 1 0 0 0,1-2-1 0 0,15-20-2161 0 0,8 13-1906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4912 0 0,'-12'5'14079'0'0,"11"-1"-12180"0"0,28 9 2624 0 0,-6 0-4005 0 0,-1 0 0 0 0,-1 1 0 0 0,0 2-1 0 0,-1 0 1 0 0,0 0 0 0 0,-1 2 0 0 0,18 25 0 0 0,-12-20-256 0 0,-20-21-238 0 0,-1 0-1 0 0,1 1 1 0 0,-1-1 0 0 0,0 0-1 0 0,0 1 1 0 0,0-1 0 0 0,-1 1-1 0 0,1 0 1 0 0,0 0 0 0 0,-1-1-1 0 0,0 1 1 0 0,1 4 0 0 0,4 5 41 0 0,0 0 1 0 0,1 0-1 0 0,0-1 1 0 0,1 0-1 0 0,0 0 1 0 0,12 11-1 0 0,-16-17-29 0 0,0-1-1 0 0,0 1 1 0 0,0-1-1 0 0,-1 1 0 0 0,1 1 1 0 0,-1-1-1 0 0,3 8 0 0 0,-2-5-10 0 0,71 110 459 0 0,-72-113-466 0 0,6 9 53 0 0,-1 0-1 0 0,-1 1 1 0 0,0 0-1 0 0,5 17 1 0 0,6 14 57 0 0,-14-40-118 0 0,-1 0 0 0 0,0 1 0 0 0,-1-1 0 0 0,0 1 0 0 0,0-1 1 0 0,1 10-1 0 0,0-1 22 0 0,1 1 1 0 0,9 25 0 0 0,-9-30-29 0 0,-1 0 1 0 0,1 0-1 0 0,-2 0 1 0 0,1 1-1 0 0,0 18 1 0 0,15 104-136 0 0,-9 35-75 0 0,-9-16-2541 0 0,0-149 2267 0 0,-1 0-1 0 0,1 0 1 0 0,-1 0 0 0 0,0 0-1 0 0,0 0 1 0 0,0 0 0 0 0,-1 0-1 0 0,1 0 1 0 0,-1-1 0 0 0,0 1-1 0 0,0-1 1 0 0,0 1 0 0 0,-1-1-1 0 0,-4 6 1 0 0,-15 1-5597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10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1047 1391 7952 0 0,'-6'0'360'0'0,"0"-1"1"0"0,0 1-1 0 0,0-1 1 0 0,0 0-1 0 0,0 0 1 0 0,0-1 0 0 0,1 1-1 0 0,-1-1 1 0 0,-9-5-1 0 0,12 5-303 0 0,1 0 1 0 0,-1 1-1 0 0,1-1 0 0 0,0 0 1 0 0,-1 0-1 0 0,1 0 0 0 0,0-1 0 0 0,0 1 1 0 0,1 0-1 0 0,-1-1 0 0 0,0 1 0 0 0,1-1 1 0 0,0 0-1 0 0,-1 1 0 0 0,1-1 0 0 0,0 0 1 0 0,0 0-1 0 0,1 0 0 0 0,-1 0 1 0 0,0 0-1 0 0,1 1 0 0 0,0-1 0 0 0,0-4 1 0 0,-3-51 1229 0 0,1 35-651 0 0,1-1 0 0 0,2 1-1 0 0,2-27 1 0 0,0 27-56 0 0,-3 17-463 0 0,1 1-1 0 0,-1 0 1 0 0,1 0 0 0 0,0 0 0 0 0,1 0 0 0 0,-1 0 0 0 0,1 0-1 0 0,0 0 1 0 0,0 0 0 0 0,0 1 0 0 0,1-1 0 0 0,0 1-1 0 0,0-1 1 0 0,3-3 0 0 0,4-1 68 0 0,-7 7-130 0 0,-1-1 0 0 0,1 1 1 0 0,-1-1-1 0 0,1 0 1 0 0,-1 1-1 0 0,0-1 0 0 0,0 0 1 0 0,0 0-1 0 0,0-1 1 0 0,-1 1-1 0 0,2-4 0 0 0,0 3 12 0 0,1 0 0 0 0,0 0 0 0 0,0 0 0 0 0,0 0-1 0 0,0 1 1 0 0,0 0 0 0 0,1 0 0 0 0,-1 0 0 0 0,1 0-1 0 0,0 0 1 0 0,0 1 0 0 0,0 0 0 0 0,0 0 0 0 0,0 1-1 0 0,1-1 1 0 0,-1 1 0 0 0,0 0 0 0 0,10 0 0 0 0,-8 0 24 0 0,0 0 0 0 0,1 0 0 0 0,-1 1 0 0 0,0-1 0 0 0,1 2 0 0 0,-1-1 0 0 0,0 1 0 0 0,0 0 0 0 0,1 1 0 0 0,-1 0 1 0 0,0 0-1 0 0,0 0 0 0 0,-1 1 0 0 0,1 0 0 0 0,8 5 0 0 0,-8-1 16 0 0,1 1-1 0 0,-1 1 1 0 0,0-1 0 0 0,-1 1 0 0 0,0 0-1 0 0,8 16 1 0 0,-12-21-79 0 0,13 21 85 0 0,-1 2 1 0 0,-2 0-1 0 0,0 0 1 0 0,-2 1-1 0 0,-1 0 1 0 0,-1 1 0 0 0,-1 0-1 0 0,-2 1 1 0 0,-1-1-1 0 0,0 37 1 0 0,-3 2 26 0 0,1-23 87 0 0,-7 69 1 0 0,4-105-190 0 0,-2 0 1 0 0,1-1 0 0 0,-1 1 0 0 0,0-1 0 0 0,-1 0 0 0 0,0 0 0 0 0,-10 14 0 0 0,8-13 22 0 0,1 1-1 0 0,0-1 1 0 0,0 1 0 0 0,-5 17-1 0 0,7-19-25 0 0,0-1 0 0 0,0 1 0 0 0,0-1-1 0 0,-1 0 1 0 0,0 0 0 0 0,0-1 0 0 0,-1 1-1 0 0,0-1 1 0 0,-7 8 0 0 0,-4 4 71 0 0,4-4-68 0 0,-1-1 0 0 0,-1-1 0 0 0,0 0 0 0 0,0-1 0 0 0,-1-1 0 0 0,0 0 0 0 0,-1-1 0 0 0,0 0 0 0 0,0-2 0 0 0,-1 0 0 0 0,0 0 0 0 0,-1-2 0 0 0,1 0 0 0 0,-1-1 0 0 0,0-1 0 0 0,0-1 0 0 0,0 0 0 0 0,0-1 0 0 0,0-1 0 0 0,-21-3 0 0 0,31 2-29 0 0,0-1 0 0 0,1 0 0 0 0,-1 0-1 0 0,1-1 1 0 0,-1 0 0 0 0,1-1 0 0 0,0 1 0 0 0,0-1 0 0 0,1 0-1 0 0,-8-7 1 0 0,-64-59 28 0 0,65 58-30 0 0,-7-10 27 0 0,-33-46 0 0 0,25 30-33 0 0,19 24-6 0 0,0 0 0 0 0,2 0 0 0 0,-1-1 0 0 0,2 0 1 0 0,-7-22-1 0 0,0 2 7 0 0,5 10 2 0 0,1 0 0 0 0,1 0 0 0 0,1-1 1 0 0,1 0-1 0 0,1 0 0 0 0,2-47 0 0 0,1 61 4 0 0,2 0 0 0 0,0 0 1 0 0,0 0-1 0 0,1 0 0 0 0,0 0 0 0 0,1 0 0 0 0,8-17 0 0 0,45-73 88 0 0,-48 86-77 0 0,-2 4 0 0 0,1 1 0 0 0,0-1 0 0 0,0 2 0 0 0,1-1 0 0 0,0 1 0 0 0,1 0 0 0 0,0 1 0 0 0,1 0 0 0 0,14-9-1 0 0,-9 10 15 0 0,1 1 0 0 0,0 0 0 0 0,0 1 0 0 0,0 1 0 0 0,1 0 0 0 0,0 2 0 0 0,0 0 0 0 0,0 1-1 0 0,0 0 1 0 0,1 2 0 0 0,23 2 0 0 0,-38-1-22 0 0,1 0 1 0 0,-1 0-1 0 0,1 0 0 0 0,-1 1 1 0 0,1 0-1 0 0,-1 0 0 0 0,0 0 0 0 0,0 1 1 0 0,0-1-1 0 0,0 1 0 0 0,5 6 1 0 0,11 5 9 0 0,-14-11-4 0 0,-1 0-1 0 0,1 1 1 0 0,-1 0-1 0 0,0 0 1 0 0,0 0-1 0 0,0 1 1 0 0,-1-1-1 0 0,1 1 1 0 0,-1 0-1 0 0,0 1 0 0 0,-1-1 1 0 0,4 7-1 0 0,9 12 68 0 0,-7-11-47 0 0,-6-8-21 0 0,1-1 0 0 0,-1 1 0 0 0,0 1 0 0 0,0-1 1 0 0,0 0-1 0 0,-1 1 0 0 0,1-1 0 0 0,-1 1 0 0 0,-1 0 0 0 0,2 8 0 0 0,12 74 238 0 0,-8-60-164 0 0,-3 0 0 0 0,3 47-1 0 0,-6-1 12 0 0,-3 84 111 0 0,-1-141-181 0 0,0 0-1 0 0,-1-1 0 0 0,-12 32 0 0 0,1-4 13 0 0,7-22-11 0 0,0 0 0 0 0,-19 30-1 0 0,9-17 0 0 0,-2 8 17 0 0,-2-1 1 0 0,-2-1 0 0 0,-56 72-1 0 0,11-54 9 0 0,47-42-38 0 0,12-9-15 0 0,0-2-1 0 0,-1 1 0 0 0,0-1 0 0 0,0-1 0 0 0,0 0 0 0 0,-1-1 1 0 0,1 0-1 0 0,-1 0 0 0 0,0-1 0 0 0,0-1 0 0 0,0 0 0 0 0,-1-1 1 0 0,1 0-1 0 0,0-1 0 0 0,-20-2 0 0 0,27 1-7 0 0,1-1-1 0 0,1 1 0 0 0,-1-1 1 0 0,0 0-1 0 0,0 0 1 0 0,0 0-1 0 0,1-1 0 0 0,-1 1 1 0 0,-4-6-1 0 0,-10-5-10 0 0,-2-2 16 0 0,0 0 0 0 0,1-1 0 0 0,1-1 1 0 0,0-1-1 0 0,2 0 0 0 0,0-1 0 0 0,1-1 1 0 0,1-1-1 0 0,0 0 0 0 0,2 0 0 0 0,1-1 1 0 0,-16-43-1 0 0,1 0 10 0 0,20 53-13 0 0,1 0 0 0 0,0 0-1 0 0,0-1 1 0 0,2 1-1 0 0,-4-21 1 0 0,-1-20 2 0 0,3 21 12 0 0,-2-51 0 0 0,7 70-10 0 0,1 1 1 0 0,0-1-1 0 0,1 0 0 0 0,0 1 1 0 0,1-1-1 0 0,1 1 0 0 0,6-17 1 0 0,7-12-3 0 0,28-61 3 0 0,-40 93-3 0 0,0 1 1 0 0,0 0-1 0 0,0 0 1 0 0,1 0-1 0 0,1 1 1 0 0,-1 0-1 0 0,1 0 1 0 0,0 0-1 0 0,9-5 1 0 0,23-7 9 0 0,-21 7-7 0 0,-14 8-2 0 0,0 2 0 0 0,0-1 0 0 0,0 0 0 0 0,0 1 0 0 0,1 0 0 0 0,-1 0 0 0 0,1 0 0 0 0,-1 1-1 0 0,9-3 1 0 0,44-11 108 0 0,-42 11-73 0 0,0-1 0 0 0,1 2 0 0 0,26-3 1 0 0,-36 6-32 0 0,0 0 1 0 0,0 0 0 0 0,-1 1 0 0 0,1-1 0 0 0,0 1-1 0 0,-1 1 1 0 0,1-1 0 0 0,0 1 0 0 0,-1 0-1 0 0,0 0 1 0 0,0 1 0 0 0,1 0 0 0 0,-1 0 0 0 0,6 4-1 0 0,-2 0 19 0 0,-1 0-1 0 0,1 0 0 0 0,-1 1 0 0 0,0 0 0 0 0,-1 0 0 0 0,0 1 1 0 0,7 11-1 0 0,17 22 42 0 0,-24-35-57 0 0,-1 0 0 0 0,0 1 0 0 0,0 0 0 0 0,-1 0 0 0 0,0 1 0 0 0,-1 0 0 0 0,0 0 0 0 0,6 17 0 0 0,7 44 103 0 0,-7-38-58 0 0,-3 1-1 0 0,0-1 0 0 0,3 65 0 0 0,-10-57-18 0 0,2-11 44 0 0,-2 0 0 0 0,-1 0 0 0 0,-1-1-1 0 0,-2 1 1 0 0,0-1 0 0 0,-14 46 0 0 0,14-68-68 0 0,0 0-1 0 0,0 0 1 0 0,-1 0 0 0 0,0-1 0 0 0,0 0 0 0 0,0 0-1 0 0,0 0 1 0 0,-1 0 0 0 0,0-1 0 0 0,0 0 0 0 0,0 0 0 0 0,-1 0-1 0 0,1-1 1 0 0,-1 0 0 0 0,0-1 0 0 0,0 1 0 0 0,-8 1-1 0 0,7-1-4 0 0,4-1-1 0 0,0-1-1 0 0,0 1 1 0 0,0-1-1 0 0,0 0 1 0 0,0 0-1 0 0,0 0 1 0 0,-1-1-1 0 0,1 1 1 0 0,0-1 0 0 0,0 0-1 0 0,-1 0 1 0 0,1-1-1 0 0,0 1 1 0 0,0-1-1 0 0,0 0 1 0 0,-1 0-1 0 0,1 0 1 0 0,0-1 0 0 0,0 0-1 0 0,1 1 1 0 0,-1-1-1 0 0,0 0 1 0 0,-3-4-1 0 0,-29-20 13 0 0,26 19-25 0 0,1 1-1 0 0,0-1 0 0 0,0 0 1 0 0,-8-10-1 0 0,-27-30-10 0 0,33 38 13 0 0,0-2 0 0 0,2 1 0 0 0,-1-1 0 0 0,1-1 0 0 0,1 0 0 0 0,-11-19 0 0 0,5 0 3 0 0,-2-4-6 0 0,1 0-1 0 0,1-2 1 0 0,-12-55 0 0 0,25 88 10 0 0,-18-119 14 0 0,18 108-13 0 0,1 0 1 0 0,0 0-1 0 0,1 0 1 0 0,0 0-1 0 0,2 0 0 0 0,3-15 1 0 0,1 3-8 0 0,-5 19 3 0 0,-1 1 1 0 0,2-1-1 0 0,-1 1 0 0 0,1 0 1 0 0,0-1-1 0 0,0 1 1 0 0,1 0-1 0 0,0 1 0 0 0,0-1 1 0 0,7-7-1 0 0,18-25 5 0 0,-21 26 4 0 0,1 2-1 0 0,0-1 0 0 0,1 1 1 0 0,16-14-1 0 0,-16 18 6 0 0,0 1-1 0 0,0 0 1 0 0,1 0-1 0 0,0 1 1 0 0,0 1-1 0 0,1 0 1 0 0,-1 0-1 0 0,1 1 1 0 0,0 0-1 0 0,0 1 0 0 0,0 1 1 0 0,19-1-1 0 0,65 4-7 0 0,-93-1-1 0 0,0 0 0 0 0,0 0 0 0 0,0 0 0 0 0,0 0 0 0 0,-1 0 0 0 0,1 0 0 0 0,0 1 0 0 0,0-1 0 0 0,-1 1 0 0 0,1 0 0 0 0,-1 0 0 0 0,0 0 0 0 0,1 0 0 0 0,-1 0 0 0 0,4 5 0 0 0,9 9-7 0 0,-4-7 1 0 0,-1 0 1 0 0,-1 1-1 0 0,1 0 1 0 0,-1 1 0 0 0,-1 0-1 0 0,10 16 1 0 0,-15-22 3 0 0,9 15 4 0 0,-1 0 1 0 0,0 1-1 0 0,-2 0 1 0 0,-1 1 0 0 0,0-1-1 0 0,-2 2 1 0 0,0-1-1 0 0,3 34 1 0 0,-2 19 22 0 0,-4 94 0 0 0,-3-123-24 0 0,-3-8-11 0 0,-1 1 0 0 0,-2-1 1 0 0,-17 57-1 0 0,14-57 15 0 0,6-27 1 0 0,-1 0 1 0 0,0-1-1 0 0,-1 1 0 0 0,0-1 0 0 0,-9 12 0 0 0,-8 17-11 0 0,18-31 4 0 0,-1 0 0 0 0,0 0 0 0 0,0 0 0 0 0,-1-1 0 0 0,0 0 1 0 0,0 0-1 0 0,-1 0 0 0 0,0-1 0 0 0,0 0 0 0 0,0-1 0 0 0,-1 1 0 0 0,-16 7 1 0 0,11-7 3 0 0,0-1 1 0 0,-1 0 0 0 0,0-1 0 0 0,1 0-1 0 0,-2-2 1 0 0,1 1 0 0 0,0-2 0 0 0,-24 1-1 0 0,25-2-15 0 0,1-1 1 0 0,0 0-1 0 0,-1-1 0 0 0,1 0 0 0 0,0-1 0 0 0,0 0 0 0 0,0-1 0 0 0,0 0 1 0 0,-18-10-1 0 0,16 5 4 0 0,4 3 6 0 0,0-1-1 0 0,1 0 1 0 0,-1 0 0 0 0,1-1-1 0 0,1-1 1 0 0,-13-14 0 0 0,11 9-1 0 0,1 0 0 0 0,0-1 0 0 0,1 0 0 0 0,1-1 0 0 0,1 0 0 0 0,0 0 0 0 0,1 0-1 0 0,0-1 1 0 0,2 1 0 0 0,0-1 0 0 0,1 0 0 0 0,-1-29 0 0 0,3 22-10 0 0,-1 10 9 0 0,1 1-1 0 0,0-1 1 0 0,0 1 0 0 0,1 0 0 0 0,1-1 0 0 0,1 1 0 0 0,0 0 0 0 0,0 0 0 0 0,1 0 0 0 0,9-18 0 0 0,34-52-6 0 0,54-86 5 0 0,-73 127 60 0 0,2 1 0 0 0,56-57 0 0 0,-65 78-57 0 0,0 1 0 0 0,2 0 1 0 0,0 2-1 0 0,1 1 1 0 0,51-26-1 0 0,-59 34 1 0 0,0 0-1 0 0,1 1 0 0 0,0 1 1 0 0,1 1-1 0 0,-1 0 0 0 0,1 1 1 0 0,22-2-1 0 0,-38 6 0 0 0,15-1 0 0 0,0 0 0 0 0,0 1 0 0 0,0 1 0 0 0,0 1 0 0 0,0 0 0 0 0,19 6 0 0 0,-34-8 0 0 0,0 1 0 0 0,-1-1 0 0 0,1 1 0 0 0,0 0 0 0 0,0 0 0 0 0,-1 0 0 0 0,1 0 0 0 0,0 0 0 0 0,-1 1 0 0 0,1-1 0 0 0,-1 0 0 0 0,0 1 0 0 0,1-1 0 0 0,-1 1 0 0 0,0-1 0 0 0,0 1 0 0 0,0-1 0 0 0,0 1 0 0 0,1 2 0 0 0,9 14 0 0 0,3 0 1 0 0,-5-8-1 0 0,-2-1 1 0 0,1 1-1 0 0,-1 1 1 0 0,0-1-1 0 0,-1 1 1 0 0,-1 1-1 0 0,0-1 1 0 0,7 21-1 0 0,0 48 18 0 0,-2 0 0 0 0,-5 1 0 0 0,-5 96 0 0 0,0-90-2 0 0,-2-57-7 0 0,0-1-1 0 0,-2 1 0 0 0,-1-1 1 0 0,-1 0-1 0 0,-1 0 0 0 0,-2-1 1 0 0,-15 33-1 0 0,6 0-33 0 0,15-50 15 0 0,0 0 1 0 0,0 0-1 0 0,-1-1 0 0 0,0 1 1 0 0,-6 10-1 0 0,-12 21-1 0 0,15-28 24 0 0,0-1 1 0 0,0 0-1 0 0,-19 23 1 0 0,10-17-8 0 0,8-9-6 0 0,0 0 0 0 0,-1-1 1 0 0,0 0-1 0 0,0 0 0 0 0,-1-1 1 0 0,-21 14-1 0 0,-7 0 10 0 0,26-15-11 0 0,1 0 0 0 0,-1-1 0 0 0,-25 9-1 0 0,-7 2-49 0 0,-7 2 33 0 0,33-16 22 0 0,-63 8 23 0 0,74-11-28 0 0,0 0-1 0 0,1 0 0 0 0,-1-1 0 0 0,1 0 0 0 0,-1 0 0 0 0,1 0 0 0 0,-1-1 0 0 0,1 0 0 0 0,0 0 1 0 0,-8-4-1 0 0,-12-8-43 0 0,0-2 1 0 0,-37-29-1 0 0,26 13-22 0 0,21 21 65 0 0,1-1 0 0 0,1-1 0 0 0,0 0-1 0 0,1-1 1 0 0,0-1 0 0 0,-17-26 0 0 0,18 18 9 0 0,0 0 1 0 0,2 0 0 0 0,1-1-1 0 0,1-1 1 0 0,1 1-1 0 0,-6-35 1 0 0,9 35-19 0 0,-11-99-29 0 0,14 109 43 0 0,1 0-1 0 0,0 0 1 0 0,1 0 0 0 0,1 0 0 0 0,0 0-1 0 0,7-23 1 0 0,58-114 5 0 0,-57 121-9 0 0,-9 23-1 0 0,2-1 1 0 0,-1 1 0 0 0,1 0-1 0 0,0 0 1 0 0,0 0 0 0 0,1 1-1 0 0,0-1 1 0 0,6-7 0 0 0,99-132 111 0 0,24-27-15 0 0,-107 143-88 0 0,2 1 1 0 0,1 1-1 0 0,50-37 0 0 0,-47 41-5 0 0,-16 11 15 0 0,1 0 1 0 0,1 2-1 0 0,0 0 0 0 0,32-15 0 0 0,10 0 24 0 0,-48 19-44 0 0,0 2 0 0 0,1-1 1 0 0,-1 2-1 0 0,1 0 0 0 0,23-5 0 0 0,30-1-98 0 0,-45 5 92 0 0,-1 2 1 0 0,1 0 0 0 0,0 2-1 0 0,-1 0 1 0 0,1 1 0 0 0,22 4-1 0 0,-38-3 7 0 0,-1 0 0 0 0,1 1 0 0 0,-1-1-1 0 0,0 1 1 0 0,0 0 0 0 0,0 1-1 0 0,0-1 1 0 0,0 1 0 0 0,0-1 0 0 0,-1 1-1 0 0,1 0 1 0 0,-1 1 0 0 0,4 3 0 0 0,35 51 10 0 0,-33-44-6 0 0,-3-3-5 0 0,-1 1-1 0 0,0 0 1 0 0,-1 0-1 0 0,0 0 1 0 0,-1 1-1 0 0,0 0 1 0 0,1 15-1 0 0,1 6-8 0 0,3 2 41 0 0,-2 0-1 0 0,-1 0 1 0 0,-2 1 0 0 0,-2-1-1 0 0,-1 0 1 0 0,-2 1 0 0 0,-9 48-1 0 0,2-39-47 0 0,4-17 36 0 0,-1-1 1 0 0,-1 0-1 0 0,-20 49 1 0 0,1-11 1 0 0,20-48-33 0 0,-1 0 1 0 0,-18 31 0 0 0,-16 22-7 0 0,21-36 32 0 0,0-1 0 0 0,-2-1 1 0 0,-52 58-1 0 0,61-78-14 0 0,6-5-7 0 0,-1 0 0 0 0,0 0 1 0 0,0-1-1 0 0,-1-1 0 0 0,0 1 0 0 0,0-1 1 0 0,-17 8-1 0 0,-6 0 16 0 0,-1-1-1 0 0,0-1 1 0 0,-45 9 0 0 0,76-20-7 0 0,-97 13-38 0 0,90-13 34 0 0,1-1 0 0 0,-1 0 0 0 0,1-1 0 0 0,-1 0 0 0 0,1 0 0 0 0,-1-1 0 0 0,1 0 0 0 0,0 0 0 0 0,-15-7 0 0 0,-14-11-1 0 0,0-2-1 0 0,2-2 0 0 0,1-1 0 0 0,1-2 0 0 0,-38-39 1 0 0,48 43 0 0 0,2-2 1 0 0,0 0 0 0 0,1-2-1 0 0,2 0 1 0 0,1-1 0 0 0,1-1-1 0 0,-18-45 1 0 0,30 60 4 0 0,0-1 0 0 0,1-1 0 0 0,-3-29 0 0 0,-1-11 0 0 0,4 38 3 0 0,1 1 0 0 0,0-1 1 0 0,2 0-1 0 0,0 0 0 0 0,1 1 0 0 0,0-1 0 0 0,2 0 1 0 0,0 1-1 0 0,9-29 0 0 0,11-4-11 0 0,-18 37 4 0 0,0 0 0 0 0,0 0 1 0 0,2 1-1 0 0,0 0 0 0 0,0 0 0 0 0,11-13 0 0 0,34-48 10 0 0,-23 31 28 0 0,38-41 1 0 0,-30 41 4 0 0,1 3 1 0 0,2 1-1 0 0,60-43 0 0 0,-45 48 27 0 0,84-38-1 0 0,-126 66-65 0 0,1 0 0 0 0,-1 1 0 0 0,1 0 0 0 0,27-3 0 0 0,14-3 0 0 0,-23 3 0 0 0,0 2 0 0 0,0 0 0 0 0,0 2 0 0 0,0 2 0 0 0,0 1 0 0 0,0 1 0 0 0,42 8 0 0 0,-64-6 0 0 0,1 1 0 0 0,-1 0 0 0 0,0 1 0 0 0,0 0 0 0 0,-1 0 0 0 0,16 12 0 0 0,-6-4 0 0 0,-7-3-13 0 0,0 1 0 0 0,-1 0 1 0 0,0 0-1 0 0,-1 1 0 0 0,0 1 0 0 0,-1 0 1 0 0,10 17-1 0 0,8 11 8 0 0,-20-30 16 0 0,0 1-1 0 0,-1 0 0 0 0,0 0 1 0 0,-1 0-1 0 0,0 1 1 0 0,-1 0-1 0 0,0-1 0 0 0,2 17 1 0 0,3 21-17 0 0,-1 0 1 0 0,-3 0-1 0 0,-2 1 0 0 0,-2-1 1 0 0,-2 1-1 0 0,-2-1 1 0 0,-3 1-1 0 0,-2-1 1 0 0,-2-1-1 0 0,-2 0 1 0 0,-33 86-1 0 0,19-71 9 0 0,10-18 16 0 0,-3-1 0 0 0,-2 0 1 0 0,-43 69-1 0 0,3-22-44 0 0,41-59 8 0 0,-1-2 1 0 0,-2 0 0 0 0,-44 46-1 0 0,-5-32 20 0 0,62-38 3 0 0,0-1 0 0 0,0 0 0 0 0,-1-1 0 0 0,0 0 0 0 0,0 0 0 0 0,-1-1 0 0 0,-17 4 0 0 0,27-8-6 0 0,-16 6-4 0 0,-1-2-1 0 0,1 0 1 0 0,-1-1 0 0 0,0-1 0 0 0,0-1-1 0 0,-1 0 1 0 0,1-2 0 0 0,0 0 0 0 0,-23-4-1 0 0,36 3 7 0 0,0-1-1 0 0,0 1 1 0 0,-1-1-1 0 0,1 0 1 0 0,1-1-1 0 0,-7-4 0 0 0,-7-4-13 0 0,-6-4 5 0 0,1-1 0 0 0,0-1 0 0 0,2-2 0 0 0,0 0 1 0 0,1-1-1 0 0,2-1 0 0 0,0-1 0 0 0,-16-26 0 0 0,28 37 3 0 0,-1-1 0 0 0,2 0 0 0 0,0-1 0 0 0,1 1 0 0 0,0-1 0 0 0,1-1 0 0 0,-4-19 0 0 0,-5-105-92 0 0,9 69 30 0 0,1 42 91 0 0,2-1 1 0 0,2 1 0 0 0,0-1-1 0 0,2 1 1 0 0,1 0 0 0 0,1 0-1 0 0,15-47 1 0 0,18-18-21 0 0,5 2 0 0 0,3 1-1 0 0,5 3 1 0 0,84-112 0 0 0,-111 172 11 0 0,2 0 0 0 0,0 1 0 0 0,2 2 0 0 0,0 1 0 0 0,2 1 0 0 0,41-23 0 0 0,6-15-16 0 0,-39 40 0 0 0,44-18 0 0 0,-68 32 0 0 0,14-5 0 0 0,0 2 0 0 0,1 0 0 0 0,1 2 0 0 0,58-6 0 0 0,-20 8 0 0 0,79 5 0 0 0,-136 1 0 0 0,1 1 0 0 0,-1 0 0 0 0,0 1 0 0 0,0 0 0 0 0,-1 1 0 0 0,1 0 0 0 0,-1 0 0 0 0,1 1 0 0 0,-1 1 0 0 0,-1 0 0 0 0,11 8 0 0 0,13 6 0 0 0,-20-12 0 0 0,-8-6 0 0 0,0 0 0 0 0,-1 1 0 0 0,0 0 0 0 0,0 0 0 0 0,1 0 0 0 0,-2 0 0 0 0,1 1 0 0 0,0-1 0 0 0,-1 1 0 0 0,5 6 0 0 0,20 26 0 0 0,-25-32 0 0 0,1 0 0 0 0,0 1 0 0 0,-1-1 0 0 0,0 1 0 0 0,0 0 0 0 0,0 0 0 0 0,-1 0 0 0 0,0 0 0 0 0,4 11 0 0 0,10 29 0 0 0,-12-37 0 0 0,0 1 0 0 0,-1 0 0 0 0,0 0 0 0 0,-1 0 0 0 0,3 16 0 0 0,3 76 0 0 0,-4 0 0 0 0,-10 106 0 0 0,3-170 0 0 0,-1 0 0 0 0,-2 0 0 0 0,-19 66 0 0 0,-11 0 0 0 0,20-53 0 0 0,-2-1 0 0 0,-1 0 0 0 0,-3-2 0 0 0,-49 79 0 0 0,65-119 0 0 0,0 0 0 0 0,-1 0 0 0 0,0 0 0 0 0,0-1 0 0 0,-9 7 0 0 0,-20 18 0 0 0,32-26 0 0 0,-1 0 0 0 0,-1 0 0 0 0,1 0 0 0 0,-1-1 0 0 0,1 0 0 0 0,-1 0 0 0 0,-1-1 0 0 0,1 0 0 0 0,0 0 0 0 0,-1 0 0 0 0,1-1 0 0 0,-15 4 0 0 0,-5-1 0 0 0,-50 5 0 0 0,69-10 0 0 0,7 0 0 0 0,-9 2 0 0 0,0-1 0 0 0,1 0 0 0 0,-1-1 0 0 0,0 0 0 0 0,0 0 0 0 0,1-1 0 0 0,-1 0 0 0 0,0-1 0 0 0,1 0 0 0 0,-1 0 0 0 0,1-1 0 0 0,-12-5 0 0 0,-5-5 0 0 0,4 3 0 0 0,0 0 0 0 0,1-2 0 0 0,-30-23 0 0 0,27 15 0 0 0,4 6 0 0 0,1-2 0 0 0,1 0 0 0 0,0-1 0 0 0,-19-27 0 0 0,-81-130 0 0 0,96 147 0 0 0,2-1 0 0 0,0-1 0 0 0,2-1 0 0 0,-22-49 0 0 0,24 31 0 0 0,2-1 0 0 0,2-1 0 0 0,2 0 0 0 0,2-1 0 0 0,0-97 0 0 0,8 127 0 0 0,0 1 0 0 0,2-1 0 0 0,0 1 0 0 0,1 0 0 0 0,10-28 0 0 0,44-91 0 0 0,-39 97 0 0 0,7-11 0 0 0,3 2 0 0 0,3 1 0 0 0,70-86 0 0 0,-94 126 0 0 0,89-103 0 0 0,-84 100 0 0 0,1 0 0 0 0,-1 1 0 0 0,2 1 0 0 0,0 1 0 0 0,0 0 0 0 0,18-9 0 0 0,7-1 0 0 0,-27 13 0 0 0,1 0 0 0 0,0 1 0 0 0,0 0 0 0 0,1 1 0 0 0,28-6 0 0 0,-3 5 0 0 0,0 1 0 0 0,0 2 0 0 0,0 2 0 0 0,0 2 0 0 0,0 1 0 0 0,57 11 0 0 0,-77-7 0 0 0,1 1 0 0 0,-1 1 0 0 0,-1 1 0 0 0,1 0 0 0 0,-1 2 0 0 0,27 19 0 0 0,-6 0 0 0 0,66 66 0 0 0,-87-74 0 0 0,-1 2 0 0 0,-2 0 0 0 0,0 1 0 0 0,-1 0 0 0 0,18 48 0 0 0,-23-44 0 0 0,-2 0 0 0 0,-1 1 0 0 0,6 52 0 0 0,-3-12 0 0 0,-2-5 0 0 0,-3 0 0 0 0,-2 0 0 0 0,-4 0 0 0 0,-2 0 0 0 0,-18 94 0 0 0,17-137 0 0 0,-1 0 0 0 0,-11 27 0 0 0,-7 33 0 0 0,16-52 0 0 0,-2 0 0 0 0,-1-1 0 0 0,-1-1 0 0 0,-25 45 0 0 0,15-33 0 0 0,5-14 0 0 0,-3-1 0 0 0,0 0 0 0 0,-35 34 0 0 0,52-57 0 0 0,1-1 0 0 0,-1 1 0 0 0,1-1 0 0 0,-1 1 0 0 0,0-1 0 0 0,0 0 0 0 0,1 1 0 0 0,-1-1 0 0 0,0 0 0 0 0,0 0 0 0 0,0 0 0 0 0,0-1 0 0 0,0 1 0 0 0,0 0 0 0 0,-1-1 0 0 0,-1 1 0 0 0,-6 1 0 0 0,2 2 0 0 0,0-1 0 0 0,0 0 0 0 0,-1-1 0 0 0,1 1 0 0 0,0-2 0 0 0,-1 1 0 0 0,1-1 0 0 0,-1 0 0 0 0,1-1 0 0 0,-1 0 0 0 0,0-1 0 0 0,1 0 0 0 0,-1 0 0 0 0,1 0 0 0 0,0-1 0 0 0,-1 0 0 0 0,1-1 0 0 0,0 0 0 0 0,-12-7 0 0 0,-26-24 0 0 0,3-2 0 0 0,1-1 0 0 0,-55-65 0 0 0,74 76 0 0 0,1 0 0 0 0,1-2 0 0 0,2 0 0 0 0,1-1 0 0 0,-17-36 0 0 0,13 12 0 0 0,13 36 0 0 0,2 0 0 0 0,0-1 0 0 0,1 0 0 0 0,0 0 0 0 0,2 0 0 0 0,-3-20 0 0 0,6 24 0 0 0,-5-42 0 0 0,2 1 0 0 0,2-1 0 0 0,3 1 0 0 0,10-65 0 0 0,-4 93 0 0 0,1 1 0 0 0,1 0 0 0 0,18-36 0 0 0,-6 14 0 0 0,-13 31 0 0 0,1 0 0 0 0,1 1 0 0 0,0 0 0 0 0,1 1 0 0 0,20-22 0 0 0,16-23 0 0 0,-33 42 0 0 0,0 1 0 0 0,1 1 0 0 0,1 0 0 0 0,0 1 0 0 0,33-23 0 0 0,100-51 0 0 0,-138 83 0 0 0,0 1 0 0 0,1 0 0 0 0,0 0 0 0 0,0 1 0 0 0,0 1 0 0 0,0 0 0 0 0,0 0 0 0 0,1 1 0 0 0,20 0 0 0 0,-22 1 0 0 0,35-4 0 0 0,0 2 0 0 0,0 3 0 0 0,0 1 0 0 0,0 2 0 0 0,51 11 0 0 0,-85-11 0 0 0,-1 1 0 0 0,0 0 0 0 0,0 1 0 0 0,17 11 0 0 0,20 8 0 0 0,-32-16 0 0 0,0 1 0 0 0,0 0 0 0 0,-1 1 0 0 0,-1 0 0 0 0,0 1 0 0 0,0 1 0 0 0,-1 0 0 0 0,0 1 0 0 0,-1 1 0 0 0,-1 0 0 0 0,10 15 0 0 0,-5-4 0 0 0,-2 1 0 0 0,0 0 0 0 0,-2 0 0 0 0,-1 2 0 0 0,-1-1 0 0 0,7 31 0 0 0,-6-10 0 0 0,-1 0 0 0 0,-2 0 0 0 0,2 83 0 0 0,-10-69 0 0 0,2 5 0 0 0,-4 0 0 0 0,-16 109 0 0 0,16-167 0 0 0,-2 1 0 0 0,1-1 0 0 0,-1 0 0 0 0,0 0 0 0 0,-1 0 0 0 0,0 0 0 0 0,-7 8 0 0 0,-9 18 0 0 0,13-21 0 0 0,0-1 0 0 0,0 1 0 0 0,-1-1 0 0 0,-1 0 0 0 0,-11 11 0 0 0,-3 2 0 0 0,20-22 0 0 0,0 1 0 0 0,0 0 0 0 0,0-1 0 0 0,-1 1 0 0 0,1-1 0 0 0,-1-1 0 0 0,0 1 0 0 0,0 0 0 0 0,0-1 0 0 0,-1 0 0 0 0,1-1 0 0 0,-1 1 0 0 0,-10 2 0 0 0,-37 10 0 0 0,42-11 0 0 0,0-1 0 0 0,0 0 0 0 0,0 0 0 0 0,0-1 0 0 0,-23 0 0 0 0,21-2 0 0 0,2 1 0 0 0,-1-1 0 0 0,1 0 0 0 0,0-1 0 0 0,-1 0 0 0 0,1-1 0 0 0,0 0 0 0 0,0-1 0 0 0,0 0 0 0 0,-13-6 0 0 0,-49-40 0 0 0,41 25 0 0 0,12 11 0 0 0,13 9 0 0 0,1-1 0 0 0,-1 1 0 0 0,1-1 0 0 0,0-1 0 0 0,-7-7 0 0 0,-13-14 0 0 0,21 23 0 0 0,1 0 0 0 0,-1 0 0 0 0,1-1 0 0 0,0 1 0 0 0,1-1 0 0 0,-1 0 0 0 0,1 0 0 0 0,0-1 0 0 0,-4-9 0 0 0,-15-26 0 0 0,18 36 0 0 0,1 0 0 0 0,0 0 0 0 0,0-1 0 0 0,0 1 0 0 0,1-1 0 0 0,0 0 0 0 0,-2-6 0 0 0,-6-35 0 0 0,2 15 0 0 0,2 0 0 0 0,-2-33 0 0 0,5 22 0 0 0,4-53 0 0 0,-1 84 0 0 0,2 0 0 0 0,0 0 0 0 0,0 0 0 0 0,1 0 0 0 0,0 0 0 0 0,1 0 0 0 0,1 1 0 0 0,-1 0 0 0 0,8-12 0 0 0,7-23 0 0 0,-5 9 0 0 0,2 7 0 0 0,1 2 0 0 0,27-37 0 0 0,0-14 0 0 0,-11 45 0 0 0,65-53 0 0 0,-84 75 0 0 0,8-4 0 0 0,45-27 0 0 0,-51 34 0 0 0,-8 5 0 0 0,0 1 0 0 0,0 0 0 0 0,1 0 0 0 0,-1 1 0 0 0,15-2 0 0 0,22-7 0 0 0,-29 6 0 0 0,0 1 0 0 0,1 0 0 0 0,0 1 0 0 0,0 1 0 0 0,0 0 0 0 0,20 2 0 0 0,-29-1 0 0 0,-1 1 0 0 0,0 1 0 0 0,0-1 0 0 0,0 1 0 0 0,0 1 0 0 0,0-1 0 0 0,0 1 0 0 0,0 0 0 0 0,0 1 0 0 0,0-1 0 0 0,-1 2 0 0 0,1-1 0 0 0,-1 0 0 0 0,0 1 0 0 0,0 0 0 0 0,7 7 0 0 0,-2 13 0 0 0,1-10 0 0 0,-10-13 0 0 0,0 1 0 0 0,0 0 0 0 0,-1 0 0 0 0,1 0 0 0 0,-1 0 0 0 0,1 0 0 0 0,-1 0 0 0 0,0 0 0 0 0,0 0 0 0 0,0 0 0 0 0,0 1 0 0 0,1 3 0 0 0,-2-5 0 0 0,3 9 0 0 0,0 0 0 0 0,0 0 0 0 0,1 0 0 0 0,0-1 0 0 0,0 1 0 0 0,1-1 0 0 0,7 10 0 0 0,-8-14 0 0 0,-1 0 0 0 0,0 0 0 0 0,0 0 0 0 0,-1 0 0 0 0,1 1 0 0 0,-1-1 0 0 0,0 1 0 0 0,-1-1 0 0 0,1 1 0 0 0,-1 0 0 0 0,0 0 0 0 0,0 0 0 0 0,-1 6 0 0 0,3 11 0 0 0,3 22 0 0 0,-2-21 0 0 0,2 50 0 0 0,-8-30 0 0 0,-2-1 0 0 0,-19 79 0 0 0,12-68 0 0 0,7-37 0 0 0,-1 0 0 0 0,-12 28 0 0 0,-3 8 0 0 0,9-26 0 0 0,0 0 0 0 0,-29 46 0 0 0,28-56 0 0 0,-1 0 0 0 0,0-1 0 0 0,-26 23 0 0 0,-22 27 0 0 0,51-56 0 0 0,0-1 0 0 0,-1-1 0 0 0,0 0 0 0 0,-18 10 0 0 0,3-1 0 0 0,16-12 0 0 0,1 0 0 0 0,-1 0 0 0 0,0-1 0 0 0,0-1 0 0 0,0 1 0 0 0,0-2 0 0 0,-16 3 0 0 0,-20 6 0 0 0,32-6 0 0 0,-1-2 0 0 0,1 0 0 0 0,-1 0 0 0 0,0-2 0 0 0,0 0 0 0 0,1 0 0 0 0,-1-1 0 0 0,0-1 0 0 0,0-1 0 0 0,1 0 0 0 0,-1-1 0 0 0,1 0 0 0 0,-24-9 0 0 0,1-6 0 0 0,-51-28 0 0 0,80 41 0 0 0,1 0 0 0 0,-1 0 0 0 0,1-1 0 0 0,0 0 0 0 0,0-1 0 0 0,1 1 0 0 0,-1-1 0 0 0,-5-9 0 0 0,3 1 0 0 0,7 9 0 0 0,-1 1 0 0 0,-1 0 0 0 0,1 0 0 0 0,-1 0 0 0 0,-8-9 0 0 0,6 8 0 0 0,1-1 0 0 0,0 0 0 0 0,1 0 0 0 0,-1-1 0 0 0,1 1 0 0 0,0-1 0 0 0,1 0 0 0 0,0 0 0 0 0,0 0 0 0 0,1-1 0 0 0,0 1 0 0 0,-1-14 0 0 0,-1-14 0 0 0,2-59 0 0 0,2 76 0 0 0,-1 7 0 0 0,2 0 0 0 0,-1 0 0 0 0,1 1 0 0 0,1-1 0 0 0,0 0 0 0 0,1 1 0 0 0,0-1 0 0 0,1 1 0 0 0,7-16 0 0 0,114-160 0 0 0,-117 175 0 0 0,1 0 0 0 0,1 0 0 0 0,0 1 0 0 0,1 1 0 0 0,0 0 0 0 0,1 0 0 0 0,0 1 0 0 0,0 0 0 0 0,1 1 0 0 0,0 1 0 0 0,26-11 0 0 0,-26 12 0 0 0,1 0 0 0 0,1 1 0 0 0,-1 1 0 0 0,1 1 0 0 0,-1 0 0 0 0,1 0 0 0 0,0 2 0 0 0,0 0 0 0 0,0 1 0 0 0,0 0 0 0 0,0 1 0 0 0,22 4 0 0 0,-30-2 0 0 0,0-1 0 0 0,0 1 0 0 0,0 1 0 0 0,0-1 0 0 0,0 1 0 0 0,0 0 0 0 0,-1 1 0 0 0,0 0 0 0 0,0 0 0 0 0,0 0 0 0 0,-1 0 0 0 0,0 1 0 0 0,0 0 0 0 0,0 0 0 0 0,4 8 0 0 0,1 34 0 0 0,-10 63 0 0 0,-1-103 0 0 0,-1 1 0 0 0,0-1 0 0 0,0 0 0 0 0,-1 0 0 0 0,0-1 0 0 0,0 1 0 0 0,-1 0 0 0 0,0-1 0 0 0,-10 13 0 0 0,-7 16 0 0 0,12-27 0 0 0,1 0 0 0 0,1 1 0 0 0,-1 0 0 0 0,2 1 0 0 0,-10 18 0 0 0,16-28 0 0 0,-1 0 0 0 0,1 1 0 0 0,0-1 0 0 0,-1 0 0 0 0,1 0 0 0 0,-1 0 0 0 0,1 0 0 0 0,-1 0 0 0 0,0 0 0 0 0,0 0 0 0 0,1 0 0 0 0,-1 0 0 0 0,0 0 0 0 0,0 0 0 0 0,0 0 0 0 0,0 0 0 0 0,0-1 0 0 0,0 1 0 0 0,0 0 0 0 0,0-1 0 0 0,0 1 0 0 0,-3 0 0 0 0,3 0 0 0 0,0-1 0 0 0,0 0 0 0 0,0 1 0 0 0,0-1 0 0 0,0 1 0 0 0,0 0 0 0 0,0-1 0 0 0,0 1 0 0 0,0 0 0 0 0,0 0 0 0 0,0-1 0 0 0,0 1 0 0 0,0 0 0 0 0,1 0 0 0 0,-1 0 0 0 0,0 0 0 0 0,0 2 0 0 0,1-2 0 0 0,0-1 0 0 0,0 1 0 0 0,-1-1 0 0 0,1 0 0 0 0,0 0 0 0 0,0 1 0 0 0,0-1 0 0 0,0 0 0 0 0,0 1 0 0 0,0-1 0 0 0,0 0 0 0 0,0 0 0 0 0,-1 1 0 0 0,1-1 0 0 0,0 0 0 0 0,0 0 0 0 0,0 0 0 0 0,-1 1 0 0 0,1-1 0 0 0,0 0 0 0 0,0 0 0 0 0,0 0 0 0 0,-1 1 0 0 0,1-1 0 0 0,0 0 0 0 0,-1 0 0 0 0,1 0 0 0 0,0 0 0 0 0,0 0 0 0 0,-1 0 0 0 0,1 0 0 0 0,0 0 0 0 0,-1 0 0 0 0,1 1 0 0 0,0-1 0 0 0,0 0 0 0 0,-1 0 0 0 0,1-1 0 0 0,0 1 0 0 0,-1 0 0 0 0,1 0 0 0 0,0 0 0 0 0,0 0 0 0 0,-1 0 0 0 0,1 0 0 0 0,0 0 0 0 0,-1-1 0 0 0,1 2 0 0 0,0-1 0 0 0,-1 0 0 0 0,1 0 0 0 0,0 0 0 0 0,0 0 0 0 0,-1 0 0 0 0,1 0 0 0 0,0 0 0 0 0,-1 0 0 0 0,1 0 0 0 0,0 0 0 0 0,0 0 0 0 0,-1 0 0 0 0,1 0 0 0 0,0 0 0 0 0,-1 0 0 0 0,1 0 0 0 0,0 0 0 0 0,0 0 0 0 0,-1 0 0 0 0,1-1 0 0 0,0 1 0 0 0,0 0 0 0 0,-1 0 0 0 0,1 0 0 0 0,0 0 0 0 0,0-1 0 0 0,0 1 0 0 0,-1 0 0 0 0,1 0 0 0 0,0 0 0 0 0,0-1 0 0 0,0 1 0 0 0,0 0 0 0 0,-1 0 0 0 0,1-1 0 0 0,0 1 0 0 0,0 0 0 0 0,0-1 0 0 0,0 1 0 0 0,0 0 0 0 0,0 0 0 0 0,0-1 0 0 0,0 1 0 0 0,0 0 0 0 0,0-1 0 0 0,0 1 0 0 0,0-1 0 0 0,0 1 0 0 0,0 0 0 0 0,0-1 0 0 0,0 1 0 0 0,0-1 0 0 0,0 1 0 0 0,0 0 0 0 0,0-1 0 0 0,0 1 0 0 0,0 0 0 0 0,-1-1 0 0 0,1 1 0 0 0,0-1 0 0 0,0 1 0 0 0,0 0 0 0 0,0-1 0 0 0,-1 1 0 0 0,1 0 0 0 0,0-1 0 0 0,0 1 0 0 0,0 0 0 0 0,-1 0 0 0 0,1-1 0 0 0,0 1 0 0 0,-1 0 0 0 0,1 0 0 0 0,0-1 0 0 0,-1 1 0 0 0,1 0 0 0 0,0 0 0 0 0,-1 0 0 0 0,1-1 0 0 0,0 1 0 0 0,-1 0 0 0 0,0-1 0 0 0,1 1 0 0 0,0-1 0 0 0,0 0 0 0 0,-1 1 0 0 0,1-1 0 0 0,0 0 0 0 0,0 0 0 0 0,0 1 0 0 0,0-1 0 0 0,-1 0 0 0 0,1 0 0 0 0,0 1 0 0 0,1-1 0 0 0,-1 0 0 0 0,0 0 0 0 0,0 1 0 0 0,0-1 0 0 0,0 0 0 0 0,1 0 0 0 0,-1 1 0 0 0,0-1 0 0 0,0 0 0 0 0,1 1 0 0 0,-1-1 0 0 0,1 0 0 0 0,-1 1 0 0 0,1-1 0 0 0,-1 1 0 0 0,1-1 0 0 0,-1 0 0 0 0,1 1 0 0 0,-1-1 0 0 0,1 1 0 0 0,0 0 0 0 0,-1-1 0 0 0,1 1 0 0 0,0-1 0 0 0,-1 1 0 0 0,1 0 0 0 0,0 0 0 0 0,-1-1 0 0 0,1 1 0 0 0,0 0 0 0 0,0 0 0 0 0,-1 0 0 0 0,1 0 0 0 0,1 0 0 0 0,47-10 0 0 0,-30 10 0 0 0,-17-1 0 0 0,0 1 0 0 0,1 0 0 0 0,-1 0 0 0 0,0 0 0 0 0,0 0 0 0 0,0 0 0 0 0,0 0 0 0 0,1 1 0 0 0,-1-1 0 0 0,0 1 0 0 0,0 0 0 0 0,0-1 0 0 0,0 1 0 0 0,0 0 0 0 0,3 2 0 0 0,1 0 0 0 0,1 1 0 0 0,1 1 0 0 0,-1-1 0 0 0,0 1 0 0 0,10 10 0 0 0,1-2 0 0 0,-13-8 0 0 0,1 1 0 0 0,-1-1 0 0 0,0 1 0 0 0,0 0 0 0 0,-1 1 0 0 0,0-1 0 0 0,0 1 0 0 0,-1-1 0 0 0,1 1 0 0 0,3 15 0 0 0,3-1 0 0 0,-7-10 0 0 0,0 0 0 0 0,0 0 0 0 0,-1 0 0 0 0,-1 0 0 0 0,0 0 0 0 0,0 0 0 0 0,-1 0 0 0 0,-1 0 0 0 0,-1 13 0 0 0,0 8 0 0 0,2-28 0 0 0,0 1 0 0 0,-1 0 0 0 0,0-1 0 0 0,0 1 0 0 0,0-1 0 0 0,0 1 0 0 0,-1-1 0 0 0,0 0 0 0 0,0 1 0 0 0,0-1 0 0 0,0 0 0 0 0,-5 6 0 0 0,-11 21 0 0 0,12-19 0 0 0,-1-1 0 0 0,0 0 0 0 0,-1-1 0 0 0,0 1 0 0 0,-1-1 0 0 0,-13 12 0 0 0,-20 23 0 0 0,32-32 0 0 0,8-10 0 0 0,0 0 0 0 0,-1 0 0 0 0,1 0 0 0 0,-1-1 0 0 0,0 1 0 0 0,1-1 0 0 0,-1 1 0 0 0,0-1 0 0 0,-1 0 0 0 0,1 0 0 0 0,0 0 0 0 0,-1-1 0 0 0,1 1 0 0 0,-1-1 0 0 0,-3 1 0 0 0,-5 3 0 0 0,6-4 0 0 0,0 1 0 0 0,-1 1 0 0 0,2-1 0 0 0,-1 1 0 0 0,0 0 0 0 0,-9 7 0 0 0,-8 4 0 0 0,-2 0 0 0 0,0-2 0 0 0,0-1 0 0 0,-1 0 0 0 0,0-2 0 0 0,-44 8 0 0 0,47-12 0 0 0,-1-2 0 0 0,1-1 0 0 0,-1-1 0 0 0,0 0 0 0 0,0-2 0 0 0,1-1 0 0 0,-1-1 0 0 0,0-1 0 0 0,-24-8 0 0 0,20 2 0 0 0,1-1 0 0 0,0-2 0 0 0,1-1 0 0 0,0-1 0 0 0,-42-33 0 0 0,17 13 0 0 0,34 23 0 0 0,1 0 0 0 0,0 0 0 0 0,1-2 0 0 0,0 0 0 0 0,1-1 0 0 0,1 0 0 0 0,-18-27 0 0 0,3 8 0 0 0,24 31 0 0 0,0-1 0 0 0,1 1 0 0 0,-1-1 0 0 0,1 0 0 0 0,0 0 0 0 0,0 0 0 0 0,1-1 0 0 0,-1 1 0 0 0,1-1 0 0 0,0 0 0 0 0,0 1 0 0 0,-2-10 0 0 0,-3-31 0 0 0,1 10 0 0 0,-2-49 0 0 0,8 73 0 0 0,0 0 0 0 0,1 0 0 0 0,0 1 0 0 0,1-1 0 0 0,0 0 0 0 0,0 1 0 0 0,1 0 0 0 0,1 0 0 0 0,4-11 0 0 0,12-21 0 0 0,2 0 0 0 0,2 2 0 0 0,1 1 0 0 0,2 0 0 0 0,2 2 0 0 0,58-58 0 0 0,-48 59 0 0 0,-18 15 0 0 0,0 1 0 0 0,2 1 0 0 0,0 0 0 0 0,2 2 0 0 0,46-25 0 0 0,-18 17 0 0 0,-38 16 0 0 0,1 2 0 0 0,0 0 0 0 0,31-8 0 0 0,12-3 0 0 0,-46 14 0 0 0,0 0 0 0 0,0 0 0 0 0,0 1 0 0 0,1 1 0 0 0,14-1 0 0 0,40-1 0 0 0,-33 1 0 0 0,0 1 0 0 0,1 2 0 0 0,-1 2 0 0 0,44 7 0 0 0,-68-6 0 0 0,0 2 0 0 0,-1-1 0 0 0,1 1 0 0 0,-1 0 0 0 0,0 1 0 0 0,-1 0 0 0 0,1 1 0 0 0,10 10 0 0 0,54 56 0 0 0,-71-69 0 0 0,0 0 0 0 0,-1 0 0 0 0,1 0 0 0 0,-1 1 0 0 0,1-1 0 0 0,-1 1 0 0 0,0 0 0 0 0,-1 0 0 0 0,1 0 0 0 0,-1-1 0 0 0,0 7 0 0 0,10 25 0 0 0,-5-21 0 0 0,0 1 0 0 0,-2 0 0 0 0,0 0 0 0 0,0 0 0 0 0,1 28 0 0 0,-1 87 0 0 0,-6-77 0 0 0,-1 0 0 0 0,-4 0 0 0 0,-1-1 0 0 0,-17 55 0 0 0,-3-16 0 0 0,-53 118 0 0 0,64-169 0 0 0,-21 47 0 0 0,-54 93 0 0 0,61-135 0 0 0,-2-2 0 0 0,-2-1 0 0 0,-2-2 0 0 0,-47 41 0 0 0,65-66 0 0 0,1-2 0 0 0,-37 22 0 0 0,42-28 0 0 0,4-3 0 0 0,0-1 0 0 0,-1 1 0 0 0,0-2 0 0 0,1 1 0 0 0,-1-1 0 0 0,-17 2 0 0 0,-4 2 0 0 0,10-2 0 0 0,0-1 0 0 0,-29 2 0 0 0,43-6 0 0 0,-1 0 0 0 0,1 0 0 0 0,-1 0 0 0 0,1-1 0 0 0,0 0 0 0 0,-1 0 0 0 0,1 0 0 0 0,0-1 0 0 0,0-1 0 0 0,0 1 0 0 0,-6-4 0 0 0,-39-25 0 0 0,3-2 0 0 0,-59-50 0 0 0,94 71 0 0 0,1 0 0 0 0,0-1 0 0 0,1-1 0 0 0,1 0 0 0 0,0-1 0 0 0,1 0 0 0 0,1 0 0 0 0,0-1 0 0 0,1 0 0 0 0,0-1 0 0 0,2 0 0 0 0,-7-23 0 0 0,4 2 0 0 0,2-1 0 0 0,2 0 0 0 0,1 0 0 0 0,3 0 0 0 0,0 0 0 0 0,3 0 0 0 0,11-71 0 0 0,-7 86 0 0 0,1 1 0 0 0,1 0 0 0 0,15-29 0 0 0,-5 10 0 0 0,10-13 0 0 0,3 2 0 0 0,2 1 0 0 0,56-68 0 0 0,-63 86 0 0 0,1 2 0 0 0,1 2 0 0 0,1 0 0 0 0,2 2 0 0 0,1 1 0 0 0,1 2 0 0 0,1 1 0 0 0,2 1 0 0 0,0 2 0 0 0,1 2 0 0 0,46-17 0 0 0,-62 29 0 0 0,0 2 0 0 0,0 1 0 0 0,24-2 0 0 0,0 0 0 0 0,-17 2 0 0 0,0 1 0 0 0,0 2 0 0 0,0 1 0 0 0,0 1 0 0 0,-1 1 0 0 0,55 12 0 0 0,-65-8 0 0 0,0 0 0 0 0,0 1 0 0 0,-1 1 0 0 0,0 0 0 0 0,0 1 0 0 0,-1 1 0 0 0,-1 0 0 0 0,1 1 0 0 0,13 15 0 0 0,-25-23 0 0 0,0 1 0 0 0,0-1 0 0 0,0 1 0 0 0,0 0 0 0 0,-1-1 0 0 0,1 1 0 0 0,1 5 0 0 0,13 21 0 0 0,-3-13 0 0 0,-11-14 0 0 0,1 1 0 0 0,-1 0 0 0 0,0 0 0 0 0,0 0 0 0 0,-1 0 0 0 0,1 1 0 0 0,-1-1 0 0 0,0 1 0 0 0,0-1 0 0 0,1 6 0 0 0,9 44 0 0 0,-2-1 0 0 0,-3 1 0 0 0,-2 1 0 0 0,-4 107 0 0 0,-3-139 0 0 0,-2 1 0 0 0,0-1 0 0 0,-2 1 0 0 0,-1-2 0 0 0,-17 42 0 0 0,3-18 0 0 0,-44 70 0 0 0,54-99 0 0 0,-1-1 0 0 0,0 1 0 0 0,-2-2 0 0 0,1 0 0 0 0,-2-1 0 0 0,0 0 0 0 0,0-1 0 0 0,-34 21 0 0 0,18-17 0 0 0,21-11 0 0 0,0 0 0 0 0,0-1 0 0 0,-1 0 0 0 0,0-1 0 0 0,-18 5 0 0 0,1-3 0 0 0,-3 2 0 0 0,-46 4 0 0 0,67-11 0 0 0,0-1 0 0 0,1 0 0 0 0,-1 0 0 0 0,0-1 0 0 0,0 0 0 0 0,1-1 0 0 0,-1 0 0 0 0,0-1 0 0 0,-11-4 0 0 0,-6-6 0 0 0,0-2 0 0 0,1 0 0 0 0,1-2 0 0 0,0 0 0 0 0,1-2 0 0 0,-35-36 0 0 0,12 5 0 0 0,-75-108 0 0 0,108 137 0 0 0,2-2 0 0 0,1 1 0 0 0,1-2 0 0 0,-8-25 0 0 0,2 7 0 0 0,7 11 0 0 0,2-1 0 0 0,0 0 0 0 0,3 0 0 0 0,0-1 0 0 0,2 1 0 0 0,4-45 0 0 0,-2 48 0 0 0,1 10 0 0 0,1 1 0 0 0,0-1 0 0 0,2 0 0 0 0,0 1 0 0 0,1 0 0 0 0,1 0 0 0 0,13-28 0 0 0,72-119 0 0 0,-48 92 0 0 0,-20 36 0 0 0,1 1 0 0 0,2 1 0 0 0,1 1 0 0 0,2 2 0 0 0,2 0 0 0 0,0 2 0 0 0,2 2 0 0 0,48-33 0 0 0,-47 41 0 0 0,0 2 0 0 0,68-25 0 0 0,-81 36 0 0 0,-1 2 0 0 0,1 0 0 0 0,-1 2 0 0 0,24-2 0 0 0,3 0 0 0 0,135-14 0 0 0,-156 19 0 0 0,0 0 0 0 0,0 1 0 0 0,0 2 0 0 0,51 11 0 0 0,-64-10 0 0 0,1 1 0 0 0,-1 1 0 0 0,-1 0 0 0 0,14 9 0 0 0,0 0 0 0 0,-17-10 0 0 0,-1 0 0 0 0,0 1 0 0 0,0 1 0 0 0,0-1 0 0 0,-1 1 0 0 0,0 0 0 0 0,-1 1 0 0 0,9 11 0 0 0,40 73 0 0 0,-48-80 0 0 0,-1 3 0 0 0,0 1 0 0 0,-1-1 0 0 0,0 1 0 0 0,-1 0 0 0 0,2 28 0 0 0,3 7 0 0 0,-2-20 0 0 0,-2 1 0 0 0,-2-1 0 0 0,-1 1 0 0 0,-2 39 0 0 0,-21 119 0 0 0,7-85 0 0 0,8-71 0 0 0,-1-1 0 0 0,-2 1 0 0 0,-1-2 0 0 0,-17 37 0 0 0,0 1 0 0 0,19-50 0 0 0,-1 0 0 0 0,-1 0 0 0 0,-1-1 0 0 0,0-1 0 0 0,-2 1 0 0 0,0-2 0 0 0,-1 0 0 0 0,-1 0 0 0 0,0-2 0 0 0,-34 27 0 0 0,42-38 0 0 0,-1-1 0 0 0,1 0 0 0 0,-1-1 0 0 0,1 0 0 0 0,-1 0 0 0 0,0-1 0 0 0,0 1 0 0 0,0-2 0 0 0,0 1 0 0 0,0-1 0 0 0,-15-2 0 0 0,1 1 0 0 0,17 1 0 0 0,1 0 0 0 0,0-1 0 0 0,0 0 0 0 0,0 0 0 0 0,0 0 0 0 0,0-1 0 0 0,0 1 0 0 0,0-1 0 0 0,0 0 0 0 0,0 0 0 0 0,1 0 0 0 0,-1 0 0 0 0,1-1 0 0 0,-1 1 0 0 0,-3-5 0 0 0,-45-55 0 0 0,26 28 0 0 0,-22-25 0 0 0,-71-116 0 0 0,113 164 0 0 0,1-1 0 0 0,0 0 0 0 0,1 0 0 0 0,-4-14 0 0 0,-7-21 0 0 0,3 19 0 0 0,7 16 0 0 0,0 0 0 0 0,0 0 0 0 0,1 0 0 0 0,1-1 0 0 0,-3-20 0 0 0,-3-34 0 0 0,3 32 0 0 0,-1-58 0 0 0,7 44 0 0 0,-2 20 0 0 0,2-1 0 0 0,1 0 0 0 0,1 0 0 0 0,13-56 0 0 0,6 18 0 0 0,3 1 0 0 0,3 1 0 0 0,3 2 0 0 0,48-77 0 0 0,-73 132 0 0 0,54-78 0 0 0,-52 77 0 0 0,1 0 0 0 0,0 1 0 0 0,0 0 0 0 0,1 1 0 0 0,0 0 0 0 0,14-9 0 0 0,-9 9 0 0 0,21-14 0 0 0,45-19 0 0 0,-66 35 0 0 0,1 1 0 0 0,1 0 0 0 0,-1 1 0 0 0,1 0 0 0 0,-1 2 0 0 0,25-2 0 0 0,-17 2 0 0 0,0 2 0 0 0,0 0 0 0 0,38 7 0 0 0,-50-5 0 0 0,0 1 0 0 0,0 1 0 0 0,0 0 0 0 0,0 1 0 0 0,-1 0 0 0 0,1 0 0 0 0,-1 1 0 0 0,-1 1 0 0 0,15 12 0 0 0,-1 2 0 0 0,-1 1 0 0 0,-2 1 0 0 0,0 0 0 0 0,25 41 0 0 0,-8-11 0 0 0,-34-48 0 0 0,0 0 0 0 0,0 0 0 0 0,-1 0 0 0 0,0 0 0 0 0,0 1 0 0 0,2 8 0 0 0,6 14 0 0 0,1 1 0 0 0,-2-1 0 0 0,-1 2 0 0 0,6 36 0 0 0,-2-6 0 0 0,-2-3 0 0 0,-3 1 0 0 0,-3 1 0 0 0,-5 94 0 0 0,0-58 0 0 0,0-68 0 0 0,-2 0 0 0 0,0 0 0 0 0,-2 0 0 0 0,-1-1 0 0 0,-1 0 0 0 0,-19 46 0 0 0,14-52 0 0 0,0-1 0 0 0,-2 0 0 0 0,0-1 0 0 0,-2 0 0 0 0,0-1 0 0 0,-33 26 0 0 0,49-42 0 0 0,-10 6 0 0 0,0-1 0 0 0,0 0 0 0 0,0 0 0 0 0,-1-1 0 0 0,0 0 0 0 0,0-1 0 0 0,0 0 0 0 0,-1-1 0 0 0,1 0 0 0 0,-1-1 0 0 0,0 0 0 0 0,0-1 0 0 0,0 0 0 0 0,1-1 0 0 0,-1 0 0 0 0,-23-4 0 0 0,-4-15 0 0 0,14 6 0 0 0,10 6 0 0 0,0-1 0 0 0,0 0 0 0 0,1 0 0 0 0,0-2 0 0 0,1 0 0 0 0,0 0 0 0 0,-18-20 0 0 0,-77-95 0 0 0,83 93 0 0 0,11 15 0 0 0,1-1 0 0 0,1-1 0 0 0,0 1 0 0 0,1-2 0 0 0,2 0 0 0 0,0 0 0 0 0,1 0 0 0 0,-9-38 0 0 0,-2-2 0 0 0,12 44 0 0 0,2-1 0 0 0,0 0 0 0 0,-4-32 0 0 0,2-22 0 0 0,4 0 0 0 0,7-85 0 0 0,-2 144 0 0 0,0 0 0 0 0,1 0 0 0 0,0 1 0 0 0,1-1 0 0 0,1 1 0 0 0,8-16 0 0 0,4-12 0 0 0,32-61 0 0 0,-13 30 0 0 0,-27 55 0 0 0,1 0 0 0 0,0 0 0 0 0,1 1 0 0 0,0 0 0 0 0,1 1 0 0 0,19-16 0 0 0,15-17 0 0 0,-37 37 0 0 0,1 1 0 0 0,0 0 0 0 0,0 1 0 0 0,0 0 0 0 0,1 1 0 0 0,0 0 0 0 0,0 1 0 0 0,1 0 0 0 0,18-5 0 0 0,7-1 0 0 0,67-10 0 0 0,-80 18 0 0 0,1 1 0 0 0,-1 1 0 0 0,40 4 0 0 0,-52-2 0 0 0,0 1 0 0 0,0 0 0 0 0,0 1 0 0 0,0 0 0 0 0,-1 0 0 0 0,1 2 0 0 0,-1-1 0 0 0,0 1 0 0 0,10 7 0 0 0,30 19 0 0 0,-40-26 0 0 0,-1 1 0 0 0,1-1 0 0 0,-1 2 0 0 0,-1 0 0 0 0,1 0 0 0 0,-2 1 0 0 0,1 0 0 0 0,-1 0 0 0 0,14 18 0 0 0,10 28 0 0 0,15 32 0 0 0,-45-78 0 0 0,0-1 0 0 0,0 1 0 0 0,0 0 0 0 0,-1-1 0 0 0,0 10 0 0 0,6 27 0 0 0,4-1 0 0 0,-2 0 0 0 0,7 82 0 0 0,-9-54 0 0 0,-4 0 0 0 0,-2 0 0 0 0,-4 0 0 0 0,-12 71 0 0 0,5-69 0 0 0,7-48 0 0 0,0-1 0 0 0,-2 1 0 0 0,0-1 0 0 0,-11 27 0 0 0,-27 57 0 0 0,41-105 0 0 0,1-1 0 0 0,-1 1 0 0 0,1-1 0 0 0,-1 1 0 0 0,0-1 0 0 0,0 0 0 0 0,0 0 0 0 0,0 0 0 0 0,0 0 0 0 0,-1 0 0 0 0,1 0 0 0 0,-4 1 0 0 0,-14 13 0 0 0,17-13 0 0 0,-1 0 0 0 0,1 0 0 0 0,-1-1 0 0 0,0 1 0 0 0,0-1 0 0 0,0 0 0 0 0,-1 0 0 0 0,1-1 0 0 0,0 1 0 0 0,-1-1 0 0 0,1 0 0 0 0,-1 0 0 0 0,-7 0 0 0 0,-60 3 0 0 0,71-4 0 0 0,-14-1 0 0 0,1-1 0 0 0,0 0 0 0 0,0-1 0 0 0,0 0 0 0 0,1-2 0 0 0,-1 1 0 0 0,1-2 0 0 0,0 0 0 0 0,0 0 0 0 0,1-1 0 0 0,0-1 0 0 0,0 0 0 0 0,-20-18 0 0 0,-12-15 0 0 0,2-1 0 0 0,-38-50 0 0 0,49 55 0 0 0,11 15 0 0 0,2-2 0 0 0,1 0 0 0 0,0-1 0 0 0,-20-44 0 0 0,20 30 0 0 0,-39-107 0 0 0,49 124 0 0 0,2-1 0 0 0,0 1 0 0 0,1-1 0 0 0,-1-44 0 0 0,5 50 0 0 0,-1 7 0 0 0,1 0 0 0 0,0 0 0 0 0,1 0 0 0 0,0-1 0 0 0,0 1 0 0 0,1 0 0 0 0,0 1 0 0 0,1-1 0 0 0,0 0 0 0 0,5-10 0 0 0,34-67 0 0 0,-35 67 0 0 0,1 2 0 0 0,0-1 0 0 0,2 2 0 0 0,0-1 0 0 0,1 1 0 0 0,1 0 0 0 0,0 1 0 0 0,1 1 0 0 0,18-17 0 0 0,-18 20 0 0 0,1 1 0 0 0,-1 1 0 0 0,2 0 0 0 0,-1 1 0 0 0,1 1 0 0 0,1 0 0 0 0,-1 1 0 0 0,1 0 0 0 0,28-7 0 0 0,-14 8 0 0 0,-1 2 0 0 0,1 0 0 0 0,1 2 0 0 0,-1 2 0 0 0,0 0 0 0 0,0 2 0 0 0,0 1 0 0 0,54 13 0 0 0,-66-9 0 0 0,0 0 0 0 0,0 0 0 0 0,-1 2 0 0 0,19 12 0 0 0,13 6 0 0 0,-41-24 0 0 0,0 1 0 0 0,0-1 0 0 0,-1 1 0 0 0,1 1 0 0 0,-1 0 0 0 0,0 0 0 0 0,0 0 0 0 0,-1 1 0 0 0,0 0 0 0 0,0 0 0 0 0,10 13 0 0 0,-14-16 0 0 0,13 22 0 0 0,35 41 0 0 0,-33-45 0 0 0,0 2 0 0 0,-2 0 0 0 0,-1 1 0 0 0,14 29 0 0 0,39 111 0 0 0,-60-140 0 0 0,-1-1 0 0 0,6 39 0 0 0,-7-32 0 0 0,7 45 0 0 0,-3 0 0 0 0,0 98 0 0 0,-9-135 0 0 0,-4 108 0 0 0,3-135 0 0 0,-1 1 0 0 0,0 0 0 0 0,0-1 0 0 0,-1 1 0 0 0,-1-1 0 0 0,0 0 0 0 0,0 0 0 0 0,-1 0 0 0 0,-8 13 0 0 0,-6 12 0 0 0,17-33 0 0 0,1 1 0 0 0,-1 0 0 0 0,0-1 0 0 0,0 0 0 0 0,0 1 0 0 0,0-1 0 0 0,0 0 0 0 0,-1 0 0 0 0,1 0 0 0 0,-1 0 0 0 0,0 0 0 0 0,0-1 0 0 0,0 1 0 0 0,0-1 0 0 0,-5 3 0 0 0,0-2 0 0 0,1 1 0 0 0,-1-1 0 0 0,0-1 0 0 0,0 0 0 0 0,0 0 0 0 0,0-1 0 0 0,0 1 0 0 0,0-2 0 0 0,0 1 0 0 0,0-1 0 0 0,-1-1 0 0 0,1 1 0 0 0,0-1 0 0 0,0-1 0 0 0,0 1 0 0 0,0-1 0 0 0,0-1 0 0 0,-10-4 0 0 0,15 6 0 0 0,1 0 0 0 0,0 0 0 0 0,-1 0 0 0 0,1-1 0 0 0,0 1 0 0 0,0 0 0 0 0,0-1 0 0 0,0 1 0 0 0,0-1 0 0 0,0 0 0 0 0,0 0 0 0 0,1 0 0 0 0,-1 0 0 0 0,-1-3 0 0 0,-11-11 0 0 0,-15-5 0 0 0,20 11 0 0 0,1-1 0 0 0,0-1 0 0 0,-9-16 0 0 0,-13-19 0 0 0,19 30 0 0 0,1-1 0 0 0,0 0 0 0 0,1-1 0 0 0,1 0 0 0 0,1 0 0 0 0,1 0 0 0 0,-7-39 0 0 0,6 9 0 0 0,1 1 0 0 0,2-63 0 0 0,5 94 0 0 0,1 0 0 0 0,0 0 0 0 0,2 0 0 0 0,0 1 0 0 0,1 0 0 0 0,0 0 0 0 0,13-25 0 0 0,-4 12 0 0 0,2 0 0 0 0,39-53 0 0 0,-48 73 0 0 0,-2 2 0 0 0,0-1 0 0 0,1 1 0 0 0,0 1 0 0 0,0-1 0 0 0,9-6 0 0 0,18-5 0 0 0,-17 0 0 0 0,-15 16 0 0 0,0 0 0 0 0,1 0 0 0 0,-1 1 0 0 0,1-1 0 0 0,0 0 0 0 0,0 1 0 0 0,0-1 0 0 0,0 1 0 0 0,0-1 0 0 0,0 1 0 0 0,0 0 0 0 0,0 0 0 0 0,0 0 0 0 0,0 0 0 0 0,1 0 0 0 0,-1 1 0 0 0,3-1 0 0 0,60-18 0 0 0,-50 13 0 0 0,0 1 0 0 0,1 0 0 0 0,-1 1 0 0 0,1 1 0 0 0,0 1 0 0 0,-1 0 0 0 0,1 1 0 0 0,0 0 0 0 0,0 2 0 0 0,0 0 0 0 0,20 3 0 0 0,-24 1 0 0 0,0 0 0 0 0,0 0 0 0 0,0 1 0 0 0,0 1 0 0 0,-1 0 0 0 0,0 0 0 0 0,-1 1 0 0 0,1 1 0 0 0,-2 0 0 0 0,15 16 0 0 0,12 13 0 0 0,-30-33 0 0 0,0 1 0 0 0,-1 0 0 0 0,0 0 0 0 0,0 1 0 0 0,7 12 0 0 0,4 7 0 0 0,-1 0 0 0 0,-1 1 0 0 0,-1 1 0 0 0,-1 0 0 0 0,-2 1 0 0 0,9 35 0 0 0,-18-60 0 0 0,11 54 0 0 0,-2 0 0 0 0,3 105 0 0 0,-12-135 0 0 0,0-15 0 0 0,0 1 0 0 0,-1 0 0 0 0,-1-1 0 0 0,0 1 0 0 0,-1-1 0 0 0,0 1 0 0 0,-1-1 0 0 0,-1 0 0 0 0,0 0 0 0 0,-10 23 0 0 0,11-31 0 0 0,-1 1 0 0 0,0 0 0 0 0,-1-1 0 0 0,1 0 0 0 0,-1 0 0 0 0,0 0 0 0 0,0-1 0 0 0,-1 0 0 0 0,1 0 0 0 0,-11 6 0 0 0,13-9 0 0 0,1 1 0 0 0,-1-1 0 0 0,0 0 0 0 0,-1 0 0 0 0,1 0 0 0 0,0-1 0 0 0,0 1 0 0 0,0-1 0 0 0,0 0 0 0 0,-1 1 0 0 0,1-1 0 0 0,0-1 0 0 0,0 1 0 0 0,0 0 0 0 0,-1-1 0 0 0,1 0 0 0 0,0 1 0 0 0,0-1 0 0 0,0-1 0 0 0,0 1 0 0 0,0 0 0 0 0,-5-4 0 0 0,-9-9 0 0 0,1 0 0 0 0,0-2 0 0 0,1 1 0 0 0,0-2 0 0 0,1 0 0 0 0,1-1 0 0 0,1 0 0 0 0,1-1 0 0 0,-15-33 0 0 0,16 31 0 0 0,1 1 0 0 0,1-2 0 0 0,1 1 0 0 0,1-1 0 0 0,1 0 0 0 0,-3-24 0 0 0,4 3 0 0 0,3-51 0 0 0,2 78 0 0 0,0 0 0 0 0,2 0 0 0 0,-1 0 0 0 0,2 0 0 0 0,0 0 0 0 0,9-21 0 0 0,5-6 0 0 0,2 1 0 0 0,1 1 0 0 0,2 1 0 0 0,44-56 0 0 0,-48 82 0 0 0,-11 0 0 0 0,-8 13 0 0 0,1 0 0 0 0,-1 0 0 0 0,1 0 0 0 0,0 0 0 0 0,-1-1 0 0 0,1 1 0 0 0,0 1 0 0 0,0-1 0 0 0,-1 0 0 0 0,1 0 0 0 0,0 0 0 0 0,0 0 0 0 0,0 1 0 0 0,0-1 0 0 0,0 0 0 0 0,0 1 0 0 0,0-1 0 0 0,1 1 0 0 0,-1-1 0 0 0,0 1 0 0 0,0-1 0 0 0,0 1 0 0 0,0 0 0 0 0,2-1 0 0 0,-2 1 0 0 0,0 0 0 0 0,-1 0 0 0 0,1 0 0 0 0,0-1 0 0 0,0 1 0 0 0,-1 0 0 0 0,1-1 0 0 0,0 1 0 0 0,-1 0 0 0 0,1-1 0 0 0,0 1 0 0 0,-1-1 0 0 0,1 1 0 0 0,-1-1 0 0 0,1 1 0 0 0,-1-1 0 0 0,1 0 0 0 0,-1 1 0 0 0,1-1 0 0 0,-1 0 0 0 0,1-1 0 0 0,8-8 0 0 0,-2 7 0 0 0,-1 1 0 0 0,1-1 0 0 0,0 1 0 0 0,0 1 0 0 0,0-1 0 0 0,0 1 0 0 0,1 0 0 0 0,-1 1 0 0 0,0 0 0 0 0,0 0 0 0 0,0 0 0 0 0,1 1 0 0 0,-1 0 0 0 0,0 0 0 0 0,0 1 0 0 0,0 0 0 0 0,0 0 0 0 0,-1 1 0 0 0,1 0 0 0 0,-1 0 0 0 0,1 1 0 0 0,-1-1 0 0 0,0 1 0 0 0,0 1 0 0 0,-1-1 0 0 0,1 1 0 0 0,-1 0 0 0 0,0 0 0 0 0,0 0 0 0 0,-1 1 0 0 0,8 11 0 0 0,31 52 0 0 0,-32-54 0 0 0,0 0 0 0 0,-1 1 0 0 0,-1 0 0 0 0,-1 1 0 0 0,0 0 0 0 0,7 26 0 0 0,7 30 0 0 0,-15-51 0 0 0,0 1 0 0 0,-1 0 0 0 0,-1 0 0 0 0,4 48 0 0 0,0 231 0 0 0,-11-268 0 0 0,-1 0 0 0 0,-2 0 0 0 0,-1-1 0 0 0,-1 0 0 0 0,-2 0 0 0 0,-1-1 0 0 0,-16 33 0 0 0,23-60 0 0 0,0 0 0 0 0,-1-1 0 0 0,0 1 0 0 0,0-1 0 0 0,0 0 0 0 0,0 0 0 0 0,-1 0 0 0 0,1 0 0 0 0,-1-1 0 0 0,0 0 0 0 0,0 0 0 0 0,-7 3 0 0 0,7-3 0 0 0,3-2 0 0 0,0 0 0 0 0,-1 0 0 0 0,1-1 0 0 0,-1 1 0 0 0,1-1 0 0 0,-1 1 0 0 0,1-1 0 0 0,0 0 0 0 0,-1 0 0 0 0,1 0 0 0 0,-1 0 0 0 0,1-1 0 0 0,-1 1 0 0 0,1-1 0 0 0,-1 1 0 0 0,1-1 0 0 0,0 0 0 0 0,-1 0 0 0 0,1 0 0 0 0,0 0 0 0 0,0 0 0 0 0,-1 0 0 0 0,1-1 0 0 0,0 1 0 0 0,0-1 0 0 0,-1-1 0 0 0,-5-4 0 0 0,1 0 0 0 0,0 0 0 0 0,1 0 0 0 0,0-1 0 0 0,-11-16 0 0 0,7 1 0 0 0,0 0 0 0 0,2 0 0 0 0,-7-28 0 0 0,-10-28 0 0 0,21 66 0 0 0,1 0 0 0 0,-1 0 0 0 0,2-1 0 0 0,0 1 0 0 0,0-1 0 0 0,2 1 0 0 0,1-27 0 0 0,4-2 0 0 0,12-49 0 0 0,-6 38 0 0 0,-9 44 0 0 0,1-1 0 0 0,0 0 0 0 0,1 1 0 0 0,0 0 0 0 0,0 0 0 0 0,11-15 0 0 0,-2 0 0 0 0,13-9 0 0 0,-22 28 0 0 0,1 0 0 0 0,-1 0 0 0 0,0 0 0 0 0,-1 0 0 0 0,1-1 0 0 0,-1 1 0 0 0,0-1 0 0 0,3-10 0 0 0,-3 12 0 0 0,-1 0 0 0 0,1 1 0 0 0,0-1 0 0 0,0 1 0 0 0,0 0 0 0 0,0 0 0 0 0,0 0 0 0 0,1 0 0 0 0,0 1 0 0 0,-1-1 0 0 0,1 1 0 0 0,0 0 0 0 0,0 0 0 0 0,0 0 0 0 0,0 1 0 0 0,1-1 0 0 0,4 0 0 0 0,33-16 0 0 0,-31 13 0 0 0,1 1 0 0 0,0 0 0 0 0,0 1 0 0 0,21-3 0 0 0,14 7 0 0 0,-46-1 0 0 0,1 0 0 0 0,-1 1 0 0 0,0-1 0 0 0,1 1 0 0 0,-1-1 0 0 0,1 1 0 0 0,-1 0 0 0 0,0-1 0 0 0,0 1 0 0 0,1 0 0 0 0,-1 0 0 0 0,0 0 0 0 0,0 0 0 0 0,0 0 0 0 0,0 0 0 0 0,0 0 0 0 0,0 0 0 0 0,0 0 0 0 0,0 1 0 0 0,0-1 0 0 0,-1 0 0 0 0,2 2 0 0 0,-2-1 0 0 0,1 0 0 0 0,0 0 0 0 0,0 0 0 0 0,-1 0 0 0 0,1-1 0 0 0,1 1 0 0 0,-1 0 0 0 0,0 0 0 0 0,0-1 0 0 0,1 1 0 0 0,-1-1 0 0 0,1 1 0 0 0,-1-1 0 0 0,1 0 0 0 0,-1 0 0 0 0,1 1 0 0 0,0-1 0 0 0,3 1 0 0 0,28 24 0 0 0,-22-14 0 0 0,-1 2 0 0 0,0-1 0 0 0,-1 1 0 0 0,0 1 0 0 0,-1 0 0 0 0,-1 0 0 0 0,-1 1 0 0 0,0-1 0 0 0,0 1 0 0 0,2 19 0 0 0,34 115 0 0 0,-37-97 0 0 0,-5-41 0 0 0,1 0 0 0 0,0 0 0 0 0,5 19 0 0 0,2 8 0 0 0,-2 1 0 0 0,-2 0 0 0 0,-1 1 0 0 0,-3 43 0 0 0,0-74 0 0 0,0 2 0 0 0,-1-1 0 0 0,-1 0 0 0 0,0 1 0 0 0,-1-1 0 0 0,0 0 0 0 0,-5 11 0 0 0,-8 37 0 0 0,15-56 0 0 0,0 0 0 0 0,0 0 0 0 0,-1 0 0 0 0,1 0 0 0 0,-1-1 0 0 0,1 1 0 0 0,-1 0 0 0 0,0-1 0 0 0,0 0 0 0 0,-1 1 0 0 0,1-1 0 0 0,0 0 0 0 0,-1 0 0 0 0,1 0 0 0 0,-1 0 0 0 0,1-1 0 0 0,-1 1 0 0 0,0-1 0 0 0,0 0 0 0 0,0 1 0 0 0,0-1 0 0 0,0-1 0 0 0,-4 2 0 0 0,5-1 0 0 0,0 0 0 0 0,-1-1 0 0 0,1 1 0 0 0,0-1 0 0 0,0 1 0 0 0,-1-1 0 0 0,1 0 0 0 0,0 0 0 0 0,-1 0 0 0 0,1 0 0 0 0,0 0 0 0 0,-1-1 0 0 0,1 1 0 0 0,0-1 0 0 0,-1 1 0 0 0,1-1 0 0 0,0 0 0 0 0,0 0 0 0 0,0 0 0 0 0,0 0 0 0 0,0 0 0 0 0,0 0 0 0 0,0-1 0 0 0,0 1 0 0 0,0-1 0 0 0,1 1 0 0 0,-1-1 0 0 0,0 0 0 0 0,1 0 0 0 0,0 1 0 0 0,-1-1 0 0 0,-1-4 0 0 0,-27-60 0 0 0,22 51 0 0 0,1 1 0 0 0,0-1 0 0 0,2-1 0 0 0,-1 1 0 0 0,2-1 0 0 0,-3-17 0 0 0,3 5 0 0 0,2 1 0 0 0,2-55 0 0 0,1 71 0 0 0,0 1 0 0 0,1-1 0 0 0,0 0 0 0 0,1 1 0 0 0,1 0 0 0 0,-1-1 0 0 0,1 1 0 0 0,1 1 0 0 0,0-1 0 0 0,10-14 0 0 0,-5 13 0 0 0,-8 9 0 0 0,0 1 0 0 0,-1-1 0 0 0,1 0 0 0 0,-1 0 0 0 0,0 1 0 0 0,0-1 0 0 0,1 0 0 0 0,-1 0 0 0 0,0-1 0 0 0,-1 1 0 0 0,1 0 0 0 0,0 0 0 0 0,0 0 0 0 0,-1 0 0 0 0,1-4 0 0 0,-1 4 0 0 0,1 0 0 0 0,-1 0 0 0 0,1 0 0 0 0,0 0 0 0 0,0 0 0 0 0,0 0 0 0 0,0 0 0 0 0,0 1 0 0 0,0-1 0 0 0,0 0 0 0 0,1 0 0 0 0,-1 1 0 0 0,1-1 0 0 0,-1 1 0 0 0,1-1 0 0 0,-1 1 0 0 0,3-1 0 0 0,13-13 0 0 0,0-13 0 0 0,49-34 0 0 0,-63 59 0 0 0,0 1 0 0 0,1-1 0 0 0,-1 1 0 0 0,1 0 0 0 0,-1 0 0 0 0,1 1 0 0 0,-1-1 0 0 0,1 1 0 0 0,0 0 0 0 0,0-1 0 0 0,0 2 0 0 0,0-1 0 0 0,0 0 0 0 0,0 1 0 0 0,0 0 0 0 0,4 0 0 0 0,-1 0 0 0 0,0 0 0 0 0,-1 1 0 0 0,1 0 0 0 0,0 0 0 0 0,-1 0 0 0 0,1 1 0 0 0,0 0 0 0 0,-1 0 0 0 0,10 6 0 0 0,45 43 0 0 0,-60-50 0 0 0,0-1 0 0 0,0 1 0 0 0,0 0 0 0 0,-1-1 0 0 0,1 1 0 0 0,0 0 0 0 0,0 0 0 0 0,0 0 0 0 0,-1-1 0 0 0,1 1 0 0 0,0 0 0 0 0,-1 0 0 0 0,1 0 0 0 0,-1 0 0 0 0,1 1 0 0 0,-1-1 0 0 0,0 0 0 0 0,1 0 0 0 0,-1 0 0 0 0,0 0 0 0 0,0 0 0 0 0,0 0 0 0 0,1 1 0 0 0,-1-1 0 0 0,0 0 0 0 0,-1 0 0 0 0,1 2 0 0 0,0 0 0 0 0,0-1 0 0 0,0 1 0 0 0,0-1 0 0 0,0 1 0 0 0,0-1 0 0 0,1 1 0 0 0,-1-1 0 0 0,1 1 0 0 0,0-1 0 0 0,0 1 0 0 0,2 3 0 0 0,-1-2 0 0 0,6 10 0 0 0,-1-1 0 0 0,0 1 0 0 0,6 20 0 0 0,-11-29 0 0 0,4 18 0 0 0,0 0 0 0 0,-1 0 0 0 0,-2 0 0 0 0,2 36 0 0 0,-5-17 0 0 0,1 10 0 0 0,-9 78 0 0 0,4-95 0 0 0,4-26 0 0 0,-1-1 0 0 0,0 0 0 0 0,-1 1 0 0 0,1-1 0 0 0,-2 0 0 0 0,-5 15 0 0 0,2-8 0 0 0,4-8 0 0 0,-1-1 0 0 0,1 1 0 0 0,-1-1 0 0 0,-1 0 0 0 0,1 0 0 0 0,-1 0 0 0 0,0-1 0 0 0,-6 7 0 0 0,9-12 0 0 0,1 0 0 0 0,-1 0 0 0 0,0 0 0 0 0,1 0 0 0 0,-1 0 0 0 0,0-1 0 0 0,0 1 0 0 0,1 0 0 0 0,-1 0 0 0 0,0-1 0 0 0,1 1 0 0 0,-1 0 0 0 0,1-1 0 0 0,-1 1 0 0 0,0-1 0 0 0,1 1 0 0 0,-1 0 0 0 0,1-1 0 0 0,-1 1 0 0 0,1-1 0 0 0,-1 0 0 0 0,1 1 0 0 0,0-1 0 0 0,-1 1 0 0 0,1-1 0 0 0,0 0 0 0 0,-1 1 0 0 0,1-1 0 0 0,0 0 0 0 0,0 1 0 0 0,-1-1 0 0 0,1-1 0 0 0,-8-19 0 0 0,-2 0 0 0 0,1 0 0 0 0,1 0 0 0 0,0-1 0 0 0,-5-34 0 0 0,9 42 0 0 0,-10-107 0 0 0,12 106 0 0 0,0 0 0 0 0,1 0 0 0 0,0 0 0 0 0,1-1 0 0 0,1 1 0 0 0,1 0 0 0 0,0 0 0 0 0,0-1 0 0 0,2 2 0 0 0,0-1 0 0 0,12-27 0 0 0,-7 26 0 0 0,-6 11 0 0 0,0-1 0 0 0,0 0 0 0 0,0 0 0 0 0,0 0 0 0 0,-1-1 0 0 0,0 1 0 0 0,0 0 0 0 0,1-10 0 0 0,-1 4 0 0 0,1 0 0 0 0,0 1 0 0 0,1-1 0 0 0,6-13 0 0 0,6-16 0 0 0,-14 34 0 0 0,1 1 0 0 0,1 0 0 0 0,-1-1 0 0 0,1 1 0 0 0,8-10 0 0 0,2-3 0 0 0,24-22 0 0 0,-29 28 0 0 0,-8 11 0 0 0,0 0 0 0 0,0 0 0 0 0,1 0 0 0 0,-1 1 0 0 0,0-1 0 0 0,1 0 0 0 0,0 1 0 0 0,-1-1 0 0 0,1 1 0 0 0,0 0 0 0 0,0-1 0 0 0,0 1 0 0 0,-1 0 0 0 0,1 0 0 0 0,3-1 0 0 0,18-12 0 0 0,-22 13 0 0 0,1-1 0 0 0,0 1 0 0 0,0 0 0 0 0,0 0 0 0 0,0 0 0 0 0,0 0 0 0 0,0 0 0 0 0,0 0 0 0 0,1 0 0 0 0,-1 1 0 0 0,0-1 0 0 0,0 1 0 0 0,0 0 0 0 0,1-1 0 0 0,-1 1 0 0 0,4 0 0 0 0,-2 0 0 0 0,0 0 0 0 0,0 0 0 0 0,0 0 0 0 0,0 1 0 0 0,0-1 0 0 0,0 1 0 0 0,0 0 0 0 0,0 0 0 0 0,-1 0 0 0 0,1 0 0 0 0,0 1 0 0 0,0 0 0 0 0,-1 0 0 0 0,1 0 0 0 0,6 5 0 0 0,-2 17 0 0 0,2-11 0 0 0,5 12 0 0 0,15 26 0 0 0,-14-6 0 0 0,-2 1 0 0 0,16 90 0 0 0,-24-93 0 0 0,-3 0 0 0 0,-2 0 0 0 0,-1 0 0 0 0,-7 45 0 0 0,5-44 0 0 0,2-35 0 0 0,0 0 0 0 0,0 0 0 0 0,-1 0 0 0 0,-1 0 0 0 0,1 0 0 0 0,-5 11 0 0 0,-1-1 0 0 0,-10 32 0 0 0,12-30 0 0 0,-1 0 0 0 0,-1-1 0 0 0,-1 1 0 0 0,-12 23 0 0 0,19-42 0 0 0,0-1 0 0 0,0 0 0 0 0,0 1 0 0 0,0-1 0 0 0,0 0 0 0 0,0 0 0 0 0,0 0 0 0 0,-1 1 0 0 0,1-1 0 0 0,0 0 0 0 0,-1-1 0 0 0,1 1 0 0 0,-1 0 0 0 0,1 0 0 0 0,-2 0 0 0 0,1 0 0 0 0,1-1 0 0 0,0 1 0 0 0,0-1 0 0 0,-1 1 0 0 0,1 0 0 0 0,0-1 0 0 0,0 1 0 0 0,0 0 0 0 0,0 0 0 0 0,0 0 0 0 0,0 0 0 0 0,0 0 0 0 0,0 0 0 0 0,-1 2 0 0 0,3-2 0 0 0,-2 4 0 0 0,-16-2 0 0 0,15-3 0 0 0,1-1 0 0 0,-1 1 0 0 0,1 0 0 0 0,-1-1 0 0 0,1 0 0 0 0,0 1 0 0 0,-1-1 0 0 0,1 0 0 0 0,0 0 0 0 0,0 0 0 0 0,-1 1 0 0 0,1-1 0 0 0,0 0 0 0 0,0-1 0 0 0,0 1 0 0 0,0 0 0 0 0,0 0 0 0 0,1 0 0 0 0,-1-1 0 0 0,0 1 0 0 0,0 0 0 0 0,1-1 0 0 0,-1 1 0 0 0,0-2 0 0 0,-13-44 0 0 0,9 27 0 0 0,-2 1 0 0 0,2 0 0 0 0,1 0 0 0 0,0 0 0 0 0,1 0 0 0 0,1-1 0 0 0,1 1 0 0 0,1-1 0 0 0,1 1 0 0 0,0-1 0 0 0,1 1 0 0 0,1 0 0 0 0,1 0 0 0 0,1 0 0 0 0,1 0 0 0 0,0 1 0 0 0,2-1 0 0 0,0 2 0 0 0,0-1 0 0 0,2 1 0 0 0,0 1 0 0 0,1-1 0 0 0,18-19 0 0 0,-20 28 0 0 0,-7 7 0 0 0,0-1 0 0 0,0 1 0 0 0,0-1 0 0 0,0 0 0 0 0,0 0 0 0 0,0 0 0 0 0,-1 0 0 0 0,1 0 0 0 0,-1 0 0 0 0,1-1 0 0 0,-1 1 0 0 0,0 0 0 0 0,0-1 0 0 0,0 1 0 0 0,0-1 0 0 0,-1 1 0 0 0,2-6 0 0 0,-2 7 0 0 0,0-1 0 0 0,0 1 0 0 0,1 0 0 0 0,-1-1 0 0 0,1 1 0 0 0,-1 0 0 0 0,1-1 0 0 0,-1 1 0 0 0,1 0 0 0 0,-1 0 0 0 0,1 0 0 0 0,0 0 0 0 0,0-1 0 0 0,0 1 0 0 0,0 0 0 0 0,0 0 0 0 0,0 0 0 0 0,0 1 0 0 0,0-1 0 0 0,0 0 0 0 0,0 0 0 0 0,0 1 0 0 0,1-1 0 0 0,-1 0 0 0 0,0 1 0 0 0,0-1 0 0 0,2 1 0 0 0,-1-1 0 0 0,0 0 0 0 0,0 0 0 0 0,0 0 0 0 0,0 0 0 0 0,0 0 0 0 0,0 0 0 0 0,-1 0 0 0 0,1 0 0 0 0,0-1 0 0 0,-1 1 0 0 0,1-1 0 0 0,-1 1 0 0 0,0-1 0 0 0,1 0 0 0 0,-1 0 0 0 0,0 1 0 0 0,1-4 0 0 0,0 2 0 0 0,1 1 0 0 0,-1 0 0 0 0,0-1 0 0 0,1 1 0 0 0,0 0 0 0 0,-1 1 0 0 0,1-1 0 0 0,0 0 0 0 0,0 1 0 0 0,0-1 0 0 0,0 1 0 0 0,0 0 0 0 0,0 0 0 0 0,0 0 0 0 0,0 1 0 0 0,0-1 0 0 0,1 1 0 0 0,-1-1 0 0 0,0 1 0 0 0,0 0 0 0 0,1 1 0 0 0,-1-1 0 0 0,0 0 0 0 0,0 1 0 0 0,0 0 0 0 0,1-1 0 0 0,-1 1 0 0 0,0 1 0 0 0,0-1 0 0 0,0 0 0 0 0,2 2 0 0 0,8 5 0 0 0,-11-7 0 0 0,0 0 0 0 0,1 0 0 0 0,-1 0 0 0 0,0 1 0 0 0,0-1 0 0 0,0 1 0 0 0,0-1 0 0 0,0 1 0 0 0,-1 0 0 0 0,1 0 0 0 0,0 0 0 0 0,-1 0 0 0 0,1 0 0 0 0,-1 0 0 0 0,0 0 0 0 0,2 4 0 0 0,4 12 0 0 0,4 11 0 0 0,0 1 0 0 0,-2 0 0 0 0,-2 1 0 0 0,0-1 0 0 0,-2 1 0 0 0,1 35 0 0 0,-8 24 0 0 0,-3-1 0 0 0,-24 121 0 0 0,26-198 0 0 0,-1 1 0 0 0,0-1 0 0 0,-1 0 0 0 0,0 0 0 0 0,-11 19 0 0 0,-8 17 0 0 0,6-12 0 0 0,-44 65 0 0 0,37-62 0 0 0,10-18 0 0 0,-1-1 0 0 0,0 0 0 0 0,-22 20 0 0 0,32-36 0 0 0,0 1 0 0 0,0-1 0 0 0,0 0 0 0 0,0-1 0 0 0,0 1 0 0 0,-1-1 0 0 0,1-1 0 0 0,-13 4 0 0 0,5-1 0 0 0,8-2 0 0 0,0-1 0 0 0,0 0 0 0 0,-1-1 0 0 0,1 0 0 0 0,0 0 0 0 0,-1 0 0 0 0,1 0 0 0 0,-1-1 0 0 0,1 0 0 0 0,-1-1 0 0 0,1 1 0 0 0,-1-1 0 0 0,1 0 0 0 0,0-1 0 0 0,-1 0 0 0 0,1 0 0 0 0,-10-5 0 0 0,12 5 0 0 0,-1-1 0 0 0,1 0 0 0 0,0-1 0 0 0,0 1 0 0 0,1-1 0 0 0,-1 0 0 0 0,1 0 0 0 0,-1 0 0 0 0,1 0 0 0 0,1 0 0 0 0,-1-1 0 0 0,1 0 0 0 0,-1 1 0 0 0,1-1 0 0 0,1 0 0 0 0,-1 0 0 0 0,1 0 0 0 0,-1 0 0 0 0,1 0 0 0 0,1 0 0 0 0,-1 0 0 0 0,1-1 0 0 0,0-6 0 0 0,1-5 0 0 0,0 1 0 0 0,2-1 0 0 0,-1 1 0 0 0,2 0 0 0 0,11-31 0 0 0,47-62 0 0 0,-5 14 0 0 0,-55 92 0 0 0,-1 1 0 0 0,1-1 0 0 0,0 1 0 0 0,1-1 0 0 0,-1 1 0 0 0,0 0 0 0 0,0 0 0 0 0,1 0 0 0 0,3-2 0 0 0,7-7 0 0 0,-7-2 0 0 0,-6 13 0 0 0,1-1 0 0 0,-1 0 0 0 0,0 0 0 0 0,1 0 0 0 0,-1 1 0 0 0,0-1 0 0 0,1 0 0 0 0,-1 0 0 0 0,1 1 0 0 0,-1-1 0 0 0,1 0 0 0 0,-1 1 0 0 0,1-1 0 0 0,0 1 0 0 0,-1-1 0 0 0,1 0 0 0 0,0 1 0 0 0,-1 0 0 0 0,1-1 0 0 0,0 1 0 0 0,0-1 0 0 0,-1 1 0 0 0,1 0 0 0 0,0-1 0 0 0,0 1 0 0 0,0 0 0 0 0,0 0 0 0 0,1 0 0 0 0,32-15 0 0 0,-31 12 0 0 0,0 1 0 0 0,1 1 0 0 0,-1-1 0 0 0,0 0 0 0 0,1 1 0 0 0,-1-1 0 0 0,1 1 0 0 0,0 0 0 0 0,0 0 0 0 0,-1 1 0 0 0,1-1 0 0 0,0 1 0 0 0,0 0 0 0 0,0 0 0 0 0,-1 0 0 0 0,1 0 0 0 0,0 1 0 0 0,0-1 0 0 0,-1 1 0 0 0,1 0 0 0 0,0 0 0 0 0,4 3 0 0 0,-3-2 0 0 0,0 1 0 0 0,-1 0 0 0 0,1 1 0 0 0,-1-1 0 0 0,1 1 0 0 0,-1 0 0 0 0,0 0 0 0 0,-1 0 0 0 0,1 1 0 0 0,-1-1 0 0 0,0 1 0 0 0,0 0 0 0 0,0 0 0 0 0,-1 0 0 0 0,1 0 0 0 0,-1 0 0 0 0,-1 1 0 0 0,1-1 0 0 0,-1 1 0 0 0,2 7 0 0 0,0 14 0 0 0,-1 0 0 0 0,0 1 0 0 0,-4 30 0 0 0,1-10 0 0 0,1-38 0 0 0,0 0 0 0 0,-1 1 0 0 0,0-1 0 0 0,-1 0 0 0 0,0 0 0 0 0,-1 0 0 0 0,0 0 0 0 0,-1 0 0 0 0,1-1 0 0 0,-2 1 0 0 0,1-1 0 0 0,-9 12 0 0 0,-49 89 0 0 0,46-69 0 0 0,10-33 0 0 0,-16 28 0 0 0,-41 48 0 0 0,-3-11 0 0 0,-3-3 0 0 0,-119 93 0 0 0,163-147 0 0 0,-49 25 0 0 0,31-19 0 0 0,31-16 0 0 0,-1-1 0 0 0,0 0 0 0 0,0-1 0 0 0,0 0 0 0 0,-18 2 0 0 0,-19 6 0 0 0,3-2 0 0 0,-1-1 0 0 0,0-3 0 0 0,0-2 0 0 0,-68-3 0 0 0,108-2 0 0 0,0 1 0 0 0,0-1 0 0 0,1-1 0 0 0,-1 1 0 0 0,0-1 0 0 0,1-1 0 0 0,-8-3 0 0 0,6 3 0 0 0,1 0 0 0 0,-1 0 0 0 0,0 1 0 0 0,-18-3 0 0 0,13 4 0 0 0,1 0 0 0 0,0-2 0 0 0,-1 0 0 0 0,1 0 0 0 0,0-1 0 0 0,1-1 0 0 0,-1 0 0 0 0,1 0 0 0 0,0-1 0 0 0,0-1 0 0 0,-16-12 0 0 0,17 10 0 0 0,9 7 0 0 0,0 1 0 0 0,0 0 0 0 0,1-1 0 0 0,-1 1 0 0 0,1-1 0 0 0,-1 0 0 0 0,1 1 0 0 0,-1-1 0 0 0,1 0 0 0 0,0 0 0 0 0,0 0 0 0 0,0 0 0 0 0,0 0 0 0 0,0 0 0 0 0,0 0 0 0 0,1 0 0 0 0,-1 0 0 0 0,1 0 0 0 0,-1-4 0 0 0,-1-5 0 0 0,1 0 0 0 0,1-1 0 0 0,0 1 0 0 0,0 0 0 0 0,3-17 0 0 0,-2 22 0 0 0,0 1 0 0 0,0-1 0 0 0,1 1 0 0 0,-1-1 0 0 0,1 1 0 0 0,0-1 0 0 0,1 1 0 0 0,0 0 0 0 0,-1 0 0 0 0,2 0 0 0 0,-1 1 0 0 0,0-1 0 0 0,5-3 0 0 0,2-6 0 0 0,12-14 0 0 0,12-1 0 0 0,2 1 0 0 0,0 2 0 0 0,2 2 0 0 0,57-28 0 0 0,-73 42 0 0 0,50-21 0 0 0,-13 12 0 0 0,-34 10 0 0 0,49-10 0 0 0,-35 13 0 0 0,-38 6 0 0 0,-1 1 0 0 0,1-1 0 0 0,-1 0 0 0 0,1 0 0 0 0,-1 0 0 0 0,1 0 0 0 0,-1 1 0 0 0,1-1 0 0 0,-1 0 0 0 0,0 0 0 0 0,1 1 0 0 0,-1-1 0 0 0,1 0 0 0 0,-1 1 0 0 0,0-1 0 0 0,1 0 0 0 0,-1 1 0 0 0,0-1 0 0 0,0 1 0 0 0,1-1 0 0 0,-1 1 0 0 0,0-1 0 0 0,0 0 0 0 0,1 1 0 0 0,-1-1 0 0 0,0 1 0 0 0,0-1 0 0 0,0 1 0 0 0,0-1 0 0 0,0 1 0 0 0,0-1 0 0 0,0 1 0 0 0,0 0 0 0 0,-1 18 0 0 0,1-17 0 0 0,0 0 0 0 0,0 0 0 0 0,0 0 0 0 0,-1 0 0 0 0,1 0 0 0 0,-1 0 0 0 0,0 0 0 0 0,1 0 0 0 0,-1 0 0 0 0,0 0 0 0 0,0 0 0 0 0,0 0 0 0 0,0-1 0 0 0,0 1 0 0 0,-1 0 0 0 0,1-1 0 0 0,-1 1 0 0 0,1-1 0 0 0,-1 1 0 0 0,1-1 0 0 0,-4 3 0 0 0,-14 14 0 0 0,8-2 0 0 0,8-10 0 0 0,-1 0 0 0 0,-1 0 0 0 0,1-1 0 0 0,-1 0 0 0 0,0 1 0 0 0,-9 6 0 0 0,-58 44 0 0 0,28-21 0 0 0,-2-1 0 0 0,-1-2 0 0 0,-74 37 0 0 0,86-53 0 0 0,5-1 0 0 0,0-2 0 0 0,-1-1 0 0 0,-47 12 0 0 0,-8-7 0 0 0,-125 9 0 0 0,170-24 0 0 0,0-2 0 0 0,0-1 0 0 0,0-3 0 0 0,0-1 0 0 0,-51-13 0 0 0,-17-29 0 0 0,104 46 0 0 0,0 0 0 0 0,-1-1 0 0 0,1 0 0 0 0,0 0 0 0 0,0 0 0 0 0,0 0 0 0 0,0-1 0 0 0,0 0 0 0 0,1 0 0 0 0,-1 0 0 0 0,1 0 0 0 0,0-1 0 0 0,0 0 0 0 0,0 0 0 0 0,0 0 0 0 0,1 0 0 0 0,-1 0 0 0 0,1-1 0 0 0,1 0 0 0 0,-1 1 0 0 0,0-1 0 0 0,1 0 0 0 0,0-1 0 0 0,0 1 0 0 0,1 0 0 0 0,-1 0 0 0 0,1-1 0 0 0,0 1 0 0 0,1-1 0 0 0,-1 1 0 0 0,1-1 0 0 0,0 1 0 0 0,1-1 0 0 0,-1 1 0 0 0,1-1 0 0 0,0 1 0 0 0,0 0 0 0 0,4-10 0 0 0,-2 9 0 0 0,0 0 0 0 0,1 0 0 0 0,0 0 0 0 0,0 0 0 0 0,6-6 0 0 0,5-7 0 0 0,-9 10 0 0 0,0 0 0 0 0,1 1 0 0 0,0 0 0 0 0,0 0 0 0 0,0 0 0 0 0,11-7 0 0 0,98-101 0 0 0,-21 44 0 0 0,3 5 0 0 0,2 3 0 0 0,190-86 0 0 0,-27 7 0 0 0,-232 127 0 0 0,0 2 0 0 0,55-19 0 0 0,-74 30 0 0 0,0 1 0 0 0,0 0 0 0 0,-1 1 0 0 0,23 0 0 0 0,7 0 0 0 0,-40 1 0 0 0,70-2 0 0 0,-67 2 0 0 0,-1 0 0 0 0,0 0 0 0 0,0 1 0 0 0,0-1 0 0 0,1 1 0 0 0,-1-1 0 0 0,0 1 0 0 0,0 0 0 0 0,0 1 0 0 0,0-1 0 0 0,0 0 0 0 0,-1 1 0 0 0,1 0 0 0 0,0-1 0 0 0,-1 1 0 0 0,1 0 0 0 0,-1 1 0 0 0,1-1 0 0 0,2 3 0 0 0,-1 4 0 0 0,0 0 0 0 0,0 0 0 0 0,-1 0 0 0 0,0 0 0 0 0,0 0 0 0 0,-1 1 0 0 0,0-1 0 0 0,-1 1 0 0 0,0 16 0 0 0,0 7 0 0 0,1-23 0 0 0,-2 1 0 0 0,1-1 0 0 0,-2 0 0 0 0,1 1 0 0 0,-1-1 0 0 0,-1 0 0 0 0,0 0 0 0 0,0 1 0 0 0,-1-1 0 0 0,0-1 0 0 0,-7 15 0 0 0,-59 95 0 0 0,51-89 0 0 0,-2 0 0 0 0,0-1 0 0 0,-2-2 0 0 0,-1 0 0 0 0,-34 30 0 0 0,-5-2 0 0 0,-79 54 0 0 0,87-75 0 0 0,-97 47 0 0 0,99-60 0 0 0,0-2 0 0 0,-1-3 0 0 0,-99 18 0 0 0,70-23 0 0 0,0-3 0 0 0,-135-5 0 0 0,138-4 0 0 0,71 1 0 0 0,-81-4 0 0 0,84 3 0 0 0,-1 0 0 0 0,1 0 0 0 0,-1 0 0 0 0,1 0 0 0 0,0-1 0 0 0,0 0 0 0 0,0 0 0 0 0,0 0 0 0 0,0-1 0 0 0,0 0 0 0 0,1 0 0 0 0,-1 0 0 0 0,-5-5 0 0 0,9 4 0 0 0,-1-1 0 0 0,1 0 0 0 0,0 0 0 0 0,1 0 0 0 0,-1 1 0 0 0,1-1 0 0 0,0 0 0 0 0,0 0 0 0 0,1 0 0 0 0,-1 0 0 0 0,2-5 0 0 0,-1 6 0 0 0,2-6 0 0 0,1 1 0 0 0,0 0 0 0 0,0 0 0 0 0,1 0 0 0 0,0 1 0 0 0,10-14 0 0 0,1-2 0 0 0,-3 6 0 0 0,1 1 0 0 0,1 1 0 0 0,0 0 0 0 0,34-27 0 0 0,-7 6 0 0 0,108-81 0 0 0,-96 74 0 0 0,2 2 0 0 0,1 3 0 0 0,111-57 0 0 0,-54 54 0 0 0,-90 29 0 0 0,-17 8 0 0 0,0 1 0 0 0,1 1 0 0 0,-1-1 0 0 0,1 1 0 0 0,14-3 0 0 0,23-9 0 0 0,-38 11 0 0 0,1 1 0 0 0,-1 0 0 0 0,1 1 0 0 0,0-1 0 0 0,0 2 0 0 0,-1-1 0 0 0,1 1 0 0 0,0 0 0 0 0,0 1 0 0 0,13 0 0 0 0,-20 1 0 0 0,0 0 0 0 0,1 0 0 0 0,-1 0 0 0 0,1 0 0 0 0,-1 0 0 0 0,0 0 0 0 0,0 1 0 0 0,0-1 0 0 0,0 0 0 0 0,0 1 0 0 0,0-1 0 0 0,0 1 0 0 0,0-1 0 0 0,0 1 0 0 0,-1-1 0 0 0,1 1 0 0 0,0 0 0 0 0,-1-1 0 0 0,0 1 0 0 0,1 0 0 0 0,-1-1 0 0 0,0 1 0 0 0,0 0 0 0 0,0-1 0 0 0,0 1 0 0 0,-1 3 0 0 0,-2 48 0 0 0,3-52 0 0 0,-3 14 0 0 0,-1-1 0 0 0,0 0 0 0 0,-1 1 0 0 0,-1-2 0 0 0,0 1 0 0 0,0-1 0 0 0,-2 1 0 0 0,-12 16 0 0 0,-7 6 0 0 0,-44 47 0 0 0,-229 211 0 0 0,223-237 0 0 0,-2-3 0 0 0,-163 83 0 0 0,240-136 0 0 0,-130 55 0 0 0,95-42 0 0 0,8-4 0 0 0,0-2 0 0 0,0 0 0 0 0,-1-2 0 0 0,-42 2 0 0 0,-124-1 0 0 0,189-7 0 0 0,-14 1 0 0 0,-1-1 0 0 0,0-1 0 0 0,0-1 0 0 0,1-1 0 0 0,-1 0 0 0 0,1-2 0 0 0,-35-12 0 0 0,40 9 0 0 0,5 3 0 0 0,0 0 0 0 0,-1 0 0 0 0,0 1 0 0 0,-16-4 0 0 0,14 4 0 0 0,0-2 0 0 0,1 1 0 0 0,0-2 0 0 0,0 0 0 0 0,0 0 0 0 0,1-1 0 0 0,-20-17 0 0 0,26 19 0 0 0,0 0 0 0 0,0-1 0 0 0,0 0 0 0 0,1 0 0 0 0,0 0 0 0 0,0 0 0 0 0,1-1 0 0 0,-1 0 0 0 0,2 0 0 0 0,-1 0 0 0 0,1 0 0 0 0,-2-14 0 0 0,2 8 0 0 0,1-1 0 0 0,0 1 0 0 0,2-1 0 0 0,0 0 0 0 0,0 0 0 0 0,4-20 0 0 0,-2 27 0 0 0,1 0 0 0 0,0 0 0 0 0,0 0 0 0 0,1 0 0 0 0,0 0 0 0 0,1 1 0 0 0,-1-1 0 0 0,1 1 0 0 0,1 0 0 0 0,-1 1 0 0 0,9-8 0 0 0,6-8 0 0 0,-5 0 0 0 0,-12 17 0 0 0,1 0 0 0 0,-1 1 0 0 0,1-1 0 0 0,0 1 0 0 0,0 0 0 0 0,9-7 0 0 0,19-14 0 0 0,-16 11 0 0 0,1 1 0 0 0,23-12 0 0 0,-12 9 0 0 0,2-2 0 0 0,41-17 0 0 0,-62 31 0 0 0,19-8 0 0 0,1 2 0 0 0,54-12 0 0 0,-72 19 0 0 0,1 0 0 0 0,-1 0 0 0 0,0-1 0 0 0,15-7 0 0 0,-16 6 0 0 0,0 1 0 0 0,0 0 0 0 0,0 1 0 0 0,21-4 0 0 0,9 1 0 0 0,23-3 0 0 0,86-3 0 0 0,-128 12 0 0 0,0 1 0 0 0,0 1 0 0 0,0 0 0 0 0,29 9 0 0 0,-39-8 0 0 0,0 1 0 0 0,0 0 0 0 0,0 1 0 0 0,0 1 0 0 0,-1 0 0 0 0,0 0 0 0 0,-1 1 0 0 0,17 14 0 0 0,-22-16 0 0 0,0 0 0 0 0,-1 0 0 0 0,1 1 0 0 0,-1-1 0 0 0,-1 1 0 0 0,1 0 0 0 0,-1 0 0 0 0,0 0 0 0 0,0 0 0 0 0,-1 0 0 0 0,0 0 0 0 0,0 0 0 0 0,0 8 0 0 0,4 12 0 0 0,-4-17 0 0 0,1 0 0 0 0,-1 0 0 0 0,-1 0 0 0 0,1 0 0 0 0,-1 0 0 0 0,-1 0 0 0 0,0-1 0 0 0,0 1 0 0 0,-5 15 0 0 0,-2 1 0 0 0,-23 46 0 0 0,15-35 0 0 0,8-22 0 0 0,-1 0 0 0 0,-1 0 0 0 0,-19 23 0 0 0,-5 5 0 0 0,7-4 0 0 0,-3-2 0 0 0,0-1 0 0 0,-3-1 0 0 0,-1-2 0 0 0,-1-1 0 0 0,-49 33 0 0 0,63-52 0 0 0,1 0 0 0 0,-25 9 0 0 0,-28 15 0 0 0,52-23 0 0 0,-1-2 0 0 0,-1 0 0 0 0,0-1 0 0 0,-41 10 0 0 0,-101 15 0 0 0,157-33 0 0 0,-32 4 0 0 0,1-1 0 0 0,-1-2 0 0 0,0-2 0 0 0,-65-6 0 0 0,79 2 0 0 0,0-1 0 0 0,0-2 0 0 0,0 0 0 0 0,1-2 0 0 0,0-1 0 0 0,1-1 0 0 0,-42-23 0 0 0,59 29 0 0 0,0 0 0 0 0,0-1 0 0 0,1 0 0 0 0,-1-1 0 0 0,-6-7 0 0 0,-16-14 0 0 0,23 23 0 0 0,5 2 0 0 0,-1 1 0 0 0,0 0 0 0 0,1 0 0 0 0,-1-1 0 0 0,0 1 0 0 0,1-1 0 0 0,0 1 0 0 0,-1-1 0 0 0,1 0 0 0 0,0 1 0 0 0,0-1 0 0 0,0 0 0 0 0,0 0 0 0 0,0 0 0 0 0,0 0 0 0 0,1 0 0 0 0,-1 0 0 0 0,1 0 0 0 0,-1 0 0 0 0,1 0 0 0 0,0-3 0 0 0,-12-50 0 0 0,8 40 0 0 0,0 0 0 0 0,2-1 0 0 0,-3-21 0 0 0,5 20 0 0 0,0 0 0 0 0,0 1 0 0 0,2-1 0 0 0,0 1 0 0 0,0-1 0 0 0,2 1 0 0 0,10-31 0 0 0,1 12 0 0 0,4-11 0 0 0,2 0 0 0 0,41-65 0 0 0,-30 63 0 0 0,108-147 0 0 0,-124 176 0 0 0,1 0 0 0 0,1 2 0 0 0,1 0 0 0 0,0 1 0 0 0,1 1 0 0 0,1 0 0 0 0,32-15 0 0 0,52-32 0 0 0,-88 52 0 0 0,-14 7 0 0 0,0 1 0 0 0,1 0 0 0 0,-1 0 0 0 0,1 0 0 0 0,0 1 0 0 0,-1 0 0 0 0,1-1 0 0 0,0 1 0 0 0,7-1 0 0 0,30-12 0 0 0,-32 10 0 0 0,0 1 0 0 0,0-1 0 0 0,0 2 0 0 0,0-1 0 0 0,1 1 0 0 0,17-1 0 0 0,-21 3 0 0 0,0-1 0 0 0,0 1 0 0 0,-1 0 0 0 0,1 0 0 0 0,-1 1 0 0 0,1 0 0 0 0,0 0 0 0 0,-1 0 0 0 0,0 1 0 0 0,1-1 0 0 0,-1 1 0 0 0,0 0 0 0 0,6 4 0 0 0,0-1 0 0 0,-9-5 0 0 0,0 1 0 0 0,-1 0 0 0 0,1 0 0 0 0,0-1 0 0 0,0 1 0 0 0,-1 0 0 0 0,1 0 0 0 0,0 1 0 0 0,-1-1 0 0 0,1 0 0 0 0,-1 0 0 0 0,1 1 0 0 0,-1-1 0 0 0,0 1 0 0 0,0 0 0 0 0,1-1 0 0 0,-1 1 0 0 0,0 0 0 0 0,0-1 0 0 0,1 5 0 0 0,-1 2 0 0 0,0-6 0 0 0,-1 0 0 0 0,0-1 0 0 0,1 1 0 0 0,-1 0 0 0 0,1 0 0 0 0,0 0 0 0 0,0-1 0 0 0,0 1 0 0 0,-1 0 0 0 0,1-1 0 0 0,1 1 0 0 0,-1-1 0 0 0,0 1 0 0 0,0-1 0 0 0,1 1 0 0 0,1 0 0 0 0,-2 1 0 0 0,1-1 0 0 0,0 1 0 0 0,-1-1 0 0 0,1 1 0 0 0,-1 0 0 0 0,0 0 0 0 0,0 0 0 0 0,0-1 0 0 0,0 1 0 0 0,0 0 0 0 0,-1 0 0 0 0,1 0 0 0 0,-1 1 0 0 0,0 3 0 0 0,-1 58 0 0 0,-1-30 0 0 0,1-26 0 0 0,0 1 0 0 0,-1 0 0 0 0,0-1 0 0 0,-1 0 0 0 0,0 1 0 0 0,0-1 0 0 0,-1 0 0 0 0,-9 15 0 0 0,0-1 0 0 0,-2 0 0 0 0,-19 22 0 0 0,23-32 0 0 0,-8 11 0 0 0,-1 0 0 0 0,-1-2 0 0 0,-29 24 0 0 0,22-22 0 0 0,-11 6 0 0 0,-61 30 0 0 0,81-46 0 0 0,-2-1 0 0 0,1 0 0 0 0,-2-2 0 0 0,1-1 0 0 0,-2 0 0 0 0,-33 9 0 0 0,-14-1 0 0 0,30-8 0 0 0,-65 10 0 0 0,47-17 0 0 0,1-3 0 0 0,-1-2 0 0 0,1-3 0 0 0,-107-22 0 0 0,136 20 0 0 0,0-1 0 0 0,0-2 0 0 0,1 0 0 0 0,-29-17 0 0 0,20 6 0 0 0,1-2 0 0 0,1-1 0 0 0,-33-31 0 0 0,61 50 0 0 0,-3-1 0 0 0,1-1 0 0 0,0 0 0 0 0,1-1 0 0 0,-1 0 0 0 0,2 0 0 0 0,-1 0 0 0 0,1-1 0 0 0,-5-10 0 0 0,-51-97 0 0 0,60 110 0 0 0,-1 1 0 0 0,1-1 0 0 0,0 1 0 0 0,0-1 0 0 0,0 0 0 0 0,1 0 0 0 0,0 0 0 0 0,-1-8 0 0 0,-2-13 0 0 0,2 16 0 0 0,1 0 0 0 0,0 0 0 0 0,0 0 0 0 0,1 0 0 0 0,1 0 0 0 0,0-1 0 0 0,1 1 0 0 0,0 0 0 0 0,0 1 0 0 0,1-1 0 0 0,1 0 0 0 0,7-17 0 0 0,-2 9 0 0 0,1 0 0 0 0,14-20 0 0 0,11-22 0 0 0,-24 41 0 0 0,2 0 0 0 0,0 1 0 0 0,1 0 0 0 0,1 1 0 0 0,0 1 0 0 0,1 1 0 0 0,1 0 0 0 0,1 1 0 0 0,0 1 0 0 0,27-16 0 0 0,-32 23 0 0 0,2 1 0 0 0,-1 1 0 0 0,1 0 0 0 0,-1 1 0 0 0,1 0 0 0 0,0 1 0 0 0,1 1 0 0 0,-1 1 0 0 0,18-1 0 0 0,2 1 0 0 0,50 1 0 0 0,-81 0 0 0 0,1 0 0 0 0,0 1 0 0 0,-1 0 0 0 0,1 0 0 0 0,0 0 0 0 0,-1 0 0 0 0,1 1 0 0 0,-1-1 0 0 0,0 1 0 0 0,1 1 0 0 0,-1-1 0 0 0,0 0 0 0 0,5 5 0 0 0,6 15 0 0 0,14-5 0 0 0,-19-5 0 0 0,-1 0 0 0 0,-1 0 0 0 0,0 1 0 0 0,-1 0 0 0 0,0 0 0 0 0,6 20 0 0 0,10 16 0 0 0,-15-31 0 0 0,-1 1 0 0 0,0-1 0 0 0,-1 1 0 0 0,-2 1 0 0 0,0-1 0 0 0,0 1 0 0 0,-2-1 0 0 0,0 35 0 0 0,-3-20 0 0 0,-2 0 0 0 0,-1 1 0 0 0,-1-1 0 0 0,-12 38 0 0 0,11-54 0 0 0,-2 0 0 0 0,0 0 0 0 0,-19 32 0 0 0,-5 10 0 0 0,26-48 0 0 0,-1 0 0 0 0,0 0 0 0 0,0-1 0 0 0,-16 19 0 0 0,-6 8 0 0 0,10-15 0 0 0,-1 0 0 0 0,-1-2 0 0 0,-1 0 0 0 0,-37 28 0 0 0,38-35 0 0 0,1-1 0 0 0,-39 18 0 0 0,-9 5 0 0 0,46-24 0 0 0,0-1 0 0 0,-1-1 0 0 0,0-1 0 0 0,-1-2 0 0 0,0 0 0 0 0,0-1 0 0 0,0-1 0 0 0,-1-2 0 0 0,1 0 0 0 0,-41-2 0 0 0,50-2 0 0 0,0-1 0 0 0,1 0 0 0 0,-1-2 0 0 0,1 0 0 0 0,0 0 0 0 0,0-1 0 0 0,0-1 0 0 0,0 0 0 0 0,1-1 0 0 0,0 0 0 0 0,1-1 0 0 0,-15-12 0 0 0,6 3 0 0 0,1-2 0 0 0,1 0 0 0 0,1-1 0 0 0,1 0 0 0 0,-28-44 0 0 0,36 45 0 0 0,1-1 0 0 0,1 0 0 0 0,0-1 0 0 0,2 0 0 0 0,0 0 0 0 0,-4-41 0 0 0,6 15 0 0 0,1 0 0 0 0,7-70 0 0 0,-1 98 0 0 0,0 1 0 0 0,1-1 0 0 0,0 0 0 0 0,16-32 0 0 0,1-6 0 0 0,-15 36 0 0 0,37-98 0 0 0,-25 75 0 0 0,-6 13 0 0 0,1 0 0 0 0,34-53 0 0 0,34-26 0 0 0,-75 102 0 0 0,0 1 0 0 0,1-1 0 0 0,0 2 0 0 0,0-1 0 0 0,10-5 0 0 0,13-11 0 0 0,-21 16 0 0 0,1-1 0 0 0,0 2 0 0 0,1-1 0 0 0,-1 2 0 0 0,1-1 0 0 0,0 2 0 0 0,0 0 0 0 0,16-4 0 0 0,-13 5 0 0 0,1 1 0 0 0,0 0 0 0 0,0 1 0 0 0,27 2 0 0 0,-37-1 0 0 0,-1 1 0 0 0,1 0 0 0 0,0 0 0 0 0,0 0 0 0 0,-1 1 0 0 0,1 0 0 0 0,0 0 0 0 0,-1 0 0 0 0,0 1 0 0 0,0 0 0 0 0,0 0 0 0 0,0 0 0 0 0,0 1 0 0 0,8 7 0 0 0,-3 1 0 0 0,0 0 0 0 0,-1 0 0 0 0,0 1 0 0 0,-1 0 0 0 0,0 1 0 0 0,-1 0 0 0 0,8 22 0 0 0,-8-16 0 0 0,-2 0 0 0 0,-1 0 0 0 0,3 25 0 0 0,-4-26 0 0 0,0 0 0 0 0,-2 0 0 0 0,0 0 0 0 0,-1 0 0 0 0,-2 0 0 0 0,1 0 0 0 0,-2 0 0 0 0,-8 30 0 0 0,2-21 0 0 0,5-16 0 0 0,0 0 0 0 0,-1 0 0 0 0,0 0 0 0 0,-10 16 0 0 0,-8 15 0 0 0,20-34 0 0 0,-2 0 0 0 0,1 0 0 0 0,-1 0 0 0 0,-10 12 0 0 0,-24 33 0 0 0,9-36 0 0 0,8 8 0 0 0,18-20 0 0 0,-1-1 0 0 0,0 1 0 0 0,1-1 0 0 0,-2 0 0 0 0,-10 8 0 0 0,-1-2 0 0 0,-1-1 0 0 0,0-1 0 0 0,-1 0 0 0 0,0-2 0 0 0,0 0 0 0 0,-1-1 0 0 0,0-1 0 0 0,0-1 0 0 0,-38 3 0 0 0,42-6 0 0 0,0 0 0 0 0,0-2 0 0 0,1 0 0 0 0,-1 0 0 0 0,0-2 0 0 0,1 0 0 0 0,0 0 0 0 0,-1-2 0 0 0,2 0 0 0 0,-1 0 0 0 0,0-2 0 0 0,1 1 0 0 0,-16-12 0 0 0,-27-19 0 0 0,32 21 0 0 0,1 0 0 0 0,-24-22 0 0 0,12 5 0 0 0,0 3 0 0 0,1-3 0 0 0,2-1 0 0 0,1-1 0 0 0,-26-40 0 0 0,40 50 0 0 0,2-1 0 0 0,1 0 0 0 0,-20-50 0 0 0,16 24 0 0 0,11 33 0 0 0,1-1 0 0 0,1 0 0 0 0,-5-33 0 0 0,-6-40 0 0 0,10 60 0 0 0,2 1 0 0 0,-3-57 0 0 0,8 60 0 0 0,1 1 0 0 0,10-51 0 0 0,-9 67 0 0 0,1 0 0 0 0,1 1 0 0 0,0 0 0 0 0,0 0 0 0 0,1 0 0 0 0,1 0 0 0 0,0 1 0 0 0,10-14 0 0 0,-14 21 0 0 0,0 1 0 0 0,0-1 0 0 0,0 0 0 0 0,-1 1 0 0 0,1-1 0 0 0,-1 0 0 0 0,0 0 0 0 0,0 0 0 0 0,0 0 0 0 0,0 0 0 0 0,1-4 0 0 0,2-7 0 0 0,-2 9 0 0 0,1 0 0 0 0,0 0 0 0 0,0 1 0 0 0,0-1 0 0 0,1 0 0 0 0,-1 1 0 0 0,1 0 0 0 0,0 0 0 0 0,1 0 0 0 0,-1 1 0 0 0,1-1 0 0 0,-1 1 0 0 0,1 0 0 0 0,0 0 0 0 0,0 1 0 0 0,0-1 0 0 0,10-2 0 0 0,10-6 0 0 0,-13 6 0 0 0,0 1 0 0 0,1 0 0 0 0,0 1 0 0 0,-1 0 0 0 0,1 1 0 0 0,0 0 0 0 0,0 1 0 0 0,0 1 0 0 0,14 1 0 0 0,-17-1 0 0 0,-1 1 0 0 0,1 0 0 0 0,0 1 0 0 0,-1 0 0 0 0,0 1 0 0 0,1 0 0 0 0,-1 0 0 0 0,0 1 0 0 0,-1 0 0 0 0,1 0 0 0 0,-1 1 0 0 0,15 11 0 0 0,71 72 0 0 0,-92-86 0 0 0,0 1 0 0 0,0-1 0 0 0,-1 1 0 0 0,1-1 0 0 0,-1 1 0 0 0,1 0 0 0 0,-1 0 0 0 0,0-1 0 0 0,1 7 0 0 0,8 17 0 0 0,1-6 0 0 0,0 1 0 0 0,-2 0 0 0 0,0 1 0 0 0,-2 0 0 0 0,0 0 0 0 0,-1 1 0 0 0,-1 0 0 0 0,-2 0 0 0 0,0 0 0 0 0,-1 1 0 0 0,-2 24 0 0 0,0-12 0 0 0,-8 65 0 0 0,5-88 0 0 0,0 1 0 0 0,0-1 0 0 0,-1 0 0 0 0,-1 0 0 0 0,0-1 0 0 0,-1 1 0 0 0,-13 20 0 0 0,-33 58 0 0 0,42-71 0 0 0,0 0 0 0 0,-2 0 0 0 0,-1-1 0 0 0,-18 21 0 0 0,7-7 0 0 0,22-31 0 0 0,1 1 0 0 0,-1-1 0 0 0,1 0 0 0 0,-1 1 0 0 0,0-1 0 0 0,0 0 0 0 0,0 0 0 0 0,0 0 0 0 0,0 0 0 0 0,0-1 0 0 0,-1 1 0 0 0,1-1 0 0 0,-1 1 0 0 0,1-1 0 0 0,-1 0 0 0 0,-3 2 0 0 0,-49 20 0 0 0,19-7 0 0 0,-44 13 0 0 0,69-26 0 0 0,-1-1 0 0 0,1-1 0 0 0,0 0 0 0 0,-1-1 0 0 0,0 0 0 0 0,1-1 0 0 0,-1 0 0 0 0,-12-4 0 0 0,9 2 0 0 0,0-2 0 0 0,0 0 0 0 0,1-1 0 0 0,0-1 0 0 0,0 0 0 0 0,-18-12 0 0 0,-71-58 0 0 0,87 64 0 0 0,2 0 0 0 0,0-1 0 0 0,0 0 0 0 0,1-1 0 0 0,1-1 0 0 0,1 0 0 0 0,0 0 0 0 0,-13-28 0 0 0,-43-60 0 0 0,57 85 0 0 0,1 1 0 0 0,1-2 0 0 0,0 1 0 0 0,1-1 0 0 0,1 0 0 0 0,-4-29 0 0 0,4 6 0 0 0,-6-57 0 0 0,11 91 0 0 0,1 1 0 0 0,1 0 0 0 0,0-1 0 0 0,0 1 0 0 0,0 0 0 0 0,1 0 0 0 0,0-1 0 0 0,1 1 0 0 0,4-11 0 0 0,5-4 0 0 0,-7 12 0 0 0,1-1 0 0 0,0 1 0 0 0,1 0 0 0 0,1 0 0 0 0,-1 1 0 0 0,1 0 0 0 0,17-15 0 0 0,7-3 0 0 0,-26 27 0 0 0,0 1 0 0 0,12-7 0 0 0,0 0 0 0 0,1 1 0 0 0,-1 0 0 0 0,1 2 0 0 0,30-4 0 0 0,-20 4 0 0 0,47-14 0 0 0,69-17-3411 0 0,-93 25 746 0 0,60-21 0 0 0,-107 29 2229 0 0,0-1 0 0 0,0 1 0 0 0,-1-1-1 0 0,1 0 1 0 0,-1 0 0 0 0,0-1 0 0 0,0 1 0 0 0,0-1 0 0 0,0 0 0 0 0,-1 0-1 0 0,0 0 1 0 0,0 0 0 0 0,0-1 0 0 0,0 1 0 0 0,0-1 0 0 0,-1 0 0 0 0,2-6 0 0 0,2-4-897 0 0,-1-1-1 0 0,0 0 1 0 0,-2 0 0 0 0,3-19 0 0 0,-4-73-3182 0 0,-2 48 776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30 213 7624 0 0,'-2'-1'369'0'0,"0"0"1"0"0,0 0 0 0 0,1-1-1 0 0,-1 1 1 0 0,0 0 0 0 0,1-1-1 0 0,-1 0 1 0 0,0 1 0 0 0,1-1-1 0 0,0 0 1 0 0,-1 0 0 0 0,1 0-1 0 0,0 0 1 0 0,0 0 0 0 0,0 0-1 0 0,0 0 1 0 0,1 0-1 0 0,-2-4 1 0 0,1 1-48 0 0,1 1 1 0 0,-1-1-1 0 0,1 0 0 0 0,0 0 0 0 0,0 0 0 0 0,1 0 1 0 0,-1 0-1 0 0,3-8 0 0 0,-2 7-207 0 0,1 0 1 0 0,0 0-1 0 0,0 0 1 0 0,0 1-1 0 0,1-1 0 0 0,0 1 1 0 0,0-1-1 0 0,0 1 1 0 0,1 0-1 0 0,-1 0 0 0 0,1 0 1 0 0,1 1-1 0 0,-1-1 1 0 0,10-6-1 0 0,5-1 126 0 0,-14 9-166 0 0,1-1 1 0 0,-1 1-1 0 0,0 1 1 0 0,1-1-1 0 0,0 1 1 0 0,0 0-1 0 0,-1 0 1 0 0,1 1-1 0 0,0-1 1 0 0,0 2-1 0 0,1-1 1 0 0,-1 0-1 0 0,0 1 1 0 0,7 1-1 0 0,-3-1-25 0 0,-6-1-6 0 0,0 1 0 0 0,0-1 0 0 0,-1 1 0 0 0,1 0 0 0 0,0 0 0 0 0,0 1 0 0 0,0-1 0 0 0,-1 1 0 0 0,1 0 0 0 0,0 0 0 0 0,-1 0 0 0 0,1 1 0 0 0,-1-1 0 0 0,1 1 0 0 0,-1 0 0 0 0,0 0 0 0 0,1 0 0 0 0,-1 0 0 0 0,0 0 0 0 0,5 6 0 0 0,0 2 108 0 0,-1 1 0 0 0,0 0 0 0 0,-1 0 0 0 0,0 1 0 0 0,-1-1 1 0 0,0 1-1 0 0,-1 1 0 0 0,4 14 0 0 0,-3 0 191 0 0,-2 0-1 0 0,-1 1 1 0 0,-1 29 0 0 0,-2-40-104 0 0,-1 1 0 0 0,-8 32 0 0 0,6-32 70 0 0,0 0 1 0 0,-2 37-1 0 0,6-51-269 0 0,0-1 1 0 0,0 1-1 0 0,-1-1 1 0 0,1 1-1 0 0,-1 0 1 0 0,0-1-1 0 0,0 1 1 0 0,-2 3-1 0 0,-3 27 427 0 0,6-25-386 0 0,1-1 1 0 0,1 0-1 0 0,0 0 1 0 0,0-1-1 0 0,0 1 1 0 0,1 0-1 0 0,0-1 1 0 0,5 10-1 0 0,-7-14-57 0 0,1 0-1 0 0,-1 0 0 0 0,1 0 0 0 0,0 0 1 0 0,0 0-1 0 0,0-1 0 0 0,0 1 1 0 0,0-1-1 0 0,1 1 0 0 0,-1-1 0 0 0,1 0 1 0 0,0 0-1 0 0,0 0 0 0 0,0 0 1 0 0,0 0-1 0 0,0-1 0 0 0,0 1 0 0 0,0-1 1 0 0,0 0-1 0 0,0 0 0 0 0,1 0 1 0 0,3 1-1 0 0,27 1 27 0 0,-28-2-48 0 0,-1 0-1 0 0,0 0 0 0 0,1-1 0 0 0,-1 1 0 0 0,1-1 0 0 0,-1-1 0 0 0,1 1 0 0 0,-1-1 0 0 0,0 0 1 0 0,1 0-1 0 0,7-3 0 0 0,2-2-68 0 0,-9 4-50 0 0,-1 0 0 0 0,0 0-1 0 0,1-1 1 0 0,-1 1 0 0 0,0-1 0 0 0,0 0 0 0 0,-1 0 0 0 0,1-1-1 0 0,-1 0 1 0 0,1 1 0 0 0,-1-1 0 0 0,0-1 0 0 0,-1 1-1 0 0,1-1 1 0 0,-1 1 0 0 0,0-1 0 0 0,0 0 0 0 0,2-5 0 0 0,-4 8 55 0 0,0 0 0 0 0,0 0 0 0 0,0 1 0 0 0,0-1 0 0 0,0 0 0 0 0,0 1 0 0 0,0-1 0 0 0,1 1 0 0 0,-1 0 0 0 0,0-1 0 0 0,1 1 0 0 0,-1 0 0 0 0,1 0 0 0 0,1-1 0 0 0,12-10-522 0 0,1-18-888 0 0,-14 24 1006 0 0,1 0 0 0 0,0 0-1 0 0,1 0 1 0 0,-1 0 0 0 0,1 0 0 0 0,5-5-1 0 0,1-5-1083 0 0,-1 0-1 0 0,-1-1 1 0 0,7-19-1 0 0,5-7-969 0 0,-3 12 698 0 0,-14 27 1558 0 0,0-1 1 0 0,0 0-1 0 0,-1 0 0 0 0,0 0 0 0 0,0 0 0 0 0,0 0 1 0 0,0 0-1 0 0,-1-1 0 0 0,1-5 0 0 0,9-19-1260 0 0,12 0-1945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2600 0 0,'0'-26'766'0'0,"0"-4"16872"0"0,0 63-13712 0 0,-9 175 1438 0 0,9-205-5339 0 0,0 0 1 0 0,0 1-1 0 0,1-1 0 0 0,-1 0 1 0 0,1 0-1 0 0,0 0 1 0 0,0 1-1 0 0,0-1 0 0 0,2 3 1 0 0,-1-3-18 0 0,-1 1 1 0 0,1-1-1 0 0,-1 0 0 0 0,0 1 0 0 0,0-1 1 0 0,-1 1-1 0 0,1-1 0 0 0,-1 1 1 0 0,1 4-1 0 0,1 38 74 0 0,-2-42-84 0 0,1 0 1 0 0,-1-1 0 0 0,1 1 0 0 0,0-1-1 0 0,0 1 1 0 0,0-1 0 0 0,0 1 0 0 0,1-1-1 0 0,-1 0 1 0 0,1 1 0 0 0,3 4 0 0 0,-3-5-1 0 0,0-1 0 0 0,-1 1 0 0 0,1-1 0 0 0,-1 1 0 0 0,1 0 0 0 0,-1-1 1 0 0,0 1-1 0 0,0 0 0 0 0,-1 0 0 0 0,1 0 0 0 0,0 0 0 0 0,-1 0 0 0 0,0 0 0 0 0,0 0 0 0 0,0 0 1 0 0,0 5-1 0 0,0-3-21 0 0,0-1 0 0 0,0 1 1 0 0,0 0-1 0 0,1-1 0 0 0,0 1 1 0 0,2 8-1 0 0,15 53-974 0 0,-14-34 73 0 0,-4-28 664 0 0,0 0 0 0 0,0 0-1 0 0,1 0 1 0 0,-1 0 0 0 0,1 0-1 0 0,0 0 1 0 0,0 0 0 0 0,0-1-1 0 0,1 1 1 0 0,-1 0 0 0 0,1-1-1 0 0,2 5 1 0 0,-3-7-303 0 0,0 0 0 0 0,0 1 0 0 0,1-1 0 0 0,-1 0 0 0 0,0 0-1 0 0,1 1 1 0 0,-1-1 0 0 0,0 0 0 0 0,1-1 0 0 0,-1 1 0 0 0,1 0 0 0 0,0 0 0 0 0,1 0 0 0 0,-2-1 348 0 0,0 0-1 0 0,0-1 1 0 0,0 1 0 0 0,0-1 0 0 0,0 1 0 0 0,0 0-1 0 0,0-1 1 0 0,-1 0 0 0 0,1 1 0 0 0,0-1-1 0 0,0 1 1 0 0,0-1 0 0 0,-1 0 0 0 0,1 0 0 0 0,0 1-1 0 0,-1-1 1 0 0,1 0 0 0 0,-1 0 0 0 0,1 0 0 0 0,-1 0-1 0 0,1 0 1 0 0,-1 0 0 0 0,1 0 0 0 0,-1 0-1 0 0,0 0 1 0 0,0 0 0 0 0,1 0 0 0 0,-1 0 0 0 0,0-1-1 0 0,28-61-6077 0 0,-23 53 2756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133 404 5504 0 0,'-3'8'8212'0'0,"-3"3"-6416"0"0,3-7-1390 0 0,0 1 0 0 0,1-1 0 0 0,-1 1 1 0 0,1 0-1 0 0,0 0 0 0 0,1 0 0 0 0,-1 0 1 0 0,1 0-1 0 0,0 0 0 0 0,-1 7 0 0 0,-5 21 739 0 0,-3 33 333 0 0,8-48-1101 0 0,0 0 0 0 0,2-1 0 0 0,0 1-1 0 0,4 32 1 0 0,15-22-11 0 0,-18-22-306 0 0,1 0 0 0 0,0 0 0 0 0,1-1 0 0 0,0 1 0 0 0,0 0 0 0 0,0-1 0 0 0,0 0 0 0 0,6 7 0 0 0,3 7 209 0 0,-11-16-230 0 0,1-1 0 0 0,-1 1 0 0 0,0-1 0 0 0,1 0 0 0 0,0 1 0 0 0,-1-1 0 0 0,1 0 0 0 0,0 0 0 0 0,0 0 0 0 0,0 0 0 0 0,1 0 0 0 0,-1 0 0 0 0,0-1-1 0 0,1 1 1 0 0,-1-1 0 0 0,1 0 0 0 0,-1 0 0 0 0,1 1 0 0 0,0-2 0 0 0,-1 1 0 0 0,6 1 0 0 0,5 1 19 0 0,0-1 0 0 0,0-1-1 0 0,0 0 1 0 0,1-1 0 0 0,-1 0 0 0 0,0-1-1 0 0,0 0 1 0 0,0-1 0 0 0,0-1 0 0 0,0 0-1 0 0,0-1 1 0 0,-1 0 0 0 0,1-1 0 0 0,-1 0-1 0 0,15-9 1 0 0,-3 0 3 0 0,-20 12-61 0 0,1-1 1 0 0,-1 1 0 0 0,0-1-1 0 0,0 1 1 0 0,0-1 0 0 0,0-1-1 0 0,-1 1 1 0 0,1 0 0 0 0,-1-1-1 0 0,4-5 1 0 0,13-17 37 0 0,-18 23-35 0 0,1 1 0 0 0,-1 0 0 0 0,1-1-1 0 0,-1 0 1 0 0,0 0 0 0 0,0 1 0 0 0,0-1 0 0 0,0-1 0 0 0,-1 1 0 0 0,1 0 0 0 0,-1 0 0 0 0,0 0-1 0 0,0-1 1 0 0,0 1 0 0 0,0-1 0 0 0,-1 1 0 0 0,1-1 0 0 0,-1 1 0 0 0,0-1 0 0 0,0 1-1 0 0,0-1 1 0 0,-1 1 0 0 0,1 0 0 0 0,-1-1 0 0 0,0 1 0 0 0,0-1 0 0 0,0 1 0 0 0,-2-5-1 0 0,2 4 1 0 0,-1 1 0 0 0,0-1 0 0 0,0 0-1 0 0,0 1 1 0 0,0-1 0 0 0,-1 1 0 0 0,1 0-1 0 0,-1 0 1 0 0,0 0 0 0 0,0 0 0 0 0,0 0-1 0 0,0 0 1 0 0,0 1 0 0 0,-1 0-1 0 0,1-1 1 0 0,-1 1 0 0 0,1 1 0 0 0,-1-1-1 0 0,0 0 1 0 0,-6-1 0 0 0,9 3-2 0 0,-1-1 1 0 0,1 0-1 0 0,-1 0 1 0 0,1 0-1 0 0,-1 0 1 0 0,1 0-1 0 0,-1 0 1 0 0,1 0-1 0 0,0 0 1 0 0,0 0-1 0 0,0-1 1 0 0,-1 1 0 0 0,1 0-1 0 0,0-1 1 0 0,-1-2-1 0 0,-8-8 4 0 0,-6 1 1 0 0,-1 0-1 0 0,0 2 1 0 0,-1 0 0 0 0,-32-11-1 0 0,44 18 4 0 0,0 0 0 0 0,1-1 1 0 0,-1 0-1 0 0,0 0 0 0 0,1 0 0 0 0,-11-8 0 0 0,-20-13 22 0 0,-42-32-29 0 0,74 54-2 0 0,0-1 0 0 0,0 1 0 0 0,1-1-1 0 0,-1 1 1 0 0,1-1 0 0 0,0 0 0 0 0,0 0-1 0 0,-5-7 1 0 0,-12-14 2 0 0,0-4 14 0 0,18 24-14 0 0,0 0 0 0 0,0 1 0 0 0,-1-1 0 0 0,1 1-1 0 0,-1-1 1 0 0,0 1 0 0 0,0 0 0 0 0,0 0 0 0 0,-7-5 0 0 0,8 8 2 0 0,-6-4 0 0 0,1-28 20 0 0,-4-4 4 0 0,10 34-27 0 0,-1 0 0 0 0,1-1 0 0 0,0 1 0 0 0,0 0 1 0 0,0-1-1 0 0,0 1 0 0 0,0-1 0 0 0,1 1 0 0 0,-1-1 0 0 0,1 0 0 0 0,0 1 0 0 0,0-1 0 0 0,0 1 0 0 0,0-1 0 0 0,0 0 0 0 0,0 1 0 0 0,1-1 1 0 0,-1 1-1 0 0,1-1 0 0 0,0 1 0 0 0,0-1 0 0 0,0 1 0 0 0,0-1 0 0 0,0 1 0 0 0,3-4 0 0 0,22-36-34 0 0,-12 28 49 0 0,-12 11-13 0 0,0 0-1 0 0,1 0 1 0 0,-1 1-1 0 0,1-1 1 0 0,0 1-1 0 0,0-1 1 0 0,-1 1-1 0 0,2 0 1 0 0,-1 0-1 0 0,5-2 1 0 0,10-4 2 0 0,-12 4-6 0 0,0 1 1 0 0,0 0 0 0 0,0 1-1 0 0,0 0 1 0 0,1 0 0 0 0,12-3-1 0 0,-12 4 20 0 0,0 1-1 0 0,0 0 0 0 0,0 0 0 0 0,0 0 1 0 0,0 1-1 0 0,0 0 0 0 0,0 0 0 0 0,-1 1 1 0 0,1 0-1 0 0,0 0 0 0 0,-1 1 0 0 0,1 0 1 0 0,-1 0-1 0 0,0 0 0 0 0,8 6 0 0 0,22 17 94 0 0,-31-23-91 0 0,0 0 0 0 0,0 0-1 0 0,-1 0 1 0 0,1 0 0 0 0,-1 1 0 0 0,0 0 0 0 0,0 0 0 0 0,-1 0-1 0 0,1 0 1 0 0,-1 1 0 0 0,5 7 0 0 0,3 15 95 0 0,-8-20-70 0 0,-1 0-1 0 0,1 0 0 0 0,0 0 0 0 0,1-1 1 0 0,6 10-1 0 0,-6-10-31 0 0,0 0 0 0 0,-1 0-1 0 0,1 0 1 0 0,-1 0 0 0 0,0 0 0 0 0,-1 1 0 0 0,0-1 0 0 0,0 1 0 0 0,0 0 0 0 0,-1-1 0 0 0,1 12 0 0 0,0 11 18 0 0,-4 44 0 0 0,1-17-90 0 0,-1-31-625 0 0,0 0-1 0 0,-1-1 1 0 0,-2 1-1 0 0,0-1 0 0 0,-11 29 1 0 0,9-22-2126 0 0,0-2-2022 0 0,0-10-5842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5048 0 0,'0'0'2753'0'0,"0"-18"7132"0"0,2 5-7578 0 0,22 2 915 0 0,-21 7-3023 0 0,0 0-1 0 0,1 0 1 0 0,0 1-1 0 0,-1-1 1 0 0,1 1-1 0 0,1 0 0 0 0,-1 0 1 0 0,0 1-1 0 0,1-1 1 0 0,-1 1-1 0 0,1 0 1 0 0,9-3-1 0 0,-3 1-90 0 0,-1 1 0 0 0,1 0 0 0 0,0 1 0 0 0,0 0 0 0 0,17-1 0 0 0,-26 3-97 0 0,0 0 0 0 0,0 1 0 0 0,0-1 0 0 0,0 0-1 0 0,1 1 1 0 0,-1-1 0 0 0,0 1 0 0 0,0 0 0 0 0,0-1 0 0 0,0 1 0 0 0,0 0-1 0 0,-1 0 1 0 0,1 1 0 0 0,0-1 0 0 0,0 0 0 0 0,-1 1 0 0 0,1-1 0 0 0,-1 0-1 0 0,1 1 1 0 0,-1 0 0 0 0,1-1 0 0 0,-1 1 0 0 0,0 0 0 0 0,0 0-1 0 0,0 0 1 0 0,0 0 0 0 0,0 0 0 0 0,0 0 0 0 0,-1 0 0 0 0,1 0 0 0 0,0 3-1 0 0,1 9 38 0 0,0 0 0 0 0,-1-1 0 0 0,0 1-1 0 0,-2 16 1 0 0,0-7-15 0 0,1-17-32 0 0,-1 0 0 0 0,0 0-1 0 0,-1 0 1 0 0,1 0 0 0 0,-1 0 0 0 0,-5 9 0 0 0,5-10 0 0 0,0-1 0 0 0,0 0 0 0 0,0 1 0 0 0,1-1 0 0 0,-1 1 0 0 0,1-1 0 0 0,0 1 0 0 0,1 0 0 0 0,-1-1 0 0 0,1 1 0 0 0,0 0 0 0 0,0 0 0 0 0,0-1 0 0 0,1 1 0 0 0,1 5 1 0 0,-2-8 1 0 0,1-1 0 0 0,0 0 0 0 0,-1 1 0 0 0,1-1 0 0 0,0 0 1 0 0,0 0-1 0 0,0 1 0 0 0,0-1 0 0 0,0 0 0 0 0,0 0 1 0 0,0 0-1 0 0,0 0 0 0 0,0 0 0 0 0,1 0 0 0 0,-1 0 0 0 0,0-1 1 0 0,0 1-1 0 0,1 0 0 0 0,-1-1 0 0 0,1 1 0 0 0,-1-1 1 0 0,1 0-1 0 0,2 1 0 0 0,38 17 27 0 0,-32-14 7 0 0,0-1 0 0 0,-1 0 0 0 0,1-1 0 0 0,11 1 0 0 0,-15-2-2 0 0,0-1 0 0 0,0 1 0 0 0,0 0 0 0 0,0 1 0 0 0,-1-1 0 0 0,1 1 0 0 0,-1 0 0 0 0,1 1 0 0 0,-1-1 0 0 0,0 1 0 0 0,0 0 0 0 0,0 0 0 0 0,7 6 0 0 0,-12-8-28 0 0,1 0 1 0 0,0-1-1 0 0,0 1 1 0 0,0 0-1 0 0,-1 0 1 0 0,1-1-1 0 0,0 1 1 0 0,0-1 0 0 0,0 1-1 0 0,0-1 1 0 0,0 1-1 0 0,0-1 1 0 0,0 0-1 0 0,0 0 1 0 0,0 1-1 0 0,1-1 1 0 0,-1 0-1 0 0,0 0 1 0 0,0 0-1 0 0,0 0 1 0 0,0 0-1 0 0,0 0 1 0 0,2-1-1 0 0,-2 1 5 0 0,1 0-1 0 0,-1 0 0 0 0,0 0 0 0 0,1 0 1 0 0,-1 0-1 0 0,0 0 0 0 0,1 0 1 0 0,-1 0-1 0 0,0 1 0 0 0,1-1 0 0 0,-1 0 1 0 0,0 1-1 0 0,0-1 0 0 0,1 1 0 0 0,-1-1 1 0 0,0 1-1 0 0,0 0 0 0 0,0 0 1 0 0,1-1-1 0 0,0 3 0 0 0,8 5 101 0 0,0-1 1 0 0,0 1-1 0 0,1-2 0 0 0,0 1 0 0 0,13 4 0 0 0,-22-10-90 0 0,0 0 0 0 0,-1 1 0 0 0,1-1 0 0 0,0 1 0 0 0,0-1 0 0 0,-1 1 0 0 0,1 0 0 0 0,-1 0 0 0 0,1-1 0 0 0,-1 1 0 0 0,0 0 0 0 0,0 0 0 0 0,0 0 0 0 0,0 1 0 0 0,0-1 0 0 0,0 0 0 0 0,0 0 0 0 0,0 5 0 0 0,12 22 263 0 0,-10-25-239 0 0,0 1 0 0 0,-1 0 0 0 0,0-1 0 0 0,0 1-1 0 0,0 0 1 0 0,-1 1 0 0 0,1-1 0 0 0,-1 0 0 0 0,0 0 0 0 0,-1 0 0 0 0,1 8-1 0 0,5 26 166 0 0,-2-17-114 0 0,-1 0 0 0 0,-1 0 0 0 0,-1 37 0 0 0,-1-49-98 0 0,0-9 4 0 0,0 0 0 0 0,0 0-1 0 0,0 0 1 0 0,0 1 0 0 0,0-1 0 0 0,0 0 0 0 0,0 0-1 0 0,-1 0 1 0 0,1 0 0 0 0,0 0 0 0 0,-1 0-1 0 0,1 1 1 0 0,-1-1 0 0 0,0 0 0 0 0,1 0 0 0 0,-1 0-1 0 0,1-1 1 0 0,-3 3 0 0 0,-4 8 3 0 0,-3 20 32 0 0,9-27-39 0 0,0 0-1 0 0,0 0 1 0 0,0 0 0 0 0,0 0-1 0 0,-1 0 1 0 0,1 0 0 0 0,-1 0-1 0 0,0 0 1 0 0,0-1 0 0 0,-1 1 0 0 0,1-1-1 0 0,-1 1 1 0 0,0-1 0 0 0,0 0-1 0 0,0 0 1 0 0,0 0 0 0 0,0-1-1 0 0,-4 3 1 0 0,3-2-25 0 0,0 0 0 0 0,0 0 0 0 0,0 0 0 0 0,1 1 0 0 0,-1-1 0 0 0,1 1 1 0 0,0 0-1 0 0,0 0 0 0 0,-3 6 0 0 0,-15 17-378 0 0,13-20 569 0 0,-22 16-3324 0 0,29-23 3053 0 0,0 1-1 0 0,0-1 0 0 0,0 0 0 0 0,0 0 1 0 0,0 0-1 0 0,0 0 0 0 0,0 0 0 0 0,0 0 1 0 0,0 0-1 0 0,0 0 0 0 0,0 0 0 0 0,0 0 1 0 0,0 0-1 0 0,0 0 0 0 0,1-1 0 0 0,-1 1 1 0 0,0 0-1 0 0,0-1 0 0 0,0 1 0 0 0,0-1 1 0 0,0 1-1 0 0,1-1 0 0 0,-1 1 0 0 0,0-1 1 0 0,0 0-1 0 0,1 1 0 0 0,-1-1 0 0 0,1 0 1 0 0,-1 0-1 0 0,0 1 0 0 0,1-1 0 0 0,-1 0 1 0 0,1 0-1 0 0,0 0 0 0 0,-1-1 0 0 0,-1-5-503 0 0,1 0 0 0 0,0 0 0 0 0,0 0 0 0 0,1 0 0 0 0,0 0 0 0 0,0-1 0 0 0,2-8 0 0 0,-1-2-639 0 0,-1-14-502 0 0,1 0-1 0 0,1-1 1 0 0,2 1-1 0 0,11-44 1 0 0,9-52-2273 0 0,-12 85 827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4896 0 0,'0'4'9017'0'0,"0"9"-7064"0"0,9 119 5211 0 0,-7-110-6786 0 0,0 0-1 0 0,2 0 1 0 0,0-1 0 0 0,2 1-1 0 0,8 22 1 0 0,4 3 685 0 0,26 50 0 0 0,-44-96-1036 0 0,1 1 0 0 0,0-1-1 0 0,0 1 1 0 0,0-1 0 0 0,0 0 0 0 0,0 0 0 0 0,0 0 0 0 0,0 1 0 0 0,0-1-1 0 0,0 0 1 0 0,1 0 0 0 0,-1 0 0 0 0,0-1 0 0 0,1 1 0 0 0,2 1 0 0 0,9 7 136 0 0,-7 4-32 0 0,-6-12-109 0 0,1 0 0 0 0,-1 1 0 0 0,0-1 1 0 0,1 0-1 0 0,-1 0 0 0 0,1 1 0 0 0,0-1 1 0 0,0 0-1 0 0,-1 0 0 0 0,1 0 0 0 0,0 0 1 0 0,0 0-1 0 0,0 0 0 0 0,0 0 0 0 0,0 0 1 0 0,0 0-1 0 0,0 0 0 0 0,2 0 0 0 0,16 12 322 0 0,22 10 60 0 0,-29-19-241 0 0,0 0 0 0 0,0-1 0 0 0,0-1 0 0 0,21 2 0 0 0,-28-3-127 0 0,0-1 1 0 0,0 0-1 0 0,0 0 1 0 0,0-1-1 0 0,0 1 1 0 0,0-1-1 0 0,0 0 1 0 0,0 0-1 0 0,0-1 1 0 0,0 0-1 0 0,-1 1 1 0 0,1-2-1 0 0,7-3 1 0 0,19-10 96 0 0,-27 14-118 0 0,0 1 0 0 0,0-1 0 0 0,0 0-1 0 0,0-1 1 0 0,0 1 0 0 0,-1 0 0 0 0,1-1 0 0 0,4-4-1 0 0,4-8 38 0 0,0 0-1 0 0,-1 0 0 0 0,-1-1 0 0 0,0 0 1 0 0,-1-1-1 0 0,-1 0 0 0 0,-1 0 0 0 0,9-32 1 0 0,-14 35-24 0 0,0 1 1 0 0,-1-1 0 0 0,-1 1-1 0 0,-1-1 1 0 0,0 0 0 0 0,0 1-1 0 0,-5-19 1 0 0,4 23-7 0 0,-1 0 1 0 0,1 0-1 0 0,-2 0 0 0 0,1 1 0 0 0,-1-1 1 0 0,0 1-1 0 0,-1 0 0 0 0,0 0 1 0 0,0 0-1 0 0,-11-11 0 0 0,-5-6 5 0 0,17 19-21 0 0,0 0 0 0 0,-1 0 1 0 0,1 0-1 0 0,-1 1 0 0 0,0 0 0 0 0,-1 0 1 0 0,1 1-1 0 0,-11-7 0 0 0,-4 0 14 0 0,11 6-47 0 0,1 0-1 0 0,-1 1 1 0 0,0 0-1 0 0,-1 0 1 0 0,1 1 0 0 0,-1 0-1 0 0,1 0 1 0 0,-1 1-1 0 0,0 1 1 0 0,-10-1 0 0 0,8 2-108 0 0,-41 2-690 0 0,50-2 691 0 0,1 0-1 0 0,-1 1 1 0 0,0-1 0 0 0,0 1 0 0 0,0 0 0 0 0,0 0 0 0 0,0 0 0 0 0,1 0 0 0 0,-1 1-1 0 0,0-1 1 0 0,1 1 0 0 0,-1 0 0 0 0,1-1 0 0 0,-3 4 0 0 0,-4 3-931 0 0,1 0 1 0 0,-1-1-1 0 0,-19 12 1 0 0,-19 16-3559 0 0,-8 19-5825 0 0,44-42 3943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 3576 0 0,'0'-60'11661'0'0,"0"36"-2979"0"0,-1 24-8511 0 0,-1 0 0 0 0,1 0-1 0 0,0 1 1 0 0,0-1 0 0 0,0 0 0 0 0,0 1-1 0 0,0-1 1 0 0,0 1 0 0 0,0-1 0 0 0,0 1-1 0 0,0 0 1 0 0,0-1 0 0 0,0 1 0 0 0,0 0-1 0 0,0 0 1 0 0,0-1 0 0 0,1 1-1 0 0,-2 1 1 0 0,-4 7 205 0 0,1 0-1 0 0,0 1 1 0 0,0-1-1 0 0,1 1 1 0 0,-6 19-1 0 0,-6 16-45 0 0,6-17-167 0 0,1 1 1 0 0,1-1-1 0 0,-5 35 0 0 0,11-44-120 0 0,-7 42 122 0 0,1 69-1 0 0,8-108-126 0 0,-1-1-17 0 0,1 0 0 0 0,2 1 0 0 0,6 36-1 0 0,-2-17 0 0 0,-6-34-17 0 0,1 0-1 0 0,0 0 1 0 0,0 0-1 0 0,0 0 1 0 0,1-1-1 0 0,0 1 1 0 0,5 11-1 0 0,2-4-4 0 0,-1 0-7 0 0,0 1 0 0 0,-1 0 1 0 0,6 17-1 0 0,-12-30 10 0 0,-1 0 0 0 0,1 0 0 0 0,0 0-1 0 0,0 0 1 0 0,0 0 0 0 0,0-1 0 0 0,0 1 0 0 0,0 0 0 0 0,0 0-1 0 0,1-1 1 0 0,-1 1 0 0 0,0-1 0 0 0,1 1 0 0 0,0-1 0 0 0,-1 0 0 0 0,1 0-1 0 0,3 2 1 0 0,-4-2 0 0 0,1 0 0 0 0,-1 0 0 0 0,1 0 0 0 0,-1 0 0 0 0,1 0 0 0 0,-1 0 0 0 0,0 1 0 0 0,0-1 0 0 0,1 0 0 0 0,-1 1 0 0 0,0-1 0 0 0,0 1 0 0 0,0 0 0 0 0,0-1 0 0 0,-1 1 0 0 0,1 0 0 0 0,0-1 0 0 0,-1 1 0 0 0,1 3 0 0 0,1-2-2 0 0,-1 0 1 0 0,1 0-1 0 0,-1 0 1 0 0,1 0-1 0 0,0 0 0 0 0,0 0 1 0 0,0-1-1 0 0,1 1 1 0 0,-1-1-1 0 0,3 3 1 0 0,19 25-16 0 0,-24-29 15 0 0,1 0 1 0 0,-1 0-1 0 0,1 1 0 0 0,-1-1 0 0 0,1 0 0 0 0,0 0 0 0 0,-1 0 0 0 0,1 0 0 0 0,0 0 0 0 0,0 0 0 0 0,0 0 0 0 0,0 0 0 0 0,0-1 0 0 0,0 1 0 0 0,0 0 0 0 0,0 0 1 0 0,0-1-1 0 0,0 1 0 0 0,0-1 0 0 0,0 1 0 0 0,0-1 0 0 0,0 1 0 0 0,3-1 0 0 0,-3 1 1 0 0,1-1 1 0 0,-1 0-1 0 0,0 1 0 0 0,1-1 1 0 0,-1 1-1 0 0,0 0 0 0 0,0-1 1 0 0,1 1-1 0 0,-1 0 1 0 0,0 0-1 0 0,0 0 0 0 0,0-1 1 0 0,0 1-1 0 0,0 1 0 0 0,0-1 1 0 0,0 0-1 0 0,1 1 0 0 0,0 1-1 0 0,0 0 0 0 0,1-1 0 0 0,-1 1 0 0 0,1-1 0 0 0,0 0 0 0 0,0 0 0 0 0,0 0 0 0 0,0 0-1 0 0,5 3 1 0 0,-6-4-3 0 0,1 0 0 0 0,-1 0 0 0 0,0 0 0 0 0,0 0 0 0 0,0 0 0 0 0,0 1 1 0 0,-1-1-1 0 0,1 1 0 0 0,0 0 0 0 0,-1-1 0 0 0,1 1 0 0 0,-1 0 0 0 0,2 2 0 0 0,0 0-121 0 0,1 0 1 0 0,-1-1-1 0 0,1 1 1 0 0,-1-1-1 0 0,1 0 1 0 0,0 0 0 0 0,0 0-1 0 0,1 0 1 0 0,-1-1-1 0 0,1 0 1 0 0,-1 0-1 0 0,1 0 1 0 0,-1 0-1 0 0,1-1 1 0 0,9 2 0 0 0,-6-1-576 0 0,6 4-1139 0 0,2-1-1969 0 0,0-4-2335 0 0,0-1-3466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96 279 3552 0 0,'0'-38'5064'0'0,"-9"-53"3635"0"0,9 49-1629 0 0,16 50-4730 0 0,-5 15-2013 0 0,-2 1 0 0 0,10 40 1 0 0,-9-32-241 0 0,14 62 90 0 0,-16-60-147 0 0,1 0 0 0 0,18 42-1 0 0,-19-42-1 0 0,-7-30-28 0 0,-1 1-1 0 0,1-1 0 0 0,0 1 1 0 0,0-1-1 0 0,1 1 0 0 0,-1-1 1 0 0,1 0-1 0 0,0 0 0 0 0,3 5 1 0 0,-3-6-3 0 0,0 1 0 0 0,0-1 1 0 0,0 0-1 0 0,-1 1 0 0 0,1-1 0 0 0,-1 1 1 0 0,0-1-1 0 0,1 7 0 0 0,-1-6 5 0 0,0-1-1 0 0,0 0 0 0 0,0 1 1 0 0,0-1-1 0 0,0 0 1 0 0,1 0-1 0 0,-1 0 0 0 0,1 0 1 0 0,3 4-1 0 0,-4-5-1 0 0,1 0-1 0 0,0 0 1 0 0,-1 0-1 0 0,1 0 1 0 0,-1 0-1 0 0,0 0 1 0 0,1 1-1 0 0,-1-1 0 0 0,0 0 1 0 0,0 1-1 0 0,-1-1 1 0 0,1 1-1 0 0,0-1 1 0 0,-1 1-1 0 0,0-1 1 0 0,1 1-1 0 0,-2 4 1 0 0,1-6-11 0 0,0-1-33 0 0,-1 0 41 0 0,1 1-1 0 0,-1-1 0 0 0,1 0 0 0 0,-1 0 0 0 0,1 0 1 0 0,-1 1-1 0 0,1-1 0 0 0,-1 0 0 0 0,1 0 0 0 0,-1 0 1 0 0,0 0-1 0 0,1 0 0 0 0,-1 0 0 0 0,1 0 0 0 0,-1-1 1 0 0,1 1-1 0 0,-1 0 0 0 0,1 0 0 0 0,-1 0 0 0 0,1 0 1 0 0,-1-1-1 0 0,1 1 0 0 0,-1 0 0 0 0,1-1 0 0 0,-1 1 1 0 0,1 0-1 0 0,-1-1 0 0 0,1 1 0 0 0,0 0 0 0 0,-1-1 1 0 0,0 0-1 0 0,-17-14-28 0 0,17 14 26 0 0,-67-69-76 0 0,66 68 80 0 0,0 0 1 0 0,0 0-1 0 0,0 0 0 0 0,-1 0 1 0 0,1 0-1 0 0,0 0 0 0 0,-1 1 1 0 0,0-1-1 0 0,-2 0 0 0 0,3 1 2 0 0,0 0-1 0 0,0 0 0 0 0,0 0 0 0 0,1 0 0 0 0,-1 0 0 0 0,0-1 0 0 0,1 1 0 0 0,-1 0 0 0 0,1-1 1 0 0,-1 1-1 0 0,1-1 0 0 0,0 0 0 0 0,-1 1 0 0 0,1-1 0 0 0,0 0 0 0 0,0 0 0 0 0,0 0 0 0 0,1 0 0 0 0,-1 0 1 0 0,0 0-1 0 0,0-2 0 0 0,-5-13 7 0 0,-1 0 1 0 0,-1 1-1 0 0,-1 0 0 0 0,-20-29 1 0 0,26 41-5 0 0,0-1 0 0 0,0 0 0 0 0,1 0 1 0 0,-1 0-1 0 0,1 0 0 0 0,-2-10 0 0 0,-11-18 9 0 0,10 23-17 0 0,1 0 0 0 0,0 0 0 0 0,0 0-1 0 0,1 0 1 0 0,1 0 0 0 0,0-1 0 0 0,-2-16-1 0 0,-3-14 49 0 0,6 33-36 0 0,0 0 0 0 0,0 0 0 0 0,1 0-1 0 0,0 0 1 0 0,1 0 0 0 0,0 0-1 0 0,0 0 1 0 0,1 0 0 0 0,0 0-1 0 0,0 1 1 0 0,1-1 0 0 0,-1 0 0 0 0,2 1-1 0 0,-1 0 1 0 0,1 0 0 0 0,0 0-1 0 0,1 0 1 0 0,0 0 0 0 0,0 1-1 0 0,0 0 1 0 0,12-10 0 0 0,-2 0 93 0 0,-14 14-79 0 0,1-1-1 0 0,0 1 1 0 0,0 0-1 0 0,0 0 0 0 0,1 0 1 0 0,-1 0-1 0 0,0 0 0 0 0,1 1 1 0 0,-1-1-1 0 0,1 1 0 0 0,-1 0 1 0 0,1 0-1 0 0,4-2 0 0 0,6 0 59 0 0,0 0-1 0 0,1 1 1 0 0,-1 0-1 0 0,1 1 1 0 0,-1 1-1 0 0,1 0 1 0 0,-1 1-1 0 0,17 2 1 0 0,-22-1-63 0 0,-1-1 15 0 0,-1 0 1 0 0,1 0-1 0 0,-1 0 1 0 0,1 1-1 0 0,-1 0 1 0 0,0 1-1 0 0,0-1 1 0 0,0 1-1 0 0,0 0 1 0 0,0 1 0 0 0,10 7-1 0 0,3 0 43 0 0,-18-10-70 0 0,0-1 0 0 0,0 0 0 0 0,0 1 0 0 0,0-1-1 0 0,0 1 1 0 0,0-1 0 0 0,0 1 0 0 0,0-1 0 0 0,0 1-1 0 0,0 0 1 0 0,0-1 0 0 0,0 1 0 0 0,0 0 0 0 0,-1 0-1 0 0,1 0 1 0 0,0 0 0 0 0,-1 0 0 0 0,1 0-1 0 0,-1 0 1 0 0,1 0 0 0 0,-1 0 0 0 0,1 0 0 0 0,-1 0-1 0 0,1 0 1 0 0,-1 0 0 0 0,0 0 0 0 0,0 0 0 0 0,0 0-1 0 0,1 0 1 0 0,-1 0 0 0 0,-1 2 0 0 0,3 3 30 0 0,-1 0 1 0 0,1 0 0 0 0,0 0-1 0 0,0 0 1 0 0,1 0-1 0 0,-1-1 1 0 0,1 1-1 0 0,0-1 1 0 0,5 7 0 0 0,-3-5 0 0 0,0 1 1 0 0,-1-1 0 0 0,0 1-1 0 0,0 1 1 0 0,-1-1 0 0 0,3 11-1 0 0,9 67 169 0 0,-12-73-163 0 0,-2 1 1 0 0,0-1-1 0 0,0 1 1 0 0,-1-1-1 0 0,-1 1 0 0 0,0-1 1 0 0,-1 1-1 0 0,0-1 1 0 0,-7 19-1 0 0,2 27-33 0 0,7-53-6 0 0,0 0 1 0 0,0 0 0 0 0,-1 0 0 0 0,0 0 0 0 0,0 0 0 0 0,0 0 0 0 0,-1-1 0 0 0,0 1-1 0 0,0 0 1 0 0,0-1 0 0 0,-1 1 0 0 0,1-1 0 0 0,-2 0 0 0 0,-5 9 0 0 0,5-9-55 0 0,1 0 0 0 0,0 1 0 0 0,0 0 0 0 0,0 0 1 0 0,-3 9-1 0 0,4-10-255 0 0,0 1 1 0 0,0-1-1 0 0,-1 0 1 0 0,0 1-1 0 0,0-1 1 0 0,-4 5-1 0 0,-2-7-6549 0 0,2-11 3870 0 0,-1-13-788 0 0,8 20 3362 0 0,0-1 1 0 0,0 0-1 0 0,-1 0 1 0 0,2 0-1 0 0,-1 0 1 0 0,0 0-1 0 0,0 0 1 0 0,1 0-1 0 0,-1 0 1 0 0,1 0-1 0 0,-1 0 1 0 0,1 0-1 0 0,0 0 1 0 0,0 0-1 0 0,0 1 1 0 0,0-1-1 0 0,0 0 1 0 0,0 1-1 0 0,3-4 0 0 0,6-8-4073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5960 0 0,'0'37'10398'0'0,"0"1"-5173"0"0,0 72-1675 0 0,0-107-3513 0 0,0-1 1 0 0,0 1 0 0 0,1 0 0 0 0,-1-1 0 0 0,0 1 0 0 0,1 0 0 0 0,0-1-1 0 0,0 1 1 0 0,0-1 0 0 0,0 1 0 0 0,0-1 0 0 0,3 5 0 0 0,9 27 274 0 0,-11-24-268 0 0,0 1 0 0 0,1 0 0 0 0,0 0 0 0 0,1-1 0 0 0,0 0 0 0 0,0 0 0 0 0,8 13 0 0 0,-10-20-38 0 0,0 0 1 0 0,-1 0 0 0 0,1 0 0 0 0,-1 0-1 0 0,0 1 1 0 0,0-1 0 0 0,0 0 0 0 0,0 1-1 0 0,-1-1 1 0 0,1 7 0 0 0,-1-5-9 0 0,1-1-1 0 0,-1 0 1 0 0,1 1 0 0 0,0-1 0 0 0,0 0-1 0 0,1 1 1 0 0,-1-1 0 0 0,1 0 0 0 0,3 6 0 0 0,3 1-52 0 0,-4-6-63 0 0,0 0 0 0 0,-1 0-1 0 0,1 1 1 0 0,-1-1 0 0 0,0 1-1 0 0,-1 0 1 0 0,1 0 0 0 0,-1 0-1 0 0,2 12 1 0 0,-3-14-154 0 0,-1 1 0 0 0,1 0 1 0 0,0-1-1 0 0,0 0 0 0 0,1 1 1 0 0,-1-1-1 0 0,1 1 0 0 0,3 4 0 0 0,4 14-2581 0 0,-5 2-4069 0 0,-11-23 3983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5352 0 0,'-3'-5'584'0'0,"0"0"0"0"0,0 0 0 0 0,0 0 0 0 0,0-1 0 0 0,1 1 0 0 0,0 0 0 0 0,0-1 0 0 0,1 0 0 0 0,-2-6 0 0 0,-1-13 1687 0 0,1 1 0 0 0,-1-28 0 0 0,5 49-2123 0 0,-1 1 0 0 0,1-1 0 0 0,0 1 0 0 0,0-1 0 0 0,0 1 0 0 0,0-1-1 0 0,0 1 1 0 0,0 0 0 0 0,1 0 0 0 0,-1-1 0 0 0,1 1 0 0 0,-1 0 0 0 0,1 0 0 0 0,0 0 0 0 0,0 1 0 0 0,0-1 0 0 0,0 0 0 0 0,0 1 0 0 0,0-1 0 0 0,1 1 0 0 0,-1 0 0 0 0,0 0 0 0 0,1 0 0 0 0,-1 0 0 0 0,1 0 0 0 0,-1 0 0 0 0,1 1-1 0 0,4-2 1 0 0,8-1 484 0 0,-1 1 0 0 0,1 0 0 0 0,25 0 0 0 0,-35 2-515 0 0,0 0 0 0 0,0 1 0 0 0,0-1 0 0 0,0 1 0 0 0,0 0-1 0 0,0 1 1 0 0,0-1 0 0 0,0 1 0 0 0,-1 0 0 0 0,1 0 0 0 0,-1 0 0 0 0,1 1 0 0 0,4 3-1 0 0,0 2 197 0 0,0 0 0 0 0,0 1 0 0 0,13 18-1 0 0,0-1 161 0 0,-19-21-442 0 0,0 0 0 0 0,0 0 0 0 0,-1 1 0 0 0,0-1 0 0 0,0 1 0 0 0,-1-1 1 0 0,0 1-1 0 0,0 0 0 0 0,0 0 0 0 0,0-1 0 0 0,-1 1 0 0 0,0 0 0 0 0,0 0 0 0 0,-2 6 0 0 0,2 3 28 0 0,-9 115-13 0 0,9-128-57 0 0,0 0 0 0 0,0-1 0 0 0,0 1 0 0 0,-1 0-1 0 0,1 0 1 0 0,-1-1 0 0 0,1 1 0 0 0,-1-1 0 0 0,1 1 0 0 0,-1 0 0 0 0,0-1 0 0 0,0 1 0 0 0,0-1 0 0 0,-1 2 0 0 0,-7 17-291 0 0,8-13-97 0 0,0 0 1 0 0,0 0-1 0 0,-1-1 1 0 0,0 1-1 0 0,-1 0 1 0 0,0-1-1 0 0,0 1 1 0 0,0-1-1 0 0,-7 10 1 0 0,6-3-3651 0 0,4-13 3974 0 0,0 0 1 0 0,0 0-1 0 0,0 1 1 0 0,0-1-1 0 0,0 0 0 0 0,0 1 1 0 0,0-1-1 0 0,0 0 0 0 0,0 1 1 0 0,0-1-1 0 0,0 0 1 0 0,0 0-1 0 0,0 1 0 0 0,0-1 1 0 0,0 0-1 0 0,0 0 1 0 0,0 1-1 0 0,0-1 0 0 0,0 0 1 0 0,-1 0-1 0 0,1 1 1 0 0,0-1-1 0 0,0 0 0 0 0,0 0 1 0 0,-1 1-1 0 0,1-1 0 0 0,0 0 1 0 0,0 0-1 0 0,0 0 1 0 0,-1 0-1 0 0,1 1 0 0 0,0-1 1 0 0,0 0-1 0 0,-1 0 1 0 0,1 0-1 0 0,0 0 0 0 0,0 0 1 0 0,-1 0-1 0 0,-1-13-11211 0 0,2 7 7006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5216 0 0,'11'-10'10969'0'0,"-9"10"-10669"0"0,0 0-1 0 0,-1 1 1 0 0,1-1 0 0 0,0 0 0 0 0,0 0-1 0 0,0 1 1 0 0,0-1 0 0 0,0 1-1 0 0,-1 0 1 0 0,1 0 0 0 0,0-1 0 0 0,0 1-1 0 0,-1 0 1 0 0,1 0 0 0 0,-1 1 0 0 0,1-1-1 0 0,-1 0 1 0 0,1 0 0 0 0,-1 1 0 0 0,0-1-1 0 0,0 1 1 0 0,0-1 0 0 0,1 1 0 0 0,-2-1-1 0 0,1 1 1 0 0,0 0 0 0 0,0 0 0 0 0,1 3-1 0 0,1 6-151 0 0,-1 0 0 0 0,0 0-1 0 0,0 0 1 0 0,-1 14 0 0 0,4 24 761 0 0,3-19-707 0 0,-3-13-41 0 0,-1 1 0 0 0,3 27 0 0 0,2 14 72 0 0,0 68 268 0 0,-1-93-410 0 0,1-16-44 0 0,-9-18-42 0 0,0 1 0 0 0,1 0 1 0 0,-1 0-1 0 0,0-1 0 0 0,1 1 1 0 0,-1-1-1 0 0,1 1 0 0 0,-1 0 1 0 0,1-1-1 0 0,0 1 0 0 0,-1-1 1 0 0,1 0-1 0 0,-1 1 0 0 0,1-1 0 0 0,0 1 1 0 0,-1-1-1 0 0,1 0 0 0 0,0 1 1 0 0,0-1-1 0 0,-1 0 0 0 0,1 0 1 0 0,0 0-1 0 0,0 1 0 0 0,-1-1 1 0 0,1 0-1 0 0,0 0 0 0 0,0 0 0 0 0,-1 0 1 0 0,1 0-1 0 0,0-1 0 0 0,0 1 1 0 0,-1 0-1 0 0,1 0 0 0 0,0 0 1 0 0,0-1-1 0 0,-1 1 0 0 0,1 0 1 0 0,0-1-1 0 0,-1 1 0 0 0,1-1 1 0 0,0 1-1 0 0,0-1 0 0 0,17-34 80 0 0,-7 11-38 0 0,-1 1-41 0 0,0-3 10 0 0,4-17-10 0 0,-14 38-9 0 0,0 1-1 0 0,1-1 1 0 0,0 1-1 0 0,0-1 1 0 0,1 0-1 0 0,-1 1 0 0 0,1 0 1 0 0,0-1-1 0 0,0 1 1 0 0,0 0-1 0 0,1 0 1 0 0,0 0-1 0 0,-1 1 0 0 0,1-1 1 0 0,1 0-1 0 0,4-4 1 0 0,-1 5 11 0 0,0-1 0 0 0,0 0 0 0 0,-1-1 0 0 0,0 0 0 0 0,1 0 0 0 0,-2 0 0 0 0,1-1 0 0 0,6-7 0 0 0,-12 13 3 0 0,0-1 1 0 0,0 1 0 0 0,0 0-1 0 0,0 0 1 0 0,0-1 0 0 0,0 1 0 0 0,0 0-1 0 0,0-1 1 0 0,1 1 0 0 0,-1 0-1 0 0,0 0 1 0 0,0-1 0 0 0,0 1-1 0 0,1 0 1 0 0,-1 0 0 0 0,0 0-1 0 0,0-1 1 0 0,1 1 0 0 0,-1 0-1 0 0,0 0 1 0 0,0 0 0 0 0,1 0-1 0 0,-1 0 1 0 0,0-1 0 0 0,1 1-1 0 0,-1 0 1 0 0,0 0 0 0 0,0 0-1 0 0,1 0 1 0 0,-1 0 0 0 0,0 0-1 0 0,1 0 1 0 0,-1 0 0 0 0,0 0-1 0 0,1 0 1 0 0,-1 0 0 0 0,0 0-1 0 0,0 0 1 0 0,1 1 0 0 0,-1-1-1 0 0,0 0 1 0 0,1 0 0 0 0,-1 0-1 0 0,0 0 1 0 0,0 0 0 0 0,1 1-1 0 0,-1-1 1 0 0,0 0 0 0 0,0 0-1 0 0,1 0 1 0 0,-1 1 0 0 0,0-1-1 0 0,0 0 1 0 0,1 1 0 0 0,1 24 459 0 0,-9 31 52 0 0,5-35-447 0 0,0-1 0 0 0,2 0 0 0 0,0 1 0 0 0,1-1 0 0 0,1 0 0 0 0,1 0 0 0 0,10 38 0 0 0,1-36-55 0 0,-13-21-21 0 0,0-1-1 0 0,0 1 1 0 0,-1 0 0 0 0,1 0-1 0 0,0 0 1 0 0,0 0 0 0 0,-1 0-1 0 0,1 0 1 0 0,-1 0 0 0 0,1 0-1 0 0,-1 0 1 0 0,1 0 0 0 0,-1 0-1 0 0,0 0 1 0 0,1 0 0 0 0,-1 0-1 0 0,0 0 1 0 0,0 0 0 0 0,0 2-1 0 0,0-1-2 0 0,1 0 0 0 0,-1 1 0 0 0,1-1 0 0 0,-1 1-1 0 0,1-1 1 0 0,0 0 0 0 0,0 0 0 0 0,0 1 0 0 0,0-1-1 0 0,0 0 1 0 0,0 0 0 0 0,1 0 0 0 0,-1 0 0 0 0,1 0-1 0 0,-1-1 1 0 0,1 1 0 0 0,0 0 0 0 0,-1-1 0 0 0,1 1-1 0 0,0-1 1 0 0,3 2 0 0 0,-1-1-130 0 0,0 1 0 0 0,0-1 0 0 0,0-1 0 0 0,0 1-1 0 0,1-1 1 0 0,-1 1 0 0 0,0-1 0 0 0,1 0 0 0 0,-1-1 0 0 0,7 1 0 0 0,36-5-3654 0 0,-43 3 3185 0 0,-1 1 0 0 0,1-1-1 0 0,-1 0 1 0 0,0 0-1 0 0,1-1 1 0 0,-1 1-1 0 0,0-1 1 0 0,0 1 0 0 0,0-1-1 0 0,0 0 1 0 0,0 0-1 0 0,-1 0 1 0 0,1-1-1 0 0,-1 1 1 0 0,1-1-1 0 0,-1 0 1 0 0,4-5 0 0 0,-2 4-226 0 0,0 0 0 0 0,0 0 1 0 0,0 1-1 0 0,1-1 0 0 0,-1 1 1 0 0,1 0-1 0 0,9-4 0 0 0,2-4-1402 0 0,-11 1-1910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4104 0 0,'0'19'11968'0'0,"0"2"-6579"0"0,0 12-2821 0 0,1-10-1724 0 0,-2 0 0 0 0,0-1 0 0 0,-6 33-1 0 0,3-27-729 0 0,3-20-80 0 0,0 0 1 0 0,0-1-1 0 0,-1 1 1 0 0,0 0-1 0 0,-4 8 0 0 0,4-11-66 0 0,1 0-1 0 0,-1 0 0 0 0,1 0 0 0 0,0 0 1 0 0,1 1-1 0 0,-1-1 0 0 0,1 10 0 0 0,-5 29-336 0 0,1-32-742 0 0,1 0 0 0 0,0 1 1 0 0,1-1-1 0 0,0 1 0 0 0,0 20 1 0 0,-3-7-3147 0 0,2-13 1079 0 0,2 1-3380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4496 0 0,'-7'-10'1295'0'0,"5"8"-723"0"0,0 0-1 0 0,1 0 1 0 0,-1 0-1 0 0,1-1 1 0 0,0 1-1 0 0,0-1 1 0 0,0 1-1 0 0,0-1 1 0 0,0 1-1 0 0,0-1 1 0 0,1 0 0 0 0,-1 1-1 0 0,1-1 1 0 0,0 0-1 0 0,0-5 1 0 0,-9-6 10285 0 0,18 20-8724 0 0,-2 1-1980 0 0,0 1 0 0 0,-1 0 1 0 0,0 0-1 0 0,0 0 0 0 0,-1 0 0 0 0,0 1 1 0 0,-1 0-1 0 0,0 0 0 0 0,0 1 1 0 0,2 11-1 0 0,20 39 30 0 0,-25-58-180 0 0,0 1 0 0 0,0-1 1 0 0,0 1-1 0 0,0-1 0 0 0,0 1 0 0 0,0-1 0 0 0,-1 1 0 0 0,0-1 0 0 0,1 6 0 0 0,2 8 13 0 0,25 50 13 0 0,28 59-449 0 0,-52-96-45 0 0,2 8-551 0 0,-3-31 601 0 0,-1 0 0 0 0,0-1 1 0 0,0 1-1 0 0,-1 0 0 0 0,1 0 0 0 0,-1 0 1 0 0,0 8-1 0 0,-1 10-7514 0 0,-9-41 4166 0 0,9 8 2943 0 0,-1 0 1 0 0,-1 1-1 0 0,0-1 1 0 0,0 0-1 0 0,-1 0 1 0 0,0 1-1 0 0,-8-17 1 0 0,-11-33-378 0 0,19 49 1233 0 0,-1 0 0 0 0,0 0 0 0 0,-1 1 0 0 0,-8-13 0 0 0,-14-27 1257 0 0,27 45-1108 0 0,-1 0-1 0 0,0 0 1 0 0,0 0 0 0 0,-1 0 0 0 0,1 1-1 0 0,0-1 1 0 0,-1 0 0 0 0,0 1 0 0 0,1-1-1 0 0,-5-3 1 0 0,4 4 67 0 0,0-1 0 0 0,0 0 0 0 0,0 0-1 0 0,0 0 1 0 0,0 0 0 0 0,0 0 0 0 0,1 0 0 0 0,-2-5-1 0 0,-63-132 7493 0 0,65 136-7610 0 0,0 1 1 0 0,0-1-1 0 0,0 1 0 0 0,1-1 0 0 0,-1 0 0 0 0,1 1 1 0 0,0-1-1 0 0,0 0 0 0 0,0 1 0 0 0,0-1 0 0 0,1 1 1 0 0,0-1-1 0 0,-1 0 0 0 0,1 1 0 0 0,2-5 0 0 0,0 0 129 0 0,1 1-1 0 0,0-1 1 0 0,0 0-1 0 0,10-13 1 0 0,-7 12 20 0 0,1 0 0 0 0,0 0 1 0 0,1 1-1 0 0,-1 0 0 0 0,1 0 0 0 0,19-11 1 0 0,-19 13 52 0 0,-7 4-281 0 0,0 1 0 0 0,0-1 0 0 0,0 1 0 0 0,0-1 0 0 0,0 1 0 0 0,0 0 0 0 0,0 0 0 0 0,0-1 0 0 0,0 2 0 0 0,0-1 0 0 0,1 0 0 0 0,-1 0 0 0 0,0 1 0 0 0,1-1 0 0 0,-1 1 0 0 0,1 0 0 0 0,-1 0 0 0 0,0 0 0 0 0,1 0 0 0 0,-1 0 0 0 0,1 0 0 0 0,-1 1 1 0 0,0-1-1 0 0,5 2 0 0 0,-5-1-18 0 0,-1 1 0 0 0,0-1 0 0 0,1 1 0 0 0,-1 0 0 0 0,0-1 0 0 0,0 1 0 0 0,0 0 0 0 0,0 0 0 0 0,0 0 0 0 0,0-1 0 0 0,-1 1 0 0 0,1 0 0 0 0,0 0 0 0 0,-1 0 0 0 0,0 0 0 0 0,1 4 0 0 0,-1 40 303 0 0,-1-22-268 0 0,1-16-62 0 0,-1 0 0 0 0,-1 0 0 0 0,1 0 0 0 0,-1-1 0 0 0,0 1 0 0 0,-1 0 0 0 0,0-1 0 0 0,-6 12 1 0 0,2-4-7 0 0,6-13-4 0 0,1 0 0 0 0,-1 0 1 0 0,1 0-1 0 0,-1 0 1 0 0,1 0-1 0 0,0 0 1 0 0,0 0-1 0 0,0 0 1 0 0,0 0-1 0 0,0 0 0 0 0,0 0 1 0 0,1 0-1 0 0,-1 0 1 0 0,0 0-1 0 0,1 0 1 0 0,0 0-1 0 0,-1-1 1 0 0,1 1-1 0 0,0 0 0 0 0,0 0 1 0 0,0-1-1 0 0,0 1 1 0 0,2 1-1 0 0,7 10 5 0 0,-10-12-4 0 0,1 0-1 0 0,-1-1 1 0 0,0 1 0 0 0,1 0 0 0 0,-1 0 0 0 0,1 0 0 0 0,-1-1 0 0 0,1 1-1 0 0,-1 0 1 0 0,1 0 0 0 0,-1-1 0 0 0,1 1 0 0 0,0 0 0 0 0,-1-1 0 0 0,1 1-1 0 0,0-1 1 0 0,1 2 0 0 0,45 28 25 0 0,-45-30-27 0 0,0 1 1 0 0,0 0 0 0 0,0 0 0 0 0,0 0 0 0 0,0 0 0 0 0,0 0 0 0 0,0 0 0 0 0,-1 0 0 0 0,1 1 0 0 0,0-1-1 0 0,-1 1 1 0 0,1-1 0 0 0,-1 1 0 0 0,2 2 0 0 0,4 3 20 0 0,13 9 20 0 0,-2 1 2 0 0,-17-16-40 0 0,0 1 1 0 0,1 0 0 0 0,-1-1-1 0 0,1 1 1 0 0,-1-1 0 0 0,1 0 0 0 0,0 1-1 0 0,-1-1 1 0 0,1 0 0 0 0,0 0-1 0 0,3 1 1 0 0,-3-1 5 0 0,0 0 0 0 0,0-1 0 0 0,-1 1 0 0 0,1 0 0 0 0,0 0 0 0 0,-1 0 0 0 0,1 1 0 0 0,-1-1 1 0 0,0 0-1 0 0,1 0 0 0 0,-1 1 0 0 0,0-1 0 0 0,0 1 0 0 0,1-1 0 0 0,-1 1 0 0 0,1 3 0 0 0,24 31 216 0 0,-23-32-178 0 0,1 0 0 0 0,-1 0 0 0 0,0 0 0 0 0,0 0 1 0 0,0 1-1 0 0,0-1 0 0 0,-1 1 0 0 0,0 0 0 0 0,0 0 1 0 0,2 8-1 0 0,8 16 156 0 0,-10-26-157 0 0,0 1 0 0 0,-1 0 0 0 0,1 0 0 0 0,0 0 0 0 0,-1 0 0 0 0,0 1 0 0 0,0-1 0 0 0,0 0 0 0 0,0 6 0 0 0,8 82 648 0 0,-9-81-610 0 0,0-4-54 0 0,1-1 1 0 0,-1 0-1 0 0,0 0 0 0 0,0 0 1 0 0,0 0-1 0 0,-1 1 0 0 0,0-1 1 0 0,-1 0-1 0 0,1 0 0 0 0,-1-1 1 0 0,0 1-1 0 0,0 0 0 0 0,-1 0 0 0 0,0-1 1 0 0,0 0-1 0 0,-5 8 0 0 0,-2 0-59 0 0,9-12 25 0 0,0 0 0 0 0,1 1 0 0 0,-1-1 0 0 0,0 0 0 0 0,0 0 0 0 0,0 0-1 0 0,0 0 1 0 0,0 0 0 0 0,0 0 0 0 0,0 0 0 0 0,0-1 0 0 0,0 1 0 0 0,0 0 0 0 0,-1-1 0 0 0,-1 2-1 0 0,-14 10-61 0 0,-8 2-3915 0 0,25-14 3782 0 0,-1 0 1 0 0,0 0-1 0 0,0 0 0 0 0,0 0 0 0 0,0 0 1 0 0,0 0-1 0 0,0-1 0 0 0,0 1 1 0 0,0 0-1 0 0,0-1 0 0 0,0 1 0 0 0,0 0 1 0 0,0-1-1 0 0,0 1 0 0 0,1-1 1 0 0,-1 0-1 0 0,0 1 0 0 0,0-1 0 0 0,1 0 1 0 0,-1 1-1 0 0,0-1 0 0 0,1 0 0 0 0,-1 0 1 0 0,1 1-1 0 0,-1-1 0 0 0,1 0 1 0 0,-1 0-1 0 0,1 0 0 0 0,-1-1 0 0 0,-4-18-5691 0 0,7-16 2411 0 0,0 17 846 0 0,1 5 325 0 0,12-13-1732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5008 0 0,'0'0'4800'0'0,"-15"2"1701"0"0,-5 3-3508 0 0,14-1-2333 0 0,1 0 0 0 0,-1 0-1 0 0,1 1 1 0 0,0 0 0 0 0,1 0 0 0 0,-6 6-1 0 0,-27 25 1458 0 0,33-32-1960 0 0,-1-1-1 0 0,1 1 1 0 0,1 0 0 0 0,-1 1 0 0 0,0-1 0 0 0,-2 6 0 0 0,-12 12 212 0 0,11-16-283 0 0,5-5-55 0 0,1 0-1 0 0,-1 0 0 0 0,1 1 1 0 0,-1-1-1 0 0,1 1 0 0 0,-1-1 1 0 0,1 1-1 0 0,0-1 0 0 0,0 1 1 0 0,0 0-1 0 0,0 0 0 0 0,0 0 1 0 0,0-1-1 0 0,0 1 0 0 0,1 0 1 0 0,-1 0-1 0 0,0 3 0 0 0,1-4-5 0 0,-1 1-1 0 0,1-1 1 0 0,-1 0-1 0 0,0 1 0 0 0,1-1 1 0 0,-1 0-1 0 0,0 0 0 0 0,0 1 1 0 0,0-1-1 0 0,0 0 0 0 0,0 0 1 0 0,0 0-1 0 0,0 0 1 0 0,-2 1-1 0 0,-7 8 152 0 0,-14 25 262 0 0,19-30-367 0 0,0 0 0 0 0,1 1 1 0 0,0 0-1 0 0,0 0 0 0 0,1 0 0 0 0,0 0 0 0 0,0 0 0 0 0,0 1 0 0 0,1 0 0 0 0,0-1 1 0 0,0 1-1 0 0,0 0 0 0 0,1 0 0 0 0,0 13 0 0 0,1-19-70 0 0,0 0-1 0 0,0-1 1 0 0,0 1 0 0 0,0 0-1 0 0,1 0 1 0 0,-1-1-1 0 0,0 1 1 0 0,1 0 0 0 0,-1-1-1 0 0,1 1 1 0 0,-1 0 0 0 0,1-1-1 0 0,-1 1 1 0 0,1 0-1 0 0,-1-1 1 0 0,1 1 0 0 0,-1-1-1 0 0,1 1 1 0 0,0-1 0 0 0,-1 0-1 0 0,1 1 1 0 0,0-1-1 0 0,0 0 1 0 0,-1 1 0 0 0,1-1-1 0 0,0 0 1 0 0,0 0-1 0 0,-1 0 1 0 0,1 1 0 0 0,0-1-1 0 0,1 0 1 0 0,25 1 6 0 0,-23-2-7 0 0,2 1-9 0 0,0-1 1 0 0,0 0-1 0 0,0 0 0 0 0,0 0 1 0 0,0-1-1 0 0,0 0 0 0 0,-1 0 1 0 0,1 0-1 0 0,-1-1 1 0 0,1 0-1 0 0,-1 0 0 0 0,5-5 1 0 0,14-6-20 0 0,-7 6-7 0 0,10-12-108 0 0,0 4 105 0 0,-24 15 33 0 0,0-1-1 0 0,-1 1 1 0 0,1-1 0 0 0,0 1 0 0 0,0-1-1 0 0,-1 0 1 0 0,1 0 0 0 0,-1 0 0 0 0,0-1 0 0 0,4-3-1 0 0,11-4 38 0 0,0-1-2 0 0,-11 2-9 0 0,-5 8-16 0 0,0 0 0 0 0,0 0-1 0 0,0 0 1 0 0,-1 0 0 0 0,1-1-1 0 0,0 1 1 0 0,-1 0 0 0 0,1 0-1 0 0,-1 0 1 0 0,1-1 0 0 0,-1 1-1 0 0,0 0 1 0 0,1-1-1 0 0,-1 1 1 0 0,0 0 0 0 0,0-1-1 0 0,0-1 1 0 0,0 3-5 0 0,0 0 0 0 0,0 0-1 0 0,0-1 1 0 0,0 1 0 0 0,1 0 0 0 0,-1 0-1 0 0,0-1 1 0 0,0 1 0 0 0,0 0 0 0 0,0 0 0 0 0,1 0-1 0 0,-1-1 1 0 0,0 1 0 0 0,0 0 0 0 0,1 0-1 0 0,-1 0 1 0 0,0 0 0 0 0,0-1 0 0 0,0 1-1 0 0,1 0 1 0 0,-1 0 0 0 0,0 0 0 0 0,1 0 0 0 0,-1 0-1 0 0,0 0 1 0 0,0 0 0 0 0,1 0 0 0 0,-1 0-1 0 0,0 0 1 0 0,1 0 0 0 0,-1 0 0 0 0,0 0-1 0 0,0 0 1 0 0,1 0 0 0 0,-1 0 0 0 0,0 0 0 0 0,0 0-1 0 0,1 0 1 0 0,-1 1 0 0 0,0-1 0 0 0,0 0-1 0 0,1 0 1 0 0,-1 0 0 0 0,14 9 201 0 0,-6 0-163 0 0,-6-7-22 0 0,0 0-1 0 0,0 0 1 0 0,0 0 0 0 0,-1 0-1 0 0,1 0 1 0 0,-1 0 0 0 0,1 1 0 0 0,-1-1-1 0 0,0 0 1 0 0,0 1 0 0 0,0 0-1 0 0,0-1 1 0 0,0 1 0 0 0,-1-1 0 0 0,1 1-1 0 0,0 3 1 0 0,8 51 264 0 0,8 91 551 0 0,-16-121-716 0 0,-2-1 1 0 0,-2 1-1 0 0,0 0 1 0 0,-1-1-1 0 0,-11 33 1 0 0,11-32-78 0 0,4-26-37 0 0,0 1 0 0 0,0 0 1 0 0,0 0-1 0 0,0-1 0 0 0,0 1 1 0 0,0 0-1 0 0,-1 0 0 0 0,1-1 1 0 0,-1 1-1 0 0,1-1 0 0 0,-1 1 1 0 0,0 0-1 0 0,0-1 0 0 0,0 1 0 0 0,0-1 1 0 0,0 1-1 0 0,0-1 0 0 0,0 0 1 0 0,0 0-1 0 0,0 1 0 0 0,-3 1 1 0 0,-15 17 0 0 0,-10 7-324 0 0,27-26 75 0 0,-1 1 1 0 0,0-1-1 0 0,0 0 1 0 0,0 1-1 0 0,0-2 1 0 0,0 1-1 0 0,0 0 1 0 0,0 0-1 0 0,0-1 1 0 0,0 0 0 0 0,0 0-1 0 0,-5 0 1 0 0,7 0 57 0 0,0 0 1 0 0,0 0-1 0 0,-1-1 1 0 0,1 1 0 0 0,0-1-1 0 0,0 1 1 0 0,0-1-1 0 0,0 1 1 0 0,0-1 0 0 0,-1 0-1 0 0,1 1 1 0 0,0-1-1 0 0,0 0 1 0 0,1 0 0 0 0,-1 0-1 0 0,0 0 1 0 0,0 0-1 0 0,0 0 1 0 0,1 0-1 0 0,-1 0 1 0 0,0 0 0 0 0,1 0-1 0 0,-1 0 1 0 0,1-1-1 0 0,-1 1 1 0 0,1 0 0 0 0,0 0-1 0 0,-1-1 1 0 0,1 1-1 0 0,0 0 1 0 0,0 0 0 0 0,0-1-1 0 0,0 1 1 0 0,0-3-1 0 0,-1-33-2824 0 0,-1 27 2543 0 0,1 1 1 0 0,1 0-1 0 0,0 0 1 0 0,0-1-1 0 0,0 1 1 0 0,2 0-1 0 0,-1-1 1 0 0,1 1-1 0 0,0 0 1 0 0,1 0-1 0 0,0 1 1 0 0,4-10-1 0 0,25-41-1926 0 0,11-19-901 0 0,73-73 820 0 0,-111 144 2443 0 0,0 1 0 0 0,1 1 0 0 0,-1-1 0 0 0,1 1 0 0 0,0 0 0 0 0,8-5 0 0 0,19-3 2659 0 0,-31 13-1893 0 0,0-1 0 0 0,1 1 0 0 0,-1 0 0 0 0,0 0-1 0 0,1 0 1 0 0,-1 0 0 0 0,0 1 0 0 0,0-1 0 0 0,1 1-1 0 0,-1-1 1 0 0,0 1 0 0 0,4 2 0 0 0,-3-1-438 0 0,-1 0 0 0 0,0 0-1 0 0,0 1 1 0 0,0 0 0 0 0,0-1 0 0 0,0 1 0 0 0,0 0 0 0 0,-1 0-1 0 0,1 0 1 0 0,-1 0 0 0 0,0 0 0 0 0,0 0 0 0 0,0 0 0 0 0,0 0-1 0 0,-1 0 1 0 0,1 0 0 0 0,0 5 0 0 0,10 31 1311 0 0,1-15-839 0 0,-11-21-677 0 0,0 0 1 0 0,0 0-1 0 0,1 1 1 0 0,0-1 0 0 0,-1 0-1 0 0,1-1 1 0 0,0 1-1 0 0,0 0 1 0 0,5 4 0 0 0,0 1 86 0 0,-1 0 1 0 0,-1 0 0 0 0,1 1 0 0 0,-1-1 0 0 0,0 1 0 0 0,-1 0 0 0 0,4 13 0 0 0,-4-10-40 0 0,1-1-1 0 0,0 0 1 0 0,1-1-1 0 0,-1 1 1 0 0,13 14-1 0 0,-15-20-11 0 0,1 0 0 0 0,-1 0 1 0 0,0 0-1 0 0,-1 1 0 0 0,0-1 0 0 0,1 1 0 0 0,-2 0 0 0 0,1-1 1 0 0,-1 1-1 0 0,0 0 0 0 0,0 0 0 0 0,0 0 0 0 0,-1 0 0 0 0,0 0 1 0 0,-1 11-1 0 0,1-16 12 0 0,-3-2-99 0 0,1 1 1 0 0,-1-1-1 0 0,0 0 1 0 0,1 0-1 0 0,-1 0 1 0 0,1 0-1 0 0,-1-1 0 0 0,1 1 1 0 0,0-1-1 0 0,-1 1 1 0 0,1-1-1 0 0,0 0 0 0 0,0 0 1 0 0,0 0-1 0 0,0 0 1 0 0,0 0-1 0 0,-2-5 0 0 0,-24-39 131 0 0,13 24-60 0 0,13 20-101 0 0,1 0 1 0 0,-1 0 0 0 0,1 0 0 0 0,-1 0 0 0 0,1-1-1 0 0,0 1 1 0 0,0 0 0 0 0,0-1 0 0 0,0 1 0 0 0,-1-5-1 0 0,-16-44 155 0 0,12 37-128 0 0,1 0 0 0 0,1 1 0 0 0,0-2 1 0 0,0 1-1 0 0,-1-18 0 0 0,1-6-14 0 0,3 29-28 0 0,0 1 1 0 0,0-1-1 0 0,0 0 1 0 0,1 1-1 0 0,1-11 1 0 0,0 17-19 0 0,-1 1 0 0 0,0-1 0 0 0,1 0 0 0 0,-1 1 0 0 0,1-1 0 0 0,0 0 0 0 0,0 1 0 0 0,-1-1 0 0 0,1 1 0 0 0,0-1 0 0 0,0 1 0 0 0,0-1 0 0 0,1 1 0 0 0,-1 0 0 0 0,0 0 0 0 0,0-1 0 0 0,1 1 0 0 0,-1 0 0 0 0,1 0 0 0 0,-1 0 0 0 0,1 1 0 0 0,-1-1 0 0 0,1 0 0 0 0,0 0 0 0 0,-1 1 0 0 0,1-1 0 0 0,0 1 0 0 0,-1 0 0 0 0,4-1 0 0 0,9-6-625 0 0,-13 7 558 0 0,0-1 1 0 0,0 0-1 0 0,1 0 0 0 0,-1 1 0 0 0,0-1 0 0 0,0 1 0 0 0,0-1 1 0 0,1 1-1 0 0,-1-1 0 0 0,0 1 0 0 0,1 0 0 0 0,-1-1 1 0 0,0 1-1 0 0,1 0 0 0 0,1 0 0 0 0,21 1-4916 0 0,1 1 0 0 0,37 9 0 0 0,-46-8 2421 0 0,-4 1-555 0 0,-3 2-2204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6560 0 0,'0'33'10227'0'0,"0"49"-713"0"0,13-32-7247 0 0,-13 72-2416 0 0,-13-84-3304 0 0,13-33 2470 0 0,0-1 1 0 0,-1 0-1 0 0,0 0 0 0 0,1 0 1 0 0,-1 0-1 0 0,-1 0 0 0 0,1 0 1 0 0,0 0-1 0 0,-1 0 1 0 0,0 0-1 0 0,0 0 0 0 0,0-1 1 0 0,0 1-1 0 0,-1-1 0 0 0,-4 5 1 0 0,-2 2-4838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71 4072 0 0,'0'-3'521'0'0,"0"0"0"0"0,0 0 0 0 0,0 0-1 0 0,0 1 1 0 0,-1-1 0 0 0,1 0 0 0 0,-1 0 0 0 0,0 0 0 0 0,1 0 0 0 0,-1 0 0 0 0,-1 1 0 0 0,1-1 0 0 0,0 0 0 0 0,-1 1-1 0 0,1-1 1 0 0,-1 1 0 0 0,0-1 0 0 0,-3-2 0 0 0,2 3 108 0 0,0 0 0 0 0,0 0 0 0 0,-1 1 1 0 0,1-1-1 0 0,-1 1 0 0 0,1 0 0 0 0,-1 0 0 0 0,1 0 0 0 0,-1 0 0 0 0,0 0 0 0 0,0 1 1 0 0,1 0-1 0 0,-1 0 0 0 0,-4 0 0 0 0,4 0-424 0 0,0 1 1 0 0,1-1-1 0 0,-1 1 1 0 0,0 0-1 0 0,0 0 1 0 0,1 0-1 0 0,-1 1 1 0 0,1 0-1 0 0,-1-1 1 0 0,1 1-1 0 0,0 0 1 0 0,-1 0-1 0 0,1 1 0 0 0,0-1 1 0 0,0 1-1 0 0,1-1 1 0 0,-1 1-1 0 0,1 0 1 0 0,-1 0-1 0 0,1 0 1 0 0,0 1-1 0 0,0-1 1 0 0,-2 4-1 0 0,-4 10 118 0 0,1 0 0 0 0,0 0 1 0 0,-6 26-1 0 0,11-35-234 0 0,-1 8 10 0 0,1 0 0 0 0,1 1 0 0 0,1-1 1 0 0,2 24-1 0 0,-1 10-15 0 0,1-38-104 0 0,0 0 0 0 0,0 0 0 0 0,1 0 0 0 0,1-1 0 0 0,0 1 0 0 0,7 13 0 0 0,2 7-4 0 0,7 0 38 0 0,-18-30-12 0 0,1 1-1 0 0,-1 1 1 0 0,1-1 0 0 0,-1 0 0 0 0,0 1 0 0 0,0-1 0 0 0,-1 1-1 0 0,1 0 1 0 0,1 4 0 0 0,-2-1-8 0 0,2-1 0 0 0,-1 0 0 0 0,1 0 0 0 0,0 0 0 0 0,0 0 0 0 0,1-1 0 0 0,-1 1 0 0 0,1-1 0 0 0,0 0 0 0 0,1 0 0 0 0,-1 0 0 0 0,1-1 0 0 0,0 1 0 0 0,0-1 0 0 0,1 0 0 0 0,-1-1 0 0 0,1 1 0 0 0,9 3 0 0 0,4 4-20 0 0,-8 0-135 0 0,-10-10 141 0 0,0-1 0 0 0,-1 1-1 0 0,1 0 1 0 0,0 0 0 0 0,0-1 0 0 0,0 1-1 0 0,0 0 1 0 0,0-1 0 0 0,0 1 0 0 0,0-1-1 0 0,0 1 1 0 0,0-1 0 0 0,0 0-1 0 0,0 1 1 0 0,0-1 0 0 0,0 0 0 0 0,1 0-1 0 0,-1 0 1 0 0,0 0 0 0 0,0 0 0 0 0,2 0-1 0 0,2 1-243 0 0,0 0 0 0 0,0-1 0 0 0,0 0 0 0 0,0 0 0 0 0,0 0 0 0 0,0 0-1 0 0,0-1 1 0 0,0 0 0 0 0,-1 0 0 0 0,1 0 0 0 0,0-1 0 0 0,0 1 0 0 0,-1-1-1 0 0,1 0 1 0 0,0-1 0 0 0,-1 1 0 0 0,5-4 0 0 0,8-9-928 0 0,-14 12 1028 0 0,0 1-1 0 0,0-1 1 0 0,-1 1 0 0 0,1-1 0 0 0,0 0 0 0 0,-1 0 0 0 0,0 0 0 0 0,0-1 0 0 0,2-3 0 0 0,-2 3-60 0 0,1 0 1 0 0,-1 0 0 0 0,0 1-1 0 0,1-1 1 0 0,0 1-1 0 0,-1 0 1 0 0,1 0 0 0 0,0 0-1 0 0,1 0 1 0 0,4-3-1 0 0,-6 5 141 0 0,0 0 0 0 0,-1-1-1 0 0,1 1 1 0 0,0-1-1 0 0,0 1 1 0 0,-1-1 0 0 0,1 0-1 0 0,-1 0 1 0 0,1 1-1 0 0,-1-1 1 0 0,0 0 0 0 0,0 0-1 0 0,0 0 1 0 0,0-1-1 0 0,0 1 1 0 0,0 0 0 0 0,0-3-1 0 0,19-57-1986 0 0,-15 52 1878 0 0,-1-1-1 0 0,-1 1 1 0 0,0-1 0 0 0,0 1 0 0 0,-1-1 0 0 0,-1 0-1 0 0,1-14 1 0 0,4-98-904 0 0,-4 78 3492 0 0,-1 12 6357 0 0,-1 35-8669 0 0,0 0 10 0 0,0 1-1 0 0,0-1 1 0 0,0 0-1 0 0,0 0 1 0 0,0 0-1 0 0,0 0 1 0 0,1 0-1 0 0,-1 0 0 0 0,1 0 1 0 0,-1 0-1 0 0,1-1 1 0 0,0 1-1 0 0,-1 0 1 0 0,1 0-1 0 0,0 0 1 0 0,0-1-1 0 0,1 1 1 0 0,-1 0-1 0 0,2 1 1 0 0,3 6 111 0 0,-1 0 1 0 0,-1 0 0 0 0,1 0 0 0 0,-1 0 0 0 0,-1 0 0 0 0,0 1 0 0 0,0 0 0 0 0,2 16 0 0 0,-5-24-180 0 0,2 7 68 0 0,0 1-1 0 0,1 0 1 0 0,0-1-1 0 0,1 0 1 0 0,0 0-1 0 0,1 0 1 0 0,-1 0-1 0 0,7 8 1 0 0,-7-13-69 0 0,-1 0 0 0 0,0 0 0 0 0,0 0 0 0 0,0 0 0 0 0,0 1 0 0 0,-1 0 0 0 0,0-1 0 0 0,1 1 0 0 0,0 7 0 0 0,5 7 95 0 0,29 100 588 0 0,-25-91-561 0 0,-11-27-141 0 0,0 1 0 0 0,0 0 0 0 0,0-1 0 0 0,0 1 0 0 0,0 0-1 0 0,-1 0 1 0 0,1 0 0 0 0,0-1 0 0 0,-1 1 0 0 0,0 0-1 0 0,1 0 1 0 0,-1 0 0 0 0,0 0 0 0 0,0 0 0 0 0,0 4-1 0 0,10 70 130 0 0,-6-56-74 0 0,0-1-1 0 0,0 34 0 0 0,-3-49-74 0 0,-1-1-1 0 0,0 1 0 0 0,-1 0 0 0 0,1 0 1 0 0,0 0-1 0 0,-1 0 0 0 0,0 0 0 0 0,0 0 1 0 0,0-1-1 0 0,-1 1 0 0 0,1 0 0 0 0,-1-1 1 0 0,0 1-1 0 0,0-1 0 0 0,0 0 1 0 0,0 0-1 0 0,0 0 0 0 0,-1 0 0 0 0,0 0 1 0 0,1 0-1 0 0,-1 0 0 0 0,0-1 0 0 0,0 1 1 0 0,-1-1-1 0 0,1 0 0 0 0,0 0 0 0 0,-1 0 1 0 0,1-1-1 0 0,-1 1 0 0 0,0-1 0 0 0,1 0 1 0 0,-1 0-1 0 0,0 0 0 0 0,-4 0 0 0 0,-44 6-1649 0 0,45-7 890 0 0,0 0 1 0 0,0-1 0 0 0,0 0-1 0 0,0 0 1 0 0,0 0-1 0 0,0-1 1 0 0,1 0 0 0 0,-10-4-1 0 0,13 4 132 0 0,0 1 1 0 0,1-1-1 0 0,-1 1 0 0 0,1-1 0 0 0,0 0 0 0 0,-1 0 0 0 0,1 0 0 0 0,0 0 0 0 0,0-1 0 0 0,0 1 0 0 0,1-1 0 0 0,-1 1 1 0 0,1-1-1 0 0,-1 1 0 0 0,1-1 0 0 0,0 0 0 0 0,0 0 0 0 0,0 1 0 0 0,0-1 0 0 0,0 0 0 0 0,1 0 0 0 0,-1 0 1 0 0,1 0-1 0 0,0 0 0 0 0,0 0 0 0 0,1-5 0 0 0,-1-2-2954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4112 0 0,'0'0'13525'0'0,"6"44"-8973"0"0,52 70-2576 0 0,-38-88-1709 0 0,-17-23-221 0 0,0 0 1 0 0,-1 0-1 0 0,1 1 0 0 0,-1-1 1 0 0,0 1-1 0 0,0 0 0 0 0,0-1 1 0 0,0 1-1 0 0,2 6 0 0 0,-1 1 102 0 0,1 0 0 0 0,0 1 0 0 0,1-2 0 0 0,9 16 0 0 0,-9-16 0 0 0,0-1 1 0 0,-1 1-1 0 0,7 19 1 0 0,16 64 620 0 0,-23-66-398 0 0,-8-24-32 0 0,-5-11-223 0 0,1-4-86 0 0,1 1 0 0 0,-2 0 0 0 0,0 0 0 0 0,0 1-1 0 0,-13-10 1 0 0,21 19-24 0 0,0 0 0 0 0,0 0-1 0 0,0 1 1 0 0,0-1 0 0 0,0 0-1 0 0,0 0 1 0 0,0 0 0 0 0,0 0 0 0 0,1 0-1 0 0,-1 0 1 0 0,0 0 0 0 0,1 0-1 0 0,-1-1 1 0 0,0 1 0 0 0,1 0 0 0 0,-1 0-1 0 0,1 0 1 0 0,0-1 0 0 0,-1 1-1 0 0,1 0 1 0 0,0-2 0 0 0,0 2-2 0 0,0-1 1 0 0,-1 1-1 0 0,1 0 1 0 0,0 0-1 0 0,-1-1 1 0 0,1 1-1 0 0,-1 0 1 0 0,1 0-1 0 0,-1-1 1 0 0,1 1-1 0 0,-1 0 0 0 0,0 0 1 0 0,0 0-1 0 0,1 0 1 0 0,-1 0-1 0 0,0 0 1 0 0,0 0-1 0 0,-2-1 1 0 0,1 1-3 0 0,1 0 0 0 0,-1-1 0 0 0,1 1 1 0 0,-1 0-1 0 0,1-1 0 0 0,0 1 0 0 0,0-1 0 0 0,0 0 0 0 0,0 1 1 0 0,0-1-1 0 0,0 0 0 0 0,0 0 0 0 0,0 1 0 0 0,0-4 0 0 0,0 3 2 0 0,0 0 0 0 0,1 0 0 0 0,-1 0-1 0 0,0 0 1 0 0,0 1 0 0 0,0-1-1 0 0,0 0 1 0 0,-1 0 0 0 0,1 1-1 0 0,0-1 1 0 0,-1 1 0 0 0,1-1-1 0 0,-1 1 1 0 0,-2-2 0 0 0,0-2 3 0 0,0 1 1 0 0,0-1-1 0 0,1 0 0 0 0,-1 0 1 0 0,1 0-1 0 0,0 0 0 0 0,0-1 1 0 0,1 1-1 0 0,0-1 0 0 0,0 0 1 0 0,0 1-1 0 0,1-1 0 0 0,0 0 1 0 0,0 0-1 0 0,0 0 1 0 0,1 0-1 0 0,0 0 0 0 0,0 0 1 0 0,0 0-1 0 0,1 0 0 0 0,0 0 1 0 0,0 0-1 0 0,0 0 0 0 0,4-7 1 0 0,19-18-284 0 0,-24 29 234 0 0,1 0 1 0 0,1-1 0 0 0,-1 1-1 0 0,0 0 1 0 0,0 0-1 0 0,1 0 1 0 0,0 0 0 0 0,-1 1-1 0 0,1-1 1 0 0,0 0 0 0 0,0 1-1 0 0,-1-1 1 0 0,1 1-1 0 0,0-1 1 0 0,1 1 0 0 0,-1 0-1 0 0,0 0 1 0 0,4-1-1 0 0,1-2-56 0 0,19-18-932 0 0,-23 21 953 0 0,2-1-270 0 0,0 0 0 0 0,0 0 0 0 0,0 0 0 0 0,0-1 0 0 0,0 0 0 0 0,5-5 0 0 0,14-7-4083 0 0,43-22 0 0 0,-58 33 3587 0 0,23-22-7419 0 0,-11 19 3806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4760 0 0,'0'0'7440'0'0,"2"8"-1683"0"0,4 10-3777 0 0,-5-12-1716 0 0,0 0-1 0 0,1 0 1 0 0,-2 0 0 0 0,1 0 0 0 0,-1 0 0 0 0,0 1 0 0 0,0-1-1 0 0,-2 10 1 0 0,0 6 10 0 0,2 139-168 0 0,9-42-3230 0 0,-9-110 2267 0 0,0 30-4039 0 0,0-14-3328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6792 0 0,'0'19'8213'0'0,"2"3"-3608"0"0,-2-16-4137 0 0,0-1 0 0 0,1 1 0 0 0,0 0 1 0 0,1-1-1 0 0,-1 1 0 0 0,1-1 0 0 0,0 1 0 0 0,5 8 0 0 0,-4-8-338 0 0,0 1 0 0 0,-1-1 0 0 0,0 1 0 0 0,0-1 0 0 0,-1 1 0 0 0,1 0 0 0 0,-2 0 0 0 0,1 6 0 0 0,0-5-39 0 0,0-1 0 0 0,0 1-1 0 0,0-1 1 0 0,1 1 0 0 0,3 6 0 0 0,2 4 144 0 0,0-1 0 0 0,-2 1-1 0 0,0 1 1 0 0,-1-1 0 0 0,-1 1 0 0 0,0-1 0 0 0,-2 1-1 0 0,0 32 1 0 0,-27-52-115 0 0,21-2-116 0 0,0 0-1 0 0,1-1 0 0 0,-1 0 1 0 0,1 0-1 0 0,0 0 1 0 0,0 0-1 0 0,1 0 1 0 0,-1-1-1 0 0,1 0 1 0 0,0 1-1 0 0,0-1 0 0 0,0 0 1 0 0,1-1-1 0 0,0 1 1 0 0,-3-9-1 0 0,1 0-38 0 0,0 0 0 0 0,1-1 0 0 0,0 1 0 0 0,1-1 0 0 0,0-18 0 0 0,1-3 2 0 0,0 22-9 0 0,0 0 0 0 0,1-1 0 0 0,1 1 0 0 0,0 0 1 0 0,1 0-1 0 0,0-1 0 0 0,1 1 0 0 0,1 1 0 0 0,7-21 1 0 0,-7 26 23 0 0,-1 1 10 0 0,0 1 1 0 0,1-1 0 0 0,-1 0-1 0 0,1 1 1 0 0,1 0 0 0 0,-1 0-1 0 0,1 0 1 0 0,0 1 0 0 0,0 0-1 0 0,1-1 1 0 0,-1 2 0 0 0,13-9-1 0 0,-17 13 22 0 0,0-1 0 0 0,0 0-1 0 0,0 1 1 0 0,1-1 0 0 0,-1 1 0 0 0,0-1-1 0 0,0 1 1 0 0,1 0 0 0 0,-1-1 0 0 0,1 1-1 0 0,-1 0 1 0 0,0 0 0 0 0,1 0 0 0 0,-1 0-1 0 0,0 0 1 0 0,1 0 0 0 0,-1 0 0 0 0,0 1-1 0 0,1-1 1 0 0,-1 0 0 0 0,0 1 0 0 0,1-1-1 0 0,-1 1 1 0 0,2 1 0 0 0,-1-1 5 0 0,-1 1 1 0 0,1 0-1 0 0,-1-1 1 0 0,1 1-1 0 0,-1 0 1 0 0,0 0-1 0 0,1 0 1 0 0,-1 0-1 0 0,0 1 1 0 0,-1-1-1 0 0,1 0 1 0 0,0 0-1 0 0,0 4 1 0 0,2 10 57 0 0,-1 0 0 0 0,-1 0 1 0 0,-1 25-1 0 0,0-29-56 0 0,-1-4-7 0 0,0 0 1 0 0,0 0-1 0 0,0 0 0 0 0,-1-1 1 0 0,-5 12-1 0 0,1 3-8 0 0,-4 6 14 0 0,9-26-19 0 0,0 0 0 0 0,0 0 0 0 0,0 0-1 0 0,0 0 1 0 0,1 0 0 0 0,-1 1 0 0 0,1-1 0 0 0,-1 0 0 0 0,1 0 0 0 0,0 1 0 0 0,0 2-1 0 0,-13 43 0 0 0,13-47-3 0 0,0 1-1 0 0,0-1 1 0 0,0 1-1 0 0,0-1 1 0 0,0 0-1 0 0,0 1 1 0 0,0-1-1 0 0,1 0 1 0 0,-1 1-1 0 0,1-1 1 0 0,-1 0-1 0 0,1 1 1 0 0,-1-1-1 0 0,1 0 1 0 0,0 0-1 0 0,-1 0 1 0 0,1 0-1 0 0,0 0 0 0 0,0 0 1 0 0,0 0-1 0 0,2 2 1 0 0,0-2 1 0 0,0 1-1 0 0,0-1 1 0 0,0 0 0 0 0,0 0-1 0 0,0 0 1 0 0,0-1 0 0 0,0 1 0 0 0,0-1-1 0 0,1 0 1 0 0,5 0 0 0 0,30-2 97 0 0,38 1 97 0 0,-71 2-133 0 0,0-1 0 0 0,-1 1-1 0 0,1 0 1 0 0,0 1 0 0 0,-1-1 0 0 0,1 1-1 0 0,-1 0 1 0 0,0 1 0 0 0,1-1-1 0 0,7 6 1 0 0,13 7 190 0 0,-21-13-204 0 0,-1 0 1 0 0,0 0 0 0 0,0 1 0 0 0,-1-1-1 0 0,1 1 1 0 0,0 0 0 0 0,-1 0-1 0 0,6 6 1 0 0,4 6 93 0 0,-10-13-127 0 0,0 1 0 0 0,-1 0-1 0 0,1 0 1 0 0,-1 0 0 0 0,0 0-1 0 0,0 0 1 0 0,0 1-1 0 0,1 3 1 0 0,1 3 86 0 0,0 0 1 0 0,-1 0-1 0 0,0 1 0 0 0,-1-1 0 0 0,0 1 0 0 0,-1-1 1 0 0,0 1-1 0 0,-1 13 0 0 0,0 6 72 0 0,1-21-143 0 0,0 1 0 0 0,-1-1 0 0 0,0 1-1 0 0,-1 0 1 0 0,0-1 0 0 0,0 1 0 0 0,-1-1 0 0 0,0 1 0 0 0,-1-1 0 0 0,-7 18-1 0 0,-5 1 11 0 0,10-19-88 0 0,0 0 0 0 0,0 0-1 0 0,0 0 1 0 0,-1-1 0 0 0,-8 8 0 0 0,6-6-66 0 0,5-7-83 0 0,0 1-1 0 0,0-1 1 0 0,0 1 0 0 0,-1-1 0 0 0,1 0 0 0 0,-1 0 0 0 0,1-1 0 0 0,-1 1 0 0 0,0-1 0 0 0,0 0-1 0 0,0 0 1 0 0,-1 0 0 0 0,-7 2 0 0 0,-6 0-1022 0 0,17-3 839 0 0,1-1-1 0 0,-1 0 0 0 0,0 1 1 0 0,1-1-1 0 0,-1 0 0 0 0,0 0 1 0 0,1 1-1 0 0,-1-1 1 0 0,0 0-1 0 0,0 0 0 0 0,1 0 1 0 0,-1 0-1 0 0,0 0 1 0 0,0 0-1 0 0,1 0 0 0 0,-1 0 1 0 0,0-1-1 0 0,0 1 0 0 0,1 0 1 0 0,-1 0-1 0 0,-1-1 1 0 0,1-1-519 0 0,1 0 0 0 0,-1 0 0 0 0,0 0 0 0 0,1 0 0 0 0,-1 0 0 0 0,1 0 0 0 0,-1-1 0 0 0,1 1 0 0 0,0 0 0 0 0,0 0 0 0 0,1-4 0 0 0,-1-7-4380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182 189 4984 0 0,'-4'0'1002'0'0,"-1"0"0"0"0,1 0-1 0 0,0 1 1 0 0,0 0 0 0 0,0 0 0 0 0,0 0 0 0 0,0 0 0 0 0,0 1 0 0 0,-6 3 0 0 0,5-2-250 0 0,0 0 0 0 0,0 0 1 0 0,1 1-1 0 0,0-1 1 0 0,-1 1-1 0 0,-4 6 1 0 0,-1 5-58 0 0,-1 0-1 0 0,2 1 1 0 0,-12 24 0 0 0,4-7-158 0 0,13-24-472 0 0,1 1 0 0 0,0 0 0 0 0,0 0 0 0 0,1 0 0 0 0,0 1 0 0 0,-1 20 1 0 0,-3 18 29 0 0,5-40-65 0 0,-1 1 1 0 0,2-1 0 0 0,-1 0 0 0 0,1 1 0 0 0,2 11 0 0 0,-2-17 1 0 0,1 1 0 0 0,0-1 0 0 0,0 1 0 0 0,0-1 0 0 0,0 0 0 0 0,1 0 0 0 0,0 0 0 0 0,-1 0 0 0 0,2 0 0 0 0,-1 0 0 0 0,0 0 0 0 0,1 0 0 0 0,5 6 0 0 0,11 10 163 0 0,-18-17-173 0 0,1-1 0 0 0,0 0 0 0 0,-1 1 0 0 0,1-1 0 0 0,0 0 0 0 0,0 0 0 0 0,0 0-1 0 0,1 0 1 0 0,-1-1 0 0 0,0 1 0 0 0,1-1 0 0 0,-1 1 0 0 0,1-1 0 0 0,-1 0 0 0 0,1 0 0 0 0,0 0 0 0 0,-1 0 0 0 0,1 0 0 0 0,0-1 0 0 0,0 1 0 0 0,0-1 0 0 0,3 0 0 0 0,-3-3-72 0 0,1 0-1 0 0,-1-1 1 0 0,0 0 0 0 0,0 1 0 0 0,-1-1 0 0 0,1 0-1 0 0,-1 0 1 0 0,1-1 0 0 0,-1 1 0 0 0,-1 0-1 0 0,4-9 1 0 0,0 0-71 0 0,3-4-278 0 0,0-1 0 0 0,-2 0 0 0 0,8-33 0 0 0,5-11-338 0 0,-16 52 680 0 0,0-1 0 0 0,-1 0 0 0 0,0 0 1 0 0,0 0-1 0 0,-1 0 0 0 0,-1 0 0 0 0,0 0 1 0 0,-1-15-1 0 0,-2 1 116 0 0,-2-1-1 0 0,-8-29 1 0 0,0 5 112 0 0,10 34 0 0 0,0-1 1 0 0,-2 1-1 0 0,0 0 1 0 0,-1 0-1 0 0,-15-27 1 0 0,19 38 60 0 0,0 0 0 0 0,0 0 0 0 0,1 0 1 0 0,-1 0-1 0 0,1 0 0 0 0,1 0 0 0 0,-1-7 1422 0 0,0 12-1602 0 0,1 0 1 0 0,-1 0 0 0 0,1 0-1 0 0,-1 1 1 0 0,1-1 0 0 0,-1 0 0 0 0,1 0-1 0 0,-1 1 1 0 0,1-1 0 0 0,-1 0 0 0 0,1 1-1 0 0,0-1 1 0 0,-1 1 0 0 0,1-1 0 0 0,0 0-1 0 0,-1 1 1 0 0,1-1 0 0 0,0 1 0 0 0,-1-1-1 0 0,1 1 1 0 0,0-1 0 0 0,0 1 0 0 0,0-1-1 0 0,0 1 1 0 0,-1-1 0 0 0,1 1 0 0 0,0-1-1 0 0,0 1 1 0 0,0-1 0 0 0,0 1 0 0 0,0 0-1 0 0,0 0 1 0 0,0 29 500 0 0,-1 4-187 0 0,-2-22-363 0 0,0-1 0 0 0,1 1 0 0 0,1 0 0 0 0,0 0-1 0 0,0 0 1 0 0,1 0 0 0 0,0 0 0 0 0,2 0-1 0 0,-1 0 1 0 0,1-1 0 0 0,6 19 0 0 0,-5-21-71 0 0,0-1 0 0 0,0 1 0 0 0,0 0 1 0 0,-1 1-1 0 0,-1-1 0 0 0,2 18 0 0 0,-3-24-12 0 0,0-1 1 0 0,0 1-1 0 0,1-1 0 0 0,0 0 0 0 0,-1 1 1 0 0,1-1-1 0 0,0 1 0 0 0,0-1 0 0 0,0 0 1 0 0,1 0-1 0 0,-1 0 0 0 0,0 0 0 0 0,1 0 1 0 0,2 3-1 0 0,-3-3-50 0 0,1-1 1 0 0,-1 1-1 0 0,1 0 1 0 0,-1 0-1 0 0,0 0 1 0 0,0 0-1 0 0,0 0 1 0 0,0 0-1 0 0,0 0 1 0 0,0 0-1 0 0,-1 1 1 0 0,1-1 0 0 0,-1 0-1 0 0,1 3 1 0 0,-1-1-349 0 0,1 0 1 0 0,0 1 0 0 0,0-1-1 0 0,0 0 1 0 0,0 0 0 0 0,1 0-1 0 0,-1 0 1 0 0,1 0 0 0 0,0 0-1 0 0,0 0 1 0 0,1-1 0 0 0,-1 1-1 0 0,1-1 1 0 0,-1 0-1 0 0,5 4 1 0 0,-5-5-155 0 0,0 0-1 0 0,-1-1 1 0 0,2 1 0 0 0,-1-1-1 0 0,0 1 1 0 0,0-1 0 0 0,0 0-1 0 0,1 1 1 0 0,-1-1-1 0 0,0 0 1 0 0,1-1 0 0 0,-1 1-1 0 0,1 0 1 0 0,-1-1-1 0 0,4 1 1 0 0,-2-3-1683 0 0,7-6-1819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3304 0 0,'-6'-1'12999'0'0,"-23"2"-9037"0"0,28 0-3880 0 0,0-1 1 0 0,0 1-1 0 0,0 0 1 0 0,1 0-1 0 0,-1-1 0 0 0,0 1 1 0 0,1 0-1 0 0,-1 0 1 0 0,1-1-1 0 0,-1 1 1 0 0,1 0-1 0 0,-1 0 0 0 0,1 0 1 0 0,-1 0-1 0 0,1 0 1 0 0,0 0-1 0 0,-1 1 1 0 0,-8 15 863 0 0,-3-7-358 0 0,8-8-459 0 0,1 0 1 0 0,1 0-1 0 0,-1 0 1 0 0,0 0 0 0 0,0 1-1 0 0,1 0 1 0 0,0-1-1 0 0,-1 1 1 0 0,1 0 0 0 0,0 0-1 0 0,0 0 1 0 0,-2 6-1 0 0,-21 48 902 0 0,19-43-740 0 0,-1 0 0 0 0,-8 27 0 0 0,7-11-63 0 0,5-21-221 0 0,1-1 0 0 0,0 0 0 0 0,0 1 0 0 0,1-1 1 0 0,0 13-1 0 0,1-20-8 0 0,-1 1 1 0 0,1-1 0 0 0,0 1-1 0 0,1 0 1 0 0,-1-1 0 0 0,0 1-1 0 0,0-1 1 0 0,1 1-1 0 0,-1-1 1 0 0,0 1 0 0 0,1-1-1 0 0,0 1 1 0 0,-1-1-1 0 0,1 1 1 0 0,0-1 0 0 0,0 0-1 0 0,0 1 1 0 0,0-1-1 0 0,0 0 1 0 0,0 0 0 0 0,0 0-1 0 0,0 0 1 0 0,0 0 0 0 0,0 0-1 0 0,1 0 1 0 0,-1 0-1 0 0,0 0 1 0 0,1-1 0 0 0,-1 1-1 0 0,1 0 1 0 0,-1-1-1 0 0,1 1 1 0 0,-1-1 0 0 0,1 0-1 0 0,-1 1 1 0 0,1-1 0 0 0,2 0-1 0 0,1 0-44 0 0,1 0 1 0 0,0 0-1 0 0,0 0 0 0 0,0-1 0 0 0,-1 0 0 0 0,1 0 0 0 0,0 0 1 0 0,-1-1-1 0 0,1 0 0 0 0,-1 0 0 0 0,0-1 0 0 0,0 1 1 0 0,0-1-1 0 0,0 0 0 0 0,0-1 0 0 0,0 1 0 0 0,6-6 1 0 0,32-37-288 0 0,-39 38 391 0 0,0-1 0 0 0,0 0 0 0 0,-1 0 0 0 0,0 0 0 0 0,0-1 0 0 0,-1 1 0 0 0,-1-1 0 0 0,1 1 0 0 0,-1-1 0 0 0,-1 1 0 0 0,0-1 0 0 0,-2-18 0 0 0,1-11 445 0 0,1 39-490 0 0,0 0-1 0 0,-1-1 0 0 0,1 1 1 0 0,0 0-1 0 0,0 0 0 0 0,0 0 1 0 0,0-1-1 0 0,0 1 0 0 0,0 0 1 0 0,0 0-1 0 0,0 0 0 0 0,0-1 1 0 0,0 1-1 0 0,0 0 0 0 0,0 0 1 0 0,0 0-1 0 0,0-1 0 0 0,0 1 1 0 0,1 0-1 0 0,-1 0 0 0 0,0 0 1 0 0,0 0-1 0 0,0-1 0 0 0,0 1 1 0 0,0 0-1 0 0,0 0 0 0 0,0 0 1 0 0,1 0-1 0 0,-1 0 0 0 0,0-1 1 0 0,0 1-1 0 0,0 0 0 0 0,0 0 1 0 0,0 0-1 0 0,1 0 1 0 0,-1 0-1 0 0,0 0 0 0 0,0 0 1 0 0,0 0-1 0 0,1 0 0 0 0,-1-1 1 0 0,0 1-1 0 0,0 0 0 0 0,0 0 1 0 0,0 0-1 0 0,1 0 0 0 0,-1 0 1 0 0,0 0-1 0 0,1 1 0 0 0,10 7 421 0 0,7 16-23 0 0,-14-5-198 0 0,2 2-26 0 0,16 36 119 0 0,-16-45-270 0 0,-1-1-1 0 0,0 2 1 0 0,0-1 0 0 0,-2 0-1 0 0,5 26 1 0 0,6 15 144 0 0,-11-38-121 0 0,1 0-1 0 0,-2 0 0 0 0,2 30 0 0 0,-1-6 1 0 0,-1-17-3 0 0,0 1-1 0 0,-3 42 1 0 0,-1-18-72 0 0,0-39-97 0 0,0 0 1 0 0,-1 0-1 0 0,0 0 0 0 0,0-1 0 0 0,-1 1 1 0 0,0-1-1 0 0,0 0 0 0 0,-1 0 1 0 0,0-1-1 0 0,-7 8 0 0 0,6-10-767 0 0,-1-1-1 0 0,1 0 0 0 0,-1-1 1 0 0,0 1-1 0 0,1-1 1 0 0,-1 0-1 0 0,0-1 1 0 0,-12 2-1 0 0,-11-40-12139 0 0,27 10 8090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4232 0 0,'0'0'5968'0'0,"0"11"2740"0"0,2 15-2446 0 0,8 1-4039 0 0,-9-24-2104 0 0,-1 1 0 0 0,2-1 0 0 0,-1 1 0 0 0,0-1-1 0 0,1 1 1 0 0,-1-1 0 0 0,1 0 0 0 0,0 0 0 0 0,0 1 0 0 0,0-1 0 0 0,0-1 0 0 0,1 1 0 0 0,-1 0 0 0 0,1-1 0 0 0,0 1 0 0 0,0-1 0 0 0,4 3 0 0 0,-5-3-76 0 0,1 0-1 0 0,-1-1 1 0 0,0 1 0 0 0,0 0 0 0 0,0 0-1 0 0,0 0 1 0 0,0 1 0 0 0,0-1 0 0 0,-1 0-1 0 0,1 1 1 0 0,-1-1 0 0 0,0 1 0 0 0,0 0 0 0 0,0-1-1 0 0,0 1 1 0 0,1 5 0 0 0,15 29 372 0 0,42 43 227 0 0,-57-78-613 0 0,0 1 0 0 0,0-1 0 0 0,0 1 0 0 0,0 0 0 0 0,0 0 0 0 0,-1 0 1 0 0,1 0-1 0 0,-1 0 0 0 0,2 6 0 0 0,6 11 66 0 0,50 70 320 0 0,-42-67-285 0 0,-12-17-94 0 0,-1-1-1 0 0,0 1 1 0 0,0 1 0 0 0,-1-1-1 0 0,1 0 1 0 0,-1 1-1 0 0,-1 0 1 0 0,3 8 0 0 0,-3-8-15 0 0,1-1 0 0 0,0 0 1 0 0,0-1-1 0 0,0 1 1 0 0,6 7-1 0 0,-6-8-14 0 0,0-1 0 0 0,0 1 0 0 0,0-1 0 0 0,-1 1-1 0 0,1 0 1 0 0,-1 0 0 0 0,-1 0 0 0 0,1 1 0 0 0,1 6 0 0 0,30 92-7 0 0,-27-61 0 0 0,4 35 0 0 0,2 94 0 0 0,-11-143 0 0 0,-2 0 0 0 0,-1 0 0 0 0,-2 0 0 0 0,0 0 0 0 0,-2-1 0 0 0,-1 0 0 0 0,-15 37 0 0 0,-19 21-2483 0 0,22-51-1987 0 0,16-31 2830 0 0,0 0 1 0 0,0 0-1 0 0,-1 0 0 0 0,0 0 0 0 0,1-1 1 0 0,-2 1-1 0 0,1-1 0 0 0,0 0 1 0 0,-6 3-1 0 0,2-2-5057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98 7480 0 0,'-26'9'5177'0'0,"24"-8"-4753"0"0,1 0 0 0 0,-1 0 0 0 0,1 0 0 0 0,-1-1 0 0 0,1 1 0 0 0,-1 0 0 0 0,1-1 0 0 0,-1 1 0 0 0,0-1 0 0 0,1 1 0 0 0,-1-1 0 0 0,0 0 0 0 0,0 0 0 0 0,1 0 0 0 0,-1 0 0 0 0,0 0 0 0 0,-3-1 0 0 0,6-1-236 0 0,0 0 0 0 0,1-1 0 0 0,-1 1 0 0 0,0 0 0 0 0,1-1 0 0 0,-1 1 0 0 0,1 0 0 0 0,0 0 0 0 0,0 0 0 0 0,0 0 0 0 0,0 1 0 0 0,0-1 0 0 0,3-2 0 0 0,-3 3-11 0 0,26-14 545 0 0,1-2 44 0 0,-23 12-641 0 0,0 0 1 0 0,0 1-1 0 0,1-1 1 0 0,-1 2-1 0 0,1-1 0 0 0,0 0 1 0 0,0 1-1 0 0,0 1 1 0 0,1-1-1 0 0,-1 1 0 0 0,11-2 1 0 0,6 1 343 0 0,1 1 0 0 0,30 1 1 0 0,-45 1-313 0 0,-7 1-127 0 0,0 0-1 0 0,0 0 1 0 0,-1 0-1 0 0,1 0 0 0 0,0 0 1 0 0,-1 0-1 0 0,1 1 0 0 0,-1-1 1 0 0,1 1-1 0 0,-1 0 1 0 0,0 0-1 0 0,1 0 0 0 0,-1 0 1 0 0,0 0-1 0 0,0 0 0 0 0,-1 0 1 0 0,1 1-1 0 0,0-1 1 0 0,1 4-1 0 0,25 50 275 0 0,-23-46-269 0 0,0 1 0 0 0,-1 0-1 0 0,-1 0 1 0 0,0 0 0 0 0,0 0-1 0 0,-1 1 1 0 0,0 12 0 0 0,-1-17-16 0 0,-1 1 1 0 0,1-1 0 0 0,1 0-1 0 0,0 0 1 0 0,3 11 0 0 0,-2-11 17 0 0,-1 1 0 0 0,0 0 0 0 0,0-1 0 0 0,-1 1 0 0 0,1 12 0 0 0,2 268 885 0 0,-3-280-884 0 0,0-1 0 0 0,1 1 0 0 0,0 0-1 0 0,0 0 1 0 0,1-1 0 0 0,0 0 0 0 0,0 1-1 0 0,0-1 1 0 0,6 7 0 0 0,-7-9-9 0 0,1-1 0 0 0,0 0 0 0 0,0 0 0 0 0,0 0 0 0 0,0 0 0 0 0,1 0 0 0 0,-1 0 1 0 0,1-1-1 0 0,0 0 0 0 0,0 0 0 0 0,0 0 0 0 0,1 0 0 0 0,-1 0 0 0 0,1-1 0 0 0,-1 0 0 0 0,6 2 0 0 0,-4-3 8 0 0,0 0 0 0 0,0 0-1 0 0,1-1 1 0 0,-1 0-1 0 0,0 0 1 0 0,0 0 0 0 0,0-1-1 0 0,0 0 1 0 0,0 0 0 0 0,1 0-1 0 0,-2-1 1 0 0,11-4-1 0 0,-13 4-25 0 0,1 0 0 0 0,-1-1 0 0 0,1 1-1 0 0,-1-1 1 0 0,0 0 0 0 0,0 0-1 0 0,0 0 1 0 0,0-1 0 0 0,-1 1-1 0 0,0-1 1 0 0,5-7 0 0 0,-5 7 8 0 0,1 0 0 0 0,-1-1 0 0 0,1 1 1 0 0,1 1-1 0 0,-1-1 0 0 0,8-6 0 0 0,-10 8-19 0 0,0 1 0 0 0,0 0 1 0 0,0 0-1 0 0,0-1 0 0 0,0 1 0 0 0,0 0 1 0 0,0-1-1 0 0,0 1 0 0 0,0-1 0 0 0,0 0 0 0 0,-1 1 1 0 0,1-1-1 0 0,-1 1 0 0 0,1-1 0 0 0,-1-3 1 0 0,1 3-19 0 0,-1 0 1 0 0,0 0-1 0 0,1 0 1 0 0,0 0 0 0 0,-1 0-1 0 0,1 0 1 0 0,0 1-1 0 0,0-1 1 0 0,0 0 0 0 0,0 0-1 0 0,0 0 1 0 0,1 1-1 0 0,2-4 1 0 0,0 1-208 0 0,0-1 1 0 0,0 0-1 0 0,-1 0 0 0 0,0-1 0 0 0,1 1 1 0 0,-2-1-1 0 0,1 1 0 0 0,-1-1 1 0 0,0 0-1 0 0,2-9 0 0 0,-1-20-2817 0 0,-3 32 2527 0 0,-1 0 0 0 0,1 0 0 0 0,1 0 0 0 0,-1 0 0 0 0,0 0 0 0 0,1 0-1 0 0,-1 0 1 0 0,1 0 0 0 0,0 0 0 0 0,0 0 0 0 0,0 0 0 0 0,3-4 0 0 0,1-3-1400 0 0,-1 1 1 0 0,0-1 0 0 0,0 1-1 0 0,-1-1 1 0 0,2-15 0 0 0,-2 15 23 0 0,-2-11-2341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81 5344 0 0,'9'-17'4525'0'0,"-8"16"-4351"0"0,0 1 0 0 0,0-1 1 0 0,0 0-1 0 0,0 0 0 0 0,0 1 0 0 0,0-1 0 0 0,0 0 0 0 0,0 0 0 0 0,0 0 1 0 0,-1 0-1 0 0,1 0 0 0 0,0 0 0 0 0,-1 0 0 0 0,1 0 0 0 0,0 0 1 0 0,-1 0-1 0 0,1-1 0 0 0,-1 1 0 0 0,0 0 0 0 0,1 0 0 0 0,-1-3 1 0 0,0 4-54 0 0,0-1 0 0 0,0 0 0 0 0,0 0 0 0 0,0 1 1 0 0,1-1-1 0 0,-1 0 0 0 0,0 1 0 0 0,0-1 0 0 0,1 0 0 0 0,-1 0 1 0 0,0 1-1 0 0,1-1 0 0 0,-1 1 0 0 0,1-1 0 0 0,-1 0 1 0 0,0 1-1 0 0,1-1 0 0 0,0 1 0 0 0,-1-1 0 0 0,1 1 1 0 0,-1-1-1 0 0,1 1 0 0 0,0-1 0 0 0,-1 1 0 0 0,1 0 1 0 0,1-1-1 0 0,32-11 4412 0 0,-31 10-3999 0 0,0 0 0 0 0,0 1 0 0 0,0-1 0 0 0,1 1 0 0 0,-1 0 0 0 0,1 0 0 0 0,-1 1 0 0 0,1-1 0 0 0,5 0 0 0 0,-7 1-117 0 0,16 48 1884 0 0,-19 3-2080 0 0,-2-1-1 0 0,-13 66 1 0 0,9-85-124 0 0,-21 59 0 0 0,10-50 1 0 0,-10 17-30 0 0,22-48-71 0 0,0 1 1 0 0,1 1 0 0 0,0-1 0 0 0,1 1-1 0 0,-5 17 1 0 0,8-20 9 0 0,-2-1 0 0 0,1 1 0 0 0,-1 0 1 0 0,0 0-1 0 0,-1-1 0 0 0,0 0 0 0 0,0 0 0 0 0,-1 0 0 0 0,1 0 0 0 0,-1-1 1 0 0,-7 7-1 0 0,5-7-5 0 0,3-2 1 0 0,-1-1 1 0 0,1 2-1 0 0,0-1 0 0 0,0 0 1 0 0,0 1-1 0 0,0 0 0 0 0,1 0 0 0 0,-5 9 1 0 0,-29 47 20 0 0,34-55-24 0 0,0 0-1 0 0,-1 0 1 0 0,0 0 0 0 0,0-1 0 0 0,0 0 0 0 0,-6 6 0 0 0,-13 19 41 0 0,15-18-36 0 0,6-10 0 0 0,1 0-1 0 0,0 0 1 0 0,0-1 0 0 0,0 1-1 0 0,0 0 1 0 0,0 0 0 0 0,0 0-1 0 0,0 0 1 0 0,1 0 0 0 0,-1 0-1 0 0,1 0 1 0 0,0 0 0 0 0,-1 0-1 0 0,1 1 1 0 0,0 2 0 0 0,13-3 11 0 0,-1-1 0 0 0,1 0 0 0 0,15-2 0 0 0,-26 1-19 0 0,82-13-10 0 0,-69 11 21 0 0,1-1 1 0 0,-1 0 0 0 0,1-2-1 0 0,-1 0 1 0 0,0 0 0 0 0,-1-1-1 0 0,24-14 1 0 0,-10 1 27 0 0,22-10 27 0 0,-48 28-62 0 0,0 0 0 0 0,0 0 0 0 0,0 0 0 0 0,0-1 1 0 0,0 1-1 0 0,0 0 0 0 0,0-1 0 0 0,0 0 0 0 0,0 1 1 0 0,-1-1-1 0 0,1 0 0 0 0,-1 0 0 0 0,1 0 0 0 0,1-3 0 0 0,16-15-49 0 0,-15 16-99 0 0,-1-1 1 0 0,1 1-1 0 0,-1 0 0 0 0,1-1 1 0 0,-1 0-1 0 0,0 0 0 0 0,-1 0 1 0 0,1 0-1 0 0,-1 0 0 0 0,2-7 1 0 0,-4 12 118 0 0,0-1-1 0 0,0 0 1 0 0,0 0 0 0 0,0 1-1 0 0,0-1 1 0 0,1 0 0 0 0,-1 1 0 0 0,0-1-1 0 0,1 0 1 0 0,-1 1 0 0 0,0-1 0 0 0,1 0-1 0 0,-1 1 1 0 0,1-1 0 0 0,-1 1 0 0 0,1-1-1 0 0,-1 1 1 0 0,1-1 0 0 0,-1 1 0 0 0,1-1-1 0 0,0 1 1 0 0,-1 0 0 0 0,1-1-1 0 0,0 1 1 0 0,-1 0 0 0 0,1-1 0 0 0,0 1-1 0 0,-1 0 1 0 0,1 0 0 0 0,0 0 0 0 0,0-1-1 0 0,-1 1 1 0 0,1 0 0 0 0,0 0 0 0 0,1 1-1 0 0,-1-1-16 0 0,-1 0-1 0 0,1 0 1 0 0,0 0-1 0 0,0 0 1 0 0,0-1-1 0 0,0 1 1 0 0,-1 0-1 0 0,1 0 0 0 0,0 0 1 0 0,0-1-1 0 0,0 1 1 0 0,-1 0-1 0 0,1-1 1 0 0,0 1-1 0 0,-1-1 1 0 0,1 1-1 0 0,0-1 1 0 0,-1 1-1 0 0,1-1 0 0 0,0 1 1 0 0,-1-1-1 0 0,1 1 1 0 0,-1-1-1 0 0,1 0 1 0 0,-1 0-1 0 0,1 1 1 0 0,-1-1-1 0 0,0 0 1 0 0,1 0-1 0 0,-1 1 0 0 0,0-1 1 0 0,0 0-1 0 0,1 0 1 0 0,-1 0-1 0 0,0 1 1 0 0,0-2-1 0 0,1-14-1721 0 0,2 0-1 0 0,-1 0 1 0 0,2 1-1 0 0,0-1 1 0 0,10-21-1 0 0,9-15-3131 0 0,-16 35 3014 0 0,1 1 1 0 0,16-27-1 0 0,-11 16-2148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4256 0 0,'-4'0'1442'0'0,"-39"1"9792"0"0,40-1-10675 0 0,0 1 1 0 0,0-1 0 0 0,-1 1-1 0 0,1 0 1 0 0,0 0 0 0 0,0 0 0 0 0,0 0-1 0 0,0 0 1 0 0,-4 3 0 0 0,-1 1 1207 0 0,8-4-1617 0 0,-1-1 0 0 0,0 1 0 0 0,0-1 0 0 0,1 1 0 0 0,-1 0 1 0 0,0-1-1 0 0,1 1 0 0 0,-1 0 0 0 0,1 0 0 0 0,-1-1 0 0 0,1 1 0 0 0,-1 0 0 0 0,1 0 1 0 0,0 0-1 0 0,-1 0 0 0 0,1-1 0 0 0,0 1 0 0 0,-1 0 0 0 0,1 0 0 0 0,0 0 0 0 0,0 0 1 0 0,0 0-1 0 0,0 0 0 0 0,0 0 0 0 0,0 0 0 0 0,0 0 0 0 0,0-1 0 0 0,1 1 0 0 0,-1 0 1 0 0,1 2-1 0 0,-1 1-58 0 0,0 0 0 0 0,1 1 0 0 0,0-1 1 0 0,0 0-1 0 0,0 0 0 0 0,0 0 0 0 0,1 0 1 0 0,-1 0-1 0 0,1 0 0 0 0,0 0 0 0 0,0-1 1 0 0,4 5-1 0 0,-4-4-49 0 0,1-1 0 0 0,-1 1 1 0 0,0 0-1 0 0,0-1 1 0 0,0 1-1 0 0,-1 0 0 0 0,1 0 1 0 0,-1 0-1 0 0,0 1 0 0 0,0-1 1 0 0,-1 0-1 0 0,1 5 0 0 0,0 0 3 0 0,0 0 0 0 0,0-1-1 0 0,1 1 1 0 0,0-1-1 0 0,1 0 1 0 0,0 0 0 0 0,5 11-1 0 0,-3-10-21 0 0,-2-1 1 0 0,1 1-1 0 0,-1 0 1 0 0,-1 1-1 0 0,0-1 1 0 0,0 0-1 0 0,1 15 0 0 0,-3-7 30 0 0,-1 7-40 0 0,1 0 0 0 0,2 0 1 0 0,8 48-1 0 0,-8-60-41 0 0,0-1 0 0 0,0 1 0 0 0,-2 0 0 0 0,0 22 1 0 0,2 17-347 0 0,2-34 164 0 0,-4-13 76 0 0,1 1 0 0 0,0-1 0 0 0,0 1 0 0 0,0-1 0 0 0,0 0 0 0 0,1 1-1 0 0,0-1 1 0 0,0 0 0 0 0,0 0 0 0 0,0 0 0 0 0,1-1 0 0 0,4 7-1 0 0,7 12-1108 0 0,-13-20 1038 0 0,-1 0-1 0 0,1-1 0 0 0,0 1 0 0 0,0 0 0 0 0,0-1 0 0 0,0 1 0 0 0,0-1 0 0 0,0 1 0 0 0,0-1 0 0 0,0 1 0 0 0,1-1 0 0 0,-1 0 0 0 0,1 0 0 0 0,-1 0 0 0 0,1 0 0 0 0,-1 0 0 0 0,3 1 0 0 0,4 2-786 0 0,24 5-3473 0 0,-31-8 4339 0 0,0-1-1 0 0,0 0 0 0 0,0 0 1 0 0,0 0-1 0 0,0 0 0 0 0,0 0 1 0 0,0-1-1 0 0,0 1 0 0 0,0 0 1 0 0,0 0-1 0 0,0-1 0 0 0,0 1 1 0 0,0 0-1 0 0,0-1 0 0 0,0 1 1 0 0,0-1-1 0 0,0 1 0 0 0,0-1 1 0 0,-1 0-1 0 0,1 1 0 0 0,0-1 1 0 0,0 0-1 0 0,-1 0 0 0 0,1 1 1 0 0,0-1-1 0 0,-1 0 0 0 0,1-1 1 0 0,13-17-4135 0 0,-12 17 3963 0 0,-1 0 1 0 0,1 0-1 0 0,0 0 1 0 0,-1 0-1 0 0,0 0 1 0 0,1-1-1 0 0,-1 1 1 0 0,0 0-1 0 0,0-1 1 0 0,-1 1-1 0 0,1-1 1 0 0,0-2-1 0 0,7-16-1512 0 0,1 14-1867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5304 0 0,'-1'0'383'0'0,"0"0"-1"0"0,1 0 1 0 0,-1 0 0 0 0,0 0 0 0 0,1 0-1 0 0,-1 1 1 0 0,0-1 0 0 0,1 0-1 0 0,-1 0 1 0 0,1 1 0 0 0,-1-1 0 0 0,1 0-1 0 0,-1 1 1 0 0,0-1 0 0 0,1 1 0 0 0,-1-1-1 0 0,1 0 1 0 0,0 1 0 0 0,-1-1 0 0 0,1 1-1 0 0,-1-1 1 0 0,1 1 0 0 0,-1 0 0 0 0,-5 21 5062 0 0,7 31-833 0 0,0-35-3154 0 0,-1-13-1290 0 0,1 0 0 0 0,0-1 0 0 0,1 1 0 0 0,-1 0 1 0 0,1 0-1 0 0,0 0 0 0 0,0-1 0 0 0,0 1 0 0 0,5 5 1 0 0,0 3 242 0 0,-2-4-182 0 0,2 4-69 0 0,0 0 0 0 0,-1 0 0 0 0,0 0 1 0 0,-1 0-1 0 0,-1 1 0 0 0,6 26 0 0 0,4-1-60 0 0,-1-7-24 0 0,0 7-24 0 0,-11-33-48 0 0,1 1 0 0 0,-1-1 0 0 0,-1 1 0 0 0,1-1 0 0 0,1 14 0 0 0,-4-15-66 0 0,1 0-1 0 0,1-1 0 0 0,-1 1 0 0 0,1 0 0 0 0,0 0 0 0 0,0 0 0 0 0,0-1 0 0 0,1 1 1 0 0,0-1-1 0 0,0 1 0 0 0,0-1 0 0 0,4 7 0 0 0,-4-9-83 0 0,-1 0 1 0 0,1 0-1 0 0,-1 0 0 0 0,1 0 1 0 0,-1 1-1 0 0,0-1 0 0 0,0 0 1 0 0,0 1-1 0 0,0-1 0 0 0,-1 1 1 0 0,1-1-1 0 0,0 1 0 0 0,-1-1 1 0 0,0 1-1 0 0,0-1 0 0 0,0 1 1 0 0,0 2-1 0 0,5 27-3733 0 0,-1-21 2202 0 0,-4-10 1272 0 0,0 0 0 0 0,1 1 0 0 0,-1-1 0 0 0,1 1 1 0 0,0-1-1 0 0,-1 0 0 0 0,1 1 0 0 0,0-1 0 0 0,0 0 0 0 0,0 0 0 0 0,0 0 1 0 0,0 0-1 0 0,0 0 0 0 0,0 0 0 0 0,0 0 0 0 0,1 1 0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17 194 6256 0 0,'-4'-3'6827'0'0,"3"3"-6409"0"0,0-1-1 0 0,0 1 1 0 0,0 0 0 0 0,1-1-1 0 0,-1 1 1 0 0,0-1-1 0 0,0 0 1 0 0,1 1-1 0 0,-1-1 1 0 0,1 1-1 0 0,-1-1 1 0 0,0 0-1 0 0,1 0 1 0 0,-1 1 0 0 0,1-1-1 0 0,-1 0 1 0 0,1 0-1 0 0,-1-1 1 0 0,14-22 1607 0 0,-12 20-1868 0 0,1 0 1 0 0,0 0-1 0 0,0 0 0 0 0,0 1 1 0 0,1-1-1 0 0,-1 0 0 0 0,1 1 1 0 0,0 0-1 0 0,0 0 0 0 0,6-5 1 0 0,12-13 72 0 0,-19 18-196 0 0,1 0-1 0 0,-1 0 1 0 0,1 0-1 0 0,0 0 1 0 0,0 1-1 0 0,1-1 1 0 0,6-3-1 0 0,18-13 151 0 0,-23 14-102 0 0,2 0 0 0 0,-1 1 0 0 0,0-1 0 0 0,1 2-1 0 0,0-1 1 0 0,0 1 0 0 0,11-4 0 0 0,-14 6-38 0 0,26-4 248 0 0,-30 4-277 0 0,1 1 0 0 0,0 0-1 0 0,-1 0 1 0 0,1 0 0 0 0,-1 0-1 0 0,1 0 1 0 0,0-1 0 0 0,-1 1-1 0 0,1 0 1 0 0,0 0-1 0 0,-1 1 1 0 0,1-1 0 0 0,-1 0-1 0 0,1 0 1 0 0,0 0 0 0 0,-1 0-1 0 0,1 0 1 0 0,-1 1 0 0 0,1-1-1 0 0,0 0 1 0 0,-1 1 0 0 0,1-1-1 0 0,-1 0 1 0 0,1 1 0 0 0,-1-1-1 0 0,1 1 1 0 0,-1-1 0 0 0,1 1-1 0 0,-1-1 1 0 0,0 1 0 0 0,1-1-1 0 0,-1 1 1 0 0,0-1 0 0 0,1 1-1 0 0,-1-1 1 0 0,0 2 0 0 0,14 39 555 0 0,-10 101-443 0 0,-3-140-134 0 0,0 1 0 0 0,-1 0 0 0 0,1 0 0 0 0,0-1 0 0 0,0 1 0 0 0,1-1-1 0 0,-1 1 1 0 0,0-1 0 0 0,1 0 0 0 0,0 1 0 0 0,-1-1 0 0 0,1 0 0 0 0,0 0 0 0 0,3 3 0 0 0,14 19-41 0 0,-18-22 50 0 0,1 0-1 0 0,-1 0 0 0 0,0 0 0 0 0,1 0 1 0 0,0-1-1 0 0,-1 1 0 0 0,1-1 0 0 0,0 1 1 0 0,0-1-1 0 0,-1 0 0 0 0,1 0 0 0 0,0 1 1 0 0,1-1-1 0 0,-1-1 0 0 0,0 1 0 0 0,3 1 1 0 0,-3-2-1 0 0,-1 0 0 0 0,0 1 1 0 0,1-1-1 0 0,-1 1 0 0 0,0-1 1 0 0,1 1-1 0 0,-1 0 0 0 0,0-1 1 0 0,0 1-1 0 0,1 0 0 0 0,-1 0 1 0 0,0 0-1 0 0,0 0 0 0 0,0 0 1 0 0,0 0-1 0 0,0 0 0 0 0,-1 0 1 0 0,1 0-1 0 0,0 0 0 0 0,1 2 1 0 0,1 2 20 0 0,1-1 0 0 0,0 0 0 0 0,1 0 0 0 0,-1 0 0 0 0,1 0 0 0 0,-1-1 0 0 0,1 0 0 0 0,0 0 0 0 0,11 5 0 0 0,-5-2 63 0 0,14 30 391 0 0,-12-23-220 0 0,-1 0 0 0 0,-1 1-1 0 0,0 0 1 0 0,11 19 0 0 0,-18-26-192 0 0,42 36 569 0 0,-37-31-447 0 0,2 0 0 0 0,-1 0 0 0 0,23 17 0 0 0,-31-26-146 0 0,0-1 0 0 0,0 0 0 0 0,-1 1 0 0 0,1 0 0 0 0,-1-1 0 0 0,0 1 0 0 0,0 0 0 0 0,0-1-1 0 0,0 1 1 0 0,0 0 0 0 0,-1 0 0 0 0,1 0 0 0 0,-1 0 0 0 0,0 0 0 0 0,0 0 0 0 0,0 0 0 0 0,0 0 0 0 0,-1 4 0 0 0,1 2 38 0 0,-2-1 0 0 0,1 1 0 0 0,-1-1 1 0 0,0 1-1 0 0,-4 10 0 0 0,1-10-49 0 0,-1 0-1 0 0,0-1 0 0 0,0 1 1 0 0,-15 13-1 0 0,-7 10-106 0 0,26-30 46 0 0,-1 1 0 0 0,1-1 0 0 0,-1 0 0 0 0,0 1 1 0 0,0-1-1 0 0,1-1 0 0 0,-1 1 0 0 0,-6 2 0 0 0,7-3-14 0 0,0 0 0 0 0,0 0 1 0 0,0 0-1 0 0,0 0 0 0 0,0 0 0 0 0,0 1 0 0 0,0-1 1 0 0,0 1-1 0 0,1-1 0 0 0,-1 1 0 0 0,0 0 1 0 0,1-1-1 0 0,-3 5 0 0 0,2-4-34 0 0,1 1 0 0 0,-1-1 0 0 0,0 0 0 0 0,0 0-1 0 0,0 0 1 0 0,0 0 0 0 0,-1 0 0 0 0,1-1 0 0 0,0 1 0 0 0,-1-1 0 0 0,1 1 0 0 0,-1-1-1 0 0,0 0 1 0 0,1 0 0 0 0,-1 0 0 0 0,0 0 0 0 0,0-1 0 0 0,-5 1 0 0 0,-24 11-1603 0 0,32-11 1598 0 0,-1-1 1 0 0,1 0 0 0 0,0 0-1 0 0,0 1 1 0 0,-1-1-1 0 0,1 0 1 0 0,0 0-1 0 0,-1 0 1 0 0,1 0 0 0 0,0 0-1 0 0,-1 1 1 0 0,1-1-1 0 0,0 0 1 0 0,-1 0-1 0 0,1 0 1 0 0,-1 0 0 0 0,1 0-1 0 0,0 0 1 0 0,-1 0-1 0 0,1 0 1 0 0,0 0-1 0 0,-1 0 1 0 0,1-1 0 0 0,0 1-1 0 0,-1 0 1 0 0,1 0-1 0 0,0 0 1 0 0,-1 0-1 0 0,1 0 1 0 0,0-1 0 0 0,-1 1-1 0 0,1 0 1 0 0,0 0-1 0 0,0 0 1 0 0,-1-1-1 0 0,1 1 1 0 0,0 0 0 0 0,0-1-1 0 0,-1 1 1 0 0,1 0-1 0 0,0 0 1 0 0,0-1-1 0 0,0 1 1 0 0,0 0 0 0 0,-1-1-1 0 0,1 1 1 0 0,0 0-1 0 0,0-1 1 0 0,-5-30-3047 0 0,6-27-440 0 0,9-1 952 0 0,-8 36 1295 0 0,1 1 1 0 0,1 0-1 0 0,1 0 1 0 0,1 0 0 0 0,1 1-1 0 0,19-41 1 0 0,4 25-2661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6528 0 0,'0'7'7505'0'0,"0"23"-2789"0"0,0-1-2017 0 0,0 9-221 0 0,8 73 1 0 0,-5-52-1978 0 0,-3-45-390 0 0,0-1 0 0 0,1 0 0 0 0,0 0-1 0 0,1 0 1 0 0,5 16 0 0 0,10 40 480 0 0,-15-58-454 0 0,0 1 0 0 0,0-1 0 0 0,2 0 0 0 0,-1 0 0 0 0,1 0 0 0 0,10 18-1 0 0,19 9 151 0 0,-28-33-235 0 0,0 0-1 0 0,0 0 1 0 0,0 1 0 0 0,-1-1-1 0 0,0 1 1 0 0,0 0 0 0 0,4 9-1 0 0,-5-10-5 0 0,0-1 0 0 0,0 1-1 0 0,1-1 1 0 0,0 0-1 0 0,0 0 1 0 0,0-1-1 0 0,0 1 1 0 0,0-1-1 0 0,1 0 1 0 0,0 0-1 0 0,0 0 1 0 0,-1 0-1 0 0,2-1 1 0 0,6 3 0 0 0,0 0 50 0 0,9 6 72 0 0,-17-8-138 0 0,0-1 1 0 0,0 1 0 0 0,1-1 0 0 0,-1 0-1 0 0,1-1 1 0 0,-1 1 0 0 0,1-1-1 0 0,0 0 1 0 0,-1 0 0 0 0,1 0 0 0 0,0-1-1 0 0,8 0 1 0 0,15 1 83 0 0,-19 0-83 0 0,0 0 0 0 0,1-1 0 0 0,-1 0 0 0 0,1 0 0 0 0,-1-1-1 0 0,1-1 1 0 0,-1 1 0 0 0,0-1 0 0 0,0-1 0 0 0,0 0 0 0 0,0 0 0 0 0,0-1 0 0 0,-1 0-1 0 0,16-9 1 0 0,-14 6-11 0 0,-6 5-7 0 0,0-1 0 0 0,0 1 0 0 0,0-1 0 0 0,0 0 0 0 0,0 0 1 0 0,-1-1-1 0 0,1 1 0 0 0,-1-1 0 0 0,0 0 0 0 0,3-5 0 0 0,20-26 66 0 0,5-9 48 0 0,-27 31-81 0 0,0 0 1 0 0,-1 0 0 0 0,-1 0-1 0 0,0 0 1 0 0,0 0 0 0 0,-1-1-1 0 0,-1 1 1 0 0,0 0 0 0 0,-1-1-1 0 0,-1 1 1 0 0,0 0 0 0 0,0 0-1 0 0,-9-24 1 0 0,-5 17-47 0 0,-55-73 0 0 0,54 76 0 0 0,7 6 0 0 0,0 0 0 0 0,-1 1 0 0 0,0 0 0 0 0,-23-15 0 0 0,32 23 0 0 0,-1 1 0 0 0,1 0 0 0 0,-1-1 0 0 0,1 0 0 0 0,0 1 0 0 0,0-1 0 0 0,0 0 0 0 0,0 0 0 0 0,0 0 0 0 0,1 0 0 0 0,-1-1 0 0 0,0 1 0 0 0,1 0 0 0 0,-3-5 0 0 0,-6-11 0 0 0,-17-1 0 0 0,20 12 0 0 0,2 3 0 0 0,-1-1 0 0 0,1 1 0 0 0,-1 0 0 0 0,0 0 0 0 0,0 0 0 0 0,0 1 0 0 0,0 0 0 0 0,-8-3 0 0 0,3 2-183 0 0,-1 0-1 0 0,1 1 1 0 0,0 0-1 0 0,-1 1 1 0 0,1 0 0 0 0,-1 1-1 0 0,0 0 1 0 0,-17 2-1 0 0,23 0-295 0 0,0 1 0 0 0,1 0 0 0 0,-1 1 0 0 0,1-1 0 0 0,0 1 0 0 0,0 1 0 0 0,-7 4 1 0 0,6-1-637 0 0,1-1 0 0 0,0 1 0 0 0,0 0 0 0 0,1 0 0 0 0,-5 10 0 0 0,-8 13-3944 0 0,0-4 143 0 0,9-15-2440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52 6896 0 0,'0'-2'594'0'0,"1"-1"0"0"0,-1 1 1 0 0,0 0-1 0 0,0 0 0 0 0,0 0 0 0 0,0 0 1 0 0,-1 0-1 0 0,1-1 0 0 0,-1 1 0 0 0,1 0 1 0 0,-1 0-1 0 0,0 0 0 0 0,1 0 0 0 0,-1 0 1 0 0,0 0-1 0 0,-1 0 0 0 0,1 1 0 0 0,0-1 1 0 0,-3-3-1 0 0,1 4-141 0 0,-1-1 0 0 0,1 1-1 0 0,-1 0 1 0 0,1 0 0 0 0,-1 1 0 0 0,0-1 0 0 0,1 1-1 0 0,-1 0 1 0 0,1 0 0 0 0,-7 0 0 0 0,4 1-243 0 0,1 0 0 0 0,0 0-1 0 0,0 0 1 0 0,0 1 0 0 0,0 0 0 0 0,0 0-1 0 0,0 0 1 0 0,0 0 0 0 0,0 1 0 0 0,1 0 0 0 0,-1 0-1 0 0,1 0 1 0 0,0 1 0 0 0,0-1 0 0 0,0 1 0 0 0,0 0-1 0 0,1 0 1 0 0,0 0 0 0 0,0 1 0 0 0,0-1 0 0 0,0 1-1 0 0,-4 8 1 0 0,-4 11-61 0 0,1 0 0 0 0,1 0-1 0 0,0 1 1 0 0,2 0 0 0 0,1 0-1 0 0,1 1 1 0 0,2 0 0 0 0,0 0 0 0 0,2 0-1 0 0,1 27 1 0 0,0-14-109 0 0,8 61 0 0 0,-6-86-40 0 0,1-1 1 0 0,0 1-1 0 0,1-1 0 0 0,1 1 1 0 0,0-1-1 0 0,0-1 0 0 0,15 25 1 0 0,2 0-4 0 0,-17-26 3 0 0,1 0-1 0 0,1 0 0 0 0,0-1 0 0 0,0 1 1 0 0,12 11-1 0 0,-7-13 2 0 0,-9-6-6 0 0,0-1-1 0 0,0 0 1 0 0,0 1-1 0 0,-1 0 1 0 0,1 0 0 0 0,-1-1-1 0 0,0 1 1 0 0,0 1-1 0 0,0-1 1 0 0,3 7-1 0 0,0-4-33 0 0,-1 0-1 0 0,1 0 0 0 0,1-1 1 0 0,-1 1-1 0 0,7 4 0 0 0,-5-4-17 0 0,0 0-1 0 0,-1 0 0 0 0,0 1 1 0 0,0-1-1 0 0,7 12 0 0 0,-7-12-166 0 0,0 0-1 0 0,1 0 0 0 0,0-1 0 0 0,0 0 1 0 0,0-1-1 0 0,0 1 0 0 0,0-1 0 0 0,1-1 1 0 0,0 1-1 0 0,14 3 0 0 0,-21-7 120 0 0,1 1-43 0 0,1-1-1 0 0,-1 1 0 0 0,1-1 1 0 0,-1 0-1 0 0,1 0 1 0 0,-1 0-1 0 0,1 0 1 0 0,-1-1-1 0 0,1 1 0 0 0,-1-1 1 0 0,1 1-1 0 0,-1-1 1 0 0,0 0-1 0 0,1 0 0 0 0,-1 0 1 0 0,0 0-1 0 0,0-1 1 0 0,0 1-1 0 0,0-1 1 0 0,0 1-1 0 0,0-1 0 0 0,0 1 1 0 0,0-1-1 0 0,0 0 1 0 0,-1 0-1 0 0,1 0 0 0 0,-1 0 1 0 0,3-4-1 0 0,2-4-952 0 0,1-1-1 0 0,-1 0 1 0 0,-1 0-1 0 0,0 0 0 0 0,4-14 1 0 0,5-9-787 0 0,-9 23 1052 0 0,-1 1 0 0 0,0-1-1 0 0,0 0 1 0 0,2-15 0 0 0,14-48-3399 0 0,-10 36 50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4264 0 0,'0'3'9098'0'0,"-2"14"-6811"0"0,-2-11-1738 0 0,1 0-1 0 0,0 0 1 0 0,0 0 0 0 0,0 1-1 0 0,1-1 1 0 0,0 1 0 0 0,1-1-1 0 0,-1 1 1 0 0,1 0 0 0 0,1 0 0 0 0,-1 0-1 0 0,1 0 1 0 0,0 0 0 0 0,2 9-1 0 0,0 5-38 0 0,1-1 0 0 0,1 1-1 0 0,10 27 1 0 0,6 37 295 0 0,-16-74-736 0 0,11 24 134 0 0,16 62 0 0 0,-25-77-124 0 0,-2-6-45 0 0,0-1 0 0 0,-1 1 0 0 0,1 22 0 0 0,10 12 107 0 0,-15-47-138 0 0,1 0 0 0 0,-1-1 0 0 0,0 1 0 0 0,1-1 0 0 0,-1 1 0 0 0,0-1 0 0 0,1 1 0 0 0,-1-1 0 0 0,0 0 1 0 0,0 1-1 0 0,1-1 0 0 0,-1 0 0 0 0,0 0 0 0 0,0 0 0 0 0,1 1 0 0 0,-1-1 0 0 0,0 0 0 0 0,0 0 0 0 0,0 0 0 0 0,0 0 0 0 0,1 0 0 0 0,-1 0 1 0 0,0-1-1 0 0,0 1 0 0 0,1 0 0 0 0,-1 0 0 0 0,0-1 0 0 0,0 1 0 0 0,0 0 0 0 0,1-1 0 0 0,-1 1 0 0 0,0 0 0 0 0,1-1 0 0 0,-2 0 0 0 0,0 0 1 0 0,0 1 0 0 0,0-1 0 0 0,0 0 0 0 0,1 0 1 0 0,-1 0-1 0 0,0 0 0 0 0,0 0 0 0 0,1 0 0 0 0,-1-1 0 0 0,0 1 0 0 0,1-1 0 0 0,0 1 0 0 0,-1-1 0 0 0,1 1 0 0 0,0-1 0 0 0,-1 0 0 0 0,0-2 0 0 0,-6-18 18 0 0,0 0 0 0 0,-18-32 0 0 0,-2-4 77 0 0,9 24-74 0 0,15 29-14 0 0,1 0 0 0 0,0-1 0 0 0,0 1 0 0 0,0-1 1 0 0,1 0-1 0 0,-1 0 0 0 0,1 0 0 0 0,-1-7 0 0 0,-13-52 132 0 0,10 43-62 0 0,1 1-1 0 0,-3-28 0 0 0,7 44-60 0 0,1-1 0 0 0,-1 1 0 0 0,2-1 0 0 0,-1 1 0 0 0,0-1 0 0 0,1 1 0 0 0,0-1 0 0 0,1 1 0 0 0,-1 0 0 0 0,1-1 0 0 0,0 1 0 0 0,0 0 0 0 0,5-8 0 0 0,4-11 150 0 0,-10 20-118 0 0,0 0 1 0 0,1 0 0 0 0,0 1-1 0 0,-1-1 1 0 0,1 0 0 0 0,0 1-1 0 0,5-6 1 0 0,-5 7-9 0 0,1-1 1 0 0,0 0-1 0 0,0 0 0 0 0,1 1 1 0 0,-1 0-1 0 0,0 0 0 0 0,1 0 1 0 0,0 0-1 0 0,7-3 0 0 0,16-9 328 0 0,-24 12-340 0 0,1 0 0 0 0,0 1 0 0 0,0-1 0 0 0,0 1 0 0 0,-1 0 1 0 0,1 0-1 0 0,0 0 0 0 0,1 1 0 0 0,-1-1 0 0 0,0 1 0 0 0,0 0 0 0 0,7 1 1 0 0,-1-1 81 0 0,-3 0-53 0 0,0-1 0 0 0,0 1 1 0 0,0 1-1 0 0,1 0 0 0 0,-1 0 1 0 0,0 0-1 0 0,0 1 0 0 0,0 0 1 0 0,0 0-1 0 0,-1 1 0 0 0,1 0 1 0 0,0 0-1 0 0,-1 0 0 0 0,9 7 1 0 0,-7-1-7 0 0,-1 0-1 0 0,1 1 1 0 0,-1 0 0 0 0,-1 0 0 0 0,0 1 0 0 0,0 0 0 0 0,-1 0 0 0 0,0 0 0 0 0,-1 0-1 0 0,3 14 1 0 0,-2 4 28 0 0,0-1-1 0 0,-2 1 1 0 0,-1 45-1 0 0,-4-51-54 0 0,-1-1 1 0 0,0 1-1 0 0,-8 23 0 0 0,-3 18-96 0 0,9-41-27 0 0,-2-1 0 0 0,-11 29-1 0 0,3-7-198 0 0,10-12-142 0 0,0-6-109 0 0,3-22 425 0 0,1 0 1 0 0,0 0-1 0 0,0 0 0 0 0,1 0 0 0 0,-1 0 0 0 0,1 0 1 0 0,0 0-1 0 0,0 8 0 0 0,1-9-51 0 0,-1 0 0 0 0,0 1-1 0 0,0-1 1 0 0,0 0 0 0 0,0 0-1 0 0,-1 0 1 0 0,1 1 0 0 0,-1-1-1 0 0,0 0 1 0 0,0 0-1 0 0,0 0 1 0 0,-3 5 0 0 0,12-31-7490 0 0,-4-9 3484 0 0,-3 24 3691 0 0,-1 1 1 0 0,1 0-1 0 0,0 0 1 0 0,0-1-1 0 0,1 1 0 0 0,0 0 1 0 0,0 0-1 0 0,1 1 1 0 0,0-1-1 0 0,6-10 0 0 0,0 7-375 0 0,-6 6 484 0 0,1 0 0 0 0,0-1 1 0 0,-1 0-1 0 0,0 0 0 0 0,0 1 0 0 0,0-2 0 0 0,-1 1 0 0 0,0 0 1 0 0,0-1-1 0 0,2-9 0 0 0,5-23-2687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3128 0 0,'0'-63'18014'0'0,"25"68"-13334"0"0,-5 30-2783 0 0,-16-30-1793 0 0,1 0 1 0 0,-1 0-1 0 0,-1 0 0 0 0,1 0 1 0 0,-1 1-1 0 0,0-1 0 0 0,0 1 1 0 0,3 10-1 0 0,-2-6-49 0 0,0-1 1 0 0,0 0 0 0 0,1-1-1 0 0,0 1 1 0 0,7 8-1 0 0,11 16-48 0 0,-2 0 0 0 0,-1 2 0 0 0,25 61 0 0 0,-45-94-10 0 0,17 37-85 0 0,-8-17-204 0 0,1 0 1 0 0,1 0-1 0 0,0-1 0 0 0,16 21 1 0 0,-20-19-212 0 0,-7-21 438 0 0,0-1 0 0 0,0 0-1 0 0,0 0 1 0 0,1 0 0 0 0,-1 1 0 0 0,0-1 0 0 0,0 0 0 0 0,1 0-1 0 0,-1 0 1 0 0,1 0 0 0 0,-1 1 0 0 0,1-1 0 0 0,-1 0-1 0 0,1 0 1 0 0,0 0 0 0 0,-1 0 0 0 0,1 0 0 0 0,2 1 0 0 0,4 3-2963 0 0,-14-19 1750 0 0,-96-178 172 0 0,54 125 1302 0 0,-14-83 736 0 0,20 12 235 0 0,39 124-987 0 0,1 0 1 0 0,1 0-1 0 0,0 0 0 0 0,1 0 1 0 0,1-1-1 0 0,0 1 1 0 0,4-27-1 0 0,-1 33-83 0 0,0 0-1 0 0,0 0 1 0 0,1 0-1 0 0,0 1 1 0 0,0 0-1 0 0,1 0 1 0 0,6-8-1 0 0,-6 8-17 0 0,-4 6-59 0 0,0 0 0 0 0,0-1-1 0 0,0 1 1 0 0,0 0 0 0 0,0 0 0 0 0,0 0 0 0 0,0 0 0 0 0,1 0 0 0 0,-1 0-1 0 0,0 0 1 0 0,1 0 0 0 0,-1 1 0 0 0,1-1 0 0 0,2-1 0 0 0,8-6 126 0 0,-5-6 18 0 0,-7 13-141 0 0,1 0-1 0 0,-1-1 0 0 0,1 1 0 0 0,-1 0 0 0 0,1 0 0 0 0,0-1 0 0 0,0 1 0 0 0,0 0 1 0 0,-1 0-1 0 0,1 0 0 0 0,0 0 0 0 0,0 0 0 0 0,1 0 0 0 0,-1 0 0 0 0,0 1 0 0 0,0-1 0 0 0,2-1 1 0 0,21-14 564 0 0,-22 13-506 0 0,1 1 1 0 0,0 0-1 0 0,0 0 0 0 0,0 0 0 0 0,0 0 1 0 0,0 0-1 0 0,0 1 0 0 0,0-1 1 0 0,1 1-1 0 0,-1 0 0 0 0,1 0 0 0 0,-1 0 1 0 0,1 0-1 0 0,6 0 0 0 0,-5 1-54 0 0,-2 0 50 0 0,1-1 0 0 0,0 1 0 0 0,0 0 1 0 0,0 0-1 0 0,-1 1 0 0 0,1-1 1 0 0,0 1-1 0 0,-1 0 0 0 0,1 0 0 0 0,0 0 1 0 0,-1 0-1 0 0,1 1 0 0 0,-1-1 0 0 0,1 1 1 0 0,-1 0-1 0 0,0 0 0 0 0,0 0 1 0 0,0 0-1 0 0,0 1 0 0 0,3 3 0 0 0,0 0 1 0 0,0 1 1 0 0,0 1-1 0 0,-1-1 0 0 0,0 1 0 0 0,0 0 0 0 0,-1 0 0 0 0,0 0 0 0 0,-1 1 0 0 0,0-1 0 0 0,0 1 0 0 0,0 0 0 0 0,-2 0 0 0 0,1 0 0 0 0,0 16 0 0 0,0-6-6 0 0,-1 0 0 0 0,2 0 0 0 0,5 19 0 0 0,-4-23-55 0 0,-1-1 0 0 0,0 1-1 0 0,-1-1 1 0 0,-1 1-1 0 0,0 0 1 0 0,-3 27-1 0 0,-7 43-54 0 0,6-47-433 0 0,-9 40 0 0 0,7-45-206 0 0,5-30 489 0 0,0 0 0 0 0,0 0 0 0 0,-1 1 1 0 0,1-1-1 0 0,-1 0 0 0 0,0 0 0 0 0,0 0 0 0 0,0 1 1 0 0,0-1-1 0 0,0 0 0 0 0,-1 0 0 0 0,1-1 1 0 0,-1 1-1 0 0,0 0 0 0 0,0 0 0 0 0,0-1 0 0 0,0 1 1 0 0,-4 2-1 0 0,6-4 45 0 0,0-1 1 0 0,0 0-1 0 0,-1 0 0 0 0,1 1 1 0 0,0-1-1 0 0,-1 0 0 0 0,1 0 1 0 0,0 1-1 0 0,-1-1 0 0 0,1 0 1 0 0,0 0-1 0 0,-1 0 0 0 0,1 0 1 0 0,0 0-1 0 0,-1 0 0 0 0,1 0 1 0 0,-1 1-1 0 0,1-1 0 0 0,0 0 1 0 0,-1 0-1 0 0,1 0 0 0 0,-1-1 1 0 0,1 1-1 0 0,0 0 0 0 0,-1 0 1 0 0,1 0-1 0 0,0 0 0 0 0,-1 0 1 0 0,1 0-1 0 0,0 0 0 0 0,-1-1 1 0 0,1 1-1 0 0,0 0 0 0 0,-1 0 1 0 0,1 0-1 0 0,-1-1 0 0 0,-4-15-2193 0 0,3-11 401 0 0,-7-187-9482 0 0,9 177 8026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4832 0 0,'17'-16'13929'0'0,"-7"58"-8704"0"0,-10-33-4897 0 0,1-1 1 0 0,0 0-1 0 0,1 0 1 0 0,0 0-1 0 0,0-1 1 0 0,5 14 0 0 0,-4-13-152 0 0,0 0 0 0 0,0 1 1 0 0,-1-1-1 0 0,0 1 0 0 0,-1-1 1 0 0,1 17-1 0 0,16 108 1007 0 0,-9 2-653 0 0,-9-131-517 0 0,0 0 0 0 0,1 0 1 0 0,-1-1-1 0 0,1 1 0 0 0,0 0 0 0 0,0 0 1 0 0,0-1-1 0 0,1 1 0 0 0,-1 0 0 0 0,1-1 1 0 0,3 5-1 0 0,6 20 44 0 0,-10-26-55 0 0,-1-1 0 0 0,1 0 0 0 0,-1 1-1 0 0,1-1 1 0 0,-1 0 0 0 0,1 0 0 0 0,0 0 0 0 0,0 0 0 0 0,-1 1-1 0 0,1-1 1 0 0,0 0 0 0 0,0 0 0 0 0,0-1 0 0 0,0 1-1 0 0,0 0 1 0 0,0 0 0 0 0,1 0 0 0 0,-1-1 0 0 0,0 1 0 0 0,0 0-1 0 0,0-1 1 0 0,1 1 0 0 0,-1-1 0 0 0,0 0 0 0 0,1 1 0 0 0,-1-1-1 0 0,0 0 1 0 0,1 0 0 0 0,-1 0 0 0 0,1 0 0 0 0,-1 0-1 0 0,0 0 1 0 0,1 0 0 0 0,1-1 0 0 0,0 1 1 0 0,0 0 0 0 0,0-1 0 0 0,0 0 0 0 0,0 1-1 0 0,0-1 1 0 0,0 0 0 0 0,0 0 0 0 0,0-1 0 0 0,0 1 0 0 0,0-1 0 0 0,0 0 0 0 0,-1 1 0 0 0,1-1 0 0 0,2-3-1 0 0,-2 2-2 0 0,-1-1-1 0 0,1 0 1 0 0,-1 1-1 0 0,0-1 0 0 0,-1 0 1 0 0,1 0-1 0 0,1-6 1 0 0,-2 6-2 0 0,0-1 1 0 0,1 1 0 0 0,0 0-1 0 0,0-1 1 0 0,0 1-1 0 0,1 0 1 0 0,-1 0 0 0 0,6-5-1 0 0,-2 1-3 0 0,1 1 0 0 0,-1-1 0 0 0,0 0 0 0 0,-1-1 0 0 0,0 0 0 0 0,0 1-1 0 0,-1-2 1 0 0,6-16 0 0 0,10-8 12 0 0,-17 30-8 0 0,1 0-1 0 0,-2 0 1 0 0,1-1-1 0 0,-1 1 1 0 0,1-1-1 0 0,-1 1 1 0 0,2-9-1 0 0,-2 6-2 0 0,0 1 0 0 0,0 0-1 0 0,0 0 1 0 0,1 0 0 0 0,-1 0 0 0 0,1 0-1 0 0,1 0 1 0 0,-1 1 0 0 0,8-9 0 0 0,6-10 35 0 0,-16 23-29 0 0,0 0 0 0 0,0 0-1 0 0,0 0 1 0 0,0 0 0 0 0,0 0 0 0 0,0 0 0 0 0,0 0-1 0 0,0 1 1 0 0,0-1 0 0 0,1 0 0 0 0,-1 1-1 0 0,0-1 1 0 0,0 1 0 0 0,1-1 0 0 0,-1 1 0 0 0,0 0-1 0 0,1-1 1 0 0,1 1 0 0 0,-2 0-1 0 0,0 0 1 0 0,0 0-1 0 0,-1 0 1 0 0,1 0-1 0 0,0 0 1 0 0,0 0-1 0 0,0 0 1 0 0,-1 0-1 0 0,1-1 1 0 0,0 1-1 0 0,0 0 1 0 0,-1-1-1 0 0,1 1 1 0 0,0 0-1 0 0,0-1 1 0 0,-1 1-1 0 0,1-1 1 0 0,-1 1-1 0 0,1-1 1 0 0,0 1-1 0 0,-1-1 1 0 0,1 1-1 0 0,-1-1 1 0 0,1 0-1 0 0,-1 1 1 0 0,0-1-1 0 0,1 0 1 0 0,-1 0-1 0 0,1 1 1 0 0,-1-1-1 0 0,0 0 1 0 0,0 0-1 0 0,0 1 1 0 0,1-1-1 0 0,-1 0 1 0 0,0-1-1 0 0,1-3 108 0 0,2 13 271 0 0,2 17-10 0 0,-5 88 412 0 0,0-35-376 0 0,15 1-91 0 0,-12-69-294 0 0,0-1 0 0 0,1 0 0 0 0,0 0 0 0 0,1 0 0 0 0,6 8 0 0 0,3 8-47 0 0,-9-22-41 0 0,1 1 0 0 0,-1-1 0 0 0,0 0 0 0 0,1 0-1 0 0,0 0 1 0 0,0-1 0 0 0,0 0 0 0 0,0 0 0 0 0,0 0 0 0 0,0-1 0 0 0,9 1 0 0 0,24 1-895 0 0,-37-3 836 0 0,0 0 0 0 0,0 0 0 0 0,0 0 0 0 0,0 0 0 0 0,0 0 0 0 0,0 0 0 0 0,1 0 0 0 0,-1-1 0 0 0,0 1 0 0 0,0-1 0 0 0,0 0 0 0 0,0 0 0 0 0,0 0 0 0 0,-1 0 0 0 0,5-2-1 0 0,-2 0-340 0 0,0 0-1 0 0,1 0 1 0 0,-1 0 0 0 0,1 0-1 0 0,0 1 1 0 0,0-1-1 0 0,0 1 1 0 0,6-1-1 0 0,0-1-669 0 0,-5 2 362 0 0,0-1-1 0 0,0 1 1 0 0,1-1-1 0 0,-1 0 1 0 0,-1-1-1 0 0,1 0 1 0 0,-1 0-1 0 0,1 0 1 0 0,-1 0-1 0 0,0-1 1 0 0,-1 0-1 0 0,1 0 1 0 0,-1 0-1 0 0,7-11 1 0 0,25-25-4365 0 0,-34 37 4564 0 0,0 0 0 0 0,0 0 0 0 0,0 0-1 0 0,-1 0 1 0 0,0-1 0 0 0,0 1-1 0 0,1-5 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4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4336 0 0,'-24'9'5158'0'0,"17"-7"-4380"0"0,6-2-542 0 0,0 0 1 0 0,0 0 0 0 0,0 1 0 0 0,0-1 0 0 0,0 0 0 0 0,0 1-1 0 0,0-1 1 0 0,0 0 0 0 0,0 1 0 0 0,0-1 0 0 0,0 1 0 0 0,0 0-1 0 0,0-1 1 0 0,0 1 0 0 0,1 0 0 0 0,-1-1 0 0 0,0 1 0 0 0,0 0-1 0 0,1 0 1 0 0,-1 0 0 0 0,0-1 0 0 0,1 1 0 0 0,-1 0 0 0 0,1 0 0 0 0,-1 0-1 0 0,1 1 1 0 0,-1-1-120 0 0,1 0 0 0 0,0-1 0 0 0,0 1 0 0 0,0-1 0 0 0,-1 1 0 0 0,1-1 0 0 0,0 1 0 0 0,-1-1 0 0 0,1 1 0 0 0,-1-1 1 0 0,1 0-1 0 0,0 1 0 0 0,-1-1 0 0 0,1 1 0 0 0,-1-1 0 0 0,1 0 0 0 0,-1 1 0 0 0,1-1 0 0 0,-1 0 0 0 0,1 0 0 0 0,-1 1 0 0 0,0-1 0 0 0,0 0 0 0 0,1 0-63 0 0,0 0 1 0 0,-1 0-1 0 0,1 0 1 0 0,-1 0-1 0 0,1 0 1 0 0,0 0-1 0 0,-1 0 1 0 0,1 0-1 0 0,0 1 1 0 0,-1-1-1 0 0,1 0 1 0 0,0 0 0 0 0,0 0-1 0 0,-1 0 1 0 0,1 1-1 0 0,0-1 1 0 0,-1 0-1 0 0,1 0 1 0 0,0 0-1 0 0,0 1 1 0 0,-1-1-1 0 0,1 0 1 0 0,0 1-1 0 0,0-1 1 0 0,0 0-1 0 0,0 0 1 0 0,-1 1-1 0 0,1-1 1 0 0,0 0-1 0 0,0 1 1 0 0,0-1-1 0 0,0 0 1 0 0,0 1-1 0 0,0-1 1 0 0,0 0-1 0 0,0 1 1 0 0,0-1-1 0 0,0 0 1 0 0,0 1-1 0 0,0-1 1 0 0,0 0-1 0 0,0 1 1 0 0,0-1-1 0 0,0 0 1 0 0,0 1-1 0 0,0-1 1 0 0,0 0-1 0 0,1 1 1 0 0,-1-1-1 0 0,0 0 1 0 0,0 1-1 0 0,0-1 1 0 0,1 0-1 0 0,-1 1 1 0 0,18 18 1024 0 0,-12-14-861 0 0,0 0 0 0 0,-1 1 0 0 0,0 0-1 0 0,0 0 1 0 0,-1 0 0 0 0,0 0 0 0 0,4 9 0 0 0,-6-12-189 0 0,-1-1 1 0 0,0 1-1 0 0,1-1 0 0 0,0 1 0 0 0,-1-1 0 0 0,1 0 0 0 0,0 0 1 0 0,0 0-1 0 0,1 0 0 0 0,-1 0 0 0 0,0 0 0 0 0,0 0 0 0 0,1-1 1 0 0,4 3-1 0 0,-4-2-9 0 0,-2-2-6 0 0,1 1 1 0 0,-1 1-1 0 0,0-1 1 0 0,1 0-1 0 0,-1 0 1 0 0,0 0-1 0 0,0 1 1 0 0,0-1-1 0 0,0 1 1 0 0,0-1-1 0 0,0 1 1 0 0,0-1-1 0 0,-1 1 1 0 0,1-1-1 0 0,0 4 1 0 0,7 10 79 0 0,3-5-21 0 0,-9-8-60 0 0,0 0 0 0 0,0 0 0 0 0,0 0 0 0 0,0 0 0 0 0,-1 0 0 0 0,1 0 0 0 0,0 0 0 0 0,-1 1 0 0 0,0-1 0 0 0,0 0 0 0 0,1 1 0 0 0,0 4 0 0 0,-1-4 0 0 0,0 0 0 0 0,0-1 0 0 0,0 1 0 0 0,1 0 0 0 0,-1-1 0 0 0,1 1 0 0 0,-1-1 0 0 0,1 0 1 0 0,0 1-1 0 0,0-1 0 0 0,0 0 0 0 0,0 0 0 0 0,4 3 0 0 0,12 14 44 0 0,-12-4-41 0 0,-6-13-12 0 0,1 0 1 0 0,-1 1-1 0 0,1-1 1 0 0,0 0 0 0 0,0 0-1 0 0,0 0 1 0 0,0 0 0 0 0,1 0-1 0 0,-1 0 1 0 0,0 0-1 0 0,1 0 1 0 0,-1 0 0 0 0,1-1-1 0 0,2 3 1 0 0,2 1 4 0 0,-4-3-7 0 0,0-1-1 0 0,0 1 0 0 0,0 0 0 0 0,0 0 1 0 0,-1 0-1 0 0,1 0 0 0 0,-1 0 0 0 0,1 0 1 0 0,-1 0-1 0 0,0 0 0 0 0,0 0 0 0 0,0 1 1 0 0,0-1-1 0 0,0 1 0 0 0,0-1 0 0 0,-1 0 1 0 0,1 5-1 0 0,0-4-1 0 0,0 0 0 0 0,1 0 0 0 0,-1 0 1 0 0,1 0-1 0 0,-1 0 0 0 0,1 0 0 0 0,0 0 0 0 0,0-1 0 0 0,0 1 1 0 0,1-1-1 0 0,3 4 0 0 0,-3-3 3 0 0,0 0 0 0 0,0 0 0 0 0,0 0-1 0 0,-1 1 1 0 0,1-1 0 0 0,-1 1 0 0 0,0-1 0 0 0,0 1 0 0 0,0 0-1 0 0,2 7 1 0 0,-2-7-13 0 0,0 0 0 0 0,0 1 0 0 0,0-1 0 0 0,1-1 0 0 0,0 1 0 0 0,-1 0 0 0 0,1 0 0 0 0,6 4 0 0 0,19 29-445 0 0,-25-33 308 0 0,0-1 0 0 0,0 1-1 0 0,0 0 1 0 0,0-1 0 0 0,1 1 0 0 0,-1-1 0 0 0,6 3-1 0 0,7 8-3040 0 0,-9-1-6780 0 0,2-23 2655 0 0,-9 0 3922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5888 0 0,'-2'17'9278'0'0,"-1"-1"-5559"0"0,-1 18 141 0 0,-5 50 673 0 0,9 46-3445 0 0,1-122-1104 0 0,0 1 0 0 0,0-1 1 0 0,1 1-1 0 0,0-1 1 0 0,6 15-1 0 0,-4-10-112 0 0,-1-2-425 0 0,-1 1-1 0 0,0-1 0 0 0,-1 1 1 0 0,0-1-1 0 0,-2 19 0 0 0,2 19-5982 0 0,8-3-4776 0 0,-1-33 6250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10432 0 0,'1'45'11887'0'0,"0"-32"-11302"0"0,1 0 1 0 0,0 0-1 0 0,0 0 1 0 0,1-1 0 0 0,1 1-1 0 0,7 17 1 0 0,17 77 1148 0 0,-1-11-819 0 0,-4 19-476 0 0,-19-91-414 0 0,-2 0 1 0 0,0 45 0 0 0,-2-48-23 0 0,-1-20-14 0 0,1 0 0 0 0,-1 0 0 0 0,0 0 0 0 0,0 1 1 0 0,0-1-1 0 0,0 0 0 0 0,1 0 0 0 0,-1 0 0 0 0,-1 0 0 0 0,1 0 1 0 0,0-1-1 0 0,0 1 0 0 0,0 0 0 0 0,0 0 0 0 0,-1-1 0 0 0,1 1 1 0 0,0-1-1 0 0,0 1 0 0 0,-1-1 0 0 0,1 1 0 0 0,-1-1 1 0 0,1 0-1 0 0,0 0 0 0 0,-1 0 0 0 0,1 0 0 0 0,-1 0 0 0 0,1 0 1 0 0,0 0-1 0 0,-1 0 0 0 0,1 0 0 0 0,0-1 0 0 0,-1 1 0 0 0,1 0 1 0 0,0-1-1 0 0,-1 1 0 0 0,1-1 0 0 0,0 0 0 0 0,0 1 0 0 0,-1-1 1 0 0,-1-2-1 0 0,-6-9-61 0 0,8 10 64 0 0,-1 0-1 0 0,0-1 1 0 0,1 1 0 0 0,-1 0 0 0 0,1-1 0 0 0,0 1 0 0 0,0-1-1 0 0,0 1 1 0 0,0-1 0 0 0,0 0 0 0 0,0 1 0 0 0,1-1 0 0 0,-1 0-1 0 0,1 0 1 0 0,0-2 0 0 0,-1-1-1 0 0,1 0-1 0 0,-1 0 1 0 0,0 0-1 0 0,-1 0 0 0 0,1 0 1 0 0,-1 0-1 0 0,-4-9 1 0 0,-6-26 6 0 0,7-17-36 0 0,-1-91-1 0 0,6 134 31 0 0,1 1 0 0 0,1-1 0 0 0,0 1 0 0 0,1-1 0 0 0,0 1 1 0 0,1 0-1 0 0,8-18 0 0 0,-4 14-38 0 0,-7 15 45 0 0,-1 1 0 0 0,1-1 0 0 0,0 1 1 0 0,0 0-1 0 0,0-1 0 0 0,0 1 0 0 0,0 0 1 0 0,1 0-1 0 0,-1 0 0 0 0,0-1 0 0 0,1 2 1 0 0,0-1-1 0 0,-1 0 0 0 0,1 0 1 0 0,0 0-1 0 0,0 1 0 0 0,0-1 0 0 0,0 1 1 0 0,0 0-1 0 0,1-1 0 0 0,-1 1 0 0 0,0 0 1 0 0,0 0-1 0 0,1 1 0 0 0,-1-1 0 0 0,1 0 1 0 0,-1 1-1 0 0,1-1 0 0 0,-1 1 0 0 0,1 0 1 0 0,-1 0-1 0 0,1 0 0 0 0,-1 0 1 0 0,4 1-1 0 0,-5-1 5 0 0,0 1 0 0 0,0-1 1 0 0,0 1-1 0 0,1-1 0 0 0,-1 1 0 0 0,0 0 0 0 0,-1-1 1 0 0,1 1-1 0 0,0 0 0 0 0,0 0 0 0 0,0 0 1 0 0,0 0-1 0 0,-1 0 0 0 0,1-1 0 0 0,0 1 1 0 0,-1 1-1 0 0,1-1 0 0 0,-1 0 0 0 0,1 0 0 0 0,-1 0 1 0 0,1 0-1 0 0,-1 0 0 0 0,0 0 0 0 0,0 0 1 0 0,1 1-1 0 0,-1-1 0 0 0,0 0 0 0 0,0 0 1 0 0,-1 3-1 0 0,2 42 8 0 0,-1-38-5 0 0,1 6 0 0 0,0-1 0 0 0,1 0 0 0 0,7 24 0 0 0,-5-25-5 0 0,-1 1 1 0 0,0-1-1 0 0,1 24 1 0 0,-4-34-3 0 0,0 1 0 0 0,0-1 1 0 0,1 1-1 0 0,-1-1 1 0 0,1 0-1 0 0,0 1 0 0 0,-1-1 1 0 0,1 0-1 0 0,0 1 0 0 0,0-1 1 0 0,1 0-1 0 0,-1 0 0 0 0,0 0 1 0 0,1 0-1 0 0,0 0 0 0 0,-1 0 1 0 0,1 0-1 0 0,0-1 0 0 0,0 1 1 0 0,0-1-1 0 0,0 1 1 0 0,0-1-1 0 0,0 0 0 0 0,0 1 1 0 0,0-1-1 0 0,1 0 0 0 0,-1 0 1 0 0,4 0-1 0 0,5 2-9 0 0,0 0 0 0 0,0-1 0 0 0,0-1 0 0 0,0 0 0 0 0,14 0 0 0 0,-17-2 49 0 0,0 2 0 0 0,-1-1 0 0 0,1 1 0 0 0,0 0 0 0 0,-1 0 0 0 0,1 1 0 0 0,-1 0 0 0 0,0 1 0 0 0,1-1-1 0 0,-1 1 1 0 0,0 1 0 0 0,-1-1 0 0 0,1 1 0 0 0,0 1 0 0 0,-1-1 0 0 0,0 1 0 0 0,0 0 0 0 0,-1 0 0 0 0,11 12 0 0 0,-12-11-5 0 0,6 6 58 0 0,-1 0 1 0 0,-1 0-1 0 0,0 1 1 0 0,-1 0 0 0 0,11 25-1 0 0,19 27 183 0 0,-33-45-120 0 0,-1 0 1 0 0,0 0 0 0 0,-2 1-1 0 0,-1 28 1 0 0,0-21 87 0 0,0-25-228 0 0,-1 0 0 0 0,1 0 1 0 0,0 0-1 0 0,-1 0 0 0 0,1 0 0 0 0,-1 0 0 0 0,0 0 1 0 0,0 0-1 0 0,0-1 0 0 0,0 1 0 0 0,-1 0 0 0 0,1-1 0 0 0,-1 1 1 0 0,1-1-1 0 0,-1 1 0 0 0,0-1 0 0 0,0 0 0 0 0,0 0 1 0 0,0 0-1 0 0,-1 0 0 0 0,1 0 0 0 0,0 0 0 0 0,-1 0 1 0 0,1-1-1 0 0,-1 1 0 0 0,0-1 0 0 0,0 0 0 0 0,1 0 1 0 0,-1 0-1 0 0,-6 1 0 0 0,-7 1-355 0 0,0-1 0 0 0,-1 0 0 0 0,1-1 0 0 0,-25-2 0 0 0,17 1-1042 0 0,-20 7-2880 0 0,48-30-11268 0 0,8-7 12183 0 0,-11 29 3126 0 0,8-13-3811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5344 0 0,'-6'0'5445'0'0,"-20"0"-109"0"0,-12 14 125 0 0,34-12-5128 0 0,0 1 1 0 0,0 0 0 0 0,0 0-1 0 0,1 1 1 0 0,-1-1 0 0 0,1 1-1 0 0,0-1 1 0 0,0 1 0 0 0,0 0 0 0 0,0 0-1 0 0,-2 7 1 0 0,-34 47 1035 0 0,28-43-1019 0 0,0 1-1 0 0,-17 33 0 0 0,23-37-299 0 0,0 0 0 0 0,1 0 0 0 0,1 1 0 0 0,0 0 0 0 0,0-1 0 0 0,1 1 0 0 0,1 0 0 0 0,0 23-1 0 0,1-34-50 0 0,0 0-1 0 0,0 0 0 0 0,1-1 0 0 0,-1 1 0 0 0,0 0 0 0 0,0-1 1 0 0,1 1-1 0 0,0 0 0 0 0,-1-1 0 0 0,1 1 0 0 0,0 0 0 0 0,-1-1 0 0 0,1 1 1 0 0,0-1-1 0 0,0 1 0 0 0,0-1 0 0 0,0 0 0 0 0,1 1 0 0 0,-1-1 1 0 0,0 0-1 0 0,1 0 0 0 0,1 1 0 0 0,0 0-22 0 0,0 0 0 0 0,1-1 1 0 0,-1 0-1 0 0,1 1 0 0 0,-1-1 0 0 0,1-1 0 0 0,-1 1 1 0 0,1 0-1 0 0,0-1 0 0 0,4 0 0 0 0,2 0-62 0 0,0-1 0 0 0,0 0 0 0 0,0 0 0 0 0,0-1 0 0 0,0 0 0 0 0,0-1 0 0 0,10-4 0 0 0,-15 5 45 0 0,1 0-1 0 0,-1-1 1 0 0,0 0-1 0 0,0 0 1 0 0,0 0-1 0 0,-1 0 0 0 0,1-1 1 0 0,-1 1-1 0 0,7-8 1 0 0,12-8-151 0 0,-21 18 169 0 0,1-1 0 0 0,-1 1 0 0 0,0-1 0 0 0,1 0-1 0 0,-1 0 1 0 0,0 0 0 0 0,0-1 0 0 0,0 1 0 0 0,-1 0 0 0 0,1-1-1 0 0,2-4 1 0 0,23-43 51 0 0,-25 43 4 0 0,1 1 66 0 0,-1 0 0 0 0,0-1 1 0 0,0 1-1 0 0,0-1 0 0 0,-1 1 0 0 0,0-1 1 0 0,0 0-1 0 0,-1-8 585 0 0,8 42 77 0 0,19 60 48 0 0,7 8-34 0 0,-7-2-162 0 0,-14-57-432 0 0,-11-31-143 0 0,1 1 1 0 0,-1-1 0 0 0,0 1-1 0 0,0 0 1 0 0,0-1-1 0 0,-1 1 1 0 0,0 0 0 0 0,0 11-1 0 0,1 9 106 0 0,1 0 0 0 0,0 0-1 0 0,14 46 1 0 0,-16-67-129 0 0,1-1-1 0 0,-1 1 0 0 0,-1 0 1 0 0,1 0-1 0 0,-1-1 1 0 0,0 1-1 0 0,0 0 1 0 0,0 0-1 0 0,-1 0 1 0 0,1-1-1 0 0,-1 1 1 0 0,0 0-1 0 0,-1-1 1 0 0,1 1-1 0 0,-1-1 1 0 0,-4 9-1 0 0,-4 25-35 0 0,4-11-14 0 0,1-19 11 0 0,0 0 1 0 0,-1 0-1 0 0,0 0 0 0 0,-1-1 1 0 0,0 0-1 0 0,-7 6 1 0 0,6-7-76 0 0,4-2-31 0 0,-1 0 1 0 0,0-1-1 0 0,0 0 1 0 0,0 0-1 0 0,-1-1 1 0 0,1 1-1 0 0,-1-1 1 0 0,1 0-1 0 0,-1-1 1 0 0,0 1-1 0 0,0-1 1 0 0,-8 1 0 0 0,11-2-136 0 0,1 1 0 0 0,-1-1 0 0 0,0 0 0 0 0,0 0 0 0 0,1 0 1 0 0,-1 0-1 0 0,0-1 0 0 0,0 1 0 0 0,1-1 0 0 0,-1 0 1 0 0,0 1-1 0 0,1-1 0 0 0,-1 0 0 0 0,1 0 0 0 0,-1-1 1 0 0,1 1-1 0 0,-1-1 0 0 0,1 1 0 0 0,0-1 0 0 0,0 0 1 0 0,0 0-1 0 0,0 1 0 0 0,0-2 0 0 0,0 1 0 0 0,0 0 0 0 0,-2-4 1 0 0,1-2-805 0 0,0 0 1 0 0,1 0 0 0 0,0-1 0 0 0,0 1 0 0 0,1-1-1 0 0,0 1 1 0 0,1-1 0 0 0,0 1 0 0 0,0-1 0 0 0,1 1-1 0 0,0-1 1 0 0,0 1 0 0 0,1-1 0 0 0,5-15-1 0 0,3-9-4060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10072 0 0,'0'0'4702'0'0,"3"10"-2730"0"0,2-4-1099 0 0,1 0-1 0 0,0-1 1 0 0,0 0-1 0 0,0 0 1 0 0,12 7-1 0 0,-12-9-456 0 0,-1 1 0 0 0,1 0 0 0 0,-1 0 0 0 0,1 1 0 0 0,-1 0 0 0 0,0-1 0 0 0,-1 2 0 0 0,7 7 0 0 0,-8-9-281 0 0,-1-1 1 0 0,1 1 0 0 0,0-1 0 0 0,1 0 0 0 0,-1 0 0 0 0,0-1 0 0 0,1 1 0 0 0,5 2 0 0 0,24 22 808 0 0,14 36-80 0 0,-46-63-859 0 0,-1 0 0 0 0,1 1 0 0 0,-1-1 0 0 0,1 0-1 0 0,-1 1 1 0 0,1-1 0 0 0,-1 1 0 0 0,0-1-1 0 0,1 1 1 0 0,-1-1 0 0 0,0 1 0 0 0,1-1-1 0 0,-1 1 1 0 0,0 0 0 0 0,1-1 0 0 0,-1 1-1 0 0,0-1 1 0 0,0 1 0 0 0,0 0 0 0 0,0-1 0 0 0,0 1-1 0 0,0-1 1 0 0,0 1 0 0 0,0 0 0 0 0,0-1-1 0 0,0 1 1 0 0,0 0 0 0 0,0-1 0 0 0,0 1-1 0 0,0-1 1 0 0,0 1 0 0 0,-1 0 0 0 0,1-1-1 0 0,0 1 1 0 0,-1-1 0 0 0,1 1 0 0 0,0-1 0 0 0,-1 1-1 0 0,1-1 1 0 0,0 1 0 0 0,-1-1 0 0 0,1 1-1 0 0,-1-1 1 0 0,1 1 0 0 0,-1-1 0 0 0,1 0-1 0 0,-1 1 1 0 0,1-1 0 0 0,-1 0 0 0 0,1 0-1 0 0,-1 1 1 0 0,0-1 0 0 0,1 0 0 0 0,-1 0 0 0 0,0 0-1 0 0,1 0 1 0 0,-1 0 0 0 0,1 1 0 0 0,-1-1-1 0 0,-1-1 1 0 0,1 0-4 0 0,-1-1 0 0 0,1 1 0 0 0,-1-1 1 0 0,1 1-1 0 0,0-1 0 0 0,0 0 0 0 0,0 0 0 0 0,0 0 0 0 0,0 0 0 0 0,0 1 0 0 0,0-1 0 0 0,1 0 0 0 0,-1-1 1 0 0,1 1-1 0 0,0 0 0 0 0,-1 0 0 0 0,1 0 0 0 0,0 0 0 0 0,0-3 0 0 0,0 3 0 0 0,0-1 1 0 0,0 0-1 0 0,-1 0 0 0 0,1 0 0 0 0,-1 0 0 0 0,0 1 0 0 0,0-1 1 0 0,0 0-1 0 0,0 0 0 0 0,0 1 0 0 0,0-1 0 0 0,-4-4 0 0 0,4 6 0 0 0,-1 0 0 0 0,1-1 0 0 0,-1 0 0 0 0,1 1-1 0 0,0-1 1 0 0,0 0 0 0 0,0 1 0 0 0,0-1-1 0 0,0 0 1 0 0,0 0 0 0 0,0 0 0 0 0,0 0 0 0 0,0-3-1 0 0,-10-22-21 0 0,-27-50 91 0 0,17 24 1 0 0,19 51-71 0 0,1 0 1 0 0,0 0-1 0 0,0-1 0 0 0,0 1 1 0 0,1 0-1 0 0,-1-1 0 0 0,0 1 1 0 0,1 0-1 0 0,0-1 0 0 0,-1 1 0 0 0,1 0 1 0 0,0-1-1 0 0,0 1 0 0 0,0-1 1 0 0,1 1-1 0 0,-1 0 0 0 0,1-1 1 0 0,-1 1-1 0 0,1 0 0 0 0,1-4 1 0 0,1 1-160 0 0,0 0 1 0 0,0 1 0 0 0,1-1 0 0 0,-1 0 0 0 0,1 1 0 0 0,8-7 0 0 0,0-6-1271 0 0,-11 16 1253 0 0,-1 0 0 0 0,1-1-1 0 0,0 1 1 0 0,0 0 0 0 0,0-1-1 0 0,0 1 1 0 0,0 0 0 0 0,0 0-1 0 0,0 0 1 0 0,0-1 0 0 0,0 1-1 0 0,0 1 1 0 0,1-1 0 0 0,-1 0 0 0 0,0 0-1 0 0,1 0 1 0 0,-1 1 0 0 0,1-1-1 0 0,-1 1 1 0 0,1-1 0 0 0,2 0-1 0 0,12-7-3011 0 0,-15 7 2879 0 0,0 0-1 0 0,0 0 1 0 0,0 0 0 0 0,0 1 0 0 0,0-1-1 0 0,0 0 1 0 0,0 1 0 0 0,1-1-1 0 0,-1 1 1 0 0,0-1 0 0 0,1 1-1 0 0,-1-1 1 0 0,0 1 0 0 0,1 0 0 0 0,-1 0-1 0 0,2 0 1 0 0,48-4-7782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0,'3'24'10019'0'0,"-2"-20"-9308"0"0,0 0 0 0 0,0 0 0 0 0,1 0 0 0 0,0 0-1 0 0,-1 0 1 0 0,2 0 0 0 0,-1-1 0 0 0,0 1 0 0 0,5 5-1 0 0,4 17 2221 0 0,-7-22-2745 0 0,-1 0-1 0 0,0 0 1 0 0,0 0 0 0 0,0 1 0 0 0,0-1 0 0 0,-1 1-1 0 0,0 0 1 0 0,0-1 0 0 0,0 1 0 0 0,0 0 0 0 0,-1 0-1 0 0,0 0 1 0 0,1 10 0 0 0,1 77-1100 0 0,-3-63-140 0 0,-3 9-3647 0 0,1-2-7793 0 0,2-30 7534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72 2392 0 0,'0'-16'2688'0'0,"1"13"-1955"0"0,-1 0 0 0 0,1-1 0 0 0,-1 1-1 0 0,0 0 1 0 0,-1-1 0 0 0,1 1 0 0 0,0 0 0 0 0,-1-1-1 0 0,0 1 1 0 0,0 0 0 0 0,0 0 0 0 0,0-1 0 0 0,-3-3 0 0 0,3 5 614 0 0,-4 1-428 0 0,-1 0 0 0 0,1 0 0 0 0,-1 1 0 0 0,1-1 0 0 0,-1 1-1 0 0,-10 2 1 0 0,13-2-789 0 0,0 1-1 0 0,1 0 1 0 0,-1 0-1 0 0,0 0 1 0 0,1 0-1 0 0,-1 0 0 0 0,1 0 1 0 0,0 1-1 0 0,-1-1 1 0 0,1 1-1 0 0,0 0 1 0 0,0 0-1 0 0,0 0 1 0 0,0 0-1 0 0,0 0 0 0 0,0 0 1 0 0,1 0-1 0 0,-1 0 1 0 0,1 1-1 0 0,-1-1 1 0 0,1 1-1 0 0,0-1 1 0 0,-2 6-1 0 0,-19 28 578 0 0,15-26-598 0 0,0-1 0 0 0,1 1 0 0 0,0 1 0 0 0,1-1 0 0 0,-1 1 0 0 0,2 0 0 0 0,0 0 0 0 0,0 0 0 0 0,1 1 0 0 0,1-1 0 0 0,-3 24 0 0 0,0 22 338 0 0,3 69 0 0 0,2-88-286 0 0,1-18-122 0 0,1-1-1 0 0,1-1 0 0 0,0 1 0 0 0,2 0 0 0 0,0-1 0 0 0,1 0 1 0 0,14 29-1 0 0,-19-45-34 0 0,0 1 1 0 0,0-1 0 0 0,1 1 0 0 0,-1-1-1 0 0,1 0 1 0 0,0 0 0 0 0,0 0-1 0 0,0 0 1 0 0,0 0 0 0 0,0 0-1 0 0,0 0 1 0 0,0-1 0 0 0,0 1-1 0 0,5 2 1 0 0,-4-3 1 0 0,0 1 0 0 0,0-1-1 0 0,-1 1 1 0 0,1 0 0 0 0,-1 0 0 0 0,0 0-1 0 0,1 1 1 0 0,-1-1 0 0 0,2 3 0 0 0,0-1-18 0 0,0 0 0 0 0,0 0 0 0 0,0 0 0 0 0,1-1 0 0 0,-1 0 0 0 0,1 0 0 0 0,0 0 0 0 0,0-1 0 0 0,0 1 0 0 0,0-1 0 0 0,0 0 0 0 0,1-1 0 0 0,9 3 0 0 0,-6-2-13 0 0,1 0-1 0 0,-1-1 1 0 0,0 0-1 0 0,1-1 1 0 0,-1 1-1 0 0,1-2 0 0 0,0 0 1 0 0,10-2-1 0 0,-15 2-68 0 0,0 0 0 0 0,-1-1 0 0 0,1 0 0 0 0,-1 0-1 0 0,1 0 1 0 0,-1-1 0 0 0,0 1 0 0 0,0-1-1 0 0,0 0 1 0 0,0 0 0 0 0,-1 0 0 0 0,1-1 0 0 0,-1 1-1 0 0,0-1 1 0 0,0 0 0 0 0,0 0 0 0 0,0 0-1 0 0,-1 0 1 0 0,1-1 0 0 0,1-4 0 0 0,-3 6-41 0 0,1 0 0 0 0,0 0 0 0 0,0 0 1 0 0,0 1-1 0 0,1-1 0 0 0,-1 1 0 0 0,1-1 0 0 0,4-3 1 0 0,-4 5 0 0 0,-1-1-1 0 0,1 0 1 0 0,-1-1 0 0 0,0 1 0 0 0,0 0 0 0 0,0-1 0 0 0,0 1 0 0 0,0-1 0 0 0,-1 0 0 0 0,3-3 0 0 0,-3 3-26 0 0,0 0 1 0 0,0 0-1 0 0,1 1 1 0 0,-1-1-1 0 0,1 0 1 0 0,0 1-1 0 0,0-1 1 0 0,0 1-1 0 0,0 0 1 0 0,4-4-1 0 0,-4 4 34 0 0,0 1-1 0 0,-1-1 1 0 0,1 0-1 0 0,-1 1 1 0 0,1-1 0 0 0,-1 0-1 0 0,0 0 1 0 0,0 0-1 0 0,0 0 1 0 0,0 0-1 0 0,0 0 1 0 0,0 0 0 0 0,0-1-1 0 0,-1 1 1 0 0,1 0-1 0 0,-1 0 1 0 0,1-5-1 0 0,17-66-4315 0 0,-12 55 2899 0 0,-1-1 1 0 0,0 0-1 0 0,-2 0 0 0 0,3-33 1 0 0,3-41-2002 0 0,0-66 12945 0 0,2 178-3517 0 0,5 12-4235 0 0,-13-27-1468 0 0,0-1 0 0 0,-1 0 1 0 0,0 1-1 0 0,1 0 0 0 0,-1 0 0 0 0,-1-1 1 0 0,1 1-1 0 0,2 8 0 0 0,13 24 555 0 0,-5-27-522 0 0,-10-9-190 0 0,-1 1 0 0 0,0-1 0 0 0,0 1 0 0 0,0 0 0 0 0,0-1-1 0 0,0 1 1 0 0,0 0 0 0 0,-1 0 0 0 0,1 0 0 0 0,0 0 0 0 0,0 0-1 0 0,-1 0 1 0 0,1 0 0 0 0,0 0 0 0 0,-1 0 0 0 0,1 0 0 0 0,-1 0-1 0 0,1 0 1 0 0,-1 0 0 0 0,0 0 0 0 0,1 1 0 0 0,-1-1 0 0 0,0 0-1 0 0,0 2 1 0 0,2 4 106 0 0,-1 0-1 0 0,1 0 1 0 0,0 0-1 0 0,1 0 1 0 0,0 0-1 0 0,0-1 1 0 0,0 1-1 0 0,7 9 1 0 0,0-7 46 0 0,-8-7-139 0 0,0 0 0 0 0,0 0 0 0 0,0 0 0 0 0,0 0 0 0 0,0 0 0 0 0,0 0 0 0 0,-1 1 1 0 0,0-1-1 0 0,1 1 0 0 0,-1-1 0 0 0,0 1 0 0 0,0-1 0 0 0,0 1 0 0 0,0 0 0 0 0,0 2 0 0 0,0 0 21 0 0,1-1 1 0 0,0 1-1 0 0,0-1 1 0 0,1 0 0 0 0,-1 0-1 0 0,1 0 1 0 0,0 0-1 0 0,5 6 1 0 0,14 24 298 0 0,-21-30-315 0 0,0 0 0 0 0,1 0 0 0 0,0 0 0 0 0,0-1 0 0 0,0 1 0 0 0,0 0 0 0 0,0-1 0 0 0,1 0 0 0 0,5 6 0 0 0,-5-6-12 0 0,-1-1-1 0 0,1 1 1 0 0,-1 1 0 0 0,0-1-1 0 0,0 0 1 0 0,0 0 0 0 0,0 1-1 0 0,0-1 1 0 0,-1 1 0 0 0,2 4-1 0 0,22 41 375 0 0,4 5 47 0 0,-10-27-261 0 0,-3-10-79 0 0,-11-7-59 0 0,-1 0 0 0 0,0 0-1 0 0,6 20 1 0 0,8 21 212 0 0,-16-44-238 0 0,0 0 0 0 0,0 0-1 0 0,0 0 1 0 0,-1 1 0 0 0,0-1-1 0 0,0 1 1 0 0,-1-1 0 0 0,0 1 0 0 0,-1 13-1 0 0,0 10 83 0 0,0-28-105 0 0,0 0 0 0 0,0 0 0 0 0,0 0 0 0 0,0 1 0 0 0,-1-1 0 0 0,1 0 0 0 0,-1-1 0 0 0,0 1 0 0 0,0 0 0 0 0,0 0 0 0 0,0-1 0 0 0,0 1 0 0 0,-1-1 0 0 0,1 0 0 0 0,-1 1 0 0 0,1-1 0 0 0,-1-1 0 0 0,0 1 0 0 0,-5 3 0 0 0,1-1-148 0 0,-1 0 0 0 0,0 0 0 0 0,0-1 0 0 0,0 1 0 0 0,0-2-1 0 0,-15 4 1 0 0,19-6-170 0 0,0 0-1 0 0,0 0 0 0 0,0 0 0 0 0,0 0 1 0 0,0-1-1 0 0,0 0 0 0 0,0 0 0 0 0,1 0 1 0 0,-1 0-1 0 0,0 0 0 0 0,0-1 0 0 0,1 0 1 0 0,-1 1-1 0 0,1-1 0 0 0,-1-1 0 0 0,1 1 1 0 0,0 0-1 0 0,0-1 0 0 0,0 0 0 0 0,0 0 1 0 0,0 0-1 0 0,1 0 0 0 0,-1 0 0 0 0,1 0 1 0 0,0-1-1 0 0,0 1 0 0 0,0-1 0 0 0,1 1 1 0 0,-1-1-1 0 0,1 0 0 0 0,0 0 0 0 0,-2-6 1 0 0,-1-16-3971 0 0,1 0 0 0 0,0-51-1 0 0,3 42-323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6168 0 0,'-1'30'6781'0'0,"0"-21"-5966"0"0,0 0 0 0 0,1 1 0 0 0,0-1 0 0 0,1 0 0 0 0,0 0 0 0 0,0 0 0 0 0,1 0-1 0 0,4 13 1 0 0,-2-14-418 0 0,-2-1-1 0 0,1 1 1 0 0,-1 0-1 0 0,2 14 1 0 0,-3-15-118 0 0,1 1 1 0 0,0-1-1 0 0,0 1 0 0 0,0-1 1 0 0,5 10-1 0 0,22 53 1440 0 0,-3-4-141 0 0,8 22-243 0 0,-33-82-1255 0 0,0-1 0 0 0,0 1 1 0 0,0-1-1 0 0,-1 1 0 0 0,0 0 1 0 0,0-1-1 0 0,-2 10 0 0 0,1 4 147 0 0,1-18 28 0 0,-7-22-171 0 0,-43-143 42 0 0,28 88-192 0 0,21 72 21 0 0,0 0 1 0 0,0 0 0 0 0,1 0-1 0 0,0 0 1 0 0,-1 0 0 0 0,1-1-1 0 0,0 1 1 0 0,1 0 0 0 0,-1 0-1 0 0,1 0 1 0 0,0 0 0 0 0,0 0-1 0 0,0 0 1 0 0,0 1 0 0 0,1-1-1 0 0,-1 0 1 0 0,1 0 0 0 0,0 1-1 0 0,0-1 1 0 0,1 1 0 0 0,-1 0-1 0 0,1 0 1 0 0,0 0 0 0 0,-1 0-1 0 0,8-5 1 0 0,-3 2-684 0 0,0 1 0 0 0,0 1-1 0 0,1-1 1 0 0,-1 1 0 0 0,1 0 0 0 0,0 1-1 0 0,0 0 1 0 0,1 0 0 0 0,-1 1 0 0 0,1 0-1 0 0,11-1 1 0 0,10-5-3015 0 0,-24 6 2617 0 0,0 0 0 0 0,0 0-1 0 0,1 0 1 0 0,-1 1 0 0 0,0 0 0 0 0,12 0 0 0 0,4 1-1280 0 0,-6 0-1856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6184 0 0,'2'60'8277'0'0,"7"-6"-3427"0"0,-7-48-4436 0 0,-1 0 0 0 0,0 0 0 0 0,0 0 0 0 0,0 0 0 0 0,-1 0 0 0 0,0 0 0 0 0,0 0 0 0 0,-2 9 0 0 0,2 36 1652 0 0,7 4-619 0 0,-2 92-1 0 0,8-80-1430 0 0,-4-5-214 0 0,-2-30-3118 0 0,-5 1-8341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7008 0 0,'7'46'11015'0'0,"21"23"-6649"0"0,1 2-2770 0 0,-25-56-1378 0 0,1 0 0 0 0,0-1 0 0 0,1 1 0 0 0,1-1 0 0 0,13 21 0 0 0,-17-28-183 0 0,-1 0-1 0 0,0 0 1 0 0,0 0 0 0 0,0 0 0 0 0,-1 0 0 0 0,0 0 0 0 0,-1 1 0 0 0,0-1 0 0 0,0 0 0 0 0,0 0 0 0 0,-2 8 0 0 0,0 14 60 0 0,2-29-93 0 0,0 0 0 0 0,0 1 0 0 0,0-1 0 0 0,0 0 0 0 0,0 0 0 0 0,0 0 0 0 0,-1 0-1 0 0,1 1 1 0 0,0-1 0 0 0,0 0 0 0 0,0 0 0 0 0,0 0 0 0 0,0 0 0 0 0,-1 0 0 0 0,1 0 0 0 0,0 0 0 0 0,0 0-1 0 0,0 1 1 0 0,-1-1 0 0 0,1 0 0 0 0,0 0 0 0 0,0 0 0 0 0,0 0 0 0 0,-1 0 0 0 0,1 0 0 0 0,0 0 0 0 0,0 0-1 0 0,0 0 1 0 0,-1 0 0 0 0,1 0 0 0 0,0 0 0 0 0,0 0 0 0 0,0 0 0 0 0,-1-1 0 0 0,1 1 0 0 0,0 0 0 0 0,0 0-1 0 0,0 0 1 0 0,0 0 0 0 0,-1 0 0 0 0,1 0 0 0 0,0 0 0 0 0,0-1 0 0 0,0 1 0 0 0,0 0 0 0 0,0 0 0 0 0,-1 0 0 0 0,1 0-1 0 0,0 0 1 0 0,0-1 0 0 0,0 1 0 0 0,0 0 0 0 0,-11-9 71 0 0,10 9-57 0 0,-4-9-2 0 0,-1 0 0 0 0,2 0 0 0 0,-1-1 0 0 0,1 1 0 0 0,1-1 1 0 0,-5-18-1 0 0,-11-69 260 0 0,10 6-166 0 0,7 80-65 0 0,1-1 1 0 0,0 1 0 0 0,1 0-1 0 0,1-13 1 0 0,0 2 1 0 0,-1 18-23 0 0,0 1 1 0 0,0 0 0 0 0,0 0-1 0 0,1 0 1 0 0,-1 0 0 0 0,1 0-1 0 0,0 0 1 0 0,0 0 0 0 0,0 0 0 0 0,0 0-1 0 0,0 0 1 0 0,0 0 0 0 0,1 0-1 0 0,0 0 1 0 0,-1 1 0 0 0,1-1-1 0 0,0 1 1 0 0,0 0 0 0 0,1-1-1 0 0,-1 1 1 0 0,0 0 0 0 0,1 0 0 0 0,-1 0-1 0 0,1 1 1 0 0,0-1 0 0 0,-1 0-1 0 0,1 1 1 0 0,0 0 0 0 0,0 0-1 0 0,0 0 1 0 0,0 0 0 0 0,0 0 0 0 0,0 0-1 0 0,0 1 1 0 0,1 0 0 0 0,-1-1-1 0 0,0 1 1 0 0,0 1 0 0 0,5-1-1 0 0,10 38 541 0 0,-17-33-541 0 0,0-1 1 0 0,0 1-1 0 0,-1 0 0 0 0,1 0 1 0 0,-1 0-1 0 0,0-1 1 0 0,0 1-1 0 0,-1 0 0 0 0,1 0 1 0 0,-1 0-1 0 0,-2 5 0 0 0,3-7-12 0 0,-1 0 0 0 0,0-1 0 0 0,1 1 0 0 0,-1-1 0 0 0,0 0 0 0 0,0 1 0 0 0,-1-1 0 0 0,1 0 0 0 0,0 1 0 0 0,-1-1 0 0 0,0 0 0 0 0,1 0 0 0 0,-1 0 0 0 0,0 0 0 0 0,0 0 0 0 0,0-1 0 0 0,0 1 0 0 0,0-1 0 0 0,0 1 0 0 0,-1-1 0 0 0,-2 1 0 0 0,-4-1 18 0 0,9-2-28 0 0,-1 0 0 0 0,1-1 0 0 0,-1 1 0 0 0,1 0 0 0 0,0-1 0 0 0,0 1 0 0 0,0 0 0 0 0,0-1 0 0 0,0 1 0 0 0,0 0 0 0 0,0-1 0 0 0,0 1 0 0 0,0 0 0 0 0,0 0 0 0 0,1-1 0 0 0,-1 1 0 0 0,1-2 0 0 0,4-2-1 0 0,-1 1 0 0 0,1 0 0 0 0,0 0-1 0 0,0 0 1 0 0,1 0 0 0 0,-1 1 0 0 0,1 0 0 0 0,0 0-1 0 0,0 1 1 0 0,0-1 0 0 0,0 1 0 0 0,0 0 0 0 0,9-1 0 0 0,-4 1 4 0 0,1 1 1 0 0,-1-1-1 0 0,1 2 1 0 0,-1 0-1 0 0,1 0 1 0 0,16 3-1 0 0,-19 0 12 0 0,-1 0 0 0 0,0 0 0 0 0,0 0 0 0 0,0 1 0 0 0,0 0 0 0 0,0 1 0 0 0,-1 0 0 0 0,0 0 0 0 0,0 0 0 0 0,0 1 0 0 0,-1 0 0 0 0,1 1 0 0 0,-2-1 0 0 0,1 1 0 0 0,-1 0 0 0 0,0 1 0 0 0,0-1 0 0 0,-1 1 0 0 0,4 9 0 0 0,6 6 198 0 0,-12-21-184 0 0,-1 0 0 0 0,1 0-1 0 0,-1 0 1 0 0,0 0 0 0 0,1 1 0 0 0,-1-1-1 0 0,-1 0 1 0 0,1 0 0 0 0,0 1-1 0 0,0-1 1 0 0,-1 1 0 0 0,1-1 0 0 0,-1 1-1 0 0,0 3 1 0 0,18 61 920 0 0,-17-46-616 0 0,0-16-282 0 0,-1-1 0 0 0,0 1 0 0 0,1-1 1 0 0,-1 0-1 0 0,-1 1 0 0 0,1-1 0 0 0,-1 1 0 0 0,0-1 0 0 0,0 0 0 0 0,0 1 0 0 0,0-1 0 0 0,-1 0 0 0 0,-2 5 0 0 0,-11 16 26 0 0,13-21-65 0 0,0 0 1 0 0,0 0-1 0 0,-1 0 1 0 0,1 0-1 0 0,-1-1 0 0 0,0 1 1 0 0,0-1-1 0 0,0 0 1 0 0,0 0-1 0 0,-6 4 1 0 0,-33 29-43 0 0,-17 6-1515 0 0,58-42 1371 0 0,0 1 1 0 0,1-1-1 0 0,-1 0 0 0 0,1 1 1 0 0,-1-1-1 0 0,0 0 1 0 0,1 1-1 0 0,-1-1 0 0 0,0 0 1 0 0,0 0-1 0 0,1 0 0 0 0,-1 1 1 0 0,0-1-1 0 0,1 0 0 0 0,-1 0 1 0 0,0 0-1 0 0,0 0 0 0 0,1 0 1 0 0,-1-1-1 0 0,0 1 0 0 0,1 0 1 0 0,-1 0-1 0 0,0 0 0 0 0,0-1 1 0 0,1 1-1 0 0,-1 0 1 0 0,0 0-1 0 0,1-1 0 0 0,-1 1 1 0 0,1-1-1 0 0,-1 1 0 0 0,1-1 1 0 0,-1 1-1 0 0,0-1 0 0 0,1 1 1 0 0,0-1-1 0 0,-1 1 0 0 0,0-2 1 0 0,0-1-316 0 0,1 0 0 0 0,-1 0 0 0 0,1 0 0 0 0,-1 0 0 0 0,1 0 0 0 0,0 0 0 0 0,0 0 0 0 0,0 0 0 0 0,1 0 0 0 0,0-4 0 0 0,1-5-719 0 0,1 0 0 0 0,1 1 0 0 0,0-1 0 0 0,0 1 0 0 0,9-15 0 0 0,26-36-3734 0 0,-15 34 568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127 265 3656 0 0,'0'0'8657'0'0,"-25"4"-2503"0"0,19 2-5445 0 0,1 0-1 0 0,0 1 0 0 0,0 0 0 0 0,1-1 0 0 0,0 2 0 0 0,0-1 0 0 0,-5 15 1 0 0,4-9-360 0 0,-2 3 66 0 0,1 0 0 0 0,0 1 0 0 0,2 0 0 0 0,-4 20 0 0 0,8-29-250 0 0,-1 1 1 0 0,0-1 0 0 0,-1 1-1 0 0,-5 15 1 0 0,4-15-54 0 0,1-1 0 0 0,0 0 0 0 0,0 1 1 0 0,0 16-1 0 0,2-13 5 0 0,-1-10-97 0 0,1 1-1 0 0,0-1 0 0 0,0 1 1 0 0,0-1-1 0 0,0 0 0 0 0,0 1 1 0 0,1-1-1 0 0,-1 0 0 0 0,1 1 1 0 0,0-1-1 0 0,-1 0 0 0 0,2 3 1 0 0,0-4-15 0 0,0 0 1 0 0,-1 0 0 0 0,1 0 0 0 0,0 0-1 0 0,-1 0 1 0 0,1-1 0 0 0,0 1-1 0 0,0 0 1 0 0,0-1 0 0 0,0 0 0 0 0,0 1-1 0 0,0-1 1 0 0,0 0 0 0 0,0 0 0 0 0,0 0-1 0 0,-1 0 1 0 0,4-1 0 0 0,-1 1-20 0 0,-1-1 1 0 0,0 0 0 0 0,1 0-1 0 0,-1 0 1 0 0,0 0 0 0 0,1-1-1 0 0,-1 1 1 0 0,0-1 0 0 0,0 0-1 0 0,0 0 1 0 0,0 0 0 0 0,-1 0-1 0 0,1 0 1 0 0,0-1 0 0 0,-1 0-1 0 0,0 1 1 0 0,0-1 0 0 0,1 0-1 0 0,2-5 1 0 0,-3 4-20 0 0,1 0-1 0 0,1 0 1 0 0,-1 0 0 0 0,0 1-1 0 0,1-1 1 0 0,7-4 0 0 0,-9 6 15 0 0,0 1 1 0 0,-1 0-1 0 0,1-1 1 0 0,0 1-1 0 0,-1-1 0 0 0,1 1 1 0 0,-1-1-1 0 0,0 0 1 0 0,0 1-1 0 0,1-1 1 0 0,-1 0-1 0 0,0 0 1 0 0,-1 0-1 0 0,1 0 0 0 0,0 0 1 0 0,0 0-1 0 0,0-3 1 0 0,6-14-339 0 0,-2 8 178 0 0,0 0-1 0 0,-1-1 1 0 0,-1 1 0 0 0,0-1-1 0 0,0 0 1 0 0,1-17 0 0 0,-4 27 151 0 0,-1-1 1 0 0,1 1-1 0 0,1 0 0 0 0,-1-1 1 0 0,0 1-1 0 0,1-1 0 0 0,-1 1 1 0 0,1 0-1 0 0,0 0 0 0 0,-1-1 1 0 0,3-3-1 0 0,-1 4 11 0 0,-1 0 0 0 0,0 0 1 0 0,-1-1-1 0 0,1 1 0 0 0,0 0 0 0 0,-1-1 1 0 0,1 1-1 0 0,-1 0 0 0 0,0-1 0 0 0,0 1 0 0 0,0-5 1 0 0,1-8 23 0 0,-1 1 1 0 0,0-1 0 0 0,-1 1 0 0 0,-1-1-1 0 0,0 1 1 0 0,-1 0 0 0 0,-1 0-1 0 0,-9-25 1 0 0,-34-36 310 0 0,38 53-164 0 0,7 18-107 0 0,1 0 0 0 0,0 0 0 0 0,-1 0 0 0 0,0 0 0 0 0,0 0-1 0 0,0 0 1 0 0,-1 0 0 0 0,1 0 0 0 0,-1 1 0 0 0,0-1 0 0 0,0 1-1 0 0,-6-6 1 0 0,-7-7 348 0 0,16 15-360 0 0,-1 0 0 0 0,0 0 0 0 0,1 1-1 0 0,-1-1 1 0 0,1 0 0 0 0,-1 0 0 0 0,0 0 0 0 0,0 0 0 0 0,1 1 0 0 0,-1-1 0 0 0,0 0 0 0 0,0 1 0 0 0,0-1 0 0 0,0 1 0 0 0,0-1 0 0 0,0 1 0 0 0,0-1 0 0 0,0 1 0 0 0,0 0 0 0 0,0 0 0 0 0,-2-1 0 0 0,2 1 320 0 0,1 50 297 0 0,0-49-652 0 0,-1 11 25 0 0,1 1-1 0 0,0 0 1 0 0,1-1-1 0 0,1 1 1 0 0,0 0-1 0 0,0-1 1 0 0,1 1-1 0 0,6 14 1 0 0,-2 1-60 0 0,-7-26 28 0 0,0-1-1 0 0,0 1 1 0 0,0-1 0 0 0,0 1-1 0 0,1 0 1 0 0,-1-1 0 0 0,0 1-1 0 0,1-1 1 0 0,0 1 0 0 0,-1-1-1 0 0,1 1 1 0 0,0-1-1 0 0,-1 0 1 0 0,1 1 0 0 0,0-1-1 0 0,0 0 1 0 0,3 3 0 0 0,-1 0-55 0 0,0 0 1 0 0,1 0-1 0 0,-2 1 0 0 0,1-1 1 0 0,0 1-1 0 0,2 6 1 0 0,-4-6-143 0 0,1-1 0 0 0,1 0 0 0 0,-1 1 1 0 0,1-1-1 0 0,-1 0 0 0 0,1 0 0 0 0,0 0 1 0 0,1 0-1 0 0,-1-1 0 0 0,8 6 0 0 0,13 11-950 0 0,-20-16 369 0 0,1 1 0 0 0,0-1 0 0 0,0 0 0 0 0,1 0 0 0 0,-1-1 0 0 0,1 1 1 0 0,0-1-1 0 0,0 0 0 0 0,0-1 0 0 0,0 0 0 0 0,0 0 0 0 0,0 0 0 0 0,1 0 0 0 0,-1-1 1 0 0,9 0-1 0 0,-12 0 332 0 0,1-1 0 0 0,-1 0 1 0 0,1 0-1 0 0,-1 0 1 0 0,1 0-1 0 0,-1 0 0 0 0,0-1 1 0 0,1 0-1 0 0,-1 0 1 0 0,1 0-1 0 0,-1 0 0 0 0,0 0 1 0 0,0-1-1 0 0,0 1 1 0 0,0-1-1 0 0,0 0 0 0 0,0 0 1 0 0,0 0-1 0 0,0 0 1 0 0,2-3-1 0 0,4-5-2320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 5280 0 0,'0'0'2020'0'0,"-9"-1"4736"0"0,-12-1-1425 0 0,13 1-4726 0 0,7 1-395 0 0,-1 0 1 0 0,1-1-1 0 0,-1 1 1 0 0,0 0-1 0 0,1 0 0 0 0,-1 0 1 0 0,0 0-1 0 0,1 0 1 0 0,-1 1-1 0 0,1-1 0 0 0,-1 0 1 0 0,1 1-1 0 0,-1-1 1 0 0,0 1-1 0 0,1 0 0 0 0,0-1 1 0 0,-1 1-1 0 0,1 0 0 0 0,-1 0 1 0 0,1 0-1 0 0,-3 2 1 0 0,4-2-156 0 0,-1 0 1 0 0,0 0 0 0 0,0 0 0 0 0,0 0 0 0 0,-1 0-1 0 0,1 0 1 0 0,0 0 0 0 0,0 0 0 0 0,0-1 0 0 0,-1 1 0 0 0,1 0-1 0 0,0-1 1 0 0,-1 1 0 0 0,-1 0 0 0 0,-16 9 401 0 0,13-4-308 0 0,0 1 0 0 0,0-1 0 0 0,1 1 0 0 0,0 0 0 0 0,0 1 0 0 0,1-1 0 0 0,0 1 0 0 0,0 0 0 0 0,-4 14-1 0 0,6-11-5 0 0,0 0 0 0 0,-1 0 0 0 0,-1-1 0 0 0,-7 19-1 0 0,8-22-86 0 0,-1 1-1 0 0,2-1 0 0 0,-1 1 0 0 0,1 0 1 0 0,0 0-1 0 0,1 0 0 0 0,-1 13 0 0 0,2-16-51 0 0,0 0-1 0 0,0-1 0 0 0,1 1 0 0 0,-1 0 0 0 0,1-1 0 0 0,1 1 1 0 0,-1-1-1 0 0,1 1 0 0 0,-1-1 0 0 0,1 0 0 0 0,0 0 0 0 0,1 0 1 0 0,-1 0-1 0 0,1 0 0 0 0,0 0 0 0 0,-1 0 0 0 0,2-1 0 0 0,-1 0 0 0 0,0 1 1 0 0,1-1-1 0 0,0 0 0 0 0,-1-1 0 0 0,8 5 0 0 0,-4-4-23 0 0,0 0 0 0 0,0 0 0 0 0,1-1 0 0 0,-1 0-1 0 0,1 0 1 0 0,0-1 0 0 0,-1 0 0 0 0,1 0 0 0 0,0-1 0 0 0,0 0-1 0 0,-1 0 1 0 0,1 0 0 0 0,0-1 0 0 0,9-3 0 0 0,-10 1-25 0 0,-1-1 0 0 0,0 0 0 0 0,0 0-1 0 0,0-1 1 0 0,0 0 0 0 0,-1 0 0 0 0,0 0 0 0 0,0 0 0 0 0,0-1 0 0 0,5-9 0 0 0,23-43-285 0 0,-30 51 340 0 0,-1 0-1 0 0,0 0 1 0 0,0 0-1 0 0,-1 0 0 0 0,0-1 1 0 0,0 1-1 0 0,-1 0 1 0 0,0-1-1 0 0,0 1 0 0 0,0-1 1 0 0,-1 1-1 0 0,0 0 1 0 0,-1 0-1 0 0,0-1 0 0 0,0 1 1 0 0,0 0-1 0 0,-1 1 1 0 0,0-1-1 0 0,0 0 0 0 0,-6-8 1 0 0,-1 3 66 0 0,9 10-54 0 0,-1 1 0 0 0,1-1 1 0 0,0 0-1 0 0,0 1 0 0 0,-1-1 0 0 0,1 1 0 0 0,-1-1 0 0 0,1 1 0 0 0,-1 0 0 0 0,1-1 0 0 0,-1 1 0 0 0,0 0 0 0 0,0 0 0 0 0,0 0 0 0 0,0 0 0 0 0,0 1 1 0 0,1-1-1 0 0,-1 1 0 0 0,0-1 0 0 0,-3 0 0 0 0,3 1 240 0 0,4 18 36 0 0,-2-16-292 0 0,0-1 1 0 0,0 0 0 0 0,0 1-1 0 0,0-1 1 0 0,1 1 0 0 0,-1-1-1 0 0,0 0 1 0 0,1 1 0 0 0,-1-1-1 0 0,1 0 1 0 0,0 1 0 0 0,-1-1-1 0 0,1 0 1 0 0,0 0 0 0 0,0 0-1 0 0,-1 1 1 0 0,3 0 0 0 0,24 37 121 0 0,-25-36-118 0 0,-1 1-1 0 0,1-1 1 0 0,1 1-1 0 0,-1-1 1 0 0,0 0-1 0 0,1 0 1 0 0,0 0-1 0 0,-1 0 1 0 0,1-1-1 0 0,0 1 1 0 0,5 2-1 0 0,-1 0 35 0 0,-1 0 0 0 0,1 1 0 0 0,-1 0-1 0 0,0 0 1 0 0,-1 0 0 0 0,1 1-1 0 0,-1 0 1 0 0,6 11 0 0 0,36 46 361 0 0,-43-58-337 0 0,0 0 1 0 0,0 1-1 0 0,0-1 1 0 0,0 1-1 0 0,-1 0 0 0 0,4 13 1 0 0,2 3 97 0 0,3 4-6 0 0,-1 1 0 0 0,-2 0 0 0 0,0 1 0 0 0,7 50 0 0 0,-10-25-118 0 0,-1 1 0 0 0,-4 77 0 0 0,-2-70-241 0 0,0-58 52 0 0,0 0 0 0 0,0-1 0 0 0,-1 1 0 0 0,1 0 0 0 0,-1 0 0 0 0,0-1 0 0 0,0 1 0 0 0,0-1 0 0 0,0 1 0 0 0,-1-1 0 0 0,1 0 0 0 0,-1 0 0 0 0,0 0 0 0 0,0 0 0 0 0,0 0 0 0 0,0-1 0 0 0,0 1 0 0 0,-1-1 0 0 0,1 0 0 0 0,-1 0 0 0 0,-4 1-1 0 0,-7-2-660 0 0,12 0 552 0 0,0-1 0 0 0,0 0 0 0 0,0 0 0 0 0,0 0 0 0 0,0 0 0 0 0,-1 0 0 0 0,1 0 0 0 0,0-1 0 0 0,1 0 0 0 0,-1 1 0 0 0,0-1 0 0 0,0 0 0 0 0,0 0 0 0 0,0-1 1 0 0,-4-2-1 0 0,-14-7-2107 0 0,19 11 2198 0 0,1-1 0 0 0,0 1 1 0 0,-1-1-1 0 0,1 1 1 0 0,-1-1-1 0 0,1 1 0 0 0,0-1 1 0 0,0 0-1 0 0,-1 0 1 0 0,1 1-1 0 0,0-1 0 0 0,0 0 1 0 0,0 0-1 0 0,0 0 0 0 0,0-1 1 0 0,0 1-1 0 0,0 0 1 0 0,1 0-1 0 0,-1 0 0 0 0,-1-3 1 0 0,-8-15-3445 0 0,0 0 0 0 0,-9-29 0 0 0,10 10-1201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7608 0 0,'0'0'3486'0'0,"10"1"4844"0"0,16 5-5284 0 0,-20-3-2734 0 0,-1 0 0 0 0,0 1 0 0 0,0-1 0 0 0,0 1-1 0 0,-1 1 1 0 0,1-1 0 0 0,-1 1 0 0 0,0-1 0 0 0,0 1 0 0 0,0 1 0 0 0,3 5 0 0 0,-7-10-271 0 0,1 1 0 0 0,0-1 0 0 0,-1 0 0 0 0,1 0 0 0 0,0 1 0 0 0,0-1 0 0 0,0 0 1 0 0,0 0-1 0 0,0 0 0 0 0,0 0 0 0 0,1 0 0 0 0,-1-1 0 0 0,0 1 0 0 0,0 0 0 0 0,1 0 0 0 0,-1-1 1 0 0,0 1-1 0 0,1-1 0 0 0,-1 1 0 0 0,2-1 0 0 0,11 8 219 0 0,-8 6 0 0 0,-5-12-228 0 0,-1 0 0 0 0,0-1 0 0 0,1 1 0 0 0,-1-1 0 0 0,1 1 0 0 0,0-1 0 0 0,-1 1 0 0 0,1-1 0 0 0,0 0 0 0 0,0 1 0 0 0,0-1 0 0 0,0 0 0 0 0,0 0 0 0 0,0 1 0 0 0,0-1 0 0 0,0 0 0 0 0,1 0 0 0 0,1 1 0 0 0,26 29 566 0 0,-2 1-1 0 0,25 37 0 0 0,-21-3-62 0 0,-15-43-398 0 0,-9-15-92 0 0,-1 1 0 0 0,0-1 0 0 0,0 1 0 0 0,-1 1-1 0 0,0-1 1 0 0,0 1 0 0 0,-1 0 0 0 0,-1 0 0 0 0,0 0 0 0 0,3 18 0 0 0,-4-15-16 0 0,1 0 1 0 0,0 0-1 0 0,0-1 0 0 0,11 25 1 0 0,5 22-9 0 0,-14-36-14 0 0,-2-12-3 0 0,-1 1-1 0 0,1 0 1 0 0,1-1 0 0 0,0 0-1 0 0,6 12 1 0 0,-2-10 1 0 0,-5-10-4 0 0,-1 1-1 0 0,0-1 0 0 0,0 1 0 0 0,0 0 0 0 0,0 0 1 0 0,-1 0-1 0 0,1 0 0 0 0,-1 0 0 0 0,0 0 0 0 0,0 0 1 0 0,0 0-1 0 0,-1 6 0 0 0,3 21-192 0 0,11 45-1 0 0,-8-47-923 0 0,-1-1 1 0 0,2 55-1 0 0,-15-28-2200 0 0,-2 13-7587 0 0,10-67 10491 0 0,0 0 1 0 0,0 0 0 0 0,0 1-1 0 0,-1-1 1 0 0,1 0 0 0 0,0 0-1 0 0,-1 0 1 0 0,1 0 0 0 0,-1 0-1 0 0,1 0 1 0 0,-1 0 0 0 0,0 0-1 0 0,1 0 1 0 0,-1 0 0 0 0,0 0-1 0 0,-1 1 1 0 0,0 1-340 0 0,-4 7-3865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4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1636 755 10632 0 0,'-26'1'3139'0'0,"18"0"-2694"0"0,1 0 0 0 0,-1-1 0 0 0,1 0 0 0 0,0 0 0 0 0,-1 0-1 0 0,1-1 1 0 0,-9-2 0 0 0,15 2-271 0 0,-1 0 1 0 0,1-1-1 0 0,0 1 0 0 0,-1 0 1 0 0,1 0-1 0 0,0-1 0 0 0,0 1 0 0 0,0 0 1 0 0,0-1-1 0 0,0 1 0 0 0,0-1 1 0 0,0 1-1 0 0,0-1 0 0 0,1 0 1 0 0,-1 1-1 0 0,1-1 0 0 0,-1 0 0 0 0,0-3 1 0 0,1 4-125 0 0,0 1 1 0 0,0-1-1 0 0,0 0 1 0 0,0 0-1 0 0,0 0 1 0 0,-1 0-1 0 0,2 0 1 0 0,-1 0-1 0 0,0 1 1 0 0,0-1-1 0 0,0 0 1 0 0,0 0-1 0 0,1 0 1 0 0,-1 0-1 0 0,0 0 1 0 0,1 1-1 0 0,-1-1 1 0 0,0 0-1 0 0,1 0 0 0 0,-1 1 1 0 0,1-1-1 0 0,-1 0 1 0 0,1 1-1 0 0,0-1 1 0 0,-1 0-1 0 0,1 1 1 0 0,0-1-1 0 0,-1 1 1 0 0,1-1-1 0 0,0 1 1 0 0,0 0-1 0 0,-1-1 1 0 0,1 1-1 0 0,0 0 1 0 0,0-1-1 0 0,0 1 1 0 0,0 0-1 0 0,0 0 1 0 0,-1 0-1 0 0,1-1 1 0 0,0 1-1 0 0,0 0 1 0 0,1 1-1 0 0,6-2 151 0 0,0 0-1 0 0,0 0 1 0 0,0-1-1 0 0,-1 0 0 0 0,11-3 1 0 0,-9 1 42 0 0,1 1 0 0 0,0 1 1 0 0,0 0-1 0 0,0 0 1 0 0,16 0-1 0 0,-12 1-178 0 0,34 2 1046 0 0,-47-1-1068 0 0,0 0-1 0 0,1 0 0 0 0,-1 1 0 0 0,0-1 1 0 0,0 0-1 0 0,1 1 0 0 0,-1-1 1 0 0,0 1-1 0 0,0 0 0 0 0,0-1 0 0 0,0 1 1 0 0,0 0-1 0 0,0 0 0 0 0,0-1 1 0 0,0 1-1 0 0,0 0 0 0 0,0 0 1 0 0,0 0-1 0 0,0 0 0 0 0,-1 0 0 0 0,1 0 1 0 0,0 1-1 0 0,-1-1 0 0 0,1 0 1 0 0,-1 0-1 0 0,1 0 0 0 0,-1 1 0 0 0,0-1 1 0 0,1 0-1 0 0,-1 0 0 0 0,0 1 1 0 0,0 1-1 0 0,1 3 39 0 0,-1-1 0 0 0,0 1 0 0 0,0 0-1 0 0,-1-1 1 0 0,0 1 0 0 0,0 0 0 0 0,0-1 0 0 0,0 1 0 0 0,-1-1 0 0 0,0 1 0 0 0,0-1 0 0 0,-1 0 0 0 0,1 0 0 0 0,-1 0-1 0 0,0 0 1 0 0,-1 0 0 0 0,1-1 0 0 0,-8 8 0 0 0,-4 5 108 0 0,-1-1 1 0 0,-1-1-1 0 0,0 0 1 0 0,-2-1-1 0 0,-36 21 0 0 0,0 1 158 0 0,40-28-272 0 0,0 0-1 0 0,-1-1 1 0 0,0 0 0 0 0,-26 7 0 0 0,7-3 24 0 0,11-4-2 0 0,0 0-1 0 0,-1-2 1 0 0,0-1 0 0 0,0-1 0 0 0,0-1-1 0 0,0-1 1 0 0,0-2 0 0 0,0 0 0 0 0,0-1-1 0 0,-48-12 1 0 0,66 12-84 0 0,0-1 0 0 0,0 0-1 0 0,0 0 1 0 0,0 0 0 0 0,1-1 0 0 0,0 0 0 0 0,-9-7 0 0 0,2 2-8 0 0,5 2-4 0 0,0 0-1 0 0,1 0 1 0 0,-1 0-1 0 0,1-1 1 0 0,1 0-1 0 0,0-1 1 0 0,0 1-1 0 0,-6-13 1 0 0,-13-18-2 0 0,19 30 1 0 0,1 1 0 0 0,0-1 0 0 0,0 0 0 0 0,1 0 0 0 0,0-1 0 0 0,1 1 0 0 0,0-1 0 0 0,1 0 0 0 0,0 0 0 0 0,0 0 0 0 0,1 0 0 0 0,1 0 0 0 0,-1 0 0 0 0,1 0 0 0 0,1 0 0 0 0,0 0 0 0 0,3-12 0 0 0,-3 19 0 0 0,-1 1 0 0 0,1-1 0 0 0,0 0 0 0 0,0 0 0 0 0,0 1 0 0 0,1-1 0 0 0,-1 1 0 0 0,1-1 0 0 0,-1 1 0 0 0,1 0 0 0 0,0-1 0 0 0,0 1 0 0 0,0 0 0 0 0,3-3 0 0 0,3-2 0 0 0,11-18 0 0 0,18-14 0 0 0,-30 30 0 0 0,-5 7 0 0 0,-1 0 0 0 0,1-1 0 0 0,0 1 0 0 0,0 0 0 0 0,0 0 0 0 0,0 0 0 0 0,0 0 0 0 0,0 0 0 0 0,0 1 0 0 0,1-1 0 0 0,-1 1 0 0 0,1-1 0 0 0,-1 1 0 0 0,1 0 0 0 0,3-1 0 0 0,25-13 0 0 0,-25 11 0 0 0,1 1 0 0 0,0 0 0 0 0,0 0 0 0 0,0 0 0 0 0,0 1 0 0 0,12-3 0 0 0,14 1 0 0 0,-1 1 0 0 0,1 2 0 0 0,35 3 0 0 0,-51-1 0 0 0,0 1 0 0 0,0 0 0 0 0,-1 2 0 0 0,1 0 0 0 0,-1 1 0 0 0,0 0 0 0 0,28 15 0 0 0,126 88 0 0 0,-156-98 0 0 0,-8-6 0 0 0,0 1 0 0 0,0 0 0 0 0,0 0 0 0 0,-1 0 0 0 0,0 1 0 0 0,0-1 0 0 0,0 1 0 0 0,6 12 0 0 0,-5-11 0 0 0,-1 0 0 0 0,-1 0 0 0 0,1 1 0 0 0,-1 0 0 0 0,0 0 0 0 0,-1 0 0 0 0,5 15 0 0 0,-6-9 0 0 0,15 100 0 0 0,-16-104 0 0 0,-1 0 0 0 0,0 0 0 0 0,0-1 0 0 0,-1 1 0 0 0,0 0 0 0 0,0 0 0 0 0,-1 0 0 0 0,-6 15 0 0 0,6-20 0 0 0,0-1 0 0 0,0 1 0 0 0,-1-1 0 0 0,0 0 0 0 0,0 1 0 0 0,-6 6 0 0 0,-3 4 0 0 0,10-11 0 0 0,-1-1 0 0 0,1 1 0 0 0,0-1 0 0 0,-1 0 0 0 0,0 0 0 0 0,0 0 0 0 0,0 0 0 0 0,-7 4 0 0 0,-6 7 0 0 0,-1 16 0 0 0,9-23 0 0 0,-1 0 0 0 0,-1 0 0 0 0,-16 8 0 0 0,-17 13 0 0 0,27-17 0 0 0,0 0 0 0 0,-1-1 0 0 0,0-1 0 0 0,-1 0 0 0 0,0-1 0 0 0,-1-1 0 0 0,1-1 0 0 0,-1-1 0 0 0,0 0 0 0 0,-1-2 0 0 0,1 0 0 0 0,-1-1 0 0 0,1-1 0 0 0,-1-1 0 0 0,-38-4 0 0 0,49 2 0 0 0,1-1 0 0 0,-1 1 0 0 0,1-2 0 0 0,0 1 0 0 0,0-1 0 0 0,0 0 0 0 0,1-1 0 0 0,-13-10 0 0 0,4 2 0 0 0,0-1 0 0 0,-23-26 0 0 0,30 30 0 0 0,0 0 0 0 0,1 0 0 0 0,0-1 0 0 0,1 0 0 0 0,0 0 0 0 0,1-1 0 0 0,0 0 0 0 0,1 0 0 0 0,-5-16 0 0 0,5 11 0 0 0,-13-64 0 0 0,17 74 0 0 0,1 1 0 0 0,0-1 0 0 0,0 0 0 0 0,1 1 0 0 0,-1-1 0 0 0,2 0 0 0 0,-1 1 0 0 0,1-1 0 0 0,0 1 0 0 0,3-7 0 0 0,0 1 0 0 0,1 1 0 0 0,0 0 0 0 0,1 0 0 0 0,0 1 0 0 0,1 0 0 0 0,0 0 0 0 0,0 1 0 0 0,1 0 0 0 0,1 0 0 0 0,11-8 0 0 0,10-8 0 0 0,-28 22 0 0 0,-1 1 0 0 0,1-1 0 0 0,0 1 0 0 0,0 0 0 0 0,0 0 0 0 0,0 0 0 0 0,0 0 0 0 0,1 1 0 0 0,-1-1 0 0 0,1 1 0 0 0,-1 0 0 0 0,1 0 0 0 0,6-1 0 0 0,-7 1 0 0 0,0 0 0 0 0,0 1 0 0 0,0-1 0 0 0,0 0 0 0 0,0-1 0 0 0,0 1 0 0 0,0 0 0 0 0,0-1 0 0 0,-1 0 0 0 0,1 0 0 0 0,-1 1 0 0 0,1-1 0 0 0,3-5 0 0 0,-4 5 0 0 0,1 0 0 0 0,-1 0 0 0 0,0 0 0 0 0,0 0 0 0 0,1 0 0 0 0,-1 1 0 0 0,1-1 0 0 0,0 1 0 0 0,-1-1 0 0 0,1 1 0 0 0,0 0 0 0 0,0 0 0 0 0,-1 1 0 0 0,6-2 0 0 0,51-12 0 0 0,-44 9 0 0 0,1 1 0 0 0,0 1 0 0 0,0 0 0 0 0,24-1 0 0 0,4 3 0 0 0,-5 0 0 0 0,45 4 0 0 0,-74-2 0 0 0,-1 0 0 0 0,1 1 0 0 0,-1 0 0 0 0,1 1 0 0 0,-1-1 0 0 0,0 2 0 0 0,0-1 0 0 0,0 1 0 0 0,-1 1 0 0 0,9 5 0 0 0,20 30 0 0 0,-10-9 0 0 0,-23-27 0 0 0,0 1 0 0 0,0-1 0 0 0,0 1 0 0 0,-1 0 0 0 0,0 0 0 0 0,0 1 0 0 0,0-1 0 0 0,0 1 0 0 0,-1-1 0 0 0,0 1 0 0 0,0 0 0 0 0,-1 0 0 0 0,1 0 0 0 0,-1 0 0 0 0,0 10 0 0 0,3 24 0 0 0,-2-31 0 0 0,-1-1 0 0 0,0 0 0 0 0,0 1 0 0 0,-1-1 0 0 0,0 1 0 0 0,0-1 0 0 0,-1 0 0 0 0,-1 1 0 0 0,1-1 0 0 0,-4 10 0 0 0,-7 31 0 0 0,11-38 0 0 0,-1-1 0 0 0,0 0 0 0 0,-1 0 0 0 0,0 0 0 0 0,-1-1 0 0 0,0 1 0 0 0,0-1 0 0 0,-8 12 0 0 0,-1-4 0 0 0,0-1 0 0 0,-1-1 0 0 0,-1-1 0 0 0,-1 0 0 0 0,-34 24 0 0 0,-25 13 0 0 0,57-37 0 0 0,0-1 0 0 0,-1-1 0 0 0,0-1 0 0 0,-1 0 0 0 0,0-1 0 0 0,-1-1 0 0 0,-22 6 0 0 0,-130 17 0 0 0,144-29 0 0 0,-1 0 0 0 0,1-2 0 0 0,-55-5 0 0 0,74 2 0 0 0,-1-1 0 0 0,1 0 0 0 0,0 0 0 0 0,0-1 0 0 0,0 0 0 0 0,0 0 0 0 0,-11-9 0 0 0,5-2 0 0 0,-6-4 0 0 0,20 18 0 0 0,1 1 0 0 0,-1-1 0 0 0,1 0 0 0 0,0 0 0 0 0,-1 0 0 0 0,1 0 0 0 0,0 0 0 0 0,0-1 0 0 0,0 1 0 0 0,0 0 0 0 0,0 0 0 0 0,0-1 0 0 0,0 1 0 0 0,1-1 0 0 0,-1 1 0 0 0,0-1 0 0 0,1 1 0 0 0,-1-1 0 0 0,0-2 0 0 0,-9-19 0 0 0,7 18 0 0 0,0 0 0 0 0,0-1 0 0 0,1 1 0 0 0,-1-1 0 0 0,1 0 0 0 0,0 0 0 0 0,1 1 0 0 0,0-1 0 0 0,0-1 0 0 0,0 1 0 0 0,1 0 0 0 0,-1 0 0 0 0,1 0 0 0 0,1 0 0 0 0,-1 0 0 0 0,1 0 0 0 0,3-10 0 0 0,-1 4 0 0 0,1 0 0 0 0,1 1 0 0 0,0 0 0 0 0,1-1 0 0 0,0 2 0 0 0,0-1 0 0 0,10-11 0 0 0,0-2 0 0 0,-11 16 0 0 0,0 0 0 0 0,1 0 0 0 0,0 0 0 0 0,9-8 0 0 0,-7 10 0 0 0,1 0 0 0 0,0 0 0 0 0,1 1 0 0 0,-1 0 0 0 0,20-6 0 0 0,26-13 0 0 0,-39 16 0 0 0,1 1 0 0 0,0 0 0 0 0,0 1 0 0 0,0 1 0 0 0,0 1 0 0 0,30-3 0 0 0,116 0 0 0 0,-154 6 0 0 0,-1 1 0 0 0,1 1 0 0 0,-1 0 0 0 0,1 0 0 0 0,-1 0 0 0 0,0 1 0 0 0,0 1 0 0 0,0-1 0 0 0,0 1 0 0 0,0 0 0 0 0,10 7 0 0 0,-16-8 0 0 0,0-1 0 0 0,0 1 0 0 0,0-1 0 0 0,0 1 0 0 0,0-1 0 0 0,0 0 0 0 0,0 0 0 0 0,0 0 0 0 0,0 0 0 0 0,1 0 0 0 0,-1 0 0 0 0,4 0 0 0 0,24 10 0 0 0,-22-7 0 0 0,-6-3 0 0 0,-1 0 0 0 0,1-1 0 0 0,-1 1 0 0 0,1 0 0 0 0,-1 0 0 0 0,1 0 0 0 0,-1 0 0 0 0,1 1 0 0 0,-1-1 0 0 0,0 0 0 0 0,0 0 0 0 0,0 1 0 0 0,0-1 0 0 0,0 1 0 0 0,0-1 0 0 0,0 1 0 0 0,0-1 0 0 0,0 1 0 0 0,-1 0 0 0 0,1-1 0 0 0,-1 1 0 0 0,1 0 0 0 0,0 3 0 0 0,15 39 0 0 0,-14-39 0 0 0,1 0 0 0 0,-1 0 0 0 0,0 0 0 0 0,0 0 0 0 0,0 0 0 0 0,-1 1 0 0 0,0-1 0 0 0,0 0 0 0 0,0 1 0 0 0,-1-1 0 0 0,0 1 0 0 0,0 7 0 0 0,-6 9 0 0 0,0-1 0 0 0,-1 1 0 0 0,-1-2 0 0 0,-1 1 0 0 0,-1-1 0 0 0,-1 0 0 0 0,-1-1 0 0 0,0-1 0 0 0,-1 0 0 0 0,-1 0 0 0 0,-1-1 0 0 0,0-1 0 0 0,-2-1 0 0 0,1 0 0 0 0,-2-1 0 0 0,-23 15 0 0 0,-4 4 0 0 0,31-22 0 0 0,0 0 0 0 0,-1-1 0 0 0,-18 9 0 0 0,15-10 0 0 0,-16 6 0 0 0,0 0 0 0 0,-43 10 0 0 0,70-22 0 0 0,-120 26 0 0 0,114-26 0 0 0,0-2 0 0 0,-1 0 0 0 0,1-1 0 0 0,0 0 0 0 0,0-1 0 0 0,-1 0 0 0 0,-22-6 0 0 0,23 1 0 0 0,0 0 0 0 0,0-1 0 0 0,1 0 0 0 0,0-1 0 0 0,0-1 0 0 0,1 0 0 0 0,0 0 0 0 0,1-1 0 0 0,0 0 0 0 0,-9-13 0 0 0,7 10 0 0 0,-4-5 0 0 0,2-1 0 0 0,0-1 0 0 0,-15-29 0 0 0,25 38 0 0 0,0 1 0 0 0,0-1 0 0 0,1 0 0 0 0,-2-15 0 0 0,-2-3 0 0 0,4 13 0 0 0,1 1 0 0 0,1-1 0 0 0,0 0 0 0 0,1 0 0 0 0,1 1 0 0 0,1-1 0 0 0,0 0 0 0 0,1 1 0 0 0,0 0 0 0 0,8-20 0 0 0,-11 33 0 0 0,1 0 0 0 0,0 0 0 0 0,0 0 0 0 0,0 1 0 0 0,0-1 0 0 0,0 0 0 0 0,0 0 0 0 0,0 1 0 0 0,1-1 0 0 0,-1 1 0 0 0,1-1 0 0 0,-1 1 0 0 0,1 0 0 0 0,-1-1 0 0 0,1 1 0 0 0,0 0 0 0 0,3-1 0 0 0,13-11 0 0 0,10-27 0 0 0,-24 33 0 0 0,0 1 0 0 0,0-1 0 0 0,0 1 0 0 0,1 1 0 0 0,0-1 0 0 0,0 0 0 0 0,0 1 0 0 0,8-6 0 0 0,13-8 0 0 0,-9 7 0 0 0,0 0 0 0 0,1 1 0 0 0,33-15 0 0 0,-22 9 0 0 0,-26 14 0 0 0,0 1 0 0 0,0 0 0 0 0,1 0 0 0 0,-1 0 0 0 0,1 1 0 0 0,-1-1 0 0 0,1 1 0 0 0,0-1 0 0 0,-1 1 0 0 0,1 0 0 0 0,0 1 0 0 0,0-1 0 0 0,6 1 0 0 0,31-1 0 0 0,66 3 0 0 0,-96-1 0 0 0,-1 0 0 0 0,1 1 0 0 0,-1 0 0 0 0,0 0 0 0 0,0 1 0 0 0,0 1 0 0 0,13 6 0 0 0,-20-8 0 0 0,0-1 0 0 0,0 1 0 0 0,-1 0 0 0 0,1 0 0 0 0,-1 0 0 0 0,1 0 0 0 0,-1 0 0 0 0,0 0 0 0 0,4 6 0 0 0,-4-6 0 0 0,0 0 0 0 0,0 1 0 0 0,0-1 0 0 0,0 0 0 0 0,0 0 0 0 0,1 0 0 0 0,-1 0 0 0 0,1-1 0 0 0,-1 1 0 0 0,1 0 0 0 0,4 1 0 0 0,2 3 0 0 0,0 1 0 0 0,0 0 0 0 0,-1 1 0 0 0,0 0 0 0 0,-1 0 0 0 0,1 1 0 0 0,-2 0 0 0 0,1 0 0 0 0,-1 0 0 0 0,0 1 0 0 0,-1 0 0 0 0,-1 0 0 0 0,1 1 0 0 0,-1-1 0 0 0,-1 1 0 0 0,0 0 0 0 0,2 20 0 0 0,1 25 0 0 0,-4-47 0 0 0,-1 1 0 0 0,0 0 0 0 0,0 0 0 0 0,-1-1 0 0 0,0 1 0 0 0,-3 16 0 0 0,-26 51 0 0 0,27-71 0 0 0,-1 0 0 0 0,0 0 0 0 0,0 0 0 0 0,0-1 0 0 0,-1 0 0 0 0,0 1 0 0 0,0-1 0 0 0,0 0 0 0 0,-6 5 0 0 0,-49 39 0 0 0,32-27 0 0 0,15-13 0 0 0,0-1 0 0 0,-1-1 0 0 0,0 0 0 0 0,0 0 0 0 0,-1-1 0 0 0,0-1 0 0 0,0-1 0 0 0,-25 6 0 0 0,-7 3 0 0 0,36-10 0 0 0,0-1 0 0 0,0 0 0 0 0,-1-1 0 0 0,1 0 0 0 0,-1 0 0 0 0,1-1 0 0 0,-1 0 0 0 0,1-1 0 0 0,-1-1 0 0 0,1 1 0 0 0,-1-2 0 0 0,-13-4 0 0 0,10 0 0 0 0,7 5 0 0 0,1-1 0 0 0,0 0 0 0 0,-1-1 0 0 0,1 1 0 0 0,0-1 0 0 0,1 0 0 0 0,-1 0 0 0 0,1-1 0 0 0,-1 0 0 0 0,2 0 0 0 0,-1 0 0 0 0,0-1 0 0 0,1 1 0 0 0,0-1 0 0 0,-4-8 0 0 0,7 11 0 0 0,0 1 0 0 0,0 0 0 0 0,0 0 0 0 0,-1-1 0 0 0,1 1 0 0 0,-1 0 0 0 0,1 0 0 0 0,-1 0 0 0 0,0 1 0 0 0,1-1 0 0 0,-4-2 0 0 0,3 2 0 0 0,0 1 0 0 0,0-1 0 0 0,0 0 0 0 0,1 0 0 0 0,-1 1 0 0 0,1-1 0 0 0,-1 0 0 0 0,1 0 0 0 0,0-1 0 0 0,0 1 0 0 0,0 0 0 0 0,-2-4 0 0 0,-6-14 0 0 0,6 16 0 0 0,1-1 0 0 0,0 1 0 0 0,0-1 0 0 0,0 0 0 0 0,0 0 0 0 0,1 0 0 0 0,0 0 0 0 0,0 0 0 0 0,0 0 0 0 0,1 0 0 0 0,0-6 0 0 0,0 1 0 0 0,0-1 0 0 0,1 0 0 0 0,0 0 0 0 0,1 1 0 0 0,1-1 0 0 0,-1 1 0 0 0,2-1 0 0 0,-1 1 0 0 0,1 0 0 0 0,1 0 0 0 0,0 1 0 0 0,0 0 0 0 0,11-15 0 0 0,-10 18 0 0 0,-3 4 0 0 0,0-1 0 0 0,0 0 0 0 0,0-1 0 0 0,0 1 0 0 0,-1-1 0 0 0,1 1 0 0 0,-1-1 0 0 0,4-7 0 0 0,-5 9 0 0 0,0-1 0 0 0,0 1 0 0 0,0-1 0 0 0,1 1 0 0 0,-1 0 0 0 0,1-1 0 0 0,0 1 0 0 0,-1 0 0 0 0,1 0 0 0 0,0 0 0 0 0,0 1 0 0 0,1-1 0 0 0,-1 0 0 0 0,4-1 0 0 0,5-6 0 0 0,7-13 0 0 0,-17 20 0 0 0,1 0 0 0 0,-1-1 0 0 0,1 1 0 0 0,0 0 0 0 0,0 0 0 0 0,0 1 0 0 0,0-1 0 0 0,0 0 0 0 0,0 1 0 0 0,1-1 0 0 0,-1 1 0 0 0,0 0 0 0 0,1 0 0 0 0,-1 0 0 0 0,1 0 0 0 0,-1 0 0 0 0,5-1 0 0 0,32-19 0 0 0,-32 17 0 0 0,-1 0 0 0 0,1 0 0 0 0,0 0 0 0 0,0 1 0 0 0,1-1 0 0 0,14-3 0 0 0,3 2 0 0 0,1 1 0 0 0,1 1 0 0 0,-1 2 0 0 0,0 0 0 0 0,0 2 0 0 0,1 1 0 0 0,28 5 0 0 0,-47-5 0 0 0,-1 1 0 0 0,0 0 0 0 0,0 0 0 0 0,-1 1 0 0 0,1 0 0 0 0,-1 0 0 0 0,1 0 0 0 0,-1 1 0 0 0,0 0 0 0 0,7 8 0 0 0,-4-4 0 0 0,-7-7 0 0 0,0-1 0 0 0,-1 1 0 0 0,1 0 0 0 0,0 0 0 0 0,-1 1 0 0 0,1-1 0 0 0,-1 0 0 0 0,0 1 0 0 0,0-1 0 0 0,0 0 0 0 0,0 1 0 0 0,0-1 0 0 0,-1 1 0 0 0,2 3 0 0 0,7 22 0 0 0,-4-17 0 0 0,-1-5 0 0 0,0 1 0 0 0,-1 0 0 0 0,0 0 0 0 0,0 1 0 0 0,-1-1 0 0 0,0 1 0 0 0,0-1 0 0 0,-1 1 0 0 0,1 13 0 0 0,-2 128 0 0 0,0-143 0 0 0,-1 0 0 0 0,0 0 0 0 0,0 0 0 0 0,-1 1 0 0 0,1-1 0 0 0,-2-1 0 0 0,1 1 0 0 0,0 0 0 0 0,-1-1 0 0 0,-7 11 0 0 0,-44 53 0 0 0,34-45 0 0 0,18-21 0 0 0,-1 0 0 0 0,1 1 0 0 0,-1-1 0 0 0,0 0 0 0 0,0-1 0 0 0,-1 1 0 0 0,1 0 0 0 0,0-1 0 0 0,-7 4 0 0 0,5-4 0 0 0,0 1 0 0 0,0 0 0 0 0,0 1 0 0 0,0-1 0 0 0,1 1 0 0 0,-5 5 0 0 0,-3 0 0 0 0,0 0 0 0 0,0-1 0 0 0,0 0 0 0 0,-1-1 0 0 0,0 0 0 0 0,-1-1 0 0 0,0-1 0 0 0,0 0 0 0 0,0 0 0 0 0,0-2 0 0 0,-1 0 0 0 0,-17 1 0 0 0,-5 0 0 0 0,22-3 0 0 0,-1 0 0 0 0,-28-1 0 0 0,39-1 0 0 0,0 1 0 0 0,1-1 0 0 0,-1 0 0 0 0,0-1 0 0 0,1 1 0 0 0,-1-1 0 0 0,1 0 0 0 0,0 0 0 0 0,-1 0 0 0 0,1-1 0 0 0,0 1 0 0 0,0-1 0 0 0,-4-5 0 0 0,-18-14 0 0 0,17 15 0 0 0,0-1 0 0 0,0-1 0 0 0,0 0 0 0 0,-10-13 0 0 0,-44-71 0 0 0,42 53 0 0 0,2-2 0 0 0,-14-43 0 0 0,29 71 0 0 0,2-1 0 0 0,0 0 0 0 0,0 0 0 0 0,2 1 0 0 0,0-1 0 0 0,0 0 0 0 0,1 0 0 0 0,1 0 0 0 0,1 1 0 0 0,0-1 0 0 0,1 1 0 0 0,0 0 0 0 0,9-19 0 0 0,-11 27 0 0 0,1 0 0 0 0,0 0 0 0 0,1 0 0 0 0,-1 0 0 0 0,1 0 0 0 0,0 1 0 0 0,0 0 0 0 0,1 0 0 0 0,0 0 0 0 0,0 0 0 0 0,0 1 0 0 0,0 0 0 0 0,11-7 0 0 0,6-9 0 0 0,-20 16 0 0 0,1 1 0 0 0,-1 0 0 0 0,1 0 0 0 0,0 1 0 0 0,0-1 0 0 0,0 1 0 0 0,1-1 0 0 0,-1 1 0 0 0,0 0 0 0 0,5-2 0 0 0,30-15 0 0 0,-28 13 0 0 0,0 1 0 0 0,1 0 0 0 0,0 0 0 0 0,0 1 0 0 0,0 0 0 0 0,0 1 0 0 0,1 0 0 0 0,-1 1 0 0 0,14-1 0 0 0,-24 3 0 0 0,28-1 0 0 0,52 7 0 0 0,-69-4 0 0 0,-1 1 0 0 0,0 0 0 0 0,1 1 0 0 0,-1 0 0 0 0,-1 1 0 0 0,1 0 0 0 0,11 8 0 0 0,72 42 0 0 0,-91-52 0 0 0,0-1 0 0 0,0 1 0 0 0,0-1 0 0 0,0 1 0 0 0,-1 0 0 0 0,1 0 0 0 0,-1 0 0 0 0,0 0 0 0 0,0 1 0 0 0,0-1 0 0 0,2 5 0 0 0,22 29 0 0 0,-23-34 0 0 0,0 0 0 0 0,0 0 0 0 0,0-1 0 0 0,-1 1 0 0 0,1 0 0 0 0,-1 1 0 0 0,0-1 0 0 0,0 0 0 0 0,0 1 0 0 0,0-1 0 0 0,0 1 0 0 0,-1 0 0 0 0,0-1 0 0 0,1 6 0 0 0,0-3 0 0 0,0 0 0 0 0,-1 0 0 0 0,1-1 0 0 0,-1 1 0 0 0,-1 0 0 0 0,1 1 0 0 0,-1-1 0 0 0,0 0 0 0 0,-1 0 0 0 0,1 0 0 0 0,-1 0 0 0 0,-1 0 0 0 0,-3 11 0 0 0,-2 6 0 0 0,6-16 0 0 0,-1-1 0 0 0,0 0 0 0 0,0 0 0 0 0,-1 0 0 0 0,1 0 0 0 0,-1 0 0 0 0,0 0 0 0 0,-1-1 0 0 0,1 1 0 0 0,-1-1 0 0 0,0 0 0 0 0,-8 7 0 0 0,4-6 0 0 0,4-3 0 0 0,0 0 0 0 0,0 0 0 0 0,1 0 0 0 0,-1 0 0 0 0,1 1 0 0 0,0 0 0 0 0,-3 4 0 0 0,-6 1 0 0 0,-1 0 0 0 0,0-1 0 0 0,0-1 0 0 0,-28 12 0 0 0,35-16 0 0 0,-25 10 0 0 0,0-1 0 0 0,-1-2 0 0 0,0-1 0 0 0,0-2 0 0 0,-61 6 0 0 0,65-11 0 0 0,1-1 0 0 0,0-1 0 0 0,0-2 0 0 0,0 0 0 0 0,0-2 0 0 0,0-1 0 0 0,-36-11 0 0 0,61 15 0 0 0,-1 0 0 0 0,1 0 0 0 0,0 0 0 0 0,0 0 0 0 0,0-1 0 0 0,0 1 0 0 0,1 0 0 0 0,-1-1 0 0 0,0 1 0 0 0,1-1 0 0 0,-1 0 0 0 0,0 1 0 0 0,1-1 0 0 0,-2-2 0 0 0,-11-11 0 0 0,0 10 0 0 0,12 5 0 0 0,0 0 0 0 0,0 0 0 0 0,1 0 0 0 0,-1-1 0 0 0,0 1 0 0 0,0-1 0 0 0,1 1 0 0 0,-1-1 0 0 0,1 0 0 0 0,-1 0 0 0 0,1 0 0 0 0,-1 0 0 0 0,1 0 0 0 0,-1 0 0 0 0,1 0 0 0 0,-3-2 0 0 0,-7-8 0 0 0,0 0 0 0 0,0 0 0 0 0,1-1 0 0 0,1 0 0 0 0,0-1 0 0 0,-12-21 0 0 0,6 1 0 0 0,13 30 0 0 0,0 0 0 0 0,0-1 0 0 0,0 1 0 0 0,1-1 0 0 0,-1 1 0 0 0,1-1 0 0 0,0 0 0 0 0,0 0 0 0 0,1 0 0 0 0,-1 1 0 0 0,1-1 0 0 0,0-7 0 0 0,0 3 0 0 0,1-1 0 0 0,0 1 0 0 0,1 0 0 0 0,0-1 0 0 0,0 1 0 0 0,1 0 0 0 0,0 0 0 0 0,1 0 0 0 0,-1 1 0 0 0,1-1 0 0 0,10-13 0 0 0,5-3 0 0 0,41-42 0 0 0,-46 53 0 0 0,8-11 0 0 0,2 2 0 0 0,1 0 0 0 0,0 2 0 0 0,2 1 0 0 0,48-27 0 0 0,-67 43 0 0 0,1 0 0 0 0,-1 0 0 0 0,1 1 0 0 0,14-2 0 0 0,14-3 0 0 0,-23 4 0 0 0,0 1 0 0 0,0 1 0 0 0,1 0 0 0 0,-1 1 0 0 0,0 0 0 0 0,0 1 0 0 0,1 0 0 0 0,-1 2 0 0 0,0-1 0 0 0,22 9 0 0 0,-34-11 0 0 0,1 1 0 0 0,-1 0 0 0 0,0 0 0 0 0,0 0 0 0 0,0 0 0 0 0,0 0 0 0 0,0 0 0 0 0,0 1 0 0 0,0-1 0 0 0,-1 0 0 0 0,1 1 0 0 0,0 0 0 0 0,-1-1 0 0 0,1 1 0 0 0,-1 0 0 0 0,0 0 0 0 0,2 3 0 0 0,-1-2 0 0 0,0 0 0 0 0,0 0 0 0 0,1 0 0 0 0,-1 0 0 0 0,1 0 0 0 0,-1 0 0 0 0,1-1 0 0 0,5 4 0 0 0,-2-2 0 0 0,-4-3 0 0 0,0-1 0 0 0,0 1 0 0 0,-1 0 0 0 0,1 0 0 0 0,-1 0 0 0 0,1 0 0 0 0,0 0 0 0 0,-1 0 0 0 0,0 1 0 0 0,1-1 0 0 0,-1 0 0 0 0,0 1 0 0 0,0-1 0 0 0,1 1 0 0 0,-1-1 0 0 0,-1 1 0 0 0,1 0 0 0 0,0-1 0 0 0,0 1 0 0 0,0 0 0 0 0,-1-1 0 0 0,1 1 0 0 0,0 2 0 0 0,-1-2 0 0 0,0-1 0 0 0,0 1 0 0 0,0-1 0 0 0,1 1 0 0 0,-1-1 0 0 0,1 1 0 0 0,-1-1 0 0 0,1 0 0 0 0,-1 1 0 0 0,1-1 0 0 0,0 0 0 0 0,0 0 0 0 0,0 1 0 0 0,0-1 0 0 0,0 0 0 0 0,0 0 0 0 0,0 0 0 0 0,0 0 0 0 0,2 1 0 0 0,11 13 0 0 0,-8-2 0 0 0,0 1 0 0 0,-1-1 0 0 0,-1 1 0 0 0,-1 0 0 0 0,0 0 0 0 0,0 1 0 0 0,-1 14 0 0 0,0 17 0 0 0,0-34 0 0 0,-1 1 0 0 0,-1-1 0 0 0,0 0 0 0 0,0 0 0 0 0,-1 0 0 0 0,-1 0 0 0 0,0 0 0 0 0,0 0 0 0 0,-2 0 0 0 0,1-1 0 0 0,-9 19 0 0 0,-15 13 0 0 0,-2-2 0 0 0,-54 59 0 0 0,54-67 0 0 0,23-24 0 0 0,-1-1 0 0 0,0-1 0 0 0,0 1 0 0 0,-1-1 0 0 0,-11 9 0 0 0,-38 21 0 0 0,44-27 0 0 0,1-2 0 0 0,-2 1 0 0 0,1-2 0 0 0,-1 0 0 0 0,0 0 0 0 0,-20 5 0 0 0,10-5 0 0 0,-2 0 0 0 0,1-2 0 0 0,-34 3 0 0 0,48-7 0 0 0,1-1 0 0 0,-1 0 0 0 0,1-1 0 0 0,0 0 0 0 0,-1-1 0 0 0,1 0 0 0 0,0 0 0 0 0,0-1 0 0 0,0-1 0 0 0,0 1 0 0 0,-10-7 0 0 0,19 9 0 0 0,0 1 0 0 0,-1-1 0 0 0,1 1 0 0 0,0-1 0 0 0,1 0 0 0 0,-1 1 0 0 0,0-1 0 0 0,0 0 0 0 0,0 0 0 0 0,0 0 0 0 0,1 0 0 0 0,-1 0 0 0 0,0 0 0 0 0,1 0 0 0 0,-1 0 0 0 0,0 0 0 0 0,1 0 0 0 0,0 0 0 0 0,-1 0 0 0 0,1 0 0 0 0,0-1 0 0 0,-1 1 0 0 0,1 0 0 0 0,0-2 0 0 0,0 2 0 0 0,0 0 0 0 0,0-1 0 0 0,0 1 0 0 0,0 0 0 0 0,-1 0 0 0 0,1 0 0 0 0,0 0 0 0 0,-1 0 0 0 0,1 0 0 0 0,-1 0 0 0 0,1 0 0 0 0,-1 0 0 0 0,1 0 0 0 0,-1 0 0 0 0,0 0 0 0 0,1 1 0 0 0,-1-1 0 0 0,0 0 0 0 0,0 0 0 0 0,0 1 0 0 0,1-1 0 0 0,-1 0 0 0 0,-2 0 0 0 0,0-3 0 0 0,0 0 0 0 0,0 1 0 0 0,0-1 0 0 0,0-1 0 0 0,0 1 0 0 0,1 0 0 0 0,0-1 0 0 0,0 1 0 0 0,0-1 0 0 0,1 0 0 0 0,0 1 0 0 0,0-1 0 0 0,0 0 0 0 0,0 0 0 0 0,0-5 0 0 0,-4-16 0 0 0,3 14 0 0 0,0-1 0 0 0,1 1 0 0 0,1-1 0 0 0,0 0 0 0 0,0 1 0 0 0,1-1 0 0 0,1 1 0 0 0,0-1 0 0 0,7-18 0 0 0,-4-15 0 0 0,4-23 0 0 0,-8 64 0 0 0,0 0 0 0 0,0 0 0 0 0,1 0 0 0 0,0 0 0 0 0,0 0 0 0 0,0 0 0 0 0,1 1 0 0 0,-1-1 0 0 0,1 1 0 0 0,5-6 0 0 0,-5 7 0 0 0,1-1 0 0 0,-1 1 0 0 0,0-1 0 0 0,0 0 0 0 0,0 1 0 0 0,0-1 0 0 0,-1 0 0 0 0,0-1 0 0 0,0 1 0 0 0,3-7 0 0 0,-5 9 0 0 0,1-1 0 0 0,0 0 0 0 0,0 1 0 0 0,0-1 0 0 0,0 1 0 0 0,1-1 0 0 0,-1 1 0 0 0,1-1 0 0 0,-1 1 0 0 0,1 0 0 0 0,0 0 0 0 0,0 0 0 0 0,4-3 0 0 0,-4 3 0 0 0,0 0 0 0 0,1 0 0 0 0,-1-1 0 0 0,0 1 0 0 0,0-1 0 0 0,0 1 0 0 0,-1-1 0 0 0,1 0 0 0 0,-1 1 0 0 0,3-6 0 0 0,2-1 0 0 0,0 1 0 0 0,0 0 0 0 0,1 0 0 0 0,0 0 0 0 0,1 1 0 0 0,0 0 0 0 0,0 1 0 0 0,0-1 0 0 0,13-6 0 0 0,8-7 0 0 0,-25 17 0 0 0,0 1 0 0 0,1 0 0 0 0,-1 0 0 0 0,1 0 0 0 0,-1 0 0 0 0,1 1 0 0 0,-1 0 0 0 0,1 0 0 0 0,0 0 0 0 0,0 0 0 0 0,0 1 0 0 0,-1 0 0 0 0,1 0 0 0 0,8 1 0 0 0,5-1 0 0 0,-16 0 0 0 0,1 0 0 0 0,0 0 0 0 0,0 0 0 0 0,0 1 0 0 0,-1-1 0 0 0,1 0 0 0 0,0 1 0 0 0,-1 0 0 0 0,1 0 0 0 0,0 0 0 0 0,-1 0 0 0 0,1 0 0 0 0,-1 0 0 0 0,0 1 0 0 0,1-1 0 0 0,-1 1 0 0 0,0-1 0 0 0,0 1 0 0 0,0 0 0 0 0,3 3 0 0 0,-3-3 0 0 0,-1 1 0 0 0,1-1 0 0 0,0 0 0 0 0,0 1 0 0 0,0-1 0 0 0,1 0 0 0 0,-1 0 0 0 0,0-1 0 0 0,4 3 0 0 0,18 18 0 0 0,-17-9 0 0 0,1 1 0 0 0,-2 0 0 0 0,0 0 0 0 0,0 1 0 0 0,-2 0 0 0 0,0 0 0 0 0,0 0 0 0 0,-2 1 0 0 0,0-1 0 0 0,0 1 0 0 0,-2-1 0 0 0,0 1 0 0 0,0-1 0 0 0,-2 1 0 0 0,0-1 0 0 0,0 1 0 0 0,-2-1 0 0 0,0 0 0 0 0,0 0 0 0 0,-11 22 0 0 0,11-31 0 0 0,0 0 0 0 0,-1 0 0 0 0,1 0 0 0 0,-1-1 0 0 0,0 0 0 0 0,0 0 0 0 0,-10 7 0 0 0,-21 22 0 0 0,27-22 0 0 0,8-9 0 0 0,-1-1 0 0 0,0 1 0 0 0,0-1 0 0 0,0 0 0 0 0,0 0 0 0 0,-1 1 0 0 0,1-1 0 0 0,-1-1 0 0 0,1 1 0 0 0,-5 2 0 0 0,-28 21 0 0 0,32-22 0 0 0,0 0 0 0 0,0 0 0 0 0,-1-1 0 0 0,1 0 0 0 0,0 0 0 0 0,-1 1 0 0 0,0-2 0 0 0,1 1 0 0 0,-8 2 0 0 0,-28 10 0 0 0,23-7 0 0 0,-1-2 0 0 0,-27 7 0 0 0,39-11 0 0 0,0 0 0 0 0,0-1 0 0 0,0 1 0 0 0,-1-1 0 0 0,1 0 0 0 0,0-1 0 0 0,0 1 0 0 0,0-1 0 0 0,0 0 0 0 0,-1-1 0 0 0,1 1 0 0 0,1-1 0 0 0,-8-3 0 0 0,-6-7 0 0 0,0-1 0 0 0,0 0 0 0 0,2-2 0 0 0,0 0 0 0 0,0 0 0 0 0,2-2 0 0 0,-22-30 0 0 0,29 34 0 0 0,1 0 0 0 0,0 0 0 0 0,1 0 0 0 0,1-1 0 0 0,0 0 0 0 0,1 0 0 0 0,0 0 0 0 0,1-1 0 0 0,0 1 0 0 0,2 0 0 0 0,-1-1 0 0 0,4-19 0 0 0,-3 7 0 0 0,1 15 0 0 0,1 0 0 0 0,0 1 0 0 0,1-1 0 0 0,0 0 0 0 0,1 1 0 0 0,0 0 0 0 0,1 0 0 0 0,0 0 0 0 0,0 1 0 0 0,2-1 0 0 0,-1 1 0 0 0,12-13 0 0 0,8-15 0 0 0,29-34 0 0 0,-8 14 0 0 0,-33 43 0 0 0,1 0 0 0 0,0 1 0 0 0,18-13 0 0 0,-18 16 0 0 0,0 1 0 0 0,1 1 0 0 0,0 0 0 0 0,1 1 0 0 0,0 1 0 0 0,0 0 0 0 0,0 2 0 0 0,1 0 0 0 0,0 1 0 0 0,0 0 0 0 0,29-1 0 0 0,-41 6 0 0 0,0-1 0 0 0,0 1 0 0 0,0 1 0 0 0,0-1 0 0 0,-1 1 0 0 0,1 0 0 0 0,0 0 0 0 0,-1 0 0 0 0,0 1 0 0 0,1 0 0 0 0,-1 0 0 0 0,0 1 0 0 0,6 5 0 0 0,-3-3 0 0 0,-1 1 0 0 0,0 0 0 0 0,0 0 0 0 0,-1 1 0 0 0,0 0 0 0 0,7 11 0 0 0,9 25 0 0 0,-19-41 0 0 0,0 1 0 0 0,0 0 0 0 0,-1 0 0 0 0,1 0 0 0 0,-1 0 0 0 0,0 0 0 0 0,0 1 0 0 0,2 4 0 0 0,5 14 0 0 0,-3-2 0 0 0,-1 0 0 0 0,-1 0 0 0 0,-2 0 0 0 0,0 1 0 0 0,0 0 0 0 0,-2-1 0 0 0,-4 35 0 0 0,2-48 0 0 0,1 0 0 0 0,-1 1 0 0 0,0-1 0 0 0,-1-1 0 0 0,0 1 0 0 0,0 0 0 0 0,-1-1 0 0 0,-7 12 0 0 0,-45 57 0 0 0,17-26 0 0 0,32-41 0 0 0,0-1 0 0 0,0 0 0 0 0,-1-1 0 0 0,0 1 0 0 0,0-2 0 0 0,0 1 0 0 0,-1-1 0 0 0,-9 5 0 0 0,-103 60 0 0 0,103-62 0 0 0,0 0 0 0 0,-1-2 0 0 0,0 0 0 0 0,0-1 0 0 0,0-1 0 0 0,-1-1 0 0 0,1-1 0 0 0,-1 0 0 0 0,0-2 0 0 0,0 0 0 0 0,0-1 0 0 0,0-1 0 0 0,-27-5 0 0 0,36 3 0 0 0,1-2 0 0 0,-1 1 0 0 0,1-2 0 0 0,0 1 0 0 0,1-1 0 0 0,-1-1 0 0 0,1 0 0 0 0,0 0 0 0 0,-12-13 0 0 0,-8-21 0 0 0,15 33 0 0 0,13 7 0 0 0,0 0 0 0 0,-1 1 0 0 0,1-1 0 0 0,0 0 0 0 0,0 0 0 0 0,0 1 0 0 0,0-1 0 0 0,0 0 0 0 0,0 0 0 0 0,0 0 0 0 0,0-1 0 0 0,0 1 0 0 0,0 0 0 0 0,1 0 0 0 0,-1 0 0 0 0,0-1 0 0 0,1 1 0 0 0,-1 0 0 0 0,1 0 0 0 0,-1-1 0 0 0,1 1 0 0 0,0-1 0 0 0,-1 1 0 0 0,1-2 0 0 0,-9-21 0 0 0,8 22 0 0 0,0 0 0 0 0,0 0 0 0 0,0 0 0 0 0,0 1 0 0 0,1-1 0 0 0,-1 0 0 0 0,1 0 0 0 0,-1 0 0 0 0,1 0 0 0 0,0 0 0 0 0,0 0 0 0 0,0 0 0 0 0,0-4 0 0 0,0-10 0 0 0,-1 8 0 0 0,0 0 0 0 0,1 1 0 0 0,1-1 0 0 0,-1 0 0 0 0,1 1 0 0 0,0-1 0 0 0,1 0 0 0 0,0 1 0 0 0,0 0 0 0 0,0-1 0 0 0,1 1 0 0 0,0 0 0 0 0,1 0 0 0 0,-1 0 0 0 0,6-6 0 0 0,-4 6 0 0 0,1-2 0 0 0,0 1 0 0 0,1-1 0 0 0,0 1 0 0 0,0 1 0 0 0,0-1 0 0 0,16-10 0 0 0,6 1 0 0 0,-12-11 0 0 0,13 12 0 0 0,-12 4 0 0 0,21-9 0 0 0,-37 20 0 0 0,0 1 0 0 0,0-1 0 0 0,0 0 0 0 0,0 0 0 0 0,0 0 0 0 0,0 0 0 0 0,-1 0 0 0 0,1 0 0 0 0,0 0 0 0 0,0-1 0 0 0,-1 1 0 0 0,1-1 0 0 0,-1 1 0 0 0,1-1 0 0 0,-1 0 0 0 0,0 1 0 0 0,2-5 0 0 0,-2 4 0 0 0,1 0 0 0 0,-1 0 0 0 0,0 1 0 0 0,0-1 0 0 0,1 0 0 0 0,-1 1 0 0 0,1-1 0 0 0,-1 1 0 0 0,1-1 0 0 0,0 1 0 0 0,0 0 0 0 0,0 0 0 0 0,-1-1 0 0 0,1 1 0 0 0,0 1 0 0 0,0-1 0 0 0,4-1 0 0 0,0 0 0 0 0,-1 0 0 0 0,0 0 0 0 0,0-1 0 0 0,0 1 0 0 0,0-1 0 0 0,0 0 0 0 0,0-1 0 0 0,-1 1 0 0 0,7-8 0 0 0,-1 4 0 0 0,0 1 0 0 0,1 0 0 0 0,0 1 0 0 0,0 0 0 0 0,0 0 0 0 0,0 1 0 0 0,0 1 0 0 0,18-4 0 0 0,32-10 0 0 0,-40 12 0 0 0,1 0 0 0 0,0 2 0 0 0,-1 1 0 0 0,1 0 0 0 0,1 2 0 0 0,-1 0 0 0 0,35 6 0 0 0,-48-3 0 0 0,0 0 0 0 0,0 0 0 0 0,0 1 0 0 0,0 0 0 0 0,-1 0 0 0 0,0 1 0 0 0,0 0 0 0 0,0 1 0 0 0,-1 0 0 0 0,1 0 0 0 0,6 8 0 0 0,-5 2 0 0 0,2 1 0 0 0,-7-13 0 0 0,-1 0 0 0 0,1 1 0 0 0,-1-1 0 0 0,0 0 0 0 0,0 1 0 0 0,0 0 0 0 0,-1 0 0 0 0,0 0 0 0 0,0 0 0 0 0,0 0 0 0 0,0 0 0 0 0,-1 0 0 0 0,0 1 0 0 0,0-1 0 0 0,0 1 0 0 0,-1-1 0 0 0,0 0 0 0 0,-1 11 0 0 0,1 0 0 0 0,-2 0 0 0 0,0 0 0 0 0,-1 0 0 0 0,0 0 0 0 0,-10 24 0 0 0,12-38 0 0 0,0 0 0 0 0,0 1 0 0 0,0-1 0 0 0,0 0 0 0 0,-1-1 0 0 0,1 1 0 0 0,-1 0 0 0 0,0 0 0 0 0,1-1 0 0 0,-1 1 0 0 0,0 0 0 0 0,0-1 0 0 0,-3 2 0 0 0,3-2 0 0 0,-1 1 0 0 0,0 0 0 0 0,1 0 0 0 0,-1 0 0 0 0,1 1 0 0 0,0-1 0 0 0,0 1 0 0 0,0-1 0 0 0,-3 5 0 0 0,2-2 0 0 0,-1 0 0 0 0,0-1 0 0 0,-1 1 0 0 0,1-1 0 0 0,-1 0 0 0 0,0 0 0 0 0,0 0 0 0 0,-7 3 0 0 0,-27 23 0 0 0,38-29 0 0 0,-1 1 0 0 0,0-1 0 0 0,1 1 0 0 0,-1-1 0 0 0,0 0 0 0 0,1 0 0 0 0,-1 0 0 0 0,0 0 0 0 0,0 0 0 0 0,0 0 0 0 0,0 0 0 0 0,0 0 0 0 0,0-1 0 0 0,-2 1 0 0 0,1-1 0 0 0,1 1 0 0 0,0-1 0 0 0,0 1 0 0 0,0 0 0 0 0,0 0 0 0 0,0 0 0 0 0,0 0 0 0 0,0 0 0 0 0,0 0 0 0 0,0 0 0 0 0,0 1 0 0 0,-1 1 0 0 0,-1 0 0 0 0,-1-1 0 0 0,1 0 0 0 0,0 0 0 0 0,0 0 0 0 0,-1 0 0 0 0,1 0 0 0 0,-1-1 0 0 0,0 0 0 0 0,1 0 0 0 0,-9 0 0 0 0,-50 0 0 0 0,61-2 0 0 0,0 1 0 0 0,-1-1 0 0 0,1 0 0 0 0,0-1 0 0 0,0 1 0 0 0,0 0 0 0 0,0-1 0 0 0,0 1 0 0 0,0-1 0 0 0,0 0 0 0 0,0 1 0 0 0,1-1 0 0 0,-1 0 0 0 0,1 0 0 0 0,-1 0 0 0 0,1 0 0 0 0,-2-4 0 0 0,0 2 0 0 0,1 0 0 0 0,0-1 0 0 0,0 1 0 0 0,1-1 0 0 0,-1 1 0 0 0,1-1 0 0 0,0 1 0 0 0,-1-9 0 0 0,2-4 0 0 0,-1 13 0 0 0,0-1 0 0 0,1 1 0 0 0,-1 0 0 0 0,1-1 0 0 0,0 1 0 0 0,0 0 0 0 0,1 0 0 0 0,0-1 0 0 0,-1 1 0 0 0,1 0 0 0 0,1 0 0 0 0,-1 0 0 0 0,1-1 0 0 0,3-6 0 0 0,14-17 0 0 0,-17 25 0 0 0,-1 1 0 0 0,0-1 0 0 0,1 0 0 0 0,-1 1 0 0 0,1-1 0 0 0,0 1 0 0 0,0 0 0 0 0,0-1 0 0 0,0 1 0 0 0,0 0 0 0 0,1 0 0 0 0,-1 1 0 0 0,1-1 0 0 0,3-2 0 0 0,18-10 0 0 0,-9 4 0 0 0,0 2 0 0 0,0 0 0 0 0,0 0 0 0 0,1 2 0 0 0,1 0 0 0 0,-1 0 0 0 0,21-3 0 0 0,-9 5 0 0 0,0 2 0 0 0,37 0 0 0 0,-56 3 0 0 0,0-1 0 0 0,-1 1 0 0 0,1 1 0 0 0,0 0 0 0 0,0 0 0 0 0,-1 1 0 0 0,0-1 0 0 0,1 2 0 0 0,-1-1 0 0 0,0 2 0 0 0,11 6 0 0 0,-10-4 0 0 0,-5-5 0 0 0,-1 0 0 0 0,1 1 0 0 0,-1 0 0 0 0,0 0 0 0 0,0 0 0 0 0,0 0 0 0 0,0 0 0 0 0,3 5 0 0 0,-3-4 0 0 0,-1-1 0 0 0,1 0 0 0 0,1 1 0 0 0,-1-1 0 0 0,0 0 0 0 0,8 4 0 0 0,-9-6 0 0 0,0 1 0 0 0,0-1 0 0 0,0 0 0 0 0,-1 0 0 0 0,1 1 0 0 0,0-1 0 0 0,-1 0 0 0 0,1 1 0 0 0,-1 0 0 0 0,0-1 0 0 0,1 1 0 0 0,-1 0 0 0 0,0 0 0 0 0,0 0 0 0 0,0 0 0 0 0,0 0 0 0 0,0 0 0 0 0,-1 0 0 0 0,1 0 0 0 0,-1 0 0 0 0,1 0 0 0 0,-1 0 0 0 0,0 0 0 0 0,0 3 0 0 0,0-1 0 0 0,1 15 0 0 0,-2 0 0 0 0,-5 36 0 0 0,5-49 0 0 0,-1 0 0 0 0,0-1 0 0 0,0 1 0 0 0,0-1 0 0 0,0 0 0 0 0,-1 1 0 0 0,0-1 0 0 0,0 0 0 0 0,-1-1 0 0 0,1 1 0 0 0,-1-1 0 0 0,-9 9 0 0 0,-34 26 0 0 0,-80 52 0 0 0,107-80 0 0 0,-1-2 0 0 0,0 0 0 0 0,0-1 0 0 0,-42 9 0 0 0,10-3 0 0 0,30-7 0 0 0,-2-1 0 0 0,1-1 0 0 0,-1-1 0 0 0,1-1 0 0 0,-1-2 0 0 0,0 0 0 0 0,0-1 0 0 0,0-2 0 0 0,0-1 0 0 0,1 0 0 0 0,-1-2 0 0 0,-26-9 0 0 0,45 12 0 0 0,-1-1 0 0 0,1 0 0 0 0,0-1 0 0 0,0 1 0 0 0,-7-7 0 0 0,-27-12 0 0 0,38 21 0 0 0,-1 0 0 0 0,1 0 0 0 0,-1-1 0 0 0,1 1 0 0 0,0 0 0 0 0,-1-1 0 0 0,1 1 0 0 0,0-1 0 0 0,0 0 0 0 0,0 0 0 0 0,0 0 0 0 0,-2-3 0 0 0,-24-19 0 0 0,22 19 0 0 0,1 0 0 0 0,0 0 0 0 0,0 0 0 0 0,0-1 0 0 0,0 1 0 0 0,1-1 0 0 0,0 0 0 0 0,0-1 0 0 0,1 1 0 0 0,0-1 0 0 0,0 1 0 0 0,-2-8 0 0 0,2 6 0 0 0,0-1 0 0 0,0 1 0 0 0,1 0 0 0 0,0-1 0 0 0,1 1 0 0 0,0-1 0 0 0,0 0 0 0 0,1 1 0 0 0,0-1 0 0 0,2-14 0 0 0,3 11 0 0 0,1 0 0 0 0,0 0 0 0 0,1 0 0 0 0,0 1 0 0 0,1 0 0 0 0,0 0 0 0 0,10-9 0 0 0,7-11 0 0 0,-9 10 0 0 0,1 1 0 0 0,1 1 0 0 0,23-19 0 0 0,-15 13 0 0 0,-25 23 0 0 0,1 0 0 0 0,0 1 0 0 0,0-1 0 0 0,0 0 0 0 0,0 1 0 0 0,0-1 0 0 0,1 1 0 0 0,-1-1 0 0 0,0 1 0 0 0,1 0 0 0 0,-1 0 0 0 0,5-1 0 0 0,17-8 0 0 0,-17 6 0 0 0,4-2 0 0 0,0 1 0 0 0,0 0 0 0 0,0 0 0 0 0,1 1 0 0 0,13-3 0 0 0,7 6 0 0 0,31 1 0 0 0,-58 1 0 0 0,-1 1 0 0 0,0-1 0 0 0,1 1 0 0 0,-1 0 0 0 0,0 1 0 0 0,0-1 0 0 0,0 1 0 0 0,0 0 0 0 0,5 5 0 0 0,-1-2 0 0 0,-6-4 0 0 0,1 1 0 0 0,0 0 0 0 0,0 0 0 0 0,-1 0 0 0 0,0 1 0 0 0,1-1 0 0 0,-1 0 0 0 0,0 1 0 0 0,-1 0 0 0 0,1-1 0 0 0,-1 1 0 0 0,1 0 0 0 0,-1 0 0 0 0,0 4 0 0 0,11 24 0 0 0,-9-22 0 0 0,0 0 0 0 0,-1-1 0 0 0,0 1 0 0 0,-1 0 0 0 0,0 0 0 0 0,0 0 0 0 0,-1 0 0 0 0,0 0 0 0 0,-2 10 0 0 0,1 19 0 0 0,-1-25 0 0 0,1-1 0 0 0,-2 0 0 0 0,0 1 0 0 0,0-1 0 0 0,-1-1 0 0 0,-10 22 0 0 0,-6 18 0 0 0,18-47 0 0 0,0 0 0 0 0,-1 0 0 0 0,1 0 0 0 0,-2 0 0 0 0,1-1 0 0 0,0 1 0 0 0,-6 5 0 0 0,3-3 0 0 0,0 0 0 0 0,0 1 0 0 0,1 0 0 0 0,-7 13 0 0 0,10-18 0 0 0,0 0 0 0 0,0 1 0 0 0,0-1 0 0 0,-1 0 0 0 0,1 0 0 0 0,-1 0 0 0 0,0-1 0 0 0,1 1 0 0 0,-5 2 0 0 0,-9 9 0 0 0,4-2 0 0 0,9-8 0 0 0,0-1 0 0 0,-1 0 0 0 0,0 1 0 0 0,0-1 0 0 0,0 0 0 0 0,-7 3 0 0 0,9-5 0 0 0,0 1 0 0 0,0-1 0 0 0,-1 0 0 0 0,1 1 0 0 0,0 0 0 0 0,0-1 0 0 0,0 1 0 0 0,1 0 0 0 0,-1 0 0 0 0,0 0 0 0 0,1 0 0 0 0,-2 3 0 0 0,1-3 0 0 0,1 1 0 0 0,-1-1 0 0 0,0 0 0 0 0,0 0 0 0 0,0 0 0 0 0,0 0 0 0 0,0 0 0 0 0,0 0 0 0 0,0-1 0 0 0,0 1 0 0 0,-1 0 0 0 0,1-1 0 0 0,-5 2 0 0 0,-20 10 0 0 0,6-2 0 0 0,-1 0 0 0 0,0-2 0 0 0,-1-1 0 0 0,-45 11 0 0 0,59-17 0 0 0,-15 1 0 0 0,0 0 0 0 0,-29-1 0 0 0,46-2 0 0 0,0 0 0 0 0,1-1 0 0 0,-1 1 0 0 0,0-2 0 0 0,0 1 0 0 0,1-1 0 0 0,-1 0 0 0 0,1-1 0 0 0,-1 1 0 0 0,1-1 0 0 0,0 0 0 0 0,0-1 0 0 0,-6-4 0 0 0,-19-14 0 0 0,22 17 0 0 0,1 0 0 0 0,0-1 0 0 0,1 0 0 0 0,-1 0 0 0 0,1 0 0 0 0,-10-13 0 0 0,9 8 0 0 0,1 1 0 0 0,0-1 0 0 0,1 0 0 0 0,-9-20 0 0 0,3 3 0 0 0,9 23 0 0 0,1 0 0 0 0,-1-1 0 0 0,1 0 0 0 0,0 0 0 0 0,0 0 0 0 0,1 0 0 0 0,0 0 0 0 0,0 0 0 0 0,0-9 0 0 0,0-4 0 0 0,0 10 0 0 0,1-1 0 0 0,-1 1 0 0 0,1 0 0 0 0,1 0 0 0 0,0 0 0 0 0,0 0 0 0 0,1 0 0 0 0,0 0 0 0 0,1 0 0 0 0,-1 1 0 0 0,6-10 0 0 0,4-6 0 0 0,11-16 0 0 0,149-120 0 0 0,-169 157 0 0 0,2 0 0 0 0,-1 1 0 0 0,0 0 0 0 0,1 0 0 0 0,-1 0 0 0 0,1 0 0 0 0,-1 1 0 0 0,6-2 0 0 0,25-11 0 0 0,-20 6 0 0 0,0-1 0 0 0,1 2 0 0 0,0 0 0 0 0,18-5 0 0 0,-27 10 0 0 0,0 0 0 0 0,0 0 0 0 0,0 1 0 0 0,0 0 0 0 0,1 0 0 0 0,-1 1 0 0 0,0 0 0 0 0,10 1 0 0 0,16-1 0 0 0,-24 3 0 0 0,0-1 0 0 0,0 1 0 0 0,-1 1 0 0 0,1 0 0 0 0,-1 0 0 0 0,0 0 0 0 0,0 1 0 0 0,-1 0 0 0 0,1 1 0 0 0,-1 0 0 0 0,0 0 0 0 0,7 8 0 0 0,8 49 0 0 0,-17-47 0 0 0,0 1 0 0 0,-2 0 0 0 0,0 1 0 0 0,-1-1 0 0 0,0 1 0 0 0,-1-1 0 0 0,-3 27 0 0 0,2-17 0 0 0,-4-9 0 0 0,0-2 0 0 0,-2 1 0 0 0,1 0 0 0 0,-12 21 0 0 0,8-18 0 0 0,7-15 0 0 0,-1-1 0 0 0,1 1 0 0 0,-1-1 0 0 0,0 0 0 0 0,0 0 0 0 0,-1 0 0 0 0,1-1 0 0 0,-1 1 0 0 0,1-1 0 0 0,-6 4 0 0 0,5-4 0 0 0,1-1 0 0 0,0 1 0 0 0,0 0 0 0 0,0 0 0 0 0,0 0 0 0 0,1 0 0 0 0,-1 0 0 0 0,-1 5 0 0 0,2-5 0 0 0,0-1 0 0 0,-1 1 0 0 0,1 0 0 0 0,0 0 0 0 0,-1-1 0 0 0,0 1 0 0 0,0-1 0 0 0,1 0 0 0 0,-1 0 0 0 0,0 0 0 0 0,-1 0 0 0 0,1-1 0 0 0,0 1 0 0 0,-5 1 0 0 0,-16 10 0 0 0,12-5 0 0 0,1-1 0 0 0,-1 0 0 0 0,-1-1 0 0 0,1 0 0 0 0,-1-1 0 0 0,0 0 0 0 0,0-1 0 0 0,0 0 0 0 0,-16 1 0 0 0,21-3 0 0 0,0-1 0 0 0,-1 0 0 0 0,1-1 0 0 0,0 1 0 0 0,0-2 0 0 0,0 1 0 0 0,0-1 0 0 0,0 0 0 0 0,0-1 0 0 0,0 0 0 0 0,0 0 0 0 0,0-1 0 0 0,-12-5 0 0 0,19 6 0 0 0,-1 1 0 0 0,1 0 0 0 0,-1-1 0 0 0,1 1 0 0 0,-1 0 0 0 0,1-1 0 0 0,0 0 0 0 0,0 1 0 0 0,0-1 0 0 0,0 0 0 0 0,0 1 0 0 0,0-1 0 0 0,1 0 0 0 0,-2-3 0 0 0,-3-7 0 0 0,-4 2 0 0 0,0-1 0 0 0,0 1 0 0 0,1-2 0 0 0,0 1 0 0 0,1-1 0 0 0,1 0 0 0 0,0-1 0 0 0,1 1 0 0 0,0-1 0 0 0,0 0 0 0 0,-3-22 0 0 0,8 33 0 0 0,0-1 0 0 0,-1 1 0 0 0,1-1 0 0 0,-1 1 0 0 0,1 0 0 0 0,-1-1 0 0 0,0 1 0 0 0,0 0 0 0 0,0 0 0 0 0,0-1 0 0 0,-2-1 0 0 0,2 2 0 0 0,0 1 0 0 0,0-1 0 0 0,1 0 0 0 0,-1 0 0 0 0,0 0 0 0 0,0 0 0 0 0,1 0 0 0 0,-1 0 0 0 0,1 0 0 0 0,0 0 0 0 0,0 0 0 0 0,0 0 0 0 0,-1 0 0 0 0,2-2 0 0 0,-1-8 0 0 0,3-46 0 0 0,13 8 0 0 0,-15 48 0 0 0,0-1 0 0 0,0 0 0 0 0,0 0 0 0 0,0 0 0 0 0,0 1 0 0 0,1-1 0 0 0,-1 1 0 0 0,1-1 0 0 0,0 1 0 0 0,0-1 0 0 0,-1 1 0 0 0,2 0 0 0 0,-1 0 0 0 0,0 0 0 0 0,0 0 0 0 0,3-1 0 0 0,17-21 0 0 0,-15 12 0 0 0,-4 6 0 0 0,0 0 0 0 0,0 0 0 0 0,1 0 0 0 0,0 0 0 0 0,0 1 0 0 0,0-1 0 0 0,1 1 0 0 0,7-7 0 0 0,15-5 0 0 0,-9-7 0 0 0,36-6 0 0 0,-22 14 0 0 0,-12 6 0 0 0,0 1 0 0 0,1 2 0 0 0,-1 0 0 0 0,2 1 0 0 0,23-4 0 0 0,-29 8 0 0 0,0 1 0 0 0,0 0 0 0 0,31 3 0 0 0,-41-1 0 0 0,-1 0 0 0 0,1 0 0 0 0,-1 0 0 0 0,0 0 0 0 0,0 1 0 0 0,1 0 0 0 0,-1 0 0 0 0,0 0 0 0 0,-1 0 0 0 0,1 1 0 0 0,0 0 0 0 0,-1 0 0 0 0,9 7 0 0 0,-12-8 0 0 0,0-1 0 0 0,1 0 0 0 0,-1 1 0 0 0,0-1 0 0 0,1 0 0 0 0,0 0 0 0 0,-1 0 0 0 0,1 0 0 0 0,0-1 0 0 0,-1 1 0 0 0,1 0 0 0 0,0-1 0 0 0,0 1 0 0 0,-1-1 0 0 0,3 1 0 0 0,-3-1 0 0 0,0 0 0 0 0,0 0 0 0 0,0 0 0 0 0,0 1 0 0 0,0-1 0 0 0,0 0 0 0 0,0 1 0 0 0,0-1 0 0 0,0 0 0 0 0,0 1 0 0 0,0-1 0 0 0,0 1 0 0 0,0 0 0 0 0,0-1 0 0 0,0 1 0 0 0,0 0 0 0 0,-1 0 0 0 0,1-1 0 0 0,0 1 0 0 0,-1 0 0 0 0,1 0 0 0 0,-1 0 0 0 0,1 0 0 0 0,-1 0 0 0 0,1 0 0 0 0,-1 0 0 0 0,1 0 0 0 0,-1 1 0 0 0,35 62 0 0 0,-33-59 0 0 0,1 0 0 0 0,-1 0 0 0 0,1 1 0 0 0,-1-1 0 0 0,-1 0 0 0 0,1 1 0 0 0,-1-1 0 0 0,0 1 0 0 0,0-1 0 0 0,-1 1 0 0 0,0 0 0 0 0,1-1 0 0 0,-2 9 0 0 0,2 14 0 0 0,0-18 0 0 0,0 0 0 0 0,0 1 0 0 0,-1-1 0 0 0,0 0 0 0 0,-1 1 0 0 0,0-1 0 0 0,-1 0 0 0 0,0 1 0 0 0,-5 13 0 0 0,-4 5 0 0 0,10-27 0 0 0,1 0 0 0 0,0-1 0 0 0,-1 1 0 0 0,1 0 0 0 0,-1 0 0 0 0,0 0 0 0 0,1 0 0 0 0,-1-1 0 0 0,0 1 0 0 0,0 0 0 0 0,0-1 0 0 0,0 1 0 0 0,-1-1 0 0 0,1 1 0 0 0,0-1 0 0 0,-1 0 0 0 0,1 1 0 0 0,0-1 0 0 0,-1 0 0 0 0,-3 2 0 0 0,-47 43 0 0 0,18-26 0 0 0,26-14 0 0 0,1-2 0 0 0,-1 1 0 0 0,1-1 0 0 0,-1 0 0 0 0,0-1 0 0 0,-1 0 0 0 0,1 0 0 0 0,0-1 0 0 0,-1 0 0 0 0,0 0 0 0 0,-8 0 0 0 0,15-2 0 0 0,0 0 0 0 0,0 0 0 0 0,0 0 0 0 0,0 0 0 0 0,0 0 0 0 0,0 0 0 0 0,0-1 0 0 0,0 1 0 0 0,0-1 0 0 0,0 0 0 0 0,0 1 0 0 0,1-1 0 0 0,-1 0 0 0 0,0 0 0 0 0,0 0 0 0 0,1 0 0 0 0,-1-1 0 0 0,1 1 0 0 0,-3-3 0 0 0,-12-8 0 0 0,14 11 0 0 0,1-1 0 0 0,0 1 0 0 0,-1 0 0 0 0,1-1 0 0 0,0 1 0 0 0,0-1 0 0 0,0 1 0 0 0,0-1 0 0 0,0 1 0 0 0,0-1 0 0 0,1 0 0 0 0,-1 0 0 0 0,0 1 0 0 0,1-1 0 0 0,-1 0 0 0 0,1 0 0 0 0,0-3 0 0 0,-2-38 0 0 0,2 34 0 0 0,9-44 0 0 0,-8 50 0 0 0,0 1 0 0 0,0-1 0 0 0,0 1 0 0 0,0-1 0 0 0,1 1 0 0 0,-1 0 0 0 0,1 0 0 0 0,-1-1 0 0 0,1 1 0 0 0,0 0 0 0 0,0 1 0 0 0,0-1 0 0 0,3-2 0 0 0,18-23 0 0 0,-19 22 0 0 0,-1 0 0 0 0,1 0 0 0 0,0 0 0 0 0,0 0 0 0 0,1 1 0 0 0,-1 0 0 0 0,1 0 0 0 0,0 0 0 0 0,0 0 0 0 0,8-4 0 0 0,16-14 0 0 0,-24 19 0 0 0,0 1 0 0 0,0-1 0 0 0,0 1 0 0 0,1 0 0 0 0,-1 0 0 0 0,1 0 0 0 0,-1 1 0 0 0,1 0 0 0 0,0 0 0 0 0,0 1 0 0 0,8-1 0 0 0,8 1 0 0 0,15 0 0 0 0,-36 0 0 0 0,-1 0 0 0 0,1 0 0 0 0,0-1 0 0 0,-1 1 0 0 0,1 0 0 0 0,0 1 0 0 0,-1-1 0 0 0,1 0 0 0 0,0 0 0 0 0,-1 0 0 0 0,1 0 0 0 0,-1 0 0 0 0,1 1 0 0 0,0-1 0 0 0,-1 0 0 0 0,1 0 0 0 0,-1 1 0 0 0,1-1 0 0 0,0 1 0 0 0,-1-1 0 0 0,1 0 0 0 0,-1 1 0 0 0,1-1 0 0 0,-1 1 0 0 0,0-1 0 0 0,1 1 0 0 0,0 0 0 0 0,-1 0 0 0 0,0-1 0 0 0,0 1 0 0 0,0-1 0 0 0,1 1 0 0 0,-1 0 0 0 0,0-1 0 0 0,0 1 0 0 0,1-1 0 0 0,-1 1 0 0 0,0-1 0 0 0,1 1 0 0 0,-1-1 0 0 0,1 1 0 0 0,-1-1 0 0 0,1 0 0 0 0,-1 1 0 0 0,1-1 0 0 0,-1 1 0 0 0,1-1 0 0 0,-1 0 0 0 0,1 0 0 0 0,-1 1 0 0 0,1-1 0 0 0,1 0 0 0 0,-1 1 0 0 0,0-1 0 0 0,-1 0 0 0 0,1 1 0 0 0,0-1 0 0 0,0 0 0 0 0,0 1 0 0 0,-1-1 0 0 0,1 1 0 0 0,0 0 0 0 0,0-1 0 0 0,-1 1 0 0 0,1-1 0 0 0,0 1 0 0 0,-1 0 0 0 0,1 0 0 0 0,-1-1 0 0 0,1 1 0 0 0,-1 0 0 0 0,0 0 0 0 0,1 0 0 0 0,-1-1 0 0 0,1 1 0 0 0,-1 0 0 0 0,0 0 0 0 0,0 0 0 0 0,0 0 0 0 0,0 1 0 0 0,8 8 0 0 0,-6-9 0 0 0,-1 0 0 0 0,1 1 0 0 0,-1-1 0 0 0,1 0 0 0 0,-1 1 0 0 0,0-1 0 0 0,0 1 0 0 0,0 0 0 0 0,0-1 0 0 0,0 1 0 0 0,0 0 0 0 0,0-1 0 0 0,0 1 0 0 0,-1 0 0 0 0,1 0 0 0 0,0 0 0 0 0,-1 0 0 0 0,0 0 0 0 0,0 0 0 0 0,1 0 0 0 0,-1 0 0 0 0,0 0 0 0 0,-1 2 0 0 0,-15 7 0 0 0,17-10 0 0 0,0 0 0 0 0,0-1 0 0 0,0 1 0 0 0,-1-1 0 0 0,1 1 0 0 0,0 0 0 0 0,1-1 0 0 0,-1 0 0 0 0,0 1 0 0 0,0-1 0 0 0,0 0 0 0 0,0 1 0 0 0,0-1 0 0 0,0 0 0 0 0,0 0 0 0 0,0 0 0 0 0,1 0 0 0 0,-1 0 0 0 0,0 0 0 0 0,0 0 0 0 0,0 0 0 0 0,0-1 0 0 0,0 1 0 0 0,0 0 0 0 0,0-1 0 0 0,0 1 0 0 0,0-1 0 0 0,0 1 0 0 0,0-1 0 0 0,0 1 0 0 0,0-1 0 0 0,0 0 0 0 0,0 0 0 0 0,0 1 0 0 0,0-1 0 0 0,-1 0 0 0 0,1 0 0 0 0,0 0 0 0 0,0-1 0 0 0,0 1 0 0 0,-1 1 0 0 0,1-1 0 0 0,-1 0 0 0 0,1 1 0 0 0,-1-1 0 0 0,1 1 0 0 0,-1-1 0 0 0,1 1 0 0 0,0-1 0 0 0,-1 1 0 0 0,1 0 0 0 0,0-1 0 0 0,0 1 0 0 0,-1 0 0 0 0,1-1 0 0 0,0 1 0 0 0,0 0 0 0 0,-1 0 0 0 0,1 0 0 0 0,0 0 0 0 0,0 0 0 0 0,1 0 0 0 0,-2 0 0 0 0,0 0 0 0 0,1 0 0 0 0,-1 0 0 0 0,0 0 0 0 0,1 0 0 0 0,-1 0 0 0 0,1 0 0 0 0,-1 0 0 0 0,0 0 0 0 0,1 0 0 0 0,-1 0 0 0 0,0 0 0 0 0,1-1 0 0 0,-1 1 0 0 0,0 0 0 0 0,1 0 0 0 0,-1 0 0 0 0,0 0 0 0 0,1-1 0 0 0,-1 1 0 0 0,0 0 0 0 0,1 0 0 0 0,-1 0 0 0 0,0-1 0 0 0,0 1 0 0 0,1 0 0 0 0,-1-1 0 0 0,0 1 0 0 0,0 0 0 0 0,0 0 0 0 0,1-1 0 0 0,-1 1 0 0 0,0-1 0 0 0,0 1 0 0 0,0 0 0 0 0,0-1 0 0 0,0 1 0 0 0,0-1 0 0 0,0 1 0 0 0,0 0 0 0 0,0-1 0 0 0,0 1 0 0 0,1 0 0 0 0,-1 0 0 0 0,0-1 0 0 0,0 1 0 0 0,0 0 0 0 0,0 0 0 0 0,0-1 0 0 0,0 1 0 0 0,0 0 0 0 0,0 0 0 0 0,1-1 0 0 0,-1 1 0 0 0,0 0 0 0 0,0 0 0 0 0,0 0 0 0 0,0-1 0 0 0,1 1 0 0 0,-1 0 0 0 0,0 0 0 0 0,0 0 0 0 0,1 0 0 0 0,-1 0 0 0 0,0 0 0 0 0,0-1 0 0 0,1 1 0 0 0,-1 0 0 0 0,0 0 0 0 0,0 0 0 0 0,1 0 0 0 0,-1 0 0 0 0,0 0 0 0 0,0 0 0 0 0,1 0 0 0 0,-1 0 0 0 0,1 0 0 0 0,16-1 0 0 0,-15 1 0 0 0,0-1 0 0 0,0 1 0 0 0,0 0 0 0 0,1 0 0 0 0,-1 0 0 0 0,0 0 0 0 0,0 0 0 0 0,0 0 0 0 0,0 0 0 0 0,0 1 0 0 0,0-1 0 0 0,1 1 0 0 0,-1 0 0 0 0,0 0 0 0 0,0-1 0 0 0,0 1 0 0 0,-1 0 0 0 0,1 1 0 0 0,0-1 0 0 0,0 0 0 0 0,-1 0 0 0 0,3 3 0 0 0,-1-1 0 0 0,-2-2 0 0 0,1 0 0 0 0,-1 0 0 0 0,0 1 0 0 0,0-1 0 0 0,0 0 0 0 0,1 1 0 0 0,-1-1 0 0 0,0 1 0 0 0,-1-1 0 0 0,1 1 0 0 0,0 0 0 0 0,0-1 0 0 0,-1 1 0 0 0,1 0 0 0 0,-1-1 0 0 0,1 1 0 0 0,-1 0 0 0 0,0 0 0 0 0,1 3 0 0 0,-1-4 0 0 0,1 0 0 0 0,0 0 0 0 0,0 0 0 0 0,0 1 0 0 0,-1-1 0 0 0,1 0 0 0 0,0 0 0 0 0,-1 1 0 0 0,1-1 0 0 0,-1 1 0 0 0,0-1 0 0 0,1 0 0 0 0,-1 1 0 0 0,0-1 0 0 0,0 1 0 0 0,0-1 0 0 0,0 0 0 0 0,0 1 0 0 0,0-1 0 0 0,-1 3 0 0 0,1-4 0 0 0,-1-1 0 0 0,1 1 0 0 0,0 0 0 0 0,0 0 0 0 0,-1 0 0 0 0,1 1 0 0 0,0-1 0 0 0,0 0 0 0 0,-1 0 0 0 0,1 0 0 0 0,0 0 0 0 0,-1 0 0 0 0,1 0 0 0 0,0 0 0 0 0,0 0 0 0 0,0 0 0 0 0,-1 1 0 0 0,1-1 0 0 0,0 0 0 0 0,0 0 0 0 0,-1 0 0 0 0,1 0 0 0 0,0 1 0 0 0,0-1 0 0 0,0 0 0 0 0,0 0 0 0 0,-1 1 0 0 0,1-1 0 0 0,0 0 0 0 0,0 0 0 0 0,0 1 0 0 0,0-1 0 0 0,0 0 0 0 0,0 0 0 0 0,0 1 0 0 0,0-1 0 0 0,0 0 0 0 0,-1 0 0 0 0,1 1 0 0 0,0-1 0 0 0,0 0 0 0 0,1 1 0 0 0,-3 2 0 0 0,-12 9 0 0 0,14-12 0 0 0,0 1 0 0 0,-1 0 0 0 0,1-1 0 0 0,-1 1 0 0 0,1-1 0 0 0,0 1 0 0 0,-1-1 0 0 0,1 0 0 0 0,-1 1 0 0 0,1-1 0 0 0,-1 1 0 0 0,1-1 0 0 0,-1 0 0 0 0,1 1 0 0 0,-1-1 0 0 0,0 0 0 0 0,1 1 0 0 0,-1-1 0 0 0,1 0 0 0 0,-1 0 0 0 0,0 0 0 0 0,0 0 0 0 0,-2 1 0 0 0,1 0 0 0 0,0 1 0 0 0,-1-1 0 0 0,1 0 0 0 0,0 1 0 0 0,0-1 0 0 0,0 1 0 0 0,0 0 0 0 0,0-1 0 0 0,0 1 0 0 0,0 0 0 0 0,0 0 0 0 0,-1 4 0 0 0,-23 19 0 0 0,5-9 0 0 0,17-13 0 0 0,1 0 0 0 0,-1 0 0 0 0,0 0 0 0 0,0-1 0 0 0,0 1 0 0 0,0-1 0 0 0,-6 3 0 0 0,2-3 0 0 0,-1 1 0 0 0,1 0 0 0 0,-1 0 0 0 0,-11 7 0 0 0,11-5 0 0 0,0-1 0 0 0,0 0 0 0 0,0 0 0 0 0,-1-1 0 0 0,-13 3 0 0 0,5-4 0 0 0,1 0 0 0 0,-1-1 0 0 0,0-1 0 0 0,0-1 0 0 0,-21-3 0 0 0,-7-46 0 0 0,44 47 0 0 0,-1-1 0 0 0,1 1 0 0 0,0 0 0 0 0,0-1 0 0 0,1 1 0 0 0,-1-1 0 0 0,1 0 0 0 0,-1 1 0 0 0,0-7 0 0 0,-9-22 0 0 0,7 18 0 0 0,1 0 0 0 0,0 0 0 0 0,1 0 0 0 0,1 0 0 0 0,0 0 0 0 0,1 0 0 0 0,3-25 0 0 0,-1-1 0 0 0,-2 38 0 0 0,0 1 0 0 0,0 0 0 0 0,0 0 0 0 0,0 0 0 0 0,0 0 0 0 0,1 0 0 0 0,-1-1 0 0 0,0 1 0 0 0,1 0 0 0 0,-1 0 0 0 0,1 0 0 0 0,-1 0 0 0 0,1 0 0 0 0,0 0 0 0 0,-1 0 0 0 0,1 0 0 0 0,1 0 0 0 0,8-14 0 0 0,6-18 0 0 0,-9 27 0 0 0,1 1 0 0 0,0-1 0 0 0,0-1 0 0 0,1 2 0 0 0,0-1 0 0 0,0 1 0 0 0,0 0 0 0 0,1 1 0 0 0,18-6 0 0 0,-23 8 0 0 0,2-1 0 0 0,1 1 0 0 0,-1 0 0 0 0,0 1 0 0 0,1-1 0 0 0,-1 2 0 0 0,0-1 0 0 0,1 1 0 0 0,-1 0 0 0 0,1 0 0 0 0,-1 1 0 0 0,1 0 0 0 0,-1 0 0 0 0,0 1 0 0 0,1 0 0 0 0,-1 0 0 0 0,0 1 0 0 0,0 0 0 0 0,-1 0 0 0 0,1 0 0 0 0,-1 1 0 0 0,1 0 0 0 0,8 8 0 0 0,-4-1 0 0 0,-1 1 0 0 0,0 0 0 0 0,-1 0 0 0 0,0 1 0 0 0,-1 1 0 0 0,10 22 0 0 0,-16-28 0 0 0,-1 0 0 0 0,0 0 0 0 0,0 0 0 0 0,-1 1 0 0 0,0-1 0 0 0,0 0 0 0 0,-2 9 0 0 0,1 15 0 0 0,1-24 0 0 0,0-1 0 0 0,0 1 0 0 0,0-1 0 0 0,-1 1 0 0 0,0-1 0 0 0,0 1 0 0 0,-1-1 0 0 0,0 0 0 0 0,0 0 0 0 0,-1 0 0 0 0,0 0 0 0 0,0 0 0 0 0,-1 0 0 0 0,1-1 0 0 0,-1 1 0 0 0,-7 7 0 0 0,-58 53 0 0 0,60-59 0 0 0,0 1 0 0 0,-1-1 0 0 0,0-1 0 0 0,0 0 0 0 0,0 0 0 0 0,-1-1 0 0 0,0-1 0 0 0,0 0 0 0 0,0 0 0 0 0,-13 3 0 0 0,2-2 0 0 0,0-1 0 0 0,0 0 0 0 0,0-2 0 0 0,-45 1 0 0 0,60-4 0 0 0,-1-1 0 0 0,1-1 0 0 0,0 1 0 0 0,0-1 0 0 0,0 0 0 0 0,0-1 0 0 0,0 0 0 0 0,0 0 0 0 0,0 0 0 0 0,-8-6 0 0 0,-60-47 0 0 0,62 44 0 0 0,5 5 0 0 0,0-2 0 0 0,0 1 0 0 0,1-1 0 0 0,1 0 0 0 0,0 0 0 0 0,0-1 0 0 0,0 0 0 0 0,1 0 0 0 0,1 0 0 0 0,-7-21 0 0 0,-18-39 0 0 0,24 57 0 0 0,0 0 0 0 0,0 0 0 0 0,2 0 0 0 0,-1 0 0 0 0,2-1 0 0 0,0 1 0 0 0,0-27 0 0 0,1 31 0 0 0,1 0 0 0 0,0 1 0 0 0,1-1 0 0 0,0 0 0 0 0,0 1 0 0 0,1-1 0 0 0,0 1 0 0 0,1-1 0 0 0,0 1 0 0 0,0 0 0 0 0,1 0 0 0 0,0 0 0 0 0,6-9 0 0 0,18-4 0 0 0,41-59 0 0 0,-55 66 0 0 0,1 1 0 0 0,0 0 0 0 0,0 1 0 0 0,29-15 0 0 0,-30 17 0 0 0,49-14 0 0 0,-49 14 0 0 0,-12 8 0 0 0,1 0 0 0 0,0 1 0 0 0,-1-1 0 0 0,1 0 0 0 0,0 1 0 0 0,0 0 0 0 0,0-1 0 0 0,0 1 0 0 0,0 0 0 0 0,0 0 0 0 0,0 1 0 0 0,0-1 0 0 0,3 0 0 0 0,68-14 0 0 0,-56 10 0 0 0,1 1 0 0 0,-1 1 0 0 0,33-2 0 0 0,-30 5 0 0 0,3-1 0 0 0,-1 2 0 0 0,38 5 0 0 0,-54-4 0 0 0,0-1 0 0 0,0 1 0 0 0,0 0 0 0 0,-1 1 0 0 0,1 0 0 0 0,-1 0 0 0 0,1 0 0 0 0,-1 1 0 0 0,0 0 0 0 0,-1 0 0 0 0,1 0 0 0 0,9 10 0 0 0,-8-5 0 0 0,-1 0 0 0 0,0 0 0 0 0,0 0 0 0 0,-1 0 0 0 0,-1 1 0 0 0,1 0 0 0 0,-1 0 0 0 0,-1 0 0 0 0,0 1 0 0 0,0-1 0 0 0,-1 1 0 0 0,-1 0 0 0 0,0 0 0 0 0,0-1 0 0 0,-1 1 0 0 0,0 0 0 0 0,-1 0 0 0 0,0 0 0 0 0,-1-1 0 0 0,0 1 0 0 0,0-1 0 0 0,-1 1 0 0 0,-1-1 0 0 0,0 0 0 0 0,0 0 0 0 0,-7 10 0 0 0,-14 34 0 0 0,-51 25 0 0 0,24-37 0 0 0,42-36 0 0 0,1 2 0 0 0,0-1 0 0 0,0 1 0 0 0,-14 18 0 0 0,17-20 0 0 0,0 0 0 0 0,-1-1 0 0 0,1 0 0 0 0,-1 0 0 0 0,0 0 0 0 0,-1-1 0 0 0,1 0 0 0 0,-1 0 0 0 0,1-1 0 0 0,-1 0 0 0 0,0-1 0 0 0,0 1 0 0 0,-1-1 0 0 0,-9 0 0 0 0,-45 18 0 0 0,44-13 0 0 0,-1 0 0 0 0,1-1 0 0 0,-1-1 0 0 0,0-1 0 0 0,-1-1 0 0 0,1 0 0 0 0,-1-2 0 0 0,1 0 0 0 0,-1-2 0 0 0,1 0 0 0 0,-1-1 0 0 0,-35-9 0 0 0,51 10 0 0 0,1-1 0 0 0,0 1 0 0 0,1-1 0 0 0,-1 0 0 0 0,0 0 0 0 0,0 0 0 0 0,1-1 0 0 0,-1 1 0 0 0,1-1 0 0 0,0 0 0 0 0,-3-3 0 0 0,-26-22 0 0 0,5-2 0 0 0,7 4 0 0 0,-8 6 0 0 0,-21-54 0 0 0,46 68 0 0 0,-1-1 0 0 0,1 1 0 0 0,0-1 0 0 0,1 1 0 0 0,0-1 0 0 0,0 0 0 0 0,0 0 0 0 0,1 0 0 0 0,0 0 0 0 0,-1-7 0 0 0,3-78 0 0 0,1 44 0 0 0,-2 38 0 0 0,1-1 0 0 0,1 0 0 0 0,-1 0 0 0 0,2 1 0 0 0,-1-1 0 0 0,2 1 0 0 0,-1 0 0 0 0,1 0 0 0 0,1 0 0 0 0,0 0 0 0 0,0 1 0 0 0,8-11 0 0 0,10-9 0 0 0,0 2 0 0 0,38-35 0 0 0,-21 22 0 0 0,-9 13 0 0 0,1 1 0 0 0,2 1 0 0 0,0 2 0 0 0,69-35 0 0 0,-55 44 0 0 0,-10 4 0 0 0,-17 2 0 0 0,1 2 0 0 0,0 0 0 0 0,1 1 0 0 0,-1 2 0 0 0,46-2 0 0 0,120 10 0 0 0,-171-3 0 0 0,-1 0 0 0 0,0 1 0 0 0,0 1 0 0 0,1 1 0 0 0,-2 0 0 0 0,1 1 0 0 0,-1 0 0 0 0,23 13 0 0 0,-13-2 0 0 0,0 0 0 0 0,-1 1 0 0 0,31 32 0 0 0,-53-49 0 0 0,0 1 0 0 0,0-1 0 0 0,-1 1 0 0 0,1 0 0 0 0,-1 0 0 0 0,1-1 0 0 0,-1 1 0 0 0,0 0 0 0 0,0 0 0 0 0,1 0 0 0 0,-1 1 0 0 0,-1-1 0 0 0,1 0 0 0 0,1 4 0 0 0,-2-4 0 0 0,1 1 0 0 0,0-1 0 0 0,0 1 0 0 0,-1-1 0 0 0,2 0 0 0 0,-1 1 0 0 0,0-1 0 0 0,0 0 0 0 0,1 0 0 0 0,2 4 0 0 0,1 0 0 0 0,-1 1 0 0 0,0 0 0 0 0,0 1 0 0 0,-1-1 0 0 0,0 0 0 0 0,-1 1 0 0 0,1 0 0 0 0,-1-1 0 0 0,-1 1 0 0 0,0 0 0 0 0,0 0 0 0 0,0 0 0 0 0,-1 0 0 0 0,-1 10 0 0 0,1-16 0 0 0,0 29 0 0 0,-6 45 0 0 0,5-67 0 0 0,0-1 0 0 0,-1 1 0 0 0,0 0 0 0 0,-1-1 0 0 0,0 0 0 0 0,-1 1 0 0 0,1-1 0 0 0,-1-1 0 0 0,-1 1 0 0 0,-8 11 0 0 0,-6 4 0 0 0,-1-2 0 0 0,-28 44 0 0 0,45-62 0 0 0,1 0 0 0 0,-1 0 0 0 0,0 0 0 0 0,0 0 0 0 0,0 0 0 0 0,0-1 0 0 0,-7 5 0 0 0,-16 13 0 0 0,6-2 0 0 0,0-1 0 0 0,-26 17 0 0 0,40-30 0 0 0,-5 2 0 0 0,0-1 0 0 0,0 0 0 0 0,-1 0 0 0 0,1-1 0 0 0,-1-1 0 0 0,-16 3 0 0 0,-13 5 0 0 0,16-5 0 0 0,1 0 0 0 0,-1-2 0 0 0,-1-1 0 0 0,1-1 0 0 0,0-1 0 0 0,-1-1 0 0 0,1-1 0 0 0,0-2 0 0 0,-29-5 0 0 0,49 6 0 0 0,-1 0 0 0 0,1 0 0 0 0,0 0 0 0 0,0-1 0 0 0,0 1 0 0 0,0-1 0 0 0,-6-5 0 0 0,-9-5 0 0 0,-23-13 0 0 0,0-3 0 0 0,-62-53 0 0 0,94 73 0 0 0,0-1 0 0 0,1 0 0 0 0,0 0 0 0 0,1-1 0 0 0,0 0 0 0 0,0 0 0 0 0,1-1 0 0 0,1-1 0 0 0,0 1 0 0 0,1-1 0 0 0,-9-24 0 0 0,8 1 0 0 0,1 8 0 0 0,0 1 0 0 0,2-1 0 0 0,2 0 0 0 0,0 0 0 0 0,3-44 0 0 0,3 59 0 0 0,0 1 0 0 0,1-1 0 0 0,0 1 0 0 0,1-1 0 0 0,0 2 0 0 0,1-1 0 0 0,0 1 0 0 0,1 0 0 0 0,1 0 0 0 0,12-12 0 0 0,23-23 0 0 0,93-75 0 0 0,-118 107 0 0 0,1 2 0 0 0,24-12 0 0 0,-7 3 0 0 0,-24 13 0 0 0,1 0 0 0 0,1 0 0 0 0,-1 2 0 0 0,1-1 0 0 0,0 2 0 0 0,30-7 0 0 0,-36 10 0 0 0,0-1 0 0 0,-1 1 0 0 0,1-1 0 0 0,-1-1 0 0 0,11-5 0 0 0,-12 4 0 0 0,1 2 0 0 0,-1-1 0 0 0,1 1 0 0 0,0 0 0 0 0,1 1 0 0 0,-1 0 0 0 0,11-1 0 0 0,396-16 0 0 0,-403 19 0 0 0,1 0 0 0 0,-1 1 0 0 0,1 0 0 0 0,-1 1 0 0 0,1 0 0 0 0,-1 1 0 0 0,0 1 0 0 0,0-1 0 0 0,0 2 0 0 0,-1 0 0 0 0,0 0 0 0 0,0 1 0 0 0,0 1 0 0 0,19 15 0 0 0,-3 0 0 0 0,-24-20 0 0 0,-1-1 0 0 0,0 1 0 0 0,0 0 0 0 0,0-1 0 0 0,0 1 0 0 0,0 0 0 0 0,-1 0 0 0 0,1 0 0 0 0,0 1 0 0 0,-1-1 0 0 0,0 0 0 0 0,2 5 0 0 0,-1-5 0 0 0,-1 1 0 0 0,0-1 0 0 0,0 1 0 0 0,1-1 0 0 0,0 1 0 0 0,-1-1 0 0 0,1 0 0 0 0,0 0 0 0 0,0 0 0 0 0,2 2 0 0 0,-2-3 0 0 0,0 1 0 0 0,-1-1 0 0 0,0 1 0 0 0,1-1 0 0 0,-1 1 0 0 0,0 0 0 0 0,0-1 0 0 0,0 1 0 0 0,0 0 0 0 0,0 0 0 0 0,0 0 0 0 0,-1 0 0 0 0,1-1 0 0 0,0 1 0 0 0,-1 0 0 0 0,0 0 0 0 0,1 3 0 0 0,12 47 0 0 0,-7-35 0 0 0,-2 1 0 0 0,0 0 0 0 0,-1 1 0 0 0,1 27 0 0 0,-4-30 0 0 0,0 1 0 0 0,-2 0 0 0 0,0 0 0 0 0,0-1 0 0 0,-2 1 0 0 0,0-1 0 0 0,-1 0 0 0 0,0 0 0 0 0,-2 0 0 0 0,0-1 0 0 0,-13 22 0 0 0,-2 2 0 0 0,17-29 0 0 0,0 0 0 0 0,-1 0 0 0 0,0 0 0 0 0,-15 16 0 0 0,-31 28 0 0 0,14-14 0 0 0,-76 63 0 0 0,64-63 0 0 0,38-29 0 0 0,-1 0 0 0 0,1-1 0 0 0,-2-1 0 0 0,1 0 0 0 0,-1 0 0 0 0,-1-2 0 0 0,0 0 0 0 0,-15 5 0 0 0,1-2 0 0 0,0-2 0 0 0,-1-2 0 0 0,-48 5 0 0 0,70-10 0 0 0,0-1 0 0 0,0 0 0 0 0,0 0 0 0 0,-1-1 0 0 0,1 0 0 0 0,1-1 0 0 0,-1 0 0 0 0,0 0 0 0 0,0-1 0 0 0,1 0 0 0 0,-1 0 0 0 0,1 0 0 0 0,0-1 0 0 0,0 0 0 0 0,0-1 0 0 0,1 1 0 0 0,-1-2 0 0 0,-5-5 0 0 0,-28-26 0 0 0,37 32 0 0 0,0 0 0 0 0,0 1 0 0 0,0-1 0 0 0,1 0 0 0 0,0 0 0 0 0,0 0 0 0 0,0-1 0 0 0,1 1 0 0 0,0 0 0 0 0,0-1 0 0 0,0 1 0 0 0,0-1 0 0 0,1-5 0 0 0,-4-17 0 0 0,2 14 0 0 0,1 0 0 0 0,0 1 0 0 0,1-1 0 0 0,0 0 0 0 0,2 0 0 0 0,-1 0 0 0 0,1 1 0 0 0,1-1 0 0 0,1 1 0 0 0,4-14 0 0 0,28-27 0 0 0,-32 44 0 0 0,-3 7 0 0 0,0 0 0 0 0,0 0 0 0 0,0 1 0 0 0,1-1 0 0 0,-1 1 0 0 0,1-1 0 0 0,0 1 0 0 0,0-1 0 0 0,0 1 0 0 0,0 0 0 0 0,0 0 0 0 0,0 0 0 0 0,5-3 0 0 0,41-53 0 0 0,-41 47 0 0 0,1 0 0 0 0,0 0 0 0 0,1 1 0 0 0,1 0 0 0 0,19-16 0 0 0,-22 22 0 0 0,1-1 0 0 0,-1 0 0 0 0,-1-1 0 0 0,1 1 0 0 0,-1-1 0 0 0,8-9 0 0 0,26-23 0 0 0,3 7 0 0 0,-32 22 0 0 0,0 1 0 0 0,0 0 0 0 0,0 0 0 0 0,1 1 0 0 0,1 1 0 0 0,-1 0 0 0 0,1 1 0 0 0,0 0 0 0 0,15-4 0 0 0,-21 8 0 0 0,0-1 0 0 0,0 0 0 0 0,-1-1 0 0 0,1 0 0 0 0,0 0 0 0 0,5-4 0 0 0,-7 4 0 0 0,1 0 0 0 0,-1 0 0 0 0,1 1 0 0 0,-1-1 0 0 0,1 1 0 0 0,0 1 0 0 0,0-1 0 0 0,11-1 0 0 0,58-6 0 0 0,-49 4 0 0 0,1 2 0 0 0,40 0 0 0 0,-55 4 0 0 0,-1 0 0 0 0,0 0 0 0 0,1 2 0 0 0,-1-1 0 0 0,0 1 0 0 0,0 1 0 0 0,-1 0 0 0 0,1 1 0 0 0,14 8 0 0 0,-21-10 0 0 0,0 0 0 0 0,-1 0 0 0 0,1 1 0 0 0,-1 0 0 0 0,0 0 0 0 0,0 0 0 0 0,0 0 0 0 0,0 0 0 0 0,-1 0 0 0 0,4 8 0 0 0,13 21 0 0 0,-15-29 0 0 0,-1 1 0 0 0,1 0 0 0 0,-1 0 0 0 0,0 0 0 0 0,-1 0 0 0 0,1 1 0 0 0,2 8 0 0 0,1 2 0 0 0,-2-2 0 0 0,-1 1 0 0 0,0 0 0 0 0,-1 0 0 0 0,-1 0 0 0 0,0 0 0 0 0,-1 0 0 0 0,-1 0 0 0 0,0 0 0 0 0,-1 0 0 0 0,-8 29 0 0 0,6-35 0 0 0,0 0 0 0 0,-1-1 0 0 0,0 0 0 0 0,-9 12 0 0 0,-8 12 0 0 0,18-24 0 0 0,-1-1 0 0 0,0 1 0 0 0,0-1 0 0 0,-1-1 0 0 0,0 1 0 0 0,0-1 0 0 0,0 0 0 0 0,-14 9 0 0 0,-23 22 0 0 0,22-15 0 0 0,8-7 0 0 0,-1-1 0 0 0,-21 16 0 0 0,5-10 0 0 0,0-2 0 0 0,-1-1 0 0 0,0-1 0 0 0,-49 16 0 0 0,58-24 0 0 0,0-2 0 0 0,-1-1 0 0 0,1 0 0 0 0,-1-2 0 0 0,0-1 0 0 0,0 0 0 0 0,-1-2 0 0 0,-24-3 0 0 0,41 2 0 0 0,1 0 0 0 0,-1-1 0 0 0,1 0 0 0 0,-1 0 0 0 0,1-1 0 0 0,0 1 0 0 0,0-1 0 0 0,0-1 0 0 0,0 1 0 0 0,-8-7 0 0 0,-3-2 0 0 0,14 10 0 0 0,0 0 0 0 0,0 0 0 0 0,0-1 0 0 0,0 1 0 0 0,1-1 0 0 0,-1 1 0 0 0,1-1 0 0 0,-5-6 0 0 0,-5-6 0 0 0,-15-5 0 0 0,-14-42 0 0 0,34 52 0 0 0,1-1 0 0 0,0 0 0 0 0,0-1 0 0 0,1 1 0 0 0,0-1 0 0 0,1 0 0 0 0,1 0 0 0 0,0-1 0 0 0,-2-16 0 0 0,1-14 0 0 0,1-58 0 0 0,3 99 0 0 0,-1-9 0 0 0,1 0 0 0 0,0 1 0 0 0,1-1 0 0 0,1 0 0 0 0,-1 0 0 0 0,2 1 0 0 0,-1-1 0 0 0,2 1 0 0 0,-1 0 0 0 0,10-19 0 0 0,22-26 0 0 0,-20 30 0 0 0,0 1 0 0 0,2 0 0 0 0,39-42 0 0 0,-48 58 0 0 0,2-2 0 0 0,0 0 0 0 0,1 0 0 0 0,0 1 0 0 0,23-14 0 0 0,77-41 0 0 0,-91 52 0 0 0,-16 9 0 0 0,0 0 0 0 0,0 1 0 0 0,0-1 0 0 0,1 1 0 0 0,-1 0 0 0 0,1 1 0 0 0,-1-1 0 0 0,1 1 0 0 0,6-2 0 0 0,29-3 0 0 0,21-6 0 0 0,0 3 0 0 0,1 3 0 0 0,0 3 0 0 0,73 5 0 0 0,-53 17 0 0 0,-50-10 0 0 0,-27-7 0 0 0,0 0 0 0 0,0 0 0 0 0,0 1 0 0 0,0 0 0 0 0,-1 0 0 0 0,1 0 0 0 0,-1 0 0 0 0,1 1 0 0 0,-1-1 0 0 0,4 6 0 0 0,14 11 0 0 0,16 19 0 0 0,-18-16 0 0 0,-15-17 0 0 0,-1-3 0 0 0,-1 0 0 0 0,0 0 0 0 0,0 0 0 0 0,0 1 0 0 0,-1 0 0 0 0,1-1 0 0 0,-1 1 0 0 0,0 0 0 0 0,0 0 0 0 0,0 0 0 0 0,-1 1 0 0 0,1-1 0 0 0,-1 0 0 0 0,0 0 0 0 0,0 1 0 0 0,0-1 0 0 0,-1 9 0 0 0,14 38 0 0 0,-10-42 0 0 0,-1 1 0 0 0,0 0 0 0 0,-1 0 0 0 0,0 0 0 0 0,0 16 0 0 0,-2-4 0 0 0,1-11 0 0 0,0 0 0 0 0,-1 0 0 0 0,-1 0 0 0 0,0 0 0 0 0,0-1 0 0 0,-1 1 0 0 0,-1 0 0 0 0,1-1 0 0 0,-2 1 0 0 0,-4 10 0 0 0,-28 69 0 0 0,35-88 0 0 0,-5 11 0 0 0,0 0 0 0 0,-1 0 0 0 0,0 0 0 0 0,-1-1 0 0 0,0 0 0 0 0,-1 0 0 0 0,-19 19 0 0 0,-4 1 0 0 0,13-12 0 0 0,-1 0 0 0 0,-1-2 0 0 0,-31 23 0 0 0,-3-6 0 0 0,40-24 0 0 0,-1-1 0 0 0,0-1 0 0 0,0 0 0 0 0,-1-1 0 0 0,-19 6 0 0 0,12-6 0 0 0,-16 5 0 0 0,1-1 0 0 0,-1-2 0 0 0,-1-2 0 0 0,0-1 0 0 0,-55 1 0 0 0,82-9 0 0 0,0 1 0 0 0,0-2 0 0 0,0 0 0 0 0,1 0 0 0 0,-1-2 0 0 0,1 1 0 0 0,-1-2 0 0 0,1 0 0 0 0,0 0 0 0 0,-15-10 0 0 0,0-3 0 0 0,0-2 0 0 0,2 0 0 0 0,-37-37 0 0 0,55 45 0 0 0,1 0 0 0 0,0 0 0 0 0,1 0 0 0 0,0-1 0 0 0,1 0 0 0 0,0 0 0 0 0,-4-18 0 0 0,2-29 0 0 0,4 25 0 0 0,1 25 0 0 0,1-1 0 0 0,0 1 0 0 0,0 0 0 0 0,1 0 0 0 0,1 0 0 0 0,0-1 0 0 0,0 1 0 0 0,1 0 0 0 0,0 0 0 0 0,0 0 0 0 0,1 1 0 0 0,1-1 0 0 0,5-11 0 0 0,52-79 0 0 0,-49 81 0 0 0,2 0 0 0 0,0 1 0 0 0,1 1 0 0 0,1 0 0 0 0,1 1 0 0 0,20-15 0 0 0,-10 6 0 0 0,-18 18 0 0 0,0 1 0 0 0,0-1 0 0 0,0 2 0 0 0,1-1 0 0 0,13-5 0 0 0,33-18 0 0 0,33-15 0 0 0,-41 22 0 0 0,-30 15 0 0 0,1 1 0 0 0,-1 1 0 0 0,1 0 0 0 0,0 2 0 0 0,32-3 0 0 0,3-1 0 0 0,-24 3 0 0 0,0 0 0 0 0,0 3 0 0 0,0 0 0 0 0,0 2 0 0 0,0 1 0 0 0,0 1 0 0 0,49 13 0 0 0,-65-11 0 0 0,1 2 0 0 0,-1-1 0 0 0,0 2 0 0 0,0 0 0 0 0,-1 1 0 0 0,21 17 0 0 0,-5-4 0 0 0,-9-11 0 0 0,-14-8 0 0 0,0 0 0 0 0,1 1 0 0 0,-1-1 0 0 0,0 1 0 0 0,-1 1 0 0 0,8 6 0 0 0,0 15 0 0 0,3-9 0 0 0,-13-13 0 0 0,0-1 0 0 0,0 1 0 0 0,0 0 0 0 0,0-1 0 0 0,-1 1 0 0 0,1 1 0 0 0,-1-1 0 0 0,0 0 0 0 0,0 0 0 0 0,1 7 0 0 0,1 10 0 0 0,0 0 0 0 0,-2 0 0 0 0,0 0 0 0 0,-2 0 0 0 0,-2 26 0 0 0,1-3 0 0 0,1-36 0 0 0,0-1 0 0 0,-1 0 0 0 0,0 0 0 0 0,0 0 0 0 0,-1 0 0 0 0,0 0 0 0 0,0 0 0 0 0,-1 0 0 0 0,1 0 0 0 0,-2-1 0 0 0,1 1 0 0 0,-8 9 0 0 0,0-2 0 0 0,-1 0 0 0 0,-1-1 0 0 0,-20 17 0 0 0,18-18 0 0 0,0 2 0 0 0,-21 25 0 0 0,30-32 0 0 0,0 0 0 0 0,-1-1 0 0 0,0 0 0 0 0,0 0 0 0 0,0 0 0 0 0,-1-1 0 0 0,1 0 0 0 0,-1 0 0 0 0,-13 4 0 0 0,-11 9 0 0 0,-61 20 0 0 0,77-30 0 0 0,0-1 0 0 0,0-1 0 0 0,0 0 0 0 0,-1-1 0 0 0,0-1 0 0 0,0-1 0 0 0,-23 2 0 0 0,-8-1 0 0 0,-67-5 0 0 0,107 0 0 0 0,0 0 0 0 0,1-1 0 0 0,-1 0 0 0 0,0 0 0 0 0,1 0 0 0 0,0-1 0 0 0,0 0 0 0 0,-12-8 0 0 0,-13-5 0 0 0,15 9 0 0 0,0-1 0 0 0,1 0 0 0 0,0-2 0 0 0,1 0 0 0 0,0 0 0 0 0,1-2 0 0 0,0 0 0 0 0,1 0 0 0 0,0-1 0 0 0,1-1 0 0 0,0 0 0 0 0,1-1 0 0 0,1 0 0 0 0,0 0 0 0 0,1-1 0 0 0,-6-18 0 0 0,7 12 0 0 0,-5-13 0 0 0,1-1 0 0 0,-8-49 0 0 0,18 74 0 0 0,1 0 0 0 0,0 0 0 0 0,1 0 0 0 0,0 0 0 0 0,0 0 0 0 0,1 0 0 0 0,1 0 0 0 0,0 0 0 0 0,0 0 0 0 0,1 0 0 0 0,1 1 0 0 0,6-16 0 0 0,-9 24 0 0 0,8-15 0 0 0,0-1 0 0 0,1 1 0 0 0,1 1 0 0 0,13-16 0 0 0,19-32 0 0 0,65-35 0 0 0,-85 82 0 0 0,0 2 0 0 0,29-14 0 0 0,-36 20 0 0 0,24-12 0 0 0,0 3 0 0 0,63-21 0 0 0,-16 20 0 0 0,-40 11 0 0 0,-13 3 0 0 0,0 2 0 0 0,1 1 0 0 0,-1 2 0 0 0,1 2 0 0 0,-1 1 0 0 0,1 1 0 0 0,-1 2 0 0 0,35 11 0 0 0,-51-12 0 0 0,-1 1 0 0 0,-1 1 0 0 0,1 0 0 0 0,-1 1 0 0 0,0 1 0 0 0,-1 0 0 0 0,19 15 0 0 0,-16-8 0 0 0,0 1 0 0 0,24 29 0 0 0,-36-38 0 0 0,1 0 0 0 0,-2 0 0 0 0,1 1 0 0 0,-1 0 0 0 0,-1-1 0 0 0,1 2 0 0 0,-2-1 0 0 0,4 12 0 0 0,-1 5 0 0 0,-3-12 0 0 0,0 1 0 0 0,-1-1 0 0 0,1 27 0 0 0,-1 4 0 0 0,-1-21 0 0 0,-3 47 0 0 0,2-64 0 0 0,-1 0 0 0 0,0 0 0 0 0,-1-1 0 0 0,0 1 0 0 0,0-1 0 0 0,0 0 0 0 0,-1 1 0 0 0,0-1 0 0 0,0 0 0 0 0,0 0 0 0 0,-8 9 0 0 0,-25 38 0 0 0,27-37 0 0 0,-1 0 0 0 0,-22 25 0 0 0,-65 49 0 0 0,78-73 0 0 0,-1 0 0 0 0,-37 24 0 0 0,15-24 0 0 0,19-3 0 0 0,18-11 0 0 0,0 0 0 0 0,0 0 0 0 0,0 0 0 0 0,-1-1 0 0 0,1 1 0 0 0,-6 0 0 0 0,-52 16 0 0 0,41-11 0 0 0,0-1 0 0 0,0-2 0 0 0,0 0 0 0 0,-1-1 0 0 0,-28 0 0 0 0,50-4 0 0 0,-13 1 0 0 0,0 0 0 0 0,0-2 0 0 0,0 0 0 0 0,0 0 0 0 0,0-1 0 0 0,1-1 0 0 0,-1 0 0 0 0,-24-11 0 0 0,23 7 0 0 0,0-1 0 0 0,1-1 0 0 0,1 0 0 0 0,-1-1 0 0 0,2-1 0 0 0,-1 0 0 0 0,1 0 0 0 0,1-1 0 0 0,0-1 0 0 0,1 0 0 0 0,0 0 0 0 0,1-1 0 0 0,1 0 0 0 0,-8-18 0 0 0,-5-4 0 0 0,19 32 0 0 0,-1 1 0 0 0,1-1 0 0 0,-1 0 0 0 0,1 0 0 0 0,0 0 0 0 0,1 0 0 0 0,-1 0 0 0 0,1 0 0 0 0,0-1 0 0 0,0 1 0 0 0,0 0 0 0 0,0-1 0 0 0,1-4 0 0 0,-3-42 0 0 0,2-48 0 0 0,1 92 0 0 0,1 0 0 0 0,0 0 0 0 0,0 0 0 0 0,1 0 0 0 0,-1 0 0 0 0,2 1 0 0 0,-1-1 0 0 0,1 0 0 0 0,0 1 0 0 0,6-10 0 0 0,16-13 0 0 0,-20 21 0 0 0,-1 1 0 0 0,1 0 0 0 0,0 0 0 0 0,0 1 0 0 0,11-12 0 0 0,26-33 0 0 0,2 17 0 0 0,65-37 0 0 0,-86 58 0 0 0,0 2 0 0 0,1 1 0 0 0,0 1 0 0 0,31-8 0 0 0,103-16 0 0 0,-127 30 0 0 0,0 1 0 0 0,45 3 0 0 0,-29 0 0 0 0,-28 0 0 0 0,-1 1 0 0 0,0 1 0 0 0,0 0 0 0 0,-1 2 0 0 0,1-1 0 0 0,-1 2 0 0 0,0 1 0 0 0,0 0 0 0 0,27 16 0 0 0,-41-21 0 0 0,0 0 0 0 0,0 0 0 0 0,0 0 0 0 0,-1 0 0 0 0,1 1 0 0 0,-1-1 0 0 0,0 0 0 0 0,1 1 0 0 0,-1 0 0 0 0,0 0 0 0 0,-1-1 0 0 0,4 7 0 0 0,-4-7 0 0 0,0 0 0 0 0,0-1 0 0 0,0 1 0 0 0,0-1 0 0 0,0 1 0 0 0,0-1 0 0 0,0 1 0 0 0,0-1 0 0 0,1 0 0 0 0,-1 0 0 0 0,1 0 0 0 0,-1 0 0 0 0,1 0 0 0 0,-1 0 0 0 0,3 1 0 0 0,9 8 0 0 0,-10 0 0 0 0,0 1 0 0 0,0-1 0 0 0,-1 1 0 0 0,-1-1 0 0 0,1 21 0 0 0,1 3 0 0 0,0-12 0 0 0,-1 0 0 0 0,-2 0 0 0 0,0 1 0 0 0,-1-1 0 0 0,-1 0 0 0 0,-1 1 0 0 0,-9 28 0 0 0,7-38 0 0 0,-1 0 0 0 0,-1 0 0 0 0,0 0 0 0 0,-1-1 0 0 0,-1 0 0 0 0,-15 18 0 0 0,5-7 0 0 0,-41 49 0 0 0,54-65 0 0 0,-1 1 0 0 0,1-2 0 0 0,-1 1 0 0 0,-1-1 0 0 0,1 0 0 0 0,-1 0 0 0 0,-11 5 0 0 0,-27 21 0 0 0,26-20 0 0 0,-1 0 0 0 0,1-1 0 0 0,-2-1 0 0 0,-32 10 0 0 0,31-12 0 0 0,-1 0 0 0 0,1-2 0 0 0,-29 3 0 0 0,47-8 0 0 0,-1 0 0 0 0,0 0 0 0 0,0-1 0 0 0,0 0 0 0 0,1 0 0 0 0,-1-1 0 0 0,0 0 0 0 0,0 0 0 0 0,1 0 0 0 0,-1 0 0 0 0,1-1 0 0 0,-1 0 0 0 0,1 0 0 0 0,0-1 0 0 0,-1 1 0 0 0,1-1 0 0 0,1 0 0 0 0,-1-1 0 0 0,0 1 0 0 0,-4-5 0 0 0,-7-10 0 0 0,0-1 0 0 0,1-1 0 0 0,1 0 0 0 0,1-1 0 0 0,1 0 0 0 0,-17-41 0 0 0,24 49 0 0 0,1 0 0 0 0,0-1 0 0 0,1 0 0 0 0,1 0 0 0 0,0 0 0 0 0,1 0 0 0 0,0 0 0 0 0,1 0 0 0 0,2-17 0 0 0,0 21 0 0 0,0 0 0 0 0,0-1 0 0 0,0 1 0 0 0,2 0 0 0 0,-1 0 0 0 0,1 1 0 0 0,0-1 0 0 0,1 1 0 0 0,0 0 0 0 0,1 0 0 0 0,0 0 0 0 0,0 1 0 0 0,13-13 0 0 0,56-51 0 0 0,-67 64 0 0 0,1-1 0 0 0,1 0 0 0 0,0 1 0 0 0,0 0 0 0 0,0 0 0 0 0,1 1 0 0 0,0 0 0 0 0,1 1 0 0 0,0 1 0 0 0,22-9 0 0 0,-12 9 0 0 0,2-2 0 0 0,1 1 0 0 0,-1 2 0 0 0,50-3 0 0 0,-46 6 0 0 0,0 2 0 0 0,0 1 0 0 0,38 8 0 0 0,-55-7 0 0 0,1 1 0 0 0,-1 0 0 0 0,0 0 0 0 0,0 1 0 0 0,0 0 0 0 0,0 1 0 0 0,-1 0 0 0 0,0 1 0 0 0,0 0 0 0 0,-1 1 0 0 0,9 8 0 0 0,-10-10 0 0 0,-6-4 0 0 0,0 0 0 0 0,1 0 0 0 0,-1 0 0 0 0,0 0 0 0 0,0 0 0 0 0,0 0 0 0 0,0 1 0 0 0,0-1 0 0 0,-1 0 0 0 0,1 1 0 0 0,-1 0 0 0 0,0-1 0 0 0,2 6 0 0 0,-2-5 0 0 0,1-1 0 0 0,-1 1 0 0 0,0-1 0 0 0,0 1 0 0 0,1-1 0 0 0,0 1 0 0 0,-1-1 0 0 0,1 0 0 0 0,0 0 0 0 0,0 0 0 0 0,0 0 0 0 0,3 2 0 0 0,-3-3 0 0 0,-1 0 0 0 0,1 1 0 0 0,0-1 0 0 0,-1 1 0 0 0,1-1 0 0 0,-1 1 0 0 0,0-1 0 0 0,0 1 0 0 0,1 0 0 0 0,-1 0 0 0 0,0 0 0 0 0,0 0 0 0 0,-1 0 0 0 0,1 0 0 0 0,0 0 0 0 0,-1 0 0 0 0,1 0 0 0 0,-1 0 0 0 0,1 0 0 0 0,-1 0 0 0 0,0 3 0 0 0,1 7 0 0 0,0 0 0 0 0,1 1 0 0 0,0-1 0 0 0,5 14 0 0 0,-3-13 0 0 0,-1 0 0 0 0,-1 0 0 0 0,0 1 0 0 0,1 17 0 0 0,-5-11 0 0 0,-1 1 0 0 0,0-1 0 0 0,-2 1 0 0 0,0-1 0 0 0,-2-1 0 0 0,0 1 0 0 0,-19 36 0 0 0,15-26 0 0 0,2-10 0 0 0,-20 3 0 0 0,10 4 0 0 0,-7-10 0 0 0,-7 8 0 0 0,31-24 0 0 0,1 1 0 0 0,0 0 0 0 0,-1-1 0 0 0,0 1 0 0 0,1 0 0 0 0,-1-1 0 0 0,0 0 0 0 0,0 0 0 0 0,0 1 0 0 0,0-1 0 0 0,0 0 0 0 0,0 0 0 0 0,0-1 0 0 0,-3 2 0 0 0,-12 5 0 0 0,3 6 0 0 0,12-11 0 0 0,0 0 0 0 0,0 0 0 0 0,0 0 0 0 0,0-1 0 0 0,-1 1 0 0 0,1 0 0 0 0,0-1 0 0 0,-1 0 0 0 0,1 1 0 0 0,-1-1 0 0 0,1 0 0 0 0,-1 0 0 0 0,-3 0 0 0 0,-42 15 0 0 0,28-8 0 0 0,0-1 0 0 0,0-2 0 0 0,-1 0 0 0 0,0 0 0 0 0,-42 1 0 0 0,31-5 0 0 0,24 1 0 0 0,0-2 0 0 0,0 1 0 0 0,0-1 0 0 0,0 0 0 0 0,0-1 0 0 0,0 0 0 0 0,0 0 0 0 0,0 0 0 0 0,0-1 0 0 0,1 0 0 0 0,-1-1 0 0 0,1 0 0 0 0,-1 0 0 0 0,-12-8 0 0 0,-59-51 0 0 0,60 49 0 0 0,-3-1 0 0 0,18 6 0 0 0,0 1 0 0 0,0-1 0 0 0,0 1 0 0 0,1-1 0 0 0,0 0 0 0 0,1 0 0 0 0,-1-1 0 0 0,-1-15 0 0 0,4 21 0 0 0,-1 0 0 0 0,1 1 0 0 0,-1-1 0 0 0,1 0 0 0 0,0 1 0 0 0,0-1 0 0 0,0 0 0 0 0,1 1 0 0 0,-1-1 0 0 0,1 0 0 0 0,-1 1 0 0 0,1-1 0 0 0,0 0 0 0 0,0 1 0 0 0,0-1 0 0 0,1 1 0 0 0,-1 0 0 0 0,0-1 0 0 0,1 1 0 0 0,-1 0 0 0 0,1 0 0 0 0,0 0 0 0 0,0 0 0 0 0,0 0 0 0 0,0 0 0 0 0,0 1 0 0 0,0-1 0 0 0,0 1 0 0 0,1-1 0 0 0,-1 1 0 0 0,5-2 0 0 0,4 0-79 0 0,1 0-1 0 0,0 1 1 0 0,0 0 0 0 0,0 1-1 0 0,0 0 1 0 0,0 1 0 0 0,0 0-1 0 0,0 1 1 0 0,23 5 0 0 0,11 2-4807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58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1645 592 9024 0 0,'-20'-18'4201'0'0,"18"17"-4001"0"0,-40-12 1870 0 0,23 7-658 0 0,10 3-883 0 0,0-1 0 0 0,0-1-1 0 0,1 1 1 0 0,-1-1-1 0 0,1-1 1 0 0,1 0 0 0 0,-1 0-1 0 0,-10-12 1 0 0,12 8-273 0 0,5 8-189 0 0,0 0 1 0 0,0 0-1 0 0,0 0 0 0 0,0 0 1 0 0,-1 0-1 0 0,1 1 1 0 0,-1-1-1 0 0,1 1 0 0 0,-1-1 1 0 0,1 1-1 0 0,-1-1 0 0 0,-3-1 1 0 0,2 0 21 0 0,0-1 0 0 0,0 1 1 0 0,1 0-1 0 0,-1-1 1 0 0,1 1-1 0 0,0-1 1 0 0,0 0-1 0 0,0 0 0 0 0,0 0 1 0 0,1 0-1 0 0,0 0 1 0 0,-1 0-1 0 0,0-8 0 0 0,-6-54 826 0 0,8 60-851 0 0,0 1 1 0 0,1-1-1 0 0,-1 0 0 0 0,1 1 0 0 0,0-1 0 0 0,0 1 0 0 0,1 0 1 0 0,0-1-1 0 0,3-6 0 0 0,-3 9-43 0 0,0 0 1 0 0,0 0 0 0 0,0 0-1 0 0,0 1 1 0 0,1-1-1 0 0,-1 1 1 0 0,1 0-1 0 0,-1 0 1 0 0,1 0-1 0 0,0 0 1 0 0,0 0-1 0 0,0 0 1 0 0,0 1-1 0 0,0-1 1 0 0,1 1-1 0 0,-1 0 1 0 0,6-1 0 0 0,12-3 49 0 0,1 1 1 0 0,0 2 0 0 0,0 0 0 0 0,1 1 0 0 0,-1 2 0 0 0,0 0 0 0 0,0 1 0 0 0,0 1 0 0 0,-1 1-1 0 0,1 1 1 0 0,22 9 0 0 0,-26-8 6 0 0,0 0 0 0 0,-1 2-1 0 0,29 17 1 0 0,-39-21-43 0 0,-1 0 0 0 0,0 0 0 0 0,0 1 0 0 0,-1 0 0 0 0,1 0 0 0 0,-1 1 0 0 0,0-1 0 0 0,-1 1 0 0 0,1 0 0 0 0,4 9 0 0 0,-6-9 12 0 0,0-1 0 0 0,-1 1 0 0 0,0 0 0 0 0,0 0 0 0 0,0 0 0 0 0,-1 0 0 0 0,1 0 0 0 0,-2 0 0 0 0,1 0 0 0 0,-1 0 0 0 0,0 11 0 0 0,1-9 11 0 0,-1-1-1 0 0,0 1 1 0 0,0-1 0 0 0,0 1-1 0 0,-1 0 1 0 0,-1-1 0 0 0,1 0-1 0 0,-1 1 1 0 0,0-1 0 0 0,-1 0-1 0 0,1 0 1 0 0,-2 0 0 0 0,1 0-1 0 0,-1-1 1 0 0,0 1-1 0 0,-6 8 1 0 0,2-8-31 0 0,-22 29 153 0 0,28-33-169 0 0,0 0 1 0 0,0 0-1 0 0,-1-1 1 0 0,1 1-1 0 0,-1 0 0 0 0,1-1 1 0 0,-1 0-1 0 0,0 0 1 0 0,0 1-1 0 0,0-2 1 0 0,0 1-1 0 0,0 0 1 0 0,0 0-1 0 0,0-1 0 0 0,-1 0 1 0 0,-4 2-1 0 0,-25 12 104 0 0,13 2-42 0 0,15-12-47 0 0,0-1 0 0 0,0 0 0 0 0,0 0 0 0 0,0 0-1 0 0,0-1 1 0 0,-1 0 0 0 0,-7 4 0 0 0,-30 11 41 0 0,27-10-15 0 0,-1 0 0 0 0,-1-1 1 0 0,1-1-1 0 0,-1-1 0 0 0,0 0 0 0 0,-1-1 0 0 0,-33 2 0 0 0,51-6-46 0 0,-3 1-1 0 0,0-1 0 0 0,0 0 0 0 0,0 1 0 0 0,0-1 0 0 0,0-1 0 0 0,0 1 1 0 0,0-1-1 0 0,0 1 0 0 0,0-1 0 0 0,0 0 0 0 0,0 0 0 0 0,1-1 0 0 0,-1 1 0 0 0,0-1 1 0 0,1 0-1 0 0,-1 0 0 0 0,1 0 0 0 0,0 0 0 0 0,0-1 0 0 0,-4-2 0 0 0,-10-20-33 0 0,0 14 34 0 0,15 10-5 0 0,0 1 0 0 0,1-2 0 0 0,-1 1 0 0 0,0 0 0 0 0,0 0 0 0 0,1 0 0 0 0,-1-1 0 0 0,1 1 0 0 0,-1-1-1 0 0,1 0 1 0 0,0 1 0 0 0,-1-1 0 0 0,1 0 0 0 0,0 0 0 0 0,0 1 0 0 0,0-1 0 0 0,-1-4 0 0 0,-21-37 19 0 0,20 38-26 0 0,0 0 0 0 0,0 0 0 0 0,0-1 0 0 0,0 1 0 0 0,1-1 1 0 0,-3-8-1 0 0,1-2-15 0 0,-1 2 6 0 0,2 0 1 0 0,0 0-1 0 0,0 0 1 0 0,1 0-1 0 0,0-16 1 0 0,2 19 17 0 0,1 2 0 0 0,1-1 0 0 0,-1 0 0 0 0,1 0 0 0 0,1 0 0 0 0,0 1 0 0 0,0-1 0 0 0,1 1 0 0 0,0 0 0 0 0,1 0 0 0 0,0 0 0 0 0,9-12 0 0 0,-1 5 3 0 0,0 0-1 0 0,2 1 1 0 0,-1 1-1 0 0,32-23 0 0 0,-44 35-2 0 0,0 1 0 0 0,0-1 0 0 0,0 1 0 0 0,0-1 0 0 0,0 1 0 0 0,0 0-1 0 0,1 0 1 0 0,-1 0 0 0 0,0 0 0 0 0,1 1 0 0 0,2-1 0 0 0,11-7 5 0 0,-4-6 1 0 0,-10 12-8 0 0,-1 0-1 0 0,1 1 1 0 0,-1-1 0 0 0,1 0-1 0 0,0 1 1 0 0,-1-1 0 0 0,1 1 0 0 0,0 0-1 0 0,0 0 1 0 0,0 0 0 0 0,0 0-1 0 0,0 0 1 0 0,4-1 0 0 0,-4 1 0 0 0,0 0 0 0 0,0 1 0 0 0,0-1 1 0 0,1 0-1 0 0,-1-1 0 0 0,0 1 0 0 0,0 0 0 0 0,-1 0 1 0 0,1-1-1 0 0,3-2 0 0 0,-3 2 0 0 0,0 0-1 0 0,0 0 1 0 0,1 0 0 0 0,-1 1-1 0 0,0-1 1 0 0,1 1-1 0 0,-1 0 1 0 0,1-1 0 0 0,-1 1-1 0 0,5-1 1 0 0,15-4 9 0 0,1 0 1 0 0,0 2 0 0 0,1 0 0 0 0,-1 1 0 0 0,0 2-1 0 0,1 0 1 0 0,0 2 0 0 0,-1 0 0 0 0,0 2-1 0 0,1 0 1 0 0,-1 2 0 0 0,0 1 0 0 0,30 11-1 0 0,-45-13 9 0 0,0-1 0 0 0,0 2-1 0 0,-1-1 1 0 0,1 1 0 0 0,-1 1-1 0 0,0-1 1 0 0,0 1 0 0 0,-1 0-1 0 0,0 1 1 0 0,0-1 0 0 0,0 1-1 0 0,-1 0 1 0 0,0 1 0 0 0,0-1-1 0 0,-1 1 1 0 0,0 0 0 0 0,0 0-1 0 0,-1 1 1 0 0,0-1 0 0 0,-1 1-1 0 0,0-1 1 0 0,0 1 0 0 0,-1 0-1 0 0,0 0 1 0 0,0 0 0 0 0,-1 11-1 0 0,0 2 34 0 0,1-16-36 0 0,0 1 0 0 0,-1-1 1 0 0,0 1-1 0 0,0-1 0 0 0,-1 1 0 0 0,0-1 1 0 0,0 0-1 0 0,0 1 0 0 0,-1-1 0 0 0,0 0 1 0 0,0 0-1 0 0,-1 0 0 0 0,1 0 0 0 0,-1 0 1 0 0,-1-1-1 0 0,1 1 0 0 0,-5 4 0 0 0,-3 3 8 0 0,0-2 1 0 0,-1 1-1 0 0,-1-2 0 0 0,0 1 0 0 0,0-2 0 0 0,-1 0 0 0 0,0 0 0 0 0,-1-2 1 0 0,-23 10-1 0 0,26-13-4 0 0,0-2 0 0 0,-1 1 0 0 0,1-2-1 0 0,0 0 1 0 0,-23 0 0 0 0,29-1-12 0 0,1-1 1 0 0,0 0-1 0 0,-1 0 0 0 0,1 0 0 0 0,0 0 0 0 0,0-1 0 0 0,0 0 0 0 0,0 0 0 0 0,0 0 0 0 0,1-1 0 0 0,-1 1 1 0 0,1-1-1 0 0,-1 0 0 0 0,1 0 0 0 0,0-1 0 0 0,-7-7 0 0 0,-17-21-5 0 0,14 18 29 0 0,1-1 0 0 0,-22-34 0 0 0,-12-33 2 0 0,33 57-26 0 0,12 20-6 0 0,-1 1 0 0 0,0-1 0 0 0,1 1-1 0 0,0-1 1 0 0,0 0 0 0 0,1 0 0 0 0,-1 0-1 0 0,1 0 1 0 0,0 0 0 0 0,0 0 0 0 0,0-10 0 0 0,-2-33 5 0 0,2 40-5 0 0,-1 0-1 0 0,2-1 1 0 0,-1 1 0 0 0,1-1-1 0 0,0 1 1 0 0,1 0-1 0 0,0-1 1 0 0,0 1 0 0 0,1 0-1 0 0,0-1 1 0 0,6-12-1 0 0,2-3-11 0 0,-10 22 9 0 0,1 0 1 0 0,-1 1-1 0 0,1-1 1 0 0,0 0-1 0 0,-1 1 1 0 0,1-1-1 0 0,0 0 1 0 0,0 1-1 0 0,0-1 0 0 0,1 1 1 0 0,-1 0-1 0 0,0-1 1 0 0,0 1-1 0 0,1 0 1 0 0,-1 0-1 0 0,1 0 1 0 0,-1 0-1 0 0,1 0 1 0 0,2-2-1 0 0,34-19-7 0 0,-26 14 2 0 0,1 0 0 0 0,-1 2 0 0 0,1-1-1 0 0,1 2 1 0 0,16-6 0 0 0,-1 3 4 0 0,0 2-1 0 0,0 1 1 0 0,0 1 0 0 0,36 0 0 0 0,-1 3-1 0 0,-40-1 5 0 0,1 1 0 0 0,-1 2 0 0 0,1 0 0 0 0,-1 1 0 0 0,1 2 0 0 0,34 9 0 0 0,-19-1-2 0 0,-32-10 1 0 0,1 0 0 0 0,-1 0 0 0 0,0 1 1 0 0,1 0-1 0 0,-2 1 0 0 0,1 0 0 0 0,0 0 0 0 0,-1 1 1 0 0,1 0-1 0 0,8 8 0 0 0,-3-2 21 0 0,-1-1 0 0 0,2-1 1 0 0,25 14-1 0 0,-24-14 26 0 0,0 0 0 0 0,25 19 0 0 0,-36-24-41 0 0,0 0-1 0 0,0 1 1 0 0,0-1-1 0 0,0 1 1 0 0,-1 0-1 0 0,0-1 0 0 0,0 1 1 0 0,0 1-1 0 0,0-1 1 0 0,-1 0-1 0 0,0 1 1 0 0,2 7-1 0 0,-3-10 0 0 0,0-1-1 0 0,0 1 0 0 0,0 0 1 0 0,0-1-1 0 0,0 1 0 0 0,1-1 0 0 0,-1 0 1 0 0,1 1-1 0 0,0-1 0 0 0,2 3 1 0 0,-2-4 0 0 0,-1 1 1 0 0,1-1 0 0 0,-1 1-1 0 0,0 0 1 0 0,0 0 0 0 0,0-1-1 0 0,0 1 1 0 0,0 0 0 0 0,0 0-1 0 0,0 0 1 0 0,0 0 0 0 0,-1 0 0 0 0,1 0-1 0 0,-1 1 1 0 0,1-1 0 0 0,-1 0-1 0 0,0 3 1 0 0,9 76 129 0 0,-9-76-136 0 0,0-1 0 0 0,0 1 0 0 0,0 0 0 0 0,-1 0 0 0 0,1 0 0 0 0,-1-1 0 0 0,0 1 0 0 0,-1 0 0 0 0,1-1 0 0 0,-1 1 0 0 0,0-1 0 0 0,0 0 0 0 0,0 1 0 0 0,-1-1 0 0 0,1 0 0 0 0,-1 0 0 0 0,0-1 0 0 0,0 1 0 0 0,-1-1 0 0 0,1 1 0 0 0,-5 3 0 0 0,-15 14 0 0 0,19-16 0 0 0,0-1 0 0 0,0 1 0 0 0,-1-1 0 0 0,0 0 0 0 0,1-1 0 0 0,-1 1 0 0 0,0-1 0 0 0,-1 0 0 0 0,-9 4 0 0 0,-43 17 0 0 0,43-17 0 0 0,0 0 0 0 0,-27 7 0 0 0,18-9 0 0 0,0-1 0 0 0,0-2 0 0 0,0 0 0 0 0,-1-1 0 0 0,-45-5 0 0 0,60 1 0 0 0,1 0 0 0 0,0 0 0 0 0,-1-1 0 0 0,1 0 0 0 0,1 0 0 0 0,-1-1 0 0 0,1 0 0 0 0,-1-1 0 0 0,2 0 0 0 0,-1 0 0 0 0,-13-15 0 0 0,18 16 0 0 0,0 0 0 0 0,0-1 0 0 0,0 1 0 0 0,1 0 0 0 0,0-1 0 0 0,0 0 0 0 0,0 0 0 0 0,1 1 0 0 0,0-1 0 0 0,0 0 0 0 0,1 0 0 0 0,-1 0 0 0 0,1 0 0 0 0,0 0 0 0 0,2-11 0 0 0,-1-2 0 0 0,1 13 0 0 0,0-1 0 0 0,0 1 0 0 0,0 0 0 0 0,1 0 0 0 0,0 0 0 0 0,0 0 0 0 0,0 0 0 0 0,1 1 0 0 0,7-9 0 0 0,0-1 0 0 0,-10 14 0 0 0,0 0 0 0 0,0-1 0 0 0,0 1 0 0 0,0 0 0 0 0,0 0 0 0 0,1-1 0 0 0,-1 1 0 0 0,1 0 0 0 0,-1 0 0 0 0,1 1 0 0 0,-1-1 0 0 0,1 0 0 0 0,-1 0 0 0 0,1 1 0 0 0,0-1 0 0 0,-1 1 0 0 0,3-1 0 0 0,13-6 0 0 0,-3-10 0 0 0,-11 13 0 0 0,0 1 0 0 0,0 0 0 0 0,0-1 0 0 0,0 1 0 0 0,1 1 0 0 0,-1-1 0 0 0,1 0 0 0 0,-1 1 0 0 0,7-3 0 0 0,52-19 0 0 0,-48 16 0 0 0,1 2 0 0 0,0-1 0 0 0,0 2 0 0 0,0 0 0 0 0,1 0 0 0 0,0 2 0 0 0,25-4 0 0 0,125-1 0 0 0,-130 8 0 0 0,0 1 0 0 0,-1 2 0 0 0,0 1 0 0 0,46 12 0 0 0,-30-5 0 0 0,-34-8 0 0 0,0 1 0 0 0,0 0 0 0 0,0 1 0 0 0,0 0 0 0 0,-1 2 0 0 0,30 15 0 0 0,-35-13 0 0 0,-6-5 0 0 0,1 0 0 0 0,-1 0 0 0 0,1 0 0 0 0,0-1 0 0 0,10 5 0 0 0,-14-7 0 0 0,1 0 0 0 0,-1 0 0 0 0,1 0 0 0 0,-1 1 0 0 0,1 0 0 0 0,-1-1 0 0 0,0 1 0 0 0,0 0 0 0 0,0 0 0 0 0,0 0 0 0 0,2 2 0 0 0,12 13 0 0 0,4-2 0 0 0,-12-9 0 0 0,1 0 0 0 0,-1 1 0 0 0,0 0 0 0 0,-1 0 0 0 0,0 0 0 0 0,0 1 0 0 0,0 0 0 0 0,9 17 0 0 0,-6-9 0 0 0,-7-12 0 0 0,0 0 0 0 0,0 1 0 0 0,0-1 0 0 0,-1 1 0 0 0,1-1 0 0 0,-1 1 0 0 0,-1 0 0 0 0,1 0 0 0 0,0 0 0 0 0,-1 0 0 0 0,1 6 0 0 0,2 17 0 0 0,-3-22 0 0 0,1 0 0 0 0,-1-1 0 0 0,-1 1 0 0 0,1 0 0 0 0,-1 0 0 0 0,0 0 0 0 0,0 0 0 0 0,-2 6 0 0 0,0 2 0 0 0,1-7 0 0 0,0 0 0 0 0,0 0 0 0 0,-1-1 0 0 0,0 1 0 0 0,0-1 0 0 0,0 1 0 0 0,-1-1 0 0 0,0 0 0 0 0,0 0 0 0 0,-1 0 0 0 0,-7 10 0 0 0,-18 18 0 0 0,9-9 0 0 0,-1 0 0 0 0,-35 31 0 0 0,45-47 0 0 0,4-2 0 0 0,-1-1 0 0 0,0 0 0 0 0,0 0 0 0 0,0-1 0 0 0,-1 0 0 0 0,-8 4 0 0 0,12-7 0 0 0,-10 4 0 0 0,0 0 0 0 0,-1-1 0 0 0,1-1 0 0 0,-1 0 0 0 0,0-1 0 0 0,1-1 0 0 0,-1-1 0 0 0,-1 0 0 0 0,1-1 0 0 0,-16-1 0 0 0,25-1 0 0 0,1 0 0 0 0,0 0 0 0 0,0-1 0 0 0,0 0 0 0 0,0 0 0 0 0,0 0 0 0 0,0-1 0 0 0,1 1 0 0 0,-10-10 0 0 0,-10-6 0 0 0,8 5 0 0 0,1 0 0 0 0,-15-19 0 0 0,-7-5 0 0 0,21 22 0 0 0,1 0 0 0 0,0-2 0 0 0,2 0 0 0 0,0 0 0 0 0,-23-40 0 0 0,30 43 0 0 0,0-1 0 0 0,1 1 0 0 0,1-1 0 0 0,0 0 0 0 0,1 0 0 0 0,1 0 0 0 0,0-1 0 0 0,1 0 0 0 0,1-18 0 0 0,0 12 0 0 0,0 15 0 0 0,1 0 0 0 0,-1 0 0 0 0,1 0 0 0 0,1-1 0 0 0,-1 1 0 0 0,2 0 0 0 0,-1 1 0 0 0,1-1 0 0 0,0 0 0 0 0,5-12 0 0 0,38-26 0 0 0,-16 20 0 0 0,-19 16 0 0 0,32-27 0 0 0,-29 27 0 0 0,-5 4 0 0 0,0 0 0 0 0,1 1 0 0 0,0-1 0 0 0,1 2 0 0 0,-1-1 0 0 0,12-3 0 0 0,18-4 0 0 0,0 1 0 0 0,1 2 0 0 0,0 2 0 0 0,1 2 0 0 0,61-1 0 0 0,-40 9 0 0 0,0 2 0 0 0,0 3 0 0 0,-1 3 0 0 0,74 23 0 0 0,-124-30 0 0 0,-1 0 0 0 0,1 1 0 0 0,-1 0 0 0 0,0 1 0 0 0,12 8 0 0 0,6 4 0 0 0,-19-12 0 0 0,0 0 0 0 0,-1 1 0 0 0,1 0 0 0 0,-1 0 0 0 0,-1 1 0 0 0,1 0 0 0 0,-2 0 0 0 0,1 1 0 0 0,-1-1 0 0 0,0 2 0 0 0,-1-1 0 0 0,0 1 0 0 0,6 16 0 0 0,2 5 0 0 0,-1-17 0 0 0,1 5 0 0 0,-10 21 0 0 0,-3-37 0 0 0,0 18 0 0 0,0 0 0 0 0,-1 1 0 0 0,-1-1 0 0 0,-1 0 0 0 0,0 0 0 0 0,-12 35 0 0 0,-5-12 0 0 0,-2-1 0 0 0,-1-1 0 0 0,-36 48 0 0 0,51-81 0 0 0,-1 1 0 0 0,0-1 0 0 0,-18 15 0 0 0,-19 17 0 0 0,35-30 0 0 0,-1 0 0 0 0,0 0 0 0 0,-15 9 0 0 0,10-8 0 0 0,5-6 0 0 0,0 0 0 0 0,-1-1 0 0 0,1-1 0 0 0,-1 0 0 0 0,0 0 0 0 0,0-2 0 0 0,0 0 0 0 0,-20 1 0 0 0,3 1 0 0 0,23-2 0 0 0,0 0 0 0 0,-1-1 0 0 0,1 0 0 0 0,-1-1 0 0 0,1 0 0 0 0,-1 0 0 0 0,1 0 0 0 0,0-1 0 0 0,-1 0 0 0 0,1 0 0 0 0,0-1 0 0 0,-1 0 0 0 0,-10-5 0 0 0,-4-9 0 0 0,0-1 0 0 0,2-1 0 0 0,0 0 0 0 0,1-2 0 0 0,0 0 0 0 0,2-2 0 0 0,1 1 0 0 0,0-2 0 0 0,2 0 0 0 0,1-1 0 0 0,0-1 0 0 0,-11-33 0 0 0,15 31 0 0 0,-11-51 0 0 0,18 68 0 0 0,1 0 0 0 0,0 0 0 0 0,1-1 0 0 0,0 1 0 0 0,0 0 0 0 0,1-1 0 0 0,0 1 0 0 0,5-17 0 0 0,-2 10 0 0 0,-2 11 0 0 0,-1 1 0 0 0,1 0 0 0 0,-1-1 0 0 0,1 1 0 0 0,1 0 0 0 0,4-8 0 0 0,11-9 0 0 0,0 1 0 0 0,1 1 0 0 0,1 1 0 0 0,1 0 0 0 0,1 2 0 0 0,1 1 0 0 0,0 0 0 0 0,1 2 0 0 0,0 1 0 0 0,1 0 0 0 0,0 2 0 0 0,1 1 0 0 0,50-12 0 0 0,-26 11 0 0 0,1 3 0 0 0,0 2 0 0 0,0 2 0 0 0,0 2 0 0 0,0 3 0 0 0,98 13 0 0 0,-126-9 0 0 0,-1 1 0 0 0,-1 1 0 0 0,29 13 0 0 0,-24-9 0 0 0,-23-10 0 0 0,-1 0 0 0 0,0 1 0 0 0,0-1 0 0 0,1 0 0 0 0,-1 1 0 0 0,0-1 0 0 0,0 1 0 0 0,0 0 0 0 0,0-1 0 0 0,-1 1 0 0 0,4 4 0 0 0,10 10 0 0 0,2-8 0 0 0,-14-8 0 0 0,-1 1 0 0 0,0 0 0 0 0,1 0 0 0 0,-1 0 0 0 0,0 0 0 0 0,0 0 0 0 0,1 1 0 0 0,-1-1 0 0 0,0 1 0 0 0,0-1 0 0 0,0 1 0 0 0,-1 0 0 0 0,1 0 0 0 0,0-1 0 0 0,1 4 0 0 0,11 16 0 0 0,-11-18 0 0 0,-1 0 0 0 0,1 1 0 0 0,-1-1 0 0 0,0 1 0 0 0,0-1 0 0 0,-1 1 0 0 0,1-1 0 0 0,-1 1 0 0 0,1 0 0 0 0,-1 0 0 0 0,0 0 0 0 0,0 4 0 0 0,-1-5 0 0 0,0 0 0 0 0,0-1 0 0 0,0 1 0 0 0,1-1 0 0 0,-1 1 0 0 0,1-1 0 0 0,-1 1 0 0 0,1-1 0 0 0,0 0 0 0 0,2 4 0 0 0,-2-3 0 0 0,0-1 0 0 0,0 1 0 0 0,0 0 0 0 0,0 0 0 0 0,-1-1 0 0 0,1 1 0 0 0,-1 0 0 0 0,1 0 0 0 0,-1 0 0 0 0,0 4 0 0 0,0 15 0 0 0,2-13 0 0 0,-1 1 0 0 0,-1-1 0 0 0,0 1 0 0 0,0 0 0 0 0,-1-1 0 0 0,0 1 0 0 0,-1-1 0 0 0,0 1 0 0 0,-1-1 0 0 0,0 0 0 0 0,-4 10 0 0 0,-23 25 0 0 0,13-17 0 0 0,-2 0 0 0 0,-35 39 0 0 0,29-40 0 0 0,20-19 0 0 0,-1-1 0 0 0,0 0 0 0 0,-1 0 0 0 0,1-1 0 0 0,-13 9 0 0 0,-15 8 0 0 0,23-14 0 0 0,0 0 0 0 0,0 0 0 0 0,-1-1 0 0 0,0-1 0 0 0,0 0 0 0 0,0-1 0 0 0,-1 0 0 0 0,0-1 0 0 0,0 0 0 0 0,0-1 0 0 0,-22 2 0 0 0,30-4 0 0 0,4-1 0 0 0,0 0 0 0 0,1 1 0 0 0,-1-1 0 0 0,0 0 0 0 0,0 0 0 0 0,0 0 0 0 0,0 0 0 0 0,0 0 0 0 0,0 0 0 0 0,0 0 0 0 0,0 0 0 0 0,0 0 0 0 0,0 0 0 0 0,1 0 0 0 0,-1-1 0 0 0,0 1 0 0 0,0 0 0 0 0,0-1 0 0 0,0 1 0 0 0,0-1 0 0 0,1 1 0 0 0,-1-1 0 0 0,0 1 0 0 0,0-1 0 0 0,1 1 0 0 0,-1-1 0 0 0,0 0 0 0 0,1 0 0 0 0,-1 1 0 0 0,1-1 0 0 0,-1 0 0 0 0,1 0 0 0 0,-1 1 0 0 0,1-1 0 0 0,-1-1 0 0 0,0-1 0 0 0,0 1 0 0 0,0 0 0 0 0,0 0 0 0 0,0 0 0 0 0,0 0 0 0 0,0 0 0 0 0,-1 0 0 0 0,1 0 0 0 0,-1 0 0 0 0,1 1 0 0 0,-1-1 0 0 0,0 1 0 0 0,0-1 0 0 0,0 1 0 0 0,0-1 0 0 0,-3-1 0 0 0,1 1 0 0 0,1 0 0 0 0,-1-1 0 0 0,0 0 0 0 0,1 0 0 0 0,0 0 0 0 0,0 0 0 0 0,-5-6 0 0 0,-70-120 0 0 0,72 114 0 0 0,0 0 0 0 0,1-1 0 0 0,1 0 0 0 0,0 0 0 0 0,1-1 0 0 0,1 1 0 0 0,1-1 0 0 0,0 1 0 0 0,2-26 0 0 0,-1 31 0 0 0,1 6 0 0 0,1-1 0 0 0,-1 1 0 0 0,1 0 0 0 0,0 0 0 0 0,0 0 0 0 0,0 0 0 0 0,0 1 0 0 0,1-1 0 0 0,0 1 0 0 0,0-1 0 0 0,5-4 0 0 0,40-46 0 0 0,-43 50 0 0 0,62-52 0 0 0,-21 19 0 0 0,-37 31 0 0 0,-1 1 0 0 0,1 0 0 0 0,0 0 0 0 0,1 1 0 0 0,-1 0 0 0 0,1 0 0 0 0,0 1 0 0 0,0 0 0 0 0,13-2 0 0 0,15-2 0 0 0,47-5 0 0 0,-31 6 0 0 0,-29 5 0 0 0,-1 1 0 0 0,1 1 0 0 0,0 1 0 0 0,0 1 0 0 0,-1 2 0 0 0,1 0 0 0 0,-1 2 0 0 0,27 9 0 0 0,-38-10 0 0 0,-1 1 0 0 0,0 0 0 0 0,19 13 0 0 0,-15-9 0 0 0,-11-8 0 0 0,0 1 0 0 0,0 0 0 0 0,0 0 0 0 0,0 0 0 0 0,-1 1 0 0 0,1 0 0 0 0,-1 0 0 0 0,5 5 0 0 0,6 6 0 0 0,51 46 0 0 0,-60-51 0 0 0,0 0 0 0 0,-1 1 0 0 0,0-1 0 0 0,-1 1 0 0 0,5 21 0 0 0,0-6 0 0 0,-6-14 0 0 0,0 0 0 0 0,0 0 0 0 0,-2 0 0 0 0,1 0 0 0 0,-2 1 0 0 0,0-1 0 0 0,0 0 0 0 0,-1 0 0 0 0,0 1 0 0 0,-1-1 0 0 0,-1 0 0 0 0,0 0 0 0 0,0-1 0 0 0,-1 1 0 0 0,-7 13 0 0 0,2-8 0 0 0,-32 48 0 0 0,17-46 0 0 0,2 7 0 0 0,15-17 0 0 0,0-1 0 0 0,-1 1 0 0 0,0-1 0 0 0,0-1 0 0 0,-1 0 0 0 0,0 0 0 0 0,-12 7 0 0 0,10-8 0 0 0,1 1 0 0 0,-1-2 0 0 0,0 1 0 0 0,-17 4 0 0 0,25-9 0 0 0,0 0 0 0 0,-1 0 0 0 0,1-1 0 0 0,0 1 0 0 0,-1-1 0 0 0,1 0 0 0 0,-1 0 0 0 0,1 0 0 0 0,-1 0 0 0 0,1 0 0 0 0,0-1 0 0 0,-1 0 0 0 0,1 0 0 0 0,0 0 0 0 0,-1 0 0 0 0,1 0 0 0 0,-5-3 0 0 0,4 2 0 0 0,0-1 0 0 0,0 1 0 0 0,1-1 0 0 0,-1 1 0 0 0,1-1 0 0 0,0 0 0 0 0,0-1 0 0 0,0 1 0 0 0,0 0 0 0 0,-4-8 0 0 0,-3-3 0 0 0,-13-8 0 0 0,-14-41 0 0 0,29 49 0 0 0,1 0 0 0 0,0-1 0 0 0,1 0 0 0 0,1 0 0 0 0,0-1 0 0 0,1 1 0 0 0,1-1 0 0 0,0 0 0 0 0,1 0 0 0 0,0-27 0 0 0,2 38 0 0 0,0-1 0 0 0,1 1 0 0 0,-1 0 0 0 0,1 0 0 0 0,0-1 0 0 0,0 1 0 0 0,1 0 0 0 0,-1 0 0 0 0,1 0 0 0 0,0 1 0 0 0,1-1 0 0 0,5-9 0 0 0,5 4 0 0 0,-12 9 0 0 0,1 0 0 0 0,0-1 0 0 0,-1 1 0 0 0,0 0 0 0 0,1-1 0 0 0,-1 1 0 0 0,0-1 0 0 0,0 0 0 0 0,1 1 0 0 0,-1-1 0 0 0,0 0 0 0 0,0-2 0 0 0,3-2 0 0 0,0 1 0 0 0,0 0 0 0 0,1 0 0 0 0,0 0 0 0 0,-1 1 0 0 0,1-1 0 0 0,1 1 0 0 0,-1 0 0 0 0,7-3 0 0 0,7-6 0 0 0,0 1 0 0 0,1 1 0 0 0,42-17 0 0 0,-45 23 0 0 0,-1 0 0 0 0,1 1 0 0 0,0 1 0 0 0,0 0 0 0 0,33 0 0 0 0,-42 3 0 0 0,7-1 0 0 0,0 1 0 0 0,0 0 0 0 0,0 1 0 0 0,0 1 0 0 0,0 0 0 0 0,0 1 0 0 0,-1 1 0 0 0,24 8 0 0 0,-8 1 0 0 0,-26-12 0 0 0,0 1 0 0 0,0 0 0 0 0,-1-1 0 0 0,1 1 0 0 0,0 0 0 0 0,-1 1 0 0 0,0-1 0 0 0,0 1 0 0 0,6 5 0 0 0,11 6 0 0 0,-11-10 0 0 0,-1 1 0 0 0,-1 1 0 0 0,1 0 0 0 0,8 8 0 0 0,-9-4 0 0 0,-1 0 0 0 0,0 0 0 0 0,0 1 0 0 0,-1-1 0 0 0,-1 1 0 0 0,7 21 0 0 0,13 34 0 0 0,-20-58 0 0 0,-2 1 0 0 0,1 0 0 0 0,-1 0 0 0 0,-1 0 0 0 0,1 0 0 0 0,-2 0 0 0 0,1 0 0 0 0,-1 0 0 0 0,0 1 0 0 0,-3 12 0 0 0,-19 81 0 0 0,22-102 0 0 0,-4 15 0 0 0,3-7 0 0 0,-1-1 0 0 0,0 0 0 0 0,0 0 0 0 0,-1 0 0 0 0,0 0 0 0 0,0 0 0 0 0,-1 0 0 0 0,0-1 0 0 0,0 0 0 0 0,-1 1 0 0 0,0-2 0 0 0,-10 12 0 0 0,-11 3 0 0 0,22-17 0 0 0,0 0 0 0 0,0 0 0 0 0,-1-1 0 0 0,1 1 0 0 0,-1-1 0 0 0,0 0 0 0 0,0 0 0 0 0,0 0 0 0 0,0-1 0 0 0,-1 0 0 0 0,1 0 0 0 0,-1-1 0 0 0,1 1 0 0 0,-1-1 0 0 0,-11 1 0 0 0,11-2 0 0 0,0-1 0 0 0,0 1 0 0 0,-1-1 0 0 0,1 0 0 0 0,0-1 0 0 0,0 1 0 0 0,0-1 0 0 0,0-1 0 0 0,1 1 0 0 0,-1-1 0 0 0,0 0 0 0 0,1 0 0 0 0,0 0 0 0 0,0-1 0 0 0,0 0 0 0 0,0 0 0 0 0,1 0 0 0 0,-1-1 0 0 0,-3-5 0 0 0,-4-5 0 0 0,2-2 0 0 0,0 0 0 0 0,0 0 0 0 0,-11-32 0 0 0,18 42 0 0 0,0-1 0 0 0,0 0 0 0 0,1 1 0 0 0,1-1 0 0 0,-1 0 0 0 0,1 0 0 0 0,0-1 0 0 0,1 1 0 0 0,0 0 0 0 0,0 0 0 0 0,1 0 0 0 0,0 0 0 0 0,1 0 0 0 0,-1 0 0 0 0,1 0 0 0 0,1 0 0 0 0,0 1 0 0 0,0-1 0 0 0,0 1 0 0 0,1 0 0 0 0,0 0 0 0 0,0 0 0 0 0,1 0 0 0 0,0 1 0 0 0,8-9 0 0 0,-3 3 0 0 0,1 0 0 0 0,1 1 0 0 0,0 0 0 0 0,1 0 0 0 0,0 1 0 0 0,0 1 0 0 0,28-14 0 0 0,-16 4 0 0 0,-24 17 0 0 0,1 0 0 0 0,0 1 0 0 0,0-1 0 0 0,0 0 0 0 0,0 1 0 0 0,0 0 0 0 0,0-1 0 0 0,0 1 0 0 0,0 0 0 0 0,0 0 0 0 0,0 0 0 0 0,1 0 0 0 0,-1 1 0 0 0,0-1 0 0 0,1 0 0 0 0,2 1 0 0 0,17-6 0 0 0,-9 3 0 0 0,-1 0 0 0 0,1 0 0 0 0,0 1 0 0 0,14 0 0 0 0,11-1 0 0 0,-27 2 0 0 0,-1-1 0 0 0,1 2 0 0 0,0 0 0 0 0,-1 0 0 0 0,15 2 0 0 0,-4 2 0 0 0,-14-3 0 0 0,-1 0 0 0 0,1 0 0 0 0,0 1 0 0 0,-1 0 0 0 0,1 0 0 0 0,-1 0 0 0 0,0 1 0 0 0,1 0 0 0 0,-1 0 0 0 0,-1 1 0 0 0,1 0 0 0 0,6 5 0 0 0,-1 0 0 0 0,-4-4 0 0 0,-1 0 0 0 0,0 0 0 0 0,0 0 0 0 0,0 1 0 0 0,-1-1 0 0 0,0 1 0 0 0,0 1 0 0 0,0-1 0 0 0,-1 1 0 0 0,0 0 0 0 0,-1 0 0 0 0,5 11 0 0 0,9 31 0 0 0,-12-38 0 0 0,-1 0 0 0 0,0 0 0 0 0,3 19 0 0 0,-3 6 0 0 0,-2 0 0 0 0,-2 0 0 0 0,-6 50 0 0 0,3-67 0 0 0,-2 1 0 0 0,-1-1 0 0 0,-1 0 0 0 0,-8 18 0 0 0,-14 41 0 0 0,27-70 0 0 0,0-1 0 0 0,0 1 0 0 0,-1-1 0 0 0,0 0 0 0 0,-1 0 0 0 0,1 0 0 0 0,-1-1 0 0 0,0 1 0 0 0,-1-1 0 0 0,0 0 0 0 0,0 0 0 0 0,0 0 0 0 0,-7 5 0 0 0,8-6 0 0 0,-1-1 0 0 0,1 1 0 0 0,1 1 0 0 0,-1-1 0 0 0,-4 11 0 0 0,6-12 0 0 0,0 0 0 0 0,0 0 0 0 0,0 0 0 0 0,-1 0 0 0 0,0 0 0 0 0,1 0 0 0 0,-1-1 0 0 0,0 0 0 0 0,-1 1 0 0 0,1-1 0 0 0,-1 0 0 0 0,-4 3 0 0 0,-12 3 0 0 0,17-7 0 0 0,1-1 0 0 0,-1 1 0 0 0,1-1 0 0 0,-1 0 0 0 0,0 0 0 0 0,1 0 0 0 0,-1-1 0 0 0,0 1 0 0 0,0 0 0 0 0,0-1 0 0 0,0 0 0 0 0,1 0 0 0 0,-1 0 0 0 0,0 0 0 0 0,-5-1 0 0 0,7 1 0 0 0,0-1 0 0 0,0 0 0 0 0,0 0 0 0 0,0 1 0 0 0,0-1 0 0 0,0 0 0 0 0,0 0 0 0 0,0 0 0 0 0,0 0 0 0 0,1 0 0 0 0,-1 0 0 0 0,0 0 0 0 0,1 0 0 0 0,-1 0 0 0 0,1 0 0 0 0,-1 0 0 0 0,1-1 0 0 0,-1 1 0 0 0,1 0 0 0 0,-1-2 0 0 0,-6-34 0 0 0,5 25 0 0 0,-4-29 0 0 0,1-71 0 0 0,5 106 0 0 0,0-1 0 0 0,0 1 0 0 0,0 0 0 0 0,1 0 0 0 0,0-1 0 0 0,0 1 0 0 0,0 0 0 0 0,1 0 0 0 0,0 0 0 0 0,0 0 0 0 0,1 1 0 0 0,-1-1 0 0 0,1 1 0 0 0,1-1 0 0 0,-1 1 0 0 0,1 0 0 0 0,4-5 0 0 0,91-113 0 0 0,-98 121 0 0 0,1 0 0 0 0,0 1 0 0 0,0-1 0 0 0,-1 1 0 0 0,1-1 0 0 0,0 1 0 0 0,0 0 0 0 0,0 0 0 0 0,0 0 0 0 0,0 0 0 0 0,1 0 0 0 0,-1 0 0 0 0,0 0 0 0 0,0 1 0 0 0,5-1 0 0 0,4-2 0 0 0,-1-1 0 0 0,0 0 0 0 0,1 0 0 0 0,-1 1 0 0 0,1 0 0 0 0,0 0 0 0 0,0 2 0 0 0,0-1 0 0 0,0 1 0 0 0,0 1 0 0 0,0 0 0 0 0,0 1 0 0 0,0 0 0 0 0,0 0 0 0 0,0 1 0 0 0,0 1 0 0 0,0 0 0 0 0,18 7 0 0 0,-28-9 0 0 0,-1-1 0 0 0,1 0 0 0 0,-1 0 0 0 0,1 1 0 0 0,-1-1 0 0 0,1 1 0 0 0,-1-1 0 0 0,0 0 0 0 0,1 1 0 0 0,-1-1 0 0 0,0 1 0 0 0,1-1 0 0 0,-1 1 0 0 0,0-1 0 0 0,1 1 0 0 0,-1-1 0 0 0,0 1 0 0 0,0-1 0 0 0,0 1 0 0 0,1-1 0 0 0,-1 1 0 0 0,0-1 0 0 0,0 1 0 0 0,0 0 0 0 0,0 1 0 0 0,1 1 0 0 0,0-1 0 0 0,-1 0 0 0 0,1 0 0 0 0,0 0 0 0 0,0 0 0 0 0,0 0 0 0 0,1 0 0 0 0,-1 0 0 0 0,0 0 0 0 0,1-1 0 0 0,-1 1 0 0 0,3 2 0 0 0,9 11 0 0 0,-3 9 0 0 0,2-12 0 0 0,-11-11 0 0 0,0 0 0 0 0,0-1 0 0 0,1 1 0 0 0,-1 0 0 0 0,0 0 0 0 0,-1 1 0 0 0,1-1 0 0 0,0 0 0 0 0,0 0 0 0 0,0 0 0 0 0,-1 1 0 0 0,1-1 0 0 0,0 0 0 0 0,-1 1 0 0 0,0-1 0 0 0,1 0 0 0 0,-1 1 0 0 0,0-1 0 0 0,1 2 0 0 0,-1-1 0 0 0,0 0 0 0 0,0-1 0 0 0,1 1 0 0 0,-1 0 0 0 0,0-1 0 0 0,1 1 0 0 0,0 0 0 0 0,-1-1 0 0 0,1 1 0 0 0,0-1 0 0 0,0 1 0 0 0,0-1 0 0 0,0 0 0 0 0,0 1 0 0 0,0-1 0 0 0,0 0 0 0 0,0 0 0 0 0,3 3 0 0 0,-3-3 0 0 0,1 0 0 0 0,-1 0 0 0 0,1 1 0 0 0,-1-1 0 0 0,0 1 0 0 0,0-1 0 0 0,0 1 0 0 0,0-1 0 0 0,0 1 0 0 0,0 0 0 0 0,0-1 0 0 0,0 1 0 0 0,-1 0 0 0 0,1 0 0 0 0,0-1 0 0 0,-1 4 0 0 0,9 24 0 0 0,-7-23 0 0 0,0 1 0 0 0,0 0 0 0 0,0 0 0 0 0,-1 0 0 0 0,0 0 0 0 0,0 14 0 0 0,-1 4 0 0 0,-5 102 0 0 0,4-113 0 0 0,-1 0 0 0 0,-1 0 0 0 0,0-1 0 0 0,-1 0 0 0 0,-1 1 0 0 0,-12 24 0 0 0,0 4 0 0 0,16-36 0 0 0,-1-1 0 0 0,0 1 0 0 0,-1-1 0 0 0,1 1 0 0 0,-1-1 0 0 0,0 0 0 0 0,0 0 0 0 0,-6 7 0 0 0,4-6 0 0 0,2-2 0 0 0,1-1 0 0 0,-1 1 0 0 0,0-1 0 0 0,0 0 0 0 0,0 0 0 0 0,0 0 0 0 0,0 0 0 0 0,-1 0 0 0 0,0-1 0 0 0,1 0 0 0 0,-1 1 0 0 0,0-1 0 0 0,0-1 0 0 0,0 1 0 0 0,0 0 0 0 0,0-1 0 0 0,-1 0 0 0 0,1 0 0 0 0,0 0 0 0 0,-1-1 0 0 0,-8 1 0 0 0,12-1 0 0 0,-1 0 0 0 0,0-1 0 0 0,1 1 0 0 0,-1 0 0 0 0,0-1 0 0 0,0 1 0 0 0,1-1 0 0 0,-1 1 0 0 0,1-1 0 0 0,-1 0 0 0 0,1 0 0 0 0,-1 0 0 0 0,1 0 0 0 0,-1 0 0 0 0,1 0 0 0 0,0 0 0 0 0,-1 0 0 0 0,1-1 0 0 0,0 1 0 0 0,0 0 0 0 0,0-1 0 0 0,0 1 0 0 0,0-1 0 0 0,0 1 0 0 0,0-1 0 0 0,1 1 0 0 0,-1-1 0 0 0,1 0 0 0 0,-1-2 0 0 0,-8-13 0 0 0,-5 1 0 0 0,12 14 0 0 0,-1-1 0 0 0,1 1 0 0 0,0-1 0 0 0,1 1 0 0 0,-1-1 0 0 0,0 1 0 0 0,1-1 0 0 0,-1 0 0 0 0,1 0 0 0 0,0 0 0 0 0,0 0 0 0 0,0 0 0 0 0,0 0 0 0 0,0-5 0 0 0,-1-32 0 0 0,4-78 0 0 0,-2 117 0 0 0,1-1 0 0 0,-1 1 0 0 0,1 0 0 0 0,-1-1 0 0 0,1 1 0 0 0,-1 0 0 0 0,1 0 0 0 0,0-1 0 0 0,-1 1 0 0 0,1 0 0 0 0,0 0 0 0 0,0 0 0 0 0,0 0 0 0 0,1-1 0 0 0,5-6 0 0 0,-4 5 0 0 0,0 0 0 0 0,0 0 0 0 0,0 0 0 0 0,-1-1 0 0 0,0 0 0 0 0,1 1 0 0 0,-1-1 0 0 0,1-4 0 0 0,2 0 0 0 0,1 1 0 0 0,0 0 0 0 0,1 0 0 0 0,10-9 0 0 0,-1 1 0 0 0,-12 11 0 0 0,1 0 0 0 0,0 0 0 0 0,0 0 0 0 0,1 1 0 0 0,9-4 0 0 0,24-18 0 0 0,-34 23 0 0 0,1 0 0 0 0,-1 0 0 0 0,1 0 0 0 0,0 0 0 0 0,0 1 0 0 0,-1 0 0 0 0,1 0 0 0 0,0 1 0 0 0,0-1 0 0 0,9 2 0 0 0,-11-2 0 0 0,0 1 0 0 0,0 0 0 0 0,0 0 0 0 0,0 0 0 0 0,1 1 0 0 0,-1 0 0 0 0,0-1 0 0 0,0 1 0 0 0,0 1 0 0 0,0-1 0 0 0,0 0 0 0 0,-1 1 0 0 0,1 0 0 0 0,0 0 0 0 0,3 3 0 0 0,-5-3 0 0 0,0 0 0 0 0,-1 0 0 0 0,1 1 0 0 0,0-1 0 0 0,0-1 0 0 0,1 1 0 0 0,-1 0 0 0 0,0 0 0 0 0,0-1 0 0 0,5 3 0 0 0,-4-3 0 0 0,0 1 0 0 0,0-1 0 0 0,-1 1 0 0 0,1 0 0 0 0,0 0 0 0 0,-1 0 0 0 0,0 1 0 0 0,1-1 0 0 0,-1 0 0 0 0,3 5 0 0 0,-3-3 0 0 0,0-1 0 0 0,1 1 0 0 0,0-1 0 0 0,-1 1 0 0 0,1-1 0 0 0,1 0 0 0 0,-1 0 0 0 0,0 0 0 0 0,1-1 0 0 0,6 5 0 0 0,4 3 0 0 0,-12-9 0 0 0,-1 1 0 0 0,0 0 0 0 0,0-1 0 0 0,0 1 0 0 0,0 0 0 0 0,0 0 0 0 0,0 0 0 0 0,-1 0 0 0 0,1 0 0 0 0,-1 0 0 0 0,1 0 0 0 0,-1 3 0 0 0,3 4 0 0 0,33 91 0 0 0,-32-85 0 0 0,-1 1 0 0 0,0-1 0 0 0,-1 1 0 0 0,-1-1 0 0 0,0 1 0 0 0,-1 0 0 0 0,-3 25 0 0 0,1 10 0 0 0,-10-5 0 0 0,4-19 0 0 0,5-18 0 0 0,-1 1 0 0 0,0-1 0 0 0,-1-1 0 0 0,0 1 0 0 0,-1-1 0 0 0,1 0 0 0 0,-1 0 0 0 0,-1 0 0 0 0,0-1 0 0 0,0 0 0 0 0,0-1 0 0 0,-1 1 0 0 0,-10 6 0 0 0,14-11 0 0 0,0-1 0 0 0,1 0 0 0 0,-1 1 0 0 0,0-1 0 0 0,0-1 0 0 0,0 1 0 0 0,1 0 0 0 0,-1-1 0 0 0,0 0 0 0 0,-7 0 0 0 0,2-1 0 0 0,6 0 0 0 0,0-1 0 0 0,-1 0 0 0 0,1 0 0 0 0,0 0 0 0 0,1 0 0 0 0,-1 0 0 0 0,0-1 0 0 0,0 0 0 0 0,1 1 0 0 0,0-1 0 0 0,-1 0 0 0 0,1 0 0 0 0,0 0 0 0 0,-1-4 0 0 0,0 3 0 0 0,-6-14 0 0 0,0 0 0 0 0,1 0 0 0 0,1-1 0 0 0,0 0 0 0 0,2-1 0 0 0,0 1 0 0 0,-3-34 0 0 0,6 40 0 0 0,1 0 0 0 0,1 0 0 0 0,0 0 0 0 0,1 0 0 0 0,0 0 0 0 0,1 0 0 0 0,0 0 0 0 0,1 1 0 0 0,0-1 0 0 0,1 1 0 0 0,1-1 0 0 0,7-13 0 0 0,-10 22 0 0 0,0 1 0 0 0,0 1 0 0 0,1-1 0 0 0,-1 0 0 0 0,1 1 0 0 0,0-1 0 0 0,-1 1 0 0 0,1 0 0 0 0,0 0 0 0 0,1 0 0 0 0,-1 0 0 0 0,5-2 0 0 0,19-13 0 0 0,-17 0 0 0 0,-9 16 0 0 0,-1 0 0 0 0,0 0 0 0 0,1 0 0 0 0,-1 0 0 0 0,0 0 0 0 0,1 0 0 0 0,-1 0 0 0 0,1 0 0 0 0,-1 0 0 0 0,1 1 0 0 0,0-1 0 0 0,-1 0 0 0 0,1 0 0 0 0,0 1 0 0 0,0-1 0 0 0,-1 0 0 0 0,1 1 0 0 0,0-1 0 0 0,1 0 0 0 0,3-1 0 0 0,0 1 0 0 0,0 0 0 0 0,0 0 0 0 0,1 0 0 0 0,-1 0 0 0 0,0 1 0 0 0,10 0 0 0 0,29 0 0 0 0,-41 0 0 0 0,0 0 0 0 0,0 0 0 0 0,0 1 0 0 0,-1-1 0 0 0,1 0 0 0 0,0 1 0 0 0,0 0 0 0 0,0 0 0 0 0,0 0 0 0 0,-1 0 0 0 0,1 0 0 0 0,0 0 0 0 0,-1 1 0 0 0,1-1 0 0 0,-1 1 0 0 0,0 0 0 0 0,3 2 0 0 0,-1 1 0 0 0,0 0 0 0 0,-1 0 0 0 0,1 0 0 0 0,-1 1 0 0 0,5 11 0 0 0,13 23 0 0 0,-14-31 0 0 0,-1 1 0 0 0,0 0 0 0 0,0 0 0 0 0,-1 0 0 0 0,0 1 0 0 0,-1 0 0 0 0,-1 0 0 0 0,1 0 0 0 0,-2 0 0 0 0,2 14 0 0 0,1 41 0 0 0,-3-50 0 0 0,-1 0 0 0 0,0 1 0 0 0,-2 16 0 0 0,-2-16 0 0 0,-16 81 0 0 0,17-89 0 0 0,-1 0 0 0 0,0 0 0 0 0,-1 0 0 0 0,0 0 0 0 0,0 0 0 0 0,-1-1 0 0 0,-11 15 0 0 0,11-18 0 0 0,1 0 0 0 0,0 0 0 0 0,0-1 0 0 0,0 2 0 0 0,1-1 0 0 0,0 0 0 0 0,0 1 0 0 0,0-1 0 0 0,-2 9 0 0 0,-2 0 0 0 0,0-1 0 0 0,0 0 0 0 0,-1 0 0 0 0,-1 0 0 0 0,-12 13 0 0 0,11-13 0 0 0,7-8 0 0 0,-1 0 0 0 0,1-1 0 0 0,-1 1 0 0 0,0-1 0 0 0,-1 0 0 0 0,1-1 0 0 0,-5 4 0 0 0,-21 17 0 0 0,22-18 0 0 0,0-1 0 0 0,0-1 0 0 0,-1 1 0 0 0,1-1 0 0 0,-13 3 0 0 0,9-2 0 0 0,1 0 0 0 0,-1 0 0 0 0,-21 14 0 0 0,27-16 0 0 0,-1 0 0 0 0,0 0 0 0 0,-1 0 0 0 0,1-1 0 0 0,0 0 0 0 0,-1 0 0 0 0,1-1 0 0 0,-1 0 0 0 0,0 0 0 0 0,1-1 0 0 0,-1 0 0 0 0,-8-1 0 0 0,4 1 0 0 0,4-1 0 0 0,0-1 0 0 0,1 1 0 0 0,-1-2 0 0 0,0 1 0 0 0,1-1 0 0 0,0 0 0 0 0,0 0 0 0 0,-8-5 0 0 0,6 3 0 0 0,4 2 0 0 0,1 0 0 0 0,-1 0 0 0 0,1 0 0 0 0,0 0 0 0 0,0-1 0 0 0,0 0 0 0 0,1 0 0 0 0,-1 0 0 0 0,1 0 0 0 0,0-1 0 0 0,0 1 0 0 0,0-1 0 0 0,1 0 0 0 0,0 0 0 0 0,0 0 0 0 0,0 0 0 0 0,0 0 0 0 0,1 0 0 0 0,0 0 0 0 0,0-1 0 0 0,0 1 0 0 0,1 0 0 0 0,-1-1 0 0 0,1 1 0 0 0,1 0 0 0 0,-1-1 0 0 0,1 1 0 0 0,0 0 0 0 0,2-8 0 0 0,-2 8 0 0 0,-1 4 0 0 0,0 0 0 0 0,0 0 0 0 0,0-1 0 0 0,0 1 0 0 0,0 0 0 0 0,1 0 0 0 0,-1-1 0 0 0,1 1 0 0 0,-1 0 0 0 0,0 0 0 0 0,1 0 0 0 0,0-1 0 0 0,-1 1 0 0 0,1 0 0 0 0,0 0 0 0 0,0 0 0 0 0,-1 0 0 0 0,1 0 0 0 0,0 0 0 0 0,0 1 0 0 0,0-1 0 0 0,0 0 0 0 0,0 0 0 0 0,0 1 0 0 0,0-1 0 0 0,1 0 0 0 0,-1 1 0 0 0,1-1 0 0 0,5-3 0 0 0,0 1 0 0 0,0-2 0 0 0,0 1 0 0 0,-1-1 0 0 0,0 0 0 0 0,9-9 0 0 0,15-13 0 0 0,-14 17 0 0 0,1 1 0 0 0,-1 1 0 0 0,1 0 0 0 0,1 1 0 0 0,23-6 0 0 0,-7 4 0 0 0,-27 7 0 0 0,-1 0 0 0 0,1 1 0 0 0,-1 0 0 0 0,1 0 0 0 0,0 0 0 0 0,8 1 0 0 0,-11 0 0 0 0,-1 0 0 0 0,1 0 0 0 0,-1 0 0 0 0,1 1 0 0 0,-1-1 0 0 0,1 1 0 0 0,-1 0 0 0 0,0 0 0 0 0,0 1 0 0 0,1-1 0 0 0,-1 1 0 0 0,0-1 0 0 0,0 1 0 0 0,0 0 0 0 0,0 0 0 0 0,-1 0 0 0 0,1 0 0 0 0,-1 1 0 0 0,1-1 0 0 0,-1 1 0 0 0,0 0 0 0 0,0 0 0 0 0,0-1 0 0 0,0 1 0 0 0,0 0 0 0 0,-1 1 0 0 0,1-1 0 0 0,-1 0 0 0 0,0 0 0 0 0,2 7 0 0 0,0 9 0 0 0,0 0 0 0 0,-1 0 0 0 0,-1 0 0 0 0,-2 31 0 0 0,1-19 0 0 0,-1-20 0 0 0,0-1 0 0 0,-1 0 0 0 0,0 0 0 0 0,0 0 0 0 0,-1 0 0 0 0,-1-1 0 0 0,1 1 0 0 0,-2-1 0 0 0,1 0 0 0 0,-1 0 0 0 0,0 0 0 0 0,-11 12 0 0 0,-17 34 0 0 0,-43 70 0 0 0,75-124 0 0 0,-8 11 0 0 0,0 0 0 0 0,-21 19 0 0 0,9-10 0 0 0,6-7 0 0 0,-1-1 0 0 0,0-1 0 0 0,0-1 0 0 0,-1 0 0 0 0,-1-1 0 0 0,0-1 0 0 0,0 0 0 0 0,-30 9 0 0 0,-28 13 0 0 0,47-19 0 0 0,0-2 0 0 0,-1-2 0 0 0,0 0 0 0 0,0-2 0 0 0,-1-1 0 0 0,0-2 0 0 0,-54 0 0 0 0,78-4 0 0 0,0 1 0 0 0,0-1 0 0 0,1 0 0 0 0,-1-1 0 0 0,0 1 0 0 0,1-2 0 0 0,-1 1 0 0 0,1 0 0 0 0,0-1 0 0 0,0 0 0 0 0,0-1 0 0 0,0 0 0 0 0,0 1 0 0 0,1-2 0 0 0,0 1 0 0 0,-1-1 0 0 0,2 1 0 0 0,-1-1 0 0 0,0-1 0 0 0,-6-10 0 0 0,9 12 0 0 0,0 1 0 0 0,0-1 0 0 0,1 0 0 0 0,0 0 0 0 0,0 0 0 0 0,0 1 0 0 0,0-1 0 0 0,0 0 0 0 0,1 0 0 0 0,0 0 0 0 0,0 0 0 0 0,0 0 0 0 0,0 0 0 0 0,1 0 0 0 0,-1 0 0 0 0,1 0 0 0 0,0 0 0 0 0,0 0 0 0 0,0 0 0 0 0,1 1 0 0 0,0-1 0 0 0,-1 0 0 0 0,1 1 0 0 0,0 0 0 0 0,3-4 0 0 0,-4 6 0 0 0,0-1 0 0 0,-1 1 0 0 0,1 0 0 0 0,0 0 0 0 0,0 0 0 0 0,0 0 0 0 0,0 0 0 0 0,0 1 0 0 0,1-1 0 0 0,-1 0 0 0 0,0 0 0 0 0,0 1 0 0 0,0-1 0 0 0,1 0 0 0 0,-1 1 0 0 0,0-1 0 0 0,1 1 0 0 0,-1 0 0 0 0,2-1 0 0 0,4-1 0 0 0,25-25 0 0 0,-22 18 0 0 0,0 0 0 0 0,1 0 0 0 0,14-8 0 0 0,53-33 0 0 0,-60 40 0 0 0,-12 7 0 0 0,-1 0 0 0 0,1 0 0 0 0,0 0 0 0 0,0 1 0 0 0,0 0 0 0 0,10-2 0 0 0,51-12 0 0 0,-38 8 0 0 0,50-7 0 0 0,-43 10 0 0 0,-26 3 0 0 0,0 0 0 0 0,0 1 0 0 0,1 0 0 0 0,-1 1 0 0 0,0 0 0 0 0,1 0 0 0 0,-1 1 0 0 0,0 0 0 0 0,0 1 0 0 0,0 0 0 0 0,19 8 0 0 0,-27-10 0 0 0,-1 1 0 0 0,-1 0 0 0 0,1 0 0 0 0,0 0 0 0 0,0 0 0 0 0,0-1 0 0 0,0 1 0 0 0,0 0 0 0 0,-1 0 0 0 0,1 1 0 0 0,-1-1 0 0 0,1 0 0 0 0,0 0 0 0 0,-1 0 0 0 0,0 0 0 0 0,1 0 0 0 0,-1 1 0 0 0,0-1 0 0 0,0 0 0 0 0,1 0 0 0 0,-1 2 0 0 0,0 31 0 0 0,-1-22 0 0 0,1-7 0 0 0,-1 0 0 0 0,0 0 0 0 0,0 0 0 0 0,-1 0 0 0 0,0 0 0 0 0,0 0 0 0 0,-2 5 0 0 0,1-3 0 0 0,0-2 0 0 0,0 0 0 0 0,0-1 0 0 0,0 1 0 0 0,-1-1 0 0 0,0 1 0 0 0,1-1 0 0 0,-2 0 0 0 0,1-1 0 0 0,0 1 0 0 0,-9 4 0 0 0,-5 6 0 0 0,-10 9 0 0 0,-126 92 0 0 0,105-86 0 0 0,-1-1 0 0 0,-2-3 0 0 0,0-2 0 0 0,-1-3 0 0 0,-2-2 0 0 0,-103 21 0 0 0,84-26 0 0 0,0-4 0 0 0,-79-1 0 0 0,91-8 0 0 0,-111-15 0 0 0,146 11 0 0 0,-73-18 0 0 0,91 19 0 0 0,-1-1 0 0 0,1 0 0 0 0,1 0 0 0 0,-1-1 0 0 0,0 0 0 0 0,1 0 0 0 0,0-1 0 0 0,-7-7 0 0 0,-20-11 0 0 0,31 22 0 0 0,0 0 0 0 0,1 0 0 0 0,-1-1 0 0 0,0 1 0 0 0,1-1 0 0 0,0 0 0 0 0,-1 0 0 0 0,-2-4 0 0 0,1 0 0 0 0,-1 0 0 0 0,2 0 0 0 0,-1-1 0 0 0,1 0 0 0 0,0 0 0 0 0,1 0 0 0 0,0 0 0 0 0,0 0 0 0 0,1-1 0 0 0,0 1 0 0 0,0-1 0 0 0,1 0 0 0 0,-1-14 0 0 0,2 1 0 0 0,-1 14 0 0 0,0 1 0 0 0,1 0 0 0 0,0-1 0 0 0,1 1 0 0 0,-1-1 0 0 0,1 1 0 0 0,1 0 0 0 0,-1 0 0 0 0,1-1 0 0 0,1 1 0 0 0,2-7 0 0 0,18-14 0 0 0,0 1 0 0 0,2 1 0 0 0,1 1 0 0 0,1 1 0 0 0,1 1 0 0 0,38-22 0 0 0,-6 1 0 0 0,-44 34 0 0 0,0 0 0 0 0,1 1 0 0 0,-1 1 0 0 0,19-6 0 0 0,18-9 0 0 0,4-1 0 0 0,0 2 0 0 0,2 2 0 0 0,0 3 0 0 0,1 3 0 0 0,79-9 0 0 0,-109 19 0 0 0,0 2 0 0 0,0 1 0 0 0,0 1 0 0 0,36 5 0 0 0,-64-4 0 0 0,-1-1 0 0 0,1 1 0 0 0,-1 0 0 0 0,0-1 0 0 0,1 1 0 0 0,-1 0 0 0 0,1 0 0 0 0,-1 0 0 0 0,0 0 0 0 0,0 0 0 0 0,0 0 0 0 0,1 0 0 0 0,-1 0 0 0 0,0 0 0 0 0,-1 1 0 0 0,1-1 0 0 0,0 0 0 0 0,0 1 0 0 0,0-1 0 0 0,-1 1 0 0 0,1-1 0 0 0,-1 1 0 0 0,1-1 0 0 0,-1 1 0 0 0,1-1 0 0 0,-1 1 0 0 0,0 2 0 0 0,1 49 0 0 0,-2-35 0 0 0,1-12 0 0 0,-1 0 0 0 0,1 0 0 0 0,-1 0 0 0 0,0 0 0 0 0,-1 0 0 0 0,1-1 0 0 0,-1 1 0 0 0,-1 0 0 0 0,1-1 0 0 0,-1 1 0 0 0,0-1 0 0 0,-3 5 0 0 0,-4 4 0 0 0,-1-1 0 0 0,-23 22 0 0 0,-14 16 0 0 0,30-31 0 0 0,0-1 0 0 0,-35 29 0 0 0,-12 12 0 0 0,33-27 0 0 0,-2-2 0 0 0,-1-1 0 0 0,-1-2 0 0 0,-1-1 0 0 0,-2-2 0 0 0,0-1 0 0 0,-44 17 0 0 0,4-8 0 0 0,-122 32 0 0 0,151-53 0 0 0,0-3 0 0 0,-1-1 0 0 0,-91 1 0 0 0,107-9 0 0 0,16 2 0 0 0,-1-2 0 0 0,1 0 0 0 0,0-1 0 0 0,0-1 0 0 0,0-1 0 0 0,0-1 0 0 0,1 0 0 0 0,-27-11 0 0 0,43 14 0 0 0,-18-7 0 0 0,1-1 0 0 0,0-1 0 0 0,0 0 0 0 0,1-2 0 0 0,0 0 0 0 0,1-1 0 0 0,0-1 0 0 0,-25-28 0 0 0,36 35 0 0 0,1 0 0 0 0,0 0 0 0 0,0-1 0 0 0,1 1 0 0 0,0-1 0 0 0,1 0 0 0 0,0-1 0 0 0,0 1 0 0 0,0-1 0 0 0,1 1 0 0 0,0-1 0 0 0,1 0 0 0 0,0 1 0 0 0,1-1 0 0 0,0-9 0 0 0,0 16 0 0 0,0 0 0 0 0,0-1 0 0 0,1 1 0 0 0,-1 0 0 0 0,1 0 0 0 0,-1 0 0 0 0,1 0 0 0 0,0 0 0 0 0,0 0 0 0 0,0 0 0 0 0,0 0 0 0 0,0 1 0 0 0,0-1 0 0 0,1 0 0 0 0,-1 0 0 0 0,1 1 0 0 0,-1-1 0 0 0,1 1 0 0 0,-1-1 0 0 0,1 1 0 0 0,0 0 0 0 0,0 0 0 0 0,0 0 0 0 0,0 0 0 0 0,0 0 0 0 0,0 0 0 0 0,2 0 0 0 0,13-10 0 0 0,3-16 0 0 0,-9 20 0 0 0,0 0 0 0 0,1 1 0 0 0,21-9 0 0 0,13-6 0 0 0,249-107 0 0 0,-184 85 0 0 0,85-22 0 0 0,-147 54 0 0 0,79-7 0 0 0,-71 12 0 0 0,96-1 0 0 0,-148 7 0 0 0,-2 0 0 0 0,0 1 0 0 0,0-1 0 0 0,1 1 0 0 0,-1 0 0 0 0,0 0 0 0 0,0 0 0 0 0,0 0 0 0 0,0 1 0 0 0,0-1 0 0 0,0 1 0 0 0,-1 0 0 0 0,1-1 0 0 0,0 1 0 0 0,-1 0 0 0 0,1 1 0 0 0,-1-1 0 0 0,0 0 0 0 0,0 1 0 0 0,0 0 0 0 0,0-1 0 0 0,0 1 0 0 0,0 0 0 0 0,-1 0 0 0 0,1 0 0 0 0,-1 0 0 0 0,0 0 0 0 0,0 0 0 0 0,0 0 0 0 0,0 0 0 0 0,-1 0 0 0 0,1 1 0 0 0,-1 4 0 0 0,1-2 0 0 0,0 1 0 0 0,-1 0 0 0 0,0-1 0 0 0,0 1 0 0 0,0 0 0 0 0,-1-1 0 0 0,0 1 0 0 0,0 0 0 0 0,-1-1 0 0 0,0 0 0 0 0,0 1 0 0 0,0-1 0 0 0,-1 0 0 0 0,0 0 0 0 0,-4 7 0 0 0,-42 53 0 0 0,30-40 0 0 0,0 0 0 0 0,-36 35 0 0 0,19-31 0 0 0,-1-1 0 0 0,-69 38 0 0 0,71-45 0 0 0,-51 25 0 0 0,-1-4 0 0 0,-141 48 0 0 0,225-90 0 0 0,-39 12 0 0 0,-1-3 0 0 0,-87 10 0 0 0,65-11 0 0 0,12-3 0 0 0,-1-2 0 0 0,0-3 0 0 0,0-2 0 0 0,1-2 0 0 0,-1-3 0 0 0,1-1 0 0 0,0-4 0 0 0,-53-16 0 0 0,56 16 0 0 0,-4-3 0 0 0,37 6 0 0 0,1 0 0 0 0,0-1 0 0 0,1-1 0 0 0,0-1 0 0 0,0 0 0 0 0,1 0 0 0 0,1-2 0 0 0,0 0 0 0 0,0 0 0 0 0,-15-23 0 0 0,25 28 0 0 0,0 1 0 0 0,1-1 0 0 0,0 0 0 0 0,1 1 0 0 0,0-1 0 0 0,0 0 0 0 0,1 0 0 0 0,0 0 0 0 0,0 0 0 0 0,0 0 0 0 0,1 0 0 0 0,1 1 0 0 0,-1-1 0 0 0,1 0 0 0 0,1 1 0 0 0,4-11 0 0 0,19-2 0 0 0,-8-8 0 0 0,-16 23 0 0 0,0 1 0 0 0,0 0 0 0 0,0 0 0 0 0,1 0 0 0 0,0 1 0 0 0,0-1 0 0 0,5-5 0 0 0,18-13 0 0 0,5-6 0 0 0,2 1 0 0 0,56-35 0 0 0,-35 33 0 0 0,-36 18 0 0 0,0 2 0 0 0,32-13 0 0 0,-15 9 0 0 0,-21 7 0 0 0,1 0 0 0 0,0 1 0 0 0,19-4 0 0 0,42-12 0 0 0,-59 16 0 0 0,0 0 0 0 0,0 0 0 0 0,25-2 0 0 0,46-6 0 0 0,-50 7 0 0 0,46-3 0 0 0,-73 9 0 0 0,0 0 0 0 0,-1 0 0 0 0,1 1 0 0 0,0 1 0 0 0,0 0 0 0 0,-1 0 0 0 0,1 1 0 0 0,18 7 0 0 0,-26-8 0 0 0,1 1 0 0 0,0-1 0 0 0,-1 1 0 0 0,0 0 0 0 0,1-1 0 0 0,-1 1 0 0 0,0 1 0 0 0,-1-1 0 0 0,1 0 0 0 0,0 1 0 0 0,-1-1 0 0 0,0 1 0 0 0,0 0 0 0 0,0 0 0 0 0,2 8 0 0 0,-1-6 0 0 0,-2 1 0 0 0,1-1 0 0 0,-1 1 0 0 0,0-1 0 0 0,0 1 0 0 0,-1 0 0 0 0,1 0 0 0 0,-2-1 0 0 0,0 11 0 0 0,-1-8 0 0 0,-1 0 0 0 0,0 0 0 0 0,0-1 0 0 0,-1 1 0 0 0,0-1 0 0 0,0 1 0 0 0,-1-1 0 0 0,-6 8 0 0 0,-54 61 0 0 0,42-51 0 0 0,-11 7 0 0 0,-2 0 0 0 0,-53 36 0 0 0,4-2 0 0 0,61-49 0 0 0,-1 0 0 0 0,-1-2 0 0 0,0-1 0 0 0,-2-2 0 0 0,1 0 0 0 0,-1-2 0 0 0,-1-1 0 0 0,0-1 0 0 0,-45 8 0 0 0,-51 8 0 0 0,-47 7 0 0 0,141-28 0 0 0,-1-2 0 0 0,1-1 0 0 0,-1-1 0 0 0,1-2 0 0 0,0-1 0 0 0,-57-14 0 0 0,81 15 0 0 0,-1-1 0 0 0,1 0 0 0 0,0 0 0 0 0,1-1 0 0 0,-13-8 0 0 0,13 8 0 0 0,1 1 0 0 0,-1-1 0 0 0,1 1 0 0 0,-1 0 0 0 0,0 1 0 0 0,0-1 0 0 0,-12-2 0 0 0,10 2 0 0 0,1 0 0 0 0,-1-1 0 0 0,1 0 0 0 0,0 0 0 0 0,0-1 0 0 0,0 0 0 0 0,1 0 0 0 0,-1-1 0 0 0,1 1 0 0 0,-6-9 0 0 0,-6-3 0 0 0,-12-24 0 0 0,18 31 0 0 0,10 9 0 0 0,0 0 0 0 0,1-1 0 0 0,-1 1 0 0 0,1 0 0 0 0,0-1 0 0 0,-1 1 0 0 0,1-1 0 0 0,0 1 0 0 0,0-1 0 0 0,0 1 0 0 0,0-1 0 0 0,0 0 0 0 0,0 0 0 0 0,0 0 0 0 0,1 1 0 0 0,-1-1 0 0 0,1 0 0 0 0,-1-3 0 0 0,-10-21 0 0 0,9 25 0 0 0,1-1 0 0 0,0 1 0 0 0,0-1 0 0 0,0 0 0 0 0,0 0 0 0 0,0 1 0 0 0,1-1 0 0 0,-1 0 0 0 0,1 0 0 0 0,-1 0 0 0 0,1 0 0 0 0,-1 0 0 0 0,1 0 0 0 0,0-2 0 0 0,0 3 0 0 0,-1-7 0 0 0,0 1 0 0 0,0-1 0 0 0,1 1 0 0 0,0-1 0 0 0,0 1 0 0 0,1-1 0 0 0,0 1 0 0 0,0-1 0 0 0,1 1 0 0 0,0 0 0 0 0,0 0 0 0 0,0 0 0 0 0,1 0 0 0 0,0 0 0 0 0,1 0 0 0 0,4-7 0 0 0,9-7 0 0 0,0 0 0 0 0,2 2 0 0 0,37-33 0 0 0,-12 21 0 0 0,17-9 0 0 0,-16 18 0 0 0,1 2 0 0 0,0 2 0 0 0,60-14 0 0 0,-49 19 0 0 0,0 2 0 0 0,1 3 0 0 0,-1 3 0 0 0,114 4 0 0 0,-156 2 0 0 0,-1 1 0 0 0,0 1 0 0 0,0 0 0 0 0,0 1 0 0 0,0 1 0 0 0,0 0 0 0 0,-1 1 0 0 0,0 0 0 0 0,0 1 0 0 0,-1 1 0 0 0,14 10 0 0 0,-25-17 0 0 0,1 0 0 0 0,-1 0 0 0 0,0 0 0 0 0,0 0 0 0 0,0 0 0 0 0,0 0 0 0 0,-1 0 0 0 0,1 1 0 0 0,0-1 0 0 0,0 0 0 0 0,-1 1 0 0 0,1-1 0 0 0,-1 0 0 0 0,1 1 0 0 0,-1-1 0 0 0,1 1 0 0 0,-1-1 0 0 0,0 1 0 0 0,0-1 0 0 0,0 3 0 0 0,5 21 0 0 0,-1-15 0 0 0,-1 0 0 0 0,0 0 0 0 0,-1 0 0 0 0,0 0 0 0 0,0 1 0 0 0,-1-1 0 0 0,-1 1 0 0 0,0-1 0 0 0,0 1 0 0 0,-1-1 0 0 0,0 1 0 0 0,-1-1 0 0 0,0 0 0 0 0,-1 0 0 0 0,0 0 0 0 0,0 0 0 0 0,-1 0 0 0 0,0-1 0 0 0,-1 1 0 0 0,0-1 0 0 0,-13 17 0 0 0,-168 149 0 0 0,121-119 0 0 0,37-34 0 0 0,-1-2 0 0 0,-1-1 0 0 0,-1-1 0 0 0,-55 23 0 0 0,71-34 0 0 0,-23 10 0 0 0,-2-2 0 0 0,-65 17 0 0 0,43-18 0 0 0,0-3 0 0 0,-70 4 0 0 0,112-14 0 0 0,-1-1 0 0 0,1 0 0 0 0,-1-2 0 0 0,0 0 0 0 0,1-1 0 0 0,0-1 0 0 0,0-1 0 0 0,0-1 0 0 0,1-1 0 0 0,-29-13 0 0 0,37 13 0 0 0,0 2 0 0 0,0 0 0 0 0,-22-7 0 0 0,29 10 0 0 0,0 1 0 0 0,0-1 0 0 0,0 1 0 0 0,1-1 0 0 0,-1 0 0 0 0,1-1 0 0 0,-1 1 0 0 0,1-1 0 0 0,0 1 0 0 0,-4-5 0 0 0,5 5 0 0 0,-1-1 0 0 0,0 1 0 0 0,0-1 0 0 0,0 1 0 0 0,0 0 0 0 0,0 0 0 0 0,0 1 0 0 0,-5-3 0 0 0,6 3 0 0 0,1 1 0 0 0,-1-1 0 0 0,1 0 0 0 0,-1 0 0 0 0,1 0 0 0 0,0 0 0 0 0,-1 0 0 0 0,1 0 0 0 0,0 0 0 0 0,-1 0 0 0 0,1 0 0 0 0,0-1 0 0 0,0 1 0 0 0,0-1 0 0 0,0 1 0 0 0,1-1 0 0 0,-1 1 0 0 0,-1-3 0 0 0,-7-9 0 0 0,-2 4 0 0 0,7 7 0 0 0,1-1 0 0 0,0 1 0 0 0,-1-1 0 0 0,1 0 0 0 0,0 0 0 0 0,1 0 0 0 0,-1-1 0 0 0,1 1 0 0 0,-1-1 0 0 0,-2-6 0 0 0,1 4 0 0 0,0-1 0 0 0,1-1 0 0 0,0 1 0 0 0,1-1 0 0 0,-1 1 0 0 0,1-1 0 0 0,1 1 0 0 0,-1-1 0 0 0,1 0 0 0 0,1 0 0 0 0,0 0 0 0 0,0 0 0 0 0,0 0 0 0 0,1 0 0 0 0,0 0 0 0 0,0 1 0 0 0,1-1 0 0 0,0 0 0 0 0,1 1 0 0 0,0-1 0 0 0,0 1 0 0 0,0 0 0 0 0,1 0 0 0 0,0 0 0 0 0,0 1 0 0 0,1-1 0 0 0,0 1 0 0 0,0 0 0 0 0,0 0 0 0 0,7-5 0 0 0,4-3 0 0 0,-10 9 0 0 0,-1 0 0 0 0,1 1 0 0 0,0 0 0 0 0,0 0 0 0 0,0 0 0 0 0,1 0 0 0 0,12-4 0 0 0,-17 7 0 0 0,0 0 0 0 0,0 1 0 0 0,0-1 0 0 0,0 0 0 0 0,-1-1 0 0 0,1 1 0 0 0,0 0 0 0 0,0 0 0 0 0,-1-1 0 0 0,1 1 0 0 0,-1-1 0 0 0,1 0 0 0 0,-1 1 0 0 0,2-4 0 0 0,12-12 0 0 0,-9 15 0 0 0,0-1 0 0 0,0 1 0 0 0,1 0 0 0 0,-1 0 0 0 0,0 1 0 0 0,8-1 0 0 0,32-9 0 0 0,-18 2 0 0 0,0 0 0 0 0,0 2 0 0 0,37-5 0 0 0,-51 10 0 0 0,0 1 0 0 0,0 0 0 0 0,0 1 0 0 0,-1 1 0 0 0,1 0 0 0 0,0 0 0 0 0,0 2 0 0 0,22 6 0 0 0,-29-5 0 0 0,-1 0 0 0 0,1 0 0 0 0,0 0 0 0 0,-1 1 0 0 0,0 0 0 0 0,0 0 0 0 0,-1 1 0 0 0,1 0 0 0 0,-1 0 0 0 0,-1 0 0 0 0,1 1 0 0 0,4 9 0 0 0,-8-15 0 0 0,2 8 0 0 0,0-1 0 0 0,-1 1 0 0 0,0 0 0 0 0,-1 0 0 0 0,0 0 0 0 0,0 1 0 0 0,-1-1 0 0 0,0 0 0 0 0,-1 0 0 0 0,0 0 0 0 0,0 0 0 0 0,-1 0 0 0 0,0 0 0 0 0,-4 10 0 0 0,2-7 0 0 0,-2 0 0 0 0,1-1 0 0 0,-1 0 0 0 0,-1 0 0 0 0,0-1 0 0 0,-1 0 0 0 0,1 0 0 0 0,-2 0 0 0 0,-14 12 0 0 0,1 2 0 0 0,20-21 0 0 0,0-1 0 0 0,1 0 0 0 0,-1 1 0 0 0,0-1 0 0 0,0 0 0 0 0,0 0 0 0 0,-1 0 0 0 0,1-1 0 0 0,0 1 0 0 0,-1 0 0 0 0,1-1 0 0 0,-1 1 0 0 0,-4 0 0 0 0,-18 11 0 0 0,-1-2 0 0 0,-1-1 0 0 0,0-2 0 0 0,0 0 0 0 0,-1-2 0 0 0,-47 5 0 0 0,39-8 0 0 0,1-2 0 0 0,-1-1 0 0 0,1-2 0 0 0,-1-1 0 0 0,1-2 0 0 0,-45-13 0 0 0,63 12 0 0 0,1-1 0 0 0,0-1 0 0 0,0-1 0 0 0,-17-12 0 0 0,16 10 0 0 0,-88-43 0 0 0,104 53 0 0 0,-1 0 0 0 0,1 1 0 0 0,0-1 0 0 0,-1 0 0 0 0,1 0 0 0 0,0 0 0 0 0,0 0 0 0 0,-1 0 0 0 0,1 0 0 0 0,0 0 0 0 0,0 0 0 0 0,0-1 0 0 0,0 1 0 0 0,0 0 0 0 0,1-1 0 0 0,-1 1 0 0 0,-1-2 0 0 0,-6-9 0 0 0,-51-24 0 0 0,47 25 0 0 0,8 8 0 0 0,0-1 0 0 0,0 1 0 0 0,0-1 0 0 0,0 0 0 0 0,1 0 0 0 0,0 0 0 0 0,-5-9 0 0 0,7 11 0 0 0,1 0 0 0 0,-1 0 0 0 0,1 1 0 0 0,0-1 0 0 0,-1 0 0 0 0,1 0 0 0 0,0 0 0 0 0,0 0 0 0 0,1 0 0 0 0,-1 0 0 0 0,0 0 0 0 0,1 0 0 0 0,-1 0 0 0 0,1 1 0 0 0,-1-1 0 0 0,1 0 0 0 0,0 0 0 0 0,0 0 0 0 0,0 1 0 0 0,0-1 0 0 0,0 1 0 0 0,0-1 0 0 0,0 0 0 0 0,1 1 0 0 0,-1 0 0 0 0,3-3 0 0 0,53-39 0 0 0,-55 42 0 0 0,-1-1 0 0 0,1 1 0 0 0,-1-1 0 0 0,1 1 0 0 0,0 0 0 0 0,-1 0 0 0 0,1 0 0 0 0,0 0 0 0 0,0 0 0 0 0,0 0 0 0 0,3-1 0 0 0,10-7 0 0 0,-5-5 0 0 0,-9 13 0 0 0,0 0 0 0 0,-1 0 0 0 0,1-1 0 0 0,0 1 0 0 0,0 0 0 0 0,0 0 0 0 0,0 0 0 0 0,0 1 0 0 0,0-1 0 0 0,0 0 0 0 0,0 0 0 0 0,0 0 0 0 0,0 1 0 0 0,0-1 0 0 0,1 1 0 0 0,-1-1 0 0 0,0 1 0 0 0,1-1 0 0 0,-1 1 0 0 0,0 0 0 0 0,0-1 0 0 0,1 1 0 0 0,-1 0 0 0 0,1 0 0 0 0,-1 0 0 0 0,0 0 0 0 0,1 0 0 0 0,0 1 0 0 0,95-12 0 0 0,-72 7 0 0 0,1 1 0 0 0,-1 1 0 0 0,51 3 0 0 0,-70 0 0 0 0,6 0 0 0 0,1 0 0 0 0,0 0 0 0 0,-1 2 0 0 0,1-1 0 0 0,-1 2 0 0 0,0 0 0 0 0,21 9 0 0 0,8 5 0 0 0,-37-17 0 0 0,1 1 0 0 0,-1-1 0 0 0,1 1 0 0 0,-1 0 0 0 0,0 0 0 0 0,0 0 0 0 0,0 1 0 0 0,0 0 0 0 0,6 5 0 0 0,3 11 0 0 0,-11-14 0 0 0,1-1 0 0 0,0 1 0 0 0,0-1 0 0 0,1 1 0 0 0,-1-1 0 0 0,1 0 0 0 0,0 0 0 0 0,0-1 0 0 0,0 1 0 0 0,6 2 0 0 0,-8-5 0 0 0,-1 0 0 0 0,1 0 0 0 0,-1 0 0 0 0,1-1 0 0 0,0 1 0 0 0,-1 1 0 0 0,0-1 0 0 0,1 0 0 0 0,-1 0 0 0 0,0 1 0 0 0,1-1 0 0 0,-1 0 0 0 0,0 1 0 0 0,0-1 0 0 0,0 1 0 0 0,0 0 0 0 0,0 1 0 0 0,3 40 0 0 0,-5-33 0 0 0,1-7 0 0 0,1 1 0 0 0,-1 1 0 0 0,0-1 0 0 0,0 1 0 0 0,0-1 0 0 0,-1 0 0 0 0,0 1 0 0 0,0-1 0 0 0,0 0 0 0 0,0 0 0 0 0,0 0 0 0 0,-1 1 0 0 0,0-1 0 0 0,0-1 0 0 0,0 1 0 0 0,0 0 0 0 0,-5 5 0 0 0,-7 5 0 0 0,-1-1 0 0 0,-1 0 0 0 0,0-1 0 0 0,-22 12 0 0 0,13-8 0 0 0,16-11 0 0 0,-1 0 0 0 0,0-1 0 0 0,0 0 0 0 0,0-1 0 0 0,-1 0 0 0 0,1-1 0 0 0,-17 2 0 0 0,-77 3 0 0 0,60-7 0 0 0,-1-1 0 0 0,1-2 0 0 0,0-2 0 0 0,0-2 0 0 0,-46-14 0 0 0,82 19 0 0 0,1-1 0 0 0,0 0 0 0 0,0-1 0 0 0,0 0 0 0 0,0 0 0 0 0,1 0 0 0 0,-10-9 0 0 0,13 11 0 0 0,1 0 0 0 0,-1 0 0 0 0,0 1 0 0 0,0-1 0 0 0,0 1 0 0 0,0-1 0 0 0,0 1 0 0 0,-6-1 0 0 0,-12-7 0 0 0,-51-34 0 0 0,19-5 0 0 0,51 47 0 0 0,0 0 0 0 0,1 0 0 0 0,-1 0 0 0 0,1-1 0 0 0,0 1 0 0 0,-1 0 0 0 0,1-1 0 0 0,0 1 0 0 0,0-1 0 0 0,0 1 0 0 0,0-1 0 0 0,0 0 0 0 0,0 1 0 0 0,0-1 0 0 0,-1-2 0 0 0,2 2 0 0 0,-1 1 0 0 0,1-1 0 0 0,-1 1 0 0 0,0-1 0 0 0,1 1 0 0 0,-1 0 0 0 0,0-1 0 0 0,0 1 0 0 0,0 0 0 0 0,0 0 0 0 0,0-1 0 0 0,-1 1 0 0 0,1 0 0 0 0,0 0 0 0 0,0 0 0 0 0,-1 0 0 0 0,-2-1 0 0 0,1 0 0 0 0,0-1 0 0 0,1 0 0 0 0,-1 0 0 0 0,0 0 0 0 0,1 0 0 0 0,0 0 0 0 0,0 0 0 0 0,0-1 0 0 0,0 1 0 0 0,0-1 0 0 0,0 1 0 0 0,1-1 0 0 0,0 0 0 0 0,0 0 0 0 0,0 0 0 0 0,-1-7 0 0 0,-6-68 0 0 0,8 72 0 0 0,1 0 0 0 0,0 1 0 0 0,0-1 0 0 0,1 0 0 0 0,0 1 0 0 0,0 0 0 0 0,4-9 0 0 0,3-9 0 0 0,-7 17 0 0 0,1 1 0 0 0,0-1 0 0 0,0 1 0 0 0,1 0 0 0 0,0 0 0 0 0,0 0 0 0 0,7-7 0 0 0,15-22 0 0 0,-19 24 0 0 0,-4 4 0 0 0,1 0 0 0 0,1 1 0 0 0,-1-1 0 0 0,1 1 0 0 0,10-10 0 0 0,18-3 0 0 0,-17-1 0 0 0,-14 17 0 0 0,0 1 0 0 0,0-1 0 0 0,0 1 0 0 0,0 0 0 0 0,0 0 0 0 0,0 0 0 0 0,0 0 0 0 0,1 0 0 0 0,-1 0 0 0 0,1 1 0 0 0,-1-1 0 0 0,6-1 0 0 0,-5 2 0 0 0,0-1 0 0 0,0 1 0 0 0,0-1 0 0 0,0 0 0 0 0,0 1 0 0 0,0-1 0 0 0,0-1 0 0 0,0 1 0 0 0,-1 0 0 0 0,4-4 0 0 0,-5 4 0 0 0,1 0 0 0 0,0 0 0 0 0,0 0 0 0 0,1 0 0 0 0,-1 1 0 0 0,0-1 0 0 0,0 1 0 0 0,1-1 0 0 0,-1 1 0 0 0,1 0 0 0 0,-1 0 0 0 0,1 0 0 0 0,0 0 0 0 0,3 0 0 0 0,16-5 0 0 0,0 1 0 0 0,0 1 0 0 0,30-1 0 0 0,-42 4 0 0 0,0 1 0 0 0,0 1 0 0 0,0 0 0 0 0,-1 0 0 0 0,1 1 0 0 0,0 0 0 0 0,-1 1 0 0 0,1 0 0 0 0,-1 0 0 0 0,14 8 0 0 0,-14-7 0 0 0,-7-4 0 0 0,0 1 0 0 0,0-1 0 0 0,-1 1 0 0 0,1-1 0 0 0,-1 1 0 0 0,1 0 0 0 0,0 0 0 0 0,-1 0 0 0 0,1 0 0 0 0,-1 0 0 0 0,0 0 0 0 0,1 1 0 0 0,-1-1 0 0 0,0 0 0 0 0,0 1 0 0 0,0-1 0 0 0,0 0 0 0 0,0 1 0 0 0,0 0 0 0 0,0-1 0 0 0,1 4 0 0 0,12 23 0 0 0,-11-24 0 0 0,0 1 0 0 0,-1-1 0 0 0,1 1 0 0 0,-1 0 0 0 0,0 0 0 0 0,2 8 0 0 0,1 11 0 0 0,6 51 0 0 0,-10-69 0 0 0,-1-1 0 0 0,0 1 0 0 0,-1-1 0 0 0,1 1 0 0 0,-1-1 0 0 0,0 1 0 0 0,0-1 0 0 0,-1 0 0 0 0,1 0 0 0 0,-1 0 0 0 0,-4 8 0 0 0,-4 5 0 0 0,7-12 0 0 0,-1 0 0 0 0,1 0 0 0 0,-1 0 0 0 0,0 0 0 0 0,0-1 0 0 0,-1 1 0 0 0,1-1 0 0 0,-1 0 0 0 0,-10 7 0 0 0,-57 35 0 0 0,54-39 0 0 0,-1-2 0 0 0,0 0 0 0 0,0-1 0 0 0,0-1 0 0 0,-35 4 0 0 0,39-7 0 0 0,0 0 0 0 0,0 0 0 0 0,0-2 0 0 0,0 1 0 0 0,0-2 0 0 0,1 0 0 0 0,-1-1 0 0 0,-24-8 0 0 0,0-3 0 0 0,-14-7 0 0 0,-6-24 0 0 0,2-2 0 0 0,3-3 0 0 0,-58-67 0 0 0,18 20 0 0 0,84 86 0 0 0,1 1 0 0 0,0-1 0 0 0,1-1 0 0 0,0 0 0 0 0,1 0 0 0 0,0 0 0 0 0,1-1 0 0 0,0 0 0 0 0,1 0 0 0 0,1-1 0 0 0,0 1 0 0 0,-4-28 0 0 0,1 2 0 0 0,5 34 0 0 0,0 0 0 0 0,0 0 0 0 0,1 0 0 0 0,0 0 0 0 0,0-1 0 0 0,1 1 0 0 0,-1 0 0 0 0,1-1 0 0 0,0 1 0 0 0,1 0 0 0 0,-1-1 0 0 0,1 1 0 0 0,0 0 0 0 0,0 0 0 0 0,1 0 0 0 0,-1-1 0 0 0,1 1 0 0 0,1 1 0 0 0,3-8 0 0 0,17-19 0 0 0,64-79 0 0 0,-74 95 0 0 0,1 1 0 0 0,0 0 0 0 0,1 1 0 0 0,30-20 0 0 0,7-3 0 0 0,-43 29 0 0 0,1-1 0 0 0,0 2 0 0 0,0-1 0 0 0,0 2 0 0 0,1-1 0 0 0,0 1 0 0 0,0 1 0 0 0,23-6 0 0 0,62-16 0 0 0,-76 18 0 0 0,1 2 0 0 0,-1 1 0 0 0,1 1 0 0 0,0 0 0 0 0,25 0 0 0 0,-18 3 0 0 0,8 1 0 0 0,72 8 0 0 0,-97-6 0 0 0,1 0 0 0 0,-1 1 0 0 0,0 0 0 0 0,0 1 0 0 0,0 0 0 0 0,0 1 0 0 0,-1 0 0 0 0,0 1 0 0 0,0 0 0 0 0,14 11 0 0 0,-12-7 0 0 0,-7-7 0 0 0,0 1 0 0 0,0 0 0 0 0,-1 0 0 0 0,0 0 0 0 0,1 1 0 0 0,-1-1 0 0 0,-1 1 0 0 0,1 0 0 0 0,-1 0 0 0 0,4 7 0 0 0,5 10 0 0 0,-10-20 0 0 0,0 1 0 0 0,0-1 0 0 0,0 1 0 0 0,-1 0 0 0 0,1 0 0 0 0,-1 0 0 0 0,0-1 0 0 0,0 1 0 0 0,0 0 0 0 0,0 0 0 0 0,-1 1 0 0 0,1-1 0 0 0,0 6 0 0 0,-1 15 0 0 0,1-14 0 0 0,-1 0 0 0 0,1-1 0 0 0,-1 1 0 0 0,-1-1 0 0 0,0 1 0 0 0,-1 0 0 0 0,1-1 0 0 0,-2 0 0 0 0,1 1 0 0 0,-1-1 0 0 0,-1 0 0 0 0,0-1 0 0 0,0 1 0 0 0,-8 11 0 0 0,-44 47 0 0 0,54-65 0 0 0,1 0 0 0 0,-1 0 0 0 0,0-1 0 0 0,0 1 0 0 0,1-1 0 0 0,-1 1 0 0 0,0-1 0 0 0,0 0 0 0 0,0 1 0 0 0,0-1 0 0 0,-1 0 0 0 0,1-1 0 0 0,-4 2 0 0 0,-12 6 0 0 0,-6 7 0 0 0,13-7 0 0 0,0-1 0 0 0,0-1 0 0 0,-19 8 0 0 0,9-6 0 0 0,0-2 0 0 0,-1 0 0 0 0,0-2 0 0 0,-45 5 0 0 0,55-9 0 0 0,1 0 0 0 0,-1-1 0 0 0,0 0 0 0 0,0-1 0 0 0,0-1 0 0 0,1 1 0 0 0,-1-2 0 0 0,1 0 0 0 0,0 0 0 0 0,-21-11 0 0 0,12 3 0 0 0,0 0 0 0 0,0-2 0 0 0,1 0 0 0 0,1-1 0 0 0,1 0 0 0 0,-17-20 0 0 0,-18-18 0 0 0,42 45 0 0 0,1 0 0 0 0,0-1 0 0 0,1 0 0 0 0,0 0 0 0 0,0-1 0 0 0,-9-16 0 0 0,-27-48 0 0 0,37 62 0 0 0,1-2 0 0 0,1 1 0 0 0,0-1 0 0 0,0 1 0 0 0,1-1 0 0 0,1-1 0 0 0,1 1 0 0 0,0 0 0 0 0,0-28 0 0 0,1 4 0 0 0,0 24 0 0 0,0 0 0 0 0,1-1 0 0 0,1 1 0 0 0,0 0 0 0 0,1 0 0 0 0,0 0 0 0 0,5-14 0 0 0,20-32 0 0 0,3 2 0 0 0,58-88 0 0 0,-33 59 0 0 0,-42 69 0 0 0,2 1 0 0 0,-1 0 0 0 0,34-28 0 0 0,-12 11 0 0 0,57-56 0 0 0,-72 71 0 0 0,0 2 0 0 0,1 1 0 0 0,38-22 0 0 0,-32 21 0 0 0,-23 14 0 0 0,1 0 0 0 0,0 1 0 0 0,0-1 0 0 0,0 1 0 0 0,11-3 0 0 0,8-1 0 0 0,-15 2 0 0 0,0 1 0 0 0,0 0 0 0 0,0 1 0 0 0,0 0 0 0 0,0 0 0 0 0,1 1 0 0 0,-1 1 0 0 0,1 0 0 0 0,-1 0 0 0 0,1 1 0 0 0,-1 0 0 0 0,0 1 0 0 0,0 0 0 0 0,1 1 0 0 0,-1 0 0 0 0,-1 0 0 0 0,1 1 0 0 0,0 1 0 0 0,-1-1 0 0 0,0 2 0 0 0,13 9 0 0 0,-3 4 0 0 0,-1 1 0 0 0,-1 0 0 0 0,18 30 0 0 0,-29-43 0 0 0,0 4 0 0 0,0 0 0 0 0,-1-1 0 0 0,0 2 0 0 0,0-1 0 0 0,-1 0 0 0 0,-1 1 0 0 0,0 0 0 0 0,-1 0 0 0 0,0 0 0 0 0,-1 0 0 0 0,0 17 0 0 0,4 21 0 0 0,-3-29 0 0 0,-2 0 0 0 0,0 0 0 0 0,-1 1 0 0 0,0-1 0 0 0,-2 0 0 0 0,-1 0 0 0 0,-1-1 0 0 0,-9 28 0 0 0,10-39 0 0 0,0 1 0 0 0,-1-1 0 0 0,-1 0 0 0 0,0-1 0 0 0,0 1 0 0 0,0-1 0 0 0,-16 14 0 0 0,-16 22 0 0 0,26-28 0 0 0,-1 0 0 0 0,-1-1 0 0 0,-17 14 0 0 0,2-8 0 0 0,15-10 0 0 0,-1 0 0 0 0,-1 0 0 0 0,0-2 0 0 0,0 1 0 0 0,0-2 0 0 0,-1-1 0 0 0,-34 11 0 0 0,43-17 0 0 0,0 2 0 0 0,-1-1 0 0 0,0 0 0 0 0,0-1 0 0 0,0 0 0 0 0,0 0 0 0 0,0-1 0 0 0,0 0 0 0 0,0-1 0 0 0,0 0 0 0 0,0 0 0 0 0,1-1 0 0 0,-13-4 0 0 0,10 0 0 0 0,3 3 0 0 0,0-1 0 0 0,1 0 0 0 0,-1-1 0 0 0,1 1 0 0 0,1-2 0 0 0,-1 1 0 0 0,1-1 0 0 0,-1 1 0 0 0,-4-8 0 0 0,-6-13 0 0 0,-10 7 0 0 0,19 8 0 0 0,1-1 0 0 0,0 0 0 0 0,1 0 0 0 0,0 0 0 0 0,1-1 0 0 0,0 0 0 0 0,1 0 0 0 0,0 0 0 0 0,1 0 0 0 0,-2-25 0 0 0,-16-54 0 0 0,18 80 0 0 0,0-1 0 0 0,0 1 0 0 0,1 0 0 0 0,1-1 0 0 0,0 0 0 0 0,1 1 0 0 0,3-26 0 0 0,2 6 0 0 0,19-59 0 0 0,-24 89 0 0 0,1-1 0 0 0,0 1 0 0 0,0 0 0 0 0,0-1 0 0 0,0 1 0 0 0,1 0 0 0 0,-1 0 0 0 0,0 0 0 0 0,1 0 0 0 0,0 0 0 0 0,-1 0 0 0 0,3-1 0 0 0,11-14 0 0 0,16-28 0 0 0,35-42 0 0 0,-61 81 0 0 0,0 0 0 0 0,1 0 0 0 0,0 1 0 0 0,0 0 0 0 0,0 0 0 0 0,1 1 0 0 0,0 0 0 0 0,-1 0 0 0 0,2 0 0 0 0,11-4 0 0 0,-14 7 0 0 0,0-1 0 0 0,0 0 0 0 0,0 0 0 0 0,0 0 0 0 0,-1-1 0 0 0,1 1 0 0 0,-1-1 0 0 0,0 0 0 0 0,5-5 0 0 0,-6 6 0 0 0,1-1 0 0 0,-1 0 0 0 0,1 0 0 0 0,0 1 0 0 0,0 0 0 0 0,0 0 0 0 0,0 0 0 0 0,0 0 0 0 0,8-2 0 0 0,89-28 0 0 0,-61 18 0 0 0,47-10 0 0 0,-83 23 0 0 0,50-11 0 0 0,1 2 0 0 0,101-5 0 0 0,-141 14 0 0 0,-1 1 0 0 0,1 1 0 0 0,-1 0 0 0 0,0 1 0 0 0,1 0 0 0 0,-1 1 0 0 0,0 1 0 0 0,-1 0 0 0 0,22 10 0 0 0,-11-4 0 0 0,-18-9 0 0 0,-1 1 0 0 0,0 1 0 0 0,1-1 0 0 0,-1 1 0 0 0,0 0 0 0 0,-1 0 0 0 0,1 0 0 0 0,0 1 0 0 0,4 4 0 0 0,-3-2 0 0 0,1 1 0 0 0,-1-1 0 0 0,0 1 0 0 0,-1 0 0 0 0,0 1 0 0 0,0-1 0 0 0,4 10 0 0 0,10 37 0 0 0,-13-38 0 0 0,0 1 0 0 0,15 30 0 0 0,-17-42 0 0 0,-1 0 0 0 0,0 0 0 0 0,-1 1 0 0 0,1-1 0 0 0,-1 1 0 0 0,0 0 0 0 0,-1 0 0 0 0,1 0 0 0 0,-1 0 0 0 0,0 0 0 0 0,-1 0 0 0 0,0 0 0 0 0,0 9 0 0 0,0 34 0 0 0,2 34 0 0 0,-4 1 0 0 0,-26 163 0 0 0,-4-163 0 0 0,30-73 0 0 0,0 0 0 0 0,0 0 0 0 0,1 1 0 0 0,1-1 0 0 0,0 13 0 0 0,0-7 0 0 0,0-16 0 0 0,0-1 0 0 0,0 1 0 0 0,0 0 0 0 0,-1-1-1 0 0,1 1 1 0 0,0 0 0 0 0,0-1 0 0 0,1 1 0 0 0,-1 0 0 0 0,0-1 0 0 0,0 1 0 0 0,0 0-1 0 0,0-1 1 0 0,0 1 0 0 0,1-1 0 0 0,-1 1 0 0 0,0 0 0 0 0,1-1 0 0 0,-1 1 0 0 0,0-1-1 0 0,1 1 1 0 0,-1-1 0 0 0,1 1 0 0 0,-1-1 0 0 0,1 1 0 0 0,-1-1 0 0 0,1 0 0 0 0,-1 1-1 0 0,1-1 1 0 0,-1 1 0 0 0,1-1 0 0 0,0 0 0 0 0,-1 0 0 0 0,1 1 0 0 0,-1-1 0 0 0,1 0-1 0 0,0 0 1 0 0,-1 0 0 0 0,1 0 0 0 0,0 0 0 0 0,-1 0 0 0 0,1 0 0 0 0,0 0 0 0 0,-1 0-1 0 0,2 0 1 0 0,2 0-14 0 0,41 13-1245 0 0,-34-10 870 0 0,0-1-1 0 0,0 1 0 0 0,1-2 1 0 0,17 1-1 0 0,-2 0 74 0 0,180 31-1135 0 0,248 73 0 0 0,-442-101 1459 0 0,0 0 1 0 0,-1 1-1 0 0,0 1 0 0 0,0 0 1 0 0,0 1-1 0 0,-1 0 1 0 0,0 0-1 0 0,14 15 0 0 0,-5-5 44 0 0,-3 4 78 0 0,-6-7-60 0 0,1-7-20 0 0,-10-7-32 0 0,0 0-1 0 0,0 1 1 0 0,0-1 0 0 0,0 1-1 0 0,-1-1 1 0 0,1 1-1 0 0,-1-1 1 0 0,1 1-1 0 0,-1 0 1 0 0,1 0-1 0 0,-1 0 1 0 0,0 0 0 0 0,0 0-1 0 0,0 0 1 0 0,0 0-1 0 0,1 3 1 0 0,-1-1 22 0 0,1 0-1 0 0,0 0 1 0 0,0-1 0 0 0,1 1-1 0 0,-1-1 1 0 0,1 1 0 0 0,5 4 0 0 0,16 22 394 0 0,-14-19-327 0 0,-7-8-72 0 0,0-1-1 0 0,-1 1 1 0 0,1 0 0 0 0,-1 0 0 0 0,0 0-1 0 0,0 0 1 0 0,0 0 0 0 0,0 1 0 0 0,2 4-1 0 0,-1-3 10 0 0,0 0-1 0 0,0-1 0 0 0,0 1 0 0 0,1-1 0 0 0,0 0 1 0 0,-1 0-1 0 0,7 5 0 0 0,14 14 145 0 0,37 31 265 0 0,-59-52-436 0 0,0-1 0 0 0,0 1 0 0 0,0 0 0 0 0,0-1 0 0 0,0 0-1 0 0,0 1 1 0 0,1-1 0 0 0,-1 0 0 0 0,0 0 0 0 0,1-1 0 0 0,-1 1 0 0 0,5 0 0 0 0,6 4 34 0 0,2 4 46 0 0,0 0 0 0 0,1-1 1 0 0,0-1-1 0 0,1 0 0 0 0,17 4 1 0 0,89 31 307 0 0,11-7 780 0 0,-128-34-1147 0 0,0 1 0 0 0,-1-1-1 0 0,1 1 1 0 0,-1 1-1 0 0,1-1 1 0 0,-1 1 0 0 0,1-1-1 0 0,-1 2 1 0 0,0-1-1 0 0,-1 0 1 0 0,1 1 0 0 0,0 0-1 0 0,-1 0 1 0 0,0 0-1 0 0,0 1 1 0 0,0 0 0 0 0,-1-1-1 0 0,1 1 1 0 0,4 10-1 0 0,-4-4-10 0 0,0-1-1 0 0,-1 1 1 0 0,0 0-1 0 0,-1 0 0 0 0,0 0 1 0 0,-1 1-1 0 0,0 11 1 0 0,0-16-15 0 0,-1 0 0 0 0,-1-1 0 0 0,1 1-1 0 0,-1-1 1 0 0,-1 1 0 0 0,1-1 0 0 0,-1 1 0 0 0,0-1 0 0 0,0 0 0 0 0,-1 0 0 0 0,0 0 0 0 0,0 0 0 0 0,-7 9 0 0 0,-54 78-12 0 0,40-62 0 0 0,-5 9 0 0 0,-67 67 0 0 0,-57 25 0 0 0,40-55 0 0 0,97-64 0 0 0,-1-1 0 0 0,-1-1 0 0 0,1-1 0 0 0,-2 0 0 0 0,-29 11 0 0 0,-106 29 0 0 0,128-43 0 0 0,-1-1 0 0 0,0-1 0 0 0,0-1 0 0 0,-40 1 0 0 0,-41 6 0 0 0,46-6 0 0 0,52-5 0 0 0,0 0 0 0 0,0 0 0 0 0,0 1 0 0 0,0 1 0 0 0,0 0 0 0 0,0 0 0 0 0,0 1 0 0 0,-18 7 0 0 0,5 0 0 0 0,-16-3 0 0 0,32-6 0 0 0,13-1 0 0 0,57 0 0 0 0,145-13 0 0 0,-166 10 0 0 0,-1-1 0 0 0,0-2 0 0 0,56-16 0 0 0,59-9 0 0 0,-117 26 0 0 0,-6 1 0 0 0,65 2 0 0 0,-97 2 0 0 0,0 0 0 0 0,0 0 0 0 0,-1 0 0 0 0,1 0 0 0 0,0 0 0 0 0,0 0 0 0 0,0 0 0 0 0,-1 0 0 0 0,1 0 0 0 0,0 0 0 0 0,0 1 0 0 0,-1-1 0 0 0,1 0 0 0 0,0 1 0 0 0,-1-1 0 0 0,1 1 0 0 0,0-1 0 0 0,-1 0 0 0 0,1 1 0 0 0,0-1 0 0 0,-1 1 0 0 0,1 0 0 0 0,-1-1 0 0 0,1 1 0 0 0,-1 0 0 0 0,1-1 0 0 0,-1 1 0 0 0,0 0 0 0 0,1-1 0 0 0,-1 1 0 0 0,0 0 0 0 0,1-1 0 0 0,-1 1 0 0 0,0 0 0 0 0,0 0 0 0 0,0 0 0 0 0,0-1 0 0 0,0 1 0 0 0,0 0 0 0 0,0 0 0 0 0,0 0 0 0 0,0-1 0 0 0,0 1 0 0 0,-1 1 0 0 0,7 22 0 0 0,-5-21 0 0 0,0 0 0 0 0,1 0 0 0 0,-1 1 0 0 0,-1-1 0 0 0,1 0 0 0 0,0 1 0 0 0,-1-1 0 0 0,1 0 0 0 0,-1 1 0 0 0,0-1 0 0 0,0 1 0 0 0,-1-1 0 0 0,1 0 0 0 0,-1 1 0 0 0,1-1 0 0 0,-1 1 0 0 0,0-1 0 0 0,-1 0 0 0 0,0 4 0 0 0,-3 4 0 0 0,0 0 0 0 0,-1 0 0 0 0,0 0 0 0 0,-10 12 0 0 0,10-15 0 0 0,-1 0 0 0 0,0-1 0 0 0,0 1 0 0 0,-1-1 0 0 0,1-1 0 0 0,-2 0 0 0 0,1 0 0 0 0,-15 8 0 0 0,21-13 0 0 0,1 0 0 0 0,-1 0 0 0 0,0 1 0 0 0,1-1 0 0 0,-1 1 0 0 0,1-1 0 0 0,-1 1 0 0 0,1-1 0 0 0,0 1 0 0 0,0 0 0 0 0,-2 3 0 0 0,-11 12 0 0 0,-41 5 0 0 0,42-18 0 0 0,0 1 0 0 0,1 0 0 0 0,-15 9 0 0 0,19-11 0 0 0,-1 1 0 0 0,0-1 0 0 0,0 0 0 0 0,-12 2 0 0 0,-11 3 0 0 0,-3-1 0 0 0,32-7 0 0 0,0 0 0 0 0,0 1 0 0 0,1-1 0 0 0,-1 1 0 0 0,0-1 0 0 0,0 1 0 0 0,1 0 0 0 0,-1 0 0 0 0,0 0 0 0 0,1 0 0 0 0,-4 3 0 0 0,5-3 0 0 0,-1 0 0 0 0,1-1 0 0 0,0 1 0 0 0,0 0 0 0 0,0 0 0 0 0,-1-1 0 0 0,1 1 0 0 0,0 0 0 0 0,-1-1 0 0 0,1 0 0 0 0,-1 1 0 0 0,1-1 0 0 0,0 0 0 0 0,-1 0 0 0 0,1 0 0 0 0,-1 1 0 0 0,-1-2 0 0 0,-17 3 0 0 0,12 3 0 0 0,-1-1 0 0 0,1 1 0 0 0,0 0 0 0 0,-9 9 0 0 0,11-10 0 0 0,6-4 0 0 0,0 0 0 0 0,-1 1 0 0 0,1-1 0 0 0,0 0 0 0 0,-1 1 0 0 0,1-1 0 0 0,0 0 0 0 0,-1 1 0 0 0,1-1 0 0 0,0 0 0 0 0,0 1 0 0 0,0-1 0 0 0,-1 1 0 0 0,1-1 0 0 0,0 1 0 0 0,0-1 0 0 0,0 1 0 0 0,0-1 0 0 0,0 0 0 0 0,0 1 0 0 0,0-1 0 0 0,0 1 0 0 0,0-1 0 0 0,0 1 0 0 0,0-1 0 0 0,0 1 0 0 0,0-1 0 0 0,0 1 0 0 0,0-1 0 0 0,1 0 0 0 0,-1 1 0 0 0,0-1 0 0 0,0 1 0 0 0,0-1 0 0 0,1 0 0 0 0,-1 1 0 0 0,0-1 0 0 0,1 0 0 0 0,-1 1 0 0 0,0-1 0 0 0,1 0 0 0 0,-1 1 0 0 0,0-1 0 0 0,1 1 0 0 0,14 9 0 0 0,-14-10 0 0 0,9 7 0 0 0,-8-6 0 0 0,0 0 0 0 0,1 0 0 0 0,-1 0 0 0 0,0 0 0 0 0,0-1 0 0 0,1 1 0 0 0,-1-1 0 0 0,0 1 0 0 0,1-1 0 0 0,-1 0 0 0 0,0 0 0 0 0,1 0 0 0 0,-1 0 0 0 0,1-1 0 0 0,3 0 0 0 0,17 1 0 0 0,3 0 0 0 0,0-1 0 0 0,0-1 0 0 0,0-1 0 0 0,0-1 0 0 0,0-1 0 0 0,41-15 0 0 0,-64 18 0 0 0,1 0 0 0 0,0 0 0 0 0,1 1 0 0 0,-1 0 0 0 0,0-1 0 0 0,0 2 0 0 0,7-2 0 0 0,24-6 0 0 0,135-42 0 0 0,-134 41 0 0 0,-25 7 0 0 0,0 0 0 0 0,-1-1 0 0 0,0-1 0 0 0,15-6 0 0 0,78-27 0 0 0,-93 32 0 0 0,25-13 0 0 0,41-28 0 0 0,-74 44 0 0 0,0 0 0 0 0,0 1 0 0 0,0-1 0 0 0,0 1 0 0 0,0-1 0 0 0,1 1 0 0 0,-1 0 0 0 0,1 0 0 0 0,-1 0 0 0 0,1 0 0 0 0,-1 0 0 0 0,4 0 0 0 0,9-6 0 0 0,3-9 0 0 0,-15 13 0 0 0,0 0 0 0 0,0 0 0 0 0,0 0 0 0 0,1 1 0 0 0,-1 0 0 0 0,1-1 0 0 0,-1 1 0 0 0,6-2 0 0 0,2-1 0 0 0,-3 2 0 0 0,-1 0 0 0 0,0-1 0 0 0,-1 0 0 0 0,1 0 0 0 0,11-10 0 0 0,-14 12 0 0 0,-1-1 0 0 0,0 1 0 0 0,1 0 0 0 0,0 1 0 0 0,-1-1 0 0 0,1 0 0 0 0,0 1 0 0 0,0 0 0 0 0,0 0 0 0 0,-1 0 0 0 0,1 0 0 0 0,6 1 0 0 0,21-11 0 0 0,-28 11 0 0 0,-1 0 0 0 0,0 0 0 0 0,0-1 0 0 0,0 1 0 0 0,0-1 0 0 0,0 0 0 0 0,0 0 0 0 0,0 0 0 0 0,0 0 0 0 0,0 0 0 0 0,0 0 0 0 0,-1 0 0 0 0,1 0 0 0 0,0-1 0 0 0,-1 1 0 0 0,1-1 0 0 0,-1 1 0 0 0,3-4 0 0 0,9 3 0 0 0,-12 2 0 0 0,-1 0 0 0 0,0 0 0 0 0,1 0 0 0 0,-1 1 0 0 0,0-1 0 0 0,1 0 0 0 0,-1 0 0 0 0,0 0 0 0 0,1 0 0 0 0,-1 0 0 0 0,0 0 0 0 0,1 0 0 0 0,-1 0 0 0 0,0 0 0 0 0,1 0 0 0 0,-1 0 0 0 0,0 0 0 0 0,1 0 0 0 0,-1 0 0 0 0,0 0 0 0 0,1 0 0 0 0,-1-1 0 0 0,0 1 0 0 0,0 0 0 0 0,1 0 0 0 0,-1 0 0 0 0,0 0 0 0 0,1-1 0 0 0,-1 1 0 0 0,0 0 0 0 0,0 0 0 0 0,1-1 0 0 0,-1 1 0 0 0,0 0 0 0 0,0 0 0 0 0,0-1 0 0 0,1 1 0 0 0,-1 0 0 0 0,0-1 0 0 0,0 0 0 0 0,0-33-3657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7472 0 0,'1'4'1070'0'0,"0"0"-1"0"0,0-1 1 0 0,1 0 0 0 0,0 1 0 0 0,-1-1 0 0 0,1 0 0 0 0,0 0-1 0 0,5 5 1 0 0,7 14 2891 0 0,-2-3-1340 0 0,-11-17-2406 0 0,1-1 0 0 0,-1 1 1 0 0,0-1-1 0 0,0 1 0 0 0,0 0 0 0 0,0-1 0 0 0,0 1 0 0 0,0 0 1 0 0,0 0-1 0 0,-1 0 0 0 0,1 0 0 0 0,-1 0 0 0 0,1 0 0 0 0,-1 0 1 0 0,0-1-1 0 0,0 1 0 0 0,0 3 0 0 0,9 58 1660 0 0,-8-36-1761 0 0,0-20-273 0 0,-1 0 0 0 0,0 0 0 0 0,0 0 0 0 0,0 0 0 0 0,-1 1-1 0 0,0-1 1 0 0,0 0 0 0 0,-1 0 0 0 0,0 0 0 0 0,-3 7 0 0 0,-8 18-3500 0 0,3-5-1810 0 0,-3-4-5253 0 0,5-21 5098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77 300 3416 0 0,'-5'0'960'0'0,"1"0"0"0"0,-1 0 0 0 0,0-1-1 0 0,0 0 1 0 0,1 0 0 0 0,-1 0 0 0 0,-8-3 0 0 0,12 3-753 0 0,-1 1 0 0 0,1-1 0 0 0,0 0-1 0 0,-1 0 1 0 0,1 0 0 0 0,0 0 0 0 0,0 0 0 0 0,0 0 0 0 0,0 0 0 0 0,0 0 0 0 0,0 0 0 0 0,0-1 0 0 0,0 1-1 0 0,0 0 1 0 0,1-1 0 0 0,-1 1 0 0 0,0 0 0 0 0,1-1 0 0 0,-1 1 0 0 0,1-1 0 0 0,0 1 0 0 0,-1-1-1 0 0,1 1 1 0 0,0-1 0 0 0,0-2 0 0 0,-9-27 2256 0 0,9 25-2249 0 0,1 1 0 0 0,-1-1 0 0 0,1 1-1 0 0,0 0 1 0 0,0 0 0 0 0,1-1 0 0 0,0 1 0 0 0,0 0 0 0 0,0 0 0 0 0,0 0 0 0 0,1 1 0 0 0,0-1 0 0 0,0 1 0 0 0,5-6 0 0 0,1 0 89 0 0,1 0 1 0 0,0 1-1 0 0,0 1 1 0 0,20-13-1 0 0,18-12 327 0 0,-32 17-339 0 0,-15 15-279 0 0,-1 0-1 0 0,1 0 0 0 0,-1 0 0 0 0,1 0 1 0 0,0 0-1 0 0,0 1 0 0 0,0-1 1 0 0,-1 0-1 0 0,1 0 0 0 0,0 0 1 0 0,0 1-1 0 0,0-1 0 0 0,0 0 1 0 0,0 1-1 0 0,0-1 0 0 0,2 0 1 0 0,13-5 112 0 0,-11 3-74 0 0,-1 0 1 0 0,1 1-1 0 0,0 0 1 0 0,0 0-1 0 0,1 0 1 0 0,-1 1-1 0 0,0 0 1 0 0,0 0-1 0 0,1 0 1 0 0,-1 1-1 0 0,1-1 0 0 0,-1 1 1 0 0,0 1-1 0 0,9 0 1 0 0,-12 1-29 0 0,1 0 0 0 0,-1 0-1 0 0,0 1 1 0 0,0-1 0 0 0,0 0 0 0 0,0 1 0 0 0,-1-1 0 0 0,1 1 0 0 0,-1 0-1 0 0,1-1 1 0 0,-1 1 0 0 0,0 0 0 0 0,0 0 0 0 0,0 0 0 0 0,1 6 0 0 0,7 53 141 0 0,-9-7-67 0 0,2-10-39 0 0,-3-1 1 0 0,-8 59-1 0 0,6-78-26 0 0,1 1-1 0 0,2-1 1 0 0,2 30 0 0 0,0 4 73 0 0,-2-56-101 0 0,1 1 1 0 0,-1-1 0 0 0,1 1-1 0 0,0-1 1 0 0,0 1-1 0 0,0-1 1 0 0,1 0-1 0 0,-1 1 1 0 0,1-1-1 0 0,0 0 1 0 0,2 3 0 0 0,0 1 31 0 0,-4-7-33 0 0,0 1 0 0 0,0-1 1 0 0,0 1-1 0 0,0-1 0 0 0,1 1 0 0 0,-1-1 1 0 0,0 1-1 0 0,0-1 0 0 0,0 0 0 0 0,0 1 1 0 0,1-1-1 0 0,-1 1 0 0 0,0-1 0 0 0,1 0 1 0 0,-1 1-1 0 0,0-1 0 0 0,0 0 0 0 0,1 1 1 0 0,-1-1-1 0 0,1 0 0 0 0,-1 1 0 0 0,0-1 0 0 0,1 0 1 0 0,-1 0-1 0 0,1 0 0 0 0,-1 1 0 0 0,0-1 1 0 0,1 0-1 0 0,0 0 0 0 0,3 1-4 0 0,1 0-1 0 0,-1-1 0 0 0,0 1 0 0 0,1-1 1 0 0,-1 0-1 0 0,1 0 0 0 0,-1-1 1 0 0,1 1-1 0 0,-1-1 0 0 0,0 0 1 0 0,1 0-1 0 0,-1-1 0 0 0,0 1 1 0 0,0-1-1 0 0,0 0 0 0 0,0 0 1 0 0,0 0-1 0 0,0-1 0 0 0,6-5 0 0 0,3-3-285 0 0,-1-1 0 0 0,0-1-1 0 0,18-25 1 0 0,-8 9-801 0 0,-7 12-371 0 0,-5 5 197 0 0,0 0 0 0 0,-1 0 0 0 0,11-18 0 0 0,-18 27 884 0 0,0 0-1 0 0,0 0 1 0 0,0 0-1 0 0,1 0 0 0 0,-1 0 1 0 0,1 1-1 0 0,0-1 1 0 0,4-2-1 0 0,-5 3 66 0 0,0 1 0 0 0,0 0 0 0 0,0-1 0 0 0,0 0 0 0 0,0 1 0 0 0,-1-1 1 0 0,1 0-1 0 0,-1 0 0 0 0,1 0 0 0 0,-1 0 0 0 0,1 0 0 0 0,-1 0 0 0 0,0 0 0 0 0,0-1 0 0 0,0 1 0 0 0,1-5 0 0 0,-2 1-345 0 0,0 5 564 0 0,0 0 0 0 0,-1 0 0 0 0,1 1 0 0 0,0-1 0 0 0,0 0 0 0 0,0 1 0 0 0,1-1 0 0 0,-1 0 0 0 0,0 0 0 0 0,0 1 0 0 0,0-1 0 0 0,0 0 0 0 0,1 1 0 0 0,-1-1 0 0 0,0 0 0 0 0,1 1 0 0 0,-1-1 0 0 0,0 0 0 0 0,1 1 0 0 0,-1-1 0 0 0,1 1 0 0 0,-1-1 0 0 0,1 1 0 0 0,-1-1 0 0 0,1 1 0 0 0,-1-1 0 0 0,1 1 0 0 0,0 0 0 0 0,-1-1 0 0 0,1 1 0 0 0,0-1-1 0 0,12-7-3878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 3240 0 0,'-9'-6'2984'0'0,"-8"-7"1378"0"0,11 7-2457 0 0,6 5-1729 0 0,0 1 0 0 0,-1-1 0 0 0,1 1 0 0 0,0-1 0 0 0,-1 1 0 0 0,1 0 0 0 0,-1-1 0 0 0,1 1 0 0 0,-1 0 0 0 0,1-1 0 0 0,0 1 0 0 0,-1 0 0 0 0,0 0 0 0 0,1 0 0 0 0,-1-1 0 0 0,1 1 0 0 0,-1 0 0 0 0,1 0 0 0 0,-1 0 0 0 0,1 0 0 0 0,-1 0 0 0 0,1 0 0 0 0,-1 0 0 0 0,0 0 0 0 0,1 0 0 0 0,-1 0 0 0 0,1 0 0 0 0,-1 0 0 0 0,1 1 0 0 0,-1-1 0 0 0,0 0 9 0 0,-1 0-1 0 0,1 1 1 0 0,0-1-1 0 0,0 1 1 0 0,0-1-1 0 0,0 0 1 0 0,0 1-1 0 0,0 0 1 0 0,0-1-1 0 0,0 1 1 0 0,0 0-1 0 0,0-1 0 0 0,0 1 1 0 0,0 0-1 0 0,0 0 1 0 0,0 0-1 0 0,1 0 1 0 0,-1 0-1 0 0,0 0 1 0 0,1 0-1 0 0,-2 1 1 0 0,-12 37 1656 0 0,10-23-1466 0 0,1 0 0 0 0,-1 34-1 0 0,-5 212 790 0 0,9-247-1143 0 0,-1-9-13 0 0,1 0-1 0 0,0 0 0 0 0,1 0 0 0 0,0 0 1 0 0,0 0-1 0 0,0-1 0 0 0,0 1 1 0 0,4 7-1 0 0,22 80 66 0 0,-19-63-60 0 0,-8-26-16 0 0,1 1 1 0 0,0-1-1 0 0,0 0 1 0 0,0 1 0 0 0,1-1-1 0 0,0 0 1 0 0,0 0 0 0 0,0 0-1 0 0,0 0 1 0 0,0 0-1 0 0,1-1 1 0 0,4 6 0 0 0,7 10-4 0 0,-11-14 6 0 0,0 0 1 0 0,0-1-1 0 0,1 1 0 0 0,0 0 1 0 0,0-1-1 0 0,0 0 0 0 0,9 7 1 0 0,54 34 22 0 0,-27-15-22 0 0,-26-24-13 0 0,0 0 0 0 0,1 0 1 0 0,-1-2-1 0 0,1 0 0 0 0,0 0 0 0 0,0-1 1 0 0,0-1-1 0 0,0-1 0 0 0,21 0 1 0 0,24-15 25 0 0,-55 13-7 0 0,0 0 0 0 0,0-1 0 0 0,0 0 1 0 0,0 0-1 0 0,0 0 0 0 0,0 0 0 0 0,0-1 0 0 0,-1 0 0 0 0,1 0 0 0 0,-1 0 0 0 0,0 0 0 0 0,0-1 0 0 0,0 0 0 0 0,-1 0 0 0 0,5-6 0 0 0,10-7 43 0 0,-15 11-30 0 0,0 0 1 0 0,0 1-1 0 0,-1-1 1 0 0,1 0-1 0 0,-1 0 1 0 0,-1 0-1 0 0,1 0 1 0 0,-1-1-1 0 0,0 1 1 0 0,-1 0 0 0 0,1 0-1 0 0,-1-8 1 0 0,0 12-13 0 0,0 0 1 0 0,0 0-1 0 0,0 0 1 0 0,-1 0-1 0 0,1 0 1 0 0,0 0-1 0 0,-1 0 1 0 0,0 0-1 0 0,1 0 1 0 0,-1 0-1 0 0,0 0 1 0 0,0 1-1 0 0,0-1 1 0 0,0 0 0 0 0,0 0-1 0 0,0 1 1 0 0,0-1-1 0 0,-1 1 1 0 0,1-1-1 0 0,-1 1 1 0 0,1 0-1 0 0,-1-1 1 0 0,1 1-1 0 0,-1 0 1 0 0,0 0-1 0 0,1 0 1 0 0,-1 0-1 0 0,0 0 1 0 0,0 1 0 0 0,0-1-1 0 0,-2 0 1 0 0,-6-1-2 0 0,-1 1 1 0 0,1 0-1 0 0,0 0 0 0 0,-1 1 1 0 0,-10 1-1 0 0,-4 0 8 0 0,20-1-11 0 0,-1 1 0 0 0,0 0 0 0 0,1 0 0 0 0,-1 1 0 0 0,1-1 0 0 0,-1 1 0 0 0,1 0 0 0 0,0 1 0 0 0,0-1 0 0 0,0 1 0 0 0,-7 5 0 0 0,-48 43-117 0 0,53-45 90 0 0,-10 18-214 0 0,16-22 156 0 0,0 0 0 0 0,0-1 1 0 0,0 1-1 0 0,0 0 1 0 0,0-1-1 0 0,0 1 0 0 0,0-1 1 0 0,-1 0-1 0 0,1 1 0 0 0,0-1 1 0 0,-1 0-1 0 0,-2 2 0 0 0,1 2-240 0 0,17 6-11684 0 0,-11-12 11408 0 0,1 1 0 0 0,-1-1 0 0 0,0 0 0 0 0,0 0 0 0 0,0-1 0 0 0,0 1 0 0 0,0-1 0 0 0,0 1 0 0 0,0-1-1 0 0,3-3 1 0 0,4-1-632 0 0,2-4-2719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4488 0 0,'-27'0'6933'0'0,"20"1"-6032"0"0,1 0 0 0 0,-1 0 0 0 0,0 0 0 0 0,0 1 0 0 0,1 0 0 0 0,-1 0 0 0 0,1 0 0 0 0,-1 1 0 0 0,-8 5 0 0 0,11-6-751 0 0,0 1 0 0 0,0-1 0 0 0,1 1 0 0 0,-1-1 1 0 0,1 1-1 0 0,0 0 0 0 0,0 1 0 0 0,0-1 0 0 0,0 0 1 0 0,1 1-1 0 0,-1 0 0 0 0,1-1 0 0 0,0 1 0 0 0,0 0 0 0 0,0 0 1 0 0,1 0-1 0 0,-2 6 0 0 0,-2 6 105 0 0,0 1-1 0 0,0-1 1 0 0,-12 23 0 0 0,7 15-46 0 0,9-50-200 0 0,-1 0-1 0 0,2 0 1 0 0,-1 0 0 0 0,0 0-1 0 0,1 0 1 0 0,0 0 0 0 0,0 1 0 0 0,0-1-1 0 0,0 0 1 0 0,1 0 0 0 0,-1 0 0 0 0,1 0-1 0 0,0 0 1 0 0,1 0 0 0 0,-1 0-1 0 0,0 0 1 0 0,1 0 0 0 0,0-1 0 0 0,0 1-1 0 0,0 0 1 0 0,1-1 0 0 0,-1 0-1 0 0,1 0 1 0 0,0 1 0 0 0,0-1 0 0 0,0-1-1 0 0,0 1 1 0 0,0 0 0 0 0,1-1-1 0 0,-1 0 1 0 0,1 0 0 0 0,-1 0 0 0 0,1 0-1 0 0,0 0 1 0 0,0-1 0 0 0,0 0-1 0 0,0 0 1 0 0,0 0 0 0 0,0 0 0 0 0,7 0-1 0 0,-8-1-6 0 0,0 0-1 0 0,-1 0 0 0 0,1 0 1 0 0,-1 0-1 0 0,1 0 0 0 0,0-1 1 0 0,-1 0-1 0 0,1 1 0 0 0,-1-1 1 0 0,0 0-1 0 0,1 0 0 0 0,-1 0 1 0 0,0-1-1 0 0,1 1 0 0 0,-1 0 1 0 0,0-1-1 0 0,0 0 0 0 0,0 1 1 0 0,0-1-1 0 0,2-3 0 0 0,17-13 33 0 0,-19 17-29 0 0,0 0 0 0 0,0 0 1 0 0,-1 0-1 0 0,1 0 0 0 0,0-1 0 0 0,-1 1 1 0 0,1-1-1 0 0,-1 1 0 0 0,0-1 0 0 0,1 1 1 0 0,-1-1-1 0 0,0 0 0 0 0,0 1 1 0 0,0-1-1 0 0,0 0 0 0 0,0 0 0 0 0,0 0 1 0 0,-1 0-1 0 0,1 0 0 0 0,-1 0 0 0 0,1 0 1 0 0,-1 0-1 0 0,0 0 0 0 0,0-3 1 0 0,9-41 109 0 0,0-11 78 0 0,-9-20 555 0 0,0 76-546 0 0,20 18 36 0 0,15 41 332 0 0,-14-4-166 0 0,-19-51-375 0 0,0 0 0 0 0,-1 0 0 0 0,0 0 0 0 0,0 1 0 0 0,0-1 0 0 0,0 0 0 0 0,0 1 0 0 0,-1-1 1 0 0,1 4-1 0 0,6 27 208 0 0,-1-15-133 0 0,-2 0 1 0 0,0 0-1 0 0,-1 0 0 0 0,1 32 0 0 0,-5 90 230 0 0,-1-65-305 0 0,2-69-102 0 0,0-1-1 0 0,-1 1 1 0 0,1-1-1 0 0,-2 1 1 0 0,1-1-1 0 0,-1 0 1 0 0,1 1 0 0 0,-2-1-1 0 0,1 0 1 0 0,-1 0-1 0 0,0 0 1 0 0,0-1-1 0 0,0 1 1 0 0,-1-1-1 0 0,0 0 1 0 0,0 0-1 0 0,-1 0 1 0 0,1 0 0 0 0,-1-1-1 0 0,0 0 1 0 0,-6 5-1 0 0,8-7-396 0 0,0 0-1 0 0,0 0 1 0 0,0 0 0 0 0,0 0-1 0 0,0-1 1 0 0,-1 1-1 0 0,1-1 1 0 0,-7 2 0 0 0,9-3 217 0 0,0 0 1 0 0,-1 0 0 0 0,1 0-1 0 0,0 0 1 0 0,0 0-1 0 0,-1 0 1 0 0,1 0 0 0 0,0 0-1 0 0,0-1 1 0 0,0 1-1 0 0,0-1 1 0 0,-1 1 0 0 0,1-1-1 0 0,0 1 1 0 0,0-1-1 0 0,0 1 1 0 0,0-1 0 0 0,0 0-1 0 0,0 0 1 0 0,0 1-1 0 0,1-1 1 0 0,-1 0 0 0 0,0 0-1 0 0,0 0 1 0 0,1 0-1 0 0,-1 0 1 0 0,0 0 0 0 0,0-2-1 0 0,-10-20-6349 0 0,5-8 3600 0 0,6 14-1372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 4336 0 0,'-15'-8'6018'0'0,"15"7"-5855"0"0,-1 0-1 0 0,0 1 0 0 0,0-1 1 0 0,1 1-1 0 0,-1-1 0 0 0,0 1 1 0 0,0 0-1 0 0,0-1 1 0 0,0 1-1 0 0,0 0 0 0 0,1-1 1 0 0,-1 1-1 0 0,0 0 0 0 0,0 0 1 0 0,0 0-1 0 0,0 0 0 0 0,0 0 1 0 0,0 0-1 0 0,0 0 0 0 0,0 0 1 0 0,0 0-1 0 0,0 0 0 0 0,0 1 1 0 0,0-1-1 0 0,1 0 1 0 0,-1 1-1 0 0,0-1 0 0 0,0 1 1 0 0,0-1-1 0 0,0 1 0 0 0,1-1 1 0 0,-1 1-1 0 0,0-1 0 0 0,0 1 1 0 0,0 1-1 0 0,-21 24 2601 0 0,-4 25-1092 0 0,16-34-1218 0 0,1 1 1 0 0,-12 32-1 0 0,3 9 242 0 0,12-44-564 0 0,1 1 0 0 0,1 0 1 0 0,0-1-1 0 0,1 1 1 0 0,1 1-1 0 0,-1 18 0 0 0,-1 10 112 0 0,3-40-224 0 0,0-1 1 0 0,0 1 0 0 0,0 0 0 0 0,0-1 0 0 0,1 1 0 0 0,0 0 0 0 0,0 0 0 0 0,0-1 0 0 0,1 1-1 0 0,-1 0 1 0 0,1 0 0 0 0,1-1 0 0 0,-1 1 0 0 0,0-1 0 0 0,1 1 0 0 0,0-1 0 0 0,0 1-1 0 0,0-1 1 0 0,4 4 0 0 0,-4-7-17 0 0,-1 0 0 0 0,1 0 0 0 0,0 0 0 0 0,0 0 0 0 0,0 0 0 0 0,0 0 0 0 0,1-1-1 0 0,-1 1 1 0 0,0-1 0 0 0,0 0 0 0 0,0 1 0 0 0,0-1 0 0 0,0 0 0 0 0,1 0 0 0 0,-1-1 0 0 0,0 1 0 0 0,0 0-1 0 0,4-2 1 0 0,-3 2 0 0 0,1-1 0 0 0,-1 0-1 0 0,0 0 1 0 0,0 0 0 0 0,0 0-1 0 0,0 0 1 0 0,0-1-1 0 0,0 1 1 0 0,0-1 0 0 0,0 0-1 0 0,3-3 1 0 0,3-7 23 0 0,-4 7-8 0 0,0-1 0 0 0,-1-1 0 0 0,0 1-1 0 0,0 0 1 0 0,-1-1 0 0 0,1 0 0 0 0,-2 0 0 0 0,5-12 0 0 0,-1 0-2 0 0,-2 6 14 0 0,0 0 1 0 0,0 0-1 0 0,-1 0 0 0 0,1-16 1 0 0,-4-78 263 0 0,0 107-255 0 0,0-9 52 0 0,0 6-18 0 0,0 8-10 0 0,11 7 78 0 0,-9-11-126 0 0,-1 0-1 0 0,1 0 1 0 0,-1 0 0 0 0,1 1-1 0 0,-1-1 1 0 0,0 0 0 0 0,1 1-1 0 0,-1-1 1 0 0,0 0 0 0 0,0 1-1 0 0,0 0 1 0 0,0-1 0 0 0,0 1-1 0 0,-1-1 1 0 0,1 1 0 0 0,0 2-1 0 0,1 7 76 0 0,0-1 0 0 0,1 1 0 0 0,0-1 0 0 0,5 12 1 0 0,3 10 101 0 0,16 51 438 0 0,-21-71-532 0 0,-1 0 1 0 0,-1 1-1 0 0,0-1 1 0 0,-1 1 0 0 0,0 0-1 0 0,-1 0 1 0 0,0 14-1 0 0,-2 180 948 0 0,0-203-1038 0 0,-1 1 1 0 0,-1-1-1 0 0,1 0 0 0 0,0 0 1 0 0,-1 0-1 0 0,0 0 1 0 0,0 0-1 0 0,0 0 1 0 0,-5 6-1 0 0,-6 11-14 0 0,11-18-53 0 0,0 0-1 0 0,-1 0 1 0 0,1 0-1 0 0,-1 0 0 0 0,0-1 1 0 0,0 0-1 0 0,0 1 0 0 0,0-1 1 0 0,0 0-1 0 0,0-1 0 0 0,-1 1 1 0 0,1 0-1 0 0,-1-1 1 0 0,1 0-1 0 0,-1 0 0 0 0,-4 1 1 0 0,4-1-262 0 0,1 0 1 0 0,-1-1 0 0 0,1 1-1 0 0,-1-1 1 0 0,1 0 0 0 0,-1 0-1 0 0,1 0 1 0 0,-1 0 0 0 0,1-1 0 0 0,-7-1-1 0 0,8 1 44 0 0,0-1 0 0 0,0 1 0 0 0,1-1 0 0 0,-1 0 0 0 0,0 1 0 0 0,1-1 0 0 0,0 0-1 0 0,-1 0 1 0 0,1 0 0 0 0,0 0 0 0 0,0 0 0 0 0,0 0 0 0 0,0-1 0 0 0,0 1 0 0 0,0 0 0 0 0,1-1 0 0 0,-1 1-1 0 0,1 0 1 0 0,0-1 0 0 0,-1-2 0 0 0,-2-51-4897 0 0,3 55 5110 0 0,-1-27-1538 0 0,1 18 920 0 0,-1 0 1 0 0,1 0-1 0 0,0 0 0 0 0,1 0 1 0 0,0 0-1 0 0,1 0 0 0 0,0 0 1 0 0,6-17-1 0 0,16-10-3283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6440 0 0,'-1'37'5569'0'0,"-1"-22"-4626"0"0,2-1-1 0 0,0 1 1 0 0,0-1 0 0 0,1 1 0 0 0,1-1 0 0 0,1 1 0 0 0,6 23-1 0 0,-6-31-691 0 0,0 0 0 0 0,-1 1 0 0 0,0-1-1 0 0,-1 0 1 0 0,0 1 0 0 0,0-1 0 0 0,0 14 0 0 0,3 21 686 0 0,5-6-124 0 0,1 17 256 0 0,-10-50-1001 0 0,1-1 0 0 0,0 1 0 0 0,-1 0 0 0 0,1-1 0 0 0,0 1 1 0 0,0-1-1 0 0,1 1 0 0 0,-1-1 0 0 0,0 0 0 0 0,1 1 1 0 0,0-1-1 0 0,-1 0 0 0 0,1 0 0 0 0,0 0 0 0 0,0 0 0 0 0,0 0 1 0 0,5 2-1 0 0,9 13 467 0 0,-15-17-523 0 0,0 1 0 0 0,-1 0 0 0 0,1 0 0 0 0,0-1 0 0 0,0 1 0 0 0,-1 0 0 0 0,1-1 0 0 0,0 1 0 0 0,0-1 0 0 0,0 1 0 0 0,0-1 0 0 0,0 0 0 0 0,0 1 0 0 0,0-1 0 0 0,0 0 0 0 0,0 1 0 0 0,0-1 0 0 0,0 0 0 0 0,0 0 0 0 0,0 0 0 0 0,0 0 0 0 0,2 0 0 0 0,-3 0 0 0 0,1-1 1 0 0,0 1 0 0 0,0 0-1 0 0,0 0 1 0 0,0 0 0 0 0,0 1-1 0 0,0-1 1 0 0,0 0 0 0 0,0 0-1 0 0,0 0 1 0 0,-1 1 0 0 0,1-1-1 0 0,0 0 1 0 0,0 1 0 0 0,0-1-1 0 0,-1 1 1 0 0,1-1 0 0 0,0 1-1 0 0,0-1 1 0 0,0 2 0 0 0,7 0 53 0 0,-1-1 1 0 0,1 1 0 0 0,-1-2 0 0 0,1 1 0 0 0,-1-1 0 0 0,1 0 0 0 0,-1 0 0 0 0,14-4 0 0 0,-16 3-26 0 0,-1 0 0 0 0,1-1 0 0 0,-1 1 0 0 0,1-1 0 0 0,-1 0 0 0 0,0-1 0 0 0,0 1 0 0 0,0-1 0 0 0,0 0 0 0 0,0 0 0 0 0,-1 0 1 0 0,1 0-1 0 0,-1 0 0 0 0,0-1 0 0 0,0 0 0 0 0,0 0 0 0 0,0 0 0 0 0,-1 0 0 0 0,1 0 0 0 0,-1 0 0 0 0,2-6 0 0 0,8-14 91 0 0,-11 22-121 0 0,1-1-1 0 0,0 1 1 0 0,-1-1 0 0 0,0 0-1 0 0,1 1 1 0 0,-1-1 0 0 0,0 0-1 0 0,0 0 1 0 0,-1 0 0 0 0,1 0-1 0 0,-1 0 1 0 0,1 0-1 0 0,-1-4 1 0 0,0-12 49 0 0,0 0-1 0 0,-2 0 1 0 0,0 0 0 0 0,-1 0-1 0 0,0 1 1 0 0,-8-21-1 0 0,9 32-61 0 0,-1 0 0 0 0,0 0 0 0 0,0 1-1 0 0,-1-1 1 0 0,0 1 0 0 0,0-1 0 0 0,0 1-1 0 0,-1 0 1 0 0,1 1 0 0 0,-2-1 0 0 0,1 1-1 0 0,-1 0 1 0 0,1 0 0 0 0,-1 1 0 0 0,-1 0-1 0 0,1 0 1 0 0,0 0 0 0 0,-1 1-1 0 0,0 0 1 0 0,0 0 0 0 0,0 0 0 0 0,-12-2-1 0 0,11 4-199 0 0,0 1 0 0 0,0 0 0 0 0,1 0 0 0 0,-1 1-1 0 0,0 0 1 0 0,1 0 0 0 0,-1 0 0 0 0,1 1 0 0 0,-1 1 0 0 0,1-1-1 0 0,0 1 1 0 0,0 0 0 0 0,0 1 0 0 0,0-1 0 0 0,1 2-1 0 0,-1-1 1 0 0,1 0 0 0 0,0 1 0 0 0,-6 7 0 0 0,9-10-53 0 0,0 0 0 0 0,0 1 0 0 0,0-1 0 0 0,0 0 0 0 0,0-1 0 0 0,-1 1 1 0 0,1-1-1 0 0,-1 1 0 0 0,1-1 0 0 0,-1 0 0 0 0,1-1 0 0 0,-1 1 1 0 0,-7 0-1 0 0,6 0-517 0 0,0-1 0 0 0,0 1 0 0 0,0 1 0 0 0,1-1 0 0 0,-1 1 0 0 0,0-1 0 0 0,1 1 0 0 0,-5 3 0 0 0,0-4-4248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3200 0 0,'0'0'5468'0'0,"-20"-10"589"0"0,17 10-5156 0 0,-21 1 4886 0 0,18 2-5271 0 0,0 1 0 0 0,0 0 0 0 0,0 1 0 0 0,1-1 1 0 0,0 1-1 0 0,0 0 0 0 0,0 1 0 0 0,-7 8 0 0 0,7-7-384 0 0,0 1-1 0 0,1-1 0 0 0,0 1 1 0 0,0 0-1 0 0,0 0 0 0 0,1 0 0 0 0,0 0 1 0 0,1 0-1 0 0,0 1 0 0 0,0-1 1 0 0,0 14-1 0 0,1-9 6 0 0,-1 1 1 0 0,0-1-1 0 0,-7 24 1 0 0,6-24-57 0 0,-1 1 0 0 0,2 0 0 0 0,-2 27 0 0 0,3-6 35 0 0,0-15-79 0 0,0-1 1 0 0,2 1 0 0 0,0-1-1 0 0,2 0 1 0 0,4 21 0 0 0,-3-24 5 0 0,-1 1 1 0 0,2 28-1 0 0,-4-28-14 0 0,1 0 0 0 0,1-1-1 0 0,6 20 1 0 0,-2-3 31 0 0,7 15-4 0 0,16 19 29 0 0,11 20-51 0 0,-31-65-10 0 0,-9-18-19 0 0,1 0-1 0 0,-1 0 0 0 0,1 0 1 0 0,0-1-1 0 0,0 1 1 0 0,0 0-1 0 0,1-1 0 0 0,4 6 1 0 0,54 43-24 0 0,-60-51 19 0 0,1 0 0 0 0,-1 0 0 0 0,0 0 0 0 0,0 0 0 0 0,0 1 0 0 0,0-1 0 0 0,0 0 0 0 0,-1 0 0 0 0,1 1 0 0 0,0-1 0 0 0,-1 0 0 0 0,1 1 0 0 0,0-1 0 0 0,-1 2 0 0 0,1-2 0 0 0,-1 0 0 0 0,0 0 0 0 0,0 0 0 0 0,1 0 0 0 0,-1 0 0 0 0,0-1 0 0 0,1 1 0 0 0,-1 0 0 0 0,1 0 0 0 0,-1 0 0 0 0,1-1 0 0 0,0 1 0 0 0,-1 0 0 0 0,1-1 0 0 0,0 1 0 0 0,-1-1 0 0 0,1 1 0 0 0,0 0 0 0 0,0-1 0 0 0,1 1 0 0 0,8 3 1 0 0,-8-4-1 0 0,-1 0 0 0 0,1 0-1 0 0,-1 1 1 0 0,0-1-1 0 0,1 0 1 0 0,-1 1-1 0 0,0 0 1 0 0,0-1 0 0 0,1 1-1 0 0,-1 0 1 0 0,0-1-1 0 0,0 1 1 0 0,0 0-1 0 0,0 0 1 0 0,0 0 0 0 0,0 0-1 0 0,0 0 1 0 0,0 0-1 0 0,0 0 1 0 0,0 1 0 0 0,0 0-1 0 0,0 0-1 0 0,1 0 0 0 0,-1 0 0 0 0,1 0 0 0 0,0 0 1 0 0,-1 0-1 0 0,1 0 0 0 0,0-1 0 0 0,0 1 0 0 0,0-1 0 0 0,0 0 0 0 0,0 1 0 0 0,0-1 0 0 0,1 0 0 0 0,-1 0 1 0 0,0 0-1 0 0,1-1 0 0 0,2 2 0 0 0,38 5-144 0 0,-22-3-257 0 0,-18-3 239 0 0,-1-1 1 0 0,1 1-1 0 0,0 0 1 0 0,-1-1-1 0 0,1 0 1 0 0,0 1-1 0 0,0-1 0 0 0,0 0 1 0 0,-1 0-1 0 0,1-1 1 0 0,0 1-1 0 0,0-1 1 0 0,-1 1-1 0 0,1-1 0 0 0,0 0 1 0 0,-1 0-1 0 0,1 0 1 0 0,-1 0-1 0 0,1-1 1 0 0,-1 1-1 0 0,1-1 0 0 0,2-1 1 0 0,2-6-779 0 0,1-1 0 0 0,-1 1 0 0 0,-1-1 0 0 0,0-1 0 0 0,0 1 0 0 0,-1-1 0 0 0,-1 0 1 0 0,4-11-1 0 0,22-46-5414 0 0,-28 65 6039 0 0,0 0-1 0 0,-1 0 1 0 0,1 0-1 0 0,-1-1 1 0 0,0 1-1 0 0,0 0 1 0 0,0-1-1 0 0,0 1 1 0 0,0-5-1 0 0,2-7-871 0 0,9 0-2996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118 121 3968 0 0,'-4'-1'5740'0'0,"-19"-7"6701"0"0,23 21-11556 0 0,-1-10-771 0 0,1 0 0 0 0,0 0-1 0 0,0 1 1 0 0,0-1 0 0 0,0 0 0 0 0,0 0 0 0 0,1 0 0 0 0,-1 0 0 0 0,1 0 0 0 0,0 0 0 0 0,0-1-1 0 0,0 1 1 0 0,0 0 0 0 0,0 0 0 0 0,1 0 0 0 0,3 4 0 0 0,-3-3-53 0 0,1 0 1 0 0,-1 0-1 0 0,0 1 0 0 0,0-1 1 0 0,0 0-1 0 0,-1 1 1 0 0,0-1-1 0 0,0 1 0 0 0,1 5 1 0 0,7 23 184 0 0,9 4-2 0 0,-1 1 0 0 0,13 45 0 0 0,-27-67-173 0 0,6 22 165 0 0,-4-27-158 0 0,-1 1 1 0 0,0 0 0 0 0,0 0-1 0 0,-1 0 1 0 0,-1 1-1 0 0,2 22 1 0 0,-3-33-74 0 0,-1 0-1 0 0,0-1 1 0 0,0 1 0 0 0,1-1-1 0 0,-1 1 1 0 0,1 0 0 0 0,-1-1-1 0 0,1 1 1 0 0,0-1 0 0 0,-1 1-1 0 0,1-1 1 0 0,0 1 0 0 0,2 1-1 0 0,-2-2 3 0 0,0 0-1 0 0,-1 1 1 0 0,1-1-1 0 0,0 0 1 0 0,0 1-1 0 0,-1-1 1 0 0,1 1-1 0 0,0-1 1 0 0,-1 1-1 0 0,0-1 1 0 0,1 1-1 0 0,-1-1 1 0 0,0 3-1 0 0,-1-4 5 0 0,0 1 0 0 0,-1-1 0 0 0,1 0 0 0 0,-1 0 0 0 0,1 0 0 0 0,-1 0 0 0 0,1 0 0 0 0,0-1 0 0 0,-1 1 0 0 0,1 0 0 0 0,-1-1 0 0 0,1 1 0 0 0,0-1 0 0 0,-1 1 0 0 0,1-1 0 0 0,0 1 0 0 0,-2-3-1 0 0,-11-16 7 0 0,13 17-12 0 0,0 0-1 0 0,1 1 1 0 0,-1-1 0 0 0,0 1 0 0 0,0-1 0 0 0,0 1-1 0 0,0-1 1 0 0,0 1 0 0 0,0 0 0 0 0,-1-1 0 0 0,1 1-1 0 0,-3-2 1 0 0,0 0 9 0 0,0 0 1 0 0,1 0-1 0 0,-1 0 0 0 0,0-1 0 0 0,1 0 0 0 0,0 0 1 0 0,0 0-1 0 0,0 0 0 0 0,0 0 0 0 0,1 0 0 0 0,-4-8 1 0 0,1 3-19 0 0,-9-14 1 0 0,-8-16 20 0 0,21 37-15 0 0,1 0-1 0 0,-1 0 0 0 0,1 0 1 0 0,-1 0-1 0 0,0 0 0 0 0,0 0 1 0 0,0 0-1 0 0,0 0 0 0 0,0 1 1 0 0,-1-1-1 0 0,1 0 0 0 0,0 1 1 0 0,-1-1-1 0 0,0 1 0 0 0,1 0 1 0 0,-1-1-1 0 0,-2-1 0 0 0,2 2-1 0 0,0 0 0 0 0,0-1-1 0 0,0 1 1 0 0,0-1 0 0 0,1 1 0 0 0,-1-1 0 0 0,0 0-1 0 0,1 1 1 0 0,0-1 0 0 0,-1 0 0 0 0,1 0 0 0 0,0 0-1 0 0,0 0 1 0 0,0 0 0 0 0,0-1 0 0 0,-1-3-1 0 0,-18-48-12 0 0,12 37 10 0 0,1-1 0 0 0,1 0-1 0 0,0 0 1 0 0,1-1-1 0 0,1 0 1 0 0,-2-33-1 0 0,6 39-5 0 0,-1 6 10 0 0,1 0 1 0 0,0 0-1 0 0,0 0 1 0 0,1 1-1 0 0,0-1 1 0 0,0 0-1 0 0,4-12 1 0 0,0-2 1 0 0,-5 19-1 0 0,1 1 0 0 0,-1-1 1 0 0,0 0-1 0 0,0 1 0 0 0,1-1 0 0 0,-1 0 1 0 0,0 1-1 0 0,1-1 0 0 0,0 1 1 0 0,-1-1-1 0 0,1 1 0 0 0,0-1 1 0 0,0 1-1 0 0,0-1 0 0 0,0 1 1 0 0,0 0-1 0 0,0-1 0 0 0,2 0 0 0 0,13-15 17 0 0,-15 15-16 0 0,0 1-1 0 0,0-1 0 0 0,0 1 0 0 0,0 0 1 0 0,0-1-1 0 0,0 1 0 0 0,1 0 0 0 0,-1 0 1 0 0,1 0-1 0 0,-1 0 0 0 0,0 0 0 0 0,1 0 1 0 0,0 0-1 0 0,-1 1 0 0 0,1-1 0 0 0,0 0 1 0 0,-1 1-1 0 0,1-1 0 0 0,1 1 0 0 0,24-4 19 0 0,0 2-1 0 0,32 1 1 0 0,-57 1-13 0 0,-1 0 1 0 0,1 0-1 0 0,0 0 0 0 0,0 1 1 0 0,-1-1-1 0 0,1 0 0 0 0,0 1 1 0 0,-1 0-1 0 0,1-1 1 0 0,-1 1-1 0 0,1 0 0 0 0,0 0 1 0 0,-1 0-1 0 0,0 0 0 0 0,1 0 1 0 0,-1 0-1 0 0,0 0 1 0 0,3 3-1 0 0,-4-3 9 0 0,4 2 5 0 0,-1 1 0 0 0,0 0 1 0 0,0 0-1 0 0,0 0 0 0 0,-1 0 0 0 0,1 1 1 0 0,-1-1-1 0 0,0 1 0 0 0,0-1 0 0 0,0 1 1 0 0,-1 0-1 0 0,0 0 0 0 0,0-1 0 0 0,0 1 1 0 0,0 10-1 0 0,0-13-16 0 0,-1 1 1 0 0,1 0-1 0 0,-1-1 1 0 0,1 1-1 0 0,0-1 0 0 0,0 1 1 0 0,0-1-1 0 0,0 1 1 0 0,0-1-1 0 0,1 0 0 0 0,2 4 1 0 0,-3-4 0 0 0,1 1 0 0 0,-1-1 0 0 0,1 0 0 0 0,-1 1 0 0 0,0-1 0 0 0,0 1 0 0 0,0 0 0 0 0,0-1 0 0 0,0 1 0 0 0,-1 0 0 0 0,1 4 0 0 0,8 47 145 0 0,-3-40-91 0 0,-5-12-57 0 0,0-1 0 0 0,-1 0 0 0 0,1 0 0 0 0,0 0 0 0 0,0 1 0 0 0,-1-1 0 0 0,1 0 0 0 0,-1 0 0 0 0,0 1 0 0 0,1-1 0 0 0,-1 1 0 0 0,0-1 0 0 0,0 0 0 0 0,1 1 0 0 0,-1 1 0 0 0,9 139 146 0 0,-9 163-133 0 0,-1-302-16 0 0,1 0 0 0 0,-1 1 0 0 0,0-1 0 0 0,0 1 0 0 0,0-1 0 0 0,0 0 0 0 0,0 0 0 0 0,-3 5 0 0 0,2-5-1 0 0,0 1 0 0 0,1-1 1 0 0,-1 1-1 0 0,1-1 0 0 0,0 1 0 0 0,0 0 0 0 0,0 0 1 0 0,0 6-1 0 0,-8 39-156 0 0,9-48 61 0 0,0 0 1 0 0,0 0 0 0 0,-1 0-1 0 0,1 1 1 0 0,-1-1-1 0 0,1 0 1 0 0,-1 0 0 0 0,1 0-1 0 0,-1 0 1 0 0,1 0-1 0 0,-1 0 1 0 0,0 0 0 0 0,0 0-1 0 0,1 0 1 0 0,-1 0-1 0 0,0 0 1 0 0,0 0 0 0 0,0-1-1 0 0,0 1 1 0 0,0 0-1 0 0,0-1 1 0 0,0 1 0 0 0,-1-1-1 0 0,1 1 1 0 0,0-1-1 0 0,0 1 1 0 0,0-1 0 0 0,0 0-1 0 0,-2 1 1 0 0,1-1-497 0 0,1-3-744 0 0,-1 0 648 0 0,0 0 1 0 0,0 1 0 0 0,0-1 0 0 0,0 1-1 0 0,-1 0 1 0 0,1-1 0 0 0,0 1 0 0 0,-1 0-1 0 0,0 0 1 0 0,-4-2 0 0 0,-6-2-5440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38 221 3584 0 0,'-13'-37'6006'0'0,"12"32"-5185"0"0,0 1 0 0 0,0-1 0 0 0,0 1-1 0 0,0-1 1 0 0,-1 1 0 0 0,-13-8 11603 0 0,16 12-12243 0 0,3 19 1737 0 0,14 21-2349 0 0,29 69 706 0 0,-46-107-273 0 0,0 0 1 0 0,0-1 0 0 0,0 1-1 0 0,0 0 1 0 0,0 0-1 0 0,0 0 1 0 0,0 0 0 0 0,0-1-1 0 0,-1 1 1 0 0,1 0-1 0 0,-1 0 1 0 0,1 4 0 0 0,2 8 7 0 0,5 3 12 0 0,-5-10-17 0 0,0-1 0 0 0,-1 1-1 0 0,1 0 1 0 0,-2 1-1 0 0,1-1 1 0 0,1 8-1 0 0,-1 0-9 0 0,13 52-79 0 0,-3-20-42 0 0,-11-42 68 0 0,0 0 1 0 0,0 0 0 0 0,0 0-1 0 0,0 0 1 0 0,1 0 0 0 0,0 0-1 0 0,0 0 1 0 0,5 7-1 0 0,7 20-518 0 0,-1 1-481 0 0,7 21-1281 0 0,-18-48 1672 0 0,0 0 1 0 0,-1 0-1 0 0,0 0 0 0 0,0 1 1 0 0,-1-1-1 0 0,1 0 1 0 0,-2 8-1 0 0,1-6-1717 0 0,-16-36-4208 0 0,-7-62 1336 0 0,-1-1 4061 0 0,3 1 736 0 0,14 70 724 0 0,-1 1 1 0 0,-20-37 0 0 0,25 50-150 0 0,-1-1 1 0 0,1 1-1 0 0,0-1 1 0 0,1 0-1 0 0,-3-9 1 0 0,-16-35 1308 0 0,16 41-881 0 0,0 0-1 0 0,1 0 1 0 0,0 0-1 0 0,0 0 0 0 0,1-1 1 0 0,-2-15-1 0 0,-2-11 1543 0 0,5 26-1488 0 0,0 1 1 0 0,0-1-1 0 0,1 0 1 0 0,0 1-1 0 0,1-1 1 0 0,0 0-1 0 0,3-17 0 0 0,-2 26-446 0 0,0-1-1 0 0,0 1 0 0 0,0-1 0 0 0,0 1 0 0 0,0 0 0 0 0,0 0 0 0 0,0 0 0 0 0,1 0 0 0 0,-1 0 0 0 0,1 0 0 0 0,-1 0 0 0 0,1 0 0 0 0,0 0 0 0 0,0 1 0 0 0,0-1 0 0 0,0 1 0 0 0,0-1 0 0 0,3 0 0 0 0,16-15 1341 0 0,-20 15-1368 0 0,0 1 0 0 0,1-1 0 0 0,-1 1 1 0 0,0 0-1 0 0,1 0 0 0 0,-1 0 0 0 0,1-1 1 0 0,0 2-1 0 0,-1-1 0 0 0,1 0 0 0 0,0 0 1 0 0,-1 0-1 0 0,1 1 0 0 0,0-1 0 0 0,0 1 0 0 0,0-1 1 0 0,0 1-1 0 0,0 0 0 0 0,-1 0 0 0 0,1 0 1 0 0,0 0-1 0 0,0 0 0 0 0,0 0 0 0 0,0 1 1 0 0,0-1-1 0 0,-1 0 0 0 0,3 2 0 0 0,0 1-5 0 0,-1 0-1 0 0,1 0 1 0 0,-1 0-1 0 0,0 1 1 0 0,0 0-1 0 0,-1 0 1 0 0,1-1-1 0 0,3 8 1 0 0,3 4 262 0 0,-5-11-314 0 0,-1 0 0 0 0,0 1 0 0 0,0-1 0 0 0,-1 1 0 0 0,1 0 0 0 0,-1-1 0 0 0,0 1 0 0 0,2 9 0 0 0,23 59 659 0 0,-23-60-666 0 0,-1-5 29 0 0,-1 1 0 0 0,0 0 0 0 0,0 0 0 0 0,-1 0 1 0 0,1 14-1 0 0,3 20 168 0 0,-3-33-214 0 0,-1-1 1 0 0,1 1-1 0 0,-2 0 0 0 0,1 0 0 0 0,-2 0 1 0 0,-2 19-1 0 0,-5 16-42 0 0,5-30-135 0 0,0 1 0 0 0,0-1 0 0 0,-12 29 0 0 0,12-37-466 0 0,0 0 0 0 0,0 0 0 0 0,-1 0 0 0 0,0 0-1 0 0,0-1 1 0 0,-1 1 0 0 0,1-1 0 0 0,-11 9-1 0 0,13-57-10967 0 0,13-31 5671 0 0,-4 38 2108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6072 0 0,'0'6'8077'0'0,"0"26"-4545"0"0,0-21-2728 0 0,-1-2-334 0 0,1 0 0 0 0,0 1 0 0 0,1-1 0 0 0,0 0 0 0 0,1 0 0 0 0,-1 0 0 0 0,5 11 0 0 0,-2-7-142 0 0,0 0 1 0 0,-1 1 0 0 0,-1-1-1 0 0,0 0 1 0 0,0 1-1 0 0,-1 0 1 0 0,-1-1 0 0 0,-1 1-1 0 0,-2 16 1 0 0,1 22 258 0 0,2-42-464 0 0,0-1 1 0 0,1 1-1 0 0,0-1 0 0 0,0 1 1 0 0,1-1-1 0 0,0 0 1 0 0,1 1-1 0 0,0-1 0 0 0,0 0 1 0 0,6 10-1 0 0,-3 7 241 0 0,-6-25-358 0 0,0 0 1 0 0,0-1-1 0 0,-1 1 0 0 0,1 0 1 0 0,0 0-1 0 0,0 0 0 0 0,0 0 1 0 0,0-1-1 0 0,1 1 1 0 0,-1 0-1 0 0,0 0 0 0 0,0 0 1 0 0,0 0-1 0 0,1-1 0 0 0,-1 1 1 0 0,0 0-1 0 0,1 0 1 0 0,-1-1-1 0 0,1 1 0 0 0,-1 0 1 0 0,1 0-1 0 0,-1-1 0 0 0,1 1 1 0 0,-1-1-1 0 0,1 1 1 0 0,0 0-1 0 0,-1-1 0 0 0,1 1 1 0 0,0-1-1 0 0,-1 0 1 0 0,1 1-1 0 0,0-1 0 0 0,0 1 1 0 0,-1-1-1 0 0,1 0 0 0 0,0 0 1 0 0,0 0-1 0 0,0 1 1 0 0,0-1-1 0 0,-1 0 0 0 0,1 0 1 0 0,0 0-1 0 0,0 0 0 0 0,1 0 1 0 0,-1 0 23 0 0,25-7 37 0 0,-12-8-58 0 0,-11 13-18 0 0,-1 0 1 0 0,0 0-1 0 0,0 0 1 0 0,0 0-1 0 0,0 0 0 0 0,0 0 1 0 0,-1-1-1 0 0,1 1 1 0 0,-1-1-1 0 0,1 1 1 0 0,-1-1-1 0 0,1-3 0 0 0,2-2-12 0 0,1 0-1 0 0,-1 0 1 0 0,2 0-1 0 0,-1 0 0 0 0,1 1 1 0 0,0-1-1 0 0,0 2 0 0 0,15-13 1 0 0,4-9-46 0 0,-12 14 58 0 0,-13 13 12 0 0,0 0 0 0 0,1 1-1 0 0,-1-1 1 0 0,1 0 0 0 0,-1 0-1 0 0,1 1 1 0 0,0-1 0 0 0,-1 0-1 0 0,1 1 1 0 0,0-1 0 0 0,-1 1 0 0 0,1-1-1 0 0,0 1 1 0 0,0-1 0 0 0,0 1-1 0 0,-1-1 1 0 0,1 1 0 0 0,0 0-1 0 0,0 0 1 0 0,0-1 0 0 0,0 1 0 0 0,0 0-1 0 0,-1 0 1 0 0,1 0 0 0 0,0 0-1 0 0,0 0 1 0 0,0 0 0 0 0,0 0-1 0 0,0 0 1 0 0,0 0 0 0 0,1 1-1 0 0,-2-1 13 0 0,1 0-1 0 0,0 0 0 0 0,-1 0 0 0 0,1 0 0 0 0,0 0 1 0 0,0 1-1 0 0,-1-1 0 0 0,1 0 0 0 0,-1 0 0 0 0,1 1 1 0 0,0-1-1 0 0,-1 1 0 0 0,1-1 0 0 0,-1 0 0 0 0,1 1 1 0 0,0-1-1 0 0,-1 1 0 0 0,0-1 0 0 0,1 1 0 0 0,-1-1 1 0 0,1 1-1 0 0,-1 0 0 0 0,1-1 0 0 0,-1 1 0 0 0,0 0 1 0 0,0-1-1 0 0,1 1 0 0 0,-1 0 0 0 0,0 1 0 0 0,4 28 314 0 0,0 1 46 0 0,5 40 146 0 0,-3-42-422 0 0,-6-26-96 0 0,1-1 0 0 0,-1 0 0 0 0,0 1 0 0 0,1-1 0 0 0,0 0 0 0 0,-1 1 0 0 0,1-1 0 0 0,0 0 0 0 0,0 1 0 0 0,0-1 0 0 0,1 0 0 0 0,-1 0 0 0 0,0 0 0 0 0,1 0 0 0 0,3 3 0 0 0,26 41 47 0 0,-28-41-79 0 0,-1 0-1 0 0,1 0 1 0 0,0 0-1 0 0,0 0 1 0 0,0 0-1 0 0,1-1 1 0 0,-1 0 0 0 0,1 0-1 0 0,0 0 1 0 0,1 0-1 0 0,-1-1 1 0 0,1 1-1 0 0,-1-1 1 0 0,1 0 0 0 0,0 0-1 0 0,6 2 1 0 0,-2-3-31 0 0,-7 0-285 0 0,1-1-1 0 0,0 0 1 0 0,0 0-1 0 0,0 0 1 0 0,0 0-1 0 0,1-1 1 0 0,-1 1-1 0 0,0-1 1 0 0,0 0-1 0 0,0 0 1 0 0,0 0-1 0 0,0 0 1 0 0,1-1-1 0 0,-1 1 1 0 0,0-1-1 0 0,0 0 1 0 0,0 0-1 0 0,0 0 1 0 0,3-1-1 0 0,16-2-2020 0 0,-21 4 2250 0 0,0 0 0 0 0,0 0 0 0 0,1 0 0 0 0,-1 0-1 0 0,0 0 1 0 0,0 0 0 0 0,0 0 0 0 0,0 0 0 0 0,0 0 0 0 0,0 0-1 0 0,0-1 1 0 0,0 1 0 0 0,0 0 0 0 0,0-1 0 0 0,0 1 0 0 0,0-1 0 0 0,0 1-1 0 0,0-1 1 0 0,0 0 0 0 0,-1 1 0 0 0,1-1 0 0 0,0 0 0 0 0,0 0 0 0 0,1-1-1 0 0,0-2-975 0 0,1 1-1 0 0,-1-1 0 0 0,1 1 0 0 0,0 0 0 0 0,0-1 0 0 0,1 1 1 0 0,-1 1-1 0 0,1-1 0 0 0,6-4 0 0 0,-1 1-3279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5376 0 0,'-1'45'13726'0'0,"-1"-3"-9058"0"0,2-29-4374 0 0,0 0-1 0 0,1-1 1 0 0,0 1-1 0 0,1-1 1 0 0,4 17-1 0 0,-1-11-203 0 0,-1-1 0 0 0,0 1 0 0 0,-2 0 0 0 0,2 22 0 0 0,-3 40-5242 0 0,-1-77 4745 0 0,10 26-5002 0 0,-1-13-2262 0 0,-1-14 2353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3720 0 0,'0'-10'3435'0'0,"-9"-20"12663"0"0,10 62-14328 0 0,13-10-1441 0 0,-12-19-299 0 0,0-1-1 0 0,0 1 1 0 0,-1-1 0 0 0,1 1 0 0 0,-1 0-1 0 0,1 0 1 0 0,-1 0 0 0 0,0 0-1 0 0,0 0 1 0 0,-1 0 0 0 0,2 4 0 0 0,10 30 141 0 0,-10-33-151 0 0,0 1 0 0 0,0 0 0 0 0,0 0 0 0 0,0 0 0 0 0,-1 0 0 0 0,0 0-1 0 0,0 0 1 0 0,0 7 0 0 0,17 68 231 0 0,-9-17-110 0 0,-9-51-99 0 0,1-6-25 0 0,-1 0-1 0 0,0-1 1 0 0,0 1-1 0 0,0 0 0 0 0,-1 0 1 0 0,0 0-1 0 0,0 0 1 0 0,-1-1-1 0 0,1 1 1 0 0,-1 0-1 0 0,0-1 0 0 0,-1 1 1 0 0,-3 6-1 0 0,1-6-1 0 0,4-3-12 0 0,0-1-1 0 0,-1 0 1 0 0,1 0-1 0 0,-1 0 1 0 0,1 0 0 0 0,-1 0-1 0 0,0-1 1 0 0,0 1-1 0 0,0 0 1 0 0,0-1 0 0 0,0 1-1 0 0,0-1 1 0 0,0 0 0 0 0,0 0-1 0 0,0 0 1 0 0,-1 0-1 0 0,1 0 1 0 0,0 0 0 0 0,-1 0-1 0 0,1-1 1 0 0,-1 1-1 0 0,1-1 1 0 0,-1 0 0 0 0,1 0-1 0 0,-1 0 1 0 0,1 0 0 0 0,-4-1-1 0 0,5 1-5 0 0,0 0-1 0 0,0 0 1 0 0,1 0-1 0 0,-1-1 1 0 0,0 1-1 0 0,0-1 1 0 0,0 1-1 0 0,0 0 1 0 0,0-1-1 0 0,0 0 1 0 0,1 1-1 0 0,-1-1 1 0 0,0 1-1 0 0,1-1 1 0 0,-1 0-1 0 0,0 0 1 0 0,1 1-1 0 0,-1-1 1 0 0,1 0-1 0 0,-1 0 1 0 0,1 0-1 0 0,-1 1 1 0 0,1-1-1 0 0,0 0 1 0 0,-1 0-1 0 0,1-1 1 0 0,-8-32-51 0 0,4 18 1 0 0,0-12 31 0 0,0 1-1 0 0,2-1 1 0 0,1 0 0 0 0,3-44-1 0 0,0 3 7 0 0,-1 58 8 0 0,0 0-1 0 0,1 0 1 0 0,0 0 0 0 0,1 0-1 0 0,0 0 1 0 0,1 0 0 0 0,0 1-1 0 0,1 0 1 0 0,0 0 0 0 0,0 0-1 0 0,11-15 1 0 0,-2-5-35 0 0,-14 28 41 0 0,0 1 1 0 0,1 0-1 0 0,-1-1 1 0 0,0 1 0 0 0,1 0-1 0 0,-1-1 1 0 0,1 1-1 0 0,-1 0 1 0 0,1 0-1 0 0,0-1 1 0 0,-1 1 0 0 0,1 0-1 0 0,0 0 1 0 0,0 0-1 0 0,0 0 1 0 0,0 0-1 0 0,0 0 1 0 0,0 0 0 0 0,0 0-1 0 0,0 0 1 0 0,1 1-1 0 0,1-2 1 0 0,22-11-18 0 0,-21 10 20 0 0,1 0 0 0 0,-1 0 0 0 0,1 1 0 0 0,0 0 0 0 0,0 0-1 0 0,0 0 1 0 0,0 1 0 0 0,0 0 0 0 0,0 0 0 0 0,0 0 0 0 0,9 0 0 0 0,-12 0 1 0 0,-1 1 1 0 0,1 0-1 0 0,0 0 1 0 0,-1 0-1 0 0,1 1 1 0 0,-1-1-1 0 0,1 0 1 0 0,0 0-1 0 0,-1 1 1 0 0,1-1-1 0 0,-1 1 1 0 0,1 0-1 0 0,-1-1 1 0 0,1 1-1 0 0,-1 0 1 0 0,1 0-1 0 0,-1 0 1 0 0,0 0-1 0 0,0 0 1 0 0,1 0-1 0 0,-1 0 1 0 0,1 2-1 0 0,0 1 9 0 0,-1-1-1 0 0,1 1 0 0 0,-1 0 0 0 0,0 0 1 0 0,0 0-1 0 0,0 1 0 0 0,0 5 1 0 0,3 14 65 0 0,-1-16-58 0 0,-2 0 0 0 0,1 0 0 0 0,-1 0-1 0 0,0 1 1 0 0,0-1 0 0 0,-1 0 0 0 0,0 0 0 0 0,-1 1 0 0 0,0-1 0 0 0,0 0 0 0 0,-1 0-1 0 0,0 0 1 0 0,0 0 0 0 0,-1 0 0 0 0,0-1 0 0 0,0 1 0 0 0,-1-1 0 0 0,0 1 0 0 0,0-1-1 0 0,-1-1 1 0 0,-8 12 0 0 0,-16 32 78 0 0,26-47-93 0 0,0 1 0 0 0,-1 0 0 0 0,1 0 0 0 0,1 0 0 0 0,-1 0 0 0 0,1 0 0 0 0,-1 1 0 0 0,-1 5 0 0 0,0 5-32 0 0,4-11 69 0 0,13 4-7 0 0,-2-2-7 0 0,1-1-1 0 0,0 0 1 0 0,24 5 0 0 0,-25-8-2 0 0,-1 1 1 0 0,0 0-1 0 0,1 1 0 0 0,-1 0 1 0 0,13 8-1 0 0,9 8 80 0 0,-17-11-10 0 0,-2-1 1 0 0,1 2-1 0 0,-1 0 1 0 0,17 17-1 0 0,39 34 461 0 0,-62-55-502 0 0,-2-3-9 0 0,-1 0-1 0 0,1 1 1 0 0,-1-1 0 0 0,0 1 0 0 0,0 0 0 0 0,0 0-1 0 0,-1 1 1 0 0,0-1 0 0 0,1 1 0 0 0,2 5-1 0 0,3 53 1276 0 0,-10-59-1275 0 0,1 0 1 0 0,-1 0-1 0 0,0 0 0 0 0,0 0 1 0 0,-1 0-1 0 0,1-1 0 0 0,-1 1 1 0 0,1 0-1 0 0,-1-1 0 0 0,0 1 0 0 0,-1-1 1 0 0,1 0-1 0 0,0 1 0 0 0,-1-1 1 0 0,0 0-1 0 0,0-1 0 0 0,-5 5 1 0 0,-2 1-18 0 0,0-1-1 0 0,-1 0 1 0 0,0 0 0 0 0,-17 7 0 0 0,-36 22 6 0 0,56-30-235 0 0,0 0 0 0 0,0-1 0 0 0,-1 0-1 0 0,0-1 1 0 0,0 0 0 0 0,0 0 0 0 0,-1-1 0 0 0,1 0-1 0 0,-1 0 1 0 0,0-1 0 0 0,-19 1 0 0 0,27-3-18 0 0,1 0 1 0 0,0-1-1 0 0,0 1 1 0 0,-1 0-1 0 0,1-1 1 0 0,0 1-1 0 0,0-1 1 0 0,-1 1-1 0 0,1-1 1 0 0,0 0-1 0 0,0 1 1 0 0,0-1-1 0 0,0 0 1 0 0,0 0-1 0 0,0 0 1 0 0,0 0-1 0 0,0 0 1 0 0,0 0-1 0 0,1 0 1 0 0,-1 0-1 0 0,0 0 1 0 0,1 0-1 0 0,-1 0 1 0 0,0 0-1 0 0,1-1 1 0 0,0 1-1 0 0,-1 0 1 0 0,1 0-1 0 0,0-1 1 0 0,-1 1-1 0 0,1 0 1 0 0,0-2-1 0 0,-1-2-441 0 0,1 0 0 0 0,0 0 0 0 0,0 0 0 0 0,0 0-1 0 0,0 1 1 0 0,1-1 0 0 0,1-6 0 0 0,15-6-2995 0 0,-16 15 3441 0 0,0-1 0 0 0,0 0 0 0 0,1 0 1 0 0,-1 1-1 0 0,1-1 0 0 0,0 1 0 0 0,0 0 0 0 0,0-1 1 0 0,0 1-1 0 0,0 0 0 0 0,0 0 0 0 0,0 0 0 0 0,1 1 1 0 0,-1-1-1 0 0,1 0 0 0 0,3-1 0 0 0,-3 2 25 0 0,-1 0 1 0 0,0-1-1 0 0,1 1 0 0 0,-1-1 1 0 0,0 1-1 0 0,0-1 0 0 0,0 0 0 0 0,0 0 1 0 0,0 0-1 0 0,-1 0 0 0 0,1 0 1 0 0,0 0-1 0 0,1-5 0 0 0,4-2-768 0 0,5 0-2865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 2648 0 0,'0'0'1493'0'0,"-3"-16"8834"0"0,0 16-9972 0 0,0 1 0 0 0,1 1 0 0 0,-1-1 1 0 0,0 0-1 0 0,0 1 0 0 0,1-1 0 0 0,-1 1 1 0 0,1 0-1 0 0,-1 0 0 0 0,1 0 0 0 0,0 0 1 0 0,0 0-1 0 0,-1 1 0 0 0,2-1 0 0 0,-1 1 1 0 0,-2 2-1 0 0,-34 55 1859 0 0,29-46-1653 0 0,-10 27 199 0 0,16-32-623 0 0,0 0-1 0 0,0-1 1 0 0,-1 0 0 0 0,-1 0-1 0 0,1 0 1 0 0,-2 0-1 0 0,1-1 1 0 0,-10 11-1 0 0,14-17-123 0 0,-1 0 0 0 0,1 0 1 0 0,0 0-1 0 0,0 0 0 0 0,0 0 0 0 0,0 1 0 0 0,0-1 0 0 0,0 0 0 0 0,0 1 0 0 0,0-1 1 0 0,0 0-1 0 0,0 1 0 0 0,1-1 0 0 0,-1 1 0 0 0,1-1 0 0 0,-1 1 0 0 0,0 2 0 0 0,-10 19 223 0 0,9-20-215 0 0,1-1-1 0 0,-1 1 1 0 0,1-1-1 0 0,0 1 1 0 0,0-1-1 0 0,0 1 1 0 0,0 0-1 0 0,0-1 1 0 0,1 1-1 0 0,-1 0 1 0 0,1 0 0 0 0,0 0-1 0 0,0-1 1 0 0,0 7-1 0 0,0-8-1 0 0,0 1 0 0 0,0 0 0 0 0,0 0 1 0 0,1 0-1 0 0,-1-1 0 0 0,0 1 0 0 0,1 0 0 0 0,0 0 0 0 0,-1-1 0 0 0,1 1 1 0 0,0 0-1 0 0,0-1 0 0 0,0 1 0 0 0,0-1 0 0 0,0 1 0 0 0,0-1 0 0 0,0 0 1 0 0,0 1-1 0 0,0-1 0 0 0,1 0 0 0 0,-1 0 0 0 0,4 2 0 0 0,39 4 156 0 0,-42-7-171 0 0,0 0 1 0 0,0 0-1 0 0,0 0 1 0 0,-1 0-1 0 0,1-1 1 0 0,0 1-1 0 0,0 0 0 0 0,0-1 1 0 0,-1 1-1 0 0,1-1 1 0 0,0 0-1 0 0,-1 1 1 0 0,1-1-1 0 0,-1 0 1 0 0,1 0-1 0 0,-1 0 1 0 0,1 0-1 0 0,-1 0 1 0 0,1-1-1 0 0,-1 1 1 0 0,0 0-1 0 0,2-3 1 0 0,-1 0 2 0 0,1 0 1 0 0,-1 0-1 0 0,1 0 1 0 0,0 1 0 0 0,0-1-1 0 0,0 1 1 0 0,5-4 0 0 0,-3 3-4 0 0,-1 1 0 0 0,0-1 0 0 0,-1 0 0 0 0,1-1 0 0 0,-1 1 0 0 0,5-9 0 0 0,-1-2 31 0 0,-1-1 1 0 0,0 1 0 0 0,-1-1-1 0 0,-1 0 1 0 0,-1-1-1 0 0,0 1 1 0 0,-1-1-1 0 0,0-21 1 0 0,-2-30 272 0 0,1 77-247 0 0,0-1 0 0 0,1 1 0 0 0,1-1 0 0 0,-1 0 0 0 0,5 10 0 0 0,2 6 103 0 0,20 114 667 0 0,-14-76-414 0 0,-3-9-130 0 0,18 81 464 0 0,-25-115-621 0 0,-2-1 1 0 0,0 1-1 0 0,-1 0 1 0 0,-1 0-1 0 0,-1-1 1 0 0,-3 27 0 0 0,1 7 95 0 0,2-45-202 0 0,0-1 0 0 0,-1 0 0 0 0,0 0 0 0 0,-1 0 1 0 0,0 0-1 0 0,1-1 0 0 0,-2 1 0 0 0,1 0 0 0 0,-1-1 0 0 0,0 1 1 0 0,0-1-1 0 0,0 0 0 0 0,-1 0 0 0 0,-7 9 0 0 0,2-6 15 0 0,6-5-86 0 0,-1 1-1 0 0,1-1 1 0 0,-1 0-1 0 0,0 0 1 0 0,0-1 0 0 0,0 1-1 0 0,-8 3 1 0 0,10-6-21 0 0,0 1 0 0 0,-1-1 0 0 0,1 0 0 0 0,0 0 0 0 0,0 0 1 0 0,-1 0-1 0 0,1 0 0 0 0,0-1 0 0 0,0 1 0 0 0,0 0 0 0 0,-1-1 1 0 0,1 0-1 0 0,0 0 0 0 0,0 0 0 0 0,0 0 0 0 0,0 0 0 0 0,0 0 1 0 0,0 0-1 0 0,1 0 0 0 0,-4-3 0 0 0,0-1-200 0 0,1-1 0 0 0,0 1 0 0 0,0-1 0 0 0,0 0 0 0 0,0 0 0 0 0,1 0 0 0 0,0 0 0 0 0,1 0 1 0 0,-1-1-1 0 0,1 1 0 0 0,0-1 0 0 0,1 0 0 0 0,-1 1 0 0 0,1-9 0 0 0,-10-29-1462 0 0,7 31 1059 0 0,1 0 0 0 0,0-1 0 0 0,0 0 0 0 0,1 1 0 0 0,1-1 0 0 0,0 0 0 0 0,1 0 0 0 0,1 0 0 0 0,0 0 0 0 0,1 0 0 0 0,0 0 0 0 0,1 1 0 0 0,9-26 0 0 0,-2 20-112 0 0,8-21-1562 0 0,2 1-1 0 0,40-57 1 0 0,-6 38-259 0 0,-41 41-541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5272 0 0,'1'7'1105'0'0,"0"0"-1"0"0,0 0 1 0 0,0 0-1 0 0,1 0 1 0 0,-1 0 0 0 0,6 11-1 0 0,24 43 3040 0 0,1 6-1154 0 0,-22-45-2010 0 0,1 1 1 0 0,26 36-1 0 0,-36-57-922 0 0,0 0 0 0 0,0 0 0 0 0,0-1 0 0 0,0 1-1 0 0,0 0 1 0 0,0 0 0 0 0,-1 0 0 0 0,1 0 0 0 0,0 0-1 0 0,-1 0 1 0 0,0 1 0 0 0,0-1 0 0 0,1 3 0 0 0,-1-4-28 0 0,0 0 0 0 0,0 1 0 0 0,0-1 0 0 0,0 0 0 0 0,0 1 0 0 0,0-1 0 0 0,1 0 1 0 0,-1 0-1 0 0,1 1 0 0 0,-1-1 0 0 0,1 0 0 0 0,-1 0 0 0 0,1 0 0 0 0,0 0 0 0 0,0 0 1 0 0,-1 0-1 0 0,1 0 0 0 0,0 0 0 0 0,0 0 0 0 0,0 0 0 0 0,2 1 0 0 0,45 66 1714 0 0,-21-31-247 0 0,-25-31-671 0 0,1-14 40 0 0,1-17-430 0 0,-5 3-364 0 0,-1 0 1 0 0,0 1-1 0 0,-7-26 0 0 0,-2-10 18 0 0,-1 15-48 0 0,-1-9 0 0 0,13 41-34 0 0,-1 1-1 0 0,-1-1 1 0 0,0 1 0 0 0,0 0-1 0 0,-1 0 1 0 0,0 0 0 0 0,-6-14-1 0 0,4 12-11 0 0,0-1-1 0 0,1 0 1 0 0,0 1-1 0 0,-3-24 1 0 0,3 18-8 0 0,3 14-15 0 0,0 1 1 0 0,0-1-1 0 0,1 0 0 0 0,-1 1 1 0 0,1-1-1 0 0,-1 1 1 0 0,1-1-1 0 0,0 0 1 0 0,0 1-1 0 0,0-1 0 0 0,1 0 1 0 0,-1 1-1 0 0,1-1 1 0 0,-1 0-1 0 0,1 1 0 0 0,0-1 1 0 0,0 1-1 0 0,0 0 1 0 0,2-5-1 0 0,0 5-131 0 0,-1 0-1 0 0,1 0 1 0 0,0 0 0 0 0,0 0 0 0 0,0 1-1 0 0,-1-1 1 0 0,2 1 0 0 0,-1-1-1 0 0,0 1 1 0 0,6-1 0 0 0,23-11-2217 0 0,-28 12 1830 0 0,1 0 0 0 0,-1 0 0 0 0,0 0 1 0 0,1 0-1 0 0,-1 1 0 0 0,1-1 0 0 0,-1 1 1 0 0,1 0-1 0 0,-1 1 0 0 0,8 1 0 0 0,17 0-4046 0 0,44-1-4713 0 0,-61 4 4966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6856 0 0,'4'5'6012'0'0,"16"17"591"0"0,-19-19-6205 0 0,0-1-1 0 0,1 1 0 0 0,-1 0 1 0 0,0-1-1 0 0,0 1 0 0 0,-1 0 1 0 0,1 0-1 0 0,-1-1 0 0 0,1 1 1 0 0,-1 0-1 0 0,0 5 0 0 0,6 24 1411 0 0,-5-24-1686 0 0,1 0-1 0 0,-1-1 0 0 0,0 1 1 0 0,-1 0-1 0 0,0 0 0 0 0,0 0 1 0 0,-2 13-1 0 0,0 7-92 0 0,2 71-2302 0 0,0-66-1749 0 0,0 0-3328 0 0,-7-18 1149 0 0,5-3 1008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49 3608 0 0,'-9'-31'12189'0'0,"9"30"-12024"0"0,0 0 1 0 0,-1 1 0 0 0,1-1-1 0 0,0 0 1 0 0,0 0-1 0 0,-1 1 1 0 0,1-1 0 0 0,0 1-1 0 0,-1-1 1 0 0,1 0-1 0 0,-1 1 1 0 0,1-1 0 0 0,-1 1-1 0 0,1-1 1 0 0,-1 1-1 0 0,1-1 1 0 0,-1 1 0 0 0,1-1-1 0 0,-1 1 1 0 0,0-1-1 0 0,1 1 1 0 0,-1 0 0 0 0,0-1-1 0 0,1 1 1 0 0,-1 0-1 0 0,0 0 1 0 0,1 0 0 0 0,-1-1-1 0 0,-1 1 1 0 0,-35-2 3241 0 0,24 3-2838 0 0,1 0 1 0 0,-1 1-1 0 0,-21 6 1 0 0,26-4-374 0 0,0 0 0 0 0,0 1 0 0 0,1 0 0 0 0,0 0 0 0 0,0 1 0 0 0,0 0 0 0 0,1 0 0 0 0,-9 10 0 0 0,9-7-105 0 0,1 0 0 0 0,0-1 0 0 0,0 2 0 0 0,1-1 0 0 0,0 1 0 0 0,1-1 0 0 0,0 1 0 0 0,0 0 0 0 0,-1 13 1 0 0,2-9-3 0 0,-2 0 1 0 0,0 0-1 0 0,0-1 1 0 0,-7 14-1 0 0,7-18-9 0 0,1 1 0 0 0,0 0 0 0 0,1 0 0 0 0,-1 0 0 0 0,2 0-1 0 0,-1 17 1 0 0,1-18-37 0 0,1 0 0 0 0,-1 0 0 0 0,-1 0 0 0 0,0-1 0 0 0,0 1 0 0 0,-1-1 0 0 0,-4 11 0 0 0,2-7-4 0 0,0 1 1 0 0,1 0-1 0 0,0 0 1 0 0,0 0-1 0 0,2 0 1 0 0,0 0-1 0 0,0 1 0 0 0,1-1 1 0 0,1 1-1 0 0,0-1 1 0 0,1 1-1 0 0,1-1 1 0 0,3 16-1 0 0,2-10-5 0 0,-6-14-23 0 0,1 0-1 0 0,1 1 1 0 0,-1-1-1 0 0,1 0 1 0 0,0 0-1 0 0,5 6 1 0 0,-4 2-4 0 0,-3-12-6 0 0,-1 1 0 0 0,0 0 0 0 0,1-1 1 0 0,-1 1-1 0 0,1-1 0 0 0,-1 1 0 0 0,1-1 0 0 0,0 0 0 0 0,0 1 0 0 0,-1-1 0 0 0,1 0 0 0 0,0 1 0 0 0,0-1 0 0 0,0 0 0 0 0,1 0 1 0 0,-1 0-1 0 0,2 2 0 0 0,2 0 6 0 0,-2-1-6 0 0,0 0 1 0 0,-1 1 0 0 0,1-1 0 0 0,0 1-1 0 0,-1-1 1 0 0,1 1 0 0 0,-1 0-1 0 0,0 0 1 0 0,0 0 0 0 0,0 0 0 0 0,0 0-1 0 0,1 4 1 0 0,-2-6-1 0 0,-1 1 0 0 0,1-1 0 0 0,0 0-1 0 0,-1 0 1 0 0,1 0 0 0 0,0 0 0 0 0,0 0 0 0 0,0-1 0 0 0,0 1-1 0 0,0 0 1 0 0,-1 0 0 0 0,2 0 0 0 0,-1-1 0 0 0,0 1 0 0 0,0 0-1 0 0,0-1 1 0 0,0 1 0 0 0,0-1 0 0 0,2 1 0 0 0,-1-1-2 0 0,0 1 0 0 0,-1 0 0 0 0,1-1-1 0 0,0 1 1 0 0,-1 0 0 0 0,1 0 0 0 0,-1 0 0 0 0,1 0 0 0 0,-1 0 0 0 0,0 0 0 0 0,1 0 0 0 0,1 3 0 0 0,-1-2-1 0 0,0 0 1 0 0,0-1 0 0 0,0 1 0 0 0,0 0-1 0 0,0-1 1 0 0,1 0 0 0 0,-1 1-1 0 0,0-1 1 0 0,1 0 0 0 0,4 1 0 0 0,-5-1 0 0 0,-1-1 0 0 0,1 1 0 0 0,0-1 1 0 0,-1 1-1 0 0,1 0 0 0 0,0 0 1 0 0,-1-1-1 0 0,1 1 0 0 0,-1 0 1 0 0,0 1-1 0 0,1-1 0 0 0,-1 0 0 0 0,2 2 1 0 0,1-1-14 0 0,0 0 0 0 0,1 0 0 0 0,-1-1 0 0 0,0 1 0 0 0,1-1 0 0 0,-1 0 0 0 0,1-1 0 0 0,-1 1 0 0 0,1-1 0 0 0,8 0 0 0 0,-9 0-52 0 0,1 0-1 0 0,-1 0 1 0 0,1 0-1 0 0,-1 0 1 0 0,1-1-1 0 0,-1 0 1 0 0,0 0-1 0 0,0 0 1 0 0,1-1-1 0 0,-1 0 1 0 0,0 1-1 0 0,0-1 1 0 0,0 0-1 0 0,0-1 1 0 0,6-4-1 0 0,9-3-423 0 0,-18 9 437 0 0,1 1 0 0 0,-1 0 0 0 0,0-1-1 0 0,1 1 1 0 0,-1-1 0 0 0,1 0 0 0 0,-1 1 0 0 0,0-1 0 0 0,0 0 0 0 0,1 0 0 0 0,-1 0 0 0 0,0 0 0 0 0,0 0 0 0 0,0 0 0 0 0,0 0 0 0 0,1-1 0 0 0,16-16-684 0 0,-15 16 616 0 0,-1 0 0 0 0,0 0 0 0 0,0 0-1 0 0,0 0 1 0 0,0 0 0 0 0,0 0 0 0 0,0-1 0 0 0,0 1 0 0 0,-1 0 0 0 0,0-1 0 0 0,3-5 0 0 0,2-3-723 0 0,1-1 0 0 0,1 1 1 0 0,0 0-1 0 0,14-15 0 0 0,-20 24 658 0 0,0-1 0 0 0,1 1 0 0 0,-1 0 0 0 0,0-1 0 0 0,0 0 0 0 0,-1 1 0 0 0,1-1 0 0 0,0 0 0 0 0,-1 0-1 0 0,0 0 1 0 0,0 0 0 0 0,2-4 0 0 0,6-19-1531 0 0,0 4 838 0 0,0-1-1 0 0,-2 0 1 0 0,0 0-1 0 0,-2-1 0 0 0,0 1 1 0 0,-2-1-1 0 0,1-26 0 0 0,0-53-51 0 0,-1 53 2056 0 0,-1-3 6932 0 0,8 87-4717 0 0,37 118-72 0 0,-44-142-3060 0 0,0 0 0 0 0,-1 1 0 0 0,-1 0 0 0 0,1 15 1 0 0,-1-15-20 0 0,0 0 1 0 0,0 0-1 0 0,1 0 1 0 0,0-1 0 0 0,4 12-1 0 0,1-1 158 0 0,-1 0-1 0 0,4 24 1 0 0,7 24 348 0 0,-14-57-516 0 0,-1 1 1 0 0,0 0-1 0 0,0 21 1 0 0,-2-25-93 0 0,1 1 1 0 0,0-1-1 0 0,0 1 0 0 0,1 0 1 0 0,0-1-1 0 0,0 0 1 0 0,7 15-1 0 0,-6-16-31 0 0,0 0-1 0 0,0 0 0 0 0,-1 0 1 0 0,0 1-1 0 0,0-1 1 0 0,-1 0-1 0 0,0 13 1 0 0,-3 71 311 0 0,0-33-213 0 0,1-57-155 0 0,1 0 0 0 0,-1 0-1 0 0,1 0 1 0 0,-1 0-1 0 0,0 0 1 0 0,0 0 0 0 0,0-1-1 0 0,0 1 1 0 0,-1 0-1 0 0,1 0 1 0 0,0-1 0 0 0,-1 1-1 0 0,1-1 1 0 0,-1 1 0 0 0,1-1-1 0 0,-1 0 1 0 0,0 1-1 0 0,0-1 1 0 0,1 0 0 0 0,-1 0-1 0 0,0 0 1 0 0,0 0-1 0 0,0-1 1 0 0,0 1 0 0 0,-4 0-1 0 0,-3 2-109 0 0,0 0-1 0 0,-1-1 1 0 0,1-1-1 0 0,0 0 1 0 0,-10 0-1 0 0,10-2-270 0 0,1-1-1 0 0,0 0 1 0 0,0 0 0 0 0,0-1-1 0 0,0 0 1 0 0,0 0 0 0 0,1-1-1 0 0,-1 0 1 0 0,-7-6 0 0 0,-1 1-301 0 0,15 8 587 0 0,0 0 1 0 0,0 1 0 0 0,0-1 0 0 0,-1 0 0 0 0,1 0 0 0 0,0 0 0 0 0,0 0 0 0 0,0 0 0 0 0,0 0 0 0 0,0 0 0 0 0,1 0-1 0 0,-1 0 1 0 0,0-1 0 0 0,0 1 0 0 0,1 0 0 0 0,-1 0 0 0 0,1-1 0 0 0,-1 1 0 0 0,0-3 0 0 0,-10-16-2349 0 0,8 17 1993 0 0,1 0 0 0 0,-1-1-1 0 0,1 1 1 0 0,0 0 0 0 0,0-1 0 0 0,0 1-1 0 0,0-1 1 0 0,1 1 0 0 0,0-1-1 0 0,0 0 1 0 0,0 0 0 0 0,-1-7 0 0 0,-1-48-4495 0 0,3 49 3892 0 0,0 7 796 0 0,0 0 0 0 0,0 0 0 0 0,0 0 0 0 0,1 0 0 0 0,0 0 0 0 0,-1 0 0 0 0,1 0-1 0 0,0 1 1 0 0,0-1 0 0 0,0 0 0 0 0,1 0 0 0 0,-1 1 0 0 0,1-1 0 0 0,2-3 0 0 0,5-8-874 0 0,3-19-3110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7032 0 0,'7'72'8396'0'0,"-5"-61"-7766"0"0,1 0 0 0 0,1-1 0 0 0,0 0 0 0 0,0 1 0 0 0,1-2 0 0 0,0 1-1 0 0,8 11 1 0 0,15 60 2046 0 0,20 60 932 0 0,-30-111-2985 0 0,-16-27-570 0 0,0-1 0 0 0,0 1 0 0 0,0 0 0 0 0,0 0 0 0 0,-1 0 1 0 0,1 0-1 0 0,-1 0 0 0 0,1 0 0 0 0,-1 0 0 0 0,0 0 1 0 0,0 0-1 0 0,-1 0 0 0 0,1 1 0 0 0,-1-1 0 0 0,1 6 0 0 0,-2-8-40 0 0,1 0-1 0 0,0-1 0 0 0,0 1 0 0 0,0 0 0 0 0,0-1 0 0 0,0 1 0 0 0,0 0 0 0 0,0 0 0 0 0,0-1 0 0 0,0 1 0 0 0,0 0 0 0 0,0-1 0 0 0,0 1 0 0 0,0 0 0 0 0,1-1 0 0 0,-1 1 1 0 0,0 0-1 0 0,1-1 0 0 0,-1 1 0 0 0,0 0 0 0 0,1-1 0 0 0,-1 1 0 0 0,1-1 0 0 0,-1 1 0 0 0,1-1 0 0 0,-1 1 0 0 0,1-1 0 0 0,-1 1 0 0 0,1-1 0 0 0,-1 1 0 0 0,1-1 0 0 0,0 0 1 0 0,-1 1-1 0 0,1-1 0 0 0,0 0 0 0 0,-1 0 0 0 0,1 1 0 0 0,0-1 0 0 0,-1 0 0 0 0,1 0 0 0 0,0 0 0 0 0,1 0 0 0 0,-1 0 136 0 0,-1 0-146 0 0,0 0 0 0 0,0 1 0 0 0,0-1-1 0 0,0 0 1 0 0,0 0 0 0 0,0 0 0 0 0,-1 0 0 0 0,1 1-1 0 0,0-1 1 0 0,0 0 0 0 0,0 0 0 0 0,0 0 0 0 0,-1 0-1 0 0,1 0 1 0 0,0 0 0 0 0,0 0 0 0 0,0 0 0 0 0,-1 0-1 0 0,1 0 1 0 0,0 1 0 0 0,0-1 0 0 0,0 0 0 0 0,-1 0 0 0 0,1 0-1 0 0,0 0 1 0 0,0 0 0 0 0,-1 0 0 0 0,1-1 0 0 0,0 1-1 0 0,0 0 1 0 0,0 0 0 0 0,-1 0 0 0 0,1 0 0 0 0,0 0-1 0 0,0 0 1 0 0,0 0 0 0 0,0 0 0 0 0,-1 0 0 0 0,1 0-1 0 0,0-1 1 0 0,0 1 0 0 0,0 0 0 0 0,0 0 0 0 0,-1 0 0 0 0,1 0-1 0 0,0-1 1 0 0,0 1 0 0 0,0 0 0 0 0,0 0 0 0 0,0 0-1 0 0,0 0 1 0 0,0-1 0 0 0,-1 1 0 0 0,-9-11 60 0 0,-4-13-46 0 0,1-2-1 0 0,1 0 0 0 0,1 0 1 0 0,2-1-1 0 0,0 0 1 0 0,-5-33-1 0 0,-16-77-26 0 0,23 88-5 0 0,7 46 0 0 0,1 0 0 0 0,0 0 0 0 0,-1 0 0 0 0,1 1-1 0 0,1-1 1 0 0,-1 0 0 0 0,0 1 0 0 0,1-1 0 0 0,2-3 0 0 0,-1 1-11 0 0,25-24-439 0 0,-20 23-79 0 0,-1 1 0 0 0,1 0 0 0 0,0 0 0 0 0,0 1 0 0 0,0 0 0 0 0,1 1 0 0 0,-1-1 0 0 0,1 2 0 0 0,0-1 0 0 0,0 1 0 0 0,10-1 0 0 0,-12 2-456 0 0,1 0 1 0 0,-1 1-1 0 0,0-1 0 0 0,0 1 0 0 0,0 1 0 0 0,0-1 0 0 0,1 1 1 0 0,-1 0-1 0 0,0 1 0 0 0,0 0 0 0 0,0 0 0 0 0,-1 0 1 0 0,1 1-1 0 0,-1 0 0 0 0,8 5 0 0 0,-10 2-3388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3200 0 0,'-2'-19'6046'0'0,"-13"-3"8329"0"0,26 37-13363 0 0,-10-14-943 0 0,1 1-1 0 0,-1-1 1 0 0,1 1-1 0 0,-1 0 0 0 0,0-1 1 0 0,0 1-1 0 0,0 0 1 0 0,0 0-1 0 0,0 0 0 0 0,0 0 1 0 0,0 0-1 0 0,0 0 0 0 0,-1 0 1 0 0,1 3-1 0 0,6 18 293 0 0,1 0 0 0 0,1-1 0 0 0,15 28 0 0 0,0-1 60 0 0,-23-46-399 0 0,0-1-1 0 0,0 1 0 0 0,0-1 0 0 0,0 1 0 0 0,-1-1 0 0 0,1 1 0 0 0,-1-1 1 0 0,1 1-1 0 0,-1 0 0 0 0,0 3 0 0 0,2 8 52 0 0,4 8 29 0 0,-1 0 0 0 0,-1 1 0 0 0,-1-1-1 0 0,-1 1 1 0 0,-1 0 0 0 0,-1 24 0 0 0,0-44-93 0 0,-1-3-7 0 0,1 1 0 0 0,0-1 0 0 0,0 0 0 0 0,0 1-1 0 0,0-1 1 0 0,-1 0 0 0 0,1 1 0 0 0,0-1 0 0 0,0 0-1 0 0,-1 1 1 0 0,1-1 0 0 0,0 0 0 0 0,-1 0 0 0 0,1 1-1 0 0,0-1 1 0 0,-1 0 0 0 0,1 0 0 0 0,0 1 0 0 0,-1-1-1 0 0,1 0 1 0 0,-1 0 0 0 0,1 0 0 0 0,0 0 0 0 0,-1 0-1 0 0,1 0 1 0 0,-1 0 0 0 0,1 0 0 0 0,0 0 0 0 0,-1 0-1 0 0,1 0 1 0 0,-1 0 0 0 0,1 0 0 0 0,0 0 0 0 0,-1 0-1 0 0,1 0 1 0 0,-1 0 0 0 0,1 0 0 0 0,0 0 0 0 0,-1-1-1 0 0,1 1 1 0 0,0 0 0 0 0,-1 0 0 0 0,1 0 0 0 0,0-1-1 0 0,-1 0 1 0 0,-18-12 15 0 0,9-33-78 0 0,10 46 61 0 0,0-1 0 0 0,0 0 0 0 0,0 1 0 0 0,0-1 0 0 0,0 0 0 0 0,0 1 0 0 0,0-1 0 0 0,-1 0 0 0 0,1 1 0 0 0,0-1 0 0 0,0 1 0 0 0,-1-1 0 0 0,1 0 0 0 0,0 1 0 0 0,-1-1 0 0 0,1 1 0 0 0,0-1 0 0 0,-1 1 0 0 0,1-1 0 0 0,-1 1 0 0 0,1-1 0 0 0,-2 0 0 0 0,-4-6 0 0 0,2-4-4 0 0,0 0 0 0 0,1 0 0 0 0,0 0-1 0 0,1-1 1 0 0,0 1 0 0 0,0-1 0 0 0,1-12-1 0 0,2-95-9 0 0,1 65 29 0 0,-3 45-15 0 0,1 0 0 0 0,1 0 0 0 0,0 0 0 0 0,0 0 0 0 0,1 0 0 0 0,0 1 0 0 0,0-1 0 0 0,1 0 0 0 0,4-8 0 0 0,2-4-1 0 0,-9 20 1 0 0,1-1 0 0 0,-1 1 0 0 0,0 0 0 0 0,1 0 0 0 0,-1 0 0 0 0,1 0 1 0 0,-1 0-1 0 0,1 0 0 0 0,-1 0 0 0 0,1 0 0 0 0,0 0 0 0 0,-1 0 0 0 0,1 0 0 0 0,0 0 0 0 0,0 1 0 0 0,0-1 0 0 0,0 0 0 0 0,0 0 0 0 0,0 1 1 0 0,0-1-1 0 0,0 1 0 0 0,0-1 0 0 0,0 1 0 0 0,0-1 0 0 0,0 1 0 0 0,0 0 0 0 0,2-1 0 0 0,12-4 3 0 0,-10 4-1 0 0,-1-1 0 0 0,1 1-1 0 0,0 0 1 0 0,-1 0 0 0 0,1 0 0 0 0,0 1-1 0 0,0 0 1 0 0,6 0 0 0 0,24 5 49 0 0,-34-4-48 0 0,0-1 0 0 0,0 0 0 0 0,0 1 0 0 0,0-1-1 0 0,0 1 1 0 0,0-1 0 0 0,0 1 0 0 0,0-1 0 0 0,0 1 0 0 0,0 0 0 0 0,0-1 0 0 0,0 1 0 0 0,0 0-1 0 0,-1 0 1 0 0,1 0 0 0 0,0 0 0 0 0,-1 0 0 0 0,1 0 0 0 0,0 0 0 0 0,-1 0 0 0 0,1 0-1 0 0,-1 0 1 0 0,0 0 0 0 0,1 0 0 0 0,-1 0 0 0 0,0 0 0 0 0,1 2 0 0 0,-1 2-1 0 0,1 0 0 0 0,-1-1 0 0 0,1 1-1 0 0,0-1 1 0 0,1 1 0 0 0,-1-1 0 0 0,1 1 0 0 0,2 4 0 0 0,-1-5-7 0 0,-1 1 1 0 0,0 0-1 0 0,0 0 0 0 0,-1 0 0 0 0,0 0 1 0 0,1 0-1 0 0,-2 0 0 0 0,1 7 0 0 0,0 7 24 0 0,0-12-9 0 0,-1 1 1 0 0,0 0-1 0 0,0-1 1 0 0,-1 1 0 0 0,0-1-1 0 0,0 1 1 0 0,0-1-1 0 0,-4 9 1 0 0,-6 1 14 0 0,10-16-26 0 0,0 0-1 0 0,-1 0 0 0 0,1 0 1 0 0,0 0-1 0 0,0-1 1 0 0,0 1-1 0 0,-1 0 1 0 0,1 0-1 0 0,0-1 1 0 0,-1 1-1 0 0,1-1 0 0 0,0 0 1 0 0,-1 1-1 0 0,1-1 1 0 0,-1 0-1 0 0,1 0 1 0 0,-3 0-1 0 0,4-2 9 0 0,0 0 0 0 0,0 0 0 0 0,0 0 0 0 0,0 0-1 0 0,0 0 1 0 0,1 0 0 0 0,-1 0 0 0 0,1 0 0 0 0,0 0 0 0 0,0 0 0 0 0,-1 0-1 0 0,1 0 1 0 0,3-3 0 0 0,9-8 46 0 0,-9 8-49 0 0,0 1 0 0 0,0-1 0 0 0,1 1-1 0 0,-1 1 1 0 0,1-1 0 0 0,0 1 0 0 0,0 0-1 0 0,0 0 1 0 0,1 0 0 0 0,6-2 0 0 0,9-3 31 0 0,4 2-13 0 0,30 6 158 0 0,-51 0-167 0 0,-1 1 0 0 0,0 0 1 0 0,0 0-1 0 0,0 0 0 0 0,-1 0 0 0 0,1 0 0 0 0,0 1 0 0 0,0-1 1 0 0,-1 1-1 0 0,1 0 0 0 0,0-1 0 0 0,-1 1 0 0 0,0 0 0 0 0,1 1 0 0 0,1 2 1 0 0,9 6 19 0 0,-9-7-12 0 0,0 0-1 0 0,1 0 1 0 0,-1 0 0 0 0,-1 1-1 0 0,1 0 1 0 0,-1 0 0 0 0,0 0-1 0 0,0 0 1 0 0,0 0 0 0 0,3 10-1 0 0,7 10 52 0 0,-9-19-53 0 0,-1-1 0 0 0,0 1 1 0 0,0 0-1 0 0,0 0 0 0 0,-1 0 0 0 0,0 0 1 0 0,0 1-1 0 0,0-1 0 0 0,-1 0 1 0 0,1 9-1 0 0,9 28 177 0 0,-2 11 245 0 0,-8-48-370 0 0,0 0-1 0 0,0 0 1 0 0,0 0 0 0 0,-1 0-1 0 0,0 0 1 0 0,0 0 0 0 0,-1 1-1 0 0,1-1 1 0 0,-1 0 0 0 0,-1 0-1 0 0,1-1 1 0 0,-1 1 0 0 0,0 0-1 0 0,0 0 1 0 0,-1-1 0 0 0,1 1-1 0 0,-1-1 1 0 0,-1 0 0 0 0,1 0-1 0 0,-1 0 1 0 0,-4 5 0 0 0,6-8-70 0 0,0-1 0 0 0,0 1 0 0 0,0 0 0 0 0,0-1 0 0 0,0 0 0 0 0,-1 0 0 0 0,1 1 0 0 0,0-1 0 0 0,0 0 0 0 0,-1-1 0 0 0,-2 2 0 0 0,3-2-4 0 0,0 1 0 0 0,0 0 0 0 0,0-1 0 0 0,0 1 0 0 0,0 0 0 0 0,0 0 0 0 0,0 1 0 0 0,0-1 0 0 0,0 0 0 0 0,0 1 0 0 0,0-1 0 0 0,-1 3 0 0 0,0-2 5 0 0,0 0-1 0 0,0 0 1 0 0,0 0-1 0 0,0 0 1 0 0,0 0-1 0 0,0-1 1 0 0,0 1-1 0 0,-1-1 1 0 0,1 0-1 0 0,0 0 1 0 0,-1 0-1 0 0,1-1 1 0 0,-1 1-1 0 0,-5-1 1 0 0,-61 2-155 0 0,51-2-4 0 0,13 0-175 0 0,1 0 1 0 0,-1 0-1 0 0,0 0 0 0 0,1-1 0 0 0,-1 0 0 0 0,1 0 0 0 0,-1 0 0 0 0,1-1 0 0 0,-1 0 0 0 0,1 0 1 0 0,0 0-1 0 0,0-1 0 0 0,-9-5 0 0 0,14 8-48 0 0,-1 0 0 0 0,1-1 0 0 0,-1 1 0 0 0,1 0 0 0 0,-1-1 0 0 0,1 1 0 0 0,-1-1 0 0 0,1 1 0 0 0,-1-1 0 0 0,1 1 0 0 0,0-1 0 0 0,-1 1 0 0 0,1-1 0 0 0,0 1 0 0 0,0-1 0 0 0,-1 0 0 0 0,1 1 0 0 0,0-1 0 0 0,0 1 0 0 0,0-1 0 0 0,0 0 0 0 0,0 1 0 0 0,0-1 0 0 0,0 1 0 0 0,0-1 0 0 0,0 0 0 0 0,0 0 0 0 0,12-15-4840 0 0,33-11-470 0 0,-45 27 5683 0 0,28-10-4134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192 427 3784 0 0,'-10'-13'9613'0'0,"6"13"-8913"0"0,-1 0 0 0 0,1 1 0 0 0,0-1 0 0 0,-1 1 0 0 0,1 0 0 0 0,0 1 0 0 0,0-1 0 0 0,0 1 0 0 0,-4 2 0 0 0,3-1-463 0 0,0 0-1 0 0,0 0 1 0 0,1 0-1 0 0,0 1 1 0 0,0-1 0 0 0,0 1-1 0 0,0 0 1 0 0,0 0-1 0 0,1 1 1 0 0,0-1-1 0 0,0 1 1 0 0,-4 7 0 0 0,-6 16 77 0 0,1 1 1 0 0,1 0 0 0 0,1 1-1 0 0,1 0 1 0 0,-5 42 0 0 0,12-61-230 0 0,-7 73 411 0 0,9-77-463 0 0,0 1-1 0 0,0-1 0 0 0,1 1 0 0 0,0-1 1 0 0,0 1-1 0 0,0-1 0 0 0,1 0 0 0 0,3 8 1 0 0,-1 1-21 0 0,-4-14-8 0 0,0-1 1 0 0,1 0-1 0 0,-1 1 0 0 0,0-1 1 0 0,0 1-1 0 0,1-1 0 0 0,-1 0 1 0 0,1 1-1 0 0,-1-1 0 0 0,1 0 1 0 0,0 1-1 0 0,0-1 0 0 0,-1 0 1 0 0,1 0-1 0 0,0 0 0 0 0,0 0 0 0 0,0 0 1 0 0,0 0-1 0 0,0 0 0 0 0,0 0 1 0 0,1 0-1 0 0,-1 0 0 0 0,0-1 1 0 0,0 1-1 0 0,1 0 0 0 0,-1-1 1 0 0,0 1-1 0 0,1-1 0 0 0,-1 1 0 0 0,0-1 1 0 0,1 0-1 0 0,-1 0 0 0 0,1 0 1 0 0,-1 1-1 0 0,1-1 0 0 0,-1 0 1 0 0,0-1-1 0 0,1 1 0 0 0,-1 0 1 0 0,3-1-1 0 0,0 1 2 0 0,0-1-1 0 0,-1 1 1 0 0,1-1 0 0 0,0 0-1 0 0,0 0 1 0 0,-1 0 0 0 0,1-1 0 0 0,-1 1-1 0 0,1-1 1 0 0,-1 0 0 0 0,0 0 0 0 0,0 0-1 0 0,1 0 1 0 0,-1 0 0 0 0,3-4-1 0 0,34-44-184 0 0,-29 35 115 0 0,-9 14 46 0 0,-1-1 0 0 0,0 0 0 0 0,0 1 0 0 0,0-1 1 0 0,0 0-1 0 0,0 0 0 0 0,0 0 0 0 0,0 0 0 0 0,0 0 0 0 0,-1 0 1 0 0,1 0-1 0 0,-1 0 0 0 0,0 0 0 0 0,1-4 0 0 0,1-5-65 0 0,7-18-9 0 0,-1 0 0 0 0,-2-1 0 0 0,0 0 0 0 0,-2 0 0 0 0,-1 0 0 0 0,-2 0 0 0 0,-3-38 0 0 0,2 35 116 0 0,-1 16-3 0 0,0 1-1 0 0,-1-1 0 0 0,-9-29 1 0 0,-1-10 81 0 0,7 38-60 0 0,0 0-1 0 0,-11-27 1 0 0,-7-20 164 0 0,18 48-114 0 0,-1 0 1 0 0,-13-25-1 0 0,-10-28 372 0 0,29 69-428 0 0,0-1 1 0 0,-1 0-1 0 0,1 1 0 0 0,-1-1 0 0 0,0 1 1 0 0,1-1-1 0 0,-1 1 0 0 0,0-1 0 0 0,0 1 1 0 0,0-1-1 0 0,0 1 0 0 0,0 0 0 0 0,0 0 1 0 0,-1-1-1 0 0,1 1 0 0 0,0 0 0 0 0,-1 0 1 0 0,1 0-1 0 0,0 0 0 0 0,-1 0 0 0 0,-2 0 1 0 0,2 1 246 0 0,2 24 297 0 0,1-16-548 0 0,0 0-1 0 0,1-1 1 0 0,0 1-1 0 0,0 0 1 0 0,4 8-1 0 0,8 26 64 0 0,56 192 116 0 0,-52-178-194 0 0,6 59-122 0 0,-20-102 38 0 0,-1 1 1 0 0,0-1-1 0 0,0 19 0 0 0,-2-20-402 0 0,1 0-1 0 0,0 1 1 0 0,0-1-1 0 0,1 0 1 0 0,6 13-1 0 0,-8-22 109 0 0,0 0-1 0 0,0-1 1 0 0,1 1 0 0 0,-1-1-1 0 0,1 0 1 0 0,-1 1 0 0 0,1-1-1 0 0,0 0 1 0 0,0 0-1 0 0,0 0 1 0 0,0 0 0 0 0,0-1-1 0 0,4 3 1 0 0,-4-3-51 0 0,0 0 0 0 0,0-1 1 0 0,-1 1-1 0 0,1-1 0 0 0,0 0 0 0 0,0 1 0 0 0,0-1 1 0 0,0 0-1 0 0,0 0 0 0 0,0 0 0 0 0,0-1 1 0 0,0 1-1 0 0,0 0 0 0 0,0-1 0 0 0,0 1 0 0 0,0-1 1 0 0,0 0-1 0 0,-1 1 0 0 0,1-1 0 0 0,0 0 1 0 0,0 0-1 0 0,2-2 0 0 0,38-28-5916 0 0,-20 19 2803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4256 0 0,'-27'2'8851'0'0,"3"4"-3501"0"0,18-3-4800 0 0,0 0 0 0 0,0 0 1 0 0,0 1-1 0 0,0 0 1 0 0,1 0-1 0 0,-1 0 0 0 0,1 0 1 0 0,0 1-1 0 0,-5 6 1 0 0,-2 2-197 0 0,1 1 1 0 0,0 0 0 0 0,1 1-1 0 0,-9 17 1 0 0,-14 35 190 0 0,28-56-453 0 0,2-4-59 0 0,-1 0-1 0 0,2 0 1 0 0,-1 0-1 0 0,1 0 1 0 0,0 1-1 0 0,-2 10 1 0 0,4-17-34 0 0,0 1 1 0 0,0 0-1 0 0,0-1 1 0 0,1 1 0 0 0,-1-1-1 0 0,0 1 1 0 0,1 0-1 0 0,-1-1 1 0 0,1 1-1 0 0,0-1 1 0 0,-1 1 0 0 0,1-1-1 0 0,0 0 1 0 0,0 1-1 0 0,0-1 1 0 0,0 0 0 0 0,0 1-1 0 0,0-1 1 0 0,0 0-1 0 0,0 0 1 0 0,0 0-1 0 0,1 0 1 0 0,-1 0 0 0 0,0 0-1 0 0,1 0 1 0 0,-1-1-1 0 0,1 1 1 0 0,-1 0 0 0 0,1-1-1 0 0,-1 1 1 0 0,1-1-1 0 0,0 0 1 0 0,-1 1-1 0 0,1-1 1 0 0,-1 0 0 0 0,4 0-1 0 0,64 9-300 0 0,-56-8 140 0 0,8-1-45 0 0,-20 0 202 0 0,-1 0 1 0 0,0 0-1 0 0,1 0 0 0 0,-1-1 1 0 0,1 1-1 0 0,-1 0 0 0 0,0 0 1 0 0,1 0-1 0 0,-1 0 0 0 0,0-1 1 0 0,1 1-1 0 0,-1 0 0 0 0,1 0 0 0 0,-1 0 1 0 0,0-1-1 0 0,0 1 0 0 0,1 0 1 0 0,-1-1-1 0 0,0 1 0 0 0,1 0 1 0 0,-1-1-1 0 0,0 1 0 0 0,0 0 1 0 0,0-1-1 0 0,1 1 0 0 0,-1-1 1 0 0,0 1-1 0 0,0 0 0 0 0,0-1 1 0 0,0 1-1 0 0,0-1 0 0 0,0 1 1 0 0,0-1-1 0 0,0 0 1 0 0,1 0 0 0 0,-1 0 0 0 0,0 0 0 0 0,1 0 0 0 0,-1 0 1 0 0,1 1-1 0 0,-1-1 0 0 0,1 0 0 0 0,-1 0 0 0 0,1 0 0 0 0,-1 1 0 0 0,1-1 0 0 0,0 0 0 0 0,-1 1 1 0 0,1-1-1 0 0,0 0 0 0 0,0 1 0 0 0,-1-1 0 0 0,3 0 0 0 0,-2 1 0 0 0,0-1 0 0 0,0 1 0 0 0,0-1 0 0 0,0 0 0 0 0,-1 1 0 0 0,1-1-1 0 0,0 0 1 0 0,0 0 0 0 0,-1 1 0 0 0,1-1 0 0 0,0 0 0 0 0,-1 0 0 0 0,1 0 0 0 0,0 0 0 0 0,-1 0 0 0 0,0 0 0 0 0,1 0-1 0 0,-1 0 1 0 0,1 0 0 0 0,-1-2 0 0 0,5-22 20 0 0,-3 22-6 0 0,-1-1 0 0 0,0 1 1 0 0,0-1-1 0 0,-1 1 0 0 0,1-1 0 0 0,-1 0 0 0 0,1 1 0 0 0,-1-1 0 0 0,0 0 1 0 0,0 1-1 0 0,-1-1 0 0 0,1 1 0 0 0,-1-1 0 0 0,-1-5 0 0 0,-13-38 205 0 0,3 23 27 0 0,4 6-87 0 0,8 17-73 0 0,0 1-71 0 0,0 0 1 0 0,0 1-1 0 0,0-1 1 0 0,0 0 0 0 0,0 0-1 0 0,0 0 1 0 0,0 0-1 0 0,0 0 1 0 0,0 0 0 0 0,0 0-1 0 0,0 0 1 0 0,0 0 0 0 0,0 0-1 0 0,0 0 1 0 0,0 1-1 0 0,0-1 1 0 0,0 0 0 0 0,0 0-1 0 0,0 0 1 0 0,0 0-1 0 0,0 0 1 0 0,0 0 0 0 0,0 0-1 0 0,0 0 1 0 0,0 0 0 0 0,0 0-1 0 0,0 0 1 0 0,0 0-1 0 0,0 1 1 0 0,0-1 0 0 0,0 0-1 0 0,0 0 1 0 0,0 0-1 0 0,0 0 1 0 0,-1 0 0 0 0,1 0-1 0 0,0 0 1 0 0,0 0 0 0 0,0 0-1 0 0,0 0 1 0 0,0 0-1 0 0,0 0 1 0 0,1 15 190 0 0,8 9 205 0 0,-8-22-367 0 0,0 1-1 0 0,0-1 1 0 0,1 0 0 0 0,-2 1 0 0 0,1-1 0 0 0,0 0-1 0 0,0 1 1 0 0,-1-1 0 0 0,1 6 0 0 0,1 4 182 0 0,1 1 0 0 0,0-1 0 0 0,1 0 0 0 0,10 24 0 0 0,-6-17 3 0 0,33 101 743 0 0,-35-105-884 0 0,-2 1 0 0 0,0 0 0 0 0,0-1 0 0 0,-2 1 0 0 0,0 0 0 0 0,-1 1 0 0 0,0-1-1 0 0,-1 0 1 0 0,-3 20 0 0 0,1 11 38 0 0,2 124 319 0 0,0-168-438 0 0,-1 1 1 0 0,1 0-1 0 0,-1-1 1 0 0,0 1-1 0 0,0 0 1 0 0,0-1-1 0 0,0 1 1 0 0,-1-1-1 0 0,1 0 1 0 0,-1 1-1 0 0,0-1 1 0 0,-4 4-1 0 0,-8 18-4 0 0,11-18-17 0 0,0-1-1 0 0,-1 0 1 0 0,0 0 0 0 0,0 0-1 0 0,0-1 1 0 0,-1 1-1 0 0,0-1 1 0 0,0 0-1 0 0,-8 6 1 0 0,-14 15-521 0 0,6-12-44 0 0,17-11 333 0 0,1 0 0 0 0,0-1 0 0 0,-1 0 1 0 0,0 0-1 0 0,1 0 0 0 0,-1 0 1 0 0,0 0-1 0 0,-6 1 0 0 0,2 1-595 0 0,-10 3-2295 0 0,18-7 3048 0 0,-1 0 0 0 0,1 0 1 0 0,-1 0-1 0 0,1 0 0 0 0,0 0 1 0 0,-1 0-1 0 0,1 0 0 0 0,0 0 1 0 0,-1 0-1 0 0,1 0 0 0 0,0 0 0 0 0,-1-1 1 0 0,1 1-1 0 0,0 0 0 0 0,-1 0 1 0 0,1 0-1 0 0,0 0 0 0 0,-1-1 1 0 0,1 1-1 0 0,0 0 0 0 0,-1 0 1 0 0,1-1-1 0 0,0 1 0 0 0,0 0 1 0 0,0 0-1 0 0,-1-1 0 0 0,1 1 1 0 0,0 0-1 0 0,0-1 0 0 0,0 1 1 0 0,-1 0-1 0 0,1-1 0 0 0,0 1 1 0 0,0 0-1 0 0,0-1 0 0 0,0 1 1 0 0,0-1-1 0 0,0 1 0 0 0,0 0 1 0 0,0-1-1 0 0,0 1 0 0 0,0 0 1 0 0,0-1-1 0 0,0 0 0 0 0,-4-15-4745 0 0,3 14 4396 0 0,0 1-1 0 0,1-1 1 0 0,-1 1 0 0 0,1-1-1 0 0,-1 0 1 0 0,1 0-1 0 0,0 1 1 0 0,-1-1-1 0 0,1 0 1 0 0,0 0-1 0 0,0 0 1 0 0,0 1-1 0 0,0-1 1 0 0,1 0-1 0 0,0-3 1 0 0,6-16-2127 0 0,2 8-1766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7440 0 0,'0'15'11915'0'0,"0"17"-6433"0"0,0 31-1394 0 0,0 31-3350 0 0,-2-82-907 0 0,-1-1 1 0 0,-1 1-1 0 0,1-1 0 0 0,-9 14 0 0 0,-2 18-4305 0 0,13-27-364 0 0,0 3-3860 0 0,-7-9 3321 0 0,7-4 1209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34 5200 0 0,'-1'0'89'0'0,"1"0"1"0"0,0 0 0 0 0,-1 0-1 0 0,1 0 1 0 0,0 0-1 0 0,-1 0 1 0 0,1 0-1 0 0,0 0 1 0 0,-1 0 0 0 0,1 0-1 0 0,0 0 1 0 0,-1 0-1 0 0,1 0 1 0 0,0 0 0 0 0,-1-1-1 0 0,1 1 1 0 0,0 0-1 0 0,0 0 1 0 0,-1 0-1 0 0,1-1 1 0 0,0 1 0 0 0,0 0-1 0 0,-1 0 1 0 0,1-1-1 0 0,0 1 1 0 0,0 0-1 0 0,0 0 1 0 0,-1-1 0 0 0,1 1-1 0 0,0 0 1 0 0,0-1-1 0 0,0 1 1 0 0,0 0 0 0 0,0-1-1 0 0,0 1 1 0 0,0 0-1 0 0,0-1 1 0 0,0 1-1 0 0,-1-1 1 0 0,1 1 38 0 0,0 0 0 0 0,0-1 0 0 0,0 1 0 0 0,0-1 0 0 0,0 1 0 0 0,0-1 0 0 0,0 1 0 0 0,0 0 0 0 0,0-1 0 0 0,-1 1 0 0 0,1 0 0 0 0,0-1 0 0 0,0 1 0 0 0,-1 0 0 0 0,1-1 0 0 0,0 1 0 0 0,0 0 0 0 0,-1-1 0 0 0,1 1 0 0 0,0 0 0 0 0,-1 0 0 0 0,1-1 0 0 0,0 1 0 0 0,-1 0 0 0 0,1 0 1 0 0,-1 0-1 0 0,1-1 0 0 0,0 1 0 0 0,-1 0 0 0 0,1 0 0 0 0,-1 0 0 0 0,-15-9 4632 0 0,15 9-4555 0 0,0-1 0 0 0,1 0 0 0 0,-1 1-1 0 0,0-1 1 0 0,0 0 0 0 0,0 1 0 0 0,1-1 0 0 0,-1 1 0 0 0,0-1-1 0 0,0 1 1 0 0,0 0 0 0 0,0-1 0 0 0,0 1 0 0 0,0 0 0 0 0,0 0-1 0 0,0 0 1 0 0,0 0 0 0 0,0 0 0 0 0,-2 0 0 0 0,-7 0 119 0 0,1 2 1 0 0,-1-1 0 0 0,1 2 0 0 0,0-1 0 0 0,0 1 0 0 0,0 0-1 0 0,0 1 1 0 0,0 0 0 0 0,1 0 0 0 0,0 1 0 0 0,-1 0-1 0 0,2 1 1 0 0,-14 11 0 0 0,15-13-195 0 0,5-2-112 0 0,-1-1 1 0 0,1 0-1 0 0,-1 0 1 0 0,1 1-1 0 0,-1-1 1 0 0,1 1-1 0 0,0-1 1 0 0,0 1-1 0 0,0-1 1 0 0,0 1-1 0 0,0 0 1 0 0,0-1-1 0 0,1 1 1 0 0,-2 3-1 0 0,2-4-7 0 0,-1 1 1 0 0,0-1-1 0 0,1 1 0 0 0,-1-1 1 0 0,0 1-1 0 0,1-1 0 0 0,-1 1 0 0 0,0-1 1 0 0,0 0-1 0 0,0 1 0 0 0,-1-1 1 0 0,1 0-1 0 0,0 0 0 0 0,0 0 1 0 0,-1 0-1 0 0,-1 2 0 0 0,0-1 1 0 0,1 0 0 0 0,0 0 0 0 0,1 0 0 0 0,-1 0 0 0 0,0 0 0 0 0,1 1 0 0 0,-1-1 0 0 0,1 1 0 0 0,-1 0-1 0 0,1-1 1 0 0,0 1 0 0 0,0 0 0 0 0,1-1 0 0 0,-1 1 0 0 0,0 0 0 0 0,1 0 0 0 0,0 0 0 0 0,0 5 0 0 0,-1-4-10 0 0,1 0 1 0 0,0-1-1 0 0,-1 1 0 0 0,0 0 1 0 0,0-1-1 0 0,0 1 1 0 0,0 0-1 0 0,-1-1 1 0 0,1 0-1 0 0,-5 7 1 0 0,4-6 2 0 0,1-1 0 0 0,-1 1 0 0 0,1-1 0 0 0,0 1 0 0 0,-1 0 0 0 0,2-1 0 0 0,-1 1 0 0 0,0 0 0 0 0,1 0 0 0 0,0 0 0 0 0,-1 0 0 0 0,2 0 0 0 0,-1-1 0 0 0,0 1 0 0 0,1 0 0 0 0,0 0 1 0 0,-1 0-1 0 0,4 6 0 0 0,1 8 3 0 0,2 0 1 0 0,11 23 0 0 0,-16-36-9 0 0,1 1 0 0 0,0-1 0 0 0,0 0 1 0 0,0-1-1 0 0,1 1 0 0 0,0-1 0 0 0,0 1 0 0 0,0-1 0 0 0,0 0 0 0 0,0 0 0 0 0,1-1 0 0 0,6 4 1 0 0,-4-1-3 0 0,-1 0 1 0 0,1 1 0 0 0,-1 0 0 0 0,-1 0 0 0 0,1 0 0 0 0,4 9 0 0 0,1-1 8 0 0,-5-6 2 0 0,1 0 0 0 0,0-1 0 0 0,1 0 0 0 0,0-1 0 0 0,0 0-1 0 0,1 0 1 0 0,9 6 0 0 0,-16-12-6 0 0,0 0 1 0 0,0 1-1 0 0,0-1 0 0 0,0 1 0 0 0,-1-1 0 0 0,1 1 1 0 0,0 0-1 0 0,-1 0 0 0 0,1 0 0 0 0,-1 0 0 0 0,0 0 0 0 0,1 0 1 0 0,-1 0-1 0 0,0 0 0 0 0,0 0 0 0 0,0 3 0 0 0,17 25 26 0 0,29 37 35 0 0,-46-63 71 0 0,0 1 0 0 0,0 0 0 0 0,-1 0 0 0 0,0-1 1 0 0,0 1-1 0 0,0 0 0 0 0,0 0 0 0 0,0-1 0 0 0,-1 1 0 0 0,-1 5 0 0 0,-13-8-111 0 0,1-1 0 0 0,-1 0 0 0 0,1-1 0 0 0,-1 0 0 0 0,-24-4 0 0 0,33 2-276 0 0,0 0 0 0 0,0 0 0 0 0,0 0 0 0 0,1-1 0 0 0,-1 0 0 0 0,1 0 1 0 0,0 0-1 0 0,0-1 0 0 0,0 0 0 0 0,0 0 0 0 0,0 0 0 0 0,1 0 0 0 0,0-1 0 0 0,-4-6 0 0 0,-1 0-1476 0 0,8 10 1548 0 0,1 0 1 0 0,-1 0-1 0 0,0 0 0 0 0,1 0 1 0 0,-1 0-1 0 0,0 0 1 0 0,1 0-1 0 0,-1 0 0 0 0,1-1 1 0 0,0 1-1 0 0,-1 0 0 0 0,1 0 1 0 0,0 0-1 0 0,0-1 1 0 0,0 1-1 0 0,0 0 0 0 0,0 0 1 0 0,0-1-1 0 0,0 1 0 0 0,1-2 1 0 0,-1-1-149 0 0,-1-4-528 0 0,0 1 0 0 0,1-1 1 0 0,1 1-1 0 0,-1-1 0 0 0,1 0 1 0 0,0 1-1 0 0,1-1 0 0 0,0 1 1 0 0,0 0-1 0 0,0 0 0 0 0,1 0 1 0 0,0 0-1 0 0,7-11 0 0 0,11 0-1093 0 0,-9-14-2007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3112 0 0,'1'26'8637'0'0,"3"-20"-7949"0"0,-1 0-1 0 0,0 1 1 0 0,-1-1-1 0 0,1 1 1 0 0,-1-1 0 0 0,-1 1-1 0 0,1 0 1 0 0,-1 0-1 0 0,0 8 1 0 0,4 13 656 0 0,-2-15-866 0 0,-2-5-246 0 0,0 0 1 0 0,0-1-1 0 0,1 1 1 0 0,0-1-1 0 0,1 0 1 0 0,0 0-1 0 0,0 0 1 0 0,4 8-1 0 0,-5-13-140 0 0,0 1-1 0 0,0 0 1 0 0,0 0-1 0 0,0 0 1 0 0,-1 0-1 0 0,1 1 1 0 0,-1-1-1 0 0,0 0 1 0 0,0 1-1 0 0,0-1 1 0 0,-1 1-1 0 0,1 3 1 0 0,10 31 497 0 0,-8-33-527 0 0,0 0 0 0 0,0 0 0 0 0,1 0-1 0 0,-1-1 1 0 0,1 1 0 0 0,0-1 0 0 0,1 0 0 0 0,-1-1 0 0 0,1 1 0 0 0,0-1 0 0 0,0 0-1 0 0,0 0 1 0 0,6 3 0 0 0,-8-5-56 0 0,-1 0 0 0 0,0-1 0 0 0,0 1 0 0 0,1 0-1 0 0,-1-1 1 0 0,1 0 0 0 0,-1 1 0 0 0,0-1 0 0 0,1 0 0 0 0,-1 0 0 0 0,1-1-1 0 0,-1 1 1 0 0,0 0 0 0 0,1-1 0 0 0,-1 0 0 0 0,0 1 0 0 0,1-1 0 0 0,-1 0-1 0 0,0 0 1 0 0,0 0 0 0 0,0 0 0 0 0,0-1 0 0 0,0 1 0 0 0,0-1 0 0 0,0 1-1 0 0,0-1 1 0 0,-1 1 0 0 0,1-1 0 0 0,0 0 0 0 0,-1 0 0 0 0,1 0 0 0 0,-1 0-1 0 0,0 0 1 0 0,0 0 0 0 0,0 0 0 0 0,0-1 0 0 0,0 1 0 0 0,1-4 0 0 0,0-2-8 0 0,-2 6 1 0 0,0 1-1 0 0,1 0 1 0 0,-1 0-1 0 0,0-1 1 0 0,1 1-1 0 0,-1 0 1 0 0,1 0-1 0 0,0 0 1 0 0,-1-1-1 0 0,1 1 0 0 0,0 0 1 0 0,-1 0-1 0 0,1 0 1 0 0,0 0-1 0 0,0 0 1 0 0,0 0-1 0 0,0 1 1 0 0,0-1-1 0 0,0 0 1 0 0,1 0-1 0 0,1-2-6 0 0,-1-1 0 0 0,0 1 0 0 0,0 0 1 0 0,0-1-1 0 0,-1 0 0 0 0,1 1 0 0 0,-1-1 0 0 0,0 0 0 0 0,0 1 0 0 0,0-6 0 0 0,3-4 17 0 0,-1 7-23 0 0,-1 1 0 0 0,0-1 1 0 0,0 1-1 0 0,-1-1 0 0 0,0 0 1 0 0,1 0-1 0 0,-2 0 0 0 0,1-11 1 0 0,-3-59-61 0 0,0 32 221 0 0,2 44 188 0 0,1 37 192 0 0,0-31-480 0 0,-1-3-11 0 0,1 0 0 0 0,-1 0 0 0 0,1 0 0 0 0,0 0 0 0 0,0 0 0 0 0,0 0 1 0 0,0 0-1 0 0,1 0 0 0 0,-1-1 0 0 0,1 1 0 0 0,0 0 0 0 0,-1-1 0 0 0,1 1 1 0 0,1-1-1 0 0,2 3 0 0 0,-4-3-19 0 0,0-1 0 0 0,1 1 0 0 0,-1 0 0 0 0,0-1 0 0 0,0 1 0 0 0,0 0 0 0 0,-1 0 0 0 0,1-1 0 0 0,0 1 0 0 0,-1 0 0 0 0,1 0 0 0 0,0 4 0 0 0,6 15 15 0 0,-3-13-7 0 0,-1 1-1 0 0,1 0 0 0 0,-1-1 1 0 0,3 15-1 0 0,12 31 87 0 0,-16-49-110 0 0,-1-1 0 0 0,1 1 0 0 0,0 0-1 0 0,-1 0 1 0 0,0-1 0 0 0,0 1 0 0 0,-1 0-1 0 0,1 9 1 0 0,-1-11 7 0 0,0 0 0 0 0,1 0-1 0 0,0-1 1 0 0,-1 1 0 0 0,1 0 0 0 0,0 0 0 0 0,0 0-1 0 0,1 0 1 0 0,2 4 0 0 0,-3-5-205 0 0,1 1 0 0 0,-1 0 0 0 0,1 0 0 0 0,-1 0 0 0 0,0 0 0 0 0,0 0 0 0 0,-1 0 0 0 0,1 0 0 0 0,0 5 0 0 0,-1-7 88 0 0,0-1-1 0 0,1 0 0 0 0,-1 0 0 0 0,0 0 1 0 0,0 1-1 0 0,0-1 0 0 0,0 0 1 0 0,0 0-1 0 0,1 0 0 0 0,-1 1 0 0 0,0-1 1 0 0,0 0-1 0 0,0 0 0 0 0,1 0 1 0 0,-1 0-1 0 0,0 0 0 0 0,0 1 0 0 0,1-1 1 0 0,-1 0-1 0 0,0 0 0 0 0,0 0 1 0 0,1 0-1 0 0,-1 0 0 0 0,0 0 0 0 0,0 0 1 0 0,1 0-1 0 0,-1 0 0 0 0,0 0 1 0 0,0 0-1 0 0,1 0 0 0 0,-1 0 0 0 0,0 0 1 0 0,1 0-1 0 0,-1 0 0 0 0,0 0 1 0 0,0 0-1 0 0,0-1 0 0 0,1 1 0 0 0,-1 0 1 0 0,0 0-1 0 0,0 0 0 0 0,1 0 1 0 0,-1-1-1 0 0,0 1 0 0 0,0 0 1 0 0,0 0-1 0 0,0 0 0 0 0,1 0 0 0 0,-1-1 1 0 0,0 1-1 0 0,0 0 0 0 0,0-1 0 0 0,1 0-165 0 0,0 1-1 0 0,0-1 0 0 0,0 0 0 0 0,0 0 0 0 0,-1 0 0 0 0,1 0 0 0 0,0 1 0 0 0,0-1 0 0 0,-1 0 0 0 0,1 0 1 0 0,-1-1-1 0 0,1 1 0 0 0,-1 0 0 0 0,0 0 0 0 0,1 0 0 0 0,-1 0 0 0 0,0 0 0 0 0,1-2 0 0 0,-1-5-899 0 0,1-1 1 0 0,0 1-1 0 0,1 0 0 0 0,0 0 0 0 0,0-1 0 0 0,7-14 0 0 0,0-4-1955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3352 0 0,'-5'46'10916'0'0,"3"-36"-10008"0"0,0 1 1 0 0,1-1 0 0 0,0 1 0 0 0,1 0 0 0 0,0 0 0 0 0,4 20 0 0 0,0 10 2103 0 0,-1 82 88 0 0,-3-129-3049 0 0,0 3-44 0 0,0-1-1 0 0,0 1 1 0 0,0 0-1 0 0,0-1 1 0 0,0 1-1 0 0,1 0 1 0 0,-1 0-1 0 0,1 0 1 0 0,0-1-1 0 0,0 1 1 0 0,0 0-1 0 0,1 0 1 0 0,2-5 0 0 0,-2 5-11 0 0,-1 0 0 0 0,0 0 1 0 0,0 0-1 0 0,-1 0 1 0 0,1 0-1 0 0,-1 0 1 0 0,1 0-1 0 0,-1 0 0 0 0,0 0 1 0 0,0 0-1 0 0,-1-1 1 0 0,1 1-1 0 0,-1-4 1 0 0,0-34-109 0 0,9 8 96 0 0,-3 16 14 0 0,-1 1-1 0 0,-1-1 1 0 0,0 0 0 0 0,-1-21-1 0 0,-2 35 4 0 0,4-31 20 0 0,-3 32-20 0 0,-1 1 0 0 0,1 0-1 0 0,0-1 1 0 0,-1 1-1 0 0,1 0 1 0 0,0 0 0 0 0,-1 0-1 0 0,1 0 1 0 0,0 0-1 0 0,0 0 1 0 0,0 0 0 0 0,0 0-1 0 0,0 0 1 0 0,0 0 0 0 0,0 1-1 0 0,0-1 1 0 0,1 0-1 0 0,-1 1 1 0 0,0-1 0 0 0,0 0-1 0 0,1 1 1 0 0,-1 0-1 0 0,0-1 1 0 0,1 1 0 0 0,-1 0-1 0 0,0 0 1 0 0,1 0 0 0 0,1 0-1 0 0,-1-1 7 0 0,0 2 0 0 0,0-1 0 0 0,0 0 0 0 0,-1 0 0 0 0,1 0 0 0 0,0 1-1 0 0,0-1 1 0 0,0 1 0 0 0,-1 0 0 0 0,1-1 0 0 0,0 1 0 0 0,-1 0 0 0 0,1 0 0 0 0,-1 0 0 0 0,1 0-1 0 0,-1 0 1 0 0,1 0 0 0 0,-1 1 0 0 0,0-1 0 0 0,1 0 0 0 0,-1 1 0 0 0,0-1 0 0 0,0 1 0 0 0,0-1-1 0 0,1 4 1 0 0,1 3 61 0 0,0 0 0 0 0,-1 0-1 0 0,0 0 1 0 0,2 15 0 0 0,8 30 129 0 0,-9-46-162 0 0,0 0 0 0 0,-1 1 0 0 0,0-1 0 0 0,-1 1 0 0 0,1 12 0 0 0,5 24 241 0 0,-5-35-226 0 0,2 10 163 0 0,0 1 1 0 0,2 39 0 0 0,-6-58-181 0 0,0 0 0 0 0,0 0 0 0 0,0 0 0 0 0,0 0 0 0 0,0 0 0 0 0,0 1 0 0 0,1-1 0 0 0,-1 0 0 0 0,0 0 0 0 0,1 0 0 0 0,-1 0 0 0 0,1 0 0 0 0,-1 0 0 0 0,1 0 0 0 0,-1 0 0 0 0,1 0 0 0 0,-1 0-1 0 0,1-1 1 0 0,0 1 0 0 0,1 1 0 0 0,-1-2-14 0 0,-1 0 0 0 0,1 0 0 0 0,-1 0 0 0 0,1 0 0 0 0,-1 0 0 0 0,1 0 0 0 0,-1-1 0 0 0,1 1 0 0 0,-1 0 0 0 0,0 0 0 0 0,1-1 0 0 0,-1 1 0 0 0,1 0 0 0 0,-1-1 0 0 0,0 1 0 0 0,1 0 0 0 0,-1-1 0 0 0,0 1 0 0 0,1-1 0 0 0,-1 1 0 0 0,0 0 0 0 0,0-1 0 0 0,1 1 0 0 0,-1-1 0 0 0,0 1 0 0 0,0-1 0 0 0,0 1 0 0 0,1-1 0 0 0,-1 1 0 0 0,0-1 0 0 0,0 1 0 0 0,0-1 0 0 0,0 1 0 0 0,0-1 0 0 0,0 1 0 0 0,0-1 0 0 0,0 1 0 0 0,-1-1 0 0 0,1 1 0 0 0,0-1 0 0 0,0 1 0 0 0,0-1 0 0 0,0 1 0 0 0,-1-1 0 0 0,7-23 103 0 0,-4 21-118 0 0,-1 1 0 0 0,0 0 0 0 0,-1-1 0 0 0,1 1 0 0 0,0-1 0 0 0,-1 1 0 0 0,1-1 0 0 0,-1 1 0 0 0,0-1 0 0 0,1-3 0 0 0,16-97-45 0 0,-8 45 58 0 0,-8 57-15 0 0,-1 0-1 0 0,0 0 1 0 0,0 0-1 0 0,0-1 0 0 0,1 1 1 0 0,-1 0-1 0 0,1 0 1 0 0,-1 0-1 0 0,1 0 0 0 0,-1 0 1 0 0,1 0-1 0 0,0 0 0 0 0,-1 0 1 0 0,1 0-1 0 0,1-1 1 0 0,-1 1-3 0 0,0 0 1 0 0,0 0 0 0 0,0 0 0 0 0,-1 0-1 0 0,1 0 1 0 0,0 0 0 0 0,-1 0 0 0 0,1 0 0 0 0,-1-1-1 0 0,1 1 1 0 0,-1 0 0 0 0,0 0 0 0 0,1 0 0 0 0,-1 0-1 0 0,0-3 1 0 0,0 4-1 0 0,0 0 0 0 0,0-1 0 0 0,0 1 0 0 0,0 0 0 0 0,0-1 0 0 0,0 1 0 0 0,0 0 0 0 0,0-1 0 0 0,1 1 1 0 0,-1 0-1 0 0,0-1 0 0 0,0 1 0 0 0,0 0 0 0 0,0-1 0 0 0,0 1 0 0 0,1 0 0 0 0,-1 0 0 0 0,0-1 0 0 0,0 1 0 0 0,0 0 0 0 0,1 0 0 0 0,-1-1 0 0 0,0 1 0 0 0,0 0 0 0 0,1 0 0 0 0,-1-1 0 0 0,0 1 0 0 0,1 0 0 0 0,-1 0 0 0 0,0 0 0 0 0,1 0 1 0 0,-1 0-1 0 0,0 0 0 0 0,0-1 0 0 0,1 1 0 0 0,-1 0 0 0 0,1 0 0 0 0,-1 0 0 0 0,0 0 0 0 0,1 0 0 0 0,-1 0 0 0 0,0 0 0 0 0,1 0 0 0 0,-1 1 0 0 0,0-1 0 0 0,1 0 0 0 0,-1 0 0 0 0,0 0 0 0 0,1 0 0 0 0,-1 0 0 0 0,0 0 0 0 0,0 1 0 0 0,1-1 1 0 0,15 13-18 0 0,-12 0 28 0 0,-4-10-10 0 0,1-1 1 0 0,-1 1-1 0 0,1-1 0 0 0,0 1 1 0 0,0-1-1 0 0,0 0 0 0 0,0 1 0 0 0,0-1 1 0 0,1 0-1 0 0,2 4 0 0 0,-2-4-1 0 0,0 0 0 0 0,0 1-1 0 0,-1-1 1 0 0,1 1 0 0 0,-1-1 0 0 0,1 1 0 0 0,-1 0-1 0 0,0 0 1 0 0,0 0 0 0 0,0 0 0 0 0,0 0 0 0 0,0 3-1 0 0,0-3 5 0 0,-1 0-1 0 0,1-1 0 0 0,-1 1 0 0 0,1 0 0 0 0,0 0 1 0 0,0-1-1 0 0,1 1 0 0 0,-1-1 0 0 0,0 1 0 0 0,1-1 1 0 0,0 0-1 0 0,-1 1 0 0 0,1-1 0 0 0,3 3 0 0 0,4 10 33 0 0,-9-15-32 0 0,0 1 1 0 0,0 0-1 0 0,0-1 1 0 0,0 1-1 0 0,0 0 0 0 0,1-1 1 0 0,-1 1-1 0 0,0 0 0 0 0,0-1 1 0 0,1 1-1 0 0,-1 0 1 0 0,0-1-1 0 0,1 1 0 0 0,-1-1 1 0 0,1 1-1 0 0,-1 0 1 0 0,1-1-1 0 0,-1 1 0 0 0,1-1 1 0 0,-1 0-1 0 0,1 1 1 0 0,-1-1-1 0 0,1 1 0 0 0,0-1 1 0 0,-1 0-1 0 0,1 1 1 0 0,0-1-1 0 0,-1 0 0 0 0,1 0 1 0 0,0 0-1 0 0,-1 1 1 0 0,1-1-1 0 0,0 0 0 0 0,1 0 1 0 0,1-16 6 0 0,-3 15-12 0 0,-1 0 1 0 0,1 1-1 0 0,0-1 0 0 0,0 0 0 0 0,0 0 0 0 0,0 0 1 0 0,0 0-1 0 0,0 0 0 0 0,0 0 0 0 0,0 1 0 0 0,0-1 1 0 0,1 0-1 0 0,-1 0 0 0 0,0 0 0 0 0,0 0 0 0 0,1 0 1 0 0,-1 1-1 0 0,1-1 0 0 0,-1 0 0 0 0,1 0 0 0 0,-1 1 0 0 0,1-1 1 0 0,-1 0-1 0 0,2 0 0 0 0,4-8-96 0 0,-6 9 95 0 0,0-1 0 0 0,0 1 1 0 0,0-1-1 0 0,1 1 0 0 0,-1-1 1 0 0,0 1-1 0 0,0-1 0 0 0,1 1 1 0 0,-1-1-1 0 0,0 1 0 0 0,1-1 1 0 0,-1 1-1 0 0,0-1 0 0 0,1 1 1 0 0,-1-1-1 0 0,1 1 0 0 0,-1 0 1 0 0,0-1-1 0 0,1 1 0 0 0,-1 0 1 0 0,1 0-1 0 0,-1-1 0 0 0,1 1 1 0 0,0 0-1 0 0,-1 0 0 0 0,1 0 0 0 0,-1-1 1 0 0,1 1-1 0 0,-1 0 0 0 0,1 0 1 0 0,0 0-1 0 0,5 0-16 0 0,0 0 0 0 0,0 0 0 0 0,0 0 0 0 0,0 1 0 0 0,0 0 0 0 0,0 0 0 0 0,0 0 1 0 0,7 3-1 0 0,-10-2-37 0 0,0 0 0 0 0,-1 1 0 0 0,1-1 0 0 0,0 1 0 0 0,-1-1 0 0 0,1 1 0 0 0,-1 0 0 0 0,0 0 0 0 0,0 0-1 0 0,0 0 1 0 0,0 0 0 0 0,0 1 0 0 0,-1-1 0 0 0,2 4 0 0 0,2 3-680 0 0,0-1-1 0 0,2 0 1 0 0,-1 0-1 0 0,14 15 0 0 0,-17-22 397 0 0,7 28-10585 0 0,-10-29 10767 0 0,0-1 0 0 0,0 0 0 0 0,0 0 0 0 0,0 0 0 0 0,0 0 0 0 0,0 1 0 0 0,8 1-6208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5072 0 0,'-12'-5'24092'0'0,"25"12"-24902"0"0,-8-5 1008 0 0,0 0 1 0 0,0 1-1 0 0,0 0 1 0 0,0 1-1 0 0,-1-1 1 0 0,1 1-1 0 0,-1-1 1 0 0,0 1-1 0 0,0 1 1 0 0,0-1-1 0 0,5 9 1 0 0,37 61 622 0 0,-34-53-706 0 0,12 37 191 0 0,-14-44-223 0 0,-7-9-50 0 0,1-1 0 0 0,-1 1 0 0 0,0 1 0 0 0,-1-1 0 0 0,1 0 0 0 0,2 9 0 0 0,-3-8-6 0 0,0 0-1 0 0,1-1 0 0 0,0 1 0 0 0,0-1 0 0 0,0 1 1 0 0,4 4-1 0 0,-4-6-8 0 0,0 0 1 0 0,0 1-1 0 0,0-1 1 0 0,-1 1-1 0 0,0-1 1 0 0,0 1-1 0 0,0 0 0 0 0,0 0 1 0 0,1 7-1 0 0,-2 2 23 0 0,-1-10-35 0 0,1 0 0 0 0,-1 0 0 0 0,1 0 1 0 0,0 0-1 0 0,0 0 0 0 0,0 0 0 0 0,0 0 1 0 0,1-1-1 0 0,2 6 0 0 0,9 19-5 0 0,-1 0 0 0 0,-1 2 0 0 0,12 56 0 0 0,-9-32-1 0 0,-9-33 0 0 0,0-1 0 0 0,-2 1 0 0 0,0 0 0 0 0,-1 38 0 0 0,4 34-13 0 0,-2-69-11 0 0,-2 0 0 0 0,-1 0 0 0 0,-1 0 1 0 0,-5 42-1 0 0,-22 1-1723 0 0,24-60 1204 0 0,0-1-1 0 0,0 1 0 0 0,-1-1 1 0 0,0 0-1 0 0,0 0 0 0 0,0-1 1 0 0,0 1-1 0 0,-6 4 0 0 0,-26 20-9093 0 0,18-24 2383 0 0,9 0 950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0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1000 266 8072 0 0,'-6'0'254'0'0,"0"1"0"0"0,0 0 0 0 0,0 0 1 0 0,0 0-1 0 0,0 1 0 0 0,0 0 0 0 0,0 0 0 0 0,1 0 0 0 0,-1 1 1 0 0,1 0-1 0 0,-11 7 0 0 0,-10 7 1712 0 0,25-17-1836 0 0,0 1 0 0 0,0-1 0 0 0,0 0-1 0 0,0 1 1 0 0,0-1 0 0 0,0 0-1 0 0,0 0 1 0 0,0 0 0 0 0,0 0-1 0 0,0 0 1 0 0,0 0 0 0 0,0 0-1 0 0,0 0 1 0 0,0 0 0 0 0,-1-1-1 0 0,14-19 1537 0 0,28-22-501 0 0,-21 24-632 0 0,-8 8-294 0 0,0-1 0 0 0,0 2 0 0 0,1-1 0 0 0,1 1 1 0 0,-1 1-1 0 0,24-11 0 0 0,115-48 1099 0 0,-139 64-1201 0 0,1 1-1 0 0,-1 0 0 0 0,1 0 1 0 0,17 1-1 0 0,6-1 101 0 0,-20 0-140 0 0,0 1 0 0 0,0 0 1 0 0,1 1-1 0 0,-1 1 0 0 0,0 1 0 0 0,0 0 0 0 0,-1 1 1 0 0,1 1-1 0 0,0 0 0 0 0,24 11 0 0 0,-16-1-21 0 0,51 34 140 0 0,-70-44-199 0 0,0 0 0 0 0,-1 0 0 0 0,1 0-1 0 0,-1 1 1 0 0,0 0 0 0 0,0 0 0 0 0,0 0-1 0 0,-1 0 1 0 0,0 0 0 0 0,0 1 0 0 0,4 11 0 0 0,-5-12-2 0 0,0-1-1 0 0,0 1 1 0 0,0-1 0 0 0,1 1 0 0 0,0-1 0 0 0,-1 0 0 0 0,2 0 0 0 0,3 5 0 0 0,-4-6-5 0 0,0 0 0 0 0,0 0 0 0 0,0 1 0 0 0,-1 0 0 0 0,1-1 0 0 0,-1 1 0 0 0,0 0 1 0 0,0 0-1 0 0,0 0 0 0 0,-1 0 0 0 0,0 0 0 0 0,2 7 0 0 0,13 72 105 0 0,-11-67-101 0 0,-1 1-1 0 0,0 1 0 0 0,-1-1 0 0 0,-1 0 0 0 0,-1 1 0 0 0,-1-1 0 0 0,0 1 0 0 0,-1-1 0 0 0,-5 25 1 0 0,-3-2-69 0 0,6-25 40 0 0,-1 1-1 0 0,0-1 1 0 0,-1 0 0 0 0,-9 19 0 0 0,-6-2 54 0 0,-29 38 1 0 0,34-53-21 0 0,-1 0 0 0 0,-18 15 0 0 0,19-18 1 0 0,5-5-13 0 0,0-1 1 0 0,-1-1-1 0 0,1 0 0 0 0,-2 0 0 0 0,1-1 1 0 0,-1 0-1 0 0,0-1 0 0 0,0-1 1 0 0,0 0-1 0 0,-17 3 0 0 0,7-2 15 0 0,-1-2-1 0 0,0-1 0 0 0,0-1 0 0 0,-44-3 1 0 0,62 1-13 0 0,-1 0 0 0 0,0 0 0 0 0,1-1 0 0 0,0 1 0 0 0,-1-1 0 0 0,1-1 0 0 0,0 1 0 0 0,-7-5 0 0 0,-10-5 20 0 0,9 7-13 0 0,4 1-8 0 0,-1 0 1 0 0,1 0 0 0 0,0-1-1 0 0,0-1 1 0 0,0 0 0 0 0,-9-7-1 0 0,-19-19 3 0 0,-6-5 49 0 0,-42-46 0 0 0,70 66-37 0 0,1-2 0 0 0,0 0 0 0 0,2 0 1 0 0,0-1-1 0 0,1 0 0 0 0,1-1 0 0 0,2 0 0 0 0,-1-1 0 0 0,2 0 1 0 0,1 0-1 0 0,1-1 0 0 0,1 1 0 0 0,1-1 0 0 0,1 0 0 0 0,0-30 1 0 0,2 42-13 0 0,0 0 3 0 0,-1 1 0 0 0,1-1 0 0 0,1 1-1 0 0,0-1 1 0 0,0 1 0 0 0,1 0 0 0 0,0 0 0 0 0,1-1-1 0 0,0 2 1 0 0,1-1 0 0 0,7-13 0 0 0,55-84 157 0 0,-64 104-164 0 0,1-1 1 0 0,0 1 0 0 0,0 0 0 0 0,0 0 0 0 0,0 0 0 0 0,1 0 0 0 0,-1 0 0 0 0,1 1 0 0 0,4-3-1 0 0,13-9 29 0 0,7-11 10 0 0,-22 19-30 0 0,1-1-1 0 0,-1 1 1 0 0,1 1-1 0 0,0-1 1 0 0,1 1-1 0 0,-1 1 1 0 0,1-1-1 0 0,0 1 1 0 0,0 1-1 0 0,1-1 1 0 0,9-2-1 0 0,20-2 64 0 0,0 1 0 0 0,73-4 1 0 0,-100 11-51 0 0,0 0 0 0 0,1 1 0 0 0,-1 0 1 0 0,0 1-1 0 0,0 0 0 0 0,1 1 0 0 0,-2 0 1 0 0,1 1-1 0 0,19 9 0 0 0,-24-9-5 0 0,-1 0 0 0 0,1 0 0 0 0,-1 0-1 0 0,0 0 1 0 0,0 1 0 0 0,0 0 0 0 0,-1 0 0 0 0,0 0 0 0 0,0 0-1 0 0,0 1 1 0 0,-1 0 0 0 0,1 0 0 0 0,-1 0 0 0 0,-1 0 0 0 0,1 0-1 0 0,-1 0 1 0 0,0 1 0 0 0,1 7 0 0 0,11 33 99 0 0,-11-40-111 0 0,0 0 0 0 0,-1 0 1 0 0,0 0-1 0 0,0 1 0 0 0,-1-1 1 0 0,0 1-1 0 0,0-1 0 0 0,0 1 1 0 0,-1 0-1 0 0,0-1 0 0 0,-3 14 0 0 0,-3 11-24 0 0,4-16 26 0 0,-1 0-1 0 0,0 0 0 0 0,-2 0 1 0 0,0 0-1 0 0,0-1 0 0 0,-1 0 1 0 0,-16 27-1 0 0,-16 24-50 0 0,30-49 41 0 0,-1 0 0 0 0,-15 20 0 0 0,6-12-9 0 0,0 1-27 0 0,-40 43 1 0 0,31-48-12 0 0,8 9-34 0 0,-11-13 42 0 0,14 0 6 0 0,14-14 21 0 0,0-1 0 0 0,-1 1 1 0 0,0-1-1 0 0,1 1 0 0 0,-1-1 0 0 0,0 0 0 0 0,0 0 0 0 0,0 0 0 0 0,0-1 0 0 0,-1 1 0 0 0,-4 1 0 0 0,0 0-33 0 0,0-1 1 0 0,0-1-1 0 0,0 1 0 0 0,0-1 1 0 0,-10 0-1 0 0,14-1 18 0 0,0 0 0 0 0,0 0-1 0 0,0 0 1 0 0,-1 0 0 0 0,1-1-1 0 0,0 0 1 0 0,0 1 0 0 0,0-2 0 0 0,0 1-1 0 0,0 0 1 0 0,0-1 0 0 0,-7-3 0 0 0,-2-9-55 0 0,0 0 1 0 0,0 0 0 0 0,2-1 0 0 0,-1-1 0 0 0,2 0-1 0 0,-16-33 1 0 0,17 32 46 0 0,-10-23-2 0 0,2 0 1 0 0,1-2-1 0 0,2 0 1 0 0,2-1-1 0 0,-8-61 1 0 0,18 92 32 0 0,2 0 0 0 0,0 0 0 0 0,0 0 0 0 0,1 0 1 0 0,1 0-1 0 0,0 0 0 0 0,0 0 0 0 0,7-17 0 0 0,-3 9 0 0 0,-3 12 6 0 0,0 1 0 0 0,0-1 0 0 0,1 1 0 0 0,0 0 0 0 0,1 0 0 0 0,0 1 0 0 0,0-1-1 0 0,0 1 1 0 0,1 0 0 0 0,-1 0 0 0 0,1 1 0 0 0,1 0 0 0 0,-1 0 0 0 0,1 0 0 0 0,0 1 0 0 0,0 0 0 0 0,0 0-1 0 0,1 1 1 0 0,0 0 0 0 0,14-4 0 0 0,-9 4 29 0 0,-1 1 1 0 0,1 0-1 0 0,0 1 0 0 0,-1 0 1 0 0,1 1-1 0 0,13 2 0 0 0,-19-1-15 0 0,0 0 1 0 0,-1 0-1 0 0,1 1 0 0 0,0 0 0 0 0,0 0 0 0 0,-1 0 0 0 0,1 1 1 0 0,-1 0-1 0 0,0 0 0 0 0,0 1 0 0 0,0-1 0 0 0,0 2 0 0 0,7 5 1 0 0,8 5 25 0 0,-16-12-34 0 0,0 0 0 0 0,0 1 0 0 0,0 0 0 0 0,-1-1 0 0 0,1 1 0 0 0,4 6 0 0 0,7 18 63 0 0,11-5-16 0 0,-19-12-45 0 0,-1 1 0 0 0,0 0 1 0 0,-1 1-1 0 0,-1 0 1 0 0,6 16-1 0 0,8 20-2 0 0,-6-15 4 0 0,-3 1 0 0 0,0-1 0 0 0,-3 2-1 0 0,7 69 1 0 0,-4-26 3 0 0,-8-58-22 0 0,-1 1 1 0 0,-1-1-1 0 0,-1 1 1 0 0,-5 24-1 0 0,-1 42-23 0 0,4-54-24 0 0,-1 1 1 0 0,-2-1-1 0 0,-2-1 1 0 0,-1 1-1 0 0,-26 61 0 0 0,34-91 33 0 0,-45 71-264 0 0,43-70 256 0 0,0 1 0 0 0,-1-1 1 0 0,1 0-1 0 0,-1 0 0 0 0,0 0 0 0 0,-1 0 0 0 0,1-1 1 0 0,-1 0-1 0 0,0 0 0 0 0,-10 7 0 0 0,-12 10-82 0 0,16-11 14 0 0,-1-1 1 0 0,0 0-1 0 0,-1-1 1 0 0,0-1 0 0 0,0 0-1 0 0,-1 0 1 0 0,1-1-1 0 0,-1-1 1 0 0,-1-1-1 0 0,1 0 1 0 0,-1 0-1 0 0,0-2 1 0 0,-20 2-1 0 0,24-3 25 0 0,-15 1-73 0 0,0 0 1 0 0,0-2 0 0 0,1-1-1 0 0,-36-6 1 0 0,55 4 159 0 0,0 0 1 0 0,0 0-1 0 0,0-1 1 0 0,1 0-1 0 0,-1 0 0 0 0,1 0 1 0 0,0-1-1 0 0,0 1 1 0 0,0-1-1 0 0,-4-7 1 0 0,7 10-25 0 0,-15-35 65 0 0,17 36-58 0 0,-1 1 1 0 0,1-1-1 0 0,0 0 1 0 0,-1 1-1 0 0,1-1 1 0 0,-1 1-1 0 0,1-1 1 0 0,0 0-1 0 0,0 1 0 0 0,-1-1 1 0 0,1 0-1 0 0,0 0 1 0 0,0 1-1 0 0,0-1 1 0 0,0 0-1 0 0,0 0 1 0 0,0 1-1 0 0,0-1 1 0 0,0 0-1 0 0,0 1 0 0 0,0-1 1 0 0,1 0-1 0 0,-1 0 1 0 0,0 1-1 0 0,0-1 1 0 0,1 0-1 0 0,-1 1 1 0 0,1-2-1 0 0,13-22 117 0 0,-9 15-57 0 0,38-62 61 0 0,-39 62-106 0 0,-1 1 35 0 0,0 0 0 0 0,1 0 0 0 0,0 0 0 0 0,9-14 0 0 0,11 4 52 0 0,-8-10-16 0 0,-4 13-24 0 0,-8 10-41 0 0,-1 0-1 0 0,1 1 0 0 0,-1-1 1 0 0,0-1-1 0 0,-1 1 0 0 0,1 0 1 0 0,-1-1-1 0 0,3-11 0 0 0,-1 4 20 0 0,-4 9-29 0 0,1 0-1 0 0,-1 0 1 0 0,1 0-1 0 0,0 1 0 0 0,1-1 1 0 0,-1 0-1 0 0,1 1 1 0 0,0-1-1 0 0,-1 1 0 0 0,6-7 1 0 0,-4 8-3 0 0,-1 0 0 0 0,0 0 0 0 0,1 0 0 0 0,-1 0 0 0 0,0-1 0 0 0,0 1 0 0 0,0-1 0 0 0,-1 1 0 0 0,1-1 0 0 0,-1 0-1 0 0,1 0 1 0 0,-1 0 0 0 0,1-4 0 0 0,8-17 44 0 0,15-33 277 0 0,-22 43 353 0 0,-14 32-367 0 0,-33 123-142 0 0,22-92-158 0 0,6-15 18 0 0,1 0 0 0 0,-17 63 1 0 0,-7 17-30 0 0,18-44 62 0 0,20-64-55 0 0,-1 0 0 0 0,1 0 0 0 0,-1 0 1 0 0,-1 0-1 0 0,1 0 0 0 0,-1 0 0 0 0,0 0 0 0 0,0-1 0 0 0,-1 1 0 0 0,1-1 0 0 0,-1 0 0 0 0,-1 0 0 0 0,1-1 0 0 0,0 1 1 0 0,-1-1-1 0 0,0 0 0 0 0,0 0 0 0 0,-1 0 0 0 0,1-1 0 0 0,-1 0 0 0 0,1 0 0 0 0,-1 0 0 0 0,0-1 0 0 0,0 0 0 0 0,0 0 1 0 0,0 0-1 0 0,-1-1 0 0 0,1 0 0 0 0,0 0 0 0 0,-1-1 0 0 0,1 0 0 0 0,-9 0 0 0 0,9-1-1 0 0,1 1 1 0 0,-1-1-1 0 0,1 0 0 0 0,-1 0 0 0 0,1 0 0 0 0,-1-1 1 0 0,1 0-1 0 0,0 0 0 0 0,0 0 0 0 0,0-1 0 0 0,0 1 1 0 0,0-1-1 0 0,1-1 0 0 0,-1 1 0 0 0,1-1 0 0 0,-5-5 1 0 0,-6-6 26 0 0,2-1 0 0 0,0-1 0 0 0,-11-21 0 0 0,8 15 4 0 0,7 9-24 0 0,-1 0-7 0 0,0 0 0 0 0,0-1 0 0 0,2 0 0 0 0,0 0 0 0 0,1-1 0 0 0,0 0 1 0 0,1-1-1 0 0,1 1 0 0 0,-3-18 0 0 0,4 3 26 0 0,2-1 0 0 0,1 0 0 0 0,1 0 0 0 0,1 1 1 0 0,2-1-1 0 0,2 0 0 0 0,10-38 0 0 0,-12 60-20 0 0,1 0 0 0 0,0 0 0 0 0,0 1 0 0 0,1 0 0 0 0,9-13 0 0 0,4-8 37 0 0,-13 22-35 0 0,0 0 0 0 0,0 0 0 0 0,1 0 0 0 0,0 1 0 0 0,1 0 0 0 0,0 0 0 0 0,0 1 0 0 0,0 0 0 0 0,0 0 0 0 0,1 1 0 0 0,0-1 0 0 0,1 2 0 0 0,-1-1 0 0 0,1 1 0 0 0,-1 1 0 0 0,1-1 0 0 0,1 2 0 0 0,16-4 0 0 0,-19 4 11 0 0,1 1 1 0 0,0 0-1 0 0,0 0 1 0 0,0 1-1 0 0,0 0 0 0 0,0 1 1 0 0,0 0-1 0 0,0 0 1 0 0,0 0-1 0 0,-1 1 1 0 0,1 0-1 0 0,0 1 1 0 0,-1 0-1 0 0,0 0 0 0 0,1 0 1 0 0,-1 1-1 0 0,-1 0 1 0 0,1 1-1 0 0,-1-1 1 0 0,1 1-1 0 0,-1 1 1 0 0,0-1-1 0 0,7 9 0 0 0,-6-2 50 0 0,-1 0 0 0 0,1 1 0 0 0,-2-1 0 0 0,7 21-1 0 0,2 4 72 0 0,-9-25-82 0 0,-1 0-1 0 0,-1 0 0 0 0,0 0 1 0 0,-1 1-1 0 0,0-1 1 0 0,-1 1-1 0 0,0-1 0 0 0,-1 1 1 0 0,-2 19-1 0 0,2 12 163 0 0,0-40-212 0 0,0 1 0 0 0,-1 0 0 0 0,1-1 0 0 0,-1 1 0 0 0,0-1 1 0 0,0 1-1 0 0,0-1 0 0 0,-1 0 0 0 0,1 1 0 0 0,-1-1 0 0 0,0 0 0 0 0,0 0 1 0 0,-1 0-1 0 0,1 0 0 0 0,-1-1 0 0 0,0 1 0 0 0,-6 5 0 0 0,-11 15 24 0 0,18-22-37 0 0,1 1-1 0 0,-1-1 1 0 0,0 1-1 0 0,0-1 1 0 0,0 0-1 0 0,0 0 1 0 0,0 0-1 0 0,0 0 1 0 0,-1 0-1 0 0,1 0 1 0 0,0-1-1 0 0,-1 1 1 0 0,-3 1-1 0 0,-37 19 107 0 0,35-17-100 0 0,-1 0-1 0 0,0 0 0 0 0,1-1 1 0 0,-2 0-1 0 0,1-1 1 0 0,-13 3-1 0 0,9-4 20 0 0,-87 9 79 0 0,92-11-110 0 0,0 0 0 0 0,0-1 1 0 0,-1 1-1 0 0,1-2 0 0 0,0 1 0 0 0,0-1 0 0 0,1 0 0 0 0,-1-1 0 0 0,0 0 0 0 0,-7-3 0 0 0,-89-49-54 0 0,-63-39 202 0 0,156 86-142 0 0,-1 2-10 0 0,1-1 0 0 0,1-1 0 0 0,-1 0 0 0 0,1-1 1 0 0,1 0-1 0 0,0 0 0 0 0,-9-12 0 0 0,2-7-35 0 0,3 15 25 0 0,11 12 12 0 0,1-1 0 0 0,-1 1 0 0 0,1-1 0 0 0,-1 0 0 0 0,1 1 1 0 0,-1-1-1 0 0,1 0 0 0 0,0 0 0 0 0,0 0 0 0 0,0 0 0 0 0,0 0 0 0 0,0 0 0 0 0,0 0 0 0 0,1 0 1 0 0,-1-1-1 0 0,1 1 0 0 0,0 0 0 0 0,-1 0 0 0 0,1-1 0 0 0,0 1 0 0 0,0 0 0 0 0,0 0 1 0 0,1-5-1 0 0,-7-24 6 0 0,5 28-11 0 0,-1-1-1 0 0,1 1 1 0 0,0-1-1 0 0,0 1 1 0 0,0-1-1 0 0,1 0 1 0 0,-1 1-1 0 0,1-1 1 0 0,0 0-1 0 0,0 0 1 0 0,0 1-1 0 0,1-1 1 0 0,-1 0-1 0 0,1 1 1 0 0,0-1-1 0 0,0 1 1 0 0,0-1 0 0 0,0 1-1 0 0,1-1 1 0 0,3-6-1 0 0,37-33-174 0 0,-40 42 168 0 0,-1 0 0 0 0,0 0 0 0 0,1 0 0 0 0,-1 0 0 0 0,0 0 0 0 0,0 0 0 0 0,1 0 0 0 0,-1 0 0 0 0,0 0 0 0 0,0-1 0 0 0,0 1 0 0 0,-1 0 0 0 0,1-1 0 0 0,1-1-1 0 0,7-8-80 0 0,5 8-4 0 0,-12 3 76 0 0,-1 0 0 0 0,0 0 0 0 0,0 0 0 0 0,1 0 1 0 0,-1 0-1 0 0,0 0 0 0 0,0-1 0 0 0,1 1 0 0 0,-1 0 1 0 0,0-1-1 0 0,0 1 0 0 0,0-1 0 0 0,0 0 0 0 0,0 1 0 0 0,0-1 1 0 0,0 0-1 0 0,0 1 0 0 0,0-1 0 0 0,0 0 0 0 0,0 0 1 0 0,1-2-1 0 0,0 1-22 0 0,-1 1-1 0 0,1-1 1 0 0,-1 1 0 0 0,1 0 0 0 0,-1-1 0 0 0,1 1-1 0 0,0 0 1 0 0,0 0 0 0 0,0 0 0 0 0,0 0 0 0 0,0 0 0 0 0,-1 0-1 0 0,2 1 1 0 0,-1-1 0 0 0,0 0 0 0 0,0 1 0 0 0,2 0-1 0 0,24-9-899 0 0,10-10-588 0 0,28-10-2371 0 0,2 2-5126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8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575 1525 6160 0 0,'-2'1'91'0'0,"1"0"-1"0"0,-1 0 1 0 0,0 0 0 0 0,0 0-1 0 0,0 0 1 0 0,0 0 0 0 0,1 0 0 0 0,-1 1-1 0 0,1-1 1 0 0,-1 1 0 0 0,1-1-1 0 0,-1 1 1 0 0,1-1 0 0 0,0 1 0 0 0,0 0-1 0 0,-2 2 1 0 0,-10 15 617 0 0,-54 28 1679 0 0,66-45-2255 0 0,-1 0 0 0 0,0 0 0 0 0,0 0 0 0 0,0-1 0 0 0,0 1 0 0 0,0-1 0 0 0,-1 1 0 0 0,1-1 0 0 0,0 1 0 0 0,-1-1 0 0 0,1 0 0 0 0,-1 0 0 0 0,-2 0 0 0 0,-24 12 1601 0 0,22-9-1106 0 0,-2 0 0 0 0,1-1-1 0 0,0 0 1 0 0,-14 4 0 0 0,17-6-378 0 0,0 0 1 0 0,0 0 0 0 0,0 0 0 0 0,1-1-1 0 0,-1 1 1 0 0,0-1 0 0 0,0 0 0 0 0,0-1-1 0 0,0 1 1 0 0,0-1 0 0 0,-7-2 0 0 0,11 2-193 0 0,-1 0 1 0 0,1 0 0 0 0,-1-1-1 0 0,1 1 1 0 0,-1 0 0 0 0,1-1-1 0 0,0 1 1 0 0,0-1 0 0 0,0 0-1 0 0,0 1 1 0 0,0-1-1 0 0,0 0 1 0 0,0 1 0 0 0,0-1-1 0 0,1 0 1 0 0,-1 0 0 0 0,0-2-1 0 0,-6-37 588 0 0,5 27-435 0 0,-1-2-66 0 0,0 0 0 0 0,2 0 1 0 0,0-1-1 0 0,0 1 0 0 0,1 0 1 0 0,1-1-1 0 0,1 1 0 0 0,1 0 1 0 0,0 0-1 0 0,1 0 0 0 0,0 0 1 0 0,1 0-1 0 0,1 1 0 0 0,1 0 1 0 0,13-23-1 0 0,1-10 270 0 0,-19 42-365 0 0,-1 0 1 0 0,2 1-1 0 0,-1-1 0 0 0,1 0 0 0 0,0 1 0 0 0,0 0 0 0 0,0-1 1 0 0,1 1-1 0 0,0 0 0 0 0,0 1 0 0 0,0-1 0 0 0,9-6 0 0 0,15-18 208 0 0,-24 24-215 0 0,0 0 0 0 0,1 1 0 0 0,0-1 0 0 0,-1 1 1 0 0,1 0-1 0 0,6-4 0 0 0,-5 4-6 0 0,0 0 0 0 0,1 0-1 0 0,-1 1 1 0 0,1 0 0 0 0,-1 0-1 0 0,1 1 1 0 0,0-1 0 0 0,14-1 0 0 0,23-9 168 0 0,-36 11-159 0 0,-1-1 0 0 0,0 1 0 0 0,1 0 0 0 0,-1 1 0 0 0,1 0 0 0 0,12-1 1 0 0,0 2 44 0 0,-14-1-64 0 0,1 0-1 0 0,0 1 0 0 0,-1 0 1 0 0,1 0-1 0 0,0 0 1 0 0,0 1-1 0 0,-1 0 1 0 0,1 1-1 0 0,-1-1 0 0 0,1 1 1 0 0,-1 1-1 0 0,0-1 1 0 0,1 1-1 0 0,-1 0 0 0 0,6 4 1 0 0,63 58 220 0 0,-69-60-229 0 0,0 1-1 0 0,-1 0 1 0 0,0 0-1 0 0,-1 1 1 0 0,1 0-1 0 0,-1-1 1 0 0,0 1-1 0 0,-1 1 0 0 0,0-1 1 0 0,0 0-1 0 0,0 1 1 0 0,-1 0-1 0 0,0-1 1 0 0,-1 1-1 0 0,2 10 1 0 0,10 38 109 0 0,-2-16-58 0 0,-3 1 0 0 0,0 0 0 0 0,-3 0 1 0 0,-2 0-1 0 0,-2 55 0 0 0,-1-90-51 0 0,0-1 0 0 0,-1 0-1 0 0,0 0 1 0 0,0 0 0 0 0,0 0 0 0 0,-1 0 0 0 0,0 0-1 0 0,0 0 1 0 0,0 0 0 0 0,0 0 0 0 0,-1-1 0 0 0,0 1-1 0 0,-4 5 1 0 0,-15 28 125 0 0,18-32-122 0 0,1 0-1 0 0,0 0 1 0 0,-1 0-1 0 0,0 0 0 0 0,-1-1 1 0 0,1 1-1 0 0,-1-1 1 0 0,0 0-1 0 0,-10 7 0 0 0,-57 31 222 0 0,37-24-74 0 0,27-16-143 0 0,0 0 1 0 0,1 0 0 0 0,-1-1-1 0 0,0 0 1 0 0,0 0 0 0 0,-1-1 0 0 0,1 0-1 0 0,-16 0 1 0 0,18-1-15 0 0,0 0 0 0 0,0 0 0 0 0,1-1 0 0 0,-1 0 1 0 0,0 0-1 0 0,1 0 0 0 0,-1 0 0 0 0,1-1 0 0 0,-1 0 0 0 0,1 0 0 0 0,0-1 0 0 0,0 0 1 0 0,-7-4-1 0 0,-27-22 23 0 0,31 23-26 0 0,-1 0 0 0 0,2 0-1 0 0,-1 0 1 0 0,-10-11-1 0 0,1-3-10 0 0,2 0-1 0 0,-1-1 0 0 0,2 0 0 0 0,1-1 0 0 0,1-1 1 0 0,1 0-1 0 0,0 0 0 0 0,2-1 0 0 0,1 0 0 0 0,1-1 1 0 0,1 0-1 0 0,1 0 0 0 0,1-1 0 0 0,-1-47 0 0 0,4 34-18 0 0,0 26 25 0 0,0 0-1 0 0,1 0 1 0 0,0 0-1 0 0,1 0 1 0 0,0 0-1 0 0,1 0 1 0 0,1 1-1 0 0,0-1 1 0 0,8-20-1 0 0,64-79 7 0 0,-69 103-13 0 0,0 1 0 0 0,1 0 0 0 0,0 1-1 0 0,1 0 1 0 0,-1 0 0 0 0,18-11-1 0 0,-13 8 6 0 0,0 4 12 0 0,0 0 1 0 0,1 0-1 0 0,-1 1 0 0 0,1 1 1 0 0,20-5-1 0 0,-13 4 3 0 0,-9 2-5 0 0,1 1-1 0 0,-1 0 0 0 0,1 1 0 0 0,-1 0 0 0 0,1 1 0 0 0,-1 0 0 0 0,1 0 0 0 0,0 2 0 0 0,-1-1 1 0 0,0 1-1 0 0,1 1 0 0 0,-1 0 0 0 0,0 1 0 0 0,0 0 0 0 0,-1 1 0 0 0,1 0 0 0 0,16 11 1 0 0,-9-4 21 0 0,0 1 0 0 0,-1 1 0 0 0,-1 1 1 0 0,0 0-1 0 0,-1 1 0 0 0,-1 1 0 0 0,-1 0 1 0 0,13 22-1 0 0,-4 21 142 0 0,-14-48-156 0 0,-5-8-15 0 0,-1-1 0 0 0,1 1 0 0 0,-1 0 0 0 0,0 0 1 0 0,0-1-1 0 0,-1 1 0 0 0,1 0 0 0 0,-1 1 0 0 0,0-1 0 0 0,1 7 0 0 0,8 48 1 0 0,-4-28 55 0 0,-2 1 0 0 0,1 35 0 0 0,2-9-36 0 0,-5-48-6 0 0,0-1 1 0 0,-1 0 0 0 0,0 0 0 0 0,-1 0-1 0 0,0 1 1 0 0,0-1 0 0 0,-1 0 0 0 0,-3 17-1 0 0,2-21 4 0 0,0 0-1 0 0,-1 0 1 0 0,0 0-1 0 0,0 0 0 0 0,0-1 1 0 0,0 1-1 0 0,-1-1 1 0 0,1 0-1 0 0,-1 0 1 0 0,0 0-1 0 0,0 0 0 0 0,-1-1 1 0 0,1 0-1 0 0,-1 0 1 0 0,-9 5-1 0 0,6-6 2 0 0,0 0-1 0 0,0-1 0 0 0,0 0 1 0 0,-1-1-1 0 0,1 0 1 0 0,0 0-1 0 0,0 0 1 0 0,-1-1-1 0 0,1 0 1 0 0,0-1-1 0 0,0 0 1 0 0,0 0-1 0 0,0-1 1 0 0,0 0-1 0 0,1 0 1 0 0,-10-6-1 0 0,-70-58 16 0 0,79 60-46 0 0,-1 0 0 0 0,1-1 0 0 0,1 0 0 0 0,-1-1-1 0 0,1 1 1 0 0,-7-14 0 0 0,3 7-12 0 0,6 5 18 0 0,0 0-1 0 0,0 0 1 0 0,1 0 0 0 0,0 0 0 0 0,-2-12 0 0 0,-3-6-1 0 0,-2-11-2 0 0,2 1-1 0 0,2-1 0 0 0,1-1 0 0 0,2 1 0 0 0,2-1 0 0 0,4-48 0 0 0,-2 49-35 0 0,6-33 17 0 0,-6 67 40 0 0,1-1 1 0 0,1 0 0 0 0,-1 0 0 0 0,1 1-1 0 0,0-1 1 0 0,0 1 0 0 0,1-1 0 0 0,-1 1-1 0 0,7-8 1 0 0,39-59 44 0 0,-31 52-60 0 0,-11 12 6 0 0,0 0 0 0 0,0 1 0 0 0,0-1-1 0 0,1 2 1 0 0,1-1 0 0 0,11-8 0 0 0,5-6-2 0 0,-23 20-2 0 0,0 0 0 0 0,1-1 0 0 0,-1 1 0 0 0,0 0 0 0 0,0-1 0 0 0,1 1 0 0 0,-1 0 0 0 0,1 0 0 0 0,-1 0 0 0 0,1 1 0 0 0,-1-1 0 0 0,1 0 0 0 0,0 0 0 0 0,-1 1-1 0 0,1-1 1 0 0,0 1 0 0 0,-1-1 0 0 0,5 1 0 0 0,19-8-2 0 0,-19 6-10 0 0,1 0 0 0 0,0 0 0 0 0,-1 0 0 0 0,1 1 0 0 0,0 0 0 0 0,9 0 0 0 0,-4 0 3 0 0,28 1 25 0 0,-39 0-11 0 0,1 0 0 0 0,-1 0 0 0 0,1 0 0 0 0,0 0 0 0 0,-1 1 0 0 0,1-1 0 0 0,-1 1 0 0 0,1-1 0 0 0,-1 1 0 0 0,0 0 0 0 0,1-1 0 0 0,-1 1 0 0 0,1 0 0 0 0,-1 0 0 0 0,0 0 0 0 0,0 0-1 0 0,0 0 1 0 0,0 0 0 0 0,1 0 0 0 0,0 2 0 0 0,2 4-3 0 0,0 0-1 0 0,0-1 0 0 0,0 0 0 0 0,1 0 0 0 0,8 8 1 0 0,-8-9-3 0 0,-1 0 1 0 0,1 0 0 0 0,-1 0 0 0 0,0 1 0 0 0,0-1-1 0 0,-1 1 1 0 0,0 0 0 0 0,0 0 0 0 0,3 10 0 0 0,18 80-133 0 0,-21-81 106 0 0,-1 1-1 0 0,0 0 1 0 0,-1 0 0 0 0,-1 0 0 0 0,-3 21 0 0 0,1 12 77 0 0,3-9-42 0 0,0-19-9 0 0,-1 0-1 0 0,0-1 1 0 0,-2 1-1 0 0,0 0 1 0 0,-1-1-1 0 0,-9 30 1 0 0,5-31 15 0 0,3-7-8 0 0,0 0 0 0 0,-1 0 0 0 0,-1 0-1 0 0,1-1 1 0 0,-15 21 0 0 0,17-30-8 0 0,1 1 1 0 0,0 0-1 0 0,1-1 1 0 0,-1 1 0 0 0,0 0-1 0 0,1 0 1 0 0,0 0-1 0 0,-1 1 1 0 0,0 3 0 0 0,2-5 2 0 0,-1 1 0 0 0,0-1 0 0 0,0 1 1 0 0,0-1-1 0 0,0 0 0 0 0,0 0 0 0 0,-1 0 1 0 0,1 0-1 0 0,-1 0 0 0 0,1 0 0 0 0,-1 0 1 0 0,0 0-1 0 0,1 0 0 0 0,-1-1 0 0 0,-3 3 1 0 0,-13 11 10 0 0,11-8-5 0 0,0 0 0 0 0,0-1 0 0 0,-1 0 0 0 0,0 0 0 0 0,0-1 0 0 0,-1 0 0 0 0,1-1 0 0 0,-12 5 0 0 0,-8-1 1 0 0,-1-1 0 0 0,-57 7 1 0 0,76-13-11 0 0,-1 0 1 0 0,0-1 0 0 0,1-1 0 0 0,-1 1 0 0 0,1-2 0 0 0,-1 0 0 0 0,1 0 0 0 0,-1-1 0 0 0,1 0 0 0 0,0 0 0 0 0,0-1 0 0 0,-9-6 0 0 0,-36-16 36 0 0,41 20-26 0 0,0 0 0 0 0,0-1 0 0 0,1-1 0 0 0,0 0 0 0 0,-13-10 0 0 0,12 5-4 0 0,-2 1-18 0 0,0-1 0 0 0,1-1 0 0 0,1-1-1 0 0,0 0 1 0 0,-22-33 0 0 0,22 21 0 0 0,4 10-8 0 0,1-1 1 0 0,1 0-1 0 0,1 0 1 0 0,-6-25 0 0 0,5 13 17 0 0,2-1-1 0 0,2 0 1 0 0,1-1 0 0 0,1 1 0 0 0,1-1 0 0 0,2 1 0 0 0,5-35-1 0 0,-5 63 10 0 0,-1 0-1 0 0,1 1 1 0 0,0-1-1 0 0,0 0 1 0 0,0 0-1 0 0,0 1 0 0 0,0-1 1 0 0,0 0-1 0 0,1 1 1 0 0,0-1-1 0 0,-1 1 1 0 0,1 0-1 0 0,3-4 1 0 0,-2 3-2 0 0,0 0 1 0 0,-1-1 0 0 0,1 1 0 0 0,-1-1 0 0 0,1 0 0 0 0,-1 0-1 0 0,-1 0 1 0 0,4-7 0 0 0,-4 7-6 0 0,0 1 0 0 0,0 0 0 0 0,1 0 0 0 0,-1-1 0 0 0,1 1 0 0 0,0 0 0 0 0,0 0 0 0 0,0 1 0 0 0,1-1 0 0 0,-1 0 0 0 0,0 1 0 0 0,1-1 0 0 0,3-1 0 0 0,8-9 5 0 0,10-19 12 0 0,-21 26-17 0 0,0 1-1 0 0,1 0 0 0 0,0 0 1 0 0,0 0-1 0 0,9-8 1 0 0,2 6-3 0 0,1 1-1 0 0,-1 1 1 0 0,1 0 0 0 0,0 1 0 0 0,33-3 0 0 0,-18 5-30 0 0,-19 0 34 0 0,0 1-1 0 0,0 1 1 0 0,1 0-1 0 0,-1 1 0 0 0,0 0 1 0 0,0 1-1 0 0,13 3 1 0 0,-17-1-7 0 0,0 0 0 0 0,0 1 1 0 0,0 0-1 0 0,0 0 0 0 0,10 10 0 0 0,5 2 9 0 0,0-4 4 0 0,-16-10-3 0 0,1 1 0 0 0,-1 0 0 0 0,0 1 0 0 0,0 0 0 0 0,-1 0 1 0 0,1 0-1 0 0,6 8 0 0 0,50 70-68 0 0,-61-81 58 0 0,1 0 1 0 0,-1 1-1 0 0,-1-1 0 0 0,1 1 1 0 0,0 0-1 0 0,-1-1 1 0 0,1 1-1 0 0,-1 0 1 0 0,0 0-1 0 0,0 0 1 0 0,0 0-1 0 0,0 0 0 0 0,-1 0 1 0 0,1 0-1 0 0,-1 0 1 0 0,0 0-1 0 0,0 6 1 0 0,0-3-3 0 0,1-1-1 0 0,-1 0 1 0 0,1 0 0 0 0,0 0 0 0 0,1 1 0 0 0,-1-1 0 0 0,5 9 0 0 0,6 25 10 0 0,-5 8 7 0 0,9 96 48 0 0,-15-123-51 0 0,-1 0 1 0 0,-2 0-1 0 0,0 0 0 0 0,-1 0 1 0 0,-6 25-1 0 0,3-23-3 0 0,-1-1 0 0 0,-1 0 0 0 0,0 0 0 0 0,-2 0 0 0 0,0-1 0 0 0,-2-1 0 0 0,0 0-1 0 0,-1 0 1 0 0,-26 28 0 0 0,-42 26-49 0 0,44-37 40 0 0,-8 5 18 0 0,-17-13-25 0 0,46-17 5 0 0,12-8 5 0 0,-1 0-1 0 0,1 0 0 0 0,0 0 0 0 0,-1 0 0 0 0,1-1 0 0 0,-1 0 0 0 0,0 0 0 0 0,-7 2 0 0 0,7-3 4 0 0,-39 10-12 0 0,-84 10-1 0 0,117-19 4 0 0,-1-2 0 0 0,1 1 1 0 0,-1-1-1 0 0,1-1 0 0 0,-1 0 0 0 0,1-1 0 0 0,0 0 0 0 0,0-1 0 0 0,0 0 0 0 0,0 0 1 0 0,0-2-1 0 0,0 1 0 0 0,-13-9 0 0 0,3-1-37 0 0,1-2 0 0 0,0 0 0 0 0,1-1 0 0 0,-30-35-1 0 0,26-11-127 0 0,21 60 162 0 0,1-1 1 0 0,-1 0-1 0 0,0 0 1 0 0,1 0 0 0 0,0 0-1 0 0,0 0 1 0 0,0 0-1 0 0,1 0 1 0 0,-1 0-1 0 0,1 0 1 0 0,0 0 0 0 0,0-1-1 0 0,2-6 1 0 0,17-52-77 0 0,-6 30 69 0 0,-10 24 14 0 0,1 1 0 0 0,1 0 1 0 0,-1 0-1 0 0,9-10 0 0 0,-3 4 0 0 0,2-2 5 0 0,1 0 0 0 0,0 1 0 0 0,1 1 0 0 0,1 1 0 0 0,0 0 0 0 0,1 0 0 0 0,1 2 0 0 0,0 0 0 0 0,0 1 0 0 0,1 1 0 0 0,0 0 0 0 0,32-10 0 0 0,-45 18 4 0 0,1-1 0 0 0,0 0 1 0 0,-1-1-1 0 0,1 0 0 0 0,-1 1 0 0 0,0-1 1 0 0,5-4-1 0 0,-5 3-1 0 0,0 1 1 0 0,0 0-1 0 0,0 0 0 0 0,0 0 0 0 0,0 1 1 0 0,1 0-1 0 0,-1 0 0 0 0,9-1 1 0 0,70-16 61 0 0,-43 8-29 0 0,0 3 0 0 0,0 1 0 0 0,1 2 0 0 0,71 0 0 0 0,-98 7-9 0 0,0 1 1 0 0,1 0-1 0 0,-2 1 0 0 0,1 0 1 0 0,0 1-1 0 0,-1 1 0 0 0,21 12 1 0 0,-31-16-21 0 0,0 1 1 0 0,-1 1-1 0 0,1-1 1 0 0,-1 1-1 0 0,1-1 1 0 0,-1 1-1 0 0,-1 0 1 0 0,1 0 0 0 0,0 0-1 0 0,-1 1 1 0 0,3 5-1 0 0,6 9 41 0 0,-4-7-27 0 0,0 1-1 0 0,-1 0 0 0 0,0 0 1 0 0,-1 1-1 0 0,0 0 0 0 0,-1 0 1 0 0,0 0-1 0 0,-2 0 0 0 0,0 0 1 0 0,0 1-1 0 0,-1-1 0 0 0,-1 1 1 0 0,0-1-1 0 0,-1 1 0 0 0,-4 19 1 0 0,-24 46 53 0 0,28-77-72 0 0,1 1-1 0 0,-1-1 0 0 0,0 0 0 0 0,-1 0 1 0 0,1 0-1 0 0,0 0 0 0 0,-1 0 0 0 0,0 0 1 0 0,0 0-1 0 0,0 0 0 0 0,0-1 0 0 0,0 1 1 0 0,0-1-1 0 0,-1 0 0 0 0,-2 3 1 0 0,-16 18-1 0 0,11 3-7 0 0,-12-8 20 0 0,13-7-2 0 0,5-6-12 0 0,1-1 1 0 0,-1 0 0 0 0,0 0-1 0 0,0 0 1 0 0,-1-1 0 0 0,1 1-1 0 0,-1-1 1 0 0,0 0 0 0 0,-10 4-1 0 0,-1 2 7 0 0,-1-1 0 0 0,0-1 0 0 0,0 0-1 0 0,0-1 1 0 0,-1-1 0 0 0,0-1 0 0 0,0 0 0 0 0,0-2-1 0 0,0 0 1 0 0,-1-1 0 0 0,1 0 0 0 0,-28-4-1 0 0,42 2-4 0 0,0 0-1 0 0,0 0 1 0 0,0 0-1 0 0,0-1 1 0 0,1 0-1 0 0,-1 0 1 0 0,1 1-1 0 0,-1-2 0 0 0,1 1 1 0 0,0 0-1 0 0,-5-5 1 0 0,-10-6-1 0 0,-9-2-3 0 0,11 7-3 0 0,1-1 0 0 0,1 0 0 0 0,0 0 0 0 0,0-2 0 0 0,0 0 0 0 0,-15-17 0 0 0,24 23 1 0 0,-10-12-6 0 0,1-1 0 0 0,0 0 1 0 0,-13-23-1 0 0,-53-99 13 0 0,77 132-5 0 0,1 0 1 0 0,0 1-1 0 0,1-1 0 0 0,0 0 1 0 0,0 0-1 0 0,0-12 1 0 0,-1-15-2 0 0,1 15 8 0 0,0 1-1 0 0,1-1 1 0 0,1 1-1 0 0,1-1 1 0 0,1 1 0 0 0,1-1-1 0 0,0 1 1 0 0,2 0-1 0 0,0 1 1 0 0,1-1-1 0 0,1 1 1 0 0,0 0-1 0 0,2 1 1 0 0,0 0-1 0 0,1 1 1 0 0,0 0-1 0 0,1 0 1 0 0,1 2-1 0 0,21-20 1 0 0,28-23 99 0 0,-12 24-96 0 0,2-3 3 0 0,2 3-1 0 0,106-49 1 0 0,-138 75-14 0 0,0 1-1 0 0,1 1 1 0 0,26-2-1 0 0,-20 2 7 0 0,7-1 4 0 0,0 2 1 0 0,1 1-1 0 0,-1 1 0 0 0,1 2 0 0 0,45 7 0 0 0,-71-4 4 0 0,0 1 0 0 0,0 0 0 0 0,0 1-1 0 0,-1 0 1 0 0,1 1 0 0 0,-1 0 0 0 0,0 0 0 0 0,-1 1 0 0 0,0 0-1 0 0,0 1 1 0 0,0 0 0 0 0,-1 1 0 0 0,0 0 0 0 0,-1 0 0 0 0,7 11-1 0 0,-6-8 3 0 0,-1-1-1 0 0,0 1 1 0 0,-1 0 0 0 0,-1 1-1 0 0,0 0 1 0 0,-1-1-1 0 0,0 2 1 0 0,-1-1-1 0 0,3 27 1 0 0,-1 13-8 0 0,-4 67 0 0 0,-2-68 70 0 0,1-35-64 0 0,0 0-1 0 0,-1 0 1 0 0,-1 0 0 0 0,-1 0-1 0 0,0 0 1 0 0,-1-1 0 0 0,-1 1-1 0 0,-7 15 1 0 0,10-29-11 0 0,-5 11-17 0 0,0 1 1 0 0,0-1-1 0 0,-5 20 0 0 0,5-17 27 0 0,0-1 0 0 0,-1 0 0 0 0,-1 0 0 0 0,-1-1 0 0 0,0-1 0 0 0,-1 1 0 0 0,0-2 0 0 0,-27 25 0 0 0,20-19-9 0 0,10-11 1 0 0,-1 0-1 0 0,0-1 1 0 0,-1 0 0 0 0,0-1 0 0 0,0 0-1 0 0,0 0 1 0 0,-21 7 0 0 0,-81 22 16 0 0,111-35-18 0 0,-9 2 0 0 0,0 0 0 0 0,0-1 0 0 0,-1-1 0 0 0,1 1 0 0 0,0-2 0 0 0,0 1 0 0 0,-1-2 0 0 0,1 1 0 0 0,0-1 0 0 0,0-1 0 0 0,0 0 0 0 0,-12-5 0 0 0,10 3 0 0 0,-1-1 0 0 0,1 0 0 0 0,0-1 0 0 0,1 0 0 0 0,0-1 0 0 0,0 0 0 0 0,0-1 0 0 0,-14-15 0 0 0,-5-10 0 0 0,21 26 0 0 0,1 0 0 0 0,0-1-1 0 0,1 0 1 0 0,0 0 0 0 0,1 0-1 0 0,0-1 1 0 0,0 0 0 0 0,1 0-1 0 0,0-1 1 0 0,1 1 0 0 0,0-1-1 0 0,-4-16 1 0 0,-5-29-35 0 0,4 19-22 0 0,-6-50 1 0 0,14 76 44 0 0,0 0-1 0 0,1-1 1 0 0,0 1 0 0 0,1 0 0 0 0,0 0-1 0 0,0 0 1 0 0,2 0 0 0 0,-1 0 0 0 0,6-12-1 0 0,3-5 29 0 0,1 0 0 0 0,1 1 0 0 0,2 1 0 0 0,0 0 0 0 0,2 1 0 0 0,24-28 0 0 0,5 0 64 0 0,-34 37-74 0 0,2 0 1 0 0,-1 2-1 0 0,2-1 0 0 0,0 2 0 0 0,17-13 1 0 0,155-84 38 0 0,-177 106-45 0 0,-1 0 0 0 0,1 1 0 0 0,-1 0 0 0 0,12-1 0 0 0,23-8 0 0 0,-15 2 0 0 0,1 2 0 0 0,0 0 0 0 0,0 3 0 0 0,0 0 0 0 0,1 2 0 0 0,40 1 0 0 0,-51 2 0 0 0,83 4 0 0 0,-94-4 0 0 0,-1 2 0 0 0,0-1 0 0 0,1 1 0 0 0,-1 1 0 0 0,0-1 0 0 0,0 2 0 0 0,0-1 0 0 0,0 1 0 0 0,11 7 0 0 0,12 11 0 0 0,-17-13 0 0 0,-1 0 0 0 0,22 21 0 0 0,-12-13 0 0 0,-19-14 0 0 0,-1-1 0 0 0,1 0 0 0 0,-1 1 0 0 0,1 0 0 0 0,-1 0 0 0 0,0 0 0 0 0,4 5 0 0 0,6 13 0 0 0,20 26 0 0 0,-28-42 0 0 0,1 0 0 0 0,-1 1 0 0 0,1 0 0 0 0,-2 0 0 0 0,1 0 0 0 0,-1 1 0 0 0,0-1 0 0 0,0 1 0 0 0,0 0 0 0 0,-1 0 0 0 0,0 0 0 0 0,3 13 0 0 0,5 25 0 0 0,2 10 0 0 0,-8 4 0 0 0,3 77 0 0 0,-7-125 0 0 0,-1 1 0 0 0,0-1 0 0 0,-1 0 0 0 0,0 1 0 0 0,-1-1 0 0 0,0 0 0 0 0,0 0 0 0 0,-2 0 0 0 0,1 0 0 0 0,-1 0 0 0 0,-1-1 0 0 0,0 0 0 0 0,0 0 0 0 0,-13 17 0 0 0,-9 9 0 0 0,24-31 0 0 0,0 0 0 0 0,-1 0 0 0 0,0 0 0 0 0,0 0 0 0 0,0-1 0 0 0,0 0 0 0 0,-1 0 0 0 0,-8 6 0 0 0,1-3 0 0 0,0-2 0 0 0,0 1 0 0 0,0-2 0 0 0,-1 1 0 0 0,1-2 0 0 0,-1 0 0 0 0,-14 2 0 0 0,19-4 0 0 0,1 0 0 0 0,-1 0 0 0 0,0-1 0 0 0,0 0 0 0 0,1-1 0 0 0,-1 0 0 0 0,0 0 0 0 0,1 0 0 0 0,-1-1 0 0 0,1 0 0 0 0,0-1 0 0 0,-1 0 0 0 0,-10-6 0 0 0,-13-10 0 0 0,18 12 0 0 0,1-1 0 0 0,0 0 0 0 0,0-1 0 0 0,1 0 0 0 0,-15-16 0 0 0,-37-41 0 0 0,37 41 0 0 0,-27-36 0 0 0,45 51 0 0 0,1-1 0 0 0,0 0 0 0 0,1 0 0 0 0,0 0 0 0 0,1-1 0 0 0,0 0 0 0 0,-3-15 0 0 0,6 21 0 0 0,-12-47 0 0 0,-10-83 0 0 0,22 118 0 0 0,1 1 0 0 0,1-1 0 0 0,0 0 0 0 0,2 0 0 0 0,0 0 0 0 0,1 1 0 0 0,0-1 0 0 0,13-33 0 0 0,-4 19 0 0 0,3 0 0 0 0,0 1 0 0 0,33-48 0 0 0,32-42 0 0 0,-75 112 0 0 0,1 1 0 0 0,0-1 0 0 0,0 1 0 0 0,0 0 0 0 0,1 0 0 0 0,0 1 0 0 0,1 0 0 0 0,0 0 0 0 0,0 1 0 0 0,0 0 0 0 0,14-7 0 0 0,22-15 0 0 0,-37 23 0 0 0,0 0 0 0 0,0 1 0 0 0,0 0 0 0 0,1 0 0 0 0,-1 1 0 0 0,17-5 0 0 0,25-11 0 0 0,-41 15 0 0 0,1 0 0 0 0,0 1 0 0 0,0 0 0 0 0,13-2 0 0 0,16-2 0 0 0,1 1 0 0 0,0 3 0 0 0,0 1 0 0 0,0 2 0 0 0,1 1 0 0 0,64 12 0 0 0,-89-9 0 0 0,-1 0 0 0 0,0 1 0 0 0,0 1 0 0 0,17 10 0 0 0,-5-3 0 0 0,-14-5 0 0 0,1 1 0 0 0,-1 1 0 0 0,-1 0 0 0 0,1 0 0 0 0,-2 1 0 0 0,0 1 0 0 0,0 0 0 0 0,10 16 0 0 0,-18-25 0 0 0,7 8 0 0 0,0 1 0 0 0,-1 1 0 0 0,0 0 0 0 0,-1 0 0 0 0,8 23 0 0 0,1 4 0 0 0,-12-32 0 0 0,-1 0 0 0 0,0 0 0 0 0,0 0 0 0 0,-1 0 0 0 0,0 0 0 0 0,-1 0 0 0 0,2 15 0 0 0,4 117 0 0 0,-3-90 0 0 0,-2 1 0 0 0,-5 61 0 0 0,0-70 0 0 0,-3-1 0 0 0,-1 0 0 0 0,-2-1 0 0 0,-25 69 0 0 0,30-100 0 0 0,0-1 0 0 0,0 0 0 0 0,-1 0 0 0 0,0 0 0 0 0,0-1 0 0 0,0 1 0 0 0,-13 11 0 0 0,18-19 0 0 0,-10 18 0 0 0,9-16 0 0 0,0 1 0 0 0,-1-1 0 0 0,1 0 0 0 0,0 1 0 0 0,-1-1 0 0 0,1 0 0 0 0,-1 0 0 0 0,0 0 0 0 0,1 0 0 0 0,-1 0 0 0 0,0 0 0 0 0,-3 2 0 0 0,-6 3 0 0 0,0-1 0 0 0,-1 0 0 0 0,1-1 0 0 0,-24 7 0 0 0,31-11 0 0 0,0 0 0 0 0,0 0 0 0 0,0 0 0 0 0,0 0 0 0 0,-1-1 0 0 0,1 1 0 0 0,0-1 0 0 0,0 0 0 0 0,0-1 0 0 0,-1 1 0 0 0,1-1 0 0 0,0 0 0 0 0,0 0 0 0 0,0 0 0 0 0,0 0 0 0 0,0-1 0 0 0,0 0 0 0 0,0 1 0 0 0,0-2 0 0 0,-5-3 0 0 0,-91-78 0 0 0,-101-144 0 0 0,173 188 0 0 0,-40-81 0 0 0,58 100 0 0 0,-4-11 0 0 0,1 1 0 0 0,-12-48 0 0 0,12 35 0 0 0,8 20 0 0 0,0 0 0 0 0,2 0 0 0 0,1-1 0 0 0,1 1 0 0 0,3-38 0 0 0,-1 7 0 0 0,-1 41 0 0 0,-1 5 0 0 0,1 1 0 0 0,0 0 0 0 0,1 0 0 0 0,0-1 0 0 0,0 1 0 0 0,1 0 0 0 0,0 0 0 0 0,0 0 0 0 0,4-9 0 0 0,15-25 0 0 0,51-77 0 0 0,-62 105 0 0 0,1 0 0 0 0,1 0 0 0 0,0 1 0 0 0,0 1 0 0 0,2 0 0 0 0,-1 1 0 0 0,2 0 0 0 0,26-14 0 0 0,-13 11 0 0 0,0 1 0 0 0,1 2 0 0 0,0 1 0 0 0,1 1 0 0 0,0 2 0 0 0,1 0 0 0 0,0 3 0 0 0,-1 0 0 0 0,48 1 0 0 0,-68 3 0 0 0,12 0 0 0 0,-1 0 0 0 0,0 1 0 0 0,0 1 0 0 0,0 1 0 0 0,0 0 0 0 0,32 11 0 0 0,-35-7 0 0 0,12 2 0 0 0,0 2 0 0 0,-1 1 0 0 0,0 2 0 0 0,-1 0 0 0 0,51 36 0 0 0,-12 1 0 0 0,-46-36 0 0 0,-1 1 0 0 0,19 18 0 0 0,-8-2 0 0 0,32 43 0 0 0,-54-62 0 0 0,1 0 0 0 0,-2 1 0 0 0,0 0 0 0 0,-1 1 0 0 0,0 0 0 0 0,7 23 0 0 0,6 7 0 0 0,-17-39 0 0 0,1 0 0 0 0,-1 0 0 0 0,0 1 0 0 0,-1-1 0 0 0,1 1 0 0 0,-1 0 0 0 0,1 9 0 0 0,12 76 0 0 0,-8-54 0 0 0,-1 1 0 0 0,0 48 0 0 0,-5-57 0 0 0,-2 0 0 0 0,-6 39 0 0 0,5-59 0 0 0,-1 0 0 0 0,0 0 0 0 0,0 0 0 0 0,-1 0 0 0 0,0 0 0 0 0,-1-1 0 0 0,0 0 0 0 0,-1 0 0 0 0,-11 15 0 0 0,12-19 0 0 0,1-1 0 0 0,-1 0 0 0 0,1 0 0 0 0,-1 0 0 0 0,0-1 0 0 0,-1 0 0 0 0,1 0 0 0 0,0 0 0 0 0,-1-1 0 0 0,0 1 0 0 0,0-1 0 0 0,0-1 0 0 0,-7 2 0 0 0,-4 0 0 0 0,0-1 0 0 0,-30 0 0 0 0,34-2 0 0 0,0-1 0 0 0,0 0 0 0 0,0-2 0 0 0,1 1 0 0 0,-1-1 0 0 0,1-1 0 0 0,-1 0 0 0 0,1-1 0 0 0,1 0 0 0 0,-17-10 0 0 0,-3-5 0 0 0,1-2 0 0 0,-34-31 0 0 0,22 17 0 0 0,19 16 0 0 0,1-1 0 0 0,1-1 0 0 0,0-1 0 0 0,2 0 0 0 0,1-2 0 0 0,1 0 0 0 0,-19-38 0 0 0,25 43 0 0 0,5 10 0 0 0,1 1 0 0 0,0 0 0 0 0,1-1 0 0 0,-1 0 0 0 0,2 0 0 0 0,0 0 0 0 0,0-1 0 0 0,1 1 0 0 0,-2-21 0 0 0,-1-57 0 0 0,2 57 0 0 0,1 1 0 0 0,4-44 0 0 0,1 63 0 0 0,0-1 0 0 0,1 1 0 0 0,1 0 0 0 0,-1 0 0 0 0,2 1 0 0 0,-1-1 0 0 0,1 1 0 0 0,1 0 0 0 0,0 1 0 0 0,8-10 0 0 0,20-29 0 0 0,-28 41 0 0 0,-1 0 0 0 0,2 0 0 0 0,-1 1 0 0 0,1 0 0 0 0,0 1 0 0 0,0-1 0 0 0,12-4 0 0 0,6-6 0 0 0,-22 13 0 0 0,1 0 0 0 0,0 0 0 0 0,0 1 0 0 0,0 0 0 0 0,0 0 0 0 0,8-2 0 0 0,12-5 0 0 0,0 1 0 0 0,1 0 0 0 0,0 2 0 0 0,0 0 0 0 0,0 2 0 0 0,1 1 0 0 0,0 1 0 0 0,-1 1 0 0 0,1 2 0 0 0,0 0 0 0 0,-1 2 0 0 0,1 1 0 0 0,40 11 0 0 0,-52-9 0 0 0,-1 0 0 0 0,1 1 0 0 0,-1 0 0 0 0,0 1 0 0 0,15 12 0 0 0,23 13 0 0 0,-36-24 0 0 0,0 0 0 0 0,-1 2 0 0 0,0-1 0 0 0,0 2 0 0 0,18 19 0 0 0,10 23 0 0 0,-12-12 0 0 0,-22-31 0 0 0,4 4 0 0 0,-1 0 0 0 0,0 0 0 0 0,14 28 0 0 0,-16-19 0 0 0,-1 1 0 0 0,-1 0 0 0 0,-1 0 0 0 0,-1 1 0 0 0,-2 0 0 0 0,0 0 0 0 0,0 33 0 0 0,-3 5 0 0 0,0-31 0 0 0,-1 1 0 0 0,-1 0 0 0 0,-2-1 0 0 0,-7 38 0 0 0,5-50 0 0 0,0-1 0 0 0,-2 0 0 0 0,0 0 0 0 0,-1 0 0 0 0,0-1 0 0 0,-2-1 0 0 0,-1 1 0 0 0,0-1 0 0 0,-1-1 0 0 0,-19 22 0 0 0,28-37 0 0 0,0 1 0 0 0,0-1 0 0 0,0 0 0 0 0,0 0 0 0 0,0 0 0 0 0,-1 0 0 0 0,1-1 0 0 0,0 1 0 0 0,-1-1 0 0 0,1 0 0 0 0,-1 0 0 0 0,-3 1 0 0 0,-11 3 0 0 0,12-3 0 0 0,-1 1 0 0 0,1-1 0 0 0,-1-1 0 0 0,0 1 0 0 0,0-1 0 0 0,0 0 0 0 0,0 0 0 0 0,0-1 0 0 0,0 0 0 0 0,0-1 0 0 0,-11-1 0 0 0,12 0 0 0 0,-1-1 0 0 0,0 0 0 0 0,1-1 0 0 0,-1 1 0 0 0,1-1 0 0 0,0 0 0 0 0,0-1 0 0 0,1 0 0 0 0,-1 0 0 0 0,1 0 0 0 0,-6-8 0 0 0,-10-9 0 0 0,-11-12 0 0 0,-41-57 0 0 0,61 74 0 0 0,-64-107 0 0 0,68 108 0 0 0,1 0 0 0 0,0-1 0 0 0,1 0 0 0 0,1 0 0 0 0,-6-35 0 0 0,8 35 0 0 0,-2-20 0 0 0,-1-50 0 0 0,6 76 0 0 0,1 0 0 0 0,0 0 0 0 0,0 1 0 0 0,1-1 0 0 0,0 0 0 0 0,1 1 0 0 0,0-1 0 0 0,1 1 0 0 0,6-12 0 0 0,2 1 0 0 0,0 1 0 0 0,2 0 0 0 0,0 1 0 0 0,1 1 0 0 0,26-25 0 0 0,-24 30 0 0 0,-13 10 0 0 0,-1 0 0 0 0,1 1 0 0 0,0-1 0 0 0,0 1 0 0 0,0 0 0 0 0,0 0 0 0 0,0 0 0 0 0,0 0 0 0 0,0 1 0 0 0,1 0 0 0 0,7-2 0 0 0,32-10 0 0 0,7-1 0 0 0,-28 11 0 0 0,0 2 0 0 0,0 0 0 0 0,0 2 0 0 0,0 0 0 0 0,0 2 0 0 0,0 0 0 0 0,0 2 0 0 0,-1 0 0 0 0,0 2 0 0 0,0 0 0 0 0,-1 1 0 0 0,1 2 0 0 0,33 20 0 0 0,-27-12 0 0 0,89 64 0 0 0,-103-71 0 0 0,-1 1 0 0 0,-1 0 0 0 0,0 0 0 0 0,-1 1 0 0 0,-1 1 0 0 0,13 19 0 0 0,7 8 0 0 0,-25-35 0 0 0,0-1 0 0 0,-1 1 0 0 0,1 0 0 0 0,-1 0 0 0 0,-1 1 0 0 0,1-1 0 0 0,-1 1 0 0 0,3 9 0 0 0,-3-9 0 0 0,-1 0 0 0 0,2 0 0 0 0,-1 0 0 0 0,1-1 0 0 0,4 7 0 0 0,-5-8 0 0 0,0-1 0 0 0,0 1 0 0 0,0 0 0 0 0,-1 0 0 0 0,0 0 0 0 0,0 0 0 0 0,0 0 0 0 0,-1 0 0 0 0,2 8 0 0 0,9 67 0 0 0,-5-39 0 0 0,2 76 0 0 0,-8-77 0 0 0,0-9 0 0 0,-2 0 0 0 0,0 0 0 0 0,-9 44 0 0 0,7-70 0 0 0,0 1 0 0 0,-1-1 0 0 0,0 0 0 0 0,0 0 0 0 0,0 0 0 0 0,0-1 0 0 0,-8 7 0 0 0,9-9 0 0 0,-1 0 0 0 0,1 1 0 0 0,-1-1 0 0 0,1-1 0 0 0,-1 1 0 0 0,0-1 0 0 0,0 1 0 0 0,0-1 0 0 0,0 0 0 0 0,0 0 0 0 0,0-1 0 0 0,0 1 0 0 0,0-1 0 0 0,0 0 0 0 0,0 0 0 0 0,0 0 0 0 0,0-1 0 0 0,0 1 0 0 0,0-1 0 0 0,0 0 0 0 0,0 0 0 0 0,1-1 0 0 0,-1 1 0 0 0,0-1 0 0 0,1 0 0 0 0,-1 0 0 0 0,1 0 0 0 0,-1 0 0 0 0,1 0 0 0 0,-4-5 0 0 0,-9-6 0 0 0,1-2 0 0 0,1 1 0 0 0,0-2 0 0 0,-17-25 0 0 0,24 31 0 0 0,-9-13 0 0 0,2 0 0 0 0,1-1 0 0 0,1 0 0 0 0,0-1 0 0 0,2 0 0 0 0,1-1 0 0 0,-5-27 0 0 0,4 9 0 0 0,3-1 0 0 0,1 0 0 0 0,1-68 0 0 0,4 100 0 0 0,1 0 0 0 0,1 0 0 0 0,1 0 0 0 0,0 1 0 0 0,0-1 0 0 0,1 1 0 0 0,1-1 0 0 0,0 1 0 0 0,0 0 0 0 0,1 1 0 0 0,1-1 0 0 0,8-13 0 0 0,-13 24 0 0 0,2-2 0 0 0,1 0 0 0 0,-1-1 0 0 0,0 0 0 0 0,-1 0 0 0 0,1 0 0 0 0,-1 0 0 0 0,0 0 0 0 0,0 0 0 0 0,0-1 0 0 0,2-6 0 0 0,8-7 0 0 0,-2 6 0 0 0,-6 6 0 0 0,1 1 0 0 0,-1-1 0 0 0,1 1 0 0 0,-1 0 0 0 0,1 0 0 0 0,1 1 0 0 0,-1-1 0 0 0,1 1 0 0 0,0 1 0 0 0,0-1 0 0 0,0 1 0 0 0,9-4 0 0 0,12-2 0 0 0,-21 6 0 0 0,1 0 0 0 0,-1 1 0 0 0,1 0 0 0 0,-1 0 0 0 0,1 1 0 0 0,0-1 0 0 0,11 1 0 0 0,9 0 0 0 0,-17 0 0 0 0,0 0 0 0 0,0 1 0 0 0,0 0 0 0 0,0 1 0 0 0,0 0 0 0 0,0 1 0 0 0,0 0 0 0 0,-1 0 0 0 0,1 1 0 0 0,-1 0 0 0 0,1 1 0 0 0,9 5 0 0 0,3 5 0 0 0,0 1 0 0 0,-2 0 0 0 0,1 2 0 0 0,-2 0 0 0 0,-1 2 0 0 0,0 0 0 0 0,-1 0 0 0 0,23 37 0 0 0,-32-42 0 0 0,0-2 0 0 0,0 0 0 0 0,-1 1 0 0 0,-1 0 0 0 0,0 0 0 0 0,7 26 0 0 0,-8-20 0 0 0,1-1 0 0 0,11 25 0 0 0,-10-28 0 0 0,-1 1 0 0 0,-1-1 0 0 0,7 32 0 0 0,19 95 0 0 0,-19-100 0 0 0,-2 1 0 0 0,-2 1 0 0 0,3 66 0 0 0,-2 108 0 0 0,-18-166 0 0 0,9-51 0 0 0,0-1 0 0 0,0 1 0 0 0,0 0 0 0 0,-1 0 0 0 0,1 0 0 0 0,0-1 0 0 0,0 1 0 0 0,-1 0 0 0 0,1-1 0 0 0,-1 1 0 0 0,1 0 0 0 0,0-1 0 0 0,-1 1 0 0 0,1 0 0 0 0,-1-1 0 0 0,1 1 0 0 0,-1-1 0 0 0,0 1 0 0 0,1-1 0 0 0,-1 1 0 0 0,0-1 0 0 0,-1 1 0 0 0,-6 6 0 0 0,7-6 0 0 0,0-1 0 0 0,1 1 0 0 0,-1-1 0 0 0,1 0 0 0 0,-1 1 0 0 0,0-1 0 0 0,1 0 0 0 0,-1 1 0 0 0,0-1 0 0 0,1 0 0 0 0,-1 0 0 0 0,0 0 0 0 0,0 0 0 0 0,1 0 0 0 0,-1 0 0 0 0,0 0 0 0 0,1 0 0 0 0,-1 0 0 0 0,0 0 0 0 0,0 0 0 0 0,1 0 0 0 0,-1 0 0 0 0,0 0 0 0 0,1-1 0 0 0,-1 1 0 0 0,0 0 0 0 0,1-1 0 0 0,-1 1 0 0 0,0 0 0 0 0,1-1 0 0 0,-1 1 0 0 0,1-1 0 0 0,-1 1 0 0 0,1-1 0 0 0,-1 1 0 0 0,1-1 0 0 0,-1 1 0 0 0,1-1 0 0 0,-1 0 0 0 0,1 0 0 0 0,0 1 0 0 0,-6-6 0 0 0,0-1 0 0 0,1 1 0 0 0,-1-1 0 0 0,2 0 0 0 0,-1 0 0 0 0,1-1 0 0 0,0 1 0 0 0,1-1 0 0 0,0 0 0 0 0,-3-10 0 0 0,-19-38 0 0 0,17 41 0 0 0,1 0 0 0 0,0-1 0 0 0,1 0 0 0 0,-5-24 0 0 0,-14-37 0 0 0,11 39 0 0 0,2-1 0 0 0,1-1 0 0 0,-8-64 0 0 0,5 45 0 0 0,10 45 0 0 0,0-1 0 0 0,1 1 0 0 0,0 0 0 0 0,0-24 0 0 0,2 3 0 0 0,0 3 0 0 0,2 0 0 0 0,5-41 0 0 0,-5 66 0 0 0,0 0 0 0 0,1 1 0 0 0,0-1 0 0 0,0 0 0 0 0,1 0 0 0 0,5-8 0 0 0,-7 13 0 0 0,0-1 0 0 0,1 1 0 0 0,0 0 0 0 0,-1 0 0 0 0,1 0 0 0 0,0 0 0 0 0,0 0 0 0 0,0 1 0 0 0,0-1 0 0 0,0 1 0 0 0,1-1 0 0 0,-1 1 0 0 0,0 0 0 0 0,1 0 0 0 0,-1 0 0 0 0,6-2 0 0 0,-6 3 0 0 0,-1 0 0 0 0,1-1 0 0 0,0 1 0 0 0,0-1 0 0 0,-1 0 0 0 0,1 1 0 0 0,0-1 0 0 0,-1 0 0 0 0,1 0 0 0 0,0 0 0 0 0,-1 0 0 0 0,3-2 0 0 0,-3 2 0 0 0,0 0 0 0 0,0 0 0 0 0,0 0 0 0 0,0 1 0 0 0,0-1 0 0 0,0 0 0 0 0,0 1 0 0 0,1-1 0 0 0,-1 1 0 0 0,0-1 0 0 0,0 1 0 0 0,1 0 0 0 0,-1-1 0 0 0,0 1 0 0 0,1 0 0 0 0,-1 0 0 0 0,2 0 0 0 0,9 0 0 0 0,1 0 0 0 0,-1 0 0 0 0,1 2 0 0 0,0-1 0 0 0,-1 2 0 0 0,0 0 0 0 0,0 0 0 0 0,0 1 0 0 0,0 0 0 0 0,0 1 0 0 0,15 9 0 0 0,-12-5 0 0 0,-1 0 0 0 0,0 1 0 0 0,0 1 0 0 0,-1 0 0 0 0,-1 1 0 0 0,1 0 0 0 0,-2 1 0 0 0,13 18 0 0 0,0-6 0 0 0,8 10 0 0 0,-20-14 0 0 0,2 2 0 0 0,27 37 0 0 0,-10-28 0 0 0,-16 3 0 0 0,0-8 0 0 0,-4-11 0 0 0,-2 1 0 0 0,0 0 0 0 0,-1 0 0 0 0,9 26 0 0 0,2 3 0 0 0,-16-40 0 0 0,0 0 0 0 0,0 0 0 0 0,-1 0 0 0 0,0 0 0 0 0,0 0 0 0 0,1 10 0 0 0,-1-9 0 0 0,0 0 0 0 0,0 0 0 0 0,0 0 0 0 0,1-1 0 0 0,0 1 0 0 0,5 7 0 0 0,9 25 0 0 0,-5-9 0 0 0,-10-25 0 0 0,1 0 0 0 0,-1 1 0 0 0,0-1 0 0 0,-1 1 0 0 0,1-1 0 0 0,-1 1 0 0 0,0 0 0 0 0,0 9 0 0 0,-1 91 0 0 0,0-104 0 0 0,0-1 0 0 0,0 0 0 0 0,-1 0 0 0 0,1 0 0 0 0,0 0 0 0 0,0 0 0 0 0,-1 0 0 0 0,1 0 0 0 0,-1 0 0 0 0,1 0 0 0 0,-1 0 0 0 0,1 0 0 0 0,-1 0 0 0 0,0 0 0 0 0,1 0 0 0 0,-1 0 0 0 0,0 0 0 0 0,0-1 0 0 0,0 1 0 0 0,0 0 0 0 0,1-1 0 0 0,-1 1 0 0 0,-2 0 0 0 0,-31 9 0 0 0,23-9 0 0 0,1-1 0 0 0,0 0 0 0 0,0 0 0 0 0,-1-1 0 0 0,-13-3 0 0 0,16 1 0 0 0,1-1 0 0 0,-1 0 0 0 0,1-1 0 0 0,0 1 0 0 0,0-2 0 0 0,0 1 0 0 0,1 0 0 0 0,-1-1 0 0 0,1-1 0 0 0,1 1 0 0 0,-1-1 0 0 0,-5-8 0 0 0,-25-27 0 0 0,32 38 0 0 0,1 0 0 0 0,-1 0 0 0 0,1 0 0 0 0,0-1 0 0 0,0 1 0 0 0,0-1 0 0 0,1 0 0 0 0,-4-8 0 0 0,-5-12 0 0 0,-21-29 0 0 0,-41-83 0 0 0,67 121 0 0 0,0 0 0 0 0,0 0 0 0 0,2 0 0 0 0,0-1 0 0 0,1 1 0 0 0,1-1 0 0 0,-1-21 0 0 0,1-8 0 0 0,0 34 0 0 0,1-1 0 0 0,1 1 0 0 0,0-1 0 0 0,0 1 0 0 0,1-1 0 0 0,1 1 0 0 0,0-1 0 0 0,8-21 0 0 0,-6 21 0 0 0,-2 6 0 0 0,0 1 0 0 0,1-1 0 0 0,0 0 0 0 0,0 1 0 0 0,0 0 0 0 0,1-1 0 0 0,5-6 0 0 0,55-21 0 0 0,-61 33 0 0 0,-1-1 0 0 0,1 1 0 0 0,0 0 0 0 0,0 0 0 0 0,-1 0 0 0 0,1 0 0 0 0,0 1 0 0 0,0-1 0 0 0,0 1 0 0 0,0 0 0 0 0,0-1 0 0 0,0 1 0 0 0,0 0 0 0 0,0 1 0 0 0,0-1 0 0 0,5 2 0 0 0,48 15 0 0 0,-37-10 0 0 0,-10-3 0 0 0,0 0 0 0 0,0 1 0 0 0,0-1 0 0 0,-1 2 0 0 0,0-1 0 0 0,1 1 0 0 0,8 9 0 0 0,50 54 0 0 0,-42-41 0 0 0,11 10 0 0 0,54 77 0 0 0,-80-101 0 0 0,-6-9 0 0 0,0 0 0 0 0,0 0 0 0 0,-1 0 0 0 0,0 0 0 0 0,0 1 0 0 0,0-1 0 0 0,-1 1 0 0 0,3 8 0 0 0,-4-9 0 0 0,1 1 0 0 0,0-1 0 0 0,0 0 0 0 0,0-1 0 0 0,1 1 0 0 0,0 0 0 0 0,-1-1 0 0 0,6 7 0 0 0,-5-8 0 0 0,0 1 0 0 0,0-1 0 0 0,-1 1 0 0 0,0 0 0 0 0,0 0 0 0 0,0 0 0 0 0,0 0 0 0 0,0 0 0 0 0,-1 0 0 0 0,0 1 0 0 0,1 6 0 0 0,4 25 0 0 0,13 43 0 0 0,-11-53 0 0 0,-2-1 0 0 0,-1 1 0 0 0,-1 0 0 0 0,1 32 0 0 0,-4-13 0 0 0,0-30 0 0 0,0 0 0 0 0,-1 1 0 0 0,0-1 0 0 0,-1 0 0 0 0,-1 1 0 0 0,0-1 0 0 0,-1 0 0 0 0,-7 19 0 0 0,7-29 0 0 0,1 0 0 0 0,-1-1 0 0 0,0 1 0 0 0,-1-1 0 0 0,1 0 0 0 0,-1 0 0 0 0,1 0 0 0 0,-1-1 0 0 0,-1 1 0 0 0,1-1 0 0 0,0 0 0 0 0,-1 0 0 0 0,1 0 0 0 0,-1-1 0 0 0,0 0 0 0 0,0 0 0 0 0,0 0 0 0 0,0 0 0 0 0,0-1 0 0 0,0 0 0 0 0,-1 0 0 0 0,1 0 0 0 0,0-1 0 0 0,0 1 0 0 0,-1-1 0 0 0,1-1 0 0 0,0 1 0 0 0,-1-1 0 0 0,1 0 0 0 0,0 0 0 0 0,0 0 0 0 0,0-1 0 0 0,0 0 0 0 0,0 0 0 0 0,0 0 0 0 0,0 0 0 0 0,0-1 0 0 0,1 0 0 0 0,0 0 0 0 0,-1 0 0 0 0,-5-6 0 0 0,-8-9 0 0 0,0-1 0 0 0,1 0 0 0 0,-22-34 0 0 0,31 42 0 0 0,2 0 0 0 0,-1 0 0 0 0,1-1 0 0 0,1 1 0 0 0,0-1 0 0 0,1-1 0 0 0,0 1 0 0 0,-2-20 0 0 0,-22-99 0 0 0,26 116 0 0 0,-3-12 0 0 0,2 0 0 0 0,0-49 0 0 0,4 66 0 0 0,0 1 0 0 0,0-1 0 0 0,1 1 0 0 0,0-1 0 0 0,1 1 0 0 0,0 0 0 0 0,0 0 0 0 0,1 0 0 0 0,1 0 0 0 0,-1 1 0 0 0,12-16 0 0 0,11-27 0 0 0,-25 48 0 0 0,1 0 0 0 0,-1 0 0 0 0,1 0 0 0 0,0 0 0 0 0,0 0 0 0 0,0 1 0 0 0,0 0 0 0 0,1-1 0 0 0,-1 1 0 0 0,1 0 0 0 0,-1 1 0 0 0,1-1 0 0 0,0 0 0 0 0,-1 1 0 0 0,1 0 0 0 0,0 0 0 0 0,0 0 0 0 0,0 1 0 0 0,0-1 0 0 0,8 1 0 0 0,12-1 0 0 0,1 1 0 0 0,28 3 0 0 0,-42-2 0 0 0,-6 0 0 0 0,0 0 0 0 0,0 0 0 0 0,-1 0 0 0 0,1 0 0 0 0,0 1 0 0 0,0 0 0 0 0,-1 0 0 0 0,1 0 0 0 0,-1 0 0 0 0,1 1 0 0 0,-1 0 0 0 0,0 0 0 0 0,0 0 0 0 0,0 0 0 0 0,-1 1 0 0 0,5 4 0 0 0,13 12 0 0 0,6-3 0 0 0,-10 8 0 0 0,7-6 0 0 0,31 57 0 0 0,-42-58 0 0 0,7 15 0 0 0,20 56 0 0 0,-10-4 0 0 0,2 42 0 0 0,-32-120 0 0 0,1-1 0 0 0,-1 0 0 0 0,0 1 0 0 0,0-1 0 0 0,-1 1 0 0 0,0-1 0 0 0,-3 10 0 0 0,-3 37 0 0 0,8-39 0 0 0,-2 0 0 0 0,0 0 0 0 0,-1 0 0 0 0,-5 21 0 0 0,7-32 0 0 0,-1-1 0 0 0,1 1 0 0 0,-1 0 0 0 0,0-1 0 0 0,0 1 0 0 0,-1-1 0 0 0,1 1 0 0 0,0-1 0 0 0,-1 1 0 0 0,0-1 0 0 0,1 0 0 0 0,-1 0 0 0 0,0 0 0 0 0,0 0 0 0 0,0 0 0 0 0,0 0 0 0 0,-1 0 0 0 0,1-1 0 0 0,0 1 0 0 0,-1-1 0 0 0,1 0 0 0 0,-1 1 0 0 0,1-1 0 0 0,-1 0 0 0 0,0-1 0 0 0,1 1 0 0 0,-1 0 0 0 0,0-1 0 0 0,-4 1 0 0 0,5-2 0 0 0,0 1 0 0 0,0-1 0 0 0,0 1 0 0 0,0-1 0 0 0,1 0 0 0 0,-1 0 0 0 0,0 0 0 0 0,1 0 0 0 0,-1 0 0 0 0,0 0 0 0 0,1 0 0 0 0,-1 0 0 0 0,1-1 0 0 0,0 1 0 0 0,-1-1 0 0 0,1 1 0 0 0,0-1 0 0 0,0 1 0 0 0,0-1 0 0 0,0 0 0 0 0,0 1 0 0 0,0-1 0 0 0,0-2 0 0 0,-7-9 0 0 0,-4-1 0 0 0,7 8 0 0 0,0 0 0 0 0,0 0 0 0 0,1-1 0 0 0,0 1 0 0 0,-5-12 0 0 0,-4-14 0 0 0,0 0 0 0 0,2-1 0 0 0,2-1 0 0 0,1 0 0 0 0,1 0 0 0 0,2-1 0 0 0,2 0 0 0 0,1 1 0 0 0,4-54 0 0 0,12 10 0 0 0,-12 72 0 0 0,0 0 0 0 0,1 0 0 0 0,0 0 0 0 0,0 1 0 0 0,0-1 0 0 0,1 1 0 0 0,-1 0 0 0 0,1 0 0 0 0,1 0 0 0 0,-1 0 0 0 0,1 1 0 0 0,6-5 0 0 0,-6 4 0 0 0,-2 3 0 0 0,0 0 0 0 0,1 1 0 0 0,-1-1 0 0 0,1 1 0 0 0,-1 0 0 0 0,1 0 0 0 0,-1 0 0 0 0,1 1 0 0 0,0-1 0 0 0,-1 1 0 0 0,1 0 0 0 0,0 0 0 0 0,-1 0 0 0 0,1 1 0 0 0,0-1 0 0 0,-1 1 0 0 0,5 1 0 0 0,1-1 0 0 0,0 1 0 0 0,-1 1 0 0 0,1 0 0 0 0,-1 0 0 0 0,17 9 0 0 0,33 36 0 0 0,-56-47 0 0 0,0 1 0 0 0,-1 0 0 0 0,1 0 0 0 0,0-1 0 0 0,0 1 0 0 0,-1 0 0 0 0,0 1 0 0 0,1-1 0 0 0,-1 0 0 0 0,0 0 0 0 0,0 1 0 0 0,0-1 0 0 0,0 0 0 0 0,0 1 0 0 0,-1-1 0 0 0,1 5 0 0 0,7 19 0 0 0,16 13 0 0 0,-18-31 0 0 0,-1 0 0 0 0,0 1 0 0 0,0-1 0 0 0,-1 1 0 0 0,5 12 0 0 0,0 7 0 0 0,-2 1 0 0 0,0 0 0 0 0,-2 1 0 0 0,-1 0 0 0 0,0 40 0 0 0,0 14 0 0 0,-1-65 0 0 0,-1-1 0 0 0,-1 1 0 0 0,-1-1 0 0 0,0 1 0 0 0,-2-1 0 0 0,0 0 0 0 0,-1 1 0 0 0,-9 32 0 0 0,10-48 0 0 0,1 0 0 0 0,-1 0 0 0 0,0 0 0 0 0,0 0 0 0 0,0 0 0 0 0,0 0 0 0 0,0-1 0 0 0,-1 1 0 0 0,1-1 0 0 0,-1 0 0 0 0,0 1 0 0 0,1-1 0 0 0,-1-1 0 0 0,0 1 0 0 0,0 0 0 0 0,0-1 0 0 0,-6 3 0 0 0,7-3 0 0 0,0-1 0 0 0,0 0 0 0 0,0 1 0 0 0,-1-1 0 0 0,1 0 0 0 0,0 0 0 0 0,0 0 0 0 0,0 0 0 0 0,0 0 0 0 0,0 0 0 0 0,0-1 0 0 0,0 1 0 0 0,0-1 0 0 0,0 0 0 0 0,0 1 0 0 0,0-1 0 0 0,0 0 0 0 0,0 0 0 0 0,0 0 0 0 0,0 0 0 0 0,1-1 0 0 0,-1 1 0 0 0,0 0 0 0 0,1-1 0 0 0,-1 1 0 0 0,-1-4 0 0 0,-16-17 0 0 0,13 14 0 0 0,0 1 0 0 0,0-1 0 0 0,1 1 0 0 0,0-2 0 0 0,0 1 0 0 0,-5-15 0 0 0,-11-22 0 0 0,1-3 0 0 0,12 18 0 0 0,3 14 0 0 0,1-1 0 0 0,0 0 0 0 0,1 0 0 0 0,0-27 0 0 0,2 20 0 0 0,2 0 0 0 0,1-1 0 0 0,5-25 0 0 0,-5 42 0 0 0,0-1 0 0 0,1 1 0 0 0,0-1 0 0 0,1 1 0 0 0,-1 0 0 0 0,2 0 0 0 0,-1 1 0 0 0,1-1 0 0 0,0 1 0 0 0,1 0 0 0 0,0 0 0 0 0,7-6 0 0 0,-4 2 0 0 0,-8 9 0 0 0,1 0 0 0 0,-1 0 0 0 0,1 0 0 0 0,-1 1 0 0 0,1-1 0 0 0,0 0 0 0 0,-1 1 0 0 0,1-1 0 0 0,0 1 0 0 0,0-1 0 0 0,0 1 0 0 0,1 0 0 0 0,-1 0 0 0 0,0 0 0 0 0,0 0 0 0 0,1 0 0 0 0,-1 0 0 0 0,0 1 0 0 0,1-1 0 0 0,3 1 0 0 0,-2-1 0 0 0,1 1 0 0 0,0 1 0 0 0,0-1 0 0 0,-1 1 0 0 0,1-1 0 0 0,0 1 0 0 0,-1 1 0 0 0,1-1 0 0 0,-1 0 0 0 0,0 1 0 0 0,1 0 0 0 0,6 5 0 0 0,-3-3 0 0 0,-6-4 0 0 0,0 1 0 0 0,-1 0 0 0 0,1-1 0 0 0,-1 1 0 0 0,1 0 0 0 0,-1 0 0 0 0,1 0 0 0 0,-1 1 0 0 0,1-1 0 0 0,-1 0 0 0 0,0 0 0 0 0,0 1 0 0 0,1-1 0 0 0,-1 1 0 0 0,0-1 0 0 0,-1 1 0 0 0,3 2 0 0 0,17 30 0 0 0,-15-27 0 0 0,0-1 0 0 0,-1 1 0 0 0,0 0 0 0 0,0 0 0 0 0,3 9 0 0 0,3 12 0 0 0,-2 0 0 0 0,0 0 0 0 0,-2 1 0 0 0,-1-1 0 0 0,-1 1 0 0 0,-2 0 0 0 0,0 31 0 0 0,-3-11 0 0 0,-10 76 0 0 0,8-104 0 0 0,-1 0 0 0 0,-2-1 0 0 0,0 1 0 0 0,-1-1 0 0 0,0 0 0 0 0,-16 27 0 0 0,4-10 0 0 0,16-29 0 0 0,-1 0 0 0 0,0 0 0 0 0,0 0 0 0 0,-1-1 0 0 0,0 0 0 0 0,0 0 0 0 0,-1 0 0 0 0,-6 6 0 0 0,-5 3 0 0 0,6-3 0 0 0,-2-1 0 0 0,1-1 0 0 0,-1 0 0 0 0,-1-1 0 0 0,1-1 0 0 0,-18 10 0 0 0,1-6 0 0 0,20-8 0 0 0,0-1 0 0 0,-1 0 0 0 0,1 0 0 0 0,-22 4 0 0 0,0-4 0 0 0,16-2 0 0 0,1 0 0 0 0,-31-1 0 0 0,42-1 0 0 0,0 0 0 0 0,0-1 0 0 0,-1 0 0 0 0,1 0 0 0 0,0 0 0 0 0,0 0 0 0 0,1 0 0 0 0,-1-1 0 0 0,0 0 0 0 0,0 0 0 0 0,1 0 0 0 0,-1 0 0 0 0,1-1 0 0 0,0 1 0 0 0,-6-6 0 0 0,1 0 0 0 0,4 4 0 0 0,-1-1 0 0 0,1 0 0 0 0,0 1 0 0 0,0-1 0 0 0,0-1 0 0 0,1 1 0 0 0,-1 0 0 0 0,1-1 0 0 0,1 0 0 0 0,-1 0 0 0 0,-2-8 0 0 0,3 1 0 0 0,0 7 0 0 0,1 0 0 0 0,-1 0 0 0 0,1 0 0 0 0,1 0 0 0 0,0-1 0 0 0,-1 1 0 0 0,2 0 0 0 0,-1-1 0 0 0,1 1 0 0 0,0 0 0 0 0,0 0 0 0 0,3-7 0 0 0,1-4 0 0 0,-3 11 0 0 0,-1 0 0 0 0,1 0 0 0 0,0 1 0 0 0,1-1 0 0 0,-1 1 0 0 0,5-6 0 0 0,49-54 0 0 0,-45 49 0 0 0,-7 8 0 0 0,1 0 0 0 0,0 1 0 0 0,1-1 0 0 0,12-11 0 0 0,9 0 0 0 0,-15 6 0 0 0,-10 11 0 0 0,-1 0 0 0 0,0 1 0 0 0,0-1 0 0 0,1 1 0 0 0,-1-1 0 0 0,1 1 0 0 0,-1 0 0 0 0,1 0 0 0 0,0 0 0 0 0,0 0 0 0 0,-1 0 0 0 0,1 0 0 0 0,0 0 0 0 0,0 0 0 0 0,0 1 0 0 0,0-1 0 0 0,3 0 0 0 0,34-11 0 0 0,-33 9 0 0 0,0 1 0 0 0,1 0 0 0 0,0 0 0 0 0,-1 1 0 0 0,1 0 0 0 0,0 0 0 0 0,10 0 0 0 0,-7 1 0 0 0,-7-1 0 0 0,1 1 0 0 0,-1-1 0 0 0,0 1 0 0 0,1 0 0 0 0,-1 0 0 0 0,1 0 0 0 0,-1 0 0 0 0,1 1 0 0 0,-1 0 0 0 0,0-1 0 0 0,0 1 0 0 0,1 0 0 0 0,-1 1 0 0 0,0-1 0 0 0,0 0 0 0 0,0 1 0 0 0,0 0 0 0 0,0 0 0 0 0,0 0 0 0 0,-1 0 0 0 0,1 0 0 0 0,-1 0 0 0 0,1 1 0 0 0,-1-1 0 0 0,0 1 0 0 0,0 0 0 0 0,0 0 0 0 0,0-1 0 0 0,0 1 0 0 0,1 4 0 0 0,4 9 0 0 0,0 1 0 0 0,-1 0 0 0 0,-1 0 0 0 0,0 1 0 0 0,-2-1 0 0 0,0 1 0 0 0,-1 0 0 0 0,0 0 0 0 0,-2 0 0 0 0,-2 29 0 0 0,0-30 0 0 0,-2 0 0 0 0,0-1 0 0 0,-1 1 0 0 0,-7 18 0 0 0,-2 12 0 0 0,13-40 0 0 0,-1 1 0 0 0,0-1 0 0 0,0 0 0 0 0,0 0 0 0 0,-1 0 0 0 0,-4 7 0 0 0,-98 167 0 0 0,101-174 0 0 0,0 0 0 0 0,0 0 0 0 0,-1 0 0 0 0,0-1 0 0 0,0 1 0 0 0,-1-1 0 0 0,-11 10 0 0 0,-15 15 0 0 0,13-15 0 0 0,-1 0 0 0 0,-1-2 0 0 0,0 0 0 0 0,0-1 0 0 0,-29 12 0 0 0,9-5 0 0 0,5-2 0 0 0,-1-1 0 0 0,-1-2 0 0 0,-1-2 0 0 0,0-2 0 0 0,-49 9 0 0 0,19-10 0 0 0,0-2 0 0 0,-79-3 0 0 0,109-6 0 0 0,1-3 0 0 0,-1-1 0 0 0,1-2 0 0 0,0-1 0 0 0,-67-25 0 0 0,83 25 0 0 0,16 7 0 0 0,-1-1 0 0 0,1 0 0 0 0,-1 0 0 0 0,1-1 0 0 0,0 0 0 0 0,0 0 0 0 0,0-1 0 0 0,0 1 0 0 0,-9-9 0 0 0,2 0 0 0 0,11 10 0 0 0,-1 1 0 0 0,1-1 0 0 0,0 1 0 0 0,1-1 0 0 0,-1 0 0 0 0,0 0 0 0 0,0 1 0 0 0,1-1 0 0 0,-1 0 0 0 0,1-1 0 0 0,0 1 0 0 0,-1 0 0 0 0,1 0 0 0 0,0-1 0 0 0,0 1 0 0 0,1 0 0 0 0,-1-1 0 0 0,0 1 0 0 0,0-5 0 0 0,1-9 0 0 0,-1 0 0 0 0,0-1 0 0 0,2 0 0 0 0,0 1 0 0 0,4-21 0 0 0,14 17 0 0 0,38-76 0 0 0,-27 51 0 0 0,2 1 0 0 0,3 1 0 0 0,44-42 0 0 0,-53 59 0 0 0,1 2 0 0 0,2 1 0 0 0,0 1 0 0 0,1 1 0 0 0,59-29 0 0 0,-48 29 0 0 0,-30 15 0 0 0,-1 1 0 0 0,1 0 0 0 0,1 0 0 0 0,13-3 0 0 0,16-2 0 0 0,-27 5 0 0 0,1 2 0 0 0,-1 0 0 0 0,1 1 0 0 0,0 0 0 0 0,16 1 0 0 0,-29 1 0 0 0,-1-1 0 0 0,0 1 0 0 0,1 0 0 0 0,-1 0 0 0 0,0 0 0 0 0,1 0 0 0 0,-1 1 0 0 0,0-1 0 0 0,1 0 0 0 0,-1 1 0 0 0,0-1 0 0 0,1 0 0 0 0,-1 1 0 0 0,0 0 0 0 0,0-1 0 0 0,0 1 0 0 0,0 0 0 0 0,1-1 0 0 0,-1 1 0 0 0,0 0 0 0 0,0 0 0 0 0,0 0 0 0 0,1 2 0 0 0,-1 1 0 0 0,1 0 0 0 0,-1 0 0 0 0,0 0 0 0 0,-1 1 0 0 0,1-1 0 0 0,-1 0 0 0 0,1 1 0 0 0,-2 6 0 0 0,1 1 0 0 0,1-1 0 0 0,-1 1 0 0 0,0-1 0 0 0,-1 0 0 0 0,0 0 0 0 0,0 0 0 0 0,-2 0 0 0 0,-5 18 0 0 0,-12 4 0 0 0,-1 0 0 0 0,-2-2 0 0 0,-1 0 0 0 0,-1-2 0 0 0,-2-1 0 0 0,-1-1 0 0 0,-1-1 0 0 0,-1-1 0 0 0,-1-2 0 0 0,-1-1 0 0 0,-41 20 0 0 0,24-19 0 0 0,-2-2 0 0 0,0-2 0 0 0,-1-2 0 0 0,-1-3 0 0 0,0-2 0 0 0,-1-2 0 0 0,0-3 0 0 0,0-2 0 0 0,-1-2 0 0 0,-83-7 0 0 0,120 2 0 0 0,6 2 0 0 0,0-1 0 0 0,0-1 0 0 0,0 0 0 0 0,1 0 0 0 0,-1-1 0 0 0,1 0 0 0 0,0-1 0 0 0,-19-10 0 0 0,-7-10 0 0 0,3 11 0 0 0,14-10 0 0 0,-11 1 0 0 0,24 18 0 0 0,0 0 0 0 0,0-1 0 0 0,1 0 0 0 0,0 0 0 0 0,0 0 0 0 0,0-1 0 0 0,1 0 0 0 0,-1 0 0 0 0,2 0 0 0 0,-1 0 0 0 0,-4-9 0 0 0,-14-45 0 0 0,20 54 0 0 0,1 0 0 0 0,-1 0 0 0 0,1-1 0 0 0,1 1 0 0 0,-1-1 0 0 0,1 1 0 0 0,0-1 0 0 0,0-11 0 0 0,3-56 0 0 0,-1 67 0 0 0,-1 1 0 0 0,1 1 0 0 0,0-1 0 0 0,1 0 0 0 0,0 1 0 0 0,0 0 0 0 0,0-1 0 0 0,0 1 0 0 0,1 0 0 0 0,4-6 0 0 0,-4 4 0 0 0,1 1 0 0 0,-1-1 0 0 0,0 0 0 0 0,0 0 0 0 0,3-10 0 0 0,-3 5 0 0 0,2 0 0 0 0,0 1 0 0 0,0 0 0 0 0,1 0 0 0 0,0 1 0 0 0,1-1 0 0 0,0 2 0 0 0,1-1 0 0 0,16-16 0 0 0,8-6 0 0 0,45-33 0 0 0,-63 54 0 0 0,3-3 0 0 0,0 0 0 0 0,1 2 0 0 0,0 0 0 0 0,1 1 0 0 0,22-9 0 0 0,117-45 0 0 0,-124 51 0 0 0,1 2 0 0 0,1 1 0 0 0,0 1 0 0 0,0 2 0 0 0,1 2 0 0 0,0 1 0 0 0,71 0 0 0 0,-104 6 0 0 0,0-1 0 0 0,-1 1 0 0 0,1 0 0 0 0,0 0 0 0 0,-1 0 0 0 0,1 0 0 0 0,-1 1 0 0 0,1-1 0 0 0,-1 1 0 0 0,0 0 0 0 0,1 0 0 0 0,-1 0 0 0 0,0 1 0 0 0,0-1 0 0 0,-1 1 0 0 0,1-1 0 0 0,0 1 0 0 0,-1 0 0 0 0,0 0 0 0 0,0 0 0 0 0,0 1 0 0 0,0-1 0 0 0,0 0 0 0 0,1 5 0 0 0,1 1 0 0 0,0 0 0 0 0,-1 0 0 0 0,0 1 0 0 0,0-1 0 0 0,-1 1 0 0 0,0 0 0 0 0,0 18 0 0 0,-2-3 0 0 0,1-9 0 0 0,0-1 0 0 0,-1 1 0 0 0,-1-1 0 0 0,0 0 0 0 0,-2 1 0 0 0,1-1 0 0 0,-10 28 0 0 0,-60 75 0 0 0,62-100 0 0 0,1-2 0 0 0,-1 1 0 0 0,-17 21 0 0 0,-22 27 0 0 0,31-39 0 0 0,-2-1 0 0 0,-26 27 0 0 0,2-13 0 0 0,-2-1 0 0 0,-2-3 0 0 0,-1-1 0 0 0,-97 49 0 0 0,-27-11 0 0 0,128-52 0 0 0,0-2 0 0 0,-1-3 0 0 0,-1-1 0 0 0,0-3 0 0 0,-1-1 0 0 0,0-3 0 0 0,-1-2 0 0 0,1-1 0 0 0,-1-3 0 0 0,-52-6 0 0 0,90 2 0 0 0,0 0 0 0 0,0 0 0 0 0,0-1 0 0 0,1-1 0 0 0,-1 0 0 0 0,1 0 0 0 0,0-1 0 0 0,1 0 0 0 0,-10-9 0 0 0,11 10 0 0 0,2 0 0 0 0,-1-1 0 0 0,1 0 0 0 0,-1 0 0 0 0,2-1 0 0 0,-1 1 0 0 0,1-1 0 0 0,0-1 0 0 0,0 1 0 0 0,1-1 0 0 0,0 0 0 0 0,-4-11 0 0 0,5 6 0 0 0,0 1 0 0 0,1 0 0 0 0,1-1 0 0 0,0 1 0 0 0,1-1 0 0 0,0 0 0 0 0,1 1 0 0 0,0-1 0 0 0,1 1 0 0 0,0-1 0 0 0,1 1 0 0 0,1 0 0 0 0,0 0 0 0 0,10-20 0 0 0,27-51 0 0 0,30-12 0 0 0,-56 76 0 0 0,1 0 0 0 0,0 1 0 0 0,1 0 0 0 0,38-28 0 0 0,13-14 0 0 0,-39 34 0 0 0,2 2 0 0 0,1 0 0 0 0,45-23 0 0 0,-31 18 0 0 0,-12 8 0 0 0,1 1 0 0 0,1 2 0 0 0,1 2 0 0 0,0 1 0 0 0,1 1 0 0 0,0 3 0 0 0,1 1 0 0 0,0 2 0 0 0,1 1 0 0 0,65-1 0 0 0,-95 8 0 0 0,2-1 0 0 0,-1 1 0 0 0,1 1 0 0 0,0 0 0 0 0,0 0 0 0 0,20 6 0 0 0,-28-5 0 0 0,0-1 0 0 0,-1 1 0 0 0,1 0 0 0 0,0 1 0 0 0,-1-1 0 0 0,1 1 0 0 0,-1-1 0 0 0,0 1 0 0 0,0 0 0 0 0,0 0 0 0 0,0 1 0 0 0,0-1 0 0 0,-1 0 0 0 0,1 1 0 0 0,-1 0 0 0 0,0-1 0 0 0,0 1 0 0 0,-1 0 0 0 0,1 0 0 0 0,0 5 0 0 0,4 7 0 0 0,0 1 0 0 0,-2 0 0 0 0,0 0 0 0 0,-1 0 0 0 0,-1 0 0 0 0,0 0 0 0 0,-1 1 0 0 0,-1-1 0 0 0,-1 1 0 0 0,-1-1 0 0 0,-6 33 0 0 0,-89 191 0 0 0,82-211 0 0 0,-2-1 0 0 0,0 0 0 0 0,-2-2 0 0 0,-41 48 0 0 0,14-26 0 0 0,-74 61 0 0 0,86-83 0 0 0,-2-1 0 0 0,0-1 0 0 0,-1-3 0 0 0,-2-1 0 0 0,0-1 0 0 0,-1-2 0 0 0,-1-2 0 0 0,-1-2 0 0 0,0-2 0 0 0,0-2 0 0 0,-1-1 0 0 0,-1-2 0 0 0,1-2 0 0 0,-1-3 0 0 0,0-1 0 0 0,-54-5 0 0 0,71-1 0 0 0,1-1 0 0 0,1-1 0 0 0,-1-1 0 0 0,-45-21 0 0 0,23 9 0 0 0,27 12 0 0 0,1-1 0 0 0,0-1 0 0 0,1-1 0 0 0,0-1 0 0 0,1 0 0 0 0,-30-26 0 0 0,38 27 0 0 0,0 1 0 0 0,0-1 0 0 0,1-1 0 0 0,0 1 0 0 0,1-2 0 0 0,1 1 0 0 0,0-1 0 0 0,0 0 0 0 0,1 0 0 0 0,1-1 0 0 0,-4-16 0 0 0,1-2 0 0 0,-7-54 0 0 0,14 75 0 0 0,0 0 0 0 0,1-1 0 0 0,0 1 0 0 0,1-1 0 0 0,1 1 0 0 0,0 0 0 0 0,0 0 0 0 0,7-19 0 0 0,52-114 0 0 0,-51 119 0 0 0,1 2 0 0 0,2-1 0 0 0,0 2 0 0 0,1-1 0 0 0,1 2 0 0 0,1 0 0 0 0,1 1 0 0 0,25-23 0 0 0,-7 11 0 0 0,1 1 0 0 0,2 2 0 0 0,71-41 0 0 0,-74 53 0 0 0,0 2 0 0 0,66-20 0 0 0,-97 34 0 0 0,17-4 0 0 0,0 0 0 0 0,24-1 0 0 0,30-7 0 0 0,-57 9 0 0 0,-1 1 0 0 0,1 0 0 0 0,-1 2 0 0 0,1 0 0 0 0,0 1 0 0 0,-1 0 0 0 0,1 1 0 0 0,0 2 0 0 0,25 5 0 0 0,-40-7 0 0 0,-1 0 0 0 0,0 0 0 0 0,1 0 0 0 0,-1 0 0 0 0,0 0 0 0 0,0 0 0 0 0,0 1 0 0 0,0-1 0 0 0,0 1 0 0 0,0 0 0 0 0,2 2 0 0 0,14 11 0 0 0,-12-12 0 0 0,0 0 0 0 0,-1 1 0 0 0,1 0 0 0 0,-1 0 0 0 0,1 1 0 0 0,-2-1 0 0 0,1 1 0 0 0,0 0 0 0 0,-1 0 0 0 0,0 1 0 0 0,0-1 0 0 0,0 1 0 0 0,-1 0 0 0 0,0 0 0 0 0,0 0 0 0 0,-1 0 0 0 0,1 1 0 0 0,-1-1 0 0 0,2 11 0 0 0,1 68 0 0 0,-3-1 0 0 0,-11 102 0 0 0,7-176 0 0 0,0 0 0 0 0,-1 0 0 0 0,0 0 0 0 0,-1 0 0 0 0,0-1 0 0 0,-7 13 0 0 0,-3 8 0 0 0,2-2 0 0 0,5-11 0 0 0,0-1 0 0 0,-1-1 0 0 0,-12 20 0 0 0,-44 63 0 0 0,24-35 0 0 0,-61 72 0 0 0,85-116 0 0 0,-1-1 0 0 0,-2 0 0 0 0,1-1 0 0 0,-2-2 0 0 0,0 0 0 0 0,-1-1 0 0 0,-38 20 0 0 0,14-14 0 0 0,-1-2 0 0 0,0-2 0 0 0,-87 19 0 0 0,101-29 0 0 0,0-2 0 0 0,0-1 0 0 0,0-1 0 0 0,-1-2 0 0 0,1-1 0 0 0,0-2 0 0 0,-33-7 0 0 0,36 2 0 0 0,0-2 0 0 0,1-1 0 0 0,0-1 0 0 0,-34-21 0 0 0,45 23 0 0 0,1-1 0 0 0,0 0 0 0 0,1-1 0 0 0,0-1 0 0 0,0 0 0 0 0,2-1 0 0 0,-1-1 0 0 0,-14-22 0 0 0,27 35 0 0 0,-1 0 0 0 0,1 0 0 0 0,-1-1 0 0 0,1 1 0 0 0,0-1 0 0 0,0 1 0 0 0,0 0 0 0 0,0-1 0 0 0,1 0 0 0 0,-1 1 0 0 0,1-1 0 0 0,0 1 0 0 0,-1-1 0 0 0,1-3 0 0 0,-1-6 0 0 0,-2 1 0 0 0,0 0 0 0 0,1 0 0 0 0,0 0 0 0 0,1 0 0 0 0,1 0 0 0 0,-1 0 0 0 0,2 0 0 0 0,-1-1 0 0 0,2 1 0 0 0,-1 0 0 0 0,2 0 0 0 0,-1 1 0 0 0,6-15 0 0 0,6 6 0 0 0,-11 17 0 0 0,-1-1 0 0 0,0 0 0 0 0,0 0 0 0 0,0-1 0 0 0,0 1 0 0 0,0 0 0 0 0,-1-1 0 0 0,1 1 0 0 0,-1-1 0 0 0,0 1 0 0 0,0-1 0 0 0,0 0 0 0 0,0-5 0 0 0,-1 6 0 0 0,1-1 0 0 0,0 0 0 0 0,0 1 0 0 0,0-1 0 0 0,1 1 0 0 0,-1-1 0 0 0,1 1 0 0 0,0 0 0 0 0,0-1 0 0 0,0 1 0 0 0,0 0 0 0 0,0 0 0 0 0,1 1 0 0 0,-1-1 0 0 0,6-4 0 0 0,9-11 0 0 0,27-54 0 0 0,-22 46 0 0 0,-12 13 0 0 0,1 1 0 0 0,0 0 0 0 0,1 1 0 0 0,17-13 0 0 0,43-24 0 0 0,-65 44 0 0 0,-1 1 0 0 0,1 0 0 0 0,0 0 0 0 0,0 0 0 0 0,1 1 0 0 0,-1 0 0 0 0,0 0 0 0 0,1 1 0 0 0,0 0 0 0 0,9 0 0 0 0,4-1 0 0 0,3 0 0 0 0,0 1 0 0 0,-1 2 0 0 0,1 0 0 0 0,0 2 0 0 0,-1 0 0 0 0,25 8 0 0 0,-43-10 0 0 0,-1 1 0 0 0,1 0 0 0 0,0 0 0 0 0,-1 0 0 0 0,0 1 0 0 0,1-1 0 0 0,-1 1 0 0 0,7 7 0 0 0,9 5 0 0 0,13 3 0 0 0,-15 12 0 0 0,1-8 0 0 0,27 43 0 0 0,-39-51 0 0 0,0 1 0 0 0,0 0 0 0 0,-1 0 0 0 0,-1 1 0 0 0,-1-1 0 0 0,0 1 0 0 0,2 25 0 0 0,-1 10 0 0 0,-4 53 0 0 0,-1-67 0 0 0,-2-18 0 0 0,0 0 0 0 0,-1 0 0 0 0,-1-1 0 0 0,0 1 0 0 0,-2-1 0 0 0,0 0 0 0 0,-1 0 0 0 0,-1-1 0 0 0,0 0 0 0 0,-1 0 0 0 0,-1-1 0 0 0,-1-1 0 0 0,0 1 0 0 0,-1-2 0 0 0,-1 1 0 0 0,0-2 0 0 0,-26 21 0 0 0,-9 19 0 0 0,-19-9 0 0 0,56-38 0 0 0,0 0 0 0 0,0 0 0 0 0,0-1 0 0 0,-1-1 0 0 0,0 0 0 0 0,0 0 0 0 0,-15 1 0 0 0,-25 9 0 0 0,28-7 0 0 0,-1-2 0 0 0,0 0 0 0 0,0-2 0 0 0,-1-1 0 0 0,-40-1 0 0 0,23-3 0 0 0,1-3 0 0 0,-69-14 0 0 0,2-25 0 0 0,99 39 0 0 0,0 0 0 0 0,0 0 0 0 0,1-1 0 0 0,0 0 0 0 0,0 0 0 0 0,0-1 0 0 0,1 0 0 0 0,-10-11 0 0 0,9 10 0 0 0,6 6 0 0 0,1 0 0 0 0,-1-1 0 0 0,1 1 0 0 0,0-1 0 0 0,0 1 0 0 0,0-1 0 0 0,0 0 0 0 0,0 0 0 0 0,-1-4 0 0 0,-6-6 0 0 0,2 4 0 0 0,4 6 0 0 0,-1-2 0 0 0,1 1 0 0 0,0 0 0 0 0,0 0 0 0 0,1-1 0 0 0,-1 0 0 0 0,1 1 0 0 0,-3-9 0 0 0,-8-11 0 0 0,11 21 0 0 0,0 0 0 0 0,0-1 0 0 0,0 0 0 0 0,0 0 0 0 0,0 1 0 0 0,1-1 0 0 0,0 0 0 0 0,0 0 0 0 0,0 0 0 0 0,0-1 0 0 0,1 1 0 0 0,-1 0 0 0 0,1-6 0 0 0,0 3 0 0 0,-1 1 0 0 0,1 0 0 0 0,0 0 0 0 0,0 0 0 0 0,1-1 0 0 0,-1 1 0 0 0,1 0 0 0 0,0 0 0 0 0,1 0 0 0 0,0 1 0 0 0,0-1 0 0 0,0 0 0 0 0,0 0 0 0 0,1 1 0 0 0,6-10 0 0 0,0 6 0 0 0,-4 3 0 0 0,1 0 0 0 0,-1 0 0 0 0,1 1 0 0 0,0 0 0 0 0,1 0 0 0 0,-1 1 0 0 0,10-5 0 0 0,-13 8 0 0 0,0-1 0 0 0,0 1 0 0 0,0-1 0 0 0,-1 0 0 0 0,1 0 0 0 0,0 0 0 0 0,-1 0 0 0 0,5-5 0 0 0,-5 6 0 0 0,0-1 0 0 0,-1 0 0 0 0,1 1 0 0 0,0-1 0 0 0,0 1 0 0 0,0 0 0 0 0,0 0 0 0 0,0 0 0 0 0,1 0 0 0 0,-1 0 0 0 0,0 0 0 0 0,0 0 0 0 0,1 1 0 0 0,-1-1 0 0 0,0 1 0 0 0,4-1 0 0 0,66-12 0 0 0,-1 3 0 0 0,91-2 0 0 0,-130 12 0 0 0,1 1 0 0 0,-1 1 0 0 0,58 12 0 0 0,-63-7 0 0 0,-14-5 0 0 0,-1 0 0 0 0,-1 2 0 0 0,1-1 0 0 0,0 1 0 0 0,18 10 0 0 0,3 2 0 0 0,-30-16 0 0 0,0 1 0 0 0,0 0 0 0 0,0 0 0 0 0,0 0 0 0 0,0 1 0 0 0,0-1 0 0 0,0 1 0 0 0,0-1 0 0 0,-1 1 0 0 0,1 0 0 0 0,0 0 0 0 0,-1 0 0 0 0,0 1 0 0 0,1-1 0 0 0,-1 1 0 0 0,0-1 0 0 0,0 1 0 0 0,-1 0 0 0 0,1-1 0 0 0,0 1 0 0 0,1 6 0 0 0,9 12 0 0 0,-11-19 0 0 0,1-1 0 0 0,-1 1 0 0 0,0 0 0 0 0,1 0 0 0 0,-1 0 0 0 0,0 0 0 0 0,0 0 0 0 0,-1 0 0 0 0,1 0 0 0 0,0 0 0 0 0,-1 0 0 0 0,1 0 0 0 0,-1 0 0 0 0,1 3 0 0 0,-1 26 0 0 0,2-21 0 0 0,-2 0 0 0 0,1 0 0 0 0,-1 0 0 0 0,-1 0 0 0 0,0-1 0 0 0,0 1 0 0 0,-1 0 0 0 0,0-1 0 0 0,-1 1 0 0 0,0-1 0 0 0,-8 18 0 0 0,-3-8 0 0 0,-1-1 0 0 0,-1 0 0 0 0,0-1 0 0 0,-2-1 0 0 0,1 0 0 0 0,-36 22 0 0 0,14-14 0 0 0,32-19 0 0 0,-1 0 0 0 0,1 0 0 0 0,-1-1 0 0 0,0 0 0 0 0,0-1 0 0 0,-10 4 0 0 0,-24 4 0 0 0,-1-1 0 0 0,0-2 0 0 0,-1-2 0 0 0,1-1 0 0 0,-1-3 0 0 0,0-2 0 0 0,-61-7 0 0 0,101 7 0 0 0,0-2 0 0 0,-1 1 0 0 0,1-1 0 0 0,0 1 0 0 0,0-1 0 0 0,0 0 0 0 0,0-1 0 0 0,0 1 0 0 0,0-1 0 0 0,-5-4 0 0 0,-17-10 0 0 0,23 16 0 0 0,0 0 0 0 0,0-1 0 0 0,1 0 0 0 0,-1 0 0 0 0,1 0 0 0 0,-1 0 0 0 0,1 0 0 0 0,-1 0 0 0 0,1-1 0 0 0,-3-4 0 0 0,4 6 0 0 0,0 0 0 0 0,1 0 0 0 0,-1 0 0 0 0,0 0 0 0 0,0 1 0 0 0,0-1 0 0 0,-1 0 0 0 0,1 0 0 0 0,0 1 0 0 0,0-1 0 0 0,0 1 0 0 0,0-1 0 0 0,-1 1 0 0 0,1-1 0 0 0,0 1 0 0 0,0 0 0 0 0,-3-1 0 0 0,-5-2 0 0 0,-35-40 0 0 0,42 41 0 0 0,0-1 0 0 0,-1 1 0 0 0,1-1 0 0 0,-1 1 0 0 0,0 0 0 0 0,1-1 0 0 0,-1 1 0 0 0,0 0 0 0 0,0 1 0 0 0,-1-1 0 0 0,1 0 0 0 0,0 1 0 0 0,-7-2 0 0 0,6 6 0 0 0,11 3 0 0 0,10 4 0 0 0,8-4 0 0 0,141 46 0 0 0,-138-44 0 0 0,2-2 0 0 0,35 5 0 0 0,-7-2 0 0 0,338 52 0 0 0,-234-35 0 0 0,-87-5 0 0 0,-62-18 0 0 0,-8-1 0 0 0,0-1 0 0 0,0 1 0 0 0,0-1 0 0 0,0 0 0 0 0,1 0 0 0 0,-1-1 0 0 0,0 1 0 0 0,0-1 0 0 0,1 0 0 0 0,-1-1 0 0 0,0 1 0 0 0,0-1 0 0 0,1 0 0 0 0,-1-1 0 0 0,0 1 0 0 0,0-1 0 0 0,0 0 0 0 0,-1 0 0 0 0,7-3 0 0 0,46-27 0 0 0,-36 20 0 0 0,1 0 0 0 0,1 2 0 0 0,0 1 0 0 0,35-9 0 0 0,1-9 0 0 0,4 1 0 0 0,91-11 0 0 0,-128 31 0 0 0,1 2 0 0 0,-1 1 0 0 0,1 2 0 0 0,0 0 0 0 0,29 4 0 0 0,-9-2 0 0 0,-42-1 0 0 0,0 0 0 0 0,1 0 0 0 0,-1 1 0 0 0,0-1 0 0 0,0 1 0 0 0,0 1 0 0 0,0-1 0 0 0,0 1 0 0 0,0-1 0 0 0,0 1 0 0 0,5 4 0 0 0,-2 0 0 0 0,0 0 0 0 0,-1 1 0 0 0,1 0 0 0 0,8 11 0 0 0,-13-14 0 0 0,3 3 0 0 0,0 1 0 0 0,-1 0 0 0 0,0 0 0 0 0,0 0 0 0 0,-1 0 0 0 0,0 1 0 0 0,-1 0 0 0 0,0 0 0 0 0,0 0 0 0 0,-1 0 0 0 0,0 0 0 0 0,-1 1 0 0 0,0-1 0 0 0,0 0 0 0 0,-1 1 0 0 0,0-1 0 0 0,-2 13 0 0 0,-1-3 0 0 0,0 0 0 0 0,-2-1 0 0 0,0 1 0 0 0,-1-1 0 0 0,0 0 0 0 0,-2-1 0 0 0,-12 23 0 0 0,17-34 0 0 0,0 0 0 0 0,-1 0 0 0 0,0-1 0 0 0,0 1 0 0 0,0-1 0 0 0,0 0 0 0 0,-1 0 0 0 0,0 0 0 0 0,0-1 0 0 0,0 1 0 0 0,-1-1 0 0 0,1-1 0 0 0,-7 4 0 0 0,-18 17 0 0 0,27-21 0 0 0,0 0 0 0 0,0 0 0 0 0,-1-1 0 0 0,1 1 0 0 0,0-1 0 0 0,-1 0 0 0 0,-7 4 0 0 0,-19 6 0 0 0,-1-1 0 0 0,-1-2 0 0 0,1-1 0 0 0,-1-1 0 0 0,-1-2 0 0 0,-59 2 0 0 0,74-7 0 0 0,-64-2 0 0 0,75 1 0 0 0,0 0 0 0 0,0 0 0 0 0,0 0 0 0 0,0-1 0 0 0,0 0 0 0 0,0-1 0 0 0,0 1 0 0 0,-9-6 0 0 0,-21-5 0 0 0,33 13 0 0 0,0-1 0 0 0,0 0 0 0 0,0 0 0 0 0,0 0 0 0 0,0-1 0 0 0,0 1 0 0 0,0-1 0 0 0,1 0 0 0 0,-7-4 0 0 0,7 3 0 0 0,0 2 0 0 0,0-1 0 0 0,1 0 0 0 0,-1 1 0 0 0,0-1 0 0 0,0 1 0 0 0,-1 0 0 0 0,1 0 0 0 0,0 0 0 0 0,-6-1 0 0 0,5 2 0 0 0,0-1 0 0 0,1 0 0 0 0,-1 0 0 0 0,0 0 0 0 0,0-1 0 0 0,1 1 0 0 0,-1-1 0 0 0,1 0 0 0 0,-1 0 0 0 0,1 0 0 0 0,0 0 0 0 0,0-1 0 0 0,-5-4 0 0 0,8 6 0 0 0,-1 1 0 0 0,1-1 0 0 0,0 1 0 0 0,0-1 0 0 0,0 0 0 0 0,-1 1 0 0 0,1-1 0 0 0,0 1 0 0 0,0-1 0 0 0,0 0 0 0 0,0 1 0 0 0,0-1 0 0 0,0 1 0 0 0,0-1 0 0 0,0 0 0 0 0,0 1 0 0 0,0-1 0 0 0,1 1 0 0 0,-1-1 0 0 0,0 0 0 0 0,0 1 0 0 0,1-1 0 0 0,-1 1 0 0 0,0-1 0 0 0,0 1 0 0 0,1-1 0 0 0,-1 1 0 0 0,1-1 0 0 0,-1 1 0 0 0,0-1 0 0 0,1 1 0 0 0,-1 0 0 0 0,1-1 0 0 0,-1 1 0 0 0,1-1 0 0 0,-1 1 0 0 0,1 0 0 0 0,-1 0 0 0 0,1-1 0 0 0,0 1 0 0 0,-1 0 0 0 0,1 0 0 0 0,-1 0 0 0 0,1 0 0 0 0,1-1 0 0 0,33-11 0 0 0,-28 10 0 0 0,8-4 0 0 0,1 0 0 0 0,1 1 0 0 0,-1 1 0 0 0,20-3 0 0 0,24-6 0 0 0,32-11 0 0 0,122-16 0 0 0,-31 4 0 0 0,-159 33 0 0 0,0 1 0 0 0,37 2 0 0 0,-20 0 0 0 0,-33 1 0 0 0,-8 1 0 0 0,1 0 0 0 0,-1 0 0 0 0,1 0 0 0 0,-1 0 0 0 0,0 1 0 0 0,0-1 0 0 0,0 0 0 0 0,0 0 0 0 0,0 0 0 0 0,-1 1 0 0 0,0 2 0 0 0,-2-1 0 0 0,1 0 0 0 0,-1-1 0 0 0,0 1 0 0 0,0-1 0 0 0,0 0 0 0 0,-1 0 0 0 0,1 0 0 0 0,-1 0 0 0 0,1-1 0 0 0,-1 1 0 0 0,0-1 0 0 0,0 0 0 0 0,0 0 0 0 0,-7 2 0 0 0,-18 11 0 0 0,12-1 0 0 0,15-12 0 0 0,0 0 0 0 0,0 0 0 0 0,0 0 0 0 0,0 0 0 0 0,-1-1 0 0 0,1 1 0 0 0,-1-1 0 0 0,1 0 0 0 0,-1 1 0 0 0,1-1 0 0 0,-1 0 0 0 0,-3 0 0 0 0,-100 31 0 0 0,62-17 0 0 0,0-2 0 0 0,-80 12 0 0 0,39-16 0 0 0,-376 25 0 0 0,456-35 0 0 0,0 1 0 0 0,0-1 0 0 0,0 0 0 0 0,0-1 0 0 0,0 1 0 0 0,0-1 0 0 0,1 0 0 0 0,-1 0 0 0 0,0 0 0 0 0,1-1 0 0 0,0 1 0 0 0,-1-1 0 0 0,1 0 0 0 0,-7-7 0 0 0,3 2 0 0 0,7 8 0 0 0,1-1 0 0 0,-1 1 0 0 0,0-1 0 0 0,1 1 0 0 0,-1-1 0 0 0,1 0 0 0 0,-1 1 0 0 0,1-1 0 0 0,-1 0 0 0 0,1 0 0 0 0,-1 1 0 0 0,1-1 0 0 0,0 0 0 0 0,-1 0 0 0 0,1 0 0 0 0,0 0 0 0 0,0 1 0 0 0,0-1 0 0 0,-1 0 0 0 0,1 0 0 0 0,0 0 0 0 0,0 0 0 0 0,0 0 0 0 0,0 1 0 0 0,1-3 0 0 0,-1-2 0 0 0,-1 3 0 0 0,1-1 0 0 0,0 1 0 0 0,-1 0 0 0 0,1 0 0 0 0,0-1 0 0 0,0 1 0 0 0,1 0 0 0 0,-1-1 0 0 0,0 1 0 0 0,1 0 0 0 0,-1 0 0 0 0,1-1 0 0 0,0 1 0 0 0,0 0 0 0 0,0 0 0 0 0,0 0 0 0 0,0 0 0 0 0,0 0 0 0 0,0 0 0 0 0,1 0 0 0 0,-1 0 0 0 0,1 1 0 0 0,-1-1 0 0 0,1 1 0 0 0,0-1 0 0 0,0 1 0 0 0,0-1 0 0 0,0 1 0 0 0,0 0 0 0 0,0 0 0 0 0,2-1 0 0 0,4 1 0 0 0,-6 1 0 0 0,0 0 0 0 0,0 0 0 0 0,0-1 0 0 0,0 1 0 0 0,-1 0 0 0 0,1-1 0 0 0,0 1 0 0 0,0-1 0 0 0,0 1 0 0 0,-1-1 0 0 0,1 0 0 0 0,0 0 0 0 0,-1 0 0 0 0,1 0 0 0 0,-1 0 0 0 0,1 0 0 0 0,-1 0 0 0 0,0-1 0 0 0,2-1 0 0 0,-1 0 0 0 0,1 1 0 0 0,-1 0 0 0 0,1-1 0 0 0,-1 1 0 0 0,1 0 0 0 0,0 0 0 0 0,0 0 0 0 0,0 0 0 0 0,0 1 0 0 0,0-1 0 0 0,0 1 0 0 0,0 0 0 0 0,6-2 0 0 0,56-9 0 0 0,-14 3 0 0 0,-49 9 0 0 0,44-9 0 0 0,-44 8 0 0 0,1 1 0 0 0,-1-1 0 0 0,1 1 0 0 0,-1 0 0 0 0,1 0 0 0 0,-1 0 0 0 0,1 0 0 0 0,-1 0 0 0 0,1 0 0 0 0,-1 1 0 0 0,1-1 0 0 0,-1 1 0 0 0,1 0 0 0 0,-1 0 0 0 0,0 0 0 0 0,3 1 0 0 0,-4-1 0 0 0,0 0 0 0 0,0 0 0 0 0,-1 1 0 0 0,1-1 0 0 0,0 0 0 0 0,-1 0 0 0 0,1 1 0 0 0,-1-1 0 0 0,1 0 0 0 0,-1 1 0 0 0,1-1 0 0 0,-1 0 0 0 0,0 1 0 0 0,0-1 0 0 0,0 1 0 0 0,0-1 0 0 0,0 1 0 0 0,0-1 0 0 0,0 0 0 0 0,0 1 0 0 0,-1-1 0 0 0,1 1 0 0 0,0-1 0 0 0,-1 0 0 0 0,1 1 0 0 0,-2 1 0 0 0,-19 25 0 0 0,19-25 0 0 0,-3 1 0 0 0,0 1 0 0 0,0-1 0 0 0,0 0 0 0 0,-1 0 0 0 0,0 0 0 0 0,-11 5 0 0 0,-19 13 0 0 0,34-20 0 0 0,0-1 0 0 0,0 1 0 0 0,0-1 0 0 0,0 0 0 0 0,0 0 0 0 0,0 0 0 0 0,0 0 0 0 0,0 0 0 0 0,0 0 0 0 0,0-1 0 0 0,-1 1 0 0 0,-3 0 0 0 0,-22 7 0 0 0,-9 5 0 0 0,0-2 0 0 0,-1-1 0 0 0,0-2 0 0 0,-1-2 0 0 0,0-1 0 0 0,0-2 0 0 0,1-2 0 0 0,-57-5 0 0 0,74 2 0 0 0,1-1 0 0 0,-1-1 0 0 0,1 0 0 0 0,0-2 0 0 0,1 0 0 0 0,-23-11 0 0 0,37 14 0 0 0,0 0 0 0 0,0 1 0 0 0,1-1 0 0 0,-1 1 0 0 0,-1 0 0 0 0,1 0 0 0 0,-11-2 0 0 0,-20-5 0 0 0,-168-55 0 0 0,158 42 0 0 0,35 17 0 0 0,0 0 0 0 0,0-1 0 0 0,1 0 0 0 0,0-1 0 0 0,0 0 0 0 0,1-1 0 0 0,0 0 0 0 0,-10-10 0 0 0,17 15 0 0 0,1-1 0 0 0,-1 1 0 0 0,1-1 0 0 0,0 0 0 0 0,-1 1 0 0 0,2-1 0 0 0,-1 0 0 0 0,0 0 0 0 0,1 0 0 0 0,0 0 0 0 0,0 1 0 0 0,0-6 0 0 0,-4-23 0 0 0,3 28 0 0 0,0 1 0 0 0,0 0 0 0 0,1-1 0 0 0,-1 1 0 0 0,1-1 0 0 0,-1 1 0 0 0,1-1 0 0 0,0 1 0 0 0,1-1 0 0 0,-1 1 0 0 0,1-1 0 0 0,-1 1 0 0 0,1 0 0 0 0,0-1 0 0 0,0 1 0 0 0,1 0 0 0 0,-1 0 0 0 0,1-1 0 0 0,-1 1 0 0 0,1 0 0 0 0,4-4 0 0 0,7-18 0 0 0,-12 24 0 0 0,-1 0 0 0 0,0 0 0 0 0,1 0 0 0 0,-1 0 0 0 0,0 0 0 0 0,1 0 0 0 0,-1 0 0 0 0,1 0 0 0 0,-1 1 0 0 0,1-1 0 0 0,0 0 0 0 0,-1 0 0 0 0,1 0 0 0 0,0 0 0 0 0,0 1 0 0 0,0-1 0 0 0,0 0 0 0 0,-1 1 0 0 0,1-1 0 0 0,1 0 0 0 0,14-14 0 0 0,-15 13 0 0 0,1 0 0 0 0,-1 0 0 0 0,1 0 0 0 0,0 0 0 0 0,0 1 0 0 0,0-1 0 0 0,0 0 0 0 0,0 1 0 0 0,0-1 0 0 0,0 1 0 0 0,0 0 0 0 0,1 0 0 0 0,-1 0 0 0 0,0 0 0 0 0,1 0 0 0 0,-1 0 0 0 0,1 1 0 0 0,-1-1 0 0 0,1 1 0 0 0,-1-1 0 0 0,4 1 0 0 0,-4 2 0 0 0,0 0 0 0 0,0 0 0 0 0,0 0 0 0 0,0 0 0 0 0,0 1 0 0 0,-1-1 0 0 0,1 1 0 0 0,-1-1 0 0 0,0 1 0 0 0,1-1 0 0 0,-1 1 0 0 0,0 0 0 0 0,0 3 0 0 0,-1 98 0 0 0,0-101 0 0 0,0 0 0 0 0,-1 1 0 0 0,0-1 0 0 0,0 1 0 0 0,0-1 0 0 0,0 0 0 0 0,0 0 0 0 0,0 0 0 0 0,-1 0 0 0 0,0 0 0 0 0,0 0 0 0 0,-2 3 0 0 0,-8 18 0 0 0,11-23 0 0 0,-17 48 0 0 0,17-46 0 0 0,0-1 0 0 0,0 0 0 0 0,-1 0 0 0 0,1 1 0 0 0,0-1 0 0 0,-1 0 0 0 0,1 0 0 0 0,-1 0 0 0 0,0-1 0 0 0,0 1 0 0 0,1 0 0 0 0,-1-1 0 0 0,0 1 0 0 0,0-1 0 0 0,-1 1 0 0 0,1-1 0 0 0,0 0 0 0 0,0 0 0 0 0,-4 1 0 0 0,-22 4 0 0 0,16-2 0 0 0,1-2 0 0 0,-1 0 0 0 0,1 0 0 0 0,-1-1 0 0 0,0 0 0 0 0,-13-2 0 0 0,0 2 0 0 0,12 0 0 0 0,0-1 0 0 0,0 0 0 0 0,0-1 0 0 0,0 0 0 0 0,0-1 0 0 0,0 0 0 0 0,0-1 0 0 0,-13-5 0 0 0,-15-7 0 0 0,35 14 0 0 0,0 0 0 0 0,1-1 0 0 0,-1 0 0 0 0,1-1 0 0 0,0 1 0 0 0,0-1 0 0 0,0 0 0 0 0,0 0 0 0 0,0 0 0 0 0,0-1 0 0 0,-5-5 0 0 0,5 1 0 0 0,3 6 0 0 0,1 0 0 0 0,-1 0 0 0 0,1 0 0 0 0,-1 0 0 0 0,0 0 0 0 0,1 0 0 0 0,-1 1 0 0 0,0-1 0 0 0,0 0 0 0 0,0 1 0 0 0,0 0 0 0 0,-1-1 0 0 0,1 1 0 0 0,0 0 0 0 0,-3-1 0 0 0,3 2 0 0 0,0-1 0 0 0,-1 0 0 0 0,0 0 0 0 0,1 0 0 0 0,-1 0 0 0 0,1 0 0 0 0,-1-1 0 0 0,1 1 0 0 0,0-1 0 0 0,0 1 0 0 0,-1-1 0 0 0,1 0 0 0 0,0 0 0 0 0,1 0 0 0 0,-1 0 0 0 0,0 0 0 0 0,0-1 0 0 0,-2-3 0 0 0,4 4 0 0 0,-1 1 0 0 0,0 0 0 0 0,0-1 0 0 0,0 1 0 0 0,0 0 0 0 0,0 0 0 0 0,0 0 0 0 0,0 0 0 0 0,0 0 0 0 0,-1 0 0 0 0,1 0 0 0 0,0 0 0 0 0,0 1 0 0 0,-1-1 0 0 0,1 0 0 0 0,-1 1 0 0 0,1-1 0 0 0,-1 1 0 0 0,1-1 0 0 0,-1 1 0 0 0,1 0 0 0 0,-3 0 0 0 0,-8-4 0 0 0,-14-33 0 0 0,7 16 0 0 0,2 0 0 0 0,-21-35 0 0 0,35 50 0 0 0,1-1 0 0 0,0 1 0 0 0,0-1 0 0 0,1 0 0 0 0,0 1 0 0 0,0-1 0 0 0,0 0 0 0 0,1 1 0 0 0,0-1 0 0 0,0 0 0 0 0,2-8 0 0 0,-1-11 0 0 0,0 23 0 0 0,-1 1 0 0 0,1-1 0 0 0,-1 1 0 0 0,1-1 0 0 0,0 1 0 0 0,0-1 0 0 0,0 1 0 0 0,1 0 0 0 0,-1-1 0 0 0,0 1 0 0 0,1 0 0 0 0,0 0 0 0 0,-1 0 0 0 0,1 0 0 0 0,0 0 0 0 0,3-2 0 0 0,32-23 0 0 0,-35 26 0 0 0,8-1 0 0 0,-1 0 0 0 0,1 0 0 0 0,0 1 0 0 0,0 0 0 0 0,0 1 0 0 0,0 0 0 0 0,0 1 0 0 0,0 0 0 0 0,-1 0 0 0 0,16 4 0 0 0,102 37 0 0 0,-125-41 0 0 0,0 0 0 0 0,0 0 0 0 0,0 0 0 0 0,-1 0 0 0 0,1 0 0 0 0,0 0 0 0 0,0 0 0 0 0,-1 0 0 0 0,1 1 0 0 0,-1-1 0 0 0,1 1 0 0 0,-1-1 0 0 0,1 1 0 0 0,-1 0 0 0 0,1 1 0 0 0,14 15 0 0 0,2-11 0 0 0,-15-7 0 0 0,-1 1 0 0 0,1 0 0 0 0,-1-1 0 0 0,1 1 0 0 0,-1 0 0 0 0,1 0 0 0 0,-1 0 0 0 0,0 1 0 0 0,0-1 0 0 0,1 0 0 0 0,-1 1 0 0 0,0 0 0 0 0,0-1 0 0 0,-1 1 0 0 0,3 2 0 0 0,57 51 0 0 0,-57-50 0 0 0,-2-2 0 0 0,0-1 0 0 0,1 1 0 0 0,-1-1 0 0 0,1 1 0 0 0,-1-1 0 0 0,1 0 0 0 0,0 0 0 0 0,-1 0 0 0 0,1 0 0 0 0,0-1 0 0 0,5 3 0 0 0,-5-3 0 0 0,-1 1 0 0 0,0-1 0 0 0,-1 1 0 0 0,1-1 0 0 0,0 1 0 0 0,0 0 0 0 0,-1-1 0 0 0,1 1 0 0 0,-1 0 0 0 0,1 0 0 0 0,-1 1 0 0 0,0-1 0 0 0,0 0 0 0 0,0 0 0 0 0,0 0 0 0 0,1 5 0 0 0,13 20 0 0 0,-12-22 0 0 0,0-1 0 0 0,-1 1 0 0 0,0 0 0 0 0,0-1 0 0 0,0 1 0 0 0,0 0 0 0 0,-1 0 0 0 0,0 1 0 0 0,0-1 0 0 0,0 0 0 0 0,-1 0 0 0 0,0 0 0 0 0,0 1 0 0 0,0-1 0 0 0,-2 7 0 0 0,2 5 0 0 0,0-16 0 0 0,0 1 0 0 0,-1 0 0 0 0,1 0 0 0 0,0 0 0 0 0,-1 0 0 0 0,1 0 0 0 0,-1-1 0 0 0,0 1 0 0 0,0 0 0 0 0,0 0 0 0 0,0-1 0 0 0,0 1 0 0 0,0-1 0 0 0,0 1 0 0 0,0-1 0 0 0,-1 1 0 0 0,1-1 0 0 0,0 0 0 0 0,-2 2 0 0 0,-3 1 0 0 0,1-1 0 0 0,0 0 0 0 0,-1 0 0 0 0,0 0 0 0 0,-11 3 0 0 0,-7 1 0 0 0,-1-1 0 0 0,-27 2 0 0 0,42-6 0 0 0,-16 1 0 0 0,1-2 0 0 0,0 0 0 0 0,-1-2 0 0 0,1 0 0 0 0,0-2 0 0 0,0-1 0 0 0,0-1 0 0 0,1-1 0 0 0,-1-1 0 0 0,-42-19 0 0 0,64 25 0 0 0,0 0 0 0 0,0-1 0 0 0,0 1 0 0 0,1-1 0 0 0,-1 1 0 0 0,0-1 0 0 0,1 0 0 0 0,0 0 0 0 0,-1 0 0 0 0,-3-5 0 0 0,-22-16 0 0 0,22 20 0 0 0,0 0 0 0 0,1-1 0 0 0,-1 0 0 0 0,1 0 0 0 0,0 0 0 0 0,1-1 0 0 0,-1 0 0 0 0,1 1 0 0 0,-1-2 0 0 0,1 1 0 0 0,1 0 0 0 0,-1-1 0 0 0,1 0 0 0 0,0 0 0 0 0,1 0 0 0 0,-1 0 0 0 0,1 0 0 0 0,0 0 0 0 0,0 0 0 0 0,1-1 0 0 0,0 1 0 0 0,0-1 0 0 0,1 0 0 0 0,0 1 0 0 0,0-1 0 0 0,1-7 0 0 0,0 4-21 0 0,0 1 0 0 0,1 0 1 0 0,0 0-1 0 0,0 0 0 0 0,1 0 0 0 0,1 0 0 0 0,-1 0 1 0 0,1 1-1 0 0,1 0 0 0 0,-1 0 0 0 0,1 0 0 0 0,1 0 1 0 0,0 1-1 0 0,12-14 0 0 0,-14 19-95 0 0,-1-1 0 0 0,0 1 1 0 0,0-1-1 0 0,-1 0 0 0 0,1 0 0 0 0,-1 0 0 0 0,1 0 0 0 0,-1 0 1 0 0,0-1-1 0 0,0 1 0 0 0,0-1 0 0 0,2-7 0 0 0,-3 8-21 0 0,0-1 0 0 0,1 1 0 0 0,-1 0 0 0 0,1 0-1 0 0,0 0 1 0 0,0 0 0 0 0,0 0 0 0 0,0 0 0 0 0,1 0 0 0 0,3-3-1 0 0,16-12-937 0 0,-14 12 631 0 0,0-1 0 0 0,-1 0-1 0 0,1 0 1 0 0,8-12-1 0 0,34-45-6054 0 0,69-67-1 0 0,-63 71 2392 0 0,-18 12 1132 0 0,-13-7-1484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10.3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581 0 3216 0 0,'-1'5'4854'0'0,"-5"17"-2334"0"0,-6 32 2230 0 0,-3 23-848 0 0,3-13-1629 0 0,4-40-1733 0 0,7-20-458 0 0,0 0 1 0 0,0-1 0 0 0,0 1 0 0 0,0-1-1 0 0,-1 1 1 0 0,0-1 0 0 0,1 1-1 0 0,-1-1 1 0 0,0 0 0 0 0,-5 6 0 0 0,1-1 65 0 0,0 0 1 0 0,0 0-1 0 0,1 0 1 0 0,1 1 0 0 0,-7 17-1 0 0,3-10-87 0 0,7-14-53 0 0,1-1 1 0 0,-1 0 0 0 0,0 1 0 0 0,0-1 0 0 0,0 0 0 0 0,0 0-1 0 0,0 0 1 0 0,0 1 0 0 0,-1-1 0 0 0,1 0 0 0 0,0-1 0 0 0,0 1 0 0 0,-1 0-1 0 0,1 0 1 0 0,-1 0 0 0 0,-1 0 0 0 0,-11 7 43 0 0,-3 8 11 0 0,3-3 13 0 0,-1 0 0 0 0,0-1 0 0 0,-1-1 0 0 0,-23 14 0 0 0,34-23-64 0 0,1 1 0 0 0,-1-1 0 0 0,1 1 0 0 0,0 0 0 0 0,0 0 0 0 0,0 0 0 0 0,0 1 0 0 0,1-1 0 0 0,-4 5 0 0 0,5-5-8 0 0,0-1 0 0 0,0 1 1 0 0,0-1-1 0 0,-1 0 0 0 0,1 0 0 0 0,0 0 1 0 0,-1 0-1 0 0,0 0 0 0 0,1-1 1 0 0,-6 3-1 0 0,-16 14 37 0 0,21-16-38 0 0,1 0 1 0 0,0 0-1 0 0,0 1 1 0 0,-1-2-1 0 0,1 1 1 0 0,-1 0 0 0 0,1 0-1 0 0,-1-1 1 0 0,-5 3-1 0 0,5-3 2 0 0,0 0 1 0 0,1 0-1 0 0,-1 1 0 0 0,1-1 0 0 0,-1 1 1 0 0,1 0-1 0 0,-1 0 0 0 0,1 0 1 0 0,-4 4-1 0 0,1-2 15 0 0,0 0 0 0 0,-1 0 0 0 0,1-1 1 0 0,-1 1-1 0 0,0-1 0 0 0,0 0 0 0 0,-1-1 0 0 0,1 0 1 0 0,-12 3-1 0 0,4-1-251 0 0,0-1 0 0 0,-1-1-1 0 0,-22 2 1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69 222 6800 0 0,'-2'0'456'0'0,"-1"0"0"0"0,1 0 0 0 0,0-1 0 0 0,-1 1 0 0 0,1-1 0 0 0,0 1 0 0 0,0-1 0 0 0,0 0 0 0 0,-1 0 0 0 0,1 0 0 0 0,0 0 0 0 0,-2-2 1 0 0,1 0-113 0 0,0 1 1 0 0,0-1 0 0 0,0 0-1 0 0,1 1 1 0 0,-1-2 0 0 0,1 1 0 0 0,0 0-1 0 0,-1 0 1 0 0,1-1 0 0 0,1 1-1 0 0,-1-1 1 0 0,1 1 0 0 0,-1-1 0 0 0,1 0-1 0 0,0 0 1 0 0,0 0 0 0 0,1 1-1 0 0,-1-6 1 0 0,1 2 128 0 0,-1 4-367 0 0,1 0-1 0 0,-1 0 1 0 0,1 0-1 0 0,0-1 1 0 0,0 1 0 0 0,1 0-1 0 0,-1 0 1 0 0,1 0 0 0 0,-1-1-1 0 0,1 1 1 0 0,0 0 0 0 0,0 0-1 0 0,0 0 1 0 0,1 0 0 0 0,-1 0-1 0 0,1 1 1 0 0,0-1 0 0 0,-1 0-1 0 0,1 1 1 0 0,0-1 0 0 0,1 1-1 0 0,-1 0 1 0 0,0-1 0 0 0,1 1-1 0 0,2-2 1 0 0,12-5 141 0 0,1 0 1 0 0,0 0-1 0 0,0 2 0 0 0,0 0 1 0 0,1 1-1 0 0,0 1 0 0 0,26-3 1 0 0,-42 8-224 0 0,0 0 0 0 0,0 0 1 0 0,0 0-1 0 0,0 1 1 0 0,0-1-1 0 0,0 1 0 0 0,-1 0 1 0 0,1 0-1 0 0,0 0 1 0 0,0 0-1 0 0,-1 0 0 0 0,1 1 1 0 0,-1-1-1 0 0,1 1 1 0 0,2 2-1 0 0,12 7 119 0 0,6 11 4 0 0,-10-6-77 0 0,11-6 14 0 0,-20-6-64 0 0,0-1 0 0 0,0 0 0 0 0,0 1-1 0 0,-1 0 1 0 0,0 0 0 0 0,0 0 0 0 0,0 0-1 0 0,0 0 1 0 0,0 1 0 0 0,-1-1 0 0 0,3 8 0 0 0,12 25 80 0 0,1-2-6 0 0,-6-6-7 0 0,-7-18-15 0 0,0 0-1 0 0,-1-1 1 0 0,-1 2 0 0 0,0-1-1 0 0,0 0 1 0 0,-1 0 0 0 0,1 14-1 0 0,15 87 415 0 0,-18-95-419 0 0,0 21 122 0 0,-1-1-1 0 0,-9 58 1 0 0,-8-28-57 0 0,17-59-113 0 0,-2-1 0 0 0,1 0 0 0 0,-1 0 0 0 0,0 1 0 0 0,-8 12 0 0 0,6-13 0 0 0,1 1-1 0 0,0 0 1 0 0,1 0-1 0 0,0 0 1 0 0,-4 15-1 0 0,-7 27 42 0 0,9-39-42 0 0,1 1-1 0 0,1 0 1 0 0,0 0 0 0 0,1 1 0 0 0,-1 12 0 0 0,-6 41 794 0 0,9-65-472 0 0,10-16 81 0 0,32-18-188 0 0,42-19-155 0 0,-69 39-103 0 0,-1 3-37 0 0,45-10-1235 0 0,-24 11-976 0 0,24-5-4979 0 0,-36 5 4299 0 0,-20 9 2489 0 0,1-1 0 0 0,-1 0 0 0 0,0-1 0 0 0,0 1-1 0 0,0-1 1 0 0,1 1 0 0 0,-2-1 0 0 0,1 0 0 0 0,3-2-1 0 0,-2 0-224 0 0,-1 1 1 0 0,1 0-1 0 0,0 0 0 0 0,1 0 0 0 0,-1 1 0 0 0,0-1 1 0 0,10-3-1 0 0,-6 3-648 0 0,23-7-2282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56 2672 0 0,'-23'-20'4641'0'0,"19"17"-4057"0"0,0-1 0 0 0,0 1 0 0 0,-1-1 0 0 0,1 1 0 0 0,-1 1-1 0 0,0-1 1 0 0,0 1 0 0 0,0 0 0 0 0,0 0 0 0 0,0 0 0 0 0,-1 0 0 0 0,1 1 0 0 0,-9-1-1 0 0,2 2-132 0 0,-1 0 0 0 0,1 0-1 0 0,0 1 1 0 0,-19 5 0 0 0,27-5-382 0 0,0 1 0 0 0,0-1 1 0 0,0 1-1 0 0,1 0 0 0 0,-1 0 1 0 0,1 0-1 0 0,-1 0 0 0 0,-4 5 0 0 0,0-1 21 0 0,2-2-39 0 0,1 0-1 0 0,0 1 1 0 0,0-1 0 0 0,0 1-1 0 0,0 0 1 0 0,1 1-1 0 0,-1-1 1 0 0,1 1 0 0 0,-4 7-1 0 0,-15 20 75 0 0,19-26-118 0 0,1-1 0 0 0,0 0 0 0 0,0 1 0 0 0,1 0 0 0 0,-1 0 0 0 0,2 0 0 0 0,-1 0 0 0 0,1 0 0 0 0,0 0 0 0 0,0 0 0 0 0,1 0 0 0 0,0 1 0 0 0,1 8 0 0 0,-1-15-7 0 0,2 6 1 0 0,1 0 0 0 0,0 0 0 0 0,0 1 0 0 0,0-2 0 0 0,1 1 0 0 0,0 0 0 0 0,0-1 0 0 0,0 0 0 0 0,1 0 0 0 0,0 0 0 0 0,1 0 0 0 0,-1-1 0 0 0,1 0 0 0 0,7 6 0 0 0,0-5-20 0 0,-4-2 5 0 0,0 0 1 0 0,0 0-1 0 0,0 0 1 0 0,16 2-1 0 0,7-1 8 0 0,-26-7 2 0 0,3 1 0 0 0,0 3 0 0 0,45 2-68 0 0,-51-3 71 0 0,0-2 0 0 0,-1 1 0 0 0,1 0 0 0 0,0 0-1 0 0,0-1 1 0 0,-1 0 0 0 0,1 1 0 0 0,-1-1 0 0 0,1 0 0 0 0,-1 0 0 0 0,1-1 0 0 0,-1 1 0 0 0,1 0-1 0 0,-1-1 1 0 0,0 1 0 0 0,3-4 0 0 0,2-3 8 0 0,-3 5 4 0 0,0 0 0 0 0,-1-1 1 0 0,1 0-1 0 0,-1 0 1 0 0,0 0-1 0 0,0 0 1 0 0,-1 0-1 0 0,1-1 1 0 0,-1 1-1 0 0,0-1 0 0 0,0 0 1 0 0,0 1-1 0 0,-1-1 1 0 0,1 0-1 0 0,-1 0 1 0 0,-1 0-1 0 0,1 0 1 0 0,-1-9-1 0 0,0-97 312 0 0,1 110-313 0 0,-1-1 1 0 0,0 1-1 0 0,0 0 0 0 0,0-1 1 0 0,-1 1-1 0 0,1 0 1 0 0,0-1-1 0 0,0 1 0 0 0,-1 0 1 0 0,1 0-1 0 0,-1-1 1 0 0,1 1-1 0 0,-1 0 0 0 0,1 0 1 0 0,-1 0-1 0 0,0 0 1 0 0,0 0-1 0 0,1 0 0 0 0,-1 0 1 0 0,0 0-1 0 0,0 0 1 0 0,0 0-1 0 0,0 0 0 0 0,0 0 1 0 0,0 1-1 0 0,0-1 1 0 0,-1 0-1 0 0,1 1 1 0 0,-2-1-1 0 0,3 0-5 0 0,-1 1 0 0 0,1 0 0 0 0,-1 0 0 0 0,1 0 0 0 0,0 1 0 0 0,-1-1 0 0 0,1 0 0 0 0,0 0 0 0 0,-1 0 0 0 0,1 0 0 0 0,0 0 0 0 0,-1 0 0 0 0,1 0 0 0 0,0 1 0 0 0,-1-1 0 0 0,1 0 0 0 0,0 0 0 0 0,-1 0 0 0 0,1 1 0 0 0,0-1 0 0 0,-1 0 0 0 0,1 0 0 0 0,0 1 0 0 0,0-1 0 0 0,0 0 0 0 0,-1 1 0 0 0,1-1 0 0 0,0 0 0 0 0,0 1 0 0 0,0-1 0 0 0,0 0 0 0 0,-1 1 0 0 0,1 0 0 0 0,5 24 95 0 0,1-9-16 0 0,0 1 0 0 0,6 32 0 0 0,-9-34-41 0 0,6 21 44 0 0,-5-18-3 0 0,1 0-1 0 0,-2 0 1 0 0,1 23-1 0 0,5 54 324 0 0,0 76 378 0 0,-19-92-554 0 0,2-18-78 0 0,-2-13-71 0 0,7-41-81 0 0,0 1 0 0 0,0-1 0 0 0,-1 0 0 0 0,0 0 0 0 0,-5 6 0 0 0,1 1-10 0 0,-16 16-44 0 0,21-26-14 0 0,0-1 0 0 0,-1 0 1 0 0,1 0-1 0 0,-1 0 1 0 0,1-1-1 0 0,-1 1 0 0 0,0-1 1 0 0,0 0-1 0 0,0 0 1 0 0,-5 2-1 0 0,-10 7-619 0 0,17-10 440 0 0,1 0 0 0 0,0 0 1 0 0,0 0-1 0 0,-1 0 0 0 0,1 0 0 0 0,0 0 0 0 0,-1 0 1 0 0,1-1-1 0 0,-1 1 0 0 0,1 0 0 0 0,-1-1 0 0 0,1 1 0 0 0,-1-1 1 0 0,0 1-1 0 0,1-1 0 0 0,-1 0 0 0 0,1 0 0 0 0,-1 0 1 0 0,0 0-1 0 0,1 0 0 0 0,-1 0 0 0 0,0 0 0 0 0,1-1 1 0 0,-4 0-1 0 0,3 0-209 0 0,1-1 0 0 0,-1 0 0 0 0,1 0 0 0 0,0 0 0 0 0,0 1 0 0 0,0-1 0 0 0,0 0 0 0 0,0 0 0 0 0,0-1 1 0 0,0 1-1 0 0,0 0 0 0 0,1 0 0 0 0,-1 0 0 0 0,1 0 0 0 0,0-1 0 0 0,0 1 0 0 0,0 0 0 0 0,0 0 0 0 0,0-5 0 0 0,0-16-1632 0 0,0 12-1076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5312 0 0,'0'0'8489'0'0,"41"14"325"0"0,-41 110-5423 0 0,-1-120-3345 0 0,1 0 1 0 0,-1 0-1 0 0,0 0 0 0 0,0 0 1 0 0,-1 0-1 0 0,1 0 1 0 0,-1 0-1 0 0,-3 5 0 0 0,-2 8 168 0 0,-6 21 70 0 0,10-28-200 0 0,0 1 0 0 0,-1-1 0 0 0,0 1 0 0 0,0-1 0 0 0,-1-1 1 0 0,-1 1-1 0 0,-8 11 0 0 0,-4 13 42 0 0,16-29-93 0 0,0 1 0 0 0,0-1-1 0 0,-1 0 1 0 0,1 0 0 0 0,-1 0 0 0 0,-4 4 0 0 0,2-2-2 0 0,0 1 0 0 0,0-1 0 0 0,1 1 0 0 0,-6 12-1 0 0,8-13 1 0 0,-1-1 0 0 0,0 1 0 0 0,-1-1 0 0 0,1 0 0 0 0,-1 0 0 0 0,-1 0 0 0 0,1-1 0 0 0,-6 6 0 0 0,-16 21 166 0 0,17-18 10 0 0,7-13-131 0 0,2 7 492 0 0,0 6-551 0 0,0-13 70 0 0,37 2 22 0 0,-24-1-120 0 0,0-1 0 0 0,1-1 0 0 0,-1-1 0 0 0,1 0 0 0 0,-1 0 0 0 0,0-1 0 0 0,0-1 0 0 0,0 0 0 0 0,25-10 0 0 0,-18 6-173 0 0,25-15-1159 0 0,-31 14 477 0 0,6-17-1176 0 0,-14 22 1675 0 0,-1 0 0 0 0,0 0-1 0 0,0-1 1 0 0,-1 0 0 0 0,1 0-1 0 0,-1 0 1 0 0,0 0 0 0 0,0-1 0 0 0,0 1-1 0 0,0-1 1 0 0,-1 0 0 0 0,0 0-1 0 0,0-1 1 0 0,0 1 0 0 0,-1 0 0 0 0,1-1-1 0 0,-1 0 1 0 0,-1 0 0 0 0,1 1-1 0 0,0-10 1 0 0,7-100-332 0 0,-9 109 950 0 0,-3-23 2039 0 0,3 29-2120 0 0,0-1-1 0 0,-1 1 1 0 0,1-1-1 0 0,0 1 1 0 0,-1-1 0 0 0,1 1-1 0 0,0-1 1 0 0,-1 1-1 0 0,1-1 1 0 0,-1 1-1 0 0,1 0 1 0 0,-1-1-1 0 0,1 1 1 0 0,-1 0-1 0 0,1-1 1 0 0,-1 1 0 0 0,1 0-1 0 0,-1 0 1 0 0,1-1-1 0 0,-1 1 1 0 0,0 0-1 0 0,-4 0 4287 0 0,-4 232-2242 0 0,9-21-3598 0 0,9-161-1509 0 0,9 6-4001 0 0,-18-56 6696 0 0,0 1 0 0 0,1-1 1 0 0,-1 1-1 0 0,0 0 1 0 0,0-1-1 0 0,1 1 0 0 0,-1-1 1 0 0,0 1-1 0 0,1 0 0 0 0,-1-1 1 0 0,0 1-1 0 0,1-1 0 0 0,-1 1 1 0 0,1-1-1 0 0,-1 1 1 0 0,1-1-1 0 0,-1 0 0 0 0,1 1 1 0 0,-1-1-1 0 0,1 0 0 0 0,0 1 1 0 0,-1-1-1 0 0,1 0 0 0 0,-1 0 1 0 0,1 1-1 0 0,0-1 1 0 0,-1 0-1 0 0,1 0 0 0 0,0 0 1 0 0,-1 0-1 0 0,1 0 0 0 0,0 0 1 0 0,-1 0-1 0 0,1 0 0 0 0,0 0 1 0 0,-1 0-1 0 0,1 0 1 0 0,-1 0-1 0 0,2-1 0 0 0,0 1-289 0 0,0-1 0 0 0,0 1 0 0 0,0 0 0 0 0,1-1 0 0 0,-1 0 0 0 0,0 0 0 0 0,0 1 0 0 0,0-1 0 0 0,0 0 0 0 0,-1-1 0 0 0,1 1 0 0 0,2-2 0 0 0,5-12-2749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4240 0 0,'0'-9'20006'0'0,"0"182"-15770"0"0,0 0-3367 0 0,0 57-8063 0 0,0-230 7025 0 0,0 1 1 0 0,0-1 0 0 0,0 1 0 0 0,1 0 0 0 0,-1-1 0 0 0,0 1 0 0 0,0-1-1 0 0,0 1 1 0 0,1-1 0 0 0,-1 1 0 0 0,0 0 0 0 0,0-1 0 0 0,1 1-1 0 0,-1-1 1 0 0,1 1 0 0 0,-1-1 0 0 0,0 0 0 0 0,1 1 0 0 0,-1-1 0 0 0,1 1-1 0 0,-1-1 1 0 0,1 0 0 0 0,-1 1 0 0 0,1-1 0 0 0,-1 0 0 0 0,1 0-1 0 0,0 1 1 0 0,-1-1 0 0 0,1 0 0 0 0,-1 0 0 0 0,1 0 0 0 0,-1 0 0 0 0,1 0-1 0 0,0 0 1 0 0,-1 0 0 0 0,1 0 0 0 0,0 0 0 0 0,-1 0 0 0 0,1 0-1 0 0,-1 0 1 0 0,1 0 0 0 0,0 0 0 0 0,1-1-275 0 0,0 1-1 0 0,0 0 1 0 0,-1-1-1 0 0,1 0 1 0 0,0 1 0 0 0,0-1-1 0 0,-1 0 1 0 0,1 0-1 0 0,-1 0 1 0 0,1 0 0 0 0,0 0-1 0 0,-1 0 1 0 0,3-2-1 0 0,6-24-3517 0 0,-2 0 340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38 3752 0 0,'-3'0'8564'0'0,"-3"0"-3903"0"0,-14 5-1647 0 0,10 32-1068 0 0,-2 29-481 0 0,6-29-789 0 0,-3 70 461 0 0,7-87-897 0 0,0 0 0 0 0,1 0 0 0 0,3 31 0 0 0,0-5 130 0 0,-2-37-273 0 0,1 1 0 0 0,1 0 0 0 0,0-1 0 0 0,0 1 1 0 0,1-1-1 0 0,0 0 0 0 0,7 15 0 0 0,-6-15-33 0 0,-2-5-44 0 0,0 1 0 0 0,1-1 0 0 0,0 0 0 0 0,-1-1 0 0 0,2 1 1 0 0,-1 0-1 0 0,0-1 0 0 0,1 0 0 0 0,-1 0 0 0 0,7 5 0 0 0,4 3 36 0 0,-7-1 22 0 0,3 3 3 0 0,-1-6-52 0 0,-7-5-18 0 0,0 0 0 0 0,0 0 0 0 0,0-1 0 0 0,0 1 0 0 0,1-1 0 0 0,-1 1 0 0 0,1-1-1 0 0,-1 0 1 0 0,1 0 0 0 0,3 1 0 0 0,55 5 153 0 0,-57-6-146 0 0,-1 0 1 0 0,1-1-1 0 0,0 0 0 0 0,0 0 1 0 0,-1 0-1 0 0,1 0 1 0 0,0 0-1 0 0,-1-1 1 0 0,1 1-1 0 0,-1-1 0 0 0,1 0 1 0 0,0 0-1 0 0,-1-1 1 0 0,6-2-1 0 0,-8 3-14 0 0,0-1-1 0 0,0 1 1 0 0,1 0 0 0 0,-1 0-1 0 0,0-1 1 0 0,0 1-1 0 0,1 0 1 0 0,-1 0 0 0 0,0 1-1 0 0,1-1 1 0 0,-1 0-1 0 0,1 0 1 0 0,-1 1 0 0 0,1-1-1 0 0,0 1 1 0 0,2-1-1 0 0,10-5 11 0 0,-3-5 35 0 0,-1 0 0 0 0,-1 0 0 0 0,0 0 0 0 0,0-1 0 0 0,-1-1 0 0 0,0 1 0 0 0,-1-1 0 0 0,-1-1 0 0 0,0 1-1 0 0,7-27 1 0 0,-10 17 19 0 0,-2 0-1 0 0,0 0 0 0 0,-2 0 0 0 0,0 0 0 0 0,-2 1 0 0 0,0-1 1 0 0,-2 0-1 0 0,0 1 0 0 0,-1 0 0 0 0,-19-41 0 0 0,18 44-51 0 0,6 14-11 0 0,0 0 0 0 0,0 1 0 0 0,-1-1 0 0 0,0 1 0 0 0,0-1-1 0 0,0 1 1 0 0,0 0 0 0 0,-1 0 0 0 0,0 0 0 0 0,0 0 0 0 0,0 0 0 0 0,0 0 0 0 0,0 1 0 0 0,-5-4-1 0 0,7 7-1 0 0,0-1-1 0 0,0 1 0 0 0,0 0 0 0 0,0-1 0 0 0,0 1 0 0 0,1-1 0 0 0,-1 0 0 0 0,0 1 0 0 0,0-1 0 0 0,1 0 0 0 0,-1 0 1 0 0,0 1-1 0 0,1-1 0 0 0,-1 0 0 0 0,1 0 0 0 0,-1 0 0 0 0,1 0 0 0 0,-1 1 0 0 0,1-1 0 0 0,-1 0 0 0 0,1 0 1 0 0,0 0-1 0 0,0 0 0 0 0,-1 0 0 0 0,1 0 0 0 0,0 0 0 0 0,0-2 0 0 0,0 2-1 0 0,0 0 0 0 0,0 0 1 0 0,0 0-1 0 0,0 0 0 0 0,0 0 0 0 0,-1-1 0 0 0,1 1 0 0 0,0 0 0 0 0,-1 0 0 0 0,1 0 1 0 0,-1 0-1 0 0,1 1 0 0 0,-1-1 0 0 0,1 0 0 0 0,-1 0 0 0 0,0 0 0 0 0,1 0 0 0 0,-1 0 1 0 0,0 1-1 0 0,0-1 0 0 0,1 0 0 0 0,-1 1 0 0 0,0-1 0 0 0,0 0 0 0 0,-2 0 0 0 0,-67-30-202 0 0,49 25-173 0 0,-18 1-489 0 0,28 5 289 0 0,0 1 1 0 0,0 0-1 0 0,0 1 1 0 0,-18 5 0 0 0,3 2-3954 0 0,-48 25 1 0 0,31-13 317 0 0,1 4-1787 0 0,11-15 1267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 3680 0 0,'0'0'1803'0'0,"0"-45"8391"0"0,0 44-10084 0 0,0 1 0 0 0,0 0-1 0 0,0-1 1 0 0,0 1 0 0 0,0 0 0 0 0,0-1 0 0 0,0 1 0 0 0,0 0-1 0 0,0-1 1 0 0,0 1 0 0 0,-1 0 0 0 0,1-1 0 0 0,0 1 0 0 0,0 0-1 0 0,0-1 1 0 0,0 1 0 0 0,-1 0 0 0 0,1-1 0 0 0,0 1 0 0 0,0 0 0 0 0,0-1-1 0 0,-1 1 1 0 0,1 0 0 0 0,0 0 0 0 0,-1-1 0 0 0,1 1 0 0 0,0 0-1 0 0,0 0 1 0 0,-1 0 0 0 0,1 0 0 0 0,0-1 0 0 0,-1 1 0 0 0,1 0-1 0 0,0 0 1 0 0,-1 0 0 0 0,1 0 0 0 0,-1 0 0 0 0,1 0 0 0 0,0 0 0 0 0,-1 0-1 0 0,1 0 1 0 0,0 0 0 0 0,-1 0 0 0 0,1 0 0 0 0,0 0 0 0 0,-1 0-1 0 0,1 0 1 0 0,0 0 0 0 0,-1 1 0 0 0,1-1 0 0 0,0 0 0 0 0,-1 0 0 0 0,1 0-1 0 0,-1 1 1 0 0,-15 11 453 0 0,13-6-440 0 0,0-1 0 0 0,1 0 0 0 0,-1 1 1 0 0,1-1-1 0 0,0 1 0 0 0,1 0 0 0 0,-1 0 1 0 0,1 6-1 0 0,0-5-52 0 0,0 1 1 0 0,-1-1-1 0 0,1 1 1 0 0,-1-1-1 0 0,-1 0 1 0 0,-4 10-1 0 0,4-10-32 0 0,1-1 1 0 0,-1 1-1 0 0,1-1 1 0 0,1 1-1 0 0,-1 0 1 0 0,0 8-1 0 0,1 8 138 0 0,-2-1 1 0 0,-9 43-1 0 0,0-8 94 0 0,-15 81 345 0 0,15-94-451 0 0,9-36-119 0 0,0 0-1 0 0,1 1 1 0 0,0 0-1 0 0,-1 14 1 0 0,-3 46 105 0 0,4-52-113 0 0,0-1-1 0 0,1 1 1 0 0,0 0-1 0 0,2 0 0 0 0,2 20 1 0 0,2-19-17 0 0,1 0 0 0 0,0-1 0 0 0,13 23 1 0 0,-4-8-40 0 0,-8-16 50 0 0,-6-12-31 0 0,0 0 0 0 0,1 0-1 0 0,-1 0 1 0 0,1-1 0 0 0,0 1 0 0 0,0-1-1 0 0,0 1 1 0 0,1-1 0 0 0,-1 0-1 0 0,1 0 1 0 0,5 5 0 0 0,27 26-530 0 0,-32-29 232 0 0,1-1 0 0 0,0 1 0 0 0,0-1 0 0 0,0 0 0 0 0,0-1 0 0 0,1 1 1 0 0,-1-1-1 0 0,10 6 0 0 0,-9-7-266 0 0,0 1-37 0 0,1-1 1 0 0,0 1 0 0 0,0-1 0 0 0,0 0 0 0 0,0 0 0 0 0,0-1-1 0 0,1 0 1 0 0,-1 0 0 0 0,0-1 0 0 0,1 1 0 0 0,6-2 0 0 0,-7 2-119 0 0,1-1 0 0 0,-1-1 0 0 0,1 1 1 0 0,-1-1-1 0 0,0-1 0 0 0,0 1 0 0 0,0-1 0 0 0,1 0 1 0 0,-1 0-1 0 0,-1-1 0 0 0,8-3 0 0 0,0 0-1328 0 0,15-6-1610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5720 0 0,'0'-1'12247'0'0,"2"67"-8982"0"0,16 84-2151 0 0,-9-102-899 0 0,-3-26-97 0 0,-2 1-1 0 0,-1-1 1 0 0,0 28-1 0 0,15 114 301 0 0,-18-148-415 0 0,1-12-8 0 0,0 0 1 0 0,-1 1-1 0 0,0-1 1 0 0,0 1-1 0 0,-1-1 1 0 0,1 0-1 0 0,-1 1 1 0 0,0-1-1 0 0,0 0 1 0 0,0 0-1 0 0,-3 8 1 0 0,2-10 11 0 0,1-18-27 0 0,-1 0 6 0 0,0 0 1 0 0,-1 1 0 0 0,-8-22 0 0 0,2 1 48 0 0,5 2 32 0 0,3 25-45 0 0,0 0 1 0 0,0-1-1 0 0,-1 1 1 0 0,0 0-1 0 0,-4-11 1 0 0,4 17-13 0 0,0-1 1 0 0,1 0 0 0 0,-1 0 0 0 0,1 1-1 0 0,0-1 1 0 0,0 0 0 0 0,0-1 0 0 0,0 1-1 0 0,1-4 1 0 0,-4-24 43 0 0,-9-44 199 0 0,11-1-6 0 0,2 76-241 0 0,0 0 0 0 0,0 0-1 0 0,0 0 1 0 0,0 0 0 0 0,0 1 0 0 0,0-1 0 0 0,0 0 0 0 0,0 0-1 0 0,0 0 1 0 0,1 0 0 0 0,-1 1 0 0 0,0-1 0 0 0,0 0 0 0 0,1 0-1 0 0,-1 1 1 0 0,1-1 0 0 0,-1 0 0 0 0,1 1 0 0 0,-1-1 0 0 0,1 0 0 0 0,0 0-1 0 0,4-7 36 0 0,0-11 86 0 0,-5 13-69 0 0,1 1 1 0 0,0 0 0 0 0,0 0-1 0 0,0-1 1 0 0,1 1 0 0 0,0 0-1 0 0,0 0 1 0 0,0 0 0 0 0,1 1 0 0 0,-1-1-1 0 0,1 0 1 0 0,0 1 0 0 0,7-8-1 0 0,19-16 371 0 0,-27 24-394 0 0,0 1 1 0 0,1 0 0 0 0,-1 0 0 0 0,1 0-1 0 0,0 1 1 0 0,0-1 0 0 0,0 0-1 0 0,0 1 1 0 0,0 0 0 0 0,8-4 0 0 0,7-4 145 0 0,-17 9-164 0 0,0 0 1 0 0,0 0 0 0 0,1 0 0 0 0,-1 0-1 0 0,1 0 1 0 0,-1 1 0 0 0,1-1-1 0 0,-1 0 1 0 0,1 1 0 0 0,-1-1 0 0 0,1 1-1 0 0,-1-1 1 0 0,1 1 0 0 0,0 0-1 0 0,-1 0 1 0 0,1 0 0 0 0,2 0 0 0 0,-4 0-16 0 0,8 0 45 0 0,0-1 0 0 0,0 2 0 0 0,0-1 0 0 0,1 1 0 0 0,14 4 0 0 0,-19-3-33 0 0,0 0 0 0 0,0 1 1 0 0,-1-1-1 0 0,1 1 0 0 0,0-1 1 0 0,-1 1-1 0 0,0 0 0 0 0,0 0 1 0 0,0 1-1 0 0,0-1 0 0 0,0 1 1 0 0,3 6-1 0 0,17 26 224 0 0,-3 1 0 0 0,-1 1 1 0 0,-1 1-1 0 0,15 53 0 0 0,3 66 495 0 0,-34-147-649 0 0,0 0-1 0 0,-1 0 1 0 0,0 0 0 0 0,-2 18-1 0 0,1-15-10 0 0,0-1-1 0 0,0 1 1 0 0,5 20-1 0 0,-4-25-46 0 0,0 0 0 0 0,0 0-1 0 0,-1 0 1 0 0,0 0 0 0 0,-1 0 0 0 0,0 0 0 0 0,0 0-1 0 0,-1-1 1 0 0,-5 17 0 0 0,5-19-11 0 0,0 0 0 0 0,0 1 1 0 0,0-1-1 0 0,-1-1 0 0 0,0 1 1 0 0,0 0-1 0 0,-1-1 0 0 0,0 1 1 0 0,0-1-1 0 0,0 0 0 0 0,-9 8 0 0 0,12-13-14 0 0,0 1 0 0 0,0 0 0 0 0,0-1 0 0 0,0 1 0 0 0,0 0-1 0 0,0 0 1 0 0,0 0 0 0 0,0 0 0 0 0,0 0 0 0 0,1 0 0 0 0,-1 0-1 0 0,0 0 1 0 0,1 0 0 0 0,-1 0 0 0 0,0 0 0 0 0,1 0 0 0 0,0 0-1 0 0,-1 1 1 0 0,1-1 0 0 0,0 0 0 0 0,-1 0 0 0 0,1 2 0 0 0,0-1-1 0 0,0-1 0 0 0,0 0 0 0 0,-1 1 0 0 0,1-1-1 0 0,0 0 1 0 0,-1 0 0 0 0,1 1 0 0 0,-1-1 0 0 0,0 0 0 0 0,1 0 0 0 0,-1 1 0 0 0,0-1 0 0 0,0 0 0 0 0,1 0 0 0 0,-1 0 0 0 0,0 0 0 0 0,0 0 0 0 0,0 0 0 0 0,-2 1 0 0 0,-2 2 0 0 0,1 0 0 0 0,0 0 1 0 0,1 0-1 0 0,-1 1 0 0 0,1 0 0 0 0,-5 7 0 0 0,6-7-22 0 0,-1-1-1 0 0,0 1 0 0 0,0-1 1 0 0,0 1-1 0 0,-1-1 0 0 0,0 0 1 0 0,0 0-1 0 0,0-1 0 0 0,0 1 1 0 0,-7 4-1 0 0,6-6-32 0 0,-10 7-855 0 0,-1 0-1 0 0,-1-2 1 0 0,1 0 0 0 0,-23 6 0 0 0,38-13 581 0 0,-1 0 1 0 0,1 1 0 0 0,-1-1 0 0 0,1 0 0 0 0,-1 0 0 0 0,1 0 0 0 0,-1 0 0 0 0,1-1 0 0 0,-1 1-1 0 0,1 0 1 0 0,0 0 0 0 0,-1-1 0 0 0,1 1 0 0 0,-1-1 0 0 0,1 0 0 0 0,0 1 0 0 0,-1-1-1 0 0,1 0 1 0 0,0 1 0 0 0,0-1 0 0 0,0 0 0 0 0,-1 0 0 0 0,1 0 0 0 0,0 0 0 0 0,0-1 0 0 0,0 1-1 0 0,1 0 1 0 0,-1 0 0 0 0,0 0 0 0 0,0-1 0 0 0,1 1 0 0 0,-1 0 0 0 0,0-4 0 0 0,-1 0-892 0 0,1-1 1 0 0,-1 0 0 0 0,1 1 0 0 0,1-1-1 0 0,-1-11 1 0 0,1 3-3734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6208 0 0,'0'32'7019'0'0,"0"30"-506"0"0,0-49-6279 0 0,1 1 1 0 0,0-1 0 0 0,1 1 0 0 0,0-1 0 0 0,1 0-1 0 0,0 0 1 0 0,2 0 0 0 0,6 14 0 0 0,-7-16-149 0 0,0-1 1 0 0,-1 1 0 0 0,0-1 0 0 0,2 16-1 0 0,2 5-57 0 0,0-4 8 0 0,-7-23-32 0 0,1 1 1 0 0,1-1-1 0 0,-1 1 0 0 0,1-1 0 0 0,0 1 1 0 0,0-1-1 0 0,2 4 0 0 0,1 5-86 0 0,-2 1 0 0 0,1-1 0 0 0,-2 0 0 0 0,0 1 1 0 0,1 24-1 0 0,-3-31-245 0 0,1 0 0 0 0,0 0-1 0 0,1 0 1 0 0,-1 0 0 0 0,1 0 0 0 0,4 10 0 0 0,-3-11-229 0 0,-1 1-1 0 0,1 0 1 0 0,-2-1-1 0 0,1 1 1 0 0,-1 0 0 0 0,1 10-1 0 0,-2 40-5095 0 0,0-34-472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59 483 2448 0 0,'-1'-18'1089'0'0,"-1"0"0"0"0,-1 0 1 0 0,-1 0-1 0 0,0 0 0 0 0,-8-21 0 0 0,-13-53 2658 0 0,21 48-1441 0 0,1-50 0 0 0,4 88-2119 0 0,0 1 0 0 0,0-1 0 0 0,0 1 0 0 0,1-1 0 0 0,0 1 0 0 0,0 0 1 0 0,0 0-1 0 0,1 0 0 0 0,0 0 0 0 0,0 0 0 0 0,0 1 0 0 0,0-1 0 0 0,1 1 0 0 0,0 0 0 0 0,0 0 0 0 0,5-5 0 0 0,-3 0 49 0 0,-5 8-205 0 0,-1 0-1 0 0,1 0 0 0 0,-1 0 0 0 0,1 0 1 0 0,-1 1-1 0 0,1-1 0 0 0,-1 0 0 0 0,1 0 0 0 0,0 0 1 0 0,0 0-1 0 0,-1 1 0 0 0,1-1 0 0 0,0 0 1 0 0,0 1-1 0 0,0-1 0 0 0,0 1 0 0 0,0-1 0 0 0,0 1 1 0 0,0-1-1 0 0,0 1 0 0 0,0 0 0 0 0,0-1 1 0 0,0 1-1 0 0,1 0 0 0 0,16-3 295 0 0,50-4 932 0 0,-66 7-1220 0 0,0 0 1 0 0,0-1 0 0 0,1 1 0 0 0,-1 0-1 0 0,0 0 1 0 0,0 0 0 0 0,1 0 0 0 0,-1 1-1 0 0,0-1 1 0 0,0 1 0 0 0,1-1 0 0 0,-1 1 0 0 0,0 0-1 0 0,0 0 1 0 0,0 0 0 0 0,0 0 0 0 0,0 0-1 0 0,0 0 1 0 0,0 1 0 0 0,1 1 0 0 0,13 15 248 0 0,-14-17-249 0 0,0 1 1 0 0,-1-1-1 0 0,1 1 0 0 0,0-1 0 0 0,-1 1 1 0 0,1 0-1 0 0,-1-1 0 0 0,0 1 0 0 0,0 0 1 0 0,0 0-1 0 0,0 0 0 0 0,0 0 0 0 0,0 0 1 0 0,1 3-1 0 0,9 21 238 0 0,-8-21-175 0 0,-1 0-1 0 0,1 0 1 0 0,-1 0-1 0 0,0 1 1 0 0,-1-1 0 0 0,1 1-1 0 0,-1-1 1 0 0,0 1-1 0 0,0 10 1 0 0,0 28 448 0 0,-2 58 560 0 0,0-93-1056 0 0,0-1-1 0 0,0 0 0 0 0,-1 1 0 0 0,0-1 1 0 0,-1 0-1 0 0,0 0 0 0 0,0 0 0 0 0,0-1 1 0 0,-6 9-1 0 0,-3 2-5 0 0,7-11-63 0 0,1-1 1 0 0,-1 1 0 0 0,1 0-1 0 0,1 0 1 0 0,-5 12 0 0 0,4-10-442 0 0,-1 0 0 0 0,-1 0 1 0 0,0 0-1 0 0,0-1 0 0 0,-11 12 0 0 0,15-19 217 0 0,1 0 0 0 0,0-1 0 0 0,0 1 0 0 0,-1 0 0 0 0,1 0 0 0 0,-1-1 0 0 0,1 1-1 0 0,0-1 1 0 0,-1 0 0 0 0,1 1 0 0 0,-1-1 0 0 0,1 0 0 0 0,-1 0 0 0 0,1 0 0 0 0,-1 0 0 0 0,1 0 0 0 0,-3 0-1 0 0,3 0 49 0 0,0 0-1 0 0,0 0 0 0 0,1 0 1 0 0,-1 0-1 0 0,0-1 0 0 0,0 1 0 0 0,0 0 1 0 0,1 0-1 0 0,-1-1 0 0 0,0 1 0 0 0,0 0 1 0 0,0-1-1 0 0,1 1 0 0 0,-1-1 0 0 0,0 1 1 0 0,1-1-1 0 0,-1 1 0 0 0,0-1 1 0 0,1 1-1 0 0,-1-1 0 0 0,1 0 0 0 0,-1 1 1 0 0,1-1-1 0 0,-1 0 0 0 0,1 0 0 0 0,0 1 1 0 0,-1-1-1 0 0,1 0 0 0 0,0 0 0 0 0,-1 1 1 0 0,1-1-1 0 0,0-2 0 0 0,-9-68-8588 0 0,9 58 4490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3688 0 0,'0'-4'1254'0'0,"3"-24"6672"0"0,-3 28-7806 0 0,1-1-1 0 0,-1 1 0 0 0,0-1 1 0 0,1 1-1 0 0,-1-1 0 0 0,1 1 1 0 0,-1-1-1 0 0,1 1 1 0 0,-1 0-1 0 0,1-1 0 0 0,-1 1 1 0 0,1 0-1 0 0,0-1 0 0 0,-1 1 1 0 0,1 0-1 0 0,-1 0 1 0 0,1-1-1 0 0,0 1 0 0 0,-1 0 1 0 0,1 0-1 0 0,0 0 0 0 0,-1 0 1 0 0,1 0-1 0 0,0 0 0 0 0,-1 0 1 0 0,1 0-1 0 0,0 0 1 0 0,-1 0-1 0 0,1 0 0 0 0,0 1 1 0 0,-1-1-1 0 0,1 0 0 0 0,-1 0 1 0 0,1 1-1 0 0,0-1 0 0 0,0 1 1 0 0,2 4 584 0 0,0 1 0 0 0,0 0 1 0 0,-1-1-1 0 0,0 1 0 0 0,3 10 0 0 0,-5-14-484 0 0,5 22 310 0 0,-1 1 0 0 0,-2 0 0 0 0,0 0 0 0 0,-2 0 0 0 0,-1 0 0 0 0,-1 0 0 0 0,-1 0 0 0 0,-10 41 1 0 0,4 4 190 0 0,8 6-111 0 0,1-76-607 0 0,0 0 0 0 0,0 1 0 0 0,0-1 0 0 0,0 0 0 0 0,0 0 0 0 0,0 1-1 0 0,0-1 1 0 0,0 0 0 0 0,0 0 0 0 0,0 0 0 0 0,0 1 0 0 0,0-1-1 0 0,0 0 1 0 0,0 0 0 0 0,1 1 0 0 0,-1-1 0 0 0,0 0 0 0 0,0 0 0 0 0,0 0-1 0 0,0 0 1 0 0,0 1 0 0 0,1-1 0 0 0,-1 0 0 0 0,0 0 0 0 0,0 0-1 0 0,0 0 1 0 0,1 0 0 0 0,-1 0 0 0 0,0 1 0 0 0,0-1 0 0 0,0 0 0 0 0,1 0-1 0 0,-1 0 1 0 0,0 0 0 0 0,0 0 0 0 0,1 0 0 0 0,-1 0 0 0 0,0 0-1 0 0,0 0 1 0 0,0 0 0 0 0,1 0 0 0 0,-1 0 0 0 0,15-5-7 0 0,12-12-19 0 0,-13-6 36 0 0,-6 8-28 0 0,3 5-3 0 0,-10 9 16 0 0,0 0-1 0 0,0 0 0 0 0,0 0 1 0 0,0 0-1 0 0,0 0 0 0 0,0 0 0 0 0,0 0 1 0 0,0 0-1 0 0,0 0 0 0 0,-1 0 0 0 0,1-1 1 0 0,0 1-1 0 0,-1 0 0 0 0,1 0 0 0 0,-1-1 1 0 0,1 1-1 0 0,-1-3 0 0 0,1 2-1 0 0,-1 0-1 0 0,1 0 1 0 0,-1 0-1 0 0,1 0 1 0 0,0 0-1 0 0,0 0 0 0 0,0 1 1 0 0,0-1-1 0 0,0 0 1 0 0,0 0-1 0 0,1 1 1 0 0,-1-1-1 0 0,0 1 1 0 0,1-1-1 0 0,-1 1 1 0 0,4-2-1 0 0,-3 0-2 0 0,1 1-1 0 0,0 0 0 0 0,-1-1 1 0 0,1 1-1 0 0,-1-1 1 0 0,0 0-1 0 0,0 1 0 0 0,2-6 1 0 0,14-17-65 0 0,-15 21 54 0 0,0 0 0 0 0,0 0-1 0 0,0 0 1 0 0,-1-1-1 0 0,1 1 1 0 0,-1-1 0 0 0,2-6-1 0 0,-1 3 17 0 0,0 0 0 0 0,1 1 0 0 0,0-1 0 0 0,0 1 0 0 0,0 0 0 0 0,1 0 1 0 0,0 1-1 0 0,0-1 0 0 0,1 1 0 0 0,0 0 0 0 0,0 0 0 0 0,12-7 0 0 0,-15 4 361 0 0,-2 10 16 0 0,4 9-417 0 0,-3-4 106 0 0,-1-1 0 0 0,0 1 0 0 0,0 0 0 0 0,-1 0 0 0 0,0 0 0 0 0,0-1 0 0 0,0 1 0 0 0,-2 8-1 0 0,1 10 248 0 0,3 6-125 0 0,1-1 1 0 0,1 0-1 0 0,9 29 0 0 0,-7-32-101 0 0,25 46 171 0 0,-29-66-249 0 0,0-1 0 0 0,1 1 1 0 0,-1 0-1 0 0,1-1 0 0 0,1 0 0 0 0,-1 0 1 0 0,1 0-1 0 0,4 5 0 0 0,-1-2-42 0 0,-2-1-101 0 0,1-1 0 0 0,-1 0-1 0 0,1 0 1 0 0,1 0 0 0 0,-1-1-1 0 0,1 0 1 0 0,0 0 0 0 0,0-1-1 0 0,1 0 1 0 0,-1 0 0 0 0,1-1-1 0 0,0 0 1 0 0,11 3 0 0 0,-6-3-1077 0 0,1 0 0 0 0,0-1 0 0 0,0-1 0 0 0,16 0 0 0 0,-21-3 131 0 0,-1 0-1 0 0,1-1 0 0 0,-1-1 1 0 0,1 1-1 0 0,-1-1 1 0 0,0-1-1 0 0,0 0 0 0 0,-1 0 1 0 0,9-7-1 0 0,89-82-6191 0 0,-80 76 5903 0 0,-24 16 1215 0 0,0 1 0 0 0,0-1 0 0 0,0 1 0 0 0,-1-1 0 0 0,1 0 0 0 0,-1 0 0 0 0,1 1 0 0 0,-1-1 0 0 0,0 0 0 0 0,1 0 0 0 0,-1 0 0 0 0,0 0 0 0 0,-1-2 0 0 0</inkml:trace>
  <inkml:trace contextRef="#ctx0" brushRef="#br0" timeOffset="1">909 409 5168 0 0,'0'9'18727'0'0,"0"24"-17085"0"0,0 157-2205 0 0,-9-140-6312 0 0,5-29 2875 0 0,0-9 336 0 0,3-2-1531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54 211 2432 0 0,'0'-4'509'0'0,"-1"1"0"0"0,0 0 0 0 0,1 0 0 0 0,-1-1 0 0 0,-1 1 0 0 0,1 0 0 0 0,0 0-1 0 0,-1 0 1 0 0,1 0 0 0 0,-1 0 0 0 0,0 0 0 0 0,0 0 0 0 0,0 1 0 0 0,0-1 0 0 0,-1 1 0 0 0,1-1 0 0 0,-1 1 0 0 0,1 0 0 0 0,-1 0 0 0 0,0 0 0 0 0,0 0 0 0 0,0 1 0 0 0,0-1 0 0 0,-6-1 3650 0 0,27 33-1586 0 0,37 36-1042 0 0,-51-60-1412 0 0,1 0-1 0 0,0 0 1 0 0,-1 0 0 0 0,0 1-1 0 0,-1-1 1 0 0,1 1-1 0 0,-1 0 1 0 0,2 9 0 0 0,-3-11-51 0 0,19 45 425 0 0,-13-32-299 0 0,0 0-1 0 0,-1 1 1 0 0,-1-1-1 0 0,-1 1 1 0 0,0 0-1 0 0,2 27 1 0 0,-7-42-171 0 0,1 0 1 0 0,-1 0-1 0 0,1 0 0 0 0,0-1 1 0 0,0 1-1 0 0,0 0 1 0 0,0 0-1 0 0,2 3 0 0 0,-1-4 0 0 0,-1 1-1 0 0,1-1 0 0 0,-1 1 0 0 0,0-1 0 0 0,-1 1 0 0 0,1 0 0 0 0,0-1 0 0 0,-1 5 0 0 0,9 62 416 0 0,-9-69-177 0 0,-1-16-17 0 0,-48-81-122 0 0,40 79-104 0 0,0-1 0 0 0,2 1-1 0 0,0-2 1 0 0,1 1 0 0 0,-5-27-1 0 0,-9-23 36 0 0,16 53-50 0 0,0 1 0 0 0,1-1-1 0 0,1 1 1 0 0,0-1 0 0 0,2 0 0 0 0,-1 0 0 0 0,2 0-1 0 0,0 0 1 0 0,0 1 0 0 0,2-1 0 0 0,0 0-1 0 0,8-25 1 0 0,19-9-23 0 0,-29 48 23 0 0,0-1 0 0 0,0 1 0 0 0,1-1 1 0 0,-1 1-1 0 0,0 0 0 0 0,1 0 0 0 0,-1 0 0 0 0,1 0 0 0 0,-1 0 0 0 0,1 0 0 0 0,-1 0 0 0 0,1 0 0 0 0,0 0 0 0 0,0 1 1 0 0,-1-1-1 0 0,1 1 0 0 0,3-1 0 0 0,-3 1-3 0 0,0-1 0 0 0,1 1 0 0 0,-1-1 0 0 0,0 0 0 0 0,0 0 0 0 0,0 1 0 0 0,0-1 0 0 0,0-1 0 0 0,0 1 0 0 0,-1 0 0 0 0,1 0 0 0 0,2-3 0 0 0,0-1-2 0 0,0 1 0 0 0,0 0 0 0 0,1 0 0 0 0,-1 0 0 0 0,1 0 0 0 0,0 0-1 0 0,0 1 1 0 0,0 0 0 0 0,0 0 0 0 0,1 1 0 0 0,-1-1 0 0 0,1 1 0 0 0,-1 0 0 0 0,1 1 0 0 0,0-1 0 0 0,0 1-1 0 0,0 0 1 0 0,0 1 0 0 0,0-1 0 0 0,0 1 0 0 0,0 1 0 0 0,0-1 0 0 0,0 1 0 0 0,0 0 0 0 0,8 2-1 0 0,-12-1 5 0 0,0-1 0 0 0,0 1 0 0 0,0-1-1 0 0,0 1 1 0 0,0 0 0 0 0,0 0 0 0 0,0 0-1 0 0,-1 0 1 0 0,1 0 0 0 0,-1 1-1 0 0,1-1 1 0 0,-1 0 0 0 0,0 1 0 0 0,0-1-1 0 0,0 1 1 0 0,0-1 0 0 0,-1 1 0 0 0,2 3-1 0 0,5 52-2 0 0,-8-51 8 0 0,1-2 0 0 0,-1 1 0 0 0,-1 0 0 0 0,1 0 0 0 0,-1 0 0 0 0,0 0 0 0 0,0-1 0 0 0,0 1 0 0 0,-7 9 0 0 0,-37 51 169 0 0,33-50-131 0 0,3-4 0 0 0,8-10-45 0 0,0 0-1 0 0,0 1 1 0 0,0-1-1 0 0,1 0 0 0 0,-1 0 1 0 0,1 1-1 0 0,-1-1 0 0 0,1 1 1 0 0,0-1-1 0 0,0 1 1 0 0,0-1-1 0 0,0 1 0 0 0,0 0 1 0 0,0 5-1 0 0,3-6 11 0 0,0 0 0 0 0,0 0 1 0 0,0 0-1 0 0,0-1 0 0 0,0 1 0 0 0,1-1 0 0 0,-1 1 0 0 0,0-1 1 0 0,1 0-1 0 0,-1 0 0 0 0,1 0 0 0 0,4 1 0 0 0,26 14-18 0 0,-26-9-7 0 0,1 0 0 0 0,0 0 0 0 0,0-1 0 0 0,11 5 0 0 0,-12-6 18 0 0,1-1-1 0 0,-1 1 0 0 0,0 1 1 0 0,0-1-1 0 0,-1 1 0 0 0,1 0 1 0 0,7 10-1 0 0,-13-14 8 0 0,1 1 0 0 0,0-1 0 0 0,0 0 1 0 0,0 0-1 0 0,0-1 0 0 0,0 1 0 0 0,0 0 0 0 0,1-1 0 0 0,-1 1 0 0 0,5 1 0 0 0,-5-2-3 0 0,-1 0 0 0 0,1 0 0 0 0,-1-1 0 0 0,1 1 0 0 0,-1 0 0 0 0,1 1-1 0 0,-1-1 1 0 0,1 0 0 0 0,-1 0 0 0 0,0 1 0 0 0,1-1 0 0 0,-1 0 0 0 0,0 1 0 0 0,0-1 0 0 0,1 3-1 0 0,-2-3 0 0 0,1 0-1 0 0,-1 0 0 0 0,1 0 0 0 0,0 0 1 0 0,0 0-1 0 0,0 0 0 0 0,0 0 0 0 0,-1 0 1 0 0,1 0-1 0 0,0 0 0 0 0,1 0 0 0 0,-1-1 1 0 0,0 1-1 0 0,0 0 0 0 0,0-1 0 0 0,0 1 1 0 0,0-1-1 0 0,3 1 0 0 0,-2 0 3 0 0,0 0-1 0 0,0-1 1 0 0,-1 1 0 0 0,1 0-1 0 0,0 0 1 0 0,-1 0-1 0 0,1 0 1 0 0,0 0 0 0 0,-1 1-1 0 0,1-1 1 0 0,-1 0 0 0 0,2 2-1 0 0,2 4 46 0 0,1-1 0 0 0,-1 0 0 0 0,2 0 0 0 0,-1-1 0 0 0,0 0 0 0 0,12 7 0 0 0,-15-9-9 0 0,1 0 0 0 0,-1 0 0 0 0,1 1 0 0 0,-1 0 0 0 0,0-1 1 0 0,0 1-1 0 0,-1 0 0 0 0,1 0 0 0 0,-1 1 0 0 0,2 4 0 0 0,-2-4 15 0 0,1 0 0 0 0,0 0 0 0 0,0-1 0 0 0,0 1-1 0 0,0 0 1 0 0,5 4 0 0 0,-5-7 4 0 0,-1 1 0 0 0,0 0 1 0 0,-1 0-1 0 0,1 0 0 0 0,0 0 0 0 0,-1 0 0 0 0,0 0 1 0 0,1 0-1 0 0,-1 1 0 0 0,-1-1 0 0 0,1 0 0 0 0,0 1 1 0 0,-1-1-1 0 0,0 1 0 0 0,1-1 0 0 0,-1 0 0 0 0,-1 1 1 0 0,1-1-1 0 0,-1 4 0 0 0,1 9 138 0 0,-5-12-175 0 0,0 0 0 0 0,-1 0-1 0 0,1 0 1 0 0,-1-1-1 0 0,0 0 1 0 0,1 0 0 0 0,-1-1-1 0 0,0 0 1 0 0,-9 3-1 0 0,-15 0-283 0 0,-1-1 0 0 0,-31 1 0 0 0,36-1-876 0 0,-6 0-1133 0 0,31-4 2148 0 0,1 0 1 0 0,-1 0-1 0 0,0-1 0 0 0,0 1 1 0 0,1 0-1 0 0,-1-1 0 0 0,0 1 0 0 0,1-1 1 0 0,-1 1-1 0 0,0-1 0 0 0,1 1 1 0 0,-1-1-1 0 0,0 1 0 0 0,1-1 0 0 0,-1 0 1 0 0,1 1-1 0 0,-1-1 0 0 0,1 0 0 0 0,0 1 1 0 0,-1-1-1 0 0,1 0 0 0 0,0 0 1 0 0,-1 1-1 0 0,1-1 0 0 0,0 0 0 0 0,0 0 1 0 0,0 0-1 0 0,0 0 0 0 0,0 1 1 0 0,0-1-1 0 0,0 0 0 0 0,0 0 0 0 0,0 0 1 0 0,0 0-1 0 0,6-50-8604 0 0,-5 47 8254 0 0,1 0 1 0 0,-1 1-1 0 0,1-1 1 0 0,-1 1 0 0 0,1-1-1 0 0,0 1 1 0 0,1-1-1 0 0,-1 1 1 0 0,0 0 0 0 0,1 0-1 0 0,0 0 1 0 0,0 1-1 0 0,0-1 1 0 0,0 1 0 0 0,0-1-1 0 0,6-2 1 0 0,8-5-1145 0 0,-13 0-1394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265 128 576 0 0,'47'-29'3517'0'0,"-38"4"-992"0"0,4-12 4153 0 0,-13 37-6540 0 0,0-1 0 0 0,1 0 0 0 0,-1 0 0 0 0,0 0 0 0 0,0 0 0 0 0,0 0 0 0 0,0 0 0 0 0,0 0 0 0 0,0 0 0 0 0,0 0 1 0 0,0 0-1 0 0,0 0 0 0 0,0 0 0 0 0,-1 0 0 0 0,1 0 0 0 0,0 1 0 0 0,-1-1 0 0 0,1 0 0 0 0,0 0 0 0 0,-1 0 0 0 0,1 0 0 0 0,-1 0 1 0 0,1 1-1 0 0,-1-1 0 0 0,0 0 0 0 0,1 1 0 0 0,-1-1 0 0 0,0 0 0 0 0,0 1 0 0 0,1-1 0 0 0,-1 1 0 0 0,0-1 0 0 0,0 1 1 0 0,0-1-1 0 0,0 1 0 0 0,0 0 0 0 0,1-1 0 0 0,-1 1 0 0 0,0 0 0 0 0,0 0 0 0 0,0 0 0 0 0,0-1 0 0 0,-2 1 0 0 0,-13-2 1857 0 0,10 0-1728 0 0,1 1 0 0 0,-1 1 0 0 0,0-1 0 0 0,1 1 0 0 0,-1-1 0 0 0,0 2 0 0 0,-7 0 0 0 0,5 1-48 0 0,0 0 0 0 0,0 1 0 0 0,0 0 0 0 0,1 0 0 0 0,-1 1 0 0 0,1 0 0 0 0,0 0 0 0 0,0 0 0 0 0,0 1 0 0 0,-10 10 0 0 0,-5-4 151 0 0,20-11-343 0 0,1 1 0 0 0,-1-1 0 0 0,0 1 0 0 0,1-1 1 0 0,-1 1-1 0 0,1 0 0 0 0,-1 0 0 0 0,1 0 0 0 0,-1 0 0 0 0,1 0 0 0 0,0 0 0 0 0,-1 0 0 0 0,1 0 1 0 0,0 0-1 0 0,0 1 0 0 0,0-1 0 0 0,0 0 0 0 0,0 1 0 0 0,-1 2 0 0 0,-28 38 396 0 0,25-36-368 0 0,0 0 0 0 0,1 0 1 0 0,-1 0-1 0 0,1 0 0 0 0,0 1 0 0 0,0-1 0 0 0,1 1 0 0 0,0 0 1 0 0,0 0-1 0 0,1 1 0 0 0,0-1 0 0 0,-2 13 0 0 0,-7 31 121 0 0,9-43-138 0 0,-1 1-1 0 0,1 0 0 0 0,0 0 1 0 0,0 15-1 0 0,2-22-32 0 0,1 0 0 0 0,0 0 1 0 0,-1-1-1 0 0,1 1 0 0 0,0 0 0 0 0,0 0 1 0 0,1-1-1 0 0,-1 1 0 0 0,0-1 1 0 0,0 1-1 0 0,1-1 0 0 0,-1 0 0 0 0,1 0 1 0 0,-1 1-1 0 0,1-1 0 0 0,-1 0 0 0 0,1 0 1 0 0,0 0-1 0 0,0-1 0 0 0,-1 1 1 0 0,1 0-1 0 0,0-1 0 0 0,3 1 0 0 0,42 10 93 0 0,-43-11-93 0 0,-1-1 0 0 0,1 1 0 0 0,-1 0 0 0 0,0-1 0 0 0,1 0 0 0 0,-1 0 0 0 0,0 0 0 0 0,0 0 0 0 0,0 0 0 0 0,1-1 0 0 0,-1 1 0 0 0,-1-1 0 0 0,1 0 0 0 0,0 0 0 0 0,0 0 0 0 0,-1 0 0 0 0,1-1 0 0 0,3-4 0 0 0,23-16 22 0 0,-22 19-30 0 0,-4 3 7 0 0,-1 0 0 0 0,0 0 0 0 0,0 0 0 0 0,0 0 0 0 0,0-1 0 0 0,0 1-1 0 0,-1-1 1 0 0,1 1 0 0 0,0-1 0 0 0,-1 1 0 0 0,1-1 0 0 0,-1 0 0 0 0,1 0 0 0 0,-1 0 0 0 0,0 0 0 0 0,0 0-1 0 0,0 0 1 0 0,0 0 0 0 0,0 0 0 0 0,1-3 0 0 0,13-19-29 0 0,-13 23 25 0 0,-1 0 1 0 0,1-1-1 0 0,-1 1 1 0 0,0-1 0 0 0,0 1-1 0 0,0-1 1 0 0,1 0-1 0 0,-1 1 1 0 0,-1-1 0 0 0,1 0-1 0 0,0 0 1 0 0,0 0-1 0 0,-1 0 1 0 0,1 0 0 0 0,0-3-1 0 0,0-5 14 0 0,0 1 0 0 0,1-1 0 0 0,0 0-1 0 0,4-11 1 0 0,0 1 13 0 0,-6 32-6 0 0,2 0-1 0 0,-1 0 1 0 0,2 0 0 0 0,0 0 0 0 0,0 0-1 0 0,8 17 1 0 0,-5-13 16 0 0,-1 0 1 0 0,0 1-1 0 0,-1 0 1 0 0,3 21-1 0 0,-4 42 366 0 0,11-25 75 0 0,-14 24 324 0 0,0-78-793 0 0,0-1 1 0 0,0 1-1 0 0,-1 0 1 0 0,1-1-1 0 0,0 1 0 0 0,0 0 1 0 0,0 0-1 0 0,-1-1 1 0 0,1 1-1 0 0,0-1 1 0 0,-1 1-1 0 0,1 0 1 0 0,-1-1-1 0 0,1 1 0 0 0,0-1 1 0 0,-1 1-1 0 0,1-1 1 0 0,-1 1-1 0 0,1-1 1 0 0,-1 1-1 0 0,-1 0 1 0 0,2-1 3 0 0,-1 1 0 0 0,0-1 1 0 0,1 1-1 0 0,-1-1 1 0 0,0 1-1 0 0,1-1 1 0 0,-1 1-1 0 0,1 0 1 0 0,-1-1-1 0 0,1 1 1 0 0,-1 0-1 0 0,1-1 0 0 0,0 1 1 0 0,-1 0-1 0 0,1 0 1 0 0,0-1-1 0 0,-1 1 1 0 0,1 0-1 0 0,0 0 1 0 0,0 0-1 0 0,0-1 1 0 0,0 2-1 0 0,-1 0 4 0 0,-1 1 1 0 0,1-1-1 0 0,-1 0 0 0 0,1 0 1 0 0,-1 0-1 0 0,1-1 0 0 0,-1 1 1 0 0,0 0-1 0 0,0-1 0 0 0,0 1 1 0 0,0-1-1 0 0,0 1 0 0 0,-1-1 1 0 0,1 0-1 0 0,0 0 0 0 0,-1 0 1 0 0,1 0-1 0 0,0-1 0 0 0,-3 2 1 0 0,-20 10 2 0 0,19-9-246 0 0,0 0 0 0 0,0 0 1 0 0,-1 0-1 0 0,1-1 0 0 0,-1 0 1 0 0,0 0-1 0 0,0-1 1 0 0,1 0-1 0 0,-1 0 0 0 0,0 0 1 0 0,0-1-1 0 0,-12-1 0 0 0,14 1-360 0 0,4-1 372 0 0,0 0 0 0 0,0 1 0 0 0,0-1-1 0 0,0 0 1 0 0,0 0 0 0 0,0 0 0 0 0,0 0 0 0 0,0 0 0 0 0,0 0 0 0 0,0-1 0 0 0,1 1 0 0 0,-1 0-1 0 0,0 0 1 0 0,1-1 0 0 0,-1 1 0 0 0,1 0 0 0 0,-1 0 0 0 0,1-1 0 0 0,0 1 0 0 0,0-1 0 0 0,0 1 0 0 0,-1 0-1 0 0,2-3 1 0 0,-5-43-3679 0 0,4 34 3000 0 0,0 1 1 0 0,0-1-1 0 0,2 1 1 0 0,0-1-1 0 0,0 1 0 0 0,1 0 1 0 0,0 0-1 0 0,1 0 0 0 0,1 0 1 0 0,0 1-1 0 0,0-1 0 0 0,1 1 1 0 0,14-20-1 0 0,3 5-981 0 0,-14-9-1701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6928 0 0,'0'3'5757'0'0,"0"17"-3761"0"0,0-16-1567 0 0,1 1 0 0 0,-1-1 1 0 0,1 0-1 0 0,0 0 0 0 0,0 0 1 0 0,1 0-1 0 0,-1 0 0 0 0,5 7 0 0 0,-4-8-180 0 0,0 1 0 0 0,0 0 0 0 0,-1 0 0 0 0,1 0 0 0 0,-1 0-1 0 0,0 0 1 0 0,0 0 0 0 0,0 1 0 0 0,0 3 0 0 0,-1-2-8 0 0,1 1 0 0 0,0-1-1 0 0,0 0 1 0 0,0 0 0 0 0,1 0 0 0 0,0 0 0 0 0,3 6 0 0 0,10 37 1004 0 0,-3-16-691 0 0,-9-27-442 0 0,0 0 0 0 0,-1 0 1 0 0,1 0-1 0 0,-1 1 1 0 0,-1-1-1 0 0,1 0 0 0 0,0 11 1 0 0,-1-11-24 0 0,0 0 0 0 0,0 0 1 0 0,1-1-1 0 0,0 1 0 0 0,0-1 0 0 0,0 1 1 0 0,1-1-1 0 0,0 0 0 0 0,0 1 1 0 0,6 7-1 0 0,14 26 460 0 0,-17-21-228 0 0,-6-16-266 0 0,0-1-1 0 0,1 1 0 0 0,-1-1 1 0 0,0 1-1 0 0,1-1 0 0 0,0 1 0 0 0,-1-1 1 0 0,1 0-1 0 0,0 1 0 0 0,-1-1 1 0 0,1 0-1 0 0,0 1 0 0 0,0-1 1 0 0,0 0-1 0 0,2 1 0 0 0,1 0 851 0 0,-8-15-633 0 0,3 10-266 0 0,-1 0 1 0 0,1 0-1 0 0,0-1 0 0 0,0 1 0 0 0,1 0 0 0 0,-1-1 0 0 0,1 1 0 0 0,-1-7 0 0 0,-7-33 41 0 0,6 20-24 0 0,-1 0-1 0 0,-9-34 1 0 0,3 13-6 0 0,9 43-17 0 0,-5-23 21 0 0,2-1 1 0 0,0 0-1 0 0,1 0 0 0 0,2 0 1 0 0,4-42-1 0 0,4 7-29 0 0,-6 55-24 0 0,1 0 1 0 0,1 0-1 0 0,-1 0 0 0 0,1 1 0 0 0,0-1 1 0 0,0 1-1 0 0,7-6 0 0 0,-11 9 13 0 0,4-2-201 0 0,0 1 0 0 0,0-1-1 0 0,1 1 1 0 0,-1 0 0 0 0,0 0 0 0 0,1 0 0 0 0,-1 0 0 0 0,1 1 0 0 0,-1 0 0 0 0,1 0-1 0 0,0 0 1 0 0,0 0 0 0 0,7 1 0 0 0,-8-1-291 0 0,0 1 0 0 0,1 0 0 0 0,-1 1 0 0 0,0-1 0 0 0,0 1 0 0 0,0 0 0 0 0,0 0 1 0 0,1 0-1 0 0,-1 0 0 0 0,-1 1 0 0 0,1 0 0 0 0,0 0 0 0 0,0 0 0 0 0,-1 0 0 0 0,1 0 0 0 0,5 5 0 0 0,36 35-7887 0 0,-35-30 5622 0 0,3-5-1976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7440 0 0,'-2'2'6437'0'0,"-5"11"999"0"0,16 32-2813 0 0,0 7-3029 0 0,-9-50-1574 0 0,0-1 0 0 0,0 1 0 0 0,1 0 0 0 0,-1 0 0 0 0,0-1 0 0 0,1 1 0 0 0,-1-1 0 0 0,1 1 0 0 0,-1 0 0 0 0,1-1 0 0 0,0 1 0 0 0,-1-1 0 0 0,1 1 0 0 0,0-1 0 0 0,2 3 0 0 0,8 13 162 0 0,-9-9-166 0 0,-1-1 0 0 0,0 0 0 0 0,0 1 0 0 0,0-1 0 0 0,-1 0 0 0 0,0 1 0 0 0,-3 12 0 0 0,2 10-53 0 0,1-28 35 0 0,-1 13-411 0 0,1 1 0 0 0,1-1 0 0 0,1 1 0 0 0,0-1 0 0 0,6 21 0 0 0,4 16-3961 0 0,-10-45 3101 0 0,-1-1 1 0 0,0 1-1 0 0,0 0 1 0 0,-1-1-1 0 0,0 1 1 0 0,0 0-1 0 0,-1 7 1 0 0,-1 9-4231 0 0,2-10 1253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84 3728 0 0,'0'-9'2874'0'0,"-3"-36"5719"0"0,3 44-8451 0 0,-1 0 1 0 0,1 0-1 0 0,0 0 1 0 0,-1 0-1 0 0,1-1 1 0 0,-1 1-1 0 0,1 0 0 0 0,-1 0 1 0 0,0 0-1 0 0,1 0 1 0 0,-1 0-1 0 0,0 0 1 0 0,0 0-1 0 0,1 1 0 0 0,-1-1 1 0 0,0 0-1 0 0,0 0 1 0 0,0 0-1 0 0,0 1 0 0 0,0-1 1 0 0,0 1-1 0 0,-1-1 1 0 0,1 1-1 0 0,0-1 1 0 0,0 1-1 0 0,0 0 0 0 0,0-1 1 0 0,0 1-1 0 0,-1 0 1 0 0,-1 0-1 0 0,-9-4 2756 0 0,11 4-2840 0 0,1 0-1 0 0,0-1 1 0 0,-1 1-1 0 0,1 0 1 0 0,-1 0-1 0 0,1-1 1 0 0,-1 1-1 0 0,1 0 1 0 0,0 0-1 0 0,-1 0 1 0 0,1 0-1 0 0,-1 0 1 0 0,1 0-1 0 0,-1 0 1 0 0,1 0-1 0 0,-1 0 1 0 0,1 0-1 0 0,-1 0 1 0 0,1 0-1 0 0,-1 0 1 0 0,1 0-1 0 0,0 0 1 0 0,-1 0-1 0 0,1 1 1 0 0,-1-1 0 0 0,1 0-1 0 0,-1 0 1 0 0,1 0-1 0 0,0 1 1 0 0,-1-1-1 0 0,1 0 1 0 0,-1 1-1 0 0,1-1 1 0 0,0 0-1 0 0,0 1 1 0 0,-1-1-1 0 0,1 0 1 0 0,-1 1-1 0 0,-9 10 631 0 0,7-9-573 0 0,1 1 0 0 0,-1 0 1 0 0,1 0-1 0 0,0-1 0 0 0,0 1 1 0 0,0 1-1 0 0,0-1 0 0 0,0 0 1 0 0,1 0-1 0 0,-2 5 0 0 0,-1 1 67 0 0,-1 0 0 0 0,-1 0 0 0 0,-11 15 0 0 0,9-13 30 0 0,0-1-1 0 0,1 2 1 0 0,0-1-1 0 0,-7 17 0 0 0,8-15-49 0 0,-1 0 0 0 0,0 0 0 0 0,-1 0 0 0 0,-10 11 0 0 0,8-11-35 0 0,0 0-1 0 0,2 0 0 0 0,-1 1 0 0 0,2 1 0 0 0,0-1 1 0 0,-8 24-1 0 0,-6 29 133 0 0,13-47-158 0 0,1 1-1 0 0,1 0 1 0 0,1 1-1 0 0,1-1 1 0 0,-3 43-1 0 0,7-46-42 0 0,-1-12-41 0 0,1 0 1 0 0,-1 0-1 0 0,1 1 1 0 0,1-1-1 0 0,-1 0 1 0 0,1 0-1 0 0,0 0 1 0 0,1 0-1 0 0,-1 0 1 0 0,1 0-1 0 0,0 0 0 0 0,1-1 1 0 0,0 1-1 0 0,-1-1 1 0 0,2 1-1 0 0,-1-1 1 0 0,8 9-1 0 0,-7-9-11 0 0,-4-3-8 0 0,1-1 1 0 0,0 1-1 0 0,0-1 1 0 0,0 0-1 0 0,0 1 1 0 0,0-1-1 0 0,0 0 1 0 0,0 0-1 0 0,0 0 1 0 0,1 0-1 0 0,-1 0 1 0 0,0 0-1 0 0,1 0 1 0 0,-1 0-1 0 0,1 0 1 0 0,-1 0-1 0 0,1-1 1 0 0,-1 1-1 0 0,1-1 1 0 0,0 1-1 0 0,-1-1 1 0 0,4 1-1 0 0,4 0 10 0 0,-1 1-1 0 0,1 1 1 0 0,-1 0-1 0 0,0 0 1 0 0,0 0 0 0 0,0 1-1 0 0,0 1 1 0 0,-1-1 0 0 0,10 9-1 0 0,14 5-104 0 0,-22-14 51 0 0,1-1 0 0 0,-1-1 0 0 0,1 0 0 0 0,0 0 1 0 0,0-1-1 0 0,0 0 0 0 0,14-2 0 0 0,-20 1-79 0 0,0 0 0 0 0,0 0-1 0 0,0-1 1 0 0,0 0 0 0 0,0 0 0 0 0,-1 0-1 0 0,1 0 1 0 0,0-1 0 0 0,0 0 0 0 0,-1 1-1 0 0,1-1 1 0 0,-1-1 0 0 0,0 1 0 0 0,1 0-1 0 0,3-4 1 0 0,0-2-516 0 0,0 0 0 0 0,0 0 0 0 0,-1 0 0 0 0,10-16 0 0 0,2-2-1300 0 0,-2 0 465 0 0,-7-5-859 0 0,-7 19 1545 0 0,2 1 1 0 0,-1-1 0 0 0,1 1 0 0 0,1 0-1 0 0,7-13 1 0 0,-6 12 144 0 0,0 0 0 0 0,-1 0 1 0 0,0 0-1 0 0,-2 0 0 0 0,1-1 0 0 0,3-26 0 0 0,-5 24 240 0 0,1-1 0 0 0,1 0 0 0 0,1 1 1 0 0,10-25-1 0 0,-12 32 389 0 0,0-1 0 0 0,-1 1-1 0 0,0 0 1 0 0,-1-1 0 0 0,0 1 0 0 0,0-1 0 0 0,0 1 0 0 0,-1-1 0 0 0,-1 1 0 0 0,-1-11 0 0 0,1-5 441 0 0,1 22-197 0 0,0 0 0 0 0,1 0 0 0 0,-1 0 0 0 0,0 0 0 0 0,1 0 0 0 0,0 0 0 0 0,-1 0 0 0 0,1 0 0 0 0,0 0 0 0 0,0 0 0 0 0,0 0 0 0 0,0 0 0 0 0,2-2 0 0 0,5 0 3810 0 0,-6 4-3724 0 0,0 0 1 0 0,0 1-1 0 0,0 0 0 0 0,-1-1 0 0 0,1 1 1 0 0,0 0-1 0 0,-1 0 0 0 0,1 0 0 0 0,-1 0 0 0 0,1 0 1 0 0,-1 1-1 0 0,1-1 0 0 0,-1 0 0 0 0,0 1 1 0 0,0-1-1 0 0,1 1 0 0 0,-1-1 0 0 0,0 1 0 0 0,0-1 1 0 0,-1 1-1 0 0,1 0 0 0 0,0-1 0 0 0,0 1 1 0 0,-1 0-1 0 0,1 3 0 0 0,12 54 905 0 0,-10-47-619 0 0,6 29 556 0 0,25 61-1 0 0,-20-52-661 0 0,-11-38-348 0 0,0 1 0 0 0,1-1 0 0 0,8 19 0 0 0,-7-18-40 0 0,0 0-1 0 0,-2 0 0 0 0,1 1 0 0 0,-2-1 0 0 0,2 18 0 0 0,-2-13 77 0 0,1 0 0 0 0,7 25-1 0 0,-8-34-99 0 0,1-1-1 0 0,-1 0 0 0 0,-1 1 1 0 0,0-1-1 0 0,1 14 0 0 0,-2 102 467 0 0,0-121-542 0 0,-1-1 0 0 0,1 1 0 0 0,0-1 1 0 0,-1 0-1 0 0,0 1 0 0 0,1-1 0 0 0,-1 0 0 0 0,0 1 0 0 0,0-1 0 0 0,0 0 0 0 0,-1 0 0 0 0,1 0 0 0 0,0 0 0 0 0,-1 0 0 0 0,0 0 0 0 0,1 0 0 0 0,-1 0 0 0 0,0-1 0 0 0,0 1 0 0 0,0-1 0 0 0,0 1 0 0 0,0-1 0 0 0,0 0 0 0 0,0 0 0 0 0,0 0 1 0 0,-1 0-1 0 0,1 0 0 0 0,0 0 0 0 0,-4 0 0 0 0,-48 24-38 0 0,-4-13-890 0 0,40-7 49 0 0,-10 1-1127 0 0,27-5 1939 0 0,1-1-1 0 0,-1 0 0 0 0,1 0 1 0 0,-1 0-1 0 0,1 0 0 0 0,-1 0 1 0 0,1 0-1 0 0,-1 0 0 0 0,1 0 1 0 0,-1 0-1 0 0,1 0 0 0 0,0 0 1 0 0,-1-1-1 0 0,1 1 0 0 0,-1 0 1 0 0,1 0-1 0 0,-1 0 0 0 0,1-1 1 0 0,0 1-1 0 0,-1 0 1 0 0,1 0-1 0 0,-1-1 0 0 0,1 1 1 0 0,0 0-1 0 0,-1-1 0 0 0,1 1 1 0 0,0 0-1 0 0,0-1 0 0 0,-1 1 1 0 0,1 0-1 0 0,0-1 0 0 0,0 1 1 0 0,-1-1-1 0 0,1 1 0 0 0,0-1 1 0 0,0 1-1 0 0,0-1 0 0 0,0 1 1 0 0,0 0-1 0 0,0-1 1 0 0,0 0-1 0 0,-9-44-9326 0 0,9 39 8789 0 0,2 0 1 0 0,-1 0-1 0 0,1 0 0 0 0,-1 0 0 0 0,2 1 1 0 0,-1-1-1 0 0,1 0 0 0 0,-1 1 0 0 0,1 0 1 0 0,1 0-1 0 0,-1 0 0 0 0,1 0 0 0 0,8-8 0 0 0,-1-1-88 0 0,8-17-1457 0 0,16 3-1608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6552 0 0,'-1'7'6618'0'0,"3"24"-2859"0"0,2 4-1978 0 0,-5-31-1561 0 0,1 0-1 0 0,0 0 1 0 0,1 1-1 0 0,-1-1 1 0 0,1 0 0 0 0,-1 0-1 0 0,1 0 1 0 0,1 0-1 0 0,-1 0 1 0 0,0 0-1 0 0,1 0 1 0 0,3 6 0 0 0,-2-6-98 0 0,0 0-1 0 0,-1 1 1 0 0,0-1 0 0 0,0 1 0 0 0,0 0 0 0 0,0-1 0 0 0,-1 1 0 0 0,0 0 0 0 0,0 0 0 0 0,0 0 0 0 0,0 0-1 0 0,-1 0 1 0 0,0 6 0 0 0,0-5-27 0 0,0 0 1 0 0,1 0-1 0 0,0-1 0 0 0,0 1 0 0 0,0 0 1 0 0,5 11-1 0 0,-2-7 54 0 0,-1 0 0 0 0,0 1 0 0 0,-1-1 0 0 0,0 1 0 0 0,0 0 0 0 0,-1 0 0 0 0,0 12 0 0 0,-1-5 76 0 0,0 47 425 0 0,-3-43-231 0 0,3-22-410 0 0,0 0 0 0 0,0 0 0 0 0,0-1 0 0 0,0 1 0 0 0,0 0 0 0 0,0 0 0 0 0,0 0 0 0 0,0 0 0 0 0,0 0 0 0 0,-1 0 0 0 0,1 0 0 0 0,0 0 0 0 0,0 0-1 0 0,0 0 1 0 0,0 0 0 0 0,0 0 0 0 0,0 0 0 0 0,0 0 0 0 0,-1 0 0 0 0,1 0 0 0 0,0 0 0 0 0,0 0 0 0 0,0 0 0 0 0,0 0 0 0 0,0 0 0 0 0,0 0 0 0 0,0 0 0 0 0,-1 0 0 0 0,1 0-1 0 0,0 0 1 0 0,0 0 0 0 0,0 0 0 0 0,0 0 0 0 0,0 0 0 0 0,0 0 0 0 0,0 0 0 0 0,-1 0 0 0 0,1 0 0 0 0,0 0 0 0 0,0 0 0 0 0,0 0 0 0 0,0 0 0 0 0,0 0 0 0 0,0 1-1 0 0,0-1 1 0 0,0 0 0 0 0,0 0 0 0 0,0 0 0 0 0,0 0 0 0 0,-1 0 0 0 0,1 0 0 0 0,0 0 0 0 0,0 0 0 0 0,0 1 0 0 0,0-1 0 0 0,0 0 0 0 0,0 0 0 0 0,0 0 0 0 0,0 0 0 0 0,-6-36 115 0 0,3 10-54 0 0,-6-44 34 0 0,0-20-1 0 0,6 58-81 0 0,2 0 0 0 0,2-42 0 0 0,1 5 16 0 0,7 29-82 0 0,-9 38 17 0 0,0 0-1 0 0,1 0 1 0 0,-1 0 0 0 0,1 0-1 0 0,-1 0 1 0 0,1 0 0 0 0,0 0-1 0 0,0 0 1 0 0,0 0 0 0 0,0 0 0 0 0,0 0-1 0 0,0 1 1 0 0,1-1 0 0 0,-1 0-1 0 0,0 1 1 0 0,1-1 0 0 0,0 1 0 0 0,-1 0-1 0 0,1-1 1 0 0,0 1 0 0 0,3-2-1 0 0,-2 1-286 0 0,1 0 0 0 0,0 0-1 0 0,0 1 1 0 0,-1-1 0 0 0,1 1-1 0 0,0 0 1 0 0,0 0 0 0 0,1 0-1 0 0,5 0 1 0 0,21-3-1655 0 0,8-2-3402 0 0,-32 6 4311 0 0,0 0 0 0 0,1 1 1 0 0,-1-1-1 0 0,0 1 0 0 0,0 1 0 0 0,0-1 0 0 0,1 1 0 0 0,-2 1 1 0 0,12 4-1 0 0,-9 0-3064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5352 0 0,'-1'18'4365'0'0,"2"26"-28"0"0,-1-42-4197 0 0,0 0 1 0 0,0 0 0 0 0,1 0-1 0 0,-1 0 1 0 0,1 0 0 0 0,-1-1-1 0 0,1 1 1 0 0,0 0 0 0 0,0 0-1 0 0,0-1 1 0 0,0 1 0 0 0,0-1-1 0 0,0 1 1 0 0,0-1 0 0 0,1 1-1 0 0,-1-1 1 0 0,0 1-1 0 0,3 1 1 0 0,1 3 257 0 0,-1 2-1 0 0,0-1 1 0 0,0 1-1 0 0,0-1 1 0 0,-1 1 0 0 0,-1 0-1 0 0,1 0 1 0 0,-1 0-1 0 0,-1 0 1 0 0,2 17-1 0 0,-2-22-367 0 0,-1 0-1 0 0,1 0 1 0 0,-1 1-1 0 0,1-1 1 0 0,0 0-1 0 0,0 0 0 0 0,1 0 1 0 0,2 5-1 0 0,-2-5-23 0 0,-1 0 0 0 0,1 0 0 0 0,-1 1-1 0 0,0-1 1 0 0,1 0 0 0 0,-2 0 0 0 0,1 1-1 0 0,0-1 1 0 0,0 4 0 0 0,8 81-486 0 0,-9-31-1652 0 0,0 33-12315 0 0,0-77 10724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23 239 2760 0 0,'0'-5'318'0'0,"0"0"-1"0"0,0 0 1 0 0,-1 0 0 0 0,1 0 0 0 0,-1 0 0 0 0,-3-8-1 0 0,-5-22 2445 0 0,5 7 911 0 0,2 0 0 0 0,1-42 0 0 0,1 53-1935 0 0,0 16-1654 0 0,0 0 0 0 0,0 1-1 0 0,0-1 1 0 0,1 1-1 0 0,-1-1 1 0 0,0 0-1 0 0,1 1 1 0 0,-1-1-1 0 0,0 1 1 0 0,1-1 0 0 0,-1 1-1 0 0,1-1 1 0 0,-1 1-1 0 0,1 0 1 0 0,-1-1-1 0 0,1 1 1 0 0,-1-1 0 0 0,1 1-1 0 0,-1 0 1 0 0,1-1-1 0 0,0 1 1 0 0,-1 0-1 0 0,1 0 1 0 0,-1 0-1 0 0,1-1 1 0 0,0 1 0 0 0,-1 0-1 0 0,2 0 1 0 0,6-5 2956 0 0,-7 16-2757 0 0,0 1 0 0 0,0-1 0 0 0,1 1 0 0 0,6 16-1 0 0,-5-15-164 0 0,1 0-1 0 0,-2 0 0 0 0,0 1 0 0 0,1 22 0 0 0,-2-21 16 0 0,1 0 0 0 0,8 30 0 0 0,-6-29-49 0 0,0-1-1 0 0,-2 1 1 0 0,2 17-1 0 0,-4-26-60 0 0,0-1 0 0 0,1 1 0 0 0,0-1 0 0 0,1 0 0 0 0,-1 0 0 0 0,1 1 0 0 0,4 8 0 0 0,-3-9 8 0 0,-1 0 1 0 0,0 0-1 0 0,0 1 0 0 0,-1-1 1 0 0,1 0-1 0 0,-2 1 1 0 0,2 9-1 0 0,7 109 81 0 0,-9-125-99 0 0,-29-10 29 0 0,24-1-51 0 0,1 0 1 0 0,0-1 0 0 0,0 1-1 0 0,1-1 1 0 0,0 1-1 0 0,1-1 1 0 0,-1-18 0 0 0,4-93-189 0 0,1 51 113 0 0,-2 65 77 0 0,1 0 0 0 0,0 1 0 0 0,0-1 0 0 0,0 1 0 0 0,1-1 0 0 0,0 1 0 0 0,0 0 0 0 0,1 0 0 0 0,0 0 0 0 0,5-9 0 0 0,41-49-57 0 0,-31 44 46 0 0,-15 17 11 0 0,0-1 0 0 0,0 1 0 0 0,0 0 0 0 0,0 0 0 0 0,1 1 0 0 0,0-1 0 0 0,-1 1 0 0 0,6-3 0 0 0,7-5 10 0 0,-8 7-8 0 0,0-1 0 0 0,0 1 0 0 0,0 0 0 0 0,0 1 0 0 0,0 0 0 0 0,1 0 0 0 0,-1 1 0 0 0,1 0 0 0 0,-1 1 0 0 0,1-1 0 0 0,8 2 0 0 0,-15-1 8 0 0,-1 0-1 0 0,0 1 0 0 0,0-1 1 0 0,0 0-1 0 0,0 1 1 0 0,0-1-1 0 0,0 0 1 0 0,0 1-1 0 0,0-1 1 0 0,0 1-1 0 0,0 0 0 0 0,0-1 1 0 0,0 1-1 0 0,0 0 1 0 0,-1-1-1 0 0,1 1 1 0 0,0 0-1 0 0,0 0 1 0 0,-1 0-1 0 0,1 0 0 0 0,0 0 1 0 0,-1 0-1 0 0,1 0 1 0 0,-1 0-1 0 0,1 0 1 0 0,-1 0-1 0 0,1 1 1 0 0,8 38 28 0 0,-3-9 60 0 0,-5-27-97 0 0,1 1 1 0 0,-2 0 0 0 0,1 0-1 0 0,-1-1 1 0 0,1 1-1 0 0,-1 0 1 0 0,-1 0-1 0 0,1-1 1 0 0,-1 1 0 0 0,1 0-1 0 0,-1-1 1 0 0,-2 7-1 0 0,-3 26 11 0 0,6-34-2 0 0,-1-1 0 0 0,1 1 0 0 0,0-1 0 0 0,-1 0 0 0 0,1 0-1 0 0,-1 1 1 0 0,0-1 0 0 0,0 0 0 0 0,0 0 0 0 0,0 0-1 0 0,0 0 1 0 0,0 0 0 0 0,-1 0 0 0 0,1 0 0 0 0,-1 0-1 0 0,-1 2 1 0 0,-10 13 9 0 0,4 9 20 0 0,9-26-30 0 0,0 1-1 0 0,0-1 0 0 0,0 1 1 0 0,0-1-1 0 0,0 1 0 0 0,0-1 1 0 0,0 0-1 0 0,0 1 1 0 0,0-1-1 0 0,0 1 0 0 0,0-1 1 0 0,0 0-1 0 0,1 1 0 0 0,-1-1 1 0 0,0 0-1 0 0,0 1 1 0 0,0-1-1 0 0,1 0 0 0 0,-1 1 1 0 0,0-1-1 0 0,0 0 1 0 0,1 1-1 0 0,-1-1 0 0 0,0 0 1 0 0,1 0-1 0 0,-1 1 0 0 0,0-1 1 0 0,1 0-1 0 0,-1 0 1 0 0,0 1-1 0 0,1-1 0 0 0,-1 0 1 0 0,1 0-1 0 0,-1 0 0 0 0,0 0 1 0 0,1 0-1 0 0,-1 0 1 0 0,1 0-1 0 0,-1 0 0 0 0,0 0 1 0 0,1 0-1 0 0,-1 0 1 0 0,1 0-1 0 0,-1 0 0 0 0,0 0 1 0 0,1 0-1 0 0,-1 0 0 0 0,1 0 1 0 0,-1-1-1 0 0,0 1 1 0 0,1 0-1 0 0,-1 0 0 0 0,0 0 1 0 0,1-1-1 0 0,-1 1 0 0 0,0 0 1 0 0,1 0-1 0 0,-1-1 1 0 0,0 1-1 0 0,1 0 0 0 0,-1-1 1 0 0,22-13 10 0 0,-20 12-6 0 0,0 0 0 0 0,0 0 0 0 0,1 1 0 0 0,-1-1-1 0 0,1 1 1 0 0,-1 0 0 0 0,1-1 0 0 0,-1 1 0 0 0,1 0 0 0 0,0 0 0 0 0,-1 1 0 0 0,1-1 0 0 0,0 1 0 0 0,0-1 0 0 0,4 1-1 0 0,20-1 15 0 0,-22 0 11 0 0,0 1 1 0 0,-1 0-1 0 0,1-1 0 0 0,-1 1 1 0 0,1 1-1 0 0,-1-1 1 0 0,1 1-1 0 0,0 0 0 0 0,-1 0 1 0 0,0 0-1 0 0,1 0 0 0 0,-1 1 1 0 0,0 0-1 0 0,0 0 0 0 0,5 3 1 0 0,12 17 143 0 0,-19-19-150 0 0,0 1 0 0 0,1-1 0 0 0,-1 0 0 0 0,1 0 0 0 0,0-1 0 0 0,0 1 0 0 0,0-1 0 0 0,0 1 0 0 0,1-1 0 0 0,-1 0-1 0 0,7 3 1 0 0,-6-4-22 0 0,-3 0 11 0 0,1-1 1 0 0,0 0-1 0 0,0 1 0 0 0,0 0 1 0 0,-1-1-1 0 0,1 1 1 0 0,0 0-1 0 0,0 0 0 0 0,-1 0 1 0 0,1 0-1 0 0,-1 0 1 0 0,1 1-1 0 0,-1-1 0 0 0,0 0 1 0 0,1 1-1 0 0,-1-1 1 0 0,0 1-1 0 0,0-1 1 0 0,0 1-1 0 0,0-1 0 0 0,0 1 1 0 0,0 0-1 0 0,0 0 1 0 0,-1-1-1 0 0,1 1 0 0 0,-1 0 1 0 0,1 0-1 0 0,-1 0 1 0 0,0 2-1 0 0,1-3 2 0 0,-1 1-1 0 0,0-1 1 0 0,0 1-1 0 0,1-1 1 0 0,-1 1-1 0 0,1-1 1 0 0,0 1-1 0 0,-1-1 1 0 0,1 0-1 0 0,0 1 1 0 0,0-1-1 0 0,-1 0 1 0 0,1 0-1 0 0,0 0 1 0 0,0 0-1 0 0,2 2 1 0 0,-2-2-1 0 0,1 0-1 0 0,-1 0 1 0 0,0 1 0 0 0,0-1 0 0 0,0 1-1 0 0,0-1 1 0 0,0 1 0 0 0,0-1 0 0 0,0 1-1 0 0,-1-1 1 0 0,1 1 0 0 0,-1 0 0 0 0,1-1-1 0 0,-1 1 1 0 0,1 0 0 0 0,-1 3 0 0 0,2 36 295 0 0,0 39 304 0 0,-2-75-591 0 0,-1 1 0 0 0,1-1 0 0 0,-1 1 0 0 0,0-1 0 0 0,0 0 0 0 0,-1 0 0 0 0,1 0 0 0 0,-1 0 0 0 0,0 0 0 0 0,-5 8 0 0 0,-23 21 190 0 0,26-29-215 0 0,1-1 0 0 0,-1 1 0 0 0,1-1 0 0 0,-1 1 0 0 0,0-1 0 0 0,-1 0-1 0 0,1-1 1 0 0,-1 1 0 0 0,1-1 0 0 0,-1 0 0 0 0,-9 4 0 0 0,6-3-6 0 0,1 1 0 0 0,0-1 1 0 0,0 1-1 0 0,0 0 0 0 0,-10 12 0 0 0,11-12-125 0 0,0 1 0 0 0,-1-1 1 0 0,1 0-1 0 0,-1-1 0 0 0,0 0 0 0 0,0 0 0 0 0,0 0 0 0 0,-1-1 0 0 0,0 0 0 0 0,1 0 0 0 0,-14 2 0 0 0,-27 1-5390 0 0,48-6 5360 0 0,-1 0 0 0 0,1-1 0 0 0,-1 1 0 0 0,1 0 0 0 0,0 0-1 0 0,-1 0 1 0 0,1 0 0 0 0,0 0 0 0 0,-1 0 0 0 0,1-1 0 0 0,0 1 0 0 0,0 0 0 0 0,-1 0 0 0 0,1-1 0 0 0,0 1 0 0 0,-1 0 0 0 0,1 0 0 0 0,0-1 0 0 0,0 1-1 0 0,0 0 1 0 0,-1 0 0 0 0,1-1 0 0 0,0 1 0 0 0,0 0 0 0 0,0-1 0 0 0,0 1 0 0 0,0 0 0 0 0,-1-1 0 0 0,1 1 0 0 0,0-1 0 0 0,0 1 0 0 0,0 0 0 0 0,0-1-1 0 0,0 1 1 0 0,0 0 0 0 0,0-1 0 0 0,0 0 0 0 0,5-22-4117 0 0,-3 20 3776 0 0,-1 0 1 0 0,0 0-1 0 0,1-1 0 0 0,-1 1 1 0 0,1 0-1 0 0,0 0 1 0 0,0 1-1 0 0,0-1 1 0 0,1 0-1 0 0,-1 1 1 0 0,0-1-1 0 0,6-3 0 0 0,13-7-2018 0 0,-9-14-1442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130 384 3664 0 0,'0'0'1317'0'0,"-15"6"8089"0"0,3-1-7632 0 0,11-4-1674 0 0,1 0 1 0 0,-1 0-1 0 0,0-1 1 0 0,0 1-1 0 0,1 0 0 0 0,-1 0 1 0 0,0 0-1 0 0,1 0 1 0 0,-1 0-1 0 0,1 0 1 0 0,-1 0-1 0 0,1 0 0 0 0,0 0 1 0 0,-1 0-1 0 0,1 0 1 0 0,0 1-1 0 0,0 0 0 0 0,-9 17 1270 0 0,5-13-1148 0 0,-1 0 0 0 0,1 1 0 0 0,0-1 0 0 0,1 1 0 0 0,-1-1-1 0 0,1 1 1 0 0,1 0 0 0 0,-1 1 0 0 0,1-1 0 0 0,-2 12 0 0 0,-5 13 273 0 0,0-1-13 0 0,1 1 0 0 0,1 0-1 0 0,1 1 1 0 0,2 0 0 0 0,0 38 0 0 0,4-69-473 0 0,1 1 1 0 0,-1-1 0 0 0,0 1 0 0 0,1-1 0 0 0,-1 1-1 0 0,1-1 1 0 0,0 0 0 0 0,-1 1 0 0 0,1-1 0 0 0,1 0-1 0 0,-1 0 1 0 0,0 0 0 0 0,0 0 0 0 0,1 0 0 0 0,-1 0 0 0 0,1 0-1 0 0,-1 0 1 0 0,1 0 0 0 0,0-1 0 0 0,0 1 0 0 0,0-1-1 0 0,0 1 1 0 0,0-1 0 0 0,0 0 0 0 0,0 0 0 0 0,1 0-1 0 0,2 1 1 0 0,19 6 56 0 0,-22-6-60 0 0,1-1 0 0 0,-1 0-1 0 0,1 0 1 0 0,0 0 0 0 0,-1 0-1 0 0,1-1 1 0 0,0 1 0 0 0,0-1-1 0 0,3 0 1 0 0,-3 0-7 0 0,0 0 1 0 0,0-1-1 0 0,0 1 1 0 0,0-1-1 0 0,0 0 1 0 0,0 0-1 0 0,-1 0 1 0 0,1 0-1 0 0,0-1 0 0 0,-1 1 1 0 0,1-1-1 0 0,-1 1 1 0 0,1-1-1 0 0,-1 0 1 0 0,0 0-1 0 0,0 0 1 0 0,0-1-1 0 0,0 1 0 0 0,0 0 1 0 0,0-1-1 0 0,-1 1 1 0 0,1-1-1 0 0,-1 1 1 0 0,2-6-1 0 0,25-30-4 0 0,-22 29-22 0 0,0 0 0 0 0,-1-1-1 0 0,0 1 1 0 0,-1-1 0 0 0,0-1-1 0 0,0 1 1 0 0,-1 0 0 0 0,-1-1-1 0 0,3-17 1 0 0,23-56 98 0 0,-26 60-58 0 0,-2-1 0 0 0,-5-45 0 0 0,1-7 86 0 0,1 36-1 0 0,-1 1 0 0 0,-16-67 0 0 0,-1-7 147 0 0,1 46 667 0 0,20 66-591 0 0,-1 3-249 0 0,-1-1 0 0 0,1 1 0 0 0,-1 0 0 0 0,1 0 0 0 0,0 0 0 0 0,-1 0-1 0 0,1 0 1 0 0,0 0 0 0 0,-1 0 0 0 0,1 0 0 0 0,0 0 0 0 0,0 1 0 0 0,0-1 0 0 0,0 0 0 0 0,0 1 0 0 0,0-1-1 0 0,1 1 1 0 0,-1-1 0 0 0,0 1 0 0 0,1-1 0 0 0,-1 1 0 0 0,1-1 0 0 0,0 1 0 0 0,-1 0 0 0 0,1-1 0 0 0,0 1-1 0 0,0 0 1 0 0,0-1 0 0 0,0 3 0 0 0,-2 69-84 0 0,3-57 156 0 0,-1 1-137 0 0,2 0 0 0 0,1-1 0 0 0,5 23-1 0 0,-4-22-20 0 0,-1-1-1 0 0,0 1 0 0 0,0 23 0 0 0,15 167-630 0 0,-9-115-1756 0 0,-8-90 2126 0 0,-1 1 1 0 0,1-1-1 0 0,0 0 1 0 0,0 0-1 0 0,0 0 1 0 0,0 0-1 0 0,0 0 1 0 0,0 0-1 0 0,1 0 0 0 0,-1 0 1 0 0,1 0-1 0 0,-1-1 1 0 0,1 1-1 0 0,0 0 1 0 0,-1-1-1 0 0,1 1 1 0 0,0-1-1 0 0,0 0 1 0 0,0 0-1 0 0,0 0 0 0 0,3 1 1 0 0,9 8-2126 0 0,3-6-2843 0 0,19-8 2942 0 0,-33 3 2004 0 0,0 1 0 0 0,0-1 0 0 0,0 1 0 0 0,0-1-1 0 0,0 0 1 0 0,0 0 0 0 0,-1 0 0 0 0,1-1 0 0 0,0 1-1 0 0,0-1 1 0 0,-1 1 0 0 0,1-1 0 0 0,-1 0 0 0 0,0 0-1 0 0,1 0 1 0 0,-1 0 0 0 0,0 0 0 0 0,0-1 0 0 0,2-3 0 0 0,20-27-3222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47 2752 0 0,'0'-35'4204'0'0,"0"23"2557"0"0,-27 12-299 0 0,25 0-6333 0 0,0 1 0 0 0,0-1 0 0 0,0 1-1 0 0,0-1 1 0 0,-1 1 0 0 0,1-1 0 0 0,0 1-1 0 0,0 0 1 0 0,0 0 0 0 0,0 0 0 0 0,1 0 0 0 0,-1 1-1 0 0,0-1 1 0 0,0 0 0 0 0,1 1 0 0 0,-1-1-1 0 0,1 1 1 0 0,-2 2 0 0 0,-24 38 1239 0 0,4-8-679 0 0,19-30-616 0 0,-1-1 0 0 0,1 1-1 0 0,1 1 1 0 0,-1-1 0 0 0,0 0-1 0 0,1 1 1 0 0,0 0 0 0 0,0 0-1 0 0,1 0 1 0 0,-1 0 0 0 0,1 0-1 0 0,0 0 1 0 0,-2 10 0 0 0,-25 61 381 0 0,20-55-400 0 0,1 1 0 0 0,-8 33 0 0 0,14-46-65 0 0,0 1 20 0 0,0 0-1 0 0,0 0 1 0 0,1 0 0 0 0,0 0-1 0 0,1 15 1 0 0,1-22-23 0 0,-1-1 1 0 0,1 1-1 0 0,-1-1 1 0 0,1 0-1 0 0,0 1 1 0 0,0-1-1 0 0,0 1 0 0 0,0-1 1 0 0,0 0-1 0 0,1 0 1 0 0,-1 0-1 0 0,1 0 0 0 0,-1 0 1 0 0,1 0-1 0 0,0 0 1 0 0,0 0-1 0 0,0 0 1 0 0,0-1-1 0 0,0 1 0 0 0,0-1 1 0 0,0 0-1 0 0,0 1 1 0 0,0-1-1 0 0,1 0 1 0 0,-1 0-1 0 0,1-1 0 0 0,2 2 1 0 0,14 1-199 0 0,0 0 0 0 0,34 0 0 0 0,-49-3 204 0 0,0-1-1 0 0,-1 0 1 0 0,1 0 0 0 0,-1 0 0 0 0,1 0-1 0 0,-1 0 1 0 0,1-1 0 0 0,-1 0 0 0 0,0 0-1 0 0,0 0 1 0 0,1 0 0 0 0,-2 0 0 0 0,1 0-1 0 0,0-1 1 0 0,0 0 0 0 0,-1 1 0 0 0,1-1-1 0 0,-1 0 1 0 0,0 0 0 0 0,0 0 0 0 0,0-1-1 0 0,2-4 1 0 0,0 1 23 0 0,-1 0-1 0 0,1-1 0 0 0,-1 0 1 0 0,-1 0-1 0 0,0 0 1 0 0,0 0-1 0 0,0 0 0 0 0,0-13 1 0 0,-1-12 66 0 0,-1 13 23 0 0,0 0 1 0 0,-1 0-1 0 0,-6-38 1 0 0,5 24 1 0 0,2 32-107 0 0,1 0 0 0 0,-1 0 0 0 0,0 0-1 0 0,0 0 1 0 0,0-1 0 0 0,0 1 0 0 0,-1 0-1 0 0,1 0 1 0 0,0 0 0 0 0,-1 0 0 0 0,0 0-1 0 0,1 0 1 0 0,-1 0 0 0 0,0 0-1 0 0,0 0 1 0 0,-1-2 0 0 0,0 2 10 0 0,2 41 329 0 0,9 10-98 0 0,-8-38-188 0 0,0 0 1 0 0,1-1-1 0 0,0 1 1 0 0,7 17 0 0 0,-6-19-9 0 0,-1 0 0 0 0,0 0 0 0 0,0 0 0 0 0,1 13 1 0 0,-2-8 83 0 0,1 1 0 0 0,0-1 0 0 0,1 1 0 0 0,8 23 0 0 0,5 31 549 0 0,-3-20-248 0 0,-11-44-381 0 0,0 0 0 0 0,-1 0 0 0 0,1 0 0 0 0,-1 0 0 0 0,0 0 0 0 0,0 7 0 0 0,1 64 626 0 0,0-49-482 0 0,-2 0 0 0 0,0-1 0 0 0,-2 1 0 0 0,-7 37-1 0 0,7-58-194 0 0,1 0 0 0 0,-1-1 0 0 0,0 1 0 0 0,0-1 0 0 0,0 1 0 0 0,-1-1 0 0 0,0 0 0 0 0,0 0 0 0 0,-1 0 0 0 0,1 0 0 0 0,-1-1 0 0 0,0 1 0 0 0,0-1 0 0 0,-8 6 0 0 0,1 2-167 0 0,-3-1-80 0 0,-109 46-5320 0 0,88-47-742 0 0,35-11 6150 0 0,0 1-1 0 0,1 0 1 0 0,-1-1-1 0 0,0 1 1 0 0,1 0 0 0 0,-1-1-1 0 0,0 1 1 0 0,1 0-1 0 0,-1-1 1 0 0,0 1-1 0 0,0-1 1 0 0,1 1-1 0 0,-1 0 1 0 0,0-1-1 0 0,0 1 1 0 0,0-1 0 0 0,0 1-1 0 0,1-1 1 0 0,-1 1-1 0 0,0-1 1 0 0,0 1-1 0 0,0-1 1 0 0,0 1-1 0 0,0-1 1 0 0,0 1-1 0 0,-1-1 1 0 0,1 1 0 0 0,0-1-1 0 0,0 1 1 0 0,0 0-1 0 0,0-1 1 0 0,0 1-1 0 0,-1-1 1 0 0,1 1-1 0 0,0-1 1 0 0,0 1-1 0 0,-1 0 1 0 0,1-1-1 0 0,0 1 1 0 0,-1 0 0 0 0,1-1-1 0 0,0 1 1 0 0,-1 0-1 0 0,1-1 1 0 0,0 1-1 0 0,-1 0 1 0 0,1 0-1 0 0,-1-1 1 0 0,1 1-1 0 0,-1 0 1 0 0,1 0 0 0 0,0 0-1 0 0,-1 0 1 0 0,1 0-1 0 0,-1-1 1 0 0,1 1-1 0 0,-1 0 1 0 0,1 0-1 0 0,-1 0 1 0 0,1 0-1 0 0,-1 0 1 0 0,1 1 0 0 0,-1-1-1 0 0,1 0 1 0 0,-1 0-1 0 0,1 0 1 0 0,-1 0-1 0 0,0 1 1 0 0,11-15-2454 0 0,-4-16-1008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7472 0 0,'1'3'5419'0'0,"6"14"-2676"0"0,-4-6-1396 0 0,0 0-1 0 0,-1 0 1 0 0,0 0 0 0 0,1 18-1 0 0,-4 98 485 0 0,-1-60-2670 0 0,7-14-4063 0 0,-1-7-5781 0 0,-4-36 6277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5360 0 0,'-3'0'5289'0'0,"-19"0"-2436"0"0,17 0-2139 0 0,1 0-1 0 0,-1 1 1 0 0,1-1-1 0 0,-1 1 1 0 0,1 1-1 0 0,0-1 1 0 0,-1 1-1 0 0,-5 2 1 0 0,-33 26 2076 0 0,35-22-2518 0 0,1 0 0 0 0,-1 0 0 0 0,2 1 0 0 0,-1 0 0 0 0,1 0 0 0 0,0 0 0 0 0,-6 16 0 0 0,9-18-181 0 0,-2 4 91 0 0,0 1 0 0 0,1 0 0 0 0,0 1 0 0 0,1-1 0 0 0,1 0 1 0 0,-1 1-1 0 0,1 24 0 0 0,2-28-113 0 0,0 0 1 0 0,1 0-1 0 0,0 0 0 0 0,1 0 1 0 0,0 0-1 0 0,0-1 0 0 0,1 1 1 0 0,7 16-1 0 0,10 47 388 0 0,-1-35-394 0 0,9 12-30 0 0,-14-35-31 0 0,8 16 14 0 0,-20-27-11 0 0,-1 1 1 0 0,1 0 0 0 0,0-1 0 0 0,1 1 0 0 0,-1-1 0 0 0,1 0-1 0 0,-1 0 1 0 0,1 0 0 0 0,0 0 0 0 0,0 0 0 0 0,0-1 0 0 0,5 4-1 0 0,19 18 1 0 0,-26-22-10 0 0,0-1 0 0 0,1 1 0 0 0,-1 0 0 0 0,1-1 0 0 0,-1 0 0 0 0,1 1 1 0 0,0-1-1 0 0,0 0 0 0 0,-1 0 0 0 0,1 0 0 0 0,0 0 0 0 0,3 1 0 0 0,-3-1-2 0 0,0 0-1 0 0,0 0 0 0 0,0 0 1 0 0,0 0-1 0 0,0 0 0 0 0,-1 0 1 0 0,1 1-1 0 0,0-1 0 0 0,0 1 1 0 0,-1-1-1 0 0,1 1 0 0 0,1 2 0 0 0,0-1-58 0 0,1 0 0 0 0,0 0 0 0 0,0 0 0 0 0,0-1 0 0 0,0 1-1 0 0,0-1 1 0 0,0 0 0 0 0,1 0 0 0 0,-1-1 0 0 0,0 1 0 0 0,10 1-1 0 0,-10-3-108 0 0,1 1 0 0 0,-1 1-1 0 0,0-1 1 0 0,0 1-1 0 0,0-1 1 0 0,0 1-1 0 0,0 0 1 0 0,0 0-1 0 0,5 5 1 0 0,-4-5-283 0 0,-1-1 1 0 0,1 0-1 0 0,0 0 1 0 0,0 0-1 0 0,0 0 0 0 0,-1-1 1 0 0,1 0-1 0 0,0 0 1 0 0,0 0-1 0 0,9-2 1 0 0,4 1-2451 0 0,-17 1 2767 0 0,0 0 0 0 0,-1-1 0 0 0,1 1-1 0 0,0 0 1 0 0,0 0 0 0 0,-1-1 0 0 0,1 1 0 0 0,0-1 0 0 0,-1 1 0 0 0,1 0 0 0 0,0-1 0 0 0,-1 1 0 0 0,1-1 0 0 0,-1 0 0 0 0,1 1 0 0 0,-1-1-1 0 0,1 1 1 0 0,-1-1 0 0 0,1 0 0 0 0,-1 1 0 0 0,0-1 0 0 0,1 0 0 0 0,-1 0 0 0 0,0 1 0 0 0,1-1 0 0 0,-1 0 0 0 0,0 0 0 0 0,0 0-1 0 0,0 1 1 0 0,0-1 0 0 0,0 0 0 0 0,0 0 0 0 0,0 0 0 0 0,0 1 0 0 0,0-1 0 0 0,0 0 0 0 0,0 0 0 0 0,-1 1 0 0 0,1-1 0 0 0,0 0-1 0 0,-1 0 1 0 0,1-9-293 0 0,-4 6 114 0 0,0-1 0 0 0,0 1 0 0 0,-1-1 0 0 0,1 1 0 0 0,-1 1 0 0 0,0-1 0 0 0,-8-4 0 0 0,-74-33-792 0 0,78 36 1442 0 0,0-1-1 0 0,1-1 1 0 0,0 0 0 0 0,0 0-1 0 0,0 0 1 0 0,1-1 0 0 0,0 0-1 0 0,0-1 1 0 0,1 0 0 0 0,0 0-1 0 0,-7-16 1 0 0,12 24-182 0 0,0-1-1 0 0,0 0 1 0 0,1 1 0 0 0,-1-1-1 0 0,1 0 1 0 0,-1 1 0 0 0,1-1 0 0 0,0 0-1 0 0,-1 0 1 0 0,1 1 0 0 0,0-1-1 0 0,0 0 1 0 0,0 0 0 0 0,0 1-1 0 0,1-1 1 0 0,-1 0 0 0 0,0 0 0 0 0,1 1-1 0 0,-1-1 1 0 0,1 0 0 0 0,0 1-1 0 0,-1-1 1 0 0,1 1 0 0 0,0-1-1 0 0,0 1 1 0 0,0-1 0 0 0,0 1 0 0 0,0-1-1 0 0,0 1 1 0 0,1 0 0 0 0,-1 0-1 0 0,0-1 1 0 0,1 1 0 0 0,-1 0-1 0 0,1 0 1 0 0,-1 1 0 0 0,4-3-1 0 0,21-9 2225 0 0,-24 10-2185 0 0,0 1 0 0 0,1-1 0 0 0,-1 1-1 0 0,1-1 1 0 0,0 1 0 0 0,-1 0 0 0 0,1 0 0 0 0,0 1 0 0 0,0-1 0 0 0,0 0-1 0 0,0 1 1 0 0,-1 0 0 0 0,4 0 0 0 0,46-8 1693 0 0,-39 5-1217 0 0,1 1-1 0 0,0 0 0 0 0,15 0 1 0 0,-25 2-542 0 0,1 0 0 0 0,-1 0 0 0 0,1 0 1 0 0,-1 1-1 0 0,0 0 0 0 0,1 0 0 0 0,-1 0 1 0 0,0 0-1 0 0,0 1 0 0 0,8 3 0 0 0,-5 0 28 0 0,0 1-1 0 0,0 0 1 0 0,-1 0-1 0 0,11 13 0 0 0,-12-15-107 0 0,-1 1-1 0 0,0 0 0 0 0,-1 0 1 0 0,1 0-1 0 0,-1 1 0 0 0,0-1 1 0 0,0 1-1 0 0,-1 0 0 0 0,0 0 1 0 0,0 0-1 0 0,0 0 0 0 0,-1 0 1 0 0,1 1-1 0 0,-2-1 0 0 0,1 0 1 0 0,-1 0-1 0 0,0 1 0 0 0,0 8 1 0 0,0 77 196 0 0,-18 0-1002 0 0,17-89 667 0 0,1 1-1 0 0,-1 0 1 0 0,0-1-1 0 0,0 1 1 0 0,0-1-1 0 0,0 1 1 0 0,0-1-1 0 0,-4 6 0 0 0,4-6-139 0 0,-1 0 0 0 0,0 0 0 0 0,1 1-1 0 0,0-1 1 0 0,0 1 0 0 0,0-1 0 0 0,0 1-1 0 0,0 5 1 0 0,-3 12-1603 0 0,1 9-4420 0 0,4-29 6069 0 0,-1 0 0 0 0,1-1 0 0 0,-1 1 0 0 0,1-1 0 0 0,-1 1 0 0 0,1 0 1 0 0,0-1-1 0 0,-1 1 0 0 0,1-1 0 0 0,0 1 0 0 0,-1-1 0 0 0,1 1 0 0 0,0-1 0 0 0,0 0 0 0 0,0 0 0 0 0,-1 1 1 0 0,1-1-1 0 0,0 0 0 0 0,0 0 0 0 0,0 0 0 0 0,-1 0 0 0 0,1 1 0 0 0,0-1 0 0 0,0 0 0 0 0,0-1 1 0 0,0 1-1 0 0,0 0 0 0 0,-1 0 0 0 0,1 0 0 0 0,0 0 0 0 0,0-1 0 0 0,0 1 0 0 0,-1 0 0 0 0,1-1 0 0 0,0 1 1 0 0,1-2-1 0 0,2 1-283 0 0,0 0 1 0 0,0 0-1 0 0,-1-1 1 0 0,1 0-1 0 0,0 0 1 0 0,-1 0-1 0 0,1 0 1 0 0,-1 0-1 0 0,0-1 1 0 0,0 1-1 0 0,0-1 1 0 0,0 0-1 0 0,0 0 1 0 0,4-6-1 0 0,6-15-2263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274 138 3456 0 0,'-1'-44'9933'0'0,"0"44"-9544"0"0,0-1 1 0 0,1 0-1 0 0,-1 0 0 0 0,0 0 1 0 0,0 1-1 0 0,0-1 1 0 0,0 0-1 0 0,0 1 0 0 0,0-1 1 0 0,0 0-1 0 0,0 1 1 0 0,0-1-1 0 0,0 1 0 0 0,0 0 1 0 0,0-1-1 0 0,-1 1 1 0 0,-27-3 1892 0 0,26 3-2157 0 0,-1 0-1 0 0,1 0 1 0 0,-1 1 0 0 0,1-1-1 0 0,0 1 1 0 0,-1 0-1 0 0,1 0 1 0 0,0 0 0 0 0,0 0-1 0 0,-1 0 1 0 0,1 1 0 0 0,-4 2-1 0 0,6-3-84 0 0,0 1 0 0 0,-1-1-1 0 0,1 0 1 0 0,-1 0 0 0 0,0 0 0 0 0,1 0-1 0 0,-1 0 1 0 0,0 0 0 0 0,1-1 0 0 0,-1 1-1 0 0,0 0 1 0 0,-2 0 0 0 0,3-1-18 0 0,-1 0 0 0 0,1 0 0 0 0,0 1 0 0 0,-1-1-1 0 0,1 1 1 0 0,0-1 0 0 0,0 1 0 0 0,0-1 0 0 0,0 1 0 0 0,-1 0 0 0 0,1-1 0 0 0,0 1 0 0 0,0 0 0 0 0,0 0 0 0 0,0 0 0 0 0,1 0-1 0 0,-1 0 1 0 0,0 0 0 0 0,0 0 0 0 0,0 0 0 0 0,1 0 0 0 0,-1 0 0 0 0,0 3 0 0 0,-63 114 1677 0 0,48-94-1482 0 0,13-20-163 0 0,0-1-1 0 0,0 1 1 0 0,1-1-1 0 0,-1 1 1 0 0,1 0-1 0 0,0 0 1 0 0,0 0-1 0 0,0 0 1 0 0,1 0-1 0 0,0 1 1 0 0,-1-1-1 0 0,0 6 1 0 0,-12 60 631 0 0,5 8-34 0 0,9-71-649 0 0,0-2 20 0 0,-1 0 0 0 0,1-1 0 0 0,0 1 1 0 0,0 0-1 0 0,1 0 0 0 0,0 0 0 0 0,-1 0 0 0 0,2 0 0 0 0,-1-1 0 0 0,0 1 0 0 0,1 0 0 0 0,0-1 0 0 0,0 0 1 0 0,0 1-1 0 0,6 7 0 0 0,-4-8-27 0 0,0 0 0 0 0,0-1 0 0 0,1 0 0 0 0,-1 1 0 0 0,1-1 0 0 0,0-1 0 0 0,0 1 0 0 0,0-1 0 0 0,0 1 0 0 0,0-2 0 0 0,0 1 0 0 0,1 0 0 0 0,6 0 0 0 0,8 1-6 0 0,0-1 0 0 0,27-2 0 0 0,-41 0-13 0 0,-3-1-4 0 0,0 0 1 0 0,0 0-1 0 0,0 0 1 0 0,0-1-1 0 0,-1 0 0 0 0,1 1 1 0 0,0-1-1 0 0,-1 0 0 0 0,0 0 1 0 0,1-1-1 0 0,-1 1 0 0 0,0 0 1 0 0,0-1-1 0 0,0 1 0 0 0,0-1 1 0 0,-1 0-1 0 0,1 1 0 0 0,-1-1 1 0 0,2-4-1 0 0,-2 3-5 0 0,1 1 1 0 0,0 0-1 0 0,0 0 0 0 0,0 0 0 0 0,0 0 1 0 0,0 0-1 0 0,1 0 0 0 0,-1 1 0 0 0,1-1 1 0 0,5-3-1 0 0,-6 5 26 0 0,0 0 0 0 0,-1 0 1 0 0,1 0-1 0 0,0 0 0 0 0,-1 0 1 0 0,1 0-1 0 0,-1-1 0 0 0,0 1 1 0 0,1 0-1 0 0,-1-1 0 0 0,0 1 1 0 0,0-1-1 0 0,0 0 0 0 0,0 1 0 0 0,0-1 1 0 0,0 0-1 0 0,0 1 0 0 0,-1-1 1 0 0,1 0-1 0 0,-1 0 0 0 0,1-2 1 0 0,4-48-148 0 0,-1 9 7 0 0,-3 31 135 0 0,1 0-1 0 0,-1 0 1 0 0,-1 0 0 0 0,0 0-1 0 0,-1 0 1 0 0,-4-22 0 0 0,-1-18 14 0 0,6 45-19 0 0,-1 0 0 0 0,0 0 0 0 0,-1-1 0 0 0,1 1 0 0 0,-1 0 0 0 0,-3-7-1 0 0,-2-7 34 0 0,5 12-7 0 0,-6-19-47 0 0,8 27 41 0 0,-1 0-1 0 0,1 0 0 0 0,0 1 1 0 0,-1-1-1 0 0,1 0 0 0 0,-1 1 1 0 0,1-1-1 0 0,-1 0 0 0 0,1 1 1 0 0,-1-1-1 0 0,0 0 0 0 0,1 1 1 0 0,-1-1-1 0 0,0 1 0 0 0,1-1 1 0 0,-1 1-1 0 0,0 0 0 0 0,0-1 1 0 0,1 1-1 0 0,-1 0 0 0 0,0-1 1 0 0,0 1-1 0 0,0 0 0 0 0,1 0 1 0 0,-3 0-1 0 0,1 0-14 0 0,-3 47 222 0 0,4-5 50 0 0,0-19-176 0 0,1-1-1 0 0,3 24 1 0 0,-2-44-145 0 0,-1 0-1 0 0,1 1 1 0 0,-1-1 0 0 0,1 0-1 0 0,0 0 1 0 0,0 0 0 0 0,0 0-1 0 0,0 0 1 0 0,0 0 0 0 0,0 0-1 0 0,1 0 1 0 0,-1 0 0 0 0,1 0-1 0 0,-1-1 1 0 0,1 1 0 0 0,0-1-1 0 0,0 1 1 0 0,0-1 0 0 0,-1 0-1 0 0,1 1 1 0 0,0-1 0 0 0,1 0-1 0 0,-1 0 1 0 0,0-1 0 0 0,0 1 0 0 0,4 1-1 0 0,-5-2-450 0 0,25-12-2500 0 0,-17 3 1818 0 0,-7 8 1011 0 0,0-1 0 0 0,0 0 0 0 0,0 0 1 0 0,-1 1-1 0 0,1-1 0 0 0,0 0 0 0 0,-1-1 1 0 0,1 1-1 0 0,-1 0 0 0 0,0 0 1 0 0,0-1-1 0 0,0 1 0 0 0,0 0 0 0 0,0-1 1 0 0,0 1-1 0 0,0-5 0 0 0,0 5 91 0 0,0-1 0 0 0,-1 1-1 0 0,1 0 1 0 0,0-1 0 0 0,1 1 0 0 0,-1 0 0 0 0,0 0-1 0 0,1 0 1 0 0,-1 0 0 0 0,1 0 0 0 0,-1 0 0 0 0,1 0-1 0 0,2-2 1 0 0,-2 3 54 0 0,1-1 1 0 0,-2 0-1 0 0,1 0 1 0 0,0 0-1 0 0,0 0 0 0 0,-1 0 1 0 0,1-1-1 0 0,-1 1 0 0 0,1-1 1 0 0,-1 1-1 0 0,0 0 1 0 0,0-1-1 0 0,0 0 0 0 0,-1 1 1 0 0,1-1-1 0 0,0-4 0 0 0,-1 6 96 0 0,1-1 0 0 0,-1 1-1 0 0,0 0 1 0 0,0 0 0 0 0,1 0-1 0 0,-1 0 1 0 0,1 0-1 0 0,-1 0 1 0 0,1 0 0 0 0,-1 1-1 0 0,1-1 1 0 0,0 0-1 0 0,0 0 1 0 0,-1 0 0 0 0,1 0-1 0 0,0 1 1 0 0,0-1 0 0 0,0 0-1 0 0,0 1 1 0 0,0-1-1 0 0,-1 1 1 0 0,1-1 0 0 0,0 1-1 0 0,0-1 1 0 0,1 1-1 0 0,-1 0 1 0 0,0-1 0 0 0,0 1-1 0 0,0 0 1 0 0,0 0 0 0 0,0 0-1 0 0,2 0 1 0 0,8 17 2982 0 0,-7-9-2610 0 0,0 1 0 0 0,0-1 0 0 0,-1 1 0 0 0,-1 0 0 0 0,1 0 0 0 0,0 10 0 0 0,11 33 652 0 0,-7-38-682 0 0,-2 1 0 0 0,0-1 1 0 0,4 23-1 0 0,11 30 498 0 0,-18-62-793 0 0,1 0 0 0 0,-1 0 0 0 0,1-1 0 0 0,0 1 0 0 0,0 0 0 0 0,1-1 0 0 0,6 7-1 0 0,-1-1 89 0 0,-9-10-173 0 0,0 0-1 0 0,0 0 0 0 0,0 0 1 0 0,0 1-1 0 0,0-1 1 0 0,0 0-1 0 0,0 0 0 0 0,1 1 1 0 0,-1-1-1 0 0,0 0 0 0 0,0 0 1 0 0,0 0-1 0 0,0 1 0 0 0,0-1 1 0 0,1 0-1 0 0,-1 0 0 0 0,0 0 1 0 0,0 0-1 0 0,0 0 0 0 0,1 1 1 0 0,-1-1-1 0 0,0 0 0 0 0,0 0 1 0 0,1 0-1 0 0,-1 0 0 0 0,0 0 1 0 0,0 0-1 0 0,1 0 1 0 0,-1 0-1 0 0,0 0 0 0 0,0 0 1 0 0,1 0-1 0 0,-1 0 0 0 0,0 0 1 0 0,0 0-1 0 0,0 0 0 0 0,1 0 1 0 0,-1 0-1 0 0,0 0 0 0 0,0 0 1 0 0,1 0-1 0 0,-1 0 0 0 0,0 0 1 0 0,0-1-1 0 0,1 1 0 0 0,-1 0 1 0 0,0 0-1 0 0,0 0 0 0 0,0 0 1 0 0,1-1-1 0 0,0-16 288 0 0,-9-24-134 0 0,-10-23-133 0 0,12 41-63 0 0,2-1 0 0 0,1 1 0 0 0,0-1 0 0 0,2 0 0 0 0,2-32 0 0 0,0 4-162 0 0,0 45 69 0 0,1 0-1 0 0,0 0 0 0 0,0 0 0 0 0,1 0 1 0 0,0 0-1 0 0,0 1 0 0 0,0-1 1 0 0,1 1-1 0 0,0 0 0 0 0,1 0 0 0 0,-1 0 1 0 0,1 1-1 0 0,0-1 0 0 0,6-4 0 0 0,17-22-1257 0 0,-26 30 1238 0 0,-1 0-1 0 0,1 0 1 0 0,0 1-1 0 0,0-1 1 0 0,0 1-1 0 0,0-1 1 0 0,0 1-1 0 0,0 0 1 0 0,0-1-1 0 0,0 1 1 0 0,1 0 0 0 0,-1 1-1 0 0,0-1 1 0 0,1 0-1 0 0,-1 1 1 0 0,0-1-1 0 0,1 1 1 0 0,-1 0-1 0 0,6 0 1 0 0,-5 0-155 0 0,0-1 0 0 0,0 1 1 0 0,1 0-1 0 0,-1-1 1 0 0,0 0-1 0 0,0 0 0 0 0,0 0 1 0 0,0 0-1 0 0,5-2 0 0 0,-4 1-355 0 0,1 0 0 0 0,-1 0 0 0 0,1 1 0 0 0,0 0 0 0 0,0 0 0 0 0,0 1 0 0 0,0-1 0 0 0,0 1 0 0 0,0 0 0 0 0,-1 0 0 0 0,1 1 0 0 0,0-1 0 0 0,0 1 0 0 0,0 0 0 0 0,0 0 0 0 0,-1 1 0 0 0,1 0 0 0 0,0-1 0 0 0,-1 1 0 0 0,7 5 0 0 0,8 0-3760 0 0,0-3 1263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 3784 0 0,'-2'-2'353'0'0,"0"-1"1"0"0,0 1-1 0 0,0-1 0 0 0,0 1 1 0 0,0-1-1 0 0,1 0 1 0 0,-1 0-1 0 0,1 0 0 0 0,-1 0 1 0 0,1 0-1 0 0,0 0 1 0 0,1 0-1 0 0,-1 0 0 0 0,0 0 1 0 0,1 0-1 0 0,0-1 1 0 0,-1 1-1 0 0,1 0 0 0 0,1-6 1885 0 0,2 10-2034 0 0,-1-1 1 0 0,1 1 0 0 0,-1 0 0 0 0,1 0-1 0 0,-1 0 1 0 0,1 0 0 0 0,-1 0 0 0 0,1 1-1 0 0,-1-1 1 0 0,0 1 0 0 0,0 0 0 0 0,0-1-1 0 0,0 1 1 0 0,0 0 0 0 0,0 0 0 0 0,2 4-1 0 0,35 49 1270 0 0,-9-13-766 0 0,-14-22-144 0 0,1 0 0 0 0,25 43 0 0 0,-24-35-223 0 0,-15-22-262 0 0,1-1-1 0 0,-1 1 1 0 0,-1 0-1 0 0,1 0 1 0 0,-1 0-1 0 0,2 8 1 0 0,12 24 242 0 0,-8-26-182 0 0,-1 1 0 0 0,0 0 0 0 0,-1 0 0 0 0,8 27 0 0 0,14 22 286 0 0,-22-51-327 0 0,0 1 1 0 0,-1 0 0 0 0,8 23 0 0 0,4 10 147 0 0,-13-36-190 0 0,0-1-1 0 0,-1 0 1 0 0,0 1-1 0 0,0-1 1 0 0,0 10 0 0 0,5 25 286 0 0,18 58 1 0 0,-14-60-119 0 0,9 59 0 0 0,-15-34-176 0 0,-4 81 0 0 0,-2-94-192 0 0,-1-45-18 0 0,1 1-1 0 0,-2-1 1 0 0,1 1 0 0 0,-6 14-1 0 0,2-1-358 0 0,-4-2-674 0 0,3 0-837 0 0,3 2-1220 0 0,-5 14-6417 0 0,1-31 4532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0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815 1471 3480 0 0,'0'-7'3851'0'0,"0"-23"-1881"0"0,1 26-1686 0 0,0 0 1 0 0,0 0-1 0 0,0 1 0 0 0,1-1 0 0 0,0 1 1 0 0,-1-1-1 0 0,1 1 0 0 0,0-1 0 0 0,1 1 1 0 0,-1 0-1 0 0,0 0 0 0 0,1 0 0 0 0,0 1 1 0 0,0-1-1 0 0,0 0 0 0 0,0 1 0 0 0,0 0 1 0 0,0 0-1 0 0,5-3 0 0 0,19-16 1569 0 0,-22 18-1702 0 0,1 0 0 0 0,-1 1-1 0 0,0 0 1 0 0,1 0-1 0 0,0 1 1 0 0,-1 0 0 0 0,1 0-1 0 0,0 0 1 0 0,-1 0-1 0 0,1 1 1 0 0,0 0-1 0 0,11 1 1 0 0,-11-1-9 0 0,13 0 236 0 0,42 0 438 0 0,-58 0-770 0 0,1 1 1 0 0,-1-1-1 0 0,1 0 0 0 0,-1 1 0 0 0,1 0 0 0 0,-1 0 0 0 0,0 0 0 0 0,0 0 1 0 0,1 0-1 0 0,-1 1 0 0 0,0 0 0 0 0,0-1 0 0 0,3 4 0 0 0,19 10 193 0 0,-23-14-212 0 0,1 0-1 0 0,-1 0 1 0 0,1 0 0 0 0,-1 0 0 0 0,0 0-1 0 0,0 1 1 0 0,1-1 0 0 0,-1 1 0 0 0,0-1-1 0 0,0 1 1 0 0,-1 0 0 0 0,1 0 0 0 0,0 0-1 0 0,-1 0 1 0 0,1 0 0 0 0,-1 0 0 0 0,1 1-1 0 0,0 2 1 0 0,12 27 269 0 0,-9-22-209 0 0,0 0-1 0 0,-1 0 1 0 0,0 1 0 0 0,-1-1-1 0 0,0 1 1 0 0,-1 0 0 0 0,0 0-1 0 0,0 0 1 0 0,-1 12 0 0 0,0 17 70 0 0,0-28-110 0 0,0 1 0 0 0,-1-1 0 0 0,0 1 0 0 0,-1-1 0 0 0,0 1 0 0 0,-1-1 0 0 0,0 1 0 0 0,-1-1 0 0 0,-1 0 0 0 0,0 0 0 0 0,-7 15 0 0 0,-11 9 67 0 0,17-25-66 0 0,-1 0-1 0 0,0-1 1 0 0,-1 0-1 0 0,0 0 1 0 0,-1 0 0 0 0,0-1-1 0 0,-17 15 1 0 0,9-10 42 0 0,14-13-75 0 0,1 1 0 0 0,-1-1 0 0 0,1 1 0 0 0,-1-1 0 0 0,0 0 0 0 0,1 0 0 0 0,-1 1 0 0 0,0-1 0 0 0,0 0-1 0 0,0-1 1 0 0,0 1 0 0 0,0 0 0 0 0,0 0 0 0 0,0-1 0 0 0,0 0 0 0 0,0 1 0 0 0,0-1 0 0 0,0 0 0 0 0,0 0 0 0 0,-3 0 0 0 0,-4 0 8 0 0,7 1-15 0 0,-1-1 0 0 0,1 0-1 0 0,0 1 1 0 0,0-1 0 0 0,0 0 0 0 0,0 0 0 0 0,0-1-1 0 0,-1 1 1 0 0,1 0 0 0 0,0-1 0 0 0,0 1 0 0 0,0-1-1 0 0,0 0 1 0 0,0 0 0 0 0,0 1 0 0 0,0-1-1 0 0,0 0 1 0 0,1-1 0 0 0,-1 1 0 0 0,0 0 0 0 0,1-1-1 0 0,-1 1 1 0 0,0-1 0 0 0,1 1 0 0 0,0-1 0 0 0,-1 1-1 0 0,1-1 1 0 0,-2-3 0 0 0,0 0 3 0 0,0 0 0 0 0,0 0-1 0 0,-1 1 1 0 0,0 0 0 0 0,0-1 0 0 0,0 1 0 0 0,-8-5-1 0 0,-23-28 57 0 0,26 19-46 0 0,8 14-16 0 0,0 1 0 0 0,-1-1 0 0 0,0 1 0 0 0,1-1 0 0 0,-1 1 0 0 0,0 0 0 0 0,-1 0 0 0 0,1 0 0 0 0,-1 0 0 0 0,-2-2 0 0 0,2 1 2 0 0,0 1-1 0 0,0-1 1 0 0,1 1-1 0 0,-1-1 1 0 0,1 0-1 0 0,0 0 1 0 0,0 0-1 0 0,0 0 1 0 0,0 0-1 0 0,1-1 1 0 0,-1 1-1 0 0,1 0 1 0 0,1-1-1 0 0,-2-7 1 0 0,2 9-1 0 0,0 0 0 0 0,-1 0 0 0 0,1 1-1 0 0,-1-1 1 0 0,0 0 0 0 0,0 0 0 0 0,0 1 0 0 0,0-1 0 0 0,0 1 0 0 0,-1-1 0 0 0,-1-2 0 0 0,1 1 4 0 0,0 1 0 0 0,0 0 0 0 0,0-1 0 0 0,0 0-1 0 0,1 1 1 0 0,0-1 0 0 0,0 0 0 0 0,-1-6 0 0 0,0 2-3 0 0,-1-10 73 0 0,1 0 1 0 0,-1-36-1 0 0,3 51-68 0 0,0-1 1 0 0,0 0-1 0 0,0 0 1 0 0,1 1-1 0 0,-1-1 1 0 0,1 0-1 0 0,0 1 1 0 0,0-1-1 0 0,1 1 1 0 0,-1-1-1 0 0,1 1 0 0 0,-1 0 1 0 0,1-1-1 0 0,0 1 1 0 0,1 0-1 0 0,-1 0 1 0 0,0 0-1 0 0,1 1 1 0 0,-1-1-1 0 0,1 0 1 0 0,4-2-1 0 0,50-33 131 0 0,-34 29-98 0 0,-7 3-4 0 0,0 0-1 0 0,31-6 1 0 0,-36 9-15 0 0,-1 1 0 0 0,1 0 1 0 0,0 1-1 0 0,0 0 1 0 0,0 0-1 0 0,-1 2 0 0 0,1-1 1 0 0,0 1-1 0 0,0 1 1 0 0,0 0-1 0 0,-1 0 1 0 0,1 1-1 0 0,-1 0 0 0 0,0 1 1 0 0,19 10-1 0 0,5 3 113 0 0,-30-15-126 0 0,0-1 1 0 0,-1 1 0 0 0,1-1-1 0 0,0 1 1 0 0,-1 0-1 0 0,1 0 1 0 0,-1 1-1 0 0,0-1 1 0 0,0 1 0 0 0,0 0-1 0 0,0-1 1 0 0,0 1-1 0 0,-1 1 1 0 0,1-1-1 0 0,-1 0 1 0 0,4 7 0 0 0,49 76 394 0 0,-53-82-357 0 0,0 0 0 0 0,1 0 0 0 0,-1 0 0 0 0,0 0 1 0 0,-1 0-1 0 0,1 1 0 0 0,-1-1 0 0 0,0 0 1 0 0,0 1-1 0 0,0-1 0 0 0,-1 1 0 0 0,1 0 1 0 0,-1-1-1 0 0,-1 10 0 0 0,1-8-5 0 0,1-2-8 0 0,-1 1 1 0 0,0 0-1 0 0,0 0 1 0 0,0-1-1 0 0,0 1 0 0 0,-1 0 1 0 0,0-1-1 0 0,0 1 0 0 0,0 0 1 0 0,-1-1-1 0 0,1 1 0 0 0,-1-1 1 0 0,0 0-1 0 0,0 1 0 0 0,-1-1 1 0 0,1 0-1 0 0,-1 0 0 0 0,0-1 1 0 0,0 1-1 0 0,0 0 0 0 0,-1-1 1 0 0,1 0-1 0 0,-1 0 0 0 0,-7 5 1 0 0,4-3 6 0 0,-1 1 1 0 0,1 0 0 0 0,-1 1-1 0 0,-7 10 1 0 0,9-10-6 0 0,0-1 0 0 0,0 0-1 0 0,0 1 1 0 0,-1-2 0 0 0,0 1 0 0 0,0-1 0 0 0,-1 0 0 0 0,-14 7-1 0 0,2-5 10 0 0,-1 2 6 0 0,0-1 0 0 0,0-1 0 0 0,0-1 0 0 0,-1-1 0 0 0,0-1 0 0 0,0-1-1 0 0,-25 1 1 0 0,39-5-49 0 0,0 0 1 0 0,0 0-1 0 0,-1-1 0 0 0,1 0 0 0 0,0 0 0 0 0,1-1 0 0 0,-1 0 0 0 0,0 0 0 0 0,1-1 0 0 0,0 0 0 0 0,0 0 0 0 0,-11-9 0 0 0,1-1-10 0 0,1 0-1 0 0,1-1 1 0 0,-23-28 0 0 0,27 27 2 0 0,2 0 0 0 0,0 0 0 0 0,1-1 0 0 0,1 0 0 0 0,0 0 0 0 0,1-1 0 0 0,1 0 0 0 0,1 0 0 0 0,0 0 0 0 0,1-1 0 0 0,1 1 0 0 0,1-1 0 0 0,1 1 0 0 0,1-1 0 0 0,0 1 0 0 0,1-1 0 0 0,6-24 0 0 0,-6 39-2 0 0,-1 0 0 0 0,1 0 1 0 0,-1 0-1 0 0,1 0 1 0 0,1 0-1 0 0,-1 0 0 0 0,0 0 1 0 0,1 1-1 0 0,0-1 0 0 0,0 1 1 0 0,5-5-1 0 0,21-25-10 0 0,-19 21 12 0 0,1-1 0 0 0,0 1 0 0 0,1 1 0 0 0,0 0 0 0 0,1 1 0 0 0,1 0 0 0 0,-1 1 0 0 0,1 0 0 0 0,1 1 0 0 0,-1 1 0 0 0,2 0 0 0 0,21-6 0 0 0,-30 10 3 0 0,0 1 1 0 0,0-1-1 0 0,-1-1 1 0 0,1 1-1 0 0,9-8 1 0 0,-12 8 2 0 0,1 0 1 0 0,0 0-1 0 0,0 0 1 0 0,0 1-1 0 0,1-1 0 0 0,8-2 1 0 0,9 0-5 0 0,-1 0 0 0 0,1 1 0 0 0,0 2 1 0 0,1 0-1 0 0,-1 1 0 0 0,0 2 0 0 0,0 0 1 0 0,0 2-1 0 0,0 0 0 0 0,31 9 0 0 0,-46-8 8 0 0,0 0-1 0 0,-1 0 1 0 0,1 1-1 0 0,-1 0 1 0 0,0 0-1 0 0,0 1 1 0 0,0 0-1 0 0,-1 0 1 0 0,10 13-1 0 0,8 24-2 0 0,-17-37-3 0 0,-5-3 2 0 0,0-1 1 0 0,1 1-1 0 0,-1-1 1 0 0,0 1-1 0 0,0 0 1 0 0,0 0-1 0 0,-1 0 1 0 0,1 0-1 0 0,-1 0 1 0 0,1 1-1 0 0,-1-1 1 0 0,0 0-1 0 0,0 1 1 0 0,-1-1-1 0 0,2 6 1 0 0,0 10 63 0 0,-1 0-1 0 0,-2 32 1 0 0,0-7 82 0 0,1-36-130 0 0,-1 0-1 0 0,0-1 0 0 0,0 1 1 0 0,-1 0-1 0 0,0 0 1 0 0,0-1-1 0 0,-1 1 0 0 0,0-1 1 0 0,0 0-1 0 0,-5 7 1 0 0,-5 8 88 0 0,-31 35-1 0 0,18-24-11 0 0,21-27-77 0 0,-1 1 1 0 0,0-2-1 0 0,0 1 0 0 0,0-1 0 0 0,-1 0 0 0 0,0 0 0 0 0,0-1 0 0 0,-8 5 0 0 0,-15 9 33 0 0,12-7-25 0 0,1-2 0 0 0,-2 0 0 0 0,1 0 0 0 0,-1-2 0 0 0,0 0 0 0 0,-1-2 0 0 0,1 0 0 0 0,-1-1 0 0 0,0-1 0 0 0,0 0 0 0 0,0-2 0 0 0,-1 0 0 0 0,1-2 0 0 0,0 0 0 0 0,0-1 0 0 0,-31-8 0 0 0,36 5-11 0 0,1-1-1 0 0,-1-1 1 0 0,1 0-1 0 0,0-1 1 0 0,1-1-1 0 0,0 0 1 0 0,-16-15-1 0 0,10 7-9 0 0,-31-35 21 0 0,46 48-24 0 0,2 1-1 0 0,-3-2-1 0 0,1-1 1 0 0,-1 0-1 0 0,1 0 1 0 0,0 0 0 0 0,1 0-1 0 0,-1-1 1 0 0,1 1-1 0 0,-4-12 1 0 0,4 8-3 0 0,-1 1 1 0 0,0-1-1 0 0,0 1 1 0 0,-9-12-1 0 0,12 18-2 0 0,-1 1 0 0 0,1 0 1 0 0,-1-1-1 0 0,1 1 0 0 0,0-1 0 0 0,0 1 0 0 0,0-1 0 0 0,1 1 0 0 0,-1-1 0 0 0,1 0 0 0 0,-1 1 0 0 0,1-1 0 0 0,0-4 0 0 0,-3-18-12 0 0,1 14 17 0 0,1 0 0 0 0,0-1 0 0 0,1 1 0 0 0,2-21 0 0 0,-2 27-7 0 0,1 1 0 0 0,0-1 0 0 0,0 0 0 0 0,0 0 0 0 0,0 0 0 0 0,1 0 0 0 0,0 1 0 0 0,0-1 0 0 0,0 1-1 0 0,0-1 1 0 0,1 1 0 0 0,-1 0 0 0 0,5-4 0 0 0,17-4-8 0 0,-6-9 7 0 0,51-29-26 0 0,-58 41 32 0 0,0 0 0 0 0,1 1 0 0 0,0 1 0 0 0,1 0 0 0 0,-1 0 0 0 0,1 1 0 0 0,1 1 0 0 0,-1 0 0 0 0,1 1 0 0 0,20-3 0 0 0,14-2-13 0 0,-7 0-6 0 0,80-4 0 0 0,-109 13 22 0 0,0 0 0 0 0,0 1 0 0 0,0 0 0 0 0,0 1 0 0 0,0 0 0 0 0,0 1 0 0 0,0 0 0 0 0,-1 1 0 0 0,1 0 0 0 0,-1 1-1 0 0,11 6 1 0 0,-19-8-1 0 0,1-1-1 0 0,-1 1 0 0 0,0 0 1 0 0,0 0-1 0 0,0 0 0 0 0,0 0 1 0 0,3 5-1 0 0,4 4 4 0 0,-5-7-1 0 0,1 0-1 0 0,-1 1 0 0 0,0 0 0 0 0,-1 0 1 0 0,1 0-1 0 0,-1 1 0 0 0,0-1 0 0 0,-1 1 1 0 0,0 0-1 0 0,0 0 0 0 0,0 0 0 0 0,2 12 1 0 0,-2 0 14 0 0,-1 0 0 0 0,-1 0 0 0 0,-1 31 0 0 0,-1-8-2 0 0,-1-29 3 0 0,-1 0 1 0 0,0 0-1 0 0,-1-1 0 0 0,0 1 1 0 0,-1-1-1 0 0,-12 22 1 0 0,17-34-20 0 0,-8 14 17 0 0,-1-1 0 0 0,0 0 0 0 0,-16 16 0 0 0,-4 7 24 0 0,27-31-35 0 0,-1-1-1 0 0,0 0 1 0 0,0 1-1 0 0,-1-1 1 0 0,1 0-1 0 0,-1-1 1 0 0,0 1-1 0 0,-6 4 1 0 0,-19 16 14 0 0,15-12-1 0 0,0-1 0 0 0,-1-1 1 0 0,-18 10-1 0 0,-8 1 35 0 0,28-13-38 0 0,-1-1-1 0 0,0 0 1 0 0,0-1 0 0 0,0-1-1 0 0,0 0 1 0 0,-1-1-1 0 0,0-1 1 0 0,-19 3 0 0 0,-9-3 23 0 0,25-1-25 0 0,0-1 1 0 0,0-1-1 0 0,0 0 0 0 0,1-1 1 0 0,-1-1-1 0 0,0 0 1 0 0,-22-7-1 0 0,20 1-5 0 0,1-1 0 0 0,0 0-1 0 0,-33-23 1 0 0,3 3 10 0 0,-10-14 33 0 0,47 32-48 0 0,-15-27-31 0 0,13 17 3 0 0,11 16 25 0 0,0 0-1 0 0,0 0 1 0 0,0-1-1 0 0,1 1 1 0 0,0 0 0 0 0,0-1-1 0 0,0 1 1 0 0,1-1 0 0 0,0 0-1 0 0,0 0 1 0 0,0 1-1 0 0,0-8 1 0 0,1 9-4 0 0,0 0 0 0 0,0 1 1 0 0,0-1-1 0 0,0 0 0 0 0,0 0 0 0 0,1 1 0 0 0,0-1 1 0 0,0 0-1 0 0,0 1 0 0 0,0-1 0 0 0,0 1 0 0 0,1-1 0 0 0,-1 1 1 0 0,1 0-1 0 0,0-1 0 0 0,0 1 0 0 0,0 0 0 0 0,5-4 1 0 0,12-15-35 0 0,-18 20 37 0 0,0 0 0 0 0,1 0 0 0 0,-1 0 0 0 0,0 1-1 0 0,1-1 1 0 0,-1 0 0 0 0,1 1 0 0 0,0-1-1 0 0,-1 1 1 0 0,1 0 0 0 0,0-1 0 0 0,0 1-1 0 0,0 0 1 0 0,0 0 0 0 0,4-1 0 0 0,26-21 11 0 0,-29 20-12 0 0,1 0 0 0 0,-1 0 1 0 0,0 0-1 0 0,1 1 0 0 0,-1-1 1 0 0,1 1-1 0 0,7-3 0 0 0,9-9 6 0 0,-13 7-2 0 0,-6 5-3 0 0,1 0 0 0 0,0 0 0 0 0,0 0 0 0 0,0 1 0 0 0,0-1 0 0 0,0 0 0 0 0,1 1 0 0 0,-1 0 0 0 0,0-1 0 0 0,1 1 0 0 0,-1 0 0 0 0,1 0 0 0 0,-1 0 0 0 0,1 1 0 0 0,-1-1 0 0 0,1 0 0 0 0,5 1 0 0 0,59-20-3 0 0,-51 14 0 0 0,0 0-1 0 0,0 2 1 0 0,27-5 0 0 0,-6 5-9 0 0,-19 1 10 0 0,0 0-1 0 0,0 2 1 0 0,1 0-1 0 0,-1 1 1 0 0,0 1-1 0 0,28 5 1 0 0,-17 0-9 0 0,-26-6 12 0 0,0 0 1 0 0,0 1 0 0 0,0-1-1 0 0,-1 1 1 0 0,1-1-1 0 0,0 1 1 0 0,0 0-1 0 0,0 0 1 0 0,0 1 0 0 0,-1-1-1 0 0,1 0 1 0 0,-1 1-1 0 0,1-1 1 0 0,-1 1-1 0 0,1 0 1 0 0,-1 0-1 0 0,0 0 1 0 0,0 0 0 0 0,0 0-1 0 0,0 1 1 0 0,0-1-1 0 0,0 1 1 0 0,1 2-1 0 0,-1 0-3 0 0,1 0 0 0 0,0-1 0 0 0,0 1 0 0 0,1-1 0 0 0,-1 0 0 0 0,6 5 0 0 0,-7-7 3 0 0,1 1 0 0 0,-1-1 0 0 0,1 1 0 0 0,-1-1 0 0 0,0 1 0 0 0,0 0 1 0 0,0 0-1 0 0,0 0 0 0 0,-1 0 0 0 0,1 0 0 0 0,-1 0 0 0 0,0 0 0 0 0,0 0 0 0 0,0 1 0 0 0,0-1 0 0 0,-1 1 1 0 0,1 4-1 0 0,-1 7 13 0 0,-1-1 1 0 0,0 0 0 0 0,-1 0-1 0 0,-1 0 1 0 0,-1 0-1 0 0,1 0 1 0 0,-2-1 0 0 0,0 1-1 0 0,-1-1 1 0 0,0 0 0 0 0,-13 19-1 0 0,3-11-3 0 0,0-1 0 0 0,0-1-1 0 0,-2 0 1 0 0,0-1 0 0 0,-22 15 0 0 0,21-17-8 0 0,-1 0 1 0 0,-1-1-1 0 0,-1-2 1 0 0,0 0-1 0 0,0-1 1 0 0,-1-1 0 0 0,-1-1-1 0 0,0-1 1 0 0,0-1-1 0 0,-1-2 1 0 0,0 0-1 0 0,0-1 1 0 0,0-2-1 0 0,-39 1 1 0 0,44-5-4 0 0,1 0 0 0 0,0-1 0 0 0,0-1 0 0 0,0-1 0 0 0,0 0 0 0 0,0-2 0 0 0,1 0 0 0 0,0-1 0 0 0,0-1 0 0 0,1 0 0 0 0,-28-19 0 0 0,29 19 0 0 0,14 7 0 0 0,0 0 0 0 0,0 0 0 0 0,0 0 0 0 0,0 0 0 0 0,0 0 0 0 0,0-1 0 0 0,0 1 0 0 0,0 0 0 0 0,0-1 0 0 0,0 0 0 0 0,1 1 0 0 0,-1-1 0 0 0,0 0 0 0 0,1 0 0 0 0,0 0 0 0 0,-1 0 0 0 0,0-3 0 0 0,1 2 0 0 0,0 1 0 0 0,0 0 0 0 0,-1 0 0 0 0,1 0 0 0 0,0 0 0 0 0,-1 1 0 0 0,1-1 0 0 0,-1 0 0 0 0,1 0 0 0 0,-1 1 0 0 0,0-1 0 0 0,0 1 0 0 0,0 0 0 0 0,0-1 0 0 0,0 1 0 0 0,-2-1 0 0 0,0-1 0 0 0,2-1 0 0 0,-1 1 0 0 0,0-1 0 0 0,1 0 0 0 0,0 0 0 0 0,0 0 0 0 0,0 0 0 0 0,0 0 0 0 0,0 0 0 0 0,1 0 0 0 0,0-1 0 0 0,0 1 0 0 0,0-1 0 0 0,0-5 0 0 0,-1-1 0 0 0,-1-1 0 0 0,1 1 0 0 0,0-1 0 0 0,0-20 0 0 0,2 28 0 0 0,0-1 0 0 0,0 1 0 0 0,1 0 0 0 0,-1 0 0 0 0,1 0 0 0 0,0-1 0 0 0,1 1 0 0 0,-1 0 0 0 0,1 0 0 0 0,-1 1 0 0 0,1-1 0 0 0,0 0 0 0 0,1 1 0 0 0,4-7 0 0 0,89-73-83 0 0,-84 74 91 0 0,1 1 0 0 0,-1 0 1 0 0,1 1-1 0 0,1 0 0 0 0,-1 1 0 0 0,1 1 0 0 0,0 0 0 0 0,24-5 0 0 0,0-1 2 0 0,-2 2-10 0 0,1 1 0 0 0,1 1 0 0 0,-1 2 0 0 0,1 2 0 0 0,44 2 0 0 0,-70 2-4 0 0,0 1 0 0 0,0 0 0 0 0,0 1 0 0 0,0 0 1 0 0,-1 1-1 0 0,1 1 0 0 0,20 11 0 0 0,-15-9 4 0 0,-12-3 2 0 0,1 0 0 0 0,-1 1-1 0 0,0-1 1 0 0,0 1-1 0 0,0 0 1 0 0,0 0 0 0 0,-1 1-1 0 0,0-1 1 0 0,0 1-1 0 0,-1 0 1 0 0,1 0 0 0 0,-1 0-1 0 0,-1 1 1 0 0,1-1 0 0 0,-1 1-1 0 0,0-1 1 0 0,-1 1-1 0 0,2 11 1 0 0,-2 4-2 0 0,-3 52 0 0 0,2-70 0 0 0,-1 0 0 0 0,1 0 0 0 0,-1 0 0 0 0,0 0 0 0 0,0 0 0 0 0,-1 0 0 0 0,1 0 0 0 0,-1-1 0 0 0,0 1 0 0 0,0-1 0 0 0,0 1 0 0 0,-1-1 0 0 0,1 0 0 0 0,-1 0 0 0 0,-5 5 0 0 0,-11 6 0 0 0,5-5 0 0 0,1 1 0 0 0,1 0 0 0 0,-1 1 0 0 0,2 0 0 0 0,-16 19 0 0 0,24-27 0 0 0,0 0 0 0 0,1 0 0 0 0,-1 0 0 0 0,0-1 0 0 0,0 1 0 0 0,0-1 0 0 0,-1 0 0 0 0,-4 3 0 0 0,-29 22 0 0 0,18-14 0 0 0,-1-1 0 0 0,-1-1 0 0 0,0-1 0 0 0,0-1 0 0 0,0-1 0 0 0,-28 7 0 0 0,24-9 0 0 0,0-1 0 0 0,-1-1 0 0 0,0-1 0 0 0,-26 0 0 0 0,31-5 0 0 0,0-1 0 0 0,0-1 0 0 0,-40-13 0 0 0,57 16 0 0 0,-3-1 0 0 0,1 0 0 0 0,0-1 0 0 0,0 0 0 0 0,1 0 0 0 0,-1-1 0 0 0,-8-5 0 0 0,-3-3 0 0 0,-10-3 0 0 0,1-1 0 0 0,1-1 0 0 0,1-1 0 0 0,0-1 0 0 0,2-2 0 0 0,-23-24 0 0 0,38 35 0 0 0,1 0 0 0 0,0-1 0 0 0,1 1 0 0 0,0-1 0 0 0,0 0 0 0 0,1-1 0 0 0,1 1 0 0 0,0-1 0 0 0,0 0 0 0 0,1 0 0 0 0,1 1 0 0 0,0-1 0 0 0,1-19 0 0 0,0 25 0 0 0,0 0 0 0 0,1-1 0 0 0,-1 1 0 0 0,2 0 0 0 0,-1-1 0 0 0,1 1 0 0 0,0 0 0 0 0,0 0 0 0 0,0 0 0 0 0,1 1 0 0 0,0-1 0 0 0,0 0 0 0 0,6-6 0 0 0,15-6 0 0 0,-7-7 0 0 0,-6 17 0 0 0,-1 1 0 0 0,1-1 0 0 0,15-6 0 0 0,12-8 0 0 0,-10 4 0 0 0,50-30 0 0 0,-41 30 0 0 0,4-3 0 0 0,-1 2 0 0 0,2 2 0 0 0,1 2 0 0 0,0 1 0 0 0,46-7 0 0 0,17 2 0 0 0,-66 11 0 0 0,0 1 0 0 0,65-2 0 0 0,-84 9 0 0 0,-10-1 0 0 0,1 0 0 0 0,0 1 0 0 0,-1 1 0 0 0,1 0 0 0 0,-1 0 0 0 0,1 1 0 0 0,-1 1 0 0 0,0 0 0 0 0,0 0 0 0 0,0 1 0 0 0,0 1 0 0 0,14 7 0 0 0,-15-6 0 0 0,-7-5 0 0 0,0 1 0 0 0,0 0 0 0 0,-1-1 0 0 0,1 1 0 0 0,0 0 0 0 0,-1 1 0 0 0,1-1 0 0 0,-1 0 0 0 0,0 1 0 0 0,0-1 0 0 0,0 1 0 0 0,0 0 0 0 0,2 3 0 0 0,15 26 0 0 0,-15-26 0 0 0,0 0 0 0 0,0 0 0 0 0,0 0 0 0 0,-1 1 0 0 0,0 0 0 0 0,0 0 0 0 0,-1-1 0 0 0,0 2 0 0 0,0-1 0 0 0,0 0 0 0 0,0 13 0 0 0,-1-8 0 0 0,-1 1 0 0 0,0 0 0 0 0,-1 0 0 0 0,0 0 0 0 0,-1-1 0 0 0,0 1 0 0 0,-1-1 0 0 0,-1 1 0 0 0,0-1 0 0 0,0 0 0 0 0,-1 0 0 0 0,-1-1 0 0 0,0 0 0 0 0,-10 15 0 0 0,9-16 0 0 0,0 1 0 0 0,0 0 0 0 0,-6 17 0 0 0,7-16 0 0 0,0 1 0 0 0,-1 0 0 0 0,-13 16 0 0 0,-55 61 0 0 0,72-86 0 0 0,-1 1 0 0 0,0 1 0 0 0,-1-1 0 0 0,1 0 0 0 0,-1 0 0 0 0,0 0 0 0 0,0 0 0 0 0,-1-1 0 0 0,1 0 0 0 0,-8 4 0 0 0,5-4 0 0 0,0 1 0 0 0,1 0 0 0 0,0 0 0 0 0,0 1 0 0 0,-9 8 0 0 0,-16 14 0 0 0,18-18 0 0 0,4-2 0 0 0,-1 0 0 0 0,1 0 0 0 0,-1-1 0 0 0,-1-1 0 0 0,-20 9 0 0 0,7-6 0 0 0,10-3 0 0 0,0 0 0 0 0,0-2 0 0 0,-25 5 0 0 0,36-8 0 0 0,0 0 0 0 0,0-1 0 0 0,0 0 0 0 0,0 0 0 0 0,0 0 0 0 0,0 0 0 0 0,0-1 0 0 0,0 0 0 0 0,0 0 0 0 0,0 0 0 0 0,0 0 0 0 0,0 0 0 0 0,1-1 0 0 0,-1 0 0 0 0,0 1 0 0 0,1-1 0 0 0,0-1 0 0 0,-1 1 0 0 0,-4-5 0 0 0,-9-17 0 0 0,7 14 0 0 0,0-1 0 0 0,1 0 0 0 0,0-1 0 0 0,1 1 0 0 0,-10-22 0 0 0,-2-3 0 0 0,1-1 0 0 0,3-1 0 0 0,1-1 0 0 0,1 0 0 0 0,-8-46 0 0 0,18 64 0 0 0,-4-18 0 0 0,-4-65 0 0 0,11 91 0 0 0,1 0 0 0 0,1 0 0 0 0,0 0 0 0 0,1 1 0 0 0,0-1 0 0 0,1 0 0 0 0,1 1 0 0 0,0 0 0 0 0,7-15 0 0 0,-2 6 0 0 0,-3 7 0 0 0,1 0 0 0 0,1 0 0 0 0,-1 1 0 0 0,2 0 0 0 0,13-15 0 0 0,61-66 0 0 0,-55 59 0 0 0,2 2 0 0 0,1 1 0 0 0,2 2 0 0 0,46-35 0 0 0,9 19 0 0 0,-38 21 0 0 0,-10 8 0 0 0,0 2 0 0 0,1 1 0 0 0,1 3 0 0 0,0 1 0 0 0,68-7 0 0 0,-84 13 0 0 0,-4 1 0 0 0,-1 1 0 0 0,1 2 0 0 0,-1 0 0 0 0,1 1 0 0 0,36 8 0 0 0,-54-8 0 0 0,1 0 0 0 0,-1 1 0 0 0,0 0 0 0 0,0 0 0 0 0,0 0 0 0 0,0 0 0 0 0,0 1 0 0 0,-1 0 0 0 0,1-1 0 0 0,4 6 0 0 0,-5-5 0 0 0,1 0 0 0 0,-1 0 0 0 0,1 0 0 0 0,0 0 0 0 0,0-1 0 0 0,0 0 0 0 0,8 4 0 0 0,-6-4 0 0 0,-1 1 0 0 0,0-1 0 0 0,0 1 0 0 0,-1 1 0 0 0,1-1 0 0 0,-1 1 0 0 0,1-1 0 0 0,-1 1 0 0 0,0 1 0 0 0,-1-1 0 0 0,1 0 0 0 0,-1 1 0 0 0,0 0 0 0 0,0 0 0 0 0,3 5 0 0 0,3 9 0 0 0,-1 1 0 0 0,10 36 0 0 0,-11-23 0 0 0,-2 0 0 0 0,-2 0 0 0 0,-1 0 0 0 0,-1 0 0 0 0,-2 0 0 0 0,-8 61 0 0 0,4-76 0 0 0,0 0 0 0 0,-2-1 0 0 0,0 0 0 0 0,0 0 0 0 0,-2 0 0 0 0,0-1 0 0 0,-21 29 0 0 0,-6 11 0 0 0,28-41 0 0 0,-47 76 0 0 0,48-80 0 0 0,-1-1 0 0 0,0 0 0 0 0,-1 0 0 0 0,0 0 0 0 0,-19 15 0 0 0,-1-8 0 0 0,11 8 0 0 0,-10-9 0 0 0,12-1 0 0 0,13-12 0 0 0,1-1 0 0 0,-1 1 0 0 0,0-1 0 0 0,0 1 0 0 0,0-1 0 0 0,0 0 0 0 0,0 0 0 0 0,-1 0 0 0 0,-3 1 0 0 0,-27 10 0 0 0,16-5 0 0 0,-1-1 0 0 0,-30 7 0 0 0,41-13 0 0 0,0 0 0 0 0,0 0 0 0 0,-1-1 0 0 0,1 0 0 0 0,0 0 0 0 0,0-1 0 0 0,-1 0 0 0 0,1 0 0 0 0,-13-5 0 0 0,7 3 0 0 0,8 2 0 0 0,1 0 0 0 0,0 0 0 0 0,-1-1 0 0 0,1 1 0 0 0,0-1 0 0 0,0-1 0 0 0,0 1 0 0 0,-8-6 0 0 0,-3-5 0 0 0,0-2 0 0 0,1 0 0 0 0,-25-32 0 0 0,5 2 0 0 0,-20-32 0 0 0,18 18 0 0 0,22 36 0 0 0,-25-48 0 0 0,26 38 0 0 0,0-1 0 0 0,3 0 0 0 0,0-1 0 0 0,3 0 0 0 0,-8-60 0 0 0,14 74 0 0 0,2 0 0 0 0,0 0 0 0 0,1 0 0 0 0,1 0 0 0 0,1 0 0 0 0,1 1 0 0 0,1-1 0 0 0,1 1 0 0 0,1 0 0 0 0,0 1 0 0 0,14-27 0 0 0,-20 45 0 0 0,7-15 0 0 0,1 0 0 0 0,0 1 0 0 0,1 0 0 0 0,0 1 0 0 0,14-14 0 0 0,13-6 0 0 0,1 2 0 0 0,1 2 0 0 0,2 2 0 0 0,1 1 0 0 0,45-20 0 0 0,-54 32 0 0 0,0 1 0 0 0,1 2 0 0 0,0 2 0 0 0,1 1 0 0 0,0 1 0 0 0,1 3 0 0 0,-1 0 0 0 0,1 2 0 0 0,36 3 0 0 0,-37-1 0 0 0,-25 0 0 0 0,0 0 0 0 0,1 1 0 0 0,-1 0 0 0 0,0 0 0 0 0,1 2 0 0 0,-1-1 0 0 0,0 1 0 0 0,0 1 0 0 0,0-1 0 0 0,16 8 0 0 0,-25-9 0 0 0,14 7 0 0 0,0 0 0 0 0,-1 1 0 0 0,-1 1 0 0 0,0 0 0 0 0,0 1 0 0 0,18 19 0 0 0,-7 1 0 0 0,-15-20 0 0 0,1 1 0 0 0,-2 0 0 0 0,0 0 0 0 0,0 1 0 0 0,-1 0 0 0 0,0 0 0 0 0,8 28 0 0 0,8 55 0 0 0,-13-63 0 0 0,-2 1 0 0 0,-2 0 0 0 0,-1 1 0 0 0,1 35 0 0 0,-6-36 0 0 0,1-15 0 0 0,-1 1 0 0 0,0-1 0 0 0,-2 0 0 0 0,0 1 0 0 0,-1-1 0 0 0,-8 25 0 0 0,-7 16 0 0 0,13-42 0 0 0,0-1 0 0 0,-1 0 0 0 0,-1 0 0 0 0,0 0 0 0 0,-14 21 0 0 0,-18 21 0 0 0,29-40 0 0 0,-2-1 0 0 0,0-1 0 0 0,-1 0 0 0 0,-1-1 0 0 0,0 0 0 0 0,-26 22 0 0 0,-34 34 0 0 0,18-41 0 0 0,45-25 0 0 0,1 1 0 0 0,-1-2 0 0 0,0 1 0 0 0,-1-2 0 0 0,1 1 0 0 0,-1-2 0 0 0,0 1 0 0 0,0-2 0 0 0,0 0 0 0 0,-1 0 0 0 0,1-1 0 0 0,0 0 0 0 0,-1-1 0 0 0,1-1 0 0 0,0 0 0 0 0,-1 0 0 0 0,-13-5 0 0 0,22 5 0 0 0,-1-1 0 0 0,1 0 0 0 0,0 0 0 0 0,0 0 0 0 0,0 0 0 0 0,0-1 0 0 0,0 0 0 0 0,0 0 0 0 0,1 0 0 0 0,-4-3 0 0 0,-18-16 0 0 0,17 15 0 0 0,1-1 0 0 0,0 0 0 0 0,0-1 0 0 0,-9-14 0 0 0,-17-21 0 0 0,29 38 0 0 0,-1 1 0 0 0,1-1 0 0 0,0-1 0 0 0,0 1 0 0 0,1 0 0 0 0,-5-15 0 0 0,-7-12 0 0 0,-56-71 0 0 0,49 61 0 0 0,1 0 0 0 0,2-2 0 0 0,2-1 0 0 0,2 0 0 0 0,2-1 0 0 0,3 0 0 0 0,1-1 0 0 0,2 0 0 0 0,3-1 0 0 0,1 1 0 0 0,7-77 0 0 0,-2 112 0 0 0,1 0 0 0 0,0 1 0 0 0,1-1 0 0 0,1 1 0 0 0,-1 0 0 0 0,2 0 0 0 0,0 0 0 0 0,1 1 0 0 0,0 0 0 0 0,0 0 0 0 0,1 0 0 0 0,14-13 0 0 0,13-12 0 0 0,74-58 0 0 0,-98 86 0 0 0,7-6 0 0 0,1 2 0 0 0,0 0 0 0 0,25-10 0 0 0,9-6 0 0 0,-31 18 0 0 0,0 0 0 0 0,1 2 0 0 0,0 0 0 0 0,0 1 0 0 0,38-5 0 0 0,-10 5 0 0 0,90-1 0 0 0,-81 6 0 0 0,51 2 0 0 0,-99 0 0 0 0,-1 1 0 0 0,0 1 0 0 0,0 0 0 0 0,0 1 0 0 0,0 0 0 0 0,-1 1 0 0 0,15 6 0 0 0,1 3 0 0 0,52 31 0 0 0,-71-39 0 0 0,0-1 0 0 0,-1 1 0 0 0,0 0 0 0 0,0 1 0 0 0,0-1 0 0 0,-1 1 0 0 0,0 1 0 0 0,7 9 0 0 0,-10-11 0 0 0,1 0 0 0 0,1 0 0 0 0,-1-1 0 0 0,0 1 0 0 0,1-1 0 0 0,0 0 0 0 0,0 0 0 0 0,6 4 0 0 0,-6-4 0 0 0,0-1 0 0 0,0 1 0 0 0,0 0 0 0 0,0 0 0 0 0,-1 0 0 0 0,1 0 0 0 0,-1 1 0 0 0,3 5 0 0 0,-2-2 0 0 0,4 5 0 0 0,-1 1 0 0 0,0 0 0 0 0,9 27 0 0 0,-8-10 0 0 0,0-4 0 0 0,-1 2 0 0 0,-1-1 0 0 0,-1 1 0 0 0,1 41 0 0 0,-6-25 0 0 0,-11 78 0 0 0,7-104 0 0 0,0-1 0 0 0,0 1 0 0 0,-2-1 0 0 0,0 0 0 0 0,-1-1 0 0 0,-17 29 0 0 0,2 7 0 0 0,18-43 0 0 0,1 0 0 0 0,-1 0 0 0 0,-1-1 0 0 0,-5 10 0 0 0,-26 44 0 0 0,29-48 0 0 0,-1 0 0 0 0,0-1 0 0 0,-1 0 0 0 0,-1 0 0 0 0,0-1 0 0 0,-23 23 0 0 0,27-32 0 0 0,1 0 0 0 0,0 0 0 0 0,0 0 0 0 0,0 1 0 0 0,1 0 0 0 0,0 0 0 0 0,-5 7 0 0 0,8-11 0 0 0,0 1 0 0 0,-1 0 0 0 0,1 0 0 0 0,-1 0 0 0 0,1 0 0 0 0,-1 0 0 0 0,0-1 0 0 0,0 1 0 0 0,0 0 0 0 0,0-1 0 0 0,0 0 0 0 0,0 1 0 0 0,0-1 0 0 0,0 0 0 0 0,-1 0 0 0 0,1 0 0 0 0,-3 1 0 0 0,-26 12 0 0 0,20-6 0 0 0,-1 0 0 0 0,0-1 0 0 0,-1-1 0 0 0,0 0 0 0 0,-25 8 0 0 0,32-13 0 0 0,0 1 0 0 0,-1-1 0 0 0,1-1 0 0 0,0 1 0 0 0,0-1 0 0 0,-1 0 0 0 0,1 0 0 0 0,0-1 0 0 0,-1 0 0 0 0,1 0 0 0 0,0-1 0 0 0,0 1 0 0 0,0-1 0 0 0,0-1 0 0 0,0 1 0 0 0,0-1 0 0 0,-7-5 0 0 0,2 2 0 0 0,0-1 0 0 0,1-1 0 0 0,0 0 0 0 0,0-1 0 0 0,1 1 0 0 0,-13-16 0 0 0,-3-16 0 0 0,1-1 0 0 0,2-1 0 0 0,2-1 0 0 0,2-1 0 0 0,2 0 0 0 0,1-1 0 0 0,3-1 0 0 0,-10-72 0 0 0,17 85 0 0 0,-11-123 0 0 0,15 140 0 0 0,2 0 0 0 0,0 0 0 0 0,0 1 0 0 0,2-1 0 0 0,0 0 0 0 0,0 1 0 0 0,11-26 0 0 0,-9 28 0 0 0,4-11 0 0 0,2 1 0 0 0,1-1 0 0 0,0 2 0 0 0,2 0 0 0 0,24-32 0 0 0,5 7 0 0 0,2 2 0 0 0,65-50 0 0 0,-78 68 0 0 0,-21 17 0 0 0,1 1 0 0 0,-1-1 0 0 0,2 2 0 0 0,0 0 0 0 0,15-8 0 0 0,45-23 0 0 0,-56 28 0 0 0,1 1 0 0 0,0 1 0 0 0,1 1 0 0 0,36-12 0 0 0,-3 2 0 0 0,-41 14 0 0 0,-1 0 0 0 0,1 0 0 0 0,0 1 0 0 0,12-2 0 0 0,-22 5 0 0 0,47-6 0 0 0,58 0 0 0 0,-93 6 0 0 0,1 0 0 0 0,-1 2 0 0 0,0-1 0 0 0,1 2 0 0 0,-1 0 0 0 0,0 0 0 0 0,0 1 0 0 0,-1 1 0 0 0,17 8 0 0 0,-17-7 0 0 0,4 3 0 0 0,1 1 0 0 0,-1 0 0 0 0,28 24 0 0 0,-15-8 0 0 0,-20-18 0 0 0,1 0 0 0 0,-2 0 0 0 0,1 1 0 0 0,-1 0 0 0 0,0 0 0 0 0,9 15 0 0 0,19 31 0 0 0,-29-45 0 0 0,0-1 0 0 0,0 1 0 0 0,9 20 0 0 0,-13-22 0 0 0,4 5 0 0 0,-1 0 0 0 0,-1 1 0 0 0,0 0 0 0 0,-1 0 0 0 0,0 0 0 0 0,2 19 0 0 0,9 50 0 0 0,-9-58 0 0 0,-2 1 0 0 0,4 50 0 0 0,-8-36 0 0 0,-1-1 0 0 0,-2 0 0 0 0,-15 72 0 0 0,-18 56 0 0 0,33-160 0 0 0,1 0 0 0 0,-1 0 0 0 0,0 0 0 0 0,-1 0 0 0 0,-7 12 0 0 0,-11 22 0 0 0,10-20 0 0 0,-1 0 0 0 0,0-1 0 0 0,-2-1 0 0 0,0 0 0 0 0,-1-1 0 0 0,-34 30 0 0 0,33-32 0 0 0,4-5 0 0 0,-1-1 0 0 0,0 0 0 0 0,-1-2 0 0 0,0 1 0 0 0,-1-2 0 0 0,1 0 0 0 0,-25 7 0 0 0,27-9 0 0 0,5-3 0 0 0,1 0 0 0 0,-1-1 0 0 0,0 0 0 0 0,1 0 0 0 0,-1-1 0 0 0,0 0 0 0 0,0 0 0 0 0,1-1 0 0 0,-1 0 0 0 0,0 0 0 0 0,1-1 0 0 0,-1 0 0 0 0,1-1 0 0 0,-1 1 0 0 0,1-1 0 0 0,0-1 0 0 0,0 1 0 0 0,1-1 0 0 0,-1 0 0 0 0,-11-10 0 0 0,-5-12 0 0 0,1 0 0 0 0,1-1 0 0 0,2-1 0 0 0,0-1 0 0 0,2-1 0 0 0,2 0 0 0 0,-15-39 0 0 0,18 30 0 0 0,1 0 0 0 0,2-1 0 0 0,-6-56 0 0 0,6 34 0 0 0,4 21 0 0 0,1-1 0 0 0,2 1 0 0 0,5-75 0 0 0,0 102 0 0 0,0 0 0 0 0,1 0 0 0 0,1 0 0 0 0,0 0 0 0 0,1 1 0 0 0,0-1 0 0 0,9-11 0 0 0,10-25 0 0 0,-17 34 0 0 0,2-1 0 0 0,0 2 0 0 0,0-1 0 0 0,2 2 0 0 0,-1-1 0 0 0,2 2 0 0 0,0-1 0 0 0,20-14 0 0 0,126-84 0 0 0,-137 98 0 0 0,-13 9 0 0 0,0 0 0 0 0,0 0 0 0 0,0 1 0 0 0,0 0 0 0 0,1 1 0 0 0,-1 0 0 0 0,1 1 0 0 0,0-1 0 0 0,17 0 0 0 0,-19 2 0 0 0,29-5 0 0 0,1 1 0 0 0,0 2 0 0 0,0 1 0 0 0,0 2 0 0 0,0 2 0 0 0,70 13 0 0 0,-79-9 0 0 0,-1 1 0 0 0,0 2 0 0 0,0 1 0 0 0,-1 0 0 0 0,-1 2 0 0 0,30 18 0 0 0,-25-10 0 0 0,39 18 0 0 0,-49-28 0 0 0,-1 1 0 0 0,0 0 0 0 0,33 26 0 0 0,-24-11 0 0 0,16 19 0 0 0,-34-32 0 0 0,0 0 0 0 0,0 0 0 0 0,-1 2 0 0 0,-1-1 0 0 0,0 1 0 0 0,-1 0 0 0 0,11 32 0 0 0,-10-16 0 0 0,-2-1 0 0 0,-2 1 0 0 0,-1 0 0 0 0,-1 0 0 0 0,-1 1 0 0 0,-2-1 0 0 0,-1 0 0 0 0,-2 0 0 0 0,0 0 0 0 0,-3 0 0 0 0,-12 44 0 0 0,-8-21 0 0 0,20-44 0 0 0,1 0 0 0 0,0 0 0 0 0,1 0 0 0 0,-4 12 0 0 0,5-12 0 0 0,-1 0 0 0 0,0 0 0 0 0,-1-1 0 0 0,-7 13 0 0 0,-9 17 0 0 0,14-28 0 0 0,0 0 0 0 0,-1 0 0 0 0,-1-1 0 0 0,0 0 0 0 0,0 0 0 0 0,-20 15 0 0 0,20-17 0 0 0,-3 2 0 0 0,0 0 0 0 0,0-1 0 0 0,0 0 0 0 0,-1-1 0 0 0,-1-1 0 0 0,1 0 0 0 0,-17 6 0 0 0,21-10 0 0 0,0-1 0 0 0,-1 0 0 0 0,1 0 0 0 0,0-1 0 0 0,0 0 0 0 0,-1 0 0 0 0,1-1 0 0 0,0-1 0 0 0,-1 1 0 0 0,1-2 0 0 0,-18-3 0 0 0,25 4 0 0 0,-1 0 0 0 0,1 1 0 0 0,-1-1 0 0 0,1-1 0 0 0,-1 1 0 0 0,1 0 0 0 0,0 0 0 0 0,-1-1 0 0 0,1 0 0 0 0,0 1 0 0 0,0-1 0 0 0,0 0 0 0 0,0 0 0 0 0,-3-4 0 0 0,-6-6 0 0 0,-7-1 0 0 0,0-2 0 0 0,2 0 0 0 0,-1-2 0 0 0,2 1 0 0 0,0-2 0 0 0,1 0 0 0 0,1-1 0 0 0,1 0 0 0 0,-14-30 0 0 0,0-7 0 0 0,4-1 0 0 0,-20-74 0 0 0,32 91 0 0 0,2-1 0 0 0,2 0 0 0 0,1-1 0 0 0,3 1 0 0 0,1-1 0 0 0,5-47 0 0 0,-3 82 0 0 0,0 0 0 0 0,1 0 0 0 0,0-1 0 0 0,1 1 0 0 0,-1 1 0 0 0,1-1 0 0 0,0 0 0 0 0,1 1 0 0 0,0-1 0 0 0,0 1 0 0 0,5-7 0 0 0,-2 4 0 0 0,0-1 0 0 0,-1 0 0 0 0,8-18 0 0 0,-7 12 0 0 0,1 1 0 0 0,1-1 0 0 0,1 2 0 0 0,0-1 0 0 0,0 1 0 0 0,2 1 0 0 0,13-13 0 0 0,5-3 0 0 0,65-46 0 0 0,-17 31 0 0 0,-33 20 0 0 0,-24 15 0 0 0,1 0 0 0 0,0 2 0 0 0,0 0 0 0 0,0 1 0 0 0,1 2 0 0 0,32-3 0 0 0,-40 4 0 0 0,-1 2 0 0 0,1 0 0 0 0,-1 0 0 0 0,1 2 0 0 0,-1 0 0 0 0,1 0 0 0 0,-1 1 0 0 0,0 1 0 0 0,1 1 0 0 0,-1 0 0 0 0,-1 0 0 0 0,1 2 0 0 0,-1-1 0 0 0,0 2 0 0 0,15 9 0 0 0,-21-11 0 0 0,6 3 0 0 0,0 2 0 0 0,0-1 0 0 0,-1 2 0 0 0,15 16 0 0 0,-16-13 0 0 0,27 33 0 0 0,-13-13 0 0 0,-7-6 0 0 0,-7-13 0 0 0,-1 1 0 0 0,0 0 0 0 0,-1 0 0 0 0,-1 1 0 0 0,0 0 0 0 0,7 28 0 0 0,10 17 0 0 0,-21-54 0 0 0,0 1 0 0 0,-1-1 0 0 0,1 1 0 0 0,-2 0 0 0 0,1-1 0 0 0,-1 1 0 0 0,1 11 0 0 0,14 97 0 0 0,-16-55 0 0 0,-4 101 0 0 0,1-141 0 0 0,-1 0 0 0 0,-1 0 0 0 0,-1-1 0 0 0,-1 0 0 0 0,-10 26 0 0 0,8-19 0 0 0,6-22 0 0 0,1 0 0 0 0,-1-1 0 0 0,0 1 0 0 0,0-1 0 0 0,-5 10 0 0 0,2-9 0 0 0,-1 4 0 0 0,0 1 0 0 0,0-1 0 0 0,-7 20 0 0 0,7-17 0 0 0,-2 0 0 0 0,0-1 0 0 0,0 0 0 0 0,-1 0 0 0 0,-1-1 0 0 0,-13 14 0 0 0,10-13 0 0 0,2 2 0 0 0,-19 26 0 0 0,26-36 0 0 0,1 0 0 0 0,-1 1 0 0 0,1-1 0 0 0,-1-1 0 0 0,0 1 0 0 0,-1-1 0 0 0,1 1 0 0 0,-1-1 0 0 0,1 0 0 0 0,-1-1 0 0 0,-7 4 0 0 0,1-1 0 0 0,0-1 0 0 0,-1 0 0 0 0,-19 4 0 0 0,28-7 0 0 0,-1 0 0 0 0,0-1 0 0 0,1 0 0 0 0,-1 1 0 0 0,0-1 0 0 0,1-1 0 0 0,-1 1 0 0 0,0 0 0 0 0,1-1 0 0 0,-1 0 0 0 0,1 0 0 0 0,-1 0 0 0 0,1 0 0 0 0,-1 0 0 0 0,1-1 0 0 0,0 0 0 0 0,0 1 0 0 0,0-1 0 0 0,0-1 0 0 0,-5-3 0 0 0,1-2 0 0 0,0 0 0 0 0,0-1 0 0 0,1 0 0 0 0,0 0 0 0 0,-7-14 0 0 0,-14-22 0 0 0,17 28 0 0 0,0-2 0 0 0,1 1 0 0 0,0-1 0 0 0,2 0 0 0 0,0-1 0 0 0,2 0 0 0 0,0 0 0 0 0,-3-26 0 0 0,0 5 0 0 0,-15-69 0 0 0,-9-131 0 0 0,31 219 0 0 0,2 0 0 0 0,1 0 0 0 0,0 0 0 0 0,2 0 0 0 0,0 1 0 0 0,1 0 0 0 0,2 0 0 0 0,0 0 0 0 0,1 1 0 0 0,1 0 0 0 0,1 0 0 0 0,1 1 0 0 0,20-29 0 0 0,17-35 0 0 0,18 18 0 0 0,-47 46 0 0 0,0 1 0 0 0,1 0 0 0 0,1 2 0 0 0,0 0 0 0 0,45-23 0 0 0,-64 38 0 0 0,11-5 0 0 0,1 1 0 0 0,0 0 0 0 0,0 1 0 0 0,0 0 0 0 0,0 1 0 0 0,1 1 0 0 0,-1 0 0 0 0,1 1 0 0 0,0 1 0 0 0,15 1 0 0 0,-29-1 0 0 0,9 0 0 0 0,0 1 0 0 0,1-1 0 0 0,-1 2 0 0 0,0 0 0 0 0,0 0 0 0 0,0 1 0 0 0,0 0 0 0 0,0 0 0 0 0,0 1 0 0 0,8 5 0 0 0,-3 0 0 0 0,-2 1 0 0 0,1 0 0 0 0,-2 1 0 0 0,1 0 0 0 0,15 18 0 0 0,0 4 0 0 0,-1 1 0 0 0,-2 1 0 0 0,33 60 0 0 0,-44-70 0 0 0,-2 1 0 0 0,0 1 0 0 0,-2 1 0 0 0,-1-1 0 0 0,-1 1 0 0 0,-2 1 0 0 0,-1-1 0 0 0,-1 1 0 0 0,1 39 0 0 0,-4 3 0 0 0,1-25 0 0 0,-7 65 0 0 0,2-94 0 0 0,-1 0 0 0 0,-1-1 0 0 0,0 0 0 0 0,-13 25 0 0 0,-8 26 0 0 0,20-51 0 0 0,-1 0 0 0 0,0 0 0 0 0,-1 0 0 0 0,-1-1 0 0 0,-13 17 0 0 0,12-18 0 0 0,-10 6 0 0 0,16-18 0 0 0,1 1 0 0 0,0-1 0 0 0,0 1 0 0 0,0 0 0 0 0,0 0 0 0 0,1 0 0 0 0,-1 0 0 0 0,1 0 0 0 0,-4 7 0 0 0,3-5 0 0 0,0-1 0 0 0,0 0 0 0 0,0 0 0 0 0,0-1 0 0 0,-1 1 0 0 0,0-1 0 0 0,0 1 0 0 0,0-1 0 0 0,0 0 0 0 0,0-1 0 0 0,-1 1 0 0 0,1-1 0 0 0,-1 0 0 0 0,0 0 0 0 0,0 0 0 0 0,-6 1 0 0 0,1 0 0 0 0,-1 0 0 0 0,1-1 0 0 0,0 0 0 0 0,-1 0 0 0 0,1-1 0 0 0,-1-1 0 0 0,-19-1 0 0 0,23-1 0 0 0,1 1 0 0 0,0-1 0 0 0,0 0 0 0 0,0 0 0 0 0,0-1 0 0 0,1 1 0 0 0,-1-1 0 0 0,0-1 0 0 0,1 1 0 0 0,0-1 0 0 0,0 0 0 0 0,0 0 0 0 0,1-1 0 0 0,-1 1 0 0 0,1-1 0 0 0,-4-6 0 0 0,-6-8 0 0 0,2-1 0 0 0,1-1 0 0 0,-10-23 0 0 0,17 36 0 0 0,-14-38 0 0 0,1-1 0 0 0,3-1 0 0 0,1 0 0 0 0,3 0 0 0 0,2-1 0 0 0,2-1 0 0 0,1-87 0 0 0,5 130 0 0 0,1-1 0 0 0,0 1 0 0 0,0-1 0 0 0,1 1 0 0 0,0 0 0 0 0,0 0 0 0 0,1 0 0 0 0,0 0 0 0 0,4-8 0 0 0,11-26 0 0 0,-18 39 0 0 0,1 0 0 0 0,0 0 0 0 0,0-1 0 0 0,0 1 0 0 0,0 0 0 0 0,0 0 0 0 0,1 0 0 0 0,-1 0 0 0 0,1 0 0 0 0,-1 1 0 0 0,1-1 0 0 0,0 0 0 0 0,0 1 0 0 0,-1-1 0 0 0,4-1 0 0 0,12-12 0 0 0,0-17 0 0 0,-12 26 0 0 0,0 1 0 0 0,1-1 0 0 0,0 1 0 0 0,0 1 0 0 0,0-1 0 0 0,0 1 0 0 0,10-5 0 0 0,5-4 0 0 0,-4 0 0 0 0,-15 11 0 0 0,0 0 0 0 0,0 0 0 0 0,1 0 0 0 0,-1 1 0 0 0,1-1 0 0 0,0 0 0 0 0,-1 1 0 0 0,1 0 0 0 0,0 0 0 0 0,0 0 0 0 0,5-1 0 0 0,27-6 0 0 0,2 2 0 0 0,-1 1 0 0 0,43 0 0 0 0,-62 4 0 0 0,0 1 0 0 0,0 1 0 0 0,-1 1 0 0 0,1 0 0 0 0,-1 1 0 0 0,0 0 0 0 0,1 2 0 0 0,-2 0 0 0 0,1 1 0 0 0,0 0 0 0 0,-1 1 0 0 0,-1 1 0 0 0,1 0 0 0 0,22 18 0 0 0,83 81 0 0 0,-109-98 0 0 0,-1 0 0 0 0,0 1 0 0 0,0 1 0 0 0,-1-1 0 0 0,0 1 0 0 0,-1 1 0 0 0,10 18 0 0 0,4 4 0 0 0,-20-31 0 0 0,1 0 0 0 0,-1 0 0 0 0,0 0 0 0 0,0 0 0 0 0,-1 0 0 0 0,1 0 0 0 0,-1 1 0 0 0,1-1 0 0 0,-1 1 0 0 0,1 6 0 0 0,-1-7 0 0 0,0 0 0 0 0,0 1 0 0 0,0-1 0 0 0,0 0 0 0 0,0 0 0 0 0,1 0 0 0 0,-1 0 0 0 0,1 0 0 0 0,0 0 0 0 0,4 4 0 0 0,5 11 0 0 0,-4 6 0 0 0,-1 0 0 0 0,-2 1 0 0 0,0 0 0 0 0,-2-1 0 0 0,0 1 0 0 0,-4 39 0 0 0,2-21 0 0 0,-2-20 0 0 0,-1-1 0 0 0,-1 0 0 0 0,-1 0 0 0 0,-1 0 0 0 0,-10 24 0 0 0,12-34 0 0 0,-1 0 0 0 0,0-1 0 0 0,-1 1 0 0 0,0-1 0 0 0,-1-1 0 0 0,0 1 0 0 0,0-1 0 0 0,-1-1 0 0 0,-1 1 0 0 0,0-1 0 0 0,0-1 0 0 0,0 1 0 0 0,-22 12 0 0 0,3 2 0 0 0,27-21 0 0 0,-1 0 0 0 0,0 0 0 0 0,0 0 0 0 0,0-1 0 0 0,0 1 0 0 0,0-1 0 0 0,0 1 0 0 0,-1-1 0 0 0,1 0 0 0 0,0 1 0 0 0,-1-1 0 0 0,1-1 0 0 0,-1 1 0 0 0,0 0 0 0 0,1 0 0 0 0,-1-1 0 0 0,1 0 0 0 0,-1 1 0 0 0,-5-1 0 0 0,5 0 0 0 0,0 0 0 0 0,0 0 0 0 0,0 0 0 0 0,0 0 0 0 0,0 0 0 0 0,0-1 0 0 0,0 1 0 0 0,0-1 0 0 0,0 0 0 0 0,0 0 0 0 0,0 0 0 0 0,1 0 0 0 0,-1 0 0 0 0,0-1 0 0 0,1 1 0 0 0,-1-1 0 0 0,1 0 0 0 0,-1 0 0 0 0,1 0 0 0 0,-4-3 0 0 0,-21-33 0 0 0,-12-18 0 0 0,23 22 0 0 0,1-1 0 0 0,2-1 0 0 0,1 0 0 0 0,2-1 0 0 0,2 0 0 0 0,1-1 0 0 0,2 0 0 0 0,2 0 0 0 0,1 0 0 0 0,2 0 0 0 0,2 0 0 0 0,1 0 0 0 0,2 1 0 0 0,11-44 0 0 0,-14 75 0 0 0,0 0 0 0 0,0 0 0 0 0,1 1 0 0 0,0-1 0 0 0,0 1 0 0 0,0 0 0 0 0,6-6 0 0 0,-5 5 0 0 0,0 1 0 0 0,0-1 0 0 0,-1 0 0 0 0,0 0 0 0 0,0 0 0 0 0,3-8 0 0 0,-6 12 0 0 0,1 0 0 0 0,0 0 0 0 0,0 0 0 0 0,0 0 0 0 0,0 0 0 0 0,0 0 0 0 0,0 0 0 0 0,0 0 0 0 0,1 1 0 0 0,-1-1 0 0 0,1 1 0 0 0,-1-1 0 0 0,1 1 0 0 0,0-1 0 0 0,1 0 0 0 0,12-11 0 0 0,3-15 0 0 0,11 10 0 0 0,9-16 0 0 0,-35 32 0 0 0,-1 1 0 0 0,0 0 0 0 0,0-1 0 0 0,0 0 0 0 0,0 1 0 0 0,0-1 0 0 0,0 0 0 0 0,-1 0 0 0 0,1 0 0 0 0,1-3 0 0 0,-2 3 0 0 0,1 1 0 0 0,-1-1 0 0 0,0 0 0 0 0,1 1 0 0 0,0-1 0 0 0,-1 1 0 0 0,1-1 0 0 0,0 1 0 0 0,-1 0 0 0 0,1-1 0 0 0,0 1 0 0 0,0 0 0 0 0,0 0 0 0 0,0 1 0 0 0,3-2 0 0 0,71-24 0 0 0,-43 19 0 0 0,-21 4 0 0 0,0 0 0 0 0,0 2 0 0 0,0-1 0 0 0,17 1 0 0 0,7 0 0 0 0,-14 0 0 0 0,0 1 0 0 0,33 4 0 0 0,-48-3 0 0 0,0 1 0 0 0,0 0 0 0 0,0 0 0 0 0,-1 0 0 0 0,1 0 0 0 0,-1 1 0 0 0,0 0 0 0 0,0 1 0 0 0,0-1 0 0 0,0 1 0 0 0,0 0 0 0 0,7 8 0 0 0,2 4 0 0 0,-1 2 0 0 0,-1-1 0 0 0,-1 2 0 0 0,0 0 0 0 0,-2 0 0 0 0,0 1 0 0 0,-1 0 0 0 0,-1 1 0 0 0,-1 0 0 0 0,5 22 0 0 0,5 20 0 0 0,-8-32 0 0 0,-1 1 0 0 0,-1 0 0 0 0,-2 0 0 0 0,3 50 0 0 0,-11 1 0 0 0,-20 136 0 0 0,20-203 0 0 0,-1 0 0 0 0,0 0 0 0 0,-1-1 0 0 0,-1 0 0 0 0,0 0 0 0 0,-1 0 0 0 0,-1-1 0 0 0,0 0 0 0 0,-1 0 0 0 0,-1-1 0 0 0,-15 18 0 0 0,20-26 0 0 0,0 0 0 0 0,0 0 0 0 0,0-1 0 0 0,-1 0 0 0 0,0 0 0 0 0,0 0 0 0 0,0-1 0 0 0,0 1 0 0 0,-11 3 0 0 0,14-6 0 0 0,1-1 0 0 0,0 1 0 0 0,-1 0 0 0 0,1-1 0 0 0,-1 0 0 0 0,1 1 0 0 0,-1-1 0 0 0,1 0 0 0 0,0 0 0 0 0,-1-1 0 0 0,1 1 0 0 0,-1 0 0 0 0,1-1 0 0 0,0 1 0 0 0,-1-1 0 0 0,1 0 0 0 0,0 0 0 0 0,0 0 0 0 0,-1 0 0 0 0,1 0 0 0 0,0-1 0 0 0,0 1 0 0 0,0 0 0 0 0,0-1 0 0 0,1 0 0 0 0,-1 1 0 0 0,0-1 0 0 0,1 0 0 0 0,-1 0 0 0 0,1 0 0 0 0,-1 0 0 0 0,0-3 0 0 0,-14-25 0 0 0,1-1 0 0 0,2 0 0 0 0,1-1 0 0 0,1 0 0 0 0,2-1 0 0 0,2 0 0 0 0,1-1 0 0 0,1 1 0 0 0,2-1 0 0 0,1 0 0 0 0,3-39 0 0 0,4 45 0 0 0,1 1 0 0 0,1 0 0 0 0,1 1 0 0 0,2 0 0 0 0,1 0 0 0 0,17-31 0 0 0,-26 54 0 0 0,-1 0 0 0 0,1 0 0 0 0,-1 1 0 0 0,1-1 0 0 0,0 1 0 0 0,0-1 0 0 0,0 1 0 0 0,0 0 0 0 0,1 0 0 0 0,-1 0 0 0 0,1 0 0 0 0,3-2 0 0 0,25-24 0 0 0,-20 18 0 0 0,0-1 0 0 0,1 2 0 0 0,22-15 0 0 0,11-3 0 0 0,-40 23 0 0 0,-3 3 0 0 0,-1 0 0 0 0,0 0 0 0 0,0 1 0 0 0,1-1 0 0 0,-1 0 0 0 0,1 0 0 0 0,-1 1 0 0 0,1-1 0 0 0,-1 1 0 0 0,1-1 0 0 0,-1 1 0 0 0,1 0 0 0 0,-1 0 0 0 0,1 0 0 0 0,-1-1 0 0 0,1 1 0 0 0,0 1 0 0 0,-1-1 0 0 0,4 1 0 0 0,47 0 0 0 0,-45-1 0 0 0,0 1 0 0 0,0 0 0 0 0,0 0 0 0 0,0 0 0 0 0,0 1 0 0 0,0 0 0 0 0,-1 0 0 0 0,1 1 0 0 0,-1 0 0 0 0,7 4 0 0 0,57 44 0 0 0,-13-7 0 0 0,-46-35 0 0 0,0 0 0 0 0,-1 1 0 0 0,15 18 0 0 0,-21-23 0 0 0,1 4 0 0 0,0-1 0 0 0,0 1 0 0 0,-1 1 0 0 0,0-1 0 0 0,4 17 0 0 0,10 23 0 0 0,-11-24 0 0 0,0-1 0 0 0,-2 1 0 0 0,-1-1 0 0 0,-1 2 0 0 0,-1-1 0 0 0,-2 0 0 0 0,-2 28 0 0 0,2-16 0 0 0,-1-24 0 0 0,0 0 0 0 0,-1-1 0 0 0,-1 0 0 0 0,0 1 0 0 0,-9 20 0 0 0,4-11 0 0 0,4-10 0 0 0,-1-1 0 0 0,0 0 0 0 0,-1 0 0 0 0,0-1 0 0 0,-9 11 0 0 0,6-9 0 0 0,1 0 0 0 0,0 1 0 0 0,-8 19 0 0 0,13-23 0 0 0,-1-1 0 0 0,0 0 0 0 0,0 0 0 0 0,-1 0 0 0 0,0-1 0 0 0,-1 1 0 0 0,0-1 0 0 0,0-1 0 0 0,0 1 0 0 0,-1-1 0 0 0,0 0 0 0 0,-14 9 0 0 0,10-11 0 0 0,8-4 0 0 0,0 0 0 0 0,1 1 0 0 0,-1-1 0 0 0,0 0 0 0 0,0 0 0 0 0,1-1 0 0 0,-1 1 0 0 0,0 0 0 0 0,0-1 0 0 0,1 0 0 0 0,-1 0 0 0 0,0 0 0 0 0,1 0 0 0 0,-1 0 0 0 0,1 0 0 0 0,-1-1 0 0 0,1 1 0 0 0,0-1 0 0 0,0 1 0 0 0,0-1 0 0 0,-1 0 0 0 0,-1-3 0 0 0,0 0 0 0 0,0-1 0 0 0,1 0 0 0 0,0 1 0 0 0,0-1 0 0 0,1 0 0 0 0,-3-10 0 0 0,-2-2 0 0 0,2 6 0 0 0,0-1 0 0 0,1 0 0 0 0,0 0 0 0 0,-4-23 0 0 0,1-2 0 0 0,4 22 0 0 0,1 1 0 0 0,1-1 0 0 0,0 0 0 0 0,3-23 0 0 0,0-2 0 0 0,-2 30 0 0 0,2 1 0 0 0,0 0 0 0 0,0 0 0 0 0,0 0 0 0 0,1 1 0 0 0,1-1 0 0 0,0 0 0 0 0,0 1 0 0 0,1 0 0 0 0,0 0 0 0 0,0 1 0 0 0,11-13 0 0 0,-2-5 0 0 0,-14 24 0 0 0,1 1 0 0 0,-1 0 0 0 0,0 0 0 0 0,1-1 0 0 0,0 1 0 0 0,-1 0 0 0 0,1 0 0 0 0,0 0 0 0 0,0 0 0 0 0,-1 0 0 0 0,1 0 0 0 0,0 0 0 0 0,0 0 0 0 0,0 0 0 0 0,0 0 0 0 0,0 1 0 0 0,0-1 0 0 0,1 0 0 0 0,-1 1 0 0 0,0-1 0 0 0,2 0 0 0 0,45-31 0 0 0,-19 10 0 0 0,-27 20 0 0 0,0 0 0 0 0,0 0 0 0 0,0 0 0 0 0,1 1 0 0 0,-1-1 0 0 0,0 1 0 0 0,1-1 0 0 0,-1 1 0 0 0,1 0 0 0 0,3-2 0 0 0,-6 3 0 0 0,1 0 0 0 0,-1 0 0 0 0,1 0 0 0 0,-1 0 0 0 0,1 0 0 0 0,-1 0 0 0 0,1-1 0 0 0,-1 1 0 0 0,1 0 0 0 0,-1 0 0 0 0,1-1 0 0 0,-1 1 0 0 0,0 0 0 0 0,1 0 0 0 0,-1-1 0 0 0,1 1 0 0 0,-1-1 0 0 0,0 1 0 0 0,1 0 0 0 0,-1-1 0 0 0,0 1 0 0 0,1-1 0 0 0,-1 1 0 0 0,0-1 0 0 0,0 1 0 0 0,1-1 0 0 0,-1 1 0 0 0,0-1 0 0 0,0 0 0 0 0,9-8 0 0 0,37 5 0 0 0,-33 4 0 0 0,-1 1 0 0 0,1 0 0 0 0,0 0 0 0 0,-1 1 0 0 0,22 7 0 0 0,-27-6 0 0 0,-1-1 0 0 0,1 1 0 0 0,-1 1 0 0 0,0-1 0 0 0,0 1 0 0 0,0 0 0 0 0,0 1 0 0 0,-1-1 0 0 0,0 1 0 0 0,9 10 0 0 0,-4-6 0 0 0,-8-7 0 0 0,0-1 0 0 0,0 1 0 0 0,0 0 0 0 0,0 0 0 0 0,0 0 0 0 0,0 0 0 0 0,-1 1 0 0 0,1-1 0 0 0,-1 0 0 0 0,1 1 0 0 0,1 3 0 0 0,20 21 0 0 0,-21-25 0 0 0,0 0 0 0 0,1 0 0 0 0,-1 1 0 0 0,0-1 0 0 0,0 0 0 0 0,0 1 0 0 0,0 0 0 0 0,0-1 0 0 0,-1 1 0 0 0,1 0 0 0 0,-1 0 0 0 0,2 4 0 0 0,18 58 0 0 0,-7-33 0 0 0,-12-28 0 0 0,0-1 0 0 0,0 1 0 0 0,0 0 0 0 0,-1 0 0 0 0,1 0 0 0 0,-1 0 0 0 0,0 0 0 0 0,0 0 0 0 0,0 6 0 0 0,-1 118 0 0 0,0-122 0 0 0,-1 0 0 0 0,-1 0 0 0 0,1 0 0 0 0,-1-1 0 0 0,0 1 0 0 0,-1 0 0 0 0,1-1 0 0 0,-1 0 0 0 0,0 0 0 0 0,-5 7 0 0 0,-12 26 0 0 0,13-20 0 0 0,-2 0 0 0 0,1 0 0 0 0,-2-1 0 0 0,0 0 0 0 0,-1 0 0 0 0,-23 25 0 0 0,24-28 0 0 0,8-12 0 0 0,1 1 0 0 0,-1-1 0 0 0,0 1 0 0 0,0-1 0 0 0,0 0 0 0 0,-1 0 0 0 0,1 0 0 0 0,0 0 0 0 0,-5 3 0 0 0,-14 15 0 0 0,19-18 0 0 0,0 1 0 0 0,0-1 0 0 0,-1 0 0 0 0,1 1 0 0 0,-1-1 0 0 0,1 0 0 0 0,-1 0 0 0 0,-5 2 0 0 0,-14 9 0 0 0,20-12 0 0 0,0 1 0 0 0,0-1 0 0 0,0 1 0 0 0,0-1 0 0 0,0 0 0 0 0,-1 1 0 0 0,1-1 0 0 0,0 0 0 0 0,-1 0 0 0 0,1-1 0 0 0,-1 1 0 0 0,1-1 0 0 0,-1 1 0 0 0,1-1 0 0 0,-1 0 0 0 0,1 1 0 0 0,-1-1 0 0 0,1-1 0 0 0,-1 1 0 0 0,1 0 0 0 0,-1-1 0 0 0,1 1 0 0 0,-1-1 0 0 0,1 0 0 0 0,-1 0 0 0 0,1 0 0 0 0,-4-1 0 0 0,2-1 0 0 0,0 0 0 0 0,1-1 0 0 0,-1 1 0 0 0,0-1 0 0 0,1 1 0 0 0,0-1 0 0 0,0 0 0 0 0,0 0 0 0 0,0-1 0 0 0,1 1 0 0 0,-4-9 0 0 0,-15-57 0 0 0,11 29 0 0 0,6 28 0 0 0,1 0 0 0 0,1 0 0 0 0,0 0 0 0 0,1-1 0 0 0,0 1 0 0 0,1-1 0 0 0,1 1 0 0 0,0 0 0 0 0,0-1 0 0 0,2 1 0 0 0,0 0 0 0 0,0 0 0 0 0,1 0 0 0 0,0 1 0 0 0,2-1 0 0 0,10-20 0 0 0,4 3 0 0 0,-20 28 0 0 0,1 1 0 0 0,-1-1 0 0 0,1 1 0 0 0,0 0 0 0 0,0 0 0 0 0,-1-1 0 0 0,1 1 0 0 0,0 0 0 0 0,0 0 0 0 0,0 0 0 0 0,0 0 0 0 0,0 0 0 0 0,1 0 0 0 0,-1 0 0 0 0,0 0 0 0 0,0 1 0 0 0,1-1 0 0 0,1-1 0 0 0,9-6 0 0 0,-2-4 0 0 0,-9 10 0 0 0,0 1 0 0 0,0-1 0 0 0,0 1 0 0 0,0 0 0 0 0,1-1 0 0 0,-1 1 0 0 0,0 0 0 0 0,1 0 0 0 0,-1 0 0 0 0,0 0 0 0 0,1 0 0 0 0,-1 1 0 0 0,1-1 0 0 0,0 0 0 0 0,-1 1 0 0 0,1-1 0 0 0,1 0 0 0 0,16-12 0 0 0,-18 11 0 0 0,0 1 0 0 0,0 0 0 0 0,0 0 0 0 0,0 0 0 0 0,0 0 0 0 0,0 0 0 0 0,0 0 0 0 0,0 0 0 0 0,1 1 0 0 0,-1-1 0 0 0,0 0 0 0 0,1 1 0 0 0,-1-1 0 0 0,0 1 0 0 0,1-1 0 0 0,-1 1 0 0 0,1 0 0 0 0,1-1 0 0 0,41-3 0 0 0,-42 4 0 0 0,32 4 0 0 0,-27-3 0 0 0,-1 1 0 0 0,0-1 0 0 0,0 1 0 0 0,0 0 0 0 0,0 1 0 0 0,0-1 0 0 0,-1 1 0 0 0,1 1 0 0 0,-1-1 0 0 0,0 1 0 0 0,1-1 0 0 0,6 9 0 0 0,-5-6 0 0 0,1 0 0 0 0,-1 0 0 0 0,1-1 0 0 0,0 0 0 0 0,10 4 0 0 0,-16-8 0 0 0,0 0 0 0 0,0-1 0 0 0,0 1 0 0 0,0 0 0 0 0,0 0 0 0 0,-1 1 0 0 0,1-1 0 0 0,0 0 0 0 0,-1 1 0 0 0,1-1 0 0 0,-1 1 0 0 0,1-1 0 0 0,-1 1 0 0 0,0 0 0 0 0,1-1 0 0 0,-1 1 0 0 0,0 0 0 0 0,0 0 0 0 0,-1 0 0 0 0,1 0 0 0 0,0 0 0 0 0,-1 0 0 0 0,1 0 0 0 0,0 4 0 0 0,-1-5 0 0 0,0 1 0 0 0,1-1 0 0 0,-1 1 0 0 0,0-1 0 0 0,1 0 0 0 0,-1 1 0 0 0,1-1 0 0 0,0 0 0 0 0,0 1 0 0 0,-1-1 0 0 0,1 0 0 0 0,0 0 0 0 0,0 0 0 0 0,0 0 0 0 0,0 0 0 0 0,0 0 0 0 0,0 0 0 0 0,0 0 0 0 0,1 0 0 0 0,-1 0 0 0 0,0-1 0 0 0,2 2 0 0 0,-1-1 0 0 0,-1-1 0 0 0,0 1 0 0 0,0-1 0 0 0,0 1 0 0 0,0 0 0 0 0,0 0 0 0 0,0 0 0 0 0,0-1 0 0 0,0 1 0 0 0,0 0 0 0 0,0 0 0 0 0,0 0 0 0 0,-1 0 0 0 0,1 1 0 0 0,0-1 0 0 0,-1 0 0 0 0,1 0 0 0 0,-1 0 0 0 0,1 1 0 0 0,-1-1 0 0 0,1 0 0 0 0,-1 0 0 0 0,0 1 0 0 0,0-1 0 0 0,0 0 0 0 0,0 2 0 0 0,2 6 0 0 0,0-1 0 0 0,0 1 0 0 0,1 0 0 0 0,0-1 0 0 0,6 11 0 0 0,-5-11 0 0 0,-1 0 0 0 0,1 0 0 0 0,-1 1 0 0 0,-1-1 0 0 0,0 1 0 0 0,0 0 0 0 0,0 0 0 0 0,-1 9 0 0 0,0 26 0 0 0,0-22 0 0 0,0-1 0 0 0,-1 1 0 0 0,-2-1 0 0 0,0 0 0 0 0,-1 0 0 0 0,-1 0 0 0 0,-1 0 0 0 0,-13 35 0 0 0,11-36 0 0 0,5-14 0 0 0,0-1 0 0 0,0 1 0 0 0,-1-1 0 0 0,1 1 0 0 0,-1-1 0 0 0,-4 5 0 0 0,-8 10 0 0 0,-9 10 0 0 0,-30 51 0 0 0,-5-6 0 0 0,-13 4 0 0 0,70-77 0 0 0,-1 0 0 0 0,1 0 0 0 0,0 0 0 0 0,-1 0 0 0 0,0 0 0 0 0,1-1 0 0 0,-1 1 0 0 0,0-1 0 0 0,0 0 0 0 0,-3 1 0 0 0,-19 10 0 0 0,23-11 0 0 0,1 1 0 0 0,-1-1 0 0 0,0 0 0 0 0,0 0 0 0 0,0 0 0 0 0,0 0 0 0 0,0 0 0 0 0,-1-1 0 0 0,1 1 0 0 0,0-1 0 0 0,0 1 0 0 0,0-1 0 0 0,-1 0 0 0 0,1 0 0 0 0,0 0 0 0 0,0 0 0 0 0,0 0 0 0 0,-1 0 0 0 0,1-1 0 0 0,0 1 0 0 0,0-1 0 0 0,0 1 0 0 0,0-1 0 0 0,-1 0 0 0 0,1 0 0 0 0,0 0 0 0 0,0 0 0 0 0,1 0 0 0 0,-1 0 0 0 0,0-1 0 0 0,0 1 0 0 0,1-1 0 0 0,-1 1 0 0 0,0-1 0 0 0,1 0 0 0 0,0 1 0 0 0,-1-1 0 0 0,0-2 0 0 0,-6-7 0 0 0,1 0 0 0 0,1-1 0 0 0,0 1 0 0 0,0-1 0 0 0,-5-16 0 0 0,6 9 0 0 0,0 0 0 0 0,2-1 0 0 0,0 1 0 0 0,1-1 0 0 0,1 0 0 0 0,1 1 0 0 0,3-34 0 0 0,-2 49 0 0 0,0-1 0 0 0,1 0 0 0 0,-1 0 0 0 0,1 1 0 0 0,0-1 0 0 0,0 1 0 0 0,1-1 0 0 0,-1 1 0 0 0,4-4 0 0 0,3-7 0 0 0,-7 12 0 0 0,0 0 0 0 0,0 0 0 0 0,0 0 0 0 0,0 0 0 0 0,1 1 0 0 0,-1-1 0 0 0,1 0 0 0 0,0 1 0 0 0,5-4 0 0 0,10-9 0 0 0,0-18 0 0 0,5 13 0 0 0,-14 9 0 0 0,-7 7 0 0 0,0 1 0 0 0,1 0 0 0 0,-1 0 0 0 0,1 0 0 0 0,0 0 0 0 0,0 1 0 0 0,0-1 0 0 0,0 1 0 0 0,0 0 0 0 0,1 0 0 0 0,3-2 0 0 0,25-19 0 0 0,-27 18 0 0 0,1 0 0 0 0,0 1 0 0 0,0-1 0 0 0,0 2 0 0 0,11-6 0 0 0,-6 4 0 0 0,-4 2 0 0 0,0 0 0 0 0,1 0 0 0 0,0 1 0 0 0,0-1 0 0 0,-1 2 0 0 0,1-1 0 0 0,1 1 0 0 0,13 0 0 0 0,-15 1 0 0 0,0 0 0 0 0,0 0 0 0 0,0 0 0 0 0,0 1 0 0 0,0 0 0 0 0,12 4 0 0 0,-17-4 0 0 0,1 1 0 0 0,-1-1 0 0 0,1 1 0 0 0,-1 0 0 0 0,1 0 0 0 0,-1 0 0 0 0,0 0 0 0 0,0 0 0 0 0,0 0 0 0 0,0 0 0 0 0,0 1 0 0 0,-1-1 0 0 0,1 1 0 0 0,-1-1 0 0 0,1 1 0 0 0,-1 0 0 0 0,0 0 0 0 0,0-1 0 0 0,1 5 0 0 0,4 11 0 0 0,-3-9 0 0 0,0 1 0 0 0,0-1 0 0 0,-1 1 0 0 0,0-1 0 0 0,-1 1 0 0 0,0 12 0 0 0,-1-16 0 0 0,1 4 0 0 0,-1 1 0 0 0,0 0 0 0 0,-1 0 0 0 0,-1-1 0 0 0,1 1 0 0 0,-2 0 0 0 0,-3 12 0 0 0,-6 17 0 0 0,12-37 0 0 0,0-1 0 0 0,0 1 0 0 0,-1 0 0 0 0,0 0 0 0 0,1-1 0 0 0,-1 1 0 0 0,0 0 0 0 0,0-1 0 0 0,-1 1 0 0 0,1-1 0 0 0,0 1 0 0 0,-1-1 0 0 0,-2 4 0 0 0,-4 2 0 0 0,0 1 0 0 0,0 0 0 0 0,-10 17 0 0 0,-8-4 0 0 0,22-20 0 0 0,0 1 0 0 0,1-1 0 0 0,-1 1 0 0 0,1 0 0 0 0,0 0 0 0 0,0 0 0 0 0,0 0 0 0 0,-3 4 0 0 0,-10 25 0 0 0,-13-10 0 0 0,12 5 0 0 0,14-22 0 0 0,0 1 0 0 0,-1-1 0 0 0,1 1 0 0 0,-1-1 0 0 0,0 0 0 0 0,-8 6 0 0 0,-91 81 0 0 0,81-74 0 0 0,0-2 0 0 0,-1 0 0 0 0,-45 23 0 0 0,35-21 0 0 0,-9 6 0 0 0,-1-2 0 0 0,0-1 0 0 0,-2-3 0 0 0,0-1 0 0 0,-58 12 0 0 0,74-22 0 0 0,-1-1 0 0 0,0-1 0 0 0,0-1 0 0 0,-1-2 0 0 0,1-1 0 0 0,0-2 0 0 0,-1-1 0 0 0,-55-10 0 0 0,37-10 0 0 0,5 2 0 0 0,37 17 0 0 0,1 0 0 0 0,-1-1 0 0 0,1 1 0 0 0,0-1 0 0 0,0-1 0 0 0,1 1 0 0 0,-1-1 0 0 0,1 0 0 0 0,0 0 0 0 0,-8-11 0 0 0,2 1 0 0 0,0 0 0 0 0,-17-33 0 0 0,24 38 0 0 0,0 0 0 0 0,1 0 0 0 0,0 0 0 0 0,1-1 0 0 0,0 1 0 0 0,1 0 0 0 0,0-1 0 0 0,0 1 0 0 0,1-1 0 0 0,0 1 0 0 0,1-1 0 0 0,3-11 0 0 0,-4 19 0 0 0,1 0 0 0 0,0 0 0 0 0,0 1 0 0 0,0-1 0 0 0,0 0 0 0 0,1 1 0 0 0,-1-1 0 0 0,1 1 0 0 0,-1-1 0 0 0,1 1 0 0 0,0-1 0 0 0,0 1 0 0 0,0 0 0 0 0,0 0 0 0 0,0 0 0 0 0,4-2 0 0 0,12-12 0 0 0,58-46 0 0 0,1 14 0 0 0,-36 25 0 0 0,-32 18 0 0 0,1 0 0 0 0,0 1 0 0 0,1 0 0 0 0,-1 1 0 0 0,1 0 0 0 0,-1 1 0 0 0,22-2 0 0 0,22-6 0 0 0,-49 8 0 0 0,0 1 0 0 0,1-1 0 0 0,-1 1 0 0 0,1 0 0 0 0,-1 0 0 0 0,1 1 0 0 0,-1 0 0 0 0,1 0 0 0 0,0 0 0 0 0,-1 0 0 0 0,1 1 0 0 0,-1 0 0 0 0,1 0 0 0 0,6 3 0 0 0,4 26 0 0 0,-13-26 0 0 0,-1-1 0 0 0,1 1 0 0 0,-1 0 0 0 0,0 0 0 0 0,0 0 0 0 0,0 1 0 0 0,-1-1 0 0 0,1 0 0 0 0,-1 1 0 0 0,0-1 0 0 0,0 1 0 0 0,-1-1 0 0 0,1 1 0 0 0,-1-1 0 0 0,-1 9 0 0 0,1-8 0 0 0,0 0 0 0 0,0 1 0 0 0,-1-1 0 0 0,1 0 0 0 0,-1 0 0 0 0,-1 0 0 0 0,1 0 0 0 0,-1 0 0 0 0,0 0 0 0 0,0 0 0 0 0,0-1 0 0 0,0 1 0 0 0,-6 6 0 0 0,-20 19 0 0 0,-2-2 0 0 0,-1-1 0 0 0,-1-1 0 0 0,-1-2 0 0 0,-1-2 0 0 0,-48 25 0 0 0,-27 9 0 0 0,72-35 0 0 0,0-1 0 0 0,-1-2 0 0 0,-2-2 0 0 0,1-1 0 0 0,-46 10 0 0 0,-25-4 0 0 0,-166 24 0 0 0,229-40 0 0 0,0-3 0 0 0,-1-1 0 0 0,-88-11 0 0 0,87 4 0 0 0,22 3 0 0 0,0-1 0 0 0,-51-14 0 0 0,49 7 0 0 0,17 5 0 0 0,0 2 0 0 0,-1 0 0 0 0,-25-5 0 0 0,24 6 0 0 0,1 0 0 0 0,-1-1 0 0 0,1-1 0 0 0,0 0 0 0 0,-14-8 0 0 0,-10-4 0 0 0,22 11 0 0 0,-1-2 0 0 0,1 0 0 0 0,0-1 0 0 0,0 0 0 0 0,1-1 0 0 0,-19-18 0 0 0,8 11 0 0 0,23 16 0 0 0,1 0 0 0 0,-1 1 0 0 0,0-1 0 0 0,0 0 0 0 0,1 0 0 0 0,-1 0 0 0 0,0-1 0 0 0,1 1 0 0 0,-1 0 0 0 0,1-1 0 0 0,0 1 0 0 0,-1-1 0 0 0,1 1 0 0 0,0-1 0 0 0,0 1 0 0 0,0-1 0 0 0,0 0 0 0 0,0 1 0 0 0,1-1 0 0 0,-1 0 0 0 0,0 0 0 0 0,1 0 0 0 0,-1 0 0 0 0,1 0 0 0 0,0 0 0 0 0,-1 0 0 0 0,1-3 0 0 0,0 2 0 0 0,0-1 0 0 0,1 1 0 0 0,-1-1 0 0 0,1 1 0 0 0,-1-1 0 0 0,1 1 0 0 0,0-1 0 0 0,1 1 0 0 0,-1 0 0 0 0,0 0 0 0 0,1-1 0 0 0,0 1 0 0 0,0 0 0 0 0,0 0 0 0 0,0 1 0 0 0,0-1 0 0 0,0 0 0 0 0,1 1 0 0 0,-1-1 0 0 0,1 1 0 0 0,4-3 0 0 0,12-12 0 0 0,-17 14 0 0 0,0 1 0 0 0,-1 0 0 0 0,1 0 0 0 0,0 1 0 0 0,0-1 0 0 0,-1 0 0 0 0,1 1 0 0 0,0 0 0 0 0,0-1 0 0 0,0 1 0 0 0,1 0 0 0 0,-1 0 0 0 0,0 0 0 0 0,0 0 0 0 0,1 0 0 0 0,-1 1 0 0 0,0-1 0 0 0,1 1 0 0 0,-1-1 0 0 0,4 1 0 0 0,16-5 0 0 0,1 0 0 0 0,24-10 0 0 0,-26 7 0 0 0,0 2 0 0 0,34-6 0 0 0,28 0 0 0 0,1 4 0 0 0,0 4 0 0 0,108 8 0 0 0,-160 2 0 0 0,61 21 0 0 0,-88-25 0 0 0,0 0 0 0 0,0 1 0 0 0,-1 0 0 0 0,1 0 0 0 0,0 0 0 0 0,-1 0 0 0 0,0 1 0 0 0,0-1 0 0 0,0 1 0 0 0,5 6 0 0 0,-1 13 0 0 0,-6-21 0 0 0,-1 1 0 0 0,0 0 0 0 0,0 0 0 0 0,0 0 0 0 0,0 0 0 0 0,0 0 0 0 0,-1 1 0 0 0,1-1 0 0 0,-1 3 0 0 0,0 2 0 0 0,-1-1 0 0 0,-1 0 0 0 0,1 1 0 0 0,-1-1 0 0 0,0 0 0 0 0,-1 0 0 0 0,0 0 0 0 0,0-1 0 0 0,0 1 0 0 0,-1-1 0 0 0,0 1 0 0 0,0-1 0 0 0,-1 0 0 0 0,1-1 0 0 0,-1 1 0 0 0,-11 8 0 0 0,-10 8 0 0 0,0-1 0 0 0,-44 25 0 0 0,36-24 0 0 0,-5 1 0 0 0,0-2 0 0 0,-2-1 0 0 0,0-2 0 0 0,-1-2 0 0 0,-1-2 0 0 0,0-1 0 0 0,-50 7 0 0 0,54-12 0 0 0,-8 2 0 0 0,1-3 0 0 0,-89 5 0 0 0,97-12 0 0 0,18 2 0 0 0,0-2 0 0 0,-1 0 0 0 0,1-2 0 0 0,-1 0 0 0 0,1-1 0 0 0,-33-10 0 0 0,24 2 0 0 0,1 1 0 0 0,1-1 0 0 0,0-1 0 0 0,-31-20 0 0 0,-139-113 0 0 0,176 129 0 0 0,1 0 0 0 0,0-1 0 0 0,0 0 0 0 0,2-2 0 0 0,1 0 0 0 0,-31-42 0 0 0,38 46 0 0 0,5 7 0 0 0,-1 0 0 0 0,2 0 0 0 0,-1 0 0 0 0,-6-16 0 0 0,0-2 0 0 0,10 24 0 0 0,0 1 0 0 0,0-1 0 0 0,0 1 0 0 0,1-1 0 0 0,-1 0 0 0 0,0 1 0 0 0,1-1 0 0 0,-1 0 0 0 0,1 1 0 0 0,-1-1 0 0 0,1 0 0 0 0,0 0 0 0 0,0-2 0 0 0,0 1 0 0 0,0 1 0 0 0,0-1 0 0 0,0 1 0 0 0,0-1 0 0 0,1 1 0 0 0,-1-1 0 0 0,1 1 0 0 0,-1-1 0 0 0,1 1 0 0 0,0 0 0 0 0,0-1 0 0 0,0 1 0 0 0,0 0 0 0 0,1 0 0 0 0,2-4 0 0 0,-2 4 0 0 0,1-1 0 0 0,1 1 0 0 0,-1 0 0 0 0,0 0 0 0 0,0 0 0 0 0,1 0 0 0 0,-1 1 0 0 0,1 0 0 0 0,-1-1 0 0 0,1 1 0 0 0,4 0 0 0 0,30-10 0 0 0,-22 6 0 0 0,1 1 0 0 0,0 0 0 0 0,1 1 0 0 0,-1 1 0 0 0,19 0 0 0 0,8 2 0 0 0,36-2 0 0 0,1 3 0 0 0,-1 5 0 0 0,0 2 0 0 0,80 20 0 0 0,-115-16 0 0 0,0 2 0 0 0,-1 2 0 0 0,45 23 0 0 0,-63-28 0 0 0,-23-10 0 0 0,0 0 0 0 0,-1 0 0 0 0,1 0 0 0 0,0 1 0 0 0,-1-1 0 0 0,1 1 0 0 0,0-1 0 0 0,-1 1 0 0 0,3 2 0 0 0,0 2 0 0 0,1-1 0 0 0,0 0 0 0 0,1 0 0 0 0,-1-1 0 0 0,11 6 0 0 0,-14-6 0 0 0,1-1 0 0 0,-1 0 0 0 0,1 1 0 0 0,-1 0 0 0 0,0 0 0 0 0,-1 0 0 0 0,1 0 0 0 0,-1 0 0 0 0,0 1 0 0 0,0-1 0 0 0,0 1 0 0 0,0 0 0 0 0,-1-1 0 0 0,2 9 0 0 0,-1-5 0 0 0,0 0 0 0 0,-1-1 0 0 0,1 1 0 0 0,-1-1 0 0 0,-1 1 0 0 0,1 0 0 0 0,-2 0 0 0 0,1-1 0 0 0,-1 1 0 0 0,0 0 0 0 0,0-1 0 0 0,-1 1 0 0 0,0-1 0 0 0,0 1 0 0 0,-1-1 0 0 0,0 0 0 0 0,-7 13 0 0 0,3-9 0 0 0,0-1 0 0 0,-1 0 0 0 0,0 0 0 0 0,0 0 0 0 0,-1-1 0 0 0,0-1 0 0 0,-1 1 0 0 0,-16 10 0 0 0,-71 61 0 0 0,64-60 0 0 0,-45 20 0 0 0,28-15 0 0 0,36-19 0 0 0,0-1 0 0 0,0 0 0 0 0,-1-1 0 0 0,0-1 0 0 0,0 0 0 0 0,-17 1 0 0 0,-34 7 0 0 0,28-4 0 0 0,0-1 0 0 0,0-2 0 0 0,-1-2 0 0 0,1-2 0 0 0,-1-1 0 0 0,1-2 0 0 0,-60-12 0 0 0,69 7 0 0 0,0-2 0 0 0,1-1 0 0 0,-41-21 0 0 0,66 30 0 0 0,-19-10 0 0 0,0-2 0 0 0,-30-25 0 0 0,6 4 0 0 0,21 17 0 0 0,-66-49 0 0 0,80 58 0 0 0,1-1 0 0 0,0 1 0 0 0,1-2 0 0 0,0 1 0 0 0,-14-22 0 0 0,-24-36 0 0 0,37 54 0 0 0,-1 0 0 0 0,2-1 0 0 0,0 0 0 0 0,-9-20 0 0 0,15 25 0 0 0,1 0 0 0 0,-1 0 0 0 0,2 0 0 0 0,-1-20 0 0 0,3 25 0 0 0,0 1 0 0 0,1 0 0 0 0,0 0 0 0 0,0 1 0 0 0,0-1 0 0 0,0 0 0 0 0,1 0 0 0 0,-1 1 0 0 0,6-6 0 0 0,-2 1 0 0 0,-4 6 0 0 0,0-1 0 0 0,-1 1 0 0 0,1 0 0 0 0,1-1 0 0 0,-1 1 0 0 0,0 0 0 0 0,0 1 0 0 0,1-1 0 0 0,-1 0 0 0 0,4-1 0 0 0,10-9 0 0 0,-13 8 0 0 0,0 1 0 0 0,1-1 0 0 0,0 1 0 0 0,0-1 0 0 0,0 1 0 0 0,0 1 0 0 0,1-1 0 0 0,-1 0 0 0 0,9-3 0 0 0,-8 4 0 0 0,24-20 0 0 0,-26 19 0 0 0,0 0 0 0 0,0 0 0 0 0,1 0 0 0 0,-1 0 0 0 0,1 1 0 0 0,0-1 0 0 0,7-2 0 0 0,13-2 0 0 0,1 2 0 0 0,0 0 0 0 0,0 2 0 0 0,1 0 0 0 0,-1 2 0 0 0,0 1 0 0 0,34 4 0 0 0,-48-2 0 0 0,0-1 0 0 0,0 2 0 0 0,0 0 0 0 0,0 0 0 0 0,0 1 0 0 0,-1 0 0 0 0,0 0 0 0 0,14 9 0 0 0,4 5 0 0 0,43 35 0 0 0,-2 19 0 0 0,-59-57 0 0 0,-2-1 0 0 0,1 2 0 0 0,-2-1 0 0 0,0 1 0 0 0,8 29 0 0 0,-7-25 0 0 0,-6-8 0 0 0,0 1 0 0 0,-1 0 0 0 0,0 0 0 0 0,0 0 0 0 0,-2 0 0 0 0,-1 15 0 0 0,0-6 0 0 0,2-16 0 0 0,-1 0 0 0 0,-1-1 0 0 0,1 1 0 0 0,-1-1 0 0 0,0 1 0 0 0,0-1 0 0 0,0 0 0 0 0,-1 0 0 0 0,0 0 0 0 0,0 0 0 0 0,0 0 0 0 0,-1-1 0 0 0,-4 5 0 0 0,-1 2 0 0 0,-1-1 0 0 0,0 0 0 0 0,-21 14 0 0 0,-30 8 0 0 0,38-18 0 0 0,0-2 0 0 0,-1-1 0 0 0,0 0 0 0 0,0-2 0 0 0,-1-1 0 0 0,-1-1 0 0 0,1-1 0 0 0,-45 5 0 0 0,26-8 0 0 0,-1-1 0 0 0,0-3 0 0 0,0-1 0 0 0,1-2 0 0 0,0-3 0 0 0,0-1 0 0 0,0-2 0 0 0,1-2 0 0 0,1-2 0 0 0,-79-37 0 0 0,83 34 0 0 0,20 10 0 0 0,0-2 0 0 0,1 1 0 0 0,0-2 0 0 0,-25-19 0 0 0,-27-19 0 0 0,26 20 0 0 0,-48-41 0 0 0,83 61 0 0 0,-1 1 0 0 0,1-1 0 0 0,1-1 0 0 0,-1 1 0 0 0,-11-19 0 0 0,19 26 0 0 0,-1 0 0 0 0,1 0 0 0 0,0 0 0 0 0,0-1 0 0 0,0 1 0 0 0,0 0 0 0 0,0 0 0 0 0,0 0 0 0 0,1 0 0 0 0,-1-1 0 0 0,0 1 0 0 0,1 0 0 0 0,-1 0 0 0 0,0 0 0 0 0,1 0 0 0 0,-1 0 0 0 0,1 0 0 0 0,0 0 0 0 0,-1 0 0 0 0,1 0 0 0 0,0 0 0 0 0,0 0 0 0 0,-1 0 0 0 0,1 0 0 0 0,0 1 0 0 0,2-2 0 0 0,26-23 0 0 0,-19 18 0 0 0,0 1 0 0 0,1 1 0 0 0,-1-1 0 0 0,1 2 0 0 0,0 0 0 0 0,1 0 0 0 0,-1 1 0 0 0,1 0 0 0 0,0 1 0 0 0,15-1 0 0 0,21 0 0 0 0,61 4 0 0 0,-35 1 0 0 0,-54-1 0 0 0,0 1 0 0 0,-1 0 0 0 0,1 2 0 0 0,-1 0 0 0 0,1 1 0 0 0,24 10 0 0 0,-30-10 0 0 0,-1 1 0 0 0,-1 0 0 0 0,1 1 0 0 0,-1 0 0 0 0,0 1 0 0 0,0 1 0 0 0,-1 0 0 0 0,-1 0 0 0 0,12 12 0 0 0,-18-16 0 0 0,1 0 0 0 0,0 0 0 0 0,-1 1 0 0 0,0-1 0 0 0,0 1 0 0 0,-1 0 0 0 0,0 0 0 0 0,0 0 0 0 0,0 0 0 0 0,0 1 0 0 0,-1-1 0 0 0,0 1 0 0 0,-1 0 0 0 0,0-1 0 0 0,0 1 0 0 0,0 0 0 0 0,-1 0 0 0 0,1 0 0 0 0,-3 13 0 0 0,2-15 0 0 0,-1 0 0 0 0,0 0 0 0 0,0 0 0 0 0,0 0 0 0 0,-1 0 0 0 0,1 0 0 0 0,-1-1 0 0 0,0 1 0 0 0,-1 0 0 0 0,1-1 0 0 0,-1 0 0 0 0,0 1 0 0 0,0-1 0 0 0,0 0 0 0 0,-1-1 0 0 0,-5 6 0 0 0,2-2 0 0 0,-1-1 0 0 0,-1 1 0 0 0,1-2 0 0 0,-1 1 0 0 0,0-1 0 0 0,0 0 0 0 0,-16 5 0 0 0,-11 6 0 0 0,29-12 0 0 0,-1-1 0 0 0,0 1 0 0 0,0-1 0 0 0,0-1 0 0 0,-13 3 0 0 0,-16 1 0 0 0,0-2 0 0 0,-57-1 0 0 0,77-3 0 0 0,1-1 0 0 0,-1-1 0 0 0,0 0 0 0 0,1-2 0 0 0,0 0 0 0 0,0 0 0 0 0,0-2 0 0 0,-18-8 0 0 0,-211-107 0 0 0,215 104 0 0 0,2-3 0 0 0,-51-42 0 0 0,56 43 0 0 0,21 17 0 0 0,-1 0 0 0 0,0 0 0 0 0,0 0 0 0 0,1 0 0 0 0,-1 0 0 0 0,1-1 0 0 0,-1 1 0 0 0,1-1 0 0 0,0 0 0 0 0,0 0 0 0 0,1 0 0 0 0,-1 0 0 0 0,0 0 0 0 0,1 0 0 0 0,0 0 0 0 0,0 0 0 0 0,0-1 0 0 0,0 1 0 0 0,0 0 0 0 0,1-1 0 0 0,-1 1 0 0 0,1-1 0 0 0,0-5 0 0 0,1 6 0 0 0,1 1 0 0 0,0-1 0 0 0,-1 1 0 0 0,1 0 0 0 0,0 0 0 0 0,0-1 0 0 0,0 1 0 0 0,1 0 0 0 0,-1 1 0 0 0,0-1 0 0 0,1 0 0 0 0,-1 1 0 0 0,1-1 0 0 0,-1 1 0 0 0,5-2 0 0 0,10-7 0 0 0,-3 0 0 0 0,-1 1 0 0 0,2 0 0 0 0,-1 1 0 0 0,1 1 0 0 0,0 0 0 0 0,1 1 0 0 0,17-4 0 0 0,122-25 0 0 0,-113 27 0 0 0,152-12 0 0 0,-177 18 0 0 0,0 1 0 0 0,0 0 0 0 0,1 1 0 0 0,-1 1 0 0 0,0 1 0 0 0,0 0 0 0 0,26 8 0 0 0,-24-6 0 0 0,-16-3 0 0 0,0 0 0 0 0,0 0 0 0 0,0 0 0 0 0,0 0 0 0 0,0 1 0 0 0,0-1 0 0 0,0 1 0 0 0,-1 0 0 0 0,1 0 0 0 0,-1 0 0 0 0,1 0 0 0 0,-1 0 0 0 0,0 1 0 0 0,0-1 0 0 0,0 1 0 0 0,0-1 0 0 0,0 1 0 0 0,-1 0 0 0 0,1 0 0 0 0,-1 0 0 0 0,0 0 0 0 0,0 0 0 0 0,0 0 0 0 0,0 0 0 0 0,0 0 0 0 0,-1 0 0 0 0,1 0 0 0 0,-1 0 0 0 0,0 1 0 0 0,0 4 0 0 0,0-4 0 0 0,-1 0 0 0 0,0 1 0 0 0,0-1 0 0 0,0 1 0 0 0,-1-1 0 0 0,0 0 0 0 0,1 0 0 0 0,-1 0 0 0 0,-1 0 0 0 0,1 0 0 0 0,-1 0 0 0 0,1-1 0 0 0,-1 1 0 0 0,0-1 0 0 0,0 0 0 0 0,0 0 0 0 0,-1 0 0 0 0,1 0 0 0 0,-1 0 0 0 0,0-1 0 0 0,-6 4 0 0 0,-12 6 0 0 0,0-1 0 0 0,-41 14 0 0 0,48-19 0 0 0,1-4 0 0 0,0 1 0 0 0,1-2 0 0 0,-1 0 0 0 0,0 0 0 0 0,0-1 0 0 0,-16-3 0 0 0,-16 2 0 0 0,33-2 0 0 0,0 1 0 0 0,0-2 0 0 0,1 1 0 0 0,0-2 0 0 0,0 0 0 0 0,0 0 0 0 0,0-1 0 0 0,1 0 0 0 0,0-1 0 0 0,0 0 0 0 0,1-1 0 0 0,-15-14 0 0 0,16 16 0 0 0,8 6 0 0 0,0-1 0 0 0,0 1 0 0 0,0-1 0 0 0,0 1 0 0 0,0-1 0 0 0,0 0 0 0 0,0 0 0 0 0,0 0 0 0 0,0 0 0 0 0,0 1 0 0 0,0-1 0 0 0,1 0 0 0 0,-1 0 0 0 0,0-1 0 0 0,1 1 0 0 0,-1 0 0 0 0,1 0 0 0 0,-1 0 0 0 0,1 0 0 0 0,-1 0 0 0 0,1-1 0 0 0,0 1 0 0 0,-1 0 0 0 0,1 0 0 0 0,0-1 0 0 0,0 1 0 0 0,0 0 0 0 0,0-3 0 0 0,2 3 0 0 0,-1-1 0 0 0,0 0 0 0 0,0 1 0 0 0,1-1 0 0 0,-1 1 0 0 0,1 0 0 0 0,-1-1 0 0 0,1 1 0 0 0,0 0 0 0 0,-1 0 0 0 0,1 0 0 0 0,0 0 0 0 0,0 0 0 0 0,0 0 0 0 0,0 1 0 0 0,0-1 0 0 0,0 1 0 0 0,0-1 0 0 0,0 1 0 0 0,3 0 0 0 0,116 0 0 0 0,251-5 0 0 0,-157-18 0 0 0,-135 16-762 0 0,-1-4 0 0 0,129-34 1 0 0,-145 23-745 0 0,-51 16 1035 0 0,1 1 0 0 0,-1 1-1 0 0,1 0 1 0 0,16-3-1 0 0,3 1-1316 0 0,0-2 0 0 0,0-1-1 0 0,57-26 1 0 0,88-56-7387 0 0,-126 63 6318 0 0,3-2-2377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1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2478 1 4584 0 0,'56'49'15204'0'0,"-53"-42"-14731"0"0,-2-5-321 0 0,-1 0 0 0 0,1 0 0 0 0,-1 0 0 0 0,0 0 0 0 0,0 0 1 0 0,0 0-1 0 0,0 0 0 0 0,0 0 0 0 0,0 0 0 0 0,-1 0 0 0 0,1 0 0 0 0,0 0 0 0 0,-1 0 1 0 0,0 0-1 0 0,1 0 0 0 0,-1 0 0 0 0,0 0 0 0 0,0 0 0 0 0,0-1 0 0 0,0 1 1 0 0,-1 0-1 0 0,1-1 0 0 0,0 1 0 0 0,-1-1 0 0 0,1 1 0 0 0,-1-1 0 0 0,1 0 0 0 0,-4 3 1 0 0,-166 110 2318 0 0,171-114-2470 0 0,-93 51 613 0 0,87-48-578 0 0,1 0 0 0 0,0 0-1 0 0,-1-1 1 0 0,1 1 0 0 0,-1-1 0 0 0,-10 2-1 0 0,-11 5 58 0 0,-19 13 67 0 0,-1-2-1 0 0,-1-2 1 0 0,0-2 0 0 0,-1-3 0 0 0,-1-1 0 0 0,0-3 0 0 0,-98 5-1 0 0,133-13-153 0 0,0-1 0 0 0,0-1 0 0 0,0-1 0 0 0,0 0 0 0 0,0-1 0 0 0,0 0 0 0 0,1-1 0 0 0,-1-1 0 0 0,-18-9 0 0 0,31 13-2 0 0,-1-1 0 0 0,1 1 0 0 0,0-1 0 0 0,0 0 0 0 0,0 1 0 0 0,0-1 0 0 0,0 0 0 0 0,1 0 0 0 0,-1 0 0 0 0,1 0 0 0 0,-1-1-1 0 0,1 1 1 0 0,0 0 0 0 0,-1-1 0 0 0,0-3 0 0 0,2 5-6 0 0,-1 0 0 0 0,1 0 0 0 0,0 0-1 0 0,-1 0 1 0 0,1 0 0 0 0,0 0 0 0 0,0 0-1 0 0,0 0 1 0 0,0 0 0 0 0,0 0 0 0 0,0-1-1 0 0,0 1 1 0 0,0 0 0 0 0,1 0 0 0 0,-1 0 0 0 0,0 0-1 0 0,1 0 1 0 0,-1 0 0 0 0,0 0 0 0 0,1 0-1 0 0,0 0 1 0 0,-1 0 0 0 0,1 0 0 0 0,-1 1 0 0 0,1-1-1 0 0,0 0 1 0 0,0 0 0 0 0,-1 0 0 0 0,1 1-1 0 0,0-1 1 0 0,0 0 0 0 0,0 1 0 0 0,0-1 0 0 0,0 1-1 0 0,2-1 1 0 0,11-5 17 0 0,1 1 0 0 0,0 1 0 0 0,0 1 0 0 0,0 0 0 0 0,1 0 0 0 0,-1 2 0 0 0,18 0 0 0 0,474 1-231 0 0,-415 11 227 0 0,-33 8 198 0 0,-47 19 543 0 0,-13-34-702 0 0,0 1 0 0 0,0-1-1 0 0,0 0 1 0 0,-1 0 0 0 0,0 0-1 0 0,0 0 1 0 0,0 0 0 0 0,0 0 0 0 0,-1-1-1 0 0,1 1 1 0 0,-1-1 0 0 0,0 1 0 0 0,0-1-1 0 0,0 0 1 0 0,0 0 0 0 0,-7 4-1 0 0,-66 44 225 0 0,71-48-248 0 0,-16 8 13 0 0,-1-1-1 0 0,-1-1 1 0 0,1-1-1 0 0,-30 7 0 0 0,29-9 8 0 0,11-4-26 0 0,-1 0 0 0 0,0 0 0 0 0,0-2 0 0 0,0 1 0 0 0,-20-3 0 0 0,0 1 57 0 0,26-1-75 0 0,0 1-1 0 0,1-1 1 0 0,-1 0 0 0 0,1-1-1 0 0,-1 1 1 0 0,1-1 0 0 0,0 0-1 0 0,0-1 1 0 0,0 0-1 0 0,1 0 1 0 0,-8-6 0 0 0,9 7-6 0 0,4 3 2 0 0,0 0-1 0 0,-1 0 1 0 0,1 0 0 0 0,0-1-1 0 0,0 1 1 0 0,0 0-1 0 0,0 0 1 0 0,-1 0 0 0 0,1-1-1 0 0,0 1 1 0 0,0 0-1 0 0,0 0 1 0 0,0 0 0 0 0,0-1-1 0 0,0 1 1 0 0,0 0 0 0 0,0 0-1 0 0,-1 0 1 0 0,1-1-1 0 0,0 1 1 0 0,0 0 0 0 0,0 0-1 0 0,0-1 1 0 0,0 1 0 0 0,0 0-1 0 0,0 0 1 0 0,0-1-1 0 0,0 1 1 0 0,0 0 0 0 0,1 0-1 0 0,-1-1 1 0 0,0 1 0 0 0,0 0-1 0 0,0 0 1 0 0,0 0-1 0 0,0-1 1 0 0,0 1 0 0 0,0 0-1 0 0,1 0 1 0 0,-1 0-1 0 0,0-1 1 0 0,0 1 0 0 0,0 0-1 0 0,0 0 1 0 0,1 0 0 0 0,-1 0-1 0 0,0 0 1 0 0,0 0-1 0 0,0-1 1 0 0,1 1 0 0 0,-1 0-1 0 0,0 0 1 0 0,0 0 0 0 0,1 0-1 0 0,-1 0 1 0 0,0 0-1 0 0,19-4-56 0 0,-19 4 60 0 0,36-1-26 0 0,1 2-1 0 0,-1 2 1 0 0,0 1 0 0 0,35 9 0 0 0,134 23 129 0 0,-202-35-96 0 0,1-1-1 0 0,-1 1 0 0 0,0 0 1 0 0,1 0-1 0 0,-1 0 1 0 0,0 0-1 0 0,0 1 1 0 0,0 0-1 0 0,1-1 1 0 0,2 4-1 0 0,6 2 84 0 0,-12-7-85 0 0,1 0 1 0 0,-1 0-1 0 0,0 0 0 0 0,1 1 0 0 0,-1-1 0 0 0,0 0 0 0 0,1 0 0 0 0,-1 0 1 0 0,0 1-1 0 0,0-1 0 0 0,1 0 0 0 0,-1 0 0 0 0,0 0 0 0 0,0 1 0 0 0,1-1 0 0 0,-1 0 1 0 0,0 1-1 0 0,0-1 0 0 0,0 0 0 0 0,0 1 0 0 0,1-1 0 0 0,-1 0 0 0 0,0 1 1 0 0,0-1-1 0 0,0 0 0 0 0,0 1 0 0 0,0-1 0 0 0,0 0 0 0 0,0 1 0 0 0,0-1 0 0 0,0 0 1 0 0,0 1-1 0 0,0-1 0 0 0,0 0 0 0 0,0 1 0 0 0,0-1 0 0 0,0 0 0 0 0,-1 1 1 0 0,1-1-1 0 0,0 0 0 0 0,0 1 0 0 0,0-1 0 0 0,0 0 0 0 0,-1 0 0 0 0,1 1 0 0 0,0-1 1 0 0,0 0-1 0 0,0 0 0 0 0,-1 1 0 0 0,1-1 0 0 0,0 0 0 0 0,-1 0 0 0 0,1 1 0 0 0,-12 7 117 0 0,-6 8 29 0 0,16-14-138 0 0,0 0 1 0 0,0 0-1 0 0,0 1 1 0 0,0-1-1 0 0,0-1 1 0 0,0 1-1 0 0,0 0 0 0 0,-1 0 1 0 0,1-1-1 0 0,-1 0 1 0 0,-4 3-1 0 0,-25 7 52 0 0,-60 15 0 0 0,-2 0-62 0 0,89-26-4 0 0,-205 26 0 0 0,173-23 0 0 0,0-2 0 0 0,0-2 0 0 0,-61-9 0 0 0,78 5 0 0 0,0 0 0 0 0,-31-14 0 0 0,-29-9 0 0 0,51 18 0 0 0,1-1 0 0 0,1-1 0 0 0,0-2 0 0 0,0-1 0 0 0,-27-20 0 0 0,32 21 0 0 0,-41-37 0 0 0,55 47 0 0 0,1-1 0 0 0,-1 0 0 0 0,0-1 0 0 0,1 1 0 0 0,-9-10 0 0 0,-26-19 0 0 0,29 19 0 0 0,-1 1 0 0 0,14 13 0 0 0,0 0 0 0 0,-1 0 0 0 0,1 0 0 0 0,0 0 0 0 0,-1 0 0 0 0,1 0 0 0 0,0 0 0 0 0,0 0 0 0 0,0 0 0 0 0,0 0 0 0 0,0 0 0 0 0,0 0 0 0 0,0 0 0 0 0,0 0 0 0 0,1 0 0 0 0,-1 0 0 0 0,0 0 0 0 0,1 1 0 0 0,-1-1 0 0 0,0 0 0 0 0,1 0 0 0 0,-1 0 0 0 0,1 0 0 0 0,-1 0 0 0 0,1 1 0 0 0,0-1 0 0 0,-1 0 0 0 0,1 0 0 0 0,0 1 0 0 0,-1-1 0 0 0,1 1 0 0 0,0-1 0 0 0,0 0 0 0 0,1 0 0 0 0,16-4 0 0 0,0 0 0 0 0,0 1 0 0 0,0 0 0 0 0,1 2 0 0 0,-1 0 0 0 0,1 1 0 0 0,0 1 0 0 0,24 3 0 0 0,10-2 0 0 0,-50-2 0 0 0,-1 1 0 0 0,1-1 0 0 0,0 1 0 0 0,-1 0 0 0 0,1 0 0 0 0,0 0 0 0 0,0 0 0 0 0,-1 1 0 0 0,1-1 0 0 0,0 1 0 0 0,-1 0 0 0 0,1-1 0 0 0,-1 1 0 0 0,1 0 0 0 0,4 3 0 0 0,0 1 0 0 0,2 3 0 0 0,-8-7 0 0 0,0 0 0 0 0,-1-1 0 0 0,1 1 0 0 0,0 0 0 0 0,0 0 0 0 0,0 0 0 0 0,-1 0 0 0 0,1 0 0 0 0,0 0 0 0 0,-1 0 0 0 0,1 0 0 0 0,-1 0 0 0 0,1 0 0 0 0,-1 1 0 0 0,0-1 0 0 0,1 0 0 0 0,-1 0 0 0 0,0 0 0 0 0,0 1 0 0 0,0-1 0 0 0,0 0 0 0 0,0 0 0 0 0,0 0 0 0 0,0 1 0 0 0,0-1 0 0 0,0 0 0 0 0,-1 0 0 0 0,1 0 0 0 0,0 1 0 0 0,-1-1 0 0 0,1 0 0 0 0,-1 0 0 0 0,0 0 0 0 0,1 0 0 0 0,-1 0 0 0 0,0 0 0 0 0,1 0 0 0 0,-3 2 0 0 0,0-1 0 0 0,-1 1 0 0 0,0-1 0 0 0,1 0 0 0 0,-1 1 0 0 0,0-2 0 0 0,0 1 0 0 0,-5 1 0 0 0,5-1 0 0 0,-32 16 0 0 0,14-6 0 0 0,-1-1 0 0 0,0-1 0 0 0,-1-1 0 0 0,-42 10 0 0 0,32-11 0 0 0,0-2 0 0 0,0-1 0 0 0,0-2 0 0 0,-1-2 0 0 0,1 0 0 0 0,-1-3 0 0 0,1-1 0 0 0,-1-1 0 0 0,1-2 0 0 0,0-1 0 0 0,-63-23 0 0 0,82 23 0 0 0,3 1 0 0 0,-1 1 0 0 0,1 1 0 0 0,-21-6 0 0 0,20 7 0 0 0,-1-2 0 0 0,0 1 0 0 0,-15-10 0 0 0,14 8 0 0 0,1 0 0 0 0,-29-8 0 0 0,23 8 0 0 0,0-1 0 0 0,0-1 0 0 0,-25-14 0 0 0,28 13 0 0 0,-1 1 0 0 0,1 1 0 0 0,-38-11 0 0 0,22 10 0 0 0,-55-22 0 0 0,74 25 0 0 0,-28-20 0 0 0,40 25 0 0 0,0-1 0 0 0,0 0 0 0 0,0 1 0 0 0,0-1 0 0 0,0 0 0 0 0,0 0 0 0 0,1 0 0 0 0,-1 0 0 0 0,0 0 0 0 0,1-1 0 0 0,-1 1 0 0 0,1 0 0 0 0,-3-4 0 0 0,3 5 0 0 0,1-1 0 0 0,0 0 0 0 0,0 0 0 0 0,-1 1 0 0 0,1-1 0 0 0,0 0 0 0 0,0 0 0 0 0,0 1 0 0 0,0-1 0 0 0,0 0 0 0 0,0 0 0 0 0,0 0 0 0 0,0 1 0 0 0,0-1 0 0 0,0 0 0 0 0,1 0 0 0 0,-1 1 0 0 0,0-1 0 0 0,1 0 0 0 0,-1 1 0 0 0,0-1 0 0 0,1 0 0 0 0,-1 1 0 0 0,0-1 0 0 0,1 0 0 0 0,-1 1 0 0 0,1-1 0 0 0,0 1 0 0 0,-1-1 0 0 0,1 1 0 0 0,-1-1 0 0 0,1 1 0 0 0,0-1 0 0 0,-1 1 0 0 0,2-1 0 0 0,2-1 0 0 0,1-1 0 0 0,0 1 0 0 0,0 0 0 0 0,0 0 0 0 0,0 1 0 0 0,0 0 0 0 0,0 0 0 0 0,6-1 0 0 0,34-9 0 0 0,-25 6 0 0 0,-1 1 0 0 0,1 1 0 0 0,0 0 0 0 0,31 0 0 0 0,90 7 0 0 0,-135-4 0 0 0,24 2 0 0 0,-1 1 0 0 0,1 2 0 0 0,-1 1 0 0 0,54 19 0 0 0,-6 11 0 0 0,-75-36 0 0 0,-1 1 0 0 0,0-1 0 0 0,1 1 0 0 0,-1 0 0 0 0,0-1 0 0 0,1 1 0 0 0,-1 0 0 0 0,0 0 0 0 0,0 0 0 0 0,1 0 0 0 0,-1 0 0 0 0,0 0 0 0 0,0 0 0 0 0,0 0 0 0 0,0 0 0 0 0,-1 1 0 0 0,1-1 0 0 0,0 0 0 0 0,0 0 0 0 0,-1 1 0 0 0,1 1 0 0 0,0-2 0 0 0,0 1 0 0 0,0 0 0 0 0,0-1 0 0 0,0 1 0 0 0,0 0 0 0 0,0-1 0 0 0,0 0 0 0 0,0 1 0 0 0,0-1 0 0 0,1 0 0 0 0,-1 1 0 0 0,2 0 0 0 0,-1 0 0 0 0,0 0 0 0 0,-1 0 0 0 0,1 0 0 0 0,-1 0 0 0 0,0 1 0 0 0,0-1 0 0 0,0 0 0 0 0,0 1 0 0 0,0-1 0 0 0,0 0 0 0 0,0 5 0 0 0,-1-6 0 0 0,1 1 0 0 0,-1-1 0 0 0,1 1 0 0 0,-1 0 0 0 0,0-1 0 0 0,0 1 0 0 0,0-1 0 0 0,0 1 0 0 0,0 0 0 0 0,0-1 0 0 0,0 1 0 0 0,0-1 0 0 0,-1 1 0 0 0,1-1 0 0 0,-1 1 0 0 0,1-1 0 0 0,-1 1 0 0 0,0-1 0 0 0,1 1 0 0 0,-1-1 0 0 0,-2 3 0 0 0,-6 3 0 0 0,-2-1 0 0 0,1 0 0 0 0,-1-1 0 0 0,-21 9 0 0 0,9-8 0 0 0,-1 0 0 0 0,0-2 0 0 0,0 0 0 0 0,0-2 0 0 0,-1 0 0 0 0,1-2 0 0 0,-1-1 0 0 0,1-1 0 0 0,-41-8 0 0 0,25-2 0 0 0,-66-29 0 0 0,79 15 0 0 0,17 21 0 0 0,0 0 0 0 0,1-1 0 0 0,0 0 0 0 0,0 0 0 0 0,1-1 0 0 0,0-1 0 0 0,0 1 0 0 0,0-1 0 0 0,-10-15 0 0 0,13 13-122 0 0,5 9 77 0 0,0 0 0 0 0,-1 0 0 0 0,1-1 0 0 0,0 1-1 0 0,-1 0 1 0 0,0 0 0 0 0,1 0 0 0 0,-1-1 0 0 0,0 1 0 0 0,1 0 0 0 0,-1 0-1 0 0,0 0 1 0 0,0 0 0 0 0,0 0 0 0 0,0 1 0 0 0,-2-3 0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5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498 1 3056 0 0,'22'49'11092'0'0,"-22"-44"-10776"0"0,0-1 24 0 0,1 0 0 0 0,-1 0 0 0 0,1 0-1 0 0,0 0 1 0 0,0 0 0 0 0,1 0 0 0 0,-1 0 0 0 0,4 6 0 0 0,-2-6-105 0 0,-1 1-1 0 0,0-1 0 0 0,-1 1 0 0 0,1-1 1 0 0,-1 1-1 0 0,0 0 0 0 0,0 0 1 0 0,0 0-1 0 0,0 5 0 0 0,-1 80 2991 0 0,-1-88-3172 0 0,1 0 0 0 0,-1 0 0 0 0,1 0 0 0 0,-1 0 0 0 0,0 0 0 0 0,0 0 0 0 0,0 0 0 0 0,0 0 0 0 0,0-1 0 0 0,0 1 0 0 0,0 0 0 0 0,-1-1 0 0 0,1 1 0 0 0,-1 0 0 0 0,1-1 0 0 0,-1 0 0 0 0,0 1 0 0 0,1-1 0 0 0,-4 2 1 0 0,-18 19 543 0 0,17-14-443 0 0,0 0 0 0 0,-1 0 1 0 0,0-1-1 0 0,-1 0 1 0 0,0 0-1 0 0,0-1 1 0 0,0 0-1 0 0,-1 0 1 0 0,0-1-1 0 0,-12 6 0 0 0,12-6-91 0 0,-18 23 241 0 0,16-23-235 0 0,-11 11 175 0 0,18-12-191 0 0,0-1 0 0 0,0 0 0 0 0,0 0 0 0 0,0 0 1 0 0,-1 0-1 0 0,1 0 0 0 0,-9 2 0 0 0,-5 5 137 0 0,2-3-17 0 0,-1 0 1 0 0,1-1-1 0 0,-1-1 0 0 0,-26 6 1 0 0,17-5 35 0 0,7-1-42 0 0,13-3-105 0 0,0-1 0 0 0,-1 1 0 0 0,1-1 0 0 0,-1-1 0 0 0,-13 1-1 0 0,-43 2-329 0 0,61-3 2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36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1389 1217 6808 0 0,'0'-15'1197'0'0,"-1"14"-1144"0"0,1-1-1 0 0,-1 1 1 0 0,1-1-1 0 0,0 1 1 0 0,0 0-1 0 0,-1-1 1 0 0,1 1-1 0 0,0-1 1 0 0,0 1-1 0 0,1-1 1 0 0,-1 1 0 0 0,0-1-1 0 0,0 1 1 0 0,1 0-1 0 0,-1-1 1 0 0,1 1-1 0 0,-1 0 1 0 0,1-1-1 0 0,-1 1 1 0 0,1 0-1 0 0,0-1 1 0 0,0 1-1 0 0,0 0 1 0 0,0 0-1 0 0,0 0 1 0 0,0 0-1 0 0,0 0 1 0 0,0 0 0 0 0,2-1-1 0 0,-2 1 24 0 0,1 1 0 0 0,0-1 0 0 0,-1 0-1 0 0,1 0 1 0 0,-1 0 0 0 0,0 0 0 0 0,1 0 0 0 0,-1 0 0 0 0,0 0 0 0 0,1 0 0 0 0,-1-1-1 0 0,0 1 1 0 0,0 0 0 0 0,0-1 0 0 0,1-2 0 0 0,-1 2 53 0 0,1 0-1 0 0,-1 0 1 0 0,0 0 0 0 0,1 0-1 0 0,0 1 1 0 0,0-1 0 0 0,-1 0-1 0 0,1 1 1 0 0,0-1 0 0 0,0 1-1 0 0,0-1 1 0 0,1 1 0 0 0,-1 0-1 0 0,2-1 1 0 0,37-16 1642 0 0,-30 13-1279 0 0,-1 0 0 0 0,1 0 1 0 0,0 1-1 0 0,0 0 0 0 0,0 1 1 0 0,1 0-1 0 0,20-1 0 0 0,-23 3-314 0 0,-1 0-1 0 0,1 1 1 0 0,0 1-1 0 0,-1-1 1 0 0,1 2-1 0 0,-1-1 1 0 0,1 1-1 0 0,-1 0 1 0 0,0 1-1 0 0,1 0 1 0 0,-2 0-1 0 0,1 0 1 0 0,0 1-1 0 0,9 7 1 0 0,-8-4-36 0 0,-2-2-62 0 0,0 0 0 0 0,0 0 0 0 0,-1 1 0 0 0,1 0 0 0 0,-1 0 0 0 0,0 0 0 0 0,-1 1 0 0 0,0 0 0 0 0,0 0 0 0 0,0 0 0 0 0,-1 1 0 0 0,0-1 0 0 0,-1 1 0 0 0,1 0 0 0 0,3 15 0 0 0,35 130 986 0 0,-40-135-1000 0 0,-1 0 0 0 0,-1 0 0 0 0,0 0 0 0 0,-1 0 0 0 0,-1 0 1 0 0,0 0-1 0 0,-2-1 0 0 0,0 1 0 0 0,-1-1 0 0 0,0 1 0 0 0,-2-2 0 0 0,0 1 1 0 0,-1-1-1 0 0,0 0 0 0 0,-2 0 0 0 0,1-1 0 0 0,-2-1 0 0 0,0 0 1 0 0,-1 0-1 0 0,-14 12 0 0 0,-40 37 97 0 0,54-49-129 0 0,-1 0-1 0 0,0-1 1 0 0,-1-1-1 0 0,-1 0 1 0 0,0-1 0 0 0,0-1-1 0 0,-1 0 1 0 0,-23 10-1 0 0,7-6 13 0 0,25-11-10 0 0,0 1 0 0 0,-1-1 0 0 0,1-1-1 0 0,-1 1 1 0 0,0-1 0 0 0,0 0 0 0 0,0-1-1 0 0,-11 1 1 0 0,6-2 1 0 0,5 1 0 0 0,1 0 0 0 0,0-1 0 0 0,0 0 0 0 0,-1-1 0 0 0,1 0 0 0 0,0 0 0 0 0,0 0 0 0 0,0-1 0 0 0,0 0 0 0 0,-13-5 0 0 0,6-5 17 0 0,0-1-1 0 0,1 0 0 0 0,0-1 1 0 0,1-1-1 0 0,1 0 0 0 0,0 0 1 0 0,1-1-1 0 0,0 0 0 0 0,2-1 1 0 0,0 0-1 0 0,1 0 0 0 0,-9-31 1 0 0,2-13-30 0 0,8 41-1 0 0,1-1 1 0 0,1 0-1 0 0,1 0 0 0 0,0-29 1 0 0,1 11 7 0 0,2-56-5 0 0,1 87-19 0 0,-1 0 0 0 0,1 1 1 0 0,1-1-1 0 0,0 0 1 0 0,0 1-1 0 0,0-1 0 0 0,1 1 1 0 0,0 0-1 0 0,5-9 0 0 0,17-17 28 0 0,-13 2 3 0 0,14 11-15 0 0,-13 5 0 0 0,-10 11-14 0 0,1 0 0 0 0,-1 1 0 0 0,1-1 0 0 0,0 1 0 0 0,0 0 0 0 0,0 0 0 0 0,0 0 0 0 0,0 0 0 0 0,1 1 0 0 0,-1-1 0 0 0,7-1 0 0 0,-1 0-1 0 0,1 0 1 0 0,0 1-1 0 0,0 0 0 0 0,0 1 0 0 0,0 0 0 0 0,0 0 0 0 0,1 2 1 0 0,-1-1-1 0 0,0 1 0 0 0,1 1 0 0 0,-1 0 0 0 0,0 1 0 0 0,0 0 1 0 0,17 5-1 0 0,-19-3 15 0 0,-1 0 0 0 0,0 0 0 0 0,0 1 0 0 0,0 0 0 0 0,0 1-1 0 0,-1 0 1 0 0,0 0 0 0 0,11 12 0 0 0,6 5 51 0 0,-15-16-51 0 0,0 2-1 0 0,-1-1 1 0 0,0 1 0 0 0,0 0 0 0 0,-1 0-1 0 0,0 1 1 0 0,-1 0 0 0 0,0 1 0 0 0,-1-1-1 0 0,0 1 1 0 0,5 14 0 0 0,-2 6 57 0 0,0 0 0 0 0,4 52 0 0 0,-10-72-53 0 0,0 6 1 0 0,0-1 1 0 0,-1 1 0 0 0,0-1-1 0 0,-2 1 1 0 0,0-1-1 0 0,-1 1 1 0 0,0-1 0 0 0,-1 0-1 0 0,-1 1 1 0 0,-1-2 0 0 0,0 1-1 0 0,-11 23 1 0 0,-45 52 256 0 0,59-88-275 0 0,-1 0 0 0 0,-1 0 0 0 0,1 0 0 0 0,0 0 1 0 0,0 0-1 0 0,-1-1 0 0 0,0 0 0 0 0,-5 3 0 0 0,-12 8 22 0 0,11-7-7 0 0,0-1 0 0 0,0 0 1 0 0,-1 0-1 0 0,0-1 0 0 0,0-1 0 0 0,0 0 0 0 0,0 0 1 0 0,-1-1-1 0 0,1 0 0 0 0,-1-1 0 0 0,1 0 1 0 0,-1-1-1 0 0,0-1 0 0 0,-13-1 0 0 0,22 1-18 0 0,1 1-1 0 0,-1-1 0 0 0,1 0 1 0 0,-1 0-1 0 0,1 1 0 0 0,0-2 0 0 0,-1 1 1 0 0,1 0-1 0 0,0 0 0 0 0,0-1 0 0 0,0 1 1 0 0,0-1-1 0 0,0 0 0 0 0,0 0 0 0 0,-2-3 1 0 0,-4-2 11 0 0,-16-11 37 0 0,13 11-36 0 0,0-1-1 0 0,1 0 1 0 0,0-1-1 0 0,0 0 0 0 0,1 0 1 0 0,-9-12-1 0 0,-11-21 37 0 0,14 21-47 0 0,0-1 0 0 0,1-1 0 0 0,-10-24 0 0 0,5 1-5 0 0,-17-64 0 0 0,32 92 6 0 0,0 0-1 0 0,1-1 1 0 0,1 1 0 0 0,1-1 0 0 0,1 1 0 0 0,3-37 0 0 0,-2 51-6 0 0,0 1 1 0 0,0 0-1 0 0,0 0 0 0 0,0 0 1 0 0,0-1-1 0 0,1 1 1 0 0,-1 1-1 0 0,1-1 0 0 0,0 0 1 0 0,0 0-1 0 0,0 1 0 0 0,0-1 1 0 0,1 1-1 0 0,3-4 1 0 0,-2 3-2 0 0,-1 0 0 0 0,0 0 1 0 0,0-1-1 0 0,0 1 0 0 0,-1-1 1 0 0,1 0-1 0 0,-1 0 0 0 0,2-4 1 0 0,-2 5-6 0 0,0-1 1 0 0,1 1-1 0 0,-1 0 0 0 0,1 0 1 0 0,0 0-1 0 0,-1 0 1 0 0,1 0-1 0 0,0 0 1 0 0,1 1-1 0 0,-1-1 1 0 0,0 1-1 0 0,1 0 0 0 0,-1 0 1 0 0,1 0-1 0 0,0 1 1 0 0,0-1-1 0 0,0 1 1 0 0,6-1-1 0 0,-1-1-4 0 0,1 2 1 0 0,-1-1-1 0 0,1 1 0 0 0,0 1 0 0 0,0 0 1 0 0,-1 0-1 0 0,1 1 0 0 0,18 4 0 0 0,-26-5 8 0 0,0 0-1 0 0,0 1 1 0 0,0 0-1 0 0,0-1 0 0 0,0 1 1 0 0,0 0-1 0 0,0 0 1 0 0,-1 0-1 0 0,1 0 0 0 0,0 1 1 0 0,-1-1-1 0 0,1 0 1 0 0,-1 1-1 0 0,1-1 0 0 0,-1 1 1 0 0,1-1-1 0 0,0 3 1 0 0,13 13 7 0 0,14 0 0 0 0,-9 4 11 0 0,-7-11-20 0 0,-1-2-7 0 0,0 2-1 0 0,-1-1 1 0 0,16 17-1 0 0,-17-12 11 0 0,0 1 0 0 0,-1 0 0 0 0,0 0 0 0 0,-1 1-1 0 0,7 19 1 0 0,26 90 75 0 0,-36-106-62 0 0,-1-1 30 0 0,0-1 0 0 0,-2 1 0 0 0,0-1 0 0 0,0 23 0 0 0,-8 33 65 0 0,-13-29-95 0 0,15-37-2 0 0,0 1 0 0 0,1 0-1 0 0,-1 0 1 0 0,1 0 0 0 0,-2 10 0 0 0,4-10 3 0 0,1-7-12 0 0,0 1 0 0 0,0-1-1 0 0,-1 1 1 0 0,1-1 0 0 0,0 0-1 0 0,-1 1 1 0 0,1-1 0 0 0,0 0-1 0 0,-1 1 1 0 0,0-1 0 0 0,1 0-1 0 0,-1 0 1 0 0,0 0 0 0 0,1 1-1 0 0,-1-1 1 0 0,0 0 0 0 0,0 0-1 0 0,0 0 1 0 0,0 0 0 0 0,0-1-1 0 0,0 1 1 0 0,0 0 0 0 0,0 0-1 0 0,-1 0 1 0 0,1-1 0 0 0,0 1-1 0 0,0-1 1 0 0,-1 1 0 0 0,-1 0-1 0 0,-2 1 11 0 0,0 0-1 0 0,1 1 1 0 0,-1-1 0 0 0,1 1-1 0 0,0 0 1 0 0,-1 0-1 0 0,-6 8 1 0 0,7-7 10 0 0,-1 0 0 0 0,1 0 0 0 0,-1 0 1 0 0,0 0-1 0 0,0-1 0 0 0,-1 0 0 0 0,1 0 1 0 0,-1 0-1 0 0,-9 2 0 0 0,-7 2 30 0 0,-1-2 0 0 0,1 0 0 0 0,-1-2 0 0 0,0 0 0 0 0,0-2 0 0 0,0 0 0 0 0,0-2 0 0 0,0 0 0 0 0,-41-9 0 0 0,60 9-47 0 0,0-1 1 0 0,1 0-1 0 0,-1 0 0 0 0,0 0 0 0 0,0 0 0 0 0,1 0 1 0 0,-1-1-1 0 0,-4-5 0 0 0,-12-7 21 0 0,9 8-10 0 0,0-1 0 0 0,0-1-1 0 0,-14-15 1 0 0,-17-14 13 0 0,26 24-17 0 0,0 0 0 0 0,2-1 1 0 0,0-1-1 0 0,1-1 0 0 0,-22-36 0 0 0,-45-100-1 0 0,65 122-34 0 0,11 19 19 0 0,1 0 0 0 0,1 0 0 0 0,0 0 0 0 0,0 0 0 0 0,1 0 0 0 0,1 0 0 0 0,0-1 0 0 0,1 1 0 0 0,0 0 0 0 0,1 0 0 0 0,6-23 0 0 0,-6 31-1 0 0,-1 0 1 0 0,1 1-1 0 0,0-1 0 0 0,0 0 1 0 0,0 1-1 0 0,1 0 0 0 0,-1-1 1 0 0,6-4-1 0 0,11-17-16 0 0,-18 24 19 0 0,-1 1 0 0 0,0-1-1 0 0,1 1 1 0 0,-1-1-1 0 0,0 1 1 0 0,1-1 0 0 0,-1 1-1 0 0,1-1 1 0 0,-1 1-1 0 0,1-1 1 0 0,-1 1 0 0 0,1 0-1 0 0,-1-1 1 0 0,1 1-1 0 0,-1 0 1 0 0,1-1 0 0 0,-1 1-1 0 0,1 0 1 0 0,-1 0-1 0 0,1 0 1 0 0,0 0 0 0 0,-1-1-1 0 0,1 1 1 0 0,0 0 0 0 0,-1 0-1 0 0,2 0 1 0 0,24-7-3 0 0,-20 4 2 0 0,0 1 1 0 0,1 0-1 0 0,0 0 0 0 0,-1 1 1 0 0,1 0-1 0 0,0 0 0 0 0,7 0 1 0 0,9 1-12 0 0,-1 1 0 0 0,0 1 0 0 0,1 1-1 0 0,29 8 1 0 0,-42-8 10 0 0,0 0-1 0 0,1 1 1 0 0,-1 1-1 0 0,-1-1 1 0 0,1 1-1 0 0,-1 1 1 0 0,0 0-1 0 0,0 0 1 0 0,-1 1-1 0 0,0 0 1 0 0,13 15-1 0 0,39 36-1 0 0,-47-47-1 0 0,0 1 1 0 0,-1 0-1 0 0,-1 0 0 0 0,0 1 1 0 0,14 22-1 0 0,-13-14 11 0 0,-1-3 22 0 0,-1 1 0 0 0,-1 0 0 0 0,10 30-1 0 0,-15-36-12 0 0,2 5 1 0 0,0-1 0 0 0,-2 1 1 0 0,0 0-1 0 0,-1 1 0 0 0,0-1 0 0 0,-1 25 0 0 0,-2-21-8 0 0,0-7 14 0 0,0 1 0 0 0,-1 0 0 0 0,-4 22 0 0 0,4-31-8 0 0,-1-1 0 0 0,0-1 0 0 0,0 1 0 0 0,0 0 0 0 0,-1 0 0 0 0,0-1 0 0 0,0 0 0 0 0,-1 1 0 0 0,1-1 0 0 0,-1 0 0 0 0,0-1 0 0 0,-9 8 0 0 0,-8 6 37 0 0,-1-2 1 0 0,0-1 0 0 0,-1 0 0 0 0,-1-2 0 0 0,-38 16-1 0 0,6-8 41 0 0,-86 21-1 0 0,117-37-72 0 0,-1-1-1 0 0,1-1 1 0 0,-1-1 0 0 0,0-1-1 0 0,1-2 1 0 0,-1 0 0 0 0,1-2-1 0 0,-34-7 1 0 0,50 7-19 0 0,0 0 0 0 0,0 0 0 0 0,1-1 0 0 0,0-1 0 0 0,0 1 0 0 0,0-1 0 0 0,-8-6 0 0 0,-23-14 0 0 0,25 18 0 0 0,0 0 0 0 0,0-1 0 0 0,1 0 0 0 0,-1-1 0 0 0,2-1 0 0 0,0 0 0 0 0,0-1 0 0 0,1 0 0 0 0,0-1 0 0 0,1 0 0 0 0,0-1 0 0 0,1 0 0 0 0,-11-20 0 0 0,17 26 0 0 0,-1 0 0 0 0,1 0 0 0 0,0-1 0 0 0,1 1 0 0 0,0-1 0 0 0,-2-10 0 0 0,4 14 0 0 0,0 1 0 0 0,0-1 0 0 0,0 1 0 0 0,0-1 0 0 0,0 0 0 0 0,1 1 0 0 0,0-1 0 0 0,-1 1 0 0 0,1 0 0 0 0,1-1 0 0 0,-1 1 0 0 0,0 0 0 0 0,1 0 0 0 0,0-1 0 0 0,-1 1 0 0 0,1 0 0 0 0,0 1 0 0 0,1-1 0 0 0,2-3 0 0 0,45-61 0 0 0,-40 58 0 0 0,-1-2-4 0 0,1 1 1 0 0,0 1-1 0 0,1-1 1 0 0,0 2-1 0 0,1 0 1 0 0,-1 0-1 0 0,2 1 1 0 0,22-11-1 0 0,8-4-43 0 0,-37 18 36 0 0,0 0-1 0 0,1 0 1 0 0,0 1 0 0 0,0 0 0 0 0,10-3-1 0 0,12-1-4 0 0,1 1-1 0 0,1 2 0 0 0,-1 1 1 0 0,33 1-1 0 0,-47 2 17 0 0,1 1 0 0 0,-1 1 0 0 0,0 0 0 0 0,0 2 0 0 0,0-1 0 0 0,0 2 0 0 0,-1 0 1 0 0,27 13-1 0 0,-31-12 7 0 0,-1 0 0 0 0,-1 1 0 0 0,1 0 0 0 0,-1 1-1 0 0,0 0 1 0 0,15 17 0 0 0,-4-3-18 0 0,-16-18 15 0 0,-1-2-1 0 0,-1 1 0 0 0,1-1-1 0 0,-1 1 1 0 0,0 0 0 0 0,0 0 0 0 0,0 0 0 0 0,0 0 0 0 0,-1 0 0 0 0,1 0 0 0 0,-1 0 0 0 0,0 0 0 0 0,0 1-1 0 0,0-1 1 0 0,0 0 0 0 0,0 1 0 0 0,-1-1 0 0 0,1 6 0 0 0,2 20 33 0 0,-2 0-1 0 0,-2 43 1 0 0,-1-14-7 0 0,2-52-29 0 0,-1 1 0 0 0,-1 0 0 0 0,1 0 0 0 0,-1-1 0 0 0,0 1 0 0 0,-1-1 0 0 0,0 0 0 0 0,0 1 0 0 0,0-1 0 0 0,-1-1 0 0 0,-4 8 0 0 0,-47 51 0 0 0,22-30 0 0 0,19-18 0 0 0,-1-1 0 0 0,-1 0 0 0 0,0-1 0 0 0,-1 0 0 0 0,-27 15 0 0 0,15-14 0 0 0,0-2 0 0 0,-1-1 0 0 0,-39 10 0 0 0,54-18 0 0 0,1-1 0 0 0,-1 0 0 0 0,0-2 0 0 0,0 1 0 0 0,-1-2 0 0 0,1 0 0 0 0,0-1 0 0 0,0 0 0 0 0,-18-5 0 0 0,27 5 0 0 0,0-1 0 0 0,0-1 0 0 0,1 1 0 0 0,-1-1 0 0 0,1 0 0 0 0,0 0 0 0 0,-1 0 0 0 0,-4-6 0 0 0,-23-14 0 0 0,17 13 0 0 0,1-1 0 0 0,0 0 0 0 0,1-1 0 0 0,0-1 0 0 0,1 0 0 0 0,1-1 0 0 0,0-1 0 0 0,1 0 0 0 0,0 0 0 0 0,1-1 0 0 0,1 0 0 0 0,0-1 0 0 0,2 0 0 0 0,0 0 0 0 0,-6-23 0 0 0,10 30 0 0 0,2 1 0 0 0,-1-1 0 0 0,1 0 0 0 0,1-16 0 0 0,0 21 0 0 0,0 1 0 0 0,0 0 0 0 0,1-1 0 0 0,0 1 0 0 0,0 0 0 0 0,0-1 0 0 0,0 1 0 0 0,1 0 0 0 0,0 0 0 0 0,-1 0 0 0 0,2 0 0 0 0,-1 0 0 0 0,5-6 0 0 0,19-10 0 0 0,-14-10 0 0 0,16 11 0 0 0,-12-7 0 0 0,13 9 0 0 0,24-21 0 0 0,-44 32 0 0 0,0 0 0 0 0,-1 1 0 0 0,1 0 0 0 0,1 0 0 0 0,-1 0 0 0 0,1 1 0 0 0,9-2 0 0 0,1 0 0 0 0,0 0 0 0 0,0 2 0 0 0,1 0 0 0 0,-1 1 0 0 0,1 1 0 0 0,-1 1 0 0 0,1 1 0 0 0,0 1 0 0 0,0 1 0 0 0,-1 0 0 0 0,0 2 0 0 0,1 0 0 0 0,22 9 0 0 0,-36-10 0 0 0,0 1 0 0 0,0 0 0 0 0,0 1 0 0 0,-1 0 0 0 0,1 0 0 0 0,-1 0 0 0 0,10 12 0 0 0,19 15 0 0 0,-27-27 0 0 0,0 1 0 0 0,-1-1 0 0 0,0 1 0 0 0,-1 1 0 0 0,1-1 0 0 0,-1 1 0 0 0,0 0 0 0 0,-1 0 0 0 0,0 1 0 0 0,0 0 0 0 0,0 0 0 0 0,3 10 0 0 0,1 9 0 0 0,-5-14 0 0 0,0 1 0 0 0,0 0 0 0 0,-1 0 0 0 0,-1 0 0 0 0,1 21 0 0 0,-3-16 0 0 0,-1 0 0 0 0,-1 0 0 0 0,0 0 0 0 0,-6 20 0 0 0,2-19 0 0 0,3-9 0 0 0,-1 1 0 0 0,0-1 0 0 0,0 0 0 0 0,-1 0 0 0 0,0 0 0 0 0,-1-1 0 0 0,-9 13 0 0 0,-17 29 0 0 0,-38 13 0 0 0,66-60 0 0 0,-6 7 0 0 0,0-1 0 0 0,0 0 0 0 0,-21 17 0 0 0,20-20 0 0 0,-1 0 0 0 0,-1 0 0 0 0,1-1 0 0 0,-1-1 0 0 0,0 0 0 0 0,-1 0 0 0 0,0-2 0 0 0,0 1 0 0 0,0-2 0 0 0,0 0 0 0 0,0-1 0 0 0,-1 0 0 0 0,1-1 0 0 0,-1-1 0 0 0,1 0 0 0 0,-27-4 0 0 0,35 2 0 0 0,0 0 0 0 0,1-1 0 0 0,-1 1 0 0 0,1-1 0 0 0,0 0 0 0 0,-1-1 0 0 0,2 1 0 0 0,-1-1 0 0 0,-6-6 0 0 0,-13-9 0 0 0,3 2 0 0 0,-33-33 0 0 0,35 32 0 0 0,16 14 0 0 0,-1-1 0 0 0,1 1 0 0 0,-1 0 0 0 0,1-1 0 0 0,1 0 0 0 0,-5-8 0 0 0,-9-17 0 0 0,-2 8 0 0 0,13 17 0 0 0,0-1 0 0 0,1 0 0 0 0,0 0 0 0 0,0 0 0 0 0,0-1 0 0 0,-4-9 0 0 0,-11-26 0 0 0,15 36 0 0 0,1-1 0 0 0,0 0 0 0 0,0 1 0 0 0,1-1 0 0 0,0 0 0 0 0,0 0 0 0 0,0-1 0 0 0,0-8 0 0 0,-15-89 0 0 0,17 93 0 0 0,-1 2 0 0 0,0-1 0 0 0,1 1 0 0 0,0-1 0 0 0,1 1 0 0 0,0-1 0 0 0,1 1 0 0 0,0-1 0 0 0,1 1 0 0 0,0 0 0 0 0,0 0 0 0 0,1 1 0 0 0,1-1 0 0 0,-1 1 0 0 0,1-1 0 0 0,8-8 0 0 0,62-77 0 0 0,-46 67 0 0 0,-13 14 0 0 0,4-14 0 0 0,39-12 0 0 0,-53 34 0 0 0,1 0 0 0 0,1 0 0 0 0,-1 1 0 0 0,1 1 0 0 0,0-1 0 0 0,0 1 0 0 0,0 0 0 0 0,0 1 0 0 0,1 0 0 0 0,-1 0 0 0 0,1 1 0 0 0,12-2 0 0 0,11 0 0 0 0,65 1 0 0 0,-88 3 0 0 0,1 0 0 0 0,1 1 0 0 0,-1 1 0 0 0,0 0 0 0 0,0 0 0 0 0,1 1 0 0 0,-2 0 0 0 0,1 1 0 0 0,0 0 0 0 0,-1 0 0 0 0,1 1 0 0 0,-1 0 0 0 0,-1 1 0 0 0,1 0 0 0 0,9 9 0 0 0,2 4 0 0 0,-1 0 0 0 0,0 1 0 0 0,29 44 0 0 0,-42-53 0 0 0,0 0 0 0 0,-1 1 0 0 0,-1 0 0 0 0,0 0 0 0 0,0 0 0 0 0,-1 1 0 0 0,2 23 0 0 0,-1-14 0 0 0,1 6 0 0 0,-1-13 0 0 0,0 1 0 0 0,-2 0 0 0 0,0 0 0 0 0,0 0 0 0 0,-2 0 0 0 0,0 0 0 0 0,0 0 0 0 0,-2 0 0 0 0,-6 30 0 0 0,-2-11 0 0 0,8-27 0 0 0,0 0 0 0 0,0 0 0 0 0,-1-1 0 0 0,0 1 0 0 0,0-1 0 0 0,-1 0 0 0 0,-4 8 0 0 0,-38 59 0 0 0,35-53 0 0 0,-1 0 0 0 0,-1-2 0 0 0,-30 36 0 0 0,25-38 0 0 0,14-14 0 0 0,1 0 0 0 0,0 0 0 0 0,-1 1 0 0 0,1-1 0 0 0,0 1 0 0 0,1 0 0 0 0,-1 0 0 0 0,1 0 0 0 0,0 0 0 0 0,0 0 0 0 0,-3 7 0 0 0,3-7 0 0 0,0 0 0 0 0,-1 0 0 0 0,0 0 0 0 0,0 0 0 0 0,0 0 0 0 0,0-1 0 0 0,-1 1 0 0 0,0-1 0 0 0,1 0 0 0 0,-1 0 0 0 0,0 0 0 0 0,0-1 0 0 0,-1 1 0 0 0,1-1 0 0 0,0 0 0 0 0,-1 0 0 0 0,0-1 0 0 0,-5 2 0 0 0,-4 1 0 0 0,0-1 0 0 0,0-1 0 0 0,0 0 0 0 0,-1-1 0 0 0,1-1 0 0 0,-17-1 0 0 0,24 0 0 0 0,0 0 0 0 0,1-1 0 0 0,-1 0 0 0 0,1-1 0 0 0,0 0 0 0 0,0 1 0 0 0,0-2 0 0 0,0 1 0 0 0,0-1 0 0 0,1 0 0 0 0,-1 0 0 0 0,-5-6 0 0 0,-66-70 0 0 0,57 57 0 0 0,-124-152 0 0 0,123 144 0 0 0,2 0 0 0 0,1-1 0 0 0,1-1 0 0 0,-16-43 0 0 0,14 19 0 0 0,-20-94 0 0 0,34 120 0 0 0,1 0 0 0 0,1 0 0 0 0,2 0 0 0 0,1-1 0 0 0,5-32 0 0 0,0 37 0 0 0,1 0 0 0 0,1 0 0 0 0,2 1 0 0 0,0 0 0 0 0,2 1 0 0 0,1 0 0 0 0,1 0 0 0 0,1 2 0 0 0,29-39 0 0 0,2 6 0 0 0,2 3 0 0 0,88-77 0 0 0,-104 105 0 0 0,1 2 0 0 0,53-30 0 0 0,-71 47 0 0 0,0 0 0 0 0,1 1 0 0 0,0 0 0 0 0,0 2 0 0 0,26-4 0 0 0,6-2 0 0 0,-31 5 0 0 0,0 2 0 0 0,0 0 0 0 0,1 1 0 0 0,-1 1 0 0 0,1 0 0 0 0,-1 1 0 0 0,0 1 0 0 0,1 1 0 0 0,-1 0 0 0 0,0 1 0 0 0,-1 0 0 0 0,1 2 0 0 0,-1 0 0 0 0,0 0 0 0 0,0 2 0 0 0,-1-1 0 0 0,25 19 0 0 0,4 37 0 0 0,-34-55 0 0 0,-1 1 0 0 0,0 0 0 0 0,0 0 0 0 0,-1 1 0 0 0,0 0 0 0 0,0 0 0 0 0,-1 0 0 0 0,-1 1 0 0 0,0 0 0 0 0,0 0 0 0 0,5 20 0 0 0,-6-4 0 0 0,5 18 0 0 0,2 86 0 0 0,-12-96 0 0 0,-12 63 0 0 0,6-49 0 0 0,5-37 0 0 0,-1 0 0 0 0,-1-1 0 0 0,1 1 0 0 0,-12 21 0 0 0,-5 17 0 0 0,8-20 0 0 0,-2 0 0 0 0,-21 34 0 0 0,8-14 0 0 0,4-9 0 0 0,-1-1 0 0 0,-2-2 0 0 0,-2 0 0 0 0,-2-2 0 0 0,-49 48 0 0 0,63-70 0 0 0,-2-1 0 0 0,0 0 0 0 0,0-1 0 0 0,-1-1 0 0 0,0-1 0 0 0,-1 0 0 0 0,0-2 0 0 0,-1 0 0 0 0,1-1 0 0 0,-2-2 0 0 0,1 0 0 0 0,0-1 0 0 0,-1-1 0 0 0,0-1 0 0 0,0 0 0 0 0,0-2 0 0 0,1-1 0 0 0,-42-7 0 0 0,46 3 0 0 0,0-2 0 0 0,1 0 0 0 0,0-1 0 0 0,0 0 0 0 0,1-2 0 0 0,-23-16 0 0 0,-12-7 0 0 0,22 16 0 0 0,1-1 0 0 0,1-2 0 0 0,1 0 0 0 0,1-1 0 0 0,0-2 0 0 0,2 0 0 0 0,1-2 0 0 0,0 0 0 0 0,2-1 0 0 0,1-1 0 0 0,2-1 0 0 0,0-1 0 0 0,2 0 0 0 0,1 0 0 0 0,-10-35 0 0 0,5-50 0 0 0,17 102 0 0 0,-1 1 0 0 0,2 0 0 0 0,0 0 0 0 0,0-1 0 0 0,1 1 0 0 0,1 0 0 0 0,-1 0 0 0 0,2 0 0 0 0,0 0 0 0 0,0 0 0 0 0,1 0 0 0 0,5-10 0 0 0,7-11 0 0 0,2 1 0 0 0,29-40 0 0 0,-46 70 0 0 0,13-14 0 0 0,1 0 0 0 0,1 0 0 0 0,0 2 0 0 0,1 0 0 0 0,0 0 0 0 0,36-18 0 0 0,-16 9 0 0 0,-12 8 0 0 0,0 0 0 0 0,1 2 0 0 0,0 1 0 0 0,1 1 0 0 0,0 2 0 0 0,51-10 0 0 0,-26 9 0 0 0,-25 4 0 0 0,0 1 0 0 0,44-1 0 0 0,-33 4 0 0 0,-1 3 0 0 0,1 1 0 0 0,38 8 0 0 0,-63-8 0 0 0,-1 0 0 0 0,0 1 0 0 0,1 0 0 0 0,-1 1 0 0 0,-1 0 0 0 0,1 1 0 0 0,-1 1 0 0 0,0 0 0 0 0,0 0 0 0 0,-1 1 0 0 0,0 0 0 0 0,11 12 0 0 0,-4-1 0 0 0,-1 0 0 0 0,0 2 0 0 0,-1 0 0 0 0,23 45 0 0 0,-31-50 0 0 0,-1 0 0 0 0,0 1 0 0 0,-1 0 0 0 0,-1 0 0 0 0,-1 0 0 0 0,0 0 0 0 0,-1 0 0 0 0,-1 22 0 0 0,0 17 0 0 0,1-35 0 0 0,-1 1 0 0 0,-1-1 0 0 0,-1 1 0 0 0,0-1 0 0 0,-2 0 0 0 0,-1 0 0 0 0,-1 0 0 0 0,-13 39 0 0 0,-17 28 0 0 0,22-52 0 0 0,-23 44 0 0 0,19-48 0 0 0,-2-1 0 0 0,-24 32 0 0 0,26-40 0 0 0,-21 39 0 0 0,24-37 0 0 0,-1-1 0 0 0,-22 27 0 0 0,29-41 0 0 0,-13 16 0 0 0,-36 32 0 0 0,50-52 0 0 0,-1 1 0 0 0,1-1 0 0 0,-2-1 0 0 0,1 0 0 0 0,-1 0 0 0 0,0 0 0 0 0,0-1 0 0 0,0 0 0 0 0,-14 3 0 0 0,-24 8 0 0 0,39-12 0 0 0,1 0 0 0 0,-1 0 0 0 0,0-1 0 0 0,0 0 0 0 0,0 0 0 0 0,0-1 0 0 0,0-1 0 0 0,0 1 0 0 0,-15-2 0 0 0,10-1 0 0 0,1-1 0 0 0,-1 0 0 0 0,1-1 0 0 0,-1 0 0 0 0,1-1 0 0 0,0-1 0 0 0,1 0 0 0 0,-1 0 0 0 0,-13-11 0 0 0,-13-12 0 0 0,-39-39 0 0 0,66 58 0 0 0,-12-13 0 0 0,0-1 0 0 0,2-1 0 0 0,0 0 0 0 0,-29-51 0 0 0,39 57 0 0 0,1 0 0 0 0,0-1 0 0 0,2 0 0 0 0,0-1 0 0 0,2 1 0 0 0,0-1 0 0 0,-6-42 0 0 0,6-4 0 0 0,-4-76 0 0 0,11 131 0 0 0,1 0 0 0 0,1 0 0 0 0,0 0 0 0 0,0 0 0 0 0,1 1 0 0 0,0-1 0 0 0,1 1 0 0 0,1 0 0 0 0,0 0 0 0 0,14-19 0 0 0,-9 12 0 0 0,-2 3 0 0 0,2 0 0 0 0,-1 1 0 0 0,2 0 0 0 0,0 1 0 0 0,0 0 0 0 0,1 1 0 0 0,1 0 0 0 0,20-13 0 0 0,-16 14 0 0 0,9-6 0 0 0,1 1 0 0 0,1 1 0 0 0,0 1 0 0 0,0 1 0 0 0,37-9 0 0 0,-7 6 0 0 0,-20 4 0 0 0,0 2 0 0 0,1 1 0 0 0,0 2 0 0 0,63-2 0 0 0,-90 9 0 0 0,-6-1 0 0 0,-1 1 0 0 0,1 0 0 0 0,-1 0 0 0 0,1 0 0 0 0,-1 1 0 0 0,0 0 0 0 0,1 0 0 0 0,-1 1 0 0 0,0 0 0 0 0,1 0 0 0 0,-1 0 0 0 0,0 1 0 0 0,0 0 0 0 0,-1 0 0 0 0,1 0 0 0 0,7 7 0 0 0,15 11 0 0 0,-24-19 0 0 0,-1 0 0 0 0,1 0 0 0 0,0 0 0 0 0,-1 1 0 0 0,0 0 0 0 0,1 0 0 0 0,-1 0 0 0 0,0 0 0 0 0,-1 0 0 0 0,1 1 0 0 0,-1-1 0 0 0,1 1 0 0 0,-1 0 0 0 0,0 0 0 0 0,0 0 0 0 0,2 6 0 0 0,10 40 0 0 0,-11-42 0 0 0,0 0 0 0 0,0 1 0 0 0,-1 0 0 0 0,0 0 0 0 0,-1 0 0 0 0,1 13 0 0 0,-2 10 0 0 0,1-11 0 0 0,0 1 0 0 0,-2 0 0 0 0,0-1 0 0 0,-2 1 0 0 0,0-1 0 0 0,-1 0 0 0 0,-1 0 0 0 0,-15 37 0 0 0,-15 16 0 0 0,-49 95 0 0 0,71-144 0 0 0,-2-2 0 0 0,-1 0 0 0 0,-1 0 0 0 0,-28 28 0 0 0,42-49 0 0 0,1 1 0 0 0,-1 0 0 0 0,1 0 0 0 0,-1 1 0 0 0,1-1 0 0 0,0 0 0 0 0,-3 8 0 0 0,-6 7 0 0 0,-1-7 0 0 0,-1-1 0 0 0,-1 0 0 0 0,0-1 0 0 0,0 0 0 0 0,-1-1 0 0 0,1-1 0 0 0,-17 6 0 0 0,24-12 0 0 0,0 0 0 0 0,0 0 0 0 0,0 0 0 0 0,0-1 0 0 0,-1 0 0 0 0,1 0 0 0 0,0 0 0 0 0,0-1 0 0 0,0 0 0 0 0,0-1 0 0 0,0 0 0 0 0,1 0 0 0 0,-1 0 0 0 0,0-1 0 0 0,1 0 0 0 0,-7-4 0 0 0,-11-19 0 0 0,18 22 0 0 0,2 1 0 0 0,0 0 0 0 0,0 0 0 0 0,0-1 0 0 0,0 1 0 0 0,1-1 0 0 0,0 0 0 0 0,0 0 0 0 0,0 0 0 0 0,0 0 0 0 0,-3-7 0 0 0,-4-3 0 0 0,0 1 0 0 0,-22-22 0 0 0,22 26 0 0 0,1-1 0 0 0,0 0 0 0 0,1 0 0 0 0,0-1 0 0 0,1 0 0 0 0,0-1 0 0 0,-8-17 0 0 0,-25-70 0 0 0,25 68 0 0 0,2-1 0 0 0,2 0 0 0 0,1-1 0 0 0,-7-39 0 0 0,8 8 0 0 0,3 0 0 0 0,4-119 0 0 0,4 173 0 0 0,-1 1 0 0 0,1-1 0 0 0,1 0 0 0 0,0 1 0 0 0,0-1 0 0 0,1 1 0 0 0,5-9 0 0 0,3-9 0 0 0,-6 12 0 0 0,0 0 0 0 0,1 0 0 0 0,1 1 0 0 0,1 0 0 0 0,16-22 0 0 0,29-33 0 0 0,-32 41 0 0 0,0 0 0 0 0,1 1 0 0 0,2 2 0 0 0,37-31 0 0 0,-11 15 0 0 0,-28 22 0 0 0,1 0 0 0 0,48-27 0 0 0,-52 35 0 0 0,-8 5 0 0 0,-1 0 0 0 0,1 0 0 0 0,0 1 0 0 0,0 1 0 0 0,0 0 0 0 0,1 1 0 0 0,13-3 0 0 0,57-7 0 0 0,-37 4 0 0 0,0 3 0 0 0,51-1 0 0 0,-74 7 0 0 0,-3-2 0 0 0,1 2 0 0 0,-1 1 0 0 0,1 0 0 0 0,-1 2 0 0 0,0 0 0 0 0,0 1 0 0 0,0 2 0 0 0,21 7 0 0 0,7 7 0 0 0,-9-5 0 0 0,44 26 0 0 0,-72-35 0 0 0,0 1 0 0 0,-1 0 0 0 0,0 1 0 0 0,0 0 0 0 0,-1 1 0 0 0,0 0 0 0 0,0 0 0 0 0,11 16 0 0 0,18 25 0 0 0,-29-40 0 0 0,-1 0 0 0 0,0 0 0 0 0,-1 1 0 0 0,-1-1 0 0 0,10 21 0 0 0,-16-30 0 0 0,21 53 0 0 0,19 79 0 0 0,-36-116 0 0 0,-1 1 0 0 0,-1-1 0 0 0,0 1 0 0 0,-1 0 0 0 0,-1 0 0 0 0,-1 0 0 0 0,0 0 0 0 0,-8 34 0 0 0,-49 111 0 0 0,56-156 0 0 0,0 1 0 0 0,-1-1 0 0 0,0 0 0 0 0,0 0 0 0 0,-1 0 0 0 0,0-1 0 0 0,0 1 0 0 0,-1-1 0 0 0,-9 10 0 0 0,-4 6 0 0 0,4-6 0 0 0,-1-1 0 0 0,-1-1 0 0 0,-28 21 0 0 0,-11 9 0 0 0,42-34 0 0 0,-2 0 0 0 0,1-1 0 0 0,-2 0 0 0 0,1-2 0 0 0,-1 1 0 0 0,0-2 0 0 0,0 0 0 0 0,-1-1 0 0 0,1-1 0 0 0,-1 0 0 0 0,0-2 0 0 0,-1 0 0 0 0,1 0 0 0 0,0-2 0 0 0,0 0 0 0 0,-19-3 0 0 0,18-3 0 0 0,1 0 0 0 0,-1-2 0 0 0,1 0 0 0 0,-23-16 0 0 0,33 20 0 0 0,-16-10 0 0 0,1-2 0 0 0,0-1 0 0 0,1 0 0 0 0,1-2 0 0 0,1 0 0 0 0,-28-37 0 0 0,-86-144 0 0 0,90 130 0 0 0,29 43 0 0 0,1 0 0 0 0,1-1 0 0 0,2 0 0 0 0,-12-52 0 0 0,18 58 0 0 0,1 0 0 0 0,1-1 0 0 0,2 1 0 0 0,0-1 0 0 0,1 1 0 0 0,1 0 0 0 0,1 0 0 0 0,7-27 0 0 0,-1 21 0 0 0,1 1 0 0 0,1 0 0 0 0,1 0 0 0 0,2 2 0 0 0,0-1 0 0 0,20-24 0 0 0,-6 6 0 0 0,-13 23 0 0 0,0 1 0 0 0,1 0 0 0 0,1 1 0 0 0,21-18 0 0 0,86-66 0 0 0,-25 39 0 0 0,-22 15 0 0 0,-25 18 0 0 0,1 2 0 0 0,1 2 0 0 0,1 2 0 0 0,81-24 0 0 0,-86 34 0 0 0,1 1 0 0 0,0 3 0 0 0,0 2 0 0 0,1 2 0 0 0,102 0 0 0 0,-138 8 0 0 0,-1 1 0 0 0,1 1 0 0 0,-1 0 0 0 0,0 1 0 0 0,0 0 0 0 0,0 2 0 0 0,0-1 0 0 0,26 16 0 0 0,-9-1 0 0 0,-1 1 0 0 0,43 37 0 0 0,-71-55 0 0 0,1 0 0 0 0,-1 1 0 0 0,0-1 0 0 0,-1 1 0 0 0,1 0 0 0 0,-1 0 0 0 0,1 0 0 0 0,-1 0 0 0 0,2 7 0 0 0,10 16 0 0 0,15 8 0 0 0,9 49 0 0 0,-34-74 0 0 0,-1 0 0 0 0,0 0 0 0 0,-1 0 0 0 0,0 0 0 0 0,0 1 0 0 0,-1 14 0 0 0,4 19 0 0 0,4 0 0 0 0,-2 0 0 0 0,-2 0 0 0 0,-1 1 0 0 0,-3-1 0 0 0,-1 1 0 0 0,-3 0 0 0 0,-11 62 0 0 0,7-74 0 0 0,1 2 0 0 0,-2-1 0 0 0,-1 0 0 0 0,-22 54 0 0 0,22-70 0 0 0,4-8 0 0 0,0 1 0 0 0,0 0 0 0 0,-4 19 0 0 0,6-19 0 0 0,0-1 0 0 0,-1 1 0 0 0,-10 19 0 0 0,-8 20 0 0 0,19-42 0 0 0,0-1 0 0 0,-1 1 0 0 0,0-1 0 0 0,0 0 0 0 0,-1 0 0 0 0,0 0 0 0 0,0-1 0 0 0,-12 12 0 0 0,-14 18 0 0 0,27-30 0 0 0,2-3 0 0 0,0 0 0 0 0,0 0 0 0 0,0 0 0 0 0,-1 0 0 0 0,1-1 0 0 0,0 1 0 0 0,-1-1 0 0 0,0 0 0 0 0,0 1 0 0 0,0-1 0 0 0,0-1 0 0 0,0 1 0 0 0,-4 2 0 0 0,-25 16 0 0 0,-8 2 0 0 0,21-16 0 0 0,-1 0 0 0 0,-38 6 0 0 0,52-11 0 0 0,-1 0 0 0 0,1-1 0 0 0,0 0 0 0 0,-1 0 0 0 0,1 0 0 0 0,-1-1 0 0 0,1 0 0 0 0,0 0 0 0 0,0-1 0 0 0,0 0 0 0 0,0 0 0 0 0,0 0 0 0 0,-11-6 0 0 0,-20-20 0 0 0,1-2 0 0 0,1-1 0 0 0,1-2 0 0 0,2-1 0 0 0,2-1 0 0 0,1-2 0 0 0,2-1 0 0 0,1-1 0 0 0,-20-43 0 0 0,45 81 0 0 0,-12-23 0 0 0,1-1 0 0 0,0 0 0 0 0,-13-44 0 0 0,-19-78 0 0 0,37 121 0 0 0,1-1 0 0 0,1 0 0 0 0,-3-42 0 0 0,2 14 0 0 0,2 29 0 0 0,0 1 0 0 0,2-1 0 0 0,1 0 0 0 0,1 1 0 0 0,1-1 0 0 0,1 0 0 0 0,9-41 0 0 0,-9 63 0 0 0,46-137 0 0 0,-41 124 0 0 0,1 0 0 0 0,0 1 0 0 0,2 0 0 0 0,-1 0 0 0 0,2 1 0 0 0,12-14 0 0 0,14-10 0 0 0,71-72 0 0 0,-91 97 0 0 0,1 0 0 0 0,0 1 0 0 0,0 0 0 0 0,39-18 0 0 0,-28 19 0 0 0,1 2 0 0 0,0 1 0 0 0,1 1 0 0 0,0 1 0 0 0,0 2 0 0 0,1 1 0 0 0,-1 1 0 0 0,1 2 0 0 0,0 2 0 0 0,-1 0 0 0 0,62 12 0 0 0,-78-8 0 0 0,1 0 0 0 0,-1 0 0 0 0,-1 2 0 0 0,1 0 0 0 0,-1 0 0 0 0,24 19 0 0 0,72 66 0 0 0,-68-55 0 0 0,69 74 0 0 0,-84-84 0 0 0,-1 1 0 0 0,43 61 0 0 0,-67-84 0 0 0,1 0 0 0 0,-1-1 0 0 0,0 1 0 0 0,0 0 0 0 0,-1 0 0 0 0,2 8 0 0 0,8 19 0 0 0,-3-15 0 0 0,0 1 0 0 0,-1 0 0 0 0,0 0 0 0 0,-2 0 0 0 0,0 1 0 0 0,-1-1 0 0 0,-1 1 0 0 0,1 27 0 0 0,0 47 0 0 0,-1-67 0 0 0,-1-1 0 0 0,-2 1 0 0 0,0 0 0 0 0,-2 0 0 0 0,-5 28 0 0 0,-1-20 0 0 0,-1-2 0 0 0,-2 1 0 0 0,-1-1 0 0 0,-27 51 0 0 0,28-56 0 0 0,10-24 0 0 0,0 1 0 0 0,-1 0 0 0 0,1 0 0 0 0,-1 0 0 0 0,0-1 0 0 0,0 1 0 0 0,-5 5 0 0 0,-20 14 0 0 0,9 6 0 0 0,-9-10 0 0 0,12-4 0 0 0,12-12 0 0 0,1 0 0 0 0,-1 0 0 0 0,0 0 0 0 0,0 0 0 0 0,-1-1 0 0 0,1 1 0 0 0,-1-1 0 0 0,-5 3 0 0 0,-28 13 0 0 0,28-13 0 0 0,-1 0 0 0 0,0 0 0 0 0,0-1 0 0 0,0 0 0 0 0,-1-1 0 0 0,1 0 0 0 0,-1 0 0 0 0,0-2 0 0 0,-11 2 0 0 0,12-4 0 0 0,1 0 0 0 0,-1 0 0 0 0,1-1 0 0 0,-1 0 0 0 0,1 0 0 0 0,0-1 0 0 0,0-1 0 0 0,0 0 0 0 0,0 0 0 0 0,0 0 0 0 0,1-1 0 0 0,0-1 0 0 0,0 1 0 0 0,-9-10 0 0 0,-10-10 0 0 0,2 0 0 0 0,-34-46 0 0 0,49 58 0 0 0,-29-40 0 0 0,2-2 0 0 0,-29-59 0 0 0,52 82 0 0 0,2 0 0 0 0,0-2 0 0 0,3 1 0 0 0,0-1 0 0 0,3-1 0 0 0,0 1 0 0 0,3-1 0 0 0,0-56 0 0 0,4 78 0 0 0,0 0 0 0 0,0 0 0 0 0,1 1 0 0 0,1-1 0 0 0,0 1 0 0 0,1 0 0 0 0,0 0 0 0 0,1 0 0 0 0,1 1 0 0 0,-1-1 0 0 0,2 1 0 0 0,-1 0 0 0 0,2 1 0 0 0,10-13 0 0 0,13-15 0 0 0,1 1 0 0 0,2 2 0 0 0,56-45 0 0 0,-55 53 0 0 0,2 2 0 0 0,1 2 0 0 0,47-21 0 0 0,-64 33 0 0 0,-4 4 0 0 0,1 0 0 0 0,-1 1 0 0 0,2 1 0 0 0,-1 0 0 0 0,29-2 0 0 0,-6 0 0 0 0,-11 2 0 0 0,0 2 0 0 0,1 1 0 0 0,30 1 0 0 0,-45 2 0 0 0,0 0 0 0 0,-1 1 0 0 0,1 0 0 0 0,0 2 0 0 0,-1 0 0 0 0,0 0 0 0 0,23 11 0 0 0,96 60 0 0 0,-116-64 0 0 0,-1 1 0 0 0,0 1 0 0 0,-1 1 0 0 0,28 31 0 0 0,42 35 0 0 0,-56-46 0 0 0,17 23 0 0 0,-25-26 0 0 0,-18-26 0 0 0,0 1 0 0 0,0-1 0 0 0,0 1 0 0 0,-1 0 0 0 0,0 0 0 0 0,0 0 0 0 0,2 8 0 0 0,-3-8 0 0 0,0 0 0 0 0,1-1 0 0 0,-1 0 0 0 0,1 0 0 0 0,0 1 0 0 0,7 7 0 0 0,-7-9 0 0 0,1 1 0 0 0,-1-1 0 0 0,-1 1 0 0 0,1 0 0 0 0,-1-1 0 0 0,1 1 0 0 0,-1 0 0 0 0,-1 1 0 0 0,2 4 0 0 0,3 23 0 0 0,-2 0 0 0 0,0 55 0 0 0,-4-73 0 0 0,-1-1 0 0 0,-1 0 0 0 0,0 0 0 0 0,-1 0 0 0 0,0 0 0 0 0,-1 0 0 0 0,-1 0 0 0 0,-12 24 0 0 0,12-28 0 0 0,-1 0 0 0 0,0 0 0 0 0,0-1 0 0 0,-1 0 0 0 0,0-1 0 0 0,-12 12 0 0 0,14-17 0 0 0,0 1 0 0 0,-1-1 0 0 0,1 1 0 0 0,0-1 0 0 0,-1-1 0 0 0,0 1 0 0 0,0-1 0 0 0,0 0 0 0 0,0-1 0 0 0,0 1 0 0 0,0-1 0 0 0,0 0 0 0 0,0-1 0 0 0,-11 1 0 0 0,2-1 0 0 0,-1-1 0 0 0,0-1 0 0 0,1 0 0 0 0,-1-1 0 0 0,1 0 0 0 0,0-1 0 0 0,0-1 0 0 0,0 0 0 0 0,1-1 0 0 0,0-1 0 0 0,-22-14 0 0 0,-16-16 0 0 0,-48-46 0 0 0,94 77 0 0 0,-44-42 0 0 0,3-1 0 0 0,-55-75 0 0 0,82 96 0 0 0,-26-51 0 0 0,32 54 0 0 0,10 17 0 0 0,0-1 0 0 0,1 1 0 0 0,0-1 0 0 0,0 1 0 0 0,1-1 0 0 0,0 0 0 0 0,0 0 0 0 0,1 0 0 0 0,1 0 0 0 0,0-14 0 0 0,1 5 0 0 0,1-1 0 0 0,1 1 0 0 0,10-33 0 0 0,-12 46 0 0 0,1 1 0 0 0,0 0 0 0 0,0 0 0 0 0,0 0 0 0 0,0 0 0 0 0,1 0 0 0 0,-1 1 0 0 0,1-1 0 0 0,0 1 0 0 0,0-1 0 0 0,1 1 0 0 0,-1 0 0 0 0,1 0 0 0 0,3-2 0 0 0,26-25 0 0 0,-15 11 0 0 0,37-29 0 0 0,-36 32 0 0 0,-11 10 0 0 0,-1 0 0 0 0,1 1 0 0 0,1 0 0 0 0,-1 0 0 0 0,13-4 0 0 0,-8 3 0 0 0,2-1 0 0 0,1 1 0 0 0,0 1 0 0 0,0 1 0 0 0,30-5 0 0 0,6-2 0 0 0,-30 6 0 0 0,0 1 0 0 0,1 0 0 0 0,-1 2 0 0 0,1 1 0 0 0,-1 0 0 0 0,1 2 0 0 0,0 1 0 0 0,-1 0 0 0 0,0 2 0 0 0,0 0 0 0 0,0 2 0 0 0,0 0 0 0 0,-1 1 0 0 0,0 2 0 0 0,0 0 0 0 0,22 14 0 0 0,31 20 0 0 0,-2 4 0 0 0,119 99 0 0 0,-185-141 0 0 0,0 0 0 0 0,0 0 0 0 0,-1 1 0 0 0,1 0 0 0 0,-1-1 0 0 0,-1 2 0 0 0,9 12 0 0 0,21 31 0 0 0,-30-45 0 0 0,1 0 0 0 0,-1 1 0 0 0,0 0 0 0 0,0 0 0 0 0,-1 0 0 0 0,0 0 0 0 0,0 1 0 0 0,3 11 0 0 0,9 31 0 0 0,-2 0 0 0 0,-3 1 0 0 0,-1 0 0 0 0,-3 0 0 0 0,-1 53 0 0 0,-13-54 0 0 0,2-18 0 0 0,2-15 0 0 0,0 0 0 0 0,-1 0 0 0 0,0-1 0 0 0,-1 0 0 0 0,-1 0 0 0 0,-16 27 0 0 0,17-36 0 0 0,1 1 0 0 0,-1-2 0 0 0,0 1 0 0 0,-1-1 0 0 0,1 0 0 0 0,-1 0 0 0 0,0-1 0 0 0,0 1 0 0 0,-1-2 0 0 0,1 1 0 0 0,-1-1 0 0 0,-14 4 0 0 0,12-4 0 0 0,0 0 0 0 0,0-1 0 0 0,0 0 0 0 0,0-1 0 0 0,0 0 0 0 0,0-1 0 0 0,-1 0 0 0 0,1-1 0 0 0,0 1 0 0 0,-18-5 0 0 0,26 4 0 0 0,0 0 0 0 0,0 1 0 0 0,0-1 0 0 0,0 0 0 0 0,0 0 0 0 0,0 0 0 0 0,0-1 0 0 0,0 1 0 0 0,0 0 0 0 0,0-1 0 0 0,1 1 0 0 0,-1-1 0 0 0,1 0 0 0 0,-1 1 0 0 0,1-1 0 0 0,-2-2 0 0 0,-10-12 0 0 0,-11 0 0 0 0,-11-12 0 0 0,7-5 0 0 0,-44-66 0 0 0,62 82 0 0 0,1-1 0 0 0,0 0 0 0 0,1 0 0 0 0,1-1 0 0 0,1 0 0 0 0,-5-26 0 0 0,-2-14 0 0 0,7 38 0 0 0,1 0 0 0 0,1-1 0 0 0,1 0 0 0 0,1 0 0 0 0,1 0 0 0 0,1 0 0 0 0,3-24 0 0 0,1 33 0 0 0,0 1 0 0 0,1-1 0 0 0,0 1 0 0 0,1 0 0 0 0,0 1 0 0 0,1-1 0 0 0,1 1 0 0 0,-1 1 0 0 0,13-13 0 0 0,10-17 0 0 0,-17 27 0 0 0,0 0 0 0 0,1 1 0 0 0,0 1 0 0 0,0 0 0 0 0,2 1 0 0 0,-1 1 0 0 0,1 0 0 0 0,0 1 0 0 0,1 1 0 0 0,25-8 0 0 0,-13 8 0 0 0,1 2 0 0 0,-1 1 0 0 0,1 1 0 0 0,-1 1 0 0 0,58 5 0 0 0,-74-1 0 0 0,-1 1 0 0 0,1 1 0 0 0,-1 0 0 0 0,0 0 0 0 0,0 1 0 0 0,16 10 0 0 0,-17-10 0 0 0,150 93 0 0 0,-144-86 0 0 0,-2 0 0 0 0,1 2 0 0 0,-2 0 0 0 0,0 0 0 0 0,18 26 0 0 0,-27-34 0 0 0,-1 0 0 0 0,1-1 0 0 0,-1 1 0 0 0,2-1 0 0 0,8 8 0 0 0,-10-10 0 0 0,0 1 0 0 0,0 0 0 0 0,0 0 0 0 0,0 0 0 0 0,-1 0 0 0 0,1 1 0 0 0,-1-1 0 0 0,3 8 0 0 0,4 9 0 0 0,-1 0 0 0 0,-1 0 0 0 0,-1 1 0 0 0,-1 0 0 0 0,-1 0 0 0 0,4 41 0 0 0,-3 146 0 0 0,-6-163 0 0 0,0-26 0 0 0,-1 0 0 0 0,-2-1 0 0 0,-4 26 0 0 0,5-37 0 0 0,0-1 0 0 0,0 0 0 0 0,-1 1 0 0 0,0-1 0 0 0,0 0 0 0 0,0-1 0 0 0,-1 1 0 0 0,0 0 0 0 0,-1-1 0 0 0,1 0 0 0 0,-9 8 0 0 0,-16 23 0 0 0,24-30 0 0 0,0 1 0 0 0,0-2 0 0 0,0 1 0 0 0,-1-1 0 0 0,-10 9 0 0 0,11-11 0 0 0,2-3 0 0 0,-42 4 0 0 0,42-4 0 0 0,0-1 0 0 0,1 1 0 0 0,-1-1 0 0 0,1 0 0 0 0,-1 0 0 0 0,0 0 0 0 0,1 0 0 0 0,-1-1 0 0 0,1 1 0 0 0,-1-1 0 0 0,1 1 0 0 0,-1-1 0 0 0,1 0 0 0 0,-1 0 0 0 0,1 0 0 0 0,0 0 0 0 0,0-1 0 0 0,-1 1 0 0 0,1 0 0 0 0,0-1 0 0 0,0 0 0 0 0,0 1 0 0 0,0-1 0 0 0,1 0 0 0 0,-1 0 0 0 0,-2-3 0 0 0,-13-12 0 0 0,11 11 0 0 0,1 0 0 0 0,-1 0 0 0 0,1 0 0 0 0,0-1 0 0 0,1 1 0 0 0,-1-1 0 0 0,2 0 0 0 0,-7-13 0 0 0,-17-30 0 0 0,21 40 0 0 0,-7-7 0 0 0,2 0 0 0 0,0-1 0 0 0,1 0 0 0 0,1-1 0 0 0,0 0 0 0 0,2 0 0 0 0,-6-22 0 0 0,-2-23 0 0 0,-2-25 0 0 0,15 70 0 0 0,-2-12 0 0 0,2-1 0 0 0,3-38 0 0 0,0 62 0 0 0,0-1 0 0 0,0 1 0 0 0,1 0 0 0 0,0 0 0 0 0,0 0 0 0 0,1 0 0 0 0,0 0 0 0 0,1 0 0 0 0,-1 0 0 0 0,1 1 0 0 0,1 0 0 0 0,9-13 0 0 0,12-12 0 0 0,-23 26 0 0 0,1 0 0 0 0,0 1 0 0 0,0 0 0 0 0,0 0 0 0 0,0 0 0 0 0,1 1 0 0 0,0 0 0 0 0,0-1 0 0 0,0 2 0 0 0,1-1 0 0 0,-1 0 0 0 0,1 1 0 0 0,10-4 0 0 0,9-6 0 0 0,-20 10 0 0 0,1 0 0 0 0,-1 0 0 0 0,0 0 0 0 0,1 1 0 0 0,0 0 0 0 0,0 0 0 0 0,0 1 0 0 0,8-2 0 0 0,-4 2 0 0 0,0-1 0 0 0,0 1 0 0 0,1 1 0 0 0,-1-1 0 0 0,1 2 0 0 0,-1-1 0 0 0,0 1 0 0 0,0 1 0 0 0,1 0 0 0 0,-1 0 0 0 0,0 1 0 0 0,-1 1 0 0 0,16 6 0 0 0,-7-2 0 0 0,-13-6 0 0 0,-1 0 0 0 0,1 0 0 0 0,0 1 0 0 0,-1-1 0 0 0,1 1 0 0 0,-1 0 0 0 0,5 5 0 0 0,9 18 0 0 0,58 34 0 0 0,-58-35 0 0 0,9-8 0 0 0,-10 3 0 0 0,-1 1 0 0 0,26 43 0 0 0,-42-64 0 0 0,2 3 0 0 0,0-1 0 0 0,-1 1 0 0 0,0 0 0 0 0,0 0 0 0 0,0 0 0 0 0,0 0 0 0 0,0 0 0 0 0,-1 0 0 0 0,1 0 0 0 0,-1 4 0 0 0,7 17 0 0 0,4-6 0 0 0,-9-15 0 0 0,0 0 0 0 0,0 1 0 0 0,0-1 0 0 0,0 1 0 0 0,0 0 0 0 0,-1-1 0 0 0,1 1 0 0 0,-1 0 0 0 0,1 5 0 0 0,4 26 0 0 0,-2-20 0 0 0,-2 1 0 0 0,2 31 0 0 0,1 29 0 0 0,-2-57 0 0 0,-2-1 0 0 0,0 1 0 0 0,-1 0 0 0 0,-2 19 0 0 0,-2-17 0 0 0,2-4 0 0 0,-1 0 0 0 0,0-1 0 0 0,-1 0 0 0 0,-1 1 0 0 0,-12 27 0 0 0,10-31 0 0 0,-1 0 0 0 0,0-1 0 0 0,0 0 0 0 0,-1 0 0 0 0,-15 14 0 0 0,22-24 0 0 0,0 0 0 0 0,0 0 0 0 0,0 0 0 0 0,-1-1 0 0 0,1 1 0 0 0,-1-1 0 0 0,1 1 0 0 0,-1-1 0 0 0,1 0 0 0 0,-1 0 0 0 0,0 0 0 0 0,0 0 0 0 0,0 0 0 0 0,1 0 0 0 0,-1-1 0 0 0,0 0 0 0 0,0 1 0 0 0,0-1 0 0 0,0 0 0 0 0,0-1 0 0 0,0 1 0 0 0,0 0 0 0 0,1-1 0 0 0,-1 0 0 0 0,0 1 0 0 0,0-1 0 0 0,0 0 0 0 0,1 0 0 0 0,-1-1 0 0 0,1 1 0 0 0,-1-1 0 0 0,1 1 0 0 0,-3-3 0 0 0,-6-5 0 0 0,0 0 0 0 0,1-1 0 0 0,0-1 0 0 0,1 0 0 0 0,0 0 0 0 0,1 0 0 0 0,0-1 0 0 0,1 0 0 0 0,0-1 0 0 0,-8-22 0 0 0,0 4 0 0 0,4 7 0 0 0,1 0 0 0 0,1-1 0 0 0,2 0 0 0 0,0 0 0 0 0,1-1 0 0 0,2 0 0 0 0,0 0 0 0 0,1-38 0 0 0,3 58 0 0 0,1-1 0 0 0,-1 1 0 0 0,1 0 0 0 0,0 0 0 0 0,1 0 0 0 0,-1 0 0 0 0,1 0 0 0 0,0 0 0 0 0,5-9 0 0 0,1 2 0 0 0,0 1 0 0 0,1 0 0 0 0,17-17 0 0 0,2-4 0 0 0,-27 32 0 0 0,0-1 0 0 0,0 0 0 0 0,0 1 0 0 0,1-1 0 0 0,-1 1 0 0 0,0 0 0 0 0,1-1 0 0 0,-1 1 0 0 0,0 0 0 0 0,1 0 0 0 0,0 0 0 0 0,-1 0 0 0 0,1 0 0 0 0,0 0 0 0 0,-1 0 0 0 0,1 0 0 0 0,2 0 0 0 0,9-5 0 0 0,-2-5 0 0 0,-9 8 0 0 0,1 1 0 0 0,-1 0 0 0 0,1 0 0 0 0,-1 0 0 0 0,1 1 0 0 0,0-1 0 0 0,0 1 0 0 0,0-1 0 0 0,0 1 0 0 0,0 0 0 0 0,0 0 0 0 0,0 0 0 0 0,6 0 0 0 0,1-1 0 0 0,1 0 0 0 0,1 1 0 0 0,-1 0 0 0 0,0 1 0 0 0,0 0 0 0 0,0 1 0 0 0,0 0 0 0 0,0 0 0 0 0,0 2 0 0 0,0-1 0 0 0,0 1 0 0 0,-1 1 0 0 0,0 0 0 0 0,18 9 0 0 0,-25-11 0 0 0,0 0 0 0 0,0 0 0 0 0,0 0 0 0 0,0 1 0 0 0,-1-1 0 0 0,1 1 0 0 0,-1 0 0 0 0,4 5 0 0 0,18 19 0 0 0,43 42 0 0 0,-59-60 0 0 0,-1-1 0 0 0,0 1 0 0 0,0 1 0 0 0,-1-1 0 0 0,-1 1 0 0 0,9 19 0 0 0,7 12 0 0 0,-17-35 0 0 0,0 0 0 0 0,0 1 0 0 0,-1-1 0 0 0,0 1 0 0 0,0 0 0 0 0,-1 0 0 0 0,0 0 0 0 0,0 0 0 0 0,0 0 0 0 0,0 14 0 0 0,10 45 0 0 0,-6-41 0 0 0,-2 1 0 0 0,3 44 0 0 0,-7-36 0 0 0,1-12 0 0 0,0 0 0 0 0,-2 0 0 0 0,-1 0 0 0 0,0 0 0 0 0,-2 0 0 0 0,0 0 0 0 0,-11 31 0 0 0,8-32 0 0 0,6-14 0 0 0,-1 0 0 0 0,0 0 0 0 0,-1 0 0 0 0,0 0 0 0 0,0 0 0 0 0,-7 11 0 0 0,-51 42 0 0 0,53-50 0 0 0,5-6 0 0 0,1-1 0 0 0,-1 0 0 0 0,0 0 0 0 0,0 0 0 0 0,0 0 0 0 0,0-1 0 0 0,-1 1 0 0 0,1-1 0 0 0,-1 0 0 0 0,0 0 0 0 0,-5 2 0 0 0,-4 3 0 0 0,0-1 0 0 0,0-1 0 0 0,-29 8 0 0 0,40-12 0 0 0,-1 0 0 0 0,0-1 0 0 0,0 1 0 0 0,1-1 0 0 0,-1 0 0 0 0,0 1 0 0 0,0-1 0 0 0,0-1 0 0 0,1 1 0 0 0,-1 0 0 0 0,0-1 0 0 0,0 1 0 0 0,1-1 0 0 0,-1 0 0 0 0,0 0 0 0 0,1 0 0 0 0,-1 0 0 0 0,1 0 0 0 0,-1-1 0 0 0,1 1 0 0 0,-1-1 0 0 0,1 1 0 0 0,0-1 0 0 0,0 0 0 0 0,0 0 0 0 0,0 0 0 0 0,0 0 0 0 0,-2-3 0 0 0,-8-20 0 0 0,1-1 0 0 0,1-1 0 0 0,2 1 0 0 0,0-1 0 0 0,2-1 0 0 0,1 1 0 0 0,1-1 0 0 0,1 0 0 0 0,2-47 0 0 0,1 62 0 0 0,2 1 0 0 0,-1 0 0 0 0,2-1 0 0 0,0 1 0 0 0,0 0 0 0 0,1 0 0 0 0,0 1 0 0 0,1-1 0 0 0,9-14 0 0 0,7-9 0 0 0,36-46 0 0 0,-44 64 0 0 0,3-7 0 0 0,-14 22 0 0 0,-1-1 0 0 0,1 1 0 0 0,-1-1 0 0 0,1 1 0 0 0,0 0 0 0 0,0 0 0 0 0,0 0 0 0 0,1 0 0 0 0,-1 0 0 0 0,0 0 0 0 0,1 0 0 0 0,-1 1 0 0 0,1-1 0 0 0,-1 1 0 0 0,5-2 0 0 0,26-21 0 0 0,-27 19 0 0 0,0 0 0 0 0,0 1 0 0 0,0-1 0 0 0,0 1 0 0 0,8-3 0 0 0,62-12 0 0 0,-48 17 0 0 0,-21 2 0 0 0,0 0 0 0 0,0 1 0 0 0,0 0 0 0 0,0 0 0 0 0,0 0 0 0 0,0 1 0 0 0,-1 0 0 0 0,1 1 0 0 0,-1-1 0 0 0,1 1 0 0 0,-1 1 0 0 0,0-1 0 0 0,0 1 0 0 0,0 0 0 0 0,-1 0 0 0 0,1 1 0 0 0,-1-1 0 0 0,0 1 0 0 0,-1 1 0 0 0,1-1 0 0 0,-1 1 0 0 0,0-1 0 0 0,0 1 0 0 0,-1 0 0 0 0,6 13 0 0 0,9 12 0 0 0,-15-27 0 0 0,-1 0 0 0 0,1 0 0 0 0,-1 0 0 0 0,0 1 0 0 0,0-1 0 0 0,0 1 0 0 0,-1-1 0 0 0,0 1 0 0 0,1 6 0 0 0,20 66 0 0 0,-18-64 0 0 0,0-1 0 0 0,0 1 0 0 0,-1 0 0 0 0,0 0 0 0 0,1 23 0 0 0,-3 55 0 0 0,1-32 0 0 0,-6 66 0 0 0,1-113 0 0 0,0 0 0 0 0,-1 0 0 0 0,0-1 0 0 0,-7 12 0 0 0,-7 23 0 0 0,17-41 0 0 0,-1 0 0 0 0,0 0 0 0 0,0-1 0 0 0,0 1 0 0 0,0-1 0 0 0,-1 1 0 0 0,0-1 0 0 0,0 0 0 0 0,0 0 0 0 0,0 0 0 0 0,-1 0 0 0 0,1-1 0 0 0,-1 1 0 0 0,0-1 0 0 0,0 0 0 0 0,-1 0 0 0 0,1 0 0 0 0,-10 3 0 0 0,12-5 0 0 0,0 0 0 0 0,0-1 0 0 0,0 1 0 0 0,0-1 0 0 0,-1 1 0 0 0,1-1 0 0 0,0 0 0 0 0,0 0 0 0 0,-1 0 0 0 0,1 0 0 0 0,0-1 0 0 0,0 1 0 0 0,0 0 0 0 0,-1-1 0 0 0,1 0 0 0 0,0 1 0 0 0,0-1 0 0 0,0 0 0 0 0,-3-2 0 0 0,2 0 0 0 0,0 0 0 0 0,0-1 0 0 0,1 1 0 0 0,-1 0 0 0 0,1-1 0 0 0,0 0 0 0 0,0 0 0 0 0,-2-4 0 0 0,-12-23 0 0 0,4 7 0 0 0,2 0 0 0 0,1-1 0 0 0,1 0 0 0 0,1-1 0 0 0,1 1 0 0 0,-6-54 0 0 0,8 31 0 0 0,-8-135 0 0 0,12 174 0 0 0,0 1 0 0 0,1-1 0 0 0,0 0 0 0 0,1 1 0 0 0,0-1 0 0 0,0 1 0 0 0,0-1 0 0 0,1 1 0 0 0,1 0 0 0 0,-1 0 0 0 0,10-14 0 0 0,-4-2 0 0 0,-8 21 0 0 0,0 0 0 0 0,0 0 0 0 0,0 0 0 0 0,0 0 0 0 0,1 0 0 0 0,-1 0 0 0 0,1 1 0 0 0,0-1 0 0 0,0 0 0 0 0,0 1 0 0 0,2-3 0 0 0,24-12 0 0 0,-13-1 0 0 0,-13 14 0 0 0,1 1 0 0 0,0 0 0 0 0,0-1 0 0 0,1 1 0 0 0,-1 0 0 0 0,0 1 0 0 0,1-1 0 0 0,0 0 0 0 0,4-1 0 0 0,0-1 0 0 0,-5 3 0 0 0,1-1 0 0 0,0 1 0 0 0,0 0 0 0 0,0 0 0 0 0,0 0 0 0 0,0 1 0 0 0,1 0 0 0 0,-1-1 0 0 0,0 1 0 0 0,1 1 0 0 0,-1-1 0 0 0,1 1 0 0 0,-1-1 0 0 0,1 1 0 0 0,-1 1 0 0 0,1-1 0 0 0,-1 1 0 0 0,8 1 0 0 0,-8-1 0 0 0,0-1 0 0 0,0 1 0 0 0,0 0 0 0 0,0 0 0 0 0,-1 0 0 0 0,1 0 0 0 0,0 1 0 0 0,-1 0 0 0 0,1 0 0 0 0,-1 0 0 0 0,1 0 0 0 0,-1 0 0 0 0,0 1 0 0 0,0-1 0 0 0,0 1 0 0 0,0 0 0 0 0,-1 0 0 0 0,1 0 0 0 0,-1 0 0 0 0,1 0 0 0 0,1 4 0 0 0,-3-4 0 0 0,1 0 0 0 0,0 0 0 0 0,-1 0 0 0 0,1 0 0 0 0,0-1 0 0 0,1 1 0 0 0,-1-1 0 0 0,0 0 0 0 0,1 1 0 0 0,3 2 0 0 0,25 24 0 0 0,-18-11 0 0 0,4 2 0 0 0,-2 1 0 0 0,0 0 0 0 0,-1 1 0 0 0,-2 0 0 0 0,15 34 0 0 0,24 88 0 0 0,-47-128 0 0 0,2 2 0 0 0,-1 0 0 0 0,-1 0 0 0 0,-1 0 0 0 0,1 37 0 0 0,-3-24 0 0 0,-7 119 0 0 0,4-132 0 0 0,-1 1 0 0 0,-1-1 0 0 0,-1 0 0 0 0,0 0 0 0 0,-15 33 0 0 0,-17-7 0 0 0,36-42 0 0 0,0 0 0 0 0,-1 0 0 0 0,1 0 0 0 0,-1 0 0 0 0,0 0 0 0 0,1 0 0 0 0,-1-1 0 0 0,0 1 0 0 0,0-1 0 0 0,0 1 0 0 0,0-1 0 0 0,0 0 0 0 0,-1 0 0 0 0,1 1 0 0 0,0-2 0 0 0,0 1 0 0 0,-1 0 0 0 0,1 0 0 0 0,-1-1 0 0 0,1 1 0 0 0,0-1 0 0 0,-1 0 0 0 0,1 0 0 0 0,-1 0 0 0 0,1 0 0 0 0,-1 0 0 0 0,-2-1 0 0 0,1 1 0 0 0,0-1 0 0 0,0 0 0 0 0,0 0 0 0 0,0 0 0 0 0,0 0 0 0 0,0-1 0 0 0,0 0 0 0 0,1 1 0 0 0,-1-1 0 0 0,0-1 0 0 0,1 1 0 0 0,0 0 0 0 0,-1-1 0 0 0,-4-5 0 0 0,0-3 0 0 0,0 1 0 0 0,0-1 0 0 0,1-1 0 0 0,1 1 0 0 0,0-1 0 0 0,-8-23 0 0 0,-12-22 0 0 0,21 48 0 0 0,0-1 0 0 0,0 1 0 0 0,1-1 0 0 0,0 0 0 0 0,1 0 0 0 0,-4-20 0 0 0,1-15 0 0 0,3-1 0 0 0,1 0 0 0 0,7-77 0 0 0,-2 112 0 0 0,1 0 0 0 0,0 0 0 0 0,0 0 0 0 0,1 1 0 0 0,7-11 0 0 0,21-36-7 0 0,-32 56 6 0 0,1-2-4 0 0,1-1-1 0 0,-1 1 1 0 0,1 0 0 0 0,0 0-1 0 0,0 0 1 0 0,0 0 0 0 0,1 0-1 0 0,6-4 1 0 0,14-8-10 0 0,-22 13 10 0 0,1 0 0 0 0,0 0-1 0 0,1 0 1 0 0,-1 1-1 0 0,0-1 1 0 0,0 1-1 0 0,1-1 1 0 0,-1 1 0 0 0,1 0-1 0 0,-1 0 1 0 0,1 1-1 0 0,0-1 1 0 0,-1 1-1 0 0,7 0 1 0 0,-8 0 1 0 0,41 3-61 0 0,-41-3 64 0 0,1 1-1 0 0,-1-1 0 0 0,0 1 0 0 0,0 0 0 0 0,1 0 0 0 0,-1 0 1 0 0,0 0-1 0 0,0 0 0 0 0,0 0 0 0 0,0 0 0 0 0,0 1 1 0 0,0-1-1 0 0,-1 1 0 0 0,1-1 0 0 0,0 1 0 0 0,-1 0 1 0 0,3 3-1 0 0,24 36-18 0 0,-23-35 27 0 0,0 0 0 0 0,0 0 0 0 0,-1 1-1 0 0,0 0 1 0 0,0 0 0 0 0,-1 0 0 0 0,5 13-1 0 0,14 56 35 0 0,-14-55-24 0 0,-2 1 0 0 0,0-1 0 0 0,-1 1-1 0 0,-1 1 1 0 0,1 29 0 0 0,4 57 53 0 0,-9-77-66 0 0,0 5-3 0 0,-1 0 1 0 0,-6 37 0 0 0,6-63-3 0 0,-1-1 1 0 0,-1 0 0 0 0,0 0 0 0 0,0-1 0 0 0,-1 1 0 0 0,0-1 0 0 0,-1 1 0 0 0,0-1-1 0 0,0 0 1 0 0,-1-1 0 0 0,-12 15 0 0 0,15-15 0 0 0,2-7 0 0 0,1 0 0 0 0,-1 1 0 0 0,1-1 0 0 0,-1 0 0 0 0,0 0 0 0 0,1 1 0 0 0,-1-1 0 0 0,0 0 0 0 0,0 0 0 0 0,0 0 0 0 0,0 0 0 0 0,0 0 0 0 0,0 0 0 0 0,0 0 0 0 0,0 0 0 0 0,0-1 0 0 0,-1 1 0 0 0,1 0 0 0 0,0-1 0 0 0,-1 1 0 0 0,-1 0 0 0 0,2 0 0 0 0,-1 0 0 0 0,1 1 0 0 0,-1-1 0 0 0,1 0 0 0 0,-1-1 0 0 0,1 1 0 0 0,-1 0 0 0 0,0 0 0 0 0,1-1 0 0 0,-1 1 0 0 0,0-1 0 0 0,0 1 0 0 0,0-1 0 0 0,1 0 0 0 0,-1 0 0 0 0,0 0 0 0 0,0 0 0 0 0,0 0 0 0 0,0 0 0 0 0,1 0 0 0 0,-1-1 0 0 0,0 1 0 0 0,0 0 0 0 0,1-1 0 0 0,-1 0 0 0 0,0 1 0 0 0,1-1 0 0 0,-1 0 0 0 0,0 0 0 0 0,1 0 0 0 0,-3-2 0 0 0,3 2 0 0 0,1 1 0 0 0,-1-1 0 0 0,0 0 0 0 0,1 1 0 0 0,-1-1 0 0 0,0 0 0 0 0,0 1 0 0 0,0-1 0 0 0,0 1 0 0 0,0 0 0 0 0,0-1 0 0 0,0 1 0 0 0,0 0 0 0 0,0-1 0 0 0,0 1 0 0 0,0 0 0 0 0,0 0 0 0 0,-1 0 0 0 0,1 0 0 0 0,0 0 0 0 0,0 0 0 0 0,0-1 0 0 0,0 1 0 0 0,0 0 0 0 0,1 0 0 0 0,-1 0 0 0 0,0-1 0 0 0,0 1 0 0 0,0-1 0 0 0,0 1 0 0 0,0 0 0 0 0,1-1 0 0 0,-1 0 0 0 0,0 1 0 0 0,0-1 0 0 0,1 1 0 0 0,-1-1 0 0 0,0 0 0 0 0,1 1 0 0 0,-1-1 0 0 0,1 0 0 0 0,-1 0 0 0 0,1 0 0 0 0,-1 1 0 0 0,1-1 0 0 0,0 0 0 0 0,-1 0 0 0 0,1-1 0 0 0,-20-42 0 0 0,13 32 0 0 0,1-2 0 0 0,1 1 0 0 0,0 0 0 0 0,0-1 0 0 0,1 0 0 0 0,1 0 0 0 0,-1-15 0 0 0,-3-38 0 0 0,4 49 0 0 0,0-1 0 0 0,2 0 0 0 0,0-1 0 0 0,1 1 0 0 0,1 0 0 0 0,1 0 0 0 0,5-27 0 0 0,-5 39 0 0 0,0 0 0 0 0,1 0 0 0 0,0 0 0 0 0,0 0 0 0 0,0 1 0 0 0,1-1 0 0 0,0 1 0 0 0,0 0 0 0 0,1 0 0 0 0,0 0 0 0 0,6-5 0 0 0,6-9-9 0 0,-14 15 4 0 0,0 1 1 0 0,0-1 0 0 0,0 1 0 0 0,1 0-1 0 0,0 0 1 0 0,0 1 0 0 0,0-1-1 0 0,0 1 1 0 0,0-1 0 0 0,1 1 0 0 0,0 1-1 0 0,-1-1 1 0 0,1 1 0 0 0,0 0-1 0 0,0 0 1 0 0,1 0 0 0 0,-1 0 0 0 0,8 0-1 0 0,-10 2 2 0 0,0 0 0 0 0,1 0 0 0 0,-1 0 0 0 0,0 1 0 0 0,1-1 0 0 0,-1 1 0 0 0,0 0 0 0 0,0 0 0 0 0,1 0 0 0 0,-1 0 0 0 0,0 1 0 0 0,0-1 0 0 0,0 1 0 0 0,-1 0 0 0 0,1 0 0 0 0,0 0 0 0 0,-1 0 0 0 0,1 0 0 0 0,-1 0 0 0 0,1 1 0 0 0,-1 0 0 0 0,0-1 0 0 0,0 1 0 0 0,0 0 0 0 0,-1 0 0 0 0,1 0 0 0 0,-1 0 0 0 0,0 0 0 0 0,1 0 0 0 0,0 6 0 0 0,-1-7 4 0 0,-1 0 0 0 0,1 0-1 0 0,-1 0 1 0 0,1 0 0 0 0,0 0 0 0 0,0 0-1 0 0,-1 0 1 0 0,2 0 0 0 0,-1-1 0 0 0,0 1 0 0 0,0 0-1 0 0,0-1 1 0 0,1 1 0 0 0,1 1 0 0 0,-1-1-1 0 0,0 0 1 0 0,0 0 0 0 0,0 0-1 0 0,-1 0 1 0 0,1 1 0 0 0,-1-1-1 0 0,1 1 1 0 0,-1-1-1 0 0,0 1 1 0 0,1 3 0 0 0,20 37 13 0 0,-16-33-14 0 0,0 0 0 0 0,-1 1 1 0 0,0 0-1 0 0,-1 0 0 0 0,5 20 1 0 0,0 105 15 0 0,-7-110 1 0 0,-1-1 1 0 0,-1 1 0 0 0,-1-1 0 0 0,-2 1 0 0 0,-5 24-1 0 0,-16 3 5 0 0,13-33-17 0 0,-2 1-5 0 0,0-1 0 0 0,-2-1 0 0 0,0 0 0 0 0,-20 18 0 0 0,23-25 0 0 0,10-9 0 0 0,-1 0 0 0 0,1-1 0 0 0,-1 1 0 0 0,0-1 0 0 0,0 0 0 0 0,0 0 0 0 0,0 0 0 0 0,0 0 0 0 0,-6 2 0 0 0,-19 12 0 0 0,16-9 0 0 0,-1 0 0 0 0,0-2 0 0 0,0 1 0 0 0,0-1 0 0 0,-18 3 0 0 0,-29 12 0 0 0,40-12 0 0 0,-1-1 0 0 0,-1-1 0 0 0,1-2 0 0 0,-34 5 0 0 0,-95 0 0 0 0,91-7 0 0 0,-1 0 0 0 0,29-2 0 0 0,1 1 0 0 0,-35 7 0 0 0,-18 16 0 0 0,81-23 0 0 0,0 0 0 0 0,0 0 0 0 0,1 0 0 0 0,-1 1 0 0 0,0-1 0 0 0,1 0 0 0 0,-1 1 0 0 0,1-1 0 0 0,0 1 0 0 0,-1-1 0 0 0,1 1 0 0 0,0 0 0 0 0,0-1 0 0 0,0 1 0 0 0,0 0 0 0 0,1 0 0 0 0,-1 0 0 0 0,0 0 0 0 0,1 0 0 0 0,-1 2 0 0 0,-11 22 0 0 0,10-23 0 0 0,0 1 0 0 0,0-1 0 0 0,0 1 0 0 0,1-1 0 0 0,0 1 0 0 0,0 0 0 0 0,0-1 0 0 0,0 1 0 0 0,1 0 0 0 0,-1 0 0 0 0,1 0 0 0 0,0 6 0 0 0,-7 32 0 0 0,6-36 0 0 0,0 0 0 0 0,0 0 0 0 0,0 0 0 0 0,1 0 0 0 0,0 0 0 0 0,0 0 0 0 0,2 11 0 0 0,-1 3 0 0 0,-2-17 0 0 0,-1 0 0 0 0,1-1 0 0 0,0 1 0 0 0,-1-1 0 0 0,0 1 0 0 0,1-1 0 0 0,-1 0 0 0 0,0 1 0 0 0,-1-1 0 0 0,1 0 0 0 0,0 0 0 0 0,0 0 0 0 0,-1-1 0 0 0,1 1 0 0 0,-4 1 0 0 0,-6 6 0 0 0,1-1 0 0 0,-1-1 0 0 0,1 0 0 0 0,-1-1 0 0 0,0-1 0 0 0,-1 0 0 0 0,-12 4 0 0 0,-85 21 0 0 0,-21 5 0 0 0,79-19 0 0 0,-85 14 0 0 0,69-16 0 0 0,50-9 0 0 0,0-1 0 0 0,-36 3 0 0 0,-93 2 0 0 0,78-2 0 0 0,0-4 0 0 0,-1-3 0 0 0,-71-9 0 0 0,60-2 0 0 0,2-3 0 0 0,-140-45 0 0 0,143 34 0 0 0,43 16 0 0 0,0-2 0 0 0,1-1 0 0 0,0-2 0 0 0,1-1 0 0 0,-37-24 0 0 0,37 21 0 0 0,29 17 0 0 0,0 0 0 0 0,0 0 0 0 0,1 0 0 0 0,-1 0 0 0 0,0 0 0 0 0,0 0 0 0 0,1 0 0 0 0,-1-1 0 0 0,1 1 0 0 0,-1-1 0 0 0,1 1 0 0 0,0-1 0 0 0,-1 0 0 0 0,1 1 0 0 0,0-1 0 0 0,0 0 0 0 0,-1-3 0 0 0,-16-16 0 0 0,16 19 0 0 0,0 1 0 0 0,1-1 0 0 0,-1 0 0 0 0,0 1 0 0 0,1-1 0 0 0,-1 0 0 0 0,1 0 0 0 0,0-1 0 0 0,-1 1 0 0 0,0-3 0 0 0,-1-3 0 0 0,1-1 0 0 0,-1 0 0 0 0,2 0 0 0 0,-1 0 0 0 0,1 0 0 0 0,1-17 0 0 0,0 21 0 0 0,0-1 0 0 0,0 1 0 0 0,1-1 0 0 0,0 1 0 0 0,0-1 0 0 0,0 1 0 0 0,1 0 0 0 0,0 0 0 0 0,0 0 0 0 0,0 0 0 0 0,1 0 0 0 0,-1 0 0 0 0,5-5 0 0 0,-5 8 0 0 0,3-4 0 0 0,0 1 0 0 0,-1-1 0 0 0,1 1 0 0 0,-1-1 0 0 0,4-10 0 0 0,-6 12 0 0 0,0 0 0 0 0,1 0 0 0 0,-1 0 0 0 0,1 0 0 0 0,0 1 0 0 0,0-1 0 0 0,0 1 0 0 0,0-1 0 0 0,6-3 0 0 0,2-4 0 0 0,5-6 0 0 0,0 0 0 0 0,1 2 0 0 0,1 0 0 0 0,0 1 0 0 0,31-18 0 0 0,2-2 0 0 0,0 8 0 0 0,-10 7 0 0 0,7-14 0 0 0,62-15 0 0 0,-46 32 0 0 0,-13 5 0 0 0,-13 0 0 0 0,-1 2 0 0 0,2 2 0 0 0,-1 1 0 0 0,1 2 0 0 0,0 2 0 0 0,0 1 0 0 0,-1 2 0 0 0,45 7 0 0 0,-70-4 0 0 0,1 0 0 0 0,0 1 0 0 0,-1 0 0 0 0,1 1 0 0 0,-2 0 0 0 0,16 10 0 0 0,-19-1 0 0 0,-9-13 0 0 0,1 0 0 0 0,-1-1 0 0 0,1 1 0 0 0,-1-1 0 0 0,1 1 0 0 0,0 0 0 0 0,-1-1 0 0 0,1 0 0 0 0,0 1 0 0 0,0-1 0 0 0,0 1 0 0 0,0-1 0 0 0,2 1 0 0 0,1 4 0 0 0,1 0 0 0 0,-1 0 0 0 0,0 1 0 0 0,0-1 0 0 0,-1 1 0 0 0,0 0 0 0 0,0 0 0 0 0,0 0 0 0 0,-1 0 0 0 0,0 0 0 0 0,-1 1 0 0 0,1-1 0 0 0,-1 1 0 0 0,-1-1 0 0 0,0 9 0 0 0,0 7 0 0 0,-2-1 0 0 0,0 0 0 0 0,-1 0 0 0 0,-8 23 0 0 0,10-40 0 0 0,0-1 0 0 0,-1 0 0 0 0,0 1 0 0 0,0-1 0 0 0,0 0 0 0 0,-1 0 0 0 0,1 0 0 0 0,-1 0 0 0 0,0-1 0 0 0,0 1 0 0 0,-7 5 0 0 0,-17 23 0 0 0,19-19 0 0 0,-1-1 0 0 0,0 0 0 0 0,-1 0 0 0 0,0-1 0 0 0,-1-1 0 0 0,0 0 0 0 0,0 0 0 0 0,-1-1 0 0 0,-1 0 0 0 0,0-1 0 0 0,0-1 0 0 0,-19 8 0 0 0,-21 2 0 0 0,28-8 0 0 0,0-1 0 0 0,0-1 0 0 0,-1-1 0 0 0,0-2 0 0 0,-40 2 0 0 0,18-5 0 0 0,-92-13 0 0 0,132 10 0 0 0,0 0 0 0 0,0-1 0 0 0,0 0 0 0 0,1 0 0 0 0,-1-1 0 0 0,1 0 0 0 0,0 0 0 0 0,-10-8 0 0 0,-19-11 0 0 0,10 4 0 0 0,0-1 0 0 0,1-1 0 0 0,1-2 0 0 0,-41-49 0 0 0,-1 0 0 0 0,60 66 0 0 0,1 0 0 0 0,-1 0 0 0 0,1-1 0 0 0,0 0 0 0 0,1 0 0 0 0,-1 0 0 0 0,1-1 0 0 0,1 0 0 0 0,-4-9 0 0 0,-18-26 0 0 0,23 40 0 0 0,-1 0 0 0 0,1 0 0 0 0,0-1 0 0 0,0 1 0 0 0,0 0 0 0 0,0-1 0 0 0,1 1 0 0 0,0-1 0 0 0,-1 0 0 0 0,1 1 0 0 0,0-1 0 0 0,1 0 0 0 0,-1 0 0 0 0,0-5 0 0 0,-1-22 0 0 0,1 26 0 0 0,0 0 0 0 0,0-1 0 0 0,0 1 0 0 0,1 0 0 0 0,0 0 0 0 0,0-1 0 0 0,1 1 0 0 0,-1 0 0 0 0,1 0 0 0 0,0-1 0 0 0,0 1 0 0 0,1 0 0 0 0,-1 0 0 0 0,4-7 0 0 0,25-8 0 0 0,-16 4 0 0 0,-11 13 0 0 0,-1 0 0 0 0,1 0 0 0 0,0 0 0 0 0,0 0 0 0 0,0 1 0 0 0,0 0 0 0 0,0-1 0 0 0,6-2 0 0 0,101-51 0 0 0,-99 52 0 0 0,1 0 0 0 0,-1 1 0 0 0,1 0 0 0 0,0 1 0 0 0,0 0 0 0 0,13 0 0 0 0,12-2 0 0 0,55-6 0 0 0,-1 5 0 0 0,1 4 0 0 0,0 4 0 0 0,177 29 0 0 0,-236-28 0 0 0,-1 2 0 0 0,0 1 0 0 0,0 2 0 0 0,-1 1 0 0 0,59 28 0 0 0,-87-35 0 0 0,0 0 0 0 0,0 0 0 0 0,-1 0 0 0 0,1 1 0 0 0,-1-1 0 0 0,0 1 0 0 0,0-1 0 0 0,0 1 0 0 0,-1 0 0 0 0,1 0 0 0 0,-1 0 0 0 0,0 0 0 0 0,0 0 0 0 0,0 0 0 0 0,-1 0 0 0 0,1 7 0 0 0,-1-5 0 0 0,-1 0 0 0 0,0 0 0 0 0,0 0 0 0 0,0 0 0 0 0,-1 0 0 0 0,1-1 0 0 0,-2 1 0 0 0,1-1 0 0 0,0 1 0 0 0,-1-1 0 0 0,0 0 0 0 0,-1 0 0 0 0,-6 9 0 0 0,-5 2 0 0 0,0-1 0 0 0,-26 21 0 0 0,7-7 0 0 0,-30 18 0 0 0,17-14 0 0 0,30-21 0 0 0,0-1 0 0 0,-1 0 0 0 0,0-2 0 0 0,-1 0 0 0 0,-30 10 0 0 0,-7 4 0 0 0,44-17 0 0 0,-38 16 0 0 0,0-1 0 0 0,-69 18 0 0 0,95-32 0 0 0,0-2 0 0 0,0 0 0 0 0,0-1 0 0 0,-1-2 0 0 0,1 0 0 0 0,-1-2 0 0 0,1-1 0 0 0,-1-1 0 0 0,-35-6 0 0 0,33 2 0 0 0,18 5 0 0 0,0-1 0 0 0,0 0 0 0 0,0-1 0 0 0,0 0 0 0 0,-11-6 0 0 0,-23-18 0 0 0,9 14 0 0 0,21 8 0 0 0,1 0 0 0 0,0-1 0 0 0,-22-13 0 0 0,-7-13 0 0 0,40 32 0 0 0,0-1 0 0 0,0 1 0 0 0,0-1 0 0 0,0 0 0 0 0,0 1 0 0 0,0-1 0 0 0,0 0 0 0 0,1 0 0 0 0,-1 0 0 0 0,0 0 0 0 0,0 0 0 0 0,1 0 0 0 0,-1 0 0 0 0,1 0 0 0 0,-1 0 0 0 0,1 0 0 0 0,-1 0 0 0 0,1 0 0 0 0,0 0 0 0 0,-1-1 0 0 0,1 1 0 0 0,0 0 0 0 0,0 0 0 0 0,0 0 0 0 0,0 0 0 0 0,0-2 0 0 0,-4-16 0 0 0,2 14 0 0 0,1 1 0 0 0,0 0 0 0 0,1 0 0 0 0,-1 0 0 0 0,1 0 0 0 0,0 0 0 0 0,0-1 0 0 0,0 1 0 0 0,0 0 0 0 0,1 0 0 0 0,0 0 0 0 0,0-1 0 0 0,0 1 0 0 0,0 0 0 0 0,0 0 0 0 0,1 1 0 0 0,0-1 0 0 0,0 0 0 0 0,0 0 0 0 0,0 1 0 0 0,1-1 0 0 0,3-4 0 0 0,24-6 0 0 0,-14 0 0 0 0,-15 12 0 0 0,1 0 0 0 0,0 0 0 0 0,0 1 0 0 0,0-1 0 0 0,0 1 0 0 0,1 0 0 0 0,-1-1 0 0 0,0 1 0 0 0,1 0 0 0 0,-1 0 0 0 0,0 0 0 0 0,1 1 0 0 0,-1-1 0 0 0,5 0 0 0 0,-2 0 0 0 0,1-1 0 0 0,-1 0 0 0 0,0 1 0 0 0,0-1 0 0 0,0-1 0 0 0,-1 1 0 0 0,1-1 0 0 0,6-4 0 0 0,-7 4 0 0 0,0 0 0 0 0,0 0 0 0 0,0 1 0 0 0,1-1 0 0 0,-1 1 0 0 0,1 1 0 0 0,-1-1 0 0 0,1 0 0 0 0,0 1 0 0 0,5-1 0 0 0,118-22 0 0 0,-92 16 0 0 0,0 1 0 0 0,1 2 0 0 0,43-2 0 0 0,-48 7 0 0 0,0 2 0 0 0,63 10 0 0 0,-83-10 0 0 0,1 2 0 0 0,-1-1 0 0 0,-1 2 0 0 0,1 0 0 0 0,0 0 0 0 0,-1 1 0 0 0,0 0 0 0 0,0 1 0 0 0,-1 0 0 0 0,12 11 0 0 0,26 23 0 0 0,-47-40 0 0 0,1 1 0 0 0,-1-1 0 0 0,1 0 0 0 0,-1 0 0 0 0,0 0 0 0 0,1 1 0 0 0,-1-1 0 0 0,0 1 0 0 0,0-1 0 0 0,0 1 0 0 0,0-1 0 0 0,0 1 0 0 0,0 0 0 0 0,0-1 0 0 0,-1 1 0 0 0,2 3 0 0 0,4 8 0 0 0,-4-9 0 0 0,0-3 0 0 0,0 1 0 0 0,-1 0 0 0 0,1 0 0 0 0,-1-1 0 0 0,1 1 0 0 0,-1 0 0 0 0,0 0 0 0 0,0 0 0 0 0,0 1 0 0 0,0-1 0 0 0,0 0 0 0 0,0 0 0 0 0,-1 1 0 0 0,1-1 0 0 0,-1 0 0 0 0,1 4 0 0 0,3 18 0 0 0,-2-12 0 0 0,-1 0 0 0 0,-1 0 0 0 0,0 0 0 0 0,-3 23 0 0 0,-1 1 0 0 0,5-31 0 0 0,-1-1 0 0 0,0 0 0 0 0,-1 1 0 0 0,1-1 0 0 0,-1 0 0 0 0,0 0 0 0 0,0 0 0 0 0,0 1 0 0 0,-1-1 0 0 0,1 0 0 0 0,-1 0 0 0 0,0-1 0 0 0,0 1 0 0 0,-1 0 0 0 0,1-1 0 0 0,-1 1 0 0 0,-4 4 0 0 0,-9 5 0 0 0,12-10 0 0 0,1 0 0 0 0,-1 0 0 0 0,0 0 0 0 0,1 1 0 0 0,-1-1 0 0 0,1 1 0 0 0,-5 8 0 0 0,-1-1 0 0 0,-1 0 0 0 0,0 0 0 0 0,-1-1 0 0 0,-16 12 0 0 0,-3 3 0 0 0,7-8 0 0 0,0 0 0 0 0,0-2 0 0 0,-2 0 0 0 0,0-2 0 0 0,0-1 0 0 0,-1 0 0 0 0,-44 11 0 0 0,17-8 0 0 0,0-3 0 0 0,-1-3 0 0 0,-65 5 0 0 0,55-12 0 0 0,1-3 0 0 0,0-3 0 0 0,0-3 0 0 0,0-2 0 0 0,-73-20 0 0 0,84 7 0 0 0,43 18 0 0 0,0-1 0 0 0,-1 1 0 0 0,1 1 0 0 0,-1 0 0 0 0,-13-3 0 0 0,-12 0 0 0 0,0-1 0 0 0,0-3 0 0 0,-49-19 0 0 0,49 18 0 0 0,27 10 0 0 0,0-1 0 0 0,0 0 0 0 0,1-1 0 0 0,-1 0 0 0 0,0 0 0 0 0,1-1 0 0 0,0 0 0 0 0,0 0 0 0 0,-8-6 0 0 0,-13-3 0 0 0,22 11 0 0 0,0 0 0 0 0,1 0 0 0 0,-1-1 0 0 0,1 0 0 0 0,0 0 0 0 0,-5-3 0 0 0,9 5 0 0 0,0 0 0 0 0,1 1 0 0 0,-1-1 0 0 0,0 0 0 0 0,1 0 0 0 0,-1 0 0 0 0,1 1 0 0 0,-1-1 0 0 0,1 0 0 0 0,0 0 0 0 0,-1 0 0 0 0,1 0 0 0 0,0 0 0 0 0,0 0 0 0 0,-1 0 0 0 0,1 0 0 0 0,0 0 0 0 0,0 0 0 0 0,0 0 0 0 0,0 0 0 0 0,0 0 0 0 0,1 1 0 0 0,-1-1 0 0 0,0 0 0 0 0,0 0 0 0 0,1 0 0 0 0,-1 0 0 0 0,0 0 0 0 0,1 0 0 0 0,-1 0 0 0 0,1 0 0 0 0,-1 1 0 0 0,1-1 0 0 0,-1 0 0 0 0,1 0 0 0 0,0 1 0 0 0,-1-1 0 0 0,1 0 0 0 0,0 1 0 0 0,0-1 0 0 0,-1 1 0 0 0,1-1 0 0 0,1 0 0 0 0,7-6 0 0 0,0 0 0 0 0,0 1 0 0 0,0 0 0 0 0,1 1 0 0 0,0-1 0 0 0,14-4 0 0 0,-10 5 0 0 0,1-1 0 0 0,1 1 0 0 0,0 1 0 0 0,0 0 0 0 0,26-2 0 0 0,23-5 0 0 0,-52 9 0 0 0,0 1 0 0 0,0 0 0 0 0,1 1 0 0 0,-1 0 0 0 0,0 1 0 0 0,0 1 0 0 0,0 0 0 0 0,0 0 0 0 0,0 2 0 0 0,16 5 0 0 0,-8 11 0 0 0,-16-17 0 0 0,-1 0 0 0 0,0 1 0 0 0,0-1 0 0 0,0 1 0 0 0,0 0 0 0 0,-1 0 0 0 0,0 1 0 0 0,0-1 0 0 0,5 10 0 0 0,15 19 0 0 0,-20-29 0 0 0,0 1 0 0 0,0 0 0 0 0,-1 0 0 0 0,1 1 0 0 0,-1-1 0 0 0,0 0 0 0 0,-1 1 0 0 0,1-1 0 0 0,-1 1 0 0 0,0 0 0 0 0,0-1 0 0 0,-1 1 0 0 0,0 8 0 0 0,-1 11 0 0 0,-7 45 0 0 0,3-36 0 0 0,5-32 0 0 0,0 0 0 0 0,0 0 0 0 0,0-1 0 0 0,-1 1 0 0 0,1 0 0 0 0,0-1 0 0 0,-1 1 0 0 0,0 0 0 0 0,1 0 0 0 0,-1-1 0 0 0,0 1 0 0 0,0-1 0 0 0,0 1 0 0 0,0-1 0 0 0,0 1 0 0 0,0-1 0 0 0,0 0 0 0 0,-2 3 0 0 0,-15 22 0 0 0,16-20 0 0 0,-1 0 0 0 0,1 1 0 0 0,-1-1 0 0 0,0 0 0 0 0,-1 1 0 0 0,1-2 0 0 0,-1 1 0 0 0,0 0 0 0 0,-6 5 0 0 0,-15 6 0 0 0,21-13 0 0 0,1-1 0 0 0,0 1 0 0 0,0-1 0 0 0,-1 0 0 0 0,0 0 0 0 0,0 0 0 0 0,0 0 0 0 0,0 0 0 0 0,-8 3 0 0 0,-79 48 0 0 0,55-36 0 0 0,27-13 0 0 0,-1 0 0 0 0,1-1 0 0 0,-1 0 0 0 0,0 0 0 0 0,-16 3 0 0 0,-54 15 0 0 0,62-15 0 0 0,0-2 0 0 0,-1 0 0 0 0,0-1 0 0 0,-25 2 0 0 0,43-6 0 0 0,-167 3 0 0 0,148-4 0 0 0,1-1 0 0 0,0-1 0 0 0,0 0 0 0 0,0-1 0 0 0,0-2 0 0 0,-29-11 0 0 0,-16-8 0 0 0,-14-8 0 0 0,40 16 0 0 0,32 15 0 0 0,-1-1 0 0 0,0 0 0 0 0,1 0 0 0 0,0-1 0 0 0,-1 1 0 0 0,-8-9 0 0 0,-1 2 0 0 0,0 0 0 0 0,-28-13 0 0 0,43 22 0 0 0,0 0 0 0 0,-1 1 0 0 0,1-1 0 0 0,0 0 0 0 0,0 0 0 0 0,-1 0 0 0 0,1 0 0 0 0,0 0 0 0 0,0 0 0 0 0,0 0 0 0 0,0 0 0 0 0,0-1 0 0 0,1 1 0 0 0,-1 0 0 0 0,0-1 0 0 0,1 1 0 0 0,-1 0 0 0 0,0-3 0 0 0,-6-8 0 0 0,-47-32 0 0 0,50 41 0 0 0,3 2 0 0 0,1 1 0 0 0,-1 0 0 0 0,1 0 0 0 0,0 0 0 0 0,-1 0 0 0 0,1-1 0 0 0,0 1 0 0 0,0 0 0 0 0,-1 0 0 0 0,1 0 0 0 0,0-1 0 0 0,-1 1 0 0 0,1 0 0 0 0,0-1 0 0 0,0 1 0 0 0,0 0 0 0 0,-1 0 0 0 0,1-1 0 0 0,0 1 0 0 0,0 0 0 0 0,0-1 0 0 0,0 1 0 0 0,-1 0 0 0 0,1-1 0 0 0,0 1 0 0 0,0-1 0 0 0,0 1 0 0 0,0 0 0 0 0,0-1 0 0 0,0 0 0 0 0,-9-12 0 0 0,11 12 0 0 0,-1 0 0 0 0,0 0 0 0 0,1 0 0 0 0,-1 1 0 0 0,0-1 0 0 0,1 0 0 0 0,-1 1 0 0 0,1-1 0 0 0,0 1 0 0 0,-1-1 0 0 0,1 1 0 0 0,-1 0 0 0 0,1 0 0 0 0,0 0 0 0 0,-1 0 0 0 0,1 0 0 0 0,-1 0 0 0 0,1 0 0 0 0,0 0 0 0 0,2 2 0 0 0,5-2 0 0 0,25 0 0 0 0,-9-2 0 0 0,1 2 0 0 0,-1 1 0 0 0,1 1 0 0 0,-1 1 0 0 0,48 12 0 0 0,1 8 0 0 0,-45-12 0 0 0,-23-9 0 0 0,-1-1 0 0 0,0 1 0 0 0,0 1 0 0 0,0-1 0 0 0,0 1 0 0 0,0-1 0 0 0,0 1 0 0 0,-1 1 0 0 0,0-1 0 0 0,1 1 0 0 0,3 4 0 0 0,10 11 0 0 0,-14-15 0 0 0,1-1 0 0 0,-1 1 0 0 0,0 0 0 0 0,-1 1 0 0 0,1-1 0 0 0,-1 1 0 0 0,0 0 0 0 0,0 0 0 0 0,0 0 0 0 0,0 0 0 0 0,-1 0 0 0 0,0 0 0 0 0,0 1 0 0 0,-1-1 0 0 0,2 12 0 0 0,-2-13 0 0 0,0 0 0 0 0,-1 1 0 0 0,0-1 0 0 0,0 0 0 0 0,-1 1 0 0 0,1-1 0 0 0,-1 0 0 0 0,0 1 0 0 0,0-1 0 0 0,0 0 0 0 0,-1 0 0 0 0,1 0 0 0 0,-1 0 0 0 0,0 0 0 0 0,0 0 0 0 0,0 0 0 0 0,-1-1 0 0 0,1 1 0 0 0,-1-1 0 0 0,0 1 0 0 0,0-1 0 0 0,0 0 0 0 0,-1 0 0 0 0,1-1 0 0 0,-1 1 0 0 0,-4 2 0 0 0,-26 19 0 0 0,29-20 0 0 0,0 0 0 0 0,1 0 0 0 0,-1-1 0 0 0,-1 0 0 0 0,1 0 0 0 0,-11 5 0 0 0,-10-2 0 0 0,7 0 0 0 0,0-2 0 0 0,0 0 0 0 0,0-1 0 0 0,-30 0 0 0 0,0-3 0 0 0,85 5 0 0 0,1 2 0 0 0,58 18 0 0 0,-43-12 0 0 0,100 10 0 0 0,113-20 0 0 0,-143-5 0 0 0,178 11 0 0 0,-272-7 0 0 0,244 4 0 0 0,-215-8 0 0 0,-1-2 0 0 0,73-15 0 0 0,-73 11 0 0 0,0 2 0 0 0,0 3 0 0 0,70 6 0 0 0,-22-1 0 0 0,-45-3 0 0 0,90-14 0 0 0,32-21 0 0 0,113-39 0 0 0,-185 27 0 0 0,-102 45 0 0 0,0-1 0 0 0,-1 1 0 0 0,0-2 0 0 0,1 1 0 0 0,6-7 0 0 0,22-16 0 0 0,-24 19 0 0 0,1 0 0 0 0,0 1 0 0 0,1 0 0 0 0,-1 0 0 0 0,17-6 0 0 0,-25 12 0 0 0,0-1 0 0 0,0 0 0 0 0,0-1 0 0 0,-1 1 0 0 0,1-1 0 0 0,-1 1 0 0 0,1-1 0 0 0,2-4 0 0 0,-1 3 0 0 0,0-1 0 0 0,0 1 0 0 0,1-1 0 0 0,0 1 0 0 0,0 1 0 0 0,6-4 0 0 0,22-16 0 0 0,-30 20 0 0 0,0 0 0 0 0,0 0 0 0 0,1 0 0 0 0,-1 0 0 0 0,1 1 0 0 0,-1 0 0 0 0,6-3 0 0 0,2-4 0 0 0,-4 1 0 0 0,0-1 0 0 0,1 1 0 0 0,0 1 0 0 0,1 0 0 0 0,14-9 0 0 0,-22 15 0 0 0,-1 0 0 0 0,1 0 0 0 0,-1 0 0 0 0,1 0 0 0 0,-1 0 0 0 0,0 0 0 0 0,1 0 0 0 0,-1 0 0 0 0,0-1 0 0 0,0 1 0 0 0,0-1 0 0 0,0 1 0 0 0,0-1 0 0 0,0 1 0 0 0,-1-1 0 0 0,1 1 0 0 0,0-1 0 0 0,0-2 0 0 0,-1 3 0 0 0,0 1 0 0 0,0-1 0 0 0,1 0 0 0 0,-1 0 0 0 0,0 0 0 0 0,1 0 0 0 0,-1 1 0 0 0,1-1 0 0 0,-1 0 0 0 0,1 0 0 0 0,-1 1 0 0 0,1-1 0 0 0,-1 0 0 0 0,1 1 0 0 0,0-1 0 0 0,-1 0 0 0 0,1 1 0 0 0,0-1 0 0 0,0 1 0 0 0,-1-1 0 0 0,1 1 0 0 0,0 0 0 0 0,0-1 0 0 0,0 1 0 0 0,-1 0 0 0 0,1-1 0 0 0,0 1 0 0 0,0 0 0 0 0,0 0 0 0 0,0 0 0 0 0,1 0 0 0 0,1-1 0 0 0,0 1 0 0 0,-1-1 0 0 0,1 0 0 0 0,-1 0 0 0 0,1 0 0 0 0,-1 0 0 0 0,0-1 0 0 0,1 1 0 0 0,-1-1 0 0 0,0 1 0 0 0,3-4 0 0 0,26-16 0 0 0,-29 20 0 0 0,0 0 0 0 0,1 1 0 0 0,-1-1 0 0 0,0 1 0 0 0,0-1 0 0 0,0 1 0 0 0,1 0 0 0 0,-1 0 0 0 0,0 0 0 0 0,1 0 0 0 0,-1 0 0 0 0,3 1 0 0 0,-4-1 0 0 0,0 0 0 0 0,0 0 0 0 0,0 0 0 0 0,0 1 0 0 0,0-1 0 0 0,0 0 0 0 0,0 1 0 0 0,0-1 0 0 0,0 1 0 0 0,-1-1 0 0 0,1 1 0 0 0,0-1 0 0 0,0 1 0 0 0,0-1 0 0 0,-1 1 0 0 0,1 0 0 0 0,0 0 0 0 0,0-1 0 0 0,-1 1 0 0 0,1 0 0 0 0,-1 0 0 0 0,1 0 0 0 0,-1 0 0 0 0,1-1 0 0 0,-1 1 0 0 0,0 0 0 0 0,1 0 0 0 0,-1 0 0 0 0,0 0 0 0 0,0 0 0 0 0,1 2 0 0 0,23 29 0 0 0,-21-19 0 0 0,-1-1 0 0 0,0 1 0 0 0,-1 0 0 0 0,0-1 0 0 0,-1 1 0 0 0,-1 17 0 0 0,0 0 0 0 0,1-26 0 0 0,0 0 0 0 0,-1 0 0 0 0,0 1 0 0 0,0-1 0 0 0,0 0 0 0 0,0 0 0 0 0,0 0 0 0 0,-1 0 0 0 0,0 0 0 0 0,-4 7 0 0 0,-7 17 0 0 0,10-18 0 0 0,3-9 0 0 0,0 1 0 0 0,-1 0 0 0 0,1-1 0 0 0,-1 1 0 0 0,1 0 0 0 0,-1-1 0 0 0,0 1 0 0 0,0-1 0 0 0,1 1 0 0 0,-1-1 0 0 0,0 1 0 0 0,0-1 0 0 0,-1 0 0 0 0,1 0 0 0 0,0 1 0 0 0,-3 1 0 0 0,3-2 0 0 0,0-1 0 0 0,-1 2 0 0 0,1-1 0 0 0,0 0 0 0 0,0 0 0 0 0,0 0 0 0 0,0 0 0 0 0,0 1 0 0 0,0-1 0 0 0,0 0 0 0 0,1 1 0 0 0,-1-1 0 0 0,0 1 0 0 0,1-1 0 0 0,-1 1 0 0 0,1-1 0 0 0,-1 1 0 0 0,1 2 0 0 0,0-2 0 0 0,-1 0 0 0 0,1 0 0 0 0,-1 0 0 0 0,1 0 0 0 0,-1 0 0 0 0,0 0 0 0 0,0 0 0 0 0,0-1 0 0 0,0 1 0 0 0,0 0 0 0 0,0 0 0 0 0,-2 1 0 0 0,-14 27 0 0 0,15-26 0 0 0,1 0 0 0 0,-1-1 0 0 0,0 1 0 0 0,0 0 0 0 0,-1-1 0 0 0,1 1 0 0 0,-5 4 0 0 0,-10 7 0 0 0,-1 0 0 0 0,-30 20 0 0 0,10-13 0 0 0,-67 29 0 0 0,80-40 0 0 0,-127 49 0 0 0,77-36 0 0 0,0-4 0 0 0,-2-3 0 0 0,-78 7 0 0 0,110-20 0 0 0,-5-2 0 0 0,0 3 0 0 0,1 2 0 0 0,-88 23 0 0 0,-29 33 0 0 0,115-31 0 0 0,2-13 0 0 0,42-18 0 0 0,7-2 0 0 0,-1 1 0 0 0,1 0 0 0 0,0 0 0 0 0,-1 0 0 0 0,1-1 0 0 0,0 1 0 0 0,-1 0 0 0 0,1 0 0 0 0,0-1 0 0 0,-1 1 0 0 0,1 0 0 0 0,0 0 0 0 0,-1-1 0 0 0,1 1 0 0 0,0 0 0 0 0,0-1 0 0 0,-1 1 0 0 0,1-1 0 0 0,0 1 0 0 0,0 0 0 0 0,0-1 0 0 0,0 1 0 0 0,0-1 0 0 0,0 1 0 0 0,-1 0 0 0 0,1-1 0 0 0,0 1 0 0 0,0-1 0 0 0,0 1 0 0 0,0 0 0 0 0,0-1 0 0 0,0 1 0 0 0,1-1 0 0 0,-1 1 0 0 0,0 0 0 0 0,0-1 0 0 0,0 1 0 0 0,0-1 0 0 0,0 1 0 0 0,1-1 0 0 0,4-15 0 0 0,2 7 0 0 0,-1 0 0 0 0,2 1 0 0 0,-1 0 0 0 0,1 0 0 0 0,0 1 0 0 0,1 0 0 0 0,16-11 0 0 0,15-18 0 0 0,-13 28 0 0 0,-23 8 0 0 0,0-1 0 0 0,0 0 0 0 0,0 0 0 0 0,0 0 0 0 0,0 0 0 0 0,0-1 0 0 0,0 0 0 0 0,0 0 0 0 0,5-3 0 0 0,-4 1 0 0 0,5-5 0 0 0,-1 1 0 0 0,1 0 0 0 0,1 1 0 0 0,0 0 0 0 0,0 1 0 0 0,0 0 0 0 0,1 1 0 0 0,21-7 0 0 0,-22 9 0 0 0,-1-1 0 0 0,0-1 0 0 0,0 1 0 0 0,15-10 0 0 0,21-11 0 0 0,-25 16 0 0 0,43-16 0 0 0,-48 20 0 0 0,-1 0 0 0 0,26-13 0 0 0,16-5 0 0 0,13-6 0 0 0,-53 21 0 0 0,1 1 0 0 0,0 0 0 0 0,36-9 0 0 0,-37 13 0 0 0,0-1 0 0 0,-1 0 0 0 0,0-2 0 0 0,0 0 0 0 0,23-12 0 0 0,-5 2 0 0 0,20 0 0 0 0,-45 14 0 0 0,-1 1 0 0 0,1-2 0 0 0,-1 1 0 0 0,1-2 0 0 0,-1 1 0 0 0,10-6 0 0 0,-5 2 0 0 0,0 0 0 0 0,0 2 0 0 0,1-1 0 0 0,-1 2 0 0 0,15-4 0 0 0,-16 6 0 0 0,-1-2 0 0 0,1 1 0 0 0,-1-1 0 0 0,0-1 0 0 0,-1 0 0 0 0,14-8 0 0 0,7-6 0 0 0,-27 17 0 0 0,0 1 0 0 0,1-2 0 0 0,-2 1 0 0 0,1 0 0 0 0,0-1 0 0 0,0 1 0 0 0,-1-1 0 0 0,0 0 0 0 0,1 0 0 0 0,-1-1 0 0 0,0 1 0 0 0,4-8 0 0 0,0 5 0 0 0,0-1 0 0 0,0 1 0 0 0,0 0 0 0 0,1 0 0 0 0,0 1 0 0 0,0 0 0 0 0,9-4 0 0 0,-10 4 0 0 0,0-1 0 0 0,-1 1 0 0 0,0-1 0 0 0,0-1 0 0 0,8-9 0 0 0,-7 7 0 0 0,0 1 0 0 0,0 1 0 0 0,1-1 0 0 0,15-11 0 0 0,-15 13 0 0 0,0 0 0 0 0,-1 0 0 0 0,0 0 0 0 0,8-11 0 0 0,25-20 0 0 0,28-18 0 0 0,-66 53 0 0 0,0 1 0 0 0,-1 0 0 0 0,1-1 0 0 0,-1 1 0 0 0,0-1 0 0 0,1 0 0 0 0,-1 0 0 0 0,0 1 0 0 0,0-1 0 0 0,0 0 0 0 0,0 0 0 0 0,0 0 0 0 0,0-4 0 0 0,7-12 0 0 0,-1 11 0 0 0,-6 5 0 0 0,0 0 0 0 0,1 0 0 0 0,-1 1 0 0 0,0-1 0 0 0,0 0 0 0 0,0 0 0 0 0,0 0 0 0 0,0 0 0 0 0,0 0 0 0 0,-1 0 0 0 0,1 0 0 0 0,-1-1 0 0 0,1 1 0 0 0,-1 0 0 0 0,0 0 0 0 0,0 0 0 0 0,0-5 0 0 0,0 7 0 0 0,0-1 0 0 0,-1 1 0 0 0,1 0 0 0 0,0-1 0 0 0,0 1 0 0 0,-1-1 0 0 0,1 1 0 0 0,0 0 0 0 0,-1-1 0 0 0,1 1 0 0 0,0-1 0 0 0,-1 1 0 0 0,1 0 0 0 0,0 0 0 0 0,-1-1 0 0 0,1 1 0 0 0,-1 0 0 0 0,1 0 0 0 0,-1-1 0 0 0,1 1 0 0 0,-1 0 0 0 0,1 0 0 0 0,0 0 0 0 0,-1 0 0 0 0,1 0 0 0 0,-1 0 0 0 0,1 0 0 0 0,-1 0 0 0 0,1 0 0 0 0,-1 0 0 0 0,1 0 0 0 0,-2 0 0 0 0,-18 2 0 0 0,18-2 0 0 0,-15 8 0 0 0,0 0 0 0 0,1 1 0 0 0,0 1 0 0 0,1 1 0 0 0,-15 12 0 0 0,-46 30 0 0 0,34-24 0 0 0,32-22 0 0 0,1 0 0 0 0,-1 0 0 0 0,0-1 0 0 0,-1-1 0 0 0,-12 6 0 0 0,-77 43 0 0 0,34-23 0 0 0,-21 6 0 0 0,-137 49 0 0 0,188-75 0 0 0,-257 73 0 0 0,95-49 0 0 0,-299 1 0 0 0,214-19 0 0 0,12 21 0 0 0,19-2 0 0 0,108-20 0 0 0,-141 6 0 0 0,230-26 0 0 0,1-2 0 0 0,0-3 0 0 0,0-2 0 0 0,-69-24 0 0 0,50 9 0 0 0,57 24 0 0 0,1-2 0 0 0,0 1 0 0 0,-17-8 0 0 0,20 7 0 0 0,0 0 0 0 0,0 1 0 0 0,-24-3 0 0 0,-29-4 0 0 0,-13 0 0 0 0,-105 3 0 0 0,11-3 0 0 0,139 10 0 0 0,-97-4 0 0 0,117 2 0 0 0,-1 0 0 0 0,0-1 0 0 0,1-1 0 0 0,-1 0 0 0 0,1-1 0 0 0,0 0 0 0 0,-12-8 0 0 0,-32-10 0 0 0,56 13 0 0 0,-1 2 0 0 0,1 7 0 0 0,1 1 0 0 0,0-1 0 0 0,-1 0 0 0 0,1 1 0 0 0,0-1 0 0 0,0 0 0 0 0,-1 1 0 0 0,1-1 0 0 0,0 0 0 0 0,0 0 0 0 0,0 1 0 0 0,0-1 0 0 0,0 0 0 0 0,0 0 0 0 0,0 1 0 0 0,0-1 0 0 0,0 0 0 0 0,0 0 0 0 0,1 1 0 0 0,-1-1 0 0 0,0 0 0 0 0,0 1 0 0 0,1-1 0 0 0,-1 0 0 0 0,0 1 0 0 0,1-1 0 0 0,-1 0 0 0 0,1 1 0 0 0,-1-1 0 0 0,1 0 0 0 0,42-35-547 0 0,66-24-4720 0 0,-70 35 2177 0 0,-27 19 1808 0 0,-1-2 0 0 0,-1 1 0 0 0,1-2 0 0 0,12-12 0 0 0,9-11-2158 0 0,-2-1-1 0 0,38-54 1 0 0,-54 66 3042 0 0,0-1 0 0 0,-2 0-1 0 0,0-1 1 0 0,-2 0 0 0 0,15-49 0 0 0,-9 0-800 0 0,12 1-1563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58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1030 1854 6600 0 0,'-28'-43'3298'0'0,"18"33"-2843"0"0,1 0-1 0 0,0-1 1 0 0,1 0-1 0 0,1-1 0 0 0,-1 1 1 0 0,2-2-1 0 0,0 1 1 0 0,0-1-1 0 0,1 1 1 0 0,1-2-1 0 0,0 1 0 0 0,0 0 1 0 0,2-1-1 0 0,0 1 1 0 0,0-1-1 0 0,1-23 0 0 0,1 28-228 0 0,0 1 0 0 0,1-1-1 0 0,0 1 1 0 0,0-1-1 0 0,5-14 1 0 0,3 0 291 0 0,-9 21-482 0 0,1 0 0 0 0,-1 0 0 0 0,1 0 0 0 0,0 1 0 0 0,0-1 0 0 0,-1 0 0 0 0,1 1 0 0 0,0-1 0 0 0,0 0 0 0 0,1 1 0 0 0,-1-1 0 0 0,0 1-1 0 0,0 0 1 0 0,1-1 0 0 0,-1 1 0 0 0,1 0 0 0 0,-1 0 0 0 0,1 0 0 0 0,0 0 0 0 0,-1 0 0 0 0,1 0 0 0 0,0 0 0 0 0,3-1 0 0 0,2 0 41 0 0,-5 1-61 0 0,-1 1 0 0 0,0 0 0 0 0,0 0 1 0 0,0-1-1 0 0,0 1 0 0 0,0-1 0 0 0,0 1 0 0 0,0-1 0 0 0,0 0 1 0 0,0 1-1 0 0,0-1 0 0 0,-1 0 0 0 0,1 0 0 0 0,0 1 0 0 0,0-1 0 0 0,0 0 1 0 0,-1 0-1 0 0,1 0 0 0 0,-1 0 0 0 0,1 0 0 0 0,-1 0 0 0 0,1 0 1 0 0,0-1-1 0 0,0 0 19 0 0,1 0-1 0 0,0 0 1 0 0,0 1 0 0 0,-1-1 0 0 0,1 1 0 0 0,0-1 0 0 0,0 1 0 0 0,0 0 0 0 0,1 0-1 0 0,-1 0 1 0 0,0 0 0 0 0,0 0 0 0 0,1 0 0 0 0,-1 1 0 0 0,5-1 0 0 0,36-6 508 0 0,-25 7-307 0 0,-4 0-67 0 0,-1 0 0 0 0,0 1 0 0 0,21 3 1 0 0,-33-4-156 0 0,0 1 0 0 0,1-1 0 0 0,-1 1 1 0 0,0-1-1 0 0,0 1 0 0 0,0-1 0 0 0,0 1 1 0 0,0 0-1 0 0,0 0 0 0 0,0 0 0 0 0,0 0 1 0 0,0 0-1 0 0,0-1 0 0 0,0 1 0 0 0,0 2 1 0 0,17 16 184 0 0,-12-13-133 0 0,1 1 1 0 0,-1 0-1 0 0,0 0 0 0 0,-1 1 1 0 0,1 0-1 0 0,-1 0 1 0 0,5 12-1 0 0,-8-14-44 0 0,4 12 65 0 0,0 0-1 0 0,-1 0 1 0 0,-1 0-1 0 0,-1 0 1 0 0,2 31 0 0 0,-5-29-22 0 0,1-7-38 0 0,-1 0 0 0 0,0 0 0 0 0,-1 1 0 0 0,0-1 0 0 0,-1 0 0 0 0,-1 0 0 0 0,0-1 0 0 0,-8 22 0 0 0,2-7 19 0 0,-10 15 57 0 0,-107 149 239 0 0,108-172-306 0 0,0-1 0 0 0,-1 0 0 0 0,-31 21 0 0 0,45-36-25 0 0,0 0 0 0 0,0 0 1 0 0,0-1-1 0 0,0 1 0 0 0,0-1 0 0 0,-1 0 0 0 0,1-1 0 0 0,-10 2 0 0 0,-17 6 46 0 0,19-5-25 0 0,-1 0 1 0 0,1-1 0 0 0,-1 0-1 0 0,0-1 1 0 0,-21 0-1 0 0,27-1-17 0 0,-1-1-1 0 0,1-1 0 0 0,-1 0 0 0 0,1 0 0 0 0,-1 0 1 0 0,1-1-1 0 0,-1-1 0 0 0,1 1 0 0 0,0-1 0 0 0,-10-6 1 0 0,0-3 4 0 0,1-2 1 0 0,0 0 0 0 0,1 0-1 0 0,0-2 1 0 0,1 0 0 0 0,1-1-1 0 0,1 0 1 0 0,0-1 0 0 0,1-1-1 0 0,1 0 1 0 0,1 0 0 0 0,-13-35-1 0 0,17 37-29 0 0,0-2-1 0 0,-5-31 0 0 0,1 3 1 0 0,5 29 9 0 0,2 0 1 0 0,0-1-1 0 0,0 1 1 0 0,2-28-1 0 0,1 35 11 0 0,1 1 1 0 0,0 0-1 0 0,0-1 1 0 0,1 1-1 0 0,1 0 1 0 0,-1 0-1 0 0,2 1 0 0 0,0-1 1 0 0,8-15-1 0 0,-9 20-1 0 0,3-4 8 0 0,-1 0 0 0 0,0-1-1 0 0,-1 1 1 0 0,6-19 0 0 0,-7 20-2 0 0,1 0 1 0 0,0 0-1 0 0,0 0 1 0 0,1 1-1 0 0,0-1 1 0 0,0 1-1 0 0,0 0 1 0 0,1 0-1 0 0,12-9 1 0 0,-4 2 39 0 0,1 1 0 0 0,26-16 1 0 0,-39 28-47 0 0,0-1 0 0 0,0 1-1 0 0,1 0 1 0 0,-1 0 0 0 0,0 0 0 0 0,0 0 0 0 0,0 0 0 0 0,1 1 0 0 0,-1-1 0 0 0,0 1-1 0 0,1-1 1 0 0,-1 1 0 0 0,4 0 0 0 0,8-2 25 0 0,4-4 30 0 0,1 1 1 0 0,0 1-1 0 0,36-5 1 0 0,-49 9-45 0 0,0 0-1 0 0,-1 0 1 0 0,1 0 0 0 0,-1 0 0 0 0,1 1-1 0 0,0 0 1 0 0,-1 0 0 0 0,1 1 0 0 0,-1 0-1 0 0,0-1 1 0 0,0 2 0 0 0,1-1 0 0 0,-1 1-1 0 0,-1-1 1 0 0,1 1 0 0 0,0 1 0 0 0,5 4 0 0 0,7 17 49 0 0,-5-13-30 0 0,-10-11-31 0 0,-1 0-1 0 0,0 0 0 0 0,1 0 0 0 0,-1 1 1 0 0,0-1-1 0 0,0 0 0 0 0,0 1 1 0 0,0-1-1 0 0,0 1 0 0 0,0-1 0 0 0,0 1 1 0 0,-1-1-1 0 0,1 1 0 0 0,-1-1 0 0 0,1 1 1 0 0,0 3-1 0 0,13 31 132 0 0,-13-33-126 0 0,1 0 1 0 0,-1 0 0 0 0,1 1-1 0 0,-1-1 1 0 0,0 0 0 0 0,0 1-1 0 0,0-1 1 0 0,-1 1 0 0 0,1 0-1 0 0,-1 5 1 0 0,5 60 242 0 0,-3-52-193 0 0,0 0-1 0 0,-1 1 1 0 0,-1-1 0 0 0,0 0-1 0 0,-2 1 1 0 0,-6 31 0 0 0,-5-16-16 0 0,-1-2 1 0 0,-1 0-1 0 0,-2 0 1 0 0,-2-2-1 0 0,0 0 1 0 0,-31 35-1 0 0,29-40-29 0 0,-1-1 0 0 0,-1 0 0 0 0,-1-2 0 0 0,-1 0 0 0 0,-31 19-1 0 0,47-36-8 0 0,0 0-1 0 0,0-1 0 0 0,0 0 0 0 0,-1 0 1 0 0,1-1-1 0 0,-1 0 0 0 0,1-1 0 0 0,-1 0 1 0 0,0 0-1 0 0,0-1 0 0 0,1 0 0 0 0,-1-1 1 0 0,0 0-1 0 0,1-1 0 0 0,-12-2 0 0 0,15 1-5 0 0,1 0 0 0 0,-1-1 0 0 0,1 1 0 0 0,-1-1 0 0 0,1 0 0 0 0,0 0 0 0 0,0-1 0 0 0,1 1 0 0 0,-1-1 0 0 0,-4-7 0 0 0,-3-4 5 0 0,1-1 0 0 0,-12-23 0 0 0,5 6 1 0 0,1-1-1 0 0,2-1 1 0 0,1-1 0 0 0,2 0-1 0 0,2-1 1 0 0,-11-74-1 0 0,20 101-26 0 0,-2-5 13 0 0,1 1 1 0 0,1-1 0 0 0,0 1 0 0 0,1-1-1 0 0,1 1 1 0 0,0-1 0 0 0,1 1 0 0 0,1-1 0 0 0,0 1-1 0 0,9-23 1 0 0,21-26-3 0 0,-28 55 15 0 0,0 1 0 0 0,1 0-1 0 0,-1 0 1 0 0,2 0 0 0 0,-1 0-1 0 0,14-10 1 0 0,7-12 42 0 0,-26 29-48 0 0,1-1 0 0 0,-1 0 0 0 0,0 1 0 0 0,0-1 0 0 0,1 1 0 0 0,-1 0 0 0 0,1 0 0 0 0,-1-1 0 0 0,1 1 0 0 0,-1 0 0 0 0,1 0 0 0 0,0 0-1 0 0,0 0 1 0 0,-1 1 0 0 0,1-1 0 0 0,3 0 0 0 0,8-6-14 0 0,-4-2 4 0 0,-8 7 8 0 0,0 1 0 0 0,0 0 0 0 0,0 0 0 0 0,0 0 0 0 0,0-1 0 0 0,1 1 0 0 0,-1 0 0 0 0,0 1 0 0 0,1-1 0 0 0,-1 0 0 0 0,1 0 0 0 0,-1 0 0 0 0,1 1 0 0 0,0-1 0 0 0,-1 1 0 0 0,1 0 0 0 0,-1-1 0 0 0,1 1 0 0 0,0 0 0 0 0,2 0 0 0 0,33-9 39 0 0,-32 7-30 0 0,-1 1 0 0 0,0 0 0 0 0,1 0 0 0 0,-1 0 0 0 0,1 0 0 0 0,-1 1 0 0 0,6 0 0 0 0,10 0 17 0 0,-12-1-19 0 0,0 0 0 0 0,0 1 1 0 0,0 0-1 0 0,0 1 0 0 0,0 0 1 0 0,0 0-1 0 0,-1 1 1 0 0,1-1-1 0 0,0 2 0 0 0,-1-1 1 0 0,1 1-1 0 0,-1 0 1 0 0,0 1-1 0 0,0 0 0 0 0,0 0 1 0 0,7 6-1 0 0,-5-3 15 0 0,0 0 1 0 0,-1 0-1 0 0,0 1 0 0 0,-1 0 0 0 0,0 1 0 0 0,0 0 1 0 0,-1 0-1 0 0,0 0 0 0 0,0 1 0 0 0,-1 0 1 0 0,6 17-1 0 0,-1 10-2 0 0,-2-9 58 0 0,-1 2-1 0 0,-1-1 1 0 0,-2 0 0 0 0,1 48-1 0 0,-4-64-60 0 0,-1-4 3 0 0,0-1 0 0 0,0 1 0 0 0,0-1 0 0 0,-1 1 0 0 0,-1-1 0 0 0,1 1 0 0 0,-1-1 0 0 0,-5 13 0 0 0,-10 19 3 0 0,15-32-4 0 0,-1 0 0 0 0,0 0 1 0 0,-1 0-1 0 0,0 0 0 0 0,0-1 1 0 0,-1 0-1 0 0,0 0 0 0 0,-10 12 1 0 0,9-13-5 0 0,1 0 0 0 0,-1 0 1 0 0,0-1-1 0 0,-1 1 0 0 0,1-1 0 0 0,-1 0 1 0 0,0-1-1 0 0,0 0 0 0 0,-1 0 1 0 0,1-1-1 0 0,-1 1 0 0 0,0-2 0 0 0,-13 4 1 0 0,0-2 5 0 0,-1-1-1 0 0,1-1 1 0 0,-1-1 0 0 0,0-1 0 0 0,1-1 0 0 0,-1-1 0 0 0,-28-6-1 0 0,48 8-17 0 0,0-1-1 0 0,0 1 0 0 0,0-1 0 0 0,0 0 0 0 0,0 0 0 0 0,0 0 1 0 0,1 1-1 0 0,-1-2 0 0 0,0 1 0 0 0,1 0 0 0 0,-1 0 1 0 0,0 0-1 0 0,1-1 0 0 0,0 1 0 0 0,-1-1 0 0 0,1 1 0 0 0,-2-3 1 0 0,-11-11 4 0 0,-27-9 11 0 0,33 20-12 0 0,0 0 0 0 0,0 0 0 0 0,0-1 1 0 0,0 0-1 0 0,1-1 0 0 0,0 1 0 0 0,0-1 0 0 0,0-1 0 0 0,1 1 1 0 0,-9-13-1 0 0,11 12-3 0 0,0 0 0 0 0,0 1 0 0 0,0-1 0 0 0,-1 1 0 0 0,0 0 0 0 0,0 1 0 0 0,-10-9 0 0 0,14 13-2 0 0,-5-5-6 0 0,0-1 0 0 0,1 1 0 0 0,1-1 0 0 0,-1 0 0 0 0,1 0 0 0 0,0-1 0 0 0,0 1 0 0 0,-4-16 1 0 0,4 11-4 0 0,0 4 9 0 0,1-1 0 0 0,0 0-1 0 0,0 0 1 0 0,1 0-1 0 0,0 0 1 0 0,1 0-1 0 0,0-1 1 0 0,1 1-1 0 0,0 0 1 0 0,0-1 0 0 0,1 1-1 0 0,0 0 1 0 0,0 0-1 0 0,6-16 1 0 0,-5 17 3 0 0,2 1 0 0 0,-1 0 1 0 0,1 0-1 0 0,0 0 0 0 0,0 1 0 0 0,1-1 1 0 0,0 1-1 0 0,0 0 0 0 0,1 0 0 0 0,9-7 1 0 0,9 0-12 0 0,-7-10 5 0 0,10 9 3 0 0,-13 1 4 0 0,-13 11 1 0 0,1 0-1 0 0,-1 1 1 0 0,1-1 0 0 0,-1 1-1 0 0,1-1 1 0 0,0 1-1 0 0,0 0 1 0 0,0 0 0 0 0,0 0-1 0 0,0 0 1 0 0,0 0 0 0 0,0 0-1 0 0,0 0 1 0 0,0 1-1 0 0,0-1 1 0 0,3 0 0 0 0,79-25-13 0 0,-71 20 1 0 0,1 1 0 0 0,0 1 0 0 0,0 0 0 0 0,0 0 1 0 0,1 2-1 0 0,23-2 0 0 0,-14 3-11 0 0,70 5 32 0 0,-86-3-10 0 0,0 0 1 0 0,0 1-1 0 0,0 0 1 0 0,0 0 0 0 0,-1 1-1 0 0,1 0 1 0 0,-1 0-1 0 0,12 8 1 0 0,-18-10-5 0 0,1 0 1 0 0,-1 0-1 0 0,1 1 1 0 0,-1-1-1 0 0,0 1 1 0 0,1-1-1 0 0,-1 1 0 0 0,0-1 1 0 0,0 1-1 0 0,0 0 1 0 0,0 0-1 0 0,-1-1 1 0 0,1 1-1 0 0,0 0 0 0 0,0 2 1 0 0,11 20 24 0 0,-9-18-21 0 0,0-1-1 0 0,-1 1 1 0 0,0 0-1 0 0,0 0 1 0 0,-1 0-1 0 0,0 0 0 0 0,0 0 1 0 0,1 11-1 0 0,1 5 11 0 0,0-11-10 0 0,-1 1-1 0 0,0-1 0 0 0,-1 1 0 0 0,0-1 0 0 0,0 1 0 0 0,-1-1 0 0 0,-1 1 1 0 0,0 0-1 0 0,-1-1 0 0 0,0 1 0 0 0,0-1 0 0 0,-2 0 0 0 0,1 0 1 0 0,-1 0-1 0 0,-1 0 0 0 0,0-1 0 0 0,0 1 0 0 0,-14 17 0 0 0,-17 28 11 0 0,29-44-17 0 0,0 0 0 0 0,0-1 0 0 0,-1 1-1 0 0,-1-1 1 0 0,0-1 0 0 0,0 0 0 0 0,-14 12-1 0 0,8-11 8 0 0,0 1-1 0 0,1 1 0 0 0,1 0 1 0 0,-14 16-1 0 0,-30 28-8 0 0,-7-17 7 0 0,55-34 0 0 0,-1 0-1 0 0,0 0 1 0 0,0-1 0 0 0,0-1 0 0 0,-1 0 0 0 0,1 0 0 0 0,-1-1 0 0 0,0 0 0 0 0,-17 1-1 0 0,-26 2 1 0 0,37-3-39 0 0,0-2 0 0 0,-1 0 0 0 0,-21-1 0 0 0,34-1 30 0 0,0 1 0 0 0,0-1 0 0 0,0 0 0 0 0,1-1 0 0 0,-1 1 0 0 0,0-1 1 0 0,1 0-1 0 0,-1 0 0 0 0,1 0 0 0 0,0-1 0 0 0,-1 0 0 0 0,1 0 0 0 0,0 0 0 0 0,1 0 0 0 0,-6-6 0 0 0,-5-15 26 0 0,14 22-19 0 0,-1-1 0 0 0,0 1 0 0 0,0-1 1 0 0,0 1-1 0 0,-1-1 0 0 0,1 1 0 0 0,0 0 0 0 0,-1 0 0 0 0,1 0 0 0 0,-4-3 0 0 0,-2-5-7 0 0,-1-1 0 0 0,2 1 0 0 0,-1-1 1 0 0,1 0-1 0 0,1-1 0 0 0,0 0 0 0 0,1 0 0 0 0,0 0 0 0 0,1 0 0 0 0,0 0 0 0 0,1-1 1 0 0,0 1-1 0 0,1-1 0 0 0,1 0 0 0 0,0 1 0 0 0,0-1 0 0 0,1 0 0 0 0,5-22 0 0 0,-2 21 17 0 0,-4 10-9 0 0,0 0 0 0 0,1 0-1 0 0,0 0 1 0 0,0 0 0 0 0,0 0 0 0 0,1 0-1 0 0,-1 1 1 0 0,1-1 0 0 0,0 1 0 0 0,0-1-1 0 0,5-5 1 0 0,22-12 18 0 0,-11-10-17 0 0,2 12 0 0 0,-8 2 26 0 0,-7 11-19 0 0,-1 0 1 0 0,1 0-1 0 0,0 0 1 0 0,11-10 0 0 0,41-34 74 0 0,-45 39-74 0 0,0 0-1 0 0,24-16 0 0 0,-22 18 2 0 0,1 0 0 0 0,0 1 0 0 0,1 0 0 0 0,-1 1 0 0 0,1 1 0 0 0,26-6 0 0 0,-41 12-11 0 0,30-8 38 0 0,60-7-1 0 0,-85 14-36 0 0,1 1 1 0 0,-1-1 0 0 0,1 1-1 0 0,-1 0 1 0 0,1 1-1 0 0,-1 0 1 0 0,1 0-1 0 0,-1 0 1 0 0,0 0-1 0 0,1 1 1 0 0,-1 0 0 0 0,0 1-1 0 0,0-1 1 0 0,-1 1-1 0 0,1 0 1 0 0,9 7-1 0 0,-1 15 21 0 0,2-9-1 0 0,-13-14-21 0 0,0 0 1 0 0,-1 0 0 0 0,1 1 0 0 0,-1-1 0 0 0,0 1 0 0 0,0 0 0 0 0,0-1-1 0 0,0 1 1 0 0,0 0 0 0 0,0 0 0 0 0,-1 0 0 0 0,2 6 0 0 0,5 22 23 0 0,-1 0 0 0 0,-1 1 0 0 0,-2 0 0 0 0,-2 0 1 0 0,-2 57-1 0 0,0-81-5 0 0,-1 6-23 0 0,0 1-1 0 0,-1-1 1 0 0,-1 0 0 0 0,0 0 0 0 0,-1 0 0 0 0,-1 0 0 0 0,0-1 0 0 0,-1 0 0 0 0,0 0 0 0 0,-1 0-1 0 0,-13 19 1 0 0,18-29 10 0 0,0 0-1 0 0,0 1 0 0 0,0-1 0 0 0,1 1 0 0 0,0-1 0 0 0,0 1 0 0 0,0 0 0 0 0,-1 4 0 0 0,-6 19 39 0 0,-67 86-56 0 0,67-102 16 0 0,0 0 0 0 0,-1 0 0 0 0,0 0 0 0 0,-1-1 0 0 0,0 0 0 0 0,-1-1 0 0 0,-18 12 0 0 0,20-16-2 0 0,0 0 1 0 0,0 0-1 0 0,0-1 1 0 0,-1 0-1 0 0,1-1 1 0 0,-1 0-1 0 0,0-1 1 0 0,0 0-1 0 0,0 0 0 0 0,0-1 1 0 0,0-1-1 0 0,0 1 1 0 0,-11-2-1 0 0,7 1-15 0 0,9 1 19 0 0,0-1-1 0 0,0 1 0 0 0,-1-1 0 0 0,1 0 0 0 0,0-1 0 0 0,0 0 0 0 0,0 1 1 0 0,0-1-1 0 0,0-1 0 0 0,0 1 0 0 0,0-1 0 0 0,1 0 0 0 0,-1 0 0 0 0,0 0 1 0 0,-4-4-1 0 0,-56-69-141 0 0,29 32 70 0 0,23 29 66 0 0,1-2 0 0 0,1 1 0 0 0,0-2 0 0 0,1 0-1 0 0,0 0 1 0 0,-9-25 0 0 0,-1-4 5 0 0,16 38 0 0 0,0 0 0 0 0,1 0-1 0 0,0 0 1 0 0,0 0 0 0 0,-3-16-1 0 0,4 11 0 0 0,-8-77-36 0 0,10 84 29 0 0,0 0 1 0 0,1 0-1 0 0,-1 0 0 0 0,1 0 0 0 0,0 0 0 0 0,0 1 0 0 0,1-1 0 0 0,0 0 1 0 0,0 1-1 0 0,0 0 0 0 0,0-1 0 0 0,7-8 0 0 0,27-37 3 0 0,-17 24 20 0 0,1 0 0 0 0,1 1 0 0 0,35-33-1 0 0,-42 45-9 0 0,-3 3 16 0 0,1 2-1 0 0,0 0 1 0 0,25-14-1 0 0,-8 4-5 0 0,-10 7-18 0 0,0 2 1 0 0,0 0 0 0 0,1 0-1 0 0,0 2 1 0 0,1 1 0 0 0,-1 0-1 0 0,2 2 1 0 0,35-6 0 0 0,-41 9 7 0 0,1 0 0 0 0,-1 1 0 0 0,0 1 0 0 0,31 3 0 0 0,-40-2-9 0 0,-1 0-1 0 0,1 0 0 0 0,0 0 1 0 0,-1 1-1 0 0,0 0 1 0 0,1 0-1 0 0,-1 1 0 0 0,0-1 1 0 0,0 1-1 0 0,0 1 0 0 0,-1-1 1 0 0,1 1-1 0 0,-1 0 0 0 0,6 5 1 0 0,15 21 18 0 0,-18-23-20 0 0,-1 1 1 0 0,0 0-1 0 0,-1 0 0 0 0,0 0 1 0 0,0 1-1 0 0,-1 0 0 0 0,0 0 1 0 0,0 0-1 0 0,-1 0 0 0 0,0 1 1 0 0,-1 0-1 0 0,4 14 0 0 0,5 38 29 0 0,-8-46-18 0 0,0 0 0 0 0,-1 0 0 0 0,0 1 1 0 0,-2-1-1 0 0,0 1 0 0 0,0-1 0 0 0,-2 1 0 0 0,0-1 0 0 0,-1 1 0 0 0,-4 16 0 0 0,-3-1-13 0 0,8-22 1 0 0,-1-1-1 0 0,-1 1 1 0 0,0 0 0 0 0,0-1-1 0 0,-1 1 1 0 0,0-1 0 0 0,-1 0-1 0 0,0 0 1 0 0,-11 14-1 0 0,-70 70-42 0 0,71-81 60 0 0,0 2-11 0 0,-2 0 0 0 0,0-1 0 0 0,-1-1 0 0 0,0 0 0 0 0,0-2 0 0 0,-1 0 0 0 0,-1-1 0 0 0,-27 9 0 0 0,39-16 0 0 0,0 0 0 0 0,0 0-1 0 0,0 0 1 0 0,0-1 0 0 0,0 0 0 0 0,0 0 0 0 0,-1-1 0 0 0,1-1 0 0 0,0 1 0 0 0,0-1 0 0 0,0 0 0 0 0,0-1 0 0 0,0 0 0 0 0,0 0 0 0 0,0-1-1 0 0,-9-4 1 0 0,4-1-1 0 0,0 0-1 0 0,1-1 1 0 0,0 0-1 0 0,1-1 1 0 0,0 0-1 0 0,-17-21 1 0 0,2-2-69 0 0,-22-41 1 0 0,32 49-2 0 0,11 14 69 0 0,0 1 0 0 0,1-1 1 0 0,1 0-1 0 0,-1-1 0 0 0,2 1 0 0 0,0 0 0 0 0,0-1 0 0 0,1 1 0 0 0,0-1 0 0 0,1-13 0 0 0,-3-29 1 0 0,1 40-9 0 0,0 0 1 0 0,1 0 0 0 0,0 0-1 0 0,2 0 1 0 0,-1 0 0 0 0,2 0-1 0 0,0 0 1 0 0,0 0 0 0 0,2 0-1 0 0,-1 1 1 0 0,2-1 0 0 0,7-15-1 0 0,7-5 53 0 0,1 2 0 0 0,26-32-1 0 0,-22 36-10 0 0,12-15-92 0 0,2 0 0 0 0,45-36 0 0 0,-35 37 72 0 0,-34 28-10 0 0,1 0 1 0 0,1 1-1 0 0,0 1 0 0 0,1 0 0 0 0,28-13 1 0 0,-5 8 1 0 0,0 3 1 0 0,2 1-1 0 0,-1 2 1 0 0,2 2 0 0 0,-1 2-1 0 0,1 2 1 0 0,0 1-1 0 0,72 4 1 0 0,-109 0-8 0 0,0 0 1 0 0,0 0-1 0 0,0 0 0 0 0,0 1 1 0 0,0 0-1 0 0,0 1 0 0 0,-1-1 1 0 0,1 1-1 0 0,0 0 0 0 0,-1 1 1 0 0,1-1-1 0 0,-1 1 0 0 0,10 7 1 0 0,2 15 19 0 0,-3-13-22 0 0,-10-9 5 0 0,0 0 0 0 0,-1 0 0 0 0,0 0 0 0 0,1 0 0 0 0,-1 1 0 0 0,0 0 0 0 0,-1-1 0 0 0,5 9 0 0 0,51 66 22 0 0,-45-50 14 0 0,-2 0 0 0 0,-1 1 0 0 0,-1 0 0 0 0,6 44 0 0 0,-12-46-34 0 0,-1 0-1 0 0,-4 37 0 0 0,1-17-15 0 0,0-31 13 0 0,0 0 0 0 0,-1-1 1 0 0,-1 1-1 0 0,0 0 1 0 0,-1-1-1 0 0,-10 25 0 0 0,-46 82 80 0 0,42-90-52 0 0,9-18-28 0 0,0 0 0 0 0,-2-1 1 0 0,-18 20-1 0 0,10-12 17 0 0,-34 26-22 0 0,33-17 2 0 0,6-19-10 0 0,0-1-1 0 0,0 0 1 0 0,-1-1 0 0 0,-25 11 0 0 0,22-12 3 0 0,-1-1 0 0 0,-1-1 0 0 0,1-1 0 0 0,-1-1-1 0 0,0 0 1 0 0,0-1 0 0 0,0-2 0 0 0,0 0 0 0 0,0-1 0 0 0,0-1 0 0 0,-27-4 0 0 0,38 2-3 0 0,1 0 0 0 0,-1-1 1 0 0,1 0-1 0 0,0 0 0 0 0,0-1 0 0 0,0 0 1 0 0,1 0-1 0 0,-1-1 0 0 0,1 0 0 0 0,-7-8 1 0 0,-17-12 52 0 0,4 2-21 0 0,1-1 0 0 0,1-1 0 0 0,2-1 1 0 0,0-1-1 0 0,2-1 0 0 0,-34-62 0 0 0,46 77-39 0 0,-10-23 16 0 0,-26-61 0 0 0,33 68-13 0 0,5 5-10 0 0,0-2 0 0 0,1 1-1 0 0,2-1 1 0 0,1 1 0 0 0,1-1 0 0 0,1 0-1 0 0,2 0 1 0 0,4-35 0 0 0,-3 51 18 0 0,0-1 1 0 0,1 0-1 0 0,1 1 0 0 0,0 0 1 0 0,1-1-1 0 0,0 2 1 0 0,0-1-1 0 0,1 1 1 0 0,12-17-1 0 0,4-7-8 0 0,2-5 52 0 0,2 1 0 0 0,2 1 0 0 0,1 2 0 0 0,2 1 0 0 0,1 1 0 0 0,2 1 0 0 0,1 2 0 0 0,62-41 0 0 0,-63 51-16 0 0,25-17-19 0 0,2 2 0 0 0,1 3 0 0 0,70-25 0 0 0,-91 43 1 0 0,-13 3 0 0 0,0 2 0 0 0,1 1-1 0 0,53-8 1 0 0,54-2-34 0 0,-99 11 22 0 0,1 1 0 0 0,-1 2 0 0 0,1 2 0 0 0,-1 1 1 0 0,1 2-1 0 0,39 6 0 0 0,-69-5 26 0 0,0 1 0 0 0,0 0 0 0 0,0 0 1 0 0,0 1-1 0 0,0 0 0 0 0,12 10 0 0 0,6 1 4 0 0,-23-13-25 0 0,0-1 0 0 0,-1 1 0 0 0,1 0 0 0 0,0 0 0 0 0,-1 0 0 0 0,1 0 1 0 0,-1 0-1 0 0,1 0 0 0 0,-1 1 0 0 0,0-1 0 0 0,0 1 0 0 0,0-1 0 0 0,0 1 0 0 0,1 5 0 0 0,19 25-17 0 0,-20-31 20 0 0,3 4 3 0 0,-1 0 1 0 0,0 0-1 0 0,1 0 0 0 0,-2 0 1 0 0,1 1-1 0 0,-1-1 0 0 0,4 13 1 0 0,10 26 7 0 0,-13-38-6 0 0,-1 1-1 0 0,1 0 0 0 0,-2 0 0 0 0,1 0 1 0 0,1 15-1 0 0,4 47-9 0 0,-3 0 0 0 0,-6 93 0 0 0,-2-121 2 0 0,-3-1-1 0 0,-1 0 0 0 0,-1 0 0 0 0,-3-1 0 0 0,-19 48 1 0 0,1 11-24 0 0,-11-9-5 0 0,-67 112 0 0 0,83-169 40 0 0,-54 61-1 0 0,14-21-3 0 0,54-60-6 0 0,-1 0 0 0 0,-1 0 1 0 0,0-2-1 0 0,0 1 0 0 0,-1-1 0 0 0,0-1 1 0 0,-1-1-1 0 0,-1 0 0 0 0,1 0 1 0 0,-1-2-1 0 0,0 0 0 0 0,-1 0 0 0 0,-19 5 1 0 0,7-7-4 0 0,18-2 2 0 0,0 0-1 0 0,-1-1 1 0 0,1 0 0 0 0,-1 0 0 0 0,1-2 0 0 0,-1 1-1 0 0,0-1 1 0 0,1-1 0 0 0,-1 0 0 0 0,0 0-1 0 0,1-1 1 0 0,-14-4 0 0 0,4-6 4 0 0,0 0-1 0 0,0-2 0 0 0,2 0 1 0 0,-1-1-1 0 0,2-1 1 0 0,0 0-1 0 0,1-1 1 0 0,1-1-1 0 0,1-1 1 0 0,-14-22-1 0 0,7 6-14 0 0,2 0-1 0 0,2-2 1 0 0,1 0-1 0 0,2 0 1 0 0,-11-47-1 0 0,7 3-22 0 0,-13-126 0 0 0,31 182 1 0 0,1-1 1 0 0,1 1-1 0 0,1-1 0 0 0,1 1 1 0 0,1 0-1 0 0,1 0 0 0 0,2 1 0 0 0,12-29 1 0 0,-17 45 36 0 0,3-11 25 0 0,1 0 0 0 0,1 0 0 0 0,1 1 0 0 0,0 1 0 0 0,12-18 0 0 0,26-33 88 0 0,-13 17-49 0 0,1 2 0 0 0,64-67 0 0 0,-98 115-65 0 0,152-139 44 0 0,-132 123-32 0 0,0 1 0 0 0,2 2 0 0 0,-1 0 0 0 0,2 1 0 0 0,38-15 0 0 0,-5 3 7 0 0,-46 20-16 0 0,0 0 0 0 0,1 0 0 0 0,-1 1 0 0 0,1 0 1 0 0,18-2-1 0 0,-1 1 30 0 0,-2 1-39 0 0,0 0 0 0 0,1 2 0 0 0,-1 0 0 0 0,41 5-1 0 0,-63-2 8 0 0,0 0 0 0 0,0 0 0 0 0,0 1 0 0 0,0 0 0 0 0,0 0 0 0 0,0 0 0 0 0,-1 1 0 0 0,1-1 0 0 0,-1 1 0 0 0,0 0 0 0 0,0 1 0 0 0,0-1-1 0 0,7 8 1 0 0,2 5 5 0 0,0 1 0 0 0,13 21 0 0 0,-14-19 6 0 0,11 16-32 0 0,-2 2 1 0 0,22 49-1 0 0,-33-51 2 0 0,-1 1 0 0 0,-2-1 0 0 0,-1 1 0 0 0,-2 0 0 0 0,-2 1 0 0 0,-1 37 0 0 0,-1-56-9 0 0,0 52 48 0 0,-2 0 1 0 0,-14 85-1 0 0,10-119 18 0 0,4-21-34 0 0,-1 0 0 0 0,0 0 0 0 0,-1 0-1 0 0,0 0 1 0 0,-12 26 0 0 0,-32 56-42 0 0,-46 80 23 0 0,58-111 63 0 0,29-52-53 0 0,0 1 0 0 0,-1-1-1 0 0,-1 0 1 0 0,0 0 0 0 0,-1-1-1 0 0,-23 22 1 0 0,-1-4 11 0 0,23-20-5 0 0,-1 0 1 0 0,0-1-1 0 0,-1 0 1 0 0,0-1-1 0 0,-1 0 1 0 0,-25 11-1 0 0,26-14-6 0 0,1-2 0 0 0,-1 0 0 0 0,0 0 1 0 0,-1-1-1 0 0,1-1 0 0 0,0 0 0 0 0,-1-1 0 0 0,-15 0 0 0 0,23-1 6 0 0,0-1-1 0 0,0 0 0 0 0,0-1 0 0 0,0 1 1 0 0,0-1-1 0 0,1 0 0 0 0,-1-1 0 0 0,1 1 1 0 0,-1-1-1 0 0,1 0 0 0 0,-10-7 0 0 0,-11-7 30 0 0,-1 0-25 0 0,1 0 0 0 0,0-2 0 0 0,2-2 0 0 0,0 0 1 0 0,-38-45-1 0 0,19 12 11 0 0,-61-98 1 0 0,75 98-34 0 0,4-1 0 0 0,1 0 0 0 0,3-2 0 0 0,-19-84 0 0 0,34 111 22 0 0,2 1 1 0 0,1-1 0 0 0,2 0 0 0 0,2-30 0 0 0,-1 20 20 0 0,1 21-21 0 0,1 0 0 0 0,1 0 0 0 0,1 1 0 0 0,0-1 0 0 0,1 1-1 0 0,2 0 1 0 0,-1 0 0 0 0,2 1 0 0 0,0 0 0 0 0,15-22 0 0 0,7-6 7 0 0,2 1 0 0 0,51-54 0 0 0,-45 57-13 0 0,2 3 1 0 0,2 1-1 0 0,1 2 1 0 0,2 2-1 0 0,61-34 1 0 0,-33 28 31 0 0,2 3 0 0 0,145-47 0 0 0,-184 74-45 0 0,0 3 1 0 0,1 0-1 0 0,0 3 0 0 0,0 1 1 0 0,51 3-1 0 0,-28 0 49 0 0,-41 0-43 0 0,0 1 0 0 0,-1 1 1 0 0,1 1-1 0 0,0 1 1 0 0,-1 0-1 0 0,0 1 0 0 0,0 1 1 0 0,-1 0-1 0 0,1 2 0 0 0,-2 0 1 0 0,30 21-1 0 0,-20-10 30 0 0,-1 0-1 0 0,0 2 0 0 0,-2 1 1 0 0,-1 0-1 0 0,-1 2 1 0 0,23 34-1 0 0,-6 4 15 0 0,-4 1 1 0 0,42 109-1 0 0,-67-148-36 0 0,-2 1-1 0 0,0 0 1 0 0,3 32 0 0 0,-3-14-92 0 0,3 17 70 0 0,-3 1-1 0 0,-2 0 1 0 0,-4 1 0 0 0,-7 81-1 0 0,0-105-3 0 0,-2-1-1 0 0,-1 0 1 0 0,-2 0-1 0 0,-30 71 0 0 0,36-99 37 0 0,-1 0-1 0 0,1 0 0 0 0,-1 0 0 0 0,-14 15 1 0 0,-15 28 25 0 0,26-38-47 0 0,0 0-1 0 0,0 0 0 0 0,-2 0 0 0 0,0-1 0 0 0,0-1 1 0 0,-26 23-1 0 0,23-27-3 0 0,0-1 1 0 0,0-1-1 0 0,0 0 1 0 0,-1-1-1 0 0,0 0 1 0 0,0-1-1 0 0,0-1 1 0 0,-28 4-1 0 0,10-6 51 0 0,0 0 0 0 0,-1-2 0 0 0,-61-8 0 0 0,90 7-36 0 0,-6-1-1 0 0,1 0-1 0 0,-1-1 1 0 0,1 0 0 0 0,0 0-1 0 0,0-1 1 0 0,0-1 0 0 0,0 0-1 0 0,-11-8 1 0 0,-74-58-17 0 0,60 43 16 0 0,-2-2 12 0 0,1-2 0 0 0,1-1 1 0 0,-44-56-1 0 0,62 67-8 0 0,0-2 1 0 0,2 1-1 0 0,1-2 1 0 0,1 0 0 0 0,1 0-1 0 0,1-1 1 0 0,-9-34-1 0 0,8 20-33 0 0,3-1 0 0 0,1 0 1 0 0,2-1-1 0 0,-1-42 0 0 0,6 43 16 0 0,0 26 13 0 0,0 0 0 0 0,2-1 0 0 0,-1 1-1 0 0,2 0 1 0 0,0 0 0 0 0,1 0 0 0 0,5-15 0 0 0,9-13 48 0 0,3 1 0 0 0,1 0 0 0 0,2 2 0 0 0,37-49 0 0 0,-14 28-44 0 0,101-100 0 0 0,-107 123-1 0 0,3 1-1 0 0,0 3 1 0 0,3 1-1 0 0,0 2 1 0 0,71-34-1 0 0,-98 58-3 0 0,-1 0-1 0 0,1 1 1 0 0,22-4-1 0 0,34-11-41 0 0,-57 14 86 0 0,0 2-1 0 0,1 0 0 0 0,0 1 1 0 0,-1 1-1 0 0,1 1 0 0 0,0 0 0 0 0,1 2 1 0 0,27 2-1 0 0,-37-2-20 0 0,4 0-57 0 0,1 1-1 0 0,0 0 1 0 0,-1 1-1 0 0,0 1 1 0 0,0 0-1 0 0,0 1 1 0 0,0 1-1 0 0,0 0 1 0 0,18 9-1 0 0,8 17 37 0 0,-1 1 0 0 0,-1 2-1 0 0,49 58 1 0 0,-74-77 3 0 0,-1 0 0 0 0,-1 1 0 0 0,-1 0 0 0 0,0 1 0 0 0,-1 0 0 0 0,-1 1 0 0 0,10 31 0 0 0,-2 9-36 0 0,10 68 0 0 0,-18-84 14 0 0,-1 19 59 0 0,-3 0 1 0 0,-2 0-1 0 0,-3 1 1 0 0,-12 77-1 0 0,11-114-44 0 0,-1 0 0 0 0,-1 0-1 0 0,-2-1 1 0 0,0 1 0 0 0,-1-1-1 0 0,-17 35 1 0 0,1-14 35 0 0,10-18-30 0 0,-1-1 0 0 0,0-1-1 0 0,-3 0 1 0 0,-18 22 0 0 0,8-16 11 0 0,21-22-7 0 0,-1-1-1 0 0,0 0 1 0 0,0 0 0 0 0,-1 0 0 0 0,0-1-1 0 0,0 0 1 0 0,-1-1 0 0 0,0 0 0 0 0,-12 7-1 0 0,-22 5-10 0 0,35-14 6 0 0,0 0 1 0 0,-1-1 0 0 0,1 0-1 0 0,-1 0 1 0 0,0-1 0 0 0,0 0-1 0 0,0 0 1 0 0,-17 0 0 0 0,11-1 3 0 0,1-1 1 0 0,0-1-1 0 0,-1 0 1 0 0,1 0-1 0 0,0-2 0 0 0,0 0 1 0 0,0 0-1 0 0,0-1 1 0 0,-15-7-1 0 0,0-10-41 0 0,1-2 0 0 0,1-1-1 0 0,2-1 1 0 0,-30-36 0 0 0,20 22 29 0 0,13 13 16 0 0,0-1-1 0 0,2-1 0 0 0,2-1 1 0 0,0-1-1 0 0,2-1 1 0 0,1 0-1 0 0,2 0 0 0 0,1-2 1 0 0,1 0-1 0 0,2 0 0 0 0,1 0 1 0 0,-3-37-1 0 0,3 18 50 0 0,0-88 0 0 0,8 121-65 0 0,2 1 0 0 0,0-1 0 0 0,1 1 0 0 0,1 0-1 0 0,0 0 1 0 0,2 0 0 0 0,0 0 0 0 0,10-20-1 0 0,6-8 7 0 0,2 1-1 0 0,1 1 1 0 0,3 1-1 0 0,1 2 1 0 0,58-63-1 0 0,-74 91 11 0 0,21-21 51 0 0,2 1 0 0 0,71-48 0 0 0,-72 56-37 0 0,22-10-52 0 0,-13 15-6 0 0,-15 7-20 0 0,1 0 0 0 0,53-13 0 0 0,-55 20 38 0 0,1 1 1 0 0,43-3 0 0 0,-60 8 29 0 0,1 0 0 0 0,-1 0 0 0 0,1 2 0 0 0,-1-1 1 0 0,0 1-1 0 0,0 1 0 0 0,0 1 0 0 0,17 6 0 0 0,-15-4-4 0 0,-1 1 1 0 0,0 1-1 0 0,-1 0 0 0 0,0 0 0 0 0,0 1 0 0 0,17 18 1 0 0,10 5-34 0 0,-32-28 23 0 0,0 1 0 0 0,-1 0 0 0 0,0 0 0 0 0,0 0 0 0 0,0 1 0 0 0,-1 0-1 0 0,0 0 1 0 0,6 10 0 0 0,34 64-10 0 0,59 125 16 0 0,-95-179 16 0 0,-1 0 0 0 0,-1 0 0 0 0,-1 1 0 0 0,-1-1 0 0 0,1 29 0 0 0,3 36-61 0 0,-5 1-1 0 0,-8 130 0 0 0,-2-188 71 0 0,-14 46 0 0 0,8-35 20 0 0,10-38-32 0 0,0 0 0 0 0,-1 1 0 0 0,0-1 0 0 0,0 0 0 0 0,-8 12 0 0 0,-11 28-24 0 0,20-38 0 0 0,0-1 0 0 0,0 1 0 0 0,-1-1 0 0 0,0 0 0 0 0,-1 1 0 0 0,1-1 0 0 0,-2-1 0 0 0,1 1 0 0 0,-1-1 0 0 0,0 1 0 0 0,-1-1 0 0 0,0-1 0 0 0,0 1 0 0 0,0-1 0 0 0,-1 0 0 0 0,-11 8 0 0 0,9-8 11 0 0,4-2 0 0 0,0 0 0 0 0,0 0 0 0 0,-1-1 1 0 0,1 0-1 0 0,-1 0 0 0 0,1 0 0 0 0,-1 0 0 0 0,0-1 0 0 0,0 0 0 0 0,0 0 0 0 0,0-1 0 0 0,0 1 0 0 0,-1-2 0 0 0,1 1 0 0 0,0-1 0 0 0,-1 1 1 0 0,1-2-1 0 0,-11 0 0 0 0,15 0-2 0 0,0 0-1 0 0,0 0 1 0 0,0 0 0 0 0,1 0 0 0 0,-1 0 0 0 0,0 0-1 0 0,0-1 1 0 0,1 1 0 0 0,-1-1 0 0 0,1 1 0 0 0,-1-1-1 0 0,-1-3 1 0 0,-15-12 2 0 0,-19 3-27 0 0,25 5 14 0 0,0 0 0 0 0,1 0-1 0 0,0-1 1 0 0,-18-22 0 0 0,4 6 5 0 0,-12-15-46 0 0,3-1 1 0 0,-46-71-1 0 0,64 82 20 0 0,2 0-1 0 0,1-1 1 0 0,-17-64 0 0 0,28 85 34 0 0,1 1 1 0 0,-1-1 0 0 0,1 0-1 0 0,1-14 1 0 0,-2-28-1 0 0,0 45 0 0 0,-2-12-1 0 0,0-1-1 0 0,1 1 1 0 0,2-1 0 0 0,0 1 0 0 0,1-1-1 0 0,1 1 1 0 0,0-1 0 0 0,9-34 0 0 0,2 21-23 0 0,8-31 18 0 0,-15 50 17 0 0,0 0 1 0 0,1 0-1 0 0,1 1 0 0 0,0 0 1 0 0,1 1-1 0 0,0-1 1 0 0,1 2-1 0 0,18-21 0 0 0,-4 3-18 0 0,1 0-4 0 0,2 2 0 0 0,1 0 0 0 0,2 2 0 0 0,0 1 0 0 0,1 1 0 0 0,48-27 0 0 0,-72 48 11 0 0,-1 1 0 0 0,1 0 0 0 0,0 0 1 0 0,0 1-1 0 0,11-2 0 0 0,14-3 31 0 0,-2-1-41 0 0,1 2-1 0 0,0 1 1 0 0,0 2-1 0 0,0 1 1 0 0,52 4-1 0 0,-73-2 8 0 0,-1 0-1 0 0,0 1 1 0 0,1 0-1 0 0,-1 0 1 0 0,0 1-1 0 0,0 0 1 0 0,0 0-1 0 0,14 9 1 0 0,50 40 4 0 0,-65-45-6 0 0,1 1 0 0 0,-2-1 0 0 0,1 1 0 0 0,-1 1 0 0 0,9 14 0 0 0,6 7 1 0 0,28 44 41 0 0,-46-69-35 0 0,0 1 0 0 0,-1-1 0 0 0,0 1-1 0 0,0 0 1 0 0,0 0 0 0 0,1 6 0 0 0,6 21 46 0 0,8 20-79 0 0,-1 0-1 0 0,-4 1 1 0 0,10 86 0 0 0,-18-112 21 0 0,-1 11 60 0 0,-2 78 1 0 0,-3-48-25 0 0,1-52-33 0 0,0-1-1 0 0,-2 0 1 0 0,-7 28-1 0 0,-5 28 4 0 0,11-44 28 0 0,-2 0-1 0 0,-1-1 0 0 0,-2 0 0 0 0,0 0 1 0 0,-2-1-1 0 0,-17 31 0 0 0,4-29-107 0 0,0-3 26 0 0,21-21 54 0 0,0-1 0 0 0,-1 1 0 0 0,0-1-1 0 0,1 0 1 0 0,-1 0 0 0 0,0 0 0 0 0,0-1-1 0 0,-1 1 1 0 0,1-1 0 0 0,0 0 0 0 0,-1 0-1 0 0,1-1 1 0 0,-1 1 0 0 0,0-1 0 0 0,1 0 0 0 0,-1 0-1 0 0,0-1 1 0 0,0 1 0 0 0,0-1 0 0 0,0 0-1 0 0,1-1 1 0 0,-1 1 0 0 0,0-1 0 0 0,0 0-1 0 0,0 0 1 0 0,1 0 0 0 0,-8-3 0 0 0,11 3 0 0 0,0 0 1 0 0,-1 0 0 0 0,1 0-1 0 0,0 0 1 0 0,0-1 0 0 0,0 1-1 0 0,0 0 1 0 0,0 0-1 0 0,0-1 1 0 0,0 1 0 0 0,1-1-1 0 0,-1 1 1 0 0,0 0 0 0 0,1-1-1 0 0,-1 1 1 0 0,1-1 0 0 0,0 0-1 0 0,-1 1 1 0 0,1-3 0 0 0,-2-4 9 0 0,-35-40 138 0 0,27 30-144 0 0,1-1-1 0 0,1 0 1 0 0,0-1 0 0 0,2 0-1 0 0,0 0 1 0 0,-4-32 0 0 0,-9-24-87 0 0,14 59 51 0 0,0-1 1 0 0,-4-33-1 0 0,6 24 29 0 0,2 0-1 0 0,0 1 0 0 0,2-1 1 0 0,2 0-1 0 0,0 1 0 0 0,1-1 1 0 0,2 1-1 0 0,1 0 0 0 0,0 1 1 0 0,2-1-1 0 0,14-27 0 0 0,-16 40 8 0 0,0 0-1 0 0,0 1 0 0 0,1-1 0 0 0,1 2 1 0 0,0-1-1 0 0,16-16 0 0 0,90-71 28 0 0,-113 97-29 0 0,0 1 0 0 0,0-1 0 0 0,1 0 0 0 0,-1 1 1 0 0,0-1-1 0 0,1 1 0 0 0,-1-1 0 0 0,1 1 0 0 0,0 0 0 0 0,5-1 0 0 0,10-6-3 0 0,-5-3-3 0 0,-11 9 5 0 0,0 0-1 0 0,0 0 1 0 0,1 0-1 0 0,-1 0 1 0 0,1 1-1 0 0,-1-1 1 0 0,1 1-1 0 0,0 0 1 0 0,-1 0-1 0 0,1 0 1 0 0,0 0-1 0 0,0 0 0 0 0,0 1 1 0 0,0-1-1 0 0,0 1 1 0 0,-1 0-1 0 0,1 0 1 0 0,0 0-1 0 0,0 0 1 0 0,6 1-1 0 0,0-2 3 0 0,1 1 0 0 0,0 0-1 0 0,0 1 1 0 0,-1 0-1 0 0,1 0 1 0 0,0 1 0 0 0,-1 0-1 0 0,1 1 1 0 0,-1 0 0 0 0,0 0-1 0 0,0 1 1 0 0,0 0-1 0 0,-1 1 1 0 0,1 0 0 0 0,-1 0-1 0 0,0 1 1 0 0,0 0 0 0 0,-1 1-1 0 0,0-1 1 0 0,0 1-1 0 0,0 1 1 0 0,6 10 0 0 0,18 23-16 0 0,-19-26 1 0 0,0 1 0 0 0,-1 0-1 0 0,10 22 1 0 0,-20-37 13 0 0,11 25 13 0 0,0 1-1 0 0,-2-1 1 0 0,12 49 0 0 0,-19-61-10 0 0,6 23-28 0 0,-2 0-1 0 0,-2 1 1 0 0,2 47-1 0 0,-5 4 65 0 0,0-38 24 0 0,-8 93 0 0 0,-14-66-51 0 0,2-19 0 0 0,15-44-15 0 0,-1 1-1 0 0,-1-1 0 0 0,0-1 1 0 0,-1 1-1 0 0,-1-1 0 0 0,0 0 1 0 0,-1 0-1 0 0,0-1 0 0 0,-1 0 1 0 0,0-1-1 0 0,-1 0 0 0 0,-1 0 1 0 0,0-1-1 0 0,-1 0 0 0 0,-12 9 1 0 0,19-19 8 0 0,1 0 1 0 0,-1-1-1 0 0,0 1 1 0 0,0-1-1 0 0,1 1 1 0 0,-1-2-1 0 0,0 1 1 0 0,0 0-1 0 0,0-1 1 0 0,1 0-1 0 0,-1 0 1 0 0,1 0-1 0 0,-8-4 1 0 0,11 5-7 0 0,-1-1 1 0 0,1 0-1 0 0,0 1 1 0 0,0-1-1 0 0,0 0 0 0 0,0 0 1 0 0,0 0-1 0 0,0 0 1 0 0,0 0-1 0 0,0 0 0 0 0,0 0 1 0 0,1 0-1 0 0,-1-1 1 0 0,0 1-1 0 0,1 0 0 0 0,-1 0 1 0 0,0-2-1 0 0,-8-11-20 0 0,-2 5 7 0 0,8 7 15 0 0,1 1-1 0 0,0-1 1 0 0,0 0 0 0 0,0 0-1 0 0,0 0 1 0 0,0 0 0 0 0,0 0-1 0 0,0 0 1 0 0,1 0 0 0 0,-1-1-1 0 0,1 1 1 0 0,-1-1 0 0 0,1 1-1 0 0,0-1 1 0 0,0 1 0 0 0,-1-5-1 0 0,-1-2 6 0 0,0 1-1 0 0,-1-1 0 0 0,0 1 1 0 0,-10-13-1 0 0,10 14-2 0 0,0 1 0 0 0,0-1-1 0 0,1 0 1 0 0,-1 0-1 0 0,2 0 1 0 0,-1 0 0 0 0,-2-11-1 0 0,-12-59-17 0 0,9 44-21 0 0,1 0 0 0 0,1 0 0 0 0,-1-49-1 0 0,7 58 17 0 0,-1 3 17 0 0,1 0 1 0 0,1 0-1 0 0,1 0 0 0 0,0 0 0 0 0,2 0 0 0 0,9-30 0 0 0,-4 25 5 0 0,1 2-1 0 0,1-1 1 0 0,2 1-1 0 0,0 1 1 0 0,1 1 0 0 0,23-28-1 0 0,0 8 1 0 0,-28 30 1 0 0,0 1 1 0 0,1 0-1 0 0,0 1 0 0 0,18-13 1 0 0,75-52 17 0 0,-100 73-23 0 0,0 1 0 0 0,-1 0-1 0 0,1 0 1 0 0,0-1 0 0 0,0 2 0 0 0,0-1 0 0 0,0 0-1 0 0,0 1 1 0 0,0-1 0 0 0,5 1 0 0 0,6-2-6 0 0,2-4 2 0 0,0 2 1 0 0,1 0-1 0 0,-1 1 0 0 0,1 1 0 0 0,-1 0 1 0 0,1 2-1 0 0,0 0 0 0 0,-1 0 0 0 0,1 2 1 0 0,0 0-1 0 0,-1 0 0 0 0,20 7 0 0 0,9 6 2 0 0,-26-10 6 0 0,0 1 1 0 0,0 1-1 0 0,-1 1 1 0 0,0 1-1 0 0,21 13 1 0 0,-13-5-17 0 0,-15-10 13 0 0,0 1-1 0 0,0 0 1 0 0,0 0-1 0 0,13 15 1 0 0,75 92 137 0 0,-96-109-121 0 0,1 0 0 0 0,-1 1 0 0 0,0-1 0 0 0,0 0 0 0 0,-1 1 0 0 0,0 0 0 0 0,0-1 0 0 0,1 13 0 0 0,-1-10 1 0 0,0 0 0 0 0,0 0 0 0 0,1 0 1 0 0,7 14-1 0 0,-3-5-6 0 0,0 0 0 0 0,0 1 1 0 0,-2 0-1 0 0,5 28 0 0 0,8 32-21 0 0,-11-48 8 0 0,-1 0 0 0 0,-2 1 1 0 0,-1-1-1 0 0,-2 1 0 0 0,-3 38 0 0 0,2-11-2 0 0,0-48-2 0 0,-1 0 0 0 0,1 0 0 0 0,-2 0 0 0 0,0 0-1 0 0,0 0 1 0 0,-1-1 0 0 0,0 1 0 0 0,0 0 0 0 0,-10 18-1 0 0,7-20 22 0 0,0 2 0 0 0,1-1-1 0 0,0 0 1 0 0,-3 12 0 0 0,5-12-41 0 0,-1-1 0 0 0,0 1-1 0 0,-10 16 1 0 0,10-20 25 0 0,2-2 2 0 0,-1 0 0 0 0,1-1 1 0 0,-1 1-1 0 0,0-1 0 0 0,0 1 1 0 0,0-1-1 0 0,0 0 0 0 0,-6 3 0 0 0,-21 19-15 0 0,26-21 8 0 0,0 0-1 0 0,-1-1 0 0 0,1 1 0 0 0,-1-1 0 0 0,0 0 0 0 0,1 0 1 0 0,-1-1-1 0 0,0 1 0 0 0,-10 2 0 0 0,8-3 6 0 0,-1 0 0 0 0,0-1 0 0 0,1 0 1 0 0,-1 0-1 0 0,0-1 0 0 0,0 0 0 0 0,0 0 0 0 0,-9-3 0 0 0,12 2 0 0 0,0-1 0 0 0,0 0 0 0 0,0 0-1 0 0,0 0 1 0 0,0-1 0 0 0,0 0 0 0 0,1 0-1 0 0,0 0 1 0 0,-1 0 0 0 0,1-1 0 0 0,0 1-1 0 0,1-1 1 0 0,-6-7 0 0 0,-5-6-8 0 0,1 1 0 0 0,1-2-1 0 0,1 0 1 0 0,0 0 0 0 0,-8-22 0 0 0,0-3 0 0 0,14 34 3 0 0,0-1-1 0 0,1 0 1 0 0,0-1-1 0 0,1 1 1 0 0,0-1-1 0 0,1 1 1 0 0,-2-16-1 0 0,-27-141 67 0 0,28 140-84 0 0,2 1 0 0 0,1-1-1 0 0,1 1 1 0 0,1 0 0 0 0,1 0 0 0 0,2-1 0 0 0,0 2 0 0 0,10-26-1 0 0,-4 21 31 0 0,2 0-1 0 0,1 1 0 0 0,2 0 0 0 0,0 2 0 0 0,2 0 0 0 0,1 0 0 0 0,1 2 0 0 0,1 1 1 0 0,32-29-1 0 0,-43 43 5 0 0,1 1 0 0 0,-1 1 0 0 0,2 0 0 0 0,-1 0 0 0 0,1 1 0 0 0,0 1 1 0 0,0 0-1 0 0,1 0 0 0 0,0 1 0 0 0,0 1 0 0 0,0 0 0 0 0,22-3 0 0 0,-29 7-3 0 0,0 1-1 0 0,-1 0 0 0 0,1 0 1 0 0,0 0-1 0 0,-1 1 0 0 0,1 0 1 0 0,-1 0-1 0 0,0 0 0 0 0,0 1 1 0 0,0 0-1 0 0,0 0 0 0 0,5 4 1 0 0,44 41 4 0 0,-48-40-7 0 0,0 0-1 0 0,-1 0 0 0 0,0 0 0 0 0,0 1 1 0 0,0 0-1 0 0,-2 0 0 0 0,4 9 1 0 0,16 33 32 0 0,-18-42-28 0 0,0 1 1 0 0,0-1 0 0 0,-1 1 0 0 0,-1 0-1 0 0,0 0 1 0 0,0 0 0 0 0,0 0 0 0 0,-2 0-1 0 0,2 15 1 0 0,13 244 179 0 0,-17-204-180 0 0,-3 0 0 0 0,-3-1 1 0 0,-16 66-1 0 0,16-106-14 0 0,-1-1-1 0 0,-1-1 1 0 0,-21 39 0 0 0,-9 25-4 0 0,35-76 4 0 0,2-2 3 0 0,-1-1-1 0 0,0 0 0 0 0,0 0 0 0 0,-1-1 0 0 0,1 1 0 0 0,-2-1 0 0 0,1 1 0 0 0,-9 8 0 0 0,-4 8-23 0 0,-20 26 32 0 0,34-46-12 0 0,0 0 1 0 0,0 0-1 0 0,0-1 1 0 0,0 1-1 0 0,-1 0 1 0 0,1-1-1 0 0,-1 0 1 0 0,1 0-1 0 0,-1 0 1 0 0,0 0-1 0 0,-6 1 1 0 0,8-2 4 0 0,-1 0 1 0 0,1 0 0 0 0,0-1-1 0 0,0 1 1 0 0,0-1 0 0 0,-1 1-1 0 0,1-1 1 0 0,0 0 0 0 0,0 0-1 0 0,-1 0 1 0 0,1 0 0 0 0,0 0-1 0 0,0-1 1 0 0,0 1 0 0 0,-1-1 0 0 0,1 1-1 0 0,0-1 1 0 0,0 0 0 0 0,0 0-1 0 0,0 0 1 0 0,0 0 0 0 0,0 0-1 0 0,0 0 1 0 0,0-1 0 0 0,1 1-1 0 0,-1-1 1 0 0,0 1 0 0 0,1-1-1 0 0,-1 0 1 0 0,-1-3 0 0 0,-18-34-12 0 0,13 25 25 0 0,0 0-1 0 0,2 0 1 0 0,-1 0 0 0 0,2 0-1 0 0,0-1 1 0 0,1 0 0 0 0,-4-21 0 0 0,3-5-13 0 0,-5-65-36 0 0,10 95 39 0 0,0 0 0 0 0,1 0 1 0 0,0 0-1 0 0,1 0 0 0 0,0 1 1 0 0,0-1-1 0 0,7-15 0 0 0,50-88-49 0 0,-52 102 69 0 0,1 1-1 0 0,0-1 1 0 0,0 2-1 0 0,1-1 1 0 0,0 1-1 0 0,20-15 1 0 0,-10 7 11 0 0,25-23 27 0 0,-43 40-59 0 0,1-1-1 0 0,0 0 1 0 0,0 1 0 0 0,0-1-1 0 0,0 1 1 0 0,0-1 0 0 0,0 1-1 0 0,0 0 1 0 0,0 0 0 0 0,1 0-1 0 0,-1 0 1 0 0,0 1 0 0 0,1-1-1 0 0,-1 0 1 0 0,0 1-1 0 0,1 0 1 0 0,3-1 0 0 0,6 0 3 0 0,-6-1-6 0 0,5-2 7 0 0,0 0 1 0 0,1 1 0 0 0,23-4-1 0 0,-32 7-5 0 0,1 0-1 0 0,-1 0 0 0 0,1 0 1 0 0,-1 0-1 0 0,1 1 0 0 0,-1-1 1 0 0,0 1-1 0 0,1 0 1 0 0,-1 0-1 0 0,0 0 0 0 0,1 0 1 0 0,-1 1-1 0 0,0-1 0 0 0,0 1 1 0 0,0 0-1 0 0,0 0 1 0 0,-1 0-1 0 0,5 4 0 0 0,2 5 5 0 0,0 0 0 0 0,-1 1 0 0 0,-1 0 0 0 0,0 0 0 0 0,0 1 0 0 0,-2 0 0 0 0,7 20 0 0 0,-2-3 4 0 0,-1 0 0 0 0,6 47 1 0 0,-13-52 0 0 0,0 0 0 0 0,-2 0 0 0 0,0 1 0 0 0,-2-1 0 0 0,-1 0 0 0 0,-1 0 0 0 0,-1-1 0 0 0,-1 1 0 0 0,-1-1 0 0 0,-16 34 0 0 0,14-29-1 0 0,-9 14 4 0 0,11-30-13 0 0,0-1-1 0 0,1 1 0 0 0,0 0 1 0 0,-4 17-1 0 0,1-6 0 0 0,0-2 7 0 0,-1 0 0 0 0,0-1 0 0 0,-2 0-1 0 0,-22 29 1 0 0,23-35-4 0 0,-1-1 0 0 0,0 0 0 0 0,-1-1 0 0 0,-25 19 0 0 0,15-18-20 0 0,0 4-56 0 0,19-16 71 0 0,-1 0 0 0 0,1 0 0 0 0,0-1 1 0 0,0 1-1 0 0,-1-1 0 0 0,1 0 0 0 0,-1 0 0 0 0,1-1 0 0 0,-1 1 1 0 0,0-1-1 0 0,1 0 0 0 0,-1 0 0 0 0,0 0 0 0 0,-7-2 0 0 0,-10 1 9 0 0,16 0-1 0 0,1 1 0 0 0,-1-1 0 0 0,1 0-1 0 0,0 0 1 0 0,0-1 0 0 0,-1 0 0 0 0,1 0 0 0 0,0 0 0 0 0,0 0 0 0 0,1-1 0 0 0,-1 0 0 0 0,0 0 0 0 0,1 0 0 0 0,0 0 0 0 0,0-1 0 0 0,0 1 0 0 0,0-1 0 0 0,0 0 0 0 0,1-1 0 0 0,0 1 0 0 0,-6-9-1 0 0,2 1-11 0 0,1-1 0 0 0,0 1-1 0 0,1-1 1 0 0,0 0-1 0 0,1 0 1 0 0,1-1-1 0 0,-3-15 1 0 0,1 1 6 0 0,2-1 0 0 0,1 0-1 0 0,1 1 1 0 0,3-32 0 0 0,-1 56 1 0 0,0 1 1 0 0,0-1-1 0 0,0 1 0 0 0,0 0 1 0 0,1-1-1 0 0,0 1 0 0 0,-1 0 0 0 0,1 0 1 0 0,0 0-1 0 0,1 0 0 0 0,-1 0 1 0 0,0 0-1 0 0,4-2 0 0 0,9-13-6 0 0,0-9-5 0 0,-13 22 10 0 0,1 0 1 0 0,-1 0-1 0 0,1 1 0 0 0,0-1 1 0 0,1 0-1 0 0,5-5 0 0 0,8-11-3 0 0,-15 17 6 0 0,0 0 0 0 0,1 1 0 0 0,-1 0 0 0 0,1-1 0 0 0,0 1 0 0 0,0 0 1 0 0,5-3-1 0 0,12-6-1 0 0,-15 10 2 0 0,1-1-1 0 0,-1 0 1 0 0,-1 0 0 0 0,1 0-1 0 0,0-1 1 0 0,-1 1 0 0 0,0-1-1 0 0,5-5 1 0 0,-8 8 1 0 0,0-1 0 0 0,0 0-1 0 0,0 1 1 0 0,0-1 0 0 0,1 1 0 0 0,-1 0-1 0 0,1-1 1 0 0,-1 1 0 0 0,1 0 0 0 0,0 0-1 0 0,-1 0 1 0 0,1 0 0 0 0,0 0 0 0 0,0 0-1 0 0,0 1 1 0 0,-1-1 0 0 0,1 1 0 0 0,3-1-1 0 0,10-5 17 0 0,-9 1-7 0 0,-4 3-6 0 0,1 0 1 0 0,-1 0 0 0 0,1 0 0 0 0,-1 1 0 0 0,1-1 0 0 0,0 0-1 0 0,-1 1 1 0 0,1 0 0 0 0,0 0 0 0 0,0 0 0 0 0,0 0-1 0 0,0 0 1 0 0,0 1 0 0 0,0-1 0 0 0,5 1 0 0 0,7-2-1 0 0,0-1 1 0 0,-1 0 0 0 0,16-6 0 0 0,-19 5-7 0 0,-1 1 1 0 0,0 0 0 0 0,1 1 0 0 0,0 1-1 0 0,14-2 1 0 0,22 7 26 0 0,-46-3-26 0 0,1-1 1 0 0,0 0-1 0 0,-1 1 0 0 0,1 0 0 0 0,-1-1 1 0 0,1 1-1 0 0,-1 0 0 0 0,1 0 0 0 0,-1-1 1 0 0,1 1-1 0 0,-1 0 0 0 0,0 1 1 0 0,1-1-1 0 0,-1 0 0 0 0,0 0 0 0 0,0 0 1 0 0,0 1-1 0 0,0-1 0 0 0,0 1 0 0 0,0-1 1 0 0,1 3-1 0 0,-2-2 0 0 0,1 0 0 0 0,0 0 0 0 0,0 0 0 0 0,0 0 0 0 0,0-1 0 0 0,0 1 0 0 0,0 0 0 0 0,0-1 0 0 0,1 1 0 0 0,-1-1 0 0 0,0 1 0 0 0,1-1 0 0 0,-1 0 0 0 0,3 2 0 0 0,-2-2 0 0 0,-1 0 1 0 0,1 0 0 0 0,-1 1 0 0 0,1-1-1 0 0,-1 0 1 0 0,1 1 0 0 0,-1-1-1 0 0,0 1 1 0 0,0 0 0 0 0,0-1 0 0 0,0 1-1 0 0,0 0 1 0 0,0 0 0 0 0,-1 0-1 0 0,1 0 1 0 0,0 0 0 0 0,-1 0 0 0 0,1 3-1 0 0,5 19 1 0 0,4 34 84 0 0,-9-15-69 0 0,-2 0 0 0 0,-3 0 0 0 0,-9 52 0 0 0,9-76-4 0 0,3-11-6 0 0,-1 0 1 0 0,0 0-1 0 0,0-1 1 0 0,0 1-1 0 0,-7 13 0 0 0,1-8 8 0 0,4-6-7 0 0,-1 0-1 0 0,2 1 1 0 0,-1-1-1 0 0,1 1 1 0 0,-4 13 0 0 0,3-8-3 0 0,-1 0 1 0 0,0-1 0 0 0,-1 1 0 0 0,0-1 0 0 0,-1-1-1 0 0,0 1 1 0 0,-11 12 0 0 0,-24 40 21 0 0,35-52-31 0 0,-1-1 1 0 0,0 0-1 0 0,-1 0 1 0 0,-17 16-1 0 0,8-8-12 0 0,-25 18-24 0 0,37-33 32 0 0,0 0 1 0 0,1 0-1 0 0,0 1 0 0 0,0-1 0 0 0,-8 11 0 0 0,7-8 7 0 0,0-1 0 0 0,-1 0 0 0 0,0 0 0 0 0,0-1 0 0 0,0 0 0 0 0,0 0 0 0 0,-1-1 0 0 0,0 0-1 0 0,0 0 1 0 0,0-1 0 0 0,0 0 0 0 0,-11 2 0 0 0,-22 11 21 0 0,11-4-11 0 0,0-1-1 0 0,0-2 1 0 0,-1-1-1 0 0,0-1 1 0 0,-1-2-1 0 0,1-1 1 0 0,-1-1-1 0 0,0-2 1 0 0,0-1-1 0 0,0-2 1 0 0,0 0-1 0 0,1-3 1 0 0,-1-1-1 0 0,1-1 1 0 0,-40-14-1 0 0,60 16 4 0 0,0 0 0 0 0,1-1-1 0 0,-15-10 1 0 0,-12-6-8 0 0,29 21 2 0 0,-1-3 1 0 0,-21-29-4 0 0,26 29-7 0 0,0-1 0 0 0,0-1 0 0 0,1 1 0 0 0,0-1 1 0 0,0 1-1 0 0,0-1 0 0 0,1 0 0 0 0,0 0 0 0 0,0 0 0 0 0,-1-6 0 0 0,-10-25-26 0 0,12 36 30 0 0,1 0 1 0 0,-1 0-1 0 0,1 0 1 0 0,-1 0-1 0 0,1 0 1 0 0,0 0-1 0 0,0 0 1 0 0,-1 0-1 0 0,1 0 1 0 0,0 0-1 0 0,0 0 1 0 0,0 0-1 0 0,0 0 1 0 0,0 0-1 0 0,0 0 1 0 0,1 0-1 0 0,-1 0 1 0 0,0 0-1 0 0,0 0 1 0 0,1 0 0 0 0,-1 0-1 0 0,1 0 1 0 0,-1 0-1 0 0,1 0 1 0 0,0-1-1 0 0,22-18-10 0 0,-7 6 8 0 0,-10 1 3 0 0,-6 11 0 0 0,1 0 0 0 0,-1 0 0 0 0,1 0 0 0 0,0 1 0 0 0,0-1 0 0 0,-1 0 0 0 0,1 0 0 0 0,0 1 0 0 0,1-1 0 0 0,-1 1 0 0 0,0-1 0 0 0,0 1 0 0 0,1 0 0 0 0,-1-1 0 0 0,1 1 0 0 0,2-2 0 0 0,35-19-8 0 0,58-23 0 0 0,-70 35-2 0 0,1 1 0 0 0,0 1 0 0 0,34-4-1 0 0,-1 0 20 0 0,-30 5-2 0 0,1 2 0 0 0,0 1 0 0 0,1 2-1 0 0,-1 1 1 0 0,0 1 0 0 0,53 8 0 0 0,-82-7-7 0 0,0-1 0 0 0,0 1 1 0 0,-1 0-1 0 0,1 0 0 0 0,0 0 0 0 0,-1 1 1 0 0,1-1-1 0 0,-1 1 0 0 0,1-1 0 0 0,-1 1 1 0 0,1 0-1 0 0,-1 0 0 0 0,0 0 0 0 0,2 2 0 0 0,13 11 5 0 0,-14-13-3 0 0,0 0-1 0 0,0 0 1 0 0,0 0-1 0 0,-1 1 1 0 0,1 0-1 0 0,0-1 1 0 0,-1 1-1 0 0,0 0 1 0 0,0 0-1 0 0,0 0 1 0 0,0 0-1 0 0,0 1 1 0 0,-1-1 0 0 0,1 0-1 0 0,-1 1 1 0 0,0-1-1 0 0,0 1 1 0 0,0 0-1 0 0,0-1 1 0 0,-1 1-1 0 0,0 0 1 0 0,1-1-1 0 0,-1 1 1 0 0,-1 0-1 0 0,0 6 1 0 0,2 17 43 0 0,0-17-40 0 0,-1-1 1 0 0,1 1 0 0 0,-2 0 0 0 0,1 0 0 0 0,-1 0 0 0 0,-1 0-1 0 0,0 0 1 0 0,0-1 0 0 0,-1 1 0 0 0,0-1 0 0 0,-1 0 0 0 0,0 0-1 0 0,0 0 1 0 0,-11 16 0 0 0,-45 61-2 0 0,45-65-4 0 0,-1 0 0 0 0,0-2 0 0 0,-2 0 0 0 0,0-1 0 0 0,-1 0 0 0 0,-1-2 0 0 0,-27 18 0 0 0,36-26 0 0 0,-110 65 0 0 0,99-59 0 0 0,-1 0 0 0 0,-1-2 0 0 0,0-1 0 0 0,-1-1 0 0 0,-37 11 0 0 0,-135 21 0 0 0,136-34 0 0 0,0-3 0 0 0,0-3 0 0 0,0-2 0 0 0,-1-3 0 0 0,2-2 0 0 0,-1-4 0 0 0,-99-26 0 0 0,100 25 0 0 0,-5-4 0 0 0,10-6 0 0 0,-143-46 0 0 0,124 39 0 0 0,15 3 0 0 0,50 22 0 0 0,7 1 0 0 0,-1 1 0 0 0,0-1 0 0 0,1 0 0 0 0,-1 0 0 0 0,1 0 0 0 0,0 0 0 0 0,-1 0 0 0 0,1 0 0 0 0,0-1 0 0 0,0 1 0 0 0,-1-1 0 0 0,1 0 0 0 0,0 1 0 0 0,1-1 0 0 0,-1 0 0 0 0,0 0 0 0 0,1 0 0 0 0,-1 0 0 0 0,1-1 0 0 0,-3-3 0 0 0,2-1 0 0 0,2 6 0 0 0,0 0 0 0 0,0 0 0 0 0,0 0 0 0 0,-1 0 0 0 0,1 0 0 0 0,0 0 0 0 0,-1 0 0 0 0,1 0 0 0 0,-1 0 0 0 0,1 0 0 0 0,-1 1 0 0 0,0-1 0 0 0,1 0 0 0 0,-1 0 0 0 0,0 0 0 0 0,1 1 0 0 0,-1-1 0 0 0,0 0 0 0 0,0 1 0 0 0,0-1 0 0 0,0 0 0 0 0,0 1 0 0 0,0-1 0 0 0,0 1 0 0 0,1 0 0 0 0,-3-1 0 0 0,1 0-2 0 0,1 0 0 0 0,-1-1 1 0 0,0 1-1 0 0,0-1 0 0 0,1 1 0 0 0,-1-1 1 0 0,1 1-1 0 0,-1-1 0 0 0,1 0 0 0 0,0 0 0 0 0,0 1 1 0 0,0-1-1 0 0,0 0 0 0 0,0 0 0 0 0,0 0 1 0 0,0 0-1 0 0,1-1 0 0 0,-1 1 0 0 0,1 0 0 0 0,-1 0 1 0 0,1 0-1 0 0,0 0 0 0 0,0-4 0 0 0,1-52-48 0 0,0 57 49 0 0,-1-1 1 0 0,1 1 0 0 0,-1 0-1 0 0,1 0 1 0 0,-1 0 0 0 0,1 0-1 0 0,0 0 1 0 0,-1 0 0 0 0,1 0-1 0 0,0 0 1 0 0,0 0 0 0 0,0 1-1 0 0,0-1 1 0 0,0 0 0 0 0,0 0-1 0 0,0 1 1 0 0,0-1 0 0 0,0 1-1 0 0,0-1 1 0 0,0 1 0 0 0,0-1-1 0 0,0 1 1 0 0,3-1 0 0 0,5-3 5 0 0,9-19-13 0 0,11 8-3 0 0,14-22 9 0 0,-15 20 5 0 0,0 0 0 0 0,2 2 0 0 0,0 1 0 0 0,0 2 0 0 0,1 0 0 0 0,42-8 0 0 0,-59 17-8 0 0,0-1-1 0 0,1 0 1 0 0,16-8 0 0 0,-17 6 3 0 0,-1 1 1 0 0,1 1 0 0 0,22-5-1 0 0,1 4-18 0 0,-6-1 30 0 0,1 2 1 0 0,0 1-1 0 0,1 1 1 0 0,-1 2-1 0 0,37 5 1 0 0,-64-4-10 0 0,0 0 0 0 0,0 1 0 0 0,0 0 0 0 0,0 0 0 0 0,0 0 0 0 0,0 1 0 0 0,-1 0 0 0 0,1 0 0 0 0,-1 0 0 0 0,0 0 0 0 0,0 0 0 0 0,0 1 0 0 0,0 0 0 0 0,0 0 0 0 0,-1 0 1 0 0,0 0-1 0 0,0 1 0 0 0,0-1 0 0 0,0 1 0 0 0,-1 0 0 0 0,0 0 0 0 0,0 0 0 0 0,0 0 0 0 0,0 0 0 0 0,-1 0 0 0 0,0 0 0 0 0,0 0 0 0 0,0 1 0 0 0,-1-1 0 0 0,0 11 0 0 0,1 10-10 0 0,0-19 12 0 0,0-1 0 0 0,0 1 1 0 0,-1 0-1 0 0,1-1 0 0 0,-2 1 0 0 0,1 0 0 0 0,-1 0 0 0 0,0-1 0 0 0,-1 1 0 0 0,1-1 1 0 0,-1 1-1 0 0,0-1 0 0 0,-1 0 0 0 0,0 0 0 0 0,-3 7 0 0 0,-35 45-23 0 0,13-39 20 0 0,-23 49 0 0 0,-120 66 7 0 0,147-117-10 0 0,-1 0 0 0 0,0-2 0 0 0,-1-1 1 0 0,-1 0-1 0 0,0-2 0 0 0,-39 11 0 0 0,38-14 4 0 0,-44 8-1 0 0,11-4-6 0 0,7 0-9 0 0,0-2 1 0 0,-1-3 0 0 0,0-2-1 0 0,0-2 1 0 0,-1-3 0 0 0,1-2-1 0 0,-69-10 1 0 0,63-3 22 0 0,2-2 1 0 0,0-3-1 0 0,0-3 1 0 0,2-2-1 0 0,-88-51 1 0 0,125 62-18 0 0,1-1 0 0 0,0-1 0 0 0,-29-30 1 0 0,45 43 5 0 0,-13-23-2 0 0,8 12 0 0 0,4 7-2 0 0,0 1 1 0 0,0-1-1 0 0,1 0 1 0 0,0-1 0 0 0,1 1-1 0 0,-1-1 1 0 0,1 1-1 0 0,0-1 1 0 0,1 0 0 0 0,-2-8-1 0 0,2 11 3 0 0,1 0 0 0 0,0 0 0 0 0,-1 0 0 0 0,1 0 0 0 0,1 0 0 0 0,-1 0 1 0 0,0 0-1 0 0,1 0 0 0 0,0 1 0 0 0,0-1 0 0 0,0 0 0 0 0,1 0 0 0 0,-1 0 0 0 0,1 1 0 0 0,0-1 0 0 0,0 1 0 0 0,0-1 0 0 0,0 1 0 0 0,1 0 0 0 0,-1 0 0 0 0,5-4 0 0 0,19-10-20 0 0,-14-9 22 0 0,-8 22 2 0 0,1-1 1 0 0,-1 1 0 0 0,1 0 0 0 0,0 0 0 0 0,0 1 0 0 0,7-4-1 0 0,36-28-21 0 0,-15 7 25 0 0,0 2 0 0 0,2 1 0 0 0,1 2 0 0 0,1 2 0 0 0,61-26 0 0 0,-36 28-4 0 0,-22 9-14 0 0,-8-1 31 0 0,1 2 0 0 0,0 2-1 0 0,1 0 1 0 0,0 2-1 0 0,0 2 1 0 0,0 1-1 0 0,0 2 1 0 0,38 4 0 0 0,-62-2-15 0 0,-1 0-1 0 0,1 0 1 0 0,0 0 0 0 0,-1 2 0 0 0,0-1 0 0 0,1 1 0 0 0,-1 0 0 0 0,-1 1-1 0 0,11 7 1 0 0,-9 3 24 0 0,6 5-9 0 0,-13-18-19 0 0,-1 0 1 0 0,0 0-1 0 0,0 1 1 0 0,0-1-1 0 0,-1 1 1 0 0,1-1-1 0 0,-1 1 1 0 0,1 0-1 0 0,-1 0 1 0 0,0 0-1 0 0,0-1 1 0 0,0 1-1 0 0,0 4 1 0 0,7 16-5 0 0,-4-12 12 0 0,1 0-1 0 0,-1 1 0 0 0,-1-1 0 0 0,0 1 0 0 0,0 0 0 0 0,-1 0 1 0 0,-1 0-1 0 0,0 0 0 0 0,-1 1 0 0 0,0-1 0 0 0,-1 0 1 0 0,0 0-1 0 0,-1 0 0 0 0,0 0 0 0 0,-1 0 0 0 0,0-1 1 0 0,-1 1-1 0 0,-8 17 0 0 0,-2-7-12 0 0,-1-1 1 0 0,-2 0-1 0 0,0 0 0 0 0,0-2 1 0 0,-2 0-1 0 0,-1-1 0 0 0,0-1 1 0 0,-1-1-1 0 0,-1-1 0 0 0,0-1 1 0 0,-1-1-1 0 0,0-1 0 0 0,-38 14 1 0 0,19-8-26 0 0,29-12 29 0 0,-1 0-1 0 0,0 0 0 0 0,-1-2 0 0 0,-17 4 0 0 0,-27 3 41 0 0,2 0-22 0 0,0-2-1 0 0,-77 2 0 0 0,70-10-6 0 0,-76-4 0 0 0,131 2-4 0 0,0-1 0 0 0,0 0-1 0 0,0 0 1 0 0,0-1 0 0 0,-11-6 0 0 0,-11-2-6 0 0,2 3 2 0 0,10 4 2 0 0,-1-1 1 0 0,1-1 0 0 0,1-1 0 0 0,-22-11 0 0 0,-117-80 51 0 0,137 86-43 0 0,-37-27-1 0 0,29 19-8 0 0,-5 3-2 0 0,14-8 0 0 0,3 11 0 0 0,-8-12 0 0 0,22 23 0 0 0,0 0 0 0 0,-1 0 0 0 0,1 0 0 0 0,-1 1 0 0 0,0-1 0 0 0,0 1 0 0 0,0-1 0 0 0,-5-2 0 0 0,6 4 0 0 0,0 0 0 0 0,0 0 0 0 0,0-1 0 0 0,1 1 0 0 0,-1 0 0 0 0,0-1 0 0 0,1 1 0 0 0,-1-1 0 0 0,1 1 0 0 0,-1-1 0 0 0,1 0 0 0 0,0 1 0 0 0,0-1 0 0 0,0 0 0 0 0,0 0 0 0 0,0 0 0 0 0,0 0 0 0 0,0 0 0 0 0,1 0 0 0 0,-1 0 0 0 0,1 0 0 0 0,-1-1 0 0 0,1 1 0 0 0,0-2 0 0 0,0 0-3 0 0,0 1 1 0 0,0 0-1 0 0,0-1 0 0 0,0 1 1 0 0,1 0-1 0 0,-1-1 0 0 0,1 1 1 0 0,0 0-1 0 0,0 0 0 0 0,1-1 1 0 0,-1 1-1 0 0,0 0 0 0 0,1 0 1 0 0,0 0-1 0 0,0 1 0 0 0,0-1 1 0 0,0 0-1 0 0,0 1 0 0 0,0-1 1 0 0,1 1-1 0 0,-1 0 0 0 0,1 0 1 0 0,0 0-1 0 0,-1 0 0 0 0,1 0 1 0 0,5-2-1 0 0,-6 4 3 0 0,0-1-1 0 0,-1 0 1 0 0,1 1-1 0 0,-1-1 1 0 0,1 0-1 0 0,0 0 1 0 0,-1 0-1 0 0,0 0 1 0 0,1 0-1 0 0,-1 0 1 0 0,1 0-1 0 0,-1 0 1 0 0,0 0-1 0 0,0-1 1 0 0,0 1-1 0 0,0-1 1 0 0,0 1-1 0 0,1-2 1 0 0,0 0 1 0 0,-1 0 1 0 0,1 0-1 0 0,0 0 1 0 0,1 1 0 0 0,-1-1-1 0 0,0 1 1 0 0,1-1-1 0 0,0 1 1 0 0,-1 0-1 0 0,4-2 1 0 0,1-1-5 0 0,1 1-1 0 0,-1 0 1 0 0,1 0 0 0 0,0 0-1 0 0,0 1 1 0 0,0 0 0 0 0,16-3-1 0 0,-20 5 1 0 0,0 0-1 0 0,1-1 0 0 0,-1 1 1 0 0,0-1-1 0 0,0 0 1 0 0,0 0-1 0 0,-1 0 0 0 0,1-1 1 0 0,0 0-1 0 0,3-3 1 0 0,16-10-24 0 0,-5 7 26 0 0,-1 1-1 0 0,2 0 1 0 0,-1 1 0 0 0,1 2 0 0 0,0 0 0 0 0,0 1 0 0 0,31-3 0 0 0,144 1 9 0 0,-140 7-7 0 0,-41-1-7 0 0,0 1 1 0 0,0 1 0 0 0,0 0-1 0 0,0 1 1 0 0,-1 1-1 0 0,1 0 1 0 0,-1 0 0 0 0,0 1-1 0 0,0 1 1 0 0,16 10 0 0 0,6 1-3 0 0,-31-15 8 0 0,0 0 0 0 0,-1 0 1 0 0,1 0-1 0 0,0 0 0 0 0,0 1 0 0 0,-1-1 0 0 0,0 1 0 0 0,4 4 1 0 0,11 11-11 0 0,-5-8 3 0 0,-9-9 7 0 0,-1 1 1 0 0,1 0 0 0 0,-1 0-1 0 0,0 0 1 0 0,0 0-1 0 0,0 0 1 0 0,0 1-1 0 0,0-1 1 0 0,0 0-1 0 0,0 1 1 0 0,-1 0-1 0 0,3 4 1 0 0,-3-4 1 0 0,0 0-1 0 0,1 0 1 0 0,-1 0-1 0 0,1 0 1 0 0,0 0 0 0 0,-1-1-1 0 0,2 1 1 0 0,-1 0-1 0 0,3 2 1 0 0,-4-4 0 0 0,1 1-1 0 0,0 0 1 0 0,-1 0-1 0 0,0 0 1 0 0,1 0-1 0 0,-1 0 1 0 0,0 0-1 0 0,0 0 1 0 0,0 0-1 0 0,0 0 1 0 0,0 0-1 0 0,-1 1 1 0 0,1-1-1 0 0,-1 0 1 0 0,1 5-1 0 0,11 35-29 0 0,-8-32 16 0 0,0-1 0 0 0,-1 1 0 0 0,-1 0 0 0 0,3 21 0 0 0,-5-6 15 0 0,0-2 13 0 0,0 0 0 0 0,-5 25 0 0 0,4-39-13 0 0,-2 0 0 0 0,1 0 0 0 0,-1 0 0 0 0,0 0 0 0 0,-1 0 0 0 0,0-1 0 0 0,-1 0-1 0 0,-7 11 1 0 0,-12 19-27 0 0,18-28 31 0 0,1 0 0 0 0,-2 0 0 0 0,1-1-1 0 0,-2 0 1 0 0,1 0 0 0 0,-1 0 0 0 0,0-1 0 0 0,-15 11 0 0 0,-27 19-12 0 0,35-25-3 0 0,-1-1 0 0 0,0 0 0 0 0,-1-1 0 0 0,0-1-1 0 0,-1 0 1 0 0,-27 10 0 0 0,-1-6 14 0 0,19-4 5 0 0,-1-2-1 0 0,0-1 1 0 0,0-2-1 0 0,-42 4 1 0 0,23-7 13 0 0,-1-1 0 0 0,0-3 0 0 0,-52-9 0 0 0,90 9-25 0 0,0-1 0 0 0,0 0 0 0 0,0-1 0 0 0,0 0 0 0 0,-14-8 0 0 0,-21-10-6 0 0,28 15 7 0 0,1 0 1 0 0,1-1-1 0 0,-1-1 1 0 0,2-1 0 0 0,-1 0-1 0 0,1 0 1 0 0,0-2-1 0 0,-23-24 1 0 0,35 33-1 0 0,0 0 0 0 0,-1 0 0 0 0,1 0 0 0 0,-1 1 0 0 0,0-1 0 0 0,0 1 0 0 0,0 0 0 0 0,0 0 0 0 0,-5-3 0 0 0,6 4 0 0 0,0 0 1 0 0,0 0-1 0 0,0 0 0 0 0,0 0 1 0 0,1-1-1 0 0,-1 1 0 0 0,0-1 0 0 0,1 1 1 0 0,-1-1-1 0 0,1 1 0 0 0,-1-1 0 0 0,1 0 1 0 0,0 0-1 0 0,0 0 0 0 0,0 0 0 0 0,0 0 1 0 0,0 0-1 0 0,0 0 0 0 0,0-2 0 0 0,-22-42 18 0 0,-6-15-4 0 0,21 36-28 0 0,6 22 13 0 0,1 0 0 0 0,0-1-1 0 0,0 1 1 0 0,0 0 0 0 0,1 0 0 0 0,-1-1-1 0 0,1 1 1 0 0,0 0 0 0 0,0-4 0 0 0,1-1 1 0 0,0 0 0 0 0,1 0 0 0 0,0 1 0 0 0,0-1 0 0 0,1 0 0 0 0,0 1 0 0 0,0 0 0 0 0,1 0 0 0 0,0 0 0 0 0,0 0 0 0 0,1 1 0 0 0,-1-1 0 0 0,2 1 0 0 0,9-10 0 0 0,13-11 20 0 0,57-41 0 0 0,-65 52-17 0 0,2 2 0 0 0,0 1 0 0 0,1 0 1 0 0,0 2-1 0 0,0 0 0 0 0,1 2 0 0 0,1 0 1 0 0,33-6-1 0 0,37-6-3 0 0,-72 14 0 0 0,-1 1 0 0 0,1 2 0 0 0,1 0 0 0 0,24 0 0 0 0,-11 2-7 0 0,-25 1-2 0 0,1 1 0 0 0,0 0 0 0 0,21 3 0 0 0,-31-3 7 0 0,0 1 1 0 0,0 0 0 0 0,1 0 0 0 0,-1 0 0 0 0,0 0-1 0 0,0 1 1 0 0,0-1 0 0 0,0 1 0 0 0,-1 0-1 0 0,1-1 1 0 0,0 1 0 0 0,-1 1 0 0 0,1-1-1 0 0,-1 0 1 0 0,0 1 0 0 0,1-1 0 0 0,-1 1 0 0 0,2 3-1 0 0,27 22 24 0 0,-25-16-33 0 0,-1 1-1 0 0,0-1 1 0 0,-1 1 0 0 0,0 0 0 0 0,4 25 0 0 0,-8-19 25 0 0,0 0 0 0 0,-1-1 0 0 0,-1 1 0 0 0,-1 0 0 0 0,0-1 0 0 0,-1 0 0 0 0,-10 26 0 0 0,6-31-15 0 0,0 0 0 0 0,0-1 1 0 0,-1 0-1 0 0,-1 0 0 0 0,0-1 0 0 0,-1 0 0 0 0,0-1 1 0 0,0 0-1 0 0,-20 12 0 0 0,7-5-8 0 0,0-1 0 0 0,-1-1 0 0 0,-1-2 0 0 0,0 0 1 0 0,-48 15-1 0 0,23-6 31 0 0,44-19-16 0 0,-1 1-1 0 0,1-1 1 0 0,-1 0-1 0 0,0-1 1 0 0,0 1-1 0 0,-11 0 1 0 0,-23 3-6 0 0,0-3 0 0 0,0-1 0 0 0,0-2 0 0 0,0-2 0 0 0,-76-13 0 0 0,108 12 0 0 0,1-1 0 0 0,0 0 0 0 0,0 0 0 0 0,0-1 0 0 0,1 0 0 0 0,0 0 0 0 0,-14-12 0 0 0,-17-10 0 0 0,-26-12 0 0 0,62 37 0 0 0,1 1 0 0 0,-1-1 0 0 0,1 0 0 0 0,-1 0 0 0 0,1 1 0 0 0,0-2 0 0 0,0 1 0 0 0,0 0 0 0 0,0 0 0 0 0,0-1 0 0 0,1 1 0 0 0,-1-1 0 0 0,-2-4 0 0 0,-20-28 0 0 0,2 13 0 0 0,2 3 0 0 0,1-1 0 0 0,1-1 0 0 0,-26-38 0 0 0,33 42-4 0 0,-16-31-20 0 0,26 45 22 0 0,0 0 1 0 0,-1 0 0 0 0,2 1 0 0 0,-1-1-1 0 0,0 0 1 0 0,0 0 0 0 0,1 0 0 0 0,0 0 0 0 0,-1 1-1 0 0,1-1 1 0 0,0 0 0 0 0,1 0 0 0 0,-1 0-1 0 0,0 0 1 0 0,2-5 0 0 0,1 2-10 0 0,0 1 0 0 0,1-1 0 0 0,-1 1 1 0 0,1 0-1 0 0,0 0 0 0 0,10-9 0 0 0,12-18-33 0 0,-25 29 45 0 0,1 0-1 0 0,0-1 1 0 0,0 1-1 0 0,1 0 1 0 0,-1 0 0 0 0,1 0-1 0 0,-1 0 1 0 0,1 1-1 0 0,0-1 1 0 0,6-3 0 0 0,21-19 45 0 0,3-2-37 0 0,2 1 0 0 0,60-35-1 0 0,-44 30 6 0 0,-33 23-19 0 0,0 0-1 0 0,1 2 0 0 0,0 0 1 0 0,0 1-1 0 0,0 1 0 0 0,28-2 1 0 0,-43 5 4 0 0,34-2 23 0 0,1 1-1 0 0,-1 1 0 0 0,72 10 1 0 0,-96-6-54 0 0,1 0 0 0 0,0 2 1 0 0,14 5-1 0 0,-17-5 49 0 0,-1 0-18 0 0,0 0-1 0 0,-1 1 0 0 0,1 1 0 0 0,-1 0 0 0 0,0 0 0 0 0,-1 1 0 0 0,0 0 1 0 0,16 19-1 0 0,-23-25 2 0 0,0-1 0 0 0,-1 1 0 0 0,0-1 0 0 0,0 1-1 0 0,0-1 1 0 0,0 1 0 0 0,-1 0 0 0 0,1-1-1 0 0,0 1 1 0 0,-1 0 0 0 0,1 0 0 0 0,-1-1-1 0 0,0 1 1 0 0,1 3 0 0 0,-1-3-1 0 0,0 0 1 0 0,1 0 0 0 0,-1-1-1 0 0,0 1 1 0 0,1 0-1 0 0,-1 0 1 0 0,1-1-1 0 0,0 1 1 0 0,-1 0 0 0 0,1-1-1 0 0,0 1 1 0 0,0-1-1 0 0,0 1 1 0 0,0-1 0 0 0,1 1-1 0 0,0 0 1 0 0,1 1 2 0 0,-1 0 0 0 0,0 0 1 0 0,0 0-1 0 0,0 0 0 0 0,0 0 0 0 0,-1 0 1 0 0,1 0-1 0 0,-1 0 0 0 0,0 1 1 0 0,0-1-1 0 0,0 0 0 0 0,0 1 1 0 0,-1-1-1 0 0,1 5 0 0 0,0 54-13 0 0,-2-41 17 0 0,-1-15 0 0 0,0 0 0 0 0,-1-1 1 0 0,1 1-1 0 0,-1-1 0 0 0,0 0 0 0 0,-1 0 1 0 0,1 0-1 0 0,-9 9 0 0 0,-1-4 2 0 0,11-8-8 0 0,-1-1-1 0 0,1 0 1 0 0,1 1 0 0 0,-1 0 0 0 0,0-1-1 0 0,0 1 1 0 0,1 0 0 0 0,-1 0 0 0 0,1 0 0 0 0,-3 3-1 0 0,-1 3 0 0 0,-1 0 1 0 0,0 0-1 0 0,0 0 0 0 0,-1-1 0 0 0,0 0 0 0 0,0-1 0 0 0,-1 0 0 0 0,0 0 0 0 0,0 0 0 0 0,-1-1 1 0 0,1 0-1 0 0,-1-1 0 0 0,0 0 0 0 0,-17 6 0 0 0,-37 18 21 0 0,47-20-10 0 0,-1-1 1 0 0,0 0-1 0 0,-28 7 0 0 0,-12-2-17 0 0,0-3 0 0 0,0-3 1 0 0,-1-2-1 0 0,-78-5 0 0 0,122-1 7 0 0,1 0 0 0 0,0 0 0 0 0,0-2 0 0 0,0 0 0 0 0,1 0 0 0 0,-16-8 0 0 0,-24-8-3 0 0,42 16 7 0 0,1 0 0 0 0,0 0 0 0 0,1-1 1 0 0,-1 0-1 0 0,1 0 0 0 0,0-1 0 0 0,-14-13 0 0 0,-13-9-5 0 0,19 18-14 0 0,14 9 12 0 0,-1-1 0 0 0,0 0 0 0 0,0 0 0 0 0,1 0 0 0 0,-1 0 1 0 0,1 0-1 0 0,-1 0 0 0 0,1-1 0 0 0,0 1 0 0 0,0-1 0 0 0,0 0 0 0 0,0 1 1 0 0,1-1-1 0 0,-1 0 0 0 0,1 0 0 0 0,-1 0 0 0 0,0-4 0 0 0,-25-42 13 0 0,22 43-8 0 0,0-1 0 0 0,1-1 1 0 0,0 1-1 0 0,0 0 1 0 0,1-1-1 0 0,0 0 0 0 0,0 0 1 0 0,1 0-1 0 0,0 0 0 0 0,0 0 1 0 0,1-1-1 0 0,-1-8 0 0 0,2 4 2 0 0,-1 7-2 0 0,1 1 0 0 0,0-1-1 0 0,0 0 1 0 0,1 1 0 0 0,0-1 0 0 0,0 1-1 0 0,0-1 1 0 0,0 1 0 0 0,5-10 0 0 0,1-8 4 0 0,-6 18-7 0 0,0 0 0 0 0,0 1 0 0 0,1-1 0 0 0,0 0 0 0 0,0 0 0 0 0,0 1-1 0 0,0-1 1 0 0,1 1 0 0 0,0 0 0 0 0,6-8 0 0 0,19-23 11 0 0,28-43 0 0 0,-47 67-6 0 0,0 1 0 0 0,0 0 0 0 0,1 0 0 0 0,20-14-1 0 0,11-12 1 0 0,-21 16-6 0 0,-1 0-2 0 0,0 2-1 0 0,1 0 1 0 0,40-27-1 0 0,-42 34 5 0 0,0 2 0 0 0,0-1-1 0 0,1 2 1 0 0,0 1 0 0 0,0 0 0 0 0,1 1-1 0 0,0 2 1 0 0,0 0 0 0 0,0 1 0 0 0,26-1-1 0 0,-8 3 2 0 0,-29 0-4 0 0,1 0 0 0 0,-1 1 0 0 0,1 0 0 0 0,0 0 0 0 0,-1 1 0 0 0,1 0 0 0 0,0 1 0 0 0,-1 0 0 0 0,0 1 0 0 0,1 0 0 0 0,-1 0 0 0 0,13 8 0 0 0,32 29 5 0 0,-52-39-1 0 0,1 1-1 0 0,-1 1 0 0 0,0-1 0 0 0,0 0 0 0 0,0 0 0 0 0,0 1 1 0 0,0-1-1 0 0,0 1 0 0 0,-1 0 0 0 0,1-1 0 0 0,-1 1 0 0 0,0 0 0 0 0,1 0 1 0 0,-2 0-1 0 0,2 5 0 0 0,3 41-18 0 0,-3-42 14 0 0,-1 0 1 0 0,0 1-1 0 0,0-1 1 0 0,0 0-1 0 0,-1 1 1 0 0,-1-1-1 0 0,1 1 1 0 0,-1-1-1 0 0,0 0 1 0 0,-1 1-1 0 0,0-1 1 0 0,-2 7-1 0 0,-9 7 29 0 0,-1-1 0 0 0,-1-1 0 0 0,-28 29 0 0 0,27-33-28 0 0,0-1-1 0 0,-1-1 1 0 0,0-1 0 0 0,-1 0-1 0 0,0-1 1 0 0,-1-1 0 0 0,0-1-1 0 0,-1 0 1 0 0,-20 5 0 0 0,8-6 12 0 0,1-3-1 0 0,-1 0 1 0 0,0-2 0 0 0,0-1 0 0 0,-58-5 0 0 0,84 2-9 0 0,-1 0 0 0 0,1 0 0 0 0,0-1 0 0 0,0 0 0 0 0,-1 0 0 0 0,1 0 0 0 0,0-1 0 0 0,1 0 0 0 0,-1 0 0 0 0,-6-5 0 0 0,-12-5 0 0 0,-23-7 0 0 0,38 16 0 0 0,-1 0 0 0 0,1 0 0 0 0,0 0 0 0 0,-15-11 0 0 0,2-9 0 0 0,0 10 0 0 0,17 12 0 0 0,1-1 0 0 0,1 1 0 0 0,-1 0 0 0 0,0-1 0 0 0,0 0 0 0 0,1 0 0 0 0,0 0 0 0 0,-1-1 0 0 0,1 1 0 0 0,-3-6 0 0 0,-34-45 0 0 0,28 39 0 0 0,1 0 0 0 0,1 0 0 0 0,-10-19 0 0 0,13 18 0 0 0,-1-3 0 0 0,-1 1 0 0 0,0 1 0 0 0,-2 0 0 0 0,0 0 0 0 0,0 1 0 0 0,-2 0 0 0 0,-17-17 0 0 0,24 28 0 0 0,1 0 0 0 0,0-1 0 0 0,0 1 0 0 0,0-1 0 0 0,1 0 0 0 0,0 0 0 0 0,0-1 0 0 0,1 1 0 0 0,-1-1 0 0 0,2 0 0 0 0,-1 0 0 0 0,-2-8 0 0 0,-8-18 0 0 0,9 24 0 0 0,0 1 0 0 0,1-1 0 0 0,0 1 0 0 0,1-1 0 0 0,0 0 0 0 0,0 0 0 0 0,1 0 0 0 0,-1-15 0 0 0,3-3 0 0 0,0-1 0 0 0,1 0 0 0 0,2 1 0 0 0,1 0 0 0 0,9-31 0 0 0,-12 54 0 0 0,-1 1 0 0 0,0-1 0 0 0,1 1 0 0 0,0 0 0 0 0,0 0 0 0 0,0 0 0 0 0,0 0 0 0 0,0 0 0 0 0,1 0 0 0 0,-1 0 0 0 0,1 1 0 0 0,4-4 0 0 0,-4 4 0 0 0,-1-1 0 0 0,1 1 0 0 0,0 0 0 0 0,-1-1 0 0 0,0 0 0 0 0,0 0 0 0 0,0 0 0 0 0,0 0 0 0 0,0 0 0 0 0,3-6 0 0 0,-5 6 0 0 0,1 1 0 0 0,-1 0 0 0 0,1 0 0 0 0,0 0 0 0 0,0 0 0 0 0,0 0 0 0 0,0 0 0 0 0,1 0 0 0 0,-1 0 0 0 0,0 0 0 0 0,1 0 0 0 0,-1 1 0 0 0,1-1 0 0 0,0 1 0 0 0,-1-1 0 0 0,1 1 0 0 0,2-2 0 0 0,-1 2 0 0 0,-1-1 0 0 0,0 0 0 0 0,1 1 0 0 0,-1-1 0 0 0,0 0 0 0 0,0 0 0 0 0,0 0 0 0 0,-1-1 0 0 0,1 1 0 0 0,1-3 0 0 0,-2 4 0 0 0,-1-1 0 0 0,1 0 0 0 0,0 1 0 0 0,0-1 0 0 0,0 1 0 0 0,0-1 0 0 0,0 0 0 0 0,1 1 0 0 0,-1 0 0 0 0,0-1 0 0 0,1 1 0 0 0,-1 0 0 0 0,1 0 0 0 0,-1 0 0 0 0,1 0 0 0 0,0 0 0 0 0,-1 0 0 0 0,1 0 0 0 0,0 0 0 0 0,0 1 0 0 0,-1-1 0 0 0,4 0 0 0 0,16-7 0 0 0,-18 7 0 0 0,0 0 0 0 0,0 0 0 0 0,0 0 0 0 0,0 0 0 0 0,0 0 0 0 0,1 1 0 0 0,-1-1 0 0 0,0 1 0 0 0,5 0 0 0 0,-4 0 0 0 0,1-1 0 0 0,-1 1 0 0 0,1 0 0 0 0,-1 1 0 0 0,1-1 0 0 0,-1 1 0 0 0,0 0 0 0 0,1 0 0 0 0,-1 1 0 0 0,0-1 0 0 0,0 1 0 0 0,0 0 0 0 0,0 0 0 0 0,0 0 0 0 0,4 4 0 0 0,15 20 0 0 0,-2 1 0 0 0,-1 1 0 0 0,28 52 0 0 0,-18-31 0 0 0,-19-32 0 0 0,0 0 0 0 0,-2 0 0 0 0,0 1 0 0 0,9 28 0 0 0,19 121 0 0 0,-33-153 0 0 0,-1 0 0 0 0,0-1 0 0 0,-1 1 0 0 0,0 0 0 0 0,-1 1 0 0 0,-1-1 0 0 0,0 0 0 0 0,-1 0 0 0 0,-1 0 0 0 0,0 0 0 0 0,-1 0 0 0 0,-7 22 0 0 0,4-20 0 0 0,0 0 0 0 0,-1 0 0 0 0,-1-1 0 0 0,0 0 0 0 0,-2 0 0 0 0,1-1 0 0 0,-2 0 0 0 0,0-1 0 0 0,-19 19 0 0 0,3-12 0 0 0,5 0 0 0 0,17-15-1 0 0,1 0 0 0 0,-1 0 1 0 0,0-1-1 0 0,0 1 0 0 0,0-1 0 0 0,-1 0 1 0 0,0-1-1 0 0,1 0 0 0 0,-1 0 0 0 0,0 0 1 0 0,-1 0-1 0 0,1-1 0 0 0,0 0 0 0 0,-1 0 1 0 0,1-1-1 0 0,-1 0 0 0 0,1 0 0 0 0,-12 0 1 0 0,-7-1 0 0 0,-1-1 0 0 0,0-2 0 0 0,-31-6 0 0 0,49 8 2 0 0,-1-2 0 0 0,-1-1-1 0 0,1 0 1 0 0,0-1 0 0 0,0 0-1 0 0,0 0 1 0 0,1-1 0 0 0,-16-13 0 0 0,1 2-4 0 0,14 9-4 0 0,-1 1 1 0 0,1-1-1 0 0,0-1 0 0 0,0 0 0 0 0,1 0 1 0 0,0-1-1 0 0,1 1 0 0 0,0-2 0 0 0,0 1 1 0 0,2-1-1 0 0,-1 0 0 0 0,-5-17 0 0 0,9 22 11 0 0,0 0-1 0 0,-1 0 1 0 0,1 1-1 0 0,-1-1 1 0 0,0 1-1 0 0,0 0 1 0 0,-5-6-1 0 0,5 7-6 0 0,0-1 0 0 0,-1 0 0 0 0,1 0 0 0 0,1 0-1 0 0,-1-1 1 0 0,1 1 0 0 0,-2-6 0 0 0,-14-50-27 0 0,10 39 23 0 0,1 0 1 0 0,1 0 0 0 0,1-1-1 0 0,1 0 1 0 0,-1-30 0 0 0,0-16-15 0 0,3 57 25 0 0,1 0 1 0 0,0 1 0 0 0,0-1-1 0 0,1 0 1 0 0,1 0 0 0 0,0 0 0 0 0,0 0-1 0 0,1 0 1 0 0,1 1 0 0 0,8-23-1 0 0,0 10-28 0 0,-7 16 16 0 0,0 0 1 0 0,0 0-1 0 0,0 1 1 0 0,10-12-1 0 0,21-53 15 0 0,-34 70-8 0 0,0 0-1 0 0,0 0 0 0 0,0 0 0 0 0,0 0 0 0 0,0 1 0 0 0,1-1 1 0 0,-1 0-1 0 0,1 1 0 0 0,-1-1 0 0 0,1 1 0 0 0,0 0 0 0 0,0-1 1 0 0,-1 1-1 0 0,1 0 0 0 0,3-1 0 0 0,9-7-2 0 0,-7 5-1 0 0,-6 3 3 0 0,1 1 0 0 0,-1-1-1 0 0,0 0 1 0 0,0 1 0 0 0,0-1 0 0 0,0 0-1 0 0,0 0 1 0 0,0 0 0 0 0,0 0 0 0 0,0 0-1 0 0,-1 0 1 0 0,1 0 0 0 0,0 0 0 0 0,0 0-1 0 0,-1 0 1 0 0,1-1 0 0 0,0 0 0 0 0,1 0 5 0 0,0 0 0 0 0,0 0 0 0 0,0 0 0 0 0,0 1-1 0 0,0-1 1 0 0,1 1 0 0 0,-1-1 0 0 0,1 1 0 0 0,-1 0 0 0 0,1 0 0 0 0,-1 0 0 0 0,1 0 0 0 0,-1 1 0 0 0,1-1 0 0 0,0 1 0 0 0,4-1 0 0 0,13-4 47 0 0,-14 4-53 0 0,0 0 0 0 0,-1 0-1 0 0,1 0 1 0 0,0 1-1 0 0,0-1 1 0 0,0 1 0 0 0,-1 1-1 0 0,1-1 1 0 0,0 1-1 0 0,0 0 1 0 0,-1 0 0 0 0,1 1-1 0 0,-1 0 1 0 0,1 0 0 0 0,7 4-1 0 0,-1 0 1 0 0,0 0 1 0 0,0 1-1 0 0,0 1 0 0 0,15 13 1 0 0,22 12 6 0 0,-30-7-13 0 0,8-8-27 0 0,-7 2-3 0 0,28 36 0 0 0,-32-36 54 0 0,1 0 1 0 0,34 31 0 0 0,-1 0-28 0 0,-46-46 4 0 0,2 0-2 0 0,-2 0 0 0 0,1 0 0 0 0,-1 1 0 0 0,1-1 0 0 0,-1 1 1 0 0,3 7-1 0 0,6 2 1 0 0,-10-14 7 0 0,-1 1 1 0 0,0 0-1 0 0,0 0 0 0 0,-1 0 0 0 0,1 0 0 0 0,0 1 1 0 0,-1-1-1 0 0,1 0 0 0 0,-1 1 0 0 0,0-1 0 0 0,1 1 1 0 0,-1 0-1 0 0,0 2 0 0 0,3 10 9 0 0,-4-10-7 0 0,1-1 1 0 0,0 0 0 0 0,0 1 0 0 0,0-1 0 0 0,1 0 0 0 0,0 1 0 0 0,0-1 0 0 0,0 0 0 0 0,3 5 0 0 0,1-1 2 0 0,-1-1-1 0 0,-1 1 1 0 0,1 0 0 0 0,-1 1 0 0 0,-1-1 0 0 0,1 1 0 0 0,-1 0 0 0 0,-1 0 0 0 0,0 0 0 0 0,0 0-1 0 0,-1 0 1 0 0,0 0 0 0 0,0 12 0 0 0,-1-1-18 0 0,-1 1 0 0 0,0 0 0 0 0,-2-1 0 0 0,0 1 0 0 0,-8 24 0 0 0,9-39 16 0 0,0 0-1 0 0,-1-1 0 0 0,0 1 1 0 0,0-1-1 0 0,0 1 0 0 0,0-1 1 0 0,-1 0-1 0 0,0 0 0 0 0,0-1 1 0 0,-1 1-1 0 0,1-1 0 0 0,-8 5 1 0 0,-7 5 19 0 0,-1-1 0 0 0,-22 10 0 0 0,3-2 40 0 0,26-16-74 0 0,0-1 1 0 0,0-1 0 0 0,0 0 0 0 0,0-1-1 0 0,0-1 1 0 0,-1 0 0 0 0,1-1 0 0 0,-1 0-1 0 0,-18-3 1 0 0,28 3 15 0 0,-1-1 1 0 0,1 0-1 0 0,-1-1 0 0 0,1 1 0 0 0,-1-1 0 0 0,1 1 1 0 0,0-1-1 0 0,0 0 0 0 0,0-1 0 0 0,0 1 1 0 0,0-1-1 0 0,0 0 0 0 0,1 0 0 0 0,-1 0 1 0 0,1 0-1 0 0,0-1 0 0 0,0 1 0 0 0,-5-8 1 0 0,-21-21 11 0 0,26 30-20 0 0,1-1 1 0 0,-1 0-1 0 0,0 0 0 0 0,1 0 0 0 0,0-1 0 0 0,0 1 0 0 0,0-1 0 0 0,0 1 0 0 0,1-1 1 0 0,-2-4-1 0 0,-7-14-62 0 0,5 11 63 0 0,1-1-1 0 0,0-1 1 0 0,1 1-1 0 0,0 0 1 0 0,-2-26-1 0 0,4 30-7 0 0,0 1-1 0 0,1-1 1 0 0,-1 0 0 0 0,2 0-1 0 0,-1 1 1 0 0,1-1-1 0 0,0 0 1 0 0,1 1 0 0 0,0-1-1 0 0,0 1 1 0 0,6-13-1 0 0,80-129-117 0 0,-80 138 146 0 0,0 1 1 0 0,0 0 0 0 0,1 1 0 0 0,0 0-1 0 0,0 0 1 0 0,1 1 0 0 0,0 1-1 0 0,1-1 1 0 0,17-8 0 0 0,35-27 58 0 0,-29 18-102 0 0,2 2 0 0 0,0 1 0 0 0,1 2 0 0 0,65-25 0 0 0,-54 24 10 0 0,82-25 21 0 0,-28 10 0 0 0,-48 19 18 0 0,1 2 0 0 0,58-8 0 0 0,-56 12-8 0 0,10-3-5 0 0,0-1-69 0 0,90-8-1 0 0,55 3-81 0 0,121-5 167 0 0,-250 24-36 0 0,117 3-29 0 0,-185 0 86 0 0,0 0-1 0 0,0 1 1 0 0,0 1-1 0 0,0 1 1 0 0,-1 0 0 0 0,19 9-1 0 0,29 11-6 0 0,-50-20-39 0 0,0 1 0 0 0,-1 0 0 0 0,0 0 0 0 0,-1 1 0 0 0,0 1 0 0 0,0 0 0 0 0,0 0 0 0 0,-1 1 0 0 0,0 0 0 0 0,10 13 0 0 0,-17-18-3 0 0,0-1 1 0 0,1 0-1 0 0,0 0 0 0 0,-1 0 1 0 0,1 0-1 0 0,0 0 1 0 0,0 0-1 0 0,1-1 1 0 0,6 5-1 0 0,9 6-17 0 0,-11-7 23 0 0,-1 1 0 0 0,-1 0 0 0 0,1 0 0 0 0,-1 1 0 0 0,0 0 0 0 0,-1 0 0 0 0,0 0-1 0 0,0 0 1 0 0,-1 1 0 0 0,0 0 0 0 0,3 10 0 0 0,18 41 77 0 0,-20-51-58 0 0,-1 0 0 0 0,1 1-1 0 0,-2 0 1 0 0,1 0 0 0 0,3 18 0 0 0,0 55-1 0 0,-6-56-42 0 0,2 1-1 0 0,7 35 1 0 0,-8-56 15 0 0,-1-1-1 0 0,0 0 1 0 0,0 0 0 0 0,-1 1 0 0 0,1-1-1 0 0,-1 0 1 0 0,-2 10 0 0 0,0 13 16 0 0,1-17-22 0 0,0 1 0 0 0,-2-1 0 0 0,1 1 0 0 0,-9 20 0 0 0,-1 9-21 0 0,9-34 39 0 0,0 0 0 0 0,0 0 1 0 0,-1-1-1 0 0,0 1 1 0 0,-1-1-1 0 0,1 0 0 0 0,-1 0 1 0 0,-1 0-1 0 0,1 0 0 0 0,-1-1 1 0 0,-1 0-1 0 0,1-1 1 0 0,-1 1-1 0 0,-13 7 0 0 0,18-11-11 0 0,-37 39-3 0 0,35-38 47 0 0,-34 20 49 0 0,36-22-93 0 0,0 0 1 0 0,0-1 0 0 0,0 1-1 0 0,0-1 1 0 0,0 0-1 0 0,0 0 1 0 0,0 0 0 0 0,0 0-1 0 0,0 0 1 0 0,0 0 0 0 0,0 0-1 0 0,0 0 1 0 0,0-1 0 0 0,0 1-1 0 0,0-1 1 0 0,0 0-1 0 0,0 1 1 0 0,0-1 0 0 0,1 0-1 0 0,-3-1 1 0 0,2 0 6 0 0,0 0 0 0 0,0-1 0 0 0,0 1 0 0 0,0 0-1 0 0,0-1 1 0 0,1 1 0 0 0,-1-1 0 0 0,1 1 0 0 0,0-1 0 0 0,-1 1 0 0 0,1-1 0 0 0,0 0 0 0 0,1 0 0 0 0,-2-3-1 0 0,-4-42-2 0 0,2-27-19 0 0,2 62 15 0 0,0 0 0 0 0,1 0 0 0 0,0 0 0 0 0,1 0 0 0 0,1-1 0 0 0,0 1 0 0 0,0 0 0 0 0,2 0 0 0 0,-1 0 0 0 0,2 0 0 0 0,0 1-1 0 0,10-23 1 0 0,3 5-2 0 0,-9 14 8 0 0,0 1 0 0 0,2 0 1 0 0,19-24-1 0 0,5 2-3 0 0,-19 20-1 0 0,0 0-1 0 0,1 1 1 0 0,1 1 0 0 0,0 1 0 0 0,30-20-1 0 0,-27 22 12 0 0,-1-2-1 0 0,22-19 1 0 0,9-7 15 0 0,-47 38-29 0 0,8-7 5 0 0,0 1 0 0 0,1 0 0 0 0,0 1 1 0 0,0 0-1 0 0,0 1 0 0 0,1 0 0 0 0,0 1 1 0 0,0 0-1 0 0,24-4 0 0 0,-28 7 5 0 0,15-3-13 0 0,0 2-1 0 0,0 0 1 0 0,1 2-1 0 0,-1 0 1 0 0,45 6-1 0 0,-47-3 6 0 0,-15-1 8 0 0,0-1 0 0 0,-1 1-1 0 0,1 0 1 0 0,-1 1 0 0 0,0-1 0 0 0,1 1-1 0 0,-1 1 1 0 0,0-1 0 0 0,0 1 0 0 0,11 7-1 0 0,-4 1-1 0 0,30 17-1 0 0,-29-18 1 0 0,0-1 1 0 0,0 2-1 0 0,-1 0 1 0 0,0 0-1 0 0,-1 1 0 0 0,0 1 1 0 0,-1 0-1 0 0,10 17 1 0 0,22 22 10 0 0,-37-45-19 0 0,-1 1-1 0 0,-1 0 1 0 0,1 0 0 0 0,-2 0 0 0 0,1 0 0 0 0,-1 1 0 0 0,0-1 0 0 0,-1 1 0 0 0,3 18 0 0 0,4 8 27 0 0,-2-12 19 0 0,-2-10-6 0 0,-1-1-1 0 0,-1 1 1 0 0,0 0-1 0 0,2 22 1 0 0,-6 15-36 0 0,-1 0 0 0 0,-15 74 0 0 0,16-120 2 0 0,0 0 1 0 0,-1-1-1 0 0,1 1 0 0 0,-1-1 0 0 0,0 0 0 0 0,0 1 0 0 0,-1-1 0 0 0,1 0 0 0 0,-1 0 0 0 0,1 0 1 0 0,-5 3-1 0 0,5-4 2 0 0,-1-1 0 0 0,2 1 1 0 0,-1 0-1 0 0,0 0 0 0 0,0 0 1 0 0,1 0-1 0 0,-1 0 0 0 0,1 0 1 0 0,-1 1-1 0 0,1-1 0 0 0,0 0 1 0 0,0 1-1 0 0,0-1 0 0 0,0 1 1 0 0,0 2-1 0 0,0-4-1 0 0,0 1 0 0 0,0-1 1 0 0,0 0-1 0 0,0 0 0 0 0,0 0 0 0 0,0 0 1 0 0,-1 0-1 0 0,1 0 0 0 0,0-1 0 0 0,-1 1 1 0 0,1 0-1 0 0,0-1 0 0 0,-1 1 0 0 0,1-1 1 0 0,-3 1-1 0 0,4-1-1 0 0,-1 1 0 0 0,1-1 0 0 0,-1 0 0 0 0,0 0 0 0 0,1 0 0 0 0,-1 0 0 0 0,0 0 0 0 0,1 0 0 0 0,-1 0 0 0 0,0-1 0 0 0,1 1 0 0 0,-1 0 0 0 0,1 0 0 0 0,-1 0 0 0 0,0-1 0 0 0,1 1 0 0 0,-1 0 0 0 0,1-1 0 0 0,-1 1 0 0 0,1 0 0 0 0,-1-1 0 0 0,1 1 0 0 0,-1-1 0 0 0,1 1 0 0 0,-1 0 0 0 0,1-1 0 0 0,-1 1 0 0 0,1-1 0 0 0,0 0 0 0 0,-1 1 0 0 0,1-1 0 0 0,0 1 0 0 0,0-1 0 0 0,-1 0 0 0 0,1 1 0 0 0,0-2 0 0 0,-6-6 0 0 0,1-1 0 0 0,1-1 0 0 0,0 1 0 0 0,0-1 0 0 0,1 0 0 0 0,0 0 0 0 0,0 0 0 0 0,0-10 0 0 0,-2-8 0 0 0,0-53 0 0 0,1-3 0 0 0,1 66 0 0 0,1-1 0 0 0,2 1 0 0 0,-1-1 0 0 0,2 0 0 0 0,1 1 0 0 0,0-1 0 0 0,1 1 0 0 0,11-35 0 0 0,8 1 0 0 0,3 2 0 0 0,2 1 0 0 0,1 1 0 0 0,68-85 0 0 0,-80 113 0 0 0,-12 15 0 0 0,-1 0 0 0 0,1 1 0 0 0,0 0 0 0 0,0 0 0 0 0,0 0 0 0 0,0 1 0 0 0,1-1 0 0 0,-1 1 0 0 0,1 0 0 0 0,0 0 0 0 0,7-3 0 0 0,55-42 0 0 0,-65 47 0 0 0,1-1 0 0 0,-1 1 0 0 0,0-1 0 0 0,0 1 0 0 0,0-1 0 0 0,1 0 0 0 0,-2 0 0 0 0,1 0 0 0 0,0 0 0 0 0,2-4 0 0 0,-3 5 0 0 0,0-1 0 0 0,0 1 0 0 0,1 0 0 0 0,-1-1 0 0 0,0 1 0 0 0,0 0 0 0 0,1 0 0 0 0,-1 0 0 0 0,1 0 0 0 0,-1 0 0 0 0,1 0 0 0 0,-1 0 0 0 0,1 0 0 0 0,-1 0 0 0 0,1 1 0 0 0,0-1 0 0 0,0 1 0 0 0,-1-1 0 0 0,1 1 0 0 0,0 0 0 0 0,0 0 0 0 0,-1 0 0 0 0,1 0 0 0 0,3 0 0 0 0,48-2 0 0 0,-29 0 0 0 0,0 2 0 0 0,0 0 0 0 0,0 1 0 0 0,0 1 0 0 0,36 9 0 0 0,-4 5 0 0 0,-28-10 0 0 0,0 2 0 0 0,0 1 0 0 0,-1 2 0 0 0,44 22 0 0 0,-56-22 0 0 0,-1 1 0 0 0,0 1 0 0 0,0 0 0 0 0,21 27 0 0 0,-33-38 0 0 0,0 1 0 0 0,-1-1 0 0 0,1 1 0 0 0,-1 0 0 0 0,1-1 0 0 0,-1 1 0 0 0,0 0 0 0 0,0 0 0 0 0,0 0 0 0 0,0 4 0 0 0,7 20 0 0 0,-3-9 0 0 0,-1 1 0 0 0,0 0 0 0 0,-1 0 0 0 0,-1 0 0 0 0,-1 0 0 0 0,-2 36 0 0 0,0-15 0 0 0,2-22 0 0 0,0 0 0 0 0,-1 1 0 0 0,-1-1 0 0 0,-1 0 0 0 0,-4 22 0 0 0,4-17 0 0 0,3-22 0 0 0,-1 1 0 0 0,0 0 0 0 0,0-1 0 0 0,0 1 0 0 0,0-1 0 0 0,0 1 0 0 0,0 0 0 0 0,-1-1 0 0 0,1 1 0 0 0,0-1 0 0 0,-1 1 0 0 0,1-1 0 0 0,-1 1 0 0 0,0-1 0 0 0,1 1 0 0 0,-1-1 0 0 0,0 1 0 0 0,0-1 0 0 0,-1 2 0 0 0,-15 24 0 0 0,18-30 0 0 0,-1 0 0 0 0,0 0 0 0 0,0 0 0 0 0,0 0 0 0 0,0-1 0 0 0,-1 1 0 0 0,1 0 0 0 0,-1 0 0 0 0,1 0 0 0 0,-3-4 0 0 0,-2-17 0 0 0,2-16 0 0 0,2 0 0 0 0,1 0 0 0 0,2 0 0 0 0,11-55 0 0 0,-6 36 0 0 0,-5 50 0 0 0,0-1 0 0 0,0 1 0 0 0,1 0 0 0 0,0 0 0 0 0,1 1 0 0 0,0-1 0 0 0,7-12 0 0 0,-3 8 0 0 0,8-43 0 0 0,-11 48 0 0 0,2 0 0 0 0,-1 0 0 0 0,1 1 0 0 0,1 0 0 0 0,-1 0 0 0 0,1 1 0 0 0,0 0 0 0 0,15-8 0 0 0,15-19 0 0 0,-21 23 0 0 0,3 1 0 0 0,51 7 0 0 0,14 2 0 0 0,-73 2 0 0 0,-1 1 0 0 0,1 0 0 0 0,-1 1 0 0 0,0 0 0 0 0,0 1 0 0 0,0 0 0 0 0,19 13 0 0 0,-26-14 0 0 0,-1 0 0 0 0,1 0 0 0 0,-1 1 0 0 0,0-1 0 0 0,0 1 0 0 0,-1 0 0 0 0,1 0 0 0 0,-1 0 0 0 0,0 0 0 0 0,0 0 0 0 0,1 9 0 0 0,2 1 0 0 0,10 17 0 0 0,-12-26 0 0 0,0 0 0 0 0,0 1 0 0 0,0-1 0 0 0,-1 1 0 0 0,0 0 0 0 0,-1-1 0 0 0,1 1 0 0 0,-1 0 0 0 0,0 0 0 0 0,-1 10 0 0 0,0 9 0 0 0,2-10 0 0 0,-2 0 0 0 0,0-1 0 0 0,-1 1 0 0 0,0 0 0 0 0,-1-1 0 0 0,-1 1 0 0 0,0-1 0 0 0,-1 0 0 0 0,-1 0 0 0 0,-10 22 0 0 0,3-8 0 0 0,12-27 0 0 0,0-1 0 0 0,-1 1 0 0 0,1-1 0 0 0,0 0 0 0 0,-1 1 0 0 0,0-1 0 0 0,1 0 0 0 0,-1 1 0 0 0,0-1 0 0 0,0 0 0 0 0,0 0 0 0 0,1 0 0 0 0,-1 1 0 0 0,-1-1 0 0 0,1 0 0 0 0,0 0 0 0 0,0 0 0 0 0,0-1 0 0 0,-2 2 0 0 0,-25 23 0 0 0,22-20 0 0 0,1 0 0 0 0,-1 0 0 0 0,0 0 0 0 0,-1-1 0 0 0,1 1 0 0 0,-1-2 0 0 0,-9 5 0 0 0,16-7 0 0 0,-1-1 0 0 0,1 1 0 0 0,-1-1 0 0 0,0 0 0 0 0,1 1 0 0 0,-1-1 0 0 0,0 0 0 0 0,1 1 0 0 0,-1-1 0 0 0,0 0 0 0 0,0 0 0 0 0,1 1 0 0 0,-1-1 0 0 0,0 0 0 0 0,0 0 0 0 0,1 0 0 0 0,-1 0 0 0 0,0 0 0 0 0,0 0 0 0 0,0 0 0 0 0,1 0 0 0 0,-1-1 0 0 0,0 1 0 0 0,0 0 0 0 0,1 0 0 0 0,-1-1 0 0 0,0 1 0 0 0,1 0 0 0 0,-1-1 0 0 0,0 1 0 0 0,1-1 0 0 0,-1 1 0 0 0,1-1 0 0 0,-1 1 0 0 0,0-1 0 0 0,1 1 0 0 0,-1-1 0 0 0,1 1 0 0 0,0-1 0 0 0,-1 0 0 0 0,1 1 0 0 0,-1-1 0 0 0,1 0 0 0 0,0 0 0 0 0,0 1 0 0 0,-1-2 0 0 0,-8-11 0 0 0,8 12 0 0 0,-1 0 0 0 0,0-1 0 0 0,1 1 0 0 0,-1 0 0 0 0,1 0 0 0 0,0-1 0 0 0,-1 1 0 0 0,1-1 0 0 0,0 1 0 0 0,0-1 0 0 0,0 0 0 0 0,0 1 0 0 0,0-1 0 0 0,-1-3 0 0 0,-2-38 0 0 0,2 29 0 0 0,1-1 0 0 0,-2 1 0 0 0,-8-26 0 0 0,-5-32 0 0 0,11 30 0 0 0,0-61 0 0 0,5 90 0 0 0,0 0 0 0 0,1-1 0 0 0,1 1 0 0 0,0 0 0 0 0,1 0 0 0 0,1 1 0 0 0,0-1 0 0 0,10-22 0 0 0,2 2 0 0 0,5-5 0 0 0,-5 16 0 0 0,-11 15 0 0 0,0 0 0 0 0,0 0 0 0 0,1 0 0 0 0,0 0 0 0 0,0 1 0 0 0,11-8 0 0 0,-13 11 0 0 0,0 0 0 0 0,0 0 0 0 0,1 1 0 0 0,-1 0 0 0 0,1 0 0 0 0,-1 0 0 0 0,1 0 0 0 0,0 1 0 0 0,0 0 0 0 0,0 0 0 0 0,0 0 0 0 0,0 0 0 0 0,0 1 0 0 0,0 0 0 0 0,0 0 0 0 0,0 0 0 0 0,0 1 0 0 0,0-1 0 0 0,-1 1 0 0 0,1 1 0 0 0,0-1 0 0 0,0 1 0 0 0,0-1 0 0 0,-1 1 0 0 0,1 1 0 0 0,-1-1 0 0 0,0 1 0 0 0,0-1 0 0 0,0 1 0 0 0,0 0 0 0 0,0 1 0 0 0,0-1 0 0 0,-1 1 0 0 0,1-1 0 0 0,-1 1 0 0 0,0 0 0 0 0,-1 1 0 0 0,1-1 0 0 0,-1 0 0 0 0,1 1 0 0 0,1 6 0 0 0,4 9 0 0 0,-2-6 0 0 0,0 0 0 0 0,-1 1 0 0 0,-1 0 0 0 0,-1 0 0 0 0,0 0 0 0 0,0 0 0 0 0,0 26 0 0 0,-1 24 0 0 0,0-40 0 0 0,-1 1 0 0 0,-2 0 0 0 0,-5 40 0 0 0,1-51 0 0 0,0-1 0 0 0,-1-1 0 0 0,-13 24 0 0 0,-3 6 0 0 0,21-40 0 0 0,-1 0 0 0 0,0 1 0 0 0,0-1 0 0 0,0 0 0 0 0,0 0 0 0 0,-1 0 0 0 0,1-1 0 0 0,-5 4 0 0 0,-9 14 0 0 0,13-13 0 0 0,2-5 0 0 0,0-1 0 0 0,0 1 0 0 0,0 0 0 0 0,0 0 0 0 0,0-1 0 0 0,0 1 0 0 0,0 0 0 0 0,-1-1 0 0 0,1 1 0 0 0,-1-1 0 0 0,1 1 0 0 0,-1-1 0 0 0,1 0 0 0 0,-1 0 0 0 0,0 0 0 0 0,1 0 0 0 0,-1 0 0 0 0,0 0 0 0 0,0 0 0 0 0,-4 0 0 0 0,6 0 0 0 0,-1-1 0 0 0,1 0 0 0 0,-1 0 0 0 0,1 0 0 0 0,0 1 0 0 0,-1-1 0 0 0,1 0 0 0 0,-1 0 0 0 0,1 0 0 0 0,-1 0 0 0 0,1 0 0 0 0,-1 0 0 0 0,1 0 0 0 0,-1 0 0 0 0,1 0 0 0 0,-1 0 0 0 0,1-1 0 0 0,-1 1 0 0 0,1 0 0 0 0,-1 0 0 0 0,1 0 0 0 0,-1-1 0 0 0,1 1 0 0 0,0 0 0 0 0,-1 0 0 0 0,1-1 0 0 0,-1 1 0 0 0,1 0 0 0 0,0-1 0 0 0,-1 1 0 0 0,1 0 0 0 0,0-1 0 0 0,-1 1 0 0 0,1-1 0 0 0,0 1 0 0 0,0-1 0 0 0,-1 1 0 0 0,1 0 0 0 0,0-1 0 0 0,0 1 0 0 0,0-1 0 0 0,0 0 0 0 0,-2-12 0 0 0,2 7 0 0 0,0-1 0 0 0,0 1 0 0 0,0-1 0 0 0,1 0 0 0 0,0 1 0 0 0,0-1 0 0 0,1 1 0 0 0,-1 0 0 0 0,2 0 0 0 0,-1-1 0 0 0,1 1 0 0 0,3-6 0 0 0,-5 10 0 0 0,1 0 0 0 0,0-1 0 0 0,-1 1 0 0 0,1 0 0 0 0,0 0 0 0 0,0 0 0 0 0,0 0 0 0 0,1 1 0 0 0,-1-1 0 0 0,0 0 0 0 0,1 1 0 0 0,-1 0 0 0 0,1-1 0 0 0,-1 1 0 0 0,1 0 0 0 0,0 0 0 0 0,-1 1 0 0 0,1-1 0 0 0,0 1 0 0 0,0-1 0 0 0,0 1 0 0 0,-1 0 0 0 0,1 0 0 0 0,0 0 0 0 0,0 0 0 0 0,0 0 0 0 0,5 2 0 0 0,11 35 0 0 0,-17-35 0 0 0,0 0 0 0 0,-1 1 0 0 0,1-1 0 0 0,-1 1 0 0 0,1 0 0 0 0,-1-1 0 0 0,0 1 0 0 0,0 0 0 0 0,0 0 0 0 0,-1 0 0 0 0,1 0 0 0 0,-1 0 0 0 0,1 5 0 0 0,1 42 0 0 0,-1-10 0 0 0,0-24 0 0 0,0 0 0 0 0,-1 0 0 0 0,-1 0 0 0 0,-1 0 0 0 0,0 0 0 0 0,-1-1 0 0 0,0 1 0 0 0,-1-1 0 0 0,-12 28 0 0 0,-1-7 0 0 0,10-19 0 0 0,-1 0 0 0 0,0-1 0 0 0,-1-1 0 0 0,-1 1 0 0 0,0-2 0 0 0,-1 1 0 0 0,0-1 0 0 0,-15 12 0 0 0,-20 8 0 0 0,26-20 0 0 0,1 0 0 0 0,-21 20 0 0 0,33-26 0 0 0,-1-1 0 0 0,1 0 0 0 0,-1 0 0 0 0,-1-1 0 0 0,-15 9 0 0 0,-82 59 0 0 0,71-48 0 0 0,25-17 0 0 0,-1 0 0 0 0,0-1 0 0 0,-1 0 0 0 0,0-1 0 0 0,0 0 0 0 0,0-1 0 0 0,-1-1 0 0 0,0 0 0 0 0,0 0 0 0 0,-19 3 0 0 0,25-7 0 0 0,1 0 0 0 0,-1 1 0 0 0,1 0 0 0 0,-1 0 0 0 0,1 0 0 0 0,0 1 0 0 0,0 0 0 0 0,-6 4 0 0 0,5-3 0 0 0,1-1 0 0 0,-1 1 0 0 0,0-2 0 0 0,1 1 0 0 0,-1-1 0 0 0,-13 3 0 0 0,-139 28 0 0 0,147-31 0 0 0,-40 6-2 0 0,-81 2 0 0 0,132-10-19 0 0,10-19-207 0 0,1 15 221 0 0,0 1-1 0 0,0 0 1 0 0,1 0 0 0 0,0 1 0 0 0,-1 0 0 0 0,1 1 0 0 0,0 1 0 0 0,13 0 0 0 0,-7 0 9 0 0,1 0 1 0 0,-1 1 0 0 0,0 1-1 0 0,0 1 1 0 0,0 0 0 0 0,31 11-1 0 0,6 22-15 0 0,-51-33 12 0 0,1 1 0 0 0,-1-1-1 0 0,0 1 1 0 0,0-1 0 0 0,0 1 0 0 0,-1 0 0 0 0,0 0 0 0 0,1 0-1 0 0,-1 0 1 0 0,-1 0 0 0 0,1 1 0 0 0,0-1 0 0 0,-1 1-1 0 0,0-1 1 0 0,1 6 0 0 0,1 68 94 0 0,-3-63-74 0 0,1 14-5 0 0,0-22-9 0 0,0-1 0 0 0,-1 0 1 0 0,1 1-1 0 0,-1-1 0 0 0,-1 0 1 0 0,0 1-1 0 0,1-1 0 0 0,-2 0 1 0 0,1 0-1 0 0,-1 0 0 0 0,-4 10 1 0 0,-37 25-1 0 0,22-22 59 0 0,7-7-12 0 0,-2 6-62 0 0,0-1 0 0 0,-1 0 0 0 0,-1-1-1 0 0,-20 13 1 0 0,-58 30 57 0 0,77-47-53 0 0,-1 0-1 0 0,-1-2 1 0 0,0 0-1 0 0,-1-2 1 0 0,-34 10-1 0 0,-38 16-2 0 0,-102 39 81 0 0,159-63-83 0 0,-40 7 0 0 0,-35 9 0 0 0,63-13 17 0 0,0-3 0 0 0,0-2 0 0 0,-56 2 0 0 0,-84 15 3 0 0,-47 16-9 0 0,218-39 0 0 0,-38 3 0 0 0,-32-5 0 0 0,29-1 0 0 0,56 1-3 0 0,1-1 1 0 0,-1 0-1 0 0,1 0 1 0 0,-1 0-1 0 0,1 0 1 0 0,0 0-1 0 0,0-1 0 0 0,-1 1 1 0 0,1-1-1 0 0,0 1 1 0 0,0-1-1 0 0,0 0 1 0 0,1 0-1 0 0,-1 0 0 0 0,0 0 1 0 0,1 0-1 0 0,-1 0 1 0 0,1 0-1 0 0,0 0 0 0 0,0-1 1 0 0,-2-3-1 0 0,2 4 0 0 0,0 0 1 0 0,0 0-1 0 0,0 0 0 0 0,0 0 0 0 0,1 0 0 0 0,-1 0 0 0 0,1 0 1 0 0,-1-1-1 0 0,1 1 0 0 0,0 0 0 0 0,-1 0 0 0 0,1 0 0 0 0,1-1 1 0 0,-1 1-1 0 0,0 0 0 0 0,0 0 0 0 0,1-1 0 0 0,-1 1 0 0 0,1 0 1 0 0,0 0-1 0 0,0 0 0 0 0,0 0 0 0 0,0 0 0 0 0,0 0 0 0 0,0 0 1 0 0,2-2-1 0 0,13-23-129 0 0,-15 25 126 0 0,0-1 0 0 0,0 0 0 0 0,1 0 0 0 0,-1 0 0 0 0,1 1 0 0 0,-1-1 0 0 0,1 1 0 0 0,0-1 0 0 0,0 1 0 0 0,0 0 0 0 0,1 0 0 0 0,-1-1 0 0 0,4-1 0 0 0,26-13 5 0 0,1 2 1 0 0,0 0-1 0 0,1 3 1 0 0,1 1-1 0 0,-1 1 1 0 0,2 2-1 0 0,68-7 1 0 0,271 7 24 0 0,-241 9-39 0 0,34 8 18 0 0,-10-6 64 0 0,-89-5-169 0 0,-37 6 166 0 0,-25-2-70 0 0,1 0 1 0 0,-1-1 0 0 0,1 0 0 0 0,0 0-1 0 0,15-2 1 0 0,-10 4 23 0 0,-12 4 20 0 0,-16 8 4 0 0,12-13-60 0 0,-13 11 38 0 0,-2-2-1 0 0,0 0 1 0 0,0-1-1 0 0,-1-1 1 0 0,0-1-1 0 0,0 0 1 0 0,-24 5 0 0 0,13-3-12 0 0,-264 69-14 0 0,31-12 7 0 0,207-48 1 0 0,-65 19 12 0 0,71-27-15 0 0,-293 52-46 0 0,299-52 18 0 0,2-2 10 0 0,40-9 40 0 0,2 0-24 0 0,0 0 1 0 0,0 0-1 0 0,0-1 0 0 0,0 1 0 0 0,0 0 0 0 0,0 0 0 0 0,0 0 0 0 0,-1 0 0 0 0,1 0 1 0 0,0 0-1 0 0,0 0 0 0 0,0 0 0 0 0,0 0 0 0 0,0 0 0 0 0,0 0 0 0 0,0 0 0 0 0,0-1 1 0 0,0 1-1 0 0,-1 0 0 0 0,1 0 0 0 0,0 0 0 0 0,0 0 0 0 0,0 0 0 0 0,0 0 0 0 0,0 0 0 0 0,0-1 1 0 0,0 1-1 0 0,0 0 0 0 0,0 0 0 0 0,0 0 0 0 0,0 0 0 0 0,0 0 0 0 0,0 0 0 0 0,0-1 1 0 0,0 1-1 0 0,0 0 0 0 0,0 0 0 0 0,0 0 0 0 0,0 0 0 0 0,0 0 0 0 0,0 0 0 0 0,0 0 1 0 0,0-1-1 0 0,1 1 0 0 0,-1 0 0 0 0,0 0 0 0 0,0 0 0 0 0,0 0 0 0 0,0 0 0 0 0,0 0 1 0 0,0 0-1 0 0,0 0 0 0 0,0 0 0 0 0,0-1 0 0 0,0 1 0 0 0,1 0 0 0 0,-1 0 0 0 0,0 0 0 0 0,0 0 1 0 0,0 0-1 0 0,0 0 0 0 0,0 0 0 0 0,55-21 6 0 0,-52 20-3 0 0,1 1 0 0 0,-1-2 0 0 0,0 1 0 0 0,0 0 0 0 0,0-1 0 0 0,0 1 0 0 0,0-1 0 0 0,0 0 0 0 0,0 0 0 0 0,-1 0 0 0 0,4-3 0 0 0,-4 3 3 0 0,0-1-1 0 0,1 1 1 0 0,-1 1 0 0 0,1-1 0 0 0,0 0 0 0 0,-1 1 0 0 0,1-1 0 0 0,0 1 0 0 0,0 0 0 0 0,0-1-1 0 0,5 0 1 0 0,47-11-26 0 0,0-2 0 0 0,89-39 0 0 0,267-103-14 0 0,-331 141-10 0 0,-18 4-37 0 0,111-45 122 0 0,28-7 95 0 0,-96 31-141 0 0,-31 10-16 0 0,-55 15 12 0 0,1 2 1 0 0,24-5-1 0 0,-7 4 23 0 0,1-1-1 0 0,-2-2 1 0 0,67-28 0 0 0,-36 16-34 0 0,-49 18 27 0 0,12 0 79 0 0,-29 4-87 0 0,0 0 1 0 0,0 1-1 0 0,1-1 1 0 0,-1 0-1 0 0,0 0 1 0 0,1-1-1 0 0,-1 1 1 0 0,0 0-1 0 0,0 0 1 0 0,1-1-1 0 0,-1 1 1 0 0,0 0-1 0 0,0-1 1 0 0,0 1-1 0 0,1-1 0 0 0,-1 0 1 0 0,0 1-1 0 0,0-1 1 0 0,0 0-1 0 0,0 0 1 0 0,0 0-1 0 0,0 0 1 0 0,0 1-1 0 0,0-3 1 0 0,37 1 232 0 0,-33 0-229 0 0,0 0-1 0 0,0 1 1 0 0,0-2 0 0 0,0 1-1 0 0,0-1 1 0 0,0 1-1 0 0,-1-1 1 0 0,1-1 0 0 0,-1 1-1 0 0,7-7 1 0 0,-5 4 19 0 0,0 1 0 0 0,0 0 0 0 0,1 1 0 0 0,13-8 0 0 0,-18 11-20 0 0,-1 1 0 0 0,1-1 0 0 0,-1 0 0 0 0,1 1 0 0 0,-1-1 0 0 0,0 0 0 0 0,1 0 0 0 0,-1 0 0 0 0,0-1 0 0 0,0 1 0 0 0,0 0 0 0 0,0 0 0 0 0,0-1 1 0 0,0 1-1 0 0,0 0 0 0 0,0-1 0 0 0,0 1 0 0 0,0-1 0 0 0,-1 1 0 0 0,1-1 0 0 0,-1 0 0 0 0,1 1 0 0 0,-1-1 0 0 0,1-2 0 0 0,0-2 1 0 0,0 5-2 0 0,0-1 0 0 0,0 0 0 0 0,0 1 1 0 0,0-1-1 0 0,0 1 0 0 0,1-1 0 0 0,-1 1 1 0 0,1 0-1 0 0,-1 0 0 0 0,1-1 0 0 0,-1 1 0 0 0,1 0 1 0 0,0 0-1 0 0,-1 0 0 0 0,1 1 0 0 0,0-1 1 0 0,2 0-1 0 0,13-9-20 0 0,1-15 28 0 0,20-22 115 0 0,-36 46-117 0 0,-1-1 1 0 0,0 1-1 0 0,1-1 1 0 0,-1 1-1 0 0,0-1 1 0 0,0 0-1 0 0,0 0 0 0 0,0 1 1 0 0,-1-1-1 0 0,1 0 1 0 0,0-3-1 0 0,0 3-4 0 0,-1 1 0 0 0,1-1-1 0 0,-1 0 1 0 0,1 1 0 0 0,0-1-1 0 0,-1 0 1 0 0,1 1 0 0 0,0-1 0 0 0,0 1-1 0 0,0-1 1 0 0,0 1 0 0 0,1 0 0 0 0,-1-1-1 0 0,0 1 1 0 0,0 0 0 0 0,1 0 0 0 0,-1 0-1 0 0,4-2 1 0 0,-4 2-1 0 0,1 0 0 0 0,0 0 0 0 0,-1 0 0 0 0,1-1 0 0 0,0 1 0 0 0,-1 0 0 0 0,0-1 1 0 0,1 0-1 0 0,-1 1 0 0 0,0-1 0 0 0,0 0 0 0 0,0 1 0 0 0,0-1 0 0 0,0 0 0 0 0,0 0 0 0 0,0-2 0 0 0,0 1-6 0 0,0 0-1 0 0,1 0 1 0 0,-1 0 0 0 0,1 1-1 0 0,-1-1 1 0 0,1 0 0 0 0,0 1-1 0 0,0-1 1 0 0,4-3 0 0 0,-1 0 17 0 0,-1 0 0 0 0,0-1-1 0 0,0 1 1 0 0,-1-1 0 0 0,0 0 0 0 0,0 0 0 0 0,0 0 0 0 0,2-11 0 0 0,-5 17-13 0 0,0 0 0 0 0,1-1 1 0 0,-1 1-1 0 0,1 0 0 0 0,0 0 0 0 0,-1-1 0 0 0,1 1 1 0 0,0 0-1 0 0,0 0 0 0 0,-1 0 0 0 0,1 0 0 0 0,0 0 1 0 0,0 0-1 0 0,0 0 0 0 0,0 1 0 0 0,0-1 0 0 0,0 0 1 0 0,2 0-1 0 0,-1 0 2 0 0,-1 0 0 0 0,0 1 0 0 0,0-1-1 0 0,0 1 1 0 0,0-1 0 0 0,-1 0 0 0 0,1 0 0 0 0,0 0 0 0 0,0 1 0 0 0,0-1 0 0 0,-1 0 0 0 0,1 0 0 0 0,0 0 0 0 0,-1 0-1 0 0,1 0 1 0 0,-1 0 0 0 0,1-1 0 0 0,-1 1 0 0 0,1 0 0 0 0,-1 0 0 0 0,0 0 0 0 0,0 0 0 0 0,0 0 0 0 0,1-1 0 0 0,-1 1-1 0 0,0-2 1 0 0,0-9 48 0 0,0 4-43 0 0,0-1 1 0 0,0 0-1 0 0,0 0 1 0 0,-1 0-1 0 0,-1 1 0 0 0,-3-15 1 0 0,4 20-7 0 0,0-1 0 0 0,0 1 0 0 0,0-1 0 0 0,0 1 1 0 0,1-1-1 0 0,0 1 0 0 0,-1-1 0 0 0,1 0 0 0 0,1 1 1 0 0,-1-5-1 0 0,1 5 4 0 0,-1-1 0 0 0,0 1 0 0 0,0-1 0 0 0,0 1 0 0 0,0 0 0 0 0,-1-1 0 0 0,1 1 0 0 0,-1-1 0 0 0,0 1 0 0 0,-1-4 0 0 0,-4-8-1 0 0,2 0 0 0 0,-1 0 0 0 0,2-1 0 0 0,0 0 0 0 0,0 0 0 0 0,1-16 0 0 0,2-107-86 0 0,2 65-219 0 0,-4 73 134 0 0,1 1 68 0 0,1-1 0 0 0,-1 1 1 0 0,0-1-1 0 0,0 1 0 0 0,-6-12-1526 0 0,-62-148-21582 0 0,63 147 22568 0 0,0 0 0 0 0,1 0 0 0 0,-8-26 0 0 0,4-1-2691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00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1491 1403 5560 0 0,'-3'0'1780'0'0,"-12"0"-402"0"0,11 1-1094 0 0,0-1 1 0 0,0 0-1 0 0,1 0 0 0 0,-1 0 1 0 0,0 0-1 0 0,0 0 1 0 0,0-1-1 0 0,0 0 1 0 0,0 0-1 0 0,0 0 1 0 0,1 0-1 0 0,-1 0 1 0 0,0-1-1 0 0,1 0 0 0 0,-1 0 1 0 0,1 0-1 0 0,-1 0 1 0 0,-3-4-1 0 0,-41-43 2263 0 0,16 18-1196 0 0,12 10-685 0 0,16 16-588 0 0,-4-2 135 0 0,0-2 0 0 0,1 1 0 0 0,0-1 0 0 0,0 0 0 0 0,-10-19 0 0 0,-3-1 494 0 0,16 16-538 0 0,0 1 132 0 0,1 0 0 0 0,0-1 0 0 0,0 1-1 0 0,0-16 1 0 0,3 27-272 0 0,0-1 1 0 0,0 0-1 0 0,0 0 0 0 0,0 1 0 0 0,1-1 1 0 0,-1 0-1 0 0,0 1 0 0 0,1-1 1 0 0,0 1-1 0 0,-1-1 0 0 0,1 1 0 0 0,0-1 1 0 0,0 1-1 0 0,0-1 0 0 0,-1 1 1 0 0,2-1-1 0 0,-1 1 0 0 0,0 0 0 0 0,0 0 1 0 0,0 0-1 0 0,1 0 0 0 0,1-2 1 0 0,1 1 19 0 0,-1 1 1 0 0,1-1 0 0 0,-1 1 0 0 0,1 0-1 0 0,-1 0 1 0 0,1 0 0 0 0,0 1 0 0 0,0-1-1 0 0,-1 1 1 0 0,5 0 0 0 0,2 0 91 0 0,0 1 0 0 0,0 0 0 0 0,0 1 0 0 0,0 0 0 0 0,0 0 0 0 0,18 8 0 0 0,-23-8-98 0 0,-1 0 1 0 0,1 0-1 0 0,-1 1 1 0 0,0 0-1 0 0,1 0 0 0 0,-1 0 1 0 0,0 0-1 0 0,-1 1 1 0 0,1 0-1 0 0,5 7 0 0 0,3 3 53 0 0,-2-4-21 0 0,-8-7-59 0 0,1-1 0 0 0,-1 1-1 0 0,0-1 1 0 0,0 1 0 0 0,0 0 0 0 0,0 0-1 0 0,-1-1 1 0 0,1 1 0 0 0,-1 1 0 0 0,0-1-1 0 0,2 5 1 0 0,16 35 103 0 0,-16-38-102 0 0,0-1 1 0 0,-1 1-1 0 0,0 0 1 0 0,0 0-1 0 0,0 0 1 0 0,-1 0-1 0 0,2 9 1 0 0,14 46 103 0 0,-13-50-94 0 0,-1 0-1 0 0,0 1 0 0 0,0 0 1 0 0,1 16-1 0 0,-3 171 312 0 0,-4-185-321 0 0,0 0 1 0 0,0-1 0 0 0,-1 1 0 0 0,0-1 0 0 0,-2 0-1 0 0,1 0 1 0 0,-1-1 0 0 0,-1 1 0 0 0,-9 11 0 0 0,11-15-11 0 0,4-6-2 0 0,0 0 0 0 0,0 0 1 0 0,0 0-1 0 0,-1 0 0 0 0,1 0 0 0 0,-1 0 1 0 0,0 0-1 0 0,1-1 0 0 0,-1 1 1 0 0,0-1-1 0 0,0 1 0 0 0,0-1 0 0 0,0 0 1 0 0,0 0-1 0 0,-3 2 0 0 0,-24 13 98 0 0,13-8-76 0 0,1 0 1 0 0,-1-1 0 0 0,0-1 0 0 0,0-1 0 0 0,-1 0 0 0 0,0-2 0 0 0,0 1 0 0 0,0-2 0 0 0,0 0 0 0 0,0-1 0 0 0,0-1 0 0 0,0-1-1 0 0,-1 0 1 0 0,1-1 0 0 0,0-1 0 0 0,-16-5 0 0 0,17 1 2 0 0,1 0 0 0 0,0-1 0 0 0,1 0-1 0 0,-1-2 1 0 0,2 0 0 0 0,-25-22 0 0 0,-68-81 161 0 0,85 86-207 0 0,2-1 0 0 0,1-1 0 0 0,1-1-1 0 0,-22-54 1 0 0,33 70 16 0 0,1-2 8 0 0,0-1 1 0 0,2 0-1 0 0,0 0 1 0 0,0 0-1 0 0,2 0 0 0 0,0 0 1 0 0,1-23-1 0 0,0 26-6 0 0,2 7-1 0 0,-1 1-1 0 0,0-1 1 0 0,1 1-1 0 0,0-1 1 0 0,1 1-1 0 0,0 0 1 0 0,0 0-1 0 0,0 0 1 0 0,0 0-1 0 0,1 0 1 0 0,0 1-1 0 0,9-10 1 0 0,2-2 19 0 0,1 1 1 0 0,21-17-1 0 0,19 5 37 0 0,-47 22-53 0 0,1 1 0 0 0,-1 1-1 0 0,1 0 1 0 0,-1 0-1 0 0,1 1 1 0 0,1 0-1 0 0,-1 0 1 0 0,0 2-1 0 0,0-1 1 0 0,1 1 0 0 0,12 0-1 0 0,-2 1 33 0 0,0 1-1 0 0,1 0 0 0 0,-1 2 1 0 0,0 0-1 0 0,28 9 0 0 0,-36-8-11 0 0,0 2-1 0 0,-1-1 1 0 0,0 2-1 0 0,0 0 1 0 0,0 0-1 0 0,-1 1 1 0 0,0 0-1 0 0,-1 1 0 0 0,16 17 1 0 0,-7-8 7 0 0,40 40-45 0 0,-55-54 18 0 0,-1-1 0 0 0,0 1 0 0 0,0 0 0 0 0,0 0 1 0 0,0 1-1 0 0,-1-1 0 0 0,1 0 0 0 0,-1 1 0 0 0,-1 0 0 0 0,1-1 0 0 0,0 1 0 0 0,1 10 0 0 0,10 62 214 0 0,-12-46-145 0 0,0-23-61 0 0,-1-1 1 0 0,0 1-1 0 0,0-1 1 0 0,-1 0-1 0 0,1 1 1 0 0,-2-1-1 0 0,1 0 1 0 0,-1 1-1 0 0,0-1 1 0 0,-5 12-1 0 0,0-1 0 0 0,6-13-6 0 0,-1-1 0 0 0,1 1 0 0 0,-1 0 0 0 0,0-1 0 0 0,-1 1 0 0 0,1-1 0 0 0,-6 7 0 0 0,-13 10 16 0 0,-1 0-1 0 0,-1-1 0 0 0,0-2 0 0 0,-2 0 1 0 0,-34 18-1 0 0,11-6 37 0 0,22-16-25 0 0,0-1 0 0 0,-1-2 0 0 0,-1 0 0 0 0,1-2 0 0 0,-47 10 0 0 0,60-16-26 0 0,1 0-1 0 0,-1-1 0 0 0,0-1 1 0 0,0 0-1 0 0,-1-1 1 0 0,1 0-1 0 0,0-1 0 0 0,0-1 1 0 0,0 0-1 0 0,1-1 0 0 0,-1 0 1 0 0,0-1-1 0 0,1-1 0 0 0,0 0 1 0 0,0-1-1 0 0,0 0 0 0 0,1-1 1 0 0,0 0-1 0 0,0-1 0 0 0,-20-18 1 0 0,-10-13 10 0 0,30 30-10 0 0,1 0 0 0 0,1-1-1 0 0,0-1 1 0 0,0 0 0 0 0,-15-23-1 0 0,10 8 2 0 0,10 19-8 0 0,0-2 0 0 0,1 1 0 0 0,0 0 0 0 0,0-1 0 0 0,1 0 0 0 0,0 0 0 0 0,0 0 0 0 0,-1-13 0 0 0,-8-51-127 0 0,7 51 143 0 0,1 0-1 0 0,-1-34 1 0 0,5 54-14 0 0,0-1 0 0 0,0 0-1 0 0,1 0 1 0 0,-1 1 0 0 0,1-1 0 0 0,-1 0-1 0 0,1 1 1 0 0,0-1 0 0 0,0 1 0 0 0,0-1-1 0 0,0 0 1 0 0,0 1 0 0 0,1 0 0 0 0,-1-1-1 0 0,1 1 1 0 0,0 0 0 0 0,-1 0 0 0 0,5-4-1 0 0,11-14 35 0 0,51-55-22 0 0,-59 68-3 0 0,1 1 0 0 0,-1-1 0 0 0,1 1 0 0 0,1 1 0 0 0,-1 0 0 0 0,1 0-1 0 0,0 1 1 0 0,0 1 0 0 0,0 0 0 0 0,0 0 0 0 0,19-1 0 0 0,-10 2 3 0 0,1 0 0 0 0,-1 2 1 0 0,0 1-1 0 0,1 0 0 0 0,33 8 0 0 0,-43-6-2 0 0,-1 1 0 0 0,0-1 1 0 0,1 2-1 0 0,-1 0 0 0 0,-1 0 0 0 0,1 1 1 0 0,-1 0-1 0 0,15 12 0 0 0,66 71-34 0 0,-82-81 10 0 0,5 8 27 0 0,-1 0 0 0 0,13 25 0 0 0,-12-19 28 0 0,-7-12-23 0 0,-2 0 0 0 0,0 0 1 0 0,0 1-1 0 0,0-1 0 0 0,-2 1 1 0 0,4 20-1 0 0,5 18 32 0 0,-7-32-26 0 0,0 1 0 0 0,-2 0 0 0 0,0 0 0 0 0,0 0 0 0 0,-2 1 0 0 0,0-1 0 0 0,-2 0 0 0 0,0 0 0 0 0,0 0-1 0 0,-2 0 1 0 0,0-1 0 0 0,-1 1 0 0 0,-10 22 0 0 0,9-27-11 0 0,-1-1-1 0 0,0 1 1 0 0,-1-2 0 0 0,-16 22-1 0 0,14-22 4 0 0,-7 10 22 0 0,-1-2 0 0 0,-1 0 0 0 0,-1-1 1 0 0,-1-1-1 0 0,-1-1 0 0 0,0 0 0 0 0,0-2 0 0 0,-2-1 1 0 0,0-1-1 0 0,0 0 0 0 0,-1-2 0 0 0,-48 12 0 0 0,52-18-27 0 0,0-1-1 0 0,-1-1 0 0 0,1-1 1 0 0,-1-1-1 0 0,0-1 0 0 0,1 0 1 0 0,-26-7-1 0 0,38 6-10 0 0,1-1-1 0 0,-1 0 0 0 0,1-1 1 0 0,0 0-1 0 0,0-1 1 0 0,1 1-1 0 0,-10-9 1 0 0,-22-12 15 0 0,15 8 19 0 0,-45-39 0 0 0,30 22 36 0 0,20 17-70 0 0,0-1 0 0 0,2 0 1 0 0,0-2-1 0 0,-23-35 0 0 0,-43-87-63 0 0,77 130 55 0 0,-1-3-3 0 0,1-1 0 0 0,1 1 0 0 0,1-2 0 0 0,0 1 0 0 0,1 0 0 0 0,1-1 0 0 0,0 1 0 0 0,1-1 0 0 0,2-25 0 0 0,-1 32 9 0 0,2 1 6 0 0,-1 1 0 0 0,1 0 1 0 0,0 0-1 0 0,1-1 0 0 0,0 1 1 0 0,0 1-1 0 0,1-1 0 0 0,0 0 1 0 0,0 1-1 0 0,1 0 0 0 0,0 0 0 0 0,0 0 1 0 0,1 1-1 0 0,10-11 0 0 0,8-6 37 0 0,1 1-1 0 0,38-26 0 0 0,-47 38-37 0 0,-1 1 0 0 0,1 0 0 0 0,1 1 0 0 0,0 1 1 0 0,0 0-1 0 0,0 2 0 0 0,1 0 0 0 0,0 1 0 0 0,19-2 0 0 0,-3 3-4 0 0,-1 1 1 0 0,1 2-1 0 0,65 8 0 0 0,-77-4 3 0 0,0 1 0 0 0,0 1 1 0 0,0 1-1 0 0,-1 1 0 0 0,-1 1 0 0 0,1 1 0 0 0,25 17 1 0 0,-8-3-7 0 0,-2 2 1 0 0,58 54-1 0 0,-87-73-5 0 0,-1 0-1 0 0,1 1 1 0 0,-2 0-1 0 0,1 0 0 0 0,-1 0 1 0 0,7 15-1 0 0,10 17 11 0 0,-6-19 12 0 0,-13-18-9 0 0,0 1 1 0 0,0 0-1 0 0,0 0 0 0 0,0 1 1 0 0,0-1-1 0 0,-1 1 0 0 0,0-1 1 0 0,0 1-1 0 0,2 8 0 0 0,7 32 15 0 0,-2 0 0 0 0,-2 1-1 0 0,-2-1 1 0 0,-2 1 0 0 0,-3 62-1 0 0,-3-95-15 0 0,1 0-1 0 0,-1-1 0 0 0,-1 1 1 0 0,-1-1-1 0 0,1 1 0 0 0,-2-1 1 0 0,-7 13-1 0 0,5-12 3 0 0,1 1-1 0 0,1 0 1 0 0,-8 29 0 0 0,11-34-4 0 0,0 1 1 0 0,-1-1 0 0 0,0 0 0 0 0,0 0-1 0 0,-1 0 1 0 0,-8 10 0 0 0,-8 17 4 0 0,7-14 4 0 0,-1 0-1 0 0,-1-1 1 0 0,-1 0-1 0 0,-1-2 1 0 0,0 0-1 0 0,-2-1 1 0 0,0-1-1 0 0,0 0 1 0 0,-25 13-1 0 0,37-26-11 0 0,-1 0 1 0 0,1-1-1 0 0,0 0 0 0 0,-1 0 0 0 0,-10 1 1 0 0,-13 5 21 0 0,18-5-8 0 0,-1 0-1 0 0,0 0 1 0 0,0-1 0 0 0,-16 0-1 0 0,24-2-9 0 0,0-1-1 0 0,0 0 1 0 0,0 0-1 0 0,0-1 1 0 0,0 0-1 0 0,0 0 1 0 0,0-1-1 0 0,0 1 1 0 0,0-2-1 0 0,-13-5 1 0 0,-2-5 0 0 0,0-2 1 0 0,1 0-1 0 0,0-2 1 0 0,-30-31-1 0 0,-63-86 26 0 0,82 94-13 0 0,7 7-39 0 0,2-2 1 0 0,1 0-1 0 0,1-1 0 0 0,2-1 1 0 0,2-1-1 0 0,2 0 0 0 0,-16-60 1 0 0,26 77 18 0 0,1 1 0 0 0,1-1 1 0 0,1 0-1 0 0,1 0 0 0 0,1 0 1 0 0,3-26-1 0 0,-2 44 5 0 0,-1-1-1 0 0,1 1 1 0 0,0 0 0 0 0,1 0-1 0 0,-1 0 1 0 0,0 0 0 0 0,1 0-1 0 0,0 0 1 0 0,0 0 0 0 0,0 1-1 0 0,0-1 1 0 0,0 0 0 0 0,0 1-1 0 0,6-5 1 0 0,5-7 8 0 0,3-6 11 0 0,0 1-1 0 0,2 0 1 0 0,37-31 0 0 0,-46 43-14 0 0,1 0-1 0 0,1 1 1 0 0,-1-1-1 0 0,1 2 1 0 0,0 0-1 0 0,0 0 0 0 0,0 1 1 0 0,1 0-1 0 0,0 1 1 0 0,13-2-1 0 0,20-1 43 0 0,-24 2-44 0 0,-1 1 0 0 0,1 1 1 0 0,0 1-1 0 0,-1 0 0 0 0,1 2 0 0 0,0 0 1 0 0,-1 1-1 0 0,28 7 0 0 0,-24 0-7 0 0,0 1-1 0 0,40 22 1 0 0,-40-19 17 0 0,-2 1-5 0 0,-2 2-1 0 0,0 0 1 0 0,0 1-1 0 0,-2 1 1 0 0,0 0-1 0 0,-1 2 1 0 0,-1 0-1 0 0,26 42 1 0 0,-28-36-5 0 0,-1 0 0 0 0,-1 1 0 0 0,-1 0 0 0 0,-1 1-1 0 0,-2 0 1 0 0,0 0 0 0 0,-2 1 0 0 0,-2 0 0 0 0,0 0 0 0 0,-2 0 0 0 0,-1 1 0 0 0,-1-1 0 0 0,-5 32 0 0 0,2-43-4 0 0,0-1 0 0 0,0 0 0 0 0,-2 0 0 0 0,0 0 0 0 0,-1 0 0 0 0,-1-1 0 0 0,0 0 0 0 0,-1-1 0 0 0,-1 1 0 0 0,-11 15 0 0 0,10-22-3 0 0,7-6 1 0 0,0 0 0 0 0,1 0 0 0 0,-1 0 0 0 0,0 0 0 0 0,1 0 0 0 0,0 1 0 0 0,0-1 0 0 0,-3 7 0 0 0,5-9 3 0 0,-1 0 0 0 0,0 1 0 0 0,1-1 0 0 0,-1 0-1 0 0,0 0 1 0 0,0 1 0 0 0,0-1 0 0 0,0 0 0 0 0,0 0 0 0 0,0 0 0 0 0,0 0 0 0 0,0 0 0 0 0,-1 0-1 0 0,1-1 1 0 0,0 1 0 0 0,0 0 0 0 0,-1-1 0 0 0,1 1 0 0 0,-1-1 0 0 0,0 1 0 0 0,-11 6 11 0 0,5 1-7 0 0,5-5-1 0 0,-1 1 0 0 0,1-1-1 0 0,-1 0 1 0 0,0 0 0 0 0,0-1 0 0 0,0 1-1 0 0,-1-1 1 0 0,1 0 0 0 0,-7 3 0 0 0,-3 1 1 0 0,-1-1 0 0 0,1-1 1 0 0,-1 0-1 0 0,0 0 0 0 0,0-1 0 0 0,-1-1 1 0 0,1-1-1 0 0,0 0 0 0 0,-1-1 0 0 0,1-1 1 0 0,-1 0-1 0 0,1-1 0 0 0,0-1 1 0 0,0 0-1 0 0,0-1 0 0 0,-21-9 0 0 0,-69-48-3 0 0,90 51 0 0 0,1 0 1 0 0,1-1-1 0 0,-1-1 0 0 0,2 0 1 0 0,-17-20-1 0 0,-51-75-1 0 0,68 89-24 0 0,6 6 13 0 0,0-1-1 0 0,2 0 1 0 0,-1 0 0 0 0,2 0-1 0 0,0-1 1 0 0,0 1 0 0 0,1-1-1 0 0,1 0 1 0 0,0 0 0 0 0,1 1-1 0 0,3-28 1 0 0,2 30 11 0 0,-1-1 0 0 0,2 1-1 0 0,0 0 1 0 0,0 0 0 0 0,1 1 0 0 0,0 0-1 0 0,1 0 1 0 0,17-16 0 0 0,17-28-7 0 0,-6 34-1 0 0,0-7 5 0 0,-29 21 3 0 0,1 0 0 0 0,0 0 0 0 0,0 0 0 0 0,1 1 0 0 0,-1 0 0 0 0,1 1 0 0 0,0 0 0 0 0,1 0 0 0 0,13-3 0 0 0,34-11 53 0 0,-44 13-48 0 0,0 1 0 0 0,1 0 0 0 0,21-3 0 0 0,1 3-10 0 0,90-7-33 0 0,-112 10 33 0 0,0 1-1 0 0,1 1 0 0 0,-1 1 1 0 0,0 0-1 0 0,1 1 0 0 0,19 7 1 0 0,-24-7 0 0 0,-1 2 1 0 0,0 0 0 0 0,-1 0 0 0 0,1 0-1 0 0,-1 1 1 0 0,0 0 0 0 0,0 1 0 0 0,-1 0-1 0 0,0 0 1 0 0,9 12 0 0 0,-1 2-5 0 0,0 1 0 0 0,21 45 0 0 0,-31-59 14 0 0,0 0-1 0 0,-1 1 0 0 0,-1 0 1 0 0,1 0-1 0 0,-1 0 0 0 0,-1 0 1 0 0,1 1-1 0 0,-2-1 0 0 0,1 1 1 0 0,-1-1-1 0 0,-1 1 1 0 0,0-1-1 0 0,0 1 0 0 0,-1-1 1 0 0,0 1-1 0 0,0 0 0 0 0,-1-1 1 0 0,-1 0-1 0 0,1 0 0 0 0,-7 15 1 0 0,-5 0 14 0 0,0-1-1 0 0,-1 0 1 0 0,-19 21 0 0 0,20-26-32 0 0,8-11 11 0 0,0 0 0 0 0,-1 0 0 0 0,0-1 0 0 0,-13 9 0 0 0,-11 11-43 0 0,27-23 45 0 0,1 0 1 0 0,-1-1-1 0 0,1 1 0 0 0,-1-1 0 0 0,0 0 1 0 0,0 0-1 0 0,0 0 0 0 0,0 0 0 0 0,0-1 1 0 0,-1 1-1 0 0,1-1 0 0 0,-7 0 1 0 0,-18 7 15 0 0,10-2-16 0 0,0 0-1 0 0,-1-2 1 0 0,1 0-1 0 0,-1-1 1 0 0,0-1-1 0 0,0-1 1 0 0,0-1-1 0 0,0-1 1 0 0,0 0 0 0 0,0-2-1 0 0,-36-8 1 0 0,45 7 4 0 0,0 0 1 0 0,0-1-1 0 0,0 0 1 0 0,1-1-1 0 0,0 0 1 0 0,-16-11-1 0 0,5 2-1 0 0,6 4 4 0 0,1-2-1 0 0,-21-21 0 0 0,-15-14-25 0 0,21 23-2 0 0,-48-52 0 0 0,65 63 15 0 0,1 1 0 0 0,1-2 0 0 0,0 1 0 0 0,1-1 0 0 0,1-1 0 0 0,-10-22 0 0 0,12 19-17 0 0,-16-40 2 0 0,3-1-1 0 0,3-1 1 0 0,-16-111-1 0 0,31 158 19 0 0,0 0 1 0 0,1-1-1 0 0,1 1 1 0 0,0-1-1 0 0,1 1 1 0 0,1 0-1 0 0,0 0 0 0 0,0 0 1 0 0,2 0-1 0 0,0 1 1 0 0,0-1-1 0 0,1 1 1 0 0,12-18-1 0 0,-11 17 13 0 0,1 1 0 0 0,0 0 1 0 0,1 0-1 0 0,0 0 0 0 0,1 1 0 0 0,1 1 1 0 0,0 0-1 0 0,0 0 0 0 0,1 1 0 0 0,0 0 0 0 0,17-9 1 0 0,14-8 17 0 0,-36 22-26 0 0,0 0-1 0 0,1 0 1 0 0,-1 1 0 0 0,1 0 0 0 0,0 1 0 0 0,0-1 0 0 0,9-1 0 0 0,18-4-5 0 0,0 1 0 0 0,1 2 0 0 0,60-3 0 0 0,-83 9 0 0 0,-1 0 0 0 0,1 1 1 0 0,-1 1-1 0 0,1 0 0 0 0,-1 1 0 0 0,0 0 0 0 0,0 1 1 0 0,0 0-1 0 0,0 1 0 0 0,-1 0 0 0 0,0 1 0 0 0,0 0 1 0 0,0 1-1 0 0,14 12 0 0 0,1 5 1 0 0,-2 1-1 0 0,-1 1 1 0 0,-1 2 0 0 0,-1 0-1 0 0,-1 1 1 0 0,-2 1 0 0 0,17 36-1 0 0,-31-53 12 0 0,0 0 0 0 0,-1 1 1 0 0,0-1-1 0 0,1 21 0 0 0,2 10-16 0 0,4 5 0 0 0,-4-31 4 0 0,-2 1-1 0 0,0-1 1 0 0,-2 1 0 0 0,0 0 0 0 0,-1 0 0 0 0,0 0 0 0 0,-2-1 0 0 0,0 1 0 0 0,-5 24 0 0 0,-4 6 1 0 0,8-34 0 0 0,-1 1 1 0 0,0-1-1 0 0,-1 0 1 0 0,-1 1-1 0 0,-9 19 1 0 0,-5-5 28 0 0,-1 6-36 0 0,-2-1-1 0 0,-2-1 1 0 0,-43 48 0 0 0,54-70 7 0 0,-1-1 1 0 0,-1 0 0 0 0,0 0-1 0 0,0-2 1 0 0,-1 0 0 0 0,-1-1 0 0 0,1 0-1 0 0,-1-1 1 0 0,0-1 0 0 0,-1-1-1 0 0,1 0 1 0 0,-1-2 0 0 0,0 0-1 0 0,0-1 1 0 0,0 0 0 0 0,0-2 0 0 0,0 0-1 0 0,-20-3 1 0 0,29 1-1 0 0,-1 0 1 0 0,1-1-1 0 0,-1 0 0 0 0,1-1 1 0 0,0 0-1 0 0,0 0 0 0 0,0-1 1 0 0,-9-7-1 0 0,-64-54 13 0 0,73 58-13 0 0,-29-26-28 0 0,-56-67-1 0 0,78 82 18 0 0,2 0-1 0 0,1-1 1 0 0,0-1 0 0 0,1 0-1 0 0,-15-41 1 0 0,-3-10-17 0 0,20 51 9 0 0,1 0 1 0 0,1-1 0 0 0,-9-42-1 0 0,13 40 17 0 0,0 0 1 0 0,2-1-1 0 0,1 1 0 0 0,0-1 0 0 0,2 0 0 0 0,7-46 0 0 0,-6 65 4 0 0,0 1-1 0 0,0-1 1 0 0,1 1 0 0 0,0-1-1 0 0,0 1 1 0 0,0 0 0 0 0,0 0-1 0 0,6-6 1 0 0,4-7-6 0 0,3-11-17 0 0,9-8 20 0 0,0 9 37 0 0,2 2 0 0 0,0 1 0 0 0,2 1 0 0 0,0 2 0 0 0,44-26 0 0 0,-45 34-29 0 0,-5 1-2 0 0,0 0-1 0 0,1 2 1 0 0,0 1 0 0 0,1 1 0 0 0,0 1 0 0 0,44-7-1 0 0,-21 10-2 0 0,119-8 18 0 0,-153 12-22 0 0,0 1 0 0 0,0 0 0 0 0,-1 1 1 0 0,1 1-1 0 0,0 0 0 0 0,0 1 1 0 0,-1 0-1 0 0,0 1 0 0 0,0 1 0 0 0,0 0 1 0 0,0 1-1 0 0,-1 0 0 0 0,0 0 1 0 0,0 2-1 0 0,0-1 0 0 0,14 14 0 0 0,-18-13-2 0 0,0 1-1 0 0,-1 0 0 0 0,10 16 1 0 0,15 18-44 0 0,-24-33 52 0 0,0 0 0 0 0,0 0 0 0 0,-2 1 0 0 0,1 0 0 0 0,-1 1 0 0 0,8 23 0 0 0,2 2 66 0 0,-11-27-71 0 0,-2-1-1 0 0,1 1 1 0 0,-1 0-1 0 0,0 0 0 0 0,-1 0 1 0 0,0 0-1 0 0,-1 0 1 0 0,0 1-1 0 0,-1 15 0 0 0,0-24 1 0 0,1 50 7 0 0,-3-1 0 0 0,-15 98-1 0 0,13-136-3 0 0,0 0-1 0 0,-1 0 1 0 0,-1-1-1 0 0,0 1 1 0 0,-1-1-1 0 0,0-1 1 0 0,-10 14-1 0 0,-10 16 35 0 0,-46 64-30 0 0,17-55-4 0 0,54-47 0 0 0,-1 1-1 0 0,0-1 1 0 0,0 0-1 0 0,0 1 1 0 0,0-2-1 0 0,-1 1 1 0 0,1 0-1 0 0,-1-1 1 0 0,1 1-1 0 0,-9 3 1 0 0,-16 9 5 0 0,15-7-3 0 0,0-2 0 0 0,-1 1 1 0 0,1-2-1 0 0,-1 0 0 0 0,0 0 0 0 0,-1-2 0 0 0,-21 4 0 0 0,27-6-2 0 0,1 0 0 0 0,-1-1 0 0 0,1 0 0 0 0,-1 0 0 0 0,1-1-1 0 0,-1 0 1 0 0,1-1 0 0 0,-1 0 0 0 0,1 0 0 0 0,0 0 0 0 0,0-1 0 0 0,0-1 0 0 0,0 1 0 0 0,-13-9 0 0 0,-6-10-3 0 0,0-1 0 0 0,1-2 0 0 0,1 0 0 0 0,1-2-1 0 0,2 0 1 0 0,-19-31 0 0 0,-109-192 6 0 0,148 245-5 0 0,-12-24-1 0 0,2 0 0 0 0,1-1 0 0 0,1-1 0 0 0,-8-48 0 0 0,0-65-140 0 0,15 114 114 0 0,1 19 32 0 0,1 0 0 0 0,1 0 1 0 0,-1 0-1 0 0,2 0 0 0 0,-1 0 1 0 0,2 0-1 0 0,-1 0 0 0 0,2 1 1 0 0,-1-1-1 0 0,1 0 0 0 0,7-14 1 0 0,7-10 10 0 0,-11 21-15 0 0,0 0 1 0 0,2 1-1 0 0,-1 0 0 0 0,2 0 0 0 0,12-15 1 0 0,126-111 56 0 0,-146 138-58 0 0,5-4 2 0 0,0 1 0 0 0,-1 0-1 0 0,1 0 1 0 0,1 1-1 0 0,-1 0 1 0 0,13-5 0 0 0,11-4-14 0 0,1-5 2 0 0,-15 8 6 0 0,1 0 0 0 0,0 2 1 0 0,0 0-1 0 0,35-10 0 0 0,30 7 27 0 0,-1 2 0 0 0,111 5 0 0 0,-144 4-20 0 0,-33-2-5 0 0,1 1 0 0 0,-1 0 1 0 0,0 2-1 0 0,0 0 0 0 0,0 0 0 0 0,0 2 1 0 0,0-1-1 0 0,18 9 0 0 0,8 6 2 0 0,-12-6-7 0 0,-1 2 1 0 0,50 32-1 0 0,-68-38 7 0 0,1 1 0 0 0,-1 0 0 0 0,-1 0 0 0 0,0 1 0 0 0,0 0 0 0 0,12 21 0 0 0,24 23 13 0 0,-36-45-12 0 0,0 0-1 0 0,-1 0 1 0 0,0 0 0 0 0,-1 1-1 0 0,0 0 1 0 0,-1 1 0 0 0,0-1-1 0 0,0 1 1 0 0,-1 0-1 0 0,6 23 1 0 0,3 26 2 0 0,-10-46-2 0 0,0 0 0 0 0,-1 0 1 0 0,2 29-1 0 0,0 34-17 0 0,-3-60 12 0 0,0 0 1 0 0,-2 0-1 0 0,0 0 1 0 0,0 0-1 0 0,-2 0 0 0 0,-6 30 1 0 0,-3-14 13 0 0,-2 0-1 0 0,-2 0 1 0 0,-1-1 0 0 0,-29 44 0 0 0,37-66-10 0 0,0 1 0 0 0,0-1 0 0 0,-1 0 0 0 0,-12 9 0 0 0,-12 16 0 0 0,25-25 0 0 0,6-7 0 0 0,-1 0 0 0 0,0 0 0 0 0,0 0 0 0 0,0 0 0 0 0,0 0 0 0 0,0 0 0 0 0,-1-1 0 0 0,1 0 0 0 0,-1 1 0 0 0,0-1 0 0 0,1-1 0 0 0,-1 1 0 0 0,0 0 0 0 0,-5 0 0 0 0,-5 3 0 0 0,0 0 0 0 0,-1-2 0 0 0,1 1 0 0 0,-1-2 0 0 0,-15 1 0 0 0,21-2 0 0 0,1-1 0 0 0,-1 0 0 0 0,0 0 0 0 0,0-1 0 0 0,0 0 0 0 0,1-1 0 0 0,-1 0 0 0 0,1 0 0 0 0,-1-1 0 0 0,-11-5 0 0 0,0-4 0 0 0,1-1 1 0 0,0 0-1 0 0,1-2 1 0 0,0 0-1 0 0,-27-32 0 0 0,15 11-6 0 0,-47-75 1 0 0,64 87-31 0 0,-20-49 0 0 0,10 18 24 0 0,8 19 18 0 0,1 0 0 0 0,2-2 1 0 0,1 1-1 0 0,2-1 1 0 0,2-1-1 0 0,1 1 0 0 0,2-1 1 0 0,2-61-1 0 0,2 57 21 0 0,-2 23-38 0 0,2 0 1 0 0,0-1-1 0 0,1 1 1 0 0,2 0-1 0 0,0 0 1 0 0,0 1-1 0 0,9-23 1 0 0,-1 10 21 0 0,2 0 1 0 0,1 1 0 0 0,2 1-1 0 0,1 0 1 0 0,1 1 0 0 0,2 1-1 0 0,22-25 1 0 0,-24 34-24 0 0,1 1 0 0 0,0 1 1 0 0,2 1-1 0 0,0 0 0 0 0,0 2 0 0 0,36-18 0 0 0,-43 25 5 0 0,1 2 0 0 0,-1-1 0 0 0,1 2 0 0 0,0-1 0 0 0,0 2 0 0 0,1 0 0 0 0,19 0 0 0 0,60-3 38 0 0,-54 2-9 0 0,1 2 0 0 0,81 8-1 0 0,-105-3-21 0 0,0 2 0 0 0,0 0 0 0 0,-1 1 0 0 0,0 1 0 0 0,0 0 0 0 0,26 17 0 0 0,-17-8 6 0 0,-1 2-1 0 0,31 28 0 0 0,-9-6-29 0 0,-35-31 20 0 0,4 3-2 0 0,0 1-1 0 0,-1 0 0 0 0,0 1 1 0 0,17 23-1 0 0,-15-14 5 0 0,-2 0 0 0 0,-1 2 0 0 0,-1 0 0 0 0,-1 0 0 0 0,-1 1 1 0 0,15 52-1 0 0,-15-35-1 0 0,6 29 22 0 0,-12-29-15 0 0,-2 74 0 0 0,-4-101-2 0 0,-1 1 0 0 0,-1-1 1 0 0,0 0-1 0 0,0 0 0 0 0,-2 0 1 0 0,0-1-1 0 0,-12 26 0 0 0,0 0 6 0 0,14-30-7 0 0,0-1-1 0 0,-2 0 1 0 0,1-1-1 0 0,-8 14 1 0 0,1-9-16 0 0,2 1 2 0 0,-1-1 0 0 0,-1-1 0 0 0,-21 22 0 0 0,5-12 31 0 0,13-9-6 0 0,0-2 1 0 0,-1 0-1 0 0,0 0 1 0 0,-1-2 0 0 0,-1 0-1 0 0,-18 8 1 0 0,0-2-2 0 0,25-11-20 0 0,0 0 0 0 0,-1-1 0 0 0,1 0 0 0 0,-1-1 0 0 0,0 0 0 0 0,0-1 1 0 0,-19 2-1 0 0,19-3 12 0 0,-1 0 1 0 0,1 0 0 0 0,-1-1 0 0 0,1-1 0 0 0,-1 0-1 0 0,1-1 1 0 0,0 0 0 0 0,0 0 0 0 0,-1-1-1 0 0,2-1 1 0 0,-18-8 0 0 0,-36-27-23 0 0,-98-82 1 0 0,117 82 18 0 0,1-3 0 0 0,2-1 0 0 0,-66-90 0 0 0,92 111-2 0 0,6 8 5 0 0,0 0-1 0 0,0-1 1 0 0,2 0-1 0 0,-10-22 0 0 0,-1-26 24 0 0,2 28-12 0 0,12 26-18 0 0,1 0 1 0 0,-1-1-1 0 0,2 0 0 0 0,-1 1 0 0 0,-2-15 1 0 0,-9-104-97 0 0,12 40 218 0 0,4 81-119 0 0,0 1 0 0 0,0-1 0 0 0,0 1 0 0 0,1 0 0 0 0,0 0 0 0 0,0-1 0 0 0,1 1-1 0 0,0 1 1 0 0,0-1 0 0 0,0 0 0 0 0,1 1 0 0 0,-1-1 0 0 0,6-5 0 0 0,14-23-9 0 0,-19 29 10 0 0,0 0 0 0 0,0 0 0 0 0,0 0 0 0 0,0 1 0 0 0,1 0 0 0 0,0-1 0 0 0,0 2 0 0 0,0-1 0 0 0,0 0 0 0 0,1 1 0 0 0,7-3 0 0 0,20-13-3 0 0,-11 1-2 0 0,-15 12 4 0 0,-1 1-1 0 0,2 0 1 0 0,-1 0 0 0 0,0 1-1 0 0,12-5 1 0 0,5-2 2 0 0,-14 5 3 0 0,1 1-1 0 0,0 1 1 0 0,0 0 0 0 0,13-3 0 0 0,64-16 33 0 0,-48 11-49 0 0,49-7 0 0 0,-58 14 11 0 0,246-25 10 0 0,-248 30-7 0 0,0 0 0 0 0,-1 2 0 0 0,1 1-1 0 0,-1 1 1 0 0,0 1 0 0 0,0 2 0 0 0,47 17 0 0 0,-44-11-3 0 0,-11-5-1 0 0,1 0-1 0 0,-1 1 1 0 0,-1 1 0 0 0,0 1-1 0 0,0 1 1 0 0,-2 0-1 0 0,25 22 1 0 0,-20-13-1 0 0,18 22 22 0 0,-14-6-14 0 0,-20-29-5 0 0,0-1-1 0 0,-1 2 1 0 0,0-1 0 0 0,0 1 0 0 0,4 11 0 0 0,11 19-5 0 0,-17-35 4 0 0,0 1 0 0 0,0 0 0 0 0,-1-1 0 0 0,0 1 1 0 0,0 0-1 0 0,0 0 0 0 0,0 1 0 0 0,-1-1 0 0 0,0 0 0 0 0,0 0 0 0 0,0 9 0 0 0,13 135 17 0 0,-14-134-16 0 0,1-6 0 0 0,-1-1 0 0 0,0 1 0 0 0,-1-1 0 0 0,1 1 0 0 0,-2-1 0 0 0,1 0 0 0 0,-1 1 0 0 0,0-1 0 0 0,-7 14 0 0 0,-74 120 0 0 0,73-125 0 0 0,-1-1 0 0 0,-1 0 0 0 0,-1 0 0 0 0,0-1 0 0 0,-1-1 0 0 0,0 0 0 0 0,-1-1 0 0 0,-1 0 0 0 0,0-2 0 0 0,-1 0 0 0 0,0 0 0 0 0,-26 10 0 0 0,-3 3 0 0 0,39-19 0 0 0,-1 0 0 0 0,0-1 0 0 0,-1 0 0 0 0,1 0 0 0 0,-13 3 0 0 0,-16 3 0 0 0,0-2 0 0 0,0-1 0 0 0,-1-2 0 0 0,0-1 0 0 0,-63-3 0 0 0,94-2 0 0 0,1 0 0 0 0,-1-1 0 0 0,1 0 0 0 0,0 0 0 0 0,0-1 0 0 0,0 0 0 0 0,0 0 0 0 0,-8-5 0 0 0,-9-5 0 0 0,0 1 0 0 0,0-1 0 0 0,1-1 0 0 0,1-1 0 0 0,-30-27 0 0 0,-72-79 0 0 0,106 103 0 0 0,-78-101 0 0 0,60 73 0 0 0,21 24 0 0 0,2 0 0 0 0,0-1 0 0 0,1 0 0 0 0,-9-28 0 0 0,7 18 0 0 0,5 8 0 0 0,1 0 0 0 0,1 0 0 0 0,2 0 0 0 0,0 0 0 0 0,1-1 0 0 0,2 1 0 0 0,1-1 0 0 0,3-28 0 0 0,-1 41 0 0 0,1 0 0 0 0,1 0 0 0 0,0 0 0 0 0,1 1 0 0 0,0-1 0 0 0,1 1 0 0 0,0 0 0 0 0,1 1 0 0 0,0 0 0 0 0,1 0 0 0 0,0 0 0 0 0,1 1 0 0 0,18-17 0 0 0,20-12 0 0 0,1 1 0 0 0,85-48 0 0 0,-105 72 0 0 0,1 1 0 0 0,1 1 0 0 0,1 2 0 0 0,-1 1 0 0 0,1 1 0 0 0,61-7 0 0 0,-74 12 0 0 0,67-7 0 0 0,1 3 0 0 0,-1 4 0 0 0,1 4 0 0 0,-1 4 0 0 0,104 19 0 0 0,-150-15 0 0 0,0 1 0 0 0,0 2 0 0 0,63 30 0 0 0,-82-34 0 0 0,19 9 0 0 0,0 1 0 0 0,47 31 0 0 0,-67-36 0 0 0,0 1 0 0 0,-1 1 0 0 0,-1 1 0 0 0,0 1 0 0 0,-1 0 0 0 0,16 22 0 0 0,-11-12 0 0 0,-16-23 0 0 0,0 1 0 0 0,-1 0 0 0 0,1 0 0 0 0,-1 1 0 0 0,0-1 0 0 0,-1 1 0 0 0,0 0 0 0 0,0 0 0 0 0,0 0 0 0 0,0 0 0 0 0,-1 1 0 0 0,0-1 0 0 0,0 1 0 0 0,0 8 0 0 0,16 148 0 0 0,-17-146 0 0 0,-2 1 0 0 0,0-1 0 0 0,-1 1 0 0 0,-1-1 0 0 0,-1 0 0 0 0,0 0 0 0 0,-1 0 0 0 0,-1-1 0 0 0,0 1 0 0 0,-1-1 0 0 0,-15 24 0 0 0,-1-1 0 0 0,11-17 0 0 0,-1 0 0 0 0,-1-1 0 0 0,0 0 0 0 0,-26 27 0 0 0,7-15 0 0 0,25-23 0 0 0,0-1 0 0 0,-1-1 0 0 0,-1 0 0 0 0,-16 13 0 0 0,-33 17 0 0 0,45-27 0 0 0,-1-2 0 0 0,0 1 0 0 0,-1-2 0 0 0,1 0 0 0 0,-2 0 0 0 0,-22 6 0 0 0,15-8 0 0 0,-1 0 0 0 0,1-2 0 0 0,-1 0 0 0 0,0-2 0 0 0,0-1 0 0 0,-51-4 0 0 0,72 3 0 0 0,-1-2 0 0 0,0 1 0 0 0,1 0 0 0 0,-1-1 0 0 0,1 0 0 0 0,-1 0 0 0 0,1-1 0 0 0,0 1 0 0 0,-7-6 0 0 0,-12-7 0 0 0,4 6 0 0 0,1-1 0 0 0,0 0 0 0 0,0-2 0 0 0,2 0 0 0 0,-20-18 0 0 0,33 27 0 0 0,-103-100 0 0 0,93 89 0 0 0,1-1 0 0 0,0 0 0 0 0,0-1 0 0 0,2-1 0 0 0,-13-24 0 0 0,7 4 0 0 0,1-1 0 0 0,1-1 0 0 0,3 0 0 0 0,1 0 0 0 0,1-1 0 0 0,3-1 0 0 0,-2-58 0 0 0,7 77 0 0 0,0 13 0 0 0,1 1 0 0 0,0-1 0 0 0,0 1 0 0 0,1-1 0 0 0,0 1 0 0 0,4-15 0 0 0,16-21 0 0 0,-16 28 0 0 0,-3 11 0 0 0,0 0 0 0 0,-1-1 0 0 0,2 1 0 0 0,-1 0 0 0 0,1 0 0 0 0,0 1 0 0 0,0-1 0 0 0,0 1 0 0 0,0-1 0 0 0,8-6 0 0 0,21-23 0 0 0,-12 11 0 0 0,1 1 0 0 0,1 0 0 0 0,1 2 0 0 0,1 1 0 0 0,0 1 0 0 0,34-19 0 0 0,-42 29 0 0 0,2-1 0 0 0,0 1 0 0 0,0 1 0 0 0,1 1 0 0 0,33-8 0 0 0,6 4 0 0 0,0 0 0 0 0,-1 1 0 0 0,81 0 0 0 0,-119 9 0 0 0,-1 1 0 0 0,0 1 0 0 0,1 1 0 0 0,-1 0 0 0 0,0 1 0 0 0,-1 1 0 0 0,1 1 0 0 0,-1 0 0 0 0,0 1 0 0 0,-1 1 0 0 0,1 1 0 0 0,15 10 0 0 0,42 32 0 0 0,-40-31 0 0 0,-1 2 0 0 0,-2 1 0 0 0,0 2 0 0 0,-1 1 0 0 0,25 30 0 0 0,-22-14 0 0 0,49 84 0 0 0,-65-56 0 0 0,-5-46 0 0 0,-2-1 0 0 0,-1 2 0 0 0,-1-1 0 0 0,0 1 0 0 0,-2 0 0 0 0,-1 1 0 0 0,2 38 0 0 0,-4 9 0 0 0,-1-44 0 0 0,-2-1 0 0 0,-3 45 0 0 0,1-55 0 0 0,-1 1 0 0 0,0-1 0 0 0,-1 0 0 0 0,-1 0 0 0 0,-1-1 0 0 0,-1 1 0 0 0,0-1 0 0 0,-1-1 0 0 0,0 1 0 0 0,-20 26 0 0 0,6-9 0 0 0,20-31 0 0 0,0 1 0 0 0,0-1 0 0 0,0 0 0 0 0,0 1 0 0 0,0-1 0 0 0,-1 0 0 0 0,0-1 0 0 0,0 1 0 0 0,-3 3 0 0 0,-10 7 0 0 0,7-4 0 0 0,0-2 0 0 0,0 1 0 0 0,-1-2 0 0 0,0 1 0 0 0,0-1 0 0 0,-22 9 0 0 0,23-12 0 0 0,-8 3 0 0 0,-1 0 0 0 0,0-1 0 0 0,-19 2 0 0 0,32-6 0 0 0,-1-1 0 0 0,1 0 0 0 0,-1 0 0 0 0,1 0 0 0 0,-1 0 0 0 0,1-1 0 0 0,-1 0 0 0 0,1 0 0 0 0,0-1 0 0 0,-1 1 0 0 0,1-1 0 0 0,0 0 0 0 0,0-1 0 0 0,-9-5 0 0 0,-65-58 0 0 0,66 54 0 0 0,-36-36 0 0 0,13 4 0 0 0,21 29 0 0 0,2 0 0 0 0,0-1 0 0 0,1-1 0 0 0,1 0 0 0 0,-18-35 0 0 0,13 9 0 0 0,2-1 0 0 0,-16-80 0 0 0,27 102 0 0 0,1-1 0 0 0,0 0 0 0 0,2 0 0 0 0,1 1 0 0 0,0-1 0 0 0,2 0 0 0 0,9-36 0 0 0,-11 55 0 0 0,1-1 0 0 0,0 1 0 0 0,0 0 0 0 0,0 0 0 0 0,0 0 0 0 0,1 0 0 0 0,0 1 0 0 0,0-1 0 0 0,0 1 0 0 0,3-4 0 0 0,8-8 0 0 0,-3-1 0 0 0,1 1 0 0 0,0 1 0 0 0,2 0 0 0 0,-1 1 0 0 0,2 0 0 0 0,27-18 0 0 0,-5 5 0 0 0,-23 15 0 0 0,0 2 0 0 0,0-1 0 0 0,1 2 0 0 0,0 0 0 0 0,1 0 0 0 0,0 2 0 0 0,0 0 0 0 0,22-5 0 0 0,32-2 0 0 0,13-3 0 0 0,1 3 0 0 0,97-2 0 0 0,-130 15 0 0 0,0 3 0 0 0,0 1 0 0 0,0 3 0 0 0,68 17 0 0 0,-101-17 0 0 0,-1 0 0 0 0,-1 1 0 0 0,0 0 0 0 0,0 2 0 0 0,21 15 0 0 0,-6-4 0 0 0,-16-11 0 0 0,-9-7 0 0 0,0 1 0 0 0,-1 0 0 0 0,1 0 0 0 0,-1 1 0 0 0,0-1 0 0 0,0 1 0 0 0,0 0 0 0 0,-1 1 0 0 0,0-1 0 0 0,7 12 0 0 0,2 6 0 0 0,-1 1 0 0 0,-1 0 0 0 0,-1 1 0 0 0,-2 0 0 0 0,0 1 0 0 0,-1-1 0 0 0,-2 1 0 0 0,-1 1 0 0 0,-1-1 0 0 0,-1 1 0 0 0,-1-1 0 0 0,-5 48 0 0 0,3-61 0 0 0,-1-1 0 0 0,0 1 0 0 0,-1-1 0 0 0,0 0 0 0 0,-1 0 0 0 0,-1 0 0 0 0,0-1 0 0 0,0 0 0 0 0,-13 19 0 0 0,13-24 0 0 0,0 0 0 0 0,1 1 0 0 0,0-1 0 0 0,0 1 0 0 0,1 0 0 0 0,0 0 0 0 0,-4 11 0 0 0,4-10 0 0 0,0-1 0 0 0,-1 1 0 0 0,0-1 0 0 0,0 0 0 0 0,0-1 0 0 0,-7 9 0 0 0,-3 4 0 0 0,-30 27 0 0 0,39-41 0 0 0,0 0 0 0 0,0 0 0 0 0,-1 0 0 0 0,1-1 0 0 0,-1 0 0 0 0,0 0 0 0 0,-11 5 0 0 0,-3 2 0 0 0,13-7 0 0 0,0 0 0 0 0,0-1 0 0 0,0 0 0 0 0,0 0 0 0 0,0-1 0 0 0,-1 0 0 0 0,1 0 0 0 0,-1-1 0 0 0,-7 1 0 0 0,10-1 0 0 0,0-1 0 0 0,0 0 0 0 0,0 0 0 0 0,0-1 0 0 0,0 1 0 0 0,0-1 0 0 0,0 0 0 0 0,0 0 0 0 0,0-1 0 0 0,1 1 0 0 0,-1-1 0 0 0,0 0 0 0 0,1 0 0 0 0,0-1 0 0 0,-1 1 0 0 0,-4-5 0 0 0,-74-69 0 0 0,57 42 0 0 0,1-1 0 0 0,1-1 0 0 0,2-2 0 0 0,2 0 0 0 0,1-1 0 0 0,-25-81 0 0 0,37 87 0 0 0,-4-47 0 0 0,8 55 0 0 0,1-44 0 0 0,2 65 0 0 0,0 1 0 0 0,0-1 0 0 0,1 1 0 0 0,-1-1 0 0 0,1 1 0 0 0,0 0 0 0 0,0-1 0 0 0,0 1 0 0 0,1 0 0 0 0,-1 0 0 0 0,1-1 0 0 0,0 1 0 0 0,0 0 0 0 0,0 1 0 0 0,0-1 0 0 0,3-3 0 0 0,26-12 0 0 0,-10-9 0 0 0,3 11 0 0 0,-12 4 0 0 0,-10 10 0 0 0,-1 0 0 0 0,1 1 0 0 0,-1-1 0 0 0,1 1 0 0 0,0-1 0 0 0,0 1 0 0 0,0 0 0 0 0,-1-1 0 0 0,1 1 0 0 0,0 0 0 0 0,1 0 0 0 0,-1 0 0 0 0,0 1 0 0 0,0-1 0 0 0,0 0 0 0 0,0 1 0 0 0,4-1 0 0 0,3-1 0 0 0,1-1 0 0 0,-1 0 0 0 0,0 0 0 0 0,12-7 0 0 0,-13 7 0 0 0,0-1 0 0 0,0 1 0 0 0,0 0 0 0 0,0 1 0 0 0,0 0 0 0 0,10-2 0 0 0,62-6 0 0 0,-36 3 0 0 0,65-1 0 0 0,-67 8 0 0 0,1 2 0 0 0,-1 1 0 0 0,0 2 0 0 0,63 17 0 0 0,-93-18 0 0 0,1 1 0 0 0,-1 1 0 0 0,0 0 0 0 0,15 10 0 0 0,17 9 0 0 0,-35-20 0 0 0,1 0 0 0 0,-1 1 0 0 0,-1 0 0 0 0,1 1 0 0 0,-1 0 0 0 0,0 0 0 0 0,-1 0 0 0 0,1 1 0 0 0,-2 0 0 0 0,1 1 0 0 0,10 17 0 0 0,10 11 0 0 0,-22-32 0 0 0,1 2 0 0 0,-1-1 0 0 0,-1 0 0 0 0,1 1 0 0 0,-1 0 0 0 0,-1 0 0 0 0,1 0 0 0 0,-1 0 0 0 0,0 1 0 0 0,2 10 0 0 0,11 69 0 0 0,-10-67 0 0 0,-2 1 0 0 0,0 0 0 0 0,-1-1 0 0 0,-1 1 0 0 0,-1 1 0 0 0,-1-1 0 0 0,-1 0 0 0 0,-1 0 0 0 0,-5 25 0 0 0,-51 115 0 0 0,54-153 0 0 0,0 0 0 0 0,0-1 0 0 0,-1 0 0 0 0,0 0 0 0 0,-1 0 0 0 0,0-1 0 0 0,0 0 0 0 0,0 0 0 0 0,0 0 0 0 0,-1-1 0 0 0,-14 9 0 0 0,7-4 0 0 0,6-5 0 0 0,-1 0 0 0 0,1 0 0 0 0,0-1 0 0 0,-1 0 0 0 0,0-1 0 0 0,0 0 0 0 0,-13 2 0 0 0,17-3 0 0 0,1-1 0 0 0,-1-1 0 0 0,0 1 0 0 0,1-1 0 0 0,-1 1 0 0 0,0-1 0 0 0,1-1 0 0 0,-1 1 0 0 0,0-1 0 0 0,1 0 0 0 0,-1 0 0 0 0,1 0 0 0 0,-1 0 0 0 0,1-1 0 0 0,0 0 0 0 0,0 0 0 0 0,-8-4 0 0 0,-32-29 0 0 0,38 30 0 0 0,0-1 0 0 0,0 0 0 0 0,0 0 0 0 0,1 0 0 0 0,0-1 0 0 0,-5-8 0 0 0,-17-21 0 0 0,16 23 0 0 0,1-1 0 0 0,0 0 0 0 0,1 0 0 0 0,-13-31 0 0 0,-15-22 0 0 0,25 49 0 0 0,7 12 0 0 0,1 0 0 0 0,0 0 0 0 0,0 0 0 0 0,1-1 0 0 0,0 1 0 0 0,0-1 0 0 0,1 0 0 0 0,-3-9 0 0 0,-8-33 0 0 0,6 23 0 0 0,-7-44 0 0 0,13 65 0 0 0,1-1 0 0 0,-1 0 0 0 0,1 0 0 0 0,1 0 0 0 0,-1 0 0 0 0,1 1 0 0 0,0-1 0 0 0,0 0 0 0 0,0 0 0 0 0,1 1 0 0 0,0-1 0 0 0,0 1 0 0 0,4-6 0 0 0,1-1 0 0 0,0 1 0 0 0,2 0 0 0 0,-1 1 0 0 0,1 0 0 0 0,1 0 0 0 0,13-10 0 0 0,-17 15 0 0 0,1 0 0 0 0,0 0 0 0 0,0 1 0 0 0,0 0 0 0 0,1 0 0 0 0,0 0 0 0 0,15-4 0 0 0,39-8 0 0 0,-40 9 0 0 0,0 2 0 0 0,0 0 0 0 0,1 1 0 0 0,38-1 0 0 0,-30 4 0 0 0,64 4 0 0 0,-86-3 0 0 0,0 2 0 0 0,0-1 0 0 0,0 1 0 0 0,-1 1 0 0 0,1 0 0 0 0,0 0 0 0 0,-1 1 0 0 0,11 5 0 0 0,36 29 0 0 0,-36-14 0 0 0,-6-14 0 0 0,-9-7 0 0 0,0 0 0 0 0,0 1 0 0 0,0-1 0 0 0,0 1 0 0 0,-1 0 0 0 0,1 0 0 0 0,-1 0 0 0 0,5 8 0 0 0,36 47 0 0 0,-30-33 0 0 0,-10-19 0 0 0,-1 0 0 0 0,1 0 0 0 0,-1 1 0 0 0,0-1 0 0 0,0 1 0 0 0,-1 0 0 0 0,1 8 0 0 0,4 21 0 0 0,3 27 0 0 0,-4 35 0 0 0,-3-76 0 0 0,-1 1 0 0 0,-1-1 0 0 0,-1 1 0 0 0,0 0 0 0 0,-2 0 0 0 0,-8 37 0 0 0,3-36 0 0 0,3-11 0 0 0,0 0 0 0 0,-1 0 0 0 0,-1 0 0 0 0,-12 23 0 0 0,1-7 0 0 0,10-16 0 0 0,-2 1 0 0 0,-17 23 0 0 0,23-35 0 0 0,-1 0 0 0 0,1-1 0 0 0,0 1 0 0 0,-1-1 0 0 0,1 1 0 0 0,-1-1 0 0 0,0 0 0 0 0,0 0 0 0 0,0-1 0 0 0,0 1 0 0 0,0-1 0 0 0,-5 1 0 0 0,6-1 0 0 0,1-1 0 0 0,0 0 0 0 0,-1 1 0 0 0,1-1 0 0 0,0 0 0 0 0,-1 0 0 0 0,1-1 0 0 0,0 1 0 0 0,-1 0 0 0 0,1-1 0 0 0,0 1 0 0 0,0-1 0 0 0,-1 0 0 0 0,1 0 0 0 0,0 0 0 0 0,0 0 0 0 0,0 0 0 0 0,0 0 0 0 0,0 0 0 0 0,0-1 0 0 0,0 1 0 0 0,1-1 0 0 0,-1 0 0 0 0,0 1 0 0 0,-2-5 0 0 0,3 5 0 0 0,-57-94 0 0 0,51 82 0 0 0,1 0 0 0 0,1 0 0 0 0,0-1 0 0 0,0 0 0 0 0,2 0 0 0 0,-4-18 0 0 0,-4-31 0 0 0,6 44 0 0 0,2-1 0 0 0,-3-33 0 0 0,5 30 0 0 0,2-40 0 0 0,0 60 0 0 0,-1 0 0 0 0,0-1 0 0 0,1 1 0 0 0,0 0 0 0 0,0 0 0 0 0,0-1 0 0 0,0 1 0 0 0,0 0 0 0 0,1 0 0 0 0,-1 0 0 0 0,1 1 0 0 0,0-1 0 0 0,0 0 0 0 0,4-4 0 0 0,20-12 0 0 0,-15-3 0 0 0,-10 18 0 0 0,0 0 0 0 0,1 1 0 0 0,0-1 0 0 0,0 1 0 0 0,0-1 0 0 0,0 1 0 0 0,0 0 0 0 0,1-1 0 0 0,-1 1 0 0 0,1 1 0 0 0,0-1 0 0 0,0 0 0 0 0,5-3 0 0 0,2 2 0 0 0,1-1 0 0 0,0 2 0 0 0,0-1 0 0 0,15-2 0 0 0,33-10 0 0 0,-45 11 0 0 0,1 1 0 0 0,0 0 0 0 0,-1 1 0 0 0,1 1 0 0 0,0 0 0 0 0,0 1 0 0 0,1 0 0 0 0,-1 2 0 0 0,29 3 0 0 0,-32-2 0 0 0,0 0 0 0 0,0 1 0 0 0,-1 0 0 0 0,1 1 0 0 0,-1 0 0 0 0,0 1 0 0 0,0 0 0 0 0,-1 0 0 0 0,1 2 0 0 0,-1-1 0 0 0,0 1 0 0 0,12 12 0 0 0,-19-16 0 0 0,0 0 0 0 0,0 0 0 0 0,1 0 0 0 0,-1 0 0 0 0,0-1 0 0 0,1 0 0 0 0,0 1 0 0 0,5 1 0 0 0,-5-2 0 0 0,-1 0 0 0 0,0-1 0 0 0,1 1 0 0 0,-1 1 0 0 0,0-1 0 0 0,-1 0 0 0 0,1 1 0 0 0,0-1 0 0 0,-1 1 0 0 0,1 0 0 0 0,1 3 0 0 0,42 61 0 0 0,-43-64 0 0 0,0 0 0 0 0,0 0 0 0 0,-1 1 0 0 0,1-1 0 0 0,-1 0 0 0 0,0 1 0 0 0,0 0 0 0 0,0-1 0 0 0,0 1 0 0 0,-1 0 0 0 0,2 7 0 0 0,6 13 0 0 0,-4-7 0 0 0,1-1 0 0 0,-2 1 0 0 0,0 1 0 0 0,-1-1 0 0 0,-1 1 0 0 0,0 21 0 0 0,-2-22 0 0 0,0 0 0 0 0,-2 0 0 0 0,0 0 0 0 0,-1-1 0 0 0,-8 27 0 0 0,8-31 0 0 0,-1 3 0 0 0,-1-1 0 0 0,0 0 0 0 0,-1 1 0 0 0,-1-2 0 0 0,0 1 0 0 0,-14 20 0 0 0,-18 7 0 0 0,29-29 0 0 0,-1-1 0 0 0,0 0 0 0 0,0-1 0 0 0,-1 0 0 0 0,0-1 0 0 0,-14 9 0 0 0,15-12 0 0 0,0-1 0 0 0,0 0 0 0 0,0-1 0 0 0,0 0 0 0 0,-14 3 0 0 0,19-6 0 0 0,1 0 0 0 0,-1-1 0 0 0,0 1 0 0 0,1-1 0 0 0,-1 0 0 0 0,0 0 0 0 0,1-1 0 0 0,-1 0 0 0 0,1 0 0 0 0,-1 0 0 0 0,1 0 0 0 0,-1-1 0 0 0,-5-3 0 0 0,10 5 0 0 0,0-1 0 0 0,-1 0 0 0 0,1 0 0 0 0,0 0 0 0 0,0 0 0 0 0,-1 0 0 0 0,1 0 0 0 0,0 0 0 0 0,0 0 0 0 0,1 0 0 0 0,-1-1 0 0 0,0 1 0 0 0,0 0 0 0 0,0-1 0 0 0,1 1 0 0 0,-1 0 0 0 0,1-1 0 0 0,-1 1 0 0 0,0-4 0 0 0,-4-7 0 0 0,-7 0 0 0 0,10 10 0 0 0,-1 0 0 0 0,1 0 0 0 0,0-1 0 0 0,0 1 0 0 0,0-1 0 0 0,0 0 0 0 0,0 0 0 0 0,0 1 0 0 0,1-1 0 0 0,-2-4 0 0 0,-6-14 0 0 0,1 0 0 0 0,1-1 0 0 0,1 0 0 0 0,0 0 0 0 0,2 0 0 0 0,1-1 0 0 0,-1-44 0 0 0,3 62 0 0 0,1 0 0 0 0,-1 0 0 0 0,1 1 0 0 0,1-1 0 0 0,-1 0 0 0 0,1 0 0 0 0,0 0 0 0 0,0 0 0 0 0,0 1 0 0 0,1-1 0 0 0,-1 0 0 0 0,1 1 0 0 0,0-1 0 0 0,1 1 0 0 0,-1 0 0 0 0,1 0 0 0 0,5-7 0 0 0,18-7 0 0 0,-14 2 0 0 0,-10 13 0 0 0,0 0 0 0 0,0 0 0 0 0,0 0 0 0 0,1 1 0 0 0,0-1 0 0 0,-1 1 0 0 0,1 0 0 0 0,0 0 0 0 0,0 0 0 0 0,0 0 0 0 0,0 0 0 0 0,0 1 0 0 0,5-3 0 0 0,18-14 0 0 0,-24 16 0 0 0,1 0 0 0 0,-1 1 0 0 0,0-1 0 0 0,1 0 0 0 0,-1 1 0 0 0,1-1 0 0 0,0 1 0 0 0,-1 0 0 0 0,1 0 0 0 0,0 0 0 0 0,0 0 0 0 0,0 0 0 0 0,4 0 0 0 0,1 0 0 0 0,-1 0 0 0 0,0 0 0 0 0,0-1 0 0 0,1 0 0 0 0,12-6 0 0 0,-13 5 0 0 0,-1 1 0 0 0,0 0 0 0 0,1 0 0 0 0,-1 0 0 0 0,1 1 0 0 0,0 0 0 0 0,13-1 0 0 0,10 2 0 0 0,-13-1 0 0 0,1 0 0 0 0,0 2 0 0 0,-1 0 0 0 0,1 1 0 0 0,-1 0 0 0 0,1 2 0 0 0,-1 0 0 0 0,27 11 0 0 0,-23-6 0 0 0,-17-8 0 0 0,0 0 0 0 0,0 0 0 0 0,0 1 0 0 0,-1-1 0 0 0,1 1 0 0 0,0 0 0 0 0,-1 0 0 0 0,0 1 0 0 0,1-1 0 0 0,-1 0 0 0 0,0 1 0 0 0,0 0 0 0 0,-1 0 0 0 0,1 0 0 0 0,0 0 0 0 0,-1 0 0 0 0,0 1 0 0 0,0-1 0 0 0,0 1 0 0 0,0-1 0 0 0,-1 1 0 0 0,1 0 0 0 0,1 5 0 0 0,-2-4 0 0 0,1 1 0 0 0,1-1 0 0 0,-1 0 0 0 0,1 0 0 0 0,0 1 0 0 0,0-2 0 0 0,5 8 0 0 0,-4-8 0 0 0,-1 0 0 0 0,0 1 0 0 0,0-1 0 0 0,0 1 0 0 0,0 0 0 0 0,-1 0 0 0 0,0 0 0 0 0,0 0 0 0 0,0 0 0 0 0,-1 1 0 0 0,0-1 0 0 0,1 10 0 0 0,0 34 0 0 0,-3 68 0 0 0,1-108 0 0 0,-1 0 0 0 0,0 0 0 0 0,-1 0 0 0 0,0 0 0 0 0,0-1 0 0 0,-1 1 0 0 0,0-1 0 0 0,-1 0 0 0 0,-8 15 0 0 0,1-8 0 0 0,0 1 0 0 0,1 0 0 0 0,-14 32 0 0 0,24-46 0 0 0,-1 0 0 0 0,0 0 0 0 0,0 0 0 0 0,-1 0 0 0 0,1 0 0 0 0,0 0 0 0 0,-1 0 0 0 0,1 0 0 0 0,-1 0 0 0 0,0-1 0 0 0,1 1 0 0 0,-1 0 0 0 0,0-1 0 0 0,0 0 0 0 0,0 1 0 0 0,-4 1 0 0 0,-3 3 0 0 0,-17 23 0 0 0,22-24 0 0 0,0 0 0 0 0,0 0 0 0 0,0 0 0 0 0,0-1 0 0 0,-1 0 0 0 0,1 0 0 0 0,-1 0 0 0 0,0 0 0 0 0,0-1 0 0 0,-1 0 0 0 0,1 0 0 0 0,-1 0 0 0 0,-6 2 0 0 0,11-5 0 0 0,0 1 0 0 0,-1 0 0 0 0,1-1 0 0 0,0 1 0 0 0,0-1 0 0 0,-1 0 0 0 0,1 1 0 0 0,0-1 0 0 0,-1 0 0 0 0,1 0 0 0 0,0 0 0 0 0,-1 0 0 0 0,1 0 0 0 0,-1 0 0 0 0,1 0 0 0 0,0 0 0 0 0,-1-1 0 0 0,1 1 0 0 0,0 0 0 0 0,0-1 0 0 0,-1 1 0 0 0,1-1 0 0 0,0 0 0 0 0,0 1 0 0 0,-1-1 0 0 0,1 0 0 0 0,0 0 0 0 0,0 0 0 0 0,0 0 0 0 0,0 1 0 0 0,0-2 0 0 0,0 1 0 0 0,1 0 0 0 0,-1 0 0 0 0,0 0 0 0 0,0 0 0 0 0,1 0 0 0 0,-1-1 0 0 0,1 1 0 0 0,-1 0 0 0 0,1 0 0 0 0,-1-1 0 0 0,1 1 0 0 0,0 0 0 0 0,0-1 0 0 0,0 1 0 0 0,0 0 0 0 0,0-1 0 0 0,0-1 0 0 0,-7-22 0 0 0,0 7 0 0 0,1 0 0 0 0,0-1 0 0 0,1 1 0 0 0,1-1 0 0 0,1-1 0 0 0,1 1 0 0 0,-1-30 0 0 0,4 17 0 0 0,0-1 0 0 0,2 1 0 0 0,13-60 0 0 0,-12 82 0 0 0,-1 1 0 0 0,1-1 0 0 0,0 1 0 0 0,1-1 0 0 0,0 1 0 0 0,1 1 0 0 0,0-1 0 0 0,0 1 0 0 0,1 0 0 0 0,0 1 0 0 0,0-1 0 0 0,1 1 0 0 0,0 1 0 0 0,0-1 0 0 0,0 1 0 0 0,1 1 0 0 0,0 0 0 0 0,0 0 0 0 0,11-4 0 0 0,-12 6 0 0 0,-7 2 0 0 0,0 1 0 0 0,1-1 0 0 0,-1 1 0 0 0,0-1 0 0 0,1 1 0 0 0,-1-1 0 0 0,0 0 0 0 0,0 0 0 0 0,0 0 0 0 0,0 0 0 0 0,0 0 0 0 0,0 0 0 0 0,0 0 0 0 0,0 0 0 0 0,0 0 0 0 0,-1 0 0 0 0,1 0 0 0 0,0 0 0 0 0,0-2 0 0 0,1 1 0 0 0,0 1 0 0 0,0 0 0 0 0,0 0 0 0 0,0 0 0 0 0,1 0 0 0 0,-1 0 0 0 0,0 0 0 0 0,0 1 0 0 0,1-1 0 0 0,-1 1 0 0 0,1-1 0 0 0,-1 1 0 0 0,0 0 0 0 0,1 0 0 0 0,-1 0 0 0 0,1 0 0 0 0,-1 0 0 0 0,0 1 0 0 0,4 0 0 0 0,11 0 0 0 0,-13-1 0 0 0,1 1 0 0 0,-1-1 0 0 0,1 1 0 0 0,0 0 0 0 0,-1 0 0 0 0,0 0 0 0 0,1 1 0 0 0,-1 0 0 0 0,0 0 0 0 0,0 0 0 0 0,0 0 0 0 0,0 1 0 0 0,0-1 0 0 0,0 1 0 0 0,-1 0 0 0 0,1 0 0 0 0,-1 0 0 0 0,0 1 0 0 0,0-1 0 0 0,0 1 0 0 0,-1 0 0 0 0,1 0 0 0 0,-1 0 0 0 0,0 0 0 0 0,0 0 0 0 0,0 0 0 0 0,2 7 0 0 0,9 37 0 0 0,5 26 0 0 0,-6-24 0 0 0,-9-39 0 0 0,0 0 0 0 0,0 0 0 0 0,-1 0 0 0 0,0 17 0 0 0,-1 25 0 0 0,0-23 0 0 0,0 0 0 0 0,-3 0 0 0 0,0 0 0 0 0,-13 58 0 0 0,-3-13 0 0 0,13-51 0 0 0,-1 0 0 0 0,-1-1 0 0 0,-18 43 0 0 0,1-16 0 0 0,14-27 0 0 0,-1-1 0 0 0,-1 0 0 0 0,-17 23 0 0 0,-15 21 0 0 0,24-35 0 0 0,-35 42 0 0 0,27-41 0 0 0,-59 51 0 0 0,74-73 0 0 0,1-1 0 0 0,-1 0 0 0 0,-1-1 0 0 0,1-1 0 0 0,-1 0 0 0 0,-1 0 0 0 0,1-2 0 0 0,-23 7 0 0 0,19-8 0 0 0,-64 12 0 0 0,78-16 0 0 0,0 1 0 0 0,0-1 0 0 0,-1 0 0 0 0,1 0 0 0 0,0 0 0 0 0,-1-1 0 0 0,1 1 0 0 0,0-1 0 0 0,0 0 0 0 0,0 0 0 0 0,0-1 0 0 0,-1 1 0 0 0,2-1 0 0 0,-1 0 0 0 0,0 0 0 0 0,-4-3 0 0 0,-15-13 0 0 0,13 11 0 0 0,1 0 0 0 0,-1-1 0 0 0,-14-16 0 0 0,-27-63 0 0 0,25 41 0 0 0,21 34 0 0 0,-1 0 0 0 0,2-1 0 0 0,0 1 0 0 0,0-1 0 0 0,1 0 0 0 0,1 0 0 0 0,0 0 0 0 0,0 0 0 0 0,2-1 0 0 0,0 1 0 0 0,1-17 0 0 0,0 1 0 0 0,-1 25 0 0 0,1 0 0 0 0,-1 0 0 0 0,1 0 0 0 0,0 0 0 0 0,0 1 0 0 0,1-1 0 0 0,-1 0 0 0 0,1 1 0 0 0,0-1 0 0 0,0 1 0 0 0,0-1 0 0 0,0 1 0 0 0,1 0 0 0 0,-1 0 0 0 0,1 0 0 0 0,0 0 0 0 0,-1 0 0 0 0,2 1 0 0 0,3-3 0 0 0,6-8 0 0 0,-4 4 0 0 0,-7 6 0 0 0,1 1 0 0 0,-1-1 0 0 0,1 1 0 0 0,0 0 0 0 0,-1-1 0 0 0,1 1 0 0 0,0 1 0 0 0,0-1 0 0 0,0 0 0 0 0,5-1 0 0 0,-5 2 0 0 0,0 0 0 0 0,1-1 0 0 0,-2 1 0 0 0,1-1 0 0 0,0 0 0 0 0,0 0 0 0 0,0 0 0 0 0,-1 0 0 0 0,1 0 0 0 0,-1 0 0 0 0,3-4 0 0 0,-4 4 0 0 0,1 1 0 0 0,-1-1 0 0 0,1 1 0 0 0,-1 0 0 0 0,1-1 0 0 0,-1 1 0 0 0,1 0 0 0 0,0 0 0 0 0,0 0 0 0 0,-1 0 0 0 0,1 0 0 0 0,0 0 0 0 0,0 1 0 0 0,0-1 0 0 0,0 1 0 0 0,0-1 0 0 0,0 1 0 0 0,0-1 0 0 0,4 1 0 0 0,37-5 0 0 0,54-2 0 0 0,-90 7 0 0 0,0 0 0 0 0,1 1 0 0 0,-1 0 0 0 0,1 0 0 0 0,-1 1 0 0 0,0 0 0 0 0,0 0 0 0 0,0 0 0 0 0,13 8 0 0 0,-18-9 0 0 0,-1 0 0 0 0,1 0 0 0 0,-1 1 0 0 0,0-1 0 0 0,1 0 0 0 0,-1 1 0 0 0,0 0 0 0 0,0-1 0 0 0,0 1 0 0 0,0-1 0 0 0,0 1 0 0 0,0 0 0 0 0,-1 0 0 0 0,1 0 0 0 0,0 2 0 0 0,6 11 0 0 0,1-7 0 0 0,-7-7 0 0 0,1 1 0 0 0,-1-1 0 0 0,0 1 0 0 0,1-1 0 0 0,-1 1 0 0 0,0-1 0 0 0,0 1 0 0 0,0 0 0 0 0,0 0 0 0 0,0 0 0 0 0,0-1 0 0 0,-1 1 0 0 0,1 0 0 0 0,-1 0 0 0 0,1 0 0 0 0,-1 0 0 0 0,0 0 0 0 0,1 0 0 0 0,-1 0 0 0 0,-1 4 0 0 0,15 84 0 0 0,-14-74 0 0 0,0-1 0 0 0,-2 1 0 0 0,1 0 0 0 0,-2-1 0 0 0,0 1 0 0 0,-1-1 0 0 0,0 0 0 0 0,-2 0 0 0 0,-7 17 0 0 0,-1-6 0 0 0,-2-1 0 0 0,-32 40 0 0 0,10-20 0 0 0,26-30 0 0 0,0 0 0 0 0,-1-1 0 0 0,-1-1 0 0 0,-20 16 0 0 0,5-4 0 0 0,-9 6 0 0 0,18-20 0 0 0,11-7 0 0 0,-1 1 0 0 0,1 0 0 0 0,0 1 0 0 0,1 0 0 0 0,-10 8 0 0 0,10-7 0 0 0,-1 0 0 0 0,1-1 0 0 0,-2 0 0 0 0,1 0 0 0 0,-1-1 0 0 0,0 0 0 0 0,0 0 0 0 0,0-1 0 0 0,0-1 0 0 0,-18 4 0 0 0,-25 10 0 0 0,17-4 0 0 0,-1-2 0 0 0,-51 9 0 0 0,-12-3 0 0 0,0-4 0 0 0,-1-4 0 0 0,0-4 0 0 0,0-5 0 0 0,-137-18 0 0 0,194 10 0 0 0,0-2 0 0 0,-50-19 0 0 0,-15-4 0 0 0,-154-40 0 0 0,152 48 0 0 0,-18-38 0 0 0,119 59 0 0 0,1-1 0 0 0,-1 0 0 0 0,1 0 0 0 0,1-1 0 0 0,-1 0 0 0 0,1-1 0 0 0,0 0 0 0 0,0 0 0 0 0,-9-12 0 0 0,13 14 0 0 0,0 0 0 0 0,1 1 0 0 0,0-1 0 0 0,0 0 0 0 0,1-1 0 0 0,-1 1 0 0 0,1-1 0 0 0,0 1 0 0 0,0-1 0 0 0,1 1 0 0 0,0-1 0 0 0,0 0 0 0 0,0 0 0 0 0,1 0 0 0 0,-1 1 0 0 0,1-1 0 0 0,1 0 0 0 0,-1 0 0 0 0,3-7 0 0 0,12-6 0 0 0,3 1 0 0 0,2 0 0 0 0,40-27 0 0 0,-28 25 0 0 0,2 1 0 0 0,0 1 0 0 0,1 2 0 0 0,0 2 0 0 0,39-11 0 0 0,-21 12 0 0 0,1 2 0 0 0,64-5 0 0 0,-66 11 0 0 0,30-3 0 0 0,1 3 0 0 0,111 8 0 0 0,-152 3 0 0 0,-1 2 0 0 0,60 19 0 0 0,-96-25 0 0 0,1 0 0 0 0,-1 0 0 0 0,0 1 0 0 0,0 0 0 0 0,0-1 0 0 0,0 2 0 0 0,0-1 0 0 0,-1 0 0 0 0,1 1 0 0 0,-1 0 0 0 0,0 0 0 0 0,0 1 0 0 0,0-1 0 0 0,-1 1 0 0 0,0-1 0 0 0,4 8 0 0 0,5 17 0 0 0,-10-25 0 0 0,0 1 0 0 0,0-1 0 0 0,-1 0 0 0 0,1 1 0 0 0,-1-1 0 0 0,0 1 0 0 0,0-1 0 0 0,0 1 0 0 0,0 6 0 0 0,-1 7 0 0 0,1-11 0 0 0,-1 0 0 0 0,1 0 0 0 0,-1 0 0 0 0,-1 0 0 0 0,0 0 0 0 0,0 0 0 0 0,0 0 0 0 0,-1 0 0 0 0,0 0 0 0 0,0 0 0 0 0,0-1 0 0 0,-8 13 0 0 0,-4 0 0 0 0,-1 0 0 0 0,-2-1 0 0 0,1 0 0 0 0,-2-2 0 0 0,-1 0 0 0 0,-33 22 0 0 0,26-21 0 0 0,-34 22 0 0 0,-2-2 0 0 0,-1-3 0 0 0,-95 37 0 0 0,83-46 0 0 0,0-3 0 0 0,-1-4 0 0 0,-1-3 0 0 0,-1-3 0 0 0,0-4 0 0 0,0-3 0 0 0,0-4 0 0 0,-97-10 0 0 0,131 1 0 0 0,1-1 0 0 0,0-3 0 0 0,1-2 0 0 0,1-1 0 0 0,-57-29 0 0 0,50 22 0 0 0,10 5 0 0 0,1-2 0 0 0,0-2 0 0 0,2-1 0 0 0,0-2 0 0 0,2-1 0 0 0,0-2 0 0 0,-43-46 0 0 0,68 62 0 0 0,0 0 0 0 0,1-1 0 0 0,0 0 0 0 0,1-1 0 0 0,0 1 0 0 0,1-1 0 0 0,0 0 0 0 0,1-1 0 0 0,1 1 0 0 0,0-1 0 0 0,1 0 0 0 0,0 0 0 0 0,1 1 0 0 0,1-1 0 0 0,0 0 0 0 0,1 0 0 0 0,0 0 0 0 0,5-19 0 0 0,-4 28 0 0 0,0 1 0 0 0,0-1 0 0 0,1 1 0 0 0,0-1 0 0 0,0 1 0 0 0,0 0 0 0 0,0 0 0 0 0,1 1 0 0 0,0-1 0 0 0,5-4 0 0 0,47-30 0 0 0,-38 26 0 0 0,2-1 0 0 0,1 2 0 0 0,0 0 0 0 0,0 1 0 0 0,1 1 0 0 0,32-8 0 0 0,-6 6 0 0 0,75-8 0 0 0,50 2 0 0 0,281 8 0 0 0,-397 13 0 0 0,-1 3 0 0 0,0 3 0 0 0,63 18 0 0 0,-98-21 0 0 0,-1 1 0 0 0,23 13 0 0 0,-13-7 0 0 0,-30-13 0 0 0,1-1 0 0 0,0 0 0 0 0,-1 1 0 0 0,1-1 0 0 0,0 0 0 0 0,-1 1 0 0 0,1-1 0 0 0,-1 1 0 0 0,1-1 0 0 0,0 1 0 0 0,-1 0 0 0 0,1-1 0 0 0,-1 1 0 0 0,0 0 0 0 0,1-1 0 0 0,-1 1 0 0 0,0 0 0 0 0,1-1 0 0 0,-1 1 0 0 0,0 0 0 0 0,0-1 0 0 0,1 2 0 0 0,0 2 0 0 0,1 0 0 0 0,-1-1 0 0 0,1 1 0 0 0,0-1 0 0 0,0 0 0 0 0,1 1 0 0 0,-1-1 0 0 0,3 3 0 0 0,-2-3 0 0 0,0 1 0 0 0,0-1 0 0 0,-1 1 0 0 0,1-1 0 0 0,-1 1 0 0 0,0 0 0 0 0,0 0 0 0 0,-1 0 0 0 0,1 0 0 0 0,-1 0 0 0 0,2 7 0 0 0,-2 2 0 0 0,1-1 0 0 0,-2 1 0 0 0,0 0 0 0 0,-1-1 0 0 0,0 1 0 0 0,0 0 0 0 0,-2-1 0 0 0,1 1 0 0 0,-2-1 0 0 0,0 0 0 0 0,0 0 0 0 0,-1 0 0 0 0,0-1 0 0 0,-1 1 0 0 0,-1-1 0 0 0,1-1 0 0 0,-2 1 0 0 0,1-1 0 0 0,-2 0 0 0 0,1-1 0 0 0,-1 0 0 0 0,-16 12 0 0 0,-34 25 0 0 0,-96 65 0 0 0,6-34 0 0 0,128-69 0 0 0,1-1 0 0 0,-1-1 0 0 0,0-1 0 0 0,-1-1 0 0 0,-26 2 0 0 0,-17 3 0 0 0,2 0 0 0 0,0-2 0 0 0,-1-3 0 0 0,-112-8 0 0 0,147 1 0 0 0,1-2 0 0 0,0-1 0 0 0,0-1 0 0 0,-53-22 0 0 0,-101-58 0 0 0,154 72 0 0 0,1 0 0 0 0,1-2 0 0 0,1-2 0 0 0,1 0 0 0 0,0-1 0 0 0,1-1 0 0 0,1-1 0 0 0,2-1 0 0 0,0-1 0 0 0,1-1 0 0 0,2-1 0 0 0,-23-42 0 0 0,37 60 0 0 0,0 0 0 0 0,0-1 0 0 0,1 1 0 0 0,0 0 0 0 0,1-1 0 0 0,-1-12 0 0 0,-1-7 0 0 0,2 22 0 0 0,1 0 0 0 0,0 0 0 0 0,0 1 0 0 0,1-1 0 0 0,0 0 0 0 0,0 1 0 0 0,0-1 0 0 0,1 0 0 0 0,0 1 0 0 0,0 0 0 0 0,0-1 0 0 0,1 1 0 0 0,-1 0 0 0 0,1 0 0 0 0,1 0 0 0 0,6-7 0 0 0,5-6 0 0 0,1 1 0 0 0,31-25 0 0 0,-27 26 0 0 0,1 1 0 0 0,1 1 0 0 0,0 1 0 0 0,1 1 0 0 0,0 1 0 0 0,1 1 0 0 0,38-11 0 0 0,0 5 0 0 0,122-15 0 0 0,-77 21 0 0 0,1 3 0 0 0,198 15 0 0 0,-261 0 0 0 0,0 2 0 0 0,0 2 0 0 0,60 24 0 0 0,-84-28 0 0 0,-1 0 0 0 0,0 1 0 0 0,-1 1 0 0 0,0 1 0 0 0,-1 0 0 0 0,-1 2 0 0 0,0 0 0 0 0,0 0 0 0 0,26 30 0 0 0,-35-33 0 0 0,0 1 0 0 0,-1 0 0 0 0,0 1 0 0 0,-1 0 0 0 0,-1 0 0 0 0,1 0 0 0 0,-2 1 0 0 0,0-1 0 0 0,0 1 0 0 0,-1 0 0 0 0,-1 0 0 0 0,0 1 0 0 0,0 13 0 0 0,-3-16 0 0 0,0-1 0 0 0,-1 1 0 0 0,0-1 0 0 0,-1 1 0 0 0,0-1 0 0 0,-1 0 0 0 0,0 0 0 0 0,0 0 0 0 0,-1-1 0 0 0,-7 11 0 0 0,-3 7 0 0 0,10-17 0 0 0,0-1 0 0 0,-1 1 0 0 0,-1-1 0 0 0,0-1 0 0 0,-14 16 0 0 0,-16 17 0 0 0,13-14 0 0 0,-2 0 0 0 0,-1-2 0 0 0,-1-1 0 0 0,-1-1 0 0 0,-39 23 0 0 0,15-10 0 0 0,22-15 0 0 0,-1-2 0 0 0,-1-1 0 0 0,-1-2 0 0 0,-57 20 0 0 0,-149 28 0 0 0,187-54 0 0 0,0-3 0 0 0,0-2 0 0 0,0-2 0 0 0,-105-8 0 0 0,144 3 0 0 0,1-1 0 0 0,0 0 0 0 0,0 0 0 0 0,0-2 0 0 0,-15-6 0 0 0,-33-12 0 0 0,31 13 0 0 0,1-2 0 0 0,0-2 0 0 0,1 0 0 0 0,0-2 0 0 0,1-1 0 0 0,2-1 0 0 0,-1-1 0 0 0,-40-41 0 0 0,61 54 0 0 0,0 0 0 0 0,0 0 0 0 0,1 0 0 0 0,-1-1 0 0 0,1 0 0 0 0,1 0 0 0 0,-1 0 0 0 0,1 0 0 0 0,1-1 0 0 0,-1 1 0 0 0,-1-11 0 0 0,3 13 0 0 0,0 1 0 0 0,1-1 0 0 0,-1 0 0 0 0,1 1 0 0 0,0-1 0 0 0,0 0 0 0 0,0 1 0 0 0,1-1 0 0 0,-1 0 0 0 0,1 1 0 0 0,0-1 0 0 0,1 1 0 0 0,-1-1 0 0 0,1 1 0 0 0,0 0 0 0 0,0-1 0 0 0,0 1 0 0 0,1 0 0 0 0,5-7 0 0 0,1 2 0 0 0,1 0 0 0 0,0 0 0 0 0,0 1 0 0 0,0 0 0 0 0,1 1 0 0 0,1 0 0 0 0,-1 1 0 0 0,1 1 0 0 0,21-8 0 0 0,19-10 0 0 0,-44 18 0 0 0,0 1 0 0 0,0 0 0 0 0,1 0 0 0 0,-1 1 0 0 0,15-4 0 0 0,55-7 0 0 0,2 2 0 0 0,103 0 0 0 0,-140 12 0 0 0,0 2 0 0 0,1 2 0 0 0,-1 1 0 0 0,-1 3 0 0 0,84 26 0 0 0,14 21 0 0 0,-133-49 0 0 0,1 1 0 0 0,-1-1 0 0 0,0 1 0 0 0,-1 0 0 0 0,0 1 0 0 0,0 0 0 0 0,-1 0 0 0 0,0 0 0 0 0,0 0 0 0 0,-1 1 0 0 0,0 0 0 0 0,0 0 0 0 0,-1 0 0 0 0,0 0 0 0 0,3 19 0 0 0,-7-22 0 0 0,-1 0 0 0 0,1 0 0 0 0,-1 0 0 0 0,0 0 0 0 0,-1-1 0 0 0,1 1 0 0 0,-1-1 0 0 0,0 1 0 0 0,-1-1 0 0 0,1 0 0 0 0,-5 5 0 0 0,-44 45 0 0 0,26-34 0 0 0,25-20 0 0 0,-2 4 0 0 0,0-1 0 0 0,0 0 0 0 0,0 0 0 0 0,0-1 0 0 0,0 1 0 0 0,-1-1 0 0 0,1 0 0 0 0,-1 1 0 0 0,0-2 0 0 0,0 1 0 0 0,-1 0 0 0 0,1-1 0 0 0,-7 3 0 0 0,-112 71 0 0 0,87-58 0 0 0,-1-1 0 0 0,-1-2 0 0 0,0-2 0 0 0,-1-1 0 0 0,-59 9 0 0 0,20-10 0 0 0,-151 0 0 0 0,198-12 0 0 0,-52-10 0 0 0,14 1 0 0 0,53 9 0 0 0,-1-1 0 0 0,1 0 0 0 0,0-1 0 0 0,0-1 0 0 0,0 0 0 0 0,-22-11 0 0 0,37 15 0 0 0,0-1 0 0 0,0 1 0 0 0,0 0 0 0 0,1-1 0 0 0,-1 1 0 0 0,0-1 0 0 0,0 0 0 0 0,0 1 0 0 0,1-1 0 0 0,-1 0 0 0 0,1 1 0 0 0,-1-1 0 0 0,0 0 0 0 0,1 0 0 0 0,-1 0 0 0 0,1 1 0 0 0,-1-1 0 0 0,1 0 0 0 0,0 0 0 0 0,-1 0 0 0 0,1 0 0 0 0,0 0 0 0 0,0 0 0 0 0,0 0 0 0 0,0 0 0 0 0,-1 0 0 0 0,1 0 0 0 0,0 0 0 0 0,1 1 0 0 0,-1-1 0 0 0,0 0 0 0 0,0 0 0 0 0,0 0 0 0 0,0 0 0 0 0,1 0 0 0 0,-1 0 0 0 0,1 0 0 0 0,-1 0 0 0 0,1-1 0 0 0,1 0 0 0 0,-1 0 0 0 0,0 0 0 0 0,1 1 0 0 0,-1-1 0 0 0,1 0 0 0 0,0 1 0 0 0,-1-1 0 0 0,1 1 0 0 0,0 0 0 0 0,0-1 0 0 0,0 1 0 0 0,0 0 0 0 0,0 0 0 0 0,3-1 0 0 0,49-9 0 0 0,0 2 0 0 0,1 3 0 0 0,0 2 0 0 0,0 2 0 0 0,60 7 0 0 0,-85-1 0 0 0,-1 1 0 0 0,0 1 0 0 0,0 2 0 0 0,43 17 0 0 0,2 1 0 0 0,-49-16 0 0 0,-1 1 0 0 0,-1 1 0 0 0,0 1 0 0 0,0 1 0 0 0,22 19 0 0 0,13 7 0 0 0,-49-33 0 0 0,0 0 0 0 0,0 1 0 0 0,-1 0 0 0 0,0 0 0 0 0,12 17 0 0 0,17 16 0 0 0,-36-40 0 0 0,1 1 0 0 0,-1 0 0 0 0,0 0 0 0 0,1-1 0 0 0,-1 1 0 0 0,0 0 0 0 0,0 0 0 0 0,0 0 0 0 0,0 0 0 0 0,0 0 0 0 0,-1 0 0 0 0,2 4 0 0 0,9 19 0 0 0,5 3 0 0 0,-13-23 0 0 0,-1-1 0 0 0,1 1 0 0 0,0-1 0 0 0,0 1 0 0 0,0-1 0 0 0,0 0 0 0 0,6 5 0 0 0,4 3 0 0 0,-10-9 0 0 0,0 0 0 0 0,1 0 0 0 0,0 0 0 0 0,-1 0 0 0 0,1 0 0 0 0,0-1 0 0 0,6 3 0 0 0,-1 0 0 0 0,-8-5 0 0 0,1 1 0 0 0,-1-1 0 0 0,0 1 0 0 0,0-1 0 0 0,0 1 0 0 0,1-1 0 0 0,-1 0 0 0 0,0 0 0 0 0,0 1 0 0 0,1-1 0 0 0,-1 0 0 0 0,0 0 0 0 0,1 0 0 0 0,-1-1 0 0 0,2 1 0 0 0,60-2 0 0 0,1 5 0 0 0,0 3 0 0 0,94 21 0 0 0,-39-5 0 0 0,-68-14 0 0 0,96 1 0 0 0,-124-9 0 0 0,0-1 0 0 0,1-2 0 0 0,-1 0 0 0 0,0-1 0 0 0,-1-1 0 0 0,34-13 0 0 0,-39 10 0 0 0,0-1 0 0 0,-1 0 0 0 0,18-14 0 0 0,28-16 0 0 0,-5 1 0 0 0,-19 14 0 0 0,-33 21 0 0 0,-1 0 0 0 0,1 0 0 0 0,0 0 0 0 0,0 1 0 0 0,0-1 0 0 0,0 1 0 0 0,7-2 0 0 0,-2 1 0 0 0,-1 0 0 0 0,-1-1 0 0 0,1 0 0 0 0,15-11 0 0 0,1 1 0 0 0,-10 0 0 0 0,91-63 0 0 0,-27 19 0 0 0,62-48 0 0 0,-121 91 0 0 0,22-26 0 0 0,-8 23 0 0 0,8-32 0 0 0,30-20 0 0 0,-45 47 0 0 0,-20 20 0 0 0,-2-1 0 0 0,1-1 0 0 0,0 1 0 0 0,-1-1 0 0 0,1 0 0 0 0,-2 0 0 0 0,1-1 0 0 0,0 0 0 0 0,-1 1 0 0 0,0-1 0 0 0,0-1 0 0 0,-1 1 0 0 0,5-12 0 0 0,-5 11 0 0 0,0 1 0 0 0,0-1 0 0 0,0 1 0 0 0,1 0 0 0 0,-1 1 0 0 0,2-1 0 0 0,-1 0 0 0 0,1 1 0 0 0,5-5 0 0 0,0-1 0 0 0,-8 8 0 0 0,1 1 0 0 0,-1 0 0 0 0,0-1 0 0 0,-1 0 0 0 0,1 1 0 0 0,0-1 0 0 0,-1 0 0 0 0,1 0 0 0 0,-1 0 0 0 0,0 0 0 0 0,0 0 0 0 0,0 0 0 0 0,0-4 0 0 0,8-23 0 0 0,2 2 0 0 0,-2 5 0 0 0,0 0 0 0 0,-1-1 0 0 0,8-46 0 0 0,-16 63 0 0 0,0 6 0 0 0,0-1 0 0 0,0 1 0 0 0,0 0 0 0 0,0 0 0 0 0,0 0 0 0 0,0 0 0 0 0,0 0 0 0 0,1-1 0 0 0,-1 1 0 0 0,0 0 0 0 0,1 0 0 0 0,-1 0 0 0 0,1 0 0 0 0,-1 0 0 0 0,1 0 0 0 0,0 0 0 0 0,-1 0 0 0 0,1 0 0 0 0,0 1 0 0 0,-1-1 0 0 0,1 0 0 0 0,0 0 0 0 0,0 0 0 0 0,0 1 0 0 0,1-2 0 0 0,3 2 0 0 0,-5-1 0 0 0,14-36 0 0 0,-8 24 0 0 0,1 0 0 0 0,0 0 0 0 0,1 1 0 0 0,0 0 0 0 0,20-20 0 0 0,2-4 0 0 0,-10 21 0 0 0,-19 15 0 0 0,0 0 0 0 0,0-1 0 0 0,0 1 0 0 0,0-1 0 0 0,0 1 0 0 0,0-1 0 0 0,0 1 0 0 0,0-1 0 0 0,0 0 0 0 0,-1 0 0 0 0,1 1 0 0 0,0-1 0 0 0,0 0 0 0 0,-1 0 0 0 0,1 0 0 0 0,0 0 0 0 0,-1 0 0 0 0,1 0 0 0 0,0-2 0 0 0,1 1 0 0 0,0-1 0 0 0,0 1 0 0 0,0 0 0 0 0,0 0 0 0 0,0 0 0 0 0,0 0 0 0 0,1 0 0 0 0,-1 0 0 0 0,1 0 0 0 0,4-1 0 0 0,23-19 0 0 0,62-59 0 0 0,-55 16 0 0 0,-24 40 0 0 0,-10 19 0 0 0,-1 1 0 0 0,1-1 0 0 0,-1 1 0 0 0,2 0 0 0 0,-1 0 0 0 0,0 0 0 0 0,1 1 0 0 0,7-7 0 0 0,-8 7 0 0 0,-1 1 0 0 0,1-1 0 0 0,-1 1 0 0 0,0-1 0 0 0,0 0 0 0 0,0 0 0 0 0,0 0 0 0 0,-1 0 0 0 0,1 0 0 0 0,-1-1 0 0 0,0 1 0 0 0,0 0 0 0 0,-1 0 0 0 0,1-7 0 0 0,8-30 0 0 0,-2 22 0 0 0,-7 16 0 0 0,1 0 0 0 0,0 0 0 0 0,0 0 0 0 0,0 0 0 0 0,1 1 0 0 0,-1-1 0 0 0,0 0 0 0 0,1 1 0 0 0,0-1 0 0 0,0 1 0 0 0,0-1 0 0 0,3-2 0 0 0,8-13 0 0 0,-12 17 0 0 0,0-1 0 0 0,0 1 0 0 0,0-1 0 0 0,0 1 0 0 0,0-1 0 0 0,0 1 0 0 0,0 0 0 0 0,1-1 0 0 0,-1 1 0 0 0,0 0 0 0 0,1 0 0 0 0,2-2 0 0 0,-4 3 0 0 0,1 0 0 0 0,-1 0 0 0 0,1 0 0 0 0,-1 0 0 0 0,0 0 0 0 0,1 0 0 0 0,-1 0 0 0 0,1-1 0 0 0,-1 1 0 0 0,0 0 0 0 0,1 0 0 0 0,-1 0 0 0 0,0-1 0 0 0,1 1 0 0 0,-1 0 0 0 0,0 0 0 0 0,1-1 0 0 0,-1 1 0 0 0,0 0 0 0 0,0-1 0 0 0,1 1 0 0 0,-1 0 0 0 0,0-1 0 0 0,0 1 0 0 0,0 0 0 0 0,0-1 0 0 0,1 1 0 0 0,-1-1 0 0 0,0 1 0 0 0,0 0 0 0 0,0-1 0 0 0,0 1 0 0 0,0-1 0 0 0,0 1 0 0 0,0-1 0 0 0,0 1 0 0 0,0 0 0 0 0,0-1 0 0 0,0 1 0 0 0,0-1 0 0 0,-1 1 0 0 0,1-1 0 0 0,0 0 0 0 0,0 1 0 0 0,0-1 0 0 0,0 0 0 0 0,0 1 0 0 0,0-1 0 0 0,0 1 0 0 0,0-1 0 0 0,0 0 0 0 0,0 1 0 0 0,0-1 0 0 0,1 0 0 0 0,-1 1 0 0 0,0-1 0 0 0,0 1 0 0 0,0-1 0 0 0,1 1 0 0 0,-1-1 0 0 0,0 0 0 0 0,1 1 0 0 0,-1-1 0 0 0,1 1 0 0 0,0-1 0 0 0,13-13 0 0 0,-1-1 0 0 0,0-1 0 0 0,14-21 0 0 0,-22 17 0 0 0,-5 19 0 0 0,0 0 0 0 0,0 1 0 0 0,0-1 0 0 0,0 0 0 0 0,0 1 0 0 0,0-1 0 0 0,0 0 0 0 0,0 1 0 0 0,0-1 0 0 0,0 0 0 0 0,1 1 0 0 0,-1-1 0 0 0,0 1 0 0 0,1-1 0 0 0,-1 0 0 0 0,0 1 0 0 0,1-1 0 0 0,-1 1 0 0 0,0-1 0 0 0,1 1 0 0 0,-1-1 0 0 0,1 1 0 0 0,-1-1 0 0 0,1 1 0 0 0,-1 0 0 0 0,1-1 0 0 0,-1 1 0 0 0,1 0 0 0 0,0-1 0 0 0,-1 1 0 0 0,1 0 0 0 0,-1 0 0 0 0,1-1 0 0 0,0 1 0 0 0,-1 0 0 0 0,1 0 0 0 0,0 0 0 0 0,-1 0 0 0 0,1 0 0 0 0,0 0 0 0 0,-1 0 0 0 0,2 0 0 0 0,-1 0 0 0 0,18-10 0 0 0,-18 10 0 0 0,-1 0 0 0 0,0-1 0 0 0,1 1 0 0 0,-1 0 0 0 0,0 0 0 0 0,1-1 0 0 0,-1 1 0 0 0,0 0 0 0 0,1 0 0 0 0,-1 0 0 0 0,1 0 0 0 0,-1-1 0 0 0,0 1 0 0 0,1 0 0 0 0,-1 0 0 0 0,1 0 0 0 0,-1 0 0 0 0,0 0 0 0 0,1 0 0 0 0,-1 0 0 0 0,1 0 0 0 0,-1 0 0 0 0,0 0 0 0 0,1 0 0 0 0,-1 1 0 0 0,1-1 0 0 0,-1 0 0 0 0,0 0 0 0 0,1 0 0 0 0,-1 0 0 0 0,1 1 0 0 0,-1-1 0 0 0,0 0 0 0 0,1 0 0 0 0,-1 1 0 0 0,0-1 0 0 0,0 0 0 0 0,1 1 0 0 0,-1-1 0 0 0,0 0 0 0 0,0 1 0 0 0,1-1 0 0 0,-1 0 0 0 0,0 1 0 0 0,0 0 0 0 0,1 0 0 0 0,-1 1 0 0 0,1-1 0 0 0,0 0 0 0 0,-1 1 0 0 0,1-1 0 0 0,0 1 0 0 0,0-1 0 0 0,0 0 0 0 0,0 0 0 0 0,0 1 0 0 0,0-1 0 0 0,0 0 0 0 0,0 0 0 0 0,2 1 0 0 0,0 0 0 0 0,-1 0 0 0 0,0 1 0 0 0,0-1 0 0 0,0 0 0 0 0,0 1 0 0 0,0-1 0 0 0,0 1 0 0 0,-1-1 0 0 0,3 6 0 0 0,8 12 0 0 0,5 12 0 0 0,4 33 0 0 0,15 42 0 0 0,4 28 0 0 0,-37-124 0 0 0,1-1 0 0 0,0-1 0 0 0,1 1 0 0 0,8 12 0 0 0,0 1 0 0 0,-12-21 0 0 0,0 1 0 0 0,0-1 0 0 0,-1 0 0 0 0,1 1 0 0 0,0-1 0 0 0,-1 1 0 0 0,0-1 0 0 0,1 1 0 0 0,-1-1 0 0 0,-1 5 0 0 0,1-4 0 0 0,0 0 0 0 0,0 0 0 0 0,1 0 0 0 0,-1 0 0 0 0,0 1 0 0 0,1-1 0 0 0,0 0 0 0 0,0 0 0 0 0,0 0 0 0 0,1 3 0 0 0,1-1 0 0 0,-2 1 0 0 0,1-1 0 0 0,-1 1 0 0 0,0 0 0 0 0,0 0 0 0 0,0 10 0 0 0,-1-10 0 0 0,1 1 0 0 0,0-1 0 0 0,0 0 0 0 0,0 1 0 0 0,4 10 0 0 0,-4-14 0 0 0,0 0 0 0 0,-1 0 0 0 0,1-1 0 0 0,-1 1 0 0 0,0 0 0 0 0,0 0 0 0 0,0 0 0 0 0,0 0 0 0 0,0 0 0 0 0,-1-1 0 0 0,1 1 0 0 0,-1 0 0 0 0,0 0 0 0 0,1 0 0 0 0,-1-1 0 0 0,-1 1 0 0 0,1-1 0 0 0,0 1 0 0 0,-1-1 0 0 0,1 1 0 0 0,-1-1 0 0 0,0 0 0 0 0,0 1 0 0 0,0-1 0 0 0,-4 3 0 0 0,-7 8 0 0 0,-1-2 0 0 0,-29 21 0 0 0,23-19 0 0 0,-11 17 0 0 0,28-26 0 0 0,-2 1 0 0 0,1-1 0 0 0,0 1 0 0 0,-1-1 0 0 0,0 0 0 0 0,0-1 0 0 0,0 1 0 0 0,0-1 0 0 0,-1 0 0 0 0,-8 3 0 0 0,3-1 0 0 0,0-1 0 0 0,1 2 0 0 0,0 0 0 0 0,0 0 0 0 0,-16 14 0 0 0,15-12 0 0 0,-24 9 0 0 0,7-6 0 0 0,12 0 0 0 0,0-2 0 0 0,-1 0 0 0 0,-29 11 0 0 0,23-13 0 0 0,14-5 0 0 0,1 1 0 0 0,-1 0 0 0 0,1 0 0 0 0,-10 7 0 0 0,-23 10 0 0 0,-69 27 0 0 0,91-40 0 0 0,-176 66 0 0 0,25-10 0 0 0,47-34 0 0 0,-99 49 0 0 0,159-57 0 0 0,34-11 0 0 0,0-1 0 0 0,-39 7 0 0 0,-164 28 0 0 0,110-19 0 0 0,-125 10 0 0 0,-31-20 0 0 0,-304-23 0 0 0,466 0 0 0 0,-126-5 0 0 0,65 3 0 0 0,79 7 0 0 0,-1-4 0 0 0,-176-38 0 0 0,261 41 0 0 0,2 0 0 0 0,-1-1 0 0 0,1-1 0 0 0,-1 0 0 0 0,2-1 0 0 0,-1 0 0 0 0,1-1 0 0 0,-17-14 0 0 0,-1 0 0 0 0,27 21 0 0 0,-1-1 0 0 0,1 0 0 0 0,0 1 0 0 0,-1-1 0 0 0,1 0 0 0 0,0-1 0 0 0,0 1 0 0 0,0 0 0 0 0,1 0 0 0 0,-1-1 0 0 0,0 1 0 0 0,1-1 0 0 0,0 0 0 0 0,-1 1 0 0 0,1-1 0 0 0,-1-4 0 0 0,-44-106 0 0 0,45 109 0 0 0,0 1 0 0 0,0 0 0 0 0,0 0 0 0 0,0-1 0 0 0,1 1 0 0 0,-1-1 0 0 0,1 1 0 0 0,0 0 0 0 0,0-1 0 0 0,0 1 0 0 0,2-6 0 0 0,-1 7 0 0 0,0 1 0 0 0,1 0 0 0 0,-1 0 0 0 0,1 0 0 0 0,-1 0 0 0 0,1 0 0 0 0,-1 0 0 0 0,1 0 0 0 0,0 1 0 0 0,-1-1 0 0 0,1 0 0 0 0,0 1 0 0 0,0 0 0 0 0,0-1 0 0 0,-1 1 0 0 0,1 0 0 0 0,0 0 0 0 0,0 0 0 0 0,0 0 0 0 0,-1 0 0 0 0,5 1 0 0 0,83 0 0 0 0,-63 2 0 0 0,-1 1 0 0 0,1 1 0 0 0,34 12 0 0 0,-27-5 0 0 0,0 1 0 0 0,0 1 0 0 0,53 32 0 0 0,-83-43 0 0 0,1-1 0 0 0,0 1 0 0 0,-1 0 0 0 0,0 0 0 0 0,0 1 0 0 0,0-1 0 0 0,0 1 0 0 0,0-1 0 0 0,-1 1 0 0 0,1 0 0 0 0,-1 0 0 0 0,0 0 0 0 0,0 0 0 0 0,-1 0 0 0 0,2 5 0 0 0,0 3 0 0 0,-1 1 0 0 0,-1-1 0 0 0,0 0 0 0 0,-1 15 0 0 0,-1-24 0 0 0,0 1 0 0 0,-1-1 0 0 0,1 0 0 0 0,-1 0 0 0 0,1 1 0 0 0,-1-1 0 0 0,0 0 0 0 0,0-1 0 0 0,-1 1 0 0 0,1 0 0 0 0,-1-1 0 0 0,1 1 0 0 0,-1-1 0 0 0,0 0 0 0 0,0 1 0 0 0,0-1 0 0 0,0-1 0 0 0,0 1 0 0 0,0 0 0 0 0,-1-1 0 0 0,1 0 0 0 0,-4 1 0 0 0,-22 10 0 0 0,26-10 0 0 0,-1 0 0 0 0,0 0 0 0 0,0 0 0 0 0,0-1 0 0 0,0 1 0 0 0,0-1 0 0 0,0 0 0 0 0,-6 0 0 0 0,-241 10 0 0 0,241-12 0 0 0,0 0 0 0 0,0 0 0 0 0,0-1 0 0 0,-14-5 0 0 0,-6 0 0 0 0,23 5-161 0 0,0 1 0 0 0,1-1 0 0 0,-1 0 1 0 0,1-1-1 0 0,-1 0 0 0 0,1 0 0 0 0,0 0 0 0 0,0-1 0 0 0,1 1 1 0 0,-1-1-1 0 0,1-1 0 0 0,-9-7 0 0 0,1-3-775 0 0,0-1-1 0 0,-19-28 1 0 0,31-84-16174 0 0,3 102 15111 0 0,8-36 1 0 0,14-80-321 0 0,0 4 1495 0 0,13 2-670 0 0,-10 66-461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69 196 4576 0 0,'0'-2'210'0'0,"0"0"0"0"0,0 0 0 0 0,-1 0 0 0 0,1 1 0 0 0,-1-1-1 0 0,1 0 1 0 0,-1 1 0 0 0,0-1 0 0 0,0 0 0 0 0,0 1 0 0 0,0-1 0 0 0,-2-2 0 0 0,-9-11 11356 0 0,8 23-7922 0 0,3-3-4230 0 0,2 5 961 0 0,0-1 0 0 0,0 1 0 0 0,1 0 0 0 0,0 0 0 0 0,0-1 0 0 0,1 1 0 0 0,0-1 1 0 0,9 16-1 0 0,3 3 89 0 0,28 35 0 0 0,-1 1-42 0 0,-40-61-406 0 0,-1-1 0 0 0,0 1 0 0 0,0-1 1 0 0,0 1-1 0 0,0 0 0 0 0,-1 0 0 0 0,1-1 0 0 0,-1 1 0 0 0,1 5 0 0 0,-1-6-5 0 0,0 1 0 0 0,0-1 0 0 0,0 1 0 0 0,1-1 1 0 0,-1 1-1 0 0,1-1 0 0 0,0 0 0 0 0,0 0 0 0 0,0 1 0 0 0,0-1 0 0 0,0 0 0 0 0,0 0 0 0 0,0 0 0 0 0,1 0 0 0 0,-1 0 0 0 0,4 3 1 0 0,0 0 10 0 0,2 2 8 0 0,0 0 0 0 0,-1 0 0 0 0,0 0 0 0 0,0 1 0 0 0,0 0 0 0 0,-1 0 0 0 0,0 1 0 0 0,6 14 0 0 0,-8-15-21 0 0,0 0 0 0 0,1-1 0 0 0,0 0 0 0 0,0 1 0 0 0,1-2 1 0 0,0 1-1 0 0,0 0 0 0 0,11 9 0 0 0,-10-9-14 0 0,3 11 35 0 0,-9-18-29 0 0,0 0-1 0 0,-1 0 1 0 0,1 0 0 0 0,0-1-1 0 0,0 1 1 0 0,0 0 0 0 0,0 0-1 0 0,0 0 1 0 0,0 0 0 0 0,-1 0-1 0 0,1-1 1 0 0,0 1-1 0 0,0 0 1 0 0,0 0 0 0 0,0 0-1 0 0,-1 0 1 0 0,1 0 0 0 0,0 0-1 0 0,0 0 1 0 0,0 0 0 0 0,-1 0-1 0 0,1 0 1 0 0,0 0 0 0 0,0 0-1 0 0,0 0 1 0 0,-1 0 0 0 0,1 0-1 0 0,0 0 1 0 0,0 0 0 0 0,0 0-1 0 0,-1 0 1 0 0,1 0 0 0 0,0 0-1 0 0,0 0 1 0 0,0 0 0 0 0,-1 0-1 0 0,1 0 1 0 0,0 0 0 0 0,0 0-1 0 0,0 0 1 0 0,0 1-1 0 0,-1-1 1 0 0,1 0 0 0 0,0 0-1 0 0,0 0 1 0 0,0 0 0 0 0,0 0-1 0 0,0 1 1 0 0,-1-1 0 0 0,1 0-1 0 0,0 0 1 0 0,0 0 0 0 0,0 0-1 0 0,0 1 1 0 0,0-1 0 0 0,0 0-1 0 0,0 0 1 0 0,0 0 0 0 0,0 1-1 0 0,0-1 1 0 0,0 0 0 0 0,0 0-1 0 0,0 0 1 0 0,0 1 0 0 0,0-1-1 0 0,-54-52 11 0 0,9 6-25 0 0,38 37 16 0 0,0 0 0 0 0,0 0 0 0 0,0 0-1 0 0,1-1 1 0 0,-7-17 0 0 0,-27-39 109 0 0,30 54-93 0 0,6 7-9 0 0,0 1-1 0 0,0-1 0 0 0,1 0 1 0 0,-1 0-1 0 0,1 0 0 0 0,1-1 1 0 0,-5-9-1 0 0,-27-61 112 0 0,28 66-83 0 0,0-1 0 0 0,1 0 0 0 0,0-1 0 0 0,0 1 0 0 0,1-1 0 0 0,1 0 0 0 0,0 0 0 0 0,-2-20 0 0 0,0-1 84 0 0,-1 0-27 0 0,6 32-90 0 0,0 0 0 0 0,0 0 0 0 0,0 0 0 0 0,0 0 0 0 0,0 0 0 0 0,1 0 0 0 0,-1 0 0 0 0,0 0 0 0 0,0 0 0 0 0,1 0 0 0 0,-1 0 0 0 0,1 0-1 0 0,-1 0 1 0 0,0 0 0 0 0,1 0 0 0 0,0 0 0 0 0,-1 1 0 0 0,1-1 0 0 0,0 0 0 0 0,-1 0 0 0 0,1 1 0 0 0,0-1 0 0 0,1-1 0 0 0,-1 2-1 0 0,0-1 1 0 0,-1 0-1 0 0,1 0 1 0 0,0 1-1 0 0,0-1 1 0 0,-1 0 0 0 0,1 0-1 0 0,-1 0 1 0 0,1 0-1 0 0,-1 0 1 0 0,1 0-1 0 0,-1 0 1 0 0,0 0-1 0 0,1 0 1 0 0,-1 0-1 0 0,0 0 1 0 0,0 0-1 0 0,0 0 1 0 0,0-1-1 0 0,4-9 19 0 0,56-27 128 0 0,-51 29-101 0 0,8-3 158 0 0,-4 8-136 0 0,0 1-1 0 0,1 1 0 0 0,-1 0 1 0 0,0 0-1 0 0,1 1 0 0 0,-1 1 0 0 0,1 1 1 0 0,-1 0-1 0 0,1 0 0 0 0,-1 1 0 0 0,0 1 1 0 0,0 0-1 0 0,0 1 0 0 0,0 1 1 0 0,0 0-1 0 0,20 11 0 0 0,-15-4 26 0 0,-7-5 19 0 0,0 0 0 0 0,-1 1 0 0 0,14 12 0 0 0,-21-16-77 0 0,21 23 292 0 0,36 33-1 0 0,-55-56-293 0 0,-1 1-1 0 0,1-1 0 0 0,-1 1 0 0 0,0 0 1 0 0,-1 1-1 0 0,1-1 0 0 0,-1 1 0 0 0,0 0 1 0 0,0 0-1 0 0,-1 0 0 0 0,0 0 0 0 0,0 0 1 0 0,0 0-1 0 0,1 12 0 0 0,7 20 206 0 0,-7-27-164 0 0,0 0 0 0 0,-1 0 0 0 0,3 23 0 0 0,-2-3 4 0 0,0-11-31 0 0,-1 0 1 0 0,-2 0-1 0 0,-2 32 0 0 0,1-7-3 0 0,0-38-47 0 0,1 1 0 0 0,-1-1 0 0 0,-1 1 0 0 0,1-1 0 0 0,-1 0 0 0 0,-1 0 0 0 0,-5 12 0 0 0,-8 34 0 0 0,12-40-115 0 0,-1 0 0 0 0,0-1 1 0 0,0 0-1 0 0,-1 0 0 0 0,-1 0 0 0 0,-11 16 0 0 0,-19 35-432 0 0,34-59 385 0 0,1-1 0 0 0,-1 1-1 0 0,0 0 1 0 0,0-1 0 0 0,0 0-1 0 0,-1 1 1 0 0,1-1 0 0 0,-6 3-1 0 0,-10 10-1886 0 0,19-15 1753 0 0,-1-1-1 0 0,1 1 1 0 0,0 0 0 0 0,0-1 0 0 0,-1 1 0 0 0,1-1-1 0 0,0 1 1 0 0,-1-1 0 0 0,1 1 0 0 0,-1-1 0 0 0,1 1-1 0 0,-1-1 1 0 0,1 1 0 0 0,-1-1 0 0 0,1 1-1 0 0,-1-1 1 0 0,1 0 0 0 0,-1 1 0 0 0,0-1 0 0 0,1 0-1 0 0,-1 1 1 0 0,0-1 0 0 0,1 0 0 0 0,-1 0 0 0 0,0 0-1 0 0,1 0 1 0 0,-1 0 0 0 0,0 0 0 0 0,1 0 0 0 0,-1 0-1 0 0,0 0 1 0 0,1 0 0 0 0,-1 0 0 0 0,0 0-1 0 0,1 0 1 0 0,-1 0 0 0 0,0-1 0 0 0,-2-25-5274 0 0,14-32 1627 0 0,0 40 2194 0 0,3-15-2039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50 176 4096 0 0,'27'4'20243'0'0,"-11"51"-16683"0"0,-12-36-3159 0 0,1 1 0 0 0,1-1 0 0 0,8 20 0 0 0,-6-22-260 0 0,-2-1-1 0 0,9 33 1 0 0,12 29 80 0 0,-14-48-190 0 0,-11-23-22 0 0,0-1 0 0 0,1 1 0 0 0,0-1 0 0 0,1 0 0 0 0,-1 0 1 0 0,1 0-1 0 0,6 7 0 0 0,-6-9-2 0 0,-1-1 0 0 0,-1 1 1 0 0,1 0-1 0 0,0 0 0 0 0,-1 0 0 0 0,0 0 1 0 0,0 1-1 0 0,0-1 0 0 0,0 0 1 0 0,1 9-1 0 0,-2-8-12 0 0,1 1-1 0 0,-1-1 1 0 0,1 0 0 0 0,1 0 0 0 0,-1 0 0 0 0,1 0-1 0 0,-1-1 1 0 0,1 1 0 0 0,5 5 0 0 0,-3-5-6 0 0,1 1-14 0 0,-1-1 0 0 0,0 1 0 0 0,0 0 0 0 0,-1 1 1 0 0,1-1-1 0 0,-1 1 0 0 0,-1 0 0 0 0,4 7 0 0 0,-7-11 5 0 0,1-1-1 0 0,-1 0 0 0 0,1 1 1 0 0,0-1-1 0 0,-1 0 1 0 0,1 0-1 0 0,0 0 1 0 0,0 0-1 0 0,1 1 1 0 0,-1-1-1 0 0,0-1 1 0 0,1 1-1 0 0,-1 0 0 0 0,1 0 1 0 0,1 1-1 0 0,3 3-82 0 0,-3-1-135 0 0,0-1 0 0 0,0 1 1 0 0,0 0-1 0 0,-1 0 0 0 0,1 0 0 0 0,-1 0 0 0 0,0 1 1 0 0,-1-1-1 0 0,1 0 0 0 0,-1 1 0 0 0,0-1 0 0 0,-1 1 1 0 0,1 7-1 0 0,-1-12-243 0 0,-2-3-485 0 0,1 0 843 0 0,0 1-1 0 0,-1-1 0 0 0,1 1 0 0 0,-1-1 0 0 0,0 1 1 0 0,1 0-1 0 0,-1-1 0 0 0,0 1 0 0 0,0 0 1 0 0,0 0-1 0 0,-3-1 0 0 0,3 1 83 0 0,-1 0 1 0 0,1 0-1 0 0,-1 0 0 0 0,1-1 1 0 0,0 1-1 0 0,0-1 1 0 0,-1 1-1 0 0,1-1 0 0 0,0 0 1 0 0,1 0-1 0 0,-1 0 1 0 0,0 0-1 0 0,0 0 0 0 0,-1-4 1 0 0,-1 0-13 0 0,1 0-1 0 0,-1 1 1 0 0,0-1 0 0 0,0 1 0 0 0,-1 0 0 0 0,-8-7 0 0 0,-19-24-22 0 0,27 29 85 0 0,0 0 0 0 0,-1 0-1 0 0,1 1 1 0 0,-1 0 0 0 0,-10-7 0 0 0,-8-21 39 0 0,-1-4 0 0 0,15 27-32 0 0,6 7-1 0 0,1 0 0 0 0,-1-1 0 0 0,1 1-1 0 0,-1-1 1 0 0,1 0 0 0 0,1 0 0 0 0,-1 0 0 0 0,1 0-1 0 0,-1-1 1 0 0,-1-9 0 0 0,-29-84 492 0 0,8 27-5 0 0,15 40-309 0 0,1 10 49 0 0,2-1 0 0 0,1 0 1 0 0,1-1-1 0 0,-3-41 0 0 0,-1-63 1768 0 0,9 125-1925 0 0,1 0 1 0 0,0 0 0 0 0,0 0-1 0 0,0 0 1 0 0,0 0-1 0 0,0 1 1 0 0,1-1 0 0 0,-1 0-1 0 0,1 1 1 0 0,0-1-1 0 0,0 1 1 0 0,0-1 0 0 0,0 1-1 0 0,0 0 1 0 0,0 0-1 0 0,1 0 1 0 0,-1 0 0 0 0,1 0-1 0 0,-1 1 1 0 0,4-3-1 0 0,5-4 181 0 0,-10 8-252 0 0,-1-1-1 0 0,1 1 1 0 0,-1-1-1 0 0,0 0 1 0 0,1 1-1 0 0,-1 0 1 0 0,1-1 0 0 0,-1 1-1 0 0,1-1 1 0 0,-1 1-1 0 0,1 0 1 0 0,0-1-1 0 0,-1 1 1 0 0,1 0 0 0 0,-1-1-1 0 0,1 1 1 0 0,0 0-1 0 0,-1 0 1 0 0,1 0-1 0 0,0 0 1 0 0,-1 0-1 0 0,1 0 1 0 0,0 0 0 0 0,-1 0-1 0 0,2 0 1 0 0,21-1 150 0 0,-13 1-100 0 0,0 0 0 0 0,0 0 0 0 0,0 1 0 0 0,13 2 0 0 0,-19-2-55 0 0,0 1-1 0 0,0-1 0 0 0,-1 1 1 0 0,1 0-1 0 0,0 0 1 0 0,-1 0-1 0 0,1 0 1 0 0,-1 1-1 0 0,1-1 1 0 0,-1 1-1 0 0,0 0 0 0 0,0 0 1 0 0,-1 0-1 0 0,4 4 1 0 0,-5-6-2 0 0,0 1 1 0 0,0-1-1 0 0,1 1 1 0 0,-1-1-1 0 0,1 0 1 0 0,-1 0-1 0 0,1 0 1 0 0,-1 1-1 0 0,1-1 1 0 0,0-1-1 0 0,-1 1 1 0 0,3 1-1 0 0,-3-2-2 0 0,1 1 0 0 0,-1 0 1 0 0,1-1-1 0 0,-1 1 0 0 0,0 0 0 0 0,0 0 1 0 0,1 0-1 0 0,-1 0 0 0 0,0 0 0 0 0,0 0 0 0 0,0 0 1 0 0,0 0-1 0 0,0 0 0 0 0,0 0 0 0 0,-1 1 1 0 0,1-1-1 0 0,0 0 0 0 0,0 1 0 0 0,0 1 0 0 0,7 10 13 0 0,-6-10-9 0 0,1 0 0 0 0,-1 0-1 0 0,0 0 1 0 0,-1 1-1 0 0,1-1 1 0 0,-1 1 0 0 0,1-1-1 0 0,0 6 1 0 0,7 27 141 0 0,-4-19-101 0 0,-1 1 1 0 0,4 32-1 0 0,1 11 41 0 0,0 103-502 0 0,-9-161 410 0 0,0 1-70 0 0,0-1 1 0 0,0 0-1 0 0,0 1 1 0 0,-1-1 0 0 0,1 1-1 0 0,-1-1 1 0 0,0 0-1 0 0,0 1 1 0 0,0-1 0 0 0,0 0-1 0 0,-2 4 1 0 0,1-4-95 0 0,1 0 0 0 0,-1 1-1 0 0,1-1 1 0 0,0 0 0 0 0,0 1 0 0 0,1-1 0 0 0,-1 1 0 0 0,1-1 0 0 0,-1 1 0 0 0,1-1 0 0 0,1 5 0 0 0,-1-5-44 0 0,0-3 83 0 0,-1-1-1 0 0,1 1 1 0 0,0 0-1 0 0,0-1 0 0 0,0 1 1 0 0,0 0-1 0 0,0-1 0 0 0,-1 1 1 0 0,1 0-1 0 0,0-1 0 0 0,0 1 1 0 0,-1 0-1 0 0,1-1 0 0 0,0 1 1 0 0,-1 0-1 0 0,1 0 0 0 0,0-1 1 0 0,0 1-1 0 0,-1 0 0 0 0,1 0 1 0 0,-1 0-1 0 0,1-1 0 0 0,0 1 1 0 0,-1 0-1 0 0,1 0 0 0 0,0 0 1 0 0,-1 0-1 0 0,1 0 0 0 0,-1 0 1 0 0,1 0-1 0 0,0 0 0 0 0,-1 0 1 0 0,1 0-1 0 0,-1 0 0 0 0,1 0 1 0 0,0 0-1 0 0,-1 0 0 0 0,1 0 1 0 0,0 0-1 0 0,-1 1 0 0 0,1-1 1 0 0,-1 0-1 0 0,1 0 0 0 0,0 0 1 0 0,-1 1-1 0 0,1-1 0 0 0,0 0 1 0 0,0 0-1 0 0,-1 1 0 0 0,1-1 1 0 0,0 0-1 0 0,-1 0 0 0 0,1 1 1 0 0,0-1-1 0 0,0 0 0 0 0,0 1 1 0 0,-1-1-1 0 0,1 1 0 0 0,0-1 1 0 0,0 0-1 0 0,0 1 0 0 0,0-1 1 0 0,0 0-1 0 0,0 1 0 0 0,0-1 1 0 0,0 1-1 0 0,0-1 0 0 0,0 1 1 0 0,-4-26-5120 0 0,-1-13 1921 0 0,5-85-2246 0 0,0 87 2204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5240 0 0,'-18'4'16490'0'0,"19"12"-15187"0"0,1 1 1 0 0,1-1-1 0 0,9 32 0 0 0,-2-11-711 0 0,1-13-278 0 0,-9-22-292 0 0,-1-1 0 0 0,0 1 0 0 0,0 0 1 0 0,0 0-1 0 0,0-1 0 0 0,-1 1 1 0 0,1 0-1 0 0,0 0 0 0 0,-1 0 1 0 0,1 0-1 0 0,-1 0 0 0 0,0 0 1 0 0,1 0-1 0 0,-1 2 0 0 0,20 65 527 0 0,-19-65-507 0 0,1 1-1 0 0,-1 0 0 0 0,1-1 0 0 0,0 1 0 0 0,1-1 0 0 0,4 7 0 0 0,-5-9-28 0 0,-1 1-1 0 0,1 0 1 0 0,-1-1 0 0 0,1 1-1 0 0,-1 0 1 0 0,0 0 0 0 0,0 0-1 0 0,0-1 1 0 0,0 1 0 0 0,0 0-1 0 0,-1 0 1 0 0,1 4-1 0 0,-1-4-4 0 0,0 0-1 0 0,1 0 1 0 0,0 0-1 0 0,-1 0 1 0 0,1-1-1 0 0,0 1 1 0 0,0 0-1 0 0,1 0 1 0 0,-1-1-1 0 0,0 1 1 0 0,1-1-1 0 0,0 1 1 0 0,-1-1-1 0 0,1 0 1 0 0,0 1-1 0 0,0-1 1 0 0,1 0-1 0 0,-1 0 1 0 0,0-1-1 0 0,1 1 1 0 0,-1 0-1 0 0,1-1 1 0 0,-1 0-1 0 0,1 1 1 0 0,0-1-1 0 0,-1 0 0 0 0,1 0 1 0 0,0 0-1 0 0,0-1 1 0 0,0 1-1 0 0,0-1 1 0 0,0 0-1 0 0,0 0 1 0 0,0 0-1 0 0,0 0 1 0 0,0 0-1 0 0,0 0 1 0 0,-1-1-1 0 0,1 1 1 0 0,0-1-1 0 0,0 0 1 0 0,0 0-1 0 0,0 0 1 0 0,-1 0-1 0 0,1-1 1 0 0,-1 1-1 0 0,1-1 1 0 0,4-3-1 0 0,-7 4-8 0 0,1 0 0 0 0,0 0-1 0 0,0 0 1 0 0,-1 0 0 0 0,1 0 0 0 0,0 0-1 0 0,-1-1 1 0 0,1 1 0 0 0,-1 0 0 0 0,0 0-1 0 0,1 0 1 0 0,-1-1 0 0 0,0 1 0 0 0,0 0-1 0 0,0-1 1 0 0,0 1 0 0 0,0-1 0 0 0,0 1 0 0 0,0 0 0 0 0,0 0 1 0 0,0 0-1 0 0,0 0 0 0 0,0 0 0 0 0,0 0 1 0 0,0 0-1 0 0,1 0 0 0 0,-1 0 1 0 0,0 0-1 0 0,0 0 0 0 0,1 0 1 0 0,-1 1-1 0 0,1-1 0 0 0,-1 0 0 0 0,1 0 1 0 0,-1 0-1 0 0,1 1 0 0 0,0-1 1 0 0,-1 0-1 0 0,1 0 0 0 0,0 1 1 0 0,-1-1-1 0 0,1 1 0 0 0,0-1 1 0 0,0 1-1 0 0,0-1 0 0 0,1 0 0 0 0,3-3-4 0 0,0 0-1 0 0,-1-1 1 0 0,1 0-1 0 0,-1 0 0 0 0,0 0 1 0 0,0 0-1 0 0,0-1 1 0 0,-1 0-1 0 0,1 1 1 0 0,-1-1-1 0 0,-1 0 0 0 0,3-7 1 0 0,23-79-56 0 0,-28 91 61 0 0,0 0 0 0 0,1 0 0 0 0,-1 0 0 0 0,0 0 0 0 0,0 0 0 0 0,1 0 0 0 0,-1 0 0 0 0,1 0 0 0 0,-1 1-1 0 0,0-1 1 0 0,1 0 0 0 0,0 0 0 0 0,-1 0 0 0 0,1 1 0 0 0,0-1 0 0 0,-1 0 0 0 0,1 0 0 0 0,1 0 0 0 0,4-7 6 0 0,-4 6-6 0 0,-1-1 7 0 0,0 0-1 0 0,0 0 0 0 0,1 0 1 0 0,-1 0-1 0 0,1 0 1 0 0,0 0-1 0 0,0 0 1 0 0,0 1-1 0 0,0-1 1 0 0,4-2-1 0 0,-6 5 14 0 0,0-1 0 0 0,0 1 0 0 0,0 0 0 0 0,0 0 0 0 0,0 0 0 0 0,1-1 0 0 0,-1 1 0 0 0,0 0 0 0 0,0 0 0 0 0,0 0 0 0 0,1 0 0 0 0,-1-1 0 0 0,0 1 0 0 0,0 0 0 0 0,1 0 0 0 0,-1 0 0 0 0,0 0 0 0 0,0 0 0 0 0,0 0 0 0 0,1 0 0 0 0,-1 0 0 0 0,0 0 0 0 0,1-1 0 0 0,-1 1 0 0 0,0 0 0 0 0,0 0 0 0 0,1 0 0 0 0,-1 1 0 0 0,0-1 0 0 0,0 0 0 0 0,1 0 0 0 0,-1 0 0 0 0,0 0 0 0 0,0 0 0 0 0,1 0 0 0 0,-1 0 0 0 0,0 0-1 0 0,0 0 1 0 0,0 1 0 0 0,1-1 0 0 0,-1 0 0 0 0,0 0 0 0 0,0 0 0 0 0,0 0 0 0 0,1 1 0 0 0,-1-1 0 0 0,0 0 0 0 0,0 0 0 0 0,0 1 0 0 0,5 20 399 0 0,-4 45-332 0 0,-2-47 17 0 0,2-11-100 0 0,-1 0-1 0 0,2 0 1 0 0,-1 0-1 0 0,1-1 1 0 0,0 1-1 0 0,6 14 1 0 0,-4-11 3 0 0,17 104 25 0 0,-5-61-165 0 0,-13-39 53 0 0,-3-13 67 0 0,1 0 1 0 0,0 0-1 0 0,-1 0 0 0 0,1 0 0 0 0,0 0 1 0 0,0 0-1 0 0,0 0 0 0 0,1 0 1 0 0,-1-1-1 0 0,0 1 0 0 0,1 0 1 0 0,-1-1-1 0 0,1 1 0 0 0,-1-1 0 0 0,1 1 1 0 0,0-1-1 0 0,0 0 0 0 0,-1 0 1 0 0,1 1-1 0 0,0-1 0 0 0,4 1 0 0 0,21 16-303 0 0,-9-10 106 0 0,-17-7 172 0 0,1-1 0 0 0,0 1 0 0 0,0-1 0 0 0,-1 1 0 0 0,1 0 0 0 0,0-1 0 0 0,-1 1 0 0 0,1 0 0 0 0,0 0 0 0 0,-1 0 0 0 0,1 0 0 0 0,-1 0 0 0 0,0 1 0 0 0,2 0 0 0 0,-1 0-28 0 0,0 0 1 0 0,0-1-1 0 0,1 1 0 0 0,-1-1 0 0 0,1 0 0 0 0,-1 0 1 0 0,1 0-1 0 0,-1 0 0 0 0,1 0 0 0 0,-1 0 0 0 0,1-1 1 0 0,0 1-1 0 0,-1-1 0 0 0,1 0 0 0 0,0 0 0 0 0,-1 0 1 0 0,1 0-1 0 0,0 0 0 0 0,2-1 0 0 0,1 1-339 0 0,-1-1 1 0 0,1 0-1 0 0,-1 0 1 0 0,0 0-1 0 0,1 0 0 0 0,-1-1 1 0 0,0 0-1 0 0,0 0 0 0 0,5-3 1 0 0,17-8-1932 0 0,-24 12 1998 0 0,0 0-1 0 0,0 0 0 0 0,-1 0 1 0 0,1 0-1 0 0,0 0 0 0 0,-1-1 1 0 0,1 1-1 0 0,-1-1 0 0 0,0 1 1 0 0,1-1-1 0 0,-1 0 0 0 0,0 0 0 0 0,0 0 1 0 0,0 0-1 0 0,0-1 0 0 0,0 1 1 0 0,-1 0-1 0 0,1-1 0 0 0,-1 1 1 0 0,2-6-1 0 0,0 0-103 0 0,-2 4 118 0 0,0 1 0 0 0,1-1 0 0 0,-1 1 0 0 0,1-1-1 0 0,0 1 1 0 0,0 0 0 0 0,0 0 0 0 0,0 0 0 0 0,1 0-1 0 0,-1 0 1 0 0,6-5 0 0 0,82-90-5041 0 0,-88 97 5397 0 0,0-1 0 0 0,0 1 0 0 0,0 0 0 0 0,-1 0 0 0 0,1 0 0 0 0,1 0 1 0 0,-1 0-1 0 0,0 0 0 0 0,0 1 0 0 0,0-1 0 0 0,3 0 0 0 0,8 3 6097 0 0,-9 7-951 0 0,3 9-2863 0 0,7 17 730 0 0,-13-29-2832 0 0,1-1 0 0 0,0 0 0 0 0,0 0 1 0 0,0 0-1 0 0,1 0 0 0 0,5 9 1 0 0,-7-12-198 0 0,1 0 0 0 0,-1 0 1 0 0,0 1-1 0 0,-1-1 1 0 0,1 0-1 0 0,0 0 0 0 0,0 0 1 0 0,-1 1-1 0 0,0-1 0 0 0,1 0 1 0 0,-1 1-1 0 0,0-1 1 0 0,0 3-1 0 0,0-3-14 0 0,-1 0 0 0 0,1 0-1 0 0,1 0 1 0 0,-1 1 0 0 0,0-1 0 0 0,0 0 0 0 0,1 0 0 0 0,-1 0-1 0 0,1 0 1 0 0,0 0 0 0 0,0 0 0 0 0,0 0 0 0 0,0-1 0 0 0,0 1-1 0 0,1 2 1 0 0,3 3-180 0 0,0 0-1 0 0,-1 1 0 0 0,0-1 1 0 0,-1 1-1 0 0,1 0 0 0 0,-1 0 0 0 0,-1 1 1 0 0,2 7-1 0 0,10 27-4011 0 0,-13-38 2944 0 0,0 0 0 0 0,0 0 1 0 0,-1 0-1 0 0,1 0 0 0 0,-1 0 1 0 0,0 0-1 0 0,-2 8 0 0 0,1 1-1592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13 121 5032 0 0,'0'0'1748'0'0,"18"31"8091"0"0,-17-27-9406 0 0,0 0 0 0 0,1 0 0 0 0,-1 0 0 0 0,1 0 0 0 0,0 0 0 0 0,0-1 0 0 0,0 1 0 0 0,0-1 0 0 0,5 6 0 0 0,8 15 901 0 0,-11-15-941 0 0,0 1-1 0 0,1-1 0 0 0,1 0 1 0 0,-1-1-1 0 0,9 11 1 0 0,1 0 47 0 0,-14-17-385 0 0,0 0 0 0 0,0 0 0 0 0,0-1-1 0 0,0 1 1 0 0,0 0 0 0 0,0 0 0 0 0,0 0 0 0 0,0 0 0 0 0,-1 0 0 0 0,1 1 0 0 0,-1-1-1 0 0,0 3 1 0 0,7 12 165 0 0,1-7-64 0 0,-4-6-69 0 0,0 1-1 0 0,0 0 1 0 0,-1-1-1 0 0,0 1 1 0 0,0 1-1 0 0,0-1 1 0 0,0 0-1 0 0,-1 1 1 0 0,2 6 0 0 0,6 12 131 0 0,-5-12-100 0 0,0 0 1 0 0,-1 1-1 0 0,5 21 0 0 0,-6-24-50 0 0,1 1-1 0 0,0-1 0 0 0,11 19 1 0 0,1 2-23 0 0,-5-12 12 0 0,1 7 33 0 0,-12-24-124 0 0,-11 4-208 0 0,7-10 237 0 0,1 1 0 0 0,-1 0 0 0 0,1-1-1 0 0,-1 0 1 0 0,1 0 0 0 0,0 0 0 0 0,1 0 0 0 0,-1 0 0 0 0,1 0 0 0 0,0-1 0 0 0,0 1 0 0 0,0-1-1 0 0,-2-9 1 0 0,-13-22 31 0 0,7 23-11 0 0,1 1-1 0 0,0-2 0 0 0,1 1 1 0 0,0-1-1 0 0,1 0 0 0 0,-7-22 0 0 0,-14-23 34 0 0,9 25-25 0 0,-6-14-4 0 0,-24-50 129 0 0,45 85-145 0 0,0 0 1 0 0,0 0 0 0 0,1 0-1 0 0,1 0 1 0 0,-2-25-1 0 0,4 34 2 0 0,0 0 0 0 0,0 0 0 0 0,0 0 0 0 0,0 0-1 0 0,1 0 1 0 0,-1 0 0 0 0,1 1 0 0 0,0-1 0 0 0,0 0-1 0 0,1 0 1 0 0,-1 0 0 0 0,1 1 0 0 0,0-1 0 0 0,0 1-1 0 0,0 0 1 0 0,0-1 0 0 0,0 1 0 0 0,1 0 0 0 0,0 0-1 0 0,-1 0 1 0 0,1 1 0 0 0,6-5 0 0 0,-4 4 11 0 0,16-3 104 0 0,-20 37-136 0 0,-1-21 17 0 0,1-1-29 0 0,-1 0 0 0 0,0 0 0 0 0,-1 0 0 0 0,1 0 0 0 0,-2 0 0 0 0,1 0 0 0 0,-1 0 0 0 0,-1 0 0 0 0,-5 12 0 0 0,8-20 14 0 0,-1 0-1 0 0,0 1 1 0 0,1-1 0 0 0,-1 0-1 0 0,1 1 1 0 0,-1-1-1 0 0,1 0 1 0 0,0 1 0 0 0,-1-1-1 0 0,1 1 1 0 0,0-1-1 0 0,0 0 1 0 0,0 1 0 0 0,0-1-1 0 0,0 1 1 0 0,0-1-1 0 0,1 0 1 0 0,-1 1 0 0 0,0-1-1 0 0,1 1 1 0 0,-1-1-1 0 0,1 0 1 0 0,-1 1 0 0 0,1-1-1 0 0,0 0 1 0 0,-1 0-1 0 0,1 0 1 0 0,1 2 0 0 0,34 25-218 0 0,-10-8 93 0 0,-20-14 128 0 0,0 0 0 0 0,0-1 0 0 0,1 0 0 0 0,0 0 0 0 0,-1-1 0 0 0,1 0 0 0 0,1 0 0 0 0,-1-1 0 0 0,14 5 0 0 0,-10-4 13 0 0,0 1-1 0 0,0 1 1 0 0,16 10-1 0 0,0-6 56 0 0,-25-10-53 0 0,-1 1 1 0 0,1-1 0 0 0,-1 0 0 0 0,1 1-1 0 0,-1-1 1 0 0,1 1 0 0 0,-1-1-1 0 0,1 1 1 0 0,-1-1 0 0 0,1 1-1 0 0,-1 0 1 0 0,0 0 0 0 0,1 0 0 0 0,-1 0-1 0 0,0 0 1 0 0,0 0 0 0 0,0 0-1 0 0,0 1 1 0 0,0-1 0 0 0,0 0-1 0 0,2 3 1 0 0,-1-1 12 0 0,0 0-1 0 0,0 0 1 0 0,1 0-1 0 0,-1-1 1 0 0,1 1-1 0 0,0-1 1 0 0,0 0-1 0 0,0 0 1 0 0,4 3-1 0 0,-5-4 11 0 0,1 0-1 0 0,-1 1 0 0 0,1 0 0 0 0,-1-1 0 0 0,1 1 1 0 0,-1 0-1 0 0,0 0 0 0 0,0 0 0 0 0,0 1 1 0 0,0-1-1 0 0,-1 0 0 0 0,1 1 0 0 0,0-1 1 0 0,-1 1-1 0 0,0 0 0 0 0,0-1 0 0 0,2 6 0 0 0,0 2 58 0 0,0-1-1 0 0,1 1 0 0 0,0-1 1 0 0,11 18-1 0 0,0 3 80 0 0,-12-24-116 0 0,1 6 62 0 0,1 1 1 0 0,1-1 0 0 0,0-1-1 0 0,1 1 1 0 0,11 15-1 0 0,-14-22-55 0 0,-1 0-1 0 0,0 0 1 0 0,0 1-1 0 0,0-1 1 0 0,-1 1-1 0 0,0-1 0 0 0,2 9 1 0 0,8 19 332 0 0,-6-15-307 0 0,0 0 1 0 0,-1 0-1 0 0,-2 1 1 0 0,0-1-1 0 0,0 1 1 0 0,-2 0-1 0 0,-1 32 1 0 0,0-50-95 0 0,0 0 1 0 0,-1-1 0 0 0,1 1-1 0 0,0 0 1 0 0,0 0 0 0 0,-1-1 0 0 0,1 1-1 0 0,0 0 1 0 0,-1-1 0 0 0,1 1-1 0 0,-1 0 1 0 0,1-1 0 0 0,-1 1-1 0 0,1 0 1 0 0,-1-1 0 0 0,0 1-1 0 0,1-1 1 0 0,-1 1 0 0 0,1-1-1 0 0,-1 0 1 0 0,0 1 0 0 0,0-1-1 0 0,1 0 1 0 0,-1 1 0 0 0,0-1 0 0 0,0 0-1 0 0,1 0 1 0 0,-1 1 0 0 0,0-1-1 0 0,-1 0 1 0 0,-25 2-875 0 0,25-2 684 0 0,-1 0-85 0 0,-1 0 0 0 0,1-1 0 0 0,-1 1 0 0 0,1-1-1 0 0,0 0 1 0 0,0 0 0 0 0,-1 0 0 0 0,1 0 0 0 0,0 0 0 0 0,0-1-1 0 0,0 1 1 0 0,0-1 0 0 0,0 0 0 0 0,1 0 0 0 0,-1 0-1 0 0,0 0 1 0 0,1-1 0 0 0,-1 1 0 0 0,1-1 0 0 0,0 1-1 0 0,0-1 1 0 0,0 0 0 0 0,0 0 0 0 0,1 0 0 0 0,-1 0-1 0 0,-1-4 1 0 0,1 0-624 0 0,0 0-1 0 0,0 0 1 0 0,0 0-1 0 0,1-1 1 0 0,0 1-1 0 0,0 0 1 0 0,1-1 0 0 0,-1 1-1 0 0,2-1 1 0 0,-1 1-1 0 0,4-13 1 0 0,-2 14 632 0 0,0 1 0 0 0,1 0 1 0 0,0 0-1 0 0,0 0 0 0 0,0 0 1 0 0,0 1-1 0 0,1-1 0 0 0,0 1 0 0 0,0 0 1 0 0,7-6-1 0 0,17-20-1070 0 0,-15 3 567 0 0,10 9-328 0 0,-10-9-1838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202 105 3632 0 0,'8'-31'4246'0'0,"-7"27"-3223"0"0,-1 0 0 0 0,1 0-1 0 0,0 0 1 0 0,-1 0 0 0 0,0 0-1 0 0,0 0 1 0 0,0 0 0 0 0,-1-4-1 0 0,0-5 2101 0 0,-38 13 677 0 0,34 0-3614 0 0,0 1 1 0 0,0 0 0 0 0,0 0 0 0 0,0 1 0 0 0,0 0-1 0 0,1-1 1 0 0,-1 2 0 0 0,1-1 0 0 0,0 0-1 0 0,-1 1 1 0 0,1 0 0 0 0,0 0 0 0 0,0 0 0 0 0,1 0-1 0 0,-1 1 1 0 0,1-1 0 0 0,-1 1 0 0 0,1 0 0 0 0,-4 7-1 0 0,2-4-91 0 0,0-1-1 0 0,-1 0 1 0 0,0 0-1 0 0,-12 10 0 0 0,16-14-64 0 0,0 1-1 0 0,0 0 1 0 0,0-1-1 0 0,0 1 0 0 0,0 0 1 0 0,1 1-1 0 0,0-1 0 0 0,-1 0 1 0 0,1 0-1 0 0,0 0 0 0 0,1 1 1 0 0,-1-1-1 0 0,1 1 1 0 0,-1-1-1 0 0,1 4 0 0 0,-2 9 87 0 0,-5 11-5 0 0,3-10-33 0 0,0 0 0 0 0,1 1 0 0 0,0 20-1 0 0,4-36-77 0 0,0 0 0 0 0,1 0 0 0 0,-1 0 0 0 0,0 0 0 0 0,1-1 0 0 0,0 1-1 0 0,-1-1 1 0 0,1 1 0 0 0,0-1 0 0 0,0 1 0 0 0,0-1 0 0 0,0 0 0 0 0,0 0-1 0 0,0 0 1 0 0,0 0 0 0 0,4 1 0 0 0,41 11-115 0 0,-5-13 50 0 0,-39 0 59 0 0,1 1 0 0 0,-1-1 0 0 0,0 0 0 0 0,1 0 1 0 0,-1 0-1 0 0,0 0 0 0 0,1-1 0 0 0,-1 0 0 0 0,0 1 1 0 0,0-1-1 0 0,1 0 0 0 0,-1-1 0 0 0,0 1 0 0 0,0 0 0 0 0,0-1 1 0 0,0 0-1 0 0,-1 0 0 0 0,1 1 0 0 0,0-2 0 0 0,-1 1 0 0 0,1 0 1 0 0,-1 0-1 0 0,0-1 0 0 0,0 0 0 0 0,0 1 0 0 0,0-1 0 0 0,0 0 1 0 0,0 0-1 0 0,-1 0 0 0 0,0 0 0 0 0,1 0 0 0 0,-1 0 0 0 0,0 0 1 0 0,1-6-1 0 0,21-31 76 0 0,-21 34-49 0 0,-1 0-1 0 0,0-1 1 0 0,-1 1-1 0 0,1 0 0 0 0,-1-1 1 0 0,0 1-1 0 0,-1 0 1 0 0,0 0-1 0 0,0-1 1 0 0,-3-8-1 0 0,-1-24 163 0 0,-13-11 223 0 0,18 49-234 0 0,0 31 53 0 0,1-22-176 0 0,1 0-1 0 0,-1 0 1 0 0,1 0-1 0 0,1 0 1 0 0,6 13-1 0 0,1 9 37 0 0,17 59 39 0 0,-7-29-23 0 0,-17-52-86 0 0,0-1-1 0 0,0 0 1 0 0,0 1 0 0 0,-1-1 0 0 0,-1 1 0 0 0,1 0 0 0 0,-1 0 0 0 0,0 8 0 0 0,1 34 43 0 0,-1-29-42 0 0,0 0 0 0 0,-2 1 0 0 0,-3 29 0 0 0,3-49-20 0 0,0 0 0 0 0,0 0 0 0 0,0 1 0 0 0,-1-1 0 0 0,1-1-1 0 0,0 1 1 0 0,-1 0 0 0 0,1 0 0 0 0,-1 0 0 0 0,0-1 0 0 0,1 1 0 0 0,-4 1-1 0 0,-12 16-102 0 0,-1 14-314 0 0,17-32 307 0 0,1 0 0 0 0,-1 0 0 0 0,0 0-1 0 0,0 0 1 0 0,1 0 0 0 0,-1-1-1 0 0,0 1 1 0 0,0 0 0 0 0,0 0 0 0 0,0-1-1 0 0,0 1 1 0 0,0 0 0 0 0,0-1 0 0 0,0 1-1 0 0,0-1 1 0 0,0 1 0 0 0,0-1 0 0 0,0 0-1 0 0,0 1 1 0 0,-1-1 0 0 0,1 0 0 0 0,0 0-1 0 0,0 0 1 0 0,0 0 0 0 0,0 0 0 0 0,-1 0-1 0 0,0 0 1 0 0,1-1-44 0 0,0 0-1 0 0,0 0 1 0 0,0 1-1 0 0,1-1 1 0 0,-1 0-1 0 0,0 0 1 0 0,1 0-1 0 0,-1 0 0 0 0,1 0 1 0 0,-1 0-1 0 0,1 0 1 0 0,0 0-1 0 0,-1 0 1 0 0,1 0-1 0 0,0 0 1 0 0,0 0-1 0 0,0 0 1 0 0,-1 0-1 0 0,1-1 1 0 0,0 1-1 0 0,1-1 1 0 0,-1-36-3113 0 0,1 17 676 0 0,-1 6 1639 0 0,0-1 0 0 0,1 1-1 0 0,0-1 1 0 0,2 1 0 0 0,0 0 0 0 0,0 0-1 0 0,1 0 1 0 0,11-24 0 0 0,-11 32 713 0 0,0-1 0 0 0,-1 0 1 0 0,1 0-1 0 0,-2-1 0 0 0,1 1 1 0 0,-1-1-1 0 0,1-11 0 0 0,-2 13 60 0 0,1 0 0 0 0,0 0 0 0 0,0 1 0 0 0,0-1 1 0 0,1 1-1 0 0,0-1 0 0 0,0 1 0 0 0,5-6 0 0 0,-4 6 49 0 0,0-1 1 0 0,-1 0 0 0 0,0 0 0 0 0,0 0 0 0 0,2-8 0 0 0,-2 0 54 0 0,0 1-1 0 0,1 0 1 0 0,1-1-1 0 0,0 2 1 0 0,1-1-1 0 0,0 1 1 0 0,1 0-1 0 0,0 0 1 0 0,2 1-1 0 0,17-22 1 0 0,-19 26 196 0 0,-7 8-51 0 0,1-1-1 0 0,-1 0 1 0 0,1 1-1 0 0,0-1 1 0 0,-1 0-1 0 0,1 1 0 0 0,0-1 1 0 0,-1 1-1 0 0,1-1 1 0 0,0 1-1 0 0,0-1 0 0 0,0 1 1 0 0,0-1-1 0 0,-1 1 1 0 0,1 0-1 0 0,0-1 0 0 0,0 1 1 0 0,0 0-1 0 0,0 0 1 0 0,0 0-1 0 0,0 0 1 0 0,0 0-1 0 0,0 0 0 0 0,0 0 1 0 0,1 0-1 0 0,0 0 1208 0 0,8 17 4958 0 0,0-5-3579 0 0,-9-11-2485 0 0,0 0 0 0 0,0-1 0 0 0,0 1 1 0 0,0 0-1 0 0,0 0 0 0 0,-1 0 0 0 0,1 0 0 0 0,0-1 0 0 0,-1 1 0 0 0,1 0 0 0 0,-1 0 0 0 0,1 1 0 0 0,-1-1 0 0 0,1 0 0 0 0,-1 0 0 0 0,0 0 0 0 0,0 0 0 0 0,1 0 0 0 0,-1 2 0 0 0,2 10 850 0 0,2 1 1 0 0,-1-1-1 0 0,2 0 0 0 0,7 18 0 0 0,-6-19-642 0 0,-1 0 0 0 0,-1 1-1 0 0,0-1 1 0 0,2 16 0 0 0,-5-26-318 0 0,-1 5 64 0 0,1 0 1 0 0,0 0-1 0 0,0 0 1 0 0,1 0-1 0 0,-1 0 1 0 0,2-1-1 0 0,-1 1 1 0 0,1-1-1 0 0,0 0 0 0 0,0 1 1 0 0,5 5-1 0 0,-7-10-84 0 0,1 0-1 0 0,-1 0 0 0 0,0 1 1 0 0,0-1-1 0 0,0 0 0 0 0,0 1 1 0 0,0-1-1 0 0,0 1 0 0 0,-1-1 1 0 0,2 5-1 0 0,-2-5-22 0 0,0 0 0 0 0,0 0 1 0 0,1 0-1 0 0,-1 0 0 0 0,1 0 1 0 0,0 0-1 0 0,-1 0 0 0 0,1 0 0 0 0,0-1 1 0 0,0 1-1 0 0,0 0 0 0 0,0 0 1 0 0,1-1-1 0 0,-1 1 0 0 0,3 2 0 0 0,18 25 132 0 0,-21-26-132 0 0,1 0-1 0 0,0 0 1 0 0,0 0 0 0 0,0 0-1 0 0,1 0 1 0 0,-1 0-1 0 0,0 0 1 0 0,1 0 0 0 0,0-1-1 0 0,0 0 1 0 0,0 1 0 0 0,5 2-1 0 0,-7-5-8 0 0,0 1 0 0 0,0 0 0 0 0,0-1 1 0 0,0 1-1 0 0,0-1 0 0 0,0 1 0 0 0,1-1 0 0 0,-1 0 0 0 0,0 0 0 0 0,0 1 0 0 0,0-1 0 0 0,0 0 1 0 0,1 0-1 0 0,-1 0 0 0 0,0 0 0 0 0,0 0 0 0 0,1 0 0 0 0,0-1 0 0 0,2-27 114 0 0,-4 27-118 0 0,-2-15 19 0 0,1 1-1 0 0,-2 0 0 0 0,0 1 0 0 0,-1-1 0 0 0,0 0 1 0 0,-11-22-1 0 0,-45-85 160 0 0,52 107-151 0 0,-3-7 82 0 0,1-1 0 0 0,0 0 1 0 0,-9-40-1 0 0,9 37 41 0 0,8 24-126 0 0,1 0 0 0 0,0-1 0 0 0,0 1 0 0 0,0-1 0 0 0,0 1 0 0 0,0-1 0 0 0,0 0 0 0 0,1 1 0 0 0,-1-1 0 0 0,1 0 0 0 0,0-5 0 0 0,49 8-308 0 0,-43 0-132 0 0,0 0-1 0 0,0 1 1 0 0,0 0 0 0 0,-1 0 0 0 0,1 1-1 0 0,0-1 1 0 0,6 4 0 0 0,2 1-3460 0 0,-1 2 1 0 0,0 0 0 0 0,15 12 0 0 0,11 6-2561 0 0,-29-21 2890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4816 0 0,'0'124'19365'0'0,"0"2"-11858"0"0,0 0-12655 0 0,0-62-2419 0 0,0 0-3461 0 0,1-59 8676 0 0,7-4-1721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135 195 2440 0 0,'0'-25'3121'0'0,"0"-75"5421"0"0,0 31 3602 0 0,-17 75-10169 0 0,-33 47-397 0 0,42-37-1445 0 0,0-1-1 0 0,0 1 0 0 0,2 0 0 0 0,0 1 0 0 0,0 0 0 0 0,2 0 0 0 0,0 0 1 0 0,-2 22-1 0 0,1-10-6 0 0,2-5-17 0 0,1-1-1 0 0,1 1 0 0 0,3 46 1 0 0,1-2-84 0 0,-3-43 14 0 0,1 0-1 0 0,2 0 0 0 0,0-1 1 0 0,2 1-1 0 0,1-1 1 0 0,12 33-1 0 0,-9-22-26 0 0,-9-30-14 0 0,1-1 0 0 0,-1 0 0 0 0,1 0 0 0 0,1 0 0 0 0,-1 0 0 0 0,0 0 0 0 0,1 0 0 0 0,0 0 0 0 0,0-1 0 0 0,0 1 0 0 0,0-1 0 0 0,1 1 0 0 0,4 5 0 0 0,13 11-7 0 0,-17-16 7 0 0,1 0-1 0 0,-1 0 1 0 0,1 0-1 0 0,0 0 1 0 0,0-1-1 0 0,1 0 0 0 0,-1 1 1 0 0,9 3-1 0 0,20 2-139 0 0,-29-9 110 0 0,0 1-1 0 0,0 0 0 0 0,0 0 0 0 0,0 0 1 0 0,0 1-1 0 0,0-1 0 0 0,6 4 0 0 0,-8-3-5 0 0,1-1-1 0 0,0 1 0 0 0,0-1 1 0 0,0 0-1 0 0,0 0 0 0 0,0 0 0 0 0,0-1 1 0 0,0 1-1 0 0,0-1 0 0 0,0 1 1 0 0,0-1-1 0 0,0 0 0 0 0,0 0 1 0 0,0 0-1 0 0,0-1 0 0 0,0 1 0 0 0,0-1 1 0 0,0 0-1 0 0,4-1 0 0 0,54-24-1420 0 0,-51 21 1135 0 0,-6 2 38 0 0,-1 0 0 0 0,1-1 0 0 0,-1 1 0 0 0,1-1 0 0 0,-1 1 0 0 0,4-7 0 0 0,-1 2-348 0 0,-4 6 522 0 0,-1 1 0 0 0,0-1 0 0 0,0 0 1 0 0,0 1-1 0 0,0-1 0 0 0,0 0 0 0 0,0 0 0 0 0,0 0 0 0 0,0 0 0 0 0,-1 1 0 0 0,1-5 0 0 0,0 5 22 0 0,-1 0 0 0 0,0-1 1 0 0,1 1-1 0 0,-1-1 0 0 0,1 1 0 0 0,-1 0 0 0 0,1 0 0 0 0,0-1 0 0 0,-1 1 0 0 0,1 0 0 0 0,0 0 0 0 0,0 0 1 0 0,0-1-1 0 0,0 1 0 0 0,0 0 0 0 0,0 1 0 0 0,3-3 0 0 0,1-4-626 0 0,0-1 0 0 0,-1 1 0 0 0,0-1-1 0 0,0 0 1 0 0,-1 0 0 0 0,0-1 0 0 0,4-15 0 0 0,33-99-7567 0 0,-38 93 7428 0 0,3-7-170 0 0,3 2-97 0 0,5-52-1 0 0,-12 74 1112 0 0,-2 0 0 0 0,1 0 1 0 0,-2 0-1 0 0,0 0 0 0 0,-5-18 0 0 0,1-1 443 0 0,7 29-331 0 0,-2 0 1 0 0,1 0 0 0 0,0 0-1 0 0,-1 0 1 0 0,1 0 0 0 0,-1 0-1 0 0,0 0 1 0 0,0 0 0 0 0,0 0-1 0 0,0 0 1 0 0,0 1-1 0 0,-1-1 1 0 0,1 0 0 0 0,-1 1-1 0 0,0-1 1 0 0,-3-2 0 0 0,2 2 229 0 0,0 0 0 0 0,1 0 0 0 0,-1 0 1 0 0,1-1-1 0 0,0 1 0 0 0,0 0 0 0 0,0-1 1 0 0,1 1-1 0 0,-1-1 0 0 0,-1-4 0 0 0,2 4 334 0 0,0 1 0 0 0,0-1 0 0 0,-1 1 0 0 0,1 0 0 0 0,-1-1 0 0 0,0 1 0 0 0,0 0 0 0 0,-1 0 0 0 0,1 0 0 0 0,-5-3 3449 0 0,7 49-43 0 0,1-41-4009 0 0,-1 0 0 0 0,0 0 0 0 0,1 1 0 0 0,-1-1 0 0 0,1 0 1 0 0,0 0-1 0 0,-1 0 0 0 0,1 0 0 0 0,0-1 0 0 0,0 1 0 0 0,0 0 0 0 0,1 0 0 0 0,1 1 1 0 0,10 24 420 0 0,-13-17-375 0 0,0-9-89 0 0,0 0-1 0 0,0 1 1 0 0,0-1 0 0 0,0 0 0 0 0,1 0 0 0 0,-1 1 0 0 0,0-1 0 0 0,0 0 0 0 0,1 1 0 0 0,-1-1 0 0 0,1 0 0 0 0,-1 0 0 0 0,1 0 0 0 0,0 0 0 0 0,-1 1 0 0 0,1-1 0 0 0,0 0 0 0 0,0 0 0 0 0,0 0 0 0 0,1 1 0 0 0,-1-1 4 0 0,0 0 0 0 0,1 1 0 0 0,-1-1 0 0 0,0 0 0 0 0,0 1 0 0 0,0-1 0 0 0,0 1 0 0 0,-1-1 1 0 0,1 1-1 0 0,0 0 0 0 0,-1-1 0 0 0,1 1 0 0 0,0 3 0 0 0,-1-3 6 0 0,1 0-1 0 0,0 1 1 0 0,-1-1-1 0 0,1 0 1 0 0,0 0-1 0 0,0 0 1 0 0,0 0-1 0 0,1 0 1 0 0,-1 0-1 0 0,0 0 1 0 0,1 0-1 0 0,0 0 1 0 0,2 2-1 0 0,3 1 46 0 0,-5-4-59 0 0,-1 0 0 0 0,1 0-1 0 0,-1 1 1 0 0,1-1 0 0 0,-1 0 0 0 0,0 0 0 0 0,0 1 0 0 0,0-1 0 0 0,0 0-1 0 0,0 1 1 0 0,0 0 0 0 0,0-1 0 0 0,0 1 0 0 0,0-1 0 0 0,0 1-1 0 0,-1 0 1 0 0,1-1 0 0 0,-1 1 0 0 0,1 3 0 0 0,4 7 96 0 0,0 0 0 0 0,1 0 0 0 0,0-1 0 0 0,1 1 0 0 0,0-1 1 0 0,1-1-1 0 0,14 15 0 0 0,-19-21-104 0 0,-2-3 2 0 0,0 0 0 0 0,0 0 0 0 0,0 1-1 0 0,0-1 1 0 0,0 0 0 0 0,-1 1 0 0 0,1-1 0 0 0,0 0 0 0 0,-1 1 0 0 0,0-1 0 0 0,1 1 0 0 0,-1-1 0 0 0,0 1 0 0 0,1-1 0 0 0,-1 1-1 0 0,0 2 1 0 0,1 7 38 0 0,17 22 191 0 0,-11-21-156 0 0,0 0 0 0 0,-1 1 0 0 0,0 0 0 0 0,-1 0 1 0 0,0 1-1 0 0,-1-1 0 0 0,4 27 0 0 0,-8-37-68 0 0,0-1 0 0 0,1 1 0 0 0,-1-1-1 0 0,1 1 1 0 0,-1-1 0 0 0,1 1 0 0 0,0-1 0 0 0,0 1-1 0 0,0-1 1 0 0,0 0 0 0 0,3 5 0 0 0,-2-5-3 0 0,-1 0-1 0 0,0 0 1 0 0,1 1-1 0 0,-1-1 1 0 0,0 0 0 0 0,-1 1-1 0 0,1-1 1 0 0,0 1 0 0 0,-1-1-1 0 0,1 1 1 0 0,-1 4-1 0 0,9 98 268 0 0,-9-102-275 0 0,0 0 1 0 0,-1 0 0 0 0,0 0-1 0 0,0 0 1 0 0,0 0-1 0 0,0 0 1 0 0,0 0 0 0 0,0-1-1 0 0,-1 1 1 0 0,1 0 0 0 0,-1-1-1 0 0,0 1 1 0 0,0-1-1 0 0,0 1 1 0 0,-3 2 0 0 0,-39 28-325 0 0,40-32 139 0 0,0 1 1 0 0,-1-1-1 0 0,1 0 1 0 0,-1 0-1 0 0,1 0 1 0 0,-1-1-1 0 0,0 0 1 0 0,1 0-1 0 0,-1 0 0 0 0,1 0 1 0 0,-1-1-1 0 0,-8-1 1 0 0,10 1-106 0 0,0 1 0 0 0,1-1 0 0 0,-1 1 0 0 0,0-1 1 0 0,1 0-1 0 0,-1 0 0 0 0,1 0 0 0 0,-1-1 0 0 0,1 1 1 0 0,0 0-1 0 0,0-1 0 0 0,-1 0 0 0 0,1 1 0 0 0,0-1 1 0 0,0 0-1 0 0,1 0 0 0 0,-1 0 0 0 0,0 0 0 0 0,1 0 1 0 0,-1-1-1 0 0,1 1 0 0 0,-1 0 0 0 0,0-4 0 0 0,-4-17-2039 0 0,4 17 1119 0 0,0-1 0 0 0,0 0 0 0 0,1 0 1 0 0,0 0-1 0 0,0-15 0 0 0,1-2-349 0 0,-1 4 536 0 0,1 0 1 0 0,1 0 0 0 0,0 1-1 0 0,2-1 1 0 0,6-23 0 0 0,0 12-2269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2 105 4544 0 0,'-1'27'9199'0'0,"1"13"-3421"0"0,0-36-5499 0 0,0 1-1 0 0,1 0 0 0 0,-1 0 1 0 0,1 0-1 0 0,1-1 0 0 0,-1 1 1 0 0,1 0-1 0 0,-1-1 0 0 0,5 7 1 0 0,1 8 739 0 0,0 1 0 0 0,7 33 0 0 0,-8-31-587 0 0,-1 22 315 0 0,-5-39-704 0 0,0-1 0 0 0,0 0 0 0 0,1 1 0 0 0,-1-1 0 0 0,1 0-1 0 0,0 0 1 0 0,2 7 0 0 0,10 30 451 0 0,-13-36-449 0 0,1 0 1 0 0,1 0-1 0 0,-1 0 0 0 0,1-1 0 0 0,0 1 1 0 0,0-1-1 0 0,0 1 0 0 0,0-1 1 0 0,1 0-1 0 0,5 7 0 0 0,-3-4-19 0 0,-5-7-19 0 0,0 1-1 0 0,0 0 1 0 0,1-1-1 0 0,-1 1 1 0 0,1-1-1 0 0,-1 1 1 0 0,0-1-1 0 0,1 1 1 0 0,-1-1-1 0 0,1 1 1 0 0,-1-1-1 0 0,1 0 1 0 0,-1 1-1 0 0,1-1 1 0 0,0 0-1 0 0,-1 1 1 0 0,1-1-1 0 0,-1 0 1 0 0,1 0-1 0 0,0 1 1 0 0,-1-1-1 0 0,1 0 1 0 0,0 0-1 0 0,0 0 1 0 0,1 0 274 0 0,-22-60 62 0 0,-21-93 425 0 0,1 1-608 0 0,25 68-45 0 0,16 81-112 0 0,0-1-1 0 0,1 1 0 0 0,-1 0 0 0 0,1 0 0 0 0,0 0 1 0 0,0 0-1 0 0,0 0 0 0 0,0 0 0 0 0,0 0 0 0 0,1 0 1 0 0,-1 1-1 0 0,6-5 0 0 0,0 0-47 0 0,-7 5 37 0 0,0 1 1 0 0,1 0-1 0 0,-1 0 1 0 0,0 0 0 0 0,1 0-1 0 0,-1 1 1 0 0,1-1-1 0 0,-1 0 1 0 0,0 1-1 0 0,1-1 1 0 0,0 0-1 0 0,-1 1 1 0 0,1 0 0 0 0,-1-1-1 0 0,1 1 1 0 0,1 0-1 0 0,-1 0-1 0 0,-1 0 0 0 0,0 0 0 0 0,0 0 0 0 0,1-1 0 0 0,-1 1 0 0 0,0 0 1 0 0,0-1-1 0 0,0 1 0 0 0,1-1 0 0 0,-1 1 0 0 0,0-1 0 0 0,0 0 0 0 0,0 1 0 0 0,0-1 0 0 0,0 0 0 0 0,0 0 0 0 0,2-1 0 0 0,-2 1-25 0 0,1 0 0 0 0,0 0-1 0 0,0 0 1 0 0,0 1 0 0 0,0-1-1 0 0,0 1 1 0 0,-1-1 0 0 0,1 1 0 0 0,0 0-1 0 0,0-1 1 0 0,0 1 0 0 0,4 1-1 0 0,5-2-130 0 0,8-3-1552 0 0,-1 2 0 0 0,1 0 0 0 0,0 1-1 0 0,23 2 1 0 0,-38 0 930 0 0,-1 0 0 0 0,1 0 0 0 0,-1 1 0 0 0,0-1-1 0 0,1 1 1 0 0,-1 0 0 0 0,0 0 0 0 0,0 0-1 0 0,0 0 1 0 0,0 1 0 0 0,3 2 0 0 0,20 26-3793 0 0,-15-16 2856 0 0,-2 15-1562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4392 0 0,'1'8'8118'0'0,"-3"14"-2358"0"0,-2 12-1377 0 0,4-31-4086 0 0,1 1 1 0 0,-2 0-1 0 0,1-1 1 0 0,0 1-1 0 0,-1 0 1 0 0,1 0-1 0 0,-1-1 0 0 0,0 1 1 0 0,-2 3-1 0 0,1-1-48 0 0,0 0 0 0 0,0 0 0 0 0,0 0-1 0 0,1 1 1 0 0,0-1 0 0 0,0 0 0 0 0,1 1 0 0 0,0-1-1 0 0,0 8 1 0 0,1-7-123 0 0,-1 0 1 0 0,0 0-1 0 0,-1 1 0 0 0,0-1 1 0 0,0 0-1 0 0,-5 14 0 0 0,5-14-105 0 0,-1 0-1 0 0,1 0 0 0 0,0 0 1 0 0,1 0-1 0 0,0 0 1 0 0,0 0-1 0 0,2 14 1 0 0,0 7-150 0 0,-1-9-158 0 0,-2 27-4832 0 0,-10-21-6868 0 0,10-24 11467 0 0,-5 15-4853 0 0,6-6 1065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132 259 2680 0 0,'-3'-1'200'0'0,"0"0"0"0"0,0-1-1 0 0,0 1 1 0 0,0-1 0 0 0,0 1 0 0 0,1-1 0 0 0,-1 0 0 0 0,0 0 0 0 0,1 0-1 0 0,0-1 1 0 0,-1 1 0 0 0,-3-6 0 0 0,-12-10 568 0 0,-28-28 4495 0 0,30 32-3960 0 0,4-4 10314 0 0,12 18-11498 0 0,19 16 1396 0 0,-17-14-1448 0 0,0 0-1 0 0,0 1 1 0 0,0-1-1 0 0,-1 1 1 0 0,1-1-1 0 0,-1 1 1 0 0,0-1-1 0 0,0 1 1 0 0,0 0-1 0 0,0 0 1 0 0,0 0-1 0 0,0-1 1 0 0,0 6-1 0 0,-1-5-9 0 0,1 1-1 0 0,0 0 0 0 0,0-1 1 0 0,0 1-1 0 0,0-1 1 0 0,0 1-1 0 0,1-1 0 0 0,3 5 1 0 0,7 14 205 0 0,-1 1-1 0 0,9 25 1 0 0,-15-25-158 0 0,-4-21-96 0 0,-1 0 0 0 0,0 0 0 0 0,0-1 0 0 0,1 1 0 0 0,-1 0 0 0 0,1 0 1 0 0,0-1-1 0 0,0 1 0 0 0,-1 0 0 0 0,1-1 0 0 0,0 1 0 0 0,0-1 0 0 0,0 1 0 0 0,1-1 0 0 0,1 3 0 0 0,2 4 30 0 0,-1 0 0 0 0,-1 1-1 0 0,0-1 1 0 0,0 1-1 0 0,0 0 1 0 0,-1 0 0 0 0,-1 0-1 0 0,1 0 1 0 0,-1 18-1 0 0,-1-27-34 0 0,0 0 0 0 0,0 1-1 0 0,0-1 1 0 0,0 0-1 0 0,0 0 1 0 0,0 0-1 0 0,0 1 1 0 0,0-1-1 0 0,0 0 1 0 0,0 0-1 0 0,0 0 1 0 0,0 1-1 0 0,0-1 1 0 0,0 0 0 0 0,0 0-1 0 0,0 0 1 0 0,0 1-1 0 0,0-1 1 0 0,0 0-1 0 0,0 0 1 0 0,0 0-1 0 0,0 0 1 0 0,-1 1-1 0 0,1-1 1 0 0,0 0-1 0 0,0 0 1 0 0,0 0 0 0 0,0 0-1 0 0,0 0 1 0 0,-1 1-1 0 0,1-1 1 0 0,0 0-1 0 0,0 0 1 0 0,0 0-1 0 0,-1 0 1 0 0,1 0-1 0 0,0 0 1 0 0,0 0-1 0 0,0 0 1 0 0,0 0 0 0 0,-1 0-1 0 0,1 0 1 0 0,0 0-1 0 0,-1 0 1 0 0,-9-6 64 0 0,-8-11-33 0 0,18 17-34 0 0,-1-1 1 0 0,0 0-1 0 0,1 0 0 0 0,-1 0 0 0 0,0-1 0 0 0,0 1 0 0 0,1 0 1 0 0,-1-1-1 0 0,0 1 0 0 0,1 0 0 0 0,-1-1 0 0 0,1 1 0 0 0,0-1 1 0 0,0 1-1 0 0,-1-3 0 0 0,-4-10-11 0 0,-7 2-18 0 0,10 10 25 0 0,1 1 0 0 0,-1 0-1 0 0,1-1 1 0 0,-1 1 0 0 0,1-1 0 0 0,0 0 0 0 0,0 1-1 0 0,0-1 1 0 0,0 0 0 0 0,0 0 0 0 0,0 0 0 0 0,1 0 0 0 0,-1 1-1 0 0,1-1 1 0 0,-1 0 0 0 0,1 0 0 0 0,-1 0 0 0 0,1 0-1 0 0,0 0 1 0 0,0-4 0 0 0,-11-71-167 0 0,5 42 84 0 0,-3-68 0 0 0,15 30 117 0 0,-5 68-26 0 0,0-1 0 0 0,0 1 0 0 0,1 0 0 0 0,0 0-1 0 0,-1 1 1 0 0,1-1 0 0 0,1 0 0 0 0,-1 1 0 0 0,1-1-1 0 0,0 1 1 0 0,0 0 0 0 0,4-5 0 0 0,-6 8 5 0 0,0-1 0 0 0,1 1 0 0 0,-1 0 1 0 0,1-1-1 0 0,-1 1 0 0 0,1 0 0 0 0,0 0 0 0 0,0 0 1 0 0,-1 0-1 0 0,1 0 0 0 0,0 0 0 0 0,0 1 0 0 0,0-1 1 0 0,0 1-1 0 0,0-1 0 0 0,0 1 0 0 0,0-1 1 0 0,0 1-1 0 0,0 0 0 0 0,0 0 0 0 0,0 0 0 0 0,0 1 1 0 0,0-1-1 0 0,0 0 0 0 0,-1 1 0 0 0,1-1 0 0 0,0 1 1 0 0,0-1-1 0 0,0 1 0 0 0,0 0 0 0 0,0 0 0 0 0,-1 0 1 0 0,1 0-1 0 0,3 3 0 0 0,-3-1 3 0 0,1 0 1 0 0,0 0-1 0 0,-1 0 0 0 0,0 0 0 0 0,0 1 1 0 0,0-1-1 0 0,0 1 0 0 0,0-1 0 0 0,-1 1 1 0 0,1 0-1 0 0,-1 0 0 0 0,0 0 0 0 0,0 0 1 0 0,-1 0-1 0 0,1 0 0 0 0,-1 5 0 0 0,0-4 1 0 0,0 0 4 0 0,1 0 0 0 0,-1 0 0 0 0,0 0 0 0 0,-1 0 0 0 0,0 0 0 0 0,1 0 0 0 0,-1 0 0 0 0,-1 0 0 0 0,1-1 0 0 0,-1 1 0 0 0,0 0 0 0 0,-5 8 0 0 0,-1 2 49 0 0,8-13-63 0 0,-1 0 0 0 0,1 0 0 0 0,-1 0 0 0 0,0 0 1 0 0,0 0-1 0 0,0-1 0 0 0,0 1 0 0 0,0 0 0 0 0,0-1 0 0 0,-1 1 0 0 0,1 0 1 0 0,0-1-1 0 0,-1 0 0 0 0,1 1 0 0 0,-1-1 0 0 0,1 0 0 0 0,-1 0 0 0 0,0 0 0 0 0,0 0 1 0 0,0 0-1 0 0,1 0 0 0 0,-1 0 0 0 0,-3 0 0 0 0,7-1-3 0 0,0 0 0 0 0,0 0 0 0 0,0 0 0 0 0,1-1 0 0 0,-1 1 0 0 0,0-1-1 0 0,0 1 1 0 0,0-1 0 0 0,0 0 0 0 0,0 0 0 0 0,0 0 0 0 0,0 0 0 0 0,0 0 0 0 0,2-3 0 0 0,-3 4 0 0 0,0-1 1 0 0,0 0 0 0 0,1 1-1 0 0,-1-1 1 0 0,0 1 0 0 0,0-1-1 0 0,0 1 1 0 0,0-1 0 0 0,1 1-1 0 0,-1 0 1 0 0,0 0 0 0 0,0 0 0 0 0,0-1-1 0 0,1 1 1 0 0,-1 0 0 0 0,0 0-1 0 0,2 1 1 0 0,-1-1 0 0 0,-1 0 0 0 0,1 0 0 0 0,-1 0 1 0 0,1 0-1 0 0,-1 0 0 0 0,1 0 0 0 0,-1 0 0 0 0,0-1 0 0 0,1 1 1 0 0,-1 0-1 0 0,1-1 0 0 0,-1 1 0 0 0,0-1 0 0 0,1 0 1 0 0,-1 1-1 0 0,0-1 0 0 0,2-1 0 0 0,4-2 17 0 0,0 1 0 0 0,0 1-1 0 0,1 0 1 0 0,-1 0 0 0 0,0 0 0 0 0,1 1-1 0 0,-1 0 1 0 0,1 0 0 0 0,-1 1 0 0 0,1 0-1 0 0,14 1 1 0 0,-1 0 24 0 0,-16 0-22 0 0,-1 1 1 0 0,0 0 0 0 0,0 0-1 0 0,0 0 1 0 0,0 0-1 0 0,0 0 1 0 0,0 1 0 0 0,-1 0-1 0 0,1 0 1 0 0,-1 0 0 0 0,0 0-1 0 0,5 6 1 0 0,-7-8-11 0 0,0 1 0 0 0,0-1 0 0 0,0 0 0 0 0,0 0 0 0 0,0 0 0 0 0,0 0 0 0 0,0 0 1 0 0,1 0-1 0 0,-1 0 0 0 0,0 0 0 0 0,1 0 0 0 0,-1 0 0 0 0,1-1 0 0 0,2 2 0 0 0,5 3 41 0 0,42 39 209 0 0,-38-32-165 0 0,-1 2-1 0 0,-1-1 0 0 0,0 2 0 0 0,16 26 0 0 0,-7-20 9 0 0,0-1-31 0 0,-3 18 47 0 0,-14-29-71 0 0,1 0-1 0 0,0 0 1 0 0,1 0-1 0 0,7 11 1 0 0,-10-15-39 0 0,0 0 0 0 0,0 0 0 0 0,-1 0 0 0 0,1 1 0 0 0,-1-1 0 0 0,-1 1-1 0 0,1 10 1 0 0,0-13-6 0 0,-1-1-1 0 0,0 0 0 0 0,1 1 1 0 0,-1-1-1 0 0,0 1 0 0 0,-1-1 0 0 0,1 0 1 0 0,0 1-1 0 0,-1-1 0 0 0,1 1 0 0 0,-1-1 1 0 0,0 0-1 0 0,1 1 0 0 0,-1-1 1 0 0,-1 0-1 0 0,1 0 0 0 0,0 0 0 0 0,-3 4 1 0 0,-22 12-272 0 0,25-15 231 0 0,-2-1-1 0 0,1 0 1 0 0,0-1 0 0 0,0 1-1 0 0,-1 0 1 0 0,1 0 0 0 0,0-1-1 0 0,-1 0 1 0 0,0 1-1 0 0,-2 0 1 0 0,-6 1-606 0 0,1-1 1 0 0,-1 0-1 0 0,1-1 0 0 0,-1 0 0 0 0,-10-1 1 0 0,19 0-213 0 0,-4-1-2443 0 0,4-11-438 0 0,3-12-1576 0 0,13 8 2437 0 0,-12 14 2618 0 0,0 1 0 0 0,0-1 0 0 0,0 0 1 0 0,0 0-1 0 0,0-1 0 0 0,0 1 0 0 0,-1 0 0 0 0,1 0 0 0 0,1-4 0 0 0,3-4-287 0 0,0 1 1 0 0,0 0-1 0 0,1 0 0 0 0,0 1 1 0 0,16-15-1 0 0,-20 20 477 0 0,15-20-1729 0 0,-9-1-707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4560 0 0,'5'-22'18759'0'0,"-5"37"-17504"0"0,-1-5-971 0 0,1 0 0 0 0,0 0 1 0 0,0 0-1 0 0,1-1 0 0 0,0 1 0 0 0,1 0 0 0 0,0 0 0 0 0,1-1 0 0 0,0 1 0 0 0,5 8 0 0 0,11 29 108 0 0,-17-39-358 0 0,0-1-1 0 0,0 0 0 0 0,1 0 1 0 0,0-1-1 0 0,1 1 0 0 0,0-1 0 0 0,5 8 1 0 0,-6-10-10 0 0,0 1 1 0 0,0-1 0 0 0,-1 0-1 0 0,0 1 1 0 0,0 0-1 0 0,0-1 1 0 0,2 9 0 0 0,5 10 66 0 0,1 6-56 0 0,-9-22-37 0 0,1 0 0 0 0,0-1 1 0 0,1 1-1 0 0,-1 0 0 0 0,1-1 1 0 0,1 0-1 0 0,4 8 0 0 0,-7-8 9 0 0,0 0 0 0 0,0 0 0 0 0,0 0 0 0 0,-1 0 0 0 0,0 0 0 0 0,0 0 0 0 0,-1 8 0 0 0,0-5-47 0 0,1-8-3 0 0,-30-25-122 0 0,27 21 156 0 0,0 0 0 0 0,1 0 1 0 0,-1-1-1 0 0,1 1 0 0 0,0-1 0 0 0,0 0 0 0 0,0 0 0 0 0,1 0 0 0 0,-3-7 1 0 0,3 7 7 0 0,0 1 0 0 0,0-1 0 0 0,0 1 0 0 0,-1 0 0 0 0,0-1 0 0 0,1 1 0 0 0,-1 0 0 0 0,0 0 0 0 0,-1 0 0 0 0,1 0 0 0 0,-3-3 0 0 0,-2-1-8 0 0,0-1 1 0 0,1-1-1 0 0,0 1 0 0 0,1-1 0 0 0,0 0 0 0 0,-6-15 1 0 0,-22-62 54 0 0,11-37-7 0 0,20 116-32 0 0,0-1 0 0 0,0 1 1 0 0,0-1-1 0 0,1 0 0 0 0,0 0 0 0 0,1 1 0 0 0,1-16 0 0 0,-1 0 55 0 0,0 20-54 0 0,1 1 0 0 0,-1-1 1 0 0,1 1-1 0 0,0-1 0 0 0,-1 1 1 0 0,1-1-1 0 0,0 1 0 0 0,0 0 1 0 0,1-1-1 0 0,-1 1 0 0 0,0 0 1 0 0,1 0-1 0 0,-1 0 0 0 0,1 0 1 0 0,0 0-1 0 0,0 0 0 0 0,-1 1 1 0 0,4-3-1 0 0,1 0 55 0 0,-1 1 0 0 0,0-1 0 0 0,1 1 0 0 0,-1 0 0 0 0,1 1 0 0 0,9-4-1 0 0,3 2 37 0 0,0 0-1 0 0,0 1 1 0 0,1 1-1 0 0,0 1 1 0 0,-1 1-1 0 0,1 0 1 0 0,28 4-1 0 0,-40-2-68 0 0,1 0-1 0 0,0 1 0 0 0,-1-1 1 0 0,0 2-1 0 0,0-1 0 0 0,0 1 1 0 0,0 0-1 0 0,0 0 0 0 0,-1 1 1 0 0,11 9-1 0 0,-16-13-25 0 0,-1 0 1 0 0,1 0-1 0 0,-1 0 0 0 0,1 0 1 0 0,-1 0-1 0 0,1-1 0 0 0,0 1 1 0 0,0 0-1 0 0,-1 0 0 0 0,1 0 1 0 0,0-1-1 0 0,0 1 0 0 0,0 0 1 0 0,0-1-1 0 0,0 1 0 0 0,0-1 1 0 0,0 1-1 0 0,0-1 0 0 0,1 1 1 0 0,-1-1-1 0 0,1 1 0 0 0,-1-1 0 0 0,0 1 0 0 0,0-1 1 0 0,0 1-1 0 0,0-1 0 0 0,-1 1 0 0 0,1 0 0 0 0,0-1 0 0 0,0 1 1 0 0,0 0-1 0 0,0 0 0 0 0,-1-1 0 0 0,1 1 0 0 0,0 0 0 0 0,-1 0 0 0 0,1 0 1 0 0,0 0-1 0 0,-1 0 0 0 0,1 0 0 0 0,-1 0 0 0 0,0 0 0 0 0,1 0 1 0 0,-1 2-1 0 0,31 65 193 0 0,-25-47-200 0 0,-1 1 0 0 0,-1 0 0 0 0,-1 0 0 0 0,-1 0 0 0 0,-2 0 0 0 0,0 0 0 0 0,-5 39 0 0 0,2-47-282 0 0,-2-1 0 0 0,0 1-1 0 0,0-1 1 0 0,-10 17 0 0 0,-3 6-3174 0 0,46-40-14880 0 0,-23 2 15823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435 512 496 0 0,'-1'0'62'0'0,"1"0"1"0"0,-1 0-1 0 0,1 0 1 0 0,-1 0-1 0 0,0 0 1 0 0,1 0-1 0 0,-1 0 1 0 0,1 0-1 0 0,-1 0 1 0 0,0 0-1 0 0,1 0 0 0 0,-1 0 1 0 0,1 0-1 0 0,-1-1 1 0 0,1 1-1 0 0,-1 0 1 0 0,0 0-1 0 0,1-1 1 0 0,-1 1-1 0 0,1 0 0 0 0,-1-1 1 0 0,1 1-1 0 0,0 0 1 0 0,-1-1-1 0 0,1 1 1 0 0,-1-1-1 0 0,1 1 1 0 0,0-1-1 0 0,-1 1 1 0 0,1-1-1 0 0,0 1 0 0 0,-1-1 1 0 0,1 1-1 0 0,0-1 1 0 0,0 1-1 0 0,0-1 1 0 0,-1 0-1 0 0,1 1 1 0 0,0-1-1 0 0,0 1 1 0 0,0-1-1 0 0,0 0 0 0 0,0 0 1 0 0,-20-6 877 0 0,19 5-894 0 0,-1 0 1 0 0,1 0-1 0 0,0 0 0 0 0,0 0 1 0 0,0-1-1 0 0,0 1 0 0 0,0 0 1 0 0,1 0-1 0 0,-1-1 0 0 0,1 1 1 0 0,-1 0-1 0 0,1-5 1 0 0,-17-15 634 0 0,14-3 1741 0 0,1 24-2038 0 0,0-1 0 0 0,0 0-1 0 0,0 0 1 0 0,0 0 0 0 0,0 0-1 0 0,1-1 1 0 0,-1 1 0 0 0,0 0-1 0 0,1-1 1 0 0,0 1 0 0 0,0-1-1 0 0,0 0 1 0 0,0 1 0 0 0,0-1-1 0 0,-1-5 1 0 0,-35-12 4437 0 0,-20 5-865 0 0,48 12-3686 0 0,-1 1-1 0 0,0 1 1 0 0,1 0 0 0 0,-1 0 0 0 0,0 1-1 0 0,0 0 1 0 0,1 1 0 0 0,-1 0 0 0 0,0 1-1 0 0,1 0 1 0 0,-1 0 0 0 0,1 1 0 0 0,0 0-1 0 0,0 0 1 0 0,-14 8 0 0 0,18-7-204 0 0,-1 0 1 0 0,1 0-1 0 0,0 1 0 0 0,0 0 1 0 0,0 0-1 0 0,0 0 0 0 0,1 0 1 0 0,0 1-1 0 0,0 0 1 0 0,0 0-1 0 0,1 0 0 0 0,0 0 1 0 0,-3 8-1 0 0,-1 8-67 0 0,5-17 0 0 0,0 0 0 0 0,1 0 0 0 0,-1 0 0 0 0,1 0 0 0 0,1 0 0 0 0,-1 1 0 0 0,1-1 0 0 0,0 8-1 0 0,0-3 3 0 0,0-1-1 0 0,1 1 0 0 0,0 0 0 0 0,0-1 0 0 0,1 1 1 0 0,0-1-1 0 0,1 0 0 0 0,0 1 0 0 0,1-1 0 0 0,0-1 0 0 0,0 1 1 0 0,0 0-1 0 0,2-1 0 0 0,8 12 0 0 0,-12-18 0 0 0,-1-1-1 0 0,1 1 0 0 0,0-1 1 0 0,0 0-1 0 0,0 0 1 0 0,0 0-1 0 0,0 0 1 0 0,0 0-1 0 0,0 0 1 0 0,0 0-1 0 0,4 0 1 0 0,-5-1 0 0 0,0 0 0 0 0,0 0 0 0 0,0 1 0 0 0,0-1 0 0 0,0 0 0 0 0,1 1 1 0 0,-1-1-1 0 0,0 1 0 0 0,0-1 0 0 0,0 1 0 0 0,0-1 0 0 0,0 1 0 0 0,-1 0 1 0 0,1-1-1 0 0,0 1 0 0 0,0 0 0 0 0,0 0 0 0 0,0-1 0 0 0,-1 1 1 0 0,1 0-1 0 0,0 0 0 0 0,-1 0 0 0 0,1 0 0 0 0,-1 0 0 0 0,1 2 0 0 0,0-2 2 0 0,1 1 0 0 0,-1-1-1 0 0,0 1 1 0 0,1-1-1 0 0,-1 1 1 0 0,1-1-1 0 0,-1 0 1 0 0,1 0-1 0 0,0 0 1 0 0,-1 0 0 0 0,1 0-1 0 0,0 0 1 0 0,0 0-1 0 0,0 0 1 0 0,0-1-1 0 0,0 1 1 0 0,3 0-1 0 0,15 7-33 0 0,-11-6 17 0 0,1 0 0 0 0,0 0 0 0 0,-1-1-1 0 0,1 0 1 0 0,-1-1 0 0 0,1 0 0 0 0,0-1-1 0 0,16-3 1 0 0,-22 2 5 0 0,0 0 0 0 0,0-1 0 0 0,0 1 0 0 0,0-1 0 0 0,-1 0 0 0 0,1 0 0 0 0,-1-1 0 0 0,0 1 0 0 0,0-1 0 0 0,0 1 0 0 0,0-1 0 0 0,-1 0 0 0 0,3-6-1 0 0,1 1-5 0 0,0 0-14 0 0,0-1-1 0 0,0 1 1 0 0,-1-2 0 0 0,-1 1 0 0 0,6-18-1 0 0,8-71-59 0 0,-16 19 77 0 0,-2 50 24 0 0,-2 18 1 0 0,1 0 0 0 0,-2 1-1 0 0,0-1 1 0 0,0 1 0 0 0,-1-1-1 0 0,-1 1 1 0 0,-5-10-1 0 0,1 0 26 0 0,2 7-15 0 0,0 1 0 0 0,0 0-1 0 0,-10-12 1 0 0,-2-4 84 0 0,7 16-45 0 0,10 11-46 0 0,0 0 1 0 0,0 0 0 0 0,0 0 0 0 0,0 0-1 0 0,0 0 1 0 0,0 0 0 0 0,1-1 0 0 0,-1 1-1 0 0,1-1 1 0 0,0 1 0 0 0,-2-4-1 0 0,0-2 16 0 0,1 1 3 0 0,-1 0 1 0 0,0 0-1 0 0,0 0 1 0 0,0 1-1 0 0,-1 0 1 0 0,0-1-1 0 0,0 1 1 0 0,-1 0-1 0 0,1 1 1 0 0,-1-1-1 0 0,-1 1 1 0 0,-10-8-1 0 0,2 2 124 0 0,13 10-121 0 0,-1 0-1 0 0,1 0 1 0 0,-1 0 0 0 0,0 0 0 0 0,1 0-1 0 0,-1 1 1 0 0,0-1 0 0 0,0 0 0 0 0,0 1 0 0 0,1-1-1 0 0,-1 1 1 0 0,0 0 0 0 0,0-1 0 0 0,0 1 0 0 0,0 0-1 0 0,0 0 1 0 0,0 0 0 0 0,0 1 0 0 0,-2-1-1 0 0,4 0-28 0 0,-1 0-1 0 0,0 0 0 0 0,1 0 1 0 0,-1 0-1 0 0,1-1 0 0 0,-1 1 0 0 0,0 0 1 0 0,1 0-1 0 0,-1 0 0 0 0,0 0 0 0 0,1 0 1 0 0,-1 1-1 0 0,0-1 0 0 0,1 0 0 0 0,-1 0 1 0 0,1 0-1 0 0,-1 1 0 0 0,0-1 0 0 0,1 0 1 0 0,-1 0-1 0 0,1 1 0 0 0,-1-1 1 0 0,1 0-1 0 0,-1 1 0 0 0,1-1 0 0 0,-1 1 1 0 0,1-1-1 0 0,0 1 0 0 0,-1-1 0 0 0,1 1 1 0 0,-1-1-1 0 0,1 1 0 0 0,0-1 0 0 0,0 1 1 0 0,-1 0-1 0 0,1-1 0 0 0,0 1 1 0 0,0-1-1 0 0,0 1 0 0 0,-1 0 0 0 0,1-1 1 0 0,0 1-1 0 0,0-1 0 0 0,0 1 0 0 0,0 0 1 0 0,0-1-1 0 0,0 1 0 0 0,0 0 0 0 0,1-1 1 0 0,-1 1-1 0 0,0 0 0 0 0,0-1 1 0 0,0 1-1 0 0,1-1 0 0 0,-1 1 0 0 0,0-1 1 0 0,1 1-1 0 0,-1-1 0 0 0,0 1 0 0 0,1-1 1 0 0,0 2-1 0 0,27 33-82 0 0,-27-34 89 0 0,4 5-14 0 0,-1-1 0 0 0,-1 0-1 0 0,1 1 1 0 0,-1 0 0 0 0,4 9 0 0 0,-5-10-17 0 0,1 0 0 0 0,-1 0-1 0 0,1 0 1 0 0,-1-1 0 0 0,1 1 0 0 0,1-1-1 0 0,-1 0 1 0 0,5 5 0 0 0,1-3-16 0 0,-8-6 30 0 0,0 0-1 0 0,0 1 0 0 0,0-1 0 0 0,0 1 1 0 0,0 0-1 0 0,0-1 0 0 0,0 1 0 0 0,0 0 1 0 0,0-1-1 0 0,-1 1 0 0 0,1 0 0 0 0,0 0 1 0 0,-1 0-1 0 0,1 0 0 0 0,-1 0 0 0 0,1 0 1 0 0,-1 0-1 0 0,1 0 0 0 0,-1 0 0 0 0,1 0 1 0 0,-1 0-1 0 0,0 0 0 0 0,0 0 0 0 0,1 0 1 0 0,-1 0-1 0 0,0 0 0 0 0,0 2 0 0 0,1 5-22 0 0,0-1 0 0 0,1 1 0 0 0,0-1 1 0 0,1 1-1 0 0,0-1 0 0 0,0 0 0 0 0,0 0 0 0 0,1 0 0 0 0,7 9 0 0 0,14 30-303 0 0,20 83-3469 0 0,-42-125 3358 0 0,-1 1 1 0 0,0-1-1 0 0,1 0 0 0 0,0 0 1 0 0,0 0-1 0 0,0-1 0 0 0,0 1 1 0 0,1-1-1 0 0,0 1 0 0 0,-1-1 1 0 0,1 0-1 0 0,0 0 0 0 0,1-1 1 0 0,-1 1-1 0 0,0-1 1 0 0,1 0-1 0 0,-1 0 0 0 0,7 1 1 0 0,5 0-1244 0 0,0-1 0 0 0,0 0 0 0 0,0-1 0 0 0,23-2 0 0 0,-10 1 358 0 0,-25 0 1167 0 0,1-1 1 0 0,0 0-1 0 0,0 0 0 0 0,0-1 1 0 0,-1 0-1 0 0,1 1 0 0 0,-1-1 0 0 0,1-1 1 0 0,-1 1-1 0 0,0-1 0 0 0,0 0 1 0 0,0 0-1 0 0,7-6 0 0 0,-10 8 157 0 0,-1 0-1 0 0,1 0 0 0 0,0 0 1 0 0,0 0-1 0 0,0 0 1 0 0,0 0-1 0 0,0 0 0 0 0,0 1 1 0 0,0-1-1 0 0,0 0 1 0 0,0 1-1 0 0,0-1 0 0 0,0 0 1 0 0,1 1-1 0 0,-1-1 1 0 0,0 1-1 0 0,0 0 0 0 0,2-1 1 0 0,-1 1-1 0 0,-1 0 1 0 0,0-1-1 0 0,1 1 1 0 0,-1-1-1 0 0,1 1 1 0 0,-1-1-1 0 0,0 0 0 0 0,1 1 1 0 0,-1-1-1 0 0,0 0 1 0 0,0 0-1 0 0,0 0 1 0 0,0 0-1 0 0,1 0 1 0 0,-1 0-1 0 0,-1 0 1 0 0,1 0-1 0 0,0-1 1 0 0,0 1-1 0 0,1-2 1 0 0,0-1 0 0 0,0 1 0 0 0,1 0 0 0 0,0 0 0 0 0,-1 0 0 0 0,1 0 1 0 0,0 0-1 0 0,0 1 0 0 0,0 0 0 0 0,8-5 0 0 0,20-17 3 0 0,-20 13 15 0 0,-1-1 1 0 0,-1 0 0 0 0,0 0-1 0 0,8-14 1 0 0,20-22 471 0 0,-29 34-171 0 0,-5 10 28 0 0,-1 0 0 0 0,1 0 0 0 0,-1 0 0 0 0,0 0 0 0 0,0 0 0 0 0,-1-1 0 0 0,1 1 1 0 0,-1 0-1 0 0,0-1 0 0 0,0 1 0 0 0,-1-1 0 0 0,1 1 0 0 0,-1-6 0 0 0,0-53 10221 0 0,-19 53-7467 0 0,-52 18-576 0 0,66-7-2456 0 0,1 0-1 0 0,-1 0 0 0 0,1 0 1 0 0,-1 1-1 0 0,1 0 1 0 0,-1 0-1 0 0,1 0 1 0 0,0 1-1 0 0,0-1 0 0 0,0 1 1 0 0,0 0-1 0 0,1 0 1 0 0,-4 4-1 0 0,-14 10 153 0 0,18-16-202 0 0,1 0 1 0 0,0 0-1 0 0,-1 1 1 0 0,1-1-1 0 0,0 1 1 0 0,0-1-1 0 0,0 1 1 0 0,0 0-1 0 0,1 0 1 0 0,-1 0-1 0 0,-2 3 0 0 0,-7 6 40 0 0,8-8-31 0 0,-1 0 0 0 0,1 0 0 0 0,-1 0 1 0 0,1 1-1 0 0,0-1 0 0 0,1 1 1 0 0,-1 0-1 0 0,1 0 0 0 0,-1 0 1 0 0,-1 5-1 0 0,2 0 14 0 0,-1 0 0 0 0,0 0 0 0 0,0 0 0 0 0,-1-1 0 0 0,0 1 0 0 0,-11 15-1 0 0,12-18-31 0 0,1 1-1 0 0,-1 0 0 0 0,1 0 0 0 0,1 0 0 0 0,0 0 0 0 0,0 0 0 0 0,0 1 0 0 0,1-1 0 0 0,0 0 0 0 0,0 0 0 0 0,1 0 0 0 0,-1 1 1 0 0,2-1-1 0 0,-1 0 0 0 0,4 10 0 0 0,-1-4-18 0 0,-4-11 8 0 0,0-1 0 0 0,1 0 1 0 0,-1 0-1 0 0,0 1 0 0 0,1-1 1 0 0,-1 0-1 0 0,0 0 1 0 0,1 0-1 0 0,0 0 0 0 0,-1 1 1 0 0,1-1-1 0 0,0 0 0 0 0,-1 0 1 0 0,1 0-1 0 0,0 0 0 0 0,0 0 1 0 0,0-1-1 0 0,0 1 1 0 0,0 0-1 0 0,0 0 0 0 0,0-1 1 0 0,0 1-1 0 0,0 0 0 0 0,1-1 1 0 0,-1 1-1 0 0,0-1 1 0 0,0 0-1 0 0,0 1 0 0 0,1-1 1 0 0,-1 0-1 0 0,0 0 0 0 0,3 0 1 0 0,11 3-11 0 0,0-1 0 0 0,1-1 0 0 0,-1 0 1 0 0,1-1-1 0 0,26-4 0 0 0,-37 3-1 0 0,0 0-1 0 0,0 0 1 0 0,0-1-1 0 0,0 1 0 0 0,0-1 1 0 0,-1 0-1 0 0,1-1 1 0 0,-1 1-1 0 0,1-1 1 0 0,-1 0-1 0 0,0 0 1 0 0,5-5-1 0 0,26-36-94 0 0,-6 3 116 0 0,-27 36 2 0 0,-1 0 0 0 0,0 0 0 0 0,0 0 1 0 0,-1 0-1 0 0,1-1 0 0 0,-1 1 0 0 0,0 0 0 0 0,-1-1 0 0 0,0-5 0 0 0,-1-17 198 0 0,0 22-188 0 0,1 0 0 0 0,-1 0 0 0 0,0 0 0 0 0,-1 0 0 0 0,1 0 0 0 0,-1 0 0 0 0,-1 1 0 0 0,1 0 0 0 0,-1-1 0 0 0,1 1 0 0 0,-10-8 0 0 0,13 13-18 0 0,0 0 0 0 0,1 1-1 0 0,-1-1 1 0 0,0 0-1 0 0,0 1 1 0 0,0-1 0 0 0,0 1-1 0 0,0-1 1 0 0,0 0-1 0 0,1 1 1 0 0,-1-1 0 0 0,0 1-1 0 0,0-1 1 0 0,0 0-1 0 0,0 1 1 0 0,-1-1 0 0 0,1 1-1 0 0,0-1 1 0 0,0 0-1 0 0,0 1 1 0 0,0-1 0 0 0,0 1-1 0 0,0-1 1 0 0,-1 0-1 0 0,1 1 1 0 0,0-1-1 0 0,0 0 1 0 0,-1 1 0 0 0,1-1-1 0 0,0 0 1 0 0,0 1-1 0 0,-1-1 1 0 0,1 0 0 0 0,0 0-1 0 0,-1 1 1 0 0,1-1-1 0 0,0 0 1 0 0,-1 0 0 0 0,1 0-1 0 0,-1 1 1 0 0,1-1-1 0 0,0 0 1 0 0,-1 0 0 0 0,1 0-1 0 0,-1 0 1 0 0,1 0-1 0 0,0 0 1 0 0,-1 0 0 0 0,1 0-1 0 0,-1 0 1 0 0,1 0-1 0 0,0 0 1 0 0,-1 0 0 0 0,1 0-1 0 0,-1 0 1 0 0,1 0-1 0 0,0-1 1 0 0,-1 1-1 0 0,1 0 1 0 0,0 0 0 0 0,-1 0-1 0 0,1-1 1 0 0,-1 1-1 0 0,1 0 1 0 0,0 0 0 0 0,0-1-1 0 0,-1 1 1 0 0,1-1-1 0 0,8 35 105 0 0,6 6-76 0 0,-11-29-14 0 0,1 0 0 0 0,0 0 1 0 0,1 0-1 0 0,8 14 0 0 0,-1-7 1 0 0,-2-7-21 0 0,-1 2 1 0 0,-1-1-1 0 0,0 1 0 0 0,-1 1 1 0 0,0-1-1 0 0,-1 1 1 0 0,7 22-1 0 0,-11-28 0 0 0,1 1 0 0 0,0 0 0 0 0,1-1-1 0 0,8 15 1 0 0,-8-16 10 0 0,-1 0 0 0 0,1 0 0 0 0,-1 0 0 0 0,0 0-1 0 0,-1 1 1 0 0,3 14 0 0 0,3 14 31 0 0,1-1-1 0 0,17 45 0 0 0,-19-63-21 0 0,-1 2 0 0 0,-1-1-1 0 0,-1 0 1 0 0,0 1 0 0 0,-1 0-1 0 0,0 37 1 0 0,-3-37 14 0 0,1-10-7 0 0,-1 0 1 0 0,0 0-1 0 0,-1-1 1 0 0,0 1-1 0 0,0 0 0 0 0,-5 14 1 0 0,5-20-20 0 0,0-1 0 0 0,-1 1 0 0 0,0-1 0 0 0,1 1 0 0 0,-1-1-1 0 0,0 0 1 0 0,0 0 0 0 0,0 0 0 0 0,0 0 0 0 0,0 0 0 0 0,-1 0 0 0 0,1 0 0 0 0,-1-1 0 0 0,1 1 0 0 0,-1-1 0 0 0,0 0-1 0 0,1 0 1 0 0,-1 0 0 0 0,0 0 0 0 0,0 0 0 0 0,0-1 0 0 0,1 1 0 0 0,-1-1 0 0 0,-4 1 0 0 0,3-1-22 0 0,0 1 0 0 0,0-1 1 0 0,0 0-1 0 0,0 1 0 0 0,0-2 1 0 0,0 1-1 0 0,0 0 0 0 0,0-1 1 0 0,0 0-1 0 0,0 0 0 0 0,0 0 1 0 0,0 0-1 0 0,0-1 0 0 0,1 0 1 0 0,-1 1-1 0 0,1-1 0 0 0,-5-3 1 0 0,7 4-5 0 0,-1 0 0 0 0,0 0 0 0 0,1 0 0 0 0,-1 0 0 0 0,0 0 0 0 0,0 0 0 0 0,1 1 1 0 0,-1-1-1 0 0,0 1 0 0 0,0-1 0 0 0,0 1 0 0 0,0 0 0 0 0,-3 0 0 0 0,3 0-14 0 0,0 0 0 0 0,0 0-1 0 0,1 0 1 0 0,-1-1 0 0 0,0 1-1 0 0,0 0 1 0 0,1-1 0 0 0,-1 1-1 0 0,0-1 1 0 0,0 0 0 0 0,1 0 0 0 0,-1 1-1 0 0,1-1 1 0 0,-1 0 0 0 0,1 0-1 0 0,-1 0 1 0 0,1-1 0 0 0,0 1-1 0 0,0 0 1 0 0,-2-2 0 0 0,-18-16-1127 0 0,18 17 690 0 0,0-1 0 0 0,0 1 0 0 0,1-1 0 0 0,-1 1 0 0 0,0-1 1 0 0,1 0-1 0 0,0 0 0 0 0,0 0 0 0 0,0 0 0 0 0,0 0 0 0 0,0 0 0 0 0,0-1 0 0 0,1 1 0 0 0,0 0 0 0 0,-2-6 0 0 0,1-3-1124 0 0,0 6 661 0 0,0 0 0 0 0,1 0 0 0 0,-1 0 0 0 0,2 0 0 0 0,-1 0 0 0 0,1 0 0 0 0,0 0 0 0 0,0-1 0 0 0,0 1 0 0 0,1 0 0 0 0,0 0 0 0 0,0 0 0 0 0,3-7 0 0 0,-2 1-2586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5648 0 0,'-7'6'7112'0'0,"7"-6"-6717"0"0,0 1 0 0 0,-1-1 0 0 0,1 1 0 0 0,0-1 0 0 0,0 1 1 0 0,0-1-1 0 0,0 1 0 0 0,-1-1 0 0 0,1 1 0 0 0,0-1 0 0 0,0 2 0 0 0,-1 26 5083 0 0,10 22-2068 0 0,1-4-2048 0 0,-10-42-1308 0 0,0 0 0 0 0,0 0 0 0 0,1 1 0 0 0,0-1 0 0 0,0 0-1 0 0,0 0 1 0 0,1 0 0 0 0,-1 0 0 0 0,3 5 0 0 0,-2-6-35 0 0,-1 0 1 0 0,0 0 0 0 0,0 1-1 0 0,-1-1 1 0 0,1 1 0 0 0,-1-1-1 0 0,1 0 1 0 0,-1 1 0 0 0,0-1-1 0 0,-1 1 1 0 0,1-1 0 0 0,-2 5-1 0 0,1 16 22 0 0,1-15-75 0 0,0-1 0 0 0,1 1-1 0 0,1-1 1 0 0,-1 0 0 0 0,1 1 0 0 0,1-1 0 0 0,-1 0 0 0 0,1 0 0 0 0,7 12-1 0 0,-6-2-313 0 0,-4-17 300 0 0,0 1-1 0 0,0-1 1 0 0,0 0 0 0 0,1 1-1 0 0,-1-1 1 0 0,0 0 0 0 0,0 0-1 0 0,1 1 1 0 0,-1-1-1 0 0,1 0 1 0 0,-1 0 0 0 0,1 0-1 0 0,-1 0 1 0 0,1 0 0 0 0,0 1-1 0 0,1 0 1 0 0,1 2-495 0 0,0 1 0 0 0,0 0 0 0 0,0 0 0 0 0,0 1 0 0 0,-1-1 0 0 0,0 0 1 0 0,0 1-1 0 0,-1 0 0 0 0,2 6 0 0 0,-1-5-1158 0 0,-1-1 1 0 0,1 0 0 0 0,0 1-1 0 0,1-1 1 0 0,5 10-1 0 0,-8-13 659 0 0,2 2-321 0 0,11-3-7170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328 129 2984 0 0,'-11'-36'2305'0'0,"6"23"-1882"0"0,-5-7 1786 0 0,2 5-504 0 0,8 12-1425 0 0,-1 1-1 0 0,1 0 0 0 0,-1 0 0 0 0,1-1 0 0 0,-1 1 0 0 0,1 0 0 0 0,-1 0 1 0 0,0 0-1 0 0,0 0 0 0 0,0 0 0 0 0,-1 0 0 0 0,1 0 0 0 0,0 0 1 0 0,-1 0-1 0 0,-2-3 0 0 0,-1 4 434 0 0,1-1 0 0 0,-1 1 0 0 0,1 0 0 0 0,-1 0 0 0 0,1 0 0 0 0,-1 1 0 0 0,1-1 0 0 0,-1 1 0 0 0,-7 1 0 0 0,2 0-379 0 0,1 1 0 0 0,-1 0-1 0 0,1 0 1 0 0,0 1 0 0 0,0 1-1 0 0,0-1 1 0 0,1 1-1 0 0,-1 1 1 0 0,1-1 0 0 0,0 1-1 0 0,0 1 1 0 0,-7 6 0 0 0,-10 3 81 0 0,23-14-381 0 0,0-1 0 0 0,1 1 0 0 0,-1 0 1 0 0,0 0-1 0 0,1 0 0 0 0,-1 0 0 0 0,1 0 1 0 0,-1 0-1 0 0,1 0 0 0 0,0 0 0 0 0,-1 1 1 0 0,1-1-1 0 0,0 0 0 0 0,0 1 0 0 0,0-1 1 0 0,-1 3-1 0 0,-18 20 538 0 0,17-22-517 0 0,0 1 0 0 0,1 0 0 0 0,0-1 0 0 0,-1 1 0 0 0,1 0 0 0 0,0 0 0 0 0,0 0 0 0 0,0 1 0 0 0,-1 4 0 0 0,1-3-38 0 0,0 0-1 0 0,1 0 0 0 0,0 0 0 0 0,0 1 0 0 0,1-1 0 0 0,-1 0 0 0 0,1 1 0 0 0,0-1 0 0 0,0 0 0 0 0,1 1 0 0 0,0-1 0 0 0,0 0 0 0 0,0 0 0 0 0,0 0 0 0 0,1 1 0 0 0,0-1 0 0 0,0-1 0 0 0,0 1 0 0 0,4 6 0 0 0,5 4 6 0 0,0-1 1 0 0,1-1-1 0 0,1 0 0 0 0,21 18 0 0 0,27 26 49 0 0,-51-48-83 0 0,-7-8 11 0 0,-1 1 0 0 0,1 0 0 0 0,-1 1 0 0 0,0-1 0 0 0,0 0 0 0 0,0 1 0 0 0,0-1 0 0 0,0 1 0 0 0,0-1 0 0 0,-1 1 0 0 0,2 3 0 0 0,20 25 54 0 0,-19-27-32 0 0,0 1-1 0 0,0-1 1 0 0,-1 1-1 0 0,0 0 1 0 0,0 0-1 0 0,0 0 1 0 0,0 0-1 0 0,2 7 0 0 0,25 39 238 0 0,-24-44-207 0 0,-1 1-1 0 0,0-1 1 0 0,-1 1 0 0 0,0 0 0 0 0,0 1 0 0 0,3 7 0 0 0,3 16 169 0 0,-8-27-179 0 0,-1-1-1 0 0,1 0 1 0 0,-1 1 0 0 0,0-1 0 0 0,0 1 0 0 0,-1 0 0 0 0,1-1 0 0 0,-1 7 0 0 0,13 57 439 0 0,-13-67-468 0 0,-1 1 0 0 0,0-1 0 0 0,0 1 0 0 0,0-1 0 0 0,0 0 1 0 0,0 0-1 0 0,0 1 0 0 0,0-1 0 0 0,0 0 0 0 0,-1 0 0 0 0,1 0 0 0 0,0 0 1 0 0,-1 0-1 0 0,1-1 0 0 0,0 1 0 0 0,-1 0 0 0 0,1-1 0 0 0,-1 1 0 0 0,1-1 1 0 0,-1 1-1 0 0,0-1 0 0 0,1 0 0 0 0,-1 0 0 0 0,1 1 0 0 0,-1-1 0 0 0,0 0 1 0 0,-1-1-1 0 0,-38 8 50 0 0,33-7-217 0 0,1 1 0 0 0,0-1-1 0 0,0-1 1 0 0,-1 0-1 0 0,1 0 1 0 0,0 0 0 0 0,0-1-1 0 0,0 0 1 0 0,0 0-1 0 0,0-1 1 0 0,0 0-1 0 0,1 0 1 0 0,0 0 0 0 0,-1-1-1 0 0,-9-8 1 0 0,11 5-898 0 0,0 0 0 0 0,0 0 0 0 0,1 0 0 0 0,-6-15 0 0 0,8 15 331 0 0,0 1 1 0 0,0 0 0 0 0,1-1 0 0 0,0 1-1 0 0,0-1 1 0 0,1 1 0 0 0,0-1 0 0 0,0 1-1 0 0,1-1 1 0 0,-1 1 0 0 0,1-1 0 0 0,1 1-1 0 0,-1 0 1 0 0,1-1 0 0 0,0 1 0 0 0,1 0-1 0 0,3-7 1 0 0,7-26-1497 0 0,-12 36 2091 0 0,0 0 0 0 0,-1 1 0 0 0,1-1 0 0 0,0 1 0 0 0,1-1 0 0 0,-1 1 1 0 0,0 0-1 0 0,1 0 0 0 0,0-1 0 0 0,-1 1 0 0 0,4-3 0 0 0,9-13-1035 0 0,-13 15 854 0 0,0-1 0 0 0,0 1 0 0 0,0-1 0 0 0,0 1 0 0 0,-1-1 0 0 0,1 1 1 0 0,-1-1-1 0 0,-1-6 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4928 0 0,'0'0'1130'0'0,"-16"27"4980"0"0,11-16-4904 0 0,1 1 1 0 0,0-1 0 0 0,1 1-1 0 0,0 0 1 0 0,-1 18-1 0 0,3-17-829 0 0,1 0 0 0 0,0 1-1 0 0,1-1 1 0 0,0 0-1 0 0,1 0 1 0 0,1 0-1 0 0,0 0 1 0 0,9 25 0 0 0,-5-11-63 0 0,-7-23-278 0 0,1 0 0 0 0,-1 0 0 0 0,1-1 0 0 0,0 1 0 0 0,0 0 0 0 0,1-1 0 0 0,-1 1 0 0 0,1-1 0 0 0,0 1 0 0 0,0-1 0 0 0,0 1 0 0 0,4 4 0 0 0,12 13 86 0 0,-17-19-116 0 0,0 0 0 0 0,1-1 0 0 0,-1 1 0 0 0,0 0 0 0 0,1-1 0 0 0,0 1 0 0 0,-1-1 0 0 0,1 1 0 0 0,0-1 0 0 0,-1 0 0 0 0,1 0 0 0 0,0 0 0 0 0,0 0 0 0 0,3 1 0 0 0,31 18 81 0 0,-30-17-76 0 0,-1 1 1 0 0,1-1-1 0 0,0 0 1 0 0,0 0 0 0 0,11 3-1 0 0,-3-3-10 0 0,-1 0 0 0 0,1-1-1 0 0,27 1 1 0 0,-37-4-6 0 0,0 0 0 0 0,0 0 0 0 0,0 0 0 0 0,1 0 1 0 0,-1-1-1 0 0,0 0 0 0 0,0 0 0 0 0,-1 0 0 0 0,6-3 0 0 0,12-7-9 0 0,-17 10 15 0 0,0 0 0 0 0,0 0 0 0 0,0 0 0 0 0,0-1 0 0 0,0 1 0 0 0,-1-1 0 0 0,1 0 0 0 0,-1 0 0 0 0,0 0-1 0 0,0-1 1 0 0,0 1 0 0 0,0-1 0 0 0,-1 0 0 0 0,1 0 0 0 0,3-7 0 0 0,4-11 25 0 0,6-22 101 0 0,-12 19 241 0 0,-1 0 0 0 0,-2-50 0 0 0,-1 54-194 0 0,-9-21 887 0 0,8 39-944 0 0,0 0 1 0 0,0 1 0 0 0,0-1-1 0 0,0 1 1 0 0,-1-1 0 0 0,1 1-1 0 0,-1 0 1 0 0,1-1-1 0 0,-1 1 1 0 0,0 0 0 0 0,0 0-1 0 0,0 0 1 0 0,-4-3-1 0 0,4 4 837 0 0,2 1-940 0 0,-1 0 1 0 0,1 0 0 0 0,0 0-1 0 0,0 0 1 0 0,-1 0 0 0 0,1 0-1 0 0,0 0 1 0 0,-1 0 0 0 0,1 0-1 0 0,0 0 1 0 0,-1 0-1 0 0,1 0 1 0 0,0 0 0 0 0,-1 0-1 0 0,1 0 1 0 0,0 0 0 0 0,0 0-1 0 0,-1 1 1 0 0,1-1 0 0 0,0 0-1 0 0,-1 0 1 0 0,1 0-1 0 0,0 0 1 0 0,0 1 0 0 0,0-1-1 0 0,-1 0 1 0 0,1 0 0 0 0,0 1-1 0 0,0-1 1 0 0,0 0 0 0 0,-1 0-1 0 0,1 1 1 0 0,0-1-1 0 0,0 0 1 0 0,0 1 0 0 0,0-1-1 0 0,0 0 1 0 0,0 1 0 0 0,0-1-1 0 0,0 0 1 0 0,0 1 0 0 0,5 14 268 0 0,-1-2-173 0 0,-4-12-99 0 0,1 0 0 0 0,-1 0 0 0 0,0 0-1 0 0,1 0 1 0 0,-1 0 0 0 0,0 0 0 0 0,1 0 0 0 0,-1 0 0 0 0,1 0 0 0 0,0 0 0 0 0,-1 0 0 0 0,1 0 0 0 0,0 0 0 0 0,0-1 0 0 0,-1 1-1 0 0,1 0 1 0 0,0-1 0 0 0,0 1 0 0 0,1 0 0 0 0,-1 0-13 0 0,0-1 0 0 0,0 1-1 0 0,0 0 1 0 0,0 0 0 0 0,0-1 0 0 0,0 1-1 0 0,-1 0 1 0 0,1 0 0 0 0,0 0 0 0 0,0 0-1 0 0,-1 0 1 0 0,1 0 0 0 0,-1 0 0 0 0,1 0-1 0 0,-1 0 1 0 0,1 0 0 0 0,-1 1 0 0 0,0-1-1 0 0,1 2 1 0 0,-1 0-2 0 0,0 0 0 0 0,1 0 0 0 0,0 0 0 0 0,-1 1-1 0 0,1-1 1 0 0,0 0 0 0 0,0 0 0 0 0,1 0 0 0 0,-1 0 0 0 0,0-1 0 0 0,3 4-1 0 0,-2-3 19 0 0,0 0 1 0 0,-1 0-1 0 0,1 0 0 0 0,-1 0 0 0 0,0 0 0 0 0,0 0 0 0 0,0 1 0 0 0,0-1 0 0 0,0 0 0 0 0,-1 0 0 0 0,1 5 0 0 0,17 80-282 0 0,-5-46-155 0 0,-13-41 305 0 0,0 1 1 0 0,1-1-1 0 0,-1 0 0 0 0,1 1 1 0 0,-1-1-1 0 0,0 1 0 0 0,1-1 1 0 0,0 0-1 0 0,-1 0 0 0 0,1 1 1 0 0,0-1-1 0 0,0 0 0 0 0,0 0 1 0 0,0 0-1 0 0,0 0 0 0 0,0 0 0 0 0,0 0 1 0 0,0 0-1 0 0,0 0 0 0 0,0 0 1 0 0,1 0-1 0 0,-1-1 0 0 0,0 1 1 0 0,0 0-1 0 0,1-1 0 0 0,-1 1 1 0 0,3 0-1 0 0,-3-1-42 0 0,0 0-1 0 0,-1 1 1 0 0,1-1 0 0 0,0 0-1 0 0,0 0 1 0 0,0 0 0 0 0,0 0-1 0 0,0 0 1 0 0,-1 0 0 0 0,1 0-1 0 0,0 0 1 0 0,0 0 0 0 0,0 0-1 0 0,0-1 1 0 0,-1 1 0 0 0,1 0-1 0 0,0 0 1 0 0,0-1 0 0 0,0 1-1 0 0,-1-1 1 0 0,1 1 0 0 0,0 0-1 0 0,-1-1 1 0 0,1 0 0 0 0,0 1-1 0 0,-1-1 1 0 0,1 1 0 0 0,-1-1-1 0 0,1 0 1 0 0,-1 1 0 0 0,1-1-1 0 0,-1 0 1 0 0,1 0 0 0 0,-1 1-1 0 0,1-1 1 0 0,-1 0 0 0 0,0 0-1 0 0,0 0 1 0 0,1 1 0 0 0,-1-1-1 0 0,0 0 1 0 0,0 0 0 0 0,0 0-1 0 0,0 0 1 0 0,0 0 0 0 0,9-30-5024 0 0,1 2 1959 0 0,7-34-1005 0 0,-15 61 4125 0 0,-1 1 0 0 0,0-1-1 0 0,0 0 1 0 0,0 0 0 0 0,0 0-1 0 0,0 0 1 0 0,0 0-1 0 0,0-1 1 0 0,-1 1 0 0 0,1 0-1 0 0,-1 0 1 0 0,1-5-1 0 0,2-22-1219 0 0,4-9-1306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4608 0 0,'0'34'7340'0'0,"0"-16"-3955"0"0,-1-6-2099 0 0,1-1-1 0 0,1 0 1 0 0,-1 0-1 0 0,2 0 1 0 0,3 17-1 0 0,4 61 611 0 0,-7-78-1682 0 0,0-1-1 0 0,-1 0 1 0 0,-1 1 0 0 0,1-1-1 0 0,-4 20 1 0 0,2 16-248 0 0,2-46 18 0 0,0 0 0 0 0,0 0 0 0 0,1 0 0 0 0,-1 0 0 0 0,0 0 0 0 0,0-1 0 0 0,0 1 0 0 0,0 0 0 0 0,0-1 0 0 0,0 1 0 0 0,0-1 0 0 0,1 1 0 0 0,-1-1 0 0 0,0 1 0 0 0,-1-1 0 0 0,3-1 0 0 0,-1 0 0 0 0,-1 0 0 0 0,1 0 0 0 0,-1 0 1 0 0,1-1-1 0 0,-1 1 0 0 0,0 0 0 0 0,0-1 0 0 0,0 1 0 0 0,0-1 1 0 0,-1 1-1 0 0,1-1 0 0 0,0-3 0 0 0,9-28-386 0 0,11-27 19 0 0,-13 45 411 0 0,0 1-1 0 0,-2-2 1 0 0,0 1-1 0 0,6-27 1 0 0,1-2 101 0 0,-7 28 23 0 0,7-13 315 0 0,-12 30-411 0 0,0-1 1 0 0,0 0 0 0 0,0 0 0 0 0,0 1-1 0 0,0-1 1 0 0,0 1 0 0 0,0-1 0 0 0,0 1 0 0 0,0-1-1 0 0,0 1 1 0 0,0 0 0 0 0,0-1 0 0 0,0 1 0 0 0,1 0-1 0 0,-1 0 1 0 0,0 0 0 0 0,0 0 0 0 0,0 0-1 0 0,0 0 1 0 0,1 0 0 0 0,-1 1 0 0 0,0-1 0 0 0,0 0-1 0 0,0 1 1 0 0,0-1 0 0 0,0 0 0 0 0,0 1 0 0 0,0-1-1 0 0,0 1 1 0 0,0 0 0 0 0,0-1 0 0 0,0 1-1 0 0,0 0 1 0 0,0 0 0 0 0,0-1 0 0 0,0 1 0 0 0,-1 0-1 0 0,2 1 1 0 0,-2 0-34 0 0,0-1-1 0 0,1 1 1 0 0,-1-1-1 0 0,1 1 0 0 0,-1-1 1 0 0,1 0-1 0 0,-1 1 1 0 0,1-1-1 0 0,0 0 1 0 0,0 1-1 0 0,-1-1 1 0 0,1 0-1 0 0,0 0 0 0 0,0 0 1 0 0,0 0-1 0 0,2 2 1 0 0,-2-2-7 0 0,1 0 0 0 0,-1 0 1 0 0,0 0-1 0 0,0 0 0 0 0,0 0 1 0 0,0 1-1 0 0,-1-1 0 0 0,1 0 0 0 0,0 0 1 0 0,0 1-1 0 0,-1-1 0 0 0,1 1 1 0 0,-1-1-1 0 0,1 1 0 0 0,-1-1 0 0 0,1 3 1 0 0,0 4 7 0 0,0 1 0 0 0,1-1 1 0 0,0 0-1 0 0,1 0 0 0 0,-1 0 1 0 0,2 0-1 0 0,-1 0 0 0 0,8 11 0 0 0,-10-15-14 0 0,0 0-1 0 0,0 0 0 0 0,0 0 1 0 0,-1 0-1 0 0,1 0 0 0 0,-1 0 0 0 0,0 0 1 0 0,0 0-1 0 0,-1 0 0 0 0,0 5 0 0 0,0 6 13 0 0,1 94-143 0 0,-7-98 69 0 0,7-11 56 0 0,0 0-1 0 0,0 0 1 0 0,0 0 0 0 0,0 0-1 0 0,0-1 1 0 0,0 1 0 0 0,0 0-1 0 0,0 0 1 0 0,0 0 0 0 0,0 0-1 0 0,0 0 1 0 0,0 0 0 0 0,-1-1 0 0 0,1 1-1 0 0,0 0 1 0 0,0 0 0 0 0,0 0-1 0 0,0 0 1 0 0,0 0 0 0 0,0 0-1 0 0,-1 0 1 0 0,1 0 0 0 0,0 0-1 0 0,0 0 1 0 0,0 0 0 0 0,0-1 0 0 0,0 1-1 0 0,-1 0 1 0 0,1 0 0 0 0,0 0-1 0 0,0 0 1 0 0,0 0 0 0 0,0 0-1 0 0,0 0 1 0 0,-1 0 0 0 0,1 0-1 0 0,0 0 1 0 0,0 1 0 0 0,0-1 0 0 0,0 0-1 0 0,0 0 1 0 0,-1 0 0 0 0,1 0-1 0 0,0 0 1 0 0,0 0 0 0 0,0 0-1 0 0,0 0 1 0 0,0 0 0 0 0,0 0-1 0 0,-1 0 1 0 0,1 1 0 0 0,0-1 0 0 0,0 0-1 0 0,0 0 1 0 0,0 0 0 0 0,0 0-1 0 0,0 0 1 0 0,0 0 0 0 0,0 1-1 0 0,0-5 25 0 0,-1 0-30 0 0,1 0-1 0 0,0 0 0 0 0,0 0 1 0 0,0 0-1 0 0,1-1 0 0 0,0 1 1 0 0,-1 0-1 0 0,1 0 0 0 0,1 0 1 0 0,-1 0-1 0 0,1 1 0 0 0,2-6 1 0 0,-3 5 11 0 0,1 1 0 0 0,-1-1 0 0 0,0 1 0 0 0,0-1 0 0 0,0 0 0 0 0,0 1 0 0 0,-1-1 0 0 0,1 0 0 0 0,-1 0 0 0 0,0 0 0 0 0,-1-6 0 0 0,1 6-4 0 0,-1 0 0 0 0,1 0 1 0 0,0 0-1 0 0,1 0 0 0 0,-1-1 1 0 0,1 1-1 0 0,0 0 0 0 0,-1 0 1 0 0,2 1-1 0 0,-1-1 0 0 0,4-7 1 0 0,8-12 45 0 0,21-29 422 0 0,-31 50-415 0 0,-1 0 0 0 0,0-1 1 0 0,1 1-1 0 0,0 0 0 0 0,-1 0 0 0 0,1 0 0 0 0,0 1 1 0 0,0-1-1 0 0,0 1 0 0 0,0-1 0 0 0,0 1 0 0 0,0 0 1 0 0,0 0-1 0 0,1 1 0 0 0,-1-1 0 0 0,0 0 1 0 0,5 1-1 0 0,-2 0-25 0 0,0 0 1 0 0,0 0 0 0 0,0 1 0 0 0,-1 0-1 0 0,1 0 1 0 0,0 0 0 0 0,-1 1 0 0 0,1-1-1 0 0,-1 1 1 0 0,1 1 0 0 0,-1-1 0 0 0,0 1-1 0 0,0 0 1 0 0,0 0 0 0 0,8 7 0 0 0,0 1 13 0 0,1 0 0 0 0,23 15 0 0 0,-23-17-40 0 0,1 1-1 0 0,-1 1 1 0 0,17 16 0 0 0,35 50-254 0 0,-37-35-1772 0 0,-26-39 202 0 0,1 5 3515 0 0,-4-5-4223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3200 0 0,'0'14'9477'0'0,"1"-1"-4185"0"0,9 18-607 0 0,-8-25-4301 0 0,0 1 0 0 0,-1-1 0 0 0,0 1 0 0 0,0-1 0 0 0,-1 1 1 0 0,0 0-1 0 0,0-1 0 0 0,-1 1 0 0 0,-1 7 0 0 0,1 14 214 0 0,1 119-646 0 0,-15-95-2062 0 0,8-14-2732 0 0,6-9-6793 0 0,1-29 11533 0 0,0 1-1 0 0,0-1 0 0 0,0 0 1 0 0,0 1-1 0 0,0-1 0 0 0,0 0 1 0 0,0 1-1 0 0,0-1 0 0 0,0 0 1 0 0,0 1-1 0 0,0-1 0 0 0,0 0 1 0 0,-1 1-1 0 0,1-1 0 0 0,0 0 1 0 0,0 1-1 0 0,0-1 0 0 0,-1 0 1 0 0,1 0-1 0 0,0 1 0 0 0,0-1 1 0 0,-1 0-1 0 0,1 0 0 0 0,0 0 1 0 0,0 1-1 0 0,-1-1 0 0 0,1 0 1 0 0,0 0-1 0 0,-1 0 1 0 0,1 0-1 0 0,0 1 0 0 0,-1-1 1 0 0,1 0-1 0 0,0 0 0 0 0,-1 0 1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8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5376 0 0,'0'59'9673'0'0,"0"0"-4660"0"0,0 215-3853 0 0,6-254-1151 0 0,1 1-35 0 0,-7-20 1 0 0,0 0 0 0 0,-1 0 1 0 0,1 0-1 0 0,0 0 0 0 0,0 0 1 0 0,0 0-1 0 0,0 0 1 0 0,0 1-1 0 0,1-1 0 0 0,-1 0 1 0 0,0 0-1 0 0,0 0 0 0 0,1 0 1 0 0,-1 0-1 0 0,1 0 0 0 0,-1 0 1 0 0,1 0-1 0 0,-1 0 1 0 0,1 0-1 0 0,-1 0 0 0 0,1-1 1 0 0,0 1-1 0 0,0 0 0 0 0,-1 0 1 0 0,1 0-1 0 0,1 0 0 0 0,6-1-123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187 148 3536 0 0,'0'0'1176'0'0,"-37"-30"9353"0"0,28 30-8227 0 0,-26 2 2690 0 0,33-1-4923 0 0,1-1 0 0 0,0 0 0 0 0,0 0 0 0 0,0 1 0 0 0,0-1-1 0 0,0 1 1 0 0,0-1 0 0 0,0 1 0 0 0,0-1 0 0 0,0 1 0 0 0,0 0 0 0 0,0 0 0 0 0,0-1-1 0 0,0 1 1 0 0,1 0 0 0 0,-1 0 0 0 0,0 0 0 0 0,0 0 0 0 0,1 0 0 0 0,-1 0 0 0 0,1 0-1 0 0,-1 0 1 0 0,1 0 0 0 0,-1 0 0 0 0,1 1 0 0 0,-1 0 14 0 0,1 0 1 0 0,-1 0-1 0 0,0-1 0 0 0,1 1 1 0 0,-1 0-1 0 0,0-1 1 0 0,0 1-1 0 0,0-1 0 0 0,0 1 1 0 0,0-1-1 0 0,-1 1 0 0 0,0 0 1 0 0,0 0-29 0 0,1-1 0 0 0,-1 1 0 0 0,1-1 0 0 0,0 1 1 0 0,0 0-1 0 0,0-1 0 0 0,0 1 0 0 0,0 0 0 0 0,0 0 1 0 0,0 0-1 0 0,0 0 0 0 0,0 3 0 0 0,-21 69 878 0 0,16-55-833 0 0,0 0-1 0 0,1 0 1 0 0,0 0 0 0 0,2 0-1 0 0,-2 31 1 0 0,4-9 45 0 0,-1-26-109 0 0,2 0 1 0 0,0 0-1 0 0,0 0 0 0 0,1-1 0 0 0,1 1 0 0 0,7 25 0 0 0,5 4 44 0 0,8 15-49 0 0,-16-45-35 0 0,-4-8-11 0 0,1 1 1 0 0,0-1 0 0 0,1 0 0 0 0,0 0 0 0 0,-1 0 0 0 0,2 0 0 0 0,5 6 0 0 0,2-6 13 0 0,-11-6 1 0 0,0 0 0 0 0,0 0-1 0 0,0 1 1 0 0,0-1 0 0 0,-1 0 0 0 0,1 1 0 0 0,0-1 0 0 0,0 1 0 0 0,0-1-1 0 0,-1 1 1 0 0,1-1 0 0 0,0 1 0 0 0,-1 0 0 0 0,1-1 0 0 0,0 1 0 0 0,-1 0-1 0 0,1-1 1 0 0,-1 1 0 0 0,1 0 0 0 0,-1 0 0 0 0,1 1 0 0 0,12 7-52 0 0,32 23-363 0 0,-39-29 290 0 0,1 0-1 0 0,0 0 1 0 0,1-1-1 0 0,-1 0 1 0 0,0-1-1 0 0,1 1 1 0 0,-1-1-1 0 0,8 0 1 0 0,5 1-500 0 0,-11 0 60 0 0,0-1 1 0 0,1-1 0 0 0,-1 0-1 0 0,0 0 1 0 0,14-2 0 0 0,-20 2 339 0 0,0-1 1 0 0,0 0 0 0 0,-1 1 0 0 0,1-1-1 0 0,0 0 1 0 0,0-1 0 0 0,0 1 0 0 0,-1 0 0 0 0,1-1-1 0 0,-1 0 1 0 0,1 1 0 0 0,-1-1 0 0 0,0 0-1 0 0,1 0 1 0 0,-1 0 0 0 0,0-1 0 0 0,0 1 0 0 0,-1 0-1 0 0,4-6 1 0 0,8-7-1525 0 0,-12 14 1620 0 0,0 0 0 0 0,0 0 0 0 0,0 0 0 0 0,0 0 0 0 0,0 0 0 0 0,0 0-1 0 0,0-1 1 0 0,0 1 0 0 0,0 0 0 0 0,-1 0 0 0 0,1-1 0 0 0,0 1 0 0 0,-1 0 0 0 0,1-2 0 0 0,10-25-1848 0 0,-8 23 1561 0 0,0-1 0 0 0,-1 1 1 0 0,0-1-1 0 0,0 1 1 0 0,-1-1-1 0 0,1 0 0 0 0,-1 0 1 0 0,0 0-1 0 0,-1-6 1 0 0,9-169-3321 0 0,-18 132 3788 0 0,-8 23 9530 0 0,17 32-9015 0 0,0 0-1 0 0,1 0 0 0 0,0 0 0 0 0,0 0 1 0 0,1 0-1 0 0,0-1 0 0 0,0 1 0 0 0,4 8 1 0 0,7 20 988 0 0,18 30-170 0 0,-19-45-1142 0 0,-11-18-210 0 0,1 1 0 0 0,-1-1-1 0 0,0 1 1 0 0,0 0 0 0 0,1 0 0 0 0,-1 0 0 0 0,0-1 0 0 0,-1 1-1 0 0,1 0 1 0 0,0 0 0 0 0,-1 0 0 0 0,2 4 0 0 0,-2-5-17 0 0,0 1 0 0 0,0-1-1 0 0,0 0 1 0 0,0 0 0 0 0,1 0 0 0 0,-1 1 0 0 0,0-1 0 0 0,1 0 0 0 0,-1 0 0 0 0,1 0 0 0 0,0 0 0 0 0,-1 0 0 0 0,1 0 0 0 0,0 0 0 0 0,0 0 0 0 0,-1 0 0 0 0,2 1 0 0 0,6 14 223 0 0,-7-12-153 0 0,1 1-1 0 0,-1-1 0 0 0,0 0 1 0 0,1 1-1 0 0,0-1 0 0 0,0 0 1 0 0,4 5-1 0 0,-5-8 608 0 0,-8-31-379 0 0,1 14-223 0 0,-7-8 62 0 0,11 22-140 0 0,1 0 1 0 0,-1 0 0 0 0,1 0-1 0 0,0 0 1 0 0,0 0 0 0 0,0 0 0 0 0,0 0-1 0 0,1-1 1 0 0,-1 1 0 0 0,0 0 0 0 0,1 0-1 0 0,-1-3 1 0 0,-7-25 253 0 0,4 22-214 0 0,-1-3 58 0 0,-1-1 0 0 0,0 1 0 0 0,-1 1 0 0 0,-12-16 0 0 0,18 25-99 0 0,0-1 1 0 0,0 0-1 0 0,-1 0 1 0 0,1 1-1 0 0,0-1 1 0 0,0 0-1 0 0,1 0 1 0 0,-1 0-1 0 0,0 0 0 0 0,1 0 1 0 0,-1 0-1 0 0,1 0 1 0 0,0-3-1 0 0,-8-20 113 0 0,5 20-208 0 0,1 0 0 0 0,0 0 0 0 0,0 0 0 0 0,0-1 1 0 0,1 1-1 0 0,-1 0 0 0 0,1-1 0 0 0,0 0 0 0 0,1 1 1 0 0,0-7-1 0 0,2 8-384 0 0,0 0 0 0 0,1 0 1 0 0,-1 1-1 0 0,1-1 0 0 0,0 1 1 0 0,0 0-1 0 0,0 0 0 0 0,0 0 0 0 0,1 0 1 0 0,0 0-1 0 0,4-2 0 0 0,-3 1-475 0 0,28-33-4654 0 0,-30 32 5007 0 0,0 1 0 0 0,1 0 0 0 0,-1 0 0 0 0,1 0 0 0 0,0 0 0 0 0,7-5 0 0 0,-9 7 457 0 0,-1 1 0 0 0,1 0 0 0 0,-1-1 1 0 0,1 1-1 0 0,-1-1 0 0 0,0 0 0 0 0,1 0 1 0 0,-1 1-1 0 0,0-1 0 0 0,0 0 0 0 0,0 0 1 0 0,-1 0-1 0 0,1 0 0 0 0,1-3 0 0 0,7-18-1157 0 0,1 2 689 0 0,-1-1 0 0 0,11-42-1 0 0,-17 31 598 0 0,-4 32 11 0 0,1-1-1 0 0,0 1 0 0 0,0 0 0 0 0,0-1 0 0 0,0 1 0 0 0,0-1 1 0 0,0 1-1 0 0,0 0 0 0 0,1-1 0 0 0,-1 1 0 0 0,0 0 0 0 0,1-1 1 0 0,-1 1-1 0 0,1 0 0 0 0,0 0 0 0 0,-1-1 0 0 0,1 1 0 0 0,1-1 1 0 0,-1 0 99 0 0,-1 1 0 0 0,1 0 0 0 0,-1 0 0 0 0,0 0 0 0 0,1 0 0 0 0,-1-1 0 0 0,0 1 0 0 0,0 0 0 0 0,1 0 0 0 0,-1 0 0 0 0,0-1 0 0 0,0 1 0 0 0,-1 0 0 0 0,1 0 1 0 0,0-1-1 0 0,-10-10 10250 0 0,10 49-6623 0 0,-1-16-2882 0 0,0-17-736 0 0,0 1 0 0 0,1-1 0 0 0,0 1 1 0 0,0 0-1 0 0,0-1 0 0 0,1 1 0 0 0,-1-1 0 0 0,1 1 0 0 0,0-1 0 0 0,0 1 0 0 0,1-1 0 0 0,-1 0 1 0 0,4 5-1 0 0,-1-2 9 0 0,-1-1 0 0 0,1 1 1 0 0,-1 0-1 0 0,0 0 0 0 0,-1 0 1 0 0,3 11-1 0 0,15 33 662 0 0,-14-40-572 0 0,-1 0 1 0 0,-1 1 0 0 0,6 23 0 0 0,4 9 221 0 0,-5 15-20 0 0,-6-44-393 0 0,-3-14-24 0 0,0-1 1 0 0,0 0-1 0 0,0 1 0 0 0,0-1 1 0 0,0 0-1 0 0,0 1 1 0 0,0-1-1 0 0,0 0 1 0 0,0 1-1 0 0,0-1 1 0 0,0 0-1 0 0,0 1 0 0 0,0-1 1 0 0,0 0-1 0 0,0 1 1 0 0,0-1-1 0 0,0 0 1 0 0,1 0-1 0 0,-1 1 1 0 0,0-1-1 0 0,0 0 1 0 0,0 0-1 0 0,0 1 0 0 0,1-1 1 0 0,-1 0-1 0 0,0 0 1 0 0,0 1-1 0 0,1-1 1 0 0,-1 0-1 0 0,0 0 1 0 0,1 0-1 0 0,-1 0 1 0 0,0 1-1 0 0,0-1 0 0 0,1 0 1 0 0,-1 0-1 0 0,0 0 1 0 0,1 0-1 0 0,1 5 73 0 0,-1-10-48 0 0,6-13-2 0 0,-6 15-15 0 0,0 0 0 0 0,0 0 1 0 0,0 0-1 0 0,1 0 0 0 0,-1 0 0 0 0,1 0 0 0 0,-1 1 0 0 0,1-1 1 0 0,0 1-1 0 0,3-4 0 0 0,-3 4-8 0 0,-1 1 1 0 0,0-1-1 0 0,0 0 0 0 0,0 0 1 0 0,0 0-1 0 0,0 0 0 0 0,0 0 1 0 0,0 0-1 0 0,-1 0 0 0 0,1-1 1 0 0,0-2-1 0 0,-1 4 1 0 0,0 0 1 0 0,0-1-1 0 0,0 1 1 0 0,1 0-1 0 0,-1-1 1 0 0,0 1-1 0 0,1 0 1 0 0,-1 0-1 0 0,1-1 0 0 0,0 1 1 0 0,-1 0-1 0 0,1 0 1 0 0,0 0-1 0 0,-1 0 1 0 0,1 0-1 0 0,0 0 1 0 0,0 0-1 0 0,0 0 1 0 0,0 0-1 0 0,0 0 0 0 0,2-1 1 0 0,35-26 333 0 0,-36 27-246 0 0,0 0 1 0 0,1 0 0 0 0,-1 0 0 0 0,1 0-1 0 0,-1 0 1 0 0,0 1 0 0 0,1-1 0 0 0,-1 1 0 0 0,1 0-1 0 0,-1 0 1 0 0,1 0 0 0 0,0 0 0 0 0,3 0-1 0 0,-5 2-37 0 0,1-1-1 0 0,-1 0 0 0 0,1 0 1 0 0,-1 1-1 0 0,1-1 1 0 0,-1 0-1 0 0,0 1 0 0 0,0-1 1 0 0,0 1-1 0 0,0 0 0 0 0,0-1 1 0 0,0 1-1 0 0,0 0 0 0 0,-1 0 1 0 0,2 1-1 0 0,12 15 222 0 0,-12-17-245 0 0,-1 1 0 0 0,1 0-1 0 0,0-1 1 0 0,-1 1 0 0 0,0 0 0 0 0,1 0 0 0 0,-1 0 0 0 0,0 0 0 0 0,0 0 0 0 0,2 4 0 0 0,19 41 319 0 0,-18-39-269 0 0,1 0 1 0 0,-1 0-1 0 0,-1 0 1 0 0,1 1-1 0 0,-1-1 1 0 0,-1 1-1 0 0,3 18 1 0 0,9 14 199 0 0,-13-21-113 0 0,-1-18-147 0 0,1-1 0 0 0,-1 1 0 0 0,0 0 0 0 0,0-1 0 0 0,0 1 0 0 0,0 0 0 0 0,0-1 0 0 0,0 1 0 0 0,0 0 0 0 0,-1-1 0 0 0,1 1 0 0 0,-1 0 0 0 0,0 1 0 0 0,0-2-13 0 0,0 0 0 0 0,0 0-1 0 0,-1 0 1 0 0,1 0 0 0 0,0-1 0 0 0,-1 1 0 0 0,1 0 0 0 0,0-1 0 0 0,-1 1 0 0 0,1-1 0 0 0,-1 1 0 0 0,1-1 0 0 0,-1 0 0 0 0,1 0-1 0 0,-1 1 1 0 0,1-1 0 0 0,-1 0 0 0 0,0 0 0 0 0,-2-1 0 0 0,-60 6-599 0 0,-10 0-4226 0 0,67-5 3489 0 0,-24-4-9195 0 0,30 4 10159 0 0,0-1-1 0 0,0 0 0 0 0,0 1 1 0 0,0-1-1 0 0,1 0 0 0 0,-1 0 1 0 0,0 0-1 0 0,0 0 0 0 0,1 0 1 0 0,-1 0-1 0 0,1 0 0 0 0,-1 0 1 0 0,1 0-1 0 0,-1 0 0 0 0,1 0 1 0 0,0 0-1 0 0,-1 0 0 0 0,1 0 1 0 0,0 0-1 0 0,0 0 0 0 0,0 0 1 0 0,0-1-1 0 0,0 1 1 0 0,0 0-1 0 0,0-1 0 0 0,0-8-2881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121 144 5160 0 0,'-48'11'3702'0'0,"-16"-1"4591"0"0,64-11-8246 0 0,-1 1-1 0 0,1 0 1 0 0,-1 0-1 0 0,1 0 1 0 0,-1 0-1 0 0,1-1 0 0 0,-1 1 1 0 0,1 0-1 0 0,0-1 1 0 0,-1 1-1 0 0,1 0 1 0 0,0-1-1 0 0,-1 1 0 0 0,1 0 1 0 0,0-1-1 0 0,-1 1 1 0 0,1-1-1 0 0,0 1 1 0 0,0 0-1 0 0,-1-1 0 0 0,1 1 1 0 0,0-1-1 0 0,0 1 1 0 0,0-1-1 0 0,0 1 1 0 0,0-1-1 0 0,-1 1 0 0 0,1-1 1 0 0,0 1-1 0 0,0-1 1 0 0,0 1-1 0 0,0-1 0 0 0,1 1 1 0 0,-1-1-1 0 0,0 0 1 0 0,1-16 695 0 0,2 11-560 0 0,1 1 1 0 0,1 0-1 0 0,-1 0 1 0 0,1 0 0 0 0,0 1-1 0 0,0-1 1 0 0,0 1-1 0 0,0 1 1 0 0,10-6-1 0 0,30-26 557 0 0,-41 31-621 0 0,1 0 0 0 0,-1 0 0 0 0,1 0 0 0 0,0 1 0 0 0,0 0 0 0 0,0 0 0 0 0,1 0 1 0 0,-1 0-1 0 0,1 1 0 0 0,0 0 0 0 0,-1 0 0 0 0,13-1 0 0 0,2 0 466 0 0,1 0 0 0 0,29 2-1 0 0,-48 1-552 0 0,0 1 1 0 0,0-1-1 0 0,0 1 0 0 0,0-1 0 0 0,0 1 0 0 0,0-1 1 0 0,-1 1-1 0 0,1 0 0 0 0,0 0 0 0 0,0 0 0 0 0,-1 0 0 0 0,1 0 1 0 0,0 1-1 0 0,-1-1 0 0 0,1 0 0 0 0,-1 1 0 0 0,0-1 1 0 0,1 1-1 0 0,-1 0 0 0 0,0-1 0 0 0,0 1 0 0 0,0 0 1 0 0,0 0-1 0 0,0-1 0 0 0,-1 1 0 0 0,1 0 0 0 0,-1 0 0 0 0,1 0 1 0 0,-1 0-1 0 0,1 0 0 0 0,-1 4 0 0 0,2 9 149 0 0,-1 0-1 0 0,0 1 1 0 0,-2 17 0 0 0,1-14-69 0 0,0-15-91 0 0,-1 1 0 0 0,1-1 0 0 0,-1 1 0 0 0,0-1-1 0 0,0 1 1 0 0,0-1 0 0 0,-1 0 0 0 0,0 0 0 0 0,1 1 0 0 0,-2-1-1 0 0,1 0 1 0 0,0-1 0 0 0,-5 6 0 0 0,-6 12 22 0 0,-15 45 102 0 0,27-64-150 0 0,1-1 1 0 0,-1 1-1 0 0,1-1 0 0 0,-1 1 0 0 0,1-1 0 0 0,0 1 1 0 0,-1 0-1 0 0,1-1 0 0 0,0 1 0 0 0,0-1 1 0 0,0 1-1 0 0,0-1 0 0 0,1 1 0 0 0,-1 0 0 0 0,0-1 1 0 0,1 1-1 0 0,-1-1 0 0 0,1 1 0 0 0,-1-1 0 0 0,1 0 1 0 0,0 1-1 0 0,-1-1 0 0 0,1 1 0 0 0,0-1 1 0 0,0 0-1 0 0,0 0 0 0 0,0 0 0 0 0,0 1 0 0 0,1-1 1 0 0,1 1-1 0 0,0 1-11 0 0,1 0 0 0 0,-1 0 1 0 0,1 0-1 0 0,0 0 0 0 0,0-1 0 0 0,0 0 1 0 0,0 0-1 0 0,0 0 0 0 0,9 2 0 0 0,7 2 104 0 0,1 1-1 0 0,-1 1 0 0 0,-1 1 1 0 0,0 1-1 0 0,0 0 0 0 0,-1 2 0 0 0,0 0 1 0 0,-1 0-1 0 0,21 21 0 0 0,-35-29-23 0 0,1 0-1 0 0,0 1 1 0 0,-1-1-1 0 0,0 1 0 0 0,0 0 1 0 0,-1 0-1 0 0,4 8 1 0 0,-5-9-19 0 0,1 0 0 0 0,0 0 0 0 0,0 0 0 0 0,0 0 0 0 0,0 0 0 0 0,1-1 0 0 0,0 1 0 0 0,0-1 0 0 0,-1 0 0 0 0,2 1 0 0 0,-1-1 0 0 0,4 2 0 0 0,-1 2 59 0 0,0-1 1 0 0,0 1-1 0 0,-1 0 0 0 0,0 0 0 0 0,0 1 1 0 0,-1 0-1 0 0,0-1 0 0 0,5 15 0 0 0,-8-21-103 0 0,13 23 283 0 0,-13-22-254 0 0,1 0 0 0 0,-1 0 0 0 0,0 0 1 0 0,0 0-1 0 0,0 0 0 0 0,0 0 0 0 0,0 0 0 0 0,0 0 0 0 0,0 0 0 0 0,-1 1 0 0 0,1-1 0 0 0,-1 0 0 0 0,0 0 0 0 0,0 1 0 0 0,0 2 0 0 0,14 44 509 0 0,-13-28-385 0 0,-1-17-129 0 0,1 0-1 0 0,-1 0 1 0 0,0-1 0 0 0,0 1 0 0 0,0 0 0 0 0,0 0 0 0 0,-1 0 0 0 0,1 0 0 0 0,-1-1 0 0 0,0 1 0 0 0,0 0 0 0 0,0 0 0 0 0,-1-1 0 0 0,1 1 0 0 0,-1-1 0 0 0,-3 5 0 0 0,-24 25 72 0 0,24-26-102 0 0,0-1 0 0 0,0 0 0 0 0,-1 0 0 0 0,0 0 0 0 0,0 0-1 0 0,-1-1 1 0 0,1 0 0 0 0,-1 0 0 0 0,0-1 0 0 0,0 0 0 0 0,-1 0 0 0 0,1-1-1 0 0,-9 3 1 0 0,-11 6-132 0 0,25-10 103 0 0,-1-1 0 0 0,0 1 1 0 0,1-1-1 0 0,-1 0 1 0 0,0 0-1 0 0,0 0 1 0 0,0 0-1 0 0,0 0 1 0 0,0-1-1 0 0,0 1 0 0 0,0-1 1 0 0,-4 0-1 0 0,-8 1-23 0 0,12-1-114 0 0,-1 0-1 0 0,1 0 1 0 0,0 0 0 0 0,0 0 0 0 0,0 0-1 0 0,0 0 1 0 0,0-1 0 0 0,0 0-1 0 0,-5-1 1 0 0,7 1 46 0 0,0 0-1 0 0,0 0 1 0 0,0 0-1 0 0,0 0 0 0 0,0 0 1 0 0,0 0-1 0 0,0 0 1 0 0,0-1-1 0 0,0 1 1 0 0,0 0-1 0 0,1-1 0 0 0,-1 1 1 0 0,0-1-1 0 0,1 1 1 0 0,0-1-1 0 0,-1 1 1 0 0,1-1-1 0 0,0 1 1 0 0,-1-1-1 0 0,1 1 0 0 0,0-1 1 0 0,0 1-1 0 0,0-1 1 0 0,1-1-1 0 0,-1-12-677 0 0,-1 5-7 0 0,0 0 1 0 0,1 1 0 0 0,1-1-1 0 0,-1 1 1 0 0,2-1 0 0 0,-1 0-1 0 0,1 1 1 0 0,1 0 0 0 0,-1-1 0 0 0,2 1-1 0 0,-1 0 1 0 0,1 1 0 0 0,1-1-1 0 0,-1 1 1 0 0,1-1 0 0 0,9-10 0 0 0,-4 10 196 0 0,-7 6 417 0 0,-1 0 0 0 0,1 0 0 0 0,0 0 1 0 0,-1 0-1 0 0,0 0 0 0 0,0-1 0 0 0,0 1 0 0 0,0-1 1 0 0,0 1-1 0 0,2-8 0 0 0,-2 5-121 0 0,1-1 0 0 0,-1 1 0 0 0,2 1 0 0 0,-1-1 0 0 0,0 0 0 0 0,1 1 0 0 0,8-9 0 0 0,0-1-3683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221 165 6648 0 0,'0'-2'228'0'0,"0"0"1"0"0,0 1-1 0 0,-1-1 1 0 0,1 0-1 0 0,0 0 1 0 0,-1 0-1 0 0,1 1 1 0 0,-1-1-1 0 0,1 0 1 0 0,-1 1-1 0 0,0-1 1 0 0,0 0-1 0 0,0 1 1 0 0,0-1-1 0 0,0 1 1 0 0,0 0-1 0 0,0-1 1 0 0,-1 1-1 0 0,1 0 1 0 0,-2-2-1 0 0,0 1 484 0 0,1 1 0 0 0,-1-1 0 0 0,0 1-1 0 0,0 0 1 0 0,0 0 0 0 0,0 0 0 0 0,0 0-1 0 0,0 0 1 0 0,0 1 0 0 0,0-1 0 0 0,0 1 0 0 0,-5 0-1 0 0,5 0-491 0 0,-1-1 0 0 0,1 1 0 0 0,-1 0 0 0 0,0 1 0 0 0,1-1-1 0 0,0 0 1 0 0,-1 1 0 0 0,1 0 0 0 0,-1 0 0 0 0,1 0 0 0 0,0 0 0 0 0,-1 1-1 0 0,1-1 1 0 0,0 1 0 0 0,0 0 0 0 0,0-1 0 0 0,0 2 0 0 0,0-1 0 0 0,1 0-1 0 0,-1 0 1 0 0,1 1 0 0 0,-1 0 0 0 0,1-1 0 0 0,0 1 0 0 0,0 0-1 0 0,0 0 1 0 0,-2 5 0 0 0,-4 9 196 0 0,5-12-324 0 0,1 0 0 0 0,-1 1 0 0 0,1-1 0 0 0,1 0 0 0 0,-1 1 0 0 0,1 0-1 0 0,0-1 1 0 0,0 1 0 0 0,0 0 0 0 0,1 7 0 0 0,-1 6 81 0 0,0-15-107 0 0,0 1 0 0 0,1-1 0 0 0,-1 1 0 0 0,1 0 0 0 0,0-1 0 0 0,1 1 0 0 0,-1-1 1 0 0,1 1-1 0 0,0-1 0 0 0,0 1 0 0 0,0-1 0 0 0,0 0 0 0 0,1 1 0 0 0,0-1 0 0 0,2 4 0 0 0,27 29 621 0 0,-12-16-411 0 0,-18-18-240 0 0,1 0-1 0 0,0 0 1 0 0,0-1 0 0 0,0 1-1 0 0,1-1 1 0 0,-1 0-1 0 0,1 1 1 0 0,-1-1-1 0 0,4 2 1 0 0,2 0 18 0 0,-6-3-43 0 0,-1-1 0 0 0,0 1 0 0 0,0-1 0 0 0,0 1-1 0 0,1 0 1 0 0,-1-1 0 0 0,0 1 0 0 0,0 0 0 0 0,0 0 0 0 0,0 0 0 0 0,0 0 0 0 0,0 0 0 0 0,-1 0 0 0 0,1 0 0 0 0,0 0-1 0 0,0 0 1 0 0,-1 1 0 0 0,1-1 0 0 0,0 2 0 0 0,0-1-5 0 0,0-1 0 0 0,0 1 0 0 0,0-1 1 0 0,0 1-1 0 0,0-1 0 0 0,0 1 0 0 0,0-1 0 0 0,1 0 0 0 0,-1 1 0 0 0,0-1 1 0 0,1 0-1 0 0,-1 0 0 0 0,1 0 0 0 0,0 0 0 0 0,-1-1 0 0 0,1 1 0 0 0,0 0 1 0 0,2 0-1 0 0,-1 0 6 0 0,-1 0 0 0 0,1 0 0 0 0,0 1-1 0 0,-1-1 1 0 0,0 1 0 0 0,1-1 0 0 0,-1 1 0 0 0,0 0 0 0 0,4 3 0 0 0,8 9 247 0 0,0 0 1 0 0,26 19-1 0 0,-9-7-78 0 0,9 28 288 0 0,-20-35-469 0 0,-17-17 0 0 0,-1 0 0 0 0,1 0 0 0 0,-1 1 0 0 0,1-1 0 0 0,-1 1 0 0 0,0-1 0 0 0,0 1 0 0 0,0 0 0 0 0,0 0 0 0 0,-1 0 0 0 0,1 0 0 0 0,-1 0 0 0 0,0 0 0 0 0,1 5 0 0 0,-1-3 0 0 0,0-1 0 0 0,1 1 0 0 0,-1 0 0 0 0,1-1 0 0 0,0 1 0 0 0,4 7 0 0 0,-4-9 0 0 0,-1 0 0 0 0,0 0 0 0 0,0 0 0 0 0,-1 0 0 0 0,1 1 0 0 0,-1-1 0 0 0,1 0 0 0 0,-1 0 0 0 0,0 0 0 0 0,0 5 0 0 0,3 23 0 0 0,-3-25 0 0 0,-1-1 0 0 0,1 0 0 0 0,-1 0 0 0 0,0 0 0 0 0,-1 0 0 0 0,1 0 0 0 0,-1 0 0 0 0,0 0 0 0 0,0-1 0 0 0,-5 9 0 0 0,-2-7-427 0 0,1 0 0 0 0,-1-1 0 0 0,-1 0 0 0 0,1-1 0 0 0,0 1-1 0 0,-1-2 1 0 0,0 1 0 0 0,0-1 0 0 0,0-1 0 0 0,-1 0 0 0 0,1 0 0 0 0,0-1 0 0 0,-1-1 0 0 0,-13 0 0 0 0,22 0 173 0 0,0 0 0 0 0,0 0 0 0 0,0 0 0 0 0,1-1 1 0 0,-1 1-1 0 0,0-1 0 0 0,0 1 0 0 0,0-1 1 0 0,0 0-1 0 0,1 0 0 0 0,-1 1 0 0 0,0-1 1 0 0,1 0-1 0 0,-1-1 0 0 0,1 1 0 0 0,-1 0 1 0 0,1 0-1 0 0,0-1 0 0 0,-1 1 0 0 0,1-1 0 0 0,0 1 1 0 0,0-1-1 0 0,0 1 0 0 0,0-1 0 0 0,0 0 1 0 0,-1-2-1 0 0,-1-5-592 0 0,0-1 1 0 0,0 0-1 0 0,1 0 1 0 0,-1-11-1 0 0,-4-15-1482 0 0,1 25 1909 0 0,4 8 295 0 0,0 0 0 0 0,1 0 0 0 0,-1 0 1 0 0,1 0-1 0 0,0 0 0 0 0,0 0 0 0 0,0-1 0 0 0,-1-5 1 0 0,-2-20-493 0 0,3 15 310 0 0,0 0-1 0 0,-2 0 1 0 0,-7-27-1 0 0,0 7 67 0 0,2 1 192 0 0,-14-40 388 0 0,14 46 47 0 0,8 26-336 0 0,0-1 1 0 0,0 1 0 0 0,-1-1 0 0 0,1 0-1 0 0,-1 1 1 0 0,1-1 0 0 0,-1 1 0 0 0,1-1-1 0 0,-1 1 1 0 0,0 0 0 0 0,0-1 0 0 0,0 1-1 0 0,0 0 1 0 0,0-1 0 0 0,0 1-1 0 0,0 0 1 0 0,0 0 0 0 0,-2-1 0 0 0,-1-2 367 0 0,0 1 0 0 0,1-1 1 0 0,-1 0-1 0 0,1 0 0 0 0,0 0 0 0 0,0 0 1 0 0,1-1-1 0 0,-5-8 0 0 0,-18-26 4797 0 0,5 7-780 0 0,18 29-4081 0 0,0 0 0 0 0,1 0 0 0 0,-1-1 0 0 0,1 1 0 0 0,0 0 0 0 0,0-1 0 0 0,0 1 0 0 0,1-1 0 0 0,-1 0 0 0 0,1 1 0 0 0,0-1 1 0 0,0 1-1 0 0,0-6 0 0 0,0 9-355 0 0,2-2 33 0 0,-1 0-1 0 0,1 0 1 0 0,-1 0-1 0 0,1 0 1 0 0,-1 1-1 0 0,1-1 0 0 0,0 0 1 0 0,0 1-1 0 0,0 0 1 0 0,0-1-1 0 0,0 1 1 0 0,0 0-1 0 0,0 0 0 0 0,4-1 1 0 0,13-10 56 0 0,-14 8-94 0 0,1 0-1 0 0,-1 1 0 0 0,1-1 0 0 0,0 1 1 0 0,0 0-1 0 0,12-3 0 0 0,19-11-126 0 0,37-12-736 0 0,-55 12-193 0 0,-11 15 765 0 0,-6 2 211 0 0,-1 0-1 0 0,1 0 1 0 0,-1-1-1 0 0,1 1 1 0 0,-1-1-1 0 0,1 1 1 0 0,-1-1-1 0 0,0 0 1 0 0,1 1-1 0 0,-1-1 1 0 0,0 0-1 0 0,1 0 1 0 0,-1 0-1 0 0,0 0 1 0 0,0 0-1 0 0,2-2 1 0 0,-3 2-12 0 0,1 0 0 0 0,0 0 0 0 0,0 0 0 0 0,0 0 0 0 0,0 0 1 0 0,1 0-1 0 0,-1 0 0 0 0,0 0 0 0 0,0 0 0 0 0,1 0 0 0 0,-1 1 0 0 0,0-1 0 0 0,1 0 0 0 0,-1 1 1 0 0,1-1-1 0 0,-1 1 0 0 0,0 0 0 0 0,2-1 0 0 0,-1 1-103 0 0,0-1 1 0 0,0 1-1 0 0,0 0 0 0 0,-1-1 0 0 0,1 0 1 0 0,0 0-1 0 0,0 1 0 0 0,-1-1 1 0 0,1 0-1 0 0,-1 0 0 0 0,1 0 0 0 0,1-2 1 0 0,38-18-3709 0 0,-28 12 2121 0 0,1-1 0 0 0,0 2 0 0 0,18-9 0 0 0,7-4-346 0 0,-17 13 528 0 0,-12 6 702 0 0,3-9-2829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 5360 0 0,'13'-7'20155'0'0,"-17"100"-16295"0"0,-5-47-3349 0 0,7-40-442 0 0,0 1 0 0 0,0 0 0 0 0,1 0 0 0 0,0 0-1 0 0,0 8 1 0 0,0-9-28 0 0,1 1 1 0 0,-1 0-1 0 0,0-1 0 0 0,0 1 1 0 0,-1-1-1 0 0,0 1 0 0 0,0-1 1 0 0,0 0-1 0 0,-5 8 0 0 0,5-11-23 0 0,1 1-1 0 0,-1-1 0 0 0,1 0 1 0 0,0 1-1 0 0,0-1 0 0 0,0 1 0 0 0,1 0 1 0 0,-1-1-1 0 0,1 6 0 0 0,-1 0-2 0 0,-26 112 295 0 0,15-79-169 0 0,8-32-118 0 0,1 0 0 0 0,0 0 0 0 0,1 0 0 0 0,0 1 1 0 0,0 16-1 0 0,1-24-9 0 0,0 1-1 0 0,0 0 1 0 0,0-1 0 0 0,-1 1 0 0 0,1-1 0 0 0,-1 1 0 0 0,0-1 0 0 0,1 1 0 0 0,-4 2-1 0 0,1 7 25 0 0,4-13-37 0 0,0-1 0 0 0,0 1-1 0 0,-1 0 1 0 0,1 0 0 0 0,0 0 0 0 0,0 0 0 0 0,-1 0 0 0 0,1 0 0 0 0,0 0 0 0 0,0 0 0 0 0,-1 0 0 0 0,1 0 0 0 0,0 0-1 0 0,-1 0 1 0 0,1 0 0 0 0,0 0 0 0 0,0 0 0 0 0,-1 0 0 0 0,1 0 0 0 0,0 1 0 0 0,0-1 0 0 0,-1 0 0 0 0,1 0 0 0 0,0 0-1 0 0,0 0 1 0 0,0 0 0 0 0,-1 1 0 0 0,1-1 0 0 0,0 0 0 0 0,0 0 0 0 0,0 0 0 0 0,-1 1 0 0 0,1-1 0 0 0,0 0 0 0 0,0 0-1 0 0,0 1 1 0 0,0-1 0 0 0,0 0 0 0 0,0 0 0 0 0,0 1 0 0 0,-1-1 0 0 0,1 0 0 0 0,0 0 0 0 0,0 1 0 0 0,0-1 0 0 0,0 0-1 0 0,0 0 1 0 0,0 1 0 0 0,0-1 0 0 0,0 0 0 0 0,1 1 0 0 0,-1-1 0 0 0,0 0 0 0 0,0 0 0 0 0,0 1 0 0 0,1 0 1 0 0,-1-1 0 0 0,1 1 1 0 0,-1 0-1 0 0,1-1 1 0 0,0 1-1 0 0,0 0 0 0 0,-1-1 1 0 0,1 1-1 0 0,0-1 1 0 0,0 0-1 0 0,0 1 0 0 0,-1-1 1 0 0,1 0-1 0 0,0 1 1 0 0,0-1-1 0 0,0 0 0 0 0,0 0 1 0 0,0 0-1 0 0,0 0 1 0 0,1 0-1 0 0,0 0 6 0 0,33-1 96 0 0,-14-10-98 0 0,-17 8-5 0 0,-1 1 0 0 0,0 0 0 0 0,1 0 0 0 0,0 0 0 0 0,-1 1 1 0 0,1-1-1 0 0,0 1 0 0 0,4-1 0 0 0,4-5 5 0 0,-12 6-6 0 0,0 1-1 0 0,1-1 0 0 0,0 1 1 0 0,-1-1-1 0 0,1 1 0 0 0,-1-1 1 0 0,1 1-1 0 0,0-1 1 0 0,-1 1-1 0 0,1-1 0 0 0,0 1 1 0 0,-1 0-1 0 0,1-1 0 0 0,0 1 1 0 0,0 0-1 0 0,-1 0 0 0 0,1 0 1 0 0,0-1-1 0 0,0 1 0 0 0,-1 0 1 0 0,2 0-1 0 0,60-22-28 0 0,-53 19-16 0 0,-1 1-1 0 0,0-1 1 0 0,0-1 0 0 0,-1 0 0 0 0,10-5 0 0 0,8-4-126 0 0,-2-10-425 0 0,-13 18-88 0 0,0-1 0 0 0,0-1 0 0 0,0 0 0 0 0,-1-1-1 0 0,17-16 1 0 0,-24 21 463 0 0,1 1 0 0 0,-1 0 0 0 0,1 0 0 0 0,0 0 1 0 0,-1 0-1 0 0,1 0 0 0 0,0 1 0 0 0,6-3 0 0 0,19-14-3411 0 0,2 1 657 0 0,-4 4-2493 0 0,2-8 1084 0 0,-27 19 3901 0 0,8-7-2503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55 5312 0 0,'-19'-27'3557'0'0,"17"25"-2949"0"0,1 0 1 0 0,-1 0-1 0 0,1 0 0 0 0,-1 0 0 0 0,0 1 1 0 0,0-1-1 0 0,1 1 0 0 0,-1-1 0 0 0,0 1 0 0 0,-1 0 1 0 0,1 0-1 0 0,0 0 0 0 0,0 0 0 0 0,0 0 1 0 0,-5-1-1 0 0,-24-1 10109 0 0,31 36-8919 0 0,0-11-1388 0 0,-1-11-290 0 0,1 1 0 0 0,0-1 0 0 0,1 1 0 0 0,0-1 0 0 0,0 0 0 0 0,2 0 0 0 0,-1 0 0 0 0,1 0 0 0 0,5 11 0 0 0,32 83-79 0 0,-13-25-41 0 0,2-3 0 0 0,-23-48 0 0 0,-6-27 0 0 0,0 0 0 0 0,0 0 0 0 0,0 0 0 0 0,0 0 0 0 0,1 0 0 0 0,-1 0 0 0 0,1 0 0 0 0,-1 0 0 0 0,1 0 0 0 0,0 0 0 0 0,-1 0 0 0 0,1-1 0 0 0,0 1 0 0 0,0 0 0 0 0,3 3 0 0 0,-2-2-21 0 0,1 0-1 0 0,-1 1 1 0 0,0-1-1 0 0,0 1 1 0 0,0-1-1 0 0,0 1 1 0 0,-1 0-1 0 0,2 6 1 0 0,-2-6-17 0 0,1 0 0 0 0,-1 1-1 0 0,1-1 1 0 0,0 0 0 0 0,1 0 0 0 0,-1 0 0 0 0,5 6-1 0 0,6 13-597 0 0,-12-21 434 0 0,-1 0 0 0 0,1 0 0 0 0,0 0 0 0 0,0 0 0 0 0,0 0 0 0 0,0 0 0 0 0,0 0 0 0 0,1 0 0 0 0,-1 0 0 0 0,0-1 0 0 0,1 1 0 0 0,-1-1 0 0 0,1 1 0 0 0,0-1 0 0 0,-1 1 0 0 0,1-1 0 0 0,0 0 0 0 0,0 0 0 0 0,0 0 0 0 0,0 0 0 0 0,0 0 0 0 0,0 0 0 0 0,0 0 0 0 0,3 0 0 0 0,27-2-12463 0 0,-25-25 7412 0 0,-3 19 3859 0 0,3-3-2892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 7688 0 0,'0'-2'2552'0'0,"-7"-23"15971"0"0,9 26-18370 0 0,0 0 0 0 0,0 0-1 0 0,1 1 1 0 0,-1-1 0 0 0,0 1-1 0 0,0 0 1 0 0,0-1 0 0 0,-1 1-1 0 0,1 0 1 0 0,0 0 0 0 0,-1 0-1 0 0,1 0 1 0 0,-1 0 0 0 0,1 1-1 0 0,-1-1 1 0 0,0 0 0 0 0,0 1 0 0 0,0-1-1 0 0,-1 1 1 0 0,1-1 0 0 0,0 4-1 0 0,18 31 478 0 0,-15-30-628 0 0,1 1 0 0 0,-1-1 0 0 0,0 1 0 0 0,0 0 0 0 0,-1 1 0 0 0,0-1 0 0 0,-1 0 0 0 0,3 17 0 0 0,9 26-5 0 0,-5-32 3 0 0,-8-16 0 0 0,1-1 0 0 0,-1 1 0 0 0,0 0 0 0 0,0 0 0 0 0,0 0 0 0 0,0 0 0 0 0,-1 0 0 0 0,1 0 0 0 0,-1 0 0 0 0,0 0 0 0 0,0 0 0 0 0,0 3 0 0 0,22 107 0 0 0,-13-25 0 0 0,-4 0 0 0 0,8-35 0 0 0,-4 24-2868 0 0,-3-111-10566 0 0,-4 28 11935 0 0,4-22-1230 0 0,2 1 1 0 0,16-36-1 0 0,-12 30-1027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5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6000 0 0,'0'-29'12647'0'0,"9"76"-6484"0"0,-9-42-5972 0 0,0 0 1 0 0,0 1-1 0 0,1-1 1 0 0,-1 0-1 0 0,1 0 1 0 0,0 0-1 0 0,0 0 0 0 0,1 0 1 0 0,0 0-1 0 0,0 0 1 0 0,4 7-1 0 0,-5-11-169 0 0,-1 0 0 0 0,1 0-1 0 0,0 0 1 0 0,-1 0 0 0 0,1 0-1 0 0,-1 0 1 0 0,0 0 0 0 0,1 1 0 0 0,-1-1-1 0 0,0 0 1 0 0,1 0 0 0 0,-1 1-1 0 0,0-1 1 0 0,0 0 0 0 0,0 0 0 0 0,0 0-1 0 0,0 1 1 0 0,0-1 0 0 0,-1 0-1 0 0,1 0 1 0 0,-1 2 0 0 0,1-2-4 0 0,-1 1 0 0 0,1-1 1 0 0,0 0-1 0 0,0 0 0 0 0,0 1 0 0 0,0-1 0 0 0,0 1 1 0 0,0-1-1 0 0,0 0 0 0 0,0 1 0 0 0,0-1 0 0 0,0 0 1 0 0,1 1-1 0 0,-1-1 0 0 0,1 0 0 0 0,-1 0 0 0 0,1 1 1 0 0,-1-1-1 0 0,1 0 0 0 0,0 0 0 0 0,-1 0 0 0 0,1 0 1 0 0,1 1-1 0 0,-1 0 4 0 0,0-1 0 0 0,0 0 1 0 0,0 0-1 0 0,0 1 0 0 0,0-1 1 0 0,0 1-1 0 0,0-1 0 0 0,-1 1 0 0 0,1-1 1 0 0,-1 1-1 0 0,1-1 0 0 0,-1 1 1 0 0,0-1-1 0 0,1 1 0 0 0,-1 0 0 0 0,0 1 1 0 0,7 25 332 0 0,3 6-60 0 0,-9-24-209 0 0,2-1 0 0 0,-1 0 0 0 0,1 0 0 0 0,5 10-1 0 0,59 108 334 0 0,-64-122-402 0 0,0 1 0 0 0,0-2 0 0 0,1 1 0 0 0,-1 0 0 0 0,1-1 0 0 0,0 1 0 0 0,0-1 0 0 0,1 0 0 0 0,0-1 0 0 0,-1 1 0 0 0,8 3 0 0 0,52 23 160 0 0,-49-24-124 0 0,1 0-1 0 0,0-2 1 0 0,1 0-1 0 0,-1 0 1 0 0,1-2-1 0 0,0 0 1 0 0,-1-1-1 0 0,27-2 0 0 0,-39 1-17 0 0,0-1-1 0 0,0-1 0 0 0,0 1 0 0 0,0 0 0 0 0,0-1 0 0 0,0 0 0 0 0,5-3 0 0 0,9-4 65 0 0,-15 8-61 0 0,0-1 1 0 0,0 0-1 0 0,0 1 0 0 0,0-1 0 0 0,0-1 0 0 0,-1 1 0 0 0,1 0 0 0 0,-1-1 0 0 0,1 1 0 0 0,-1-1 0 0 0,0 0 0 0 0,0 0 0 0 0,0 0 0 0 0,0 0 0 0 0,2-6 0 0 0,11-15 271 0 0,-11 19-285 0 0,-1 0 0 0 0,0 0 0 0 0,0-1 0 0 0,-1 1-1 0 0,1-1 1 0 0,-1 1 0 0 0,0-1 0 0 0,-1 0 0 0 0,0 1 0 0 0,0-1 0 0 0,1-9 0 0 0,-1-77 343 0 0,-2 44-296 0 0,-1 38-71 0 0,0 0 0 0 0,-1 0 0 0 0,1 0 0 0 0,-2 0 0 0 0,0 1 0 0 0,0-1 0 0 0,0 1 0 0 0,-1 0 0 0 0,-9-12 0 0 0,14 20 0 0 0,-1 0 0 0 0,0-1 0 0 0,0 1 0 0 0,0 0 0 0 0,0 0 0 0 0,0 0 0 0 0,0 1 0 0 0,0-1 0 0 0,0 0 0 0 0,0 0 0 0 0,0 0 0 0 0,-1 1 0 0 0,1-1 0 0 0,0 1 0 0 0,0-1 0 0 0,-1 1 0 0 0,-1-1 0 0 0,-11-6 0 0 0,2-9 0 0 0,11 13 0 0 0,-1 0 0 0 0,0 0 0 0 0,-1 0 0 0 0,1 0 0 0 0,0 0 0 0 0,-1 1 0 0 0,1-1 0 0 0,-1 1 0 0 0,0-1 0 0 0,0 1 0 0 0,0 0 0 0 0,0 0 0 0 0,0 1 0 0 0,-1-1 0 0 0,1 0 0 0 0,0 1 0 0 0,-1 0 0 0 0,1 0 0 0 0,-5-1 0 0 0,-71 2 0 0 0,60-1 0 0 0,15 1 0 0 0,0-1 0 0 0,0 1 0 0 0,0 0 0 0 0,0 0 0 0 0,0 0 0 0 0,0 0 0 0 0,1 1 0 0 0,-1-1 0 0 0,0 1 0 0 0,0 0 0 0 0,0 0 0 0 0,1 1 0 0 0,-1-1 0 0 0,0 1 0 0 0,1 0 0 0 0,-1 0 0 0 0,1 0 0 0 0,0 0 0 0 0,0 0 0 0 0,0 1 0 0 0,0-1 0 0 0,-4 6 0 0 0,-9 6-13 0 0,-4 9-175 0 0,-10 21-943 0 0,23-36 28 0 0,1 1 0 0 0,0 0 0 0 0,0 0 0 0 0,-8 19 1 0 0,9-18-2311 0 0,-1 1 0 0 0,-1-1 0 0 0,0 0 0 0 0,-13 15 0 0 0,9-24-2083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313 339 1128 0 0,'2'-38'2943'0'0,"-1"38"-2930"0"0,0-1 0 0 0,-1 0 1 0 0,1 0-1 0 0,0 0 1 0 0,-1 0-1 0 0,1 0 1 0 0,-1 0-1 0 0,1 0 0 0 0,-1 0 1 0 0,1 0-1 0 0,-1-1 1 0 0,0 1-1 0 0,1 0 1 0 0,-1 0-1 0 0,0 0 0 0 0,0 0 1 0 0,0-1-1 0 0,0 1 1 0 0,0 0-1 0 0,0 0 1 0 0,-1-2-1 0 0,1-1 114 0 0,2 4 26 0 0,-1 0 1 0 0,1 0-1 0 0,-1 0 0 0 0,0-1 1 0 0,1 1-1 0 0,-1 0 0 0 0,0-1 0 0 0,1 1 1 0 0,-1-1-1 0 0,0 1 0 0 0,1-1 0 0 0,-1 0 1 0 0,0 0-1 0 0,0 0 0 0 0,0 1 0 0 0,0-1 1 0 0,0 0-1 0 0,0 0 0 0 0,0 0 1 0 0,1-2-1 0 0,4-21 10229 0 0,-23 22-6731 0 0,15 2-3315 0 0,-19 6 1116 0 0,7 0-1021 0 0,13-6-411 0 0,0 0-1 0 0,0 0 1 0 0,0 1-1 0 0,0-1 1 0 0,0 0 0 0 0,0 1-1 0 0,0-1 1 0 0,0 0 0 0 0,1 1-1 0 0,-1-1 1 0 0,0 1-1 0 0,0-1 1 0 0,0 1 0 0 0,0 0-1 0 0,1-1 1 0 0,-1 1-1 0 0,0 0 1 0 0,0 1 0 0 0,-7 7 97 0 0,1 0 1 0 0,-1-1 0 0 0,-1 0 0 0 0,1 0-1 0 0,-1-1 1 0 0,-11 7 0 0 0,13-8-106 0 0,-14 18 72 0 0,19-21-84 0 0,-1 1 1 0 0,1 0-1 0 0,0 0 1 0 0,1 0-1 0 0,-1 0 1 0 0,1 0-1 0 0,0 0 1 0 0,0 0-1 0 0,-1 7 1 0 0,2 15 62 0 0,-1-16-51 0 0,1 1 0 0 0,0 0 0 0 0,1 0 0 0 0,3 19 0 0 0,-3-27-10 0 0,0 0 1 0 0,0 1 0 0 0,1-1 0 0 0,-1 0 0 0 0,1 0-1 0 0,-1-1 1 0 0,1 1 0 0 0,0 0 0 0 0,0 0 0 0 0,0-1-1 0 0,1 1 1 0 0,-1-1 0 0 0,1 0 0 0 0,-1 0-1 0 0,1 0 1 0 0,0 0 0 0 0,-1 0 0 0 0,1 0 0 0 0,0-1-1 0 0,4 2 1 0 0,63 38 69 0 0,-19-10 47 0 0,-32-23-25 0 0,-16-7-77 0 0,1 0 0 0 0,-1 0 0 0 0,0 1 0 0 0,1-1 0 0 0,-1 1 0 0 0,0 0 0 0 0,0 0 0 0 0,0 0 0 0 0,0 0 0 0 0,4 5 0 0 0,-5-5 12 0 0,1 1 0 0 0,-1-1 1 0 0,0 0-1 0 0,1 0 0 0 0,-1 0 0 0 0,1 0 0 0 0,-1 0 0 0 0,1-1 0 0 0,0 1 0 0 0,0-1 0 0 0,0 1 1 0 0,3 0-1 0 0,-3-2-9 0 0,-1 1 0 0 0,0-1 0 0 0,0 1 0 0 0,0 0 0 0 0,0 0 0 0 0,0 0 0 0 0,0 0 0 0 0,0 0 0 0 0,0 0 0 0 0,-1 0 0 0 0,1 1 0 0 0,0-1 0 0 0,-1 1 1 0 0,1-1-1 0 0,-1 1 0 0 0,1 0 0 0 0,-1 0 0 0 0,0-1 0 0 0,0 1 0 0 0,1 0 0 0 0,-2 0 0 0 0,1 0 0 0 0,0 0 0 0 0,1 4 0 0 0,-2-4 5 0 0,1 0-1 0 0,0-1 1 0 0,-1 1-1 0 0,1-1 1 0 0,0 1 0 0 0,0-1-1 0 0,0 1 1 0 0,0-1-1 0 0,0 0 1 0 0,0 1-1 0 0,0-1 1 0 0,0 0-1 0 0,0 0 1 0 0,1 0 0 0 0,-1 0-1 0 0,0 0 1 0 0,1 0-1 0 0,-1 0 1 0 0,1 0-1 0 0,-1-1 1 0 0,1 1-1 0 0,1 0 1 0 0,8 5 77 0 0,-10-2 1 0 0,0 0 0 0 0,0 0 1 0 0,-1 0-1 0 0,1 0 0 0 0,-1 0 1 0 0,0-1-1 0 0,0 1 0 0 0,-1 0 1 0 0,1 0-1 0 0,-1 0 0 0 0,-1 4 1 0 0,-6 1-4 0 0,0 1 0 0 0,0-1 1 0 0,1 1-1 0 0,-7 13 0 0 0,5-5-28 0 0,8-15-67 0 0,0 0 1 0 0,0-1-1 0 0,0 1 1 0 0,-1-1-1 0 0,1 1 1 0 0,-1-1-1 0 0,0 1 0 0 0,1-1 1 0 0,-1 0-1 0 0,0 0 1 0 0,-5 4-1 0 0,-40 46 9 0 0,-1-14-101 0 0,27-20-599 0 0,-1-1 0 0 0,-45 27 0 0 0,66-44 564 0 0,1 0 1 0 0,-1 1-1 0 0,0-1 1 0 0,0 0 0 0 0,0 0-1 0 0,1 1 1 0 0,-1-1 0 0 0,0 0-1 0 0,0 0 1 0 0,0 0 0 0 0,0 0-1 0 0,1 0 1 0 0,-1 0 0 0 0,0 0-1 0 0,0-1 1 0 0,0 1 0 0 0,0 0-1 0 0,1 0 1 0 0,-1-1 0 0 0,0 1-1 0 0,0 0 1 0 0,1-1 0 0 0,-1 1-1 0 0,0-1 1 0 0,0 1 0 0 0,1-1-1 0 0,-1 1 1 0 0,1-1 0 0 0,-1 1-1 0 0,0-1 1 0 0,1 0 0 0 0,-1 1-1 0 0,1-1 1 0 0,0 0 0 0 0,-1 1-1 0 0,1-1 1 0 0,-1 0 0 0 0,1 0-1 0 0,0 0 1 0 0,0 1 0 0 0,-1-1-1 0 0,1 0 1 0 0,0 0 0 0 0,0 0-1 0 0,0 1 1 0 0,0-1 0 0 0,0 0-1 0 0,0 0 1 0 0,0-1 0 0 0,-1-43-2245 0 0,1 42 2008 0 0,-9-231-7051 0 0,9 218 7027 0 0,-2 0-1 0 0,1 0 1 0 0,-2 1-1 0 0,0-1 1 0 0,-1 1-1 0 0,0 0 1 0 0,-8-15-1 0 0,-4-5-717 0 0,-32-52-1 0 0,33 54 956 0 0,14 29 153 0 0,0 0 0 0 0,-1 0 0 0 0,0 0 0 0 0,1 0-1 0 0,-1 0 1 0 0,0 1 0 0 0,-1-1 0 0 0,1 1 0 0 0,-1-1 0 0 0,1 1-1 0 0,-1 0 1 0 0,-5-5 0 0 0,7 7 4 0 0,-1 1 1 0 0,1-1-1 0 0,0 0 0 0 0,0-1 1 0 0,0 1-1 0 0,0 0 0 0 0,0 0 1 0 0,0 0-1 0 0,0-1 0 0 0,1 1 1 0 0,-1 0-1 0 0,0-1 0 0 0,1 1 0 0 0,-1-1 1 0 0,1 1-1 0 0,-1 0 0 0 0,1-4 1 0 0,-1 4 23 0 0,1-1 0 0 0,0 1 0 0 0,-1-1 0 0 0,1 1 0 0 0,-1-1 0 0 0,1 1 0 0 0,-1-1 0 0 0,0 1 0 0 0,1 0 0 0 0,-1-1 0 0 0,0 1 0 0 0,0 0 0 0 0,0 0 0 0 0,0 0-1 0 0,-2-2 1 0 0,-3-9 1293 0 0,6 11-1276 0 0,0 1 0 0 0,0 0 1 0 0,-1-1-1 0 0,1 1 0 0 0,0 0 0 0 0,0-1 0 0 0,0 1 0 0 0,0 0 1 0 0,0-1-1 0 0,0 1 0 0 0,0-1 0 0 0,-1 1 0 0 0,1 0 0 0 0,0 0 1 0 0,0-1-1 0 0,-1 1 0 0 0,1 0 0 0 0,0-1 0 0 0,0 1 0 0 0,-1 0 1 0 0,1 0-1 0 0,0-1 0 0 0,-1 1 0 0 0,1 0 0 0 0,0 0 0 0 0,-1 0 1 0 0,1 0-1 0 0,0-1 0 0 0,-1 1 0 0 0,1 0 0 0 0,0 0 0 0 0,-1 0 1 0 0,1 0-1 0 0,0 0 0 0 0,-1 0 0 0 0,1 0 0 0 0,-1 0 0 0 0,1 0 1 0 0,0 0-1 0 0,-12-5 10286 0 0,20 4-10106 0 0,-5 0-19 0 0,1 1-1 0 0,-1-1 1 0 0,0 0-1 0 0,1 0 1 0 0,-1-1-1 0 0,0 1 0 0 0,0-1 1 0 0,0 1-1 0 0,0-1 1 0 0,0 0-1 0 0,-1 0 1 0 0,1 0-1 0 0,-1 0 1 0 0,1-1-1 0 0,3-4 1 0 0,-3 4-154 0 0,1 0 0 0 0,0 0-1 0 0,-1 1 1 0 0,1-1 0 0 0,0 1 0 0 0,0-1 0 0 0,1 1 0 0 0,4-1 0 0 0,10-6 109 0 0,2-2-79 0 0,1 1-1 0 0,0 1 1 0 0,28-8-1 0 0,34-14-155 0 0,-38 19-225 0 0,-42 11 209 0 0,1 0 0 0 0,-1 0-1 0 0,1 0 1 0 0,-1 0-1 0 0,1-1 1 0 0,-1 1-1 0 0,0-1 1 0 0,0 0-1 0 0,0-1 1 0 0,5-2 0 0 0,-8 4 42 0 0,1 0 1 0 0,0-1 0 0 0,0 1-1 0 0,0 0 1 0 0,0 1 0 0 0,0-1-1 0 0,0 0 1 0 0,0 1 0 0 0,0-1-1 0 0,0 1 1 0 0,3-1 0 0 0,-3 1 0 0 0,0 0 0 0 0,0-1 0 0 0,0 1 0 0 0,-1-1 1 0 0,1 1-1 0 0,0-1 0 0 0,0 1 0 0 0,-1-1 0 0 0,1 0 0 0 0,0 0 0 0 0,-1 0 1 0 0,1 0-1 0 0,-1 0 0 0 0,3-2 0 0 0,3-2-162 0 0,0 1 0 0 0,0-1-1 0 0,0 2 1 0 0,1-1 0 0 0,-1 1 0 0 0,1 0-1 0 0,12-2 1 0 0,15-6-158 0 0,-24 7 358 0 0,1 1 0 0 0,-1 1 0 0 0,1 0 1 0 0,23-1-1 0 0,-33 3 15 0 0,-1 0 1 0 0,0 0 0 0 0,1 0-1 0 0,-1 0 1 0 0,0 0 0 0 0,1 1-1 0 0,-1-1 1 0 0,0 0 0 0 0,1 1-1 0 0,-1-1 1 0 0,0 1 0 0 0,0-1-1 0 0,1 1 1 0 0,-1 0 0 0 0,0-1-1 0 0,0 1 1 0 0,0 0 0 0 0,0 0-1 0 0,0 0 1 0 0,0 0 0 0 0,0 0-1 0 0,0 0 1 0 0,0 0-1 0 0,-1 0 1 0 0,2 1 0 0 0,6 34 688 0 0,-3-7-233 0 0,2 32 259 0 0,-5-29-488 0 0,1-16-82 0 0,-2 1 1 0 0,0 1 0 0 0,-1 17 0 0 0,-1-24-78 0 0,1 0 1 0 0,0 0-1 0 0,1 0 0 0 0,0 0 1 0 0,1 0-1 0 0,3 12 1 0 0,-3-16-30 0 0,-1 0 1 0 0,0-1 0 0 0,0 1 0 0 0,-1 0 0 0 0,0 0 0 0 0,0 0 0 0 0,-1 10 0 0 0,0-13-26 0 0,0 0-1 0 0,0 1 1 0 0,1-1 0 0 0,0 0 0 0 0,0 0-1 0 0,0 1 1 0 0,1-1 0 0 0,-1 0 0 0 0,1 0-1 0 0,0 0 1 0 0,0 0 0 0 0,0 0 0 0 0,1 0-1 0 0,-1 0 1 0 0,1 0 0 0 0,0 0 0 0 0,0 0-1 0 0,3 3 1 0 0,5 9 138 0 0,-10-15-156 0 0,0 0 0 0 0,1 0 1 0 0,-1 0-1 0 0,0 0 0 0 0,1 0 0 0 0,-1 0 0 0 0,1-1 1 0 0,-1 1-1 0 0,1 0 0 0 0,0 0 0 0 0,-1-1 0 0 0,1 1 1 0 0,0 0-1 0 0,0-1 0 0 0,-1 1 0 0 0,1 0 0 0 0,0-1 1 0 0,0 1-1 0 0,0-1 0 0 0,1 1 0 0 0,13 9 230 0 0,-14-9-224 0 0,0 0-1 0 0,0 0 0 0 0,0 0 1 0 0,1 0-1 0 0,-1-1 0 0 0,0 1 1 0 0,0 0-1 0 0,1-1 1 0 0,-1 1-1 0 0,0-1 0 0 0,1 1 1 0 0,-1-1-1 0 0,0 1 0 0 0,1-1 1 0 0,-1 0-1 0 0,0 0 0 0 0,1 0 1 0 0,1 0-1 0 0,13 1 112 0 0,-11 0-68 0 0,-1 0 1 0 0,1-1-1 0 0,0 0 0 0 0,0 0 1 0 0,0 0-1 0 0,0 0 1 0 0,-1-1-1 0 0,1 1 0 0 0,0-1 1 0 0,0-1-1 0 0,-1 1 0 0 0,1-1 1 0 0,-1 1-1 0 0,6-4 1 0 0,-7 2-24 0 0,0 0 1 0 0,0 0-1 0 0,0 1 1 0 0,0-1 0 0 0,1 1-1 0 0,-1 0 1 0 0,1 0 0 0 0,6-3-1 0 0,-5 3 13 0 0,0-1-1 0 0,0 1 1 0 0,-1-1 0 0 0,1 0-1 0 0,-1 0 1 0 0,0 0 0 0 0,7-7-1 0 0,57-63 412 0 0,-63 65-374 0 0,0-1 0 0 0,-1 0 0 0 0,0 0 1 0 0,0 0-1 0 0,-1 0 0 0 0,2-12 0 0 0,-5 20-83 0 0,14-48 295 0 0,-5 27-129 0 0,-6 7-80 0 0,0 0 0 0 0,-1 0 0 0 0,-1 0 0 0 0,0-1-1 0 0,-1 1 1 0 0,-1 0 0 0 0,0 0 0 0 0,-1-1 0 0 0,-4-16-1 0 0,-4 1 31 0 0,-1 0 0 0 0,-18-34-1 0 0,23 58-106 0 0,-1 0-1 0 0,1 0 1 0 0,-2 0-1 0 0,1 1 1 0 0,-1 0-1 0 0,-9-5 0 0 0,7 7-29 0 0,0 1 0 0 0,1 1 0 0 0,-1-1-1 0 0,0 2 1 0 0,-14-2 0 0 0,20 3-23 0 0,0-1 0 0 0,1 1 0 0 0,-1 0 0 0 0,0 0-1 0 0,0 0 1 0 0,1 0 0 0 0,-1 1 0 0 0,0 0 0 0 0,1-1 0 0 0,-1 1 0 0 0,0 1 0 0 0,1-1-1 0 0,-1 0 1 0 0,1 1 0 0 0,0 0 0 0 0,-1 0 0 0 0,1 0 0 0 0,-4 3 0 0 0,4-1-36 0 0,0-1 0 0 0,0 0 0 0 0,0 0 1 0 0,0 0-1 0 0,0 0 0 0 0,-1 0 0 0 0,-5 3 0 0 0,4-3-166 0 0,0 0 0 0 0,0 1-1 0 0,0 0 1 0 0,1 0-1 0 0,-1 0 1 0 0,-5 8-1 0 0,-58 65-4240 0 0,52-62 1230 0 0,-1-1-1 0 0,-1-1 1 0 0,-29 17 0 0 0,13-9-1721 0 0,22-8 944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104 100 3520 0 0,'-43'2'8362'0'0,"3"8"-5187"0"0,40-9-3116 0 0,-1-1 1 0 0,1 0 0 0 0,-1 1-1 0 0,0-1 1 0 0,1 0-1 0 0,-1 0 1 0 0,1 1-1 0 0,-1-1 1 0 0,0 0-1 0 0,1 0 1 0 0,-1 0 0 0 0,0 0-1 0 0,1 0 1 0 0,-1 0-1 0 0,1 0 1 0 0,-1 0-1 0 0,0 0 1 0 0,1 0-1 0 0,-1 0 1 0 0,0 0 0 0 0,1-1-1 0 0,-1 1 1 0 0,1 0-1 0 0,-1 0 1 0 0,0-1-1 0 0,1 1 1 0 0,-1 0 0 0 0,1-1-1 0 0,-1 1 1 0 0,1-1-1 0 0,-1 1 1 0 0,0-1-1 0 0,1 1-46 0 0,0-1 0 0 0,0 1 0 0 0,0 0 0 0 0,0 0-1 0 0,0-1 1 0 0,0 1 0 0 0,0 0 0 0 0,0-1 0 0 0,-1 1 0 0 0,1 0-1 0 0,0-1 1 0 0,0 1 0 0 0,1 0 0 0 0,-1-1 0 0 0,0 1-1 0 0,0 0 1 0 0,0 0 0 0 0,0-1 0 0 0,0 1 0 0 0,0 0 0 0 0,0-1-1 0 0,0 1 1 0 0,0 0 0 0 0,1 0 0 0 0,-1-1 0 0 0,0 1-1 0 0,0 0 1 0 0,0 0 0 0 0,1-1 0 0 0,-1 1 0 0 0,0 0 0 0 0,0 0-1 0 0,1 0 1 0 0,-1 0 0 0 0,0-1 0 0 0,0 1 0 0 0,1 0-1 0 0,-1 0 1 0 0,0 0 0 0 0,1 0 0 0 0,-1 0 0 0 0,0 0 0 0 0,0 0-1 0 0,1 0 1 0 0,-1 0 0 0 0,0 0 0 0 0,1 0 0 0 0,-1 0-1 0 0,0 0 1 0 0,1 0 0 0 0,-1 0 0 0 0,0 0 0 0 0,0 0 0 0 0,1 0-1 0 0,3-1 41 0 0,0-1-1 0 0,0 1 0 0 0,0-1 0 0 0,0 0 0 0 0,-1 0 0 0 0,1 0 0 0 0,0-1 1 0 0,-1 1-1 0 0,0-1 0 0 0,4-3 0 0 0,37-24 669 0 0,-14 18-453 0 0,-19 7-72 0 0,0 0-1 0 0,0 1 1 0 0,1 0-1 0 0,0 1 1 0 0,0 0-1 0 0,0 1 1 0 0,21-1-1 0 0,-7 2-7 0 0,-5 0 10 0 0,0 1 0 0 0,31 3 1 0 0,-49-3-172 0 0,1 1 0 0 0,-1-1 1 0 0,1 1-1 0 0,-1-1 1 0 0,0 1-1 0 0,1 0 1 0 0,-1 1-1 0 0,0-1 0 0 0,0 0 1 0 0,0 1-1 0 0,0 0 1 0 0,0 0-1 0 0,0-1 1 0 0,-1 2-1 0 0,1-1 0 0 0,-1 0 1 0 0,1 1-1 0 0,-1-1 1 0 0,0 1-1 0 0,0-1 0 0 0,0 1 1 0 0,2 4-1 0 0,0 4 83 0 0,-1 0-1 0 0,0 1 1 0 0,-1 0-1 0 0,0-1 1 0 0,-1 1-1 0 0,-1 22 1 0 0,-3-25-83 0 0,-1-1 0 0 0,0 0 0 0 0,0 0 0 0 0,-1 0-1 0 0,0 0 1 0 0,-1-1 0 0 0,-10 12 0 0 0,15-18-29 0 0,-10 18 19 0 0,10-16-17 0 0,0-1 0 0 0,0 1 0 0 0,0-1 0 0 0,0 0 0 0 0,-1 1 0 0 0,1-1 0 0 0,-1 0 0 0 0,1 0 0 0 0,-1 0 0 0 0,0 0 1 0 0,0 0-1 0 0,0 0 0 0 0,0-1 0 0 0,-4 4 0 0 0,5-5 0 0 0,1 0 0 0 0,0 0 0 0 0,-1 0 0 0 0,1 0 0 0 0,-1 0 0 0 0,1 0 1 0 0,0 0-1 0 0,-1 0 0 0 0,1 0 0 0 0,0 1 0 0 0,-1-1 0 0 0,1 0 0 0 0,0 0 1 0 0,-1 1-1 0 0,1-1 0 0 0,0 0 0 0 0,0 0 0 0 0,-1 1 0 0 0,1-1 0 0 0,0 0 1 0 0,0 1-1 0 0,-1-1 0 0 0,1 0 0 0 0,0 1 0 0 0,0-1 0 0 0,0 0 0 0 0,0 1 1 0 0,0-1-1 0 0,-1 0 0 0 0,1 1 0 0 0,0-1 0 0 0,0 0 0 0 0,0 1 0 0 0,0-1 0 0 0,0 1 1 0 0,0-1-1 0 0,0 0 0 0 0,0 1 0 0 0,0-1 0 0 0,1 1 0 0 0,-1-1 0 0 0,0 0 1 0 0,0 1-1 0 0,0-1 0 0 0,0 0 0 0 0,0 1 0 0 0,1-1 0 0 0,-1 0 0 0 0,0 1 1 0 0,0-1-1 0 0,1 0 0 0 0,-1 0 0 0 0,0 1 0 0 0,0-1 0 0 0,1 0 0 0 0,-1 0 1 0 0,0 1-1 0 0,1-1 0 0 0,-1 0 0 0 0,0 0 0 0 0,1 0 0 0 0,-1 1 0 0 0,0-1 1 0 0,1 0-1 0 0,32 13 68 0 0,4 1 145 0 0,0 1 0 0 0,-2 1 0 0 0,1 3 0 0 0,39 27 0 0 0,19 29 922 0 0,-87-68-966 0 0,0 1 1 0 0,-1 0-1 0 0,0 0 1 0 0,0 0-1 0 0,-1 1 1 0 0,0 0-1 0 0,-1 0 1 0 0,0 0-1 0 0,0 1 1 0 0,-1-1-1 0 0,0 1 1 0 0,0 0-1 0 0,-1 0 1 0 0,1 19-1 0 0,-3-23-84 0 0,-1 0-1 0 0,1 0 0 0 0,-1-1 0 0 0,0 1 0 0 0,-1 0 0 0 0,1-1 0 0 0,-1 1 1 0 0,0-1-1 0 0,-1 1 0 0 0,1-1 0 0 0,-1 0 0 0 0,0 0 0 0 0,0 0 0 0 0,-1 0 1 0 0,0-1-1 0 0,1 0 0 0 0,-2 1 0 0 0,-7 6 0 0 0,-12 14 20 0 0,21-22-89 0 0,1 0-16 0 0,0 0 0 0 0,0-1 1 0 0,0 1-1 0 0,-1-1 0 0 0,1 1 1 0 0,-1-1-1 0 0,1 0 0 0 0,-1 0 1 0 0,0 0-1 0 0,0 0 0 0 0,0-1 1 0 0,0 1-1 0 0,0-1 0 0 0,0 0 1 0 0,-7 2-1 0 0,-46 15-136 0 0,50-14-176 0 0,-1-2 0 0 0,0 1 0 0 0,0-1 0 0 0,0 0 0 0 0,0 0 0 0 0,0 0 1 0 0,0-1-1 0 0,-11 0 0 0 0,17-1 54 0 0,-1-1 1 0 0,0 1-1 0 0,1 0 1 0 0,-1-1-1 0 0,1 1 1 0 0,-1-1-1 0 0,0 1 1 0 0,1-1-1 0 0,-1 0 1 0 0,1 0-1 0 0,0 0 1 0 0,-1 0-1 0 0,1 0 1 0 0,0 0-1 0 0,-1 0 1 0 0,1 0-1 0 0,0 0 1 0 0,0 0-1 0 0,0-1 1 0 0,0 1-1 0 0,0-1 1 0 0,0 1-1 0 0,1-1 1 0 0,-1 1-1 0 0,0-1 1 0 0,1 1-1 0 0,-1-1 1 0 0,1 1-1 0 0,-1-1 1 0 0,1 0-1 0 0,0 1 1 0 0,0-4-1 0 0,-1 0-639 0 0,1 0 0 0 0,-1-1-1 0 0,2 1 1 0 0,-1 0 0 0 0,0-1-1 0 0,1 1 1 0 0,0 0 0 0 0,0 0 0 0 0,1 0-1 0 0,0 0 1 0 0,2-6 0 0 0,5-13-4438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387 298 4392 0 0,'0'0'2852'0'0,"-27"4"4396"0"0,17 8-4522 0 0,8-11-2607 0 0,1-1-1 0 0,0 1 1 0 0,0 0-1 0 0,0 0 1 0 0,-1 0-1 0 0,1 0 1 0 0,0 1-1 0 0,0-1 1 0 0,1 0-1 0 0,-1 0 1 0 0,0 0-1 0 0,0 1 1 0 0,1-1-1 0 0,-1 1 1 0 0,0-1-1 0 0,1 0 1 0 0,-1 3-1 0 0,0-1 19 0 0,1 0-1 0 0,-1 0 0 0 0,0-1 1 0 0,0 1-1 0 0,0 0 0 0 0,-1-1 0 0 0,1 1 1 0 0,-1-1-1 0 0,-2 4 0 0 0,-15 32 811 0 0,9-13-685 0 0,8-19-206 0 0,-1-1 1 0 0,1 0-1 0 0,0 0 0 0 0,1 1 1 0 0,-1-1-1 0 0,1 1 0 0 0,0-1 1 0 0,0 7-1 0 0,-8 82 400 0 0,5-41-370 0 0,2-42-61 0 0,1 1 1 0 0,0-1 0 0 0,0 1 0 0 0,2-1-1 0 0,-1 0 1 0 0,1 1 0 0 0,1-1 0 0 0,3 12-1 0 0,4 9 80 0 0,-9-28-103 0 0,1 0 1 0 0,-1-1-1 0 0,1 1 0 0 0,0 0 1 0 0,0-1-1 0 0,0 1 0 0 0,1-1 0 0 0,-1 0 1 0 0,1 1-1 0 0,0-1 0 0 0,0 0 1 0 0,0 0-1 0 0,0 0 0 0 0,1 0 0 0 0,-1-1 1 0 0,1 1-1 0 0,0 0 0 0 0,-1-1 1 0 0,6 4-1 0 0,28 15-7 0 0,-28-15 41 0 0,0-1 1 0 0,1 0 0 0 0,0 0 0 0 0,0 0-1 0 0,0-1 1 0 0,1-1 0 0 0,-1 0 0 0 0,18 4-1 0 0,0-4 58 0 0,-14-1-49 0 0,1 0 0 0 0,-1-2-1 0 0,1 1 1 0 0,-1-2-1 0 0,23-2 1 0 0,-31 2-37 0 0,-1 0 1 0 0,1 0 0 0 0,0 0-1 0 0,0-1 1 0 0,0 0 0 0 0,-1 0-1 0 0,1 0 1 0 0,-1 0 0 0 0,8-6-1 0 0,-9 6 13 0 0,1 0-1 0 0,-1 0 0 0 0,0-1 1 0 0,0 1-1 0 0,0-1 0 0 0,0 1 1 0 0,-1-1-1 0 0,1 0 0 0 0,-1 0 1 0 0,1 0-1 0 0,-1-1 0 0 0,0 1 1 0 0,-1-1-1 0 0,1 1 0 0 0,0-1 1 0 0,-1 1-1 0 0,0-1 0 0 0,0 0 1 0 0,0 0-1 0 0,0 1 1 0 0,-1-1-1 0 0,1 0 0 0 0,-1 0 1 0 0,0 0-1 0 0,0 0 0 0 0,-1-7 1 0 0,1 9-2 0 0,0 0 1 0 0,1-1-1 0 0,-1 1 0 0 0,0-1 1 0 0,0 1-1 0 0,0-1 1 0 0,-1 0-1 0 0,1 1 1 0 0,0 0-1 0 0,-1-1 1 0 0,0 1-1 0 0,0-1 1 0 0,1 1-1 0 0,-1 0 1 0 0,-1-1-1 0 0,1 1 1 0 0,0 0-1 0 0,0 0 1 0 0,-1 0-1 0 0,0 0 1 0 0,1 0-1 0 0,-1 0 0 0 0,0 1 1 0 0,0-1-1 0 0,0 0 1 0 0,0 1-1 0 0,0-1 1 0 0,0 1-1 0 0,0 0 1 0 0,0 0-1 0 0,-1 0 1 0 0,-2-1-1 0 0,2 0 5 0 0,-1 0 0 0 0,1 0 0 0 0,0 0 1 0 0,0-1-1 0 0,0 1 0 0 0,0-1 0 0 0,0 0 0 0 0,-2-3 0 0 0,2 2-9 0 0,-1 1 0 0 0,0-1 0 0 0,1 1-1 0 0,-1-1 1 0 0,0 1 0 0 0,0 0 0 0 0,-1 1 0 0 0,1-1 0 0 0,-8-2 0 0 0,9 3-10 0 0,0 1 0 0 0,0-1 0 0 0,0 0 1 0 0,1 1-1 0 0,-1-1 0 0 0,0 0 1 0 0,1-1-1 0 0,-1 1 0 0 0,-3-5 0 0 0,-13-11 19 0 0,-25-12 14 0 0,31 22-36 0 0,0 0 1 0 0,1 0 0 0 0,-18-17 0 0 0,14 9-18 0 0,-1 2 0 0 0,-1 0 0 0 0,0 0 1 0 0,-30-15-1 0 0,25 15 34 0 0,1 0 0 0 0,-23-20 0 0 0,-7 0 25 0 0,34 10-60 0 0,8 15 1 0 0,0 1 1 0 0,-1 1 0 0 0,0 0 0 0 0,-16-8 0 0 0,26 14 14 0 0,0 1 0 0 0,0-1 0 0 0,0 1-1 0 0,0-1 1 0 0,0 0 0 0 0,0 0 0 0 0,0 1 0 0 0,0-1 0 0 0,0 0 0 0 0,0 0 0 0 0,0 0 0 0 0,1 0-1 0 0,-1 0 1 0 0,0 0 0 0 0,1 0 0 0 0,-1 0 0 0 0,1 0 0 0 0,-1-1 0 0 0,1 1 0 0 0,-1 0 0 0 0,1 0-1 0 0,0 0 1 0 0,0-1 0 0 0,-1 0 0 0 0,1 0 1 0 0,0 0 1 0 0,-1 0-1 0 0,1 1 1 0 0,0-1-1 0 0,-1 0 1 0 0,0 1-1 0 0,1-1 1 0 0,-1 1-1 0 0,0-1 0 0 0,0 1 1 0 0,0-1-1 0 0,0 1 1 0 0,-2-2-1 0 0,0-2 0 0 0,0 1-1 0 0,1-1 0 0 0,-1 1 1 0 0,1-1-1 0 0,0 0 1 0 0,0 0-1 0 0,1 0 0 0 0,-1 0 1 0 0,1 0-1 0 0,0 0 0 0 0,0 0 1 0 0,1-1-1 0 0,0 1 1 0 0,0 0-1 0 0,1-9 0 0 0,-1 8 8 0 0,2 0-12 0 0,0 0 0 0 0,0 1 0 0 0,0-1 0 0 0,1 1 0 0 0,0-1 0 0 0,0 1 0 0 0,1 0 1 0 0,-1 0-1 0 0,1 1 0 0 0,8-8 0 0 0,1 5 10 0 0,-10 6 2 0 0,1-1 0 0 0,-1 0 0 0 0,1 0 0 0 0,-1 0 0 0 0,0 0 0 0 0,0-1 0 0 0,0 1 0 0 0,3-4 1 0 0,-5 5-7 0 0,0 0 0 0 0,0 0 0 0 0,0-1 1 0 0,1 1-1 0 0,-1 0 0 0 0,1 0 0 0 0,-1 0 1 0 0,0 1-1 0 0,1-1 0 0 0,-1 0 1 0 0,1 0-1 0 0,0 1 0 0 0,-1-1 0 0 0,1 1 1 0 0,2-1-1 0 0,-2 1 0 0 0,-1 0 0 0 0,1-1 0 0 0,0 1 0 0 0,-1-1 0 0 0,1 1 0 0 0,-1-1 0 0 0,1 0 0 0 0,-1 0 1 0 0,1 1-1 0 0,-1-1 0 0 0,1 0 0 0 0,-1 0 0 0 0,2-3 0 0 0,2 1 10 0 0,0 0 1 0 0,0 1-1 0 0,0-1 1 0 0,1 1-1 0 0,-1 0 1 0 0,1 0-1 0 0,-1 0 0 0 0,11-1 1 0 0,80-7 257 0 0,-88 10-243 0 0,0-1 0 0 0,-1 2-1 0 0,1-1 1 0 0,0 1 0 0 0,0 0 0 0 0,0 0 0 0 0,0 1 0 0 0,-1 0-1 0 0,1 1 1 0 0,7 3 0 0 0,63 64 499 0 0,-74-65-503 0 0,0 1 0 0 0,0-1 1 0 0,-1 1-1 0 0,0 0 0 0 0,0 0 1 0 0,0 1-1 0 0,0-1 0 0 0,2 13 1 0 0,2 1 12 0 0,7 10 2 0 0,-12-26-31 0 0,1 1-1 0 0,-1-1 1 0 0,0 1 0 0 0,0 0 0 0 0,-1 0-1 0 0,1 0 1 0 0,-1 0 0 0 0,0 0 0 0 0,-1 0-1 0 0,1 0 1 0 0,-1 7 0 0 0,0 124-230 0 0,-14-58-871 0 0,5 7-3332 0 0,9-81 3813 0 0,0 0-1 0 0,1 0 1 0 0,-1 1-1 0 0,1-1 0 0 0,-1 0 1 0 0,1 0-1 0 0,0 0 1 0 0,4 8-1 0 0,-5-10 106 0 0,1-1-1 0 0,0 1 1 0 0,1-1-1 0 0,-1 1 1 0 0,0-1-1 0 0,0 0 1 0 0,1 1-1 0 0,-1-1 1 0 0,0 0-1 0 0,1 0 1 0 0,-1 0-1 0 0,1 0 1 0 0,0 0-1 0 0,-1 0 1 0 0,3 0-1 0 0,5 0-4996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5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68 318 5328 0 0,'-34'-19'5621'0'0,"29"11"-4292"0"0,0 0 0 0 0,0-1 0 0 0,1 1 0 0 0,-4-13 0 0 0,6 17-1185 0 0,1-1 0 0 0,0 1 0 0 0,0-1 0 0 0,0 1 0 0 0,1-1 0 0 0,-1 0 0 0 0,1 1 0 0 0,0-1 0 0 0,1 0-1 0 0,-1 1 1 0 0,1-1 0 0 0,0 1 0 0 0,0-1 0 0 0,0 1 0 0 0,1-1 0 0 0,0 1 0 0 0,3-7 0 0 0,5-12 293 0 0,-8 18-299 0 0,0-1 1 0 0,0 1-1 0 0,1 0 0 0 0,0-1 0 0 0,0 1 0 0 0,0 1 0 0 0,6-8 0 0 0,6-10 370 0 0,-15 21-489 0 0,1 0-1 0 0,-1-1 1 0 0,1 1 0 0 0,-1 0-1 0 0,1 0 1 0 0,0 0 0 0 0,0 0-1 0 0,-1 0 1 0 0,1 0-1 0 0,0 0 1 0 0,0 0 0 0 0,0 1-1 0 0,0-1 1 0 0,0 0-1 0 0,0 0 1 0 0,0 1 0 0 0,1-1-1 0 0,-1 1 1 0 0,0-1 0 0 0,0 1-1 0 0,0-1 1 0 0,1 1-1 0 0,-1 0 1 0 0,3-1 0 0 0,-2 0 22 0 0,1 0 0 0 0,-1 0 0 0 0,1 0 0 0 0,-1 0 0 0 0,1-1 0 0 0,-1 1 0 0 0,0-1 0 0 0,0 0 0 0 0,0 0 0 0 0,3-2 0 0 0,-3 2 11 0 0,0-1-1 0 0,0 1 1 0 0,1 1-1 0 0,-1-1 1 0 0,1 0-1 0 0,-1 0 1 0 0,1 1-1 0 0,-1 0 0 0 0,1-1 1 0 0,0 1-1 0 0,-1 0 1 0 0,1 0-1 0 0,0 1 1 0 0,0-1-1 0 0,0 0 1 0 0,0 1-1 0 0,0 0 0 0 0,5 0 1 0 0,4-1 25 0 0,-8 1-39 0 0,-1-1 0 0 0,1 1 1 0 0,-1-1-1 0 0,1 1 0 0 0,-1 1 1 0 0,1-1-1 0 0,-1 0 0 0 0,1 1 0 0 0,-1-1 1 0 0,1 1-1 0 0,-1 0 0 0 0,1 1 0 0 0,-1-1 1 0 0,0 0-1 0 0,5 4 0 0 0,0 3 44 0 0,-4-4-62 0 0,0 0 1 0 0,-1-1 0 0 0,1 1 0 0 0,-1 0-1 0 0,0 1 1 0 0,0-1 0 0 0,-1 1 0 0 0,1-1-1 0 0,-1 1 1 0 0,0 0 0 0 0,0 0 0 0 0,0-1-1 0 0,-1 1 1 0 0,0 1 0 0 0,0-1-1 0 0,0 0 1 0 0,0 8 0 0 0,-1 192 275 0 0,-9-86-581 0 0,9-119 282 0 0,0 0 1 0 0,0 0 0 0 0,1 1 0 0 0,-1-1 0 0 0,0 0-1 0 0,0 0 1 0 0,1 0 0 0 0,-1 1 0 0 0,0-1 0 0 0,0 0-1 0 0,1 0 1 0 0,-1 0 0 0 0,0 0 0 0 0,1 0 0 0 0,-1 1-1 0 0,0-1 1 0 0,1 0 0 0 0,-1 0 0 0 0,0 0 0 0 0,1 0-1 0 0,-1 0 1 0 0,0 0 0 0 0,1 0 0 0 0,-1 0 0 0 0,0 0-1 0 0,1 0 1 0 0,-1 0 0 0 0,0-1 0 0 0,0 1 0 0 0,1 0-1 0 0,-1 0 1 0 0,0 0 0 0 0,1 0 0 0 0,-1 0 0 0 0,0-1-1 0 0,0 1 1 0 0,1 0 0 0 0,-1 0 0 0 0,0 0 0 0 0,0-1-1 0 0,1 1 1 0 0,-1-1 0 0 0,12-6-53 0 0,0 1 56 0 0,1 0 1 0 0,0 0-1 0 0,0 1 0 0 0,1 1 0 0 0,0 0 0 0 0,17-3 0 0 0,-25 7 1 0 0,18-4 12 0 0,0 2 0 0 0,38 2 0 0 0,-56 0 0 0 0,-1 0 1 0 0,1 1-1 0 0,-1-1 1 0 0,0 1-1 0 0,1 1 1 0 0,-1-1-1 0 0,0 1 1 0 0,0 0-1 0 0,0 0 0 0 0,0 1 1 0 0,0-1-1 0 0,0 1 1 0 0,-1 0-1 0 0,1 0 1 0 0,-1 1-1 0 0,0-1 1 0 0,5 7-1 0 0,36 38 336 0 0,-32-33-225 0 0,-6-7-32 0 0,-1 0 0 0 0,1-1 0 0 0,1 1 0 0 0,-1-2 0 0 0,14 10 1 0 0,-17-12-56 0 0,0 0 1 0 0,0 0 0 0 0,-1 1 0 0 0,1-1 0 0 0,-1 1-1 0 0,0 0 1 0 0,0 0 0 0 0,0 0 0 0 0,-1 0 0 0 0,0 0-1 0 0,0 1 1 0 0,2 8 0 0 0,9 20 159 0 0,-11-29-178 0 0,-1 0 0 0 0,0 0 0 0 0,0 0-1 0 0,0 1 1 0 0,0-1 0 0 0,-1 7 0 0 0,3 13 119 0 0,-1-14-133 0 0,-1 0 1 0 0,1 0 0 0 0,-2 1 0 0 0,0-1-1 0 0,0 0 1 0 0,-1 0 0 0 0,0 0 0 0 0,-1 0 0 0 0,-5 17-1 0 0,5-22-241 0 0,-1-1-1 0 0,1 1 1 0 0,-1-1-1 0 0,0 0 1 0 0,0 0-1 0 0,-1 0 1 0 0,-5 6-1 0 0,6-9-184 0 0,0 0 0 0 0,0 0 0 0 0,0 0 0 0 0,0-1 0 0 0,0 1 0 0 0,0-1 1 0 0,-1 0-1 0 0,1 0 0 0 0,0 0 0 0 0,-1-1 0 0 0,1 1 0 0 0,-1-1 0 0 0,1 0 0 0 0,-1 0 0 0 0,-3 0 0 0 0,-1-8-3605 0 0,-2-20 757 0 0,-20-55-3235 0 0,27 47 2814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16 8288 0 0,'0'0'2572'0'0,"27"-15"9187"0"0,-27 96-8385 0 0,0 41-2567 0 0,0-42-400 0 0,-9 4-60 0 0,7-70-293 0 0,0 1 1 0 0,-2-1-1 0 0,0 0 0 0 0,-1 0 1 0 0,0 0-1 0 0,-1 0 0 0 0,0-1 1 0 0,-14 21-1 0 0,10-16-6 0 0,1 0 0 0 0,1 0 0 0 0,-6 22 0 0 0,11-35-36 0 0,1 1-1 0 0,-2-1 0 0 0,1 1 1 0 0,0-1-1 0 0,-1 0 1 0 0,-5 6-1 0 0,-7 9 8 0 0,-5 1 44 0 0,14-16-45 0 0,6-5-17 0 0,1 1 0 0 0,0-1 0 0 0,-1 0-1 0 0,1 0 1 0 0,0 1 0 0 0,-1-1 0 0 0,1 0 0 0 0,0 1-1 0 0,0-1 1 0 0,0 0 0 0 0,-1 1 0 0 0,1-1-1 0 0,0 0 1 0 0,0 1 0 0 0,0-1 0 0 0,0 1 0 0 0,0-1-1 0 0,0 0 1 0 0,0 1 0 0 0,-1-1 0 0 0,1 1 0 0 0,0-1-1 0 0,0 0 1 0 0,1 1 0 0 0,-1-1 0 0 0,0 1 0 0 0,0-1-1 0 0,0 1 1 0 0,0-1 0 0 0,0 1-1 0 0,0-1 0 0 0,0 0 1 0 0,0 0-1 0 0,0 0 1 0 0,0 1-1 0 0,0-1 0 0 0,1 0 1 0 0,-1 0-1 0 0,0 1 1 0 0,-1-1-1 0 0,1 0 1 0 0,0 0-1 0 0,0 0 0 0 0,0 1 1 0 0,0-1-1 0 0,0 0 1 0 0,0 0-1 0 0,0 0 0 0 0,0 1 1 0 0,0-1-1 0 0,0 0 1 0 0,0 0-1 0 0,-1 0 0 0 0,1 1 1 0 0,0-1-1 0 0,0 0 1 0 0,0 0-1 0 0,0 0 0 0 0,-1 0 1 0 0,1 1-1 0 0,0-1 1 0 0,0 0-1 0 0,0 0 0 0 0,-1 0 1 0 0,1 0-1 0 0,0 0 1 0 0,0 0-1 0 0,0 0 0 0 0,-1 0 1 0 0,1 0-1 0 0,0 0 1 0 0,0 0-1 0 0,-1 0 1 0 0,1 0-1 0 0,0 0 0 0 0,0 0 1 0 0,0 0-1 0 0,-1 0 1 0 0,1 0-1 0 0,0 0 0 0 0,0 0 1 0 0,-1 0-1 0 0,1 0 1 0 0,0 0-1 0 0,0 0 0 0 0,-1-1 1 0 0,-15 3 43 0 0,-4-2 65 0 0,19 0-108 0 0,1-1-1 0 0,-1 1 1 0 0,1 0 0 0 0,-1 0 0 0 0,1 0-1 0 0,0-1 1 0 0,-1 1 0 0 0,1 0 0 0 0,-1 0-1 0 0,1-1 1 0 0,0 1 0 0 0,-1 0 0 0 0,1-1 0 0 0,0 1-1 0 0,0-1 1 0 0,-1 1 0 0 0,1 0 0 0 0,0-1-1 0 0,0 1 1 0 0,-1-1 0 0 0,1 1 0 0 0,0-1-1 0 0,0 1 1 0 0,0 0 0 0 0,0-1 0 0 0,0 1-1 0 0,0-1 1 0 0,-1 1 0 0 0,1-1 0 0 0,0 1-1 0 0,1-2 1 0 0,-1 0-54 0 0,0 2 48 0 0,1 0 0 0 0,0 0 1 0 0,0 0-1 0 0,0-1 0 0 0,-1 1 1 0 0,1 0-1 0 0,0 0 0 0 0,0-1 1 0 0,-1 1-1 0 0,1-1 0 0 0,0 1 1 0 0,-1 0-1 0 0,1-1 0 0 0,0 1 0 0 0,-1-1 1 0 0,1 0-1 0 0,-1 1 0 0 0,1-1 1 0 0,-1 1-1 0 0,1-1 0 0 0,-1 0 1 0 0,2-1-1 0 0,-2 1 6 0 0,0 0 1 0 0,1 1-1 0 0,0-1 0 0 0,-1 0 1 0 0,1 0-1 0 0,-1 1 1 0 0,1-1-1 0 0,0 0 0 0 0,0 1 1 0 0,-1-1-1 0 0,1 0 1 0 0,0 1-1 0 0,0-1 0 0 0,0 1 1 0 0,-1 0-1 0 0,1-1 0 0 0,0 1 1 0 0,0 0-1 0 0,0-1 1 0 0,0 1-1 0 0,0 0 0 0 0,0 0 1 0 0,1 0-1 0 0,10-2-17 0 0,-1 1 1 0 0,0-1-1 0 0,1-1 0 0 0,13-5 1 0 0,-14 5-1 0 0,-1 0 1 0 0,1 0 0 0 0,0 1 0 0 0,15-2-1 0 0,-23 4 10 0 0,1-1 0 0 0,-1 1-1 0 0,1-1 1 0 0,-1 0 0 0 0,0 0-1 0 0,0 0 1 0 0,0-1-1 0 0,1 1 1 0 0,-1-1 0 0 0,0 0-1 0 0,-1 0 1 0 0,1 0 0 0 0,5-4-1 0 0,22-13-560 0 0,-28 18 497 0 0,1 1 0 0 0,-1-1 0 0 0,0 0-1 0 0,1 0 1 0 0,-1-1 0 0 0,0 1-1 0 0,0 0 1 0 0,0-1 0 0 0,0 1-1 0 0,0-1 1 0 0,0 1 0 0 0,0-1 0 0 0,-1 0-1 0 0,1 0 1 0 0,0 0 0 0 0,-1 0-1 0 0,0 0 1 0 0,1 0 0 0 0,-1-1-1 0 0,0 1 1 0 0,0 0 0 0 0,0-1-1 0 0,-1 1 1 0 0,1 0 0 0 0,0-5 0 0 0,2 0-140 0 0,0-1 1 0 0,1 2 0 0 0,-1-1-1 0 0,1 0 1 0 0,0 1 0 0 0,1 0-1 0 0,7-9 1 0 0,-11 14 182 0 0,0 1-1 0 0,0-1 1 0 0,0 0 0 0 0,-1 0-1 0 0,1 0 1 0 0,0 0 0 0 0,-1 0-1 0 0,1 0 1 0 0,0 0-1 0 0,-1 0 1 0 0,1 0 0 0 0,-1 0-1 0 0,0 0 1 0 0,1 0 0 0 0,-1 0-1 0 0,0 0 1 0 0,0 0 0 0 0,1-1-1 0 0,-1 1 1 0 0,0 0 0 0 0,0 0-1 0 0,0 0 1 0 0,-1-3 0 0 0,1 3-23 0 0,0-1-1 0 0,0 1 1 0 0,0-1 0 0 0,0 1 0 0 0,0-1 0 0 0,0 0 0 0 0,0 1 0 0 0,1-1-1 0 0,-1 1 1 0 0,0-1 0 0 0,1 1 0 0 0,0-1 0 0 0,-1 1 0 0 0,1-1 0 0 0,0 1 0 0 0,0 0-1 0 0,1-3 1 0 0,-1 3 34 0 0,0 1 0 0 0,0-1-1 0 0,-1 0 1 0 0,1 0 0 0 0,0 0-1 0 0,-1 0 1 0 0,1 0 0 0 0,-1 0-1 0 0,1 0 1 0 0,-1 0 0 0 0,0 0-1 0 0,1 0 1 0 0,-1-1 0 0 0,0 1-1 0 0,0 0 1 0 0,0 0 0 0 0,1 0-1 0 0,-1 0 1 0 0,0 0 0 0 0,-1-1 0 0 0,1 1-1 0 0,0 0 1 0 0,0 0 0 0 0,-1-1-1 0 0,1 0 6 0 0,0 1-1 0 0,-1 0 1 0 0,1 0 0 0 0,0-1-1 0 0,0 1 1 0 0,0 0-1 0 0,0 0 1 0 0,0-1 0 0 0,0 1-1 0 0,0 0 1 0 0,0 0-1 0 0,1-1 1 0 0,-1 1 0 0 0,0 0-1 0 0,1 0 1 0 0,-1 0 0 0 0,1-1-1 0 0,0 1 1 0 0,0-1-1 0 0,2-6 31 0 0,0 0-1 0 0,-1 0 1 0 0,0 0-1 0 0,0 0 1 0 0,-1 0 0 0 0,0 0-1 0 0,-1-1 1 0 0,0 1-1 0 0,0 0 1 0 0,-2-11-1 0 0,2-7 592 0 0,0 24 836 0 0,-1 2-1404 0 0,1 0 0 0 0,0-1 0 0 0,0 1 0 0 0,0 0 0 0 0,0 0 0 0 0,0 0 0 0 0,-1-1 0 0 0,1 1 0 0 0,0 0 0 0 0,0 0 0 0 0,0 0 0 0 0,-1 0 0 0 0,1 0 0 0 0,0-1 0 0 0,0 1 0 0 0,0 0 0 0 0,-1 0 0 0 0,1 0 0 0 0,0 0 0 0 0,0 0 0 0 0,-1 0 0 0 0,1 0 0 0 0,0 0 0 0 0,0 0-1 0 0,-1 0 1 0 0,1 0 0 0 0,0 0 0 0 0,0 0 0 0 0,-1 0 0 0 0,1 0 0 0 0,0 0 0 0 0,0 0 0 0 0,0 0 0 0 0,-1 0 0 0 0,1 0 0 0 0,0 0 0 0 0,0 1 0 0 0,-1-1 0 0 0,1 0 0 0 0,0 0 0 0 0,-4 13 930 0 0,3 20-14 0 0,1-29-709 0 0,0 223 1238 0 0,14-160-1399 0 0,-14-58-98 0 0,1 0-1 0 0,0-1 1 0 0,1 1 0 0 0,4 12-1 0 0,0 2-9 0 0,-3 0-14 0 0,-3-19-68 0 0,1 0 1 0 0,-1 0-1 0 0,1 0 1 0 0,-1 0-1 0 0,1 0 1 0 0,0 0-1 0 0,1 0 1 0 0,-1 0-1 0 0,1 0 1 0 0,0-1-1 0 0,3 7 1 0 0,7 13-1111 0 0,-12-21 1060 0 0,1 0 0 0 0,-1-1 1 0 0,1 1-1 0 0,-1-1 1 0 0,1 1-1 0 0,0 0 1 0 0,0-1-1 0 0,-1 0 1 0 0,1 1-1 0 0,0-1 0 0 0,0 0 1 0 0,0 1-1 0 0,1-1 1 0 0,-1 0-1 0 0,2 2 1 0 0,0-2-150 0 0,0-1 1 0 0,-1 1 0 0 0,1-1-1 0 0,0 1 1 0 0,-1-1-1 0 0,1 0 1 0 0,0 0 0 0 0,0 0-1 0 0,-1 0 1 0 0,1-1 0 0 0,0 1-1 0 0,0-1 1 0 0,-1 0 0 0 0,1 1-1 0 0,0-1 1 0 0,-1 0 0 0 0,1-1-1 0 0,-1 1 1 0 0,0 0 0 0 0,1-1-1 0 0,1-1 1 0 0,18-9-1107 0 0,-21 12 1318 0 0,1-1 1 0 0,-1 0-1 0 0,0 1 0 0 0,0-1 0 0 0,0 0 1 0 0,0 0-1 0 0,0 0 0 0 0,0 0 1 0 0,0 0-1 0 0,0 0 0 0 0,0 0 0 0 0,0 0 1 0 0,0 0-1 0 0,-1-1 0 0 0,1 1 0 0 0,-1 0 1 0 0,1-1-1 0 0,-1 1 0 0 0,1 0 0 0 0,0-3 1 0 0,5-9-554 0 0,9 1-211 0 0,-13 11 742 0 0,-1 0 0 0 0,1-1 0 0 0,0 1 0 0 0,0-1 0 0 0,-1 1 0 0 0,1-1 0 0 0,-1 0 0 0 0,1 1 0 0 0,-1-1 0 0 0,0 0 0 0 0,0 0 0 0 0,0 0 0 0 0,1-3 0 0 0,5-6-591 0 0,-1 0 0 0 0,1 1 0 0 0,1 0 1 0 0,0 0-1 0 0,0 0 0 0 0,19-15 0 0 0,-21 19 54 0 0,11-9-3697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80 1904 0 0,'-2'6'2697'0'0,"-3"-16"1577"0"0,-1-16 1813 0 0,6 23-5843 0 0,0 2-139 0 0,0 1-1 0 0,0-1 0 0 0,1 0 0 0 0,-1 0 0 0 0,0 1 1 0 0,0-1-1 0 0,0 0 0 0 0,0 0 0 0 0,0 1 0 0 0,0-1 1 0 0,0 0-1 0 0,0 0 0 0 0,0 1 0 0 0,0-1 1 0 0,-1 0-1 0 0,1 0 0 0 0,0 1 0 0 0,-1-1 0 0 0,1 0 1 0 0,0 0-1 0 0,-1 1 0 0 0,1-1 0 0 0,-1 1 0 0 0,1-1 1 0 0,-1 0-1 0 0,1 1 0 0 0,-1-1 0 0 0,1 1 0 0 0,-1-1 1 0 0,1 1-1 0 0,-1-1 0 0 0,0 1 0 0 0,1 0 0 0 0,-1-1 1 0 0,0 1-1 0 0,0-1 0 0 0,-9-8 3653 0 0,10 9-3704 0 0,0-1 0 0 0,0 1 0 0 0,0-1 0 0 0,-1 1 0 0 0,1-1-1 0 0,0 1 1 0 0,0 0 0 0 0,0-1 0 0 0,-1 1 0 0 0,1 0 0 0 0,0-1 0 0 0,-1 1 0 0 0,1 0 0 0 0,0-1 0 0 0,-1 1 0 0 0,1 0-1 0 0,0 0 1 0 0,-1-1 0 0 0,1 1 0 0 0,-1 0 0 0 0,1 0 0 0 0,0 0 0 0 0,-1-1 0 0 0,1 1 0 0 0,-1 0 0 0 0,1 0 0 0 0,-1 0 0 0 0,1 0-1 0 0,0 0 1 0 0,-2 0 0 0 0,-28-2 2079 0 0,24 1-1984 0 0,0 0 1 0 0,0 0-1 0 0,1 1 0 0 0,-1 0 0 0 0,0 0 0 0 0,0 0 0 0 0,0 1 1 0 0,1 0-1 0 0,-1 0 0 0 0,0 0 0 0 0,1 1 0 0 0,-1-1 0 0 0,1 2 1 0 0,-7 2-1 0 0,-12 11 96 0 0,18-12-200 0 0,0-1 0 0 0,1 1 0 0 0,-1 0 0 0 0,0 1 0 0 0,1 0 0 0 0,0-1 0 0 0,0 1 0 0 0,1 1 0 0 0,-1-1 0 0 0,1 1 0 0 0,0 0 0 0 0,-3 8 0 0 0,-14 29 118 0 0,15-34-159 0 0,1 1 0 0 0,0-1 0 0 0,1 1-1 0 0,0 0 1 0 0,1 0 0 0 0,0 0 0 0 0,0 1 0 0 0,1-1 0 0 0,-1 17-1 0 0,2 26-1 0 0,0-21-42 0 0,1 0 1 0 0,2 1 0 0 0,6 35 0 0 0,1-35 60 0 0,24 57 0 0 0,-23-49-6 0 0,-10-37-12 0 0,1 1 1 0 0,-1-1 0 0 0,1 0-1 0 0,0 0 1 0 0,0 0-1 0 0,1 0 1 0 0,-1 0-1 0 0,1 0 1 0 0,0 0 0 0 0,0 0-1 0 0,0 0 1 0 0,0-1-1 0 0,1 1 1 0 0,0-1 0 0 0,4 5-1 0 0,-6-7-1 0 0,6 4 0 0 0,0 1 1 0 0,0 1-1 0 0,-1-1 1 0 0,0 1-1 0 0,0 0 1 0 0,0 1 0 0 0,-1-1-1 0 0,8 16 1 0 0,14 30-22 0 0,-25-48-106 0 0,1-1 0 0 0,0 1 1 0 0,0-1-1 0 0,0 1 0 0 0,1-1 0 0 0,-1 0 1 0 0,1-1-1 0 0,0 1 0 0 0,0-1 0 0 0,1 1 1 0 0,-1-1-1 0 0,1-1 0 0 0,-1 1 0 0 0,1 0 1 0 0,0-1-1 0 0,0 0 0 0 0,0 0 1 0 0,0-1-1 0 0,0 1 0 0 0,0-1 0 0 0,1 0 1 0 0,5 0-1 0 0,-8-1-192 0 0,1 0-1 0 0,-1 0 1 0 0,1-1 0 0 0,-1 1 0 0 0,1-1-1 0 0,-1 0 1 0 0,1 0 0 0 0,-1 0 0 0 0,0 0-1 0 0,0-1 1 0 0,1 1 0 0 0,-1-1 0 0 0,0 0-1 0 0,0 0 1 0 0,-1 0 0 0 0,6-5 0 0 0,-2 0-1147 0 0,0 0 1 0 0,0-1 0 0 0,-1 0 0 0 0,7-15-1 0 0,-7 13 377 0 0,1 0-1 0 0,0 0 1 0 0,0 1-1 0 0,12-13 1 0 0,-12 13 296 0 0,0 0 0 0 0,-1 0 1 0 0,0-1-1 0 0,5-13 0 0 0,2 9-841 0 0,12 4-915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65 128 4192 0 0,'0'0'2981'0'0,"-14"6"8073"0"0,10-2-10688 0 0,4 127 3983 0 0,0 63-3618 0 0,0-138-497 0 0,1-53-225 0 0,-1 0 0 0 0,1-1 0 0 0,-1 1 0 0 0,1 0 0 0 0,0 0 0 0 0,0 0-1 0 0,0-1 1 0 0,1 1 0 0 0,-1 0 0 0 0,3 3 0 0 0,-2-4-6 0 0,0 1 0 0 0,-1 0 0 0 0,1 0-1 0 0,-1 0 1 0 0,0 0 0 0 0,1 0 0 0 0,-2 0 0 0 0,1 0 0 0 0,0 0 0 0 0,0 6 0 0 0,-1-9-2 0 0,0 1 1 0 0,0 0 0 0 0,0-1 0 0 0,0 1-1 0 0,0 0 1 0 0,0-1 0 0 0,0 1 0 0 0,0 0 0 0 0,0-1-1 0 0,0 1 1 0 0,1 0 0 0 0,-1-1 0 0 0,0 1-1 0 0,0-1 1 0 0,1 1 0 0 0,-1 0 0 0 0,0-1-1 0 0,1 1 1 0 0,-1-1 0 0 0,1 1 0 0 0,-1-1 0 0 0,1 1-1 0 0,-1-1 1 0 0,1 0 0 0 0,-1 1 0 0 0,1-1-1 0 0,-1 1 1 0 0,1-1 0 0 0,-1 0 0 0 0,1 0 0 0 0,-1 1-1 0 0,1-1 1 0 0,0 0 0 0 0,-1 0 0 0 0,1 0-1 0 0,1 1 1 0 0,-2-2-2 0 0,1 1 0 0 0,-1 0 0 0 0,1-1 0 0 0,-1 1 0 0 0,1-1 0 0 0,-1 1 1 0 0,1-1-1 0 0,-1 1 0 0 0,0-1 0 0 0,1 1 0 0 0,-1-1 0 0 0,0 1 0 0 0,1-1 0 0 0,-1 1 0 0 0,0-1 0 0 0,0 0 0 0 0,1 1 0 0 0,-1-1 0 0 0,0 1 0 0 0,0-1 0 0 0,0 0 0 0 0,0 1 0 0 0,0-1 1 0 0,0 0-1 0 0,0 1 0 0 0,0-1 0 0 0,0 0 0 0 0,0 1 0 0 0,0-1 0 0 0,0 1 0 0 0,0-1 0 0 0,-1 0 0 0 0,1 1 0 0 0,0-1 0 0 0,0 1 0 0 0,-1-1 0 0 0,1 0 0 0 0,0 1 0 0 0,-1-1 0 0 0,1 1 1 0 0,-1-1-1 0 0,-4-9 3 0 0,-26-72 64 0 0,2-15 51 0 0,26 86-96 0 0,1 1 0 0 0,0-1 0 0 0,0 0 1 0 0,1 0-1 0 0,1-13 0 0 0,-3-19 42 0 0,1 30-36 0 0,-2-5 57 0 0,1 0-1 0 0,1-1 1 0 0,1 1-1 0 0,0-1 1 0 0,1 1-1 0 0,1-1 0 0 0,1 1 1 0 0,1-1-1 0 0,0 1 1 0 0,7-18-1 0 0,-9 33-49 0 0,-1 1-1 0 0,1 0 1 0 0,0-1-1 0 0,0 1 0 0 0,1 0 1 0 0,-1 0-1 0 0,0 0 1 0 0,1 0-1 0 0,-1 0 1 0 0,1 0-1 0 0,0 1 1 0 0,-1-1-1 0 0,1 0 0 0 0,0 1 1 0 0,0 0-1 0 0,0-1 1 0 0,0 1-1 0 0,0 0 1 0 0,1 0-1 0 0,-1 0 1 0 0,0 0-1 0 0,0 0 1 0 0,1 1-1 0 0,-1-1 0 0 0,1 1 1 0 0,-1-1-1 0 0,0 1 1 0 0,1 0-1 0 0,-1 0 1 0 0,1 0-1 0 0,-1 0 1 0 0,1 0-1 0 0,-1 1 0 0 0,3 0 1 0 0,3 1 40 0 0,-1 1 1 0 0,1 0 0 0 0,-1 0-1 0 0,0 0 1 0 0,0 1-1 0 0,0 0 1 0 0,-1 1-1 0 0,1-1 1 0 0,9 10-1 0 0,8-1-17 0 0,-22-12-55 0 0,-1-1 1 0 0,1 1 0 0 0,0-1-1 0 0,0 1 1 0 0,-1 0 0 0 0,1 0-1 0 0,-1 0 1 0 0,1 0 0 0 0,-1 0-1 0 0,1 0 1 0 0,-1 0 0 0 0,0 0-1 0 0,1 1 1 0 0,-1-1 0 0 0,1 2-1 0 0,0-1 1 0 0,-1 0-1 0 0,0-1 0 0 0,1 1 0 0 0,0-1 1 0 0,-1 0-1 0 0,1 1 0 0 0,0-1 0 0 0,-1 0 1 0 0,1 0-1 0 0,0 0 0 0 0,3 1 0 0 0,-3-2-1 0 0,0 1 0 0 0,-1 0 0 0 0,1 0 0 0 0,0 0 0 0 0,0 0 0 0 0,0 0-1 0 0,-1 1 1 0 0,1-1 0 0 0,-1 1 0 0 0,1-1 0 0 0,1 3 0 0 0,17 13 43 0 0,-19-17-45 0 0,1 1 0 0 0,-1 0 0 0 0,0-1-1 0 0,0 1 1 0 0,0 0 0 0 0,0 0 0 0 0,0 0 0 0 0,0 0 0 0 0,0 0 0 0 0,0 0 0 0 0,0 0-1 0 0,0 0 1 0 0,0 0 0 0 0,-1 0 0 0 0,1 1 0 0 0,0-1 0 0 0,-1 0 0 0 0,1 2-1 0 0,1 0-4 0 0,-1-1 0 0 0,1 1-1 0 0,-1-1 1 0 0,1 1 0 0 0,0-1-1 0 0,0 0 1 0 0,0 0 0 0 0,1 0 0 0 0,-1 0-1 0 0,0-1 1 0 0,4 3 0 0 0,-3-2 1 0 0,0 0 1 0 0,0 1-1 0 0,0-1 1 0 0,0 1-1 0 0,0 0 1 0 0,-1-1 0 0 0,1 1-1 0 0,3 6 1 0 0,5 10 42 0 0,-8-14-10 0 0,0-1 1 0 0,0 1 0 0 0,0 0-1 0 0,-1 0 1 0 0,0 0 0 0 0,0 0-1 0 0,0 1 1 0 0,0-1 0 0 0,-1 1-1 0 0,1 6 1 0 0,7 119 449 0 0,-10-118-469 0 0,-1 0 0 0 0,-1-1 0 0 0,0 1 1 0 0,0-1-1 0 0,-1 1 0 0 0,-1-1 0 0 0,0 0 0 0 0,-1-1 0 0 0,0 1 1 0 0,-10 13-1 0 0,6-7-178 0 0,8-13 58 0 0,-1-1 0 0 0,1 1 0 0 0,-1-1 0 0 0,0 1-1 0 0,0-1 1 0 0,-7 7 0 0 0,-11 19-898 0 0,20-28 815 0 0,1 0 0 0 0,-1 0-1 0 0,0-1 1 0 0,0 1 0 0 0,0 0-1 0 0,0 0 1 0 0,0-1 0 0 0,0 1-1 0 0,0-1 1 0 0,-1 1 0 0 0,1-1-1 0 0,-1 1 1 0 0,1-1 0 0 0,-1 0-1 0 0,1 0 1 0 0,-1 0 0 0 0,1 0-1 0 0,-1 0 1 0 0,0 0 0 0 0,0 0-1 0 0,0 0 1 0 0,0-1 0 0 0,1 1-1 0 0,-1-1 1 0 0,0 1 0 0 0,0-1-1 0 0,0 0 1 0 0,-4 0 0 0 0,4 0-229 0 0,1-1 1 0 0,-1 0 0 0 0,0 0-1 0 0,0 0 1 0 0,1 0-1 0 0,-1 0 1 0 0,1 0 0 0 0,-1-1-1 0 0,1 1 1 0 0,0-1 0 0 0,-1 1-1 0 0,1-1 1 0 0,0 1-1 0 0,0-1 1 0 0,0 1 0 0 0,0-1-1 0 0,0 0 1 0 0,0 0 0 0 0,0 1-1 0 0,1-1 1 0 0,-1 0-1 0 0,1 0 1 0 0,-1 0 0 0 0,1 0-1 0 0,0 0 1 0 0,0-2 0 0 0,-7-52-3399 0 0,7 54 3673 0 0,0-1-1 0 0,0 0 1 0 0,1 1 0 0 0,-1-1 0 0 0,0 0 0 0 0,1 1-1 0 0,0-1 1 0 0,-1 1 0 0 0,1-1 0 0 0,0 1 0 0 0,0-1-1 0 0,2-2 1 0 0,6-15-1104 0 0,0-10-924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83 252 1600 0 0,'0'0'2275'0'0,"23"4"9224"0"0,-21 4-10760 0 0,0 1 0 0 0,0 0 0 0 0,-1 0-1 0 0,0 0 1 0 0,-1 0 0 0 0,0 0 0 0 0,0 0 0 0 0,-2 10 0 0 0,0 21 391 0 0,4-5-834 0 0,2-1-1 0 0,2 0 1 0 0,12 45 0 0 0,-6-30-254 0 0,-5-23-104 0 0,19 44-1 0 0,-25-67 48 0 0,33 60-562 0 0,-31-55 225 0 0,-1 0 0 0 0,1-1 0 0 0,1 1 0 0 0,-1-1 0 0 0,10 13-1 0 0,8 20-2218 0 0,-19-13-710 0 0,-2-16-137 0 0,0-16 44 0 0,-8-28 2827 0 0,0 5 486 0 0,-29-101 679 0 0,-4-14 1631 0 0,36 123-1647 0 0,-2-1 0 0 0,0 1 1 0 0,-12-24-1 0 0,8 21 560 0 0,-13-44 0 0 0,13 32 142 0 0,-19-38 1 0 0,14 35-85 0 0,-1 6-254 0 0,14 27-762 0 0,-1-1-1 0 0,1 1 1 0 0,0-1-1 0 0,0 0 1 0 0,1 0 0 0 0,0 0-1 0 0,0 0 1 0 0,0 0-1 0 0,1-1 1 0 0,0 1 0 0 0,-1-7-1 0 0,2 0 14 0 0,-1 8-93 0 0,0 0-1 0 0,1 0 1 0 0,0 0-1 0 0,0 0 1 0 0,1-1-1 0 0,-1 1 1 0 0,1 0 0 0 0,0 0-1 0 0,0 0 1 0 0,3-6-1 0 0,2 3 18 0 0,-4 5-89 0 0,-1 0-1 0 0,2 1 1 0 0,-1-1-1 0 0,0 0 1 0 0,0 1 0 0 0,1-1-1 0 0,-1 1 1 0 0,1 0 0 0 0,0 0-1 0 0,0 0 1 0 0,0 0 0 0 0,0 1-1 0 0,0-1 1 0 0,0 1-1 0 0,0-1 1 0 0,0 1 0 0 0,1 0-1 0 0,-1 0 1 0 0,5 0 0 0 0,-3 0-17 0 0,1 0 1 0 0,0 0-1 0 0,0 1 1 0 0,0 0-1 0 0,0 0 1 0 0,-1 0-1 0 0,1 1 1 0 0,0-1-1 0 0,0 2 1 0 0,0-1-1 0 0,-1 1 1 0 0,1-1-1 0 0,-1 1 1 0 0,1 1-1 0 0,-1-1 1 0 0,0 1-1 0 0,0 0 1 0 0,7 5-1 0 0,13 11 88 0 0,-22-17-113 0 0,0-1 0 0 0,0 1 0 0 0,-1 0 0 0 0,1 0 1 0 0,-1 0-1 0 0,1 0 0 0 0,-1 0 0 0 0,0 0 0 0 0,0 1 0 0 0,0-1 1 0 0,0 1-1 0 0,1 2 0 0 0,14 35 42 0 0,-13-28-60 0 0,0 1-1 0 0,2-1 1 0 0,-1 0 0 0 0,15 20 0 0 0,-19-29 14 0 0,1 0 1 0 0,0 0 0 0 0,-1 0 0 0 0,1 0-1 0 0,-1 0 1 0 0,0 0 0 0 0,0 1 0 0 0,0-1-1 0 0,0 0 1 0 0,-1 1 0 0 0,1-1 0 0 0,-1 6 0 0 0,0-4 1 0 0,0-1 0 0 0,1 1 0 0 0,0-1 0 0 0,0 1 0 0 0,0-1 0 0 0,0 1 0 0 0,1-1 0 0 0,-1 0 0 0 0,3 5 0 0 0,0 2-15 0 0,0-1 1 0 0,-1 1 0 0 0,-1 1-1 0 0,0-1 1 0 0,0 0 0 0 0,-1 0-1 0 0,-1 1 1 0 0,0-1 0 0 0,0 0-1 0 0,-3 16 1 0 0,1 19-111 0 0,3-36-55 0 0,-1-1 1 0 0,0 1-1 0 0,-1 0 1 0 0,0-1-1 0 0,0 1 1 0 0,-1-1-1 0 0,0 1 1 0 0,-1-1-1 0 0,0 0 1 0 0,-7 14-1 0 0,9-20 31 0 0,-17 23-2088 0 0,18-26 2070 0 0,-1 1 1 0 0,1-1-1 0 0,-1 1 1 0 0,1-1 0 0 0,-1 1-1 0 0,1-1 1 0 0,-1 0 0 0 0,1 1-1 0 0,-1-1 1 0 0,1 0 0 0 0,-1 1-1 0 0,1-1 1 0 0,-1 0 0 0 0,1 0-1 0 0,-1 0 1 0 0,0 1 0 0 0,1-1-1 0 0,-1 0 1 0 0,1 0 0 0 0,-1 0-1 0 0,0 0 1 0 0,1 0 0 0 0,-1 0-1 0 0,1 0 1 0 0,-1 0 0 0 0,0 0-1 0 0,1-1 1 0 0,-1 1-1 0 0,1 0 1 0 0,-1 0 0 0 0,0 0-1 0 0,1-1 1 0 0,-1 1 0 0 0,1 0-1 0 0,-1-1 1 0 0,1 1 0 0 0,-1 0-1 0 0,1-1 1 0 0,-1 1 0 0 0,1-1-1 0 0,0 1 1 0 0,-1-1 0 0 0,1 1-1 0 0,0-1 1 0 0,-1 1 0 0 0,0-2-1 0 0,0-1-351 0 0,0 0-1 0 0,-1 0 0 0 0,1 0 1 0 0,0 0-1 0 0,1-1 0 0 0,-1 1 1 0 0,0 0-1 0 0,1-1 0 0 0,0-4 1 0 0,-3-22-1722 0 0,-2-6-279 0 0,2-57 1 0 0,3 59 179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3632 0 0,'-8'-2'12042'0'0,"5"3"-10153"0"0,1 0-1677 0 0,1 1-1 0 0,0 0 0 0 0,0 0 0 0 0,-1-1 0 0 0,1 1 0 0 0,0 0 0 0 0,0 0 0 0 0,1 0 0 0 0,-1 0 0 0 0,0 0 0 0 0,1 1 0 0 0,-1-1 0 0 0,1 0 0 0 0,0 0 0 0 0,-1 0 0 0 0,1 0 0 0 0,0 0 1 0 0,1 3-1 0 0,0 58 1202 0 0,0-36-1023 0 0,-1 233 676 0 0,0-259-1065 0 0,0 0 0 0 0,0 0 0 0 0,0-1 0 0 0,0 1 0 0 0,0 0 0 0 0,1-1 0 0 0,-1 1 0 0 0,0 0-1 0 0,1 0 1 0 0,-1-1 0 0 0,0 1 0 0 0,1 0 0 0 0,-1-1 0 0 0,1 1 0 0 0,-1-1 0 0 0,1 1 0 0 0,-1-1 0 0 0,1 1 0 0 0,-1-1-1 0 0,1 1 1 0 0,-1-1 0 0 0,1 1 0 0 0,0-1 0 0 0,-1 0 0 0 0,1 1 0 0 0,0-1 0 0 0,-1 0 0 0 0,1 1 0 0 0,0-1 0 0 0,0 0 0 0 0,-1 0-1 0 0,1 0 1 0 0,0 0 0 0 0,0 0 0 0 0,-1 0 0 0 0,1 0 0 0 0,0 0 0 0 0,0 0 0 0 0,-1 0 0 0 0,1 0 0 0 0,0 0 0 0 0,0-1-1 0 0,-1 1 1 0 0,1 0 0 0 0,0 0 0 0 0,-1-1 0 0 0,2 0 0 0 0,2 0 0 0 0,-1 0 0 0 0,1-1-1 0 0,0 0 1 0 0,-1 1 0 0 0,1-1 0 0 0,-1-1 0 0 0,1 1 0 0 0,-1 0-1 0 0,5-6 1 0 0,14-23-31 0 0,-21 28 33 0 0,1 0-1 0 0,0 0 0 0 0,-1 0 1 0 0,1 0-1 0 0,1 0 1 0 0,-1 1-1 0 0,0-1 1 0 0,1 1-1 0 0,-1 0 0 0 0,1-1 1 0 0,-1 1-1 0 0,7-3 1 0 0,-6 3 2 0 0,1-1 0 0 0,-1 1 1 0 0,0-1-1 0 0,0 0 0 0 0,0 0 1 0 0,0 0-1 0 0,0 0 0 0 0,-1 0 1 0 0,5-7-1 0 0,7-9 56 0 0,12-11 294 0 0,-18 22 571 0 0,-8 8-907 0 0,-1 1 0 0 0,1 0 0 0 0,0-1 0 0 0,0 1 0 0 0,0 0 0 0 0,-1-1 0 0 0,1 1 0 0 0,0 0 0 0 0,0 0 0 0 0,0-1 0 0 0,0 1 0 0 0,0 0 0 0 0,0 0 0 0 0,0-1 0 0 0,1 1 0 0 0,-1 0 0 0 0,0 0 0 0 0,0-1 0 0 0,0 1 0 0 0,1 0 0 0 0,-1-1 0 0 0,0 1 0 0 0,1 0 0 0 0,-1-1 0 0 0,1 1 0 0 0,0 0 0 0 0,0 1 12 0 0,1 1 0 0 0,-1-1 1 0 0,0 0-1 0 0,0 0 1 0 0,0 1-1 0 0,0-1 1 0 0,-1 1-1 0 0,1-1 0 0 0,-1 1 1 0 0,1-1-1 0 0,-1 1 1 0 0,0-1-1 0 0,0 1 1 0 0,0-1-1 0 0,0 1 0 0 0,0 0 1 0 0,-1-1-1 0 0,1 1 1 0 0,-1-1-1 0 0,0 0 1 0 0,1 1-1 0 0,-1-1 1 0 0,0 1-1 0 0,-1-1 0 0 0,-1 4 1 0 0,1 0 29 0 0,1-1 0 0 0,-1 1-1 0 0,2 0 1 0 0,-1 0 0 0 0,0 0 0 0 0,1 0 0 0 0,0 0 0 0 0,1 0 0 0 0,1 9 0 0 0,0 11 162 0 0,-3-7-148 0 0,0-16-68 0 0,1 0-1 0 0,-1 1 1 0 0,1-1 0 0 0,0 0 0 0 0,0 0-1 0 0,0 1 1 0 0,1-1 0 0 0,-1 0-1 0 0,1 0 1 0 0,0 1 0 0 0,-1-1 0 0 0,1 0-1 0 0,1 0 1 0 0,-1 0 0 0 0,0 0-1 0 0,1 0 1 0 0,3 5 0 0 0,13 15 21 0 0,-16-21-46 0 0,-1 1 0 0 0,1 0 0 0 0,0-1 0 0 0,0 1 0 0 0,0-1 0 0 0,0 0 0 0 0,0 0 0 0 0,1 0 0 0 0,-1 0 0 0 0,1 0 0 0 0,-1 0 0 0 0,4 1 0 0 0,9 4-396 0 0,1-1 0 0 0,-1-1 0 0 0,1-1-1 0 0,0 0 1 0 0,28 3 0 0 0,-34-6-886 0 0,1 0 0 0 0,-1-1 1 0 0,1-1-1 0 0,-1 0 0 0 0,1 0 0 0 0,13-4 1 0 0,-21 4 959 0 0,0 0-1 0 0,0 0 1 0 0,0 0 0 0 0,0 0 0 0 0,0-1 0 0 0,0 0 0 0 0,0 1-1 0 0,0-1 1 0 0,-1 0 0 0 0,1 0 0 0 0,-1 0 0 0 0,1-1 0 0 0,-1 1-1 0 0,0 0 1 0 0,0-1 0 0 0,0 0 0 0 0,3-5 0 0 0,15-17-1990 0 0,2 5 1012 0 0,-9 10 835 0 0,-1 0 1 0 0,-1-1 0 0 0,0 0-1 0 0,0-1 1 0 0,-1-1 0 0 0,13-21-1 0 0,-22 33 475 0 0,-1-1 0 0 0,1 1-1 0 0,0-1 1 0 0,-1 1-1 0 0,1-1 1 0 0,0 1 0 0 0,0-1-1 0 0,0 1 1 0 0,0 0 0 0 0,0 0-1 0 0,1-1 1 0 0,-1 1-1 0 0,0 0 1 0 0,1 0 0 0 0,-1 0-1 0 0,0 0 1 0 0,3 0 0 0 0,-2-1 18 0 0,0 1 0 0 0,0 0 0 0 0,0 0 0 0 0,-1-1 0 0 0,1 1 0 0 0,0-1 0 0 0,0 0 0 0 0,-1 1 0 0 0,1-1 0 0 0,-1 0 0 0 0,0 0 0 0 0,2-3 0 0 0,29-1 17756 0 0,-33 7-17395 0 0,-7 13 2040 0 0,7-11-2245 0 0,0 1 1 0 0,1-1 0 0 0,-1 0 0 0 0,1 1 0 0 0,-1-1 0 0 0,1 0 0 0 0,0 1 0 0 0,0-1 0 0 0,0 0-1 0 0,2 6 1 0 0,-1 1 174 0 0,-2 20 145 0 0,0-18-431 0 0,1 0 0 0 0,0 1-1 0 0,1-1 1 0 0,0 1 0 0 0,1-1 0 0 0,3 14 0 0 0,-3 5-111 0 0,-2-28 39 0 0,-1-1 1 0 0,1 0 0 0 0,0 1-1 0 0,0-1 1 0 0,0 0 0 0 0,0 1-1 0 0,0-1 1 0 0,1 1-1 0 0,-1-1 1 0 0,1 0 0 0 0,0 0-1 0 0,-1 1 1 0 0,1-1 0 0 0,0 0-1 0 0,0 0 1 0 0,3 4 0 0 0,-2-3-115 0 0,0 1 1 0 0,0-1-1 0 0,0 1 1 0 0,-1-1-1 0 0,1 1 1 0 0,-1 0-1 0 0,0 0 1 0 0,0-1-1 0 0,0 1 1 0 0,0 0-1 0 0,0 6 1 0 0,-1-5-220 0 0,0-1 0 0 0,1 0 0 0 0,0 0 0 0 0,0 0 1 0 0,0 0-1 0 0,0 0 0 0 0,1 0 0 0 0,0 0 0 0 0,-1 0 0 0 0,1 0 1 0 0,4 5-1 0 0,15 32-7574 0 0,-11-27 3887 0 0,-9-13 3761 0 0,-1 0 1 0 0,1 0-1 0 0,-1 0 0 0 0,1 0 1 0 0,0 0-1 0 0,-1-1 1 0 0,1 1-1 0 0,0 0 0 0 0,0 0 1 0 0,-1-1-1 0 0,1 1 1 0 0,0 0-1 0 0,0-1 0 0 0,0 1 1 0 0,0-1-1 0 0,0 1 1 0 0,0-1-1 0 0,0 1 0 0 0,2-1 1 0 0,7 6-2465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86 118 3872 0 0,'-2'4'10066'0'0,"-5"17"-5041"0"0,12 58 2075 0 0,14 35-5545 0 0,-17-104-1259 0 0,0 49-18 0 0,-2-53-264 0 0,0 0 0 0 0,-1 0-1 0 0,2 0 1 0 0,-1 0 0 0 0,1 0 0 0 0,0 0 0 0 0,0 0 0 0 0,1 0 0 0 0,1 6 0 0 0,1-3-3 0 0,0 1 0 0 0,-1 0 0 0 0,-1 0 0 0 0,0 0 0 0 0,0 0 0 0 0,-1 1 0 0 0,0-1 0 0 0,-1 1 0 0 0,-1 12 0 0 0,1-4 35 0 0,-28-43-105 0 0,21 14 53 0 0,0 0-1 0 0,1-1 1 0 0,0 0-1 0 0,1-1 0 0 0,1 1 1 0 0,-4-14-1 0 0,-5-7 19 0 0,3 7 48 0 0,2-1 0 0 0,1 0 1 0 0,1 0-1 0 0,1 0 0 0 0,-2-32 1 0 0,6 46-61 0 0,-1-4 16 0 0,1 0-1 0 0,1 1 1 0 0,0-1-1 0 0,2 0 1 0 0,-1 1-1 0 0,2-1 1 0 0,0 1-1 0 0,1 0 0 0 0,0 0 1 0 0,1 0-1 0 0,9-17 1 0 0,-7 12 55 0 0,-7 19-69 0 0,0 0 0 0 0,1 0 1 0 0,-1 0-1 0 0,0-1 0 0 0,0 1 0 0 0,1 0 0 0 0,-1 0 0 0 0,1 0 0 0 0,-1 1 1 0 0,0-1-1 0 0,1 0 0 0 0,0 0 0 0 0,-1 0 0 0 0,1 0 0 0 0,0 0 1 0 0,-1 0-1 0 0,1 1 0 0 0,0-1 0 0 0,0 0 0 0 0,0 1 0 0 0,-1-1 1 0 0,1 1-1 0 0,0-1 0 0 0,0 1 0 0 0,0-1 0 0 0,0 1 0 0 0,0-1 1 0 0,0 1-1 0 0,0 0 0 0 0,0 0 0 0 0,0-1 0 0 0,0 1 0 0 0,0 0 1 0 0,1 0-1 0 0,-1 0 0 0 0,0 0 0 0 0,1 1 0 0 0,-1-1 9 0 0,1-1 0 0 0,-1 1 1 0 0,0 0-1 0 0,0 0 0 0 0,1 0 0 0 0,-1-1 0 0 0,0 1 0 0 0,0-1 0 0 0,0 1 0 0 0,0-1 1 0 0,0 1-1 0 0,0-1 0 0 0,0 1 0 0 0,0-1 0 0 0,2-1 0 0 0,9-4 140 0 0,-9 7-139 0 0,-1-1 0 0 0,0 1 0 0 0,1 0 0 0 0,-1 0-1 0 0,0 0 1 0 0,1 0 0 0 0,-1 0 0 0 0,0 0 0 0 0,0 1 0 0 0,0-1-1 0 0,0 1 1 0 0,0-1 0 0 0,-1 1 0 0 0,1 0 0 0 0,0 0-1 0 0,-1 0 1 0 0,1 0 0 0 0,-1 0 0 0 0,0 0 0 0 0,0 0-1 0 0,0 0 1 0 0,0 1 0 0 0,0-1 0 0 0,0 0 0 0 0,1 6 0 0 0,1 2-2 0 0,0 0 1 0 0,-1 0 0 0 0,0 1 0 0 0,-1-1 0 0 0,0 13-1 0 0,-1-19-3 0 0,0 1-1 0 0,-1-1 0 0 0,0 0 1 0 0,0 0-1 0 0,0 1 0 0 0,-1-1 0 0 0,-2 6 1 0 0,2-6-17 0 0,0 0 1 0 0,0 1-1 0 0,1-1 1 0 0,-1 1-1 0 0,1-1 1 0 0,0 1 0 0 0,0 7-1 0 0,1-10 3 0 0,0-1 0 0 0,0 0-1 0 0,0 1 1 0 0,0-1 0 0 0,0 0 0 0 0,0 1 0 0 0,0-1-1 0 0,1 0 1 0 0,-1 0 0 0 0,0 1 0 0 0,1-1-1 0 0,-1 0 1 0 0,1 0 0 0 0,-1 1 0 0 0,1-1 0 0 0,0 0-1 0 0,-1 0 1 0 0,1 0 0 0 0,0 0 0 0 0,0 0 0 0 0,1 1-1 0 0,28 6-53 0 0,-9-5 13 0 0,82 6-3 0 0,-64-3 91 0 0,-27-3-21 0 0,-1 4 36 0 0,-6-2-34 0 0,2-2-7 0 0,-4-3 0 0 0,0 1-1 0 0,-1 0 1 0 0,1 0-1 0 0,0 0 0 0 0,-1 1 1 0 0,0-1-1 0 0,1 1 1 0 0,-1-1-1 0 0,0 1 0 0 0,1 0 1 0 0,-1-1-1 0 0,0 1 1 0 0,0 0-1 0 0,-1 1 1 0 0,1-1-1 0 0,0 0 0 0 0,-1 0 1 0 0,1 1-1 0 0,-1-1 1 0 0,2 6-1 0 0,13 16 194 0 0,-14-21-180 0 0,1 0 0 0 0,-1 0 0 0 0,0 1 0 0 0,0-1 0 0 0,0 0 0 0 0,0 1 0 0 0,-1 0 0 0 0,0-1-1 0 0,1 1 1 0 0,-1 0 0 0 0,0 0 0 0 0,-1 0 0 0 0,1 6 0 0 0,8 86 670 0 0,0 96 410 0 0,-9-190-1100 0 0,-1 1-1 0 0,0 0 1 0 0,0-1-1 0 0,0 1 1 0 0,0-1-1 0 0,0 0 1 0 0,-1 1 0 0 0,1-1-1 0 0,-1 0 1 0 0,1 0-1 0 0,-1 0 1 0 0,0 0-1 0 0,0 0 1 0 0,0 0-1 0 0,0-1 1 0 0,0 1 0 0 0,-3 1-1 0 0,-44 28-51 0 0,42-28 17 0 0,0 0-123 0 0,0-1 0 0 0,0 0-1 0 0,-1 0 1 0 0,1-1 0 0 0,-1 0-1 0 0,1 0 1 0 0,-1-1 0 0 0,1 0-1 0 0,-13-2 1 0 0,-3 2-1238 0 0,20 0 718 0 0,-1-11-2166 0 0,3 9 2546 0 0,1 0 0 0 0,-1 1 1 0 0,0-1-1 0 0,0 0 1 0 0,1 0-1 0 0,0 0 1 0 0,-1 1-1 0 0,1-1 0 0 0,0 0 1 0 0,-1 0-1 0 0,1 0 1 0 0,0 0-1 0 0,1 0 1 0 0,-1 0-1 0 0,0 1 1 0 0,0-1-1 0 0,2-3 0 0 0,-1 2 24 0 0,0 0 0 0 0,0 1 0 0 0,0-1 0 0 0,0 1 0 0 0,0 0 1 0 0,1-1-1 0 0,-1 1 0 0 0,1 0 0 0 0,-1-1 0 0 0,1 1 0 0 0,0 0 0 0 0,0 0 0 0 0,0 1 0 0 0,0-1 0 0 0,1 0 0 0 0,-1 1 0 0 0,0-1 0 0 0,1 1 0 0 0,-1 0 0 0 0,5-2 0 0 0,-6 3 159 0 0,0-1 0 0 0,0 1 1 0 0,0-1-1 0 0,0 1 0 0 0,0-1 1 0 0,0 0-1 0 0,0 1 0 0 0,0-1 1 0 0,0 0-1 0 0,0 0 0 0 0,0 1 0 0 0,0-1 1 0 0,-1 0-1 0 0,1 0 0 0 0,0 0 1 0 0,-1 0-1 0 0,1 0 0 0 0,-1 0 0 0 0,1 0 1 0 0,-1-1-1 0 0,1 1 0 0 0,-1 0 1 0 0,0 0-1 0 0,1-2 0 0 0,4-10-668 0 0,55-48-2586 0 0,-57 57 3212 0 0,1 1-1 0 0,0-1 1 0 0,0 1-1 0 0,-1-1 0 0 0,2 1 1 0 0,-1 0-1 0 0,5-2 0 0 0,10-7-296 0 0,-1-13-362 0 0,3 12 16 0 0,-4-12 161 0 0,-12 20 532 0 0,1 0 1 0 0,0 0 0 0 0,0 0-1 0 0,0 1 1 0 0,1 0-1 0 0,0 0 1 0 0,0 1 0 0 0,10-4-1 0 0,-15 6 85 0 0,-1 1-1 0 0,0-1 1 0 0,0 1-1 0 0,0-1 1 0 0,0 0-1 0 0,0 0 0 0 0,0 1 1 0 0,0-1-1 0 0,0 0 1 0 0,0 0-1 0 0,0 0 1 0 0,0 0-1 0 0,0 0 1 0 0,-1 0-1 0 0,1 0 1 0 0,0-1-1 0 0,-1 1 0 0 0,1 0 1 0 0,-1 0-1 0 0,1 0 1 0 0,-1-3-1 0 0,7-8-127 0 0,10 3-73 0 0,-15 9 185 0 0,0-1 1 0 0,0 1-1 0 0,0-1 1 0 0,0 0-1 0 0,0 0 0 0 0,-1 0 1 0 0,1 0-1 0 0,0 0 1 0 0,0 0-1 0 0,-1-1 1 0 0,1 1-1 0 0,-1-1 0 0 0,1 1 1 0 0,1-3-1 0 0,-2 2 48 0 0,1 0 0 0 0,0 0 0 0 0,0 0-1 0 0,0 0 1 0 0,0 1 0 0 0,0-1 0 0 0,0 0-1 0 0,0 1 1 0 0,5-3 0 0 0,-6 4 11 0 0,1-1 0 0 0,-1 1 0 0 0,0-1-1 0 0,0 1 1 0 0,1-1 0 0 0,-1 0 0 0 0,0 0 0 0 0,0 1 0 0 0,0-1 0 0 0,0 0 0 0 0,0 0 0 0 0,0 0-1 0 0,0 0 1 0 0,-1 0 0 0 0,1 0 0 0 0,0-1 0 0 0,-1 1 0 0 0,1 0 0 0 0,0 0 0 0 0,-1 0 0 0 0,1-2 0 0 0,-1 2-3 0 0,0 0 1 0 0,0 1 0 0 0,0-1-1 0 0,0 0 1 0 0,1 0 0 0 0,-1 1-1 0 0,0-1 1 0 0,0 0 0 0 0,1 0 0 0 0,-1 1-1 0 0,0-1 1 0 0,1 0 0 0 0,-1 1-1 0 0,1-1 1 0 0,-1 0 0 0 0,1 1-1 0 0,-1-1 1 0 0,1 1 0 0 0,-1-1-1 0 0,1 1 1 0 0,-1-1 0 0 0,1 1 0 0 0,0-1-1 0 0,-1 1 1 0 0,1 0 0 0 0,0-1-1 0 0,-1 1 1 0 0,1 0 0 0 0,0 0-1 0 0,1-1 1 0 0,-2 1 15 0 0,1 0 0 0 0,-1 0-1 0 0,1 0 1 0 0,0-1 0 0 0,-1 1 0 0 0,1 0-1 0 0,-1 0 1 0 0,1-1 0 0 0,-1 1-1 0 0,1 0 1 0 0,-1-1 0 0 0,1 1 0 0 0,-1-1-1 0 0,1 1 1 0 0,-1-1 0 0 0,1 1 0 0 0,-1-1-1 0 0,0 1 1 0 0,1-1 0 0 0,-1 1 0 0 0,0-1-1 0 0,1 1 1 0 0,-1-1 0 0 0,0 0 0 0 0,0 1-1 0 0,0-1 1 0 0,1 1 0 0 0,-1-1-1 0 0,0 0 1 0 0,5-9 1725 0 0,-4 9-1517 0 0,0 1 1 0 0,-1-1 0 0 0,1 0 0 0 0,0 1 0 0 0,-1-1 0 0 0,1 1 0 0 0,-1-1-1 0 0,1 0 1 0 0,-1 0 0 0 0,0 1 0 0 0,1-1 0 0 0,-1 0 0 0 0,0 0-1 0 0,1 1 1 0 0,-1-1 0 0 0,0 0 0 0 0,0 0 0 0 0,0 0 0 0 0,0 1-1 0 0,0-1 1 0 0,0 0 0 0 0,0-1 0 0 0,0 1 263 0 0,0 0-1 0 0,0-1 1 0 0,0 1 0 0 0,0 0 0 0 0,-1 0-1 0 0,1 0 1 0 0,0-1 0 0 0,-1 1 0 0 0,1 0-1 0 0,-1 0 1 0 0,1 0 0 0 0,-1 0 0 0 0,0 0-1 0 0,0 0 1 0 0,1 0 0 0 0,-2-1 0 0 0,-20-10 3263 0 0,19 12-3602 0 0,0-1 1 0 0,0 1-1 0 0,0 0 0 0 0,0-1 1 0 0,0 1-1 0 0,0 1 1 0 0,0-1-1 0 0,1 0 1 0 0,-1 1-1 0 0,0 0 1 0 0,0-1-1 0 0,0 1 1 0 0,0 0-1 0 0,1 0 0 0 0,-1 1 1 0 0,0-1-1 0 0,-3 3 1 0 0,-16 10 319 0 0,18-12-414 0 0,0 0 1 0 0,1 0-1 0 0,-1 1 0 0 0,1-1 1 0 0,-1 1-1 0 0,1 0 0 0 0,0 0 1 0 0,-5 6-1 0 0,-17 16 227 0 0,22-22-293 0 0,-1-1 1 0 0,1 1-1 0 0,0 0 1 0 0,0 0-1 0 0,0 1 1 0 0,1-1-1 0 0,-1 0 0 0 0,1 1 1 0 0,0 0-1 0 0,0-1 1 0 0,0 1-1 0 0,-2 6 1 0 0,-12 20-79 0 0,14-28 63 0 0,1 1 0 0 0,-1-1 0 0 0,0 1 1 0 0,1 0-1 0 0,-1 0 0 0 0,1-1 0 0 0,0 1 1 0 0,0 0-1 0 0,0 0 0 0 0,0 0 0 0 0,0 0 1 0 0,1 1-1 0 0,-1 4 0 0 0,1-5-2 0 0,0-1 0 0 0,0 0 0 0 0,0 0 0 0 0,0 1 0 0 0,0-1 1 0 0,0 0-1 0 0,1 0 0 0 0,-1 1 0 0 0,1-1 0 0 0,-1 0 0 0 0,1 0 0 0 0,0 0 0 0 0,0 0 0 0 0,0 0 0 0 0,0 0 0 0 0,0 0 0 0 0,2 2 0 0 0,0-2 0 0 0,0-1 0 0 0,0 1 0 0 0,0-1 0 0 0,0 0 1 0 0,0 1-1 0 0,0-1 0 0 0,0-1 0 0 0,0 1 0 0 0,0 0 0 0 0,6-1 0 0 0,12 4-17 0 0,-19-3 14 0 0,1 0 0 0 0,0 0 0 0 0,0 0 0 0 0,0 0 0 0 0,0-1 0 0 0,0 0 0 0 0,0 1 0 0 0,0-1 0 0 0,0 0 0 0 0,0 0 0 0 0,0-1 0 0 0,-1 1 0 0 0,1-1 0 0 0,0 1 0 0 0,0-1-1 0 0,0 0 1 0 0,0 0 0 0 0,0 0 0 0 0,-1 0 0 0 0,1-1 0 0 0,0 1 0 0 0,-1-1 0 0 0,0 0 0 0 0,1 1 0 0 0,-1-1 0 0 0,0 0 0 0 0,0-1 0 0 0,3-1 0 0 0,22-18 49 0 0,-24 21-37 0 0,-1 0 1 0 0,0 0-1 0 0,0 0 0 0 0,0-1 0 0 0,0 1 0 0 0,0-1 1 0 0,0 1-1 0 0,0-1 0 0 0,0 0 0 0 0,0 1 1 0 0,-1-1-1 0 0,1 0 0 0 0,-1 0 0 0 0,0 0 0 0 0,1 0 1 0 0,-1-1-1 0 0,0 1 0 0 0,0 0 0 0 0,0 0 1 0 0,0-1-1 0 0,0-3 0 0 0,-1 4 11 0 0,0 0 0 0 0,1 0 0 0 0,-1 0-1 0 0,0 0 1 0 0,1 1 0 0 0,-1-1 0 0 0,1 0 0 0 0,0 0 0 0 0,0 0-1 0 0,0 0 1 0 0,0 1 0 0 0,0-1 0 0 0,2-2 0 0 0,-2 2-10 0 0,1 0 0 0 0,-1 1 0 0 0,0-1 0 0 0,0 1 1 0 0,0-1-1 0 0,0 0 0 0 0,-1 0 0 0 0,1 0 0 0 0,0 0 0 0 0,-1 1 1 0 0,0-1-1 0 0,1 0 0 0 0,-1-4 0 0 0,9-63 264 0 0,-9 68-85 0 0,0 3-169 0 0,0 1-1 0 0,0-1 0 0 0,0 1 0 0 0,0-1 1 0 0,0 0-1 0 0,0 1 0 0 0,1-1 0 0 0,-1 1 1 0 0,1-1-1 0 0,0 0 0 0 0,0 1 0 0 0,0-1 0 0 0,2 4 1 0 0,-3-6-14 0 0,17 65 198 0 0,-16-63-203 0 0,0 1 0 0 0,0 0 0 0 0,0 0 0 0 0,0 0 0 0 0,0 0-1 0 0,-1 0 1 0 0,1 0 0 0 0,-1 0 0 0 0,0 0 0 0 0,0 3-1 0 0,3 25 93 0 0,6 86 131 0 0,-6-48-101 0 0,2 6-17 0 0,-1-46-72 0 0,-2 0 0 0 0,-1-1 0 0 0,-4 37 0 0 0,1-8-1 0 0,2-54-30 0 0,1 1-3 0 0,-1-1 1 0 0,0 0-1 0 0,0 0 0 0 0,0 1 0 0 0,0-1 0 0 0,0 0 1 0 0,-1 0-1 0 0,1 1 0 0 0,-1-1 0 0 0,0 0 0 0 0,0 0 1 0 0,0 0-1 0 0,0 0 0 0 0,-1 0 0 0 0,1 0 1 0 0,-1-1-1 0 0,0 1 0 0 0,0 0 0 0 0,-2 2 0 0 0,-8 3 16 0 0,9-6-85 0 0,1 0 1 0 0,-1-1-1 0 0,1 1 1 0 0,-1-1-1 0 0,0 1 1 0 0,1-1 0 0 0,-1 0-1 0 0,0 0 1 0 0,0 0-1 0 0,-4 0 1 0 0,6-1 13 0 0,-1 0-1 0 0,1-1 1 0 0,-1 1 0 0 0,1-1 0 0 0,-1 1-1 0 0,1-1 1 0 0,-1 0 0 0 0,1 1-1 0 0,-1-1 1 0 0,1 0 0 0 0,0 0 0 0 0,-1 0-1 0 0,1 0 1 0 0,0 0 0 0 0,0 0 0 0 0,0-1-1 0 0,0 1 1 0 0,0 0 0 0 0,0 0 0 0 0,0-1-1 0 0,0 1 1 0 0,0-1 0 0 0,1 1 0 0 0,-1-1-1 0 0,1 1 1 0 0,-2-3 0 0 0,-11-41-1407 0 0,9 22 646 0 0,-1 2-369 0 0,2-1 0 0 0,1 0 0 0 0,1 0 0 0 0,0 0 0 0 0,2 0 0 0 0,1 0 0 0 0,8-42 0 0 0,9 19-810 0 0,0-7 12 0 0,-14 39 1666 0 0,1 0 1 0 0,0 1-1 0 0,0-1 0 0 0,1 2 0 0 0,1-1 1 0 0,0 1-1 0 0,1 0 0 0 0,0 0 0 0 0,0 1 1 0 0,1 1-1 0 0,16-13 0 0 0,27-13 297 0 0,-51 34 355 0 0,0 0 0 0 0,0 0 0 0 0,0 0 0 0 0,0 0-1 0 0,0 0 1 0 0,0 0 0 0 0,1 0 0 0 0,-1 1 0 0 0,0-1-1 0 0,0 1 1 0 0,1 0 0 0 0,-1-1 0 0 0,0 1 0 0 0,1 0-1 0 0,-1 0 1 0 0,0 1 0 0 0,1-1 0 0 0,-1 0 0 0 0,0 1-1 0 0,1 0 1 0 0,-1-1 0 0 0,0 1 0 0 0,0 0 0 0 0,0 0-1 0 0,0 0 1 0 0,0 0 0 0 0,0 0 0 0 0,0 1 0 0 0,0-1-1 0 0,0 1 1 0 0,-1-1 0 0 0,1 1 0 0 0,2 2 0 0 0,3 6 545 0 0,-1 0 0 0 0,0 0 0 0 0,0 1 0 0 0,-1-1 0 0 0,5 17 0 0 0,3 3-622 0 0,36 91 1394 0 0,-39-94-1364 0 0,-10-24-252 0 0,1-1 0 0 0,0 1-1 0 0,0 0 1 0 0,0 0 0 0 0,1 0 0 0 0,-1 0-1 0 0,1-1 1 0 0,-1 1 0 0 0,1-1-1 0 0,3 4 1 0 0,-3-4-3 0 0,0 1 0 0 0,0 0 0 0 0,0 0 0 0 0,-1 0 0 0 0,1 0 0 0 0,-1 0 0 0 0,0 0 1 0 0,0 1-1 0 0,0-1 0 0 0,0 0 0 0 0,0 1 0 0 0,0 4 0 0 0,-1-7-15 0 0,0-1 0 0 0,0 1 0 0 0,0-1 0 0 0,0 1 1 0 0,0-1-1 0 0,0 1 0 0 0,0-1 0 0 0,0 1 0 0 0,0-1 1 0 0,0 1-1 0 0,0-1 0 0 0,1 1 0 0 0,-1-1 0 0 0,0 1 0 0 0,0-1 1 0 0,1 1-1 0 0,-1-1 0 0 0,0 1 0 0 0,0-1 0 0 0,1 1 1 0 0,-1-1-1 0 0,1 0 0 0 0,-1 1 0 0 0,0-1 0 0 0,1 0 0 0 0,0 1 1 0 0,-1-1-7 0 0,0-1 0 0 0,1 1 0 0 0,-1-1 0 0 0,0 1 0 0 0,0-1 0 0 0,0 1 0 0 0,0-1 0 0 0,0 1 0 0 0,0-1 0 0 0,0 1 0 0 0,0-1 0 0 0,0 1 0 0 0,0-1 0 0 0,0 1 0 0 0,0-1 0 0 0,0 1 0 0 0,0-1 0 0 0,0 1 0 0 0,-1-1 0 0 0,1 1 1 0 0,0-1-1 0 0,0 1 0 0 0,-1-1 0 0 0,1 1 0 0 0,0-1 0 0 0,0 1 0 0 0,-1 0 0 0 0,1-1 0 0 0,-1 1 0 0 0,1 0 0 0 0,0-1 0 0 0,-1 1 0 0 0,0-1 0 0 0,-18-51 287 0 0,-34-81-29 0 0,13 29 9 0 0,38 97-247 0 0,0 0 1 0 0,0 0 0 0 0,0 0-1 0 0,1-1 1 0 0,0 1 0 0 0,0-13-1 0 0,-7-33 200 0 0,-8-27-19 0 0,15 77-194 0 0,0-1 0 0 0,0 1 0 0 0,1 0 0 0 0,0 0 1 0 0,-1-1-1 0 0,1 1 0 0 0,0 0 0 0 0,1-1 0 0 0,-1 1 0 0 0,1 0 0 0 0,-1 0 0 0 0,1-1 0 0 0,0 1 0 0 0,0 0 0 0 0,3-4 0 0 0,-4 5-21 0 0,1-1-1 0 0,0 1 1 0 0,0 1 0 0 0,0-1 0 0 0,0 0 0 0 0,0 0 0 0 0,0 0-1 0 0,1 0 1 0 0,-1 1 0 0 0,0-1 0 0 0,1 1 0 0 0,0-1-1 0 0,-1 1 1 0 0,1 0 0 0 0,0-1 0 0 0,0 1 0 0 0,0 0-1 0 0,-1 0 1 0 0,1 0 0 0 0,0 0 0 0 0,0 1 0 0 0,1-1 0 0 0,1 0-1 0 0,8-3-65 0 0,-11 3 63 0 0,0 1 0 0 0,0-1 0 0 0,0 0 0 0 0,0 1 0 0 0,0-1 0 0 0,0 1 0 0 0,0-1 0 0 0,0 1 0 0 0,0 0 0 0 0,0-1 1 0 0,0 1-1 0 0,0 0 0 0 0,0 0 0 0 0,0 0 0 0 0,1 0 0 0 0,1 0 0 0 0,25 0-147 0 0,27-3-1931 0 0,10 1-2152 0 0,-59 2 3068 0 0,1 1 1 0 0,-1-1-1 0 0,1 1 1 0 0,-1 1 0 0 0,1-1-1 0 0,10 5 1 0 0,19 6-4654 0 0,-31-11 5363 0 0,0 0 1 0 0,1 1 0 0 0,-2 0-1 0 0,1 0 1 0 0,0 0-1 0 0,0 0 1 0 0,-1 1 0 0 0,1-1-1 0 0,6 7 1 0 0,4 1-1245 0 0,10 0-1684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4632 0 0,'5'15'6618'0'0,"11"9"-1551"0"0,-4-5-1361 0 0,1 1-1225 0 0,-11-17-2259 0 0,1 1-1 0 0,-1-1 0 0 0,0 1 1 0 0,0-1-1 0 0,0 1 0 0 0,0 0 1 0 0,-1 0-1 0 0,1 0 1 0 0,-1 0-1 0 0,0 0 0 0 0,1 7 1 0 0,-2-7-150 0 0,0 0 1 0 0,1-1 0 0 0,0 1 0 0 0,0 0 0 0 0,0 0 0 0 0,0-1-1 0 0,0 1 1 0 0,1-1 0 0 0,3 6 0 0 0,-3-5-50 0 0,0-1 0 0 0,-1 1 0 0 0,1 0 0 0 0,-1 0-1 0 0,1-1 1 0 0,-1 1 0 0 0,0 0 0 0 0,-1 0 0 0 0,1 7 0 0 0,-2 8 5 0 0,0-12-114 0 0,1-1 0 0 0,-1 0 1 0 0,1 1-1 0 0,0-1 0 0 0,0 0 0 0 0,1 1 0 0 0,0-1 1 0 0,0 0-1 0 0,0 0 0 0 0,1 0 0 0 0,4 11 1 0 0,-4-15-83 0 0,-1 0 1 0 0,0 0-1 0 0,0 0 1 0 0,0 0-1 0 0,0 0 1 0 0,0 0-1 0 0,-1 1 1 0 0,1-1-1 0 0,-1 0 1 0 0,1 0-1 0 0,-1 0 1 0 0,0 1 0 0 0,0-1-1 0 0,0 0 1 0 0,0 0-1 0 0,0 1 1 0 0,0-1-1 0 0,-1 2 1 0 0,0 12-5411 0 0,2-1-6554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57 2312 0 0,'0'-42'17119'0'0,"0"41"-16946"0"0,0 0 0 0 0,0 1 0 0 0,0-1-1 0 0,0 0 1 0 0,-1 1 0 0 0,1-1-1 0 0,0 0 1 0 0,-1 1 0 0 0,1-1-1 0 0,0 1 1 0 0,-1-1 0 0 0,1 0 0 0 0,-1 1-1 0 0,1-1 1 0 0,-1 1 0 0 0,1-1-1 0 0,-1 1 1 0 0,1 0 0 0 0,-1-1 0 0 0,1 1-1 0 0,-1-1 1 0 0,0 1 0 0 0,1 0-1 0 0,-1 0 1 0 0,0-1 0 0 0,1 1 0 0 0,-1 0-1 0 0,0 0 1 0 0,1 0 0 0 0,-1 0-1 0 0,0 0 1 0 0,0 0 0 0 0,1 0-1 0 0,-1 0 1 0 0,0 0 0 0 0,1 0 0 0 0,-1 0-1 0 0,0 0 1 0 0,1 0 0 0 0,-1 0-1 0 0,0 1 1 0 0,0-1 0 0 0,-30 10 2273 0 0,25-7-2286 0 0,-1 0-1 0 0,1 1 0 0 0,0 0 0 0 0,1 0 0 0 0,-1 0 0 0 0,1 0 1 0 0,-1 1-1 0 0,1 0 0 0 0,1 0 0 0 0,-1 0 0 0 0,1 1 1 0 0,-7 10-1 0 0,6-8-87 0 0,0 0 0 0 0,1 0 0 0 0,0 1 0 0 0,0 0 1 0 0,1-1-1 0 0,-3 14 0 0 0,-10 28 133 0 0,4-16-95 0 0,6-2-45 0 0,1 1-1 0 0,0 52 1 0 0,13-24-1 0 0,-7-55-73 0 0,0 1-1 0 0,0-1 0 0 0,0 0 0 0 0,1 0 1 0 0,-1 0-1 0 0,2 0 0 0 0,-1 0 0 0 0,6 10 1 0 0,2 4-45 0 0,-7-15 26 0 0,0-1 1 0 0,0 1-1 0 0,1-1 1 0 0,0 0-1 0 0,0 0 1 0 0,0-1-1 0 0,0 1 1 0 0,1-1-1 0 0,-1 0 1 0 0,1 0-1 0 0,0 0 0 0 0,9 3 1 0 0,-6-2-2 0 0,4 3-299 0 0,0-1-1 0 0,0 0 0 0 0,1-1 1 0 0,0 0-1 0 0,-1-1 0 0 0,1-1 1 0 0,1 0-1 0 0,-1 0 0 0 0,0-2 1 0 0,1 1-1 0 0,-1-2 0 0 0,1 0 1 0 0,15-2-1 0 0,-23 1 4 0 0,-1 0 0 0 0,0-1 0 0 0,0 0 1 0 0,0 0-1 0 0,0 0 0 0 0,0-1 0 0 0,0 1 0 0 0,0-1 0 0 0,-1 0 0 0 0,1 0 0 0 0,-1-1 0 0 0,0 1 0 0 0,0-1 1 0 0,0 0-1 0 0,-1 0 0 0 0,1-1 0 0 0,-1 1 0 0 0,4-8 0 0 0,-6 9 106 0 0,0 1 0 0 0,1 0 1 0 0,-1-1-1 0 0,0 1 0 0 0,1 0 0 0 0,0 0 0 0 0,-1 0 1 0 0,1 0-1 0 0,0 0 0 0 0,0 0 0 0 0,3-2 0 0 0,-2 2-27 0 0,-1 0 0 0 0,0 0 0 0 0,1 0 0 0 0,-1 0 0 0 0,0 0 0 0 0,0-1 0 0 0,0 1 0 0 0,-1-1 0 0 0,4-5 0 0 0,2-8-847 0 0,-4 9 423 0 0,0 0-1 0 0,1 0 1 0 0,0 1-1 0 0,8-13 0 0 0,-7 13 413 0 0,0 0 0 0 0,-1-1-1 0 0,0 1 1 0 0,0-1-1 0 0,-1 0 1 0 0,0 0 0 0 0,0-1-1 0 0,2-8 1 0 0,15-67-632 0 0,-17 68 828 0 0,-1 0 154 0 0,-1 0 0 0 0,0 0 0 0 0,-1 0 1 0 0,-2-15-1 0 0,1-5 15741 0 0,1 68-12694 0 0,0-23-2681 0 0,0-8-405 0 0,-1 0 0 0 0,1 0 0 0 0,0 0 0 0 0,0 0 0 0 0,0 0 0 0 0,1 1 0 0 0,-1-1 0 0 0,0 0 0 0 0,1 0 0 0 0,0 0 1 0 0,-1 0-1 0 0,1 0 0 0 0,0 0 0 0 0,0 0 0 0 0,0 0 0 0 0,0 0 0 0 0,2 1 0 0 0,-1 0-17 0 0,0 0-1 0 0,-1 0 0 0 0,1 1 1 0 0,-1-1-1 0 0,1 0 1 0 0,-1 1-1 0 0,0-1 1 0 0,0 0-1 0 0,-1 1 1 0 0,1 0-1 0 0,-1-1 0 0 0,1 6 1 0 0,8 40 296 0 0,42 75 139 0 0,-23-74-308 0 0,-24-44-161 0 0,0 0 0 0 0,-1-1 0 0 0,1 1 0 0 0,-1 1-1 0 0,-1-1 1 0 0,1 0 0 0 0,-1 1 0 0 0,2 7 0 0 0,6 23 65 0 0,-5-20 8 0 0,0 1 1 0 0,3 29-1 0 0,1 14 111 0 0,-4-9-8 0 0,-4-43-151 0 0,1-1 0 0 0,-1 1 0 0 0,-1-1 0 0 0,0 1-1 0 0,0 0 1 0 0,-1-1 0 0 0,0 1 0 0 0,0-1-1 0 0,-1 1 1 0 0,-3 11 0 0 0,-31 33 37 0 0,34-49-102 0 0,0 0 0 0 0,-1 0 0 0 0,1 0-1 0 0,-1-1 1 0 0,0 1 0 0 0,0-1 0 0 0,0 0 0 0 0,0 0 0 0 0,-1 0 0 0 0,1 0 0 0 0,-1-1-1 0 0,0 1 1 0 0,0-1 0 0 0,0 0 0 0 0,0 0 0 0 0,0 0 0 0 0,0 0 0 0 0,0-1-1 0 0,0 0 1 0 0,-1 0 0 0 0,1 0 0 0 0,-1 0 0 0 0,1-1 0 0 0,-1 0 0 0 0,-7 0 0 0 0,4 0-236 0 0,1 0 0 0 0,0 0 0 0 0,-1-1 1 0 0,1 0-1 0 0,0 0 0 0 0,0-1 1 0 0,-1 0-1 0 0,1 0 0 0 0,0 0 1 0 0,1-1-1 0 0,-1 0 0 0 0,0-1 1 0 0,1 1-1 0 0,0-1 0 0 0,-10-8 1 0 0,10 6-364 0 0,1-1 1 0 0,0 1 0 0 0,0-1 0 0 0,1 0-1 0 0,0 0 1 0 0,0 0 0 0 0,1-1 0 0 0,0 1 0 0 0,0-1-1 0 0,1 0 1 0 0,0 0 0 0 0,0 0 0 0 0,1 0-1 0 0,0 0 1 0 0,0 0 0 0 0,1 0 0 0 0,0 0 0 0 0,0 0-1 0 0,1-1 1 0 0,0 1 0 0 0,0 0 0 0 0,1 0 0 0 0,0 0-1 0 0,1 1 1 0 0,0-1 0 0 0,0 0 0 0 0,5-7-1 0 0,52-60-3257 0 0,-48 42 494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2920 0 0,'2'4'725'0'0,"1"0"1"0"0,-1 0-1 0 0,0 0 1 0 0,0 0-1 0 0,-1 0 1 0 0,1 1-1 0 0,-1-1 1 0 0,0 1-1 0 0,0-1 1 0 0,0 1-1 0 0,-1-1 1 0 0,0 1-1 0 0,0 7 0 0 0,0-8-130 0 0,0 1 0 0 0,0 0-1 0 0,1-1 1 0 0,-1 1-1 0 0,1-1 1 0 0,0 1-1 0 0,1-1 1 0 0,-1 1 0 0 0,4 7-1 0 0,-4-11-509 0 0,-1 0-1 0 0,1 0 0 0 0,0 0 1 0 0,-1 0-1 0 0,1 0 1 0 0,-1 1-1 0 0,0-1 1 0 0,1 0-1 0 0,-1 0 0 0 0,0 1 1 0 0,0-1-1 0 0,1 0 1 0 0,-1 0-1 0 0,0 1 1 0 0,0-1-1 0 0,-1 0 0 0 0,1 0 1 0 0,0 1-1 0 0,-1 1 1 0 0,1-2-37 0 0,0 0 1 0 0,-1 0-1 0 0,1 0 0 0 0,0 0 1 0 0,0 1-1 0 0,0-1 1 0 0,0 0-1 0 0,0 0 1 0 0,0 0-1 0 0,0 0 1 0 0,0 0-1 0 0,1 1 1 0 0,-1-1-1 0 0,0 0 0 0 0,1 0 1 0 0,-1 0-1 0 0,1 0 1 0 0,-1 0-1 0 0,1 0 1 0 0,-1 0-1 0 0,1 0 1 0 0,0 0-1 0 0,-1 0 1 0 0,2 1-1 0 0,0 1 80 0 0,0 0 1 0 0,0 0-1 0 0,0 0 0 0 0,-1 1 0 0 0,0-1 1 0 0,1 1-1 0 0,-1-1 0 0 0,0 1 1 0 0,-1-1-1 0 0,1 6 0 0 0,4 11 526 0 0,31 71 1182 0 0,-32-50-961 0 0,-5-28-283 0 0,0-20 474 0 0,-10-12-906 0 0,-18-124 503 0 0,21 108-510 0 0,1-1-1 0 0,2 0 1 0 0,1 0-1 0 0,1-42 1 0 0,3 76-89 0 0,5 2 2 0 0,-3-1-51 0 0,0 1 1 0 0,0 0-1 0 0,0 0 0 0 0,0 0 1 0 0,0 0-1 0 0,0 0 0 0 0,-1 0 1 0 0,1 0-1 0 0,0 1 0 0 0,0-1 0 0 0,0 0 1 0 0,0 1-1 0 0,0 0 0 0 0,2 1 1 0 0,-2-1-24 0 0,1 0 0 0 0,-1 0 0 0 0,0 0-1 0 0,0 0 1 0 0,1 0 0 0 0,-1-1 0 0 0,1 1 0 0 0,-1-1 0 0 0,1 1 0 0 0,-1-1 0 0 0,5 0 0 0 0,-1 0-85 0 0,-1 1-1 0 0,1-1 1 0 0,-1 1-1 0 0,1 1 1 0 0,-1-1 0 0 0,7 3-1 0 0,-1 1-612 0 0,0-1-1 0 0,1-1 1 0 0,-1 0-1 0 0,18 3 0 0 0,-26-6 419 0 0,33 7-3378 0 0,20 4-5577 0 0,-25-7 6615 0 0,1 6-1516 0 0,-16-4 2938 0 0,7-2-1893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1808 0 0,'1'1'195'0'0,"-1"-1"1"0"0,1 0-1 0 0,0 0 1 0 0,0 1-1 0 0,0-1 1 0 0,-1 0-1 0 0,1 1 1 0 0,0-1-1 0 0,0 1 1 0 0,-1-1-1 0 0,1 1 1 0 0,0-1-1 0 0,-1 1 1 0 0,1-1-1 0 0,-1 1 1 0 0,1 0-1 0 0,-1-1 1 0 0,1 1-1 0 0,-1 0 1 0 0,1 0 0 0 0,-1-1-1 0 0,0 1 1 0 0,1 0-1 0 0,-1 0 1 0 0,0-1-1 0 0,1 1 1 0 0,-1 0-1 0 0,0 0 1 0 0,0 1-1 0 0,5 36 8680 0 0,-1-4-4765 0 0,-2-25-3655 0 0,-1-1 1 0 0,0 1-1 0 0,0 0 0 0 0,-1 0 1 0 0,0 0-1 0 0,-2 16 0 0 0,1-1-27 0 0,1-12-374 0 0,0 0 0 0 0,-1-1 1 0 0,-1 1-1 0 0,1-1 0 0 0,-2 0 1 0 0,1 1-1 0 0,-6 10 0 0 0,-1 21-756 0 0,7-37 139 0 0,0 0 0 0 0,0-1 1 0 0,1 1-1 0 0,0 0 0 0 0,0 0 1 0 0,0 6-1 0 0,-5-7-3399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71 4232 0 0,'1'-4'475'0'0,"-1"0"1"0"0,0 1 0 0 0,0-1-1 0 0,0 0 1 0 0,0 0-1 0 0,-1 1 1 0 0,1-1-1 0 0,-1 0 1 0 0,0 0 0 0 0,0 1-1 0 0,-1-1 1 0 0,1 1-1 0 0,-1-1 1 0 0,1 1-1 0 0,-4-13 9669 0 0,13 24-4936 0 0,-6 2-6579 0 0,-1 2 1794 0 0,1 1 1 0 0,0-1 0 0 0,1 0-1 0 0,0 0 1 0 0,1 0-1 0 0,1 0 1 0 0,8 17-1 0 0,17 47 331 0 0,-17-29-539 0 0,-6-27-79 0 0,-1 0 0 0 0,-1 0 0 0 0,-2 1 0 0 0,3 22 0 0 0,7 125 653 0 0,-11-161-775 0 0,-2-6-8 0 0,0 0-1 0 0,1 0 1 0 0,-1 0-1 0 0,0 0 1 0 0,0 0-1 0 0,0 1 0 0 0,0-1 1 0 0,0 0-1 0 0,0 0 1 0 0,0 0-1 0 0,0 0 1 0 0,0 1-1 0 0,-1-1 1 0 0,1 0-1 0 0,0 0 0 0 0,-1 0 1 0 0,1 0-1 0 0,-1 2 1 0 0,0-3-10 0 0,1 0 0 0 0,0 1 0 0 0,-1-1 0 0 0,1 0 0 0 0,0 0 0 0 0,-1 1 0 0 0,1-1 0 0 0,0 0 0 0 0,-1 0 0 0 0,1 1 0 0 0,0-1 0 0 0,-1 0-1 0 0,1 0 1 0 0,-1 0 0 0 0,1 0 0 0 0,-1 0 0 0 0,1 0 0 0 0,0 0 0 0 0,-1 0 0 0 0,1 0 0 0 0,-1 0 0 0 0,1 0 0 0 0,0 0 0 0 0,-1 0 0 0 0,1 0 0 0 0,-1 0 0 0 0,1 0 0 0 0,0 0 0 0 0,-1-1 0 0 0,1 1 0 0 0,-1 0 0 0 0,1 0 0 0 0,0 0 0 0 0,-1-1 0 0 0,1 1 0 0 0,0 0 0 0 0,-1 0 0 0 0,1-1 0 0 0,0 1 0 0 0,0 0 0 0 0,-1-1 0 0 0,1 1 0 0 0,0 0 0 0 0,0-1 0 0 0,-1 1 0 0 0,1 0 0 0 0,0-1 0 0 0,-10-18-85 0 0,10 11 44 0 0,-1-1-1 0 0,-1 0 0 0 0,0 0 0 0 0,0 0 0 0 0,0 1 0 0 0,-5-11 1 0 0,-11-40-105 0 0,9-83 144 0 0,6 118 39 0 0,2 1 0 0 0,1-45 1 0 0,1 59-25 0 0,0 1 0 0 0,0 0 1 0 0,1 0-1 0 0,-1 0 1 0 0,2 1-1 0 0,-1-1 0 0 0,1 0 1 0 0,1 1-1 0 0,-1-1 1 0 0,1 1-1 0 0,6-9 0 0 0,-6 11 17 0 0,0 1-1 0 0,0 0 1 0 0,0 0-1 0 0,0 0 0 0 0,0 0 1 0 0,9-4-1 0 0,-13 7-17 0 0,1 1 0 0 0,0-1 0 0 0,0 1 0 0 0,0 0 0 0 0,0-1 1 0 0,0 1-1 0 0,0 0 0 0 0,0 0 0 0 0,0 0 0 0 0,0 0 0 0 0,-1 0 0 0 0,1 0 0 0 0,0 0 0 0 0,0 0 0 0 0,0 0 0 0 0,0 0 0 0 0,0 0 1 0 0,0 1-1 0 0,0-1 0 0 0,0 0 0 0 0,0 1 0 0 0,-1-1 0 0 0,1 1 0 0 0,0-1 0 0 0,0 1 0 0 0,0-1 0 0 0,-1 1 0 0 0,1-1 0 0 0,0 1 0 0 0,-1 0 1 0 0,1-1-1 0 0,0 1 0 0 0,-1 0 0 0 0,1 0 0 0 0,-1-1 0 0 0,1 1 0 0 0,-1 0 0 0 0,0 0 0 0 0,1 0 0 0 0,-1 0 0 0 0,0 0 0 0 0,1 0 0 0 0,-1-1 1 0 0,0 1-1 0 0,0 2 0 0 0,4 11 12 0 0,-2 0 0 0 0,1 1-1 0 0,-2-1 1 0 0,0 1 0 0 0,-1 22 0 0 0,0-16-42 0 0,-9 17 31 0 0,6-31-5 0 0,-1 0 1 0 0,0 0 0 0 0,0-1 0 0 0,0 1 0 0 0,-7 6-1 0 0,10-12-4 0 0,1-1-1 0 0,0 0 0 0 0,-1 0 0 0 0,1 1 1 0 0,-1-1-1 0 0,1 0 0 0 0,0 1 0 0 0,-1-1 1 0 0,1 1-1 0 0,0-1 0 0 0,0 0 0 0 0,-1 1 1 0 0,1-1-1 0 0,0 1 0 0 0,0-1 0 0 0,0 1 1 0 0,-1-1-1 0 0,1 1 0 0 0,0-1 0 0 0,0 1 1 0 0,0-1-1 0 0,0 1 0 0 0,0-1 0 0 0,0 1 1 0 0,0-1-1 0 0,0 1 0 0 0,0-1 0 0 0,0 1 1 0 0,1-1-1 0 0,-1 1 0 0 0,0-1 0 0 0,0 1 1 0 0,0-1-1 0 0,0 1 0 0 0,1-1 0 0 0,-1 0 1 0 0,0 1-1 0 0,1-1 0 0 0,-1 1 0 0 0,0-1 1 0 0,1 0-1 0 0,-1 1 0 0 0,0-1 0 0 0,1 0 1 0 0,-1 1-1 0 0,1-1 0 0 0,-1 0 0 0 0,0 0 1 0 0,1 1-1 0 0,-1-1 0 0 0,1 0 0 0 0,-1 0 1 0 0,1 0-1 0 0,-1 0 0 0 0,1 0 0 0 0,-1 1 1 0 0,1-1-1 0 0,-1 0 0 0 0,1 0 1 0 0,-1 0-1 0 0,1 0 0 0 0,-1-1 0 0 0,1 1 1 0 0,-1 0-1 0 0,1 0 0 0 0,49 0-68 0 0,-34-1 62 0 0,-7 1 18 0 0,1 1 1 0 0,-1 0-1 0 0,0 1 0 0 0,0 0 1 0 0,16 6-1 0 0,-22-7-8 0 0,1 0 0 0 0,-1 0 0 0 0,1 1 0 0 0,-1 0 0 0 0,0 0 0 0 0,0 0 0 0 0,1 0 0 0 0,-1 0 1 0 0,-1 0-1 0 0,1 1 0 0 0,0-1 0 0 0,-1 1 0 0 0,1 0 0 0 0,-1 0 0 0 0,0 0 0 0 0,4 6 0 0 0,-6-7-1 0 0,1-1-1 0 0,-1 0 1 0 0,1 1-1 0 0,-1-1 1 0 0,1 0-1 0 0,0 0 1 0 0,0 0-1 0 0,-1 0 1 0 0,1 1-1 0 0,0-1 1 0 0,0 0 0 0 0,0-1-1 0 0,0 1 1 0 0,0 0-1 0 0,1 0 1 0 0,-1 0-1 0 0,0-1 1 0 0,0 1-1 0 0,0 0 1 0 0,2 0-1 0 0,10 7 12 0 0,-1 8 27 0 0,0 1-1 0 0,-1 0 1 0 0,-1 1-1 0 0,15 35 1 0 0,-20-26 23 0 0,-5-26-57 0 0,0 1 1 0 0,0 0-1 0 0,0-1 0 0 0,0 1 1 0 0,1-1-1 0 0,-1 1 1 0 0,0-1-1 0 0,1 1 1 0 0,-1-1-1 0 0,1 1 1 0 0,-1-1-1 0 0,1 0 1 0 0,0 1-1 0 0,0-1 0 0 0,0 0 1 0 0,-1 1-1 0 0,1-1 1 0 0,0 0-1 0 0,3 2 1 0 0,-1 1 13 0 0,-1-1 1 0 0,1 1-1 0 0,-1 0 1 0 0,1 0 0 0 0,-1 1-1 0 0,0-1 1 0 0,-1 0-1 0 0,1 1 1 0 0,-1-1 0 0 0,0 1-1 0 0,0-1 1 0 0,0 1-1 0 0,0 8 1 0 0,9 30 112 0 0,-8-37-99 0 0,0 1 0 0 0,0-1 0 0 0,0 0 1 0 0,-1 0-1 0 0,0 1 0 0 0,1 9 0 0 0,-2-13-25 0 0,1 0 0 0 0,-1 1 0 0 0,0-1 0 0 0,0 1 0 0 0,-1-1 0 0 0,1 0 0 0 0,-1 1 0 0 0,1-1 0 0 0,-1 0 0 0 0,0 1 0 0 0,0-1 0 0 0,-1 0 0 0 0,-1 4 0 0 0,-8 7-1 0 0,10-12-10 0 0,0 0 0 0 0,0 0 1 0 0,-1 0-1 0 0,0-1 0 0 0,1 1 1 0 0,-1 0-1 0 0,0-1 0 0 0,0 1 1 0 0,1-1-1 0 0,-1 0 0 0 0,0 1 1 0 0,0-1-1 0 0,-4 1 0 0 0,2 0-147 0 0,1 0 0 0 0,-1 0 0 0 0,0-1 0 0 0,0 1 0 0 0,1-1 0 0 0,-1 0 0 0 0,0 0 0 0 0,0 0 0 0 0,0-1 0 0 0,0 0 0 0 0,0 1 0 0 0,0-1 0 0 0,-1-1 0 0 0,1 1 0 0 0,0 0 0 0 0,0-1 0 0 0,0 0 0 0 0,1 0 0 0 0,-1 0 0 0 0,0-1 0 0 0,0 1-1 0 0,-3-3 1 0 0,-9-5-1751 0 0,7 1-2519 0 0,7-15-1327 0 0,6-7 507 0 0,-4 29 5107 0 0,1-1 0 0 0,0 1-1 0 0,0-1 1 0 0,0 1-1 0 0,0 0 1 0 0,0-1 0 0 0,0 1-1 0 0,1 0 1 0 0,-1 0 0 0 0,0 0-1 0 0,0 0 1 0 0,1 0 0 0 0,-1 0-1 0 0,4-1 1 0 0,22-18-2001 0 0,-10 5 463 0 0,1 1-1 0 0,24-14 1 0 0,-14 21-761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249 407 2728 0 0,'0'0'1560'0'0,"-14"-7"3379"0"0,1 3 1372 0 0,0 4-4263 0 0,11 0-1678 0 0,-1-1 0 0 0,1 1 0 0 0,-1 0 1 0 0,1 0-1 0 0,-1 0 0 0 0,1 0 0 0 0,-1 0 0 0 0,1 1 0 0 0,-1-1 0 0 0,1 1 0 0 0,0-1 0 0 0,-1 1 1 0 0,1 0-1 0 0,0 0 0 0 0,0 0 0 0 0,-1 0 0 0 0,1 1 0 0 0,0-1 0 0 0,0 1 0 0 0,0-1 0 0 0,-3 4 1 0 0,-43 32 2355 0 0,38-26-2513 0 0,0 1-1 0 0,1 1 1 0 0,0 0-1 0 0,1 0 0 0 0,-12 29 1 0 0,-5 9-128 0 0,22-42-65 0 0,0 0-1 0 0,0 0 1 0 0,1 0 0 0 0,0 1-1 0 0,1-1 1 0 0,0 1-1 0 0,1 0 1 0 0,0-1 0 0 0,1 15-1 0 0,0 11 30 0 0,0-31-48 0 0,0 0 0 0 0,0-1 0 0 0,1 1-1 0 0,-1 0 1 0 0,1-1 0 0 0,0 1 0 0 0,0-1-1 0 0,0 1 1 0 0,0-1 0 0 0,1 0 0 0 0,-1 0-1 0 0,1 0 1 0 0,0 0 0 0 0,4 3-1 0 0,8 10 3 0 0,-9-12-19 0 0,0-1-1 0 0,0-1 1 0 0,1 1 0 0 0,-1-1 0 0 0,0 0-1 0 0,1 0 1 0 0,-1-1 0 0 0,1 0 0 0 0,0 0 0 0 0,-1 0-1 0 0,14-1 1 0 0,-17-2-9 0 0,0 1 0 0 0,0 0 0 0 0,0-1-1 0 0,0 0 1 0 0,0 1 0 0 0,0-1 0 0 0,-1 0 0 0 0,1-1 0 0 0,0 1-1 0 0,-1 0 1 0 0,0-1 0 0 0,0 1 0 0 0,0-1 0 0 0,0 0 0 0 0,2-3-1 0 0,42-101-928 0 0,-41 92 798 0 0,0-1-1 0 0,-2 0 1 0 0,4-29 0 0 0,-1 3 83 0 0,-3 18 112 0 0,-1-1 0 0 0,-1 1 0 0 0,-1 0 0 0 0,-6-46 0 0 0,0 37 174 0 0,-1 0 0 0 0,-2 0 0 0 0,-21-54-1 0 0,14 46 517 0 0,-19-84 0 0 0,34 122-667 0 0,1 1 18 0 0,0 0 1 0 0,0 1 0 0 0,0-1 0 0 0,0 0 0 0 0,0 1 0 0 0,0-1 0 0 0,-1 0-1 0 0,1 1 1 0 0,-1-1 0 0 0,1 1 0 0 0,-1-1 0 0 0,0 1 0 0 0,0-1 0 0 0,0 1 0 0 0,1-1-1 0 0,-1 1 1 0 0,-1 0 0 0 0,1-1 0 0 0,0 1 0 0 0,0 0 0 0 0,0 0 0 0 0,-1 0-1 0 0,1 0 1 0 0,0 0 0 0 0,-1 0 0 0 0,1 0 0 0 0,-4-1 0 0 0,5 35 32 0 0,0-19-113 0 0,1 0 0 0 0,0 0 0 0 0,1 0 0 0 0,3 14 0 0 0,10 24 0 0 0,-12-39 0 0 0,0-1 0 0 0,1-1 0 0 0,8 21 0 0 0,43 112 0 0 0,-46-124 0 0 0,-2 1 0 0 0,0 1 0 0 0,-1-1 0 0 0,5 41 0 0 0,13 8 0 0 0,-22-45-50 0 0,-1-17-54 0 0,-1-1 0 0 0,1 1 0 0 0,0 0 0 0 0,1 0 0 0 0,0-1 0 0 0,0 1-1 0 0,4 8 1 0 0,-5-14-58 0 0,0 1 0 0 0,-1-1 0 0 0,1 1 0 0 0,-1-1-1 0 0,0 1 1 0 0,0-1 0 0 0,0 1 0 0 0,0-1 0 0 0,-1 0 0 0 0,0 4-1 0 0,1-4-59 0 0,-1 0 1 0 0,1 0-1 0 0,0 0 0 0 0,0 0 0 0 0,0 1 0 0 0,0-1 0 0 0,0 0 1 0 0,0 0-1 0 0,0 0 0 0 0,1 0 0 0 0,-1 0 0 0 0,1 0 0 0 0,-1 0 0 0 0,2 3 1 0 0,2 0-102 0 0,-3-3-738 0 0,0 1 1 0 0,1-1 0 0 0,0 0 0 0 0,-1 1 0 0 0,1-1 0 0 0,0 0 0 0 0,0 0 0 0 0,0 0 0 0 0,4 2 0 0 0,-5-4 784 0 0,-1 1 1 0 0,1-1-1 0 0,0 0 1 0 0,0 0-1 0 0,-1 0 0 0 0,1 0 1 0 0,0 1-1 0 0,0-1 0 0 0,-1 0 1 0 0,1 0-1 0 0,0 0 0 0 0,-1-1 1 0 0,1 1-1 0 0,0 0 0 0 0,0 0 1 0 0,-1 0-1 0 0,1 0 1 0 0,0-1-1 0 0,-1 1 0 0 0,1 0 1 0 0,0-1-1 0 0,0 0 0 0 0,13-12-580 0 0,48-56-4046 0 0,-57 60 2087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228 127 2544 0 0,'0'0'1109'0'0,"30"-29"3822"0"0,-22 11-874 0 0,-8 17-3962 0 0,1 0 1 0 0,-1 0-1 0 0,0 0 1 0 0,0 1-1 0 0,0-1 0 0 0,1 0 1 0 0,-1 0-1 0 0,0 0 1 0 0,1 1-1 0 0,-1-1 1 0 0,1 0-1 0 0,-1 0 0 0 0,1 1 1 0 0,-1-1-1 0 0,1 1 1 0 0,-1-1-1 0 0,1 0 1 0 0,0 1-1 0 0,-1-1 0 0 0,2 0 1 0 0,8-12 2235 0 0,-10 12-2267 0 0,0 1 0 0 0,0 0 0 0 0,0-1 0 0 0,0 1 0 0 0,0-1 1 0 0,0 1-1 0 0,0 0 0 0 0,1-1 0 0 0,-1 1 0 0 0,0 0 0 0 0,0 0 0 0 0,0-1 1 0 0,0 1-1 0 0,1 0 0 0 0,-1-1 0 0 0,0 1 0 0 0,0 0 0 0 0,1 0 1 0 0,-1-1-1 0 0,0 1 0 0 0,0 0 0 0 0,1 0 0 0 0,-1 0 0 0 0,0 0 1 0 0,1-1-1 0 0,-1 1 0 0 0,0 0 0 0 0,1 0 0 0 0,-1 0 0 0 0,0 0 0 0 0,1 0 1 0 0,0 0-1 0 0,-1-20 10429 0 0,-31 17-9643 0 0,23 1-591 0 0,0 1 0 0 0,0 1 0 0 0,0-1 0 0 0,0 1 0 0 0,0 1 0 0 0,0-1 0 0 0,0 1 0 0 0,-8 2 0 0 0,10-1-259 0 0,0 1 0 0 0,0-1 0 0 0,0 1 0 0 0,0 0 0 0 0,0 0 0 0 0,1 0 0 0 0,-1 1 0 0 0,1 0 0 0 0,0 0 0 0 0,0 1 0 0 0,0-1 0 0 0,1 1 0 0 0,0 0 0 0 0,0 0 0 0 0,0 0 0 0 0,0 1 0 0 0,-4 10 0 0 0,-7 6 0 0 0,11-18 0 0 0,1 0 0 0 0,0 1 0 0 0,0-1 0 0 0,0 1 0 0 0,1 0 0 0 0,0-1 0 0 0,0 1 0 0 0,0 0 0 0 0,-1 7 0 0 0,-6 17 0 0 0,-22 48 0 0 0,29-72 0 0 0,1-1 0 0 0,0 1 0 0 0,0-1 0 0 0,1 1 0 0 0,0-1 0 0 0,-1 1 0 0 0,1-1 0 0 0,2 8 0 0 0,-3-11 0 0 0,1 1 0 0 0,1 0 0 0 0,-1-1 0 0 0,0 1 0 0 0,0 0 0 0 0,0-1 0 0 0,1 1 0 0 0,-1-1 0 0 0,1 1 0 0 0,0-1 0 0 0,-1 1 0 0 0,1-1 0 0 0,0 1 0 0 0,0-1 0 0 0,0 0 0 0 0,0 1 0 0 0,0-1 0 0 0,0 0 0 0 0,0 0 0 0 0,0 0 0 0 0,0 0 0 0 0,1 0 0 0 0,-1 0 0 0 0,3 2 0 0 0,5-2 0 0 0,1 0 0 0 0,-1 0 0 0 0,1-1 0 0 0,-1-1 0 0 0,1 1 0 0 0,-1-1 0 0 0,1-1 0 0 0,-1 0 0 0 0,0 0 0 0 0,0-1 0 0 0,0 0 0 0 0,0 0 0 0 0,0-1 0 0 0,-1-1 0 0 0,0 1 0 0 0,12-10 0 0 0,-18 14 0 0 0,-1-1 0 0 0,1-1 0 0 0,-1 1 0 0 0,0 0 0 0 0,0 0 0 0 0,0 0 0 0 0,0-1 0 0 0,0 1 0 0 0,0 0 0 0 0,0-1 0 0 0,0 1 0 0 0,0-1 0 0 0,0 1 0 0 0,-1-1 0 0 0,2-3 0 0 0,6-10 0 0 0,4 9 0 0 0,-10 5 0 0 0,-1 1 0 0 0,1-1 0 0 0,-1 1 0 0 0,0-1 0 0 0,1 0 0 0 0,-1 0 0 0 0,1 0 0 0 0,-1 0 0 0 0,0 0 0 0 0,0 0 0 0 0,0 0 0 0 0,0 0 0 0 0,0 0 0 0 0,0 0 0 0 0,0-1 0 0 0,0 1 0 0 0,0 0 0 0 0,0-1 0 0 0,0-1 0 0 0,6-13 0 0 0,-1 0 0 0 0,0-1 0 0 0,-1 0 0 0 0,-1 0 0 0 0,-1 0 0 0 0,-1 0 0 0 0,0 0 0 0 0,-1-27 0 0 0,-6 18 0 0 0,4 23 0 0 0,0 0 0 0 0,0-1 0 0 0,0 1 0 0 0,0 0 0 0 0,1-1 0 0 0,-1 1 0 0 0,1 0 0 0 0,0-1 0 0 0,0 1 0 0 0,0 0 0 0 0,0-1 0 0 0,1 1 0 0 0,-1 0 0 0 0,3-6 0 0 0,-3 9 0 0 0,1 0 0 0 0,0 0 0 0 0,-1 0 0 0 0,1 0 0 0 0,0 1 0 0 0,-1-1 0 0 0,1 0 0 0 0,0 0 0 0 0,-1 1 0 0 0,1-1 0 0 0,0 1 0 0 0,-1-1 0 0 0,1 0 0 0 0,-1 1 0 0 0,1-1 0 0 0,-1 1 0 0 0,1-1 0 0 0,-1 1 0 0 0,1-1 0 0 0,-1 1 0 0 0,0 0 0 0 0,1-1 0 0 0,-1 1 0 0 0,0-1 0 0 0,1 1 0 0 0,-1 0 0 0 0,0-1 0 0 0,0 1 0 0 0,0 0 0 0 0,1 0 0 0 0,-1-1 0 0 0,0 1 0 0 0,0 0 0 0 0,0 0 0 0 0,11 37 0 0 0,6 1 0 0 0,-12-29 0 0 0,-1-1 0 0 0,0 0 0 0 0,0 1 0 0 0,3 15 0 0 0,-3-5 0 0 0,2 8 0 0 0,-2 1 0 0 0,3 44 0 0 0,6 50 0 0 0,-4 258 0 0 0,-10-374 0 0 0,0 0 0 0 0,0 0 0 0 0,-1-1 0 0 0,0 1 0 0 0,0-1 0 0 0,-1 0 0 0 0,-5 11 0 0 0,0 0 0 0 0,5-14 0 0 0,-1 1 0 0 0,1-1 0 0 0,0 0 0 0 0,-1 0 0 0 0,0-1 0 0 0,0 1 0 0 0,1-1 0 0 0,-2 0 0 0 0,1 0 0 0 0,0 0 0 0 0,0 0 0 0 0,-1-1 0 0 0,1 0 0 0 0,0 0 0 0 0,-1 0 0 0 0,1 0 0 0 0,-1-1 0 0 0,0 0 0 0 0,1 1 0 0 0,-1-2 0 0 0,-6 0 0 0 0,-46-34 0 0 0,53 34-113 0 0,1-1 1 0 0,0 0-1 0 0,-1-1 0 0 0,1 1 1 0 0,0-1-1 0 0,0 1 0 0 0,0-1 0 0 0,0 0 1 0 0,1 0-1 0 0,-1 0 0 0 0,1 0 1 0 0,0-1-1 0 0,0 1 0 0 0,0 0 1 0 0,0-1-1 0 0,0 0 0 0 0,1 1 0 0 0,-2-7 1 0 0,-2-17-2549 0 0,-1-8-1156 0 0,9 6-1852 0 0,-2 24 5013 0 0,1-1-1 0 0,0 1 1 0 0,1 0-1 0 0,-1-1 1 0 0,1 1-1 0 0,0 0 1 0 0,0 0-1 0 0,1 1 1 0 0,0-1-1 0 0,6-6 0 0 0,47-38-3115 0 0,-27 24 1753 0 0,-17 11-1839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0,'3'1'6705'0'0,"10"8"-2769"0"0,-10 8 926 0 0,-3-16-4649 0 0,0 0 0 0 0,0 0 1 0 0,0 0-1 0 0,0 0 0 0 0,0 0 1 0 0,0 0-1 0 0,1 0 0 0 0,-1 0 0 0 0,0 0 1 0 0,0 0-1 0 0,1 0 0 0 0,-1 0 1 0 0,1 0-1 0 0,-1-1 0 0 0,1 1 0 0 0,-1 0 1 0 0,1 0-1 0 0,-1 0 0 0 0,1 0 1 0 0,1 0-1 0 0,0 2 173 0 0,1 1 1 0 0,-1-1-1 0 0,0 1 0 0 0,0-1 1 0 0,-1 1-1 0 0,1-1 1 0 0,-1 1-1 0 0,0 0 0 0 0,0 0 1 0 0,0 0-1 0 0,0 0 1 0 0,-1 0-1 0 0,1 0 0 0 0,-1 0 1 0 0,-1 4-1 0 0,7 33 988 0 0,7 28-289 0 0,-12-68-1085 0 0,-1 1 0 0 0,1-1 0 0 0,0 0 0 0 0,-1 1 0 0 0,1-1 0 0 0,-1 1 0 0 0,0-1 0 0 0,1 1 0 0 0,-1 0 0 0 0,0-1 0 0 0,0 1 0 0 0,0-1 0 0 0,0 1 0 0 0,-1 2 0 0 0,-1 50 0 0 0,2-49-187 0 0,0 0 1 0 0,0 0-1 0 0,0 1 0 0 0,-1-1 1 0 0,0 0-1 0 0,0 0 0 0 0,-1 0 1 0 0,1 1-1 0 0,-4 5 0 0 0,-5 30-6610 0 0,-8-4-11710 0 0,17-30 14399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77 2304 0 0,'0'-40'13038'0'0,"0"39"-12699"0"0,0 0 0 0 0,-1 0-1 0 0,1-1 1 0 0,0 1 0 0 0,0 0 0 0 0,-1 0 0 0 0,1 0-1 0 0,0-1 1 0 0,-1 1 0 0 0,1 0 0 0 0,-1 0-1 0 0,0 0 1 0 0,1 0 0 0 0,-1 0 0 0 0,0 0-1 0 0,0 0 1 0 0,0 0 0 0 0,1 0 0 0 0,-1 1-1 0 0,-2-3 1 0 0,-28-8 2796 0 0,23 10-2835 0 0,0 0 0 0 0,0 1 1 0 0,0 0-1 0 0,0 1 0 0 0,0-1 0 0 0,-11 3 1 0 0,-46 24 596 0 0,20 1-401 0 0,39-24-438 0 0,-1 0-2 0 0,1 1-1 0 0,0-1 0 0 0,0 1 0 0 0,0 0 0 0 0,0 1 0 0 0,1-1 0 0 0,0 1 0 0 0,0 0 0 0 0,1 1 0 0 0,-1-1 0 0 0,1 1 0 0 0,1 0 0 0 0,-1 0 0 0 0,-3 11 1 0 0,3 0-5 0 0,1 1 1 0 0,0-1-1 0 0,1 1 1 0 0,2 35-1 0 0,0-39-30 0 0,1 1-1 0 0,1 0 1 0 0,6 28-1 0 0,-6-37-18 0 0,0 0 1 0 0,0 0-1 0 0,1 0 0 0 0,0-1 1 0 0,0 1-1 0 0,1-1 0 0 0,-1 1 0 0 0,2-1 1 0 0,-1 0-1 0 0,7 7 0 0 0,15 5-2 0 0,-16 8 0 0 0,-3-18 0 0 0,0 1 0 0 0,0-1 1 0 0,1 0-1 0 0,0-1 0 0 0,0 0 0 0 0,1 0 0 0 0,0 0 1 0 0,10 4-1 0 0,19 16 3 0 0,1-9 25 0 0,-34-17-25 0 0,1 1 0 0 0,-1 1 0 0 0,1-1 1 0 0,-1 1-1 0 0,0-1 0 0 0,0 2 0 0 0,0-1 0 0 0,5 5 0 0 0,-7-6-9 0 0,-1 0-1 0 0,1 0 0 0 0,1 0 1 0 0,-1-1-1 0 0,0 1 0 0 0,0-1 1 0 0,1 0-1 0 0,-1 0 0 0 0,0 0 1 0 0,1 0-1 0 0,-1 0 0 0 0,1-1 0 0 0,4 1 1 0 0,55 1-189 0 0,-52-2 141 0 0,-3 0 33 0 0,-5 1-17 0 0,0-1-1 0 0,0 0 1 0 0,0 1-1 0 0,-1-1 1 0 0,1 0-1 0 0,0-1 1 0 0,0 1-1 0 0,0 0 1 0 0,-1-1-1 0 0,1 1 0 0 0,0-1 1 0 0,0 0-1 0 0,-1 0 1 0 0,1 0-1 0 0,-1 0 1 0 0,1-1-1 0 0,-1 1 1 0 0,1-1-1 0 0,-1 1 1 0 0,0-1-1 0 0,0 0 1 0 0,3-3-1 0 0,2-6-351 0 0,-5 9 321 0 0,-1-1 1 0 0,1 1 0 0 0,-1 0-1 0 0,1-1 1 0 0,-1 1-1 0 0,0-1 1 0 0,0 1-1 0 0,0-1 1 0 0,0 1 0 0 0,-1-1-1 0 0,1 0 1 0 0,-1 1-1 0 0,1-1 1 0 0,-1 0 0 0 0,0 0-1 0 0,0 1 1 0 0,0-1-1 0 0,0 0 1 0 0,-1 1-1 0 0,1-1 1 0 0,-1 0 0 0 0,-1-3-1 0 0,-2 0-11 0 0,1 0 1 0 0,-1 0-1 0 0,-1 1 0 0 0,1 0 0 0 0,-1-1 1 0 0,0 2-1 0 0,0-1 0 0 0,-1 1 0 0 0,1-1 1 0 0,-1 1-1 0 0,0 1 0 0 0,0-1 0 0 0,-1 1 0 0 0,-6-2 1 0 0,0-2 22 0 0,5 2 9 0 0,1 0-1 0 0,-1 0 1 0 0,1-1 0 0 0,-11-10 0 0 0,7 6 10 0 0,-10-7 31 0 0,17 14 13 0 0,1 0 0 0 0,-1 0-1 0 0,0 0 1 0 0,1-1 0 0 0,0 1-1 0 0,0-1 1 0 0,0 1 0 0 0,-5-9-1 0 0,-3-26 70 0 0,10 37-64 0 0,1 0 0 0 0,-1 0 0 0 0,1 0 0 0 0,0 0 0 0 0,0-1-1 0 0,-1 1 1 0 0,1 0 0 0 0,0 0 0 0 0,0 0 0 0 0,0 0 0 0 0,0 0 0 0 0,0 0-1 0 0,1-1 1 0 0,-1 1 0 0 0,0 0 0 0 0,0 0 0 0 0,1 0 0 0 0,-1 0 0 0 0,1 0 0 0 0,-1 0-1 0 0,1 0 1 0 0,-1 0 0 0 0,1 0 0 0 0,-1 0 0 0 0,1 0 0 0 0,0 0 0 0 0,0 1-1 0 0,-1-1 1 0 0,1 0 0 0 0,0 0 0 0 0,2 0 0 0 0,16-9 146 0 0,-17 8-115 0 0,0 1 0 0 0,1-1 0 0 0,-1 1 0 0 0,1-1 1 0 0,-1 1-1 0 0,1 0 0 0 0,0 0 0 0 0,-1 0 0 0 0,5 0 1 0 0,18-4 104 0 0,-13 2 104 0 0,0 0 0 0 0,0 1-1 0 0,17 0 1 0 0,-11 2-37 0 0,-15-1-166 0 0,0 1 0 0 0,0-1 1 0 0,1 1-1 0 0,-1 0 0 0 0,0 0 1 0 0,0 1-1 0 0,0-1 0 0 0,1 1 1 0 0,-1-1-1 0 0,0 1 1 0 0,0 0-1 0 0,0 0 0 0 0,0 0 1 0 0,0 1-1 0 0,0-1 0 0 0,0 1 1 0 0,3 3-1 0 0,42 28 217 0 0,-42-30-224 0 0,0 0 0 0 0,0 0 0 0 0,0 1 0 0 0,-1 0 0 0 0,0 0 1 0 0,0 0-1 0 0,0 0 0 0 0,0 1 0 0 0,-1 0 0 0 0,0 0 0 0 0,0 0 0 0 0,0 1 0 0 0,0-1 1 0 0,-1 1-1 0 0,5 11 0 0 0,-4-2-1 0 0,0 0 0 0 0,-2 0 0 0 0,1 1 0 0 0,-2-1 0 0 0,0 32 0 0 0,-1-29-159 0 0,1-13 26 0 0,-1 0 1 0 0,0 1-1 0 0,0-1 0 0 0,0 1 0 0 0,-1-1 0 0 0,1 0 1 0 0,-1 1-1 0 0,-1-1 0 0 0,1 0 0 0 0,-1 0 1 0 0,-3 9-1 0 0,-5 18-1793 0 0,8-22-1919 0 0,34-28-9071 0 0,17-25 10932 0 0,-21 18 1098 0 0,-22 20 659 0 0,-1 0 41 0 0,0 0 0 0 0,1 0 0 0 0,0 1 1 0 0,0 0-1 0 0,0 0 0 0 0,0 1 1 0 0,0-1-1 0 0,1 1 0 0 0,0 1 1 0 0,0-1-1 0 0,14-2 0 0 0,-16 3 39 0 0,1 0 0 0 0,0-1 0 0 0,0 0-1 0 0,-1 1 1 0 0,1-2 0 0 0,7-5 0 0 0,-7 5 28 0 0,0 0 0 0 0,0 0 0 0 0,0 1 0 0 0,0 0 0 0 0,8-3 0 0 0,-5 2 11 0 0,-1 1 0 0 0,1-1 0 0 0,-1-1 0 0 0,-1 1 0 0 0,15-12 0 0 0,7-4 190 0 0,-10 12 193 0 0,-6 1 935 0 0,-10-20 6704 0 0,-4 26-7702 0 0,1 0-1 0 0,-1 0 0 0 0,0 0 1 0 0,0 0-1 0 0,0 1 0 0 0,0-1 1 0 0,0 0-1 0 0,0 0 0 0 0,0 1 1 0 0,0-1-1 0 0,0 1 0 0 0,0-1 1 0 0,0 1-1 0 0,-1 0 0 0 0,1-1 1 0 0,0 1-1 0 0,0 0 0 0 0,0 0 0 0 0,-1-1 1 0 0,1 1-1 0 0,0 0 0 0 0,0 1 1 0 0,-2-1-1 0 0,-38-2 1714 0 0,37 2-1481 0 0,-3 1-314 0 0,0-1 0 0 0,0 1-1 0 0,0 0 1 0 0,0 0 0 0 0,-1 1 0 0 0,2 0-1 0 0,-1 0 1 0 0,0 1 0 0 0,0 0-1 0 0,1 0 1 0 0,-1 0 0 0 0,1 1-1 0 0,0 0 1 0 0,0 0 0 0 0,1 1-1 0 0,-1-1 1 0 0,-5 7 0 0 0,0 1 8 0 0,10-11-163 0 0,0 1 0 0 0,-1-1 0 0 0,1 0 0 0 0,0 1 1 0 0,0-1-1 0 0,0 0 0 0 0,0 1 0 0 0,0 0 0 0 0,0-1 0 0 0,0 1 0 0 0,1-1 0 0 0,-1 1 1 0 0,1 0-1 0 0,-1 0 0 0 0,0 2 0 0 0,-1 5 27 0 0,-2 0 0 0 0,1-1 1 0 0,-1 1-1 0 0,-9 14 0 0 0,7-13-22 0 0,1 0 0 0 0,0 0 0 0 0,0 1 0 0 0,1-1 0 0 0,-3 14 0 0 0,-1 42 29 0 0,8-61-59 0 0,0 0 0 0 0,0 0 0 0 0,0-1 0 0 0,1 1 1 0 0,0 0-1 0 0,0 0 0 0 0,0-1 0 0 0,1 1 0 0 0,0-1 0 0 0,-1 1 1 0 0,1-1-1 0 0,6 8 0 0 0,-5-9-24 0 0,0 1 1 0 0,0-1 0 0 0,1 0-1 0 0,-1-1 1 0 0,1 1-1 0 0,0-1 1 0 0,0 1 0 0 0,0-1-1 0 0,0 0 1 0 0,0-1-1 0 0,1 1 1 0 0,-1-1 0 0 0,0 0-1 0 0,8 2 1 0 0,-9-3 25 0 0,0 1 0 0 0,0-1 1 0 0,-1 0-1 0 0,1 0 0 0 0,0 0 0 0 0,0 0 1 0 0,0 0-1 0 0,0 0 0 0 0,-1-1 0 0 0,1 1 1 0 0,0-1-1 0 0,0 0 0 0 0,-1 0 1 0 0,1 0-1 0 0,0 0 0 0 0,-1-1 0 0 0,1 1 1 0 0,-1-1-1 0 0,0 1 0 0 0,1-1 0 0 0,-1 0 1 0 0,0 0-1 0 0,4-4 0 0 0,11-15 7 0 0,-14 18 9 0 0,1 0 0 0 0,-1-1 1 0 0,0 0-1 0 0,0 0 0 0 0,0 0 0 0 0,-1 0 0 0 0,1 0 0 0 0,-1 0 0 0 0,3-9 0 0 0,2-3 25 0 0,-6 13-16 0 0,1 0-1 0 0,-1 1 1 0 0,0-1 0 0 0,0 0 0 0 0,0 0 0 0 0,0 0-1 0 0,-1 1 1 0 0,1-1 0 0 0,-1 0 0 0 0,0-4 0 0 0,0-110 735 0 0,0 116-376 0 0,18 31-207 0 0,-16-28-166 0 0,-1-1 0 0 0,1 1 0 0 0,-1 0 0 0 0,0 0 1 0 0,0 0-1 0 0,0 0 0 0 0,0 1 0 0 0,0-1 0 0 0,0 0 0 0 0,0 4 0 0 0,-1-4-3 0 0,1-1-1 0 0,-1 1 0 0 0,1-1 0 0 0,-1 1 0 0 0,1-1 0 0 0,0 1 0 0 0,-1-1 1 0 0,1 1-1 0 0,0-1 0 0 0,0 1 0 0 0,0-1 0 0 0,0 0 0 0 0,0 0 0 0 0,0 1 0 0 0,1-1 1 0 0,-1 0-1 0 0,0 0 0 0 0,1 0 0 0 0,0 1 0 0 0,0-1 0 0 0,0 0-1 0 0,-1 0 0 0 0,0 0 1 0 0,1 1-1 0 0,-1-1 1 0 0,0 1-1 0 0,1-1 0 0 0,-1 1 1 0 0,0-1-1 0 0,0 1 0 0 0,0 0 1 0 0,1 2-1 0 0,7 12 5 0 0,4-2 25 0 0,-9-11-23 0 0,0 1 1 0 0,-1 0-1 0 0,0 0 1 0 0,0 0-1 0 0,0 1 0 0 0,0-1 1 0 0,-1 1-1 0 0,4 8 1 0 0,17 16 21 0 0,-20-27-31 0 0,0 1 0 0 0,0 0 0 0 0,0-1 0 0 0,-1 1 0 0 0,0 0 0 0 0,0 1 1 0 0,1-1-1 0 0,2 7 0 0 0,-4-8 5 0 0,0 0 1 0 0,0 0-1 0 0,0 0 1 0 0,0 0 0 0 0,0 0-1 0 0,1 0 1 0 0,-1 0-1 0 0,1 0 1 0 0,-1 0-1 0 0,1-1 1 0 0,0 1-1 0 0,0-1 1 0 0,0 0 0 0 0,3 3-1 0 0,-3-3 2 0 0,0 0 0 0 0,0 0 1 0 0,-1 0-1 0 0,1 0 0 0 0,-1 1 0 0 0,1-1 0 0 0,-1 0 0 0 0,0 1 1 0 0,1-1-1 0 0,-1 1 0 0 0,0-1 0 0 0,0 1 0 0 0,0 0 0 0 0,1 1 1 0 0,-1 0-2 0 0,0-1 0 0 0,0 0 0 0 0,0 0 1 0 0,0 0-1 0 0,1 0 0 0 0,-1 0 0 0 0,1 0 1 0 0,0-1-1 0 0,-1 1 0 0 0,1 0 0 0 0,0-1 1 0 0,0 1-1 0 0,0-1 0 0 0,0 0 0 0 0,0 0 1 0 0,3 2-1 0 0,20 13 118 0 0,-24-15 385 0 0,-2-49 137 0 0,-45-108 660 0 0,40 111-927 0 0,6 34-314 0 0,-1 1 0 0 0,0 0 0 0 0,-1 0 0 0 0,0 0 0 0 0,-4-12-1 0 0,5 19-55 0 0,0 1 0 0 0,0-1-1 0 0,1 0 1 0 0,-1 0 0 0 0,1 1-1 0 0,0-1 1 0 0,0 0 0 0 0,0 0-1 0 0,0 0 1 0 0,0 1 0 0 0,1-1-1 0 0,-1 0 1 0 0,1 0 0 0 0,0 1-1 0 0,0-1 1 0 0,0 1 0 0 0,0-1-1 0 0,0 1 1 0 0,3-5 0 0 0,7-11-78 0 0,-10 16 59 0 0,-1 1 1 0 0,1-1 0 0 0,-1 0-1 0 0,1 1 1 0 0,0-1 0 0 0,0 1-1 0 0,0-1 1 0 0,0 1 0 0 0,0-1-1 0 0,0 1 1 0 0,0 0-1 0 0,0 0 1 0 0,1-1 0 0 0,-1 1-1 0 0,2-1 1 0 0,9-9-277 0 0,-10 10 210 0 0,-1-1 0 0 0,1 1 0 0 0,-1-1 0 0 0,1 1 0 0 0,0-1 0 0 0,-1 1 0 0 0,1 0 0 0 0,0 0 0 0 0,0 0 0 0 0,0 0 0 0 0,0 0 0 0 0,0 0 0 0 0,0 0 0 0 0,3 0-1 0 0,130-19-8612 0 0,-64 12 449 0 0,25-2 890 0 0,-65 9 4109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3376 0 0,'0'155'20781'0'0,"0"-75"-16047"0"0,0-1-4833 0 0,-9-2 97 0 0,9-74-45 0 0,-1-1 1 0 0,1 1-1 0 0,-1 0 0 0 0,1-1 1 0 0,-1 1-1 0 0,0-1 0 0 0,0 0 1 0 0,0 1-1 0 0,-2 3 0 0 0,2-3-109 0 0,-1-1-1 0 0,1 0 0 0 0,0 1 0 0 0,0-1 0 0 0,0 0 0 0 0,1 1 1 0 0,-1 0-1 0 0,1-1 0 0 0,-1 6 0 0 0,0 1-553 0 0,1 6-4322 0 0,0-14 4693 0 0,0-1-1 0 0,0 1 1 0 0,0-1 0 0 0,0 1-1 0 0,0-1 1 0 0,0 0 0 0 0,0 1 0 0 0,0-1-1 0 0,0 1 1 0 0,0-1 0 0 0,0 1-1 0 0,0-1 1 0 0,1 0 0 0 0,-1 1 0 0 0,0-1-1 0 0,18-1-14140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144 293 6160 0 0,'-75'9'13254'0'0,"7"-1"-3408"0"0,102-15-9007 0 0,27-11-307 0 0,88-22-25 0 0,-107 29-436 0 0,0-1 0 0 0,45-20 0 0 0,-41 14-60 0 0,111-45-1641 0 0,-153 62 1439 0 0,0-1-1 0 0,0 0 1 0 0,-1 0-1 0 0,1 0 0 0 0,-1 0 1 0 0,1-1-1 0 0,-1 1 0 0 0,5-6 1 0 0,25-15-2068 0 0,-28 21 1670 0 0,-1 0 0 0 0,0 0 0 0 0,1-1 0 0 0,-1 1 0 0 0,0-1 0 0 0,7-6 0 0 0,14-10-7411 0 0,-14 11 4109 0 0,-4 2 2804 0 0,-6 0-2508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3600 0 0,'-3'2'705'0'0,"1"0"0"0"0,0 1 0 0 0,0-1 1 0 0,0 1-1 0 0,1-1 0 0 0,-1 1 0 0 0,1 0 0 0 0,-1 0 1 0 0,1-1-1 0 0,0 1 0 0 0,-2 5 0 0 0,2-3 277 0 0,0-1 0 0 0,-1 0 0 0 0,0 1-1 0 0,0-1 1 0 0,-1 0 0 0 0,1 0 0 0 0,-4 3 0 0 0,3-2-340 0 0,0-1 1 0 0,0 0-1 0 0,0 1 0 0 0,1-1 1 0 0,-1 1-1 0 0,1 0 0 0 0,-2 9 1 0 0,-1 4 341 0 0,1 1 0 0 0,-1 26 0 0 0,-1 1 186 0 0,2-12-730 0 0,2-1 1 0 0,1 1-1 0 0,4 37 1 0 0,0 11-254 0 0,-3-64-184 0 0,1 0 1 0 0,1 0-1 0 0,1 0 1 0 0,0 0-1 0 0,1 0 1 0 0,10 23-1 0 0,11 54-472 0 0,-9-73-257 0 0,-15-20 610 0 0,1-1 0 0 0,0 1 0 0 0,-1 0 0 0 0,1 0 0 0 0,-1 0 0 0 0,0 0 0 0 0,0 0-1 0 0,0 0 1 0 0,0 0 0 0 0,0 1 0 0 0,0-1 0 0 0,1 5 0 0 0,-2-5-81 0 0,0 0 0 0 0,0 0 0 0 0,0 0 0 0 0,0 0 0 0 0,1 1 0 0 0,-1-1 0 0 0,1 0 0 0 0,-1 0 0 0 0,1 0 0 0 0,0 0 0 0 0,0 0 0 0 0,2 2 0 0 0,-2-3-365 0 0,0 1 1 0 0,0-1-1 0 0,1 0 0 0 0,-1 0 1 0 0,0 1-1 0 0,1-1 0 0 0,-1 0 1 0 0,1-1-1 0 0,0 1 0 0 0,-1 0 1 0 0,1 0-1 0 0,0-1 0 0 0,-1 1 1 0 0,1-1-1 0 0,0 1 0 0 0,0-1 1 0 0,0 0-1 0 0,3 1 0 0 0,37-7-9719 0 0,-17-3 8413 0 0,-12 0-805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2552 0 0,'-33'0'7493'0'0,"25"0"-5872"0"0,-27 1 5180 0 0,33-1-6553 0 0,1 0 0 0 0,-1 1-1 0 0,1-1 1 0 0,0 0 0 0 0,-1 1-1 0 0,1-1 1 0 0,0 1 0 0 0,-1-1-1 0 0,1 1 1 0 0,0-1 0 0 0,0 1-1 0 0,0 0 1 0 0,-1 0 0 0 0,1 0 0 0 0,0 0-1 0 0,0-1 1 0 0,0 1 0 0 0,0 1-1 0 0,0-1 1 0 0,-1 1 0 0 0,-13 18 2901 0 0,-3 5-1900 0 0,15-19-1108 0 0,0-1-1 0 0,0 0 0 0 0,0 0 1 0 0,0 0-1 0 0,-1 0 0 0 0,0 0 1 0 0,-5 4-1 0 0,5-6-74 0 0,1 1 0 0 0,-1 0 0 0 0,1 0 0 0 0,0 0-1 0 0,0 0 1 0 0,0 0 0 0 0,1 1 0 0 0,-1-1 0 0 0,1 1 0 0 0,0 0 0 0 0,-1 6-1 0 0,2-9-51 0 0,0 0 0 0 0,1 1 0 0 0,-1-1-1 0 0,0 0 1 0 0,0 0 0 0 0,-1 0-1 0 0,1 0 1 0 0,0 0 0 0 0,0-1 0 0 0,-1 1-1 0 0,-2 2 1 0 0,-15 25 177 0 0,-10 28 133 0 0,24-49-295 0 0,1 0 1 0 0,-1-1 0 0 0,1 2-1 0 0,0-1 1 0 0,1 0 0 0 0,0 1-1 0 0,0 0 1 0 0,1-1-1 0 0,0 1 1 0 0,-1 15 0 0 0,2-12-64 0 0,1-11 30 0 0,0 0 0 0 0,-1 0 0 0 0,1 1 0 0 0,0-1 0 0 0,-1 0 0 0 0,1 0-1 0 0,0 0 1 0 0,0 0 0 0 0,0 1 0 0 0,0-1 0 0 0,0 0 0 0 0,0 0 0 0 0,0 1 0 0 0,1-1 0 0 0,-1 0 0 0 0,0 0 0 0 0,1 0 0 0 0,-1 0 0 0 0,0 0 0 0 0,1 1 0 0 0,0-1 0 0 0,-1 0-1 0 0,1 0 1 0 0,0 0 0 0 0,-1 0 0 0 0,1-1 0 0 0,0 1 0 0 0,0 0 0 0 0,0 0 0 0 0,0 0 0 0 0,0-1 0 0 0,0 1 0 0 0,0 0 0 0 0,1 0 0 0 0,15 2-22 0 0,-11-1-29 0 0,-1-1 1 0 0,1 0-1 0 0,0 0 0 0 0,0 0 0 0 0,0-1 0 0 0,0 0 0 0 0,0 0 0 0 0,0-1 1 0 0,0 0-1 0 0,-1 0 0 0 0,1 0 0 0 0,10-3 0 0 0,-5-1-50 0 0,-8 5 71 0 0,1-1 0 0 0,0-1 0 0 0,-1 1 0 0 0,0-1 0 0 0,1 1 0 0 0,-1-1 0 0 0,0 0 0 0 0,0 0 0 0 0,0 0 1 0 0,0-1-1 0 0,0 1 0 0 0,0-1 0 0 0,-1 1 0 0 0,1-1 0 0 0,3-6 0 0 0,-4 6 16 0 0,-1 0 0 0 0,1 0 0 0 0,0 0-1 0 0,0 0 1 0 0,0 0 0 0 0,0 1 0 0 0,0-1 0 0 0,1 0 0 0 0,-1 1 0 0 0,1 0-1 0 0,0 0 1 0 0,5-3 0 0 0,-7 4 12 0 0,1 0-1 0 0,-1-1 1 0 0,1 1-1 0 0,-1 0 1 0 0,1 0-1 0 0,-1-1 1 0 0,0 1-1 0 0,0-1 1 0 0,0 1-1 0 0,0-1 1 0 0,0 1-1 0 0,0-1 1 0 0,0 0-1 0 0,0 0 1 0 0,0 1 0 0 0,0-4-1 0 0,4-6-30 0 0,16-15-31 0 0,-15 20 92 0 0,0 0 0 0 0,0-1 0 0 0,-1 1 1 0 0,0-1-1 0 0,0 0 0 0 0,-1-1 1 0 0,0 1-1 0 0,0-1 0 0 0,0 0 1 0 0,-1 0-1 0 0,3-14 0 0 0,0 8 254 0 0,-5 13-237 0 0,0-1 1 0 0,-1 1-1 0 0,1 0 1 0 0,0 0-1 0 0,-1-1 0 0 0,1 1 1 0 0,0 0-1 0 0,-1-1 1 0 0,0 1-1 0 0,1 0 0 0 0,-1-1 1 0 0,0 1-1 0 0,0-5 1388 0 0,-1 7-1411 0 0,0 0-1 0 0,0 0 0 0 0,0 0 0 0 0,0-1 0 0 0,0 1 0 0 0,0 0 1 0 0,0 0-1 0 0,0 1 0 0 0,1-1 0 0 0,-1 0 0 0 0,0 0 1 0 0,0 0-1 0 0,1 1 0 0 0,-1-1 0 0 0,1 0 0 0 0,-1 0 0 0 0,1 1 1 0 0,0-1-1 0 0,0 0 0 0 0,-1 1 0 0 0,1-1 0 0 0,0 1 0 0 0,0-1 1 0 0,0 0-1 0 0,0 1 0 0 0,1 1 0 0 0,-1 55-233 0 0,1-42 94 0 0,-1-14 72 0 0,0 0 0 0 0,1 1 0 0 0,-1-1 0 0 0,1 0 0 0 0,-1 0 0 0 0,1 0 0 0 0,0 1 0 0 0,0-1 0 0 0,0 0 0 0 0,0 0 0 0 0,0 0 0 0 0,0 0 0 0 0,0 0 0 0 0,1-1 0 0 0,1 3 0 0 0,-1-2-58 0 0,0 0-1 0 0,-1 0 1 0 0,1 0-1 0 0,-1 0 1 0 0,0 0 0 0 0,0 0-1 0 0,0 0 1 0 0,0 1-1 0 0,0-1 1 0 0,0 0-1 0 0,0 1 1 0 0,-1-1-1 0 0,1 0 1 0 0,-1 1 0 0 0,0 3-1 0 0,1-5-12 0 0,-1 1 0 0 0,0-1 0 0 0,1 1 0 0 0,-1 0 0 0 0,1-1 0 0 0,-1 1 0 0 0,1-1 0 0 0,0 1 0 0 0,0-1 0 0 0,0 1 0 0 0,-1-1 0 0 0,2 0 0 0 0,-1 1 0 0 0,0-1 0 0 0,2 2 0 0 0,-2-2-55 0 0,0 0 0 0 0,1 0 0 0 0,-1 0 0 0 0,0 1 0 0 0,0-1-1 0 0,-1 0 1 0 0,1 1 0 0 0,0-1 0 0 0,0 1 0 0 0,0-1 0 0 0,-1 1 0 0 0,1-1 0 0 0,-1 1 0 0 0,1-1 0 0 0,-1 3 0 0 0,1-2-192 0 0,-1 0-1 0 0,1 0 1 0 0,0 0 0 0 0,-1 0 0 0 0,1 0 0 0 0,0 0-1 0 0,0 0 1 0 0,0 0 0 0 0,1-1 0 0 0,-1 1-1 0 0,0 0 1 0 0,1-1 0 0 0,-1 1 0 0 0,1-1 0 0 0,-1 1-1 0 0,1-1 1 0 0,0 0 0 0 0,0 0 0 0 0,-1 0 0 0 0,1 0-1 0 0,0 0 1 0 0,0 0 0 0 0,0 0 0 0 0,0-1-1 0 0,0 1 1 0 0,4 0 0 0 0,4 1-1238 0 0,-1 0 0 0 0,1 0 0 0 0,-1-1 0 0 0,13 1 0 0 0,-20-2 1423 0 0,0 0 0 0 0,0 0 0 0 0,0 0 0 0 0,0 0 0 0 0,0-1 0 0 0,0 1 0 0 0,0-1 0 0 0,-1 1 0 0 0,1-1 0 0 0,0 0 0 0 0,0 0 0 0 0,2-1 0 0 0,4-2-649 0 0,16-5-1651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3208 0 0,'0'0'3882'0'0,"-30"11"6183"0"0,13 2-8131 0 0,0 1 0 0 0,0 1 0 0 0,-22 26 0 0 0,34-35-1826 0 0,0 1 0 0 0,0-1 0 0 0,1 1 1 0 0,0 0-1 0 0,0 0 0 0 0,1 0 0 0 0,0 0 0 0 0,0 1 0 0 0,1-1 0 0 0,0 1 0 0 0,0-1 0 0 0,1 1 0 0 0,-2 13 1 0 0,4-16-89 0 0,0-1 0 0 0,0 0 0 0 0,0 0 0 0 0,1 0 0 0 0,-1 0 0 0 0,1 0 0 0 0,0 0 0 0 0,4 7 0 0 0,6 12 6 0 0,-12-22-24 0 0,1 0 0 0 0,-1 0 0 0 0,0 0 0 0 0,1 0 0 0 0,0 0 0 0 0,-1 0 0 0 0,1 0 0 0 0,0 0 0 0 0,-1-1 1 0 0,1 1-1 0 0,0 0 0 0 0,0 0 0 0 0,-1-1 0 0 0,1 1 0 0 0,0 0 0 0 0,0-1 0 0 0,0 1 0 0 0,0-1 0 0 0,0 1 0 0 0,0-1 0 0 0,0 0 0 0 0,0 1 0 0 0,2-1 0 0 0,-1 1 4 0 0,-1-1 1 0 0,1 0-1 0 0,-1 1 0 0 0,1 0 1 0 0,-1-1-1 0 0,1 1 1 0 0,-1 0-1 0 0,0 0 0 0 0,1 0 1 0 0,-1 0-1 0 0,0 0 0 0 0,0 0 1 0 0,0 0-1 0 0,1 0 0 0 0,0 2 1 0 0,0 0 5 0 0,0-1-1 0 0,0 1 1 0 0,0-1 0 0 0,1 0 0 0 0,-1 0 0 0 0,1 0-1 0 0,-1 0 1 0 0,1 0 0 0 0,4 2 0 0 0,-4-3 6 0 0,0 1 0 0 0,0 0 0 0 0,0 0 0 0 0,-1 0 0 0 0,1 0 0 0 0,0 0 0 0 0,-1 1 0 0 0,1-1 0 0 0,2 6 1 0 0,-4-7-10 0 0,1 1 1 0 0,-1 0-1 0 0,0-1 1 0 0,1 1 0 0 0,-1-1-1 0 0,1 0 1 0 0,-1 1 0 0 0,1-1-1 0 0,0 0 1 0 0,0 0 0 0 0,-1 0-1 0 0,1 0 1 0 0,3 1 0 0 0,-4-2-1 0 0,0 1 0 0 0,1-1 0 0 0,-1 1 0 0 0,0-1 1 0 0,0 1-1 0 0,0 0 0 0 0,1 0 0 0 0,-1-1 0 0 0,0 1 1 0 0,0 0-1 0 0,0 0 0 0 0,0 0 0 0 0,0 0 0 0 0,-1 0 0 0 0,1 0 1 0 0,0 1-1 0 0,0-1 0 0 0,-1 0 0 0 0,1 0 0 0 0,-1 0 1 0 0,1 3-1 0 0,0-2 12 0 0,0 0-1 0 0,0 1 1 0 0,0-1 0 0 0,1 0 0 0 0,-1 0 0 0 0,0 0 0 0 0,1 0-1 0 0,0 0 1 0 0,-1-1 0 0 0,1 1 0 0 0,0 0 0 0 0,2 1 0 0 0,-2-2-1 0 0,0 1 0 0 0,-1-1 1 0 0,1 1-1 0 0,0-1 0 0 0,-1 1 1 0 0,0 0-1 0 0,1-1 1 0 0,-1 1-1 0 0,0 0 0 0 0,0 0 1 0 0,0 0-1 0 0,0 0 0 0 0,1 2 1 0 0,22 73 1309 0 0,-23-73-1254 0 0,0 1 0 0 0,0 0 0 0 0,0 0 0 0 0,-1 0 0 0 0,1 0 0 0 0,-1-1 0 0 0,-1 1 0 0 0,0 9 0 0 0,0-11-57 0 0,1 0 0 0 0,-1 0 1 0 0,1 0-1 0 0,-1 0 0 0 0,1 0 0 0 0,0 0 0 0 0,0 0 0 0 0,1 0 0 0 0,-1 0 0 0 0,1 0 1 0 0,-1 0-1 0 0,1 0 0 0 0,0 0 0 0 0,0 0 0 0 0,0-1 0 0 0,0 1 0 0 0,1 0 0 0 0,-1 0 1 0 0,1-1-1 0 0,4 5 0 0 0,-6-5-15 0 0,1-1 1 0 0,0 1 0 0 0,-1-1-1 0 0,1 1 1 0 0,-1 0 0 0 0,0-1-1 0 0,1 1 1 0 0,-1 0 0 0 0,0-1-1 0 0,0 1 1 0 0,0 0-1 0 0,0-1 1 0 0,0 1 0 0 0,-1 0-1 0 0,1-1 1 0 0,0 1 0 0 0,-1 0-1 0 0,1-1 1 0 0,-1 1 0 0 0,0-1-1 0 0,1 1 1 0 0,-1-1 0 0 0,0 1-1 0 0,0-1 1 0 0,0 0-1 0 0,0 1 1 0 0,0-1 0 0 0,-2 2-1 0 0,-5-3-138 0 0,1-1 0 0 0,-1 0 0 0 0,1-1 0 0 0,-1 1 0 0 0,1-1 0 0 0,0-1-1 0 0,0 1 1 0 0,-12-7 0 0 0,-14-6-955 0 0,16 11-559 0 0,-22-10-2741 0 0,38 14 3996 0 0,0-1 0 0 0,-1 0-1 0 0,1 0 1 0 0,0 0 0 0 0,0 0 0 0 0,0 0 0 0 0,0 0 0 0 0,-1 0 0 0 0,1 0-1 0 0,0 0 1 0 0,1 0 0 0 0,-1 0 0 0 0,0-1 0 0 0,0 1 0 0 0,1 0 0 0 0,-1-1 0 0 0,0 1-1 0 0,1-1 1 0 0,-1 1 0 0 0,1-1 0 0 0,0 1 0 0 0,-1-1 0 0 0,1-2 0 0 0,-9-30-6902 0 0,9 12 3638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3376 0 0,'0'0'2173'0'0,"-8"28"15344"0"0,25-1-13361 0 0,-11-15-3269 0 0,2-1-1 0 0,-1 0 0 0 0,11 12 0 0 0,-15-19-751 0 0,0 0 0 0 0,0 0 0 0 0,-1 0 0 0 0,0 0 0 0 0,0 0 0 0 0,0 0 0 0 0,2 8-1 0 0,15 26 492 0 0,-7-23-589 0 0,0 1 0 0 0,0 1 0 0 0,-2 0 0 0 0,0 1 0 0 0,-1-1-1 0 0,-1 2 1 0 0,10 32 0 0 0,2-9-37 0 0,-17-37 0 0 0,0 0 0 0 0,-1-1 0 0 0,1 1 0 0 0,-1 0 0 0 0,0 0 0 0 0,0 1 0 0 0,-1-1 0 0 0,3 11 0 0 0,-3-8 0 0 0,1 1 0 0 0,1-1 0 0 0,-1 0 0 0 0,2 1 0 0 0,5 11 0 0 0,-4-11 0 0 0,-1 1 0 0 0,0 0 0 0 0,5 19 0 0 0,-5-8 0 0 0,1 0 0 0 0,1 0 0 0 0,1-1 0 0 0,13 27 0 0 0,-14-32 0 0 0,-1-1 0 0 0,-1 1 0 0 0,-1 0 0 0 0,0 0 0 0 0,-1 1 0 0 0,0-1 0 0 0,-1 19 0 0 0,7 48 0 0 0,75 304 0 0 0,-81-369 0 0 0,0 0 0 0 0,0 30 0 0 0,1 25 0 0 0,-2-58 0 0 0,0 0 0 0 0,-2 0 0 0 0,-3 23 0 0 0,0 16 0 0 0,4-50-218 0 0,-1 0 0 0 0,0 0-1 0 0,1 0 1 0 0,-1 0 0 0 0,0 0 0 0 0,0 0 0 0 0,-1-1 0 0 0,1 1-1 0 0,-1-1 1 0 0,1 1 0 0 0,-1-1 0 0 0,0 1 0 0 0,0-1-1 0 0,0 0 1 0 0,0 0 0 0 0,0 0 0 0 0,0 0 0 0 0,0 0-1 0 0,-1 0 1 0 0,1-1 0 0 0,-1 1 0 0 0,0-1 0 0 0,1 1 0 0 0,-1-1-1 0 0,0 0 1 0 0,0 0 0 0 0,0-1 0 0 0,0 1 0 0 0,1 0-1 0 0,-5-1 1 0 0,-3-2-5279 0 0,-2-8 2619 0 0,2 3 843 0 0,7 6 1692 0 0,1 0 0 0 0,0 0-1 0 0,0 0 1 0 0,0-1 0 0 0,0 1 0 0 0,0-1 0 0 0,0 1 0 0 0,0-1-1 0 0,0 1 1 0 0,0-1 0 0 0,1 0 0 0 0,-1 0 0 0 0,1 0 0 0 0,-1 0-1 0 0,1 0 1 0 0,-2-3 0 0 0,-14-23-3852 0 0,-7-5-89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60 102 5024 0 0,'0'0'4210'0'0,"0"-2"-3293"0"0,0 1 0 0 0,1 0 0 0 0,-1 0 0 0 0,0-1 0 0 0,0 1 1 0 0,0 0-1 0 0,0-1 0 0 0,-1 1 0 0 0,1 0 0 0 0,0 0 0 0 0,0-1 0 0 0,-1 1 0 0 0,0-2 0 0 0,-1 4-833 0 0,1 0 0 0 0,0 0 0 0 0,-1 0 0 0 0,1 0 0 0 0,0 1 0 0 0,0-1 0 0 0,0 0 0 0 0,0 1 0 0 0,0-1 0 0 0,0 1 0 0 0,0-1 0 0 0,0 1 0 0 0,0-1 1 0 0,1 1-1 0 0,-1 0 0 0 0,1-1 0 0 0,-1 1 0 0 0,1 0 0 0 0,0-1 0 0 0,0 1 0 0 0,0 0 0 0 0,0-1 0 0 0,0 1 0 0 0,0 0 0 0 0,0 2 0 0 0,5 59 656 0 0,-4-53-664 0 0,23 80 375 0 0,-15-50-331 0 0,-3-12-51 0 0,5 45-1 0 0,-11-66-58 0 0,0 0 0 0 0,1 0 0 0 0,0-1 0 0 0,1 1 0 0 0,-1 0 0 0 0,4 8 0 0 0,4 19 31 0 0,22 65 7 0 0,-19-52 13 0 0,20 50 0 0 0,-28-85-47 0 0,-1 0 0 0 0,0-1 0 0 0,0 1 0 0 0,-1 0-1 0 0,-1 0 1 0 0,0 0 0 0 0,0 13 0 0 0,3 30 10 0 0,1 9 39 0 0,-5-63-18 0 0,-2-4-73 0 0,0 1 34 0 0,0-1 0 0 0,0 0 1 0 0,1 1-1 0 0,-1-1 0 0 0,1 0 1 0 0,0 0-1 0 0,-1 0 1 0 0,1 0-1 0 0,1 0 0 0 0,-1 0 1 0 0,0 0-1 0 0,1-4 1 0 0,-2 1 1 0 0,-1-5 15 0 0,-1 0 1 0 0,-1 1 0 0 0,-9-18 0 0 0,-12-24 38 0 0,-4-23 15 0 0,9 12 11 0 0,-6-15-57 0 0,25 62-9 0 0,-2 0 0 0 0,0 1 1 0 0,0-1-1 0 0,-10-18 0 0 0,-3-12 26 0 0,10 17 18 0 0,2 0 1 0 0,0-1 0 0 0,2 1 0 0 0,2-1-1 0 0,2-37 1 0 0,-1 36-13 0 0,12-3 15 0 0,-8 26-48 0 0,19-27 57 0 0,-13 23-50 0 0,-10 11-23 0 0,1 0 0 0 0,0 0 0 0 0,0 0 0 0 0,0 0 0 0 0,-1 0 0 0 0,1 0 0 0 0,0-1 0 0 0,-1 1 0 0 0,1 0 0 0 0,-1 0 0 0 0,1 0 0 0 0,-1-1 0 0 0,0 1 0 0 0,1 0 0 0 0,-1 0 0 0 0,0-1 0 0 0,0 1 0 0 0,0 0 0 0 0,0-2 0 0 0,37-33 120 0 0,-33 32-119 0 0,0 1-1 0 0,0 0 0 0 0,1 0 1 0 0,-1 0-1 0 0,1 0 0 0 0,-1 0 1 0 0,1 1-1 0 0,6-2 0 0 0,35-13 36 0 0,-35 12-35 0 0,1 1 0 0 0,-1 0-1 0 0,1 0 1 0 0,0 1 0 0 0,0 1 0 0 0,0 0-1 0 0,19 0 1 0 0,-27 2 5 0 0,1 1 0 0 0,0-1 0 0 0,-1 1 0 0 0,1 0 0 0 0,-1 1 0 0 0,1-1 0 0 0,-1 1 0 0 0,0 0 0 0 0,1 0 0 0 0,-1 0 1 0 0,0 0-1 0 0,0 1 0 0 0,0 0 0 0 0,-1 0 0 0 0,1 0 0 0 0,-1 0 0 0 0,0 0 0 0 0,1 1 0 0 0,-1-1 0 0 0,-1 1 0 0 0,1 0 0 0 0,-1 0 0 0 0,1 0 0 0 0,-1 0 0 0 0,0 1 0 0 0,-1-1 0 0 0,1 0 0 0 0,1 9 0 0 0,14 30 60 0 0,-15-39-62 0 0,1 0 0 0 0,-1 0 0 0 0,-1 0 0 0 0,1 1 0 0 0,-1-1 0 0 0,1 1 0 0 0,-1-1 0 0 0,0 1 0 0 0,-1-1 0 0 0,1 7-1 0 0,7 48 124 0 0,-5-42-99 0 0,0 0-1 0 0,1 27 1 0 0,5 177 267 0 0,-9-206-287 0 0,0-1 0 0 0,-1 1 1 0 0,-1-1-1 0 0,0 0 0 0 0,-1 0 1 0 0,-1 1-1 0 0,0-2 0 0 0,-8 19 1 0 0,-27 72 38 0 0,34-96-39 0 0,0 0 0 0 0,0-1 0 0 0,0 1 0 0 0,-1-1 0 0 0,0-1 0 0 0,0 1 0 0 0,-9 5 0 0 0,-9 5-3 0 0,22-16-8 0 0,-1 0 0 0 0,1 0 0 0 0,0 0 0 0 0,0 1 0 0 0,1-1 1 0 0,-1 0-1 0 0,0 1 0 0 0,0 0 0 0 0,1 0 0 0 0,-1-1 0 0 0,1 1 0 0 0,-1 0 1 0 0,0 2-1 0 0,-1 0 2 0 0,1-1-1 0 0,-1 0 1 0 0,0 0 0 0 0,0 0 0 0 0,0 0-1 0 0,0-1 1 0 0,-1 1 0 0 0,1-1 0 0 0,0 0-1 0 0,-1 0 1 0 0,0 0 0 0 0,-5 1 0 0 0,5-1-5 0 0,0 0 1 0 0,0 0 0 0 0,0 0 0 0 0,0 0 0 0 0,0 1 0 0 0,0 0 0 0 0,1 0 0 0 0,-1 0 0 0 0,1 0 0 0 0,0 0 0 0 0,-3 4 0 0 0,0-1-86 0 0,-1 0 1 0 0,1-1-1 0 0,-1 1 1 0 0,0-2-1 0 0,0 1 0 0 0,0-1 1 0 0,-1 0-1 0 0,1 0 1 0 0,-1-1-1 0 0,0 0 1 0 0,-14 3-1 0 0,16-4 58 0 0,-8 5-4260 0 0,11-9 1645 0 0,6-8 642 0 0,6-7-705 0 0,-6 10 1357 0 0,0-1 1 0 0,1 1-1 0 0,0-1 0 0 0,1 1 1 0 0,5-7-1 0 0,18 4-4412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27 112 6592 0 0,'0'0'12190'0'0,"0"33"-9566"0"0,3 0-2008 0 0,2 1 0 0 0,1-1 0 0 0,13 41 1 0 0,-16-64-575 0 0,14 37 126 0 0,-13-37-146 0 0,1 0 1 0 0,-2 1-1 0 0,1 0 1 0 0,-1 0-1 0 0,2 17 0 0 0,-3-14-8 0 0,1-1-1 0 0,0 0 0 0 0,2 0 0 0 0,-1 0 0 0 0,8 14 1 0 0,13 38-8 0 0,-23-56-4 0 0,1 0 0 0 0,-1 0 0 0 0,2 0 0 0 0,-1-1 0 0 0,1 0 1 0 0,1 1-1 0 0,9 12 0 0 0,-13-18-1 0 0,1-1 1 0 0,0 1-1 0 0,-1-1 0 0 0,1 1 1 0 0,-1-1-1 0 0,0 1 0 0 0,0 0 1 0 0,0 0-1 0 0,0 0 0 0 0,0-1 1 0 0,0 7-1 0 0,-1-8-29 0 0,-15-28-188 0 0,-18-26 191 0 0,3-2 0 0 0,-25-65 0 0 0,47 97 47 0 0,1 0 0 0 0,-7-41 0 0 0,11 48-12 0 0,-13-49 27 0 0,7 32-17 0 0,-8-63 0 0 0,16 89-14 0 0,0 0 0 0 0,1 0 0 0 0,0 0 0 0 0,0 0 0 0 0,1 0 0 0 0,0 0 0 0 0,0 0 0 0 0,0 0 0 0 0,1 1 0 0 0,0-1 0 0 0,1 0 0 0 0,-1 1 0 0 0,1-1 0 0 0,6-8 0 0 0,-5 10 32 0 0,0 1 0 0 0,0 0 0 0 0,0 0 0 0 0,0 0 0 0 0,1 0 0 0 0,0 1 0 0 0,-1 0 0 0 0,1 0 0 0 0,1 0 0 0 0,8-3 0 0 0,-11 5-4 0 0,-1 0-1 0 0,1 0 0 0 0,-1 0 1 0 0,1 0-1 0 0,-1 1 1 0 0,1-1-1 0 0,-1 1 0 0 0,1 0 1 0 0,0 0-1 0 0,-1 0 1 0 0,1 0-1 0 0,-1 0 0 0 0,1 0 1 0 0,0 1-1 0 0,-1-1 1 0 0,1 1-1 0 0,-1 0 0 0 0,1 0 1 0 0,-1 0-1 0 0,0 0 1 0 0,1 0-1 0 0,-1 1 0 0 0,3 1 1 0 0,4 4 78 0 0,0 1 0 0 0,0 1 1 0 0,0 0-1 0 0,-1 0 0 0 0,0 1 0 0 0,-1 0 0 0 0,0 0 1 0 0,-1 0-1 0 0,0 1 0 0 0,0 0 0 0 0,5 17 1 0 0,-8-20-54 0 0,0-1 0 0 0,0 0 1 0 0,1 1-1 0 0,0-2 1 0 0,7 11-1 0 0,-5-8-1 0 0,0-1-31 0 0,-1 1 1 0 0,-1 0-1 0 0,0 1 0 0 0,0-1 0 0 0,-1 1 1 0 0,0-1-1 0 0,-1 1 0 0 0,2 14 0 0 0,11 48 261 0 0,-9-31-200 0 0,-5-36-83 0 0,0-1 0 0 0,0 0 0 0 0,0 1 1 0 0,0-1-1 0 0,-1 1 0 0 0,0-1 0 0 0,0 1 0 0 0,0-1 0 0 0,0 1 1 0 0,-1-1-1 0 0,0 1 0 0 0,-1 3 0 0 0,-31 67 47 0 0,32-73-157 0 0,0 1 1 0 0,-1-1-1 0 0,1 1 0 0 0,-1-1 1 0 0,0 0-1 0 0,0 0 0 0 0,0 0 1 0 0,0 0-1 0 0,0 0 0 0 0,0 0 0 0 0,0 0 1 0 0,-1-1-1 0 0,1 1 0 0 0,0-1 1 0 0,-1 0-1 0 0,0 0 0 0 0,1 0 1 0 0,-1 0-1 0 0,0 0 0 0 0,-4 1 1 0 0,6-2-524 0 0,-1-1 429 0 0,1 1 0 0 0,0-1 0 0 0,0 1 0 0 0,0-1 0 0 0,0 1 0 0 0,1-1 0 0 0,-1 0 0 0 0,0 1 0 0 0,0-1 0 0 0,0 0 0 0 0,0 0 0 0 0,1 1 0 0 0,-1-1 0 0 0,0 0 0 0 0,1 0 0 0 0,-1 0 0 0 0,0 0 0 0 0,1 0 0 0 0,0 0 0 0 0,-1 0 0 0 0,1 0 1 0 0,-1 0-1 0 0,1 0 0 0 0,0-1 0 0 0,0 1 0 0 0,0-2 0 0 0,-9-149-7985 0 0,9 86 3669 0 0,0 33-391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5248 0 0,'0'0'9105'0'0,"-8"13"-4376"0"0,8-10-4558 0 0,0 0 1 0 0,0 0-1 0 0,1-1 0 0 0,-1 1 1 0 0,1 0-1 0 0,0 0 0 0 0,0-1 1 0 0,0 1-1 0 0,2 3 0 0 0,-1-3-57 0 0,-1 0 0 0 0,0 0 0 0 0,0-1 0 0 0,0 1 0 0 0,0 0-1 0 0,0 0 1 0 0,-1 0 0 0 0,1 0 0 0 0,-1 4 0 0 0,1-1 10 0 0,0 0 0 0 0,0 0 0 0 0,0 0 0 0 0,0 0 0 0 0,1-1 0 0 0,0 1 0 0 0,0 0-1 0 0,1-1 1 0 0,4 9 0 0 0,10 25 540 0 0,-2 64 252 0 0,-7-72-593 0 0,-1 5-152 0 0,1-5-86 0 0,-6-28-74 0 0,-1 0-1 0 0,0 0 0 0 0,1 0 1 0 0,-1 0-1 0 0,-1 1 1 0 0,1-1-1 0 0,0 0 0 0 0,-1 6 1 0 0,0 1 5 0 0,1 16 174 0 0,-1-26-186 0 0,0 0 0 0 0,0 1 0 0 0,0-1 1 0 0,0 1-1 0 0,1-1 0 0 0,-1 1 0 0 0,0-1 0 0 0,0 1 1 0 0,1-1-1 0 0,-1 0 0 0 0,0 1 0 0 0,1-1 0 0 0,-1 0 1 0 0,1 1-1 0 0,-1-1 0 0 0,0 0 0 0 0,1 0 0 0 0,-1 1 1 0 0,1-1-1 0 0,-1 0 0 0 0,1 0 0 0 0,-1 0 0 0 0,1 1 1 0 0,-1-1-1 0 0,1 0 0 0 0,-1 0 0 0 0,1 0 1 0 0,-1 0-1 0 0,1 0 0 0 0,-1 0 0 0 0,0 0 0 0 0,1 0 1 0 0,-1 0-1 0 0,1 0 0 0 0,-1 0 0 0 0,1-1 0 0 0,-1 1 1 0 0,1 0-1 0 0,-1 0 0 0 0,1 0 0 0 0,-1-1 0 0 0,1 1 1 0 0,1-3 14 0 0,0 0 0 0 0,0 0 0 0 0,-1 0 0 0 0,0 0 0 0 0,1 0 0 0 0,-1 0 0 0 0,0-1 0 0 0,-1 1 0 0 0,1 0 1 0 0,0 0-1 0 0,-1-1 0 0 0,0-5 0 0 0,5-15 38 0 0,-1 15-29 0 0,0 1 1 0 0,-1-1-1 0 0,0 1 1 0 0,-1-1-1 0 0,3-15 1 0 0,-3 12-23 0 0,1 1 0 0 0,0 0 0 0 0,8-18 0 0 0,23-46 198 0 0,-31 74-112 0 0,0 10 152 0 0,0 30 502 0 0,-2 47 385 0 0,8-13-695 0 0,-7-66-437 0 0,-1 0 1 0 0,1 0 0 0 0,0 0 0 0 0,1-1-1 0 0,0 1 1 0 0,0-1 0 0 0,0 0-1 0 0,1 0 1 0 0,0 0 0 0 0,0 0 0 0 0,0-1-1 0 0,1 0 1 0 0,0 1 0 0 0,0-2-1 0 0,0 1 1 0 0,1-1 0 0 0,9 7-1 0 0,10 6-164 0 0,-23-15 127 0 0,0 0-1 0 0,0 0 1 0 0,0 0-1 0 0,0 0 1 0 0,0 0-1 0 0,1-1 1 0 0,-1 0-1 0 0,1 1 1 0 0,-1-1-1 0 0,1 0 1 0 0,0 0 0 0 0,2 1-1 0 0,1-1 10 0 0,2 1-358 0 0,-1 0 0 0 0,1-1 0 0 0,0 1 0 0 0,0-1 0 0 0,0-1 0 0 0,0 0 0 0 0,0 0 0 0 0,1 0 1 0 0,-1-1-1 0 0,0 0 0 0 0,-1-1 0 0 0,1 0 0 0 0,0 0 0 0 0,14-6 0 0 0,-9 4-827 0 0,-12 4 1144 0 0,0 0-1 0 0,-1-1 1 0 0,1 1-1 0 0,0 0 1 0 0,-1 0-1 0 0,1 0 1 0 0,0-1-1 0 0,-1 1 1 0 0,1 0-1 0 0,0-1 1 0 0,-1 1-1 0 0,1 0 1 0 0,0-1-1 0 0,-1 1 1 0 0,1-1 0 0 0,-1 1-1 0 0,1-1 1 0 0,-1 1-1 0 0,1-1 1 0 0,-1 0-1 0 0,1 1 1 0 0,-1-1-1 0 0,1-1 1 0 0,1-1-306 0 0,1 0 0 0 0,0 0 0 0 0,0-1 1 0 0,0 2-1 0 0,0-1 0 0 0,0 0 0 0 0,1 1 1 0 0,4-3-1 0 0,17-15-2141 0 0,-1 0 137 0 0,-23 20 2282 0 0,0-1-1 0 0,0 1 1 0 0,0-1-1 0 0,0 0 1 0 0,0 0 0 0 0,0 0-1 0 0,0 1 1 0 0,0-1-1 0 0,0 0 1 0 0,0 0-1 0 0,0 0 1 0 0,-1 0-1 0 0,1-1 1 0 0,0 1-1 0 0,-1 0 1 0 0,1 0 0 0 0,-1 0-1 0 0,1 0 1 0 0,-1-1-1 0 0,1 1 1 0 0,-1 0-1 0 0,0-1 1 0 0,0 1-1 0 0,0 0 1 0 0,0-2-1 0 0,5-8-2622 0 0,3 1-1764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5832 0 0,'2'2'505'0'0,"0"0"0"0"0,0 0 0 0 0,0 0 0 0 0,0 0 0 0 0,0 0 0 0 0,-1 0 0 0 0,1 1 0 0 0,-1-1 0 0 0,1 1 0 0 0,-1-1 0 0 0,0 1 0 0 0,0-1 0 0 0,0 1 0 0 0,0 0 0 0 0,0-1 0 0 0,-1 1 0 0 0,1 0 0 0 0,-1 0 0 0 0,0-1 0 0 0,0 5 0 0 0,-1 71 2304 0 0,-1-45-1336 0 0,2-19-1124 0 0,-1 0 0 0 0,2 1 0 0 0,0-1 0 0 0,0 0-1 0 0,2 0 1 0 0,0 0 0 0 0,9 27 0 0 0,-10-34-197 0 0,0 0 1 0 0,0 0-1 0 0,0 1 1 0 0,-1-1-1 0 0,0 0 1 0 0,-1 1-1 0 0,0 12 1 0 0,-1 14-2634 0 0,0-14-2897 0 0,0 0-4187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50 126 5552 0 0,'0'-3'321'0'0,"0"0"0"0"0,0 1 0 0 0,0-1-1 0 0,0 0 1 0 0,0 1 0 0 0,-1-1 0 0 0,1 1 0 0 0,-1-1 0 0 0,0 0 0 0 0,0 1 0 0 0,0-1 0 0 0,0 1-1 0 0,0 0 1 0 0,0-1 0 0 0,-1 1 0 0 0,1 0 0 0 0,-1 0 0 0 0,1 0 0 0 0,-1 0 0 0 0,0 0 0 0 0,0 0 0 0 0,0 0-1 0 0,0 1 1 0 0,-3-3 0 0 0,-3-7 1844 0 0,0 1 1514 0 0,4 25-1740 0 0,4-10-1848 0 0,1 1 0 0 0,0 0 0 0 0,0-1 1 0 0,0 1-1 0 0,1-1 0 0 0,0 1 0 0 0,0-1 0 0 0,0 0 1 0 0,4 6-1 0 0,-2-4-14 0 0,0 1 0 0 0,-1 0 0 0 0,0 0 0 0 0,-1 0 0 0 0,3 9 0 0 0,2 19 210 0 0,17 43-1 0 0,2 10 156 0 0,-24-75-320 0 0,0-1 0 0 0,-1 1 0 0 0,-1 24 0 0 0,-1-29-53 0 0,1 0 1 0 0,0 0-1 0 0,0 0 0 0 0,1 0 1 0 0,0 0-1 0 0,1 0 0 0 0,4 14 1 0 0,-5-18-26 0 0,0 1 1 0 0,0-1-1 0 0,0 0 1 0 0,-1 0-1 0 0,0 1 1 0 0,0-1 0 0 0,-1 8-1 0 0,0 4 192 0 0,1-17-192 0 0,-2 0-18 0 0,1-1 0 0 0,-1 0 1 0 0,1 0-1 0 0,0 0 0 0 0,-1 0 1 0 0,1 0-1 0 0,0 0 0 0 0,0 0 1 0 0,0 0-1 0 0,0 0 0 0 0,0-1 1 0 0,0 1-1 0 0,0 0 0 0 0,0-1 1 0 0,1 1-1 0 0,-1-1 0 0 0,0 1 1 0 0,1-1-1 0 0,-1 1 0 0 0,1-1 1 0 0,-1-2-1 0 0,-11-44 127 0 0,11 44-115 0 0,-37-257 197 0 0,27 209-165 0 0,9 44-60 0 0,0 0 0 0 0,0 0 0 0 0,1 0 0 0 0,0 0 0 0 0,0 0 0 0 0,0 0 0 0 0,1 0 0 0 0,1 0 0 0 0,-1 0 0 0 0,1 0 0 0 0,1-1 0 0 0,-1 2 0 0 0,6-16 1 0 0,0-4 16 0 0,-7 24-19 0 0,0-1 0 0 0,1 1-1 0 0,-1-1 1 0 0,1 1 0 0 0,0 0 0 0 0,0-1 0 0 0,1 1 0 0 0,-1 0 0 0 0,1-1 0 0 0,-1 1-1 0 0,1 0 1 0 0,0 0 0 0 0,0 0 0 0 0,3-2 0 0 0,-4 4-1 0 0,0 0 0 0 0,0 0 0 0 0,0 0 0 0 0,0 0-1 0 0,0 0 1 0 0,0 0 0 0 0,0 0 0 0 0,0 1 0 0 0,0-1 0 0 0,0 0 0 0 0,1 1 0 0 0,-1-1 0 0 0,0 1 0 0 0,1 0 0 0 0,-1-1 0 0 0,0 1 0 0 0,1 0-1 0 0,-1 0 1 0 0,0 0 0 0 0,1 0 0 0 0,-1 0 0 0 0,0 0 0 0 0,1 0 0 0 0,-1 0 0 0 0,0 0 0 0 0,1 1 0 0 0,-1-1 0 0 0,0 1 0 0 0,0-1-1 0 0,1 1 1 0 0,-1-1 0 0 0,0 1 0 0 0,0 0 0 0 0,0-1 0 0 0,0 1 0 0 0,1 0 0 0 0,-1 0 0 0 0,0 0 0 0 0,-1 0 0 0 0,1 0 0 0 0,0 0 0 0 0,0 0-1 0 0,0 0 1 0 0,-1 0 0 0 0,1 0 0 0 0,1 3 0 0 0,7 16 29 0 0,-1 0 0 0 0,0 0 0 0 0,-1 1 0 0 0,-1 0 0 0 0,-2 0 0 0 0,4 31 0 0 0,-3 5 73 0 0,-2 60-1 0 0,-3-93-58 0 0,-9 22 31 0 0,9-45-97 0 0,0 0 17 0 0,0-1-1 0 0,0 0 0 0 0,0 1 1 0 0,0-1-1 0 0,0 1 0 0 0,0-1 1 0 0,0 0-1 0 0,0 1 0 0 0,1-1 1 0 0,-1 1-1 0 0,0-1 0 0 0,0 0 1 0 0,0 1-1 0 0,1-1 0 0 0,-1 0 1 0 0,0 1-1 0 0,0-1 0 0 0,1 0 1 0 0,-1 1-1 0 0,0-1 1 0 0,1 0-1 0 0,-1 0 0 0 0,0 1 1 0 0,1-1-1 0 0,-1 0 0 0 0,0 0 1 0 0,1 1-1 0 0,-1-1 0 0 0,1 0 1 0 0,-1 0-1 0 0,0 0 0 0 0,1 0 1 0 0,-1 0-1 0 0,1 0 0 0 0,-1 0 1 0 0,0 0-1 0 0,1 0 0 0 0,51-7 25 0 0,19-3 6 0 0,-58 11 14 0 0,-1 1-1 0 0,1-1 0 0 0,0 2 0 0 0,23 7 0 0 0,-32-9-37 0 0,0 0-1 0 0,0 0 0 0 0,0 1 1 0 0,-1 0-1 0 0,1-1 0 0 0,0 1 1 0 0,-1 0-1 0 0,1 1 0 0 0,-1-1 1 0 0,0 0-1 0 0,0 1 0 0 0,0 0 1 0 0,0 0-1 0 0,0 0 0 0 0,0 0 1 0 0,-1 0-1 0 0,4 7 0 0 0,-5-7-1 0 0,0-1 0 0 0,0 1 0 0 0,1-1 0 0 0,-1 1 0 0 0,1-1-1 0 0,-1 0 1 0 0,1 0 0 0 0,0 0 0 0 0,-1 0 0 0 0,1 0 0 0 0,0 0 0 0 0,0 0 0 0 0,1 0 0 0 0,-1-1 0 0 0,4 3-1 0 0,-4-3-7 0 0,0 0 0 0 0,0 0 0 0 0,0 1 0 0 0,0-1-1 0 0,0 1 1 0 0,-1-1 0 0 0,1 1 0 0 0,0-1 0 0 0,-1 1-1 0 0,1 0 1 0 0,-1 0 0 0 0,0 0 0 0 0,0 0 0 0 0,0 0 0 0 0,0 0-1 0 0,1 3 1 0 0,-1-2 1 0 0,0 0 0 0 0,-1 0 0 0 0,1 0 1 0 0,0-1-1 0 0,0 1 0 0 0,0 0 0 0 0,1-1 0 0 0,-1 1 0 0 0,1-1 0 0 0,-1 0 0 0 0,1 1 0 0 0,0-1 0 0 0,3 4 0 0 0,-2-3 9 0 0,0 0-1 0 0,-1 1 0 0 0,0-1 0 0 0,0 1 1 0 0,0 0-1 0 0,0 0 0 0 0,0 0 0 0 0,-1 0 0 0 0,0 0 1 0 0,2 7-1 0 0,6 16 1 0 0,-1-1 3 0 0,2-1 24 0 0,-8-18 6 0 0,1 1-1 0 0,-1 0 0 0 0,0 0 0 0 0,-1 0 0 0 0,0 0 0 0 0,0 0 0 0 0,-1 0 1 0 0,1 0-1 0 0,-2 0 0 0 0,-1 12 0 0 0,1 11 216 0 0,0-26-241 0 0,1-1 0 0 0,-1 0 0 0 0,0 0 0 0 0,0 0 1 0 0,-1 0-1 0 0,1 0 0 0 0,-1 0 0 0 0,0 0 0 0 0,0 0 0 0 0,0 0 0 0 0,0-1 1 0 0,-1 1-1 0 0,1-1 0 0 0,-1 0 0 0 0,0 1 0 0 0,0-1 0 0 0,0-1 1 0 0,0 1-1 0 0,-1 0 0 0 0,1-1 0 0 0,-1 1 0 0 0,0-1 0 0 0,-7 3 0 0 0,5-2-84 0 0,1-1-1 0 0,-1 0 0 0 0,0 0 0 0 0,0 0 0 0 0,0 0 1 0 0,-1-1-1 0 0,1 0 0 0 0,0 0 0 0 0,-1-1 0 0 0,1 0 1 0 0,0 0-1 0 0,-1 0 0 0 0,1-1 0 0 0,0 0 0 0 0,-9-3 0 0 0,-14-25-1542 0 0,25 25 1209 0 0,0-1-1 0 0,0 1 0 0 0,0-1 1 0 0,0 0-1 0 0,1 0 1 0 0,0 0-1 0 0,0 0 0 0 0,0 0 1 0 0,0-1-1 0 0,1 1 0 0 0,0-1 1 0 0,0 0-1 0 0,1 0 1 0 0,-1-6-1 0 0,1 7-39 0 0,0 0 1 0 0,0 0-1 0 0,1-1 1 0 0,0 1-1 0 0,0 0 0 0 0,0 0 1 0 0,1 0-1 0 0,-1 0 0 0 0,1 0 1 0 0,0-1-1 0 0,1 2 0 0 0,-1-1 1 0 0,1 0-1 0 0,0 0 1 0 0,1 0-1 0 0,-1 1 0 0 0,1-1 1 0 0,4-5-1 0 0,29-33-4160 0 0,-13 16-445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13 5080 0 0,'2'-2'2980'0'0,"4"-9"5535"0"0,-22 23-6977 0 0,14-11-1407 0 0,0 1 0 0 0,0-1 0 0 0,-1 1 0 0 0,1-1 0 0 0,0 1 0 0 0,0 0 0 0 0,1 0 0 0 0,-1-1 0 0 0,0 1 1 0 0,1 1-1 0 0,-1-1 0 0 0,-1 3 0 0 0,-2 7 136 0 0,-1 0-1 0 0,0 0 1 0 0,-1-1 0 0 0,0 1 0 0 0,-10 11 0 0 0,-50 78 848 0 0,60-93-1053 0 0,1 1 1 0 0,0 0-1 0 0,0 1 1 0 0,1 0-1 0 0,0-1 1 0 0,1 1 0 0 0,0 1-1 0 0,0-1 1 0 0,1 1-1 0 0,1-1 1 0 0,-2 17-1 0 0,4-26-62 0 0,0 0 0 0 0,0-1 0 0 0,1 1 0 0 0,-1 0 0 0 0,0-1 0 0 0,1 1 0 0 0,-1 0 0 0 0,0-1 0 0 0,1 1 0 0 0,-1 0 0 0 0,1-1 0 0 0,-1 1-1 0 0,1-1 1 0 0,0 1 0 0 0,-1-1 0 0 0,1 1 0 0 0,-1-1 0 0 0,1 0 0 0 0,0 1 0 0 0,-1-1 0 0 0,1 0 0 0 0,0 1 0 0 0,0-1 0 0 0,-1 0 0 0 0,1 0 0 0 0,0 0 0 0 0,0 1 0 0 0,-1-1-1 0 0,1 0 1 0 0,0 0 0 0 0,0 0 0 0 0,-1 0 0 0 0,1-1 0 0 0,0 1 0 0 0,0 0 0 0 0,-1 0 0 0 0,1 0 0 0 0,0-1 0 0 0,1 1 0 0 0,28-11 97 0 0,-14-5-66 0 0,-12 12-17 0 0,0 0 0 0 0,0 0 1 0 0,0 0-1 0 0,-1-1 0 0 0,1 1 1 0 0,-1-1-1 0 0,4-8 0 0 0,32-40 242 0 0,-34 47-218 0 0,-4 5-29 0 0,0-1 0 0 0,0 1 0 0 0,1-1 0 0 0,-1 1 0 0 0,0-1 0 0 0,0 1 0 0 0,-1-1 0 0 0,1 0 0 0 0,0 1 0 0 0,-1-1 0 0 0,1 0 0 0 0,-1 0 0 0 0,1 1 0 0 0,-1-1 0 0 0,0 0 0 0 0,1-3 0 0 0,-1 4-2 0 0,0 1 0 0 0,0-1-1 0 0,0 0 1 0 0,0 0 0 0 0,1 0 0 0 0,-1 0 0 0 0,0 0-1 0 0,1 0 1 0 0,-1 1 0 0 0,1-1 0 0 0,-1 0 0 0 0,1 0-1 0 0,-1 0 1 0 0,1 1 0 0 0,-1-1 0 0 0,1 0 0 0 0,0 1-1 0 0,-1-1 1 0 0,1 1 0 0 0,0-1 0 0 0,0 1 0 0 0,-1-1-1 0 0,1 1 1 0 0,0-1 0 0 0,0 1 0 0 0,0 0 0 0 0,0-1 0 0 0,0 1-1 0 0,-1 0 1 0 0,1 0 0 0 0,0 0 0 0 0,0-1 0 0 0,0 1-1 0 0,0 0 1 0 0,0 0 0 0 0,0 0 0 0 0,1 1 0 0 0,0-1 93 0 0,0 0-50 0 0,1 0 0 0 0,-1 1 1 0 0,1-1-1 0 0,0 1 0 0 0,-1 0 1 0 0,1 0-1 0 0,-1-1 0 0 0,1 2 1 0 0,-1-1-1 0 0,0 0 0 0 0,1 0 1 0 0,-1 1-1 0 0,0 0 0 0 0,0-1 1 0 0,0 1-1 0 0,0 0 0 0 0,0 0 1 0 0,0 0-1 0 0,-1 0 0 0 0,1 0 1 0 0,-1 0-1 0 0,1 1 0 0 0,-1-1 1 0 0,0 0-1 0 0,0 1 0 0 0,0-1 1 0 0,0 1-1 0 0,0-1 0 0 0,-1 1 1 0 0,1 0-1 0 0,0 3 0 0 0,-1-4-18 0 0,0 0 0 0 0,1 0 0 0 0,-1-1 0 0 0,1 1 0 0 0,-1-1-1 0 0,1 1 1 0 0,0 0 0 0 0,-1-1 0 0 0,1 1 0 0 0,0-1 0 0 0,0 1 0 0 0,0-1-1 0 0,0 0 1 0 0,3 3 0 0 0,-3-3-9 0 0,0 0 0 0 0,1 1-1 0 0,-1-1 1 0 0,0 1 0 0 0,0-1-1 0 0,0 1 1 0 0,0-1 0 0 0,0 1 0 0 0,-1 0-1 0 0,1 0 1 0 0,0-1 0 0 0,-1 1-1 0 0,1 0 1 0 0,-1 0 0 0 0,1 2 0 0 0,16 140 1059 0 0,-13-103-831 0 0,-3-34-217 0 0,0 0 0 0 0,-1-1 0 0 0,0 1 0 0 0,0 0 1 0 0,0-1-1 0 0,-1 1 0 0 0,-2 12 0 0 0,-3 10 107 0 0,5-24-131 0 0,0 1 0 0 0,0 0 1 0 0,0-1-1 0 0,-1 0 0 0 0,1 1 1 0 0,-2-1-1 0 0,1 0 0 0 0,0 0 1 0 0,-6 8-1 0 0,-5 8 70 0 0,12-19-79 0 0,1 0 0 0 0,-1 0-1 0 0,0-1 1 0 0,0 1 0 0 0,0 0 0 0 0,0-1-1 0 0,0 1 1 0 0,-1-1 0 0 0,1 1 0 0 0,0-1 0 0 0,-1 0-1 0 0,1 0 1 0 0,-1 1 0 0 0,1-1 0 0 0,-1 0 0 0 0,0 0-1 0 0,1-1 1 0 0,-1 1 0 0 0,0 0 0 0 0,0 0-1 0 0,1-1 1 0 0,-1 1 0 0 0,-4 0 0 0 0,-5 1 26 0 0,10-1-159 0 0,-1-1 0 0 0,0 1 0 0 0,0 0 0 0 0,1-1 0 0 0,-1 1-1 0 0,0-1 1 0 0,0 0 0 0 0,0 1 0 0 0,0-1 0 0 0,0 0 0 0 0,1 0 0 0 0,-1-1 0 0 0,0 1-1 0 0,0 0 1 0 0,0 0 0 0 0,0-1 0 0 0,0 1 0 0 0,1-1 0 0 0,-1 0 0 0 0,0 0 0 0 0,0 1 0 0 0,1-1-1 0 0,-1 0 1 0 0,1 0 0 0 0,-1-1 0 0 0,1 1 0 0 0,-1 0 0 0 0,1 0 0 0 0,0-1 0 0 0,-1 1-1 0 0,1-1 1 0 0,0 1 0 0 0,0-1 0 0 0,0 1 0 0 0,0-1 0 0 0,0 0 0 0 0,0-2 0 0 0,-5-9-668 0 0,1 0 0 0 0,0 0 0 0 0,1-1 0 0 0,1 1 0 0 0,0-1 0 0 0,1 0 0 0 0,1 0 0 0 0,0 0 0 0 0,0 0 1 0 0,2 0-1 0 0,-1 0 0 0 0,2 0 0 0 0,0 0 0 0 0,1 0 0 0 0,0 0 0 0 0,1 1 0 0 0,1 0 0 0 0,10-24 0 0 0,12-1-2951 0 0,-13 3-180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5344 0 0,'2'2'4525'0'0,"9"13"-2448"0"0,-9-12-1732 0 0,-1 0 0 0 0,1 0-1 0 0,-1 0 1 0 0,1 0 0 0 0,-1 0 0 0 0,0 0-1 0 0,-1 0 1 0 0,1 1 0 0 0,0-1-1 0 0,-1 0 1 0 0,0 1 0 0 0,1-1 0 0 0,-1 1-1 0 0,-1-1 1 0 0,1 0 0 0 0,0 1-1 0 0,-2 4 1 0 0,1-3-128 0 0,0 0 0 0 0,1 0-1 0 0,0 1 1 0 0,0-1 0 0 0,0 0-1 0 0,1 1 1 0 0,1 5 0 0 0,1 2 254 0 0,0-1 1 0 0,-1 1 0 0 0,1 21-1 0 0,4 23 937 0 0,-2-20-828 0 0,-3-22-223 0 0,0 1 0 0 0,1-1 0 0 0,9 28 0 0 0,-8-27-132 0 0,-4-15-213 0 0,0 0 1 0 0,0 0 0 0 0,0 0 0 0 0,0 0-1 0 0,0 0 1 0 0,1 0 0 0 0,-1 0 0 0 0,0 0 0 0 0,1 0-1 0 0,-1 0 1 0 0,1-1 0 0 0,-1 1 0 0 0,1 0 0 0 0,-1 0-1 0 0,1 0 1 0 0,-1 0 0 0 0,1-1 0 0 0,0 1-1 0 0,0 0 1 0 0,3 10 331 0 0,0-1-134 0 0,-4-10-189 0 0,0 1 0 0 0,0-1 0 0 0,1 0 0 0 0,-1 0 1 0 0,0 0-1 0 0,0 1 0 0 0,0-1 0 0 0,1 0 0 0 0,-1 0 1 0 0,0 0-1 0 0,0 0 0 0 0,1 0 0 0 0,-1 0 0 0 0,0 1 1 0 0,0-1-1 0 0,1 0 0 0 0,-1 0 0 0 0,0 0 0 0 0,1 0 1 0 0,-1 0-1 0 0,0 0 0 0 0,0 0 0 0 0,1 0 0 0 0,-1 0 1 0 0,0 0-1 0 0,0 0 0 0 0,1 0 0 0 0,-1 0 0 0 0,0 0 1 0 0,1-1-1 0 0,-1 1 0 0 0,0 0 0 0 0,0 0 0 0 0,1 0 1 0 0,-1 0-1 0 0,0 0 0 0 0,0-1 0 0 0,0 1 1 0 0,1 0-1 0 0,-1 0 0 0 0,0 0 0 0 0,0-1 0 0 0,0 1 1 0 0,0 0-1 0 0,1 0 0 0 0,-1 0 0 0 0,0-1 0 0 0,-4-30 568 0 0,-1 9-480 0 0,3 10-46 0 0,0 1 1 0 0,-1 0-1 0 0,-1-1 0 0 0,-5-11 0 0 0,-10-50 183 0 0,13 53-169 0 0,0-1 0 0 0,1-1 0 0 0,1 1 0 0 0,1-1 0 0 0,1 1 0 0 0,2-44-1 0 0,3 60-107 0 0,0 0 0 0 0,1 0 0 0 0,0 0 0 0 0,0 1 0 0 0,0-1 0 0 0,1 1 0 0 0,0 0 0 0 0,-1 0 0 0 0,1 0 0 0 0,9-4 0 0 0,-6 2-38 0 0,26-6-948 0 0,-31 11 882 0 0,1 0 0 0 0,-1 1 0 0 0,0-1-1 0 0,0 0 1 0 0,0 0 0 0 0,0-1 0 0 0,0 1-1 0 0,0-1 1 0 0,0 1 0 0 0,0-1 0 0 0,0 0-1 0 0,3-3 1 0 0,-1-1-334 0 0,1 1 0 0 0,0-1-1 0 0,0 1 1 0 0,0 1 0 0 0,0-1-1 0 0,1 1 1 0 0,0 0-1 0 0,0 1 1 0 0,8-3 0 0 0,-7 2 112 0 0,69-43-7776 0 0,-65 42 5022 0 0,-3-1-3134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10048 0 0,'-1'4'1075'0'0,"1"1"1"0"0,-1-1 0 0 0,0 0-1 0 0,-1 1 1 0 0,1-1 0 0 0,-1 0-1 0 0,-3 7 1 0 0,3-7-748 0 0,0 0 0 0 0,0 1 0 0 0,0-1 0 0 0,0 1 0 0 0,1-1 0 0 0,0 1 0 0 0,-1 7 0 0 0,-7 80 3948 0 0,18 30-2711 0 0,0-62-1508 0 0,0 8-1398 0 0,0 4-6120 0 0,-9-40-448 0 0,0-19 1037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52 6392 0 0,'0'-2'364'0'0,"0"0"0"0"0,0 0 0 0 0,0 0 0 0 0,-1 0 0 0 0,1 0 0 0 0,0 0 0 0 0,-1 0 0 0 0,1 1 0 0 0,-1-1 0 0 0,0 0 0 0 0,0 0 0 0 0,0 0 0 0 0,0 1 0 0 0,0-1 0 0 0,0 0 0 0 0,0 1 0 0 0,0-1 0 0 0,-1 1 0 0 0,1-1 0 0 0,0 1 0 0 0,-4-3 0 0 0,2 3 11 0 0,0-1 1 0 0,0 1 0 0 0,-1-1-1 0 0,1 1 1 0 0,-1 0 0 0 0,1 0-1 0 0,-1 0 1 0 0,1 1 0 0 0,-1 0-1 0 0,0-1 1 0 0,-4 1 0 0 0,-3 1 235 0 0,-1 0 1 0 0,1 1-1 0 0,0 0 1 0 0,0 1 0 0 0,0 0-1 0 0,-17 7 1 0 0,24-7-517 0 0,0 0 1 0 0,0 1 0 0 0,1-1 0 0 0,-1 1-1 0 0,1 0 1 0 0,0 0 0 0 0,0 0 0 0 0,0 1-1 0 0,0-1 1 0 0,1 1 0 0 0,0 0 0 0 0,0-1-1 0 0,0 1 1 0 0,1 0 0 0 0,-3 9 0 0 0,-2 13 163 0 0,-2 2-43 0 0,1 0-1 0 0,2 1 0 0 0,1-1 0 0 0,0 32 1 0 0,-5 111 168 0 0,9-149-340 0 0,1 0 1 0 0,0 0 0 0 0,8 36 0 0 0,-6-50-39 0 0,-1-1 0 0 0,1 1 0 0 0,1 0 0 0 0,0-1 0 0 0,0 1 0 0 0,0-1 0 0 0,1 0 0 0 0,1-1 0 0 0,-1 1 0 0 0,1-1 0 0 0,0 0 0 0 0,8 6 0 0 0,18 3-13 0 0,-10-6 6 0 0,-20-9-4 0 0,0 0-1 0 0,0-1 1 0 0,0 1 0 0 0,0-1 0 0 0,0 1 0 0 0,0-1 0 0 0,0 0-1 0 0,0 0 1 0 0,0 0 0 0 0,0 0 0 0 0,0 0 0 0 0,0 0-1 0 0,0 0 1 0 0,2-1 0 0 0,11-1-42 0 0,-10 2 9 0 0,-1-1 0 0 0,0 1 1 0 0,0-1-1 0 0,0 0 1 0 0,0-1-1 0 0,0 1 1 0 0,0-1-1 0 0,5-3 1 0 0,-1 2-37 0 0,-7 2 49 0 0,0 1 0 0 0,0-1 0 0 0,0 1 1 0 0,0-1-1 0 0,0 1 0 0 0,0-1 1 0 0,-1 0-1 0 0,1 1 0 0 0,0-1 1 0 0,0 0-1 0 0,0 0 0 0 0,-1 0 1 0 0,1 0-1 0 0,0 0 0 0 0,-1 1 1 0 0,1-1-1 0 0,-1 0 0 0 0,1 0 1 0 0,-1 0-1 0 0,1-1 0 0 0,-1 0 0 0 0,10-16-345 0 0,0 11 230 0 0,-8 6 103 0 0,0-1 0 0 0,0 1 0 0 0,0-1 0 0 0,0 0 0 0 0,0 1 0 0 0,-1-1 0 0 0,1 0 0 0 0,0 0-1 0 0,-1 0 1 0 0,1 0 0 0 0,-1-1 0 0 0,0 1 0 0 0,0 0 0 0 0,0-1 0 0 0,1-2 0 0 0,-1 2-15 0 0,1 0-1 0 0,-1 0 1 0 0,1 0-1 0 0,-1 0 1 0 0,1 0 0 0 0,0 0-1 0 0,0 1 1 0 0,0-1 0 0 0,3-1-1 0 0,-3 2 8 0 0,-1 0-1 0 0,1-1 1 0 0,0 1-1 0 0,0 0 1 0 0,-1 0-1 0 0,1-1 1 0 0,-1 1 0 0 0,0-1-1 0 0,0 1 1 0 0,0-1-1 0 0,1-4 1 0 0,-1 5 15 0 0,-1-1 1 0 0,1 1-1 0 0,-1 0 1 0 0,1-1 0 0 0,0 1-1 0 0,0 0 1 0 0,0 0-1 0 0,0-1 1 0 0,1 1-1 0 0,-1 0 1 0 0,0 0 0 0 0,1 1-1 0 0,2-4 1 0 0,-2 4 7 0 0,-1-1 0 0 0,1 0 0 0 0,-1 0 0 0 0,1 0 0 0 0,-1 0 1 0 0,0 0-1 0 0,0 0 0 0 0,0-1 0 0 0,0 1 0 0 0,0 0 0 0 0,0-1 0 0 0,0-3 1 0 0,11-39-247 0 0,-6 29 235 0 0,-2 0 0 0 0,0 0-1 0 0,-1-1 1 0 0,1-24 0 0 0,0 25 305 0 0,5 17 488 0 0,-7 0-711 0 0,-1 1 0 0 0,0-1 0 0 0,0 0 0 0 0,0 1 0 0 0,0-1 0 0 0,0 1 0 0 0,0-1 0 0 0,0 1 0 0 0,0-1 0 0 0,-1 1-1 0 0,1 0 1 0 0,-1-1 0 0 0,1 1 0 0 0,-1 0 0 0 0,0-1 0 0 0,1 4 0 0 0,0 3 29 0 0,0 0-1 0 0,0 1 1 0 0,1-1 0 0 0,0 0-1 0 0,5 12 1 0 0,7 26 238 0 0,-10-35-219 0 0,0 1 1 0 0,0 0 0 0 0,10 16 0 0 0,-7-16-9 0 0,-2 0 1 0 0,1 0-1 0 0,-2 0 1 0 0,6 24-1 0 0,-6-23-20 0 0,1 0 1 0 0,0 0-1 0 0,0 0 0 0 0,1-1 0 0 0,10 15 0 0 0,16 36 206 0 0,-21-33-72 0 0,-8-23-151 0 0,0 0 0 0 0,0 0 0 0 0,-1 0-1 0 0,0 1 1 0 0,0-1 0 0 0,-1 1 0 0 0,0 0 0 0 0,0 11 0 0 0,8 72 174 0 0,-9-90-224 0 0,0 0 1 0 0,-1 0 0 0 0,1 0 0 0 0,0 0 0 0 0,0-1-1 0 0,0 1 1 0 0,-1 0 0 0 0,1 0 0 0 0,-1 0 0 0 0,1-1 0 0 0,0 1-1 0 0,-1 0 1 0 0,1-1 0 0 0,-1 1 0 0 0,0 0 0 0 0,1-1 0 0 0,-1 1-1 0 0,1 0 1 0 0,-1-1 0 0 0,0 1 0 0 0,0-1 0 0 0,1 0 0 0 0,-1 1-1 0 0,0-1 1 0 0,0 1 0 0 0,0-1 0 0 0,-32 7-12 0 0,-32-12-1240 0 0,61 4 1098 0 0,0 0 1 0 0,1 0-1 0 0,-1-1 0 0 0,0 1 1 0 0,1-1-1 0 0,-1 0 0 0 0,1 0 0 0 0,0 0 1 0 0,0-1-1 0 0,0 1 0 0 0,0-1 0 0 0,0 0 1 0 0,0 0-1 0 0,-2-3 0 0 0,-27-46-3134 0 0,31 51 3186 0 0,0-1-23 0 0,0 1 0 0 0,1 0 0 0 0,-1 0 0 0 0,0 0 0 0 0,0 0 1 0 0,0 0-1 0 0,0 0 0 0 0,0 0 0 0 0,0 0 0 0 0,0 0 0 0 0,0 1 0 0 0,0-1 0 0 0,-1 0 0 0 0,1 1 0 0 0,-2-2 1 0 0,2 2 33 0 0,0 0 1 0 0,0-1 0 0 0,0 1 0 0 0,0-1 0 0 0,0 1 0 0 0,1 0 0 0 0,-1-1 0 0 0,0 0 0 0 0,0 1 0 0 0,0-1 0 0 0,1 0 0 0 0,-1 1 0 0 0,0-1 0 0 0,1 0 0 0 0,-1 0 0 0 0,1 1 0 0 0,-1-1 0 0 0,1 0 0 0 0,-1 0 0 0 0,1 0 0 0 0,0 0 0 0 0,-1 0 0 0 0,1 0 0 0 0,0-1-1 0 0,-1-7-554 0 0,1 7 484 0 0,0 0-1 0 0,0 1 0 0 0,-1-1 1 0 0,1 0-1 0 0,0 1 1 0 0,-1-1-1 0 0,1 1 0 0 0,0-1 1 0 0,-1 0-1 0 0,0 1 1 0 0,1-1-1 0 0,-1 1 0 0 0,0 0 1 0 0,0-1-1 0 0,0 1 1 0 0,-2-2-1 0 0,2 1-144 0 0,-1 0 0 0 0,1 0 0 0 0,0 0 0 0 0,0 0 0 0 0,0 0 0 0 0,0 0 0 0 0,0 0 0 0 0,0 0-1 0 0,0 0 1 0 0,1-1 0 0 0,-1 1 0 0 0,1 0 0 0 0,0 0 0 0 0,-1-1 0 0 0,1 1 0 0 0,1-4 0 0 0,-1-8-5158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77 6952 0 0,'3'71'8073'0'0,"13"34"-2667"0"0,-11-83-4662 0 0,1-1-1 0 0,0 0 0 0 0,2-1 0 0 0,0 1 0 0 0,1-2 1 0 0,23 36-1 0 0,-28-48-603 0 0,0-1 0 0 0,-1 0 0 0 0,0 1-1 0 0,0 0 1 0 0,-1-1 0 0 0,0 1 0 0 0,0 0 0 0 0,0 0 0 0 0,-1 1 0 0 0,1 11 0 0 0,3-10 59 0 0,-5-9-191 0 0,0 0 0 0 0,0 0 0 0 0,0 0 1 0 0,-1 0-1 0 0,1 0 0 0 0,0 0 0 0 0,0 0 1 0 0,0 0-1 0 0,0 0 0 0 0,-1 0 0 0 0,1 0 1 0 0,0 0-1 0 0,0 0 0 0 0,0 0 0 0 0,0 0 1 0 0,-1 0-1 0 0,1 0 0 0 0,0 0 0 0 0,0 1 1 0 0,0-1-1 0 0,0 0 0 0 0,0 0 0 0 0,0 0 1 0 0,-1 0-1 0 0,1 0 0 0 0,0 0 0 0 0,0 1 0 0 0,0-1 1 0 0,0 0-1 0 0,0 0 0 0 0,0 0 0 0 0,0 0 1 0 0,0 0-1 0 0,0 1 0 0 0,0-1 0 0 0,0 0 1 0 0,0 0-1 0 0,0 0 0 0 0,0 0 0 0 0,0 1 1 0 0,0-1-1 0 0,0 0 0 0 0,0 0 0 0 0,0 0 1 0 0,0 0-1 0 0,0 1 0 0 0,0-1 0 0 0,0 0 1 0 0,0 0-1 0 0,0 0 0 0 0,0 0 0 0 0,0 1 0 0 0,-12-35 310 0 0,-4 7-228 0 0,-6-13-50 0 0,3-15 58 0 0,8 26-39 0 0,1-1 0 0 0,-6-33 0 0 0,7 38-9 0 0,8 23-45 0 0,0 1 0 0 0,0-1 0 0 0,0 0 0 0 0,0 0 0 0 0,1 0 0 0 0,-1 0 1 0 0,1 1-1 0 0,-1-1 0 0 0,1 0 0 0 0,0 0 0 0 0,0 0 0 0 0,-1 0 0 0 0,2-4 0 0 0,-2-3 12 0 0,1 6-13 0 0,-1 0 1 0 0,1 0 0 0 0,0 0 0 0 0,-1 0-1 0 0,1 0 1 0 0,1 0 0 0 0,-1 0-1 0 0,0 0 1 0 0,1 0 0 0 0,-1 0-1 0 0,1 0 1 0 0,0 0 0 0 0,0 0-1 0 0,0 0 1 0 0,1 0 0 0 0,2-4-1 0 0,41-21-102 0 0,5 5-669 0 0,66-28-2907 0 0,-34 24-3449 0 0,-74 25 6382 0 0,11-3-1511 0 0,-4 4-2165 0 0,-6 1-1931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8224 0 0,'-2'7'6175'0'0,"-6"20"-3557"0"0,2-18-2291 0 0,1 0 0 0 0,0 1 0 0 0,1-1 0 0 0,0 1 0 0 0,0 0 0 0 0,1 0 0 0 0,0 0 0 0 0,-1 14 0 0 0,1 8-328 0 0,0 48-1 0 0,3-77-4 0 0,9 61-1279 0 0,0 15-6135 0 0,-9-67 4372 0 0,0 0-2526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75 5944 0 0,'-28'0'11790'0'0,"27"1"-11558"0"0,0 0 0 0 0,0 1 1 0 0,0-1-1 0 0,1 0 0 0 0,-1 1 0 0 0,0-1 0 0 0,1 0 1 0 0,-1 1-1 0 0,0-1 0 0 0,1 1 0 0 0,0-1 0 0 0,-1 1 0 0 0,1-1 1 0 0,0 1-1 0 0,0-1 0 0 0,0 1 0 0 0,0-1 0 0 0,0 1 0 0 0,0 2 1 0 0,3 43 200 0 0,39 138 537 0 0,-39-151-871 0 0,-3-32-90 0 0,0 1-1 0 0,0 0 1 0 0,0 0-1 0 0,1 0 1 0 0,-1 0-1 0 0,1 0 0 0 0,0-1 1 0 0,0 1-1 0 0,0 0 1 0 0,0 0-1 0 0,0-1 1 0 0,3 4-1 0 0,0 8 80 0 0,-1 0-1 0 0,0 0 1 0 0,-1 1-1 0 0,0-1 1 0 0,-1 1 0 0 0,-2 22-1 0 0,1-33-57 0 0,9 13 151 0 0,-5-11 82 0 0,-6-10 394 0 0,-3-6-587 0 0,0-1 0 0 0,1-1 0 0 0,0 1 0 0 0,1-1 0 0 0,0 1 0 0 0,-2-20 0 0 0,-13-46 43 0 0,15 59-91 0 0,0 0 1 0 0,0 0 0 0 0,1-25 0 0 0,-3-23 130 0 0,3 50-108 0 0,0 0 0 0 0,1-1 0 0 0,1 1 0 0 0,1 0 0 0 0,0 0 0 0 0,1-1 0 0 0,5-17 0 0 0,-5 8 37 0 0,1-9 95 0 0,-3 35-172 0 0,1-1 0 0 0,-1 0 0 0 0,0 1 0 0 0,1-1 0 0 0,-1 1-1 0 0,1-1 1 0 0,-1 1 0 0 0,0-1 0 0 0,1 1 0 0 0,0-1 0 0 0,-1 1 0 0 0,1 0 0 0 0,-1-1 0 0 0,1 1 0 0 0,-1 0 0 0 0,1-1 0 0 0,0 1 0 0 0,-1 0 0 0 0,1 0 0 0 0,0-1 0 0 0,-1 1 0 0 0,1 0 0 0 0,0 0 0 0 0,-1 0 0 0 0,1 0 0 0 0,0 0 0 0 0,-1 0 0 0 0,1 0 0 0 0,0 0 0 0 0,0 0 0 0 0,-1 0 0 0 0,1 1 0 0 0,0-1 0 0 0,-1 0 0 0 0,1 0 0 0 0,-1 1 0 0 0,1-1 0 0 0,0 0 0 0 0,-1 1 0 0 0,1-1 0 0 0,-1 1 0 0 0,2 0 0 0 0,13 41 113 0 0,-1 19-67 0 0,4 87-164 0 0,-19-139 103 0 0,1-1-10 0 0,0 0 1 0 0,0 0 0 0 0,1 0-1 0 0,0-1 1 0 0,0 1 0 0 0,4 13 0 0 0,-2-1 4 0 0,-3-18 15 0 0,0-1-1 0 0,0 0 1 0 0,0 1-1 0 0,0-1 1 0 0,0 0 0 0 0,0 0-1 0 0,0 1 1 0 0,1-1-1 0 0,-1 0 1 0 0,0 0 0 0 0,1 0-1 0 0,-1 1 1 0 0,1-1-1 0 0,0 0 1 0 0,-1 0 0 0 0,2 2-1 0 0,4-2 20 0 0,0 1-1 0 0,0-1 1 0 0,0 0-1 0 0,0 0 1 0 0,0-1-1 0 0,0 0 1 0 0,1 0-1 0 0,9-2 1 0 0,-6 2 10 0 0,15-1 14 0 0,65 4 70 0 0,-86-3-108 0 0,0 1 0 0 0,0 0 1 0 0,1-1-1 0 0,-1 2 0 0 0,0-1 0 0 0,0 0 1 0 0,0 1-1 0 0,0-1 0 0 0,0 1 0 0 0,0 0 1 0 0,-1 1-1 0 0,1-1 0 0 0,0 1 1 0 0,-1-1-1 0 0,5 6 0 0 0,-8-7-4 0 0,1 0-1 0 0,0 0 1 0 0,0 0-1 0 0,1 0 1 0 0,-1 0 0 0 0,0 0-1 0 0,0 0 1 0 0,0 0-1 0 0,1 0 1 0 0,-1 0-1 0 0,0-1 1 0 0,1 1 0 0 0,-1 0-1 0 0,1-1 1 0 0,-1 1-1 0 0,1-1 1 0 0,-1 0-1 0 0,3 1 1 0 0,-2-1 2 0 0,-1 0 0 0 0,1 0 0 0 0,-1 1 1 0 0,0-1-1 0 0,1 0 0 0 0,-1 1 0 0 0,1-1 0 0 0,-1 1 0 0 0,0 0 1 0 0,0-1-1 0 0,1 1 0 0 0,-1 0 0 0 0,0 0 0 0 0,0 0 0 0 0,0 0 1 0 0,0 0-1 0 0,0 0 0 0 0,0 0 0 0 0,0 0 0 0 0,1 2 0 0 0,19 15 56 0 0,-20-18-55 0 0,1 1 0 0 0,-1 0-1 0 0,0-1 1 0 0,1 1 0 0 0,-1 0-1 0 0,0 0 1 0 0,0 0 0 0 0,0 0 0 0 0,0 0-1 0 0,0 0 1 0 0,0 0 0 0 0,0 0-1 0 0,0 0 1 0 0,-1 1 0 0 0,1-1 0 0 0,0 0-1 0 0,-1 0 1 0 0,1 1 0 0 0,0-1-1 0 0,-1 0 1 0 0,0 1 0 0 0,1 2-1 0 0,0-2 1 0 0,-1 0-1 0 0,1 0 1 0 0,0 0-1 0 0,0 0 1 0 0,0 0-1 0 0,0 0 0 0 0,0 0 1 0 0,1 0-1 0 0,-1-1 1 0 0,0 1-1 0 0,1 0 1 0 0,-1-1-1 0 0,1 1 0 0 0,0-1 1 0 0,0 1-1 0 0,-1-1 1 0 0,1 0-1 0 0,0 0 1 0 0,0 0-1 0 0,2 1 0 0 0,-3-2 1 0 0,0 1 0 0 0,0-1 0 0 0,0 1 0 0 0,0-1 0 0 0,-1 1 0 0 0,1 0 0 0 0,0-1 0 0 0,0 1 0 0 0,-1 0 0 0 0,1-1 0 0 0,-1 1 0 0 0,1 0-1 0 0,-1 0 1 0 0,1 0 0 0 0,-1-1 0 0 0,1 1 0 0 0,-1 0 0 0 0,1 0 0 0 0,-1 0 0 0 0,0 0 0 0 0,0 0 0 0 0,1 0 0 0 0,-1 0 0 0 0,0 0 0 0 0,0 0-1 0 0,0 0 1 0 0,0 0 0 0 0,-1 2 0 0 0,1-2 5 0 0,0 0 0 0 0,0 0 0 0 0,0 0 0 0 0,0 0 0 0 0,0 0 0 0 0,0 0 0 0 0,1 0 0 0 0,-1 1 0 0 0,0-1 0 0 0,0 0-1 0 0,1 0 1 0 0,-1 0 0 0 0,1 0 0 0 0,-1 0 0 0 0,1 0 0 0 0,-1 0 0 0 0,1 0 0 0 0,0 0 0 0 0,-1-1 0 0 0,2 2 0 0 0,2 3 42 0 0,-1 0-1 0 0,0 1 1 0 0,0-1 0 0 0,0 0 0 0 0,-1 1-1 0 0,0 0 1 0 0,0-1 0 0 0,0 1 0 0 0,0 0-1 0 0,-1 0 1 0 0,0 10 0 0 0,0-13-33 0 0,0 0 0 0 0,-1 1 0 0 0,1-1-1 0 0,-1 1 1 0 0,0-1 0 0 0,0 1 0 0 0,0-1 0 0 0,-1 1 0 0 0,1-1 0 0 0,-1 1 0 0 0,0-1 0 0 0,0 0-1 0 0,0 1 1 0 0,0-1 0 0 0,-1 0 0 0 0,1 0 0 0 0,-1 0 0 0 0,0 0 0 0 0,0 0 0 0 0,0 0 0 0 0,-4 4-1 0 0,-21 13 25 0 0,24-16-61 0 0,-1-1 0 0 0,1 0 0 0 0,-1 0-1 0 0,0 0 1 0 0,0-1 0 0 0,0 1 0 0 0,-1-1 0 0 0,1 0 0 0 0,-1 0-1 0 0,-8 2 1 0 0,-16 6-813 0 0,27-9 636 0 0,1 0 0 0 0,0 0 1 0 0,0 0-1 0 0,0-1 1 0 0,-1 1-1 0 0,1-1 0 0 0,0 1 1 0 0,-1-1-1 0 0,1 1 1 0 0,0-1-1 0 0,-1 0 0 0 0,1 0 1 0 0,0 0-1 0 0,-1 1 1 0 0,1-1-1 0 0,-1-1 0 0 0,1 1 1 0 0,-1 0-1 0 0,1 0 1 0 0,0 0-1 0 0,-1-1 1 0 0,1 1-1 0 0,0-1 0 0 0,-1 1 1 0 0,1-1-1 0 0,0 1 1 0 0,-2-2-1 0 0,1 0-150 0 0,1 1 1 0 0,0 0-1 0 0,-1-1 0 0 0,1 0 1 0 0,0 1-1 0 0,0-1 0 0 0,-1 0 0 0 0,1 0 1 0 0,1 1-1 0 0,-1-1 0 0 0,0 0 1 0 0,0 0-1 0 0,1 0 0 0 0,-1 0 1 0 0,1 0-1 0 0,-1 0 0 0 0,1 0 1 0 0,0 0-1 0 0,0-1 0 0 0,0 1 1 0 0,0 0-1 0 0,0 0 0 0 0,1-3 0 0 0,15-45-5584 0 0,-14 47 5696 0 0,6-11-5339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207 517 4912 0 0,'-6'-4'7495'0'0,"6"4"-7329"0"0,-14 6 2181 0 0,-11 11-782 0 0,4-3-414 0 0,18-12-1070 0 0,0-1-1 0 0,1 1 1 0 0,-1-1-1 0 0,0 1 1 0 0,1 0-1 0 0,-1 0 1 0 0,1 1-1 0 0,0-1 1 0 0,-1 0-1 0 0,1 1 1 0 0,0 0-1 0 0,0-1 1 0 0,-2 6-1 0 0,-60 116 1788 0 0,43-49-1294 0 0,16-62-408 0 0,2-1-1 0 0,-1 0 1 0 0,2 1 0 0 0,-1 0 0 0 0,2 0 0 0 0,0-1 0 0 0,0 1 0 0 0,2 17 0 0 0,-1-13-53 0 0,0-16-97 0 0,0 0 0 0 0,0 1 0 0 0,0-1 0 0 0,0 0 0 0 0,1 0 0 0 0,-1 0-1 0 0,0 0 1 0 0,0 0 0 0 0,1 0 0 0 0,-1 0 0 0 0,1 0 0 0 0,-1 0 0 0 0,1 0 0 0 0,-1 0 0 0 0,1 0-1 0 0,0 0 1 0 0,-1 0 0 0 0,1 0 0 0 0,0 0 0 0 0,0 0 0 0 0,0-1 0 0 0,-1 1 0 0 0,1 0 0 0 0,0-1-1 0 0,0 1 1 0 0,0 0 0 0 0,0-1 0 0 0,0 1 0 0 0,2-1 0 0 0,35 4 589 0 0,-37-4-590 0 0,0 0 0 0 0,0 0 0 0 0,1-1 0 0 0,-1 1 1 0 0,0 0-1 0 0,0-1 0 0 0,0 1 0 0 0,0-1 0 0 0,0 0 0 0 0,0 1 1 0 0,0-1-1 0 0,0 0 0 0 0,0 0 0 0 0,0 1 0 0 0,-1-1 1 0 0,1 0-1 0 0,0 0 0 0 0,0 0 0 0 0,-1 0 0 0 0,1 0 0 0 0,0 0 1 0 0,-1 0-1 0 0,1 0 0 0 0,-1 0 0 0 0,0 0 0 0 0,1-1 1 0 0,-1 0-1 0 0,5-26 74 0 0,-4 22-84 0 0,-1 1-1 0 0,1 0 1 0 0,0 0-1 0 0,0 0 0 0 0,1 0 1 0 0,-1 0-1 0 0,1 0 1 0 0,1 0-1 0 0,-1 1 0 0 0,3-6 1 0 0,14-32-43 0 0,-10-1 159 0 0,-2 0-1 0 0,-2-1 1 0 0,-2 1 0 0 0,-2-1-1 0 0,-4-45 1 0 0,1-3 338 0 0,1 69-264 0 0,-2 0 1 0 0,0 0 0 0 0,-13-40 0 0 0,10 42 70 0 0,1 0 0 0 0,1 0-1 0 0,-2-38 1 0 0,-8 8 1697 0 0,14 50-1959 0 0,0 1 0 0 0,0 0 0 0 0,0 0 0 0 0,0 0 0 0 0,0 0 0 0 0,-1 0 0 0 0,1 0 0 0 0,0 0 0 0 0,0 0 0 0 0,0 0 0 0 0,0 0 0 0 0,0 0-1 0 0,-1 0 1 0 0,1-1 0 0 0,0 1 0 0 0,0 0 0 0 0,0 0 0 0 0,0 0 0 0 0,0 0 0 0 0,-1 0 0 0 0,1 0 0 0 0,0 0 0 0 0,0 0 0 0 0,0 0 0 0 0,0 1 0 0 0,0-1 0 0 0,-1 0 0 0 0,1 0 0 0 0,0 0 0 0 0,0 0 0 0 0,0 0 0 0 0,0 0 0 0 0,0 0 0 0 0,0 0 0 0 0,-1 0 0 0 0,1 0 0 0 0,0 0 0 0 0,0 1 0 0 0,0-1 0 0 0,0 0 0 0 0,0 0 0 0 0,0 0 0 0 0,0 0 0 0 0,0 0 0 0 0,0 0 0 0 0,-1 1 0 0 0,1-1 0 0 0,0 0 0 0 0,0 0 0 0 0,0 0 0 0 0,0 0 0 0 0,0 0 0 0 0,0 1 0 0 0,0-1 0 0 0,0 0 0 0 0,0 0 0 0 0,0 0 0 0 0,0 0-1 0 0,0 0 1 0 0,0 1 0 0 0,0-1 0 0 0,0 0 0 0 0,0 0 0 0 0,1 0 0 0 0,-1 0 0 0 0,0 0 0 0 0,0 1 0 0 0,0-1 0 0 0,0 0 0 0 0,-4 12 87 0 0,2 34 49 0 0,1-34-121 0 0,0 0-1 0 0,0 1 1 0 0,2-1 0 0 0,-1 1-1 0 0,1-1 1 0 0,1 0 0 0 0,0 1-1 0 0,7 19 1 0 0,-5-20-12 0 0,-1 1 0 0 0,0-1-1 0 0,2 21 1 0 0,6 21-45 0 0,1-14-69 0 0,-11-33 5 0 0,0-1 0 0 0,1 0-1 0 0,0 0 1 0 0,0 0 0 0 0,1 0 0 0 0,5 10 0 0 0,1 2-421 0 0,-8-16 439 0 0,0 0 0 0 0,0 0 1 0 0,0 0-1 0 0,-1 0 0 0 0,2 0 1 0 0,-1 0-1 0 0,0 0 0 0 0,0-1 1 0 0,1 1-1 0 0,-1-1 1 0 0,1 1-1 0 0,1 1 0 0 0,17 28-2274 0 0,-10-21 1763 0 0,-8-9 409 0 0,-1 1 0 0 0,0-1 0 0 0,0 1 0 0 0,0-1 0 0 0,1 0 0 0 0,-1 0 0 0 0,1 0 0 0 0,-1 1 0 0 0,1-2 1 0 0,-1 1-1 0 0,1 0 0 0 0,0 0 0 0 0,-1 0 0 0 0,1-1 0 0 0,0 1 0 0 0,0-1 0 0 0,0 1 0 0 0,-1-1 0 0 0,1 0 0 0 0,0 0 0 0 0,0 0 0 0 0,0 0 0 0 0,0 0 0 0 0,-1 0 0 0 0,1 0 0 0 0,0-1 0 0 0,0 1 0 0 0,0-1 0 0 0,-1 1 0 0 0,1-1 0 0 0,0 1 0 0 0,-1-1 0 0 0,3-1 0 0 0,-2 1 98 0 0,0 0-1 0 0,-1 0 0 0 0,1 0 0 0 0,0 0 1 0 0,0 0-1 0 0,-1 0 0 0 0,1-1 1 0 0,0 1-1 0 0,-1-1 0 0 0,0 1 0 0 0,1-1 1 0 0,-1 1-1 0 0,2-4 0 0 0,-2 3-54 0 0,1 0-1 0 0,-1 0 1 0 0,1 0 0 0 0,0 0-1 0 0,-1 0 1 0 0,1 0 0 0 0,0 1-1 0 0,0-1 1 0 0,0 1 0 0 0,1-1-1 0 0,2-1 1 0 0,-3 2 44 0 0,1 0 1 0 0,-1-1 0 0 0,0 1-1 0 0,0-1 1 0 0,0 0-1 0 0,0 0 1 0 0,0 0-1 0 0,-1 0 1 0 0,1 0 0 0 0,0 0-1 0 0,-1 0 1 0 0,3-4-1 0 0,6-9-297 0 0,57-51-1329 0 0,-52 38 1345 0 0,1 12 129 0 0,-14 14 223 0 0,0 1-1 0 0,0-1 0 0 0,0-1 1 0 0,0 1-1 0 0,0 0 1 0 0,0 0-1 0 0,-1-1 1 0 0,1 1-1 0 0,1-5 1 0 0,-1 4 9 0 0,-1 0 0 0 0,1-1 1 0 0,0 1-1 0 0,-1 0 1 0 0,2 0-1 0 0,-1 0 0 0 0,0 1 1 0 0,1-1-1 0 0,-1 0 1 0 0,1 1-1 0 0,3-3 0 0 0,-3 3 29 0 0,-1 0 0 0 0,1-1-1 0 0,-1 1 1 0 0,1 0-1 0 0,-1-1 1 0 0,0 0 0 0 0,0 1-1 0 0,0-1 1 0 0,0 0-1 0 0,-1 0 1 0 0,1 0-1 0 0,1-5 1 0 0,-1 1 46 0 0,-2 6-22 0 0,1-1-1 0 0,-1 0 0 0 0,1 1 0 0 0,0-1 1 0 0,-1 0-1 0 0,1 1 0 0 0,0-1 0 0 0,0 1 0 0 0,0-1 1 0 0,0 1-1 0 0,0 0 0 0 0,0-1 0 0 0,1 1 0 0 0,2-2 1 0 0,13-27 1528 0 0,-16 20 5026 0 0,-5 12-6364 0 0,1 0 0 0 0,-1 0 0 0 0,1 1 0 0 0,-1-1 0 0 0,1 1 0 0 0,0 0 0 0 0,0 0 0 0 0,0 0 0 0 0,-4 5 0 0 0,-11 24 314 0 0,10-19-399 0 0,0 1 0 0 0,1 0 1 0 0,0 0-1 0 0,2 0 0 0 0,-6 20 0 0 0,-12 42 285 0 0,18-64-336 0 0,1 0 1 0 0,0 1-1 0 0,1 0 1 0 0,0 0-1 0 0,-2 24 1 0 0,-8 45 450 0 0,13-77-490 0 0,0 0 0 0 0,0 0 0 0 0,1 0 0 0 0,0 1 1 0 0,0-1-1 0 0,0 0 0 0 0,0 0 0 0 0,1 0 0 0 0,0-1 1 0 0,3 7-1 0 0,-4-10-37 0 0,0 1 1 0 0,0-1-1 0 0,0 1 0 0 0,0-1 1 0 0,1 0-1 0 0,-1 0 0 0 0,0 1 1 0 0,1-1-1 0 0,-1 0 1 0 0,1-1-1 0 0,-1 1 0 0 0,1 0 1 0 0,0 0-1 0 0,-1 0 0 0 0,1-1 1 0 0,0 1-1 0 0,0-1 0 0 0,-1 0 1 0 0,1 1-1 0 0,0-1 1 0 0,0 0-1 0 0,-1 0 0 0 0,1 0 1 0 0,0 0-1 0 0,0 0 0 0 0,0-1 1 0 0,-1 1-1 0 0,1 0 0 0 0,0-1 1 0 0,-1 0-1 0 0,1 1 1 0 0,3-2-1 0 0,-2 1-5 0 0,1-1 1 0 0,-1 1-1 0 0,0 0 1 0 0,1-1-1 0 0,-1 0 0 0 0,0 0 1 0 0,0 0-1 0 0,0 0 1 0 0,0 0-1 0 0,0 0 1 0 0,-1-1-1 0 0,1 1 0 0 0,-1-1 1 0 0,1 0-1 0 0,-1 0 1 0 0,0 0-1 0 0,0 0 1 0 0,0 0-1 0 0,-1-1 0 0 0,2-2 1 0 0,0-6 17 0 0,0 0 1 0 0,1 0 0 0 0,0 1-1 0 0,10-18 1 0 0,-9 19-21 0 0,-1 1 0 0 0,0-1 1 0 0,0 0-1 0 0,3-14 1 0 0,-2-15 38 0 0,-2 0 1 0 0,-2-49-1 0 0,-1 72 0 0 0,-2 0 0 0 0,0 0 0 0 0,-1 0 0 0 0,-1 1 0 0 0,0-1 0 0 0,-1 1 0 0 0,-1 0 0 0 0,-10-19 0 0 0,12 24 24 0 0,-1-1 0 0 0,1-1 1 0 0,1 1-1 0 0,-3-12 0 0 0,4 13 14 0 0,0-1-1 0 0,-2 1 0 0 0,1 0 1 0 0,-5-9-1 0 0,-5-11 245 0 0,12 28-300 0 0,0-1 0 0 0,0 1 0 0 0,0 0 0 0 0,0-1 0 0 0,0 1 0 0 0,0 0 0 0 0,-1 0 0 0 0,1 0 0 0 0,-1 0-1 0 0,1 0 1 0 0,-1 0 0 0 0,0 0 0 0 0,-3-3 0 0 0,3 4 23 0 0,0-1 1 0 0,0 0-1 0 0,1 0 0 0 0,-1 0 1 0 0,1 0-1 0 0,-1 0 0 0 0,1 0 1 0 0,0 0-1 0 0,0 0 0 0 0,0-1 1 0 0,0 1-1 0 0,0 0 0 0 0,1-1 1 0 0,-2-4-1 0 0,2 5 96 0 0,-9 9 405 0 0,9 3-506 0 0,0 0 1 0 0,0 0 0 0 0,1 0-1 0 0,0 0 1 0 0,1 0 0 0 0,0 0-1 0 0,0 0 1 0 0,1-1 0 0 0,4 10-1 0 0,1 3-31 0 0,-5-13-21 0 0,1 1 0 0 0,-1-1 0 0 0,2 0 0 0 0,-1 1 0 0 0,1-2 1 0 0,9 12-1 0 0,-9-12 6 0 0,1 0-1 0 0,-1 0 1 0 0,-1 0 0 0 0,1 1 0 0 0,-1 0 0 0 0,3 11-1 0 0,4 7-128 0 0,-4-4-111 0 0,5 5-119 0 0,-10-24 269 0 0,0 0 0 0 0,-1-1 0 0 0,1 1 0 0 0,-1 0 0 0 0,0 0 0 0 0,0 0 0 0 0,0 6 0 0 0,0-6-64 0 0,-1-1-1 0 0,1 1 0 0 0,0-1 1 0 0,-1 0-1 0 0,2 1 0 0 0,-1-1 1 0 0,0 0-1 0 0,1 1 0 0 0,-1-1 1 0 0,1 0-1 0 0,2 3 1 0 0,16 26-2289 0 0,-19-28 2038 0 0,1-1 1 0 0,-1 1 0 0 0,1-1 0 0 0,0 0 0 0 0,1 0-1 0 0,-1 1 1 0 0,0-2 0 0 0,1 1 0 0 0,0 0 0 0 0,-1 0-1 0 0,1-1 1 0 0,0 1 0 0 0,6 3 0 0 0,-3-4-545 0 0,0 1 0 0 0,1-1 1 0 0,-1-1-1 0 0,0 1 1 0 0,1-1-1 0 0,-1 0 0 0 0,1 0 1 0 0,0-1-1 0 0,-1 0 0 0 0,9 0 1 0 0,-3-1-142 0 0,0 1-3656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64 2232 0 0,'-3'-11'2591'0'0,"3"10"-2563"0"0,-1 0-1 0 0,1 0 0 0 0,-1 0 1 0 0,1 0-1 0 0,-1 0 1 0 0,0 0-1 0 0,1 0 0 0 0,-1 0 1 0 0,0 1-1 0 0,0-1 1 0 0,0 0-1 0 0,0 0 0 0 0,0 1 1 0 0,0-1-1 0 0,0 0 1 0 0,0 1-1 0 0,0-1 0 0 0,-2 0 1 0 0,1-4 210 0 0,2 5-231 0 0,0-1 0 0 0,0 1 0 0 0,0-1 0 0 0,0 1-1 0 0,0-1 1 0 0,0 1 0 0 0,0 0 0 0 0,0-1 0 0 0,0 1-1 0 0,0-1 1 0 0,-1 1 0 0 0,1 0 0 0 0,0-1 0 0 0,0 1-1 0 0,0-1 1 0 0,-1 1 0 0 0,1 0 0 0 0,0-1 0 0 0,0 1-1 0 0,-1 0 1 0 0,1-1 0 0 0,0 1 0 0 0,0 0 0 0 0,-1-1-1 0 0,1 1 1 0 0,-1 0 0 0 0,1 0 0 0 0,0 0 0 0 0,-1-1-1 0 0,1 1 1 0 0,0 0 0 0 0,-1 0 0 0 0,1 0 0 0 0,-1 0-1 0 0,1 0 1 0 0,-1-1 0 0 0,1 1 0 0 0,0 0 0 0 0,-2 0-1 0 0,-39-3-379 0 0,28-13-1357 0 0,2 15-557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400 296 2720 0 0,'-2'2'286'0'0,"-1"-1"0"0"0,1 1 1 0 0,-1-1-1 0 0,0 0 0 0 0,1 0 1 0 0,-1 0-1 0 0,0 0 0 0 0,0 0 0 0 0,0 0 1 0 0,0-1-1 0 0,0 1 0 0 0,0-1 1 0 0,-4 0-1 0 0,5 0-185 0 0,0 0 124 0 0,2 0-236 0 0,-1 0-1 0 0,1 0 0 0 0,0 1 1 0 0,-1-1-1 0 0,1 0 0 0 0,0 0 1 0 0,-1 0-1 0 0,1 0 0 0 0,0 0 1 0 0,-1 0-1 0 0,1 0 0 0 0,0 0 0 0 0,-1 0 1 0 0,1 0-1 0 0,0-1 0 0 0,-1 1 1 0 0,1 0-1 0 0,0 0 0 0 0,-1 0 1 0 0,1 0-1 0 0,0 0 0 0 0,-1-1 1 0 0,1 1-1 0 0,0 0 0 0 0,0 0 0 0 0,-1 0 1 0 0,1-1-1 0 0,0 1 0 0 0,0 0 1 0 0,-1-1-1 0 0,1 1 0 0 0,0 0 1 0 0,0 0-1 0 0,0-1 0 0 0,-1 1 0 0 0,1 0 1 0 0,0-1-1 0 0,0 1 0 0 0,0 0 1 0 0,0-1-1 0 0,0 1 0 0 0,0 0 1 0 0,0-1-1 0 0,0 1 0 0 0,0 0 1 0 0,0-1-1 0 0,0 0 0 0 0,0-3-94 0 0,0 4 161 0 0,0-1-1 0 0,1 1 1 0 0,-1-1 0 0 0,0 1-1 0 0,0-1 1 0 0,0 1 0 0 0,0-1 0 0 0,0 1-1 0 0,0-1 1 0 0,0 0 0 0 0,0 1 0 0 0,0-1-1 0 0,0 1 1 0 0,0-1 0 0 0,0 1-1 0 0,0-1 1 0 0,-1 1 0 0 0,1-1 0 0 0,0 1-1 0 0,0-1 1 0 0,-1 1 0 0 0,1-1 0 0 0,0 1-1 0 0,-1-1 1 0 0,1 1 0 0 0,0-1-1 0 0,-1 1 1 0 0,1 0 0 0 0,-1-1 0 0 0,1 1-1 0 0,0 0 1 0 0,-1-1 0 0 0,1 1 0 0 0,-1 0-1 0 0,1-1 1 0 0,-2 1 0 0 0,1-37 1826 0 0,2 33-1820 0 0,0 1 0 0 0,0 0 1 0 0,0 0-1 0 0,1 0 0 0 0,-1 0 0 0 0,1 0 1 0 0,0 1-1 0 0,-1-1 0 0 0,5-4 0 0 0,11-19 704 0 0,-13 18-412 0 0,-3 5-140 0 0,1 0 1 0 0,-1-1-1 0 0,1 1 1 0 0,-1-1 0 0 0,0 1-1 0 0,0-1 1 0 0,-1 1-1 0 0,1-1 1 0 0,-1 0-1 0 0,0-4 1 0 0,5-12 934 0 0,-4 19-1068 0 0,-1-1 0 0 0,1 1 0 0 0,0 0 0 0 0,-1-1 0 0 0,1 0 0 0 0,-1 1 0 0 0,1-1 0 0 0,-1 1 0 0 0,0-1 0 0 0,0 0 0 0 0,0 1 0 0 0,0-1-1 0 0,0 1 1 0 0,0-1 0 0 0,0 0 0 0 0,0 1 0 0 0,-1-1 0 0 0,1 1 0 0 0,0-1 0 0 0,-1 0 0 0 0,0 1 0 0 0,1-1 0 0 0,-1 1 0 0 0,0 0 0 0 0,0-1-1 0 0,0 1 1 0 0,1 0 0 0 0,-2-1 0 0 0,1 1 0 0 0,-1-1 0 0 0,-12-11 677 0 0,10 9-591 0 0,1 1 0 0 0,-1-1-1 0 0,1 1 1 0 0,-1 0 0 0 0,0 1 0 0 0,0-1 0 0 0,0 1 0 0 0,-1-1 0 0 0,1 1 0 0 0,-8-2-1 0 0,-24-11 963 0 0,28 14-1026 0 0,1 0-1 0 0,-1 1 1 0 0,1-1-1 0 0,-1 1 1 0 0,1 1-1 0 0,-1-1 1 0 0,1 2-1 0 0,-1-1 0 0 0,1 1 1 0 0,0 0-1 0 0,0 0 1 0 0,0 1-1 0 0,0-1 1 0 0,0 2-1 0 0,1-1 1 0 0,-1 1-1 0 0,1 0 0 0 0,0 1 1 0 0,0-1-1 0 0,0 1 1 0 0,-6 7-1 0 0,-4 4 59 0 0,9-10-101 0 0,0 1 0 0 0,0 0 0 0 0,1 0 0 0 0,0 0 0 0 0,1 1 0 0 0,0 0 0 0 0,0 0 0 0 0,-6 13 0 0 0,8-14-35 0 0,-4 8 13 0 0,0-1-1 0 0,2 1 0 0 0,0 1 1 0 0,0-1-1 0 0,-2 16 1 0 0,5 22-12 0 0,0-43-18 0 0,1 0 0 0 0,1 0 0 0 0,0 0 0 0 0,0 0 0 0 0,1 0 0 0 0,0 0 0 0 0,1 0-1 0 0,0 0 1 0 0,6 17 0 0 0,-4-17-9 0 0,-4-6 2 0 0,2 1-1 0 0,-1-1 0 0 0,0 0 1 0 0,1 0-1 0 0,0 0 0 0 0,0 0 1 0 0,0 0-1 0 0,0 0 0 0 0,1 0 1 0 0,-1-1-1 0 0,1 1 0 0 0,0-1 1 0 0,0 0-1 0 0,5 5 0 0 0,-4-7 5 0 0,-1 1-1 0 0,0 0 1 0 0,0 1 0 0 0,0-1-1 0 0,-1 0 1 0 0,1 1-1 0 0,-1 0 1 0 0,1-1 0 0 0,-1 1-1 0 0,0 0 1 0 0,0 0-1 0 0,2 4 1 0 0,-1-4-4 0 0,-1 0 0 0 0,1 0 0 0 0,0 0 0 0 0,0-1 0 0 0,0 1 1 0 0,0-1-1 0 0,0 0 0 0 0,0 0 0 0 0,1 0 0 0 0,-1 0 0 0 0,1-1 0 0 0,5 3 0 0 0,3 0-13 0 0,0-1 27 0 0,0-1 1 0 0,0-1-1 0 0,1 0 0 0 0,-1-1 1 0 0,0 0-1 0 0,0-1 1 0 0,1 0-1 0 0,13-4 0 0 0,-26 5-12 0 0,1 0 0 0 0,0 0 1 0 0,0-1-1 0 0,-1 1 0 0 0,1 0 0 0 0,0-1 0 0 0,0 1 0 0 0,-1-1 0 0 0,1 1 0 0 0,0 0 1 0 0,-1-1-1 0 0,1 0 0 0 0,-1 1 0 0 0,1-1 0 0 0,-1 1 0 0 0,1-1 0 0 0,-1 0 0 0 0,1 1 0 0 0,-1-1 1 0 0,1 0-1 0 0,-1 1 0 0 0,1-2 0 0 0,3-5 3 0 0,69-48 43 0 0,-68 48-27 0 0,0 1 0 0 0,-1-1 0 0 0,1 0 0 0 0,-1 0 1 0 0,-1-1-1 0 0,7-15 0 0 0,-1 1 32 0 0,-6 13-38 0 0,0 1 1 0 0,-1-1-1 0 0,0 0 0 0 0,0 0 1 0 0,-1 0-1 0 0,0 0 0 0 0,-1 0 1 0 0,0-13-1 0 0,-3-8 111 0 0,-9-46 1 0 0,11 73-113 0 0,-1 0 1 0 0,1 0-1 0 0,0 0 1 0 0,-1 0-1 0 0,1 1 1 0 0,-1-1-1 0 0,0 0 1 0 0,0 1-1 0 0,0 0 0 0 0,0-1 1 0 0,-1 1-1 0 0,1 0 1 0 0,-3-2-1 0 0,-20-25 202 0 0,22 25-170 0 0,-1-1-1 0 0,1 0 1 0 0,-1 1-1 0 0,0 0 0 0 0,-8-8 1 0 0,-14-18 260 0 0,26 30-305 0 0,0 0 1 0 0,-1 1 0 0 0,1-1-1 0 0,0 0 1 0 0,0 0 0 0 0,0 0-1 0 0,0 0 1 0 0,0 0-1 0 0,0 1 1 0 0,0-1 0 0 0,0 0-1 0 0,-1 0 1 0 0,1 0-1 0 0,0 0 1 0 0,0 0 0 0 0,0 0-1 0 0,0 0 1 0 0,0 0-1 0 0,-1 0 1 0 0,1 1 0 0 0,0-1-1 0 0,0 0 1 0 0,0 0-1 0 0,0 0 1 0 0,0 0 0 0 0,-1 0-1 0 0,1 0 1 0 0,0 0 0 0 0,0 0-1 0 0,0 0 1 0 0,0 0-1 0 0,-1 0 1 0 0,1 0 0 0 0,0 0-1 0 0,0 0 1 0 0,0 0-1 0 0,0-1 1 0 0,-1 1 0 0 0,1 0-1 0 0,0 0 1 0 0,0 0-1 0 0,0 0 1 0 0,0 0 0 0 0,0 0-1 0 0,0 0 1 0 0,-1 0 0 0 0,1 0-1 0 0,0-1 1 0 0,0 1-1 0 0,0 0 1 0 0,0 0 0 0 0,0 0-1 0 0,0 0 1 0 0,0 0-1 0 0,0-1 1 0 0,0 1 0 0 0,-1 0-1 0 0,1 0 1 0 0,0 0-1 0 0,0 0 1 0 0,0-1 0 0 0,0 1-1 0 0,0 0 1 0 0,0 0-1 0 0,0 0 1 0 0,0 0 0 0 0,0 0-1 0 0,0-1 1 0 0,-2 22 185 0 0,2-13-145 0 0,0-1 1 0 0,1 1-1 0 0,0-1 0 0 0,0 0 0 0 0,4 12 1 0 0,24 52-51 0 0,-14-33 0 0 0,28 53 0 0 0,-23-57 10 0 0,8 15 10 0 0,31 71 0 0 0,-41-78-9 0 0,-11-29 2 0 0,-2 0 0 0 0,0 0-1 0 0,0 1 1 0 0,-1-1 0 0 0,2 16-1 0 0,-3-17 33 0 0,0 0 1 0 0,0 0-1 0 0,10 20 0 0 0,6 24 143 0 0,-3 12-61 0 0,39 153 340 0 0,-50-198-397 0 0,-2-1-1 0 0,0 1 1 0 0,-1-1 0 0 0,-3 45-1 0 0,0-26-27 0 0,1-40-35 0 0,0 0-1 0 0,-1 0 0 0 0,1 0 0 0 0,0 0 0 0 0,-1 0 0 0 0,1 0 1 0 0,-1 0-1 0 0,1 0 0 0 0,-1 0 0 0 0,0 0 0 0 0,1 0 0 0 0,-1 0 0 0 0,0 0 1 0 0,0 0-1 0 0,1 0 0 0 0,-1-1 0 0 0,0 1 0 0 0,0 0 0 0 0,0-1 1 0 0,0 1-1 0 0,0 0 0 0 0,0-1 0 0 0,0 0 0 0 0,0 1 0 0 0,0-1 1 0 0,0 1-1 0 0,-1-1 0 0 0,1 0 0 0 0,0 0 0 0 0,0 0 0 0 0,0 0 0 0 0,0 0 1 0 0,0 0-1 0 0,-1 0 0 0 0,1 0 0 0 0,0 0 0 0 0,0 0 0 0 0,0-1 1 0 0,0 1-1 0 0,-1-1 0 0 0,-4 1-24 0 0,0 0-45 0 0,0-1-1 0 0,-1 0 1 0 0,1 0 0 0 0,0-1-1 0 0,0 1 1 0 0,0-1 0 0 0,0-1-1 0 0,0 1 1 0 0,0-1 0 0 0,1 0-1 0 0,-1 0 1 0 0,-5-5 0 0 0,-7-6-614 0 0,-34-34 0 0 0,23 20-372 0 0,4 0-282 0 0,24 27 1265 0 0,0-1 0 0 0,0 0 0 0 0,-1 1 0 0 0,1-1 0 0 0,0 1 1 0 0,-1 0-1 0 0,0-1 0 0 0,1 1 0 0 0,-1 0 0 0 0,0 0 0 0 0,1 0 0 0 0,-1 0 0 0 0,0 0 1 0 0,0 0-1 0 0,0 1 0 0 0,-2-1 0 0 0,3 0 1 0 0,0 1 1 0 0,-1-1-1 0 0,1 1 1 0 0,0-1-1 0 0,0 0 1 0 0,0 1-1 0 0,0-1 1 0 0,0 0-1 0 0,0 1 1 0 0,0-1-1 0 0,1 0 1 0 0,-1 0-1 0 0,0 0 1 0 0,0 0-1 0 0,1 0 1 0 0,-1 0-1 0 0,0 0 1 0 0,1 0-1 0 0,-1 0 1 0 0,1 0-1 0 0,-1-1 1 0 0,0-1-1 0 0,-4-7-628 0 0,-8 3-382 0 0,12 7 941 0 0,0-1 0 0 0,-1 1 0 0 0,1-1 1 0 0,0 1-1 0 0,-1-1 0 0 0,1 1 1 0 0,0-1-1 0 0,0 0 0 0 0,-1 0 0 0 0,1 0 1 0 0,0 0-1 0 0,0 0 0 0 0,0 0 1 0 0,0 0-1 0 0,0 0 0 0 0,1 0 0 0 0,-1 0 1 0 0,0 0-1 0 0,0-1 0 0 0,1 1 1 0 0,-1 0-1 0 0,0-2 0 0 0,-1-3-471 0 0,0 1-1 0 0,0-1 1 0 0,1 0-1 0 0,0 0 1 0 0,0 0-1 0 0,0 0 0 0 0,1 0 1 0 0,0-1-1 0 0,0 1 1 0 0,0 0-1 0 0,3-8 1 0 0,4-13-4963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8792 0 0,'0'6'5535'0'0,"0"22"-2009"0"0,-5 89 3014 0 0,-8-47-5462 0 0,12-62-1049 0 0,1 1 0 0 0,1-1 0 0 0,0 0 0 0 0,0 0 0 0 0,0 0 0 0 0,1 0 0 0 0,5 14 0 0 0,-5-13-50 0 0,0 1 0 0 0,-1 0 0 0 0,0 0 0 0 0,0 14 0 0 0,5 39-694 0 0,-4-35-164 0 0,-2-24 631 0 0,0 1 0 0 0,0 0 0 0 0,0 0 0 0 0,0-1 0 0 0,1 1 0 0 0,0 0 0 0 0,0-1-1 0 0,0 1 1 0 0,1-1 0 0 0,3 8 0 0 0,-2-6-687 0 0,0 0-1 0 0,0 1 1 0 0,-1 0-1 0 0,0-1 1 0 0,2 14-1 0 0,6 18-6977 0 0,-8-25 2492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23 2632 0 0,'-2'-16'4841'0'0,"-10"14"-3157"0"0,1 0-1 0 0,-1 0 1 0 0,0 1 0 0 0,-16 1 0 0 0,16 1-1159 0 0,0 0 1 0 0,0 0 0 0 0,0 2 0 0 0,0-1 0 0 0,0 2-1 0 0,0-1 1 0 0,-16 9 0 0 0,8-3 242 0 0,12-6-511 0 0,1 0-1 0 0,0 0 1 0 0,0 1-1 0 0,1 0 0 0 0,-1 0 1 0 0,1 1-1 0 0,-1-1 1 0 0,2 1-1 0 0,-1 1 0 0 0,0-1 1 0 0,-8 12-1 0 0,-1 1 34 0 0,14-17-282 0 0,0 0 0 0 0,0 0 0 0 0,0 0 0 0 0,0 0 0 0 0,0 0 0 0 0,1 0 0 0 0,-1 0 0 0 0,0 0 0 0 0,0 0 0 0 0,1 0 0 0 0,-1 1 0 0 0,1-1 0 0 0,-1 0 0 0 0,1 0 1 0 0,0 1-1 0 0,-1-1 0 0 0,1 0 0 0 0,0 1 0 0 0,0-1 0 0 0,0 2 0 0 0,-10 55 143 0 0,8-52-147 0 0,0 0-1 0 0,1 0 1 0 0,0 0 0 0 0,0 1-1 0 0,0-1 1 0 0,1 0-1 0 0,0 1 1 0 0,0-1-1 0 0,0 0 1 0 0,3 12 0 0 0,33 60 2 0 0,-33-70-5 0 0,0 0-1 0 0,1-1 0 0 0,0 1 0 0 0,0-1 1 0 0,10 11-1 0 0,3 6-4 0 0,42 59 53 0 0,-31-47-15 0 0,-25-33-30 0 0,0 0 0 0 0,0 0 0 0 0,-1 1 0 0 0,1-1 0 0 0,-1 1 0 0 0,0-1 0 0 0,0 1 1 0 0,3 8-1 0 0,-3-8 6 0 0,0 0 1 0 0,0 0 0 0 0,1 0-1 0 0,0 0 1 0 0,0-1 0 0 0,0 1-1 0 0,0-1 1 0 0,1 1 0 0 0,3 2-1 0 0,3 3 33 0 0,-3-2 31 0 0,-1 1 0 0 0,0-1 0 0 0,0 1 0 0 0,-1 0 0 0 0,0 0 0 0 0,0 1 0 0 0,4 9 0 0 0,20 25 555 0 0,-11-20-127 0 0,-17-19-406 0 0,0 0 0 0 0,0 0 1 0 0,0 0-1 0 0,-1 0 1 0 0,1 0-1 0 0,-1 1 0 0 0,0-1 1 0 0,0 0-1 0 0,0 0 1 0 0,-2 7-1 0 0,1 8 599 0 0,-4-17-639 0 0,0 1-1 0 0,1-1 1 0 0,-1 0-1 0 0,0 0 1 0 0,-1-1-1 0 0,1 1 1 0 0,0-1-1 0 0,0 0 1 0 0,-11 0-1 0 0,1 2 9 0 0,1 0-52 0 0,0 1 1 0 0,1-2-1 0 0,-1 0 1 0 0,-1-1-1 0 0,1 0 0 0 0,0-1 1 0 0,0-1-1 0 0,-14-2 0 0 0,-30 0-476 0 0,10-14-1283 0 0,45 16 1484 0 0,1 0 0 0 0,-1 0-1 0 0,1 0 1 0 0,-1 0 0 0 0,1 0 0 0 0,-1-1-1 0 0,1 1 1 0 0,0-1 0 0 0,0 0-1 0 0,0 1 1 0 0,0-1 0 0 0,0 0 0 0 0,0 0-1 0 0,1-1 1 0 0,-1 1 0 0 0,1 0-1 0 0,-1 0 1 0 0,1-1 0 0 0,-1-2 0 0 0,0 0-288 0 0,-1 1 0 0 0,2-1 0 0 0,-1 0 0 0 0,1-1 0 0 0,-1 1 0 0 0,1 0 0 0 0,0-8 0 0 0,1-3-1232 0 0,-1 9 1047 0 0,1 0 0 0 0,0 0 0 0 0,0 1 0 0 0,1-1 1 0 0,0 0-1 0 0,0 0 0 0 0,0 1 0 0 0,1-1 1 0 0,0 1-1 0 0,1-1 0 0 0,5-11 0 0 0,1-3-4041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3360 0 0,'6'0'9821'0'0,"24"2"-6762"0"0,-11 21-1815 0 0,-3-3-409 0 0,-13-17-696 0 0,1 1 0 0 0,-1 0 0 0 0,0 1 0 0 0,0-1 0 0 0,-1 0 0 0 0,1 1 0 0 0,-1-1 0 0 0,0 1 0 0 0,0 0 0 0 0,2 10 0 0 0,-3-11-48 0 0,0 0 0 0 0,1 0-1 0 0,-1 0 1 0 0,1 0-1 0 0,0 0 1 0 0,0 0-1 0 0,0 0 1 0 0,1 0 0 0 0,-1-1-1 0 0,5 6 1 0 0,-3-6 5 0 0,-1 1 0 0 0,0 0 1 0 0,1-1-1 0 0,-2 1 1 0 0,1 0-1 0 0,0 0 0 0 0,-1 1 1 0 0,3 5-1 0 0,14 23 469 0 0,2-7-155 0 0,-13-15-247 0 0,1 0 0 0 0,0-1-1 0 0,19 18 1 0 0,-25-26-140 0 0,0 0 0 0 0,0 0-1 0 0,0 0 1 0 0,1 0 0 0 0,-1-1 0 0 0,0 1 0 0 0,1-1 0 0 0,-1 0 0 0 0,1 0-1 0 0,-1 0 1 0 0,1-1 0 0 0,-1 1 0 0 0,1-1 0 0 0,6 0 0 0 0,18-27 170 0 0,-23 21-160 0 0,-1 0-1 0 0,0 0 1 0 0,0-1-1 0 0,-1 0 1 0 0,0 1 0 0 0,0-1-1 0 0,-1 0 1 0 0,1 0 0 0 0,-2-1-1 0 0,1 1 1 0 0,-1 0-1 0 0,1-8 1 0 0,0-21 214 0 0,-3-47 0 0 0,-1 27 212 0 0,2-35 1029 0 0,11 78 107 0 0,-2 27-1469 0 0,-1 0 1 0 0,-1 0-1 0 0,0 1 0 0 0,8 29 1 0 0,-3 13-274 0 0,-4-40-10 0 0,-5-13-86 0 0,-1 0 0 0 0,0 1 0 0 0,0-1 0 0 0,0 1 0 0 0,-1 0 0 0 0,1 0 0 0 0,-1-1 0 0 0,0 1 0 0 0,0 9 1 0 0,1-37-6817 0 0,11-34 3798 0 0,-11 45 2744 0 0,0 1 1 0 0,0 0 0 0 0,8-18 0 0 0,56-122-1350 0 0,-65 149 1874 0 0,22-38 126 0 0,-21 38-20 0 0,-1 0 0 0 0,0 0 0 0 0,1 0 0 0 0,-1 0 0 0 0,1 1 0 0 0,0-1 0 0 0,-1 1 0 0 0,1-1 0 0 0,0 1 0 0 0,0 0-1 0 0,0 0 1 0 0,0-1 0 0 0,0 1 0 0 0,0 1 0 0 0,0-1 0 0 0,0 0 0 0 0,1 0 0 0 0,4 0 1863 0 0,-8 72 5756 0 0,-2-1-5452 0 0,-2 80-1254 0 0,5-138-933 0 0,-1-9-71 0 0,1 0 0 0 0,-1 0 0 0 0,1 1 0 0 0,0-1 0 0 0,0 0 0 0 0,0 0 1 0 0,1 0-1 0 0,-1 0 0 0 0,1 0 0 0 0,0 0 0 0 0,0 0 0 0 0,0 0 0 0 0,0 0 0 0 0,0 0 0 0 0,2 3 0 0 0,-2-5 89 0 0,1-37-9 0 0,5 10-68 0 0,-2 12-5 0 0,-2 0-1 0 0,1 0 1 0 0,-2 0 0 0 0,2-23 0 0 0,-2 24-21 0 0,1 1 0 0 0,0 1 1 0 0,1-1-1 0 0,0 0 0 0 0,1 1 0 0 0,0 0 0 0 0,9-14 0 0 0,1-8 28 0 0,-15 30-33 0 0,1 1 0 0 0,0-1 0 0 0,0 0 0 0 0,0 1 0 0 0,0-1 0 0 0,1 1 0 0 0,-1 0 0 0 0,1-1 0 0 0,0 1 0 0 0,-1 0 0 0 0,1 0 0 0 0,0 0 0 0 0,0 0 0 0 0,0 0 0 0 0,1 0 0 0 0,-1 1 0 0 0,0-1 0 0 0,1 1 0 0 0,-1-1 0 0 0,5-1-1 0 0,-6 3 13 0 0,0-1-1 0 0,1 0 1 0 0,-1 0-1 0 0,0 1 1 0 0,1-1-1 0 0,-1 1 1 0 0,1-1-1 0 0,-1 1 0 0 0,0 0 1 0 0,1 0-1 0 0,-1-1 1 0 0,1 1-1 0 0,-1 0 1 0 0,1 0-1 0 0,-1 0 1 0 0,1 1-1 0 0,-1-1 0 0 0,0 0 1 0 0,1 0-1 0 0,-1 1 1 0 0,1-1-1 0 0,-1 1 1 0 0,0-1-1 0 0,1 1 1 0 0,-1 0-1 0 0,0 0 0 0 0,0-1 1 0 0,1 1-1 0 0,-1 0 1 0 0,0 0-1 0 0,0 0 1 0 0,1 2-1 0 0,1 2 50 0 0,0 0-1 0 0,-1 0 1 0 0,1 1-1 0 0,-1-1 1 0 0,0 1 0 0 0,1 10-1 0 0,2 1-35 0 0,4 5 120 0 0,-2 4-38 0 0,2 66 540 0 0,-43-92-399 0 0,33-1-254 0 0,0 1 0 0 0,0-1 1 0 0,0 0-1 0 0,0-1 1 0 0,0 1-1 0 0,0 0 0 0 0,0 0 1 0 0,1 0-1 0 0,-1 0 0 0 0,0-1 1 0 0,1 1-1 0 0,-1 0 1 0 0,1-1-1 0 0,-1 1 0 0 0,1 0 1 0 0,0-1-1 0 0,0 1 0 0 0,-1 0 1 0 0,1-1-1 0 0,0 1 1 0 0,0-1-1 0 0,1 1 0 0 0,-1 0 1 0 0,0-1-1 0 0,0 1 0 0 0,0-1 1 0 0,1 1-1 0 0,-1 0 1 0 0,1-1-1 0 0,-1 1 0 0 0,1 0 1 0 0,0 0-1 0 0,1-3 0 0 0,0 1 2 0 0,0 0-1 0 0,0 0 0 0 0,0 0 0 0 0,1 1 0 0 0,-1-1 0 0 0,1 0 0 0 0,-1 1 0 0 0,1 0 1 0 0,0 0-1 0 0,0 0 0 0 0,0 0 0 0 0,6-3 0 0 0,38-25 113 0 0,-37 21-99 0 0,10-6-23 0 0,29-20 80 0 0,-36 28-20 0 0,-11 6-33 0 0,0 0 0 0 0,0 0 0 0 0,0 0 0 0 0,0 0 0 0 0,1 1 0 0 0,-1-1 0 0 0,0 0 0 0 0,0 1 0 0 0,1 0 0 0 0,-1 0 0 0 0,0 0 0 0 0,1 0 0 0 0,2 0 0 0 0,18-3 89 0 0,-21 2-98 0 0,1 1 0 0 0,-1-1 0 0 0,0 1 0 0 0,1 0 0 0 0,-1-1 0 0 0,1 1 0 0 0,-1 0 0 0 0,1 0 0 0 0,-1 1 0 0 0,0-1 0 0 0,1 0 0 0 0,-1 1 0 0 0,1-1 0 0 0,-1 1 0 0 0,0 0 0 0 0,0 0 0 0 0,1 0 0 0 0,-1 0 0 0 0,0 0 0 0 0,0 1 0 0 0,0-1 0 0 0,0 1 0 0 0,2 2 0 0 0,32 31 69 0 0,-14-12-50 0 0,35 28-1 0 0,-44-32-41 0 0,1 1-20 0 0,-12-16-290 0 0,1 0 0 0 0,-1-1 0 0 0,0 1 0 0 0,0 0 0 0 0,-1 0 0 0 0,1 0 0 0 0,-1 1 0 0 0,0-1 0 0 0,0 0 0 0 0,0 6 0 0 0,-1-9-206 0 0,0 1 0 0 0,0-1-1 0 0,0 1 1 0 0,0-1 0 0 0,-1 1-1 0 0,1-1 1 0 0,0 1 0 0 0,-1-1 0 0 0,1 1-1 0 0,-1-1 1 0 0,0 0 0 0 0,1 1-1 0 0,-1-1 1 0 0,0 0 0 0 0,0 1-1 0 0,0-1 1 0 0,0 0 0 0 0,0 0 0 0 0,0 0-1 0 0,0 0 1 0 0,0 0 0 0 0,-1 0-1 0 0,1 0 1 0 0,0 0 0 0 0,0-1 0 0 0,-1 1-1 0 0,1 0 1 0 0,-3 0 0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9104 0 0,'-1'61'11539'0'0,"-1"-7"-8115"0"0,2-37-3293 0 0,0 0 0 0 0,1 1 0 0 0,1-1 0 0 0,6 27 0 0 0,-3-25-507 0 0,-1 0 0 0 0,0-1 0 0 0,1 29 0 0 0,-4-14-3106 0 0,-1 2-3734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95 293 5376 0 0,'-9'-64'13354'0'0,"8"64"-13111"0"0,0 0 0 0 0,0 0 0 0 0,0 0 0 0 0,0 0 0 0 0,1 0 0 0 0,-1 0 0 0 0,0 0 0 0 0,0 0 0 0 0,0 0 0 0 0,0 0 0 0 0,0 1 0 0 0,0-1 0 0 0,1 0 0 0 0,-1 1 0 0 0,0-1 0 0 0,0 1 0 0 0,0-1 0 0 0,1 1 0 0 0,-1-1 0 0 0,0 1 0 0 0,1-1 0 0 0,-1 1 0 0 0,0 0 0 0 0,0 0 0 0 0,-1 24 1237 0 0,3-8-856 0 0,-1-8-442 0 0,-1 14 191 0 0,2-1 0 0 0,0 1 0 0 0,9 40 0 0 0,-6-37-173 0 0,0 0 1 0 0,-1 29-1 0 0,4 30 126 0 0,-5-72-290 0 0,-1-1 1 0 0,-1 1 0 0 0,-2 17-1 0 0,1-23-23 0 0,1 0-1 0 0,-1 0 1 0 0,1 0-1 0 0,0 0 1 0 0,1 0-1 0 0,0 0 1 0 0,0 0-1 0 0,0 0 1 0 0,1-1-1 0 0,2 8 1 0 0,1-6-11 0 0,-5-11-119 0 0,-3-21-27 0 0,1-9 55 0 0,-2 0 0 0 0,-1 0 0 0 0,-17-56 1 0 0,-6-37-88 0 0,13 40 207 0 0,15 84-30 0 0,0 0-1 0 0,0 0 1 0 0,0 0 0 0 0,0 0-1 0 0,0 0 1 0 0,-1 0 0 0 0,1 0-1 0 0,-1 1 1 0 0,1-1-1 0 0,-1 0 1 0 0,1 0 0 0 0,-1 0-1 0 0,0 1 1 0 0,0-1 0 0 0,-2-3-1 0 0,2 4 4 0 0,0-1 0 0 0,0 1 0 0 0,0-1 0 0 0,0 1 0 0 0,0-1 0 0 0,0 0 0 0 0,1 0 0 0 0,-1 1 0 0 0,1-1 0 0 0,-1 0 0 0 0,1 0 0 0 0,0 0 0 0 0,0 0 0 0 0,0 1 0 0 0,0-5-1 0 0,-9-49 281 0 0,9 53 50 0 0,18 30 79 0 0,3 9-202 0 0,-5-8-131 0 0,-15-26-67 0 0,0 1-1 0 0,0-1 1 0 0,0-1 0 0 0,1 1-1 0 0,-1 0 1 0 0,1 0 0 0 0,0 0 0 0 0,0-1-1 0 0,0 1 1 0 0,3 2 0 0 0,20 26 163 0 0,-24-27-161 0 0,1-1-1 0 0,1 0 1 0 0,-1 1 0 0 0,0-1-1 0 0,1 0 1 0 0,0 0 0 0 0,0 0-1 0 0,-1-1 1 0 0,2 1 0 0 0,-1-1-1 0 0,0 0 1 0 0,0 1-1 0 0,8 2 1 0 0,10 4 4 0 0,-14-6-6 0 0,-1 0 1 0 0,1 0 0 0 0,0-1-1 0 0,0 0 1 0 0,10 2 0 0 0,-15-4-14 0 0,0 0 1 0 0,0 0 0 0 0,0 0-1 0 0,1 0 1 0 0,-1 0-1 0 0,0-1 1 0 0,0 1 0 0 0,0-1-1 0 0,0 0 1 0 0,0 1-1 0 0,0-1 1 0 0,0 0 0 0 0,0 0-1 0 0,0 0 1 0 0,0 0-1 0 0,0-1 1 0 0,0 1 0 0 0,-1 0-1 0 0,1-1 1 0 0,0 1 0 0 0,-1-1-1 0 0,2-2 1 0 0,7-8-37 0 0,-6 9 42 0 0,-1-1 1 0 0,0 0-1 0 0,0 0 0 0 0,0 0 0 0 0,0 0 0 0 0,-1 0 0 0 0,1-1 1 0 0,-1 1-1 0 0,0-1 0 0 0,-1 1 0 0 0,1-1 0 0 0,-1 0 0 0 0,0 0 1 0 0,0 0-1 0 0,0 0 0 0 0,0-6 0 0 0,8-130-41 0 0,-18 63 131 0 0,8 69-95 0 0,1-1-1 0 0,-1 0 0 0 0,-1 1 0 0 0,-4-15 0 0 0,-2-29-41 0 0,8 52 251 0 0,1 3-207 0 0,0-1 1 0 0,0 1 0 0 0,0 0-1 0 0,0-1 1 0 0,-1 1 0 0 0,1 0-1 0 0,0 0 1 0 0,-1 0 0 0 0,0-1-1 0 0,1 1 1 0 0,-1 0 0 0 0,0 0-1 0 0,0 2 1 0 0,2 9 29 0 0,4 12-25 0 0,-4-10 0 0 0,1-1 1 0 0,1 1-1 0 0,0-1 1 0 0,12 26-1 0 0,-4 0-2 0 0,-12-36-6 0 0,1 1 0 0 0,0-1 0 0 0,0 0 0 0 0,0 1 0 0 0,1-1 0 0 0,-1 0 0 0 0,1 1 0 0 0,0-1 0 0 0,0 0 0 0 0,4 5 0 0 0,4 15-10 0 0,-2 0-52 0 0,-5-18-53 0 0,0-1 0 0 0,-1 1 0 0 0,0 0 0 0 0,0 0 0 0 0,0 0 0 0 0,-1 1 0 0 0,1-1 0 0 0,-1 0 0 0 0,-1 1 0 0 0,1-1 0 0 0,-1 0 0 0 0,-1 9 0 0 0,1-15 71 0 0,0 2-336 0 0,-2-9-4860 0 0,2 7 5095 0 0,0-1 0 0 0,0 1 1 0 0,0-1-1 0 0,0 1 1 0 0,0-1-1 0 0,0 1 1 0 0,1-1-1 0 0,-1 1 0 0 0,0-1 1 0 0,0 1-1 0 0,0-1 1 0 0,1 1-1 0 0,-1 0 1 0 0,0-1-1 0 0,1 1 1 0 0,-1-1-1 0 0,0 1 0 0 0,1 0 1 0 0,-1-1-1 0 0,0 1 1 0 0,1 0-1 0 0,-1-1 1 0 0,1 1-1 0 0,13-15-4144 0 0,15-2 115 0 0,-26 16 3863 0 0,-1 0 0 0 0,1 1 0 0 0,-1-2 0 0 0,0 1 0 0 0,1 0 0 0 0,-1 0 0 0 0,0-1 0 0 0,0 1 0 0 0,0-1 0 0 0,0 0 0 0 0,0 1 0 0 0,0-1 0 0 0,0 0 0 0 0,0 0 0 0 0,-1 0-1 0 0,3-4 1 0 0,5-24-4655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12 5664 0 0,'-7'-8'9505'0'0,"-8"5"-5031"0"0,13 3-4254 0 0,0 0 0 0 0,0 0 0 0 0,0 0 1 0 0,0 0-1 0 0,1 0 0 0 0,-1 1 1 0 0,0-1-1 0 0,0 0 0 0 0,0 1 1 0 0,1 0-1 0 0,-1-1 0 0 0,0 1 1 0 0,1 0-1 0 0,-3 2 0 0 0,-1 3 382 0 0,0-2-430 0 0,0 0 0 0 0,1 1 0 0 0,0 0 0 0 0,0 0 1 0 0,0 0-1 0 0,1 1 0 0 0,0-1 0 0 0,0 1 0 0 0,0 0 1 0 0,1 0-1 0 0,0 0 0 0 0,-3 12 0 0 0,-7 46 329 0 0,8-48-395 0 0,0 1 1 0 0,1-1-1 0 0,-1 21 1 0 0,4-33-104 0 0,0-1 1 0 0,1 1-1 0 0,-1-1 1 0 0,1 1-1 0 0,0-1 1 0 0,-1 0-1 0 0,2 1 1 0 0,-1-1-1 0 0,0 0 1 0 0,1 0-1 0 0,-1 0 0 0 0,1 0 1 0 0,0 0-1 0 0,0 0 1 0 0,0 0-1 0 0,1-1 1 0 0,-1 1-1 0 0,0-1 1 0 0,1 0-1 0 0,0 1 1 0 0,-1-1-1 0 0,1 0 1 0 0,0 0-1 0 0,0-1 1 0 0,0 1-1 0 0,1-1 0 0 0,-1 0 1 0 0,0 1-1 0 0,0-1 1 0 0,1-1-1 0 0,-1 1 1 0 0,1 0-1 0 0,-1-1 1 0 0,1 0-1 0 0,-1 0 1 0 0,1 0-1 0 0,-1 0 1 0 0,0 0-1 0 0,7-2 1 0 0,-7-1 5 0 0,0 1 0 0 0,0-1 1 0 0,0 0-1 0 0,-1-1 1 0 0,1 1-1 0 0,-1 0 1 0 0,0-1-1 0 0,0 1 1 0 0,0-1-1 0 0,0 0 0 0 0,2-6 1 0 0,5-74 263 0 0,-9 0 105 0 0,0 51 173 0 0,0 31 38 0 0,0 14 292 0 0,0-9-867 0 0,0-1 0 0 0,1 1 0 0 0,0-1 0 0 0,-1 1 0 0 0,1 0 0 0 0,0-1 0 0 0,0 0 0 0 0,1 1 1 0 0,-1-1-1 0 0,0 1 0 0 0,1-1 0 0 0,-1 0 0 0 0,1 0 0 0 0,0 0 0 0 0,0 0 0 0 0,2 2 0 0 0,-2-2-2 0 0,0 0 0 0 0,0-1 0 0 0,0 1 0 0 0,-1 0 0 0 0,1 0 1 0 0,-1 1-1 0 0,1-1 0 0 0,-1 0 0 0 0,0 0 0 0 0,2 5 0 0 0,-2-2-52 0 0,1 0 0 0 0,0 0 0 0 0,0-1 0 0 0,1 1 0 0 0,-1-1 0 0 0,1 0 0 0 0,0 1 1 0 0,0-1-1 0 0,1 0 0 0 0,-1-1 0 0 0,1 1 0 0 0,6 5 0 0 0,-8-8-208 0 0,0 0-1 0 0,-1 1 1 0 0,1-1-1 0 0,-1 1 1 0 0,0-1 0 0 0,1 1-1 0 0,-1 0 1 0 0,0 0-1 0 0,0-1 1 0 0,0 1 0 0 0,0 0-1 0 0,0 0 1 0 0,0 0-1 0 0,-1 0 1 0 0,2 4 0 0 0,-2-6 60 0 0,0 1 0 0 0,0-1 0 0 0,0 1 0 0 0,1-1 0 0 0,-1 1 0 0 0,0-1 0 0 0,1 0 0 0 0,-1 1 0 0 0,0-1 0 0 0,1 0 0 0 0,-1 1 0 0 0,0-1 0 0 0,1 0 0 0 0,-1 0 0 0 0,1 1 0 0 0,-1-1 0 0 0,1 0 0 0 0,-1 0 0 0 0,0 1 0 0 0,1-1 0 0 0,-1 0 0 0 0,1 0 0 0 0,-1 0 0 0 0,1 0 0 0 0,-1 0 1 0 0,1 0-1 0 0,-1 0 0 0 0,1 0 0 0 0,-1 0 0 0 0,1 0 0 0 0,-1 0 0 0 0,1 0 0 0 0,-1 0 0 0 0,1-1 0 0 0,-1 1 0 0 0,1 0 0 0 0,-1 0 0 0 0,1 0 0 0 0,-1-1 0 0 0,0 1 0 0 0,1 0 0 0 0,0-1 0 0 0,14-6-4019 0 0,-10 2 4605 0 0,-1-21-2751 0 0,-4 24 2206 0 0,-1 1 1 0 0,1-1-1 0 0,0 1 1 0 0,0 0 0 0 0,0-1-1 0 0,0 1 1 0 0,0-1-1 0 0,1 1 1 0 0,-1-1-1 0 0,0 1 1 0 0,1-1-1 0 0,-1 1 1 0 0,1 0-1 0 0,-1-1 1 0 0,1 1 0 0 0,-1 0-1 0 0,1-1 1 0 0,0 1-1 0 0,0 0 1 0 0,0 0-1 0 0,0 0 1 0 0,0 0-1 0 0,0 0 1 0 0,1-1-1 0 0,11-8-4927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34 5848 0 0,'-11'-20'4437'0'0,"-3"7"-591"0"0,13 23 2799 0 0,7 14-1145 0 0,1-13-6841 0 0,-1-3 1518 0 0,0 0-1 0 0,0 0 1 0 0,-1 1 0 0 0,0-1-1 0 0,0 1 1 0 0,-1 0 0 0 0,-1 1-1 0 0,1-1 1 0 0,-1 0 0 0 0,2 17-1 0 0,-1-10-36 0 0,1-1-1 0 0,0 0 1 0 0,10 22-1 0 0,-9-24-1 0 0,0 0 0 0 0,-1 0 1 0 0,5 26-1 0 0,-8-27-48 0 0,1-1 1 0 0,0 0-1 0 0,0-1 1 0 0,2 1 0 0 0,-1-1-1 0 0,1 1 1 0 0,0-1 0 0 0,11 14-1 0 0,-10-16-22 0 0,-1 2 0 0 0,0-1-1 0 0,0 1 1 0 0,-1-1 0 0 0,0 1-1 0 0,0 0 1 0 0,-1 1 0 0 0,-1-1-1 0 0,0 1 1 0 0,0-1 0 0 0,0 12-1 0 0,0-3 108 0 0,2 1-1 0 0,10 34 0 0 0,-6-24-67 0 0,-1 1 0 0 0,-2 0 0 0 0,-1 0 0 0 0,-1 1 0 0 0,-3 58 0 0 0,0-77-84 0 0,9 66 20 0 0,-9-77-52 0 0,0-1 0 0 0,-1 1-1 0 0,1-1 1 0 0,-1 1 0 0 0,0-1-1 0 0,1 1 1 0 0,-1-1 0 0 0,0 1 0 0 0,0-1-1 0 0,0 0 1 0 0,0 1 0 0 0,0-1 0 0 0,0 0-1 0 0,0 0 1 0 0,0 0 0 0 0,-1 0 0 0 0,1 0-1 0 0,0 0 1 0 0,-1 0 0 0 0,1 0-1 0 0,-1-1 1 0 0,1 1 0 0 0,-1 0 0 0 0,1-1-1 0 0,-3 1 1 0 0,-47 12-595 0 0,36-9 54 0 0,-100 9-7671 0 0,87-8 3800 0 0,8-3 2672 0 0,-1-1-6624 0 0,1-1 2965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7008 0 0,'0'0'5392'0'0,"-17"-22"8930"0"0,33 46-13448 0 0,3 3-435 0 0,63 196 760 0 0,-54-124-843 0 0,-9-28-134 0 0,12 59 62 0 0,-22-85-108 0 0,21 59 0 0 0,-22-73-118 0 0,0 0 0 0 0,-2 1 0 0 0,2 33-1 0 0,-5-39-26 0 0,3 20-3 0 0,-2 0 1 0 0,-2 0 0 0 0,-2 1-1 0 0,-2-1 1 0 0,-8 54 0 0 0,-35 39-588 0 0,44-135 418 0 0,-1 0-1 0 0,1 1 0 0 0,-1-1 1 0 0,0 0-1 0 0,0 0 1 0 0,0 0-1 0 0,-1 0 1 0 0,1-1-1 0 0,-1 1 1 0 0,0-1-1 0 0,0 1 1 0 0,0-1-1 0 0,0 0 1 0 0,-1 0-1 0 0,1-1 0 0 0,-1 1 1 0 0,-4 2-1 0 0,2-2-512 0 0,-1 0 0 0 0,1 0 0 0 0,0 0 0 0 0,-1-1 0 0 0,0 0 0 0 0,1-1-1 0 0,-1 1 1 0 0,0-1 0 0 0,-11 0 0 0 0,13-1-32 0 0,0-1 0 0 0,1 1-1 0 0,-1-1 1 0 0,0 0 0 0 0,1 0 0 0 0,-1-1-1 0 0,1 1 1 0 0,0-1 0 0 0,0 0 0 0 0,-1 0-1 0 0,1-1 1 0 0,-7-4 0 0 0,-1-17-6747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29 11184 0 0,'-10'-1'1213'0'0,"1"0"0"0"0,0-1 0 0 0,-1 0 0 0 0,-17-6 0 0 0,-27-5 559 0 0,41 12-1373 0 0,0 1-1 0 0,-1 0 1 0 0,1 0 0 0 0,0 2 0 0 0,-1-1-1 0 0,1 2 1 0 0,0 0 0 0 0,0 0 0 0 0,-17 8-1 0 0,21-7-309 0 0,1 0 0 0 0,0 1 1 0 0,0 0-1 0 0,0 0 0 0 0,1 1 0 0 0,-1 0 0 0 0,1 0 0 0 0,1 1 0 0 0,-1 0 0 0 0,1 0 0 0 0,1 0 0 0 0,-1 1 0 0 0,-6 13 0 0 0,-3 5 81 0 0,9-16-97 0 0,1-1 0 0 0,0 1-1 0 0,1 0 1 0 0,0 0 0 0 0,-5 17 0 0 0,-11 35 201 0 0,14-47-209 0 0,1 0 0 0 0,0 0-1 0 0,-2 16 1 0 0,-3 26 74 0 0,-23 187 337 0 0,24-121-294 0 0,5 1 0 0 0,6 0 0 0 0,28 203 0 0 0,-21-292-186 0 0,1-1-1 0 0,1 0 1 0 0,3-1 0 0 0,0 0 0 0 0,2-1 0 0 0,28 42 0 0 0,3-10-147 0 0,-38-54 69 0 0,0-1 1 0 0,1 1-1 0 0,0-1 1 0 0,1-1-1 0 0,0 0 1 0 0,12 7-1 0 0,18 13-363 0 0,-1-3-809 0 0,0-2 1 0 0,2-1-1 0 0,79 28 0 0 0,-118-49 1164 0 0,25 8-1332 0 0,0-1-1 0 0,0-1 1 0 0,34 3 0 0 0,-22-3-1044 0 0,18 3-4824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9 141 4864 0 0,'0'0'2996'0'0,"-8"-6"4744"0"0,8 3-7546 0 0,1 0 1 0 0,0 1-1 0 0,0 0 1 0 0,0-1 0 0 0,0 1-1 0 0,0 0 1 0 0,1-1-1 0 0,-1 1 1 0 0,1 0 0 0 0,0 0-1 0 0,-1 0 1 0 0,1 0-1 0 0,0 1 1 0 0,0-1 0 0 0,5-3-1 0 0,38-25 255 0 0,-35 24-225 0 0,76-37 1077 0 0,-80 40-1194 0 0,1 0 0 0 0,-1 1 0 0 0,1 0 0 0 0,0 0 0 0 0,-1 0-1 0 0,1 1 1 0 0,0 0 0 0 0,0 0 0 0 0,0 1 0 0 0,0 0 0 0 0,0 0-1 0 0,0 1 1 0 0,0-1 0 0 0,10 4 0 0 0,-14-3-58 0 0,-1 1 0 0 0,1-1 0 0 0,-1 1 0 0 0,1 0 0 0 0,-1 0 0 0 0,0 0 0 0 0,0 0 0 0 0,1 1 0 0 0,-2-1 0 0 0,1 0 0 0 0,0 1 0 0 0,0-1 0 0 0,-1 1 0 0 0,1 0 0 0 0,-1-1 0 0 0,0 1 0 0 0,0 0 0 0 0,0 0 0 0 0,0 0 0 0 0,-1 0 0 0 0,1 0 0 0 0,-1 0 0 0 0,1 4 0 0 0,-1 0-5 0 0,1 0 0 0 0,-1 0 0 0 0,0 0 0 0 0,-1-1-1 0 0,0 1 1 0 0,0 0 0 0 0,0 0 0 0 0,-1 0 0 0 0,-4 9 0 0 0,-14 44 34 0 0,17-48-61 0 0,-1 0 0 0 0,0 0 0 0 0,-1 0 0 0 0,-9 17 1 0 0,11-22-16 0 0,0 1 0 0 0,1-1 1 0 0,1 1-1 0 0,-1 0 0 0 0,1-1 1 0 0,0 1-1 0 0,1 0 0 0 0,1 12 1 0 0,-1-19-4 0 0,0 2 0 0 0,0-1 0 0 0,1 1 0 0 0,0-1 0 0 0,0 0 0 0 0,-1 1 0 0 0,1-1 0 0 0,1 0 1 0 0,-1 1-1 0 0,0-1 0 0 0,0 0 0 0 0,1 0 0 0 0,0 0 0 0 0,-1 0 0 0 0,1 0 0 0 0,0 0 0 0 0,0-1 1 0 0,0 1-1 0 0,0 0 0 0 0,0-1 0 0 0,0 0 0 0 0,0 1 0 0 0,0-1 0 0 0,3 1 0 0 0,-2-1 1 0 0,-1 0 0 0 0,0 1 0 0 0,1-1 0 0 0,-1 1 0 0 0,0 0 0 0 0,0 0-1 0 0,0 0 1 0 0,0 0 0 0 0,0 0 0 0 0,3 4 0 0 0,-2-1 4 0 0,0 0 1 0 0,1-1-1 0 0,0 1 1 0 0,0-1-1 0 0,0 0 1 0 0,0 0-1 0 0,1 0 1 0 0,0 0-1 0 0,-1-1 1 0 0,9 5-1 0 0,23 19 48 0 0,-30-21-24 0 0,-1 0-1 0 0,0 1 1 0 0,0-1-1 0 0,-1 1 1 0 0,0 0-1 0 0,0 0 1 0 0,4 14-1 0 0,-7-19-20 0 0,0-1 0 0 0,0 1 0 0 0,0 0 1 0 0,1-1-1 0 0,-1 1 0 0 0,0-1 0 0 0,0 1 0 0 0,1-1 0 0 0,-1 1 0 0 0,1-1 0 0 0,0 0 0 0 0,-1 0 0 0 0,1 0 0 0 0,0 0 0 0 0,-1 0 0 0 0,1 0 1 0 0,3 1-1 0 0,7 5 36 0 0,0 16 132 0 0,3 7 82 0 0,-3-14-106 0 0,0-1 0 0 0,-1 2-1 0 0,-1-1 1 0 0,-1 1 0 0 0,0 1 0 0 0,9 28 0 0 0,-9 28 313 0 0,-8-70-422 0 0,0 1 0 0 0,0 0 1 0 0,0 0-1 0 0,-1 0 0 0 0,0 0 1 0 0,0 0-1 0 0,0 0 0 0 0,0 0 1 0 0,-1 0-1 0 0,0 0 0 0 0,0-1 0 0 0,0 1 1 0 0,-1 0-1 0 0,1 0 0 0 0,-1-1 1 0 0,0 1-1 0 0,0-1 0 0 0,-1 0 1 0 0,0 1-1 0 0,1-1 0 0 0,-7 6 0 0 0,5-6-25 0 0,-1 0-1 0 0,0-1 0 0 0,0 1 0 0 0,0-1 0 0 0,0 0 0 0 0,0-1 0 0 0,-1 1 0 0 0,0-1 0 0 0,1 0 0 0 0,-1 0 1 0 0,0 0-1 0 0,0-1 0 0 0,-6 1 0 0 0,-46 12-22 0 0,4-8-54 0 0,-45 1-789 0 0,88-7 825 0 0,4 0-465 0 0,1 1 0 0 0,-1-1 0 0 0,1-1 0 0 0,-1 1 0 0 0,1-1 0 0 0,-1-1 0 0 0,1 1 0 0 0,-7-3 0 0 0,11 3 213 0 0,0-1-1 0 0,0 1 1 0 0,0-1 0 0 0,1 1-1 0 0,-1-1 1 0 0,0 0 0 0 0,1 0 0 0 0,-1 0-1 0 0,1 0 1 0 0,0 0 0 0 0,-1 0-1 0 0,1 0 1 0 0,0-1 0 0 0,0 1-1 0 0,0 0 1 0 0,1-1 0 0 0,-1 1 0 0 0,1 0-1 0 0,-1-1 1 0 0,1 1 0 0 0,0-1-1 0 0,0 1 1 0 0,0-1 0 0 0,0 1 0 0 0,1-4-1 0 0,10-64-4822 0 0,-3 33 1826 0 0,-1 12-1465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7208 0 0,'0'0'5920'0'0,"-9"15"467"0"0,0 4-3465 0 0,9 3-1312 0 0,-1-16-1452 0 0,0-1 0 0 0,1 0 0 0 0,0 1 0 0 0,0-1-1 0 0,1 0 1 0 0,-1 1 0 0 0,1-1 0 0 0,0 0 0 0 0,1 0 0 0 0,-1 0 0 0 0,4 8 0 0 0,-3-10-91 0 0,0 1 0 0 0,-1 0 0 0 0,1-1 1 0 0,-1 1-1 0 0,0 0 0 0 0,0 0 0 0 0,0 8 0 0 0,6 19 304 0 0,30 72 104 0 0,1-19-329 0 0,-8 10-262 0 0,-15-67-81 0 0,-14-19 144 0 0,-1-7 30 0 0,1 1 0 0 0,-1-1-1 0 0,0 1 1 0 0,1-1-1 0 0,-1 1 1 0 0,1-1-1 0 0,-1 1 1 0 0,1-1-1 0 0,0 0 1 0 0,-1 1 0 0 0,1-1-1 0 0,0 0 1 0 0,0 0-1 0 0,2 3 1 0 0,8 38-1602 0 0,-10-37 1287 0 0,7 23-1491 0 0,-6-23 1264 0 0,0-1 0 0 0,-1 1 0 0 0,0 0 1 0 0,0 0-1 0 0,0 0 0 0 0,0 0 0 0 0,-1 5 0 0 0,9 5-1880 0 0,0-10-4847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8024 0 0,'0'0'9761'0'0,"-7"21"-3983"0"0,5-15-5514 0 0,1 0 0 0 0,0 0 0 0 0,1 0-1 0 0,-1 1 1 0 0,1-1 0 0 0,1 0 0 0 0,-1 0 0 0 0,1 0-1 0 0,0 0 1 0 0,0 0 0 0 0,3 8 0 0 0,-2-4-186 0 0,0 0-13 0 0,-2-9-50 0 0,0 0 0 0 0,0 1 0 0 0,0-1 0 0 0,0 1 1 0 0,1-1-1 0 0,-1 1 0 0 0,0-1 0 0 0,1 0 0 0 0,-1 1 0 0 0,1-1 0 0 0,0 0 0 0 0,0 1 1 0 0,-1-1-1 0 0,1 0 0 0 0,2 2 0 0 0,0 1 14 0 0,-1 0 0 0 0,0 0 0 0 0,0 0 1 0 0,0 0-1 0 0,0 0 0 0 0,-1 0 0 0 0,1 1 0 0 0,-1-1 0 0 0,0 1 1 0 0,1 6-1 0 0,9 32 99 0 0,15 45-40 0 0,2 33-52 0 0,-24-109-75 0 0,0 0 0 0 0,-1 0-1 0 0,2 20 1 0 0,-2-10-49 0 0,-2-21 72 0 0,-1 1 0 0 0,1-1 0 0 0,-1 1 0 0 0,1-1 0 0 0,-1 1-1 0 0,1-1 1 0 0,0 1 0 0 0,0-1 0 0 0,0 0 0 0 0,0 0 0 0 0,0 1 0 0 0,0-1 0 0 0,1 2 0 0 0,-1-3 1 0 0,0 1-1 0 0,0 0 1 0 0,-1-1 0 0 0,1 1 0 0 0,0 0-1 0 0,-1 0 1 0 0,1-1 0 0 0,-1 1-1 0 0,1 0 1 0 0,-1 0 0 0 0,1 0 0 0 0,-1 0-1 0 0,0 0 1 0 0,1 0 0 0 0,-1 0-1 0 0,0 0 1 0 0,0 0 0 0 0,0 0-1 0 0,0 1 1 0 0,0 6-394 0 0,0 0 1 0 0,0-1-1 0 0,1 1 0 0 0,0 0 0 0 0,1-1 0 0 0,-1 1 1 0 0,1-1-1 0 0,1 0 0 0 0,4 10 0 0 0,-6-6-712 0 0,1-3-1286 0 0,5-7-2094 0 0,-7-9 461 0 0,1-15 2392 0 0,0 16 102 0 0,6-5-3598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5328 0 0,'0'0'2592'0'0,"6"2"1817"0"0,15 6 329 0 0,-21-7-4598 0 0,0-1 0 0 0,0 1 0 0 0,0 0 0 0 0,1 0-1 0 0,-1 0 1 0 0,0 0 0 0 0,1 0 0 0 0,-1 0 0 0 0,1 0-1 0 0,-1-1 1 0 0,1 1 0 0 0,-1 0 0 0 0,1 0-1 0 0,0-1 1 0 0,-1 1 0 0 0,1 0 0 0 0,0-1 0 0 0,1 2-1 0 0,-1-2-16 0 0,0 1 0 0 0,0 0 0 0 0,0 0 0 0 0,-1 0 0 0 0,1 0 0 0 0,0 0 0 0 0,0 0 0 0 0,0 0 0 0 0,-1 0 0 0 0,1 0 0 0 0,-1 0 0 0 0,1 0 0 0 0,-1 0 0 0 0,1 1 0 0 0,-1-1 0 0 0,0 0 0 0 0,1 0 0 0 0,-1 1 0 0 0,0 1 0 0 0,3 62 2201 0 0,-1-43-2007 0 0,-1-1 0 0 0,-1 1 0 0 0,-1-1 0 0 0,0 1 1 0 0,-2-1-1 0 0,-9 39 0 0 0,2-9 32 0 0,10-45-311 0 0,-1 0 0 0 0,0 0 0 0 0,0 0 0 0 0,-1 0 0 0 0,-3 10 1 0 0,-6 13 216 0 0,-5 6-70 0 0,2-1-52 0 0,13-30-112 0 0,0 0-1 0 0,0 1 1 0 0,-1-1 0 0 0,0 0-1 0 0,0 0 1 0 0,0 0-1 0 0,-4 6 1 0 0,3-5 7 0 0,0 0-1 0 0,1 0 0 0 0,-1 1 1 0 0,2-1-1 0 0,-1 1 0 0 0,0-1 1 0 0,0 10-1 0 0,-9 24 126 0 0,5-12-85 0 0,6-25-54 0 0,0 1 0 0 0,0-1 1 0 0,-1 1-1 0 0,1 0 0 0 0,-1-1 0 0 0,0 1 0 0 0,0-1 1 0 0,0 1-1 0 0,0-1 0 0 0,-2 3 0 0 0,0 22 139 0 0,3-27-150 0 0,0 0 0 0 0,-1 0 0 0 0,1 0 0 0 0,-1 0 0 0 0,1 0-1 0 0,0 0 1 0 0,-1 0 0 0 0,1 0 0 0 0,-1 0 0 0 0,1 0 0 0 0,0 1 0 0 0,-1-1-1 0 0,1 0 1 0 0,0 0 0 0 0,-1 0 0 0 0,1 1 0 0 0,0-1 0 0 0,-1 0-1 0 0,1 0 1 0 0,0 1 0 0 0,-1-1 0 0 0,1 0 0 0 0,0 1 0 0 0,0-1-1 0 0,0 0 1 0 0,-1 1 0 0 0,1-1 0 0 0,0 1 0 0 0,0-1 0 0 0,0 1-1 0 0,-8 9 26 0 0,7-9-27 0 0,-1 0-1 0 0,1 0 0 0 0,0-1 1 0 0,0 1-1 0 0,0-1 0 0 0,0 1 1 0 0,0-1-1 0 0,0 1 1 0 0,-1-1-1 0 0,1 0 0 0 0,0 0 1 0 0,0 1-1 0 0,-1-1 0 0 0,1 0 1 0 0,0 0-1 0 0,0 0 0 0 0,-3-1 1 0 0,4 1-1 0 0,0 0 0 0 0,0 0 1 0 0,0 0-1 0 0,0 0 1 0 0,-1 0-1 0 0,1 0 1 0 0,0 0-1 0 0,0 0 1 0 0,0-1-1 0 0,0 1 1 0 0,-1 0-1 0 0,1 0 0 0 0,0 0 1 0 0,0 0-1 0 0,0 0 1 0 0,-1 0-1 0 0,1 0 1 0 0,0 0-1 0 0,0 1 1 0 0,0-1-1 0 0,0 0 1 0 0,-1 0-1 0 0,1 0 0 0 0,0 0 1 0 0,0 0-1 0 0,0 0 1 0 0,0 0-1 0 0,-1 0 1 0 0,1 0-1 0 0,0 0 1 0 0,0 1-1 0 0,0-1 1 0 0,0 0-1 0 0,0 0 0 0 0,-1 0 1 0 0,1 0-1 0 0,0 0 1 0 0,0 1-1 0 0,0-1 1 0 0,0 0-1 0 0,0 0 1 0 0,0 0-1 0 0,0 0 1 0 0,0 1-1 0 0,0-1 0 0 0,0 0 1 0 0,0 0-1 0 0,0 0 1 0 0,0 1-1 0 0,0-1 1 0 0,-1 4 34 0 0,1-4-36 0 0,0 0 1 0 0,0 1 0 0 0,0-1-1 0 0,0 0 1 0 0,0 0-1 0 0,0 0 1 0 0,0 0-1 0 0,0 0 1 0 0,0 1 0 0 0,0-1-1 0 0,0 0 1 0 0,0 0-1 0 0,0 0 1 0 0,1 0-1 0 0,-1 0 1 0 0,0 1-1 0 0,0-1 1 0 0,0 0 0 0 0,0 0-1 0 0,0 0 1 0 0,0 0-1 0 0,0 0 1 0 0,0 0-1 0 0,0 0 1 0 0,0 0 0 0 0,1 1-1 0 0,-1-1 1 0 0,0 0-1 0 0,0 0 1 0 0,0 0-1 0 0,0 0 1 0 0,0 0 0 0 0,0 0-1 0 0,1 0 1 0 0,-1 0-1 0 0,0 0 1 0 0,0 0-1 0 0,0 0 1 0 0,0 0-1 0 0,0 0 1 0 0,1 0 0 0 0,-1 0-1 0 0,0 0 1 0 0,0 0-1 0 0,0 0 1 0 0,0 0-1 0 0,0 0 1 0 0,1 0 0 0 0,-1 0-1 0 0,0 0 1 0 0,0 0-1 0 0,0 0 1 0 0,0 0-1 0 0,0 0 1 0 0,0 0-1 0 0,1-1 1 0 0,-1 1 0 0 0,0 0-1 0 0,0 0 1 0 0,0 0-1 0 0,0 0 1 0 0,0 0-1 0 0,19-1-6 0 0,-17 1 11 0 0,0 0-4 0 0,-1 1 0 0 0,1-1 1 0 0,0 0-1 0 0,-1 0 0 0 0,1-1 1 0 0,0 1-1 0 0,-1 0 1 0 0,1 0-1 0 0,0-1 0 0 0,-1 1 1 0 0,1-1-1 0 0,-1 0 0 0 0,1 1 1 0 0,-1-1-1 0 0,1 0 0 0 0,-1 0 1 0 0,1 0-1 0 0,1-1 0 0 0,0 0 0 0 0,-1 0-1 0 0,1 0 1 0 0,0 0-1 0 0,0 1 1 0 0,1-1-1 0 0,-1 1 1 0 0,0 0-1 0 0,0 0 1 0 0,1 0-1 0 0,6-1 1 0 0,-7 2-17 0 0,1-1-1 0 0,0 0 1 0 0,-1 0 0 0 0,1 0-1 0 0,-1 0 1 0 0,1 0 0 0 0,-1-1-1 0 0,0 0 1 0 0,0 1 0 0 0,1-1-1 0 0,2-3 1 0 0,69-37-884 0 0,-73 41 860 0 0,-1 0 1 0 0,0-1 0 0 0,1 1-1 0 0,-1 0 1 0 0,1 1-1 0 0,0-1 1 0 0,-1 0-1 0 0,1 0 1 0 0,0 1 0 0 0,0-1-1 0 0,-1 1 1 0 0,3-1-1 0 0,-2 1 6 0 0,-1-1 0 0 0,0 1 0 0 0,1 0 0 0 0,-1-1 0 0 0,0 1 0 0 0,0-1 0 0 0,1 1 0 0 0,-1-1 0 0 0,0 0 0 0 0,0 1-1 0 0,0-1 1 0 0,0 0 0 0 0,0 0 0 0 0,0 0 0 0 0,0 0 0 0 0,0 0 0 0 0,0 0 0 0 0,1-1 0 0 0,18-17-1042 0 0,-18 17 901 0 0,1 1 0 0 0,0-2 0 0 0,-1 1 0 0 0,0 0 0 0 0,1 0 0 0 0,-1-1 0 0 0,0 1 0 0 0,0-1 0 0 0,0 0 1 0 0,0 0-1 0 0,-1 0 0 0 0,1 1 0 0 0,0-5 0 0 0,-1 5 86 0 0,-1 0 0 0 0,0 1 0 0 0,1-1 0 0 0,-1 1 1 0 0,1-1-1 0 0,-1 0 0 0 0,1 1 0 0 0,0-1 0 0 0,0 1 0 0 0,-1-1 0 0 0,1 1 0 0 0,0 0 1 0 0,1-1-1 0 0,-1 1 0 0 0,0 0 0 0 0,0 0 0 0 0,0 0 0 0 0,1 0 0 0 0,-1 0 0 0 0,0 0 1 0 0,4-2-1 0 0,-4 2-31 0 0,0-1 0 0 0,0 0-1 0 0,0 1 1 0 0,0-1 0 0 0,0 0 0 0 0,0 0 0 0 0,0 0 0 0 0,-1 0 0 0 0,1 0 0 0 0,-1 0 0 0 0,1 0 0 0 0,-1-4 0 0 0,2 0-228 0 0,12-16-1278 0 0,-13 20 1444 0 0,1 0 0 0 0,-1 0 0 0 0,0 0 0 0 0,0 0 0 0 0,1 0 0 0 0,-1-1 0 0 0,-1 1 0 0 0,1 0 0 0 0,0 0 0 0 0,-1-1 0 0 0,1 1 0 0 0,-1 0 0 0 0,1-1 0 0 0,-1 1 0 0 0,0-1 0 0 0,0-3 0 0 0,5-16-1159 0 0,-3 20 988 0 0,-1-1 1 0 0,0 0-1 0 0,0 0 1 0 0,0 1-1 0 0,-1-1 0 0 0,1 0 1 0 0,-1 0-1 0 0,1 0 1 0 0,-1-4-1 0 0,-1-2-174 0 0,3-16-2338 0 0,2 15-1454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4712 0 0,'-2'0'551'0'0,"1"-1"1"0"0,0 1 0 0 0,0 0-1 0 0,0 0 1 0 0,0 0-1 0 0,0 0 1 0 0,0 1-1 0 0,-1-1 1 0 0,1 0 0 0 0,0 0-1 0 0,0 1 1 0 0,0-1-1 0 0,0 0 1 0 0,0 1 0 0 0,0-1-1 0 0,0 1 1 0 0,0 0-1 0 0,0-1 1 0 0,0 1-1 0 0,0 0 1 0 0,1-1 0 0 0,-1 1-1 0 0,-1 1 1 0 0,0 25 4371 0 0,3-10-4670 0 0,-1 174 2670 0 0,9-126-2442 0 0,9 47-184 0 0,-18-107-284 0 0,-1 9 0 0 0,1-1 1 0 0,0 1-1 0 0,1-1 0 0 0,1 1 1 0 0,0-1-1 0 0,1 0 1 0 0,0 0-1 0 0,8 20 1 0 0,-8-23-19 0 0,0-1 1 0 0,-1 1-1 0 0,-1 0 1 0 0,1 0-1 0 0,-2 0 1 0 0,1 13 0 0 0,-1-11-89 0 0,0 0 1 0 0,1-1-1 0 0,1 1 1 0 0,3 15-1 0 0,3 6-705 0 0,8 19-2505 0 0,-5-46-3617 0 0,-11-6 6817 0 0,1-1 0 0 0,0 1 0 0 0,-1 0 0 0 0,1 0 0 0 0,-1 0 0 0 0,1 0 0 0 0,-1 0 0 0 0,1-1 0 0 0,0 1 0 0 0,-1 0 0 0 0,1-1 0 0 0,-1 1 0 0 0,1 0 0 0 0,-1-1 0 0 0,1 1 0 0 0,-1 0 0 0 0,0-1 0 0 0,1 1 0 0 0,-1-1 0 0 0,1 1 0 0 0,-1-1 0 0 0,0 1 0 0 0,0-1 0 0 0,1 1 0 0 0,-1-1 0 0 0,0 1 0 0 0,0-1 0 0 0,1 0 0 0 0,-1 1 0 0 0,0-1 0 0 0,0 1 0 0 0,0-1 0 0 0,0 1 0 0 0,0-2 0 0 0,0-55-5580 0 0,0 44 1245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6552 0 0,'-3'29'6045'0'0,"-9"21"-2301"0"0,6-26-2690 0 0,1 1-66 0 0,2-13-485 0 0,1 1-1 0 0,0-1 0 0 0,0 20 1 0 0,-7 157 1933 0 0,8-159-2200 0 0,0-3-10 0 0,1 0 1 0 0,1 0-1 0 0,2 0 0 0 0,0 0 0 0 0,13 46 0 0 0,-10-42-13 0 0,-6-27-177 0 0,1 0-1 0 0,-1 0 1 0 0,1-1-1 0 0,0 1 1 0 0,0 0-1 0 0,0 0 1 0 0,0-1-1 0 0,1 1 1 0 0,-1-1-1 0 0,4 6 1 0 0,12 15 133 0 0,20 33 141 0 0,-36-56-303 0 0,0 1 0 0 0,0-1 0 0 0,0 1 0 0 0,0-1 0 0 0,0 0 0 0 0,1 0 0 0 0,-1 1 0 0 0,0-1 0 0 0,1 0 0 0 0,-1 0 0 0 0,1 0 0 0 0,-1-1 0 0 0,1 1 0 0 0,-1 0 0 0 0,1 0 0 0 0,-1-1 0 0 0,4 1 0 0 0,19 11 93 0 0,-16-7-59 0 0,0 1 0 0 0,1-1 0 0 0,0-1 0 0 0,0 0-1 0 0,0 0 1 0 0,0 0 0 0 0,13 2 0 0 0,3-1 35 0 0,0-1 0 0 0,43 2 0 0 0,-60-6-58 0 0,1 0 0 0 0,0-1-1 0 0,-1 0 1 0 0,1-1 0 0 0,-1 1 0 0 0,1-2 0 0 0,-1 1 0 0 0,0-1 0 0 0,0 0 0 0 0,0-1 0 0 0,11-6 0 0 0,-18 9-18 0 0,0 0 1 0 0,1 0 0 0 0,-1 0-1 0 0,0 0 1 0 0,0 0 0 0 0,1-1-1 0 0,-1 1 1 0 0,0 0 0 0 0,0-1-1 0 0,-1 1 1 0 0,1-1 0 0 0,0 1-1 0 0,0-1 1 0 0,0-1 0 0 0,6-10 3 0 0,3 8 6 0 0,-9 4-6 0 0,0 1 0 0 0,0 0 1 0 0,0 0-1 0 0,0-1 1 0 0,-1 1-1 0 0,1-1 0 0 0,0 1 1 0 0,0 0-1 0 0,-1-1 0 0 0,1 0 1 0 0,0 1-1 0 0,-1-1 1 0 0,1 1-1 0 0,-1-1 0 0 0,1 0 1 0 0,-1 1-1 0 0,1-1 0 0 0,-1 0 1 0 0,1 0-1 0 0,-1 1 1 0 0,0-1-1 0 0,1 0 0 0 0,-1 0 1 0 0,0 0-1 0 0,0 1 0 0 0,1-1 1 0 0,-1-1-1 0 0,16-44 166 0 0,-12 38-120 0 0,0-1-1 0 0,-1 0 1 0 0,0 0-1 0 0,-1 0 1 0 0,0 0 0 0 0,0 0-1 0 0,1-18 1 0 0,-3 12 7 0 0,1 0-1 0 0,-2 0 1 0 0,0 0 0 0 0,0 0-1 0 0,-2 0 1 0 0,0 0 0 0 0,0 1 0 0 0,-1 0-1 0 0,-1-1 1 0 0,-11-21 0 0 0,-48-74 315 0 0,57 96-359 0 0,0 1 1 0 0,-1 0-1 0 0,0 0 0 0 0,-12-13 1 0 0,4 4-33 0 0,4 9-53 0 0,0 1 0 0 0,-1 0 0 0 0,0 0 0 0 0,-1 1 0 0 0,0 1 1 0 0,0 0-1 0 0,-1 1 0 0 0,-1 1 0 0 0,-17-7 0 0 0,25 12-500 0 0,0 1-1 0 0,-1 0 1 0 0,1 0-1 0 0,-1 1 1 0 0,1 0-1 0 0,-1 1 1 0 0,-15 0-1 0 0,-57 10-12800 0 0,65-9 6843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8:5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97 348 4584 0 0,'-9'-95'10941'0'0,"-1"65"-8005"0"0,3 24 1306 0 0,7 40-2670 0 0,9 333 302 0 0,-18-230-1601 0 0,8-133-265 0 0,1-1 0 0 0,0 0 0 0 0,-1 0 1 0 0,0 1-1 0 0,1-1 0 0 0,-1 0 0 0 0,-1 0 1 0 0,1 0-1 0 0,0 0 0 0 0,-1 0 0 0 0,1 0 0 0 0,-5 4 1 0 0,5-6 139 0 0,-16-58 181 0 0,13 34-288 0 0,0 4 6 0 0,1-1-1 0 0,-1-32 1 0 0,-14-214 249 0 0,18 248-265 0 0,-1 13-22 0 0,0 0-1 0 0,1 0 1 0 0,0 0 0 0 0,0 0-1 0 0,0 0 1 0 0,1 0-1 0 0,-1 0 1 0 0,1 0 0 0 0,0 0-1 0 0,1 1 1 0 0,-1-1-1 0 0,1 0 1 0 0,0 0 0 0 0,3-5-1 0 0,5 1 5 0 0,-7 6-6 0 0,0 0 0 0 0,0 0-1 0 0,-1 0 1 0 0,1 0 0 0 0,0 0-1 0 0,-1-1 1 0 0,0 1 0 0 0,0-1-1 0 0,2-3 1 0 0,-2 3 16 0 0,0 1 1 0 0,0-1-1 0 0,0 1 0 0 0,0 0 1 0 0,1 0-1 0 0,0 0 0 0 0,0 0 0 0 0,4-4 1 0 0,1 0 49 0 0,-7 6-68 0 0,-1 1 1 0 0,1-1-1 0 0,-1 1 1 0 0,1-1-1 0 0,0 1 1 0 0,-1 0-1 0 0,1 0 1 0 0,0-1-1 0 0,-1 1 1 0 0,1 0-1 0 0,0 0 1 0 0,-1 0-1 0 0,1 0 1 0 0,0 0-1 0 0,0-1 1 0 0,-1 2-1 0 0,1-1 1 0 0,0 0-1 0 0,0 0 1 0 0,-1 0-1 0 0,1 0 0 0 0,0 0 1 0 0,-1 0-1 0 0,1 1 1 0 0,0-1-1 0 0,-1 0 1 0 0,1 1-1 0 0,0-1 1 0 0,-1 0-1 0 0,1 1 1 0 0,-1-1-1 0 0,1 1 1 0 0,0-1-1 0 0,0 1 1 0 0,16 18 103 0 0,1 9-38 0 0,-14-23-58 0 0,0 0 0 0 0,0 0 0 0 0,-1 1 1 0 0,0-1-1 0 0,0 1 0 0 0,3 11 0 0 0,50 169 228 0 0,-50-159-228 0 0,2 2 26 0 0,-2 1-1 0 0,4 56 0 0 0,-2-42-30 0 0,-1-31 40 0 0,-7-13-45 0 0,-1 0-1 0 0,1 0 0 0 0,0 0 1 0 0,0 0-1 0 0,0 0 0 0 0,0 0 1 0 0,0 0-1 0 0,0 0 0 0 0,0-1 1 0 0,0 1-1 0 0,0 0 0 0 0,0 0 1 0 0,0 0-1 0 0,0 0 0 0 0,0 0 0 0 0,0 0 1 0 0,0 0-1 0 0,0-1 0 0 0,0 1 1 0 0,0 0-1 0 0,0 0 0 0 0,0 0 1 0 0,0 0-1 0 0,0 0 0 0 0,0 0 1 0 0,0 0-1 0 0,0 0 0 0 0,0-1 1 0 0,1 1-1 0 0,-1 0 0 0 0,0 0 1 0 0,0 0-1 0 0,0 0 0 0 0,0 0 1 0 0,0 0-1 0 0,0 0 0 0 0,0 0 1 0 0,0 0-1 0 0,0 0 0 0 0,0 0 1 0 0,1 0-1 0 0,-1 0 0 0 0,0 0 1 0 0,0 0-1 0 0,0-1 0 0 0,0 1 1 0 0,0 0-1 0 0,0 0 0 0 0,0 0 1 0 0,0 0-1 0 0,1 0 0 0 0,-1 0 0 0 0,0 0 1 0 0,0 0-1 0 0,0 0 0 0 0,0 0 1 0 0,0 1-1 0 0,0-1 0 0 0,0-23 36 0 0,1-18 181 0 0,-9-69 0 0 0,5 76-137 0 0,1 0-1 0 0,4-41 0 0 0,-1 13-5 0 0,0 54-64 0 0,0-1-1 0 0,1 0 1 0 0,-1 0-1 0 0,1 1 0 0 0,1-1 1 0 0,0 1-1 0 0,6-13 1 0 0,-1 1 4 0 0,-7 19-13 0 0,-1 0 0 0 0,0 0 0 0 0,1-1-1 0 0,-1 1 1 0 0,1 0 0 0 0,-1 0-1 0 0,1 0 1 0 0,0 0 0 0 0,0 0-1 0 0,-1 0 1 0 0,1 0 0 0 0,0 0-1 0 0,0 0 1 0 0,0 1 0 0 0,0-1 0 0 0,0 0-1 0 0,0 0 1 0 0,0 1 0 0 0,0-1-1 0 0,0 1 1 0 0,0-1 0 0 0,0 1-1 0 0,2-1 1 0 0,8-5 28 0 0,-3-7 13 0 0,-8 12-41 0 0,0 1 0 0 0,0-1 0 0 0,1 0-1 0 0,-1 0 1 0 0,1 1 0 0 0,-1-1 0 0 0,1 0 0 0 0,-1 1 0 0 0,1-1 0 0 0,-1 0 0 0 0,1 1 0 0 0,-1-1 0 0 0,1 1 0 0 0,0-1 0 0 0,-1 1 0 0 0,1-1 0 0 0,0 1-1 0 0,-1 0 1 0 0,1-1 0 0 0,0 1 0 0 0,0 0 0 0 0,1-1 0 0 0,20-11 79 0 0,-19 11-70 0 0,-1-1 0 0 0,1 0-1 0 0,0 1 1 0 0,-1 0 0 0 0,1 0-1 0 0,0-1 1 0 0,0 2-1 0 0,0-1 1 0 0,0 0 0 0 0,0 1-1 0 0,0-1 1 0 0,0 1 0 0 0,7 0-1 0 0,-5 0 3 0 0,-1 0-1 0 0,1 0 0 0 0,0 0 1 0 0,0 1-1 0 0,0-1 0 0 0,0 1 1 0 0,0 1-1 0 0,-1-1 0 0 0,1 1 1 0 0,0-1-1 0 0,-1 2 0 0 0,7 2 1 0 0,36 24 124 0 0,-33-22-101 0 0,-1 1-1 0 0,0 0 1 0 0,21 18 0 0 0,-4-5 39 0 0,-24-17-56 0 0,-1 0-1 0 0,1-1 0 0 0,-1 2 1 0 0,0-1-1 0 0,8 9 0 0 0,-10-10-13 0 0,0 0 0 0 0,0 0-1 0 0,1 0 1 0 0,-1 0 0 0 0,1-1 0 0 0,-1 1 0 0 0,8 2 0 0 0,-8-4-4 0 0,0 1 1 0 0,-1-1-1 0 0,1 1 1 0 0,0-1 0 0 0,-1 1-1 0 0,1 0 1 0 0,-1 0-1 0 0,0 0 1 0 0,0 0 0 0 0,0 0-1 0 0,0 1 1 0 0,0-1-1 0 0,0 0 1 0 0,0 1 0 0 0,-1 0-1 0 0,1-1 1 0 0,1 5-1 0 0,17 28 53 0 0,-1-6-14 0 0,3 2-83 0 0,-21-29-115 0 0,0 1 0 0 0,1 0 1 0 0,-1-1-1 0 0,-1 1 0 0 0,1 0 1 0 0,0 0-1 0 0,-1 0 0 0 0,1 0 1 0 0,-1 0-1 0 0,0 0 1 0 0,-1 5-1 0 0,1-4-355 0 0,9-19-6795 0 0,23-33 3450 0 0,-7 32 2741 0 0,-12-11 67 0 0,15 9 58 0 0,-9-8 70 0 0,8 7 90 0 0,-9-11 86 0 0,12 10 130 0 0,-11-8 119 0 0,9 10 111 0 0,-11 2 192 0 0,15-8-69 0 0,-31 23 256 0 0,0 1-1 0 0,0-1 1 0 0,0 0-1 0 0,0 0 1 0 0,1 0-1 0 0,-1 0 1 0 0,0 0-1 0 0,0 0 0 0 0,-1 0 1 0 0,1 0-1 0 0,0 0 1 0 0,0 0-1 0 0,0 0 1 0 0,-1 0-1 0 0,1-1 1 0 0,-1 1-1 0 0,1-2 1 0 0,9-11 6 0 0,5 6 20 0 0,-13 8 10 0 0,0-1-1 0 0,0 0 0 0 0,0 0 1 0 0,0-1-1 0 0,-1 1 0 0 0,1 0 1 0 0,0-1-1 0 0,0 1 0 0 0,-1-1 0 0 0,1 1 1 0 0,-1-1-1 0 0,0 0 0 0 0,3-3 1 0 0,9-9 524 0 0,-11 13-471 0 0,-1 1 1 0 0,0-1-1 0 0,1 0 1 0 0,-1 0 0 0 0,0-1-1 0 0,0 1 1 0 0,0 0-1 0 0,0 0 1 0 0,0-1-1 0 0,0 1 1 0 0,0 0-1 0 0,-1-1 1 0 0,1 1 0 0 0,0-1-1 0 0,-1 1 1 0 0,1-3-1 0 0,-1 3 0 0 0,0 0-1 0 0,0 0 1 0 0,1 0-1 0 0,-1 0 1 0 0,0 0-1 0 0,0 0 1 0 0,0 0-1 0 0,1 1 1 0 0,-1-1 0 0 0,1 0-1 0 0,-1 0 1 0 0,1 0-1 0 0,-1 0 1 0 0,1 0-1 0 0,-1 1 1 0 0,1-1-1 0 0,0 0 1 0 0,0 0-1 0 0,0 0 78 0 0,0 0 0 0 0,0 0-1 0 0,0 0 1 0 0,0 0 0 0 0,-1 0 0 0 0,1-1-1 0 0,0 1 1 0 0,-1 0 0 0 0,1 0-1 0 0,-1 0 1 0 0,1-1 0 0 0,-1 1 0 0 0,0 0-1 0 0,1 0 1 0 0,-1-1 0 0 0,0 1-1 0 0,0 0 1 0 0,0-3 0 0 0,4-14 1822 0 0,-3 5 1061 0 0,-25 9-991 0 0,21 3-1948 0 0,-1 1 1 0 0,0 0-1 0 0,0 0 0 0 0,0 0 0 0 0,0 0 1 0 0,0 1-1 0 0,0 0 0 0 0,1-1 1 0 0,-1 1-1 0 0,0 1 0 0 0,0-1 0 0 0,1 0 1 0 0,-1 1-1 0 0,1 0 0 0 0,-1 0 1 0 0,1 0-1 0 0,0 0 0 0 0,0 0 1 0 0,0 1-1 0 0,0 0 0 0 0,0-1 0 0 0,0 1 1 0 0,1 0-1 0 0,-1 0 0 0 0,1 0 1 0 0,-3 5-1 0 0,-36 71 219 0 0,31-64-288 0 0,1 1 1 0 0,0 0-1 0 0,1 1 0 0 0,1 0 0 0 0,1 0 0 0 0,-8 32 0 0 0,10-27-17 0 0,-3 12 29 0 0,-3 54 0 0 0,11-86-49 0 0,-1 0 0 0 0,1 1 0 0 0,0-1 0 0 0,0 0 0 0 0,0 0 0 0 0,0 1 0 0 0,1-1 0 0 0,-1 0 0 0 0,0 0 0 0 0,1 0 0 0 0,0-1 0 0 0,-1 1 0 0 0,1 0 0 0 0,0-1 0 0 0,0 1 0 0 0,0-1 0 0 0,0 1 0 0 0,0-1 0 0 0,0 0 0 0 0,1 0 0 0 0,-1 0 0 0 0,4 1 0 0 0,14 10 27 0 0,-15-9-21 0 0,1-1 0 0 0,-1 0 1 0 0,1 0-1 0 0,0 0 0 0 0,0-1 0 0 0,0 0 1 0 0,0 0-1 0 0,0 0 0 0 0,0-1 0 0 0,0 0 1 0 0,7-1-1 0 0,-10 1-10 0 0,0 0 9 0 0,0 0-1 0 0,0-1 0 0 0,-1 0 1 0 0,1 0-1 0 0,0 0 0 0 0,-1 0 1 0 0,1 0-1 0 0,-1 0 0 0 0,1 0 1 0 0,-1-1-1 0 0,1 1 0 0 0,-1-1 1 0 0,0 0-1 0 0,0 0 0 0 0,4-4 0 0 0,28-38 126 0 0,-18 23-88 0 0,-14 19-33 0 0,-1 0-1 0 0,0 0 0 0 0,1 0 0 0 0,-1 0 0 0 0,0 0 0 0 0,0 0 0 0 0,-1-1 0 0 0,1 1 0 0 0,0 0 0 0 0,0-5 0 0 0,8-20 58 0 0,-6 19-41 0 0,0 1 0 0 0,0 0 0 0 0,-1-1 0 0 0,1 1-1 0 0,-2-1 1 0 0,2-10 0 0 0,-3 13-4 0 0,1 0-1 0 0,0-1 1 0 0,0 1-1 0 0,0 0 1 0 0,0 0-1 0 0,4-8 0 0 0,3-17 105 0 0,1-15 293 0 0,24 142 555 0 0,-26-77-1006 0 0,2 10-10 0 0,-9-25 9 0 0,1 0 0 0 0,0 0 1 0 0,0 1-1 0 0,0-1 0 0 0,1 0 0 0 0,0 0 1 0 0,0-1-1 0 0,3 7 0 0 0,-3-7-60 0 0,-1 0 0 0 0,1 0 0 0 0,0 0 0 0 0,-1 0 0 0 0,0 0 0 0 0,0 0 0 0 0,1 8 0 0 0,11 24-2373 0 0,-13-35 1664 0 0,15-8-4922 0 0,0-16 3581 0 0,-11 18 1710 0 0,-1 0 0 0 0,1-1 0 0 0,-1 0-1 0 0,0 1 1 0 0,-1-1 0 0 0,3-7 0 0 0,2-16-773 0 0,-5 18 693 0 0,0 1 0 0 0,1-1 0 0 0,0 1 0 0 0,1 0 1 0 0,6-11-1 0 0,26-47-3326 0 0,-9 32-420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8:54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82 3640 0 0,'0'-73'11886'0'0,"0"73"-11765"0"0,-1-1-1 0 0,1 1 1 0 0,0-1 0 0 0,-1 0-1 0 0,1 1 1 0 0,-1-1-1 0 0,1 1 1 0 0,-1-1-1 0 0,0 1 1 0 0,1 0 0 0 0,-1-1-1 0 0,1 1 1 0 0,-1-1-1 0 0,0 1 1 0 0,1 0 0 0 0,-1 0-1 0 0,0-1 1 0 0,1 1-1 0 0,-1 0 1 0 0,0 0 0 0 0,0 0-1 0 0,1 0 1 0 0,-1 0-1 0 0,0 0 1 0 0,1 0-1 0 0,-1 0 1 0 0,0 0 0 0 0,0 0-1 0 0,1 0 1 0 0,-1 0-1 0 0,0 0 1 0 0,1 1 0 0 0,-1-1-1 0 0,0 0 1 0 0,1 1-1 0 0,-1-1 1 0 0,0 0-1 0 0,1 1 1 0 0,-1-1 0 0 0,1 1-1 0 0,-1-1 1 0 0,1 1-1 0 0,-1-1 1 0 0,1 1 0 0 0,-1-1-1 0 0,1 1 1 0 0,-1-1-1 0 0,1 1 1 0 0,0 0 0 0 0,-1-1-1 0 0,1 1 1 0 0,0 0-1 0 0,0-1 1 0 0,-1 1-1 0 0,1 0 1 0 0,0 0 0 0 0,0-1-1 0 0,0 1 1 0 0,0 0-1 0 0,0 0 1 0 0,-1 14 114 0 0,1 0 0 0 0,1-1 1 0 0,0 1-1 0 0,1-1 0 0 0,0 0 0 0 0,1 1 0 0 0,1-1 1 0 0,0 0-1 0 0,10 21 0 0 0,-8-23-118 0 0,-1 1-1 0 0,0 0 1 0 0,5 23 0 0 0,1 5 223 0 0,-7-28-236 0 0,-2-3-7 0 0,1-1 0 0 0,1 0 0 0 0,-1 0 0 0 0,1 0 0 0 0,1 0 0 0 0,8 13 1 0 0,-11-20-84 0 0,1 1 28 0 0,0 1 0 0 0,0 0 0 0 0,0 0 0 0 0,-1 0 0 0 0,1 1 0 0 0,-1-1 0 0 0,0 1 0 0 0,0-1 0 0 0,-1 1 0 0 0,1 0 0 0 0,1 9 0 0 0,-2-8 19 0 0,1 1-1 0 0,0-1 0 0 0,0 0 1 0 0,1 1-1 0 0,-1-1 1 0 0,8 11-1 0 0,11 27 272 0 0,-15-24-154 0 0,1-2-1 0 0,1 1 1 0 0,14 25 0 0 0,-12-26-88 0 0,12 49 486 0 0,-12-33-327 0 0,8 7-92 0 0,-15-36-134 0 0,-1-1-1 0 0,1 1 0 0 0,-1 0 1 0 0,-1-1-1 0 0,1 1 1 0 0,-1 0-1 0 0,1 0 1 0 0,0 9-1 0 0,7 84 442 0 0,-9-95-461 0 0,0-1 0 0 0,-1 1 0 0 0,1-1 0 0 0,0 1 0 0 0,-1 0-1 0 0,1-1 1 0 0,-1 1 0 0 0,0-1 0 0 0,0 1 0 0 0,0-1 0 0 0,0 0 0 0 0,-1 1 0 0 0,1-1 0 0 0,0 0 0 0 0,-1 0-1 0 0,0 0 1 0 0,1 0 0 0 0,-1 0 0 0 0,0 0 0 0 0,0 0 0 0 0,0-1 0 0 0,0 1 0 0 0,0-1 0 0 0,-1 1 0 0 0,1-1-1 0 0,0 0 1 0 0,-1 0 0 0 0,1 0 0 0 0,-1 0 0 0 0,1 0 0 0 0,-1-1 0 0 0,-3 1 0 0 0,-11 2-49 0 0,0-2 0 0 0,1 0 0 0 0,-1 0 0 0 0,-22-4 0 0 0,-1 2-189 0 0,17 0-267 0 0,-1 0 0 0 0,0-2 0 0 0,1 0 0 0 0,0-2 0 0 0,-45-14 0 0 0,42 13-521 0 0,22 6 707 0 0,1-1-1 0 0,-1 1 1 0 0,0-1-1 0 0,1 0 1 0 0,-1 0 0 0 0,1-1-1 0 0,-1 1 1 0 0,1-1-1 0 0,-1 1 1 0 0,1-1 0 0 0,0 0-1 0 0,0 0 1 0 0,0-1-1 0 0,0 1 1 0 0,0-1 0 0 0,1 1-1 0 0,-1-1 1 0 0,-3-4-1 0 0,-11-13-2478 0 0,14 18 2291 0 0,1 0-1 0 0,0-1 0 0 0,0 1 0 0 0,0 0 1 0 0,0-1-1 0 0,0 1 0 0 0,0-1 0 0 0,1 0 1 0 0,-3-5-1 0 0,-5-19-7144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8:5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7944 0 0,'0'0'7036'0'0,"2"22"-566"0"0,20 2-4628 0 0,-18-18-1663 0 0,-1-1 0 0 0,2-1 0 0 0,-1 1 0 0 0,0 0 0 0 0,1-1 0 0 0,5 4 0 0 0,-3-3-16 0 0,0 0 1 0 0,-1 0-1 0 0,0 0 1 0 0,0 1 0 0 0,10 12-1 0 0,-13-13-77 0 0,1 0 1 0 0,1 0-1 0 0,-1-1 0 0 0,1 1 0 0 0,-1-1 0 0 0,1 0 0 0 0,1-1 0 0 0,-1 1 0 0 0,6 2 0 0 0,-8-5-64 0 0,-1 1 0 0 0,0-1-1 0 0,0 0 1 0 0,0 0 0 0 0,0 1 0 0 0,0-1-1 0 0,0 1 1 0 0,0 0 0 0 0,-1 0 0 0 0,1-1-1 0 0,-1 1 1 0 0,1 0 0 0 0,-1 0 0 0 0,2 4-1 0 0,11 13 151 0 0,10 1 23 0 0,13 15 126 0 0,12 24 271 0 0,-35-44-406 0 0,-1 1 0 0 0,0 0 0 0 0,14 24 1 0 0,8 8 188 0 0,-29-41-312 0 0,1 1-1 0 0,-1 0 0 0 0,0 0 0 0 0,-1 1 0 0 0,0 0 0 0 0,7 16 0 0 0,7 18 39 0 0,-16-39-93 0 0,-1 1-1 0 0,1-1 0 0 0,-1 1 1 0 0,0 0-1 0 0,-1 0 0 0 0,1 0 0 0 0,-1 0 1 0 0,1 5-1 0 0,19 56 157 0 0,-12 32 7 0 0,0 107-353 0 0,-10-156-679 0 0,-2 0-1 0 0,-13 68 0 0 0,6-95 71 0 0,8-20 551 0 0,1 0 1 0 0,0 1 0 0 0,-1-1-1 0 0,1 0 1 0 0,0 1-1 0 0,0 0 1 0 0,1-1 0 0 0,-1 1-1 0 0,0 4 1 0 0,1-4-130 0 0,-1 0-1 0 0,1 1 1 0 0,-1-1-1 0 0,0 0 1 0 0,0 0-1 0 0,0 0 1 0 0,0 0 0 0 0,0 0-1 0 0,-1 0 1 0 0,1 0-1 0 0,-1 0 1 0 0,-2 3 0 0 0,-24 16-6934 0 0,19-16 86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8:5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61 5784 0 0,'0'0'1313'0'0,"-2"-32"4536"0"0,-4 28-5092 0 0,5 4-597 0 0,0-1 1 0 0,0 1 0 0 0,1-1 0 0 0,-1 1-1 0 0,0-1 1 0 0,0 0 0 0 0,0 1-1 0 0,1-1 1 0 0,-1 0 0 0 0,0 0 0 0 0,1 1-1 0 0,-1-1 1 0 0,0 0 0 0 0,1 0-1 0 0,-1 0 1 0 0,1 0 0 0 0,-1 0 0 0 0,1 0-1 0 0,0 0 1 0 0,0 0 0 0 0,-1 0 0 0 0,1 0-1 0 0,0 0 1 0 0,0 0 0 0 0,0 0-1 0 0,0-1 1 0 0,-36 1 4138 0 0,35 1-4231 0 0,-1 0 0 0 0,1 1 1 0 0,-1-1-1 0 0,1 1 1 0 0,-1-1-1 0 0,1 1 1 0 0,0 0-1 0 0,0-1 0 0 0,-1 1 1 0 0,1 0-1 0 0,0 0 1 0 0,0 0-1 0 0,0 0 0 0 0,0 0 1 0 0,0 0-1 0 0,0 1 1 0 0,0-1-1 0 0,0 0 0 0 0,0 0 1 0 0,0 1-1 0 0,1-1 1 0 0,-2 2-1 0 0,-16 43 659 0 0,6-14-405 0 0,3-10-221 0 0,0 0-1 0 0,2 0 1 0 0,1 1 0 0 0,1 0-1 0 0,1 0 1 0 0,0 0 0 0 0,1 42-1 0 0,-3 9 11 0 0,3 84 26 0 0,4-95-54 0 0,2 1-14 0 0,2 0-1 0 0,3-1 0 0 0,31 115 1 0 0,-36-168-87 0 0,1 0 0 0 0,0 0 0 0 0,12 19 0 0 0,-1 0-25 0 0,-8-14 9 0 0,3 9 4 0 0,-1-1 1 0 0,7 28-1 0 0,-15-47 30 0 0,1 1 0 0 0,0 0 0 0 0,0-1 0 0 0,0 0 0 0 0,0 1 0 0 0,1-1 0 0 0,-1 0 0 0 0,1 0 0 0 0,0 0 0 0 0,4 4 0 0 0,6 7-8 0 0,25 42 40 0 0,-5-17-75 0 0,-30-35 23 0 0,1 0 1 0 0,-1 0-1 0 0,1-1 0 0 0,0 1 1 0 0,0-1-1 0 0,0 0 1 0 0,1 0-1 0 0,-1 0 1 0 0,1-1-1 0 0,0 1 1 0 0,0-1-1 0 0,0 0 0 0 0,10 3 1 0 0,48 23-647 0 0,-48-20-166 0 0,1-1 0 0 0,0-1 0 0 0,1 0 1 0 0,26 7-1 0 0,-13-10-3679 0 0,55 1 1 0 0,-56-5-2918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139 114 1872 0 0,'0'0'959'0'0,"-28"6"1795"0"0,24-5-2414 0 0,0-1 0 0 0,1 0 0 0 0,-1 1-1 0 0,1 0 1 0 0,-1 0 0 0 0,1 0 0 0 0,-1 1 0 0 0,1-1 0 0 0,-1 1-1 0 0,1-1 1 0 0,0 1 0 0 0,0 0 0 0 0,0 1 0 0 0,-4 3 0 0 0,4-4-86 0 0,0-1 65 0 0,0 0 0 0 0,0 0 0 0 0,1 0 0 0 0,-1-1-1 0 0,0 1 1 0 0,0-1 0 0 0,0 0 0 0 0,0 0 0 0 0,0 0 0 0 0,-3 0 0 0 0,-3 0 4165 0 0,7-3-3369 0 0,1 3-1074 0 0,1 0 1 0 0,0 0-1 0 0,-1 0 1 0 0,1 0-1 0 0,0 0 1 0 0,0-1-1 0 0,-1 1 1 0 0,1 0-1 0 0,0 0 1 0 0,-1 0-1 0 0,1-1 1 0 0,0 1-1 0 0,0 0 1 0 0,-1 0-1 0 0,1-1 1 0 0,0 1-1 0 0,0 0 1 0 0,0 0-1 0 0,-1-1 1 0 0,1 1-1 0 0,0 0 1 0 0,0-1-1 0 0,0 1 1 0 0,0 0-1 0 0,0-1 1 0 0,0 1-1 0 0,0 0 1 0 0,0-1-1 0 0,0 1 1 0 0,0-1-1 0 0,0 1 1 0 0,0 0 0 0 0,0-1-1 0 0,0 1 1 0 0,0 0-1 0 0,0-1 1 0 0,0 1-1 0 0,0 0 1 0 0,0-1-1 0 0,0 1 1 0 0,0 0-1 0 0,1-1 1 0 0,8-9 234 0 0,1 1 1 0 0,-1 1-1 0 0,21-14 1 0 0,-18 13-145 0 0,42-17 66 0 0,-47 21-185 0 0,0 0 0 0 0,0 0 0 0 0,0 1 0 0 0,1 0 1 0 0,0 1-1 0 0,0 0 0 0 0,0 0 0 0 0,13-3 0 0 0,8 2 39 0 0,-10 0-38 0 0,0 2 1 0 0,0 0-1 0 0,-1 1 1 0 0,29 2-1 0 0,-45 0-9 0 0,-1-1-1 0 0,0 0 0 0 0,0 1 0 0 0,1-1 0 0 0,-1 0 1 0 0,0 1-1 0 0,0 0 0 0 0,0-1 0 0 0,0 1 1 0 0,0 0-1 0 0,0-1 0 0 0,0 1 0 0 0,0 0 0 0 0,0 0 1 0 0,0 0-1 0 0,0 0 0 0 0,-1 0 0 0 0,1 0 1 0 0,0 0-1 0 0,-1 0 0 0 0,1 0 0 0 0,-1 0 0 0 0,1 1 1 0 0,-1-1-1 0 0,1 0 0 0 0,-1 0 0 0 0,0 0 1 0 0,0 1-1 0 0,1 1 0 0 0,-2 44 177 0 0,0-31-33 0 0,0-11-138 0 0,1-1 0 0 0,-1 0 0 0 0,0 0-1 0 0,0-1 1 0 0,-1 1 0 0 0,1 0 0 0 0,-1 0-1 0 0,0 0 1 0 0,0-1 0 0 0,0 1 0 0 0,0-1 0 0 0,0 0-1 0 0,-5 5 1 0 0,-12 19 7 0 0,17-23-15 0 0,0-1 0 0 0,-1 0 0 0 0,1 0 0 0 0,-1 0 0 0 0,0 0 0 0 0,0 0 0 0 0,0 0 0 0 0,-4 2 0 0 0,3-3 0 0 0,1 1-1 0 0,0-1 1 0 0,0 1 0 0 0,0 0-1 0 0,0 0 1 0 0,0 1 0 0 0,-3 4 0 0 0,3-2-3 0 0,-1 0 1 0 0,2 0 0 0 0,-1 0-1 0 0,0 0 1 0 0,-1 9 0 0 0,3-14-1 0 0,1 1 1 0 0,0 0 0 0 0,0-1 0 0 0,0 1 0 0 0,0-1-1 0 0,0 1 1 0 0,0 0 0 0 0,0-1 0 0 0,0 1 0 0 0,0-1-1 0 0,1 1 1 0 0,-1-1 0 0 0,1 1 0 0 0,-1-1-1 0 0,1 1 1 0 0,0-1 0 0 0,-1 1 0 0 0,1-1 0 0 0,0 0-1 0 0,0 1 1 0 0,0-1 0 0 0,0 0 0 0 0,0 0 0 0 0,0 0-1 0 0,1 1 1 0 0,-1-1 0 0 0,0-1 0 0 0,3 3 0 0 0,-2-2 2 0 0,-1 1 0 0 0,1-1 1 0 0,0 1-1 0 0,0 0 1 0 0,-1-1-1 0 0,1 1 1 0 0,-1 0-1 0 0,1 0 1 0 0,-1 0-1 0 0,0 0 1 0 0,0 0-1 0 0,0 1 0 0 0,1 2 1 0 0,-1-2-5 0 0,0-1 0 0 0,0 1 0 0 0,0 0 0 0 0,1-1 0 0 0,-1 1 0 0 0,1-1 0 0 0,0 1 0 0 0,0-1 0 0 0,0 0 1 0 0,0 1-1 0 0,0-1 0 0 0,0 0 0 0 0,1-1 0 0 0,3 4 0 0 0,3 1 19 0 0,0 1-1 0 0,-1 1 1 0 0,0 0-1 0 0,8 8 1 0 0,22 22 59 0 0,-35-36-67 0 0,0 1 1 0 0,-1-1-1 0 0,1 1 1 0 0,-1 0-1 0 0,1 0 1 0 0,-1 0-1 0 0,0 0 1 0 0,3 6 0 0 0,15 21 104 0 0,-3-14 62 0 0,-1 1 0 0 0,-1 1 0 0 0,-1 0 0 0 0,0 1 1 0 0,-1 1-1 0 0,13 27 0 0 0,-20-34-70 0 0,-3-9-38 0 0,-1-1 0 0 0,0 1 0 0 0,0 1 0 0 0,-1-1 0 0 0,1 0 0 0 0,-1 0-1 0 0,0 1 1 0 0,0-1 0 0 0,0 6 0 0 0,8 68 1063 0 0,-9-75-1069 0 0,0 0 0 0 0,0 1 0 0 0,0-1 0 0 0,0 0 0 0 0,-1 1 0 0 0,0-1 1 0 0,1 0-1 0 0,-1 0 0 0 0,0 0 0 0 0,-1 0 0 0 0,1 1 0 0 0,0-2 0 0 0,-1 1 0 0 0,0 0 0 0 0,0 0 1 0 0,0 0-1 0 0,0-1 0 0 0,0 1 0 0 0,0-1 0 0 0,-1 0 0 0 0,1 1 0 0 0,-1-1 0 0 0,1 0 0 0 0,-1-1 0 0 0,0 1 1 0 0,0 0-1 0 0,0-1 0 0 0,0 1 0 0 0,0-1 0 0 0,-4 1 0 0 0,-23 16 245 0 0,25-14-278 0 0,0-1 0 0 0,0 1-1 0 0,-1-1 1 0 0,1-1-1 0 0,-1 1 1 0 0,1-1 0 0 0,-1 0-1 0 0,0 0 1 0 0,-9 1-1 0 0,-12 2-51 0 0,-32 4 131 0 0,55-9-130 0 0,1 0 1 0 0,-1 0 0 0 0,1 0-1 0 0,-1 0 1 0 0,1-1 0 0 0,-1 1-1 0 0,1-1 1 0 0,-1 0 0 0 0,1 0-1 0 0,0 0 1 0 0,-1-1-1 0 0,1 1 1 0 0,-4-3 0 0 0,2 0-245 0 0,4 4 73 0 0,0-1 1 0 0,0 1-1 0 0,0-1 1 0 0,0 1-1 0 0,0-1 0 0 0,0 1 1 0 0,0-1-1 0 0,0 0 1 0 0,0 0-1 0 0,0 0 0 0 0,1 1 1 0 0,-1-1-1 0 0,0 0 0 0 0,1 0 1 0 0,-1 0-1 0 0,0 0 1 0 0,1 0-1 0 0,-1 0 0 0 0,1 0 1 0 0,0 0-1 0 0,-1 0 0 0 0,1-1 1 0 0,0 1-1 0 0,0 0 1 0 0,-1 0-1 0 0,1 0 0 0 0,0 0 1 0 0,0 0-1 0 0,0-1 1 0 0,0 1-1 0 0,1 0 0 0 0,-1 0 1 0 0,0 0-1 0 0,0 0 0 0 0,1 0 1 0 0,-1 0-1 0 0,1 0 1 0 0,-1-1-1 0 0,2 0 0 0 0,2-6-1006 0 0,1 1 0 0 0,0 1-1 0 0,1-1 1 0 0,-1 1-1 0 0,1-1 1 0 0,9-6 0 0 0,-8 7-54 0 0,1-1 0 0 0,-2 0 0 0 0,1 0 1 0 0,11-16-1 0 0,1 2-396 0 0,-5 9 415 0 0,-2-14-1971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35 236 2888 0 0,'-2'-39'2392'0'0,"-1"31"-1631"0"0,1 1 0 0 0,-1-1 1 0 0,1 0-1 0 0,-2-15 0 0 0,-6-21 3106 0 0,9 38-3225 0 0,0 0-1 0 0,0 0 1 0 0,0 0-1 0 0,1 0 1 0 0,0 0 0 0 0,0 0-1 0 0,2-7 1 0 0,-1-9 1911 0 0,-7 9 582 0 0,4 5-227 0 0,8 14-1494 0 0,16 51 302 0 0,-6-13-1313 0 0,2-5-179 0 0,-3 1 1 0 0,13 48-1 0 0,5 13-166 0 0,14 44-58 0 0,-38-78-128 0 0,9 13-302 0 0,-15-28-685 0 0,-4-34-2515 0 0,1-33-6812 0 0,7-32 5281 0 0,16-28 382 0 0,-14 46 3835 0 0,1-5-2197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 3352 0 0,'0'0'2056'0'0,"-36"-3"6634"0"0,24 4-2774 0 0,20 10-1735 0 0,6 9-3895 0 0,13 16 159 0 0,28 86 215 0 0,-50-78-610 0 0,-6-38-53 0 0,1-1 0 0 0,0 1 0 0 0,0-1 0 0 0,1 0 0 0 0,0 1 0 0 0,0-1 0 0 0,0 0 0 0 0,3 8 0 0 0,-1-3-365 0 0,-1 1 0 0 0,0 0 0 0 0,0-1 0 0 0,-1 1 1 0 0,-1 0-1 0 0,-2 21 0 0 0,2-3-2659 0 0,0-28 2805 0 0,0-1-1 0 0,0 1 0 0 0,0 0 1 0 0,0 0-1 0 0,0 0 0 0 0,0 0 1 0 0,1 0-1 0 0,-1-1 0 0 0,0 1 0 0 0,0 0 1 0 0,1 0-1 0 0,-1-1 0 0 0,1 1 1 0 0,-1 0-1 0 0,1 0 0 0 0,-1-1 1 0 0,1 1-1 0 0,-1 0 0 0 0,1-1 1 0 0,-1 1-1 0 0,1-1 0 0 0,0 1 0 0 0,-1-1 1 0 0,1 1-1 0 0,0-1 0 0 0,0 1 1 0 0,-1-1-1 0 0,1 0 0 0 0,0 1 1 0 0,0-1-1 0 0,0 0 0 0 0,0 0 1 0 0,-1 0-1 0 0,1 1 0 0 0,0-1 0 0 0,0 0 1 0 0,1 0-1 0 0,0 0-191 0 0,0-1 1 0 0,0 1-1 0 0,0 0 0 0 0,0 0 0 0 0,0-1 1 0 0,-1 1-1 0 0,1-1 0 0 0,0 0 1 0 0,0 1-1 0 0,0-1 0 0 0,-1 0 0 0 0,1 0 1 0 0,0 0-1 0 0,-1 0 0 0 0,1-1 1 0 0,1-1-1 0 0,6-7-2826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97 2640 0 0,'25'-34'4304'0'0,"-25"32"-3999"0"0,1 1-1 0 0,-1-1 0 0 0,1 0 0 0 0,-1 0 1 0 0,0 1-1 0 0,1-1 0 0 0,-1 0 1 0 0,0 1-1 0 0,0-1 0 0 0,0 0 0 0 0,-1 0 1 0 0,1 1-1 0 0,0-1 0 0 0,-1 0 0 0 0,1 0 1 0 0,-1 1-1 0 0,1-1 0 0 0,-1 1 0 0 0,0-1 1 0 0,1 0-1 0 0,-3-2 0 0 0,2 3-42 0 0,0-1 0 0 0,0 1 1 0 0,0-1-1 0 0,0 1 0 0 0,0-1 0 0 0,0 1 0 0 0,-1 0 0 0 0,1-1 0 0 0,0 1 0 0 0,-1 0 0 0 0,1 0 1 0 0,-1 0-1 0 0,1 0 0 0 0,-1 0 0 0 0,0 1 0 0 0,1-1 0 0 0,-1 0 0 0 0,0 1 0 0 0,0-1 1 0 0,1 1-1 0 0,-1 0 0 0 0,0-1 0 0 0,0 1 0 0 0,0 0 0 0 0,1 0 0 0 0,-1 0 0 0 0,0 0 0 0 0,0 0 1 0 0,0 1-1 0 0,-1 0 0 0 0,-4 2 166 0 0,0 0 0 0 0,0 0 0 0 0,0 1 0 0 0,1 0 0 0 0,-1 0 0 0 0,-5 6 0 0 0,-20 12 421 0 0,27-18-773 0 0,-1 1 0 0 0,1 0 0 0 0,0 0 0 0 0,0 1 0 0 0,0-1 0 0 0,1 1 0 0 0,0 0 0 0 0,-5 9 1 0 0,-5 8 104 0 0,-9 20 121 0 0,20-40-287 0 0,0 0 0 0 0,1 0 0 0 0,0 0 0 0 0,0 0 1 0 0,0 1-1 0 0,0-1 0 0 0,0 1 0 0 0,-1 3 1 0 0,-14 30 127 0 0,13-32-115 0 0,2 0 0 0 0,-1 0 1 0 0,0 1-1 0 0,1-1 0 0 0,0 1 1 0 0,1 0-1 0 0,-1-1 1 0 0,1 1-1 0 0,0 0 0 0 0,0 0 1 0 0,1 0-1 0 0,0 0 0 0 0,0 0 1 0 0,1 10-1 0 0,0-12-24 0 0,0-1 0 0 0,0 1 0 0 0,0 0 0 0 0,0-1 0 0 0,1 1 0 0 0,-1-1 0 0 0,1 0 0 0 0,0 1 1 0 0,0-1-1 0 0,0 0 0 0 0,1 0 0 0 0,-1 0 0 0 0,1 0 0 0 0,0-1 0 0 0,-1 1 0 0 0,1-1 0 0 0,0 1 0 0 0,1-1 0 0 0,-1 0 0 0 0,0 0 0 0 0,1-1 0 0 0,4 3 0 0 0,-4-2-12 0 0,0 0 1 0 0,1-1-1 0 0,-1 1 0 0 0,1-1 1 0 0,-1 0-1 0 0,1 0 0 0 0,-1-1 0 0 0,1 1 1 0 0,-1-1-1 0 0,1 0 0 0 0,-1 0 1 0 0,1-1-1 0 0,0 1 0 0 0,-1-1 0 0 0,0 0 1 0 0,1 0-1 0 0,-1-1 0 0 0,1 1 1 0 0,-1-1-1 0 0,0 0 0 0 0,0 0 0 0 0,0 0 1 0 0,0-1-1 0 0,0 1 0 0 0,-1-1 1 0 0,1 0-1 0 0,5-7 0 0 0,11-5 31 0 0,-18 14-21 0 0,-1 1-1 0 0,1-1 1 0 0,-1 0 0 0 0,0 0-1 0 0,0 1 1 0 0,1-1 0 0 0,-1 0 0 0 0,0 0-1 0 0,0 0 1 0 0,0-1 0 0 0,0 1-1 0 0,0 0 1 0 0,1-2 0 0 0,8-9 7 0 0,-8 10-4 0 0,0 0-1 0 0,-1-1 1 0 0,1 1-1 0 0,0 0 1 0 0,-1 0-1 0 0,1-1 1 0 0,-1 1-1 0 0,0-1 1 0 0,0 0 0 0 0,0 1-1 0 0,0-1 1 0 0,0 0-1 0 0,-1 1 1 0 0,2-6-1 0 0,6-72 301 0 0,-7 74-229 0 0,-2 0-1 0 0,1 0 0 0 0,-1 0 1 0 0,0 0-1 0 0,0 0 0 0 0,-1 0 0 0 0,0 1 1 0 0,0-1-1 0 0,0 1 0 0 0,0-1 1 0 0,-1 1-1 0 0,-6-9 0 0 0,6 11 511 0 0,5 11-447 0 0,7 67 75 0 0,-7-49-158 0 0,1-1 0 0 0,9 36 1 0 0,-4-22 80 0 0,-4 4-35 0 0,-3-27-64 0 0,0 0 0 0 0,1 0 0 0 0,1 0 0 0 0,5 19 0 0 0,-1-12 14 0 0,-2-1-1 0 0,-1 1 0 0 0,0 0 0 0 0,-2 1 1 0 0,-1-1-1 0 0,-1 30 0 0 0,0-51-40 0 0,9 75 81 0 0,-18-23-54 0 0,8-52-75 0 0,0 0-1 0 0,0 1 0 0 0,0-1 0 0 0,0 0 1 0 0,0 0-1 0 0,0 0 0 0 0,0 0 0 0 0,-1 0 1 0 0,1 0-1 0 0,-1 0 0 0 0,0 0 0 0 0,0 0 1 0 0,1-1-1 0 0,-1 1 0 0 0,0-1 0 0 0,0 1 1 0 0,0-1-1 0 0,-1 0 0 0 0,1 0 0 0 0,0 0 1 0 0,0 0-1 0 0,-1 0 0 0 0,1 0 0 0 0,0-1 1 0 0,-3 1-1 0 0,-5 2-219 0 0,-1 0 0 0 0,1-1 1 0 0,0 0-1 0 0,-16 0 0 0 0,24-2-13 0 0,0 0 0 0 0,0 0-1 0 0,1 0 1 0 0,-1 0 0 0 0,0-1 0 0 0,1 1 0 0 0,-1-1-1 0 0,0 1 1 0 0,1-1 0 0 0,-1 0 0 0 0,1 0-1 0 0,-1 0 1 0 0,1 0 0 0 0,-1 0 0 0 0,1 0-1 0 0,-1 0 1 0 0,1 0 0 0 0,0 0 0 0 0,0 0 0 0 0,0-1-1 0 0,-2-2 1 0 0,1 0-315 0 0,0 0 0 0 0,0 0-1 0 0,0 0 1 0 0,1 0 0 0 0,-1 0 0 0 0,1-1 0 0 0,0 1-1 0 0,0-8 1 0 0,0 3-475 0 0,0-1 0 0 0,1 0 0 0 0,1 0 0 0 0,0 1 0 0 0,0-1 1 0 0,1 1-1 0 0,0-1 0 0 0,4-9 0 0 0,15-30-1979 0 0,7 20-166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4912 0 0,'-5'29'7495'0'0,"-4"-1"-3510"0"0,5-19-3448 0 0,1 0-1 0 0,0 0 1 0 0,1 0-1 0 0,0 1 1 0 0,0-1-1 0 0,0 13 0 0 0,2 136 2998 0 0,0-157-3509 0 0,0 1 1 0 0,0-1-1 0 0,0 0 1 0 0,0 1-1 0 0,0-1 1 0 0,1 0-1 0 0,-1 0 1 0 0,0 1-1 0 0,1-1 1 0 0,-1 0-1 0 0,1 0 0 0 0,-1 1 1 0 0,1-1-1 0 0,0 0 1 0 0,-1 0-1 0 0,1 0 1 0 0,0 0-1 0 0,0 0 1 0 0,-1 0-1 0 0,1 0 1 0 0,0 0-1 0 0,0 0 1 0 0,0-1-1 0 0,2 2 1 0 0,-1-1 10 0 0,-1 0 0 0 0,1 0-1 0 0,-1 0 1 0 0,0 1 0 0 0,1-1 0 0 0,-1 0 0 0 0,0 1-1 0 0,0-1 1 0 0,0 1 0 0 0,0-1 0 0 0,0 1 0 0 0,0-1 0 0 0,0 1-1 0 0,0 2 1 0 0,0 0 29 0 0,1 0 0 0 0,0 1 0 0 0,-1-1-1 0 0,1 0 1 0 0,1 0 0 0 0,-1 0 0 0 0,1 0 0 0 0,-1 0-1 0 0,1-1 1 0 0,0 1 0 0 0,1-1 0 0 0,-1 1 0 0 0,0-1-1 0 0,1-1 1 0 0,0 1 0 0 0,0 0 0 0 0,0-1 0 0 0,0 0-1 0 0,8 4 1 0 0,47 20 681 0 0,-43-23-548 0 0,-1 0 0 0 0,1 0 0 0 0,-1-2 0 0 0,24 0 0 0 0,-35-1-154 0 0,0-1-1 0 0,1 0 1 0 0,-1 0 0 0 0,0-1-1 0 0,0 1 1 0 0,-1-1 0 0 0,1 0-1 0 0,0 0 1 0 0,0 0 0 0 0,-1 0-1 0 0,0-1 1 0 0,1 0-1 0 0,2-3 1 0 0,22-13 234 0 0,-24 16-247 0 0,-1 0 0 0 0,1-1-1 0 0,0 0 1 0 0,-1 0-1 0 0,0 0 1 0 0,0 0 0 0 0,0 0-1 0 0,0 0 1 0 0,-1-1-1 0 0,0 1 1 0 0,0-1-1 0 0,0 0 1 0 0,0 0 0 0 0,-1 0-1 0 0,2-8 1 0 0,-3 12-26 0 0,0 1 1 0 0,0-1-1 0 0,1 0 1 0 0,-1 1 0 0 0,0-1-1 0 0,1 0 1 0 0,-1 0-1 0 0,0 1 1 0 0,1-1-1 0 0,-1 1 1 0 0,1-1 0 0 0,-1 0-1 0 0,1 1 1 0 0,0-1-1 0 0,-1 1 1 0 0,1-1-1 0 0,-1 1 1 0 0,1 0 0 0 0,0-1-1 0 0,-1 1 1 0 0,3-1-1 0 0,-3 1 1 0 0,1-1-1 0 0,0 1 0 0 0,0 0 0 0 0,-1-1 1 0 0,1 1-1 0 0,0-1 0 0 0,-1 1 0 0 0,1-1 1 0 0,-1 1-1 0 0,1-1 0 0 0,0 1 0 0 0,-1-1 0 0 0,1 0 1 0 0,-1 1-1 0 0,1-1 0 0 0,-1 0 0 0 0,0 1 1 0 0,1-1-1 0 0,-1 0 0 0 0,0 0 0 0 0,1 0 1 0 0,-1 1-1 0 0,0-1 0 0 0,0 0 0 0 0,0 0 1 0 0,0 0-1 0 0,0-1 0 0 0,2-29 323 0 0,-1 0-1 0 0,-4-37 1 0 0,1 63-309 0 0,0 1 1 0 0,0-1-1 0 0,-1 1 1 0 0,0 0-1 0 0,0 0 1 0 0,0 0-1 0 0,0 0 1 0 0,-7-5-1 0 0,8 7-5 0 0,-3-3 3 0 0,0 0 0 0 0,0 1 0 0 0,0 0 0 0 0,-1 0 1 0 0,1 1-1 0 0,-1-1 0 0 0,0 1 0 0 0,0 1 0 0 0,0-1 0 0 0,0 1 0 0 0,-1 0 0 0 0,1 0 0 0 0,-1 1 1 0 0,-9-2-1 0 0,-6 1-268 0 0,0 2 1 0 0,-38 2 0 0 0,50-1 35 0 0,1 0-181 0 0,0 1-1 0 0,1 0 1 0 0,0 1 0 0 0,-1 0 0 0 0,1 0 0 0 0,0 1-1 0 0,1 0 1 0 0,-1 0 0 0 0,1 1 0 0 0,-11 8 0 0 0,9-6-908 0 0,0-1 0 0 0,-1 0 0 0 0,0-1 0 0 0,0 0 0 0 0,-11 4-1 0 0,10-3 201 0 0,-6 3-2686 0 0,0-5-3386 0 0,10-4 3007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113 135 2944 0 0,'0'0'1075'0'0,"7"-31"1955"0"0,-4 25-2102 0 0,0-1 1 0 0,0 1-1 0 0,-1-1 0 0 0,0 1 0 0 0,0-1 0 0 0,0 0 0 0 0,-1 0 1 0 0,0 0-1 0 0,-1 0 0 0 0,1 0 0 0 0,-2-8 0 0 0,1 15-734 0 0,0-1 0 0 0,-1 0 0 0 0,1 0-1 0 0,-1 0 1 0 0,0 0 0 0 0,1 0-1 0 0,-1 0 1 0 0,0 1 0 0 0,1-1-1 0 0,-1 0 1 0 0,0 1 0 0 0,0-1 0 0 0,0 0-1 0 0,0 1 1 0 0,1-1 0 0 0,-1 1-1 0 0,0 0 1 0 0,0-1 0 0 0,0 1 0 0 0,0 0-1 0 0,0-1 1 0 0,0 1 0 0 0,0 0-1 0 0,0 0 1 0 0,0 0 0 0 0,0 0-1 0 0,0 0 1 0 0,-1 0 0 0 0,1 0 0 0 0,0 0-1 0 0,0 0 1 0 0,0 0 0 0 0,-1 1-1 0 0,0-1-85 0 0,-1 0-1 0 0,1 0 1 0 0,0 1-1 0 0,-1-1 0 0 0,1 1 1 0 0,0-1-1 0 0,0 1 1 0 0,0 0-1 0 0,-1 0 0 0 0,1 0 1 0 0,0 0-1 0 0,0 0 1 0 0,0 0-1 0 0,-2 2 1 0 0,-9 23 46 0 0,2 1 0 0 0,0 0 1 0 0,2 0-1 0 0,1 1 1 0 0,1 0-1 0 0,2 0 0 0 0,1 1 1 0 0,1-1-1 0 0,1 49 0 0 0,3-54-74 0 0,2-1-1 0 0,1 1 0 0 0,0-1 0 0 0,2 0 0 0 0,14 38 0 0 0,-5-14-112 0 0,-14-43 38 0 0,1 0 0 0 0,-1 0 0 0 0,0 1 1 0 0,1-2-1 0 0,0 1 0 0 0,0 0 0 0 0,0 0 0 0 0,0 0 1 0 0,0-1-1 0 0,5 5 0 0 0,-4-4 2 0 0,0 0 0 0 0,-1 0-1 0 0,1 0 1 0 0,-1 0 0 0 0,0 0 0 0 0,0 0 0 0 0,0 1 0 0 0,0-1-1 0 0,3 8 1 0 0,-1-1-3 0 0,0 0-1 0 0,1 0 1 0 0,1-1-1 0 0,0 0 1 0 0,11 14-1 0 0,-14-19-3 0 0,0 0-1 0 0,-1 0 1 0 0,1 1-1 0 0,-1-1 1 0 0,0 0-1 0 0,0 1 1 0 0,2 8-1 0 0,-3-9 0 0 0,0-1 0 0 0,0 1 1 0 0,0-1-1 0 0,1 1 0 0 0,-1-1 0 0 0,1 0 0 0 0,0 0 1 0 0,0 0-1 0 0,0 0 0 0 0,4 4 0 0 0,29 15-33 0 0,-29-19 19 0 0,0 0 0 0 0,0 0 0 0 0,0 1-1 0 0,-1 0 1 0 0,1 0 0 0 0,8 9 0 0 0,-11-11-64 0 0,-1 0-1 0 0,1 1 1 0 0,0-1 0 0 0,0 0-1 0 0,0 0 1 0 0,0-1-1 0 0,0 1 1 0 0,0-1 0 0 0,0 1-1 0 0,1-1 1 0 0,-1 0-1 0 0,0 0 1 0 0,1-1 0 0 0,-1 1-1 0 0,1-1 1 0 0,-1 1-1 0 0,1-1 1 0 0,-1 0 0 0 0,6-1-1 0 0,-3 1-381 0 0,-1 0 0 0 0,0-1 0 0 0,0 0-1 0 0,1 1 1 0 0,-1-2 0 0 0,0 1 0 0 0,0-1-1 0 0,0 1 1 0 0,0-2 0 0 0,-1 1 0 0 0,1 0 0 0 0,5-5-1 0 0,23-16-4461 0 0,-30 22 4704 0 0,-1 0 1 0 0,0-1-1 0 0,0 1 1 0 0,0 0-1 0 0,0 0 1 0 0,0-1-1 0 0,0 0 0 0 0,0 1 1 0 0,0-1-1 0 0,-1 0 1 0 0,1 0-1 0 0,0 0 1 0 0,-1 0-1 0 0,0 0 1 0 0,1 0-1 0 0,-1 0 1 0 0,0 0-1 0 0,0 0 0 0 0,0-1 1 0 0,0-2-1 0 0,9-25-3498 0 0,16 5 2006 0 0,-12 14 322 0 0,-2-15-1860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161 196 2816 0 0,'-10'-31'2167'0'0,"-36"-41"5099"0"0,42 64-6564 0 0,3 7-467 0 0,1 0 0 0 0,0 0 0 0 0,-1 0 0 0 0,1 0 0 0 0,-1 0 0 0 0,1 0 0 0 0,-1 0 0 0 0,0 0 0 0 0,1 0 0 0 0,-1 0 0 0 0,0 0 0 0 0,0 0 0 0 0,0 0 0 0 0,0 1 0 0 0,1-1 0 0 0,-1 0 0 0 0,0 1 0 0 0,0-1 0 0 0,0 0 0 0 0,0 1 0 0 0,-1-1 0 0 0,1 1 0 0 0,0 0 0 0 0,0-1 0 0 0,0 1 0 0 0,0 0 0 0 0,0 0 0 0 0,-1 0 0 0 0,1 0 0 0 0,0 0 0 0 0,0 0 0 0 0,0 0 0 0 0,-2 0 0 0 0,-6 35 2166 0 0,8-27-2219 0 0,0 0 0 0 0,0-1 0 0 0,1 1 0 0 0,0 0 1 0 0,0-1-1 0 0,1 1 0 0 0,2 12 0 0 0,3 39 412 0 0,-6-52-553 0 0,0 5 20 0 0,0-1 1 0 0,1 1-1 0 0,0-1 0 0 0,1 1 1 0 0,3 14-1 0 0,10 44 263 0 0,-14-59-300 0 0,1 1 1 0 0,0-1 0 0 0,1 1 0 0 0,0-1-1 0 0,8 17 1 0 0,27 85 627 0 0,-35-89-308 0 0,-7-17-181 0 0,-4-16-189 0 0,-3-11 77 0 0,1 0-1 0 0,1 0 1 0 0,1-1 0 0 0,-9-37-1 0 0,-10-18 84 0 0,6-13-88 0 0,19 81-45 0 0,1 1-1 0 0,-2 0 0 0 0,1 0 0 0 0,-1 0 0 0 0,-5-9 0 0 0,5 10 10 0 0,0 0 0 0 0,1 0-1 0 0,-1 0 1 0 0,1 0 0 0 0,0 0 0 0 0,1-1 0 0 0,-1 1-1 0 0,1-1 1 0 0,0-6 0 0 0,1-117 417 0 0,1 127-389 0 0,1-1 0 0 0,-1 1 0 0 0,1 0 0 0 0,-1 0 0 0 0,1 0 0 0 0,0 0 0 0 0,0 0 0 0 0,0 0 0 0 0,1 0 0 0 0,-1 1 0 0 0,1-1 0 0 0,-1 1 0 0 0,1 0 0 0 0,0 0 0 0 0,0 0 0 0 0,0 0 0 0 0,0 0 0 0 0,6-2 0 0 0,-3 2-11 0 0,0 1 0 0 0,0 0-1 0 0,0 0 1 0 0,0 0 0 0 0,0 1-1 0 0,0 0 1 0 0,0 0-1 0 0,0 0 1 0 0,0 1 0 0 0,0 0-1 0 0,0 0 1 0 0,0 1 0 0 0,-1-1-1 0 0,1 1 1 0 0,0 0-1 0 0,7 5 1 0 0,8 4 86 0 0,-1 1 0 0 0,33 26-1 0 0,-43-31-65 0 0,93 84 450 0 0,-100-87-468 0 0,1 0-1 0 0,-2 0 1 0 0,1 0-1 0 0,0 1 1 0 0,-1-1 0 0 0,0 1-1 0 0,0-1 1 0 0,0 1-1 0 0,0 0 1 0 0,-1 0-1 0 0,2 7 1 0 0,5 17 307 0 0,-6-25-318 0 0,-1 0 0 0 0,0 0 0 0 0,-1 1 0 0 0,1-1 0 0 0,-1 0 0 0 0,0 1 0 0 0,0-1 0 0 0,0 1 0 0 0,-1 5 0 0 0,-1 17 136 0 0,2-5-59 0 0,-1 44-56 0 0,1-62-26 0 0,0 0 0 0 0,-1 0 0 0 0,1 0 0 0 0,-1 0 0 0 0,0 0 0 0 0,-1 0 0 0 0,1 0 0 0 0,-1 0 0 0 0,1 0 0 0 0,-1-1 0 0 0,-4 7 0 0 0,-5 14 130 0 0,11-22-139 0 0,0-1 0 0 0,0 1 0 0 0,-1 0 0 0 0,1-1 0 0 0,-1 1 0 0 0,1-1-1 0 0,-1 1 1 0 0,0-1 0 0 0,0 1 0 0 0,1-1 0 0 0,-1 1 0 0 0,0-1 0 0 0,0 0-1 0 0,-1 1 1 0 0,1-1 0 0 0,-2 2 0 0 0,-1 0-27 0 0,0 1 0 0 0,0 0-1 0 0,1 0 1 0 0,0 0 0 0 0,0 0-1 0 0,0 0 1 0 0,-3 6 0 0 0,4-6 11 0 0,0 0 0 0 0,-1-1 0 0 0,1 1 0 0 0,-1 0 0 0 0,0-1 0 0 0,0 0 0 0 0,0 0 0 0 0,0 0 0 0 0,-1 0-1 0 0,1 0 1 0 0,-6 3 0 0 0,-17 11-247 0 0,23-14-31 0 0,-1 1 1 0 0,0-1 0 0 0,0 0-1 0 0,-1-1 1 0 0,1 1 0 0 0,-1-1-1 0 0,1 0 1 0 0,-1 0 0 0 0,0 0-1 0 0,0-1 1 0 0,1 0-1 0 0,-11 2 1 0 0,14-4 17 0 0,0 0 0 0 0,0-1 1 0 0,0 1-1 0 0,0 0 0 0 0,0 0 0 0 0,0-1 0 0 0,0 1 0 0 0,1 0 0 0 0,-1-1 0 0 0,0 1 1 0 0,1-1-1 0 0,0 1 0 0 0,-1-1 0 0 0,1 1 0 0 0,0-1 0 0 0,-1 1 0 0 0,1-1 0 0 0,0 1 1 0 0,0-1-1 0 0,0 1 0 0 0,0-1 0 0 0,1 1 0 0 0,0-4 0 0 0,-1 1-144 0 0,0 0 0 0 0,0 0 1 0 0,1 0-1 0 0,-1 0 0 0 0,1 0 0 0 0,0 0 0 0 0,1 0 0 0 0,-1 0 0 0 0,1 0 0 0 0,-1 0 0 0 0,4-4 1 0 0,4 0-304 0 0,-7 6 506 0 0,1 0 0 0 0,-1 0 0 0 0,0 0 0 0 0,1 0 0 0 0,-1-1 0 0 0,0 1 0 0 0,-1-1-1 0 0,1 0 1 0 0,0 0 0 0 0,-1 1 0 0 0,1-1 0 0 0,-1 0 0 0 0,1-5 0 0 0,4-4-391 0 0,-1-1 0 0 0,2 1-1 0 0,-1 1 1 0 0,2-1 0 0 0,-1 1 0 0 0,2 0-1 0 0,-1 1 1 0 0,19-17 0 0 0,-19 20 280 0 0,-1-1 0 0 0,0 0-1 0 0,10-16 1 0 0,13-13-291 0 0,45-24 275 0 0,-58 46 831 0 0,28-24-483 0 0,-30 31 3763 0 0,-1 4 3657 0 0,-14 54-1571 0 0,-1 20-2534 0 0,-1-25-2496 0 0,3 0-1 0 0,9 68 1 0 0,-8-74-699 0 0,-2-32-110 0 0,0-1 0 0 0,0 1 0 0 0,0 0 0 0 0,1-1 1 0 0,1 1-1 0 0,-1 0 0 0 0,3 6 0 0 0,3 6 19 0 0,-2 0 1 0 0,0 0-1 0 0,5 39 0 0 0,-10-52-38 0 0,1 1-1 0 0,0-1 1 0 0,0 0-1 0 0,1 0 1 0 0,-1 0-1 0 0,1 0 1 0 0,1 0-1 0 0,-1-1 1 0 0,1 1-1 0 0,6 8 1 0 0,8 20-271 0 0,-6-17-644 0 0,-10-17 830 0 0,-1-1 0 0 0,1 1-1 0 0,-1-1 1 0 0,0 1 0 0 0,1-1 0 0 0,-1 1 0 0 0,1-1 0 0 0,-1 0 0 0 0,0 1 0 0 0,1-1-1 0 0,-1 0 1 0 0,0 1 0 0 0,0-1 0 0 0,0 0 0 0 0,1 1 0 0 0,-1-1 0 0 0,0 0 0 0 0,0 1-1 0 0,0-1 1 0 0,0 0 0 0 0,0 1 0 0 0,0-1 0 0 0,0 0 0 0 0,-1 0 0 0 0,1 0 0 0 0,-1-8-26 0 0,-1-1-1 0 0,0 1 1 0 0,0-1 0 0 0,-1 1 0 0 0,0 0 0 0 0,-1 0 0 0 0,0 0 0 0 0,-1 1 0 0 0,1-1 0 0 0,-1 1 0 0 0,-8-9 0 0 0,-26-50 102 0 0,3 2 88 0 0,31 59-64 0 0,1 0 1 0 0,-1-1 0 0 0,2 0 0 0 0,-1 1-1 0 0,1-1 1 0 0,0-1 0 0 0,0 1 0 0 0,1 0-1 0 0,0-1 1 0 0,0 0 0 0 0,-1-10 0 0 0,1 1 62 0 0,-1 0 0 0 0,-1 0 1 0 0,-6-19-1 0 0,-7-35 320 0 0,14 58-297 0 0,-4-45 312 0 0,7 55-391 0 0,0 0 1 0 0,-1 0-1 0 0,2 0 1 0 0,-1-1-1 0 0,0 1 0 0 0,1 0 1 0 0,-1 0-1 0 0,1 0 1 0 0,0 0-1 0 0,0 0 1 0 0,0-1-1 0 0,0 2 1 0 0,1-1-1 0 0,1-3 1 0 0,-2 5-13 0 0,0 0 0 0 0,0 0 0 0 0,-1-1 0 0 0,1 1 0 0 0,0 0 1 0 0,-1 0-1 0 0,1 0 0 0 0,-1 0 0 0 0,1-1 0 0 0,-1 1 1 0 0,0 0-1 0 0,1-1 0 0 0,-1 1 0 0 0,0 0 0 0 0,0 0 0 0 0,0-2 1 0 0,0 2 0 0 0,0 0-1 0 0,0-1 1 0 0,0 1 0 0 0,0 0 0 0 0,0 0 0 0 0,0 0 0 0 0,1 0 0 0 0,-1 0 0 0 0,0 0 0 0 0,1 0 0 0 0,-1 0 0 0 0,1 0-1 0 0,-1 0 1 0 0,1 1 0 0 0,-1-1 0 0 0,1 0 0 0 0,0 0 0 0 0,-1 0 0 0 0,1 1 0 0 0,0-1 0 0 0,0 0 0 0 0,1-1 0 0 0,11-10 187 0 0,-10 9-143 0 0,-1 1-1 0 0,0 0 1 0 0,0-1 0 0 0,1 1-1 0 0,-1 0 1 0 0,1 0-1 0 0,-1 1 1 0 0,1-1-1 0 0,0 0 1 0 0,0 1 0 0 0,0 0-1 0 0,0 0 1 0 0,0 0-1 0 0,4-1 1 0 0,2 0 298 0 0,22-1 427 0 0,-30 2-770 0 0,-1 1 1 0 0,1 0-1 0 0,0 0 1 0 0,-1 0 0 0 0,1 0-1 0 0,0 0 1 0 0,0 1-1 0 0,-1-1 1 0 0,1 0-1 0 0,0 0 1 0 0,-1 0 0 0 0,1 1-1 0 0,-1-1 1 0 0,1 0-1 0 0,0 1 1 0 0,-1-1-1 0 0,1 0 1 0 0,-1 1 0 0 0,1-1-1 0 0,-1 1 1 0 0,1-1-1 0 0,-1 1 1 0 0,1-1-1 0 0,-1 1 1 0 0,1-1 0 0 0,-1 1-1 0 0,0-1 1 0 0,1 1-1 0 0,-1 0 1 0 0,0-1-1 0 0,0 1 1 0 0,1 0 0 0 0,-1-1-1 0 0,0 1 1 0 0,0 0-1 0 0,0-1 1 0 0,0 2-1 0 0,0 0 5 0 0,0-1-1 0 0,1 1 0 0 0,-1 0 0 0 0,0 0 0 0 0,0-1 1 0 0,1 1-1 0 0,-1 0 0 0 0,1 0 0 0 0,0-1 0 0 0,-1 1 1 0 0,1-1-1 0 0,0 1 0 0 0,0-1 0 0 0,0 1 0 0 0,0-1 1 0 0,0 1-1 0 0,0-1 0 0 0,0 0 0 0 0,1 1 0 0 0,-1-1 1 0 0,0 0-1 0 0,1 0 0 0 0,-1 0 0 0 0,1 0 0 0 0,-1 0 1 0 0,3 0-1 0 0,1 2-6 0 0,-4 1 9 0 0,1-1-1 0 0,-1 0 1 0 0,0 1-1 0 0,0-1 1 0 0,-1 1-1 0 0,1-1 0 0 0,-1 1 1 0 0,0 0-1 0 0,0-1 1 0 0,0 1-1 0 0,0-1 1 0 0,0 1-1 0 0,-2 3 0 0 0,2-2 9 0 0,1-1 0 0 0,-1 1 0 0 0,1-1 0 0 0,0 1 0 0 0,0-1 0 0 0,0 0 0 0 0,0 1 0 0 0,1-1 0 0 0,4 7 0 0 0,-4-7-23 0 0,0 0 0 0 0,-1 0 0 0 0,1 1-1 0 0,-1-1 1 0 0,1 1 0 0 0,-1-1 0 0 0,0 0 0 0 0,-1 1 0 0 0,1 8-1 0 0,-1 125-1201 0 0,-18-85-2557 0 0,18-51 3399 0 0,0-1 1 0 0,0 1-1 0 0,0-1 1 0 0,-1 1-1 0 0,1-1 1 0 0,-1 1-1 0 0,1-1 1 0 0,-1 1-1 0 0,1-1 1 0 0,-1 1-1 0 0,0-1 1 0 0,1 0-1 0 0,-1 1 1 0 0,0-1-1 0 0,0 0 1 0 0,0 0-1 0 0,0 0 1 0 0,0 0-1 0 0,-1 0 1 0 0,1 0-1 0 0,-2 2 1 0 0,-19 3-9455 0 0,21-16 4824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65 4168 0 0,'-4'-30'3770'0'0,"7"-4"10421"0"0,-3 34-14017 0 0,1 5-18 0 0,0 0 0 0 0,0 1-1 0 0,0-1 1 0 0,-1 1 0 0 0,0-1-1 0 0,0 1 1 0 0,0-1 0 0 0,-2 7-1 0 0,1-1-61 0 0,-1 76 339 0 0,0-35-99 0 0,7 73 0 0 0,-4-121-302 0 0,0 1-1 0 0,0 0 0 0 0,0 0 0 0 0,1-1 1 0 0,0 1-1 0 0,0-1 0 0 0,0 1 0 0 0,0-1 1 0 0,1 0-1 0 0,4 5 0 0 0,-1 7 124 0 0,-5-16-145 0 0,-1 1 0 0 0,0 0 1 0 0,0-1-1 0 0,0 1 0 0 0,0-1 0 0 0,0 1 1 0 0,1-1-1 0 0,-1 1 0 0 0,0-1 0 0 0,1 1 1 0 0,-1-1-1 0 0,0 1 0 0 0,1-1 0 0 0,-1 1 1 0 0,0-1-1 0 0,1 1 0 0 0,-1-1 0 0 0,1 0 1 0 0,-1 1-1 0 0,1-1 0 0 0,-1 0 0 0 0,1 1 1 0 0,-1-1-1 0 0,1 0 0 0 0,-1 0 0 0 0,1 1 1 0 0,0-1-1 0 0,-1 0 0 0 0,1 0 0 0 0,-1 0 1 0 0,1 0-1 0 0,0 0 0 0 0,-1 0 0 0 0,1 0 1 0 0,-1 0-1 0 0,1 0 0 0 0,0 0 0 0 0,-1 0 1 0 0,1 0-1 0 0,-1 0 0 0 0,1-1 0 0 0,-1 1 1 0 0,1 0-1 0 0,-1 0 0 0 0,1-1 0 0 0,-1 1 1 0 0,2-1-1 0 0,4-5 68 0 0,0-1 1 0 0,0 1-1 0 0,-1-1 1 0 0,0 0-1 0 0,5-10 1 0 0,-7 8-72 0 0,-2 4-8 0 0,0 1 0 0 0,0 0 1 0 0,0-1-1 0 0,1 1 0 0 0,0 0 1 0 0,0 0-1 0 0,0 0 0 0 0,0 0 1 0 0,1 0-1 0 0,0 0 0 0 0,-1 1 1 0 0,1-1-1 0 0,1 1 1 0 0,5-6-1 0 0,-6 7-3 0 0,0 0-1 0 0,-1 0 1 0 0,1 0 0 0 0,-1-1-1 0 0,0 0 1 0 0,1 1 0 0 0,-1-1-1 0 0,0 0 1 0 0,0 0 0 0 0,-1 0-1 0 0,1 0 1 0 0,-1 0 0 0 0,1 0-1 0 0,-1-1 1 0 0,1-3 0 0 0,16-31 33 0 0,21 6 24 0 0,-38 31-47 0 0,0 1-1 0 0,0-1 1 0 0,1 0-1 0 0,-1 0 1 0 0,0 1-1 0 0,0-1 1 0 0,0 0-1 0 0,1 1 1 0 0,-1-1-1 0 0,0 1 1 0 0,1 0-1 0 0,-1-1 1 0 0,0 1-1 0 0,3 0 1 0 0,-3 0 18 0 0,-1 0 0 0 0,1 0 0 0 0,0 0-1 0 0,-1 1 1 0 0,1-1 0 0 0,-1 0 0 0 0,1 0 0 0 0,-1 1 0 0 0,1-1 0 0 0,-1 1-1 0 0,1-1 1 0 0,-1 0 0 0 0,1 1 0 0 0,-1-1 0 0 0,0 1 0 0 0,1-1-1 0 0,-1 1 1 0 0,1-1 0 0 0,-1 1 0 0 0,0-1 0 0 0,0 1 0 0 0,1-1 0 0 0,-1 2-1 0 0,5 44 994 0 0,-6-38-867 0 0,0-1 0 0 0,0 0 1 0 0,0 0-1 0 0,-1 0 0 0 0,-5 13 0 0 0,4-12-109 0 0,0 0 0 0 0,1 0 0 0 0,0 0 0 0 0,1 0 0 0 0,-1 0 0 0 0,1 10 0 0 0,0 4 13 0 0,0-17-44 0 0,1 0 0 0 0,0 0-1 0 0,-1-1 1 0 0,1 1 0 0 0,1 0 0 0 0,-1 0-1 0 0,1-1 1 0 0,0 1 0 0 0,0 0 0 0 0,0-1-1 0 0,1 1 1 0 0,-1-1 0 0 0,1 1 0 0 0,0-1 0 0 0,0 0-1 0 0,5 6 1 0 0,2 1-4 0 0,-7-8-15 0 0,1 0 0 0 0,-1 0-1 0 0,0-1 1 0 0,1 1 0 0 0,0-1-1 0 0,-1 0 1 0 0,1 0 0 0 0,0 0 0 0 0,0 0-1 0 0,0 0 1 0 0,0-1 0 0 0,5 3-1 0 0,0-2-362 0 0,-1 1-1 0 0,1-1 0 0 0,0-1 0 0 0,0 1 0 0 0,-1-1 0 0 0,17 0 0 0 0,-1-18-2899 0 0,-18 14 2371 0 0,-1 0-1 0 0,0 0 1 0 0,0 0-1 0 0,-1 0 1 0 0,1 0-1 0 0,0-1 1 0 0,-1 0 0 0 0,0 0-1 0 0,0 0 1 0 0,0 0-1 0 0,0 0 1 0 0,-1 0 0 0 0,3-8-1 0 0,7-14-1507 0 0,-10 21 2517 0 0,-2 4-168 0 0,0 1-1 0 0,1-1 1 0 0,-1 0-1 0 0,0 0 1 0 0,1 1 0 0 0,-1-1-1 0 0,1 0 1 0 0,-1 1-1 0 0,1-1 1 0 0,-1 1 0 0 0,1-1-1 0 0,0 1 1 0 0,-1-1-1 0 0,1 1 1 0 0,0-1 0 0 0,-1 1-1 0 0,1-1 1 0 0,0 1-1 0 0,-1 0 1 0 0,1 0 0 0 0,0-1-1 0 0,1 1 1 0 0,-1-1 14 0 0,1 1-26 0 0,0 0 1 0 0,-1-1 0 0 0,1 1-1 0 0,0-1 1 0 0,0 1 0 0 0,-1-1-1 0 0,1 0 1 0 0,-1 0-1 0 0,1 0 1 0 0,-1 0 0 0 0,1 0-1 0 0,-1 0 1 0 0,1 0-1 0 0,-1 0 1 0 0,0 0 0 0 0,0-1-1 0 0,0 1 1 0 0,1-1 0 0 0,-1 1-1 0 0,-1-1 1 0 0,1 1-1 0 0,0-1 1 0 0,0 1 0 0 0,0-1-1 0 0,-1 0 1 0 0,1-3 0 0 0,0 4 44 0 0,-1 0 1 0 0,0 0-1 0 0,0 0 1 0 0,1 1-1 0 0,-1-1 1 0 0,1 0 0 0 0,-1 0-1 0 0,0 0 1 0 0,1 0-1 0 0,0 0 1 0 0,-1 1 0 0 0,1-1-1 0 0,0 0 1 0 0,-1 1-1 0 0,1-1 1 0 0,0 0 0 0 0,0 1-1 0 0,-1-1 1 0 0,1 1-1 0 0,0-1 1 0 0,0 1 0 0 0,0-1-1 0 0,0 1 1 0 0,0 0-1 0 0,0-1 1 0 0,0 1-1 0 0,0 0 16 0 0,0-1 0 0 0,0 1 0 0 0,0 0 0 0 0,0-1-1 0 0,0 1 1 0 0,0-1 0 0 0,0 1 0 0 0,0-1-1 0 0,0 1 1 0 0,0-1 0 0 0,-1 0 0 0 0,1 1 0 0 0,0-1-1 0 0,0 0 1 0 0,-1 0 0 0 0,1 1 0 0 0,0-1-1 0 0,-1 0 1 0 0,1 0 0 0 0,-1 0 0 0 0,1-1 0 0 0,0 0 10 0 0,0 0 1 0 0,0 0 0 0 0,0 0 0 0 0,0 1 0 0 0,0-1 0 0 0,0 0-1 0 0,1 1 1 0 0,-1-1 0 0 0,1 1 0 0 0,-1-1 0 0 0,1 1 0 0 0,-1 0-1 0 0,1 0 1 0 0,0-1 0 0 0,-1 1 0 0 0,1 0 0 0 0,0 1 0 0 0,0-1-1 0 0,0 0 1 0 0,0 1 0 0 0,0-1 0 0 0,0 1 0 0 0,0-1 0 0 0,0 1-1 0 0,0 0 1 0 0,0 0 0 0 0,0 0 0 0 0,3 0 0 0 0,20-3 3863 0 0,-25 47 6419 0 0,9 43-3218 0 0,9-1-5580 0 0,-18 32-1379 0 0,0-41-5402 0 0,-2-70 3645 0 0,0 0 0 0 0,0 0 0 0 0,0-1-1 0 0,-1 1 1 0 0,0-1 0 0 0,0 1 0 0 0,0-1 0 0 0,-1 0-1 0 0,-7 9 1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43 2912 0 0,'0'-1'258'0'0,"0"0"1"0"0,0 0 0 0 0,-1 0-1 0 0,1 1 1 0 0,0-1-1 0 0,0 0 1 0 0,0 0-1 0 0,0 0 1 0 0,-1 0 0 0 0,1 1-1 0 0,0-1 1 0 0,-1 0-1 0 0,1 0 1 0 0,-1 1-1 0 0,1-1 1 0 0,-1 0-1 0 0,1 1 1 0 0,-1-1 0 0 0,1 0-1 0 0,-1 1 1 0 0,0-1-1 0 0,1 1 1 0 0,-1-1-1 0 0,0 1 1 0 0,0-1 0 0 0,1 1-1 0 0,-1 0 1 0 0,0-1-1 0 0,0 1 1 0 0,1 0-1 0 0,-1 0 1 0 0,0-1-1 0 0,0 1 1 0 0,0 0 0 0 0,0 0-1 0 0,1 0 1 0 0,-1 0-1 0 0,0 0 1 0 0,-1 0-1 0 0,-11-3 9547 0 0,13 42-6302 0 0,12 164-1374 0 0,-4-169-2029 0 0,-1 6 19 0 0,2 24 69 0 0,-4-61-145 0 0,-9-3 11 0 0,3 0-107 0 0,-8-47-375 0 0,-9-40 76 0 0,16 26 348 0 0,1 29-8 0 0,4-53 0 0 0,-2 80 7 0 0,1 1-1 0 0,-1-1 1 0 0,1 0 0 0 0,-1 0 0 0 0,1 1-1 0 0,1-1 1 0 0,-1 1 0 0 0,1 0 0 0 0,-1-1-1 0 0,1 1 1 0 0,0 0 0 0 0,1 1 0 0 0,-1-1-1 0 0,1 1 1 0 0,-1-1 0 0 0,9-5 0 0 0,-10 8 10 0 0,0-1 1 0 0,0 1-1 0 0,0 0 0 0 0,1 0 1 0 0,-1-1-1 0 0,0 1 1 0 0,0 1-1 0 0,1-1 1 0 0,-1 0-1 0 0,1 1 1 0 0,-1-1-1 0 0,0 1 0 0 0,1-1 1 0 0,-1 1-1 0 0,1 0 1 0 0,-1 0-1 0 0,1 0 1 0 0,-1 1-1 0 0,1-1 1 0 0,-1 1-1 0 0,1-1 1 0 0,-1 1-1 0 0,0 0 0 0 0,1-1 1 0 0,-1 1-1 0 0,0 1 1 0 0,0-1-1 0 0,0 0 1 0 0,1 0-1 0 0,-1 1 1 0 0,0-1-1 0 0,2 4 0 0 0,1 1 28 0 0,-1 0-1 0 0,0 1 0 0 0,0-1 0 0 0,0 1 1 0 0,-1 0-1 0 0,0 0 0 0 0,-1 0 0 0 0,1 0 0 0 0,-1 1 1 0 0,-1-1-1 0 0,1 0 0 0 0,-1 1 0 0 0,-1-1 0 0 0,1 1 1 0 0,-1 0-1 0 0,-1-1 0 0 0,0 9 0 0 0,0 10 20 0 0,1-21-57 0 0,-1-1 0 0 0,1 1 0 0 0,-1 0 0 0 0,0 0 0 0 0,-1-1 0 0 0,-2 9 0 0 0,-5 20 92 0 0,9-33-68 0 0,1 1-20 0 0,-1-1 1 0 0,1 1-1 0 0,-1-1 0 0 0,1 1 0 0 0,-1-1 0 0 0,1 1 1 0 0,0-1-1 0 0,-1 1 0 0 0,1-1 0 0 0,0 0 1 0 0,-1 1-1 0 0,1-1 0 0 0,0 0 0 0 0,-1 1 0 0 0,1-1 1 0 0,0 0-1 0 0,0 0 0 0 0,-1 0 0 0 0,1 0 1 0 0,0 0-1 0 0,0 0 0 0 0,-1 0 0 0 0,1 0 0 0 0,0 0 1 0 0,0 0-1 0 0,0-1 0 0 0,35 2 49 0 0,-29-1-20 0 0,3 0-35 0 0,1 0-1 0 0,0 1 1 0 0,0 0 0 0 0,0 1 0 0 0,19 5 0 0 0,-26-6 22 0 0,-1 1 1 0 0,0-1 0 0 0,0 0-1 0 0,0 1 1 0 0,0 0 0 0 0,0 0-1 0 0,0 0 1 0 0,-1 0 0 0 0,1 0-1 0 0,-1 1 1 0 0,1-1 0 0 0,-1 1-1 0 0,0 0 1 0 0,0-1 0 0 0,0 1-1 0 0,0 0 1 0 0,-1 0 0 0 0,1 0-1 0 0,-1 1 1 0 0,1-1-1 0 0,0 4 1 0 0,5 10 56 0 0,-6-15-54 0 0,1 0-1 0 0,-1 0 0 0 0,0 0 1 0 0,0 0-1 0 0,-1 0 0 0 0,1 0 1 0 0,0 1-1 0 0,-1-1 0 0 0,1 0 0 0 0,-1 0 1 0 0,0 3-1 0 0,9 188 848 0 0,-8-171-825 0 0,-1-15-23 0 0,1-1 1 0 0,-1 1 0 0 0,0-1-1 0 0,-1 1 1 0 0,1-1 0 0 0,-1 0-1 0 0,0 1 1 0 0,-1-1 0 0 0,-2 8-1 0 0,2-11-97 0 0,0 1-1 0 0,0-1 1 0 0,-1 1 0 0 0,1-1-1 0 0,-1 0 1 0 0,0 0-1 0 0,1 0 1 0 0,-1 0-1 0 0,0-1 1 0 0,-1 1-1 0 0,1-1 1 0 0,0 0-1 0 0,-1 0 1 0 0,0 0 0 0 0,1 0-1 0 0,-1-1 1 0 0,0 1-1 0 0,0-1 1 0 0,0 0-1 0 0,1 0 1 0 0,-1 0-1 0 0,0-1 1 0 0,-1 1-1 0 0,1-1 1 0 0,0 0 0 0 0,0 0-1 0 0,0-1 1 0 0,0 1-1 0 0,0-1 1 0 0,0 0-1 0 0,-4-1 1 0 0,6 1-51 0 0,1 1 1 0 0,-1-1-1 0 0,0 0 1 0 0,0 0-1 0 0,0 0 0 0 0,1 0 1 0 0,-1 0-1 0 0,1 0 1 0 0,-1 0-1 0 0,1 0 1 0 0,-1-1-1 0 0,1 1 0 0 0,-1 0 1 0 0,1-1-1 0 0,0 1 1 0 0,0-1-1 0 0,0 0 1 0 0,0 1-1 0 0,0-1 0 0 0,0 0 1 0 0,1 0-1 0 0,-1 0 1 0 0,0 1-1 0 0,1-1 1 0 0,-1 0-1 0 0,1-3 0 0 0,-3-50-5288 0 0,3 45 4909 0 0,8-22-2993 0 0,-5 24 2839 0 0,-3 7 559 0 0,1 0 0 0 0,-1 0 0 0 0,1 0 0 0 0,0 0 0 0 0,-1-1 0 0 0,1 1 0 0 0,0 0-1 0 0,0 0 1 0 0,0 0 0 0 0,0 0 0 0 0,0 1 0 0 0,0-1 0 0 0,0 0 0 0 0,0 0 0 0 0,0 0 0 0 0,0 1 0 0 0,0-1 0 0 0,0 1 0 0 0,0-1 0 0 0,2 0 0 0 0,8-5-624 0 0,19-16-1143 0 0,-13 11 1051 0 0,0-12-365 0 0,-2 11 314 0 0,-13 11 769 0 0,-1-1-1 0 0,1 1 1 0 0,0 0-1 0 0,-1-1 1 0 0,1 1-1 0 0,-1-1 1 0 0,0 1-1 0 0,1-1 0 0 0,-1 0 1 0 0,0 1-1 0 0,1-4 1 0 0,-1 4 56 0 0,-1 0 0 0 0,1 0 1 0 0,-1-1-1 0 0,1 1 0 0 0,0 0 0 0 0,-1 0 1 0 0,1 0-1 0 0,0 0 0 0 0,0 0 0 0 0,0 0 1 0 0,0 0-1 0 0,0 0 0 0 0,0 0 0 0 0,0 1 1 0 0,0-1-1 0 0,0 0 0 0 0,1 1 0 0 0,-1-1 1 0 0,0 1-1 0 0,0-1 0 0 0,0 1 0 0 0,3-1 1 0 0,-2 0 6 0 0,1 1 1 0 0,-1-1 0 0 0,0 0 0 0 0,0 0 0 0 0,0 0 0 0 0,0 0 0 0 0,0 0 0 0 0,0 0-1 0 0,0-1 1 0 0,0 1 0 0 0,-1-1 0 0 0,3-2 0 0 0,50-41-2441 0 0,-48 34 936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157 121 1992 0 0,'0'-2'144'0'0,"1"0"-1"0"0,-1 0 1 0 0,1 1 0 0 0,-1-1 0 0 0,1 0-1 0 0,0 0 1 0 0,0 0 0 0 0,0 1-1 0 0,0-1 1 0 0,0 1 0 0 0,0-1 0 0 0,1 1-1 0 0,-1-1 1 0 0,0 1 0 0 0,1-1-1 0 0,2-1 1 0 0,-2 2 36 0 0,0 0-1 0 0,-1-1 0 0 0,1 1 1 0 0,-1-1-1 0 0,1 1 1 0 0,-1-1-1 0 0,0 0 1 0 0,1 0-1 0 0,-1 1 1 0 0,0-1-1 0 0,0 0 0 0 0,0 0 1 0 0,-1 0-1 0 0,1 0 1 0 0,0 0-1 0 0,-1 0 1 0 0,1-3-1 0 0,8-51 9234 0 0,-45 56-2301 0 0,32 1-6979 0 0,1 0 0 0 0,-1 0 1 0 0,1 1-1 0 0,0-1 0 0 0,-1 1 0 0 0,1 0 1 0 0,0 0-1 0 0,0 0 0 0 0,0 1 0 0 0,1-1 1 0 0,-1 1-1 0 0,1-1 0 0 0,-1 1 0 0 0,1 0 0 0 0,0 0 1 0 0,0 0-1 0 0,0 0 0 0 0,0 0 0 0 0,-2 6 1 0 0,-22 27 287 0 0,17-26-349 0 0,1 0-1 0 0,0 1 0 0 0,1 0 0 0 0,1 0 0 0 0,-1 0 0 0 0,2 1 1 0 0,-1 0-1 0 0,2 0 0 0 0,-5 15 0 0 0,8-21-45 0 0,-3 4-11 0 0,1-3 0 0 0,1 0 0 0 0,0 1-1 0 0,0-1 1 0 0,0 1 0 0 0,0 7 0 0 0,2-14-13 0 0,0 0 0 0 0,1 0 0 0 0,-1 0 0 0 0,0 1 0 0 0,0-1 0 0 0,1 0 0 0 0,-1 0 1 0 0,0 0-1 0 0,1-1 0 0 0,-1 1 0 0 0,1 0 0 0 0,0 0 0 0 0,-1 0 0 0 0,1 0 0 0 0,-1 0 0 0 0,1-1 0 0 0,0 1 0 0 0,0 0 1 0 0,0 0-1 0 0,-1-1 0 0 0,1 1 0 0 0,0-1 0 0 0,0 1 0 0 0,0-1 0 0 0,0 1 0 0 0,0-1 0 0 0,0 1 0 0 0,0-1 0 0 0,0 0 1 0 0,0 0-1 0 0,0 1 0 0 0,0-1 0 0 0,0 0 0 0 0,0 0 0 0 0,0 0 0 0 0,2 0 0 0 0,-1 0-3 0 0,4 1-33 0 0,-1 0 0 0 0,1 0 0 0 0,0-1 1 0 0,0 1-1 0 0,0-1 0 0 0,-1-1 0 0 0,1 1 0 0 0,0-1 1 0 0,0 0-1 0 0,-1 0 0 0 0,1-1 0 0 0,-1 1 0 0 0,1-1 1 0 0,-1-1-1 0 0,0 1 0 0 0,10-6 0 0 0,5-32-53 0 0,-18 31 89 0 0,-2 7 0 0 0,0 0 1 0 0,0 0-1 0 0,1 0 0 0 0,-1 0 1 0 0,1 0-1 0 0,-1 0 0 0 0,1 0 1 0 0,0 1-1 0 0,0-1 0 0 0,-1 0 1 0 0,1 0-1 0 0,0 1 0 0 0,1-1 1 0 0,-1 1-1 0 0,2-3 0 0 0,0-1 20 0 0,0-1-1 0 0,0 0 1 0 0,-1 0 0 0 0,0 0-1 0 0,0 0 1 0 0,0 0-1 0 0,-1 0 1 0 0,0-1 0 0 0,0 1-1 0 0,0 0 1 0 0,-1-1-1 0 0,0 1 1 0 0,0-1 0 0 0,-1 1-1 0 0,1 0 1 0 0,-2-1-1 0 0,1 1 1 0 0,-1 0 0 0 0,-2-7-1 0 0,2 10-51 0 0,-4-5 555 0 0,3 17-95 0 0,3 15-269 0 0,3 79 233 0 0,-2-92-350 0 0,0 0 0 0 0,1 0 0 0 0,0 0 1 0 0,1 0-1 0 0,1 0 0 0 0,7 18 0 0 0,-7-19-9 0 0,-1 0 0 0 0,0 1 0 0 0,0 0 0 0 0,-1-1 0 0 0,-1 1 0 0 0,0 0 0 0 0,0 12 0 0 0,-1-8-5 0 0,0-6 17 0 0,-1-1 1 0 0,2 1-1 0 0,-1-1 0 0 0,1 1 1 0 0,1-1-1 0 0,3 13 1 0 0,-4-14-24 0 0,1 0 0 0 0,-2 1 0 0 0,1-1 1 0 0,0 0-1 0 0,-1 1 0 0 0,-1-1 0 0 0,1 1 0 0 0,-1-1 1 0 0,-1 0-1 0 0,1 0 0 0 0,-1 1 0 0 0,-5 12 0 0 0,5-18-62 0 0,0-1-1 0 0,1 1 0 0 0,-1 0 1 0 0,0-1-1 0 0,0 0 0 0 0,0 1 1 0 0,0-1-1 0 0,0 0 0 0 0,0 0 0 0 0,0 0 1 0 0,0 0-1 0 0,0 0 0 0 0,-1-1 1 0 0,1 1-1 0 0,0-1 0 0 0,-5 1 1 0 0,-41 0-1060 0 0,35-1 860 0 0,11 0 22 0 0,0-1 0 0 0,0 0-1 0 0,0 1 1 0 0,0-1 0 0 0,0 0-1 0 0,0 0 1 0 0,0 0 0 0 0,1 0-1 0 0,-1 0 1 0 0,0-1 0 0 0,0 1-1 0 0,1-1 1 0 0,-1 1 0 0 0,1-1 0 0 0,-1 1-1 0 0,1-1 1 0 0,0 0 0 0 0,0 0-1 0 0,0 1 1 0 0,0-1 0 0 0,0 0-1 0 0,0 0 1 0 0,0 0 0 0 0,0 0 0 0 0,1 0-1 0 0,-1 0 1 0 0,1-1 0 0 0,0 1-1 0 0,-1-2 1 0 0,-1-11-1289 0 0,0 1-1 0 0,0-1 1 0 0,1-15 0 0 0,1 26 1358 0 0,0-2-316 0 0,0 0-1 0 0,0-1 1 0 0,0 1-1 0 0,1 0 0 0 0,0 0 1 0 0,0 0-1 0 0,0 0 1 0 0,1 0-1 0 0,4-11 0 0 0,7 2-535 0 0,7-17-591 0 0,-19 30 1492 0 0,0-1 0 0 0,0 1 1 0 0,0-1-1 0 0,0 1 0 0 0,0-1 0 0 0,1 1 0 0 0,-1 0 0 0 0,1 0 0 0 0,0 0 1 0 0,-1 0-1 0 0,1 0 0 0 0,0 0 0 0 0,0 0 0 0 0,3-1 0 0 0,20-22-1054 0 0,-22 22 1075 0 0,2-5-109 0 0,1 0 0 0 0,0 0-1 0 0,0 1 1 0 0,1 0-1 0 0,0 1 1 0 0,1-1 0 0 0,14-9-1 0 0,-21 16 185 0 0,0-1 0 0 0,0 1 0 0 0,0-1 0 0 0,-1 1 0 0 0,1-1 0 0 0,0 0 0 0 0,0 1 0 0 0,-1-1 0 0 0,1 0 0 0 0,0 1 0 0 0,-1-1 0 0 0,1 0 1 0 0,-1 0-1 0 0,1 1 0 0 0,-1-1 0 0 0,1 0 0 0 0,-1 0 0 0 0,0 0 0 0 0,1-1 0 0 0,-1 0 44 0 0,1 1 1 0 0,-1 0 0 0 0,0 0 0 0 0,1 0 0 0 0,-1 1-1 0 0,1-1 1 0 0,-1 0 0 0 0,1 0 0 0 0,0 0-1 0 0,-1 0 1 0 0,1 0 0 0 0,0 1 0 0 0,0-1-1 0 0,-1 0 1 0 0,1 0 0 0 0,0 1 0 0 0,0-1 0 0 0,0 1-1 0 0,0-1 1 0 0,2 0 0 0 0,10-7 2426 0 0,-12 7-2087 0 0,0 0 0 0 0,0 0 0 0 0,0 0 0 0 0,1 1 0 0 0,-1-1 0 0 0,0 0 0 0 0,0 1 0 0 0,0-1 0 0 0,0 1 0 0 0,1-1 0 0 0,-1 1 0 0 0,0 0 0 0 0,0-1 0 0 0,1 1-1 0 0,-1 0 1 0 0,0 0 0 0 0,1 0 0 0 0,2 0 1331 0 0,22 21 4005 0 0,-16 0-4324 0 0,-7-16-1194 0 0,0-1-1 0 0,-1 1 0 0 0,0 0 0 0 0,0 0 0 0 0,0 0 0 0 0,1 8 0 0 0,-2-11-117 0 0,-1 1-1 0 0,1 0 1 0 0,0 0-1 0 0,-1-1 1 0 0,1 1-1 0 0,1 0 0 0 0,-1-1 1 0 0,0 1-1 0 0,1-1 1 0 0,-1 1-1 0 0,1-1 1 0 0,0 0-1 0 0,3 4 1 0 0,-3-4-26 0 0,0 1-1 0 0,0-1 1 0 0,0 1 0 0 0,0-1 0 0 0,0 1 0 0 0,-1 0 0 0 0,1 0-1 0 0,-1-1 1 0 0,0 1 0 0 0,2 6 0 0 0,49 135 1416 0 0,-51-141-1431 0 0,0-1 1 0 0,0 1-1 0 0,0 0 1 0 0,0 0-1 0 0,1-1 1 0 0,-1 1-1 0 0,1-1 0 0 0,0 1 1 0 0,-1-1-1 0 0,4 3 1 0 0,-3-4-26 0 0,-1 1 1 0 0,0 0 0 0 0,1-1-1 0 0,-1 1 1 0 0,0 0-1 0 0,0-1 1 0 0,0 1-1 0 0,0 0 1 0 0,0 0 0 0 0,0 0-1 0 0,0 0 1 0 0,-1 0-1 0 0,1 0 1 0 0,-1 0 0 0 0,1 1-1 0 0,-1-1 1 0 0,0 2-1 0 0,0-1-8 0 0,1-1-1 0 0,-1 1 1 0 0,1-1-1 0 0,0 1 0 0 0,0-1 1 0 0,0 0-1 0 0,0 1 0 0 0,0-1 1 0 0,0 0-1 0 0,0 0 0 0 0,1 0 1 0 0,2 3-1 0 0,-3-3 2 0 0,0-1-1 0 0,1 1 0 0 0,-1 0 1 0 0,0 0-1 0 0,0 0 1 0 0,0-1-1 0 0,0 1 1 0 0,-1 0-1 0 0,1 0 1 0 0,0 0-1 0 0,0 5 1 0 0,-1-6 140 0 0,1-3-142 0 0,-1 0-1 0 0,0 0 1 0 0,1 0 0 0 0,-1 0 0 0 0,0 0-1 0 0,0 0 1 0 0,0 0 0 0 0,0 0-1 0 0,-1 0 1 0 0,1 0 0 0 0,0 0-1 0 0,-1 0 1 0 0,0 0 0 0 0,1 0-1 0 0,-1 0 1 0 0,0 0 0 0 0,-1-2 0 0 0,-3-11-12 0 0,-5-30-18 0 0,-1 0 0 0 0,-21-51 0 0 0,24 81 32 0 0,2-1 0 0 0,0 0-1 0 0,1 0 1 0 0,1 0 0 0 0,0-1 0 0 0,1 1 0 0 0,1-1 0 0 0,0-33 0 0 0,2 49-8 0 0,4-31-14 0 0,-4 31 12 0 0,0 0 0 0 0,1 0 0 0 0,-1 0 1 0 0,1 1-1 0 0,-1-1 0 0 0,1 0 0 0 0,-1 0 0 0 0,1 0 1 0 0,0 1-1 0 0,-1-1 0 0 0,1 0 0 0 0,0 0 1 0 0,0 1-1 0 0,-1-1 0 0 0,1 1 0 0 0,0-1 0 0 0,0 1 1 0 0,0-1-1 0 0,0 1 0 0 0,0-1 0 0 0,0 1 1 0 0,0 0-1 0 0,0 0 0 0 0,0-1 0 0 0,0 1 0 0 0,0 0 1 0 0,0 0-1 0 0,2 0 0 0 0,48-10-124 0 0,14 5-960 0 0,-21-8-838 0 0,-41 11 1558 0 0,1 1-1 0 0,-1 0 1 0 0,1 1-1 0 0,0-1 1 0 0,-1 1 0 0 0,1-1-1 0 0,-1 1 1 0 0,1 0 0 0 0,0 0-1 0 0,-1 1 1 0 0,6 0 0 0 0,19 1-3382 0 0,-5 1-1112 0 0,-1 1 0 0 0,39 11-1 0 0,-37-7 1967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4864 0 0,'-13'41'9634'0'0,"8"22"-2344"0"0,1 7-3279 0 0,-5 33-2760 0 0,-9 10-1099 0 0,9-65-67 0 0,3-23-4148 0 0,4-12-2484 0 0,1 1-4366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54 2456 0 0,'-4'-53'19359'0'0,"3"53"-19129"0"0,-20 10 2499 0 0,-20 18-1829 0 0,37-25-809 0 0,-10 6 201 0 0,0 1 0 0 0,1 1 0 0 0,1 0 0 0 0,-1 1 0 0 0,2 1 0 0 0,-20 27-1 0 0,25-32-211 0 0,1 0-15 0 0,0 0-1 0 0,1 0 1 0 0,-1 0-1 0 0,2 1 1 0 0,-1-1-1 0 0,1 1 1 0 0,0 0-1 0 0,1 0 1 0 0,0 0-1 0 0,-1 10 1 0 0,-7 17 94 0 0,8-31-119 0 0,0 0 0 0 0,0 0 0 0 0,0 0 0 0 0,1 0 0 0 0,0 1 1 0 0,0-1-1 0 0,0 10 0 0 0,1 172 216 0 0,0-181-254 0 0,1 0 0 0 0,0 0 0 0 0,0 0 0 0 0,1 0 0 0 0,0-1 0 0 0,0 1 0 0 0,0-1 0 0 0,0 1 0 0 0,1-1 0 0 0,0 0 1 0 0,6 8-1 0 0,2 2-14 0 0,1-1 0 0 0,22 20 0 0 0,-32-32 6 0 0,0 0 1 0 0,0-1-1 0 0,0 1 0 0 0,0-1 0 0 0,1 0 1 0 0,-1 0-1 0 0,1 0 0 0 0,-1 0 1 0 0,1 0-1 0 0,-1 0 0 0 0,6 0 0 0 0,23 10-286 0 0,-24-9 118 0 0,0 0 1 0 0,0-1 0 0 0,0 0 0 0 0,0 0-1 0 0,0-1 1 0 0,0 1 0 0 0,0-2-1 0 0,13-1 1 0 0,7 1-1479 0 0,-25 1 1400 0 0,1-1 1 0 0,0 1-1 0 0,-1-1 0 0 0,1 0 1 0 0,-1 0-1 0 0,1 0 0 0 0,-1 0 1 0 0,1 0-1 0 0,-1 0 0 0 0,1-1 1 0 0,-1 1-1 0 0,0-1 0 0 0,0 0 1 0 0,0 0-1 0 0,0 0 0 0 0,2-2 1 0 0,31-42-4359 0 0,-15 19 2494 0 0,-13 16 1204 0 0,0 0 0 0 0,-1-1-1 0 0,0 0 1 0 0,0 0 0 0 0,4-16-1 0 0,1-1-107 0 0,-1 9 292 0 0,-9 18 664 0 0,1-1 1 0 0,-1 1-1 0 0,0-1 1 0 0,0 1-1 0 0,-1-1 0 0 0,1 0 1 0 0,0 0-1 0 0,-1 1 0 0 0,1-1 1 0 0,-1 0-1 0 0,0 0 0 0 0,0 0 1 0 0,-1-3-1 0 0,15-77-345 0 0,-14 24 2091 0 0,0 15 3205 0 0,0 44-4748 0 0,-1 0 0 0 0,1 0 1 0 0,0 1-1 0 0,0-1 0 0 0,0 0 1 0 0,-1 0-1 0 0,1 0 0 0 0,0 1 0 0 0,0-1 1 0 0,-1 0-1 0 0,1 0 0 0 0,0 0 1 0 0,0 0-1 0 0,-1 0 0 0 0,1 0 0 0 0,0 0 1 0 0,0 0-1 0 0,-1 0 0 0 0,1 0 0 0 0,0 0 1 0 0,0 0-1 0 0,-1 0 0 0 0,1 0 1 0 0,0 0-1 0 0,0 0 0 0 0,-1 0 0 0 0,1 0 1 0 0,0 0-1 0 0,-1 0 0 0 0,1 0 1 0 0,0 0-1 0 0,0 0 0 0 0,-1 0 0 0 0,1 0 1 0 0,0-1-1 0 0,0 1 0 0 0,0 0 0 0 0,-1 0 1 0 0,1 0-1 0 0,0-1 0 0 0,0 1 1 0 0,0 0-1 0 0,0 0 0 0 0,-1 0 0 0 0,1-1 1 0 0,0 1-1 0 0,0 0 0 0 0,0 0 1 0 0,0-1-1 0 0,0 1 0 0 0,0-1 0 0 0,-9 21 4073 0 0,6-5-4565 0 0,3 1 1016 0 0,-1-14-610 0 0,1 1 0 0 0,-1 0-1 0 0,1 0 1 0 0,0 0-1 0 0,0 0 1 0 0,0 0 0 0 0,1-1-1 0 0,-1 1 1 0 0,1 0-1 0 0,-1 0 1 0 0,1 0-1 0 0,0-1 1 0 0,0 1 0 0 0,0 0-1 0 0,1-1 1 0 0,2 5-1 0 0,-3-5-32 0 0,0-1-1 0 0,0 0 0 0 0,0 1 0 0 0,0-1 1 0 0,0 1-1 0 0,0-1 0 0 0,0 1 1 0 0,-1-1-1 0 0,1 1 0 0 0,-1 0 0 0 0,1-1 1 0 0,-1 1-1 0 0,0 0 0 0 0,1 3 1 0 0,-1-3 3 0 0,0-1 1 0 0,0 1-1 0 0,1 0 1 0 0,-1 0 0 0 0,1 0-1 0 0,-1-1 1 0 0,1 1 0 0 0,0 0-1 0 0,0 0 1 0 0,-1-1-1 0 0,1 1 1 0 0,0-1 0 0 0,3 4-1 0 0,-3-4-3 0 0,0 0 0 0 0,0 1 0 0 0,0-1 0 0 0,0 0 0 0 0,0 1 0 0 0,0-1 0 0 0,-1 1-1 0 0,1 0 1 0 0,0-1 0 0 0,-1 1 0 0 0,1 0 0 0 0,-1-1 0 0 0,1 1 0 0 0,-1 0 0 0 0,0-1 0 0 0,0 4 0 0 0,7 27 315 0 0,-2-18-186 0 0,5 9 136 0 0,-1 1-1 0 0,-1 0 1 0 0,6 28-1 0 0,-2-19-10 0 0,-9-27-213 0 0,0 0 0 0 0,-1 0 1 0 0,0 0-1 0 0,0 0 0 0 0,0 0 0 0 0,-1 0 0 0 0,0 0 0 0 0,1 7 0 0 0,7 178 789 0 0,-18-63-664 0 0,6-120-233 0 0,0 0 0 0 0,-1-1 0 0 0,0 1-1 0 0,0-1 1 0 0,0 0 0 0 0,-7 7 0 0 0,9-13-9 0 0,0 0-1 0 0,-1 0 1 0 0,1 0 0 0 0,0 0-1 0 0,-1 0 1 0 0,1-1 0 0 0,0 1 0 0 0,-1-1-1 0 0,1 0 1 0 0,0 0 0 0 0,-1 1 0 0 0,1-2-1 0 0,-1 1 1 0 0,1 0 0 0 0,0 0 0 0 0,-1-1-1 0 0,1 1 1 0 0,-3-2 0 0 0,0 1-74 0 0,1 0 1 0 0,0 0-1 0 0,-1-1 1 0 0,1 1-1 0 0,0-1 1 0 0,0 0-1 0 0,0 0 1 0 0,0 0-1 0 0,-4-4 1 0 0,-24-27-1550 0 0,25 27 999 0 0,0 0-1 0 0,0-1 1 0 0,1 0-1 0 0,0 0 1 0 0,0-1-1 0 0,0 0 1 0 0,1 0-1 0 0,1 0 0 0 0,-1-1 1 0 0,1 1-1 0 0,-5-17 1 0 0,6 15-17 0 0,1 1 0 0 0,1 0 0 0 0,-1-1 0 0 0,1 0 0 0 0,1 1 0 0 0,0-1 0 0 0,0 1 1 0 0,1-1-1 0 0,0 1 0 0 0,1-1 0 0 0,0 1 0 0 0,0-1 0 0 0,1 1 0 0 0,0 0 0 0 0,1 0 0 0 0,0 1 0 0 0,1-1 0 0 0,-1 1 0 0 0,10-12 1 0 0,10-10-1871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3872 0 0,'1'3'7796'0'0,"7"14"-5730"0"0,-3-12-1433 0 0,-1 1 1 0 0,-1 0-1 0 0,1 1 0 0 0,-1-1 0 0 0,4 10 0 0 0,4 9 216 0 0,3 9 937 0 0,-14-31-1693 0 0,1 0 0 0 0,0 0 0 0 0,0-1-1 0 0,0 1 1 0 0,0 0 0 0 0,0-1 0 0 0,0 1 0 0 0,1-1 0 0 0,0 1 0 0 0,3 3 0 0 0,-1 0 143 0 0,0 1-1 0 0,0-1 1 0 0,-1 1 0 0 0,0 0-1 0 0,0-1 1 0 0,-1 1 0 0 0,4 15-1 0 0,-5-15-15 0 0,1 1-1 0 0,0-1 0 0 0,1 0 0 0 0,0 0 0 0 0,0 0 1 0 0,8 13-1 0 0,10 28 401 0 0,-8-25-378 0 0,-13-22-235 0 0,0 0 0 0 0,0 0 0 0 0,1-1 1 0 0,-1 1-1 0 0,0 0 0 0 0,0 0 0 0 0,1-1 0 0 0,-1 1 0 0 0,0 0 1 0 0,1-1-1 0 0,-1 1 0 0 0,1 0 0 0 0,-1-1 0 0 0,1 1 0 0 0,-1-1 1 0 0,1 1-1 0 0,0-1 0 0 0,-1 1 0 0 0,1-1 0 0 0,0 1 0 0 0,-1-1 1 0 0,1 0-1 0 0,0 1 0 0 0,-1-1 0 0 0,1 0 0 0 0,0 1 0 0 0,1-1 1 0 0,14 6 120 0 0,-14-5 446 0 0,-1-8-46 0 0,-2-6-374 0 0,-1-2 14 0 0,-1 1 1 0 0,-1-1 0 0 0,0 1 0 0 0,-11-23 0 0 0,4 7-7 0 0,-36-90 153 0 0,39 50-233 0 0,46 47-86 0 0,-33 22-26 0 0,0-1 0 0 0,1 1-1 0 0,-1 0 1 0 0,1 0-1 0 0,0 1 1 0 0,-1 0-1 0 0,1 0 1 0 0,8 1 0 0 0,-8-1-112 0 0,0 1 1 0 0,0-1 0 0 0,0 0 0 0 0,0-1-1 0 0,0 0 1 0 0,7-1 0 0 0,6-2-547 0 0,-1-4-291 0 0,-13 7 591 0 0,0-1-1 0 0,-1 1 1 0 0,1 0 0 0 0,0 1-1 0 0,-1-1 1 0 0,1 1-1 0 0,0 0 1 0 0,0 0 0 0 0,-1 1-1 0 0,7 0 1 0 0,13 1-4304 0 0,-22-2 4169 0 0,1 0 0 0 0,0 1-1 0 0,0-1 1 0 0,-1 1 0 0 0,1-1-1 0 0,0 1 1 0 0,-1 0 0 0 0,1 0-1 0 0,-1 1 1 0 0,1-1-1 0 0,-1 0 1 0 0,1 1 0 0 0,-1-1-1 0 0,0 1 1 0 0,0 0 0 0 0,0 0-1 0 0,0 0 1 0 0,0 0-1 0 0,0 0 1 0 0,0 0 0 0 0,-1 0-1 0 0,1 1 1 0 0,1 2 0 0 0,4 3-2560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3320 0 0,'-18'25'10330'0'0,"9"55"13"0"0,0 39-6709 0 0,0-44-3697 0 0,9-25-1584 0 0,0 7-3459 0 0,0 0-5861 0 0,-8-39 7363 0 0,5-13 2616 0 0,1 2-2944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2040 0 0,'0'-6'9198'0'0,"3"65"-2933"0"0,-1-16-5178 0 0,-2-38-972 0 0,0 1-1 0 0,1 0 0 0 0,0 0 1 0 0,0-1-1 0 0,0 1 1 0 0,1-1-1 0 0,0 1 0 0 0,0-1 1 0 0,4 8-1 0 0,11 33 394 0 0,-7-27-349 0 0,-8-17-125 0 0,0 1 1 0 0,0 0 0 0 0,0-1 0 0 0,-1 1 0 0 0,1 0-1 0 0,-1-1 1 0 0,0 1 0 0 0,0 0 0 0 0,1 5 0 0 0,3 3 80 0 0,0 0 1 0 0,0 0-1 0 0,1-1 1 0 0,1 1-1 0 0,12 14 1 0 0,-2-1 5 0 0,-15-9 89 0 0,-2-15-172 0 0,-1 1-1 0 0,1 0 1 0 0,0 0-1 0 0,0 0 1 0 0,0-1-1 0 0,0 1 1 0 0,0 0-1 0 0,0 0 0 0 0,0-1 1 0 0,0 1-1 0 0,0 0 1 0 0,0 0-1 0 0,0-1 1 0 0,1 1-1 0 0,-1 0 0 0 0,0 0 1 0 0,0-1-1 0 0,1 1 1 0 0,-1 0-1 0 0,1-1 1 0 0,-1 1-1 0 0,0 0 0 0 0,1-1 1 0 0,-1 1-1 0 0,1-1 1 0 0,0 1-1 0 0,-1 0 1 0 0,1-1-1 0 0,-1 0 0 0 0,1 1 1 0 0,1 0-1 0 0,-4-45 209 0 0,-1 31-193 0 0,-5-10 48 0 0,2 1-1 0 0,0-1 1 0 0,2 0 0 0 0,-3-46 0 0 0,3 22 68 0 0,3 41-146 0 0,0 0 0 0 0,1 1 0 0 0,-1-1 1 0 0,1 0-1 0 0,0 0 0 0 0,1 1 0 0 0,0-1 1 0 0,-1 0-1 0 0,4-10 0 0 0,0 6 16 0 0,-3 3-4 0 0,0 1 1 0 0,1-1-1 0 0,0 1 1 0 0,1 0 0 0 0,0 0-1 0 0,0 0 1 0 0,0 0-1 0 0,0 0 1 0 0,1 1 0 0 0,0-1-1 0 0,0 1 1 0 0,0 0-1 0 0,1 0 1 0 0,0 0 0 0 0,9-6-1 0 0,-10 9 38 0 0,0 0 0 0 0,0 0-1 0 0,0 1 1 0 0,0-1-1 0 0,0 1 1 0 0,0 0 0 0 0,1 0-1 0 0,-1 1 1 0 0,0-1 0 0 0,0 1-1 0 0,7 0 1 0 0,-9 0-48 0 0,0 0-1 0 0,-1 1 1 0 0,1-1 0 0 0,-1 0 0 0 0,1 0-1 0 0,-1 1 1 0 0,1-1 0 0 0,-1 1-1 0 0,0-1 1 0 0,1 1 0 0 0,-1-1 0 0 0,1 1-1 0 0,-1 0 1 0 0,0 0 0 0 0,0 0-1 0 0,1 0 1 0 0,-1 0 0 0 0,0 0 0 0 0,0 0-1 0 0,0 0 1 0 0,0 0 0 0 0,0 1-1 0 0,0-1 1 0 0,-1 0 0 0 0,1 1-1 0 0,0-1 1 0 0,-1 0 0 0 0,1 1 0 0 0,-1-1-1 0 0,1 1 1 0 0,-1-1 0 0 0,0 1-1 0 0,1-1 1 0 0,-1 1 0 0 0,0 2 0 0 0,9 72 396 0 0,-9-21-212 0 0,32-55-214 0 0,-29 0 10 0 0,12 0 36 0 0,0 0 0 0 0,1-1-1 0 0,-1-1 1 0 0,19-4 0 0 0,-28 5-29 0 0,1 0-1 0 0,-1 0 1 0 0,1 1-1 0 0,-1 0 1 0 0,1 0-1 0 0,0 0 1 0 0,-1 1-1 0 0,1 0 1 0 0,-1 0-1 0 0,1 1 1 0 0,-1 0-1 0 0,0 0 1 0 0,0 0 0 0 0,0 1-1 0 0,6 3 1 0 0,10 5 94 0 0,0 1 0 0 0,32 24 0 0 0,-53-35-95 0 0,1 0 1 0 0,-1 0-1 0 0,0 0 0 0 0,0 1 1 0 0,0-1-1 0 0,0 0 0 0 0,0 0 1 0 0,-1 1-1 0 0,1-1 0 0 0,0 0 1 0 0,0 1-1 0 0,-1-1 0 0 0,1 1 1 0 0,0 2-1 0 0,-1-3-7 0 0,0 0-1 0 0,1 0 1 0 0,-1 0 0 0 0,1 1 0 0 0,-1-1-1 0 0,1 0 1 0 0,-1 0 0 0 0,1 0 0 0 0,-1 0-1 0 0,1 0 1 0 0,0 0 0 0 0,0 0 0 0 0,0 0-1 0 0,-1-1 1 0 0,1 1 0 0 0,0 0 0 0 0,0 0-1 0 0,0-1 1 0 0,0 1 0 0 0,0 0 0 0 0,1-1-1 0 0,-1 1 1 0 0,1-1 0 0 0,0 1-1 0 0,0 0 0 0 0,-1 0-1 0 0,1 0 1 0 0,0 0 0 0 0,-1 0 0 0 0,1 0 0 0 0,-1 1 0 0 0,1-1 0 0 0,-1 0 0 0 0,0 1 0 0 0,1-1-1 0 0,-1 1 1 0 0,0 0 0 0 0,0-1 0 0 0,0 1 0 0 0,0 0 0 0 0,0 0 0 0 0,-1-1 0 0 0,1 1 0 0 0,0 0-1 0 0,-1 0 1 0 0,1 0 0 0 0,-1 3 0 0 0,1-1 14 0 0,0-1 0 0 0,0 0 0 0 0,0 0 0 0 0,0 1 0 0 0,0-1 0 0 0,0 0 0 0 0,1 0 0 0 0,0 0 0 0 0,-1-1 0 0 0,1 1 0 0 0,0 0 0 0 0,1 0 0 0 0,2 2-1 0 0,-3-3 1 0 0,-1-1 0 0 0,0 1-1 0 0,0-1 1 0 0,0 1 0 0 0,0 0-1 0 0,0-1 1 0 0,0 1-1 0 0,0 0 1 0 0,0 0 0 0 0,-1 0-1 0 0,1 0 1 0 0,0 0 0 0 0,-1 0-1 0 0,0-1 1 0 0,0 1-1 0 0,1 0 1 0 0,-1 0 0 0 0,0 0-1 0 0,0 0 1 0 0,-1 3 0 0 0,1 1 36 0 0,4 12 183 0 0,-3-17-213 0 0,0 1 0 0 0,0-1 0 0 0,-1 0 0 0 0,1 1-1 0 0,0-1 1 0 0,-1 1 0 0 0,0-1 0 0 0,1 1-1 0 0,-1-1 1 0 0,0 1 0 0 0,0-1 0 0 0,0 1 0 0 0,0-1-1 0 0,0 1 1 0 0,0 0 0 0 0,0-1 0 0 0,0 1 0 0 0,-1-1-1 0 0,1 1 1 0 0,-1-1 0 0 0,1 1 0 0 0,-1-1-1 0 0,1 0 1 0 0,-1 1 0 0 0,0-1 0 0 0,0 0 0 0 0,1 1-1 0 0,-1-1 1 0 0,0 0 0 0 0,-2 2 0 0 0,-8 3-40 0 0,-8 11-44 0 0,17-14 64 0 0,0-1-1 0 0,0 1 1 0 0,0-1-1 0 0,-1 0 0 0 0,1 0 1 0 0,-1 0-1 0 0,1 0 1 0 0,-1 0-1 0 0,0 0 0 0 0,0-1 1 0 0,0 1-1 0 0,-4 1 1 0 0,5-2-10 0 0,-1 0 1 0 0,0 0-1 0 0,1 0 1 0 0,-1 1-1 0 0,1-1 1 0 0,0 1-1 0 0,0 0 1 0 0,-1-1-1 0 0,1 1 1 0 0,-2 2-1 0 0,-6 6-386 0 0,0-2-1 0 0,-1 1 1 0 0,0-2-1 0 0,0 1 1 0 0,-15 6-1 0 0,22-12-24 0 0,-22 15-5792 0 0,27-21 2596 0 0,0 2 3228 0 0,0-1 1 0 0,0 1 0 0 0,0 0-1 0 0,1 0 1 0 0,-1 0 0 0 0,1 0-1 0 0,-1 1 1 0 0,1-1 0 0 0,0 0-1 0 0,0 1 1 0 0,0-1 0 0 0,0 1-1 0 0,0-1 1 0 0,0 1 0 0 0,4-2-1 0 0,11-10-1244 0 0,-14 2 836 0 0,-3 9 704 0 0,0 1 1 0 0,0 0 0 0 0,1 0-1 0 0,-1-1 1 0 0,0 1 0 0 0,0 0-1 0 0,1 0 1 0 0,-1 0 0 0 0,1 0-1 0 0,-1 0 1 0 0,1-1 0 0 0,-1 1-1 0 0,1 0 1 0 0,0 0 0 0 0,0 0-1 0 0,-1 0 1 0 0,1 1-1 0 0,0-1 1 0 0,0 0 0 0 0,0 0-1 0 0,0 0 1 0 0,0 1 0 0 0,2-2-1 0 0,45-38-2163 0 0,-16 10-672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234 308 2272 0 0,'0'0'1672'0'0,"-18"-13"1922"0"0,2 12 1614 0 0,12 1-4735 0 0,0-1 1 0 0,0 1 0 0 0,0-1 0 0 0,0 1-1 0 0,0 0 1 0 0,-1 1 0 0 0,1-1 0 0 0,0 1-1 0 0,0 0 1 0 0,0 0 0 0 0,1 0 0 0 0,-1 0-1 0 0,-5 3 1 0 0,7-2-253 0 0,0 1 0 0 0,-1-1 0 0 0,1 0 0 0 0,0 1 0 0 0,-1-1 0 0 0,0 0 0 0 0,1-1 0 0 0,-1 1-1 0 0,0 0 1 0 0,-6 2 0 0 0,6-3-141 0 0,0 0-1 0 0,0 0 1 0 0,0 1 0 0 0,1 0-1 0 0,-1-1 1 0 0,0 1-1 0 0,1 0 1 0 0,-1 0-1 0 0,1 0 1 0 0,0 1-1 0 0,0-1 1 0 0,-1 1-1 0 0,1-1 1 0 0,1 1 0 0 0,-1-1-1 0 0,0 1 1 0 0,1 0-1 0 0,-1 0 1 0 0,0 3-1 0 0,-27 58 735 0 0,15-24-435 0 0,11-35-345 0 0,1 1-1 0 0,0 0 0 0 0,0 0 1 0 0,0 0-1 0 0,1 0 1 0 0,-1 12-1 0 0,1 8 62 0 0,1-17-61 0 0,-1 0-1 0 0,1-1 1 0 0,1 1-1 0 0,0 0 1 0 0,0-1-1 0 0,3 11 1 0 0,-3-17-30 0 0,0 1 0 0 0,1 0 0 0 0,-1-1 0 0 0,1 0 0 0 0,-1 1 0 0 0,1-1 0 0 0,0 0 0 0 0,0 0 0 0 0,0 1 0 0 0,0-2 0 0 0,0 1 0 0 0,1 0 0 0 0,-1 0 0 0 0,0-1 0 0 0,1 1 0 0 0,-1-1 0 0 0,1 0 0 0 0,0 0 0 0 0,-1 0 0 0 0,1 0 0 0 0,0 0 1 0 0,3 0-1 0 0,-4 0-7 0 0,0-1 0 0 0,0 1 0 0 0,0-1 0 0 0,0 0 0 0 0,0 0 0 0 0,0 0 1 0 0,0 0-1 0 0,0 0 0 0 0,0 0 0 0 0,0 0 0 0 0,0-1 0 0 0,-1 1 0 0 0,1-1 1 0 0,0 1-1 0 0,0-1 0 0 0,0 0 0 0 0,0 0 0 0 0,-1 0 0 0 0,1 0 0 0 0,2-2 1 0 0,21-29-268 0 0,-8 8 121 0 0,-12 20 103 0 0,-1-1 1 0 0,0 0 0 0 0,0 0-1 0 0,0 0 1 0 0,0 0-1 0 0,4-10 1 0 0,-4 7-12 0 0,3-6 13 0 0,0 0-1 0 0,-1-1 1 0 0,-1 0 0 0 0,0 0-1 0 0,-1 0 1 0 0,-1-1 0 0 0,0 1-1 0 0,-1-1 1 0 0,0-26-1 0 0,-3 7 241 0 0,-2-1 0 0 0,-1 0-1 0 0,-13-48 1 0 0,8 45 87 0 0,-12-46 593 0 0,6 36 42 0 0,15 48-887 0 0,0 1-1 0 0,0 0 1 0 0,0-1-1 0 0,-1 1 0 0 0,1-1 1 0 0,0 1-1 0 0,0-1 1 0 0,0 1-1 0 0,0-1 1 0 0,-1 1-1 0 0,1 0 1 0 0,0-1-1 0 0,0 1 0 0 0,-1 0 1 0 0,1-1-1 0 0,0 1 1 0 0,-1 0-1 0 0,1-1 1 0 0,0 1-1 0 0,-1 0 1 0 0,1-1-1 0 0,-1 1 0 0 0,1 0 1 0 0,0 0-1 0 0,-1 0 1 0 0,1-1-1 0 0,-1 1 1 0 0,1 0-1 0 0,-1 0 1 0 0,1 0-1 0 0,0 0 0 0 0,-1 0 1 0 0,1 0-1 0 0,-1 0 1 0 0,1 0-1 0 0,-1 0 1 0 0,1 0-1 0 0,-1 0 1 0 0,1 0-1 0 0,-1 0 0 0 0,1 0 1 0 0,-1 0-1 0 0,1 1 1 0 0,0-1-1 0 0,-1 0 1 0 0,1 0-1 0 0,-1 0 1 0 0,1 1-1 0 0,-1-1 0 0 0,-20 13 1117 0 0,20-7-1088 0 0,-1-1-1 0 0,1 0 0 0 0,1 0 0 0 0,-1 0 0 0 0,1 0 0 0 0,0 1 0 0 0,0-1 0 0 0,0 0 0 0 0,2 8 0 0 0,0 10 25 0 0,-1-11-71 0 0,1-1-1 0 0,1 1 0 0 0,0-1 0 0 0,0 0 0 0 0,2 0 1 0 0,-1 0-1 0 0,1 0 0 0 0,9 13 0 0 0,1 5 2 0 0,-14-27-10 0 0,0 0 0 0 0,0-1 0 0 0,1 1 0 0 0,-1 0 1 0 0,1-1-1 0 0,-1 1 0 0 0,1-1 0 0 0,-1 1 0 0 0,1-1 0 0 0,0 0 1 0 0,3 2-1 0 0,10 9-7 0 0,9 41-67 0 0,-19-39 57 0 0,-4-12 11 0 0,0-1 0 0 0,-1 1 0 0 0,1-1 0 0 0,0 1 0 0 0,0-1 0 0 0,0 0 0 0 0,0 1 0 0 0,0-1 0 0 0,0 0 0 0 0,0 0 0 0 0,1 0 0 0 0,-1 0 0 0 0,0 0 0 0 0,0 0 0 0 0,1 0 0 0 0,-1 0 0 0 0,1-1 0 0 0,-1 1 0 0 0,1-1 0 0 0,-1 1 0 0 0,3 0 0 0 0,11 6-20 0 0,-10 9-29 0 0,-5-14 40 0 0,0-1 1 0 0,0 0-1 0 0,1 1 1 0 0,-1-1 0 0 0,0 0-1 0 0,0 0 1 0 0,1 1-1 0 0,-1-1 1 0 0,1 0-1 0 0,-1 0 1 0 0,1 0 0 0 0,0 0-1 0 0,-1 1 1 0 0,1-1-1 0 0,0 0 1 0 0,0 0-1 0 0,0 0 1 0 0,0 0 0 0 0,0-1-1 0 0,2 3 1 0 0,15 20-256 0 0,-16-21 195 0 0,-1 1-1 0 0,1-1 1 0 0,0 1 0 0 0,0-1 0 0 0,0 0-1 0 0,0 1 1 0 0,0-1 0 0 0,0 0 0 0 0,4 2-1 0 0,-4-2-52 0 0,0 0-1 0 0,1 0 0 0 0,-1 0 0 0 0,0 1 1 0 0,0-1-1 0 0,0 1 0 0 0,-1 0 0 0 0,1-1 1 0 0,2 7-1 0 0,-3-6-92 0 0,1 0 0 0 0,-1 0-1 0 0,1-1 1 0 0,-1 1 0 0 0,1 0 0 0 0,0-1-1 0 0,0 1 1 0 0,0-1 0 0 0,0 0 0 0 0,1 0-1 0 0,-1 0 1 0 0,6 4 0 0 0,-4-3-247 0 0,-1 0-1 0 0,1 0 1 0 0,-1 0 0 0 0,1 1 0 0 0,-1-1 0 0 0,0 1-1 0 0,0 0 1 0 0,-1 0 0 0 0,4 5 0 0 0,-5-6-199 0 0,1 1 0 0 0,0-1 1 0 0,0 0-1 0 0,0 1 1 0 0,1-1-1 0 0,-1 0 0 0 0,1 0 1 0 0,0-1-1 0 0,0 1 0 0 0,0 0 1 0 0,0-1-1 0 0,0 0 1 0 0,0 0-1 0 0,1 0 0 0 0,5 2 1 0 0,-2 1-1570 0 0,6 0-847 0 0,11-5-103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313 159 3040 0 0,'0'-4'190'0'0,"0"0"0"0"0,1 1 0 0 0,-1-1 0 0 0,1 0 0 0 0,0 1 0 0 0,0-1 0 0 0,0 1 0 0 0,0-1-1 0 0,1 1 1 0 0,-1 0 0 0 0,1 0 0 0 0,0-1 0 0 0,0 1 0 0 0,3-4 0 0 0,-3 3 445 0 0,-1-1-1 0 0,1 0 1 0 0,-1 1-1 0 0,0-1 1 0 0,-1 0 0 0 0,1 0-1 0 0,-1 0 1 0 0,0 1-1 0 0,-1-9 1 0 0,1 6 454 0 0,0-2-413 0 0,0 7-324 0 0,1 1 0 0 0,-1-1 0 0 0,0 1 0 0 0,0-1 0 0 0,0 0 0 0 0,0 1 0 0 0,-1-1 0 0 0,1 0 0 0 0,0 1 0 0 0,-1-1-1 0 0,1 1 1 0 0,-1-1 0 0 0,1 1 0 0 0,-2-4 0 0 0,0 4-56 0 0,0 1-1 0 0,-1-1 1 0 0,1 0 0 0 0,0 1-1 0 0,0-1 1 0 0,0 1-1 0 0,-1-1 1 0 0,1 1 0 0 0,0 0-1 0 0,-1 0 1 0 0,1 0-1 0 0,-3 1 1 0 0,-11-1 682 0 0,0 1 1 0 0,0 1-1 0 0,-25 6 0 0 0,38-7-932 0 0,-1-1 0 0 0,1 1 0 0 0,-1 0 0 0 0,1 0 0 0 0,0 0 0 0 0,0 1 0 0 0,-1-1 0 0 0,1 1 0 0 0,0 0 0 0 0,0-1 0 0 0,0 1 0 0 0,1 1 0 0 0,-1-1 0 0 0,0 0 0 0 0,1 1 0 0 0,-1-1 0 0 0,1 1 0 0 0,0 0 0 0 0,0 0 0 0 0,0 0 0 0 0,-2 6 0 0 0,3-7-23 0 0,0 1 0 0 0,0-1-1 0 0,0 1 1 0 0,-1-1 0 0 0,1 1 0 0 0,-1-1-1 0 0,1 0 1 0 0,-1 0 0 0 0,0 1-1 0 0,1-1 1 0 0,-1 0 0 0 0,0-1 0 0 0,0 1-1 0 0,-1 0 1 0 0,-3 2 0 0 0,-11 12 110 0 0,-13 43 189 0 0,4-8-201 0 0,25-49-116 0 0,-35 55 118 0 0,35-54-124 0 0,-1 0 1 0 0,1 0-1 0 0,0 0 0 0 0,0 0 0 0 0,0 0 0 0 0,0 0 1 0 0,0 0-1 0 0,1 0 0 0 0,-1 0 0 0 0,1 0 1 0 0,0 1-1 0 0,0-1 0 0 0,0 0 0 0 0,0 0 1 0 0,1 0-1 0 0,-1 0 0 0 0,1 1 0 0 0,2 4 0 0 0,-2-6-3 0 0,0-1 0 0 0,1 1 0 0 0,-1-1 0 0 0,0 1 0 0 0,1-1 0 0 0,-1 1 0 0 0,1-1 0 0 0,0 0 0 0 0,0 0 0 0 0,-1 0 0 0 0,1 0 0 0 0,0 0 0 0 0,0 0 0 0 0,0 0 0 0 0,0-1 0 0 0,0 1 0 0 0,0-1 0 0 0,0 1 0 0 0,0-1 0 0 0,0 0 0 0 0,0 0 0 0 0,0 0 0 0 0,0 0 0 0 0,2 0 0 0 0,57-11-62 0 0,-39 7-6 0 0,-9 0 55 0 0,0 0 0 0 0,-1 0 0 0 0,1-2 0 0 0,-1 1 1 0 0,16-10-1 0 0,-23 12 11 0 0,0 0 1 0 0,0 0-1 0 0,0 0 1 0 0,0-1-1 0 0,0 1 1 0 0,-1-1 0 0 0,0 0-1 0 0,0-1 1 0 0,0 1-1 0 0,0-1 1 0 0,0 0-1 0 0,4-8 1 0 0,-8 12 1 0 0,0 0 1 0 0,1 0-1 0 0,-1 0 1 0 0,1 0 0 0 0,-1 0-1 0 0,1 0 1 0 0,-1 0-1 0 0,1 0 1 0 0,0 0-1 0 0,-1 0 1 0 0,1 0-1 0 0,0 0 1 0 0,0 0 0 0 0,0 0-1 0 0,0 1 1 0 0,0-1-1 0 0,1-1 1 0 0,12-13-34 0 0,-2-4 64 0 0,-11 17-25 0 0,0 1 0 0 0,1 0 0 0 0,-1-1 0 0 0,0 0 1 0 0,0 1-1 0 0,0-1 0 0 0,0 0 0 0 0,0 1 0 0 0,-1-1 0 0 0,1 0 0 0 0,-1 0 1 0 0,1 0-1 0 0,-1 0 0 0 0,1 1 0 0 0,-1-1 0 0 0,0 0 0 0 0,0-3 0 0 0,0-11 83 0 0,1 13-76 0 0,-1-1 1 0 0,1 0-1 0 0,-1 1 1 0 0,0-1-1 0 0,0 0 0 0 0,0 1 1 0 0,-1-1-1 0 0,1 1 1 0 0,-1-1-1 0 0,0 0 1 0 0,0 1-1 0 0,0 0 1 0 0,0-1-1 0 0,-1 1 1 0 0,0 0-1 0 0,1-1 1 0 0,-1 1-1 0 0,-3-3 0 0 0,5 6-7 0 0,0 0-1 0 0,-1 0 1 0 0,1 0-1 0 0,0 0 0 0 0,-1 0 1 0 0,1 0-1 0 0,0 0 0 0 0,-1 0 1 0 0,1 0-1 0 0,0 0 1 0 0,0 0-1 0 0,-1 0 0 0 0,1 0 1 0 0,0 0-1 0 0,-1 1 1 0 0,1-1-1 0 0,0 0 0 0 0,0 0 1 0 0,-1 0-1 0 0,1 0 0 0 0,0 1 1 0 0,0-1-1 0 0,-1 0 1 0 0,1 0-1 0 0,0 0 0 0 0,0 1 1 0 0,0-1-1 0 0,-1 0 0 0 0,1 0 1 0 0,0 1-1 0 0,0-1 1 0 0,0 0-1 0 0,0 1 0 0 0,0-1 1 0 0,-1 0-1 0 0,1 1 0 0 0,0-1 1 0 0,0 0-1 0 0,0 0 1 0 0,0 1-1 0 0,0-1 0 0 0,0 0 1 0 0,0 1-1 0 0,0-1 1 0 0,0 0-1 0 0,0 1 0 0 0,0-1 1 0 0,1 0-1 0 0,-1 1 0 0 0,0-1 1 0 0,-1 37 79 0 0,10 41 2 0 0,-1-45-28 0 0,6 51-1 0 0,-4-15 60 0 0,-6-38-17 0 0,-2 0 0 0 0,-1 0 0 0 0,-4 33 0 0 0,1 12 181 0 0,2-61-298 0 0,-1 28 29 0 0,1-42-10 0 0,0 1-1 0 0,0 0 1 0 0,-1-1-1 0 0,1 1 0 0 0,-1 0 1 0 0,1-1-1 0 0,-1 1 1 0 0,0-1-1 0 0,0 1 1 0 0,1-1-1 0 0,-1 1 0 0 0,0-1 1 0 0,0 1-1 0 0,0-1 1 0 0,-1 0-1 0 0,1 1 0 0 0,0-1 1 0 0,0 0-1 0 0,-4 2 1 0 0,-24 16-91 0 0,26-16-20 0 0,1-1 0 0 0,-1 0 0 0 0,-1 1 0 0 0,1-1 0 0 0,0-1 1 0 0,0 1-1 0 0,-1 0 0 0 0,1-1 0 0 0,-1 0 0 0 0,1 0 0 0 0,-1 0 1 0 0,0 0-1 0 0,1 0 0 0 0,-1-1 0 0 0,0 0 0 0 0,-5 0 0 0 0,1 0-932 0 0,0 0 0 0 0,0-1-1 0 0,0 0 1 0 0,0-1-1 0 0,0 0 1 0 0,1 0-1 0 0,-14-6 1 0 0,19 7 716 0 0,0 0 1 0 0,0 1-1 0 0,0-1 0 0 0,1 0 1 0 0,-1 0-1 0 0,0 0 1 0 0,1-1-1 0 0,-1 1 0 0 0,1 0 1 0 0,-1-1-1 0 0,1 1 1 0 0,0-1-1 0 0,0 1 0 0 0,0-1 1 0 0,0 1-1 0 0,0-1 1 0 0,0 0-1 0 0,0 0 0 0 0,0 0 1 0 0,0 1-1 0 0,1-1 0 0 0,-1 0 1 0 0,1 0-1 0 0,0 0 1 0 0,-1 0-1 0 0,1 0 0 0 0,0 0 1 0 0,0 0-1 0 0,0 0 1 0 0,0 0-1 0 0,1 0 0 0 0,-1 0 1 0 0,0 0-1 0 0,1 1 1 0 0,0-1-1 0 0,-1 0 0 0 0,3-3 1 0 0,17-18-2502 0 0,-11-1-370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4808 0 0,'0'1'664'0'0,"0"0"0"0"0,0 1-1 0 0,0-1 1 0 0,1 0 0 0 0,-1 0 0 0 0,0 0 0 0 0,0 1 0 0 0,1-1 0 0 0,-1 0 0 0 0,1 0-1 0 0,-1 0 1 0 0,1 0 0 0 0,-1 0 0 0 0,1 0 0 0 0,0 0 0 0 0,1 2 0 0 0,4 13 3735 0 0,-1-6-2553 0 0,-4-9-1700 0 0,-1 0-1 0 0,1 0 0 0 0,0 0 0 0 0,0 0 1 0 0,-1 0-1 0 0,1 0 0 0 0,-1 0 0 0 0,1 0 1 0 0,-1 0-1 0 0,1 0 0 0 0,-1 0 0 0 0,0 1 1 0 0,1-1-1 0 0,-1 0 0 0 0,0 0 0 0 0,0 0 1 0 0,0 3-1 0 0,9 24 1295 0 0,-8-25-1336 0 0,1 0 0 0 0,-1 1 0 0 0,0-1-1 0 0,0 0 1 0 0,0 0 0 0 0,0 1 0 0 0,-1-1 0 0 0,1 5 0 0 0,8 82 363 0 0,-9-57-1087 0 0,0 19 92 0 0,0-17-2746 0 0,0-5-3165 0 0,0-1-4775 0 0,0-23 7317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4704 0 0,'0'0'5566'0'0,"-22"3"3653"0"0,19-1-8873 0 0,-1 0 1 0 0,0 0-1 0 0,1 0 1 0 0,-1 0-1 0 0,1 0 1 0 0,0 1-1 0 0,0 0 1 0 0,0-1-1 0 0,0 1 1 0 0,1 0-1 0 0,-1 0 0 0 0,1 1 1 0 0,-4 5-1 0 0,1-2-84 0 0,1 1-1 0 0,0 0 1 0 0,1 0-1 0 0,0 0 1 0 0,0 1-1 0 0,-3 16 1 0 0,-1 18 223 0 0,0-8-110 0 0,2-1-1 0 0,-1 53 1 0 0,7-70-330 0 0,0-1 0 0 0,1 0 0 0 0,1 0 0 0 0,1 0 1 0 0,0 0-1 0 0,1 0 0 0 0,10 22 0 0 0,-14-36-43 0 0,21 30 29 0 0,-1-1-29 0 0,-20-28-6 0 0,1-1-1 0 0,-1 1 1 0 0,1-1 0 0 0,0 1-1 0 0,-1-1 1 0 0,1 0 0 0 0,0 0-1 0 0,0 0 1 0 0,0 0-1 0 0,5 3 1 0 0,11 12-12 0 0,7 8-73 0 0,4 3-113 0 0,-23-23 79 0 0,0 0-1 0 0,0 0 1 0 0,1 0-1 0 0,-1-1 1 0 0,1 0-1 0 0,0 0 1 0 0,0-1-1 0 0,14 5 1 0 0,3 2-916 0 0,-20-8 536 0 0,-1-1 1 0 0,1 1-1 0 0,-1-1 0 0 0,1 0 1 0 0,0 0-1 0 0,0 0 0 0 0,-1 0 1 0 0,1-1-1 0 0,7 1 0 0 0,-9-1-409 0 0,-4-7-382 0 0,0 0 808 0 0,0 0 0 0 0,-1 0 0 0 0,0 1 0 0 0,0-1 0 0 0,0 1-1 0 0,-8-11 1 0 0,1 1 396 0 0,-9-9 148 0 0,5 11 489 0 0,1-1-1 0 0,1 0 0 0 0,0-1 1 0 0,0 0-1 0 0,-9-20 1 0 0,20 35-469 0 0,1 0 1 0 0,-1-1-1 0 0,1 1 1 0 0,-1-1-1 0 0,1 1 1 0 0,0-1-1 0 0,-1 1 1 0 0,1-1-1 0 0,0 1 1 0 0,0-1-1 0 0,0 0 1 0 0,0 1-1 0 0,0-1 1 0 0,1 1-1 0 0,-1-1 1 0 0,0 1-1 0 0,1-1 1 0 0,-1 1-1 0 0,1-1 1 0 0,-1 1 0 0 0,1 0-1 0 0,0-1 1 0 0,0 1-1 0 0,-1 0 1 0 0,1 0-1 0 0,0-1 1 0 0,0 1-1 0 0,0 0 1 0 0,3-2-1 0 0,0 0 136 0 0,0-1 0 0 0,0 1 0 0 0,0 0 0 0 0,1 1 0 0 0,-1-1 0 0 0,9-2 0 0 0,-2-2 277 0 0,-10 6-461 0 0,1 0 1 0 0,-1 0 0 0 0,0 0 0 0 0,0 1 0 0 0,0-1-1 0 0,1 1 1 0 0,-1-1 0 0 0,0 1 0 0 0,1-1 0 0 0,-1 1 0 0 0,0-1-1 0 0,1 1 1 0 0,-1 0 0 0 0,1 0 0 0 0,-1 0 0 0 0,0 0-1 0 0,2 0 1 0 0,85-7 2019 0 0,-82 8-1962 0 0,-1 0 0 0 0,0 1 0 0 0,0-1 1 0 0,0 1-1 0 0,0 0 0 0 0,0 0 0 0 0,0 0 1 0 0,0 1-1 0 0,-1 0 0 0 0,1 0 0 0 0,7 7 1 0 0,48 46 674 0 0,-56-52-708 0 0,-1 1 0 0 0,0-1 0 0 0,0 1-1 0 0,0-1 1 0 0,-1 1 0 0 0,1 0 0 0 0,-1 0-1 0 0,0 0 1 0 0,-1 0 0 0 0,1 1 0 0 0,-1-1 0 0 0,1 9-1 0 0,-1 70-1312 0 0,-2-43-3473 0 0,15-54-5491 0 0,-11 11 9840 0 0,0 0 0 0 0,0 0 0 0 0,0-1 0 0 0,-1 1 0 0 0,1-1 0 0 0,-1 1 0 0 0,0-1 0 0 0,0 0 0 0 0,0 0 0 0 0,3-6 0 0 0,-2 1-32 0 0,-3 7 341 0 0,0-1 1 0 0,1 1-1 0 0,-1 0 1 0 0,0-1-1 0 0,1 1 1 0 0,-1 0-1 0 0,1 0 1 0 0,0-1-1 0 0,-1 1 1 0 0,1 0-1 0 0,0 0 1 0 0,0 0-1 0 0,0 0 1 0 0,0 0-1 0 0,0 0 1 0 0,0 0-1 0 0,0 0 1 0 0,0 0-1 0 0,0 1 1 0 0,0-1-1 0 0,0 0 1 0 0,1 1-1 0 0,1-2 1 0 0,1 0-25 0 0,0 0-1 0 0,-1 0 1 0 0,0-1 0 0 0,1 1 0 0 0,-1-1-1 0 0,0 0 1 0 0,0 0 0 0 0,-1 0 0 0 0,1 0 0 0 0,-1-1-1 0 0,1 1 1 0 0,2-8 0 0 0,-2 7 47 0 0,-1 0 1 0 0,1 0-1 0 0,-1 0 1 0 0,1 1 0 0 0,0-1-1 0 0,1 1 1 0 0,-1-1-1 0 0,1 1 1 0 0,3-3-1 0 0,-5 6 22 0 0,-1-1-1 0 0,1 0 0 0 0,-1 0 1 0 0,0 0-1 0 0,0 0 0 0 0,1 0 1 0 0,-1 0-1 0 0,0 0 1 0 0,0 0-1 0 0,0-1 0 0 0,0 1 1 0 0,0 0-1 0 0,0 0 1 0 0,-1-1-1 0 0,1 1 0 0 0,1-3 1 0 0,-2 3-10 0 0,0 0 0 0 0,1 0 0 0 0,0-1 0 0 0,-1 1 1 0 0,1 0-1 0 0,0 0 0 0 0,-1 0 0 0 0,1 0 0 0 0,0 0 1 0 0,0 0-1 0 0,0 0 0 0 0,0 0 0 0 0,0 1 0 0 0,0-1 1 0 0,0 0-1 0 0,2 0 0 0 0,4-4 167 0 0,0 0 0 0 0,0 0 0 0 0,0-1 0 0 0,-1 0 0 0 0,0 0 0 0 0,9-13 1 0 0,0 2 687 0 0,-6-9 1570 0 0,-8 6 3365 0 0,0 14-4866 0 0,-2-13 2377 0 0,-6 13 2779 0 0,4 7-5816 0 0,1 0 0 0 0,0 1-1 0 0,0-1 1 0 0,-1 1 0 0 0,1 0-1 0 0,0 0 1 0 0,1 0 0 0 0,-1 0-1 0 0,0 0 1 0 0,0 0 0 0 0,1 0 0 0 0,-2 4-1 0 0,-2-1 135 0 0,-6 8-150 0 0,0 0 1 0 0,0 1-1 0 0,1 0 1 0 0,1 1-1 0 0,0 0 1 0 0,1 0-1 0 0,-6 18 1 0 0,8-13-199 0 0,0 0 0 0 0,2 1 0 0 0,0 0 0 0 0,1-1 1 0 0,1 36-1 0 0,2-54-22 0 0,1 0-1 0 0,-1 0 1 0 0,1 1 0 0 0,0-1 0 0 0,0 0 0 0 0,0 0 0 0 0,0 0-1 0 0,0 0 1 0 0,1 0 0 0 0,-1-1 0 0 0,1 1 0 0 0,-1 0-1 0 0,1 0 1 0 0,-1-1 0 0 0,1 1 0 0 0,0-1 0 0 0,0 0 0 0 0,0 1-1 0 0,0-1 1 0 0,0 0 0 0 0,0 0 0 0 0,0 0 0 0 0,0-1-1 0 0,0 1 1 0 0,0 0 0 0 0,1-1 0 0 0,-1 1 0 0 0,3-1 0 0 0,2 2-23 0 0,0-1 0 0 0,0 0 0 0 0,0 0 1 0 0,1 0-1 0 0,-1-1 0 0 0,0 0 0 0 0,11-2 1 0 0,3-17-154 0 0,-17 16 184 0 0,1-1 0 0 0,-1 0 0 0 0,0 0 0 0 0,-1 0 0 0 0,1 0 0 0 0,-1-1 0 0 0,0 1 1 0 0,0-1-1 0 0,0 0 0 0 0,0 0 0 0 0,-1 0 0 0 0,0 0 0 0 0,0 0 0 0 0,0-1 0 0 0,-1 1 0 0 0,2-9 0 0 0,-2 8 3 0 0,3-15 156 0 0,-1-1 0 0 0,-1 1 0 0 0,-1-1 1 0 0,-3-28-1 0 0,2 0 298 0 0,-5 37-136 0 0,8 20 208 0 0,15 47-487 0 0,-16-47-32 0 0,-1-1-1 0 0,1 1 1 0 0,1 0 0 0 0,-1 0-1 0 0,1-1 1 0 0,0 0 0 0 0,0 1-1 0 0,9 10 1 0 0,-4-7-6 0 0,0 1 1 0 0,0 0-1 0 0,-1 0 0 0 0,0 1 1 0 0,-1 0-1 0 0,5 14 0 0 0,-5-13-16 0 0,0 0-1 0 0,1 0 1 0 0,1 0-1 0 0,0-1 1 0 0,0 0-1 0 0,17 17 1 0 0,-6 1 47 0 0,-9-19 47 0 0,-9-10-79 0 0,0 1 1 0 0,0-1 0 0 0,1 1-1 0 0,-1-1 1 0 0,0 0-1 0 0,1 1 1 0 0,-1-1 0 0 0,0 0-1 0 0,1 0 1 0 0,0 0-1 0 0,-1 0 1 0 0,1 0 0 0 0,-1 0-1 0 0,1-1 1 0 0,2 1-1 0 0,2 2-45 0 0,-6-3 51 0 0,0 1-1 0 0,1-1 1 0 0,-1 0 0 0 0,0 1 0 0 0,1-1-1 0 0,-1 0 1 0 0,0 1 0 0 0,1-1 0 0 0,-1 0-1 0 0,1 1 1 0 0,-1-1 0 0 0,1 0-1 0 0,-1 0 1 0 0,0 0 0 0 0,1 1 0 0 0,-1-1-1 0 0,1 0 1 0 0,-1 0 0 0 0,1 0 0 0 0,-1 0-1 0 0,1 0 1 0 0,-1 0 0 0 0,1 0-1 0 0,-1 0 1 0 0,1 0 0 0 0,-1 0 0 0 0,1 0-1 0 0,-1 0 1 0 0,1 0 0 0 0,-1-1 0 0 0,1 1-1 0 0,-1 0 1 0 0,1 0 0 0 0,-1 0-1 0 0,0-1 1 0 0,1 1 0 0 0,-1 0 0 0 0,1 0-1 0 0,-1-1 1 0 0,0 1 0 0 0,1 0 0 0 0,-1-1-1 0 0,0 1 1 0 0,1-1 0 0 0,-1 1 0 0 0,0 0-1 0 0,0-1 1 0 0,1 1 0 0 0,-1-2-1 0 0,6-10 130 0 0,-5 12-130 0 0,-1-1 0 0 0,1 0 1 0 0,0 1-1 0 0,-1-1 0 0 0,1 0 1 0 0,-1 0-1 0 0,1 0 0 0 0,-1 0 0 0 0,1 1 1 0 0,-1-1-1 0 0,0 0 0 0 0,1 0 1 0 0,-1 0-1 0 0,0 0 0 0 0,0 0 1 0 0,0 0-1 0 0,1 0 0 0 0,-1 0 0 0 0,0-1 1 0 0,0-177 599 0 0,0 177-605 0 0,0 1-1 0 0,0-1 1 0 0,1 0-1 0 0,-1 1 0 0 0,1-1 1 0 0,-1 0-1 0 0,1 1 0 0 0,0-1 1 0 0,0 0-1 0 0,0 1 1 0 0,0-1-1 0 0,0 1 0 0 0,0-1 1 0 0,0 1-1 0 0,0 0 1 0 0,2-2-1 0 0,-2 2 0 0 0,0 0 0 0 0,0 0 0 0 0,0 0 0 0 0,0 0 0 0 0,0-1 1 0 0,0 1-1 0 0,0 0 0 0 0,0-1 0 0 0,-1 1 0 0 0,1 0 0 0 0,-1-1 0 0 0,1 1 0 0 0,-1-1 0 0 0,1 1 0 0 0,-1-3 0 0 0,1 2-21 0 0,0 1 0 0 0,0 0 0 0 0,-1-1-1 0 0,1 1 1 0 0,0 0 0 0 0,0 0 0 0 0,0 0-1 0 0,1 0 1 0 0,-1 0 0 0 0,0 0 0 0 0,0 0-1 0 0,0 0 1 0 0,1 0 0 0 0,-1 0-1 0 0,1 1 1 0 0,-1-1 0 0 0,0 0 0 0 0,1 1-1 0 0,1-1 1 0 0,34-12-1476 0 0,-35 13 1270 0 0,46-10-5670 0 0,-42 9 4552 0 0,-1-1 0 0 0,1 1 0 0 0,0 1 0 0 0,-1-1 0 0 0,1 1 0 0 0,0 0 0 0 0,-1 0-1 0 0,1 0 1 0 0,6 2 0 0 0,10 0-3523 0 0,-13-2 1893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3464 0 0,'0'0'13074'0'0,"0"12"-5183"0"0,0 16-5259 0 0,-14 106-831 0 0,14-127-1950 0 0,-1-1 1 0 0,0 1-1 0 0,0 0 0 0 0,-1-1 1 0 0,-4 11-1 0 0,4-11-435 0 0,0 0 0 0 0,0 1-1 0 0,0 0 1 0 0,1-1 0 0 0,-1 12 0 0 0,2-14-508 0 0,1 1 1 0 0,-1 0-1 0 0,-1 0 1 0 0,1 0-1 0 0,-1-1 1 0 0,0 1-1 0 0,0 0 1 0 0,0-1-1 0 0,-1 1 1 0 0,1-1-1 0 0,-1 1 1 0 0,0-1-1 0 0,-3 5 1 0 0,2 7-3437 0 0,-5-6 920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6200 0 0,'0'0'8846'0'0,"9"-20"-5959"0"0,2 13-2212 0 0,1 0 1 0 0,-1 1-1 0 0,2 1 1 0 0,12-5-1 0 0,21-9 788 0 0,-3-5-502 0 0,-26 3-641 0 0,7 11-79 0 0,-6-9-82 0 0,70-32 137 0 0,-76 42-266 0 0,-7 6-23 0 0,0-1-1 0 0,0 1 1 0 0,0 0-1 0 0,0 0 1 0 0,0 1-1 0 0,11-4 1 0 0,-8 3-13 0 0,0-1 0 0 0,0 1 0 0 0,0-2 0 0 0,-1 1 0 0 0,8-6-1 0 0,-8 5-23 0 0,1 0 0 0 0,0 1 0 0 0,-1 0-1 0 0,16-6 1 0 0,-18 8-21 0 0,-1 0 0 0 0,1 0 0 0 0,-1 0 0 0 0,0 0 0 0 0,0-1 0 0 0,0 0 0 0 0,6-5 1 0 0,-7 5-58 0 0,0 1 1 0 0,0-1 0 0 0,0 1 0 0 0,0 0 0 0 0,1 0 0 0 0,-1 0 0 0 0,1 0 0 0 0,-1 1 0 0 0,1-1 0 0 0,7-1 0 0 0,-5 1-217 0 0,0 1 0 0 0,-1-1 0 0 0,1-1 0 0 0,0 1 0 0 0,-1-1 0 0 0,0 0 0 0 0,0 0 0 0 0,0-1 0 0 0,0 0 0 0 0,7-6 0 0 0,32-22-6524 0 0,-44 32 6644 0 0,1 0 1 0 0,0-1-1 0 0,0 1 0 0 0,-1 0 1 0 0,1-1-1 0 0,0 1 0 0 0,0-1 1 0 0,-1 1-1 0 0,1-1 0 0 0,0 1 1 0 0,-1-1-1 0 0,1 1 0 0 0,-1-1 1 0 0,1 0-1 0 0,-1 1 0 0 0,1-1 1 0 0,-1 0-1 0 0,1 1 0 0 0,-1-1 1 0 0,1 0-1 0 0,-1 0 0 0 0,0 0 1 0 0,0 1-1 0 0,1-1 0 0 0,-1 0 1 0 0,0 0-1 0 0,0 0 0 0 0,0-1 1 0 0,-1 2 72 0 0,1-1 0 0 0,-1 0 0 0 0,0 0 0 0 0,0 1 0 0 0,0-1 0 0 0,1 0 0 0 0,-1 1 0 0 0,0-1 0 0 0,0 1 0 0 0,0-1 0 0 0,0 1 0 0 0,0 0 0 0 0,0-1 0 0 0,0 1 0 0 0,0 0 0 0 0,0-1 1 0 0,0 1-1 0 0,-1 0 0 0 0,1 0 0 0 0,0 0 0 0 0,0 0 0 0 0,0 0 0 0 0,-1 1 0 0 0,-4-1 38 0 0,4-1 81 0 0,0 1 0 0 0,1 0-1 0 0,-1 0 1 0 0,0 0-1 0 0,0 0 1 0 0,1 0 0 0 0,-1 0-1 0 0,0 0 1 0 0,1 1-1 0 0,-1-1 1 0 0,0 0-1 0 0,1 1 1 0 0,-1 0 0 0 0,1-1-1 0 0,-1 1 1 0 0,1 0-1 0 0,-3 1 1 0 0,-28 18 2085 0 0,1-2 5831 0 0,28-17-7156 0 0,1 1-1 0 0,-1 0 1 0 0,0-1-1 0 0,1 1 1 0 0,-1 0-1 0 0,1 1 1 0 0,0-1 0 0 0,-1 0-1 0 0,1 1 1 0 0,0-1-1 0 0,0 1 1 0 0,1-1-1 0 0,-4 7 1 0 0,-17 44 3558 0 0,12-27-3011 0 0,8-18-1203 0 0,1 0 0 0 0,-1 1 0 0 0,2-1 0 0 0,-1 1 1 0 0,1 0-1 0 0,0-1 0 0 0,3 13 0 0 0,-1 14 129 0 0,-2-29-221 0 0,0 1 1 0 0,0-1-1 0 0,1 1 0 0 0,0-1 1 0 0,1 0-1 0 0,-1 0 1 0 0,1 1-1 0 0,0-1 0 0 0,6 11 1 0 0,-4-8-37 0 0,-1 0 0 0 0,0 1 1 0 0,0-1-1 0 0,-1 1 0 0 0,-1 0 1 0 0,0 0-1 0 0,0 16 0 0 0,8 64-1606 0 0,-9-88 1517 0 0,1 0 0 0 0,-1 0 0 0 0,0 0 0 0 0,1 0 0 0 0,-1 0 0 0 0,1 0 0 0 0,-1 0 0 0 0,1 0 1 0 0,0 0-1 0 0,0 0 0 0 0,0 0 0 0 0,0-1 0 0 0,2 4 0 0 0,-1-4-90 0 0,-1 1 1 0 0,0 0-1 0 0,0 0 1 0 0,0-1-1 0 0,0 1 0 0 0,0 0 1 0 0,0 0-1 0 0,-1 0 1 0 0,1 0-1 0 0,0 1 0 0 0,-1-1 1 0 0,0 0-1 0 0,1 4 1 0 0,-1-4-175 0 0,0 0 1 0 0,0 0 0 0 0,0 1 0 0 0,1-1-1 0 0,-1 0 1 0 0,1 0 0 0 0,0 0 0 0 0,-1 1 0 0 0,1-1-1 0 0,0 0 1 0 0,0 0 0 0 0,0 0 0 0 0,1 0-1 0 0,-1-1 1 0 0,0 1 0 0 0,1 0 0 0 0,-1 0-1 0 0,1-1 1 0 0,0 1 0 0 0,-1-1 0 0 0,1 1 0 0 0,0-1-1 0 0,0 0 1 0 0,0 0 0 0 0,0 0 0 0 0,0 0-1 0 0,0 0 1 0 0,0 0 0 0 0,0-1 0 0 0,1 1 0 0 0,-1 0-1 0 0,3-1 1 0 0,0 1-565 0 0,1 0-1 0 0,0-1 1 0 0,-1 1 0 0 0,1-2 0 0 0,0 1-1 0 0,9-2 1 0 0,15-7-420 0 0,-18 1-970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32 1880 0 0,'0'-1'393'0'0,"0"-1"0"0"0,1 1 0 0 0,-1 0 0 0 0,0 0 0 0 0,0-1 0 0 0,-1 1-1 0 0,1 0 1 0 0,0 0 0 0 0,0-1 0 0 0,0 1 0 0 0,-1 0 0 0 0,1 0 0 0 0,-1 0 0 0 0,1 0 0 0 0,-1 0 0 0 0,1-1 0 0 0,-1 1 0 0 0,0 0 0 0 0,0 0 0 0 0,1 0-1 0 0,-1 1 1 0 0,0-1 0 0 0,-2-1 0 0 0,-26-1 6846 0 0,11 4-7122 0 0,15-1 44 0 0,-1 1 0 0 0,1-1 0 0 0,0 1 0 0 0,0 0 0 0 0,0 0 0 0 0,0 1 0 0 0,0-1 0 0 0,0 1 0 0 0,0-1 1 0 0,0 1-1 0 0,0 0 0 0 0,1 0 0 0 0,-1 0 0 0 0,1 0 0 0 0,-1 1 0 0 0,1-1 0 0 0,0 1 0 0 0,0-1 0 0 0,0 1 0 0 0,0 0 0 0 0,0 0 0 0 0,1 0 0 0 0,0 0 0 0 0,-1 0 0 0 0,-1 6 0 0 0,1-4-60 0 0,0-1 0 0 0,0 1 0 0 0,-1-1 0 0 0,1 0 0 0 0,-1 1 0 0 0,-1-1 0 0 0,1 0 0 0 0,-5 4 0 0 0,6-7-66 0 0,0 1-1 0 0,1-1 1 0 0,-1 1 0 0 0,0 0 0 0 0,1 0-1 0 0,-1 0 1 0 0,1 0 0 0 0,0 0 0 0 0,0 0-1 0 0,-2 4 1 0 0,-13 17 291 0 0,13-20-301 0 0,1 1 1 0 0,0-1-1 0 0,0 0 1 0 0,0 1-1 0 0,0 0 1 0 0,0-1-1 0 0,1 1 1 0 0,0 0-1 0 0,0 0 1 0 0,0 0-1 0 0,0 0 1 0 0,0-1-1 0 0,1 1 1 0 0,0 8-1 0 0,-8 29 20 0 0,7-38-42 0 0,-1 0 0 0 0,1-1 0 0 0,1 1 1 0 0,-1 0-1 0 0,0 0 0 0 0,1-1 1 0 0,-1 1-1 0 0,1 0 0 0 0,0 0 1 0 0,0 0-1 0 0,0 0 0 0 0,0 0 1 0 0,0 0-1 0 0,1 0 0 0 0,0-1 0 0 0,-1 1 1 0 0,1 0-1 0 0,0 0 0 0 0,0-1 1 0 0,0 1-1 0 0,1 0 0 0 0,-1-1 1 0 0,1 1-1 0 0,-1-1 0 0 0,1 0 1 0 0,0 0-1 0 0,0 1 0 0 0,0-1 0 0 0,0 0 1 0 0,0-1-1 0 0,0 1 0 0 0,1 0 1 0 0,-1 0-1 0 0,5 1 0 0 0,0 1-18 0 0,1 0 1 0 0,0 0-1 0 0,1-1 0 0 0,-1 0 0 0 0,0 0 0 0 0,1-1 0 0 0,0-1 0 0 0,-1 1 0 0 0,16 0 0 0 0,-11-2 51 0 0,-8 1-54 0 0,-1-1 0 0 0,0 0 0 0 0,0 0 0 0 0,1 0 0 0 0,-1 0 1 0 0,0 0-1 0 0,1-1 0 0 0,-1 0 0 0 0,0 0 0 0 0,0 0 0 0 0,0-1 0 0 0,0 1 1 0 0,0-1-1 0 0,0 0 0 0 0,0 0 0 0 0,0 0 0 0 0,-1 0 0 0 0,1-1 0 0 0,-1 0 1 0 0,0 1-1 0 0,6-7 0 0 0,-4 3 31 0 0,1 0 1 0 0,-1 0-1 0 0,0-1 0 0 0,-1 0 1 0 0,0 0-1 0 0,0 0 0 0 0,0 0 1 0 0,-1 0-1 0 0,0-1 0 0 0,4-14 1 0 0,-4 1 182 0 0,0-1 1 0 0,-2 1 0 0 0,-1-23-1 0 0,-18-5 594 0 0,18 49-751 0 0,-1 0 0 0 0,1-1 1 0 0,-1 1-1 0 0,1 0 1 0 0,-1 0-1 0 0,1 0 1 0 0,-1-1-1 0 0,1 1 1 0 0,-1 0-1 0 0,1 0 0 0 0,-1 0 1 0 0,1 0-1 0 0,-1 0 1 0 0,1 0-1 0 0,-1 0 1 0 0,1 0-1 0 0,-1 0 1 0 0,1 1-1 0 0,-1-1 0 0 0,1 0 1 0 0,-1 0-1 0 0,1 0 1 0 0,-1 0-1 0 0,1 1 1 0 0,-1-1-1 0 0,1 0 1 0 0,-1 1-1 0 0,1-1 0 0 0,0 0 1 0 0,-1 1-1 0 0,1-1 1 0 0,0 0-1 0 0,-1 1 1 0 0,1-1-1 0 0,-1 2 0 0 0,-1 9-60 0 0,1 0-1 0 0,0 1 1 0 0,0 0-1 0 0,1-1 0 0 0,1 1 1 0 0,3 21-1 0 0,0 7-453 0 0,-4-37 315 0 0,1-1-1 0 0,-1 1 1 0 0,1-1 0 0 0,0 1 0 0 0,-1-1-1 0 0,1 0 1 0 0,0 1 0 0 0,1-1 0 0 0,-1 0-1 0 0,0 0 1 0 0,1 0 0 0 0,-1 0 0 0 0,1 0 0 0 0,0 0-1 0 0,-1 0 1 0 0,1 0 0 0 0,0 0 0 0 0,0-1-1 0 0,4 3 1 0 0,42 19-5935 0 0,-44-22 5640 0 0,0 0 0 0 0,0-1-1 0 0,1 0 1 0 0,-1 1 0 0 0,0-1 0 0 0,1-1-1 0 0,-1 1 1 0 0,0 0 0 0 0,1-1-1 0 0,-1 0 1 0 0,0 0 0 0 0,0-1 0 0 0,0 1-1 0 0,0-1 1 0 0,0 0 0 0 0,0 0 0 0 0,5-3-1 0 0,-1-1-172 0 0,0 1 0 0 0,-1-1 1 0 0,0 0-1 0 0,0 0 0 0 0,-1-1 0 0 0,9-11 0 0 0,7-7-383 0 0,-4 3 237 0 0,-9 11-1629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79 2760 0 0,'1'-4'559'0'0,"-1"-1"1"0"0,0 0-1 0 0,0 0 0 0 0,0 0 0 0 0,-1 1 1 0 0,1-1-1 0 0,-1 0 0 0 0,0 1 1 0 0,-1-1-1 0 0,1 1 0 0 0,-3-6 1 0 0,1 8-133 0 0,1 0 0 0 0,-1 0 0 0 0,1 1-1 0 0,-1-1 1 0 0,1 1 0 0 0,-1 0 0 0 0,0-1 0 0 0,0 1 0 0 0,1 1 0 0 0,-1-1 0 0 0,0 0 0 0 0,0 1 0 0 0,0-1 0 0 0,0 1 0 0 0,0 0 0 0 0,0 0 0 0 0,0 0 0 0 0,-5 1-1 0 0,4-1-233 0 0,-1 1 0 0 0,1 0 0 0 0,0 0 0 0 0,0 0 0 0 0,-1 0 0 0 0,1 0 0 0 0,0 1 0 0 0,0 0 0 0 0,0 0-1 0 0,1 0 1 0 0,-1 0 0 0 0,0 1 0 0 0,1-1 0 0 0,-1 1 0 0 0,1 0 0 0 0,0 0 0 0 0,0 0 0 0 0,0 1 0 0 0,1-1-1 0 0,-1 1 1 0 0,1-1 0 0 0,-1 1 0 0 0,1 0 0 0 0,0 0 0 0 0,1 0 0 0 0,-1 0 0 0 0,1 0 0 0 0,0 0-1 0 0,0 1 1 0 0,-1 6 0 0 0,-2 29 335 0 0,2-35-480 0 0,1 0-1 0 0,0 0 1 0 0,1 1 0 0 0,-1-1-1 0 0,1 0 1 0 0,0 1-1 0 0,1-1 1 0 0,-1 0 0 0 0,1 1-1 0 0,0-1 1 0 0,1 0-1 0 0,2 9 1 0 0,-1-6 0 0 0,0 0 0 0 0,1-1 0 0 0,-1 1 0 0 0,2-1 0 0 0,-1 0 0 0 0,1 0 0 0 0,0 0 0 0 0,0 0 0 0 0,8 6 0 0 0,-5-6 37 0 0,1-1 0 0 0,-1 2 0 0 0,-1-1-1 0 0,0 1 1 0 0,11 15 0 0 0,-8 3 143 0 0,5-7-11 0 0,-11-15-139 0 0,0 1-1 0 0,0 1 1 0 0,0-1-1 0 0,-1 1 1 0 0,1-1 0 0 0,2 9-1 0 0,22 27 384 0 0,-24-37-401 0 0,0 0 0 0 0,-1 1 1 0 0,0-1-1 0 0,0 1 0 0 0,0-1 0 0 0,0 1 0 0 0,-1 0 0 0 0,1 0 0 0 0,-1 0 1 0 0,-1 0-1 0 0,3 7 0 0 0,-4-8-27 0 0,0-1 1 0 0,1 0 0 0 0,-1 1-1 0 0,1-1 1 0 0,0 0-1 0 0,0 0 1 0 0,0 0 0 0 0,0 1-1 0 0,1-1 1 0 0,-1-1 0 0 0,1 1-1 0 0,3 4 1 0 0,-3-4-12 0 0,-1-1 0 0 0,1 1 1 0 0,0 0-1 0 0,-1 0 0 0 0,0-1 0 0 0,1 1 1 0 0,-1 0-1 0 0,-1 0 0 0 0,1 0 1 0 0,0 1-1 0 0,-1-1 0 0 0,1 4 0 0 0,-1 121 684 0 0,-1-127-715 0 0,-1-1 1 0 0,0 1 0 0 0,1 0-1 0 0,-1-1 1 0 0,1 1-1 0 0,-1-1 1 0 0,0 0 0 0 0,1 1-1 0 0,-1-1 1 0 0,0 0-1 0 0,0 0 1 0 0,1 0 0 0 0,-1 0-1 0 0,0-1 1 0 0,-1 1-1 0 0,0 0-8 0 0,-9 0-170 0 0,8 0 46 0 0,1 1 0 0 0,-1-1 0 0 0,1 0-1 0 0,-1 0 1 0 0,0 0 0 0 0,1-1 0 0 0,-1 1 0 0 0,1-1 0 0 0,-1 0-1 0 0,1 0 1 0 0,0 0 0 0 0,-1 0 0 0 0,1-1 0 0 0,0 1 0 0 0,-5-4 0 0 0,-20-14-1867 0 0,24 17 1607 0 0,0 0-1 0 0,0 0 1 0 0,0-1-1 0 0,0 1 1 0 0,1-1-1 0 0,-1 0 0 0 0,1 0 1 0 0,-4-5-1 0 0,2 2-87 0 0,3 3-60 0 0,-1 0 0 0 0,1 0 0 0 0,-1 0 0 0 0,1-1 0 0 0,0 0 0 0 0,1 1 0 0 0,-1-1 0 0 0,0 0 0 0 0,1 0 0 0 0,0 1 0 0 0,0-1 0 0 0,-1-6 0 0 0,2-62-7813 0 0,0 60 4763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5464 0 0,'3'1'14602'0'0,"8"5"-11803"0"0,30 31 2690 0 0,18 17-3931 0 0,-57-53-1526 0 0,0 1-1 0 0,-1-1 0 0 0,1 1 0 0 0,0 0 0 0 0,-1 0 0 0 0,0 0 0 0 0,1 0 1 0 0,-1 0-1 0 0,0 0 0 0 0,0 0 0 0 0,1 4 0 0 0,0-3 22 0 0,-1 0 0 0 0,0 0-1 0 0,1 0 1 0 0,-1 0 0 0 0,1 0-1 0 0,0 0 1 0 0,0-1 0 0 0,4 5-1 0 0,1 2 109 0 0,0-1-1 0 0,0 1 0 0 0,-1 1 0 0 0,9 16 1 0 0,9 12 189 0 0,-20-34-308 0 0,-1 1 0 0 0,0-1 0 0 0,0 1 0 0 0,0 0-1 0 0,-1 0 1 0 0,0 0 0 0 0,3 8 0 0 0,1 10 82 0 0,-4-15-82 0 0,0-1 0 0 0,0 1 0 0 0,0 0 0 0 0,1-1 0 0 0,0 0-1 0 0,9 14 1 0 0,0-7 4 0 0,-10-12-42 0 0,1 0-1 0 0,-1 1 1 0 0,0 0 0 0 0,0-1 0 0 0,0 1 0 0 0,-1 0 0 0 0,1 0-1 0 0,0 0 1 0 0,-1 0 0 0 0,0 0 0 0 0,0 0 0 0 0,0 0-1 0 0,0 0 1 0 0,0 6 0 0 0,1 1-4 0 0,1 0 0 0 0,0 0 0 0 0,0 0 0 0 0,9 18 0 0 0,-7-19 0 0 0,-1 0 0 0 0,-1 0 0 0 0,0 1 0 0 0,4 18 0 0 0,0 10 0 0 0,18 53 0 0 0,-17-65 0 0 0,-1 0 0 0 0,-1 0 0 0 0,-1 1 0 0 0,3 42 0 0 0,10 86 0 0 0,-13-68 0 0 0,-2-59 0 0 0,-1 0 0 0 0,-1-1 0 0 0,-5 40 0 0 0,-2-25-143 0 0,-14 44 1 0 0,16-71-119 0 0,3-10 103 0 0,0-1 1 0 0,-1 0 0 0 0,1 1-1 0 0,-1-1 1 0 0,0 0 0 0 0,0 0-1 0 0,0 0 1 0 0,0 0-1 0 0,-1 0 1 0 0,-5 5 0 0 0,-21 30-3305 0 0,-1 1-4784 0 0,28-38 7349 0 0,-1 0 1 0 0,1 0-1 0 0,-1 0 1 0 0,0 0-1 0 0,0 0 1 0 0,0 0-1 0 0,0-1 1 0 0,0 1 0 0 0,0-1-1 0 0,0 0 1 0 0,0 0-1 0 0,-7 1 1 0 0,1-2-4376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22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1365 10136 0 0,'-4'-2'158'0'0,"0"0"1"0"0,1 0 0 0 0,-1 0-1 0 0,1 0 1 0 0,0-1-1 0 0,0 0 1 0 0,0 1 0 0 0,0-1-1 0 0,0 0 1 0 0,0-1-1 0 0,1 1 1 0 0,-1 0 0 0 0,1-1-1 0 0,0 1 1 0 0,0-1-1 0 0,1 0 1 0 0,-1 1 0 0 0,1-1-1 0 0,-1 0 1 0 0,0-8 0 0 0,1 6-129 0 0,0-1 0 0 0,0 1 0 0 0,0-1 1 0 0,1 1-1 0 0,0 0 0 0 0,1-1 0 0 0,0 1 1 0 0,0 0-1 0 0,0 0 0 0 0,0-1 0 0 0,1 1 1 0 0,0 0-1 0 0,5-10 0 0 0,48-72 301 0 0,-49 80-287 0 0,0 1 0 0 0,1-1 0 0 0,0 1 1 0 0,0 0-1 0 0,0 1 0 0 0,1-1 0 0 0,14-8 0 0 0,-11 8 32 0 0,0 0 0 0 0,0 0 1 0 0,17-18-1 0 0,-23 20-52 0 0,-1 1 0 0 0,1-1 0 0 0,0 1 1 0 0,0 0-1 0 0,0 1 0 0 0,0-1 0 0 0,1 1 1 0 0,-1 0-1 0 0,1 0 0 0 0,0 1 0 0 0,0-1 1 0 0,0 2-1 0 0,8-3 0 0 0,29-1 132 0 0,-26 2-74 0 0,0 1-1 0 0,28 1 0 0 0,-40 1-63 0 0,0 0-1 0 0,-1 1 0 0 0,1 0 0 0 0,0 0 1 0 0,-1 0-1 0 0,1 0 0 0 0,-1 1 0 0 0,1 0 0 0 0,-1 0 1 0 0,0 0-1 0 0,1 0 0 0 0,-1 1 0 0 0,0 0 1 0 0,3 3-1 0 0,0 0 12 0 0,-2-2-7 0 0,0 0 1 0 0,0 1-1 0 0,-1-1 0 0 0,0 1 1 0 0,1 0-1 0 0,-2 0 1 0 0,1 1-1 0 0,-1-1 0 0 0,1 1 1 0 0,-1 0-1 0 0,-1 0 1 0 0,1 0-1 0 0,1 6 1 0 0,2 9 78 0 0,0-1 0 0 0,-1 1 0 0 0,-1 0 1 0 0,2 41-1 0 0,-6-50-14 0 0,1 0-1 0 0,-2 0 1 0 0,0 0-1 0 0,0 1 1 0 0,-1-1-1 0 0,0 0 1 0 0,-1-1-1 0 0,-1 1 1 0 0,0 0 0 0 0,-9 19-1 0 0,-9 0 63 0 0,-1-1-1 0 0,-1-2 1 0 0,-2 0-1 0 0,-47 39 1 0 0,46-42-82 0 0,0-2 0 0 0,-2-1 0 0 0,-1-2 1 0 0,-54 30-1 0 0,-8-12 101 0 0,-169 47 0 0 0,240-81-146 0 0,1-1 0 0 0,-1-1 0 0 0,0-1 1 0 0,0-1-1 0 0,-1-1 0 0 0,1 0 0 0 0,1-2 1 0 0,-29-6-1 0 0,39 4-13 0 0,0 0 1 0 0,0 0 0 0 0,0-1-1 0 0,1 0 1 0 0,0-1 0 0 0,0 0-1 0 0,1 0 1 0 0,0-1 0 0 0,0 0-1 0 0,0-1 1 0 0,-8-13 0 0 0,13 18-14 0 0,0 0 0 0 0,0 0 0 0 0,0 0 0 0 0,0-1 0 0 0,1 1 0 0 0,0-1 0 0 0,0 0-1 0 0,0 0 1 0 0,-1-9 0 0 0,2 11 2 0 0,1 0-1 0 0,0 0 1 0 0,1 0-1 0 0,-1 0 1 0 0,0 0-1 0 0,1 0 1 0 0,0 0-1 0 0,-1 1 1 0 0,1-1-1 0 0,0 0 1 0 0,1 0-1 0 0,-1 1 1 0 0,0-1-1 0 0,1 1 1 0 0,-1-1-1 0 0,1 1 1 0 0,0 0-1 0 0,4-4 1 0 0,24-18 42 0 0,53-32 0 0 0,-78 54-40 0 0,0-1 1 0 0,1 1-1 0 0,-1 0 1 0 0,1 0-1 0 0,-1 1 1 0 0,1 0 0 0 0,0 0-1 0 0,-1 0 1 0 0,9 0-1 0 0,11-1 5 0 0,0-4 10 0 0,1 2 0 0 0,-1 1 0 0 0,1 1 0 0 0,-1 1-1 0 0,1 2 1 0 0,-1 0 0 0 0,1 2 0 0 0,26 5 0 0 0,-30 0 18 0 0,0 0 1 0 0,34 20 0 0 0,-30-15-11 0 0,-23-12-18 0 0,0 1 1 0 0,0 0-1 0 0,0-1 1 0 0,-1 1-1 0 0,1 0 1 0 0,-1 0-1 0 0,1 1 1 0 0,-1-1-1 0 0,0 0 1 0 0,4 6 0 0 0,14 13 53 0 0,-15-17-39 0 0,0 0 1 0 0,0 1 0 0 0,-1-1-1 0 0,0 1 1 0 0,0 0 0 0 0,0 0-1 0 0,-1 0 1 0 0,1 1-1 0 0,-1 0 1 0 0,-1-1 0 0 0,4 11-1 0 0,-4-13 3 0 0,-1 0-1 0 0,0 0 0 0 0,-1 1 1 0 0,1-1-1 0 0,-1 0 0 0 0,1 1 1 0 0,-1-1-1 0 0,0 1 0 0 0,0-1 1 0 0,-1 1-1 0 0,1-1 0 0 0,-1 0 1 0 0,1 1-1 0 0,-1-1 0 0 0,0 0 1 0 0,0 0-1 0 0,-1 1 0 0 0,1-1 1 0 0,-1 0-1 0 0,1 0 0 0 0,-1 0 1 0 0,-3 3-1 0 0,-53 54 230 0 0,50-52-227 0 0,0-1 0 0 0,0 0 0 0 0,-1 0-1 0 0,1-1 1 0 0,-2-1 0 0 0,-17 10 0 0 0,-71 27 68 0 0,88-38-81 0 0,-139 41 124 0 0,136-40-122 0 0,-1-1 0 0 0,0 0 0 0 0,1-1 0 0 0,-2 0 1 0 0,1-1-1 0 0,0-1 0 0 0,0 0 0 0 0,-1-1 0 0 0,1-1 1 0 0,0 0-1 0 0,-1-1 0 0 0,1 0 0 0 0,0-1 0 0 0,0-1 1 0 0,1 0-1 0 0,-18-9 0 0 0,24 10-11 0 0,1 0 1 0 0,0 0-1 0 0,0-1 0 0 0,0 0 1 0 0,0-1-1 0 0,1 1 1 0 0,0-1-1 0 0,0 0 0 0 0,0 0 1 0 0,1-1-1 0 0,-1 1 0 0 0,1-1 1 0 0,0 0-1 0 0,1 0 1 0 0,0-1-1 0 0,0 1 0 0 0,0-1 1 0 0,-2-7-1 0 0,-2-7-10 0 0,1 0 1 0 0,-6-42-1 0 0,11 55 4 0 0,1 1 1 0 0,-1 0-1 0 0,1 0 1 0 0,0 0-1 0 0,1-1 1 0 0,0 1-1 0 0,0 0 0 0 0,1 0 1 0 0,-1 0-1 0 0,2 0 1 0 0,-1 0-1 0 0,1 0 1 0 0,4-7-1 0 0,14-19-11 0 0,2 1 0 0 0,1 0 0 0 0,2 2 0 0 0,0 1 0 0 0,53-44 0 0 0,-68 63 14 0 0,0 1 0 0 0,1 0 0 0 0,0 0 0 0 0,1 1 0 0 0,0 1 0 0 0,0 0 0 0 0,1 1 0 0 0,21-7 0 0 0,-16 7-1 0 0,-8 2 1 0 0,0 0 1 0 0,0 1-1 0 0,1 1 0 0 0,-1 0 0 0 0,1 0 0 0 0,17 1 0 0 0,-19 1-3 0 0,-7-1 6 0 0,0 0 0 0 0,0 1 0 0 0,0 0 0 0 0,0 0 0 0 0,0 0 0 0 0,0 0 0 0 0,0 0-1 0 0,0 1 1 0 0,0-1 0 0 0,0 1 0 0 0,0 0 0 0 0,0 0 0 0 0,0 0 0 0 0,0 0 0 0 0,0 1 0 0 0,-1-1 0 0 0,1 1 0 0 0,0-1 0 0 0,-1 1 0 0 0,1 0 0 0 0,-1 0 0 0 0,0 0 0 0 0,0 1 0 0 0,0-1 0 0 0,0 0 0 0 0,0 1-1 0 0,0-1 1 0 0,-1 1 0 0 0,3 4 0 0 0,8 20 52 0 0,-6-16-31 0 0,0 1 0 0 0,-1-1-1 0 0,-1 1 1 0 0,0 0 0 0 0,-1 0 0 0 0,0 0 0 0 0,-1 1 0 0 0,0-1 0 0 0,0 16 0 0 0,-1-2 55 0 0,0-16-39 0 0,0 0 1 0 0,-1 1-1 0 0,0-1 1 0 0,0 0 0 0 0,-1 0-1 0 0,-1 0 1 0 0,1 0 0 0 0,-2 0-1 0 0,-4 14 1 0 0,-31 38 264 0 0,36-59-289 0 0,0 0-1 0 0,0 0 0 0 0,0 0 0 0 0,0 0 0 0 0,-1-1 1 0 0,1 1-1 0 0,-1-1 0 0 0,1 0 0 0 0,-1 1 0 0 0,0-1 0 0 0,0 0 1 0 0,0-1-1 0 0,0 1 0 0 0,-1-1 0 0 0,1 1 0 0 0,0-1 1 0 0,-1 0-1 0 0,1 0 0 0 0,-6 1 0 0 0,-24 8 62 0 0,24-7-51 0 0,1-1-1 0 0,0 0 0 0 0,-1 0 0 0 0,0 0 0 0 0,1-1 0 0 0,-10 0 1 0 0,14-1-15 0 0,-1 0 1 0 0,0-1 0 0 0,0 1 0 0 0,1-1 0 0 0,-1 1 0 0 0,0-2 0 0 0,1 1 0 0 0,-1 0 0 0 0,1-1-1 0 0,-1 0 1 0 0,1 0 0 0 0,0 0 0 0 0,-8-6 0 0 0,9 6-5 0 0,0-1-1 0 0,0 0 1 0 0,1 0 0 0 0,-1 0-1 0 0,1-1 1 0 0,-1 1 0 0 0,1-1 0 0 0,0 1-1 0 0,1-1 1 0 0,-1 0 0 0 0,-1-6-1 0 0,-34-65 37 0 0,26 30-33 0 0,2 1 1 0 0,2-2-1 0 0,2 1 1 0 0,1-54-1 0 0,4 88-16 0 0,1 1 0 0 0,0 0 0 0 0,0 0-1 0 0,1-1 1 0 0,1 1 0 0 0,-1 0 0 0 0,2 1 0 0 0,-1-1 0 0 0,1 0 0 0 0,1 1 0 0 0,0 0 0 0 0,0 0-1 0 0,0 0 1 0 0,2 1 0 0 0,-1 0 0 0 0,11-11 0 0 0,-5 3 6 0 0,-7 8-4 0 0,0 1 0 0 0,0 0-1 0 0,0 0 1 0 0,1 0 0 0 0,1 0 0 0 0,-1 1-1 0 0,1 0 1 0 0,0 1 0 0 0,9-7-1 0 0,68-34-20 0 0,-74 43 11 0 0,-1 2-1 0 0,1-1 1 0 0,0 1 0 0 0,0 0-1 0 0,13 2 1 0 0,-20-1 20 0 0,0 0-8 0 0,-1 0-1 0 0,0 1 1 0 0,1-1 0 0 0,-1 1-1 0 0,0 0 1 0 0,1 0 0 0 0,-1 0-1 0 0,0 0 1 0 0,0 0 0 0 0,0 1 0 0 0,0-1-1 0 0,0 1 1 0 0,0-1 0 0 0,0 1-1 0 0,-1 0 1 0 0,1-1 0 0 0,0 1-1 0 0,-1 0 1 0 0,1 0 0 0 0,-1 0-1 0 0,0 0 1 0 0,0 1 0 0 0,0-1 0 0 0,0 0-1 0 0,1 4 1 0 0,3 3-3 0 0,2 5 13 0 0,0-1 0 0 0,-1 1 1 0 0,-1 0-1 0 0,0 0 1 0 0,-1 1-1 0 0,0 0 0 0 0,3 27 1 0 0,-4 7 44 0 0,-2 53 0 0 0,-2-47-33 0 0,0-39 3 0 0,0 0 0 0 0,-1-1 0 0 0,-1 1 0 0 0,0 0 0 0 0,-1-1 0 0 0,-9 23-1 0 0,-46 85 104 0 0,40-87-119 0 0,5-14 24 0 0,-1 0 0 0 0,-1-1-1 0 0,-1-1 1 0 0,-1-1 0 0 0,-1 0-1 0 0,-24 19 1 0 0,24-21 9 0 0,-51 33 53 0 0,41-31-79 0 0,6-6 18 0 0,1-2 0 0 0,-2 0 0 0 0,1-1 0 0 0,-1-2 0 0 0,-40 9 0 0 0,53-14-18 0 0,-2 0 8 0 0,0 0-1 0 0,0-1 1 0 0,-25 0-1 0 0,34-1-15 0 0,0-1 0 0 0,-1-1-1 0 0,1 1 1 0 0,0 0-1 0 0,-1-1 1 0 0,1 0 0 0 0,0 0-1 0 0,-1 0 1 0 0,1-1-1 0 0,0 0 1 0 0,0 1 0 0 0,0-1-1 0 0,1-1 1 0 0,-1 1-1 0 0,0 0 1 0 0,-3-4 0 0 0,-1-2-1 0 0,1-1 1 0 0,0 0 0 0 0,1 1 0 0 0,0-2-1 0 0,0 1 1 0 0,1-1 0 0 0,0 0-1 0 0,0 0 1 0 0,-4-17 0 0 0,1-2-3 0 0,1 0 1 0 0,1 0-1 0 0,2-1 1 0 0,-2-47-1 0 0,6 74-3 0 0,-1-5-2 0 0,1 1 1 0 0,0-1-1 0 0,0 1 1 0 0,1-1-1 0 0,0 1 1 0 0,0 0-1 0 0,1-1 1 0 0,0 1-1 0 0,0 0 1 0 0,1 0-1 0 0,0 0 1 0 0,6-12-1 0 0,15-22 2 0 0,-16 27-5 0 0,-1 1-1 0 0,20-24 0 0 0,1 4-9 0 0,2 1 1 0 0,2 2 0 0 0,0 1-1 0 0,2 1 1 0 0,61-37-1 0 0,-18 17-19 0 0,-59 35 38 0 0,1 0-1 0 0,0 1 1 0 0,2 1-1 0 0,-1 1 0 0 0,1 0 1 0 0,0 2-1 0 0,25-6 1 0 0,17 2-30 0 0,-45 8 14 0 0,1 0-1 0 0,0 1 1 0 0,0 1 0 0 0,0 1-1 0 0,0 1 1 0 0,0 0-1 0 0,0 1 1 0 0,29 6-1 0 0,-40-4 15 0 0,-1 0 0 0 0,0 1 0 0 0,0-1 1 0 0,-1 1-1 0 0,1 1 0 0 0,-1-1 0 0 0,0 1 0 0 0,0 0 0 0 0,0 0 0 0 0,7 10 0 0 0,-1 10-10 0 0,5-7-6 0 0,-13-15 12 0 0,-1 0-1 0 0,0 0 1 0 0,0 1 0 0 0,0-1 0 0 0,0 1-1 0 0,0-1 1 0 0,-1 1 0 0 0,0 0-1 0 0,0 0 1 0 0,0 0 0 0 0,3 8 0 0 0,10 18 17 0 0,-12-26-10 0 0,0 1 0 0 0,0 0 0 0 0,0 1 0 0 0,-1-1 0 0 0,0 0 0 0 0,0 1-1 0 0,2 9 1 0 0,13 40 42 0 0,-12-45-32 0 0,-2 0 0 0 0,1 0 0 0 0,-1 0 0 0 0,-1 0-1 0 0,0 1 1 0 0,1 18 0 0 0,-3-15 5 0 0,0 0 0 0 0,-1 0 0 0 0,-1 0 0 0 0,0 0 0 0 0,-1 0 0 0 0,-1-1 0 0 0,0 1 0 0 0,-11 23 0 0 0,-40 58 188 0 0,54-92-204 0 0,-1 0-1 0 0,0 0 1 0 0,0-1 0 0 0,0 1-1 0 0,0-1 1 0 0,0 1 0 0 0,0-1 0 0 0,-1 1-1 0 0,1-1 1 0 0,-1 0 0 0 0,1 0-1 0 0,-6 2 1 0 0,-3 3 7 0 0,-22 25 35 0 0,25-24-29 0 0,0 0 0 0 0,0-1 1 0 0,-1 0-1 0 0,0 0 1 0 0,0-1-1 0 0,0 0 0 0 0,-1-1 1 0 0,-11 5-1 0 0,-24 10 32 0 0,30-13-27 0 0,-1 0-1 0 0,0 0 0 0 0,0-2 0 0 0,0 0 0 0 0,-1 0 0 0 0,-22 2 1 0 0,-11-2 14 0 0,28-2-15 0 0,1-1 1 0 0,-26-1-1 0 0,41-1-16 0 0,0-1 1 0 0,-1 1 0 0 0,1-2-1 0 0,0 1 1 0 0,0 0 0 0 0,0-1-1 0 0,0-1 1 0 0,0 1 0 0 0,0-1-1 0 0,0 0 1 0 0,-9-6 0 0 0,-19-14 28 0 0,25 18-24 0 0,1-1-1 0 0,0 0 1 0 0,0 0-1 0 0,1 0 1 0 0,0-1-1 0 0,-12-15 1 0 0,-58-61 25 0 0,71 78-32 0 0,1 1 0 0 0,0-1 0 0 0,0 0 1 0 0,0-1-1 0 0,1 1 0 0 0,-6-10 1 0 0,4 6-1 0 0,1 0-4 0 0,0-2-1 0 0,0 1 0 0 0,1 0 1 0 0,0-1-1 0 0,1 0 1 0 0,0 0-1 0 0,-2-22 0 0 0,-2-7-31 0 0,6 34 31 0 0,0 0 0 0 0,1 0 0 0 0,0 0 0 0 0,0 0 0 0 0,0 0 1 0 0,1 0-1 0 0,0 0 0 0 0,0 0 0 0 0,1 0 0 0 0,-1 0 1 0 0,1 1-1 0 0,1-1 0 0 0,2-5 0 0 0,-2 4-2 0 0,1 0-1 0 0,0 0 1 0 0,0 0-1 0 0,0 1 0 0 0,1 0 1 0 0,0-1-1 0 0,0 2 1 0 0,1-1-1 0 0,8-6 1 0 0,14-6-19 0 0,-9-10 26 0 0,14 9-11 0 0,30-38 11 0 0,-44 38-12 0 0,1 1-1 0 0,29-20 1 0 0,-24 24-10 0 0,1 1 0 0 0,0 1 0 0 0,1 1 0 0 0,1 1 0 0 0,0 2 0 0 0,42-8 1 0 0,-41 12 8 0 0,0 1 0 0 0,0 2 1 0 0,0 0-1 0 0,0 2 1 0 0,45 7-1 0 0,-68-6 7 0 0,-1 1 0 0 0,0-1 0 0 0,0 1 0 0 0,0 0 0 0 0,0 0 0 0 0,-1 0 0 0 0,1 1 0 0 0,-1 0 0 0 0,0-1 0 0 0,7 9 0 0 0,0-1 0 0 0,-9-8 5 0 0,0-1 0 0 0,0 0-1 0 0,1 0 1 0 0,-2 1-1 0 0,1-1 1 0 0,0 1 0 0 0,0-1-1 0 0,-1 1 1 0 0,2 4 0 0 0,7 11 15 0 0,1-6-12 0 0,-9-9-4 0 0,0-1 0 0 0,0 1 0 0 0,0 0 0 0 0,0-1 1 0 0,0 1-1 0 0,0 0 0 0 0,-1 0 0 0 0,1 0 0 0 0,-1 0 0 0 0,0 0 0 0 0,0 1 1 0 0,0-1-1 0 0,0 5 0 0 0,17 59 55 0 0,-13-54-39 0 0,-1 0-1 0 0,-1 0 1 0 0,0 0 0 0 0,-1 0-1 0 0,2 23 1 0 0,-4-8-15 0 0,1-15 9 0 0,0-1 0 0 0,-1 1 0 0 0,0 0-1 0 0,-2-1 1 0 0,1 1 0 0 0,-1-1 0 0 0,-1 1 0 0 0,0-1-1 0 0,-1 0 1 0 0,0 0 0 0 0,-11 20 0 0 0,-14 31 50 0 0,15-48-39 0 0,-11 20 15 0 0,13-18-20 0 0,-1-1 0 0 0,0 0 0 0 0,-1-1 0 0 0,-1 0 1 0 0,0-2-1 0 0,-28 20 0 0 0,19-16 24 0 0,-1-2 1 0 0,0-1-1 0 0,-1 0 1 0 0,-1-2-1 0 0,-55 17 1 0 0,59-22-11 0 0,-1-2 1 0 0,0 0-1 0 0,0-1 0 0 0,0-2 1 0 0,0 0-1 0 0,0-2 0 0 0,-40-3 1 0 0,60 2-28 0 0,0 0 0 0 0,-1-1 0 0 0,1 1 0 0 0,0-1 1 0 0,0 1-1 0 0,0-1 0 0 0,0 0 0 0 0,0-1 0 0 0,1 1 0 0 0,-1-1 1 0 0,1 0-1 0 0,-7-5 0 0 0,-14-12 19 0 0,-21-30 6 0 0,10 10-26 0 0,25 29 1 0 0,1 0 0 0 0,0-1 0 0 0,1-1 0 0 0,0 1 0 0 0,0-1 0 0 0,2 0 0 0 0,0-1 0 0 0,0 0 0 0 0,1 0 0 0 0,1 0 0 0 0,-4-21 0 0 0,3 6-3 0 0,2 0 1 0 0,0 0-1 0 0,2 0 0 0 0,6-54 1 0 0,-3 71-3 0 0,1 0 0 0 0,1 1 0 0 0,0-1 0 0 0,1 1 0 0 0,0-1 0 0 0,1 2 0 0 0,0-1-1 0 0,11-14 1 0 0,10-18-1 0 0,-19 27 6 0 0,-3 5-2 0 0,1 1 0 0 0,0-1 0 0 0,1 1-1 0 0,12-14 1 0 0,34-46-12 0 0,-41 51 11 0 0,2 1 0 0 0,22-24-1 0 0,-30 36 0 0 0,19-20-16 0 0,1 0 0 0 0,1 1 0 0 0,1 2 0 0 0,2 1 0 0 0,52-31 0 0 0,-33 29 7 0 0,-31 13-3 0 0,1 2 1 0 0,38-13-1 0 0,-33 14 0 0 0,-4 1 8 0 0,1 1-1 0 0,0 1 1 0 0,0 1-1 0 0,1 1 1 0 0,27-1 0 0 0,-41 4 13 0 0,69 4-31 0 0,-71-4 18 0 0,-1 1-1 0 0,1 1 1 0 0,-1-1 0 0 0,0 1 0 0 0,1 0-1 0 0,-1 0 1 0 0,0 0 0 0 0,0 1-1 0 0,0 0 1 0 0,-1 0 0 0 0,6 4 0 0 0,5 8 14 0 0,-1 1 0 0 0,-1 0 1 0 0,0 1-1 0 0,17 31 1 0 0,-27-42-13 0 0,0 0 1 0 0,-1 0 0 0 0,0 1 0 0 0,0-1 0 0 0,-1 1 0 0 0,2 9 0 0 0,4 19 18 0 0,-2-7-4 0 0,-1 0 0 0 0,-1 1 0 0 0,-2 0 0 0 0,0 0 0 0 0,-8 54 1 0 0,4-66-6 0 0,-2 0 1 0 0,1-1 0 0 0,-2 0 0 0 0,0 0 0 0 0,-2 0 0 0 0,1-1 0 0 0,-14 20 0 0 0,-8 19-4 0 0,12-24 1 0 0,-1 0 1 0 0,-1-1 0 0 0,-2-1-1 0 0,-39 42 1 0 0,-43 25 33 0 0,72-65-22 0 0,-1-3-1 0 0,-2-1 1 0 0,-1-1 0 0 0,0-2 0 0 0,-51 24 0 0 0,63-38-6 0 0,0-1 0 0 0,0-1 0 0 0,0-1 0 0 0,-1-1 0 0 0,0-1 0 0 0,0-1 0 0 0,-1-1 0 0 0,-36-3 0 0 0,50 0-9 0 0,0-1 1 0 0,0 0 0 0 0,1-1 0 0 0,-1 0 0 0 0,1-1 0 0 0,-1 0 0 0 0,1 0 0 0 0,0-1 0 0 0,1-1 0 0 0,-1 0 0 0 0,-8-7 0 0 0,-10-5 7 0 0,15 11-8 0 0,2-1 0 0 0,-1 0 0 0 0,1-1 0 0 0,0-1 0 0 0,1 0 0 0 0,0 0-1 0 0,0-1 1 0 0,1 0 0 0 0,1 0 0 0 0,0-1 0 0 0,-8-15 0 0 0,4 1-3 0 0,1 0 0 0 0,1-1 1 0 0,1 0-1 0 0,1 0 0 0 0,2-1 1 0 0,1 1-1 0 0,1-2 0 0 0,-1-29 1 0 0,4 19-2 0 0,0 23-1 0 0,0 1 1 0 0,1-1-1 0 0,1 0 1 0 0,6-30 0 0 0,0 23-10 0 0,1 0 0 0 0,1 1 0 0 0,2 0 0 0 0,0 1 0 0 0,1 0 0 0 0,1 0 0 0 0,25-30 0 0 0,10-3 3 0 0,69-59 0 0 0,-73 72-7 0 0,-5 4 2 0 0,67-50 1 0 0,225-127-31 0 0,-299 195 46 0 0,7-5-17 0 0,1 1-1 0 0,0 3 1 0 0,72-26-1 0 0,155-43 66 0 0,-232 81-80 0 0,1 1-1 0 0,-1 2 1 0 0,1 2 0 0 0,48 1-1 0 0,-61 2 16 0 0,0 1 1 0 0,44 8-1 0 0,-59-7 16 0 0,0 0 1 0 0,0 0-1 0 0,-1 1 1 0 0,1 0-1 0 0,-1 0 1 0 0,1 1 0 0 0,-1 0-1 0 0,0 0 1 0 0,0 1-1 0 0,9 7 1 0 0,17 17 52 0 0,-27-25-53 0 0,-1 1 1 0 0,1-1 0 0 0,0 1-1 0 0,-1 1 1 0 0,0-1 0 0 0,-1 1-1 0 0,1 0 1 0 0,-1 0 0 0 0,0 0-1 0 0,0 0 1 0 0,-1 1 0 0 0,5 13-1 0 0,6 18 0 0 0,-10-28 6 0 0,0 1 0 0 0,0-1 1 0 0,-1 1-1 0 0,-1-1 0 0 0,0 1 1 0 0,0 0-1 0 0,-1 15 0 0 0,-1 8 12 0 0,-4 111 29 0 0,2-127-43 0 0,-1-1 0 0 0,-1 1 0 0 0,0-1 0 0 0,-2 1 0 0 0,0-1 0 0 0,-8 17 0 0 0,-15 24 17 0 0,-3-1 0 0 0,-1-1-1 0 0,-4-2 1 0 0,-2-1 0 0 0,-2-3 0 0 0,-87 85 0 0 0,-48 12 85 0 0,145-124-122 0 0,-1-2 0 0 0,-1-1 0 0 0,-1-2-1 0 0,-36 14 1 0 0,-24 11 44 0 0,63-28-22 0 0,0 0-1 0 0,0-2 1 0 0,-1-2 0 0 0,-46 11-1 0 0,67-20 0 0 0,-27 4 15 0 0,0-1-1 0 0,-67 0 1 0 0,93-6-17 0 0,0 0 1 0 0,0 0-1 0 0,0-2 0 0 0,0 1 1 0 0,0-1-1 0 0,0-1 0 0 0,1 0 1 0 0,0-1-1 0 0,0 0 0 0 0,0-1 1 0 0,0 0-1 0 0,-18-14 0 0 0,19 11-4 0 0,1 0 0 0 0,0-1 0 0 0,0-1-1 0 0,1 1 1 0 0,0-2 0 0 0,1 1-1 0 0,0-1 1 0 0,1 0 0 0 0,1 0-1 0 0,-1 0 1 0 0,2-1 0 0 0,-4-15-1 0 0,0-4-8 0 0,2-1 1 0 0,2 1-1 0 0,0-1 0 0 0,2-35 0 0 0,4 49 5 0 0,0-1-1 0 0,1 1 1 0 0,1-1 0 0 0,1 1 0 0 0,0 0-1 0 0,2 1 1 0 0,0-1 0 0 0,1 1-1 0 0,0 1 1 0 0,2-1 0 0 0,0 2 0 0 0,15-19-1 0 0,19-21-44 0 0,102-100 0 0 0,-93 110 24 0 0,2 2-1 0 0,2 2 0 0 0,2 3 1 0 0,73-35-1 0 0,-81 45 20 0 0,49-17-12 0 0,-34 18 17 0 0,-56 23 11 0 0,1 1 0 0 0,0 1 0 0 0,18-4 0 0 0,13-4 33 0 0,-24 4-39 0 0,0 2 0 0 0,1 0 0 0 0,0 2 0 0 0,0 0 0 0 0,32-1 1 0 0,-9 2-92 0 0,77 7 1 0 0,-105-3 78 0 0,1 1 0 0 0,-1 0 0 0 0,0 1 1 0 0,-1 0-1 0 0,1 1 0 0 0,-1 1 0 0 0,0 0 0 0 0,24 16 1 0 0,2 3-1 0 0,-26-18 11 0 0,-1 0 0 0 0,-1 2-1 0 0,0-1 1 0 0,0 1 0 0 0,10 11 0 0 0,0 4 0 0 0,41 36 0 0 0,-57-54-6 0 0,0 0 1 0 0,0 1 0 0 0,-1 0 0 0 0,0 0 0 0 0,0 0 0 0 0,0 0 0 0 0,-1 0 0 0 0,0 1 0 0 0,1 8-1 0 0,-2-10 11 0 0,5 28 36 0 0,-4-7-21 0 0,-1-18-16 0 0,-1 0-1 0 0,0 0 1 0 0,-1 1 0 0 0,0-1-1 0 0,0 0 1 0 0,-1 0-1 0 0,0 1 1 0 0,0-1-1 0 0,-1 0 1 0 0,0 0 0 0 0,-1 0-1 0 0,0-1 1 0 0,-1 1-1 0 0,0-1 1 0 0,0 1 0 0 0,0-1-1 0 0,-1 0 1 0 0,-1-1-1 0 0,-10 13 1 0 0,-5 3 7 0 0,-1-2 1 0 0,-1 0-1 0 0,-1-2 1 0 0,-50 32 0 0 0,34-30-4 0 0,0-1 0 0 0,-65 21 0 0 0,82-32-7 0 0,-3-2 13 0 0,0 0 0 0 0,-1-2 0 0 0,0-1 0 0 0,0-1 0 0 0,0-1 0 0 0,0-1 0 0 0,-38-5 0 0 0,39-1-29 0 0,0-1 0 0 0,1-1 0 0 0,0-1 0 0 0,-37-18 0 0 0,58 24 13 0 0,1 1 0 0 0,-1-1-1 0 0,0 0 1 0 0,1-1 0 0 0,-1 1-1 0 0,1-1 1 0 0,0 1 0 0 0,0-1-1 0 0,0 0 1 0 0,-5-5 0 0 0,-15-17 9 0 0,14 14-17 0 0,-1-1 0 0 0,2 0 0 0 0,0-1 0 0 0,0 0 0 0 0,1-1 1 0 0,1 1-1 0 0,0-1 0 0 0,1 0 0 0 0,0-1 0 0 0,1 1 1 0 0,1-1-1 0 0,0 0 0 0 0,1 0 0 0 0,1 0 0 0 0,0 0 1 0 0,1 0-1 0 0,1 0 0 0 0,0 0 0 0 0,5-23 1 0 0,-3 29-1 0 0,1 0 1 0 0,-1 0-1 0 0,2 1 1 0 0,8-15-1 0 0,7-10-18 0 0,-13 21 16 0 0,0 0 1 0 0,1 1-1 0 0,0 1 1 0 0,1-1-1 0 0,0 1 1 0 0,11-9-1 0 0,66-50-38 0 0,-83 67 46 0 0,144-94 132 0 0,-120 77-181 0 0,1 2 1 0 0,0 1-1 0 0,47-18 0 0 0,-35 15 31 0 0,-29 15 11 0 0,-1 1 0 0 0,1 0 0 0 0,0 1 0 0 0,0 0 0 0 0,11-1 0 0 0,18-3-9 0 0,14-6-30 0 0,93-8 0 0 0,-130 19 48 0 0,0 1 1 0 0,0 0-1 0 0,0 1 0 0 0,0 1 0 0 0,0 0 1 0 0,0 2-1 0 0,-1-1 0 0 0,1 2 1 0 0,27 12-1 0 0,-16 1-20 0 0,-1 2 0 0 0,-1 1 0 0 0,39 39 1 0 0,-61-56 16 0 0,6 7 4 0 0,-1 0 0 0 0,1 1 0 0 0,-2 0 0 0 0,0 0-1 0 0,10 22 1 0 0,4 4-33 0 0,-21-36 29 0 0,1 0 1 0 0,-1 1-1 0 0,0-1 1 0 0,0 1-1 0 0,0-1 1 0 0,0 1-1 0 0,0-1 1 0 0,0 1 0 0 0,-1 0-1 0 0,1-1 1 0 0,-1 6-1 0 0,2 6 1 0 0,3 2 12 0 0,0 1 1 0 0,-2 0-1 0 0,0 0 0 0 0,-1 0 0 0 0,0 0 0 0 0,-2 1 1 0 0,-2 28-1 0 0,2-36-5 0 0,-2-1 1 0 0,1 0-1 0 0,-1 0 1 0 0,-1 1-1 0 0,0-1 0 0 0,0 0 1 0 0,-1-1-1 0 0,0 1 1 0 0,0-1-1 0 0,-1 0 1 0 0,0 0-1 0 0,0 0 1 0 0,-1 0-1 0 0,-12 11 1 0 0,7-8 7 0 0,0 0 1 0 0,-17 24-1 0 0,20-24-5 0 0,-1 0-1 0 0,0-1 1 0 0,-1 0 0 0 0,-11 10-1 0 0,-4-2 5 0 0,-1-2 1 0 0,-1 0-1 0 0,0-2 0 0 0,0-1 0 0 0,-2-1 0 0 0,0-1 1 0 0,0-1-1 0 0,0-2 0 0 0,-1-1 0 0 0,-1-2 0 0 0,1-1 0 0 0,-1-1 1 0 0,-35-1-1 0 0,56-2-12 0 0,-1 0 0 0 0,1-1 0 0 0,-1 0 0 0 0,1-1 0 0 0,-1 0 1 0 0,1 0-1 0 0,0-1 0 0 0,0-1 0 0 0,0 0 0 0 0,0 0 0 0 0,-11-7 0 0 0,-21-20-5 0 0,14 11 40 0 0,1 0 1 0 0,1-1-1 0 0,1-2 0 0 0,-40-46 0 0 0,-26-55-50 0 0,86 115 6 0 0,0 1 0 0 0,1-1 0 0 0,0-1 1 0 0,0 1-1 0 0,-2-14 0 0 0,-6-11-23 0 0,5 12 24 0 0,1 0 0 0 0,1 0 1 0 0,1 0-1 0 0,1-1 0 0 0,1 1 1 0 0,1-32-1 0 0,1 49 5 0 0,0-1-1 0 0,1 0 1 0 0,0 0 0 0 0,0 1-1 0 0,0-1 1 0 0,1 0 0 0 0,-1 1-1 0 0,1-1 1 0 0,1 1-1 0 0,-1 0 1 0 0,1 0 0 0 0,0 0-1 0 0,7-9 1 0 0,50-50 35 0 0,-43 36-5 0 0,11 10 7 0 0,-16 7-44 0 0,-9 7-2 0 0,0 2 0 0 0,0-1 0 0 0,0 0 0 0 0,1 0 0 0 0,-1 1 0 0 0,1 0 0 0 0,-1 0 0 0 0,1 0 0 0 0,0 0 0 0 0,0 1 0 0 0,5-2 0 0 0,33-17-95 0 0,-18 7 61 0 0,50-23-23 0 0,-64 31 59 0 0,0 1 1 0 0,0 0-1 0 0,0 1 0 0 0,0 0 1 0 0,1 1-1 0 0,14-2 0 0 0,5-2-5 0 0,-2 0 11 0 0,22-8-12 0 0,2 3 1 0 0,-1 3 0 0 0,87-4-1 0 0,-111 11 13 0 0,-17 0-2 0 0,0 1 1 0 0,0-1-1 0 0,0 1 1 0 0,0 1-1 0 0,0 0 0 0 0,0 1 1 0 0,0-1-1 0 0,0 2 1 0 0,-1 0-1 0 0,1 0 1 0 0,-1 0-1 0 0,1 1 0 0 0,11 7 1 0 0,41 31-26 0 0,-44-16 16 0 0,12-9 16 0 0,-24-12 7 0 0,-1 1 1 0 0,1 0-1 0 0,-2 0 1 0 0,10 13-1 0 0,6 9 0 0 0,5-6-3 0 0,-14 11-12 0 0,1-15 10 0 0,-11-16-5 0 0,1 0 0 0 0,-1 0-1 0 0,1 0 1 0 0,-1 0-1 0 0,0 0 1 0 0,0 0 0 0 0,0 1-1 0 0,0-1 1 0 0,0 0-1 0 0,-1 1 1 0 0,1-1 0 0 0,0 0-1 0 0,-1 1 1 0 0,0-1-1 0 0,0 4 1 0 0,6 78-7 0 0,-3-53 28 0 0,-1 0-1 0 0,-3 33 1 0 0,0-54-15 0 0,0-1-1 0 0,-1 0 1 0 0,1 0 0 0 0,-2 0-1 0 0,0 0 1 0 0,0 0-1 0 0,0-1 1 0 0,-1 1 0 0 0,0-1-1 0 0,-1 0 1 0 0,-7 10 0 0 0,-33 48 37 0 0,35-49-28 0 0,-1 0 0 0 0,0-1-1 0 0,-1-1 1 0 0,-1 0 0 0 0,-1 0-1 0 0,-25 21 1 0 0,33-32-13 0 0,-1 2 0 0 0,1-1 0 0 0,0 1 0 0 0,-10 12 0 0 0,-17 14 40 0 0,21-22-33 0 0,-2-2 1 0 0,1 1 0 0 0,-1-2 0 0 0,-21 9 0 0 0,-12 7 11 0 0,35-16-17 0 0,0-1 1 0 0,0 0-1 0 0,-1-1 0 0 0,0-1 0 0 0,0 0 1 0 0,0 0-1 0 0,0-1 0 0 0,0-1 1 0 0,-24 2-1 0 0,21-4 16 0 0,-42-2-31 0 0,56 2 12 0 0,-1-1 0 0 0,0 0-1 0 0,0 1 1 0 0,1-1 0 0 0,-1 0 0 0 0,0 0 0 0 0,1 0 0 0 0,-1-1 0 0 0,1 1 0 0 0,-1-1-1 0 0,1 1 1 0 0,0-1 0 0 0,0 0 0 0 0,0 0 0 0 0,0 0 0 0 0,0 0 0 0 0,0 0 0 0 0,-2-4 0 0 0,-19-25 14 0 0,-8-16-27 0 0,18 13 9 0 0,1-1 0 0 0,2 0 0 0 0,1 0 0 0 0,3-1 0 0 0,0 0 1 0 0,2 0-1 0 0,2-1 0 0 0,2 1 0 0 0,7-72 0 0 0,-4 94-7 0 0,1-1 0 0 0,0 1-1 0 0,1 1 1 0 0,0-1 0 0 0,2 0 0 0 0,-1 1 0 0 0,1 1-1 0 0,1-1 1 0 0,15-18 0 0 0,2-6 29 0 0,-11 18-26 0 0,1 1-1 0 0,0 1 1 0 0,2 0 0 0 0,0 1-1 0 0,0 1 1 0 0,2 0-1 0 0,0 2 1 0 0,23-14-1 0 0,-9 6-22 0 0,34-30-1 0 0,-61 46 27 0 0,0 1 0 0 0,0 0 0 0 0,1 0 0 0 0,-1 0 0 0 0,13-4 1 0 0,13-9-1 0 0,6-7-6 0 0,59-27 1 0 0,-61 35-19 0 0,-22 9 22 0 0,1 0 0 0 0,0 2 0 0 0,0 0-1 0 0,0 0 1 0 0,16-2 0 0 0,-24 6 4 0 0,70-12 10 0 0,138-5 1 0 0,-208 19-25 0 0,0 0 0 0 0,-1 0 0 0 0,1 0 0 0 0,-1 1 0 0 0,0 0 0 0 0,0 0 0 0 0,1 1 1 0 0,-1-1-1 0 0,-1 1 0 0 0,1 1 0 0 0,6 4 0 0 0,8 3 14 0 0,-12-6-3 0 0,1 1 1 0 0,-2 0-1 0 0,1 0 1 0 0,-1 0-1 0 0,8 9 1 0 0,4 4 18 0 0,-5-3-17 0 0,-1 1 0 0 0,0 0 0 0 0,-1 0 0 0 0,-1 1 0 0 0,-1 1 0 0 0,-1 0 0 0 0,0 0 0 0 0,-2 1 0 0 0,11 40 0 0 0,-17-55 4 0 0,1-1 0 0 0,0 1 0 0 0,0-1-1 0 0,0 1 1 0 0,1-1 0 0 0,-1 0 0 0 0,1 0-1 0 0,6 7 1 0 0,-6-8-1 0 0,-1 0 0 0 0,0 0 0 0 0,1 0 0 0 0,-1 0-1 0 0,0 0 1 0 0,0 1 0 0 0,-1 0 0 0 0,1-1 0 0 0,-1 1-1 0 0,0 0 1 0 0,1-1 0 0 0,0 8 0 0 0,30 141 20 0 0,-29-132-2 0 0,-2 1-1 0 0,-2 38 1 0 0,0-9-9 0 0,1-45-6 0 0,-1 0 1 0 0,1 0 0 0 0,-1 0 0 0 0,0 0 0 0 0,0 0 0 0 0,0-1 0 0 0,-1 1 0 0 0,0 0 0 0 0,0-1 0 0 0,0 1 0 0 0,0-1 0 0 0,-1 0 0 0 0,0 0 0 0 0,-4 6 0 0 0,4-7-1 0 0,0 0 1 0 0,0 0-1 0 0,0 1 0 0 0,1-1 0 0 0,0 0 1 0 0,-1 1-1 0 0,1 0 0 0 0,1-1 0 0 0,-1 1 0 0 0,0 0 1 0 0,0 4-1 0 0,1-6-3 0 0,0 0 1 0 0,0 0-1 0 0,0-1 1 0 0,-1 1-1 0 0,1 0 1 0 0,-1-1-1 0 0,1 1 1 0 0,-1-1-1 0 0,1 0 1 0 0,-1 0-1 0 0,0 1 1 0 0,1-1-1 0 0,-1 0 1 0 0,0 0-1 0 0,0 0 1 0 0,-3 1-1 0 0,-9 5 2 0 0,2 7 5 0 0,11-12-5 0 0,-1 0-1 0 0,1 0 1 0 0,-1-1-1 0 0,1 1 1 0 0,-1 0-1 0 0,0-1 0 0 0,0 0 1 0 0,0 1-1 0 0,1-1 1 0 0,-1 0-1 0 0,-1 0 1 0 0,1 0-1 0 0,-4 1 1 0 0,-107 45 98 0 0,66-33-77 0 0,-1-3-1 0 0,0-2 1 0 0,-61 4 0 0 0,85-12-22 0 0,0 0 1 0 0,1-1 0 0 0,-1-2 0 0 0,0 0 0 0 0,0-2-1 0 0,1-1 1 0 0,0 0 0 0 0,-45-18 0 0 0,16 0 13 0 0,21 11-10 0 0,2-1 0 0 0,-1-2 0 0 0,2 0-1 0 0,-32-24 1 0 0,16 5 2 0 0,27 21-7 0 0,1 0 0 0 0,-22-22 0 0 0,-11-9-11 0 0,37 35 6 0 0,1-1 0 0 0,0 0 1 0 0,1 0-1 0 0,0-1 0 0 0,-12-17 1 0 0,-2-4 5 0 0,21 28-1 0 0,0 0 0 0 0,0 0 0 0 0,0 0 0 0 0,0 0 0 0 0,1 0 0 0 0,-1 0 0 0 0,1-1 0 0 0,0 1-1 0 0,0-1 1 0 0,1 0 0 0 0,-2-6 0 0 0,-9-17-13 0 0,10 25 10 0 0,1 0-1 0 0,-1 0 1 0 0,1 0-1 0 0,-1 0 0 0 0,1 0 1 0 0,0 0-1 0 0,0-1 1 0 0,0 1-1 0 0,1 0 1 0 0,-1-1-1 0 0,1-5 1 0 0,-5-23-17 0 0,4 28 17 0 0,0 1 0 0 0,0-1 0 0 0,0 1 0 0 0,1-1 0 0 0,-1 0 0 0 0,1 1 0 0 0,0-1 0 0 0,0 0 0 0 0,1 1 0 0 0,-1-1-1 0 0,1 1 1 0 0,0-1 0 0 0,0 0 0 0 0,0 1 0 0 0,0 0 0 0 0,2-4 0 0 0,0-5-5 0 0,-3 10 6 0 0,1 0-1 0 0,-1-1 1 0 0,1 1-1 0 0,-1 0 1 0 0,1 0-1 0 0,0 0 0 0 0,0 0 1 0 0,0 0-1 0 0,0 0 1 0 0,0 1-1 0 0,0-1 1 0 0,1 0-1 0 0,-1 0 1 0 0,1 1-1 0 0,-1-1 0 0 0,4-2 1 0 0,35-37-74 0 0,-25 30 45 0 0,0 1 0 0 0,28-14 0 0 0,27-18-14 0 0,-22 13 28 0 0,2 2 0 0 0,0 2 0 0 0,103-35 0 0 0,-126 53 10 0 0,1 1 0 0 0,-1 1 1 0 0,43-3-1 0 0,-6 2-21 0 0,1-2-9 0 0,0 3-1 0 0,0 3 0 0 0,85 8 1 0 0,-137-4 37 0 0,0 1 0 0 0,0 0 0 0 0,0 1 0 0 0,0 1 1 0 0,-1 0-1 0 0,0 0 0 0 0,0 1 0 0 0,0 1 0 0 0,14 11 1 0 0,15 4 14 0 0,-37-20-19 0 0,1 0 0 0 0,-1 0 0 0 0,0 0 0 0 0,0 1 0 0 0,0 0 0 0 0,0-1 0 0 0,0 1 0 0 0,-1 1 0 0 0,4 2 0 0 0,37 36-15 0 0,-38-38 16 0 0,0 1 0 0 0,0 0 0 0 0,-1 0 0 0 0,1 0 0 0 0,-1 1 0 0 0,0 0 0 0 0,-1 0 0 0 0,0 0 0 0 0,0 1 0 0 0,0-1 0 0 0,3 8 0 0 0,13 16 27 0 0,-17-27-23 0 0,0 0-1 0 0,-1 0 1 0 0,0 0-1 0 0,0 0 0 0 0,1 1 1 0 0,-2-1-1 0 0,1 0 1 0 0,0 1-1 0 0,1 6 1 0 0,3 26 48 0 0,-1 1 0 0 0,-1 55 0 0 0,-4-83-42 0 0,-1 0 0 0 0,0-1 0 0 0,-1 1 1 0 0,0-1-1 0 0,0 1 0 0 0,-1-1 0 0 0,0 0 0 0 0,-1 0 0 0 0,1 0 0 0 0,-1 0 0 0 0,-11 14 0 0 0,8-12 5 0 0,-2 0-1 0 0,1 0 0 0 0,-1-1 1 0 0,-1 0-1 0 0,0 0 1 0 0,0-1-1 0 0,-20 12 0 0 0,-99 46 110 0 0,69-36-74 0 0,48-22-44 0 0,-1-1 0 0 0,0-1-1 0 0,-1 0 1 0 0,1-1 0 0 0,-1 0-1 0 0,-18 3 1 0 0,-43 3 7 0 0,41-4-5 0 0,0-2 1 0 0,0-1 0 0 0,0-2 0 0 0,-1-1 0 0 0,-48-6 0 0 0,71 2-5 0 0,0 0 0 0 0,0-1 0 0 0,-22-10-1 0 0,23 9 2 0 0,0 0-1 0 0,0 1 0 0 0,-1 0 1 0 0,-13-2-1 0 0,21 5-2 0 0,0 0 0 0 0,0 0 0 0 0,0 0 1 0 0,-1-1-1 0 0,1 1 0 0 0,1-1 0 0 0,-1 0 1 0 0,0 0-1 0 0,0-1 0 0 0,1 1 0 0 0,-1-1 0 0 0,1 0 1 0 0,-4-3-1 0 0,-10-9 0 0 0,-26-10 13 0 0,32 19-6 0 0,0 0 0 0 0,1 0 0 0 0,0-1 0 0 0,-10-8-1 0 0,4-2-12 0 0,1 0-1 0 0,1 0 0 0 0,0-2 1 0 0,1 1-1 0 0,1-2 0 0 0,1 0 1 0 0,0 0-1 0 0,2-1 1 0 0,0 0-1 0 0,2 0 0 0 0,-10-45 1 0 0,16 59-2 0 0,1 0 1 0 0,0-1 0 0 0,0 1 0 0 0,0-1 0 0 0,1 1 0 0 0,0 0-1 0 0,1-1 1 0 0,0 1 0 0 0,0 0 0 0 0,0 0 0 0 0,1 0 0 0 0,0 0-1 0 0,0 1 1 0 0,1-1 0 0 0,0 1 0 0 0,0 0 0 0 0,1 0 0 0 0,8-9 0 0 0,54-59-63 0 0,-14 23 49 0 0,11 7 34 0 0,81-39-1 0 0,-67 46 9 0 0,3 4-1 0 0,85-22 1 0 0,-108 36-31 0 0,-7 6-16 0 0,1 2 1 0 0,1 2-1 0 0,-1 2 0 0 0,1 3 1 0 0,0 2-1 0 0,89 9 0 0 0,-126-6 21 0 0,-1 2 0 0 0,0-1 0 0 0,-1 2 0 0 0,1 0 0 0 0,-1 1 0 0 0,1 1 0 0 0,14 7 0 0 0,44 16-29 0 0,-56-19 18 0 0,0-1-11 0 0,-1 1 0 0 0,-1 0 0 0 0,0 1 0 0 0,25 23 0 0 0,-32-27 12 0 0,2 3 9 0 0,0-1 0 0 0,0 2 0 0 0,-1-1-1 0 0,0 1 1 0 0,10 18 0 0 0,-11-15 32 0 0,-1-1-4 0 0,-1 0 0 0 0,0 0-1 0 0,9 27 1 0 0,-7-10-18 0 0,-1-6 25 0 0,-1-1 1 0 0,-1 1 0 0 0,-1 0-1 0 0,2 36 1 0 0,-6-21-10 0 0,0 0 0 0 0,-3-1 0 0 0,-1 1 0 0 0,-16 68 0 0 0,16-98-29 0 0,1 0-1 0 0,-1-1 0 0 0,0 1 1 0 0,-1-1-1 0 0,0 0 0 0 0,-10 12 1 0 0,1-1-13 0 0,-10 2 24 0 0,20-19 2 0 0,0 1-1 0 0,1 0 0 0 0,-1 0 1 0 0,0 0-1 0 0,1 0 0 0 0,0 1 1 0 0,-3 3-1 0 0,-5 11-4 0 0,10-14 2 0 0,-1-1 0 0 0,0 1 0 0 0,0-1 0 0 0,-1 1 0 0 0,1-1-1 0 0,-1 0 1 0 0,0 0 0 0 0,0 0 0 0 0,0 0 0 0 0,0 0 0 0 0,-6 3 0 0 0,-79 58 40 0 0,47-42 2 0 0,-1-2 0 0 0,-67 23 1 0 0,96-38-36 0 0,-1-1 1 0 0,1-1-1 0 0,-1 0 1 0 0,0-1-1 0 0,0 0 1 0 0,0-1-1 0 0,-1-1 1 0 0,1 0-1 0 0,0-1 0 0 0,0 0 1 0 0,0-1-1 0 0,-15-4 1 0 0,24 4-6 0 0,1 1-1 0 0,-1-1 1 0 0,0 0 0 0 0,1 0 0 0 0,0 0-1 0 0,-1-1 1 0 0,1 1 0 0 0,0-1-1 0 0,1 0 1 0 0,-7-5 0 0 0,-12-13 14 0 0,7 10-25 0 0,2-1 0 0 0,0-1 1 0 0,0 0-1 0 0,1-1 1 0 0,-15-23-1 0 0,-52-100-24 0 0,74 120 33 0 0,0-1 0 0 0,1 1 1 0 0,1-1-1 0 0,0 0 0 0 0,2 1 0 0 0,0-1 0 0 0,2-27 0 0 0,-1 24-10 0 0,0 6-4 0 0,1 1 1 0 0,0-1-1 0 0,1 1 0 0 0,0 0 1 0 0,2 0-1 0 0,-1 0 0 0 0,2 0 0 0 0,-1 1 1 0 0,2-1-1 0 0,0 1 0 0 0,1 0 1 0 0,12-17-1 0 0,-4 3-9 0 0,-12 19 13 0 0,1 0 0 0 0,1 1 0 0 0,-1 0 0 0 0,1 0 0 0 0,0 0 0 0 0,1 1 0 0 0,6-6 1 0 0,16-14-9 0 0,2 2 0 0 0,0 2 0 0 0,2 0 0 0 0,1 2 0 0 0,0 2 0 0 0,37-16 0 0 0,-33 19 29 0 0,0 2 1 0 0,1 2-1 0 0,1 1 1 0 0,-1 2 0 0 0,1 1-1 0 0,1 3 1 0 0,-1 1-1 0 0,1 1 1 0 0,76 9-1 0 0,-106-5-19 0 0,-1 1 0 0 0,1 0 0 0 0,-1 0 0 0 0,0 1 1 0 0,0 1-1 0 0,10 5 0 0 0,31 15-46 0 0,-22-12 41 0 0,0 2-1 0 0,-1 1 1 0 0,0 1 0 0 0,-2 1 0 0 0,0 2 0 0 0,43 42 0 0 0,-50-45-13 0 0,43 43 44 0 0,-57-55-11 0 0,0 0 0 0 0,-1 0 0 0 0,1 1 0 0 0,-1-1-1 0 0,0 1 1 0 0,0 0 0 0 0,-1-1 0 0 0,0 1 0 0 0,0 0 0 0 0,2 10 0 0 0,-3-13-6 0 0,-1 1 0 0 0,1 0 1 0 0,0-1-1 0 0,0 0 0 0 0,1 1 0 0 0,-1-1 0 0 0,1 0 1 0 0,0 1-1 0 0,-1-1 0 0 0,2 0 0 0 0,-1 0 1 0 0,0 0-1 0 0,0-1 0 0 0,5 4 0 0 0,-4-3-1 0 0,0 1 0 0 0,0-1 0 0 0,0 1 1 0 0,-1-1-1 0 0,1 1 0 0 0,-1 0 0 0 0,0 0 0 0 0,0 0 0 0 0,0 0 0 0 0,2 6 0 0 0,22 125 94 0 0,-22-120-85 0 0,-1 1 0 0 0,0-1-1 0 0,-1 1 1 0 0,-1-1 0 0 0,-1 1 0 0 0,0 0 0 0 0,-1-1 0 0 0,-1 1 0 0 0,0-1 0 0 0,-1 1 0 0 0,-1-1-1 0 0,0 0 1 0 0,-1 0 0 0 0,-1-1 0 0 0,0 1 0 0 0,-16 25 0 0 0,-5 0 21 0 0,15-21-6 0 0,-1-1 0 0 0,0 0 0 0 0,-2-1 0 0 0,-32 31 0 0 0,28-34-20 0 0,0 0 1 0 0,-1-2 0 0 0,0 0-1 0 0,-1-1 1 0 0,0-2 0 0 0,-35 12-1 0 0,42-17-10 0 0,0 0 0 0 0,1-1 0 0 0,-1 0 0 0 0,0-1 0 0 0,0-1 0 0 0,0 0 0 0 0,0-1 0 0 0,0-1 0 0 0,0 0-1 0 0,0-1 1 0 0,0 0 0 0 0,-16-5 0 0 0,28 6 3 0 0,0 0-1 0 0,0 0 1 0 0,0 0 0 0 0,0 0 0 0 0,0 0-1 0 0,0 0 1 0 0,0-1 0 0 0,0 1-1 0 0,0-1 1 0 0,0 1 0 0 0,1-1-1 0 0,-1 0 1 0 0,1 1 0 0 0,-1-1-1 0 0,1 0 1 0 0,-1-2 0 0 0,-11-13-8 0 0,-10-3 16 0 0,20 17-4 0 0,-1 0 0 0 0,0 0 0 0 0,1 0 0 0 0,0 0 0 0 0,0 0 0 0 0,0-1 0 0 0,0 0 0 0 0,-3-5 0 0 0,-31-50 49 0 0,9 18-33 0 0,16 21-25 0 0,0 0 1 0 0,1 0-1 0 0,1-1 1 0 0,1-1-1 0 0,1 1 0 0 0,1-2 1 0 0,1 1-1 0 0,1-1 0 0 0,1 1 1 0 0,1-1-1 0 0,0-33 0 0 0,2 48 1 0 0,1 0-1 0 0,0 0 1 0 0,0 0-1 0 0,0 0 1 0 0,1 0-1 0 0,1 0 0 0 0,-1 0 1 0 0,1 1-1 0 0,0-1 1 0 0,1 1-1 0 0,0-1 1 0 0,0 1-1 0 0,1 0 1 0 0,0 0-1 0 0,0 0 1 0 0,0 1-1 0 0,1-1 1 0 0,9-9-1 0 0,20-21-58 0 0,-31 31 63 0 0,2 0 0 0 0,-1 1 0 0 0,1 0 0 0 0,-1 0 0 0 0,1 0 0 0 0,1 0 1 0 0,-1 1-1 0 0,1 0 0 0 0,0 0 0 0 0,-1 1 0 0 0,12-5 0 0 0,28-14 36 0 0,-40 18-28 0 0,1 1-1 0 0,-1 0 1 0 0,1 1-1 0 0,0-1 0 0 0,0 1 1 0 0,1 0-1 0 0,10-2 1 0 0,52-12 64 0 0,-52 11-79 0 0,-1 0 1 0 0,1 2 0 0 0,34-3 0 0 0,3 5-37 0 0,-13 0 31 0 0,0 1 1 0 0,0 2 0 0 0,0 2-1 0 0,51 12 1 0 0,-82-13 1 0 0,0 1 0 0 0,0 0 1 0 0,0 1-1 0 0,12 8 0 0 0,31 13-5 0 0,-36-18 30 0 0,0 1 1 0 0,-1 0-1 0 0,0 1 1 0 0,0 1-1 0 0,24 23 0 0 0,-13-11-18 0 0,43 54-27 0 0,-68-75 30 0 0,0 0 1 0 0,0 0 0 0 0,-1 0 0 0 0,1 0 0 0 0,-1 0 0 0 0,1 1 0 0 0,-1-1 0 0 0,0 0 0 0 0,0 1 0 0 0,1 2-1 0 0,10 14 4 0 0,2-9 4 0 0,-12-8-4 0 0,1 0 0 0 0,-1-1 0 0 0,0 1 0 0 0,0 0 0 0 0,1 0 0 0 0,-2 0 0 0 0,1 0 0 0 0,0 0 0 0 0,0 1 0 0 0,-1-1 0 0 0,1 1-1 0 0,-1-1 1 0 0,1 1 0 0 0,-1-1 0 0 0,0 1 0 0 0,0 0 0 0 0,-1 0 0 0 0,1-1 0 0 0,0 1 0 0 0,-1 0 0 0 0,1 5 0 0 0,13 51-7 0 0,4 24 70 0 0,-18-76-58 0 0,1-1-1 0 0,-1 1 0 0 0,0 0 1 0 0,-1-1-1 0 0,1 1 0 0 0,-1-1 0 0 0,-1 1 1 0 0,1-1-1 0 0,-1 0 0 0 0,-4 11 1 0 0,-21 30 50 0 0,26-45-56 0 0,1 0 0 0 0,-1 0 1 0 0,1-1-1 0 0,-1 1 0 0 0,0 0 0 0 0,0 0 0 0 0,1 0 1 0 0,-2 0-1 0 0,1-1 0 0 0,0 1 0 0 0,0 0 1 0 0,0-1-1 0 0,-1 1 0 0 0,1-1 0 0 0,-1 0 0 0 0,1 1 1 0 0,-1-1-1 0 0,-2 2 0 0 0,-22 19 35 0 0,18-12-27 0 0,5-4-4 0 0,-1-1-1 0 0,-1 0 1 0 0,1 0-1 0 0,-1 0 1 0 0,0 0-1 0 0,0-1 1 0 0,0 1-1 0 0,-1-1 1 0 0,1-1-1 0 0,-1 1 1 0 0,0-1-1 0 0,-9 4 0 0 0,-43 15 25 0 0,46-16-14 0 0,0-1 0 0 0,-1 0 1 0 0,1-1-1 0 0,-1-1 0 0 0,-21 4 0 0 0,-82-7 31 0 0,112-1-44 0 0,0 0 1 0 0,0 0-1 0 0,0-1 0 0 0,1 1 1 0 0,-1-1-1 0 0,1 0 0 0 0,-1 0 1 0 0,1 0-1 0 0,0 0 0 0 0,-1-1 1 0 0,1 1-1 0 0,-3-5 1 0 0,-19-11-19 0 0,12 7 7 0 0,0 0 1 0 0,-22-22-1 0 0,24 21 7 0 0,9 11 3 0 0,0-1 1 0 0,1 0-1 0 0,-1 0 1 0 0,0 0 0 0 0,1 0-1 0 0,-1 0 1 0 0,1 0 0 0 0,0 0-1 0 0,0 0 1 0 0,0-1 0 0 0,0 1-1 0 0,0 0 1 0 0,0-1 0 0 0,1 1-1 0 0,-1 0 1 0 0,1-1 0 0 0,-1-3-1 0 0,-2-10 11 0 0,-9-20 3 0 0,-24-75-51 0 0,29 82 11 0 0,1 5 19 0 0,0 0 0 0 0,-2-31 1 0 0,7 49 3 0 0,1 0 1 0 0,0-1-1 0 0,0 1 1 0 0,1-1-1 0 0,0 1 0 0 0,0-1 1 0 0,0 1-1 0 0,1 0 0 0 0,0 0 1 0 0,0 0-1 0 0,1 0 1 0 0,-1 0-1 0 0,6-7 0 0 0,-3 5 4 0 0,1 1-1 0 0,1-1 0 0 0,-1 1 0 0 0,1 1 0 0 0,15-12 0 0 0,-7 6-21 0 0,12-12-4 0 0,-22 18 16 0 0,0 1-1 0 0,0 0 1 0 0,1 1-1 0 0,0-1 1 0 0,-1 1 0 0 0,2 0-1 0 0,-1 1 1 0 0,8-4-1 0 0,36-12-38 0 0,-34 13 42 0 0,0 0-1 0 0,0 1 1 0 0,1 0 0 0 0,31-4 0 0 0,71 8-75 0 0,-105 3 71 0 0,0-1-1 0 0,0 2 1 0 0,0 0 0 0 0,0 0-1 0 0,0 2 1 0 0,24 10 0 0 0,-9-3 5 0 0,-20-9-3 0 0,-1 1 0 0 0,0 0 1 0 0,0 0-1 0 0,-1 1 0 0 0,1 0 0 0 0,8 7 1 0 0,-14-10 4 0 0,-1 0 0 0 0,2 0 0 0 0,-1 0 0 0 0,0-1 0 0 0,0 1 0 0 0,0-1 0 0 0,1 1 0 0 0,-1-1 1 0 0,1 0-1 0 0,-1 0 0 0 0,1 0 0 0 0,-1 0 0 0 0,5 0 0 0 0,12 6 8 0 0,1 19 2 0 0,-15-22-4 0 0,0 0 0 0 0,1-1 0 0 0,-1 1 1 0 0,1-1-1 0 0,0 0 0 0 0,7 2 0 0 0,-7-3 0 0 0,0 1-1 0 0,0 0 0 0 0,0 0 1 0 0,0 0-1 0 0,-1 1 0 0 0,9 6 1 0 0,0 5-14 0 0,-1 0-1 0 0,0 1 1 0 0,-1 0 0 0 0,-1 1 0 0 0,11 20 0 0 0,-21-35 11 0 0,0 1 0 0 0,1 0 0 0 0,0 0 0 0 0,-1-1 1 0 0,1 1-1 0 0,0-1 0 0 0,0 0 0 0 0,0 1 0 0 0,0-1 1 0 0,1 0-1 0 0,-1 0 0 0 0,5 2 0 0 0,-5-2 1 0 0,0-1 0 0 0,0 1 0 0 0,1 0 0 0 0,-1 0 0 0 0,0-1 0 0 0,0 2 0 0 0,-1-1 0 0 0,1 0 0 0 0,0 0 0 0 0,-1 1 0 0 0,1-1 0 0 0,-1 1 0 0 0,0-1 0 0 0,0 1 0 0 0,1 2 0 0 0,6 45 8 0 0,-8-43-13 0 0,0 1 0 0 0,1 0 0 0 0,0-1 0 0 0,1 1 1 0 0,-1-1-1 0 0,4 8 0 0 0,-1-6 5 0 0,0 0 1 0 0,-1 0-1 0 0,0 0 1 0 0,-1 0-1 0 0,0 0 1 0 0,0 1-1 0 0,-1-1 1 0 0,0 0-1 0 0,-1 1 1 0 0,0 0-1 0 0,-2 16 1 0 0,-3-4 20 0 0,0-1 1 0 0,-1 1-1 0 0,-16 37 1 0 0,19-53-21 0 0,-1-1 1 0 0,1 1-1 0 0,-1-1 1 0 0,-1 0-1 0 0,1 0 1 0 0,-1-1-1 0 0,0 1 0 0 0,0-1 1 0 0,0 0-1 0 0,-11 6 1 0 0,-26 23-19 0 0,38-30 22 0 0,1 0 0 0 0,-1-1 0 0 0,0 0 0 0 0,0 0 1 0 0,0 0-1 0 0,0 0 0 0 0,-1-1 0 0 0,1 1 0 0 0,0-1 1 0 0,-1 0-1 0 0,1-1 0 0 0,-6 1 0 0 0,-53 2 35 0 0,53-3-47 0 0,7-1 7 0 0,0 1 0 0 0,-1-1 0 0 0,1 1-1 0 0,0-1 1 0 0,0-1 0 0 0,-1 1 0 0 0,1 0 0 0 0,0-1 0 0 0,0 1-1 0 0,0-1 1 0 0,1 0 0 0 0,-1 0 0 0 0,0 0 0 0 0,1 0 0 0 0,-1-1-1 0 0,1 1 1 0 0,0-1 0 0 0,-1 1 0 0 0,-1-5 0 0 0,-30-54 34 0 0,31 56-40 0 0,-12-49 2 0 0,5 12 4 0 0,5 24-13 0 0,2 0-1 0 0,0-1 1 0 0,1 1-1 0 0,0-1 1 0 0,2 0-1 0 0,2-19 0 0 0,-2-2 6 0 0,0 35 3 0 0,1 0 1 0 0,0 0 0 0 0,0 0 0 0 0,0 0-1 0 0,0 0 1 0 0,1 0 0 0 0,-1 0 0 0 0,1 1 0 0 0,0-1-1 0 0,1 1 1 0 0,-1-1 0 0 0,1 1 0 0 0,0 0 0 0 0,5-6-1 0 0,19-32-16 0 0,-21 33 16 0 0,0 0-1 0 0,1 0 0 0 0,0 1 1 0 0,0 0-1 0 0,0 0 0 0 0,1 1 0 0 0,0 0 1 0 0,1 0-1 0 0,0 1 0 0 0,0 0 1 0 0,0 1-1 0 0,0 0 0 0 0,16-6 1 0 0,-1 1-19 0 0,-1 1 1 0 0,1 2 0 0 0,0 0 0 0 0,1 1 0 0 0,0 2-1 0 0,0 0 1 0 0,0 2 0 0 0,0 1 0 0 0,46 3 0 0 0,-65-1 18 0 0,0 1 1 0 0,1 0 0 0 0,-1 0 0 0 0,0 1 0 0 0,0-1 0 0 0,-1 1 0 0 0,1 1 0 0 0,0-1 0 0 0,-1 1 0 0 0,0 0 0 0 0,0 0-1 0 0,0 0 1 0 0,0 1 0 0 0,-1 0 0 0 0,7 8 0 0 0,-10-11 1 0 0,0 0 0 0 0,0 0 0 0 0,0 0 0 0 0,0-1 0 0 0,1 1 0 0 0,-1 0 0 0 0,1-1 0 0 0,0 1 0 0 0,-1-1 0 0 0,1 1 0 0 0,0-1 0 0 0,3 2 0 0 0,7 7-2 0 0,28 64 6 0 0,-29-60 3 0 0,-9-12-5 0 0,-1 0-1 0 0,1 0 0 0 0,-1 0 0 0 0,0 0 1 0 0,0 0-1 0 0,0 0 0 0 0,0 0 1 0 0,0 0-1 0 0,0 1 0 0 0,0-1 1 0 0,-1 0-1 0 0,1 1 0 0 0,0 3 0 0 0,23 79 17 0 0,-21-46-22 0 0,0-8 4 0 0,-1 0-1 0 0,-2 0 0 0 0,-6 55 1 0 0,6-79 8 0 0,-1 1 1 0 0,0-1-1 0 0,0 0 1 0 0,-1 1-1 0 0,0-1 1 0 0,0 0 0 0 0,-1 0-1 0 0,0 0 1 0 0,0-1-1 0 0,-1 1 1 0 0,1-1-1 0 0,-1 0 1 0 0,-1 0-1 0 0,1 0 1 0 0,-1 0-1 0 0,-9 7 1 0 0,-9 8 1 0 0,13-11 3 0 0,0 0-1 0 0,0-1 1 0 0,-1-1 0 0 0,-1 0 0 0 0,1 0-1 0 0,-1-1 1 0 0,0 0 0 0 0,-14 4-1 0 0,2-1 21 0 0,21-9-29 0 0,-1 0 1 0 0,1 1 0 0 0,-1-1 0 0 0,1 0-1 0 0,-1-1 1 0 0,0 1 0 0 0,1-1-1 0 0,-1 1 1 0 0,0-1 0 0 0,-5-1-1 0 0,3 1-1 0 0,0 0 0 0 0,0 0 0 0 0,0-1 0 0 0,1 0 0 0 0,-1 0 0 0 0,0-1 0 0 0,0 1 0 0 0,1-1 0 0 0,-1 0 0 0 0,1-1 0 0 0,0 1-1 0 0,0-1 1 0 0,-1 0 0 0 0,2-1 0 0 0,-9-6 0 0 0,-1-38 50 0 0,9 37-61 0 0,1 0 0 0 0,0-1 0 0 0,1 1 0 0 0,0-1 0 0 0,1 0 0 0 0,1 0 0 0 0,-1 0 0 0 0,2-1 0 0 0,0 1 0 0 0,2-14 0 0 0,-2-5 36 0 0,1 25-34 0 0,1 0-1 0 0,0 0 1 0 0,0 0 0 0 0,0 0-1 0 0,1 1 1 0 0,-1-1 0 0 0,1 1-1 0 0,1-1 1 0 0,-1 1 0 0 0,1 0-1 0 0,8-9 1 0 0,-3 6-1 0 0,0 0 0 0 0,0 0-1 0 0,0 1 1 0 0,1 1 0 0 0,0-1 0 0 0,1 1-1 0 0,-1 1 1 0 0,1 0 0 0 0,18-5 0 0 0,-21 7-5 0 0,1 2 0 0 0,0-1 1 0 0,0 1-1 0 0,0 0 0 0 0,0 1 1 0 0,0 0-1 0 0,12 2 0 0 0,-15-1 10 0 0,-1 1-1 0 0,1-1 0 0 0,-1 1 0 0 0,0 1 0 0 0,0-1 0 0 0,0 1 1 0 0,0 0-1 0 0,0 0 0 0 0,-1 0 0 0 0,1 1 0 0 0,-1 0 0 0 0,0 0 1 0 0,5 5-1 0 0,-1 3-3 0 0,1 0 0 0 0,-2 0 0 0 0,0 1 1 0 0,0 1-1 0 0,-1-1 0 0 0,-1 1 0 0 0,8 27 0 0 0,3 53 64 0 0,-15-87-52 0 0,0 1 1 0 0,-1 0 0 0 0,-1 0-1 0 0,1-1 1 0 0,-1 1 0 0 0,0 0-1 0 0,-1 0 1 0 0,0-1 0 0 0,0 1-1 0 0,-5 10 1 0 0,-5 10-7 0 0,12-26 0 0 0,-1 1 1 0 0,0-1 0 0 0,0 0-1 0 0,0 1 1 0 0,0-1-1 0 0,0 0 1 0 0,-1 0 0 0 0,1 0-1 0 0,-1 0 1 0 0,1 0-1 0 0,-1 0 1 0 0,0-1-1 0 0,0 1 1 0 0,0 0 0 0 0,0-1-1 0 0,-3 3 1 0 0,-2 0-1 0 0,4-3 2 0 0,1 1 0 0 0,-1-1 1 0 0,1 1-1 0 0,0 0 0 0 0,0 0 0 0 0,0 0 0 0 0,0 0 0 0 0,0 0 0 0 0,0 0 0 0 0,0 0 0 0 0,0 1 1 0 0,1-1-1 0 0,0 0 0 0 0,-2 4 0 0 0,-1 0 8 0 0,0 0-1 0 0,0-1 1 0 0,-1 1 0 0 0,1-1 0 0 0,-1 0-1 0 0,-1 0 1 0 0,1-1 0 0 0,-1 1 0 0 0,-8 4-1 0 0,-66 39 32 0 0,63-39-52 0 0,9-4 24 0 0,-1-1 0 0 0,1 0 1 0 0,-1-1-1 0 0,0 0 0 0 0,-1 0 1 0 0,1-1-1 0 0,0 0 1 0 0,-1-1-1 0 0,1 0 0 0 0,-1 0 1 0 0,1-1-1 0 0,-1-1 0 0 0,-15-1 1 0 0,23 1-13 0 0,0 0 0 0 0,0 0 0 0 0,0 0 0 0 0,0 0 1 0 0,0 0-1 0 0,0 0 0 0 0,0 0 0 0 0,0-1 0 0 0,1 1 0 0 0,-1-1 0 0 0,0 1 1 0 0,1-1-1 0 0,-1 0 0 0 0,1 1 0 0 0,0-1 0 0 0,-3-4 0 0 0,-14-36 36 0 0,12 29-34 0 0,3 3-7 0 0,1 0 1 0 0,-1 0 0 0 0,2 0-1 0 0,-1 0 1 0 0,1 0-1 0 0,1-1 1 0 0,0 1-1 0 0,0 0 1 0 0,1 0-1 0 0,0 0 1 0 0,1-1-1 0 0,0 1 1 0 0,7-17 0 0 0,-4 13-8 0 0,0-1 0 0 0,2 1 0 0 0,-1 1 1 0 0,2-1-1 0 0,0 1 0 0 0,0 1 0 0 0,1-1 1 0 0,14-13-1 0 0,37-38-27 0 0,-46 52 26 0 0,0 1-1 0 0,1 1 1 0 0,0 1 0 0 0,25-12-1 0 0,-33 18 13 0 0,40-15 12 0 0,-17 9-10 0 0,-21 6-9 0 0,0 1 0 0 0,0 1-1 0 0,0-1 1 0 0,0 1 0 0 0,0 1 0 0 0,0 0 0 0 0,0 0-1 0 0,0 1 1 0 0,0 0 0 0 0,0 0 0 0 0,0 1-1 0 0,0 0 1 0 0,0 1 0 0 0,-1 0 0 0 0,1 1-1 0 0,8 4 1 0 0,-15-7 6 0 0,-1-1 0 0 0,0 1 0 0 0,1 0 1 0 0,-1 0-1 0 0,0 0 0 0 0,0 0 0 0 0,0 0 0 0 0,0 0 0 0 0,0 0 0 0 0,0 1 0 0 0,0-1 0 0 0,0 0 0 0 0,-1 0 0 0 0,1 1 0 0 0,0-1 1 0 0,-1 1-1 0 0,1 1 0 0 0,6 9-16 0 0,6-3 7 0 0,-11-8 11 0 0,0 0 0 0 0,-1 0 0 0 0,1 0 1 0 0,0 0-1 0 0,-1 0 0 0 0,0 0 0 0 0,1 1 0 0 0,-1-1 0 0 0,0 0 0 0 0,1 1 0 0 0,-1-1 0 0 0,0 1 1 0 0,0-1-1 0 0,0 1 0 0 0,1 2 0 0 0,17 28 2 0 0,-17-29-2 0 0,1 0 1 0 0,-1 0-1 0 0,0 0 0 0 0,0 0 0 0 0,-1 0 1 0 0,1 0-1 0 0,-1 1 0 0 0,0-1 1 0 0,1 0-1 0 0,0 6 0 0 0,-2-6 1 0 0,1 0 0 0 0,0 0 0 0 0,-1 0 0 0 0,1 0 0 0 0,1 0 0 0 0,-1 0 0 0 0,0 0 0 0 0,1 0 0 0 0,2 3 0 0 0,10 27 8 0 0,-4-2-12 0 0,-7-25 3 0 0,-1 0 1 0 0,0 0-1 0 0,0 0 0 0 0,0 0 1 0 0,-1 0-1 0 0,0 1 0 0 0,1 10 1 0 0,-1 27 18 0 0,0 46 5 0 0,-1-82-24 0 0,-1 0 0 0 0,0 0 0 0 0,0-1 0 0 0,-1 1 1 0 0,0-1-1 0 0,-1 1 0 0 0,1-1 0 0 0,-8 13 0 0 0,-16 20 26 0 0,-2-1 1 0 0,-1-2-1 0 0,-2 0 1 0 0,-2-2-1 0 0,-40 33 1 0 0,59-59-17 0 0,0 1 0 0 0,0-2 0 0 0,-1 0 0 0 0,0-1 0 0 0,0 0 0 0 0,-1-1 0 0 0,0-1 1 0 0,0-1-1 0 0,-22 4 0 0 0,-2-7-12 0 0,28-11 1 0 0,6 3 4 0 0,2 4-3 0 0,1 0 0 0 0,-1-1-1 0 0,1 0 1 0 0,-1 0 0 0 0,1 0 0 0 0,0 0 0 0 0,1 0 0 0 0,-1 0 0 0 0,1-1-1 0 0,-1 0 1 0 0,2 1 0 0 0,-1-1 0 0 0,0 0 0 0 0,1 0 0 0 0,0 0 0 0 0,0 0-1 0 0,0 0 1 0 0,1 0 0 0 0,0 0 0 0 0,0 0 0 0 0,0 0 0 0 0,0 0 0 0 0,1 0-1 0 0,0 0 1 0 0,0 0 0 0 0,0 0 0 0 0,3-7 0 0 0,3-16-31 0 0,-7 23 29 0 0,0 1-1 0 0,1 0 1 0 0,0-1-1 0 0,0 1 1 0 0,0 0 0 0 0,1-1-1 0 0,-1 1 1 0 0,1 0 0 0 0,0 0-1 0 0,0 0 1 0 0,0 1 0 0 0,1-1-1 0 0,3-4 1 0 0,17-12-7 0 0,-14 13-3 0 0,-1-1 0 0 0,0 0 0 0 0,0 0 0 0 0,8-12 0 0 0,-15 19 11 0 0,1-1 1 0 0,-1 1 0 0 0,0-1 0 0 0,1 1-1 0 0,-1 0 1 0 0,1 0 0 0 0,0 0 0 0 0,-1 0-1 0 0,1 0 1 0 0,0 0 0 0 0,0 0 0 0 0,-1 0 0 0 0,1 0-1 0 0,0 1 1 0 0,0-1 0 0 0,0 1 0 0 0,0 0-1 0 0,0-1 1 0 0,3 1 0 0 0,5-2 1 0 0,23-13-29 0 0,-27 11 17 0 0,1 1 0 0 0,0 0 0 0 0,-1 0 0 0 0,1 0-1 0 0,1 1 1 0 0,8-2 0 0 0,6-1-12 0 0,-9 2 15 0 0,1 0 0 0 0,-1 1 0 0 0,26-1 1 0 0,-24 3 17 0 0,-6-1-21 0 0,0 0 0 0 0,0 1 0 0 0,0 1 0 0 0,0-1-1 0 0,0 2 1 0 0,0-1 0 0 0,-1 1 0 0 0,1 0 0 0 0,0 1 0 0 0,10 4 0 0 0,-14-3 13 0 0,0 0 0 0 0,0 0 1 0 0,0 0-1 0 0,-1 0 1 0 0,0 1-1 0 0,0 0 0 0 0,0 0 1 0 0,0 0-1 0 0,-1 0 1 0 0,0 0-1 0 0,0 1 0 0 0,0 0 1 0 0,-1-1-1 0 0,0 1 1 0 0,0 0-1 0 0,0 0 1 0 0,-1 0-1 0 0,1 1 0 0 0,-2-1 1 0 0,1 9-1 0 0,0 26 15 0 0,0-28-7 0 0,0 0 0 0 0,-1 0 0 0 0,-1 0-1 0 0,0-1 1 0 0,0 1 0 0 0,-1 0 0 0 0,-1 0 0 0 0,0-1-1 0 0,-1 1 1 0 0,-1-1 0 0 0,-11 23 0 0 0,1-9 13 0 0,-2-1 1 0 0,-1-2 0 0 0,-29 31-1 0 0,36-42-13 0 0,-1 0-1 0 0,0-1 1 0 0,-1-1-1 0 0,0 0 1 0 0,0-1-1 0 0,-1 0 1 0 0,0-1-1 0 0,-17 7 1 0 0,-79 39 22 0 0,61-36-14 0 0,0-2 0 0 0,0-2-1 0 0,-2-2 1 0 0,-100 10 0 0 0,139-22-9 0 0,-33 3 12 0 0,0-3 1 0 0,1-1-1 0 0,-66-11 1 0 0,101 10-21 0 0,0-1-1 0 0,0-1 1 0 0,0 1 0 0 0,0-1 0 0 0,1-1 0 0 0,0 1 0 0 0,-1-1-1 0 0,2-1 1 0 0,-1 0 0 0 0,-7-6 0 0 0,-6-9-10 0 0,-31-38 0 0 0,47 51 2 0 0,1 0 1 0 0,1 0 0 0 0,0 0-1 0 0,0-1 1 0 0,0 1 0 0 0,1-1 0 0 0,1 1-1 0 0,-1-1 1 0 0,1 0 0 0 0,1 0 0 0 0,0 0-1 0 0,1-16 1 0 0,-1 23 4 0 0,0 1 1 0 0,0-1-1 0 0,1 1 0 0 0,-1-1 1 0 0,0 1-1 0 0,0-1 0 0 0,1 1 0 0 0,-1-1 1 0 0,1 1-1 0 0,0-1 0 0 0,-1 1 0 0 0,1 0 1 0 0,0-1-1 0 0,0 1 0 0 0,0 0 1 0 0,0 0-1 0 0,0-1 0 0 0,0 1 0 0 0,2-1 1 0 0,9-13-13 0 0,0-13 15 0 0,14 12-13 0 0,1-7 11 0 0,-21 17-1 0 0,1 0-1 0 0,-1 0 1 0 0,1 1-1 0 0,0 0 1 0 0,0 1-1 0 0,0-1 0 0 0,1 2 1 0 0,0-1-1 0 0,10-3 1 0 0,33-13-50 0 0,-42 16 44 0 0,0 0 0 0 0,0 0 1 0 0,0 1-1 0 0,16-3 0 0 0,42-7-4 0 0,-30 6-10 0 0,-1 1 0 0 0,53-2-1 0 0,-78 8 20 0 0,-1 0 0 0 0,1 1 0 0 0,-1 0 0 0 0,0 1 0 0 0,0 0 0 0 0,0 0-1 0 0,0 1 1 0 0,0 1 0 0 0,0-1 0 0 0,-1 2 0 0 0,1-1 0 0 0,-1 1 0 0 0,9 7 0 0 0,-12-6 5 0 0,0 1 0 0 0,-1-1 1 0 0,0 1-1 0 0,0 0 1 0 0,0 0-1 0 0,-1 1 1 0 0,0-1-1 0 0,-1 1 0 0 0,3 8 1 0 0,0-2 2 0 0,-2-1 1 0 0,0 1-1 0 0,-1-1 1 0 0,0 1-1 0 0,-1 0 1 0 0,0 16-1 0 0,-2-23-1 0 0,-1 0 0 0 0,0 0-1 0 0,-1 0 1 0 0,1 0 0 0 0,-1-1-1 0 0,0 1 1 0 0,-1 0 0 0 0,0-1 0 0 0,0 1-1 0 0,0-1 1 0 0,-1 0 0 0 0,0 0 0 0 0,0-1-1 0 0,-1 1 1 0 0,1-1 0 0 0,-1 1-1 0 0,0-2 1 0 0,-9 8 0 0 0,-28 28 23 0 0,35-32-21 0 0,0-1 0 0 0,-1 0-1 0 0,0 0 1 0 0,-14 9 0 0 0,-44 22 30 0 0,-102 41 0 0 0,139-67-27 0 0,-23 11 27 0 0,-1-3 0 0 0,-106 28 0 0 0,83-28-17 0 0,52-12-14 0 0,0-2-1 0 0,-49 7 0 0 0,-49 2 12 0 0,-52 4-25 0 0,93-15-53 0 0,-15 2 48 0 0,0-4 0 0 0,-155-17 0 0 0,203 6 19 0 0,0-2 1 0 0,-49-19-1 0 0,79 24 0 0 0,-32-15 36 0 0,1-1 0 0 0,-58-38 0 0 0,81 45-21 0 0,-21-12-5 0 0,1-3 0 0 0,1-2 0 0 0,2-2 0 0 0,-47-47-1 0 0,86 75-19 0 0,0 0 0 0 0,0 0 0 0 0,0-1 0 0 0,1 1 0 0 0,0-1-1 0 0,0 0 1 0 0,1 1 0 0 0,-3-13 0 0 0,-2-4 5 0 0,5 20-3 0 0,1-1 0 0 0,-1-1 0 0 0,1 1 1 0 0,0 0-1 0 0,0 0 0 0 0,0 0 0 0 0,1-1 0 0 0,0 1 1 0 0,-1 0-1 0 0,1-1 0 0 0,1 1 0 0 0,-1 0 1 0 0,1 0-1 0 0,-1-1 0 0 0,1 1 0 0 0,0 0 0 0 0,1 0 1 0 0,-1 0-1 0 0,1 0 0 0 0,4-7 0 0 0,21-10-32 0 0,42-54-14 0 0,53-11 29 0 0,-101 71 10 0 0,0 1-1 0 0,1 1 1 0 0,0 1 0 0 0,41-16-1 0 0,-14 7-5 0 0,156-57-35 0 0,-165 65 38 0 0,3 2 0 0 0,-1 1-1 0 0,76-7 0 0 0,-69 11-2 0 0,-12 1-14 0 0,122-10 70 0 0,-141 14-33 0 0,-1 1 1 0 0,1 1-1 0 0,0 1 1 0 0,-1 0-1 0 0,1 1 1 0 0,29 10-1 0 0,-25-6-24 0 0,-16-6 20 0 0,-1 1-1 0 0,1-1 1 0 0,-1 1 0 0 0,1 0-1 0 0,-1 1 1 0 0,0-1 0 0 0,0 1-1 0 0,0 0 1 0 0,0 0 0 0 0,-1 1-1 0 0,8 6 1 0 0,-1 5 4 0 0,-4-6-1 0 0,0 0 0 0 0,-1 0 0 0 0,0 1 0 0 0,0 0 0 0 0,-1 0 0 0 0,-1 0 0 0 0,1 0 0 0 0,2 13 1 0 0,-3 0 11 0 0,0-3 4 0 0,-1 1 0 0 0,0 31 1 0 0,-3-45-16 0 0,0 0 0 0 0,-1 0 1 0 0,0-1-1 0 0,0 1 1 0 0,-1 0-1 0 0,0 0 1 0 0,0-1-1 0 0,-1 1 1 0 0,1-1-1 0 0,-1 1 1 0 0,-6 7-1 0 0,-10 13 4 0 0,-1 0-1 0 0,-1-2 1 0 0,-1-1 0 0 0,-1 0-1 0 0,-1-2 1 0 0,-28 20 0 0 0,-10 1-16 0 0,-2-2 0 0 0,-1-4 1 0 0,-128 54-1 0 0,-221 47 122 0 0,362-125-88 0 0,0-3 0 0 0,-83 7-1 0 0,-107-10-15 0 0,223-7-2 0 0,-2 1-4 0 0,-1-1 1 0 0,1-1-1 0 0,1-1 0 0 0,-1-1 0 0 0,0 0 0 0 0,-29-10 0 0 0,31 6-5 0 0,-12-4 6 0 0,0-1 1 0 0,1-1-1 0 0,0-2 0 0 0,1-1 0 0 0,-51-38 0 0 0,50 27-11 0 0,14 14-6 0 0,2 0 0 0 0,0-1 0 0 0,-20-25 1 0 0,30 32 6 0 0,0 0 0 0 0,0 0-1 0 0,1 0 1 0 0,-1 0 0 0 0,1-1 0 0 0,1 1 0 0 0,0-1 0 0 0,0 0 0 0 0,0 1 0 0 0,1-1 0 0 0,0 0 0 0 0,1-12 0 0 0,0 14 2 0 0,-1 1-2 0 0,1 0 0 0 0,0 0 0 0 0,0 0 0 0 0,0 0 0 0 0,1 0 0 0 0,0 0 0 0 0,0 0 0 0 0,0 0-1 0 0,1 0 1 0 0,0 0 0 0 0,-1 0 0 0 0,4-4 0 0 0,22-13 29 0 0,-14 5-12 0 0,-10 13-14 0 0,0-1 0 0 0,1 1 0 0 0,0-1 0 0 0,0 1 0 0 0,0 0 0 0 0,1 1 0 0 0,4-4-1 0 0,107-68-85 0 0,-100 65 80 0 0,0 1 0 0 0,1 1 0 0 0,1 0 0 0 0,-1 1 1 0 0,29-6-1 0 0,94-14-24 0 0,-74 16 4 0 0,-5 4 0 0 0,0 2 0 0 0,0 3-1 0 0,66 7 1 0 0,-114-5 24 0 0,1 1-1 0 0,-1 1 1 0 0,1 0 0 0 0,-1 1-1 0 0,0 0 1 0 0,0 1 0 0 0,0 1-1 0 0,-1 0 1 0 0,1 1 0 0 0,-1 0-1 0 0,0 1 1 0 0,-1 0 0 0 0,14 11-1 0 0,-13-6 5 0 0,18 12-3 0 0,-27-22-2 0 0,1 1 1 0 0,-1 0-1 0 0,0 0 0 0 0,0 0 1 0 0,0 0-1 0 0,0 0 0 0 0,0 1 1 0 0,-1-1-1 0 0,1 1 0 0 0,-1 0 1 0 0,0 0-1 0 0,0 0 0 0 0,-1 0 1 0 0,3 5-1 0 0,-2-1 9 0 0,0 0 0 0 0,0 1-1 0 0,0-1 1 0 0,-1 1 0 0 0,-1-1 0 0 0,1 1 0 0 0,-2 8 0 0 0,1-12 0 0 0,0 0-1 0 0,-1 0 1 0 0,1 0-1 0 0,-1 0 1 0 0,-1 0 0 0 0,1 0-1 0 0,-1 0 1 0 0,0 0 0 0 0,0 0-1 0 0,0-1 1 0 0,0 1 0 0 0,-1-1-1 0 0,-5 7 1 0 0,7-10-6 0 0,-8 9 19 0 0,-1 0 0 0 0,0 0-1 0 0,-1-1 1 0 0,1 0 0 0 0,-2-1-1 0 0,1 0 1 0 0,-1-1 0 0 0,-19 9-1 0 0,-13 6 25 0 0,39-18-41 0 0,-1-1 1 0 0,1 0 0 0 0,-1 0-1 0 0,0 0 1 0 0,0 0-1 0 0,0-1 1 0 0,-11 3-1 0 0,-115 26 2 0 0,90-20-2 0 0,0-1 1 0 0,-1-2 0 0 0,-57 4-1 0 0,-14-7 41 0 0,34 0-21 0 0,1-4-1 0 0,-97-10 1 0 0,126 3-24 0 0,0-2 1 0 0,1-2-1 0 0,-82-29 0 0 0,112 33 17 0 0,0 1-1 0 0,-38-5 0 0 0,42 8-1 0 0,0-1 0 0 0,1 0 0 0 0,-1 0-1 0 0,0-2 1 0 0,1 0 0 0 0,-20-10 0 0 0,29 13-14 0 0,0-2-6 0 0,-1 1 0 0 0,1 0 0 0 0,-1 0 1 0 0,0 0-1 0 0,0 1 0 0 0,0 0 0 0 0,-12-3 0 0 0,13 4 7 0 0,1-1 0 0 0,0 0 0 0 0,0 0 0 0 0,0 0-1 0 0,0 0 1 0 0,0-1 0 0 0,1 1 0 0 0,-1-1-1 0 0,1 0 1 0 0,-1 0 0 0 0,1 0 0 0 0,0 0 0 0 0,0-1-1 0 0,1 0 1 0 0,-1 1 0 0 0,1-1 0 0 0,-3-6-1 0 0,-7-6-16 0 0,10 13 12 0 0,-1 0 1 0 0,1 0 0 0 0,0-1 0 0 0,0 1-1 0 0,0-1 1 0 0,1 1 0 0 0,-1-1-1 0 0,1 0 1 0 0,0 1 0 0 0,0-1-1 0 0,0 0 1 0 0,0 0 0 0 0,1 0-1 0 0,0 0 1 0 0,-1 1 0 0 0,1-1 0 0 0,1 0-1 0 0,-1 0 1 0 0,1 0 0 0 0,1-7-1 0 0,0 5-1 0 0,0 0 1 0 0,0 0-1 0 0,0 0 0 0 0,1 0 0 0 0,0 1 0 0 0,0-1 0 0 0,1 1 0 0 0,0-1 0 0 0,0 1 1 0 0,0 1-1 0 0,5-6 0 0 0,9-6 30 0 0,-4 2 4 0 0,1 1-1 0 0,25-17 0 0 0,21-7-82 0 0,-34 18 31 0 0,2 2 0 0 0,0 1 0 0 0,0 1 1 0 0,1 1-1 0 0,1 2 0 0 0,50-13 0 0 0,-4 3 21 0 0,-62 16-6 0 0,1 1 1 0 0,-1 1-1 0 0,32-5 1 0 0,-4 6 0 0 0,203-12-10 0 0,-223 15 10 0 0,0 0 1 0 0,0 2 0 0 0,36 7-1 0 0,-51-7 6 0 0,0 0-1 0 0,-1 1 0 0 0,1 0 0 0 0,-1 0 0 0 0,1 1 1 0 0,-1 0-1 0 0,0 0 0 0 0,0 1 0 0 0,-1 0 0 0 0,1 0 1 0 0,-1 0-1 0 0,0 1 0 0 0,7 9 0 0 0,5 6 3 0 0,-14-16-1 0 0,1 0 0 0 0,-1 0 0 0 0,1 1 1 0 0,-2 0-1 0 0,1 0 0 0 0,-1 0 1 0 0,5 11-1 0 0,4 12 1 0 0,-10-24-1 0 0,0 0 1 0 0,0 0-1 0 0,-1 0 1 0 0,1 0-1 0 0,-1 0 1 0 0,0 1-1 0 0,0-1 0 0 0,-1 0 1 0 0,0 9-1 0 0,1-6 4 0 0,-1 0-1 0 0,0 0 0 0 0,-1 0 1 0 0,1 0-1 0 0,-2 0 0 0 0,1 0 1 0 0,-1 0-1 0 0,0 0 1 0 0,-1 0-1 0 0,0-1 0 0 0,0 1 1 0 0,0-1-1 0 0,-1 0 0 0 0,-8 11 1 0 0,-18 25 14 0 0,-1-2 1 0 0,-3-1 0 0 0,-1-2-1 0 0,-2-1 1 0 0,-63 48 0 0 0,-195 110-57 0 0,267-181 47 0 0,-1-2 0 0 0,-39 14 0 0 0,-18 5-2 0 0,45-12 37 0 0,-2-3 0 0 0,0-1 1 0 0,-82 15-1 0 0,86-24-49 0 0,1-2-1 0 0,-2-2 1 0 0,1-1 0 0 0,0-2-1 0 0,0-2 1 0 0,-73-15 0 0 0,98 13 6 0 0,-1-2 1 0 0,1 1-1 0 0,0-2 1 0 0,1 0-1 0 0,-1-1 1 0 0,-14-13-1 0 0,0 1 26 0 0,23 18-25 0 0,-1-1 0 0 0,1 0 1 0 0,0 0-1 0 0,1-1 0 0 0,-1 1 0 0 0,1-1 0 0 0,0 0 1 0 0,-7-10-1 0 0,-18-24-1 0 0,15 27-5 0 0,11 10 3 0 0,0-1 0 0 0,0 1 1 0 0,1-1-1 0 0,-1 1 0 0 0,1-1 1 0 0,0 0-1 0 0,-1 0 0 0 0,1 0 1 0 0,0-1-1 0 0,1 1 0 0 0,-1 0 1 0 0,-1-5-1 0 0,-17-32-6 0 0,16 34 6 0 0,0 0 0 0 0,0 0-1 0 0,1-1 1 0 0,0 0 0 0 0,1 1-1 0 0,-4-11 1 0 0,3 5 3 0 0,-2-8 5 0 0,0 0 1 0 0,1-1 0 0 0,0-20-1 0 0,3 17-14 0 0,0 16 1 0 0,1 1-1 0 0,0 0 1 0 0,0-1-1 0 0,0 1 1 0 0,1-1 0 0 0,0 1-1 0 0,1 0 1 0 0,-1 0-1 0 0,1 0 1 0 0,1 0 0 0 0,4-11-1 0 0,20-30-12 0 0,-16 28 9 0 0,26-38 0 0 0,-14 26 3 0 0,-17 21 9 0 0,1 0-1 0 0,1 1 1 0 0,-1 1-1 0 0,2-1 1 0 0,-1 1 0 0 0,1 0-1 0 0,15-11 1 0 0,-13 14-3 0 0,-5 2-1 0 0,0 1 0 0 0,0-1 1 0 0,-1 0-1 0 0,1-1 0 0 0,-1 1 1 0 0,0-1-1 0 0,0 0 0 0 0,4-7 1 0 0,-2 4 2 0 0,0 1-1 0 0,0 0 1 0 0,1 0 0 0 0,0 0-1 0 0,16-10 1 0 0,9-7 3 0 0,65-50-31 0 0,-91 69 28 0 0,-1 0 1 0 0,1 1-1 0 0,0 0 0 0 0,1 0 1 0 0,-1 1-1 0 0,8-3 1 0 0,-9 4-2 0 0,0 0 0 0 0,-1 0 0 0 0,1-1 0 0 0,-1 0 0 0 0,1 0 0 0 0,-1 0 1 0 0,7-6-1 0 0,-12 8-2 0 0,0 1 1 0 0,0-1 0 0 0,1 1-1 0 0,-1-1 1 0 0,0 1 0 0 0,1-1-1 0 0,-1 1 1 0 0,0-1 0 0 0,1 1-1 0 0,-1 0 1 0 0,1-1 0 0 0,-1 1-1 0 0,1 0 1 0 0,-1-1 0 0 0,1 1-1 0 0,-1 0 1 0 0,1 0 0 0 0,-1 0-1 0 0,1-1 1 0 0,-1 1-1 0 0,1 0 1 0 0,-1 0 0 0 0,1 0-1 0 0,-1 0 1 0 0,1 0 0 0 0,-1 0-1 0 0,1 0 1 0 0,0 0 0 0 0,-1 0-1 0 0,1 0 1 0 0,-1 0 0 0 0,1 0-1 0 0,-2 18-25 0 0,-15 23 45 0 0,-10-13-8 0 0,22-25-11 0 0,1 0 1 0 0,0 0-1 0 0,-1 1 0 0 0,2-1 1 0 0,-1 0-1 0 0,0 1 0 0 0,1 0 0 0 0,-1 0 1 0 0,-2 7-1 0 0,5-11 1 0 0,-5 11-5 0 0,-1 0 0 0 0,0 0 0 0 0,0-1 0 0 0,-1 0 0 0 0,-1 0 0 0 0,-11 12 0 0 0,-11-2-13 0 0,11 8 34 0 0,-30 10-19 0 0,9-10 2 0 0,1 5-3 0 0,18-14 4 0 0,0-2-1 0 0,-1 0 1 0 0,-1-2-1 0 0,0 0 1 0 0,-42 18-1 0 0,-8 1 3 0 0,55-24 0 0 0,-1-1 1 0 0,0-1-1 0 0,0 0 0 0 0,-1-2 1 0 0,-22 5-1 0 0,9-7 11 0 0,-47 1 1 0 0,74-5-20 0 0,1-1 0 0 0,0 0 0 0 0,0 0 0 0 0,0-1 0 0 0,0 1 0 0 0,0-1 0 0 0,-7-4 0 0 0,0 1 14 0 0,-4-2 24 0 0,12 5-35 0 0,-1 0 1 0 0,0 0-1 0 0,-1 0 0 0 0,1 0 1 0 0,0 1-1 0 0,-1 0 0 0 0,-8-1 0 0 0,-3-1-42 0 0,6 4-88 0 0,8 26 55 0 0,2 3 66 0 0,0-21 2 0 0,1 0 1 0 0,0 1-1 0 0,1-1 1 0 0,-1 0 0 0 0,2 1-1 0 0,-1-1 1 0 0,4 11-1 0 0,4 41 45 0 0,4 0-156 0 0,1-25 119 0 0,-10-25-1 0 0,-1-1-1 0 0,1 0 0 0 0,1-1 0 0 0,0 1 0 0 0,1-1 1 0 0,10 14-1 0 0,33 24-52 0 0,-40-39 56 0 0,1 0-1 0 0,-2 0 0 0 0,0 1 1 0 0,11 13-1 0 0,-18-20-4 0 0,1 0-1 0 0,0 0 0 0 0,0 0 1 0 0,0-1-1 0 0,0 1 1 0 0,0-1-1 0 0,0 1 1 0 0,0-1-1 0 0,1 0 1 0 0,3 2-1 0 0,15 11-8 0 0,-14-9 17 0 0,-1 0 0 0 0,1 0 0 0 0,-1-1 0 0 0,1 0 0 0 0,1-1 0 0 0,-1 0 0 0 0,0 0 0 0 0,1 0 0 0 0,-1-1 0 0 0,1 0 0 0 0,15 2-1 0 0,10 3 4 0 0,89 30 19 0 0,-36-19-41 0 0,1-4 1 0 0,177 6-1 0 0,-229-22 72 0 0,66-11 0 0 0,-39 3-65 0 0,70-5-91 0 0,139 2 0 0 0,-10 22 90 0 0,-103-1 32 0 0,-5 5-50 0 0,-136-12 26 0 0,-1 1-1 0 0,1 0 1 0 0,-1 2 0 0 0,19 5-1 0 0,-1 0 0 0 0,146 49-73 0 0,-135-48 112 0 0,-41-10-37 0 0,-1 0 0 0 0,1 1-1 0 0,0-1 1 0 0,0 1 0 0 0,-1 0 0 0 0,1 0-1 0 0,0 0 1 0 0,-1 0 0 0 0,1 1 0 0 0,-1 0-1 0 0,0-1 1 0 0,1 1 0 0 0,-1 1 0 0 0,0-1-1 0 0,0 0 1 0 0,5 5 0 0 0,-8-6 2 0 0,1 0 0 0 0,0 0-1 0 0,0 0 1 0 0,0 0 0 0 0,0 0 0 0 0,1 0 0 0 0,-1-1 0 0 0,0 1 0 0 0,0 0-1 0 0,0-1 1 0 0,1 1 0 0 0,-1-1 0 0 0,0 1 0 0 0,1-1 0 0 0,1 1 0 0 0,13 5-6 0 0,-10-3 0 0 0,0 0 0 0 0,0-1 0 0 0,1 0-1 0 0,-1 0 1 0 0,1 0 0 0 0,8 1 0 0 0,20 5 5 0 0,-4-1-14 0 0,1-2 0 0 0,-1-1 0 0 0,1-1 0 0 0,49-3 0 0 0,-69 0 20 0 0,78-13-14 0 0,-62 12-4 0 0,1-2 0 0 0,30-7 0 0 0,15 0-15 0 0,-2-4 134 0 0,-1 5 46 0 0,-69 9-165 0 0,2 3 37 0 0,-1-1-12 0 0,-9 4-20 0 0,-24 15 1 0 0,-2-2 0 0 0,0-1 0 0 0,-1-2 0 0 0,-54 19-1 0 0,-153 39-23 0 0,-216 32 158 0 0,379-92-146 0 0,-137 19 41 0 0,-51-21-39 0 0,49-12 59 0 0,214 0-69 0 0,18 0-140 0 0,833 0-15 0 0,-584-7 93 0 0,-25 15 98 0 0,96-6 129 0 0,-253-22-147 0 0,-12 0 63 0 0,-40 11-48 0 0,51-19 0 0 0,-37 11-7 0 0,-6-2 21 0 0,7-1 0 0 0,-43 19-22 0 0,1 0 0 0 0,-2 0 0 0 0,1 0 0 0 0,0-1 0 0 0,0 0 0 0 0,0 1 0 0 0,-1-1 0 0 0,1 0 0 0 0,-1 0 0 0 0,1 0 0 0 0,1-3 0 0 0,-1 2 1 0 0,0 0-1 0 0,0 0 1 0 0,1 0 0 0 0,-1 1-1 0 0,1-1 1 0 0,-1 1 0 0 0,1 0-1 0 0,5-2 1 0 0,27-19 0 0 0,-33 20 0 0 0,0 0 0 0 0,1 0 0 0 0,0 1 0 0 0,-1-1 0 0 0,1 1 1 0 0,0 0-1 0 0,0 0 0 0 0,0 0 0 0 0,6-1 0 0 0,-5 1 1 0 0,0 0-1 0 0,-1 1 1 0 0,1-1 0 0 0,-1-1-1 0 0,1 1 1 0 0,-1-1 0 0 0,0 0-1 0 0,0 0 1 0 0,0 0 0 0 0,0 0-1 0 0,4-6 1 0 0,-8 9-1 0 0,2-2 2 0 0,-1 1 0 0 0,0-1 0 0 0,1 1-1 0 0,-1-1 1 0 0,1 1 0 0 0,0 0 0 0 0,0 0-1 0 0,-1 0 1 0 0,1 0 0 0 0,0 0 0 0 0,0 0 0 0 0,0 0-1 0 0,0 0 1 0 0,0 1 0 0 0,2-1 0 0 0,10-5 0 0 0,0-8 2 0 0,-13 13-7 0 0,1 0 0 0 0,-1-1 0 0 0,0 1-1 0 0,1 0 1 0 0,-1 0 0 0 0,1 0-1 0 0,-1 0 1 0 0,1 0 0 0 0,-1 0 0 0 0,1 0-1 0 0,0 0 1 0 0,-1 1 0 0 0,4-2-1 0 0,3-1 5 0 0,-1-1 0 0 0,0 0-1 0 0,0 0 1 0 0,0 0-1 0 0,0-1 1 0 0,-1 0-1 0 0,0-1 1 0 0,0 1 0 0 0,0-1-1 0 0,5-7 1 0 0,-4 5 4 0 0,1 0 1 0 0,0 0-1 0 0,0 1 0 0 0,11-7 1 0 0,-17 11-4 0 0,0 1-1 0 0,0 0 1 0 0,0 0 0 0 0,0-1-1 0 0,0 1 1 0 0,-1-1 0 0 0,1 0 0 0 0,-1 1-1 0 0,1-1 1 0 0,-1 0 0 0 0,0 0 0 0 0,0 0-1 0 0,-1 0 1 0 0,1 0 0 0 0,-1 0-1 0 0,1-6 106 0 0,-1 2-105 0 0,0 3-55 0 0,15 19 36 0 0,-13-13 18 0 0,-1 1 0 0 0,0 0-1 0 0,1-1 1 0 0,-1 1 0 0 0,0 0-1 0 0,-1-1 1 0 0,1 1 0 0 0,0 0-1 0 0,-1 0 1 0 0,1 0 0 0 0,-1 0-1 0 0,0-1 1 0 0,0 1 0 0 0,0 0-1 0 0,0 0 1 0 0,-1 0 0 0 0,0 4-1 0 0,0-2 0 0 0,0-1-1 0 0,0 1 1 0 0,-1-1-1 0 0,1 1 1 0 0,-1-1-1 0 0,0 0 1 0 0,0 1 0 0 0,0-1-1 0 0,-1 0 1 0 0,-3 4-1 0 0,-13 13 26 0 0,8-9-22 0 0,0 0 1 0 0,-1 0 0 0 0,-1-2 0 0 0,-14 11 0 0 0,-25 13 23 0 0,45-30-26 0 0,0 1 0 0 0,0 0 0 0 0,0 1 0 0 0,1-1 0 0 0,-7 9 0 0 0,-1-1 22 0 0,-41 29-28 0 0,55-41 5 0 0,-1 0 0 0 0,0 0 0 0 0,0-1 1 0 0,0 1-1 0 0,0 0 0 0 0,0 0 0 0 0,0 0 1 0 0,0-1-1 0 0,0 1 0 0 0,-1-1 0 0 0,1 1 0 0 0,0-1 1 0 0,0 1-1 0 0,0-1 0 0 0,-1 0 0 0 0,1 1 1 0 0,0-1-1 0 0,-1 0 0 0 0,1 0 0 0 0,0 0 0 0 0,0 0 1 0 0,-3 0-1 0 0,3-1 0 0 0,0 1 0 0 0,0 0 0 0 0,0 0-1 0 0,0 0 1 0 0,0 0 0 0 0,0 0 0 0 0,0 0 0 0 0,0 0 0 0 0,0 1 0 0 0,0-1 0 0 0,0 0 0 0 0,0 1 0 0 0,0-1-1 0 0,0 0 1 0 0,0 1 0 0 0,0-1 0 0 0,1 1 0 0 0,-1 0 0 0 0,0-1 0 0 0,0 1 0 0 0,0-1 0 0 0,0 2-1 0 0,-3 1 2 0 0,0-1-1 0 0,0 0 1 0 0,0 0-1 0 0,-1 0 0 0 0,1 0 1 0 0,0-1-1 0 0,-1 1 0 0 0,1-1 1 0 0,-1 0-1 0 0,0-1 1 0 0,1 1-1 0 0,-1-1 0 0 0,-5 0 1 0 0,-12 2 23 0 0,-26 5-8 0 0,-75 0 0 0 0,102-6-32 0 0,11-1 17 0 0,-1 0 1 0 0,0 0 0 0 0,0-1 0 0 0,1 0-1 0 0,-1-1 1 0 0,-18-6 0 0 0,8 5 15 0 0,1 0 0 0 0,-43 1-1 0 0,33 2-9 0 0,-45-9-182 0 0,46 5 160 0 0,-46-1 0 0 0,-121-1 79 0 0,16 16-59 0 0,-8 3 27 0 0,-29 2 49 0 0,-11 0-121 0 0,-3-4 106 0 0,158-9-76 0 0,44 0 9 0 0,0-1-1 0 0,0-2 0 0 0,-54-7 1 0 0,72 5 6 0 0,-28-7-6 0 0,-56-20-1 0 0,29 1 72 0 0,33 14-76 0 0,25 10 2 0 0,0 2 1 0 0,1-1 0 0 0,-1 1-1 0 0,0 0 1 0 0,-12-2-1 0 0,17 3 0 0 0,-1 1 0 0 0,0-1 0 0 0,1 0 0 0 0,0 0 0 0 0,0 0 0 0 0,-1-1 0 0 0,1 1 0 0 0,1-1 0 0 0,-1 0-1 0 0,0 0 1 0 0,1 0 0 0 0,-1 0 0 0 0,1 0 0 0 0,0-1 0 0 0,0 1 0 0 0,0-1 0 0 0,1 1 0 0 0,-1-1 0 0 0,-1-7 0 0 0,2 10-1 0 0,1 0 0 0 0,0-1 0 0 0,0 1 0 0 0,0 0 0 0 0,0-1 0 0 0,0 1 0 0 0,0 0 0 0 0,0-1 0 0 0,1 1 0 0 0,-1 0 0 0 0,0-1 0 0 0,1 1 0 0 0,-1 0 0 0 0,1-1 0 0 0,-1 1 0 0 0,1 0 0 0 0,1-2 0 0 0,29 0-95 0 0,-28 3 103 0 0,13-1-19 0 0,0 2-1 0 0,-1 0 1 0 0,1 0-1 0 0,26 7 0 0 0,-25-2 1 0 0,-1 0-1 0 0,1-2 1 0 0,-1 0-1 0 0,27 2 0 0 0,30 8 17 0 0,-9 2-39 0 0,1-4 0 0 0,121 9 0 0 0,135-16-12 0 0,-232-5 37 0 0,-38 0 13 0 0,54 0-16 0 0,113-14-1 0 0,-143 7 1 0 0,53-9 0 0 0,-70 5-31 0 0,317-68 260 0 0,-241 37-195 0 0,-98 34-21 0 0,-29 7 4 0 0,1 0 0 0 0,-1-1 0 0 0,0 0 0 0 0,1 0 0 0 0,9-5 0 0 0,-13 5-1 0 0,6-4-6 0 0,0 1-1 0 0,0 0 1 0 0,0 1-1 0 0,1 0 1 0 0,18-5 0 0 0,-21 7 3 0 0,-1 0 0 0 0,1 0 0 0 0,-1-1 0 0 0,0 0 0 0 0,0-1 0 0 0,9-5 1 0 0,-9 5-3 0 0,0 0 0 0 0,0 0 0 0 0,1 1 1 0 0,-1 0-1 0 0,11-3 0 0 0,-13 5 4 0 0,-1 0 1 0 0,0-1-1 0 0,-1 0 0 0 0,1 1 0 0 0,0-1 0 0 0,0-1 1 0 0,3-2-1 0 0,-3 2 3 0 0,0 0 1 0 0,0 1-1 0 0,1 0 1 0 0,-1 0-1 0 0,0 0 0 0 0,1 0 1 0 0,-1 0-1 0 0,1 1 1 0 0,4-1-1 0 0,-4 1 3 0 0,0-1 1 0 0,-1 1-1 0 0,1-1 0 0 0,-1 0 0 0 0,0 0 1 0 0,0-1-1 0 0,7-4 0 0 0,-7 4 3 0 0,1 0 0 0 0,-1 0 0 0 0,0 1 0 0 0,1 0 0 0 0,-1 0 0 0 0,1 0 0 0 0,4-1 0 0 0,-1 0-9 0 0,-1 1 1 0 0,0-1-1 0 0,0-1 1 0 0,0 1 0 0 0,-1-1-1 0 0,1 0 1 0 0,-1-1 0 0 0,0 0-1 0 0,0 0 1 0 0,0 0 0 0 0,-1 0-1 0 0,7-9 1 0 0,-6 6-6 0 0,1 1 0 0 0,1 0 0 0 0,-1 0 0 0 0,1 1 0 0 0,0 0 0 0 0,14-8 0 0 0,-20 13 7 0 0,0 0-1 0 0,0 0 1 0 0,0 0 0 0 0,0 0 0 0 0,0-1-1 0 0,0 1 1 0 0,-1-1 0 0 0,1 0 0 0 0,0 1-1 0 0,-1-1 1 0 0,0 0 0 0 0,2-2 0 0 0,23-24-1 0 0,34-32 9 0 0,-57 56-7 0 0,0 0-1 0 0,0 1 1 0 0,0-1 0 0 0,0 0-1 0 0,-1-1 1 0 0,0 1 0 0 0,0 0-1 0 0,0-1 1 0 0,2-4 0 0 0,9-20 5 0 0,11 3 16 0 0,-20 22-17 0 0,0 0 1 0 0,0 0-1 0 0,-1 0 1 0 0,0-1-1 0 0,1 1 1 0 0,-2-1-1 0 0,4-5 1 0 0,18-21 16 0 0,-19 26-18 0 0,0 0 0 0 0,-1 0 0 0 0,0 0-1 0 0,0 0 1 0 0,0-1 0 0 0,3-7 0 0 0,60-130-36 0 0,-39 101 56 0 0,-25 39-20 0 0,0-1 0 0 0,0 1-1 0 0,-1-1 1 0 0,1 0 0 0 0,-1 0-1 0 0,0 0 1 0 0,0 0 0 0 0,-1 0-1 0 0,3-5 1 0 0,-1-1-14 0 0,0 1 0 0 0,1 0 0 0 0,0 0 0 0 0,0 0 1 0 0,1 0-1 0 0,9-12 0 0 0,17-33 15 0 0,-23 39-6 0 0,0 1-1 0 0,0-1 1 0 0,13-13-1 0 0,12-21-2 0 0,-13 23 3 0 0,-17 23 1 0 0,0 0-1 0 0,-1-1 0 0 0,1 1 1 0 0,-1-1-1 0 0,1 1 0 0 0,-1-1 1 0 0,0 0-1 0 0,-1 0 0 0 0,3-4 1 0 0,6-5-8 0 0,41-43 28 0 0,-34 41-19 0 0,-12 11-3 0 0,0 0 1 0 0,0-1 0 0 0,0 0 0 0 0,-1 0 0 0 0,0 0 0 0 0,0 0 0 0 0,0-1 0 0 0,3-6-1 0 0,-5 8 3 0 0,1 1-1 0 0,-1 0 0 0 0,1 0 1 0 0,-1 1-1 0 0,1-1 0 0 0,0 0 0 0 0,0 1 1 0 0,1 0-1 0 0,-1-1 0 0 0,0 1 0 0 0,5-1 1 0 0,24-21-18 0 0,-26 18 16 0 0,1-1 0 0 0,0 1-1 0 0,0 0 1 0 0,1 1 0 0 0,0 0-1 0 0,8-4 1 0 0,-9 4 1 0 0,-5 5-1 0 0,-1-1 0 0 0,0 0 0 0 0,1 0 0 0 0,-1-1 1 0 0,0 1-1 0 0,0 0 0 0 0,0 0 0 0 0,0 0 0 0 0,0-1 0 0 0,0 1 0 0 0,0-1 0 0 0,-1 1 1 0 0,2-3-1 0 0,7-9-11 0 0,7 7 8 0 0,-14 6 3 0 0,0-1 0 0 0,-1 1 1 0 0,1-1-1 0 0,0 0 0 0 0,0 1 1 0 0,0-1-1 0 0,-1 0 0 0 0,1 0 1 0 0,0 0-1 0 0,-1 0 0 0 0,1-1 0 0 0,-1 1 1 0 0,1 0-1 0 0,-1-1 0 0 0,0 1 1 0 0,2-3-1 0 0,-1 2 0 0 0,-1 0 1 0 0,1 1 0 0 0,0-1-1 0 0,0 1 1 0 0,-1-1 0 0 0,1 1-1 0 0,0 0 1 0 0,0-1 0 0 0,0 1-1 0 0,0 0 1 0 0,0 0-1 0 0,0 1 1 0 0,4-2 0 0 0,-2 1-8 0 0,0-1 0 0 0,-1 1 0 0 0,1-1 0 0 0,-1 0 0 0 0,0 1 0 0 0,1-2 0 0 0,5-4 0 0 0,-1 1-446 0 0,1 0 1 0 0,0 0 0 0 0,0 1 0 0 0,11-4 0 0 0,-10 4-401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3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6672 0 0,'0'27'12016'0'0,"0"-1"-7362"0"0,18 12-2863 0 0,-12 34-345 0 0,-3-55-1294 0 0,-1 1 0 0 0,-1-1 0 0 0,0 0 0 0 0,-2 1 0 0 0,-3 28 0 0 0,-20 35 47 0 0,5-28-88 0 0,17-46-101 0 0,0 0 0 0 0,0-1 0 0 0,-1 1 1 0 0,0 0-1 0 0,0-1 0 0 0,-6 9 0 0 0,-1 1 27 0 0,1 1-1 0 0,-14 33 0 0 0,16-33-12 0 0,-1 0 1 0 0,0-1 0 0 0,-1 0 0 0 0,-18 25-1 0 0,25-39-21 0 0,1 0 0 0 0,-1 1 0 0 0,1-1 0 0 0,0 1 0 0 0,0-1 0 0 0,0 1 0 0 0,0 0 0 0 0,0 0 0 0 0,1-1 0 0 0,-1 5 0 0 0,0-3 0 0 0,1-1 0 0 0,-1 0 0 0 0,0 0 0 0 0,0 0 0 0 0,0 0 0 0 0,0 0 0 0 0,0 0 0 0 0,-1-1 0 0 0,-2 5 0 0 0,-24 51 60 0 0,27-57-52 0 0,1 0 0 0 0,-1-1 1 0 0,1 1-1 0 0,-1 0 0 0 0,1 0 0 0 0,-1 0 1 0 0,1 0-1 0 0,0 0 0 0 0,-1-1 0 0 0,1 1 1 0 0,0 0-1 0 0,0 0 0 0 0,-1 0 0 0 0,1 0 1 0 0,0 0-1 0 0,0 0 0 0 0,0 0 0 0 0,0 0 1 0 0,0 0-1 0 0,1 0 0 0 0,-1 0 0 0 0,0 0 1 0 0,0 0-1 0 0,1 0 0 0 0,-1-1 0 0 0,0 1 1 0 0,1 0-1 0 0,-1 0 0 0 0,1 0 0 0 0,-1 0 1 0 0,1-1-1 0 0,0 2 0 0 0,1-1 9 0 0,0 0 0 0 0,-1 0-1 0 0,1-1 1 0 0,0 1 0 0 0,0 0 0 0 0,0-1-1 0 0,0 1 1 0 0,0-1 0 0 0,0 0 0 0 0,0 1-1 0 0,0-1 1 0 0,3 0 0 0 0,73-7 92 0 0,14-3-67 0 0,-59 9-71 0 0,-1-2-1 0 0,-1-1 1 0 0,55-14 0 0 0,-65 12-128 0 0,0 0 0 0 0,-1-2 0 0 0,32-14 0 0 0,-25-6-369 0 0,-23 25 437 0 0,-1 0-1 0 0,0-1 0 0 0,1 1 1 0 0,-2-1-1 0 0,1 0 1 0 0,0 0-1 0 0,-1 0 0 0 0,1 0 1 0 0,-1 0-1 0 0,-1 0 1 0 0,1-1-1 0 0,0 1 1 0 0,-1-1-1 0 0,0 1 0 0 0,0-1 1 0 0,0-4-1 0 0,13-34-662 0 0,-12 38 694 0 0,0 0-1 0 0,-1-1 1 0 0,1 1-1 0 0,-1 0 1 0 0,-1 0 0 0 0,1-1-1 0 0,0-6 1 0 0,4-26-141 0 0,-3 19 169 0 0,-1 0-1 0 0,0 1 0 0 0,-3-23 1 0 0,1 2 197 0 0,1 38 228 0 0,0 0-375 0 0,0 1 1 0 0,0 0 0 0 0,0 0-1 0 0,0 0 1 0 0,0 0 0 0 0,0 0-1 0 0,-1 0 1 0 0,1 0 0 0 0,0 0-1 0 0,0 0 1 0 0,0 0 0 0 0,0 0-1 0 0,0 0 1 0 0,0-1 0 0 0,-1 1 0 0 0,1 0-1 0 0,0 0 1 0 0,0 0 0 0 0,0 0-1 0 0,0 0 1 0 0,0 0 0 0 0,0 0-1 0 0,-1 0 1 0 0,1 0 0 0 0,0 1-1 0 0,0-1 1 0 0,0 0 0 0 0,0 0-1 0 0,0 0 1 0 0,0 0 0 0 0,-1 0-1 0 0,1 0 1 0 0,0 0 0 0 0,0 0 0 0 0,0 0-1 0 0,0 0 1 0 0,0 0 0 0 0,0 0-1 0 0,0 0 1 0 0,0 1 0 0 0,0-1-1 0 0,-1 0 1 0 0,1 0 0 0 0,0 0-1 0 0,0 0 1 0 0,0 0 0 0 0,0 0-1 0 0,0 0 1 0 0,0 1 0 0 0,0-1-1 0 0,0 0 1 0 0,0 0 0 0 0,0 0 0 0 0,0 0-1 0 0,0 0 1 0 0,0 1 0 0 0,-3 13 565 0 0,2 19-234 0 0,1-31-282 0 0,9 180 711 0 0,-8-173-766 0 0,0 0-1 0 0,1 0 1 0 0,0-1-1 0 0,0 1 1 0 0,1-1-1 0 0,0 0 1 0 0,7 14-1 0 0,33 53 82 0 0,2 3-19 0 0,-44-76-84 0 0,0 0 0 0 0,1 0 0 0 0,-1 0 0 0 0,-1 0-1 0 0,1 0 1 0 0,0 0 0 0 0,0 0 0 0 0,-1 0 0 0 0,1 0 0 0 0,-1 0 0 0 0,0 1 0 0 0,0-1-1 0 0,0 0 1 0 0,0 2 0 0 0,0 0-5 0 0,9 38-87 0 0,-9-28-916 0 0,-2-21-1765 0 0,-3-21-217 0 0,3 26 2745 0 0,1-1 0 0 0,1 0 0 0 0,-1 0 0 0 0,0 0 0 0 0,1 0 0 0 0,-1 0 0 0 0,1 0 0 0 0,0 0 0 0 0,0 0 0 0 0,0 0 0 0 0,1-1 0 0 0,0-3 0 0 0,1-23-3470 0 0,0-37-2860 0 0,5 53 1097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34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49 129 2248 0 0,'0'-48'4237'0'0,"1"47"-4064"0"0,-1-1-1 0 0,0 1 1 0 0,0 0-1 0 0,0-1 1 0 0,-1 1-1 0 0,1-1 1 0 0,0 1-1 0 0,0 0 1 0 0,-1-1 0 0 0,1 1-1 0 0,-1 0 1 0 0,1-1-1 0 0,-1 1 1 0 0,0 0-1 0 0,1 0 1 0 0,-1-1-1 0 0,0 1 1 0 0,0 0-1 0 0,0 0 1 0 0,0 0-1 0 0,-1-1 1 0 0,2 1-8 0 0,-1 0-1 0 0,0 0 1 0 0,1 0-1 0 0,-1 0 1 0 0,1 0-1 0 0,-1 0 1 0 0,1 0-1 0 0,0 0 1 0 0,-1 0-1 0 0,1 0 1 0 0,0-1-1 0 0,0 1 1 0 0,0 0-1 0 0,0 0 1 0 0,0 0-1 0 0,0 0 1 0 0,0 0 0 0 0,0-1-1 0 0,0 1 1 0 0,1-1-1 0 0,-1 1-15 0 0,1 0 0 0 0,-1 0-1 0 0,0 0 1 0 0,0 0 0 0 0,0 0 0 0 0,0 0 0 0 0,1 0-1 0 0,-2 0 1 0 0,1 0 0 0 0,0 0 0 0 0,0 0-1 0 0,0 0 1 0 0,0 0 0 0 0,0 0 0 0 0,-1 0-1 0 0,1 0 1 0 0,-1 0 0 0 0,1 0 0 0 0,0 0 0 0 0,-1 0-1 0 0,0 0 1 0 0,1 1 0 0 0,-1-1 0 0 0,-2-2 2581 0 0,0 2-2132 0 0,0 10 357 0 0,0 10 442 0 0,-6 249 1033 0 0,9-66-2013 0 0,1-188-408 0 0,1 0 1 0 0,0 0 0 0 0,1-1-1 0 0,1 1 1 0 0,0-1-1 0 0,1 0 1 0 0,0 0-1 0 0,1 0 1 0 0,0-1-1 0 0,1 0 1 0 0,13 17 0 0 0,-17-25-14 0 0,0-1 0 0 0,0 1 0 0 0,0-1 0 0 0,1 0 0 0 0,-1 0 0 0 0,1 0 0 0 0,0 0 0 0 0,0-1 0 0 0,0 0 0 0 0,0 1 0 0 0,0-1 0 0 0,1-1 0 0 0,-1 1 0 0 0,0-1 0 0 0,6 1 0 0 0,-1 1 17 0 0,51 11 42 0 0,-58-13-54 0 0,0-1-1 0 0,1 0 1 0 0,-1 0 0 0 0,1 0-1 0 0,-1 0 1 0 0,1 0 0 0 0,-1 0-1 0 0,1-1 1 0 0,-1 1 0 0 0,0-1-1 0 0,1 0 1 0 0,-1 1 0 0 0,0-1-1 0 0,1 0 1 0 0,-1-1 0 0 0,0 1 0 0 0,0 0-1 0 0,0 0 1 0 0,0-1 0 0 0,3-3-1 0 0,-3 3 4 0 0,0 1 0 0 0,-1-1 0 0 0,1 1 0 0 0,0-1 0 0 0,0 1-1 0 0,0 0 1 0 0,0 0 0 0 0,0 0 0 0 0,0 0 0 0 0,0 0 0 0 0,0 0 0 0 0,4 0-1 0 0,-4 0-1 0 0,1 1 0 0 0,-1-1 0 0 0,1 0 0 0 0,-1 0 0 0 0,0 0-1 0 0,0 0 1 0 0,1-1 0 0 0,-1 1 0 0 0,0 0 0 0 0,0-1-1 0 0,2-2 1 0 0,25-20-13 0 0,-27 24 10 0 0,0-2 0 0 0,0 1 0 0 0,0 0 0 0 0,0 0 0 0 0,-1-1 0 0 0,1 1 0 0 0,-1-1 0 0 0,1 1 0 0 0,-1-1 0 0 0,1 1 0 0 0,-1-1 0 0 0,0 0 0 0 0,0 0 0 0 0,0 0 0 0 0,0 0 0 0 0,0 0 0 0 0,1-3 0 0 0,-2 4 2 0 0,1 0 0 0 0,0 0 0 0 0,-1 0 0 0 0,1 0 0 0 0,0 0 0 0 0,0 0 0 0 0,-1 0-1 0 0,1 0 1 0 0,0 0 0 0 0,0 0 0 0 0,0 0 0 0 0,0 0 0 0 0,0 0 0 0 0,1 1 0 0 0,-1-1 0 0 0,0 1 0 0 0,0-1 0 0 0,3 0 0 0 0,9-9 12 0 0,-9-3-3 0 0,-4 11-10 0 0,0 1 0 0 0,0-1 0 0 0,0 1 0 0 0,1-1 0 0 0,-1 0-1 0 0,0 1 1 0 0,1-1 0 0 0,0 1 0 0 0,-1-1 0 0 0,1 1 0 0 0,0 0 0 0 0,-1-1-1 0 0,1 1 1 0 0,0-1 0 0 0,0 1 0 0 0,0 0 0 0 0,0 0 0 0 0,3-2 0 0 0,19-20-7 0 0,-21 22 7 0 0,-1 1 0 0 0,0-1 0 0 0,-1 0 1 0 0,1 0-1 0 0,0 0 0 0 0,0 0 0 0 0,0 0 0 0 0,0 0 0 0 0,-1 0 1 0 0,1 0-1 0 0,0 0 0 0 0,-1 0 0 0 0,1 0 0 0 0,-1 0 0 0 0,1-1 1 0 0,-1 1-1 0 0,0 0 0 0 0,1 0 0 0 0,-1 0 0 0 0,0-1 0 0 0,0 1 1 0 0,0 0-1 0 0,0-1 0 0 0,0 0 0 0 0,0 1 2 0 0,0 0-1 0 0,-1 0 0 0 0,1 0 1 0 0,0 0-1 0 0,0 0 1 0 0,1 0-1 0 0,-1 0 1 0 0,0 1-1 0 0,0-1 0 0 0,0 0 1 0 0,1 0-1 0 0,-1 0 1 0 0,0 0-1 0 0,1 0 1 0 0,-1 0-1 0 0,1 1 1 0 0,-1-1-1 0 0,1 0 0 0 0,-1 0 1 0 0,1 1-1 0 0,-1-1 1 0 0,2-1-1 0 0,1-1 13 0 0,0-1 1 0 0,-1 1-1 0 0,1-1 0 0 0,-1 0 0 0 0,0 0 0 0 0,-1 0 0 0 0,1 0 0 0 0,-1 0 1 0 0,1-1-1 0 0,-1 1 0 0 0,0 0 0 0 0,-1-1 0 0 0,1 1 0 0 0,-1-1 0 0 0,0 1 1 0 0,0 0-1 0 0,0-1 0 0 0,-1 1 0 0 0,1-1 0 0 0,-1 1 0 0 0,-2-7 1 0 0,-1-2 49 0 0,0 0 0 0 0,-1 0 0 0 0,0 0 0 0 0,-14-22 0 0 0,18 34-57 0 0,0-1-1 0 0,0 1 0 0 0,0 0 1 0 0,0-1-1 0 0,-1 1 1 0 0,1 0-1 0 0,0 0 0 0 0,-1 0 1 0 0,1 0-1 0 0,-1 0 1 0 0,0 0-1 0 0,1 0 1 0 0,-1 0-1 0 0,0 1 0 0 0,1-1 1 0 0,-4 0-1 0 0,3 0-2 0 0,0 1 0 0 0,-1-1 0 0 0,1 0 0 0 0,0 0-1 0 0,0 0 1 0 0,0 0 0 0 0,0 0 0 0 0,0 0 0 0 0,0-1 0 0 0,0 1-1 0 0,0-1 1 0 0,0 1 0 0 0,1-1 0 0 0,-3-3 0 0 0,2 3-2 0 0,1 0 1 0 0,0 0-1 0 0,-1 0 1 0 0,0 0-1 0 0,1 0 1 0 0,-1 0-1 0 0,0 0 1 0 0,0 0-1 0 0,0 1 1 0 0,0-1-1 0 0,0 1 0 0 0,0 0 1 0 0,-1 0-1 0 0,1-1 1 0 0,0 1-1 0 0,-1 1 1 0 0,1-1-1 0 0,-1 0 1 0 0,-3 0-1 0 0,-10-7 29 0 0,6 1-10 0 0,-43-17 42 0 0,47 22-73 0 0,1 0-1 0 0,-1 0 1 0 0,1 1 0 0 0,-1 0 0 0 0,1 0-1 0 0,-1 0 1 0 0,0 1 0 0 0,0 0 0 0 0,1 0-1 0 0,-11 2 1 0 0,-6-2-96 0 0,18 1 41 0 0,0 0 0 0 0,1 0 0 0 0,-1 0 0 0 0,0 0 0 0 0,0 0 0 0 0,0 1 0 0 0,1 0-1 0 0,-5 2 1 0 0,-26 10-1378 0 0,20-11 894 0 0,10-2 181 0 0,-1 0 0 0 0,1 0 0 0 0,-1 0 0 0 0,1-1 0 0 0,-1 0 0 0 0,0 0 0 0 0,1 0 0 0 0,-9-1 0 0 0,11 0 194 0 0,0 0 0 0 0,0 0-1 0 0,0 0 1 0 0,1 0-1 0 0,-1-1 1 0 0,0 1-1 0 0,1 0 1 0 0,-1-1-1 0 0,1 1 1 0 0,0-1-1 0 0,-1 0 1 0 0,1 1-1 0 0,0-1 1 0 0,0 0-1 0 0,0 0 1 0 0,0 0-1 0 0,0 0 1 0 0,0 0 0 0 0,1 0-1 0 0,-1 0 1 0 0,1 0-1 0 0,-1 0 1 0 0,1-4-1 0 0,-5-29-3821 0 0,1 0 0 0 0,2-45 1 0 0,2 68 164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3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5640 0 0,'0'2'12850'0'0,"-2"2"-13347"0"0,-12 37 1500 0 0,2 1 0 0 0,2-1 1 0 0,1 2-1 0 0,-3 56 0 0 0,4 177-410 0 0,8-244-365 0 0,1-18-187 0 0,0 1-1 0 0,1-1 1 0 0,1 0-1 0 0,5 18 1 0 0,5 20 175 0 0,-11-45-201 0 0,1 0 0 0 0,-1-1 0 0 0,2 1 1 0 0,-1 0-1 0 0,1-1 0 0 0,0 0 0 0 0,0 0 1 0 0,0 0-1 0 0,1 0 0 0 0,0-1 0 0 0,0 1 1 0 0,0-1-1 0 0,10 6 0 0 0,8 11 9 0 0,-12-9 13 0 0,-10-11-32 0 0,0-1 0 0 0,1 1 0 0 0,-1 0 0 0 0,1 0 0 0 0,-1-1 0 0 0,1 1 0 0 0,0-1 0 0 0,0 1 0 0 0,0-1 0 0 0,0 0 0 0 0,0 1 0 0 0,0-1 0 0 0,3 1 0 0 0,8 4 49 0 0,1-1 1 0 0,0-1-1 0 0,0 0 1 0 0,0-1-1 0 0,0 0 1 0 0,1-1-1 0 0,-1 0 1 0 0,1-2-1 0 0,-1 1 1 0 0,27-4 0 0 0,-32-2 5 0 0,-1 1 1 0 0,0-1 0 0 0,0-1 0 0 0,0 1 0 0 0,-1-1 0 0 0,1-1 0 0 0,-2 1-1 0 0,1-1 1 0 0,8-11 0 0 0,-12 13-49 0 0,0 0 41 0 0,-1-1 0 0 0,1 1 0 0 0,-2-1 0 0 0,1 0 0 0 0,0 0 0 0 0,-1 0 0 0 0,0 0 0 0 0,-1 0 0 0 0,0 0 0 0 0,0-8 1 0 0,-36 13 430 0 0,34 1-478 0 0,0 0 0 0 0,0 1 1 0 0,-1-1-1 0 0,1 1 0 0 0,0 0 1 0 0,0 0-1 0 0,0 0 0 0 0,0 0 1 0 0,0 0-1 0 0,0 0 0 0 0,0 1 1 0 0,0-1-1 0 0,-3 4 0 0 0,-17 9 42 0 0,-19 6-17 0 0,20-9-198 0 0,0-2 1 0 0,0 0-1 0 0,-44 12 1 0 0,-1-11-1338 0 0,65-9 1341 0 0,0-1 0 0 0,0 0-1 0 0,0 0 1 0 0,0 1 0 0 0,0-1 0 0 0,0 1 0 0 0,0-1-1 0 0,1 1 1 0 0,-1-1 0 0 0,0 1 0 0 0,0-1 0 0 0,0 1 0 0 0,1 0-1 0 0,-1-1 1 0 0,0 1 0 0 0,1 0 0 0 0,-1 0 0 0 0,0 0 0 0 0,1 0-1 0 0,-1-1 1 0 0,1 1 0 0 0,-1 0 0 0 0,1 0 0 0 0,0 0-1 0 0,-1 0 1 0 0,1 0 0 0 0,0 0 0 0 0,0 0 0 0 0,0 0 0 0 0,0 2-1 0 0,47-4-5409 0 0,-38-3 4657 0 0,0 0 0 0 0,0 0-1 0 0,0-1 1 0 0,0 0 0 0 0,-1-1-1 0 0,1 0 1 0 0,-1 0 0 0 0,-1-1-1 0 0,1 0 1 0 0,6-8 0 0 0,1 4-2603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3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71 4432 0 0,'-4'-2'4360'0'0,"2"1"-4056"0"0,1 0 0 0 0,0 1 1 0 0,-1-1-1 0 0,1 0 0 0 0,0 1 0 0 0,-1-1 1 0 0,1 1-1 0 0,-1-1 0 0 0,1 1 0 0 0,-1 0 1 0 0,1 0-1 0 0,-1 0 0 0 0,1 0 0 0 0,-1 0 0 0 0,1 0 1 0 0,-1 0-1 0 0,1 0 0 0 0,-1 0 0 0 0,1 1 1 0 0,-3 0-1 0 0,-10 8 1074 0 0,9-6-1163 0 0,1-1-1 0 0,-1 1 0 0 0,1 0 1 0 0,0 0-1 0 0,0 1 0 0 0,0-1 1 0 0,1 1-1 0 0,-1 0 0 0 0,1 0 1 0 0,0 0-1 0 0,-4 7 0 0 0,2-2 99 0 0,1 0-1 0 0,-1-1 0 0 0,0 1 0 0 0,-13 14 1 0 0,13-16-153 0 0,0 1 0 0 0,1-1 0 0 0,0 1-1 0 0,0-1 1 0 0,0 1 0 0 0,1 0 0 0 0,0 0 0 0 0,1 1 0 0 0,0-1 0 0 0,-1 9 0 0 0,0 11 552 0 0,0 49 1 0 0,4-65-589 0 0,1-1 1 0 0,0 1 0 0 0,1-1 0 0 0,0 0 0 0 0,1 0 0 0 0,0 0 0 0 0,10 19 0 0 0,-12-26-90 0 0,30 46 441 0 0,-31-46-458 0 0,1-1 0 0 0,0 0 0 0 0,0 0 0 0 0,1 0 0 0 0,-1 0 0 0 0,1-1 0 0 0,-1 1-1 0 0,1-1 1 0 0,5 4 0 0 0,-6-4-7 0 0,1 0 0 0 0,-1-1-1 0 0,0 1 1 0 0,0 0 0 0 0,0 0 0 0 0,0 0-1 0 0,0 1 1 0 0,0-1 0 0 0,-1 0 0 0 0,1 1-1 0 0,-1-1 1 0 0,0 1 0 0 0,2 3 0 0 0,-1 0 19 0 0,-1-1-13 0 0,0 1 0 0 0,1-1 1 0 0,0 0-1 0 0,0 0 0 0 0,0 1 0 0 0,1-2 1 0 0,0 1-1 0 0,0 0 0 0 0,0 0 1 0 0,0-1-1 0 0,1 0 0 0 0,0 1 0 0 0,0-1 1 0 0,0-1-1 0 0,5 5 0 0 0,-6-7-8 0 0,-1 0 0 0 0,1 0 0 0 0,-1 1 0 0 0,1-1 0 0 0,-1 1 0 0 0,0 0 0 0 0,0 0-1 0 0,1-1 1 0 0,-1 1 0 0 0,-1 1 0 0 0,1-1 0 0 0,0 0 0 0 0,0 0 0 0 0,-1 1 0 0 0,1-1 0 0 0,-1 1 0 0 0,0-1 0 0 0,2 6 0 0 0,-2-6-7 0 0,0 1 1 0 0,0-1 0 0 0,1 0 0 0 0,-1 1-1 0 0,1-1 1 0 0,0 0 0 0 0,-1 0 0 0 0,1 0-1 0 0,0 0 1 0 0,0-1 0 0 0,0 1 0 0 0,1 0-1 0 0,-1-1 1 0 0,3 2 0 0 0,-3-2-2 0 0,1 1 1 0 0,-1-1-1 0 0,0 1 1 0 0,0-1-1 0 0,0 1 1 0 0,0 0-1 0 0,0 0 1 0 0,0 0-1 0 0,0 0 1 0 0,-1 0-1 0 0,1 1 1 0 0,-1-1 0 0 0,1 0-1 0 0,0 4 1 0 0,1-1-5 0 0,0 1 1 0 0,0-1-1 0 0,0 0 1 0 0,1 0 0 0 0,0 0-1 0 0,0 0 1 0 0,6 5-1 0 0,13 17 76 0 0,1-10-44 0 0,-24-17-33 0 0,0 1-1 0 0,1-1 1 0 0,-1 0-1 0 0,0 0 0 0 0,1 1 1 0 0,-1-1-1 0 0,0 0 1 0 0,1 0-1 0 0,-1 1 1 0 0,0-1-1 0 0,1 0 1 0 0,-1 1-1 0 0,0-1 1 0 0,0 1-1 0 0,0-1 0 0 0,1 0 1 0 0,-1 1-1 0 0,0-1 1 0 0,0 1-1 0 0,0-1 1 0 0,0 0-1 0 0,0 1 1 0 0,0-1-1 0 0,0 1 0 0 0,0-1 1 0 0,0 1-1 0 0,0-1 1 0 0,0 1-1 0 0,0-1 1 0 0,0 0-1 0 0,0 1 1 0 0,0-1-1 0 0,0 1 1 0 0,0-1-1 0 0,-1 0 0 0 0,1 1 1 0 0,0-1-1 0 0,0 1 1 0 0,0-1-1 0 0,-1 0 1 0 0,1 1-1 0 0,0-1 1 0 0,-1 0-1 0 0,1 1 1 0 0,0-1-1 0 0,-1 0 0 0 0,1 0 1 0 0,0 1-1 0 0,-1-1 1 0 0,1 0-1 0 0,0 0 1 0 0,-1 0-1 0 0,1 1 1 0 0,-1-1-1 0 0,1 0 0 0 0,0 0 1 0 0,-1 0-1 0 0,1 0 1 0 0,-1 0-1 0 0,1 0 1 0 0,-1 0-1 0 0,-34 2-665 0 0,28-2 438 0 0,-1 0 117 0 0,-53-4-1328 0 0,58 3 1325 0 0,-1 1 0 0 0,1-1-1 0 0,-1 0 1 0 0,1-1-1 0 0,0 1 1 0 0,-1 0-1 0 0,1-1 1 0 0,0 0-1 0 0,0 0 1 0 0,0 0-1 0 0,0 0 1 0 0,0 0 0 0 0,1-1-1 0 0,-5-4 1 0 0,6 6 66 0 0,0-1 0 0 0,0 1 0 0 0,-1 0 0 0 0,1 0 0 0 0,0 0 0 0 0,0 0 0 0 0,0 0 1 0 0,-1 0-1 0 0,1 1 0 0 0,0-1 0 0 0,-1 0 0 0 0,1 1 0 0 0,-1-1 0 0 0,1 1 0 0 0,-3-1 1 0 0,3 0 18 0 0,-1 1 0 0 0,1 0 1 0 0,0-1-1 0 0,0 1 0 0 0,-1 0 1 0 0,1-1-1 0 0,0 0 0 0 0,0 1 1 0 0,0-1-1 0 0,0 0 1 0 0,0 1-1 0 0,0-1 0 0 0,0 0 1 0 0,0 0-1 0 0,0 0 0 0 0,0 0 1 0 0,1 0-1 0 0,-1 0 1 0 0,0 0-1 0 0,0 0 0 0 0,1 0 1 0 0,-1-1-1 0 0,0 0 0 0 0,0-1-25 0 0,0 1-1 0 0,0 0 1 0 0,0 0-1 0 0,0 0 0 0 0,0-1 1 0 0,-1 1-1 0 0,1 1 1 0 0,-1-1-1 0 0,0 0 0 0 0,1 0 1 0 0,-1 0-1 0 0,0 1 1 0 0,0-1-1 0 0,0 1 1 0 0,0 0-1 0 0,0-1 0 0 0,-5 0 1 0 0,6 1 15 0 0,-1 0 1 0 0,1 0 0 0 0,-1 0-1 0 0,1 0 1 0 0,-1 0 0 0 0,1 0-1 0 0,0-1 1 0 0,0 1 0 0 0,-1 0-1 0 0,1-1 1 0 0,0 1-1 0 0,0-1 1 0 0,0 1 0 0 0,1-1-1 0 0,-1 1 1 0 0,0-1 0 0 0,0 0-1 0 0,1 1 1 0 0,-1-1 0 0 0,1 0-1 0 0,-1-2 1 0 0,-8-21-648 0 0,-73-137-2104 0 0,78 153 2740 0 0,0 1 1 0 0,1-1 0 0 0,0 0-1 0 0,0 0 1 0 0,1 0-1 0 0,-2-13 1 0 0,1 4 16 0 0,1 2 55 0 0,1-1-1 0 0,0 0 1 0 0,2-27-1 0 0,1 5 149 0 0,-1 31-106 0 0,0 1 0 0 0,1-1-1 0 0,0 0 1 0 0,1 1 0 0 0,0-1 0 0 0,4-8-1 0 0,8-25 225 0 0,-12 31-166 0 0,1 0 0 0 0,0 0 1 0 0,1 0-1 0 0,0 0 0 0 0,0 1 1 0 0,1 0-1 0 0,0 0 0 0 0,1 0 1 0 0,0 1-1 0 0,0 0 0 0 0,13-12 0 0 0,2 9 128 0 0,-21 10-212 0 0,1 1 0 0 0,-1-1-1 0 0,1 1 1 0 0,-1-1 0 0 0,0 1-1 0 0,0-1 1 0 0,1 0-1 0 0,-1 1 1 0 0,0-1 0 0 0,0 0-1 0 0,0 0 1 0 0,0 0 0 0 0,0 0-1 0 0,0 0 1 0 0,0 0 0 0 0,0 0-1 0 0,0-1 1 0 0,-1 1-1 0 0,2-2 1 0 0,0 2 26 0 0,1-1-1 0 0,-1 1 0 0 0,1 0 1 0 0,-1 0-1 0 0,1 0 0 0 0,-1 0 1 0 0,1 1-1 0 0,0-1 1 0 0,-1 1-1 0 0,1 0 0 0 0,0-1 1 0 0,-1 1-1 0 0,1 0 0 0 0,5 1 1 0 0,37 2 592 0 0,-40-2-594 0 0,1 0 0 0 0,-1 0 0 0 0,0 0 1 0 0,1 1-1 0 0,-1 0 0 0 0,0 0 0 0 0,0 0 1 0 0,0 1-1 0 0,0-1 0 0 0,-1 1 0 0 0,1 1 1 0 0,-1-1-1 0 0,1 0 0 0 0,-1 1 0 0 0,0 0 1 0 0,0 0-1 0 0,-1 0 0 0 0,0 1 0 0 0,1-1 1 0 0,-1 1-1 0 0,2 5 0 0 0,-3-7-35 0 0,0-1-1 0 0,-1 1 1 0 0,1-1 0 0 0,0 0-1 0 0,1 0 1 0 0,-1 1 0 0 0,0-1-1 0 0,1 0 1 0 0,4 2 0 0 0,-4-2 0 0 0,0 0-1 0 0,0 0 1 0 0,-1 1 0 0 0,1-1 0 0 0,0 1 0 0 0,-1-1 0 0 0,0 1 0 0 0,1 0 0 0 0,2 5 0 0 0,7 12 133 0 0,-4-5-40 0 0,1 0 0 0 0,1-1 1 0 0,0 0-1 0 0,1 0 0 0 0,15 14 0 0 0,-18-15 45 0 0,-8-12-151 0 0,1 0-1 0 0,-1 0 1 0 0,1 0 0 0 0,-1 0-1 0 0,1 0 1 0 0,0 0 0 0 0,-1 0 0 0 0,1-1-1 0 0,0 1 1 0 0,-1 0 0 0 0,1 0-1 0 0,0 0 1 0 0,0-1 0 0 0,0 1-1 0 0,0 0 1 0 0,1 0 0 0 0,7 4 55 0 0,-4-3-16 0 0,0 0 1 0 0,0 0-1 0 0,-1 1 1 0 0,0 0-1 0 0,1 0 1 0 0,-1 0-1 0 0,0 0 1 0 0,0 0 0 0 0,-1 1-1 0 0,1 0 1 0 0,-1 0-1 0 0,1 0 1 0 0,3 6-1 0 0,-6-8-32 0 0,0 0 0 0 0,0 0 0 0 0,0 0 0 0 0,1-1 0 0 0,-1 1 0 0 0,1 0 0 0 0,-1-1 0 0 0,1 0-1 0 0,0 1 1 0 0,-1-1 0 0 0,1 0 0 0 0,0 0 0 0 0,0 0 0 0 0,0 0 0 0 0,0 0 0 0 0,0 0 0 0 0,0 0 0 0 0,3 0 0 0 0,20 10 175 0 0,-8-4-75 0 0,-1-1 0 0 0,1 0 0 0 0,1-1 0 0 0,-1-1 1 0 0,1 0-1 0 0,-1-1 0 0 0,1-1 0 0 0,0-1 1 0 0,0-1-1 0 0,27-2 0 0 0,-42 1-99 0 0,1 0 1 0 0,-1 0 0 0 0,1 0-1 0 0,-1 0 1 0 0,0-1-1 0 0,0 0 1 0 0,0 1 0 0 0,1-1-1 0 0,-2 0 1 0 0,6-4-1 0 0,15-10 71 0 0,-16 12-87 0 0,-5 4 6 0 0,0-1 1 0 0,0 0-1 0 0,0 0 1 0 0,0 0-1 0 0,0 0 1 0 0,0-1-1 0 0,-1 1 0 0 0,1 0 1 0 0,0-1-1 0 0,-1 1 1 0 0,1-1-1 0 0,-1 1 1 0 0,1-1-1 0 0,-1 0 0 0 0,0 0 1 0 0,0 0-1 0 0,0 0 1 0 0,0 1-1 0 0,0-1 1 0 0,0-1-1 0 0,0 1 0 0 0,-1 0 1 0 0,1 0-1 0 0,-1 0 1 0 0,1 0-1 0 0,-1-4 1 0 0,0 5-2 0 0,0-1 1 0 0,1 0 0 0 0,-1 0 0 0 0,0 0-1 0 0,1 0 1 0 0,0 1 0 0 0,-1-1 0 0 0,1 0-1 0 0,0 1 1 0 0,0-1 0 0 0,0 0 0 0 0,0 1-1 0 0,0-1 1 0 0,0 1 0 0 0,2-2 0 0 0,-1 1 9 0 0,0-1 1 0 0,0 1-1 0 0,-1 0 1 0 0,1-1-1 0 0,-1 1 1 0 0,0-1-1 0 0,1 1 1 0 0,-1-1-1 0 0,0 1 1 0 0,0-1-1 0 0,-1 0 0 0 0,1 0 1 0 0,0 1-1 0 0,-1-1 1 0 0,0 0-1 0 0,0-3 1 0 0,1-6 31 0 0,-1 2-19 0 0,1 0 0 0 0,-1 0 0 0 0,-1 0 0 0 0,1 0 0 0 0,-2 0 0 0 0,1 0 0 0 0,-2 1 0 0 0,-3-13 0 0 0,-22-33 69 0 0,24 46-82 0 0,0-1 0 0 0,0 1 0 0 0,-1 1 0 0 0,0-1 0 0 0,0 0 0 0 0,-1 1 0 0 0,-8-9 1 0 0,-6-2-11 0 0,16 14-5 0 0,-1 0 0 0 0,0 0-1 0 0,0 1 1 0 0,0 0 0 0 0,-1 0 0 0 0,0 0 0 0 0,0 0-1 0 0,0 1 1 0 0,-12-5 0 0 0,-8-4-107 0 0,22 9 71 0 0,0 1 1 0 0,0 0 0 0 0,-1 0 0 0 0,1 1-1 0 0,-1-1 1 0 0,1 1 0 0 0,-1 0 0 0 0,1 0 0 0 0,-1 0-1 0 0,0 1 1 0 0,-6-1 0 0 0,3 2-158 0 0,1 0 0 0 0,-1 1 0 0 0,0 0 0 0 0,1 0 0 0 0,-1 1 0 0 0,1 0 1 0 0,0 0-1 0 0,-1 1 0 0 0,2 0 0 0 0,-1 0 0 0 0,0 0 0 0 0,1 1 0 0 0,0 0 0 0 0,0 0 0 0 0,-10 12 0 0 0,-32 23-1426 0 0,23-21 701 0 0,17-13 425 0 0,1 0 1 0 0,-2 0 0 0 0,1-1-1 0 0,-16 8 1 0 0,-19 8-1885 0 0,33-16 932 0 0,0 1 0 0 0,0-2-1 0 0,-1 1 1 0 0,0-1 0 0 0,-19 4 0 0 0,6-3-3525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3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 6560 0 0,'-1'1'5266'0'0,"-8"8"-3575"0"0,-12 10 906 0 0,4-1-1430 0 0,-16 17 314 0 0,7-4-650 0 0,8-11-424 0 0,2 1 0 0 0,0 1 0 0 0,1 0 0 0 0,-12 26 1 0 0,5-1 1 0 0,14-32-245 0 0,1 1 0 0 0,1-1 0 0 0,-7 25 0 0 0,1 5 193 0 0,4-18-176 0 0,2 0 0 0 0,0 0-1 0 0,-2 52 1 0 0,9-64-124 0 0,1 0 0 0 0,0 0 0 0 0,1 0 0 0 0,6 17 0 0 0,6 29 90 0 0,-10-50-140 0 0,-1-1 1 0 0,1-1-1 0 0,1 1 0 0 0,0-1 1 0 0,0 0-1 0 0,1 0 0 0 0,0-1 1 0 0,0 0-1 0 0,11 9 0 0 0,0 3 21 0 0,1 4-13 0 0,-17-20-11 0 0,0-1 0 0 0,1 0 0 0 0,-1 0-1 0 0,1 0 1 0 0,0 0 0 0 0,0 0 0 0 0,0-1 0 0 0,0 1 0 0 0,6 2 0 0 0,29 34 0 0 0,-27-32-130 0 0,0-1 0 0 0,0 0 0 0 0,1-1 0 0 0,0-1 1 0 0,0 0-1 0 0,0 0 0 0 0,1-1 0 0 0,-1 0 1 0 0,1-1-1 0 0,-1-1 0 0 0,1 0 0 0 0,0-1 1 0 0,0 0-1 0 0,17-3 0 0 0,-26 1 7 0 0,0 1 0 0 0,0-1-1 0 0,0 0 1 0 0,-1 0 0 0 0,1-1 0 0 0,0 1-1 0 0,-1-1 1 0 0,0 1 0 0 0,5-6 0 0 0,10-7-290 0 0,-11 11 230 0 0,-1 1 0 0 0,-1-1 0 0 0,1-1 0 0 0,0 1 1 0 0,-1-1-1 0 0,0 0 0 0 0,0 0 0 0 0,0 0 0 0 0,-1-1 1 0 0,0 0-1 0 0,0 0 0 0 0,0 0 0 0 0,-1 0 0 0 0,0 0 1 0 0,0-1-1 0 0,0 1 0 0 0,-1-1 0 0 0,3-13 0 0 0,-2 6-191 0 0,-2 8 192 0 0,0 1 0 0 0,1 0 0 0 0,-1 0-1 0 0,1-1 1 0 0,0 1 0 0 0,0 0 0 0 0,5-7 0 0 0,0 2-136 0 0,-2 0 0 0 0,1-1 0 0 0,-1 0 0 0 0,-1 0 1 0 0,0 0-1 0 0,0 0 0 0 0,3-21 0 0 0,6-93-1186 0 0,-6 43 1201 0 0,-4 42 1185 0 0,-3-61 1 0 0,-1 40 4171 0 0,1 82-3404 0 0,0-13-1517 0 0,-1 14 126 0 0,1 0 1 0 0,2 0 0 0 0,0-1 0 0 0,1 1-1 0 0,9 29 1 0 0,16 48 114 0 0,-19-64-216 0 0,1 0 1 0 0,1-1 0 0 0,3 0 0 0 0,24 46 0 0 0,-32-67-126 0 0,0 1 0 0 0,-1-1 0 0 0,-1 1 0 0 0,4 19 0 0 0,-3-12 11 0 0,3 0 56 0 0,-6-19-99 0 0,-1 0 0 0 0,0 1 0 0 0,0-1 1 0 0,0 0-1 0 0,0 1 0 0 0,-1-1 1 0 0,1 1-1 0 0,-1 0 0 0 0,0-1 0 0 0,1 4 1 0 0,0-3 39 0 0,2-8 27 0 0,2-17-91 0 0,-5 4 36 0 0,-1 0 0 0 0,0 0 0 0 0,-1 0 0 0 0,-1 0 0 0 0,0 1-1 0 0,-2-1 1 0 0,0 1 0 0 0,-1 0 0 0 0,0 1 0 0 0,-15-25 0 0 0,9 13 35 0 0,0 0 0 0 0,1 0 0 0 0,-10-49 1 0 0,-14-39 128 0 0,30 104-160 0 0,0 0 0 0 0,1 0 0 0 0,1-1 0 0 0,0 1 0 0 0,0-1 0 0 0,2 1 0 0 0,-1-20 0 0 0,-2-20 66 0 0,3 43-50 0 0,-1 0 1 0 0,2-1 0 0 0,-1 1 0 0 0,1 0 0 0 0,0-1-1 0 0,1 1 1 0 0,0 0 0 0 0,1 0 0 0 0,0-1 0 0 0,1 1-1 0 0,3-10 1 0 0,-3 14-3 0 0,1 0 1 0 0,-1 1-1 0 0,1-1 0 0 0,0 1 0 0 0,0 0 0 0 0,1 0 0 0 0,-1 0 1 0 0,1 0-1 0 0,0 1 0 0 0,0-1 0 0 0,0 1 0 0 0,0 1 0 0 0,1-1 1 0 0,-1 1-1 0 0,1 0 0 0 0,-1 0 0 0 0,10-1 0 0 0,-5 1 12 0 0,0 0 0 0 0,0 1-1 0 0,0 0 1 0 0,0 1 0 0 0,0 0-1 0 0,1 1 1 0 0,-1 0 0 0 0,0 0 0 0 0,-1 1-1 0 0,12 4 1 0 0,-12-3 16 0 0,0 1-1 0 0,-1 1 1 0 0,1 0 0 0 0,-1 0 0 0 0,0 0-1 0 0,-1 1 1 0 0,12 11 0 0 0,25 18 95 0 0,-41-32-139 0 0,1 0 1 0 0,-1 0-1 0 0,0 0 1 0 0,0 1-1 0 0,-1-1 0 0 0,1 1 1 0 0,-1 0-1 0 0,0 0 1 0 0,0 0-1 0 0,3 6 1 0 0,17 28 263 0 0,-19-36-257 0 0,-1 1-1 0 0,1 0 1 0 0,-1-1-1 0 0,0 1 0 0 0,0 0 1 0 0,0 0-1 0 0,0 0 1 0 0,2 7-1 0 0,8 15 181 0 0,-9-15-122 0 0,0 0-1 0 0,-1 0 1 0 0,0 0 0 0 0,0 12 0 0 0,8 32 249 0 0,-8-47-283 0 0,1 1 0 0 0,-1 0 0 0 0,-1 0 0 0 0,1 0 0 0 0,-1 0 0 0 0,-1 0 0 0 0,1 0 0 0 0,-2 0 1 0 0,1 0-1 0 0,-1 0 0 0 0,-2 9 0 0 0,0-1-1 0 0,-1 0 1 0 0,0-1 0 0 0,-1 1-1 0 0,-8 14 1 0 0,-7 33 8 0 0,19-55-62 0 0,0-1 1 0 0,-1 1-1 0 0,0-1 0 0 0,0 0 0 0 0,-1 0 1 0 0,0 0-1 0 0,0 0 0 0 0,-1 0 0 0 0,0 0 1 0 0,0-1-1 0 0,0 0 0 0 0,-1 0 0 0 0,-8 9 0 0 0,4-7-245 0 0,0 0 0 0 0,1 0-1 0 0,0 2 1 0 0,0-1 0 0 0,1 1-1 0 0,-7 11 1 0 0,7-10-480 0 0,6-10 598 0 0,1 0 0 0 0,-1 0 0 0 0,0 0 1 0 0,1 0-1 0 0,-1 0 0 0 0,0 0 0 0 0,0 0 0 0 0,0 0 0 0 0,0 0 1 0 0,0 0-1 0 0,0 0 0 0 0,0-1 0 0 0,0 1 0 0 0,0 0 0 0 0,0-1 1 0 0,-1 1-1 0 0,1-1 0 0 0,0 1 0 0 0,0-1 0 0 0,-2 1 0 0 0,2-1-12 0 0,0-1 0 0 0,0 1 0 0 0,0 0 0 0 0,1 0 0 0 0,-1-1-1 0 0,0 1 1 0 0,0-1 0 0 0,0 1 0 0 0,0-1 0 0 0,1 1 0 0 0,-1-1-1 0 0,0 1 1 0 0,1-1 0 0 0,-1 0 0 0 0,0 1 0 0 0,1-1 0 0 0,-1 0-1 0 0,1 1 1 0 0,-1-1 0 0 0,1 0 0 0 0,-1-1 0 0 0,-2-4-372 0 0,1 0-1 0 0,0 0 1 0 0,0 0 0 0 0,0 0 0 0 0,1-1 0 0 0,0 1 0 0 0,0 0 0 0 0,1-9 0 0 0,1 0-335 0 0,0 0 0 0 0,2-1 0 0 0,0 1 0 0 0,1 0 0 0 0,0 0 0 0 0,1 1 0 0 0,1-1 1 0 0,0 1-1 0 0,1 0 0 0 0,9-14 0 0 0,8-4-3638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3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41 106 5984 0 0,'0'0'1749'0'0,"18"4"6487"0"0,-9 80-3280 0 0,-9-55-4398 0 0,1 0 0 0 0,2 0 0 0 0,0 0 1 0 0,2-1-1 0 0,14 45 0 0 0,-1-5-235 0 0,-16-54-275 0 0,1 0 1 0 0,1-1 0 0 0,0 1-1 0 0,1-1 1 0 0,7 15 0 0 0,18 42 27 0 0,-24-53-48 0 0,0 1-1 0 0,2-1 0 0 0,18 31 0 0 0,-4-8-106 0 0,16 42 1 0 0,-21-60-144 0 0,-4-3-18 0 0,-11-12 63 0 0,0-1-1 0 0,1 1 0 0 0,0-1 0 0 0,0 0 0 0 0,0 0 1 0 0,1 0-1 0 0,0 0 0 0 0,0 0 0 0 0,1-1 1 0 0,6 7-1 0 0,-10-12 159 0 0,-1 1-27 0 0,0-1 0 0 0,0 0 0 0 0,1 0 0 0 0,-1 0 0 0 0,0 1 0 0 0,0-1 0 0 0,0 0 0 0 0,1 0 1 0 0,-1 1-1 0 0,0-1 0 0 0,0 0 0 0 0,0 0 0 0 0,0 1 0 0 0,0-1 0 0 0,0 0 0 0 0,0 1 0 0 0,1-1 0 0 0,-1 0 0 0 0,0 0 1 0 0,0 1-1 0 0,0-1 0 0 0,0 0 0 0 0,0 1 0 0 0,0-1 0 0 0,0 0 0 0 0,-1 1 0 0 0,1-1 0 0 0,0 0 0 0 0,0 0 1 0 0,0 1-1 0 0,0-1 0 0 0,0 0 0 0 0,0 0 0 0 0,0 1 0 0 0,-1-1 0 0 0,1 0 0 0 0,0 0 0 0 0,0 1 0 0 0,0-1 1 0 0,-1 0-1 0 0,1 0 0 0 0,0 1 0 0 0,0-1 0 0 0,-1 0 0 0 0,1 0 0 0 0,0 0 0 0 0,0 0 0 0 0,-1 0 0 0 0,1 1 1 0 0,-1-1-1 0 0,1 0 1 0 0,-1 0 1 0 0,1 0-1 0 0,-1 0 1 0 0,0 0-1 0 0,1 0 1 0 0,-1 0 0 0 0,1 0-1 0 0,-1 0 1 0 0,1 0-1 0 0,-1 0 1 0 0,1 0 0 0 0,-1-1-1 0 0,0 1 1 0 0,1 0-1 0 0,-1 0 1 0 0,1 0-1 0 0,-1-1 1 0 0,1 1 0 0 0,-1 0-1 0 0,1-1 1 0 0,0 1-1 0 0,-1 0 1 0 0,1-1-1 0 0,-1 1 1 0 0,1-1 0 0 0,0 1-1 0 0,-1-1 1 0 0,1 1-1 0 0,0-1 1 0 0,-1 1-1 0 0,1-2 1 0 0,-16-29-1168 0 0,-26-39 0 0 0,21 39 788 0 0,-21-47 0 0 0,-18-28 491 0 0,26 32 306 0 0,14 34-26 0 0,1-2 0 0 0,3 0 0 0 0,-13-47 0 0 0,14 39 28 0 0,11 38-180 0 0,0 1 0 0 0,1-2 0 0 0,0 1 1 0 0,0 0-1 0 0,2-1 0 0 0,-1-14 0 0 0,-1-6 299 0 0,2 21-211 0 0,0 1 1 0 0,0-1-1 0 0,1 0 0 0 0,1 1 0 0 0,2-18 1 0 0,-2 25-239 0 0,0 0 18 0 0,-1 1 0 0 0,1-1 0 0 0,0 1 0 0 0,0 0-1 0 0,1-1 1 0 0,-1 1 0 0 0,1 0 0 0 0,-1 0 0 0 0,1 0 0 0 0,0 0 0 0 0,0 0 0 0 0,0 0-1 0 0,1 1 1 0 0,-1-1 0 0 0,1 1 0 0 0,-1-1 0 0 0,1 1 0 0 0,5-4 0 0 0,10-8 198 0 0,-15 11-191 0 0,0 1-1 0 0,0-1 0 0 0,0 0 1 0 0,1 1-1 0 0,-1-1 1 0 0,1 1-1 0 0,0 0 1 0 0,0 1-1 0 0,-1-1 0 0 0,1 0 1 0 0,8-1-1 0 0,3 1 197 0 0,0 0 1 0 0,1 1-1 0 0,-1 1 0 0 0,0 0 0 0 0,1 1 0 0 0,-1 0 0 0 0,28 7 1 0 0,-42-8-256 0 0,-1 1 1 0 0,1-1-1 0 0,-1 0 1 0 0,1 0-1 0 0,0 0 1 0 0,-1 0-1 0 0,1 0 1 0 0,-1 1-1 0 0,1-1 1 0 0,-1 0-1 0 0,1 1 1 0 0,-1-1-1 0 0,1 0 1 0 0,-1 1-1 0 0,1-1 1 0 0,-1 0-1 0 0,0 1 1 0 0,1-1 0 0 0,-1 1-1 0 0,0-1 1 0 0,1 1-1 0 0,-1-1 1 0 0,0 1-1 0 0,1-1 1 0 0,-1 1-1 0 0,0-1 1 0 0,0 1-1 0 0,0-1 1 0 0,1 2-1 0 0,-1-2 0 0 0,0 1-1 0 0,0 0 1 0 0,0 0-1 0 0,1-1 0 0 0,-1 1 1 0 0,0 0-1 0 0,1 0 1 0 0,-1-1-1 0 0,1 1 0 0 0,-1 0 1 0 0,1-1-1 0 0,-1 1 1 0 0,1-1-1 0 0,-1 1 1 0 0,1-1-1 0 0,0 1 0 0 0,-1-1 1 0 0,1 1-1 0 0,0-1 1 0 0,-1 1-1 0 0,1-1 0 0 0,1 1 1 0 0,10 6 103 0 0,-1 0-1 0 0,1 1 1 0 0,-1 1 0 0 0,-1 0 0 0 0,15 15 0 0 0,15 46 576 0 0,-32-55-586 0 0,-1 1 0 0 0,0-1 0 0 0,-1 2 0 0 0,0-1 0 0 0,-1 1 0 0 0,3 25 0 0 0,-3 2 16 0 0,-3 60-1 0 0,-2-101-121 0 0,0 4-33 0 0,-1 0 0 0 0,0-1 0 0 0,0 1-1 0 0,-1-1 1 0 0,0 1 0 0 0,0-1-1 0 0,0 1 1 0 0,-1-1 0 0 0,0 0-1 0 0,0 0 1 0 0,0 0 0 0 0,-1-1-1 0 0,0 1 1 0 0,-6 6 0 0 0,-41 35-3477 0 0,44-41 2588 0 0,6-5 687 0 0,1-1 0 0 0,-1 1 0 0 0,0 0 0 0 0,1-1 0 0 0,-1 1 0 0 0,0-1 0 0 0,0 1 0 0 0,0-1 0 0 0,0 0 0 0 0,1 1 0 0 0,-1-1 0 0 0,0 0 0 0 0,0 0 0 0 0,0 1 0 0 0,0-1 1 0 0,0 0-1 0 0,0 0 0 0 0,0 0 0 0 0,0 0 0 0 0,1 0 0 0 0,-1 0 0 0 0,-1-1 0 0 0,0-32-4716 0 0,-7-97-2199 0 0,9 95 2924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3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4472 0 0,'0'-3'739'0'0,"1"1"0"0"0,-1-1-1 0 0,1 0 1 0 0,-1 0 0 0 0,1 0 0 0 0,0 0 0 0 0,0 0 0 0 0,0 1-1 0 0,0-1 1 0 0,1 0 0 0 0,-1 1 0 0 0,1-1 0 0 0,3-3 0 0 0,-4 5 381 0 0,25 15 3709 0 0,-19 11-3697 0 0,6 12-30 0 0,-6-19-800 0 0,0-1 0 0 0,-1 1 0 0 0,0 0-1 0 0,-2 1 1 0 0,4 23 0 0 0,-2 16 141 0 0,-2 0 0 0 0,-3 58 1 0 0,-2-53-215 0 0,2-59-219 0 0,-1 0 0 0 0,1 0 0 0 0,0 0 1 0 0,1 0-1 0 0,-1 0 0 0 0,1 0 1 0 0,-1 0-1 0 0,1-1 0 0 0,0 1 1 0 0,0 0-1 0 0,6 5 0 0 0,-8-8-10 0 0,1 0 0 0 0,0 0 1 0 0,0 0-1 0 0,0 0 0 0 0,0 0 0 0 0,0 0 0 0 0,0 0 0 0 0,0 0 0 0 0,1-1 1 0 0,-1 1-1 0 0,0 0 0 0 0,0-1 0 0 0,1 1 0 0 0,-1-1 0 0 0,0 1 0 0 0,1-1 0 0 0,-1 0 1 0 0,0 1-1 0 0,1-1 0 0 0,-1 0 0 0 0,1 0 0 0 0,-1 0 0 0 0,0 0 0 0 0,1 0 0 0 0,-1 0 1 0 0,0-1-1 0 0,1 1 0 0 0,-1 0 0 0 0,0-1 0 0 0,1 1 0 0 0,-1-1 0 0 0,0 1 0 0 0,1-1 1 0 0,-1 0-1 0 0,0 0 0 0 0,0 1 0 0 0,0-1 0 0 0,0 0 0 0 0,0 0 0 0 0,0 0 0 0 0,0 0 1 0 0,0 0-1 0 0,1-2 0 0 0,17-33 7 0 0,-17 32-11 0 0,-1 0 0 0 0,1 0 1 0 0,0 0-1 0 0,0 0 0 0 0,0 0 1 0 0,1 0-1 0 0,3-3 0 0 0,-4 4-1 0 0,1 1-1 0 0,-1 0 0 0 0,0 0 0 0 0,0-1 1 0 0,-1 1-1 0 0,1-1 0 0 0,0 0 1 0 0,-1 1-1 0 0,0-1 0 0 0,1 0 1 0 0,-1 0-1 0 0,0-3 0 0 0,10-23-21 0 0,20-54-22 0 0,6 6 67 0 0,-29 69 48 0 0,-5 9 229 0 0,-4 20 421 0 0,-1 0-648 0 0,1 6 134 0 0,0-20-165 0 0,1 0-1 0 0,-1 0 1 0 0,1 0 0 0 0,0 0 0 0 0,1 0 0 0 0,0 0-1 0 0,0-1 1 0 0,1 1 0 0 0,-1 0 0 0 0,1-1-1 0 0,4 9 1 0 0,19 40 16 0 0,6-10-35 0 0,-20-34-35 0 0,-6-6-82 0 0,0 0-1 0 0,1 0 0 0 0,-1-1 0 0 0,1 0 1 0 0,0 0-1 0 0,8 4 0 0 0,-7-6-559 0 0,1 0 1 0 0,0 0-1 0 0,0-1 0 0 0,0 0 0 0 0,0 0 0 0 0,1-1 1 0 0,-1 0-1 0 0,0-1 0 0 0,0 0 0 0 0,0 0 0 0 0,0 0 1 0 0,0-1-1 0 0,0 0 0 0 0,13-6 0 0 0,-20 7 645 0 0,0 1-79 0 0,-1 0-1 0 0,1-1 1 0 0,0 1-1 0 0,0 0 1 0 0,-1-1-1 0 0,1 1 0 0 0,0-1 1 0 0,-1 1-1 0 0,1-1 1 0 0,0 1-1 0 0,-1-1 1 0 0,1 0-1 0 0,-1 1 0 0 0,1-1 1 0 0,-1 0-1 0 0,1 0 1 0 0,-1 1-1 0 0,1-1 1 0 0,-1-1-1 0 0,5-6-392 0 0,74-72-4527 0 0,-78 79 4962 0 0,0-1-1 0 0,0 1 1 0 0,0 0-1 0 0,0 0 1 0 0,0 0-1 0 0,1 0 1 0 0,-1 1 0 0 0,0-1-1 0 0,1 0 1 0 0,-1 0-1 0 0,0 1 1 0 0,1-1 0 0 0,-1 1-1 0 0,1-1 1 0 0,-1 1-1 0 0,1 0 1 0 0,2-1-1 0 0,-4 1 37 0 0,1 0 0 0 0,-1 0 0 0 0,1 0 0 0 0,0 0 0 0 0,-1 0 1 0 0,1 0-1 0 0,0-1 0 0 0,-1 1 0 0 0,1 0 0 0 0,-1 0 0 0 0,1-1 0 0 0,-1 1 0 0 0,1 0 0 0 0,-1-1 0 0 0,1 1 0 0 0,-1 0 0 0 0,1-1 0 0 0,-1 1 0 0 0,1-1 0 0 0,-1 1 0 0 0,1-1 0 0 0,-1 1 0 0 0,0-1 0 0 0,1 1 0 0 0,-1-1 0 0 0,0 0 0 0 0,0 1 0 0 0,1-1 0 0 0,-1 1 0 0 0,0-1 0 0 0,0 0 0 0 0,0 0 0 0 0,1 0-9 0 0,0-1-1 0 0,-1 1 1 0 0,1 0-1 0 0,0 0 1 0 0,0 0-1 0 0,0-1 1 0 0,0 1-1 0 0,0 0 1 0 0,0 0 0 0 0,0 1-1 0 0,0-1 1 0 0,0 0-1 0 0,0 0 1 0 0,1 0-1 0 0,-1 1 1 0 0,0-1-1 0 0,1 1 1 0 0,-1-1-1 0 0,0 1 1 0 0,1-1-1 0 0,2 1 1 0 0,33-2 3405 0 0,-28 2 167 0 0,-8 0-3454 0 0,0 0 1 0 0,0 0 0 0 0,0 1 0 0 0,0-1 0 0 0,0 0 0 0 0,-1 0-1 0 0,1 0 1 0 0,0 1 0 0 0,0-1 0 0 0,0 1 0 0 0,-1-1 0 0 0,1 0 0 0 0,0 1-1 0 0,0-1 1 0 0,-1 1 0 0 0,1 0 0 0 0,0-1 0 0 0,-1 1 0 0 0,1 0-1 0 0,-1-1 1 0 0,1 1 0 0 0,-1 0 0 0 0,1-1 0 0 0,-1 1 0 0 0,0 0 0 0 0,1 0-1 0 0,-1 0 1 0 0,0-1 0 0 0,1 1 0 0 0,-1 0 0 0 0,0 0 0 0 0,0 0-1 0 0,0 0 1 0 0,0 0 0 0 0,0 0 0 0 0,0 1 0 0 0,9 19 1874 0 0,-5-15-1718 0 0,-1-1 1 0 0,1 1-1 0 0,-1-1 1 0 0,0 1-1 0 0,0 0 0 0 0,-1 0 1 0 0,1 0-1 0 0,-1 0 0 0 0,-1 1 1 0 0,2 6-1 0 0,4 14 177 0 0,11 53 23 0 0,0-11-1119 0 0,-13-53-565 0 0,-5-14 1058 0 0,1-1 0 0 0,-1 1 0 0 0,1-1 0 0 0,-1 1 0 0 0,1-1 0 0 0,-1 0 0 0 0,1 1 0 0 0,0-1 1 0 0,-1 1-1 0 0,1-1 0 0 0,0 0 0 0 0,0 0 0 0 0,0 1 0 0 0,0-1 0 0 0,0 0 0 0 0,3 1 0 0 0,7 18-3917 0 0,-10-18 3763 0 0,-1-1 0 0 0,0 0 0 0 0,1 0 0 0 0,-1 0 0 0 0,1 0 0 0 0,-1 1 0 0 0,1-1 0 0 0,-1 0 0 0 0,1 0 0 0 0,0 0 0 0 0,-1 0 0 0 0,1 0 0 0 0,0 0 0 0 0,0 0 0 0 0,0 0 0 0 0,0-1 0 0 0,0 1 0 0 0,0 0 0 0 0,0-1 0 0 0,0 1 0 0 0,0 0 0 0 0,2 0 0 0 0,7 0-4115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3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17 106 6448 0 0,'2'5'6474'0'0,"5"17"-4355"0"0,-7-19-1933 0 0,0 0 0 0 0,1 0 0 0 0,-1 0 0 0 0,1 0 1 0 0,0 0-1 0 0,0 0 0 0 0,0 0 0 0 0,0 0 0 0 0,1-1 0 0 0,2 5 1 0 0,-2-4-45 0 0,0 0-1 0 0,0 1 1 0 0,-1-1 0 0 0,1 1 0 0 0,-1-1 0 0 0,0 1 0 0 0,0-1 0 0 0,0 1 0 0 0,-1-1 0 0 0,2 8 0 0 0,-2-6-22 0 0,0-1 0 0 0,1 0 0 0 0,0 0 0 0 0,0 0 0 0 0,1 0 0 0 0,-1 0 0 0 0,1 0 0 0 0,3 6 0 0 0,11 34 780 0 0,5 27 1 0 0,-20-69-880 0 0,-1 0 0 0 0,0 0 0 0 0,1 0 0 0 0,0 0 0 0 0,-1 0 0 0 0,1 0 0 0 0,0 0-1 0 0,0 0 1 0 0,0-1 0 0 0,0 1 0 0 0,0 0 0 0 0,1-1 0 0 0,-1 1 0 0 0,0 0 0 0 0,3 1 0 0 0,-2-2 13 0 0,0 1 0 0 0,-1 0 0 0 0,1 0 1 0 0,0 0-1 0 0,-1 0 0 0 0,1 1 0 0 0,-1-1 1 0 0,0 0-1 0 0,0 0 0 0 0,0 1 0 0 0,1 3 1 0 0,11 26 639 0 0,26 44 0 0 0,-35-67-630 0 0,-3-9-33 0 0,-1 1 0 0 0,0-1 0 0 0,1 1 0 0 0,-1-1 1 0 0,0 1-1 0 0,0-1 0 0 0,1 1 0 0 0,-1-1 0 0 0,0 1 1 0 0,0-1-1 0 0,0 1 0 0 0,0 0 0 0 0,0-1 0 0 0,0 1 1 0 0,0-1-1 0 0,0 1 0 0 0,0-1 0 0 0,0 1 0 0 0,0 0 1 0 0,0-1-1 0 0,0 1 0 0 0,0-1 0 0 0,0 1 0 0 0,0-1 1 0 0,-1 1-1 0 0,1-1 0 0 0,0 1 0 0 0,0-1 0 0 0,-1 1 1 0 0,1-1-1 0 0,-1 1 0 0 0,1-1-4 0 0,-1 0-1 0 0,1 0 1 0 0,0 0 0 0 0,-1 0-1 0 0,1 0 1 0 0,0 0 0 0 0,0 0 0 0 0,-1 0-1 0 0,1 0 1 0 0,0 0 0 0 0,-1 0-1 0 0,1-1 1 0 0,0 1 0 0 0,-1 0-1 0 0,1 0 1 0 0,0 0 0 0 0,0-1 0 0 0,-1 1-1 0 0,1 0 1 0 0,0 0 0 0 0,0 0-1 0 0,-1-1 1 0 0,1 1 0 0 0,0 0-1 0 0,0-1 1 0 0,0 1 0 0 0,0 0 0 0 0,-1 0-1 0 0,1-1 1 0 0,0 1 0 0 0,0 0-1 0 0,0-1 1 0 0,0 1 0 0 0,0 0-1 0 0,0-1 1 0 0,0 1 0 0 0,0 0 0 0 0,0-1-1 0 0,0 1 1 0 0,0 0 0 0 0,0-1-1 0 0,0 1 1 0 0,0 0 0 0 0,0-1-1 0 0,0 1 1 0 0,0 0 0 0 0,1-1 0 0 0,-2-2-11 0 0,1 0 0 0 0,-1-1 0 0 0,1 1 0 0 0,-1 0 1 0 0,0 0-1 0 0,0 0 0 0 0,-1 0 0 0 0,1 0 0 0 0,0 0 1 0 0,-1 0-1 0 0,0 1 0 0 0,0-1 0 0 0,0 0 0 0 0,0 1 0 0 0,-3-4 1 0 0,1 2 2 0 0,1 0 1 0 0,-1 0 0 0 0,1-1 0 0 0,0 1-1 0 0,1-1 1 0 0,-4-7 0 0 0,-19-46-36 0 0,13 35-21 0 0,-14-46-1 0 0,20 53 53 0 0,-1 0-1 0 0,0 1 0 0 0,-12-18 1 0 0,-5-12 58 0 0,21 37-55 0 0,1 0 0 0 0,0 0-1 0 0,0 0 1 0 0,1 0 0 0 0,0-1 0 0 0,0 1 0 0 0,1 0 0 0 0,0 0-1 0 0,1-1 1 0 0,2-15 0 0 0,1-23 55 0 0,-4 46-48 0 0,0-1 0 0 0,0 0-1 0 0,0 0 1 0 0,1 1 0 0 0,-1-1-1 0 0,1 0 1 0 0,-1 1-1 0 0,1-1 1 0 0,0 1 0 0 0,0-1-1 0 0,-1 1 1 0 0,1-1 0 0 0,0 1-1 0 0,0-1 1 0 0,1 1 0 0 0,-1 0-1 0 0,0-1 1 0 0,0 1 0 0 0,1 0-1 0 0,-1 0 1 0 0,0 0 0 0 0,1 0-1 0 0,-1 0 1 0 0,1 0 0 0 0,-1 1-1 0 0,1-1 1 0 0,0 0 0 0 0,-1 1-1 0 0,1-1 1 0 0,0 1-1 0 0,-1 0 1 0 0,1 0 0 0 0,0-1-1 0 0,0 1 1 0 0,-1 0 0 0 0,1 0-1 0 0,0 0 1 0 0,0 1 0 0 0,-1-1-1 0 0,4 1 1 0 0,-2-1 9 0 0,0 1 0 0 0,-1-1-1 0 0,1 1 1 0 0,0-1 0 0 0,0 1 0 0 0,0 0-1 0 0,-1 0 1 0 0,1 0 0 0 0,0 0 0 0 0,-1 1 0 0 0,1-1-1 0 0,-1 1 1 0 0,0-1 0 0 0,1 1 0 0 0,-1 0-1 0 0,0 0 1 0 0,0 0 0 0 0,0 0 0 0 0,0 0-1 0 0,-1 1 1 0 0,1-1 0 0 0,0 0 0 0 0,1 5 0 0 0,16 52 168 0 0,-11-40-96 0 0,-1-8-44 0 0,-1 4 45 0 0,-1 1-1 0 0,-1-1 0 0 0,0 1 0 0 0,-2 0 1 0 0,1 0-1 0 0,-1 20 0 0 0,-2-34-70 0 0,-1 1 0 0 0,1-1 0 0 0,-1 0-1 0 0,1 0 1 0 0,-1 0 0 0 0,0 0 0 0 0,1 0-1 0 0,-1 0 1 0 0,0 0 0 0 0,-1 0 0 0 0,1 0 0 0 0,0-1-1 0 0,0 1 1 0 0,-1 0 0 0 0,1-1 0 0 0,-1 1-1 0 0,-2 2 1 0 0,26-4 161 0 0,45 0-226 0 0,-63 0 49 0 0,1 0 1 0 0,-1 0-1 0 0,0 0 1 0 0,0 1-1 0 0,1 0 0 0 0,-1 0 1 0 0,0 0-1 0 0,0 0 0 0 0,0 1 1 0 0,6 2-1 0 0,69 57 28 0 0,-77-60-25 0 0,-1 0 0 0 0,1 0 0 0 0,-1 1-1 0 0,0-1 1 0 0,1 1 0 0 0,-1-1 0 0 0,0 1 0 0 0,0-1-1 0 0,0 1 1 0 0,0-1 0 0 0,0 1 0 0 0,-1 0 0 0 0,1 0-1 0 0,0-1 1 0 0,-1 1 0 0 0,0 0 0 0 0,1 0 0 0 0,-1 3-1 0 0,0-4 2 0 0,1 1 0 0 0,-1-1 0 0 0,0 1 0 0 0,0-1 0 0 0,1 0 0 0 0,-1 1 0 0 0,0-1 0 0 0,1 0 0 0 0,0 1 0 0 0,-1-1 0 0 0,1 0 0 0 0,0 0-1 0 0,-1 0 1 0 0,1 0 0 0 0,0 0 0 0 0,2 2 0 0 0,12 7 44 0 0,-14-9-41 0 0,1 0 0 0 0,-1-1 0 0 0,0 1 0 0 0,1 0-1 0 0,-1 0 1 0 0,0 0 0 0 0,0 0 0 0 0,0 0 0 0 0,0 0 0 0 0,1 1 0 0 0,-1-1-1 0 0,-1 0 1 0 0,1 1 0 0 0,0-1 0 0 0,0 0 0 0 0,0 1 0 0 0,-1-1 0 0 0,1 1-1 0 0,-1-1 1 0 0,1 4 0 0 0,0-3-2 0 0,-1 0 1 0 0,1 0-1 0 0,-1 0 0 0 0,1 0 0 0 0,0 0 0 0 0,0-1 0 0 0,0 1 0 0 0,0 0 1 0 0,0 0-1 0 0,0-1 0 0 0,0 1 0 0 0,0 0 0 0 0,1-1 0 0 0,-1 1 0 0 0,3 1 1 0 0,-3-2-2 0 0,1 1 1 0 0,0-1-1 0 0,-1 1 1 0 0,0-1-1 0 0,1 1 1 0 0,-1 0-1 0 0,0 0 1 0 0,0-1-1 0 0,0 1 0 0 0,0 0 1 0 0,0 0-1 0 0,0 0 1 0 0,-1 0-1 0 0,1 0 1 0 0,-1 0-1 0 0,1 4 1 0 0,3 11 80 0 0,3 16 209 0 0,-1 1-1 0 0,3 59 0 0 0,-1 17 259 0 0,-8-109-549 0 0,0 0 0 0 0,0 0 0 0 0,0 0 0 0 0,-1 0 0 0 0,1 0 0 0 0,-1 0 0 0 0,1 0 0 0 0,0 0 0 0 0,-1-1 0 0 0,0 1 0 0 0,1 0 0 0 0,-1 0 0 0 0,1 0 0 0 0,-1-1 0 0 0,0 1 0 0 0,0 0 0 0 0,1-1 0 0 0,-1 1 0 0 0,0-1 0 0 0,0 1 0 0 0,0-1 0 0 0,0 1 0 0 0,0-1 0 0 0,0 1 0 0 0,0-1 0 0 0,1 0 0 0 0,-1 0 0 0 0,0 1 0 0 0,0-1 0 0 0,0 0 0 0 0,0 0 0 0 0,0 0 0 0 0,0 0 0 0 0,0 0 0 0 0,0 0 0 0 0,0 0 0 0 0,-1-1 0 0 0,0 1-47 0 0,0 0 1 0 0,1 0-1 0 0,-1 0 0 0 0,1 0 0 0 0,-1-1 0 0 0,1 1 0 0 0,-1 0 0 0 0,1-1 0 0 0,-1 1 1 0 0,1-1-1 0 0,0 0 0 0 0,-1 1 0 0 0,1-1 0 0 0,-1 0 0 0 0,1 0 0 0 0,0 0 1 0 0,0 0-1 0 0,0 0 0 0 0,0 0 0 0 0,0 0 0 0 0,0 0 0 0 0,0-1 0 0 0,-1-1 1 0 0,1 2-18 0 0,1 0 1 0 0,-1 0 0 0 0,1 0 0 0 0,-1 0-1 0 0,1 1 1 0 0,-1-1 0 0 0,1 0 0 0 0,-1 0-1 0 0,0 0 1 0 0,1 0 0 0 0,-1 1 0 0 0,0-1-1 0 0,0 0 1 0 0,1 1 0 0 0,-1-1 0 0 0,0 1-1 0 0,0-1 1 0 0,-1 0 0 0 0,0 0-60 0 0,1 1 1 0 0,0-1 0 0 0,0 0-1 0 0,-1 0 1 0 0,1 0 0 0 0,0 0-1 0 0,0 0 1 0 0,0 0-1 0 0,0 0 1 0 0,0 0 0 0 0,0 0-1 0 0,0 0 1 0 0,0-1-1 0 0,1 1 1 0 0,-1 0 0 0 0,0-1-1 0 0,1 1 1 0 0,-1 0-1 0 0,1-1 1 0 0,-1-2 0 0 0,-5-18-901 0 0,4 14 163 0 0,-1-1-1 0 0,1 0 0 0 0,1 0 1 0 0,-1-17-1 0 0,1 18 336 0 0,1 0 0 0 0,1 0 0 0 0,0 0 0 0 0,0 0 0 0 0,0 1 0 0 0,1-1 0 0 0,0 0 0 0 0,1 1 0 0 0,0-1 0 0 0,0 1 0 0 0,0 0 0 0 0,1 0 0 0 0,0 0 0 0 0,1 0 0 0 0,-1 1 0 0 0,1 0 0 0 0,7-8 0 0 0,14-1-1637 0 0,-26 13 1876 0 0,1 1-1 0 0,0 0 0 0 0,0 0 1 0 0,-1-1-1 0 0,1 1 1 0 0,-1 0-1 0 0,1-1 0 0 0,-1 1 1 0 0,0 0-1 0 0,1-1 0 0 0,-1 1 1 0 0,0-1-1 0 0,0 1 0 0 0,0 0 1 0 0,0-3-1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4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189 306 5384 0 0,'0'0'3634'0'0,"-29"-9"8270"0"0,19 16-11435 0 0,0 2-1 0 0,1-1 1 0 0,-1 1 0 0 0,2 1-1 0 0,-1 0 1 0 0,2 0 0 0 0,-1 0-1 0 0,1 1 1 0 0,-8 17 0 0 0,-16 15 368 0 0,22-27-699 0 0,6-12-105 0 0,1-1-1 0 0,0 1 0 0 0,0-1 0 0 0,0 1 0 0 0,1 0 0 0 0,-1 0 1 0 0,1 0-1 0 0,-2 6 0 0 0,-1 12 121 0 0,3-20-146 0 0,1-1 0 0 0,-1 0-1 0 0,0 1 1 0 0,1-1 0 0 0,0 1 0 0 0,-1-1 0 0 0,1 1 0 0 0,0-1 0 0 0,0 1 0 0 0,0 0 0 0 0,0-1 0 0 0,0 1 0 0 0,0-1 0 0 0,0 1 0 0 0,0-1 0 0 0,1 1 0 0 0,-1-1 0 0 0,0 1 0 0 0,1-1 0 0 0,0 1 0 0 0,-1-1 0 0 0,1 1 0 0 0,0-1 0 0 0,1 2 0 0 0,-1-2-10 0 0,-1 0 1 0 0,1 0 0 0 0,-1 0-1 0 0,1-1 1 0 0,0 1 0 0 0,0 0-1 0 0,-1 0 1 0 0,1-1 0 0 0,0 1-1 0 0,0-1 1 0 0,0 1 0 0 0,0 0 0 0 0,0-1-1 0 0,0 0 1 0 0,0 1 0 0 0,0-1-1 0 0,0 0 1 0 0,0 1 0 0 0,0-1-1 0 0,0 0 1 0 0,0 0 0 0 0,0 0 0 0 0,0 0-1 0 0,0 0 1 0 0,0 0 0 0 0,2 0-1 0 0,-2 0 3 0 0,0 0 61 0 0,21-11-26 0 0,-18 8-37 0 0,0 0-1 0 0,-1-1 1 0 0,1 1 0 0 0,-1-1-1 0 0,0 0 1 0 0,0 0 0 0 0,0 0-1 0 0,-1-1 1 0 0,1 1 0 0 0,2-7 0 0 0,-5 10 0 0 0,0 0 1 0 0,0 1-1 0 0,0-1 1 0 0,1 0 0 0 0,-1 0-1 0 0,0 1 1 0 0,1-1-1 0 0,-1 0 1 0 0,0 1 0 0 0,1-1-1 0 0,-1 1 1 0 0,1-1-1 0 0,-1 0 1 0 0,1 1 0 0 0,0-1-1 0 0,-1 1 1 0 0,1-1 0 0 0,0 1-1 0 0,-1-1 1 0 0,1 1-1 0 0,0 0 1 0 0,1-1 0 0 0,-1 1 0 0 0,-1-1 1 0 0,1 1 0 0 0,0-1 0 0 0,0 1 0 0 0,0-1 0 0 0,0 1 0 0 0,-1-1 0 0 0,1 0 0 0 0,0 1-1 0 0,-1-1 1 0 0,1 0 0 0 0,0 1 0 0 0,-1-1 0 0 0,1 0 0 0 0,-1 0 0 0 0,1 0 0 0 0,-1 0 0 0 0,1 1 0 0 0,-1-1-1 0 0,0 0 1 0 0,1 0 0 0 0,-1 0 0 0 0,0 0 0 0 0,0-1 0 0 0,0 0-2 0 0,1 1 0 0 0,-1-1 0 0 0,0 1 0 0 0,1-1-1 0 0,-1 1 1 0 0,1 0 0 0 0,-1-1 0 0 0,1 1 0 0 0,0-1 0 0 0,-1 1 0 0 0,1 0 0 0 0,0-1 0 0 0,0 1 0 0 0,0 0 0 0 0,0 0 0 0 0,0 0-1 0 0,0 0 1 0 0,0 0 0 0 0,2-1 0 0 0,-2 1 5 0 0,0 0-1 0 0,1 0 0 0 0,-1 0 1 0 0,0 0-1 0 0,0 0 0 0 0,0-1 1 0 0,0 1-1 0 0,0 0 0 0 0,0-1 1 0 0,-1 1-1 0 0,1 0 0 0 0,0-1 1 0 0,-1 1-1 0 0,1-1 0 0 0,-1 1 1 0 0,1-1-1 0 0,-1 1 0 0 0,0-1 1 0 0,1-1-1 0 0,-2 2 0 0 0,1 0 1 0 0,0 0-1 0 0,0 0 0 0 0,-1 0 0 0 0,1 0 1 0 0,0 0-1 0 0,0 0 0 0 0,0 0 0 0 0,0 0 0 0 0,0 0 1 0 0,0 0-1 0 0,0 1 0 0 0,1-1 0 0 0,-1 0 1 0 0,0 0-1 0 0,0 0 0 0 0,1 0 0 0 0,-1 0 1 0 0,1 0-1 0 0,-1 0 0 0 0,0 1 0 0 0,1-1 1 0 0,0 0-1 0 0,-1 0 0 0 0,1 1 0 0 0,-1-1 0 0 0,1 0 1 0 0,0 1-1 0 0,0-1 0 0 0,-1 1 0 0 0,1-1 1 0 0,0 1-1 0 0,0-1 0 0 0,0 1 0 0 0,0-1 1 0 0,-1 1-1 0 0,1 0 0 0 0,0-1 0 0 0,1 1 1 0 0,0 0-3 0 0,36 37 28 0 0,8 20 96 0 0,-37-48-68 0 0,-1 1 1 0 0,0 0-1 0 0,-1 0 1 0 0,12 23-1 0 0,4 3 235 0 0,-12-19-178 0 0,-6-11-28 0 0,0 1-1 0 0,0 0 1 0 0,0 0-1 0 0,-1 0 1 0 0,-1 0-1 0 0,1 1 1 0 0,-1-1 0 0 0,0 1-1 0 0,-1 0 1 0 0,0 0-1 0 0,2 16 1 0 0,0 9 224 0 0,0 18 140 0 0,-4-49-432 0 0,0 0-1 0 0,-1 0 1 0 0,1 0-1 0 0,-1 0 1 0 0,1 0-1 0 0,-1 1 0 0 0,0-2 1 0 0,0 1-1 0 0,0 0 1 0 0,0 0-1 0 0,0 0 1 0 0,0 0-1 0 0,-1 0 0 0 0,1-1 1 0 0,0 1-1 0 0,-1-1 1 0 0,0 1-1 0 0,1-1 0 0 0,-1 0 1 0 0,0 1-1 0 0,-1 0 1 0 0,-7 3-40 0 0,0-1-1 0 0,-1 0 1 0 0,1-1 0 0 0,-1 0 0 0 0,1-1 0 0 0,-1 0 0 0 0,0 0 0 0 0,0-1-1 0 0,1-1 1 0 0,-1 0 0 0 0,0 0 0 0 0,0-1 0 0 0,-11-2 0 0 0,16 1-149 0 0,-1 0 0 0 0,1-1 0 0 0,0 0-1 0 0,0 0 1 0 0,1 0 0 0 0,-1-1 0 0 0,1 1 0 0 0,0-1 0 0 0,-6-5 0 0 0,8 6-3 0 0,0 0 0 0 0,1 0 0 0 0,-1 0 0 0 0,0 0 0 0 0,1 0 0 0 0,0 0 0 0 0,0-1 0 0 0,0 1 0 0 0,0-1 0 0 0,0 0 0 0 0,1 1 0 0 0,0-1 0 0 0,-1 0 0 0 0,1 0 0 0 0,1 0 0 0 0,-2-5 0 0 0,-7-123-5640 0 0,12 110 4842 0 0,0 1 0 0 0,1 0-1 0 0,1 0 1 0 0,1 0 0 0 0,10-23 0 0 0,1 11-320 0 0,-14 27 945 0 0,1-1 1 0 0,-1 1-1 0 0,0-1 1 0 0,-1 1 0 0 0,3-11-1 0 0,-2 8 10 0 0,0 0 1 0 0,1 0-1 0 0,0 0 0 0 0,0 1 0 0 0,1 0 0 0 0,0 0 0 0 0,0 0 0 0 0,1 0 1 0 0,0 1-1 0 0,0 0 0 0 0,1 0 0 0 0,0 1 0 0 0,0-1 0 0 0,0 2 0 0 0,1-1 1 0 0,9-4-1 0 0,-2-2-18 0 0,12 1 2079 0 0,-25 11-1391 0 0,0 0 0 0 0,1 0 0 0 0,-1 0 0 0 0,0 0 0 0 0,0 0 0 0 0,1 0 0 0 0,-1 1 0 0 0,0-1 0 0 0,0 1 0 0 0,0 0 0 0 0,1-1 0 0 0,-1 1 0 0 0,0 0 0 0 0,0 0 0 0 0,0 1 0 0 0,-1-1 0 0 0,1 0 0 0 0,0 0 0 0 0,0 1 0 0 0,-1 0 0 0 0,1-1 0 0 0,0 1 0 0 0,-1 0 0 0 0,0-1 0 0 0,1 1 0 0 0,-1 0 0 0 0,0 0 0 0 0,1 2 0 0 0,32 63 3800 0 0,-12-20-2217 0 0,-13-25-931 0 0,1-1 0 0 0,24 38 0 0 0,-22-30-140 0 0,-11-26-785 0 0,-1-1 0 0 0,1 0 0 0 0,-1 0 0 0 0,1-1 0 0 0,0 1 0 0 0,-1 0 0 0 0,1 0 0 0 0,0 0 0 0 0,0 0 0 0 0,0-1 1 0 0,1 1-1 0 0,-1 0 0 0 0,0-1 0 0 0,1 1 0 0 0,1 1 0 0 0,15 15 535 0 0,-14-14-494 0 0,-1-1 0 0 0,1 0 0 0 0,-1 1 0 0 0,1-1 0 0 0,0 0 0 0 0,0-1-1 0 0,0 1 1 0 0,0-1 0 0 0,1 0 0 0 0,4 2 0 0 0,1 0-4 0 0,-9-3-54 0 0,0-1 0 0 0,0 1 0 0 0,0-1 0 0 0,0 1 0 0 0,0-1 1 0 0,0 1-1 0 0,0-1 0 0 0,0 0 0 0 0,1 0 0 0 0,-1 1 0 0 0,0-1 1 0 0,0 0-1 0 0,0 0 0 0 0,0 0 0 0 0,0 0 0 0 0,0 0 0 0 0,2-1 1 0 0,-2-1-25 0 0,0 1-1 0 0,0-1 1 0 0,0 0 0 0 0,-1 1 0 0 0,1-1 0 0 0,-1 0 0 0 0,0 0 0 0 0,1 0 0 0 0,-1 1-1 0 0,0-1 1 0 0,0 0 0 0 0,0 0 0 0 0,0 0 0 0 0,-1-2 0 0 0,0-20 38 0 0,-1-1 1 0 0,-1 1-1 0 0,-1-1 1 0 0,-2 1-1 0 0,-14-41 0 0 0,2-21-86 0 0,15 80 17 0 0,-3-7 2 0 0,1 0 0 0 0,0-1 0 0 0,0 0 0 0 0,2 0 0 0 0,-5-28 0 0 0,7 31 44 0 0,-1-1 0 0 0,-1 1 1 0 0,-7-22-1 0 0,7 24-61 0 0,0-1 0 0 0,0 1 1 0 0,1-1-1 0 0,0 1 0 0 0,-1-16 1 0 0,3 24 27 0 0,1 1-1 0 0,-1-1 1 0 0,0 1 0 0 0,0-1 0 0 0,0 0 0 0 0,1 1 0 0 0,-1-1-1 0 0,0 1 1 0 0,0-1 0 0 0,1 1 0 0 0,-1-1 0 0 0,0 1 0 0 0,1-1-1 0 0,-1 1 1 0 0,1 0 0 0 0,-1-1 0 0 0,1 1 0 0 0,-1 0 0 0 0,1-1-1 0 0,-1 1 1 0 0,1 0 0 0 0,-1-1 0 0 0,1 1 0 0 0,-1 0 0 0 0,1 0-1 0 0,-1 0 1 0 0,1 0 0 0 0,0-1 0 0 0,0 1 0 0 0,29-2-151 0 0,30 10-709 0 0,-43-5-71 0 0,0 0 1 0 0,-1-2-1 0 0,1 1 0 0 0,0-2 1 0 0,32-3-1 0 0,-3-17-2860 0 0,27-17-4311 0 0,-37 31 4098 0 0,-24 6-733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4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5832 0 0,'0'7'801'0'0,"1"-1"1"0"0,1 1-1 0 0,-1-1 0 0 0,1 1 1 0 0,0-1-1 0 0,0 0 1 0 0,5 9-1 0 0,9 28 2084 0 0,-10-21-1700 0 0,-4-16-828 0 0,0 1 0 0 0,0 0 0 0 0,0 0 0 0 0,-1 0 1 0 0,-1 0-1 0 0,1 8 0 0 0,8 60 2333 0 0,0 26 117 0 0,-9-91-2504 0 0,-2 16-3116 0 0,-8-20-5607 0 0,9-6 7893 0 0,1 1 1 0 0,-1-1 0 0 0,0 0 0 0 0,0 0-1 0 0,1 0 1 0 0,-2 0 0 0 0,2-10-7418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 5032 0 0,'-8'-2'2406'0'0,"5"1"-1581"0"0,0 0-1 0 0,1 0 1 0 0,-1 0 0 0 0,0 0-1 0 0,0 0 1 0 0,0 1 0 0 0,0 0-1 0 0,0-1 1 0 0,1 1 0 0 0,-1 0-1 0 0,0 0 1 0 0,0 1 0 0 0,0-1-1 0 0,0 1 1 0 0,-5 1 0 0 0,-3 2 408 0 0,11-4-1150 0 0,-1 0 1 0 0,0 0-1 0 0,1 0 1 0 0,-1 0-1 0 0,0 0 1 0 0,1 1-1 0 0,-1-1 1 0 0,1 0-1 0 0,-1 0 1 0 0,0 1-1 0 0,1-1 1 0 0,-1 0-1 0 0,1 1 1 0 0,-1-1-1 0 0,1 0 1 0 0,-1 1-1 0 0,1-1 1 0 0,-1 1-1 0 0,1-1 1 0 0,-1 1-1 0 0,1-1 1 0 0,0 1-1 0 0,-1-1 1 0 0,1 1-1 0 0,0 0 1 0 0,-1-1-1 0 0,1 1 1 0 0,0 0-1 0 0,0-1 1 0 0,0 1-1 0 0,-1-1 1 0 0,1 1-1 0 0,0 0 1 0 0,0-1-1 0 0,0 1 1 0 0,0 0-1 0 0,-9 74 3204 0 0,10-66-3175 0 0,0 0 0 0 0,1 0-1 0 0,0-1 1 0 0,0 1 0 0 0,1 0 0 0 0,0-1 0 0 0,0 0 0 0 0,9 15 0 0 0,-6-12-46 0 0,-1 1 1 0 0,0-1 0 0 0,-1 1-1 0 0,3 13 1 0 0,11 14 23 0 0,-2-10-31 0 0,-9 0-1 0 0,-6-22-47 0 0,0-1 1 0 0,1 0 0 0 0,0-1-1 0 0,0 1 1 0 0,0 0-1 0 0,5 8 1 0 0,46 104 166 0 0,-44-97-166 0 0,0 0-1 0 0,-1 1 0 0 0,-2 0 0 0 0,6 27 0 0 0,-8-29-16 0 0,16 41 8 0 0,-15-50-41 0 0,-1 1 0 0 0,0 0-1 0 0,0 0 1 0 0,-2 0-1 0 0,1 0 1 0 0,0 19 0 0 0,-2-25-29 0 0,0 0 1 0 0,0 0-1 0 0,0 0 1 0 0,1 0-1 0 0,0 0 1 0 0,5 10-1 0 0,-4-10-440 0 0,0 0-1 0 0,-1 1 1 0 0,0-1-1 0 0,0 1 0 0 0,-1 0 1 0 0,2 13-1 0 0,-3-20 387 0 0,0 1-1 0 0,0-1 0 0 0,0 1 1 0 0,0-1-1 0 0,0 1 0 0 0,0-1 1 0 0,0 1-1 0 0,0-1 1 0 0,0 1-1 0 0,0-1 0 0 0,0 1 1 0 0,0 0-1 0 0,0-1 1 0 0,1 0-1 0 0,-1 1 0 0 0,0-1 1 0 0,0 1-1 0 0,0-1 0 0 0,1 1 1 0 0,-1-1-1 0 0,0 1 1 0 0,1-1-1 0 0,-1 0 0 0 0,0 1 1 0 0,1-1-1 0 0,-1 0 0 0 0,1 1 1 0 0,-1-1-1 0 0,0 0 1 0 0,1 1-1 0 0,-1-1 0 0 0,1 0 1 0 0,-1 0-1 0 0,1 1 0 0 0,-1-1 1 0 0,1 0-1 0 0,-1 0 1 0 0,1 0-1 0 0,-1 0 0 0 0,1 0 1 0 0,-1 0-1 0 0,1 0 0 0 0,-1 0 1 0 0,1 0-1 0 0,-1 0 1 0 0,1 0-1 0 0,-1 0 0 0 0,1 0 1 0 0,-1 0-1 0 0,1-1 1 0 0,-1 1-1 0 0,1 0 0 0 0,-1 0 1 0 0,1 0-1 0 0,-1-1 0 0 0,1 1 1 0 0,-1 0-1 0 0,0-1 1 0 0,1 1-1 0 0,-1 0 0 0 0,1-1 1 0 0,-1 0-1 0 0,28-25-6710 0 0,-26 21 6220 0 0,0 0 1 0 0,0 0-1 0 0,-1 0 1 0 0,0 0-1 0 0,0-1 1 0 0,0 1-1 0 0,0-10 1 0 0,1-4-1191 0 0,-1-9-1521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4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3320 0 0,'0'0'3472'0'0,"0"8"1943"0"0,-2 9-2236 0 0,-2-12-2804 0 0,0 1 0 0 0,1-1 0 0 0,-1 1 0 0 0,1-1 0 0 0,0 1 0 0 0,1 0 0 0 0,0 0 0 0 0,0 0 0 0 0,0 0 0 0 0,-1 9 0 0 0,-1 0 155 0 0,-36 88 1806 0 0,17-47-1312 0 0,17-25-538 0 0,2 0 0 0 0,-1 62 0 0 0,7-74-348 0 0,0 0 0 0 0,2 0 0 0 0,0 0 0 0 0,2-1 0 0 0,7 20 0 0 0,6 34 96 0 0,-18-70-226 0 0,0 0 0 0 0,-1 0 0 0 0,1 0 0 0 0,0 0 0 0 0,0 0 1 0 0,0 0-1 0 0,0 0 0 0 0,1 0 0 0 0,-1 0 0 0 0,1 0 0 0 0,-1-1 1 0 0,2 3-1 0 0,10 12 52 0 0,-12-13-54 0 0,0-1 0 0 0,0 1 0 0 0,1-1 0 0 0,-1 1 0 0 0,1-1 0 0 0,-1 0 0 0 0,1 0 0 0 0,0 1 0 0 0,0-1 0 0 0,0 0 0 0 0,0-1 0 0 0,1 1 0 0 0,-1 0 0 0 0,0-1 0 0 0,1 1 0 0 0,4 1 0 0 0,7 5 7 0 0,18 32-5 0 0,-24-31-6 0 0,9 1-76 0 0,8-3-254 0 0,-19-4 75 0 0,0-1 1 0 0,0 0-1 0 0,0-1 0 0 0,0 0 1 0 0,0 0-1 0 0,1 0 0 0 0,6 0 1 0 0,-12-1 197 0 0,8 0-455 0 0,-1 0 0 0 0,0-1 0 0 0,0 0 0 0 0,15-3 0 0 0,-21 3 332 0 0,1 0 0 0 0,0 0 0 0 0,-1 0-1 0 0,1 0 1 0 0,-1-1 0 0 0,1 1 0 0 0,-1-1 0 0 0,1 0-1 0 0,-1 1 1 0 0,0-1 0 0 0,0 0 0 0 0,0 0-1 0 0,0-1 1 0 0,0 1 0 0 0,-1 0 0 0 0,1-1 0 0 0,-1 1-1 0 0,3-5 1 0 0,10-17-904 0 0,-12 22 896 0 0,0-1 0 0 0,0 0-1 0 0,0 0 1 0 0,0 0 0 0 0,-1 0 0 0 0,1 0-1 0 0,-1 0 1 0 0,0 0 0 0 0,0 0 0 0 0,1-5 0 0 0,-1-1-343 0 0,1 0-1 0 0,1 0 1 0 0,-1 1 0 0 0,1-1 0 0 0,6-10 0 0 0,6-19-1007 0 0,-3-13-449 0 0,12-38-912 0 0,-21 83 2660 0 0,-1 0 0 0 0,0-1 0 0 0,0 1 0 0 0,-1-1 0 0 0,0 1 0 0 0,0-1 0 0 0,0-7 0 0 0,-1-11-1982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4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41 2928 0 0,'-6'-30'6777'0'0,"6"30"-6663"0"0,0-1 0 0 0,0 1 0 0 0,0-1 0 0 0,0 1 1 0 0,0-1-1 0 0,0 1 0 0 0,-1-1 0 0 0,1 1 0 0 0,0-1 0 0 0,0 1 0 0 0,-1-1 0 0 0,1 1 0 0 0,0 0 1 0 0,-1-1-1 0 0,1 1 0 0 0,0 0 0 0 0,-1-1 0 0 0,1 1 0 0 0,-1 0 0 0 0,1-1 0 0 0,0 1 0 0 0,-1 0 1 0 0,1 0-1 0 0,-1-1 0 0 0,1 1 0 0 0,-1 0 0 0 0,1 0 0 0 0,-1 0 0 0 0,1 0 0 0 0,-1 0 0 0 0,1 0 1 0 0,-1 0-1 0 0,1 0 0 0 0,-1 0 0 0 0,1 0 0 0 0,-1 0 0 0 0,1 0 0 0 0,-1 0 0 0 0,1 0 0 0 0,-1 0 0 0 0,1 0 1 0 0,-1 1-1 0 0,1-1 0 0 0,-1 0 0 0 0,1 0 0 0 0,-1 0 0 0 0,1 1 0 0 0,0-1 0 0 0,-1 0 0 0 0,1 1 1 0 0,-1 0-1 0 0,-8 19 2209 0 0,9-16-2124 0 0,-1 23 588 0 0,1 0 0 0 0,1-1-1 0 0,2 1 1 0 0,0-1 0 0 0,13 44 0 0 0,38 98 848 0 0,-50-148-1521 0 0,-2-13-66 0 0,0 0 0 0 0,0 0 0 0 0,0 1-1 0 0,1-1 1 0 0,3 6 0 0 0,1-2 8 0 0,-4-7-19 0 0,0 1-1 0 0,-1 0 0 0 0,1 0 0 0 0,-1-1 1 0 0,0 1-1 0 0,0 1 0 0 0,0-1 0 0 0,-1 0 0 0 0,1 7 1 0 0,0-5 4 0 0,-1 0 0 0 0,1 0 1 0 0,0 0-1 0 0,1-1 0 0 0,-1 1 0 0 0,5 6 1 0 0,-4-7-13 0 0,0 0 1 0 0,-1 0 0 0 0,1 0 0 0 0,-1 0-1 0 0,-1 1 1 0 0,2 7 0 0 0,0 3 45 0 0,1-1 0 0 0,1 1 0 0 0,0-1-1 0 0,2 0 1 0 0,8 17 0 0 0,-8-20-14 0 0,-1 0 0 0 0,-1 1 0 0 0,0-1 0 0 0,-1 1 0 0 0,0 0 0 0 0,-1 0-1 0 0,0 0 1 0 0,0 20 0 0 0,-2-26-33 0 0,0 0-1 0 0,0 0 1 0 0,1 1-1 0 0,0-1 1 0 0,5 13-1 0 0,-3-12 5 0 0,-1 1 0 0 0,0 0 0 0 0,-1 0 0 0 0,0 0-1 0 0,0 0 1 0 0,0 10 0 0 0,-2 58 475 0 0,-4-77-535 0 0,1 0 1 0 0,-1 0-1 0 0,0 0 1 0 0,1-1-1 0 0,-1 0 1 0 0,1 0-1 0 0,-1 0 1 0 0,0 0-1 0 0,1 0 1 0 0,-6-2-1 0 0,2-1-140 0 0,-1-1 0 0 0,2 0 1 0 0,-1-1-1 0 0,0 0 0 0 0,1 0 0 0 0,0 0 0 0 0,0-1 0 0 0,0 1 0 0 0,1-2 0 0 0,-9-11 1 0 0,13 16 110 0 0,-1 1 0 0 0,1 0 1 0 0,0-1-1 0 0,-1 1 1 0 0,0 0-1 0 0,1 0 1 0 0,-1 0-1 0 0,0 0 1 0 0,1 1-1 0 0,-1-1 0 0 0,0 0 1 0 0,0 1-1 0 0,-3-1 1 0 0,-13-7-370 0 0,15 5 236 0 0,0-1 0 0 0,1 0-1 0 0,-1 0 1 0 0,1 0 0 0 0,0-1-1 0 0,0 1 1 0 0,-2-7 0 0 0,-7-13-817 0 0,5 16 338 0 0,1 0 1 0 0,0-1-1 0 0,1 1 0 0 0,-1-1 1 0 0,1 0-1 0 0,-4-17 1 0 0,5 14-474 0 0,1 0 1 0 0,1 0 0 0 0,0 0 0 0 0,0 0-1 0 0,1-1 1 0 0,3-13 0 0 0,0 1-1288 0 0,-3 14-2319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4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51 5480 0 0,'0'6'2276'0'0,"0"25"4560"0"0,0-22-6301 0 0,0 1-1 0 0,1-1 1 0 0,0 1-1 0 0,5 18 1 0 0,10 28 974 0 0,5 10-157 0 0,54 107 1468 0 0,-68-157-2677 0 0,-5-9-76 0 0,0 0 0 0 0,1-1-1 0 0,-1 1 1 0 0,2-1 0 0 0,-1 0 0 0 0,1 0-1 0 0,0 0 1 0 0,0-1 0 0 0,9 11 0 0 0,-11-15 274 0 0,-6-12-453 0 0,0 0 0 0 0,-1 0 0 0 0,0 1 0 0 0,-1 0 0 0 0,-12-17 0 0 0,18 26 109 0 0,-90-157-22 0 0,59 74 118 0 0,25 72-98 0 0,1 0-1 0 0,0 0 1 0 0,1-1-1 0 0,0 0 1 0 0,1 0 0 0 0,0 0-1 0 0,1 0 1 0 0,0 0-1 0 0,2 0 1 0 0,0-18-1 0 0,0 30-1 0 0,0 0 0 0 0,0 0 0 0 0,1 0 0 0 0,-1 0-1 0 0,1 0 1 0 0,-1 0 0 0 0,1 0 0 0 0,-1 0 0 0 0,1 1 0 0 0,-1-1-1 0 0,1 0 1 0 0,0 0 0 0 0,0 0 0 0 0,-1 1 0 0 0,1-1-1 0 0,0 0 1 0 0,0 1 0 0 0,0-1 0 0 0,0 1 0 0 0,0-1 0 0 0,-1 1-1 0 0,1-1 1 0 0,0 1 0 0 0,0 0 0 0 0,0-1 0 0 0,0 1-1 0 0,0 0 1 0 0,2 0 0 0 0,43-8-625 0 0,-17 4-500 0 0,5-3-820 0 0,45-7-3259 0 0,-19 10-3064 0 0,-48 4 3822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4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5776 0 0,'2'2'676'0'0,"-1"-1"1"0"0,0 1-1 0 0,0 0 0 0 0,0 0 1 0 0,0 0-1 0 0,0 1 0 0 0,0-1 1 0 0,0 0-1 0 0,-1 0 1 0 0,1 0-1 0 0,-1 4 0 0 0,0 51 2905 0 0,-2-24-1732 0 0,2 264 1956 0 0,9-233-7951 0 0,-7-49 1510 0 0,3 7-8008 0 0,6-18 6215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4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6032 0 0,'0'0'3773'0'0,"-1"6"576"0"0,-2 23-1712 0 0,2 7-852 0 0,1 48 174 0 0,0-76-1858 0 0,0-1 1 0 0,1 0-1 0 0,1 0 0 0 0,-1 0 0 0 0,1 1 0 0 0,0-2 1 0 0,1 1-1 0 0,4 9 0 0 0,-6-13-65 0 0,1 1 0 0 0,-1-1 0 0 0,0 1 0 0 0,0-1 0 0 0,0 1 0 0 0,-1-1 0 0 0,1 1 0 0 0,-1 5 0 0 0,0-5-3 0 0,0-1 0 0 0,1 1 0 0 0,-1-1 0 0 0,1 1 0 0 0,0 0 0 0 0,0-1 0 0 0,0 1 1 0 0,0-1-1 0 0,3 6 0 0 0,-1-4 20 0 0,-1 0 0 0 0,0 0 0 0 0,0 0 1 0 0,0 1-1 0 0,0-1 0 0 0,-1 1 0 0 0,0-1 0 0 0,0 12 1 0 0,9 28 395 0 0,-10-43-424 0 0,1 1 1 0 0,0 0-1 0 0,-1-1 1 0 0,1 1-1 0 0,-1-1 1 0 0,0 1-1 0 0,0 0 1 0 0,0-1 0 0 0,0 1-1 0 0,-1 0 1 0 0,1-1-1 0 0,-1 1 1 0 0,1-1-1 0 0,-1 1 1 0 0,0-1-1 0 0,0 1 1 0 0,0-1-1 0 0,-2 4 1 0 0,1-4 34 0 0,2-2-51 0 0,-1 0 0 0 0,1 0 1 0 0,0 0-1 0 0,-1 0 0 0 0,1 0 0 0 0,0 0 1 0 0,-1 1-1 0 0,1-1 0 0 0,-1 0 0 0 0,1 0 1 0 0,0 0-1 0 0,-1 0 0 0 0,1 0 1 0 0,-1 0-1 0 0,1-1 0 0 0,0 1 0 0 0,-1 0 1 0 0,1 0-1 0 0,-1 0 0 0 0,1 0 0 0 0,0 0 1 0 0,-1-1-1 0 0,1 1 0 0 0,0 0 0 0 0,-1 0 1 0 0,1 0-1 0 0,0-1 0 0 0,-1 1 0 0 0,1 0 1 0 0,0-1-1 0 0,0 1 0 0 0,-1 0 0 0 0,1-1 1 0 0,0 1-1 0 0,0 0 0 0 0,-1-1 0 0 0,-11-11 120 0 0,-2-24-31 0 0,2 0 0 0 0,1-1 0 0 0,-10-65 0 0 0,19 92-82 0 0,1-1-1 0 0,0 1 1 0 0,1 0 0 0 0,0 0 0 0 0,0-1 0 0 0,1 1 0 0 0,3-11 0 0 0,-4 17 11 0 0,1 0-1 0 0,0 1 1 0 0,1-1 0 0 0,-1 0-1 0 0,1 0 1 0 0,-1 0-1 0 0,1 1 1 0 0,0-1 0 0 0,1 1-1 0 0,-1 0 1 0 0,1-1 0 0 0,-1 1-1 0 0,1 0 1 0 0,0 0-1 0 0,0 1 1 0 0,0-1 0 0 0,0 1-1 0 0,5-3 1 0 0,1 0 97 0 0,-7 3-79 0 0,-1 1 0 0 0,1 0-1 0 0,0 0 1 0 0,-1 0 0 0 0,1 0-1 0 0,0 0 1 0 0,0 1 0 0 0,0-1-1 0 0,-1 0 1 0 0,1 1 0 0 0,0 0-1 0 0,0-1 1 0 0,0 1 0 0 0,0 0-1 0 0,0 0 1 0 0,0 0 0 0 0,0 0-1 0 0,0 0 1 0 0,0 0 0 0 0,0 1-1 0 0,-1-1 1 0 0,1 1 0 0 0,0-1-1 0 0,0 1 1 0 0,0 0 0 0 0,0-1-1 0 0,-1 1 1 0 0,1 0 0 0 0,0 0-1 0 0,2 3 1 0 0,-1-1-1 0 0,0 1 0 0 0,-1-1-1 0 0,1 1 1 0 0,-1 0 0 0 0,0 0-1 0 0,0 0 1 0 0,0 1 0 0 0,0-1 0 0 0,-1 0-1 0 0,1 1 1 0 0,-1-1 0 0 0,-1 1-1 0 0,2 5 1 0 0,7 23 200 0 0,-5-21-206 0 0,0 0 0 0 0,-1 1 0 0 0,0-1 0 0 0,0 1 0 0 0,-2 0 1 0 0,1-1-1 0 0,-2 1 0 0 0,0 0 0 0 0,-1 14 0 0 0,0 6 90 0 0,1-31-116 0 0,0 0-1 0 0,0 0 0 0 0,0 0 0 0 0,-1 0 0 0 0,1 0 1 0 0,-1 0-1 0 0,0 1 0 0 0,1-1 0 0 0,-1 0 1 0 0,0-1-1 0 0,-2 4 0 0 0,3-5-7 0 0,0 1 1 0 0,-1 0-1 0 0,1-1 1 0 0,-1 1-1 0 0,1-1 1 0 0,-1 1 0 0 0,1-1-1 0 0,-1 1 1 0 0,1-1-1 0 0,-1 0 1 0 0,1 1-1 0 0,-1-1 1 0 0,1 0-1 0 0,-1 1 1 0 0,0-1-1 0 0,1 0 1 0 0,-1 0-1 0 0,0 1 1 0 0,1-1-1 0 0,-1 0 1 0 0,0 0-1 0 0,1 0 1 0 0,-1 0-1 0 0,0 0 1 0 0,1 0-1 0 0,-1 0 1 0 0,0 0-1 0 0,1 0 1 0 0,-1 0-1 0 0,0-1 1 0 0,1 1-1 0 0,-1 0 1 0 0,-1-1-1 0 0,1-1 5 0 0,0 0 0 0 0,1-1 0 0 0,-1 1 0 0 0,1 0 0 0 0,-1 0 0 0 0,1-1-1 0 0,0 1 1 0 0,0 0 0 0 0,0-1 0 0 0,0 1 0 0 0,0-1 0 0 0,1-1-1 0 0,-1-17-28 0 0,-1 11 24 0 0,-2-42-63 0 0,3 49 59 0 0,0 1-1 0 0,1-1 1 0 0,-1 0-1 0 0,0 0 0 0 0,1 1 1 0 0,0-1-1 0 0,0 0 1 0 0,0 0-1 0 0,0 1 1 0 0,0-1-1 0 0,0 1 0 0 0,1-1 1 0 0,-1 1-1 0 0,1 0 1 0 0,3-4-1 0 0,1 1 12 0 0,1 0 0 0 0,0 0-1 0 0,1 0 1 0 0,-1 1 0 0 0,1 0 0 0 0,0 0-1 0 0,-1 1 1 0 0,2 0 0 0 0,-1 1-1 0 0,0 0 1 0 0,1 0 0 0 0,-1 1 0 0 0,1 0-1 0 0,-1 0 1 0 0,1 1 0 0 0,-1 0 0 0 0,1 0-1 0 0,0 1 1 0 0,12 3 0 0 0,-16-3-7 0 0,0 1-1 0 0,1 0 1 0 0,-1 1 0 0 0,0-1 0 0 0,0 1 0 0 0,-1 0-1 0 0,1 0 1 0 0,-1 1 0 0 0,1-1 0 0 0,-1 1 0 0 0,7 8-1 0 0,22 16-2 0 0,-32-28 0 0 0,0 1 0 0 0,1 0 0 0 0,-1 0 0 0 0,0 1 0 0 0,0-1 0 0 0,0 0 0 0 0,0 0 0 0 0,0 1-1 0 0,0-1 1 0 0,0 0 0 0 0,0 1 0 0 0,0-1 0 0 0,-1 1 0 0 0,2 2 0 0 0,8 12-8 0 0,-3-10 27 0 0,1 2 1 0 0,-1-1-1 0 0,0 1 1 0 0,-1 0-1 0 0,6 9 0 0 0,-4-5-9 0 0,6 12 49 0 0,-1 1 0 0 0,0 1 0 0 0,8 29 0 0 0,6 1 64 0 0,-24-51-84 0 0,1 1-1 0 0,-1 0 1 0 0,0 0 0 0 0,0 0-1 0 0,-1 1 1 0 0,0-1 0 0 0,0 1 0 0 0,-1-1-1 0 0,1 1 1 0 0,-1-1 0 0 0,0 9-1 0 0,5 0 82 0 0,-5-14-107 0 0,0 0-1 0 0,-1 0 1 0 0,1 0-1 0 0,0 0 1 0 0,-1 0 0 0 0,1 0-1 0 0,0 0 1 0 0,-1 0 0 0 0,0 0-1 0 0,1 0 1 0 0,-1 0-1 0 0,0 0 1 0 0,1 1 0 0 0,-1-1-1 0 0,0 0 1 0 0,0 0-1 0 0,0 0 1 0 0,0 1 0 0 0,0-1-1 0 0,0 0 1 0 0,0 0-1 0 0,-1 0 1 0 0,1 1 0 0 0,0-1-1 0 0,-1 0 1 0 0,0 2-1 0 0,-3 0 24 0 0,0 0 0 0 0,0 0-1 0 0,-1-1 1 0 0,1 0 0 0 0,-1 1-1 0 0,1-2 1 0 0,-1 1 0 0 0,0 0-1 0 0,-5 0 1 0 0,-56 1-42 0 0,63-3-19 0 0,0 0 0 0 0,0 0 0 0 0,0 0 0 0 0,-1-1 1 0 0,1 0-1 0 0,0 1 0 0 0,0-1 0 0 0,0 0 0 0 0,0-1 0 0 0,0 1 1 0 0,1-1-1 0 0,-1 1 0 0 0,0-1 0 0 0,0 0 0 0 0,-4-4 0 0 0,-8-1-263 0 0,2-1-234 0 0,-1-4-162 0 0,-4-5-1481 0 0,17 13 1520 0 0,0 1 1 0 0,1-1-1 0 0,-1 0 1 0 0,1 1-1 0 0,-1-1 1 0 0,1 0-1 0 0,0 1 1 0 0,0-1-1 0 0,1 0 1 0 0,-1 0-1 0 0,1 1 1 0 0,0-1 0 0 0,0 0-1 0 0,0 1 1 0 0,0-1-1 0 0,1 1 1 0 0,-1-1-1 0 0,1 1 1 0 0,0 0-1 0 0,0 0 1 0 0,0 0-1 0 0,5-5 1 0 0,6-16-462 0 0,-12 24 998 0 0,-1-1 1 0 0,0 0-1 0 0,1 0 1 0 0,-1 1 0 0 0,1-1-1 0 0,0 0 1 0 0,-1 1 0 0 0,1-1-1 0 0,-1 1 1 0 0,1-1-1 0 0,0 1 1 0 0,-1-1 0 0 0,1 1-1 0 0,0-1 1 0 0,0 1-1 0 0,-1-1 1 0 0,1 1 0 0 0,0 0-1 0 0,1-1 1 0 0,29-8-4378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4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377 427 3584 0 0,'-3'-1'3263'0'0,"-12"-8"-1308"0"0,8 6-911 0 0,1 0 0 0 0,-1 0 0 0 0,0 0 0 0 0,-1 1-1 0 0,1 0 1 0 0,0 0 0 0 0,0 1 0 0 0,-15-1 0 0 0,12 2-313 0 0,0 0 0 0 0,0 1 0 0 0,0 0 0 0 0,0 0 0 0 0,-11 3 0 0 0,17-2-569 0 0,-1 0-1 0 0,0 0 0 0 0,1 1 0 0 0,0-1 0 0 0,-1 1 0 0 0,1 0 0 0 0,0 0 0 0 0,0 1 1 0 0,1-1-1 0 0,-1 1 0 0 0,1-1 0 0 0,-1 1 0 0 0,-2 6 0 0 0,-11 10 91 0 0,11-15-159 0 0,1 1 1 0 0,-1 0 0 0 0,2 1 0 0 0,-1-1 0 0 0,1 1-1 0 0,-5 9 1 0 0,-19 33 235 0 0,22-41-282 0 0,0 0 1 0 0,1 1-1 0 0,0 0 1 0 0,0 1 0 0 0,1-1-1 0 0,1 1 1 0 0,-4 10 0 0 0,-2 11 7 0 0,-7 29 40 0 0,16-56-91 0 0,0-1-1 0 0,0 0 0 0 0,0 0 0 0 0,0 0 1 0 0,0 1-1 0 0,1-1 0 0 0,-1 0 0 0 0,1 0 1 0 0,0 0-1 0 0,0 0 0 0 0,0 0 0 0 0,1 0 1 0 0,-1 0-1 0 0,1 0 0 0 0,-1 0 0 0 0,1 0 1 0 0,3 3-1 0 0,6 11 17 0 0,-10-16-18 0 0,-1 1 0 0 0,1-1 0 0 0,0 1 0 0 0,0-1 0 0 0,0 0-1 0 0,0 0 1 0 0,0 1 0 0 0,0-1 0 0 0,0 0 0 0 0,1 0 0 0 0,-1 0 0 0 0,0 0-1 0 0,1 0 1 0 0,-1 0 0 0 0,0 0 0 0 0,1-1 0 0 0,-1 1 0 0 0,1 0-1 0 0,-1-1 1 0 0,1 0 0 0 0,0 1 0 0 0,-1-1 0 0 0,1 0 0 0 0,-1 1-1 0 0,1-1 1 0 0,0 0 0 0 0,1 0 0 0 0,8 1-33 0 0,0 0-1 0 0,0-1 1 0 0,0 0 0 0 0,0-1-1 0 0,19-3 1 0 0,-25 0 16 0 0,-1 0 1 0 0,0 0 0 0 0,0 0-1 0 0,0 0 1 0 0,-1-1-1 0 0,1 1 1 0 0,-1-1-1 0 0,0 0 1 0 0,0 0-1 0 0,-1 0 1 0 0,0-1 0 0 0,2-5-1 0 0,6-10-24 0 0,-3 11 19 0 0,0-1 0 0 0,-1 0-1 0 0,0 0 1 0 0,-1 0 0 0 0,-1-1-1 0 0,1 0 1 0 0,-2 1 0 0 0,4-18 0 0 0,3-23 0 0 0,-5 32 12 0 0,-1-1 0 0 0,-1 0 0 0 0,0-22 0 0 0,-3-197 481 0 0,-3 210-316 0 0,-1 0 0 0 0,-1 1 0 0 0,-2 0-1 0 0,-1 0 1 0 0,-12-31 0 0 0,15 46 253 0 0,5 13-372 0 0,0 1 0 0 0,0-1 0 0 0,0 0 0 0 0,0 0-1 0 0,0 0 1 0 0,0 0 0 0 0,0 0 0 0 0,-1 1 0 0 0,1-1-1 0 0,0 0 1 0 0,-1 0 0 0 0,1 1 0 0 0,-1-1 0 0 0,1 0 0 0 0,0 0-1 0 0,-1 1 1 0 0,0-1 0 0 0,1 0 0 0 0,-1 1 0 0 0,1-1-1 0 0,-1 1 1 0 0,0-1 0 0 0,1 1 0 0 0,-1-1 0 0 0,0 1-1 0 0,0-1 1 0 0,0 1 0 0 0,-1-1 0 0 0,1 42 296 0 0,3-18-346 0 0,1-1-1 0 0,1 0 0 0 0,0 0 1 0 0,2 0-1 0 0,16 39 0 0 0,5 22-92 0 0,0-26-392 0 0,-25-51 275 0 0,0 0 0 0 0,0 0 0 0 0,0 0 0 0 0,1-1 0 0 0,0 1 0 0 0,0-1 0 0 0,0 1 0 0 0,1-1 0 0 0,0 0 0 0 0,0 0 0 0 0,0-1 0 0 0,0 1 0 0 0,1-1 1 0 0,5 5-1 0 0,-7-8-133 0 0,-1 0 0 0 0,0 1 1 0 0,0-1-1 0 0,1 0 0 0 0,-1 0 1 0 0,1-1-1 0 0,-1 1 1 0 0,1 0-1 0 0,-1-1 0 0 0,1 1 1 0 0,-1-1-1 0 0,1 0 0 0 0,-1 0 1 0 0,1 0-1 0 0,-1 0 0 0 0,1 0 1 0 0,0-1-1 0 0,-1 1 1 0 0,1-1-1 0 0,-1 0 0 0 0,1 1 1 0 0,-1-1-1 0 0,0 0 0 0 0,1-1 1 0 0,-1 1-1 0 0,0 0 1 0 0,3-3-1 0 0,0 1 14 0 0,1-2-1 0 0,-1 1 1 0 0,0 0 0 0 0,-1-1 0 0 0,1 0-1 0 0,-1 0 1 0 0,0 0 0 0 0,0-1 0 0 0,6-10-1 0 0,35-50-1548 0 0,-45 63 1839 0 0,1 0 0 0 0,0 1 0 0 0,1-1 0 0 0,-1 1 0 0 0,0 0 0 0 0,1-1 0 0 0,-1 1 0 0 0,1 0 1 0 0,0 0-1 0 0,0 0 0 0 0,0 0 0 0 0,0 0 0 0 0,3-2 0 0 0,23-23-406 0 0,17-46-79 0 0,-32 62 487 0 0,-12 9 44 0 0,1 1 0 0 0,-1 0 0 0 0,0-1 0 0 0,1 1 1 0 0,-1-1-1 0 0,0 1 0 0 0,0-1 0 0 0,0 0 0 0 0,0 1 0 0 0,0-1 1 0 0,0 0-1 0 0,0 0 0 0 0,0-2 0 0 0,8-8 33 0 0,-9 11-19 0 0,1 1 1 0 0,0-1-1 0 0,-1 1 0 0 0,1-1 0 0 0,-1 1 0 0 0,1-1 0 0 0,0 0 1 0 0,-1 1-1 0 0,0-1 0 0 0,1 0 0 0 0,-1 0 0 0 0,1 1 0 0 0,-1-1 1 0 0,0 0-1 0 0,0 0 0 0 0,1 1 0 0 0,-1-1 0 0 0,0 0 1 0 0,0 0-1 0 0,0 0 0 0 0,0 1 0 0 0,0-1 0 0 0,0 0 0 0 0,0 0 1 0 0,0-1-1 0 0,0-22 296 0 0,9-5 9039 0 0,-11 29-9093 0 0,1 0 1 0 0,0 0-1 0 0,0 1 0 0 0,0-1 1 0 0,-1 0-1 0 0,1 0 1 0 0,0 1-1 0 0,0-1 0 0 0,0 1 1 0 0,0-1-1 0 0,-1 1 1 0 0,1 0-1 0 0,0-1 0 0 0,0 1 1 0 0,-1 1-1 0 0,-18 28 915 0 0,16-26-1045 0 0,1 0 0 0 0,0 0 0 0 0,0 1 0 0 0,0-1 0 0 0,0 1 0 0 0,1 0 0 0 0,0-1 0 0 0,0 1 0 0 0,-2 8 0 0 0,2-6-20 0 0,-1 0 0 0 0,0-1 0 0 0,0 1 0 0 0,-1 0 0 0 0,-5 6 0 0 0,4-4 7 0 0,0-1 0 0 0,1 0 1 0 0,-1 1-1 0 0,1 0 0 0 0,-3 11 0 0 0,-5 7 50 0 0,9-23-134 0 0,1 0-1 0 0,0 0 0 0 0,0-1 0 0 0,0 1 0 0 0,1 1 1 0 0,-1-1-1 0 0,1 0 0 0 0,0 0 0 0 0,0 7 1 0 0,-8 75-27 0 0,9-85-2 0 0,0 0 0 0 0,1 0 0 0 0,-1 0-1 0 0,1 0 1 0 0,-1-1 0 0 0,1 1 0 0 0,-1 0 0 0 0,1 0 0 0 0,0-1 0 0 0,-1 1 0 0 0,1 0 0 0 0,0-1 0 0 0,-1 1 0 0 0,1-1-1 0 0,0 1 1 0 0,0-1 0 0 0,0 1 0 0 0,0-1 0 0 0,-1 0 0 0 0,1 1 0 0 0,0-1 0 0 0,0 0 0 0 0,0 0 0 0 0,0 0-1 0 0,0 1 1 0 0,0-1 0 0 0,0 0 0 0 0,0 0 0 0 0,0 0 0 0 0,0-1 0 0 0,0 1 0 0 0,-1 0 0 0 0,1 0 0 0 0,0 0-1 0 0,0-1 1 0 0,1 0 0 0 0,33-9-91 0 0,1-23 37 0 0,-35 32 57 0 0,0 0 0 0 0,0 0 0 0 0,0 0 0 0 0,1 0 0 0 0,-1 0 0 0 0,0 0 0 0 0,0 0 0 0 0,0 0 0 0 0,-1 0 1 0 0,1 0-1 0 0,0 0 0 0 0,0 0 0 0 0,0-1 0 0 0,-1 1 0 0 0,1 0 0 0 0,-1-1 0 0 0,1-2 0 0 0,0 3 1 0 0,-1 1 1 0 0,0-1-1 0 0,0 0 1 0 0,1 0-1 0 0,-1 0 0 0 0,1 0 1 0 0,-1 1-1 0 0,0-1 1 0 0,1 0-1 0 0,-1 0 0 0 0,1 1 1 0 0,0-1-1 0 0,-1 0 0 0 0,1 1 1 0 0,0-1-1 0 0,-1 0 1 0 0,1 1-1 0 0,0-1 0 0 0,0 1 1 0 0,-1 0-1 0 0,1-1 1 0 0,0 1-1 0 0,0-1 0 0 0,0 1 1 0 0,0 0-1 0 0,0 0 0 0 0,1-1 1 0 0,0 0 7 0 0,1-1 0 0 0,0 0-1 0 0,-1 0 1 0 0,1 0 0 0 0,-1-1 0 0 0,1 1 0 0 0,-1-1-1 0 0,0 1 1 0 0,0-1 0 0 0,0 0 0 0 0,0 0 0 0 0,-1 0 0 0 0,1 1-1 0 0,-1-2 1 0 0,0 1 0 0 0,0 0 0 0 0,0 0 0 0 0,0 0 0 0 0,0-5-1 0 0,13-26 183 0 0,-10-20 786 0 0,-1 57-954 0 0,-1 0 1 0 0,1 1-1 0 0,-1-1 1 0 0,1 1-1 0 0,-1 0 1 0 0,0-1-1 0 0,-1 1 0 0 0,1 0 1 0 0,2 8-1 0 0,-3-7-13 0 0,0 0 0 0 0,1 0-1 0 0,0 0 1 0 0,0 0 0 0 0,0-1-1 0 0,1 1 1 0 0,-1-1 0 0 0,1 0-1 0 0,0 0 1 0 0,1 0 0 0 0,-1 0-1 0 0,1 0 1 0 0,-1-1 0 0 0,6 4-1 0 0,-6-4-3 0 0,0 0-1 0 0,-1-1 1 0 0,1 1-1 0 0,0 1 0 0 0,-1-1 1 0 0,0 0-1 0 0,0 0 1 0 0,0 1-1 0 0,0-1 1 0 0,0 1-1 0 0,-1 0 1 0 0,3 7-1 0 0,13 26 68 0 0,-5-20-41 0 0,-9-12-9 0 0,1 0 0 0 0,-1 1-1 0 0,1-1 1 0 0,-1 1 0 0 0,-1 0 0 0 0,1-1 0 0 0,-1 1 0 0 0,0 0 0 0 0,1 8 0 0 0,-1 1 25 0 0,-2-11-31 0 0,0 0-1 0 0,0 0 1 0 0,1-1-1 0 0,0 1 1 0 0,0 0 0 0 0,0-1-1 0 0,0 1 1 0 0,0-1-1 0 0,1 1 1 0 0,2 3-1 0 0,1 1 14 0 0,2 1 23 0 0,-1 1 1 0 0,0 0-1 0 0,0 0 1 0 0,-1 0-1 0 0,0 1 1 0 0,-1-1-1 0 0,0 1 1 0 0,-1 0-1 0 0,0 0 1 0 0,-1 0-1 0 0,1 13 1 0 0,-2-17-25 0 0,-1-1 1 0 0,1 1 0 0 0,1-1-1 0 0,-1 0 1 0 0,1 0-1 0 0,0 1 1 0 0,3 5-1 0 0,5 16 83 0 0,-9-20-77 0 0,0 0 0 0 0,0-1 0 0 0,-1 1 0 0 0,0 0 0 0 0,0-1-1 0 0,-2 8 1 0 0,0 16 39 0 0,1-27-66 0 0,0-1 1 0 0,0 1 0 0 0,-1 0-1 0 0,1-1 1 0 0,-1 0 0 0 0,1 1-1 0 0,-1-1 1 0 0,0 0 0 0 0,-1 0-1 0 0,1 0 1 0 0,0 0 0 0 0,-1 0-1 0 0,0-1 1 0 0,1 1 0 0 0,-7 4-1 0 0,-13 14-110 0 0,20-19 41 0 0,-1 0 0 0 0,0 0 0 0 0,0 0 0 0 0,0 0 0 0 0,0-1 0 0 0,0 0 0 0 0,0 1 0 0 0,-1-1 0 0 0,1 0 0 0 0,0-1 0 0 0,-1 1 0 0 0,1-1 0 0 0,0 1 0 0 0,-1-1 0 0 0,1 0 0 0 0,-1 0 0 0 0,-4-1 0 0 0,6 1-36 0 0,0 0-1 0 0,0 0 0 0 0,0 0 1 0 0,0 0-1 0 0,0-1 0 0 0,0 1 1 0 0,0-1-1 0 0,0 1 0 0 0,0-1 0 0 0,0 0 1 0 0,0 1-1 0 0,1-1 0 0 0,-1 0 1 0 0,0 0-1 0 0,0 0 0 0 0,1-1 1 0 0,-1 1-1 0 0,1 0 0 0 0,-1-1 0 0 0,1 1 1 0 0,0-1-1 0 0,-1 1 0 0 0,1-1 1 0 0,0 1-1 0 0,0-1 0 0 0,0 0 1 0 0,0 0-1 0 0,1 0 0 0 0,-1 1 0 0 0,0-1 1 0 0,1 0-1 0 0,-1 0 0 0 0,1-3 1 0 0,-4-25-1513 0 0,2 26 1285 0 0,1 0 0 0 0,0-1 0 0 0,0 1 0 0 0,0-1 1 0 0,1 1-1 0 0,0-1 0 0 0,0 1 0 0 0,0-1 0 0 0,0 1 0 0 0,1-1 1 0 0,-1 1-1 0 0,1 0 0 0 0,0-1 0 0 0,1 1 0 0 0,-1 0 0 0 0,1 0 0 0 0,0-1 1 0 0,0 1-1 0 0,0 0 0 0 0,0 1 0 0 0,4-5 0 0 0,90-94-4699 0 0,-94 101 4954 0 0,-1-1 1 0 0,1 1-1 0 0,-1 0 1 0 0,1-1-1 0 0,0 1 1 0 0,-1 0-1 0 0,1 0 1 0 0,0 0-1 0 0,0 0 1 0 0,0 0-1 0 0,0 0 1 0 0,-1 1-1 0 0,1-1 1 0 0,0 1 0 0 0,0-1-1 0 0,3 1 1 0 0,12-6-257 0 0,-4-9-11 0 0,-11 13 283 0 0,-1 0-1 0 0,0 1 0 0 0,0-1 0 0 0,1 0 0 0 0,-1 0 0 0 0,1 1 0 0 0,0-1 1 0 0,-1 1-1 0 0,1 0 0 0 0,0-1 0 0 0,0 1 0 0 0,0 0 0 0 0,0 0 0 0 0,0 0 0 0 0,0 0 1 0 0,3-1-1 0 0,19-4-305 0 0,-13 4 148 0 0,-1-1 0 0 0,1 0 0 0 0,-1-1 0 0 0,17-9 0 0 0,-20 10 202 0 0,0-1 0 0 0,1 1 0 0 0,-1 0 1 0 0,1 0-1 0 0,-1 1 0 0 0,10-2 0 0 0,15-5 885 0 0,-30 8-598 0 0,0 0-1 0 0,0 1 1 0 0,1-1-1 0 0,-1 1 0 0 0,0-1 1 0 0,0 1-1 0 0,1 0 1 0 0,-1-1-1 0 0,0 1 1 0 0,0 1-1 0 0,1-1 0 0 0,-1 0 1 0 0,0 0-1 0 0,1 1 1 0 0,-1-1-1 0 0,0 1 0 0 0,0 0 1 0 0,0 0-1 0 0,0 0 1 0 0,0 0-1 0 0,0 0 0 0 0,0 0 1 0 0,0 0-1 0 0,0 1 1 0 0,0-1-1 0 0,-1 1 0 0 0,1-1 1 0 0,0 1-1 0 0,2 3 1 0 0,0 1 421 0 0,-1 0 1 0 0,1 0-1 0 0,-1 0 1 0 0,-1 0 0 0 0,1 0-1 0 0,-1 1 1 0 0,3 13-1 0 0,-2 2 479 0 0,0 1 0 0 0,-1 22 0 0 0,-1-20-738 0 0,1 0 1 0 0,5 25 0 0 0,-1 7-415 0 0,-2 1 0 0 0,-5 88 0 0 0,-1-52-11184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4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98 5288 0 0,'0'-12'2967'0'0,"0"9"-2522"0"0,1 1 0 0 0,-1-1 0 0 0,0 1 1 0 0,0-1-1 0 0,0 1 0 0 0,-1-1 0 0 0,1 1 0 0 0,0 0 1 0 0,-1-1-1 0 0,0 1 0 0 0,1-1 0 0 0,-1 1 1 0 0,0 0-1 0 0,0-1 0 0 0,-2-1 0 0 0,-9-16 2696 0 0,12 19-3029 0 0,0 0 1 0 0,0 0 0 0 0,-1 0-1 0 0,1 0 1 0 0,-1 0 0 0 0,1 0-1 0 0,-1 0 1 0 0,1 0 0 0 0,-1 0 0 0 0,0 0-1 0 0,1 0 1 0 0,-1 0 0 0 0,0 0-1 0 0,0 1 1 0 0,0-1 0 0 0,0 0-1 0 0,0 1 1 0 0,1-1 0 0 0,-1 0-1 0 0,0 1 1 0 0,0-1 0 0 0,0 1-1 0 0,-1 0 1 0 0,1-1 0 0 0,0 1 0 0 0,0 0-1 0 0,0-1 1 0 0,0 1 0 0 0,-2 0-1 0 0,-24-1 2105 0 0,19 0-1868 0 0,0 0-1 0 0,0 1 0 0 0,0 0 0 0 0,0 0 0 0 0,0 1 0 0 0,1 0 1 0 0,-13 3-1 0 0,-10 30 421 0 0,27-31-730 0 0,-1 0 0 0 0,1-1 0 0 0,0 2 0 0 0,0-1 0 0 0,1 0 0 0 0,-1 0 0 0 0,1 1 0 0 0,0 0 0 0 0,-1-1 0 0 0,-1 6 0 0 0,-14 21 135 0 0,6-17-106 0 0,0 1-1 0 0,2 1 1 0 0,-1 0 0 0 0,-8 17-1 0 0,17-27-47 0 0,0 0-1 0 0,-1-1 1 0 0,0 1-1 0 0,0-1 0 0 0,0 0 1 0 0,-6 6-1 0 0,6-8-13 0 0,1 0 0 0 0,1 1 0 0 0,-1-1 1 0 0,0 0-1 0 0,1 1 0 0 0,-1-1 0 0 0,1 1 0 0 0,-1-1 0 0 0,1 1 0 0 0,0-1 0 0 0,0 1 0 0 0,1 0 0 0 0,-1 0 1 0 0,0-1-1 0 0,1 7 0 0 0,-1-5-1 0 0,-1 0 1 0 0,1 0-1 0 0,0 0 0 0 0,-1 0 1 0 0,0 0-1 0 0,0 0 0 0 0,0 0 1 0 0,0-1-1 0 0,-1 1 0 0 0,1-1 1 0 0,-6 6-1 0 0,4-5 0 0 0,0 0 0 0 0,1 1 0 0 0,0-1-1 0 0,0 1 1 0 0,0 0 0 0 0,0 0 0 0 0,-2 9-1 0 0,-7 34 33 0 0,10-36-37 0 0,0 0 0 0 0,-1 0 0 0 0,-1 0 0 0 0,0-1 1 0 0,-10 21-1 0 0,10-26 3 0 0,0-1-1 0 0,1 0 1 0 0,-1 1 0 0 0,2 0 0 0 0,-1-1 0 0 0,0 1 0 0 0,1 0 0 0 0,0 0-1 0 0,1 1 1 0 0,-1-1 0 0 0,1 0 0 0 0,1 1 0 0 0,-1-1 0 0 0,1 13-1 0 0,-1 11-9 0 0,1 43 12 0 0,0-69-7 0 0,0-1-1 0 0,1 1 1 0 0,-1 0-1 0 0,1 0 1 0 0,0 0-1 0 0,0-1 1 0 0,0 1-1 0 0,1 0 1 0 0,-1-1-1 0 0,1 1 1 0 0,0-1-1 0 0,0 0 1 0 0,0 1-1 0 0,3 2 0 0 0,2 3-8 0 0,-5-7 8 0 0,-1 0 1 0 0,1 0-1 0 0,-1 0 0 0 0,1 0 0 0 0,0 0 0 0 0,0-1 0 0 0,0 1 0 0 0,0 0 0 0 0,0-1 0 0 0,0 0 0 0 0,0 1 0 0 0,0-1 1 0 0,1 0-1 0 0,4 1 0 0 0,72 34-62 0 0,-63-26 38 0 0,1-2 0 0 0,1 0-1 0 0,-1-1 1 0 0,1-1 0 0 0,0 0-1 0 0,36 5 1 0 0,-9-7-400 0 0,61-1 1 0 0,-91-4 107 0 0,0 0 0 0 0,0-1 0 0 0,0 0 0 0 0,-1-2 0 0 0,1 1 0 0 0,-1-2 0 0 0,20-9 0 0 0,-17-5-700 0 0,-12 16 702 0 0,0 0 0 0 0,-1-1 0 0 0,1 1 0 0 0,-1-1 0 0 0,0 0 0 0 0,0 0 0 0 0,0 0 0 0 0,-1-1 0 0 0,1 1-1 0 0,-1-1 1 0 0,0 0 0 0 0,0 0 0 0 0,-1 0 0 0 0,0 0 0 0 0,0-1 0 0 0,0 1 0 0 0,0-1 0 0 0,1-9 0 0 0,-3 13 115 0 0,-1-1-1 0 0,1 1 1 0 0,-1-1-1 0 0,0 1 1 0 0,0 0-1 0 0,0-1 1 0 0,0 1-1 0 0,0 0 1 0 0,-1 0-1 0 0,1-1 1 0 0,-1 1-1 0 0,1 0 1 0 0,-1 0-1 0 0,0 1 1 0 0,0-1-1 0 0,1 0 1 0 0,-1 1-1 0 0,-1-1 1 0 0,1 1-1 0 0,0-1 1 0 0,-3 0 0 0 0,0-1-118 0 0,-1 0 0 0 0,1 0 0 0 0,-1 1 0 0 0,1 0 0 0 0,-1 0 0 0 0,0 1 0 0 0,-7-2 0 0 0,7 2 85 0 0,0 0 0 0 0,1-1-1 0 0,-1 1 1 0 0,0-1 0 0 0,1 0 0 0 0,-8-4 0 0 0,-24-8-3 0 0,21 10 597 0 0,0 0 1 0 0,1-1-1 0 0,0-1 1 0 0,-26-13-1 0 0,24-1 1420 0 0,16 18-1631 0 0,0 0 0 0 0,0 1 0 0 0,0-1 0 0 0,-1 0 0 0 0,1 0 0 0 0,-1 1 0 0 0,1-1 1 0 0,-1 0-1 0 0,1 1 0 0 0,-1 0 0 0 0,0-1 0 0 0,-3-1 0 0 0,5 3-121 0 0,0 0 0 0 0,0 0-1 0 0,-1 0 1 0 0,1 0 0 0 0,0 0 0 0 0,0 0 0 0 0,-1-1 0 0 0,1 1-1 0 0,0 0 1 0 0,0 0 0 0 0,0 0 0 0 0,0 0 0 0 0,-1-1 0 0 0,1 1-1 0 0,0 0 1 0 0,0 0 0 0 0,0 0 0 0 0,0-1 0 0 0,0 1 0 0 0,0 0 0 0 0,-1 0-1 0 0,1-1 1 0 0,0 1 0 0 0,0 0 0 0 0,0 0 0 0 0,0-1 0 0 0,0 1-1 0 0,0 0 1 0 0,0 0 0 0 0,0-1 0 0 0,0 1 0 0 0,0 0 0 0 0,0 0-1 0 0,0-1 1 0 0,1 1 0 0 0,-1 0 0 0 0,0 0 0 0 0,0-1 0 0 0,0 1 0 0 0,0 0-1 0 0,0 0 1 0 0,0 0 0 0 0,0-1 0 0 0,1 1 0 0 0,-1 0 0 0 0,0 0-1 0 0,0 0 1 0 0,0-1 0 0 0,1 1 0 0 0,8-7 279 0 0,13-6 439 0 0,-7 3-240 0 0,-14 10-475 0 0,0 0 0 0 0,-1-1 0 0 0,1 1 0 0 0,0 0 0 0 0,-1-1 0 0 0,1 1 0 0 0,0-1-1 0 0,-1 1 1 0 0,1-1 0 0 0,0 1 0 0 0,-1-1 0 0 0,1 1 0 0 0,-1-1 0 0 0,1 0-1 0 0,-1 1 1 0 0,1-1 0 0 0,-1 0 0 0 0,1 1 0 0 0,-1-2 0 0 0,12-10 227 0 0,-4 9-174 0 0,-5 3-13 0 0,1-2 0 0 0,-1 1 0 0 0,0 0 0 0 0,1-1 0 0 0,-1 0 0 0 0,0 1 0 0 0,0-1 0 0 0,5-4 0 0 0,-4 3-8 0 0,0 1-1 0 0,0 0 1 0 0,1 0-1 0 0,-1 1 0 0 0,1-1 1 0 0,-1 1-1 0 0,1 0 0 0 0,-1 0 1 0 0,7 0-1 0 0,10-3 204 0 0,-12 3-98 0 0,-1-1 0 0 0,0 1 0 0 0,1 0 0 0 0,-1 1 0 0 0,1 0 0 0 0,-1 0 0 0 0,10 3 0 0 0,-1-2 30 0 0,-13-1-123 0 0,0 1 1 0 0,-1-1-1 0 0,1 1 0 0 0,-1 0 0 0 0,1 0 0 0 0,-1 0 0 0 0,1 1 0 0 0,-1-1 0 0 0,0 1 0 0 0,0 0 0 0 0,0 0 1 0 0,0 0-1 0 0,0 0 0 0 0,0 1 0 0 0,0-1 0 0 0,0 1 0 0 0,-1-1 0 0 0,4 7 0 0 0,8 3 301 0 0,-13-11-353 0 0,0-1 0 0 0,-1 1-1 0 0,1-1 1 0 0,0 1-1 0 0,0-1 1 0 0,0 1-1 0 0,0 0 1 0 0,-1-1-1 0 0,1 1 1 0 0,0 0-1 0 0,0 0 1 0 0,-1-1-1 0 0,1 1 1 0 0,-1 0-1 0 0,1 0 1 0 0,-1 0-1 0 0,1 1 1 0 0,0 0 1 0 0,0 0 0 0 0,0-1 0 0 0,1 1 1 0 0,-1 0-1 0 0,0-1 0 0 0,1 1 0 0 0,-1-1 0 0 0,1 0 0 0 0,-1 1 1 0 0,1-1-1 0 0,-1 0 0 0 0,1 0 0 0 0,0 0 0 0 0,3 2 0 0 0,-2-2 18 0 0,0 1 0 0 0,-1-1 0 0 0,1 1 0 0 0,0 0 0 0 0,-1 0 0 0 0,1 0 0 0 0,-1 0 0 0 0,0 0 0 0 0,3 4 0 0 0,12 16 227 0 0,-15-20-244 0 0,0 1 0 0 0,0-1 0 0 0,0 1 0 0 0,0 0 0 0 0,0-1 0 0 0,0 1 0 0 0,-1 0 0 0 0,1 0 0 0 0,-1 0 0 0 0,0 0 0 0 0,0 1 0 0 0,0-1 0 0 0,-1 0 0 0 0,1 0 0 0 0,-1 1 0 0 0,1-1 0 0 0,-1 5 0 0 0,0-5-20 0 0,0 0 0 0 0,0 0-1 0 0,0 0 1 0 0,1 1 0 0 0,-1-1 0 0 0,1 0-1 0 0,0 0 1 0 0,0 0 0 0 0,0 0-1 0 0,0 0 1 0 0,3 3 0 0 0,2 7 1 0 0,-5 14-1701 0 0,-2-25 1523 0 0,1 0 1 0 0,0 0 0 0 0,-1 0-1 0 0,1 0 1 0 0,0 0 0 0 0,0 0-1 0 0,0 0 1 0 0,1 0 0 0 0,-1 1-1 0 0,0-1 1 0 0,2 2 0 0 0,1-3-1064 0 0,0-9 359 0 0,0-16-806 0 0,-3 22 1587 0 0,0 1 1 0 0,0-1 0 0 0,0 0-1 0 0,1 0 1 0 0,-1 0 0 0 0,1 0-1 0 0,-1 0 1 0 0,1 0 0 0 0,0 1-1 0 0,0-1 1 0 0,0 0-1 0 0,0 0 1 0 0,0 1 0 0 0,0-1-1 0 0,0 1 1 0 0,1-1 0 0 0,1-1-1 0 0,0 0-160 0 0,0 0 0 0 0,-1-1 0 0 0,1 1 0 0 0,-1-1 0 0 0,0 1 0 0 0,0-1 0 0 0,0 0 0 0 0,0 0 0 0 0,1-4 0 0 0,-1 3-9 0 0,0 0 0 0 0,0 1 0 0 0,1-1 0 0 0,0 1 0 0 0,0 0 0 0 0,5-7 0 0 0,15-24-1207 0 0,-22 32 1352 0 0,0 0 1 0 0,0 0-1 0 0,0 0 0 0 0,1 1 1 0 0,-1-1-1 0 0,1 0 1 0 0,0 0-1 0 0,0 1 0 0 0,0-1 1 0 0,0 1-1 0 0,0 0 0 0 0,4-4 1 0 0,21-22-1190 0 0,-12 11 648 0 0,-9 11 430 0 0,-1-1-1 0 0,1 1 0 0 0,-1-1 0 0 0,0 0 1 0 0,0-1-1 0 0,-1 1 0 0 0,6-15 1 0 0,-9 19 223 0 0,0 1 1 0 0,-1 0-1 0 0,1 0 1 0 0,0 0-1 0 0,1 1 1 0 0,-1-1-1 0 0,0 0 1 0 0,1 0-1 0 0,-1 1 1 0 0,1-1 0 0 0,-1 1-1 0 0,1-1 1 0 0,0 1-1 0 0,-1-1 1 0 0,1 1-1 0 0,3-1 1 0 0,-3 1 20 0 0,0-1 1 0 0,0 1-1 0 0,-1 0 1 0 0,1 0-1 0 0,0-1 0 0 0,-1 1 1 0 0,1-1-1 0 0,-1 1 1 0 0,1-1-1 0 0,-1 0 1 0 0,0 1-1 0 0,0-1 0 0 0,2-4 1 0 0,15-16 895 0 0,-7 10 1646 0 0,-5-2 6168 0 0,-9 15-8537 0 0,1 0-1 0 0,-1-1 1 0 0,1 1-1 0 0,0 0 1 0 0,0 0-1 0 0,-1 1 1 0 0,1-1-1 0 0,0 0 1 0 0,0 1-1 0 0,-2 2 0 0 0,-4 5 41 0 0,-1 1-1 0 0,1-2 0 0 0,-1 1 0 0 0,-1-1 0 0 0,-10 7 0 0 0,18-14-203 0 0,1 0 0 0 0,-1 0 0 0 0,1 0 0 0 0,0 0 1 0 0,0 0-1 0 0,-1 1 0 0 0,1-1 0 0 0,0 0 0 0 0,0 1 0 0 0,0-1 0 0 0,0 1 0 0 0,1-1 1 0 0,-1 1-1 0 0,0-1 0 0 0,1 1 0 0 0,-1 0 0 0 0,1-1 0 0 0,-1 4 0 0 0,-3 6 86 0 0,-8 7 51 0 0,0 1 0 0 0,1 1 0 0 0,1 0 0 0 0,1 0 0 0 0,1 1-1 0 0,1 0 1 0 0,1 0 0 0 0,0 0 0 0 0,2 1 0 0 0,-3 38 0 0 0,6-39-116 0 0,1-15-34 0 0,-1 0 0 0 0,1 0-1 0 0,0 1 1 0 0,1-1 0 0 0,0 0 0 0 0,0 0 0 0 0,0 0 0 0 0,4 10 0 0 0,-3-13-14 0 0,0-1 1 0 0,0 1 0 0 0,0-1-1 0 0,0 0 1 0 0,0 0 0 0 0,1 0-1 0 0,-1 0 1 0 0,1 0 0 0 0,-1 0-1 0 0,1-1 1 0 0,0 0 0 0 0,-1 1-1 0 0,1-1 1 0 0,5 2 0 0 0,-6-3 5 0 0,-1 1 1 0 0,1 0-1 0 0,0-1 1 0 0,-1 1 0 0 0,1-1-1 0 0,0 0 1 0 0,-1 1-1 0 0,1-1 1 0 0,0 0-1 0 0,0 0 1 0 0,-1 0-1 0 0,1 0 1 0 0,0-1 0 0 0,0 1-1 0 0,-1 0 1 0 0,1-1-1 0 0,0 1 1 0 0,-1-1-1 0 0,1 1 1 0 0,0-1-1 0 0,-1 0 1 0 0,1 0 0 0 0,-1 0-1 0 0,1 0 1 0 0,-1 0-1 0 0,0 0 1 0 0,2-1-1 0 0,22-17-10 0 0,-23 18 10 0 0,1 0 0 0 0,-1 0 0 0 0,0 0 0 0 0,0-1 0 0 0,0 1 0 0 0,0 0-1 0 0,0-1 1 0 0,0 0 0 0 0,0 1 0 0 0,-1-1 0 0 0,1 0 0 0 0,-1 0 0 0 0,1 0-1 0 0,1-3 1 0 0,-2-4 3 0 0,-1 7-3 0 0,0 1 0 0 0,1 0 0 0 0,-1 0 1 0 0,0-1-1 0 0,0 1 0 0 0,1 0 0 0 0,-1 0 0 0 0,0 0 0 0 0,1-1 0 0 0,0 1 0 0 0,-1 0 1 0 0,1 0-1 0 0,-1 0 0 0 0,1 0 0 0 0,0 0 0 0 0,0 0 0 0 0,1-1 0 0 0,1-3 6 0 0,-1 1 0 0 0,1-1 0 0 0,-1 0 0 0 0,0 0 0 0 0,0 0 0 0 0,-1-1 0 0 0,0 1-1 0 0,0 0 1 0 0,0-1 0 0 0,0 1 0 0 0,-1-1 0 0 0,0 1 0 0 0,0 0 0 0 0,-1-9 0 0 0,1 3 17 0 0,0-141 215 0 0,0 151-240 0 0,0 1 0 0 0,0 0 1 0 0,1-1-1 0 0,-1 1 0 0 0,0 0 1 0 0,1 0-1 0 0,-1-1 0 0 0,0 1 0 0 0,1 0 1 0 0,-1 0-1 0 0,1 0 0 0 0,-1-1 0 0 0,0 1 1 0 0,1 0-1 0 0,-1 0 0 0 0,0 0 0 0 0,1 0 1 0 0,-1 0-1 0 0,1 0 0 0 0,-1 0 0 0 0,1 0 1 0 0,-1 0-1 0 0,0 0 0 0 0,1 0 0 0 0,-1 0 1 0 0,1 0-1 0 0,-1 0 0 0 0,0 0 0 0 0,1 0 1 0 0,-1 1-1 0 0,1-1 0 0 0,-1 0 1 0 0,0 0-1 0 0,1 0 0 0 0,-1 1 0 0 0,1-1 1 0 0,13 6 155 0 0,-4 5-100 0 0,-7-9-45 0 0,0 1 1 0 0,0 0 0 0 0,0 0 0 0 0,-1 1 0 0 0,1-1-1 0 0,-1 1 1 0 0,0-1 0 0 0,2 5 0 0 0,-3-5-8 0 0,1-1-1 0 0,-1 1 1 0 0,1 0 0 0 0,-1 0 0 0 0,1-1-1 0 0,0 1 1 0 0,0-1 0 0 0,0 0 0 0 0,1 0-1 0 0,-1 1 1 0 0,0-1 0 0 0,1-1 0 0 0,-1 1-1 0 0,1 0 1 0 0,4 1 0 0 0,-6-2-2 0 0,0 0 0 0 0,1 0 0 0 0,-1 0 0 0 0,0 0 0 0 0,0 1 0 0 0,0-1 0 0 0,0 0 0 0 0,0 0 0 0 0,0 1 1 0 0,0-1-1 0 0,0 1 0 0 0,-1-1 0 0 0,1 1 0 0 0,0-1 0 0 0,0 3 0 0 0,8 12 2 0 0,2-6 1 0 0,-9-9-2 0 0,0 1 0 0 0,-1-1-1 0 0,1 1 1 0 0,0 0 0 0 0,-1-1 0 0 0,1 1 0 0 0,-1 0 0 0 0,1 0-1 0 0,-1 0 1 0 0,0 0 0 0 0,0 1 0 0 0,0-1 0 0 0,0 0 0 0 0,0 0-1 0 0,1 4 1 0 0,-2-5-1 0 0,1 1 0 0 0,-1 0 0 0 0,1-1 0 0 0,0 1 0 0 0,-1 0 0 0 0,1-1 0 0 0,0 1 0 0 0,0-1 0 0 0,0 0 0 0 0,0 1 1 0 0,1-1-1 0 0,-1 0 0 0 0,0 1 0 0 0,1-1 0 0 0,-1 0 0 0 0,0 0 0 0 0,1 0 0 0 0,2 1 0 0 0,-2-1 0 0 0,0 0 1 0 0,0 0 0 0 0,-1 1 0 0 0,1-1-1 0 0,0 0 1 0 0,0 1 0 0 0,-1 0 0 0 0,1-1-1 0 0,-1 1 1 0 0,0 0 0 0 0,1 0-1 0 0,-1-1 1 0 0,0 1 0 0 0,2 4 0 0 0,-2-2-1 0 0,1 0 0 0 0,0 1 0 0 0,0-1 0 0 0,0 0 0 0 0,1 0 0 0 0,-1 0 0 0 0,1-1 0 0 0,0 1 0 0 0,0-1 0 0 0,0 1 1 0 0,1-1-1 0 0,-1 0 0 0 0,1 0 0 0 0,0-1 0 0 0,6 4 0 0 0,6 7 9 0 0,5 1 1 0 0,-7-9 31 0 0,22 4 864 0 0,-36-53 158 0 0,0 27-929 0 0,1 4 28 0 0,0-1 1 0 0,-2 0-1 0 0,0 1 1 0 0,-5-25-1 0 0,-50-94 738 0 0,51 122-869 0 0,2 0 0 0 0,-1 0 0 0 0,1 0 0 0 0,1 0 0 0 0,0-1 0 0 0,0 1-1 0 0,1-1 1 0 0,0-20 0 0 0,1 29-45 0 0,3-3-128 0 0,7-2 44 0 0,-10 7 86 0 0,21-12-419 0 0,-18 10 245 0 0,0 0 0 0 0,0 1 0 0 0,0-1 1 0 0,0 0-1 0 0,0 1 0 0 0,0 0 1 0 0,0 0-1 0 0,1 0 0 0 0,-1 0 0 0 0,0 0 1 0 0,1 1-1 0 0,-1-1 0 0 0,4 1 1 0 0,6-1-807 0 0,0-1 1 0 0,0 0 0 0 0,20-7 0 0 0,-17 5-1152 0 0,0 0 0 0 0,0 1 1 0 0,34-2-1 0 0,-30 5 632 0 0,1 0-2065 0 0,8 0-1341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4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6824 0 0,'2'13'5649'0'0,"4"5"-2576"0"0,3 8-676 0 0,0 47 906 0 0,-8-63-2881 0 0,1-1 0 0 0,-1 1 0 0 0,-1 0 1 0 0,-1 16-1 0 0,1-19-294 0 0,-1 0 0 0 0,1-1 1 0 0,0 1-1 0 0,1 0 0 0 0,0 0 0 0 0,0 0 1 0 0,0 0-1 0 0,1-1 0 0 0,2 8 0 0 0,8 16-48 0 0,-10-23-128 0 0,1 0 0 0 0,0 0 0 0 0,0 0 0 0 0,0-1 0 0 0,9 13 0 0 0,-5-4-268 0 0,-7-14 245 0 0,0 0 0 0 0,0 0 0 0 0,0 0 0 0 0,1 0 0 0 0,-1 0 0 0 0,0 0-1 0 0,1 0 1 0 0,-1 0 0 0 0,1 0 0 0 0,-1 0 0 0 0,1 0 0 0 0,0-1 0 0 0,-1 1 0 0 0,1 0 0 0 0,0 0 0 0 0,-1-1 0 0 0,1 1 0 0 0,0 0 0 0 0,1 0 0 0 0,0 0-215 0 0,-1-1-1 0 0,1 1 1 0 0,-1-1-1 0 0,1 1 1 0 0,-1 0-1 0 0,1 0 1 0 0,-1-1 0 0 0,0 1-1 0 0,1 0 1 0 0,-1 0-1 0 0,0 0 1 0 0,0 1 0 0 0,0-1-1 0 0,0 0 1 0 0,0 0-1 0 0,0 1 1 0 0,0-1 0 0 0,0 1-1 0 0,0-1 1 0 0,-1 0-1 0 0,2 4 1 0 0,5-4-3015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4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0 444 10952 0 0,'0'0'7483'0'0,"0"-2"-7345"0"0,0 1 0 0 0,1-1 0 0 0,-1 1-1 0 0,0-1 1 0 0,1 0 0 0 0,-1 1-1 0 0,1-1 1 0 0,0 1 0 0 0,-1-1 0 0 0,1 1-1 0 0,0 0 1 0 0,0-1 0 0 0,2-1-1 0 0,-1 2-75 0 0,0-1-1 0 0,0 1 0 0 0,0-1 0 0 0,0 1 0 0 0,0-1 1 0 0,0 0-1 0 0,0 1 0 0 0,-1-1 0 0 0,1 0 1 0 0,-1 0-1 0 0,1 0 0 0 0,-1-1 0 0 0,0 1 0 0 0,0 0 1 0 0,2-5-1 0 0,11-16 94 0 0,-1 11-92 0 0,7-13 38 0 0,-19 24-98 0 0,-1 0-1 0 0,1-1 1 0 0,0 1-1 0 0,0 0 1 0 0,-1 0-1 0 0,1 0 1 0 0,0 0-1 0 0,0 0 1 0 0,0 0 0 0 0,0 0-1 0 0,1 0 1 0 0,-1 1-1 0 0,0-1 1 0 0,0 0-1 0 0,0 1 1 0 0,1-1 0 0 0,-1 1-1 0 0,0-1 1 0 0,1 1-1 0 0,1-1 1 0 0,10-5 14 0 0,11-37-17 0 0,6 12-77 0 0,-19 19-247 0 0,1 0 1 0 0,17-25-1 0 0,-28 35 265 0 0,0 1 0 0 0,0-1 1 0 0,1 1-1 0 0,-1-1 1 0 0,0 1-1 0 0,1 0 0 0 0,-1-1 1 0 0,1 1-1 0 0,-1 0 0 0 0,1 0 1 0 0,0 0-1 0 0,-1 0 0 0 0,1 0 1 0 0,0 0-1 0 0,3-1 1 0 0,9-5-284 0 0,-5-1-500 0 0,-2-1 1 0 0,1 0 0 0 0,10-17-1 0 0,11-14-4196 0 0,-28 39 4785 0 0,0-1 0 0 0,0 1 1 0 0,0-1-1 0 0,0 1 0 0 0,0-1 0 0 0,-1 0 0 0 0,1 1 0 0 0,0-1 1 0 0,-1 0-1 0 0,1 1 0 0 0,-1-1 0 0 0,0 0 0 0 0,0 1 0 0 0,1-4 1 0 0,0-4-1105 0 0,6-2-2999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5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6616 0 0,'0'126'11863'0'0,"0"71"-5331"0"0,3-179-6200 0 0,0 0 0 0 0,1 0 0 0 0,1 0 0 0 0,10 23 0 0 0,-4-5 13 0 0,-10-33-332 0 0,-1 1 1 0 0,1-1-1 0 0,-1 0 1 0 0,1 0 0 0 0,0 1-1 0 0,0-1 1 0 0,0 0-1 0 0,1 0 1 0 0,-1 0-1 0 0,1 0 1 0 0,0-1-1 0 0,-1 1 1 0 0,1 0-1 0 0,1-1 1 0 0,-1 1-1 0 0,0-1 1 0 0,5 4-1 0 0,1 2-5 0 0,0 0 0 0 0,-1 0 0 0 0,0 1 0 0 0,0 0 0 0 0,-1 0 0 0 0,0 1 0 0 0,-1 0 0 0 0,8 19 0 0 0,10 15-44 0 0,-21-42 25 0 0,-1 0-1 0 0,1 0 0 0 0,0 0 1 0 0,0 0-1 0 0,0 0 0 0 0,0 0 1 0 0,0 0-1 0 0,0 0 0 0 0,5 2 1 0 0,-5-3-16 0 0,0 0 0 0 0,0 0 1 0 0,0 1-1 0 0,0-1 0 0 0,0 1 1 0 0,-1-1-1 0 0,1 1 1 0 0,0 0-1 0 0,-1 0 0 0 0,1-1 1 0 0,-1 1-1 0 0,0 0 0 0 0,2 3 1 0 0,-3-2-68 0 0,1 0 1 0 0,1 0-1 0 0,-1-1 1 0 0,0 1-1 0 0,1 0 1 0 0,0 0-1 0 0,-1-1 1 0 0,1 1-1 0 0,0-1 1 0 0,0 0-1 0 0,0 1 1 0 0,1-1-1 0 0,-1 0 1 0 0,1 0-1 0 0,3 2 1 0 0,6 16-2042 0 0,-10-15 1561 0 0,18 7-2676 0 0,-20-12 3144 0 0,1 0-1 0 0,-1 0 1 0 0,0 0 0 0 0,1 1-1 0 0,-1-1 1 0 0,1 0 0 0 0,-1 0 0 0 0,0 0-1 0 0,1 0 1 0 0,-1 0 0 0 0,1 0-1 0 0,-1 0 1 0 0,1 0 0 0 0,-1 0-1 0 0,0 0 1 0 0,1 0 0 0 0,-1 0-1 0 0,1 0 1 0 0,-1 0 0 0 0,1-1-1 0 0,-1 1 1 0 0,0 0 0 0 0,1 0-1 0 0,-1 0 1 0 0,0-1 0 0 0,1 1 0 0 0,-1 0-1 0 0,0 0 1 0 0,1-1 0 0 0,-1 1-1 0 0,0 0 1 0 0,1-1 0 0 0,-1 1-1 0 0,0 0 1 0 0,0-1 0 0 0,1 1-1 0 0,-1-1 1 0 0,0 1 0 0 0,0 0-1 0 0,0-1 1 0 0,0 1 0 0 0,1-1-1 0 0,-1 1 1 0 0,0 0 0 0 0,0-1 0 0 0,0 0-1 0 0,0 0-82 0 0,0 0-1 0 0,0 0 1 0 0,1 1-1 0 0,-1-1 1 0 0,0 0-1 0 0,1 0 1 0 0,-1 0-1 0 0,1 1 1 0 0,-1-1-1 0 0,1 0 1 0 0,-1 0-1 0 0,1 1 1 0 0,0-1 0 0 0,-1 0-1 0 0,1 1 1 0 0,0-1-1 0 0,-1 1 1 0 0,1-1-1 0 0,0 1 1 0 0,1-1-1 0 0,7-8-2700 0 0,-3-1-2315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5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14 170 5880 0 0,'-14'-16'5042'0'0,"15"-10"1311"0"0,4 4-3295 0 0,-3 18-2898 0 0,-1 0-1 0 0,2 0 1 0 0,-1 0-1 0 0,0 1 1 0 0,1-1-1 0 0,-1 1 1 0 0,1 0-1 0 0,0-1 1 0 0,0 1-1 0 0,1 0 1 0 0,-1 1-1 0 0,1-1 1 0 0,-1 1-1 0 0,5-3 1 0 0,1-2 33 0 0,0 1 0 0 0,0 1 0 0 0,0-1-1 0 0,0 1 1 0 0,1 1 0 0 0,0 0 0 0 0,0 0 0 0 0,0 1 0 0 0,0 0-1 0 0,1 1 1 0 0,-1 0 0 0 0,1 1 0 0 0,12 0 0 0 0,-8 0-61 0 0,27 1 321 0 0,-40 0-423 0 0,0 0 1 0 0,0 0 0 0 0,-1 1 0 0 0,1-1-1 0 0,0 1 1 0 0,0-1 0 0 0,-1 1 0 0 0,1-1 0 0 0,0 1-1 0 0,-1 0 1 0 0,1 0 0 0 0,-1 0 0 0 0,1 0-1 0 0,-1 0 1 0 0,1 0 0 0 0,-1 0 0 0 0,0 1-1 0 0,0-1 1 0 0,2 2 0 0 0,-3-2-15 0 0,1 0 1 0 0,0 0-1 0 0,-1 0 0 0 0,1 0 1 0 0,0 0-1 0 0,0 0 0 0 0,0 0 1 0 0,0-1-1 0 0,-1 1 0 0 0,1 0 1 0 0,0 0-1 0 0,0-1 0 0 0,1 1 1 0 0,-1-1-1 0 0,0 1 0 0 0,0-1 1 0 0,0 1-1 0 0,0-1 0 0 0,0 0 1 0 0,2 1-1 0 0,-2-1-4 0 0,0 0 0 0 0,0 0 0 0 0,0 0 0 0 0,0 1 0 0 0,0-1-1 0 0,0 0 1 0 0,0 1 0 0 0,0-1 0 0 0,-1 1 0 0 0,1-1 0 0 0,0 1 0 0 0,0-1 0 0 0,-1 1 0 0 0,1-1-1 0 0,0 1 1 0 0,0 0 0 0 0,-1-1 0 0 0,1 1 0 0 0,-1 0 0 0 0,1 0 0 0 0,-1-1 0 0 0,1 1-1 0 0,-1 0 1 0 0,1 0 0 0 0,-1 0 0 0 0,0 0 0 0 0,1 1 0 0 0,1 2 38 0 0,0 1 0 0 0,1-1 1 0 0,-1 0-1 0 0,1 0 0 0 0,0 0 0 0 0,1 0 1 0 0,-1 0-1 0 0,0-1 0 0 0,1 0 0 0 0,0 1 1 0 0,0-1-1 0 0,0 0 0 0 0,6 3 0 0 0,-9-6-47 0 0,1 1 12 0 0,-1 0-1 0 0,0 0 0 0 0,1 0 1 0 0,-1 1-1 0 0,0-1 0 0 0,0 0 0 0 0,0 1 1 0 0,0-1-1 0 0,0 0 0 0 0,0 1 1 0 0,0 0-1 0 0,0-1 0 0 0,0 1 0 0 0,-1-1 1 0 0,2 4-1 0 0,-2-3-3 0 0,1 0 1 0 0,0 0-1 0 0,-1 0 1 0 0,1 0-1 0 0,0-1 1 0 0,0 1-1 0 0,0 0 1 0 0,0-1-1 0 0,1 1 0 0 0,-1 0 1 0 0,0-1-1 0 0,2 2 1 0 0,-1-1 2 0 0,0-1 0 0 0,0 1 0 0 0,-1 0-1 0 0,1 0 1 0 0,0 0 0 0 0,-1 0 0 0 0,0 0 0 0 0,1 1 0 0 0,-1-1 0 0 0,0 0 0 0 0,1 5 0 0 0,17 28 157 0 0,-12-26-133 0 0,0 1-1 0 0,-1-1 0 0 0,0 2 0 0 0,0-1 0 0 0,5 16 0 0 0,-11-24-31 0 0,1 1 0 0 0,0 0 0 0 0,0-1-1 0 0,0 1 1 0 0,0-1 0 0 0,1 0 0 0 0,-1 1-1 0 0,1-1 1 0 0,-1 0 0 0 0,1 0 0 0 0,0 1 0 0 0,0-1-1 0 0,2 1 1 0 0,9 13 22 0 0,24 59 135 0 0,-11 5-119 0 0,-11-39-71 0 0,-3-5 11 0 0,15 60-52 0 0,-23-81-374 0 0,-1 1 0 0 0,0-1 0 0 0,-2 1 0 0 0,1 0-1 0 0,-2 0 1 0 0,-2 28 0 0 0,0 4-4001 0 0,2-47 4122 0 0,0 1 1 0 0,-1-1-1 0 0,1 1 0 0 0,-1-1 1 0 0,1 0-1 0 0,-1 1 0 0 0,1-1 1 0 0,-1 0-1 0 0,0 0 1 0 0,1 1-1 0 0,-1-1 0 0 0,0 0 1 0 0,0 0-1 0 0,0 0 0 0 0,0 0 1 0 0,0 0-1 0 0,0 0 0 0 0,0 0 1 0 0,0 0-1 0 0,-1-1 0 0 0,1 1 1 0 0,0 0-1 0 0,0-1 0 0 0,-1 1 1 0 0,1-1-1 0 0,0 1 0 0 0,-1-1 1 0 0,1 0-1 0 0,-1 1 1 0 0,1-1-1 0 0,0 0 0 0 0,-1 0 1 0 0,-1 0-1 0 0,-30-4-5318 0 0,16-7 4734 0 0,8 1-1999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37 537 4536 0 0,'-1'-17'584'0'0,"-1"0"0"0"0,0 0 0 0 0,-1 0 0 0 0,-6-18 0 0 0,4 16 675 0 0,0 0-1 0 0,2 0 0 0 0,0 0 0 0 0,0-25 1 0 0,3 29-535 0 0,0-2 41 0 0,0 1 0 0 0,1 0 0 0 0,4-20 0 0 0,-4 30-535 0 0,1-1 1 0 0,0 1 0 0 0,1 0 0 0 0,-1 0 0 0 0,1 0 0 0 0,0 0 0 0 0,1 0 0 0 0,-1 1-1 0 0,1-1 1 0 0,1 1 0 0 0,6-7 0 0 0,39-42 1638 0 0,-44 41-1513 0 0,-6 12-323 0 0,1 0 0 0 0,-1-1 0 0 0,0 1-1 0 0,1 0 1 0 0,-1 0 0 0 0,1 0 0 0 0,0 0 0 0 0,-1 0-1 0 0,1 0 1 0 0,0 0 0 0 0,0 0 0 0 0,-1 1-1 0 0,1-1 1 0 0,0 0 0 0 0,0 0 0 0 0,0 0 0 0 0,0 1-1 0 0,0-1 1 0 0,0 1 0 0 0,0-1 0 0 0,0 1-1 0 0,0-1 1 0 0,2 0 0 0 0,5-1 208 0 0,0-1-1 0 0,-1-1 1 0 0,1 0-1 0 0,-1 0 1 0 0,0 0-1 0 0,11-9 1 0 0,-16 12-203 0 0,-1-1 0 0 0,1 1 0 0 0,0 0 0 0 0,0 1 0 0 0,-1-1 0 0 0,1 0 0 0 0,0 1 0 0 0,0-1 0 0 0,0 1 0 0 0,0-1 0 0 0,0 1 0 0 0,0 0 0 0 0,0 0 0 0 0,0 0 0 0 0,2 0 0 0 0,16-2 359 0 0,-9 0-246 0 0,-1 1 0 0 0,1 0-1 0 0,0 1 1 0 0,-1 0 0 0 0,1 1-1 0 0,-1 0 1 0 0,1 1 0 0 0,-1 0-1 0 0,1 0 1 0 0,-1 1-1 0 0,0 1 1 0 0,14 6 0 0 0,-1 1 86 0 0,-18-10-189 0 0,0 1 0 0 0,0 0 1 0 0,-1 0-1 0 0,1 0 0 0 0,0 1 0 0 0,-1-1 1 0 0,0 1-1 0 0,0 0 0 0 0,0 1 0 0 0,0-1 1 0 0,6 7-1 0 0,-10-9-37 0 0,1 1 0 0 0,0-1 0 0 0,-1 0 1 0 0,1 0-1 0 0,0 0 0 0 0,0 1 0 0 0,0-1 0 0 0,0 0 1 0 0,0 0-1 0 0,0 0 0 0 0,0 0 0 0 0,0 0 0 0 0,1-1 1 0 0,-1 1-1 0 0,0 0 0 0 0,0 0 0 0 0,1-1 0 0 0,-1 1 1 0 0,1-1-1 0 0,1 1 0 0 0,0 0 8 0 0,0 0 1 0 0,0 1-1 0 0,0-1 1 0 0,0 1-1 0 0,-1-1 0 0 0,1 1 1 0 0,0 0-1 0 0,-1 0 1 0 0,5 4-1 0 0,62 62 414 0 0,-41-40-355 0 0,-21-21-65 0 0,0 0 0 0 0,0 0-1 0 0,-1 1 1 0 0,0 0 0 0 0,0 0 0 0 0,0 0 0 0 0,-1 1 0 0 0,5 12 0 0 0,-9-18-10 0 0,0 0 0 0 0,1 0 1 0 0,-1 0-1 0 0,1-1 0 0 0,-1 1 0 0 0,1 0 1 0 0,0 0-1 0 0,0-1 0 0 0,1 1 0 0 0,-1-1 0 0 0,0 0 1 0 0,1 0-1 0 0,3 3 0 0 0,8 8 2 0 0,-11-9 0 0 0,3 2-1 0 0,0 1 0 0 0,-1 0 0 0 0,1 1 0 0 0,-2-1-1 0 0,1 1 1 0 0,-1 0 0 0 0,0 0 0 0 0,-1 0 0 0 0,0 1-1 0 0,0-1 1 0 0,2 15 0 0 0,20 70-6 0 0,-19-76-23 0 0,-1 0-1 0 0,-1 0 0 0 0,0 0 1 0 0,-1 1-1 0 0,1 27 0 0 0,-3-26-149 0 0,0 1 0 0 0,6 27 0 0 0,-3-28-412 0 0,-2 0 1 0 0,1 27-1 0 0,-3-25-280 0 0,-3 48-3686 0 0,3-65 4114 0 0,-1 0-1 0 0,0 0 1 0 0,0-1-1 0 0,0 1 1 0 0,-1 0 0 0 0,0 0-1 0 0,1-1 1 0 0,-1 1-1 0 0,0-1 1 0 0,-1 1-1 0 0,1-1 1 0 0,0 0 0 0 0,-6 5-1 0 0,-10 11-3322 0 0,-18 13-2942 0 0,27-30 2848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5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204 337 5040 0 0,'-3'0'555'0'0,"1"0"0"0"0,-1 0 0 0 0,0 0 0 0 0,0 1-1 0 0,1-1 1 0 0,-1 1 0 0 0,0 0 0 0 0,1 0 0 0 0,-1 0 0 0 0,1 0 0 0 0,-1 0 0 0 0,1 0 0 0 0,0 1 0 0 0,-5 2 0 0 0,-23 34 2724 0 0,27-33-3192 0 0,-39 49 1409 0 0,31-41-1230 0 0,0 0 0 0 0,1 1 0 0 0,1 0 0 0 0,0 1 0 0 0,-9 20 0 0 0,13-26-144 0 0,-8 26 139 0 0,13-34-256 0 0,0 1 0 0 0,0-1 0 0 0,0 1 0 0 0,0-1 0 0 0,0 1 0 0 0,0-1 0 0 0,1 1 0 0 0,-1-1 0 0 0,0 0 0 0 0,1 1 0 0 0,-1-1 0 0 0,1 0 0 0 0,-1 1 1 0 0,1-1-1 0 0,0 0 0 0 0,0 0 0 0 0,-1 1 0 0 0,1-1 0 0 0,0 0 0 0 0,0 0 0 0 0,0 0 0 0 0,0 0 0 0 0,0 0 0 0 0,1 0 0 0 0,-1-1 0 0 0,0 1 0 0 0,2 1 0 0 0,1 0-12 0 0,0 0 0 0 0,0 0 0 0 0,0 0-1 0 0,1-1 1 0 0,-1 0 0 0 0,0 0 0 0 0,1 0 0 0 0,-1 0-1 0 0,1 0 1 0 0,-1-1 0 0 0,1 0 0 0 0,0 0 0 0 0,-1 0 0 0 0,1-1-1 0 0,-1 1 1 0 0,1-1 0 0 0,-1 0 0 0 0,0 0 0 0 0,1-1-1 0 0,-1 0 1 0 0,0 1 0 0 0,0-1 0 0 0,0 0 0 0 0,0-1 0 0 0,6-4-1 0 0,0-3 14 0 0,0-2 0 0 0,-1 1 0 0 0,-1-1 0 0 0,13-24 0 0 0,-17 27 96 0 0,-1 0-1 0 0,0 0 0 0 0,-1 0 0 0 0,0-1 0 0 0,0 0 0 0 0,-1 1 0 0 0,0-1 0 0 0,-1-12 0 0 0,0 4 769 0 0,1 29 33 0 0,5 37-504 0 0,-1-28-323 0 0,-5-18-77 0 0,0-1 0 0 0,0 0 0 0 0,0 0 0 0 0,0 0 0 0 0,0 1 0 0 0,1-1 0 0 0,-1 0 0 0 0,0 0 0 0 0,1 0 0 0 0,-1 1 0 0 0,1-1 0 0 0,-1 0 1 0 0,1 0-1 0 0,0 0 0 0 0,-1 0 0 0 0,1 0 0 0 0,0 0 0 0 0,0 0 0 0 0,-1 0 0 0 0,1 0 0 0 0,0-1 0 0 0,0 1 0 0 0,0 0 0 0 0,2 0 0 0 0,-3 0-15 0 0,1-1 0 0 0,0 1 0 0 0,-1-1 0 0 0,1 1 0 0 0,-1 0 0 0 0,1-1 0 0 0,-1 1 0 0 0,1 0-1 0 0,-1-1 1 0 0,1 1 0 0 0,-1 0 0 0 0,0-1 0 0 0,1 1 0 0 0,-1 0 0 0 0,0 0 0 0 0,0-1 0 0 0,0 1 0 0 0,1 0 0 0 0,-1 0-1 0 0,0 1 1 0 0,0-2-16 0 0,0 0 0 0 0,0 1 0 0 0,0-1 0 0 0,0 1 0 0 0,0-1 0 0 0,0 0 0 0 0,0 1 0 0 0,0-1 0 0 0,0 1 0 0 0,0-1 0 0 0,0 0 0 0 0,0 1 0 0 0,0-1 0 0 0,1 1 0 0 0,-1-1-1 0 0,0 0 1 0 0,0 1 0 0 0,0-1 0 0 0,1 0 0 0 0,-1 1 0 0 0,0-1 0 0 0,1 0 0 0 0,-1 0 0 0 0,0 1 0 0 0,0-1 0 0 0,1 0 0 0 0,-1 0 0 0 0,1 1 0 0 0,-1-1 0 0 0,0 0 0 0 0,1 0 0 0 0,-1 0 0 0 0,0 0 0 0 0,1 0-1 0 0,-1 0 1 0 0,1 1 0 0 0,1-1-400 0 0,16-16-3729 0 0,-12 10 3301 0 0,-1 0-1 0 0,1 0 1 0 0,-1 0-1 0 0,-1 0 1 0 0,1-1-1 0 0,-1 0 1 0 0,-1 0-1 0 0,1 0 1 0 0,4-16-1 0 0,0 5-1696 0 0,1-8-1815 0 0</inkml:trace>
  <inkml:trace contextRef="#ctx0" brushRef="#br0" timeOffset="1">513 12 3720 0 0,'-36'-6'9136'0'0,"6"1"-4332"0"0,27 5-4673 0 0,0 0 1 0 0,0 1-1 0 0,0-1 1 0 0,0 1-1 0 0,0-1 1 0 0,1 1-1 0 0,-1 0 1 0 0,0 1-1 0 0,0-1 1 0 0,-4 3-1 0 0,-40 21 1297 0 0,43-22-1286 0 0,-1 0 0 0 0,0 0 0 0 0,1 0 0 0 0,0 1 0 0 0,0 0 0 0 0,0 0 0 0 0,0 0 0 0 0,1 0 0 0 0,0 1 1 0 0,-5 6-1 0 0,-10 14 552 0 0,-2 23-122 0 0,20-45-560 0 0,1 0 0 0 0,0 1 1 0 0,0-1-1 0 0,0 0 0 0 0,1 0 0 0 0,-1 0 0 0 0,1-1 0 0 0,-1 1 0 0 0,1 0 0 0 0,0 0 0 0 0,0-1 0 0 0,0 1 0 0 0,0-1 0 0 0,1 0 0 0 0,-1 0 1 0 0,5 3-1 0 0,97 80 341 0 0,-59-57-209 0 0,-34-17-110 0 0,19 14 23 0 0,-26-23-43 0 0,1 1 1 0 0,-1 0-1 0 0,0 1 1 0 0,0-1-1 0 0,-1 1 1 0 0,5 5-1 0 0,5 4 10 0 0,-4-3 42 0 0,1 1 1 0 0,-2 0-1 0 0,1 0 1 0 0,-2 0-1 0 0,1 1 0 0 0,-2 0 1 0 0,1 1-1 0 0,-2-1 1 0 0,8 23-1 0 0,4 9 357 0 0,-13-37-336 0 0,-1 1-1 0 0,0 0 1 0 0,0 0 0 0 0,-1 0 0 0 0,0 0 0 0 0,-1 1 0 0 0,1-1 0 0 0,-1 11 0 0 0,-1-18-98 0 0,-1 0 1 0 0,1 1-1 0 0,-1-1 0 0 0,1 1 1 0 0,-1-1-1 0 0,0 0 0 0 0,1 0 0 0 0,-1 1 1 0 0,0-1-1 0 0,0 0 0 0 0,0 0 0 0 0,0 0 1 0 0,0 0-1 0 0,0 0 0 0 0,0 0 0 0 0,0 0 1 0 0,0 0-1 0 0,0 0 0 0 0,-1 0 0 0 0,1-1 1 0 0,0 1-1 0 0,-1-1 0 0 0,1 1 1 0 0,0-1-1 0 0,-1 1 0 0 0,1-1 0 0 0,-1 0 1 0 0,1 1-1 0 0,-1-1 0 0 0,1 0 0 0 0,-1 0 1 0 0,1 0-1 0 0,-1 0 0 0 0,1-1 0 0 0,-3 1 1 0 0,-58-8-1721 0 0,54 7 1344 0 0,4 0 13 0 0,0 0 0 0 0,0-1-1 0 0,0 1 1 0 0,0-1 0 0 0,0 0 0 0 0,0 0-1 0 0,1 0 1 0 0,-1 0 0 0 0,1 0 0 0 0,-5-5-1 0 0,-17-9-2562 0 0,23 14 2622 0 0,1 1 0 0 0,-1-1 0 0 0,1 0 0 0 0,-1 0 0 0 0,1 1 0 0 0,0-1 0 0 0,-1 0 0 0 0,1 0 0 0 0,0 0 0 0 0,0 0 1 0 0,0-1-1 0 0,1 1 0 0 0,-1 0 0 0 0,0 0 0 0 0,1 0 0 0 0,0-1 0 0 0,-1 1 0 0 0,1 0 0 0 0,0-1 0 0 0,0 1 0 0 0,0 0 0 0 0,1 0 0 0 0,-1-1 0 0 0,0 1 0 0 0,1 0 0 0 0,-1 0 0 0 0,1-1 1 0 0,0 1-1 0 0,0 0 0 0 0,0 0 0 0 0,0 0 0 0 0,1-2 0 0 0,7-5-4181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5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6648 0 0,'0'1'3309'0'0,"2"12"-1594"0"0,0-10-1238 0 0,0 1 1 0 0,0 0 0 0 0,-1 0 0 0 0,0 0 0 0 0,0 0-1 0 0,0 0 1 0 0,0 0 0 0 0,-1 0 0 0 0,1 0 0 0 0,-1 7-1 0 0,9 74 3681 0 0,-9-75-3873 0 0,1 0 1 0 0,1 0-1 0 0,0 0 0 0 0,6 17 1 0 0,-5-18-301 0 0,0 0 1 0 0,-1 1-1 0 0,0-1 1 0 0,1 18-1 0 0,-2-25-45 0 0,-1-1-1 0 0,0 1 1 0 0,1-1-1 0 0,-1 1 0 0 0,1-1 1 0 0,0 1-1 0 0,-1-1 1 0 0,1 0-1 0 0,0 1 0 0 0,0-1 1 0 0,0 0-1 0 0,0 0 1 0 0,0 1-1 0 0,0-1 1 0 0,0 0-1 0 0,0 0 0 0 0,2 1 1 0 0,-1-1-218 0 0,-1 0-1 0 0,0 0 1 0 0,0 0 0 0 0,0 0 0 0 0,0 0 0 0 0,0 0 0 0 0,0 0 0 0 0,0 1-1 0 0,0-1 1 0 0,0 0 0 0 0,-1 0 0 0 0,1 1 0 0 0,0-1 0 0 0,-1 1 0 0 0,1-1-1 0 0,-1 0 1 0 0,1 3 0 0 0,5-4-2653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5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19 2432 0 0,'-2'-17'10117'0'0,"-2"17"-9406"0"0,3 0-607 0 0,1-1-1 0 0,-1 1 1 0 0,1 0 0 0 0,-1 0-1 0 0,1 0 1 0 0,0 0 0 0 0,-1 0-1 0 0,1 0 1 0 0,-1 0 0 0 0,1 0 0 0 0,-1 0-1 0 0,1 0 1 0 0,-1 0 0 0 0,1 0-1 0 0,-1 0 1 0 0,1 0 0 0 0,-1 0-1 0 0,1 0 1 0 0,0 0 0 0 0,-1 0-1 0 0,1 1 1 0 0,-1-1 0 0 0,1 0-1 0 0,0 0 1 0 0,-1 1 0 0 0,1-1 0 0 0,-1 0-1 0 0,1 0 1 0 0,0 1 0 0 0,-1-1-1 0 0,1 0 1 0 0,0 1 0 0 0,0-1-1 0 0,-1 1 1 0 0,1-1 0 0 0,0 0-1 0 0,0 1 1 0 0,-1-1 0 0 0,1 1-1 0 0,-12 11 1720 0 0,-3 4-606 0 0,12-8-864 0 0,-1-1 0 0 0,1-1 0 0 0,-2 1 0 0 0,1 0 0 0 0,-9 9 0 0 0,0 1 424 0 0,7-7-524 0 0,1 1-1 0 0,0 0 1 0 0,0 0 0 0 0,1 0-1 0 0,-3 16 1 0 0,1-5 30 0 0,2 1 0 0 0,1-1 0 0 0,0 1 1 0 0,2 0-1 0 0,1 0 0 0 0,0 0 0 0 0,8 42 0 0 0,-5-37-140 0 0,-2-19-113 0 0,0-1-1 0 0,0 1 1 0 0,1-1-1 0 0,0 0 1 0 0,0 1-1 0 0,6 11 0 0 0,3 8 16 0 0,-8-20-46 0 0,-1 1-1 0 0,1-1 0 0 0,1 0 0 0 0,0-1 0 0 0,0 1 1 0 0,0-1-1 0 0,1 1 0 0 0,0-1 0 0 0,0-1 1 0 0,13 13-1 0 0,-15-16 9 0 0,0-1 0 0 0,1 1 0 0 0,-1 0 0 0 0,0 0 0 0 0,-1 1 0 0 0,1-1 0 0 0,-1 0 0 0 0,1 1 0 0 0,-1 0 0 0 0,2 4 0 0 0,20 26-56 0 0,-15-28-84 0 0,1-1 0 0 0,-1 0 0 0 0,1-1 0 0 0,0 0 0 0 0,0 0 1 0 0,0-1-1 0 0,0 0 0 0 0,12 1 0 0 0,-18-4-68 0 0,0 0 0 0 0,0-1 1 0 0,0 1-1 0 0,-1-1 0 0 0,1 0 0 0 0,0 0 1 0 0,0 0-1 0 0,0 0 0 0 0,-1-1 1 0 0,1 0-1 0 0,0 0 0 0 0,-1 0 0 0 0,0 0 1 0 0,1 0-1 0 0,2-3 0 0 0,0 1-76 0 0,-1-1-1 0 0,0 1 1 0 0,0-1-1 0 0,0 0 1 0 0,-1 0-1 0 0,0-1 1 0 0,6-8-1 0 0,26-45-2678 0 0,-5 12 119 0 0,-4 1-850 0 0,16-22-3227 0 0,-41 58 3514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5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55 2152 0 0,'-11'-30'9186'0'0,"6"22"-7183"0"0,5 7-1665 0 0,-1 0 0 0 0,1 0 0 0 0,-1 0 0 0 0,1 0 1 0 0,-1 0-1 0 0,1 0 0 0 0,-1 0 0 0 0,0 0 0 0 0,1 0 0 0 0,-1 1 1 0 0,0-1-1 0 0,0 0 0 0 0,0 0 0 0 0,0 1 0 0 0,0-1 1 0 0,0 1-1 0 0,0-1 0 0 0,-1 0 0 0 0,2 45 4619 0 0,-1-18-3827 0 0,-1-20-1032 0 0,2 0-1 0 0,-1 0 1 0 0,1 0-1 0 0,0 0 1 0 0,0 0 0 0 0,1 0-1 0 0,-1 0 1 0 0,1 0-1 0 0,1 0 1 0 0,-1 0 0 0 0,1 0-1 0 0,5 10 1 0 0,-4-11-81 0 0,-1-1-1 0 0,1 1 1 0 0,-1 0 0 0 0,0 0 0 0 0,0 0 0 0 0,2 11 0 0 0,-3-12-7 0 0,0 1 1 0 0,1 0-1 0 0,-1 0 1 0 0,1-1 0 0 0,0 1-1 0 0,0-1 1 0 0,1 1 0 0 0,3 4-1 0 0,-4-6-6 0 0,-1-1-1 0 0,1 0 0 0 0,-1 1 1 0 0,0-1-1 0 0,0 1 1 0 0,0-1-1 0 0,0 1 0 0 0,0-1 1 0 0,-1 1-1 0 0,1 0 0 0 0,-1-1 1 0 0,0 1-1 0 0,0 4 1 0 0,6 23 15 0 0,-3-17-25 0 0,4 4-34 0 0,-4-13-20 0 0,-1-1-1 0 0,1 1 0 0 0,-1 0 0 0 0,0 0 1 0 0,0 0-1 0 0,0 0 0 0 0,1 6 0 0 0,-2-7-107 0 0,0 0-1 0 0,0-1 1 0 0,0 1-1 0 0,0 0 0 0 0,0 0 1 0 0,1-1-1 0 0,-1 1 0 0 0,1-1 1 0 0,0 1-1 0 0,-1-1 0 0 0,1 0 1 0 0,0 0-1 0 0,1 0 0 0 0,-1 0 1 0 0,0 0-1 0 0,3 2 0 0 0,31 27-4195 0 0,-26-21 2102 0 0,-9-10 2038 0 0,-1 1 1 0 0,0-1 0 0 0,1 1-1 0 0,-1 0 1 0 0,1-1-1 0 0,-1 1 1 0 0,1-1-1 0 0,0 1 1 0 0,-1-1-1 0 0,1 1 1 0 0,-1-1-1 0 0,1 0 1 0 0,0 1-1 0 0,-1-1 1 0 0,1 0 0 0 0,0 1-1 0 0,0-1 1 0 0,-1 0-1 0 0,1 0 1 0 0,0 0-1 0 0,0 0 1 0 0,-1 0-1 0 0,1 0 1 0 0,0 0-1 0 0,0 0 1 0 0,-1 0-1 0 0,1 0 1 0 0,0 0-1 0 0,0 0 1 0 0,-1 0 0 0 0,1 0-1 0 0,0-1 1 0 0,-1 1-1 0 0,2-1 1 0 0,1-15-3890 0 0,5 6 86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5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77 161 2112 0 0,'0'0'1452'0'0,"-9"-36"-1260"0"0,8 37-181 0 0,0-1 0 0 0,1 0-1 0 0,-1 0 1 0 0,0 0 0 0 0,0-1 0 0 0,1 1 0 0 0,-1 0-1 0 0,0 0 1 0 0,0 0 0 0 0,1 0 0 0 0,-1-1 0 0 0,0 1 0 0 0,0 0-1 0 0,1-1 1 0 0,-1 1 0 0 0,0 0 0 0 0,1-1 0 0 0,-1 1 0 0 0,1-1-1 0 0,-1 1 1 0 0,1-1 0 0 0,-1 0 0 0 0,1 1 0 0 0,-2-2-1 0 0,1 1 108 0 0,-45-7 7980 0 0,45 4-7837 0 0,1 1-1 0 0,-1 0 0 0 0,1-1 1 0 0,-1 1-1 0 0,1-1 0 0 0,0 1 1 0 0,1 0-1 0 0,-1-1 0 0 0,0 1 1 0 0,2-4-1 0 0,16-5-10 0 0,-12 8-171 0 0,0 0 0 0 0,0 0 1 0 0,0-1-1 0 0,0 0 1 0 0,-1 0-1 0 0,5-6 1 0 0,-7 9-49 0 0,-1 0 0 0 0,1 1 0 0 0,-1-1 0 0 0,1 0 0 0 0,-1 1 0 0 0,1 0 1 0 0,0 0-1 0 0,-1 0 0 0 0,1 0 0 0 0,0 0 0 0 0,0 0 0 0 0,0 1 1 0 0,0 0-1 0 0,0-1 0 0 0,0 1 0 0 0,0 0 0 0 0,0 0 0 0 0,0 1 0 0 0,5 0 1 0 0,-5-1 31 0 0,0 0 0 0 0,0 1 0 0 0,0-1 1 0 0,0 1-1 0 0,0 0 0 0 0,0 0 1 0 0,0 0-1 0 0,0 0 0 0 0,0 0 0 0 0,0 0 1 0 0,0 1-1 0 0,0 0 0 0 0,-1 0 0 0 0,1-1 1 0 0,-1 1-1 0 0,0 1 0 0 0,1-1 1 0 0,-1 0-1 0 0,0 0 0 0 0,2 4 0 0 0,11 17 518 0 0,-13-21-529 0 0,0 1 1 0 0,0-1-1 0 0,0 0 1 0 0,-1 1-1 0 0,1-1 1 0 0,-1 1-1 0 0,0 0 1 0 0,1-1 0 0 0,-1 1-1 0 0,0 0 1 0 0,-1 0-1 0 0,1 0 1 0 0,0 3-1 0 0,17 85 1310 0 0,-18-77-1154 0 0,1-11-147 0 0,-1 0 0 0 0,1 1 0 0 0,-1-1 0 0 0,0 0 0 0 0,0 1 0 0 0,-1-1 0 0 0,1 0 0 0 0,-1 1 0 0 0,0-1 0 0 0,1 0 0 0 0,-2 0 0 0 0,1 1-1 0 0,0-1 1 0 0,-3 4 0 0 0,-10 12 424 0 0,-6 5 364 0 0,19-24-834 0 0,1 1-1 0 0,0-1 1 0 0,-1 0 0 0 0,1 1 0 0 0,-1-1 0 0 0,1 0 0 0 0,-1 1 0 0 0,1-1 0 0 0,-1 0-1 0 0,1 1 1 0 0,-1-1 0 0 0,1 0 0 0 0,-1 0 0 0 0,1 0 0 0 0,-1 0 0 0 0,0 1 0 0 0,1-1 0 0 0,-1 0-1 0 0,1 0 1 0 0,-1 0 0 0 0,1 0 0 0 0,-1 0 0 0 0,0 0 0 0 0,1-1 0 0 0,-1 1 0 0 0,1 0-1 0 0,-1 0 1 0 0,1 0 0 0 0,-1 0 0 0 0,1-1 0 0 0,-1 1 0 0 0,0 0 0 0 0,1 0 0 0 0,0-1 0 0 0,-2 0-1 0 0,-5-23 58 0 0,6 17-82 0 0,1 0 0 0 0,0-1 0 0 0,1 1-1 0 0,-1 0 1 0 0,2 0 0 0 0,1-10 0 0 0,-1 13 4 0 0,1-1 0 0 0,0 0 0 0 0,-1 0 0 0 0,1 1 0 0 0,1 0 1 0 0,-1-1-1 0 0,5-3 0 0 0,-7 7 6 0 0,0 0 0 0 0,0 1 0 0 0,-1-1 0 0 0,1 0 0 0 0,-1 1 0 0 0,1-1 0 0 0,-1 0 0 0 0,1 0 0 0 0,-1 0 0 0 0,1 1 0 0 0,-1-1 0 0 0,0 0 0 0 0,1 0 0 0 0,-1 0 0 0 0,0 0 0 0 0,0 0 0 0 0,0 0 0 0 0,0 0 1 0 0,0 1-1 0 0,0-1 0 0 0,0 0 0 0 0,0 0 0 0 0,0-1 0 0 0,0 1 0 0 0,0 0 0 0 0,0 1 0 0 0,0-1 1 0 0,0 0-1 0 0,0 1 0 0 0,0-1 0 0 0,0 0 0 0 0,0 1 1 0 0,0-1-1 0 0,0 0 0 0 0,0 1 0 0 0,1-1 1 0 0,-1 0-1 0 0,0 1 0 0 0,0-1 0 0 0,1 1 0 0 0,-1-1 1 0 0,0 1-1 0 0,1-1 0 0 0,-1 0 0 0 0,1 1 1 0 0,-1-1-1 0 0,1 1 0 0 0,-1 0 0 0 0,1-1 0 0 0,-1 1 1 0 0,1-1-1 0 0,-1 1 0 0 0,1 0 0 0 0,-1-1 0 0 0,1 1 1 0 0,0-1-1 0 0,14-8-35 0 0,-9 4 23 0 0,1 1 0 0 0,0 0-1 0 0,0 0 1 0 0,0 1 0 0 0,10-4 0 0 0,-16 6 17 0 0,1 1 0 0 0,-1 0 1 0 0,1-1-1 0 0,-1 1 0 0 0,1 0 0 0 0,0 0 0 0 0,-1 0 0 0 0,1 0 1 0 0,-1 0-1 0 0,1 0 0 0 0,0 0 0 0 0,-1 1 0 0 0,1-1 0 0 0,-1 1 1 0 0,1-1-1 0 0,-1 1 0 0 0,1-1 0 0 0,-1 1 0 0 0,0 0 0 0 0,1 0 1 0 0,-1 0-1 0 0,0 0 0 0 0,1 0 0 0 0,-1 0 0 0 0,0 0 0 0 0,0 0 1 0 0,0 0-1 0 0,0 1 0 0 0,0-1 0 0 0,0 0 0 0 0,0 1 0 0 0,1 1 1 0 0,3 12 44 0 0,9 12 64 0 0,-12-24-100 0 0,-1 0 1 0 0,0 0-1 0 0,1 0 0 0 0,-1 0 1 0 0,0 0-1 0 0,-1 0 1 0 0,1 0-1 0 0,0 0 1 0 0,-1 0-1 0 0,0 0 1 0 0,0 1-1 0 0,0-1 0 0 0,0 0 1 0 0,-1 5-1 0 0,1 4 128 0 0,0-11 200 0 0,0-35-240 0 0,-1 30-105 0 0,1 1-1 0 0,0-1 1 0 0,0 0 0 0 0,0 1-1 0 0,1-1 1 0 0,-1 0-1 0 0,1 1 1 0 0,0-1 0 0 0,0 1-1 0 0,0-1 1 0 0,0 1-1 0 0,1 0 1 0 0,-1-1 0 0 0,1 1-1 0 0,0 0 1 0 0,0 0-1 0 0,0 0 1 0 0,1 0 0 0 0,-1 0-1 0 0,0 1 1 0 0,1-1-1 0 0,0 1 1 0 0,0-1 0 0 0,0 1-1 0 0,0 0 1 0 0,0 0-1 0 0,0 1 1 0 0,0-1 0 0 0,1 0-1 0 0,3 0 1 0 0,4-2 145 0 0,0 0 1 0 0,1 1-1 0 0,-1 0 1 0 0,1 1-1 0 0,0 0 1 0 0,18 1-1 0 0,-8 17 790 0 0,-19-14-862 0 0,0 0-1 0 0,0 0 1 0 0,-1 1-1 0 0,1-1 1 0 0,-1 0-1 0 0,1 1 1 0 0,-1-1-1 0 0,0 1 1 0 0,0 0-1 0 0,0 0 1 0 0,0 0-1 0 0,0 0 1 0 0,1 5-1 0 0,20 25 195 0 0,-19-30-251 0 0,-1 1 0 0 0,0-1-1 0 0,0 0 1 0 0,0 1-1 0 0,0 0 1 0 0,-1-1 0 0 0,1 1-1 0 0,-1 0 1 0 0,0 0-1 0 0,0 1 1 0 0,-1-1-1 0 0,1 0 1 0 0,-1 1 0 0 0,0-1-1 0 0,1 8 1 0 0,-2-9 1 0 0,1 0 0 0 0,-1-1-1 0 0,1 1 1 0 0,0-1 0 0 0,-1 1 0 0 0,1-1 0 0 0,1 1 0 0 0,-1-1 0 0 0,0 1 0 0 0,1-1 0 0 0,2 4-1 0 0,-2-3-38 0 0,0-1-1 0 0,0 1 1 0 0,0 0-1 0 0,-1 0 1 0 0,1 0-1 0 0,-1 0 1 0 0,0 0-1 0 0,0 1 1 0 0,0-1-1 0 0,0 0 1 0 0,-1 1-1 0 0,1 4 0 0 0,-1-2-5357 0 0,-1-11 1473 0 0,0-26-984 0 0,1 18 3191 0 0,0 0 1 0 0,1 0-1 0 0,1 1 0 0 0,2-15 1 0 0,5 3-2018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5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163 124 2488 0 0,'0'-101'13178'0'0,"0"100"-13081"0"0,-1-1-1 0 0,1 1 1 0 0,0 0-1 0 0,-1 0 1 0 0,1 0-1 0 0,-1 0 1 0 0,1 0 0 0 0,-1 0-1 0 0,0 0 1 0 0,1 0-1 0 0,-1 0 1 0 0,0 0-1 0 0,0 0 1 0 0,0 1-1 0 0,0-1 1 0 0,1 0 0 0 0,-1 0-1 0 0,0 1 1 0 0,0-1-1 0 0,0 1 1 0 0,-1-1-1 0 0,1 1 1 0 0,-1-1-1 0 0,1 0-66 0 0,-1 0 464 0 0,-36 2 1560 0 0,-8 15-915 0 0,44-15-1067 0 0,0 1 1 0 0,0-1 0 0 0,0 0-1 0 0,0 1 1 0 0,0-1 0 0 0,1 1-1 0 0,-1-1 1 0 0,0 1 0 0 0,1 0-1 0 0,-1 0 1 0 0,1 0 0 0 0,0 0 0 0 0,-1 0-1 0 0,1 0 1 0 0,0 0 0 0 0,0 0-1 0 0,0 1 1 0 0,0 2 0 0 0,-12 17 364 0 0,12-21-415 0 0,0 1 1 0 0,-1-1-1 0 0,1 1 0 0 0,0-1 1 0 0,0 1-1 0 0,0-1 1 0 0,0 1-1 0 0,1 0 0 0 0,-1-1 1 0 0,0 1-1 0 0,1 0 0 0 0,-1 0 1 0 0,1-1-1 0 0,-1 1 0 0 0,1 0 1 0 0,0 0-1 0 0,0 2 1 0 0,-1 2-4 0 0,1 0 0 0 0,0 0 0 0 0,0 0 0 0 0,1 0 0 0 0,0 0 0 0 0,0-1 1 0 0,0 1-1 0 0,0 0 0 0 0,1 0 0 0 0,0-1 0 0 0,0 1 0 0 0,1-1 0 0 0,5 9 1 0 0,5 9 25 0 0,-12-21-42 0 0,0-1 0 0 0,0 1 1 0 0,0 0-1 0 0,0-1 0 0 0,0 1 1 0 0,0-1-1 0 0,0 1 1 0 0,0-1-1 0 0,1 1 0 0 0,-1-1 1 0 0,1 0-1 0 0,-1 0 0 0 0,1 0 1 0 0,-1 0-1 0 0,1 0 0 0 0,0 0 1 0 0,0 0-1 0 0,-1 0 0 0 0,3 0 1 0 0,3 3 41 0 0,0 1 0 0 0,0 0 1 0 0,-1 1-1 0 0,1-1 0 0 0,-1 1 1 0 0,-1 0-1 0 0,1 1 0 0 0,-1-1 1 0 0,6 12-1 0 0,13 13 89 0 0,-20-27-97 0 0,-1-1-1 0 0,0 1 0 0 0,0 0 1 0 0,0 0-1 0 0,0 0 1 0 0,0 0-1 0 0,3 9 0 0 0,14 19 226 0 0,-15-25-178 0 0,0 0-1 0 0,0 0 0 0 0,-1 1 0 0 0,0 0 0 0 0,4 12 1 0 0,1 1 34 0 0,5 22 272 0 0,-11-30-258 0 0,0 0 1 0 0,1 1 0 0 0,10 21-1 0 0,-13-33-121 0 0,0 0 0 0 0,-1-1-1 0 0,1 1 1 0 0,-1 0 0 0 0,1 0-1 0 0,-1-1 1 0 0,0 1 0 0 0,0 0-1 0 0,0 0 1 0 0,0 0 0 0 0,0-1-1 0 0,0 1 1 0 0,0 0-1 0 0,-1 0 1 0 0,1-1 0 0 0,0 1-1 0 0,-1 0 1 0 0,0 0 0 0 0,1-1-1 0 0,-1 1 1 0 0,0-1 0 0 0,0 1-1 0 0,0-1 1 0 0,-2 3 0 0 0,-29-29-1026 0 0,12 5-236 0 0,-22-26-2945 0 0,21 13-1734 0 0,11 21 3596 0 0,9 12 2111 0 0,1-1-1 0 0,-1 1 0 0 0,0-1 1 0 0,0 0-1 0 0,1 1 0 0 0,-1-1 1 0 0,0 0-1 0 0,1 0 0 0 0,-1 1 1 0 0,1-1-1 0 0,-1 0 0 0 0,1 0 1 0 0,-1 0-1 0 0,1 0 0 0 0,0 1 1 0 0,-1-1-1 0 0,1 0 0 0 0,0 0 1 0 0,0 0-1 0 0,0 0 0 0 0,0-1 1 0 0,0-8-5177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5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2688 0 0,'0'0'9249'0'0,"0"3"-8520"0"0,0 0 0 0 0,1 0 0 0 0,-1 0-1 0 0,1 0 1 0 0,0 0 0 0 0,0-1 0 0 0,0 1 0 0 0,3 4 0 0 0,44 35 2160 0 0,-36-35-2551 0 0,0 1 0 0 0,-1 0 0 0 0,13 12 0 0 0,-15 2-115 0 0,-8-19-183 0 0,-1 0 1 0 0,1 0-1 0 0,1 0 0 0 0,-1 0 1 0 0,0 0-1 0 0,1 0 1 0 0,0 0-1 0 0,0 0 0 0 0,-1 0 1 0 0,2-1-1 0 0,-1 1 1 0 0,5 4-1 0 0,-2-3 22 0 0,-1 0-1 0 0,1 0 1 0 0,-1 0-1 0 0,0 1 1 0 0,0 0-1 0 0,7 10 1 0 0,5 8 136 0 0,7 40 142 0 0,6-19-26 0 0,-18-28-158 0 0,-1 1 0 0 0,0 0 0 0 0,-1 0 1 0 0,13 37-1 0 0,37 107 648 0 0,-32-48-396 0 0,-21-85-326 0 0,-2 0 0 0 0,0 1 0 0 0,-1 33 0 0 0,-3 134-1022 0 0,0-194 754 0 0,0 0 1 0 0,0 0 0 0 0,0 0-1 0 0,0 0 1 0 0,-1 1-1 0 0,1-1 1 0 0,-1 0-1 0 0,1 0 1 0 0,-1 0-1 0 0,0 0 1 0 0,0 0-1 0 0,0 0 1 0 0,0-1-1 0 0,0 1 1 0 0,0 0 0 0 0,-1 0-1 0 0,1-1 1 0 0,-1 1-1 0 0,1-1 1 0 0,-1 1-1 0 0,1-1 1 0 0,-4 2-1 0 0,-19 7-4778 0 0,-6-7-3935 0 0,22-3 3222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78 111 3120 0 0,'0'0'2265'0'0,"-12"11"2575"0"0,6-9-3741 0 0,0 0 1 0 0,0 0-1 0 0,0-1 1 0 0,0 0-1 0 0,0 0 0 0 0,-12-1 1 0 0,16 0-600 0 0,2 0-420 0 0,-1 0 1 0 0,1 0 0 0 0,-1-1-1 0 0,1 1 1 0 0,-1 0 0 0 0,1 0-1 0 0,-1-1 1 0 0,1 1 0 0 0,-1-1-1 0 0,1 1 1 0 0,-1 0 0 0 0,1-1-1 0 0,0 1 1 0 0,-1-1 0 0 0,1 1-1 0 0,0-1 1 0 0,-1 1 0 0 0,1-1-1 0 0,0 1 1 0 0,-1-1 0 0 0,1 0-1 0 0,0 1 1 0 0,0-1 0 0 0,0 1-1 0 0,0-1 1 0 0,0 0 0 0 0,0 1-1 0 0,0-1 1 0 0,0 1 0 0 0,0-1-1 0 0,0 0 1 0 0,0 1 0 0 0,0-1-1 0 0,0 1 1 0 0,0-1 0 0 0,0 0-1 0 0,1 1 1 0 0,-1-1 0 0 0,0 1-1 0 0,0-1 1 0 0,1 0 0 0 0,45-41 1140 0 0,-25 31-1035 0 0,-19 11-171 0 0,0 0 0 0 0,-1-1 1 0 0,1 1-1 0 0,0-1 0 0 0,-1 0 1 0 0,1 0-1 0 0,0 1 0 0 0,-1-1 1 0 0,1 0-1 0 0,-1 0 0 0 0,0 0 1 0 0,1-1-1 0 0,-1 1 1 0 0,0 0-1 0 0,0 0 0 0 0,2-3 1 0 0,-2 3-5 0 0,0 0 1 0 0,0 0-1 0 0,0-1 1 0 0,0 1-1 0 0,0 0 1 0 0,1 0-1 0 0,-1 0 1 0 0,0 1 0 0 0,0-1-1 0 0,1 0 1 0 0,-1 0-1 0 0,1 1 1 0 0,-1-1-1 0 0,1 1 1 0 0,-1-1-1 0 0,1 1 1 0 0,-1 0 0 0 0,1-1-1 0 0,-1 1 1 0 0,1 0-1 0 0,1 0 1 0 0,-2 0-5 0 0,0 0-1 0 0,1 0 1 0 0,-1 0 0 0 0,0 0-1 0 0,0 0 1 0 0,0 0 0 0 0,0 0 0 0 0,0-1-1 0 0,1 1 1 0 0,-1 0 0 0 0,0-1 0 0 0,0 1-1 0 0,0-1 1 0 0,0 1 0 0 0,0-1 0 0 0,0 0-1 0 0,0 1 1 0 0,-1-1 0 0 0,1 0-1 0 0,0 0 1 0 0,0 1 0 0 0,0-1 0 0 0,-1 0-1 0 0,1 0 1 0 0,0-1 0 0 0,1 1 7 0 0,0 0 0 0 0,0 0 0 0 0,-1 0 0 0 0,1 1 0 0 0,0-1 0 0 0,0 1 0 0 0,0-1 0 0 0,0 1 0 0 0,-1 0 0 0 0,1 0 0 0 0,0-1 0 0 0,0 1 1 0 0,0 1-1 0 0,2-1 0 0 0,67-6 670 0 0,-55 27-278 0 0,-12-17-358 0 0,-1 1 1 0 0,0 1-1 0 0,0-1 0 0 0,0 0 0 0 0,0 1 1 0 0,-1 0-1 0 0,0-1 0 0 0,0 1 0 0 0,0 0 1 0 0,-1 0-1 0 0,0 0 0 0 0,0 0 0 0 0,0 0 1 0 0,-1 0-1 0 0,-1 10 0 0 0,1-12-34 0 0,-1-1-1 0 0,1 0 1 0 0,-1 0-1 0 0,0 0 1 0 0,0 0-1 0 0,0 0 1 0 0,-1 0-1 0 0,1 0 0 0 0,-1 0 1 0 0,0-1-1 0 0,0 1 1 0 0,1 0-1 0 0,-5 3 1 0 0,3-3-2 0 0,0 1 0 0 0,1-1 0 0 0,-1 0 1 0 0,1 1-1 0 0,0-1 0 0 0,0 1 0 0 0,1 0 0 0 0,-1-1 1 0 0,-1 6-1 0 0,3-8-8 0 0,0 0 0 0 0,-1 1-1 0 0,1-1 1 0 0,-1 0 0 0 0,1 1 0 0 0,-1-1 0 0 0,0 0-1 0 0,0 0 1 0 0,1 0 0 0 0,-1 0 0 0 0,0 0 0 0 0,0 0 0 0 0,0 0-1 0 0,0 0 1 0 0,0 0 0 0 0,0 0 0 0 0,-1 0 0 0 0,0 0 0 0 0,-3 2-16 0 0,5-2 11 0 0,-1 0 0 0 0,1-1-1 0 0,-1 1 1 0 0,1 0 0 0 0,-1 0-1 0 0,1 0 1 0 0,-1-1 0 0 0,1 1 0 0 0,0 0-1 0 0,-1 0 1 0 0,1 0 0 0 0,0 0-1 0 0,0 0 1 0 0,0 0 0 0 0,0-1 0 0 0,0 1-1 0 0,-1 0 1 0 0,2 0 0 0 0,-1 0-1 0 0,0 0 1 0 0,0 0 0 0 0,0 0-1 0 0,0 0 1 0 0,1 0 0 0 0,-1-1 0 0 0,0 1-1 0 0,1 0 1 0 0,-1 0 0 0 0,0 0-1 0 0,1 0 1 0 0,14 22 8 0 0,0-11 25 0 0,-1-1 1 0 0,2 0 0 0 0,0-1-1 0 0,19 10 1 0 0,-25-14-8 0 0,41 39 224 0 0,-50-44-241 0 0,0-1 0 0 0,0 1 0 0 0,0-1 0 0 0,0 1 0 0 0,0-1 0 0 0,1 1 0 0 0,-1 0 0 0 0,-1 0 0 0 0,1-1 0 0 0,0 1-1 0 0,0 0 1 0 0,0 0 0 0 0,0 0 0 0 0,0 0 0 0 0,-1 0 0 0 0,1 0 0 0 0,-1 0 0 0 0,1 0 0 0 0,0 0 0 0 0,-1 0 0 0 0,0 0 0 0 0,1 1 0 0 0,-1 0 0 0 0,8 20 248 0 0,6 2-52 0 0,3 7 30 0 0,-4-11-32 0 0,-4-9-97 0 0,-3 4 0 0 0,-4-10-44 0 0,0-1 0 0 0,0 1 0 0 0,1 0 0 0 0,-1 0 0 0 0,1-1 0 0 0,0 1 0 0 0,4 3 0 0 0,-5-5-18 0 0,0 0-1 0 0,0-1 0 0 0,0 1 1 0 0,0 0-1 0 0,-1 0 0 0 0,1 0 0 0 0,-1 1 1 0 0,0-1-1 0 0,0 0 0 0 0,0 0 0 0 0,0 1 1 0 0,-1-1-1 0 0,1 1 0 0 0,-1-1 0 0 0,0 0 1 0 0,0 1-1 0 0,-1 4 0 0 0,1-7-23 0 0,0 0-4 0 0,0 0-1 0 0,0 0 0 0 0,0 0 0 0 0,0 0 0 0 0,1 0 1 0 0,-1-1-1 0 0,0 1 0 0 0,0 0 0 0 0,1 0 0 0 0,-1 0 0 0 0,1-1 1 0 0,-1 1-1 0 0,1 0 0 0 0,-1 0 0 0 0,1-1 0 0 0,-1 1 0 0 0,1 0 1 0 0,-1-1-1 0 0,1 1 0 0 0,0-1 0 0 0,-1 1 0 0 0,2 0 1 0 0,-1 0-1 0 0,0-1 1 0 0,0 1 0 0 0,0 0 0 0 0,0 0 0 0 0,-1-1 0 0 0,1 1 0 0 0,0 0-1 0 0,0 0 1 0 0,-1 0 0 0 0,1 0 0 0 0,-1 0 0 0 0,1 0 0 0 0,-1 0 0 0 0,1 0 0 0 0,-1 0-1 0 0,1 0 1 0 0,-1 0 0 0 0,0 0 0 0 0,0 0 0 0 0,0 0 0 0 0,0 0 0 0 0,0 3-1 0 0,0 90 1268 0 0,-2-90-1257 0 0,0 0 1 0 0,-1-1 0 0 0,0 1-1 0 0,0 0 1 0 0,0-1 0 0 0,0 0-1 0 0,-1 0 1 0 0,1 0 0 0 0,-1 0-1 0 0,0 0 1 0 0,-7 3 0 0 0,-11 10 54 0 0,20-15-77 0 0,1 1 0 0 0,-1-1 0 0 0,0 0-1 0 0,0 0 1 0 0,0 0 0 0 0,-1 0 0 0 0,1 0 0 0 0,0 0 0 0 0,0 0 0 0 0,-5 0 0 0 0,6-1-7 0 0,-1 0 0 0 0,1 1 0 0 0,-1-1 1 0 0,0 0-1 0 0,1 1 0 0 0,-1-1 0 0 0,1 1 0 0 0,-1 0 0 0 0,1 0 0 0 0,-1-1 0 0 0,1 1 0 0 0,0 0 1 0 0,-1 0-1 0 0,1 0 0 0 0,0 0 0 0 0,0 1 0 0 0,-1-1 0 0 0,1 0 0 0 0,-1 3 0 0 0,0-3-9 0 0,0 1-1 0 0,1-1 0 0 0,-1 0 0 0 0,0 0 0 0 0,0-1 0 0 0,0 1 0 0 0,0 0 1 0 0,0-1-1 0 0,0 1 0 0 0,0-1 0 0 0,0 1 0 0 0,0-1 0 0 0,0 0 0 0 0,0 0 1 0 0,0 0-1 0 0,0 0 0 0 0,-3-1 0 0 0,-15 2-254 0 0,18 0 20 0 0,-7-22-5074 0 0,9 16 4808 0 0,-1-1 0 0 0,2 1 0 0 0,-1 0 0 0 0,0-1 0 0 0,1 1 0 0 0,0 0 0 0 0,0 0 0 0 0,1 0 0 0 0,0-1 0 0 0,-1 1 0 0 0,2 1 0 0 0,-1-1 0 0 0,0 0 0 0 0,6-7 0 0 0,2-6-234 0 0,19-29-2485 0 0,-17 36 2425 0 0,-11 10 677 0 0,1 0-1 0 0,-1-1 0 0 0,0 1 0 0 0,1 0 0 0 0,-1-1 1 0 0,0 1-1 0 0,0 0 0 0 0,0-1 0 0 0,0 1 1 0 0,0-1-1 0 0,-1 0 0 0 0,1 1 0 0 0,0-1 0 0 0,-1 0 1 0 0,1 1-1 0 0,-1-1 0 0 0,1-3 0 0 0,11-13-2104 0 0,13-8-1615 0 0,-19 12 20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304 112 3392 0 0,'-1'-2'7258'0'0,"-7"-6"-4883"0"0,-56 14 4572 0 0,55-3-6592 0 0,0 0 0 0 0,1 1-1 0 0,-1 0 1 0 0,1 0-1 0 0,0 1 1 0 0,1-1-1 0 0,-1 2 1 0 0,1-1 0 0 0,0 1-1 0 0,0 1 1 0 0,0-1-1 0 0,-10 15 1 0 0,13-16-227 0 0,-1 1-1 0 0,1 0 1 0 0,0 0-1 0 0,0 0 1 0 0,1 0-1 0 0,0 1 1 0 0,0-1 0 0 0,0 1-1 0 0,1 0 1 0 0,0 0-1 0 0,-1 11 1 0 0,2-14-83 0 0,1 0 1 0 0,0 0-1 0 0,0 1 1 0 0,0-1-1 0 0,0 0 1 0 0,1 0-1 0 0,-1 1 0 0 0,1-1 1 0 0,0 0-1 0 0,1 0 1 0 0,-1 0-1 0 0,1 0 1 0 0,-1 0-1 0 0,1-1 1 0 0,1 1-1 0 0,-1 0 0 0 0,0-1 1 0 0,1 1-1 0 0,0-1 1 0 0,5 5-1 0 0,31 49 406 0 0,-25-46-345 0 0,-10-8-61 0 0,1 0 0 0 0,-1 0 0 0 0,0 1-1 0 0,0 0 1 0 0,-1 0 0 0 0,1 0 0 0 0,-1 0-1 0 0,5 9 1 0 0,-2-4 78 0 0,1 0 0 0 0,0 0 0 0 0,0-1 0 0 0,0 1 0 0 0,16 11 0 0 0,-5-3 28 0 0,-6 2 38 0 0,1-2-58 0 0,-9-14-96 0 0,0 0 0 0 0,-1 1 0 0 0,1-1-1 0 0,-1 1 1 0 0,1 0 0 0 0,-1 0 0 0 0,-1 0-1 0 0,1 0 1 0 0,3 7 0 0 0,17 23 173 0 0,-3 10-161 0 0,-18-38-38 0 0,0 0 1 0 0,-1 0-1 0 0,1 0 0 0 0,-1 0 1 0 0,-1 1-1 0 0,1-1 0 0 0,-1 0 0 0 0,0 0 1 0 0,-2 9-1 0 0,2 3-133 0 0,-1-16 54 0 0,1 0-1 0 0,0 0 0 0 0,-1 0 0 0 0,0-1 0 0 0,0 1 0 0 0,1 0 0 0 0,-1 0 0 0 0,0 0 0 0 0,0-1 0 0 0,0 1 0 0 0,-1-1 1 0 0,1 1-1 0 0,0-1 0 0 0,-1 1 0 0 0,1-1 0 0 0,-1 0 0 0 0,1 1 0 0 0,-1-1 0 0 0,0 0 0 0 0,1 0 0 0 0,-1 0 0 0 0,0 0 0 0 0,0-1 1 0 0,0 1-1 0 0,1 0 0 0 0,-1-1 0 0 0,0 0 0 0 0,0 1 0 0 0,0-1 0 0 0,-4 0 0 0 0,-10 3-1238 0 0,0-2 0 0 0,-29 0 0 0 0,35-1 128 0 0,-35-10-1235 0 0,43 10 2289 0 0,-1-1 1 0 0,1 0-1 0 0,0 0 1 0 0,-1 0-1 0 0,1 0 1 0 0,0 0-1 0 0,0 0 1 0 0,0 0-1 0 0,0-1 1 0 0,0 1-1 0 0,0-1 1 0 0,1 0-1 0 0,-1 1 1 0 0,0-1-1 0 0,1 0 1 0 0,-1 0-1 0 0,1 0 1 0 0,-2-4-1 0 0,-3-11-446 0 0,0 0-1 0 0,-1 0 1 0 0,0 1-1 0 0,-2 0 0 0 0,-17-26 1 0 0,23 39 499 0 0,1 0 1 0 0,0-1-1 0 0,0 1 0 0 0,-1-1 1 0 0,2 1-1 0 0,-1-1 0 0 0,0 0 1 0 0,1 0-1 0 0,0 0 1 0 0,0 0-1 0 0,0 0 0 0 0,-1-5 1 0 0,-8-31-303 0 0,-2 6 377 0 0,2-1 0 0 0,-10-66 1 0 0,11 35 1464 0 0,8 51-1073 0 0,2 11-245 0 0,-1 0 1 0 0,0 1-1 0 0,0-1 0 0 0,0 0 1 0 0,-1 1-1 0 0,1-1 0 0 0,-1 0 1 0 0,0 1-1 0 0,0-1 0 0 0,0 1 1 0 0,0-1-1 0 0,-1 1 0 0 0,-3-6 0 0 0,3 5 135 0 0,0-1 0 0 0,0 1-1 0 0,0-1 1 0 0,1 0 0 0 0,-1 0-1 0 0,1 0 1 0 0,0 0 0 0 0,1 1-1 0 0,-1-1 1 0 0,1 0 0 0 0,0 0-1 0 0,0 0 1 0 0,0 0-1 0 0,2-6 1 0 0,-1-12 1443 0 0,-1 21-1702 0 0,1 1 1 0 0,-1 0-1 0 0,1-1 1 0 0,0 1 0 0 0,0 0-1 0 0,-1-1 1 0 0,1 1-1 0 0,0 0 1 0 0,0 0 0 0 0,0 0-1 0 0,0 0 1 0 0,0 0-1 0 0,0 0 1 0 0,0 0 0 0 0,1 0-1 0 0,-1 0 1 0 0,0 1 0 0 0,1-1-1 0 0,-1 0 1 0 0,0 1-1 0 0,1-1 1 0 0,1 0 0 0 0,44-12 113 0 0,107-29-1080 0 0,0 6-4712 0 0,-73 15 2471 0 0,-66 16 2242 0 0,-1 0 0 0 0,1 2 0 0 0,24-4 0 0 0,-33 7 648 0 0,34-8-2940 0 0,-8-1-1223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11 5616 0 0,'18'-8'9277'0'0,"-18"7"-9181"0"0,0 1-1 0 0,-1 0 1 0 0,1 0 0 0 0,0 0-1 0 0,0 0 1 0 0,0-1 0 0 0,0 1 0 0 0,0 0-1 0 0,-1 0 1 0 0,1 0 0 0 0,0 0 0 0 0,0 0-1 0 0,0 0 1 0 0,0 0 0 0 0,-1 0-1 0 0,1-1 1 0 0,0 1 0 0 0,0 0 0 0 0,0 0-1 0 0,0 0 1 0 0,-1 0 0 0 0,1 0-1 0 0,0 0 1 0 0,0 0 0 0 0,0 0 0 0 0,-1 0-1 0 0,1 0 1 0 0,0 0 0 0 0,0 0 0 0 0,0 0-1 0 0,-1 0 1 0 0,1 1 0 0 0,0-1-1 0 0,0 0 1 0 0,0 0 0 0 0,0 0 0 0 0,-1 0-1 0 0,1 0 1 0 0,0 0 0 0 0,0 0-1 0 0,0 0 1 0 0,0 1 0 0 0,0-1 0 0 0,-1 0-1 0 0,1 0 1 0 0,0 0 0 0 0,0 0 0 0 0,0 1-1 0 0,0-1 1 0 0,0 0 0 0 0,0 0-1 0 0,0 0 1 0 0,0 0 0 0 0,0 1 0 0 0,0-1-1 0 0,-1 0 1 0 0,1 0 0 0 0,0 0-1 0 0,0 1 1 0 0,0-1 0 0 0,0 0 0 0 0,-18 22 1467 0 0,-11 9-773 0 0,21-25-646 0 0,1 0 0 0 0,0 1 0 0 0,1 0 1 0 0,0 0-1 0 0,-10 14 0 0 0,-21 27 563 0 0,-45 42 263 0 0,26-12-448 0 0,52-71-487 0 0,0 1 1 0 0,0 0-1 0 0,1 0 1 0 0,0 0-1 0 0,0 1 1 0 0,1-1-1 0 0,0 1 1 0 0,-1 14 0 0 0,3-18-32 0 0,0 1 1 0 0,0 0 0 0 0,0-1 0 0 0,1 1 0 0 0,0-1 0 0 0,0 1 0 0 0,0-1 0 0 0,1 1 0 0 0,0-1 0 0 0,0 0 0 0 0,0 0 0 0 0,5 8 0 0 0,-5-12-2 0 0,0 1-1 0 0,0 0 1 0 0,0-1 0 0 0,0 0 0 0 0,0 1 0 0 0,0-1 0 0 0,0 0 0 0 0,0 0 0 0 0,0 0 0 0 0,0 0 0 0 0,1 0 0 0 0,-1-1 0 0 0,0 1 0 0 0,1-1 0 0 0,4 1 0 0 0,39 2-22 0 0,-40-2 17 0 0,0-1 1 0 0,-1-1-1 0 0,1 1 1 0 0,-1-1 0 0 0,1 0-1 0 0,-1 0 1 0 0,1-1 0 0 0,-1 1-1 0 0,0-1 1 0 0,1 0 0 0 0,-1-1-1 0 0,0 1 1 0 0,8-7 0 0 0,-7 3 0 0 0,1 0 1 0 0,-1-1-1 0 0,0 0 1 0 0,0 0-1 0 0,-1-1 1 0 0,0 0-1 0 0,6-13 1 0 0,-3 3 74 0 0,-7 14-60 0 0,1 1 1 0 0,0-1-1 0 0,-1 0 0 0 0,2 0 1 0 0,-1 1-1 0 0,0-1 0 0 0,1 1 1 0 0,-1 0-1 0 0,5-5 0 0 0,-6 6-11 0 0,1 0 1 0 0,-1-1-1 0 0,0 1 0 0 0,1-1 0 0 0,-1 1 0 0 0,-1-1 1 0 0,1 0-1 0 0,0 1 0 0 0,-1-1 0 0 0,1 0 0 0 0,-1 0 1 0 0,0 1-1 0 0,0-1 0 0 0,0 0 0 0 0,0 0 0 0 0,0 1 1 0 0,-1-4-1 0 0,1-19 41 0 0,4 1 44 0 0,-2-1 0 0 0,0-27 1 0 0,-2 13 174 0 0,0 35 10 0 0,0 17 135 0 0,1 6-243 0 0,2 0 0 0 0,0 0 0 0 0,12 36 0 0 0,-3-7 184 0 0,-4 20 24 0 0,-8-55-297 0 0,1-1 0 0 0,1 0 0 0 0,0 1 0 0 0,5 16 0 0 0,-1-7 34 0 0,0-1 0 0 0,-2 1 0 0 0,-1-1 0 0 0,-1 1 0 0 0,0 0 0 0 0,-3 29 0 0 0,1-46-84 0 0,6 64 259 0 0,-4-53-217 0 0,0 0 1 0 0,-1 1-1 0 0,-1-1 0 0 0,0 0 1 0 0,-4 23-1 0 0,1-18-44 0 0,-8 37 125 0 0,6-41-72 0 0,5-15-75 0 0,0-1 0 0 0,0 0 0 0 0,0 0-1 0 0,0 0 1 0 0,-1 0 0 0 0,1 0 0 0 0,0 0 0 0 0,-1 0 0 0 0,1 0 0 0 0,-1 0 0 0 0,1 0 0 0 0,-1 0 0 0 0,1-1 0 0 0,-1 1-1 0 0,0 0 1 0 0,1 0 0 0 0,-1 0 0 0 0,0-1 0 0 0,-1 2 0 0 0,-14 24 18 0 0,15-24-21 0 0,0 0-1 0 0,0 0 1 0 0,0 0 0 0 0,0 0 0 0 0,0-1-1 0 0,0 1 1 0 0,0 0 0 0 0,0 0 0 0 0,-1-1-1 0 0,1 1 1 0 0,-1-1 0 0 0,0 1 0 0 0,1-1-1 0 0,-1 1 1 0 0,0-1 0 0 0,0 0 0 0 0,-3 2-1 0 0,-10 3-262 0 0,14-4 222 0 0,-1-1 0 0 0,1 0 0 0 0,-1-1 0 0 0,0 1 0 0 0,1 0 0 0 0,-1 0 0 0 0,0-1 0 0 0,0 1 0 0 0,1-1 0 0 0,-1 1 0 0 0,0-1 0 0 0,0 0 0 0 0,0 0 0 0 0,1 0 0 0 0,-1 0 0 0 0,0 0 0 0 0,0 0 0 0 0,0 0 0 0 0,1-1 0 0 0,-1 1 0 0 0,0-1 0 0 0,0 1 0 0 0,-2-2 0 0 0,1-1-225 0 0,-1 0 0 0 0,0 0 0 0 0,1 0-1 0 0,-1-1 1 0 0,1 1 0 0 0,0-1-1 0 0,0 0 1 0 0,1 0 0 0 0,-1 0 0 0 0,1 0-1 0 0,0-1 1 0 0,0 1 0 0 0,0-1-1 0 0,1 1 1 0 0,-1-1 0 0 0,0-7 0 0 0,-3-33-3159 0 0,3 39 2967 0 0,1-1 0 0 0,0 1 0 0 0,1-1 0 0 0,0 1 0 0 0,0-1 0 0 0,0 0 0 0 0,1-7 0 0 0,0 6 122 0 0,0 2 120 0 0,-1 0-1 0 0,1 0 0 0 0,0 1 0 0 0,1-1 1 0 0,-1 0-1 0 0,1 1 0 0 0,0-1 0 0 0,1 1 1 0 0,4-10-1 0 0,78-122-5705 0 0,-53 101 3470 0 0,8 5-2812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1 762 3776 0 0,'0'0'3988'0'0,"1"24"8571"0"0,2-24-12453 0 0,0-1-1 0 0,0 1 0 0 0,1-1 0 0 0,-2 1 0 0 0,1-1 0 0 0,0 0 0 0 0,0 0 1 0 0,0 0-1 0 0,0 0 0 0 0,0-1 0 0 0,-1 1 0 0 0,1-1 0 0 0,-1 0 0 0 0,1 0 1 0 0,-1 0-1 0 0,0 0 0 0 0,1 0 0 0 0,-1 0 0 0 0,0-1 0 0 0,2-3 1 0 0,-1 2-92 0 0,0 1 0 0 0,-1 0 0 0 0,1 0 0 0 0,0 0 0 0 0,0 1 0 0 0,1-1 0 0 0,-1 1 0 0 0,5-3 0 0 0,-7 4-12 0 0,1 0-1 0 0,-1 0 1 0 0,1 0 0 0 0,-1 0-1 0 0,0 0 1 0 0,0 0 0 0 0,1 0-1 0 0,-1 0 1 0 0,0 0 0 0 0,0-1 0 0 0,0 1-1 0 0,0 0 1 0 0,0-1 0 0 0,-1 1-1 0 0,1-1 1 0 0,0 1 0 0 0,-1-1-1 0 0,2-3 1 0 0,6-10 2 0 0,6 3-23 0 0,-12 11 13 0 0,-1 0 0 0 0,1 0 0 0 0,-1 0 0 0 0,0-1-1 0 0,1 1 1 0 0,-1 0 0 0 0,0-1 0 0 0,0 1 0 0 0,0 0 0 0 0,0-1-1 0 0,0 1 1 0 0,0-1 0 0 0,-1 0 0 0 0,1 1 0 0 0,0-1-1 0 0,-1 0 1 0 0,1 1 0 0 0,-1-4 0 0 0,1 3-20 0 0,0-1-1 0 0,0 0 1 0 0,0 1-1 0 0,0-1 1 0 0,0 1-1 0 0,0-1 1 0 0,1 1 0 0 0,-1-1-1 0 0,1 1 1 0 0,0 0-1 0 0,0 0 1 0 0,0 0 0 0 0,0 0-1 0 0,0 0 1 0 0,4-3-1 0 0,14-16-454 0 0,-15 6 131 0 0,-4 12 230 0 0,-1 0 0 0 0,1 0-1 0 0,0 1 1 0 0,0-1 0 0 0,0 0-1 0 0,0 1 1 0 0,1-1 0 0 0,-1 1-1 0 0,0-1 1 0 0,4-3 0 0 0,8-16-1848 0 0,-2 0 0 0 0,-1-1 0 0 0,12-37 0 0 0,-8 22-101 0 0,-13 35 1804 0 0,1-1 1 0 0,-1 0 0 0 0,1 1 0 0 0,0-1 0 0 0,0 1-1 0 0,1 0 1 0 0,-1 0 0 0 0,3-4 0 0 0,-3 5 148 0 0,0 0 0 0 0,0 0 0 0 0,0 0 0 0 0,-1-1 0 0 0,0 1 0 0 0,1-1-1 0 0,-1 1 1 0 0,0-1 0 0 0,0 1 0 0 0,0-1 0 0 0,0 0 0 0 0,-1 1 0 0 0,2-5 0 0 0,-1-4-217 0 0,1-1-29 0 0,1 0 0 0 0,0 0 0 0 0,0 1 1 0 0,1-1-1 0 0,9-17 0 0 0,4-9-2251 0 0</inkml:trace>
  <inkml:trace contextRef="#ctx0" brushRef="#br0" timeOffset="1">444 0 4360 0 0,'0'0'5112'0'0,"0"11"3372"0"0,0 15-5437 0 0,1-17-2602 0 0,0 1 0 0 0,1-1-1 0 0,0 0 1 0 0,0 0 0 0 0,1 0 0 0 0,1 0-1 0 0,-1 0 1 0 0,1-1 0 0 0,1 1-1 0 0,0-1 1 0 0,0 0 0 0 0,6 7 0 0 0,-9-14-417 0 0,-1 0 0 0 0,0 1 0 0 0,0-1 0 0 0,0 0 0 0 0,1 1 1 0 0,-1-1-1 0 0,-1 1 0 0 0,1-1 0 0 0,0 1 0 0 0,0-1 0 0 0,0 1 1 0 0,-1-1-1 0 0,1 1 0 0 0,-1 0 0 0 0,0-1 0 0 0,1 3 0 0 0,8 25 320 0 0,22 32-119 0 0,32 93-1 0 0,-61-151-229 0 0,-1 1 0 0 0,1-1 0 0 0,0 0 0 0 0,0 1 0 0 0,0-1 0 0 0,0 0 0 0 0,0 0 0 0 0,1-1 0 0 0,5 6 0 0 0,-6-6-11 0 0,1 1 0 0 0,0 0 0 0 0,-1 0 1 0 0,1 0-1 0 0,-1 0 0 0 0,0 0 0 0 0,4 7 0 0 0,48 88-2922 0 0,-42-83 1744 0 0,-11-15 1024 0 0,-1 1 0 0 0,1-1 1 0 0,0 1-1 0 0,0 0 0 0 0,-1 0 0 0 0,1-1 1 0 0,-1 1-1 0 0,1 0 0 0 0,0 0 0 0 0,-1 0 1 0 0,1 0-1 0 0,-1-1 0 0 0,0 1 1 0 0,1 0-1 0 0,-1 0 0 0 0,0 0 0 0 0,0 0 1 0 0,1 0-1 0 0,-1 0 0 0 0,0 0 0 0 0,0 1 1 0 0,0-1 32 0 0,0 0 1 0 0,0-1-1 0 0,0 1 1 0 0,1-1-1 0 0,-1 1 1 0 0,0-1-1 0 0,0 1 1 0 0,1-1-1 0 0,-1 1 1 0 0,0-1 0 0 0,0 1-1 0 0,1-1 1 0 0,-1 0-1 0 0,1 1 1 0 0,-1-1-1 0 0,0 0 1 0 0,1 1-1 0 0,-1-1 1 0 0,1 0-1 0 0,-1 1 1 0 0,1-1-1 0 0,-1 0 1 0 0,1 0-1 0 0,-1 1 1 0 0,1-1-1 0 0,-1 0 1 0 0,1 0-1 0 0,0 0 1 0 0,-1 0 0 0 0,1 0-1 0 0,-1 0 1 0 0,1 0-1 0 0,0 0 1 0 0,-1 0 2 0 0,1 0 0 0 0,-1 0 0 0 0,1 0 0 0 0,-1 0 0 0 0,1 0 0 0 0,-1 0 0 0 0,1 0 0 0 0,-1 0 0 0 0,1 1 0 0 0,-1-1 0 0 0,1 0 0 0 0,-1 0 1 0 0,1 0-1 0 0,-1 1 0 0 0,1-1 0 0 0,-1 0 0 0 0,0 0 0 0 0,1 1 0 0 0,-1-1 0 0 0,1 0 0 0 0,-1 1 0 0 0,0-1 0 0 0,1 1 0 0 0,-1-1 0 0 0,0 0 0 0 0,0 1 1 0 0,1-1-1 0 0,-1 1 0 0 0,0-1 0 0 0,0 1 0 0 0,0-1 0 0 0,1 1 0 0 0,15-16-6770 0 0,-14 11 3599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67 166 4832 0 0,'-5'4'8455'0'0,"-13"14"-5173"0"0,9 49 380 0 0,-4 56 278 0 0,0-33-2074 0 0,8-47-1011 0 0,1 9-61 0 0,4-50-767 0 0,0 0 0 0 0,1 0 0 0 0,-1 1 0 0 0,1-1 0 0 0,-1 0-1 0 0,1 0 1 0 0,0 0 0 0 0,0 0 0 0 0,0 0 0 0 0,0 0 0 0 0,0 0-1 0 0,0 0 1 0 0,1 0 0 0 0,-1 0 0 0 0,0 0 0 0 0,1-1 0 0 0,0 1 0 0 0,2 1-1 0 0,-2 0-3 0 0,2-1 0 0 0,-1 1 0 0 0,0-1 0 0 0,1 0 0 0 0,-1 0-1 0 0,1 0 1 0 0,-1-1 0 0 0,1 1 0 0 0,0-1 0 0 0,0 0 0 0 0,-1 0-1 0 0,1 0 1 0 0,0-1 0 0 0,0 1 0 0 0,0-1 0 0 0,7 0-1 0 0,-6 0 50 0 0,-3 0-58 0 0,1-1 0 0 0,-1 1 0 0 0,1 0 0 0 0,0-1 0 0 0,-1 0 0 0 0,1 1 0 0 0,-1-1 0 0 0,0 0-1 0 0,1 0 1 0 0,-1-1 0 0 0,3-1 0 0 0,0-1-6 0 0,-1 0-1 0 0,0 0 1 0 0,0 0 0 0 0,0-1-1 0 0,0 1 1 0 0,-1-1-1 0 0,0 0 1 0 0,0 0 0 0 0,0 0-1 0 0,-1-1 1 0 0,3-7-1 0 0,16-26-47 0 0,-11 27 41 0 0,-8 11 1 0 0,-1-1 0 0 0,0 0 0 0 0,1 0 0 0 0,-1 1 0 0 0,0-1 0 0 0,0 0 0 0 0,0 0 0 0 0,0 0 0 0 0,0-1 0 0 0,0 1 0 0 0,-1 0-1 0 0,1 0 1 0 0,-1 0 0 0 0,1-1 0 0 0,-1 1 0 0 0,0 0 0 0 0,0 0 0 0 0,0-1 0 0 0,0 1 0 0 0,0 0 0 0 0,-2-4 0 0 0,2-17 20 0 0,0-7 45 0 0,0 0 0 0 0,2 0-1 0 0,8-40 1 0 0,-8 3-39 0 0,-2 42 5 0 0,9-31 342 0 0,-9 55 86 0 0,0 2-425 0 0,0 18 18 0 0,1 0 0 0 0,1 0 0 0 0,0 0 0 0 0,2 0 0 0 0,0 0 0 0 0,1-1-1 0 0,1 0 1 0 0,0 0 0 0 0,18 32 0 0 0,-15-31-33 0 0,-2-1-10 0 0,2 0 1 0 0,0-1-1 0 0,1 0 0 0 0,1-1 1 0 0,15 19-1 0 0,20 3 44 0 0,3 4-60 0 0,-32-33 39 0 0,28 13 33 0 0,-37-20-60 0 0,-1 1 1 0 0,1-1-1 0 0,0-1 1 0 0,0 0-1 0 0,0 0 1 0 0,0 0-1 0 0,0-1 0 0 0,0 0 1 0 0,0-1-1 0 0,-1 0 1 0 0,1 0-1 0 0,0-1 0 0 0,0 1 1 0 0,-1-2-1 0 0,1 1 1 0 0,-1-1-1 0 0,1 0 0 0 0,-1-1 1 0 0,0 0-1 0 0,0 0 1 0 0,-1 0-1 0 0,1-1 0 0 0,-1 0 1 0 0,0 0-1 0 0,0-1 1 0 0,6-7-1 0 0,-5 2 23 0 0,0 0 1 0 0,-1-1-1 0 0,0 0 0 0 0,0 0 0 0 0,-2 0 1 0 0,1-1-1 0 0,-2 0 0 0 0,1 0 1 0 0,-2 0-1 0 0,0 0 0 0 0,0 0 0 0 0,-2 0 1 0 0,0-17-1 0 0,0-9 93 0 0,-5-42 0 0 0,4 70-130 0 0,-1 1 0 0 0,0 0-1 0 0,-1 1 1 0 0,1-1 0 0 0,-2 0-1 0 0,0 1 1 0 0,0 0 0 0 0,0 0 0 0 0,-8-11-1 0 0,-10-16 4 0 0,20 31-10 0 0,-1 0 1 0 0,1 1 0 0 0,-1-1-1 0 0,0 1 1 0 0,0 0-1 0 0,-1 0 1 0 0,1 0 0 0 0,-1 0-1 0 0,0 0 1 0 0,0 1-1 0 0,-6-4 1 0 0,1 2-453 0 0,-1 1 0 0 0,1 1 0 0 0,-1-1 0 0 0,0 2-1 0 0,0-1 1 0 0,0 1 0 0 0,0 1 0 0 0,0 0 0 0 0,0 1 0 0 0,0-1 0 0 0,0 2 0 0 0,-1 0-1 0 0,-10 2 1 0 0,12-3-524 0 0,5 1 419 0 0,0 0 0 0 0,0 1-1 0 0,-1-1 1 0 0,1 1 0 0 0,1 0 0 0 0,-1 0-1 0 0,0 0 1 0 0,0 0 0 0 0,1 0-1 0 0,-1 1 1 0 0,-3 3 0 0 0,-2 1-1184 0 0,-35 19-3404 0 0,31-15-1435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25 5008 0 0,'0'0'1408'0'0,"-3"-12"7247"0"0,-3 1-2721 0 0,3 11-5201 0 0,2 0-702 0 0,1 0 0 0 0,0-1 1 0 0,0 1-1 0 0,-1 0 0 0 0,1 0 0 0 0,0 0 0 0 0,-1 0 0 0 0,1 0 0 0 0,0 0 0 0 0,-1 0 0 0 0,1 0 1 0 0,0 0-1 0 0,0 0 0 0 0,-1 0 0 0 0,1 0 0 0 0,0 0 0 0 0,-1 0 0 0 0,1 0 0 0 0,0 0 0 0 0,-1 1 0 0 0,1-1 1 0 0,0 0-1 0 0,0 0 0 0 0,-1 0 0 0 0,1 0 0 0 0,0 0 0 0 0,0 1 0 0 0,-1-1 0 0 0,1 0 0 0 0,0 0 1 0 0,0 1-1 0 0,0-1 0 0 0,-1 0 0 0 0,1 0 0 0 0,0 1 0 0 0,0-1 0 0 0,0 0 0 0 0,0 0 0 0 0,0 1 0 0 0,-1-1 1 0 0,1 1-1 0 0,-8 25 1158 0 0,-2 10-22 0 0,1 39-30 0 0,9-41-730 0 0,-2 1 0 0 0,-12 66 0 0 0,12-83-334 0 0,0-1 0 0 0,1 1 1 0 0,3 34-1 0 0,0-16-7 0 0,-3-34-62 0 0,1 1 0 0 0,0-1 0 0 0,0 0 0 0 0,1 0 1 0 0,-1 0-1 0 0,0 0 0 0 0,1 0 0 0 0,-1 1 0 0 0,1-1 0 0 0,0 0 1 0 0,0 0-1 0 0,0 0 0 0 0,0-1 0 0 0,2 4 0 0 0,-2-3 0 0 0,0-1 1 0 0,0 1-1 0 0,0 0 0 0 0,0 0 0 0 0,0 0 0 0 0,-1 0 1 0 0,1 0-1 0 0,-1 0 0 0 0,1 0 0 0 0,-1 0 0 0 0,0 0 1 0 0,1 0-1 0 0,-1 0 0 0 0,-1 3 0 0 0,2 1 6 0 0,0 0 1 0 0,0 0-1 0 0,0-1 0 0 0,1 1 1 0 0,0-1-1 0 0,0 1 0 0 0,0-1 1 0 0,1 0-1 0 0,-1 1 0 0 0,5 4 0 0 0,39 54 3 0 0,-31-45 17 0 0,-11-15-40 0 0,0 0 1 0 0,0-1-1 0 0,1 1 0 0 0,-1-1 0 0 0,0 0 0 0 0,1 0 1 0 0,0-1-1 0 0,0 1 0 0 0,0-1 0 0 0,0 0 1 0 0,9 2-1 0 0,-3 4-3 0 0,-5-1 26 0 0,9-4-216 0 0,1 1 0 0 0,0-2 0 0 0,-1 0 0 0 0,1-1 0 0 0,30-1 0 0 0,-21-1-563 0 0,-16 0 220 0 0,0-1 0 0 0,0 0 1 0 0,0 0-1 0 0,0-1 0 0 0,-1 0 0 0 0,0 0 0 0 0,12-7 1 0 0,19-7-2273 0 0,-11 4-1156 0 0,49-31-1 0 0,-75 43 3789 0 0,0 0 0 0 0,-1-1 0 0 0,1 1 0 0 0,-1 0 1 0 0,1-1-1 0 0,-1 0 0 0 0,0 1 0 0 0,1-1 0 0 0,-1 0 0 0 0,0 1 0 0 0,1-5 0 0 0,9-9-1704 0 0,20 5-3010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81 299 936 0 0,'-1'0'147'0'0,"0"0"-1"0"0,1 0 1 0 0,-1 0 0 0 0,0 0-1 0 0,0 0 1 0 0,1-1 0 0 0,-1 1-1 0 0,0 0 1 0 0,1-1 0 0 0,-1 1-1 0 0,0 0 1 0 0,1-1 0 0 0,-1 1 0 0 0,1-1-1 0 0,-1 1 1 0 0,0-1 0 0 0,1 1-1 0 0,-1-1 1 0 0,1 0 0 0 0,-1 1-1 0 0,1-1 1 0 0,0 0 0 0 0,-1 1-1 0 0,1-1 1 0 0,0 0 0 0 0,-1 1-1 0 0,1-1 1 0 0,0 0 0 0 0,0 1-1 0 0,0-2 1 0 0,-5-32 5862 0 0,6 29-5459 0 0,-2 1 0 0 0,1 0 0 0 0,0-1 0 0 0,-1 1 0 0 0,0 0 0 0 0,0 0 0 0 0,0 0 0 0 0,-2-5 0 0 0,-3-8 762 0 0,6 16-1187 0 0,0 0 0 0 0,0-1-1 0 0,0 1 1 0 0,0 0 0 0 0,-1 0 0 0 0,1-1 0 0 0,0 1 0 0 0,-1 0 0 0 0,1 0 0 0 0,-1 0 0 0 0,0 0 0 0 0,1 0 0 0 0,-1 0-1 0 0,0 0 1 0 0,0 0 0 0 0,1 0 0 0 0,-2-1 0 0 0,-7-8 6421 0 0,7 25-5622 0 0,20 124 79 0 0,-18-132-983 0 0,1 0 0 0 0,0-1 0 0 0,0 1 0 0 0,1 0 0 0 0,0 0 0 0 0,0-1 0 0 0,0 1 0 0 0,5 8 0 0 0,9 32 3 0 0,7 59 121 0 0,-2-62-95 0 0,-21-43-54 0 0,1 3 8 0 0,1 0 0 0 0,-1 0-1 0 0,1-1 1 0 0,0 1-1 0 0,0 0 1 0 0,0-1 0 0 0,1 1-1 0 0,-1-1 1 0 0,5 4-1 0 0,-4 6-3 0 0,-5-24 53 0 0,-17-36-85 0 0,15 35 30 0 0,0 0 1 0 0,-1 0-1 0 0,-11-21 1 0 0,-12-29-40 0 0,5-2 108 0 0,13 41-52 0 0,2-1 0 0 0,0 0 0 0 0,2 0 0 0 0,0-1 0 0 0,2 0 0 0 0,-3-41 0 0 0,7 54 2 0 0,3-40-14 0 0,-3 49-2 0 0,1 1 0 0 0,-1-1 0 0 0,1 0 0 0 0,0 0 0 0 0,0 0 0 0 0,0 0 0 0 0,1 1 0 0 0,-1-1 0 0 0,1 0 0 0 0,-1 1 0 0 0,1 0-1 0 0,0-1 1 0 0,0 1 0 0 0,0 0 0 0 0,3-3 0 0 0,23-22-12 0 0,-26 24 10 0 0,0 0 0 0 0,1 1 0 0 0,-1 0 1 0 0,0-1-1 0 0,1 1 0 0 0,-1 0 1 0 0,1 0-1 0 0,0 0 0 0 0,-1 0 0 0 0,1 1 1 0 0,0-1-1 0 0,0 1 0 0 0,0-1 0 0 0,0 1 1 0 0,1 0-1 0 0,-1 1 0 0 0,0-1 0 0 0,0 0 1 0 0,1 1-1 0 0,-1 0 0 0 0,6 0 0 0 0,77 0 152 0 0,-55 7-124 0 0,-23 1-7 0 0,-2 1 4 0 0,19 18 19 0 0,-21-22-17 0 0,0 0 0 0 0,0-1-1 0 0,0 1 1 0 0,1-1 0 0 0,-1 1-1 0 0,1-1 1 0 0,6 3 0 0 0,-9-5-13 0 0,0-1 1 0 0,0 0-1 0 0,-1 1 1 0 0,1-1-1 0 0,0 1 0 0 0,-1 0 1 0 0,1-1-1 0 0,-1 1 1 0 0,1 0-1 0 0,-1 0 1 0 0,0 0-1 0 0,0 0 0 0 0,1 0 1 0 0,-2 1-1 0 0,1-1 1 0 0,0 0-1 0 0,0 0 1 0 0,-1 1-1 0 0,1-1 0 0 0,-1 0 1 0 0,0 4-1 0 0,10 33 92 0 0,-6-21-31 0 0,0 0 0 0 0,-1 0 0 0 0,-2 0 0 0 0,1 0-1 0 0,-4 36 1 0 0,1-14 43 0 0,1-32-110 0 0,-2 0 0 0 0,1 0-1 0 0,-1-1 1 0 0,0 1-1 0 0,0-1 1 0 0,-1 1 0 0 0,0-1-1 0 0,0 0 1 0 0,-1 0-1 0 0,0 0 1 0 0,0-1 0 0 0,-1 0-1 0 0,0 1 1 0 0,0-1 0 0 0,-10 9-1 0 0,-22 31-92 0 0,31-40-90 0 0,0 0 1 0 0,0 0-1 0 0,0 0 0 0 0,-1-1 0 0 0,0 0 0 0 0,0 0 1 0 0,-10 4-1 0 0,-7 0-5619 0 0,23-10 5638 0 0,0 1 0 0 0,1-1 1 0 0,-1 1-1 0 0,0-1 0 0 0,0 0 1 0 0,1 1-1 0 0,-1-1 0 0 0,1 0 1 0 0,-1 0-1 0 0,1 1 0 0 0,-1-1 1 0 0,1 0-1 0 0,-1 0 0 0 0,1 0 1 0 0,0 0-1 0 0,-1 1 0 0 0,1-1 1 0 0,0 0-1 0 0,0 0 0 0 0,-1 0 1 0 0,1 0-1 0 0,0 0 0 0 0,0 0 1 0 0,0 0-1 0 0,0 0 0 0 0,1-1 1 0 0,1-32-1958 0 0,3 21 1512 0 0,1-1 1 0 0,0 1-1 0 0,0 0 0 0 0,1 1 1 0 0,1 0-1 0 0,0 0 1 0 0,1 1-1 0 0,14-15 0 0 0,91-79-3524 0 0,-66 64 2102 0 0,32-19 672 0 0,-57 53 1586 0 0,-21 7-143 0 0,0 0-1 0 0,-1 0 1 0 0,1 0-1 0 0,-1-1 1 0 0,1 1-1 0 0,-1-1 1 0 0,1 1-1 0 0,-1-1 1 0 0,1 1-1 0 0,-1-1 1 0 0,1 0-1 0 0,-1 0 1 0 0,0 1-1 0 0,2-3 1 0 0,-2 3 214 0 0,-1-1 1 0 0,1 1 0 0 0,-1-1-1 0 0,1 1 1 0 0,-1 0 0 0 0,1-1-1 0 0,-1 1 1 0 0,1-1 0 0 0,0 1-1 0 0,-1 0 1 0 0,1 0 0 0 0,0-1-1 0 0,-1 1 1 0 0,1 0 0 0 0,0 0-1 0 0,-1 0 1 0 0,1 0 0 0 0,0 0-1 0 0,-1 0 1 0 0,1 0 0 0 0,0 0-1 0 0,0 0 1 0 0,0 0-61 0 0,1 1 0 0 0,-1-1 0 0 0,0 1-1 0 0,0-1 1 0 0,1 1 0 0 0,-1 0 0 0 0,0-1 0 0 0,0 1 0 0 0,0 0 0 0 0,0 0 0 0 0,0 0-1 0 0,0 0 1 0 0,0 0 0 0 0,0 0 0 0 0,0 0 0 0 0,0 0 0 0 0,0 0 0 0 0,-1 1-1 0 0,1-1 1 0 0,0 0 0 0 0,-1 0 0 0 0,1 1 0 0 0,-1-1 0 0 0,0 0 0 0 0,1 1 0 0 0,-1 1-1 0 0,14 50 4207 0 0,-1 63-2041 0 0,-12-98-2168 0 0,1 0 1 0 0,8 35-1 0 0,-5-35-104 0 0,-2 0 0 0 0,3 37 0 0 0,3 21-33 0 0,-9-69-109 0 0,0 0 1 0 0,1 0 0 0 0,0 0-1 0 0,1 0 1 0 0,3 11 0 0 0,-3-11-6 0 0,0 0-1 0 0,-1 0 1 0 0,1 1 0 0 0,-1-1 0 0 0,0 12 0 0 0,-1-7-82 0 0,2-1 1 0 0,-1 0-1 0 0,7 22 0 0 0,-5-24-205 0 0,-1 1 0 0 0,0 0 0 0 0,0-1 0 0 0,-1 1 0 0 0,0 11 0 0 0,-1 7-3003 0 0,0-11-575 0 0,-4-19 2275 0 0,-2-10 1005 0 0,5 9 25 0 0,-5-7 250 0 0,1 0 0 0 0,1 0 0 0 0,-1 0 0 0 0,2-1 0 0 0,-1 1 0 0 0,1-1 0 0 0,1 0 0 0 0,0 0 0 0 0,1 0 0 0 0,0 0 0 0 0,0 0-1 0 0,2-13 1 0 0,-2 5 223 0 0,0 0-1 0 0,-1 1 1 0 0,-5-23-1 0 0,-30-103 916 0 0,32 115-75 0 0,1 1 0 0 0,2-1 1 0 0,1 0-1 0 0,3-50 1 0 0,0 21 424 0 0,-3 27-184 0 0,2-53 882 0 0,-1 81-1789 0 0,0 0 1 0 0,0 0-1 0 0,0 0 1 0 0,1 1 0 0 0,-1-1-1 0 0,1 0 1 0 0,0 0-1 0 0,0 1 1 0 0,0-1 0 0 0,0 0-1 0 0,0 1 1 0 0,1-1 0 0 0,-1 1-1 0 0,1 0 1 0 0,-1-1-1 0 0,1 1 1 0 0,0 0 0 0 0,0 0-1 0 0,0 0 1 0 0,0 0-1 0 0,4-2 1 0 0,-3 3 15 0 0,-1-1 0 0 0,0 1-1 0 0,0-1 1 0 0,0 0 0 0 0,0 0 0 0 0,0 0 0 0 0,0 0 0 0 0,0 0-1 0 0,-1 0 1 0 0,3-3 0 0 0,-3 3 44 0 0,0 0 0 0 0,0 0 0 0 0,1 0 0 0 0,-1 0 0 0 0,1 0 0 0 0,-1 0 0 0 0,1 1 0 0 0,0-1 0 0 0,-1 1 0 0 0,1-1 0 0 0,0 1 0 0 0,0 0 0 0 0,0-1 0 0 0,0 1 0 0 0,0 0 0 0 0,1 0 0 0 0,-1 1 0 0 0,0-1 0 0 0,0 0 0 0 0,1 1 0 0 0,2-1 0 0 0,42 6 1515 0 0,-45-4-1596 0 0,0-1-1 0 0,0 1 0 0 0,1 1 0 0 0,-1-1 0 0 0,0 0 0 0 0,0 0 0 0 0,-1 1 0 0 0,1-1 0 0 0,0 1 1 0 0,0 0-1 0 0,-1-1 0 0 0,1 1 0 0 0,-1 0 0 0 0,1 0 0 0 0,-1 0 0 0 0,0 0 0 0 0,0 0 0 0 0,1 3 1 0 0,24 35 521 0 0,-22-36-527 0 0,-1 0-1 0 0,1 1 1 0 0,-1 0-1 0 0,0 0 1 0 0,-1 0 0 0 0,1 0-1 0 0,-1 0 1 0 0,0 0-1 0 0,1 6 1 0 0,6 41 134 0 0,-3-1-1 0 0,-2 1 1 0 0,-3 57 0 0 0,-1-102-211 0 0,-1-1 18 0 0,0 1 0 0 0,0-1 0 0 0,-1 0 0 0 0,0 1 0 0 0,0-1 0 0 0,0 0 0 0 0,-1-1 0 0 0,-3 8 0 0 0,-3 7-37 0 0,-14 34-565 0 0,21-50 438 0 0,0-1 0 0 0,0 1 0 0 0,0-1-1 0 0,0 1 1 0 0,-1-1 0 0 0,1 0-1 0 0,-1 0 1 0 0,0 0 0 0 0,0 0 0 0 0,0 0-1 0 0,0-1 1 0 0,-1 0 0 0 0,-3 3-1 0 0,-2 1-882 0 0,8-4 36 0 0,-3-8-2776 0 0,3 5 3381 0 0,0-1 0 0 0,0 0-1 0 0,0 0 1 0 0,0 0 0 0 0,1 0 0 0 0,-1 0 0 0 0,0 0 0 0 0,1 0 0 0 0,0-1-1 0 0,-1 1 1 0 0,1 0 0 0 0,0 0 0 0 0,0 0 0 0 0,1-4 0 0 0,2-44-2282 0 0,13 2 60 0 0,-8 28 1082 0 0,3-17-3291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6832 0 0,'0'0'4682'0'0,"9"6"1258"0"0,0 25-1101 0 0,-8-21-4328 0 0,0 0 1 0 0,0 0-1 0 0,1-1 0 0 0,5 15 1 0 0,-3-12-220 0 0,-1-1 0 0 0,0 1 1 0 0,-1-1-1 0 0,1 22 0 0 0,-12 96 767 0 0,0-14-643 0 0,9-115-416 0 0,0 1 0 0 0,0 0-1 0 0,0 0 1 0 0,1 0 0 0 0,-1 0 0 0 0,0 0 0 0 0,1 0 0 0 0,-1 0 0 0 0,1 0-1 0 0,-1 0 1 0 0,1 0 0 0 0,-1-1 0 0 0,1 1 0 0 0,-1 0 0 0 0,1 0 0 0 0,0-1 0 0 0,0 1-1 0 0,-1 0 1 0 0,1-1 0 0 0,0 1 0 0 0,0-1 0 0 0,0 1 0 0 0,-1-1 0 0 0,1 1 0 0 0,0-1-1 0 0,0 0 1 0 0,0 1 0 0 0,0-1 0 0 0,0 0 0 0 0,0 0 0 0 0,0 0 0 0 0,0 0-1 0 0,0 0 1 0 0,0 0 0 0 0,0 0 0 0 0,0 0 0 0 0,0 0 0 0 0,0 0 0 0 0,0 0 0 0 0,0 0-1 0 0,0-1 1 0 0,0 1 0 0 0,-1 0 0 0 0,3-2 0 0 0,1 1-2 0 0,0 0 1 0 0,-1 0-1 0 0,1 0 0 0 0,-1-1 1 0 0,1 1-1 0 0,-1-1 0 0 0,1 0 1 0 0,-1 0-1 0 0,0 0 0 0 0,4-4 1 0 0,-6 4 0 0 0,7-7 2 0 0,0-1 0 0 0,-1 0-1 0 0,0 0 1 0 0,0-1 0 0 0,-2 0 0 0 0,1 0-1 0 0,7-23 1 0 0,-13 30-1 0 0,1 1-1 0 0,0-1 1 0 0,0 1 0 0 0,0 0-1 0 0,0 0 1 0 0,1 0-1 0 0,-1-1 1 0 0,1 1 0 0 0,0 0-1 0 0,0 1 1 0 0,2-4-1 0 0,-2 4 2 0 0,-1 1-1 0 0,0-1 1 0 0,1 0-1 0 0,-1 0 1 0 0,0 0 0 0 0,0 0-1 0 0,0 0 1 0 0,0 0-1 0 0,-1 0 1 0 0,1 0-1 0 0,0-1 1 0 0,-1 1-1 0 0,1-4 1 0 0,-1 3 11 0 0,0 0 1 0 0,1 0-1 0 0,-1 0 1 0 0,1 0-1 0 0,-1 0 1 0 0,1 0-1 0 0,0 0 1 0 0,0 0-1 0 0,1 1 1 0 0,-1-1-1 0 0,0 0 1 0 0,1 1-1 0 0,2-4 1 0 0,-3 5 0 0 0,1-1 1 0 0,-1 0-1 0 0,0 0 0 0 0,0 0 1 0 0,0 0-1 0 0,0 0 1 0 0,0 0-1 0 0,-1-1 1 0 0,1 1-1 0 0,0 0 0 0 0,-1 0 1 0 0,1-4-1 0 0,-1 5 6 0 0,0 0 1 0 0,0 0-1 0 0,0 0 0 0 0,0 0 1 0 0,0 0-1 0 0,1 0 0 0 0,-1 1 0 0 0,0-1 1 0 0,1 0-1 0 0,-1 0 0 0 0,1 0 1 0 0,-1 1-1 0 0,1-1 0 0 0,-1 0 0 0 0,1 0 1 0 0,-1 1-1 0 0,1-1 0 0 0,0 0 1 0 0,-1 1-1 0 0,1-1 0 0 0,0 1 0 0 0,-1-1 1 0 0,1 1-1 0 0,0-1 0 0 0,0 1 1 0 0,0 0-1 0 0,-1-1 0 0 0,1 1 1 0 0,1-1-1 0 0,0 1 117 0 0,0 1-3 0 0,0 0 0 0 0,0 0 1 0 0,0 0-1 0 0,0 0 0 0 0,0 1 1 0 0,0-1-1 0 0,0 0 0 0 0,-1 1 1 0 0,4 3-1 0 0,-5 8 18 0 0,0-1 1 0 0,1 1-1 0 0,0 0 0 0 0,1 0 1 0 0,6 18-1 0 0,1 24 89 0 0,-7-42-221 0 0,9 18 17 0 0,-10-26-38 0 0,1 0-1 0 0,-1-1 1 0 0,0 1 0 0 0,-1 0 0 0 0,1 0-1 0 0,-1 0 1 0 0,0 6 0 0 0,3 25-22 0 0,-1-30-15 0 0,-1 0 0 0 0,1-1 0 0 0,0 0 0 0 0,0 1 0 0 0,1-1 0 0 0,0 0 0 0 0,0 0 0 0 0,0 0 0 0 0,5 5 0 0 0,5 26-1176 0 0,-8-31 614 0 0,1 0 1 0 0,0 0-1 0 0,0-1 0 0 0,0 0 1 0 0,0 0-1 0 0,1-1 0 0 0,-1 0 1 0 0,1 0-1 0 0,0 0 0 0 0,0-1 1 0 0,0 0-1 0 0,0 0 0 0 0,1-1 0 0 0,-1 0 1 0 0,0 0-1 0 0,13-1 0 0 0,-11-4-1161 0 0,-6 1 1446 0 0,15-7-410 0 0,-16 10 648 0 0,0-1 0 0 0,-1 0 0 0 0,1 0 0 0 0,0 0-1 0 0,0 0 1 0 0,-1 0 0 0 0,1 0 0 0 0,-1 0 0 0 0,1-1 0 0 0,-1 1 0 0 0,1 0 0 0 0,-1-1 0 0 0,0 0 0 0 0,0 1 0 0 0,0-1-1 0 0,0 0 1 0 0,0 1 0 0 0,0-1 0 0 0,0 0 0 0 0,0 0 0 0 0,0-3 0 0 0,10-10-623 0 0,-4 9 489 0 0,-5 4 139 0 0,0 1 1 0 0,0-1-1 0 0,0 0 0 0 0,0 0 0 0 0,0-1 0 0 0,-1 1 1 0 0,1 0-1 0 0,-1 0 0 0 0,1-1 0 0 0,-1 1 0 0 0,0-1 1 0 0,0 1-1 0 0,1-4 0 0 0,5-8-257 0 0,0 0 0 0 0,0 0 0 0 0,13-15-1 0 0,19-33 544 0 0,-39 61-196 0 0,1 0-1 0 0,-1 0 1 0 0,0 1 0 0 0,1-1-1 0 0,-1 0 1 0 0,1 1 0 0 0,0-1-1 0 0,-1 0 1 0 0,1 1 0 0 0,-1-1-1 0 0,1 1 1 0 0,0-1 0 0 0,0 1-1 0 0,-1-1 1 0 0,1 1 0 0 0,0 0-1 0 0,0-1 1 0 0,-1 1 0 0 0,1 0-1 0 0,0-1 1 0 0,0 1 0 0 0,1 0-1 0 0,12-5 4897 0 0,-15 28-240 0 0,2-14-2988 0 0,1 155 1955 0 0,0-1-3864 0 0,-2-160 167 0 0,1-1 1 0 0,-1 1-1 0 0,1-1 0 0 0,-1 1 0 0 0,1-1 1 0 0,0 0-1 0 0,0 1 0 0 0,0-1 0 0 0,0 0 1 0 0,3 4-1 0 0,-3-4-126 0 0,1 1-1 0 0,-1-1 1 0 0,0 1-1 0 0,1-1 1 0 0,-1 1-1 0 0,-1-1 1 0 0,1 1 0 0 0,0 0-1 0 0,0 0 1 0 0,-1-1-1 0 0,1 4 1 0 0,-2 5-1242 0 0,1-9 943 0 0,0 0-1 0 0,0 0 1 0 0,-1 1 0 0 0,2-1 0 0 0,-1 0 0 0 0,0 0 0 0 0,0 0 0 0 0,1 0 0 0 0,-1 1 0 0 0,1-1 0 0 0,-1 0 0 0 0,1 0 0 0 0,0 0 0 0 0,0 0 0 0 0,2 3 0 0 0,-2-4-99 0 0,0 2 59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51 3576 0 0,'-18'-51'12129'0'0,"27"59"-4896"0"0,0 10-3874 0 0,7 34-2946 0 0,-4-12 270 0 0,-1-12-347 0 0,-1 1 1 0 0,-1-1-1 0 0,-1 1 1 0 0,4 33-1 0 0,4 13 135 0 0,-2 16 151 0 0,-14-13-282 0 0,-21-44-402 0 0,8-24 81 0 0,12-10-21 0 0,1 0 1 0 0,-1 0-1 0 0,1-1 1 0 0,0 1-1 0 0,-1 0 1 0 0,1 0-1 0 0,-1-1 1 0 0,1 1-1 0 0,0 0 1 0 0,-1-1-1 0 0,1 1 1 0 0,0 0-1 0 0,0-1 1 0 0,-1 1-1 0 0,1 0 1 0 0,0-1-1 0 0,0 1 1 0 0,-1-1-1 0 0,1 1 1 0 0,0 0-1 0 0,0-1 1 0 0,0 1-1 0 0,0-1 1 0 0,0 1-1 0 0,0-1 1 0 0,0 1-1 0 0,0-1 1 0 0,0 1 0 0 0,0-1-1 0 0,0 1 1 0 0,0 0-1 0 0,0-1 1 0 0,0 1-1 0 0,0-1 1 0 0,0 0-1 0 0,0 0-6 0 0,0 0 0 0 0,0 0 0 0 0,0 0 0 0 0,0 0 0 0 0,0 0 0 0 0,-1 0 0 0 0,1 0 0 0 0,0 0 0 0 0,-1 0 0 0 0,1 0 0 0 0,-1 0 0 0 0,1 0 0 0 0,-1 0 0 0 0,1 1 0 0 0,-1-1 0 0 0,0 0 0 0 0,0-1 0 0 0,-8-13-57 0 0,-1-27 45 0 0,2 0 0 0 0,1 0 1 0 0,-1-58-1 0 0,2 22-61 0 0,3 61 72 0 0,1 1 0 0 0,1-1 0 0 0,0 1 1 0 0,2-1-1 0 0,0 1 0 0 0,3-18 0 0 0,-3 29 3 0 0,1 0 0 0 0,0 1-1 0 0,1-1 1 0 0,-1 0-1 0 0,1 1 1 0 0,0-1 0 0 0,3-3-1 0 0,9-17-27 0 0,-14 24 30 0 0,-1 0-1 0 0,1 0 0 0 0,0-1 1 0 0,0 1-1 0 0,0 0 1 0 0,0 0-1 0 0,0 0 1 0 0,0 0-1 0 0,0 1 0 0 0,0-1 1 0 0,0 0-1 0 0,1 0 1 0 0,-1 1-1 0 0,0-1 1 0 0,0 0-1 0 0,1 1 0 0 0,-1 0 1 0 0,0-1-1 0 0,1 1 1 0 0,-1 0-1 0 0,1-1 1 0 0,2 1-1 0 0,34-1-4 0 0,-32 1 8 0 0,-4 0 3 0 0,1 1-1 0 0,-1-1 1 0 0,0 1-1 0 0,0 0 1 0 0,0 0-1 0 0,0 0 1 0 0,0 0-1 0 0,0 1 1 0 0,0-1-1 0 0,0 0 1 0 0,0 1-1 0 0,-1-1 0 0 0,1 1 1 0 0,0 0-1 0 0,-1-1 1 0 0,1 1-1 0 0,-1 0 1 0 0,0 0-1 0 0,0 0 1 0 0,0 0-1 0 0,0 0 1 0 0,0 0-1 0 0,0 0 1 0 0,0 1-1 0 0,0-1 1 0 0,-1 0-1 0 0,0 0 0 0 0,1 1 1 0 0,-1 4-1 0 0,3 11 38 0 0,-1 0-1 0 0,-1 30 0 0 0,-1-48-38 0 0,0 9 5 0 0,1 3 10 0 0,-1 0 1 0 0,0 1-1 0 0,-1-1 0 0 0,0 0 0 0 0,-1 0 0 0 0,-1 0 1 0 0,-7 22-1 0 0,9-30-15 0 0,0 0-1 0 0,0-1 1 0 0,1 1 0 0 0,-1 0 0 0 0,1-1 0 0 0,0 1 0 0 0,0 0 0 0 0,0-1-1 0 0,0 1 1 0 0,1 0 0 0 0,0 0 0 0 0,-1-1 0 0 0,1 1 0 0 0,1-1 0 0 0,-1 1-1 0 0,0-1 1 0 0,3 5 0 0 0,31 16 2 0 0,-27-17-9 0 0,-1-2 0 0 0,1 1 1 0 0,0-1-1 0 0,14 6 0 0 0,44 40 4 0 0,-57-44 6 0 0,0 0-1 0 0,0 0 0 0 0,-1 1 0 0 0,0 0 0 0 0,0 0 0 0 0,-1 0 0 0 0,11 17 1 0 0,7 8 61 0 0,-21-28-20 0 0,0 1 0 0 0,0 0 0 0 0,-1 0 0 0 0,0 1 0 0 0,0-1 1 0 0,0 1-1 0 0,-1-1 0 0 0,0 1 0 0 0,0 0 0 0 0,1 12 0 0 0,1 76 806 0 0,-5-65-637 0 0,1-28-201 0 0,0 1 0 0 0,0 0 0 0 0,-1 0 0 0 0,1-1 0 0 0,-1 1 0 0 0,0 0 0 0 0,0-1 0 0 0,0 1 0 0 0,0-1 0 0 0,0 1 1 0 0,-1-1-1 0 0,1 0 0 0 0,-1 1 0 0 0,1-1 0 0 0,-1 0 0 0 0,0 0 0 0 0,0 0 0 0 0,0 0 0 0 0,0 0 0 0 0,0-1 0 0 0,0 1 0 0 0,-1 0 0 0 0,1-1 1 0 0,-5 2-1 0 0,0 0-90 0 0,-1 0 1 0 0,1 0 0 0 0,-1-1 0 0 0,1 0-1 0 0,-1-1 1 0 0,0 0 0 0 0,1 0 0 0 0,-11-1-1 0 0,13 0-202 0 0,0-1 0 0 0,0 0-1 0 0,-1 0 1 0 0,1-1 0 0 0,0 0-1 0 0,1 0 1 0 0,-1 0 0 0 0,0 0-1 0 0,1-1 1 0 0,-1 0 0 0 0,1 0-1 0 0,0 0 1 0 0,-1 0 0 0 0,2-1 0 0 0,-1 1-1 0 0,0-1 1 0 0,1 0 0 0 0,0-1-1 0 0,-1 1 1 0 0,2 0 0 0 0,-1-1-1 0 0,0 1 1 0 0,-1-6 0 0 0,1-1-953 0 0,0 0 1 0 0,1-1 0 0 0,0 1-1 0 0,0-1 1 0 0,1 1-1 0 0,1-14 1 0 0,0 19 677 0 0,0 0 1 0 0,1 0-1 0 0,-1 0 0 0 0,1 0 0 0 0,1 0 1 0 0,-1 1-1 0 0,1-1 0 0 0,0 0 0 0 0,0 1 1 0 0,0-1-1 0 0,1 1 0 0 0,0 0 0 0 0,5-7 1 0 0,16-2-4958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4864 0 0,'0'0'13881'0'0,"-6"23"-10956"0"0,-10-10-1410 0 0,14-12-1416 0 0,1 0 1 0 0,-1 0-1 0 0,0 0 1 0 0,1 1-1 0 0,-1-1 0 0 0,1 0 1 0 0,-1 1-1 0 0,1-1 0 0 0,0 1 1 0 0,-1 0-1 0 0,1-1 1 0 0,0 1-1 0 0,0 0 0 0 0,0 0 1 0 0,0 0-1 0 0,1 0 0 0 0,-1 0 1 0 0,0 0-1 0 0,0 2 1 0 0,0 1 5 0 0,-1-1 0 0 0,0 0 1 0 0,0 0-1 0 0,0 0 0 0 0,0 0 1 0 0,-1 0-1 0 0,0 0 0 0 0,1-1 1 0 0,-6 5-1 0 0,3-3 13 0 0,1 1 0 0 0,-1-1 0 0 0,1 1 0 0 0,1 0 0 0 0,-1 0 0 0 0,1 1 0 0 0,-3 6 0 0 0,-24 52 370 0 0,22-49-373 0 0,0 0-1 0 0,2 0 1 0 0,-7 22-1 0 0,10-28-56 0 0,-5 43 115 0 0,11-52-178 0 0,0 0 1 0 0,0 0-1 0 0,1 0 0 0 0,-1 0 0 0 0,0-1 0 0 0,0 0 1 0 0,1 1-1 0 0,-1-1 0 0 0,0 0 0 0 0,0-1 0 0 0,4 1 1 0 0,-4-1-23 0 0,2 1 26 0 0,0-1 0 0 0,-1 0 0 0 0,1-1 0 0 0,-1 1 0 0 0,1-1 0 0 0,-1 0 0 0 0,1 0 0 0 0,-1-1-1 0 0,0 1 1 0 0,0-1 0 0 0,0 0 0 0 0,0 0 0 0 0,-1 0 0 0 0,1-1 0 0 0,-1 1 0 0 0,0-1 0 0 0,0 0 0 0 0,0 1 0 0 0,0-2 0 0 0,-1 1 0 0 0,1 0-1 0 0,-1 0 1 0 0,0-1 0 0 0,-1 1 0 0 0,2-7 0 0 0,-2 9 0 0 0,-1 1 0 0 0,1-1 0 0 0,-1 1 0 0 0,1-1 0 0 0,0 1 0 0 0,0-1 0 0 0,0 1 0 0 0,-1-1 0 0 0,1 1 0 0 0,1 0 0 0 0,-1-1 0 0 0,0 1 0 0 0,0 0 0 0 0,0 0 0 0 0,3-2 0 0 0,-3 2 0 0 0,0 0 1 0 0,1 1-1 0 0,-1-1 1 0 0,0 0 0 0 0,0-1-1 0 0,0 1 1 0 0,0 0 0 0 0,-1 0-1 0 0,1 0 1 0 0,0 0 0 0 0,0-1-1 0 0,-1 1 1 0 0,1 0 0 0 0,-1-1-1 0 0,1 1 1 0 0,0-2-1 0 0,3-13 13 0 0,-1 5 8 0 0,-1-1 0 0 0,1 1 0 0 0,0-22 0 0 0,10-2-45 0 0,-13 33 88 0 0,9 30 14 0 0,0 27 351 0 0,0 9 268 0 0,0 199 1647 0 0,-18-172-1825 0 0,9-86-498 0 0,-1 0 0 0 0,0 0 0 0 0,0 0 0 0 0,0 0 0 0 0,0 0 0 0 0,-1 0 0 0 0,1 0 0 0 0,-2-1 0 0 0,1 1 0 0 0,0-1 0 0 0,-4 5 0 0 0,3-3-2 0 0,0 0-1 0 0,0-1 1 0 0,0 1-1 0 0,1 0 1 0 0,0 1-1 0 0,-2 6 1 0 0,3-11-18 0 0,0 1 0 0 0,1 0 0 0 0,-2 0 0 0 0,1-1 0 0 0,0 1 0 0 0,0 0 0 0 0,-1-1 0 0 0,0 1 0 0 0,1-1 0 0 0,-1 0 0 0 0,0 0 0 0 0,0 1 0 0 0,0-1 0 0 0,0 0 0 0 0,-1-1 0 0 0,1 1 0 0 0,-1 0 0 0 0,1-1 0 0 0,-1 1 0 0 0,1-1 0 0 0,-5 2 0 0 0,2 0-32 0 0,4-3 6 0 0,1 1 0 0 0,-1-1 0 0 0,1 1 0 0 0,-1-1 0 0 0,0 1 0 0 0,1-1 0 0 0,-1 1 0 0 0,0-1 0 0 0,1 1 0 0 0,-1-1 0 0 0,0 0 0 0 0,0 0 0 0 0,1 1 0 0 0,-1-1 0 0 0,0 0 0 0 0,0 0 0 0 0,1 0 0 0 0,-1 0 0 0 0,0 0 0 0 0,0 0 0 0 0,0 0 0 0 0,1 0 0 0 0,-1 0 0 0 0,0 0 0 0 0,0 0 0 0 0,0-1-1 0 0,1 1 1 0 0,-1 0 0 0 0,0 0 0 0 0,1-1 0 0 0,-1 1 0 0 0,0-1 0 0 0,0 1 0 0 0,1 0 0 0 0,-1-1 0 0 0,1 1 0 0 0,-1-1 0 0 0,0 0 0 0 0,1 1 0 0 0,-1-1 0 0 0,1 1 0 0 0,-1-1 0 0 0,1 0 0 0 0,0 1 0 0 0,-1-1 0 0 0,1 0 0 0 0,0 0 0 0 0,-1 1 0 0 0,1-1 0 0 0,0 0 0 0 0,0-1 0 0 0,-10-8-517 0 0,9 9 482 0 0,1 1 1 0 0,-1-1 0 0 0,0 0 0 0 0,0 0 0 0 0,0 0 0 0 0,0 0-1 0 0,0 0 1 0 0,1 0 0 0 0,-1 0 0 0 0,0 0 0 0 0,1 0 0 0 0,-1 0-1 0 0,1 0 1 0 0,-1-1 0 0 0,1 1 0 0 0,0 0 0 0 0,0 0 0 0 0,-1 0-1 0 0,1-1 1 0 0,0-1 0 0 0,-6-107-5529 0 0,7 96 4857 0 0,-1 0 1 0 0,2 1-1 0 0,0-1 1 0 0,0 0-1 0 0,2 1 0 0 0,6-19 1 0 0,2-9-740 0 0,-10 33 1165 0 0,0 0-1 0 0,1 0 1 0 0,-1 0-1 0 0,1 1 1 0 0,1-1-1 0 0,0 1 1 0 0,4-8-1 0 0,21-24-1134 0 0,-6 8-1231 0 0,0 1 0 0 0,35-33 0 0 0,-56 61 2309 0 0,1 1-1 0 0,-1-1 1 0 0,1 1 0 0 0,0 0-1 0 0,-1 0 1 0 0,1 0-1 0 0,0 0 1 0 0,-1 0 0 0 0,1 1-1 0 0,3-1 1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5520 0 0,'0'3'545'0'0,"1"1"1"0"0,0 0 0 0 0,0 0-1 0 0,0-1 1 0 0,0 1-1 0 0,0-1 1 0 0,1 1 0 0 0,-1-1-1 0 0,5 6 1 0 0,6 16 1616 0 0,13 43 1978 0 0,-22-62-3729 0 0,-1-1 0 0 0,0 1 0 0 0,-1 0 1 0 0,1-1-1 0 0,-1 1 0 0 0,0 0 0 0 0,0 8 0 0 0,6 26 1468 0 0,9-3 226 0 0,15 63 1 0 0,-27-78-1747 0 0,-4-17-296 0 0,1 0 0 0 0,-1 0 0 0 0,1 0 0 0 0,0 0 1 0 0,1 0-1 0 0,-1-1 0 0 0,1 1 0 0 0,0 0 0 0 0,4 7 0 0 0,5 3 207 0 0,-10-13-236 0 0,0-1 1 0 0,0 1 0 0 0,0 0 0 0 0,0-1 0 0 0,0 1 0 0 0,0-1 0 0 0,1 1 0 0 0,-1-1 0 0 0,1 0 0 0 0,-1 0 0 0 0,1 1 0 0 0,-1-1 0 0 0,1 0 0 0 0,3 1-1 0 0,0 3 159 0 0,-5-5-188 0 0,0 1 1 0 0,0-1-1 0 0,0 0 1 0 0,1 1 0 0 0,-1-1-1 0 0,0 0 1 0 0,0 0-1 0 0,1 1 1 0 0,-1-1-1 0 0,0 0 1 0 0,1 1-1 0 0,-1-1 1 0 0,0 0-1 0 0,0 0 1 0 0,1 0-1 0 0,-1 1 1 0 0,1-1-1 0 0,-1 0 1 0 0,0 0-1 0 0,1 0 1 0 0,-1 0-1 0 0,0 0 1 0 0,1 0-1 0 0,-1 0 1 0 0,1 0-1 0 0,-1 0 1 0 0,0 0-1 0 0,1 0 1 0 0,-1 0-1 0 0,1 0 1 0 0,-1 0-1 0 0,0 0 1 0 0,1 0-1 0 0,0 0 1 0 0,0-1 13 0 0,0 0 0 0 0,1 0 0 0 0,-1-1 0 0 0,1 1 0 0 0,-1 0 1 0 0,0 0-1 0 0,0-1 0 0 0,0 1 0 0 0,0-1 0 0 0,0 1 0 0 0,0-1 0 0 0,0 1 1 0 0,-1-1-1 0 0,1 0 0 0 0,0 1 0 0 0,-1-1 0 0 0,1 0 0 0 0,-1 0 0 0 0,0 1 1 0 0,0-1-1 0 0,1 0 0 0 0,-1 0 0 0 0,0 1 0 0 0,-1-1 0 0 0,1-3 0 0 0,-4-61 109 0 0,-60-247 108 0 0,59 275-329 0 0,0-61 1 0 0,6 95 28 0 0,0 1 0 0 0,1-1-1 0 0,-1 1 1 0 0,1 0 0 0 0,0 0 0 0 0,0 0 0 0 0,0-1 0 0 0,0 2 0 0 0,0-1 0 0 0,1 0 0 0 0,4-4-1 0 0,-1 4-368 0 0,0-1 0 0 0,1 1 0 0 0,0 0 0 0 0,0 0 0 0 0,0 0 0 0 0,0 1 0 0 0,0 0 0 0 0,0 1 0 0 0,0 0 0 0 0,1 0 0 0 0,-1 0 0 0 0,10 1 0 0 0,-10 0-625 0 0,0 1-1 0 0,0 0 1 0 0,0 0-1 0 0,1 1 1 0 0,-1 0-1 0 0,-1 0 0 0 0,1 1 1 0 0,0-1-1 0 0,-1 1 1 0 0,1 1-1 0 0,-1-1 1 0 0,0 1-1 0 0,0 1 1 0 0,7 5-1 0 0,-5-6-4094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7408 0 0,'-1'21'8928'0'0,"1"8"-2769"0"0,0-22-5753 0 0,0-1 0 0 0,1 0 1 0 0,-1 0-1 0 0,2 1 0 0 0,-1-1 0 0 0,0 0 1 0 0,1 0-1 0 0,3 6 0 0 0,-2-3-222 0 0,-1 0-1 0 0,0 0 1 0 0,0 0 0 0 0,-1 0-1 0 0,0 0 1 0 0,-1 17-1 0 0,0 58-467 0 0,0-55-5116 0 0,0-2-7876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6352 0 0,'0'0'4880'0'0,"-35"0"4385"0"0,31 0-8940 0 0,0 1 1 0 0,0-1 0 0 0,0 1-1 0 0,1 0 1 0 0,-1 0 0 0 0,0 0-1 0 0,1 1 1 0 0,-1-1 0 0 0,1 1-1 0 0,-1 0 1 0 0,1 0-1 0 0,0 0 1 0 0,0 0 0 0 0,0 1-1 0 0,0-1 1 0 0,0 1 0 0 0,1 0-1 0 0,-1 0 1 0 0,1 0 0 0 0,-1 0-1 0 0,1 0 1 0 0,-3 7 0 0 0,-4 8-40 0 0,1 0 1 0 0,0 1-1 0 0,-6 24 1 0 0,2-5 259 0 0,-13 38-63 0 0,22-67-426 0 0,0 0-1 0 0,1 0 1 0 0,0 0 0 0 0,0 1 0 0 0,1-1 0 0 0,-1 16 0 0 0,0 2 27 0 0,-1-4 25 0 0,2 1 0 0 0,2 43 0 0 0,0-19-61 0 0,0-45-46 0 0,-1 1 1 0 0,1-1-1 0 0,0 1 1 0 0,0-1-1 0 0,0 1 0 0 0,0-1 1 0 0,1 0-1 0 0,-1 1 0 0 0,1-1 1 0 0,0 0-1 0 0,2 3 1 0 0,12 26-4 0 0,-14-27-15 0 0,0-1 0 0 0,0 1 0 0 0,0-1 0 0 0,0 1 0 0 0,1-1 0 0 0,0 0 0 0 0,0 0-1 0 0,0-1 1 0 0,0 1 0 0 0,0 0 0 0 0,1-1 0 0 0,0 0 0 0 0,-1 0 0 0 0,1 0 0 0 0,1 0 0 0 0,-1-1 0 0 0,0 1 0 0 0,0-1 0 0 0,1 0-1 0 0,4 1 1 0 0,4 1-532 0 0,-1 0 1 0 0,1-1-1 0 0,0-1 0 0 0,0 0 0 0 0,0 0 0 0 0,15-1 0 0 0,-25-1 301 0 0,1 0 0 0 0,-1 0 0 0 0,0-1 0 0 0,0 1 0 0 0,0-1 1 0 0,0 0-1 0 0,0 1 0 0 0,0-1 0 0 0,0-1 0 0 0,0 1 0 0 0,0 0 0 0 0,0-1 0 0 0,0 1 0 0 0,-1-1 1 0 0,1 0-1 0 0,-1 0 0 0 0,4-3 0 0 0,19-12-2372 0 0,-22 16 2425 0 0,0-1 0 0 0,-1 1 0 0 0,1-1 0 0 0,0 1-1 0 0,0-1 1 0 0,-1 0 0 0 0,1 0 0 0 0,-1 0-1 0 0,0 0 1 0 0,0 0 0 0 0,0-1 0 0 0,0 1 0 0 0,0-1-1 0 0,2-2 1 0 0,-3 3 41 0 0,0 0 0 0 0,0 1-1 0 0,1-1 1 0 0,-1 0 0 0 0,1 1-1 0 0,-1-1 1 0 0,1 1 0 0 0,-1 0-1 0 0,1-1 1 0 0,0 1 0 0 0,2-1-1 0 0,9-8-615 0 0,3-13-614 0 0,-7 15 702 0 0,-6 6 308 0 0,0-1 0 0 0,0 0 0 0 0,0 0 0 0 0,0 0 0 0 0,-1 0 0 0 0,1 0 0 0 0,-1 0 0 0 0,0-1 0 0 0,0 0 0 0 0,0 1 0 0 0,-1-1 0 0 0,3-6 0 0 0,9-23-4699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5720 0 0,'-27'4'11226'0'0,"13"6"-5418"0"0,13-7-5488 0 0,0 1 0 0 0,0 0 1 0 0,0-1-1 0 0,0 1 0 0 0,1-1 0 0 0,0 1 1 0 0,-1 0-1 0 0,2 0 0 0 0,0 6 0 0 0,-1 17 609 0 0,1-11-660 0 0,1 1 1 0 0,1 0-1 0 0,0-1 1 0 0,10 30-1 0 0,-11-40-203 0 0,0 0 0 0 0,0 0 0 0 0,0 0-1 0 0,-1 0 1 0 0,0 0 0 0 0,0 0 0 0 0,-1 13-1 0 0,4 16 104 0 0,34 133 786 0 0,-29-96-607 0 0,-7-51-254 0 0,0 0 0 0 0,-3 31 1 0 0,1-33-39 0 0,0 0 1 0 0,0 0 0 0 0,6 27-1 0 0,-4-30-10 0 0,0 0 1 0 0,-1 1-1 0 0,-1-1 1 0 0,-2 23-1 0 0,0 12 50 0 0,2-49-100 0 0,0 0 0 0 0,0 0 1 0 0,0 0-1 0 0,0 0 0 0 0,-1 1 0 0 0,1-1 0 0 0,-1 0 1 0 0,1 0-1 0 0,-1 0 0 0 0,0 0 0 0 0,0 0 0 0 0,0 0 1 0 0,0 0-1 0 0,0 0 0 0 0,0 0 0 0 0,0-1 0 0 0,-1 1 1 0 0,1 0-1 0 0,-1-1 0 0 0,1 1 0 0 0,-1-1 0 0 0,0 1 1 0 0,0-1-1 0 0,0 0 0 0 0,1 0 0 0 0,-4 2 1 0 0,-2-1-108 0 0,1 0 1 0 0,0-1 0 0 0,-1 1 0 0 0,1-1 0 0 0,-1 0-1 0 0,1-1 1 0 0,-11 0 0 0 0,12-2-265 0 0,-1 0-1 0 0,0 0 1 0 0,0-1-1 0 0,1 0 1 0 0,-1 0-1 0 0,1 0 1 0 0,0-1-1 0 0,0 0 0 0 0,0 0 1 0 0,1 0-1 0 0,-1-1 1 0 0,1 1-1 0 0,-4-6 1 0 0,2 2-768 0 0,1 1 0 0 0,0-1 0 0 0,0 1 0 0 0,1-1 0 0 0,0-1 0 0 0,1 1 0 0 0,-1-1 0 0 0,1 1 0 0 0,1-1 1 0 0,0 0-1 0 0,0 0 0 0 0,-1-15 0 0 0,3 12-5377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147 202 4032 0 0,'-11'-1'1725'0'0,"0"0"0"0"0,0 0-1 0 0,1-1 1 0 0,-11-4 0 0 0,-26-3 4212 0 0,46 9-5762 0 0,0 0-1 0 0,-1-1 1 0 0,1 1 0 0 0,0-1 0 0 0,-1 1 0 0 0,1-1-1 0 0,0 1 1 0 0,0-1 0 0 0,0 1 0 0 0,-1-1 0 0 0,1 0-1 0 0,0 0 1 0 0,0 0 0 0 0,0 0 0 0 0,0 0 0 0 0,0 0-1 0 0,1 0 1 0 0,-2-2 0 0 0,-6-4 553 0 0,7 6-667 0 0,1 1-1 0 0,-1-1 1 0 0,1 1 0 0 0,0 0-1 0 0,-1-1 1 0 0,1 1-1 0 0,-1-1 1 0 0,1 1 0 0 0,0-1-1 0 0,0 1 1 0 0,-1-1 0 0 0,1 1-1 0 0,0-1 1 0 0,0 0 0 0 0,0 1-1 0 0,0-1 1 0 0,0 1 0 0 0,0-1-1 0 0,-1 1 1 0 0,1-1 0 0 0,0 0-1 0 0,1 1 1 0 0,-1-1-1 0 0,0 1 1 0 0,0-1 0 0 0,0 0-1 0 0,0 1 1 0 0,0-1 0 0 0,1 1-1 0 0,-1-1 1 0 0,0 0 0 0 0,11-21 589 0 0,-7 14-314 0 0,-3 4-262 0 0,0 0 0 0 0,0 0 0 0 0,0 0 0 0 0,1 0 0 0 0,0 1 0 0 0,-1-1 0 0 0,1 1 0 0 0,1-1 0 0 0,-1 1 0 0 0,0 0 0 0 0,1-1 0 0 0,0 1 0 0 0,-1 1 0 0 0,1-1 0 0 0,1 0 0 0 0,-1 1 1 0 0,0-1-1 0 0,5-1 0 0 0,20-21 472 0 0,-23 22-486 0 0,-1 0 0 0 0,1 0 1 0 0,0 1-1 0 0,0 0 0 0 0,0 0 0 0 0,0 0 1 0 0,0 0-1 0 0,0 1 0 0 0,1 0 0 0 0,-1 0 1 0 0,0 1-1 0 0,1-1 0 0 0,-1 1 1 0 0,6 1-1 0 0,-5-1 4 0 0,57 3 239 0 0,-60-3-294 0 0,-1 0 1 0 0,1 0-1 0 0,0 1 1 0 0,-1-1-1 0 0,1 1 1 0 0,-1 0-1 0 0,1 0 1 0 0,-1-1-1 0 0,1 2 1 0 0,-1-1-1 0 0,0 0 1 0 0,1 0-1 0 0,-1 1 1 0 0,0-1 0 0 0,0 1-1 0 0,0 0 1 0 0,0 0-1 0 0,0-1 1 0 0,1 4-1 0 0,-2-4 0 0 0,0 1 0 0 0,1-1 0 0 0,-1 1 0 0 0,0-1 0 0 0,0 0 0 0 0,1 1 0 0 0,-1-1 0 0 0,1 0 0 0 0,-1 0 0 0 0,1 0 0 0 0,-1 0 0 0 0,1 0-1 0 0,0 0 1 0 0,0-1 0 0 0,-1 1 0 0 0,1 0 0 0 0,0-1 0 0 0,2 1 0 0 0,23 10 118 0 0,-18-6-84 0 0,1 0 0 0 0,-1 1-1 0 0,0 0 1 0 0,0 0 0 0 0,0 1-1 0 0,-1 0 1 0 0,0 1 0 0 0,-1 0-1 0 0,0 0 1 0 0,0 0 0 0 0,8 14-1 0 0,-14-20-33 0 0,-1-1-1 0 0,1 0 0 0 0,0 1 1 0 0,0-1-1 0 0,0 0 0 0 0,0 1 0 0 0,0-1 1 0 0,0 0-1 0 0,0 0 0 0 0,0 0 1 0 0,0 0-1 0 0,0 0 0 0 0,1 0 0 0 0,-1 0 1 0 0,0-1-1 0 0,1 1 0 0 0,-1 0 0 0 0,3 0 1 0 0,7 6 43 0 0,-5 7 32 0 0,4 6 124 0 0,5-7-93 0 0,-12-11-99 0 0,0 1 1 0 0,0-1-1 0 0,-1 1 0 0 0,1-1 0 0 0,0 1 0 0 0,-1 0 1 0 0,0 0-1 0 0,0 0 0 0 0,0 0 0 0 0,0 1 1 0 0,0-1-1 0 0,-1 1 0 0 0,3 4 0 0 0,-4-7-11 0 0,0 1 0 0 0,0-1 0 0 0,1 1-1 0 0,-1-1 1 0 0,1 0 0 0 0,-1 1 0 0 0,1-1 0 0 0,0 0-1 0 0,-1 0 1 0 0,1 1 0 0 0,0-1 0 0 0,0 0-1 0 0,0 0 1 0 0,0 0 0 0 0,0 0 0 0 0,0 0 0 0 0,0 0-1 0 0,0 0 1 0 0,3 1 0 0 0,-3-1 2 0 0,0 0 1 0 0,1 0-1 0 0,-1 0 1 0 0,0 0-1 0 0,1 0 1 0 0,-1 0-1 0 0,0 0 1 0 0,0 1-1 0 0,0-1 1 0 0,0 1-1 0 0,0-1 1 0 0,0 1-1 0 0,0-1 1 0 0,-1 1-1 0 0,1-1 1 0 0,-1 1-1 0 0,1 0 1 0 0,-1-1-1 0 0,1 4 1 0 0,7 24 105 0 0,2-1-1 0 0,17 38 1 0 0,-8-22-13 0 0,-16-37-96 0 0,-1 0-1 0 0,0 0 1 0 0,-1 0-1 0 0,0 1 1 0 0,0-1-1 0 0,0 9 1 0 0,5 32-65 0 0,-3-27 29 0 0,1 1-2 0 0,0-1-1 0 0,15 42 0 0 0,-15-49-350 0 0,1 1-1 0 0,-2 0 0 0 0,0 0 1 0 0,0 0-1 0 0,-1 1 1 0 0,-1-1-1 0 0,-1 0 0 0 0,-3 27 1 0 0,2 6-4698 0 0,1-48 4751 0 0,-1 1 0 0 0,1 0 0 0 0,-1 0 0 0 0,1 0 0 0 0,-1-1 0 0 0,1 1 0 0 0,-1 0 0 0 0,0-1-1 0 0,0 1 1 0 0,1-1 0 0 0,-1 1 0 0 0,0-1 0 0 0,0 1 0 0 0,1-1 0 0 0,-1 1 0 0 0,0-1 0 0 0,0 0 0 0 0,0 0 0 0 0,0 1-1 0 0,0-1 1 0 0,0 0 0 0 0,0 0 0 0 0,0 0 0 0 0,0 0 0 0 0,1 0 0 0 0,-1 0 0 0 0,0 0 0 0 0,0 0 0 0 0,0 0 0 0 0,0-1-1 0 0,-2 1 1 0 0,-27-6-6860 0 0,25 1 3872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23 101 7616 0 0,'0'0'456'0'0,"-1"1"0"0"0,0-1 0 0 0,1 1 0 0 0,-1-1-1 0 0,0 1 1 0 0,1-1 0 0 0,-1 1 0 0 0,1 0 0 0 0,-1-1 0 0 0,1 1 0 0 0,-1 0 0 0 0,1-1 0 0 0,-1 1 0 0 0,1 0 0 0 0,0 0 0 0 0,0-1 0 0 0,-1 1 0 0 0,1 0 0 0 0,0 0 0 0 0,0-1-1 0 0,0 1 1 0 0,0 1 0 0 0,0 27 3825 0 0,10 24-2136 0 0,-9-50-1523 0 0,44 176 3151 0 0,-32-137-3381 0 0,-11-37-363 0 0,0 0 1 0 0,0 0-1 0 0,0 1 1 0 0,-1-1 0 0 0,0 0-1 0 0,1 10 1 0 0,-2-11-7 0 0,0 0 0 0 0,1 0 0 0 0,-1 0 1 0 0,1-1-1 0 0,0 1 0 0 0,0 0 0 0 0,1 0 1 0 0,-1-1-1 0 0,1 1 0 0 0,-1-1 0 0 0,5 7 0 0 0,-4-7-8 0 0,0 0-1 0 0,0 0 0 0 0,-1 0 0 0 0,1 0 1 0 0,-1 1-1 0 0,0-1 0 0 0,0 0 0 0 0,0 1 0 0 0,0-1 1 0 0,-1 1-1 0 0,1 5 0 0 0,-1-1 0 0 0,0-1 0 0 0,0 1 0 0 0,1-1 1 0 0,0 0-1 0 0,1 1 0 0 0,-1-1 0 0 0,1 0 0 0 0,1 0 0 0 0,4 10 0 0 0,-6-12-7 0 0,0 0-1 0 0,0 0 1 0 0,-1 0-1 0 0,0 1 0 0 0,0-1 1 0 0,0 0-1 0 0,-1 7 1 0 0,0 3-17 0 0,1-15 10 0 0,0 0 1 0 0,0 0 0 0 0,0 1-1 0 0,0-1 1 0 0,0 0-1 0 0,-1 0 1 0 0,1 0 0 0 0,0 0-1 0 0,0 1 1 0 0,0-1-1 0 0,0 0 1 0 0,-1 0 0 0 0,1 0-1 0 0,0 0 1 0 0,0 0-1 0 0,0 0 1 0 0,0 1 0 0 0,-1-1-1 0 0,1 0 1 0 0,0 0-1 0 0,0 0 1 0 0,-1 0 0 0 0,1 0-1 0 0,0 0 1 0 0,0 0 0 0 0,0 0-1 0 0,-1 0 1 0 0,1 0-1 0 0,0 0 1 0 0,0 0 0 0 0,-1 0-1 0 0,1 0 1 0 0,0 0-1 0 0,0 0 1 0 0,0 0 0 0 0,-1 0-1 0 0,1 0 1 0 0,0 0-1 0 0,0-1 1 0 0,0 1 0 0 0,-1 0-1 0 0,1 0 1 0 0,0 0-1 0 0,0 0 1 0 0,0 0 0 0 0,0-1-1 0 0,-1 1 1 0 0,1 0 0 0 0,0 0-1 0 0,0 0 1 0 0,0 0-1 0 0,0-1 1 0 0,0 1 0 0 0,0 0-1 0 0,0 0 1 0 0,-10-9-41 0 0,-3-13-9 0 0,8 14 59 0 0,1 0-1 0 0,-1 0 1 0 0,1 0-1 0 0,1-1 1 0 0,-4-11-1 0 0,-27-80-25 0 0,22 58 72 0 0,6 25-73 0 0,1-1 0 0 0,1 1-1 0 0,1-1 1 0 0,-3-32 0 0 0,-7-60-41 0 0,13 96 44 0 0,1 0 0 0 0,0 0 0 0 0,4-18 0 0 0,-4 27-6 0 0,0 0-1 0 0,1 0 0 0 0,0 0 0 0 0,-1 1 1 0 0,1-1-1 0 0,1 0 0 0 0,-1 1 0 0 0,1 0 1 0 0,0 0-1 0 0,0 0 0 0 0,0 0 0 0 0,0 0 1 0 0,1 0-1 0 0,-1 1 0 0 0,6-5 0 0 0,24-23-389 0 0,-32 29 379 0 0,1 1 1 0 0,-1 0-1 0 0,1 0 0 0 0,0 1 1 0 0,-1-1-1 0 0,1 0 1 0 0,0 1-1 0 0,-1-1 1 0 0,1 0-1 0 0,0 1 0 0 0,0 0 1 0 0,2-1-1 0 0,-2 1-1 0 0,-1 0-1 0 0,1 0 1 0 0,0-1-1 0 0,-1 1 1 0 0,0 0 0 0 0,1-1-1 0 0,-1 1 1 0 0,1-1-1 0 0,-1 0 1 0 0,1 1-1 0 0,-1-1 1 0 0,0 0-1 0 0,0 0 1 0 0,1 0-1 0 0,-1 0 1 0 0,1-1-1 0 0,3-1-273 0 0,1 0-1 0 0,-1 0 1 0 0,1 1 0 0 0,-1 0-1 0 0,1 0 1 0 0,0 1-1 0 0,0-1 1 0 0,0 1-1 0 0,0 1 1 0 0,6-1-1 0 0,0-1-484 0 0,126-21-13649 0 0,-111 20 7946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98 4168 0 0,'0'0'869'0'0,"-2"-22"6962"0"0,1 20-8182 0 0,-8-10 5115 0 0,4 12-1860 0 0,4 9-2098 0 0,11 8-251 0 0,-8-16-510 0 0,-1 0 0 0 0,0 1 0 0 0,1-1 0 0 0,-1 0 0 0 0,0 1 0 0 0,0-1 1 0 0,0 1-1 0 0,0-1 0 0 0,0 1 0 0 0,0 0 0 0 0,-1-1 0 0 0,1 1 0 0 0,0 0 0 0 0,-1-1 0 0 0,1 1 0 0 0,-1 0 0 0 0,1 3 0 0 0,12 23 536 0 0,-10-25-520 0 0,0 1 0 0 0,-1 0 0 0 0,1 0 0 0 0,-1 1 0 0 0,0-1 0 0 0,2 8 0 0 0,4 36 236 0 0,-7-34-197 0 0,1-1-1 0 0,0 0 0 0 0,1 1 0 0 0,0-1 0 0 0,1 0 1 0 0,1-1-1 0 0,0 1 0 0 0,9 14 0 0 0,-12-19-61 0 0,0-1 0 0 0,0 1 0 0 0,0 0 0 0 0,-1 0 0 0 0,0 0 0 0 0,-1 0 0 0 0,0-1 0 0 0,0 1 0 0 0,-1 0 0 0 0,-1 9-1 0 0,1 13 189 0 0,1-25-193 0 0,0-4-15 0 0,0 0-1 0 0,1 0 1 0 0,-1 0 0 0 0,0 0 0 0 0,0 0 0 0 0,0 0 0 0 0,0 0-1 0 0,0 0 1 0 0,0-1 0 0 0,0 1 0 0 0,0 0 0 0 0,0 0 0 0 0,0 0-1 0 0,0 0 1 0 0,0 0 0 0 0,-1 0 0 0 0,1 0 0 0 0,0 0 0 0 0,-1 0-1 0 0,1 0 1 0 0,-1 0 0 0 0,1-1 0 0 0,-1 1 0 0 0,1 0 0 0 0,-1 0-1 0 0,0-1 1 0 0,1 1 0 0 0,-1 0 0 0 0,0-1 0 0 0,0 1 0 0 0,1-1-1 0 0,-1 1 1 0 0,0-1 0 0 0,0 1 0 0 0,0-1 0 0 0,0 1 0 0 0,0-1-1 0 0,0 0 1 0 0,0 0 0 0 0,-1 1 0 0 0,-5 1 8 0 0,6-2-15 0 0,0 1 1 0 0,0-1 0 0 0,0 1-1 0 0,0-1 1 0 0,0 0-1 0 0,0 1 1 0 0,0-1 0 0 0,-1 0-1 0 0,1 0 1 0 0,0 0 0 0 0,0 0-1 0 0,0 0 1 0 0,0 0-1 0 0,0 0 1 0 0,-1 0 0 0 0,1-1-1 0 0,0 1 1 0 0,0 0 0 0 0,0-1-1 0 0,0 1 1 0 0,0 0-1 0 0,0-1 1 0 0,0 0 0 0 0,0 1-1 0 0,-1-2 1 0 0,-6-7-7 0 0,1-1 1 0 0,0 0-1 0 0,1-1 0 0 0,0 1 1 0 0,1-1-1 0 0,-6-15 0 0 0,6 13-19 0 0,4 11 12 0 0,0 0 1 0 0,0 0 0 0 0,0 0 0 0 0,1 0 0 0 0,-1 0-1 0 0,1 0 1 0 0,-1 0 0 0 0,1-1 0 0 0,0 1 0 0 0,0 0-1 0 0,0 0 1 0 0,0-1 0 0 0,1-3 0 0 0,-1-6 3 0 0,-6-18 10 0 0,2-1-1 0 0,1 0 1 0 0,2 0 0 0 0,0 0 0 0 0,2-1 0 0 0,7-40 0 0 0,-7 68-12 0 0,1 0 1 0 0,-1 0-1 0 0,1 0 1 0 0,0 0-1 0 0,0 0 1 0 0,0 0-1 0 0,0 0 1 0 0,1 1-1 0 0,-1-1 1 0 0,1 1-1 0 0,0 0 1 0 0,0 0-1 0 0,0 0 1 0 0,4-3-1 0 0,12-12 3 0 0,-13 13-3 0 0,0 0 1 0 0,0 1-1 0 0,1 0 0 0 0,0 0 1 0 0,0 1-1 0 0,0 0 0 0 0,11-4 1 0 0,-15 5 3 0 0,0 1-1 0 0,0 0 1 0 0,0 0 0 0 0,0 0 0 0 0,0 0 0 0 0,0 1 0 0 0,0-1 0 0 0,0 1 0 0 0,1 0 0 0 0,-1 0-1 0 0,0 0 1 0 0,0 0 0 0 0,0 0 0 0 0,0 1 0 0 0,0 0 0 0 0,0-1 0 0 0,0 1 0 0 0,0 0 0 0 0,0 0 0 0 0,0 1-1 0 0,0-1 1 0 0,5 4 0 0 0,7 9 50 0 0,-13-13-48 0 0,0 1-1 0 0,0 0 1 0 0,0 0-1 0 0,0 0 1 0 0,0 0-1 0 0,0 0 1 0 0,-1 0-1 0 0,1 0 1 0 0,-1 0-1 0 0,0 1 1 0 0,2 2-1 0 0,9 17 39 0 0,-9-19-25 0 0,-1 0 0 0 0,-1 0 1 0 0,1 1-1 0 0,0-1 0 0 0,-1 0 0 0 0,1 1 0 0 0,-1-1 0 0 0,0 1 0 0 0,0-1 0 0 0,-1 1 0 0 0,1-1 0 0 0,0 8 0 0 0,-1-6-4 0 0,0-2 4 0 0,0 0 0 0 0,0 0 0 0 0,0 1-1 0 0,0-1 1 0 0,0 0 0 0 0,-1 0 0 0 0,1 0 0 0 0,-1 0 0 0 0,0 0-1 0 0,0 0 1 0 0,0 0 0 0 0,-1 0 0 0 0,-1 3 0 0 0,-21 46 201 0 0,15-28-136 0 0,5-11-37 0 0,4-13-43 0 0,0 1 0 0 0,0 0 0 0 0,0 0 0 0 0,-1-1 0 0 0,1 1 0 0 0,0 0 1 0 0,0 0-1 0 0,-1-1 0 0 0,1 1 0 0 0,-1 0 0 0 0,1-1 0 0 0,-1 1 0 0 0,1-1 0 0 0,-1 1 0 0 0,1 0 0 0 0,-1-1 0 0 0,1 1 0 0 0,-1-1 0 0 0,0 1 0 0 0,1-1 0 0 0,-1 0 0 0 0,-1 1 0 0 0,3-1 1 0 0,-1 0 1 0 0,1 0 0 0 0,0 0-1 0 0,-1 0 1 0 0,1 0 0 0 0,-1 0-1 0 0,1 1 1 0 0,-1-1 0 0 0,1 0-1 0 0,-1 0 1 0 0,1 0 0 0 0,-1 1-1 0 0,1-1 1 0 0,-1 0 0 0 0,1 0-1 0 0,-1 1 1 0 0,1-1 0 0 0,-1 1-1 0 0,0-1 1 0 0,1 0 0 0 0,-1 1-1 0 0,0-1 1 0 0,1 1 0 0 0,-1-1-1 0 0,0 1 1 0 0,1-1-1 0 0,-1 1 1 0 0,0-1 0 0 0,0 1-1 0 0,1-1 1 0 0,-1 1 0 0 0,0-1-1 0 0,0 1 1 0 0,0-1 0 0 0,0 1-1 0 0,0-1 1 0 0,0 1 0 0 0,0-1-1 0 0,0 1 1 0 0,0 0 0 0 0,0-1-1 0 0,0 1 1 0 0,0-1 0 0 0,0 1-1 0 0,-1-1 1 0 0,1 1 0 0 0,0-1-1 0 0,0 1 1 0 0,-1-1 0 0 0,1 1-1 0 0,0-1 1 0 0,0 1-1 0 0,-1-1 1 0 0,10-2 12 0 0,0 0-1 0 0,0 0 1 0 0,0 1-1 0 0,1 0 1 0 0,-1 1-1 0 0,0-1 1 0 0,0 2-1 0 0,14 1 1 0 0,9 0 51 0 0,-24-1-37 0 0,-1 0 0 0 0,0 0 0 0 0,1 1 1 0 0,-1 0-1 0 0,0 1 0 0 0,0 0 0 0 0,0 0 0 0 0,0 0 0 0 0,9 6 1 0 0,-13-7-25 0 0,-2-1-5 0 0,0-1 0 0 0,-1 0 0 0 0,1 1 0 0 0,-1-1 0 0 0,1 0 0 0 0,-1 1 0 0 0,1-1 0 0 0,-1 1-1 0 0,1-1 1 0 0,-1 1 0 0 0,0-1 0 0 0,1 1 0 0 0,-1 0 0 0 0,1-1 0 0 0,-1 1 0 0 0,0-1 0 0 0,0 1-1 0 0,1 0 1 0 0,-1-1 0 0 0,0 1 0 0 0,0 0 0 0 0,0-1 0 0 0,0 2 0 0 0,4 7 39 0 0,50 58 501 0 0,-14-4-67 0 0,-34-52-355 0 0,-1 0-1 0 0,0 0 1 0 0,-1 0-1 0 0,0 0 1 0 0,-1 1-1 0 0,0-1 1 0 0,-1 1-1 0 0,0 0 1 0 0,1 18-1 0 0,-8-24-81 0 0,1 0-1 0 0,-1 0 0 0 0,0 0 1 0 0,0-1-1 0 0,0 0 0 0 0,-11 8 0 0 0,6-6-122 0 0,-1 0-1 0 0,0-1 0 0 0,0-1 0 0 0,0 0 0 0 0,0 0 1 0 0,-1-1-1 0 0,0 0 0 0 0,0-1 0 0 0,-14 2 0 0 0,-2-3-428 0 0,20-1-193 0 0,0-1 0 0 0,-1 1 0 0 0,1-1 0 0 0,0-1 0 0 0,-1 1 0 0 0,-14-4 0 0 0,22 3 500 0 0,0 0 1 0 0,0 0 0 0 0,0 1 0 0 0,0-1 0 0 0,1 0 0 0 0,-1 0 0 0 0,0 0 0 0 0,1 0-1 0 0,-1 0 1 0 0,1 0 0 0 0,-1 0 0 0 0,1 0 0 0 0,-1 0 0 0 0,1-1 0 0 0,0 1 0 0 0,-1 0-1 0 0,1 0 1 0 0,0 0 0 0 0,0 0 0 0 0,0 0 0 0 0,0-3 0 0 0,1-36-2838 0 0,0 21 1288 0 0,-1 16 1485 0 0,1 0 0 0 0,-1-1 0 0 0,1 1 0 0 0,0 0-1 0 0,0 0 1 0 0,1 0 0 0 0,-1 0 0 0 0,1 0 0 0 0,-1 0 0 0 0,1 0-1 0 0,0 0 1 0 0,0 0 0 0 0,3-3 0 0 0,37-35-3897 0 0,-24 25 1277 0 0,-5 2-973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296 471 4864 0 0,'-31'-10'9397'0'0,"29"9"-9147"0"0,0 0-1 0 0,0 0 1 0 0,0 0 0 0 0,0 0 0 0 0,0 0-1 0 0,-1 0 1 0 0,1 1 0 0 0,0-1 0 0 0,0 1-1 0 0,-1 0 1 0 0,1 0 0 0 0,0 0 0 0 0,-1 0-1 0 0,1 0 1 0 0,0 0 0 0 0,-1 0 0 0 0,1 1-1 0 0,-3 0 1 0 0,-19 5 997 0 0,21-6-1184 0 0,1 0 1 0 0,-1 0-1 0 0,1 1 0 0 0,-1 0 1 0 0,0-1-1 0 0,1 1 1 0 0,-1 0-1 0 0,1 0 1 0 0,-1 0-1 0 0,1 0 1 0 0,0 1-1 0 0,-1-1 1 0 0,1 1-1 0 0,0-1 0 0 0,0 1 1 0 0,-3 3-1 0 0,3-3 12 0 0,0 1-1 0 0,0-1 1 0 0,0 0-1 0 0,0 0 0 0 0,0 0 1 0 0,0 0-1 0 0,-1 0 1 0 0,1-1-1 0 0,-4 3 1 0 0,-20 17 462 0 0,15-5-370 0 0,0 1 0 0 0,1 0 0 0 0,0 1 0 0 0,2 0 0 0 0,0 0 0 0 0,1 1 0 0 0,-7 32 0 0 0,3-22 27 0 0,9-27-178 0 0,1 0 1 0 0,0 1-1 0 0,0-1 0 0 0,0 1 0 0 0,0-1 1 0 0,0 0-1 0 0,0 1 0 0 0,1-1 0 0 0,-1 1 1 0 0,0 5-1 0 0,2 110 772 0 0,-1-118-783 0 0,0 1-1 0 0,0 0 1 0 0,0 0 0 0 0,1 0-1 0 0,-1 0 1 0 0,0 0 0 0 0,0-1 0 0 0,1 1-1 0 0,-1 0 1 0 0,0 0 0 0 0,1-1-1 0 0,-1 1 1 0 0,1 0 0 0 0,-1 0-1 0 0,1-1 1 0 0,-1 1 0 0 0,1 0 0 0 0,0-1-1 0 0,-1 1 1 0 0,1-1 0 0 0,0 1-1 0 0,-1-1 1 0 0,1 1 0 0 0,0-1-1 0 0,0 0 1 0 0,-1 1 0 0 0,1-1 0 0 0,0 0-1 0 0,0 1 1 0 0,0-1 0 0 0,-1 0-1 0 0,2 0 1 0 0,26 1 120 0 0,-23-1-152 0 0,0-1 34 0 0,-1 0 0 0 0,1 0 0 0 0,-1 0 0 0 0,1-1 0 0 0,-1 0 1 0 0,1 0-1 0 0,-1 0 0 0 0,0 0 0 0 0,0-1 0 0 0,0 1 0 0 0,0-1 0 0 0,0 0 0 0 0,0 0 0 0 0,-1 0 0 0 0,0-1 0 0 0,0 0 0 0 0,0 1 0 0 0,0-1 0 0 0,0 0 0 0 0,2-6 0 0 0,-4 8-9 0 0,0 0-1 0 0,0 1 0 0 0,0-1 1 0 0,0 0-1 0 0,1 0 0 0 0,-1 0 0 0 0,0 1 1 0 0,1-1-1 0 0,-1 1 0 0 0,1-1 1 0 0,0 1-1 0 0,-1-1 0 0 0,1 1 1 0 0,4-2-1 0 0,-4 2 3 0 0,0 0 0 0 0,0 0 0 0 0,-1-1-1 0 0,1 1 1 0 0,0 0 0 0 0,-1-1 0 0 0,1 1 0 0 0,-1-1 0 0 0,1 0-1 0 0,-1 1 1 0 0,0-1 0 0 0,1 0 0 0 0,-1 0 0 0 0,1-2 0 0 0,19-30 5 0 0,-16 27-1 0 0,0 0 0 0 0,0 0 1 0 0,-1-1-1 0 0,0 0 0 0 0,0 1 0 0 0,2-10 0 0 0,6-15 49 0 0,-3-1-1 0 0,0 0 1 0 0,-2 0-1 0 0,-2-1 0 0 0,3-46 1 0 0,-10 4 318 0 0,-11-83-1 0 0,-4-25 1347 0 0,17 183-1688 0 0,0 0-1 0 0,1 0 1 0 0,-1 0-1 0 0,0 0 0 0 0,-1 0 1 0 0,1 0-1 0 0,0 0 0 0 0,0 0 1 0 0,0 0-1 0 0,-1 0 1 0 0,1 0-1 0 0,0 0 0 0 0,-1 0 1 0 0,1 0-1 0 0,-1 0 0 0 0,1 1 1 0 0,-1-1-1 0 0,1 0 1 0 0,-1 0-1 0 0,0 0 0 0 0,1 1 1 0 0,-1-1-1 0 0,0 0 0 0 0,0 1 1 0 0,0-1-1 0 0,1 0 1 0 0,-1 1-1 0 0,0-1 0 0 0,0 1 1 0 0,0-1-1 0 0,-1 1 0 0 0,0 0 60 0 0,-3 48 160 0 0,-1 52-1 0 0,7-73-223 0 0,8 50 0 0 0,-7-63-26 0 0,5 22-454 0 0,3 50 1 0 0,-9-74-140 0 0,0-1 1 0 0,1 1 0 0 0,0-1-1 0 0,0 0 1 0 0,2 0-1 0 0,-1 0 1 0 0,1 0 0 0 0,1-1-1 0 0,10 19 1 0 0,-8-14-1455 0 0,-6-13 1760 0 0,0 0 1 0 0,-1 0 0 0 0,1 0 0 0 0,1 0-1 0 0,-1 0 1 0 0,0 0 0 0 0,0-1-1 0 0,1 1 1 0 0,-1 0 0 0 0,1-1 0 0 0,-1 1-1 0 0,1-1 1 0 0,2 2 0 0 0,0 0-866 0 0,-2-2 708 0 0,-1 1 0 0 0,1-1 0 0 0,-1 0 0 0 0,1 0 0 0 0,0 0 0 0 0,0 0 0 0 0,-1 0-1 0 0,1 0 1 0 0,0-1 0 0 0,0 1 0 0 0,0-1 0 0 0,0 1 0 0 0,0-1 0 0 0,0 0 0 0 0,0 1 0 0 0,3-1 0 0 0,3 0-4618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6904 0 0,'0'0'6997'0'0,"-21"0"-2496"0"0,15 3-4163 0 0,0 0 0 0 0,0 0 0 0 0,1 0 0 0 0,-1 1 0 0 0,1-1 1 0 0,-1 1-1 0 0,1 1 0 0 0,0-1 0 0 0,1 1 0 0 0,-1 0 0 0 0,1 0 0 0 0,0 0 0 0 0,0 0 0 0 0,1 1 0 0 0,-4 7 0 0 0,-1-1-46 0 0,-1 0 0 0 0,0-1-1 0 0,-14 14 1 0 0,14-14-179 0 0,-1 1-1 0 0,1-1 1 0 0,1 1-1 0 0,0 1 1 0 0,1 0-1 0 0,-10 22 1 0 0,-9 17 170 0 0,24-48-261 0 0,0 0 1 0 0,1 0-1 0 0,0 0 1 0 0,0 0 0 0 0,0 0-1 0 0,1 1 1 0 0,-1-1 0 0 0,1 0-1 0 0,0 1 1 0 0,1 7 0 0 0,-1-10-24 0 0,0-1 1 0 0,0 1 0 0 0,0 0 0 0 0,0 0 0 0 0,1 0 0 0 0,-1-1 0 0 0,1 1 0 0 0,-1 0 0 0 0,1 0 0 0 0,0-1 0 0 0,-1 1 0 0 0,1-1 0 0 0,0 1 0 0 0,0-1 0 0 0,0 1 0 0 0,0-1 0 0 0,1 1 0 0 0,-1-1 0 0 0,0 0 0 0 0,1 0 0 0 0,-1 1 0 0 0,0-1 0 0 0,1 0 0 0 0,-1 0 0 0 0,1-1 0 0 0,0 1 0 0 0,3 1 0 0 0,9 1-23 0 0,-10-1 32 0 0,-1-1 0 0 0,1 0 0 0 0,0 0 0 0 0,0 0 0 0 0,0 0 0 0 0,0-1 0 0 0,-1 0 0 0 0,1 0 0 0 0,0 0 0 0 0,0 0 0 0 0,0 0 0 0 0,0-1 0 0 0,0 0 1 0 0,0 0-1 0 0,-1 0 0 0 0,1 0 0 0 0,0 0 0 0 0,4-3 0 0 0,21-20 74 0 0,-24 20-79 0 0,1 0 1 0 0,-1 0-1 0 0,0-1 0 0 0,0 1 0 0 0,0-1 0 0 0,0 0 0 0 0,-1-1 0 0 0,0 1 0 0 0,0-1 0 0 0,5-11 0 0 0,15-34 303 0 0,-21 45-255 0 0,0 0-1 0 0,0-1 1 0 0,0 1 0 0 0,-1 0 0 0 0,1-1-1 0 0,-2 0 1 0 0,1 0 0 0 0,-1 0 0 0 0,0 1-1 0 0,0-1 1 0 0,-1-10 0 0 0,0 10-26 0 0,0 7-21 0 0,-1-1-1 0 0,1 1 1 0 0,0-1-1 0 0,0 0 1 0 0,0 1-1 0 0,0-1 1 0 0,-1 0-1 0 0,1 1 1 0 0,0-1-1 0 0,0 0 1 0 0,0 1-1 0 0,1-1 1 0 0,-1 0-1 0 0,0 1 1 0 0,0-1-1 0 0,0 1 0 0 0,0-1 1 0 0,0 0-1 0 0,1 1 1 0 0,-1-1-1 0 0,0 1 1 0 0,1-1-1 0 0,-1 0 1 0 0,0 1-1 0 0,1-1 1 0 0,-1 1-1 0 0,1-1 1 0 0,-1 1-1 0 0,1-1 1 0 0,-1 1-1 0 0,1 0 1 0 0,-1-1-1 0 0,1 1 1 0 0,-1 0-1 0 0,2-1 1 0 0,-1 1 41 0 0,1 1-23 0 0,0-1 0 0 0,0 1 0 0 0,0 0 0 0 0,0 0 0 0 0,0 0 0 0 0,0 0 0 0 0,0 0 0 0 0,0 0 0 0 0,0 1 0 0 0,-1-1 0 0 0,1 0 0 0 0,-1 1 0 0 0,1 0 0 0 0,-1-1 0 0 0,1 1 0 0 0,-1 0 0 0 0,0 0 0 0 0,0-1 0 0 0,0 1 0 0 0,0 0 0 0 0,1 5 0 0 0,25 61 414 0 0,-15-31-168 0 0,-5-18-152 0 0,-1 0-1 0 0,-2 0 0 0 0,0 0 0 0 0,0 1 0 0 0,0 29 0 0 0,-4 116 749 0 0,-1-82-509 0 0,1-69-330 0 0,-1 1-1 0 0,-1 0 1 0 0,0-1 0 0 0,-1 1 0 0 0,-1-1-1 0 0,0 0 1 0 0,-1 0 0 0 0,0 0 0 0 0,-1-1-1 0 0,0 0 1 0 0,-10 13 0 0 0,12-20-63 0 0,-1-1 0 0 0,0 0 0 0 0,0 0 0 0 0,0 0 1 0 0,-1-1-1 0 0,0 1 0 0 0,0-2 0 0 0,0 1 0 0 0,0 0 0 0 0,-1-1 0 0 0,-8 3 0 0 0,13-5-61 0 0,-1-1-1 0 0,1 1 1 0 0,-1 0-1 0 0,1-1 1 0 0,0 0 0 0 0,-1 1-1 0 0,1-1 1 0 0,-1 0-1 0 0,1 0 1 0 0,-1-1-1 0 0,1 1 1 0 0,-1 0-1 0 0,1-1 1 0 0,-1 0 0 0 0,1 1-1 0 0,-1-1 1 0 0,1 0-1 0 0,0 0 1 0 0,0 0-1 0 0,-1-1 1 0 0,1 1-1 0 0,0 0 1 0 0,0-1 0 0 0,0 0-1 0 0,1 1 1 0 0,-1-1-1 0 0,0 0 1 0 0,0 0-1 0 0,1 0 1 0 0,0 0-1 0 0,-1 0 1 0 0,1 0 0 0 0,0 0-1 0 0,0-1 1 0 0,0 1-1 0 0,-1-3 1 0 0,-14-26-1351 0 0,12 25 1054 0 0,0 0 0 0 0,1 0 0 0 0,0 0 0 0 0,0 0 1 0 0,0-1-1 0 0,1 0 0 0 0,0 1 0 0 0,1-1 0 0 0,-2-7 1 0 0,-1-30-2465 0 0,1 20 602 0 0,1 0-1 0 0,1 0 1 0 0,3-33 0 0 0,5 21-4372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6472 0 0,'0'0'11813'0'0,"0"39"-7009"0"0,0 26-6278 0 0,0 2-6792 0 0,-7-51 5389 0 0,1-2-1091 0 0,6-7-784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4400 0 0,'0'0'14070'0'0,"0"7"-10032"0"0,0 25-2171 0 0,0 106-453 0 0,-9-49-2301 0 0,6-52-855 0 0,1 2-4984 0 0,7-59-7948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5648 0 0,'-11'2'6709'0'0,"-4"2"-4661"0"0,-11 11 272 0 0,19-11-1924 0 0,0 1 0 0 0,1-1 0 0 0,-1 1 1 0 0,1 0-1 0 0,0 1 0 0 0,1-1 0 0 0,-1 1 0 0 0,1 0 0 0 0,1 1 0 0 0,-1-1 0 0 0,-7 15 0 0 0,8-13-179 0 0,1 1 0 0 0,0 0-1 0 0,0 1 1 0 0,1-1 0 0 0,0 0 0 0 0,1 1 0 0 0,0-1-1 0 0,1 1 1 0 0,0 9 0 0 0,-1 2 76 0 0,0-12-241 0 0,1 1 1 0 0,0-1 0 0 0,0 0-1 0 0,0 1 1 0 0,2-1-1 0 0,-1 0 1 0 0,1 1 0 0 0,0-1-1 0 0,1 0 1 0 0,0 0-1 0 0,0-1 1 0 0,1 1 0 0 0,5 8-1 0 0,-4-9-30 0 0,-1 0 0 0 0,1 0-1 0 0,-1 0 1 0 0,4 15 0 0 0,-6-16-18 0 0,1 0 0 0 0,0 0 1 0 0,0 0-1 0 0,1-1 1 0 0,-1 1-1 0 0,1-1 1 0 0,8 10-1 0 0,0-7 1 0 0,-10-8-1 0 0,0 0 0 0 0,0 0 0 0 0,0 0 0 0 0,-1 1 0 0 0,1-1 0 0 0,-1 1 0 0 0,1-1 0 0 0,-1 1 0 0 0,1-1-1 0 0,-1 1 1 0 0,0 0 0 0 0,2 2 0 0 0,0 2-11 0 0,1 0 0 0 0,1 0 0 0 0,-1-1 0 0 0,1 1 0 0 0,0-1 0 0 0,7 5 0 0 0,16 17-54 0 0,-4-9 1 0 0,-23-17 36 0 0,1-1 0 0 0,-1 1 0 0 0,1 0 0 0 0,-1 0 0 0 0,1 0 0 0 0,-1 0 0 0 0,0 0 0 0 0,0 0 0 0 0,1 0 0 0 0,-1 0 0 0 0,0 0 0 0 0,0 1 0 0 0,0-1 0 0 0,0 0 0 0 0,0 1 0 0 0,-1-1 0 0 0,1 1 0 0 0,0-1 0 0 0,0 2 0 0 0,1 1-105 0 0,1-1-1 0 0,-1 0 1 0 0,1 0 0 0 0,0 0 0 0 0,0-1 0 0 0,0 1 0 0 0,0-1 0 0 0,1 1 0 0 0,-1-1 0 0 0,5 2 0 0 0,22 18-2037 0 0,-29-21 2026 0 0,-1 0-1 0 0,1-1 0 0 0,-1 1 0 0 0,1-1 0 0 0,-1 1 0 0 0,1 0 1 0 0,0-1-1 0 0,-1 1 0 0 0,1-1 0 0 0,0 1 0 0 0,0-1 0 0 0,-1 0 1 0 0,1 1-1 0 0,0-1 0 0 0,0 0 0 0 0,0 1 0 0 0,0-1 0 0 0,-1 0 1 0 0,1 0-1 0 0,0 0 0 0 0,0 0 0 0 0,1 0 0 0 0,-1 0-6 0 0,-1-1 0 0 0,0 1 0 0 0,1-1 0 0 0,-1 1 0 0 0,0-1 0 0 0,0 1 0 0 0,1-1 0 0 0,-1 0-1 0 0,0 1 1 0 0,0-1 0 0 0,0 1 0 0 0,0-1 0 0 0,0 1 0 0 0,0-1 0 0 0,0 0 0 0 0,0 1 0 0 0,0-1 0 0 0,0 1 0 0 0,0-1 0 0 0,0 0 0 0 0,0 1-1 0 0,-1-1 1 0 0,1 1 0 0 0,0-1 0 0 0,0 1 0 0 0,-1-1 0 0 0,1 1 0 0 0,0-1 0 0 0,0 1 0 0 0,-1-1 0 0 0,1 1 0 0 0,-1-1 0 0 0,1 1 0 0 0,0 0-1 0 0,-1-1 1 0 0,0 1 0 0 0,-56-54-2718 0 0,2-28 3906 0 0,54 81-1020 0 0,-18-28 1296 0 0,8 10 361 0 0,9 16-1543 0 0,1 0 0 0 0,0-1 1 0 0,0 1-1 0 0,0 0 0 0 0,1-1 0 0 0,-1 1 0 0 0,1 0 0 0 0,-1-1 0 0 0,1-3 0 0 0,0 6-96 0 0,-9-25 2414 0 0,10 22-2256 0 0,-1 1-1 0 0,0 0 1 0 0,1 0 0 0 0,-1 0 0 0 0,1 0-1 0 0,0 0 1 0 0,0 0 0 0 0,1 0 0 0 0,-1 0-1 0 0,0 0 1 0 0,1 0 0 0 0,0 1 0 0 0,0-1-1 0 0,0 1 1 0 0,0-1 0 0 0,0 1 0 0 0,0 0-1 0 0,0-1 1 0 0,1 1 0 0 0,-1 0 0 0 0,1 1-1 0 0,0-1 1 0 0,-1 0 0 0 0,6-1 0 0 0,-4 1-40 0 0,1 0 0 0 0,-1 1 0 0 0,1-1 0 0 0,-1 1 0 0 0,1 0 1 0 0,0 1-1 0 0,-1-1 0 0 0,1 1 0 0 0,0 0 0 0 0,-1 0 0 0 0,1 0 1 0 0,0 1-1 0 0,-1-1 0 0 0,1 1 0 0 0,-1 0 0 0 0,1 1 0 0 0,5 1 1 0 0,-4 3-21 0 0,0-1 1 0 0,0 1 0 0 0,0 0-1 0 0,-1 0 1 0 0,6 10 0 0 0,-6-9-35 0 0,14 14 122 0 0,-15-16-161 0 0,0 0 1 0 0,0 0-1 0 0,0 0 1 0 0,0 0-1 0 0,-1 0 0 0 0,0 1 1 0 0,3 6-1 0 0,7 14 134 0 0,-12-24-184 0 0,1 1-1 0 0,-1 0 1 0 0,1 0 0 0 0,-1-1-1 0 0,0 1 1 0 0,0 0 0 0 0,0 0-1 0 0,0 0 1 0 0,-1 1 0 0 0,1-1-1 0 0,-1 0 1 0 0,0 3 0 0 0,18 76 146 0 0,-9 14-692 0 0,-9-91 250 0 0,-1 0 0 0 0,0 0 0 0 0,0 0-1 0 0,0 0 1 0 0,-1-1 0 0 0,-3 9 0 0 0,0 1-640 0 0,-4 20-2055 0 0,7-10-3698 0 0,19-24 164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55 4016 0 0,'0'0'4338'0'0,"-4"-4"-391"0"0,-19-9-364 0 0,15 13-3014 0 0,0 0 1 0 0,0 1 0 0 0,0 0-1 0 0,0 0 1 0 0,0 1 0 0 0,0 0-1 0 0,0 0 1 0 0,0 1 0 0 0,1 0-1 0 0,-9 4 1 0 0,-25 14 916 0 0,36-20-1377 0 0,0 1 0 0 0,0 0-1 0 0,0 1 1 0 0,0-1 0 0 0,1 1 0 0 0,-1 0 0 0 0,1 0-1 0 0,0 1 1 0 0,0-1 0 0 0,0 1 0 0 0,0 0 0 0 0,0 0-1 0 0,-4 8 1 0 0,-36 60 758 0 0,20-39-555 0 0,18-11-177 0 0,0 0-1 0 0,1 0 1 0 0,-3 28 0 0 0,8-47-127 0 0,1 1 0 0 0,0-1 1 0 0,-1 0-1 0 0,1 0 1 0 0,0 0-1 0 0,1 0 1 0 0,-1 0-1 0 0,0 0 1 0 0,1 0-1 0 0,0 0 1 0 0,0-1-1 0 0,-1 1 0 0 0,2 0 1 0 0,-1-1-1 0 0,0 0 1 0 0,0 1-1 0 0,1-1 1 0 0,3 2-1 0 0,-1 0-7 0 0,0 0-1 0 0,1-1 0 0 0,-1 1 0 0 0,1-1 1 0 0,0 0-1 0 0,11 3 0 0 0,-8-4-45 0 0,0 1 0 0 0,0-1 1 0 0,1-1-1 0 0,-1 0 0 0 0,0 0 0 0 0,1-1 0 0 0,-1 0 0 0 0,1-1 1 0 0,-1 0-1 0 0,0 0 0 0 0,1-1 0 0 0,-1 0 0 0 0,0-1 0 0 0,0 0 1 0 0,-1-1-1 0 0,1 1 0 0 0,0-1 0 0 0,11-8 0 0 0,-18 11 40 0 0,-1 0 0 0 0,1 0 0 0 0,0 0 0 0 0,-1 0 0 0 0,1 0 0 0 0,0 0 0 0 0,-1 0 0 0 0,1 0 0 0 0,-1 0 0 0 0,0-1 0 0 0,1 1 0 0 0,-1 0-1 0 0,0-1 1 0 0,0 0 0 0 0,0 1 0 0 0,0-1 0 0 0,0 1 0 0 0,0-1 0 0 0,-1 0 0 0 0,1 0 0 0 0,0 0 0 0 0,-1 1 0 0 0,1-5 0 0 0,-1 5 4 0 0,1 0 1 0 0,-1 0-1 0 0,1 0 1 0 0,-1 0-1 0 0,1 0 1 0 0,-1 0-1 0 0,1 0 1 0 0,-1 1-1 0 0,1-1 1 0 0,0 0 0 0 0,0 0-1 0 0,-1 0 1 0 0,1 1-1 0 0,0-1 1 0 0,0 0-1 0 0,0 1 1 0 0,0-1-1 0 0,0 1 1 0 0,0-1-1 0 0,1 0 1 0 0,0 1 1 0 0,-1-1 0 0 0,0 1 0 0 0,0-1 0 0 0,1 0 0 0 0,-1 0 0 0 0,0 1 1 0 0,0-1-1 0 0,0 0 0 0 0,0 0 0 0 0,0 0 0 0 0,0 0 0 0 0,0 0 0 0 0,0-1 1 0 0,0 1-1 0 0,0-2 0 0 0,7-18 88 0 0,-1 0-1 0 0,-1-1 1 0 0,-1 0 0 0 0,-1 0-1 0 0,-1 0 1 0 0,-1-1 0 0 0,-1-29-1 0 0,-1 51 248 0 0,8 35-186 0 0,-3 1-109 0 0,-5-32-35 0 0,0 1 0 0 0,0-1 0 0 0,1 0 0 0 0,-1 1 0 0 0,1-1 0 0 0,-1 1-1 0 0,1-1 1 0 0,0 0 0 0 0,1 0 0 0 0,1 4 0 0 0,-1-2-6 0 0,0 0 0 0 0,0 0 0 0 0,0 1 0 0 0,-1-1 0 0 0,0 0 1 0 0,0 0-1 0 0,0 1 0 0 0,0 8 0 0 0,4 19 19 0 0,6 16-5 0 0,-10-42-16 0 0,0 0 1 0 0,0-1-1 0 0,1 1 0 0 0,0 0 1 0 0,0-1-1 0 0,1 0 0 0 0,0 1 1 0 0,0-1-1 0 0,4 7 0 0 0,4 7 74 0 0,-11-18-69 0 0,1-1 0 0 0,0 1 0 0 0,-1 0-1 0 0,1-1 1 0 0,0 1 0 0 0,0-1 0 0 0,0 1 0 0 0,0-1-1 0 0,0 1 1 0 0,0-1 0 0 0,1 0 0 0 0,2 3-1 0 0,4 2 113 0 0,-7-6 160 0 0,-2 0-263 0 0,1-1 1 0 0,0 0 0 0 0,0 0 0 0 0,0 0 0 0 0,0 0-1 0 0,0 1 1 0 0,0-1 0 0 0,0 0 0 0 0,0 0-1 0 0,0 0 1 0 0,0 0 0 0 0,1 0 0 0 0,-1 1-1 0 0,0-1 1 0 0,0 0 0 0 0,1 0 0 0 0,-1 1 0 0 0,1-1-1 0 0,-1 0 1 0 0,1-1 0 0 0,1-1 8 0 0,-1 0 0 0 0,1 0 1 0 0,-1 0-1 0 0,0 0 0 0 0,0-1 1 0 0,0 1-1 0 0,-1 0 0 0 0,1-1 0 0 0,-1-3 1 0 0,0 4 1 0 0,1 0 0 0 0,-1 0 0 0 0,1 0 0 0 0,-1 0 0 0 0,1 0 0 0 0,0 0 0 0 0,0 0 0 0 0,3-5 0 0 0,-3 6-14 0 0,0 1 1 0 0,-1-1-1 0 0,1 0 1 0 0,-1 0-1 0 0,1 0 0 0 0,-1 0 1 0 0,1 1-1 0 0,-1-1 1 0 0,0 0-1 0 0,0 0 1 0 0,0 0-1 0 0,0 0 1 0 0,0 0-1 0 0,-1 0 0 0 0,0-3 1 0 0,-1-18 48 0 0,11-62-25 0 0,-9 69-50 0 0,1 1 0 0 0,0-1-1 0 0,1 0 1 0 0,1 1 0 0 0,1 0-1 0 0,0-1 1 0 0,0 2 0 0 0,2-1-1 0 0,11-23 1 0 0,-7 14-318 0 0,-10 22 299 0 0,0 0 1 0 0,1 1 0 0 0,-1-1-1 0 0,1 0 1 0 0,-1 0 0 0 0,1 1-1 0 0,0-1 1 0 0,0 0 0 0 0,0 1-1 0 0,0-1 1 0 0,0 1-1 0 0,0-1 1 0 0,0 1 0 0 0,0-1-1 0 0,1 1 1 0 0,-1 0 0 0 0,0 0-1 0 0,1-1 1 0 0,-1 1 0 0 0,1 0-1 0 0,2-1 1 0 0,14-8-371 0 0,-12 6-245 0 0,0 1 0 0 0,0 0 0 0 0,0 0 1 0 0,0 0-1 0 0,0 1 0 0 0,1 0 0 0 0,-1 0 0 0 0,1 1 0 0 0,-1-1 1 0 0,14 0-1 0 0,-14 2 145 0 0,-5 0 284 0 0,1 0 0 0 0,-1 0 0 0 0,1 0 0 0 0,-1 0-1 0 0,1 0 1 0 0,0 0 0 0 0,-1 0 0 0 0,1 0 0 0 0,-1 1 0 0 0,1-1 0 0 0,-1 0 0 0 0,1 1 0 0 0,-1-1 0 0 0,1 1 0 0 0,-1 0-1 0 0,0 0 1 0 0,1-1 0 0 0,-1 1 0 0 0,0 0 0 0 0,0 0 0 0 0,2 2 0 0 0,16 11-1945 0 0,-18-14 2027 0 0,0 1 1 0 0,0-1-1 0 0,1 1 1 0 0,-1-1-1 0 0,0 1 1 0 0,0 0-1 0 0,-1-1 1 0 0,1 1-1 0 0,0 0 1 0 0,0 0-1 0 0,0-1 1 0 0,0 1-1 0 0,-1 0 1 0 0,1 0-1 0 0,0 0 1 0 0,-1 0-1 0 0,1 0 1 0 0,-1 0-1 0 0,1 0 1 0 0,-1 0-1 0 0,1 0 1 0 0,-1 2-1 0 0,8 11-2605 0 0,1-5-1959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7928 0 0,'-2'11'6321'0'0,"-2"-2"-3873"0"0,3-8-2294 0 0,0 1 0 0 0,0-1-1 0 0,0 1 1 0 0,0-1-1 0 0,1 1 1 0 0,-1 0 0 0 0,1 0-1 0 0,-1-1 1 0 0,1 1-1 0 0,0 0 1 0 0,-1 0-1 0 0,1 2 1 0 0,0-1-33 0 0,0 0 0 0 0,0-1 0 0 0,0 1 0 0 0,0 0 0 0 0,-1 0 0 0 0,1-1 0 0 0,-1 1 0 0 0,0-1 0 0 0,0 1 1 0 0,0 0-1 0 0,0-1 0 0 0,0 0 0 0 0,-3 4 0 0 0,3-2 56 0 0,0-1 1 0 0,0 1 0 0 0,0 0 0 0 0,1 0 0 0 0,-1 0-1 0 0,1 0 1 0 0,0-1 0 0 0,0 1 0 0 0,0 0-1 0 0,2 6 1 0 0,-1 7 431 0 0,-1-13-560 0 0,-1 2 16 0 0,1 1 0 0 0,0-1 0 0 0,1 1 0 0 0,0 0 0 0 0,0-1 0 0 0,0 1 1 0 0,0-1-1 0 0,1 0 0 0 0,3 7 0 0 0,-3-9-94 0 0,-1 0 0 0 0,0 0 1 0 0,0 0-1 0 0,0 1 1 0 0,-1-1-1 0 0,1 0 0 0 0,-1 7 1 0 0,3 17-775 0 0,0-19-337 0 0,0 1 1 0 0,0-1-1 0 0,-1 1 1 0 0,-1 0-1 0 0,2 19 1 0 0,3-14-1118 0 0,0-8-45 0 0,-5 3-2011 0 0,-1 2-735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4824 0 0,'1'-4'8444'0'0,"7"-11"-7252"0"0,4 7-376 0 0,0 1 0 0 0,1 1 0 0 0,0 0 0 0 0,25-8 0 0 0,-21 9-403 0 0,-1-1 0 0 0,0-1 0 0 0,23-13-1 0 0,-22 10-156 0 0,1 0 1 0 0,36-12-1 0 0,-35 15-186 0 0,0-1 0 0 0,33-19 0 0 0,29-14-168 0 0,-29 16-440 0 0,-29 6-550 0 0,-12 16 788 0 0,-10 4 243 0 0,1-2 1 0 0,-1 1-1 0 0,0 0 1 0 0,0 0-1 0 0,0 0 1 0 0,0 0 0 0 0,1-1-1 0 0,-1 1 1 0 0,0-1-1 0 0,0 1 1 0 0,0-1 0 0 0,0 1-1 0 0,0-1 1 0 0,0 0-1 0 0,0 1 1 0 0,0-1-1 0 0,0 0 1 0 0,0 0 0 0 0,-1 1-1 0 0,1-1 1 0 0,0 0-1 0 0,0 0 1 0 0,0-2-1 0 0,0 2-48 0 0,0 0 0 0 0,0 0 0 0 0,0 0 0 0 0,0 0-1 0 0,0 0 1 0 0,1 0 0 0 0,-1 0 0 0 0,0 0-1 0 0,0 1 1 0 0,1-1 0 0 0,-1 0 0 0 0,0 1-1 0 0,1-1 1 0 0,-1 1 0 0 0,0-1 0 0 0,1 1 0 0 0,2 0-1 0 0,18-9-1686 0 0,0-10-6333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135 356 2960 0 0,'-7'-2'978'0'0,"0"1"0"0"0,0-1 0 0 0,0 2 0 0 0,0-1 1 0 0,0 1-1 0 0,0 0 0 0 0,-9 1 0 0 0,9-1 321 0 0,-1 1 1 0 0,1-1-1 0 0,-1-1 1 0 0,1 1 0 0 0,-13-4-1 0 0,15 3-1088 0 0,5 1-163 0 0,-1 0 1 0 0,1 0-1 0 0,0 0 0 0 0,-1 0 0 0 0,1 0 0 0 0,0 0 0 0 0,0 0 0 0 0,-1 0 0 0 0,1 0 0 0 0,0 0 0 0 0,-1-1 0 0 0,1 1 0 0 0,0 0 0 0 0,0 0 0 0 0,-1 0 0 0 0,1 0 0 0 0,0 0 0 0 0,0-1 0 0 0,-1 1 0 0 0,1 0 0 0 0,0 0 0 0 0,0-1 0 0 0,0 1 0 0 0,-1 0 0 0 0,1 0 0 0 0,0-1 0 0 0,0 1 0 0 0,0 0 0 0 0,0 0 0 0 0,0-1 0 0 0,0 1 0 0 0,-1 0 0 0 0,1-1 0 0 0,0 1 0 0 0,0 0 0 0 0,0 0 0 0 0,0-1 0 0 0,0 1 0 0 0,0 0 0 0 0,0-1 0 0 0,0 1 0 0 0,0-2 549 0 0,3-19 1085 0 0,35-44-940 0 0,-25 59-691 0 0,-4 2-51 0 0,0 1 1 0 0,-1-1-1 0 0,1-1 1 0 0,-1 0-1 0 0,14-11 1 0 0,18-9-55 0 0,62-49-692 0 0,-67 44 231 0 0,-30 27 459 0 0,2-1 15 0 0,0 1 1 0 0,-1-1-1 0 0,1 0 1 0 0,-1-1-1 0 0,0 0 1 0 0,0 0-1 0 0,8-9 1 0 0,-11 12 36 0 0,0-1 0 0 0,0 1 0 0 0,1 0 0 0 0,-1 0 0 0 0,1 1-1 0 0,-1-1 1 0 0,1 1 0 0 0,0-1 0 0 0,0 1 0 0 0,-1 0 0 0 0,1 1 0 0 0,0-1 0 0 0,0 1 0 0 0,0-1 0 0 0,5 1 0 0 0,7 0 17 0 0,-6 0 36 0 0,-1 0 0 0 0,1 0 0 0 0,0 1 0 0 0,11 3 0 0 0,-18-4-33 0 0,0 2 1 0 0,1-1-1 0 0,-1 0 0 0 0,0 1 1 0 0,0-1-1 0 0,0 1 0 0 0,0 0 1 0 0,0 0-1 0 0,-1 0 1 0 0,1 0-1 0 0,0 1 0 0 0,-1-1 1 0 0,0 1-1 0 0,1 0 0 0 0,1 4 1 0 0,18 20 593 0 0,35 38 1 0 0,-18-23-22 0 0,-5-5 185 0 0,-28-32-641 0 0,0 0 1 0 0,-1 1 0 0 0,0-1 0 0 0,0 1 0 0 0,-1 0 0 0 0,0 1 0 0 0,0-1 0 0 0,5 13 0 0 0,-6-14-65 0 0,0-1 1 0 0,0 0-1 0 0,0 1 1 0 0,1-2-1 0 0,-1 1 1 0 0,1 0-1 0 0,0 0 0 0 0,0-1 1 0 0,9 5-1 0 0,47 29 769 0 0,-49-31-629 0 0,1 0-91 0 0,-1-1 0 0 0,1 0-1 0 0,1 0 1 0 0,-1-1 0 0 0,1-1-1 0 0,-1 0 1 0 0,1-1 0 0 0,0 0-1 0 0,0-1 1 0 0,0-1 0 0 0,0 0-1 0 0,15-2 1 0 0,-10 0-64 0 0,0-1-1 0 0,-1-1 1 0 0,1-1-1 0 0,-1 0 1 0 0,0-1 0 0 0,0-1-1 0 0,20-12 1 0 0,-35 18-46 0 0,1-1 0 0 0,-1 1 1 0 0,0-1-1 0 0,0 0 0 0 0,-1 0 1 0 0,1 1-1 0 0,0-1 0 0 0,-1 0 1 0 0,1-1-1 0 0,-1 1 0 0 0,1 0 1 0 0,0-3-1 0 0,-1 3 2 0 0,0 0-1 0 0,0 0 1 0 0,0 1 0 0 0,0-1-1 0 0,0 0 1 0 0,1 1 0 0 0,-1-1-1 0 0,0 1 1 0 0,1-1-1 0 0,-1 1 1 0 0,4-3 0 0 0,-3 3-8 0 0,-1 0 1 0 0,0 0 0 0 0,1 0 0 0 0,-1 0 0 0 0,0-1-1 0 0,0 1 1 0 0,0 0 0 0 0,0-1 0 0 0,0 1-1 0 0,0-1 1 0 0,0 1 0 0 0,0-1 0 0 0,0 0-1 0 0,-1 1 1 0 0,1-4 0 0 0,11-16 45 0 0,-11 18-39 0 0,0 0 1 0 0,0 0 0 0 0,0 0-1 0 0,-1 0 1 0 0,1 0-1 0 0,-1 0 1 0 0,0 0 0 0 0,0 0-1 0 0,0 0 1 0 0,0 0 0 0 0,-2-6-1 0 0,1-5 73 0 0,1 7-73 0 0,-1 0-1 0 0,0 0 1 0 0,-1 0-1 0 0,1 0 1 0 0,-1 0 0 0 0,-1 1-1 0 0,1-1 1 0 0,-1 1-1 0 0,-1-1 1 0 0,-6-10-1 0 0,1 5-6 0 0,0 0-1 0 0,-1 0 1 0 0,-18-17-1 0 0,23 25-3 0 0,0 0 0 0 0,-1 1 0 0 0,1-1 1 0 0,-1 2-1 0 0,1-1 0 0 0,-1 0 0 0 0,0 1 0 0 0,0 0 0 0 0,0 1 0 0 0,-7-2 1 0 0,-28-10-58 0 0,28 10-45 0 0,0 0-1 0 0,-1 1 1 0 0,1 0-1 0 0,0 1 1 0 0,-1 1-1 0 0,1 0 1 0 0,-1 1-1 0 0,1 1 1 0 0,-25 5-1 0 0,33-6-48 0 0,0 0 0 0 0,0 1-1 0 0,0 0 1 0 0,1 0 0 0 0,-1 0-1 0 0,-7 5 1 0 0,-13 7-791 0 0,-28 13-2677 0 0,16-9-2831 0 0,0 0-3300 0 0,24-14 4243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7752 0 0,'0'2'8438'0'0,"0"15"-6945"0"0,-9 41 4838 0 0,9-56-6254 0 0,0-1 0 0 0,-1 1 1 0 0,1 0-1 0 0,0 0 0 0 0,-1-1 0 0 0,1 1 0 0 0,-1 0 1 0 0,0-1-1 0 0,1 1 0 0 0,-1-1 0 0 0,0 1 1 0 0,0 0-1 0 0,0-1 0 0 0,-2 2 0 0 0,2-1-19 0 0,0-1 0 0 0,0 1-1 0 0,-1 0 1 0 0,1-1-1 0 0,0 1 1 0 0,1 0 0 0 0,-1 0-1 0 0,0 0 1 0 0,0 0-1 0 0,1 0 1 0 0,-1 0 0 0 0,1 0-1 0 0,0 0 1 0 0,0 3 0 0 0,0 151 1216 0 0,1-141-1233 0 0,1 0 0 0 0,1 0 0 0 0,1 0 0 0 0,6 15 0 0 0,2 16 29 0 0,-8-31-401 0 0,0-1 1 0 0,1 0-1 0 0,0 0 0 0 0,1-1 1 0 0,0 0-1 0 0,10 14 0 0 0,-3 3-1756 0 0,-12-27 1833 0 0,0 0 0 0 0,0 0 0 0 0,1 0 0 0 0,-1 0 0 0 0,0 0 0 0 0,1 0 0 0 0,0-1 0 0 0,0 1 0 0 0,0 0 0 0 0,0-1 0 0 0,0 0 0 0 0,3 3 0 0 0,10 11-1956 0 0,-13-13 1565 0 0,0-1 1 0 0,0 1-1 0 0,0-1 0 0 0,0 0 1 0 0,0 0-1 0 0,0 0 0 0 0,1 0 1 0 0,-1 0-1 0 0,1 0 1 0 0,0-1-1 0 0,-1 1 0 0 0,1-1 1 0 0,0 1-1 0 0,4 0 0 0 0,6-1-4917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6384 0 0,'-5'0'985'0'0,"1"1"1"0"0,-1 0 0 0 0,1 0-1 0 0,-1 0 1 0 0,1 1 0 0 0,0-1-1 0 0,-7 5 1 0 0,-51 31 1541 0 0,56-33-2024 0 0,-3 3-187 0 0,1 0-1 0 0,0 0 0 0 0,0 0 1 0 0,0 1-1 0 0,-11 16 0 0 0,-24 23 813 0 0,38-42-1008 0 0,0 0-1 0 0,0 0 1 0 0,1 1 0 0 0,0 0-1 0 0,0 0 1 0 0,0 0-1 0 0,1 0 1 0 0,0 1-1 0 0,0-1 1 0 0,-3 12-1 0 0,2-5 3 0 0,1 0 0 0 0,0 0 1 0 0,1 0-1 0 0,0 26 0 0 0,2-38-122 0 0,0 0 1 0 0,0 1 0 0 0,0-1 0 0 0,0 0 0 0 0,1 1 0 0 0,-1-1-1 0 0,1 0 1 0 0,-1 0 0 0 0,1 0 0 0 0,-1 1 0 0 0,1-1-1 0 0,-1 0 1 0 0,1 0 0 0 0,0 0 0 0 0,0 0 0 0 0,0 0-1 0 0,0 0 1 0 0,-1 0 0 0 0,1 0 0 0 0,0-1 0 0 0,1 1 0 0 0,-1 0-1 0 0,1 0 1 0 0,37 10-23 0 0,-26-10 3 0 0,0 0 0 0 0,0-1 0 0 0,18-3 0 0 0,-18 0 8 0 0,0-1 0 0 0,0 0-1 0 0,-1-2 1 0 0,1 1 0 0 0,-1-1 0 0 0,0-1 0 0 0,-1 0 0 0 0,1-1-1 0 0,-2 0 1 0 0,1 0 0 0 0,-1-1 0 0 0,11-13 0 0 0,-14 14 37 0 0,0-2 1 0 0,0 1-1 0 0,11-20 1 0 0,10-14 220 0 0,-20 24-64 0 0,-8 17-162 0 0,1 1-1 0 0,-1-1 1 0 0,0 0-1 0 0,1 1 1 0 0,-1-1-1 0 0,1 1 0 0 0,-1-1 1 0 0,1 0-1 0 0,0 1 1 0 0,0 0-1 0 0,0-1 1 0 0,-1 1-1 0 0,1-1 1 0 0,1 1-1 0 0,-1 0 1 0 0,0 0-1 0 0,0 0 0 0 0,0-1 1 0 0,1 1-1 0 0,-1 0 1 0 0,2 0-1 0 0,-2 7 126 0 0,-1 1 0 0 0,0 0-1 0 0,0 0 1 0 0,-1 0 0 0 0,0 0-1 0 0,0 0 1 0 0,-3 8 0 0 0,1 7-650 0 0,3-22 440 0 0,0 1 1 0 0,1 0-1 0 0,-1 0 0 0 0,0 0 0 0 0,0-1 1 0 0,0 1-1 0 0,0 0 0 0 0,0 0 0 0 0,0 0 1 0 0,-1 0-1 0 0,1-1 0 0 0,0 1 0 0 0,0 0 1 0 0,-1 0-1 0 0,1-1 0 0 0,0 1 0 0 0,-1 0 1 0 0,1 0-1 0 0,0-1 0 0 0,-1 1 0 0 0,1 0 1 0 0,-1-1-1 0 0,0 1 0 0 0,0 0 0 0 0,1-1 20 0 0,0 0-1 0 0,0 0 1 0 0,0 0-1 0 0,0 0 1 0 0,-1 0-1 0 0,1 1 1 0 0,0-1 0 0 0,0 0-1 0 0,0 0 1 0 0,0 0-1 0 0,0 0 1 0 0,0 0-1 0 0,0 0 1 0 0,0 0-1 0 0,0 0 1 0 0,0 0-1 0 0,-1 1 1 0 0,1-1-1 0 0,0 0 1 0 0,0 0-1 0 0,0 0 1 0 0,0 0-1 0 0,0 0 1 0 0,0 0-1 0 0,0 0 1 0 0,0 1-1 0 0,0-1 1 0 0,0 0-1 0 0,0 0 1 0 0,0 0 0 0 0,0 0-1 0 0,0 0 1 0 0,0 0-1 0 0,0 1 1 0 0,0-1-1 0 0,0 0 1 0 0,0 0-1 0 0,0 0 1 0 0,1 0-1 0 0,-1 0 1 0 0,0 0-1 0 0,0 0 1 0 0,0 0-1 0 0,0 1 1 0 0,0-1-1 0 0,0 0 1 0 0,0 0-1 0 0,0 0 1 0 0,0 0-1 0 0,0 0 1 0 0,0 0 0 0 0,1 0-1 0 0,-1 0 1 0 0,0 0-1 0 0,0 0 1 0 0,0 0-1 0 0,0 0 1 0 0,0 0-1 0 0,1 1 1 0 0,12 1-2201 0 0,19-3-2085 0 0,-22-2 3092 0 0,-1-1 0 0 0,0 0 0 0 0,0-1 0 0 0,15-10 0 0 0,-12-9-3420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5024 0 0,'0'0'5066'0'0,"-22"7"-8"0"0,-19 31-1856 0 0,34-27-2890 0 0,-1 1 1 0 0,2 0-1 0 0,0 0 0 0 0,0 1 1 0 0,1-1-1 0 0,-5 20 0 0 0,6-10-64 0 0,1 0-1 0 0,1 0 1 0 0,1 32-1 0 0,2-43-72 0 0,0-1 1 0 0,0 0-1 0 0,1 0 1 0 0,1 0-1 0 0,0 0 1 0 0,0 0-1 0 0,1 0 1 0 0,0-1-1 0 0,1 1 1 0 0,0-1-1 0 0,0-1 1 0 0,1 1-1 0 0,0-1 0 0 0,11 12 1 0 0,-15-19-112 0 0,-1 1 0 0 0,1-1 0 0 0,-1 1-1 0 0,1-1 1 0 0,-1 1 0 0 0,1 0 0 0 0,-1 0 0 0 0,0 0 0 0 0,0-1 0 0 0,0 1 0 0 0,2 4-1 0 0,10 14 630 0 0,-11-16-507 0 0,1-1 1 0 0,-1 1 0 0 0,-1 0 0 0 0,1 0 0 0 0,0 0 0 0 0,-1 0 0 0 0,0 0 0 0 0,0 0-1 0 0,1 6 1 0 0,3 12 623 0 0,-4-20-758 0 0,0 0 0 0 0,-1 0-1 0 0,1 0 1 0 0,-1 0 0 0 0,0 0-1 0 0,1 0 1 0 0,-1 0 0 0 0,0-1 0 0 0,0 1-1 0 0,0 0 1 0 0,0 0 0 0 0,-1 0 0 0 0,1 0-1 0 0,-1 0 1 0 0,1 0 0 0 0,-1 0-1 0 0,1 0 1 0 0,-1-1 0 0 0,0 1 0 0 0,0 0-1 0 0,0-1 1 0 0,0 1 0 0 0,0 0 0 0 0,0-1-1 0 0,-1 1 1 0 0,1-1 0 0 0,-1 0-1 0 0,-1 3 1 0 0,-5 6 90 0 0,8-10-141 0 0,0 0 0 0 0,0 1 0 0 0,0-1-1 0 0,-1 1 1 0 0,1-1 0 0 0,0 0 0 0 0,0 1 0 0 0,0-1 0 0 0,-1 0 0 0 0,1 1-1 0 0,0-1 1 0 0,-1 0 0 0 0,1 1 0 0 0,0-1 0 0 0,-1 0 0 0 0,1 0 0 0 0,-1 1-1 0 0,1-1 1 0 0,0 0 0 0 0,-1 0 0 0 0,1 0 0 0 0,-1 1 0 0 0,1-1 0 0 0,0 0-1 0 0,-1 0 1 0 0,1 0 0 0 0,-1 0 0 0 0,1 0 0 0 0,-1 0 0 0 0,1 0 0 0 0,-1 0-1 0 0,-54 21-173 0 0,3-13-2007 0 0,-3-7-4382 0 0,39-1 3318 0 0,15-1 2927 0 0,0 1-1 0 0,1 0 1 0 0,-1-1 0 0 0,1 1 0 0 0,-1 0 0 0 0,0-1 0 0 0,1 1-1 0 0,-1-1 1 0 0,1 1 0 0 0,-1 0 0 0 0,1-1 0 0 0,0 1 0 0 0,-1-1-1 0 0,1 0 1 0 0,-1 1 0 0 0,1-1 0 0 0,0 1 0 0 0,-1-1 0 0 0,1 0-1 0 0,0 1 1 0 0,0-1 0 0 0,0 0 0 0 0,-1 1 0 0 0,1-1 0 0 0,0 0-1 0 0</inkml:trace>
  <inkml:trace contextRef="#ctx0" brushRef="#br0" timeOffset="1">546 494 8984 0 0,'-4'20'6373'0'0,"-5"-4"-3739"0"0,7-14-2417 0 0,1 0 1 0 0,-1 1-1 0 0,1-1 0 0 0,0 1 0 0 0,-1-1 0 0 0,1 1 0 0 0,0 0 0 0 0,1-1 1 0 0,-1 1-1 0 0,0 0 0 0 0,1-1 0 0 0,-1 5 0 0 0,-8 65 2379 0 0,9-67-2585 0 0,0 1 0 0 0,-1 0 0 0 0,1 0 0 0 0,-1-1 0 0 0,-1 1 0 0 0,1 0 0 0 0,-5 9 0 0 0,5-12-23 0 0,0 0-1 0 0,0-1 1 0 0,0 1-1 0 0,1 0 1 0 0,-1 0-1 0 0,1 0 1 0 0,0 0-1 0 0,-1 0 1 0 0,2 4 0 0 0,-6 21-780 0 0,4-23 181 0 0,1-1-1 0 0,-1 0 1 0 0,1 0-1 0 0,-1 0 1 0 0,1 0-1 0 0,0 1 1 0 0,1 5-1 0 0,0 3-3768 0 0,6-12-910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6120 0 0,'0'0'2572'0'0,"-10"1"4746"0"0,-11 5-4414 0 0,-4 8-585 0 0,23-14-2230 0 0,0 1 0 0 0,0 0 1 0 0,0-1-1 0 0,0 1 0 0 0,1 0 0 0 0,-1 0 1 0 0,0 0-1 0 0,1 0 0 0 0,-1 0 0 0 0,0 0 1 0 0,1 0-1 0 0,0 1 0 0 0,-1-1 0 0 0,1 1 1 0 0,0-1-1 0 0,-1 1 0 0 0,1-1 0 0 0,-1 3 1 0 0,1-1-11 0 0,0-1-1 0 0,-1 1 1 0 0,0 0 0 0 0,1-1 0 0 0,-1 1 0 0 0,0-1 0 0 0,0 0 0 0 0,-1 0-1 0 0,1 1 1 0 0,0-1 0 0 0,-3 1 0 0 0,-11 13 177 0 0,3 3 160 0 0,1 0 0 0 0,-17 17 0 0 0,-64 99 914 0 0,88-126-1284 0 0,-4 3-13 0 0,1 1 1 0 0,0-1-1 0 0,1 1 0 0 0,1 1 0 0 0,0-1 1 0 0,1 1-1 0 0,0 0 0 0 0,1 0 0 0 0,0 1 1 0 0,2-1-1 0 0,-1 1 0 0 0,2-1 0 0 0,0 18 0 0 0,1-31-30 0 0,5 66 60 0 0,-4-63-61 0 0,0 0 0 0 0,0 0 0 0 0,0 0 0 0 0,1 0 1 0 0,-1 0-1 0 0,1-1 0 0 0,0 1 0 0 0,0 0 0 0 0,0-1 0 0 0,1 0 1 0 0,-1 0-1 0 0,1 1 0 0 0,0-1 0 0 0,0-1 0 0 0,5 6 1 0 0,-1-4 12 0 0,-6-4-10 0 0,1 1-1 0 0,-1 0 1 0 0,0-1-1 0 0,0 1 0 0 0,1 0 1 0 0,-1 0-1 0 0,0 0 1 0 0,0 0-1 0 0,0 0 0 0 0,0 0 1 0 0,0 0-1 0 0,0 0 1 0 0,-1 1-1 0 0,1-1 0 0 0,0 0 1 0 0,-1 1-1 0 0,1-1 1 0 0,-1 0-1 0 0,1 2 0 0 0,1 1-6 0 0,0-2-1 0 0,0 1 0 0 0,0 0 1 0 0,1 0-1 0 0,-1-1 0 0 0,1 1 0 0 0,-1-1 1 0 0,1 0-1 0 0,0 0 0 0 0,0 0 0 0 0,0 0 1 0 0,0 0-1 0 0,0-1 0 0 0,0 1 0 0 0,0-1 1 0 0,1 0-1 0 0,3 1 0 0 0,60 15-141 0 0,-59-16 32 0 0,0 0-1 0 0,-1-1 0 0 0,1 0 1 0 0,0-1-1 0 0,0 1 0 0 0,0-1 1 0 0,0-1-1 0 0,0 1 0 0 0,-1-2 1 0 0,1 1-1 0 0,7-4 0 0 0,-10 4 27 0 0,1 0 0 0 0,-1-1 0 0 0,0 0 0 0 0,0 0 0 0 0,0 0 0 0 0,0-1 0 0 0,-1 1-1 0 0,1-1 1 0 0,-1 0 0 0 0,0 0 0 0 0,0-1 0 0 0,0 1 0 0 0,4-9 0 0 0,-6 9 17 0 0,1 0 0 0 0,0 1 0 0 0,0-1 0 0 0,0 0 0 0 0,1 1 0 0 0,-1 0 0 0 0,1 0 0 0 0,0 0 0 0 0,0 0 0 0 0,0 0 0 0 0,6-2 0 0 0,-4 2 6 0 0,-5 2 53 0 0,0 1 0 0 0,-1 0 0 0 0,1 0 0 0 0,0-1-1 0 0,0 1 1 0 0,0-1 0 0 0,-1 1 0 0 0,1 0 0 0 0,0-1-1 0 0,0 0 1 0 0,-1 1 0 0 0,1-1 0 0 0,0 1 0 0 0,-1-1-1 0 0,1 0 1 0 0,-1 1 0 0 0,1-1 0 0 0,-1 0 0 0 0,1 0 0 0 0,-1 1-1 0 0,1-1 1 0 0,-1 0 0 0 0,0 0 0 0 0,0 0 0 0 0,1 0-1 0 0,-1 1 1 0 0,0-1 0 0 0,0 0 0 0 0,0 0 0 0 0,0 0-1 0 0,0 0 1 0 0,0 0 0 0 0,0-1 0 0 0,0 1-9 0 0,0-1 1 0 0,0 1-1 0 0,0-1 1 0 0,0 1-1 0 0,0-1 1 0 0,0 1-1 0 0,0 0 1 0 0,0-1-1 0 0,1 1 1 0 0,-1-1-1 0 0,1 1 1 0 0,-1-1-1 0 0,1 1 1 0 0,-1 0-1 0 0,1-1 0 0 0,1-1 1 0 0,-2 3 16 0 0,19-29-106 0 0,-3-2 0 0 0,24-55 1 0 0,-38 80 135 0 0,-1-1 1 0 0,0 0 0 0 0,0 0 0 0 0,0 0-1 0 0,-1 0 1 0 0,-1-12 0 0 0,1 14 48 0 0,-1-1 0 0 0,1 1 0 0 0,0 0 0 0 0,1-1 0 0 0,-1 1 0 0 0,1 0 0 0 0,2-8 0 0 0,1-1 573 0 0,-7 10 744 0 0,2 6-1336 0 0,0-1 0 0 0,0 0 1 0 0,0 0-1 0 0,0 1 1 0 0,1-1-1 0 0,-1 0 0 0 0,1 1 1 0 0,-1-1-1 0 0,1 0 0 0 0,-1 1 1 0 0,1-1-1 0 0,0 1 1 0 0,0-1-1 0 0,0 1 0 0 0,0-1 1 0 0,0 0-1 0 0,0 3 1 0 0,-1 9 38 0 0,-1-1 1 0 0,0 0 0 0 0,-8 23 0 0 0,-5 22 159 0 0,5 19 1 0 0,5-63-250 0 0,1 1 1 0 0,1 0-1 0 0,0 0 0 0 0,1 0 0 0 0,1 1 1 0 0,0-1-1 0 0,2 19 0 0 0,-1-20 42 0 0,0-12-85 0 0,4-2 13 0 0,-1-1 0 0 0,1 1 0 0 0,0-1 0 0 0,-1 0 0 0 0,1 1 0 0 0,-1-2 0 0 0,1 1-1 0 0,-1 0 1 0 0,0-1 0 0 0,0 1 0 0 0,0-1 0 0 0,0 0 0 0 0,-1 0 0 0 0,1 0 0 0 0,-1 0 0 0 0,4-6-1 0 0,-3 5 5 0 0,0-1-1 0 0,0 1 1 0 0,1 0-1 0 0,0 1 1 0 0,0-1-1 0 0,0 1 1 0 0,5-4 0 0 0,-8 6 15 0 0,0 1 0 0 0,0-1 0 0 0,0 1 1 0 0,0-1-1 0 0,0 0 0 0 0,0 0 1 0 0,0 1-1 0 0,0-1 0 0 0,0 0 0 0 0,-1 0 1 0 0,1 0-1 0 0,0 0 0 0 0,-1 0 1 0 0,1 0-1 0 0,0 0 0 0 0,-1 0 0 0 0,1 0 1 0 0,-1 0-1 0 0,0-1 0 0 0,1 1 1 0 0,-1 0-1 0 0,1-2 0 0 0,-1 1 5 0 0,0 0-1 0 0,1 0 1 0 0,-1 0 0 0 0,1 0-1 0 0,0 0 1 0 0,0 0-1 0 0,0 1 1 0 0,0-1-1 0 0,0 0 1 0 0,0 1 0 0 0,0-1-1 0 0,0 1 1 0 0,0-1-1 0 0,4-2 1 0 0,1-1 3 0 0,0-1 1 0 0,0 0-1 0 0,0 0 1 0 0,-1 0-1 0 0,0-1 1 0 0,0 1-1 0 0,-1-1 1 0 0,7-14-1 0 0,-11 20-6 0 0,1 0 0 0 0,-1 0 1 0 0,0 0-1 0 0,1 0 0 0 0,-1 0 0 0 0,1 1 0 0 0,-1-1 0 0 0,1 0 1 0 0,-1 0-1 0 0,1 0 0 0 0,-1 1 0 0 0,1-1 0 0 0,0 0 0 0 0,-1 1 1 0 0,1-1-1 0 0,0 0 0 0 0,0 1 0 0 0,0-1 0 0 0,0 1 0 0 0,-1-1 1 0 0,1 1-1 0 0,0 0 0 0 0,0-1 0 0 0,0 1 0 0 0,0 0 0 0 0,0 0 0 0 0,1-1 1 0 0,-1 1-1 0 0,0 0 0 0 0,0 0 1 0 0,0 0-1 0 0,0 0 0 0 0,-1-1 1 0 0,1 1-1 0 0,0 0 0 0 0,0-1 1 0 0,0 1-1 0 0,-1 0 0 0 0,1-1 1 0 0,0 1-1 0 0,0-1 0 0 0,-1 0 1 0 0,1 1-1 0 0,0-1 0 0 0,-1 1 1 0 0,1-1-1 0 0,-1 0 0 0 0,1 1 1 0 0,-1-1-1 0 0,1 0 0 0 0,-1 0 1 0 0,1-1-1 0 0,0 0 24 0 0,1-1 0 0 0,-1 1 1 0 0,0 0-1 0 0,1-1 0 0 0,0 1 0 0 0,-1 0 0 0 0,1 0 0 0 0,0 0 0 0 0,0 0 0 0 0,0 1 0 0 0,0-1 0 0 0,1 0 1 0 0,-1 1-1 0 0,0 0 0 0 0,1-1 0 0 0,-1 1 0 0 0,1 0 0 0 0,-1 0 0 0 0,1 1 0 0 0,0-1 0 0 0,-1 0 1 0 0,1 1-1 0 0,4-1 0 0 0,-5 38 377 0 0,-2-2-200 0 0,-9 65 1 0 0,7-88-174 0 0,0 0 1 0 0,-1-1-1 0 0,-1 1 0 0 0,0-1 1 0 0,0 0-1 0 0,-1 0 0 0 0,0 0 1 0 0,-1 0-1 0 0,-8 10 0 0 0,11-18-24 0 0,1 1-1 0 0,0-1 0 0 0,0 1 1 0 0,0-1-1 0 0,1 1 0 0 0,-1 0 0 0 0,1 0 1 0 0,0 0-1 0 0,-1 6 0 0 0,2-10-2 0 0,0 1 0 0 0,0-1 0 0 0,0 0 0 0 0,0 1 0 0 0,0-1 0 0 0,0 0 0 0 0,0 1 0 0 0,0-1-1 0 0,0 0 1 0 0,-1 1 0 0 0,1-1 0 0 0,0 0 0 0 0,0 0 0 0 0,0 1 0 0 0,0-1 0 0 0,0 0 0 0 0,0 1 0 0 0,-1-1 0 0 0,1 0 0 0 0,0 0 0 0 0,0 1 0 0 0,-1-1-1 0 0,1 0 1 0 0,0 0 0 0 0,0 0 0 0 0,-1 1 0 0 0,1-1 0 0 0,0 0 0 0 0,0 0 0 0 0,-1 0 0 0 0,1 0 0 0 0,0 0 0 0 0,-1 1 0 0 0,1-1 0 0 0,0 0 0 0 0,-1 0-1 0 0,1 0 1 0 0,0 0 0 0 0,-1 0 0 0 0,1 0 0 0 0,0 0 0 0 0,-1 0 0 0 0,1 0 0 0 0,0 0 0 0 0,-1 0 0 0 0,1-1 0 0 0,0 1 0 0 0,-1 0 0 0 0,1 0-1 0 0,-1 0 0 0 0,1-1 0 0 0,0 1 0 0 0,-1 0 1 0 0,1 0-1 0 0,0-1 0 0 0,0 1 0 0 0,-1 0 0 0 0,1-1 1 0 0,0 1-1 0 0,0-1 0 0 0,-1 1 0 0 0,1 0 0 0 0,0-1 1 0 0,0 1-1 0 0,0 0 0 0 0,0-1 0 0 0,0 1 0 0 0,-1-1 1 0 0,1 1-1 0 0,0-1 0 0 0,0 1 0 0 0,0 0 0 0 0,0-1 1 0 0,0 1-1 0 0,0-1 0 0 0,0 1 0 0 0,1-1 0 0 0,-1 1 1 0 0,0 0-1 0 0,0-1 0 0 0,0 1 0 0 0,0-1 0 0 0,0 1 1 0 0,1 0-1 0 0,-1-1 0 0 0,0 1 0 0 0,0 0 0 0 0,1-1 1 0 0,-1 1-1 0 0,0 0 0 0 0,1-1 0 0 0,0 1 0 0 0,1-4-4 0 0,1-1-1 0 0,-1 1 0 0 0,1 0 0 0 0,-1-1 0 0 0,0 1 0 0 0,-1-1 0 0 0,1 0 0 0 0,0-8 1 0 0,0 6-16 0 0,10-9-8 0 0,2-1-37 0 0,-12 9 59 0 0,-2 7 8 0 0,0 0 1 0 0,0 0-1 0 0,0 0 1 0 0,1-1-1 0 0,-1 1 1 0 0,1 0-1 0 0,-1 0 1 0 0,1 0-1 0 0,-1 0 1 0 0,1 0-1 0 0,-1 0 1 0 0,1 0-1 0 0,0 0 1 0 0,0 0-1 0 0,0 0 1 0 0,-1 0-1 0 0,1 0 1 0 0,0 0-1 0 0,0 1 1 0 0,0-1-1 0 0,0 0 1 0 0,2 0-1 0 0,-2 0-3 0 0,1 0 0 0 0,-1 0 0 0 0,0 1 0 0 0,0-1 0 0 0,0 0 0 0 0,0 0 0 0 0,0-1 0 0 0,0 1 0 0 0,0 0 0 0 0,-1 0 0 0 0,1 0 0 0 0,0-1 0 0 0,-1 1 0 0 0,1 0 0 0 0,-1-1 0 0 0,1 1 0 0 0,0-3 0 0 0,-1 2-3 0 0,1 1 0 0 0,-1-1 0 0 0,1 0 0 0 0,0 0 0 0 0,0 1 0 0 0,-1-1 0 0 0,1 1 0 0 0,0-1 0 0 0,0 1 0 0 0,1-1 0 0 0,-1 1 0 0 0,2-2 0 0 0,38-36 46 0 0,-35 32-49 0 0,1 0-1 0 0,0 0 1 0 0,1 0 0 0 0,9-6 0 0 0,0-2 35 0 0,-16 14-13 0 0,0 0 0 0 0,0-1 0 0 0,0 1 0 0 0,0 0 1 0 0,0 0-1 0 0,0 0 0 0 0,0 0 0 0 0,1 0 0 0 0,-1 0 1 0 0,0 0-1 0 0,1 1 0 0 0,-1-1 0 0 0,1 0 0 0 0,-1 1 1 0 0,1-1-1 0 0,-1 1 0 0 0,1 0 0 0 0,-1-1 0 0 0,4 1 0 0 0,30-10 453 0 0,-32 10-432 0 0,0 0 0 0 0,1 0 0 0 0,-1 1 0 0 0,0 0 0 0 0,0-1 0 0 0,-1 1 0 0 0,1 0 0 0 0,0 0 0 0 0,0 0 0 0 0,0 1 0 0 0,0-1 0 0 0,-1 1 0 0 0,1 0 0 0 0,-1-1 0 0 0,1 1-1 0 0,-1 0 1 0 0,0 1 0 0 0,0-1 0 0 0,3 4 0 0 0,3 5 1 0 0,-2-1-1 0 0,1 2 0 0 0,7 18 0 0 0,-9-19-19 0 0,0 0 0 0 0,0-1-1 0 0,13 18 1 0 0,-12-19-19 0 0,-1 0 0 0 0,0 0 1 0 0,0 1-1 0 0,-1 0 0 0 0,0 0 0 0 0,4 18 1 0 0,8 20-275 0 0,-12-25-309 0 0,-5-22 534 0 0,1 0 0 0 0,0 0 0 0 0,0 0 1 0 0,0 0-1 0 0,0 0 0 0 0,0 0 0 0 0,0 0 1 0 0,1 0-1 0 0,-1 0 0 0 0,0 0 0 0 0,0 0 1 0 0,1 0-1 0 0,-1 0 0 0 0,1 0 0 0 0,-1 0 1 0 0,1 0-1 0 0,-1 0 0 0 0,1 0 1 0 0,-1-1-1 0 0,1 1 0 0 0,0 0 0 0 0,-1 0 1 0 0,3 1-1 0 0,-1 8-1233 0 0,1 7-8143 0 0,-3-17 9271 0 0,0 0 1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5056 0 0,'-1'10'13070'0'0,"-2"-8"-12784"0"0,0 0-1 0 0,1-1 1 0 0,-1 1-1 0 0,1 0 1 0 0,-1 0-1 0 0,1 1 1 0 0,0-1-1 0 0,0 0 1 0 0,0 1-1 0 0,0-1 1 0 0,0 1-1 0 0,1 0 1 0 0,-1-1-1 0 0,1 1 1 0 0,-2 5-1 0 0,-25 55 559 0 0,27-60-787 0 0,-1 9 64 0 0,0 1 0 0 0,0-1-1 0 0,2 1 1 0 0,-1-1-1 0 0,1 1 1 0 0,3 16 0 0 0,-1 5 229 0 0,-2-23-142 0 0,1 0-1 0 0,1-1 1 0 0,-1 1 0 0 0,2 0-1 0 0,-1-1 1 0 0,6 13 0 0 0,8 33 842 0 0,0 22 120 0 0,-7-28-306 0 0,0 51 350 0 0,-9-100-1202 0 0,0 1 0 0 0,0-1-1 0 0,0 0 1 0 0,-1 1 0 0 0,1-1 0 0 0,0 0 0 0 0,-1 1 0 0 0,1-1 0 0 0,-1 0 0 0 0,0 0 0 0 0,1 1 0 0 0,-1-1 0 0 0,0 0 0 0 0,0 0 0 0 0,1 0-1 0 0,-3 2 1 0 0,-5 0 42 0 0,3-2-85 0 0,0 0 0 0 0,0-1 0 0 0,0 0 0 0 0,0 0 0 0 0,0 0 0 0 0,0 0 0 0 0,0-1 0 0 0,0 0 0 0 0,0 0 0 0 0,0 0 0 0 0,0-1 0 0 0,1 0 0 0 0,-10-4 0 0 0,4 0-474 0 0,-1-1 1 0 0,1 0 0 0 0,-16-16 0 0 0,11 9-392 0 0,10 9 90 0 0,0 0-1 0 0,0-1 1 0 0,1 0 0 0 0,-1 0-1 0 0,1 0 1 0 0,1-1 0 0 0,-6-11-1 0 0,8 16 310 0 0,-4-12-2106 0 0,0-1 0 0 0,1 0-1 0 0,1 0 1 0 0,-4-30-1 0 0,7 31-2746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10008 0 0,'-2'4'8255'0'0,"-6"19"-4797"0"0,3-12-2455 0 0,2 0 0 0 0,0 0 0 0 0,0 1 0 0 0,-1 15 0 0 0,2-11-526 0 0,1-1 0 0 0,0 1 0 0 0,1 0 0 0 0,1-1 0 0 0,5 27 0 0 0,21 50 461 0 0,-21-64-604 0 0,16 43-1 0 0,15 4 23 0 0,-27-45-187 0 0,-1 0 0 0 0,8 49 0 0 0,-8 14 19 0 0,-8-82-166 0 0,10 27 54 0 0,-1 5-32 0 0,-9-5-7 0 0,1-28-32 0 0,-2 1 0 0 0,0 0 0 0 0,0-1 1 0 0,-1 1-1 0 0,0-1 0 0 0,0 1 0 0 0,-1-1 0 0 0,-1 0 0 0 0,-4 13 0 0 0,-6 9-341 0 0,-12 56-1 0 0,24-87 321 0 0,1 0-1 0 0,0 0 1 0 0,-1 0-1 0 0,1 0 1 0 0,-1 0 0 0 0,1 0-1 0 0,-1 0 1 0 0,0 0 0 0 0,1 0-1 0 0,-1 0 1 0 0,0-1-1 0 0,0 1 1 0 0,0 0 0 0 0,1 0-1 0 0,-1-1 1 0 0,-2 2-1 0 0,-6 4-102 0 0,5-5 11 0 0,1 2-1 0 0,-1-1 1 0 0,1 0 0 0 0,-1 1-1 0 0,1-1 1 0 0,0 1 0 0 0,0 0-1 0 0,0 0 1 0 0,0 0 0 0 0,0 1-1 0 0,1-1 1 0 0,-4 7-1 0 0,4-3-177 0 0,2-6 223 0 0,0 1 0 0 0,0-1 1 0 0,0 0-1 0 0,0 1 0 0 0,-1-1 0 0 0,1 0 0 0 0,-1 0 0 0 0,1 1 1 0 0,-1-1-1 0 0,1 0 0 0 0,-1 0 0 0 0,0 0 0 0 0,1 0 0 0 0,-1 0 1 0 0,0 0-1 0 0,0 0 0 0 0,0 0 0 0 0,0 0 0 0 0,0 0 0 0 0,0 0 1 0 0,0-1-1 0 0,0 1 0 0 0,0 0 0 0 0,0-1 0 0 0,-2 1 0 0 0,-41 21-3516 0 0,37-18 1995 0 0,-1 1 0 0 0,1-2-1 0 0,-1 1 1 0 0,0-1 0 0 0,0 0-1 0 0,0 0 1 0 0,0-1 0 0 0,-17 2-1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5872 0 0,'-46'0'8402'0'0,"43"0"-8147"0"0,0 1 1 0 0,-1 0-1 0 0,1 0 0 0 0,0 0 0 0 0,0 0 1 0 0,0 0-1 0 0,0 1 0 0 0,0-1 0 0 0,0 1 1 0 0,0 0-1 0 0,0 0 0 0 0,1 0 0 0 0,-1 0 1 0 0,1 0-1 0 0,-1 1 0 0 0,1-1 0 0 0,0 1 1 0 0,0 0-1 0 0,0-1 0 0 0,0 1 0 0 0,-1 4 1 0 0,-1-1 48 0 0,1 0 1 0 0,0 0-1 0 0,0 0 0 0 0,1 1 1 0 0,0-1-1 0 0,0 1 1 0 0,0 0-1 0 0,1 0 1 0 0,-1 10-1 0 0,-11 58 1200 0 0,13-38-1015 0 0,2 1-1 0 0,1-1 1 0 0,14 60 0 0 0,-3-10 3 0 0,-13-65-381 0 0,2-1 0 0 0,1 0 1 0 0,0-1-1 0 0,2 1 0 0 0,11 28 0 0 0,-8-32-60 0 0,-6-12-33 0 0,-1-1 1 0 0,1 1 0 0 0,-1 0-1 0 0,0 0 1 0 0,-1 0-1 0 0,1 0 1 0 0,-1 0-1 0 0,0 1 1 0 0,1 7-1 0 0,-1-5 9 0 0,0 0 0 0 0,1-1 1 0 0,0 1-1 0 0,0 0 0 0 0,1 0 0 0 0,0-1 0 0 0,0 0 0 0 0,8 12 0 0 0,14 37 69 0 0,-24-52-91 0 0,1 0 0 0 0,0 0-1 0 0,0 0 1 0 0,0 0 0 0 0,0 0-1 0 0,1-1 1 0 0,-1 1 0 0 0,1-1-1 0 0,4 5 1 0 0,-4-5-3 0 0,0 0 1 0 0,-1 0-1 0 0,1 0 1 0 0,-1 0 0 0 0,0 0-1 0 0,0 1 1 0 0,3 6-1 0 0,-4-7 1 0 0,0 0-1 0 0,0 0 1 0 0,0-1 0 0 0,0 1-1 0 0,1-1 1 0 0,-1 1-1 0 0,1-1 1 0 0,0 0-1 0 0,-1 1 1 0 0,1-1 0 0 0,0 0-1 0 0,0 0 1 0 0,3 2-1 0 0,4 5 3 0 0,14 11 43 0 0,-9-10-18 0 0,-4 2-26 0 0,-9-10-6 0 0,0-1 1 0 0,1 1-1 0 0,-1-1 1 0 0,0 0 0 0 0,0 1-1 0 0,1-1 1 0 0,-1 0-1 0 0,1 0 1 0 0,-1 0 0 0 0,1 0-1 0 0,0 0 1 0 0,-1 0-1 0 0,1 0 1 0 0,0 0 0 0 0,3 0-1 0 0,-1 1-7 0 0,0-1-1 0 0,0 1 1 0 0,0 0 0 0 0,0 1-1 0 0,0-1 1 0 0,-1 0 0 0 0,1 1-1 0 0,4 4 1 0 0,-5-3-16 0 0,1-1-1 0 0,-1 0 1 0 0,1-1 0 0 0,0 1-1 0 0,0 0 1 0 0,0-1 0 0 0,0 0-1 0 0,1 0 1 0 0,5 2 0 0 0,9 2-415 0 0,28 8-1053 0 0,-45-14 1285 0 0,0 0 0 0 0,1 1 0 0 0,-1-1 0 0 0,0 0 1 0 0,0 0-1 0 0,1 0 0 0 0,-1 0 0 0 0,0-1 0 0 0,0 1 0 0 0,0-1 0 0 0,1 1 0 0 0,-1-1 0 0 0,0 0 0 0 0,0 0 0 0 0,0 1 0 0 0,0-2 0 0 0,0 1 0 0 0,3-2 0 0 0,13-9-1847 0 0,-17 12 1873 0 0,1-1 0 0 0,-1 0 0 0 0,0 1 0 0 0,1-1 0 0 0,-1 0 0 0 0,0 0 1 0 0,0 0-1 0 0,0 0 0 0 0,1 0 0 0 0,-1 0 0 0 0,0 0 0 0 0,0 0 1 0 0,-1 0-1 0 0,1-1 0 0 0,0 1 0 0 0,0 0 0 0 0,-1-1 0 0 0,2-1 0 0 0,5-5-843 0 0,-6 6 759 0 0,1 1-1 0 0,-1-1 1 0 0,0 1-1 0 0,1-1 0 0 0,-1 0 1 0 0,0 1-1 0 0,0-1 1 0 0,0 0-1 0 0,0 0 1 0 0,0 0-1 0 0,-1 0 0 0 0,1 0 1 0 0,0-2-1 0 0,4-10-1259 0 0,0 1 0 0 0,1 0 0 0 0,13-24 0 0 0,6 8-1648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5480 0 0,'-2'1'752'0'0,"-1"0"1"0"0,1 0 0 0 0,0 0-1 0 0,-1 1 1 0 0,1-1 0 0 0,0 1-1 0 0,0 0 1 0 0,0 0-1 0 0,0 0 1 0 0,0 0 0 0 0,1 0-1 0 0,-1 0 1 0 0,0 0-1 0 0,-2 5 1 0 0,2-1-44 0 0,-1 0 0 0 0,1-1-1 0 0,0 1 1 0 0,1 0 0 0 0,-1 0 0 0 0,0 9 0 0 0,1 2-67 0 0,1 1 0 0 0,0-1 0 0 0,1 1 0 0 0,3 17 0 0 0,-1-15-313 0 0,-3-14-248 0 0,1 1 1 0 0,0-1 0 0 0,0 1 0 0 0,1-1 0 0 0,-1 1 0 0 0,2-1-1 0 0,-1 0 1 0 0,1 0 0 0 0,-1 0 0 0 0,7 9 0 0 0,-2-3 31 0 0,0 0 0 0 0,0 0-1 0 0,-1 1 1 0 0,6 18 0 0 0,17 39 264 0 0,91 138 240 0 0,-90-148-582 0 0,-18-45-50 0 0,-7-8 12 0 0,0-1-1 0 0,0 1 1 0 0,0-1-1 0 0,-1 2 1 0 0,4 7-1 0 0,16 14 0 0 0,-21-26 5 0 0,0 0 0 0 0,0 0 0 0 0,0 0 1 0 0,0 0-1 0 0,0 1 0 0 0,-1-1 0 0 0,1 1 1 0 0,1 4-1 0 0,9 17-44 0 0,-10-21-3 0 0,0 0-1 0 0,-1 1 0 0 0,0-1 1 0 0,0 1-1 0 0,0 0 0 0 0,0 0 1 0 0,-1 0-1 0 0,1 0 0 0 0,0 6 1 0 0,-3-10 5 0 0,1 0 1 0 0,-1 0-1 0 0,0 0 1 0 0,1-1 0 0 0,-1 1-1 0 0,0 0 1 0 0,1 0-1 0 0,-1-1 1 0 0,0 1-1 0 0,0-1 1 0 0,0 1 0 0 0,0-1-1 0 0,0 1 1 0 0,1-1-1 0 0,-1 1 1 0 0,0-1 0 0 0,0 0-1 0 0,0 1 1 0 0,0-1-1 0 0,0 0 1 0 0,0 0 0 0 0,0 0-1 0 0,0 0 1 0 0,0 0-1 0 0,0 0 1 0 0,0 0 0 0 0,0 0-1 0 0,0 0 1 0 0,0 0-1 0 0,0-1 1 0 0,-2 0 0 0 0,1 1-45 0 0,-1 0 0 0 0,0 0 1 0 0,1-1-1 0 0,-1 1 1 0 0,1-1-1 0 0,-1 0 0 0 0,1 0 1 0 0,-1 0-1 0 0,1 0 1 0 0,-1 0-1 0 0,1-1 0 0 0,0 1 1 0 0,-4-3-1 0 0,-22-42-539 0 0,23 37 555 0 0,0 0 1 0 0,-1 0 0 0 0,0 1 0 0 0,-11-14 0 0 0,-21-25-12 0 0,-23-43 91 0 0,59 87-10 0 0,0-1 1 0 0,0 0 0 0 0,1 0-1 0 0,-1 0 1 0 0,1 0 0 0 0,0 0 0 0 0,0 0-1 0 0,0-5 1 0 0,-6-18 4 0 0,-14-23 74 0 0,2 3 37 0 0,-17-56 0 0 0,32 89-79 0 0,1 0 1 0 0,0-1 0 0 0,1 1 0 0 0,1-1 0 0 0,0 1-1 0 0,1-1 1 0 0,0 0 0 0 0,5-23 0 0 0,-1 28 36 0 0,0 1 1 0 0,0-1-1 0 0,1 1 1 0 0,1 1 0 0 0,-1-1-1 0 0,1 1 1 0 0,1 0 0 0 0,0 0-1 0 0,12-11 1 0 0,-11 10 50 0 0,-3 6-60 0 0,-1 0 0 0 0,1 0 1 0 0,-1 1-1 0 0,1-1 0 0 0,0 1 0 0 0,0 0 0 0 0,0 0 0 0 0,0 1 0 0 0,1-1 0 0 0,-1 1 0 0 0,9-1 0 0 0,60-2 657 0 0,-64 4-637 0 0,-1 0-1 0 0,1 1 1 0 0,-1 1-1 0 0,17 3 1 0 0,-23-4-61 0 0,0 0 1 0 0,0 0-1 0 0,0 1 1 0 0,0-1-1 0 0,0 0 1 0 0,0 1-1 0 0,0 0 1 0 0,0 0-1 0 0,0 0 1 0 0,-1 0-1 0 0,1 0 1 0 0,-1 1-1 0 0,0-1 1 0 0,1 1-1 0 0,-1-1 1 0 0,3 6-1 0 0,-4-6-11 0 0,0 0-1 0 0,0 0 1 0 0,0 0-1 0 0,1 0 1 0 0,-1 0-1 0 0,1 0 1 0 0,0-1-1 0 0,-1 1 1 0 0,1 0-1 0 0,0-1 1 0 0,0 0-1 0 0,2 2 1 0 0,-1-1 11 0 0,-1-1 0 0 0,1 1 0 0 0,-1 0 1 0 0,0 0-1 0 0,0 0 0 0 0,0 0 1 0 0,0 0-1 0 0,0 1 0 0 0,0-1 1 0 0,2 5-1 0 0,37 34 264 0 0,-32-17-142 0 0,5-6-28 0 0,-10-14-79 0 0,-1 1 0 0 0,1 0 0 0 0,-1 0 0 0 0,0 0 0 0 0,-1 0 1 0 0,1 1-1 0 0,1 6 0 0 0,34 94 650 0 0,-37-101-655 0 0,1 0 0 0 0,-1 0-1 0 0,0 0 1 0 0,0 1-1 0 0,0-1 1 0 0,-1 0 0 0 0,0 0-1 0 0,0 11 1 0 0,-1 12 76 0 0,3-6 52 0 0,8 45-1 0 0,-8-57-132 0 0,-1 0-1 0 0,0 0 1 0 0,-1 0-1 0 0,0 0 1 0 0,-1 0-1 0 0,0 0 1 0 0,0 0-1 0 0,-4 12 1 0 0,-3 28 16 0 0,8-49-43 0 0,0 9 3 0 0,-2 0 1 0 0,1 0 0 0 0,-1 0 0 0 0,-1 0 0 0 0,1-1 0 0 0,-2 1 0 0 0,-4 10 0 0 0,-6 13-45 0 0,11-24-83 0 0,0-1 0 0 0,0 0 0 0 0,-1 0-1 0 0,0 0 1 0 0,0 0 0 0 0,-9 11 0 0 0,-5 17-1149 0 0,6-8-297 0 0,8-21 410 0 0,2-26-13001 0 0,4 9 13094 0 0,0 1 0 0 0,0 0 1 0 0,0-1-1 0 0,6-11 0 0 0,3-8-662 0 0,-2-9-1593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3560 0 0,'0'3'10962'0'0,"0"5"-6943"0"0,0 18-611 0 0,7-10-1898 0 0,3 2-516 0 0,-9-8-733 0 0,-2-8-208 0 0,1 0 0 0 0,1-1 0 0 0,-1 1 0 0 0,0 0-1 0 0,0 0 1 0 0,1 0 0 0 0,-1 0 0 0 0,1-1 0 0 0,-1 1-1 0 0,1 0 1 0 0,0 0 0 0 0,0-1 0 0 0,0 1 0 0 0,0-1-1 0 0,2 4 1 0 0,11 20 503 0 0,5 10 75 0 0,23 40 41 0 0,-28-49-521 0 0,0 0 1 0 0,-2 1-1 0 0,13 45 1 0 0,4 8-72 0 0,-20-52-61 0 0,-9-24-19 0 0,1-1 0 0 0,0 1-1 0 0,0-1 1 0 0,0 1 0 0 0,1-1-1 0 0,-1 0 1 0 0,1 0 0 0 0,0 0-1 0 0,0 0 1 0 0,0 0 0 0 0,0 0-1 0 0,3 2 1 0 0,3 9-42 0 0,0 0-1 0 0,0 0 1 0 0,-2 0-1 0 0,0 1 1 0 0,0 0-1 0 0,-2 0 1 0 0,6 27-1 0 0,7-4-283 0 0,-14-32 217 0 0,0 0 0 0 0,0 0 1 0 0,-1-1-1 0 0,1 2 0 0 0,2 9 1 0 0,11 55-1726 0 0,-3-29-904 0 0,-13 0-1114 0 0,0-42 3799 0 0,0 0 1 0 0,0 0-1 0 0,0 1 1 0 0,0-1-1 0 0,-1 0 0 0 0,1 0 1 0 0,0 0-1 0 0,0 0 1 0 0,-1 1-1 0 0,1-1 1 0 0,0 0-1 0 0,0 0 1 0 0,0 0-1 0 0,-1 0 0 0 0,1 0 1 0 0,0 0-1 0 0,-1 0 1 0 0,1 0-1 0 0,0 0 1 0 0,0 1-1 0 0,-1-1 1 0 0,1 0-1 0 0,0 0 1 0 0,0-1-1 0 0,-1 1 0 0 0,1 0 1 0 0,0 0-1 0 0,0 0 1 0 0,-1 0-1 0 0,1 0 1 0 0,0 0-1 0 0,-1 0 1 0 0,1 0-1 0 0,0 0 0 0 0,0-1 1 0 0,0 1-1 0 0,-1 0 1 0 0,1 0-1 0 0,0 0 1 0 0,0 0-1 0 0,0-1 1 0 0,-1 1-1 0 0,1 0 0 0 0,0 0 1 0 0,0 0-1 0 0,0-1 1 0 0,0 1-1 0 0,-1 0 1 0 0,-10-9-1009 0 0,-15-52-1267 0 0,17 43 2019 0 0,1 1-1 0 0,-8-26 1 0 0,-17-34 221 0 0,24 56 228 0 0,0 0 1 0 0,-8-32-1 0 0,4 13 255 0 0,-81-215 3722 0 0,79 203-2684 0 0,-12-84-1 0 0,17 7 1194 0 0,10 128-2581 0 0,0-1 1 0 0,0 1-1 0 0,0 0 1 0 0,0 0-1 0 0,0 0 1 0 0,1 0-1 0 0,-1 0 1 0 0,0 0-1 0 0,1 0 1 0 0,-1 0-1 0 0,1 0 1 0 0,-1 0 0 0 0,1 0-1 0 0,-1 0 1 0 0,1 0-1 0 0,0 0 1 0 0,0 1-1 0 0,-1-1 1 0 0,3-1-1 0 0,5-13 491 0 0,-8 14-487 0 0,0 0 0 0 0,0 0 1 0 0,1-1-1 0 0,-1 1 0 0 0,0 0 0 0 0,1 0 0 0 0,-1 0 0 0 0,1 0 0 0 0,0-1 0 0 0,-1 1 0 0 0,1 0 0 0 0,0 0 0 0 0,0 0 1 0 0,0 0-1 0 0,0 1 0 0 0,-1-1 0 0 0,1 0 0 0 0,0 0 0 0 0,1 0 0 0 0,-1 1 0 0 0,0-1 0 0 0,0 1 0 0 0,0-1 1 0 0,0 1-1 0 0,0-1 0 0 0,1 1 0 0 0,-1-1 0 0 0,0 1 0 0 0,0 0 0 0 0,1 0 0 0 0,1 0 0 0 0,50-2 1508 0 0,-40 2-1290 0 0,-9 0-228 0 0,-1-1 1 0 0,1 1-1 0 0,0 0 1 0 0,-1 0-1 0 0,1 1 1 0 0,0-1-1 0 0,-1 1 1 0 0,1 0-1 0 0,-1 0 1 0 0,1 0-1 0 0,-1 0 1 0 0,1 0-1 0 0,-1 1 1 0 0,0 0-1 0 0,0 0 1 0 0,0 0-1 0 0,0 0 1 0 0,4 3 0 0 0,14 10 74 0 0,-18-14-104 0 0,-1 0 1 0 0,0 0-1 0 0,0 1 1 0 0,-1-1 0 0 0,1 1-1 0 0,0-1 1 0 0,0 1-1 0 0,-1 0 1 0 0,1-1 0 0 0,-1 1-1 0 0,2 3 1 0 0,38 24 173 0 0,0 38 92 0 0,-33-49-192 0 0,-1-1 0 0 0,0 1 1 0 0,-1 0-1 0 0,-1 0 0 0 0,-1 1 0 0 0,-1 0 1 0 0,0-1-1 0 0,-2 1 0 0 0,0 31 0 0 0,0-17 19 0 0,-2 48-12 0 0,1-76-103 0 0,-1 1-1 0 0,0-1 1 0 0,0 0 0 0 0,-1 1-1 0 0,1-1 1 0 0,-1 0 0 0 0,0 0-1 0 0,0 0 1 0 0,-1 0-1 0 0,0 0 1 0 0,-6 7 0 0 0,-8 17-278 0 0,-6 5-1159 0 0,20-32 1498 0 0,-16 17-5430 0 0,18-19 5285 0 0,1 0 0 0 0,0 1-1 0 0,0-1 1 0 0,-1 0 0 0 0,1 0 0 0 0,0 1 0 0 0,-1-1 0 0 0,1 0-1 0 0,0 0 1 0 0,-1 0 0 0 0,1 0 0 0 0,0 0 0 0 0,-1 0 0 0 0,1 0-1 0 0,-1 1 1 0 0,1-1 0 0 0,0 0 0 0 0,-1 0 0 0 0,1 0 0 0 0,0 0-1 0 0,-1 0 1 0 0,1-1 0 0 0,-1 1 0 0 0,1 0 0 0 0,0 0-1 0 0,-1 0 1 0 0,1 0 0 0 0,0 0 0 0 0,-1 0 0 0 0,1-1 0 0 0,0 1-1 0 0,-1 0 1 0 0,1 0 0 0 0,0 0 0 0 0,0-1 0 0 0,-1 1 0 0 0,1 0-1 0 0,0-1 1 0 0,0 1 0 0 0,-1 0 0 0 0,1 0 0 0 0,0-1 0 0 0,0 1-1 0 0,0 0 1 0 0,0-1 0 0 0,-1 1 0 0 0,1 0 0 0 0,0-1 0 0 0,0 1-1 0 0,0-1 1 0 0,0 1 0 0 0,0 0 0 0 0,0-1 0 0 0,0 1-1 0 0,0 0 1 0 0,0-1 0 0 0,0 1 0 0 0,0 0 0 0 0,0-1 0 0 0,0 1-1 0 0,0-1 1 0 0,1 1 0 0 0,-1 0 0 0 0,0-1 0 0 0,0 1 0 0 0,-9-94-8428 0 0,9 31 5837 0 0,0 26-446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5376 0 0,'5'5'8583'0'0,"5"8"-5775"0"0,10 12-1074 0 0,-16-20-1429 0 0,0 0 0 0 0,0 0 1 0 0,-1 0-1 0 0,0 0 0 0 0,0 0 0 0 0,0 1 1 0 0,0-1-1 0 0,-1 1 0 0 0,3 9 0 0 0,17 34 1201 0 0,-2-15-232 0 0,27 63 0 0 0,-40-80-1090 0 0,-1-1 1 0 0,-1 1 0 0 0,0 0-1 0 0,-1 0 1 0 0,-1 0 0 0 0,1 27-1 0 0,9 34 465 0 0,1 48 18 0 0,-14-124-665 0 0,0-1 0 0 0,1 1 0 0 0,-1-1 0 0 0,1 0-1 0 0,-1 1 1 0 0,1-1 0 0 0,0 1 0 0 0,0-1 0 0 0,-1 0 0 0 0,1 0 0 0 0,0 1 0 0 0,0-1-1 0 0,0 0 1 0 0,0 0 0 0 0,0 0 0 0 0,1 0 0 0 0,-1 0 0 0 0,0 0 0 0 0,0 0 0 0 0,1-1-1 0 0,-1 1 1 0 0,0 0 0 0 0,1-1 0 0 0,-1 1 0 0 0,1-1 0 0 0,-1 1 0 0 0,1-1-1 0 0,-1 0 1 0 0,3 1 0 0 0,-2-1-7 0 0,0 1 0 0 0,1-1 0 0 0,-1 0 0 0 0,1 1 0 0 0,-1-1 0 0 0,0 0 0 0 0,1-1 0 0 0,-1 1 0 0 0,0 0 0 0 0,1-1 0 0 0,-1 1 0 0 0,0-1-1 0 0,0 0 1 0 0,1 1 0 0 0,-1-1 0 0 0,0 0 0 0 0,0 0 0 0 0,4-3 0 0 0,1-7-44 0 0,1 0 0 0 0,-2 0 0 0 0,1 0 0 0 0,-2-1 0 0 0,1 0 0 0 0,-2 0 0 0 0,6-20 0 0 0,-7-1 24 0 0,-3 29 24 0 0,0 1-1 0 0,0 0 0 0 0,0 0 1 0 0,1 0-1 0 0,-1 0 0 0 0,1 0 1 0 0,0 0-1 0 0,2-6 0 0 0,3-14 21 0 0,-6 21-14 0 0,0 0-1 0 0,0 1 0 0 0,0-1 1 0 0,0 0-1 0 0,0 0 1 0 0,1 0-1 0 0,-1 0 0 0 0,1 0 1 0 0,-1 0-1 0 0,1 1 0 0 0,0-1 1 0 0,0 0-1 0 0,0 0 1 0 0,0 1-1 0 0,0-1 0 0 0,0 1 1 0 0,0-1-1 0 0,1 1 1 0 0,-1-1-1 0 0,0 1 0 0 0,1 0 1 0 0,2-2-1 0 0,-2 3 433 0 0,2 4-292 0 0,-1 1 0 0 0,1 0 0 0 0,-1 0 0 0 0,0 0 0 0 0,0 1 0 0 0,3 10 0 0 0,16 27 300 0 0,-20-41-426 0 0,-1 0-1 0 0,1 0 1 0 0,-1 0-1 0 0,0 0 1 0 0,0 0-1 0 0,0 0 0 0 0,0 0 1 0 0,0 1-1 0 0,-1-1 1 0 0,1 0-1 0 0,0 4 1 0 0,-1-3-7 0 0,1-1 0 0 0,-1 0 1 0 0,1 0-1 0 0,-1 1 0 0 0,1-1 1 0 0,0 0-1 0 0,0 0 1 0 0,0 0-1 0 0,0 0 0 0 0,0 0 1 0 0,1 0-1 0 0,-1 0 0 0 0,1 0 1 0 0,2 2-1 0 0,10 19 61 0 0,-13-21-65 0 0,-1 0 0 0 0,1 1 1 0 0,0-1-1 0 0,1 0 0 0 0,-1 0 0 0 0,0 0 1 0 0,0-1-1 0 0,1 1 0 0 0,-1 0 1 0 0,1 0-1 0 0,0-1 0 0 0,0 1 1 0 0,-1-1-1 0 0,1 1 0 0 0,4 1 0 0 0,-3-1 7 0 0,-1 0 0 0 0,1 0 0 0 0,0 0-1 0 0,-1 1 1 0 0,1-1 0 0 0,-1 1 0 0 0,0-1-1 0 0,0 1 1 0 0,0 0 0 0 0,2 4 0 0 0,-2-3-7 0 0,1 0-1 0 0,-1-1 1 0 0,1 1 0 0 0,-1-1 0 0 0,1 0-1 0 0,0 0 1 0 0,0 0 0 0 0,0 0 0 0 0,7 4-1 0 0,16 14 16 0 0,-23-17-22 0 0,1 0-1 0 0,0 0 0 0 0,0-1 1 0 0,0 1-1 0 0,0-1 1 0 0,1 0-1 0 0,-1-1 0 0 0,1 1 1 0 0,9 3-1 0 0,12-2-93 0 0,-22-2-167 0 0,-1-1-1 0 0,1 0 1 0 0,-1 0-1 0 0,1 0 1 0 0,-1-1-1 0 0,1 1 1 0 0,-1-1-1 0 0,1 0 1 0 0,0 0-1 0 0,-1 0 1 0 0,1-1-1 0 0,-1 1 0 0 0,1-1 1 0 0,-1 0-1 0 0,1 0 1 0 0,-1 0-1 0 0,1 0 1 0 0,-1-1-1 0 0,0 1 1 0 0,0-1-1 0 0,1 0 1 0 0,-1 0-1 0 0,0 0 1 0 0,-1 0-1 0 0,6-5 1 0 0,4-9-1465 0 0,-10 15 1475 0 0,0-1 0 0 0,-1 0 0 0 0,1 0 0 0 0,-1-1 0 0 0,1 1 0 0 0,-1 0 0 0 0,0 0 0 0 0,0-1 0 0 0,0 1 0 0 0,1-6 0 0 0,-1 7 99 0 0,-1-1 1 0 0,0 1-1 0 0,1-1 0 0 0,0 0 1 0 0,-1 1-1 0 0,1-1 0 0 0,0 1 0 0 0,0 0 1 0 0,-1-1-1 0 0,1 1 0 0 0,1 0 1 0 0,-1-1-1 0 0,0 1 0 0 0,0 0 1 0 0,2-2-1 0 0,-1 2-30 0 0,-1 0-1 0 0,1 0 1 0 0,-1-1 0 0 0,0 1-1 0 0,0-1 1 0 0,0 1 0 0 0,0-1 0 0 0,0 1-1 0 0,0-1 1 0 0,0 1 0 0 0,0-1-1 0 0,0 0 1 0 0,-1 0 0 0 0,2-2 0 0 0,32-63-5330 0 0,3-22 1831 0 0,-22 57 3803 0 0,28-44 0 0 0,-43 76-18 0 0,1 0 0 0 0,-1-1 1 0 0,0 1-1 0 0,0 0 0 0 0,0 0 1 0 0,0 0-1 0 0,1-1 1 0 0,-1 1-1 0 0,0 0 0 0 0,0 0 1 0 0,0 0-1 0 0,1 0 1 0 0,-1-1-1 0 0,0 1 0 0 0,0 0 1 0 0,1 0-1 0 0,-1 0 1 0 0,0 0-1 0 0,0 0 0 0 0,1 0 1 0 0,-1 0-1 0 0,0 0 1 0 0,0 0-1 0 0,1 0 0 0 0,-1 0 1 0 0,0 0-1 0 0,1 0 1 0 0,-1 0-1 0 0,0 0 0 0 0,0 0 1 0 0,1 0-1 0 0,-1 0 1 0 0,0 0-1 0 0,0 0 0 0 0,1 0 1 0 0,-1 0-1 0 0,0 0 0 0 0,0 1 1 0 0,1-1-1 0 0,-1 0 1 0 0,11 13 5619 0 0,-1 8-478 0 0,-7-11-4709 0 0,5 85 5345 0 0,23 66-3712 0 0,-22-55-2277 0 0,0-61-2053 0 0,-7-4-3443 0 0,7 5-8139 0 0,-9-34 8249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69 207 6016 0 0,'-32'-7'9594'0'0,"7"2"-189"0"0,24 6-9307 0 0,0 0-1 0 0,0-1 1 0 0,0 1 0 0 0,1 0 0 0 0,-1 0-1 0 0,0 0 1 0 0,1 0 0 0 0,-1 0 0 0 0,0 0-1 0 0,1 0 1 0 0,-1 0 0 0 0,1 0 0 0 0,-1 0-1 0 0,1 0 1 0 0,0 0 0 0 0,0 0 0 0 0,-1 0-1 0 0,1 0 1 0 0,0 1 0 0 0,0-1 0 0 0,0 0-1 0 0,0 0 1 0 0,0 0 0 0 0,0 0 0 0 0,1 2 0 0 0,0 8 29 0 0,0-1 0 0 0,1 0 1 0 0,0 0-1 0 0,0 0 1 0 0,1 0-1 0 0,1-1 1 0 0,6 14-1 0 0,37 60 95 0 0,-38-70-199 0 0,3 5 8 0 0,0 0 1 0 0,11 26-1 0 0,0-8-17 0 0,-21-33-14 0 0,0 0 0 0 0,0 0 0 0 0,0 0 0 0 0,0 0 0 0 0,0 0 0 0 0,0 0 0 0 0,-1 0 1 0 0,1 1-1 0 0,-1-1 0 0 0,1 7 0 0 0,1 0 6 0 0,-1 0 0 0 0,1 0 0 0 0,1 0 1 0 0,0-1-1 0 0,0 0 0 0 0,0 0 0 0 0,2 0 1 0 0,-1 0-1 0 0,1-1 0 0 0,10 12 0 0 0,-11-14-8 0 0,-1 1 5 0 0,-1 0-1 0 0,1 1 0 0 0,-1-1 0 0 0,0 1 0 0 0,-1-1 1 0 0,0 1-1 0 0,0 0 0 0 0,-1 0 0 0 0,0 0 0 0 0,0 11 0 0 0,-2-19-1 0 0,-1 1 0 0 0,1-1 0 0 0,-1 0 0 0 0,1 0 0 0 0,-1 0 0 0 0,0 0 0 0 0,1 0 0 0 0,-1 0 0 0 0,1 0 0 0 0,-1-1 0 0 0,0 1 0 0 0,1 0 0 0 0,-1-1-1 0 0,1 1 1 0 0,-1-1 0 0 0,-2-1 0 0 0,1 1-10 0 0,-1-2-5 0 0,1 0-1 0 0,0 0 1 0 0,0 0 0 0 0,0 0-1 0 0,0-1 1 0 0,1 1-1 0 0,-1-1 1 0 0,1 1 0 0 0,0-1-1 0 0,-2-5 1 0 0,-5-7-57 0 0,-37-63-68 0 0,23 23 191 0 0,15 43-53 0 0,2 3-1 0 0,0-1-1 0 0,1 1 1 0 0,0-1-1 0 0,-6-22 1 0 0,-6-26 28 0 0,3 16-19 0 0,3 0 1 0 0,-7-49-1 0 0,17 80-6 0 0,-2-8-7 0 0,1 1 0 0 0,1-1-1 0 0,0 0 1 0 0,4-23 0 0 0,-3 37 4 0 0,1 0 0 0 0,0 1 0 0 0,1 0 0 0 0,0-1 1 0 0,-1 1-1 0 0,2 0 0 0 0,-1 0 0 0 0,1 0 0 0 0,-1 0 0 0 0,1 0 1 0 0,1 1-1 0 0,-1-1 0 0 0,1 1 0 0 0,-1 0 0 0 0,1 0 0 0 0,0 0 1 0 0,1 0-1 0 0,-1 1 0 0 0,10-6 0 0 0,-6 5 9 0 0,0 0-1 0 0,0 0 0 0 0,1 1 1 0 0,-1 0-1 0 0,1 1 0 0 0,0 0 1 0 0,10-2-1 0 0,-16 4-4 0 0,-1-1 0 0 0,1 1 1 0 0,0 0-1 0 0,0 0 0 0 0,-1 0 0 0 0,1 0 0 0 0,0 1 0 0 0,-1-1 1 0 0,1 1-1 0 0,0 0 0 0 0,-1-1 0 0 0,1 1 0 0 0,-1 0 0 0 0,1 1 1 0 0,-1-1-1 0 0,0 0 0 0 0,1 1 0 0 0,-1-1 0 0 0,0 1 0 0 0,0 0 1 0 0,0-1-1 0 0,0 1 0 0 0,0 0 0 0 0,0 0 0 0 0,-1 1 0 0 0,1-1 1 0 0,-1 0-1 0 0,1 0 0 0 0,1 4 0 0 0,15 32 37 0 0,-13-30-32 0 0,-1 1 0 0 0,1 0 0 0 0,-2-1 0 0 0,1 1 0 0 0,-1 0 0 0 0,-1 1 0 0 0,3 11 0 0 0,4 62 9 0 0,-9 20 58 0 0,0-101-68 0 0,0 1-1 0 0,1-1 0 0 0,-1 1 0 0 0,1-1 0 0 0,0 1 0 0 0,-1-1 0 0 0,1 1 0 0 0,1-1 0 0 0,-1 0 0 0 0,0 1 0 0 0,0-1 0 0 0,1 0 0 0 0,-1 0 0 0 0,1 0 1 0 0,0 0-1 0 0,-1 0 0 0 0,1 0 0 0 0,0-1 0 0 0,0 1 0 0 0,0-1 0 0 0,1 1 0 0 0,2 1 0 0 0,4 1 10 0 0,0 1 0 0 0,1-1 0 0 0,-1-1-1 0 0,17 5 1 0 0,6 2-17 0 0,0 1 0 0 0,-1 2 0 0 0,55 31 0 0 0,-50-25-7 0 0,39 32-26 0 0,-72-50 34 0 0,0 1-1 0 0,0 0 1 0 0,0 0-1 0 0,0 0 1 0 0,-1 0-1 0 0,1 1 1 0 0,-1-1-1 0 0,0 1 1 0 0,1-1-1 0 0,2 6 1 0 0,17 19 33 0 0,-15-21-22 0 0,-5-4-6 0 0,1 0 0 0 0,-1 0 0 0 0,0 0 0 0 0,0 0 1 0 0,0 1-1 0 0,0-1 0 0 0,-1 1 0 0 0,1-1 0 0 0,-1 1 0 0 0,1 0 0 0 0,-1-1 0 0 0,0 1 0 0 0,0 0 0 0 0,1 3 0 0 0,-1-3 1 0 0,0 0-1 0 0,0 1 1 0 0,1-2 0 0 0,0 1 0 0 0,-1 0-1 0 0,1 0 1 0 0,0 0 0 0 0,0-1 0 0 0,0 1-1 0 0,3 2 1 0 0,-3-3 3 0 0,0 0 0 0 0,0 0 0 0 0,0 0 1 0 0,0 1-1 0 0,0-1 0 0 0,-1 1 0 0 0,1 0 0 0 0,-1-1 0 0 0,0 1 0 0 0,2 4 0 0 0,9 32 185 0 0,-9-32-122 0 0,-1 1-1 0 0,0 0 1 0 0,0 0 0 0 0,0 0 0 0 0,-1 0-1 0 0,0 14 1 0 0,0-4 57 0 0,-1-8-34 0 0,0 1 0 0 0,0 0 0 0 0,-3 18-1 0 0,2-26-87 0 0,0 0 0 0 0,1-1-1 0 0,-1 1 1 0 0,0-1-1 0 0,0 1 1 0 0,0-1-1 0 0,0 0 1 0 0,-1 1-1 0 0,1-1 1 0 0,-1 0 0 0 0,1 0-1 0 0,-1 0 1 0 0,0 0-1 0 0,0 0 1 0 0,0 0-1 0 0,0 0 1 0 0,0-1-1 0 0,0 1 1 0 0,0-1 0 0 0,-5 2-1 0 0,4-1-11 0 0,1-2 0 0 0,0 1 0 0 0,0 0 1 0 0,0 0-1 0 0,0 0 0 0 0,0 1 1 0 0,0-1-1 0 0,0 0 0 0 0,0 1 1 0 0,0-1-1 0 0,1 1 0 0 0,-1 0 1 0 0,0-1-1 0 0,1 1 0 0 0,0 0 1 0 0,-1 0-1 0 0,0 2 0 0 0,-3 0-66 0 0,0-1-1 0 0,0 0 0 0 0,0-1 0 0 0,-1 1 1 0 0,1-1-1 0 0,-1 0 0 0 0,0 0 0 0 0,1-1 0 0 0,-1 0 1 0 0,0 0-1 0 0,-8 1 0 0 0,-9 2-567 0 0,21-3 398 0 0,0-1 0 0 0,1 0 0 0 0,-1 1 0 0 0,0-1 0 0 0,0 0 0 0 0,0 0 0 0 0,0 0 0 0 0,1 0 0 0 0,-1 0 0 0 0,0-1 0 0 0,0 1 0 0 0,0 0 0 0 0,1-1 0 0 0,-1 1 0 0 0,0-1 0 0 0,0 0 1 0 0,1 0-1 0 0,-1 1 0 0 0,1-1 0 0 0,-1 0 0 0 0,-2-3 0 0 0,1 2-206 0 0,1-1 0 0 0,0 0 0 0 0,0 0 0 0 0,0 0 0 0 0,0 0-1 0 0,0-1 1 0 0,0 1 0 0 0,1 0 0 0 0,0-1 0 0 0,-2-5 0 0 0,0-8-1939 0 0,0-1 1 0 0,1 1-1 0 0,1-32 0 0 0,0 18 959 0 0,3-40-2208 0 0,6 38 460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3512 0 0,'0'-3'490'0'0,"0"0"-1"0"0,0-1 1 0 0,0 1 0 0 0,1 0-1 0 0,0 0 1 0 0,-1 0 0 0 0,1 0-1 0 0,0 0 1 0 0,1 1 0 0 0,-1-1-1 0 0,0 0 1 0 0,1 0 0 0 0,0 1-1 0 0,-1-1 1 0 0,1 1 0 0 0,0-1-1 0 0,0 1 1 0 0,5-4 3622 0 0,24 12 837 0 0,-18 2-3839 0 0,-10-7-1036 0 0,-1 0 0 0 0,1 0 0 0 0,0 0 0 0 0,-1 1 0 0 0,1-1 0 0 0,-1 1 0 0 0,0 0 1 0 0,1 0-1 0 0,-1 0 0 0 0,0 0 0 0 0,0 0 0 0 0,0 0 0 0 0,-1 1 0 0 0,1-1 0 0 0,0 1 0 0 0,-1-1 0 0 0,2 4 0 0 0,0 3 166 0 0,0 0 0 0 0,0 0 0 0 0,1 0 1 0 0,9 14-1 0 0,-6-12-26 0 0,-1 0 1 0 0,0 1-1 0 0,-1 0 1 0 0,4 13-1 0 0,27 100 662 0 0,-31-108-654 0 0,0 0-1 0 0,2 34 1 0 0,2 5 68 0 0,0 53 11 0 0,-5-81-238 0 0,-4-26-61 0 0,0 1-1 0 0,0 0 1 0 0,1-1 0 0 0,-1 1 0 0 0,1 0 0 0 0,0-1-1 0 0,0 1 1 0 0,0-1 0 0 0,0 0 0 0 0,0 1 0 0 0,0-1-1 0 0,0 0 1 0 0,1 1 0 0 0,-1-1 0 0 0,1 0 0 0 0,3 3-1 0 0,-3-3-14 0 0,-1 0 0 0 0,1 0 0 0 0,0-1-1 0 0,0 1 1 0 0,1 0 0 0 0,-1-1 0 0 0,0 1-1 0 0,0-1 1 0 0,1 0 0 0 0,-1 0 0 0 0,5 2-1 0 0,-6-3 8 0 0,0 0-1 0 0,0 0 1 0 0,0 0-1 0 0,0 0 1 0 0,0 0-1 0 0,0 0 1 0 0,0 0 0 0 0,0 0-1 0 0,0 0 1 0 0,0-1-1 0 0,0 1 1 0 0,0 0-1 0 0,0-1 1 0 0,0 1-1 0 0,0-1 1 0 0,0 1-1 0 0,0-1 1 0 0,0 1-1 0 0,1-2 1 0 0,2-2-17 0 0,-1-1 0 0 0,1 1 0 0 0,-1-1 0 0 0,0 1 0 0 0,-1-1 0 0 0,1 0 1 0 0,-1 0-1 0 0,2-6 0 0 0,6-12-82 0 0,-5 16 81 0 0,0 0 1 0 0,-1 0-1 0 0,0 0 1 0 0,-1-1-1 0 0,0 1 1 0 0,0-1-1 0 0,0 0 1 0 0,-1 0-1 0 0,2-14 1 0 0,-2 16 16 0 0,0-1 0 0 0,0 1 0 0 0,0-1 0 0 0,1 1 0 0 0,0 0 1 0 0,0 0-1 0 0,6-8 0 0 0,-3 5 2 0 0,-1-1 0 0 0,0 1 1 0 0,0-1-1 0 0,6-20 0 0 0,-10 23 11 0 0,-1 5-1 0 0,1 1 0 0 0,-1-1 0 0 0,1 0-1 0 0,-1 0 1 0 0,1 0 0 0 0,0 1 0 0 0,-1-1 0 0 0,1 0 0 0 0,0 1-1 0 0,0-1 1 0 0,0 1 0 0 0,1-1 0 0 0,-1 1 0 0 0,0-1 0 0 0,0 1-1 0 0,1 0 1 0 0,-1-1 0 0 0,1 1 0 0 0,2-1 0 0 0,13-29 164 0 0,-16 30-14 0 0,8 8 519 0 0,-9 134 608 0 0,17-76-1060 0 0,-17-56-208 0 0,0-8-13 0 0,0 0 0 0 0,0 0 0 0 0,0 0 0 0 0,0 0 0 0 0,1 0 0 0 0,-1 0 0 0 0,0 0 0 0 0,0 0 0 0 0,1-1 0 0 0,-1 1 0 0 0,0 0 0 0 0,1 0 0 0 0,-1 0 1 0 0,1 0-1 0 0,-1 0 0 0 0,1-1 0 0 0,-1 1 0 0 0,1 0 0 0 0,0 0 0 0 0,-1-1 0 0 0,1 1 0 0 0,1 1 0 0 0,-1-1 2 0 0,0-1 0 0 0,0 1 0 0 0,0 0 0 0 0,-1 0 1 0 0,1 0-1 0 0,0 0 0 0 0,-1 0 0 0 0,1 1 0 0 0,-1-1 0 0 0,1 0 0 0 0,-1 0 1 0 0,1 0-1 0 0,-1 0 0 0 0,0 1 0 0 0,1-1 0 0 0,-1 0 0 0 0,0 0 0 0 0,0 3 1 0 0,0-3-1 0 0,0 1 0 0 0,0 0 1 0 0,0-1-1 0 0,1 1 0 0 0,-1 0 1 0 0,1-1-1 0 0,-1 1 0 0 0,1-1 1 0 0,-1 1-1 0 0,1 0 0 0 0,0-1 1 0 0,0 0-1 0 0,1 3 0 0 0,15 25-66 0 0,-17-26 38 0 0,1-1 1 0 0,0 0-1 0 0,0 0 1 0 0,0 1-1 0 0,0-1 1 0 0,0 0-1 0 0,1 0 0 0 0,-1 0 1 0 0,1 0-1 0 0,-1 0 1 0 0,1 0-1 0 0,0-1 0 0 0,0 1 1 0 0,-1-1-1 0 0,1 1 1 0 0,0-1-1 0 0,0 1 0 0 0,4 0 1 0 0,-4-1-269 0 0,1 0-1 0 0,0 0 1 0 0,-1 0 0 0 0,1 0 0 0 0,0-1 0 0 0,0 1-1 0 0,-1-1 1 0 0,1 0 0 0 0,0 0 0 0 0,0 0-1 0 0,0 0 1 0 0,0 0 0 0 0,-1-1 0 0 0,1 1 0 0 0,0-1-1 0 0,0 0 1 0 0,-1 0 0 0 0,1 0 0 0 0,-1 0 0 0 0,1 0-1 0 0,-1 0 1 0 0,1-1 0 0 0,-1 1 0 0 0,1-1 0 0 0,-1 0-1 0 0,0 0 1 0 0,0 0 0 0 0,0 0 0 0 0,0 0-1 0 0,-1 0 1 0 0,1 0 0 0 0,0-1 0 0 0,-1 1 0 0 0,2-4-1 0 0,42-56-6611 0 0,-40 51 6002 0 0,1 1-1 0 0,1 1 1 0 0,-1-1-1 0 0,12-11 0 0 0,13-22-491 0 0,-7 1 594 0 0,-21 36 659 0 0,1 1 0 0 0,-1-1 0 0 0,0-1 0 0 0,0 1 0 0 0,-1 0 0 0 0,1-1 0 0 0,1-8 0 0 0,4-16-2322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5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152 791 3936 0 0,'0'-1'60'0'0,"-1"0"0"0"0,0-1-1 0 0,0 1 1 0 0,0 0 0 0 0,0 0 0 0 0,0 0 0 0 0,0 1 0 0 0,0-1 0 0 0,0 0 0 0 0,0 0-1 0 0,0 1 1 0 0,0-1 0 0 0,0 0 0 0 0,-1 1 0 0 0,1-1 0 0 0,0 1 0 0 0,0 0 0 0 0,-1-1-1 0 0,-1 1 1 0 0,-30-8 735 0 0,27 7-331 0 0,1-1 0 0 0,0 1 0 0 0,0-1 0 0 0,0 0 0 0 0,1 0 0 0 0,-1 0 1 0 0,0-1-1 0 0,1 0 0 0 0,0 0 0 0 0,-1 0 0 0 0,-5-6 0 0 0,-12-5 2665 0 0,19 9-2593 0 0,2 4-478 0 0,0 0 0 0 0,1 0 0 0 0,-1 0 0 0 0,0 0-1 0 0,1 0 1 0 0,-1 0 0 0 0,1 0 0 0 0,-1-1 0 0 0,1 1-1 0 0,-1 0 1 0 0,1 0 0 0 0,0 0 0 0 0,0-1 0 0 0,0 1-1 0 0,0 0 1 0 0,0 0 0 0 0,0 0 0 0 0,0-1 0 0 0,0 1-1 0 0,0 0 1 0 0,0 0 0 0 0,1-1 0 0 0,-1 1 0 0 0,0 0-1 0 0,1 0 1 0 0,-1 0 0 0 0,1 0 0 0 0,-1 0 0 0 0,1 0-1 0 0,0-1 1 0 0,0 1 0 0 0,-1 1 0 0 0,2-2-1 0 0,44-48 262 0 0,-44 48-307 0 0,-1 0 0 0 0,1 1 0 0 0,-1-1-1 0 0,1 0 1 0 0,0 1 0 0 0,-1 0 0 0 0,1-1 0 0 0,0 1-1 0 0,0 0 1 0 0,0 0 0 0 0,0 0 0 0 0,3-1-1 0 0,8-7 48 0 0,2-13 29 0 0,13 7 3 0 0,-17 0-26 0 0,-10 13-59 0 0,0 1 0 0 0,0-1 1 0 0,0 1-1 0 0,-1 0 0 0 0,1 0 1 0 0,1-1-1 0 0,-1 1 0 0 0,0 0 1 0 0,0 0-1 0 0,0 0 0 0 0,0 0 1 0 0,1 0-1 0 0,-1 0 0 0 0,3-1 1 0 0,-2 2 0 0 0,-1-1 1 0 0,1 0-1 0 0,0 0 1 0 0,-1 0-1 0 0,1 0 1 0 0,-1 0-1 0 0,0 0 1 0 0,1 0-1 0 0,-1 0 1 0 0,0 0-1 0 0,0-1 1 0 0,0 1-1 0 0,0-1 0 0 0,0 1 1 0 0,0-1-1 0 0,0 1 1 0 0,1-4-1 0 0,-1 4 1 0 0,-1-1-1 0 0,1 1 1 0 0,0 0-1 0 0,0-1 0 0 0,-1 1 1 0 0,1 0-1 0 0,0-1 1 0 0,0 1-1 0 0,1 0 0 0 0,-1 0 1 0 0,0 0-1 0 0,0 0 1 0 0,0 0-1 0 0,1 0 0 0 0,-1 0 1 0 0,1 0-1 0 0,-1 1 1 0 0,1-1-1 0 0,-1 0 0 0 0,1 1 1 0 0,2-1-1 0 0,-1 0 11 0 0,0-1-1 0 0,-1 1 1 0 0,1-1-1 0 0,0 1 1 0 0,-1-1-1 0 0,1 0 1 0 0,-1 0-1 0 0,1 0 1 0 0,-1-1-1 0 0,0 1 1 0 0,3-4-1 0 0,-2 2 34 0 0,1 0 0 0 0,-1 1-1 0 0,1-1 1 0 0,0 1 0 0 0,0-1 0 0 0,0 1-1 0 0,0 0 1 0 0,8-3 0 0 0,8-5 130 0 0,-16 7-117 0 0,0 1-1 0 0,1 1 0 0 0,0-1 1 0 0,0 1-1 0 0,-1 0 1 0 0,2 0-1 0 0,-1 0 1 0 0,0 1-1 0 0,0-1 1 0 0,0 1-1 0 0,9 0 0 0 0,12 0 271 0 0,0 2-1 0 0,0 0 1 0 0,-1 2 0 0 0,1 1-1 0 0,48 14 1 0 0,-37-7 534 0 0,62 11 0 0 0,-76-18-483 0 0,-15-3-264 0 0,-1 0 1 0 0,1-1-1 0 0,0 0 0 0 0,0 0 1 0 0,-1 0-1 0 0,1-1 0 0 0,0-1 1 0 0,-1 1-1 0 0,1-1 0 0 0,-1 0 1 0 0,1-1-1 0 0,-1 0 0 0 0,0 0 1 0 0,0 0-1 0 0,-1-1 0 0 0,1 0 1 0 0,-1 0-1 0 0,1-1 0 0 0,-1 0 1 0 0,0 0-1 0 0,-1 0 0 0 0,0-1 1 0 0,6-6-1 0 0,-2-9 93 0 0,-9 19-204 0 0,0 1 0 0 0,0 0 0 0 0,1-1 0 0 0,-1 1 0 0 0,0 0 0 0 0,1-1 0 0 0,-1 1 0 0 0,1 0 0 0 0,0 0 0 0 0,-1 0 0 0 0,1 0 0 0 0,0 0 0 0 0,0 0 0 0 0,0 0 0 0 0,-1 0 0 0 0,1 0 0 0 0,0 0 0 0 0,0 0 0 0 0,0 0 0 0 0,1 0 0 0 0,-1 1 0 0 0,1-2 0 0 0,-1 2-4 0 0,0-1 0 0 0,0 1 1 0 0,0-1-1 0 0,0 1 0 0 0,0-1 0 0 0,0 0 0 0 0,-1 1 1 0 0,1-1-1 0 0,0 0 0 0 0,-1 0 0 0 0,1 0 1 0 0,0 1-1 0 0,-1-1 0 0 0,1 0 0 0 0,-1 0 1 0 0,1 0-1 0 0,-1 0 0 0 0,0 0 0 0 0,1 0 0 0 0,-1 0 1 0 0,0 0-1 0 0,0 0 0 0 0,0 0 0 0 0,1 0 1 0 0,-1-2-1 0 0,0 2 1 0 0,0 0 0 0 0,0-1 1 0 0,0 1-1 0 0,0 0 0 0 0,0-1 1 0 0,1 1-1 0 0,-1 0 0 0 0,1 0 1 0 0,-1 0-1 0 0,1-1 0 0 0,-1 1 0 0 0,1 0 1 0 0,0 0-1 0 0,-1 0 0 0 0,1 0 1 0 0,0 0-1 0 0,0 0 0 0 0,0 0 1 0 0,2-1-1 0 0,-1-1 3 0 0,-1 1 0 0 0,1-1 0 0 0,0 1 0 0 0,-1-1 0 0 0,1 1 1 0 0,-1-1-1 0 0,0 0 0 0 0,0 0 0 0 0,0 0 0 0 0,0 0 0 0 0,0 0 0 0 0,-1 0 0 0 0,1 0 1 0 0,-1 0-1 0 0,0-4 0 0 0,0-58 158 0 0,0 42-104 0 0,0 16-46 0 0,0-1-1 0 0,-1 0 0 0 0,0 1 0 0 0,0-1 0 0 0,-1 1 1 0 0,-3-11-1 0 0,4 15-9 0 0,0 0 1 0 0,-1 0-1 0 0,0 0 0 0 0,1 0 1 0 0,-1 0-1 0 0,0 0 0 0 0,0 1 1 0 0,-1-1-1 0 0,1 1 1 0 0,-1-1-1 0 0,1 1 0 0 0,-1 0 1 0 0,0 0-1 0 0,0 0 0 0 0,1 0 1 0 0,-5-1-1 0 0,-22-16 37 0 0,26 17-48 0 0,0 0 0 0 0,1 0 1 0 0,-1 0-1 0 0,0 0 1 0 0,0 0-1 0 0,0 1 0 0 0,0-1 1 0 0,0 1-1 0 0,-1 0 1 0 0,1 0-1 0 0,0 0 0 0 0,-1 0 1 0 0,1 1-1 0 0,-6-1 0 0 0,-5 1-13 0 0,10-1-1 0 0,0 1 0 0 0,1-1-1 0 0,-1 1 1 0 0,0 0 0 0 0,0 0-1 0 0,1 1 1 0 0,-1-1 0 0 0,0 1-1 0 0,0 0 1 0 0,1 0 0 0 0,-1 0-1 0 0,1 0 1 0 0,-1 1 0 0 0,1-1-1 0 0,-1 1 1 0 0,1 0 0 0 0,0 0-1 0 0,-4 3 1 0 0,-46 58-737 0 0,49-60 703 0 0,1-1 1 0 0,-1 1 0 0 0,2-1 0 0 0,-1 1-1 0 0,0-1 1 0 0,0 1 0 0 0,1 0 0 0 0,-1 0 0 0 0,1 0-1 0 0,0 0 1 0 0,0 1 0 0 0,0-1 0 0 0,1 0-1 0 0,-3 6 1 0 0,3-5-30 0 0,-2 0 1 0 0,1 0-1 0 0,0 0 0 0 0,-1 0 0 0 0,0 0 0 0 0,0-1 1 0 0,-6 7-1 0 0,7-8 25 0 0,0-1 0 0 0,0 1 0 0 0,1 0 0 0 0,-1 0 0 0 0,0 1 0 0 0,1-1 0 0 0,-1 0 0 0 0,1 0 0 0 0,0 1 0 0 0,0-1 0 0 0,0 1 0 0 0,0-1 0 0 0,0 1 0 0 0,0-1 0 0 0,0 6 0 0 0,1-6-32 0 0,-1 1 0 0 0,1 0 1 0 0,-1-1-1 0 0,0 1 1 0 0,0 0-1 0 0,0-1 1 0 0,0 1-1 0 0,0-1 1 0 0,0 1-1 0 0,-1-1 1 0 0,1 0-1 0 0,-1 1 1 0 0,0-1-1 0 0,-2 3 0 0 0,2-4-93 0 0,1 0-1 0 0,-1 1 1 0 0,1 0-1 0 0,0-1 0 0 0,0 1 1 0 0,-1 0-1 0 0,1-1 0 0 0,1 1 1 0 0,-1 0-1 0 0,0 0 0 0 0,0 0 1 0 0,1 0-1 0 0,-1 0 0 0 0,1 0 1 0 0,-1 0-1 0 0,1 3 0 0 0,-9 32-4961 0 0,0 4-4762 0 0,9-31 5795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37 3784 0 0,'0'-2'338'0'0,"-1"1"1"0"0,1-1 0 0 0,-1 0-1 0 0,1 0 1 0 0,-1 1-1 0 0,0-1 1 0 0,0 0 0 0 0,0 1-1 0 0,0-1 1 0 0,0 1-1 0 0,0-1 1 0 0,0 1 0 0 0,0-1-1 0 0,-1 1 1 0 0,1 0-1 0 0,0 0 1 0 0,-1 0 0 0 0,1 0-1 0 0,-1 0 1 0 0,0 0-1 0 0,1 0 1 0 0,-1 0 0 0 0,0 0-1 0 0,1 1 1 0 0,-1-1-1 0 0,0 1 1 0 0,0-1 0 0 0,1 1-1 0 0,-1 0 1 0 0,0 0-1 0 0,-3 0 1 0 0,1-1 483 0 0,0 1 1 0 0,-1 0 0 0 0,1 0-1 0 0,0 0 1 0 0,0 0-1 0 0,0 1 1 0 0,-8 2-1 0 0,-7 8 520 0 0,7-2-555 0 0,11-9-752 0 0,0 1 0 0 0,0-1 0 0 0,1 1 0 0 0,-1-1 0 0 0,0 0 0 0 0,0 1 1 0 0,1 0-1 0 0,-1-1 0 0 0,0 1 0 0 0,1-1 0 0 0,-1 1 0 0 0,0 0 0 0 0,1 0 0 0 0,-1-1 0 0 0,1 1 1 0 0,-1 0-1 0 0,1 0 0 0 0,0 0 0 0 0,-1-1 0 0 0,1 1 0 0 0,0 0 0 0 0,0 0 0 0 0,-1 0 0 0 0,1 0 1 0 0,0 0-1 0 0,0 0 0 0 0,0 0 0 0 0,0 1 0 0 0,-18 61 1822 0 0,18-50-1707 0 0,0-1 1 0 0,1 1-1 0 0,0-1 0 0 0,1 0 1 0 0,0 0-1 0 0,1 0 0 0 0,0 0 0 0 0,1 0 1 0 0,11 22-1 0 0,-1-19 2 0 0,-12-13-129 0 0,0-1 0 0 0,0 1 0 0 0,-1 0-1 0 0,1 0 1 0 0,0 0 0 0 0,-1 0 0 0 0,0 0 0 0 0,0 0 0 0 0,1 0 0 0 0,-1 0 0 0 0,1 4-1 0 0,-2-4-5 0 0,1 0 0 0 0,0 1 0 0 0,0-1 0 0 0,0 0 0 0 0,0 0 0 0 0,0 0 0 0 0,1 0 0 0 0,-1 0 0 0 0,1 0 0 0 0,-1 0 0 0 0,1 0 0 0 0,0-1 0 0 0,-1 1 0 0 0,5 2 0 0 0,-4-2 2 0 0,1 0 0 0 0,-1-1 0 0 0,0 1 0 0 0,0 0 0 0 0,-1 0-1 0 0,1 0 1 0 0,0 0 0 0 0,-1 0 0 0 0,1 1 0 0 0,-1-1 0 0 0,0 0-1 0 0,1 1 1 0 0,0 4 0 0 0,1-1 39 0 0,1 0 0 0 0,-1 0 1 0 0,1-1-1 0 0,0 1 0 0 0,0-1 0 0 0,1 0 0 0 0,8 7 0 0 0,-8-7 1 0 0,0-1 0 0 0,-1 1 0 0 0,1 0 0 0 0,-1 0 0 0 0,0 1 0 0 0,0-1-1 0 0,0 1 1 0 0,-1 0 0 0 0,0 0 0 0 0,0 0 0 0 0,0 1 0 0 0,3 12 0 0 0,-5-11 6 0 0,0-1 0 0 0,1 0-1 0 0,-1 1 1 0 0,2-1 0 0 0,-1 0 0 0 0,1 0 0 0 0,0 0 0 0 0,7 11 0 0 0,-5-10 26 0 0,0 0 0 0 0,-2 1 1 0 0,1 0-1 0 0,-1 0 0 0 0,0 0 0 0 0,-1 0 1 0 0,3 18-1 0 0,-2 72 450 0 0,-3-69-431 0 0,-1-29-103 0 0,0 1 0 0 0,0 0 0 0 0,-1 0 0 0 0,1-1-1 0 0,-1 1 1 0 0,1-1 0 0 0,-1 0 0 0 0,0 1 0 0 0,1-1 0 0 0,-1 0 0 0 0,0 0 0 0 0,0 0-1 0 0,0 0 1 0 0,0 0 0 0 0,0 0 0 0 0,0-1 0 0 0,0 1 0 0 0,0-1 0 0 0,0 1 0 0 0,0-1 0 0 0,-3 0-1 0 0,-59 9-5149 0 0,63-9 4842 0 0,1 0 0 0 0,-1 0-1 0 0,0-1 1 0 0,0 1 0 0 0,0 0-1 0 0,1 0 1 0 0,-1 0 0 0 0,0 0 0 0 0,0-1-1 0 0,0 1 1 0 0,1 0 0 0 0,-1-1-1 0 0,0 1 1 0 0,1 0 0 0 0,-1-1 0 0 0,0 1-1 0 0,1-1 1 0 0,-1 1 0 0 0,0-1-1 0 0,1 1 1 0 0,-1-1 0 0 0,1 0 0 0 0,-1 1-1 0 0,1-1 1 0 0,0 0 0 0 0,-1 1-1 0 0,1-1 1 0 0,0 0 0 0 0,-1 0 0 0 0,1 1-1 0 0,0-1 1 0 0,0 0 0 0 0,-1 0-1 0 0,1 0 1 0 0,0 1 0 0 0,0-1 0 0 0,0 0-1 0 0,0-1 1 0 0,3-20-6895 0 0,0 9 5261 0 0,-2 8 2482 0 0,1-8-4284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5736 0 0,'18'22'6858'0'0,"19"20"2842"0"0,2 2-6365 0 0,-36-38-3186 0 0,0 1 0 0 0,0 0 0 0 0,-1 1 0 0 0,1-1 0 0 0,-2 0 0 0 0,1 1 0 0 0,-1-1 0 0 0,0 1 0 0 0,-1-1 0 0 0,0 1 0 0 0,-1 14 0 0 0,1-10-88 0 0,0 98-1513 0 0,0-86-2989 0 0,0 0-3786 0 0,-9-13 446 0 0,9-6 3756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6448 0 0,'0'-2'5185'0'0,"0"-15"5743"0"0,1 28-10120 0 0,1 1 1 0 0,0-1-1 0 0,1 0 1 0 0,6 16-1 0 0,3 14-289 0 0,33 220 1078 0 0,-36-116-1200 0 0,-5-71-218 0 0,-5-62-180 0 0,2 1 1 0 0,-1-1-1 0 0,1 0 0 0 0,3 13 0 0 0,7 21 74 0 0,-11-46-74 0 0,1 1 0 0 0,-1 0 0 0 0,1-1 0 0 0,-1 0 0 0 0,1 1 0 0 0,-1-1 0 0 0,1 1 0 0 0,-1-1 0 0 0,1 0 0 0 0,0 1 0 0 0,-1-1 0 0 0,1 0 0 0 0,0 0 0 0 0,-1 1 0 0 0,1-1 0 0 0,0 0 0 0 0,-1 0 0 0 0,1 0 0 0 0,0 0 0 0 0,0 0 0 0 0,-1 0 0 0 0,1 0 0 0 0,0 0 0 0 0,-1 0 0 0 0,1 0 0 0 0,0 0 0 0 0,-1-1 0 0 0,1 1 0 0 0,0 0 0 0 0,0-1 0 0 0,24-9-5 0 0,-15-9 0 0 0,-9 17 6 0 0,0-1 0 0 0,0 1 0 0 0,0 0 0 0 0,1 0 0 0 0,-1 0 0 0 0,0 0 0 0 0,1 1 0 0 0,0-1 1 0 0,-1 0-1 0 0,1 1 0 0 0,3-3 0 0 0,-1-1-12 0 0,0 0 0 0 0,0-1 0 0 0,-1 1 0 0 0,0 0 1 0 0,0-1-1 0 0,0 0 0 0 0,-1 0 0 0 0,1 0 0 0 0,1-12 0 0 0,8-16-39 0 0,-4 14 18 0 0,-1-1-1 0 0,-1-1 0 0 0,4-27 0 0 0,3-11 13 0 0,-10 43 27 0 0,-2 13-4 0 0,-1 0 1 0 0,1 1-1 0 0,0-1 0 0 0,0 1 1 0 0,0-1-1 0 0,1 1 0 0 0,-1-1 1 0 0,1 1-1 0 0,-1 0 0 0 0,1 0 0 0 0,4-5 1 0 0,-3-9 25 0 0,2-7-62 0 0,-1 21 144 0 0,2 13 167 0 0,-5-5-234 0 0,1 1 0 0 0,-1 0-1 0 0,-1 0 1 0 0,1 0 0 0 0,-1 0 0 0 0,0 0 0 0 0,0 0-1 0 0,-1-1 1 0 0,-1 9 0 0 0,0-9-8 0 0,2 1 1 0 0,-1 0-1 0 0,1 0 0 0 0,-1-1 1 0 0,1 1-1 0 0,1 0 0 0 0,-1-1 1 0 0,1 1-1 0 0,2 7 0 0 0,16 42 220 0 0,-17-45-228 0 0,1-1-1 0 0,0 1 1 0 0,1-1 0 0 0,0 1-1 0 0,1-1 1 0 0,0 0 0 0 0,0 0-1 0 0,10 12 1 0 0,-3-6-38 0 0,-9-11 0 0 0,0 0 0 0 0,0 0 0 0 0,1 0 0 0 0,-1-1 0 0 0,1 1 0 0 0,0-1 1 0 0,0 0-1 0 0,0 0 0 0 0,0 0 0 0 0,0 0 0 0 0,1-1 0 0 0,-1 0 0 0 0,1 0 1 0 0,0 0-1 0 0,0 0 0 0 0,8 1 0 0 0,7 0-334 0 0,0-2 0 0 0,0 0 0 0 0,32-3 0 0 0,-49 2 248 0 0,0-1-1 0 0,0 0 1 0 0,0 0 0 0 0,0 0-1 0 0,0 0 1 0 0,-1-1 0 0 0,1 1-1 0 0,0-1 1 0 0,-1 1 0 0 0,1-1-1 0 0,-1 0 1 0 0,0 0 0 0 0,1 0-1 0 0,-1 0 1 0 0,0-1 0 0 0,0 1-1 0 0,-1-1 1 0 0,1 1 0 0 0,0-1-1 0 0,1-3 1 0 0,-3 5 43 0 0,0-1-1 0 0,1 0 1 0 0,-1 1-1 0 0,1-1 1 0 0,0 1-1 0 0,-1-1 1 0 0,1 1-1 0 0,0-1 1 0 0,0 1-1 0 0,0-1 1 0 0,0 1-1 0 0,0 0 1 0 0,0 0-1 0 0,0-1 1 0 0,1 1-1 0 0,-1 0 1 0 0,0 0-1 0 0,1 0 1 0 0,-1 0-1 0 0,1 1 1 0 0,-1-1-1 0 0,1 0 1 0 0,-1 0-1 0 0,1 1 1 0 0,1-1-1 0 0,20-11-801 0 0,-17-2-37 0 0,-5 11 741 0 0,0 0 1 0 0,0 1 0 0 0,0-1 0 0 0,1 0-1 0 0,-1 1 1 0 0,1-1 0 0 0,0 1 0 0 0,0-1-1 0 0,0 1 1 0 0,0 0 0 0 0,4-4 0 0 0,14-19-1656 0 0,-19 23 1625 0 0,0-1-1 0 0,0 1 0 0 0,1 0 0 0 0,-1 0 0 0 0,0 0 0 0 0,1 0 0 0 0,-1 0 1 0 0,1 1-1 0 0,0-1 0 0 0,0 0 0 0 0,-1 1 0 0 0,1-1 0 0 0,4-1 0 0 0,-4 2-9 0 0,0-1 0 0 0,0 1 0 0 0,0-1 0 0 0,0 1 0 0 0,-1-1 0 0 0,1 0 0 0 0,0 1 0 0 0,-1-1 0 0 0,1 0 0 0 0,-1 0-1 0 0,0 0 1 0 0,1 0 0 0 0,0-4 0 0 0,52-107-7056 0 0,-52 110 7152 0 0,-1 0 0 0 0,1-1-1 0 0,0 1 1 0 0,0 1 0 0 0,0-1-1 0 0,1 0 1 0 0,-1 0 0 0 0,1 1-1 0 0,-1-1 1 0 0,5-2-1 0 0,-4 1 66 0 0,1-1 0 0 0,-1 1 0 0 0,0-1 0 0 0,0 0 0 0 0,-1 0 0 0 0,0 0 0 0 0,1 0 0 0 0,-2-1 0 0 0,1 1 0 0 0,-1 0 0 0 0,1-1 0 0 0,-1-7-1 0 0,-2 4 802 0 0,-2 1 0 0 0,1 0-1 0 0,-1 0 1 0 0,-7-15-1 0 0,8 21-233 0 0,0 0 1 0 0,-1 1-1 0 0,1-1 0 0 0,-1 1 0 0 0,1 0 0 0 0,-1 0 0 0 0,1 0 0 0 0,-1 0 0 0 0,1 1 0 0 0,-1-1 1 0 0,0 0-1 0 0,1 1 0 0 0,-1 0 0 0 0,0 0 0 0 0,1 0 0 0 0,-1 0 0 0 0,0 0 0 0 0,-4 1 0 0 0,5-1-392 0 0,1 0-1 0 0,-1 0 0 0 0,0 1 1 0 0,1-1-1 0 0,-1 0 1 0 0,1 0-1 0 0,-1 1 0 0 0,0-1 1 0 0,1 1-1 0 0,-1 0 0 0 0,1-1 1 0 0,-1 1-1 0 0,1 0 0 0 0,0 0 1 0 0,-1 0-1 0 0,1 0 0 0 0,-2 2 1 0 0,-12 19 903 0 0,12-19-930 0 0,1 0 0 0 0,-1 0 0 0 0,1 0 0 0 0,0 0 0 0 0,0 0 0 0 0,0 0 0 0 0,1 1 0 0 0,-3 6 0 0 0,-14 38 624 0 0,12-33-414 0 0,0 0 0 0 0,-7 28 0 0 0,-4 33 337 0 0,13-17-99 0 0,2-49-488 0 0,1 1-1 0 0,0-1 0 0 0,0 0 0 0 0,1 1 0 0 0,1-1 0 0 0,0 0 0 0 0,0 1 1 0 0,4 13-1 0 0,-4-21-68 0 0,1 0 0 0 0,-1 0 0 0 0,1 0 0 0 0,-1 0 0 0 0,1 0 0 0 0,0 0 0 0 0,1-1 0 0 0,-1 1 0 0 0,0 0 0 0 0,1-1 0 0 0,-1 0 1 0 0,1 0-1 0 0,0 0 0 0 0,0 0 0 0 0,0 0 0 0 0,0 0 0 0 0,0-1 0 0 0,0 1 0 0 0,0-1 0 0 0,0 0 0 0 0,6 1 0 0 0,9 2 35 0 0,21 3-61 0 0,-37-7 16 0 0,-1 0 1 0 0,1 0-1 0 0,-1 0 1 0 0,1-1-1 0 0,-1 1 0 0 0,0 0 1 0 0,1-1-1 0 0,-1 1 1 0 0,1-1-1 0 0,-1 1 0 0 0,0-1 1 0 0,1 0-1 0 0,-1 0 1 0 0,0 1-1 0 0,0-1 1 0 0,0 0-1 0 0,1 0 0 0 0,-1 0 1 0 0,0 0-1 0 0,0 0 1 0 0,0-1-1 0 0,-1 1 0 0 0,3-2 1 0 0,18-19 10 0 0,-19 21-14 0 0,0-1-1 0 0,0 1 1 0 0,0-1-1 0 0,0 1 1 0 0,0-1 0 0 0,0 0-1 0 0,0 0 1 0 0,0 0-1 0 0,-1 0 1 0 0,1-1 0 0 0,-1 1-1 0 0,0 0 1 0 0,1 0-1 0 0,-1-1 1 0 0,0 1 0 0 0,-1-1-1 0 0,2-4 1 0 0,7-65-14 0 0,-9-78 72 0 0,1 150-50 0 0,-1-1-1 0 0,1 1 0 0 0,-1-1 0 0 0,1 1 1 0 0,-1-1-1 0 0,1 1 0 0 0,-1 0 0 0 0,1-1 1 0 0,-1 1-1 0 0,1 0 0 0 0,0-1 0 0 0,-1 1 1 0 0,1 0-1 0 0,-1 0 0 0 0,1-1 0 0 0,0 1 1 0 0,0 0-1 0 0,-1 0 0 0 0,1 0 0 0 0,0 0 0 0 0,-1 0 1 0 0,1 0-1 0 0,0 0 0 0 0,-1 0 0 0 0,1 0 1 0 0,0 0-1 0 0,-1 0 0 0 0,1 1 0 0 0,0-1 1 0 0,-1 0-1 0 0,1 0 0 0 0,-1 1 0 0 0,2 0 1 0 0,23 9 26 0 0,10 22 97 0 0,-30-28-106 0 0,1 0 1 0 0,-1 0-1 0 0,0 1 0 0 0,0 0 1 0 0,-1 0-1 0 0,1 0 0 0 0,-1 0 1 0 0,6 11-1 0 0,-6-10 10 0 0,0 1 1 0 0,0-1-1 0 0,1 0 0 0 0,0 0 1 0 0,0-1-1 0 0,1 1 0 0 0,-1-1 1 0 0,1 0-1 0 0,8 5 0 0 0,8 6 48 0 0,9 21 145 0 0,-28-33-203 0 0,0 1-1 0 0,1-1 1 0 0,-1 0-1 0 0,1 0 1 0 0,0 0-1 0 0,0-1 1 0 0,0 1-1 0 0,0-1 1 0 0,1 0-1 0 0,-1 0 0 0 0,1 0 1 0 0,5 2-1 0 0,-4-1 278 0 0,-11-31-142 0 0,5 25-154 0 0,-1 0 0 0 0,1-1 0 0 0,-1 1 0 0 0,0 0-1 0 0,0 0 1 0 0,0 0 0 0 0,0-1 0 0 0,0 1 0 0 0,0 0-1 0 0,0 1 1 0 0,-1-1 0 0 0,1 0 0 0 0,-1 0 0 0 0,1 0-1 0 0,-1 1 1 0 0,0-1 0 0 0,-3-1 0 0 0,-19-26 12 0 0,21 24-7 0 0,0-1 0 0 0,-1 1 0 0 0,1 0 0 0 0,-1 0 0 0 0,0 0 0 0 0,-1 1 0 0 0,-5-6 0 0 0,5 5-21 0 0,0 0-1 0 0,1 0 0 0 0,0 0 1 0 0,0-1-1 0 0,0 1 0 0 0,1-1 0 0 0,0 0 1 0 0,0 0-1 0 0,0 0 0 0 0,1 0 1 0 0,0-1-1 0 0,0 1 0 0 0,1-1 0 0 0,-1 1 1 0 0,2-1-1 0 0,-1 0 0 0 0,1 1 1 0 0,-1-1-1 0 0,2 0 0 0 0,-1 1 0 0 0,1-1 1 0 0,2-7-1 0 0,1 5-196 0 0,1 0 0 0 0,1 1 0 0 0,-1 0 0 0 0,1 0 1 0 0,1 1-1 0 0,-1-1 0 0 0,1 1 0 0 0,12-9 0 0 0,8-8-472 0 0,6 3-339 0 0,1-23-1100 0 0,19-7-5445 0 0,-42 40 4724 0 0,1 0-1 0 0,-2 0 1 0 0,11-15 0 0 0,-16 20 2268 0 0,0 1-2849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 4560 0 0,'-9'-21'19405'0'0,"34"47"-15359"0"0,-5-8-3378 0 0,22 36 571 0 0,-39-52-1209 0 0,-1 0 0 0 0,0 0 0 0 0,0 0 0 0 0,0 0 1 0 0,-1 0-1 0 0,1 0 0 0 0,0 1 0 0 0,-1-1 0 0 0,1 0 1 0 0,-1 1-1 0 0,0 0 0 0 0,0-1 0 0 0,1 4 0 0 0,8 19 248 0 0,21 19-14 0 0,-5-9-92 0 0,36 43 164 0 0,22 52 42 0 0,85 163 224 0 0,-143-218-533 0 0,-23-71-64 0 0,2 3 4 0 0,-1 0-1 0 0,0 0 0 0 0,-1 0 0 0 0,0 0 1 0 0,0 1-1 0 0,0-1 0 0 0,-1 1 1 0 0,2 9-1 0 0,-3-12-5 0 0,0 0 0 0 0,1 0 0 0 0,0 0 0 0 0,0 0 1 0 0,0 0-1 0 0,1 0 0 0 0,-1-1 0 0 0,1 0 0 0 0,6 8 0 0 0,-6-8-1 0 0,0 0-1 0 0,0 0 1 0 0,0 0 0 0 0,-1 0-1 0 0,1 1 1 0 0,-1-1 0 0 0,0 0-1 0 0,-1 1 1 0 0,1 0-1 0 0,-1-1 1 0 0,1 6 0 0 0,-1-1 3 0 0,1 1 1 0 0,-1-1-1 0 0,2 0 1 0 0,-1 0 0 0 0,1 0-1 0 0,1-1 1 0 0,-1 1-1 0 0,2-1 1 0 0,6 12 0 0 0,-4-7-14 0 0,0 1 1 0 0,-1-1-1 0 0,-1 1 1 0 0,4 16-1 0 0,7 17-5 0 0,-6-20 41 0 0,-2-1 0 0 0,6 32 0 0 0,-9-34-36 0 0,1 0-1 0 0,1-1 1 0 0,11 26 0 0 0,-15-42-6 0 0,-1 1 1 0 0,0-1-1 0 0,-1 1 1 0 0,0-1-1 0 0,0 1 1 0 0,0 0-1 0 0,-2 14 1 0 0,1-12-85 0 0,0-1 1 0 0,1 1 0 0 0,-1 0-1 0 0,2-1 1 0 0,2 12 0 0 0,-3-19 55 0 0,-1-1 1 0 0,1 1 0 0 0,-1 0 0 0 0,0-1-1 0 0,0 1 1 0 0,1-1 0 0 0,-1 1 0 0 0,0 0-1 0 0,-1-1 1 0 0,1 1 0 0 0,0 0 0 0 0,0-1-1 0 0,-1 1 1 0 0,1-1 0 0 0,-1 1 0 0 0,1-1-1 0 0,-1 1 1 0 0,0-1 0 0 0,1 1 0 0 0,-1-1-1 0 0,0 0 1 0 0,0 1 0 0 0,0-1 0 0 0,-2 2-1 0 0,-34 24-2133 0 0,9-8-1618 0 0,18-14 1948 0 0,1 0 0 0 0,-1 0 0 0 0,0-1 0 0 0,-1 0 0 0 0,1-1 1 0 0,-15 3-1 0 0,10-2-374 0 0,0-1-642 0 0,-9-2-1831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0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1267 1106 8200 0 0,'-3'1'60'0'0,"0"-2"0"0"0,1 1 0 0 0,-1 0 0 0 0,1 0 0 0 0,-1-1 1 0 0,1 0-1 0 0,-1 1 0 0 0,1-1 0 0 0,-1 0 0 0 0,1 0 0 0 0,0 0 0 0 0,-1-1 1 0 0,1 1-1 0 0,0-1 0 0 0,0 1 0 0 0,0-1 0 0 0,0 1 0 0 0,0-1 0 0 0,0 0 1 0 0,0 0-1 0 0,1 0 0 0 0,-1 0 0 0 0,1 0 0 0 0,0-1 0 0 0,-1 1 0 0 0,1 0 1 0 0,0-1-1 0 0,0 1 0 0 0,0-1 0 0 0,1 1 0 0 0,-2-4 0 0 0,0-9 121 0 0,-1-1-1 0 0,2 0 1 0 0,0 0 0 0 0,2-21-1 0 0,0 10 313 0 0,-2 19-419 0 0,1 0 1 0 0,1 0-1 0 0,0 0 0 0 0,0 1 1 0 0,0-1-1 0 0,1 0 1 0 0,0 0-1 0 0,1 1 1 0 0,0-1-1 0 0,0 1 1 0 0,5-9-1 0 0,52-69 1054 0 0,-57 78-1010 0 0,1-1 1 0 0,0 1 0 0 0,1 1-1 0 0,-1-1 1 0 0,1 1-1 0 0,9-9 1 0 0,1-2 179 0 0,-10 12-225 0 0,-1 0 0 0 0,1 1 0 0 0,0-1 1 0 0,0 1-1 0 0,0 1 0 0 0,0-1 0 0 0,1 1 0 0 0,0 0 1 0 0,10-4-1 0 0,-14 6-37 0 0,1 0 0 0 0,-1 0 0 0 0,0 0 0 0 0,0-1 0 0 0,0 1 0 0 0,0 0 0 0 0,0-1 1 0 0,0 1-1 0 0,0-1 0 0 0,-1 0 0 0 0,3-2 0 0 0,11-10 275 0 0,-2 10-114 0 0,0 0 1 0 0,0 0-1 0 0,0 2 1 0 0,1-1 0 0 0,-1 2-1 0 0,1 0 1 0 0,-1 0-1 0 0,22 3 1 0 0,-12-2 82 0 0,-12 0-150 0 0,0 1 0 0 0,0 0-1 0 0,0 1 1 0 0,-1 0 0 0 0,1 0-1 0 0,0 1 1 0 0,-1 1 0 0 0,1 0-1 0 0,-1 0 1 0 0,0 1 0 0 0,15 9-1 0 0,-19-9-73 0 0,0-1 1 0 0,0 1-1 0 0,0 0 0 0 0,-1 0 0 0 0,0 1 0 0 0,0 0 0 0 0,0 0 1 0 0,-1 0-1 0 0,0 0 0 0 0,0 1 0 0 0,0-1 0 0 0,-1 1 0 0 0,0 0 0 0 0,-1 0 1 0 0,1 0-1 0 0,-1 1 0 0 0,1 9 0 0 0,15 61 341 0 0,-12-61-304 0 0,-2 1 0 0 0,0 0 1 0 0,-1 0-1 0 0,1 24 0 0 0,-5-11 33 0 0,-1 1 0 0 0,-2-1 0 0 0,-1 0 0 0 0,-1 0 0 0 0,-14 40 0 0 0,0-18 270 0 0,-52 101 0 0 0,57-127-189 0 0,-2 0 0 0 0,-1-2 1 0 0,-1 0-1 0 0,-1-1 1 0 0,-1-1-1 0 0,-1-1 0 0 0,-1-1 1 0 0,-45 32-1 0 0,53-44-115 0 0,0 0 0 0 0,0-1 0 0 0,-1-1 0 0 0,0-1-1 0 0,-1 0 1 0 0,1-1 0 0 0,-26 5 0 0 0,36-9-70 0 0,1-1 0 0 0,-1 1 1 0 0,0-1-1 0 0,0 0 0 0 0,0 0 0 0 0,1-1 0 0 0,-1 1 1 0 0,0-1-1 0 0,1-1 0 0 0,-1 1 0 0 0,1-1 1 0 0,-1 0-1 0 0,1 0 0 0 0,-10-6 0 0 0,-4-18 36 0 0,-10 7-3 0 0,23 15-53 0 0,0 1 0 0 0,1-1 0 0 0,-1 0 0 0 0,1 0 0 0 0,-8-9 1 0 0,-16-19-3 0 0,21 24-2 0 0,0 0 1 0 0,0-1-1 0 0,1-1 1 0 0,0 1-1 0 0,0-1 0 0 0,-8-19 1 0 0,-4-17 1 0 0,5 11-23 0 0,0-1-1 0 0,-9-43 0 0 0,12 35 1 0 0,4 16 14 0 0,-7-47-1 0 0,13 67 10 0 0,0 0-1 0 0,1 1 0 0 0,0-1 0 0 0,0 1 1 0 0,1-1-1 0 0,0 0 0 0 0,1 1 0 0 0,-1 0 1 0 0,1-1-1 0 0,1 1 0 0 0,3-9 1 0 0,3 1 0 0 0,-1 1 0 0 0,2 0 0 0 0,0 1 0 0 0,0 0 0 0 0,2 0 1 0 0,19-17-1 0 0,-22 21 2 0 0,0 0 0 0 0,1 0 1 0 0,1 1-1 0 0,-1 0 0 0 0,1 1 0 0 0,0 0 1 0 0,1 0-1 0 0,0 2 0 0 0,14-6 1 0 0,33-3 29 0 0,-42 9-21 0 0,1 1 0 0 0,-1 0 0 0 0,1 1-1 0 0,0 1 1 0 0,0 1 0 0 0,0 0-1 0 0,0 2 1 0 0,18 2 0 0 0,-18 0 26 0 0,-1 2 1 0 0,0 0-1 0 0,0 1 1 0 0,0 1-1 0 0,-1 1 1 0 0,1 0-1 0 0,-2 1 1 0 0,0 1-1 0 0,0 0 1 0 0,0 1-1 0 0,-1 1 1 0 0,-1 0-1 0 0,0 0 1 0 0,-1 2-1 0 0,0-1 1 0 0,13 22-1 0 0,-17-20 55 0 0,-1 1-1 0 0,-1 1 1 0 0,0-1-1 0 0,-1 1 1 0 0,-1 0 0 0 0,0 0-1 0 0,-1 0 1 0 0,-1 0-1 0 0,-1 1 1 0 0,0-1-1 0 0,-1 1 1 0 0,-1-1-1 0 0,-1 1 1 0 0,-1-1-1 0 0,0 0 1 0 0,-1 0 0 0 0,-9 26-1 0 0,-10 5 144 0 0,-1 0 0 0 0,-2-2 0 0 0,-3-1 0 0 0,-57 70 0 0 0,71-98-179 0 0,-104 104 309 0 0,104-108-316 0 0,-1-1 0 0 0,0-1 0 0 0,0 0 0 0 0,-2-1 0 0 0,1 0 0 0 0,-31 10 0 0 0,27-12-32 0 0,1-2 1 0 0,-1 0-1 0 0,-1-2 1 0 0,1 0 0 0 0,-43 1-1 0 0,54-5 5 0 0,3 1-21 0 0,-1 0-1 0 0,1-1 1 0 0,0-1-1 0 0,-1 1 1 0 0,1-1-1 0 0,0 0 1 0 0,0-1-1 0 0,0 1 1 0 0,0-1-1 0 0,0-1 1 0 0,0 0-1 0 0,0 0 1 0 0,-11-7-1 0 0,0-4-4 0 0,1 0-1 0 0,1-2 0 0 0,0 0 1 0 0,1 0-1 0 0,1-2 0 0 0,0 1 1 0 0,-16-32-1 0 0,8 12-20 0 0,14 24 8 0 0,1 0 0 0 0,0 0 1 0 0,0-1-1 0 0,1 0 0 0 0,1 0 0 0 0,0 0 0 0 0,-5-28 0 0 0,4-2-27 0 0,4 34 32 0 0,0 0 1 0 0,0-1 0 0 0,1 1 0 0 0,0-1-1 0 0,1 1 1 0 0,0-1 0 0 0,0 1-1 0 0,1-1 1 0 0,1 1 0 0 0,0-1-1 0 0,0 1 1 0 0,1 0 0 0 0,7-18-1 0 0,4 3-17 0 0,-4 5 11 0 0,1 1 0 0 0,1 0 0 0 0,0 1 0 0 0,16-18-1 0 0,69-38-1 0 0,-89 67 28 0 0,-3 2-3 0 0,-1 0-1 0 0,1 1 1 0 0,1 0 0 0 0,-1 0-1 0 0,1 0 1 0 0,-1 1-1 0 0,1-1 1 0 0,0 1-1 0 0,0 1 1 0 0,1-1 0 0 0,10-2-1 0 0,45-14-2 0 0,-50 14-2 0 0,0 1 1 0 0,0 0-1 0 0,0 1 1 0 0,1 1-1 0 0,-1-1 1 0 0,18 1-1 0 0,-12 1-3 0 0,-13 1 3 0 0,0-1 0 0 0,1 1 0 0 0,-1 0 0 0 0,0 0 0 0 0,0 0 0 0 0,0 1-1 0 0,1 0 1 0 0,-1 0 0 0 0,0 0 0 0 0,0 1 0 0 0,-1 0 0 0 0,1-1 0 0 0,0 2-1 0 0,0-1 1 0 0,6 5 0 0 0,47 55 107 0 0,-55-60-103 0 0,0 0 0 0 0,-1 1 0 0 0,1-1 1 0 0,0 1-1 0 0,-1-1 0 0 0,0 1 0 0 0,0 0 1 0 0,0 0-1 0 0,0 0 0 0 0,0 0 0 0 0,0 1 0 0 0,-1-1 1 0 0,0 0-1 0 0,1 1 0 0 0,-1-1 0 0 0,-1 1 0 0 0,1-1 1 0 0,0 5-1 0 0,4 15 44 0 0,3 8 9 0 0,-2 2 0 0 0,-1-1 0 0 0,0 33 0 0 0,-5-51-31 0 0,0 0 0 0 0,-1 0 0 0 0,-1-1 0 0 0,0 1 0 0 0,-1 0 0 0 0,-1-1 0 0 0,0 0 0 0 0,0 0 0 0 0,-1 0 0 0 0,-8 13 0 0 0,-19 34 60 0 0,-53 86 194 0 0,73-129-247 0 0,0-1-1 0 0,-1 0 0 0 0,0-1 0 0 0,-2 0 1 0 0,1-2-1 0 0,-22 16 0 0 0,-1 2 4 0 0,31-25-21 0 0,0-1 0 0 0,-1 0 0 0 0,1 0 0 0 0,-1 0 0 0 0,-13 6 0 0 0,10-6 5 0 0,-1-1-1 0 0,1 0 1 0 0,-1-1 0 0 0,-14 3 0 0 0,21-5-19 0 0,0 0-1 0 0,-1 0 1 0 0,1-1-1 0 0,0 0 1 0 0,0 0 0 0 0,0 0-1 0 0,-1 0 1 0 0,1-1-1 0 0,0 0 1 0 0,0 0 0 0 0,0 0-1 0 0,0 0 1 0 0,0 0-1 0 0,0-1 1 0 0,0 0-1 0 0,-4-2 1 0 0,0-2-7 0 0,4 4 6 0 0,0 0-1 0 0,0-1 0 0 0,0 0 0 0 0,1 0 0 0 0,-1 0 0 0 0,1-1 0 0 0,0 1 1 0 0,-4-5-1 0 0,-26-40-43 0 0,20 29 47 0 0,0-1 0 0 0,1 1 0 0 0,-15-34 0 0 0,4-14-114 0 0,3 0 0 0 0,-17-106 1 0 0,35 162 104 0 0,1 0 0 0 0,0 0 0 0 0,0 1 0 0 0,1-1 0 0 0,1 0-1 0 0,0 0 1 0 0,0 0 0 0 0,1 1 0 0 0,1-1 0 0 0,0 1 0 0 0,0-1 0 0 0,1 1 0 0 0,0 0 0 0 0,0 0 0 0 0,1 1 0 0 0,10-15 0 0 0,4 7 6 0 0,-10 2-3 0 0,9-9-31 0 0,48-34 31 0 0,-56 52 7 0 0,-1 0 0 0 0,2 1 0 0 0,-1 0 1 0 0,0 1-1 0 0,1 0 0 0 0,0 1 0 0 0,20-4 0 0 0,-26 6-3 0 0,0 0 0 0 0,0 1 0 0 0,0 0 1 0 0,0 0-1 0 0,1 0 0 0 0,-1 0 0 0 0,0 1 0 0 0,0 0 0 0 0,0 0 0 0 0,0 1 0 0 0,-1-1 0 0 0,1 1 0 0 0,0 0 0 0 0,0 0 1 0 0,-1 0-1 0 0,0 1 0 0 0,1 0 0 0 0,-1 0 0 0 0,0 0 0 0 0,7 6 0 0 0,9 17 12 0 0,-12-20-10 0 0,0-1 0 0 0,-1 2-1 0 0,0-1 1 0 0,0 1 0 0 0,0 0-1 0 0,-1 0 1 0 0,0 1 0 0 0,-1 0-1 0 0,7 11 1 0 0,3 12 32 0 0,-2 0 0 0 0,-1 2 0 0 0,-1-1 0 0 0,8 44 1 0 0,-10-40-1 0 0,-6-21-14 0 0,-1-1-1 0 0,0 1 1 0 0,-1 0 0 0 0,0 0 0 0 0,-1 0 0 0 0,-1 0-1 0 0,-1 0 1 0 0,-3 18 0 0 0,-6 12 110 0 0,-22 56 0 0 0,32-97-124 0 0,-2 5 16 0 0,-1 0-1 0 0,0 0 1 0 0,-1 0 0 0 0,1-1 0 0 0,-2 0 0 0 0,1 0-1 0 0,-1 0 1 0 0,-12 12 0 0 0,-12 1 38 0 0,5 14 4 0 0,-5 6 33 0 0,3-23-34 0 0,9 7-5 0 0,4-13-39 0 0,0-1 1 0 0,-1-1 0 0 0,0 0 0 0 0,-20 8 0 0 0,19-10-13 0 0,0-1 1 0 0,-1-1-1 0 0,0-1 0 0 0,0 0 1 0 0,-1-1-1 0 0,1-1 1 0 0,-1-1-1 0 0,0 0 1 0 0,1-1-1 0 0,-1-1 1 0 0,-25-4-1 0 0,36 3-17 0 0,1-1 0 0 0,0 0 0 0 0,0 0 0 0 0,0-1 0 0 0,0 0 0 0 0,1 0 0 0 0,-1 0 0 0 0,1 0-1 0 0,-9-8 1 0 0,-3-1-9 0 0,0 0 10 0 0,0 0 0 0 0,0-2 0 0 0,1 1 0 0 0,1-2 0 0 0,-18-22 0 0 0,-3-1-8 0 0,28 28 8 0 0,0-1 1 0 0,1 0-1 0 0,0 0 0 0 0,-7-14 1 0 0,-4-7-27 0 0,12 21 27 0 0,1-1 0 0 0,1 1 0 0 0,0-1 0 0 0,0 1 0 0 0,1-1 0 0 0,1 0 1 0 0,0 0-1 0 0,1 0 0 0 0,0-1 0 0 0,0 1 0 0 0,3-22 0 0 0,-2 13-12 0 0,0 15 18 0 0,0-1-1 0 0,1 1 1 0 0,0 0 0 0 0,0-1-1 0 0,0 1 1 0 0,1-1-1 0 0,0 1 1 0 0,0 0-1 0 0,1 0 1 0 0,6-11-1 0 0,15-2-8 0 0,8-27-53 0 0,-26 35 44 0 0,1 0-1 0 0,1 0 1 0 0,0 1 0 0 0,0 0-1 0 0,12-11 1 0 0,9 3 19 0 0,-12-10 3 0 0,-9 22 6 0 0,1 0 0 0 0,0 0 0 0 0,0 1 0 0 0,0 0 0 0 0,1 0 0 0 0,-1 1 0 0 0,12-3 0 0 0,13-7 87 0 0,-7 3-96 0 0,0 1 0 0 0,1 1 0 0 0,39-7 0 0 0,-53 14-3 0 0,-1 1 0 0 0,0 1 1 0 0,1 0-1 0 0,14 1 0 0 0,-24 0 6 0 0,0-1 0 0 0,0 0 0 0 0,0 1-1 0 0,0 0 1 0 0,0 0 0 0 0,0 0 0 0 0,0 1 0 0 0,0-1 0 0 0,0 1-1 0 0,0 0 1 0 0,-1 0 0 0 0,1 0 0 0 0,-1 1 0 0 0,0-1 0 0 0,1 1 0 0 0,3 4-1 0 0,3 7 1 0 0,-7-10-1 0 0,0-1 0 0 0,0 1-1 0 0,0 0 1 0 0,-1 0-1 0 0,0 0 1 0 0,0 1 0 0 0,0-1-1 0 0,0 0 1 0 0,-1 1-1 0 0,1-1 1 0 0,-1 1 0 0 0,1 8-1 0 0,-2-8 7 0 0,0 0-1 0 0,1 1 0 0 0,0-1 1 0 0,0 0-1 0 0,1 0 1 0 0,-1 0-1 0 0,4 8 0 0 0,8 26 68 0 0,-8 25-4 0 0,-2 92-1 0 0,-4-91 1 0 0,0-48-68 0 0,-1 1 0 0 0,0-1 0 0 0,-1 0 0 0 0,-1 0 0 0 0,-1 0 1 0 0,-1-1-1 0 0,-13 30 0 0 0,14-38-3 0 0,0 0 0 0 0,-1 1 0 0 0,0-2 0 0 0,-10 12 0 0 0,10-13 0 0 0,0 0 0 0 0,0 1 0 0 0,1 0 0 0 0,0 0 0 0 0,1 0 0 0 0,-1 1 0 0 0,1 0 0 0 0,-3 9 0 0 0,5-12 0 0 0,0-1 0 0 0,-1 1 0 0 0,1 0 0 0 0,-1-1 0 0 0,0 0 0 0 0,0 1 0 0 0,0-1 0 0 0,-1-1 0 0 0,1 1 0 0 0,-1 0 0 0 0,0-1 0 0 0,-6 5 0 0 0,-64 33 0 0 0,18-12 0 0 0,50-26 0 0 0,0 0 0 0 0,0-1 0 0 0,-1 0 0 0 0,0 0 0 0 0,1 0 0 0 0,-1-1 0 0 0,0 0 0 0 0,0 0 0 0 0,1-1 0 0 0,-1 0 0 0 0,0 0 0 0 0,0 0 0 0 0,0-1 0 0 0,0 0 0 0 0,1 0 0 0 0,-1-1 0 0 0,-6-2 0 0 0,0-1 0 0 0,0 0 0 0 0,1 0 0 0 0,0-1 0 0 0,0-1 0 0 0,1 0 0 0 0,-1 0 0 0 0,-18-18 0 0 0,-22-46 0 0 0,38 55 0 0 0,2-1 0 0 0,0 0 0 0 0,2 0 0 0 0,-1-1 0 0 0,2 0 0 0 0,1-1 0 0 0,0 0 0 0 0,1 0 0 0 0,1-1 0 0 0,1 1 0 0 0,0-2 0 0 0,2 1 0 0 0,1 0 0 0 0,0-1 0 0 0,1-25 0 0 0,1 33 0 0 0,1 0 0 0 0,0-1 0 0 0,1 1 0 0 0,0 0 0 0 0,1-1 0 0 0,1 1 0 0 0,0 1 0 0 0,1-1 0 0 0,0 1 0 0 0,1 0 0 0 0,0 0 0 0 0,1 0 0 0 0,14-19 0 0 0,92-122 0 0 0,-66 108 0 0 0,-12 15 0 0 0,-28 23 0 0 0,1 0 0 0 0,0 1 0 0 0,0 0 0 0 0,0 1 0 0 0,1-1 0 0 0,12-4 0 0 0,17-11 0 0 0,-28 17 0 0 0,1 1 0 0 0,-1 0 0 0 0,1 0 0 0 0,-1 1 0 0 0,1 0 0 0 0,0 1 0 0 0,0 0 0 0 0,0 1 0 0 0,0 1 0 0 0,12 1 0 0 0,-21-2 0 0 0,-1 1 0 0 0,0-1 0 0 0,0 1 0 0 0,0 0 0 0 0,0-1 0 0 0,0 1 0 0 0,0 0 0 0 0,0 0 0 0 0,0-1 0 0 0,0 1 0 0 0,0 0 0 0 0,0 0 0 0 0,0 0 0 0 0,0 0 0 0 0,-1 1 0 0 0,1-1 0 0 0,0 1 0 0 0,9 11 0 0 0,-5-7 0 0 0,0 0 0 0 0,0 1 0 0 0,-1-1 0 0 0,0 1 0 0 0,0 0 0 0 0,-1 0 0 0 0,0 0 0 0 0,0 1 0 0 0,-1-1 0 0 0,3 16 0 0 0,0-1 0 0 0,0 0 0 0 0,-2 1 0 0 0,1 27 0 0 0,-4-16 0 0 0,-1 64 0 0 0,0-89 0 0 0,0-1 0 0 0,0 1 0 0 0,-1-1 0 0 0,0 1 0 0 0,-1-1 0 0 0,0 0 0 0 0,0 0 0 0 0,-9 16 0 0 0,-35 48 0 0 0,42-63 0 0 0,0 0 0 0 0,-1 0 0 0 0,0-1 0 0 0,0 0 0 0 0,-1 0 0 0 0,-14 12 0 0 0,-73 50 0 0 0,91-65 0 0 0,-35 13 0 0 0,29-15 0 0 0,0 0 0 0 0,0 0 0 0 0,0-1 0 0 0,0-1 0 0 0,-1 0 0 0 0,1 0 0 0 0,-16-1 0 0 0,21 0 0 0 0,-1 0 0 0 0,0-1 0 0 0,1 0 0 0 0,-1 0 0 0 0,1 0 0 0 0,-1-1 0 0 0,1 1 0 0 0,0-1 0 0 0,0 0 0 0 0,-1 0 0 0 0,1-1 0 0 0,1 1 0 0 0,-1-1 0 0 0,0 0 0 0 0,1 0 0 0 0,-1 0 0 0 0,-5-7 0 0 0,-7-16 0 0 0,7 16 0 0 0,6 7 0 0 0,0 0 0 0 0,1 0 0 0 0,-1 0 0 0 0,1 0 0 0 0,0-1 0 0 0,0 1 0 0 0,0-1 0 0 0,0 1 0 0 0,0-1 0 0 0,-1-4 0 0 0,-21-38 0 0 0,19 39 0 0 0,0 0 0 0 0,1-1 0 0 0,0 0 0 0 0,1 1 0 0 0,0-2 0 0 0,-4-11 0 0 0,-14-42 0 0 0,15 51 0 0 0,2 0 0 0 0,0-1 0 0 0,0 0 0 0 0,-2-17 0 0 0,-13-51 0 0 0,14 64 0 0 0,0-1 0 0 0,1-1 0 0 0,1 1 0 0 0,-1-28 0 0 0,3-1 0 0 0,0 32 0 0 0,0-1 0 0 0,1 0 0 0 0,0 0 0 0 0,1 0 0 0 0,1 0 0 0 0,0 1 0 0 0,1-1 0 0 0,0 1 0 0 0,2 0 0 0 0,-1-1 0 0 0,10-18 0 0 0,2 6 0 0 0,-10 16 0 0 0,0 0 0 0 0,1 0 0 0 0,0 0 0 0 0,0 1 0 0 0,1 0 0 0 0,18-17 0 0 0,11-7 0 0 0,-4-2 0 0 0,-23 28 0 0 0,0 0 0 0 0,1 0 0 0 0,1 1 0 0 0,-1 1 0 0 0,1 0 0 0 0,0 1 0 0 0,21-7 0 0 0,-24 9 0 0 0,-1 0 0 0 0,1 1 0 0 0,-1 0 0 0 0,1 1 0 0 0,0-1 0 0 0,0 2 0 0 0,0-1 0 0 0,0 1 0 0 0,0 1 0 0 0,0 0 0 0 0,-1 0 0 0 0,1 0 0 0 0,10 4 0 0 0,-8 0 0 0 0,1 1 0 0 0,0 1 0 0 0,-1 0 0 0 0,0 0 0 0 0,13 12 0 0 0,2 2 0 0 0,-17-12 0 0 0,0 1 0 0 0,0 0 0 0 0,-1 0 0 0 0,13 22 0 0 0,-8-12 0 0 0,46 81 0 0 0,-50-86 0 0 0,0 1 0 0 0,0 0 0 0 0,-1 1 0 0 0,-1-1 0 0 0,9 34 0 0 0,6 30 0 0 0,-11-44 0 0 0,-1 0 0 0 0,-2 1 0 0 0,-2 0 0 0 0,4 63 0 0 0,-10-75 0 0 0,-1 0 0 0 0,-4 26 0 0 0,4-43 0 0 0,-1 0 0 0 0,0 0 0 0 0,-1-1 0 0 0,0 1 0 0 0,0-1 0 0 0,0 0 0 0 0,-1 0 0 0 0,0 0 0 0 0,0 0 0 0 0,-7 7 0 0 0,3-6 0 0 0,0 0 0 0 0,0 0 0 0 0,-1 0 0 0 0,-12 7 0 0 0,0 0 0 0 0,15-13 0 0 0,-1 1 0 0 0,1-1 0 0 0,-1 0 0 0 0,0-1 0 0 0,0 0 0 0 0,1 0 0 0 0,-1 0 0 0 0,0-1 0 0 0,-8 0 0 0 0,0 1 0 0 0,-2-1 0 0 0,0 0 0 0 0,-1 0 0 0 0,1-2 0 0 0,0 0 0 0 0,-29-7 0 0 0,40 6 0 0 0,0 1 0 0 0,0-1 0 0 0,0 0 0 0 0,0-1 0 0 0,0 0 0 0 0,1 1 0 0 0,-1-2 0 0 0,1 1 0 0 0,0-1 0 0 0,-6-7 0 0 0,-20-17 0 0 0,12 16 0 0 0,15 11 0 0 0,0 0 0 0 0,1-1 0 0 0,-1 0 0 0 0,1 1 0 0 0,-1-1 0 0 0,1-1 0 0 0,0 1 0 0 0,0 0 0 0 0,1-1 0 0 0,-1 1 0 0 0,-3-7 0 0 0,-2-6 0 0 0,-1 2 0 0 0,-18-24 0 0 0,20 29 0 0 0,0 0 0 0 0,0 0 0 0 0,2 0 0 0 0,-1-1 0 0 0,1 1 0 0 0,0-1 0 0 0,-6-21 0 0 0,-7-24 0 0 0,14 46 0 0 0,0-2 0 0 0,0 1 0 0 0,1 0 0 0 0,1-1 0 0 0,0 1 0 0 0,-1-21 0 0 0,1-7 0 0 0,1 27 0 0 0,0 1 0 0 0,1 0 0 0 0,0-1 0 0 0,1 1 0 0 0,0 0 0 0 0,0 0 0 0 0,1 0 0 0 0,0 0 0 0 0,8-19 0 0 0,-7 23 0 0 0,14-29 0 0 0,27-39 0 0 0,-15 28 0 0 0,-23 35 0 0 0,1 0 0 0 0,0 1 0 0 0,0 0 0 0 0,18-18 0 0 0,-3 6 0 0 0,30-39 0 0 0,10-10 0 0 0,-51 61 0 0 0,11-13 0 0 0,1 1 0 0 0,1 0 0 0 0,1 2 0 0 0,1 1 0 0 0,48-27 0 0 0,-19 18 0 0 0,-44 22 0 0 0,0 0 0 0 0,0 1 0 0 0,0 0 0 0 0,21-5 0 0 0,28-11 0 0 0,-50 17 0 0 0,-1 0 0 0 0,1 0 0 0 0,0 1 0 0 0,-1 1 0 0 0,1 0 0 0 0,20-2 0 0 0,24 1 0 0 0,-29 0 0 0 0,0 2 0 0 0,1 0 0 0 0,-1 2 0 0 0,0 1 0 0 0,0 1 0 0 0,28 6 0 0 0,-46-6 0 0 0,0-1 0 0 0,0 1 0 0 0,0 0 0 0 0,0 0 0 0 0,0 1 0 0 0,-1 0 0 0 0,0 0 0 0 0,0 1 0 0 0,0-1 0 0 0,0 1 0 0 0,-1 0 0 0 0,7 8 0 0 0,5 16 0 0 0,13-10 0 0 0,-23-9 0 0 0,0-1 0 0 0,-1 1 0 0 0,0 1 0 0 0,-1-1 0 0 0,0 1 0 0 0,0 0 0 0 0,4 16 0 0 0,0 10 0 0 0,-1 0 0 0 0,-1 0 0 0 0,-3 0 0 0 0,-1 1 0 0 0,-1 0 0 0 0,-2-1 0 0 0,-2 1 0 0 0,-11 65 0 0 0,2-65 0 0 0,-2 0 0 0 0,-1 0 0 0 0,-2-2 0 0 0,-32 55 0 0 0,42-80 0 0 0,-1-1 0 0 0,0-1 0 0 0,-1 1 0 0 0,-11 9 0 0 0,-17 24 0 0 0,30-33 0 0 0,-1 2 0 0 0,-1 0 0 0 0,-1 0 0 0 0,1 0 0 0 0,-19 17 0 0 0,-49 29 0 0 0,73-55 0 0 0,-2 2 0 0 0,-1-1 0 0 0,1 1 0 0 0,-1-1 0 0 0,0 0 0 0 0,0 0 0 0 0,-1-1 0 0 0,1 0 0 0 0,-1 0 0 0 0,-7 2 0 0 0,-11 4 0 0 0,0-2 0 0 0,-28 6 0 0 0,46-12 0 0 0,1 0 0 0 0,-1 0 0 0 0,1-1 0 0 0,-1 1 0 0 0,0-1 0 0 0,1-1 0 0 0,-1 1 0 0 0,1-1 0 0 0,-1 0 0 0 0,1-1 0 0 0,0 0 0 0 0,-1 0 0 0 0,1 0 0 0 0,-11-6 0 0 0,-6-8 0 0 0,1 0 0 0 0,0-2 0 0 0,2 0 0 0 0,0-2 0 0 0,1 0 0 0 0,1-1 0 0 0,-18-28 0 0 0,14 15-4 0 0,2-1 0 0 0,2-1 0 0 0,-16-41 0 0 0,26 53-1 0 0,1 0 1 0 0,1-1 0 0 0,1 0-1 0 0,1 0 1 0 0,1 0 0 0 0,0-29-1 0 0,3 43 1 0 0,-1-1 3 0 0,1 1 0 0 0,0-1 0 0 0,1 1 1 0 0,0-1-1 0 0,1 1 0 0 0,0 0 1 0 0,1 0-1 0 0,0 0 0 0 0,5-11 0 0 0,3 1-8 0 0,0 2 0 0 0,1-1 0 0 0,0 1 0 0 0,22-23 0 0 0,14-14 1 0 0,-34 39 7 0 0,0 1 1 0 0,1 1-1 0 0,29-25 0 0 0,-20 21 2 0 0,5-4 1 0 0,1 1 1 0 0,1 2-1 0 0,1 1 1 0 0,39-18 0 0 0,14-5 0 0 0,-69 32-3 0 0,1 1 0 0 0,-1 1 0 0 0,1 1 0 0 0,1 0-1 0 0,34-8 1 0 0,22 1 10 0 0,-4 0 19 0 0,1 3 1 0 0,100-2 0 0 0,-63 18-30 0 0,-97-3 0 0 0,-1 0 0 0 0,1 0 0 0 0,-1 1 0 0 0,1 0 0 0 0,-1 1 0 0 0,0 0 0 0 0,17 11 0 0 0,27 17 0 0 0,-39-7 0 0 0,13-7 0 0 0,-17 11 0 0 0,2-8 0 0 0,5 16 0 0 0,29 124 0 0 0,-42-139 0 0 0,0 2 0 0 0,-1 0 0 0 0,-1 0 0 0 0,0 26 0 0 0,-2-8 0 0 0,1-27 0 0 0,-2 0 0 0 0,0 0 0 0 0,0 0 0 0 0,-2 0 0 0 0,1 0 0 0 0,-2 0 0 0 0,0 0 0 0 0,-11 28 0 0 0,3-1 0 0 0,10-36 0 0 0,0 1 0 0 0,-1-1 0 0 0,0 0 0 0 0,0 0 0 0 0,0 0 0 0 0,-5 9 0 0 0,-8 10 0 0 0,-2-1 0 0 0,0 0 0 0 0,-1-2 0 0 0,-2 0 0 0 0,0-1 0 0 0,-1-1 0 0 0,-28 20 0 0 0,26-24 0 0 0,-1 0 0 0 0,0-2 0 0 0,-1-2 0 0 0,-1 0 0 0 0,0-1 0 0 0,-1-2 0 0 0,0 0 0 0 0,0-2 0 0 0,-1-1 0 0 0,1-1 0 0 0,-1-2 0 0 0,-51 1 0 0 0,66-4 0 0 0,0-1 0 0 0,0 0 0 0 0,1-1 0 0 0,-1 0 0 0 0,1-1 0 0 0,-1 0 0 0 0,-22-10 0 0 0,7-1 0 0 0,1-2 0 0 0,0-1 0 0 0,2-1 0 0 0,0-1 0 0 0,1-2 0 0 0,1 0 0 0 0,-34-41 0 0 0,33 35 0 0 0,0-2 0 0 0,2 0 0 0 0,2-2 0 0 0,-29-56 0 0 0,38 62 0 0 0,1-1 0 0 0,1 0 0 0 0,2-1 0 0 0,1 1 0 0 0,1-1 0 0 0,1-1 0 0 0,1 1 0 0 0,1 0 0 0 0,3-39 0 0 0,1 58 0 0 0,-1 0 0 0 0,1 0 0 0 0,0 0 0 0 0,1 0 0 0 0,0 1 0 0 0,7-14 0 0 0,2-6 0 0 0,-8 15 0 0 0,0 2 0 0 0,-1-1 0 0 0,2 1 0 0 0,0 0 0 0 0,0 1 0 0 0,0-1 0 0 0,12-14 0 0 0,85-94-12 0 0,59-44-11 0 0,-138 142 24 0 0,103-84 18 0 0,-106 90-16 0 0,1 0 0 0 0,0 1 0 0 0,1 2 0 0 0,34-14 0 0 0,65-25-3 0 0,-80 31 0 0 0,1 2 0 0 0,0 2 0 0 0,51-11 0 0 0,-51 18 0 0 0,-21 2 0 0 0,1 1 0 0 0,-1 1 0 0 0,1 1 0 0 0,0 1 0 0 0,-1 1 0 0 0,1 1 0 0 0,0 0 0 0 0,0 2 0 0 0,21 5 0 0 0,-24-2 0 0 0,0 1 0 0 0,-1 1 0 0 0,0 0 0 0 0,0 2 0 0 0,-1 0 0 0 0,0 1 0 0 0,0 1 0 0 0,21 18 0 0 0,-23-14 0 0 0,-1 0 0 0 0,0 2 0 0 0,-1-1 0 0 0,-1 2 0 0 0,-1 0 0 0 0,11 21 0 0 0,-14-25 0 0 0,0 4 0 0 0,-1 0 0 0 0,-1 1 0 0 0,0 1 0 0 0,-2-1 0 0 0,4 31 0 0 0,1-1 0 0 0,-4-16 0 0 0,-2-1 0 0 0,-2 1 0 0 0,-1 0 0 0 0,-1-1 0 0 0,-1 1 0 0 0,-3-1 0 0 0,-9 41 0 0 0,9-47 0 0 0,-4 11 0 0 0,-3 0 0 0 0,0-1 0 0 0,-3 0 0 0 0,-1-1 0 0 0,-30 48 0 0 0,30-53 0 0 0,-73 103 0 0 0,65-95 0 0 0,-2-1 0 0 0,-2-2 0 0 0,-1-1 0 0 0,-53 48 0 0 0,72-74 0 0 0,1-1 0 0 0,-2 0 0 0 0,1 0 0 0 0,-12 5 0 0 0,-26 16 0 0 0,35-18 0 0 0,9-7 0 0 0,-1 1 0 0 0,0-1 0 0 0,1 0 0 0 0,-1 0 0 0 0,0-1 0 0 0,0 0 0 0 0,0 0 0 0 0,0 0 0 0 0,-7 1 0 0 0,-46 13 0 0 0,38-10 0 0 0,0 0 0 0 0,-1-2 0 0 0,1 0 0 0 0,-1-1 0 0 0,0-1 0 0 0,0-1 0 0 0,-31-2 0 0 0,46-1 0 0 0,0 1 0 0 0,0-1 0 0 0,0 0 0 0 0,0 0 0 0 0,0-1 0 0 0,1 0 0 0 0,-1 0 0 0 0,-5-4 0 0 0,-11-6 0 0 0,-4-2 0 0 0,1-1 0 0 0,1-1 0 0 0,0-1 0 0 0,2-1 0 0 0,0-1 0 0 0,1-1 0 0 0,1-1 0 0 0,1 0 0 0 0,1-2 0 0 0,1 0 0 0 0,1-1 0 0 0,-16-36 0 0 0,18 29 0 0 0,1-1 0 0 0,2 0 0 0 0,1-1 0 0 0,2 0 0 0 0,1-1 0 0 0,2 0 0 0 0,1 0 0 0 0,2 0 0 0 0,4-64 0 0 0,0 85 0 0 0,0-1 0 0 0,1 1 0 0 0,0 0 0 0 0,1 1 0 0 0,1-1 0 0 0,0 1 0 0 0,7-14 0 0 0,7-7 0 0 0,29-39 0 0 0,-22 35 0 0 0,-5 9 0 0 0,2 1 0 0 0,0 1 0 0 0,2 0 0 0 0,2 2 0 0 0,35-26 0 0 0,-2 6 0 0 0,104-56 0 0 0,-109 74 0 0 0,1 2 0 0 0,1 3 0 0 0,74-19 0 0 0,-103 35 0 0 0,-1 1 0 0 0,38-1 0 0 0,-26 3 0 0 0,-9 1 0 0 0,55 2 0 0 0,-74 0 0 0 0,0 2 0 0 0,1-1 0 0 0,-1 2 0 0 0,0-1 0 0 0,0 2 0 0 0,0-1 0 0 0,21 11 0 0 0,-15-5 0 0 0,0 1 0 0 0,-1 1 0 0 0,-1 0 0 0 0,1 1 0 0 0,-2 1 0 0 0,0 1 0 0 0,0-1 0 0 0,20 29 0 0 0,6 17 0 0 0,-33-51 0 0 0,-1-1 0 0 0,0 2 0 0 0,0-1 0 0 0,-1 1 0 0 0,0 0 0 0 0,0 0 0 0 0,-1 0 0 0 0,-1 1 0 0 0,1-1 0 0 0,-1 1 0 0 0,2 14 0 0 0,8 47 0 0 0,-8-52 0 0 0,-1 1 0 0 0,-1-1 0 0 0,1 25 0 0 0,-3-8 0 0 0,0 5 0 0 0,-1 1 0 0 0,-2 0 0 0 0,-2-1 0 0 0,-2 1 0 0 0,-18 67 0 0 0,-74 144 0 0 0,81-221 0 0 0,-28 41 0 0 0,-5 8 0 0 0,35-56 0 0 0,-1 0 0 0 0,-1-2 0 0 0,0 0 0 0 0,-2 0 0 0 0,-1-2 0 0 0,-25 21 0 0 0,27-26 0 0 0,-1-1 0 0 0,-1-1 0 0 0,0 0 0 0 0,0-2 0 0 0,-2-1 0 0 0,1 0 0 0 0,-40 13 0 0 0,46-20 0 0 0,-1 0 0 0 0,0-1 0 0 0,-28 2 0 0 0,37-5 0 0 0,1 0 0 0 0,-1 0 0 0 0,0-1 0 0 0,1 0 0 0 0,-1 0 0 0 0,1-1 0 0 0,-1 1 0 0 0,1-2 0 0 0,0 1 0 0 0,-1 0 0 0 0,1-1 0 0 0,-6-4 0 0 0,-8-8 0 0 0,1 0 0 0 0,0-1 0 0 0,0-1 0 0 0,2-1 0 0 0,0 0 0 0 0,1-1 0 0 0,1-1 0 0 0,1-1 0 0 0,-13-26 0 0 0,-10-25 0 0 0,-39-114 0 0 0,73 177 0 0 0,-6-20 0 0 0,1-1 0 0 0,2 0 0 0 0,0 0 0 0 0,3 0 0 0 0,0 0 0 0 0,3-42 0 0 0,0 56 0 0 0,2 0 0 0 0,0 0 0 0 0,1 0 0 0 0,0 1 0 0 0,2-1 0 0 0,0 1 0 0 0,0 0 0 0 0,1 0 0 0 0,12-19 0 0 0,10-13 0 0 0,48-61 0 0 0,-59 85 0 0 0,8-6 0 0 0,1 2 0 0 0,1 1 0 0 0,2 1 0 0 0,0 2 0 0 0,1 0 0 0 0,2 2 0 0 0,46-23 0 0 0,-48 29 0 0 0,1 2 0 0 0,40-12 0 0 0,-33 13 0 0 0,-7 2 0 0 0,2 1 0 0 0,-1 2 0 0 0,1 2 0 0 0,39-3 0 0 0,132 7 0 0 0,-189 2 0 0 0,-1 1 0 0 0,1 0 0 0 0,0 1 0 0 0,-1 1 0 0 0,0 0 0 0 0,0 1 0 0 0,17 8 0 0 0,1 3 0 0 0,-1 2 0 0 0,30 22 0 0 0,-48-27 0 0 0,0-1 0 0 0,-1 1 0 0 0,17 25 0 0 0,-18-24 0 0 0,-5-4 0 0 0,0 0 0 0 0,0 0 0 0 0,-1 0 0 0 0,0 1 0 0 0,-1 0 0 0 0,6 21 0 0 0,8 66 0 0 0,-17-94 0 0 0,3 37 0 0 0,-2 0 0 0 0,-4 48 0 0 0,0-18 0 0 0,1-47 0 0 0,-1 0 0 0 0,-1 0 0 0 0,-1 0 0 0 0,-2-1 0 0 0,0 1 0 0 0,-1-2 0 0 0,-1 1 0 0 0,-18 33 0 0 0,-3-3 0 0 0,22-37 0 0 0,2-2 0 0 0,-1-1 0 0 0,-1 0 0 0 0,0 0 0 0 0,-10 14 0 0 0,-54 89 0 0 0,-3 3 0 0 0,64-105 0 0 0,-1-1 0 0 0,0 0 0 0 0,-1-1 0 0 0,-1 0 0 0 0,0-1 0 0 0,-18 12 0 0 0,27-20 0 0 0,-19 12 0 0 0,-1-1 0 0 0,0-1 0 0 0,-27 11 0 0 0,44-21 0 0 0,0-1 0 0 0,-1 0 0 0 0,1 0 0 0 0,0-1 0 0 0,-1 0 0 0 0,1 0 0 0 0,-9-1 0 0 0,13 0 0 0 0,-1 0 0 0 0,1-1 0 0 0,-1 1 0 0 0,1-1 0 0 0,0 0 0 0 0,-1 0 0 0 0,1 0 0 0 0,0-1 0 0 0,0 1 0 0 0,0-1 0 0 0,0 0 0 0 0,0 0 0 0 0,0 0 0 0 0,0 0 0 0 0,-4-5 0 0 0,-58-90 0 0 0,39 60 0 0 0,-33-63 0 0 0,54 89 0 0 0,1 0 0 0 0,0 0 0 0 0,0 0 0 0 0,-1-13 0 0 0,-8-24 0 0 0,-1-2 0 0 0,3-2 0 0 0,-9-90 0 0 0,19 134 0 0 0,-1-6 0 0 0,1 0 0 0 0,1 0 0 0 0,0-1 0 0 0,0 1 0 0 0,2 0 0 0 0,0 0 0 0 0,0 0 0 0 0,1 0 0 0 0,1 0 0 0 0,0 1 0 0 0,1-1 0 0 0,1 1 0 0 0,0 0 0 0 0,9-14 0 0 0,7-9 0 0 0,2 0 0 0 0,1 2 0 0 0,1 1 0 0 0,46-43 0 0 0,-51 56 0 0 0,34-30 0 0 0,86-61 0 0 0,-125 102 0 0 0,1 0 0 0 0,-1 1 0 0 0,34-10 0 0 0,10-6 0 0 0,-32 12 0 0 0,1 0 0 0 0,1 2 0 0 0,-1 1 0 0 0,1 2 0 0 0,51-6 0 0 0,152 2 0 0 0,-221 10 0 0 0,1 1 0 0 0,0 1 0 0 0,0 0 0 0 0,-1 1 0 0 0,1 0 0 0 0,0 1 0 0 0,-1 0 0 0 0,22 10 0 0 0,-11 2 0 0 0,23 10 0 0 0,-37-20 0 0 0,0 1 0 0 0,-1 0 0 0 0,1 0 0 0 0,-1 0 0 0 0,0 1 0 0 0,-1 1 0 0 0,0-1 0 0 0,0 1 0 0 0,-1 0 0 0 0,0 1 0 0 0,6 9 0 0 0,-8-12 0 0 0,3 8 0 0 0,0 0 0 0 0,-1 1 0 0 0,0 0 0 0 0,-1 0 0 0 0,-1 0 0 0 0,0 1 0 0 0,2 27 0 0 0,2-1 0 0 0,-3-10 0 0 0,-2-1 0 0 0,-1 0 0 0 0,-1 1 0 0 0,-2-1 0 0 0,-1 1 0 0 0,-1-1 0 0 0,-13 49 0 0 0,10-58 0 0 0,-2 0 0 0 0,-10 20 0 0 0,-9 22 0 0 0,19-43 0 0 0,-6 22 0 0 0,-3-1 0 0 0,-29 54 0 0 0,-36 32 0 0 0,56-87 0 0 0,22-33 0 0 0,-1 0 0 0 0,0 0 0 0 0,0 0 0 0 0,-1 0 0 0 0,0-1 0 0 0,-1 0 0 0 0,1-1 0 0 0,-1 1 0 0 0,0-1 0 0 0,-10 6 0 0 0,15-11 0 0 0,-5 2 0 0 0,0 1 0 0 0,1 0 0 0 0,0 0 0 0 0,-1 0 0 0 0,1 1 0 0 0,1 0 0 0 0,-11 10 0 0 0,9-8 0 0 0,0-1 0 0 0,-1 0 0 0 0,0 0 0 0 0,0-1 0 0 0,0 0 0 0 0,-1-1 0 0 0,1 0 0 0 0,-1 0 0 0 0,0-1 0 0 0,0 0 0 0 0,-1 0 0 0 0,1-1 0 0 0,-10 1 0 0 0,13-2 0 0 0,1-1 0 0 0,0 1 0 0 0,0-1 0 0 0,-1 0 0 0 0,1 0 0 0 0,0-1 0 0 0,0 1 0 0 0,-1-1 0 0 0,1-1 0 0 0,0 1 0 0 0,0-1 0 0 0,0 1 0 0 0,0-2 0 0 0,0 1 0 0 0,1 0 0 0 0,-1-1 0 0 0,-6-5 0 0 0,-8-20 0 0 0,-3 9 0 0 0,19 17 0 0 0,0-1 0 0 0,-1 1 0 0 0,1-1 0 0 0,0 0 0 0 0,1 0 0 0 0,-1 0 0 0 0,0 0 0 0 0,1-1 0 0 0,0 1 0 0 0,-3-6 0 0 0,-37-76 0 0 0,24 50 0 0 0,1-2 0 0 0,-16-48 0 0 0,16 29 0 0 0,-1 3 0 0 0,2-2 0 0 0,3 0 0 0 0,-11-92 0 0 0,22 121 0 0 0,-1-4 0 0 0,1-1 0 0 0,2 1 0 0 0,0-1 0 0 0,3 1 0 0 0,0 0 0 0 0,8-31 0 0 0,-1 32 0 0 0,1 0 0 0 0,2 0 0 0 0,0 1 0 0 0,2 1 0 0 0,1 0 0 0 0,1 1 0 0 0,1 1 0 0 0,2 0 0 0 0,0 2 0 0 0,2 0 0 0 0,34-28 0 0 0,-15 17 0 0 0,-18 13 0 0 0,2 0 0 0 0,0 2 0 0 0,48-27 0 0 0,-44 32 0 0 0,-14 6 0 0 0,0 0 0 0 0,0 2 0 0 0,0 0 0 0 0,0 0 0 0 0,1 2 0 0 0,26-5 0 0 0,49-7 0 0 0,-44 6 0 0 0,60-4 0 0 0,-94 13 0 0 0,0 1 0 0 0,0 0 0 0 0,0 1 0 0 0,0 1 0 0 0,0-1 0 0 0,0 2 0 0 0,-1 0 0 0 0,1 1 0 0 0,17 7 0 0 0,-3 4 0 0 0,0 1 0 0 0,-1 1 0 0 0,0 1 0 0 0,-2 1 0 0 0,0 2 0 0 0,-1 0 0 0 0,-1 2 0 0 0,22 29 0 0 0,-26-26 0 0 0,29 55 0 0 0,-40-68 0 0 0,-2-1 0 0 0,0 0 0 0 0,-2 1 0 0 0,1-1 0 0 0,-1 0 0 0 0,2 26 0 0 0,2 6 0 0 0,4 8 0 0 0,-3 0 0 0 0,-2 0 0 0 0,-3 1 0 0 0,-1 0 0 0 0,-11 96 0 0 0,6-133 0 0 0,-1 1 0 0 0,-1 0 0 0 0,0-1 0 0 0,-12 22 0 0 0,10-21 0 0 0,0 0 0 0 0,1 0 0 0 0,-6 29 0 0 0,7-27 0 0 0,-1-1 0 0 0,0 0 0 0 0,-1 0 0 0 0,-1-1 0 0 0,-1 1 0 0 0,0-2 0 0 0,-1 1 0 0 0,-17 19 0 0 0,9-10 0 0 0,-24 44 0 0 0,29-43 0 0 0,-1-1 0 0 0,-2 0 0 0 0,-1-1 0 0 0,0-1 0 0 0,-2-1 0 0 0,-31 30 0 0 0,-18-4 0 0 0,65-46 0 0 0,-1-1 0 0 0,1 0 0 0 0,0 0 0 0 0,-1 0 0 0 0,1 0 0 0 0,-1-1 0 0 0,1 0 0 0 0,-1 1 0 0 0,0-1 0 0 0,1-1 0 0 0,-1 1 0 0 0,0 0 0 0 0,0-1 0 0 0,0 0 0 0 0,0 0 0 0 0,0 0 0 0 0,1 0 0 0 0,-1-1 0 0 0,0 1 0 0 0,0-1 0 0 0,0 0 0 0 0,1 0 0 0 0,-1-1 0 0 0,1 1 0 0 0,-1-1 0 0 0,1 0 0 0 0,-1 0 0 0 0,1 0 0 0 0,0 0 0 0 0,0 0 0 0 0,0-1 0 0 0,0 1 0 0 0,0-1 0 0 0,-3-4 0 0 0,6 7 0 0 0,-13-22 0 0 0,1 0 0 0 0,1 0 0 0 0,1-1 0 0 0,1 0 0 0 0,-7-29 0 0 0,13 42 0 0 0,0 0 0 0 0,-1 0 0 0 0,-9-17 0 0 0,-6-17 0 0 0,12 16 0 0 0,2-1 0 0 0,-3-36 0 0 0,0-2 0 0 0,2 15 0 0 0,0-90 0 0 0,6 131 0 0 0,1 0 0 0 0,1 0 0 0 0,-1 0 0 0 0,2 0 0 0 0,7-20 0 0 0,-1 1 0 0 0,-2 5 0 0 0,-4 11 0 0 0,1 0 0 0 0,0 1 0 0 0,1-1 0 0 0,11-21 0 0 0,-8 21 0 0 0,15-27 0 0 0,1 0 0 0 0,2 1 0 0 0,2 2 0 0 0,2 1 0 0 0,39-39 0 0 0,-48 56 0 0 0,1-2 0 0 0,2 0 0 0 0,0 1 0 0 0,1 2 0 0 0,1 0 0 0 0,0 2 0 0 0,39-18 0 0 0,-14 14 0 0 0,-14 5 0 0 0,54-14 0 0 0,-69 24 0 0 0,0 2 0 0 0,0 0 0 0 0,31-1 0 0 0,-47 4 0 0 0,1 1 0 0 0,-1 0 0 0 0,1 1 0 0 0,0-1 0 0 0,-1 1 0 0 0,1 1 0 0 0,-1-1 0 0 0,0 1 0 0 0,1 0 0 0 0,-1 0 0 0 0,0 1 0 0 0,0 0 0 0 0,0 0 0 0 0,-1 1 0 0 0,10 6 0 0 0,6 18 0 0 0,-5-15 0 0 0,-14-11 0 0 0,0-1 0 0 0,0 1 0 0 0,0 0 0 0 0,0 0 0 0 0,-1 0 0 0 0,1-1 0 0 0,0 2 0 0 0,-1-1 0 0 0,1 0 0 0 0,-1 0 0 0 0,0 0 0 0 0,0 1 0 0 0,0-1 0 0 0,0 0 0 0 0,1 5 0 0 0,1 1 0 0 0,-1 0 0 0 0,1-1 0 0 0,1 1 0 0 0,0-1 0 0 0,4 7 0 0 0,-4-8 0 0 0,-1 0 0 0 0,1 0 0 0 0,-1 0 0 0 0,-1 1 0 0 0,1-1 0 0 0,1 8 0 0 0,7 31 0 0 0,-1 1 0 0 0,-3 0 0 0 0,3 83 0 0 0,-9-77 0 0 0,-2 69 0 0 0,0-109 0 0 0,0 1 0 0 0,-1-1 0 0 0,-1 0 0 0 0,0 0 0 0 0,0 0 0 0 0,-1 0 0 0 0,-7 13 0 0 0,3-7 0 0 0,1-1 0 0 0,1 1 0 0 0,-7 30 0 0 0,-7 24 0 0 0,5-30 0 0 0,10-24 0 0 0,-2 0 0 0 0,0 0 0 0 0,-1 0 0 0 0,-15 24 0 0 0,10-25 0 0 0,9-13 0 0 0,1 0 0 0 0,0 0 0 0 0,0 0 0 0 0,0 0 0 0 0,0 1 0 0 0,1 0 0 0 0,0-1 0 0 0,-3 7 0 0 0,2-3 0 0 0,0 0 0 0 0,-1 0 0 0 0,0 0 0 0 0,-1-1 0 0 0,1 1 0 0 0,-2-1 0 0 0,1 0 0 0 0,-1-1 0 0 0,0 1 0 0 0,0-1 0 0 0,0 0 0 0 0,-1-1 0 0 0,0 0 0 0 0,-15 9 0 0 0,18-12 0 0 0,0 0 0 0 0,1 0 0 0 0,0 0 0 0 0,-1 1 0 0 0,1-1 0 0 0,0 1 0 0 0,-5 5 0 0 0,5-4 0 0 0,1-1 0 0 0,-1 0 0 0 0,-1 0 0 0 0,1-1 0 0 0,0 1 0 0 0,-1-1 0 0 0,1 0 0 0 0,-1 1 0 0 0,0-2 0 0 0,0 1 0 0 0,1 0 0 0 0,-1-1 0 0 0,-5 2 0 0 0,-12 0 0 0 0,1 0 0 0 0,-40 0 0 0 0,53-3 0 0 0,1 0 0 0 0,-1 0 0 0 0,0-1 0 0 0,0 0 0 0 0,0 0 0 0 0,1-1 0 0 0,-1 0 0 0 0,1 0 0 0 0,-1 0 0 0 0,1-1 0 0 0,0 0 0 0 0,-7-4 0 0 0,-11-21 0 0 0,-41-28 0 0 0,30 13 0 0 0,2 0 0 0 0,3-3 0 0 0,1 0 0 0 0,-44-99 0 0 0,65 121 0 0 0,1 0 0 0 0,1 0 0 0 0,2 0 0 0 0,0-1 0 0 0,1 0 0 0 0,2 1 0 0 0,2-38 0 0 0,-1 51 0 0 0,-1-3 0 0 0,1 1 0 0 0,1 0 0 0 0,1 0 0 0 0,-1 0 0 0 0,2 0 0 0 0,0 0 0 0 0,9-25 0 0 0,3 9 0 0 0,2 1 0 0 0,0 1 0 0 0,2 0 0 0 0,1 1 0 0 0,1 2 0 0 0,1 0 0 0 0,1 1 0 0 0,1 1 0 0 0,1 1 0 0 0,1 1 0 0 0,41-23 0 0 0,-32 24 0 0 0,-25 13 0 0 0,0 0 0 0 0,0 1 0 0 0,0 0 0 0 0,1 1 0 0 0,0 0 0 0 0,0 1 0 0 0,15-3 0 0 0,-15 4 0 0 0,0 0 0 0 0,0-1 0 0 0,18-8 0 0 0,-18 7 0 0 0,-1 0 0 0 0,1 1 0 0 0,0 0 0 0 0,17-2 0 0 0,21-1 0 0 0,65 1 0 0 0,-97 6 0 0 0,0 0 0 0 0,1 1 0 0 0,-2 1 0 0 0,1 0 0 0 0,0 1 0 0 0,-1 1 0 0 0,28 12 0 0 0,-3 1 0 0 0,-21-10 0 0 0,0 2 0 0 0,0 0 0 0 0,-1 0 0 0 0,30 24 0 0 0,-41-27 0 0 0,4 2 0 0 0,-1 1 0 0 0,0 1 0 0 0,-1 0 0 0 0,10 14 0 0 0,4 5 0 0 0,-17-23 0 0 0,-1 1 0 0 0,0 0 0 0 0,0 0 0 0 0,0 0 0 0 0,-1 1 0 0 0,0 0 0 0 0,-1 0 0 0 0,5 14 0 0 0,2 27 0 0 0,-3 0 0 0 0,-2 1 0 0 0,0 67 0 0 0,-7-93 0 0 0,0 1 0 0 0,-2-1 0 0 0,0 0 0 0 0,-2 0 0 0 0,-1-1 0 0 0,-1 1 0 0 0,-1-1 0 0 0,-19 41 0 0 0,-2 0 0 0 0,20-44 0 0 0,0 0 0 0 0,-20 30 0 0 0,9-19 0 0 0,0 0 0 0 0,-2-1 0 0 0,-32 37 0 0 0,32-38 0 0 0,20-28 0 0 0,1 1 0 0 0,0-1 0 0 0,-1 0 0 0 0,0 1 0 0 0,0-1 0 0 0,0 0 0 0 0,0 0 0 0 0,0 0 0 0 0,0 0 0 0 0,0-1 0 0 0,0 1 0 0 0,-1 0 0 0 0,-3 1 0 0 0,-17 12 0 0 0,15-9 0 0 0,0 0 0 0 0,0-1 0 0 0,0-1 0 0 0,-13 6 0 0 0,2-4 0 0 0,-35 7 0 0 0,52-12 0 0 0,0-1 0 0 0,-1 0 0 0 0,1 0 0 0 0,-1 0 0 0 0,1 0 0 0 0,0-1 0 0 0,-1 1 0 0 0,1-1 0 0 0,-1 1 0 0 0,1-1 0 0 0,0 0 0 0 0,0 0 0 0 0,0 0 0 0 0,-1 0 0 0 0,1 0 0 0 0,0-1 0 0 0,0 1 0 0 0,0-1 0 0 0,-1-1 0 0 0,-20-20 0 0 0,2-2 0 0 0,1 0 0 0 0,-23-36 0 0 0,28 33 0 0 0,2-1 0 0 0,1 0 0 0 0,1-1 0 0 0,1 0 0 0 0,2-1 0 0 0,1 0 0 0 0,-3-35 0 0 0,1-73 0 0 0,8 131 0 0 0,1 0 0 0 0,0-1 0 0 0,1 1 0 0 0,-1-1 0 0 0,2 1 0 0 0,-1 0 0 0 0,1-1 0 0 0,0 1 0 0 0,1 0 0 0 0,3-8 0 0 0,5-5 0 0 0,0 0 0 0 0,16-21 0 0 0,-2 3 0 0 0,-15 25-1 0 0,0 0-1 0 0,1 1 1 0 0,1 0 0 0 0,0 1-1 0 0,1 1 1 0 0,0 0 0 0 0,1 1-1 0 0,0 0 1 0 0,0 1 0 0 0,1 0-1 0 0,18-7 1 0 0,4-7 6 0 0,-35 21-4 0 0,1 0 0 0 0,-1 0-1 0 0,1 0 1 0 0,0 1-1 0 0,0-1 1 0 0,-1 0 0 0 0,1 1-1 0 0,0 0 1 0 0,1 0 0 0 0,-1 0-1 0 0,0 0 1 0 0,0 0-1 0 0,0 1 1 0 0,1-1 0 0 0,-1 1-1 0 0,6 0 1 0 0,31-1-1 0 0,56 3 0 0 0,-87-1 0 0 0,-1 0 0 0 0,1 0 0 0 0,-1 1 0 0 0,1 1 0 0 0,-1-1 0 0 0,0 1 0 0 0,0 1 0 0 0,13 7 0 0 0,-18-9 0 0 0,9 5 0 0 0,0 0 0 0 0,-1 1 0 0 0,0 1 0 0 0,0 0 0 0 0,-1 0 0 0 0,12 15 0 0 0,1 11 0 0 0,-2 2 0 0 0,24 59 0 0 0,-37-75 0 0 0,-1 0 0 0 0,-1 1 0 0 0,-1 0 0 0 0,-1 0 0 0 0,-1 1 0 0 0,0 36 0 0 0,-2 4 0 0 0,-4 96 0 0 0,1-138 0 0 0,-1 0 0 0 0,-1-1 0 0 0,-1 0 0 0 0,-1 0 0 0 0,-14 34 0 0 0,-8 13 0 0 0,-20 40 0 0 0,31-77 0 0 0,-1 0 0 0 0,-32 39 0 0 0,26-23 0 0 0,11-34 0 0 0,10-9 0 0 0,0 0 0 0 0,0 0 0 0 0,1-1 0 0 0,-1 2 0 0 0,1-1 0 0 0,0 0 0 0 0,-4 7 0 0 0,6-9 0 0 0,-1 0 0 0 0,1 1 0 0 0,-1-1 0 0 0,0 0 0 0 0,1 0 0 0 0,-1 0 0 0 0,0 0 0 0 0,0 0 0 0 0,0 0 0 0 0,0 0 0 0 0,0 0 0 0 0,0 0 0 0 0,0 0 0 0 0,0 0 0 0 0,0-1 0 0 0,0 1 0 0 0,0 0 0 0 0,-1-1 0 0 0,1 1 0 0 0,0-1 0 0 0,0 0 0 0 0,-2 1 0 0 0,2-1 0 0 0,-1 1 0 0 0,0-1 0 0 0,1 1 0 0 0,0 0 0 0 0,-1-1 0 0 0,1 1 0 0 0,-1 0 0 0 0,1 0 0 0 0,0 0 0 0 0,-1 0 0 0 0,1 0 0 0 0,0 0 0 0 0,0 0 0 0 0,-2 2 0 0 0,2-1 0 0 0,0-1 0 0 0,0 1 0 0 0,-1 0 0 0 0,1-1 0 0 0,-1 1 0 0 0,1-1 0 0 0,-1 0 0 0 0,0 0 0 0 0,0 1 0 0 0,1-1 0 0 0,-1 0 0 0 0,0 0 0 0 0,0-1 0 0 0,0 1 0 0 0,0 0 0 0 0,0-1 0 0 0,0 1 0 0 0,0-1 0 0 0,0 0 0 0 0,-1 1 0 0 0,1-1 0 0 0,0 0 0 0 0,0 0 0 0 0,0 0 0 0 0,0-1 0 0 0,0 1 0 0 0,0 0 0 0 0,0-1 0 0 0,-3-1 0 0 0,2 0 0 0 0,0-1 0 0 0,0 0 0 0 0,0 0 0 0 0,1 0 0 0 0,-1-1 0 0 0,1 1 0 0 0,0 0 0 0 0,0-1 0 0 0,0 0 0 0 0,0 0 0 0 0,1 1 0 0 0,-1-1 0 0 0,1 0 0 0 0,0 0 0 0 0,0 0 0 0 0,0-5 0 0 0,-6-57 0 0 0,3-119 0 0 0,5 122 0 0 0,-1 47 0 0 0,2 0 0 0 0,0 0 0 0 0,1 0 0 0 0,0 0 0 0 0,11-28 0 0 0,38-75 0 0 0,-32 76 0 0 0,-10 26 0 0 0,1 0 0 0 0,0 0 0 0 0,2 1 0 0 0,-1 0 0 0 0,27-24 0 0 0,1-3 0 0 0,-23 27 0 0 0,1 1 0 0 0,1 0 0 0 0,0 1 0 0 0,22-12 0 0 0,-3 1 0 0 0,-20 16 0 0 0,-1 1 0 0 0,1 1 0 0 0,0 1 0 0 0,1 0 0 0 0,23-4 0 0 0,-33 9 0 0 0,0 1 0 0 0,1-1 0 0 0,-1 2 0 0 0,0-1 0 0 0,0 1 0 0 0,0 1 0 0 0,-1 0 0 0 0,1 0 0 0 0,0 0 0 0 0,0 1 0 0 0,-1 1 0 0 0,0-1 0 0 0,0 1 0 0 0,14 9 0 0 0,-21-12 0 0 0,1 0 0 0 0,-1 0 0 0 0,0 0 0 0 0,0 1 0 0 0,0-1 0 0 0,0 0 0 0 0,0 0 0 0 0,0 1 0 0 0,0-1 0 0 0,0 0 0 0 0,-1 1 0 0 0,1-1 0 0 0,0 1 0 0 0,-1-1 0 0 0,1 3 0 0 0,7 12 0 0 0,-4-13 0 0 0,-1 1 0 0 0,0-1 0 0 0,0 1 0 0 0,0 0 0 0 0,0 0 0 0 0,0 0 0 0 0,-1 0 0 0 0,0 1 0 0 0,0-1 0 0 0,0 1 0 0 0,-1-1 0 0 0,1 1 0 0 0,0 5 0 0 0,-1-8 0 0 0,7 31 0 0 0,-1-1 0 0 0,-2 1 0 0 0,-1 0 0 0 0,-2 0 0 0 0,-1 0 0 0 0,-2 0 0 0 0,-9 62 0 0 0,7-79 0 0 0,-1 1 0 0 0,-1-1 0 0 0,0-1 0 0 0,-1 1 0 0 0,-13 23 0 0 0,3-7 0 0 0,-8 11 0 0 0,19-35 0 0 0,1-1 0 0 0,-1 1 0 0 0,1 0 0 0 0,1 1 0 0 0,-4 10 0 0 0,3-9 0 0 0,-1 0 0 0 0,0 0 0 0 0,-1-1 0 0 0,0 1 0 0 0,0-1 0 0 0,-1 0 0 0 0,0-1 0 0 0,-13 13 0 0 0,-17 21 0 0 0,33-37 0 0 0,-1 0 0 0 0,0 0 0 0 0,0 0 0 0 0,-1-1 0 0 0,1 0 0 0 0,-1 0 0 0 0,0 0 0 0 0,0-1 0 0 0,0 0 0 0 0,0 0 0 0 0,-1-1 0 0 0,1 1 0 0 0,-12 1 0 0 0,16-3 0 0 0,-1-1 0 0 0,1 1 0 0 0,-1-1 0 0 0,1 0 0 0 0,-1 0 0 0 0,1 0 0 0 0,-1 0 0 0 0,1 0 0 0 0,-1-1 0 0 0,1 1 0 0 0,0-1 0 0 0,-1 0 0 0 0,1 1 0 0 0,0-1 0 0 0,-1 0 0 0 0,1-1 0 0 0,0 1 0 0 0,0 0 0 0 0,0 0 0 0 0,0-1 0 0 0,0 1 0 0 0,0-1 0 0 0,0 0 0 0 0,1 0 0 0 0,-1 0 0 0 0,0 0 0 0 0,1 0 0 0 0,0 0 0 0 0,-1 0 0 0 0,1 0 0 0 0,0 0 0 0 0,0 0 0 0 0,0-1 0 0 0,1 1 0 0 0,-1 0 0 0 0,0-1 0 0 0,1 1 0 0 0,-1-1 0 0 0,1 1 0 0 0,0-1 0 0 0,0-3 0 0 0,-10-84 0 0 0,2 40 0 0 0,3 0 0 0 0,3 0 0 0 0,3-55 0 0 0,2 90 0 0 0,1 0 0 0 0,1 0 0 0 0,0 0 0 0 0,1 0 0 0 0,0 1 0 0 0,2 0 0 0 0,9-16 0 0 0,0 0 0 0 0,-9 16 0 0 0,-3 2 0 0 0,1 1 0 0 0,0 0 0 0 0,1 0 0 0 0,0 0 0 0 0,0 1 0 0 0,1 0 0 0 0,1 0 0 0 0,15-13 0 0 0,7-5 0 0 0,-28 25 0 0 0,-1 0 0 0 0,1 1 0 0 0,0-1 0 0 0,0 0 0 0 0,0 1 0 0 0,1 0 0 0 0,-1-1 0 0 0,1 1 0 0 0,-1 1 0 0 0,6-3 0 0 0,0 1 0 0 0,-5 2 0 0 0,0 0 0 0 0,0-1 0 0 0,0 1 0 0 0,-1-1 0 0 0,1 1 0 0 0,0-1 0 0 0,-1 0 0 0 0,0 0 0 0 0,1-1 0 0 0,-1 1 0 0 0,0-1 0 0 0,5-5 0 0 0,-5 6 0 0 0,1 0 0 0 0,0 0 0 0 0,-1 1 0 0 0,1-1 0 0 0,0 1 0 0 0,0 0 0 0 0,-1 0 0 0 0,1 1 0 0 0,0-1 0 0 0,0 1 0 0 0,0-1 0 0 0,0 1 0 0 0,0 0 0 0 0,0 1 0 0 0,7 1 0 0 0,2-2 0 0 0,-11 0 0 0 0,0 0 0 0 0,0 0 0 0 0,0 0 0 0 0,0 1 0 0 0,0-1 0 0 0,0 0 0 0 0,0 1 0 0 0,0-1 0 0 0,0 1 0 0 0,0 0 0 0 0,0 0 0 0 0,0-1 0 0 0,-1 1 0 0 0,1 0 0 0 0,0 1 0 0 0,-1-1 0 0 0,1 0 0 0 0,-1 0 0 0 0,1 1 0 0 0,-1-1 0 0 0,0 1 0 0 0,1-1 0 0 0,-1 1 0 0 0,0 0 0 0 0,1 1 0 0 0,16 18 0 0 0,-14-18 0 0 0,0 1 0 0 0,0 0 0 0 0,-1 0 0 0 0,0 0 0 0 0,0 0 0 0 0,0 1 0 0 0,0-1 0 0 0,0 1 0 0 0,-1 0 0 0 0,0 0 0 0 0,2 6 0 0 0,9 18 0 0 0,-10-24 0 0 0,-1-1 0 0 0,0 1 0 0 0,-1-1 0 0 0,1 1 0 0 0,-1-1 0 0 0,0 1 0 0 0,0 0 0 0 0,0 0 0 0 0,-1 4 0 0 0,6 22 0 0 0,-3-22 0 0 0,0 0 0 0 0,0 0 0 0 0,-1 1 0 0 0,2 11 0 0 0,1 8 0 0 0,-2-10 0 0 0,-2-1 0 0 0,1 0 0 0 0,-4 37 0 0 0,0-6 0 0 0,1-35 0 0 0,0-1 0 0 0,-1 1 0 0 0,-1-1 0 0 0,0 0 0 0 0,-1 0 0 0 0,-1 0 0 0 0,0 0 0 0 0,0-1 0 0 0,-1 0 0 0 0,-1 0 0 0 0,-14 20 0 0 0,6 2 0 0 0,4-5 0 0 0,-27 34 0 0 0,35-56 0 0 0,-1-1 0 0 0,-1 1 0 0 0,1-1 0 0 0,-1 0 0 0 0,-7 7 0 0 0,-11 16 0 0 0,19-24 0 0 0,1 1 0 0 0,-1-1 0 0 0,0-1 0 0 0,-1 1 0 0 0,1 0 0 0 0,-1-1 0 0 0,-5 4 0 0 0,-14 14 0 0 0,22-20 0 0 0,1 0 0 0 0,-1 1 0 0 0,0-1 0 0 0,0 0 0 0 0,0 0 0 0 0,-1 0 0 0 0,1 0 0 0 0,0-1 0 0 0,-1 1 0 0 0,1-1 0 0 0,-1 1 0 0 0,0-1 0 0 0,1 0 0 0 0,-1 0 0 0 0,0 0 0 0 0,0 0 0 0 0,0-1 0 0 0,1 1 0 0 0,-1-1 0 0 0,0 0 0 0 0,0 1 0 0 0,0-1 0 0 0,0 0 0 0 0,0-1 0 0 0,-3 0 0 0 0,3 0 0 0 0,1 0 0 0 0,-1-1 0 0 0,1 1 0 0 0,-1-1 0 0 0,1 0 0 0 0,-1 1 0 0 0,1-1 0 0 0,0 0 0 0 0,0 0 0 0 0,0-1 0 0 0,0 1 0 0 0,0 0 0 0 0,1-1 0 0 0,-1 1 0 0 0,1-1 0 0 0,-1 0 0 0 0,1 1 0 0 0,0-1 0 0 0,0 0 0 0 0,0 0 0 0 0,0-5 0 0 0,-14-49 0 0 0,10 39 0 0 0,1 0 0 0 0,1 0 0 0 0,0 0 0 0 0,1 0 0 0 0,1-26 0 0 0,1 42 0 0 0,0-1 0 0 0,1 0 0 0 0,-1 1 0 0 0,1-1 0 0 0,0 1 0 0 0,0-1 0 0 0,0 1 0 0 0,0 0 0 0 0,0-1 0 0 0,0 1 0 0 0,1 0 0 0 0,-1 0 0 0 0,4-4 0 0 0,12-22 0 0 0,-16 27 0 0 0,0-1 0 0 0,0 0 0 0 0,1 1 0 0 0,-1-1 0 0 0,1 1 0 0 0,-1-1 0 0 0,1 1 0 0 0,-1 0 0 0 0,1 0 0 0 0,0 0 0 0 0,0 0 0 0 0,0 0 0 0 0,-1 0 0 0 0,1 0 0 0 0,0 0 0 0 0,0 1 0 0 0,0-1 0 0 0,0 1 0 0 0,0 0 0 0 0,0-1 0 0 0,1 1 0 0 0,-1 0 0 0 0,0 0 0 0 0,0 0 0 0 0,2 1 0 0 0,-1-1 0 0 0,0 0 0 0 0,0 0 0 0 0,0 0 0 0 0,0 1 0 0 0,0-1 0 0 0,0 1 0 0 0,0 0 0 0 0,0 0 0 0 0,-1 0 0 0 0,1 0 0 0 0,0 1 0 0 0,-1-1 0 0 0,1 1 0 0 0,-1-1 0 0 0,1 1 0 0 0,-1 0 0 0 0,4 4 0 0 0,31 74 0 0 0,-32-70 0 0 0,0 0 0 0 0,-1 0 0 0 0,0 0 0 0 0,-1 1 0 0 0,0-1 0 0 0,0 1 0 0 0,1 20 0 0 0,0 83 0 0 0,-4-90 0 0 0,-2-6 0 0 0,0 0 0 0 0,-1 0 0 0 0,-1 0 0 0 0,0 0 0 0 0,-2-1 0 0 0,-14 33 0 0 0,7-17 0 0 0,7-20 0 0 0,-1-1 0 0 0,-1 0 0 0 0,0-1 0 0 0,0 1 0 0 0,-1-1 0 0 0,0-1 0 0 0,-1 0 0 0 0,-14 11 0 0 0,-5 7 0 0 0,20-21 0 0 0,-1 1 0 0 0,0-1 0 0 0,-1-1 0 0 0,1 1 0 0 0,-1-2 0 0 0,-20 8 0 0 0,-10 6 0 0 0,32-14 0 0 0,-1-2 0 0 0,1 1 0 0 0,-1-1 0 0 0,0 0 0 0 0,1-1 0 0 0,-1 0 0 0 0,-19 0 0 0 0,-71-2 0 0 0,94-1 0 0 0,1 0 0 0 0,-1 0 0 0 0,0-1 0 0 0,0 0 0 0 0,1 0 0 0 0,-1 0 0 0 0,1-1 0 0 0,0 0 0 0 0,0 0 0 0 0,0 0 0 0 0,0 0 0 0 0,0-1 0 0 0,1 0 0 0 0,-1 0 0 0 0,-6-8 0 0 0,-6-5 0 0 0,14 14 0 0 0,1-1 0 0 0,-1 0 0 0 0,1 0 0 0 0,0 0 0 0 0,0 0 0 0 0,1-1 0 0 0,-1 1 0 0 0,1 0 0 0 0,0-1 0 0 0,0 1 0 0 0,1-1 0 0 0,-1 1 0 0 0,1-1 0 0 0,0 1 0 0 0,0-1 0 0 0,0 1 0 0 0,1-1 0 0 0,0 1 0 0 0,0-1 0 0 0,0 1 0 0 0,0-1 0 0 0,0 1 0 0 0,1 0 0 0 0,0 0 0 0 0,0 0 0 0 0,0 0 0 0 0,1 0 0 0 0,4-6 0 0 0,6-3 0 0 0,-1-1 0 0 0,-1 0 0 0 0,20-30 0 0 0,-21 28 0 0 0,-4 9 0 0 0,0 0 0 0 0,0 1 0 0 0,1 0 0 0 0,13-10 0 0 0,24-23 0 0 0,-40 35 0 0 0,-1 1 0 0 0,1-1 0 0 0,0 1 0 0 0,-1-1 0 0 0,2 1 0 0 0,-1 1 0 0 0,0-1 0 0 0,5-2 0 0 0,16-10 0 0 0,72-60 0 0 0,-79 61 0 0 0,1 1 0 0 0,1 1 0 0 0,-1 1 0 0 0,2 1 0 0 0,0 0 0 0 0,0 2 0 0 0,35-10 0 0 0,15-4 0 0 0,-60 18 0 0 0,1-1 0 0 0,-1 2 0 0 0,1-1 0 0 0,0 2 0 0 0,0-1 0 0 0,0 2 0 0 0,0 0 0 0 0,0 0 0 0 0,20 2 0 0 0,-31-1 0 0 0,0 0 0 0 0,1 1 0 0 0,-1-1 0 0 0,0 1 0 0 0,1-1 0 0 0,-1 1 0 0 0,0 0 0 0 0,1 0 0 0 0,-1-1 0 0 0,0 1 0 0 0,0 0 0 0 0,0 0 0 0 0,0 0 0 0 0,0 0 0 0 0,0 0 0 0 0,0 0 0 0 0,0 0 0 0 0,0 1 0 0 0,-1-1 0 0 0,1 0 0 0 0,0 0 0 0 0,0 3 0 0 0,1 2 0 0 0,0-1 0 0 0,-1 1 0 0 0,1 0 0 0 0,-1-1 0 0 0,-1 1 0 0 0,1 6 0 0 0,-1 2 0 0 0,0 1 0 0 0,-1-1 0 0 0,-1 1 0 0 0,-4 18 0 0 0,-1-11 0 0 0,-1-1 0 0 0,-1 0 0 0 0,-1 0 0 0 0,0 0 0 0 0,-15 19 0 0 0,-73 88 0 0 0,60-80 0 0 0,-16 14 0 0 0,-2-3 0 0 0,-72 57 0 0 0,111-101 0 0 0,-28 19 0 0 0,-1-2 0 0 0,-1-3 0 0 0,-1-1 0 0 0,-91 37 0 0 0,62-30 0 0 0,56-25 0 0 0,13-5 0 0 0,0-1 0 0 0,-1 0 0 0 0,0-1 0 0 0,-18 5 0 0 0,-64 13 0 0 0,55-12 0 0 0,0-1 0 0 0,0-2 0 0 0,-59 3 0 0 0,69-9 0 0 0,-85-4 0 0 0,99 2 0 0 0,0 0 0 0 0,0 0 0 0 0,0-2 0 0 0,1 1 0 0 0,-1-1 0 0 0,1-1 0 0 0,-10-6 0 0 0,17 9 0 0 0,1-1 0 0 0,0 1 0 0 0,0-1 0 0 0,0 0 0 0 0,1 1 0 0 0,-1-1 0 0 0,1-1 0 0 0,-1 1 0 0 0,1 0 0 0 0,0-1 0 0 0,0 1 0 0 0,1-1 0 0 0,-1 1 0 0 0,1-1 0 0 0,-1-4 0 0 0,-1-1 0 0 0,1-1 0 0 0,0 0 0 0 0,0 0 0 0 0,1-18 0 0 0,1 24 0 0 0,1-1 0 0 0,-1 1 0 0 0,1 0 0 0 0,0 0 0 0 0,1 0 0 0 0,-1 0 0 0 0,1 0 0 0 0,-1 1 0 0 0,1-1 0 0 0,1 0 0 0 0,-1 1 0 0 0,0-1 0 0 0,1 1 0 0 0,-1 0 0 0 0,7-6 0 0 0,1-2 0 0 0,-7 6 0 0 0,-1 2 0 0 0,1 0 0 0 0,-1 1 0 0 0,0-1 0 0 0,1 0 0 0 0,0 1 0 0 0,0-1 0 0 0,0 1 0 0 0,0 0 0 0 0,0 0 0 0 0,0 0 0 0 0,1 1 0 0 0,6-3 0 0 0,-4 0 0 0 0,-1 1 0 0 0,1-1 0 0 0,0 0 0 0 0,-1-1 0 0 0,0 1 0 0 0,6-7 0 0 0,-6 5 0 0 0,0 1 0 0 0,0 0 0 0 0,1 1 0 0 0,0-1 0 0 0,0 1 0 0 0,8-5 0 0 0,6 1 0 0 0,0 0 0 0 0,0 2 0 0 0,1 0 0 0 0,-1 1 0 0 0,1 1 0 0 0,0 1 0 0 0,32-1 0 0 0,-53 4 0 0 0,1 0 0 0 0,-1 0 0 0 0,1 0 0 0 0,-1 0 0 0 0,1 0 0 0 0,-1 0 0 0 0,1 0 0 0 0,-1 0 0 0 0,1 1 0 0 0,-1-1 0 0 0,0 0 0 0 0,1 0 0 0 0,-1 1 0 0 0,1-1 0 0 0,-1 0 0 0 0,0 1 0 0 0,1-1 0 0 0,-1 0 0 0 0,0 1 0 0 0,1-1 0 0 0,-1 0 0 0 0,0 1 0 0 0,1-1 0 0 0,-1 1 0 0 0,0-1 0 0 0,0 0 0 0 0,0 1 0 0 0,1-1 0 0 0,-1 1 0 0 0,0-1 0 0 0,0 1 0 0 0,0-1 0 0 0,0 1 0 0 0,0-1 0 0 0,0 1 0 0 0,0-1 0 0 0,0 1 0 0 0,0-1 0 0 0,0 1 0 0 0,0-1 0 0 0,0 1 0 0 0,0-1 0 0 0,0 1 0 0 0,-1-1 0 0 0,1 0 0 0 0,0 1 0 0 0,0-1 0 0 0,0 1 0 0 0,-1-1 0 0 0,1 1 0 0 0,0-1 0 0 0,-1 0 0 0 0,1 1 0 0 0,-1-1 0 0 0,-16 25 0 0 0,-7 1 0 0 0,21-22 0 0 0,-1 0 0 0 0,0 1 0 0 0,0-1 0 0 0,0 0 0 0 0,0-1 0 0 0,-1 1 0 0 0,0-1 0 0 0,1 0 0 0 0,-1 0 0 0 0,-9 4 0 0 0,-36 17 0 0 0,44-19 0 0 0,-1-1 0 0 0,0-1 0 0 0,-1 1 0 0 0,1-1 0 0 0,-10 3 0 0 0,9-3 0 0 0,0 0 0 0 0,1 0 0 0 0,-1 1 0 0 0,-10 7 0 0 0,-15 6 0 0 0,-164 47 0 0 0,138-44 0 0 0,37-11 0 0 0,1-2 0 0 0,-28 5 0 0 0,-41 8 0 0 0,50-10 0 0 0,-44 5 0 0 0,80-14 0 0 0,-277 18 0 0 0,245-19 0 0 0,0-1 0 0 0,0-2 0 0 0,1-2 0 0 0,0-1 0 0 0,-65-21 0 0 0,-22-12 0 0 0,-44-16 0 0 0,165 54 0 0 0,0 1 0 0 0,0-1 0 0 0,-1 0 0 0 0,1 1 0 0 0,0-1 0 0 0,0 0 0 0 0,0 0 0 0 0,0 0 0 0 0,0 1 0 0 0,0-1 0 0 0,0 0 0 0 0,0-1 0 0 0,1 1 0 0 0,-1 0 0 0 0,0 0 0 0 0,0 0 0 0 0,1 0 0 0 0,-1-1 0 0 0,1 1 0 0 0,-1-2 0 0 0,-6-8 0 0 0,-10 4 0 0 0,15 7 0 0 0,0 0 0 0 0,-1-1 0 0 0,1 0 0 0 0,0 1 0 0 0,0-1 0 0 0,1 0 0 0 0,-1 0 0 0 0,0 0 0 0 0,0 0 0 0 0,0-1 0 0 0,0 1 0 0 0,1 0 0 0 0,-1-1 0 0 0,1 1 0 0 0,-1-1 0 0 0,-2-3 0 0 0,-27-38 0 0 0,29 39 0 0 0,0 1 0 0 0,0 0 0 0 0,1-1 0 0 0,-1 1 0 0 0,1-1 0 0 0,0 0 0 0 0,0 0 0 0 0,0 1 0 0 0,0-1 0 0 0,0 0 0 0 0,1 0 0 0 0,0-6 0 0 0,0 6 0 0 0,0 0 0 0 0,-1 0 0 0 0,1 0 0 0 0,-1 0 0 0 0,0 0 0 0 0,0 0 0 0 0,0 0 0 0 0,-1 0 0 0 0,-1-4 0 0 0,2 7 0 0 0,1-1 0 0 0,0 0 0 0 0,0 0 0 0 0,0 0 0 0 0,0 0 0 0 0,0 0 0 0 0,0 1 0 0 0,0-1 0 0 0,1 0 0 0 0,-1 0 0 0 0,1 0 0 0 0,-1 0 0 0 0,1 1 0 0 0,0-1 0 0 0,0 0 0 0 0,-1 1 0 0 0,3-3 0 0 0,-3 3 0 0 0,3-4 0 0 0,0 0 0 0 0,0 1 0 0 0,1-1 0 0 0,-1 1 0 0 0,1 0 0 0 0,0 0 0 0 0,0 0 0 0 0,0 0 0 0 0,1 1 0 0 0,-1 0 0 0 0,1 0 0 0 0,8-4 0 0 0,13-10 0 0 0,0-2 0 0 0,1 2 0 0 0,0 1 0 0 0,1 1 0 0 0,1 1 0 0 0,0 2 0 0 0,1 1 0 0 0,0 1 0 0 0,1 1 0 0 0,0 2 0 0 0,0 1 0 0 0,35-1 0 0 0,-38 5 0 0 0,13-2 0 0 0,0 1 0 0 0,0 3 0 0 0,1 1 0 0 0,72 12 0 0 0,-93-7 0 0 0,-1 1 0 0 0,1 1 0 0 0,-1 1 0 0 0,-1 1 0 0 0,0 0 0 0 0,19 14 0 0 0,-37-22 0 0 0,1 1 0 0 0,-1-1 0 0 0,0 0 0 0 0,0 0 0 0 0,0 1 0 0 0,0-1 0 0 0,0 1 0 0 0,0-1 0 0 0,-1 1 0 0 0,1-1 0 0 0,-1 1 0 0 0,1 0 0 0 0,-1-1 0 0 0,0 1 0 0 0,-1 4 0 0 0,2 2 0 0 0,0-4 0 0 0,9 35 0 0 0,-10-34 0 0 0,-1 0 0 0 0,0 0 0 0 0,0 0 0 0 0,0 0 0 0 0,-1 0 0 0 0,0 0 0 0 0,0-1 0 0 0,0 1 0 0 0,-1 0 0 0 0,0-1 0 0 0,0 0 0 0 0,0 0 0 0 0,-1 0 0 0 0,1 0 0 0 0,-6 5 0 0 0,-6 4 0 0 0,-1 1 0 0 0,-32 21 0 0 0,29-22 0 0 0,6-4 0 0 0,9-6 0 0 0,-1 0 0 0 0,0-1 0 0 0,0 0 0 0 0,-1 0 0 0 0,1 0 0 0 0,-8 3 0 0 0,-37 21 0 0 0,43-23 0 0 0,0 1 0 0 0,0-1 0 0 0,0-1 0 0 0,0 1 0 0 0,0-1 0 0 0,-9 2 0 0 0,-61 15 0 0 0,-2-3 0 0 0,0-3 0 0 0,0-4 0 0 0,-104 0 0 0 0,115-12 0 0 0,-1-3 0 0 0,-74-15 0 0 0,129 17 0 0 0,1-1 0 0 0,0 0 0 0 0,-23-11 0 0 0,23 8 0 0 0,-1 2 0 0 0,0 0 0 0 0,-21-5 0 0 0,-112-37 0 0 0,35 2 0 0 0,106 44 0 0 0,1-2 0 0 0,-1 1 0 0 0,0-1 0 0 0,0 0 0 0 0,1 0 0 0 0,0 0 0 0 0,0-1 0 0 0,0 0 0 0 0,0 0 0 0 0,0 0 0 0 0,1-1 0 0 0,-5-4 0 0 0,-36-32 0 0 0,42 40 0 0 0,0-1 0 0 0,1 0 0 0 0,0 0 0 0 0,-1 0 0 0 0,1 0 0 0 0,0 0 0 0 0,0-1 0 0 0,0 1 0 0 0,0 0 0 0 0,1-1 0 0 0,-1 0 0 0 0,1 1 0 0 0,-1-1 0 0 0,1 0 0 0 0,0 0 0 0 0,0 0 0 0 0,0 0 0 0 0,0 0 0 0 0,1 0 0 0 0,-1 0 0 0 0,1 0 0 0 0,0 0 0 0 0,0 0 0 0 0,0 0 0 0 0,0 0 0 0 0,1 0 0 0 0,-1 0 0 0 0,1 0 0 0 0,0 0 0 0 0,-1 0 0 0 0,2 0 0 0 0,-1 0 0 0 0,0 0 0 0 0,0 0 0 0 0,1 1 0 0 0,-1-1 0 0 0,1 0 0 0 0,0 1 0 0 0,4-5 0 0 0,19-14 0 0 0,1 1 0 0 0,0 1 0 0 0,2 2 0 0 0,56-28 0 0 0,133-38 0 0 0,-178 73 0 0 0,1 2 0 0 0,54-5 0 0 0,-28 4 0 0 0,-2 3 0 0 0,129 3 0 0 0,-94 5 0 0 0,-81-2 0 0 0,0 1 0 0 0,34 6 0 0 0,-47-6 0 0 0,-1 0 0 0 0,0 0 0 0 0,0 0 0 0 0,0 0 0 0 0,0 1 0 0 0,0-1 0 0 0,0 1 0 0 0,0 0 0 0 0,0 0 0 0 0,-1 0 0 0 0,1 1 0 0 0,-1 0 0 0 0,0-1 0 0 0,1 1 0 0 0,-1 0 0 0 0,-1 0 0 0 0,1 1 0 0 0,4 5 0 0 0,3 5 0 0 0,-9-13 0 0 0,0 0 0 0 0,0 0 0 0 0,0 0 0 0 0,0 0 0 0 0,-1 0 0 0 0,1 1 0 0 0,0-1 0 0 0,-1 0 0 0 0,1 0 0 0 0,-1 0 0 0 0,1 1 0 0 0,-1-1 0 0 0,1 0 0 0 0,-1 0 0 0 0,0 1 0 0 0,0-1 0 0 0,0 0 0 0 0,1 1 0 0 0,-2 1 0 0 0,1 2 0 0 0,0-1 0 0 0,-1 0 0 0 0,0 1 0 0 0,0-1 0 0 0,0 0 0 0 0,-1 0 0 0 0,0 0 0 0 0,1 0 0 0 0,-1 0 0 0 0,-1 0 0 0 0,1 0 0 0 0,0-1 0 0 0,-1 1 0 0 0,0-1 0 0 0,0 1 0 0 0,0-1 0 0 0,0 0 0 0 0,0 0 0 0 0,-5 2 0 0 0,-11 8 0 0 0,0-1 0 0 0,-35 17 0 0 0,6-4 0 0 0,8-1 0 0 0,-2-2 0 0 0,0-2 0 0 0,-1-2 0 0 0,-1-2 0 0 0,-54 13 0 0 0,0-1 0 0 0,57-16 0 0 0,-53 11 0 0 0,-19-5 0 0 0,-202 8 0 0 0,259-26 0 0 0,-114-3 0 0 0,145 1 0 0 0,0-1 0 0 0,1-1 0 0 0,-1-2 0 0 0,-39-13 0 0 0,2-4 0 0 0,17 8 0 0 0,-46-25 0 0 0,65 27 0 0 0,11 7 0 0 0,0-1 0 0 0,1-1 0 0 0,0 0 0 0 0,0-1 0 0 0,1 0 0 0 0,0-2 0 0 0,-18-17 0 0 0,10 7 0 0 0,19 20 0 0 0,1 0 0 0 0,0 0 0 0 0,-1 0 0 0 0,1 0 0 0 0,0 0 0 0 0,0-1 0 0 0,0 1 0 0 0,0-1 0 0 0,0 1 0 0 0,0-1 0 0 0,0 1 0 0 0,0-1 0 0 0,0 1 0 0 0,1-1 0 0 0,-1 0 0 0 0,0-3 0 0 0,-3-6 0 0 0,0-1 0 0 0,1 0 0 0 0,0 0 0 0 0,-2-16 0 0 0,5 25 0 0 0,0-1 0 0 0,0 1 0 0 0,0-1 0 0 0,0 1 0 0 0,0-1 0 0 0,1 1 0 0 0,0 0 0 0 0,-1-1 0 0 0,1 1 0 0 0,0 0 0 0 0,1 0 0 0 0,-1-1 0 0 0,1 1 0 0 0,-1 0 0 0 0,1 0 0 0 0,0 0 0 0 0,0 1 0 0 0,4-5 0 0 0,-1 2 0 0 0,0-1 0 0 0,0 1 0 0 0,-1-1 0 0 0,0 0 0 0 0,0-1 0 0 0,5-9 0 0 0,20-28 0 0 0,100-83 0 0 0,-107 109 0 0 0,0 2 0 0 0,0 0 0 0 0,2 1 0 0 0,45-21 0 0 0,-12 7 0 0 0,-34 17 0 0 0,0 2 0 0 0,1 1 0 0 0,0 1 0 0 0,1 1 0 0 0,-1 1 0 0 0,48-5 0 0 0,2-1 0 0 0,-46 8 0 0 0,0 1 0 0 0,0 2 0 0 0,33 1 0 0 0,-16 1 0 0 0,-41-1 0 0 0,1 0 0 0 0,0 0 0 0 0,-1 1 0 0 0,0-1 0 0 0,1 1 0 0 0,-1 0 0 0 0,1 0 0 0 0,-1 1 0 0 0,0 0 0 0 0,0-1 0 0 0,0 1 0 0 0,0 1 0 0 0,0-1 0 0 0,0 0 0 0 0,0 1 0 0 0,-1 0 0 0 0,1 0 0 0 0,-1 0 0 0 0,0 0 0 0 0,0 1 0 0 0,0-1 0 0 0,0 1 0 0 0,-1 0 0 0 0,4 6 0 0 0,-2 0 0 0 0,0 0 0 0 0,0 1 0 0 0,-1-1 0 0 0,0 1 0 0 0,-1-1 0 0 0,-1 1 0 0 0,1 0 0 0 0,-2 19 0 0 0,0-19 0 0 0,-1 0 0 0 0,0 0 0 0 0,0 0 0 0 0,-2 0 0 0 0,1 0 0 0 0,-1-1 0 0 0,-1 1 0 0 0,0-1 0 0 0,0 0 0 0 0,-1 0 0 0 0,-9 13 0 0 0,-5 4 0 0 0,-1-2 0 0 0,-37 36 0 0 0,8-8 0 0 0,33-38 0 0 0,-1 0 0 0 0,0-1 0 0 0,-1-1 0 0 0,0-1 0 0 0,-30 15 0 0 0,-7 6 0 0 0,15-8 0 0 0,-2-3 0 0 0,0-1 0 0 0,-1-3 0 0 0,0-1 0 0 0,-2-2 0 0 0,-48 9 0 0 0,25-11 0 0 0,-1-3 0 0 0,0-3 0 0 0,-136-5 0 0 0,194-2 0 0 0,0-1 0 0 0,1 0 0 0 0,-1-1 0 0 0,1 0 0 0 0,-1 0 0 0 0,1-1 0 0 0,0-1 0 0 0,0 0 0 0 0,0 0 0 0 0,1-1 0 0 0,-1 0 0 0 0,1-1 0 0 0,1 1 0 0 0,-1-2 0 0 0,1 0 0 0 0,0 0 0 0 0,0 0 0 0 0,1-1 0 0 0,0 0 0 0 0,-10-14 0 0 0,14 13 0 0 0,0 1 0 0 0,0 0 0 0 0,1-1 0 0 0,1 1 0 0 0,-1-1 0 0 0,1 0 0 0 0,1 1 0 0 0,-1-1 0 0 0,2 0 0 0 0,1-13 0 0 0,-1-12 0 0 0,-2 26 0 0 0,1 5 0 0 0,0 1 0 0 0,-1 0 0 0 0,1 0 0 0 0,0-1 0 0 0,1 1 0 0 0,-1 0 0 0 0,0 0 0 0 0,1-1 0 0 0,-1 1 0 0 0,1 0 0 0 0,-1 0 0 0 0,1 0 0 0 0,0 0 0 0 0,0 0 0 0 0,0 0 0 0 0,0 0 0 0 0,1 0 0 0 0,-1 0 0 0 0,0 0 0 0 0,3-2 0 0 0,21-26 0 0 0,153-179 0 0 0,-154 188 0 0 0,0 1 0 0 0,2 1 0 0 0,0 2 0 0 0,48-26 0 0 0,-35 21 0 0 0,-31 17 0 0 0,1 1 0 0 0,-1 0 0 0 0,1 0 0 0 0,0 1 0 0 0,0 0 0 0 0,0 0 0 0 0,15-2 0 0 0,-11 3 0 0 0,-1-1 0 0 0,0 0 0 0 0,-1-1 0 0 0,16-7 0 0 0,-19 7 0 0 0,1 0 0 0 0,0 1 0 0 0,0 0 0 0 0,0 1 0 0 0,0 0 0 0 0,0 0 0 0 0,15 0 0 0 0,-24 2 0 0 0,0 0 0 0 0,1 0 0 0 0,-1 0 0 0 0,1 0 0 0 0,-1 0 0 0 0,0 0 0 0 0,1 0 0 0 0,-1 0 0 0 0,1 0 0 0 0,-1 0 0 0 0,0 0 0 0 0,1 0 0 0 0,-1 1 0 0 0,0-1 0 0 0,1 0 0 0 0,-1 0 0 0 0,0 0 0 0 0,1 1 0 0 0,-1-1 0 0 0,0 0 0 0 0,0 1 0 0 0,1-1 0 0 0,-1 0 0 0 0,0 0 0 0 0,0 1 0 0 0,1-1 0 0 0,-1 0 0 0 0,0 1 0 0 0,0-1 0 0 0,0 1 0 0 0,0-1 0 0 0,0 0 0 0 0,0 1 0 0 0,1-1 0 0 0,-1 0 0 0 0,0 1 0 0 0,0-1 0 0 0,0 1 0 0 0,0-1 0 0 0,0 0 0 0 0,0 1 0 0 0,-1-1 0 0 0,1 1 0 0 0,0-1 0 0 0,0 0 0 0 0,0 1 0 0 0,0-1 0 0 0,0 0 0 0 0,0 1 0 0 0,-1-1 0 0 0,1 0 0 0 0,0 1 0 0 0,0-1 0 0 0,-1 0 0 0 0,1 1 0 0 0,0-1 0 0 0,0 0 0 0 0,-1 0 0 0 0,1 1 0 0 0,-42 22 0 0 0,-1-2 0 0 0,-1-2 0 0 0,-1-1 0 0 0,-71 17 0 0 0,68-29 0 0 0,-1-1 0 0 0,1-3 0 0 0,-86-7 0 0 0,120 4 0 0 0,1-1 0 0 0,-1 0 0 0 0,1-1 0 0 0,0-1 0 0 0,0 0 0 0 0,1-1 0 0 0,-1 0 0 0 0,1-1 0 0 0,0 0 0 0 0,-12-9 0 0 0,4-8 0 0 0,-16 8 0 0 0,16-10 0 0 0,-26-19 0 0 0,23 21 0 0 0,15 15 0 0 0,1 1 0 0 0,-1-1 0 0 0,1-1 0 0 0,-9-13 0 0 0,-10-21 0 0 0,19 33 0 0 0,1 1 0 0 0,1-1 0 0 0,0 0 0 0 0,0 0 0 0 0,1 0 0 0 0,0-1 0 0 0,-3-12 0 0 0,-12-47 0 0 0,11 45 0 0 0,1 0 0 0 0,-5-38 0 0 0,11 57 0 0 0,1-1 0 0 0,0 1 0 0 0,0-1 0 0 0,0 0 0 0 0,1 1 0 0 0,0-1 0 0 0,0 1 0 0 0,0-1 0 0 0,1 1 0 0 0,0-1 0 0 0,1 1 0 0 0,-1 0 0 0 0,1 0 0 0 0,4-6 0 0 0,9-9 0 0 0,1-6 0 0 0,-16 23 0 0 0,1 1 0 0 0,-1 0 0 0 0,1-1 0 0 0,0 1 0 0 0,-1 0 0 0 0,2 0 0 0 0,-1 0 0 0 0,0 1 0 0 0,0-1 0 0 0,1 0 0 0 0,0 1 0 0 0,5-4 0 0 0,1-2 0 0 0,7-7 0 0 0,0 1 0 0 0,1 0 0 0 0,1 2 0 0 0,0 0 0 0 0,25-12 0 0 0,5-3 0 0 0,-30 17 0 0 0,1 2 0 0 0,0 0 0 0 0,1 1 0 0 0,-1 1 0 0 0,1 1 0 0 0,0 1 0 0 0,24-2 0 0 0,-3 2 0 0 0,1 2 0 0 0,71 5 0 0 0,-95 0 0 0 0,1 1 0 0 0,0 1 0 0 0,-1 0 0 0 0,0 2 0 0 0,0 0 0 0 0,-1 1 0 0 0,20 11 0 0 0,-36-18 0 0 0,1 0 0 0 0,-1 0 0 0 0,0 1 0 0 0,1-1 0 0 0,-1 0 0 0 0,0 0 0 0 0,0 1 0 0 0,1-1 0 0 0,-1 0 0 0 0,0 1 0 0 0,-1 0 0 0 0,1-1 0 0 0,0 1 0 0 0,0-1 0 0 0,0 3 0 0 0,7 10 0 0 0,1-6 0 0 0,-6-6 0 0 0,-1 0 0 0 0,0 0 0 0 0,0 1 0 0 0,0-1 0 0 0,-1 0 0 0 0,1 1 0 0 0,-1-1 0 0 0,1 1 0 0 0,-1-1 0 0 0,0 1 0 0 0,0 0 0 0 0,0-1 0 0 0,0 1 0 0 0,0 0 0 0 0,-1 0 0 0 0,1 3 0 0 0,2 6 0 0 0,0 1 0 0 0,-2-1 0 0 0,1 1 0 0 0,-2-1 0 0 0,0 1 0 0 0,0-1 0 0 0,-1 1 0 0 0,0-1 0 0 0,-1 1 0 0 0,-1-1 0 0 0,-5 15 0 0 0,5-20 0 0 0,0-1 0 0 0,-1 0 0 0 0,0 1 0 0 0,0-1 0 0 0,0-1 0 0 0,-1 1 0 0 0,0-1 0 0 0,0 0 0 0 0,0 0 0 0 0,-1 0 0 0 0,0-1 0 0 0,-7 5 0 0 0,-29 26 0 0 0,20-16 0 0 0,-1-1 0 0 0,-1-1 0 0 0,-1-1 0 0 0,-40 20 0 0 0,41-23 0 0 0,-3-1 0 0 0,0-1 0 0 0,-1-1 0 0 0,-1-1 0 0 0,-33 5 0 0 0,38-8 0 0 0,-128 21 0 0 0,120-23 0 0 0,-1-2 0 0 0,0-2 0 0 0,0 0 0 0 0,-63-11 0 0 0,66 6 0 0 0,20 4 0 0 0,0 0 0 0 0,0-1 0 0 0,0-1 0 0 0,1 1 0 0 0,-1-2 0 0 0,-17-7 0 0 0,3-3 0 0 0,10 7 0 0 0,0 0 0 0 0,1-2 0 0 0,0 0 0 0 0,-14-11 0 0 0,-6-12-764 0 0,27 27 423 0 0,1 0-1 0 0,-1 0 0 0 0,1 0 0 0 0,0-1 1 0 0,0 1-1 0 0,0-1 0 0 0,1-1 1 0 0,0 1-1 0 0,0-1 0 0 0,1 1 0 0 0,0-1 1 0 0,0 0-1 0 0,-3-12 0 0 0,3 6 338 0 0,1 0-1 0 0,1 1 1 0 0,0-1-1 0 0,0 0 1 0 0,1 0-1 0 0,1 1 1 0 0,1-1-1 0 0,-1 0 1 0 0,2 1-1 0 0,7-25 1 0 0,2 9-6 0 0,0 0 0 0 0,2 1 0 0 0,22-32 0 0 0,-34 55 10 0 0,1 1 1 0 0,-1 0-1 0 0,1 0 1 0 0,-1 0-1 0 0,1 0 1 0 0,0 0-1 0 0,0 1 1 0 0,6-5-1 0 0,10-8-1 0 0,6-17-22 0 0,6 12 19 0 0,-12-8 12 0 0,8 10-16 0 0,-22 14 1 0 0,0 0 0 0 0,0 0 0 0 0,0 0 1 0 0,1 0-1 0 0,0 1 0 0 0,0 0 0 0 0,12-5 0 0 0,-16 8 3 0 0,0-1 0 0 0,0 1-1 0 0,0-1 1 0 0,-1 0 0 0 0,1 0 0 0 0,0 0-1 0 0,0 0 1 0 0,-1 0 0 0 0,1 0 0 0 0,0 0-1 0 0,-1-1 1 0 0,1 1 0 0 0,-1-1 0 0 0,0 1-1 0 0,1-1 1 0 0,-1 1 0 0 0,0-1 0 0 0,1-2-1 0 0,-1 2-1 0 0,0 0 0 0 0,0 1 0 0 0,0-1-1 0 0,1 0 1 0 0,-1 1 0 0 0,0 0 0 0 0,0-1 0 0 0,1 1-1 0 0,-1 0 1 0 0,1 0 0 0 0,-1-1 0 0 0,1 1-1 0 0,0 0 1 0 0,-1 1 0 0 0,1-1 0 0 0,0 0 0 0 0,0 0-1 0 0,-1 1 1 0 0,4-1 0 0 0,34-21-199 0 0,-35 18 151 0 0,0 1-1 0 0,1 0 0 0 0,0 0 0 0 0,0 0 0 0 0,-1 1 0 0 0,1 0 0 0 0,1 0 0 0 0,7-2 0 0 0,37-15-908 0 0,-42 15 569 0 0,1 1-1 0 0,-1-1 1 0 0,0 1 0 0 0,1 1 0 0 0,0-1 0 0 0,10 0 0 0 0,-9 2-284 0 0,36-13-1990 0 0,-42 12 2489 0 0,0 0-1 0 0,0 0 0 0 0,0-1 0 0 0,0 1 0 0 0,0-1 1 0 0,0 1-1 0 0,-1-1 0 0 0,0-1 0 0 0,1 1 1 0 0,3-6-1 0 0,7-5 144 0 0,-9 8-151 0 0,-1-1 1 0 0,0 1-1 0 0,0-1 0 0 0,0 0 1 0 0,0 0-1 0 0,-1-1 0 0 0,-1 1 0 0 0,1-1 1 0 0,-1 1-1 0 0,0-1 0 0 0,1-10 0 0 0,4-13-1525 0 0,-4 14 314 0 0,0-1 0 0 0,-1 1 0 0 0,0-34 0 0 0,-2 2-3571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8952 0 0,'-5'-4'5524'0'0,"-17"-12"2202"0"0,18 16-5553 0 0,3 0-1943 0 0,0 0 1 0 0,0-1 0 0 0,0 1 0 0 0,-1 0-1 0 0,1 0 1 0 0,0 0 0 0 0,0 0 0 0 0,0 0-1 0 0,0 1 1 0 0,0-1 0 0 0,0 0 0 0 0,0 0-1 0 0,0 1 1 0 0,0-1 0 0 0,-1 0 0 0 0,1 1-1 0 0,1 0 1 0 0,-1-1 0 0 0,-2 2 0 0 0,-6 15 617 0 0,8-16-795 0 0,-1 1 0 0 0,1-1-1 0 0,0 1 1 0 0,0 0 0 0 0,0-1 0 0 0,0 1-1 0 0,0 0 1 0 0,0 0 0 0 0,0-1-1 0 0,1 1 1 0 0,-1 0 0 0 0,1 0 0 0 0,-1 0-1 0 0,1 0 1 0 0,-1 3 0 0 0,1 8 137 0 0,0-6-113 0 0,0 0 1 0 0,0 0 0 0 0,0 0 0 0 0,1 1 0 0 0,0-2 0 0 0,1 1 0 0 0,-1 0-1 0 0,4 9 1 0 0,11 42 188 0 0,-13-43-195 0 0,1-1 0 0 0,-1 0-1 0 0,2 0 1 0 0,0-1 0 0 0,11 20 0 0 0,-8-17-25 0 0,-1 0-1 0 0,11 32 1 0 0,11 24 28 0 0,-22-56-60 0 0,-1 0 0 0 0,0 1 0 0 0,-1-1 0 0 0,6 33 0 0 0,10 32 25 0 0,-19-76-42 0 0,22 54-145 0 0,18 76 0 0 0,-25-74-534 0 0,-17-56 529 0 0,0 0 1 0 0,1-1 0 0 0,0 1 0 0 0,0 0-1 0 0,0-1 1 0 0,1 1 0 0 0,0-1-1 0 0,2 6 1 0 0,7 22-4953 0 0,-12-7-8289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5752 0 0,'-7'-8'5011'0'0,"6"8"-4773"0"0,0-1 0 0 0,1 1 1 0 0,-1-1-1 0 0,0 1 0 0 0,1 0 0 0 0,-1-1 0 0 0,0 0 0 0 0,1 1 0 0 0,-1-1 0 0 0,1 1 0 0 0,-1-1 0 0 0,1 0 0 0 0,-1 1 0 0 0,1-1 0 0 0,0 0 0 0 0,-1 1 0 0 0,1-1 0 0 0,0 0 0 0 0,-1 0 0 0 0,1 1 0 0 0,0-1 1 0 0,0 0-1 0 0,0 0 0 0 0,0 1 0 0 0,0-1 0 0 0,0 0 0 0 0,0-1 0 0 0,-1-4 545 0 0,1 1 0 0 0,1-1 0 0 0,-1 1 1 0 0,1-1-1 0 0,0 1 0 0 0,0-1 0 0 0,3-7 0 0 0,-3 11-712 0 0,0 0 0 0 0,1 0-1 0 0,-1 0 1 0 0,0 0 0 0 0,1 0 0 0 0,-1 1-1 0 0,1-1 1 0 0,0 0 0 0 0,-1 1-1 0 0,1-1 1 0 0,0 1 0 0 0,0 0 0 0 0,0-1-1 0 0,0 1 1 0 0,0 0 0 0 0,1 0-1 0 0,-1 1 1 0 0,0-1 0 0 0,0 0-1 0 0,1 1 1 0 0,2-1 0 0 0,26-7 428 0 0,-24 5-326 0 0,1 1 1 0 0,0 1-1 0 0,0-1 1 0 0,0 1-1 0 0,11 0 1 0 0,17 0 238 0 0,57 3 645 0 0,-50 10-644 0 0,-40-11-374 0 0,0 0 0 0 0,0 1-1 0 0,0-1 1 0 0,0 1-1 0 0,0 0 1 0 0,-1 0-1 0 0,1 0 1 0 0,0 0-1 0 0,-1 1 1 0 0,0-1 0 0 0,1 1-1 0 0,-1-1 1 0 0,3 6-1 0 0,23 20 158 0 0,-23-24-174 0 0,-1 0-1 0 0,1 1 1 0 0,0 0-1 0 0,-1 0 0 0 0,0 0 1 0 0,0 0-1 0 0,-1 1 1 0 0,1-1-1 0 0,-1 1 1 0 0,4 10-1 0 0,-5-10-18 0 0,7 13 7 0 0,19 28 96 0 0,-27-44-98 0 0,1-1 0 0 0,-1 0-1 0 0,0 0 1 0 0,0 0 0 0 0,0 1 0 0 0,0-1-1 0 0,0 0 1 0 0,-1 1 0 0 0,1-1 0 0 0,-1 1 0 0 0,1-1-1 0 0,-1 1 1 0 0,0 4 0 0 0,3 19 72 0 0,6 42 87 0 0,-4 1 0 0 0,-3 77-1 0 0,-2-136-163 0 0,-18 108 5 0 0,17-96-19 0 0,-1-1 1 0 0,-2 0-1 0 0,0 0 0 0 0,-11 31 0 0 0,3-9-370 0 0,-3-2-692 0 0,13-36 682 0 0,-1 0-1 0 0,1 0 0 0 0,1 0 1 0 0,-1 1-1 0 0,1-1 0 0 0,0 0 1 0 0,-1 6-1 0 0,2-10 140 0 0,0 0 1 0 0,0 0 0 0 0,0 0-1 0 0,-1 0 1 0 0,1-1-1 0 0,0 1 1 0 0,-1 0 0 0 0,1 0-1 0 0,0 0 1 0 0,-1-1-1 0 0,1 1 1 0 0,-1 0-1 0 0,0 0 1 0 0,1-1 0 0 0,-1 1-1 0 0,1-1 1 0 0,-1 1-1 0 0,0 0 1 0 0,1-1-1 0 0,-1 1 1 0 0,0-1 0 0 0,0 0-1 0 0,0 1 1 0 0,1-1-1 0 0,-1 0 1 0 0,0 1-1 0 0,0-1 1 0 0,-1 0 0 0 0,-24 4-10343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5320 0 0,'-8'-6'16175'0'0,"21"-4"-15155"0"0,0-1 0 0 0,-1 0-1 0 0,11-14 1 0 0,-22 23-1005 0 0,0 1 1 0 0,0 0-1 0 0,0 0 1 0 0,0 0-1 0 0,0 0 1 0 0,0 0-1 0 0,1 0 1 0 0,-1 0-1 0 0,0 0 0 0 0,0 0 1 0 0,1 1-1 0 0,-1-1 1 0 0,0 0-1 0 0,1 1 1 0 0,-1-1-1 0 0,1 1 1 0 0,1-1-1 0 0,-1 1-2 0 0,0-1-1 0 0,0 0 1 0 0,0 1-1 0 0,0-1 1 0 0,0 0-1 0 0,0 0 1 0 0,-1 0 0 0 0,1 0-1 0 0,0-1 1 0 0,-1 1-1 0 0,1 0 1 0 0,0-1-1 0 0,-1 1 1 0 0,3-3 0 0 0,8-7 21 0 0,1 0 0 0 0,1 1 1 0 0,0 1-1 0 0,0 0 1 0 0,1 1-1 0 0,0 1 1 0 0,28-10-1 0 0,34-19-272 0 0,-33 6-650 0 0,-26 13-288 0 0,15-1 204 0 0,30-14-3356 0 0,-57 31 3529 0 0,1-2 1 0 0,-1 1-1 0 0,0-1 1 0 0,0 0-1 0 0,0 0 0 0 0,0 0 1 0 0,0-1-1 0 0,6-5 1 0 0,11-7-2249 0 0,-11 6 688 0 0,-3 0-1994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4456 0 0,'0'-8'2868'0'0,"-2"-22"2370"0"0,-4 19-1602 0 0,-9 7 7348 0 0,15 4-10915 0 0,-1 0 0 0 0,0 1 0 0 0,0-1 0 0 0,0 0 0 0 0,1 1 1 0 0,-1-1-1 0 0,0 1 0 0 0,0-1 0 0 0,1 1 0 0 0,-1 0 0 0 0,0-1 0 0 0,1 1 1 0 0,-1 0-1 0 0,1-1 0 0 0,-1 1 0 0 0,1 0 0 0 0,-1 0 0 0 0,1-1 0 0 0,-1 3 0 0 0,1 36 402 0 0,2 0 0 0 0,2 0-1 0 0,12 53 1 0 0,-6-34-352 0 0,-6-38-113 0 0,0 1 0 0 0,1-1 1 0 0,8 23-1 0 0,-5-22-94 0 0,0 0 1 0 0,-2 1-1 0 0,5 28 0 0 0,-6-26 28 0 0,9 20-145 0 0,-11-38 117 0 0,0 0 0 0 0,-1 0 0 0 0,0 0 0 0 0,0 1 0 0 0,-1-1 0 0 0,1 12 0 0 0,-1-14-124 0 0,-1 1-1 0 0,1-1 1 0 0,-1 0-1 0 0,1 1 1 0 0,0-1-1 0 0,1 0 1 0 0,-1 0-1 0 0,1 0 1 0 0,4 7-1 0 0,-4-8-138 0 0,-1 1-1 0 0,1-1 0 0 0,-1 0 0 0 0,1 1 0 0 0,-1-1 0 0 0,0 1 0 0 0,0 0 0 0 0,-1-1 0 0 0,1 7 0 0 0,6 2-1052 0 0,-6-12 740 0 0,0 1 0 0 0,0-1-1 0 0,-1 1 1 0 0,1-1-1 0 0,1 0 1 0 0,-1 0-1 0 0,0 1 1 0 0,0-1-1 0 0,0 0 1 0 0,0 0 0 0 0,0 0-1 0 0,0 0 1 0 0,0 0-1 0 0,0 0 1 0 0,0-1-1 0 0,0 1 1 0 0,0 0 0 0 0,0 0-1 0 0,2-1 1 0 0,3-5-2533 0 0,-5-4-1109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13 214 3360 0 0,'-1'-5'4077'0'0,"-5"-20"-1244"0"0,4 20-1961 0 0,1-1 0 0 0,0 0 0 0 0,0 1 0 0 0,1-1 0 0 0,0 0 0 0 0,0 0-1 0 0,0 0 1 0 0,2-8 0 0 0,-1-7 780 0 0,2 14-1238 0 0,1 1 0 0 0,0-1 0 0 0,0 1 0 0 0,0-1 0 0 0,1 1 0 0 0,0 0 0 0 0,0 1 0 0 0,0-1 0 0 0,11-7 0 0 0,-10 9-237 0 0,1 0 0 0 0,0 1 1 0 0,-1 0-1 0 0,2 0 0 0 0,-1 0 1 0 0,0 1-1 0 0,0 0 0 0 0,1 1 1 0 0,-1 0-1 0 0,14-1 0 0 0,17 0 632 0 0,-32 1-707 0 0,0 0 1 0 0,1 0-1 0 0,-1 1 1 0 0,1 0 0 0 0,-1 0-1 0 0,1 0 1 0 0,-1 1 0 0 0,0 0-1 0 0,1 1 1 0 0,-1-1 0 0 0,0 1-1 0 0,6 3 1 0 0,11 3 204 0 0,-21-8-285 0 0,-1 0-1 0 0,1 1 1 0 0,0-1 0 0 0,-1 1 0 0 0,1-1 0 0 0,-1 1-1 0 0,1 0 1 0 0,-1 0 0 0 0,1-1 0 0 0,-1 1-1 0 0,0 0 1 0 0,1 0 0 0 0,1 2 0 0 0,37 20 462 0 0,-20-12-305 0 0,-18-11-157 0 0,1 1 0 0 0,0 0 1 0 0,-1 0-1 0 0,0 1 0 0 0,1-1 0 0 0,-1 1 0 0 0,0-1 0 0 0,0 1 0 0 0,1 0 0 0 0,-1-1 0 0 0,-1 1 0 0 0,1 0 0 0 0,0 0 0 0 0,2 5 0 0 0,-3-5-10 0 0,1 0-1 0 0,-1-1 1 0 0,0 1-1 0 0,0 0 1 0 0,1 0-1 0 0,-1-1 1 0 0,1 1-1 0 0,-1-1 0 0 0,1 1 1 0 0,0-1-1 0 0,0 0 1 0 0,-1 0-1 0 0,3 2 1 0 0,17 14 71 0 0,13 45 235 0 0,-12-16-100 0 0,-15-35-163 0 0,-2 1 0 0 0,1 0 0 0 0,-2 0 0 0 0,1 1 0 0 0,-2-1-1 0 0,0 1 1 0 0,2 18 0 0 0,2 4 42 0 0,2 24-74 0 0,-3-1-1 0 0,-3 2 0 0 0,-5 69 1 0 0,1-42-69 0 0,1-83 12 0 0,-1-1 0 0 0,1 1 0 0 0,-1 0 0 0 0,0 0 0 0 0,0 0 0 0 0,-1-1 0 0 0,1 1 0 0 0,-3 4 0 0 0,2-4-27 0 0,0-1 0 0 0,1 1 0 0 0,0 0 0 0 0,-1 0 0 0 0,1 0 0 0 0,0 0-1 0 0,1 0 1 0 0,-1 5 0 0 0,0-4-237 0 0,0 0 0 0 0,0 0 0 0 0,0 0 0 0 0,-1 0-1 0 0,0 0 1 0 0,0 0 0 0 0,0 0 0 0 0,0-1 0 0 0,-1 1 0 0 0,0-1-1 0 0,1 1 1 0 0,-2-1 0 0 0,1 0 0 0 0,0 0 0 0 0,-1-1-1 0 0,-5 5 1 0 0,-3-1-2197 0 0,-23 11-7251 0 0,34-17 9516 0 0,0-1-1 0 0,-1 0 0 0 0,1 0 0 0 0,0 0 0 0 0,0 0 0 0 0,0 0 0 0 0,0 0 1 0 0,0 0-1 0 0,0 0 0 0 0,0 0 0 0 0,0 0 0 0 0,0-1 0 0 0,0 1 0 0 0,0-1 1 0 0,0 1-1 0 0,0 0 0 0 0,0-1 0 0 0,0 1 0 0 0,0-1 0 0 0,0 0 0 0 0,0 1 1 0 0,1-1-1 0 0,-1 0 0 0 0,0 0 0 0 0,0 1 0 0 0,1-1 0 0 0,-1 0 0 0 0,0 0 0 0 0,1 0 1 0 0,-1 0-1 0 0,1 0 0 0 0,-1 0 0 0 0,0-2 0 0 0,-6-7-3258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9 687 3056 0 0,'-9'-7'5301'0'0,"9"7"-5168"0"0,0-25 9451 0 0,2 6-5210 0 0,-1 15-4251 0 0,1 1 0 0 0,-1-1 0 0 0,1 0 0 0 0,-1 1 0 0 0,1-1 0 0 0,0 1-1 0 0,0-1 1 0 0,1 1 0 0 0,-1 0 0 0 0,1 0 0 0 0,0 0 0 0 0,-1 0 0 0 0,6-3 0 0 0,9-13-58 0 0,-16 18-64 0 0,0-1 0 0 0,0 1 0 0 0,1-1-1 0 0,-1 1 1 0 0,1-1 0 0 0,-1 1 0 0 0,1 0-1 0 0,-1 0 1 0 0,1 0 0 0 0,0 0 0 0 0,0 0-1 0 0,-1 0 1 0 0,1 0 0 0 0,0 1 0 0 0,0-1-1 0 0,2 0 1 0 0,0-1 9 0 0,0-1 0 0 0,-1 0 0 0 0,1 1 0 0 0,-1-1 0 0 0,0-1 0 0 0,1 1-1 0 0,-1 0 1 0 0,-1-1 0 0 0,4-4 0 0 0,3-3 9 0 0,12-6-20 0 0,-12 9-61 0 0,0 0 0 0 0,0 0 0 0 0,-1-1 0 0 0,9-11 0 0 0,8-5-260 0 0,-18 20 159 0 0,-1-1 1 0 0,0 0-1 0 0,0 0 1 0 0,0-1-1 0 0,-1 0 1 0 0,7-11-1 0 0,-11 16 101 0 0,1-1-1 0 0,-1 1 1 0 0,1 0 0 0 0,-1 0-1 0 0,1 0 1 0 0,0 0 0 0 0,0 0 0 0 0,0 0-1 0 0,0 0 1 0 0,0 1 0 0 0,1-1-1 0 0,1-1 1 0 0,10-7-233 0 0,3-10-253 0 0,6 8 24 0 0,-14-3 190 0 0,-9 14 302 0 0,0 0 1 0 0,1 0 0 0 0,0 0 0 0 0,-1 0-1 0 0,1 0 1 0 0,0 0 0 0 0,-1 0 0 0 0,1 0-1 0 0,0 0 1 0 0,0 0 0 0 0,0 0-1 0 0,0 0 1 0 0,0 0 0 0 0,0 1 0 0 0,0-1-1 0 0,0 0 1 0 0,0 1 0 0 0,0-1 0 0 0,1 1-1 0 0,1-1 1 0 0,-1 0-4 0 0,0 1 0 0 0,0-1 0 0 0,-1 0-1 0 0,1 0 1 0 0,0 0 0 0 0,0 0 0 0 0,-1 0 0 0 0,1 0-1 0 0,-1 0 1 0 0,1 0 0 0 0,-1-1 0 0 0,1 1 0 0 0,-1-1-1 0 0,0 1 1 0 0,0-1 0 0 0,1 0 0 0 0,0-2 0 0 0,-1 1-4 0 0,1 1 0 0 0,-1 0 0 0 0,1 0 0 0 0,-1 0 0 0 0,1 0 1 0 0,0 0-1 0 0,0 0 0 0 0,0 0 0 0 0,0 1 0 0 0,0-1 0 0 0,0 0 1 0 0,1 1-1 0 0,-1 0 0 0 0,3-2 0 0 0,3 1-9 0 0,-6 1 41 0 0,-1 1 0 0 0,1 0 0 0 0,-1-1 0 0 0,1 1 0 0 0,0-1 0 0 0,-1 0 0 0 0,1 0 0 0 0,-1 1 0 0 0,1-1 0 0 0,-1 0 1 0 0,0 0-1 0 0,1 0 0 0 0,-1 0 0 0 0,0-1 0 0 0,0 1 0 0 0,0 0 0 0 0,0-1 0 0 0,1 0 0 0 0,0-1 15 0 0,-1 1 1 0 0,0 0-1 0 0,1 0 0 0 0,-1 0 0 0 0,1 0 0 0 0,0 0 1 0 0,0 0-1 0 0,0 1 0 0 0,0-1 0 0 0,0 0 1 0 0,0 1-1 0 0,0 0 0 0 0,0-1 0 0 0,1 1 0 0 0,-1 0 1 0 0,0 0-1 0 0,1 0 0 0 0,-1 1 0 0 0,3-1 1 0 0,1-1 205 0 0,1 1 1 0 0,-1 0 0 0 0,0 0 0 0 0,0 1-1 0 0,1 0 1 0 0,-1 0 0 0 0,0 0 0 0 0,7 2-1 0 0,-5 7 221 0 0,0-1 0 0 0,-1 2 0 0 0,0-1 1 0 0,-1 1-1 0 0,0 0 0 0 0,9 21 0 0 0,58 148 2189 0 0,-58-158-2237 0 0,-14-20-353 0 0,1 0 0 0 0,-1 1 0 0 0,1-1 0 0 0,-1 1 1 0 0,0 0-1 0 0,0-1 0 0 0,0 1 0 0 0,1 0 0 0 0,-2 0 0 0 0,1 0 1 0 0,1 3-1 0 0,-1-2 19 0 0,0 0 0 0 0,0-1 1 0 0,0 1-1 0 0,0 0 0 0 0,1 0 0 0 0,-1-1 1 0 0,1 1-1 0 0,-1-1 0 0 0,1 0 0 0 0,0 1 1 0 0,0-1-1 0 0,0 0 0 0 0,0 0 0 0 0,4 3 0 0 0,25 20 635 0 0,-23-19-544 0 0,0 0-1 0 0,-1 0 1 0 0,0 1-1 0 0,8 9 1 0 0,-13-13-104 0 0,1-1 1 0 0,-1 0-1 0 0,1 0 1 0 0,-1 1-1 0 0,1-2 0 0 0,0 1 1 0 0,0 0-1 0 0,0 0 1 0 0,0-1-1 0 0,0 0 1 0 0,0 0-1 0 0,0 0 0 0 0,0 0 1 0 0,6 1-1 0 0,15 5 219 0 0,-19-6-215 0 0,1 0 0 0 0,-1 0 1 0 0,0 0-1 0 0,0-1 0 0 0,0 0 0 0 0,0 0 0 0 0,8-2 1 0 0,7 1 98 0 0,-19 1-139 0 0,3 1 13 0 0,0-1 0 0 0,-1 0 0 0 0,1 0 0 0 0,0 0 0 0 0,0 0-1 0 0,-1 0 1 0 0,1-1 0 0 0,0 0 0 0 0,-1 0 0 0 0,1 0 0 0 0,-1 0 0 0 0,1-1 0 0 0,-1 1-1 0 0,1-1 1 0 0,-1 0 0 0 0,0 0 0 0 0,0 0 0 0 0,0 0 0 0 0,4-4 0 0 0,-6 5-9 0 0,0 0-1 0 0,0 0 1 0 0,0 0 0 0 0,0 0 0 0 0,0-1 0 0 0,0 2-1 0 0,0-1 1 0 0,1 0 0 0 0,-1 0 0 0 0,0 0 0 0 0,1 0 0 0 0,-1 1-1 0 0,1-1 1 0 0,-1 1 0 0 0,1-1 0 0 0,-1 1 0 0 0,3-1-1 0 0,-3 1-2 0 0,0 0-1 0 0,0 0 0 0 0,0 0 0 0 0,0 0 0 0 0,0-1 0 0 0,0 1 0 0 0,0 0 0 0 0,0-1 1 0 0,0 1-1 0 0,0-1 0 0 0,0 1 0 0 0,-1-1 0 0 0,1 0 0 0 0,0 1 0 0 0,0-1 0 0 0,0 0 1 0 0,-1 1-1 0 0,1-1 0 0 0,0 0 0 0 0,-1 0 0 0 0,1 0 0 0 0,-1 0 0 0 0,1 0 0 0 0,-1 1 1 0 0,1-2-1 0 0,4-7 26 0 0,0 1 1 0 0,1-1-1 0 0,0 1 1 0 0,1 1-1 0 0,0-1 1 0 0,11-8-1 0 0,7-10 61 0 0,-24 25-86 0 0,0 0-1 0 0,-1 0 1 0 0,1 0 0 0 0,0 0 0 0 0,-1-1 0 0 0,1 1-1 0 0,0 0 1 0 0,-1 0 0 0 0,0-1 0 0 0,1 1 0 0 0,-1 0-1 0 0,0 0 1 0 0,1-1 0 0 0,-1 1 0 0 0,0 0 0 0 0,0-1 0 0 0,0 1-1 0 0,0 0 1 0 0,-1-1 0 0 0,1-1 0 0 0,0-5 15 0 0,5-8 23 0 0,-1 7-12 0 0,-1 0-1 0 0,0 0 0 0 0,0 0 0 0 0,-1-1 1 0 0,0 1-1 0 0,-1-1 0 0 0,0-17 0 0 0,0 16-17 0 0,-1 7 9 0 0,1-1-1 0 0,-1 1 0 0 0,0-1 1 0 0,0 1-1 0 0,-1-1 1 0 0,1 1-1 0 0,-1-1 1 0 0,0 1-1 0 0,0-1 1 0 0,-1 1-1 0 0,1 0 1 0 0,-1-1-1 0 0,0 1 1 0 0,-4-6-1 0 0,-2-7 9 0 0,7 15-28 0 0,0 0-1 0 0,0 0 1 0 0,0 0 0 0 0,0 0 0 0 0,0 0-1 0 0,0 1 1 0 0,0-1 0 0 0,0 0 0 0 0,-1 0 0 0 0,1 1-1 0 0,-1-1 1 0 0,1 1 0 0 0,-1-1 0 0 0,0 1-1 0 0,0 0 1 0 0,-1-2 0 0 0,-27-20 13 0 0,28 21-14 0 0,-1-1 0 0 0,1 1 0 0 0,-1 0 0 0 0,1-1 0 0 0,-1 1 0 0 0,0 0 0 0 0,0 1 0 0 0,0-1 0 0 0,0 0 0 0 0,0 1 0 0 0,-7-2 0 0 0,8 2-2 0 0,0 1 1 0 0,-1 0-1 0 0,1-1 1 0 0,0 0-1 0 0,0 1 0 0 0,0-1 1 0 0,0 0-1 0 0,0 0 1 0 0,0 0-1 0 0,0 0 1 0 0,0-1-1 0 0,0 1 1 0 0,0-1-1 0 0,1 1 1 0 0,-1-1-1 0 0,0 1 0 0 0,-1-3 1 0 0,1 2-2 0 0,1 0 1 0 0,-1-1 0 0 0,0 1-1 0 0,0 1 1 0 0,-1-1 0 0 0,1 0-1 0 0,0 1 1 0 0,-1-1-1 0 0,1 1 1 0 0,0-1 0 0 0,-1 1-1 0 0,0 0 1 0 0,-4-1-1 0 0,-2-1 7 0 0,-1-1-1 0 0,1 0 1 0 0,0-1-1 0 0,1 0 1 0 0,-15-10-1 0 0,19 12-9 0 0,0 0 0 0 0,0 1-1 0 0,0-1 1 0 0,-1 1 0 0 0,1 0 0 0 0,-1 1-1 0 0,0-1 1 0 0,0 1 0 0 0,1 0 0 0 0,-10-1-1 0 0,-14-4-47 0 0,15 1-99 0 0,0 2 0 0 0,-1 0 0 0 0,-21-3 0 0 0,31 6 24 0 0,1 0 0 0 0,0 0 1 0 0,-1 0-1 0 0,1 0 0 0 0,0 0 0 0 0,-1 1 0 0 0,1 0 0 0 0,0-1 0 0 0,0 1 1 0 0,0 0-1 0 0,-1 1 0 0 0,1-1 0 0 0,0 1 0 0 0,1-1 0 0 0,-1 1 1 0 0,0 0-1 0 0,0 0 0 0 0,1 0 0 0 0,-5 5 0 0 0,-4 8-1502 0 0,1 0 0 0 0,0 1 0 0 0,1 1 0 0 0,1 0 0 0 0,1 0 0 0 0,0 0 0 0 0,-7 33 1 0 0,10-15-3231 0 0,4-20 2753 0 0,-8-1-3858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92 3440 0 0,'0'0'1225'0'0,"2"-36"1138"0"0,10 27-1275 0 0,-11 7-552 0 0,0 0 0 0 0,0 1 0 0 0,0-2 0 0 0,0 1 0 0 0,0 0 0 0 0,-1 0 0 0 0,1 0 1 0 0,0 0-1 0 0,-1 0 0 0 0,0-1 0 0 0,1 1 0 0 0,-1 0 0 0 0,0 0 0 0 0,-1-4 0 0 0,1 5 321 0 0,-11-9 3647 0 0,6 10-4357 0 0,0 0 0 0 0,-1 0 0 0 0,1 0 1 0 0,0 1-1 0 0,0 0 0 0 0,-1 0 0 0 0,1 1 0 0 0,0-1 0 0 0,0 1 1 0 0,0 0-1 0 0,1 0 0 0 0,-1 1 0 0 0,0-1 0 0 0,1 1 0 0 0,0 0 1 0 0,0 1-1 0 0,-1-1 0 0 0,2 1 0 0 0,-1-1 0 0 0,0 1 0 0 0,1 0 1 0 0,0 0-1 0 0,-4 6 0 0 0,5-3-76 0 0,0-1 0 0 0,0 1 1 0 0,1 0-1 0 0,0 0 0 0 0,0 0 0 0 0,0 0 1 0 0,1 0-1 0 0,0-1 0 0 0,1 1 1 0 0,1 9-1 0 0,-1 3 41 0 0,-1 232 847 0 0,0-240-931 0 0,1 0 1 0 0,1-1-1 0 0,5 21 1 0 0,2 8 29 0 0,0 10 84 0 0,23 72 1 0 0,-30-114-131 0 0,1 0-5 0 0,-1 0 1 0 0,1-1-1 0 0,0 0 0 0 0,0 1 1 0 0,6 6-1 0 0,13 25 69 0 0,-8-13-35 0 0,12 27 108 0 0,15 25 10 0 0,-23-48-115 0 0,-13-23-31 0 0,-1 0-1 0 0,0 1 1 0 0,0-1 0 0 0,-1 1-1 0 0,3 8 1 0 0,-3-7 2 0 0,1 0 1 0 0,0 0-1 0 0,0 0 0 0 0,0 0 0 0 0,1-1 0 0 0,0 1 1 0 0,1-1-1 0 0,-1-1 0 0 0,13 12 0 0 0,-17-17-12 0 0,0 0 0 0 0,0 0 0 0 0,0 1 0 0 0,0-1 0 0 0,0 0 0 0 0,0 1 0 0 0,0-1 0 0 0,0 0 0 0 0,-1 1 0 0 0,1-1 0 0 0,0 1 0 0 0,-1-1 0 0 0,1 1 0 0 0,-1 0 0 0 0,1 1 0 0 0,-1-1 0 0 0,0 0 0 0 0,0 0 1 0 0,1-1-1 0 0,-1 1 1 0 0,1 0-1 0 0,0-1 0 0 0,-1 1 1 0 0,1-1-1 0 0,0 1 1 0 0,0-1-1 0 0,0 1 0 0 0,0-1 1 0 0,0 0-1 0 0,0 1 1 0 0,0-1-1 0 0,1 0 0 0 0,-1 0 1 0 0,2 1-1 0 0,20 26 30 0 0,-19-23-26 0 0,-1 0 0 0 0,1 0-1 0 0,0 0 1 0 0,0-1 0 0 0,1 1 0 0 0,-1-1 0 0 0,9 5 0 0 0,-7-4 2 0 0,0 0 0 0 0,0 0 0 0 0,-1 0 0 0 0,0 1 0 0 0,7 8 0 0 0,-8-9-8 0 0,-1 0-1 0 0,2 0 1 0 0,-1 0 0 0 0,1 0 0 0 0,-1 0 0 0 0,1-1 0 0 0,1 0-1 0 0,-1 0 1 0 0,0-1 0 0 0,1 1 0 0 0,0-1 0 0 0,0 0 0 0 0,11 3-1 0 0,14 3-217 0 0,-26-7 12 0 0,1 0 1 0 0,0 0 0 0 0,-1-1-1 0 0,1 1 1 0 0,0-2 0 0 0,11 2 0 0 0,-15-2-13 0 0,1 0 1 0 0,-1 0 0 0 0,1-1 0 0 0,-1 1 0 0 0,1-1 0 0 0,-1 1 0 0 0,1-1 0 0 0,-1 0 0 0 0,1 0 0 0 0,-1 0 0 0 0,0 0 0 0 0,1 0 0 0 0,1-2 0 0 0,22-24-6278 0 0,-20 18 4416 0 0,17-19-5937 0 0,-21 15 3014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4600 0 0,'-19'-18'2446'0'0,"-8"-7"924"0"0,-2 1 1770 0 0,22 17-3095 0 0,7 6-1959 0 0,0 1-1 0 0,-1-1 1 0 0,1 1 0 0 0,0 0 0 0 0,0-1 0 0 0,-1 1 0 0 0,1-1 0 0 0,0 1 0 0 0,0 0 0 0 0,-1-1 0 0 0,1 1 0 0 0,0 0 0 0 0,-1 0 0 0 0,1-1 0 0 0,0 1 0 0 0,-1 0 0 0 0,1 0 0 0 0,-1-1 0 0 0,1 1 0 0 0,-1 0 0 0 0,1 0 0 0 0,0 0 0 0 0,-1 0 0 0 0,1 0 0 0 0,-1 0 0 0 0,1 0 0 0 0,-1-1 0 0 0,1 1 0 0 0,-1 1 0 0 0,1-1 0 0 0,0 0 0 0 0,-1 0 0 0 0,1 0 0 0 0,-2 0 0 0 0,2 0 62 0 0,-1 0-1 0 0,1 1 1 0 0,-1-1 0 0 0,0 0-1 0 0,1 0 1 0 0,-1 1-1 0 0,0-1 1 0 0,1 0 0 0 0,-1 0-1 0 0,1 1 1 0 0,-1-1 0 0 0,1 1-1 0 0,-1-1 1 0 0,1 1 0 0 0,-1-1-1 0 0,1 1 1 0 0,0-1-1 0 0,-1 1 1 0 0,1-1 0 0 0,-1 1-1 0 0,1-1 1 0 0,0 1 0 0 0,0 0-1 0 0,-1-1 1 0 0,1 1 0 0 0,0 1-1 0 0,-5 28 1344 0 0,6 36-1468 0 0,-1-54 374 0 0,1 3-278 0 0,1 1-1 0 0,1-1 0 0 0,0 0 1 0 0,8 23-1 0 0,4 24 81 0 0,-13-48-183 0 0,1-1 1 0 0,1 1-1 0 0,0 0 1 0 0,1-1-1 0 0,0 0 0 0 0,1 0 1 0 0,14 24-1 0 0,8 17 34 0 0,-25-49-59 0 0,0 0 0 0 0,0 0 0 0 0,0 0 0 0 0,1 0 0 0 0,8 8 0 0 0,1 2-14 0 0,1 7-252 0 0,0-1 1 0 0,27 29-1 0 0,-28-39 64 0 0,-13-11 167 0 0,1 1 1 0 0,0 0-1 0 0,0-1 1 0 0,0 1-1 0 0,0 0 1 0 0,-1 0-1 0 0,1 0 1 0 0,0-1 0 0 0,-1 1-1 0 0,1 0 1 0 0,0 0-1 0 0,-1 0 1 0 0,0 0-1 0 0,1 0 1 0 0,-1 0-1 0 0,1 0 1 0 0,-1 2 0 0 0,0-5 27 0 0,-1 1 0 0 0,0-1 1 0 0,0 0-1 0 0,0 1 1 0 0,0-1-1 0 0,0 1 0 0 0,0-1 1 0 0,0 1-1 0 0,0-1 1 0 0,-1 1-1 0 0,1 0 0 0 0,0 0 1 0 0,-3-2-1 0 0,1 1 15 0 0,1 1 1 0 0,0-1-1 0 0,1 0 0 0 0,-1 0 1 0 0,0 1-1 0 0,0-1 0 0 0,1 0 0 0 0,-1-1 1 0 0,1 1-1 0 0,0 0 0 0 0,0 0 0 0 0,0 0 1 0 0,0-1-1 0 0,-2-3 0 0 0,1-3-7 0 0,-2 1 0 0 0,1 0 0 0 0,-1 0 0 0 0,-1 1 0 0 0,1-1 0 0 0,-1 1 0 0 0,-1 0 0 0 0,1 0 0 0 0,-1 1 0 0 0,0-1 0 0 0,-12-8 0 0 0,10 7 17 0 0,0 1 0 0 0,0-1 0 0 0,0-1 0 0 0,1 0 0 0 0,-11-18 0 0 0,-3-9 18 0 0,16 29-15 0 0,0 0 1 0 0,1 0-1 0 0,0-1 0 0 0,1 0 1 0 0,-4-10-1 0 0,4 10-9 0 0,0 1 1 0 0,-1-1-1 0 0,1 1 0 0 0,-10-14 0 0 0,-10-19 4 0 0,22 38-10 0 0,-8-15 42 0 0,1-1-1 0 0,1 0 1 0 0,1 0-1 0 0,0 0 1 0 0,1-1-1 0 0,1 0 1 0 0,1 0-1 0 0,-1-21 1 0 0,3 13 34 0 0,0-46 90 0 0,1 70-147 0 0,1-1 1 0 0,-1 0 0 0 0,0 1 0 0 0,1-1 0 0 0,0 1-1 0 0,0 0 1 0 0,0-1 0 0 0,0 1 0 0 0,1 0-1 0 0,0-1 1 0 0,-1 1 0 0 0,1 0 0 0 0,0 0 0 0 0,0 0-1 0 0,0 1 1 0 0,5-5 0 0 0,11-1 135 0 0,-17 7-140 0 0,0 1 1 0 0,1 0-1 0 0,-1-1 1 0 0,0 1-1 0 0,1-1 1 0 0,-1 0-1 0 0,0 1 1 0 0,1-1 0 0 0,-1 0-1 0 0,0 0 1 0 0,0 0-1 0 0,0 0 1 0 0,0 0-1 0 0,2-2 1 0 0,2 2 39 0 0,0-1 0 0 0,0 1-1 0 0,0 0 1 0 0,0 0 0 0 0,0 0 0 0 0,0 0 0 0 0,0 1 0 0 0,1 0 0 0 0,-1 0 0 0 0,0 1-1 0 0,7 1 1 0 0,9-1 102 0 0,-13-1-86 0 0,12 0 94 0 0,1 0 0 0 0,38 7 0 0 0,-53-6-142 0 0,1 1 1 0 0,-1 0-1 0 0,1 0 1 0 0,-1 1-1 0 0,0-1 0 0 0,0 1 1 0 0,0 1-1 0 0,-1-1 1 0 0,1 1-1 0 0,-1 0 1 0 0,0 0-1 0 0,0 0 0 0 0,8 10 1 0 0,56 64 405 0 0,-68-76-415 0 0,0-1 0 0 0,0 0 0 0 0,0 1 0 0 0,0-1 0 0 0,0 0 0 0 0,0 1-1 0 0,0-1 1 0 0,0 1 0 0 0,-1-1 0 0 0,1 1 0 0 0,0 0 0 0 0,-1-1 0 0 0,1 1-1 0 0,-1 0 1 0 0,0-1 0 0 0,0 1 0 0 0,0 0 0 0 0,0 2 0 0 0,0-3-3 0 0,0 1 1 0 0,0 0-1 0 0,1 0 1 0 0,-1-1-1 0 0,0 1 1 0 0,1 0-1 0 0,-1 0 1 0 0,1-1-1 0 0,-1 1 1 0 0,1-1-1 0 0,0 1 1 0 0,0 0-1 0 0,-1-1 1 0 0,1 1-1 0 0,0-1 1 0 0,2 2-1 0 0,5 12 86 0 0,1 0 0 0 0,-2 0 0 0 0,0 1 0 0 0,-1 0 1 0 0,-1 1-1 0 0,4 21 0 0 0,-6-11-4 0 0,-1 0 0 0 0,-4 51 1 0 0,1-16 2 0 0,-11-6-53 0 0,8-45-55 0 0,1 1-1 0 0,0 0 1 0 0,1 0-1 0 0,-1 15 0 0 0,2-21-19 0 0,0 1-1 0 0,0-1 1 0 0,-1 0-1 0 0,0 1 1 0 0,-4 10-1 0 0,3-11-77 0 0,1 0-1 0 0,-1 1 0 0 0,2-1 1 0 0,-1 0-1 0 0,-1 13 1 0 0,2-14-89 0 0,0 0 0 0 0,0 0 0 0 0,-1-1 0 0 0,0 1 0 0 0,1-1 0 0 0,-2 1 0 0 0,1-1 0 0 0,0 0 0 0 0,-5 6 0 0 0,4-7-96 0 0,1 1 0 0 0,0-1 0 0 0,0 0 0 0 0,0 1 0 0 0,0-1 0 0 0,1 1 0 0 0,0 0 1 0 0,-2 6-1 0 0,3-10 102 0 0,0 1 0 0 0,0 0 1 0 0,0-1-1 0 0,0 1 0 0 0,0 0 1 0 0,0-1-1 0 0,-1 1 0 0 0,1 0 1 0 0,0-1-1 0 0,0 1 0 0 0,0-1 1 0 0,-1 1-1 0 0,1 0 1 0 0,0-1-1 0 0,-1 1 0 0 0,1-1 1 0 0,0 1-1 0 0,-1-1 0 0 0,1 1 1 0 0,-1-1-1 0 0,1 1 0 0 0,-1-1 1 0 0,1 0-1 0 0,-1 1 0 0 0,1-1 1 0 0,-1 0-1 0 0,0 1 0 0 0,0-1 60 0 0,1 0 0 0 0,0 0 0 0 0,-1 0 0 0 0,1 0-1 0 0,-1 0 1 0 0,1 0 0 0 0,-1-1 0 0 0,1 1-1 0 0,0 0 1 0 0,-1 0 0 0 0,1 0 0 0 0,-1-1 0 0 0,1 1-1 0 0,0 0 1 0 0,-1 0 0 0 0,1-1 0 0 0,0 1-1 0 0,0 0 1 0 0,-1-1 0 0 0,1 1 0 0 0,0 0-1 0 0,0-1 1 0 0,-1 1 0 0 0,1-1 0 0 0,0 1 0 0 0,0 0-1 0 0,0-1 1 0 0,0 1 0 0 0,-1-1 0 0 0,1 1-1 0 0,0-1 1 0 0,0 1 0 0 0,0 0 0 0 0,0-1 0 0 0,0 1-1 0 0,0-1 1 0 0,0 1 0 0 0,0-1 0 0 0,0 1-1 0 0,1 0 1 0 0,-1-2 0 0 0,-2-14-2587 0 0,2 14 2466 0 0,0 1-1 0 0,-1-1 0 0 0,1 1 1 0 0,0-1-1 0 0,0 0 1 0 0,0 1-1 0 0,0-1 1 0 0,0 0-1 0 0,0 1 1 0 0,1-1-1 0 0,-1 0 0 0 0,0 1 1 0 0,1-1-1 0 0,0 1 1 0 0,0-3-1 0 0,7-3-4203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3080 0 0,'0'0'8462'0'0,"0"16"-2484"0"0,0 6-3716 0 0,2 1-1687 0 0,1-1-1 0 0,1 0 1 0 0,1 1 0 0 0,1-1 0 0 0,1-1-1 0 0,1 0 1 0 0,16 32 0 0 0,-6-12-258 0 0,-10-26-249 0 0,0-1 0 0 0,1 1 0 0 0,17 20 1 0 0,-15-20-50 0 0,-8-10-6 0 0,-1 0 1 0 0,1 0 0 0 0,-2 1 0 0 0,1-1-1 0 0,0 1 1 0 0,0 9 0 0 0,5 12 64 0 0,3 7-39 0 0,-9-28-54 0 0,1 0 1 0 0,0 0-1 0 0,0 0 1 0 0,0 0-1 0 0,0-1 1 0 0,5 8 0 0 0,16 31-146 0 0,-20-37 9 0 0,0 0 0 0 0,1 0 0 0 0,-1 0 0 0 0,1 0 0 0 0,1 0 0 0 0,6 7 1 0 0,-7-9-213 0 0,0 1 0 0 0,0-1 0 0 0,-1 0 0 0 0,0 1 0 0 0,0 0 1 0 0,-1-1-1 0 0,4 11 0 0 0,-4-10-562 0 0,0 0 0 0 0,0-1 0 0 0,1 1 0 0 0,0-1-1 0 0,0 1 1 0 0,6 7 0 0 0,-7-1-2194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113 363 4528 0 0,'-2'-6'273'0'0,"-1"1"0"0"0,1 0-1 0 0,-1-1 1 0 0,-1 1 0 0 0,1 1 0 0 0,-7-9 0 0 0,5 8 50 0 0,1 0 0 0 0,0-1 0 0 0,0 0 0 0 0,1 1-1 0 0,0-1 1 0 0,-5-12 0 0 0,-7-18 1340 0 0,9 27-826 0 0,2-1 0 0 0,0 0 0 0 0,0 0 0 0 0,1 0 1 0 0,0 0-1 0 0,-3-21 0 0 0,2 4 625 0 0,3 24-1303 0 0,0 0 0 0 0,0 0 0 0 0,0 0 0 0 0,0-1 0 0 0,1 1 0 0 0,0 0 0 0 0,0 0 0 0 0,0-1 0 0 0,0 1 0 0 0,0 0 0 0 0,0 0 0 0 0,1-1 0 0 0,0 1 0 0 0,-1 0 0 0 0,1 0 0 0 0,0 0 0 0 0,3-6 0 0 0,0 5 94 0 0,-1 0 0 0 0,1-1-1 0 0,-1 1 1 0 0,1 1 0 0 0,1-1 0 0 0,-1 0 0 0 0,0 1 0 0 0,1 0 0 0 0,0 0 0 0 0,6-2 0 0 0,-3 2 76 0 0,0 1 1 0 0,0 0-1 0 0,0 1 0 0 0,0 0 1 0 0,1 0-1 0 0,13 1 1 0 0,-15 1-243 0 0,-1 0 1 0 0,1 0-1 0 0,-1 0 1 0 0,1 1 0 0 0,-1 0-1 0 0,0 0 1 0 0,0 1-1 0 0,0-1 1 0 0,0 1-1 0 0,0 1 1 0 0,-1-1 0 0 0,8 6-1 0 0,-1 1 89 0 0,0 1 0 0 0,-1 0-1 0 0,18 21 1 0 0,-27-31-154 0 0,-1 1 0 0 0,0 0 0 0 0,1 0 0 0 0,-1 0 0 0 0,0 0 0 0 0,0 0 0 0 0,0 0 0 0 0,0 0 0 0 0,0 0 1 0 0,-1 1-1 0 0,2 2 0 0 0,3 7 42 0 0,-4-10-49 0 0,6 7 52 0 0,-1-1 0 0 0,0 1 0 0 0,-1 1 0 0 0,1-1 0 0 0,-2 1 0 0 0,1 0 0 0 0,-2 0 0 0 0,5 16-1 0 0,6 16 125 0 0,-9-31-137 0 0,-1-1 1 0 0,-1 1 0 0 0,1 0 0 0 0,-2 0-1 0 0,0 0 1 0 0,1 14 0 0 0,11 46 38 0 0,-14 97-626 0 0,-1-164 404 0 0,0 0-1 0 0,0 0 1 0 0,-1 0 0 0 0,1 0-1 0 0,-1-1 1 0 0,0 1 0 0 0,0 0 0 0 0,-4 5-1 0 0,5-7-205 0 0,0 0 1 0 0,0 0-1 0 0,-1 0 0 0 0,1 0 0 0 0,-1 0 0 0 0,1-1 0 0 0,-1 1 0 0 0,0 0 0 0 0,0-1 0 0 0,0 0 0 0 0,0 1 0 0 0,0-1 0 0 0,0 0 0 0 0,0 0 1 0 0,0 0-1 0 0,-4 1 0 0 0,5-2-144 0 0,-1 0 0 0 0,1 1 0 0 0,-1-2 0 0 0,1 1 1 0 0,-1 0-1 0 0,1 0 0 0 0,-1 0 0 0 0,1-1 0 0 0,0 1 1 0 0,-1-1-1 0 0,1 1 0 0 0,-1-1 0 0 0,1 0 0 0 0,0 1 1 0 0,0-1-1 0 0,-1 0 0 0 0,1 0 0 0 0,-1-1 0 0 0,-7-20-5283 0 0,2 1 3877 0 0,-2 13-1907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4312 0 0,'9'-33'8940'0'0,"-8"33"-8810"0"0,-1 0 1 0 0,0 0-1 0 0,0-1 0 0 0,0 1 1 0 0,0 0-1 0 0,1 0 1 0 0,-1 0-1 0 0,0-1 1 0 0,0 1-1 0 0,0 0 1 0 0,1 0-1 0 0,-1 0 1 0 0,0 0-1 0 0,0-1 1 0 0,1 1-1 0 0,-1 0 0 0 0,0 0 1 0 0,1 0-1 0 0,-1 0 1 0 0,0 0-1 0 0,0 0 1 0 0,1 0-1 0 0,-1 0 1 0 0,0 0-1 0 0,1 0 1 0 0,-1 0-1 0 0,0 0 1 0 0,0 0-1 0 0,1 0 0 0 0,-1 0 1 0 0,0 0-1 0 0,1 0 1 0 0,-1 0-1 0 0,0 1 1 0 0,0-1-1 0 0,1 0 1 0 0,-1 0-1 0 0,0 0 1 0 0,0 0-1 0 0,0 0 1 0 0,1 1-1 0 0,-1-1 0 0 0,0 0 1 0 0,0 0-1 0 0,0 1 1 0 0,1-1-1 0 0,11 9 3614 0 0,-2 6-3077 0 0,4 9 10 0 0,33 145 1167 0 0,12 27-665 0 0,-57-186-1113 0 0,1 0 1 0 0,0 0 0 0 0,1-1-1 0 0,0 1 1 0 0,7 12 0 0 0,-1-4 22 0 0,-2 2 55 0 0,-8-19-137 0 0,0 1 0 0 0,0-1 0 0 0,1 1 0 0 0,-1-1 0 0 0,1 0-1 0 0,-1 0 1 0 0,1 1 0 0 0,-1-1 0 0 0,1 0 0 0 0,0 0 0 0 0,0 0 0 0 0,0 1 0 0 0,-1-1 0 0 0,1 0 0 0 0,0 0 0 0 0,0 0 0 0 0,0-1 0 0 0,1 1-1 0 0,-1 0 1 0 0,0 0 0 0 0,0 0 0 0 0,0-1 0 0 0,1 1 0 0 0,-1-1 0 0 0,0 1 0 0 0,0-1 0 0 0,1 1 0 0 0,-1-1 0 0 0,1 0 0 0 0,-1 0 0 0 0,0 0 0 0 0,1 0-1 0 0,-1 0 1 0 0,0 0 0 0 0,1 0 0 0 0,2 0 0 0 0,0-1-2 0 0,1-1 0 0 0,0 1-1 0 0,0-1 1 0 0,-1 0 0 0 0,1 0 0 0 0,-1 0-1 0 0,1-1 1 0 0,-1 0 0 0 0,0 1 0 0 0,0-2-1 0 0,0 1 1 0 0,-1 0 0 0 0,1-1 0 0 0,-1 1-1 0 0,0-1 1 0 0,0 0 0 0 0,0 0 0 0 0,0-1-1 0 0,-1 1 1 0 0,1 0 0 0 0,-1-1 0 0 0,2-6-1 0 0,1 1 4 0 0,0 0 0 0 0,0 0 0 0 0,1 0 0 0 0,11-13 0 0 0,-7 13 2 0 0,-8 8-9 0 0,-1 1-1 0 0,1-1 0 0 0,-1 0 0 0 0,0 1 1 0 0,1-1-1 0 0,-1 0 0 0 0,0 0 0 0 0,0 0 1 0 0,0 0-1 0 0,0 0 0 0 0,-1 0 0 0 0,1 0 1 0 0,-1 0-1 0 0,1 0 0 0 0,-1 0 0 0 0,0-1 1 0 0,1-1-1 0 0,1-7 5 0 0,3-8 4 0 0,0 1-1 0 0,2 0 0 0 0,0 1 1 0 0,11-21-1 0 0,-17 37 7 0 0,-1 0 1 0 0,1 0 0 0 0,0 0-1 0 0,-1 0 1 0 0,1 0 0 0 0,-1 0-1 0 0,1 0 1 0 0,-1 0 0 0 0,1 0-1 0 0,-1 0 1 0 0,0 0 0 0 0,0 0-1 0 0,1 0 1 0 0,-1 0 0 0 0,0 0-1 0 0,0 0 1 0 0,0-1 0 0 0,0 1-1 0 0,0 0 1 0 0,-1 0 0 0 0,1 0-1 0 0,0 0 1 0 0,0 0 0 0 0,-1 0-1 0 0,1 0 1 0 0,-1 0 0 0 0,1 0-1 0 0,-1 0 1 0 0,1 0 0 0 0,-1 0-1 0 0,0 0 1 0 0,1 0 0 0 0,-1 0-1 0 0,0 0 1 0 0,0 1 0 0 0,1-1-1 0 0,-1 0 1 0 0,0 0 0 0 0,0 1-1 0 0,0-1 1 0 0,0 1 0 0 0,0-1-1 0 0,0 1 1 0 0,0-1-1 0 0,0 1 1 0 0,0 0 0 0 0,0-1-1 0 0,0 1 1 0 0,-1 0 0 0 0,-1 0-1 0 0,2 4 17 0 0,-1 0 0 0 0,1 1-1 0 0,0-1 1 0 0,0 1 0 0 0,0-1-1 0 0,1 1 1 0 0,0-1-1 0 0,0 1 1 0 0,1 8 0 0 0,-1-10-38 0 0,-1 14 52 0 0,0-13-37 0 0,0 0 1 0 0,1-1-1 0 0,0 1 1 0 0,0 0-1 0 0,0 0 1 0 0,0-1-1 0 0,0 1 1 0 0,1 0-1 0 0,0-1 1 0 0,-1 1-1 0 0,1-1 1 0 0,1 1-1 0 0,2 5 1 0 0,0-3-10 0 0,0 0 1 0 0,-1 0-1 0 0,1 0 0 0 0,-1 0 1 0 0,-1 0-1 0 0,4 11 1 0 0,15 30 36 0 0,28 11-101 0 0,-44-54-36 0 0,0 1 0 0 0,1-1 0 0 0,0-1 0 0 0,-1 1 0 0 0,1-1 0 0 0,1 0 0 0 0,-1 0 0 0 0,0-1 1 0 0,1 0-1 0 0,-1 0 0 0 0,1 0 0 0 0,0-1 0 0 0,-1 0 0 0 0,14 0 0 0 0,-3-1-1052 0 0,1 0-1 0 0,-1-1 1 0 0,0-1-1 0 0,27-7 1 0 0,-26 5-199 0 0,-15 4 844 0 0,1-1 0 0 0,-1 0 1 0 0,1 1-1 0 0,-1-1 0 0 0,0-1 1 0 0,1 1-1 0 0,-1 0 1 0 0,0-1-1 0 0,0 0 0 0 0,0 0 1 0 0,0 0-1 0 0,4-3 1 0 0,44-26-7404 0 0,-39 21 3128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4112 0 0,'0'6'5423'0'0,"0"26"-276"0"0,-22 64 2000 0 0,13-6-5047 0 0,18 91-2107 0 0,-9-179-79 0 0,0 0 0 0 0,1 0 0 0 0,-1 0 0 0 0,1-1 1 0 0,-1 1-1 0 0,1 0 0 0 0,-1 0 0 0 0,1-1 0 0 0,0 1 0 0 0,0 0 0 0 0,0-1 0 0 0,2 4 0 0 0,-1-4-155 0 0,-1 1-1 0 0,0 0 0 0 0,1 0 0 0 0,-1 0 1 0 0,0 0-1 0 0,0 0 0 0 0,-1 0 0 0 0,1 0 1 0 0,0 1-1 0 0,-1-1 0 0 0,1 0 0 0 0,-1 0 1 0 0,0 4-1 0 0,3 15-4281 0 0,-1 1-2819 0 0,-2-15 2066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170 247 4152 0 0,'0'-2'137'0'0,"0"-1"0"0"0,-1 0 0 0 0,1 1 0 0 0,-1-1 0 0 0,0 1 0 0 0,0-1 0 0 0,0 1 0 0 0,0-1 0 0 0,0 1 0 0 0,0 0 0 0 0,-1 0 0 0 0,1-1 0 0 0,-1 1 0 0 0,-2-3 0 0 0,-12-20 2301 0 0,14 19-1908 0 0,-2 1 0 0 0,1 0 0 0 0,0 0 0 0 0,-1 0 0 0 0,0 0 0 0 0,-6-5 0 0 0,7 7-203 0 0,-1-1 1 0 0,1 1 0 0 0,0-1-1 0 0,0 0 1 0 0,0 0 0 0 0,1 0-1 0 0,-1 0 1 0 0,1-1 0 0 0,-2-5 0 0 0,2 4 182 0 0,0 0 0 0 0,-1 0 0 0 0,0 0 0 0 0,0 0 0 0 0,0 0 0 0 0,-1 1 1 0 0,-6-9-1 0 0,0 1 827 0 0,10 12-1196 0 0,-1-1-1 0 0,0 1 1 0 0,0 0 0 0 0,0-1 0 0 0,0 1-1 0 0,0 0 1 0 0,0 0 0 0 0,0 0-1 0 0,0 0 1 0 0,-1 0 0 0 0,1 0-1 0 0,0 0 1 0 0,-1 0 0 0 0,1 0-1 0 0,0 1 1 0 0,-1-1 0 0 0,1 1 0 0 0,-1-1-1 0 0,1 1 1 0 0,-2-1 0 0 0,-1-3 952 0 0,-1-1 595 0 0,3 17-1457 0 0,3-1-163 0 0,1 1 0 0 0,0-1 0 0 0,1 0 0 0 0,0-1 0 0 0,1 1 0 0 0,0-1 0 0 0,0 1 0 0 0,1-1 0 0 0,12 18 0 0 0,-8-13-47 0 0,-1-1-1 0 0,-1 1 1 0 0,6 19-1 0 0,6 3-3 0 0,-16-32-10 0 0,0 0-1 0 0,-1-1 1 0 0,1 1-1 0 0,-1 0 0 0 0,0 0 1 0 0,0 1-1 0 0,-1-1 0 0 0,2 9 1 0 0,1 2-4 0 0,1-1 0 0 0,0 1 1 0 0,1-1-1 0 0,11 22 0 0 0,12 33 22 0 0,0 7 11 0 0,-23-65-25 0 0,-1 0 0 0 0,0 0-1 0 0,0 0 1 0 0,-2 0 0 0 0,1 1 0 0 0,2 25 0 0 0,-6-36-11 0 0,0 0 1 0 0,0 0-1 0 0,1 1 0 0 0,0-1 0 0 0,-1 0 0 0 0,1 0 0 0 0,0 0 1 0 0,0 0-1 0 0,0 0 0 0 0,0 0 0 0 0,0 0 0 0 0,2 2 1 0 0,-2-2 2 0 0,1 0 1 0 0,-1 0-1 0 0,0-1 1 0 0,0 1 0 0 0,0 0-1 0 0,0 0 1 0 0,-1 0-1 0 0,1 0 1 0 0,0 0 0 0 0,-1 0-1 0 0,1 1 1 0 0,-1 1-1 0 0,0 44 31 0 0,0-47-32 0 0,0-1 1 0 0,-1 1-1 0 0,1-1 1 0 0,0 1-1 0 0,-1-1 0 0 0,1 1 1 0 0,0-1-1 0 0,-1 1 1 0 0,1-1-1 0 0,-1 0 0 0 0,1 1 1 0 0,-1-1-1 0 0,1 0 1 0 0,-1 1-1 0 0,1-1 1 0 0,-1 0-1 0 0,1 1 0 0 0,-1-1 1 0 0,1 0-1 0 0,-1 0 1 0 0,1 0-1 0 0,-1 1 1 0 0,0-1-1 0 0,1 0 0 0 0,-1 0 1 0 0,1 0-1 0 0,-1 0 1 0 0,0 0-1 0 0,1 0 1 0 0,-1 0-1 0 0,1 0 0 0 0,-1 0 1 0 0,1-1-1 0 0,-1 1 1 0 0,0 0-1 0 0,1 0 0 0 0,-1 0 1 0 0,1-1-1 0 0,-1 1 1 0 0,1 0-1 0 0,-1-1 1 0 0,1 1-1 0 0,-1-1 0 0 0,-8-49 37 0 0,9 44-39 0 0,-1 0 0 0 0,0-1 0 0 0,0 1 0 0 0,0 0 0 0 0,-4-11 1 0 0,3 11-3 0 0,0 0 0 0 0,0-1 1 0 0,1 1-1 0 0,0-1 0 0 0,0-11 1 0 0,-4-36 1 0 0,2 41 0 0 0,2 1 0 0 0,-1-1 0 0 0,2 0 0 0 0,0 0 0 0 0,0 0 0 0 0,3-15 0 0 0,23-18 76 0 0,-14 39-51 0 0,-7 6-23 0 0,-3 1-3 0 0,-1 0 0 0 0,1-1 0 0 0,-1 1 0 0 0,1-1 0 0 0,-1 1 0 0 0,1-1 0 0 0,-1 0 0 0 0,0 0 0 0 0,1 1 0 0 0,-1-1 0 0 0,0 0 0 0 0,0 0 0 0 0,1 0 0 0 0,-1 0 0 0 0,0-1 0 0 0,0 1 0 0 0,0 0 0 0 0,1-3 0 0 0,0 2 2 0 0,0 0 0 0 0,0 1 1 0 0,0-1-1 0 0,0 0 0 0 0,0 1 1 0 0,0-1-1 0 0,1 1 0 0 0,-1-1 1 0 0,0 1-1 0 0,1 0 0 0 0,-1 0 1 0 0,1 0-1 0 0,-1 1 0 0 0,1-1 1 0 0,4 0-1 0 0,48-1-24 0 0,-33 2 51 0 0,-12 2-29 0 0,1-1 0 0 0,-1 2 0 0 0,1-1 0 0 0,-1 1-1 0 0,0 1 1 0 0,0 0 0 0 0,-1 0 0 0 0,1 1 0 0 0,-1 1-1 0 0,14 9 1 0 0,20 10 61 0 0,-40-23-52 0 0,1 0 0 0 0,-1 1 0 0 0,0-1 0 0 0,0 1 0 0 0,-1-1 0 0 0,1 1 0 0 0,0 0 0 0 0,-1 0 0 0 0,0 0-1 0 0,0 0 1 0 0,0 1 0 0 0,0-1 0 0 0,0 1 0 0 0,-1-1 0 0 0,2 5 0 0 0,-1-4 11 0 0,-1 0 0 0 0,1 0 0 0 0,0 0 0 0 0,0-1 0 0 0,0 1 0 0 0,1-1 0 0 0,4 6 0 0 0,-1-2 55 0 0,-1-1 1 0 0,-1 1-1 0 0,1 0 1 0 0,-1 1-1 0 0,0-1 1 0 0,-1 1-1 0 0,0-1 0 0 0,0 1 1 0 0,-1 0-1 0 0,0 0 1 0 0,0 1-1 0 0,1 13 1 0 0,-2-2 86 0 0,0-15-132 0 0,-1-1 0 0 0,1 0 0 0 0,-1 0 0 0 0,0 1 0 0 0,0-1 0 0 0,-1 0 1 0 0,1 1-1 0 0,-1-1 0 0 0,0 0 0 0 0,0 0 0 0 0,0 0 0 0 0,-1 1 0 0 0,1-1 0 0 0,-4 5 0 0 0,-12 17 104 0 0,15-22-124 0 0,0 0 0 0 0,0-1 0 0 0,0 0 0 0 0,0 0 0 0 0,-1 1 0 0 0,1-1 0 0 0,-1-1 0 0 0,0 1 0 0 0,-5 4 0 0 0,0-2 13 0 0,0 0 1 0 0,0 0-1 0 0,1 1 1 0 0,0 0-1 0 0,0 1 1 0 0,-6 6-1 0 0,7-9-10 0 0,1 0 0 0 0,-1 0 0 0 0,1-1 0 0 0,-1 0 0 0 0,0 0 0 0 0,-1-1 0 0 0,1 0 0 0 0,0 0 0 0 0,-13 3 0 0 0,-3 1-23 0 0,18-5-29 0 0,0 1-1 0 0,-1-1 0 0 0,1 0 1 0 0,0-1-1 0 0,0 1 0 0 0,-1-1 1 0 0,1 0-1 0 0,0 0 0 0 0,-1 0 0 0 0,1 0 1 0 0,0-1-1 0 0,0 1 0 0 0,-1-1 1 0 0,1 0-1 0 0,0-1 0 0 0,0 1 1 0 0,0-1-1 0 0,0 0 0 0 0,0 0 0 0 0,-4-3 1 0 0,-5-1-454 0 0,12 6 415 0 0,-1 0-1 0 0,1-1 1 0 0,-1 1 0 0 0,1-1 0 0 0,-1 1 0 0 0,1-1-1 0 0,0 0 1 0 0,-1 0 0 0 0,1 1 0 0 0,0-1 0 0 0,-1 0 0 0 0,1 0-1 0 0,0 0 1 0 0,0-1 0 0 0,0 1 0 0 0,0 0 0 0 0,0 0 0 0 0,0 0-1 0 0,0-1 1 0 0,0 1 0 0 0,0-3 0 0 0,0 3-47 0 0,1-1 0 0 0,0 1 0 0 0,-1-1 0 0 0,1 1 0 0 0,-1 0 0 0 0,0-1 0 0 0,1 1 0 0 0,-1 0 1 0 0,0-1-1 0 0,0 1 0 0 0,0 0 0 0 0,0 0 0 0 0,0 0 0 0 0,0 0 0 0 0,-3-2 0 0 0,3 2-62 0 0,0 0 0 0 0,0 0 0 0 0,0 0 0 0 0,0 1 0 0 0,0-1 0 0 0,1-1 0 0 0,-1 1 0 0 0,0 0-1 0 0,0 0 1 0 0,1 0 0 0 0,-1 0 0 0 0,1 0 0 0 0,-1-1 0 0 0,1 1 0 0 0,-1-2 0 0 0,-3-15-3468 0 0,4 16 3203 0 0,-1 0 0 0 0,0 0 0 0 0,1-1 0 0 0,0 1 0 0 0,-1 0 0 0 0,1 0-1 0 0,0 0 1 0 0,0 0 0 0 0,0-1 0 0 0,0 1 0 0 0,1 0 0 0 0,-1 0 0 0 0,1 0 0 0 0,-1 0-1 0 0,1 0 1 0 0,0 0 0 0 0,-1 0 0 0 0,3-3 0 0 0,0-3-460 0 0,2-3-401 0 0,8 1-2421 0 0,15-12 80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6728 0 0,'-2'2'7586'0'0,"4"4"-3394"0"0,11 19-2895 0 0,-5-11-411 0 0,12 93 1092 0 0,-2-37-1126 0 0,-14-57-702 0 0,-1 0 0 0 0,0 0 0 0 0,0 0 0 0 0,-2 0-1 0 0,1 13 1 0 0,-1-11 23 0 0,1-1 0 0 0,0 0 0 0 0,6 21 0 0 0,1 13 170 0 0,0-2-129 0 0,-8-44-202 0 0,0 0-1 0 0,-1 0 0 0 0,1 1 1 0 0,-1-1-1 0 0,0 0 0 0 0,0 1 1 0 0,0-1-1 0 0,0 0 0 0 0,0 1 1 0 0,-1 2-1 0 0,1-3-4 0 0,-1 0 0 0 0,1 0-1 0 0,0 0 1 0 0,0 0 0 0 0,0 0 0 0 0,0 0-1 0 0,0 0 1 0 0,0-1 0 0 0,1 1 0 0 0,-1 0-1 0 0,0 0 1 0 0,1 0 0 0 0,0 0 0 0 0,-1-1 0 0 0,1 1-1 0 0,0 0 1 0 0,2 2 0 0 0,2 4-9 0 0,-5-7 8 0 0,1 0 0 0 0,-1-1-1 0 0,0 1 1 0 0,0 0 0 0 0,1-1 0 0 0,-1 1 0 0 0,0 0-1 0 0,1-1 1 0 0,-1 1 0 0 0,1-1 0 0 0,-1 1 0 0 0,1-1-1 0 0,-1 1 1 0 0,1-1 0 0 0,-1 1 0 0 0,1-1 0 0 0,0 1-1 0 0,-1-1 1 0 0,1 0 0 0 0,-1 1 0 0 0,1-1 0 0 0,0 0-1 0 0,-1 1 1 0 0,1-1 0 0 0,0 0 0 0 0,0 0-1 0 0,-1 0 1 0 0,1 0 0 0 0,0 0 0 0 0,-1 0 0 0 0,1 0-1 0 0,0 0 1 0 0,0 0 0 0 0,-1 0 0 0 0,1 0 0 0 0,0 0-1 0 0,0 0 1 0 0,-1 0 0 0 0,1-1 0 0 0,0 1 0 0 0,-1 0-1 0 0,1-1 1 0 0,-1 1 0 0 0,1 0 0 0 0,0-1 0 0 0,-1 1-1 0 0,1-1 1 0 0,-1 1 0 0 0,1-1 0 0 0,-1 1 0 0 0,1-1-1 0 0,-1 0 1 0 0,1 1 0 0 0,-1-1 0 0 0,0 1 0 0 0,1-1-1 0 0,-1 0 1 0 0,1 0 0 0 0,0-2-3 0 0,1 0 1 0 0,0-1 0 0 0,-1 1-1 0 0,1 0 1 0 0,-1 0 0 0 0,0-1-1 0 0,0 1 1 0 0,-1-1-1 0 0,2-6 1 0 0,3-10 1 0 0,-2 12-5 0 0,4-3 16 0 0,-2-1 1 0 0,0 1-1 0 0,0-1 0 0 0,-1 0 0 0 0,0 0 0 0 0,3-22 1 0 0,-7 30-18 0 0,0 1 0 0 0,0-1 0 0 0,1 1 1 0 0,0-1-1 0 0,-1 1 0 0 0,1-1 1 0 0,0 1-1 0 0,1 0 0 0 0,-1-1 0 0 0,1 1 1 0 0,-1 0-1 0 0,1 0 0 0 0,0 0 1 0 0,5-5-1 0 0,9-20-23 0 0,-4 12 51 0 0,-11 15-25 0 0,0 0 1 0 0,0 0 0 0 0,1 0 0 0 0,-1 0 0 0 0,-1-1 0 0 0,1 1 0 0 0,0 0 0 0 0,0 0 0 0 0,0-1-1 0 0,-1 1 1 0 0,1 0 0 0 0,-1-1 0 0 0,1 1 0 0 0,-1-1 0 0 0,1 1 0 0 0,-1-1 0 0 0,0-1 0 0 0,0 2 1 0 0,0 0 0 0 0,1 1 1 0 0,-1-1-1 0 0,0 0 0 0 0,0 1 1 0 0,0-1-1 0 0,0 0 0 0 0,0 0 1 0 0,1 1-1 0 0,-1-1 0 0 0,0 1 1 0 0,1-1-1 0 0,-1 0 1 0 0,0 1-1 0 0,1-1 0 0 0,-1 1 1 0 0,1-1-1 0 0,-1 1 0 0 0,1-1 1 0 0,-1 1-1 0 0,1-1 0 0 0,-1 1 1 0 0,1-1-1 0 0,0 1 0 0 0,-1 0 1 0 0,1-1-1 0 0,0 1 1 0 0,-1 0-1 0 0,1 0 0 0 0,0 0 1 0 0,-1-1-1 0 0,1 1 0 0 0,0 0 1 0 0,-1 0-1 0 0,1 0 0 0 0,0 0 1 0 0,0 0-1 0 0,-1 0 0 0 0,1 0 1 0 0,1 0-1 0 0,0 0 364 0 0,-3 16-224 0 0,1-1 0 0 0,1 0-1 0 0,1 0 1 0 0,0 0 0 0 0,1 0-1 0 0,0 0 1 0 0,1-1 0 0 0,9 21-1 0 0,-5-9-106 0 0,-7-23-38 0 0,-1 0 0 0 0,1-1 0 0 0,0 1 1 0 0,0 0-1 0 0,0 0 0 0 0,0-1 0 0 0,1 1 0 0 0,-1-1 0 0 0,1 1 0 0 0,0-1 1 0 0,-1 0-1 0 0,4 3 0 0 0,10 19 53 0 0,-14-22-49 0 0,0 0 0 0 0,-1 0 0 0 0,1 0 0 0 0,0 0 0 0 0,1 0 0 0 0,-1 0 0 0 0,0-1 0 0 0,0 1 0 0 0,1 0 0 0 0,-1-1 0 0 0,1 1 0 0 0,0-1 0 0 0,-1 0 0 0 0,5 3 0 0 0,31 27-54 0 0,-32-26 47 0 0,1 0-1 0 0,-1 0 1 0 0,1 0-1 0 0,0-1 0 0 0,0 0 1 0 0,1 0-1 0 0,-1-1 1 0 0,14 6-1 0 0,-17-8-140 0 0,1 1 1 0 0,0-1-1 0 0,-1 0 0 0 0,1 0 0 0 0,0-1 0 0 0,-1 1 0 0 0,1-1 1 0 0,0 0-1 0 0,0 0 0 0 0,-1 0 0 0 0,1 0 0 0 0,0-1 1 0 0,0 0-1 0 0,-1 0 0 0 0,1 0 0 0 0,0 0 0 0 0,5-3 1 0 0,18-12-2377 0 0,-24 15 2155 0 0,-1-1 0 0 0,1 1 0 0 0,0 0 0 0 0,-1-1 0 0 0,1 0 0 0 0,-1 1 0 0 0,1-1-1 0 0,-1 0 1 0 0,0 0 0 0 0,0 0 0 0 0,0-1 0 0 0,0 1 0 0 0,0 0 0 0 0,-1-1 0 0 0,1 1-1 0 0,-1-1 1 0 0,2-4 0 0 0,2-1-682 0 0,-1 0-1 0 0,1 0 1 0 0,0 1-1 0 0,12-14 1 0 0,-9 13-18 0 0,-1-2 1 0 0,0 1-1 0 0,0-1 0 0 0,8-15 1 0 0,1 1-1343 0 0,9 7-524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4600 0 0,'-8'0'923'0'0,"2"0"-234"0"0,0-1-1 0 0,0 1 1 0 0,0 0-1 0 0,0 1 0 0 0,0-1 1 0 0,0 1-1 0 0,0 0 1 0 0,1 1-1 0 0,-1-1 1 0 0,0 1-1 0 0,1 0 1 0 0,-1 1-1 0 0,1-1 1 0 0,-9 6-1 0 0,-17 8 702 0 0,27-14-1217 0 0,0-1 0 0 0,0 0 0 0 0,0 1 0 0 0,0 0 0 0 0,1 0-1 0 0,-1 0 1 0 0,1 0 0 0 0,-1 1 0 0 0,1-1 0 0 0,-5 5 0 0 0,-7 6 416 0 0,14-11-546 0 0,-1-1-1 0 0,0 0 0 0 0,0 1 1 0 0,1-1-1 0 0,-1 1 1 0 0,1 0-1 0 0,-1-1 0 0 0,1 1 1 0 0,0 0-1 0 0,-1 0 1 0 0,1 0-1 0 0,0 0 0 0 0,0 2 1 0 0,-15 24 319 0 0,14-26-285 0 0,-1 1 0 0 0,1 1 0 0 0,0-1 0 0 0,0 0 1 0 0,1 0-1 0 0,-1 1 0 0 0,1-1 0 0 0,0 1 0 0 0,0-1 0 0 0,0 1 1 0 0,0 0-1 0 0,0 7 0 0 0,1 106 911 0 0,1-116-976 0 0,-1 1 0 0 0,1 0 1 0 0,0-1-1 0 0,-1 1 0 0 0,1 0 1 0 0,0-1-1 0 0,0 1 0 0 0,0-1 0 0 0,0 1 1 0 0,0-1-1 0 0,0 0 0 0 0,1 1 0 0 0,-1-1 1 0 0,0 0-1 0 0,1 0 0 0 0,-1 0 0 0 0,1 0 1 0 0,-1 0-1 0 0,1 0 0 0 0,-1 0 0 0 0,1-1 1 0 0,3 2-1 0 0,14 11 121 0 0,-16 0-46 0 0,-3-12-76 0 0,0 0 0 0 0,0 0-1 0 0,0 1 1 0 0,0-1 0 0 0,1 0-1 0 0,-1 0 1 0 0,0 0 0 0 0,1 1 0 0 0,-1-1-1 0 0,1 0 1 0 0,-1 0 0 0 0,1 0 0 0 0,-1 0-1 0 0,1 0 1 0 0,0 0 0 0 0,-1 0 0 0 0,1 0-1 0 0,0 0 1 0 0,0-1 0 0 0,0 1 0 0 0,0 0-1 0 0,0 0 1 0 0,1 0 0 0 0,94 78 805 0 0,-38-24-202 0 0,-31-28-320 0 0,-25-25-257 0 0,0 0-1 0 0,-1 0 1 0 0,1 1 0 0 0,0-1 0 0 0,-1 0 0 0 0,1 0-1 0 0,-1 1 1 0 0,0-1 0 0 0,1 1 0 0 0,-1-1-1 0 0,1 5 1 0 0,-2-5-15 0 0,1 0 0 0 0,-1 0 0 0 0,1-1 0 0 0,0 1 0 0 0,-1 0 0 0 0,1 0 0 0 0,0-1 0 0 0,0 1 0 0 0,0-1 0 0 0,1 1-1 0 0,-1-1 1 0 0,0 1 0 0 0,0-1 0 0 0,1 0 0 0 0,-1 1 0 0 0,1-1 0 0 0,2 1 0 0 0,-2 0 0 0 0,-1-1 0 0 0,1 1 0 0 0,0-1 0 0 0,-1 1-1 0 0,1-1 1 0 0,-1 1 0 0 0,1 0 0 0 0,-1 0 0 0 0,0 0 0 0 0,0 0 0 0 0,0 0 0 0 0,0 0 0 0 0,0 0 0 0 0,-1 0 0 0 0,1 0 0 0 0,0 0 0 0 0,-1 1-1 0 0,0-1 1 0 0,1 0 0 0 0,-1 5 0 0 0,0-5 19 0 0,0 1 0 0 0,0 0 1 0 0,1 0-1 0 0,-1-1 0 0 0,1 1 0 0 0,0 0 0 0 0,0-1 0 0 0,0 1 0 0 0,0-1 0 0 0,0 1 1 0 0,1-1-1 0 0,-1 1 0 0 0,3 2 0 0 0,2 1 61 0 0,-4-4-65 0 0,0 0 1 0 0,0-1-1 0 0,0 1 1 0 0,0 0-1 0 0,0 0 1 0 0,-1 0-1 0 0,1 1 1 0 0,-1-1-1 0 0,0 0 1 0 0,1 0-1 0 0,-1 1 1 0 0,0-1 0 0 0,0 1-1 0 0,-1-1 1 0 0,1 1-1 0 0,-1-1 1 0 0,1 4-1 0 0,4 13 406 0 0,-4-18-409 0 0,-1 0-1 0 0,1 1 1 0 0,0-1 0 0 0,-1 0 0 0 0,1 1 0 0 0,-1-1 0 0 0,1 0-1 0 0,-1 1 1 0 0,0-1 0 0 0,0 0 0 0 0,0 1 0 0 0,0-1 0 0 0,0 1-1 0 0,0-1 1 0 0,0 1 0 0 0,0-1 0 0 0,0 0 0 0 0,0 1 0 0 0,-1-1-1 0 0,1 0 1 0 0,-1 1 0 0 0,1-1 0 0 0,-1 0 0 0 0,0 1 0 0 0,1-1-1 0 0,-1 0 1 0 0,0 0 0 0 0,0 0 0 0 0,0 0 0 0 0,0 1 0 0 0,-1 0-1 0 0,-5 3-1 0 0,1-1-1 0 0,-1 0 0 0 0,0-1 1 0 0,-1 1-1 0 0,-9 2 0 0 0,-4 2-321 0 0,-1-1 0 0 0,1-1-1 0 0,-1-1 1 0 0,0-1 0 0 0,0-1-1 0 0,0-1 1 0 0,-32 0 0 0 0,44-2-593 0 0,-25-4-5719 0 0,34 4 6132 0 0,0-1 0 0 0,0 0 0 0 0,0 1 0 0 0,0-1 0 0 0,1 0 0 0 0,-1 0 0 0 0,0 1 0 0 0,0-1 0 0 0,0 0 0 0 0,1 0 0 0 0,-1 0 0 0 0,1 0 0 0 0,-1 0 0 0 0,1 0 0 0 0,-1 0 0 0 0,1 0 0 0 0,-1 0 0 0 0,1-1 1 0 0,0 1-1 0 0,0 0 0 0 0,-1 0 0 0 0,1 0 0 0 0,0 0 0 0 0,0 0 0 0 0,0-1 0 0 0,1-1 0 0 0,-1-6-4430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4320 0 0,'0'34'12427'0'0,"0"-1"-6858"0"0,0 68-3052 0 0,9-14-2143 0 0,0-59-374 0 0,-8-26-9 0 0,0 0 0 0 0,0 1 1 0 0,0-1-1 0 0,0 0 0 0 0,0 1 1 0 0,0-1-1 0 0,-1 1 0 0 0,1-1 1 0 0,-1 1-1 0 0,1 3 0 0 0,-1 9 2 0 0,-1-10-229 0 0,1 0 0 0 0,0 0 0 0 0,0 1 0 0 0,0-1-1 0 0,1 0 1 0 0,-1 0 0 0 0,1 0 0 0 0,0 0 0 0 0,1-1-1 0 0,0 1 1 0 0,3 8 0 0 0,-4-11-126 0 0,0 0-1 0 0,-1 0 1 0 0,1 0-1 0 0,0 0 1 0 0,-1 0-1 0 0,0 0 1 0 0,1 0 0 0 0,-1 0-1 0 0,0 0 1 0 0,0 0-1 0 0,0 1 1 0 0,0-1-1 0 0,-1 0 1 0 0,1 0 0 0 0,0 0-1 0 0,-1 0 1 0 0,1 0-1 0 0,-1 0 1 0 0,0 0-1 0 0,0 0 1 0 0,0-1 0 0 0,-1 4-1 0 0,-6 21-7159 0 0,8-20 2870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68 360 2520 0 0,'-2'-17'1404'0'0,"-1"0"0"0"0,-1 0 1 0 0,-1 0-1 0 0,-12-31 0 0 0,10 30 68 0 0,1 7-890 0 0,4 9-393 0 0,1 0 0 0 0,-1-1-1 0 0,1 1 1 0 0,-1-1-1 0 0,1 1 1 0 0,0-1 0 0 0,0 0-1 0 0,0 0 1 0 0,0 1 0 0 0,1-1-1 0 0,-1 0 1 0 0,1-3 0 0 0,-9-95 7636 0 0,9 98-7215 0 0,2 4-387 0 0,0 0 0 0 0,-1 0 0 0 0,1 0 0 0 0,0 0 0 0 0,-1 0 0 0 0,1 0 0 0 0,-1 0-1 0 0,1 1 1 0 0,-1-1 0 0 0,1 1 0 0 0,-1-1 0 0 0,0 1 0 0 0,0-1 0 0 0,0 1 0 0 0,0 0 0 0 0,0-1 0 0 0,0 1-1 0 0,0 0 1 0 0,0 0 0 0 0,-1 0 0 0 0,1-1 0 0 0,0 5 0 0 0,15 59-261 0 0,-12-46 482 0 0,0 3-308 0 0,0 0-1 0 0,-2 0 0 0 0,0 26 0 0 0,3 31 76 0 0,-2-39-79 0 0,-3 77-1 0 0,-2-42-24 0 0,11-42-52 0 0,0-5 34 0 0,-3-17-48 0 0,-5-10-40 0 0,-1-1 1 0 0,1 1-1 0 0,-1-1 1 0 0,1 1-1 0 0,-1 0 1 0 0,1-1-1 0 0,-1 1 1 0 0,1-1-1 0 0,-1 1 1 0 0,0 0-1 0 0,1 0 1 0 0,-1-1-1 0 0,0 1 1 0 0,1 0-1 0 0,-1 0 0 0 0,0-1 1 0 0,0 1-1 0 0,0 0 1 0 0,0 0-1 0 0,0 1 1 0 0,0-2-2 0 0,1 0 1 0 0,-1 0 0 0 0,0 0 0 0 0,0 1-1 0 0,0-1 1 0 0,0 0 0 0 0,1 0-1 0 0,-1 0 1 0 0,0 0 0 0 0,0 0-1 0 0,1 1 1 0 0,-1-1 0 0 0,0 0-1 0 0,0 0 1 0 0,0 0 0 0 0,1 0-1 0 0,-1 0 1 0 0,0 0 0 0 0,0 0 0 0 0,1 0-1 0 0,-1 0 1 0 0,0 0 0 0 0,0 0-1 0 0,1 0 1 0 0,-1 0 0 0 0,0 0-1 0 0,0 0 1 0 0,1 0 0 0 0,-1 0-1 0 0,0 0 1 0 0,0 0 0 0 0,0 0 0 0 0,1-1-1 0 0,-1 1 1 0 0,0 0 0 0 0,0 0-1 0 0,0 0 1 0 0,1 0 0 0 0,-1 0-1 0 0,0-1 1 0 0,0 1 0 0 0,0 0-1 0 0,0 0 1 0 0,1 0 0 0 0,-1-1-1 0 0,0 1 1 0 0,0 0 0 0 0,0 0 0 0 0,0 0-1 0 0,0-1 1 0 0,0 1 0 0 0,0 0-1 0 0,0 0 1 0 0,0-1 0 0 0,1 1-1 0 0,-1 0 1 0 0,0-1 0 0 0,10-11 39 0 0,14-22-19 0 0,-16 15 25 0 0,-3 3-54 0 0,1 1 0 0 0,1 0 0 0 0,0 0 0 0 0,1 1 0 0 0,0 0 0 0 0,1 0 1 0 0,17-18-1 0 0,-19 24 12 0 0,0-1 0 0 0,0 0 0 0 0,-1 0 1 0 0,0-1-1 0 0,7-15 0 0 0,15-9 3 0 0,-12 16-47 0 0,-16 18 44 0 0,0 0 0 0 0,0 0 1 0 0,0 1-1 0 0,0-1 0 0 0,-1 0 0 0 0,1 0 1 0 0,0 0-1 0 0,0 0 0 0 0,0 0 0 0 0,0 1 1 0 0,0-1-1 0 0,0 0 0 0 0,0 0 1 0 0,0 0-1 0 0,0 0 0 0 0,0 0 0 0 0,0 1 1 0 0,0-1-1 0 0,0 0 0 0 0,0 0 0 0 0,1 0 1 0 0,-1 0-1 0 0,0 0 0 0 0,0 1 1 0 0,0-1-1 0 0,0 0 0 0 0,0 0 0 0 0,0 0 1 0 0,0 0-1 0 0,0 0 0 0 0,0 0 0 0 0,0 1 1 0 0,1-1-1 0 0,-1 0 0 0 0,0 0 0 0 0,0 0 1 0 0,0 0-1 0 0,0 0 0 0 0,0 0 1 0 0,0 0-1 0 0,1 0 0 0 0,-1 0 0 0 0,0 0 1 0 0,0 0-1 0 0,0 0 0 0 0,0 0 0 0 0,0 0 1 0 0,1 0-1 0 0,-1 0 0 0 0,0 0 1 0 0,0 0-1 0 0,0 0 0 0 0,0 0 0 0 0,1 0 1 0 0,-1 0-1 0 0,0 0 0 0 0,0 0 0 0 0,0 0 1 0 0,0 0-1 0 0,0 0 0 0 0,1 0 0 0 0,-1 0 1 0 0,0 0-1 0 0,0 0 0 0 0,0 0 1 0 0,0-1-1 0 0,0 1 0 0 0,0 0 0 0 0,1 0 1 0 0,1 25 181 0 0,0 34 73 0 0,-2-56-239 0 0,0 121 264 0 0,0-121-281 0 0,0 0 0 0 0,1-1 0 0 0,0 0-1 0 0,0 1 1 0 0,0-1 0 0 0,0 1 0 0 0,0-1 0 0 0,0 0 0 0 0,0 0 0 0 0,1 1 0 0 0,-1-1 0 0 0,4 3 0 0 0,-3-3-4 0 0,-1 0 1 0 0,1-1-1 0 0,-1 1 1 0 0,0 0 0 0 0,0 0-1 0 0,1 0 1 0 0,-1 0-1 0 0,0 1 1 0 0,-1-1-1 0 0,1 0 1 0 0,0 0-1 0 0,0 4 1 0 0,0-4-9 0 0,0 0 0 0 0,0-1 0 0 0,0 1 0 0 0,0 0 0 0 0,0 0 0 0 0,0 0 0 0 0,1-1 0 0 0,-1 1 0 0 0,1-1 0 0 0,-1 1 0 0 0,1-1 0 0 0,0 0 0 0 0,0 1 0 0 0,-1-1 0 0 0,1 0 0 0 0,0 0 0 0 0,0 0 0 0 0,0-1 0 0 0,0 1 0 0 0,0 0 0 0 0,2 0 0 0 0,11 6-156 0 0,-14-5 111 0 0,1-1-1 0 0,-1 0 1 0 0,1 1-1 0 0,0-1 1 0 0,0 0 0 0 0,-1 0-1 0 0,1 0 1 0 0,0 0-1 0 0,0 0 1 0 0,0 0-1 0 0,0-1 1 0 0,0 1 0 0 0,0 0-1 0 0,1-1 1 0 0,-1 0-1 0 0,0 0 1 0 0,0 1-1 0 0,0-1 1 0 0,0-1 0 0 0,0 1-1 0 0,0 0 1 0 0,1 0-1 0 0,-1-1 1 0 0,3 0-1 0 0,49-24-2306 0 0,-47 21 1974 0 0,5-4-332 0 0,0-1 1 0 0,0-1-1 0 0,-1 0 1 0 0,-1 0-1 0 0,11-13 0 0 0,32-31-2722 0 0,14-19-4 0 0,-58 64 2869 0 0,0-1 1 0 0,-1 0-1 0 0,10-16 1 0 0,-12 18 248 0 0,0-1 1 0 0,0 1 0 0 0,0 1-1 0 0,1-1 1 0 0,12-9 0 0 0,4-4-907 0 0,0-2 1 0 0,29-36-1 0 0,-28 37 602 0 0,-23 21 733 0 0,1 0 1 0 0,-1 0-1 0 0,1 0 0 0 0,-1 0 1 0 0,0 0-1 0 0,0 0 0 0 0,1 0 1 0 0,-1 0-1 0 0,0 0 1 0 0,0-1-1 0 0,0 1 0 0 0,0-1 1 0 0,0 1-1 0 0,-1 0 0 0 0,1-1 1 0 0,0 1-1 0 0,-1-1 1 0 0,1 0-1 0 0,-1 1 0 0 0,1-1 1 0 0,-1 0-1 0 0,0 1 0 0 0,1-3 1 0 0,-1 2 813 0 0,-20 3 6888 0 0,17-2-7587 0 0,0 1 1 0 0,0 0-1 0 0,0 0 1 0 0,1 0-1 0 0,-1 1 0 0 0,0-1 1 0 0,0 1-1 0 0,0-1 1 0 0,1 1-1 0 0,-1 0 0 0 0,-4 2 1 0 0,-26 13 1503 0 0,29-15-1579 0 0,0 1 0 0 0,0 0 0 0 0,0 0 0 0 0,0 0 0 0 0,0 0 0 0 0,0 1 0 0 0,1-1 0 0 0,-1 1 0 0 0,-3 4 0 0 0,5-5-97 0 0,1-1 0 0 0,-1 1 0 0 0,0-1 0 0 0,1 0 0 0 0,-1 0 0 0 0,0 0 0 0 0,0 0 0 0 0,0 0 0 0 0,0 0 0 0 0,0 0 0 0 0,-3 0 0 0 0,2 0 3 0 0,1 0 0 0 0,-1-1-1 0 0,1 1 1 0 0,0 0 0 0 0,-1 0 0 0 0,1 1-1 0 0,0-1 1 0 0,0 0 0 0 0,0 1 0 0 0,0-1-1 0 0,-3 5 1 0 0,-29 20 684 0 0,30-24-684 0 0,0 0 1 0 0,0 1-1 0 0,0 0 0 0 0,1 0 0 0 0,-1 0 1 0 0,1 0-1 0 0,0 0 0 0 0,0 1 0 0 0,0 0 1 0 0,-4 5-1 0 0,-65 113 723 0 0,53-90-631 0 0,15-27-123 0 0,1 1-1 0 0,-1-1 0 0 0,1 1 1 0 0,1-1-1 0 0,-1 1 0 0 0,1 0 1 0 0,0 0-1 0 0,0 0 0 0 0,0 0 1 0 0,1 0-1 0 0,0 0 0 0 0,0 1 1 0 0,1 6-1 0 0,-1 12 28 0 0,2 37 185 0 0,0-59-219 0 0,0 1 1 0 0,0 0-1 0 0,0 0 1 0 0,0-1-1 0 0,0 1 1 0 0,1-1-1 0 0,-1 1 1 0 0,1-1-1 0 0,0 1 1 0 0,0-1-1 0 0,0 0 1 0 0,1 0-1 0 0,4 5 1 0 0,14 16 42 0 0,-19-21-43 0 0,1 1 1 0 0,-1-1 0 0 0,1 1 0 0 0,0-1-1 0 0,0 0 1 0 0,0 0 0 0 0,1-1-1 0 0,-1 1 1 0 0,1-1 0 0 0,-1 1-1 0 0,1-1 1 0 0,5 2 0 0 0,-3-2 1 0 0,-4 0-8 0 0,0-1-1 0 0,1 0 1 0 0,-1 0-1 0 0,1 0 0 0 0,-1 0 1 0 0,1 0-1 0 0,-1 0 0 0 0,1-1 1 0 0,-1 1-1 0 0,1-1 1 0 0,-1 0-1 0 0,1 0 0 0 0,0 0 1 0 0,-1 0-1 0 0,1 0 1 0 0,0 0-1 0 0,-1-1 0 0 0,1 1 1 0 0,-1-1-1 0 0,1 0 0 0 0,-1 0 1 0 0,1 0-1 0 0,-1 0 1 0 0,1 0-1 0 0,-1 0 0 0 0,3-3 1 0 0,33-19 61 0 0,-5 4-76 0 0,-27 16-7 0 0,-4 2 16 0 0,-1 1-1 0 0,0 0 0 0 0,0-1 0 0 0,0 1 0 0 0,0-1 0 0 0,0 0 0 0 0,-1 1 0 0 0,1-1 0 0 0,0 0 0 0 0,0 1 0 0 0,0-1 0 0 0,-1 0 1 0 0,1 0-1 0 0,0 0 0 0 0,0 0 0 0 0,-1 0 0 0 0,1 0 0 0 0,-1 0 0 0 0,1 0 0 0 0,-1 0 0 0 0,0 0 0 0 0,1 0 0 0 0,-1-1 1 0 0,8-17-28 0 0,1 1 0 0 0,1 0 0 0 0,1 0 0 0 0,13-17 0 0 0,-12 18-24 0 0,5-1-50 0 0,-15 17 105 0 0,-1-1 1 0 0,1 1-1 0 0,-1 0 1 0 0,0 0-1 0 0,1-1 0 0 0,-1 1 1 0 0,0-1-1 0 0,0 1 0 0 0,0-1 1 0 0,0 0-1 0 0,0 1 1 0 0,0-1-1 0 0,0 0 0 0 0,-1 1 1 0 0,1-1-1 0 0,-1 0 0 0 0,1 0 1 0 0,-1 0-1 0 0,0 0 0 0 0,1-3 1 0 0,17-77-61 0 0,-18 72 61 0 0,0 7 4 0 0,0 1 0 0 0,1-1 1 0 0,-1 0-1 0 0,0 1 0 0 0,0-1 1 0 0,-1 1-1 0 0,1-1 0 0 0,-1 1 1 0 0,1-1-1 0 0,-1 1 0 0 0,0-1 1 0 0,0 1-1 0 0,0 0 0 0 0,0-1 1 0 0,-2-3-1 0 0,0 3-3 0 0,0-1 1 0 0,1-1-1 0 0,0 1 0 0 0,0 0 1 0 0,0 0-1 0 0,1-1 0 0 0,-1 1 1 0 0,1-1-1 0 0,0 1 1 0 0,0-6-1 0 0,-14-37 4 0 0,11 24 27 0 0,5 14-17 0 0,2 10 82 0 0,2 12-74 0 0,0 0 0 0 0,-1 0 0 0 0,0 0 0 0 0,-2 0 0 0 0,1 1 0 0 0,0 17 0 0 0,-2-24-20 0 0,0 0-1 0 0,1 0 1 0 0,0 0-1 0 0,0 0 1 0 0,1 0-1 0 0,0-1 1 0 0,0 1-1 0 0,0-1 1 0 0,6 7-1 0 0,-4 7-9 0 0,-5-19 5 0 0,0 0 0 0 0,0 0 0 0 0,0 0 0 0 0,0 0 0 0 0,0 0-1 0 0,0 0 1 0 0,1 0 0 0 0,-1-1 0 0 0,0 1 0 0 0,1 0 0 0 0,-1 0 0 0 0,0 0 0 0 0,1 0 0 0 0,-1 0-1 0 0,1 0 1 0 0,-1-1 0 0 0,1 1 0 0 0,0 0 0 0 0,-1 0 0 0 0,1-1 0 0 0,0 1 0 0 0,0 0 0 0 0,0 0-1 0 0,10 7-236 0 0,-10-8 200 0 0,-1 1 1 0 0,1-1-1 0 0,0 1 0 0 0,0-1 0 0 0,-1 1 0 0 0,1-1 0 0 0,0 1 1 0 0,0-1-1 0 0,0 0 0 0 0,0 1 0 0 0,0-1 0 0 0,0 0 0 0 0,0 0 1 0 0,0 0-1 0 0,-1 0 0 0 0,1 0 0 0 0,0 0 0 0 0,0 0 0 0 0,0 0 1 0 0,1 0-1 0 0,0 0-290 0 0,8-23-1847 0 0,-2 2 715 0 0,13-15-966 0 0,-20 32 2190 0 0,1 0 0 0 0,-1 0 1 0 0,1 1-1 0 0,0-1 0 0 0,0 1 0 0 0,0-1 1 0 0,1 1-1 0 0,-1 0 0 0 0,1 0 0 0 0,0 0 0 0 0,0 0 1 0 0,6-4-1 0 0,-4 4 66 0 0,0-1 0 0 0,0 0 1 0 0,0 0-1 0 0,0-1 0 0 0,-1 1 0 0 0,5-7 1 0 0,-7 9 158 0 0,0 1 0 0 0,0-1 0 0 0,1 1 0 0 0,-1 0 0 0 0,0 0 0 0 0,1 0 1 0 0,0 0-1 0 0,-1 0 0 0 0,1 0 0 0 0,-1 0 0 0 0,1 1 0 0 0,0 0 1 0 0,-1-1-1 0 0,1 1 0 0 0,0 0 0 0 0,0 0 0 0 0,-1 0 0 0 0,1 1 1 0 0,0-1-1 0 0,3 2 0 0 0,-5-1 41 0 0,0 0-1 0 0,0-1 1 0 0,0 1 0 0 0,0 0-1 0 0,0 0 1 0 0,-1 0 0 0 0,1 0-1 0 0,0 0 1 0 0,-1 0 0 0 0,1 1 0 0 0,-1-1-1 0 0,1 0 1 0 0,-1 0 0 0 0,1 0-1 0 0,-1 1 1 0 0,0-1 0 0 0,0 0-1 0 0,1 0 1 0 0,-1 3 0 0 0,4 11 664 0 0,0-9-392 0 0,-1 0-1 0 0,0 0 1 0 0,0 0 0 0 0,-1 0-1 0 0,0 1 1 0 0,0-1-1 0 0,0 0 1 0 0,0 10-1 0 0,14 39 856 0 0,-4-24-636 0 0,-11-28-479 0 0,0 1-1 0 0,0-1 0 0 0,0 0 0 0 0,1 1 1 0 0,0-1-1 0 0,-1 0 0 0 0,1 0 1 0 0,0 0-1 0 0,0 0 0 0 0,1-1 0 0 0,3 5 1 0 0,-5-6-23 0 0,0 0 1 0 0,0 0-1 0 0,0 0 0 0 0,0 1 1 0 0,0-1-1 0 0,-1 0 1 0 0,1 0-1 0 0,0 1 1 0 0,-1-1-1 0 0,1 0 0 0 0,-1 1 1 0 0,1-1-1 0 0,-1 1 1 0 0,0-1-1 0 0,0 1 1 0 0,1 1-1 0 0,2 9 90 0 0,16 7 189 0 0,-17-18-267 0 0,0 1 0 0 0,1 0 0 0 0,-1 0 1 0 0,0 0-1 0 0,0 0 0 0 0,-1 0 0 0 0,1 1 1 0 0,0-1-1 0 0,-1 0 0 0 0,3 6 0 0 0,-3-4 46 0 0,1-1 0 0 0,-1 1-1 0 0,1 0 1 0 0,0-1-1 0 0,0 1 1 0 0,0-1 0 0 0,0 1-1 0 0,1-1 1 0 0,-1 0 0 0 0,1 0-1 0 0,0 0 1 0 0,0 0-1 0 0,0-1 1 0 0,0 1 0 0 0,1-1-1 0 0,-1 0 1 0 0,4 2 0 0 0,-1-1 312 0 0,4-1 813 0 0,-11-15-672 0 0,-34-64 90 0 0,24 57-501 0 0,8 15-98 0 0,1 0-1 0 0,-1 0 1 0 0,1 0-1 0 0,0 0 1 0 0,0 0-1 0 0,-1-7 0 0 0,-22-51 124 0 0,21 55-123 0 0,0 0 0 0 0,0 0-1 0 0,1 0 1 0 0,0 0 0 0 0,1-1-1 0 0,0 1 1 0 0,0-1 0 0 0,-1-17-1 0 0,3 23-25 0 0,-1 0-1 0 0,1-1 1 0 0,-1 1-1 0 0,0 0 1 0 0,0 0-1 0 0,0 0 1 0 0,0-1-1 0 0,-1 1 0 0 0,-2-3 1 0 0,3 3 8 0 0,-1 0 1 0 0,1 0 0 0 0,0 0-1 0 0,-1 0 1 0 0,1 0-1 0 0,1 0 1 0 0,-1 0-1 0 0,0 0 1 0 0,0-5 0 0 0,1-6-9 0 0,-1 12-4 0 0,1-1-1 0 0,-1 1 0 0 0,1-1 1 0 0,0 1-1 0 0,0-1 0 0 0,0 1 1 0 0,0-1-1 0 0,0 1 0 0 0,1-1 1 0 0,-1 1-1 0 0,1-1 0 0 0,0 1 1 0 0,0-1-1 0 0,-1 1 0 0 0,2 0 1 0 0,-1-1-1 0 0,0 1 0 0 0,3-4 0 0 0,88-67-1650 0 0,-38 43-98 0 0,-47 26 1344 0 0,1 1 0 0 0,0-1 0 0 0,-1 0 0 0 0,0 0 1 0 0,0-1-1 0 0,0 0 0 0 0,-1-1 0 0 0,1 1 0 0 0,6-9 0 0 0,42-52-5705 0 0,-43 63 5374 0 0,-11 3 643 0 0,0 0 1 0 0,0 0 0 0 0,0 0-1 0 0,0-1 1 0 0,0 1-1 0 0,0 0 1 0 0,0 0-1 0 0,0-1 1 0 0,0 1-1 0 0,0-1 1 0 0,0 1 0 0 0,0-1-1 0 0,0 1 1 0 0,0-1-1 0 0,-1 1 1 0 0,1-1-1 0 0,0 0 1 0 0,0 1 0 0 0,-1-1-1 0 0,1 0 1 0 0,0 0-1 0 0,-1 0 1 0 0,1 0-1 0 0,0 0 1 0 0,-1 1-1 0 0,1-1 1 0 0,-1 0 0 0 0,0 0-1 0 0,1-2 1 0 0,0 1-78 0 0,-1 0 1 0 0,1 0-1 0 0,-1 1 0 0 0,1-1 1 0 0,0 0-1 0 0,-1 0 1 0 0,1 1-1 0 0,0-1 1 0 0,0 1-1 0 0,1-1 1 0 0,-1 1-1 0 0,0-1 1 0 0,0 1-1 0 0,1 0 0 0 0,-1-1 1 0 0,1 1-1 0 0,-1 0 1 0 0,1 0-1 0 0,-1 0 1 0 0,4-1-1 0 0,-1-1-324 0 0,0-8-3771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6528 0 0,'1'4'3606'0'0,"11"15"-882"0"0,26 15 1368 0 0,-33-31-3750 0 0,-1 0 0 0 0,1 1 0 0 0,-1-1 0 0 0,0 1 0 0 0,0 0 0 0 0,0 0 0 0 0,0 1 0 0 0,-1-1 0 0 0,0 1 0 0 0,0 0 0 0 0,4 8 0 0 0,-5-2 26 0 0,-2-9-303 0 0,1 0 0 0 0,-1 0 0 0 0,0 0 0 0 0,1-1 0 0 0,-1 1 0 0 0,1 0 0 0 0,0 0 1 0 0,-1-1-1 0 0,1 1 0 0 0,0 0 0 0 0,0-1 0 0 0,0 1 0 0 0,0-1 0 0 0,0 1 0 0 0,1-1 0 0 0,-1 1 0 0 0,3 1 0 0 0,5 3 188 0 0,-7-5-190 0 0,0 1-1 0 0,0-1 1 0 0,0 1 0 0 0,0-1 0 0 0,0 1-1 0 0,0 0 1 0 0,0 0 0 0 0,-1 0 0 0 0,1 0-1 0 0,-1 0 1 0 0,1 0 0 0 0,-1 0 0 0 0,0 0 0 0 0,2 5-1 0 0,45 64 1401 0 0,-47-69-1428 0 0,0 1 1 0 0,0-1-1 0 0,0 0 1 0 0,0 0 0 0 0,0 1-1 0 0,0-1 1 0 0,1 0-1 0 0,-1 0 1 0 0,1 0-1 0 0,-1-1 1 0 0,1 1-1 0 0,0 0 1 0 0,0 0-1 0 0,0-1 1 0 0,0 1-1 0 0,3 0 1 0 0,-3 0-2 0 0,0-1 1 0 0,0 0-1 0 0,0 1 0 0 0,0-1 1 0 0,-1 1-1 0 0,1 0 0 0 0,0-1 1 0 0,-1 1-1 0 0,1 0 0 0 0,-1 0 1 0 0,1 0-1 0 0,-1 0 0 0 0,0 1 1 0 0,0-1-1 0 0,0 0 0 0 0,1 5 1 0 0,0-3 22 0 0,0 0-1 0 0,0 1 1 0 0,1-1 0 0 0,-1 0 0 0 0,1-1-1 0 0,0 1 1 0 0,5 6 0 0 0,-5-8-20 0 0,0 1 0 0 0,-1-1 0 0 0,0 1 0 0 0,0 0 0 0 0,0 0 0 0 0,0 0 0 0 0,0 0 0 0 0,0 0 0 0 0,-1 1 0 0 0,0-1 0 0 0,0 0 0 0 0,2 7-1 0 0,-2-5 22 0 0,1 1-1 0 0,0-1 0 0 0,0 1 0 0 0,1-1 0 0 0,-1 0 0 0 0,1 1 0 0 0,0-1 0 0 0,1-1 0 0 0,-1 1 0 0 0,9 8 0 0 0,12 22 207 0 0,3 13 65 0 0,-22-41-262 0 0,0 1-1 0 0,-1-1 0 0 0,0 1 0 0 0,6 16 0 0 0,1 12 48 0 0,-7-19-54 0 0,1 0 0 0 0,1-1 0 0 0,10 21 0 0 0,-8-22-33 0 0,0 1 0 0 0,-1 1 0 0 0,-1 0 0 0 0,0 0 1 0 0,-1 0-1 0 0,-1 0 0 0 0,3 30 0 0 0,-3 11-143 0 0,-3 57-1 0 0,-2-59-258 0 0,1-51 296 0 0,0 0-1 0 0,-1 0 0 0 0,1 0 1 0 0,-1-1-1 0 0,0 1 0 0 0,-1 0 1 0 0,1 0-1 0 0,-1-1 1 0 0,0 1-1 0 0,0-1 0 0 0,-5 8 1 0 0,3-7-147 0 0,1 1 1 0 0,0 0-1 0 0,1-1 1 0 0,-1 1 0 0 0,-2 11-1 0 0,-10 71-4782 0 0,4-18-2247 0 0,8-30 1147 0 0,-5-27 396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3944 0 0,'-9'6'900'0'0,"1"-1"1"0"0,-1 0-1 0 0,-1-1 1 0 0,1 0-1 0 0,-1 0 1 0 0,-10 2-1 0 0,15-4-416 0 0,-1-1 1 0 0,-1 0-1 0 0,1 0 1 0 0,0 0-1 0 0,0 0 0 0 0,0-1 1 0 0,0 0-1 0 0,0 0 0 0 0,-1-1 1 0 0,1 0-1 0 0,-7-2 1 0 0,11 2-397 0 0,1 0 1 0 0,0 0 0 0 0,0 0 0 0 0,-1 0-1 0 0,1 0 1 0 0,0-1 0 0 0,0 1 0 0 0,0 0-1 0 0,0-1 1 0 0,1 1 0 0 0,-1-1 0 0 0,0 1 0 0 0,0-1-1 0 0,1 1 1 0 0,-1-1 0 0 0,1 1 0 0 0,0-1-1 0 0,-1 0 1 0 0,1 1 0 0 0,0-4 0 0 0,-3-37 990 0 0,3 39-1001 0 0,1 0-28 0 0,0 0 1 0 0,-1 0 0 0 0,1 1-1 0 0,0-1 1 0 0,0 0 0 0 0,1 1-1 0 0,-1-1 1 0 0,0 1 0 0 0,1-1-1 0 0,-1 1 1 0 0,1 0-1 0 0,0 0 1 0 0,0 0 0 0 0,0 0-1 0 0,0 0 1 0 0,0 0 0 0 0,0 0-1 0 0,4-1 1 0 0,17-21 505 0 0,-18 20-465 0 0,1-1 0 0 0,0 1 0 0 0,0 0 0 0 0,1 1 0 0 0,-1 0-1 0 0,0 0 1 0 0,1 0 0 0 0,0 0 0 0 0,0 1 0 0 0,0 0 0 0 0,0 1-1 0 0,0 0 1 0 0,0 0 0 0 0,9 0 0 0 0,13-2 264 0 0,-22 2-209 0 0,0 0-1 0 0,0 0 1 0 0,1 0 0 0 0,-1 1-1 0 0,0 0 1 0 0,0 1-1 0 0,0 0 1 0 0,14 3-1 0 0,-15-3-79 0 0,0 1 0 0 0,0 0-1 0 0,0 0 1 0 0,0 1 0 0 0,0 0 0 0 0,-1 0-1 0 0,1 0 1 0 0,-1 1 0 0 0,0-1 0 0 0,0 1-1 0 0,0 1 1 0 0,-1-1 0 0 0,1 1 0 0 0,-1-1-1 0 0,0 1 1 0 0,-1 0 0 0 0,1 1-1 0 0,-1-1 1 0 0,4 9 0 0 0,-4-2-12 0 0,-2 0 0 0 0,1 0 1 0 0,-2 0-1 0 0,1 1 0 0 0,-2-1 0 0 0,-1 12 1 0 0,0 19 118 0 0,2 282 713 0 0,0-322-869 0 0,1-1 0 0 0,-1 1 0 0 0,1-1 0 0 0,0 0 1 0 0,0 1-1 0 0,0-1 0 0 0,0 0 0 0 0,0 1 1 0 0,0-1-1 0 0,1 0 0 0 0,-1 0 0 0 0,1 0 1 0 0,2 3-1 0 0,-3-4-7 0 0,1 1 1 0 0,-1-1-1 0 0,0 1 1 0 0,1 0-1 0 0,-1 0 1 0 0,0-1-1 0 0,0 1 1 0 0,0 0-1 0 0,0 0 0 0 0,-1 0 1 0 0,1 0-1 0 0,0 4 1 0 0,2-2 19 0 0,-1 0 0 0 0,1 0 0 0 0,0 0 0 0 0,0 0 0 0 0,1-1 0 0 0,-1 1 0 0 0,1-1 0 0 0,7 5 1 0 0,-5-5 15 0 0,1 0 0 0 0,0 0 0 0 0,0-1 0 0 0,-1 0 1 0 0,1 0-1 0 0,0-1 0 0 0,1 0 0 0 0,11 1 1 0 0,-15-2-38 0 0,-1 0 1 0 0,1 0-1 0 0,0 0 1 0 0,-1 0-1 0 0,1-1 1 0 0,-1 1-1 0 0,1-1 1 0 0,-1 0-1 0 0,1 0 1 0 0,-1-1 0 0 0,0 1-1 0 0,0-1 1 0 0,1 1-1 0 0,-1-1 1 0 0,0 0-1 0 0,0 0 1 0 0,-1 0-1 0 0,5-4 1 0 0,19-12-91 0 0,-24 18 54 0 0,1-1 0 0 0,-1 0 1 0 0,0 0-1 0 0,0 0 0 0 0,0 0 1 0 0,0-1-1 0 0,-1 1 0 0 0,1 0 1 0 0,0-1-1 0 0,0 1 0 0 0,-1-1 1 0 0,1 0-1 0 0,-1 1 0 0 0,1-1 1 0 0,-1 0-1 0 0,1-2 0 0 0,12-11-487 0 0,2-5-268 0 0,3-16-650 0 0,-12 22 19 0 0,1 0 0 0 0,-2 0-1 0 0,9-30 1 0 0,-8 23-427 0 0,1 1-1 0 0,0 0 1 0 0,2 0 0 0 0,21-35-1 0 0,1 0-2203 0 0,-8 19 4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303 454 3800 0 0,'-3'1'486'0'0,"1"-1"-1"0"0,-1 0 1 0 0,1 1 0 0 0,-1-1-1 0 0,1 1 1 0 0,0 0 0 0 0,-1 0-1 0 0,1 0 1 0 0,0 0 0 0 0,0 0-1 0 0,0 0 1 0 0,0 1 0 0 0,0-1-1 0 0,0 1 1 0 0,0-1 0 0 0,0 1-1 0 0,-2 3 1 0 0,-27 39 3704 0 0,11-12-2156 0 0,16-24-1773 0 0,1 1-1 0 0,0-1 0 0 0,0 1 1 0 0,1 0-1 0 0,1 0 1 0 0,-1-1-1 0 0,1 1 1 0 0,1 13-1 0 0,-1 17 560 0 0,2 42 233 0 0,0-76-996 0 0,0 1 1 0 0,0-1 0 0 0,0 0 0 0 0,1 0 0 0 0,0 0 0 0 0,0-1 0 0 0,0 1 0 0 0,0 0 0 0 0,1-1 0 0 0,-1 1-1 0 0,1-1 1 0 0,5 6 0 0 0,38 63 658 0 0,-39-66-696 0 0,0-1 1 0 0,0 0-1 0 0,1 0 0 0 0,0-1 0 0 0,0 0 0 0 0,0 0 0 0 0,0-1 0 0 0,1 0 1 0 0,0 0-1 0 0,0-1 0 0 0,0 0 0 0 0,0-1 0 0 0,1 0 0 0 0,9 1 0 0 0,14 0 19 0 0,0-1-1 0 0,62-5 1 0 0,-80 0-33 0 0,0 0-1 0 0,0 0 1 0 0,21-9 0 0 0,-14 4 20 0 0,0 2 0 0 0,22-5 0 0 0,-41 11-29 0 0,0-1 0 0 0,0 0 1 0 0,0 0-1 0 0,0 0 0 0 0,-1 0 1 0 0,1 0-1 0 0,-1-1 0 0 0,1 1 0 0 0,-1-1 1 0 0,1 1-1 0 0,3-5 0 0 0,17-8 21 0 0,-22 13-16 0 0,0 1-1 0 0,0-1 0 0 0,0 0 1 0 0,0 0-1 0 0,0 1 0 0 0,0-1 1 0 0,0 0-1 0 0,0 0 0 0 0,-1 0 1 0 0,1 0-1 0 0,0 0 1 0 0,-1 0-1 0 0,1 0 0 0 0,-1 0 1 0 0,1-1-1 0 0,-1 1 0 0 0,0 0 1 0 0,1 0-1 0 0,-1 0 0 0 0,0-1 1 0 0,0 1-1 0 0,0 0 1 0 0,0 0-1 0 0,0-2 0 0 0,0-39-4 0 0,-1 25-6 0 0,0 14 5 0 0,1 1 0 0 0,-1-1 0 0 0,0 0 0 0 0,0 0 1 0 0,0 0-1 0 0,0 0 0 0 0,-1 1 0 0 0,1-1 0 0 0,-1 0 1 0 0,0 1-1 0 0,0 0 0 0 0,0-1 0 0 0,0 1 0 0 0,0 0 1 0 0,0 0-1 0 0,-4-3 0 0 0,-8-10-29 0 0,8 10 36 0 0,0 1 0 0 0,1-1 0 0 0,-2 1 0 0 0,1 0 0 0 0,0 0 0 0 0,-9-3 0 0 0,-4-3 3 0 0,17 9-6 0 0,0 0-1 0 0,0-1 1 0 0,0 1 0 0 0,0 0 0 0 0,0-1-1 0 0,1 1 1 0 0,-1-1 0 0 0,1 1 0 0 0,-1-1-1 0 0,1 0 1 0 0,-1 0 0 0 0,1 0 0 0 0,0 0-1 0 0,-1-2 1 0 0,1 2-1 0 0,0 0 1 0 0,0 0-1 0 0,0 0 0 0 0,-1 0 1 0 0,1 0-1 0 0,0 1 0 0 0,-1-1 0 0 0,1 1 1 0 0,-1-1-1 0 0,1 1 0 0 0,-1-1 1 0 0,0 1-1 0 0,0 0 0 0 0,1 0 0 0 0,-1 0 1 0 0,-3-1-1 0 0,-10-3-9 0 0,11 4 7 0 0,0 0 0 0 0,0 0 0 0 0,1-1 0 0 0,-1 1 0 0 0,0-1 1 0 0,1 0-1 0 0,-1 0 0 0 0,1 0 0 0 0,-4-3 0 0 0,2 1 0 0 0,2 1-4 0 0,-1 0 1 0 0,1 0 0 0 0,-1 1 0 0 0,0-1 0 0 0,1 1-1 0 0,-1 0 1 0 0,0 0 0 0 0,0 0 0 0 0,0 1-1 0 0,-7-3 1 0 0,4 3 5 0 0,0-2 0 0 0,0 1 0 0 0,1-1 0 0 0,0 0 0 0 0,-12-7 1 0 0,11 6-1 0 0,0 0 0 0 0,1 0 1 0 0,-1 1-1 0 0,-1 0 1 0 0,-7-2-1 0 0,10 4-1 0 0,0-1 1 0 0,0 0-1 0 0,0 0 1 0 0,1-1-1 0 0,-1 1 1 0 0,1-1-1 0 0,0 0 1 0 0,-8-6 0 0 0,7 4-10 0 0,-1 1 1 0 0,0 0 0 0 0,0 0 0 0 0,0 0 0 0 0,0 1 0 0 0,-12-5 0 0 0,14 7 10 0 0,-1-1 0 0 0,1 1 0 0 0,-1-1-1 0 0,1-1 1 0 0,-1 1 0 0 0,1-1 0 0 0,0 1 0 0 0,0-1 0 0 0,0 0 0 0 0,1-1 0 0 0,-5-4 0 0 0,3 5 0 0 0,0-1 0 0 0,0 1 1 0 0,0 0-1 0 0,0 0 1 0 0,0 0-1 0 0,-10-2 0 0 0,-8-7-5 0 0,-14-22-21 0 0,29 26 32 0 0,0 0 1 0 0,0 0-1 0 0,-1 1 1 0 0,-9-6 0 0 0,6 7 6 0 0,9 5-12 0 0,1-1 0 0 0,0 1 0 0 0,-1 0 0 0 0,1-1 0 0 0,0 1 0 0 0,0-1 0 0 0,0 1 0 0 0,0-1 0 0 0,0 0 0 0 0,1 0 1 0 0,-1 0-1 0 0,0 0 0 0 0,1 0 0 0 0,0 0 0 0 0,-1 0 0 0 0,1-1 0 0 0,0 1 0 0 0,-1-3 0 0 0,0-4 3 0 0,1 7-3 0 0,1 0 0 0 0,0 1 0 0 0,-1-1 0 0 0,1 1 0 0 0,-1-1 0 0 0,0 1 0 0 0,1 0 0 0 0,-1-1 0 0 0,0 1 1 0 0,0-1-1 0 0,0 1 0 0 0,0 0 0 0 0,0 0 0 0 0,0 0 0 0 0,0-1 0 0 0,0 1 0 0 0,-3-1 0 0 0,1-2 0 0 0,0 1 0 0 0,0-1 1 0 0,1 0-1 0 0,-1 0 1 0 0,1 0-1 0 0,0-1 1 0 0,0 1-1 0 0,0 0 1 0 0,0-1-1 0 0,1 1 1 0 0,0-1-1 0 0,0 0 1 0 0,0-5-1 0 0,-1 3 8 0 0,1 1 0 0 0,-1-1 0 0 0,0 0 0 0 0,-1 1 0 0 0,-5-12 0 0 0,7 15-6 0 0,0 1 0 0 0,0-1 0 0 0,1 1 0 0 0,-1-1-1 0 0,1 0 1 0 0,-1 0 0 0 0,1 1 0 0 0,0-1 0 0 0,0 0 0 0 0,0 0-1 0 0,1 0 1 0 0,0-3 0 0 0,0-9 12 0 0,-1 13-8 0 0,1-1 1 0 0,0 0-1 0 0,0 1 0 0 0,0-1 0 0 0,0 1 0 0 0,0-1 0 0 0,1 1 0 0 0,-1-1 1 0 0,1 1-1 0 0,-1 0 0 0 0,4-4 0 0 0,10-17 89 0 0,-14 22-86 0 0,0-1 0 0 0,1 0 0 0 0,-1 0 0 0 0,1 1 0 0 0,-1-1 0 0 0,1 1 1 0 0,0-1-1 0 0,-1 1 0 0 0,1 0 0 0 0,0 0 0 0 0,0-1 0 0 0,0 1 0 0 0,0 0 1 0 0,0 1-1 0 0,0-1 0 0 0,0 0 0 0 0,0 1 0 0 0,3-1 0 0 0,41-8 74 0 0,-39 8-66 0 0,13-2 51 0 0,-1 2 0 0 0,0 0-1 0 0,1 1 1 0 0,-1 1 0 0 0,21 3-1 0 0,-26-1-28 0 0,0 1-1 0 0,0 0 1 0 0,-1 1-1 0 0,20 10 1 0 0,-27-12-26 0 0,1 0 0 0 0,-1 1 0 0 0,0 0 0 0 0,0 1 1 0 0,0-1-1 0 0,-1 1 0 0 0,0 0 0 0 0,0 0 0 0 0,0 1 0 0 0,6 8 1 0 0,-7-8-2 0 0,1 0 0 0 0,0 0 0 0 0,0 0 0 0 0,0-1 0 0 0,8 7 0 0 0,-8-9-9 0 0,-1 1 1 0 0,0 0 0 0 0,0 0-1 0 0,0 0 1 0 0,0 0-1 0 0,-1 1 1 0 0,1-1 0 0 0,-1 1-1 0 0,0 0 1 0 0,0 0-1 0 0,3 11 1 0 0,10 24 67 0 0,-12-33-68 0 0,-1 0 0 0 0,0 0 1 0 0,0 0-1 0 0,-1 0 0 0 0,0 0 1 0 0,0 0-1 0 0,0 1 0 0 0,0 13 1 0 0,-2 120-1018 0 0,0-92-2016 0 0,0-3-3570 0 0,0-45 6282 0 0,0 0 0 0 0,1 0 0 0 0,-1 0 0 0 0,0 1 0 0 0,1-1 0 0 0,-1 0 0 0 0,1 0 0 0 0,-1 0 0 0 0,1 0 0 0 0,0 0 0 0 0,-1-1 0 0 0,1 1 0 0 0,0 0 0 0 0,0 0 0 0 0,0 0 0 0 0,0 0 0 0 0,-1-1 0 0 0,1 1 0 0 0,0 0 0 0 0,0-1 0 0 0,0 1 0 0 0,0-1 0 0 0,0 1 0 0 0,1-1 0 0 0,-1 0 0 0 0,0 1 0 0 0,0-1 0 0 0,0 0 0 0 0,0 0 0 0 0,0 0 0 0 0,2 0 0 0 0,6 0-3703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3424 0 0,'-66'1'9326'0'0,"4"1"-3682"0"0,62-38-3052 0 0,0 35-2580 0 0,5-5 138 0 0,0 0 0 0 0,0 0 0 0 0,1 0 0 0 0,0 0 0 0 0,0 1 0 0 0,0 0 0 0 0,0 0 0 0 0,1 1 0 0 0,0 0 0 0 0,0 0 0 0 0,0 0 0 0 0,0 1 0 0 0,10-3 0 0 0,1 3 282 0 0,-12 2-298 0 0,-1 0-1 0 0,0 1 0 0 0,1-1 1 0 0,-1 1-1 0 0,0 0 0 0 0,7 1 1 0 0,-10-1-113 0 0,-1 1 1 0 0,1-1-1 0 0,0 1 0 0 0,-1 0 1 0 0,1 0-1 0 0,-1-1 0 0 0,1 1 1 0 0,-1 0-1 0 0,0 0 0 0 0,1 0 1 0 0,-1 0-1 0 0,0 1 1 0 0,0-1-1 0 0,0 0 0 0 0,0 0 1 0 0,0 1-1 0 0,0-1 0 0 0,0 1 1 0 0,0-1-1 0 0,0 1 0 0 0,-1-1 1 0 0,1 1-1 0 0,0 2 1 0 0,26 89 463 0 0,-22-60-303 0 0,-1 0 0 0 0,-2 0 1 0 0,-4 55-1 0 0,0-10 202 0 0,-6 101 390 0 0,6-142-642 0 0,0-20-23 0 0,1 0 0 0 0,1 0 1 0 0,0 0-1 0 0,6 31 0 0 0,-5-43-99 0 0,0-1 1 0 0,1 0-1 0 0,-1 0 0 0 0,1 0 1 0 0,0 0-1 0 0,0-1 0 0 0,0 1 0 0 0,1 0 1 0 0,-1-1-1 0 0,1 0 0 0 0,0 1 1 0 0,0-1-1 0 0,0 0 0 0 0,0 0 1 0 0,0-1-1 0 0,1 1 0 0 0,-1-1 0 0 0,1 0 1 0 0,0 0-1 0 0,0 0 0 0 0,0 0 1 0 0,0 0-1 0 0,0-1 0 0 0,5 1 0 0 0,13 3 2 0 0,40 5-26 0 0,-60-10 6 0 0,0 1 0 0 0,0-1 0 0 0,0 0-1 0 0,0 0 1 0 0,0 0 0 0 0,0 0 0 0 0,0 0-1 0 0,0-1 1 0 0,0 1 0 0 0,0-1 0 0 0,0 1-1 0 0,0-1 1 0 0,0 0 0 0 0,0 1 0 0 0,0-1-1 0 0,-1 0 1 0 0,1 0 0 0 0,0-1 0 0 0,-1 1-1 0 0,1 0 1 0 0,-1 0 0 0 0,1-1 0 0 0,1-1-1 0 0,-2 1-55 0 0,1-1-1 0 0,0 1 1 0 0,0 0-1 0 0,0 0 1 0 0,0 0-1 0 0,0 1 0 0 0,0-1 1 0 0,0 0-1 0 0,0 1 1 0 0,1-1-1 0 0,-1 1 0 0 0,1 0 1 0 0,3-2-1 0 0,-3 2-61 0 0,0 0 1 0 0,0 0-1 0 0,0-1 0 0 0,0 1 0 0 0,0-1 0 0 0,-1 0 0 0 0,1 0 1 0 0,-1 0-1 0 0,1 0 0 0 0,-1 0 0 0 0,0 0 0 0 0,0-1 1 0 0,0 1-1 0 0,0-1 0 0 0,1-3 0 0 0,21-35-2590 0 0,-18 32 1865 0 0,0 0 1 0 0,-1-1-1 0 0,0 1 1 0 0,5-17-1 0 0,1 3-1043 0 0,-10 22 1749 0 0,0-1 0 0 0,0 1 0 0 0,0 0-1 0 0,0-1 1 0 0,0 1 0 0 0,0-1 0 0 0,-1 1 0 0 0,1-1 0 0 0,-1 1 0 0 0,1-1-1 0 0,-1 0 1 0 0,1 1 0 0 0,-1-1 0 0 0,0 1 0 0 0,0-1 0 0 0,0 0 0 0 0,0 1-1 0 0,0-3 1 0 0,9-63-6401 0 0,-9 54 1898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4168 0 0,'4'-10'7393'0'0,"6"5"-4441"0"0,16 3 2153 0 0,-22 2-3012 0 0,-3 0-2061 0 0,-1 0 0 0 0,1 0 1 0 0,-1 0-1 0 0,1-1 0 0 0,-1 1 0 0 0,1 0 0 0 0,-1 0 0 0 0,1 0 0 0 0,-1 0 1 0 0,1 0-1 0 0,-1 0 0 0 0,1 0 0 0 0,-1 0 0 0 0,1 1 0 0 0,-1-1 0 0 0,1 0 1 0 0,-1 0-1 0 0,1 0 0 0 0,-1 0 0 0 0,1 1 0 0 0,-1-1 0 0 0,1 0 0 0 0,-1 1 1 0 0,0-1-1 0 0,1 0 0 0 0,-1 1 0 0 0,0-1 0 0 0,1 1 0 0 0,8 48 2147 0 0,9 18-1011 0 0,-18-48-932 0 0,1-11-148 0 0,0 1-1 0 0,-1 0 1 0 0,0-1-1 0 0,-1 1 1 0 0,0-1 0 0 0,-1 1-1 0 0,1-1 1 0 0,-1 1-1 0 0,-1-1 1 0 0,0 0-1 0 0,-4 8 1 0 0,5-13-64 0 0,1 1 0 0 0,-1-1 0 0 0,0 0 0 0 0,1 0 0 0 0,0 1 0 0 0,-1-1 0 0 0,2 0 0 0 0,-2 6 0 0 0,-5 16 122 0 0,-9 48 154 0 0,-44 90-130 0 0,55-149-179 0 0,-18 57 55 0 0,-12 18 120 0 0,26-61-117 0 0,9-25-42 0 0,0-1-1 0 0,-1 1 1 0 0,1-1-1 0 0,-1 0 1 0 0,1 1 0 0 0,-1-1-1 0 0,0 0 1 0 0,0 0-1 0 0,0 0 1 0 0,0 0-1 0 0,-1 0 1 0 0,1 0-1 0 0,0 0 1 0 0,-1 0-1 0 0,0 0 1 0 0,-1 1-1 0 0,-7 9 85 0 0,13-6 18 0 0,19-2-49 0 0,-21-4-36 0 0,10-2 31 0 0,-5 0-47 0 0,-1 0 0 0 0,0 0 0 0 0,0 0 0 0 0,0-1 0 0 0,-1 0 0 0 0,1 0 0 0 0,-1 0 0 0 0,6-5 0 0 0,-7 5-5 0 0,0 0-1 0 0,0 1 1 0 0,0 0 0 0 0,0-1-1 0 0,0 1 1 0 0,1 0-1 0 0,-1 0 1 0 0,1 1 0 0 0,0-1-1 0 0,-1 1 1 0 0,7-2 0 0 0,-7 3-4 0 0,0-1 1 0 0,0 0 0 0 0,-1 0 0 0 0,1 0 0 0 0,-1 0 0 0 0,1 0-1 0 0,-1 0 1 0 0,1-1 0 0 0,-1 1 0 0 0,0-1 0 0 0,0 1 0 0 0,1-1 0 0 0,2-4-1 0 0,-3 4-2 0 0,0-1 0 0 0,0 1 0 0 0,1 0-1 0 0,-1 0 1 0 0,0 0 0 0 0,1 0 0 0 0,-1 0-1 0 0,1 1 1 0 0,0-1 0 0 0,0 1 0 0 0,-1 0-1 0 0,1 0 1 0 0,0 0 0 0 0,0 0 0 0 0,3-1-1 0 0,0 0 2 0 0,0 0 0 0 0,-3 2-7 0 0,0-1 0 0 0,0 0-1 0 0,1-1 1 0 0,-1 1 0 0 0,0 0-1 0 0,0-1 1 0 0,-1 0 0 0 0,1 0-1 0 0,0 0 1 0 0,0 0 0 0 0,-1 0-1 0 0,1 0 1 0 0,-1-1 0 0 0,4-3-1 0 0,-5 3-15 0 0,1 1 0 0 0,0 0-1 0 0,0 0 1 0 0,0 0 0 0 0,0 0-1 0 0,0 0 1 0 0,0 0 0 0 0,0 1-1 0 0,1-1 1 0 0,-1 1 0 0 0,4-2-1 0 0,24-17-530 0 0,-24 15 588 0 0,-2 1-231 0 0,1 1 1 0 0,-1-1-1 0 0,0-1 1 0 0,0 1 0 0 0,0-1-1 0 0,-1 1 1 0 0,1-1-1 0 0,3-9 1 0 0,38-53-3593 0 0,-27 49 1577 0 0,-12 8 1604 0 0,-4 7 273 0 0,0 0-1 0 0,0 1 1 0 0,0-1-1 0 0,-1 0 1 0 0,1 0 0 0 0,-1 0-1 0 0,0 0 1 0 0,0-1-1 0 0,0 1 1 0 0,0-4 0 0 0,0 2-237 0 0,-1 1 1 0 0,1-1 0 0 0,0 1 0 0 0,0-1-1 0 0,0 1 1 0 0,1 0 0 0 0,3-7 0 0 0,9-32-5029 0 0,-13 14 1710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6240 0 0,'-39'0'7321'0'0,"29"0"-6062"0"0,8-1-729 0 0,0 1 0 0 0,0 0-1 0 0,0 0 1 0 0,1 0 0 0 0,-1 0 0 0 0,0 0 0 0 0,0 0 0 0 0,0 1 0 0 0,0-1 0 0 0,0 0 0 0 0,1 1-1 0 0,-1 0 1 0 0,0-1 0 0 0,-3 3 0 0 0,4-1-222 0 0,0 1 0 0 0,0-1-1 0 0,0 1 1 0 0,1-1 0 0 0,-1 1-1 0 0,1-1 1 0 0,0 1 0 0 0,-1 0-1 0 0,1-1 1 0 0,0 1 0 0 0,1 5 0 0 0,-2 11 264 0 0,0-16-513 0 0,1 1 1 0 0,-1-1 0 0 0,1 1-1 0 0,0 0 1 0 0,0-1 0 0 0,0 1-1 0 0,0-1 1 0 0,1 1 0 0 0,0-1-1 0 0,-1 1 1 0 0,1-1 0 0 0,0 1-1 0 0,1-1 1 0 0,-1 1 0 0 0,1-1-1 0 0,3 6 1 0 0,24 30 268 0 0,-18-28-248 0 0,-9-10-62 0 0,-1 1 1 0 0,1 0-1 0 0,-1 0 0 0 0,1 0 1 0 0,-1 0-1 0 0,0 0 0 0 0,1 0 1 0 0,-1 0-1 0 0,0 0 0 0 0,-1 0 1 0 0,1 1-1 0 0,0-1 0 0 0,0 0 1 0 0,-1 0-1 0 0,0 1 0 0 0,1-1 1 0 0,-1 1-1 0 0,0 3 0 0 0,27 80 265 0 0,-24-73-269 0 0,1-1 1 0 0,1 0-1 0 0,0-1 0 0 0,1 1 1 0 0,8 14-1 0 0,-6-15 10 0 0,-2 2 0 0 0,1-1 0 0 0,-2 1 0 0 0,8 22 0 0 0,-2-9-24 0 0,-9-22-8 0 0,0-1 1 0 0,0 1-1 0 0,-1-1 0 0 0,1 1 1 0 0,-1-1-1 0 0,0 1 1 0 0,0 0-1 0 0,0-1 1 0 0,0 8-1 0 0,-1-10-20 0 0,1 1 0 0 0,-1 0 0 0 0,0 0 0 0 0,1 0 0 0 0,-1 0 0 0 0,1 0 0 0 0,0-1 0 0 0,0 1 0 0 0,0 0 0 0 0,-1-1-1 0 0,2 1 1 0 0,-1 0 0 0 0,0-1 0 0 0,0 1 0 0 0,0-1 0 0 0,2 2 0 0 0,-1-2-58 0 0,-1 1 1 0 0,1-1-1 0 0,-1 1 1 0 0,0-1-1 0 0,0 1 1 0 0,1 0-1 0 0,-1 0 0 0 0,0-1 1 0 0,-1 1-1 0 0,1 0 1 0 0,0 0-1 0 0,0 0 1 0 0,-1 0-1 0 0,1 0 1 0 0,-1 0-1 0 0,0 3 1 0 0,3 26-1232 0 0,-1-6-3069 0 0,-2-24 4218 0 0,0-1-1 0 0,1 0 1 0 0,-1 1 0 0 0,0-1 0 0 0,1 1-1 0 0,-1-1 1 0 0,0 0 0 0 0,1 0 0 0 0,-1 1-1 0 0,1-1 1 0 0,-1 0 0 0 0,0 1-1 0 0,1-1 1 0 0,-1 0 0 0 0,1 0 0 0 0,-1 0-1 0 0,1 0 1 0 0,-1 0 0 0 0,1 1-1 0 0,-1-1 1 0 0,1 0 0 0 0,-1 0 0 0 0,1 0-1 0 0,-1 0 1 0 0,1 0 0 0 0,-1 0 0 0 0,1 0-1 0 0,-1-1 1 0 0,0 1 0 0 0,1 0-1 0 0,-1 0 1 0 0,2 0 0 0 0,14-5-6113 0 0,-13 3 5896 0 0,-1 1 1 0 0,0-1 0 0 0,0 0 0 0 0,0 0-1 0 0,0-1 1 0 0,0 1 0 0 0,0 0 0 0 0,-1-1-1 0 0,1 1 1 0 0,-1-1 0 0 0,0 1-1 0 0,1-1 1 0 0,0-3 0 0 0,-1-21-2912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4096 0 0,'0'-16'11410'0'0,"-1"90"-5543"0"0,3 88-3194 0 0,15-79-1812 0 0,-6-37-527 0 0,-8-31-241 0 0,1 0 0 0 0,1-1 0 0 0,0 1 0 0 0,1-1 0 0 0,1 0 0 0 0,0-1 0 0 0,1 1 0 0 0,0-2 0 0 0,1 1 0 0 0,0-1 0 0 0,1 0 0 0 0,15 12 0 0 0,5-6-7 0 0,-25-16-71 0 0,1 1 0 0 0,-1 0 0 0 0,0 0 0 0 0,0 0 0 0 0,0 1 1 0 0,5 5-1 0 0,-5-5 3 0 0,1-1-1 0 0,-1 1 1 0 0,1-1 0 0 0,0 0-1 0 0,0-1 1 0 0,0 1 0 0 0,0-1 0 0 0,0 0-1 0 0,0 0 1 0 0,11 0 0 0 0,69 8 92 0 0,-73-10-84 0 0,32 1 99 0 0,-43-1-122 0 0,0 0 0 0 0,0 0 0 0 0,0 0 0 0 0,0 0 0 0 0,0-1 0 0 0,0 1 0 0 0,0-1 0 0 0,0 1 1 0 0,0-1-1 0 0,0 0 0 0 0,0 1 0 0 0,0-1 0 0 0,0 0 0 0 0,-1 0 0 0 0,3-2 0 0 0,15-22 161 0 0,-16 22-139 0 0,0-1 0 0 0,0 0 0 0 0,0 0 0 0 0,-1 0 0 0 0,1 0 0 0 0,-1 0-1 0 0,0 0 1 0 0,-1 0 0 0 0,1-1 0 0 0,-1 1 0 0 0,1-1 0 0 0,-1 1 0 0 0,-1-1 0 0 0,1 0 0 0 0,-1 1-1 0 0,1-1 1 0 0,-2-9 0 0 0,1 12-19 0 0,0-11 39 0 0,0-1 0 0 0,-1 0 0 0 0,0 1 0 0 0,-1-1 0 0 0,-7-22 0 0 0,-9-15 126 0 0,-25-60 54 0 0,38 100-215 0 0,-1 0 1 0 0,0 0-1 0 0,-1 1 0 0 0,0-1 1 0 0,-1 2-1 0 0,-16-17 0 0 0,15 8 19 0 0,4 10-16 0 0,1 0-1 0 0,-2 0 1 0 0,1 0-1 0 0,-1 1 0 0 0,0 0 1 0 0,0 0-1 0 0,-1 0 1 0 0,0 1-1 0 0,-9-6 0 0 0,15 11-10 0 0,1 1 0 0 0,-1 0-1 0 0,1-1 1 0 0,-1 1 0 0 0,1 0-1 0 0,0-1 1 0 0,-1 1-1 0 0,1-1 1 0 0,-1 1 0 0 0,1-1-1 0 0,0 1 1 0 0,-1-1-1 0 0,1 1 1 0 0,0-1 0 0 0,0 1-1 0 0,-1-1 1 0 0,1 1-1 0 0,0-1 1 0 0,0 1 0 0 0,0-1-1 0 0,0 1 1 0 0,0-1 0 0 0,0 0-1 0 0,0 1 1 0 0,0-1-1 0 0,0 0 1 0 0,0 1-2 0 0,0-1 0 0 0,0 1 1 0 0,0 0-1 0 0,0 0 0 0 0,0-1 0 0 0,0 1 1 0 0,0 0-1 0 0,0-1 0 0 0,0 1 0 0 0,-1 0 0 0 0,1 0 1 0 0,0-1-1 0 0,0 1 0 0 0,0 0 0 0 0,0 0 1 0 0,0 0-1 0 0,0-1 0 0 0,0 1 0 0 0,-1 0 1 0 0,1 0-1 0 0,0 0 0 0 0,0-1 0 0 0,0 1 0 0 0,-1 0 1 0 0,1 0-1 0 0,0 0 0 0 0,0 0 0 0 0,0-1 1 0 0,-1 1-1 0 0,1 0 0 0 0,0 0 0 0 0,0 0 0 0 0,-1 0 1 0 0,1 0-1 0 0,0 0 0 0 0,0 0 0 0 0,-1 0 1 0 0,1 0-1 0 0,0 0 0 0 0,0 0 0 0 0,-1 0 1 0 0,1 0-1 0 0,0 0 0 0 0,-1 0 0 0 0,1 0 0 0 0,0 0 1 0 0,0 0-1 0 0,-1 0 0 0 0,-71-3-133 0 0,69 3 112 0 0,0 0 1 0 0,1 0-1 0 0,-1 0 1 0 0,0 0-1 0 0,0 1 1 0 0,0-1-1 0 0,0 1 1 0 0,0 0 0 0 0,0 0-1 0 0,1 0 1 0 0,-1 0-1 0 0,0 0 1 0 0,1 0-1 0 0,-1 1 1 0 0,1-1-1 0 0,-1 1 1 0 0,1 0-1 0 0,0 0 1 0 0,-5 4-1 0 0,7-5 4 0 0,-1 1 0 0 0,0-1 0 0 0,0 0 0 0 0,0 0 0 0 0,0 0 0 0 0,0 0 0 0 0,0 0 0 0 0,0 0 0 0 0,0 0 0 0 0,0 0 0 0 0,-1 0 0 0 0,1 0 0 0 0,0 0 0 0 0,-1-1 0 0 0,1 1 0 0 0,-1-1 0 0 0,1 1 0 0 0,0-1 0 0 0,-3 1 0 0 0,1 0-17 0 0,1 0-1 0 0,-1-1 0 0 0,1 1 1 0 0,0 0-1 0 0,0 1 0 0 0,-1-1 1 0 0,1 0-1 0 0,0 1 0 0 0,0-1 1 0 0,-2 3-1 0 0,-44 34-1473 0 0,15-12-1090 0 0,5 3-3300 0 0,19-24 3083 0 0,9-5 2650 0 0,-1 0-1 0 0,1 0 0 0 0,0 0 0 0 0,-1 0 0 0 0,1 0 0 0 0,0 0 0 0 0,0 0 0 0 0,-1 1 1 0 0,1-1-1 0 0,0 0 0 0 0,-1 0 0 0 0,1 0 0 0 0,0 0 0 0 0,0 0 0 0 0,-1 0 0 0 0,1 1 0 0 0,0-1 1 0 0,0 0-1 0 0,0 0 0 0 0,-1 0 0 0 0,1 1 0 0 0,0-1 0 0 0,0 0 0 0 0,0 0 0 0 0,-1 1 1 0 0,1-1-1 0 0,0 0 0 0 0,0 0 0 0 0,0 1 0 0 0,0-1 0 0 0,0 0 0 0 0,0 1 0 0 0,0-1 0 0 0,0 0 1 0 0,0 0-1 0 0,0 1 0 0 0,0-1 0 0 0,0 0 0 0 0,0 1 0 0 0,0-1 0 0 0,0 0 0 0 0,0 0 1 0 0,0 1-1 0 0,0-1 0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75 2560 0 0,'0'-52'10206'0'0,"0"51"-10023"0"0,-1 0-1 0 0,1-1 1 0 0,0 1 0 0 0,-1 0-1 0 0,1 0 1 0 0,-1 0-1 0 0,1 0 1 0 0,-1 0-1 0 0,1 0 1 0 0,-1 0-1 0 0,0 0 1 0 0,1 0 0 0 0,-1 1-1 0 0,0-1 1 0 0,0 0-1 0 0,0 0 1 0 0,0 1-1 0 0,1-1 1 0 0,-1 0-1 0 0,0 1 1 0 0,0-1 0 0 0,0 1-1 0 0,-1-1 1 0 0,1 1-1 0 0,-1-1 1 0 0,-1 1 321 0 0,-23 0 3616 0 0,21 1-3975 0 0,1 0 0 0 0,0 1 0 0 0,0 0 0 0 0,0 0 0 0 0,1 0 0 0 0,-1 0 0 0 0,0 0 0 0 0,1 1 0 0 0,-1-1 0 0 0,1 1 0 0 0,-6 6 0 0 0,-16 11 313 0 0,20-15-404 0 0,0-1-1 0 0,1 0 1 0 0,-1 1-1 0 0,1 0 1 0 0,0 0-1 0 0,0 0 0 0 0,0 1 1 0 0,1-1-1 0 0,0 1 1 0 0,0 0-1 0 0,0 0 1 0 0,-3 12-1 0 0,-8 14 51 0 0,10-21-96 0 0,0 0 1 0 0,1 0-1 0 0,0 1 0 0 0,1 0 1 0 0,1-1-1 0 0,0 1 1 0 0,0 0-1 0 0,1 12 0 0 0,1 8 49 0 0,9 54 0 0 0,-8-76-28 0 0,1 0-1 0 0,1 0 0 0 0,8 19 0 0 0,6 15 53 0 0,-18-42-77 0 0,1 0 1 0 0,0 0 0 0 0,-1 0-1 0 0,1-1 1 0 0,0 1 0 0 0,0 0 0 0 0,0 0-1 0 0,1 0 1 0 0,-1-1 0 0 0,0 1-1 0 0,1 0 1 0 0,-1-1 0 0 0,1 0 0 0 0,-1 1-1 0 0,1-1 1 0 0,0 0 0 0 0,3 2-1 0 0,12 12 41 0 0,-6 11 25 0 0,-9-21-55 0 0,-1 0 0 0 0,1-1 1 0 0,0 1-1 0 0,0-1 0 0 0,0 1 1 0 0,5 6-1 0 0,7 7 32 0 0,12 13 47 0 0,-2 2-1 0 0,-1 0 0 0 0,25 49 0 0 0,-43-72-67 0 0,0 0 0 0 0,1-1 0 0 0,1 0 0 0 0,14 17 0 0 0,19 28 56 0 0,-32-41-78 0 0,1-1-1 0 0,0 0 0 0 0,1-1 1 0 0,0 0-1 0 0,12 10 0 0 0,-3-9 7 0 0,-17-12-8 0 0,0 1-1 0 0,0 0 1 0 0,0 0-1 0 0,0 0 0 0 0,0 1 1 0 0,-1-1-1 0 0,1 0 1 0 0,0 1-1 0 0,-1-1 1 0 0,1 1-1 0 0,-1-1 1 0 0,0 1-1 0 0,1 0 1 0 0,-1 0-1 0 0,1 2 1 0 0,4 3-34 0 0,1 0 1 0 0,0 0 0 0 0,1-1 0 0 0,0 0 0 0 0,0 0 0 0 0,0 0-1 0 0,15 6 1 0 0,-19-11-68 0 0,0 1 0 0 0,0-2 0 0 0,0 1 0 0 0,0 0 0 0 0,1-1 0 0 0,-1 0-1 0 0,0 0 1 0 0,1 0 0 0 0,-1 0 0 0 0,5-2 0 0 0,12 1-1195 0 0,-12-2 653 0 0,-1-1 1 0 0,1 0-1 0 0,-1 0 0 0 0,0-1 0 0 0,0 0 0 0 0,-1-1 0 0 0,1 1 0 0 0,7-9 0 0 0,-11 2-20 0 0,-4 11 555 0 0,0 0 0 0 0,0-1 0 0 0,0 1 0 0 0,1 0 1 0 0,-1 0-1 0 0,1-1 0 0 0,-1 1 0 0 0,1 0 0 0 0,-1 0 0 0 0,1 0 0 0 0,0-1 0 0 0,0 1 0 0 0,-1 0 0 0 0,1 0 0 0 0,0 0 0 0 0,0 0 0 0 0,0 0 0 0 0,2-1 0 0 0,3-4-734 0 0,0-1 0 0 0,0 0 1 0 0,0-1-1 0 0,-1 1 0 0 0,0-1 0 0 0,6-15 0 0 0,1 5-1582 0 0,12-15-1518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3968 0 0,'-4'8'6324'0'0,"-10"28"-2526"0"0,14-16-2722 0 0,0-7-633 0 0,0 0 1 0 0,0 1-1 0 0,1-1 0 0 0,1 0 1 0 0,4 16-1 0 0,7 27 398 0 0,9 23 59 0 0,-7-31-362 0 0,-12-37-415 0 0,0 0 0 0 0,0 0-1 0 0,2 0 1 0 0,-1-1-1 0 0,7 11 1 0 0,17 30 236 0 0,-21-35-207 0 0,1 0-1 0 0,1-1 1 0 0,15 21-1 0 0,-19-30-96 0 0,-1 0 1 0 0,0 0-1 0 0,0 0 0 0 0,0 1 0 0 0,-1-1 1 0 0,0 1-1 0 0,2 8 0 0 0,-3-9-19 0 0,0 0 1 0 0,0 0-1 0 0,1 0 0 0 0,0 0 0 0 0,0-1 0 0 0,0 0 0 0 0,0 1 1 0 0,1-1-1 0 0,0 0 0 0 0,5 4 0 0 0,-6-6 36 0 0,-1 0 0 0 0,1 1 0 0 0,-1-1 0 0 0,1 1-1 0 0,-1 0 1 0 0,0 0 0 0 0,0 0 0 0 0,-1 0 0 0 0,1 0 0 0 0,-1 0 0 0 0,0 0 0 0 0,1 8 0 0 0,-2-14-71 0 0,-1 1 0 0 0,1-1 0 0 0,0 1 0 0 0,-1-1 0 0 0,1 1 0 0 0,-1 0 0 0 0,0-1 0 0 0,1 1 1 0 0,-1 0-1 0 0,0-1 0 0 0,0 1 0 0 0,0 0 0 0 0,0 0 0 0 0,0 0 0 0 0,0 0 0 0 0,0 0 0 0 0,0 0 1 0 0,-1 0-1 0 0,1 0 0 0 0,0 0 0 0 0,-2-1 0 0 0,0 1-3 0 0,1-1 0 0 0,0 1 0 0 0,0-1 0 0 0,0 0 0 0 0,0 0 0 0 0,0 0 1 0 0,0 0-1 0 0,0 0 0 0 0,1-1 0 0 0,-1 1 0 0 0,-1-3 0 0 0,-2-7 9 0 0,0 0 0 0 0,0 1 0 0 0,-2-1 0 0 0,1 1-1 0 0,-15-17 1 0 0,7 8 15 0 0,1-1-1 0 0,1 0 1 0 0,0-1 0 0 0,2-1-1 0 0,-10-30 1 0 0,3 4-24 0 0,11 34 14 0 0,1 1-1 0 0,1-1 1 0 0,0 0-1 0 0,-4-25 1 0 0,2 4-5 0 0,-2-31 26 0 0,7 53-29 0 0,0 9-4 0 0,0-1 0 0 0,1 1 0 0 0,0-1-1 0 0,0 0 1 0 0,0 1 0 0 0,0-1 0 0 0,1 0 0 0 0,0 1-1 0 0,3-11 1 0 0,2 7 12 0 0,-2 1 18 0 0,1 0 0 0 0,0 0 0 0 0,0 0-1 0 0,1 1 1 0 0,9-9 0 0 0,-3 2 52 0 0,-11 12-55 0 0,1 0 0 0 0,0 0 0 0 0,0 0 0 0 0,0 0 0 0 0,0 0 0 0 0,0 0 0 0 0,0 0 0 0 0,1 0 0 0 0,-1 1-1 0 0,1-1 1 0 0,2 0 0 0 0,7-3 150 0 0,1 1-1 0 0,0 1 0 0 0,0 0 1 0 0,0 1-1 0 0,0 1 1 0 0,15-1-1 0 0,-20 2-94 0 0,-4 0-50 0 0,0-1 0 0 0,0 1 0 0 0,0 0 1 0 0,0 1-1 0 0,0-1 0 0 0,0 1 0 0 0,-1-1 0 0 0,1 1 1 0 0,0 0-1 0 0,0 1 0 0 0,-1-1 0 0 0,1 1 1 0 0,0-1-1 0 0,-1 1 0 0 0,5 3 0 0 0,10 7 60 0 0,-7-6-14 0 0,0 2-1 0 0,-1-1 1 0 0,0 2 0 0 0,11 10-1 0 0,-13-10 1 0 0,-1 1 0 0 0,-1-1 0 0 0,0 1 0 0 0,0 0 0 0 0,7 19 0 0 0,-12-26-59 0 0,0-1-1 0 0,0 1 1 0 0,1-1-1 0 0,-1 1 1 0 0,1-1-1 0 0,0 0 1 0 0,-1 1-1 0 0,1-1 1 0 0,0 0-1 0 0,4 3 1 0 0,-5-4-9 0 0,1 0 0 0 0,-1 1 0 0 0,1-1 0 0 0,-1 1 0 0 0,0-1 0 0 0,1 1 0 0 0,-1 0 0 0 0,0-1 0 0 0,0 1 0 0 0,0 0 0 0 0,-1 0 0 0 0,1 0 1 0 0,0 0-1 0 0,-1 0 0 0 0,1 0 0 0 0,0 2 0 0 0,5 27 104 0 0,1-7 8 0 0,-2 0 1 0 0,-1 0-1 0 0,-1 0 1 0 0,-1 1 0 0 0,-1-1-1 0 0,-1 1 1 0 0,-1-1 0 0 0,-5 30-1 0 0,-4-20-22 0 0,-24 58 0 0 0,27-76-84 0 0,0 12 21 0 0,6-23-49 0 0,0-1 0 0 0,0 1 0 0 0,0-1 0 0 0,0 1 0 0 0,-1-1 0 0 0,0 1 0 0 0,0-1 0 0 0,0 0-1 0 0,0 1 1 0 0,-1-1 0 0 0,1-1 0 0 0,-1 1 0 0 0,-5 5 0 0 0,4-5-42 0 0,1 1-1 0 0,-1-1 1 0 0,1 1 0 0 0,0-1-1 0 0,0 1 1 0 0,1 0 0 0 0,-4 8-1 0 0,5-10-114 0 0,0 1-1 0 0,0-1 1 0 0,-1 0-1 0 0,1 0 1 0 0,-1 0-1 0 0,0 0 1 0 0,0 0-1 0 0,0 0 1 0 0,0-1-1 0 0,-1 1 1 0 0,1-1-1 0 0,-1 1 1 0 0,1-1 0 0 0,-1 0-1 0 0,-3 3 1 0 0,5-5 10 0 0,1 0 1 0 0,0 0 0 0 0,0 0 0 0 0,-1 0 0 0 0,1 0-1 0 0,0 0 1 0 0,0 1 0 0 0,-1-1 0 0 0,1 0 0 0 0,0 0 0 0 0,0 0-1 0 0,-1 0 1 0 0,1 0 0 0 0,0 0 0 0 0,0 0 0 0 0,-1 0-1 0 0,1 0 1 0 0,0 0 0 0 0,-1 0 0 0 0,1 0 0 0 0,0 0-1 0 0,0-1 1 0 0,-1 1 0 0 0,1 0 0 0 0,0 0 0 0 0,0 0 0 0 0,0 0-1 0 0,-1 0 1 0 0,1 0 0 0 0,0-1 0 0 0,0 1 0 0 0,-1 0-1 0 0,1 0 1 0 0,0 0 0 0 0,0-1 0 0 0,0 1 0 0 0,0 0 0 0 0,0 0-1 0 0,-1-1 1 0 0,1 1 0 0 0,0 0 0 0 0,0 0 0 0 0,0-1-1 0 0,0 1 1 0 0,0 0 0 0 0,0 0 0 0 0,0-1 0 0 0,0 1 0 0 0,0 0-1 0 0,3-21-2614 0 0,12-16 1296 0 0,-5 28 447 0 0,-10 9 966 0 0,1 0-1 0 0,0-1 1 0 0,-1 1-1 0 0,1-1 1 0 0,-1 1-1 0 0,1 0 1 0 0,0-1-1 0 0,-1 1 1 0 0,1-1-1 0 0,-1 1 1 0 0,0-1-1 0 0,1 0 1 0 0,-1 1-1 0 0,1-1 1 0 0,-1 1-1 0 0,0-1 1 0 0,1 0-1 0 0,-1 1 1 0 0,0-1-1 0 0,0 0 1 0 0,1 0-1 0 0,-1 0 1 0 0,0-3-326 0 0,-1 2 298 0 0,1 1 0 0 0,0 0 1 0 0,0-1-1 0 0,0 1 0 0 0,0 0 1 0 0,0-1-1 0 0,0 1 0 0 0,0 0 0 0 0,0-1 1 0 0,1 1-1 0 0,-1 0 0 0 0,0 0 1 0 0,1-1-1 0 0,-1 1 0 0 0,1 0 1 0 0,-1 0-1 0 0,1 0 0 0 0,0 0 1 0 0,-1-1-1 0 0,1 1 0 0 0,0 0 0 0 0,0 0 1 0 0,1-1-1 0 0,0 1-37 0 0,0 0 0 0 0,-1 0 0 0 0,1-1 0 0 0,0 1 0 0 0,0-1 0 0 0,-1 0-1 0 0,1 1 1 0 0,-1-1 0 0 0,0 0 0 0 0,1 0 0 0 0,1-3 0 0 0,7-10-409 0 0,0 5 174 0 0,-8 9 331 0 0,-1 0 0 0 0,0 0 0 0 0,0-1 0 0 0,1 1 0 0 0,-1 0 0 0 0,0-1 0 0 0,0 1 0 0 0,-1 0 0 0 0,1-1 1 0 0,0 1-1 0 0,0-1 0 0 0,-1 1 0 0 0,1-1 0 0 0,-1 0 0 0 0,1 1 0 0 0,-1-1 0 0 0,0-2 0 0 0,1 2 22 0 0,-1 0 0 0 0,1 1 0 0 0,-1-1 1 0 0,1 0-1 0 0,-1 0 0 0 0,1 1 0 0 0,0-1 0 0 0,0 0 0 0 0,0 1 0 0 0,0-1 0 0 0,0 1 0 0 0,0 0 0 0 0,0-1 1 0 0,0 1-1 0 0,1 0 0 0 0,-1-1 0 0 0,3-1 0 0 0,-2 2-9 0 0,0-1 0 0 0,0 0-1 0 0,0 1 1 0 0,0-1 0 0 0,0 0 0 0 0,-1 0-1 0 0,1 0 1 0 0,-1-1 0 0 0,1 1 0 0 0,0-3 0 0 0,7-12-248 0 0,0-2-339 0 0,0 0 0 0 0,11-33-1 0 0,6-2 2883 0 0,-25 52-2051 0 0,0 0 0 0 0,0 0 0 0 0,0 0 0 0 0,0 0 0 0 0,0 1 0 0 0,0-1 0 0 0,0 0 0 0 0,0 1 0 0 0,1-1 0 0 0,-1 0 0 0 0,3-1 1 0 0,-2 2 540 0 0,1-1 1 0 0,0 1 0 0 0,-1 0 0 0 0,1 0 0 0 0,0 1 0 0 0,0-1 0 0 0,0 1-1 0 0,-1-1 1 0 0,1 1 0 0 0,0 0 0 0 0,0 0 0 0 0,4 0 0 0 0,-3 6-263 0 0,0-1 0 0 0,0 1-1 0 0,0 0 1 0 0,0-1 0 0 0,4 13 0 0 0,20 61 1108 0 0,-6-29-882 0 0,22 68 0 0 0,-26-65-569 0 0,-17-50-151 0 0,0 0 0 0 0,1 0-1 0 0,-1 0 1 0 0,1 0-1 0 0,0 0 1 0 0,0 0 0 0 0,0 0-1 0 0,0 0 1 0 0,0-1 0 0 0,1 1-1 0 0,-1-1 1 0 0,1 1-1 0 0,3 1 1 0 0,16 20 28 0 0,-13 5-25 0 0,-9-24-12 0 0,1-1 1 0 0,0 0-1 0 0,0 1 1 0 0,1-1-1 0 0,-1 0 1 0 0,1 1-1 0 0,0-1 1 0 0,0 0-1 0 0,3 4 1 0 0,2 0 0 0 0,-1-2 4 0 0,-1 1 0 0 0,1 0 0 0 0,-1 0 0 0 0,0 1 0 0 0,6 13 0 0 0,-3-5-27 0 0,2 4-177 0 0,0-1 0 0 0,2 0-1 0 0,15 21 1 0 0,-17-19-274 0 0,-10-19 408 0 0,1 0 1 0 0,-1 0-1 0 0,1 0 1 0 0,0 0 0 0 0,0 0-1 0 0,0-1 1 0 0,0 1-1 0 0,0 0 1 0 0,0 0 0 0 0,0-1-1 0 0,0 1 1 0 0,3 2-1 0 0,3 1-115 0 0,-6-4 111 0 0,0 0-1 0 0,0 0 1 0 0,0-1-1 0 0,0 1 0 0 0,0 0 1 0 0,0 0-1 0 0,0 0 0 0 0,0 0 1 0 0,-1 0-1 0 0,1 0 1 0 0,0 1-1 0 0,0-1 0 0 0,-1 0 1 0 0,1 0-1 0 0,-1 0 0 0 0,1 1 1 0 0,-1-1-1 0 0,0 0 1 0 0,1 1-1 0 0,-1-1 0 0 0,0 0 1 0 0,0 2-1 0 0,0-2-382 0 0,0-2-907 0 0,0-1 1289 0 0,-1 1 1 0 0,1-1-1 0 0,-1 0 1 0 0,1 1-1 0 0,-1-1 0 0 0,1 1 1 0 0,-1-1-1 0 0,0 1 0 0 0,0-1 1 0 0,0 1-1 0 0,-2-3 0 0 0,1 3 37 0 0,0-1 0 0 0,0 0-1 0 0,-1 1 1 0 0,1-1-1 0 0,1 0 1 0 0,-1 0-1 0 0,0 0 1 0 0,0-1 0 0 0,1 1-1 0 0,-1 0 1 0 0,1-1-1 0 0,0 1 1 0 0,-2-5-1 0 0,-10-15-50 0 0,-25-21 94 0 0,-6-7 120 0 0,-54-129 546 0 0,-9-6 608 0 0,103 176-1186 0 0,0 1-1 0 0,1-1 0 0 0,0 1 0 0 0,0-1 1 0 0,-1-13-1 0 0,2 13 3 0 0,0 1 0 0 0,0-1 0 0 0,0 1 0 0 0,-1 0 0 0 0,-6-12 0 0 0,3 8 51 0 0,2 0 0 0 0,0 0-1 0 0,0 0 1 0 0,1 0 0 0 0,1-1-1 0 0,0 1 1 0 0,0-1 0 0 0,2 0-1 0 0,-1 0 1 0 0,3-19 0 0 0,-2 8 118 0 0,1 21-207 0 0,0-1-1 0 0,0 1 1 0 0,0-1 0 0 0,0 1-1 0 0,1-1 1 0 0,-1 1 0 0 0,1 0-1 0 0,0 0 1 0 0,0 0 0 0 0,0 0-1 0 0,0 0 1 0 0,1 0 0 0 0,-1 1-1 0 0,1-1 1 0 0,0 1 0 0 0,0 0-1 0 0,-1-1 1 0 0,1 1 0 0 0,1 0-1 0 0,-1 1 1 0 0,0-1 0 0 0,0 1-1 0 0,1-1 1 0 0,-1 1 0 0 0,1 0-1 0 0,-1 0 1 0 0,5 0 0 0 0,34 6 560 0 0,-40-4-603 0 0,-1 0 1 0 0,1 0-1 0 0,0-1 1 0 0,-1 1-1 0 0,1 0 1 0 0,-1 0-1 0 0,1 1 1 0 0,-1-1-1 0 0,0 0 1 0 0,1 0-1 0 0,-1 1 1 0 0,0-1-1 0 0,0 0 1 0 0,0 1-1 0 0,0-1 1 0 0,0 1-1 0 0,0 0 1 0 0,-1-1 0 0 0,1 1-1 0 0,0 2 1 0 0,1 0 16 0 0,0 0 1 0 0,-1-1 0 0 0,1 1 0 0 0,0-1 0 0 0,1 1 0 0 0,-1-1 0 0 0,1 0-1 0 0,-1 0 1 0 0,1 0 0 0 0,0 0 0 0 0,3 3 0 0 0,-3-4-14 0 0,0 0 0 0 0,-1 0 1 0 0,0 1-1 0 0,1-1 0 0 0,-1 1 1 0 0,0 0-1 0 0,0-1 0 0 0,0 1 1 0 0,-1 0-1 0 0,1 0 0 0 0,-1 0 1 0 0,2 4-1 0 0,-2-2 41 0 0,1 1 0 0 0,1-1 0 0 0,-1 0 1 0 0,1 0-1 0 0,0 0 0 0 0,6 8 0 0 0,3 6 151 0 0,-5-7-125 0 0,-1-1 1 0 0,0 1-1 0 0,-1 0 0 0 0,0 1 1 0 0,-1-1-1 0 0,0 1 0 0 0,3 23 1 0 0,-7-33-74 0 0,0 0 1 0 0,0 0 0 0 0,0 0 0 0 0,1 1 0 0 0,-1-1 0 0 0,1 0 0 0 0,0 0 0 0 0,0 0 0 0 0,1 4 0 0 0,0-4-5 0 0,-1 0-1 0 0,0 0 1 0 0,0 0 0 0 0,0 0-1 0 0,-1 0 1 0 0,1 0-1 0 0,-1 1 1 0 0,0-1-1 0 0,0 4 1 0 0,0 158 272 0 0,-1-154-412 0 0,-1 1 0 0 0,0-1-1 0 0,-1 0 1 0 0,0 0 0 0 0,-1-1-1 0 0,0 1 1 0 0,-7 13 0 0 0,-7 18-392 0 0,17-37 359 0 0,0-3-78 0 0,1 0 0 0 0,-1 0 0 0 0,1 0-1 0 0,-1 0 1 0 0,0 0 0 0 0,1-1 0 0 0,-1 1 0 0 0,0 0 0 0 0,0 0-1 0 0,0-1 1 0 0,-1 1 0 0 0,1-1 0 0 0,0 1 0 0 0,-1-1-1 0 0,-1 2 1 0 0,2-3-918 0 0,1-34-8706 0 0,9-32 3868 0 0,-9 52 2163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5024 0 0,'6'-16'10046'0'0,"-1"21"-9613"0"0,0 1 0 0 0,-1 0 0 0 0,1-1 0 0 0,-2 2 0 0 0,1-1 0 0 0,0 0 0 0 0,-1 1 0 0 0,0-1 0 0 0,-1 1 0 0 0,3 11 0 0 0,19 41 1212 0 0,-17-45-1406 0 0,-1 0 0 0 0,0 1 0 0 0,-2 0 0 0 0,0 0 0 0 0,3 20 0 0 0,12 41 510 0 0,-13-58-587 0 0,-2 0 1 0 0,0 0 0 0 0,-1 0 0 0 0,0 0 0 0 0,-1 29 0 0 0,1-22 24 0 0,0 1-1 0 0,2 0 1 0 0,2-1 0 0 0,14 40-1 0 0,-17-52-154 0 0,-3-10-19 0 0,0 1 0 0 0,0-1 0 0 0,1 0 1 0 0,-1 1-1 0 0,1-1 0 0 0,0 0 0 0 0,0 0 0 0 0,3 3 0 0 0,-4-5-13 0 0,0 0 1 0 0,1 0 0 0 0,-1 0-1 0 0,0 0 1 0 0,1 0 0 0 0,-1-1-1 0 0,0 1 1 0 0,1 0-1 0 0,-1-1 1 0 0,1 1 0 0 0,-1-1-1 0 0,1 0 1 0 0,0 0 0 0 0,-1 1-1 0 0,1-1 1 0 0,-1 0-1 0 0,1 0 1 0 0,-1 0 0 0 0,1-1-1 0 0,2 1 1 0 0,-1-3-13 0 0,-1-1 1 0 0,0 1-1 0 0,0 0 1 0 0,0-1-1 0 0,0 1 1 0 0,0-1-1 0 0,-1 0 1 0 0,1 1-1 0 0,-1-1 0 0 0,0 0 1 0 0,0 0-1 0 0,0-4 1 0 0,5-12-70 0 0,-3 14 60 0 0,-1-1-1 0 0,0 1 0 0 0,0-1 1 0 0,0 0-1 0 0,0-10 1 0 0,12-35-111 0 0,15-37-126 0 0,-24 69 207 0 0,0 0 0 0 0,2 1 0 0 0,12-27 1 0 0,-17 31 117 0 0,-2 12 457 0 0,9 11-59 0 0,-7-6-403 0 0,0 1 0 0 0,0 0 0 0 0,0 1 0 0 0,-1-1 0 0 0,1 0 0 0 0,-1 0 0 0 0,0 1 0 0 0,0-1 0 0 0,0 1 0 0 0,0-1 0 0 0,-1 1 0 0 0,1-1 0 0 0,-1 1 0 0 0,0-1 0 0 0,0 1 0 0 0,0 0 0 0 0,-1 3 0 0 0,1-2 13 0 0,-1 1 0 0 0,2-1 0 0 0,-1 0 0 0 0,0 0 0 0 0,1 0 0 0 0,0 0 0 0 0,0 1 0 0 0,0-1 0 0 0,1-1 0 0 0,3 9 0 0 0,0-5 23 0 0,-1 1 1 0 0,-1-1-1 0 0,1 1 1 0 0,-1 0-1 0 0,-1 0 1 0 0,3 12-1 0 0,7 19 285 0 0,-3-17-247 0 0,-6-14-111 0 0,1 0 0 0 0,0 0 0 0 0,0 0 0 0 0,1 0 0 0 0,0 0 0 0 0,0-1 0 0 0,1 0 0 0 0,0 0 0 0 0,0-1 0 0 0,1 1 0 0 0,0-2 0 0 0,0 1 0 0 0,1-1 0 0 0,0 0 0 0 0,0 0 0 0 0,0-1 0 0 0,1 0 0 0 0,15 6 0 0 0,-12-6-528 0 0,-1-2-1 0 0,1 1 1 0 0,-1-2-1 0 0,1 1 1 0 0,0-2-1 0 0,0 0 1 0 0,0 0 0 0 0,0-1-1 0 0,0 0 1 0 0,11-3-1 0 0,-20 3 306 0 0,-1-1-1 0 0,1 1 0 0 0,-1-1 0 0 0,0 0 1 0 0,1 0-1 0 0,-1 0 0 0 0,0-1 1 0 0,0 1-1 0 0,0 0 0 0 0,0-1 0 0 0,0 1 1 0 0,2-3-1 0 0,20-12-1816 0 0,-18 12 1632 0 0,0 0 0 0 0,0-1 0 0 0,0 0 0 0 0,-1 0 0 0 0,1 0 0 0 0,-1-1 0 0 0,8-11 0 0 0,6-5-534 0 0,-16 18 697 0 0,1-1 1 0 0,-1 1-1 0 0,0-1 0 0 0,0 1 1 0 0,0-1-1 0 0,-1 0 1 0 0,3-8-1 0 0,12-17-685 0 0,-7 18 628 0 0,-8 10 224 0 0,0 0 1 0 0,0 0-1 0 0,-1 0 0 0 0,1 0 0 0 0,-1 0 1 0 0,0 0-1 0 0,1 0 0 0 0,-1 0 1 0 0,0-1-1 0 0,0 1 0 0 0,0 0 0 0 0,0-4 1 0 0,2-2-30 0 0,0 0 1 0 0,1 0 0 0 0,0 0 0 0 0,0 1-1 0 0,1-1 1 0 0,0 1 0 0 0,0 0 0 0 0,7-7-1 0 0,10-14 1082 0 0,-22 27-911 0 0,0 1 0 0 0,0 0 0 0 0,0-1 0 0 0,0 1 1 0 0,0 0-1 0 0,1 0 0 0 0,-1-1 0 0 0,0 1 1 0 0,0 0-1 0 0,1-1 0 0 0,-1 1 0 0 0,0 0 0 0 0,0 0 1 0 0,1 0-1 0 0,-1-1 0 0 0,0 1 0 0 0,1 0 0 0 0,-1 0 1 0 0,0 0-1 0 0,0 0 0 0 0,1 0 0 0 0,-1-1 0 0 0,0 1 1 0 0,1 0-1 0 0,-1 0 0 0 0,1 0 0 0 0,-1 0 0 0 0,0 0 1 0 0,1 0-1 0 0,-1 0 0 0 0,0 0 0 0 0,1 0 0 0 0,-1 0 1 0 0,0 1-1 0 0,1-1 0 0 0,-1 0 0 0 0,0 0 1 0 0,1 0-1 0 0,-1 0 0 0 0,0 0 0 0 0,0 1 0 0 0,1-1 1 0 0,-1 0-1 0 0,0 0 0 0 0,1 0 0 0 0,-1 1 0 0 0,0-1 1 0 0,0 0-1 0 0,1 0 0 0 0,-1 1 0 0 0,0-1 0 0 0,0 0 1 0 0,0 1-1 0 0,1-1 0 0 0,5 20 4014 0 0,8 51-317 0 0,-15-46-3571 0 0,0-16-108 0 0,1 0 0 0 0,0 0 0 0 0,0 0 1 0 0,1 0-1 0 0,0-1 0 0 0,0 1 0 0 0,5 14 0 0 0,3 41-1113 0 0,-5-44-2426 0 0,0-5-2038 0 0,-3-15 4847 0 0,0 1 0 0 0,0 0 0 0 0,0-1 0 0 0,0 1 0 0 0,0-1 0 0 0,0 1 0 0 0,0-1 0 0 0,0 0 0 0 0,0 1 0 0 0,1-1 0 0 0,-1 0 0 0 0,0 0 0 0 0,0 0 0 0 0,0 0 0 0 0,0 0 0 0 0,2 0 0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3344 0 0,'-11'-51'4511'0'0,"0"34"2712"0"0,10 28-1978 0 0,2-1-4925 0 0,0 0-1 0 0,0-1 0 0 0,1 1 1 0 0,0 0-1 0 0,5 11 0 0 0,4 22 65 0 0,-9-37-341 0 0,-1 1-1 0 0,1-1 0 0 0,1 0 0 0 0,-1 1 0 0 0,1-1 1 0 0,0-1-1 0 0,5 9 0 0 0,7 12 71 0 0,13 48 288 0 0,-4 2 0 0 0,25 127 0 0 0,-35-135-156 0 0,12 129 1026 0 0,-16-136-894 0 0,-10-59-349 0 0,2 14 157 0 0,7-12-83 0 0,-6-4 50 0 0,1-16 32 0 0,-2 7-150 0 0,1 0 1 0 0,-2 0 0 0 0,1 0-1 0 0,-1 0 1 0 0,-1-13 0 0 0,9-105 285 0 0,1 75-243 0 0,-7 37-36 0 0,0 1 0 0 0,0 0 0 0 0,0-24 0 0 0,-3 35-33 0 0,0 0 0 0 0,0 0 0 0 0,1 1 0 0 0,-1-1 0 0 0,1 0 0 0 0,-1 0-1 0 0,1 1 1 0 0,0-1 0 0 0,0 0 0 0 0,0 1 0 0 0,0-1 0 0 0,0 1 0 0 0,0 0 0 0 0,1-1 0 0 0,-1 1 0 0 0,1 0 0 0 0,0 0 0 0 0,0 0 0 0 0,0 0 0 0 0,0 0 0 0 0,0 0 0 0 0,0 0 0 0 0,0 1 0 0 0,1-1 0 0 0,2-1-1 0 0,-3 2 2 0 0,-1 1 0 0 0,1-1-1 0 0,0 0 1 0 0,-1 1-1 0 0,1-1 1 0 0,-1 1-1 0 0,1 0 1 0 0,0 0-1 0 0,-1-1 1 0 0,1 1-1 0 0,0 0 1 0 0,0 0-1 0 0,-1 0 1 0 0,1 1 0 0 0,0-1-1 0 0,-1 0 1 0 0,1 1-1 0 0,0-1 1 0 0,-1 1-1 0 0,1 0 1 0 0,-1-1-1 0 0,2 2 1 0 0,7 2 25 0 0,-3-2-18 0 0,1 1-1 0 0,-1 0 0 0 0,0 0 1 0 0,0 1-1 0 0,0 0 1 0 0,0 1-1 0 0,-1-1 0 0 0,11 10 1 0 0,13 18 34 0 0,-1 2 1 0 0,-2 1 0 0 0,35 57-1 0 0,-56-79-11 0 0,1 1-1 0 0,-2 1 0 0 0,5 15 0 0 0,14 34 269 0 0,-19-51-192 0 0,0 1 1 0 0,-1-1-1 0 0,0 1 0 0 0,-1 0 0 0 0,-1 0 0 0 0,0 0 0 0 0,-1 0 0 0 0,-1 1 0 0 0,0-1 0 0 0,-4 28 0 0 0,3-38-100 0 0,0 0 1 0 0,0-1-1 0 0,-1 1 1 0 0,1-1-1 0 0,-1 1 1 0 0,0-1-1 0 0,0 0 1 0 0,0 0-1 0 0,0 1 1 0 0,-1-2-1 0 0,1 1 1 0 0,-1 0-1 0 0,0 0 1 0 0,0-1-1 0 0,0 1 1 0 0,0-1-1 0 0,0 0 1 0 0,0 0-1 0 0,-7 3 1 0 0,-2 0 14 0 0,-1 0-1 0 0,0-1 1 0 0,-23 5-1 0 0,35-9-28 0 0,-7 1-165 0 0,1-1 0 0 0,-1 0 0 0 0,0 0 0 0 0,0-1 0 0 0,0 1 0 0 0,0-2 0 0 0,0 1 0 0 0,0-1 0 0 0,1 0 1 0 0,-1-1-1 0 0,1 0 0 0 0,0 0 0 0 0,-1-1 0 0 0,-9-6 0 0 0,3 3-485 0 0,10 2 250 0 0,0 1 0 0 0,1-1-1 0 0,-1 1 1 0 0,1-1 0 0 0,0 0-1 0 0,1-1 1 0 0,-1 1 0 0 0,1 0-1 0 0,0-1 1 0 0,0 1 0 0 0,0-7-1 0 0,-2-2-1327 0 0,2 0 0 0 0,0-1 1 0 0,0 1-1 0 0,2-22 0 0 0,0 29 1059 0 0,1 0-1 0 0,0 0 1 0 0,0-1 0 0 0,0 1 0 0 0,1 0-1 0 0,0 0 1 0 0,1 1 0 0 0,-1-1 0 0 0,1 0 0 0 0,8-11-1 0 0,13-12-3857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4320 0 0,'-3'-22'5513'0'0,"3"22"-5314"0"0,-1-1 0 0 0,1 1 1 0 0,0 0-1 0 0,-1 0 0 0 0,1 0 0 0 0,-1 0 0 0 0,1-1 0 0 0,0 1 1 0 0,-1 0-1 0 0,1 0 0 0 0,-1 0 0 0 0,1 0 0 0 0,-1 0 0 0 0,1 0 1 0 0,0 0-1 0 0,-1 0 0 0 0,1 1 0 0 0,-1-1 0 0 0,1 0 0 0 0,-1 0 0 0 0,1 0 1 0 0,0 0-1 0 0,-1 0 0 0 0,1 1 0 0 0,-1-1 0 0 0,1 0 0 0 0,0 0 1 0 0,-1 1-1 0 0,1-1 0 0 0,0 0 0 0 0,-1 1 0 0 0,1-1 0 0 0,0 0 1 0 0,0 1-1 0 0,-1-1 0 0 0,1 0 0 0 0,0 1 0 0 0,0-1 0 0 0,-1 1 1 0 0,-5 27 3220 0 0,7 41-2414 0 0,-1-56-249 0 0,1 7-468 0 0,0-1 0 0 0,1 1 0 0 0,1-1 0 0 0,1 1 0 0 0,7 21 0 0 0,-7-20-7 0 0,0 1 0 0 0,2 38 0 0 0,4 29 610 0 0,-3-48-364 0 0,-2 0-1 0 0,-2 0 1 0 0,-4 77-1 0 0,-1-45-9 0 0,3-69-497 0 0,-1 0 1 0 0,1 0-1 0 0,-1 0 0 0 0,1-1 0 0 0,0 1 1 0 0,1 0-1 0 0,-1 0 0 0 0,3 3 0 0 0,3 19 172 0 0,11-42 19 0 0,-16 13-214 0 0,0 0 0 0 0,0 0 0 0 0,0 0 0 0 0,0-1 0 0 0,0 1 0 0 0,-1 0 0 0 0,0-1 0 0 0,0 1 0 0 0,0-1 0 0 0,0 0 0 0 0,0-5 0 0 0,12-30-66 0 0,-3 18 20 0 0,-1 1-1 0 0,0-2 0 0 0,-2 0 1 0 0,-1 0-1 0 0,0 0 1 0 0,3-28-1 0 0,-6 34 19 0 0,1 0-1 0 0,0 1 1 0 0,11-24 0 0 0,-2 23-3 0 0,-12 14 30 0 0,1 0 0 0 0,0 1 1 0 0,-1-1-1 0 0,0 0 0 0 0,1 0 0 0 0,-1 0 0 0 0,0 0 0 0 0,0 0 0 0 0,0 0 0 0 0,0-1 1 0 0,0 1-1 0 0,0 0 0 0 0,-1 0 0 0 0,1-1 0 0 0,-1-3 0 0 0,1 5 10 0 0,1 0 0 0 0,-1 1 0 0 0,0-1 0 0 0,0 0 1 0 0,1 0-1 0 0,-1 1 0 0 0,0-1 0 0 0,1 1 0 0 0,-1-1 0 0 0,0 1 0 0 0,1-1 0 0 0,-1 1 0 0 0,1 0 0 0 0,-1 0 0 0 0,1 0 0 0 0,-1 0 1 0 0,1 0-1 0 0,-1 0 0 0 0,0 0 0 0 0,1 0 0 0 0,-1 1 0 0 0,1-1 0 0 0,-1 0 0 0 0,1 1 0 0 0,-1-1 0 0 0,0 1 0 0 0,1 0 0 0 0,-1-1 1 0 0,0 1-1 0 0,0 0 0 0 0,2 1 0 0 0,-3 11 44 0 0,-1 2 11 0 0,1 0 0 0 0,1 1 0 0 0,0-1 1 0 0,1 0-1 0 0,1 0 0 0 0,7 26 0 0 0,8 42 86 0 0,-14-70-121 0 0,-3-12-27 0 0,-1 0 0 0 0,0 0 0 0 0,0 0-1 0 0,0 0 1 0 0,1 0 0 0 0,-1 0 0 0 0,0 0 0 0 0,1-1 0 0 0,-1 1 0 0 0,1 0-1 0 0,-1 0 1 0 0,1 0 0 0 0,0-1 0 0 0,-1 1 0 0 0,1 0 0 0 0,0-1 0 0 0,-1 1 0 0 0,3 1-1 0 0,-2-1 0 0 0,1 0 0 0 0,-1 1-1 0 0,0-1 1 0 0,1 1 0 0 0,-1 0-1 0 0,0-1 1 0 0,0 1 0 0 0,0 0-1 0 0,0 0 1 0 0,0 0 0 0 0,-1 0-1 0 0,2 2 1 0 0,-2-2-25 0 0,1 0 0 0 0,0 0 0 0 0,-1 0 0 0 0,1 0 0 0 0,0-1 1 0 0,0 1-1 0 0,0 0 0 0 0,0 0 0 0 0,1-1 0 0 0,-1 1 0 0 0,0-1 0 0 0,1 1 1 0 0,-1-1-1 0 0,1 1 0 0 0,0-1 0 0 0,1 1 0 0 0,6 4-356 0 0,-8-4 205 0 0,1-1 0 0 0,-1 1 0 0 0,1-1 0 0 0,-1 0-1 0 0,1 1 1 0 0,0-1 0 0 0,0 0 0 0 0,-1 0 0 0 0,1 0 0 0 0,0-1 0 0 0,0 1 0 0 0,0 0-1 0 0,0-1 1 0 0,0 1 0 0 0,0-1 0 0 0,0 1 0 0 0,0-1 0 0 0,0 0 0 0 0,0 0-1 0 0,1 0 1 0 0,-1 0 0 0 0,0 0 0 0 0,0-1 0 0 0,0 1 0 0 0,0-1 0 0 0,0 1 0 0 0,0-1-1 0 0,0 0 1 0 0,0 0 0 0 0,2-1 0 0 0,16-12-1112 0 0,-17 12 955 0 0,0 0 1 0 0,0 1-1 0 0,-1-2 0 0 0,1 1 1 0 0,0 0-1 0 0,-1 0 1 0 0,1-1-1 0 0,-1 0 1 0 0,0 1-1 0 0,4-7 0 0 0,41-51-4244 0 0,-46 58 4393 0 0,0-1 0 0 0,1 1 1 0 0,-1 0-1 0 0,0-1 0 0 0,1 1 1 0 0,-1 0-1 0 0,1 0 0 0 0,-1 0 1 0 0,1 0-1 0 0,0 0 0 0 0,0 0 0 0 0,0 0 1 0 0,0 1-1 0 0,3-2 0 0 0,-1 1-105 0 0,-1-1 0 0 0,0 1-1 0 0,-1 0 1 0 0,1-1 0 0 0,0 1 0 0 0,0-1-1 0 0,-1 0 1 0 0,0 0 0 0 0,4-5 0 0 0,33-60-3093 0 0,-14 40-210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3872 0 0,'-46'-10'6417'0'0,"40"10"-5830"0"0,0 1-1 0 0,0 0 1 0 0,0 1 0 0 0,0-1-1 0 0,0 1 1 0 0,0 0 0 0 0,0 1-1 0 0,0 0 1 0 0,1 0 0 0 0,-1 0-1 0 0,1 0 1 0 0,0 1 0 0 0,-9 7-1 0 0,6-3-142 0 0,0 0-1 0 0,0 0 1 0 0,1 1-1 0 0,0-1 0 0 0,0 2 1 0 0,-10 19-1 0 0,9-16-126 0 0,6-11-275 0 0,1-1-1 0 0,0 1 0 0 0,1-1 1 0 0,-1 1-1 0 0,0-1 0 0 0,0 1 1 0 0,0-1-1 0 0,1 1 0 0 0,-1 0 1 0 0,1-1-1 0 0,0 1 0 0 0,-1 0 1 0 0,1 0-1 0 0,0-1 0 0 0,0 3 1 0 0,-4 33 407 0 0,3-31-362 0 0,0 0-1 0 0,0 1 0 0 0,0-1 1 0 0,1 0-1 0 0,0 1 1 0 0,0-1-1 0 0,0 1 1 0 0,1-1-1 0 0,0 0 0 0 0,0 0 1 0 0,4 10-1 0 0,24 48 638 0 0,-7-37-345 0 0,-20-17-298 0 0,-2-8-66 0 0,0-1 0 0 0,0 1 1 0 0,0-1-1 0 0,1 0 0 0 0,-1 1 0 0 0,0-1 1 0 0,1 1-1 0 0,-1-1 0 0 0,1 0 1 0 0,-1 1-1 0 0,1-1 0 0 0,0 0 1 0 0,-1 1-1 0 0,1-1 0 0 0,0 0 0 0 0,0 0 1 0 0,0 0-1 0 0,0 0 0 0 0,0 0 1 0 0,0 0-1 0 0,2 1 0 0 0,1 1 36 0 0,0 1-1 0 0,0-1 1 0 0,0 1-1 0 0,-1-1 1 0 0,1 1 0 0 0,4 7-1 0 0,9 9 123 0 0,8 20 166 0 0,-14-27-108 0 0,-1 1 1 0 0,13 25-1 0 0,-11-18 13 0 0,-7-12-113 0 0,-1 1 0 0 0,0 0 0 0 0,0 0 1 0 0,2 11-1 0 0,5 15 269 0 0,-9-30-321 0 0,-1 0 0 0 0,0 1 0 0 0,0-1 0 0 0,-1 0 0 0 0,0 1-1 0 0,0 10 1 0 0,0-15-61 0 0,0 0-1 0 0,0 0 1 0 0,0 0 0 0 0,0 0-1 0 0,-1 0 1 0 0,1 0-1 0 0,0-1 1 0 0,-1 1-1 0 0,0 0 1 0 0,1 0-1 0 0,-1 0 1 0 0,0-1-1 0 0,0 1 1 0 0,0 0 0 0 0,0-1-1 0 0,0 1 1 0 0,0-1-1 0 0,0 1 1 0 0,0-1-1 0 0,-1 1 1 0 0,1-1-1 0 0,-1 0 1 0 0,-2 2-1 0 0,-19 4 82 0 0,-11 0-146 0 0,34-7 47 0 0,-22 1-567 0 0,0-1-1 0 0,1-1 1 0 0,-1-1 0 0 0,-36-9-1 0 0,56 10 458 0 0,0 0-1 0 0,0 1 1 0 0,1-1-1 0 0,-1 0 0 0 0,0 0 1 0 0,1-1-1 0 0,-1 1 1 0 0,1 0-1 0 0,-1 0 1 0 0,1-1-1 0 0,0 1 0 0 0,-1-1 1 0 0,1 1-1 0 0,0-1 1 0 0,-1-2-1 0 0,-15-14-1772 0 0,15 17 1531 0 0,0-1 0 0 0,0 1-1 0 0,0 0 1 0 0,0-1-1 0 0,0 0 1 0 0,0 1 0 0 0,1-1-1 0 0,-1 0 1 0 0,0 0 0 0 0,1 0-1 0 0,0 0 1 0 0,-1 0-1 0 0,1 0 1 0 0,0 0 0 0 0,0 0-1 0 0,0-1 1 0 0,0 1 0 0 0,1 0-1 0 0,-1-1 1 0 0,1 1 0 0 0,-1 0-1 0 0,1-1 1 0 0,0 1-1 0 0,0-1 1 0 0,0 1 0 0 0,0-1-1 0 0,1-3 1 0 0,-1 0-470 0 0,0 1-1 0 0,0 0 1 0 0,1-1 0 0 0,0 1-1 0 0,0 0 1 0 0,1 0 0 0 0,2-8-1 0 0,5-14-3743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6272 0 0,'5'19'5488'0'0,"15"10"-2003"0"0,1 4 19 0 0,-10-13-1920 0 0,-9-18-1375 0 0,-1 1 0 0 0,1-1 0 0 0,-1 1 0 0 0,1-1 0 0 0,-1 1-1 0 0,0 0 1 0 0,0 0 0 0 0,0 0 0 0 0,0 0 0 0 0,-1-1 0 0 0,2 7-1 0 0,-2-4 7 0 0,0 0 0 0 0,1 0-1 0 0,0 0 1 0 0,0 0-1 0 0,0 0 1 0 0,1-1 0 0 0,2 6-1 0 0,-2-5-86 0 0,0 1 0 0 0,0-1-1 0 0,0 1 1 0 0,-1 0 0 0 0,0 0-1 0 0,0-1 1 0 0,0 9 0 0 0,8 140-473 0 0,-13-117-2345 0 0,-1 6-7269 0 0,6-37 6367 0 0,7-2-2424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6704 0 0,'-1'-6'825'0'0,"0"0"1"0"0,-1 0-1 0 0,0 1 1 0 0,1-1-1 0 0,-2 0 0 0 0,1 1 1 0 0,-1 0-1 0 0,0-1 1 0 0,0 1-1 0 0,-5-7 1 0 0,-3 2 494 0 0,10 9-1080 0 0,1 0-1 0 0,-1 0 1 0 0,0 0-1 0 0,0 0 1 0 0,0 0-1 0 0,0 1 1 0 0,0-1-1 0 0,0 0 1 0 0,0 0-1 0 0,0 1 0 0 0,-1-1 1 0 0,1 1-1 0 0,0-1 1 0 0,0 1-1 0 0,0-1 1 0 0,-1 1-1 0 0,1 0 1 0 0,0 0-1 0 0,-1-1 1 0 0,1 1-1 0 0,-2 0 1 0 0,2 0 548 0 0,0 2-709 0 0,0 0 1 0 0,1 0-1 0 0,-1-1 1 0 0,1 1-1 0 0,0 0 1 0 0,-1 0-1 0 0,1 0 1 0 0,0 0 0 0 0,0 0-1 0 0,0-1 1 0 0,1 1-1 0 0,-1 0 1 0 0,0 0-1 0 0,1 0 1 0 0,-1 0-1 0 0,2 1 1 0 0,7 25 130 0 0,4 8 32 0 0,-1 1-1 0 0,10 52 0 0 0,-11-44-98 0 0,0 1-54 0 0,-1-14-31 0 0,-3 1 0 0 0,0 1 0 0 0,2 56 0 0 0,0 61 133 0 0,2-104-102 0 0,-8-40-83 0 0,-1 0 0 0 0,0 0 0 0 0,0 0 0 0 0,-1 0 0 0 0,1 11 0 0 0,-2-18-4 0 0,0 0 0 0 0,0 1 0 0 0,0-1 0 0 0,0 0 0 0 0,0 1 0 0 0,1-1 0 0 0,-1 0 0 0 0,0 0 0 0 0,0 1 0 0 0,0-1 1 0 0,1 0-1 0 0,-1 0 0 0 0,0 1 0 0 0,0-1 0 0 0,0 0 0 0 0,1 0 0 0 0,-1 0 0 0 0,0 1 0 0 0,1-1 0 0 0,-1 0 0 0 0,0 0 0 0 0,0 0 0 0 0,1 0 0 0 0,-1 0 0 0 0,0 0 0 0 0,1 1 0 0 0,-1-1 0 0 0,0 0 0 0 0,1 0 0 0 0,-1 0 0 0 0,0 0 0 0 0,1 0 0 0 0,-1 0 0 0 0,0 0 0 0 0,0 0 0 0 0,1-1 0 0 0,-1 1 0 0 0,0 0 0 0 0,1 0 0 0 0,15-4 67 0 0,-14 3-56 0 0,7-20 4 0 0,-8 18-15 0 0,0 0-1 0 0,0 0 1 0 0,0 0-1 0 0,0 1 1 0 0,1-1-1 0 0,-1 0 0 0 0,1 1 1 0 0,-1-1-1 0 0,1 1 1 0 0,2-3-1 0 0,-2 3-1 0 0,0 0-1 0 0,0-1 0 0 0,0 1 1 0 0,-1-1-1 0 0,1 0 0 0 0,-1 0 1 0 0,1 1-1 0 0,-1-1 0 0 0,0 0 1 0 0,0 0-1 0 0,-1 0 0 0 0,1 0 1 0 0,0 0-1 0 0,-1 0 0 0 0,0-3 1 0 0,8-26-6 0 0,8 0-6 0 0,-1-1 0 0 0,-2 0 0 0 0,11-46 0 0 0,-22 75 15 0 0,0 0-1 0 0,0 0 0 0 0,1 1 1 0 0,-1-1-1 0 0,1 0 0 0 0,0 1 1 0 0,0 0-1 0 0,0 0 1 0 0,0 0-1 0 0,6-4 0 0 0,3-4 8 0 0,-10 8-3 0 0,-2 2-7 0 0,1 0 0 0 0,-1 0 0 0 0,1 1 0 0 0,-1-1 0 0 0,1 0 0 0 0,-1 1 0 0 0,1-1 0 0 0,-1 0 0 0 0,1 1 0 0 0,0-1 0 0 0,-1 1 0 0 0,1-1 0 0 0,0 1 0 0 0,-1-1 0 0 0,1 1 0 0 0,0-1 0 0 0,0 1 0 0 0,0 0 0 0 0,-1-1 0 0 0,1 1 0 0 0,1 0 0 0 0,0-1 19 0 0,-2 1-7 0 0,1 0 1 0 0,-1 0 0 0 0,0 1-1 0 0,1-1 1 0 0,-1 0 0 0 0,1 0 0 0 0,-1 0-1 0 0,0 0 1 0 0,1 1 0 0 0,-1-1 0 0 0,1 0-1 0 0,-1 0 1 0 0,0 1 0 0 0,1-1 0 0 0,-1 0-1 0 0,0 1 1 0 0,1-1 0 0 0,-1 0 0 0 0,0 1-1 0 0,0-1 1 0 0,1 0 0 0 0,-1 1 0 0 0,0-1-1 0 0,0 1 1 0 0,0-1 0 0 0,1 0-1 0 0,-1 1 1 0 0,0-1 0 0 0,0 1 0 0 0,0-1-1 0 0,0 1 1 0 0,0-1 0 0 0,0 1 0 0 0,0-1-1 0 0,0 0 1 0 0,0 1 0 0 0,0-1 0 0 0,0 1-1 0 0,0-1 1 0 0,-1 1 0 0 0,1-1 0 0 0,0 0-1 0 0,0 1 1 0 0,0-1 0 0 0,0 1-1 0 0,-1-1 1 0 0,-2 6 44 0 0,0-1-1 0 0,0 1 1 0 0,1 0-1 0 0,-1 0 1 0 0,1 0-1 0 0,1 0 0 0 0,-1 0 1 0 0,0 10-1 0 0,0-7-3 0 0,1-1-1 0 0,-1 0 0 0 0,-1-1 0 0 0,-4 14 0 0 0,4-16-35 0 0,1 1 0 0 0,0 0 0 0 0,0 0-1 0 0,0 0 1 0 0,1 0 0 0 0,0 1 0 0 0,0-1-1 0 0,1 0 1 0 0,0 0 0 0 0,0 1 0 0 0,0-1-1 0 0,1 0 1 0 0,0 0 0 0 0,0 1 0 0 0,1-1-1 0 0,-1 0 1 0 0,1 0 0 0 0,1-1 0 0 0,-1 1-1 0 0,1 0 1 0 0,0-1 0 0 0,0 1 0 0 0,1-1-1 0 0,4 6 1 0 0,2 2-11 0 0,-9-11-6 0 0,0 0 0 0 0,0 0 0 0 0,1 0 0 0 0,-1 0 0 0 0,1 0 0 0 0,0 0 0 0 0,-1-1 0 0 0,1 1 0 0 0,0-1 0 0 0,0 1 0 0 0,0-1 0 0 0,0 0 0 0 0,0 1 0 0 0,4 0-1 0 0,67 49-49 0 0,-64-47-69 0 0,0 1 0 0 0,1-1 0 0 0,0 0 0 0 0,14 3 1 0 0,-21-6-19 0 0,0-1 1 0 0,1 1 0 0 0,-1 0 0 0 0,0-1 0 0 0,0 0-1 0 0,0 0 1 0 0,1 0 0 0 0,-1 0 0 0 0,0 0-1 0 0,0-1 1 0 0,1 1 0 0 0,-1-1 0 0 0,0 0 0 0 0,0 0-1 0 0,0 0 1 0 0,0 0 0 0 0,0-1 0 0 0,0 1-1 0 0,4-4 1 0 0,24-12-1335 0 0,-28 16 1332 0 0,0 0 0 0 0,0 0-1 0 0,0-1 1 0 0,0 1 0 0 0,-1-1-1 0 0,1 1 1 0 0,0-1 0 0 0,-1 0-1 0 0,1 0 1 0 0,-1 0 0 0 0,0 0 0 0 0,1-1-1 0 0,-1 1 1 0 0,0 0 0 0 0,0-1-1 0 0,-1 0 1 0 0,2-2 0 0 0,-1-3-181 0 0,-2 7 244 0 0,1-1 0 0 0,-1 0 1 0 0,0 1-1 0 0,1-1 0 0 0,-1 0 1 0 0,1 1-1 0 0,-1-1 0 0 0,1 0 1 0 0,0 1-1 0 0,0-1 0 0 0,0 1 0 0 0,0 0 1 0 0,0-1-1 0 0,0 1 0 0 0,0 0 1 0 0,0-1-1 0 0,1 1 0 0 0,-1 0 1 0 0,0 0-1 0 0,3-1 0 0 0,-2 1-6 0 0,0 0-1 0 0,-1 1 0 0 0,1-1 1 0 0,0 0-1 0 0,-1 0 0 0 0,1 0 0 0 0,-1 0 1 0 0,1 0-1 0 0,-1-1 0 0 0,0 1 0 0 0,1 0 1 0 0,-1-1-1 0 0,0 1 0 0 0,0-1 1 0 0,0 1-1 0 0,0-1 0 0 0,0 1 0 0 0,0-1 1 0 0,-1 0-1 0 0,1 1 0 0 0,0-1 1 0 0,-1 0-1 0 0,1-2 0 0 0,-1 3 38 0 0,1 1 0 0 0,-1-1 0 0 0,0 0 0 0 0,1 1 0 0 0,-1-1 0 0 0,0 1 0 0 0,1-1 0 0 0,-1 0 0 0 0,1 1 0 0 0,-1-1 0 0 0,1 1 0 0 0,-1-1 0 0 0,1 1 0 0 0,-1-1 0 0 0,1 1 0 0 0,0 0 0 0 0,-1-1 0 0 0,1 1 0 0 0,-1 0 0 0 0,1-1 0 0 0,1 1 0 0 0,1-2-83 0 0,0 0 0 0 0,0 1 0 0 0,0-1 0 0 0,0-1 1 0 0,0 1-1 0 0,-1 0 0 0 0,1-1 0 0 0,-1 1 1 0 0,4-6-1 0 0,6-6-454 0 0,9 1-289 0 0,-5-11 52 0 0,8 11 47 0 0,27-49-1114 0 0,-2 13 915 0 0,-35 36 1002 0 0,28-32-28 0 0,-40 41 322 0 0,1 1 0 0 0,-1-1 0 0 0,1 0 0 0 0,-1 0 0 0 0,-1 0 0 0 0,1 0 0 0 0,0 0 0 0 0,-1 0 0 0 0,0 0 0 0 0,0 0 0 0 0,0-1 0 0 0,0-5 0 0 0,-1-2 447 0 0,1 6-91 0 0,-1-1-1 0 0,-1 0 1 0 0,1 0-1 0 0,-1 0 1 0 0,0 0 0 0 0,0 1-1 0 0,-3-10 1 0 0,2 13-490 0 0,0 0 0 0 0,0 1 1 0 0,0-1-1 0 0,0 0 0 0 0,0 1 1 0 0,-1-1-1 0 0,1 1 0 0 0,-1 0 1 0 0,1 0-1 0 0,-1 0 0 0 0,0 0 1 0 0,0 0-1 0 0,0 0 0 0 0,0 1 1 0 0,0 0-1 0 0,0-1 0 0 0,-1 1 1 0 0,1 0-1 0 0,0 1 0 0 0,-1-1 1 0 0,1 1-1 0 0,0-1 0 0 0,-1 1 1 0 0,1 0-1 0 0,-1 0 0 0 0,1 0 1 0 0,0 1-1 0 0,-1-1 0 0 0,1 1 1 0 0,0 0-1 0 0,-1 0 0 0 0,1 0 1 0 0,-5 3-1 0 0,4-2-110 0 0,-1 1-1 0 0,1 1 1 0 0,0-1 0 0 0,0 0 0 0 0,0 1 0 0 0,-5 6 0 0 0,-9 8 84 0 0,13-14-128 0 0,0 0 1 0 0,1 0 0 0 0,0 1 0 0 0,-1 0-1 0 0,2 0 1 0 0,-1 0 0 0 0,-4 8 0 0 0,-14 18 152 0 0,15-20-155 0 0,0 1 1 0 0,0 1-1 0 0,2-1 1 0 0,-1 1-1 0 0,1 0 0 0 0,1 0 1 0 0,-5 27 0 0 0,3-10 4 0 0,0 20-2 0 0,5-43-38 0 0,1-3 0 0 0,0 0 0 0 0,0 0 0 0 0,0 0 0 0 0,0 0 0 0 0,0 0 0 0 0,1 0 0 0 0,0 0 0 0 0,0 0 0 0 0,0 0 0 0 0,0 0 0 0 0,3 4 0 0 0,14 30-13 0 0,-13-31 19 0 0,0 0-3 0 0,1 0-1 0 0,-1-1 1 0 0,1 0 0 0 0,0 0 0 0 0,1 0-1 0 0,-1-1 1 0 0,1 0 0 0 0,13 8-1 0 0,-2 0 14 0 0,-18-12-15 0 0,1 0 0 0 0,0 0 0 0 0,-1 0 0 0 0,1 0 0 0 0,0-1-1 0 0,0 1 1 0 0,0 0 0 0 0,0-1 0 0 0,-1 1 0 0 0,1-1 0 0 0,0 1 0 0 0,0-1 0 0 0,0 1 0 0 0,0-1-1 0 0,0 0 1 0 0,1 1 0 0 0,-1-1 0 0 0,0 0 0 0 0,2 0 0 0 0,13 3-4 0 0,37 3-21 0 0,-52-6 23 0 0,1 1 0 0 0,0-1 0 0 0,-1 0 0 0 0,1 0 0 0 0,-1-1 0 0 0,1 1 0 0 0,0 0 0 0 0,-1 0 0 0 0,1-1 0 0 0,-1 1 0 0 0,1-1 0 0 0,0 1 0 0 0,-1-1 0 0 0,0 0 1 0 0,1 0-1 0 0,-1 0 0 0 0,1 1 0 0 0,-1-1 0 0 0,0 0 0 0 0,0-1 0 0 0,1 1 0 0 0,-1 0 0 0 0,0 0 0 0 0,1-2 0 0 0,34-39-87 0 0,-8-7 31 0 0,-23 32 45 0 0,-1-1 0 0 0,0-1 1 0 0,-1 1-1 0 0,-1-1 0 0 0,-1-22 0 0 0,-1 30 23 0 0,1 8-5 0 0,-1-1-1 0 0,0 1 1 0 0,0-1-1 0 0,0 1 1 0 0,0 0-1 0 0,-1-1 1 0 0,0 1-1 0 0,1 0 1 0 0,-1-1-1 0 0,0 1 1 0 0,-3-6 0 0 0,-6-18 10 0 0,10 25-14 0 0,0 0-1 0 0,-1 0 1 0 0,1 0 0 0 0,-1 0 0 0 0,1 0-1 0 0,-1 0 1 0 0,0 1 0 0 0,1-1 0 0 0,-1 0 0 0 0,0 0-1 0 0,0 1 1 0 0,0-1 0 0 0,-1 0 0 0 0,1 1-1 0 0,0-1 1 0 0,0 1 0 0 0,-1 0 0 0 0,1-1-1 0 0,-1 1 1 0 0,-2-2 0 0 0,2 2 0 0 0,0-1 0 0 0,-1 1 0 0 0,2-1 0 0 0,-1 0 0 0 0,0 1 0 0 0,0-1 0 0 0,0 0 0 0 0,1 0 0 0 0,-1 0 0 0 0,0-3 0 0 0,-15-15-24 0 0,8 12 40 0 0,3 3-190 0 0,4 21 65 0 0,3-14 104 0 0,-1 1 0 0 0,1 0 0 0 0,-1-1 0 0 0,1 0 1 0 0,0 1-1 0 0,0-1 0 0 0,0 1 0 0 0,0-1 1 0 0,0 0-1 0 0,1 0 0 0 0,2 4 0 0 0,-2-4 1 0 0,-1 0 0 0 0,1 0-1 0 0,-1 0 1 0 0,0 0 0 0 0,0 0-1 0 0,0 0 1 0 0,0 1 0 0 0,0-1-1 0 0,-1 0 1 0 0,1 0 0 0 0,0 4-1 0 0,-1-4 3 0 0,1 0 0 0 0,-1-1 0 0 0,0 1 0 0 0,1-1-1 0 0,-1 0 1 0 0,1 1 0 0 0,-1-1 0 0 0,1 1 0 0 0,0-1 0 0 0,-1 0-1 0 0,1 1 1 0 0,0-1 0 0 0,0 0 0 0 0,0 0 0 0 0,0 0 0 0 0,0 0-1 0 0,2 2 1 0 0,-2-2-2 0 0,0 0-1 0 0,0-1 1 0 0,0 1 0 0 0,0 0-1 0 0,0 1 1 0 0,0-1-1 0 0,0 0 1 0 0,0 0-1 0 0,-1 0 1 0 0,1 0 0 0 0,-1 1-1 0 0,1-1 1 0 0,-1 0-1 0 0,1 1 1 0 0,-1-1-1 0 0,1 0 1 0 0,-1 2 0 0 0,3 6-15 0 0,1-1 0 0 0,0 0 0 0 0,1 1 0 0 0,0-2 0 0 0,0 1 0 0 0,0 0 1 0 0,1-1-1 0 0,0 0 0 0 0,1-1 0 0 0,11 10 0 0 0,19 21-276 0 0,-15-24-31 0 0,-19-11 146 0 0,0 0 0 0 0,1 0 0 0 0,-1 0 0 0 0,0 0 0 0 0,1 0-1 0 0,0-1 1 0 0,-1 0 0 0 0,1 0 0 0 0,0 0 0 0 0,-1 0 0 0 0,1-1 0 0 0,0 1 0 0 0,4-1 0 0 0,-5 0-338 0 0,-1-2 180 0 0,1 0 1 0 0,-1 0 0 0 0,0-1-1 0 0,1 1 1 0 0,-1-1 0 0 0,0 0-1 0 0,0 1 1 0 0,-1-1 0 0 0,1 0-1 0 0,0 0 1 0 0,-1 0 0 0 0,0 0-1 0 0,2-6 1 0 0,31-58-3931 0 0,12-24 844 0 0,-17 7 1790 0 0,-18 47 1411 0 0,-10 33 367 0 0,1 0 1 0 0,-1-1-1 0 0,0 1 1 0 0,0-1 0 0 0,0 1-1 0 0,0-1 1 0 0,-1-8 4726 0 0,0 33-2311 0 0,0 10-486 0 0,-2-20-1792 0 0,2 0 0 0 0,-1 1-1 0 0,2-1 1 0 0,-1 1 0 0 0,1-1 0 0 0,1 0-1 0 0,0 1 1 0 0,0-1 0 0 0,1 0 0 0 0,7 16-1 0 0,21 37 603 0 0,-20-39-616 0 0,-11-22-249 0 0,1 0-1 0 0,0 0 1 0 0,0 0 0 0 0,0 1 0 0 0,0-1-1 0 0,0 0 1 0 0,0 0 0 0 0,0 0-1 0 0,0 0 1 0 0,1-1 0 0 0,2 4-1 0 0,1-1 43 0 0,-2 0 0 0 0,1-1 0 0 0,0 1 1 0 0,-1 0-1 0 0,0 1 0 0 0,0-1 0 0 0,0 1 0 0 0,0-1 0 0 0,3 10 0 0 0,-6-13-49 0 0,1 0 0 0 0,-1 0 0 0 0,0 0 0 0 0,1-1-1 0 0,-1 1 1 0 0,1 0 0 0 0,-1-1 0 0 0,1 1 0 0 0,-1 0 0 0 0,1-1 0 0 0,-1 1 0 0 0,1 0 0 0 0,0-1 0 0 0,-1 1 0 0 0,1-1 0 0 0,0 1-1 0 0,0-1 1 0 0,-1 0 0 0 0,1 1 0 0 0,0-1 0 0 0,0 0 0 0 0,0 1 0 0 0,1-1 0 0 0,-2 0 29 0 0,0 1-1 0 0,1-1 1 0 0,-1 0 0 0 0,1 0-1 0 0,-1 1 1 0 0,0-1 0 0 0,1 0 0 0 0,-1 0-1 0 0,1 0 1 0 0,-1 0 0 0 0,1 0-1 0 0,-1 0 1 0 0,1 0 0 0 0,-1 1 0 0 0,1-1-1 0 0,-1-1 1 0 0,0 1 0 0 0,1 0 0 0 0,-1 0-1 0 0,1 0 1 0 0,-1 0 0 0 0,1 0-1 0 0,-1 0 1 0 0,1 0 0 0 0,-1-1 0 0 0,0 1-1 0 0,1 0 1 0 0,-1 0 0 0 0,1-1-1 0 0,-1 1 1 0 0,0 0 0 0 0,1 0 0 0 0,-1-1-1 0 0,0 1 1 0 0,1 0 0 0 0,-1-2 0 0 0,0-1-13 0 0,0 0 1 0 0,0-1 0 0 0,0 1-1 0 0,0-1 1 0 0,-1 1 0 0 0,0-1-1 0 0,0 1 1 0 0,0 0 0 0 0,0-1-1 0 0,0 1 1 0 0,-4-5 0 0 0,-6-22 85 0 0,10 26-106 0 0,0 1-1 0 0,0-1 1 0 0,0 1 0 0 0,0-1-1 0 0,-1 1 1 0 0,0 0 0 0 0,1 0-1 0 0,-1-1 1 0 0,-4-3 0 0 0,-8-18 45 0 0,0-2 23 0 0,-2 2-24 0 0,2 0-1 0 0,0 0 0 0 0,2-2 1 0 0,-11-34-1 0 0,20 54-52 0 0,1 1 0 0 0,1 0 0 0 0,1 0 0 0 0,-1 0 0 0 0,1 1 0 0 0,0-1 0 0 0,1-12 0 0 0,0-2-98 0 0,0 18 73 0 0,1 0 0 0 0,-1-1 0 0 0,0 1 0 0 0,1 0 0 0 0,0 0 0 0 0,-1 0 1 0 0,1 0-1 0 0,0 0 0 0 0,0 1 0 0 0,0-1 0 0 0,0 1 0 0 0,0-1 1 0 0,0 1-1 0 0,1 0 0 0 0,-1-1 0 0 0,4 0 0 0 0,8-6-148 0 0,40-22-992 0 0,-52 28 1089 0 0,0 1-1 0 0,-1 0 0 0 0,1-1 1 0 0,0 1-1 0 0,0 0 0 0 0,0 0 1 0 0,0 1-1 0 0,0-1 1 0 0,0 0-1 0 0,1 0 0 0 0,1 1 1 0 0,19-9-738 0 0,-15 4 229 0 0,1 1 0 0 0,0 0 0 0 0,0 0-1 0 0,0 1 1 0 0,13-3 0 0 0,28-12-2241 0 0,-40 12 1718 0 0,0 2 0 0 0,1-1 0 0 0,0 1 0 0 0,-1 0 0 0 0,1 1 0 0 0,14-2 0 0 0,1-1-1151 0 0,-10 3 292 0 0,16 2-2010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7512 0 0,'0'93'12219'0'0,"0"0"-6251"0"0,0 0-8475 0 0,0-2-10697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3240 0 0,'-1'-1'374'0'0,"-1"0"0"0"0,0 0 0 0 0,1 0 0 0 0,-1 0 1 0 0,0 0-1 0 0,0 1 0 0 0,1-1 0 0 0,-1 0 0 0 0,0 1 0 0 0,0 0 0 0 0,0-1 0 0 0,0 1 0 0 0,0 0 1 0 0,0 0-1 0 0,0 0 0 0 0,0 0 0 0 0,0 0 0 0 0,0 0 0 0 0,-2 1 0 0 0,-35 17 3084 0 0,4-2-1718 0 0,31-15-1575 0 0,0 0 0 0 0,0 1 0 0 0,0-1 0 0 0,1 1 1 0 0,-1 0-1 0 0,0 0 0 0 0,1 0 0 0 0,0 0 0 0 0,-1 1 1 0 0,-4 4-1 0 0,4-4-13 0 0,-1 0 0 0 0,1 0 0 0 0,-1-1 0 0 0,0 0 1 0 0,0 0-1 0 0,-8 3 0 0 0,-25 12 723 0 0,-24 31 661 0 0,60-46-1493 0 0,0 0 1 0 0,0 0-1 0 0,0 1 1 0 0,0-1-1 0 0,0 1 1 0 0,0-1-1 0 0,1 1 1 0 0,-1-1-1 0 0,1 1 1 0 0,-1 0-1 0 0,1 0 1 0 0,0-1-1 0 0,1 1 1 0 0,-1 0-1 0 0,0 4 0 0 0,-2 49 337 0 0,3-45-303 0 0,0-8-64 0 0,1 0 1 0 0,0 1 0 0 0,0-1-1 0 0,0 0 1 0 0,0 0 0 0 0,0 0-1 0 0,1 0 1 0 0,-1 0 0 0 0,1-1-1 0 0,0 1 1 0 0,0 0 0 0 0,0-1-1 0 0,0 1 1 0 0,0-1 0 0 0,1 0-1 0 0,3 3 1 0 0,3 4 43 0 0,117 133 634 0 0,-122-136-620 0 0,-1-1 0 0 0,1 0 1 0 0,0 0-1 0 0,1 0 1 0 0,-1-1-1 0 0,1 1 0 0 0,9 5 1 0 0,-3-1 43 0 0,15 33 332 0 0,-17-31-303 0 0,0 1 1 0 0,0 0 0 0 0,-1 1-1 0 0,10 22 1 0 0,0 49 511 0 0,-17-77-605 0 0,1 0 1 0 0,-1 0 0 0 0,-1 0 0 0 0,1 0 0 0 0,-1 0 0 0 0,0 0 0 0 0,-2 11-1 0 0,0 3 104 0 0,-26 3 177 0 0,18-20-417 0 0,1 0 0 0 0,-1-1 0 0 0,0 0 0 0 0,0 0 0 0 0,0-1 1 0 0,-1 0-1 0 0,1-1 0 0 0,0 0 0 0 0,-1-1 0 0 0,1 0 0 0 0,-1 0 0 0 0,1-2 0 0 0,0 1 0 0 0,-14-4 1 0 0,20 3-250 0 0,0 0 1 0 0,0-1 0 0 0,0 1-1 0 0,0-1 1 0 0,1 1 0 0 0,-1-1-1 0 0,1 0 1 0 0,0-1 0 0 0,0 1-1 0 0,0 0 1 0 0,0-1 0 0 0,0 0-1 0 0,1 0 1 0 0,0 0 0 0 0,0 0-1 0 0,-3-7 1 0 0,1-15-1678 0 0,2 21 1272 0 0,1-1 0 0 0,0 1 0 0 0,0-1 0 0 0,1 1-1 0 0,-1-1 1 0 0,1 0 0 0 0,0 1 0 0 0,2-11-1 0 0,0 9 52 0 0,0-1-1 0 0,1 1 1 0 0,0 0-1 0 0,0-1 1 0 0,1 2-1 0 0,-1-1 1 0 0,9-10-1 0 0,0 3-3253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5040 0 0,'0'0'3356'0'0,"0"6"1686"0"0,0 25-2627 0 0,1 0-924 0 0,0 1 1 0 0,2-1 0 0 0,9 42-1 0 0,-8-51-1056 0 0,-1 1 0 0 0,0 23-1 0 0,0-39-393 0 0,0-1 0 0 0,0 0 0 0 0,1 1 0 0 0,0-1 0 0 0,0-1 0 0 0,0 1 0 0 0,1-1 0 0 0,0 1 0 0 0,0-1 0 0 0,0 0-1 0 0,0-1 1 0 0,12 8 0 0 0,-13-10-42 0 0,-1 0 1 0 0,0-1-1 0 0,1 1 0 0 0,-1-1 0 0 0,1 0 0 0 0,0 0 1 0 0,-1 0-1 0 0,1-1 0 0 0,0 1 0 0 0,-1-1 0 0 0,1 0 1 0 0,0 0-1 0 0,0 0 0 0 0,-1 0 0 0 0,1-1 0 0 0,0 1 1 0 0,-1-1-1 0 0,1 0 0 0 0,0 0 0 0 0,-1-1 0 0 0,1 1 0 0 0,-1-1 1 0 0,0 0-1 0 0,0 1 0 0 0,1-1 0 0 0,-1-1 0 0 0,4-3 1 0 0,29-29-206 0 0,-33 33 198 0 0,0 0 0 0 0,0-1 0 0 0,0 1 0 0 0,-1 0-1 0 0,1-1 1 0 0,-1 0 0 0 0,0 1 0 0 0,0-1 0 0 0,0 0-1 0 0,0 0 1 0 0,0-1 0 0 0,2-5 0 0 0,21-34-108 0 0,1-31 149 0 0,-11 27 143 0 0,-6-78 1 0 0,-9 51-14 0 0,0 46 517 0 0,0 50 1513 0 0,0-10-2128 0 0,0-1-1 0 0,1 0 1 0 0,1 1-1 0 0,0-1 0 0 0,1 0 1 0 0,0 0-1 0 0,0 0 1 0 0,7 13-1 0 0,-9-21-65 0 0,0-1 0 0 0,0 1 0 0 0,-1-1 0 0 0,1 1 1 0 0,-1 0-1 0 0,1-1 0 0 0,-1 1 0 0 0,0 0 0 0 0,0-1 0 0 0,-1 6 0 0 0,0-6 0 0 0,1 1 0 0 0,0-1 0 0 0,0 0 0 0 0,0 0 1 0 0,0 1-1 0 0,0-1 0 0 0,0 0 0 0 0,1 1 0 0 0,-1-1 0 0 0,1 0 0 0 0,-1 0 0 0 0,1 0 0 0 0,0 0 1 0 0,0 0-1 0 0,0 0 0 0 0,1 3 0 0 0,1-1-57 0 0,-1 0 1 0 0,1 1 0 0 0,-1-1-1 0 0,0 1 1 0 0,-1 0-1 0 0,1 0 1 0 0,-1 0-1 0 0,0 0 1 0 0,0 0 0 0 0,-1 0-1 0 0,1 0 1 0 0,-1 0-1 0 0,-1 6 1 0 0,1-10-60 0 0,0 0 0 0 0,1 0 1 0 0,-1 0-1 0 0,0 0 0 0 0,0 0 0 0 0,1 1 1 0 0,-1-1-1 0 0,1 0 0 0 0,-1 0 0 0 0,1 0 0 0 0,-1 0 1 0 0,1 0-1 0 0,-1-1 0 0 0,1 1 0 0 0,0 0 1 0 0,1 1-1 0 0,4-2-1786 0 0,-3-13-338 0 0,6-49-6096 0 0,-9 55 7455 0 0,0-1 0 0 0,1 0 0 0 0,0 0 0 0 0,0 0 0 0 0,1 1 0 0 0,-1-1 0 0 0,6-11 0 0 0,2 6-2622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3352 0 0,'-2'6'4153'0'0,"-5"22"-360"0"0,10 69 1569 0 0,0-64-4362 0 0,2-1-1 0 0,11 45 0 0 0,-6-18-74 0 0,-9-47-728 0 0,0-1 0 0 0,1 1 0 0 0,6 18 0 0 0,-3-10 147 0 0,0 0-1 0 0,-2 0 1 0 0,0 0 0 0 0,-1 0-1 0 0,-1 1 1 0 0,-2 21-1 0 0,1-24-142 0 0,9 69 1280 0 0,-18-186 51 0 0,8 65-1501 0 0,-1 20-8 0 0,2 1 0 0 0,-1-1 0 0 0,2 1 0 0 0,0-1 0 0 0,3-16 0 0 0,-2 27-18 0 0,0 1-1 0 0,0 0 0 0 0,0-1 1 0 0,0 1-1 0 0,0 0 0 0 0,0 0 1 0 0,1 0-1 0 0,-1 1 0 0 0,1-1 1 0 0,0 1-1 0 0,-1-1 0 0 0,1 1 1 0 0,3-1-1 0 0,-4 1-4 0 0,-1 1 0 0 0,1-1 0 0 0,0 1-1 0 0,-1-1 1 0 0,1 0 0 0 0,-1 0 0 0 0,0 0 0 0 0,1 1-1 0 0,-1-1 1 0 0,0-1 0 0 0,1 1 0 0 0,-1 0 0 0 0,0 0-1 0 0,0 0 1 0 0,0-1 0 0 0,0 1 0 0 0,1-2-1 0 0,-1 2-1 0 0,0 0-1 0 0,0 0 0 0 0,0 0 0 0 0,0 0 0 0 0,0 1 0 0 0,0-1 0 0 0,0 0 0 0 0,0 1 0 0 0,1-1 0 0 0,-1 1 0 0 0,0-1 0 0 0,0 1 0 0 0,1-1 0 0 0,-1 1 0 0 0,0 0 0 0 0,1 0 1 0 0,-1 0-1 0 0,0-1 0 0 0,1 1 0 0 0,1 1 0 0 0,3-2 18 0 0,-3 0-12 0 0,0 0 1 0 0,0 0-1 0 0,0 1 1 0 0,0-1-1 0 0,0 1 1 0 0,0 0-1 0 0,1 0 0 0 0,-1 0 1 0 0,0 0-1 0 0,0 1 1 0 0,0-1-1 0 0,0 1 1 0 0,0-1-1 0 0,0 1 1 0 0,0 0-1 0 0,0 1 0 0 0,0-1 1 0 0,0 0-1 0 0,-1 1 1 0 0,1 0-1 0 0,0-1 1 0 0,-1 1-1 0 0,0 0 1 0 0,1 0-1 0 0,3 5 0 0 0,19 12 87 0 0,-19-13-73 0 0,-1 0 1 0 0,0 0 0 0 0,0 1 0 0 0,0 0 0 0 0,-1-1 0 0 0,0 2 0 0 0,3 6 0 0 0,10 18 141 0 0,14 29 378 0 0,-28-57-490 0 0,-1 1 0 0 0,1-1-1 0 0,-1 1 1 0 0,0 0 0 0 0,-1 0-1 0 0,1 0 1 0 0,-1 0 0 0 0,0 0-1 0 0,0 0 1 0 0,0 7 0 0 0,0 60 799 0 0,-1-51-496 0 0,1-2-173 0 0,0-15-147 0 0,-1 0 1 0 0,1 0-1 0 0,-1-1 1 0 0,0 1-1 0 0,0 0 0 0 0,-1 0 1 0 0,1 0-1 0 0,-1-1 1 0 0,1 1-1 0 0,-1 0 0 0 0,-1-1 1 0 0,1 1-1 0 0,0 0 1 0 0,-4 5-1 0 0,-4 4 188 0 0,8-12-205 0 0,0 0 1 0 0,0 1-1 0 0,0-1 0 0 0,0 0 1 0 0,0 0-1 0 0,0 0 0 0 0,0 0 0 0 0,0 0 1 0 0,0 0-1 0 0,0 0 0 0 0,0 0 1 0 0,-1 0-1 0 0,1 0 0 0 0,0-1 1 0 0,-1 1-1 0 0,1-1 0 0 0,-1 1 1 0 0,1-1-1 0 0,-1 1 0 0 0,1-1 0 0 0,-1 0 1 0 0,1 0-1 0 0,-4 1 0 0 0,-88 8 150 0 0,86-9-197 0 0,5 0 11 0 0,0 1 1 0 0,-1-1 0 0 0,1 0-1 0 0,-1 0 1 0 0,1 0 0 0 0,-1 0 0 0 0,1-1-1 0 0,-1 1 1 0 0,1-1 0 0 0,-1 1 0 0 0,1-1-1 0 0,0 0 1 0 0,-1 0 0 0 0,1 0 0 0 0,0 0-1 0 0,0-1 1 0 0,0 1 0 0 0,0 0-1 0 0,0-1 1 0 0,0 0 0 0 0,0 1 0 0 0,-3-5-1 0 0,-24-17-585 0 0,21 10 397 0 0,7 11 163 0 0,0 0-1 0 0,0 1 0 0 0,0-1 0 0 0,0 0 0 0 0,0 0 0 0 0,0 1 0 0 0,-1-1 0 0 0,1 1 0 0 0,0-1 0 0 0,-1 1 1 0 0,0 0-1 0 0,-2-2 0 0 0,1 0-100 0 0,1 1-1 0 0,-1 0 1 0 0,1-1 0 0 0,0 1 0 0 0,0-1 0 0 0,0 0-1 0 0,0 1 1 0 0,1-1 0 0 0,-1 0 0 0 0,1 0 0 0 0,0 0-1 0 0,0 0 1 0 0,0-1 0 0 0,0 1 0 0 0,0 0 0 0 0,1 0 0 0 0,-1-6-1 0 0,0 0-644 0 0,0 0 0 0 0,0 1 0 0 0,1-1 0 0 0,1 0 0 0 0,2-16-1 0 0,-2 21 402 0 0,1 0 1 0 0,0 0-1 0 0,0 0 0 0 0,0 0 0 0 0,1 1 0 0 0,-1-1 0 0 0,6-5 0 0 0,13-21-2489 0 0,-20 28 2675 0 0,-1 0 0 0 0,1 0 0 0 0,0 0 0 0 0,0 0-1 0 0,0 0 1 0 0,0 0 0 0 0,0 0 0 0 0,0 1 0 0 0,1-1 0 0 0,-1 0 0 0 0,1 1-1 0 0,-1-1 1 0 0,1 1 0 0 0,0 0 0 0 0,1-2 0 0 0,-1 2-73 0 0,0 0 0 0 0,0-1 0 0 0,0 1-1 0 0,-1-1 1 0 0,1 0 0 0 0,0 0 0 0 0,-1 0 0 0 0,1 1 0 0 0,-1-1 0 0 0,0 0 0 0 0,0-1 0 0 0,0 1 0 0 0,1-2-1 0 0,15-20-2161 0 0,8 13-1906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4912 0 0,'-12'5'14079'0'0,"11"-1"-12180"0"0,28 9 2624 0 0,-6 0-4005 0 0,-1 0 0 0 0,-1 1 0 0 0,0 2-1 0 0,-1 0 1 0 0,0 0 0 0 0,-1 2 0 0 0,18 25 0 0 0,-12-20-256 0 0,-20-21-238 0 0,-1 0-1 0 0,1 1 1 0 0,-1-1 0 0 0,0 0-1 0 0,0 1 1 0 0,0-1 0 0 0,-1 1-1 0 0,1 0 1 0 0,0 0 0 0 0,-1-1-1 0 0,0 1 1 0 0,1 4 0 0 0,4 5 41 0 0,0 0 1 0 0,1 0-1 0 0,0-1 1 0 0,1 0-1 0 0,0 0 1 0 0,12 11-1 0 0,-16-17-29 0 0,0-1-1 0 0,0 1 1 0 0,0-1-1 0 0,-1 1 0 0 0,1 1 1 0 0,-1-1-1 0 0,3 8 0 0 0,-2-5-10 0 0,71 110 459 0 0,-72-113-466 0 0,6 9 53 0 0,-1 0-1 0 0,-1 1 1 0 0,0 0-1 0 0,5 17 1 0 0,6 14 57 0 0,-14-40-118 0 0,-1 0 0 0 0,0 1 0 0 0,-1-1 0 0 0,0 1 0 0 0,0-1 1 0 0,1 10-1 0 0,0-1 22 0 0,1 1 1 0 0,9 25 0 0 0,-9-30-29 0 0,-1 0 1 0 0,1 0-1 0 0,-2 0 1 0 0,1 1-1 0 0,0 18 1 0 0,15 104-136 0 0,-9 35-75 0 0,-9-16-2541 0 0,0-149 2267 0 0,-1 0-1 0 0,1 0 1 0 0,-1 0 0 0 0,0 0-1 0 0,0 0 1 0 0,0 0 0 0 0,-1 0-1 0 0,1 0 1 0 0,-1-1 0 0 0,0 1-1 0 0,0-1 1 0 0,0 1 0 0 0,-1-1-1 0 0,-4 6 1 0 0,-15 1-5597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10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1047 1391 7952 0 0,'-6'0'360'0'0,"0"-1"1"0"0,0 1-1 0 0,0-1 1 0 0,0 0-1 0 0,0 0 1 0 0,0-1 0 0 0,1 1-1 0 0,-1-1 1 0 0,-9-5-1 0 0,12 5-303 0 0,1 0 1 0 0,-1 1-1 0 0,1-1 0 0 0,0 0 1 0 0,-1 0-1 0 0,1 0 0 0 0,0-1 0 0 0,0 1 1 0 0,1 0-1 0 0,-1-1 0 0 0,0 1 0 0 0,1-1 1 0 0,0 0-1 0 0,-1 1 0 0 0,1-1 0 0 0,0 0 1 0 0,0 0-1 0 0,1 0 0 0 0,-1 0 1 0 0,0 0-1 0 0,1 1 0 0 0,0-1 0 0 0,0-4 1 0 0,-3-51 1229 0 0,1 35-651 0 0,1-1 0 0 0,2 1-1 0 0,2-27 1 0 0,0 27-56 0 0,-3 17-463 0 0,1 1-1 0 0,-1 0 1 0 0,1 0 0 0 0,0 0 0 0 0,1 0 0 0 0,-1 0 0 0 0,1 0-1 0 0,0 0 1 0 0,0 0 0 0 0,0 1 0 0 0,1-1 0 0 0,0 1-1 0 0,0-1 1 0 0,3-3 0 0 0,4-1 68 0 0,-7 7-130 0 0,-1-1 0 0 0,1 1 1 0 0,-1-1-1 0 0,1 0 1 0 0,-1 1-1 0 0,0-1 0 0 0,0 0 1 0 0,0 0-1 0 0,0-1 1 0 0,-1 1-1 0 0,2-4 0 0 0,0 3 12 0 0,1 0 0 0 0,0 0 0 0 0,0 0 0 0 0,0 0-1 0 0,0 1 1 0 0,0 0 0 0 0,1 0 0 0 0,-1 0 0 0 0,1 0-1 0 0,0 0 1 0 0,0 1 0 0 0,0 0 0 0 0,0 0 0 0 0,0 1-1 0 0,1-1 1 0 0,-1 1 0 0 0,0 0 0 0 0,10 0 0 0 0,-8 0 24 0 0,0 0 0 0 0,1 0 0 0 0,-1 1 0 0 0,0-1 0 0 0,1 2 0 0 0,-1-1 0 0 0,0 1 0 0 0,0 0 0 0 0,1 1 0 0 0,-1 0 1 0 0,0 0-1 0 0,0 0 0 0 0,-1 1 0 0 0,1 0 0 0 0,8 5 0 0 0,-8-1 16 0 0,1 1-1 0 0,-1 1 1 0 0,0-1 0 0 0,-1 1 0 0 0,0 0-1 0 0,8 16 1 0 0,-12-21-79 0 0,13 21 85 0 0,-1 2 1 0 0,-2 0-1 0 0,0 0 1 0 0,-2 1-1 0 0,-1 0 1 0 0,-1 1 0 0 0,-1 0-1 0 0,-2 1 1 0 0,-1-1-1 0 0,0 37 1 0 0,-3 2 26 0 0,1-23 87 0 0,-7 69 1 0 0,4-105-190 0 0,-2 0 1 0 0,1-1 0 0 0,-1 1 0 0 0,0-1 0 0 0,-1 0 0 0 0,0 0 0 0 0,-10 14 0 0 0,8-13 22 0 0,1 1-1 0 0,0-1 1 0 0,0 1 0 0 0,-5 17-1 0 0,7-19-25 0 0,0-1 0 0 0,0 1 0 0 0,0-1-1 0 0,-1 0 1 0 0,0 0 0 0 0,0-1 0 0 0,-1 1-1 0 0,0-1 1 0 0,-7 8 0 0 0,-4 4 71 0 0,4-4-68 0 0,-1-1 0 0 0,-1-1 0 0 0,0 0 0 0 0,0-1 0 0 0,-1-1 0 0 0,0 0 0 0 0,-1-1 0 0 0,0 0 0 0 0,0-2 0 0 0,-1 0 0 0 0,0 0 0 0 0,-1-2 0 0 0,1 0 0 0 0,-1-1 0 0 0,0-1 0 0 0,0-1 0 0 0,0 0 0 0 0,0-1 0 0 0,0-1 0 0 0,-21-3 0 0 0,31 2-29 0 0,0-1 0 0 0,1 0 0 0 0,-1 0-1 0 0,1-1 1 0 0,-1 0 0 0 0,1-1 0 0 0,0 1 0 0 0,0-1 0 0 0,1 0-1 0 0,-8-7 1 0 0,-64-59 28 0 0,65 58-30 0 0,-7-10 27 0 0,-33-46 0 0 0,25 30-33 0 0,19 24-6 0 0,0 0 0 0 0,2 0 0 0 0,-1-1 0 0 0,2 0 1 0 0,-7-22-1 0 0,0 2 7 0 0,5 10 2 0 0,1 0 0 0 0,1 0 0 0 0,1-1 1 0 0,1 0-1 0 0,1 0 0 0 0,2-47 0 0 0,1 61 4 0 0,2 0 0 0 0,0 0 1 0 0,0 0-1 0 0,1 0 0 0 0,0 0 0 0 0,1 0 0 0 0,8-17 0 0 0,45-73 88 0 0,-48 86-77 0 0,-2 4 0 0 0,1 1 0 0 0,0-1 0 0 0,0 2 0 0 0,1-1 0 0 0,0 1 0 0 0,1 0 0 0 0,0 1 0 0 0,1 0 0 0 0,14-9-1 0 0,-9 10 15 0 0,1 1 0 0 0,0 0 0 0 0,0 1 0 0 0,0 1 0 0 0,1 0 0 0 0,0 2 0 0 0,0 0 0 0 0,0 1-1 0 0,0 0 1 0 0,1 2 0 0 0,23 2 0 0 0,-38-1-22 0 0,1 0 1 0 0,-1 0-1 0 0,1 0 0 0 0,-1 1 1 0 0,1 0-1 0 0,-1 0 0 0 0,0 0 0 0 0,0 1 1 0 0,0-1-1 0 0,0 1 0 0 0,5 6 1 0 0,11 5 9 0 0,-14-11-4 0 0,-1 0-1 0 0,1 1 1 0 0,-1 0-1 0 0,0 0 1 0 0,0 0-1 0 0,0 1 1 0 0,-1-1-1 0 0,1 1 1 0 0,-1 0-1 0 0,0 1 0 0 0,-1-1 1 0 0,4 7-1 0 0,9 12 68 0 0,-7-11-47 0 0,-6-8-21 0 0,1-1 0 0 0,-1 1 0 0 0,0 1 0 0 0,0-1 1 0 0,0 0-1 0 0,-1 1 0 0 0,1-1 0 0 0,-1 1 0 0 0,-1 0 0 0 0,2 8 0 0 0,12 74 238 0 0,-8-60-164 0 0,-3 0 0 0 0,3 47-1 0 0,-6-1 12 0 0,-3 84 111 0 0,-1-141-181 0 0,0 0-1 0 0,-1-1 0 0 0,-12 32 0 0 0,1-4 13 0 0,7-22-11 0 0,0 0 0 0 0,-19 30-1 0 0,9-17 0 0 0,-2 8 17 0 0,-2-1 1 0 0,-2-1 0 0 0,-56 72-1 0 0,11-54 9 0 0,47-42-38 0 0,12-9-15 0 0,0-2-1 0 0,-1 1 0 0 0,0-1 0 0 0,0-1 0 0 0,0 0 0 0 0,-1-1 1 0 0,1 0-1 0 0,-1 0 0 0 0,0-1 0 0 0,0-1 0 0 0,0 0 0 0 0,-1-1 1 0 0,1 0-1 0 0,0-1 0 0 0,-20-2 0 0 0,27 1-7 0 0,1-1-1 0 0,1 1 0 0 0,-1-1 1 0 0,0 0-1 0 0,0 0 1 0 0,0 0-1 0 0,1-1 0 0 0,-1 1 1 0 0,-4-6-1 0 0,-10-5-10 0 0,-2-2 16 0 0,0 0 0 0 0,1-1 0 0 0,1-1 1 0 0,0-1-1 0 0,2 0 0 0 0,0-1 0 0 0,1-1 1 0 0,1-1-1 0 0,0 0 0 0 0,2 0 0 0 0,1-1 1 0 0,-16-43-1 0 0,1 0 10 0 0,20 53-13 0 0,1 0 0 0 0,0 0-1 0 0,0-1 1 0 0,2 1-1 0 0,-4-21 1 0 0,-1-20 2 0 0,3 21 12 0 0,-2-51 0 0 0,7 70-10 0 0,1 1 1 0 0,0-1-1 0 0,1 0 0 0 0,0 1 1 0 0,1-1-1 0 0,1 1 0 0 0,6-17 1 0 0,7-12-3 0 0,28-61 3 0 0,-40 93-3 0 0,0 1 1 0 0,0 0-1 0 0,0 0 1 0 0,1 0-1 0 0,1 1 1 0 0,-1 0-1 0 0,1 0 1 0 0,0 0-1 0 0,9-5 1 0 0,23-7 9 0 0,-21 7-7 0 0,-14 8-2 0 0,0 2 0 0 0,0-1 0 0 0,0 0 0 0 0,0 1 0 0 0,1 0 0 0 0,-1 0 0 0 0,1 0 0 0 0,-1 1-1 0 0,9-3 1 0 0,44-11 108 0 0,-42 11-73 0 0,0-1 0 0 0,1 2 0 0 0,26-3 1 0 0,-36 6-32 0 0,0 0 1 0 0,0 0 0 0 0,-1 1 0 0 0,1-1 0 0 0,0 1-1 0 0,-1 1 1 0 0,1-1 0 0 0,0 1 0 0 0,-1 0-1 0 0,0 0 1 0 0,0 1 0 0 0,1 0 0 0 0,-1 0 0 0 0,6 4-1 0 0,-2 0 19 0 0,-1 0-1 0 0,1 0 0 0 0,-1 1 0 0 0,0 0 0 0 0,-1 0 0 0 0,0 1 1 0 0,7 11-1 0 0,17 22 42 0 0,-24-35-57 0 0,-1 0 0 0 0,0 1 0 0 0,0 0 0 0 0,-1 0 0 0 0,0 1 0 0 0,-1 0 0 0 0,0 0 0 0 0,6 17 0 0 0,7 44 103 0 0,-7-38-58 0 0,-3 1-1 0 0,0-1 0 0 0,3 65 0 0 0,-10-57-18 0 0,2-11 44 0 0,-2 0 0 0 0,-1 0 0 0 0,-1-1-1 0 0,-2 1 1 0 0,0-1 0 0 0,-14 46 0 0 0,14-68-68 0 0,0 0-1 0 0,0 0 1 0 0,-1 0 0 0 0,0-1 0 0 0,0 0 0 0 0,0 0-1 0 0,0 0 1 0 0,-1 0 0 0 0,0-1 0 0 0,0 0 0 0 0,0 0 0 0 0,-1 0-1 0 0,1-1 1 0 0,-1 0 0 0 0,0-1 0 0 0,0 1 0 0 0,-8 1-1 0 0,7-1-4 0 0,4-1-1 0 0,0-1-1 0 0,0 1 1 0 0,0-1-1 0 0,0 0 1 0 0,0 0-1 0 0,0 0 1 0 0,-1-1-1 0 0,1 1 1 0 0,0-1 0 0 0,0 0-1 0 0,-1 0 1 0 0,1-1-1 0 0,0 1 1 0 0,0-1-1 0 0,0 0 1 0 0,-1 0-1 0 0,1 0 1 0 0,0-1 0 0 0,0 0-1 0 0,1 1 1 0 0,-1-1-1 0 0,0 0 1 0 0,-3-4-1 0 0,-29-20 13 0 0,26 19-25 0 0,1 1-1 0 0,0-1 0 0 0,0 0 1 0 0,-8-10-1 0 0,-27-30-10 0 0,33 38 13 0 0,0-2 0 0 0,2 1 0 0 0,-1-1 0 0 0,1-1 0 0 0,1 0 0 0 0,-11-19 0 0 0,5 0 3 0 0,-2-4-6 0 0,1 0-1 0 0,1-2 1 0 0,-12-55 0 0 0,25 88 10 0 0,-18-119 14 0 0,18 108-13 0 0,1 0 1 0 0,0 0-1 0 0,1 0 1 0 0,0 0-1 0 0,2 0 0 0 0,3-15 1 0 0,1 3-8 0 0,-5 19 3 0 0,-1 1 1 0 0,2-1-1 0 0,-1 1 0 0 0,1 0 1 0 0,0-1-1 0 0,0 1 1 0 0,1 0-1 0 0,0 1 0 0 0,0-1 1 0 0,7-7-1 0 0,18-25 5 0 0,-21 26 4 0 0,1 2-1 0 0,0-1 0 0 0,1 1 1 0 0,16-14-1 0 0,-16 18 6 0 0,0 1-1 0 0,0 0 1 0 0,1 0-1 0 0,0 1 1 0 0,0 1-1 0 0,1 0 1 0 0,-1 0-1 0 0,1 1 1 0 0,0 0-1 0 0,0 1 0 0 0,0 1 1 0 0,19-1-1 0 0,65 4-7 0 0,-93-1-1 0 0,0 0 0 0 0,0 0 0 0 0,0 0 0 0 0,0 0 0 0 0,-1 0 0 0 0,1 0 0 0 0,0 1 0 0 0,0-1 0 0 0,-1 1 0 0 0,1 0 0 0 0,-1 0 0 0 0,0 0 0 0 0,1 0 0 0 0,-1 0 0 0 0,4 5 0 0 0,9 9-7 0 0,-4-7 1 0 0,-1 0 1 0 0,-1 1-1 0 0,1 0 1 0 0,-1 1 0 0 0,-1 0-1 0 0,10 16 1 0 0,-15-22 3 0 0,9 15 4 0 0,-1 0 1 0 0,0 1-1 0 0,-2 0 1 0 0,-1 1 0 0 0,0-1-1 0 0,-2 2 1 0 0,0-1-1 0 0,3 34 1 0 0,-2 19 22 0 0,-4 94 0 0 0,-3-123-24 0 0,-3-8-11 0 0,-1 1 0 0 0,-2-1 1 0 0,-17 57-1 0 0,14-57 15 0 0,6-27 1 0 0,-1 0 1 0 0,0-1-1 0 0,-1 1 0 0 0,0-1 0 0 0,-9 12 0 0 0,-8 17-11 0 0,18-31 4 0 0,-1 0 0 0 0,0 0 0 0 0,0 0 0 0 0,-1-1 0 0 0,0 0 1 0 0,0 0-1 0 0,-1 0 0 0 0,0-1 0 0 0,0 0 0 0 0,0-1 0 0 0,-1 1 0 0 0,-16 7 1 0 0,11-7 3 0 0,0-1 1 0 0,-1 0 0 0 0,0-1 0 0 0,1 0-1 0 0,-2-2 1 0 0,1 1 0 0 0,0-2 0 0 0,-24 1-1 0 0,25-2-15 0 0,1-1 1 0 0,0 0-1 0 0,-1-1 0 0 0,1 0 0 0 0,0-1 0 0 0,0 0 0 0 0,0-1 0 0 0,0 0 1 0 0,-18-10-1 0 0,16 5 4 0 0,4 3 6 0 0,0-1-1 0 0,1 0 1 0 0,-1 0 0 0 0,1-1-1 0 0,1-1 1 0 0,-13-14 0 0 0,11 9-1 0 0,1 0 0 0 0,0-1 0 0 0,1 0 0 0 0,1-1 0 0 0,1 0 0 0 0,0 0 0 0 0,1 0-1 0 0,0-1 1 0 0,2 1 0 0 0,0-1 0 0 0,1 0 0 0 0,-1-29 0 0 0,3 22-10 0 0,-1 10 9 0 0,1 1-1 0 0,0-1 1 0 0,0 1 0 0 0,1 0 0 0 0,1-1 0 0 0,1 1 0 0 0,0 0 0 0 0,0 0 0 0 0,1 0 0 0 0,9-18 0 0 0,34-52-6 0 0,54-86 5 0 0,-73 127 60 0 0,2 1 0 0 0,56-57 0 0 0,-65 78-57 0 0,0 1 0 0 0,2 0 1 0 0,0 2-1 0 0,1 1 1 0 0,51-26-1 0 0,-59 34 1 0 0,0 0-1 0 0,1 1 0 0 0,0 1 1 0 0,1 1-1 0 0,-1 0 0 0 0,1 1 1 0 0,22-2-1 0 0,-38 6 0 0 0,15-1 0 0 0,0 0 0 0 0,0 1 0 0 0,0 1 0 0 0,0 1 0 0 0,0 0 0 0 0,19 6 0 0 0,-34-8 0 0 0,0 1 0 0 0,-1-1 0 0 0,1 1 0 0 0,0 0 0 0 0,0 0 0 0 0,-1 0 0 0 0,1 0 0 0 0,0 0 0 0 0,-1 1 0 0 0,1-1 0 0 0,-1 0 0 0 0,0 1 0 0 0,1-1 0 0 0,-1 1 0 0 0,0-1 0 0 0,0 1 0 0 0,0-1 0 0 0,0 1 0 0 0,1 2 0 0 0,9 14 0 0 0,3 0 1 0 0,-5-8-1 0 0,-2-1 1 0 0,1 1-1 0 0,-1 1 1 0 0,0-1-1 0 0,-1 1 1 0 0,-1 1-1 0 0,0-1 1 0 0,7 21-1 0 0,0 48 18 0 0,-2 0 0 0 0,-5 1 0 0 0,-5 96 0 0 0,0-90-2 0 0,-2-57-7 0 0,0-1-1 0 0,-2 1 0 0 0,-1-1 1 0 0,-1 0-1 0 0,-1 0 0 0 0,-2-1 1 0 0,-15 33-1 0 0,6 0-33 0 0,15-50 15 0 0,0 0 1 0 0,0 0-1 0 0,-1-1 0 0 0,0 1 1 0 0,-6 10-1 0 0,-12 21-1 0 0,15-28 24 0 0,0-1 1 0 0,0 0-1 0 0,-19 23 1 0 0,10-17-8 0 0,8-9-6 0 0,0 0 0 0 0,-1-1 1 0 0,0 0-1 0 0,0 0 0 0 0,-1-1 1 0 0,-21 14-1 0 0,-7 0 10 0 0,26-15-11 0 0,1 0 0 0 0,-1-1 0 0 0,-25 9-1 0 0,-7 2-49 0 0,-7 2 33 0 0,33-16 22 0 0,-63 8 23 0 0,74-11-28 0 0,0 0-1 0 0,1 0 0 0 0,-1-1 0 0 0,1 0 0 0 0,-1 0 0 0 0,1 0 0 0 0,-1-1 0 0 0,1 0 0 0 0,0 0 1 0 0,-8-4-1 0 0,-12-8-43 0 0,0-2 1 0 0,-37-29-1 0 0,26 13-22 0 0,21 21 65 0 0,1-1 0 0 0,1-1 0 0 0,0 0-1 0 0,1-1 1 0 0,0-1 0 0 0,-17-26 0 0 0,18 18 9 0 0,0 0 1 0 0,2 0 0 0 0,1-1-1 0 0,1-1 1 0 0,1 1-1 0 0,-6-35 1 0 0,9 35-19 0 0,-11-99-29 0 0,14 109 43 0 0,1 0-1 0 0,0 0 1 0 0,1 0 0 0 0,1 0 0 0 0,0 0-1 0 0,7-23 1 0 0,58-114 5 0 0,-57 121-9 0 0,-9 23-1 0 0,2-1 1 0 0,-1 1 0 0 0,1 0-1 0 0,0 0 1 0 0,0 0 0 0 0,1 1-1 0 0,0-1 1 0 0,6-7 0 0 0,99-132 111 0 0,24-27-15 0 0,-107 143-88 0 0,2 1 1 0 0,1 1-1 0 0,50-37 0 0 0,-47 41-5 0 0,-16 11 15 0 0,1 0 1 0 0,1 2-1 0 0,0 0 0 0 0,32-15 0 0 0,10 0 24 0 0,-48 19-44 0 0,0 2 0 0 0,1-1 1 0 0,-1 2-1 0 0,1 0 0 0 0,23-5 0 0 0,30-1-98 0 0,-45 5 92 0 0,-1 2 1 0 0,1 0 0 0 0,0 2-1 0 0,-1 0 1 0 0,1 1 0 0 0,22 4-1 0 0,-38-3 7 0 0,-1 0 0 0 0,1 1 0 0 0,-1-1-1 0 0,0 1 1 0 0,0 0 0 0 0,0 1-1 0 0,0-1 1 0 0,0 1 0 0 0,0-1 0 0 0,-1 1-1 0 0,1 0 1 0 0,-1 1 0 0 0,4 3 0 0 0,35 51 10 0 0,-33-44-6 0 0,-3-3-5 0 0,-1 1-1 0 0,0 0 1 0 0,-1 0-1 0 0,0 0 1 0 0,-1 1-1 0 0,0 0 1 0 0,1 15-1 0 0,1 6-8 0 0,3 2 41 0 0,-2 0-1 0 0,-1 0 1 0 0,-2 1 0 0 0,-2-1-1 0 0,-1 0 1 0 0,-2 1 0 0 0,-9 48-1 0 0,2-39-47 0 0,4-17 36 0 0,-1-1 1 0 0,-1 0-1 0 0,-20 49 1 0 0,1-11 1 0 0,20-48-33 0 0,-1 0 1 0 0,-18 31 0 0 0,-16 22-7 0 0,21-36 32 0 0,0-1 0 0 0,-2-1 1 0 0,-52 58-1 0 0,61-78-14 0 0,6-5-7 0 0,-1 0 0 0 0,0 0 1 0 0,0-1-1 0 0,-1-1 0 0 0,0 1 0 0 0,0-1 1 0 0,-17 8-1 0 0,-6 0 16 0 0,-1-1-1 0 0,0-1 1 0 0,-45 9 0 0 0,76-20-7 0 0,-97 13-38 0 0,90-13 34 0 0,1-1 0 0 0,-1 0 0 0 0,1-1 0 0 0,-1 0 0 0 0,1 0 0 0 0,-1-1 0 0 0,1 0 0 0 0,0 0 0 0 0,-15-7 0 0 0,-14-11-1 0 0,0-2-1 0 0,2-2 0 0 0,1-1 0 0 0,1-2 0 0 0,-38-39 1 0 0,48 43 0 0 0,2-2 1 0 0,0 0 0 0 0,1-2-1 0 0,2 0 1 0 0,1-1 0 0 0,1-1-1 0 0,-18-45 1 0 0,30 60 4 0 0,0-1 0 0 0,1-1 0 0 0,-3-29 0 0 0,-1-11 0 0 0,4 38 3 0 0,1 1 0 0 0,0-1 1 0 0,2 0-1 0 0,0 0 0 0 0,1 1 0 0 0,0-1 0 0 0,2 0 1 0 0,0 1-1 0 0,9-29 0 0 0,11-4-11 0 0,-18 37 4 0 0,0 0 0 0 0,0 0 1 0 0,2 1-1 0 0,0 0 0 0 0,0 0 0 0 0,11-13 0 0 0,34-48 10 0 0,-23 31 28 0 0,38-41 1 0 0,-30 41 4 0 0,1 3 1 0 0,2 1-1 0 0,60-43 0 0 0,-45 48 27 0 0,84-38-1 0 0,-126 66-65 0 0,1 0 0 0 0,-1 1 0 0 0,1 0 0 0 0,27-3 0 0 0,14-3 0 0 0,-23 3 0 0 0,0 2 0 0 0,0 0 0 0 0,0 2 0 0 0,0 2 0 0 0,0 1 0 0 0,0 1 0 0 0,42 8 0 0 0,-64-6 0 0 0,1 1 0 0 0,-1 0 0 0 0,0 1 0 0 0,0 0 0 0 0,-1 0 0 0 0,16 12 0 0 0,-6-4 0 0 0,-7-3-13 0 0,0 1 0 0 0,-1 0 1 0 0,0 0-1 0 0,-1 1 0 0 0,0 1 0 0 0,-1 0 1 0 0,10 17-1 0 0,8 11 8 0 0,-20-30 16 0 0,0 1-1 0 0,-1 0 0 0 0,0 0 1 0 0,-1 0-1 0 0,0 1 1 0 0,-1 0-1 0 0,0-1 0 0 0,2 17 1 0 0,3 21-17 0 0,-1 0 1 0 0,-3 0-1 0 0,-2 1 0 0 0,-2-1 1 0 0,-2 1-1 0 0,-2-1 1 0 0,-3 1-1 0 0,-2-1 1 0 0,-2-1-1 0 0,-2 0 1 0 0,-33 86-1 0 0,19-71 9 0 0,10-18 16 0 0,-3-1 0 0 0,-2 0 1 0 0,-43 69-1 0 0,3-22-44 0 0,41-59 8 0 0,-1-2 1 0 0,-2 0 0 0 0,-44 46-1 0 0,-5-32 20 0 0,62-38 3 0 0,0-1 0 0 0,0 0 0 0 0,-1-1 0 0 0,0 0 0 0 0,0 0 0 0 0,-1-1 0 0 0,-17 4 0 0 0,27-8-6 0 0,-16 6-4 0 0,-1-2-1 0 0,1 0 1 0 0,-1-1 0 0 0,0-1 0 0 0,0-1-1 0 0,-1 0 1 0 0,1-2 0 0 0,0 0 0 0 0,-23-4-1 0 0,36 3 7 0 0,0-1-1 0 0,0 1 1 0 0,-1-1-1 0 0,1 0 1 0 0,1-1-1 0 0,-7-4 0 0 0,-7-4-13 0 0,-6-4 5 0 0,1-1 0 0 0,0-1 0 0 0,2-2 0 0 0,0 0 1 0 0,1-1-1 0 0,2-1 0 0 0,0-1 0 0 0,-16-26 0 0 0,28 37 3 0 0,-1-1 0 0 0,2 0 0 0 0,0-1 0 0 0,1 1 0 0 0,0-1 0 0 0,1-1 0 0 0,-4-19 0 0 0,-5-105-92 0 0,9 69 30 0 0,1 42 91 0 0,2-1 1 0 0,2 1 0 0 0,0-1-1 0 0,2 1 1 0 0,1 0 0 0 0,1 0-1 0 0,15-47 1 0 0,18-18-21 0 0,5 2 0 0 0,3 1-1 0 0,5 3 1 0 0,84-112 0 0 0,-111 172 11 0 0,2 0 0 0 0,0 1 0 0 0,2 2 0 0 0,0 1 0 0 0,2 1 0 0 0,41-23 0 0 0,6-15-16 0 0,-39 40 0 0 0,44-18 0 0 0,-68 32 0 0 0,14-5 0 0 0,0 2 0 0 0,1 0 0 0 0,1 2 0 0 0,58-6 0 0 0,-20 8 0 0 0,79 5 0 0 0,-136 1 0 0 0,1 1 0 0 0,-1 0 0 0 0,0 1 0 0 0,0 0 0 0 0,-1 1 0 0 0,1 0 0 0 0,-1 0 0 0 0,1 1 0 0 0,-1 1 0 0 0,-1 0 0 0 0,11 8 0 0 0,13 6 0 0 0,-20-12 0 0 0,-8-6 0 0 0,0 0 0 0 0,-1 1 0 0 0,0 0 0 0 0,0 0 0 0 0,1 0 0 0 0,-2 0 0 0 0,1 1 0 0 0,0-1 0 0 0,-1 1 0 0 0,5 6 0 0 0,20 26 0 0 0,-25-32 0 0 0,1 0 0 0 0,0 1 0 0 0,-1-1 0 0 0,0 1 0 0 0,0 0 0 0 0,0 0 0 0 0,-1 0 0 0 0,0 0 0 0 0,4 11 0 0 0,10 29 0 0 0,-12-37 0 0 0,0 1 0 0 0,-1 0 0 0 0,0 0 0 0 0,-1 0 0 0 0,3 16 0 0 0,3 76 0 0 0,-4 0 0 0 0,-10 106 0 0 0,3-170 0 0 0,-1 0 0 0 0,-2 0 0 0 0,-19 66 0 0 0,-11 0 0 0 0,20-53 0 0 0,-2-1 0 0 0,-1 0 0 0 0,-3-2 0 0 0,-49 79 0 0 0,65-119 0 0 0,0 0 0 0 0,-1 0 0 0 0,0 0 0 0 0,0-1 0 0 0,-9 7 0 0 0,-20 18 0 0 0,32-26 0 0 0,-1 0 0 0 0,-1 0 0 0 0,1 0 0 0 0,-1-1 0 0 0,1 0 0 0 0,-1 0 0 0 0,-1-1 0 0 0,1 0 0 0 0,0 0 0 0 0,-1 0 0 0 0,1-1 0 0 0,-15 4 0 0 0,-5-1 0 0 0,-50 5 0 0 0,69-10 0 0 0,7 0 0 0 0,-9 2 0 0 0,0-1 0 0 0,1 0 0 0 0,-1-1 0 0 0,0 0 0 0 0,0 0 0 0 0,1-1 0 0 0,-1 0 0 0 0,0-1 0 0 0,1 0 0 0 0,-1 0 0 0 0,1-1 0 0 0,-12-5 0 0 0,-5-5 0 0 0,4 3 0 0 0,0 0 0 0 0,1-2 0 0 0,-30-23 0 0 0,27 15 0 0 0,4 6 0 0 0,1-2 0 0 0,1 0 0 0 0,0-1 0 0 0,-19-27 0 0 0,-81-130 0 0 0,96 147 0 0 0,2-1 0 0 0,0-1 0 0 0,2-1 0 0 0,-22-49 0 0 0,24 31 0 0 0,2-1 0 0 0,2-1 0 0 0,2 0 0 0 0,2-1 0 0 0,0-97 0 0 0,8 127 0 0 0,0 1 0 0 0,2-1 0 0 0,0 1 0 0 0,1 0 0 0 0,10-28 0 0 0,44-91 0 0 0,-39 97 0 0 0,7-11 0 0 0,3 2 0 0 0,3 1 0 0 0,70-86 0 0 0,-94 126 0 0 0,89-103 0 0 0,-84 100 0 0 0,1 0 0 0 0,-1 1 0 0 0,2 1 0 0 0,0 1 0 0 0,0 0 0 0 0,18-9 0 0 0,7-1 0 0 0,-27 13 0 0 0,1 0 0 0 0,0 1 0 0 0,0 0 0 0 0,1 1 0 0 0,28-6 0 0 0,-3 5 0 0 0,0 1 0 0 0,0 2 0 0 0,0 2 0 0 0,0 2 0 0 0,0 1 0 0 0,57 11 0 0 0,-77-7 0 0 0,1 1 0 0 0,-1 1 0 0 0,-1 1 0 0 0,1 0 0 0 0,-1 2 0 0 0,27 19 0 0 0,-6 0 0 0 0,66 66 0 0 0,-87-74 0 0 0,-1 2 0 0 0,-2 0 0 0 0,0 1 0 0 0,-1 0 0 0 0,18 48 0 0 0,-23-44 0 0 0,-2 0 0 0 0,-1 1 0 0 0,6 52 0 0 0,-3-12 0 0 0,-2-5 0 0 0,-3 0 0 0 0,-2 0 0 0 0,-4 0 0 0 0,-2 0 0 0 0,-18 94 0 0 0,17-137 0 0 0,-1 0 0 0 0,-11 27 0 0 0,-7 33 0 0 0,16-52 0 0 0,-2 0 0 0 0,-1-1 0 0 0,-1-1 0 0 0,-25 45 0 0 0,15-33 0 0 0,5-14 0 0 0,-3-1 0 0 0,0 0 0 0 0,-35 34 0 0 0,52-57 0 0 0,1-1 0 0 0,-1 1 0 0 0,1-1 0 0 0,-1 1 0 0 0,0-1 0 0 0,0 0 0 0 0,1 1 0 0 0,-1-1 0 0 0,0 0 0 0 0,0 0 0 0 0,0 0 0 0 0,0-1 0 0 0,0 1 0 0 0,0 0 0 0 0,-1-1 0 0 0,-1 1 0 0 0,-6 1 0 0 0,2 2 0 0 0,0-1 0 0 0,0 0 0 0 0,-1-1 0 0 0,1 1 0 0 0,0-2 0 0 0,-1 1 0 0 0,1-1 0 0 0,-1 0 0 0 0,1-1 0 0 0,-1 0 0 0 0,0-1 0 0 0,1 0 0 0 0,-1 0 0 0 0,1 0 0 0 0,0-1 0 0 0,-1 0 0 0 0,1-1 0 0 0,0 0 0 0 0,-12-7 0 0 0,-26-24 0 0 0,3-2 0 0 0,1-1 0 0 0,-55-65 0 0 0,74 76 0 0 0,1 0 0 0 0,1-2 0 0 0,2 0 0 0 0,1-1 0 0 0,-17-36 0 0 0,13 12 0 0 0,13 36 0 0 0,2 0 0 0 0,0-1 0 0 0,1 0 0 0 0,0 0 0 0 0,2 0 0 0 0,-3-20 0 0 0,6 24 0 0 0,-5-42 0 0 0,2 1 0 0 0,2-1 0 0 0,3 1 0 0 0,10-65 0 0 0,-4 93 0 0 0,1 1 0 0 0,1 0 0 0 0,18-36 0 0 0,-6 14 0 0 0,-13 31 0 0 0,1 0 0 0 0,1 1 0 0 0,0 0 0 0 0,1 1 0 0 0,20-22 0 0 0,16-23 0 0 0,-33 42 0 0 0,0 1 0 0 0,1 1 0 0 0,1 0 0 0 0,0 1 0 0 0,33-23 0 0 0,100-51 0 0 0,-138 83 0 0 0,0 1 0 0 0,1 0 0 0 0,0 0 0 0 0,0 1 0 0 0,0 1 0 0 0,0 0 0 0 0,0 0 0 0 0,1 1 0 0 0,20 0 0 0 0,-22 1 0 0 0,35-4 0 0 0,0 2 0 0 0,0 3 0 0 0,0 1 0 0 0,0 2 0 0 0,51 11 0 0 0,-85-11 0 0 0,-1 1 0 0 0,0 0 0 0 0,0 1 0 0 0,17 11 0 0 0,20 8 0 0 0,-32-16 0 0 0,0 1 0 0 0,0 0 0 0 0,-1 1 0 0 0,-1 0 0 0 0,0 1 0 0 0,0 1 0 0 0,-1 0 0 0 0,0 1 0 0 0,-1 1 0 0 0,-1 0 0 0 0,10 15 0 0 0,-5-4 0 0 0,-2 1 0 0 0,0 0 0 0 0,-2 0 0 0 0,-1 2 0 0 0,-1-1 0 0 0,7 31 0 0 0,-6-10 0 0 0,-1 0 0 0 0,-2 0 0 0 0,2 83 0 0 0,-10-69 0 0 0,2 5 0 0 0,-4 0 0 0 0,-16 109 0 0 0,16-167 0 0 0,-2 1 0 0 0,1-1 0 0 0,-1 0 0 0 0,0 0 0 0 0,-1 0 0 0 0,0 0 0 0 0,-7 8 0 0 0,-9 18 0 0 0,13-21 0 0 0,0-1 0 0 0,0 1 0 0 0,-1-1 0 0 0,-1 0 0 0 0,-11 11 0 0 0,-3 2 0 0 0,20-22 0 0 0,0 1 0 0 0,0 0 0 0 0,0-1 0 0 0,-1 1 0 0 0,1-1 0 0 0,-1-1 0 0 0,0 1 0 0 0,0 0 0 0 0,0-1 0 0 0,-1 0 0 0 0,1-1 0 0 0,-1 1 0 0 0,-10 2 0 0 0,-37 10 0 0 0,42-11 0 0 0,0-1 0 0 0,0 0 0 0 0,0 0 0 0 0,0-1 0 0 0,-23 0 0 0 0,21-2 0 0 0,2 1 0 0 0,-1-1 0 0 0,1 0 0 0 0,0-1 0 0 0,-1 0 0 0 0,1-1 0 0 0,0 0 0 0 0,0-1 0 0 0,0 0 0 0 0,-13-6 0 0 0,-49-40 0 0 0,41 25 0 0 0,12 11 0 0 0,13 9 0 0 0,1-1 0 0 0,-1 1 0 0 0,1-1 0 0 0,0-1 0 0 0,-7-7 0 0 0,-13-14 0 0 0,21 23 0 0 0,1 0 0 0 0,-1 0 0 0 0,1-1 0 0 0,0 1 0 0 0,1-1 0 0 0,-1 0 0 0 0,1 0 0 0 0,0-1 0 0 0,-4-9 0 0 0,-15-26 0 0 0,18 36 0 0 0,1 0 0 0 0,0 0 0 0 0,0-1 0 0 0,0 1 0 0 0,1-1 0 0 0,0 0 0 0 0,-2-6 0 0 0,-6-35 0 0 0,2 15 0 0 0,2 0 0 0 0,-2-33 0 0 0,5 22 0 0 0,4-53 0 0 0,-1 84 0 0 0,2 0 0 0 0,0 0 0 0 0,0 0 0 0 0,1 0 0 0 0,0 0 0 0 0,1 0 0 0 0,1 1 0 0 0,-1 0 0 0 0,8-12 0 0 0,7-23 0 0 0,-5 9 0 0 0,2 7 0 0 0,1 2 0 0 0,27-37 0 0 0,0-14 0 0 0,-11 45 0 0 0,65-53 0 0 0,-84 75 0 0 0,8-4 0 0 0,45-27 0 0 0,-51 34 0 0 0,-8 5 0 0 0,0 1 0 0 0,0 0 0 0 0,1 0 0 0 0,-1 1 0 0 0,15-2 0 0 0,22-7 0 0 0,-29 6 0 0 0,0 1 0 0 0,1 0 0 0 0,0 1 0 0 0,0 1 0 0 0,0 0 0 0 0,20 2 0 0 0,-29-1 0 0 0,-1 1 0 0 0,0 1 0 0 0,0-1 0 0 0,0 1 0 0 0,0 1 0 0 0,0-1 0 0 0,0 1 0 0 0,0 0 0 0 0,0 1 0 0 0,0-1 0 0 0,-1 2 0 0 0,1-1 0 0 0,-1 0 0 0 0,0 1 0 0 0,0 0 0 0 0,7 7 0 0 0,-2 13 0 0 0,1-10 0 0 0,-10-13 0 0 0,0 1 0 0 0,0 0 0 0 0,-1 0 0 0 0,1 0 0 0 0,-1 0 0 0 0,1 0 0 0 0,-1 0 0 0 0,0 0 0 0 0,0 0 0 0 0,0 0 0 0 0,0 1 0 0 0,1 3 0 0 0,-2-5 0 0 0,3 9 0 0 0,0 0 0 0 0,0 0 0 0 0,1 0 0 0 0,0-1 0 0 0,0 1 0 0 0,1-1 0 0 0,7 10 0 0 0,-8-14 0 0 0,-1 0 0 0 0,0 0 0 0 0,0 0 0 0 0,-1 0 0 0 0,1 1 0 0 0,-1-1 0 0 0,0 1 0 0 0,-1-1 0 0 0,1 1 0 0 0,-1 0 0 0 0,0 0 0 0 0,0 0 0 0 0,-1 6 0 0 0,3 11 0 0 0,3 22 0 0 0,-2-21 0 0 0,2 50 0 0 0,-8-30 0 0 0,-2-1 0 0 0,-19 79 0 0 0,12-68 0 0 0,7-37 0 0 0,-1 0 0 0 0,-12 28 0 0 0,-3 8 0 0 0,9-26 0 0 0,0 0 0 0 0,-29 46 0 0 0,28-56 0 0 0,-1 0 0 0 0,0-1 0 0 0,-26 23 0 0 0,-22 27 0 0 0,51-56 0 0 0,0-1 0 0 0,-1-1 0 0 0,0 0 0 0 0,-18 10 0 0 0,3-1 0 0 0,16-12 0 0 0,1 0 0 0 0,-1 0 0 0 0,0-1 0 0 0,0-1 0 0 0,0 1 0 0 0,0-2 0 0 0,-16 3 0 0 0,-20 6 0 0 0,32-6 0 0 0,-1-2 0 0 0,1 0 0 0 0,-1 0 0 0 0,0-2 0 0 0,0 0 0 0 0,1 0 0 0 0,-1-1 0 0 0,0-1 0 0 0,0-1 0 0 0,1 0 0 0 0,-1-1 0 0 0,1 0 0 0 0,-24-9 0 0 0,1-6 0 0 0,-51-28 0 0 0,80 41 0 0 0,1 0 0 0 0,-1 0 0 0 0,1-1 0 0 0,0 0 0 0 0,0-1 0 0 0,1 1 0 0 0,-1-1 0 0 0,-5-9 0 0 0,3 1 0 0 0,7 9 0 0 0,-1 1 0 0 0,-1 0 0 0 0,1 0 0 0 0,-1 0 0 0 0,-8-9 0 0 0,6 8 0 0 0,1-1 0 0 0,0 0 0 0 0,1 0 0 0 0,-1-1 0 0 0,1 1 0 0 0,0-1 0 0 0,1 0 0 0 0,0 0 0 0 0,0 0 0 0 0,1-1 0 0 0,0 1 0 0 0,-1-14 0 0 0,-1-14 0 0 0,2-59 0 0 0,2 76 0 0 0,-1 7 0 0 0,2 0 0 0 0,-1 0 0 0 0,1 1 0 0 0,1-1 0 0 0,0 0 0 0 0,1 1 0 0 0,0-1 0 0 0,1 1 0 0 0,7-16 0 0 0,114-160 0 0 0,-117 175 0 0 0,1 0 0 0 0,1 0 0 0 0,0 1 0 0 0,1 1 0 0 0,0 0 0 0 0,1 0 0 0 0,0 1 0 0 0,0 0 0 0 0,1 1 0 0 0,0 1 0 0 0,26-11 0 0 0,-26 12 0 0 0,1 0 0 0 0,1 1 0 0 0,-1 1 0 0 0,1 1 0 0 0,-1 0 0 0 0,1 0 0 0 0,0 2 0 0 0,0 0 0 0 0,0 1 0 0 0,0 0 0 0 0,0 1 0 0 0,22 4 0 0 0,-30-2 0 0 0,0-1 0 0 0,0 1 0 0 0,0 1 0 0 0,0-1 0 0 0,0 1 0 0 0,0 0 0 0 0,-1 1 0 0 0,0 0 0 0 0,0 0 0 0 0,0 0 0 0 0,-1 0 0 0 0,0 1 0 0 0,0 0 0 0 0,0 0 0 0 0,4 8 0 0 0,1 34 0 0 0,-10 63 0 0 0,-1-103 0 0 0,-1 1 0 0 0,0-1 0 0 0,0 0 0 0 0,-1 0 0 0 0,0-1 0 0 0,0 1 0 0 0,-1 0 0 0 0,0-1 0 0 0,-10 13 0 0 0,-7 16 0 0 0,12-27 0 0 0,1 0 0 0 0,1 1 0 0 0,-1 0 0 0 0,2 1 0 0 0,-10 18 0 0 0,16-28 0 0 0,-1 0 0 0 0,1 1 0 0 0,0-1 0 0 0,-1 0 0 0 0,1 0 0 0 0,-1 0 0 0 0,1 0 0 0 0,-1 0 0 0 0,0 0 0 0 0,0 0 0 0 0,1 0 0 0 0,-1 0 0 0 0,0 0 0 0 0,0 0 0 0 0,0 0 0 0 0,0 0 0 0 0,0-1 0 0 0,0 1 0 0 0,0 0 0 0 0,0-1 0 0 0,0 1 0 0 0,-3 0 0 0 0,3 0 0 0 0,0-1 0 0 0,0 0 0 0 0,0 1 0 0 0,0-1 0 0 0,0 1 0 0 0,0 0 0 0 0,0-1 0 0 0,0 1 0 0 0,0 0 0 0 0,0 0 0 0 0,0-1 0 0 0,0 1 0 0 0,0 0 0 0 0,1 0 0 0 0,-1 0 0 0 0,0 0 0 0 0,0 2 0 0 0,1-2 0 0 0,0-1 0 0 0,0 1 0 0 0,-1-1 0 0 0,1 0 0 0 0,0 0 0 0 0,0 1 0 0 0,0-1 0 0 0,0 0 0 0 0,0 1 0 0 0,0-1 0 0 0,0 0 0 0 0,0 0 0 0 0,-1 1 0 0 0,1-1 0 0 0,0 0 0 0 0,0 0 0 0 0,0 0 0 0 0,-1 1 0 0 0,1-1 0 0 0,0 0 0 0 0,0 0 0 0 0,0 0 0 0 0,-1 1 0 0 0,1-1 0 0 0,0 0 0 0 0,-1 0 0 0 0,1 0 0 0 0,0 0 0 0 0,0 0 0 0 0,-1 0 0 0 0,1 0 0 0 0,0 0 0 0 0,-1 0 0 0 0,1 1 0 0 0,0-1 0 0 0,0 0 0 0 0,-1 0 0 0 0,1-1 0 0 0,0 1 0 0 0,-1 0 0 0 0,1 0 0 0 0,0 0 0 0 0,0 0 0 0 0,-1 0 0 0 0,1 0 0 0 0,0 0 0 0 0,-1-1 0 0 0,1 2 0 0 0,0-1 0 0 0,-1 0 0 0 0,1 0 0 0 0,0 0 0 0 0,0 0 0 0 0,-1 0 0 0 0,1 0 0 0 0,0 0 0 0 0,-1 0 0 0 0,1 0 0 0 0,0 0 0 0 0,0 0 0 0 0,-1 0 0 0 0,1 0 0 0 0,0 0 0 0 0,-1 0 0 0 0,1 0 0 0 0,0 0 0 0 0,0 0 0 0 0,-1 0 0 0 0,1-1 0 0 0,0 1 0 0 0,0 0 0 0 0,-1 0 0 0 0,1 0 0 0 0,0 0 0 0 0,0-1 0 0 0,0 1 0 0 0,-1 0 0 0 0,1 0 0 0 0,0 0 0 0 0,0-1 0 0 0,0 1 0 0 0,0 0 0 0 0,-1 0 0 0 0,1-1 0 0 0,0 1 0 0 0,0 0 0 0 0,0-1 0 0 0,0 1 0 0 0,0 0 0 0 0,0 0 0 0 0,0-1 0 0 0,0 1 0 0 0,0 0 0 0 0,0-1 0 0 0,0 1 0 0 0,0-1 0 0 0,0 1 0 0 0,0 0 0 0 0,0-1 0 0 0,0 1 0 0 0,0-1 0 0 0,0 1 0 0 0,0 0 0 0 0,0-1 0 0 0,0 1 0 0 0,0 0 0 0 0,-1-1 0 0 0,1 1 0 0 0,0-1 0 0 0,0 1 0 0 0,0 0 0 0 0,0-1 0 0 0,-1 1 0 0 0,1 0 0 0 0,0-1 0 0 0,0 1 0 0 0,0 0 0 0 0,-1 0 0 0 0,1-1 0 0 0,0 1 0 0 0,-1 0 0 0 0,1 0 0 0 0,0-1 0 0 0,-1 1 0 0 0,1 0 0 0 0,0 0 0 0 0,-1 0 0 0 0,1-1 0 0 0,0 1 0 0 0,-1 0 0 0 0,0-1 0 0 0,1 1 0 0 0,0-1 0 0 0,0 0 0 0 0,-1 1 0 0 0,1-1 0 0 0,0 0 0 0 0,0 0 0 0 0,0 1 0 0 0,0-1 0 0 0,-1 0 0 0 0,1 0 0 0 0,0 1 0 0 0,1-1 0 0 0,-1 0 0 0 0,0 0 0 0 0,0 1 0 0 0,0-1 0 0 0,0 0 0 0 0,1 0 0 0 0,-1 1 0 0 0,0-1 0 0 0,0 0 0 0 0,1 1 0 0 0,-1-1 0 0 0,1 0 0 0 0,-1 1 0 0 0,1-1 0 0 0,-1 1 0 0 0,1-1 0 0 0,-1 0 0 0 0,1 1 0 0 0,-1-1 0 0 0,1 1 0 0 0,0 0 0 0 0,-1-1 0 0 0,1 1 0 0 0,0-1 0 0 0,-1 1 0 0 0,1 0 0 0 0,0 0 0 0 0,-1-1 0 0 0,1 1 0 0 0,0 0 0 0 0,0 0 0 0 0,-1 0 0 0 0,1 0 0 0 0,1 0 0 0 0,47-10 0 0 0,-30 10 0 0 0,-17-1 0 0 0,0 1 0 0 0,1 0 0 0 0,-1 0 0 0 0,0 0 0 0 0,0 0 0 0 0,0 0 0 0 0,0 0 0 0 0,1 1 0 0 0,-1-1 0 0 0,0 1 0 0 0,0 0 0 0 0,0-1 0 0 0,0 1 0 0 0,0 0 0 0 0,3 2 0 0 0,1 0 0 0 0,1 1 0 0 0,1 1 0 0 0,-1-1 0 0 0,0 1 0 0 0,10 10 0 0 0,1-2 0 0 0,-13-8 0 0 0,1 1 0 0 0,-1-1 0 0 0,0 1 0 0 0,0 0 0 0 0,-1 1 0 0 0,0-1 0 0 0,0 1 0 0 0,-1-1 0 0 0,1 1 0 0 0,3 15 0 0 0,3-1 0 0 0,-7-10 0 0 0,0 0 0 0 0,0 0 0 0 0,-1 0 0 0 0,-1 0 0 0 0,0 0 0 0 0,0 0 0 0 0,-1 0 0 0 0,-1 0 0 0 0,-1 13 0 0 0,0 8 0 0 0,2-28 0 0 0,0 1 0 0 0,-1 0 0 0 0,0-1 0 0 0,0 1 0 0 0,0-1 0 0 0,0 1 0 0 0,-1-1 0 0 0,0 0 0 0 0,0 1 0 0 0,0-1 0 0 0,0 0 0 0 0,-5 6 0 0 0,-11 21 0 0 0,12-19 0 0 0,-1-1 0 0 0,0 0 0 0 0,-1-1 0 0 0,0 1 0 0 0,-1-1 0 0 0,-13 12 0 0 0,-20 23 0 0 0,32-32 0 0 0,8-10 0 0 0,0 0 0 0 0,-1 0 0 0 0,1 0 0 0 0,-1-1 0 0 0,0 1 0 0 0,1-1 0 0 0,-1 1 0 0 0,0-1 0 0 0,-1 0 0 0 0,1 0 0 0 0,0 0 0 0 0,-1-1 0 0 0,1 1 0 0 0,-1-1 0 0 0,-3 1 0 0 0,-5 3 0 0 0,6-4 0 0 0,0 1 0 0 0,-1 1 0 0 0,2-1 0 0 0,-1 1 0 0 0,0 0 0 0 0,-9 7 0 0 0,-8 4 0 0 0,-2 0 0 0 0,0-2 0 0 0,0-1 0 0 0,-1 0 0 0 0,0-2 0 0 0,-44 8 0 0 0,47-12 0 0 0,-1-2 0 0 0,1-1 0 0 0,-1-1 0 0 0,0 0 0 0 0,0-2 0 0 0,1-1 0 0 0,-1-1 0 0 0,0-1 0 0 0,-24-8 0 0 0,20 2 0 0 0,1-1 0 0 0,0-2 0 0 0,1-1 0 0 0,0-1 0 0 0,-42-33 0 0 0,17 13 0 0 0,34 23 0 0 0,1 0 0 0 0,0 0 0 0 0,1-2 0 0 0,0 0 0 0 0,1-1 0 0 0,1 0 0 0 0,-18-27 0 0 0,3 8 0 0 0,24 31 0 0 0,0-1 0 0 0,1 1 0 0 0,-1-1 0 0 0,1 0 0 0 0,0 0 0 0 0,0 0 0 0 0,1-1 0 0 0,-1 1 0 0 0,1-1 0 0 0,0 0 0 0 0,0 1 0 0 0,-2-10 0 0 0,-3-31 0 0 0,1 10 0 0 0,-2-49 0 0 0,8 73 0 0 0,0 0 0 0 0,1 0 0 0 0,0 1 0 0 0,1-1 0 0 0,0 0 0 0 0,0 1 0 0 0,1 0 0 0 0,1 0 0 0 0,4-11 0 0 0,12-21 0 0 0,2 0 0 0 0,2 2 0 0 0,1 1 0 0 0,2 0 0 0 0,2 2 0 0 0,58-58 0 0 0,-48 59 0 0 0,-18 15 0 0 0,0 1 0 0 0,2 1 0 0 0,0 0 0 0 0,2 2 0 0 0,46-25 0 0 0,-18 17 0 0 0,-38 16 0 0 0,1 2 0 0 0,0 0 0 0 0,31-8 0 0 0,12-3 0 0 0,-46 14 0 0 0,0 0 0 0 0,0 0 0 0 0,0 1 0 0 0,1 1 0 0 0,14-1 0 0 0,40-1 0 0 0,-33 1 0 0 0,0 1 0 0 0,1 2 0 0 0,-1 2 0 0 0,44 7 0 0 0,-68-6 0 0 0,0 2 0 0 0,-1-1 0 0 0,1 1 0 0 0,-1 0 0 0 0,0 1 0 0 0,-1 0 0 0 0,1 1 0 0 0,10 10 0 0 0,54 56 0 0 0,-71-69 0 0 0,0 0 0 0 0,-1 0 0 0 0,1 0 0 0 0,-1 1 0 0 0,1-1 0 0 0,-1 1 0 0 0,0 0 0 0 0,-1 0 0 0 0,1 0 0 0 0,-1-1 0 0 0,0 7 0 0 0,10 25 0 0 0,-5-21 0 0 0,0 1 0 0 0,-2 0 0 0 0,0 0 0 0 0,0 0 0 0 0,1 28 0 0 0,-1 87 0 0 0,-6-77 0 0 0,-1 0 0 0 0,-4 0 0 0 0,-1-1 0 0 0,-17 55 0 0 0,-3-16 0 0 0,-53 118 0 0 0,64-169 0 0 0,-21 47 0 0 0,-54 93 0 0 0,61-135 0 0 0,-2-2 0 0 0,-2-1 0 0 0,-2-2 0 0 0,-47 41 0 0 0,65-66 0 0 0,1-2 0 0 0,-37 22 0 0 0,42-28 0 0 0,4-3 0 0 0,0-1 0 0 0,-1 1 0 0 0,0-2 0 0 0,1 1 0 0 0,-1-1 0 0 0,-17 2 0 0 0,-4 2 0 0 0,10-2 0 0 0,0-1 0 0 0,-29 2 0 0 0,43-6 0 0 0,-1 0 0 0 0,1 0 0 0 0,-1 0 0 0 0,1-1 0 0 0,0 0 0 0 0,-1 0 0 0 0,1 0 0 0 0,0-1 0 0 0,0-1 0 0 0,0 1 0 0 0,-6-4 0 0 0,-39-25 0 0 0,3-2 0 0 0,-59-50 0 0 0,94 71 0 0 0,1 0 0 0 0,0-1 0 0 0,1-1 0 0 0,1 0 0 0 0,0-1 0 0 0,1 0 0 0 0,1 0 0 0 0,0-1 0 0 0,1 0 0 0 0,0-1 0 0 0,2 0 0 0 0,-7-23 0 0 0,4 2 0 0 0,2-1 0 0 0,2 0 0 0 0,1 0 0 0 0,3 0 0 0 0,0 0 0 0 0,3 0 0 0 0,11-71 0 0 0,-7 86 0 0 0,1 1 0 0 0,1 0 0 0 0,15-29 0 0 0,-5 10 0 0 0,10-13 0 0 0,3 2 0 0 0,2 1 0 0 0,56-68 0 0 0,-63 86 0 0 0,1 2 0 0 0,1 2 0 0 0,1 0 0 0 0,2 2 0 0 0,1 1 0 0 0,1 2 0 0 0,1 1 0 0 0,2 1 0 0 0,0 2 0 0 0,1 2 0 0 0,46-17 0 0 0,-62 29 0 0 0,0 2 0 0 0,0 1 0 0 0,24-2 0 0 0,0 0 0 0 0,-17 2 0 0 0,0 1 0 0 0,0 2 0 0 0,0 1 0 0 0,0 1 0 0 0,-1 1 0 0 0,55 12 0 0 0,-65-8 0 0 0,0 0 0 0 0,0 1 0 0 0,-1 1 0 0 0,0 0 0 0 0,0 1 0 0 0,-1 1 0 0 0,-1 0 0 0 0,1 1 0 0 0,13 15 0 0 0,-25-23 0 0 0,0 1 0 0 0,0-1 0 0 0,0 1 0 0 0,0 0 0 0 0,-1-1 0 0 0,1 1 0 0 0,1 5 0 0 0,13 21 0 0 0,-3-13 0 0 0,-11-14 0 0 0,1 1 0 0 0,-1 0 0 0 0,0 0 0 0 0,0 0 0 0 0,-1 0 0 0 0,1 1 0 0 0,-1-1 0 0 0,0 1 0 0 0,0-1 0 0 0,1 6 0 0 0,9 44 0 0 0,-2-1 0 0 0,-3 1 0 0 0,-2 1 0 0 0,-4 107 0 0 0,-3-139 0 0 0,-2 1 0 0 0,0-1 0 0 0,-2 1 0 0 0,-1-2 0 0 0,-17 42 0 0 0,3-18 0 0 0,-44 70 0 0 0,54-99 0 0 0,-1-1 0 0 0,0 1 0 0 0,-2-2 0 0 0,1 0 0 0 0,-2-1 0 0 0,0 0 0 0 0,0-1 0 0 0,-34 21 0 0 0,18-17 0 0 0,21-11 0 0 0,0 0 0 0 0,0-1 0 0 0,-1 0 0 0 0,0-1 0 0 0,-18 5 0 0 0,1-3 0 0 0,-3 2 0 0 0,-46 4 0 0 0,67-11 0 0 0,0-1 0 0 0,1 0 0 0 0,-1 0 0 0 0,0-1 0 0 0,0 0 0 0 0,1-1 0 0 0,-1 0 0 0 0,0-1 0 0 0,-11-4 0 0 0,-6-6 0 0 0,0-2 0 0 0,1 0 0 0 0,1-2 0 0 0,0 0 0 0 0,1-2 0 0 0,-35-36 0 0 0,12 5 0 0 0,-75-108 0 0 0,108 137 0 0 0,2-2 0 0 0,1 1 0 0 0,1-2 0 0 0,-8-25 0 0 0,2 7 0 0 0,7 11 0 0 0,2-1 0 0 0,0 0 0 0 0,3 0 0 0 0,0-1 0 0 0,2 1 0 0 0,4-45 0 0 0,-2 48 0 0 0,1 10 0 0 0,1 1 0 0 0,0-1 0 0 0,2 0 0 0 0,0 1 0 0 0,1 0 0 0 0,1 0 0 0 0,13-28 0 0 0,72-119 0 0 0,-48 92 0 0 0,-20 36 0 0 0,1 1 0 0 0,2 1 0 0 0,1 1 0 0 0,2 2 0 0 0,2 0 0 0 0,0 2 0 0 0,2 2 0 0 0,48-33 0 0 0,-47 41 0 0 0,0 2 0 0 0,68-25 0 0 0,-81 36 0 0 0,-1 2 0 0 0,1 0 0 0 0,-1 2 0 0 0,24-2 0 0 0,3 0 0 0 0,135-14 0 0 0,-156 19 0 0 0,0 0 0 0 0,0 1 0 0 0,0 2 0 0 0,51 11 0 0 0,-64-10 0 0 0,1 1 0 0 0,-1 1 0 0 0,-1 0 0 0 0,14 9 0 0 0,0 0 0 0 0,-17-10 0 0 0,-1 0 0 0 0,0 1 0 0 0,0 1 0 0 0,0-1 0 0 0,-1 1 0 0 0,0 0 0 0 0,-1 1 0 0 0,9 11 0 0 0,40 73 0 0 0,-48-80 0 0 0,-1 3 0 0 0,0 1 0 0 0,-1-1 0 0 0,0 1 0 0 0,-1 0 0 0 0,2 28 0 0 0,3 7 0 0 0,-2-20 0 0 0,-2 1 0 0 0,-2-1 0 0 0,-1 1 0 0 0,-2 39 0 0 0,-21 119 0 0 0,7-85 0 0 0,8-71 0 0 0,-1-1 0 0 0,-2 1 0 0 0,-1-2 0 0 0,-17 37 0 0 0,0 1 0 0 0,19-50 0 0 0,-1 0 0 0 0,-1 0 0 0 0,-1-1 0 0 0,0-1 0 0 0,-2 1 0 0 0,0-2 0 0 0,-1 0 0 0 0,-1 0 0 0 0,0-2 0 0 0,-34 27 0 0 0,42-38 0 0 0,-1-1 0 0 0,1 0 0 0 0,-1-1 0 0 0,1 0 0 0 0,-1 0 0 0 0,0-1 0 0 0,0 1 0 0 0,0-2 0 0 0,0 1 0 0 0,0-1 0 0 0,-15-2 0 0 0,1 1 0 0 0,17 1 0 0 0,1 0 0 0 0,0-1 0 0 0,0 0 0 0 0,0 0 0 0 0,0 0 0 0 0,0-1 0 0 0,0 1 0 0 0,0-1 0 0 0,0 0 0 0 0,0 0 0 0 0,1 0 0 0 0,-1 0 0 0 0,1-1 0 0 0,-1 1 0 0 0,-3-5 0 0 0,-45-55 0 0 0,26 28 0 0 0,-22-25 0 0 0,-71-116 0 0 0,113 164 0 0 0,1-1 0 0 0,0 0 0 0 0,1 0 0 0 0,-4-14 0 0 0,-7-21 0 0 0,3 19 0 0 0,7 16 0 0 0,0 0 0 0 0,0 0 0 0 0,1 0 0 0 0,1-1 0 0 0,-3-20 0 0 0,-3-34 0 0 0,3 32 0 0 0,-1-58 0 0 0,7 44 0 0 0,-2 20 0 0 0,2-1 0 0 0,1 0 0 0 0,1 0 0 0 0,13-56 0 0 0,6 18 0 0 0,3 1 0 0 0,3 1 0 0 0,3 2 0 0 0,48-77 0 0 0,-73 132 0 0 0,54-78 0 0 0,-52 77 0 0 0,1 0 0 0 0,0 1 0 0 0,0 0 0 0 0,1 1 0 0 0,0 0 0 0 0,14-9 0 0 0,-9 9 0 0 0,21-14 0 0 0,45-19 0 0 0,-66 35 0 0 0,1 1 0 0 0,1 0 0 0 0,-1 1 0 0 0,1 0 0 0 0,-1 2 0 0 0,25-2 0 0 0,-17 2 0 0 0,0 2 0 0 0,0 0 0 0 0,38 7 0 0 0,-50-5 0 0 0,0 1 0 0 0,0 1 0 0 0,0 0 0 0 0,0 1 0 0 0,-1 0 0 0 0,1 0 0 0 0,-1 1 0 0 0,-1 1 0 0 0,15 12 0 0 0,-1 2 0 0 0,-1 1 0 0 0,-2 1 0 0 0,0 0 0 0 0,25 41 0 0 0,-8-11 0 0 0,-34-48 0 0 0,0 0 0 0 0,0 0 0 0 0,-1 0 0 0 0,0 0 0 0 0,0 1 0 0 0,2 8 0 0 0,6 14 0 0 0,1 1 0 0 0,-2-1 0 0 0,-1 2 0 0 0,6 36 0 0 0,-2-6 0 0 0,-2-3 0 0 0,-3 1 0 0 0,-3 1 0 0 0,-5 94 0 0 0,0-58 0 0 0,0-68 0 0 0,-2 0 0 0 0,0 0 0 0 0,-2 0 0 0 0,-1-1 0 0 0,-1 0 0 0 0,-19 46 0 0 0,14-52 0 0 0,0-1 0 0 0,-2 0 0 0 0,0-1 0 0 0,-2 0 0 0 0,0-1 0 0 0,-33 26 0 0 0,49-42 0 0 0,-10 6 0 0 0,0-1 0 0 0,0 0 0 0 0,0 0 0 0 0,-1-1 0 0 0,0 0 0 0 0,0-1 0 0 0,0 0 0 0 0,-1-1 0 0 0,1 0 0 0 0,-1-1 0 0 0,0 0 0 0 0,0-1 0 0 0,0 0 0 0 0,1-1 0 0 0,-1 0 0 0 0,-23-4 0 0 0,-4-15 0 0 0,14 6 0 0 0,10 6 0 0 0,0-1 0 0 0,0 0 0 0 0,1 0 0 0 0,0-2 0 0 0,1 0 0 0 0,0 0 0 0 0,-18-20 0 0 0,-77-95 0 0 0,83 93 0 0 0,11 15 0 0 0,1-1 0 0 0,1-1 0 0 0,0 1 0 0 0,1-2 0 0 0,2 0 0 0 0,0 0 0 0 0,1 0 0 0 0,-9-38 0 0 0,-2-2 0 0 0,12 44 0 0 0,2-1 0 0 0,0 0 0 0 0,-4-32 0 0 0,2-22 0 0 0,4 0 0 0 0,7-85 0 0 0,-2 144 0 0 0,0 0 0 0 0,1 0 0 0 0,0 1 0 0 0,1-1 0 0 0,1 1 0 0 0,8-16 0 0 0,4-12 0 0 0,32-61 0 0 0,-13 30 0 0 0,-27 55 0 0 0,1 0 0 0 0,0 0 0 0 0,1 1 0 0 0,0 0 0 0 0,1 1 0 0 0,19-16 0 0 0,15-17 0 0 0,-37 37 0 0 0,1 1 0 0 0,0 0 0 0 0,0 1 0 0 0,0 0 0 0 0,1 1 0 0 0,0 0 0 0 0,0 1 0 0 0,1 0 0 0 0,18-5 0 0 0,7-1 0 0 0,67-10 0 0 0,-80 18 0 0 0,1 1 0 0 0,-1 1 0 0 0,40 4 0 0 0,-52-2 0 0 0,0 1 0 0 0,0 0 0 0 0,0 1 0 0 0,0 0 0 0 0,-1 0 0 0 0,1 2 0 0 0,-1-1 0 0 0,0 1 0 0 0,10 7 0 0 0,30 19 0 0 0,-40-26 0 0 0,-1 1 0 0 0,1-1 0 0 0,-1 2 0 0 0,-1 0 0 0 0,1 0 0 0 0,-2 1 0 0 0,1 0 0 0 0,-1 0 0 0 0,14 18 0 0 0,10 28 0 0 0,15 32 0 0 0,-45-78 0 0 0,0-1 0 0 0,0 1 0 0 0,0 0 0 0 0,-1-1 0 0 0,0 10 0 0 0,6 27 0 0 0,4-1 0 0 0,-2 0 0 0 0,7 82 0 0 0,-9-54 0 0 0,-4 0 0 0 0,-2 0 0 0 0,-4 0 0 0 0,-12 71 0 0 0,5-69 0 0 0,7-48 0 0 0,0-1 0 0 0,-2 1 0 0 0,0-1 0 0 0,-11 27 0 0 0,-27 57 0 0 0,41-105 0 0 0,1-1 0 0 0,-1 1 0 0 0,1-1 0 0 0,-1 1 0 0 0,0-1 0 0 0,0 0 0 0 0,0 0 0 0 0,0 0 0 0 0,0 0 0 0 0,-1 0 0 0 0,1 0 0 0 0,-4 1 0 0 0,-14 13 0 0 0,17-13 0 0 0,-1 0 0 0 0,1 0 0 0 0,-1-1 0 0 0,0 1 0 0 0,0-1 0 0 0,0 0 0 0 0,-1 0 0 0 0,1-1 0 0 0,0 1 0 0 0,-1-1 0 0 0,1 0 0 0 0,-1 0 0 0 0,-7 0 0 0 0,-60 3 0 0 0,71-4 0 0 0,-14-1 0 0 0,1-1 0 0 0,0 0 0 0 0,0-1 0 0 0,0 0 0 0 0,1-2 0 0 0,-1 1 0 0 0,1-2 0 0 0,0 0 0 0 0,0 0 0 0 0,1-1 0 0 0,0-1 0 0 0,0 0 0 0 0,-20-18 0 0 0,-12-15 0 0 0,2-1 0 0 0,-38-50 0 0 0,49 55 0 0 0,11 15 0 0 0,2-2 0 0 0,1 0 0 0 0,0-1 0 0 0,-20-44 0 0 0,20 30 0 0 0,-39-107 0 0 0,49 124 0 0 0,2-1 0 0 0,0 1 0 0 0,1-1 0 0 0,-1-44 0 0 0,5 50 0 0 0,-1 7 0 0 0,1 0 0 0 0,0 0 0 0 0,1 0 0 0 0,0-1 0 0 0,0 1 0 0 0,1 0 0 0 0,0 1 0 0 0,1-1 0 0 0,0 0 0 0 0,5-10 0 0 0,34-67 0 0 0,-35 67 0 0 0,1 2 0 0 0,0-1 0 0 0,2 2 0 0 0,0-1 0 0 0,1 1 0 0 0,1 0 0 0 0,0 1 0 0 0,1 1 0 0 0,18-17 0 0 0,-18 20 0 0 0,1 1 0 0 0,-1 1 0 0 0,2 0 0 0 0,-1 1 0 0 0,1 1 0 0 0,1 0 0 0 0,-1 1 0 0 0,1 0 0 0 0,28-7 0 0 0,-14 8 0 0 0,-1 2 0 0 0,1 0 0 0 0,1 2 0 0 0,-1 2 0 0 0,0 0 0 0 0,0 2 0 0 0,0 1 0 0 0,54 13 0 0 0,-66-9 0 0 0,0 0 0 0 0,0 0 0 0 0,-1 2 0 0 0,19 12 0 0 0,13 6 0 0 0,-41-24 0 0 0,0 1 0 0 0,0-1 0 0 0,-1 1 0 0 0,1 1 0 0 0,-1 0 0 0 0,0 0 0 0 0,0 0 0 0 0,-1 1 0 0 0,0 0 0 0 0,0 0 0 0 0,10 13 0 0 0,-14-16 0 0 0,13 22 0 0 0,35 41 0 0 0,-33-45 0 0 0,0 2 0 0 0,-2 0 0 0 0,-1 1 0 0 0,14 29 0 0 0,39 111 0 0 0,-60-140 0 0 0,-1-1 0 0 0,6 39 0 0 0,-7-32 0 0 0,7 45 0 0 0,-3 0 0 0 0,0 98 0 0 0,-9-135 0 0 0,-4 108 0 0 0,3-135 0 0 0,-1 1 0 0 0,0 0 0 0 0,0-1 0 0 0,-1 1 0 0 0,-1-1 0 0 0,0 0 0 0 0,0 0 0 0 0,-1 0 0 0 0,-8 13 0 0 0,-6 12 0 0 0,17-33 0 0 0,1 1 0 0 0,-1 0 0 0 0,0-1 0 0 0,0 0 0 0 0,0 1 0 0 0,0-1 0 0 0,0 0 0 0 0,-1 0 0 0 0,1 0 0 0 0,-1 0 0 0 0,0 0 0 0 0,0-1 0 0 0,0 1 0 0 0,0-1 0 0 0,-5 3 0 0 0,0-2 0 0 0,1 1 0 0 0,-1-1 0 0 0,0-1 0 0 0,0 0 0 0 0,0 0 0 0 0,0-1 0 0 0,0 1 0 0 0,0-2 0 0 0,0 1 0 0 0,0-1 0 0 0,-1-1 0 0 0,1 1 0 0 0,0-1 0 0 0,0-1 0 0 0,0 1 0 0 0,0-1 0 0 0,0-1 0 0 0,-10-4 0 0 0,15 6 0 0 0,1 0 0 0 0,0 0 0 0 0,-1 0 0 0 0,1-1 0 0 0,0 1 0 0 0,0 0 0 0 0,0-1 0 0 0,0 1 0 0 0,0-1 0 0 0,0 0 0 0 0,0 0 0 0 0,1 0 0 0 0,-1 0 0 0 0,-1-3 0 0 0,-11-11 0 0 0,-15-5 0 0 0,20 11 0 0 0,1-1 0 0 0,0-1 0 0 0,-9-16 0 0 0,-13-19 0 0 0,19 30 0 0 0,1-1 0 0 0,0 0 0 0 0,1-1 0 0 0,1 0 0 0 0,1 0 0 0 0,1 0 0 0 0,-7-39 0 0 0,6 9 0 0 0,1 1 0 0 0,2-63 0 0 0,5 94 0 0 0,1 0 0 0 0,0 0 0 0 0,2 0 0 0 0,0 1 0 0 0,1 0 0 0 0,0 0 0 0 0,13-25 0 0 0,-4 12 0 0 0,2 0 0 0 0,39-53 0 0 0,-48 73 0 0 0,-2 2 0 0 0,0-1 0 0 0,1 1 0 0 0,0 1 0 0 0,0-1 0 0 0,9-6 0 0 0,18-5 0 0 0,-17 0 0 0 0,-15 16 0 0 0,0 0 0 0 0,1 0 0 0 0,-1 1 0 0 0,1-1 0 0 0,0 0 0 0 0,0 1 0 0 0,0-1 0 0 0,0 1 0 0 0,0-1 0 0 0,0 1 0 0 0,0 0 0 0 0,0 0 0 0 0,0 0 0 0 0,0 0 0 0 0,1 0 0 0 0,-1 1 0 0 0,3-1 0 0 0,60-18 0 0 0,-50 13 0 0 0,0 1 0 0 0,1 0 0 0 0,-1 1 0 0 0,1 1 0 0 0,0 1 0 0 0,-1 0 0 0 0,1 1 0 0 0,0 0 0 0 0,0 2 0 0 0,0 0 0 0 0,20 3 0 0 0,-24 1 0 0 0,0 0 0 0 0,0 0 0 0 0,0 1 0 0 0,0 1 0 0 0,-1 0 0 0 0,0 0 0 0 0,-1 1 0 0 0,1 1 0 0 0,-2 0 0 0 0,15 16 0 0 0,12 13 0 0 0,-30-33 0 0 0,0 1 0 0 0,-1 0 0 0 0,0 0 0 0 0,0 1 0 0 0,7 12 0 0 0,4 7 0 0 0,-1 0 0 0 0,-1 1 0 0 0,-1 1 0 0 0,-1 0 0 0 0,-2 1 0 0 0,9 35 0 0 0,-18-60 0 0 0,11 54 0 0 0,-2 0 0 0 0,3 105 0 0 0,-12-135 0 0 0,0-15 0 0 0,0 1 0 0 0,-1 0 0 0 0,-1-1 0 0 0,0 1 0 0 0,-1-1 0 0 0,0 1 0 0 0,-1-1 0 0 0,-1 0 0 0 0,0 0 0 0 0,-10 23 0 0 0,11-31 0 0 0,-1 1 0 0 0,0 0 0 0 0,-1-1 0 0 0,1 0 0 0 0,-1 0 0 0 0,0 0 0 0 0,0-1 0 0 0,-1 0 0 0 0,1 0 0 0 0,-11 6 0 0 0,13-9 0 0 0,1 1 0 0 0,-1-1 0 0 0,0 0 0 0 0,-1 0 0 0 0,1 0 0 0 0,0-1 0 0 0,0 1 0 0 0,0-1 0 0 0,0 0 0 0 0,-1 1 0 0 0,1-1 0 0 0,0-1 0 0 0,0 1 0 0 0,0 0 0 0 0,-1-1 0 0 0,1 0 0 0 0,0 1 0 0 0,0-1 0 0 0,0-1 0 0 0,0 1 0 0 0,0 0 0 0 0,-5-4 0 0 0,-9-9 0 0 0,1 0 0 0 0,0-2 0 0 0,1 1 0 0 0,0-2 0 0 0,1 0 0 0 0,1-1 0 0 0,1 0 0 0 0,1-1 0 0 0,-15-33 0 0 0,16 31 0 0 0,1 1 0 0 0,1-2 0 0 0,1 1 0 0 0,1-1 0 0 0,1 0 0 0 0,-3-24 0 0 0,4 3 0 0 0,3-51 0 0 0,2 78 0 0 0,0 0 0 0 0,2 0 0 0 0,-1 0 0 0 0,2 0 0 0 0,0 0 0 0 0,9-21 0 0 0,5-6 0 0 0,2 1 0 0 0,1 1 0 0 0,2 1 0 0 0,44-56 0 0 0,-48 82 0 0 0,-11 0 0 0 0,-8 13 0 0 0,1 0 0 0 0,-1 0 0 0 0,1 0 0 0 0,0 0 0 0 0,-1-1 0 0 0,1 1 0 0 0,0 1 0 0 0,0-1 0 0 0,-1 0 0 0 0,1 0 0 0 0,0 0 0 0 0,0 0 0 0 0,0 1 0 0 0,0-1 0 0 0,0 0 0 0 0,0 1 0 0 0,0-1 0 0 0,1 1 0 0 0,-1-1 0 0 0,0 1 0 0 0,0-1 0 0 0,0 1 0 0 0,0 0 0 0 0,2-1 0 0 0,-2 1 0 0 0,0 0 0 0 0,-1 0 0 0 0,1 0 0 0 0,0-1 0 0 0,0 1 0 0 0,-1 0 0 0 0,1-1 0 0 0,0 1 0 0 0,-1 0 0 0 0,1-1 0 0 0,0 1 0 0 0,-1-1 0 0 0,1 1 0 0 0,-1-1 0 0 0,1 1 0 0 0,-1-1 0 0 0,1 0 0 0 0,-1 1 0 0 0,1-1 0 0 0,-1 0 0 0 0,1-1 0 0 0,8-8 0 0 0,-2 7 0 0 0,-1 1 0 0 0,1-1 0 0 0,0 1 0 0 0,0 1 0 0 0,0-1 0 0 0,0 1 0 0 0,1 0 0 0 0,-1 1 0 0 0,0 0 0 0 0,0 0 0 0 0,0 0 0 0 0,1 1 0 0 0,-1 0 0 0 0,0 0 0 0 0,0 1 0 0 0,0 0 0 0 0,0 0 0 0 0,-1 1 0 0 0,1 0 0 0 0,-1 0 0 0 0,1 1 0 0 0,-1-1 0 0 0,0 1 0 0 0,0 1 0 0 0,-1-1 0 0 0,1 1 0 0 0,-1 0 0 0 0,0 0 0 0 0,0 0 0 0 0,-1 1 0 0 0,8 11 0 0 0,31 52 0 0 0,-32-54 0 0 0,0 0 0 0 0,-1 1 0 0 0,-1 0 0 0 0,-1 1 0 0 0,0 0 0 0 0,7 26 0 0 0,7 30 0 0 0,-15-51 0 0 0,0 1 0 0 0,-1 0 0 0 0,-1 0 0 0 0,4 48 0 0 0,0 231 0 0 0,-11-268 0 0 0,-1 0 0 0 0,-2 0 0 0 0,-1-1 0 0 0,-1 0 0 0 0,-2 0 0 0 0,-1-1 0 0 0,-16 33 0 0 0,23-60 0 0 0,0 0 0 0 0,-1-1 0 0 0,0 1 0 0 0,0-1 0 0 0,0 0 0 0 0,0 0 0 0 0,-1 0 0 0 0,1 0 0 0 0,-1-1 0 0 0,0 0 0 0 0,0 0 0 0 0,-7 3 0 0 0,7-3 0 0 0,3-2 0 0 0,0 0 0 0 0,-1 0 0 0 0,1-1 0 0 0,-1 1 0 0 0,1-1 0 0 0,-1 1 0 0 0,1-1 0 0 0,0 0 0 0 0,-1 0 0 0 0,1 0 0 0 0,-1 0 0 0 0,1-1 0 0 0,-1 1 0 0 0,1-1 0 0 0,-1 1 0 0 0,1-1 0 0 0,0 0 0 0 0,-1 0 0 0 0,1 0 0 0 0,0 0 0 0 0,0 0 0 0 0,-1 0 0 0 0,1-1 0 0 0,0 1 0 0 0,0-1 0 0 0,-1-1 0 0 0,-5-4 0 0 0,1 0 0 0 0,0 0 0 0 0,1 0 0 0 0,0-1 0 0 0,-11-16 0 0 0,7 1 0 0 0,0 0 0 0 0,2 0 0 0 0,-7-28 0 0 0,-10-28 0 0 0,21 66 0 0 0,1 0 0 0 0,-1 0 0 0 0,2-1 0 0 0,0 1 0 0 0,0-1 0 0 0,2 1 0 0 0,1-27 0 0 0,4-2 0 0 0,12-49 0 0 0,-6 38 0 0 0,-9 44 0 0 0,1-1 0 0 0,0 0 0 0 0,1 1 0 0 0,0 0 0 0 0,0 0 0 0 0,11-15 0 0 0,-2 0 0 0 0,13-9 0 0 0,-22 28 0 0 0,1 0 0 0 0,-1 0 0 0 0,0 0 0 0 0,-1 0 0 0 0,1-1 0 0 0,-1 1 0 0 0,0-1 0 0 0,3-10 0 0 0,-3 12 0 0 0,-1 0 0 0 0,1 1 0 0 0,0-1 0 0 0,0 1 0 0 0,0 0 0 0 0,0 0 0 0 0,0 0 0 0 0,1 0 0 0 0,0 1 0 0 0,-1-1 0 0 0,1 1 0 0 0,0 0 0 0 0,0 0 0 0 0,0 0 0 0 0,0 1 0 0 0,1-1 0 0 0,4 0 0 0 0,33-16 0 0 0,-31 13 0 0 0,1 1 0 0 0,0 0 0 0 0,0 1 0 0 0,21-3 0 0 0,14 7 0 0 0,-46-1 0 0 0,1 0 0 0 0,-1 1 0 0 0,0-1 0 0 0,1 1 0 0 0,-1-1 0 0 0,1 1 0 0 0,-1 0 0 0 0,0-1 0 0 0,0 1 0 0 0,1 0 0 0 0,-1 0 0 0 0,0 0 0 0 0,0 0 0 0 0,0 0 0 0 0,0 0 0 0 0,0 0 0 0 0,0 0 0 0 0,0 0 0 0 0,0 1 0 0 0,0-1 0 0 0,-1 0 0 0 0,2 2 0 0 0,-2-1 0 0 0,1 0 0 0 0,0 0 0 0 0,0 0 0 0 0,-1 0 0 0 0,1-1 0 0 0,1 1 0 0 0,-1 0 0 0 0,0 0 0 0 0,0-1 0 0 0,1 1 0 0 0,-1-1 0 0 0,1 1 0 0 0,-1-1 0 0 0,1 0 0 0 0,-1 0 0 0 0,1 1 0 0 0,0-1 0 0 0,3 1 0 0 0,28 24 0 0 0,-22-14 0 0 0,-1 2 0 0 0,0-1 0 0 0,-1 1 0 0 0,0 1 0 0 0,-1 0 0 0 0,-1 0 0 0 0,-1 1 0 0 0,0-1 0 0 0,0 1 0 0 0,2 19 0 0 0,34 115 0 0 0,-37-97 0 0 0,-5-41 0 0 0,1 0 0 0 0,0 0 0 0 0,5 19 0 0 0,2 8 0 0 0,-2 1 0 0 0,-2 0 0 0 0,-1 1 0 0 0,-3 43 0 0 0,0-74 0 0 0,0 2 0 0 0,-1-1 0 0 0,-1 0 0 0 0,0 1 0 0 0,-1-1 0 0 0,0 0 0 0 0,-5 11 0 0 0,-8 37 0 0 0,15-56 0 0 0,0 0 0 0 0,0 0 0 0 0,-1 0 0 0 0,1 0 0 0 0,-1-1 0 0 0,1 1 0 0 0,-1 0 0 0 0,0-1 0 0 0,0 0 0 0 0,-1 1 0 0 0,1-1 0 0 0,0 0 0 0 0,-1 0 0 0 0,1 0 0 0 0,-1 0 0 0 0,1-1 0 0 0,-1 1 0 0 0,0-1 0 0 0,0 0 0 0 0,0 1 0 0 0,0-1 0 0 0,0-1 0 0 0,-4 2 0 0 0,5-1 0 0 0,0 0 0 0 0,-1-1 0 0 0,1 1 0 0 0,0-1 0 0 0,0 1 0 0 0,-1-1 0 0 0,1 0 0 0 0,0 0 0 0 0,-1 0 0 0 0,1 0 0 0 0,0 0 0 0 0,-1-1 0 0 0,1 1 0 0 0,0-1 0 0 0,-1 1 0 0 0,1-1 0 0 0,0 0 0 0 0,0 0 0 0 0,0 0 0 0 0,0 0 0 0 0,0 0 0 0 0,0 0 0 0 0,0-1 0 0 0,0 1 0 0 0,0-1 0 0 0,1 1 0 0 0,-1-1 0 0 0,0 0 0 0 0,1 0 0 0 0,0 1 0 0 0,-1-1 0 0 0,-1-4 0 0 0,-27-60 0 0 0,22 51 0 0 0,1 1 0 0 0,0-1 0 0 0,2-1 0 0 0,-1 1 0 0 0,2-1 0 0 0,-3-17 0 0 0,3 5 0 0 0,2 1 0 0 0,2-55 0 0 0,1 71 0 0 0,0 1 0 0 0,1-1 0 0 0,0 0 0 0 0,1 1 0 0 0,1 0 0 0 0,-1-1 0 0 0,1 1 0 0 0,1 1 0 0 0,0-1 0 0 0,10-14 0 0 0,-5 13 0 0 0,-8 9 0 0 0,0 1 0 0 0,-1-1 0 0 0,1 0 0 0 0,-1 0 0 0 0,0 1 0 0 0,0-1 0 0 0,1 0 0 0 0,-1 0 0 0 0,0-1 0 0 0,-1 1 0 0 0,1 0 0 0 0,0 0 0 0 0,0 0 0 0 0,-1 0 0 0 0,1-4 0 0 0,-1 4 0 0 0,1 0 0 0 0,-1 0 0 0 0,1 0 0 0 0,0 0 0 0 0,0 0 0 0 0,0 0 0 0 0,0 0 0 0 0,0 1 0 0 0,0-1 0 0 0,0 0 0 0 0,1 0 0 0 0,-1 1 0 0 0,1-1 0 0 0,-1 1 0 0 0,1-1 0 0 0,-1 1 0 0 0,3-1 0 0 0,13-13 0 0 0,0-13 0 0 0,49-34 0 0 0,-63 59 0 0 0,0 1 0 0 0,1-1 0 0 0,-1 1 0 0 0,1 0 0 0 0,-1 0 0 0 0,1 1 0 0 0,-1-1 0 0 0,1 1 0 0 0,0 0 0 0 0,0-1 0 0 0,0 2 0 0 0,0-1 0 0 0,0 0 0 0 0,0 1 0 0 0,0 0 0 0 0,4 0 0 0 0,-1 0 0 0 0,0 0 0 0 0,-1 1 0 0 0,1 0 0 0 0,0 0 0 0 0,-1 0 0 0 0,1 1 0 0 0,0 0 0 0 0,-1 0 0 0 0,10 6 0 0 0,45 43 0 0 0,-60-50 0 0 0,0-1 0 0 0,0 1 0 0 0,0 0 0 0 0,-1-1 0 0 0,1 1 0 0 0,0 0 0 0 0,0 0 0 0 0,0 0 0 0 0,-1-1 0 0 0,1 1 0 0 0,0 0 0 0 0,-1 0 0 0 0,1 0 0 0 0,-1 0 0 0 0,1 1 0 0 0,-1-1 0 0 0,0 0 0 0 0,1 0 0 0 0,-1 0 0 0 0,0 0 0 0 0,0 0 0 0 0,0 0 0 0 0,1 1 0 0 0,-1-1 0 0 0,0 0 0 0 0,-1 0 0 0 0,1 2 0 0 0,0 0 0 0 0,0-1 0 0 0,0 1 0 0 0,0-1 0 0 0,0 1 0 0 0,0-1 0 0 0,1 1 0 0 0,-1-1 0 0 0,1 1 0 0 0,0-1 0 0 0,0 1 0 0 0,2 3 0 0 0,-1-2 0 0 0,6 10 0 0 0,-1-1 0 0 0,0 1 0 0 0,6 20 0 0 0,-11-29 0 0 0,4 18 0 0 0,0 0 0 0 0,-1 0 0 0 0,-2 0 0 0 0,2 36 0 0 0,-5-17 0 0 0,1 10 0 0 0,-9 78 0 0 0,4-95 0 0 0,4-26 0 0 0,-1-1 0 0 0,0 0 0 0 0,-1 1 0 0 0,1-1 0 0 0,-2 0 0 0 0,-5 15 0 0 0,2-8 0 0 0,4-8 0 0 0,-1-1 0 0 0,1 1 0 0 0,-1-1 0 0 0,-1 0 0 0 0,1 0 0 0 0,-1 0 0 0 0,0-1 0 0 0,-6 7 0 0 0,9-12 0 0 0,1 0 0 0 0,-1 0 0 0 0,0 0 0 0 0,1 0 0 0 0,-1 0 0 0 0,0-1 0 0 0,0 1 0 0 0,1 0 0 0 0,-1 0 0 0 0,0-1 0 0 0,1 1 0 0 0,-1 0 0 0 0,1-1 0 0 0,-1 1 0 0 0,0-1 0 0 0,1 1 0 0 0,-1 0 0 0 0,1-1 0 0 0,-1 1 0 0 0,1-1 0 0 0,-1 0 0 0 0,1 1 0 0 0,0-1 0 0 0,-1 1 0 0 0,1-1 0 0 0,0 0 0 0 0,-1 1 0 0 0,1-1 0 0 0,0 0 0 0 0,0 1 0 0 0,-1-1 0 0 0,1-1 0 0 0,-8-19 0 0 0,-2 0 0 0 0,1 0 0 0 0,1 0 0 0 0,0-1 0 0 0,-5-34 0 0 0,9 42 0 0 0,-10-107 0 0 0,12 106 0 0 0,0 0 0 0 0,1 0 0 0 0,0 0 0 0 0,1-1 0 0 0,1 1 0 0 0,1 0 0 0 0,0 0 0 0 0,0-1 0 0 0,2 2 0 0 0,0-1 0 0 0,12-27 0 0 0,-7 26 0 0 0,-6 11 0 0 0,0-1 0 0 0,0 0 0 0 0,0 0 0 0 0,0 0 0 0 0,-1-1 0 0 0,0 1 0 0 0,0 0 0 0 0,1-10 0 0 0,-1 4 0 0 0,1 0 0 0 0,0 1 0 0 0,1-1 0 0 0,6-13 0 0 0,6-16 0 0 0,-14 34 0 0 0,1 1 0 0 0,1 0 0 0 0,-1-1 0 0 0,1 1 0 0 0,8-10 0 0 0,2-3 0 0 0,24-22 0 0 0,-29 28 0 0 0,-8 11 0 0 0,0 0 0 0 0,0 0 0 0 0,1 0 0 0 0,-1 1 0 0 0,0-1 0 0 0,1 0 0 0 0,0 1 0 0 0,-1-1 0 0 0,1 1 0 0 0,0 0 0 0 0,0-1 0 0 0,0 1 0 0 0,-1 0 0 0 0,1 0 0 0 0,3-1 0 0 0,18-12 0 0 0,-22 13 0 0 0,1-1 0 0 0,0 1 0 0 0,0 0 0 0 0,0 0 0 0 0,0 0 0 0 0,0 0 0 0 0,0 0 0 0 0,0 0 0 0 0,1 0 0 0 0,-1 1 0 0 0,0-1 0 0 0,0 1 0 0 0,0 0 0 0 0,1-1 0 0 0,-1 1 0 0 0,4 0 0 0 0,-2 0 0 0 0,0 0 0 0 0,0 0 0 0 0,0 0 0 0 0,0 1 0 0 0,0-1 0 0 0,0 1 0 0 0,0 0 0 0 0,0 0 0 0 0,-1 0 0 0 0,1 0 0 0 0,0 1 0 0 0,0 0 0 0 0,-1 0 0 0 0,1 0 0 0 0,6 5 0 0 0,-2 17 0 0 0,2-11 0 0 0,5 12 0 0 0,15 26 0 0 0,-14-6 0 0 0,-2 1 0 0 0,16 90 0 0 0,-24-93 0 0 0,-3 0 0 0 0,-2 0 0 0 0,-1 0 0 0 0,-7 45 0 0 0,5-44 0 0 0,2-35 0 0 0,0 0 0 0 0,0 0 0 0 0,-1 0 0 0 0,-1 0 0 0 0,1 0 0 0 0,-5 11 0 0 0,-1-1 0 0 0,-10 32 0 0 0,12-30 0 0 0,-1 0 0 0 0,-1-1 0 0 0,-1 1 0 0 0,-12 23 0 0 0,19-42 0 0 0,0-1 0 0 0,0 0 0 0 0,0 1 0 0 0,0-1 0 0 0,0 0 0 0 0,0 0 0 0 0,0 0 0 0 0,-1 1 0 0 0,1-1 0 0 0,0 0 0 0 0,-1-1 0 0 0,1 1 0 0 0,-1 0 0 0 0,1 0 0 0 0,-2 0 0 0 0,1 0 0 0 0,1-1 0 0 0,0 1 0 0 0,0-1 0 0 0,-1 1 0 0 0,1 0 0 0 0,0-1 0 0 0,0 1 0 0 0,0 0 0 0 0,0 0 0 0 0,0 0 0 0 0,0 0 0 0 0,0 0 0 0 0,0 0 0 0 0,-1 2 0 0 0,3-2 0 0 0,-2 4 0 0 0,-16-2 0 0 0,15-3 0 0 0,1-1 0 0 0,-1 1 0 0 0,1 0 0 0 0,-1-1 0 0 0,1 0 0 0 0,0 1 0 0 0,-1-1 0 0 0,1 0 0 0 0,0 0 0 0 0,0 0 0 0 0,-1 1 0 0 0,1-1 0 0 0,0 0 0 0 0,0-1 0 0 0,0 1 0 0 0,0 0 0 0 0,0 0 0 0 0,1 0 0 0 0,-1-1 0 0 0,0 1 0 0 0,0 0 0 0 0,1-1 0 0 0,-1 1 0 0 0,0-2 0 0 0,-13-44 0 0 0,9 27 0 0 0,-2 1 0 0 0,2 0 0 0 0,1 0 0 0 0,0 0 0 0 0,1 0 0 0 0,1-1 0 0 0,1 1 0 0 0,1-1 0 0 0,1 1 0 0 0,0-1 0 0 0,1 1 0 0 0,1 0 0 0 0,1 0 0 0 0,1 0 0 0 0,1 0 0 0 0,0 1 0 0 0,2-1 0 0 0,0 2 0 0 0,0-1 0 0 0,2 1 0 0 0,0 1 0 0 0,1-1 0 0 0,18-19 0 0 0,-20 28 0 0 0,-7 7 0 0 0,0-1 0 0 0,0 1 0 0 0,0-1 0 0 0,0 0 0 0 0,0 0 0 0 0,0 0 0 0 0,-1 0 0 0 0,1 0 0 0 0,-1 0 0 0 0,1-1 0 0 0,-1 1 0 0 0,0 0 0 0 0,0-1 0 0 0,0 1 0 0 0,0-1 0 0 0,-1 1 0 0 0,2-6 0 0 0,-2 7 0 0 0,0-1 0 0 0,0 1 0 0 0,1 0 0 0 0,-1-1 0 0 0,1 1 0 0 0,-1 0 0 0 0,1-1 0 0 0,-1 1 0 0 0,1 0 0 0 0,-1 0 0 0 0,1 0 0 0 0,0 0 0 0 0,0-1 0 0 0,0 1 0 0 0,0 0 0 0 0,0 0 0 0 0,0 0 0 0 0,0 1 0 0 0,0-1 0 0 0,0 0 0 0 0,0 0 0 0 0,0 1 0 0 0,1-1 0 0 0,-1 0 0 0 0,0 1 0 0 0,0-1 0 0 0,2 1 0 0 0,-1-1 0 0 0,0 0 0 0 0,0 0 0 0 0,0 0 0 0 0,0 0 0 0 0,0 0 0 0 0,0 0 0 0 0,-1 0 0 0 0,1 0 0 0 0,0-1 0 0 0,-1 1 0 0 0,1-1 0 0 0,-1 1 0 0 0,0-1 0 0 0,1 0 0 0 0,-1 0 0 0 0,0 1 0 0 0,1-4 0 0 0,0 2 0 0 0,1 1 0 0 0,-1 0 0 0 0,0-1 0 0 0,1 1 0 0 0,0 0 0 0 0,-1 1 0 0 0,1-1 0 0 0,0 0 0 0 0,0 1 0 0 0,0-1 0 0 0,0 1 0 0 0,0 0 0 0 0,0 0 0 0 0,0 0 0 0 0,0 1 0 0 0,0-1 0 0 0,1 1 0 0 0,-1-1 0 0 0,0 1 0 0 0,0 0 0 0 0,1 1 0 0 0,-1-1 0 0 0,0 0 0 0 0,0 1 0 0 0,0 0 0 0 0,1-1 0 0 0,-1 1 0 0 0,0 1 0 0 0,0-1 0 0 0,0 0 0 0 0,2 2 0 0 0,8 5 0 0 0,-11-7 0 0 0,0 0 0 0 0,1 0 0 0 0,-1 0 0 0 0,0 1 0 0 0,0-1 0 0 0,0 1 0 0 0,0-1 0 0 0,0 1 0 0 0,-1 0 0 0 0,1 0 0 0 0,0 0 0 0 0,-1 0 0 0 0,1 0 0 0 0,-1 0 0 0 0,0 0 0 0 0,2 4 0 0 0,4 12 0 0 0,4 11 0 0 0,0 1 0 0 0,-2 0 0 0 0,-2 1 0 0 0,0-1 0 0 0,-2 1 0 0 0,1 35 0 0 0,-8 24 0 0 0,-3-1 0 0 0,-24 121 0 0 0,26-198 0 0 0,-1 1 0 0 0,0-1 0 0 0,-1 0 0 0 0,0 0 0 0 0,-11 19 0 0 0,-8 17 0 0 0,6-12 0 0 0,-44 65 0 0 0,37-62 0 0 0,10-18 0 0 0,-1-1 0 0 0,0 0 0 0 0,-22 20 0 0 0,32-36 0 0 0,0 1 0 0 0,0-1 0 0 0,0 0 0 0 0,0-1 0 0 0,0 1 0 0 0,-1-1 0 0 0,1-1 0 0 0,-13 4 0 0 0,5-1 0 0 0,8-2 0 0 0,0-1 0 0 0,0 0 0 0 0,-1-1 0 0 0,1 0 0 0 0,0 0 0 0 0,-1 0 0 0 0,1 0 0 0 0,-1-1 0 0 0,1 0 0 0 0,-1-1 0 0 0,1 1 0 0 0,-1-1 0 0 0,1 0 0 0 0,0-1 0 0 0,-1 0 0 0 0,1 0 0 0 0,-10-5 0 0 0,12 5 0 0 0,-1-1 0 0 0,1 0 0 0 0,0-1 0 0 0,0 1 0 0 0,1-1 0 0 0,-1 0 0 0 0,1 0 0 0 0,-1 0 0 0 0,1 0 0 0 0,1 0 0 0 0,-1-1 0 0 0,1 0 0 0 0,-1 1 0 0 0,1-1 0 0 0,1 0 0 0 0,-1 0 0 0 0,1 0 0 0 0,-1 0 0 0 0,1 0 0 0 0,1 0 0 0 0,-1 0 0 0 0,1-1 0 0 0,0-6 0 0 0,1-5 0 0 0,0 1 0 0 0,2-1 0 0 0,-1 1 0 0 0,2 0 0 0 0,11-31 0 0 0,47-62 0 0 0,-5 14 0 0 0,-55 92 0 0 0,-1 1 0 0 0,1-1 0 0 0,0 1 0 0 0,1-1 0 0 0,-1 1 0 0 0,0 0 0 0 0,0 0 0 0 0,1 0 0 0 0,3-2 0 0 0,7-7 0 0 0,-7-2 0 0 0,-6 13 0 0 0,1-1 0 0 0,-1 0 0 0 0,0 0 0 0 0,1 0 0 0 0,-1 1 0 0 0,0-1 0 0 0,1 0 0 0 0,-1 0 0 0 0,1 1 0 0 0,-1-1 0 0 0,1 0 0 0 0,-1 1 0 0 0,1-1 0 0 0,0 1 0 0 0,-1-1 0 0 0,1 0 0 0 0,0 1 0 0 0,-1 0 0 0 0,1-1 0 0 0,0 1 0 0 0,0-1 0 0 0,-1 1 0 0 0,1 0 0 0 0,0-1 0 0 0,0 1 0 0 0,0 0 0 0 0,0 0 0 0 0,1 0 0 0 0,32-15 0 0 0,-31 12 0 0 0,0 1 0 0 0,1 1 0 0 0,-1-1 0 0 0,0 0 0 0 0,1 1 0 0 0,-1-1 0 0 0,1 1 0 0 0,0 0 0 0 0,0 0 0 0 0,-1 1 0 0 0,1-1 0 0 0,0 1 0 0 0,0 0 0 0 0,0 0 0 0 0,-1 0 0 0 0,1 0 0 0 0,0 1 0 0 0,0-1 0 0 0,-1 1 0 0 0,1 0 0 0 0,0 0 0 0 0,4 3 0 0 0,-3-2 0 0 0,0 1 0 0 0,-1 0 0 0 0,1 1 0 0 0,-1-1 0 0 0,1 1 0 0 0,-1 0 0 0 0,0 0 0 0 0,-1 0 0 0 0,1 1 0 0 0,-1-1 0 0 0,0 1 0 0 0,0 0 0 0 0,0 0 0 0 0,-1 0 0 0 0,1 0 0 0 0,-1 0 0 0 0,-1 1 0 0 0,1-1 0 0 0,-1 1 0 0 0,2 7 0 0 0,0 14 0 0 0,-1 0 0 0 0,0 1 0 0 0,-4 30 0 0 0,1-10 0 0 0,1-38 0 0 0,0 0 0 0 0,-1 1 0 0 0,0-1 0 0 0,-1 0 0 0 0,0 0 0 0 0,-1 0 0 0 0,0 0 0 0 0,-1 0 0 0 0,1-1 0 0 0,-2 1 0 0 0,1-1 0 0 0,-9 12 0 0 0,-49 89 0 0 0,46-69 0 0 0,10-33 0 0 0,-16 28 0 0 0,-41 48 0 0 0,-3-11 0 0 0,-3-3 0 0 0,-119 93 0 0 0,163-147 0 0 0,-49 25 0 0 0,31-19 0 0 0,31-16 0 0 0,-1-1 0 0 0,0 0 0 0 0,0-1 0 0 0,0 0 0 0 0,-18 2 0 0 0,-19 6 0 0 0,3-2 0 0 0,-1-1 0 0 0,0-3 0 0 0,0-2 0 0 0,-68-3 0 0 0,108-2 0 0 0,0 1 0 0 0,0-1 0 0 0,1-1 0 0 0,-1 1 0 0 0,0-1 0 0 0,1-1 0 0 0,-8-3 0 0 0,6 3 0 0 0,1 0 0 0 0,-1 0 0 0 0,0 1 0 0 0,-18-3 0 0 0,13 4 0 0 0,1 0 0 0 0,0-2 0 0 0,-1 0 0 0 0,1 0 0 0 0,0-1 0 0 0,1-1 0 0 0,-1 0 0 0 0,1 0 0 0 0,0-1 0 0 0,0-1 0 0 0,-16-12 0 0 0,17 10 0 0 0,9 7 0 0 0,0 1 0 0 0,0 0 0 0 0,1-1 0 0 0,-1 1 0 0 0,1-1 0 0 0,-1 0 0 0 0,1 1 0 0 0,-1-1 0 0 0,1 0 0 0 0,0 0 0 0 0,0 0 0 0 0,0 0 0 0 0,0 0 0 0 0,0 0 0 0 0,0 0 0 0 0,1 0 0 0 0,-1 0 0 0 0,1 0 0 0 0,-1-4 0 0 0,-1-5 0 0 0,1 0 0 0 0,1-1 0 0 0,0 1 0 0 0,0 0 0 0 0,3-17 0 0 0,-2 22 0 0 0,0 1 0 0 0,0-1 0 0 0,1 1 0 0 0,-1-1 0 0 0,1 1 0 0 0,0-1 0 0 0,1 1 0 0 0,0 0 0 0 0,-1 0 0 0 0,2 0 0 0 0,-1 1 0 0 0,0-1 0 0 0,5-3 0 0 0,2-6 0 0 0,12-14 0 0 0,12-1 0 0 0,2 1 0 0 0,0 2 0 0 0,2 2 0 0 0,57-28 0 0 0,-73 42 0 0 0,50-21 0 0 0,-13 12 0 0 0,-34 10 0 0 0,49-10 0 0 0,-35 13 0 0 0,-38 6 0 0 0,-1 1 0 0 0,1-1 0 0 0,-1 0 0 0 0,1 0 0 0 0,-1 0 0 0 0,1 0 0 0 0,-1 1 0 0 0,1-1 0 0 0,-1 0 0 0 0,0 0 0 0 0,1 1 0 0 0,-1-1 0 0 0,1 0 0 0 0,-1 1 0 0 0,0-1 0 0 0,1 0 0 0 0,-1 1 0 0 0,0-1 0 0 0,0 1 0 0 0,1-1 0 0 0,-1 1 0 0 0,0-1 0 0 0,0 0 0 0 0,1 1 0 0 0,-1-1 0 0 0,0 1 0 0 0,0-1 0 0 0,0 1 0 0 0,0-1 0 0 0,0 1 0 0 0,0-1 0 0 0,0 1 0 0 0,0 0 0 0 0,-1 18 0 0 0,1-17 0 0 0,0 0 0 0 0,0 0 0 0 0,0 0 0 0 0,-1 0 0 0 0,1 0 0 0 0,-1 0 0 0 0,0 0 0 0 0,1 0 0 0 0,-1 0 0 0 0,0 0 0 0 0,0 0 0 0 0,0 0 0 0 0,0-1 0 0 0,0 1 0 0 0,-1 0 0 0 0,1-1 0 0 0,-1 1 0 0 0,1-1 0 0 0,-1 1 0 0 0,1-1 0 0 0,-4 3 0 0 0,-14 14 0 0 0,8-2 0 0 0,8-10 0 0 0,-1 0 0 0 0,-1 0 0 0 0,1-1 0 0 0,-1 0 0 0 0,0 1 0 0 0,-9 6 0 0 0,-58 44 0 0 0,28-21 0 0 0,-2-1 0 0 0,-1-2 0 0 0,-74 37 0 0 0,86-53 0 0 0,5-1 0 0 0,0-2 0 0 0,-1-1 0 0 0,-47 12 0 0 0,-8-7 0 0 0,-125 9 0 0 0,170-24 0 0 0,0-2 0 0 0,0-1 0 0 0,0-3 0 0 0,0-1 0 0 0,-51-13 0 0 0,-17-29 0 0 0,104 46 0 0 0,0 0 0 0 0,-1-1 0 0 0,1 0 0 0 0,0 0 0 0 0,0 0 0 0 0,0 0 0 0 0,0-1 0 0 0,0 0 0 0 0,1 0 0 0 0,-1 0 0 0 0,1 0 0 0 0,0-1 0 0 0,0 0 0 0 0,0 0 0 0 0,0 0 0 0 0,1 0 0 0 0,-1 0 0 0 0,1-1 0 0 0,1 0 0 0 0,-1 1 0 0 0,0-1 0 0 0,1 0 0 0 0,0-1 0 0 0,0 1 0 0 0,1 0 0 0 0,-1 0 0 0 0,1-1 0 0 0,0 1 0 0 0,1-1 0 0 0,-1 1 0 0 0,1-1 0 0 0,0 1 0 0 0,1-1 0 0 0,-1 1 0 0 0,1-1 0 0 0,0 1 0 0 0,0 0 0 0 0,4-10 0 0 0,-2 9 0 0 0,0 0 0 0 0,1 0 0 0 0,0 0 0 0 0,0 0 0 0 0,6-6 0 0 0,5-7 0 0 0,-9 10 0 0 0,0 0 0 0 0,1 1 0 0 0,0 0 0 0 0,0 0 0 0 0,0 0 0 0 0,11-7 0 0 0,98-101 0 0 0,-21 44 0 0 0,3 5 0 0 0,2 3 0 0 0,190-86 0 0 0,-27 7 0 0 0,-232 127 0 0 0,0 2 0 0 0,55-19 0 0 0,-74 30 0 0 0,0 1 0 0 0,0 0 0 0 0,-1 1 0 0 0,23 0 0 0 0,7 0 0 0 0,-40 1 0 0 0,70-2 0 0 0,-67 2 0 0 0,-1 0 0 0 0,0 0 0 0 0,0 1 0 0 0,0-1 0 0 0,1 1 0 0 0,-1-1 0 0 0,0 1 0 0 0,0 0 0 0 0,0 1 0 0 0,0-1 0 0 0,0 0 0 0 0,-1 1 0 0 0,1 0 0 0 0,0-1 0 0 0,-1 1 0 0 0,1 0 0 0 0,-1 1 0 0 0,1-1 0 0 0,2 3 0 0 0,-1 4 0 0 0,0 0 0 0 0,0 0 0 0 0,-1 0 0 0 0,0 0 0 0 0,0 0 0 0 0,-1 1 0 0 0,0-1 0 0 0,-1 1 0 0 0,0 16 0 0 0,0 7 0 0 0,1-23 0 0 0,-2 1 0 0 0,1-1 0 0 0,-2 0 0 0 0,1 1 0 0 0,-1-1 0 0 0,-1 0 0 0 0,0 0 0 0 0,0 1 0 0 0,-1-1 0 0 0,0-1 0 0 0,-7 15 0 0 0,-59 95 0 0 0,51-89 0 0 0,-2 0 0 0 0,0-1 0 0 0,-2-2 0 0 0,-1 0 0 0 0,-34 30 0 0 0,-5-2 0 0 0,-79 54 0 0 0,87-75 0 0 0,-97 47 0 0 0,99-60 0 0 0,0-2 0 0 0,-1-3 0 0 0,-99 18 0 0 0,70-23 0 0 0,0-3 0 0 0,-135-5 0 0 0,138-4 0 0 0,71 1 0 0 0,-81-4 0 0 0,84 3 0 0 0,-1 0 0 0 0,1 0 0 0 0,-1 0 0 0 0,1 0 0 0 0,0-1 0 0 0,0 0 0 0 0,0 0 0 0 0,0 0 0 0 0,0-1 0 0 0,0 0 0 0 0,1 0 0 0 0,-1 0 0 0 0,-5-5 0 0 0,9 4 0 0 0,-1-1 0 0 0,1 0 0 0 0,0 0 0 0 0,1 0 0 0 0,-1 1 0 0 0,1-1 0 0 0,0 0 0 0 0,0 0 0 0 0,1 0 0 0 0,-1 0 0 0 0,2-5 0 0 0,-1 6 0 0 0,2-6 0 0 0,1 1 0 0 0,0 0 0 0 0,0 0 0 0 0,1 0 0 0 0,0 1 0 0 0,10-14 0 0 0,1-2 0 0 0,-3 6 0 0 0,1 1 0 0 0,1 1 0 0 0,0 0 0 0 0,34-27 0 0 0,-7 6 0 0 0,108-81 0 0 0,-96 74 0 0 0,2 2 0 0 0,1 3 0 0 0,111-57 0 0 0,-54 54 0 0 0,-90 29 0 0 0,-17 8 0 0 0,0 1 0 0 0,1 1 0 0 0,-1-1 0 0 0,1 1 0 0 0,14-3 0 0 0,23-9 0 0 0,-38 11 0 0 0,1 1 0 0 0,-1 0 0 0 0,1 1 0 0 0,0-1 0 0 0,0 2 0 0 0,-1-1 0 0 0,1 1 0 0 0,0 0 0 0 0,0 1 0 0 0,13 0 0 0 0,-20 1 0 0 0,0 0 0 0 0,1 0 0 0 0,-1 0 0 0 0,1 0 0 0 0,-1 0 0 0 0,0 0 0 0 0,0 1 0 0 0,0-1 0 0 0,0 0 0 0 0,0 1 0 0 0,0-1 0 0 0,0 1 0 0 0,0-1 0 0 0,0 1 0 0 0,-1-1 0 0 0,1 1 0 0 0,0 0 0 0 0,-1-1 0 0 0,0 1 0 0 0,1 0 0 0 0,-1-1 0 0 0,0 1 0 0 0,0 0 0 0 0,0-1 0 0 0,0 1 0 0 0,-1 3 0 0 0,-2 48 0 0 0,3-52 0 0 0,-3 14 0 0 0,-1-1 0 0 0,0 0 0 0 0,-1 1 0 0 0,-1-2 0 0 0,0 1 0 0 0,0-1 0 0 0,-2 1 0 0 0,-12 16 0 0 0,-7 6 0 0 0,-44 47 0 0 0,-229 211 0 0 0,223-237 0 0 0,-2-3 0 0 0,-163 83 0 0 0,240-136 0 0 0,-130 55 0 0 0,95-42 0 0 0,8-4 0 0 0,0-2 0 0 0,0 0 0 0 0,-1-2 0 0 0,-42 2 0 0 0,-124-1 0 0 0,189-7 0 0 0,-14 1 0 0 0,-1-1 0 0 0,0-1 0 0 0,0-1 0 0 0,1-1 0 0 0,-1 0 0 0 0,1-2 0 0 0,-35-12 0 0 0,40 9 0 0 0,5 3 0 0 0,0 0 0 0 0,-1 0 0 0 0,0 1 0 0 0,-16-4 0 0 0,14 4 0 0 0,0-2 0 0 0,1 1 0 0 0,0-2 0 0 0,0 0 0 0 0,0 0 0 0 0,1-1 0 0 0,-20-17 0 0 0,26 19 0 0 0,0 0 0 0 0,0-1 0 0 0,0 0 0 0 0,1 0 0 0 0,0 0 0 0 0,0 0 0 0 0,1-1 0 0 0,-1 0 0 0 0,2 0 0 0 0,-1 0 0 0 0,1 0 0 0 0,-2-14 0 0 0,2 8 0 0 0,1-1 0 0 0,0 1 0 0 0,2-1 0 0 0,0 0 0 0 0,0 0 0 0 0,4-20 0 0 0,-2 27 0 0 0,1 0 0 0 0,0 0 0 0 0,0 0 0 0 0,1 0 0 0 0,0 0 0 0 0,1 1 0 0 0,-1-1 0 0 0,1 1 0 0 0,1 0 0 0 0,-1 1 0 0 0,9-8 0 0 0,6-8 0 0 0,-5 0 0 0 0,-12 17 0 0 0,1 0 0 0 0,-1 1 0 0 0,1-1 0 0 0,0 1 0 0 0,0 0 0 0 0,9-7 0 0 0,19-14 0 0 0,-16 11 0 0 0,1 1 0 0 0,23-12 0 0 0,-12 9 0 0 0,2-2 0 0 0,41-17 0 0 0,-62 31 0 0 0,19-8 0 0 0,1 2 0 0 0,54-12 0 0 0,-72 19 0 0 0,1 0 0 0 0,-1 0 0 0 0,0-1 0 0 0,15-7 0 0 0,-16 6 0 0 0,0 1 0 0 0,0 0 0 0 0,0 1 0 0 0,21-4 0 0 0,9 1 0 0 0,23-3 0 0 0,86-3 0 0 0,-128 12 0 0 0,0 1 0 0 0,0 1 0 0 0,0 0 0 0 0,29 9 0 0 0,-39-8 0 0 0,0 1 0 0 0,0 0 0 0 0,0 1 0 0 0,0 1 0 0 0,-1 0 0 0 0,0 0 0 0 0,-1 1 0 0 0,17 14 0 0 0,-22-16 0 0 0,0 0 0 0 0,-1 0 0 0 0,1 1 0 0 0,-1-1 0 0 0,-1 1 0 0 0,1 0 0 0 0,-1 0 0 0 0,0 0 0 0 0,0 0 0 0 0,-1 0 0 0 0,0 0 0 0 0,0 0 0 0 0,0 8 0 0 0,4 12 0 0 0,-4-17 0 0 0,1 0 0 0 0,-1 0 0 0 0,-1 0 0 0 0,1 0 0 0 0,-1 0 0 0 0,-1 0 0 0 0,0-1 0 0 0,0 1 0 0 0,-5 15 0 0 0,-2 1 0 0 0,-23 46 0 0 0,15-35 0 0 0,8-22 0 0 0,-1 0 0 0 0,-1 0 0 0 0,-19 23 0 0 0,-5 5 0 0 0,7-4 0 0 0,-3-2 0 0 0,0-1 0 0 0,-3-1 0 0 0,-1-2 0 0 0,-1-1 0 0 0,-49 33 0 0 0,63-52 0 0 0,1 0 0 0 0,-25 9 0 0 0,-28 15 0 0 0,52-23 0 0 0,-1-2 0 0 0,-1 0 0 0 0,0-1 0 0 0,-41 10 0 0 0,-101 15 0 0 0,157-33 0 0 0,-32 4 0 0 0,1-1 0 0 0,-1-2 0 0 0,0-2 0 0 0,-65-6 0 0 0,79 2 0 0 0,0-1 0 0 0,0-2 0 0 0,0 0 0 0 0,1-2 0 0 0,0-1 0 0 0,1-1 0 0 0,-42-23 0 0 0,59 29 0 0 0,0 0 0 0 0,0-1 0 0 0,1 0 0 0 0,-1-1 0 0 0,-6-7 0 0 0,-16-14 0 0 0,23 23 0 0 0,5 2 0 0 0,-1 1 0 0 0,0 0 0 0 0,1 0 0 0 0,-1-1 0 0 0,0 1 0 0 0,1-1 0 0 0,0 1 0 0 0,-1-1 0 0 0,1 0 0 0 0,0 1 0 0 0,0-1 0 0 0,0 0 0 0 0,0 0 0 0 0,0 0 0 0 0,0 0 0 0 0,1 0 0 0 0,-1 0 0 0 0,1 0 0 0 0,-1 0 0 0 0,1 0 0 0 0,0-3 0 0 0,-12-50 0 0 0,8 40 0 0 0,0 0 0 0 0,2-1 0 0 0,-3-21 0 0 0,5 20 0 0 0,0 0 0 0 0,0 1 0 0 0,2-1 0 0 0,0 1 0 0 0,0-1 0 0 0,2 1 0 0 0,10-31 0 0 0,1 12 0 0 0,4-11 0 0 0,2 0 0 0 0,41-65 0 0 0,-30 63 0 0 0,108-147 0 0 0,-124 176 0 0 0,1 0 0 0 0,1 2 0 0 0,1 0 0 0 0,0 1 0 0 0,1 1 0 0 0,1 0 0 0 0,32-15 0 0 0,52-32 0 0 0,-88 52 0 0 0,-14 7 0 0 0,0 1 0 0 0,1 0 0 0 0,-1 0 0 0 0,1 0 0 0 0,0 1 0 0 0,-1 0 0 0 0,1-1 0 0 0,0 1 0 0 0,7-1 0 0 0,30-12 0 0 0,-32 10 0 0 0,0 1 0 0 0,0-1 0 0 0,0 2 0 0 0,0-1 0 0 0,1 1 0 0 0,17-1 0 0 0,-21 3 0 0 0,0-1 0 0 0,0 1 0 0 0,-1 0 0 0 0,1 0 0 0 0,-1 1 0 0 0,1 0 0 0 0,0 0 0 0 0,-1 0 0 0 0,0 1 0 0 0,1-1 0 0 0,-1 1 0 0 0,0 0 0 0 0,6 4 0 0 0,0-1 0 0 0,-9-5 0 0 0,0 1 0 0 0,-1 0 0 0 0,1 0 0 0 0,0-1 0 0 0,0 1 0 0 0,-1 0 0 0 0,1 0 0 0 0,0 1 0 0 0,-1-1 0 0 0,1 0 0 0 0,-1 0 0 0 0,1 1 0 0 0,-1-1 0 0 0,0 1 0 0 0,0 0 0 0 0,1-1 0 0 0,-1 1 0 0 0,0 0 0 0 0,0-1 0 0 0,1 5 0 0 0,-1 2 0 0 0,0-6 0 0 0,-1 0 0 0 0,0-1 0 0 0,1 1 0 0 0,-1 0 0 0 0,1 0 0 0 0,0 0 0 0 0,0-1 0 0 0,0 1 0 0 0,-1 0 0 0 0,1-1 0 0 0,1 1 0 0 0,-1-1 0 0 0,0 1 0 0 0,0-1 0 0 0,1 1 0 0 0,1 0 0 0 0,-2 1 0 0 0,1-1 0 0 0,0 1 0 0 0,-1-1 0 0 0,1 1 0 0 0,-1 0 0 0 0,0 0 0 0 0,0 0 0 0 0,0-1 0 0 0,0 1 0 0 0,0 0 0 0 0,-1 0 0 0 0,1 0 0 0 0,-1 1 0 0 0,0 3 0 0 0,-1 58 0 0 0,-1-30 0 0 0,1-26 0 0 0,0 1 0 0 0,-1 0 0 0 0,0-1 0 0 0,-1 0 0 0 0,0 1 0 0 0,0-1 0 0 0,-1 0 0 0 0,-9 15 0 0 0,0-1 0 0 0,-2 0 0 0 0,-19 22 0 0 0,23-32 0 0 0,-8 11 0 0 0,-1 0 0 0 0,-1-2 0 0 0,-29 24 0 0 0,22-22 0 0 0,-11 6 0 0 0,-61 30 0 0 0,81-46 0 0 0,-2-1 0 0 0,1 0 0 0 0,-2-2 0 0 0,1-1 0 0 0,-2 0 0 0 0,-33 9 0 0 0,-14-1 0 0 0,30-8 0 0 0,-65 10 0 0 0,47-17 0 0 0,1-3 0 0 0,-1-2 0 0 0,1-3 0 0 0,-107-22 0 0 0,136 20 0 0 0,0-1 0 0 0,0-2 0 0 0,1 0 0 0 0,-29-17 0 0 0,20 6 0 0 0,1-2 0 0 0,1-1 0 0 0,-33-31 0 0 0,61 50 0 0 0,-3-1 0 0 0,1-1 0 0 0,0 0 0 0 0,1-1 0 0 0,-1 0 0 0 0,2 0 0 0 0,-1 0 0 0 0,1-1 0 0 0,-5-10 0 0 0,-51-97 0 0 0,60 110 0 0 0,-1 1 0 0 0,1-1 0 0 0,0 1 0 0 0,0-1 0 0 0,0 0 0 0 0,1 0 0 0 0,0 0 0 0 0,-1-8 0 0 0,-2-13 0 0 0,2 16 0 0 0,1 0 0 0 0,0 0 0 0 0,0 0 0 0 0,1 0 0 0 0,1 0 0 0 0,0-1 0 0 0,1 1 0 0 0,0 0 0 0 0,0 1 0 0 0,1-1 0 0 0,1 0 0 0 0,7-17 0 0 0,-2 9 0 0 0,1 0 0 0 0,14-20 0 0 0,11-22 0 0 0,-24 41 0 0 0,2 0 0 0 0,0 1 0 0 0,1 0 0 0 0,1 1 0 0 0,0 1 0 0 0,1 1 0 0 0,1 0 0 0 0,1 1 0 0 0,0 1 0 0 0,27-16 0 0 0,-32 23 0 0 0,2 1 0 0 0,-1 1 0 0 0,1 0 0 0 0,-1 1 0 0 0,1 0 0 0 0,0 1 0 0 0,1 1 0 0 0,-1 1 0 0 0,18-1 0 0 0,2 1 0 0 0,50 1 0 0 0,-81 0 0 0 0,1 0 0 0 0,0 1 0 0 0,-1 0 0 0 0,1 0 0 0 0,0 0 0 0 0,-1 0 0 0 0,1 1 0 0 0,-1-1 0 0 0,0 1 0 0 0,1 1 0 0 0,-1-1 0 0 0,0 0 0 0 0,5 5 0 0 0,6 15 0 0 0,14-5 0 0 0,-19-5 0 0 0,-1 0 0 0 0,-1 0 0 0 0,0 1 0 0 0,-1 0 0 0 0,0 0 0 0 0,6 20 0 0 0,10 16 0 0 0,-15-31 0 0 0,-1 1 0 0 0,0-1 0 0 0,-1 1 0 0 0,-2 1 0 0 0,0-1 0 0 0,0 1 0 0 0,-2-1 0 0 0,0 35 0 0 0,-3-20 0 0 0,-2 0 0 0 0,-1 1 0 0 0,-1-1 0 0 0,-12 38 0 0 0,11-54 0 0 0,-2 0 0 0 0,0 0 0 0 0,-19 32 0 0 0,-5 10 0 0 0,26-48 0 0 0,-1 0 0 0 0,0 0 0 0 0,0-1 0 0 0,-16 19 0 0 0,-6 8 0 0 0,10-15 0 0 0,-1 0 0 0 0,-1-2 0 0 0,-1 0 0 0 0,-37 28 0 0 0,38-35 0 0 0,1-1 0 0 0,-39 18 0 0 0,-9 5 0 0 0,46-24 0 0 0,0-1 0 0 0,-1-1 0 0 0,0-1 0 0 0,-1-2 0 0 0,0 0 0 0 0,0-1 0 0 0,0-1 0 0 0,-1-2 0 0 0,1 0 0 0 0,-41-2 0 0 0,50-2 0 0 0,0-1 0 0 0,1 0 0 0 0,-1-2 0 0 0,1 0 0 0 0,0 0 0 0 0,0-1 0 0 0,0-1 0 0 0,0 0 0 0 0,1-1 0 0 0,0 0 0 0 0,1-1 0 0 0,-15-12 0 0 0,6 3 0 0 0,1-2 0 0 0,1 0 0 0 0,1-1 0 0 0,1 0 0 0 0,-28-44 0 0 0,36 45 0 0 0,1-1 0 0 0,1 0 0 0 0,0-1 0 0 0,2 0 0 0 0,0 0 0 0 0,-4-41 0 0 0,6 15 0 0 0,1 0 0 0 0,7-70 0 0 0,-1 98 0 0 0,0 1 0 0 0,1-1 0 0 0,0 0 0 0 0,16-32 0 0 0,1-6 0 0 0,-15 36 0 0 0,37-98 0 0 0,-25 75 0 0 0,-6 13 0 0 0,1 0 0 0 0,34-53 0 0 0,34-26 0 0 0,-75 102 0 0 0,0 1 0 0 0,1-1 0 0 0,0 2 0 0 0,0-1 0 0 0,10-5 0 0 0,13-11 0 0 0,-21 16 0 0 0,1-1 0 0 0,0 2 0 0 0,1-1 0 0 0,-1 2 0 0 0,1-1 0 0 0,0 2 0 0 0,0 0 0 0 0,16-4 0 0 0,-13 5 0 0 0,1 1 0 0 0,0 0 0 0 0,0 1 0 0 0,27 2 0 0 0,-37-1 0 0 0,-1 1 0 0 0,1 0 0 0 0,0 0 0 0 0,0 0 0 0 0,-1 1 0 0 0,1 0 0 0 0,0 0 0 0 0,-1 0 0 0 0,0 1 0 0 0,0 0 0 0 0,0 0 0 0 0,0 0 0 0 0,0 1 0 0 0,8 7 0 0 0,-3 1 0 0 0,0 0 0 0 0,-1 0 0 0 0,0 1 0 0 0,-1 0 0 0 0,0 1 0 0 0,-1 0 0 0 0,8 22 0 0 0,-8-16 0 0 0,-2 0 0 0 0,-1 0 0 0 0,3 25 0 0 0,-4-26 0 0 0,0 0 0 0 0,-2 0 0 0 0,0 0 0 0 0,-1 0 0 0 0,-2 0 0 0 0,1 0 0 0 0,-2 0 0 0 0,-8 30 0 0 0,2-21 0 0 0,5-16 0 0 0,0 0 0 0 0,-1 0 0 0 0,0 0 0 0 0,-10 16 0 0 0,-8 15 0 0 0,20-34 0 0 0,-2 0 0 0 0,1 0 0 0 0,-1 0 0 0 0,-10 12 0 0 0,-24 33 0 0 0,9-36 0 0 0,8 8 0 0 0,18-20 0 0 0,-1-1 0 0 0,0 1 0 0 0,1-1 0 0 0,-2 0 0 0 0,-10 8 0 0 0,-1-2 0 0 0,-1-1 0 0 0,0-1 0 0 0,-1 0 0 0 0,0-2 0 0 0,0 0 0 0 0,-1-1 0 0 0,0-1 0 0 0,0-1 0 0 0,-38 3 0 0 0,42-6 0 0 0,0 0 0 0 0,0-2 0 0 0,1 0 0 0 0,-1 0 0 0 0,0-2 0 0 0,1 0 0 0 0,0 0 0 0 0,-1-2 0 0 0,2 0 0 0 0,-1 0 0 0 0,0-2 0 0 0,1 1 0 0 0,-16-12 0 0 0,-27-19 0 0 0,32 21 0 0 0,1 0 0 0 0,-24-22 0 0 0,12 5 0 0 0,0 3 0 0 0,1-3 0 0 0,2-1 0 0 0,1-1 0 0 0,-26-40 0 0 0,40 50 0 0 0,2-1 0 0 0,1 0 0 0 0,-20-50 0 0 0,16 24 0 0 0,11 33 0 0 0,1-1 0 0 0,1 0 0 0 0,-5-33 0 0 0,-6-40 0 0 0,10 60 0 0 0,2 1 0 0 0,-3-57 0 0 0,8 60 0 0 0,1 1 0 0 0,10-51 0 0 0,-9 67 0 0 0,1 0 0 0 0,1 1 0 0 0,0 0 0 0 0,0 0 0 0 0,1 0 0 0 0,1 0 0 0 0,0 1 0 0 0,10-14 0 0 0,-14 21 0 0 0,0 1 0 0 0,0-1 0 0 0,0 0 0 0 0,-1 1 0 0 0,1-1 0 0 0,-1 0 0 0 0,0 0 0 0 0,0 0 0 0 0,0 0 0 0 0,0 0 0 0 0,1-4 0 0 0,2-7 0 0 0,-2 9 0 0 0,1 0 0 0 0,0 0 0 0 0,0 1 0 0 0,0-1 0 0 0,1 0 0 0 0,-1 1 0 0 0,1 0 0 0 0,0 0 0 0 0,1 0 0 0 0,-1 1 0 0 0,1-1 0 0 0,-1 1 0 0 0,1 0 0 0 0,0 0 0 0 0,0 1 0 0 0,0-1 0 0 0,10-2 0 0 0,10-6 0 0 0,-13 6 0 0 0,0 1 0 0 0,1 0 0 0 0,0 1 0 0 0,-1 0 0 0 0,1 1 0 0 0,0 0 0 0 0,0 1 0 0 0,0 1 0 0 0,14 1 0 0 0,-17-1 0 0 0,-1 1 0 0 0,1 0 0 0 0,0 1 0 0 0,-1 0 0 0 0,0 1 0 0 0,1 0 0 0 0,-1 0 0 0 0,0 1 0 0 0,-1 0 0 0 0,1 0 0 0 0,-1 1 0 0 0,15 11 0 0 0,71 72 0 0 0,-92-86 0 0 0,0 1 0 0 0,0-1 0 0 0,-1 1 0 0 0,1-1 0 0 0,-1 1 0 0 0,1 0 0 0 0,-1 0 0 0 0,0-1 0 0 0,1 7 0 0 0,8 17 0 0 0,1-6 0 0 0,0 1 0 0 0,-2 0 0 0 0,0 1 0 0 0,-2 0 0 0 0,0 0 0 0 0,-1 1 0 0 0,-1 0 0 0 0,-2 0 0 0 0,0 0 0 0 0,-1 1 0 0 0,-2 24 0 0 0,0-12 0 0 0,-8 65 0 0 0,5-88 0 0 0,0 1 0 0 0,0-1 0 0 0,-1 0 0 0 0,-1 0 0 0 0,0-1 0 0 0,-1 1 0 0 0,-13 20 0 0 0,-33 58 0 0 0,42-71 0 0 0,0 0 0 0 0,-2 0 0 0 0,-1-1 0 0 0,-18 21 0 0 0,7-7 0 0 0,22-31 0 0 0,1 1 0 0 0,-1-1 0 0 0,1 0 0 0 0,-1 1 0 0 0,0-1 0 0 0,0 0 0 0 0,0 0 0 0 0,0 0 0 0 0,0 0 0 0 0,0-1 0 0 0,-1 1 0 0 0,1-1 0 0 0,-1 1 0 0 0,1-1 0 0 0,-1 0 0 0 0,-3 2 0 0 0,-49 20 0 0 0,19-7 0 0 0,-44 13 0 0 0,69-26 0 0 0,-1-1 0 0 0,1-1 0 0 0,0 0 0 0 0,-1-1 0 0 0,0 0 0 0 0,1-1 0 0 0,-1 0 0 0 0,-12-4 0 0 0,9 2 0 0 0,0-2 0 0 0,0 0 0 0 0,1-1 0 0 0,0-1 0 0 0,0 0 0 0 0,-18-12 0 0 0,-71-58 0 0 0,87 64 0 0 0,2 0 0 0 0,0-1 0 0 0,0 0 0 0 0,1-1 0 0 0,1-1 0 0 0,1 0 0 0 0,0 0 0 0 0,-13-28 0 0 0,-43-60 0 0 0,57 85 0 0 0,1 1 0 0 0,1-2 0 0 0,0 1 0 0 0,1-1 0 0 0,1 0 0 0 0,-4-29 0 0 0,4 6 0 0 0,-6-57 0 0 0,11 91 0 0 0,1 1 0 0 0,1 0 0 0 0,0-1 0 0 0,0 1 0 0 0,0 0 0 0 0,1 0 0 0 0,0-1 0 0 0,1 1 0 0 0,4-11 0 0 0,5-4 0 0 0,-7 12 0 0 0,1-1 0 0 0,0 1 0 0 0,1 0 0 0 0,1 0 0 0 0,-1 1 0 0 0,1 0 0 0 0,17-15 0 0 0,7-3 0 0 0,-26 27 0 0 0,0 1 0 0 0,12-7 0 0 0,0 0 0 0 0,1 1 0 0 0,-1 0 0 0 0,1 2 0 0 0,30-4 0 0 0,-20 4 0 0 0,47-14 0 0 0,69-17-3411 0 0,-93 25 746 0 0,60-21 0 0 0,-107 29 2229 0 0,0-1 0 0 0,0 1 0 0 0,-1-1-1 0 0,1 0 1 0 0,-1 0 0 0 0,0-1 0 0 0,0 1 0 0 0,0-1 0 0 0,0 0 0 0 0,-1 0-1 0 0,0 0 1 0 0,0 0 0 0 0,0-1 0 0 0,0 1 0 0 0,0-1 0 0 0,-1 0 0 0 0,2-6 0 0 0,2-4-897 0 0,-1-1-1 0 0,0 0 1 0 0,-2 0 0 0 0,3-19 0 0 0,-4-73-3182 0 0,-2 48 776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30 213 7624 0 0,'-2'-1'369'0'0,"0"0"1"0"0,0 0 0 0 0,1-1-1 0 0,-1 1 1 0 0,0 0 0 0 0,1-1-1 0 0,-1 0 1 0 0,0 1 0 0 0,1-1-1 0 0,0 0 1 0 0,-1 0 0 0 0,1 0-1 0 0,0 0 1 0 0,0 0 0 0 0,0 0-1 0 0,0 0 1 0 0,1 0-1 0 0,-2-4 1 0 0,1 1-48 0 0,1 1 1 0 0,-1-1-1 0 0,1 0 0 0 0,0 0 0 0 0,0 0 0 0 0,1 0 1 0 0,-1 0-1 0 0,3-8 0 0 0,-2 7-207 0 0,1 0 1 0 0,0 0-1 0 0,0 0 1 0 0,0 1-1 0 0,1-1 0 0 0,0 1 1 0 0,0-1-1 0 0,0 1 1 0 0,1 0-1 0 0,-1 0 0 0 0,1 0 1 0 0,1 1-1 0 0,-1-1 1 0 0,10-6-1 0 0,5-1 126 0 0,-14 9-166 0 0,1-1 1 0 0,-1 1-1 0 0,0 1 1 0 0,1-1-1 0 0,0 1 1 0 0,0 0-1 0 0,-1 0 1 0 0,1 1-1 0 0,0-1 1 0 0,0 2-1 0 0,1-1 1 0 0,-1 0-1 0 0,0 1 1 0 0,7 1-1 0 0,-3-1-25 0 0,-6-1-6 0 0,0 1 0 0 0,0-1 0 0 0,-1 1 0 0 0,1 0 0 0 0,0 0 0 0 0,0 1 0 0 0,0-1 0 0 0,-1 1 0 0 0,1 0 0 0 0,0 0 0 0 0,-1 0 0 0 0,1 1 0 0 0,-1-1 0 0 0,1 1 0 0 0,-1 0 0 0 0,0 0 0 0 0,1 0 0 0 0,-1 0 0 0 0,0 0 0 0 0,5 6 0 0 0,0 2 108 0 0,-1 1 0 0 0,0 0 0 0 0,-1 0 0 0 0,0 1 0 0 0,-1-1 1 0 0,0 1-1 0 0,-1 1 0 0 0,4 14 0 0 0,-3 0 191 0 0,-2 0-1 0 0,-1 1 1 0 0,-1 29 0 0 0,-2-40-104 0 0,-1 1 0 0 0,-8 32 0 0 0,6-32 70 0 0,0 0 1 0 0,-2 37-1 0 0,6-51-269 0 0,0-1 1 0 0,0 1-1 0 0,-1-1 1 0 0,1 1-1 0 0,-1 0 1 0 0,0-1-1 0 0,0 1 1 0 0,-2 3-1 0 0,-3 27 427 0 0,6-25-386 0 0,1-1 1 0 0,1 0-1 0 0,0 0 1 0 0,0-1-1 0 0,0 1 1 0 0,1 0-1 0 0,0-1 1 0 0,5 10-1 0 0,-7-14-57 0 0,1 0-1 0 0,-1 0 0 0 0,1 0 0 0 0,0 0 1 0 0,0 0-1 0 0,0-1 0 0 0,0 1 1 0 0,0-1-1 0 0,1 1 0 0 0,-1-1 0 0 0,1 0 1 0 0,0 0-1 0 0,0 0 0 0 0,0 0 1 0 0,0 0-1 0 0,0-1 0 0 0,0 1 0 0 0,0-1 1 0 0,0 0-1 0 0,0 0 0 0 0,1 0 1 0 0,3 1-1 0 0,27 1 27 0 0,-28-2-48 0 0,-1 0-1 0 0,0 0 0 0 0,1-1 0 0 0,-1 1 0 0 0,1-1 0 0 0,-1-1 0 0 0,1 1 0 0 0,-1-1 0 0 0,0 0 1 0 0,1 0-1 0 0,7-3 0 0 0,2-2-68 0 0,-9 4-50 0 0,-1 0 0 0 0,0 0-1 0 0,1-1 1 0 0,-1 1 0 0 0,0-1 0 0 0,0 0 0 0 0,-1 0 0 0 0,1-1-1 0 0,-1 0 1 0 0,1 1 0 0 0,-1-1 0 0 0,0-1 0 0 0,-1 1-1 0 0,1-1 1 0 0,-1 1 0 0 0,0-1 0 0 0,0 0 0 0 0,2-5 0 0 0,-4 8 55 0 0,0 0 0 0 0,0 0 0 0 0,0 1 0 0 0,0-1 0 0 0,0 0 0 0 0,0 1 0 0 0,0-1 0 0 0,1 1 0 0 0,-1 0 0 0 0,0-1 0 0 0,1 1 0 0 0,-1 0 0 0 0,1 0 0 0 0,1-1 0 0 0,12-10-522 0 0,1-18-888 0 0,-14 24 1006 0 0,1 0 0 0 0,0 0-1 0 0,1 0 1 0 0,-1 0 0 0 0,1 0 0 0 0,5-5-1 0 0,1-5-1083 0 0,-1 0-1 0 0,-1-1 1 0 0,7-19-1 0 0,5-7-969 0 0,-3 12 698 0 0,-14 27 1558 0 0,0-1 1 0 0,0 0-1 0 0,-1 0 0 0 0,0 0 0 0 0,0 0 0 0 0,0 0 1 0 0,0 0-1 0 0,-1-1 0 0 0,1-5 0 0 0,9-19-1260 0 0,12 0-1945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2600 0 0,'0'-26'766'0'0,"0"-4"16872"0"0,0 63-13712 0 0,-9 175 1438 0 0,9-205-5339 0 0,0 0 1 0 0,0 1-1 0 0,1-1 0 0 0,-1 0 1 0 0,1 0-1 0 0,0 0 1 0 0,0 1-1 0 0,0-1 0 0 0,2 3 1 0 0,-1-3-18 0 0,-1 1 1 0 0,1-1-1 0 0,-1 0 0 0 0,0 1 0 0 0,0-1 1 0 0,-1 1-1 0 0,1-1 0 0 0,-1 1 1 0 0,1 4-1 0 0,1 38 74 0 0,-2-42-84 0 0,1 0 1 0 0,-1-1 0 0 0,1 1 0 0 0,0-1-1 0 0,0 1 1 0 0,0-1 0 0 0,0 1 0 0 0,1-1-1 0 0,-1 0 1 0 0,1 1 0 0 0,3 4 0 0 0,-3-5-1 0 0,0-1 0 0 0,-1 1 0 0 0,1-1 0 0 0,-1 1 0 0 0,1 0 0 0 0,-1-1 1 0 0,0 1-1 0 0,0 0 0 0 0,-1 0 0 0 0,1 0 0 0 0,0 0 0 0 0,-1 0 0 0 0,0 0 0 0 0,0 0 0 0 0,0 0 1 0 0,0 5-1 0 0,0-3-21 0 0,0-1 0 0 0,0 1 1 0 0,0 0-1 0 0,1-1 0 0 0,0 1 1 0 0,2 8-1 0 0,15 53-974 0 0,-14-34 73 0 0,-4-28 664 0 0,0 0 0 0 0,0 0-1 0 0,1 0 1 0 0,-1 0 0 0 0,1 0-1 0 0,0 0 1 0 0,0 0 0 0 0,0-1-1 0 0,1 1 1 0 0,-1 0 0 0 0,1-1-1 0 0,2 5 1 0 0,-3-7-303 0 0,0 0 0 0 0,0 1 0 0 0,1-1 0 0 0,-1 0 0 0 0,0 0-1 0 0,1 1 1 0 0,-1-1 0 0 0,0 0 0 0 0,1-1 0 0 0,-1 1 0 0 0,1 0 0 0 0,0 0 0 0 0,1 0 0 0 0,-2-1 348 0 0,0 0-1 0 0,0-1 1 0 0,0 1 0 0 0,0-1 0 0 0,0 1 0 0 0,0 0-1 0 0,0-1 1 0 0,-1 0 0 0 0,1 1 0 0 0,0-1-1 0 0,0 1 1 0 0,0-1 0 0 0,-1 0 0 0 0,1 0 0 0 0,0 1-1 0 0,-1-1 1 0 0,1 0 0 0 0,-1 0 0 0 0,1 0 0 0 0,-1 0-1 0 0,1 0 1 0 0,-1 0 0 0 0,1 0 0 0 0,-1 0-1 0 0,0 0 1 0 0,0 0 0 0 0,1 0 0 0 0,-1 0 0 0 0,0-1-1 0 0,28-61-6077 0 0,-23 53 2756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133 404 5504 0 0,'-3'8'8212'0'0,"-3"3"-6416"0"0,3-7-1390 0 0,0 1 0 0 0,1-1 0 0 0,-1 1 1 0 0,1 0-1 0 0,0 0 0 0 0,1 0 0 0 0,-1 0 1 0 0,1 0-1 0 0,0 0 0 0 0,-1 7 0 0 0,-5 21 739 0 0,-3 33 333 0 0,8-48-1101 0 0,0 0 0 0 0,2-1 0 0 0,0 1-1 0 0,4 32 1 0 0,15-22-11 0 0,-18-22-306 0 0,1 0 0 0 0,0 0 0 0 0,1-1 0 0 0,0 1 0 0 0,0 0 0 0 0,0-1 0 0 0,0 0 0 0 0,6 7 0 0 0,3 7 209 0 0,-11-16-230 0 0,1-1 0 0 0,-1 1 0 0 0,0-1 0 0 0,1 0 0 0 0,0 1 0 0 0,-1-1 0 0 0,1 0 0 0 0,0 0 0 0 0,0 0 0 0 0,0 0 0 0 0,1 0 0 0 0,-1 0 0 0 0,0-1-1 0 0,1 1 1 0 0,-1-1 0 0 0,1 0 0 0 0,-1 0 0 0 0,1 1 0 0 0,0-2 0 0 0,-1 1 0 0 0,6 1 0 0 0,5 1 19 0 0,0-1 0 0 0,0-1-1 0 0,0 0 1 0 0,1-1 0 0 0,-1 0 0 0 0,0-1-1 0 0,0 0 1 0 0,0-1 0 0 0,0-1 0 0 0,0 0-1 0 0,0-1 1 0 0,-1 0 0 0 0,1-1 0 0 0,-1 0-1 0 0,15-9 1 0 0,-3 0 3 0 0,-20 12-61 0 0,1-1 1 0 0,-1 1 0 0 0,0-1-1 0 0,0 1 1 0 0,0-1 0 0 0,0-1-1 0 0,-1 1 1 0 0,1 0 0 0 0,-1-1-1 0 0,4-5 1 0 0,13-17 37 0 0,-18 23-35 0 0,1 1 0 0 0,-1 0 0 0 0,1-1-1 0 0,-1 0 1 0 0,0 0 0 0 0,0 1 0 0 0,0-1 0 0 0,0-1 0 0 0,-1 1 0 0 0,1 0 0 0 0,-1 0 0 0 0,0 0-1 0 0,0-1 1 0 0,0 1 0 0 0,0-1 0 0 0,-1 1 0 0 0,1-1 0 0 0,-1 1 0 0 0,0-1 0 0 0,0 1-1 0 0,0-1 1 0 0,-1 1 0 0 0,1 0 0 0 0,-1-1 0 0 0,0 1 0 0 0,0-1 0 0 0,0 1 0 0 0,-2-5-1 0 0,2 4 1 0 0,-1 1 0 0 0,0-1 0 0 0,0 0-1 0 0,0 1 1 0 0,0-1 0 0 0,-1 1 0 0 0,1 0-1 0 0,-1 0 1 0 0,0 0 0 0 0,0 0 0 0 0,0 0-1 0 0,0 0 1 0 0,0 1 0 0 0,-1 0-1 0 0,1-1 1 0 0,-1 1 0 0 0,1 1 0 0 0,-1-1-1 0 0,0 0 1 0 0,-6-1 0 0 0,9 3-2 0 0,-1-1 1 0 0,1 0-1 0 0,-1 0 1 0 0,1 0-1 0 0,-1 0 1 0 0,1 0-1 0 0,-1 0 1 0 0,1 0-1 0 0,0 0 1 0 0,0 0-1 0 0,0-1 1 0 0,-1 1 0 0 0,1 0-1 0 0,0-1 1 0 0,-1-2-1 0 0,-8-8 4 0 0,-6 1 1 0 0,-1 0-1 0 0,0 2 1 0 0,-1 0 0 0 0,-32-11-1 0 0,44 18 4 0 0,0 0 0 0 0,1-1 1 0 0,-1 0-1 0 0,0 0 0 0 0,1 0 0 0 0,-11-8 0 0 0,-20-13 22 0 0,-42-32-29 0 0,74 54-2 0 0,0-1 0 0 0,0 1 0 0 0,1-1-1 0 0,-1 1 1 0 0,1-1 0 0 0,0 0 0 0 0,0 0-1 0 0,-5-7 1 0 0,-12-14 2 0 0,0-4 14 0 0,18 24-14 0 0,0 0 0 0 0,0 1 0 0 0,-1-1 0 0 0,1 1-1 0 0,-1-1 1 0 0,0 1 0 0 0,0 0 0 0 0,0 0 0 0 0,-7-5 0 0 0,8 8 2 0 0,-6-4 0 0 0,1-28 20 0 0,-4-4 4 0 0,10 34-27 0 0,-1 0 0 0 0,1-1 0 0 0,0 1 0 0 0,0 0 1 0 0,0-1-1 0 0,0 1 0 0 0,0-1 0 0 0,1 1 0 0 0,-1-1 0 0 0,1 0 0 0 0,0 1 0 0 0,0-1 0 0 0,0 1 0 0 0,0-1 0 0 0,0 0 0 0 0,0 1 0 0 0,1-1 1 0 0,-1 1-1 0 0,1-1 0 0 0,0 1 0 0 0,0-1 0 0 0,0 1 0 0 0,0-1 0 0 0,0 1 0 0 0,3-4 0 0 0,22-36-34 0 0,-12 28 49 0 0,-12 11-13 0 0,0 0-1 0 0,1 0 1 0 0,-1 1-1 0 0,1-1 1 0 0,0 1-1 0 0,0-1 1 0 0,-1 1-1 0 0,2 0 1 0 0,-1 0-1 0 0,5-2 1 0 0,10-4 2 0 0,-12 4-6 0 0,0 1 1 0 0,0 0 0 0 0,0 1-1 0 0,0 0 1 0 0,1 0 0 0 0,12-3-1 0 0,-12 4 20 0 0,0 1-1 0 0,0 0 0 0 0,0 0 0 0 0,0 0 1 0 0,0 1-1 0 0,0 0 0 0 0,0 0 0 0 0,-1 1 1 0 0,1 0-1 0 0,0 0 0 0 0,-1 1 0 0 0,1 0 1 0 0,-1 0-1 0 0,0 0 0 0 0,8 6 0 0 0,22 17 94 0 0,-31-23-91 0 0,0 0 0 0 0,0 0-1 0 0,-1 0 1 0 0,1 0 0 0 0,-1 1 0 0 0,0 0 0 0 0,0 0 0 0 0,-1 0-1 0 0,1 0 1 0 0,-1 1 0 0 0,5 7 0 0 0,3 15 95 0 0,-8-20-70 0 0,-1 0-1 0 0,1 0 0 0 0,0 0 0 0 0,1-1 1 0 0,6 10-1 0 0,-6-10-31 0 0,0 0 0 0 0,-1 0-1 0 0,1 0 1 0 0,-1 0 0 0 0,0 0 0 0 0,-1 1 0 0 0,0-1 0 0 0,0 1 0 0 0,0 0 0 0 0,-1-1 0 0 0,1 12 0 0 0,0 11 18 0 0,-4 44 0 0 0,1-17-90 0 0,-1-31-625 0 0,0 0-1 0 0,-1-1 1 0 0,-2 1-1 0 0,0-1 0 0 0,-11 29 1 0 0,9-22-2126 0 0,0-2-2022 0 0,0-10-5842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5048 0 0,'0'0'2753'0'0,"0"-18"7132"0"0,2 5-7578 0 0,22 2 915 0 0,-21 7-3023 0 0,0 0-1 0 0,1 0 1 0 0,0 1-1 0 0,-1-1 1 0 0,1 1-1 0 0,1 0 0 0 0,-1 0 1 0 0,0 1-1 0 0,1-1 1 0 0,-1 1-1 0 0,1 0 1 0 0,9-3-1 0 0,-3 1-90 0 0,-1 1 0 0 0,1 0 0 0 0,0 1 0 0 0,0 0 0 0 0,17-1 0 0 0,-26 3-97 0 0,0 0 0 0 0,0 1 0 0 0,0-1 0 0 0,0 0-1 0 0,1 1 1 0 0,-1-1 0 0 0,0 1 0 0 0,0 0 0 0 0,0-1 0 0 0,0 1 0 0 0,0 0-1 0 0,-1 0 1 0 0,1 1 0 0 0,0-1 0 0 0,0 0 0 0 0,-1 1 0 0 0,1-1 0 0 0,-1 0-1 0 0,1 1 1 0 0,-1 0 0 0 0,1-1 0 0 0,-1 1 0 0 0,0 0 0 0 0,0 0-1 0 0,0 0 1 0 0,0 0 0 0 0,0 0 0 0 0,0 0 0 0 0,-1 0 0 0 0,1 0 0 0 0,0 3-1 0 0,1 9 38 0 0,0 0 0 0 0,-1-1 0 0 0,0 1-1 0 0,-2 16 1 0 0,0-7-15 0 0,1-17-32 0 0,-1 0 0 0 0,0 0-1 0 0,-1 0 1 0 0,1 0 0 0 0,-1 0 0 0 0,-5 9 0 0 0,5-10 0 0 0,0-1 0 0 0,0 0 0 0 0,0 1 0 0 0,1-1 0 0 0,-1 1 0 0 0,1-1 0 0 0,0 1 0 0 0,1 0 0 0 0,-1-1 0 0 0,1 1 0 0 0,0 0 0 0 0,0 0 0 0 0,0-1 0 0 0,1 1 0 0 0,1 5 1 0 0,-2-8 1 0 0,1-1 0 0 0,0 0 0 0 0,-1 1 0 0 0,1-1 0 0 0,0 0 1 0 0,0 0-1 0 0,0 1 0 0 0,0-1 0 0 0,0 0 0 0 0,0 0 1 0 0,0 0-1 0 0,0 0 0 0 0,0 0 0 0 0,1 0 0 0 0,-1 0 0 0 0,0-1 1 0 0,0 1-1 0 0,1 0 0 0 0,-1-1 0 0 0,1 1 0 0 0,-1-1 1 0 0,1 0-1 0 0,2 1 0 0 0,38 17 27 0 0,-32-14 7 0 0,0-1 0 0 0,-1 0 0 0 0,1-1 0 0 0,11 1 0 0 0,-15-2-2 0 0,0-1 0 0 0,0 1 0 0 0,0 0 0 0 0,0 1 0 0 0,-1-1 0 0 0,1 1 0 0 0,-1 0 0 0 0,1 1 0 0 0,-1-1 0 0 0,0 1 0 0 0,0 0 0 0 0,0 0 0 0 0,7 6 0 0 0,-12-8-28 0 0,1 0 1 0 0,0-1-1 0 0,0 1 1 0 0,0 0-1 0 0,-1 0 1 0 0,1-1-1 0 0,0 1 1 0 0,0-1 0 0 0,0 1-1 0 0,0-1 1 0 0,0 1-1 0 0,0-1 1 0 0,0 0-1 0 0,0 0 1 0 0,0 1-1 0 0,1-1 1 0 0,-1 0-1 0 0,0 0 1 0 0,0 0-1 0 0,0 0 1 0 0,0 0-1 0 0,0 0 1 0 0,2-1-1 0 0,-2 1 5 0 0,1 0-1 0 0,-1 0 0 0 0,0 0 0 0 0,1 0 1 0 0,-1 0-1 0 0,0 0 0 0 0,1 0 1 0 0,-1 0-1 0 0,0 1 0 0 0,1-1 0 0 0,-1 0 1 0 0,0 1-1 0 0,0-1 0 0 0,1 1 0 0 0,-1-1 1 0 0,0 1-1 0 0,0 0 0 0 0,0 0 1 0 0,1-1-1 0 0,0 3 0 0 0,8 5 101 0 0,0-1 1 0 0,0 1-1 0 0,1-2 0 0 0,0 1 0 0 0,13 4 0 0 0,-22-10-90 0 0,0 0 0 0 0,-1 1 0 0 0,1-1 0 0 0,0 1 0 0 0,0-1 0 0 0,-1 1 0 0 0,1 0 0 0 0,-1 0 0 0 0,1-1 0 0 0,-1 1 0 0 0,0 0 0 0 0,0 0 0 0 0,0 0 0 0 0,0 1 0 0 0,0-1 0 0 0,0 0 0 0 0,0 0 0 0 0,0 5 0 0 0,12 22 263 0 0,-10-25-239 0 0,0 1 0 0 0,-1 0 0 0 0,0-1 0 0 0,0 1-1 0 0,0 0 1 0 0,-1 1 0 0 0,1-1 0 0 0,-1 0 0 0 0,0 0 0 0 0,-1 0 0 0 0,1 8-1 0 0,5 26 166 0 0,-2-17-114 0 0,-1 0 0 0 0,-1 0 0 0 0,-1 37 0 0 0,-1-49-98 0 0,0-9 4 0 0,0 0 0 0 0,0 0-1 0 0,0 0 1 0 0,0 1 0 0 0,0-1 0 0 0,0 0 0 0 0,0 0-1 0 0,-1 0 1 0 0,1 0 0 0 0,0 0 0 0 0,-1 0-1 0 0,1 1 1 0 0,-1-1 0 0 0,0 0 0 0 0,1 0 0 0 0,-1 0-1 0 0,1-1 1 0 0,-3 3 0 0 0,-4 8 3 0 0,-3 20 32 0 0,9-27-39 0 0,0 0-1 0 0,0 0 1 0 0,0 0 0 0 0,0 0-1 0 0,-1 0 1 0 0,1 0 0 0 0,-1 0-1 0 0,0 0 1 0 0,0-1 0 0 0,-1 1 0 0 0,1-1-1 0 0,-1 1 1 0 0,0-1 0 0 0,0 0-1 0 0,0 0 1 0 0,0 0 0 0 0,0-1-1 0 0,-4 3 1 0 0,3-2-25 0 0,0 0 0 0 0,0 0 0 0 0,0 0 0 0 0,1 1 0 0 0,-1-1 0 0 0,1 1 1 0 0,0 0-1 0 0,0 0 0 0 0,-3 6 0 0 0,-15 17-378 0 0,13-20 569 0 0,-22 16-3324 0 0,29-23 3053 0 0,0 1-1 0 0,0-1 0 0 0,0 0 0 0 0,0 0 1 0 0,0 0-1 0 0,0 0 0 0 0,0 0 0 0 0,0 0 1 0 0,0 0-1 0 0,0 0 0 0 0,0 0 0 0 0,0 0 1 0 0,0 0-1 0 0,0 0 0 0 0,1-1 0 0 0,-1 1 1 0 0,0 0-1 0 0,0-1 0 0 0,0 1 0 0 0,0-1 1 0 0,0 1-1 0 0,1-1 0 0 0,-1 1 0 0 0,0-1 1 0 0,0 0-1 0 0,1 1 0 0 0,-1-1 0 0 0,1 0 1 0 0,-1 0-1 0 0,0 1 0 0 0,1-1 0 0 0,-1 0 1 0 0,1 0-1 0 0,0 0 0 0 0,-1-1 0 0 0,-1-5-503 0 0,1 0 0 0 0,0 0 0 0 0,0 0 0 0 0,1 0 0 0 0,0 0 0 0 0,0-1 0 0 0,2-8 0 0 0,-1-2-639 0 0,-1-14-502 0 0,1 0-1 0 0,1-1 1 0 0,2 1-1 0 0,11-44 1 0 0,9-52-2273 0 0,-12 85 827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4896 0 0,'0'4'9017'0'0,"0"9"-7064"0"0,9 119 5211 0 0,-7-110-6786 0 0,0 0-1 0 0,2 0 1 0 0,0-1 0 0 0,2 1-1 0 0,8 22 1 0 0,4 3 685 0 0,26 50 0 0 0,-44-96-1036 0 0,1 1 0 0 0,0-1-1 0 0,0 1 1 0 0,0-1 0 0 0,0 0 0 0 0,0 0 0 0 0,0 0 0 0 0,0 1 0 0 0,0-1-1 0 0,0 0 1 0 0,1 0 0 0 0,-1 0 0 0 0,0-1 0 0 0,1 1 0 0 0,2 1 0 0 0,9 7 136 0 0,-7 4-32 0 0,-6-12-109 0 0,1 0 0 0 0,-1 1 0 0 0,0-1 1 0 0,1 0-1 0 0,-1 0 0 0 0,1 1 0 0 0,0-1 1 0 0,0 0-1 0 0,-1 0 0 0 0,1 0 0 0 0,0 0 1 0 0,0 0-1 0 0,0 0 0 0 0,0 0 0 0 0,0 0 1 0 0,0 0-1 0 0,0 0 0 0 0,2 0 0 0 0,16 12 322 0 0,22 10 60 0 0,-29-19-241 0 0,0 0 0 0 0,0-1 0 0 0,0-1 0 0 0,21 2 0 0 0,-28-3-127 0 0,0-1 1 0 0,0 0-1 0 0,0 0 1 0 0,0-1-1 0 0,0 1 1 0 0,0-1-1 0 0,0 0 1 0 0,0 0-1 0 0,0-1 1 0 0,0 0-1 0 0,-1 1 1 0 0,1-2-1 0 0,7-3 1 0 0,19-10 96 0 0,-27 14-118 0 0,0 1 0 0 0,0-1 0 0 0,0 0-1 0 0,0-1 1 0 0,0 1 0 0 0,-1 0 0 0 0,1-1 0 0 0,4-4-1 0 0,4-8 38 0 0,0 0-1 0 0,-1 0 0 0 0,-1-1 0 0 0,0 0 1 0 0,-1-1-1 0 0,-1 0 0 0 0,-1 0 0 0 0,9-32 1 0 0,-14 35-24 0 0,0 1 1 0 0,-1-1 0 0 0,-1 1-1 0 0,-1-1 1 0 0,0 0 0 0 0,0 1-1 0 0,-5-19 1 0 0,4 23-7 0 0,-1 0 1 0 0,1 0-1 0 0,-2 0 0 0 0,1 1 0 0 0,-1-1 1 0 0,0 1-1 0 0,-1 0 0 0 0,0 0 1 0 0,0 0-1 0 0,-11-11 0 0 0,-5-6 5 0 0,17 19-21 0 0,0 0 0 0 0,-1 0 1 0 0,1 0-1 0 0,-1 1 0 0 0,0 0 0 0 0,-1 0 1 0 0,1 1-1 0 0,-11-7 0 0 0,-4 0 14 0 0,11 6-47 0 0,1 0-1 0 0,-1 1 1 0 0,0 0-1 0 0,-1 0 1 0 0,1 1 0 0 0,-1 0-1 0 0,1 0 1 0 0,-1 1-1 0 0,0 1 1 0 0,-10-1 0 0 0,8 2-108 0 0,-41 2-690 0 0,50-2 691 0 0,1 0-1 0 0,-1 1 1 0 0,0-1 0 0 0,0 1 0 0 0,0 0 0 0 0,0 0 0 0 0,0 0 0 0 0,1 0 0 0 0,-1 1-1 0 0,0-1 1 0 0,1 1 0 0 0,-1 0 0 0 0,1-1 0 0 0,-3 4 0 0 0,-4 3-931 0 0,1 0 1 0 0,-1-1-1 0 0,-19 12 1 0 0,-19 16-3559 0 0,-8 19-5825 0 0,44-42 3943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 3576 0 0,'0'-60'11661'0'0,"0"36"-2979"0"0,-1 24-8511 0 0,-1 0 0 0 0,1 0-1 0 0,0 1 1 0 0,0-1 0 0 0,0 0 0 0 0,0 1-1 0 0,0-1 1 0 0,0 1 0 0 0,0-1 0 0 0,0 1-1 0 0,0 0 1 0 0,0-1 0 0 0,0 1 0 0 0,0 0-1 0 0,0 0 1 0 0,0-1 0 0 0,1 1-1 0 0,-2 1 1 0 0,-4 7 205 0 0,1 0-1 0 0,0 1 1 0 0,0-1-1 0 0,1 1 1 0 0,-6 19-1 0 0,-6 16-45 0 0,6-17-167 0 0,1 1 1 0 0,1-1-1 0 0,-5 35 0 0 0,11-44-120 0 0,-7 42 122 0 0,1 69-1 0 0,8-108-126 0 0,-1-1-17 0 0,1 0 0 0 0,2 1 0 0 0,6 36-1 0 0,-2-17 0 0 0,-6-34-17 0 0,1 0-1 0 0,0 0 1 0 0,0 0-1 0 0,0 0 1 0 0,1-1-1 0 0,0 1 1 0 0,5 11-1 0 0,2-4-4 0 0,-1 0-7 0 0,0 1 0 0 0,-1 0 1 0 0,6 17-1 0 0,-12-30 10 0 0,-1 0 0 0 0,1 0 0 0 0,0 0-1 0 0,0 0 1 0 0,0 0 0 0 0,0-1 0 0 0,0 1 0 0 0,0 0 0 0 0,0 0-1 0 0,1-1 1 0 0,-1 1 0 0 0,0-1 0 0 0,1 1 0 0 0,0-1 0 0 0,-1 0 0 0 0,1 0-1 0 0,3 2 1 0 0,-4-2 0 0 0,1 0 0 0 0,-1 0 0 0 0,1 0 0 0 0,-1 0 0 0 0,1 0 0 0 0,-1 0 0 0 0,0 1 0 0 0,0-1 0 0 0,1 0 0 0 0,-1 1 0 0 0,0-1 0 0 0,0 1 0 0 0,0 0 0 0 0,0-1 0 0 0,-1 1 0 0 0,1 0 0 0 0,0-1 0 0 0,-1 1 0 0 0,1 3 0 0 0,1-2-2 0 0,-1 0 1 0 0,1 0-1 0 0,-1 0 1 0 0,1 0-1 0 0,0 0 0 0 0,0 0 1 0 0,0-1-1 0 0,1 1 1 0 0,-1-1-1 0 0,3 3 1 0 0,19 25-16 0 0,-24-29 15 0 0,1 0 1 0 0,-1 0-1 0 0,1 1 0 0 0,-1-1 0 0 0,1 0 0 0 0,0 0 0 0 0,-1 0 0 0 0,1 0 0 0 0,0 0 0 0 0,0 0 0 0 0,0 0 0 0 0,0 0 0 0 0,0-1 0 0 0,0 1 0 0 0,0 0 0 0 0,0 0 1 0 0,0-1-1 0 0,0 1 0 0 0,0-1 0 0 0,0 1 0 0 0,0-1 0 0 0,0 1 0 0 0,3-1 0 0 0,-3 1 1 0 0,1-1 1 0 0,-1 0-1 0 0,0 1 0 0 0,1-1 1 0 0,-1 1-1 0 0,0 0 0 0 0,0-1 1 0 0,1 1-1 0 0,-1 0 1 0 0,0 0-1 0 0,0 0 0 0 0,0-1 1 0 0,0 1-1 0 0,0 1 0 0 0,0-1 1 0 0,0 0-1 0 0,1 1 0 0 0,0 1-1 0 0,0 0 0 0 0,1-1 0 0 0,-1 1 0 0 0,1-1 0 0 0,0 0 0 0 0,0 0 0 0 0,0 0 0 0 0,0 0-1 0 0,5 3 1 0 0,-6-4-3 0 0,1 0 0 0 0,-1 0 0 0 0,0 0 0 0 0,0 0 0 0 0,0 0 0 0 0,0 1 1 0 0,-1-1-1 0 0,1 1 0 0 0,0 0 0 0 0,-1-1 0 0 0,1 1 0 0 0,-1 0 0 0 0,2 2 0 0 0,0 0-121 0 0,1 0 1 0 0,-1-1-1 0 0,1 1 1 0 0,-1-1-1 0 0,1 0 1 0 0,0 0 0 0 0,0 0-1 0 0,1 0 1 0 0,-1-1-1 0 0,1 0 1 0 0,-1 0-1 0 0,1 0 1 0 0,-1 0-1 0 0,1-1 1 0 0,9 2 0 0 0,-6-1-576 0 0,6 4-1139 0 0,2-1-1969 0 0,0-4-2335 0 0,0-1-3466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96 279 3552 0 0,'0'-38'5064'0'0,"-9"-53"3635"0"0,9 49-1629 0 0,16 50-4730 0 0,-5 15-2013 0 0,-2 1 0 0 0,10 40 1 0 0,-9-32-241 0 0,14 62 90 0 0,-16-60-147 0 0,1 0 0 0 0,18 42-1 0 0,-19-42-1 0 0,-7-30-28 0 0,-1 1-1 0 0,1-1 0 0 0,0 1 1 0 0,0-1-1 0 0,1 1 0 0 0,-1-1 1 0 0,1 0-1 0 0,0 0 0 0 0,3 5 1 0 0,-3-6-3 0 0,0 1 0 0 0,0-1 1 0 0,0 0-1 0 0,-1 1 0 0 0,1-1 0 0 0,-1 1 1 0 0,0-1-1 0 0,1 7 0 0 0,-1-6 5 0 0,0-1-1 0 0,0 0 0 0 0,0 1 1 0 0,0-1-1 0 0,0 0 1 0 0,1 0-1 0 0,-1 0 0 0 0,1 0 1 0 0,3 4-1 0 0,-4-5-1 0 0,1 0-1 0 0,0 0 1 0 0,-1 0-1 0 0,1 0 1 0 0,-1 0-1 0 0,0 0 1 0 0,1 1-1 0 0,-1-1 0 0 0,0 0 1 0 0,0 1-1 0 0,-1-1 1 0 0,1 1-1 0 0,0-1 1 0 0,-1 1-1 0 0,0-1 1 0 0,1 1-1 0 0,-2 4 1 0 0,1-6-11 0 0,0-1-33 0 0,-1 0 41 0 0,1 1-1 0 0,-1-1 0 0 0,1 0 0 0 0,-1 0 0 0 0,1 0 1 0 0,-1 1-1 0 0,1-1 0 0 0,-1 0 0 0 0,1 0 0 0 0,-1 0 1 0 0,0 0-1 0 0,1 0 0 0 0,-1 0 0 0 0,1 0 0 0 0,-1-1 1 0 0,1 1-1 0 0,-1 0 0 0 0,1 0 0 0 0,-1 0 0 0 0,1 0 1 0 0,-1-1-1 0 0,1 1 0 0 0,-1 0 0 0 0,1-1 0 0 0,-1 1 1 0 0,1 0-1 0 0,-1-1 0 0 0,1 1 0 0 0,0 0 0 0 0,-1-1 1 0 0,0 0-1 0 0,-17-14-28 0 0,17 14 26 0 0,-67-69-76 0 0,66 68 80 0 0,0 0 1 0 0,0 0-1 0 0,0 0 0 0 0,-1 0 1 0 0,1 0-1 0 0,0 0 0 0 0,-1 1 1 0 0,0-1-1 0 0,-2 0 0 0 0,3 1 2 0 0,0 0-1 0 0,0 0 0 0 0,0 0 0 0 0,1 0 0 0 0,-1 0 0 0 0,0-1 0 0 0,1 1 0 0 0,-1 0 0 0 0,1-1 1 0 0,-1 1-1 0 0,1-1 0 0 0,0 0 0 0 0,-1 1 0 0 0,1-1 0 0 0,0 0 0 0 0,0 0 0 0 0,0 0 0 0 0,1 0 0 0 0,-1 0 1 0 0,0 0-1 0 0,0-2 0 0 0,-5-13 7 0 0,-1 0 1 0 0,-1 1-1 0 0,-1 0 0 0 0,-20-29 1 0 0,26 41-5 0 0,0-1 0 0 0,0 0 0 0 0,1 0 1 0 0,-1 0-1 0 0,1 0 0 0 0,-2-10 0 0 0,-11-18 9 0 0,10 23-17 0 0,1 0 0 0 0,0 0 0 0 0,0 0-1 0 0,1 0 1 0 0,1 0 0 0 0,0-1 0 0 0,-2-16-1 0 0,-3-14 49 0 0,6 33-36 0 0,0 0 0 0 0,0 0 0 0 0,1 0-1 0 0,0 0 1 0 0,1 0 0 0 0,0 0-1 0 0,0 0 1 0 0,1 0 0 0 0,0 0-1 0 0,0 1 1 0 0,1-1 0 0 0,-1 0 0 0 0,2 1-1 0 0,-1 0 1 0 0,1 0 0 0 0,0 0-1 0 0,1 0 1 0 0,0 0 0 0 0,0 1-1 0 0,0 0 1 0 0,12-10 0 0 0,-2 0 93 0 0,-14 14-79 0 0,1-1-1 0 0,0 1 1 0 0,0 0-1 0 0,0 0 0 0 0,1 0 1 0 0,-1 0-1 0 0,0 0 0 0 0,1 1 1 0 0,-1-1-1 0 0,1 1 0 0 0,-1 0 1 0 0,1 0-1 0 0,4-2 0 0 0,6 0 59 0 0,0 0-1 0 0,1 1 1 0 0,-1 0-1 0 0,1 1 1 0 0,-1 1-1 0 0,1 0 1 0 0,-1 1-1 0 0,17 2 1 0 0,-22-1-63 0 0,-1-1 15 0 0,-1 0 1 0 0,1 0-1 0 0,-1 0 1 0 0,1 1-1 0 0,-1 0 1 0 0,0 1-1 0 0,0-1 1 0 0,0 1-1 0 0,0 0 1 0 0,0 1 0 0 0,10 7-1 0 0,3 0 43 0 0,-18-10-70 0 0,0-1 0 0 0,0 0 0 0 0,0 1 0 0 0,0-1-1 0 0,0 1 1 0 0,0-1 0 0 0,0 1 0 0 0,0-1 0 0 0,0 1-1 0 0,0 0 1 0 0,0-1 0 0 0,0 1 0 0 0,0 0 0 0 0,-1 0-1 0 0,1 0 1 0 0,0 0 0 0 0,-1 0 0 0 0,1 0-1 0 0,-1 0 1 0 0,1 0 0 0 0,-1 0 0 0 0,1 0 0 0 0,-1 0-1 0 0,1 0 1 0 0,-1 0 0 0 0,0 0 0 0 0,0 0 0 0 0,0 0-1 0 0,1 0 1 0 0,-1 0 0 0 0,-1 2 0 0 0,3 3 30 0 0,-1 0 1 0 0,1 0 0 0 0,0 0-1 0 0,0 0 1 0 0,1 0-1 0 0,-1-1 1 0 0,1 1-1 0 0,0-1 1 0 0,5 7 0 0 0,-3-5 0 0 0,0 1 1 0 0,-1-1 0 0 0,0 1-1 0 0,0 1 1 0 0,-1-1 0 0 0,3 11-1 0 0,9 67 169 0 0,-12-73-163 0 0,-2 1 1 0 0,0-1-1 0 0,0 1 1 0 0,-1-1-1 0 0,-1 1 0 0 0,0-1 1 0 0,-1 1-1 0 0,0-1 1 0 0,-7 19-1 0 0,2 27-33 0 0,7-53-6 0 0,0 0 1 0 0,0 0 0 0 0,-1 0 0 0 0,0 0 0 0 0,0 0 0 0 0,0 0 0 0 0,-1-1 0 0 0,0 1-1 0 0,0 0 1 0 0,0-1 0 0 0,-1 1 0 0 0,1-1 0 0 0,-2 0 0 0 0,-5 9 0 0 0,5-9-55 0 0,1 0 0 0 0,0 1 0 0 0,0 0 0 0 0,0 0 1 0 0,-3 9-1 0 0,4-10-255 0 0,0 1 1 0 0,0-1-1 0 0,-1 0 1 0 0,0 1-1 0 0,0-1 1 0 0,-4 5-1 0 0,-2-7-6549 0 0,2-11 3870 0 0,-1-13-788 0 0,8 20 3362 0 0,0-1 1 0 0,0 0-1 0 0,-1 0 1 0 0,2 0-1 0 0,-1 0 1 0 0,0 0-1 0 0,0 0 1 0 0,1 0-1 0 0,-1 0 1 0 0,1 0-1 0 0,-1 0 1 0 0,1 0-1 0 0,0 0 1 0 0,0 0-1 0 0,0 1 1 0 0,0-1-1 0 0,0 0 1 0 0,0 1-1 0 0,3-4 0 0 0,6-8-4073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5960 0 0,'0'37'10398'0'0,"0"1"-5173"0"0,0 72-1675 0 0,0-107-3513 0 0,0-1 1 0 0,0 1 0 0 0,1 0 0 0 0,-1-1 0 0 0,0 1 0 0 0,1 0 0 0 0,0-1-1 0 0,0 1 1 0 0,0-1 0 0 0,0 1 0 0 0,0-1 0 0 0,3 5 0 0 0,9 27 274 0 0,-11-24-268 0 0,0 1 0 0 0,1 0 0 0 0,0 0 0 0 0,1-1 0 0 0,0 0 0 0 0,0 0 0 0 0,8 13 0 0 0,-10-20-38 0 0,0 0 1 0 0,-1 0 0 0 0,1 0 0 0 0,-1 0-1 0 0,0 1 1 0 0,0-1 0 0 0,0 0 0 0 0,0 1-1 0 0,-1-1 1 0 0,1 7 0 0 0,-1-5-9 0 0,1-1-1 0 0,-1 0 1 0 0,1 1 0 0 0,0-1 0 0 0,0 0-1 0 0,1 1 1 0 0,-1-1 0 0 0,1 0 0 0 0,3 6 0 0 0,3 1-52 0 0,-4-6-63 0 0,0 0 0 0 0,-1 0-1 0 0,1 1 1 0 0,-1-1 0 0 0,0 1-1 0 0,-1 0 1 0 0,1 0 0 0 0,-1 0-1 0 0,2 12 1 0 0,-3-14-154 0 0,-1 1 0 0 0,1 0 1 0 0,0-1-1 0 0,0 0 0 0 0,1 1 1 0 0,-1-1-1 0 0,1 1 0 0 0,3 4 0 0 0,4 14-2581 0 0,-5 2-4069 0 0,-11-23 3983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5352 0 0,'-3'-5'584'0'0,"0"0"0"0"0,0 0 0 0 0,0 0 0 0 0,0-1 0 0 0,1 1 0 0 0,0 0 0 0 0,0-1 0 0 0,1 0 0 0 0,-2-6 0 0 0,-1-13 1687 0 0,1 1 0 0 0,-1-28 0 0 0,5 49-2123 0 0,-1 1 0 0 0,1-1 0 0 0,0 1 0 0 0,0-1 0 0 0,0 1 0 0 0,0-1-1 0 0,0 1 1 0 0,0 0 0 0 0,1 0 0 0 0,-1-1 0 0 0,1 1 0 0 0,-1 0 0 0 0,1 0 0 0 0,0 0 0 0 0,0 1 0 0 0,0-1 0 0 0,0 0 0 0 0,0 1 0 0 0,0-1 0 0 0,1 1 0 0 0,-1 0 0 0 0,0 0 0 0 0,1 0 0 0 0,-1 0 0 0 0,1 0 0 0 0,-1 0 0 0 0,1 1-1 0 0,4-2 1 0 0,8-1 484 0 0,-1 1 0 0 0,1 0 0 0 0,25 0 0 0 0,-35 2-515 0 0,0 0 0 0 0,0 1 0 0 0,0-1 0 0 0,0 1 0 0 0,0 0-1 0 0,0 1 1 0 0,0-1 0 0 0,0 1 0 0 0,-1 0 0 0 0,1 0 0 0 0,-1 0 0 0 0,1 1 0 0 0,4 3-1 0 0,0 2 197 0 0,0 0 0 0 0,0 1 0 0 0,13 18-1 0 0,0-1 161 0 0,-19-21-442 0 0,0 0 0 0 0,0 0 0 0 0,-1 1 0 0 0,0-1 0 0 0,0 1 0 0 0,-1-1 1 0 0,0 1-1 0 0,0 0 0 0 0,0 0 0 0 0,0-1 0 0 0,-1 1 0 0 0,0 0 0 0 0,0 0 0 0 0,-2 6 0 0 0,2 3 28 0 0,-9 115-13 0 0,9-128-57 0 0,0 0 0 0 0,0-1 0 0 0,0 1 0 0 0,-1 0-1 0 0,1 0 1 0 0,-1-1 0 0 0,1 1 0 0 0,-1-1 0 0 0,1 1 0 0 0,-1 0 0 0 0,0-1 0 0 0,0 1 0 0 0,0-1 0 0 0,-1 2 0 0 0,-7 17-291 0 0,8-13-97 0 0,0 0 1 0 0,0 0-1 0 0,-1-1 1 0 0,0 1-1 0 0,-1 0 1 0 0,0-1-1 0 0,0 1 1 0 0,0-1-1 0 0,-7 10 1 0 0,6-3-3651 0 0,4-13 3974 0 0,0 0 1 0 0,0 0-1 0 0,0 1 1 0 0,0-1-1 0 0,0 0 0 0 0,0 1 1 0 0,0-1-1 0 0,0 0 0 0 0,0 1 1 0 0,0-1-1 0 0,0 0 1 0 0,0 0-1 0 0,0 1 0 0 0,0-1 1 0 0,0 0-1 0 0,0 0 1 0 0,0 1-1 0 0,0-1 0 0 0,0 0 1 0 0,-1 0-1 0 0,1 1 1 0 0,0-1-1 0 0,0 0 0 0 0,0 0 1 0 0,-1 1-1 0 0,1-1 0 0 0,0 0 1 0 0,0 0-1 0 0,0 0 1 0 0,-1 0-1 0 0,1 1 0 0 0,0-1 1 0 0,0 0-1 0 0,-1 0 1 0 0,1 0-1 0 0,0 0 0 0 0,0 0 1 0 0,-1 0-1 0 0,-1-13-11211 0 0,2 7 7006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5216 0 0,'11'-10'10969'0'0,"-9"10"-10669"0"0,0 0-1 0 0,-1 1 1 0 0,1-1 0 0 0,0 0 0 0 0,0 0-1 0 0,0 1 1 0 0,0-1 0 0 0,0 1-1 0 0,-1 0 1 0 0,1 0 0 0 0,0-1 0 0 0,0 1-1 0 0,-1 0 1 0 0,1 0 0 0 0,-1 1 0 0 0,1-1-1 0 0,-1 0 1 0 0,1 0 0 0 0,-1 1 0 0 0,0-1-1 0 0,0 1 1 0 0,0-1 0 0 0,1 1 0 0 0,-2-1-1 0 0,1 1 1 0 0,0 0 0 0 0,0 0 0 0 0,1 3-1 0 0,1 6-151 0 0,-1 0 0 0 0,0 0-1 0 0,0 0 1 0 0,-1 14 0 0 0,4 24 761 0 0,3-19-707 0 0,-3-13-41 0 0,-1 1 0 0 0,3 27 0 0 0,2 14 72 0 0,0 68 268 0 0,-1-93-410 0 0,1-16-44 0 0,-9-18-42 0 0,0 1 0 0 0,1 0 1 0 0,-1 0-1 0 0,0-1 0 0 0,1 1 1 0 0,-1-1-1 0 0,1 1 0 0 0,-1 0 1 0 0,1-1-1 0 0,0 1 0 0 0,-1-1 1 0 0,1 0-1 0 0,-1 1 0 0 0,1-1 0 0 0,0 1 1 0 0,-1-1-1 0 0,1 0 0 0 0,0 1 1 0 0,0-1-1 0 0,-1 0 0 0 0,1 0 1 0 0,0 0-1 0 0,0 1 0 0 0,-1-1 1 0 0,1 0-1 0 0,0 0 0 0 0,0 0 0 0 0,-1 0 1 0 0,1 0-1 0 0,0-1 0 0 0,0 1 1 0 0,-1 0-1 0 0,1 0 0 0 0,0 0 1 0 0,0-1-1 0 0,-1 1 0 0 0,1 0 1 0 0,0-1-1 0 0,-1 1 0 0 0,1-1 1 0 0,0 1-1 0 0,0-1 0 0 0,17-34 80 0 0,-7 11-38 0 0,-1 1-41 0 0,0-3 10 0 0,4-17-10 0 0,-14 38-9 0 0,0 1-1 0 0,1-1 1 0 0,0 1-1 0 0,0-1 1 0 0,1 0-1 0 0,-1 1 0 0 0,1 0 1 0 0,0-1-1 0 0,0 1 1 0 0,0 0-1 0 0,1 0 1 0 0,0 0-1 0 0,-1 1 0 0 0,1-1 1 0 0,1 0-1 0 0,4-4 1 0 0,-1 5 11 0 0,0-1 0 0 0,0 0 0 0 0,-1-1 0 0 0,0 0 0 0 0,1 0 0 0 0,-2 0 0 0 0,1-1 0 0 0,6-7 0 0 0,-12 13 3 0 0,0-1 1 0 0,0 1 0 0 0,0 0-1 0 0,0 0 1 0 0,0-1 0 0 0,0 1 0 0 0,0 0-1 0 0,0-1 1 0 0,1 1 0 0 0,-1 0-1 0 0,0 0 1 0 0,0-1 0 0 0,0 1-1 0 0,1 0 1 0 0,-1 0 0 0 0,0 0-1 0 0,0-1 1 0 0,1 1 0 0 0,-1 0-1 0 0,0 0 1 0 0,0 0 0 0 0,1 0-1 0 0,-1 0 1 0 0,0-1 0 0 0,1 1-1 0 0,-1 0 1 0 0,0 0 0 0 0,0 0-1 0 0,1 0 1 0 0,-1 0 0 0 0,0 0-1 0 0,1 0 1 0 0,-1 0 0 0 0,0 0-1 0 0,1 0 1 0 0,-1 0 0 0 0,0 0-1 0 0,0 0 1 0 0,1 1 0 0 0,-1-1-1 0 0,0 0 1 0 0,1 0 0 0 0,-1 0-1 0 0,0 0 1 0 0,0 0 0 0 0,1 1-1 0 0,-1-1 1 0 0,0 0 0 0 0,0 0-1 0 0,1 0 1 0 0,-1 1 0 0 0,0-1-1 0 0,0 0 1 0 0,1 1 0 0 0,1 24 459 0 0,-9 31 52 0 0,5-35-447 0 0,0-1 0 0 0,2 0 0 0 0,0 1 0 0 0,1-1 0 0 0,1 0 0 0 0,1 0 0 0 0,10 38 0 0 0,1-36-55 0 0,-13-21-21 0 0,0-1-1 0 0,0 1 1 0 0,-1 0 0 0 0,1 0-1 0 0,0 0 1 0 0,0 0 0 0 0,-1 0-1 0 0,1 0 1 0 0,-1 0 0 0 0,1 0-1 0 0,-1 0 1 0 0,1 0 0 0 0,-1 0-1 0 0,0 0 1 0 0,1 0 0 0 0,-1 0-1 0 0,0 0 1 0 0,0 0 0 0 0,0 2-1 0 0,0-1-2 0 0,1 0 0 0 0,-1 1 0 0 0,1-1 0 0 0,-1 1-1 0 0,1-1 1 0 0,0 0 0 0 0,0 0 0 0 0,0 1 0 0 0,0-1-1 0 0,0 0 1 0 0,0 0 0 0 0,1 0 0 0 0,-1 0 0 0 0,1 0-1 0 0,-1-1 1 0 0,1 1 0 0 0,0 0 0 0 0,-1-1 0 0 0,1 1-1 0 0,0-1 1 0 0,3 2 0 0 0,-1-1-130 0 0,0 1 0 0 0,0-1 0 0 0,0-1 0 0 0,0 1-1 0 0,1-1 1 0 0,-1 1 0 0 0,0-1 0 0 0,1 0 0 0 0,-1-1 0 0 0,7 1 0 0 0,36-5-3654 0 0,-43 3 3185 0 0,-1 1 0 0 0,1-1-1 0 0,-1 0 1 0 0,0 0-1 0 0,1-1 1 0 0,-1 1-1 0 0,0-1 1 0 0,0 1 0 0 0,0-1-1 0 0,0 0 1 0 0,0 0-1 0 0,-1 0 1 0 0,1-1-1 0 0,-1 1 1 0 0,1-1-1 0 0,-1 0 1 0 0,4-5 0 0 0,-2 4-226 0 0,0 0 0 0 0,0 0 1 0 0,0 1-1 0 0,1-1 0 0 0,-1 1 1 0 0,1 0-1 0 0,9-4 0 0 0,2-4-1402 0 0,-11 1-1910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4104 0 0,'0'19'11968'0'0,"0"2"-6579"0"0,0 12-2821 0 0,1-10-1724 0 0,-2 0 0 0 0,0-1 0 0 0,-6 33-1 0 0,3-27-729 0 0,3-20-80 0 0,0 0 1 0 0,0-1-1 0 0,-1 1 1 0 0,0 0-1 0 0,-4 8 0 0 0,4-11-66 0 0,1 0-1 0 0,-1 0 0 0 0,1 0 0 0 0,0 0 1 0 0,1 1-1 0 0,-1-1 0 0 0,1 10 0 0 0,-5 29-336 0 0,1-32-742 0 0,1 0 0 0 0,0 1 1 0 0,1-1-1 0 0,0 1 0 0 0,0 20 1 0 0,-3-7-3147 0 0,2-13 1079 0 0,2 1-3380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4496 0 0,'-7'-10'1295'0'0,"5"8"-723"0"0,0 0-1 0 0,1 0 1 0 0,-1 0-1 0 0,1-1 1 0 0,0 1-1 0 0,0-1 1 0 0,0 1-1 0 0,0-1 1 0 0,0 1-1 0 0,0-1 1 0 0,1 0 0 0 0,-1 1-1 0 0,1-1 1 0 0,0 0-1 0 0,0-5 1 0 0,-9-6 10285 0 0,18 20-8724 0 0,-2 1-1980 0 0,0 1 0 0 0,-1 0 1 0 0,0 0-1 0 0,0 0 0 0 0,-1 0 0 0 0,0 1 1 0 0,-1 0-1 0 0,0 0 0 0 0,0 1 1 0 0,2 11-1 0 0,20 39 30 0 0,-25-58-180 0 0,0 1 0 0 0,0-1 1 0 0,0 1-1 0 0,0-1 0 0 0,0 1 0 0 0,0-1 0 0 0,-1 1 0 0 0,0-1 0 0 0,1 6 0 0 0,2 8 13 0 0,25 50 13 0 0,28 59-449 0 0,-52-96-45 0 0,2 8-551 0 0,-3-31 601 0 0,-1 0 0 0 0,0-1 1 0 0,0 1-1 0 0,-1 0 0 0 0,1 0 0 0 0,-1 0 1 0 0,0 8-1 0 0,-1 10-7514 0 0,-9-41 4166 0 0,9 8 2943 0 0,-1 0 1 0 0,-1 1-1 0 0,0-1 1 0 0,0 0-1 0 0,-1 0 1 0 0,0 1-1 0 0,-8-17 1 0 0,-11-33-378 0 0,19 49 1233 0 0,-1 0 0 0 0,0 0 0 0 0,-1 1 0 0 0,-8-13 0 0 0,-14-27 1257 0 0,27 45-1108 0 0,-1 0-1 0 0,0 0 1 0 0,0 0 0 0 0,-1 0 0 0 0,1 1-1 0 0,0-1 1 0 0,-1 0 0 0 0,0 1 0 0 0,1-1-1 0 0,-5-3 1 0 0,4 4 67 0 0,0-1 0 0 0,0 0 0 0 0,0 0-1 0 0,0 0 1 0 0,0 0 0 0 0,0 0 0 0 0,1 0 0 0 0,-2-5-1 0 0,-63-132 7493 0 0,65 136-7610 0 0,0 1 1 0 0,0-1-1 0 0,0 1 0 0 0,1-1 0 0 0,-1 0 0 0 0,1 1 1 0 0,0-1-1 0 0,0 0 0 0 0,0 1 0 0 0,0-1 0 0 0,1 1 1 0 0,0-1-1 0 0,-1 0 0 0 0,1 1 0 0 0,2-5 0 0 0,0 0 129 0 0,1 1-1 0 0,0-1 1 0 0,0 0-1 0 0,10-13 1 0 0,-7 12 20 0 0,1 0 0 0 0,0 0 1 0 0,1 1-1 0 0,-1 0 0 0 0,1 0 0 0 0,19-11 1 0 0,-19 13 52 0 0,-7 4-281 0 0,0 1 0 0 0,0-1 0 0 0,0 1 0 0 0,0-1 0 0 0,0 1 0 0 0,0 0 0 0 0,0 0 0 0 0,0-1 0 0 0,0 2 0 0 0,0-1 0 0 0,1 0 0 0 0,-1 0 0 0 0,0 1 0 0 0,1-1 0 0 0,-1 1 0 0 0,1 0 0 0 0,-1 0 0 0 0,0 0 0 0 0,1 0 0 0 0,-1 0 0 0 0,1 0 0 0 0,-1 1 1 0 0,0-1-1 0 0,5 2 0 0 0,-5-1-18 0 0,-1 1 0 0 0,0-1 0 0 0,1 1 0 0 0,-1 0 0 0 0,0-1 0 0 0,0 1 0 0 0,0 0 0 0 0,0 0 0 0 0,0 0 0 0 0,0-1 0 0 0,-1 1 0 0 0,1 0 0 0 0,0 0 0 0 0,-1 0 0 0 0,0 0 0 0 0,1 4 0 0 0,-1 40 303 0 0,-1-22-268 0 0,1-16-62 0 0,-1 0 0 0 0,-1 0 0 0 0,1 0 0 0 0,-1-1 0 0 0,0 1 0 0 0,-1 0 0 0 0,0-1 0 0 0,-6 12 1 0 0,2-4-7 0 0,6-13-4 0 0,1 0 0 0 0,-1 0 1 0 0,1 0-1 0 0,-1 0 1 0 0,1 0-1 0 0,0 0 1 0 0,0 0-1 0 0,0 0 1 0 0,0 0-1 0 0,0 0 0 0 0,0 0 1 0 0,1 0-1 0 0,-1 0 1 0 0,0 0-1 0 0,1 0 1 0 0,0 0-1 0 0,-1-1 1 0 0,1 1-1 0 0,0 0 0 0 0,0 0 1 0 0,0-1-1 0 0,0 1 1 0 0,2 1-1 0 0,7 10 5 0 0,-10-12-4 0 0,1 0-1 0 0,-1-1 1 0 0,0 1 0 0 0,1 0 0 0 0,-1 0 0 0 0,1 0 0 0 0,-1-1 0 0 0,1 1-1 0 0,-1 0 1 0 0,1 0 0 0 0,-1-1 0 0 0,1 1 0 0 0,0 0 0 0 0,-1-1 0 0 0,1 1-1 0 0,0-1 1 0 0,1 2 0 0 0,45 28 25 0 0,-45-30-27 0 0,0 1 1 0 0,0 0 0 0 0,0 0 0 0 0,0 0 0 0 0,0 0 0 0 0,0 0 0 0 0,0 0 0 0 0,-1 0 0 0 0,1 1 0 0 0,0-1-1 0 0,-1 1 1 0 0,1-1 0 0 0,-1 1 0 0 0,2 2 0 0 0,4 3 20 0 0,13 9 20 0 0,-2 1 2 0 0,-17-16-40 0 0,0 1 1 0 0,1 0 0 0 0,-1-1-1 0 0,1 1 1 0 0,-1-1 0 0 0,1 0 0 0 0,0 1-1 0 0,-1-1 1 0 0,1 0 0 0 0,0 0-1 0 0,3 1 1 0 0,-3-1 5 0 0,0 0 0 0 0,0-1 0 0 0,-1 1 0 0 0,1 0 0 0 0,0 0 0 0 0,-1 0 0 0 0,1 1 0 0 0,-1-1 1 0 0,0 0-1 0 0,1 0 0 0 0,-1 1 0 0 0,0-1 0 0 0,0 1 0 0 0,1-1 0 0 0,-1 1 0 0 0,1 3 0 0 0,24 31 216 0 0,-23-32-178 0 0,1 0 0 0 0,-1 0 0 0 0,0 0 0 0 0,0 0 1 0 0,0 1-1 0 0,0-1 0 0 0,-1 1 0 0 0,0 0 0 0 0,0 0 1 0 0,2 8-1 0 0,8 16 156 0 0,-10-26-157 0 0,0 1 0 0 0,-1 0 0 0 0,1 0 0 0 0,0 0 0 0 0,-1 0 0 0 0,0 1 0 0 0,0-1 0 0 0,0 0 0 0 0,0 6 0 0 0,8 82 648 0 0,-9-81-610 0 0,0-4-54 0 0,1-1 1 0 0,-1 0-1 0 0,0 0 0 0 0,0 0 1 0 0,0 0-1 0 0,-1 1 0 0 0,0-1 1 0 0,-1 0-1 0 0,1 0 0 0 0,-1-1 1 0 0,0 1-1 0 0,0 0 0 0 0,-1 0 0 0 0,0-1 1 0 0,0 0-1 0 0,-5 8 0 0 0,-2 0-59 0 0,9-12 25 0 0,0 0 0 0 0,1 1 0 0 0,-1-1 0 0 0,0 0 0 0 0,0 0 0 0 0,0 0-1 0 0,0 0 1 0 0,0 0 0 0 0,0 0 0 0 0,0 0 0 0 0,0-1 0 0 0,0 1 0 0 0,0 0 0 0 0,-1-1 0 0 0,-1 2-1 0 0,-14 10-61 0 0,-8 2-3915 0 0,25-14 3782 0 0,-1 0 1 0 0,0 0-1 0 0,0 0 0 0 0,0 0 0 0 0,0 0 1 0 0,0 0-1 0 0,0-1 0 0 0,0 1 1 0 0,0 0-1 0 0,0-1 0 0 0,0 1 0 0 0,0 0 1 0 0,0-1-1 0 0,0 1 0 0 0,1-1 1 0 0,-1 0-1 0 0,0 1 0 0 0,0-1 0 0 0,1 0 1 0 0,-1 1-1 0 0,0-1 0 0 0,1 0 0 0 0,-1 0 1 0 0,1 1-1 0 0,-1-1 0 0 0,1 0 1 0 0,-1 0-1 0 0,1 0 0 0 0,-1-1 0 0 0,-4-18-5691 0 0,7-16 2411 0 0,0 17 846 0 0,1 5 325 0 0,12-13-1732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5008 0 0,'0'0'4800'0'0,"-15"2"1701"0"0,-5 3-3508 0 0,14-1-2333 0 0,1 0 0 0 0,-1 0-1 0 0,1 1 1 0 0,0 0 0 0 0,1 0 0 0 0,-6 6-1 0 0,-27 25 1458 0 0,33-32-1960 0 0,-1-1-1 0 0,1 1 1 0 0,1 0 0 0 0,-1 1 0 0 0,0-1 0 0 0,-2 6 0 0 0,-12 12 212 0 0,11-16-283 0 0,5-5-55 0 0,1 0-1 0 0,-1 0 0 0 0,1 1 1 0 0,-1-1-1 0 0,1 1 0 0 0,-1-1 1 0 0,1 1-1 0 0,0-1 0 0 0,0 1 1 0 0,0 0-1 0 0,0 0 0 0 0,0 0 1 0 0,0-1-1 0 0,0 1 0 0 0,1 0 1 0 0,-1 0-1 0 0,0 3 0 0 0,1-4-5 0 0,-1 1-1 0 0,1-1 1 0 0,-1 0-1 0 0,0 1 0 0 0,1-1 1 0 0,-1 0-1 0 0,0 0 0 0 0,0 1 1 0 0,0-1-1 0 0,0 0 0 0 0,0 0 1 0 0,0 0-1 0 0,0 0 1 0 0,-2 1-1 0 0,-7 8 152 0 0,-14 25 262 0 0,19-30-367 0 0,0 0 0 0 0,1 1 1 0 0,0 0-1 0 0,0 0 0 0 0,1 0 0 0 0,0 0 0 0 0,0 0 0 0 0,0 1 0 0 0,1 0 0 0 0,0-1 1 0 0,0 1-1 0 0,0 0 0 0 0,1 0 0 0 0,0 13 0 0 0,1-19-70 0 0,0 0-1 0 0,0-1 1 0 0,0 1 0 0 0,0 0-1 0 0,1 0 1 0 0,-1-1-1 0 0,0 1 1 0 0,1 0 0 0 0,-1-1-1 0 0,1 1 1 0 0,-1 0 0 0 0,1-1-1 0 0,-1 1 1 0 0,1 0-1 0 0,-1-1 1 0 0,1 1 0 0 0,-1-1-1 0 0,1 1 1 0 0,0-1 0 0 0,-1 0-1 0 0,1 1 1 0 0,0-1-1 0 0,0 0 1 0 0,-1 1 0 0 0,1-1-1 0 0,0 0 1 0 0,0 0-1 0 0,-1 0 1 0 0,1 1 0 0 0,0-1-1 0 0,1 0 1 0 0,25 1 6 0 0,-23-2-7 0 0,2 1-9 0 0,0-1 1 0 0,0 0-1 0 0,0 0 0 0 0,0 0 1 0 0,0-1-1 0 0,0 0 0 0 0,-1 0 1 0 0,1 0-1 0 0,-1-1 1 0 0,1 0-1 0 0,-1 0 0 0 0,5-5 1 0 0,14-6-20 0 0,-7 6-7 0 0,10-12-108 0 0,0 4 105 0 0,-24 15 33 0 0,0-1-1 0 0,-1 1 1 0 0,1-1 0 0 0,0 1 0 0 0,0-1-1 0 0,-1 0 1 0 0,1 0 0 0 0,-1 0 0 0 0,0-1 0 0 0,4-3-1 0 0,11-4 38 0 0,0-1-2 0 0,-11 2-9 0 0,-5 8-16 0 0,0 0 0 0 0,0 0-1 0 0,0 0 1 0 0,-1 0 0 0 0,1-1-1 0 0,0 1 1 0 0,-1 0 0 0 0,1 0-1 0 0,-1 0 1 0 0,1-1 0 0 0,-1 1-1 0 0,0 0 1 0 0,1-1-1 0 0,-1 1 1 0 0,0 0 0 0 0,0-1-1 0 0,0-1 1 0 0,0 3-5 0 0,0 0 0 0 0,0 0-1 0 0,0-1 1 0 0,0 1 0 0 0,1 0 0 0 0,-1 0-1 0 0,0-1 1 0 0,0 1 0 0 0,0 0 0 0 0,0 0 0 0 0,1 0-1 0 0,-1-1 1 0 0,0 1 0 0 0,0 0 0 0 0,1 0-1 0 0,-1 0 1 0 0,0 0 0 0 0,0-1 0 0 0,0 1-1 0 0,1 0 1 0 0,-1 0 0 0 0,0 0 0 0 0,1 0 0 0 0,-1 0-1 0 0,0 0 1 0 0,0 0 0 0 0,1 0 0 0 0,-1 0-1 0 0,0 0 1 0 0,1 0 0 0 0,-1 0 0 0 0,0 0-1 0 0,0 0 1 0 0,1 0 0 0 0,-1 0 0 0 0,0 0 0 0 0,0 0-1 0 0,1 0 1 0 0,-1 1 0 0 0,0-1 0 0 0,0 0-1 0 0,1 0 1 0 0,-1 0 0 0 0,14 9 201 0 0,-6 0-163 0 0,-6-7-22 0 0,0 0-1 0 0,0 0 1 0 0,0 0 0 0 0,-1 0-1 0 0,1 0 1 0 0,-1 0 0 0 0,1 1 0 0 0,-1-1-1 0 0,0 0 1 0 0,0 1 0 0 0,0 0-1 0 0,0-1 1 0 0,0 1 0 0 0,-1-1 0 0 0,1 1-1 0 0,0 3 1 0 0,8 51 264 0 0,8 91 551 0 0,-16-121-716 0 0,-2-1 1 0 0,-2 1-1 0 0,0 0 1 0 0,-1-1-1 0 0,-11 33 1 0 0,11-32-78 0 0,4-26-37 0 0,0 1 0 0 0,0 0 1 0 0,0 0-1 0 0,0-1 0 0 0,0 1 1 0 0,0 0-1 0 0,-1 0 0 0 0,1-1 1 0 0,-1 1-1 0 0,1-1 0 0 0,-1 1 1 0 0,0 0-1 0 0,0-1 0 0 0,0 1 0 0 0,0-1 1 0 0,0 1-1 0 0,0-1 0 0 0,0 0 1 0 0,0 0-1 0 0,0 1 0 0 0,-3 1 1 0 0,-15 17 0 0 0,-10 7-324 0 0,27-26 75 0 0,-1 1 1 0 0,0-1-1 0 0,0 0 1 0 0,0 1-1 0 0,0-2 1 0 0,0 1-1 0 0,0 0 1 0 0,0 0-1 0 0,0-1 1 0 0,0 0 0 0 0,0 0-1 0 0,-5 0 1 0 0,7 0 57 0 0,0 0 1 0 0,0 0-1 0 0,-1-1 1 0 0,1 1 0 0 0,0-1-1 0 0,0 1 1 0 0,0-1-1 0 0,0 1 1 0 0,0-1 0 0 0,-1 0-1 0 0,1 1 1 0 0,0-1-1 0 0,0 0 1 0 0,1 0 0 0 0,-1 0-1 0 0,0 0 1 0 0,0 0-1 0 0,0 0 1 0 0,1 0-1 0 0,-1 0 1 0 0,0 0 0 0 0,1 0-1 0 0,-1 0 1 0 0,1-1-1 0 0,-1 1 1 0 0,1 0 0 0 0,0 0-1 0 0,-1-1 1 0 0,1 1-1 0 0,0 0 1 0 0,0 0 0 0 0,0-1-1 0 0,0 1 1 0 0,0-3-1 0 0,-1-33-2824 0 0,-1 27 2543 0 0,1 1 1 0 0,1 0-1 0 0,0 0 1 0 0,0-1-1 0 0,0 1 1 0 0,2 0-1 0 0,-1-1 1 0 0,1 1-1 0 0,0 0 1 0 0,1 0-1 0 0,0 1 1 0 0,4-10-1 0 0,25-41-1926 0 0,11-19-901 0 0,73-73 820 0 0,-111 144 2443 0 0,0 1 0 0 0,1 1 0 0 0,-1-1 0 0 0,1 1 0 0 0,0 0 0 0 0,8-5 0 0 0,19-3 2659 0 0,-31 13-1893 0 0,0-1 0 0 0,1 1 0 0 0,-1 0 0 0 0,0 0-1 0 0,1 0 1 0 0,-1 0 0 0 0,0 1 0 0 0,0-1 0 0 0,1 1-1 0 0,-1-1 1 0 0,0 1 0 0 0,4 2 0 0 0,-3-1-438 0 0,-1 0 0 0 0,0 0-1 0 0,0 1 1 0 0,0 0 0 0 0,0-1 0 0 0,0 1 0 0 0,0 0 0 0 0,-1 0-1 0 0,1 0 1 0 0,-1 0 0 0 0,0 0 0 0 0,0 0 0 0 0,0 0 0 0 0,0 0-1 0 0,-1 0 1 0 0,1 0 0 0 0,0 5 0 0 0,10 31 1311 0 0,1-15-839 0 0,-11-21-677 0 0,0 0 1 0 0,0 0-1 0 0,1 1 1 0 0,0-1 0 0 0,-1 0-1 0 0,1-1 1 0 0,0 1-1 0 0,0 0 1 0 0,5 4 0 0 0,0 1 86 0 0,-1 0 1 0 0,-1 0 0 0 0,1 1 0 0 0,-1-1 0 0 0,0 1 0 0 0,-1 0 0 0 0,4 13 0 0 0,-4-10-40 0 0,1-1-1 0 0,0 0 1 0 0,1-1-1 0 0,-1 1 1 0 0,13 14-1 0 0,-15-20-11 0 0,1 0 0 0 0,-1 0 1 0 0,0 0-1 0 0,-1 1 0 0 0,0-1 0 0 0,1 1 0 0 0,-2 0 0 0 0,1-1 1 0 0,-1 1-1 0 0,0 0 0 0 0,0 0 0 0 0,0 0 0 0 0,-1 0 0 0 0,0 0 1 0 0,-1 11-1 0 0,1-16 12 0 0,-3-2-99 0 0,1 1 1 0 0,-1-1-1 0 0,0 0 1 0 0,1 0-1 0 0,-1 0 1 0 0,1 0-1 0 0,-1-1 0 0 0,1 1 1 0 0,0-1-1 0 0,-1 1 1 0 0,1-1-1 0 0,0 0 0 0 0,0 0 1 0 0,0 0-1 0 0,0 0 1 0 0,0 0-1 0 0,-2-5 0 0 0,-24-39 131 0 0,13 24-60 0 0,13 20-101 0 0,1 0 1 0 0,-1 0 0 0 0,1 0 0 0 0,-1 0 0 0 0,1-1-1 0 0,0 1 1 0 0,0 0 0 0 0,0-1 0 0 0,0 1 0 0 0,-1-5-1 0 0,-16-44 155 0 0,12 37-128 0 0,1 0 0 0 0,1 1 0 0 0,0-2 1 0 0,0 1-1 0 0,-1-18 0 0 0,1-6-14 0 0,3 29-28 0 0,0 1 1 0 0,0-1-1 0 0,0 0 1 0 0,1 1-1 0 0,1-11 1 0 0,0 17-19 0 0,-1 1 0 0 0,0-1 0 0 0,1 0 0 0 0,-1 1 0 0 0,1-1 0 0 0,0 0 0 0 0,0 1 0 0 0,-1-1 0 0 0,1 1 0 0 0,0-1 0 0 0,0 1 0 0 0,0-1 0 0 0,1 1 0 0 0,-1 0 0 0 0,0 0 0 0 0,0-1 0 0 0,1 1 0 0 0,-1 0 0 0 0,1 0 0 0 0,-1 0 0 0 0,1 1 0 0 0,-1-1 0 0 0,1 0 0 0 0,0 0 0 0 0,-1 1 0 0 0,1-1 0 0 0,0 1 0 0 0,-1 0 0 0 0,4-1 0 0 0,9-6-625 0 0,-13 7 558 0 0,0-1 1 0 0,0 0-1 0 0,1 0 0 0 0,-1 1 0 0 0,0-1 0 0 0,0 1 0 0 0,0-1 1 0 0,1 1-1 0 0,-1-1 0 0 0,0 1 0 0 0,1 0 0 0 0,-1-1 1 0 0,0 1-1 0 0,1 0 0 0 0,1 0 0 0 0,21 1-4916 0 0,1 1 0 0 0,37 9 0 0 0,-46-8 2421 0 0,-4 1-555 0 0,-3 2-2204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6560 0 0,'0'33'10227'0'0,"0"49"-713"0"0,13-32-7247 0 0,-13 72-2416 0 0,-13-84-3304 0 0,13-33 2470 0 0,0-1 1 0 0,-1 0-1 0 0,0 0 0 0 0,1 0 1 0 0,-1 0-1 0 0,-1 0 0 0 0,1 0 1 0 0,0 0-1 0 0,-1 0 1 0 0,0 0-1 0 0,0 0 0 0 0,0-1 1 0 0,0 1-1 0 0,-1-1 0 0 0,-4 5 1 0 0,-2 2-4838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71 4072 0 0,'0'-3'521'0'0,"0"0"0"0"0,0 0 0 0 0,0 0-1 0 0,0 1 1 0 0,-1-1 0 0 0,1 0 0 0 0,-1 0 0 0 0,0 0 0 0 0,1 0 0 0 0,-1 0 0 0 0,-1 1 0 0 0,1-1 0 0 0,0 0 0 0 0,-1 1-1 0 0,1-1 1 0 0,-1 1 0 0 0,0-1 0 0 0,-3-2 0 0 0,2 3 108 0 0,0 0 0 0 0,0 0 0 0 0,-1 1 1 0 0,1-1-1 0 0,-1 1 0 0 0,1 0 0 0 0,-1 0 0 0 0,1 0 0 0 0,-1 0 0 0 0,0 0 0 0 0,0 1 1 0 0,1 0-1 0 0,-1 0 0 0 0,-4 0 0 0 0,4 0-424 0 0,0 1 1 0 0,1-1-1 0 0,-1 1 1 0 0,0 0-1 0 0,0 0 1 0 0,1 0-1 0 0,-1 1 1 0 0,1 0-1 0 0,-1-1 1 0 0,1 1-1 0 0,0 0 1 0 0,-1 0-1 0 0,1 1 0 0 0,0-1 1 0 0,0 1-1 0 0,1-1 1 0 0,-1 1-1 0 0,1 0 1 0 0,-1 0-1 0 0,1 0 1 0 0,0 1-1 0 0,0-1 1 0 0,-2 4-1 0 0,-4 10 118 0 0,1 0 0 0 0,0 0 1 0 0,-6 26-1 0 0,11-35-234 0 0,-1 8 10 0 0,1 0 0 0 0,1 1 0 0 0,1-1 1 0 0,2 24-1 0 0,-1 10-15 0 0,1-38-104 0 0,0 0 0 0 0,0 0 0 0 0,1 0 0 0 0,1-1 0 0 0,0 1 0 0 0,7 13 0 0 0,2 7-4 0 0,7 0 38 0 0,-18-30-12 0 0,1 1-1 0 0,-1 1 1 0 0,1-1 0 0 0,-1 0 0 0 0,0 1 0 0 0,0-1 0 0 0,-1 1-1 0 0,1 0 1 0 0,1 4 0 0 0,-2-1-8 0 0,2-1 0 0 0,-1 0 0 0 0,1 0 0 0 0,0 0 0 0 0,0 0 0 0 0,1-1 0 0 0,-1 1 0 0 0,1-1 0 0 0,0 0 0 0 0,1 0 0 0 0,-1 0 0 0 0,1-1 0 0 0,0 1 0 0 0,0-1 0 0 0,1 0 0 0 0,-1-1 0 0 0,1 1 0 0 0,9 3 0 0 0,4 4-20 0 0,-8 0-135 0 0,-10-10 141 0 0,0-1 0 0 0,-1 1-1 0 0,1 0 1 0 0,0 0 0 0 0,0-1 0 0 0,0 1-1 0 0,0 0 1 0 0,0-1 0 0 0,0 1 0 0 0,0-1-1 0 0,0 1 1 0 0,0-1 0 0 0,0 0-1 0 0,0 1 1 0 0,0-1 0 0 0,0 0 0 0 0,1 0-1 0 0,-1 0 1 0 0,0 0 0 0 0,0 0 0 0 0,2 0-1 0 0,2 1-243 0 0,0 0 0 0 0,0-1 0 0 0,0 0 0 0 0,0 0 0 0 0,0 0 0 0 0,0 0-1 0 0,0-1 1 0 0,0 0 0 0 0,-1 0 0 0 0,1 0 0 0 0,0-1 0 0 0,0 1 0 0 0,-1-1-1 0 0,1 0 1 0 0,0-1 0 0 0,-1 1 0 0 0,5-4 0 0 0,8-9-928 0 0,-14 12 1028 0 0,0 1-1 0 0,0-1 1 0 0,-1 1 0 0 0,1-1 0 0 0,0 0 0 0 0,-1 0 0 0 0,0 0 0 0 0,0-1 0 0 0,2-3 0 0 0,-2 3-60 0 0,1 0 1 0 0,-1 0 0 0 0,0 1-1 0 0,1-1 1 0 0,0 1-1 0 0,-1 0 1 0 0,1 0 0 0 0,0 0-1 0 0,1 0 1 0 0,4-3-1 0 0,-6 5 141 0 0,0 0 0 0 0,-1-1-1 0 0,1 1 1 0 0,0-1-1 0 0,0 1 1 0 0,-1-1 0 0 0,1 0-1 0 0,-1 0 1 0 0,1 1-1 0 0,-1-1 1 0 0,0 0 0 0 0,0 0-1 0 0,0 0 1 0 0,0-1-1 0 0,0 1 1 0 0,0 0 0 0 0,0-3-1 0 0,19-57-1986 0 0,-15 52 1878 0 0,-1-1-1 0 0,-1 1 1 0 0,0-1 0 0 0,0 1 0 0 0,-1-1 0 0 0,-1 0-1 0 0,1-14 1 0 0,4-98-904 0 0,-4 78 3492 0 0,-1 12 6357 0 0,-1 35-8669 0 0,0 0 10 0 0,0 1-1 0 0,0-1 1 0 0,0 0-1 0 0,0 0 1 0 0,0 0-1 0 0,0 0 1 0 0,1 0-1 0 0,-1 0 0 0 0,1 0 1 0 0,-1 0-1 0 0,1-1 1 0 0,0 1-1 0 0,-1 0 1 0 0,1 0-1 0 0,0 0 1 0 0,0-1-1 0 0,1 1 1 0 0,-1 0-1 0 0,2 1 1 0 0,3 6 111 0 0,-1 0 1 0 0,-1 0 0 0 0,1 0 0 0 0,-1 0 0 0 0,-1 0 0 0 0,0 1 0 0 0,0 0 0 0 0,2 16 0 0 0,-5-24-180 0 0,2 7 68 0 0,0 1-1 0 0,1 0 1 0 0,0-1-1 0 0,1 0 1 0 0,0 0-1 0 0,1 0 1 0 0,-1 0-1 0 0,7 8 1 0 0,-7-13-69 0 0,-1 0 0 0 0,0 0 0 0 0,0 0 0 0 0,0 0 0 0 0,0 1 0 0 0,-1 0 0 0 0,0-1 0 0 0,1 1 0 0 0,0 7 0 0 0,5 7 95 0 0,29 100 588 0 0,-25-91-561 0 0,-11-27-141 0 0,0 1 0 0 0,0 0 0 0 0,0-1 0 0 0,0 1 0 0 0,0 0-1 0 0,-1 0 1 0 0,1 0 0 0 0,0-1 0 0 0,-1 1 0 0 0,0 0-1 0 0,1 0 1 0 0,-1 0 0 0 0,0 0 0 0 0,0 0 0 0 0,0 4-1 0 0,10 70 130 0 0,-6-56-74 0 0,0-1-1 0 0,0 34 0 0 0,-3-49-74 0 0,-1-1-1 0 0,0 1 0 0 0,-1 0 0 0 0,1 0 1 0 0,0 0-1 0 0,-1 0 0 0 0,0 0 0 0 0,0 0 1 0 0,0-1-1 0 0,-1 1 0 0 0,1 0 0 0 0,-1-1 1 0 0,0 1-1 0 0,0-1 0 0 0,0 0 1 0 0,0 0-1 0 0,0 0 0 0 0,-1 0 0 0 0,0 0 1 0 0,1 0-1 0 0,-1 0 0 0 0,0-1 0 0 0,0 1 1 0 0,-1-1-1 0 0,1 0 0 0 0,0 0 0 0 0,-1 0 1 0 0,1-1-1 0 0,-1 1 0 0 0,0-1 0 0 0,1 0 1 0 0,-1 0-1 0 0,0 0 0 0 0,-4 0 0 0 0,-44 6-1649 0 0,45-7 890 0 0,0 0 1 0 0,0-1 0 0 0,0 0-1 0 0,0 0 1 0 0,0 0-1 0 0,0-1 1 0 0,1 0 0 0 0,-10-4-1 0 0,13 4 132 0 0,0 1 1 0 0,1-1-1 0 0,-1 1 0 0 0,1-1 0 0 0,0 0 0 0 0,-1 0 0 0 0,1 0 0 0 0,0 0 0 0 0,0-1 0 0 0,0 1 0 0 0,1-1 0 0 0,-1 1 1 0 0,1-1-1 0 0,-1 1 0 0 0,1-1 0 0 0,0 0 0 0 0,0 0 0 0 0,0 1 0 0 0,0-1 0 0 0,0 0 0 0 0,1 0 0 0 0,-1 0 1 0 0,1 0-1 0 0,0 0 0 0 0,0 0 0 0 0,1-5 0 0 0,-1-2-2954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4112 0 0,'0'0'13525'0'0,"6"44"-8973"0"0,52 70-2576 0 0,-38-88-1709 0 0,-17-23-221 0 0,0 0 1 0 0,-1 0-1 0 0,1 1 0 0 0,-1-1 1 0 0,0 1-1 0 0,0 0 0 0 0,0-1 1 0 0,0 1-1 0 0,2 6 0 0 0,-1 1 102 0 0,1 0 0 0 0,0 1 0 0 0,1-2 0 0 0,9 16 0 0 0,-9-16 0 0 0,0-1 1 0 0,-1 1-1 0 0,7 19 1 0 0,16 64 620 0 0,-23-66-398 0 0,-8-24-32 0 0,-5-11-223 0 0,1-4-86 0 0,1 1 0 0 0,-2 0 0 0 0,0 0 0 0 0,0 1-1 0 0,-13-10 1 0 0,21 19-24 0 0,0 0 0 0 0,0 0-1 0 0,0 1 1 0 0,0-1 0 0 0,0 0-1 0 0,0 0 1 0 0,0 0 0 0 0,0 0 0 0 0,1 0-1 0 0,-1 0 1 0 0,0 0 0 0 0,1 0-1 0 0,-1-1 1 0 0,0 1 0 0 0,1 0 0 0 0,-1 0-1 0 0,1 0 1 0 0,0-1 0 0 0,-1 1-1 0 0,1 0 1 0 0,0-2 0 0 0,0 2-2 0 0,0-1 1 0 0,-1 1-1 0 0,1 0 1 0 0,0 0-1 0 0,-1-1 1 0 0,1 1-1 0 0,-1 0 1 0 0,1 0-1 0 0,-1-1 1 0 0,1 1-1 0 0,-1 0 0 0 0,0 0 1 0 0,0 0-1 0 0,1 0 1 0 0,-1 0-1 0 0,0 0 1 0 0,0 0-1 0 0,-2-1 1 0 0,1 1-3 0 0,1 0 0 0 0,-1-1 0 0 0,1 1 1 0 0,-1 0-1 0 0,1-1 0 0 0,0 1 0 0 0,0-1 0 0 0,0 0 0 0 0,0 1 1 0 0,0-1-1 0 0,0 0 0 0 0,0 0 0 0 0,0 1 0 0 0,0-4 0 0 0,0 3 2 0 0,0 0 0 0 0,1 0 0 0 0,-1 0-1 0 0,0 0 1 0 0,0 1 0 0 0,0-1-1 0 0,0 0 1 0 0,-1 0 0 0 0,1 1-1 0 0,0-1 1 0 0,-1 1 0 0 0,1-1-1 0 0,-1 1 1 0 0,-2-2 0 0 0,0-2 3 0 0,0 1 1 0 0,0-1-1 0 0,1 0 0 0 0,-1 0 1 0 0,1 0-1 0 0,0 0 0 0 0,0-1 1 0 0,1 1-1 0 0,0-1 0 0 0,0 0 1 0 0,0 1-1 0 0,1-1 0 0 0,0 0 1 0 0,0 0-1 0 0,0 0 1 0 0,1 0-1 0 0,0 0 0 0 0,0 0 1 0 0,0 0-1 0 0,1 0 0 0 0,0 0 1 0 0,0 0-1 0 0,0 0 0 0 0,4-7 1 0 0,19-18-284 0 0,-24 29 234 0 0,1 0 1 0 0,1-1 0 0 0,-1 1-1 0 0,0 0 1 0 0,0 0-1 0 0,1 0 1 0 0,0 0 0 0 0,-1 1-1 0 0,1-1 1 0 0,0 0 0 0 0,0 1-1 0 0,-1-1 1 0 0,1 1-1 0 0,0-1 1 0 0,1 1 0 0 0,-1 0-1 0 0,0 0 1 0 0,4-1-1 0 0,1-2-56 0 0,19-18-932 0 0,-23 21 953 0 0,2-1-270 0 0,0 0 0 0 0,0 0 0 0 0,0 0 0 0 0,0-1 0 0 0,0 0 0 0 0,5-5 0 0 0,14-7-4083 0 0,43-22 0 0 0,-58 33 3587 0 0,23-22-7419 0 0,-11 19 3806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4760 0 0,'0'0'7440'0'0,"2"8"-1683"0"0,4 10-3777 0 0,-5-12-1716 0 0,0 0-1 0 0,1 0 1 0 0,-2 0 0 0 0,1 0 0 0 0,-1 0 0 0 0,0 1 0 0 0,0-1-1 0 0,-2 10 1 0 0,0 6 10 0 0,2 139-168 0 0,9-42-3230 0 0,-9-110 2267 0 0,0 30-4039 0 0,0-14-3328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6792 0 0,'0'19'8213'0'0,"2"3"-3608"0"0,-2-16-4137 0 0,0-1 0 0 0,1 1 0 0 0,0 0 1 0 0,1-1-1 0 0,-1 1 0 0 0,1-1 0 0 0,0 1 0 0 0,5 8 0 0 0,-4-8-338 0 0,0 1 0 0 0,-1-1 0 0 0,0 1 0 0 0,0-1 0 0 0,-1 1 0 0 0,1 0 0 0 0,-2 0 0 0 0,1 6 0 0 0,0-5-39 0 0,0-1 0 0 0,0 1-1 0 0,0-1 1 0 0,1 1 0 0 0,3 6 0 0 0,2 4 144 0 0,0-1 0 0 0,-2 1-1 0 0,0 1 1 0 0,-1-1 0 0 0,-1 1 0 0 0,0-1 0 0 0,-2 1-1 0 0,0 32 1 0 0,-27-52-115 0 0,21-2-116 0 0,0 0-1 0 0,1-1 0 0 0,-1 0 1 0 0,1 0-1 0 0,0 0 1 0 0,0 0-1 0 0,1 0 1 0 0,-1-1-1 0 0,1 0 1 0 0,0 1-1 0 0,0-1 0 0 0,0 0 1 0 0,1-1-1 0 0,0 1 1 0 0,-3-9-1 0 0,1 0-38 0 0,0 0 0 0 0,1-1 0 0 0,0 1 0 0 0,1-1 0 0 0,0-18 0 0 0,1-3 2 0 0,0 22-9 0 0,0 0 0 0 0,1-1 0 0 0,1 1 0 0 0,0 0 1 0 0,1 0-1 0 0,0-1 0 0 0,1 1 0 0 0,1 1 0 0 0,7-21 1 0 0,-7 26 23 0 0,-1 1 10 0 0,0 1 1 0 0,1-1 0 0 0,-1 0-1 0 0,1 1 1 0 0,1 0 0 0 0,-1 0-1 0 0,1 0 1 0 0,0 1 0 0 0,0 0-1 0 0,1-1 1 0 0,-1 2 0 0 0,13-9-1 0 0,-17 13 22 0 0,0-1 0 0 0,0 0-1 0 0,0 1 1 0 0,1-1 0 0 0,-1 1 0 0 0,0-1-1 0 0,0 1 1 0 0,1 0 0 0 0,-1-1 0 0 0,1 1-1 0 0,-1 0 1 0 0,0 0 0 0 0,1 0 0 0 0,-1 0-1 0 0,0 0 1 0 0,1 0 0 0 0,-1 0 0 0 0,0 1-1 0 0,1-1 1 0 0,-1 0 0 0 0,0 1 0 0 0,1-1-1 0 0,-1 1 1 0 0,2 1 0 0 0,-1-1 5 0 0,-1 1 1 0 0,1 0-1 0 0,-1-1 1 0 0,1 1-1 0 0,-1 0 1 0 0,0 0-1 0 0,1 0 1 0 0,-1 0-1 0 0,0 1 1 0 0,-1-1-1 0 0,1 0 1 0 0,0 0-1 0 0,0 4 1 0 0,2 10 57 0 0,-1 0 0 0 0,-1 0 1 0 0,-1 25-1 0 0,0-29-56 0 0,-1-4-7 0 0,0 0 1 0 0,0 0-1 0 0,0 0 0 0 0,-1-1 1 0 0,-5 12-1 0 0,1 3-8 0 0,-4 6 14 0 0,9-26-19 0 0,0 0 0 0 0,0 0 0 0 0,0 0-1 0 0,0 0 1 0 0,1 0 0 0 0,-1 1 0 0 0,1-1 0 0 0,-1 0 0 0 0,1 0 0 0 0,0 1 0 0 0,0 2-1 0 0,-13 43 0 0 0,13-47-3 0 0,0 1-1 0 0,0-1 1 0 0,0 1-1 0 0,0-1 1 0 0,0 0-1 0 0,0 1 1 0 0,0-1-1 0 0,1 0 1 0 0,-1 1-1 0 0,1-1 1 0 0,-1 0-1 0 0,1 1 1 0 0,-1-1-1 0 0,1 0 1 0 0,0 0-1 0 0,-1 0 1 0 0,1 0-1 0 0,0 0 0 0 0,0 0 1 0 0,0 0-1 0 0,2 2 1 0 0,0-2 1 0 0,0 1-1 0 0,0-1 1 0 0,0 0 0 0 0,0 0-1 0 0,0 0 1 0 0,0-1 0 0 0,0 1 0 0 0,0-1-1 0 0,1 0 1 0 0,5 0 0 0 0,30-2 97 0 0,38 1 97 0 0,-71 2-133 0 0,0-1 0 0 0,-1 1-1 0 0,1 0 1 0 0,0 1 0 0 0,-1-1 0 0 0,1 1-1 0 0,-1 0 1 0 0,0 1 0 0 0,1-1-1 0 0,7 6 1 0 0,13 7 190 0 0,-21-13-204 0 0,-1 0 1 0 0,0 0 0 0 0,0 1 0 0 0,-1-1-1 0 0,1 1 1 0 0,0 0 0 0 0,-1 0-1 0 0,6 6 1 0 0,4 6 93 0 0,-10-13-127 0 0,0 1 0 0 0,-1 0-1 0 0,1 0 1 0 0,-1 0 0 0 0,0 0-1 0 0,0 0 1 0 0,0 1-1 0 0,1 3 1 0 0,1 3 86 0 0,0 0 1 0 0,-1 0-1 0 0,0 1 0 0 0,-1-1 0 0 0,0 1 0 0 0,-1-1 1 0 0,0 1-1 0 0,-1 13 0 0 0,0 6 72 0 0,1-21-143 0 0,0 1 0 0 0,-1-1 0 0 0,0 1-1 0 0,-1 0 1 0 0,0-1 0 0 0,0 1 0 0 0,-1-1 0 0 0,0 1 0 0 0,-1-1 0 0 0,-7 18-1 0 0,-5 1 11 0 0,10-19-88 0 0,0 0 0 0 0,0 0-1 0 0,0 0 1 0 0,-1-1 0 0 0,-8 8 0 0 0,6-6-66 0 0,5-7-83 0 0,0 1-1 0 0,0-1 1 0 0,0 1 0 0 0,-1-1 0 0 0,1 0 0 0 0,-1 0 0 0 0,1-1 0 0 0,-1 1 0 0 0,0-1 0 0 0,0 0-1 0 0,0 0 1 0 0,-1 0 0 0 0,-7 2 0 0 0,-6 0-1022 0 0,17-3 839 0 0,1-1-1 0 0,-1 0 0 0 0,0 1 1 0 0,1-1-1 0 0,-1 0 0 0 0,0 0 1 0 0,1 1-1 0 0,-1-1 1 0 0,0 0-1 0 0,0 0 0 0 0,1 0 1 0 0,-1 0-1 0 0,0 0 1 0 0,0 0-1 0 0,1 0 0 0 0,-1 0 1 0 0,0-1-1 0 0,0 1 0 0 0,1 0 1 0 0,-1 0-1 0 0,-1-1 1 0 0,1-1-519 0 0,1 0 0 0 0,-1 0 0 0 0,0 0 0 0 0,1 0 0 0 0,-1 0 0 0 0,1 0 0 0 0,-1-1 0 0 0,1 1 0 0 0,0 0 0 0 0,0 0 0 0 0,1-4 0 0 0,-1-7-4380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182 189 4984 0 0,'-4'0'1002'0'0,"-1"0"0"0"0,1 0-1 0 0,0 1 1 0 0,0 0 0 0 0,0 0 0 0 0,0 0 0 0 0,0 0 0 0 0,0 1 0 0 0,-6 3 0 0 0,5-2-250 0 0,0 0 0 0 0,0 0 1 0 0,1 1-1 0 0,0-1 1 0 0,-1 1-1 0 0,-4 6 1 0 0,-1 5-58 0 0,-1 0-1 0 0,2 1 1 0 0,-12 24 0 0 0,4-7-158 0 0,13-24-472 0 0,1 1 0 0 0,0 0 0 0 0,0 0 0 0 0,1 0 0 0 0,0 1 0 0 0,-1 20 1 0 0,-3 18 29 0 0,5-40-65 0 0,-1 1 1 0 0,2-1 0 0 0,-1 0 0 0 0,1 1 0 0 0,2 11 0 0 0,-2-17 1 0 0,1 1 0 0 0,0-1 0 0 0,0 1 0 0 0,0-1 0 0 0,0 0 0 0 0,1 0 0 0 0,0 0 0 0 0,-1 0 0 0 0,2 0 0 0 0,-1 0 0 0 0,0 0 0 0 0,1 0 0 0 0,5 6 0 0 0,11 10 163 0 0,-18-17-173 0 0,1-1 0 0 0,0 0 0 0 0,-1 1 0 0 0,1-1 0 0 0,0 0 0 0 0,0 0 0 0 0,0 0-1 0 0,1 0 1 0 0,-1-1 0 0 0,0 1 0 0 0,1-1 0 0 0,-1 1 0 0 0,1-1 0 0 0,-1 0 0 0 0,1 0 0 0 0,0 0 0 0 0,-1 0 0 0 0,1 0 0 0 0,0-1 0 0 0,0 1 0 0 0,0-1 0 0 0,3 0 0 0 0,-3-3-72 0 0,1 0-1 0 0,-1-1 1 0 0,0 0 0 0 0,0 1 0 0 0,-1-1 0 0 0,1 0-1 0 0,-1 0 1 0 0,1-1 0 0 0,-1 1 0 0 0,-1 0-1 0 0,4-9 1 0 0,0 0-71 0 0,3-4-278 0 0,0-1 0 0 0,-2 0 0 0 0,8-33 0 0 0,5-11-338 0 0,-16 52 680 0 0,0-1 0 0 0,-1 0 0 0 0,0 0 1 0 0,0 0-1 0 0,-1 0 0 0 0,-1 0 0 0 0,0 0 1 0 0,-1-15-1 0 0,-2 1 116 0 0,-2-1-1 0 0,-8-29 1 0 0,0 5 112 0 0,10 34 0 0 0,0-1 1 0 0,-2 1-1 0 0,0 0 1 0 0,-1 0-1 0 0,-15-27 1 0 0,19 38 60 0 0,0 0 0 0 0,0 0 0 0 0,1 0 1 0 0,-1 0-1 0 0,1 0 0 0 0,1 0 0 0 0,-1-7 1422 0 0,0 12-1602 0 0,1 0 1 0 0,-1 0 0 0 0,1 0-1 0 0,-1 1 1 0 0,1-1 0 0 0,-1 0 0 0 0,1 0-1 0 0,-1 1 1 0 0,1-1 0 0 0,-1 0 0 0 0,1 1-1 0 0,0-1 1 0 0,-1 1 0 0 0,1-1 0 0 0,0 0-1 0 0,-1 1 1 0 0,1-1 0 0 0,0 1 0 0 0,-1-1-1 0 0,1 1 1 0 0,0-1 0 0 0,0 1 0 0 0,0-1-1 0 0,0 1 1 0 0,-1-1 0 0 0,1 1 0 0 0,0-1-1 0 0,0 1 1 0 0,0-1 0 0 0,0 1 0 0 0,0 0-1 0 0,0 0 1 0 0,0 29 500 0 0,-1 4-187 0 0,-2-22-363 0 0,0-1 0 0 0,1 1 0 0 0,1 0 0 0 0,0 0-1 0 0,0 0 1 0 0,1 0 0 0 0,0 0 0 0 0,2 0-1 0 0,-1 0 1 0 0,1-1 0 0 0,6 19 0 0 0,-5-21-71 0 0,0-1 0 0 0,0 1 0 0 0,0 0 1 0 0,-1 1-1 0 0,-1-1 0 0 0,2 18 0 0 0,-3-24-12 0 0,0-1 1 0 0,0 1-1 0 0,1-1 0 0 0,0 0 0 0 0,-1 1 1 0 0,1-1-1 0 0,0 1 0 0 0,0-1 0 0 0,0 0 1 0 0,1 0-1 0 0,-1 0 0 0 0,0 0 0 0 0,1 0 1 0 0,2 3-1 0 0,-3-3-50 0 0,1-1 1 0 0,-1 1-1 0 0,1 0 1 0 0,-1 0-1 0 0,0 0 1 0 0,0 0-1 0 0,0 0 1 0 0,0 0-1 0 0,0 0 1 0 0,0 0-1 0 0,-1 1 1 0 0,1-1 0 0 0,-1 0-1 0 0,1 3 1 0 0,-1-1-349 0 0,1 0 1 0 0,0 1 0 0 0,0-1-1 0 0,0 0 1 0 0,0 0 0 0 0,1 0-1 0 0,-1 0 1 0 0,1 0 0 0 0,0 0-1 0 0,0 0 1 0 0,1-1 0 0 0,-1 1-1 0 0,1-1 1 0 0,-1 0-1 0 0,5 4 1 0 0,-5-5-155 0 0,0 0-1 0 0,-1-1 1 0 0,2 1 0 0 0,-1-1-1 0 0,0 1 1 0 0,0-1 0 0 0,0 0-1 0 0,1 1 1 0 0,-1-1-1 0 0,0 0 1 0 0,1-1 0 0 0,-1 1-1 0 0,1 0 1 0 0,-1-1-1 0 0,4 1 1 0 0,-2-3-1683 0 0,7-6-1819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3304 0 0,'-6'-1'12999'0'0,"-23"2"-9037"0"0,28 0-3880 0 0,0-1 1 0 0,0 1-1 0 0,0 0 1 0 0,1 0-1 0 0,-1-1 0 0 0,0 1 1 0 0,1 0-1 0 0,-1 0 1 0 0,1-1-1 0 0,-1 1 1 0 0,1 0-1 0 0,-1 0 0 0 0,1 0 1 0 0,-1 0-1 0 0,1 0 1 0 0,0 0-1 0 0,-1 1 1 0 0,-8 15 863 0 0,-3-7-358 0 0,8-8-459 0 0,1 0 1 0 0,1 0-1 0 0,-1 0 1 0 0,0 0 0 0 0,0 1-1 0 0,1 0 1 0 0,0-1-1 0 0,-1 1 1 0 0,1 0 0 0 0,0 0-1 0 0,0 0 1 0 0,-2 6-1 0 0,-21 48 902 0 0,19-43-740 0 0,-1 0 0 0 0,-8 27 0 0 0,7-11-63 0 0,5-21-221 0 0,1-1 0 0 0,0 0 0 0 0,0 1 0 0 0,1-1 1 0 0,0 13-1 0 0,1-20-8 0 0,-1 1 1 0 0,1-1 0 0 0,0 1-1 0 0,1 0 1 0 0,-1-1 0 0 0,0 1-1 0 0,0-1 1 0 0,1 1-1 0 0,-1-1 1 0 0,0 1 0 0 0,1-1-1 0 0,0 1 1 0 0,-1-1-1 0 0,1 1 1 0 0,0-1 0 0 0,0 0-1 0 0,0 1 1 0 0,0-1-1 0 0,0 0 1 0 0,0 0 0 0 0,0 0-1 0 0,0 0 1 0 0,0 0 0 0 0,0 0-1 0 0,1 0 1 0 0,-1 0-1 0 0,0 0 1 0 0,1-1 0 0 0,-1 1-1 0 0,1 0 1 0 0,-1-1-1 0 0,1 1 1 0 0,-1-1 0 0 0,1 0-1 0 0,-1 1 1 0 0,1-1 0 0 0,2 0-1 0 0,1 0-44 0 0,1 0 1 0 0,0 0-1 0 0,0 0 0 0 0,0-1 0 0 0,-1 0 0 0 0,1 0 0 0 0,0 0 1 0 0,-1-1-1 0 0,1 0 0 0 0,-1 0 0 0 0,0-1 0 0 0,0 1 1 0 0,0-1-1 0 0,0 0 0 0 0,0-1 0 0 0,0 1 0 0 0,6-6 1 0 0,32-37-288 0 0,-39 38 391 0 0,0-1 0 0 0,0 0 0 0 0,-1 0 0 0 0,0 0 0 0 0,0-1 0 0 0,-1 1 0 0 0,-1-1 0 0 0,1 1 0 0 0,-1-1 0 0 0,-1 1 0 0 0,0-1 0 0 0,-2-18 0 0 0,1-11 445 0 0,1 39-490 0 0,0 0-1 0 0,-1-1 0 0 0,1 1 1 0 0,0 0-1 0 0,0 0 0 0 0,0 0 1 0 0,0-1-1 0 0,0 1 0 0 0,0 0 1 0 0,0 0-1 0 0,0 0 0 0 0,0-1 1 0 0,0 1-1 0 0,0 0 0 0 0,0 0 1 0 0,0 0-1 0 0,0-1 0 0 0,0 1 1 0 0,1 0-1 0 0,-1 0 0 0 0,0 0 1 0 0,0 0-1 0 0,0-1 0 0 0,0 1 1 0 0,0 0-1 0 0,0 0 0 0 0,0 0 1 0 0,1 0-1 0 0,-1 0 0 0 0,0-1 1 0 0,0 1-1 0 0,0 0 0 0 0,0 0 1 0 0,0 0-1 0 0,1 0 1 0 0,-1 0-1 0 0,0 0 0 0 0,0 0 1 0 0,0 0-1 0 0,1 0 0 0 0,-1-1 1 0 0,0 1-1 0 0,0 0 0 0 0,0 0 1 0 0,0 0-1 0 0,1 0 0 0 0,-1 0 1 0 0,0 0-1 0 0,1 1 0 0 0,10 7 421 0 0,7 16-23 0 0,-14-5-198 0 0,2 2-26 0 0,16 36 119 0 0,-16-45-270 0 0,-1-1-1 0 0,0 2 1 0 0,0-1 0 0 0,-2 0-1 0 0,5 26 1 0 0,6 15 144 0 0,-11-38-121 0 0,1 0-1 0 0,-2 0 0 0 0,2 30 0 0 0,-1-6 1 0 0,-1-17-3 0 0,0 1-1 0 0,-3 42 1 0 0,-1-18-72 0 0,0-39-97 0 0,0 0 1 0 0,-1 0-1 0 0,0 0 0 0 0,0-1 0 0 0,-1 1 1 0 0,0-1-1 0 0,0 0 0 0 0,-1 0 1 0 0,0-1-1 0 0,-7 8 0 0 0,6-10-767 0 0,-1-1-1 0 0,1 0 0 0 0,-1-1 1 0 0,0 1-1 0 0,1-1 1 0 0,-1 0-1 0 0,0-1 1 0 0,-12 2-1 0 0,-11-40-12139 0 0,27 10 8090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4232 0 0,'0'0'5968'0'0,"0"11"2740"0"0,2 15-2446 0 0,8 1-4039 0 0,-9-24-2104 0 0,-1 1 0 0 0,2-1 0 0 0,-1 1 0 0 0,0-1-1 0 0,1 1 1 0 0,-1-1 0 0 0,1 0 0 0 0,0 0 0 0 0,0 1 0 0 0,0-1 0 0 0,0-1 0 0 0,1 1 0 0 0,-1 0 0 0 0,1-1 0 0 0,0 1 0 0 0,0-1 0 0 0,4 3 0 0 0,-5-3-76 0 0,1 0-1 0 0,-1-1 1 0 0,0 1 0 0 0,0 0 0 0 0,0 0-1 0 0,0 0 1 0 0,0 1 0 0 0,0-1 0 0 0,-1 0-1 0 0,1 1 1 0 0,-1-1 0 0 0,0 1 0 0 0,0 0 0 0 0,0-1-1 0 0,0 1 1 0 0,1 5 0 0 0,15 29 372 0 0,42 43 227 0 0,-57-78-613 0 0,0 1 0 0 0,0-1 0 0 0,0 1 0 0 0,0 0 0 0 0,0 0 0 0 0,-1 0 1 0 0,1 0-1 0 0,-1 0 0 0 0,2 6 0 0 0,6 11 66 0 0,50 70 320 0 0,-42-67-285 0 0,-12-17-94 0 0,-1-1-1 0 0,0 1 1 0 0,0 1 0 0 0,-1-1-1 0 0,1 0 1 0 0,-1 1-1 0 0,-1 0 1 0 0,3 8 0 0 0,-3-8-15 0 0,1-1 0 0 0,0 0 1 0 0,0-1-1 0 0,0 1 1 0 0,6 7-1 0 0,-6-8-14 0 0,0-1 0 0 0,0 1 0 0 0,0-1 0 0 0,-1 1-1 0 0,1 0 1 0 0,-1 0 0 0 0,-1 0 0 0 0,1 1 0 0 0,1 6 0 0 0,30 92-7 0 0,-27-61 0 0 0,4 35 0 0 0,2 94 0 0 0,-11-143 0 0 0,-2 0 0 0 0,-1 0 0 0 0,-2 0 0 0 0,0 0 0 0 0,-2-1 0 0 0,-1 0 0 0 0,-15 37 0 0 0,-19 21-2483 0 0,22-51-1987 0 0,16-31 2830 0 0,0 0 1 0 0,0 0-1 0 0,-1 0 0 0 0,0 0 0 0 0,1-1 1 0 0,-2 1-1 0 0,1-1 0 0 0,0 0 1 0 0,-6 3-1 0 0,2-2-5057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98 7480 0 0,'-26'9'5177'0'0,"24"-8"-4753"0"0,1 0 0 0 0,-1 0 0 0 0,1 0 0 0 0,-1-1 0 0 0,1 1 0 0 0,-1 0 0 0 0,1-1 0 0 0,-1 1 0 0 0,0-1 0 0 0,1 1 0 0 0,-1-1 0 0 0,0 0 0 0 0,0 0 0 0 0,1 0 0 0 0,-1 0 0 0 0,0 0 0 0 0,-3-1 0 0 0,6-1-236 0 0,0 0 0 0 0,1-1 0 0 0,-1 1 0 0 0,0 0 0 0 0,1-1 0 0 0,-1 1 0 0 0,1 0 0 0 0,0 0 0 0 0,0 0 0 0 0,0 0 0 0 0,0 1 0 0 0,0-1 0 0 0,3-2 0 0 0,-3 3-11 0 0,26-14 545 0 0,1-2 44 0 0,-23 12-641 0 0,0 0 1 0 0,0 1-1 0 0,1-1 1 0 0,-1 2-1 0 0,1-1 0 0 0,0 0 1 0 0,0 1-1 0 0,0 1 1 0 0,1-1-1 0 0,-1 1 0 0 0,11-2 1 0 0,6 1 343 0 0,1 1 0 0 0,30 1 1 0 0,-45 1-313 0 0,-7 1-127 0 0,0 0-1 0 0,0 0 1 0 0,-1 0-1 0 0,1 0 0 0 0,0 0 1 0 0,-1 0-1 0 0,1 1 0 0 0,-1-1 1 0 0,1 1-1 0 0,-1 0 1 0 0,0 0-1 0 0,1 0 0 0 0,-1 0 1 0 0,0 0-1 0 0,0 0 0 0 0,-1 0 1 0 0,1 1-1 0 0,0-1 1 0 0,1 4-1 0 0,25 50 275 0 0,-23-46-269 0 0,0 1 0 0 0,-1 0-1 0 0,-1 0 1 0 0,0 0 0 0 0,0 0-1 0 0,-1 1 1 0 0,0 12 0 0 0,-1-17-16 0 0,-1 1 1 0 0,1-1 0 0 0,1 0-1 0 0,0 0 1 0 0,3 11 0 0 0,-2-11 17 0 0,-1 1 0 0 0,0 0 0 0 0,0-1 0 0 0,-1 1 0 0 0,1 12 0 0 0,2 268 885 0 0,-3-280-884 0 0,0-1 0 0 0,1 1 0 0 0,0 0-1 0 0,0 0 1 0 0,1-1 0 0 0,0 0 0 0 0,0 1-1 0 0,0-1 1 0 0,6 7 0 0 0,-7-9-9 0 0,1-1 0 0 0,0 0 0 0 0,0 0 0 0 0,0 0 0 0 0,0 0 0 0 0,1 0 0 0 0,-1 0 1 0 0,1-1-1 0 0,0 0 0 0 0,0 0 0 0 0,0 0 0 0 0,1 0 0 0 0,-1 0 0 0 0,1-1 0 0 0,-1 0 0 0 0,6 2 0 0 0,-4-3 8 0 0,0 0 0 0 0,0 0-1 0 0,1-1 1 0 0,-1 0-1 0 0,0 0 1 0 0,0 0 0 0 0,0-1-1 0 0,0 0 1 0 0,0 0 0 0 0,1 0-1 0 0,-2-1 1 0 0,11-4-1 0 0,-13 4-25 0 0,1 0 0 0 0,-1-1 0 0 0,1 1-1 0 0,-1-1 1 0 0,0 0 0 0 0,0 0-1 0 0,0 0 1 0 0,0-1 0 0 0,-1 1-1 0 0,0-1 1 0 0,5-7 0 0 0,-5 7 8 0 0,1 0 0 0 0,-1-1 0 0 0,1 1 1 0 0,1 1-1 0 0,-1-1 0 0 0,8-6 0 0 0,-10 8-19 0 0,0 1 0 0 0,0 0 1 0 0,0 0-1 0 0,0-1 0 0 0,0 1 0 0 0,0 0 1 0 0,0-1-1 0 0,0 1 0 0 0,0-1 0 0 0,0 0 0 0 0,-1 1 1 0 0,1-1-1 0 0,-1 1 0 0 0,1-1 0 0 0,-1-3 1 0 0,1 3-19 0 0,-1 0 1 0 0,0 0-1 0 0,1 0 1 0 0,0 0 0 0 0,-1 0-1 0 0,1 0 1 0 0,0 1-1 0 0,0-1 1 0 0,0 0 0 0 0,0 0-1 0 0,0 0 1 0 0,1 1-1 0 0,2-4 1 0 0,0 1-208 0 0,0-1 1 0 0,0 0-1 0 0,-1 0 0 0 0,0-1 0 0 0,1 1 1 0 0,-2-1-1 0 0,1 1 0 0 0,-1-1 1 0 0,0 0-1 0 0,2-9 0 0 0,-1-20-2817 0 0,-3 32 2527 0 0,-1 0 0 0 0,1 0 0 0 0,1 0 0 0 0,-1 0 0 0 0,0 0 0 0 0,1 0-1 0 0,-1 0 1 0 0,1 0 0 0 0,0 0 0 0 0,0 0 0 0 0,0 0 0 0 0,3-4 0 0 0,1-3-1400 0 0,-1 1 1 0 0,0-1 0 0 0,0 1-1 0 0,-1-1 1 0 0,2-15 0 0 0,-2 15 23 0 0,-2-11-2341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81 5344 0 0,'9'-17'4525'0'0,"-8"16"-4351"0"0,0 1 0 0 0,0-1 1 0 0,0 0-1 0 0,0 0 0 0 0,0 1 0 0 0,0-1 0 0 0,0 0 0 0 0,0 0 0 0 0,0 0 1 0 0,-1 0-1 0 0,1 0 0 0 0,0 0 0 0 0,-1 0 0 0 0,1 0 0 0 0,0 0 1 0 0,-1 0-1 0 0,1-1 0 0 0,-1 1 0 0 0,0 0 0 0 0,1 0 0 0 0,-1-3 1 0 0,0 4-54 0 0,0-1 0 0 0,0 0 0 0 0,0 0 0 0 0,0 1 1 0 0,1-1-1 0 0,-1 0 0 0 0,0 1 0 0 0,0-1 0 0 0,1 0 0 0 0,-1 0 1 0 0,0 1-1 0 0,1-1 0 0 0,-1 1 0 0 0,1-1 0 0 0,-1 0 1 0 0,0 1-1 0 0,1-1 0 0 0,0 1 0 0 0,-1-1 0 0 0,1 1 1 0 0,-1-1-1 0 0,1 1 0 0 0,0-1 0 0 0,-1 1 0 0 0,1 0 1 0 0,1-1-1 0 0,32-11 4412 0 0,-31 10-3999 0 0,0 0 0 0 0,0 1 0 0 0,0-1 0 0 0,1 1 0 0 0,-1 0 0 0 0,1 0 0 0 0,-1 1 0 0 0,1-1 0 0 0,5 0 0 0 0,-7 1-117 0 0,16 48 1884 0 0,-19 3-2080 0 0,-2-1-1 0 0,-13 66 1 0 0,9-85-124 0 0,-21 59 0 0 0,10-50 1 0 0,-10 17-30 0 0,22-48-71 0 0,0 1 1 0 0,1 1 0 0 0,0-1 0 0 0,1 1-1 0 0,-5 17 1 0 0,8-20 9 0 0,-2-1 0 0 0,1 1 0 0 0,-1 0 1 0 0,0 0-1 0 0,-1-1 0 0 0,0 0 0 0 0,0 0 0 0 0,-1 0 0 0 0,1 0 0 0 0,-1-1 1 0 0,-7 7-1 0 0,5-7-5 0 0,3-2 1 0 0,-1-1 1 0 0,1 2-1 0 0,0-1 0 0 0,0 0 1 0 0,0 1-1 0 0,0 0 0 0 0,1 0 0 0 0,-5 9 1 0 0,-29 47 20 0 0,34-55-24 0 0,0 0-1 0 0,-1 0 1 0 0,0 0 0 0 0,0-1 0 0 0,0 0 0 0 0,-6 6 0 0 0,-13 19 41 0 0,15-18-36 0 0,6-10 0 0 0,1 0-1 0 0,0 0 1 0 0,0-1 0 0 0,0 1-1 0 0,0 0 1 0 0,0 0 0 0 0,0 0-1 0 0,0 0 1 0 0,1 0 0 0 0,-1 0-1 0 0,1 0 1 0 0,0 0 0 0 0,-1 0-1 0 0,1 1 1 0 0,0 2 0 0 0,13-3 11 0 0,-1-1 0 0 0,1 0 0 0 0,15-2 0 0 0,-26 1-19 0 0,82-13-10 0 0,-69 11 21 0 0,1-1 1 0 0,-1 0 0 0 0,1-2-1 0 0,-1 0 1 0 0,0 0 0 0 0,-1-1-1 0 0,24-14 1 0 0,-10 1 27 0 0,22-10 27 0 0,-48 28-62 0 0,0 0 0 0 0,0 0 0 0 0,0 0 0 0 0,0-1 1 0 0,0 1-1 0 0,0 0 0 0 0,0-1 0 0 0,0 0 0 0 0,0 1 1 0 0,-1-1-1 0 0,1 0 0 0 0,-1 0 0 0 0,1 0 0 0 0,1-3 0 0 0,16-15-49 0 0,-15 16-99 0 0,-1-1 1 0 0,1 1-1 0 0,-1 0 0 0 0,1-1 1 0 0,-1 0-1 0 0,0 0 0 0 0,-1 0 1 0 0,1 0-1 0 0,-1 0 0 0 0,2-7 1 0 0,-4 12 118 0 0,0-1-1 0 0,0 0 1 0 0,0 0 0 0 0,0 1-1 0 0,0-1 1 0 0,1 0 0 0 0,-1 1 0 0 0,0-1-1 0 0,1 0 1 0 0,-1 1 0 0 0,0-1 0 0 0,1 0-1 0 0,-1 1 1 0 0,1-1 0 0 0,-1 1 0 0 0,1-1-1 0 0,-1 1 1 0 0,1-1 0 0 0,-1 1 0 0 0,1-1-1 0 0,0 1 1 0 0,-1 0 0 0 0,1-1-1 0 0,0 1 1 0 0,-1 0 0 0 0,1-1 0 0 0,0 1-1 0 0,-1 0 1 0 0,1 0 0 0 0,0 0 0 0 0,0-1-1 0 0,-1 1 1 0 0,1 0 0 0 0,0 0 0 0 0,1 1-1 0 0,-1-1-16 0 0,-1 0-1 0 0,1 0 1 0 0,0 0-1 0 0,0 0 1 0 0,0-1-1 0 0,0 1 1 0 0,-1 0-1 0 0,1 0 0 0 0,0 0 1 0 0,0-1-1 0 0,0 1 1 0 0,-1 0-1 0 0,1-1 1 0 0,0 1-1 0 0,-1-1 1 0 0,1 1-1 0 0,0-1 1 0 0,-1 1-1 0 0,1-1 0 0 0,0 1 1 0 0,-1-1-1 0 0,1 1 1 0 0,-1-1-1 0 0,1 0 1 0 0,-1 0-1 0 0,1 1 1 0 0,-1-1-1 0 0,0 0 1 0 0,1 0-1 0 0,-1 1 0 0 0,0-1 1 0 0,0 0-1 0 0,1 0 1 0 0,-1 0-1 0 0,0 1 1 0 0,0-2-1 0 0,1-14-1721 0 0,2 0-1 0 0,-1 0 1 0 0,2 1-1 0 0,0-1 1 0 0,10-21-1 0 0,9-15-3131 0 0,-16 35 3014 0 0,1 1 1 0 0,16-27-1 0 0,-11 16-2148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4256 0 0,'-4'0'1442'0'0,"-39"1"9792"0"0,40-1-10675 0 0,0 1 1 0 0,0-1 0 0 0,-1 1-1 0 0,1 0 1 0 0,0 0 0 0 0,0 0 0 0 0,0 0-1 0 0,0 0 1 0 0,-4 3 0 0 0,-1 1 1207 0 0,8-4-1617 0 0,-1-1 0 0 0,0 1 0 0 0,0-1 0 0 0,1 1 0 0 0,-1 0 1 0 0,0-1-1 0 0,1 1 0 0 0,-1 0 0 0 0,1 0 0 0 0,-1-1 0 0 0,1 1 0 0 0,-1 0 0 0 0,1 0 1 0 0,0 0-1 0 0,-1 0 0 0 0,1-1 0 0 0,0 1 0 0 0,-1 0 0 0 0,1 0 0 0 0,0 0 0 0 0,0 0 1 0 0,0 0-1 0 0,0 0 0 0 0,0 0 0 0 0,0 0 0 0 0,0 0 0 0 0,0-1 0 0 0,1 1 0 0 0,-1 0 1 0 0,1 2-1 0 0,-1 1-58 0 0,0 0 0 0 0,1 1 0 0 0,0-1 1 0 0,0 0-1 0 0,0 0 0 0 0,0 0 0 0 0,1 0 1 0 0,-1 0-1 0 0,1 0 0 0 0,0 0 0 0 0,0-1 1 0 0,4 5-1 0 0,-4-4-49 0 0,1-1 0 0 0,-1 1 1 0 0,0 0-1 0 0,0-1 1 0 0,0 1-1 0 0,-1 0 0 0 0,1 0 1 0 0,-1 0-1 0 0,0 1 0 0 0,0-1 1 0 0,-1 0-1 0 0,1 5 0 0 0,0 0 3 0 0,0 0 0 0 0,0-1-1 0 0,1 1 1 0 0,0-1-1 0 0,1 0 1 0 0,0 0 0 0 0,5 11-1 0 0,-3-10-21 0 0,-2-1 1 0 0,1 1-1 0 0,-1 0 1 0 0,-1 1-1 0 0,0-1 1 0 0,0 0-1 0 0,1 15 0 0 0,-3-7 30 0 0,-1 7-40 0 0,1 0 0 0 0,2 0 1 0 0,8 48-1 0 0,-8-60-41 0 0,0-1 0 0 0,0 1 0 0 0,-2 0 0 0 0,0 22 1 0 0,2 17-347 0 0,2-34 164 0 0,-4-13 76 0 0,1 1 0 0 0,0-1 0 0 0,0 1 0 0 0,0-1 0 0 0,0 0 0 0 0,1 1-1 0 0,0-1 1 0 0,0 0 0 0 0,0 0 0 0 0,0 0 0 0 0,1-1 0 0 0,4 7-1 0 0,7 12-1108 0 0,-13-20 1038 0 0,-1 0-1 0 0,1-1 0 0 0,0 1 0 0 0,0 0 0 0 0,0-1 0 0 0,0 1 0 0 0,0-1 0 0 0,0 1 0 0 0,0-1 0 0 0,0 1 0 0 0,1-1 0 0 0,-1 0 0 0 0,1 0 0 0 0,-1 0 0 0 0,1 0 0 0 0,-1 0 0 0 0,3 1 0 0 0,4 2-786 0 0,24 5-3473 0 0,-31-8 4339 0 0,0-1-1 0 0,0 0 0 0 0,0 0 1 0 0,0 0-1 0 0,0 0 0 0 0,0 0 1 0 0,0-1-1 0 0,0 1 0 0 0,0 0 1 0 0,0 0-1 0 0,0-1 0 0 0,0 1 1 0 0,0 0-1 0 0,0-1 0 0 0,0 1 1 0 0,0-1-1 0 0,0 1 0 0 0,0-1 1 0 0,-1 0-1 0 0,1 1 0 0 0,0-1 1 0 0,0 0-1 0 0,-1 0 0 0 0,1 1 1 0 0,0-1-1 0 0,-1 0 0 0 0,1-1 1 0 0,13-17-4135 0 0,-12 17 3963 0 0,-1 0 1 0 0,1 0-1 0 0,0 0 1 0 0,-1 0-1 0 0,0 0 1 0 0,1-1-1 0 0,-1 1 1 0 0,0 0-1 0 0,0-1 1 0 0,-1 1-1 0 0,1-1 1 0 0,0-2-1 0 0,7-16-1512 0 0,1 14-1867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5304 0 0,'-1'0'383'0'0,"0"0"-1"0"0,1 0 1 0 0,-1 0 0 0 0,0 0 0 0 0,1 0-1 0 0,-1 1 1 0 0,0-1 0 0 0,1 0-1 0 0,-1 0 1 0 0,1 1 0 0 0,-1-1 0 0 0,1 0-1 0 0,-1 1 1 0 0,0-1 0 0 0,1 1 0 0 0,-1-1-1 0 0,1 0 1 0 0,0 1 0 0 0,-1-1 0 0 0,1 1-1 0 0,-1-1 1 0 0,1 1 0 0 0,-1 0 0 0 0,-5 21 5062 0 0,7 31-833 0 0,0-35-3154 0 0,-1-13-1290 0 0,1 0 0 0 0,0-1 0 0 0,1 1 0 0 0,-1 0 1 0 0,1 0-1 0 0,0 0 0 0 0,0-1 0 0 0,0 1 0 0 0,5 5 1 0 0,0 3 242 0 0,-2-4-182 0 0,2 4-69 0 0,0 0 0 0 0,-1 0 0 0 0,0 0 1 0 0,-1 0-1 0 0,-1 1 0 0 0,6 26 0 0 0,4-1-60 0 0,-1-7-24 0 0,0 7-24 0 0,-11-33-48 0 0,1 1 0 0 0,-1-1 0 0 0,-1 1 0 0 0,1-1 0 0 0,1 14 0 0 0,-4-15-66 0 0,1 0-1 0 0,1-1 0 0 0,-1 1 0 0 0,1 0 0 0 0,0 0 0 0 0,0 0 0 0 0,0-1 0 0 0,1 1 1 0 0,0-1-1 0 0,0 1 0 0 0,0-1 0 0 0,4 7 0 0 0,-4-9-83 0 0,-1 0 1 0 0,1 0-1 0 0,-1 0 0 0 0,1 0 1 0 0,-1 1-1 0 0,0-1 0 0 0,0 0 1 0 0,0 1-1 0 0,0-1 0 0 0,-1 1 1 0 0,1-1-1 0 0,0 1 0 0 0,-1-1 1 0 0,0 1-1 0 0,0-1 0 0 0,0 1 1 0 0,0 2-1 0 0,5 27-3733 0 0,-1-21 2202 0 0,-4-10 1272 0 0,0 0 0 0 0,1 1 0 0 0,-1-1 0 0 0,1 1 1 0 0,0-1-1 0 0,-1 0 0 0 0,1 1 0 0 0,0-1 0 0 0,0 0 0 0 0,0 0 0 0 0,0 0 1 0 0,0 0-1 0 0,0 0 0 0 0,0 0 0 0 0,0 0 0 0 0,1 1 0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17 194 6256 0 0,'-4'-3'6827'0'0,"3"3"-6409"0"0,0-1-1 0 0,0 1 1 0 0,0 0 0 0 0,1-1-1 0 0,-1 1 1 0 0,0-1-1 0 0,0 0 1 0 0,1 1-1 0 0,-1-1 1 0 0,1 1-1 0 0,-1-1 1 0 0,0 0-1 0 0,1 0 1 0 0,-1 1 0 0 0,1-1-1 0 0,-1 0 1 0 0,1 0-1 0 0,-1-1 1 0 0,14-22 1607 0 0,-12 20-1868 0 0,1 0 1 0 0,0 0-1 0 0,0 0 0 0 0,0 1 1 0 0,1-1-1 0 0,-1 0 0 0 0,1 1 1 0 0,0 0-1 0 0,0 0 0 0 0,6-5 1 0 0,12-13 72 0 0,-19 18-196 0 0,1 0-1 0 0,-1 0 1 0 0,1 0-1 0 0,0 0 1 0 0,0 1-1 0 0,1-1 1 0 0,6-3-1 0 0,18-13 151 0 0,-23 14-102 0 0,2 0 0 0 0,-1 1 0 0 0,0-1 0 0 0,1 2-1 0 0,0-1 1 0 0,0 1 0 0 0,11-4 0 0 0,-14 6-38 0 0,26-4 248 0 0,-30 4-277 0 0,1 1 0 0 0,0 0-1 0 0,-1 0 1 0 0,1 0 0 0 0,-1 0-1 0 0,1 0 1 0 0,0-1 0 0 0,-1 1-1 0 0,1 0 1 0 0,0 0-1 0 0,-1 1 1 0 0,1-1 0 0 0,-1 0-1 0 0,1 0 1 0 0,0 0 0 0 0,-1 0-1 0 0,1 0 1 0 0,-1 1 0 0 0,1-1-1 0 0,0 0 1 0 0,-1 1 0 0 0,1-1-1 0 0,-1 0 1 0 0,1 1 0 0 0,-1-1-1 0 0,1 1 1 0 0,-1-1 0 0 0,1 1-1 0 0,-1-1 1 0 0,0 1 0 0 0,1-1-1 0 0,-1 1 1 0 0,0-1 0 0 0,1 1-1 0 0,-1-1 1 0 0,0 2 0 0 0,14 39 555 0 0,-10 101-443 0 0,-3-140-134 0 0,0 1 0 0 0,-1 0 0 0 0,1 0 0 0 0,0-1 0 0 0,0 1 0 0 0,1-1-1 0 0,-1 1 1 0 0,0-1 0 0 0,1 0 0 0 0,0 1 0 0 0,-1-1 0 0 0,1 0 0 0 0,0 0 0 0 0,3 3 0 0 0,14 19-41 0 0,-18-22 50 0 0,1 0-1 0 0,-1 0 0 0 0,0 0 0 0 0,1 0 1 0 0,0-1-1 0 0,-1 1 0 0 0,1-1 0 0 0,0 1 1 0 0,0-1-1 0 0,-1 0 0 0 0,1 0 0 0 0,0 1 1 0 0,1-1-1 0 0,-1-1 0 0 0,0 1 0 0 0,3 1 1 0 0,-3-2-1 0 0,-1 0 0 0 0,0 1 1 0 0,1-1-1 0 0,-1 1 0 0 0,0-1 1 0 0,1 1-1 0 0,-1 0 0 0 0,0-1 1 0 0,0 1-1 0 0,1 0 0 0 0,-1 0 1 0 0,0 0-1 0 0,0 0 0 0 0,0 0 1 0 0,0 0-1 0 0,0 0 0 0 0,-1 0 1 0 0,1 0-1 0 0,0 0 0 0 0,1 2 1 0 0,1 2 20 0 0,1-1 0 0 0,0 0 0 0 0,1 0 0 0 0,-1 0 0 0 0,1 0 0 0 0,-1-1 0 0 0,1 0 0 0 0,0 0 0 0 0,11 5 0 0 0,-5-2 63 0 0,14 30 391 0 0,-12-23-220 0 0,-1 0 0 0 0,-1 1-1 0 0,0 0 1 0 0,11 19 0 0 0,-18-26-192 0 0,42 36 569 0 0,-37-31-447 0 0,2 0 0 0 0,-1 0 0 0 0,23 17 0 0 0,-31-26-146 0 0,0-1 0 0 0,0 0 0 0 0,-1 1 0 0 0,1 0 0 0 0,-1-1 0 0 0,0 1 0 0 0,0 0 0 0 0,0-1-1 0 0,0 1 1 0 0,0 0 0 0 0,-1 0 0 0 0,1 0 0 0 0,-1 0 0 0 0,0 0 0 0 0,0 0 0 0 0,0 0 0 0 0,0 0 0 0 0,-1 4 0 0 0,1 2 38 0 0,-2-1 0 0 0,1 1 0 0 0,-1-1 1 0 0,0 1-1 0 0,-4 10 0 0 0,1-10-49 0 0,-1 0-1 0 0,0-1 0 0 0,0 1 1 0 0,-15 13-1 0 0,-7 10-106 0 0,26-30 46 0 0,-1 1 0 0 0,1-1 0 0 0,-1 0 0 0 0,0 1 1 0 0,0-1-1 0 0,1-1 0 0 0,-1 1 0 0 0,-6 2 0 0 0,7-3-14 0 0,0 0 0 0 0,0 0 1 0 0,0 0-1 0 0,0 0 0 0 0,0 0 0 0 0,0 1 0 0 0,0-1 1 0 0,0 1-1 0 0,1-1 0 0 0,-1 1 0 0 0,0 0 1 0 0,1-1-1 0 0,-3 5 0 0 0,2-4-34 0 0,1 1 0 0 0,-1-1 0 0 0,0 0 0 0 0,0 0-1 0 0,0 0 1 0 0,0 0 0 0 0,-1 0 0 0 0,1-1 0 0 0,0 1 0 0 0,-1-1 0 0 0,1 1 0 0 0,-1-1-1 0 0,0 0 1 0 0,1 0 0 0 0,-1 0 0 0 0,0 0 0 0 0,0-1 0 0 0,-5 1 0 0 0,-24 11-1603 0 0,32-11 1598 0 0,-1-1 1 0 0,1 0 0 0 0,0 0-1 0 0,0 1 1 0 0,-1-1-1 0 0,1 0 1 0 0,0 0-1 0 0,-1 0 1 0 0,1 0 0 0 0,0 0-1 0 0,-1 1 1 0 0,1-1-1 0 0,0 0 1 0 0,-1 0-1 0 0,1 0 1 0 0,-1 0 0 0 0,1 0-1 0 0,0 0 1 0 0,-1 0-1 0 0,1 0 1 0 0,0 0-1 0 0,-1 0 1 0 0,1-1 0 0 0,0 1-1 0 0,-1 0 1 0 0,1 0-1 0 0,0 0 1 0 0,-1 0-1 0 0,1 0 1 0 0,0-1 0 0 0,-1 1-1 0 0,1 0 1 0 0,0 0-1 0 0,0 0 1 0 0,-1-1-1 0 0,1 1 1 0 0,0 0 0 0 0,0-1-1 0 0,-1 1 1 0 0,1 0-1 0 0,0 0 1 0 0,0-1-1 0 0,0 1 1 0 0,0 0 0 0 0,-1-1-1 0 0,1 1 1 0 0,0 0-1 0 0,0-1 1 0 0,-5-30-3047 0 0,6-27-440 0 0,9-1 952 0 0,-8 36 1295 0 0,1 1 1 0 0,1 0-1 0 0,1 0 1 0 0,1 0 0 0 0,1 1-1 0 0,19-41 1 0 0,4 25-2661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6528 0 0,'0'7'7505'0'0,"0"23"-2789"0"0,0-1-2017 0 0,0 9-221 0 0,8 73 1 0 0,-5-52-1978 0 0,-3-45-390 0 0,0-1 0 0 0,1 0 0 0 0,0 0-1 0 0,1 0 1 0 0,5 16 0 0 0,10 40 480 0 0,-15-58-454 0 0,0 1 0 0 0,0-1 0 0 0,2 0 0 0 0,-1 0 0 0 0,1 0 0 0 0,10 18-1 0 0,19 9 151 0 0,-28-33-235 0 0,0 0-1 0 0,0 0 1 0 0,0 1 0 0 0,-1-1-1 0 0,0 1 1 0 0,0 0 0 0 0,4 9-1 0 0,-5-10-5 0 0,0-1 0 0 0,0 1-1 0 0,1-1 1 0 0,0 0-1 0 0,0 0 1 0 0,0-1-1 0 0,0 1 1 0 0,0-1-1 0 0,1 0 1 0 0,0 0-1 0 0,0 0 1 0 0,-1 0-1 0 0,2-1 1 0 0,6 3 0 0 0,0 0 50 0 0,9 6 72 0 0,-17-8-138 0 0,0-1 1 0 0,0 1 0 0 0,1-1 0 0 0,-1 0-1 0 0,1-1 1 0 0,-1 1 0 0 0,1-1-1 0 0,0 0 1 0 0,-1 0 0 0 0,1 0 0 0 0,0-1-1 0 0,8 0 1 0 0,15 1 83 0 0,-19 0-83 0 0,0 0 0 0 0,1-1 0 0 0,-1 0 0 0 0,1 0 0 0 0,-1-1-1 0 0,1-1 1 0 0,-1 1 0 0 0,0-1 0 0 0,0-1 0 0 0,0 0 0 0 0,0 0 0 0 0,0-1 0 0 0,-1 0-1 0 0,16-9 1 0 0,-14 6-11 0 0,-6 5-7 0 0,0-1 0 0 0,0 1 0 0 0,0-1 0 0 0,0 0 0 0 0,0 0 1 0 0,-1-1-1 0 0,1 1 0 0 0,-1-1 0 0 0,0 0 0 0 0,3-5 0 0 0,20-26 66 0 0,5-9 48 0 0,-27 31-81 0 0,0 0 1 0 0,-1 0 0 0 0,-1 0-1 0 0,0 0 1 0 0,0 0 0 0 0,-1-1-1 0 0,-1 1 1 0 0,0 0 0 0 0,-1-1-1 0 0,-1 1 1 0 0,0 0 0 0 0,0 0-1 0 0,-9-24 1 0 0,-5 17-47 0 0,-55-73 0 0 0,54 76 0 0 0,7 6 0 0 0,0 0 0 0 0,-1 1 0 0 0,0 0 0 0 0,-23-15 0 0 0,32 23 0 0 0,-1 1 0 0 0,1 0 0 0 0,-1-1 0 0 0,1 0 0 0 0,0 1 0 0 0,0-1 0 0 0,0 0 0 0 0,0 0 0 0 0,0 0 0 0 0,1 0 0 0 0,-1-1 0 0 0,0 1 0 0 0,1 0 0 0 0,-3-5 0 0 0,-6-11 0 0 0,-17-1 0 0 0,20 12 0 0 0,2 3 0 0 0,-1-1 0 0 0,1 1 0 0 0,-1 0 0 0 0,0 0 0 0 0,0 0 0 0 0,0 1 0 0 0,0 0 0 0 0,-8-3 0 0 0,3 2-183 0 0,-1 0-1 0 0,1 1 1 0 0,0 0-1 0 0,-1 1 1 0 0,1 0 0 0 0,-1 1-1 0 0,0 0 1 0 0,-17 2-1 0 0,23 0-295 0 0,0 1 0 0 0,1 0 0 0 0,-1 1 0 0 0,1-1 0 0 0,0 1 0 0 0,0 1 0 0 0,-7 4 1 0 0,6-1-637 0 0,1-1 0 0 0,0 1 0 0 0,0 0 0 0 0,1 0 0 0 0,-5 10 0 0 0,-8 13-3944 0 0,0-4 143 0 0,9-15-2440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5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80 3488 0 0,'-20'-14'3153'0'0,"19"12"-2731"0"0,-1 1 1 0 0,0-1-1 0 0,0 1 0 0 0,0-1 1 0 0,0 1-1 0 0,0 0 0 0 0,0-1 1 0 0,0 1-1 0 0,0 0 0 0 0,0 1 1 0 0,0-1-1 0 0,-1 0 0 0 0,1 1 1 0 0,0-1-1 0 0,0 1 0 0 0,-1-1 1 0 0,-3 1-1 0 0,-50-2 5308 0 0,46 3-5164 0 0,6 0-320 0 0,1 1 0 0 0,0 0 0 0 0,-1 0-1 0 0,1 0 1 0 0,0 0 0 0 0,0 1 0 0 0,0-1 0 0 0,1 1-1 0 0,-1 0 1 0 0,1 0 0 0 0,-4 5 0 0 0,-2 4 96 0 0,0 1 0 0 0,0 0 0 0 0,1 0 0 0 0,1 1 0 0 0,1 0 0 0 0,0 0 0 0 0,0 1 0 0 0,2-1 0 0 0,-5 30 0 0 0,4 9 243 0 0,3 79-1 0 0,2-69-178 0 0,-1-42-320 0 0,2 1 1 0 0,0-1-1 0 0,9 35 0 0 0,-9-46-77 0 0,1-1 1 0 0,0 0 0 0 0,1 0 0 0 0,-1 0 0 0 0,1 0-1 0 0,1-1 1 0 0,0 0 0 0 0,0 0 0 0 0,1 0 0 0 0,7 8-1 0 0,-6-9 6 0 0,-4-5-14 0 0,0 0-1 0 0,-1 1 1 0 0,1-1-1 0 0,-1 1 1 0 0,0-1-1 0 0,0 1 0 0 0,0 0 1 0 0,0 0-1 0 0,0 0 1 0 0,-1 0-1 0 0,3 6 0 0 0,-3-6-1 0 0,0-1-1 0 0,0 1 0 0 0,0 0 0 0 0,0-1 0 0 0,0 1 1 0 0,1-1-1 0 0,-1 0 0 0 0,1 1 0 0 0,0-1 0 0 0,0 0 0 0 0,0 0 1 0 0,3 3-1 0 0,-2-3-6 0 0,-1 1 1 0 0,1-1-1 0 0,0 1 1 0 0,-1 0 0 0 0,0 0-1 0 0,0 0 1 0 0,0 0-1 0 0,2 5 1 0 0,3 2 8 0 0,1 0 1 0 0,-1-1-1 0 0,1 1 1 0 0,1-2-1 0 0,0 1 0 0 0,0-1 1 0 0,15 10-1 0 0,-6-6-18 0 0,-1 0 0 0 0,2-1 0 0 0,33 14-1 0 0,-48-24 8 0 0,-1 0-1 0 0,0 0 1 0 0,0 0-1 0 0,1-1 1 0 0,-1 1-1 0 0,0-1 1 0 0,0 0-1 0 0,1 0 1 0 0,-1 0-1 0 0,6-2 1 0 0,17 0-240 0 0,-23 2 160 0 0,-1-2 1 0 0,1 1-1 0 0,0 0 0 0 0,0 0 0 0 0,-1-1 1 0 0,1 0-1 0 0,0 0 0 0 0,-1 1 0 0 0,0-1 1 0 0,1 0-1 0 0,-1-1 0 0 0,0 1 1 0 0,0 0-1 0 0,0-1 0 0 0,0 1 0 0 0,-1-1 1 0 0,3-4-1 0 0,5-5-260 0 0,17-28-1239 0 0,-24 38 1466 0 0,0-1 0 0 0,1 1-1 0 0,-1 0 1 0 0,0-1 0 0 0,-1 0 0 0 0,1 1 0 0 0,0-1 0 0 0,-1 0 0 0 0,1 0 0 0 0,-1 0 0 0 0,0 0 0 0 0,0 0 0 0 0,0 0 0 0 0,0 0 0 0 0,-1 0 0 0 0,1 0 0 0 0,-1-5 0 0 0,3-9-1171 0 0,1 0 0 0 0,11-30 1 0 0,5-25-2688 0 0,-5 1 218 0 0,-10 55 2912 0 0,-1-1 1 0 0,-1 1-1 0 0,0-1 0 0 0,0-22 1 0 0,6-219-547 0 0,-10 247 286 0 0,2 2 6995 0 0,5 21-340 0 0,-5-10-5530 0 0,0 2 332 0 0,0 0 1 0 0,0-1-1 0 0,0 1 0 0 0,0 0 1 0 0,-1 0-1 0 0,1 0 0 0 0,-1 0 0 0 0,0-1 1 0 0,-1 7-1 0 0,0-5-189 0 0,1-1-1 0 0,0 0 1 0 0,0 1 0 0 0,0-1 0 0 0,0 0 0 0 0,1 0-1 0 0,0 1 1 0 0,0-1 0 0 0,2 7 0 0 0,43 121 1521 0 0,-34-102-1530 0 0,-6-14-46 0 0,0-1 0 0 0,1 0 1 0 0,0 0-1 0 0,12 17 0 0 0,-17-30-91 0 0,-1 0 0 0 0,0 0-1 0 0,0 0 1 0 0,1 0 0 0 0,-2 1 0 0 0,1-1-1 0 0,0 0 1 0 0,0 0 0 0 0,-1 1 0 0 0,1-1-1 0 0,-1 0 1 0 0,0 5 0 0 0,1-4 5 0 0,-1-1 0 0 0,0 1 0 0 0,1 0-1 0 0,0 0 1 0 0,-1 0 0 0 0,1 0 0 0 0,0 0 0 0 0,1-1 0 0 0,1 4 0 0 0,-1-3 21 0 0,-1-2-11 0 0,0 0 0 0 0,0 0 0 0 0,1 0 0 0 0,-1 1 1 0 0,0-1-1 0 0,0 1 0 0 0,-1-1 0 0 0,1 0 0 0 0,0 1 0 0 0,0-1 0 0 0,-1 1 0 0 0,1 0 0 0 0,-1-1 0 0 0,1 1 0 0 0,-1 0 0 0 0,1-1 0 0 0,-1 1 1 0 0,0 0-1 0 0,0-1 0 0 0,0 1 0 0 0,0 0 0 0 0,-1 2 0 0 0,1-3-22 0 0,-1-1 0 0 0,1 0 0 0 0,0 1 0 0 0,-1-1 0 0 0,1 0 0 0 0,-1 0 0 0 0,1 1 1 0 0,-1-1-1 0 0,1 0 0 0 0,-1 0 0 0 0,1 0 0 0 0,-1 0 0 0 0,0 1 0 0 0,1-1 0 0 0,-1 0 0 0 0,1 0 0 0 0,-1 0 0 0 0,1 0 0 0 0,-1 0 0 0 0,1 0 1 0 0,-1-1-1 0 0,1 1 0 0 0,-1 0 0 0 0,1 0 0 0 0,-1 0 0 0 0,0 0 0 0 0,1-1 0 0 0,0 1 0 0 0,-1 0 0 0 0,1 0 0 0 0,-1-1 0 0 0,1 1 0 0 0,-1 0 1 0 0,1-1-1 0 0,-1 1 0 0 0,1-1 0 0 0,0 1 0 0 0,-1 0 0 0 0,1-1 0 0 0,0 1 0 0 0,0-1 0 0 0,-1 1 0 0 0,1-1 0 0 0,0 1 0 0 0,0-1 0 0 0,-1 1 1 0 0,1-1-1 0 0,0 0 0 0 0,-12-33-12 0 0,9 27 11 0 0,-61-117-27 0 0,58 113 35 0 0,1-1 0 0 0,0 0 0 0 0,1 0 0 0 0,0 0 0 0 0,-3-20 0 0 0,-11-31 49 0 0,9 36-50 0 0,1 0 1 0 0,1-1-1 0 0,2 0 0 0 0,-5-55 0 0 0,10 74-1 0 0,0-1 0 0 0,0 1 0 0 0,1 0 0 0 0,0-1 0 0 0,1 1 0 0 0,0 0 0 0 0,3-9 0 0 0,-2-6 26 0 0,-4 24-33 0 0,1-1 0 0 0,0 0 0 0 0,0 1 0 0 0,0-1 0 0 0,0 1 0 0 0,0-1 0 0 0,0 0 0 0 0,0 1 1 0 0,0-1-1 0 0,0 0 0 0 0,0 1 0 0 0,0-1 0 0 0,0 0 0 0 0,0 1 0 0 0,0-1 0 0 0,1 0 0 0 0,-1 1 0 0 0,0-1 0 0 0,0 1 1 0 0,1-1-1 0 0,-1 0 0 0 0,1 1 0 0 0,-1-1 0 0 0,0 1 0 0 0,1-1 0 0 0,-1 1 0 0 0,1 0 0 0 0,-1-1 0 0 0,1 1 0 0 0,-1-1 1 0 0,1 1-1 0 0,-1 0 0 0 0,1-1 0 0 0,1 1 0 0 0,21-19 193 0 0,-22 18-180 0 0,0-1-1 0 0,0 1 1 0 0,0 0-1 0 0,0 0 0 0 0,0-1 1 0 0,1 1-1 0 0,-1 0 1 0 0,0 0-1 0 0,1 0 0 0 0,-1 1 1 0 0,0-1-1 0 0,1 0 1 0 0,-1 0-1 0 0,1 1 1 0 0,-1-1-1 0 0,1 1 0 0 0,0 0 1 0 0,1-1-1 0 0,26 0 335 0 0,-22 0-276 0 0,1 1-1 0 0,-1 0 1 0 0,0 0-1 0 0,0 1 0 0 0,0 0 1 0 0,0 0-1 0 0,0 0 0 0 0,0 1 1 0 0,0 0-1 0 0,13 6 1 0 0,0 1 95 0 0,-14-8-112 0 0,-1 1 0 0 0,0 0 0 0 0,0 1 0 0 0,0-1 0 0 0,0 1-1 0 0,0 0 1 0 0,0 0 0 0 0,-1 1 0 0 0,1-1 0 0 0,-1 1 0 0 0,0 0 0 0 0,0 0-1 0 0,-1 1 1 0 0,6 7 0 0 0,13 9 87 0 0,-21-20-124 0 0,1 0 1 0 0,0 0 0 0 0,0 1-1 0 0,-1-1 1 0 0,1 1-1 0 0,0-1 1 0 0,-1 1 0 0 0,0-1-1 0 0,1 1 1 0 0,-1 0-1 0 0,0 0 1 0 0,0-1 0 0 0,0 1-1 0 0,0 0 1 0 0,0 0 0 0 0,1 4-1 0 0,4 15 229 0 0,0 0 0 0 0,12 23 0 0 0,7 29 163 0 0,-21-45-333 0 0,-1 0 1 0 0,-2 0 0 0 0,-2 32-1 0 0,0-17 2 0 0,0-21-59 0 0,-1 0-1 0 0,-1-1 0 0 0,-1 0 1 0 0,-11 35-1 0 0,7-14-88 0 0,-4 3-208 0 0,0-11-256 0 0,11-30 240 0 0,0 0 0 0 0,0 0 0 0 0,0-1 1 0 0,-1 1-1 0 0,0 0 0 0 0,0-1 1 0 0,0 1-1 0 0,0-1 0 0 0,0 0 0 0 0,-4 4 1 0 0,6-6 156 0 0,0-1 0 0 0,0 0 1 0 0,0 1-1 0 0,-1-1 0 0 0,1 0 1 0 0,0 1-1 0 0,0-1 0 0 0,0 0 1 0 0,-1 1-1 0 0,1-1 0 0 0,0 0 1 0 0,0 0-1 0 0,-1 1 1 0 0,1-1-1 0 0,0 0 0 0 0,-1 0 1 0 0,1 0-1 0 0,0 0 0 0 0,-1 1 1 0 0,1-1-1 0 0,0 0 0 0 0,-1 0 1 0 0,1 0-1 0 0,0 0 0 0 0,-1 0 1 0 0,1 0-1 0 0,0 0 0 0 0,-1 0 1 0 0,1 0-1 0 0,0 0 1 0 0,-1 0-1 0 0,1 0 0 0 0,0 0 1 0 0,-1 0-1 0 0,1 0 0 0 0,0 0 1 0 0,-1 0-1 0 0,1 0 0 0 0,0-1 1 0 0,-1 1-1 0 0,1 0 0 0 0,0 0 1 0 0,-1 0-1 0 0,1-1 0 0 0,0 1 1 0 0,0 0-1 0 0,-1 0 1 0 0,1 0-1 0 0,0-1 0 0 0,0 1 1 0 0,-1 0-1 0 0,1-1 0 0 0,0 1 1 0 0,0 0-1 0 0,0-1 0 0 0,0 1 1 0 0,0 0-1 0 0,-1-1 0 0 0,1 1 1 0 0,0 0-1 0 0,0-1 1 0 0,-5-29-6657 0 0,4 18 6591 0 0,-1 2-599 0 0,1 0-1 0 0,0 0 0 0 0,1 0 0 0 0,1-18 0 0 0,0-2-472 0 0,-1-4-1951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52 6896 0 0,'0'-2'594'0'0,"1"-1"0"0"0,-1 1 1 0 0,0 0-1 0 0,0 0 0 0 0,0 0 0 0 0,0 0 1 0 0,-1 0-1 0 0,1-1 0 0 0,-1 1 0 0 0,1 0 1 0 0,-1 0-1 0 0,0 0 0 0 0,1 0 0 0 0,-1 0 1 0 0,0 0-1 0 0,-1 0 0 0 0,1 1 0 0 0,0-1 1 0 0,-3-3-1 0 0,1 4-141 0 0,-1-1 0 0 0,1 1-1 0 0,-1 0 1 0 0,1 0 0 0 0,-1 1 0 0 0,0-1 0 0 0,1 1-1 0 0,-1 0 1 0 0,1 0 0 0 0,-7 0 0 0 0,4 1-243 0 0,1 0 0 0 0,0 0-1 0 0,0 0 1 0 0,0 1 0 0 0,0 0 0 0 0,0 0-1 0 0,0 0 1 0 0,0 0 0 0 0,0 1 0 0 0,1 0 0 0 0,-1 0-1 0 0,1 0 1 0 0,0 1 0 0 0,0-1 0 0 0,0 1 0 0 0,0 0-1 0 0,1 0 1 0 0,0 0 0 0 0,0 1 0 0 0,0-1 0 0 0,0 1-1 0 0,-4 8 1 0 0,-4 11-61 0 0,1 0 0 0 0,1 0-1 0 0,0 1 1 0 0,2 0 0 0 0,1 0-1 0 0,1 1 1 0 0,2 0 0 0 0,0 0 0 0 0,2 0-1 0 0,1 27 1 0 0,0-14-109 0 0,8 61 0 0 0,-6-86-40 0 0,1-1 1 0 0,0 1-1 0 0,1-1 0 0 0,1 1 1 0 0,0-1-1 0 0,0-1 0 0 0,15 25 1 0 0,2 0-4 0 0,-17-26 3 0 0,1 0-1 0 0,1 0 0 0 0,0-1 0 0 0,0 1 1 0 0,12 11-1 0 0,-7-13 2 0 0,-9-6-6 0 0,0-1-1 0 0,0 0 1 0 0,0 1-1 0 0,-1 0 1 0 0,1 0 0 0 0,-1-1-1 0 0,0 1 1 0 0,0 1-1 0 0,0-1 1 0 0,3 7-1 0 0,0-4-33 0 0,-1 0-1 0 0,1 0 0 0 0,1-1 1 0 0,-1 1-1 0 0,7 4 0 0 0,-5-4-17 0 0,0 0-1 0 0,-1 0 0 0 0,0 1 1 0 0,0-1-1 0 0,7 12 0 0 0,-7-12-166 0 0,0 0-1 0 0,1 0 0 0 0,0-1 0 0 0,0 0 1 0 0,0-1-1 0 0,0 1 0 0 0,0-1 0 0 0,1-1 1 0 0,0 1-1 0 0,14 3 0 0 0,-21-7 120 0 0,1 1-43 0 0,1-1-1 0 0,-1 1 0 0 0,1-1 1 0 0,-1 0-1 0 0,1 0 1 0 0,-1 0-1 0 0,1 0 1 0 0,-1-1-1 0 0,1 1 0 0 0,-1-1 1 0 0,1 1-1 0 0,-1-1 1 0 0,0 0-1 0 0,1 0 0 0 0,-1 0 1 0 0,0 0-1 0 0,0-1 1 0 0,0 1-1 0 0,0-1 1 0 0,0 1-1 0 0,0-1 0 0 0,0 1 1 0 0,0-1-1 0 0,0 0 1 0 0,-1 0-1 0 0,1 0 0 0 0,-1 0 1 0 0,3-4-1 0 0,2-4-952 0 0,1-1-1 0 0,-1 0 1 0 0,-1 0-1 0 0,0 0 0 0 0,4-14 1 0 0,5-9-787 0 0,-9 23 1052 0 0,-1 1 0 0 0,0-1-1 0 0,0 0 1 0 0,2-15 0 0 0,14-48-3399 0 0,-10 36 50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4264 0 0,'0'3'9098'0'0,"-2"14"-6811"0"0,-2-11-1738 0 0,1 0-1 0 0,0 0 1 0 0,0 0 0 0 0,0 1-1 0 0,1-1 1 0 0,0 1 0 0 0,1-1-1 0 0,-1 1 1 0 0,1 0 0 0 0,1 0 0 0 0,-1 0-1 0 0,1 0 1 0 0,0 0 0 0 0,2 9-1 0 0,0 5-38 0 0,1-1 0 0 0,1 1-1 0 0,10 27 1 0 0,6 37 295 0 0,-16-74-736 0 0,11 24 134 0 0,16 62 0 0 0,-25-77-124 0 0,-2-6-45 0 0,0-1 0 0 0,-1 1 0 0 0,1 22 0 0 0,10 12 107 0 0,-15-47-138 0 0,1 0 0 0 0,-1-1 0 0 0,0 1 0 0 0,1-1 0 0 0,-1 1 0 0 0,0-1 0 0 0,1 1 0 0 0,-1-1 0 0 0,0 0 1 0 0,0 1-1 0 0,1-1 0 0 0,-1 0 0 0 0,0 0 0 0 0,0 0 0 0 0,1 1 0 0 0,-1-1 0 0 0,0 0 0 0 0,0 0 0 0 0,0 0 0 0 0,0 0 0 0 0,1 0 0 0 0,-1 0 1 0 0,0-1-1 0 0,0 1 0 0 0,1 0 0 0 0,-1 0 0 0 0,0-1 0 0 0,0 1 0 0 0,0 0 0 0 0,1-1 0 0 0,-1 1 0 0 0,0 0 0 0 0,1-1 0 0 0,-2 0 0 0 0,0 0 1 0 0,0 1 0 0 0,0-1 0 0 0,0 0 0 0 0,1 0 1 0 0,-1 0-1 0 0,0 0 0 0 0,0 0 0 0 0,1 0 0 0 0,-1-1 0 0 0,0 1 0 0 0,1-1 0 0 0,0 1 0 0 0,-1-1 0 0 0,1 1 0 0 0,0-1 0 0 0,-1 0 0 0 0,0-2 0 0 0,-6-18 18 0 0,0 0 0 0 0,-18-32 0 0 0,-2-4 77 0 0,9 24-74 0 0,15 29-14 0 0,1 0 0 0 0,0-1 0 0 0,0 1 0 0 0,0-1 1 0 0,1 0-1 0 0,-1 0 0 0 0,1 0 0 0 0,-1-7 0 0 0,-13-52 132 0 0,10 43-62 0 0,1 1-1 0 0,-3-28 0 0 0,7 44-60 0 0,1-1 0 0 0,-1 1 0 0 0,2-1 0 0 0,-1 1 0 0 0,0-1 0 0 0,1 1 0 0 0,0-1 0 0 0,1 1 0 0 0,-1 0 0 0 0,1-1 0 0 0,0 1 0 0 0,0 0 0 0 0,5-8 0 0 0,4-11 150 0 0,-10 20-118 0 0,0 0 1 0 0,1 0 0 0 0,0 1-1 0 0,-1-1 1 0 0,1 0 0 0 0,0 1-1 0 0,5-6 1 0 0,-5 7-9 0 0,1-1 1 0 0,0 0-1 0 0,0 0 0 0 0,1 1 1 0 0,-1 0-1 0 0,0 0 0 0 0,1 0 1 0 0,0 0-1 0 0,7-3 0 0 0,16-9 328 0 0,-24 12-340 0 0,1 0 0 0 0,0 1 0 0 0,0-1 0 0 0,0 1 0 0 0,-1 0 1 0 0,1 0-1 0 0,0 0 0 0 0,1 1 0 0 0,-1-1 0 0 0,0 1 0 0 0,0 0 0 0 0,7 1 1 0 0,-1-1 81 0 0,-3 0-53 0 0,0-1 0 0 0,0 1 1 0 0,0 1-1 0 0,1 0 0 0 0,-1 0 1 0 0,0 0-1 0 0,0 1 0 0 0,0 0 1 0 0,0 0-1 0 0,-1 1 0 0 0,1 0 1 0 0,0 0-1 0 0,-1 0 0 0 0,9 7 1 0 0,-7-1-7 0 0,-1 0-1 0 0,1 1 1 0 0,-1 0 0 0 0,-1 0 0 0 0,0 1 0 0 0,0 0 0 0 0,-1 0 0 0 0,0 0 0 0 0,-1 0-1 0 0,3 14 1 0 0,-2 4 28 0 0,0-1-1 0 0,-2 1 1 0 0,-1 45-1 0 0,-4-51-54 0 0,-1-1 1 0 0,0 1-1 0 0,-8 23 0 0 0,-3 18-96 0 0,9-41-27 0 0,-2-1 0 0 0,-11 29-1 0 0,3-7-198 0 0,10-12-142 0 0,0-6-109 0 0,3-22 425 0 0,1 0 1 0 0,0 0-1 0 0,0 0 0 0 0,1 0 0 0 0,-1 0 0 0 0,1 0 1 0 0,0 0-1 0 0,0 8 0 0 0,1-9-51 0 0,-1 0 0 0 0,0 1-1 0 0,0-1 1 0 0,0 0 0 0 0,0 0-1 0 0,-1 0 1 0 0,1 1 0 0 0,-1-1-1 0 0,0 0 1 0 0,0 0-1 0 0,0 0 1 0 0,-3 5 0 0 0,12-31-7490 0 0,-4-9 3484 0 0,-3 24 3691 0 0,-1 1 1 0 0,1 0-1 0 0,0 0 1 0 0,0-1-1 0 0,1 1 0 0 0,0 0 1 0 0,0 0-1 0 0,1 1 1 0 0,0-1-1 0 0,6-10 0 0 0,0 7-375 0 0,-6 6 484 0 0,1 0 0 0 0,0-1 1 0 0,-1 0-1 0 0,0 0 0 0 0,0 1 0 0 0,0-2 0 0 0,-1 1 0 0 0,0 0 1 0 0,0-1-1 0 0,2-9 0 0 0,5-23-2687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3128 0 0,'0'-63'18014'0'0,"25"68"-13334"0"0,-5 30-2783 0 0,-16-30-1793 0 0,1 0 1 0 0,-1 0-1 0 0,-1 0 0 0 0,1 0 1 0 0,-1 1-1 0 0,0-1 0 0 0,0 1 1 0 0,3 10-1 0 0,-2-6-49 0 0,0-1 1 0 0,0 0 0 0 0,1-1-1 0 0,0 1 1 0 0,7 8-1 0 0,11 16-48 0 0,-2 0 0 0 0,-1 2 0 0 0,25 61 0 0 0,-45-94-10 0 0,17 37-85 0 0,-8-17-204 0 0,1 0 1 0 0,1 0-1 0 0,0-1 0 0 0,16 21 1 0 0,-20-19-212 0 0,-7-21 438 0 0,0-1 0 0 0,0 0-1 0 0,0 0 1 0 0,1 0 0 0 0,-1 1 0 0 0,0-1 0 0 0,0 0 0 0 0,1 0-1 0 0,-1 0 1 0 0,1 0 0 0 0,-1 1 0 0 0,1-1 0 0 0,-1 0-1 0 0,1 0 1 0 0,0 0 0 0 0,-1 0 0 0 0,1 0 0 0 0,2 1 0 0 0,4 3-2963 0 0,-14-19 1750 0 0,-96-178 172 0 0,54 125 1302 0 0,-14-83 736 0 0,20 12 235 0 0,39 124-987 0 0,1 0 1 0 0,1 0-1 0 0,0 0 0 0 0,1 0 1 0 0,1-1-1 0 0,0 1 1 0 0,4-27-1 0 0,-1 33-83 0 0,0 0-1 0 0,0 0 1 0 0,1 0-1 0 0,0 1 1 0 0,0 0-1 0 0,1 0 1 0 0,6-8-1 0 0,-6 8-17 0 0,-4 6-59 0 0,0 0 0 0 0,0-1-1 0 0,0 1 1 0 0,0 0 0 0 0,0 0 0 0 0,0 0 0 0 0,0 0 0 0 0,1 0 0 0 0,-1 0-1 0 0,0 0 1 0 0,1 0 0 0 0,-1 1 0 0 0,1-1 0 0 0,2-1 0 0 0,8-6 126 0 0,-5-6 18 0 0,-7 13-141 0 0,1 0-1 0 0,-1-1 0 0 0,1 1 0 0 0,-1 0 0 0 0,1 0 0 0 0,0-1 0 0 0,0 1 0 0 0,0 0 1 0 0,-1 0-1 0 0,1 0 0 0 0,0 0 0 0 0,0 0 0 0 0,1 0 0 0 0,-1 0 0 0 0,0 1 0 0 0,0-1 0 0 0,2-1 1 0 0,21-14 564 0 0,-22 13-506 0 0,1 1 1 0 0,0 0-1 0 0,0 0 0 0 0,0 0 0 0 0,0 0 1 0 0,0 0-1 0 0,0 1 0 0 0,0-1 1 0 0,1 1-1 0 0,-1 0 0 0 0,1 0 0 0 0,-1 0 1 0 0,1 0-1 0 0,6 0 0 0 0,-5 1-54 0 0,-2 0 50 0 0,1-1 0 0 0,0 1 0 0 0,0 0 1 0 0,0 0-1 0 0,-1 1 0 0 0,1-1 1 0 0,0 1-1 0 0,-1 0 0 0 0,1 0 0 0 0,0 0 1 0 0,-1 0-1 0 0,1 1 0 0 0,-1-1 0 0 0,1 1 1 0 0,-1 0-1 0 0,0 0 0 0 0,0 0 1 0 0,0 0-1 0 0,0 1 0 0 0,3 3 0 0 0,0 0 1 0 0,0 1 1 0 0,0 1-1 0 0,-1-1 0 0 0,0 1 0 0 0,0 0 0 0 0,-1 0 0 0 0,0 0 0 0 0,-1 1 0 0 0,0-1 0 0 0,0 1 0 0 0,0 0 0 0 0,-2 0 0 0 0,1 0 0 0 0,0 16 0 0 0,0-6-6 0 0,-1 0 0 0 0,2 0 0 0 0,5 19 0 0 0,-4-23-55 0 0,-1-1 0 0 0,0 1-1 0 0,-1-1 1 0 0,-1 1-1 0 0,0 0 1 0 0,-3 27-1 0 0,-7 43-54 0 0,6-47-433 0 0,-9 40 0 0 0,7-45-206 0 0,5-30 489 0 0,0 0 0 0 0,0 0 0 0 0,-1 1 1 0 0,1-1-1 0 0,-1 0 0 0 0,0 0 0 0 0,0 0 0 0 0,0 1 1 0 0,0-1-1 0 0,0 0 0 0 0,-1 0 0 0 0,1-1 1 0 0,-1 1-1 0 0,0 0 0 0 0,0 0 0 0 0,0-1 0 0 0,0 1 1 0 0,-4 2-1 0 0,6-4 45 0 0,0-1 1 0 0,0 0-1 0 0,-1 0 0 0 0,1 1 1 0 0,0-1-1 0 0,-1 0 0 0 0,1 0 1 0 0,0 1-1 0 0,-1-1 0 0 0,1 0 1 0 0,0 0-1 0 0,-1 0 0 0 0,1 0 1 0 0,0 0-1 0 0,-1 0 0 0 0,1 0 1 0 0,-1 1-1 0 0,1-1 0 0 0,0 0 1 0 0,-1 0-1 0 0,1 0 0 0 0,-1-1 1 0 0,1 1-1 0 0,0 0 0 0 0,-1 0 1 0 0,1 0-1 0 0,0 0 0 0 0,-1 0 1 0 0,1 0-1 0 0,0 0 0 0 0,-1-1 1 0 0,1 1-1 0 0,0 0 0 0 0,-1 0 1 0 0,1 0-1 0 0,-1-1 0 0 0,-4-15-2193 0 0,3-11 401 0 0,-7-187-9482 0 0,9 177 8026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4832 0 0,'17'-16'13929'0'0,"-7"58"-8704"0"0,-10-33-4897 0 0,1-1 1 0 0,0 0-1 0 0,1 0 1 0 0,0 0-1 0 0,0-1 1 0 0,5 14 0 0 0,-4-13-152 0 0,0 0 0 0 0,0 1 1 0 0,-1-1-1 0 0,0 1 0 0 0,-1-1 1 0 0,1 17-1 0 0,16 108 1007 0 0,-9 2-653 0 0,-9-131-517 0 0,0 0 0 0 0,1 0 1 0 0,-1-1-1 0 0,1 1 0 0 0,0 0 0 0 0,0 0 1 0 0,0-1-1 0 0,1 1 0 0 0,-1 0 0 0 0,1-1 1 0 0,3 5-1 0 0,6 20 44 0 0,-10-26-55 0 0,-1-1 0 0 0,1 0 0 0 0,-1 1-1 0 0,1-1 1 0 0,-1 0 0 0 0,1 0 0 0 0,0 0 0 0 0,0 0 0 0 0,-1 1-1 0 0,1-1 1 0 0,0 0 0 0 0,0 0 0 0 0,0-1 0 0 0,0 1-1 0 0,0 0 1 0 0,0 0 0 0 0,1 0 0 0 0,-1-1 0 0 0,0 1 0 0 0,0 0-1 0 0,0-1 1 0 0,1 1 0 0 0,-1-1 0 0 0,0 0 0 0 0,1 1 0 0 0,-1-1-1 0 0,0 0 1 0 0,1 0 0 0 0,-1 0 0 0 0,1 0 0 0 0,-1 0-1 0 0,0 0 1 0 0,1 0 0 0 0,1-1 0 0 0,0 1 1 0 0,0 0 0 0 0,0-1 0 0 0,0 0 0 0 0,0 1-1 0 0,0-1 1 0 0,0 0 0 0 0,0 0 0 0 0,0-1 0 0 0,0 1 0 0 0,0-1 0 0 0,0 0 0 0 0,-1 1 0 0 0,1-1 0 0 0,2-3-1 0 0,-2 2-2 0 0,-1-1-1 0 0,1 0 1 0 0,-1 1-1 0 0,0-1 0 0 0,-1 0 1 0 0,1 0-1 0 0,1-6 1 0 0,-2 6-2 0 0,0-1 1 0 0,1 1 0 0 0,0 0-1 0 0,0-1 1 0 0,0 1-1 0 0,1 0 1 0 0,-1 0 0 0 0,6-5-1 0 0,-2 1-3 0 0,1 1 0 0 0,-1-1 0 0 0,0 0 0 0 0,-1-1 0 0 0,0 0 0 0 0,0 1-1 0 0,-1-2 1 0 0,6-16 0 0 0,10-8 12 0 0,-17 30-8 0 0,1 0-1 0 0,-2 0 1 0 0,1-1-1 0 0,-1 1 1 0 0,1-1-1 0 0,-1 1 1 0 0,2-9-1 0 0,-2 6-2 0 0,0 1 0 0 0,0 0-1 0 0,0 0 1 0 0,1 0 0 0 0,-1 0 0 0 0,1 0-1 0 0,1 0 1 0 0,-1 1 0 0 0,8-9 0 0 0,6-10 35 0 0,-16 23-29 0 0,0 0 0 0 0,0 0-1 0 0,0 0 1 0 0,0 0 0 0 0,0 0 0 0 0,0 0 0 0 0,0 0-1 0 0,0 1 1 0 0,0-1 0 0 0,1 0 0 0 0,-1 1-1 0 0,0-1 1 0 0,0 1 0 0 0,1-1 0 0 0,-1 1 0 0 0,0 0-1 0 0,1-1 1 0 0,1 1 0 0 0,-2 0-1 0 0,0 0 1 0 0,0 0-1 0 0,-1 0 1 0 0,1 0-1 0 0,0 0 1 0 0,0 0-1 0 0,0 0 1 0 0,-1 0-1 0 0,1-1 1 0 0,0 1-1 0 0,0 0 1 0 0,-1-1-1 0 0,1 1 1 0 0,0 0-1 0 0,0-1 1 0 0,-1 1-1 0 0,1-1 1 0 0,-1 1-1 0 0,1-1 1 0 0,0 1-1 0 0,-1-1 1 0 0,1 1-1 0 0,-1-1 1 0 0,1 0-1 0 0,-1 1 1 0 0,0-1-1 0 0,1 0 1 0 0,-1 0-1 0 0,1 1 1 0 0,-1-1-1 0 0,0 0 1 0 0,0 0-1 0 0,0 1 1 0 0,1-1-1 0 0,-1 0 1 0 0,0-1-1 0 0,1-3 108 0 0,2 13 271 0 0,2 17-10 0 0,-5 88 412 0 0,0-35-376 0 0,15 1-91 0 0,-12-69-294 0 0,0-1 0 0 0,1 0 0 0 0,0 0 0 0 0,1 0 0 0 0,6 8 0 0 0,3 8-47 0 0,-9-22-41 0 0,1 1 0 0 0,-1-1 0 0 0,0 0 0 0 0,1 0-1 0 0,0 0 1 0 0,0-1 0 0 0,0 0 0 0 0,0 0 0 0 0,0 0 0 0 0,0-1 0 0 0,9 1 0 0 0,24 1-895 0 0,-37-3 836 0 0,0 0 0 0 0,0 0 0 0 0,0 0 0 0 0,0 0 0 0 0,0 0 0 0 0,0 0 0 0 0,1 0 0 0 0,-1-1 0 0 0,0 1 0 0 0,0-1 0 0 0,0 0 0 0 0,0 0 0 0 0,0 0 0 0 0,-1 0 0 0 0,5-2-1 0 0,-2 0-340 0 0,0 0-1 0 0,1 0 1 0 0,-1 0 0 0 0,1 0-1 0 0,0 1 1 0 0,0-1-1 0 0,0 1 1 0 0,6-1-1 0 0,0-1-669 0 0,-5 2 362 0 0,0-1-1 0 0,0 1 1 0 0,1-1-1 0 0,-1 0 1 0 0,-1-1-1 0 0,1 0 1 0 0,-1 0-1 0 0,1 0 1 0 0,-1 0-1 0 0,0-1 1 0 0,-1 0-1 0 0,1 0 1 0 0,-1 0-1 0 0,7-11 1 0 0,25-25-4365 0 0,-34 37 4564 0 0,0 0 0 0 0,0 0 0 0 0,0 0-1 0 0,-1 0 1 0 0,0-1 0 0 0,0 1-1 0 0,1-5 1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5888 0 0,'-2'17'9278'0'0,"-1"-1"-5559"0"0,-1 18 141 0 0,-5 50 673 0 0,9 46-3445 0 0,1-122-1104 0 0,0 1 0 0 0,0-1 1 0 0,1 1-1 0 0,0-1 1 0 0,6 15-1 0 0,-4-10-112 0 0,-1-2-425 0 0,-1 1-1 0 0,0-1 0 0 0,-1 1 1 0 0,0-1-1 0 0,-2 19 0 0 0,2 19-5982 0 0,8-3-4776 0 0,-1-33 6250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10432 0 0,'1'45'11887'0'0,"0"-32"-11302"0"0,1 0 1 0 0,0 0-1 0 0,0 0 1 0 0,1-1 0 0 0,1 1-1 0 0,7 17 1 0 0,17 77 1148 0 0,-1-11-819 0 0,-4 19-476 0 0,-19-91-414 0 0,-2 0 1 0 0,0 45 0 0 0,-2-48-23 0 0,-1-20-14 0 0,1 0 0 0 0,-1 0 0 0 0,0 0 0 0 0,0 1 1 0 0,0-1-1 0 0,0 0 0 0 0,1 0 0 0 0,-1 0 0 0 0,-1 0 0 0 0,1 0 1 0 0,0-1-1 0 0,0 1 0 0 0,0 0 0 0 0,0 0 0 0 0,-1-1 0 0 0,1 1 1 0 0,0-1-1 0 0,0 1 0 0 0,-1-1 0 0 0,1 1 0 0 0,-1-1 1 0 0,1 0-1 0 0,0 0 0 0 0,-1 0 0 0 0,1 0 0 0 0,-1 0 0 0 0,1 0 1 0 0,0 0-1 0 0,-1 0 0 0 0,1 0 0 0 0,0-1 0 0 0,-1 1 0 0 0,1 0 1 0 0,0-1-1 0 0,-1 1 0 0 0,1-1 0 0 0,0 0 0 0 0,0 1 0 0 0,-1-1 1 0 0,-1-2-1 0 0,-6-9-61 0 0,8 10 64 0 0,-1 0-1 0 0,0-1 1 0 0,1 1 0 0 0,-1 0 0 0 0,1-1 0 0 0,0 1 0 0 0,0-1-1 0 0,0 1 1 0 0,0-1 0 0 0,0 0 0 0 0,0 1 0 0 0,1-1 0 0 0,-1 0-1 0 0,1 0 1 0 0,0-2 0 0 0,-1-1-1 0 0,1 0-1 0 0,-1 0 1 0 0,0 0-1 0 0,-1 0 0 0 0,1 0 1 0 0,-1 0-1 0 0,-4-9 1 0 0,-6-26 6 0 0,7-17-36 0 0,-1-91-1 0 0,6 134 31 0 0,1 1 0 0 0,1-1 0 0 0,0 1 0 0 0,1-1 0 0 0,0 1 1 0 0,1 0-1 0 0,8-18 0 0 0,-4 14-38 0 0,-7 15 45 0 0,-1 1 0 0 0,1-1 0 0 0,0 1 1 0 0,0 0-1 0 0,0-1 0 0 0,0 1 0 0 0,0 0 1 0 0,1 0-1 0 0,-1 0 0 0 0,0-1 0 0 0,1 2 1 0 0,0-1-1 0 0,-1 0 0 0 0,1 0 1 0 0,0 0-1 0 0,0 1 0 0 0,0-1 0 0 0,0 1 1 0 0,0 0-1 0 0,1-1 0 0 0,-1 1 0 0 0,0 0 1 0 0,0 0-1 0 0,1 1 0 0 0,-1-1 0 0 0,1 0 1 0 0,-1 1-1 0 0,1-1 0 0 0,-1 1 0 0 0,1 0 1 0 0,-1 0-1 0 0,1 0 0 0 0,-1 0 1 0 0,4 1-1 0 0,-5-1 5 0 0,0 1 0 0 0,0-1 1 0 0,0 1-1 0 0,1-1 0 0 0,-1 1 0 0 0,0 0 0 0 0,-1-1 1 0 0,1 1-1 0 0,0 0 0 0 0,0 0 0 0 0,0 0 1 0 0,0 0-1 0 0,-1 0 0 0 0,1-1 0 0 0,0 1 1 0 0,-1 1-1 0 0,1-1 0 0 0,-1 0 0 0 0,1 0 0 0 0,-1 0 1 0 0,1 0-1 0 0,-1 0 0 0 0,0 0 0 0 0,0 0 1 0 0,1 1-1 0 0,-1-1 0 0 0,0 0 0 0 0,0 0 1 0 0,-1 3-1 0 0,2 42 8 0 0,-1-38-5 0 0,1 6 0 0 0,0-1 0 0 0,1 0 0 0 0,7 24 0 0 0,-5-25-5 0 0,-1 1 1 0 0,0-1-1 0 0,1 24 1 0 0,-4-34-3 0 0,0 1 0 0 0,0-1 1 0 0,1 1-1 0 0,-1-1 1 0 0,1 0-1 0 0,0 1 0 0 0,-1-1 1 0 0,1 0-1 0 0,0 1 0 0 0,0-1 1 0 0,1 0-1 0 0,-1 0 0 0 0,0 0 1 0 0,1 0-1 0 0,0 0 0 0 0,-1 0 1 0 0,1 0-1 0 0,0-1 0 0 0,0 1 1 0 0,0-1-1 0 0,0 1 1 0 0,0-1-1 0 0,0 0 0 0 0,0 1 1 0 0,0-1-1 0 0,1 0 0 0 0,-1 0 1 0 0,4 0-1 0 0,5 2-9 0 0,0 0 0 0 0,0-1 0 0 0,0-1 0 0 0,0 0 0 0 0,14 0 0 0 0,-17-2 49 0 0,0 2 0 0 0,-1-1 0 0 0,1 1 0 0 0,0 0 0 0 0,-1 0 0 0 0,1 1 0 0 0,-1 0 0 0 0,0 1 0 0 0,1-1-1 0 0,-1 1 1 0 0,0 1 0 0 0,-1-1 0 0 0,1 1 0 0 0,0 1 0 0 0,-1-1 0 0 0,0 1 0 0 0,0 0 0 0 0,-1 0 0 0 0,11 12 0 0 0,-12-11-5 0 0,6 6 58 0 0,-1 0 1 0 0,-1 0-1 0 0,0 1 1 0 0,-1 0 0 0 0,11 25-1 0 0,19 27 183 0 0,-33-45-120 0 0,-1 0 1 0 0,0 0 0 0 0,-2 1-1 0 0,-1 28 1 0 0,0-21 87 0 0,0-25-228 0 0,-1 0 0 0 0,1 0 1 0 0,0 0-1 0 0,-1 0 0 0 0,1 0 0 0 0,-1 0 0 0 0,0 0 1 0 0,0 0-1 0 0,0-1 0 0 0,0 1 0 0 0,-1 0 0 0 0,1-1 0 0 0,-1 1 1 0 0,1-1-1 0 0,-1 1 0 0 0,0-1 0 0 0,0 0 0 0 0,0 0 1 0 0,0 0-1 0 0,-1 0 0 0 0,1 0 0 0 0,0 0 0 0 0,-1 0 1 0 0,1-1-1 0 0,-1 1 0 0 0,0-1 0 0 0,0 0 0 0 0,1 0 1 0 0,-1 0-1 0 0,-6 1 0 0 0,-7 1-355 0 0,0-1 0 0 0,-1 0 0 0 0,1-1 0 0 0,-25-2 0 0 0,17 1-1042 0 0,-20 7-2880 0 0,48-30-11268 0 0,8-7 12183 0 0,-11 29 3126 0 0,8-13-3811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5344 0 0,'-6'0'5445'0'0,"-20"0"-109"0"0,-12 14 125 0 0,34-12-5128 0 0,0 1 1 0 0,0 0 0 0 0,0 0-1 0 0,1 1 1 0 0,-1-1 0 0 0,1 1-1 0 0,0-1 1 0 0,0 1 0 0 0,0 0 0 0 0,0 0-1 0 0,-2 7 1 0 0,-34 47 1035 0 0,28-43-1019 0 0,0 1-1 0 0,-17 33 0 0 0,23-37-299 0 0,0 0 0 0 0,1 0 0 0 0,1 1 0 0 0,0 0 0 0 0,0-1 0 0 0,1 1 0 0 0,1 0 0 0 0,0 23-1 0 0,1-34-50 0 0,0 0-1 0 0,0 0 0 0 0,1-1 0 0 0,-1 1 0 0 0,0 0 0 0 0,0-1 1 0 0,1 1-1 0 0,0 0 0 0 0,-1-1 0 0 0,1 1 0 0 0,0 0 0 0 0,-1-1 0 0 0,1 1 1 0 0,0-1-1 0 0,0 1 0 0 0,0-1 0 0 0,0 0 0 0 0,1 1 0 0 0,-1-1 1 0 0,0 0-1 0 0,1 0 0 0 0,1 1 0 0 0,0 0-22 0 0,0 0 0 0 0,1-1 1 0 0,-1 0-1 0 0,1 1 0 0 0,-1-1 0 0 0,1-1 0 0 0,-1 1 1 0 0,1 0-1 0 0,0-1 0 0 0,4 0 0 0 0,2 0-62 0 0,0-1 0 0 0,0 0 0 0 0,0 0 0 0 0,0-1 0 0 0,0 0 0 0 0,0-1 0 0 0,10-4 0 0 0,-15 5 45 0 0,1 0-1 0 0,-1-1 1 0 0,0 0-1 0 0,0 0 1 0 0,0 0-1 0 0,-1 0 0 0 0,1-1 1 0 0,-1 1-1 0 0,7-8 1 0 0,12-8-151 0 0,-21 18 169 0 0,1-1 0 0 0,-1 1 0 0 0,0-1 0 0 0,1 0-1 0 0,-1 0 1 0 0,0 0 0 0 0,0-1 0 0 0,0 1 0 0 0,-1 0 0 0 0,1-1-1 0 0,2-4 1 0 0,23-43 51 0 0,-25 43 4 0 0,1 1 66 0 0,-1 0 0 0 0,0-1 1 0 0,0 1-1 0 0,0-1 0 0 0,-1 1 0 0 0,0-1 1 0 0,0 0-1 0 0,-1-8 585 0 0,8 42 77 0 0,19 60 48 0 0,7 8-34 0 0,-7-2-162 0 0,-14-57-432 0 0,-11-31-143 0 0,1 1 1 0 0,-1-1 0 0 0,0 1-1 0 0,0 0 1 0 0,0-1-1 0 0,-1 1 1 0 0,0 0 0 0 0,0 11-1 0 0,1 9 106 0 0,1 0 0 0 0,0 0-1 0 0,14 46 1 0 0,-16-67-129 0 0,1-1-1 0 0,-1 1 0 0 0,-1 0 1 0 0,1 0-1 0 0,-1-1 1 0 0,0 1-1 0 0,0 0 1 0 0,0 0-1 0 0,-1 0 1 0 0,1-1-1 0 0,-1 1 1 0 0,0 0-1 0 0,-1-1 1 0 0,1 1-1 0 0,-1-1 1 0 0,-4 9-1 0 0,-4 25-35 0 0,4-11-14 0 0,1-19 11 0 0,0 0 1 0 0,-1 0-1 0 0,0 0 0 0 0,-1-1 1 0 0,0 0-1 0 0,-7 6 1 0 0,6-7-76 0 0,4-2-31 0 0,-1 0 1 0 0,0-1-1 0 0,0 0 1 0 0,0 0-1 0 0,-1-1 1 0 0,1 1-1 0 0,-1-1 1 0 0,1 0-1 0 0,-1-1 1 0 0,0 1-1 0 0,0-1 1 0 0,-8 1 0 0 0,11-2-136 0 0,1 1 0 0 0,-1-1 0 0 0,0 0 0 0 0,0 0 0 0 0,1 0 1 0 0,-1 0-1 0 0,0-1 0 0 0,0 1 0 0 0,1-1 0 0 0,-1 0 1 0 0,0 1-1 0 0,1-1 0 0 0,-1 0 0 0 0,1 0 0 0 0,-1-1 1 0 0,1 1-1 0 0,-1-1 0 0 0,1 1 0 0 0,0-1 0 0 0,0 0 1 0 0,0 0-1 0 0,0 1 0 0 0,0-2 0 0 0,0 1 0 0 0,0 0 0 0 0,-2-4 1 0 0,1-2-805 0 0,0 0 1 0 0,1 0 0 0 0,0-1 0 0 0,0 1 0 0 0,1-1-1 0 0,0 1 1 0 0,1-1 0 0 0,0 1 0 0 0,0-1 0 0 0,1 1-1 0 0,0-1 1 0 0,0 1 0 0 0,1-1 0 0 0,5-15-1 0 0,3-9-4060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10072 0 0,'0'0'4702'0'0,"3"10"-2730"0"0,2-4-1099 0 0,1 0-1 0 0,0-1 1 0 0,0 0-1 0 0,0 0 1 0 0,12 7-1 0 0,-12-9-456 0 0,-1 1 0 0 0,1 0 0 0 0,-1 0 0 0 0,1 1 0 0 0,-1 0 0 0 0,0-1 0 0 0,-1 2 0 0 0,7 7 0 0 0,-8-9-281 0 0,-1-1 1 0 0,1 1 0 0 0,0-1 0 0 0,1 0 0 0 0,-1 0 0 0 0,0-1 0 0 0,1 1 0 0 0,5 2 0 0 0,24 22 808 0 0,14 36-80 0 0,-46-63-859 0 0,-1 0 0 0 0,1 1 0 0 0,-1-1 0 0 0,1 0-1 0 0,-1 1 1 0 0,1-1 0 0 0,-1 1 0 0 0,0-1-1 0 0,1 1 1 0 0,-1-1 0 0 0,0 1 0 0 0,1-1-1 0 0,-1 1 1 0 0,0 0 0 0 0,1-1 0 0 0,-1 1-1 0 0,0-1 1 0 0,0 1 0 0 0,0 0 0 0 0,0-1 0 0 0,0 1-1 0 0,0-1 1 0 0,0 1 0 0 0,0 0 0 0 0,0-1-1 0 0,0 1 1 0 0,0 0 0 0 0,0-1 0 0 0,0 1-1 0 0,0-1 1 0 0,0 1 0 0 0,-1 0 0 0 0,1-1-1 0 0,0 1 1 0 0,-1-1 0 0 0,1 1 0 0 0,0-1 0 0 0,-1 1-1 0 0,1-1 1 0 0,0 1 0 0 0,-1-1 0 0 0,1 1-1 0 0,-1-1 1 0 0,1 1 0 0 0,-1-1 0 0 0,1 0-1 0 0,-1 1 1 0 0,1-1 0 0 0,-1 0 0 0 0,1 0-1 0 0,-1 1 1 0 0,0-1 0 0 0,1 0 0 0 0,-1 0 0 0 0,0 0-1 0 0,1 0 1 0 0,-1 0 0 0 0,1 1 0 0 0,-1-1-1 0 0,-1-1 1 0 0,1 0-4 0 0,-1-1 0 0 0,1 1 0 0 0,-1-1 1 0 0,1 1-1 0 0,0-1 0 0 0,0 0 0 0 0,0 0 0 0 0,0 0 0 0 0,0 0 0 0 0,0 1 0 0 0,0-1 0 0 0,1 0 0 0 0,-1-1 1 0 0,1 1-1 0 0,0 0 0 0 0,-1 0 0 0 0,1 0 0 0 0,0 0 0 0 0,0-3 0 0 0,0 3 0 0 0,0-1 1 0 0,0 0-1 0 0,-1 0 0 0 0,1 0 0 0 0,-1 0 0 0 0,0 1 0 0 0,0-1 1 0 0,0 0-1 0 0,0 0 0 0 0,0 1 0 0 0,0-1 0 0 0,-4-4 0 0 0,4 6 0 0 0,-1 0 0 0 0,1-1 0 0 0,-1 0 0 0 0,1 1-1 0 0,0-1 1 0 0,0 0 0 0 0,0 1 0 0 0,0-1-1 0 0,0 0 1 0 0,0 0 0 0 0,0 0 0 0 0,0 0 0 0 0,0-3-1 0 0,-10-22-21 0 0,-27-50 91 0 0,17 24 1 0 0,19 51-71 0 0,1 0 1 0 0,0 0-1 0 0,0-1 0 0 0,0 1 1 0 0,1 0-1 0 0,-1-1 0 0 0,0 1 1 0 0,1 0-1 0 0,0-1 0 0 0,-1 1 0 0 0,1 0 1 0 0,0-1-1 0 0,0 1 0 0 0,0-1 1 0 0,1 1-1 0 0,-1 0 0 0 0,1-1 1 0 0,-1 1-1 0 0,1 0 0 0 0,1-4 1 0 0,1 1-160 0 0,0 0 1 0 0,0 1 0 0 0,1-1 0 0 0,-1 0 0 0 0,1 1 0 0 0,8-7 0 0 0,0-6-1271 0 0,-11 16 1253 0 0,-1 0 0 0 0,1-1-1 0 0,0 1 1 0 0,0 0 0 0 0,0-1-1 0 0,0 1 1 0 0,0 0 0 0 0,0 0-1 0 0,0 0 1 0 0,0-1 0 0 0,0 1-1 0 0,0 1 1 0 0,1-1 0 0 0,-1 0 0 0 0,0 0-1 0 0,1 0 1 0 0,-1 1 0 0 0,1-1-1 0 0,-1 1 1 0 0,1-1 0 0 0,2 0-1 0 0,12-7-3011 0 0,-15 7 2879 0 0,0 0-1 0 0,0 0 1 0 0,0 0 0 0 0,0 1 0 0 0,0-1-1 0 0,0 0 1 0 0,0 1 0 0 0,1-1-1 0 0,-1 1 1 0 0,0-1 0 0 0,1 1-1 0 0,-1-1 1 0 0,0 1 0 0 0,1 0 0 0 0,-1 0-1 0 0,2 0 1 0 0,48-4-7782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0,'3'24'10019'0'0,"-2"-20"-9308"0"0,0 0 0 0 0,0 0 0 0 0,1 0 0 0 0,0 0-1 0 0,-1 0 1 0 0,2 0 0 0 0,-1-1 0 0 0,0 1 0 0 0,5 5-1 0 0,4 17 2221 0 0,-7-22-2745 0 0,-1 0-1 0 0,0 0 1 0 0,0 0 0 0 0,0 1 0 0 0,0-1 0 0 0,-1 1-1 0 0,0 0 1 0 0,0-1 0 0 0,0 1 0 0 0,0 0 0 0 0,-1 0-1 0 0,0 0 1 0 0,1 10 0 0 0,1 77-1100 0 0,-3-63-140 0 0,-3 9-3647 0 0,1-2-7793 0 0,2-30 7534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72 2392 0 0,'0'-16'2688'0'0,"1"13"-1955"0"0,-1 0 0 0 0,1-1 0 0 0,-1 1-1 0 0,0 0 1 0 0,-1-1 0 0 0,1 1 0 0 0,0 0 0 0 0,-1-1-1 0 0,0 1 1 0 0,0 0 0 0 0,0 0 0 0 0,0-1 0 0 0,-3-3 0 0 0,3 5 614 0 0,-4 1-428 0 0,-1 0 0 0 0,1 0 0 0 0,-1 1 0 0 0,1-1 0 0 0,-1 1-1 0 0,-10 2 1 0 0,13-2-789 0 0,0 1-1 0 0,1 0 1 0 0,-1 0-1 0 0,0 0 1 0 0,1 0-1 0 0,-1 0 0 0 0,1 0 1 0 0,0 1-1 0 0,-1-1 1 0 0,1 1-1 0 0,0 0 1 0 0,0 0-1 0 0,0 0 1 0 0,0 0-1 0 0,0 0 0 0 0,0 0 1 0 0,1 0-1 0 0,-1 0 1 0 0,1 1-1 0 0,-1-1 1 0 0,1 1-1 0 0,0-1 1 0 0,-2 6-1 0 0,-19 28 578 0 0,15-26-598 0 0,0-1 0 0 0,1 1 0 0 0,0 1 0 0 0,1-1 0 0 0,-1 1 0 0 0,2 0 0 0 0,0 0 0 0 0,0 0 0 0 0,1 1 0 0 0,1-1 0 0 0,-3 24 0 0 0,0 22 338 0 0,3 69 0 0 0,2-88-286 0 0,1-18-122 0 0,1-1-1 0 0,1-1 0 0 0,0 1 0 0 0,2 0 0 0 0,0-1 0 0 0,1 0 1 0 0,14 29-1 0 0,-19-45-34 0 0,0 1 1 0 0,0-1 0 0 0,1 1 0 0 0,-1-1-1 0 0,1 0 1 0 0,0 0 0 0 0,0 0-1 0 0,0 0 1 0 0,0 0 0 0 0,0 0-1 0 0,0 0 1 0 0,0-1 0 0 0,0 1-1 0 0,5 2 1 0 0,-4-3 1 0 0,0 1 0 0 0,0-1-1 0 0,-1 1 1 0 0,1 0 0 0 0,-1 0 0 0 0,0 0-1 0 0,1 1 1 0 0,-1-1 0 0 0,2 3 0 0 0,0-1-18 0 0,0 0 0 0 0,0 0 0 0 0,0 0 0 0 0,1-1 0 0 0,-1 0 0 0 0,1 0 0 0 0,0 0 0 0 0,0-1 0 0 0,0 1 0 0 0,0-1 0 0 0,0 0 0 0 0,1-1 0 0 0,9 3 0 0 0,-6-2-13 0 0,1 0-1 0 0,-1-1 1 0 0,0 0-1 0 0,1-1 1 0 0,-1 1-1 0 0,1-2 0 0 0,0 0 1 0 0,10-2-1 0 0,-15 2-68 0 0,0 0 0 0 0,-1-1 0 0 0,1 0 0 0 0,-1 0-1 0 0,1 0 1 0 0,-1-1 0 0 0,0 1 0 0 0,0-1-1 0 0,0 0 1 0 0,0 0 0 0 0,-1 0 0 0 0,1-1 0 0 0,-1 1-1 0 0,0-1 1 0 0,0 0 0 0 0,0 0 0 0 0,0 0-1 0 0,-1 0 1 0 0,1-1 0 0 0,1-4 0 0 0,-3 6-41 0 0,1 0 0 0 0,0 0 0 0 0,0 0 1 0 0,0 1-1 0 0,1-1 0 0 0,-1 1 0 0 0,1-1 0 0 0,4-3 1 0 0,-4 5 0 0 0,-1-1-1 0 0,1 0 1 0 0,-1-1 0 0 0,0 1 0 0 0,0 0 0 0 0,0-1 0 0 0,0 1 0 0 0,0-1 0 0 0,-1 0 0 0 0,3-3 0 0 0,-3 3-26 0 0,0 0 1 0 0,0 0-1 0 0,1 1 1 0 0,-1-1-1 0 0,1 0 1 0 0,0 1-1 0 0,0-1 1 0 0,0 1-1 0 0,0 0 1 0 0,4-4-1 0 0,-4 4 34 0 0,0 1-1 0 0,-1-1 1 0 0,1 0-1 0 0,-1 1 1 0 0,1-1 0 0 0,-1 0-1 0 0,0 0 1 0 0,0 0-1 0 0,0 0 1 0 0,0 0-1 0 0,0 0 1 0 0,0 0 0 0 0,0-1-1 0 0,-1 1 1 0 0,1 0-1 0 0,-1 0 1 0 0,1-5-1 0 0,17-66-4315 0 0,-12 55 2899 0 0,-1-1 1 0 0,0 0-1 0 0,-2 0 0 0 0,3-33 1 0 0,3-41-2002 0 0,0-66 12945 0 0,2 178-3517 0 0,5 12-4235 0 0,-13-27-1468 0 0,0-1 0 0 0,-1 0 1 0 0,0 1-1 0 0,1 0 0 0 0,-1 0 0 0 0,-1-1 1 0 0,1 1-1 0 0,2 8 0 0 0,13 24 555 0 0,-5-27-522 0 0,-10-9-190 0 0,-1 1 0 0 0,0-1 0 0 0,0 1 0 0 0,0 0 0 0 0,0-1-1 0 0,0 1 1 0 0,0 0 0 0 0,-1 0 0 0 0,1 0 0 0 0,0 0 0 0 0,0 0-1 0 0,-1 0 1 0 0,1 0 0 0 0,0 0 0 0 0,-1 0 0 0 0,1 0 0 0 0,-1 0-1 0 0,1 0 1 0 0,-1 0 0 0 0,0 0 0 0 0,1 1 0 0 0,-1-1 0 0 0,0 0-1 0 0,0 2 1 0 0,2 4 106 0 0,-1 0-1 0 0,1 0 1 0 0,0 0-1 0 0,1 0 1 0 0,0 0-1 0 0,0-1 1 0 0,0 1-1 0 0,7 9 1 0 0,0-7 46 0 0,-8-7-139 0 0,0 0 0 0 0,0 0 0 0 0,0 0 0 0 0,0 0 0 0 0,0 0 0 0 0,0 0 0 0 0,-1 1 1 0 0,0-1-1 0 0,1 1 0 0 0,-1-1 0 0 0,0 1 0 0 0,0-1 0 0 0,0 1 0 0 0,0 0 0 0 0,0 2 0 0 0,0 0 21 0 0,1-1 1 0 0,0 1-1 0 0,0-1 1 0 0,1 0 0 0 0,-1 0-1 0 0,1 0 1 0 0,0 0-1 0 0,5 6 1 0 0,14 24 298 0 0,-21-30-315 0 0,0 0 0 0 0,1 0 0 0 0,0 0 0 0 0,0-1 0 0 0,0 1 0 0 0,0 0 0 0 0,0-1 0 0 0,1 0 0 0 0,5 6 0 0 0,-5-6-12 0 0,-1-1-1 0 0,1 1 1 0 0,-1 1 0 0 0,0-1-1 0 0,0 0 1 0 0,0 0 0 0 0,0 1-1 0 0,0-1 1 0 0,-1 1 0 0 0,2 4-1 0 0,22 41 375 0 0,4 5 47 0 0,-10-27-261 0 0,-3-10-79 0 0,-11-7-59 0 0,-1 0 0 0 0,0 0-1 0 0,6 20 1 0 0,8 21 212 0 0,-16-44-238 0 0,0 0 0 0 0,0 0-1 0 0,0 0 1 0 0,-1 1 0 0 0,0-1-1 0 0,0 1 1 0 0,-1-1 0 0 0,0 1 0 0 0,-1 13-1 0 0,0 10 83 0 0,0-28-105 0 0,0 0 0 0 0,0 0 0 0 0,0 0 0 0 0,0 1 0 0 0,-1-1 0 0 0,1 0 0 0 0,-1-1 0 0 0,0 1 0 0 0,0 0 0 0 0,0 0 0 0 0,0-1 0 0 0,0 1 0 0 0,-1-1 0 0 0,1 0 0 0 0,-1 1 0 0 0,1-1 0 0 0,-1-1 0 0 0,0 1 0 0 0,-5 3 0 0 0,1-1-148 0 0,-1 0 0 0 0,0 0 0 0 0,0-1 0 0 0,0 1 0 0 0,0-2-1 0 0,-15 4 1 0 0,19-6-170 0 0,0 0-1 0 0,0 0 0 0 0,0 0 0 0 0,0 0 1 0 0,0-1-1 0 0,0 0 0 0 0,0 0 0 0 0,1 0 1 0 0,-1 0-1 0 0,0 0 0 0 0,0-1 0 0 0,1 0 1 0 0,-1 1-1 0 0,1-1 0 0 0,-1-1 0 0 0,1 1 1 0 0,0 0-1 0 0,0-1 0 0 0,0 0 0 0 0,0 0 1 0 0,0 0-1 0 0,1 0 0 0 0,-1 0 0 0 0,1 0 1 0 0,0-1-1 0 0,0 1 0 0 0,0-1 0 0 0,1 1 1 0 0,-1-1-1 0 0,1 0 0 0 0,0 0 0 0 0,-2-6 1 0 0,-1-16-3971 0 0,1 0 0 0 0,0-51-1 0 0,3 42-323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6168 0 0,'-1'30'6781'0'0,"0"-21"-5966"0"0,0 0 0 0 0,1 1 0 0 0,0-1 0 0 0,1 0 0 0 0,0 0 0 0 0,0 0 0 0 0,1 0-1 0 0,4 13 1 0 0,-2-14-418 0 0,-2-1-1 0 0,1 1 1 0 0,-1 0-1 0 0,2 14 1 0 0,-3-15-118 0 0,1 1 1 0 0,0-1-1 0 0,0 1 0 0 0,0-1 1 0 0,5 10-1 0 0,22 53 1440 0 0,-3-4-141 0 0,8 22-243 0 0,-33-82-1255 0 0,0-1 0 0 0,0 1 1 0 0,0-1-1 0 0,-1 1 0 0 0,0 0 1 0 0,0-1-1 0 0,-2 10 0 0 0,1 4 147 0 0,1-18 28 0 0,-7-22-171 0 0,-43-143 42 0 0,28 88-192 0 0,21 72 21 0 0,0 0 1 0 0,0 0 0 0 0,1 0-1 0 0,0 0 1 0 0,-1 0 0 0 0,1-1-1 0 0,0 1 1 0 0,1 0 0 0 0,-1 0-1 0 0,1 0 1 0 0,0 0 0 0 0,0 0-1 0 0,0 0 1 0 0,0 1 0 0 0,1-1-1 0 0,-1 0 1 0 0,1 0 0 0 0,0 1-1 0 0,0-1 1 0 0,1 1 0 0 0,-1 0-1 0 0,1 0 1 0 0,0 0 0 0 0,-1 0-1 0 0,8-5 1 0 0,-3 2-684 0 0,0 1 0 0 0,0 1-1 0 0,1-1 1 0 0,-1 1 0 0 0,1 0 0 0 0,0 1-1 0 0,0 0 1 0 0,1 0 0 0 0,-1 1 0 0 0,1 0-1 0 0,11-1 1 0 0,10-5-3015 0 0,-24 6 2617 0 0,0 0 0 0 0,0 0-1 0 0,1 0 1 0 0,-1 1 0 0 0,0 0 0 0 0,12 0 0 0 0,4 1-1280 0 0,-6 0-1856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6184 0 0,'2'60'8277'0'0,"7"-6"-3427"0"0,-7-48-4436 0 0,-1 0 0 0 0,0 0 0 0 0,0 0 0 0 0,0 0 0 0 0,-1 0 0 0 0,0 0 0 0 0,0 0 0 0 0,-2 9 0 0 0,2 36 1652 0 0,7 4-619 0 0,-2 92-1 0 0,8-80-1430 0 0,-4-5-214 0 0,-2-30-3118 0 0,-5 1-8341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7008 0 0,'7'46'11015'0'0,"21"23"-6649"0"0,1 2-2770 0 0,-25-56-1378 0 0,1 0 0 0 0,0-1 0 0 0,1 1 0 0 0,1-1 0 0 0,13 21 0 0 0,-17-28-183 0 0,-1 0-1 0 0,0 0 1 0 0,0 0 0 0 0,0 0 0 0 0,-1 0 0 0 0,0 0 0 0 0,-1 1 0 0 0,0-1 0 0 0,0 0 0 0 0,0 0 0 0 0,-2 8 0 0 0,0 14 60 0 0,2-29-93 0 0,0 0 0 0 0,0 1 0 0 0,0-1 0 0 0,0 0 0 0 0,0 0 0 0 0,0 0 0 0 0,-1 0-1 0 0,1 1 1 0 0,0-1 0 0 0,0 0 0 0 0,0 0 0 0 0,0 0 0 0 0,0 0 0 0 0,-1 0 0 0 0,1 0 0 0 0,0 0 0 0 0,0 0-1 0 0,0 1 1 0 0,-1-1 0 0 0,1 0 0 0 0,0 0 0 0 0,0 0 0 0 0,0 0 0 0 0,-1 0 0 0 0,1 0 0 0 0,0 0 0 0 0,0 0-1 0 0,0 0 1 0 0,-1 0 0 0 0,1 0 0 0 0,0 0 0 0 0,0 0 0 0 0,0 0 0 0 0,-1-1 0 0 0,1 1 0 0 0,0 0 0 0 0,0 0-1 0 0,0 0 1 0 0,0 0 0 0 0,-1 0 0 0 0,1 0 0 0 0,0 0 0 0 0,0-1 0 0 0,0 1 0 0 0,0 0 0 0 0,0 0 0 0 0,-1 0 0 0 0,1 0-1 0 0,0 0 1 0 0,0-1 0 0 0,0 1 0 0 0,0 0 0 0 0,-11-9 71 0 0,10 9-57 0 0,-4-9-2 0 0,-1 0 0 0 0,2 0 0 0 0,-1-1 0 0 0,1 1 0 0 0,1-1 1 0 0,-5-18-1 0 0,-11-69 260 0 0,10 6-166 0 0,7 80-65 0 0,1-1 1 0 0,0 1 0 0 0,1 0-1 0 0,1-13 1 0 0,0 2 1 0 0,-1 18-23 0 0,0 1 1 0 0,0 0 0 0 0,0 0-1 0 0,1 0 1 0 0,-1 0 0 0 0,1 0-1 0 0,0 0 1 0 0,0 0 0 0 0,0 0 0 0 0,0 0-1 0 0,0 0 1 0 0,0 0 0 0 0,1 0-1 0 0,0 0 1 0 0,-1 1 0 0 0,1-1-1 0 0,0 1 1 0 0,0 0 0 0 0,1-1-1 0 0,-1 1 1 0 0,0 0 0 0 0,1 0 0 0 0,-1 0-1 0 0,1 1 1 0 0,0-1 0 0 0,-1 0-1 0 0,1 1 1 0 0,0 0 0 0 0,0 0-1 0 0,0 0 1 0 0,0 0 0 0 0,0 0 0 0 0,0 0-1 0 0,0 1 1 0 0,1 0 0 0 0,-1-1-1 0 0,0 1 1 0 0,0 1 0 0 0,5-1-1 0 0,10 38 541 0 0,-17-33-541 0 0,0-1 1 0 0,0 1-1 0 0,-1 0 0 0 0,1 0 1 0 0,-1 0-1 0 0,0-1 1 0 0,0 1-1 0 0,-1 0 0 0 0,1 0 1 0 0,-1 0-1 0 0,-2 5 0 0 0,3-7-12 0 0,-1 0 0 0 0,0-1 0 0 0,1 1 0 0 0,-1-1 0 0 0,0 0 0 0 0,0 1 0 0 0,-1-1 0 0 0,1 0 0 0 0,0 1 0 0 0,-1-1 0 0 0,0 0 0 0 0,1 0 0 0 0,-1 0 0 0 0,0 0 0 0 0,0 0 0 0 0,0-1 0 0 0,0 1 0 0 0,0-1 0 0 0,0 1 0 0 0,-1-1 0 0 0,-2 1 0 0 0,-4-1 18 0 0,9-2-28 0 0,-1 0 0 0 0,1-1 0 0 0,-1 1 0 0 0,1 0 0 0 0,0-1 0 0 0,0 1 0 0 0,0 0 0 0 0,0-1 0 0 0,0 1 0 0 0,0 0 0 0 0,0-1 0 0 0,0 1 0 0 0,0 0 0 0 0,0 0 0 0 0,1-1 0 0 0,-1 1 0 0 0,1-2 0 0 0,4-2-1 0 0,-1 1 0 0 0,1 0 0 0 0,0 0-1 0 0,0 0 1 0 0,1 0 0 0 0,-1 1 0 0 0,1 0 0 0 0,0 0-1 0 0,0 1 1 0 0,0-1 0 0 0,0 1 0 0 0,0 0 0 0 0,9-1 0 0 0,-4 1 4 0 0,1 1 1 0 0,-1-1-1 0 0,1 2 1 0 0,-1 0-1 0 0,1 0 1 0 0,16 3-1 0 0,-19 0 12 0 0,-1 0 0 0 0,0 0 0 0 0,0 0 0 0 0,0 1 0 0 0,0 0 0 0 0,0 1 0 0 0,-1 0 0 0 0,0 0 0 0 0,0 0 0 0 0,0 1 0 0 0,-1 0 0 0 0,1 1 0 0 0,-2-1 0 0 0,1 1 0 0 0,-1 0 0 0 0,0 1 0 0 0,0-1 0 0 0,-1 1 0 0 0,4 9 0 0 0,6 6 198 0 0,-12-21-184 0 0,-1 0 0 0 0,1 0-1 0 0,-1 0 1 0 0,0 0 0 0 0,1 1 0 0 0,-1-1-1 0 0,-1 0 1 0 0,1 0 0 0 0,0 1-1 0 0,0-1 1 0 0,-1 1 0 0 0,1-1 0 0 0,-1 1-1 0 0,0 3 1 0 0,18 61 920 0 0,-17-46-616 0 0,0-16-282 0 0,-1-1 0 0 0,0 1 0 0 0,1-1 1 0 0,-1 0-1 0 0,-1 1 0 0 0,1-1 0 0 0,-1 1 0 0 0,0-1 0 0 0,0 0 0 0 0,0 1 0 0 0,0-1 0 0 0,-1 0 0 0 0,-2 5 0 0 0,-11 16 26 0 0,13-21-65 0 0,0 0 1 0 0,0 0-1 0 0,-1 0 1 0 0,1 0-1 0 0,-1-1 0 0 0,0 1 1 0 0,0-1-1 0 0,0 0 1 0 0,0 0-1 0 0,-6 4 1 0 0,-33 29-43 0 0,-17 6-1515 0 0,58-42 1371 0 0,0 1 1 0 0,1-1-1 0 0,-1 0 0 0 0,1 1 1 0 0,-1-1-1 0 0,0 0 1 0 0,1 1-1 0 0,-1-1 0 0 0,0 0 1 0 0,0 0-1 0 0,1 0 0 0 0,-1 1 1 0 0,0-1-1 0 0,1 0 0 0 0,-1 0 1 0 0,0 0-1 0 0,0 0 0 0 0,1 0 1 0 0,-1-1-1 0 0,0 1 0 0 0,1 0 1 0 0,-1 0-1 0 0,0 0 0 0 0,0-1 1 0 0,1 1-1 0 0,-1 0 1 0 0,0 0-1 0 0,1-1 0 0 0,-1 1 1 0 0,1-1-1 0 0,-1 1 0 0 0,1-1 1 0 0,-1 1-1 0 0,0-1 0 0 0,1 1 1 0 0,0-1-1 0 0,-1 1 0 0 0,0-2 1 0 0,0-1-316 0 0,1 0 0 0 0,-1 0 0 0 0,1 0 0 0 0,-1 0 0 0 0,1 0 0 0 0,0 0 0 0 0,0 0 0 0 0,0 0 0 0 0,1 0 0 0 0,0-4 0 0 0,1-5-719 0 0,1 0 0 0 0,1 1 0 0 0,0-1 0 0 0,0 1 0 0 0,9-15 0 0 0,26-36-3734 0 0,-15 34 568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127 265 3656 0 0,'0'0'8657'0'0,"-25"4"-2503"0"0,19 2-5445 0 0,1 0-1 0 0,0 1 0 0 0,0 0 0 0 0,1-1 0 0 0,0 2 0 0 0,0-1 0 0 0,-5 15 1 0 0,4-9-360 0 0,-2 3 66 0 0,1 0 0 0 0,0 1 0 0 0,2 0 0 0 0,-4 20 0 0 0,8-29-250 0 0,-1 1 1 0 0,0-1 0 0 0,-1 1-1 0 0,-5 15 1 0 0,4-15-54 0 0,1-1 0 0 0,0 0 0 0 0,0 1 1 0 0,0 16-1 0 0,2-13 5 0 0,-1-10-97 0 0,1 1-1 0 0,0-1 0 0 0,0 1 1 0 0,0-1-1 0 0,0 0 0 0 0,0 1 1 0 0,1-1-1 0 0,-1 0 0 0 0,1 1 1 0 0,0-1-1 0 0,-1 0 0 0 0,2 3 1 0 0,0-4-15 0 0,0 0 1 0 0,-1 0 0 0 0,1 0 0 0 0,0 0-1 0 0,-1 0 1 0 0,1-1 0 0 0,0 1-1 0 0,0 0 1 0 0,0-1 0 0 0,0 0 0 0 0,0 1-1 0 0,0-1 1 0 0,0 0 0 0 0,0 0 0 0 0,0 0-1 0 0,-1 0 1 0 0,4-1 0 0 0,-1 1-20 0 0,-1-1 1 0 0,0 0 0 0 0,1 0-1 0 0,-1 0 1 0 0,0 0 0 0 0,1-1-1 0 0,-1 1 1 0 0,0-1 0 0 0,0 0-1 0 0,0 0 1 0 0,0 0 0 0 0,-1 0-1 0 0,1 0 1 0 0,0-1 0 0 0,-1 0-1 0 0,0 1 1 0 0,0-1 0 0 0,1 0-1 0 0,2-5 1 0 0,-3 4-20 0 0,1 0-1 0 0,1 0 1 0 0,-1 0 0 0 0,0 1-1 0 0,1-1 1 0 0,7-4 0 0 0,-9 6 15 0 0,0 1 1 0 0,-1 0-1 0 0,1-1 1 0 0,0 1-1 0 0,-1-1 0 0 0,1 1 1 0 0,-1-1-1 0 0,0 0 1 0 0,0 1-1 0 0,1-1 1 0 0,-1 0-1 0 0,0 0 1 0 0,-1 0-1 0 0,1 0 0 0 0,0 0 1 0 0,0 0-1 0 0,0-3 1 0 0,6-14-339 0 0,-2 8 178 0 0,0 0-1 0 0,-1-1 1 0 0,-1 1 0 0 0,0-1-1 0 0,0 0 1 0 0,1-17 0 0 0,-4 27 151 0 0,-1-1 1 0 0,1 1-1 0 0,1 0 0 0 0,-1-1 1 0 0,0 1-1 0 0,1-1 0 0 0,-1 1 1 0 0,1 0-1 0 0,0 0 0 0 0,-1-1 1 0 0,3-3-1 0 0,-1 4 11 0 0,-1 0 0 0 0,0 0 1 0 0,-1-1-1 0 0,1 1 0 0 0,0 0 0 0 0,-1-1 1 0 0,1 1-1 0 0,-1 0 0 0 0,0-1 0 0 0,0 1 0 0 0,0-5 1 0 0,1-8 23 0 0,-1 1 1 0 0,0-1 0 0 0,-1 1 0 0 0,-1-1-1 0 0,0 1 1 0 0,-1 0 0 0 0,-1 0-1 0 0,-9-25 1 0 0,-34-36 310 0 0,38 53-164 0 0,7 18-107 0 0,1 0 0 0 0,0 0 0 0 0,-1 0 0 0 0,0 0 0 0 0,0 0-1 0 0,0 0 1 0 0,-1 0 0 0 0,1 0 0 0 0,-1 1 0 0 0,0-1 0 0 0,0 1-1 0 0,-6-6 1 0 0,-7-7 348 0 0,16 15-360 0 0,-1 0 0 0 0,0 0 0 0 0,1 1-1 0 0,-1-1 1 0 0,1 0 0 0 0,-1 0 0 0 0,0 0 0 0 0,0 0 0 0 0,1 1 0 0 0,-1-1 0 0 0,0 0 0 0 0,0 1 0 0 0,0-1 0 0 0,0 1 0 0 0,0-1 0 0 0,0 1 0 0 0,0-1 0 0 0,0 1 0 0 0,0 0 0 0 0,0 0 0 0 0,-2-1 0 0 0,2 1 320 0 0,1 50 297 0 0,0-49-652 0 0,-1 11 25 0 0,1 1-1 0 0,0 0 1 0 0,1-1-1 0 0,1 1 1 0 0,0 0-1 0 0,0-1 1 0 0,1 1-1 0 0,6 14 1 0 0,-2 1-60 0 0,-7-26 28 0 0,0-1-1 0 0,0 1 1 0 0,0-1 0 0 0,0 1-1 0 0,1 0 1 0 0,-1-1 0 0 0,0 1-1 0 0,1-1 1 0 0,0 1 0 0 0,-1-1-1 0 0,1 1 1 0 0,0-1-1 0 0,-1 0 1 0 0,1 1 0 0 0,0-1-1 0 0,0 0 1 0 0,3 3 0 0 0,-1 0-55 0 0,0 0 1 0 0,1 0-1 0 0,-2 1 0 0 0,1-1 1 0 0,0 1-1 0 0,2 6 1 0 0,-4-6-143 0 0,1-1 0 0 0,1 0 0 0 0,-1 1 1 0 0,1-1-1 0 0,-1 0 0 0 0,1 0 0 0 0,0 0 1 0 0,1 0-1 0 0,-1-1 0 0 0,8 6 0 0 0,13 11-950 0 0,-20-16 369 0 0,1 1 0 0 0,0-1 0 0 0,0 0 0 0 0,1 0 0 0 0,-1-1 0 0 0,1 1 1 0 0,0-1-1 0 0,0 0 0 0 0,0-1 0 0 0,0 0 0 0 0,0 0 0 0 0,0 0 0 0 0,1 0 0 0 0,-1-1 1 0 0,9 0-1 0 0,-12 0 332 0 0,1-1 0 0 0,-1 0 1 0 0,1 0-1 0 0,-1 0 1 0 0,1 0-1 0 0,-1 0 0 0 0,0-1 1 0 0,1 0-1 0 0,-1 0 1 0 0,1 0-1 0 0,-1 0 0 0 0,0 0 1 0 0,0-1-1 0 0,0 1 1 0 0,0-1-1 0 0,0 0 0 0 0,0 0 1 0 0,0 0-1 0 0,0 0 1 0 0,2-3-1 0 0,4-5-2320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 5280 0 0,'0'0'2020'0'0,"-9"-1"4736"0"0,-12-1-1425 0 0,13 1-4726 0 0,7 1-395 0 0,-1 0 1 0 0,1-1-1 0 0,-1 1 1 0 0,0 0-1 0 0,1 0 0 0 0,-1 0 1 0 0,0 0-1 0 0,1 0 1 0 0,-1 1-1 0 0,1-1 0 0 0,-1 0 1 0 0,1 1-1 0 0,-1-1 1 0 0,0 1-1 0 0,1 0 0 0 0,0-1 1 0 0,-1 1-1 0 0,1 0 0 0 0,-1 0 1 0 0,1 0-1 0 0,-3 2 1 0 0,4-2-156 0 0,-1 0 1 0 0,0 0 0 0 0,0 0 0 0 0,0 0 0 0 0,-1 0-1 0 0,1 0 1 0 0,0 0 0 0 0,0 0 0 0 0,0-1 0 0 0,-1 1 0 0 0,1 0-1 0 0,0-1 1 0 0,-1 1 0 0 0,-1 0 0 0 0,-16 9 401 0 0,13-4-308 0 0,0 1 0 0 0,0-1 0 0 0,1 1 0 0 0,0 0 0 0 0,0 1 0 0 0,1-1 0 0 0,0 1 0 0 0,0 0 0 0 0,-4 14-1 0 0,6-11-5 0 0,0 0 0 0 0,-1 0 0 0 0,-1-1 0 0 0,-7 19-1 0 0,8-22-86 0 0,-1 1-1 0 0,2-1 0 0 0,-1 1 0 0 0,1 0 1 0 0,0 0-1 0 0,1 0 0 0 0,-1 13 0 0 0,2-16-51 0 0,0 0-1 0 0,0-1 0 0 0,1 1 0 0 0,-1 0 0 0 0,1-1 0 0 0,1 1 1 0 0,-1-1-1 0 0,1 1 0 0 0,-1-1 0 0 0,1 0 0 0 0,0 0 0 0 0,1 0 1 0 0,-1 0-1 0 0,1 0 0 0 0,0 0 0 0 0,-1 0 0 0 0,2-1 0 0 0,-1 0 0 0 0,0 1 1 0 0,1-1-1 0 0,0 0 0 0 0,-1-1 0 0 0,8 5 0 0 0,-4-4-23 0 0,0 0 0 0 0,0 0 0 0 0,1-1 0 0 0,-1 0-1 0 0,1 0 1 0 0,0-1 0 0 0,-1 0 0 0 0,1 0 0 0 0,0-1 0 0 0,0 0-1 0 0,-1 0 1 0 0,1 0 0 0 0,0-1 0 0 0,9-3 0 0 0,-10 1-25 0 0,-1-1 0 0 0,0 0 0 0 0,0 0-1 0 0,0-1 1 0 0,0 0 0 0 0,-1 0 0 0 0,0 0 0 0 0,0 0 0 0 0,0-1 0 0 0,5-9 0 0 0,23-43-285 0 0,-30 51 340 0 0,-1 0-1 0 0,0 0 1 0 0,0 0-1 0 0,-1 0 0 0 0,0-1 1 0 0,0 1-1 0 0,-1 0 1 0 0,0-1-1 0 0,0 1 0 0 0,0-1 1 0 0,-1 1-1 0 0,0 0 1 0 0,-1 0-1 0 0,0-1 0 0 0,0 1 1 0 0,0 0-1 0 0,-1 1 1 0 0,0-1-1 0 0,0 0 0 0 0,-6-8 1 0 0,-1 3 66 0 0,9 10-54 0 0,-1 1 0 0 0,1-1 1 0 0,0 0-1 0 0,0 1 0 0 0,-1-1 0 0 0,1 1 0 0 0,-1-1 0 0 0,1 1 0 0 0,-1 0 0 0 0,1-1 0 0 0,-1 1 0 0 0,0 0 0 0 0,0 0 0 0 0,0 0 0 0 0,0 0 0 0 0,0 1 1 0 0,1-1-1 0 0,-1 1 0 0 0,0-1 0 0 0,-3 0 0 0 0,3 1 240 0 0,4 18 36 0 0,-2-16-292 0 0,0-1 1 0 0,0 0 0 0 0,0 1-1 0 0,0-1 1 0 0,1 1 0 0 0,-1-1-1 0 0,0 0 1 0 0,1 1 0 0 0,-1-1-1 0 0,1 0 1 0 0,0 1 0 0 0,-1-1-1 0 0,1 0 1 0 0,0 0 0 0 0,0 0-1 0 0,-1 1 1 0 0,3 0 0 0 0,24 37 121 0 0,-25-36-118 0 0,-1 1-1 0 0,1-1 1 0 0,1 1-1 0 0,-1-1 1 0 0,0 0-1 0 0,1 0 1 0 0,0 0-1 0 0,-1 0 1 0 0,1-1-1 0 0,0 1 1 0 0,5 2-1 0 0,-1 0 35 0 0,-1 0 0 0 0,1 1 0 0 0,-1 0-1 0 0,0 0 1 0 0,-1 0 0 0 0,1 1-1 0 0,-1 0 1 0 0,6 11 0 0 0,36 46 361 0 0,-43-58-337 0 0,0 0 1 0 0,0 1-1 0 0,0-1 1 0 0,0 1-1 0 0,-1 0 0 0 0,4 13 1 0 0,2 3 97 0 0,3 4-6 0 0,-1 1 0 0 0,-2 0 0 0 0,0 1 0 0 0,7 50 0 0 0,-10-25-118 0 0,-1 1 0 0 0,-4 77 0 0 0,-2-70-241 0 0,0-58 52 0 0,0 0 0 0 0,0-1 0 0 0,-1 1 0 0 0,1 0 0 0 0,-1 0 0 0 0,0-1 0 0 0,0 1 0 0 0,0-1 0 0 0,0 1 0 0 0,-1-1 0 0 0,1 0 0 0 0,-1 0 0 0 0,0 0 0 0 0,0 0 0 0 0,0 0 0 0 0,0-1 0 0 0,0 1 0 0 0,-1-1 0 0 0,1 0 0 0 0,-1 0 0 0 0,-4 1-1 0 0,-7-2-660 0 0,12 0 552 0 0,0-1 0 0 0,0 0 0 0 0,0 0 0 0 0,0 0 0 0 0,0 0 0 0 0,-1 0 0 0 0,1 0 0 0 0,0-1 0 0 0,1 0 0 0 0,-1 1 0 0 0,0-1 0 0 0,0 0 0 0 0,0 0 0 0 0,0-1 1 0 0,-4-2-1 0 0,-14-7-2107 0 0,19 11 2198 0 0,1-1 0 0 0,0 1 1 0 0,-1-1-1 0 0,1 1 1 0 0,-1-1-1 0 0,1 1 0 0 0,0-1 1 0 0,0 0-1 0 0,-1 0 1 0 0,1 1-1 0 0,0-1 0 0 0,0 0 1 0 0,0 0-1 0 0,0 0 0 0 0,0-1 1 0 0,0 1-1 0 0,0 0 1 0 0,1 0-1 0 0,-1 0 0 0 0,-1-3 1 0 0,-8-15-3445 0 0,0 0 0 0 0,-9-29 0 0 0,10 10-1201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7608 0 0,'0'0'3486'0'0,"10"1"4844"0"0,16 5-5284 0 0,-20-3-2734 0 0,-1 0 0 0 0,0 1 0 0 0,0-1 0 0 0,0 1-1 0 0,-1 1 1 0 0,1-1 0 0 0,-1 1 0 0 0,0-1 0 0 0,0 1 0 0 0,0 1 0 0 0,3 5 0 0 0,-7-10-271 0 0,1 1 0 0 0,0-1 0 0 0,-1 0 0 0 0,1 0 0 0 0,0 1 0 0 0,0-1 0 0 0,0 0 1 0 0,0 0-1 0 0,0 0 0 0 0,0 0 0 0 0,1 0 0 0 0,-1-1 0 0 0,0 1 0 0 0,0 0 0 0 0,1 0 0 0 0,-1-1 1 0 0,0 1-1 0 0,1-1 0 0 0,-1 1 0 0 0,2-1 0 0 0,11 8 219 0 0,-8 6 0 0 0,-5-12-228 0 0,-1 0 0 0 0,0-1 0 0 0,1 1 0 0 0,-1-1 0 0 0,1 1 0 0 0,0-1 0 0 0,-1 1 0 0 0,1-1 0 0 0,0 0 0 0 0,0 1 0 0 0,0-1 0 0 0,0 0 0 0 0,0 0 0 0 0,0 1 0 0 0,0-1 0 0 0,0 0 0 0 0,1 0 0 0 0,1 1 0 0 0,26 29 566 0 0,-2 1-1 0 0,25 37 0 0 0,-21-3-62 0 0,-15-43-398 0 0,-9-15-92 0 0,-1 1 0 0 0,0-1 0 0 0,0 1 0 0 0,-1 1-1 0 0,0-1 1 0 0,0 1 0 0 0,-1 0 0 0 0,-1 0 0 0 0,0 0 0 0 0,3 18 0 0 0,-4-15-16 0 0,1 0 1 0 0,0 0-1 0 0,0-1 0 0 0,11 25 1 0 0,5 22-9 0 0,-14-36-14 0 0,-2-12-3 0 0,-1 1-1 0 0,1 0 1 0 0,1-1 0 0 0,0 0-1 0 0,6 12 1 0 0,-2-10 1 0 0,-5-10-4 0 0,-1 1-1 0 0,0-1 0 0 0,0 1 0 0 0,0 0 0 0 0,0 0 1 0 0,-1 0-1 0 0,1 0 0 0 0,-1 0 0 0 0,0 0 0 0 0,0 0 1 0 0,0 0-1 0 0,-1 6 0 0 0,3 21-192 0 0,11 45-1 0 0,-8-47-923 0 0,-1-1 1 0 0,2 55-1 0 0,-15-28-2200 0 0,-2 13-7587 0 0,10-67 10491 0 0,0 0 1 0 0,0 0 0 0 0,0 1-1 0 0,-1-1 1 0 0,1 0 0 0 0,0 0-1 0 0,-1 0 1 0 0,1 0 0 0 0,-1 0-1 0 0,1 0 1 0 0,-1 0 0 0 0,0 0-1 0 0,1 0 1 0 0,-1 0 0 0 0,0 0-1 0 0,-1 1 1 0 0,0 1-340 0 0,-4 7-3865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4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1636 755 10632 0 0,'-26'1'3139'0'0,"18"0"-2694"0"0,1 0 0 0 0,-1-1 0 0 0,1 0 0 0 0,0 0 0 0 0,-1 0-1 0 0,1-1 1 0 0,-9-2 0 0 0,15 2-271 0 0,-1 0 1 0 0,1-1-1 0 0,0 1 0 0 0,-1 0 1 0 0,1 0-1 0 0,0-1 0 0 0,0 1 0 0 0,0 0 1 0 0,0-1-1 0 0,0 1 0 0 0,0-1 1 0 0,0 1-1 0 0,0-1 0 0 0,1 0 1 0 0,-1 1-1 0 0,1-1 0 0 0,-1 0 0 0 0,0-3 1 0 0,1 4-125 0 0,0 1 1 0 0,0-1-1 0 0,0 0 1 0 0,0 0-1 0 0,0 0 1 0 0,-1 0-1 0 0,2 0 1 0 0,-1 0-1 0 0,0 1 1 0 0,0-1-1 0 0,0 0 1 0 0,0 0-1 0 0,1 0 1 0 0,-1 0-1 0 0,0 0 1 0 0,1 1-1 0 0,-1-1 1 0 0,0 0-1 0 0,1 0 0 0 0,-1 1 1 0 0,1-1-1 0 0,-1 0 1 0 0,1 1-1 0 0,0-1 1 0 0,-1 0-1 0 0,1 1 1 0 0,0-1-1 0 0,-1 1 1 0 0,1-1-1 0 0,0 1 1 0 0,0 0-1 0 0,-1-1 1 0 0,1 1-1 0 0,0 0 1 0 0,0-1-1 0 0,0 1 1 0 0,0 0-1 0 0,0 0 1 0 0,-1 0-1 0 0,1-1 1 0 0,0 1-1 0 0,0 0 1 0 0,1 1-1 0 0,6-2 151 0 0,0 0-1 0 0,0 0 1 0 0,0-1-1 0 0,-1 0 0 0 0,11-3 1 0 0,-9 1 42 0 0,1 1 0 0 0,0 1 1 0 0,0 0-1 0 0,0 0 1 0 0,16 0-1 0 0,-12 1-178 0 0,34 2 1046 0 0,-47-1-1068 0 0,0 0-1 0 0,1 0 0 0 0,-1 1 0 0 0,0-1 1 0 0,0 0-1 0 0,1 1 0 0 0,-1-1 1 0 0,0 1-1 0 0,0 0 0 0 0,0-1 0 0 0,0 1 1 0 0,0 0-1 0 0,0 0 0 0 0,0-1 1 0 0,0 1-1 0 0,0 0 0 0 0,0 0 1 0 0,0 0-1 0 0,0 0 0 0 0,-1 0 0 0 0,1 0 1 0 0,0 1-1 0 0,-1-1 0 0 0,1 0 1 0 0,-1 0-1 0 0,1 0 0 0 0,-1 1 0 0 0,0-1 1 0 0,1 0-1 0 0,-1 0 0 0 0,0 1 1 0 0,0 1-1 0 0,1 3 39 0 0,-1-1 0 0 0,0 1 0 0 0,0 0-1 0 0,-1-1 1 0 0,0 1 0 0 0,0 0 0 0 0,0-1 0 0 0,0 1 0 0 0,-1-1 0 0 0,0 1 0 0 0,0-1 0 0 0,-1 0 0 0 0,1 0 0 0 0,-1 0-1 0 0,0 0 1 0 0,-1 0 0 0 0,1-1 0 0 0,-8 8 0 0 0,-4 5 108 0 0,-1-1 1 0 0,-1-1-1 0 0,0 0 1 0 0,-2-1-1 0 0,-36 21 0 0 0,0 1 158 0 0,40-28-272 0 0,0 0-1 0 0,-1-1 1 0 0,0 0 0 0 0,-26 7 0 0 0,7-3 24 0 0,11-4-2 0 0,0 0-1 0 0,-1-2 1 0 0,0-1 0 0 0,0-1 0 0 0,0-1-1 0 0,0-1 1 0 0,0-2 0 0 0,0 0 0 0 0,0-1-1 0 0,-48-12 1 0 0,66 12-84 0 0,0-1 0 0 0,0 0-1 0 0,0 0 1 0 0,0 0 0 0 0,1-1 0 0 0,0 0 0 0 0,-9-7 0 0 0,2 2-8 0 0,5 2-4 0 0,0 0-1 0 0,1 0 1 0 0,-1 0-1 0 0,1-1 1 0 0,1 0-1 0 0,0-1 1 0 0,0 1-1 0 0,-6-13 1 0 0,-13-18-2 0 0,19 30 1 0 0,1 1 0 0 0,0-1 0 0 0,0 0 0 0 0,1 0 0 0 0,0-1 0 0 0,1 1 0 0 0,0-1 0 0 0,1 0 0 0 0,0 0 0 0 0,0 0 0 0 0,1 0 0 0 0,1 0 0 0 0,-1 0 0 0 0,1 0 0 0 0,1 0 0 0 0,0 0 0 0 0,3-12 0 0 0,-3 19 0 0 0,-1 1 0 0 0,1-1 0 0 0,0 0 0 0 0,0 0 0 0 0,0 1 0 0 0,1-1 0 0 0,-1 1 0 0 0,1-1 0 0 0,-1 1 0 0 0,1 0 0 0 0,0-1 0 0 0,0 1 0 0 0,0 0 0 0 0,3-3 0 0 0,3-2 0 0 0,11-18 0 0 0,18-14 0 0 0,-30 30 0 0 0,-5 7 0 0 0,-1 0 0 0 0,1-1 0 0 0,0 1 0 0 0,0 0 0 0 0,0 0 0 0 0,0 0 0 0 0,0 0 0 0 0,0 0 0 0 0,0 1 0 0 0,1-1 0 0 0,-1 1 0 0 0,1-1 0 0 0,-1 1 0 0 0,1 0 0 0 0,3-1 0 0 0,25-13 0 0 0,-25 11 0 0 0,1 1 0 0 0,0 0 0 0 0,0 0 0 0 0,0 0 0 0 0,0 1 0 0 0,12-3 0 0 0,14 1 0 0 0,-1 1 0 0 0,1 2 0 0 0,35 3 0 0 0,-51-1 0 0 0,0 1 0 0 0,0 0 0 0 0,-1 2 0 0 0,1 0 0 0 0,-1 1 0 0 0,0 0 0 0 0,28 15 0 0 0,126 88 0 0 0,-156-98 0 0 0,-8-6 0 0 0,0 1 0 0 0,0 0 0 0 0,0 0 0 0 0,-1 0 0 0 0,0 1 0 0 0,0-1 0 0 0,0 1 0 0 0,6 12 0 0 0,-5-11 0 0 0,-1 0 0 0 0,-1 0 0 0 0,1 1 0 0 0,-1 0 0 0 0,0 0 0 0 0,-1 0 0 0 0,5 15 0 0 0,-6-9 0 0 0,15 100 0 0 0,-16-104 0 0 0,-1 0 0 0 0,0 0 0 0 0,0-1 0 0 0,-1 1 0 0 0,0 0 0 0 0,0 0 0 0 0,-1 0 0 0 0,-6 15 0 0 0,6-20 0 0 0,0-1 0 0 0,0 1 0 0 0,-1-1 0 0 0,0 0 0 0 0,0 1 0 0 0,-6 6 0 0 0,-3 4 0 0 0,10-11 0 0 0,-1-1 0 0 0,1 1 0 0 0,0-1 0 0 0,-1 0 0 0 0,0 0 0 0 0,0 0 0 0 0,0 0 0 0 0,-7 4 0 0 0,-6 7 0 0 0,-1 16 0 0 0,9-23 0 0 0,-1 0 0 0 0,-1 0 0 0 0,-16 8 0 0 0,-17 13 0 0 0,27-17 0 0 0,0 0 0 0 0,-1-1 0 0 0,0-1 0 0 0,-1 0 0 0 0,0-1 0 0 0,-1-1 0 0 0,1-1 0 0 0,-1-1 0 0 0,0 0 0 0 0,-1-2 0 0 0,1 0 0 0 0,-1-1 0 0 0,1-1 0 0 0,-1-1 0 0 0,-38-4 0 0 0,49 2 0 0 0,1-1 0 0 0,-1 1 0 0 0,1-2 0 0 0,0 1 0 0 0,0-1 0 0 0,0 0 0 0 0,1-1 0 0 0,-13-10 0 0 0,4 2 0 0 0,0-1 0 0 0,-23-26 0 0 0,30 30 0 0 0,0 0 0 0 0,1 0 0 0 0,0-1 0 0 0,1 0 0 0 0,0 0 0 0 0,1-1 0 0 0,0 0 0 0 0,1 0 0 0 0,-5-16 0 0 0,5 11 0 0 0,-13-64 0 0 0,17 74 0 0 0,1 1 0 0 0,0-1 0 0 0,0 0 0 0 0,1 1 0 0 0,-1-1 0 0 0,2 0 0 0 0,-1 1 0 0 0,1-1 0 0 0,0 1 0 0 0,3-7 0 0 0,0 1 0 0 0,1 1 0 0 0,0 0 0 0 0,1 0 0 0 0,0 1 0 0 0,1 0 0 0 0,0 0 0 0 0,0 1 0 0 0,1 0 0 0 0,1 0 0 0 0,11-8 0 0 0,10-8 0 0 0,-28 22 0 0 0,-1 1 0 0 0,1-1 0 0 0,0 1 0 0 0,0 0 0 0 0,0 0 0 0 0,0 0 0 0 0,0 0 0 0 0,1 1 0 0 0,-1-1 0 0 0,1 1 0 0 0,-1 0 0 0 0,1 0 0 0 0,6-1 0 0 0,-7 1 0 0 0,0 0 0 0 0,0 1 0 0 0,0-1 0 0 0,0 0 0 0 0,0-1 0 0 0,0 1 0 0 0,0 0 0 0 0,0-1 0 0 0,-1 0 0 0 0,1 0 0 0 0,-1 1 0 0 0,1-1 0 0 0,3-5 0 0 0,-4 5 0 0 0,1 0 0 0 0,-1 0 0 0 0,0 0 0 0 0,0 0 0 0 0,1 0 0 0 0,-1 1 0 0 0,1-1 0 0 0,0 1 0 0 0,-1-1 0 0 0,1 1 0 0 0,0 0 0 0 0,0 0 0 0 0,-1 1 0 0 0,6-2 0 0 0,51-12 0 0 0,-44 9 0 0 0,1 1 0 0 0,0 1 0 0 0,0 0 0 0 0,24-1 0 0 0,4 3 0 0 0,-5 0 0 0 0,45 4 0 0 0,-74-2 0 0 0,-1 0 0 0 0,1 1 0 0 0,-1 0 0 0 0,1 1 0 0 0,-1-1 0 0 0,0 2 0 0 0,0-1 0 0 0,0 1 0 0 0,-1 1 0 0 0,9 5 0 0 0,20 30 0 0 0,-10-9 0 0 0,-23-27 0 0 0,0 1 0 0 0,0-1 0 0 0,0 1 0 0 0,-1 0 0 0 0,0 0 0 0 0,0 1 0 0 0,0-1 0 0 0,0 1 0 0 0,-1-1 0 0 0,0 1 0 0 0,0 0 0 0 0,-1 0 0 0 0,1 0 0 0 0,-1 0 0 0 0,0 10 0 0 0,3 24 0 0 0,-2-31 0 0 0,-1-1 0 0 0,0 0 0 0 0,0 1 0 0 0,-1-1 0 0 0,0 1 0 0 0,0-1 0 0 0,-1 0 0 0 0,-1 1 0 0 0,1-1 0 0 0,-4 10 0 0 0,-7 31 0 0 0,11-38 0 0 0,-1-1 0 0 0,0 0 0 0 0,-1 0 0 0 0,0 0 0 0 0,-1-1 0 0 0,0 1 0 0 0,0-1 0 0 0,-8 12 0 0 0,-1-4 0 0 0,0-1 0 0 0,-1-1 0 0 0,-1-1 0 0 0,-1 0 0 0 0,-34 24 0 0 0,-25 13 0 0 0,57-37 0 0 0,0-1 0 0 0,-1-1 0 0 0,0-1 0 0 0,-1 0 0 0 0,0-1 0 0 0,-1-1 0 0 0,-22 6 0 0 0,-130 17 0 0 0,144-29 0 0 0,-1 0 0 0 0,1-2 0 0 0,-55-5 0 0 0,74 2 0 0 0,-1-1 0 0 0,1 0 0 0 0,0 0 0 0 0,0-1 0 0 0,0 0 0 0 0,0 0 0 0 0,-11-9 0 0 0,5-2 0 0 0,-6-4 0 0 0,20 18 0 0 0,1 1 0 0 0,-1-1 0 0 0,1 0 0 0 0,0 0 0 0 0,-1 0 0 0 0,1 0 0 0 0,0 0 0 0 0,0-1 0 0 0,0 1 0 0 0,0 0 0 0 0,0 0 0 0 0,0-1 0 0 0,0 1 0 0 0,1-1 0 0 0,-1 1 0 0 0,0-1 0 0 0,1 1 0 0 0,-1-1 0 0 0,0-2 0 0 0,-9-19 0 0 0,7 18 0 0 0,0 0 0 0 0,0-1 0 0 0,1 1 0 0 0,-1-1 0 0 0,1 0 0 0 0,0 0 0 0 0,1 1 0 0 0,0-1 0 0 0,0-1 0 0 0,0 1 0 0 0,1 0 0 0 0,-1 0 0 0 0,1 0 0 0 0,1 0 0 0 0,-1 0 0 0 0,1 0 0 0 0,3-10 0 0 0,-1 4 0 0 0,1 0 0 0 0,1 1 0 0 0,0 0 0 0 0,1-1 0 0 0,0 2 0 0 0,0-1 0 0 0,10-11 0 0 0,0-2 0 0 0,-11 16 0 0 0,0 0 0 0 0,1 0 0 0 0,0 0 0 0 0,9-8 0 0 0,-7 10 0 0 0,1 0 0 0 0,0 0 0 0 0,1 1 0 0 0,-1 0 0 0 0,20-6 0 0 0,26-13 0 0 0,-39 16 0 0 0,1 1 0 0 0,0 0 0 0 0,0 1 0 0 0,0 1 0 0 0,0 1 0 0 0,30-3 0 0 0,116 0 0 0 0,-154 6 0 0 0,-1 1 0 0 0,1 1 0 0 0,-1 0 0 0 0,1 0 0 0 0,-1 0 0 0 0,0 1 0 0 0,0 1 0 0 0,0-1 0 0 0,0 1 0 0 0,0 0 0 0 0,10 7 0 0 0,-16-8 0 0 0,0-1 0 0 0,0 1 0 0 0,0-1 0 0 0,0 1 0 0 0,0-1 0 0 0,0 0 0 0 0,0 0 0 0 0,0 0 0 0 0,0 0 0 0 0,1 0 0 0 0,-1 0 0 0 0,4 0 0 0 0,24 10 0 0 0,-22-7 0 0 0,-6-3 0 0 0,-1 0 0 0 0,1-1 0 0 0,-1 1 0 0 0,1 0 0 0 0,-1 0 0 0 0,1 0 0 0 0,-1 0 0 0 0,1 1 0 0 0,-1-1 0 0 0,0 0 0 0 0,0 0 0 0 0,0 1 0 0 0,0-1 0 0 0,0 1 0 0 0,0-1 0 0 0,0 1 0 0 0,0-1 0 0 0,0 1 0 0 0,-1 0 0 0 0,1-1 0 0 0,-1 1 0 0 0,1 0 0 0 0,0 3 0 0 0,15 39 0 0 0,-14-39 0 0 0,1 0 0 0 0,-1 0 0 0 0,0 0 0 0 0,0 0 0 0 0,0 0 0 0 0,-1 1 0 0 0,0-1 0 0 0,0 0 0 0 0,0 1 0 0 0,-1-1 0 0 0,0 1 0 0 0,0 7 0 0 0,-6 9 0 0 0,0-1 0 0 0,-1 1 0 0 0,-1-2 0 0 0,-1 1 0 0 0,-1-1 0 0 0,-1 0 0 0 0,-1-1 0 0 0,0-1 0 0 0,-1 0 0 0 0,-1 0 0 0 0,-1-1 0 0 0,0-1 0 0 0,-2-1 0 0 0,1 0 0 0 0,-2-1 0 0 0,-23 15 0 0 0,-4 4 0 0 0,31-22 0 0 0,0 0 0 0 0,-1-1 0 0 0,-18 9 0 0 0,15-10 0 0 0,-16 6 0 0 0,0 0 0 0 0,-43 10 0 0 0,70-22 0 0 0,-120 26 0 0 0,114-26 0 0 0,0-2 0 0 0,-1 0 0 0 0,1-1 0 0 0,0 0 0 0 0,0-1 0 0 0,-1 0 0 0 0,-22-6 0 0 0,23 1 0 0 0,0 0 0 0 0,0-1 0 0 0,1 0 0 0 0,0-1 0 0 0,0-1 0 0 0,1 0 0 0 0,0 0 0 0 0,1-1 0 0 0,0 0 0 0 0,-9-13 0 0 0,7 10 0 0 0,-4-5 0 0 0,2-1 0 0 0,0-1 0 0 0,-15-29 0 0 0,25 38 0 0 0,0 1 0 0 0,0-1 0 0 0,1 0 0 0 0,-2-15 0 0 0,-2-3 0 0 0,4 13 0 0 0,1 1 0 0 0,1-1 0 0 0,0 0 0 0 0,1 0 0 0 0,1 1 0 0 0,1-1 0 0 0,0 0 0 0 0,1 1 0 0 0,0 0 0 0 0,8-20 0 0 0,-11 33 0 0 0,1 0 0 0 0,0 0 0 0 0,0 0 0 0 0,0 1 0 0 0,0-1 0 0 0,0 0 0 0 0,0 0 0 0 0,0 1 0 0 0,1-1 0 0 0,-1 1 0 0 0,1-1 0 0 0,-1 1 0 0 0,1 0 0 0 0,-1-1 0 0 0,1 1 0 0 0,0 0 0 0 0,3-1 0 0 0,13-11 0 0 0,10-27 0 0 0,-24 33 0 0 0,0 1 0 0 0,0-1 0 0 0,0 1 0 0 0,1 1 0 0 0,0-1 0 0 0,0 0 0 0 0,0 1 0 0 0,8-6 0 0 0,13-8 0 0 0,-9 7 0 0 0,0 0 0 0 0,1 1 0 0 0,33-15 0 0 0,-22 9 0 0 0,-26 14 0 0 0,0 1 0 0 0,0 0 0 0 0,1 0 0 0 0,-1 0 0 0 0,1 1 0 0 0,-1-1 0 0 0,1 1 0 0 0,0-1 0 0 0,-1 1 0 0 0,1 0 0 0 0,0 1 0 0 0,0-1 0 0 0,6 1 0 0 0,31-1 0 0 0,66 3 0 0 0,-96-1 0 0 0,-1 0 0 0 0,1 1 0 0 0,-1 0 0 0 0,0 0 0 0 0,0 1 0 0 0,0 1 0 0 0,13 6 0 0 0,-20-8 0 0 0,0-1 0 0 0,0 1 0 0 0,-1 0 0 0 0,1 0 0 0 0,-1 0 0 0 0,1 0 0 0 0,-1 0 0 0 0,0 0 0 0 0,4 6 0 0 0,-4-6 0 0 0,0 0 0 0 0,0 1 0 0 0,0-1 0 0 0,0 0 0 0 0,0 0 0 0 0,1 0 0 0 0,-1 0 0 0 0,1-1 0 0 0,-1 1 0 0 0,1 0 0 0 0,4 1 0 0 0,2 3 0 0 0,0 1 0 0 0,0 0 0 0 0,-1 1 0 0 0,0 0 0 0 0,-1 0 0 0 0,1 1 0 0 0,-2 0 0 0 0,1 0 0 0 0,-1 0 0 0 0,0 1 0 0 0,-1 0 0 0 0,-1 0 0 0 0,1 1 0 0 0,-1-1 0 0 0,-1 1 0 0 0,0 0 0 0 0,2 20 0 0 0,1 25 0 0 0,-4-47 0 0 0,-1 1 0 0 0,0 0 0 0 0,0 0 0 0 0,-1-1 0 0 0,0 1 0 0 0,-3 16 0 0 0,-26 51 0 0 0,27-71 0 0 0,-1 0 0 0 0,0 0 0 0 0,0 0 0 0 0,0-1 0 0 0,-1 0 0 0 0,0 1 0 0 0,0-1 0 0 0,0 0 0 0 0,-6 5 0 0 0,-49 39 0 0 0,32-27 0 0 0,15-13 0 0 0,0-1 0 0 0,-1-1 0 0 0,0 0 0 0 0,0 0 0 0 0,-1-1 0 0 0,0-1 0 0 0,0-1 0 0 0,-25 6 0 0 0,-7 3 0 0 0,36-10 0 0 0,0-1 0 0 0,0 0 0 0 0,-1-1 0 0 0,1 0 0 0 0,-1 0 0 0 0,1-1 0 0 0,-1 0 0 0 0,1-1 0 0 0,-1-1 0 0 0,1 1 0 0 0,-1-2 0 0 0,-13-4 0 0 0,10 0 0 0 0,7 5 0 0 0,1-1 0 0 0,0 0 0 0 0,-1-1 0 0 0,1 1 0 0 0,0-1 0 0 0,1 0 0 0 0,-1 0 0 0 0,1-1 0 0 0,-1 0 0 0 0,2 0 0 0 0,-1 0 0 0 0,0-1 0 0 0,1 1 0 0 0,0-1 0 0 0,-4-8 0 0 0,7 11 0 0 0,0 1 0 0 0,0 0 0 0 0,0 0 0 0 0,-1-1 0 0 0,1 1 0 0 0,-1 0 0 0 0,1 0 0 0 0,-1 0 0 0 0,0 1 0 0 0,1-1 0 0 0,-4-2 0 0 0,3 2 0 0 0,0 1 0 0 0,0-1 0 0 0,0 0 0 0 0,1 0 0 0 0,-1 1 0 0 0,1-1 0 0 0,-1 0 0 0 0,1 0 0 0 0,0-1 0 0 0,0 1 0 0 0,0 0 0 0 0,-2-4 0 0 0,-6-14 0 0 0,6 16 0 0 0,1-1 0 0 0,0 1 0 0 0,0-1 0 0 0,0 0 0 0 0,0 0 0 0 0,1 0 0 0 0,0 0 0 0 0,0 0 0 0 0,0 0 0 0 0,1 0 0 0 0,0-6 0 0 0,0 1 0 0 0,0-1 0 0 0,1 0 0 0 0,0 0 0 0 0,1 1 0 0 0,1-1 0 0 0,-1 1 0 0 0,2-1 0 0 0,-1 1 0 0 0,1 0 0 0 0,1 0 0 0 0,0 1 0 0 0,0 0 0 0 0,11-15 0 0 0,-10 18 0 0 0,-3 4 0 0 0,0-1 0 0 0,0 0 0 0 0,0-1 0 0 0,0 1 0 0 0,-1-1 0 0 0,1 1 0 0 0,-1-1 0 0 0,4-7 0 0 0,-5 9 0 0 0,0-1 0 0 0,0 1 0 0 0,0-1 0 0 0,1 1 0 0 0,-1 0 0 0 0,1-1 0 0 0,0 1 0 0 0,-1 0 0 0 0,1 0 0 0 0,0 0 0 0 0,0 1 0 0 0,1-1 0 0 0,-1 0 0 0 0,4-1 0 0 0,5-6 0 0 0,7-13 0 0 0,-17 20 0 0 0,1 0 0 0 0,-1-1 0 0 0,1 1 0 0 0,0 0 0 0 0,0 0 0 0 0,0 1 0 0 0,0-1 0 0 0,0 0 0 0 0,0 1 0 0 0,1-1 0 0 0,-1 1 0 0 0,0 0 0 0 0,1 0 0 0 0,-1 0 0 0 0,1 0 0 0 0,-1 0 0 0 0,5-1 0 0 0,32-19 0 0 0,-32 17 0 0 0,-1 0 0 0 0,1 0 0 0 0,0 0 0 0 0,0 1 0 0 0,1-1 0 0 0,14-3 0 0 0,3 2 0 0 0,1 1 0 0 0,1 1 0 0 0,-1 2 0 0 0,0 0 0 0 0,0 2 0 0 0,1 1 0 0 0,28 5 0 0 0,-47-5 0 0 0,-1 1 0 0 0,0 0 0 0 0,0 0 0 0 0,-1 1 0 0 0,1 0 0 0 0,-1 0 0 0 0,1 0 0 0 0,-1 1 0 0 0,0 0 0 0 0,7 8 0 0 0,-4-4 0 0 0,-7-7 0 0 0,0-1 0 0 0,-1 1 0 0 0,1 0 0 0 0,0 0 0 0 0,-1 1 0 0 0,1-1 0 0 0,-1 0 0 0 0,0 1 0 0 0,0-1 0 0 0,0 0 0 0 0,0 1 0 0 0,0-1 0 0 0,-1 1 0 0 0,2 3 0 0 0,7 22 0 0 0,-4-17 0 0 0,-1-5 0 0 0,0 1 0 0 0,-1 0 0 0 0,0 0 0 0 0,0 1 0 0 0,-1-1 0 0 0,0 1 0 0 0,0-1 0 0 0,-1 1 0 0 0,1 13 0 0 0,-2 128 0 0 0,0-143 0 0 0,-1 0 0 0 0,0 0 0 0 0,0 0 0 0 0,-1 1 0 0 0,1-1 0 0 0,-2-1 0 0 0,1 1 0 0 0,0 0 0 0 0,-1-1 0 0 0,-7 11 0 0 0,-44 53 0 0 0,34-45 0 0 0,18-21 0 0 0,-1 0 0 0 0,1 1 0 0 0,-1-1 0 0 0,0 0 0 0 0,0-1 0 0 0,-1 1 0 0 0,1 0 0 0 0,0-1 0 0 0,-7 4 0 0 0,5-4 0 0 0,0 1 0 0 0,0 0 0 0 0,0 1 0 0 0,0-1 0 0 0,1 1 0 0 0,-5 5 0 0 0,-3 0 0 0 0,0 0 0 0 0,0-1 0 0 0,0 0 0 0 0,-1-1 0 0 0,0 0 0 0 0,-1-1 0 0 0,0-1 0 0 0,0 0 0 0 0,0 0 0 0 0,0-2 0 0 0,-1 0 0 0 0,-17 1 0 0 0,-5 0 0 0 0,22-3 0 0 0,-1 0 0 0 0,-28-1 0 0 0,39-1 0 0 0,0 1 0 0 0,1-1 0 0 0,-1 0 0 0 0,0-1 0 0 0,1 1 0 0 0,-1-1 0 0 0,1 0 0 0 0,0 0 0 0 0,-1 0 0 0 0,1-1 0 0 0,0 1 0 0 0,0-1 0 0 0,-4-5 0 0 0,-18-14 0 0 0,17 15 0 0 0,0-1 0 0 0,0-1 0 0 0,0 0 0 0 0,-10-13 0 0 0,-44-71 0 0 0,42 53 0 0 0,2-2 0 0 0,-14-43 0 0 0,29 71 0 0 0,2-1 0 0 0,0 0 0 0 0,0 0 0 0 0,2 1 0 0 0,0-1 0 0 0,0 0 0 0 0,1 0 0 0 0,1 0 0 0 0,1 1 0 0 0,0-1 0 0 0,1 1 0 0 0,0 0 0 0 0,9-19 0 0 0,-11 27 0 0 0,1 0 0 0 0,0 0 0 0 0,1 0 0 0 0,-1 0 0 0 0,1 0 0 0 0,0 1 0 0 0,0 0 0 0 0,1 0 0 0 0,0 0 0 0 0,0 0 0 0 0,0 1 0 0 0,0 0 0 0 0,11-7 0 0 0,6-9 0 0 0,-20 16 0 0 0,1 1 0 0 0,-1 0 0 0 0,1 0 0 0 0,0 1 0 0 0,0-1 0 0 0,0 1 0 0 0,1-1 0 0 0,-1 1 0 0 0,0 0 0 0 0,5-2 0 0 0,30-15 0 0 0,-28 13 0 0 0,0 1 0 0 0,1 0 0 0 0,0 0 0 0 0,0 1 0 0 0,0 0 0 0 0,0 1 0 0 0,1 0 0 0 0,-1 1 0 0 0,14-1 0 0 0,-24 3 0 0 0,28-1 0 0 0,52 7 0 0 0,-69-4 0 0 0,-1 1 0 0 0,0 0 0 0 0,1 1 0 0 0,-1 0 0 0 0,-1 1 0 0 0,1 0 0 0 0,11 8 0 0 0,72 42 0 0 0,-91-52 0 0 0,0-1 0 0 0,0 1 0 0 0,0-1 0 0 0,0 1 0 0 0,-1 0 0 0 0,1 0 0 0 0,-1 0 0 0 0,0 0 0 0 0,0 1 0 0 0,0-1 0 0 0,2 5 0 0 0,22 29 0 0 0,-23-34 0 0 0,0 0 0 0 0,0 0 0 0 0,0-1 0 0 0,-1 1 0 0 0,1 0 0 0 0,-1 1 0 0 0,0-1 0 0 0,0 0 0 0 0,0 1 0 0 0,0-1 0 0 0,0 1 0 0 0,-1 0 0 0 0,0-1 0 0 0,1 6 0 0 0,0-3 0 0 0,0 0 0 0 0,-1 0 0 0 0,1-1 0 0 0,-1 1 0 0 0,-1 0 0 0 0,1 1 0 0 0,-1-1 0 0 0,0 0 0 0 0,-1 0 0 0 0,1 0 0 0 0,-1 0 0 0 0,-1 0 0 0 0,-3 11 0 0 0,-2 6 0 0 0,6-16 0 0 0,-1-1 0 0 0,0 0 0 0 0,0 0 0 0 0,-1 0 0 0 0,1 0 0 0 0,-1 0 0 0 0,0 0 0 0 0,-1-1 0 0 0,1 1 0 0 0,-1-1 0 0 0,0 0 0 0 0,-8 7 0 0 0,4-6 0 0 0,4-3 0 0 0,0 0 0 0 0,0 0 0 0 0,1 0 0 0 0,-1 0 0 0 0,1 1 0 0 0,0 0 0 0 0,-3 4 0 0 0,-6 1 0 0 0,-1 0 0 0 0,0-1 0 0 0,0-1 0 0 0,-28 12 0 0 0,35-16 0 0 0,-25 10 0 0 0,0-1 0 0 0,-1-2 0 0 0,0-1 0 0 0,0-2 0 0 0,-61 6 0 0 0,65-11 0 0 0,1-1 0 0 0,0-1 0 0 0,0-2 0 0 0,0 0 0 0 0,0-2 0 0 0,0-1 0 0 0,-36-11 0 0 0,61 15 0 0 0,-1 0 0 0 0,1 0 0 0 0,0 0 0 0 0,0 0 0 0 0,0-1 0 0 0,0 1 0 0 0,1 0 0 0 0,-1-1 0 0 0,0 1 0 0 0,1-1 0 0 0,-1 0 0 0 0,0 1 0 0 0,1-1 0 0 0,-2-2 0 0 0,-11-11 0 0 0,0 10 0 0 0,12 5 0 0 0,0 0 0 0 0,0 0 0 0 0,1 0 0 0 0,-1-1 0 0 0,0 1 0 0 0,0-1 0 0 0,1 1 0 0 0,-1-1 0 0 0,1 0 0 0 0,-1 0 0 0 0,1 0 0 0 0,-1 0 0 0 0,1 0 0 0 0,-1 0 0 0 0,1 0 0 0 0,-3-2 0 0 0,-7-8 0 0 0,0 0 0 0 0,0 0 0 0 0,1-1 0 0 0,1 0 0 0 0,0-1 0 0 0,-12-21 0 0 0,6 1 0 0 0,13 30 0 0 0,0 0 0 0 0,0-1 0 0 0,0 1 0 0 0,1-1 0 0 0,-1 1 0 0 0,1-1 0 0 0,0 0 0 0 0,0 0 0 0 0,1 0 0 0 0,-1 1 0 0 0,1-1 0 0 0,0-7 0 0 0,0 3 0 0 0,1-1 0 0 0,0 1 0 0 0,1 0 0 0 0,0-1 0 0 0,0 1 0 0 0,1 0 0 0 0,0 0 0 0 0,1 0 0 0 0,-1 1 0 0 0,1-1 0 0 0,10-13 0 0 0,5-3 0 0 0,41-42 0 0 0,-46 53 0 0 0,8-11 0 0 0,2 2 0 0 0,1 0 0 0 0,0 2 0 0 0,2 1 0 0 0,48-27 0 0 0,-67 43 0 0 0,1 0 0 0 0,-1 0 0 0 0,1 1 0 0 0,14-2 0 0 0,14-3 0 0 0,-23 4 0 0 0,0 1 0 0 0,0 1 0 0 0,1 0 0 0 0,-1 1 0 0 0,0 0 0 0 0,0 1 0 0 0,1 0 0 0 0,-1 2 0 0 0,0-1 0 0 0,22 9 0 0 0,-34-11 0 0 0,1 1 0 0 0,-1 0 0 0 0,0 0 0 0 0,0 0 0 0 0,0 0 0 0 0,0 0 0 0 0,0 0 0 0 0,0 1 0 0 0,0-1 0 0 0,-1 0 0 0 0,1 1 0 0 0,0 0 0 0 0,-1-1 0 0 0,1 1 0 0 0,-1 0 0 0 0,0 0 0 0 0,2 3 0 0 0,-1-2 0 0 0,0 0 0 0 0,0 0 0 0 0,1 0 0 0 0,-1 0 0 0 0,1 0 0 0 0,-1 0 0 0 0,1-1 0 0 0,5 4 0 0 0,-2-2 0 0 0,-4-3 0 0 0,0-1 0 0 0,0 1 0 0 0,-1 0 0 0 0,1 0 0 0 0,-1 0 0 0 0,1 0 0 0 0,0 0 0 0 0,-1 0 0 0 0,0 1 0 0 0,1-1 0 0 0,-1 0 0 0 0,0 1 0 0 0,0-1 0 0 0,1 1 0 0 0,-1-1 0 0 0,-1 1 0 0 0,1 0 0 0 0,0-1 0 0 0,0 1 0 0 0,0 0 0 0 0,-1-1 0 0 0,1 1 0 0 0,0 2 0 0 0,-1-2 0 0 0,0-1 0 0 0,0 1 0 0 0,0-1 0 0 0,1 1 0 0 0,-1-1 0 0 0,1 1 0 0 0,-1-1 0 0 0,1 0 0 0 0,-1 1 0 0 0,1-1 0 0 0,0 0 0 0 0,0 0 0 0 0,0 1 0 0 0,0-1 0 0 0,0 0 0 0 0,0 0 0 0 0,0 0 0 0 0,0 0 0 0 0,2 1 0 0 0,11 13 0 0 0,-8-2 0 0 0,0 1 0 0 0,-1-1 0 0 0,-1 1 0 0 0,-1 0 0 0 0,0 0 0 0 0,0 1 0 0 0,-1 14 0 0 0,0 17 0 0 0,0-34 0 0 0,-1 1 0 0 0,-1-1 0 0 0,0 0 0 0 0,0 0 0 0 0,-1 0 0 0 0,-1 0 0 0 0,0 0 0 0 0,0 0 0 0 0,-2 0 0 0 0,1-1 0 0 0,-9 19 0 0 0,-15 13 0 0 0,-2-2 0 0 0,-54 59 0 0 0,54-67 0 0 0,23-24 0 0 0,-1-1 0 0 0,0-1 0 0 0,0 1 0 0 0,-1-1 0 0 0,-11 9 0 0 0,-38 21 0 0 0,44-27 0 0 0,1-2 0 0 0,-2 1 0 0 0,1-2 0 0 0,-1 0 0 0 0,0 0 0 0 0,-20 5 0 0 0,10-5 0 0 0,-2 0 0 0 0,1-2 0 0 0,-34 3 0 0 0,48-7 0 0 0,1-1 0 0 0,-1 0 0 0 0,1-1 0 0 0,0 0 0 0 0,-1-1 0 0 0,1 0 0 0 0,0 0 0 0 0,0-1 0 0 0,0-1 0 0 0,0 1 0 0 0,-10-7 0 0 0,19 9 0 0 0,0 1 0 0 0,-1-1 0 0 0,1 1 0 0 0,0-1 0 0 0,1 0 0 0 0,-1 1 0 0 0,0-1 0 0 0,0 0 0 0 0,0 0 0 0 0,0 0 0 0 0,1 0 0 0 0,-1 0 0 0 0,0 0 0 0 0,1 0 0 0 0,-1 0 0 0 0,0 0 0 0 0,1 0 0 0 0,0 0 0 0 0,-1 0 0 0 0,1 0 0 0 0,0-1 0 0 0,-1 1 0 0 0,1 0 0 0 0,0-2 0 0 0,0 2 0 0 0,0 0 0 0 0,0-1 0 0 0,0 1 0 0 0,0 0 0 0 0,-1 0 0 0 0,1 0 0 0 0,0 0 0 0 0,-1 0 0 0 0,1 0 0 0 0,-1 0 0 0 0,1 0 0 0 0,-1 0 0 0 0,1 0 0 0 0,-1 0 0 0 0,0 0 0 0 0,1 1 0 0 0,-1-1 0 0 0,0 0 0 0 0,0 0 0 0 0,0 1 0 0 0,1-1 0 0 0,-1 0 0 0 0,-2 0 0 0 0,0-3 0 0 0,0 0 0 0 0,0 1 0 0 0,0-1 0 0 0,0-1 0 0 0,0 1 0 0 0,1 0 0 0 0,0-1 0 0 0,0 1 0 0 0,0-1 0 0 0,1 0 0 0 0,0 1 0 0 0,0-1 0 0 0,0 0 0 0 0,0 0 0 0 0,0-5 0 0 0,-4-16 0 0 0,3 14 0 0 0,0-1 0 0 0,1 1 0 0 0,1-1 0 0 0,0 0 0 0 0,0 1 0 0 0,1-1 0 0 0,1 1 0 0 0,0-1 0 0 0,7-18 0 0 0,-4-15 0 0 0,4-23 0 0 0,-8 64 0 0 0,0 0 0 0 0,0 0 0 0 0,1 0 0 0 0,0 0 0 0 0,0 0 0 0 0,0 0 0 0 0,1 1 0 0 0,-1-1 0 0 0,1 1 0 0 0,5-6 0 0 0,-5 7 0 0 0,1-1 0 0 0,-1 1 0 0 0,0-1 0 0 0,0 0 0 0 0,0 1 0 0 0,0-1 0 0 0,-1 0 0 0 0,0-1 0 0 0,0 1 0 0 0,3-7 0 0 0,-5 9 0 0 0,1-1 0 0 0,0 0 0 0 0,0 1 0 0 0,0-1 0 0 0,0 1 0 0 0,1-1 0 0 0,-1 1 0 0 0,1-1 0 0 0,-1 1 0 0 0,1 0 0 0 0,0 0 0 0 0,0 0 0 0 0,4-3 0 0 0,-4 3 0 0 0,0 0 0 0 0,1 0 0 0 0,-1-1 0 0 0,0 1 0 0 0,0-1 0 0 0,0 1 0 0 0,-1-1 0 0 0,1 0 0 0 0,-1 1 0 0 0,3-6 0 0 0,2-1 0 0 0,0 1 0 0 0,0 0 0 0 0,1 0 0 0 0,0 0 0 0 0,1 1 0 0 0,0 0 0 0 0,0 1 0 0 0,0-1 0 0 0,13-6 0 0 0,8-7 0 0 0,-25 17 0 0 0,0 1 0 0 0,1 0 0 0 0,-1 0 0 0 0,1 0 0 0 0,-1 0 0 0 0,1 1 0 0 0,-1 0 0 0 0,1 0 0 0 0,0 0 0 0 0,0 0 0 0 0,0 1 0 0 0,-1 0 0 0 0,1 0 0 0 0,8 1 0 0 0,5-1 0 0 0,-16 0 0 0 0,1 0 0 0 0,0 0 0 0 0,0 0 0 0 0,0 1 0 0 0,-1-1 0 0 0,1 0 0 0 0,0 1 0 0 0,-1 0 0 0 0,1 0 0 0 0,0 0 0 0 0,-1 0 0 0 0,1 0 0 0 0,-1 0 0 0 0,0 1 0 0 0,1-1 0 0 0,-1 1 0 0 0,0-1 0 0 0,0 1 0 0 0,0 0 0 0 0,3 3 0 0 0,-3-3 0 0 0,-1 1 0 0 0,1-1 0 0 0,0 0 0 0 0,0 1 0 0 0,0-1 0 0 0,1 0 0 0 0,-1 0 0 0 0,0-1 0 0 0,4 3 0 0 0,18 18 0 0 0,-17-9 0 0 0,1 1 0 0 0,-2 0 0 0 0,0 0 0 0 0,0 1 0 0 0,-2 0 0 0 0,0 0 0 0 0,0 0 0 0 0,-2 1 0 0 0,0-1 0 0 0,0 1 0 0 0,-2-1 0 0 0,0 1 0 0 0,0-1 0 0 0,-2 1 0 0 0,0-1 0 0 0,0 1 0 0 0,-2-1 0 0 0,0 0 0 0 0,0 0 0 0 0,-11 22 0 0 0,11-31 0 0 0,0 0 0 0 0,-1 0 0 0 0,1 0 0 0 0,-1-1 0 0 0,0 0 0 0 0,0 0 0 0 0,-10 7 0 0 0,-21 22 0 0 0,27-22 0 0 0,8-9 0 0 0,-1-1 0 0 0,0 1 0 0 0,0-1 0 0 0,0 0 0 0 0,0 0 0 0 0,-1 1 0 0 0,1-1 0 0 0,-1-1 0 0 0,1 1 0 0 0,-5 2 0 0 0,-28 21 0 0 0,32-22 0 0 0,0 0 0 0 0,0 0 0 0 0,-1-1 0 0 0,1 0 0 0 0,0 0 0 0 0,-1 1 0 0 0,0-2 0 0 0,1 1 0 0 0,-8 2 0 0 0,-28 10 0 0 0,23-7 0 0 0,-1-2 0 0 0,-27 7 0 0 0,39-11 0 0 0,0 0 0 0 0,0-1 0 0 0,0 1 0 0 0,-1-1 0 0 0,1 0 0 0 0,0-1 0 0 0,0 1 0 0 0,0-1 0 0 0,0 0 0 0 0,-1-1 0 0 0,1 1 0 0 0,1-1 0 0 0,-8-3 0 0 0,-6-7 0 0 0,0-1 0 0 0,0 0 0 0 0,2-2 0 0 0,0 0 0 0 0,0 0 0 0 0,2-2 0 0 0,-22-30 0 0 0,29 34 0 0 0,1 0 0 0 0,0 0 0 0 0,1 0 0 0 0,1-1 0 0 0,0 0 0 0 0,1 0 0 0 0,0 0 0 0 0,1-1 0 0 0,0 1 0 0 0,2 0 0 0 0,-1-1 0 0 0,4-19 0 0 0,-3 7 0 0 0,1 15 0 0 0,1 0 0 0 0,0 1 0 0 0,1-1 0 0 0,0 0 0 0 0,1 1 0 0 0,0 0 0 0 0,1 0 0 0 0,0 0 0 0 0,0 1 0 0 0,2-1 0 0 0,-1 1 0 0 0,12-13 0 0 0,8-15 0 0 0,29-34 0 0 0,-8 14 0 0 0,-33 43 0 0 0,1 0 0 0 0,0 1 0 0 0,18-13 0 0 0,-18 16 0 0 0,0 1 0 0 0,1 1 0 0 0,0 0 0 0 0,1 1 0 0 0,0 1 0 0 0,0 0 0 0 0,0 2 0 0 0,1 0 0 0 0,0 1 0 0 0,0 0 0 0 0,29-1 0 0 0,-41 6 0 0 0,0-1 0 0 0,0 1 0 0 0,0 1 0 0 0,0-1 0 0 0,-1 1 0 0 0,1 0 0 0 0,0 0 0 0 0,-1 0 0 0 0,0 1 0 0 0,1 0 0 0 0,-1 0 0 0 0,0 1 0 0 0,6 5 0 0 0,-3-3 0 0 0,-1 1 0 0 0,0 0 0 0 0,0 0 0 0 0,-1 1 0 0 0,0 0 0 0 0,7 11 0 0 0,9 25 0 0 0,-19-41 0 0 0,0 1 0 0 0,0 0 0 0 0,-1 0 0 0 0,1 0 0 0 0,-1 0 0 0 0,0 0 0 0 0,0 1 0 0 0,2 4 0 0 0,5 14 0 0 0,-3-2 0 0 0,-1 0 0 0 0,-1 0 0 0 0,-2 0 0 0 0,0 1 0 0 0,0 0 0 0 0,-2-1 0 0 0,-4 35 0 0 0,2-48 0 0 0,1 0 0 0 0,-1 1 0 0 0,0-1 0 0 0,-1-1 0 0 0,0 1 0 0 0,0 0 0 0 0,-1-1 0 0 0,-7 12 0 0 0,-45 57 0 0 0,17-26 0 0 0,32-41 0 0 0,0-1 0 0 0,0 0 0 0 0,-1-1 0 0 0,0 1 0 0 0,0-2 0 0 0,0 1 0 0 0,-1-1 0 0 0,-9 5 0 0 0,-103 60 0 0 0,103-62 0 0 0,0 0 0 0 0,-1-2 0 0 0,0 0 0 0 0,0-1 0 0 0,0-1 0 0 0,-1-1 0 0 0,1-1 0 0 0,-1 0 0 0 0,0-2 0 0 0,0 0 0 0 0,0-1 0 0 0,0-1 0 0 0,-27-5 0 0 0,36 3 0 0 0,1-2 0 0 0,-1 1 0 0 0,1-2 0 0 0,0 1 0 0 0,1-1 0 0 0,-1-1 0 0 0,1 0 0 0 0,0 0 0 0 0,-12-13 0 0 0,-8-21 0 0 0,15 33 0 0 0,13 7 0 0 0,0 0 0 0 0,-1 1 0 0 0,1-1 0 0 0,0 0 0 0 0,0 0 0 0 0,0 1 0 0 0,0-1 0 0 0,0 0 0 0 0,0 0 0 0 0,0 0 0 0 0,0-1 0 0 0,0 1 0 0 0,0 0 0 0 0,1 0 0 0 0,-1 0 0 0 0,0-1 0 0 0,1 1 0 0 0,-1 0 0 0 0,1 0 0 0 0,-1-1 0 0 0,1 1 0 0 0,0-1 0 0 0,-1 1 0 0 0,1-2 0 0 0,-9-21 0 0 0,8 22 0 0 0,0 0 0 0 0,0 0 0 0 0,0 0 0 0 0,0 1 0 0 0,1-1 0 0 0,-1 0 0 0 0,1 0 0 0 0,-1 0 0 0 0,1 0 0 0 0,0 0 0 0 0,0 0 0 0 0,0 0 0 0 0,0-4 0 0 0,0-10 0 0 0,-1 8 0 0 0,0 0 0 0 0,1 1 0 0 0,1-1 0 0 0,-1 0 0 0 0,1 1 0 0 0,0-1 0 0 0,1 0 0 0 0,0 1 0 0 0,0 0 0 0 0,0-1 0 0 0,1 1 0 0 0,0 0 0 0 0,1 0 0 0 0,-1 0 0 0 0,6-6 0 0 0,-4 6 0 0 0,1-2 0 0 0,0 1 0 0 0,1-1 0 0 0,0 1 0 0 0,0 1 0 0 0,0-1 0 0 0,16-10 0 0 0,6 1 0 0 0,-12-11 0 0 0,13 12 0 0 0,-12 4 0 0 0,21-9 0 0 0,-37 20 0 0 0,0 1 0 0 0,0-1 0 0 0,0 0 0 0 0,0 0 0 0 0,0 0 0 0 0,0 0 0 0 0,-1 0 0 0 0,1 0 0 0 0,0 0 0 0 0,0-1 0 0 0,-1 1 0 0 0,1-1 0 0 0,-1 1 0 0 0,1-1 0 0 0,-1 0 0 0 0,0 1 0 0 0,2-5 0 0 0,-2 4 0 0 0,1 0 0 0 0,-1 0 0 0 0,0 1 0 0 0,0-1 0 0 0,1 0 0 0 0,-1 1 0 0 0,1-1 0 0 0,-1 1 0 0 0,1-1 0 0 0,0 1 0 0 0,0 0 0 0 0,0 0 0 0 0,-1-1 0 0 0,1 1 0 0 0,0 1 0 0 0,0-1 0 0 0,4-1 0 0 0,0 0 0 0 0,-1 0 0 0 0,0 0 0 0 0,0-1 0 0 0,0 1 0 0 0,0-1 0 0 0,0 0 0 0 0,0-1 0 0 0,-1 1 0 0 0,7-8 0 0 0,-1 4 0 0 0,0 1 0 0 0,1 0 0 0 0,0 1 0 0 0,0 0 0 0 0,0 0 0 0 0,0 1 0 0 0,0 1 0 0 0,18-4 0 0 0,32-10 0 0 0,-40 12 0 0 0,1 0 0 0 0,0 2 0 0 0,-1 1 0 0 0,1 0 0 0 0,1 2 0 0 0,-1 0 0 0 0,35 6 0 0 0,-48-3 0 0 0,0 0 0 0 0,0 0 0 0 0,0 1 0 0 0,0 0 0 0 0,-1 0 0 0 0,0 1 0 0 0,0 0 0 0 0,0 1 0 0 0,-1 0 0 0 0,1 0 0 0 0,6 8 0 0 0,-5 2 0 0 0,2 1 0 0 0,-7-13 0 0 0,-1 0 0 0 0,1 1 0 0 0,-1-1 0 0 0,0 0 0 0 0,0 1 0 0 0,0 0 0 0 0,-1 0 0 0 0,0 0 0 0 0,0 0 0 0 0,0 0 0 0 0,0 0 0 0 0,-1 0 0 0 0,0 1 0 0 0,0-1 0 0 0,0 1 0 0 0,-1-1 0 0 0,0 0 0 0 0,-1 11 0 0 0,1 0 0 0 0,-2 0 0 0 0,0 0 0 0 0,-1 0 0 0 0,0 0 0 0 0,-10 24 0 0 0,12-38 0 0 0,0 0 0 0 0,0 1 0 0 0,0-1 0 0 0,0 0 0 0 0,-1-1 0 0 0,1 1 0 0 0,-1 0 0 0 0,0 0 0 0 0,1-1 0 0 0,-1 1 0 0 0,0 0 0 0 0,0-1 0 0 0,-3 2 0 0 0,3-2 0 0 0,-1 1 0 0 0,0 0 0 0 0,1 0 0 0 0,-1 0 0 0 0,1 1 0 0 0,0-1 0 0 0,0 1 0 0 0,0-1 0 0 0,-3 5 0 0 0,2-2 0 0 0,-1 0 0 0 0,0-1 0 0 0,-1 1 0 0 0,1-1 0 0 0,-1 0 0 0 0,0 0 0 0 0,0 0 0 0 0,-7 3 0 0 0,-27 23 0 0 0,38-29 0 0 0,-1 1 0 0 0,0-1 0 0 0,1 1 0 0 0,-1-1 0 0 0,0 0 0 0 0,1 0 0 0 0,-1 0 0 0 0,0 0 0 0 0,0 0 0 0 0,0 0 0 0 0,0 0 0 0 0,0 0 0 0 0,0-1 0 0 0,-2 1 0 0 0,1-1 0 0 0,1 1 0 0 0,0-1 0 0 0,0 1 0 0 0,0 0 0 0 0,0 0 0 0 0,0 0 0 0 0,0 0 0 0 0,0 0 0 0 0,0 0 0 0 0,0 0 0 0 0,0 1 0 0 0,-1 1 0 0 0,-1 0 0 0 0,-1-1 0 0 0,1 0 0 0 0,0 0 0 0 0,0 0 0 0 0,-1 0 0 0 0,1 0 0 0 0,-1-1 0 0 0,0 0 0 0 0,1 0 0 0 0,-9 0 0 0 0,-50 0 0 0 0,61-2 0 0 0,0 1 0 0 0,-1-1 0 0 0,1 0 0 0 0,0-1 0 0 0,0 1 0 0 0,0 0 0 0 0,0-1 0 0 0,0 1 0 0 0,0-1 0 0 0,0 0 0 0 0,0 1 0 0 0,1-1 0 0 0,-1 0 0 0 0,1 0 0 0 0,-1 0 0 0 0,1 0 0 0 0,-2-4 0 0 0,0 2 0 0 0,1 0 0 0 0,0-1 0 0 0,0 1 0 0 0,1-1 0 0 0,-1 1 0 0 0,1-1 0 0 0,0 1 0 0 0,-1-9 0 0 0,2-4 0 0 0,-1 13 0 0 0,0-1 0 0 0,1 1 0 0 0,-1 0 0 0 0,1-1 0 0 0,0 1 0 0 0,0 0 0 0 0,1 0 0 0 0,0-1 0 0 0,-1 1 0 0 0,1 0 0 0 0,1 0 0 0 0,-1 0 0 0 0,1-1 0 0 0,3-6 0 0 0,14-17 0 0 0,-17 25 0 0 0,-1 1 0 0 0,0-1 0 0 0,1 0 0 0 0,-1 1 0 0 0,1-1 0 0 0,0 1 0 0 0,0 0 0 0 0,0-1 0 0 0,0 1 0 0 0,0 0 0 0 0,1 0 0 0 0,-1 1 0 0 0,1-1 0 0 0,3-2 0 0 0,18-10 0 0 0,-9 4 0 0 0,0 2 0 0 0,0 0 0 0 0,0 0 0 0 0,1 2 0 0 0,1 0 0 0 0,-1 0 0 0 0,21-3 0 0 0,-9 5 0 0 0,0 2 0 0 0,37 0 0 0 0,-56 3 0 0 0,0-1 0 0 0,-1 1 0 0 0,1 1 0 0 0,0 0 0 0 0,0 0 0 0 0,-1 1 0 0 0,0-1 0 0 0,1 2 0 0 0,-1-1 0 0 0,0 2 0 0 0,11 6 0 0 0,-10-4 0 0 0,-5-5 0 0 0,-1 0 0 0 0,1 1 0 0 0,-1 0 0 0 0,0 0 0 0 0,0 0 0 0 0,0 0 0 0 0,0 0 0 0 0,3 5 0 0 0,-3-4 0 0 0,-1-1 0 0 0,1 0 0 0 0,1 1 0 0 0,-1-1 0 0 0,0 0 0 0 0,8 4 0 0 0,-9-6 0 0 0,0 1 0 0 0,0-1 0 0 0,0 0 0 0 0,-1 0 0 0 0,1 1 0 0 0,0-1 0 0 0,-1 0 0 0 0,1 1 0 0 0,-1 0 0 0 0,0-1 0 0 0,1 1 0 0 0,-1 0 0 0 0,0 0 0 0 0,0 0 0 0 0,0 0 0 0 0,0 0 0 0 0,0 0 0 0 0,-1 0 0 0 0,1 0 0 0 0,-1 0 0 0 0,1 0 0 0 0,-1 0 0 0 0,0 0 0 0 0,0 3 0 0 0,0-1 0 0 0,1 15 0 0 0,-2 0 0 0 0,-5 36 0 0 0,5-49 0 0 0,-1 0 0 0 0,0-1 0 0 0,0 1 0 0 0,0-1 0 0 0,0 0 0 0 0,-1 1 0 0 0,0-1 0 0 0,0 0 0 0 0,-1-1 0 0 0,1 1 0 0 0,-1-1 0 0 0,-9 9 0 0 0,-34 26 0 0 0,-80 52 0 0 0,107-80 0 0 0,-1-2 0 0 0,0 0 0 0 0,0-1 0 0 0,-42 9 0 0 0,10-3 0 0 0,30-7 0 0 0,-2-1 0 0 0,1-1 0 0 0,-1-1 0 0 0,1-1 0 0 0,-1-2 0 0 0,0 0 0 0 0,0-1 0 0 0,0-2 0 0 0,0-1 0 0 0,1 0 0 0 0,-1-2 0 0 0,-26-9 0 0 0,45 12 0 0 0,-1-1 0 0 0,1 0 0 0 0,0-1 0 0 0,0 1 0 0 0,-7-7 0 0 0,-27-12 0 0 0,38 21 0 0 0,-1 0 0 0 0,1 0 0 0 0,-1-1 0 0 0,1 1 0 0 0,0 0 0 0 0,-1-1 0 0 0,1 1 0 0 0,0-1 0 0 0,0 0 0 0 0,0 0 0 0 0,0 0 0 0 0,-2-3 0 0 0,-24-19 0 0 0,22 19 0 0 0,1 0 0 0 0,0 0 0 0 0,0 0 0 0 0,0-1 0 0 0,0 1 0 0 0,1-1 0 0 0,0 0 0 0 0,0-1 0 0 0,1 1 0 0 0,0-1 0 0 0,0 1 0 0 0,-2-8 0 0 0,2 6 0 0 0,0-1 0 0 0,0 1 0 0 0,1 0 0 0 0,0-1 0 0 0,1 1 0 0 0,0-1 0 0 0,0 0 0 0 0,1 1 0 0 0,0-1 0 0 0,2-14 0 0 0,3 11 0 0 0,1 0 0 0 0,0 0 0 0 0,1 0 0 0 0,0 1 0 0 0,1 0 0 0 0,0 0 0 0 0,10-9 0 0 0,7-11 0 0 0,-9 10 0 0 0,1 1 0 0 0,1 1 0 0 0,23-19 0 0 0,-15 13 0 0 0,-25 23 0 0 0,1 0 0 0 0,0 1 0 0 0,0-1 0 0 0,0 0 0 0 0,0 1 0 0 0,0-1 0 0 0,1 1 0 0 0,-1-1 0 0 0,0 1 0 0 0,1 0 0 0 0,-1 0 0 0 0,5-1 0 0 0,17-8 0 0 0,-17 6 0 0 0,4-2 0 0 0,0 1 0 0 0,0 0 0 0 0,0 0 0 0 0,1 1 0 0 0,13-3 0 0 0,7 6 0 0 0,31 1 0 0 0,-58 1 0 0 0,-1 1 0 0 0,0-1 0 0 0,1 1 0 0 0,-1 0 0 0 0,0 1 0 0 0,0-1 0 0 0,0 1 0 0 0,0 0 0 0 0,5 5 0 0 0,-1-2 0 0 0,-6-4 0 0 0,1 1 0 0 0,0 0 0 0 0,0 0 0 0 0,-1 0 0 0 0,0 1 0 0 0,1-1 0 0 0,-1 0 0 0 0,0 1 0 0 0,-1 0 0 0 0,1-1 0 0 0,-1 1 0 0 0,1 0 0 0 0,-1 0 0 0 0,0 4 0 0 0,11 24 0 0 0,-9-22 0 0 0,0 0 0 0 0,-1-1 0 0 0,0 1 0 0 0,-1 0 0 0 0,0 0 0 0 0,0 0 0 0 0,-1 0 0 0 0,0 0 0 0 0,-2 10 0 0 0,1 19 0 0 0,-1-25 0 0 0,1-1 0 0 0,-2 0 0 0 0,0 1 0 0 0,0-1 0 0 0,-1-1 0 0 0,-10 22 0 0 0,-6 18 0 0 0,18-47 0 0 0,0 0 0 0 0,-1 0 0 0 0,1 0 0 0 0,-2 0 0 0 0,1-1 0 0 0,0 1 0 0 0,-6 5 0 0 0,3-3 0 0 0,0 0 0 0 0,0 1 0 0 0,1 0 0 0 0,-7 13 0 0 0,10-18 0 0 0,0 0 0 0 0,0 1 0 0 0,0-1 0 0 0,-1 0 0 0 0,1 0 0 0 0,-1 0 0 0 0,0-1 0 0 0,1 1 0 0 0,-5 2 0 0 0,-9 9 0 0 0,4-2 0 0 0,9-8 0 0 0,0-1 0 0 0,-1 0 0 0 0,0 1 0 0 0,0-1 0 0 0,0 0 0 0 0,-7 3 0 0 0,9-5 0 0 0,0 1 0 0 0,0-1 0 0 0,-1 0 0 0 0,1 1 0 0 0,0 0 0 0 0,0-1 0 0 0,0 1 0 0 0,1 0 0 0 0,-1 0 0 0 0,0 0 0 0 0,1 0 0 0 0,-2 3 0 0 0,1-3 0 0 0,1 1 0 0 0,-1-1 0 0 0,0 0 0 0 0,0 0 0 0 0,0 0 0 0 0,0 0 0 0 0,0 0 0 0 0,0 0 0 0 0,0-1 0 0 0,0 1 0 0 0,-1 0 0 0 0,1-1 0 0 0,-5 2 0 0 0,-20 10 0 0 0,6-2 0 0 0,-1 0 0 0 0,0-2 0 0 0,-1-1 0 0 0,-45 11 0 0 0,59-17 0 0 0,-15 1 0 0 0,0 0 0 0 0,-29-1 0 0 0,46-2 0 0 0,0 0 0 0 0,1-1 0 0 0,-1 1 0 0 0,0-2 0 0 0,0 1 0 0 0,1-1 0 0 0,-1 0 0 0 0,1-1 0 0 0,-1 1 0 0 0,1-1 0 0 0,0 0 0 0 0,0-1 0 0 0,-6-4 0 0 0,-19-14 0 0 0,22 17 0 0 0,1 0 0 0 0,0-1 0 0 0,1 0 0 0 0,-1 0 0 0 0,1 0 0 0 0,-10-13 0 0 0,9 8 0 0 0,1 1 0 0 0,0-1 0 0 0,1 0 0 0 0,-9-20 0 0 0,3 3 0 0 0,9 23 0 0 0,1 0 0 0 0,-1-1 0 0 0,1 0 0 0 0,0 0 0 0 0,0 0 0 0 0,1 0 0 0 0,0 0 0 0 0,0 0 0 0 0,0-9 0 0 0,0-4 0 0 0,0 10 0 0 0,1-1 0 0 0,-1 1 0 0 0,1 0 0 0 0,1 0 0 0 0,0 0 0 0 0,0 0 0 0 0,1 0 0 0 0,0 0 0 0 0,1 0 0 0 0,-1 1 0 0 0,6-10 0 0 0,4-6 0 0 0,11-16 0 0 0,149-120 0 0 0,-169 157 0 0 0,2 0 0 0 0,-1 1 0 0 0,0 0 0 0 0,1 0 0 0 0,-1 0 0 0 0,1 0 0 0 0,-1 1 0 0 0,6-2 0 0 0,25-11 0 0 0,-20 6 0 0 0,0-1 0 0 0,1 2 0 0 0,0 0 0 0 0,18-5 0 0 0,-27 10 0 0 0,0 0 0 0 0,0 0 0 0 0,0 1 0 0 0,0 0 0 0 0,1 0 0 0 0,-1 1 0 0 0,0 0 0 0 0,10 1 0 0 0,16-1 0 0 0,-24 3 0 0 0,0-1 0 0 0,0 1 0 0 0,-1 1 0 0 0,1 0 0 0 0,-1 0 0 0 0,0 0 0 0 0,0 1 0 0 0,-1 0 0 0 0,1 1 0 0 0,-1 0 0 0 0,0 0 0 0 0,7 8 0 0 0,8 49 0 0 0,-17-47 0 0 0,0 1 0 0 0,-2 0 0 0 0,0 1 0 0 0,-1-1 0 0 0,0 1 0 0 0,-1-1 0 0 0,-3 27 0 0 0,2-17 0 0 0,-4-9 0 0 0,0-2 0 0 0,-2 1 0 0 0,1 0 0 0 0,-12 21 0 0 0,8-18 0 0 0,7-15 0 0 0,-1-1 0 0 0,1 1 0 0 0,-1-1 0 0 0,0 0 0 0 0,0 0 0 0 0,-1 0 0 0 0,1-1 0 0 0,-1 1 0 0 0,1-1 0 0 0,-6 4 0 0 0,5-4 0 0 0,1-1 0 0 0,0 1 0 0 0,0 0 0 0 0,0 0 0 0 0,0 0 0 0 0,1 0 0 0 0,-1 0 0 0 0,-1 5 0 0 0,2-5 0 0 0,0-1 0 0 0,-1 1 0 0 0,1 0 0 0 0,0 0 0 0 0,-1-1 0 0 0,0 1 0 0 0,0-1 0 0 0,1 0 0 0 0,-1 0 0 0 0,0 0 0 0 0,-1 0 0 0 0,1-1 0 0 0,0 1 0 0 0,-5 1 0 0 0,-16 10 0 0 0,12-5 0 0 0,1-1 0 0 0,-1 0 0 0 0,-1-1 0 0 0,1 0 0 0 0,-1-1 0 0 0,0 0 0 0 0,0-1 0 0 0,0 0 0 0 0,-16 1 0 0 0,21-3 0 0 0,0-1 0 0 0,-1 0 0 0 0,1-1 0 0 0,0 1 0 0 0,0-2 0 0 0,0 1 0 0 0,0-1 0 0 0,0 0 0 0 0,0-1 0 0 0,0 0 0 0 0,0 0 0 0 0,0-1 0 0 0,-12-5 0 0 0,19 6 0 0 0,-1 1 0 0 0,1 0 0 0 0,-1-1 0 0 0,1 1 0 0 0,-1 0 0 0 0,1-1 0 0 0,0 0 0 0 0,0 1 0 0 0,0-1 0 0 0,0 0 0 0 0,0 1 0 0 0,0-1 0 0 0,1 0 0 0 0,-2-3 0 0 0,-3-7 0 0 0,-4 2 0 0 0,0-1 0 0 0,0 1 0 0 0,1-2 0 0 0,0 1 0 0 0,1-1 0 0 0,1 0 0 0 0,0-1 0 0 0,1 1 0 0 0,0-1 0 0 0,0 0 0 0 0,-3-22 0 0 0,8 33 0 0 0,0-1 0 0 0,-1 1 0 0 0,1-1 0 0 0,-1 1 0 0 0,1 0 0 0 0,-1-1 0 0 0,0 1 0 0 0,0 0 0 0 0,0 0 0 0 0,0-1 0 0 0,-2-1 0 0 0,2 2 0 0 0,0 1 0 0 0,0-1 0 0 0,1 0 0 0 0,-1 0 0 0 0,0 0 0 0 0,0 0 0 0 0,1 0 0 0 0,-1 0 0 0 0,1 0 0 0 0,0 0 0 0 0,0 0 0 0 0,0 0 0 0 0,-1 0 0 0 0,2-2 0 0 0,-1-8 0 0 0,3-46 0 0 0,13 8 0 0 0,-15 48 0 0 0,0-1 0 0 0,0 0 0 0 0,0 0 0 0 0,0 0 0 0 0,0 1 0 0 0,1-1 0 0 0,-1 1 0 0 0,1-1 0 0 0,0 1 0 0 0,0-1 0 0 0,-1 1 0 0 0,2 0 0 0 0,-1 0 0 0 0,0 0 0 0 0,0 0 0 0 0,3-1 0 0 0,17-21 0 0 0,-15 12 0 0 0,-4 6 0 0 0,0 0 0 0 0,0 0 0 0 0,1 0 0 0 0,0 0 0 0 0,0 1 0 0 0,0-1 0 0 0,1 1 0 0 0,7-7 0 0 0,15-5 0 0 0,-9-7 0 0 0,36-6 0 0 0,-22 14 0 0 0,-12 6 0 0 0,0 1 0 0 0,1 2 0 0 0,-1 0 0 0 0,2 1 0 0 0,23-4 0 0 0,-29 8 0 0 0,0 1 0 0 0,0 0 0 0 0,31 3 0 0 0,-41-1 0 0 0,-1 0 0 0 0,1 0 0 0 0,-1 0 0 0 0,0 0 0 0 0,0 1 0 0 0,1 0 0 0 0,-1 0 0 0 0,0 0 0 0 0,-1 0 0 0 0,1 1 0 0 0,0 0 0 0 0,-1 0 0 0 0,9 7 0 0 0,-12-8 0 0 0,0-1 0 0 0,1 0 0 0 0,-1 1 0 0 0,0-1 0 0 0,1 0 0 0 0,0 0 0 0 0,-1 0 0 0 0,1 0 0 0 0,0-1 0 0 0,-1 1 0 0 0,1 0 0 0 0,0-1 0 0 0,0 1 0 0 0,-1-1 0 0 0,3 1 0 0 0,-3-1 0 0 0,0 0 0 0 0,0 0 0 0 0,0 0 0 0 0,0 1 0 0 0,0-1 0 0 0,0 0 0 0 0,0 1 0 0 0,0-1 0 0 0,0 0 0 0 0,0 1 0 0 0,0-1 0 0 0,0 1 0 0 0,0 0 0 0 0,0-1 0 0 0,0 1 0 0 0,0 0 0 0 0,-1 0 0 0 0,1-1 0 0 0,0 1 0 0 0,-1 0 0 0 0,1 0 0 0 0,-1 0 0 0 0,1 0 0 0 0,-1 0 0 0 0,1 0 0 0 0,-1 0 0 0 0,1 0 0 0 0,-1 1 0 0 0,35 62 0 0 0,-33-59 0 0 0,1 0 0 0 0,-1 0 0 0 0,1 1 0 0 0,-1-1 0 0 0,-1 0 0 0 0,1 1 0 0 0,-1-1 0 0 0,0 1 0 0 0,0-1 0 0 0,-1 1 0 0 0,0 0 0 0 0,1-1 0 0 0,-2 9 0 0 0,2 14 0 0 0,0-18 0 0 0,0 0 0 0 0,0 1 0 0 0,-1-1 0 0 0,0 0 0 0 0,-1 1 0 0 0,0-1 0 0 0,-1 0 0 0 0,0 1 0 0 0,-5 13 0 0 0,-4 5 0 0 0,10-27 0 0 0,1 0 0 0 0,0-1 0 0 0,-1 1 0 0 0,1 0 0 0 0,-1 0 0 0 0,0 0 0 0 0,1 0 0 0 0,-1-1 0 0 0,0 1 0 0 0,0 0 0 0 0,0-1 0 0 0,0 1 0 0 0,-1-1 0 0 0,1 1 0 0 0,0-1 0 0 0,-1 0 0 0 0,1 1 0 0 0,0-1 0 0 0,-1 0 0 0 0,-3 2 0 0 0,-47 43 0 0 0,18-26 0 0 0,26-14 0 0 0,1-2 0 0 0,-1 1 0 0 0,1-1 0 0 0,-1 0 0 0 0,0-1 0 0 0,-1 0 0 0 0,1 0 0 0 0,0-1 0 0 0,-1 0 0 0 0,0 0 0 0 0,-8 0 0 0 0,15-2 0 0 0,0 0 0 0 0,0 0 0 0 0,0 0 0 0 0,0 0 0 0 0,0 0 0 0 0,0 0 0 0 0,0-1 0 0 0,0 1 0 0 0,0-1 0 0 0,0 0 0 0 0,0 1 0 0 0,1-1 0 0 0,-1 0 0 0 0,0 0 0 0 0,0 0 0 0 0,1 0 0 0 0,-1-1 0 0 0,1 1 0 0 0,-3-3 0 0 0,-12-8 0 0 0,14 11 0 0 0,1-1 0 0 0,0 1 0 0 0,-1 0 0 0 0,1-1 0 0 0,0 1 0 0 0,0-1 0 0 0,0 1 0 0 0,0-1 0 0 0,0 1 0 0 0,0-1 0 0 0,1 0 0 0 0,-1 0 0 0 0,0 1 0 0 0,1-1 0 0 0,-1 0 0 0 0,1 0 0 0 0,0-3 0 0 0,-2-38 0 0 0,2 34 0 0 0,9-44 0 0 0,-8 50 0 0 0,0 1 0 0 0,0-1 0 0 0,0 1 0 0 0,0-1 0 0 0,1 1 0 0 0,-1 0 0 0 0,1 0 0 0 0,-1-1 0 0 0,1 1 0 0 0,0 0 0 0 0,0 1 0 0 0,0-1 0 0 0,3-2 0 0 0,18-23 0 0 0,-19 22 0 0 0,-1 0 0 0 0,1 0 0 0 0,0 0 0 0 0,0 0 0 0 0,1 1 0 0 0,-1 0 0 0 0,1 0 0 0 0,0 0 0 0 0,0 0 0 0 0,8-4 0 0 0,16-14 0 0 0,-24 19 0 0 0,0 1 0 0 0,0-1 0 0 0,0 1 0 0 0,1 0 0 0 0,-1 0 0 0 0,1 0 0 0 0,-1 1 0 0 0,1 0 0 0 0,0 0 0 0 0,0 1 0 0 0,8-1 0 0 0,8 1 0 0 0,15 0 0 0 0,-36 0 0 0 0,-1 0 0 0 0,1 0 0 0 0,0-1 0 0 0,-1 1 0 0 0,1 0 0 0 0,0 1 0 0 0,-1-1 0 0 0,1 0 0 0 0,0 0 0 0 0,-1 0 0 0 0,1 0 0 0 0,-1 0 0 0 0,1 1 0 0 0,0-1 0 0 0,-1 0 0 0 0,1 0 0 0 0,-1 1 0 0 0,1-1 0 0 0,0 1 0 0 0,-1-1 0 0 0,1 0 0 0 0,-1 1 0 0 0,1-1 0 0 0,-1 1 0 0 0,0-1 0 0 0,1 1 0 0 0,0 0 0 0 0,-1 0 0 0 0,0-1 0 0 0,0 1 0 0 0,0-1 0 0 0,1 1 0 0 0,-1 0 0 0 0,0-1 0 0 0,0 1 0 0 0,1-1 0 0 0,-1 1 0 0 0,0-1 0 0 0,1 1 0 0 0,-1-1 0 0 0,1 1 0 0 0,-1-1 0 0 0,1 0 0 0 0,-1 1 0 0 0,1-1 0 0 0,-1 1 0 0 0,1-1 0 0 0,-1 0 0 0 0,1 0 0 0 0,-1 1 0 0 0,1-1 0 0 0,1 0 0 0 0,-1 1 0 0 0,0-1 0 0 0,-1 0 0 0 0,1 1 0 0 0,0-1 0 0 0,0 0 0 0 0,0 1 0 0 0,-1-1 0 0 0,1 1 0 0 0,0 0 0 0 0,0-1 0 0 0,-1 1 0 0 0,1-1 0 0 0,0 1 0 0 0,-1 0 0 0 0,1 0 0 0 0,-1-1 0 0 0,1 1 0 0 0,-1 0 0 0 0,0 0 0 0 0,1 0 0 0 0,-1-1 0 0 0,1 1 0 0 0,-1 0 0 0 0,0 0 0 0 0,0 0 0 0 0,0 0 0 0 0,0 1 0 0 0,8 8 0 0 0,-6-9 0 0 0,-1 0 0 0 0,1 1 0 0 0,-1-1 0 0 0,1 0 0 0 0,-1 1 0 0 0,0-1 0 0 0,0 1 0 0 0,0 0 0 0 0,0-1 0 0 0,0 1 0 0 0,0 0 0 0 0,0-1 0 0 0,0 1 0 0 0,-1 0 0 0 0,1 0 0 0 0,0 0 0 0 0,-1 0 0 0 0,0 0 0 0 0,0 0 0 0 0,1 0 0 0 0,-1 0 0 0 0,0 0 0 0 0,-1 2 0 0 0,-15 7 0 0 0,17-10 0 0 0,0 0 0 0 0,0-1 0 0 0,0 1 0 0 0,-1-1 0 0 0,1 1 0 0 0,0 0 0 0 0,1-1 0 0 0,-1 0 0 0 0,0 1 0 0 0,0-1 0 0 0,0 0 0 0 0,0 1 0 0 0,0-1 0 0 0,0 0 0 0 0,0 0 0 0 0,0 0 0 0 0,1 0 0 0 0,-1 0 0 0 0,0 0 0 0 0,0 0 0 0 0,0 0 0 0 0,0-1 0 0 0,0 1 0 0 0,0 0 0 0 0,0-1 0 0 0,0 1 0 0 0,0-1 0 0 0,0 1 0 0 0,0-1 0 0 0,0 1 0 0 0,0-1 0 0 0,0 0 0 0 0,0 0 0 0 0,0 1 0 0 0,0-1 0 0 0,-1 0 0 0 0,1 0 0 0 0,0 0 0 0 0,0-1 0 0 0,0 1 0 0 0,-1 1 0 0 0,1-1 0 0 0,-1 0 0 0 0,1 1 0 0 0,-1-1 0 0 0,1 1 0 0 0,-1-1 0 0 0,1 1 0 0 0,0-1 0 0 0,-1 1 0 0 0,1 0 0 0 0,0-1 0 0 0,0 1 0 0 0,-1 0 0 0 0,1-1 0 0 0,0 1 0 0 0,0 0 0 0 0,-1 0 0 0 0,1 0 0 0 0,0 0 0 0 0,0 0 0 0 0,1 0 0 0 0,-2 0 0 0 0,0 0 0 0 0,1 0 0 0 0,-1 0 0 0 0,0 0 0 0 0,1 0 0 0 0,-1 0 0 0 0,1 0 0 0 0,-1 0 0 0 0,0 0 0 0 0,1 0 0 0 0,-1 0 0 0 0,0 0 0 0 0,1-1 0 0 0,-1 1 0 0 0,0 0 0 0 0,1 0 0 0 0,-1 0 0 0 0,0 0 0 0 0,1-1 0 0 0,-1 1 0 0 0,0 0 0 0 0,1 0 0 0 0,-1 0 0 0 0,0-1 0 0 0,0 1 0 0 0,1 0 0 0 0,-1-1 0 0 0,0 1 0 0 0,0 0 0 0 0,0 0 0 0 0,1-1 0 0 0,-1 1 0 0 0,0-1 0 0 0,0 1 0 0 0,0 0 0 0 0,0-1 0 0 0,0 1 0 0 0,0-1 0 0 0,0 1 0 0 0,0 0 0 0 0,0-1 0 0 0,0 1 0 0 0,1 0 0 0 0,-1 0 0 0 0,0-1 0 0 0,0 1 0 0 0,0 0 0 0 0,0 0 0 0 0,0-1 0 0 0,0 1 0 0 0,0 0 0 0 0,0 0 0 0 0,1-1 0 0 0,-1 1 0 0 0,0 0 0 0 0,0 0 0 0 0,0 0 0 0 0,0-1 0 0 0,1 1 0 0 0,-1 0 0 0 0,0 0 0 0 0,0 0 0 0 0,1 0 0 0 0,-1 0 0 0 0,0 0 0 0 0,0-1 0 0 0,1 1 0 0 0,-1 0 0 0 0,0 0 0 0 0,0 0 0 0 0,1 0 0 0 0,-1 0 0 0 0,0 0 0 0 0,0 0 0 0 0,1 0 0 0 0,-1 0 0 0 0,1 0 0 0 0,16-1 0 0 0,-15 1 0 0 0,0-1 0 0 0,0 1 0 0 0,0 0 0 0 0,1 0 0 0 0,-1 0 0 0 0,0 0 0 0 0,0 0 0 0 0,0 0 0 0 0,0 0 0 0 0,0 1 0 0 0,0-1 0 0 0,1 1 0 0 0,-1 0 0 0 0,0 0 0 0 0,0-1 0 0 0,0 1 0 0 0,-1 0 0 0 0,1 1 0 0 0,0-1 0 0 0,0 0 0 0 0,-1 0 0 0 0,3 3 0 0 0,-1-1 0 0 0,-2-2 0 0 0,1 0 0 0 0,-1 0 0 0 0,0 1 0 0 0,0-1 0 0 0,0 0 0 0 0,1 1 0 0 0,-1-1 0 0 0,0 1 0 0 0,-1-1 0 0 0,1 1 0 0 0,0 0 0 0 0,0-1 0 0 0,-1 1 0 0 0,1 0 0 0 0,-1-1 0 0 0,1 1 0 0 0,-1 0 0 0 0,0 0 0 0 0,1 3 0 0 0,-1-4 0 0 0,1 0 0 0 0,0 0 0 0 0,0 0 0 0 0,0 1 0 0 0,-1-1 0 0 0,1 0 0 0 0,0 0 0 0 0,-1 1 0 0 0,1-1 0 0 0,-1 1 0 0 0,0-1 0 0 0,1 0 0 0 0,-1 1 0 0 0,0-1 0 0 0,0 1 0 0 0,0-1 0 0 0,0 0 0 0 0,0 1 0 0 0,0-1 0 0 0,-1 3 0 0 0,1-4 0 0 0,-1-1 0 0 0,1 1 0 0 0,0 0 0 0 0,0 0 0 0 0,-1 0 0 0 0,1 1 0 0 0,0-1 0 0 0,0 0 0 0 0,-1 0 0 0 0,1 0 0 0 0,0 0 0 0 0,-1 0 0 0 0,1 0 0 0 0,0 0 0 0 0,0 0 0 0 0,0 0 0 0 0,-1 1 0 0 0,1-1 0 0 0,0 0 0 0 0,0 0 0 0 0,-1 0 0 0 0,1 0 0 0 0,0 1 0 0 0,0-1 0 0 0,0 0 0 0 0,0 0 0 0 0,-1 1 0 0 0,1-1 0 0 0,0 0 0 0 0,0 0 0 0 0,0 1 0 0 0,0-1 0 0 0,0 0 0 0 0,0 0 0 0 0,0 1 0 0 0,0-1 0 0 0,0 0 0 0 0,-1 0 0 0 0,1 1 0 0 0,0-1 0 0 0,0 0 0 0 0,1 1 0 0 0,-3 2 0 0 0,-12 9 0 0 0,14-12 0 0 0,0 1 0 0 0,-1 0 0 0 0,1-1 0 0 0,-1 1 0 0 0,1-1 0 0 0,0 1 0 0 0,-1-1 0 0 0,1 0 0 0 0,-1 1 0 0 0,1-1 0 0 0,-1 1 0 0 0,1-1 0 0 0,-1 0 0 0 0,1 1 0 0 0,-1-1 0 0 0,0 0 0 0 0,1 1 0 0 0,-1-1 0 0 0,1 0 0 0 0,-1 0 0 0 0,0 0 0 0 0,0 0 0 0 0,-2 1 0 0 0,1 0 0 0 0,0 1 0 0 0,-1-1 0 0 0,1 0 0 0 0,0 1 0 0 0,0-1 0 0 0,0 1 0 0 0,0 0 0 0 0,0-1 0 0 0,0 1 0 0 0,0 0 0 0 0,0 0 0 0 0,-1 4 0 0 0,-23 19 0 0 0,5-9 0 0 0,17-13 0 0 0,1 0 0 0 0,-1 0 0 0 0,0 0 0 0 0,0-1 0 0 0,0 1 0 0 0,0-1 0 0 0,-6 3 0 0 0,2-3 0 0 0,-1 1 0 0 0,1 0 0 0 0,-1 0 0 0 0,-11 7 0 0 0,11-5 0 0 0,0-1 0 0 0,0 0 0 0 0,0 0 0 0 0,-1-1 0 0 0,-13 3 0 0 0,5-4 0 0 0,1 0 0 0 0,-1-1 0 0 0,0-1 0 0 0,0-1 0 0 0,-21-3 0 0 0,-7-46 0 0 0,44 47 0 0 0,-1-1 0 0 0,1 1 0 0 0,0 0 0 0 0,0-1 0 0 0,1 1 0 0 0,-1-1 0 0 0,1 0 0 0 0,-1 1 0 0 0,0-7 0 0 0,-9-22 0 0 0,7 18 0 0 0,1 0 0 0 0,0 0 0 0 0,1 0 0 0 0,1 0 0 0 0,0 0 0 0 0,1 0 0 0 0,3-25 0 0 0,-1-1 0 0 0,-2 38 0 0 0,0 1 0 0 0,0 0 0 0 0,0 0 0 0 0,0 0 0 0 0,0 0 0 0 0,1 0 0 0 0,-1-1 0 0 0,0 1 0 0 0,1 0 0 0 0,-1 0 0 0 0,1 0 0 0 0,-1 0 0 0 0,1 0 0 0 0,0 0 0 0 0,-1 0 0 0 0,1 0 0 0 0,1 0 0 0 0,8-14 0 0 0,6-18 0 0 0,-9 27 0 0 0,1 1 0 0 0,0-1 0 0 0,0-1 0 0 0,1 2 0 0 0,0-1 0 0 0,0 1 0 0 0,0 0 0 0 0,1 1 0 0 0,18-6 0 0 0,-23 8 0 0 0,2-1 0 0 0,1 1 0 0 0,-1 0 0 0 0,0 1 0 0 0,1-1 0 0 0,-1 2 0 0 0,0-1 0 0 0,1 1 0 0 0,-1 0 0 0 0,1 0 0 0 0,-1 1 0 0 0,1 0 0 0 0,-1 0 0 0 0,0 1 0 0 0,1 0 0 0 0,-1 0 0 0 0,0 1 0 0 0,0 0 0 0 0,-1 0 0 0 0,1 0 0 0 0,-1 1 0 0 0,1 0 0 0 0,8 8 0 0 0,-4-1 0 0 0,-1 1 0 0 0,0 0 0 0 0,-1 0 0 0 0,0 1 0 0 0,-1 1 0 0 0,10 22 0 0 0,-16-28 0 0 0,-1 0 0 0 0,0 0 0 0 0,0 0 0 0 0,-1 1 0 0 0,0-1 0 0 0,0 0 0 0 0,-2 9 0 0 0,1 15 0 0 0,1-24 0 0 0,0-1 0 0 0,0 1 0 0 0,0-1 0 0 0,-1 1 0 0 0,0-1 0 0 0,0 1 0 0 0,-1-1 0 0 0,0 0 0 0 0,0 0 0 0 0,-1 0 0 0 0,0 0 0 0 0,0 0 0 0 0,-1 0 0 0 0,1-1 0 0 0,-1 1 0 0 0,-7 7 0 0 0,-58 53 0 0 0,60-59 0 0 0,0 1 0 0 0,-1-1 0 0 0,0-1 0 0 0,0 0 0 0 0,0 0 0 0 0,-1-1 0 0 0,0-1 0 0 0,0 0 0 0 0,0 0 0 0 0,-13 3 0 0 0,2-2 0 0 0,0-1 0 0 0,0 0 0 0 0,0-2 0 0 0,-45 1 0 0 0,60-4 0 0 0,-1-1 0 0 0,1-1 0 0 0,0 1 0 0 0,0-1 0 0 0,0 0 0 0 0,0-1 0 0 0,0 0 0 0 0,0 0 0 0 0,0 0 0 0 0,-8-6 0 0 0,-60-47 0 0 0,62 44 0 0 0,5 5 0 0 0,0-2 0 0 0,0 1 0 0 0,1-1 0 0 0,1 0 0 0 0,0 0 0 0 0,0-1 0 0 0,0 0 0 0 0,1 0 0 0 0,1 0 0 0 0,-7-21 0 0 0,-18-39 0 0 0,24 57 0 0 0,0 0 0 0 0,0 0 0 0 0,2 0 0 0 0,-1 0 0 0 0,2-1 0 0 0,0 1 0 0 0,0-27 0 0 0,1 31 0 0 0,1 0 0 0 0,0 1 0 0 0,1-1 0 0 0,0 0 0 0 0,0 1 0 0 0,1-1 0 0 0,0 1 0 0 0,1-1 0 0 0,0 1 0 0 0,0 0 0 0 0,1 0 0 0 0,0 0 0 0 0,6-9 0 0 0,18-4 0 0 0,41-59 0 0 0,-55 66 0 0 0,1 1 0 0 0,0 0 0 0 0,0 1 0 0 0,29-15 0 0 0,-30 17 0 0 0,49-14 0 0 0,-49 14 0 0 0,-12 8 0 0 0,1 0 0 0 0,0 1 0 0 0,-1-1 0 0 0,1 0 0 0 0,0 1 0 0 0,0 0 0 0 0,0-1 0 0 0,0 1 0 0 0,0 0 0 0 0,0 0 0 0 0,0 1 0 0 0,0-1 0 0 0,3 0 0 0 0,68-14 0 0 0,-56 10 0 0 0,1 1 0 0 0,-1 1 0 0 0,33-2 0 0 0,-30 5 0 0 0,3-1 0 0 0,-1 2 0 0 0,38 5 0 0 0,-54-4 0 0 0,0-1 0 0 0,0 1 0 0 0,0 0 0 0 0,-1 1 0 0 0,1 0 0 0 0,-1 0 0 0 0,1 0 0 0 0,-1 1 0 0 0,0 0 0 0 0,-1 0 0 0 0,1 0 0 0 0,9 10 0 0 0,-8-5 0 0 0,-1 0 0 0 0,0 0 0 0 0,0 0 0 0 0,-1 0 0 0 0,-1 1 0 0 0,1 0 0 0 0,-1 0 0 0 0,-1 0 0 0 0,0 1 0 0 0,0-1 0 0 0,-1 1 0 0 0,-1 0 0 0 0,0 0 0 0 0,0-1 0 0 0,-1 1 0 0 0,0 0 0 0 0,-1 0 0 0 0,0 0 0 0 0,-1-1 0 0 0,0 1 0 0 0,0-1 0 0 0,-1 1 0 0 0,-1-1 0 0 0,0 0 0 0 0,0 0 0 0 0,-7 10 0 0 0,-14 34 0 0 0,-51 25 0 0 0,24-37 0 0 0,42-36 0 0 0,1 2 0 0 0,0-1 0 0 0,0 1 0 0 0,-14 18 0 0 0,17-20 0 0 0,0 0 0 0 0,-1-1 0 0 0,1 0 0 0 0,-1 0 0 0 0,0 0 0 0 0,-1-1 0 0 0,1 0 0 0 0,-1 0 0 0 0,1-1 0 0 0,-1 0 0 0 0,0-1 0 0 0,0 1 0 0 0,-1-1 0 0 0,-9 0 0 0 0,-45 18 0 0 0,44-13 0 0 0,-1 0 0 0 0,1-1 0 0 0,-1-1 0 0 0,0-1 0 0 0,-1-1 0 0 0,1 0 0 0 0,-1-2 0 0 0,1 0 0 0 0,-1-2 0 0 0,1 0 0 0 0,-1-1 0 0 0,-35-9 0 0 0,51 10 0 0 0,1-1 0 0 0,0 1 0 0 0,1-1 0 0 0,-1 0 0 0 0,0 0 0 0 0,0 0 0 0 0,1-1 0 0 0,-1 1 0 0 0,1-1 0 0 0,0 0 0 0 0,-3-3 0 0 0,-26-22 0 0 0,5-2 0 0 0,7 4 0 0 0,-8 6 0 0 0,-21-54 0 0 0,46 68 0 0 0,-1-1 0 0 0,1 1 0 0 0,0-1 0 0 0,1 1 0 0 0,0-1 0 0 0,0 0 0 0 0,0 0 0 0 0,1 0 0 0 0,0 0 0 0 0,-1-7 0 0 0,3-78 0 0 0,1 44 0 0 0,-2 38 0 0 0,1-1 0 0 0,1 0 0 0 0,-1 0 0 0 0,2 1 0 0 0,-1-1 0 0 0,2 1 0 0 0,-1 0 0 0 0,1 0 0 0 0,1 0 0 0 0,0 0 0 0 0,0 1 0 0 0,8-11 0 0 0,10-9 0 0 0,0 2 0 0 0,38-35 0 0 0,-21 22 0 0 0,-9 13 0 0 0,1 1 0 0 0,2 1 0 0 0,0 2 0 0 0,69-35 0 0 0,-55 44 0 0 0,-10 4 0 0 0,-17 2 0 0 0,1 2 0 0 0,0 0 0 0 0,1 1 0 0 0,-1 2 0 0 0,46-2 0 0 0,120 10 0 0 0,-171-3 0 0 0,-1 0 0 0 0,0 1 0 0 0,0 1 0 0 0,1 1 0 0 0,-2 0 0 0 0,1 1 0 0 0,-1 0 0 0 0,23 13 0 0 0,-13-2 0 0 0,0 0 0 0 0,-1 1 0 0 0,31 32 0 0 0,-53-49 0 0 0,0 1 0 0 0,0-1 0 0 0,-1 1 0 0 0,1 0 0 0 0,-1 0 0 0 0,1-1 0 0 0,-1 1 0 0 0,0 0 0 0 0,0 0 0 0 0,1 0 0 0 0,-1 1 0 0 0,-1-1 0 0 0,1 0 0 0 0,1 4 0 0 0,-2-4 0 0 0,1 1 0 0 0,0-1 0 0 0,0 1 0 0 0,-1-1 0 0 0,2 0 0 0 0,-1 1 0 0 0,0-1 0 0 0,0 0 0 0 0,1 0 0 0 0,2 4 0 0 0,1 0 0 0 0,-1 1 0 0 0,0 0 0 0 0,0 1 0 0 0,-1-1 0 0 0,0 0 0 0 0,-1 1 0 0 0,1 0 0 0 0,-1-1 0 0 0,-1 1 0 0 0,0 0 0 0 0,0 0 0 0 0,0 0 0 0 0,-1 0 0 0 0,-1 10 0 0 0,1-16 0 0 0,0 29 0 0 0,-6 45 0 0 0,5-67 0 0 0,0-1 0 0 0,-1 1 0 0 0,0 0 0 0 0,-1-1 0 0 0,0 0 0 0 0,-1 1 0 0 0,1-1 0 0 0,-1-1 0 0 0,-1 1 0 0 0,-8 11 0 0 0,-6 4 0 0 0,-1-2 0 0 0,-28 44 0 0 0,45-62 0 0 0,1 0 0 0 0,-1 0 0 0 0,0 0 0 0 0,0 0 0 0 0,0 0 0 0 0,0-1 0 0 0,-7 5 0 0 0,-16 13 0 0 0,6-2 0 0 0,0-1 0 0 0,-26 17 0 0 0,40-30 0 0 0,-5 2 0 0 0,0-1 0 0 0,0 0 0 0 0,-1 0 0 0 0,1-1 0 0 0,-1-1 0 0 0,-16 3 0 0 0,-13 5 0 0 0,16-5 0 0 0,1 0 0 0 0,-1-2 0 0 0,-1-1 0 0 0,1-1 0 0 0,0-1 0 0 0,-1-1 0 0 0,1-1 0 0 0,0-2 0 0 0,-29-5 0 0 0,49 6 0 0 0,-1 0 0 0 0,1 0 0 0 0,0 0 0 0 0,0-1 0 0 0,0 1 0 0 0,0-1 0 0 0,-6-5 0 0 0,-9-5 0 0 0,-23-13 0 0 0,0-3 0 0 0,-62-53 0 0 0,94 73 0 0 0,0-1 0 0 0,1 0 0 0 0,0 0 0 0 0,1-1 0 0 0,0 0 0 0 0,0 0 0 0 0,1-1 0 0 0,1-1 0 0 0,0 1 0 0 0,1-1 0 0 0,-9-24 0 0 0,8 1 0 0 0,1 8 0 0 0,0 1 0 0 0,2-1 0 0 0,2 0 0 0 0,0 0 0 0 0,3-44 0 0 0,3 59 0 0 0,0 1 0 0 0,1-1 0 0 0,0 1 0 0 0,1-1 0 0 0,0 2 0 0 0,1-1 0 0 0,0 1 0 0 0,1 0 0 0 0,1 0 0 0 0,12-12 0 0 0,23-23 0 0 0,93-75 0 0 0,-118 107 0 0 0,1 2 0 0 0,24-12 0 0 0,-7 3 0 0 0,-24 13 0 0 0,1 0 0 0 0,1 0 0 0 0,-1 2 0 0 0,1-1 0 0 0,0 2 0 0 0,30-7 0 0 0,-36 10 0 0 0,0-1 0 0 0,-1 1 0 0 0,1-1 0 0 0,-1-1 0 0 0,11-5 0 0 0,-12 4 0 0 0,1 2 0 0 0,-1-1 0 0 0,1 1 0 0 0,0 0 0 0 0,1 1 0 0 0,-1 0 0 0 0,11-1 0 0 0,396-16 0 0 0,-403 19 0 0 0,1 0 0 0 0,-1 1 0 0 0,1 0 0 0 0,-1 1 0 0 0,1 0 0 0 0,-1 1 0 0 0,0 1 0 0 0,0-1 0 0 0,0 2 0 0 0,-1 0 0 0 0,0 0 0 0 0,0 1 0 0 0,0 1 0 0 0,19 15 0 0 0,-3 0 0 0 0,-24-20 0 0 0,-1-1 0 0 0,0 1 0 0 0,0 0 0 0 0,0-1 0 0 0,0 1 0 0 0,0 0 0 0 0,-1 0 0 0 0,1 0 0 0 0,0 1 0 0 0,-1-1 0 0 0,0 0 0 0 0,2 5 0 0 0,-1-5 0 0 0,-1 1 0 0 0,0-1 0 0 0,0 1 0 0 0,1-1 0 0 0,0 1 0 0 0,-1-1 0 0 0,1 0 0 0 0,0 0 0 0 0,0 0 0 0 0,2 2 0 0 0,-2-3 0 0 0,0 1 0 0 0,-1-1 0 0 0,0 1 0 0 0,1-1 0 0 0,-1 1 0 0 0,0 0 0 0 0,0-1 0 0 0,0 1 0 0 0,0 0 0 0 0,0 0 0 0 0,0 0 0 0 0,-1 0 0 0 0,1-1 0 0 0,0 1 0 0 0,-1 0 0 0 0,0 0 0 0 0,1 3 0 0 0,12 47 0 0 0,-7-35 0 0 0,-2 1 0 0 0,0 0 0 0 0,-1 1 0 0 0,1 27 0 0 0,-4-30 0 0 0,0 1 0 0 0,-2 0 0 0 0,0 0 0 0 0,0-1 0 0 0,-2 1 0 0 0,0-1 0 0 0,-1 0 0 0 0,0 0 0 0 0,-2 0 0 0 0,0-1 0 0 0,-13 22 0 0 0,-2 2 0 0 0,17-29 0 0 0,0 0 0 0 0,-1 0 0 0 0,0 0 0 0 0,-15 16 0 0 0,-31 28 0 0 0,14-14 0 0 0,-76 63 0 0 0,64-63 0 0 0,38-29 0 0 0,-1 0 0 0 0,1-1 0 0 0,-2-1 0 0 0,1 0 0 0 0,-1 0 0 0 0,-1-2 0 0 0,0 0 0 0 0,-15 5 0 0 0,1-2 0 0 0,0-2 0 0 0,-1-2 0 0 0,-48 5 0 0 0,70-10 0 0 0,0-1 0 0 0,0 0 0 0 0,0 0 0 0 0,-1-1 0 0 0,1 0 0 0 0,1-1 0 0 0,-1 0 0 0 0,0 0 0 0 0,0-1 0 0 0,1 0 0 0 0,-1 0 0 0 0,1 0 0 0 0,0-1 0 0 0,0 0 0 0 0,0-1 0 0 0,1 1 0 0 0,-1-2 0 0 0,-5-5 0 0 0,-28-26 0 0 0,37 32 0 0 0,0 0 0 0 0,0 1 0 0 0,0-1 0 0 0,1 0 0 0 0,0 0 0 0 0,0 0 0 0 0,0-1 0 0 0,1 1 0 0 0,0 0 0 0 0,0-1 0 0 0,0 1 0 0 0,0-1 0 0 0,1-5 0 0 0,-4-17 0 0 0,2 14 0 0 0,1 0 0 0 0,0 1 0 0 0,1-1 0 0 0,0 0 0 0 0,2 0 0 0 0,-1 0 0 0 0,1 1 0 0 0,1-1 0 0 0,1 1 0 0 0,4-14 0 0 0,28-27 0 0 0,-32 44 0 0 0,-3 7 0 0 0,0 0 0 0 0,0 0 0 0 0,0 1 0 0 0,1-1 0 0 0,-1 1 0 0 0,1-1 0 0 0,0 1 0 0 0,0-1 0 0 0,0 1 0 0 0,0 0 0 0 0,0 0 0 0 0,0 0 0 0 0,5-3 0 0 0,41-53 0 0 0,-41 47 0 0 0,1 0 0 0 0,0 0 0 0 0,1 1 0 0 0,1 0 0 0 0,19-16 0 0 0,-22 22 0 0 0,1-1 0 0 0,-1 0 0 0 0,-1-1 0 0 0,1 1 0 0 0,-1-1 0 0 0,8-9 0 0 0,26-23 0 0 0,3 7 0 0 0,-32 22 0 0 0,0 1 0 0 0,0 0 0 0 0,0 0 0 0 0,1 1 0 0 0,1 1 0 0 0,-1 0 0 0 0,1 1 0 0 0,0 0 0 0 0,15-4 0 0 0,-21 8 0 0 0,0-1 0 0 0,0 0 0 0 0,-1-1 0 0 0,1 0 0 0 0,0 0 0 0 0,5-4 0 0 0,-7 4 0 0 0,1 0 0 0 0,-1 0 0 0 0,1 1 0 0 0,-1-1 0 0 0,1 1 0 0 0,0 1 0 0 0,0-1 0 0 0,11-1 0 0 0,58-6 0 0 0,-49 4 0 0 0,1 2 0 0 0,40 0 0 0 0,-55 4 0 0 0,-1 0 0 0 0,0 0 0 0 0,1 2 0 0 0,-1-1 0 0 0,0 1 0 0 0,0 1 0 0 0,-1 0 0 0 0,1 1 0 0 0,14 8 0 0 0,-21-10 0 0 0,0 0 0 0 0,-1 0 0 0 0,1 1 0 0 0,-1 0 0 0 0,0 0 0 0 0,0 0 0 0 0,0 0 0 0 0,0 0 0 0 0,-1 0 0 0 0,4 8 0 0 0,13 21 0 0 0,-15-29 0 0 0,-1 1 0 0 0,1 0 0 0 0,-1 0 0 0 0,0 0 0 0 0,-1 0 0 0 0,1 1 0 0 0,2 8 0 0 0,1 2 0 0 0,-2-2 0 0 0,-1 1 0 0 0,0 0 0 0 0,-1 0 0 0 0,-1 0 0 0 0,0 0 0 0 0,-1 0 0 0 0,-1 0 0 0 0,0 0 0 0 0,-1 0 0 0 0,-8 29 0 0 0,6-35 0 0 0,0 0 0 0 0,-1-1 0 0 0,0 0 0 0 0,-9 12 0 0 0,-8 12 0 0 0,18-24 0 0 0,-1-1 0 0 0,0 1 0 0 0,0-1 0 0 0,-1-1 0 0 0,0 1 0 0 0,0-1 0 0 0,0 0 0 0 0,-14 9 0 0 0,-23 22 0 0 0,22-15 0 0 0,8-7 0 0 0,-1-1 0 0 0,-21 16 0 0 0,5-10 0 0 0,0-2 0 0 0,-1-1 0 0 0,0-1 0 0 0,-49 16 0 0 0,58-24 0 0 0,0-2 0 0 0,-1-1 0 0 0,1 0 0 0 0,-1-2 0 0 0,0-1 0 0 0,0 0 0 0 0,-1-2 0 0 0,-24-3 0 0 0,41 2 0 0 0,1 0 0 0 0,-1-1 0 0 0,1 0 0 0 0,-1 0 0 0 0,1-1 0 0 0,0 1 0 0 0,0-1 0 0 0,0-1 0 0 0,0 1 0 0 0,-8-7 0 0 0,-3-2 0 0 0,14 10 0 0 0,0 0 0 0 0,0 0 0 0 0,0-1 0 0 0,0 1 0 0 0,1-1 0 0 0,-1 1 0 0 0,1-1 0 0 0,-5-6 0 0 0,-5-6 0 0 0,-15-5 0 0 0,-14-42 0 0 0,34 52 0 0 0,1-1 0 0 0,0 0 0 0 0,0-1 0 0 0,1 1 0 0 0,0-1 0 0 0,1 0 0 0 0,1 0 0 0 0,0-1 0 0 0,-2-16 0 0 0,1-14 0 0 0,1-58 0 0 0,3 99 0 0 0,-1-9 0 0 0,1 0 0 0 0,0 1 0 0 0,1-1 0 0 0,1 0 0 0 0,-1 0 0 0 0,2 1 0 0 0,-1-1 0 0 0,2 1 0 0 0,-1 0 0 0 0,10-19 0 0 0,22-26 0 0 0,-20 30 0 0 0,0 1 0 0 0,2 0 0 0 0,39-42 0 0 0,-48 58 0 0 0,2-2 0 0 0,0 0 0 0 0,1 0 0 0 0,0 1 0 0 0,23-14 0 0 0,77-41 0 0 0,-91 52 0 0 0,-16 9 0 0 0,0 0 0 0 0,0 1 0 0 0,0-1 0 0 0,1 1 0 0 0,-1 0 0 0 0,1 1 0 0 0,-1-1 0 0 0,1 1 0 0 0,6-2 0 0 0,29-3 0 0 0,21-6 0 0 0,0 3 0 0 0,1 3 0 0 0,0 3 0 0 0,73 5 0 0 0,-53 17 0 0 0,-50-10 0 0 0,-27-7 0 0 0,0 0 0 0 0,0 0 0 0 0,0 1 0 0 0,0 0 0 0 0,-1 0 0 0 0,1 0 0 0 0,-1 0 0 0 0,1 1 0 0 0,-1-1 0 0 0,4 6 0 0 0,14 11 0 0 0,16 19 0 0 0,-18-16 0 0 0,-15-17 0 0 0,-1-3 0 0 0,-1 0 0 0 0,0 0 0 0 0,0 0 0 0 0,0 1 0 0 0,-1 0 0 0 0,1-1 0 0 0,-1 1 0 0 0,0 0 0 0 0,0 0 0 0 0,0 0 0 0 0,-1 1 0 0 0,1-1 0 0 0,-1 0 0 0 0,0 0 0 0 0,0 1 0 0 0,0-1 0 0 0,-1 9 0 0 0,14 38 0 0 0,-10-42 0 0 0,-1 1 0 0 0,0 0 0 0 0,-1 0 0 0 0,0 0 0 0 0,0 16 0 0 0,-2-4 0 0 0,1-11 0 0 0,0 0 0 0 0,-1 0 0 0 0,-1 0 0 0 0,0 0 0 0 0,0-1 0 0 0,-1 1 0 0 0,-1 0 0 0 0,1-1 0 0 0,-2 1 0 0 0,-4 10 0 0 0,-28 69 0 0 0,35-88 0 0 0,-5 11 0 0 0,0 0 0 0 0,-1 0 0 0 0,0 0 0 0 0,-1-1 0 0 0,0 0 0 0 0,-1 0 0 0 0,-19 19 0 0 0,-4 1 0 0 0,13-12 0 0 0,-1 0 0 0 0,-1-2 0 0 0,-31 23 0 0 0,-3-6 0 0 0,40-24 0 0 0,-1-1 0 0 0,0-1 0 0 0,0 0 0 0 0,-1-1 0 0 0,-19 6 0 0 0,12-6 0 0 0,-16 5 0 0 0,1-1 0 0 0,-1-2 0 0 0,-1-2 0 0 0,0-1 0 0 0,-55 1 0 0 0,82-9 0 0 0,0 1 0 0 0,0-2 0 0 0,0 0 0 0 0,1 0 0 0 0,-1-2 0 0 0,1 1 0 0 0,-1-2 0 0 0,1 0 0 0 0,0 0 0 0 0,-15-10 0 0 0,0-3 0 0 0,0-2 0 0 0,2 0 0 0 0,-37-37 0 0 0,55 45 0 0 0,1 0 0 0 0,0 0 0 0 0,1 0 0 0 0,0-1 0 0 0,1 0 0 0 0,0 0 0 0 0,-4-18 0 0 0,2-29 0 0 0,4 25 0 0 0,1 25 0 0 0,1-1 0 0 0,0 1 0 0 0,0 0 0 0 0,1 0 0 0 0,1 0 0 0 0,0-1 0 0 0,0 1 0 0 0,1 0 0 0 0,0 0 0 0 0,0 0 0 0 0,1 1 0 0 0,1-1 0 0 0,5-11 0 0 0,52-79 0 0 0,-49 81 0 0 0,2 0 0 0 0,0 1 0 0 0,1 1 0 0 0,1 0 0 0 0,1 1 0 0 0,20-15 0 0 0,-10 6 0 0 0,-18 18 0 0 0,0 1 0 0 0,0-1 0 0 0,0 2 0 0 0,1-1 0 0 0,13-5 0 0 0,33-18 0 0 0,33-15 0 0 0,-41 22 0 0 0,-30 15 0 0 0,1 1 0 0 0,-1 1 0 0 0,1 0 0 0 0,0 2 0 0 0,32-3 0 0 0,3-1 0 0 0,-24 3 0 0 0,0 0 0 0 0,0 3 0 0 0,0 0 0 0 0,0 2 0 0 0,0 1 0 0 0,0 1 0 0 0,49 13 0 0 0,-65-11 0 0 0,1 2 0 0 0,-1-1 0 0 0,0 2 0 0 0,0 0 0 0 0,-1 1 0 0 0,21 17 0 0 0,-5-4 0 0 0,-9-11 0 0 0,-14-8 0 0 0,0 0 0 0 0,1 1 0 0 0,-1-1 0 0 0,0 1 0 0 0,-1 1 0 0 0,8 6 0 0 0,0 15 0 0 0,3-9 0 0 0,-13-13 0 0 0,0-1 0 0 0,0 1 0 0 0,0 0 0 0 0,0-1 0 0 0,-1 1 0 0 0,1 1 0 0 0,-1-1 0 0 0,0 0 0 0 0,0 0 0 0 0,1 7 0 0 0,1 10 0 0 0,0 0 0 0 0,-2 0 0 0 0,0 0 0 0 0,-2 0 0 0 0,-2 26 0 0 0,1-3 0 0 0,1-36 0 0 0,0-1 0 0 0,-1 0 0 0 0,0 0 0 0 0,0 0 0 0 0,-1 0 0 0 0,0 0 0 0 0,0 0 0 0 0,-1 0 0 0 0,1 0 0 0 0,-2-1 0 0 0,1 1 0 0 0,-8 9 0 0 0,0-2 0 0 0,-1 0 0 0 0,-1-1 0 0 0,-20 17 0 0 0,18-18 0 0 0,0 2 0 0 0,-21 25 0 0 0,30-32 0 0 0,0 0 0 0 0,-1-1 0 0 0,0 0 0 0 0,0 0 0 0 0,0 0 0 0 0,-1-1 0 0 0,1 0 0 0 0,-1 0 0 0 0,-13 4 0 0 0,-11 9 0 0 0,-61 20 0 0 0,77-30 0 0 0,0-1 0 0 0,0-1 0 0 0,0 0 0 0 0,-1-1 0 0 0,0-1 0 0 0,0-1 0 0 0,-23 2 0 0 0,-8-1 0 0 0,-67-5 0 0 0,107 0 0 0 0,0 0 0 0 0,1-1 0 0 0,-1 0 0 0 0,0 0 0 0 0,1 0 0 0 0,0-1 0 0 0,0 0 0 0 0,-12-8 0 0 0,-13-5 0 0 0,15 9 0 0 0,0-1 0 0 0,1 0 0 0 0,0-2 0 0 0,1 0 0 0 0,0 0 0 0 0,1-2 0 0 0,0 0 0 0 0,1 0 0 0 0,0-1 0 0 0,1-1 0 0 0,0 0 0 0 0,1-1 0 0 0,1 0 0 0 0,0 0 0 0 0,1-1 0 0 0,-6-18 0 0 0,7 12 0 0 0,-5-13 0 0 0,1-1 0 0 0,-8-49 0 0 0,18 74 0 0 0,1 0 0 0 0,0 0 0 0 0,1 0 0 0 0,0 0 0 0 0,0 0 0 0 0,1 0 0 0 0,1 0 0 0 0,0 0 0 0 0,0 0 0 0 0,1 0 0 0 0,1 1 0 0 0,6-16 0 0 0,-9 24 0 0 0,8-15 0 0 0,0-1 0 0 0,1 1 0 0 0,1 1 0 0 0,13-16 0 0 0,19-32 0 0 0,65-35 0 0 0,-85 82 0 0 0,0 2 0 0 0,29-14 0 0 0,-36 20 0 0 0,24-12 0 0 0,0 3 0 0 0,63-21 0 0 0,-16 20 0 0 0,-40 11 0 0 0,-13 3 0 0 0,0 2 0 0 0,1 1 0 0 0,-1 2 0 0 0,1 2 0 0 0,-1 1 0 0 0,1 1 0 0 0,-1 2 0 0 0,35 11 0 0 0,-51-12 0 0 0,-1 1 0 0 0,-1 1 0 0 0,1 0 0 0 0,-1 1 0 0 0,0 1 0 0 0,-1 0 0 0 0,19 15 0 0 0,-16-8 0 0 0,0 1 0 0 0,24 29 0 0 0,-36-38 0 0 0,1 0 0 0 0,-2 0 0 0 0,1 1 0 0 0,-1 0 0 0 0,-1-1 0 0 0,1 2 0 0 0,-2-1 0 0 0,4 12 0 0 0,-1 5 0 0 0,-3-12 0 0 0,0 1 0 0 0,-1-1 0 0 0,1 27 0 0 0,-1 4 0 0 0,-1-21 0 0 0,-3 47 0 0 0,2-64 0 0 0,-1 0 0 0 0,0 0 0 0 0,-1-1 0 0 0,0 1 0 0 0,0-1 0 0 0,0 0 0 0 0,-1 1 0 0 0,0-1 0 0 0,0 0 0 0 0,0 0 0 0 0,-8 9 0 0 0,-25 38 0 0 0,27-37 0 0 0,-1 0 0 0 0,-22 25 0 0 0,-65 49 0 0 0,78-73 0 0 0,-1 0 0 0 0,-37 24 0 0 0,15-24 0 0 0,19-3 0 0 0,18-11 0 0 0,0 0 0 0 0,0 0 0 0 0,0 0 0 0 0,-1-1 0 0 0,1 1 0 0 0,-6 0 0 0 0,-52 16 0 0 0,41-11 0 0 0,0-1 0 0 0,0-2 0 0 0,0 0 0 0 0,-1-1 0 0 0,-28 0 0 0 0,50-4 0 0 0,-13 1 0 0 0,0 0 0 0 0,0-2 0 0 0,0 0 0 0 0,0 0 0 0 0,0-1 0 0 0,1-1 0 0 0,-1 0 0 0 0,-24-11 0 0 0,23 7 0 0 0,0-1 0 0 0,1-1 0 0 0,1 0 0 0 0,-1-1 0 0 0,2-1 0 0 0,-1 0 0 0 0,1 0 0 0 0,1-1 0 0 0,0-1 0 0 0,1 0 0 0 0,0 0 0 0 0,1-1 0 0 0,1 0 0 0 0,-8-18 0 0 0,-5-4 0 0 0,19 32 0 0 0,-1 1 0 0 0,1-1 0 0 0,-1 0 0 0 0,1 0 0 0 0,0 0 0 0 0,1 0 0 0 0,-1 0 0 0 0,1 0 0 0 0,0-1 0 0 0,0 1 0 0 0,0 0 0 0 0,0-1 0 0 0,1-4 0 0 0,-3-42 0 0 0,2-48 0 0 0,1 92 0 0 0,1 0 0 0 0,0 0 0 0 0,0 0 0 0 0,1 0 0 0 0,-1 0 0 0 0,2 1 0 0 0,-1-1 0 0 0,1 0 0 0 0,0 1 0 0 0,6-10 0 0 0,16-13 0 0 0,-20 21 0 0 0,-1 1 0 0 0,1 0 0 0 0,0 0 0 0 0,0 1 0 0 0,11-12 0 0 0,26-33 0 0 0,2 17 0 0 0,65-37 0 0 0,-86 58 0 0 0,0 2 0 0 0,1 1 0 0 0,0 1 0 0 0,31-8 0 0 0,103-16 0 0 0,-127 30 0 0 0,0 1 0 0 0,45 3 0 0 0,-29 0 0 0 0,-28 0 0 0 0,-1 1 0 0 0,0 1 0 0 0,0 0 0 0 0,-1 2 0 0 0,1-1 0 0 0,-1 2 0 0 0,0 1 0 0 0,0 0 0 0 0,27 16 0 0 0,-41-21 0 0 0,0 0 0 0 0,0 0 0 0 0,0 0 0 0 0,-1 0 0 0 0,1 1 0 0 0,-1-1 0 0 0,0 0 0 0 0,1 1 0 0 0,-1 0 0 0 0,0 0 0 0 0,-1-1 0 0 0,4 7 0 0 0,-4-7 0 0 0,0 0 0 0 0,0-1 0 0 0,0 1 0 0 0,0-1 0 0 0,0 1 0 0 0,0-1 0 0 0,0 1 0 0 0,0-1 0 0 0,1 0 0 0 0,-1 0 0 0 0,1 0 0 0 0,-1 0 0 0 0,1 0 0 0 0,-1 0 0 0 0,3 1 0 0 0,9 8 0 0 0,-10 0 0 0 0,0 1 0 0 0,0-1 0 0 0,-1 1 0 0 0,-1-1 0 0 0,1 21 0 0 0,1 3 0 0 0,0-12 0 0 0,-1 0 0 0 0,-2 0 0 0 0,0 1 0 0 0,-1-1 0 0 0,-1 0 0 0 0,-1 1 0 0 0,-9 28 0 0 0,7-38 0 0 0,-1 0 0 0 0,-1 0 0 0 0,0 0 0 0 0,-1-1 0 0 0,-1 0 0 0 0,-15 18 0 0 0,5-7 0 0 0,-41 49 0 0 0,54-65 0 0 0,-1 1 0 0 0,1-2 0 0 0,-1 1 0 0 0,-1-1 0 0 0,1 0 0 0 0,-1 0 0 0 0,-11 5 0 0 0,-27 21 0 0 0,26-20 0 0 0,-1 0 0 0 0,1-1 0 0 0,-2-1 0 0 0,-32 10 0 0 0,31-12 0 0 0,-1 0 0 0 0,1-2 0 0 0,-29 3 0 0 0,47-8 0 0 0,-1 0 0 0 0,0 0 0 0 0,0-1 0 0 0,0 0 0 0 0,1 0 0 0 0,-1-1 0 0 0,0 0 0 0 0,0 0 0 0 0,1 0 0 0 0,-1 0 0 0 0,1-1 0 0 0,-1 0 0 0 0,1 0 0 0 0,0-1 0 0 0,-1 1 0 0 0,1-1 0 0 0,1 0 0 0 0,-1-1 0 0 0,0 1 0 0 0,-4-5 0 0 0,-7-10 0 0 0,0-1 0 0 0,1-1 0 0 0,1 0 0 0 0,1-1 0 0 0,1 0 0 0 0,-17-41 0 0 0,24 49 0 0 0,1 0 0 0 0,0-1 0 0 0,1 0 0 0 0,1 0 0 0 0,0 0 0 0 0,1 0 0 0 0,0 0 0 0 0,1 0 0 0 0,2-17 0 0 0,0 21 0 0 0,0 0 0 0 0,0-1 0 0 0,0 1 0 0 0,2 0 0 0 0,-1 0 0 0 0,1 1 0 0 0,0-1 0 0 0,1 1 0 0 0,0 0 0 0 0,1 0 0 0 0,0 0 0 0 0,0 1 0 0 0,13-13 0 0 0,56-51 0 0 0,-67 64 0 0 0,1-1 0 0 0,1 0 0 0 0,0 1 0 0 0,0 0 0 0 0,0 0 0 0 0,1 1 0 0 0,0 0 0 0 0,1 1 0 0 0,0 1 0 0 0,22-9 0 0 0,-12 9 0 0 0,2-2 0 0 0,1 1 0 0 0,-1 2 0 0 0,50-3 0 0 0,-46 6 0 0 0,0 2 0 0 0,0 1 0 0 0,38 8 0 0 0,-55-7 0 0 0,1 1 0 0 0,-1 0 0 0 0,0 0 0 0 0,0 1 0 0 0,0 0 0 0 0,0 1 0 0 0,-1 0 0 0 0,0 1 0 0 0,0 0 0 0 0,-1 1 0 0 0,9 8 0 0 0,-10-10 0 0 0,-6-4 0 0 0,0 0 0 0 0,1 0 0 0 0,-1 0 0 0 0,0 0 0 0 0,0 0 0 0 0,0 0 0 0 0,0 1 0 0 0,0-1 0 0 0,-1 0 0 0 0,1 1 0 0 0,-1 0 0 0 0,0-1 0 0 0,2 6 0 0 0,-2-5 0 0 0,1-1 0 0 0,-1 1 0 0 0,0-1 0 0 0,0 1 0 0 0,1-1 0 0 0,0 1 0 0 0,-1-1 0 0 0,1 0 0 0 0,0 0 0 0 0,0 0 0 0 0,0 0 0 0 0,3 2 0 0 0,-3-3 0 0 0,-1 0 0 0 0,1 1 0 0 0,0-1 0 0 0,-1 1 0 0 0,1-1 0 0 0,-1 1 0 0 0,0-1 0 0 0,0 1 0 0 0,1 0 0 0 0,-1 0 0 0 0,0 0 0 0 0,0 0 0 0 0,-1 0 0 0 0,1 0 0 0 0,0 0 0 0 0,-1 0 0 0 0,1 0 0 0 0,-1 0 0 0 0,1 0 0 0 0,-1 0 0 0 0,0 3 0 0 0,1 7 0 0 0,0 0 0 0 0,1 1 0 0 0,0-1 0 0 0,5 14 0 0 0,-3-13 0 0 0,-1 0 0 0 0,-1 0 0 0 0,0 1 0 0 0,1 17 0 0 0,-5-11 0 0 0,-1 1 0 0 0,0-1 0 0 0,-2 1 0 0 0,0-1 0 0 0,-2-1 0 0 0,0 1 0 0 0,-19 36 0 0 0,15-26 0 0 0,2-10 0 0 0,-20 3 0 0 0,10 4 0 0 0,-7-10 0 0 0,-7 8 0 0 0,31-24 0 0 0,1 1 0 0 0,0 0 0 0 0,-1-1 0 0 0,0 1 0 0 0,1 0 0 0 0,-1-1 0 0 0,0 0 0 0 0,0 0 0 0 0,0 1 0 0 0,0-1 0 0 0,0 0 0 0 0,0 0 0 0 0,0-1 0 0 0,-3 2 0 0 0,-12 5 0 0 0,3 6 0 0 0,12-11 0 0 0,0 0 0 0 0,0 0 0 0 0,0 0 0 0 0,0-1 0 0 0,-1 1 0 0 0,1 0 0 0 0,0-1 0 0 0,-1 0 0 0 0,1 1 0 0 0,-1-1 0 0 0,1 0 0 0 0,-1 0 0 0 0,-3 0 0 0 0,-42 15 0 0 0,28-8 0 0 0,0-1 0 0 0,0-2 0 0 0,-1 0 0 0 0,0 0 0 0 0,-42 1 0 0 0,31-5 0 0 0,24 1 0 0 0,0-2 0 0 0,0 1 0 0 0,0-1 0 0 0,0 0 0 0 0,0-1 0 0 0,0 0 0 0 0,0 0 0 0 0,0 0 0 0 0,0-1 0 0 0,1 0 0 0 0,-1-1 0 0 0,1 0 0 0 0,-1 0 0 0 0,-12-8 0 0 0,-59-51 0 0 0,60 49 0 0 0,-3-1 0 0 0,18 6 0 0 0,0 1 0 0 0,0-1 0 0 0,0 1 0 0 0,1-1 0 0 0,0 0 0 0 0,1 0 0 0 0,-1-1 0 0 0,-1-15 0 0 0,4 21 0 0 0,-1 0 0 0 0,1 1 0 0 0,-1-1 0 0 0,1 0 0 0 0,0 1 0 0 0,0-1 0 0 0,0 0 0 0 0,1 1 0 0 0,-1-1 0 0 0,1 0 0 0 0,-1 1 0 0 0,1-1 0 0 0,0 0 0 0 0,0 1 0 0 0,0-1 0 0 0,1 1 0 0 0,-1 0 0 0 0,0-1 0 0 0,1 1 0 0 0,-1 0 0 0 0,1 0 0 0 0,0 0 0 0 0,0 0 0 0 0,0 0 0 0 0,0 0 0 0 0,0 1 0 0 0,0-1 0 0 0,0 1 0 0 0,1-1 0 0 0,-1 1 0 0 0,5-2 0 0 0,4 0-79 0 0,1 0-1 0 0,0 1 1 0 0,0 0 0 0 0,0 1-1 0 0,0 0 1 0 0,0 1 0 0 0,0 0-1 0 0,0 1 1 0 0,23 5 0 0 0,11 2-4807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58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1645 592 9024 0 0,'-20'-18'4201'0'0,"18"17"-4001"0"0,-40-12 1870 0 0,23 7-658 0 0,10 3-883 0 0,0-1 0 0 0,0-1-1 0 0,1 1 1 0 0,-1-1-1 0 0,1-1 1 0 0,1 0 0 0 0,-1 0-1 0 0,-10-12 1 0 0,12 8-273 0 0,5 8-189 0 0,0 0 1 0 0,0 0-1 0 0,0 0 0 0 0,0 0 1 0 0,-1 0-1 0 0,1 1 1 0 0,-1-1-1 0 0,1 1 0 0 0,-1-1 1 0 0,1 1-1 0 0,-1-1 0 0 0,-3-1 1 0 0,2 0 21 0 0,0-1 0 0 0,0 1 1 0 0,1 0-1 0 0,-1-1 1 0 0,1 1-1 0 0,0-1 1 0 0,0 0-1 0 0,0 0 0 0 0,0 0 1 0 0,1 0-1 0 0,0 0 1 0 0,-1 0-1 0 0,0-8 0 0 0,-6-54 826 0 0,8 60-851 0 0,0 1 1 0 0,1-1-1 0 0,-1 0 0 0 0,1 1 0 0 0,0-1 0 0 0,0 1 0 0 0,1 0 1 0 0,0-1-1 0 0,3-6 0 0 0,-3 9-43 0 0,0 0 1 0 0,0 0 0 0 0,0 0-1 0 0,0 1 1 0 0,1-1-1 0 0,-1 1 1 0 0,1 0-1 0 0,-1 0 1 0 0,1 0-1 0 0,0 0 1 0 0,0 0-1 0 0,0 0 1 0 0,0 1-1 0 0,0-1 1 0 0,1 1-1 0 0,-1 0 1 0 0,6-1 0 0 0,12-3 49 0 0,1 1 1 0 0,0 2 0 0 0,0 0 0 0 0,1 1 0 0 0,-1 2 0 0 0,0 0 0 0 0,0 1 0 0 0,0 1 0 0 0,-1 1-1 0 0,1 1 1 0 0,22 9 0 0 0,-26-8 6 0 0,0 0 0 0 0,-1 2-1 0 0,29 17 1 0 0,-39-21-43 0 0,-1 0 0 0 0,0 0 0 0 0,0 1 0 0 0,-1 0 0 0 0,1 0 0 0 0,-1 1 0 0 0,0-1 0 0 0,-1 1 0 0 0,1 0 0 0 0,4 9 0 0 0,-6-9 12 0 0,0-1 0 0 0,-1 1 0 0 0,0 0 0 0 0,0 0 0 0 0,0 0 0 0 0,-1 0 0 0 0,1 0 0 0 0,-2 0 0 0 0,1 0 0 0 0,-1 0 0 0 0,0 11 0 0 0,1-9 11 0 0,-1-1-1 0 0,0 1 1 0 0,0-1 0 0 0,0 1-1 0 0,-1 0 1 0 0,-1-1 0 0 0,1 0-1 0 0,-1 1 1 0 0,0-1 0 0 0,-1 0-1 0 0,1 0 1 0 0,-2 0 0 0 0,1 0-1 0 0,-1-1 1 0 0,0 1-1 0 0,-6 8 1 0 0,2-8-31 0 0,-22 29 153 0 0,28-33-169 0 0,0 0 1 0 0,0 0-1 0 0,-1-1 1 0 0,1 1-1 0 0,-1 0 0 0 0,1-1 1 0 0,-1 0-1 0 0,0 0 1 0 0,0 1-1 0 0,0-2 1 0 0,0 1-1 0 0,0 0 1 0 0,0 0-1 0 0,0-1 0 0 0,-1 0 1 0 0,-4 2-1 0 0,-25 12 104 0 0,13 2-42 0 0,15-12-47 0 0,0-1 0 0 0,0 0 0 0 0,0 0 0 0 0,0 0-1 0 0,0-1 1 0 0,-1 0 0 0 0,-7 4 0 0 0,-30 11 41 0 0,27-10-15 0 0,-1 0 0 0 0,-1-1 1 0 0,1-1-1 0 0,-1-1 0 0 0,0 0 0 0 0,-1-1 0 0 0,-33 2 0 0 0,51-6-46 0 0,-3 1-1 0 0,0-1 0 0 0,0 0 0 0 0,0 1 0 0 0,0-1 0 0 0,0-1 0 0 0,0 1 1 0 0,0-1-1 0 0,0 1 0 0 0,0-1 0 0 0,0 0 0 0 0,0 0 0 0 0,1-1 0 0 0,-1 1 0 0 0,0-1 1 0 0,1 0-1 0 0,-1 0 0 0 0,1 0 0 0 0,0 0 0 0 0,0-1 0 0 0,-4-2 0 0 0,-10-20-33 0 0,0 14 34 0 0,15 10-5 0 0,0 1 0 0 0,1-2 0 0 0,-1 1 0 0 0,0 0 0 0 0,0 0 0 0 0,1 0 0 0 0,-1-1 0 0 0,1 1 0 0 0,-1-1-1 0 0,1 0 1 0 0,0 1 0 0 0,-1-1 0 0 0,1 0 0 0 0,0 0 0 0 0,0 1 0 0 0,0-1 0 0 0,-1-4 0 0 0,-21-37 19 0 0,20 38-26 0 0,0 0 0 0 0,0 0 0 0 0,0-1 0 0 0,0 1 0 0 0,1-1 1 0 0,-3-8-1 0 0,1-2-15 0 0,-1 2 6 0 0,2 0 1 0 0,0 0-1 0 0,0 0 1 0 0,1 0-1 0 0,0-16 1 0 0,2 19 17 0 0,1 2 0 0 0,1-1 0 0 0,-1 0 0 0 0,1 0 0 0 0,1 0 0 0 0,0 1 0 0 0,0-1 0 0 0,1 1 0 0 0,0 0 0 0 0,1 0 0 0 0,0 0 0 0 0,9-12 0 0 0,-1 5 3 0 0,0 0-1 0 0,2 1 1 0 0,-1 1-1 0 0,32-23 0 0 0,-44 35-2 0 0,0 1 0 0 0,0-1 0 0 0,0 1 0 0 0,0-1 0 0 0,0 1 0 0 0,0 0-1 0 0,1 0 1 0 0,-1 0 0 0 0,0 0 0 0 0,1 1 0 0 0,2-1 0 0 0,11-7 5 0 0,-4-6 1 0 0,-10 12-8 0 0,-1 0-1 0 0,1 1 1 0 0,-1-1 0 0 0,1 0-1 0 0,0 1 1 0 0,-1-1 0 0 0,1 1 0 0 0,0 0-1 0 0,0 0 1 0 0,0 0 0 0 0,0 0-1 0 0,0 0 1 0 0,4-1 0 0 0,-4 1 0 0 0,0 0 0 0 0,0 1 0 0 0,0-1 1 0 0,1 0-1 0 0,-1-1 0 0 0,0 1 0 0 0,0 0 0 0 0,-1 0 1 0 0,1-1-1 0 0,3-2 0 0 0,-3 2 0 0 0,0 0-1 0 0,0 0 1 0 0,1 0 0 0 0,-1 1-1 0 0,0-1 1 0 0,1 1-1 0 0,-1 0 1 0 0,1-1 0 0 0,-1 1-1 0 0,5-1 1 0 0,15-4 9 0 0,1 0 1 0 0,0 2 0 0 0,1 0 0 0 0,-1 1 0 0 0,0 2-1 0 0,1 0 1 0 0,0 2 0 0 0,-1 0 0 0 0,0 2-1 0 0,1 0 1 0 0,-1 2 0 0 0,0 1 0 0 0,30 11-1 0 0,-45-13 9 0 0,0-1 0 0 0,0 2-1 0 0,-1-1 1 0 0,1 1 0 0 0,-1 1-1 0 0,0-1 1 0 0,0 1 0 0 0,-1 0-1 0 0,0 1 1 0 0,0-1 0 0 0,0 1-1 0 0,-1 0 1 0 0,0 1 0 0 0,0-1-1 0 0,-1 1 1 0 0,0 0 0 0 0,0 0-1 0 0,-1 1 1 0 0,0-1 0 0 0,-1 1-1 0 0,0-1 1 0 0,0 1 0 0 0,-1 0-1 0 0,0 0 1 0 0,0 0 0 0 0,-1 11-1 0 0,0 2 34 0 0,1-16-36 0 0,0 1 0 0 0,-1-1 1 0 0,0 1-1 0 0,0-1 0 0 0,-1 1 0 0 0,0-1 1 0 0,0 0-1 0 0,0 1 0 0 0,-1-1 0 0 0,0 0 1 0 0,0 0-1 0 0,-1 0 0 0 0,1 0 0 0 0,-1 0 1 0 0,-1-1-1 0 0,1 1 0 0 0,-5 4 0 0 0,-3 3 8 0 0,0-2 1 0 0,-1 1-1 0 0,-1-2 0 0 0,0 1 0 0 0,0-2 0 0 0,-1 0 0 0 0,0 0 0 0 0,-1-2 1 0 0,-23 10-1 0 0,26-13-4 0 0,0-2 0 0 0,-1 1 0 0 0,1-2-1 0 0,0 0 1 0 0,-23 0 0 0 0,29-1-12 0 0,1-1 1 0 0,0 0-1 0 0,-1 0 0 0 0,1 0 0 0 0,0 0 0 0 0,0-1 0 0 0,0 0 0 0 0,0 0 0 0 0,0 0 0 0 0,1-1 0 0 0,-1 1 1 0 0,1-1-1 0 0,-1 0 0 0 0,1 0 0 0 0,0-1 0 0 0,-7-7 0 0 0,-17-21-5 0 0,14 18 29 0 0,1-1 0 0 0,-22-34 0 0 0,-12-33 2 0 0,33 57-26 0 0,12 20-6 0 0,-1 1 0 0 0,0-1 0 0 0,1 1-1 0 0,0-1 1 0 0,0 0 0 0 0,1 0 0 0 0,-1 0-1 0 0,1 0 1 0 0,0 0 0 0 0,0 0 0 0 0,0-10 0 0 0,-2-33 5 0 0,2 40-5 0 0,-1 0-1 0 0,2-1 1 0 0,-1 1 0 0 0,1-1-1 0 0,0 1 1 0 0,1 0-1 0 0,0-1 1 0 0,0 1 0 0 0,1 0-1 0 0,0-1 1 0 0,6-12-1 0 0,2-3-11 0 0,-10 22 9 0 0,1 0 1 0 0,-1 1-1 0 0,1-1 1 0 0,0 0-1 0 0,-1 1 1 0 0,1-1-1 0 0,0 0 1 0 0,0 1-1 0 0,0-1 0 0 0,1 1 1 0 0,-1 0-1 0 0,0-1 1 0 0,0 1-1 0 0,1 0 1 0 0,-1 0-1 0 0,1 0 1 0 0,-1 0-1 0 0,1 0 1 0 0,2-2-1 0 0,34-19-7 0 0,-26 14 2 0 0,1 0 0 0 0,-1 2 0 0 0,1-1-1 0 0,1 2 1 0 0,16-6 0 0 0,-1 3 4 0 0,0 2-1 0 0,0 1 1 0 0,0 1 0 0 0,36 0 0 0 0,-1 3-1 0 0,-40-1 5 0 0,1 1 0 0 0,-1 2 0 0 0,1 0 0 0 0,-1 1 0 0 0,1 2 0 0 0,34 9 0 0 0,-19-1-2 0 0,-32-10 1 0 0,1 0 0 0 0,-1 0 0 0 0,0 1 1 0 0,1 0-1 0 0,-2 1 0 0 0,1 0 0 0 0,0 0 0 0 0,-1 1 1 0 0,1 0-1 0 0,8 8 0 0 0,-3-2 21 0 0,-1-1 0 0 0,2-1 1 0 0,25 14-1 0 0,-24-14 26 0 0,0 0 0 0 0,25 19 0 0 0,-36-24-41 0 0,0 0-1 0 0,0 1 1 0 0,0-1-1 0 0,0 1 1 0 0,-1 0-1 0 0,0-1 0 0 0,0 1 1 0 0,0 1-1 0 0,0-1 1 0 0,-1 0-1 0 0,0 1 1 0 0,2 7-1 0 0,-3-10 0 0 0,0-1-1 0 0,0 1 0 0 0,0 0 1 0 0,0-1-1 0 0,0 1 0 0 0,1-1 0 0 0,-1 0 1 0 0,1 1-1 0 0,0-1 0 0 0,2 3 1 0 0,-2-4 0 0 0,-1 1 1 0 0,1-1 0 0 0,-1 1-1 0 0,0 0 1 0 0,0 0 0 0 0,0-1-1 0 0,0 1 1 0 0,0 0 0 0 0,0 0-1 0 0,0 0 1 0 0,0 0 0 0 0,-1 0 0 0 0,1 0-1 0 0,-1 1 1 0 0,1-1 0 0 0,-1 0-1 0 0,0 3 1 0 0,9 76 129 0 0,-9-76-136 0 0,0-1 0 0 0,0 1 0 0 0,0 0 0 0 0,-1 0 0 0 0,1 0 0 0 0,-1-1 0 0 0,0 1 0 0 0,-1 0 0 0 0,1-1 0 0 0,-1 1 0 0 0,0-1 0 0 0,0 0 0 0 0,0 1 0 0 0,-1-1 0 0 0,1 0 0 0 0,-1 0 0 0 0,0-1 0 0 0,0 1 0 0 0,-1-1 0 0 0,1 1 0 0 0,-5 3 0 0 0,-15 14 0 0 0,19-16 0 0 0,0-1 0 0 0,0 1 0 0 0,-1-1 0 0 0,0 0 0 0 0,1-1 0 0 0,-1 1 0 0 0,0-1 0 0 0,-1 0 0 0 0,-9 4 0 0 0,-43 17 0 0 0,43-17 0 0 0,0 0 0 0 0,-27 7 0 0 0,18-9 0 0 0,0-1 0 0 0,0-2 0 0 0,0 0 0 0 0,-1-1 0 0 0,-45-5 0 0 0,60 1 0 0 0,1 0 0 0 0,0 0 0 0 0,-1-1 0 0 0,1 0 0 0 0,1 0 0 0 0,-1-1 0 0 0,1 0 0 0 0,-1-1 0 0 0,2 0 0 0 0,-1 0 0 0 0,-13-15 0 0 0,18 16 0 0 0,0 0 0 0 0,0-1 0 0 0,0 1 0 0 0,1 0 0 0 0,0-1 0 0 0,0 0 0 0 0,0 0 0 0 0,1 1 0 0 0,0-1 0 0 0,0 0 0 0 0,1 0 0 0 0,-1 0 0 0 0,1 0 0 0 0,0 0 0 0 0,2-11 0 0 0,-1-2 0 0 0,1 13 0 0 0,0-1 0 0 0,0 1 0 0 0,0 0 0 0 0,1 0 0 0 0,0 0 0 0 0,0 0 0 0 0,0 0 0 0 0,1 1 0 0 0,7-9 0 0 0,0-1 0 0 0,-10 14 0 0 0,0 0 0 0 0,0-1 0 0 0,0 1 0 0 0,0 0 0 0 0,0 0 0 0 0,1-1 0 0 0,-1 1 0 0 0,1 0 0 0 0,-1 0 0 0 0,1 1 0 0 0,-1-1 0 0 0,1 0 0 0 0,-1 0 0 0 0,1 1 0 0 0,0-1 0 0 0,-1 1 0 0 0,3-1 0 0 0,13-6 0 0 0,-3-10 0 0 0,-11 13 0 0 0,0 1 0 0 0,0 0 0 0 0,0-1 0 0 0,0 1 0 0 0,1 1 0 0 0,-1-1 0 0 0,1 0 0 0 0,-1 1 0 0 0,7-3 0 0 0,52-19 0 0 0,-48 16 0 0 0,1 2 0 0 0,0-1 0 0 0,0 2 0 0 0,0 0 0 0 0,1 0 0 0 0,0 2 0 0 0,25-4 0 0 0,125-1 0 0 0,-130 8 0 0 0,0 1 0 0 0,-1 2 0 0 0,0 1 0 0 0,46 12 0 0 0,-30-5 0 0 0,-34-8 0 0 0,0 1 0 0 0,0 0 0 0 0,0 1 0 0 0,0 0 0 0 0,-1 2 0 0 0,30 15 0 0 0,-35-13 0 0 0,-6-5 0 0 0,1 0 0 0 0,-1 0 0 0 0,1 0 0 0 0,0-1 0 0 0,10 5 0 0 0,-14-7 0 0 0,1 0 0 0 0,-1 0 0 0 0,1 0 0 0 0,-1 1 0 0 0,1 0 0 0 0,-1-1 0 0 0,0 1 0 0 0,0 0 0 0 0,0 0 0 0 0,0 0 0 0 0,2 2 0 0 0,12 13 0 0 0,4-2 0 0 0,-12-9 0 0 0,1 0 0 0 0,-1 1 0 0 0,0 0 0 0 0,-1 0 0 0 0,0 0 0 0 0,0 1 0 0 0,0 0 0 0 0,9 17 0 0 0,-6-9 0 0 0,-7-12 0 0 0,0 0 0 0 0,0 1 0 0 0,0-1 0 0 0,-1 1 0 0 0,1-1 0 0 0,-1 1 0 0 0,-1 0 0 0 0,1 0 0 0 0,0 0 0 0 0,-1 0 0 0 0,1 6 0 0 0,2 17 0 0 0,-3-22 0 0 0,1 0 0 0 0,-1-1 0 0 0,-1 1 0 0 0,1 0 0 0 0,-1 0 0 0 0,0 0 0 0 0,0 0 0 0 0,-2 6 0 0 0,0 2 0 0 0,1-7 0 0 0,0 0 0 0 0,0 0 0 0 0,-1-1 0 0 0,0 1 0 0 0,0-1 0 0 0,0 1 0 0 0,-1-1 0 0 0,0 0 0 0 0,0 0 0 0 0,-1 0 0 0 0,-7 10 0 0 0,-18 18 0 0 0,9-9 0 0 0,-1 0 0 0 0,-35 31 0 0 0,45-47 0 0 0,4-2 0 0 0,-1-1 0 0 0,0 0 0 0 0,0 0 0 0 0,0-1 0 0 0,-1 0 0 0 0,-8 4 0 0 0,12-7 0 0 0,-10 4 0 0 0,0 0 0 0 0,-1-1 0 0 0,1-1 0 0 0,-1 0 0 0 0,0-1 0 0 0,1-1 0 0 0,-1-1 0 0 0,-1 0 0 0 0,1-1 0 0 0,-16-1 0 0 0,25-1 0 0 0,1 0 0 0 0,0 0 0 0 0,0-1 0 0 0,0 0 0 0 0,0 0 0 0 0,0 0 0 0 0,0-1 0 0 0,1 1 0 0 0,-10-10 0 0 0,-10-6 0 0 0,8 5 0 0 0,1 0 0 0 0,-15-19 0 0 0,-7-5 0 0 0,21 22 0 0 0,1 0 0 0 0,0-2 0 0 0,2 0 0 0 0,0 0 0 0 0,-23-40 0 0 0,30 43 0 0 0,0-1 0 0 0,1 1 0 0 0,1-1 0 0 0,0 0 0 0 0,1 0 0 0 0,1 0 0 0 0,0-1 0 0 0,1 0 0 0 0,1-18 0 0 0,0 12 0 0 0,0 15 0 0 0,1 0 0 0 0,-1 0 0 0 0,1 0 0 0 0,1-1 0 0 0,-1 1 0 0 0,2 0 0 0 0,-1 1 0 0 0,1-1 0 0 0,0 0 0 0 0,5-12 0 0 0,38-26 0 0 0,-16 20 0 0 0,-19 16 0 0 0,32-27 0 0 0,-29 27 0 0 0,-5 4 0 0 0,0 0 0 0 0,1 1 0 0 0,0-1 0 0 0,1 2 0 0 0,-1-1 0 0 0,12-3 0 0 0,18-4 0 0 0,0 1 0 0 0,1 2 0 0 0,0 2 0 0 0,1 2 0 0 0,61-1 0 0 0,-40 9 0 0 0,0 2 0 0 0,0 3 0 0 0,-1 3 0 0 0,74 23 0 0 0,-124-30 0 0 0,-1 0 0 0 0,1 1 0 0 0,-1 0 0 0 0,0 1 0 0 0,12 8 0 0 0,6 4 0 0 0,-19-12 0 0 0,0 0 0 0 0,-1 1 0 0 0,1 0 0 0 0,-1 0 0 0 0,-1 1 0 0 0,1 0 0 0 0,-2 0 0 0 0,1 1 0 0 0,-1-1 0 0 0,0 2 0 0 0,-1-1 0 0 0,0 1 0 0 0,6 16 0 0 0,2 5 0 0 0,-1-17 0 0 0,1 5 0 0 0,-10 21 0 0 0,-3-37 0 0 0,0 18 0 0 0,0 0 0 0 0,-1 1 0 0 0,-1-1 0 0 0,-1 0 0 0 0,0 0 0 0 0,-12 35 0 0 0,-5-12 0 0 0,-2-1 0 0 0,-1-1 0 0 0,-36 48 0 0 0,51-81 0 0 0,-1 1 0 0 0,0-1 0 0 0,-18 15 0 0 0,-19 17 0 0 0,35-30 0 0 0,-1 0 0 0 0,0 0 0 0 0,-15 9 0 0 0,10-8 0 0 0,5-6 0 0 0,0 0 0 0 0,-1-1 0 0 0,1-1 0 0 0,-1 0 0 0 0,0 0 0 0 0,0-2 0 0 0,0 0 0 0 0,-20 1 0 0 0,3 1 0 0 0,23-2 0 0 0,0 0 0 0 0,-1-1 0 0 0,1 0 0 0 0,-1-1 0 0 0,1 0 0 0 0,-1 0 0 0 0,1 0 0 0 0,0-1 0 0 0,-1 0 0 0 0,1 0 0 0 0,0-1 0 0 0,-1 0 0 0 0,-10-5 0 0 0,-4-9 0 0 0,0-1 0 0 0,2-1 0 0 0,0 0 0 0 0,1-2 0 0 0,0 0 0 0 0,2-2 0 0 0,1 1 0 0 0,0-2 0 0 0,2 0 0 0 0,1-1 0 0 0,0-1 0 0 0,-11-33 0 0 0,15 31 0 0 0,-11-51 0 0 0,18 68 0 0 0,1 0 0 0 0,0 0 0 0 0,1-1 0 0 0,0 1 0 0 0,0 0 0 0 0,1-1 0 0 0,0 1 0 0 0,5-17 0 0 0,-2 10 0 0 0,-2 11 0 0 0,-1 1 0 0 0,1 0 0 0 0,-1-1 0 0 0,1 1 0 0 0,1 0 0 0 0,4-8 0 0 0,11-9 0 0 0,0 1 0 0 0,1 1 0 0 0,1 1 0 0 0,1 0 0 0 0,1 2 0 0 0,1 1 0 0 0,0 0 0 0 0,1 2 0 0 0,0 1 0 0 0,1 0 0 0 0,0 2 0 0 0,1 1 0 0 0,50-12 0 0 0,-26 11 0 0 0,1 3 0 0 0,0 2 0 0 0,0 2 0 0 0,0 2 0 0 0,0 3 0 0 0,98 13 0 0 0,-126-9 0 0 0,-1 1 0 0 0,-1 1 0 0 0,29 13 0 0 0,-24-9 0 0 0,-23-10 0 0 0,-1 0 0 0 0,0 1 0 0 0,0-1 0 0 0,1 0 0 0 0,-1 1 0 0 0,0-1 0 0 0,0 1 0 0 0,0 0 0 0 0,0-1 0 0 0,-1 1 0 0 0,4 4 0 0 0,10 10 0 0 0,2-8 0 0 0,-14-8 0 0 0,-1 1 0 0 0,0 0 0 0 0,1 0 0 0 0,-1 0 0 0 0,0 0 0 0 0,0 0 0 0 0,1 1 0 0 0,-1-1 0 0 0,0 1 0 0 0,0-1 0 0 0,0 1 0 0 0,-1 0 0 0 0,1 0 0 0 0,0-1 0 0 0,1 4 0 0 0,11 16 0 0 0,-11-18 0 0 0,-1 0 0 0 0,1 1 0 0 0,-1-1 0 0 0,0 1 0 0 0,0-1 0 0 0,-1 1 0 0 0,1-1 0 0 0,-1 1 0 0 0,1 0 0 0 0,-1 0 0 0 0,0 0 0 0 0,0 4 0 0 0,-1-5 0 0 0,0 0 0 0 0,0-1 0 0 0,0 1 0 0 0,1-1 0 0 0,-1 1 0 0 0,1-1 0 0 0,-1 1 0 0 0,1-1 0 0 0,0 0 0 0 0,2 4 0 0 0,-2-3 0 0 0,0-1 0 0 0,0 1 0 0 0,0 0 0 0 0,0 0 0 0 0,-1-1 0 0 0,1 1 0 0 0,-1 0 0 0 0,1 0 0 0 0,-1 0 0 0 0,0 4 0 0 0,0 15 0 0 0,2-13 0 0 0,-1 1 0 0 0,-1-1 0 0 0,0 1 0 0 0,0 0 0 0 0,-1-1 0 0 0,0 1 0 0 0,-1-1 0 0 0,0 1 0 0 0,-1-1 0 0 0,0 0 0 0 0,-4 10 0 0 0,-23 25 0 0 0,13-17 0 0 0,-2 0 0 0 0,-35 39 0 0 0,29-40 0 0 0,20-19 0 0 0,-1-1 0 0 0,0 0 0 0 0,-1 0 0 0 0,1-1 0 0 0,-13 9 0 0 0,-15 8 0 0 0,23-14 0 0 0,0 0 0 0 0,0 0 0 0 0,-1-1 0 0 0,0-1 0 0 0,0 0 0 0 0,0-1 0 0 0,-1 0 0 0 0,0-1 0 0 0,0 0 0 0 0,0-1 0 0 0,-22 2 0 0 0,30-4 0 0 0,4-1 0 0 0,0 0 0 0 0,1 1 0 0 0,-1-1 0 0 0,0 0 0 0 0,0 0 0 0 0,0 0 0 0 0,0 0 0 0 0,0 0 0 0 0,0 0 0 0 0,0 0 0 0 0,0 0 0 0 0,0 0 0 0 0,0 0 0 0 0,1 0 0 0 0,-1-1 0 0 0,0 1 0 0 0,0 0 0 0 0,0-1 0 0 0,0 1 0 0 0,0-1 0 0 0,1 1 0 0 0,-1-1 0 0 0,0 1 0 0 0,0-1 0 0 0,1 1 0 0 0,-1-1 0 0 0,0 0 0 0 0,1 0 0 0 0,-1 1 0 0 0,1-1 0 0 0,-1 0 0 0 0,1 0 0 0 0,-1 1 0 0 0,1-1 0 0 0,-1-1 0 0 0,0-1 0 0 0,0 1 0 0 0,0 0 0 0 0,0 0 0 0 0,0 0 0 0 0,0 0 0 0 0,0 0 0 0 0,-1 0 0 0 0,1 0 0 0 0,-1 0 0 0 0,1 1 0 0 0,-1-1 0 0 0,0 1 0 0 0,0-1 0 0 0,0 1 0 0 0,0-1 0 0 0,-3-1 0 0 0,1 1 0 0 0,1 0 0 0 0,-1-1 0 0 0,0 0 0 0 0,1 0 0 0 0,0 0 0 0 0,0 0 0 0 0,-5-6 0 0 0,-70-120 0 0 0,72 114 0 0 0,0 0 0 0 0,1-1 0 0 0,1 0 0 0 0,0 0 0 0 0,1-1 0 0 0,1 1 0 0 0,1-1 0 0 0,0 1 0 0 0,2-26 0 0 0,-1 31 0 0 0,1 6 0 0 0,1-1 0 0 0,-1 1 0 0 0,1 0 0 0 0,0 0 0 0 0,0 0 0 0 0,0 0 0 0 0,0 1 0 0 0,1-1 0 0 0,0 1 0 0 0,0-1 0 0 0,5-4 0 0 0,40-46 0 0 0,-43 50 0 0 0,62-52 0 0 0,-21 19 0 0 0,-37 31 0 0 0,-1 1 0 0 0,1 0 0 0 0,0 0 0 0 0,1 1 0 0 0,-1 0 0 0 0,1 0 0 0 0,0 1 0 0 0,0 0 0 0 0,13-2 0 0 0,15-2 0 0 0,47-5 0 0 0,-31 6 0 0 0,-29 5 0 0 0,-1 1 0 0 0,1 1 0 0 0,0 1 0 0 0,0 1 0 0 0,-1 2 0 0 0,1 0 0 0 0,-1 2 0 0 0,27 9 0 0 0,-38-10 0 0 0,-1 1 0 0 0,0 0 0 0 0,19 13 0 0 0,-15-9 0 0 0,-11-8 0 0 0,0 1 0 0 0,0 0 0 0 0,0 0 0 0 0,0 0 0 0 0,-1 1 0 0 0,1 0 0 0 0,-1 0 0 0 0,5 5 0 0 0,6 6 0 0 0,51 46 0 0 0,-60-51 0 0 0,0 0 0 0 0,-1 1 0 0 0,0-1 0 0 0,-1 1 0 0 0,5 21 0 0 0,0-6 0 0 0,-6-14 0 0 0,0 0 0 0 0,0 0 0 0 0,-2 0 0 0 0,1 0 0 0 0,-2 1 0 0 0,0-1 0 0 0,0 0 0 0 0,-1 0 0 0 0,0 1 0 0 0,-1-1 0 0 0,-1 0 0 0 0,0 0 0 0 0,0-1 0 0 0,-1 1 0 0 0,-7 13 0 0 0,2-8 0 0 0,-32 48 0 0 0,17-46 0 0 0,2 7 0 0 0,15-17 0 0 0,0-1 0 0 0,-1 1 0 0 0,0-1 0 0 0,0-1 0 0 0,-1 0 0 0 0,0 0 0 0 0,-12 7 0 0 0,10-8 0 0 0,1 1 0 0 0,-1-2 0 0 0,0 1 0 0 0,-17 4 0 0 0,25-9 0 0 0,0 0 0 0 0,-1 0 0 0 0,1-1 0 0 0,0 1 0 0 0,-1-1 0 0 0,1 0 0 0 0,-1 0 0 0 0,1 0 0 0 0,-1 0 0 0 0,1 0 0 0 0,0-1 0 0 0,-1 0 0 0 0,1 0 0 0 0,0 0 0 0 0,-1 0 0 0 0,1 0 0 0 0,-5-3 0 0 0,4 2 0 0 0,0-1 0 0 0,0 1 0 0 0,1-1 0 0 0,-1 1 0 0 0,1-1 0 0 0,0 0 0 0 0,0-1 0 0 0,0 1 0 0 0,0 0 0 0 0,-4-8 0 0 0,-3-3 0 0 0,-13-8 0 0 0,-14-41 0 0 0,29 49 0 0 0,1 0 0 0 0,0-1 0 0 0,1 0 0 0 0,1 0 0 0 0,0-1 0 0 0,1 1 0 0 0,1-1 0 0 0,0 0 0 0 0,1 0 0 0 0,0-27 0 0 0,2 38 0 0 0,0-1 0 0 0,1 1 0 0 0,-1 0 0 0 0,1 0 0 0 0,0-1 0 0 0,0 1 0 0 0,1 0 0 0 0,-1 0 0 0 0,1 0 0 0 0,0 1 0 0 0,1-1 0 0 0,5-9 0 0 0,5 4 0 0 0,-12 9 0 0 0,1 0 0 0 0,0-1 0 0 0,-1 1 0 0 0,0 0 0 0 0,1-1 0 0 0,-1 1 0 0 0,0-1 0 0 0,0 0 0 0 0,1 1 0 0 0,-1-1 0 0 0,0 0 0 0 0,0-2 0 0 0,3-2 0 0 0,0 1 0 0 0,0 0 0 0 0,1 0 0 0 0,0 0 0 0 0,-1 1 0 0 0,1-1 0 0 0,1 1 0 0 0,-1 0 0 0 0,7-3 0 0 0,7-6 0 0 0,0 1 0 0 0,1 1 0 0 0,42-17 0 0 0,-45 23 0 0 0,-1 0 0 0 0,1 1 0 0 0,0 1 0 0 0,0 0 0 0 0,33 0 0 0 0,-42 3 0 0 0,7-1 0 0 0,0 1 0 0 0,0 0 0 0 0,0 1 0 0 0,0 1 0 0 0,0 0 0 0 0,0 1 0 0 0,-1 1 0 0 0,24 8 0 0 0,-8 1 0 0 0,-26-12 0 0 0,0 1 0 0 0,0 0 0 0 0,-1-1 0 0 0,1 1 0 0 0,0 0 0 0 0,-1 1 0 0 0,0-1 0 0 0,0 1 0 0 0,6 5 0 0 0,11 6 0 0 0,-11-10 0 0 0,-1 1 0 0 0,-1 1 0 0 0,1 0 0 0 0,8 8 0 0 0,-9-4 0 0 0,-1 0 0 0 0,0 0 0 0 0,0 1 0 0 0,-1-1 0 0 0,-1 1 0 0 0,7 21 0 0 0,13 34 0 0 0,-20-58 0 0 0,-2 1 0 0 0,1 0 0 0 0,-1 0 0 0 0,-1 0 0 0 0,1 0 0 0 0,-2 0 0 0 0,1 0 0 0 0,-1 0 0 0 0,0 1 0 0 0,-3 12 0 0 0,-19 81 0 0 0,22-102 0 0 0,-4 15 0 0 0,3-7 0 0 0,-1-1 0 0 0,0 0 0 0 0,0 0 0 0 0,-1 0 0 0 0,0 0 0 0 0,0 0 0 0 0,-1 0 0 0 0,0-1 0 0 0,0 0 0 0 0,-1 1 0 0 0,0-2 0 0 0,-10 12 0 0 0,-11 3 0 0 0,22-17 0 0 0,0 0 0 0 0,0 0 0 0 0,-1-1 0 0 0,1 1 0 0 0,-1-1 0 0 0,0 0 0 0 0,0 0 0 0 0,0 0 0 0 0,0-1 0 0 0,-1 0 0 0 0,1 0 0 0 0,-1-1 0 0 0,1 1 0 0 0,-1-1 0 0 0,-11 1 0 0 0,11-2 0 0 0,0-1 0 0 0,0 1 0 0 0,-1-1 0 0 0,1 0 0 0 0,0-1 0 0 0,0 1 0 0 0,0-1 0 0 0,0-1 0 0 0,1 1 0 0 0,-1-1 0 0 0,0 0 0 0 0,1 0 0 0 0,0 0 0 0 0,0-1 0 0 0,0 0 0 0 0,0 0 0 0 0,1 0 0 0 0,-1-1 0 0 0,-3-5 0 0 0,-4-5 0 0 0,2-2 0 0 0,0 0 0 0 0,0 0 0 0 0,-11-32 0 0 0,18 42 0 0 0,0-1 0 0 0,0 0 0 0 0,1 1 0 0 0,1-1 0 0 0,-1 0 0 0 0,1 0 0 0 0,0-1 0 0 0,1 1 0 0 0,0 0 0 0 0,0 0 0 0 0,1 0 0 0 0,0 0 0 0 0,1 0 0 0 0,-1 0 0 0 0,1 0 0 0 0,1 0 0 0 0,0 1 0 0 0,0-1 0 0 0,0 1 0 0 0,1 0 0 0 0,0 0 0 0 0,0 0 0 0 0,1 0 0 0 0,0 1 0 0 0,8-9 0 0 0,-3 3 0 0 0,1 0 0 0 0,1 1 0 0 0,0 0 0 0 0,1 0 0 0 0,0 1 0 0 0,0 1 0 0 0,28-14 0 0 0,-16 4 0 0 0,-24 17 0 0 0,1 0 0 0 0,0 1 0 0 0,0-1 0 0 0,0 0 0 0 0,0 1 0 0 0,0 0 0 0 0,0-1 0 0 0,0 1 0 0 0,0 0 0 0 0,0 0 0 0 0,0 0 0 0 0,1 0 0 0 0,-1 1 0 0 0,0-1 0 0 0,1 0 0 0 0,2 1 0 0 0,17-6 0 0 0,-9 3 0 0 0,-1 0 0 0 0,1 0 0 0 0,0 1 0 0 0,14 0 0 0 0,11-1 0 0 0,-27 2 0 0 0,-1-1 0 0 0,1 2 0 0 0,0 0 0 0 0,-1 0 0 0 0,15 2 0 0 0,-4 2 0 0 0,-14-3 0 0 0,-1 0 0 0 0,1 0 0 0 0,0 1 0 0 0,-1 0 0 0 0,1 0 0 0 0,-1 0 0 0 0,0 1 0 0 0,1 0 0 0 0,-1 0 0 0 0,-1 1 0 0 0,1 0 0 0 0,6 5 0 0 0,-1 0 0 0 0,-4-4 0 0 0,-1 0 0 0 0,0 0 0 0 0,0 0 0 0 0,0 1 0 0 0,-1-1 0 0 0,0 1 0 0 0,0 1 0 0 0,0-1 0 0 0,-1 1 0 0 0,0 0 0 0 0,-1 0 0 0 0,5 11 0 0 0,9 31 0 0 0,-12-38 0 0 0,-1 0 0 0 0,0 0 0 0 0,3 19 0 0 0,-3 6 0 0 0,-2 0 0 0 0,-2 0 0 0 0,-6 50 0 0 0,3-67 0 0 0,-2 1 0 0 0,-1-1 0 0 0,-1 0 0 0 0,-8 18 0 0 0,-14 41 0 0 0,27-70 0 0 0,0-1 0 0 0,0 1 0 0 0,-1-1 0 0 0,0 0 0 0 0,-1 0 0 0 0,1 0 0 0 0,-1-1 0 0 0,0 1 0 0 0,-1-1 0 0 0,0 0 0 0 0,0 0 0 0 0,0 0 0 0 0,-7 5 0 0 0,8-6 0 0 0,-1-1 0 0 0,1 1 0 0 0,1 1 0 0 0,-1-1 0 0 0,-4 11 0 0 0,6-12 0 0 0,0 0 0 0 0,0 0 0 0 0,0 0 0 0 0,-1 0 0 0 0,0 0 0 0 0,1 0 0 0 0,-1-1 0 0 0,0 0 0 0 0,-1 1 0 0 0,1-1 0 0 0,-1 0 0 0 0,-4 3 0 0 0,-12 3 0 0 0,17-7 0 0 0,1-1 0 0 0,-1 1 0 0 0,1-1 0 0 0,-1 0 0 0 0,0 0 0 0 0,1 0 0 0 0,-1-1 0 0 0,0 1 0 0 0,0 0 0 0 0,0-1 0 0 0,0 0 0 0 0,1 0 0 0 0,-1 0 0 0 0,0 0 0 0 0,-5-1 0 0 0,7 1 0 0 0,0-1 0 0 0,0 0 0 0 0,0 0 0 0 0,0 1 0 0 0,0-1 0 0 0,0 0 0 0 0,0 0 0 0 0,0 0 0 0 0,0 0 0 0 0,1 0 0 0 0,-1 0 0 0 0,0 0 0 0 0,1 0 0 0 0,-1 0 0 0 0,1 0 0 0 0,-1 0 0 0 0,1-1 0 0 0,-1 1 0 0 0,1 0 0 0 0,-1-2 0 0 0,-6-34 0 0 0,5 25 0 0 0,-4-29 0 0 0,1-71 0 0 0,5 106 0 0 0,0-1 0 0 0,0 1 0 0 0,0 0 0 0 0,1 0 0 0 0,0-1 0 0 0,0 1 0 0 0,0 0 0 0 0,1 0 0 0 0,0 0 0 0 0,0 0 0 0 0,1 1 0 0 0,-1-1 0 0 0,1 1 0 0 0,1-1 0 0 0,-1 1 0 0 0,1 0 0 0 0,4-5 0 0 0,91-113 0 0 0,-98 121 0 0 0,1 0 0 0 0,0 1 0 0 0,0-1 0 0 0,-1 1 0 0 0,1-1 0 0 0,0 1 0 0 0,0 0 0 0 0,0 0 0 0 0,0 0 0 0 0,0 0 0 0 0,1 0 0 0 0,-1 0 0 0 0,0 0 0 0 0,0 1 0 0 0,5-1 0 0 0,4-2 0 0 0,-1-1 0 0 0,0 0 0 0 0,1 0 0 0 0,-1 1 0 0 0,1 0 0 0 0,0 0 0 0 0,0 2 0 0 0,0-1 0 0 0,0 1 0 0 0,0 1 0 0 0,0 0 0 0 0,0 1 0 0 0,0 0 0 0 0,0 0 0 0 0,0 1 0 0 0,0 1 0 0 0,0 0 0 0 0,18 7 0 0 0,-28-9 0 0 0,-1-1 0 0 0,1 0 0 0 0,-1 0 0 0 0,1 1 0 0 0,-1-1 0 0 0,1 1 0 0 0,-1-1 0 0 0,0 0 0 0 0,1 1 0 0 0,-1-1 0 0 0,0 1 0 0 0,1-1 0 0 0,-1 1 0 0 0,0-1 0 0 0,1 1 0 0 0,-1-1 0 0 0,0 1 0 0 0,0-1 0 0 0,0 1 0 0 0,1-1 0 0 0,-1 1 0 0 0,0-1 0 0 0,0 1 0 0 0,0 0 0 0 0,0 1 0 0 0,1 1 0 0 0,0-1 0 0 0,-1 0 0 0 0,1 0 0 0 0,0 0 0 0 0,0 0 0 0 0,0 0 0 0 0,1 0 0 0 0,-1 0 0 0 0,0 0 0 0 0,1-1 0 0 0,-1 1 0 0 0,3 2 0 0 0,9 11 0 0 0,-3 9 0 0 0,2-12 0 0 0,-11-11 0 0 0,0 0 0 0 0,0-1 0 0 0,1 1 0 0 0,-1 0 0 0 0,0 0 0 0 0,-1 1 0 0 0,1-1 0 0 0,0 0 0 0 0,0 0 0 0 0,0 0 0 0 0,-1 1 0 0 0,1-1 0 0 0,0 0 0 0 0,-1 1 0 0 0,0-1 0 0 0,1 0 0 0 0,-1 1 0 0 0,0-1 0 0 0,1 2 0 0 0,-1-1 0 0 0,0 0 0 0 0,0-1 0 0 0,1 1 0 0 0,-1 0 0 0 0,0-1 0 0 0,1 1 0 0 0,0 0 0 0 0,-1-1 0 0 0,1 1 0 0 0,0-1 0 0 0,0 1 0 0 0,0-1 0 0 0,0 0 0 0 0,0 1 0 0 0,0-1 0 0 0,0 0 0 0 0,0 0 0 0 0,3 3 0 0 0,-3-3 0 0 0,1 0 0 0 0,-1 0 0 0 0,1 1 0 0 0,-1-1 0 0 0,0 1 0 0 0,0-1 0 0 0,0 1 0 0 0,0-1 0 0 0,0 1 0 0 0,0 0 0 0 0,0-1 0 0 0,0 1 0 0 0,-1 0 0 0 0,1 0 0 0 0,0-1 0 0 0,-1 4 0 0 0,9 24 0 0 0,-7-23 0 0 0,0 1 0 0 0,0 0 0 0 0,0 0 0 0 0,-1 0 0 0 0,0 0 0 0 0,0 14 0 0 0,-1 4 0 0 0,-5 102 0 0 0,4-113 0 0 0,-1 0 0 0 0,-1 0 0 0 0,0-1 0 0 0,-1 0 0 0 0,-1 1 0 0 0,-12 24 0 0 0,0 4 0 0 0,16-36 0 0 0,-1-1 0 0 0,0 1 0 0 0,-1-1 0 0 0,1 1 0 0 0,-1-1 0 0 0,0 0 0 0 0,0 0 0 0 0,-6 7 0 0 0,4-6 0 0 0,2-2 0 0 0,1-1 0 0 0,-1 1 0 0 0,0-1 0 0 0,0 0 0 0 0,0 0 0 0 0,0 0 0 0 0,0 0 0 0 0,-1 0 0 0 0,0-1 0 0 0,1 0 0 0 0,-1 1 0 0 0,0-1 0 0 0,0-1 0 0 0,0 1 0 0 0,0 0 0 0 0,0-1 0 0 0,-1 0 0 0 0,1 0 0 0 0,0 0 0 0 0,-1-1 0 0 0,-8 1 0 0 0,12-1 0 0 0,-1 0 0 0 0,0-1 0 0 0,1 1 0 0 0,-1 0 0 0 0,0-1 0 0 0,0 1 0 0 0,1-1 0 0 0,-1 1 0 0 0,1-1 0 0 0,-1 0 0 0 0,1 0 0 0 0,-1 0 0 0 0,1 0 0 0 0,-1 0 0 0 0,1 0 0 0 0,0 0 0 0 0,-1 0 0 0 0,1-1 0 0 0,0 1 0 0 0,0 0 0 0 0,0-1 0 0 0,0 1 0 0 0,0-1 0 0 0,0 1 0 0 0,0-1 0 0 0,1 1 0 0 0,-1-1 0 0 0,1 0 0 0 0,-1-2 0 0 0,-8-13 0 0 0,-5 1 0 0 0,12 14 0 0 0,-1-1 0 0 0,1 1 0 0 0,0-1 0 0 0,1 1 0 0 0,-1-1 0 0 0,0 1 0 0 0,1-1 0 0 0,-1 0 0 0 0,1 0 0 0 0,0 0 0 0 0,0 0 0 0 0,0 0 0 0 0,0 0 0 0 0,0-5 0 0 0,-1-32 0 0 0,4-78 0 0 0,-2 117 0 0 0,1-1 0 0 0,-1 1 0 0 0,1 0 0 0 0,-1-1 0 0 0,1 1 0 0 0,-1 0 0 0 0,1 0 0 0 0,0-1 0 0 0,-1 1 0 0 0,1 0 0 0 0,0 0 0 0 0,0 0 0 0 0,0 0 0 0 0,1-1 0 0 0,5-6 0 0 0,-4 5 0 0 0,0 0 0 0 0,0 0 0 0 0,0 0 0 0 0,-1-1 0 0 0,0 0 0 0 0,1 1 0 0 0,-1-1 0 0 0,1-4 0 0 0,2 0 0 0 0,1 1 0 0 0,0 0 0 0 0,1 0 0 0 0,10-9 0 0 0,-1 1 0 0 0,-12 11 0 0 0,1 0 0 0 0,0 0 0 0 0,0 0 0 0 0,1 1 0 0 0,9-4 0 0 0,24-18 0 0 0,-34 23 0 0 0,1 0 0 0 0,-1 0 0 0 0,1 0 0 0 0,0 0 0 0 0,0 1 0 0 0,-1 0 0 0 0,1 0 0 0 0,0 1 0 0 0,0-1 0 0 0,9 2 0 0 0,-11-2 0 0 0,0 1 0 0 0,0 0 0 0 0,0 0 0 0 0,0 0 0 0 0,1 1 0 0 0,-1 0 0 0 0,0-1 0 0 0,0 1 0 0 0,0 1 0 0 0,0-1 0 0 0,0 0 0 0 0,-1 1 0 0 0,1 0 0 0 0,0 0 0 0 0,3 3 0 0 0,-5-3 0 0 0,0 0 0 0 0,-1 0 0 0 0,1 1 0 0 0,0-1 0 0 0,0-1 0 0 0,1 1 0 0 0,-1 0 0 0 0,0 0 0 0 0,0-1 0 0 0,5 3 0 0 0,-4-3 0 0 0,0 1 0 0 0,0-1 0 0 0,-1 1 0 0 0,1 0 0 0 0,0 0 0 0 0,-1 0 0 0 0,0 1 0 0 0,1-1 0 0 0,-1 0 0 0 0,3 5 0 0 0,-3-3 0 0 0,0-1 0 0 0,1 1 0 0 0,0-1 0 0 0,-1 1 0 0 0,1-1 0 0 0,1 0 0 0 0,-1 0 0 0 0,0 0 0 0 0,1-1 0 0 0,6 5 0 0 0,4 3 0 0 0,-12-9 0 0 0,-1 1 0 0 0,0 0 0 0 0,0-1 0 0 0,0 1 0 0 0,0 0 0 0 0,0 0 0 0 0,0 0 0 0 0,-1 0 0 0 0,1 0 0 0 0,-1 0 0 0 0,1 0 0 0 0,-1 3 0 0 0,3 4 0 0 0,33 91 0 0 0,-32-85 0 0 0,-1 1 0 0 0,0-1 0 0 0,-1 1 0 0 0,-1-1 0 0 0,0 1 0 0 0,-1 0 0 0 0,-3 25 0 0 0,1 10 0 0 0,-10-5 0 0 0,4-19 0 0 0,5-18 0 0 0,-1 1 0 0 0,0-1 0 0 0,-1-1 0 0 0,0 1 0 0 0,-1-1 0 0 0,1 0 0 0 0,-1 0 0 0 0,-1 0 0 0 0,0-1 0 0 0,0 0 0 0 0,0-1 0 0 0,-1 1 0 0 0,-10 6 0 0 0,14-11 0 0 0,0-1 0 0 0,1 0 0 0 0,-1 1 0 0 0,0-1 0 0 0,0-1 0 0 0,0 1 0 0 0,1 0 0 0 0,-1-1 0 0 0,0 0 0 0 0,-7 0 0 0 0,2-1 0 0 0,6 0 0 0 0,0-1 0 0 0,-1 0 0 0 0,1 0 0 0 0,0 0 0 0 0,1 0 0 0 0,-1 0 0 0 0,0-1 0 0 0,0 0 0 0 0,1 1 0 0 0,0-1 0 0 0,-1 0 0 0 0,1 0 0 0 0,0 0 0 0 0,-1-4 0 0 0,0 3 0 0 0,-6-14 0 0 0,0 0 0 0 0,1 0 0 0 0,1-1 0 0 0,0 0 0 0 0,2-1 0 0 0,0 1 0 0 0,-3-34 0 0 0,6 40 0 0 0,1 0 0 0 0,1 0 0 0 0,0 0 0 0 0,1 0 0 0 0,0 0 0 0 0,1 0 0 0 0,0 0 0 0 0,1 1 0 0 0,0-1 0 0 0,1 1 0 0 0,1-1 0 0 0,7-13 0 0 0,-10 22 0 0 0,0 1 0 0 0,0 1 0 0 0,1-1 0 0 0,-1 0 0 0 0,1 1 0 0 0,0-1 0 0 0,-1 1 0 0 0,1 0 0 0 0,0 0 0 0 0,1 0 0 0 0,-1 0 0 0 0,5-2 0 0 0,19-13 0 0 0,-17 0 0 0 0,-9 16 0 0 0,-1 0 0 0 0,0 0 0 0 0,1 0 0 0 0,-1 0 0 0 0,0 0 0 0 0,1 0 0 0 0,-1 0 0 0 0,1 0 0 0 0,-1 0 0 0 0,1 1 0 0 0,0-1 0 0 0,-1 0 0 0 0,1 0 0 0 0,0 1 0 0 0,0-1 0 0 0,-1 0 0 0 0,1 1 0 0 0,0-1 0 0 0,1 0 0 0 0,3-1 0 0 0,0 1 0 0 0,0 0 0 0 0,0 0 0 0 0,1 0 0 0 0,-1 0 0 0 0,0 1 0 0 0,10 0 0 0 0,29 0 0 0 0,-41 0 0 0 0,0 0 0 0 0,0 0 0 0 0,0 1 0 0 0,-1-1 0 0 0,1 0 0 0 0,0 1 0 0 0,0 0 0 0 0,0 0 0 0 0,0 0 0 0 0,-1 0 0 0 0,1 0 0 0 0,0 0 0 0 0,-1 1 0 0 0,1-1 0 0 0,-1 1 0 0 0,0 0 0 0 0,3 2 0 0 0,-1 1 0 0 0,0 0 0 0 0,-1 0 0 0 0,1 0 0 0 0,-1 1 0 0 0,5 11 0 0 0,13 23 0 0 0,-14-31 0 0 0,-1 1 0 0 0,0 0 0 0 0,0 0 0 0 0,-1 0 0 0 0,0 1 0 0 0,-1 0 0 0 0,-1 0 0 0 0,1 0 0 0 0,-2 0 0 0 0,2 14 0 0 0,1 41 0 0 0,-3-50 0 0 0,-1 0 0 0 0,0 1 0 0 0,-2 16 0 0 0,-2-16 0 0 0,-16 81 0 0 0,17-89 0 0 0,-1 0 0 0 0,0 0 0 0 0,-1 0 0 0 0,0 0 0 0 0,0 0 0 0 0,-1-1 0 0 0,-11 15 0 0 0,11-18 0 0 0,1 0 0 0 0,0 0 0 0 0,0-1 0 0 0,0 2 0 0 0,1-1 0 0 0,0 0 0 0 0,0 1 0 0 0,0-1 0 0 0,-2 9 0 0 0,-2 0 0 0 0,0-1 0 0 0,0 0 0 0 0,-1 0 0 0 0,-1 0 0 0 0,-12 13 0 0 0,11-13 0 0 0,7-8 0 0 0,-1 0 0 0 0,1-1 0 0 0,-1 1 0 0 0,0-1 0 0 0,-1 0 0 0 0,1-1 0 0 0,-5 4 0 0 0,-21 17 0 0 0,22-18 0 0 0,0-1 0 0 0,0-1 0 0 0,-1 1 0 0 0,1-1 0 0 0,-13 3 0 0 0,9-2 0 0 0,1 0 0 0 0,-1 0 0 0 0,-21 14 0 0 0,27-16 0 0 0,-1 0 0 0 0,0 0 0 0 0,-1 0 0 0 0,1-1 0 0 0,0 0 0 0 0,-1 0 0 0 0,1-1 0 0 0,-1 0 0 0 0,0 0 0 0 0,1-1 0 0 0,-1 0 0 0 0,-8-1 0 0 0,4 1 0 0 0,4-1 0 0 0,0-1 0 0 0,1 1 0 0 0,-1-2 0 0 0,0 1 0 0 0,1-1 0 0 0,0 0 0 0 0,0 0 0 0 0,-8-5 0 0 0,6 3 0 0 0,4 2 0 0 0,1 0 0 0 0,-1 0 0 0 0,1 0 0 0 0,0 0 0 0 0,0-1 0 0 0,0 0 0 0 0,1 0 0 0 0,-1 0 0 0 0,1 0 0 0 0,0-1 0 0 0,0 1 0 0 0,0-1 0 0 0,1 0 0 0 0,0 0 0 0 0,0 0 0 0 0,0 0 0 0 0,0 0 0 0 0,1 0 0 0 0,0 0 0 0 0,0-1 0 0 0,0 1 0 0 0,1 0 0 0 0,-1-1 0 0 0,1 1 0 0 0,1 0 0 0 0,-1-1 0 0 0,1 1 0 0 0,0 0 0 0 0,2-8 0 0 0,-2 8 0 0 0,-1 4 0 0 0,0 0 0 0 0,0 0 0 0 0,0-1 0 0 0,0 1 0 0 0,0 0 0 0 0,1 0 0 0 0,-1-1 0 0 0,1 1 0 0 0,-1 0 0 0 0,0 0 0 0 0,1 0 0 0 0,0-1 0 0 0,-1 1 0 0 0,1 0 0 0 0,0 0 0 0 0,0 0 0 0 0,-1 0 0 0 0,1 0 0 0 0,0 0 0 0 0,0 1 0 0 0,0-1 0 0 0,0 0 0 0 0,0 0 0 0 0,0 1 0 0 0,0-1 0 0 0,1 0 0 0 0,-1 1 0 0 0,1-1 0 0 0,5-3 0 0 0,0 1 0 0 0,0-2 0 0 0,0 1 0 0 0,-1-1 0 0 0,0 0 0 0 0,9-9 0 0 0,15-13 0 0 0,-14 17 0 0 0,1 1 0 0 0,-1 1 0 0 0,1 0 0 0 0,1 1 0 0 0,23-6 0 0 0,-7 4 0 0 0,-27 7 0 0 0,-1 0 0 0 0,1 1 0 0 0,-1 0 0 0 0,1 0 0 0 0,0 0 0 0 0,8 1 0 0 0,-11 0 0 0 0,-1 0 0 0 0,1 0 0 0 0,-1 0 0 0 0,1 1 0 0 0,-1-1 0 0 0,1 1 0 0 0,-1 0 0 0 0,0 0 0 0 0,0 1 0 0 0,1-1 0 0 0,-1 1 0 0 0,0-1 0 0 0,0 1 0 0 0,0 0 0 0 0,0 0 0 0 0,-1 0 0 0 0,1 0 0 0 0,-1 1 0 0 0,1-1 0 0 0,-1 1 0 0 0,0 0 0 0 0,0 0 0 0 0,0-1 0 0 0,0 1 0 0 0,0 0 0 0 0,-1 1 0 0 0,1-1 0 0 0,-1 0 0 0 0,0 0 0 0 0,2 7 0 0 0,0 9 0 0 0,0 0 0 0 0,-1 0 0 0 0,-1 0 0 0 0,-2 31 0 0 0,1-19 0 0 0,-1-20 0 0 0,0-1 0 0 0,-1 0 0 0 0,0 0 0 0 0,0 0 0 0 0,-1 0 0 0 0,-1-1 0 0 0,1 1 0 0 0,-2-1 0 0 0,1 0 0 0 0,-1 0 0 0 0,0 0 0 0 0,-11 12 0 0 0,-17 34 0 0 0,-43 70 0 0 0,75-124 0 0 0,-8 11 0 0 0,0 0 0 0 0,-21 19 0 0 0,9-10 0 0 0,6-7 0 0 0,-1-1 0 0 0,0-1 0 0 0,0-1 0 0 0,-1 0 0 0 0,-1-1 0 0 0,0-1 0 0 0,0 0 0 0 0,-30 9 0 0 0,-28 13 0 0 0,47-19 0 0 0,0-2 0 0 0,-1-2 0 0 0,0 0 0 0 0,0-2 0 0 0,-1-1 0 0 0,0-2 0 0 0,-54 0 0 0 0,78-4 0 0 0,0 1 0 0 0,0-1 0 0 0,1 0 0 0 0,-1-1 0 0 0,0 1 0 0 0,1-2 0 0 0,-1 1 0 0 0,1 0 0 0 0,0-1 0 0 0,0 0 0 0 0,0-1 0 0 0,0 0 0 0 0,0 1 0 0 0,1-2 0 0 0,0 1 0 0 0,-1-1 0 0 0,2 1 0 0 0,-1-1 0 0 0,0-1 0 0 0,-6-10 0 0 0,9 12 0 0 0,0 1 0 0 0,0-1 0 0 0,1 0 0 0 0,0 0 0 0 0,0 0 0 0 0,0 1 0 0 0,0-1 0 0 0,0 0 0 0 0,1 0 0 0 0,0 0 0 0 0,0 0 0 0 0,0 0 0 0 0,0 0 0 0 0,1 0 0 0 0,-1 0 0 0 0,1 0 0 0 0,0 0 0 0 0,0 0 0 0 0,0 0 0 0 0,1 1 0 0 0,0-1 0 0 0,-1 0 0 0 0,1 1 0 0 0,0 0 0 0 0,3-4 0 0 0,-4 6 0 0 0,0-1 0 0 0,-1 1 0 0 0,1 0 0 0 0,0 0 0 0 0,0 0 0 0 0,0 0 0 0 0,0 0 0 0 0,0 1 0 0 0,1-1 0 0 0,-1 0 0 0 0,0 0 0 0 0,0 1 0 0 0,0-1 0 0 0,1 0 0 0 0,-1 1 0 0 0,0-1 0 0 0,1 1 0 0 0,-1 0 0 0 0,2-1 0 0 0,4-1 0 0 0,25-25 0 0 0,-22 18 0 0 0,0 0 0 0 0,1 0 0 0 0,14-8 0 0 0,53-33 0 0 0,-60 40 0 0 0,-12 7 0 0 0,-1 0 0 0 0,1 0 0 0 0,0 0 0 0 0,0 1 0 0 0,0 0 0 0 0,10-2 0 0 0,51-12 0 0 0,-38 8 0 0 0,50-7 0 0 0,-43 10 0 0 0,-26 3 0 0 0,0 0 0 0 0,0 1 0 0 0,1 0 0 0 0,-1 1 0 0 0,0 0 0 0 0,1 0 0 0 0,-1 1 0 0 0,0 0 0 0 0,0 1 0 0 0,0 0 0 0 0,19 8 0 0 0,-27-10 0 0 0,-1 1 0 0 0,-1 0 0 0 0,1 0 0 0 0,0 0 0 0 0,0 0 0 0 0,0-1 0 0 0,0 1 0 0 0,0 0 0 0 0,-1 0 0 0 0,1 1 0 0 0,-1-1 0 0 0,1 0 0 0 0,0 0 0 0 0,-1 0 0 0 0,0 0 0 0 0,1 0 0 0 0,-1 1 0 0 0,0-1 0 0 0,0 0 0 0 0,1 0 0 0 0,-1 2 0 0 0,0 31 0 0 0,-1-22 0 0 0,1-7 0 0 0,-1 0 0 0 0,0 0 0 0 0,0 0 0 0 0,-1 0 0 0 0,0 0 0 0 0,0 0 0 0 0,-2 5 0 0 0,1-3 0 0 0,0-2 0 0 0,0 0 0 0 0,0-1 0 0 0,0 1 0 0 0,-1-1 0 0 0,0 1 0 0 0,1-1 0 0 0,-2 0 0 0 0,1-1 0 0 0,0 1 0 0 0,-9 4 0 0 0,-5 6 0 0 0,-10 9 0 0 0,-126 92 0 0 0,105-86 0 0 0,-1-1 0 0 0,-2-3 0 0 0,0-2 0 0 0,-1-3 0 0 0,-2-2 0 0 0,-103 21 0 0 0,84-26 0 0 0,0-4 0 0 0,-79-1 0 0 0,91-8 0 0 0,-111-15 0 0 0,146 11 0 0 0,-73-18 0 0 0,91 19 0 0 0,-1-1 0 0 0,1 0 0 0 0,1 0 0 0 0,-1-1 0 0 0,0 0 0 0 0,1 0 0 0 0,0-1 0 0 0,-7-7 0 0 0,-20-11 0 0 0,31 22 0 0 0,0 0 0 0 0,1 0 0 0 0,-1-1 0 0 0,0 1 0 0 0,1-1 0 0 0,0 0 0 0 0,-1 0 0 0 0,-2-4 0 0 0,1 0 0 0 0,-1 0 0 0 0,2 0 0 0 0,-1-1 0 0 0,1 0 0 0 0,0 0 0 0 0,1 0 0 0 0,0 0 0 0 0,0 0 0 0 0,1-1 0 0 0,0 1 0 0 0,0-1 0 0 0,1 0 0 0 0,-1-14 0 0 0,2 1 0 0 0,-1 14 0 0 0,0 1 0 0 0,1 0 0 0 0,0-1 0 0 0,1 1 0 0 0,-1-1 0 0 0,1 1 0 0 0,1 0 0 0 0,-1 0 0 0 0,1-1 0 0 0,1 1 0 0 0,2-7 0 0 0,18-14 0 0 0,0 1 0 0 0,2 1 0 0 0,1 1 0 0 0,1 1 0 0 0,1 1 0 0 0,38-22 0 0 0,-6 1 0 0 0,-44 34 0 0 0,0 0 0 0 0,1 1 0 0 0,-1 1 0 0 0,19-6 0 0 0,18-9 0 0 0,4-1 0 0 0,0 2 0 0 0,2 2 0 0 0,0 3 0 0 0,1 3 0 0 0,79-9 0 0 0,-109 19 0 0 0,0 2 0 0 0,0 1 0 0 0,0 1 0 0 0,36 5 0 0 0,-64-4 0 0 0,-1-1 0 0 0,1 1 0 0 0,-1 0 0 0 0,0-1 0 0 0,1 1 0 0 0,-1 0 0 0 0,1 0 0 0 0,-1 0 0 0 0,0 0 0 0 0,0 0 0 0 0,0 0 0 0 0,1 0 0 0 0,-1 0 0 0 0,0 0 0 0 0,-1 1 0 0 0,1-1 0 0 0,0 0 0 0 0,0 1 0 0 0,0-1 0 0 0,-1 1 0 0 0,1-1 0 0 0,-1 1 0 0 0,1-1 0 0 0,-1 1 0 0 0,1-1 0 0 0,-1 1 0 0 0,0 2 0 0 0,1 49 0 0 0,-2-35 0 0 0,1-12 0 0 0,-1 0 0 0 0,1 0 0 0 0,-1 0 0 0 0,0 0 0 0 0,-1 0 0 0 0,1-1 0 0 0,-1 1 0 0 0,-1 0 0 0 0,1-1 0 0 0,-1 1 0 0 0,0-1 0 0 0,-3 5 0 0 0,-4 4 0 0 0,-1-1 0 0 0,-23 22 0 0 0,-14 16 0 0 0,30-31 0 0 0,0-1 0 0 0,-35 29 0 0 0,-12 12 0 0 0,33-27 0 0 0,-2-2 0 0 0,-1-1 0 0 0,-1-2 0 0 0,-1-1 0 0 0,-2-2 0 0 0,0-1 0 0 0,-44 17 0 0 0,4-8 0 0 0,-122 32 0 0 0,151-53 0 0 0,0-3 0 0 0,-1-1 0 0 0,-91 1 0 0 0,107-9 0 0 0,16 2 0 0 0,-1-2 0 0 0,1 0 0 0 0,0-1 0 0 0,0-1 0 0 0,0-1 0 0 0,0-1 0 0 0,1 0 0 0 0,-27-11 0 0 0,43 14 0 0 0,-18-7 0 0 0,1-1 0 0 0,0-1 0 0 0,0 0 0 0 0,1-2 0 0 0,0 0 0 0 0,1-1 0 0 0,0-1 0 0 0,-25-28 0 0 0,36 35 0 0 0,1 0 0 0 0,0 0 0 0 0,0-1 0 0 0,1 1 0 0 0,0-1 0 0 0,1 0 0 0 0,0-1 0 0 0,0 1 0 0 0,0-1 0 0 0,1 1 0 0 0,0-1 0 0 0,1 0 0 0 0,0 1 0 0 0,1-1 0 0 0,0-9 0 0 0,0 16 0 0 0,0 0 0 0 0,0-1 0 0 0,1 1 0 0 0,-1 0 0 0 0,1 0 0 0 0,-1 0 0 0 0,1 0 0 0 0,0 0 0 0 0,0 0 0 0 0,0 0 0 0 0,0 0 0 0 0,0 1 0 0 0,0-1 0 0 0,1 0 0 0 0,-1 0 0 0 0,1 1 0 0 0,-1-1 0 0 0,1 1 0 0 0,-1-1 0 0 0,1 1 0 0 0,0 0 0 0 0,0 0 0 0 0,0 0 0 0 0,0 0 0 0 0,0 0 0 0 0,0 0 0 0 0,2 0 0 0 0,13-10 0 0 0,3-16 0 0 0,-9 20 0 0 0,0 0 0 0 0,1 1 0 0 0,21-9 0 0 0,13-6 0 0 0,249-107 0 0 0,-184 85 0 0 0,85-22 0 0 0,-147 54 0 0 0,79-7 0 0 0,-71 12 0 0 0,96-1 0 0 0,-148 7 0 0 0,-2 0 0 0 0,0 1 0 0 0,0-1 0 0 0,1 1 0 0 0,-1 0 0 0 0,0 0 0 0 0,0 0 0 0 0,0 0 0 0 0,0 1 0 0 0,0-1 0 0 0,0 1 0 0 0,-1 0 0 0 0,1-1 0 0 0,0 1 0 0 0,-1 0 0 0 0,1 1 0 0 0,-1-1 0 0 0,0 0 0 0 0,0 1 0 0 0,0 0 0 0 0,0-1 0 0 0,0 1 0 0 0,0 0 0 0 0,-1 0 0 0 0,1 0 0 0 0,-1 0 0 0 0,0 0 0 0 0,0 0 0 0 0,0 0 0 0 0,0 0 0 0 0,-1 0 0 0 0,1 1 0 0 0,-1 4 0 0 0,1-2 0 0 0,0 1 0 0 0,-1 0 0 0 0,0-1 0 0 0,0 1 0 0 0,0 0 0 0 0,-1-1 0 0 0,0 1 0 0 0,0 0 0 0 0,-1-1 0 0 0,0 0 0 0 0,0 1 0 0 0,0-1 0 0 0,-1 0 0 0 0,0 0 0 0 0,-4 7 0 0 0,-42 53 0 0 0,30-40 0 0 0,0 0 0 0 0,-36 35 0 0 0,19-31 0 0 0,-1-1 0 0 0,-69 38 0 0 0,71-45 0 0 0,-51 25 0 0 0,-1-4 0 0 0,-141 48 0 0 0,225-90 0 0 0,-39 12 0 0 0,-1-3 0 0 0,-87 10 0 0 0,65-11 0 0 0,12-3 0 0 0,-1-2 0 0 0,0-3 0 0 0,0-2 0 0 0,1-2 0 0 0,-1-3 0 0 0,1-1 0 0 0,0-4 0 0 0,-53-16 0 0 0,56 16 0 0 0,-4-3 0 0 0,37 6 0 0 0,1 0 0 0 0,0-1 0 0 0,1-1 0 0 0,0-1 0 0 0,0 0 0 0 0,1 0 0 0 0,1-2 0 0 0,0 0 0 0 0,0 0 0 0 0,-15-23 0 0 0,25 28 0 0 0,0 1 0 0 0,1-1 0 0 0,0 0 0 0 0,1 1 0 0 0,0-1 0 0 0,0 0 0 0 0,1 0 0 0 0,0 0 0 0 0,0 0 0 0 0,0 0 0 0 0,1 0 0 0 0,1 1 0 0 0,-1-1 0 0 0,1 0 0 0 0,1 1 0 0 0,4-11 0 0 0,19-2 0 0 0,-8-8 0 0 0,-16 23 0 0 0,0 1 0 0 0,0 0 0 0 0,0 0 0 0 0,1 0 0 0 0,0 1 0 0 0,0-1 0 0 0,5-5 0 0 0,18-13 0 0 0,5-6 0 0 0,2 1 0 0 0,56-35 0 0 0,-35 33 0 0 0,-36 18 0 0 0,0 2 0 0 0,32-13 0 0 0,-15 9 0 0 0,-21 7 0 0 0,1 0 0 0 0,0 1 0 0 0,19-4 0 0 0,42-12 0 0 0,-59 16 0 0 0,0 0 0 0 0,0 0 0 0 0,25-2 0 0 0,46-6 0 0 0,-50 7 0 0 0,46-3 0 0 0,-73 9 0 0 0,0 0 0 0 0,-1 0 0 0 0,1 1 0 0 0,0 1 0 0 0,0 0 0 0 0,-1 0 0 0 0,1 1 0 0 0,18 7 0 0 0,-26-8 0 0 0,1 1 0 0 0,0-1 0 0 0,-1 1 0 0 0,0 0 0 0 0,1-1 0 0 0,-1 1 0 0 0,0 1 0 0 0,-1-1 0 0 0,1 0 0 0 0,0 1 0 0 0,-1-1 0 0 0,0 1 0 0 0,0 0 0 0 0,0 0 0 0 0,2 8 0 0 0,-1-6 0 0 0,-2 1 0 0 0,1-1 0 0 0,-1 1 0 0 0,0-1 0 0 0,0 1 0 0 0,-1 0 0 0 0,1 0 0 0 0,-2-1 0 0 0,0 11 0 0 0,-1-8 0 0 0,-1 0 0 0 0,0 0 0 0 0,0-1 0 0 0,-1 1 0 0 0,0-1 0 0 0,0 1 0 0 0,-1-1 0 0 0,-6 8 0 0 0,-54 61 0 0 0,42-51 0 0 0,-11 7 0 0 0,-2 0 0 0 0,-53 36 0 0 0,4-2 0 0 0,61-49 0 0 0,-1 0 0 0 0,-1-2 0 0 0,0-1 0 0 0,-2-2 0 0 0,1 0 0 0 0,-1-2 0 0 0,-1-1 0 0 0,0-1 0 0 0,-45 8 0 0 0,-51 8 0 0 0,-47 7 0 0 0,141-28 0 0 0,-1-2 0 0 0,1-1 0 0 0,-1-1 0 0 0,1-2 0 0 0,0-1 0 0 0,-57-14 0 0 0,81 15 0 0 0,-1-1 0 0 0,1 0 0 0 0,0 0 0 0 0,1-1 0 0 0,-13-8 0 0 0,13 8 0 0 0,1 1 0 0 0,-1-1 0 0 0,1 1 0 0 0,-1 0 0 0 0,0 1 0 0 0,0-1 0 0 0,-12-2 0 0 0,10 2 0 0 0,1 0 0 0 0,-1-1 0 0 0,1 0 0 0 0,0 0 0 0 0,0-1 0 0 0,0 0 0 0 0,1 0 0 0 0,-1-1 0 0 0,1 1 0 0 0,-6-9 0 0 0,-6-3 0 0 0,-12-24 0 0 0,18 31 0 0 0,10 9 0 0 0,0 0 0 0 0,1-1 0 0 0,-1 1 0 0 0,1 0 0 0 0,0-1 0 0 0,-1 1 0 0 0,1-1 0 0 0,0 1 0 0 0,0-1 0 0 0,0 1 0 0 0,0-1 0 0 0,0 0 0 0 0,0 0 0 0 0,0 0 0 0 0,1 1 0 0 0,-1-1 0 0 0,1 0 0 0 0,-1-3 0 0 0,-10-21 0 0 0,9 25 0 0 0,1-1 0 0 0,0 1 0 0 0,0-1 0 0 0,0 0 0 0 0,0 0 0 0 0,0 1 0 0 0,1-1 0 0 0,-1 0 0 0 0,1 0 0 0 0,-1 0 0 0 0,1 0 0 0 0,-1 0 0 0 0,1 0 0 0 0,0-2 0 0 0,0 3 0 0 0,-1-7 0 0 0,0 1 0 0 0,0-1 0 0 0,1 1 0 0 0,0-1 0 0 0,0 1 0 0 0,1-1 0 0 0,0 1 0 0 0,0-1 0 0 0,1 1 0 0 0,0 0 0 0 0,0 0 0 0 0,0 0 0 0 0,1 0 0 0 0,0 0 0 0 0,1 0 0 0 0,4-7 0 0 0,9-7 0 0 0,0 0 0 0 0,2 2 0 0 0,37-33 0 0 0,-12 21 0 0 0,17-9 0 0 0,-16 18 0 0 0,1 2 0 0 0,0 2 0 0 0,60-14 0 0 0,-49 19 0 0 0,0 2 0 0 0,1 3 0 0 0,-1 3 0 0 0,114 4 0 0 0,-156 2 0 0 0,-1 1 0 0 0,0 1 0 0 0,0 0 0 0 0,0 1 0 0 0,0 1 0 0 0,0 0 0 0 0,-1 1 0 0 0,0 0 0 0 0,0 1 0 0 0,-1 1 0 0 0,14 10 0 0 0,-25-17 0 0 0,1 0 0 0 0,-1 0 0 0 0,0 0 0 0 0,0 0 0 0 0,0 0 0 0 0,0 0 0 0 0,-1 0 0 0 0,1 1 0 0 0,0-1 0 0 0,0 0 0 0 0,-1 1 0 0 0,1-1 0 0 0,-1 0 0 0 0,1 1 0 0 0,-1-1 0 0 0,1 1 0 0 0,-1-1 0 0 0,0 1 0 0 0,0-1 0 0 0,0 3 0 0 0,5 21 0 0 0,-1-15 0 0 0,-1 0 0 0 0,0 0 0 0 0,-1 0 0 0 0,0 0 0 0 0,0 1 0 0 0,-1-1 0 0 0,-1 1 0 0 0,0-1 0 0 0,0 1 0 0 0,-1-1 0 0 0,0 1 0 0 0,-1-1 0 0 0,0 0 0 0 0,-1 0 0 0 0,0 0 0 0 0,0 0 0 0 0,-1 0 0 0 0,0-1 0 0 0,-1 1 0 0 0,0-1 0 0 0,-13 17 0 0 0,-168 149 0 0 0,121-119 0 0 0,37-34 0 0 0,-1-2 0 0 0,-1-1 0 0 0,-1-1 0 0 0,-55 23 0 0 0,71-34 0 0 0,-23 10 0 0 0,-2-2 0 0 0,-65 17 0 0 0,43-18 0 0 0,0-3 0 0 0,-70 4 0 0 0,112-14 0 0 0,-1-1 0 0 0,1 0 0 0 0,-1-2 0 0 0,0 0 0 0 0,1-1 0 0 0,0-1 0 0 0,0-1 0 0 0,0-1 0 0 0,1-1 0 0 0,-29-13 0 0 0,37 13 0 0 0,0 2 0 0 0,0 0 0 0 0,-22-7 0 0 0,29 10 0 0 0,0 1 0 0 0,0-1 0 0 0,0 1 0 0 0,1-1 0 0 0,-1 0 0 0 0,1-1 0 0 0,-1 1 0 0 0,1-1 0 0 0,0 1 0 0 0,-4-5 0 0 0,5 5 0 0 0,-1-1 0 0 0,0 1 0 0 0,0-1 0 0 0,0 1 0 0 0,0 0 0 0 0,0 0 0 0 0,0 1 0 0 0,-5-3 0 0 0,6 3 0 0 0,1 1 0 0 0,-1-1 0 0 0,1 0 0 0 0,-1 0 0 0 0,1 0 0 0 0,0 0 0 0 0,-1 0 0 0 0,1 0 0 0 0,0 0 0 0 0,-1 0 0 0 0,1 0 0 0 0,0-1 0 0 0,0 1 0 0 0,0-1 0 0 0,0 1 0 0 0,1-1 0 0 0,-1 1 0 0 0,-1-3 0 0 0,-7-9 0 0 0,-2 4 0 0 0,7 7 0 0 0,1-1 0 0 0,0 1 0 0 0,-1-1 0 0 0,1 0 0 0 0,0 0 0 0 0,1 0 0 0 0,-1-1 0 0 0,1 1 0 0 0,-1-1 0 0 0,-2-6 0 0 0,1 4 0 0 0,0-1 0 0 0,1-1 0 0 0,0 1 0 0 0,1-1 0 0 0,-1 1 0 0 0,1-1 0 0 0,1 1 0 0 0,-1-1 0 0 0,1 0 0 0 0,1 0 0 0 0,0 0 0 0 0,0 0 0 0 0,0 0 0 0 0,1 0 0 0 0,0 0 0 0 0,0 1 0 0 0,1-1 0 0 0,0 0 0 0 0,1 1 0 0 0,0-1 0 0 0,0 1 0 0 0,0 0 0 0 0,1 0 0 0 0,0 0 0 0 0,0 1 0 0 0,1-1 0 0 0,0 1 0 0 0,0 0 0 0 0,0 0 0 0 0,7-5 0 0 0,4-3 0 0 0,-10 9 0 0 0,-1 0 0 0 0,1 1 0 0 0,0 0 0 0 0,0 0 0 0 0,0 0 0 0 0,1 0 0 0 0,12-4 0 0 0,-17 7 0 0 0,0 0 0 0 0,0 1 0 0 0,0-1 0 0 0,0 0 0 0 0,-1-1 0 0 0,1 1 0 0 0,0 0 0 0 0,0 0 0 0 0,-1-1 0 0 0,1 1 0 0 0,-1-1 0 0 0,1 0 0 0 0,-1 1 0 0 0,2-4 0 0 0,12-12 0 0 0,-9 15 0 0 0,0-1 0 0 0,0 1 0 0 0,1 0 0 0 0,-1 0 0 0 0,0 1 0 0 0,8-1 0 0 0,32-9 0 0 0,-18 2 0 0 0,0 0 0 0 0,0 2 0 0 0,37-5 0 0 0,-51 10 0 0 0,0 1 0 0 0,0 0 0 0 0,0 1 0 0 0,-1 1 0 0 0,1 0 0 0 0,0 0 0 0 0,0 2 0 0 0,22 6 0 0 0,-29-5 0 0 0,-1 0 0 0 0,1 0 0 0 0,0 0 0 0 0,-1 1 0 0 0,0 0 0 0 0,0 0 0 0 0,-1 1 0 0 0,1 0 0 0 0,-1 0 0 0 0,-1 0 0 0 0,1 1 0 0 0,4 9 0 0 0,-8-15 0 0 0,2 8 0 0 0,0-1 0 0 0,-1 1 0 0 0,0 0 0 0 0,-1 0 0 0 0,0 0 0 0 0,0 1 0 0 0,-1-1 0 0 0,0 0 0 0 0,-1 0 0 0 0,0 0 0 0 0,0 0 0 0 0,-1 0 0 0 0,0 0 0 0 0,-4 10 0 0 0,2-7 0 0 0,-2 0 0 0 0,1-1 0 0 0,-1 0 0 0 0,-1 0 0 0 0,0-1 0 0 0,-1 0 0 0 0,1 0 0 0 0,-2 0 0 0 0,-14 12 0 0 0,1 2 0 0 0,20-21 0 0 0,0-1 0 0 0,1 0 0 0 0,-1 1 0 0 0,0-1 0 0 0,0 0 0 0 0,0 0 0 0 0,-1 0 0 0 0,1-1 0 0 0,0 1 0 0 0,-1 0 0 0 0,1-1 0 0 0,-1 1 0 0 0,-4 0 0 0 0,-18 11 0 0 0,-1-2 0 0 0,-1-1 0 0 0,0-2 0 0 0,0 0 0 0 0,-1-2 0 0 0,-47 5 0 0 0,39-8 0 0 0,1-2 0 0 0,-1-1 0 0 0,1-2 0 0 0,-1-1 0 0 0,1-2 0 0 0,-45-13 0 0 0,63 12 0 0 0,1-1 0 0 0,0-1 0 0 0,0-1 0 0 0,-17-12 0 0 0,16 10 0 0 0,-88-43 0 0 0,104 53 0 0 0,-1 0 0 0 0,1 1 0 0 0,0-1 0 0 0,-1 0 0 0 0,1 0 0 0 0,0 0 0 0 0,0 0 0 0 0,-1 0 0 0 0,1 0 0 0 0,0 0 0 0 0,0 0 0 0 0,0-1 0 0 0,0 1 0 0 0,0 0 0 0 0,1-1 0 0 0,-1 1 0 0 0,-1-2 0 0 0,-6-9 0 0 0,-51-24 0 0 0,47 25 0 0 0,8 8 0 0 0,0-1 0 0 0,0 1 0 0 0,0-1 0 0 0,0 0 0 0 0,1 0 0 0 0,0 0 0 0 0,-5-9 0 0 0,7 11 0 0 0,1 0 0 0 0,-1 0 0 0 0,1 1 0 0 0,0-1 0 0 0,-1 0 0 0 0,1 0 0 0 0,0 0 0 0 0,0 0 0 0 0,1 0 0 0 0,-1 0 0 0 0,0 0 0 0 0,1 0 0 0 0,-1 0 0 0 0,1 1 0 0 0,-1-1 0 0 0,1 0 0 0 0,0 0 0 0 0,0 0 0 0 0,0 1 0 0 0,0-1 0 0 0,0 1 0 0 0,0-1 0 0 0,0 0 0 0 0,1 1 0 0 0,-1 0 0 0 0,3-3 0 0 0,53-39 0 0 0,-55 42 0 0 0,-1-1 0 0 0,1 1 0 0 0,-1-1 0 0 0,1 1 0 0 0,0 0 0 0 0,-1 0 0 0 0,1 0 0 0 0,0 0 0 0 0,0 0 0 0 0,0 0 0 0 0,3-1 0 0 0,10-7 0 0 0,-5-5 0 0 0,-9 13 0 0 0,0 0 0 0 0,-1 0 0 0 0,1-1 0 0 0,0 1 0 0 0,0 0 0 0 0,0 0 0 0 0,0 0 0 0 0,0 1 0 0 0,0-1 0 0 0,0 0 0 0 0,0 0 0 0 0,0 0 0 0 0,0 1 0 0 0,0-1 0 0 0,1 1 0 0 0,-1-1 0 0 0,0 1 0 0 0,1-1 0 0 0,-1 1 0 0 0,0 0 0 0 0,0-1 0 0 0,1 1 0 0 0,-1 0 0 0 0,1 0 0 0 0,-1 0 0 0 0,0 0 0 0 0,1 0 0 0 0,0 1 0 0 0,95-12 0 0 0,-72 7 0 0 0,1 1 0 0 0,-1 1 0 0 0,51 3 0 0 0,-70 0 0 0 0,6 0 0 0 0,1 0 0 0 0,0 0 0 0 0,-1 2 0 0 0,1-1 0 0 0,-1 2 0 0 0,0 0 0 0 0,21 9 0 0 0,8 5 0 0 0,-37-17 0 0 0,1 1 0 0 0,-1-1 0 0 0,1 1 0 0 0,-1 0 0 0 0,0 0 0 0 0,0 0 0 0 0,0 1 0 0 0,0 0 0 0 0,6 5 0 0 0,3 11 0 0 0,-11-14 0 0 0,1-1 0 0 0,0 1 0 0 0,0-1 0 0 0,1 1 0 0 0,-1-1 0 0 0,1 0 0 0 0,0 0 0 0 0,0-1 0 0 0,0 1 0 0 0,6 2 0 0 0,-8-5 0 0 0,-1 0 0 0 0,1 0 0 0 0,-1 0 0 0 0,1-1 0 0 0,0 1 0 0 0,-1 1 0 0 0,0-1 0 0 0,1 0 0 0 0,-1 0 0 0 0,0 1 0 0 0,1-1 0 0 0,-1 0 0 0 0,0 1 0 0 0,0-1 0 0 0,0 1 0 0 0,0 0 0 0 0,0 1 0 0 0,3 40 0 0 0,-5-33 0 0 0,1-7 0 0 0,1 1 0 0 0,-1 1 0 0 0,0-1 0 0 0,0 1 0 0 0,0-1 0 0 0,-1 0 0 0 0,0 1 0 0 0,0-1 0 0 0,0 0 0 0 0,0 0 0 0 0,0 0 0 0 0,-1 1 0 0 0,0-1 0 0 0,0-1 0 0 0,0 1 0 0 0,0 0 0 0 0,-5 5 0 0 0,-7 5 0 0 0,-1-1 0 0 0,-1 0 0 0 0,0-1 0 0 0,-22 12 0 0 0,13-8 0 0 0,16-11 0 0 0,-1 0 0 0 0,0-1 0 0 0,0 0 0 0 0,0-1 0 0 0,-1 0 0 0 0,1-1 0 0 0,-17 2 0 0 0,-77 3 0 0 0,60-7 0 0 0,-1-1 0 0 0,1-2 0 0 0,0-2 0 0 0,0-2 0 0 0,-46-14 0 0 0,82 19 0 0 0,1-1 0 0 0,0 0 0 0 0,0-1 0 0 0,0 0 0 0 0,0 0 0 0 0,1 0 0 0 0,-10-9 0 0 0,13 11 0 0 0,1 0 0 0 0,-1 0 0 0 0,0 1 0 0 0,0-1 0 0 0,0 1 0 0 0,0-1 0 0 0,0 1 0 0 0,-6-1 0 0 0,-12-7 0 0 0,-51-34 0 0 0,19-5 0 0 0,51 47 0 0 0,0 0 0 0 0,1 0 0 0 0,-1 0 0 0 0,1-1 0 0 0,0 1 0 0 0,-1 0 0 0 0,1-1 0 0 0,0 1 0 0 0,0-1 0 0 0,0 1 0 0 0,0-1 0 0 0,0 0 0 0 0,0 1 0 0 0,0-1 0 0 0,-1-2 0 0 0,2 2 0 0 0,-1 1 0 0 0,1-1 0 0 0,-1 1 0 0 0,0-1 0 0 0,1 1 0 0 0,-1 0 0 0 0,0-1 0 0 0,0 1 0 0 0,0 0 0 0 0,0 0 0 0 0,0-1 0 0 0,-1 1 0 0 0,1 0 0 0 0,0 0 0 0 0,0 0 0 0 0,-1 0 0 0 0,-2-1 0 0 0,1 0 0 0 0,0-1 0 0 0,1 0 0 0 0,-1 0 0 0 0,0 0 0 0 0,1 0 0 0 0,0 0 0 0 0,0 0 0 0 0,0-1 0 0 0,0 1 0 0 0,0-1 0 0 0,0 1 0 0 0,1-1 0 0 0,0 0 0 0 0,0 0 0 0 0,0 0 0 0 0,-1-7 0 0 0,-6-68 0 0 0,8 72 0 0 0,1 0 0 0 0,0 1 0 0 0,0-1 0 0 0,1 0 0 0 0,0 1 0 0 0,0 0 0 0 0,4-9 0 0 0,3-9 0 0 0,-7 17 0 0 0,1 1 0 0 0,0-1 0 0 0,0 1 0 0 0,1 0 0 0 0,0 0 0 0 0,0 0 0 0 0,7-7 0 0 0,15-22 0 0 0,-19 24 0 0 0,-4 4 0 0 0,1 0 0 0 0,1 1 0 0 0,-1-1 0 0 0,1 1 0 0 0,10-10 0 0 0,18-3 0 0 0,-17-1 0 0 0,-14 17 0 0 0,0 1 0 0 0,0-1 0 0 0,0 1 0 0 0,0 0 0 0 0,0 0 0 0 0,0 0 0 0 0,0 0 0 0 0,1 0 0 0 0,-1 0 0 0 0,1 1 0 0 0,-1-1 0 0 0,6-1 0 0 0,-5 2 0 0 0,0-1 0 0 0,0 1 0 0 0,0-1 0 0 0,0 0 0 0 0,0 1 0 0 0,0-1 0 0 0,0-1 0 0 0,0 1 0 0 0,-1 0 0 0 0,4-4 0 0 0,-5 4 0 0 0,1 0 0 0 0,0 0 0 0 0,0 0 0 0 0,1 0 0 0 0,-1 1 0 0 0,0-1 0 0 0,0 1 0 0 0,1-1 0 0 0,-1 1 0 0 0,1 0 0 0 0,-1 0 0 0 0,1 0 0 0 0,0 0 0 0 0,3 0 0 0 0,16-5 0 0 0,0 1 0 0 0,0 1 0 0 0,30-1 0 0 0,-42 4 0 0 0,0 1 0 0 0,0 1 0 0 0,0 0 0 0 0,-1 0 0 0 0,1 1 0 0 0,0 0 0 0 0,-1 1 0 0 0,1 0 0 0 0,-1 0 0 0 0,14 8 0 0 0,-14-7 0 0 0,-7-4 0 0 0,0 1 0 0 0,0-1 0 0 0,-1 1 0 0 0,1-1 0 0 0,-1 1 0 0 0,1 0 0 0 0,0 0 0 0 0,-1 0 0 0 0,1 0 0 0 0,-1 0 0 0 0,0 0 0 0 0,1 1 0 0 0,-1-1 0 0 0,0 0 0 0 0,0 1 0 0 0,0-1 0 0 0,0 0 0 0 0,0 1 0 0 0,0 0 0 0 0,0-1 0 0 0,1 4 0 0 0,12 23 0 0 0,-11-24 0 0 0,0 1 0 0 0,-1-1 0 0 0,1 1 0 0 0,-1 0 0 0 0,0 0 0 0 0,2 8 0 0 0,1 11 0 0 0,6 51 0 0 0,-10-69 0 0 0,-1-1 0 0 0,0 1 0 0 0,-1-1 0 0 0,1 1 0 0 0,-1-1 0 0 0,0 1 0 0 0,0-1 0 0 0,-1 0 0 0 0,1 0 0 0 0,-1 0 0 0 0,-4 8 0 0 0,-4 5 0 0 0,7-12 0 0 0,-1 0 0 0 0,1 0 0 0 0,-1 0 0 0 0,0 0 0 0 0,0-1 0 0 0,-1 1 0 0 0,1-1 0 0 0,-1 0 0 0 0,-10 7 0 0 0,-57 35 0 0 0,54-39 0 0 0,-1-2 0 0 0,0 0 0 0 0,0-1 0 0 0,0-1 0 0 0,-35 4 0 0 0,39-7 0 0 0,0 0 0 0 0,0 0 0 0 0,0-2 0 0 0,0 1 0 0 0,0-2 0 0 0,1 0 0 0 0,-1-1 0 0 0,-24-8 0 0 0,0-3 0 0 0,-14-7 0 0 0,-6-24 0 0 0,2-2 0 0 0,3-3 0 0 0,-58-67 0 0 0,18 20 0 0 0,84 86 0 0 0,1 1 0 0 0,0-1 0 0 0,1-1 0 0 0,0 0 0 0 0,1 0 0 0 0,0 0 0 0 0,1-1 0 0 0,0 0 0 0 0,1 0 0 0 0,1-1 0 0 0,0 1 0 0 0,-4-28 0 0 0,1 2 0 0 0,5 34 0 0 0,0 0 0 0 0,0 0 0 0 0,1 0 0 0 0,0 0 0 0 0,0-1 0 0 0,1 1 0 0 0,-1 0 0 0 0,1-1 0 0 0,0 1 0 0 0,1 0 0 0 0,-1-1 0 0 0,1 1 0 0 0,0 0 0 0 0,0 0 0 0 0,1 0 0 0 0,-1-1 0 0 0,1 1 0 0 0,1 1 0 0 0,3-8 0 0 0,17-19 0 0 0,64-79 0 0 0,-74 95 0 0 0,1 1 0 0 0,0 0 0 0 0,1 1 0 0 0,30-20 0 0 0,7-3 0 0 0,-43 29 0 0 0,1-1 0 0 0,0 2 0 0 0,0-1 0 0 0,0 2 0 0 0,1-1 0 0 0,0 1 0 0 0,0 1 0 0 0,23-6 0 0 0,62-16 0 0 0,-76 18 0 0 0,1 2 0 0 0,-1 1 0 0 0,1 1 0 0 0,0 0 0 0 0,25 0 0 0 0,-18 3 0 0 0,8 1 0 0 0,72 8 0 0 0,-97-6 0 0 0,1 0 0 0 0,-1 1 0 0 0,0 0 0 0 0,0 1 0 0 0,0 0 0 0 0,0 1 0 0 0,-1 0 0 0 0,0 1 0 0 0,0 0 0 0 0,14 11 0 0 0,-12-7 0 0 0,-7-7 0 0 0,0 1 0 0 0,0 0 0 0 0,-1 0 0 0 0,0 0 0 0 0,1 1 0 0 0,-1-1 0 0 0,-1 1 0 0 0,1 0 0 0 0,-1 0 0 0 0,4 7 0 0 0,5 10 0 0 0,-10-20 0 0 0,0 1 0 0 0,0-1 0 0 0,0 1 0 0 0,-1 0 0 0 0,1 0 0 0 0,-1 0 0 0 0,0-1 0 0 0,0 1 0 0 0,0 0 0 0 0,0 0 0 0 0,-1 1 0 0 0,1-1 0 0 0,0 6 0 0 0,-1 15 0 0 0,1-14 0 0 0,-1 0 0 0 0,1-1 0 0 0,-1 1 0 0 0,-1-1 0 0 0,0 1 0 0 0,-1 0 0 0 0,1-1 0 0 0,-2 0 0 0 0,1 1 0 0 0,-1-1 0 0 0,-1 0 0 0 0,0-1 0 0 0,0 1 0 0 0,-8 11 0 0 0,-44 47 0 0 0,54-65 0 0 0,1 0 0 0 0,-1 0 0 0 0,0-1 0 0 0,0 1 0 0 0,1-1 0 0 0,-1 1 0 0 0,0-1 0 0 0,0 0 0 0 0,0 1 0 0 0,0-1 0 0 0,-1 0 0 0 0,1-1 0 0 0,-4 2 0 0 0,-12 6 0 0 0,-6 7 0 0 0,13-7 0 0 0,0-1 0 0 0,0-1 0 0 0,-19 8 0 0 0,9-6 0 0 0,0-2 0 0 0,-1 0 0 0 0,0-2 0 0 0,-45 5 0 0 0,55-9 0 0 0,1 0 0 0 0,-1-1 0 0 0,0 0 0 0 0,0-1 0 0 0,0-1 0 0 0,1 1 0 0 0,-1-2 0 0 0,1 0 0 0 0,0 0 0 0 0,-21-11 0 0 0,12 3 0 0 0,0 0 0 0 0,0-2 0 0 0,1 0 0 0 0,1-1 0 0 0,1 0 0 0 0,-17-20 0 0 0,-18-18 0 0 0,42 45 0 0 0,1 0 0 0 0,0-1 0 0 0,1 0 0 0 0,0 0 0 0 0,0-1 0 0 0,-9-16 0 0 0,-27-48 0 0 0,37 62 0 0 0,1-2 0 0 0,1 1 0 0 0,0-1 0 0 0,0 1 0 0 0,1-1 0 0 0,1-1 0 0 0,1 1 0 0 0,0 0 0 0 0,0-28 0 0 0,1 4 0 0 0,0 24 0 0 0,0 0 0 0 0,1-1 0 0 0,1 1 0 0 0,0 0 0 0 0,1 0 0 0 0,0 0 0 0 0,5-14 0 0 0,20-32 0 0 0,3 2 0 0 0,58-88 0 0 0,-33 59 0 0 0,-42 69 0 0 0,2 1 0 0 0,-1 0 0 0 0,34-28 0 0 0,-12 11 0 0 0,57-56 0 0 0,-72 71 0 0 0,0 2 0 0 0,1 1 0 0 0,38-22 0 0 0,-32 21 0 0 0,-23 14 0 0 0,1 0 0 0 0,0 1 0 0 0,0-1 0 0 0,0 1 0 0 0,11-3 0 0 0,8-1 0 0 0,-15 2 0 0 0,0 1 0 0 0,0 0 0 0 0,0 1 0 0 0,0 0 0 0 0,0 0 0 0 0,1 1 0 0 0,-1 1 0 0 0,1 0 0 0 0,-1 0 0 0 0,1 1 0 0 0,-1 0 0 0 0,0 1 0 0 0,0 0 0 0 0,1 1 0 0 0,-1 0 0 0 0,-1 0 0 0 0,1 1 0 0 0,0 1 0 0 0,-1-1 0 0 0,0 2 0 0 0,13 9 0 0 0,-3 4 0 0 0,-1 1 0 0 0,-1 0 0 0 0,18 30 0 0 0,-29-43 0 0 0,0 4 0 0 0,0 0 0 0 0,-1-1 0 0 0,0 2 0 0 0,0-1 0 0 0,-1 0 0 0 0,-1 1 0 0 0,0 0 0 0 0,-1 0 0 0 0,0 0 0 0 0,-1 0 0 0 0,0 17 0 0 0,4 21 0 0 0,-3-29 0 0 0,-2 0 0 0 0,0 0 0 0 0,-1 1 0 0 0,0-1 0 0 0,-2 0 0 0 0,-1 0 0 0 0,-1-1 0 0 0,-9 28 0 0 0,10-39 0 0 0,0 1 0 0 0,-1-1 0 0 0,-1 0 0 0 0,0-1 0 0 0,0 1 0 0 0,0-1 0 0 0,-16 14 0 0 0,-16 22 0 0 0,26-28 0 0 0,-1 0 0 0 0,-1-1 0 0 0,-17 14 0 0 0,2-8 0 0 0,15-10 0 0 0,-1 0 0 0 0,-1 0 0 0 0,0-2 0 0 0,0 1 0 0 0,0-2 0 0 0,-1-1 0 0 0,-34 11 0 0 0,43-17 0 0 0,0 2 0 0 0,-1-1 0 0 0,0 0 0 0 0,0-1 0 0 0,0 0 0 0 0,0 0 0 0 0,0-1 0 0 0,0 0 0 0 0,0-1 0 0 0,0 0 0 0 0,0 0 0 0 0,1-1 0 0 0,-13-4 0 0 0,10 0 0 0 0,3 3 0 0 0,0-1 0 0 0,1 0 0 0 0,-1-1 0 0 0,1 1 0 0 0,1-2 0 0 0,-1 1 0 0 0,1-1 0 0 0,-1 1 0 0 0,-4-8 0 0 0,-6-13 0 0 0,-10 7 0 0 0,19 8 0 0 0,1-1 0 0 0,0 0 0 0 0,1 0 0 0 0,0 0 0 0 0,1-1 0 0 0,0 0 0 0 0,1 0 0 0 0,0 0 0 0 0,1 0 0 0 0,-2-25 0 0 0,-16-54 0 0 0,18 80 0 0 0,0-1 0 0 0,0 1 0 0 0,1 0 0 0 0,1-1 0 0 0,0 0 0 0 0,1 1 0 0 0,3-26 0 0 0,2 6 0 0 0,19-59 0 0 0,-24 89 0 0 0,1-1 0 0 0,0 1 0 0 0,0 0 0 0 0,0-1 0 0 0,0 1 0 0 0,1 0 0 0 0,-1 0 0 0 0,0 0 0 0 0,1 0 0 0 0,0 0 0 0 0,-1 0 0 0 0,3-1 0 0 0,11-14 0 0 0,16-28 0 0 0,35-42 0 0 0,-61 81 0 0 0,0 0 0 0 0,1 0 0 0 0,0 1 0 0 0,0 0 0 0 0,0 0 0 0 0,1 1 0 0 0,0 0 0 0 0,-1 0 0 0 0,2 0 0 0 0,11-4 0 0 0,-14 7 0 0 0,0-1 0 0 0,0 0 0 0 0,0 0 0 0 0,0 0 0 0 0,-1-1 0 0 0,1 1 0 0 0,-1-1 0 0 0,0 0 0 0 0,5-5 0 0 0,-6 6 0 0 0,1-1 0 0 0,-1 0 0 0 0,1 0 0 0 0,0 1 0 0 0,0 0 0 0 0,0 0 0 0 0,0 0 0 0 0,0 0 0 0 0,8-2 0 0 0,89-28 0 0 0,-61 18 0 0 0,47-10 0 0 0,-83 23 0 0 0,50-11 0 0 0,1 2 0 0 0,101-5 0 0 0,-141 14 0 0 0,-1 1 0 0 0,1 1 0 0 0,-1 0 0 0 0,0 1 0 0 0,1 0 0 0 0,-1 1 0 0 0,0 1 0 0 0,-1 0 0 0 0,22 10 0 0 0,-11-4 0 0 0,-18-9 0 0 0,-1 1 0 0 0,0 1 0 0 0,1-1 0 0 0,-1 1 0 0 0,0 0 0 0 0,-1 0 0 0 0,1 0 0 0 0,0 1 0 0 0,4 4 0 0 0,-3-2 0 0 0,1 1 0 0 0,-1-1 0 0 0,0 1 0 0 0,-1 0 0 0 0,0 1 0 0 0,0-1 0 0 0,4 10 0 0 0,10 37 0 0 0,-13-38 0 0 0,0 1 0 0 0,15 30 0 0 0,-17-42 0 0 0,-1 0 0 0 0,0 0 0 0 0,-1 1 0 0 0,1-1 0 0 0,-1 1 0 0 0,0 0 0 0 0,-1 0 0 0 0,1 0 0 0 0,-1 0 0 0 0,0 0 0 0 0,-1 0 0 0 0,0 0 0 0 0,0 9 0 0 0,0 34 0 0 0,2 34 0 0 0,-4 1 0 0 0,-26 163 0 0 0,-4-163 0 0 0,30-73 0 0 0,0 0 0 0 0,0 0 0 0 0,1 1 0 0 0,1-1 0 0 0,0 13 0 0 0,0-7 0 0 0,0-16 0 0 0,0-1 0 0 0,0 1 0 0 0,0 0 0 0 0,-1-1-1 0 0,1 1 1 0 0,0 0 0 0 0,0-1 0 0 0,1 1 0 0 0,-1 0 0 0 0,0-1 0 0 0,0 1 0 0 0,0 0-1 0 0,0-1 1 0 0,0 1 0 0 0,1-1 0 0 0,-1 1 0 0 0,0 0 0 0 0,1-1 0 0 0,-1 1 0 0 0,0-1-1 0 0,1 1 1 0 0,-1-1 0 0 0,1 1 0 0 0,-1-1 0 0 0,1 1 0 0 0,-1-1 0 0 0,1 0 0 0 0,-1 1-1 0 0,1-1 1 0 0,-1 1 0 0 0,1-1 0 0 0,0 0 0 0 0,-1 0 0 0 0,1 1 0 0 0,-1-1 0 0 0,1 0-1 0 0,0 0 1 0 0,-1 0 0 0 0,1 0 0 0 0,0 0 0 0 0,-1 0 0 0 0,1 0 0 0 0,0 0 0 0 0,-1 0-1 0 0,2 0 1 0 0,2 0-14 0 0,41 13-1245 0 0,-34-10 870 0 0,0-1-1 0 0,0 1 0 0 0,1-2 1 0 0,17 1-1 0 0,-2 0 74 0 0,180 31-1135 0 0,248 73 0 0 0,-442-101 1459 0 0,0 0 1 0 0,-1 1-1 0 0,0 1 0 0 0,0 0 1 0 0,0 1-1 0 0,-1 0 1 0 0,0 0-1 0 0,14 15 0 0 0,-5-5 44 0 0,-3 4 78 0 0,-6-7-60 0 0,1-7-20 0 0,-10-7-32 0 0,0 0-1 0 0,0 1 1 0 0,0-1 0 0 0,0 1-1 0 0,-1-1 1 0 0,1 1-1 0 0,-1-1 1 0 0,1 1-1 0 0,-1 0 1 0 0,1 0-1 0 0,-1 0 1 0 0,0 0 0 0 0,0 0-1 0 0,0 0 1 0 0,0 0-1 0 0,1 3 1 0 0,-1-1 22 0 0,1 0-1 0 0,0 0 1 0 0,0-1 0 0 0,1 1-1 0 0,-1-1 1 0 0,1 1 0 0 0,5 4 0 0 0,16 22 394 0 0,-14-19-327 0 0,-7-8-72 0 0,0-1-1 0 0,-1 1 1 0 0,1 0 0 0 0,-1 0 0 0 0,0 0-1 0 0,0 0 1 0 0,0 0 0 0 0,0 1 0 0 0,2 4-1 0 0,-1-3 10 0 0,0 0-1 0 0,0-1 0 0 0,0 1 0 0 0,1-1 0 0 0,0 0 1 0 0,-1 0-1 0 0,7 5 0 0 0,14 14 145 0 0,37 31 265 0 0,-59-52-436 0 0,0-1 0 0 0,0 1 0 0 0,0 0 0 0 0,0-1 0 0 0,0 0-1 0 0,0 1 1 0 0,1-1 0 0 0,-1 0 0 0 0,0 0 0 0 0,1-1 0 0 0,-1 1 0 0 0,5 0 0 0 0,6 4 34 0 0,2 4 46 0 0,0 0 0 0 0,1-1 1 0 0,0-1-1 0 0,1 0 0 0 0,17 4 1 0 0,89 31 307 0 0,11-7 780 0 0,-128-34-1147 0 0,0 1 0 0 0,-1-1-1 0 0,1 1 1 0 0,-1 1-1 0 0,1-1 1 0 0,-1 1 0 0 0,1-1-1 0 0,-1 2 1 0 0,0-1-1 0 0,-1 0 1 0 0,1 1 0 0 0,0 0-1 0 0,-1 0 1 0 0,0 0-1 0 0,0 1 1 0 0,0 0 0 0 0,-1-1-1 0 0,1 1 1 0 0,4 10-1 0 0,-4-4-10 0 0,0-1-1 0 0,-1 1 1 0 0,0 0-1 0 0,-1 0 0 0 0,0 0 1 0 0,-1 1-1 0 0,0 11 1 0 0,0-16-15 0 0,-1 0 0 0 0,-1-1 0 0 0,1 1-1 0 0,-1-1 1 0 0,-1 1 0 0 0,1-1 0 0 0,-1 1 0 0 0,0-1 0 0 0,0 0 0 0 0,-1 0 0 0 0,0 0 0 0 0,0 0 0 0 0,-7 9 0 0 0,-54 78-12 0 0,40-62 0 0 0,-5 9 0 0 0,-67 67 0 0 0,-57 25 0 0 0,40-55 0 0 0,97-64 0 0 0,-1-1 0 0 0,-1-1 0 0 0,1-1 0 0 0,-2 0 0 0 0,-29 11 0 0 0,-106 29 0 0 0,128-43 0 0 0,-1-1 0 0 0,0-1 0 0 0,0-1 0 0 0,-40 1 0 0 0,-41 6 0 0 0,46-6 0 0 0,52-5 0 0 0,0 0 0 0 0,0 0 0 0 0,0 1 0 0 0,0 1 0 0 0,0 0 0 0 0,0 0 0 0 0,0 1 0 0 0,-18 7 0 0 0,5 0 0 0 0,-16-3 0 0 0,32-6 0 0 0,13-1 0 0 0,57 0 0 0 0,145-13 0 0 0,-166 10 0 0 0,-1-1 0 0 0,0-2 0 0 0,56-16 0 0 0,59-9 0 0 0,-117 26 0 0 0,-6 1 0 0 0,65 2 0 0 0,-97 2 0 0 0,0 0 0 0 0,0 0 0 0 0,-1 0 0 0 0,1 0 0 0 0,0 0 0 0 0,0 0 0 0 0,0 0 0 0 0,-1 0 0 0 0,1 0 0 0 0,0 0 0 0 0,0 1 0 0 0,-1-1 0 0 0,1 0 0 0 0,0 1 0 0 0,-1-1 0 0 0,1 1 0 0 0,0-1 0 0 0,-1 0 0 0 0,1 1 0 0 0,0-1 0 0 0,-1 1 0 0 0,1 0 0 0 0,-1-1 0 0 0,1 1 0 0 0,-1 0 0 0 0,1-1 0 0 0,-1 1 0 0 0,0 0 0 0 0,1-1 0 0 0,-1 1 0 0 0,0 0 0 0 0,1-1 0 0 0,-1 1 0 0 0,0 0 0 0 0,0 0 0 0 0,0 0 0 0 0,0-1 0 0 0,0 1 0 0 0,0 0 0 0 0,0 0 0 0 0,0 0 0 0 0,0-1 0 0 0,0 1 0 0 0,-1 1 0 0 0,7 22 0 0 0,-5-21 0 0 0,0 0 0 0 0,1 0 0 0 0,-1 1 0 0 0,-1-1 0 0 0,1 0 0 0 0,0 1 0 0 0,-1-1 0 0 0,1 0 0 0 0,-1 1 0 0 0,0-1 0 0 0,0 1 0 0 0,-1-1 0 0 0,1 0 0 0 0,-1 1 0 0 0,1-1 0 0 0,-1 1 0 0 0,0-1 0 0 0,-1 0 0 0 0,0 4 0 0 0,-3 4 0 0 0,0 0 0 0 0,-1 0 0 0 0,0 0 0 0 0,-10 12 0 0 0,10-15 0 0 0,-1 0 0 0 0,0-1 0 0 0,0 1 0 0 0,-1-1 0 0 0,1-1 0 0 0,-2 0 0 0 0,1 0 0 0 0,-15 8 0 0 0,21-13 0 0 0,1 0 0 0 0,-1 0 0 0 0,0 1 0 0 0,1-1 0 0 0,-1 1 0 0 0,1-1 0 0 0,-1 1 0 0 0,1-1 0 0 0,0 1 0 0 0,0 0 0 0 0,-2 3 0 0 0,-11 12 0 0 0,-41 5 0 0 0,42-18 0 0 0,0 1 0 0 0,1 0 0 0 0,-15 9 0 0 0,19-11 0 0 0,-1 1 0 0 0,0-1 0 0 0,0 0 0 0 0,-12 2 0 0 0,-11 3 0 0 0,-3-1 0 0 0,32-7 0 0 0,0 0 0 0 0,0 1 0 0 0,1-1 0 0 0,-1 1 0 0 0,0-1 0 0 0,0 1 0 0 0,1 0 0 0 0,-1 0 0 0 0,0 0 0 0 0,1 0 0 0 0,-4 3 0 0 0,5-3 0 0 0,-1 0 0 0 0,1-1 0 0 0,0 1 0 0 0,0 0 0 0 0,0 0 0 0 0,-1-1 0 0 0,1 1 0 0 0,0 0 0 0 0,-1-1 0 0 0,1 0 0 0 0,-1 1 0 0 0,1-1 0 0 0,0 0 0 0 0,-1 0 0 0 0,1 0 0 0 0,-1 1 0 0 0,-1-2 0 0 0,-17 3 0 0 0,12 3 0 0 0,-1-1 0 0 0,1 1 0 0 0,0 0 0 0 0,-9 9 0 0 0,11-10 0 0 0,6-4 0 0 0,0 0 0 0 0,-1 1 0 0 0,1-1 0 0 0,0 0 0 0 0,-1 1 0 0 0,1-1 0 0 0,0 0 0 0 0,-1 1 0 0 0,1-1 0 0 0,0 0 0 0 0,0 1 0 0 0,0-1 0 0 0,-1 1 0 0 0,1-1 0 0 0,0 1 0 0 0,0-1 0 0 0,0 1 0 0 0,0-1 0 0 0,0 0 0 0 0,0 1 0 0 0,0-1 0 0 0,0 1 0 0 0,0-1 0 0 0,0 1 0 0 0,0-1 0 0 0,0 1 0 0 0,0-1 0 0 0,0 1 0 0 0,0-1 0 0 0,1 0 0 0 0,-1 1 0 0 0,0-1 0 0 0,0 1 0 0 0,0-1 0 0 0,1 0 0 0 0,-1 1 0 0 0,0-1 0 0 0,1 0 0 0 0,-1 1 0 0 0,0-1 0 0 0,1 0 0 0 0,-1 1 0 0 0,0-1 0 0 0,1 1 0 0 0,14 9 0 0 0,-14-10 0 0 0,9 7 0 0 0,-8-6 0 0 0,0 0 0 0 0,1 0 0 0 0,-1 0 0 0 0,0 0 0 0 0,0-1 0 0 0,1 1 0 0 0,-1-1 0 0 0,0 1 0 0 0,1-1 0 0 0,-1 0 0 0 0,0 0 0 0 0,1 0 0 0 0,-1 0 0 0 0,1-1 0 0 0,3 0 0 0 0,17 1 0 0 0,3 0 0 0 0,0-1 0 0 0,0-1 0 0 0,0-1 0 0 0,0-1 0 0 0,0-1 0 0 0,41-15 0 0 0,-64 18 0 0 0,1 0 0 0 0,0 0 0 0 0,1 1 0 0 0,-1 0 0 0 0,0-1 0 0 0,0 2 0 0 0,7-2 0 0 0,24-6 0 0 0,135-42 0 0 0,-134 41 0 0 0,-25 7 0 0 0,0 0 0 0 0,-1-1 0 0 0,0-1 0 0 0,15-6 0 0 0,78-27 0 0 0,-93 32 0 0 0,25-13 0 0 0,41-28 0 0 0,-74 44 0 0 0,0 0 0 0 0,0 1 0 0 0,0-1 0 0 0,0 1 0 0 0,0-1 0 0 0,1 1 0 0 0,-1 0 0 0 0,1 0 0 0 0,-1 0 0 0 0,1 0 0 0 0,-1 0 0 0 0,4 0 0 0 0,9-6 0 0 0,3-9 0 0 0,-15 13 0 0 0,0 0 0 0 0,0 0 0 0 0,0 0 0 0 0,1 1 0 0 0,-1 0 0 0 0,1-1 0 0 0,-1 1 0 0 0,6-2 0 0 0,2-1 0 0 0,-3 2 0 0 0,-1 0 0 0 0,0-1 0 0 0,-1 0 0 0 0,1 0 0 0 0,11-10 0 0 0,-14 12 0 0 0,-1-1 0 0 0,0 1 0 0 0,1 0 0 0 0,0 1 0 0 0,-1-1 0 0 0,1 0 0 0 0,0 1 0 0 0,0 0 0 0 0,0 0 0 0 0,-1 0 0 0 0,1 0 0 0 0,6 1 0 0 0,21-11 0 0 0,-28 11 0 0 0,-1 0 0 0 0,0 0 0 0 0,0-1 0 0 0,0 1 0 0 0,0-1 0 0 0,0 0 0 0 0,0 0 0 0 0,0 0 0 0 0,0 0 0 0 0,0 0 0 0 0,0 0 0 0 0,-1 0 0 0 0,1 0 0 0 0,0-1 0 0 0,-1 1 0 0 0,1-1 0 0 0,-1 1 0 0 0,3-4 0 0 0,9 3 0 0 0,-12 2 0 0 0,-1 0 0 0 0,0 0 0 0 0,1 0 0 0 0,-1 1 0 0 0,0-1 0 0 0,1 0 0 0 0,-1 0 0 0 0,0 0 0 0 0,1 0 0 0 0,-1 0 0 0 0,0 0 0 0 0,1 0 0 0 0,-1 0 0 0 0,0 0 0 0 0,1 0 0 0 0,-1 0 0 0 0,0 0 0 0 0,1 0 0 0 0,-1 0 0 0 0,0 0 0 0 0,1 0 0 0 0,-1-1 0 0 0,0 1 0 0 0,0 0 0 0 0,1 0 0 0 0,-1 0 0 0 0,0 0 0 0 0,1-1 0 0 0,-1 1 0 0 0,0 0 0 0 0,0 0 0 0 0,1-1 0 0 0,-1 1 0 0 0,0 0 0 0 0,0 0 0 0 0,0-1 0 0 0,1 1 0 0 0,-1 0 0 0 0,0-1 0 0 0,0 0 0 0 0,0-33-3657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7472 0 0,'1'4'1070'0'0,"0"0"-1"0"0,0-1 1 0 0,1 0 0 0 0,0 1 0 0 0,-1-1 0 0 0,1 0 0 0 0,0 0-1 0 0,5 5 1 0 0,7 14 2891 0 0,-2-3-1340 0 0,-11-17-2406 0 0,1-1 0 0 0,-1 1 1 0 0,0-1-1 0 0,0 1 0 0 0,0 0 0 0 0,0-1 0 0 0,0 1 0 0 0,0 0 1 0 0,0 0-1 0 0,-1 0 0 0 0,1 0 0 0 0,-1 0 0 0 0,1 0 0 0 0,-1 0 1 0 0,0-1-1 0 0,0 1 0 0 0,0 3 0 0 0,9 58 1660 0 0,-8-36-1761 0 0,0-20-273 0 0,-1 0 0 0 0,0 0 0 0 0,0 0 0 0 0,0 0 0 0 0,-1 1-1 0 0,0-1 1 0 0,0 0 0 0 0,-1 0 0 0 0,0 0 0 0 0,-3 7 0 0 0,-8 18-3500 0 0,3-5-1810 0 0,-3-4-5253 0 0,5-21 5098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77 300 3416 0 0,'-5'0'960'0'0,"1"0"0"0"0,-1 0 0 0 0,0-1-1 0 0,0 0 1 0 0,1 0 0 0 0,-1 0 0 0 0,-8-3 0 0 0,12 3-753 0 0,-1 1 0 0 0,1-1 0 0 0,0 0-1 0 0,-1 0 1 0 0,1 0 0 0 0,0 0 0 0 0,0 0 0 0 0,0 0 0 0 0,0 0 0 0 0,0 0 0 0 0,0 0 0 0 0,0-1 0 0 0,0 1-1 0 0,0 0 1 0 0,1-1 0 0 0,-1 1 0 0 0,0 0 0 0 0,1-1 0 0 0,-1 1 0 0 0,1-1 0 0 0,0 1 0 0 0,-1-1-1 0 0,1 1 1 0 0,0-1 0 0 0,0-2 0 0 0,-9-27 2256 0 0,9 25-2249 0 0,1 1 0 0 0,-1-1 0 0 0,1 1-1 0 0,0 0 1 0 0,0 0 0 0 0,1-1 0 0 0,0 1 0 0 0,0 0 0 0 0,0 0 0 0 0,0 0 0 0 0,1 1 0 0 0,0-1 0 0 0,0 1 0 0 0,5-6 0 0 0,1 0 89 0 0,1 0 1 0 0,0 1-1 0 0,0 1 1 0 0,20-13-1 0 0,18-12 327 0 0,-32 17-339 0 0,-15 15-279 0 0,-1 0-1 0 0,1 0 0 0 0,-1 0 0 0 0,1 0 1 0 0,0 0-1 0 0,0 1 0 0 0,0-1 1 0 0,-1 0-1 0 0,1 0 0 0 0,0 0 1 0 0,0 1-1 0 0,0-1 0 0 0,0 0 1 0 0,0 1-1 0 0,0-1 0 0 0,2 0 1 0 0,13-5 112 0 0,-11 3-74 0 0,-1 0 1 0 0,1 1-1 0 0,0 0 1 0 0,0 0-1 0 0,1 0 1 0 0,-1 1-1 0 0,0 0 1 0 0,0 0-1 0 0,1 0 1 0 0,-1 1-1 0 0,1-1 0 0 0,-1 1 1 0 0,0 1-1 0 0,9 0 1 0 0,-12 1-29 0 0,1 0 0 0 0,-1 0-1 0 0,0 1 1 0 0,0-1 0 0 0,0 0 0 0 0,0 1 0 0 0,-1-1 0 0 0,1 1 0 0 0,-1 0-1 0 0,1-1 1 0 0,-1 1 0 0 0,0 0 0 0 0,0 0 0 0 0,0 0 0 0 0,1 6 0 0 0,7 53 141 0 0,-9-7-67 0 0,2-10-39 0 0,-3-1 1 0 0,-8 59-1 0 0,6-78-26 0 0,1 1-1 0 0,2-1 1 0 0,2 30 0 0 0,0 4 73 0 0,-2-56-101 0 0,1 1 1 0 0,-1-1 0 0 0,1 1-1 0 0,0-1 1 0 0,0 1-1 0 0,0-1 1 0 0,1 0-1 0 0,-1 1 1 0 0,1-1-1 0 0,0 0 1 0 0,2 3 0 0 0,0 1 31 0 0,-4-7-33 0 0,0 1 0 0 0,0-1 1 0 0,0 1-1 0 0,0-1 0 0 0,1 1 0 0 0,-1-1 1 0 0,0 1-1 0 0,0-1 0 0 0,0 0 0 0 0,0 1 1 0 0,1-1-1 0 0,-1 1 0 0 0,0-1 0 0 0,1 0 1 0 0,-1 1-1 0 0,0-1 0 0 0,0 0 0 0 0,1 1 1 0 0,-1-1-1 0 0,1 0 0 0 0,-1 1 0 0 0,0-1 0 0 0,1 0 1 0 0,-1 0-1 0 0,1 0 0 0 0,-1 1 0 0 0,0-1 1 0 0,1 0-1 0 0,0 0 0 0 0,3 1-4 0 0,1 0-1 0 0,-1-1 0 0 0,0 1 0 0 0,1-1 1 0 0,-1 0-1 0 0,1 0 0 0 0,-1-1 1 0 0,1 1-1 0 0,-1-1 0 0 0,0 0 1 0 0,1 0-1 0 0,-1-1 0 0 0,0 1 1 0 0,0-1-1 0 0,0 0 0 0 0,0 0 1 0 0,0 0-1 0 0,0-1 0 0 0,6-5 0 0 0,3-3-285 0 0,-1-1 0 0 0,0-1-1 0 0,18-25 1 0 0,-8 9-801 0 0,-7 12-371 0 0,-5 5 197 0 0,0 0 0 0 0,-1 0 0 0 0,11-18 0 0 0,-18 27 884 0 0,0 0-1 0 0,0 0 1 0 0,0 0-1 0 0,1 0 0 0 0,-1 0 1 0 0,1 1-1 0 0,0-1 1 0 0,4-2-1 0 0,-5 3 66 0 0,0 1 0 0 0,0 0 0 0 0,0-1 0 0 0,0 0 0 0 0,0 1 0 0 0,-1-1 1 0 0,1 0-1 0 0,-1 0 0 0 0,1 0 0 0 0,-1 0 0 0 0,1 0 0 0 0,-1 0 0 0 0,0 0 0 0 0,0-1 0 0 0,0 1 0 0 0,1-5 0 0 0,-2 1-345 0 0,0 5 564 0 0,0 0 0 0 0,-1 0 0 0 0,1 1 0 0 0,0-1 0 0 0,0 0 0 0 0,0 1 0 0 0,1-1 0 0 0,-1 0 0 0 0,0 0 0 0 0,0 1 0 0 0,0-1 0 0 0,0 0 0 0 0,1 1 0 0 0,-1-1 0 0 0,0 0 0 0 0,1 1 0 0 0,-1-1 0 0 0,0 0 0 0 0,1 1 0 0 0,-1-1 0 0 0,1 1 0 0 0,-1-1 0 0 0,1 1 0 0 0,-1-1 0 0 0,1 1 0 0 0,-1-1 0 0 0,1 1 0 0 0,0 0 0 0 0,-1-1 0 0 0,1 1 0 0 0,0-1-1 0 0,12-7-3878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 3240 0 0,'-9'-6'2984'0'0,"-8"-7"1378"0"0,11 7-2457 0 0,6 5-1729 0 0,0 1 0 0 0,-1-1 0 0 0,1 1 0 0 0,0-1 0 0 0,-1 1 0 0 0,1 0 0 0 0,-1-1 0 0 0,1 1 0 0 0,-1 0 0 0 0,1-1 0 0 0,0 1 0 0 0,-1 0 0 0 0,0 0 0 0 0,1 0 0 0 0,-1-1 0 0 0,1 1 0 0 0,-1 0 0 0 0,1 0 0 0 0,-1 0 0 0 0,1 0 0 0 0,-1 0 0 0 0,1 0 0 0 0,-1 0 0 0 0,0 0 0 0 0,1 0 0 0 0,-1 0 0 0 0,1 0 0 0 0,-1 0 0 0 0,1 1 0 0 0,-1-1 0 0 0,0 0 9 0 0,-1 0-1 0 0,1 1 1 0 0,0-1-1 0 0,0 1 1 0 0,0-1-1 0 0,0 0 1 0 0,0 1-1 0 0,0 0 1 0 0,0-1-1 0 0,0 1 1 0 0,0 0-1 0 0,0-1 0 0 0,0 1 1 0 0,0 0-1 0 0,0 0 1 0 0,0 0-1 0 0,1 0 1 0 0,-1 0-1 0 0,0 0 1 0 0,1 0-1 0 0,-2 1 1 0 0,-12 37 1656 0 0,10-23-1466 0 0,1 0 0 0 0,-1 34-1 0 0,-5 212 790 0 0,9-247-1143 0 0,-1-9-13 0 0,1 0-1 0 0,0 0 0 0 0,1 0 0 0 0,0 0 1 0 0,0 0-1 0 0,0-1 0 0 0,0 1 1 0 0,4 7-1 0 0,22 80 66 0 0,-19-63-60 0 0,-8-26-16 0 0,1 1 1 0 0,0-1-1 0 0,0 0 1 0 0,0 1 0 0 0,1-1-1 0 0,0 0 1 0 0,0 0 0 0 0,0 0-1 0 0,0 0 1 0 0,0 0-1 0 0,1-1 1 0 0,4 6 0 0 0,7 10-4 0 0,-11-14 6 0 0,0 0 1 0 0,0-1-1 0 0,1 1 0 0 0,0 0 1 0 0,0-1-1 0 0,0 0 0 0 0,9 7 1 0 0,54 34 22 0 0,-27-15-22 0 0,-26-24-13 0 0,0 0 0 0 0,1 0 1 0 0,-1-2-1 0 0,1 0 0 0 0,0 0 0 0 0,0-1 1 0 0,0-1-1 0 0,0-1 0 0 0,21 0 1 0 0,24-15 25 0 0,-55 13-7 0 0,0 0 0 0 0,0-1 0 0 0,0 0 1 0 0,0 0-1 0 0,0 0 0 0 0,0 0 0 0 0,0-1 0 0 0,-1 0 0 0 0,1 0 0 0 0,-1 0 0 0 0,0 0 0 0 0,0-1 0 0 0,0 0 0 0 0,-1 0 0 0 0,5-6 0 0 0,10-7 43 0 0,-15 11-30 0 0,0 0 1 0 0,0 1-1 0 0,-1-1 1 0 0,1 0-1 0 0,-1 0 1 0 0,-1 0-1 0 0,1 0 1 0 0,-1-1-1 0 0,0 1 1 0 0,-1 0 0 0 0,1 0-1 0 0,-1-8 1 0 0,0 12-13 0 0,0 0 1 0 0,0 0-1 0 0,0 0 1 0 0,-1 0-1 0 0,1 0 1 0 0,0 0-1 0 0,-1 0 1 0 0,0 0-1 0 0,1 0 1 0 0,-1 0-1 0 0,0 0 1 0 0,0 1-1 0 0,0-1 1 0 0,0 0 0 0 0,0 0-1 0 0,0 1 1 0 0,0-1-1 0 0,-1 1 1 0 0,1-1-1 0 0,-1 1 1 0 0,1 0-1 0 0,-1-1 1 0 0,1 1-1 0 0,-1 0 1 0 0,0 0-1 0 0,1 0 1 0 0,-1 0-1 0 0,0 0 1 0 0,0 1 0 0 0,0-1-1 0 0,-2 0 1 0 0,-6-1-2 0 0,-1 1 1 0 0,1 0-1 0 0,0 0 0 0 0,-1 1 1 0 0,-10 1-1 0 0,-4 0 8 0 0,20-1-11 0 0,-1 1 0 0 0,0 0 0 0 0,1 0 0 0 0,-1 1 0 0 0,1-1 0 0 0,-1 1 0 0 0,1 0 0 0 0,0 1 0 0 0,0-1 0 0 0,0 1 0 0 0,-7 5 0 0 0,-48 43-117 0 0,53-45 90 0 0,-10 18-214 0 0,16-22 156 0 0,0 0 0 0 0,0-1 1 0 0,0 1-1 0 0,0 0 1 0 0,0-1-1 0 0,0 1 0 0 0,0-1 1 0 0,-1 0-1 0 0,1 1 0 0 0,0-1 1 0 0,-1 0-1 0 0,-2 2 0 0 0,1 2-240 0 0,17 6-11684 0 0,-11-12 11408 0 0,1 1 0 0 0,-1-1 0 0 0,0 0 0 0 0,0 0 0 0 0,0-1 0 0 0,0 1 0 0 0,0-1 0 0 0,0 1 0 0 0,0-1-1 0 0,3-3 1 0 0,4-1-632 0 0,2-4-2719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4488 0 0,'-27'0'6933'0'0,"20"1"-6032"0"0,1 0 0 0 0,-1 0 0 0 0,0 0 0 0 0,0 1 0 0 0,1 0 0 0 0,-1 0 0 0 0,1 0 0 0 0,-1 1 0 0 0,-8 5 0 0 0,11-6-751 0 0,0 1 0 0 0,0-1 0 0 0,1 1 0 0 0,-1-1 1 0 0,1 1-1 0 0,0 0 0 0 0,0 1 0 0 0,0-1 0 0 0,0 0 1 0 0,1 1-1 0 0,-1 0 0 0 0,1-1 0 0 0,0 1 0 0 0,0 0 0 0 0,0 0 1 0 0,1 0-1 0 0,-2 6 0 0 0,-2 6 105 0 0,0 1-1 0 0,0-1 1 0 0,-12 23 0 0 0,7 15-46 0 0,9-50-200 0 0,-1 0-1 0 0,2 0 1 0 0,-1 0 0 0 0,0 0-1 0 0,1 0 1 0 0,0 0 0 0 0,0 1 0 0 0,0-1-1 0 0,0 0 1 0 0,1 0 0 0 0,-1 0 0 0 0,1 0-1 0 0,0 0 1 0 0,1 0 0 0 0,-1 0-1 0 0,0 0 1 0 0,1 0 0 0 0,0-1 0 0 0,0 1-1 0 0,0 0 1 0 0,1-1 0 0 0,-1 0-1 0 0,1 0 1 0 0,0 1 0 0 0,0-1 0 0 0,0-1-1 0 0,0 1 1 0 0,0 0 0 0 0,1-1-1 0 0,-1 0 1 0 0,1 0 0 0 0,-1 0 0 0 0,1 0-1 0 0,0 0 1 0 0,0-1 0 0 0,0 0-1 0 0,0 0 1 0 0,0 0 0 0 0,0 0 0 0 0,7 0-1 0 0,-8-1-6 0 0,0 0-1 0 0,-1 0 0 0 0,1 0 1 0 0,-1 0-1 0 0,1 0 0 0 0,0-1 1 0 0,-1 0-1 0 0,1 1 0 0 0,-1-1 1 0 0,0 0-1 0 0,1 0 0 0 0,-1 0 1 0 0,0-1-1 0 0,1 1 0 0 0,-1 0 1 0 0,0-1-1 0 0,0 0 0 0 0,0 1 1 0 0,0-1-1 0 0,2-3 0 0 0,17-13 33 0 0,-19 17-29 0 0,0 0 0 0 0,0 0 1 0 0,-1 0-1 0 0,1 0 0 0 0,0-1 0 0 0,-1 1 1 0 0,1-1-1 0 0,-1 1 0 0 0,0-1 0 0 0,1 1 1 0 0,-1-1-1 0 0,0 0 0 0 0,0 1 1 0 0,0-1-1 0 0,0 0 0 0 0,0 0 0 0 0,0 0 1 0 0,-1 0-1 0 0,1 0 0 0 0,-1 0 0 0 0,1 0 1 0 0,-1 0-1 0 0,0 0 0 0 0,0-3 1 0 0,9-41 109 0 0,0-11 78 0 0,-9-20 555 0 0,0 76-546 0 0,20 18 36 0 0,15 41 332 0 0,-14-4-166 0 0,-19-51-375 0 0,0 0 0 0 0,-1 0 0 0 0,0 0 0 0 0,0 1 0 0 0,0-1 0 0 0,0 0 0 0 0,0 1 0 0 0,-1-1 1 0 0,1 4-1 0 0,6 27 208 0 0,-1-15-133 0 0,-2 0 1 0 0,0 0-1 0 0,-1 0 0 0 0,1 32 0 0 0,-5 90 230 0 0,-1-65-305 0 0,2-69-102 0 0,0-1-1 0 0,-1 1 1 0 0,1-1-1 0 0,-2 1 1 0 0,1-1-1 0 0,-1 0 1 0 0,1 1 0 0 0,-2-1-1 0 0,1 0 1 0 0,-1 0-1 0 0,0 0 1 0 0,0-1-1 0 0,0 1 1 0 0,-1-1-1 0 0,0 0 1 0 0,0 0-1 0 0,-1 0 1 0 0,1 0 0 0 0,-1-1-1 0 0,0 0 1 0 0,-6 5-1 0 0,8-7-396 0 0,0 0-1 0 0,0 0 1 0 0,0 0 0 0 0,0 0-1 0 0,0-1 1 0 0,-1 1-1 0 0,1-1 1 0 0,-7 2 0 0 0,9-3 217 0 0,0 0 1 0 0,-1 0 0 0 0,1 0-1 0 0,0 0 1 0 0,0 0-1 0 0,-1 0 1 0 0,1 0 0 0 0,0 0-1 0 0,0-1 1 0 0,0 1-1 0 0,0-1 1 0 0,-1 1 0 0 0,1-1-1 0 0,0 1 1 0 0,0-1-1 0 0,0 1 1 0 0,0-1 0 0 0,0 0-1 0 0,0 0 1 0 0,0 1-1 0 0,1-1 1 0 0,-1 0 0 0 0,0 0-1 0 0,0 0 1 0 0,1 0-1 0 0,-1 0 1 0 0,0 0 0 0 0,0-2-1 0 0,-10-20-6349 0 0,5-8 3600 0 0,6 14-1372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 4336 0 0,'-15'-8'6018'0'0,"15"7"-5855"0"0,-1 0-1 0 0,0 1 0 0 0,0-1 1 0 0,1 1-1 0 0,-1-1 0 0 0,0 1 1 0 0,0 0-1 0 0,0-1 1 0 0,0 1-1 0 0,0 0 0 0 0,1-1 1 0 0,-1 1-1 0 0,0 0 0 0 0,0 0 1 0 0,0 0-1 0 0,0 0 0 0 0,0 0 1 0 0,0 0-1 0 0,0 0 0 0 0,0 0 1 0 0,0 0-1 0 0,0 0 0 0 0,0 1 1 0 0,0-1-1 0 0,1 0 1 0 0,-1 1-1 0 0,0-1 0 0 0,0 1 1 0 0,0-1-1 0 0,0 1 0 0 0,1-1 1 0 0,-1 1-1 0 0,0-1 0 0 0,0 1 1 0 0,0 1-1 0 0,-21 24 2601 0 0,-4 25-1092 0 0,16-34-1218 0 0,1 1 1 0 0,-12 32-1 0 0,3 9 242 0 0,12-44-564 0 0,1 1 0 0 0,1 0 1 0 0,0-1-1 0 0,1 1 1 0 0,1 1-1 0 0,-1 18 0 0 0,-1 10 112 0 0,3-40-224 0 0,0-1 1 0 0,0 1 0 0 0,0 0 0 0 0,0-1 0 0 0,1 1 0 0 0,0 0 0 0 0,0 0 0 0 0,0-1 0 0 0,1 1-1 0 0,-1 0 1 0 0,1 0 0 0 0,1-1 0 0 0,-1 1 0 0 0,0-1 0 0 0,1 1 0 0 0,0-1 0 0 0,0 1-1 0 0,0-1 1 0 0,4 4 0 0 0,-4-7-17 0 0,-1 0 0 0 0,1 0 0 0 0,0 0 0 0 0,0 0 0 0 0,0 0 0 0 0,0 0 0 0 0,1-1-1 0 0,-1 1 1 0 0,0-1 0 0 0,0 0 0 0 0,0 1 0 0 0,0-1 0 0 0,0 0 0 0 0,1 0 0 0 0,-1-1 0 0 0,0 1 0 0 0,0 0-1 0 0,4-2 1 0 0,-3 2 0 0 0,1-1 0 0 0,-1 0-1 0 0,0 0 1 0 0,0 0 0 0 0,0 0-1 0 0,0 0 1 0 0,0-1-1 0 0,0 1 1 0 0,0-1 0 0 0,0 0-1 0 0,3-3 1 0 0,3-7 23 0 0,-4 7-8 0 0,0-1 0 0 0,-1-1 0 0 0,0 1-1 0 0,0 0 1 0 0,-1-1 0 0 0,1 0 0 0 0,-2 0 0 0 0,5-12 0 0 0,-1 0-2 0 0,-2 6 14 0 0,0 0 1 0 0,0 0-1 0 0,-1 0 0 0 0,1-16 1 0 0,-4-78 263 0 0,0 107-255 0 0,0-9 52 0 0,0 6-18 0 0,0 8-10 0 0,11 7 78 0 0,-9-11-126 0 0,-1 0-1 0 0,1 0 1 0 0,-1 0 0 0 0,1 1-1 0 0,-1-1 1 0 0,0 0 0 0 0,1 1-1 0 0,-1-1 1 0 0,0 0 0 0 0,0 1-1 0 0,0 0 1 0 0,0-1 0 0 0,0 1-1 0 0,-1-1 1 0 0,1 1 0 0 0,0 2-1 0 0,1 7 76 0 0,0-1 0 0 0,1 1 0 0 0,0-1 0 0 0,5 12 1 0 0,3 10 101 0 0,16 51 438 0 0,-21-71-532 0 0,-1 0 1 0 0,-1 1-1 0 0,0-1 1 0 0,-1 1 0 0 0,0 0-1 0 0,-1 0 1 0 0,0 14-1 0 0,-2 180 948 0 0,0-203-1038 0 0,-1 1 1 0 0,-1-1-1 0 0,1 0 0 0 0,0 0 1 0 0,-1 0-1 0 0,0 0 1 0 0,0 0-1 0 0,0 0 1 0 0,-5 6-1 0 0,-6 11-14 0 0,11-18-53 0 0,0 0-1 0 0,-1 0 1 0 0,1 0-1 0 0,-1 0 0 0 0,0-1 1 0 0,0 0-1 0 0,0 1 0 0 0,0-1 1 0 0,0 0-1 0 0,0-1 0 0 0,-1 1 1 0 0,1 0-1 0 0,-1-1 1 0 0,1 0-1 0 0,-1 0 0 0 0,-4 1 1 0 0,4-1-262 0 0,1 0 1 0 0,-1-1 0 0 0,1 1-1 0 0,-1-1 1 0 0,1 0 0 0 0,-1 0-1 0 0,1 0 1 0 0,-1 0 0 0 0,1-1 0 0 0,-7-1-1 0 0,8 1 44 0 0,0-1 0 0 0,0 1 0 0 0,1-1 0 0 0,-1 0 0 0 0,0 1 0 0 0,1-1 0 0 0,0 0-1 0 0,-1 0 1 0 0,1 0 0 0 0,0 0 0 0 0,0 0 0 0 0,0 0 0 0 0,0-1 0 0 0,0 1 0 0 0,0 0 0 0 0,1-1 0 0 0,-1 1-1 0 0,1 0 1 0 0,0-1 0 0 0,-1-2 0 0 0,-2-51-4897 0 0,3 55 5110 0 0,-1-27-1538 0 0,1 18 920 0 0,-1 0 1 0 0,1 0-1 0 0,0 0 0 0 0,1 0 1 0 0,0 0-1 0 0,1 0 0 0 0,0 0 1 0 0,6-17-1 0 0,16-10-3283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6440 0 0,'-1'37'5569'0'0,"-1"-22"-4626"0"0,2-1-1 0 0,0 1 1 0 0,0-1 0 0 0,1 1 0 0 0,1-1 0 0 0,1 1 0 0 0,6 23-1 0 0,-6-31-691 0 0,0 0 0 0 0,-1 1 0 0 0,0-1-1 0 0,-1 0 1 0 0,0 1 0 0 0,0-1 0 0 0,0 14 0 0 0,3 21 686 0 0,5-6-124 0 0,1 17 256 0 0,-10-50-1001 0 0,1-1 0 0 0,0 1 0 0 0,-1 0 0 0 0,1-1 0 0 0,0 1 1 0 0,0-1-1 0 0,1 1 0 0 0,-1-1 0 0 0,0 0 0 0 0,1 1 1 0 0,0-1-1 0 0,-1 0 0 0 0,1 0 0 0 0,0 0 0 0 0,0 0 0 0 0,0 0 1 0 0,5 2-1 0 0,9 13 467 0 0,-15-17-523 0 0,0 1 0 0 0,-1 0 0 0 0,1 0 0 0 0,0-1 0 0 0,0 1 0 0 0,-1 0 0 0 0,1-1 0 0 0,0 1 0 0 0,0-1 0 0 0,0 1 0 0 0,0-1 0 0 0,0 0 0 0 0,0 1 0 0 0,0-1 0 0 0,0 0 0 0 0,0 1 0 0 0,0-1 0 0 0,0 0 0 0 0,0 0 0 0 0,0 0 0 0 0,0 0 0 0 0,2 0 0 0 0,-3 0 0 0 0,1-1 1 0 0,0 1 0 0 0,0 0-1 0 0,0 0 1 0 0,0 0 0 0 0,0 1-1 0 0,0-1 1 0 0,0 0 0 0 0,0 0-1 0 0,0 0 1 0 0,-1 1 0 0 0,1-1-1 0 0,0 0 1 0 0,0 1 0 0 0,0-1-1 0 0,-1 1 1 0 0,1-1 0 0 0,0 1-1 0 0,0-1 1 0 0,0 2 0 0 0,7 0 53 0 0,-1-1 1 0 0,1 1 0 0 0,-1-2 0 0 0,1 1 0 0 0,-1-1 0 0 0,1 0 0 0 0,-1 0 0 0 0,14-4 0 0 0,-16 3-26 0 0,-1 0 0 0 0,1-1 0 0 0,-1 1 0 0 0,1-1 0 0 0,-1 0 0 0 0,0-1 0 0 0,0 1 0 0 0,0-1 0 0 0,0 0 0 0 0,0 0 0 0 0,-1 0 1 0 0,1 0-1 0 0,-1 0 0 0 0,0-1 0 0 0,0 0 0 0 0,0 0 0 0 0,0 0 0 0 0,-1 0 0 0 0,1 0 0 0 0,-1 0 0 0 0,2-6 0 0 0,8-14 91 0 0,-11 22-121 0 0,1-1-1 0 0,0 1 1 0 0,-1-1 0 0 0,0 0-1 0 0,1 1 1 0 0,-1-1 0 0 0,0 0-1 0 0,0 0 1 0 0,-1 0 0 0 0,1 0-1 0 0,-1 0 1 0 0,1 0-1 0 0,-1-4 1 0 0,0-12 49 0 0,0 0-1 0 0,-2 0 1 0 0,0 0 0 0 0,-1 0-1 0 0,0 1 1 0 0,-8-21-1 0 0,9 32-61 0 0,-1 0 0 0 0,0 0 0 0 0,0 1-1 0 0,-1-1 1 0 0,0 1 0 0 0,0-1 0 0 0,0 1-1 0 0,-1 0 1 0 0,1 1 0 0 0,-2-1 0 0 0,1 1-1 0 0,-1 0 1 0 0,1 0 0 0 0,-1 1 0 0 0,-1 0-1 0 0,1 0 1 0 0,0 0 0 0 0,-1 1-1 0 0,0 0 1 0 0,0 0 0 0 0,0 0 0 0 0,-12-2-1 0 0,11 4-199 0 0,0 1 0 0 0,0 0 0 0 0,1 0 0 0 0,-1 1-1 0 0,0 0 1 0 0,1 0 0 0 0,-1 0 0 0 0,1 1 0 0 0,-1 1 0 0 0,1-1-1 0 0,0 1 1 0 0,0 0 0 0 0,0 1 0 0 0,0-1 0 0 0,1 2-1 0 0,-1-1 1 0 0,1 0 0 0 0,0 1 0 0 0,-6 7 0 0 0,9-10-53 0 0,0 0 0 0 0,0 1 0 0 0,0-1 0 0 0,0 0 0 0 0,0-1 0 0 0,-1 1 1 0 0,1-1-1 0 0,-1 1 0 0 0,1-1 0 0 0,-1 0 0 0 0,1-1 0 0 0,-1 1 1 0 0,-7 0-1 0 0,6 0-517 0 0,0-1 0 0 0,0 1 0 0 0,0 1 0 0 0,1-1 0 0 0,-1 1 0 0 0,0-1 0 0 0,1 1 0 0 0,-5 3 0 0 0,0-4-4248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3200 0 0,'0'0'5468'0'0,"-20"-10"589"0"0,17 10-5156 0 0,-21 1 4886 0 0,18 2-5271 0 0,0 1 0 0 0,0 0 0 0 0,0 1 0 0 0,1-1 1 0 0,0 1-1 0 0,0 0 0 0 0,0 1 0 0 0,-7 8 0 0 0,7-7-384 0 0,0 1-1 0 0,1-1 0 0 0,0 1 1 0 0,0 0-1 0 0,0 0 0 0 0,1 0 0 0 0,0 0 1 0 0,1 0-1 0 0,0 1 0 0 0,0-1 1 0 0,0 14-1 0 0,1-9 6 0 0,-1 1 1 0 0,0-1-1 0 0,-7 24 1 0 0,6-24-57 0 0,-1 1 0 0 0,2 0 0 0 0,-2 27 0 0 0,3-6 35 0 0,0-15-79 0 0,0-1 1 0 0,2 1 0 0 0,0-1-1 0 0,2 0 1 0 0,4 21 0 0 0,-3-24 5 0 0,-1 1 1 0 0,2 28-1 0 0,-4-28-14 0 0,1 0 0 0 0,1-1-1 0 0,6 20 1 0 0,-2-3 31 0 0,7 15-4 0 0,16 19 29 0 0,11 20-51 0 0,-31-65-10 0 0,-9-18-19 0 0,1 0-1 0 0,-1 0 0 0 0,1 0 1 0 0,0-1-1 0 0,0 1 1 0 0,0 0-1 0 0,1-1 0 0 0,4 6 1 0 0,54 43-24 0 0,-60-51 19 0 0,1 0 0 0 0,-1 0 0 0 0,0 0 0 0 0,0 0 0 0 0,0 1 0 0 0,0-1 0 0 0,0 0 0 0 0,-1 0 0 0 0,1 1 0 0 0,0-1 0 0 0,-1 0 0 0 0,1 1 0 0 0,0-1 0 0 0,-1 2 0 0 0,1-2 0 0 0,-1 0 0 0 0,0 0 0 0 0,0 0 0 0 0,1 0 0 0 0,-1 0 0 0 0,0-1 0 0 0,1 1 0 0 0,-1 0 0 0 0,1 0 0 0 0,-1 0 0 0 0,1-1 0 0 0,0 1 0 0 0,-1 0 0 0 0,1-1 0 0 0,0 1 0 0 0,-1-1 0 0 0,1 1 0 0 0,0 0 0 0 0,0-1 0 0 0,1 1 0 0 0,8 3 1 0 0,-8-4-1 0 0,-1 0 0 0 0,1 0-1 0 0,-1 1 1 0 0,0-1-1 0 0,1 0 1 0 0,-1 1-1 0 0,0 0 1 0 0,0-1 0 0 0,1 1-1 0 0,-1 0 1 0 0,0-1-1 0 0,0 1 1 0 0,0 0-1 0 0,0 0 1 0 0,0 0 0 0 0,0 0-1 0 0,0 0 1 0 0,0 0-1 0 0,0 0 1 0 0,0 1 0 0 0,0 0-1 0 0,0 0-1 0 0,1 0 0 0 0,-1 0 0 0 0,1 0 0 0 0,0 0 1 0 0,-1 0-1 0 0,1 0 0 0 0,0-1 0 0 0,0 1 0 0 0,0-1 0 0 0,0 0 0 0 0,0 1 0 0 0,0-1 0 0 0,1 0 0 0 0,-1 0 1 0 0,0 0-1 0 0,1-1 0 0 0,2 2 0 0 0,38 5-144 0 0,-22-3-257 0 0,-18-3 239 0 0,-1-1 1 0 0,1 1-1 0 0,0 0 1 0 0,-1-1-1 0 0,1 0 1 0 0,0 1-1 0 0,0-1 0 0 0,0 0 1 0 0,-1 0-1 0 0,1-1 1 0 0,0 1-1 0 0,0-1 1 0 0,-1 1-1 0 0,1-1 0 0 0,0 0 1 0 0,-1 0-1 0 0,1 0 1 0 0,-1 0-1 0 0,1-1 1 0 0,-1 1-1 0 0,1-1 0 0 0,2-1 1 0 0,2-6-779 0 0,1-1 0 0 0,-1 1 0 0 0,-1-1 0 0 0,0-1 0 0 0,0 1 0 0 0,-1-1 0 0 0,-1 0 1 0 0,4-11-1 0 0,22-46-5414 0 0,-28 65 6039 0 0,0 0-1 0 0,-1 0 1 0 0,1 0-1 0 0,-1-1 1 0 0,0 1-1 0 0,0 0 1 0 0,0-1-1 0 0,0 1 1 0 0,0-5-1 0 0,2-7-871 0 0,9 0-2996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118 121 3968 0 0,'-4'-1'5740'0'0,"-19"-7"6701"0"0,23 21-11556 0 0,-1-10-771 0 0,1 0 0 0 0,0 0-1 0 0,0 1 1 0 0,0-1 0 0 0,0 0 0 0 0,0 0 0 0 0,1 0 0 0 0,-1 0 0 0 0,1 0 0 0 0,0 0 0 0 0,0-1-1 0 0,0 1 1 0 0,0 0 0 0 0,0 0 0 0 0,1 0 0 0 0,3 4 0 0 0,-3-3-53 0 0,1 0 1 0 0,-1 0-1 0 0,0 1 0 0 0,0-1 1 0 0,0 0-1 0 0,-1 1 1 0 0,0-1-1 0 0,0 1 0 0 0,1 5 1 0 0,7 23 184 0 0,9 4-2 0 0,-1 1 0 0 0,13 45 0 0 0,-27-67-173 0 0,6 22 165 0 0,-4-27-158 0 0,-1 1 1 0 0,0 0 0 0 0,0 0-1 0 0,-1 0 1 0 0,-1 1-1 0 0,2 22 1 0 0,-3-33-74 0 0,-1 0-1 0 0,0-1 1 0 0,0 1 0 0 0,1-1-1 0 0,-1 1 1 0 0,1 0 0 0 0,-1-1-1 0 0,1 1 1 0 0,0-1 0 0 0,-1 1-1 0 0,1-1 1 0 0,0 1 0 0 0,2 1-1 0 0,-2-2 3 0 0,0 0-1 0 0,-1 1 1 0 0,1-1-1 0 0,0 0 1 0 0,0 1-1 0 0,-1-1 1 0 0,1 1-1 0 0,0-1 1 0 0,-1 1-1 0 0,0-1 1 0 0,1 1-1 0 0,-1-1 1 0 0,0 3-1 0 0,-1-4 5 0 0,0 1 0 0 0,-1-1 0 0 0,1 0 0 0 0,-1 0 0 0 0,1 0 0 0 0,-1 0 0 0 0,1 0 0 0 0,0-1 0 0 0,-1 1 0 0 0,1 0 0 0 0,-1-1 0 0 0,1 1 0 0 0,0-1 0 0 0,-1 1 0 0 0,1-1 0 0 0,0 1 0 0 0,-2-3-1 0 0,-11-16 7 0 0,13 17-12 0 0,0 0-1 0 0,1 1 1 0 0,-1-1 0 0 0,0 1 0 0 0,0-1 0 0 0,0 1-1 0 0,0-1 1 0 0,0 1 0 0 0,0 0 0 0 0,-1-1 0 0 0,1 1-1 0 0,-3-2 1 0 0,0 0 9 0 0,0 0 1 0 0,1 0-1 0 0,-1 0 0 0 0,0-1 0 0 0,1 0 0 0 0,0 0 1 0 0,0 0-1 0 0,0 0 0 0 0,0 0 0 0 0,1 0 0 0 0,-4-8 1 0 0,1 3-19 0 0,-9-14 1 0 0,-8-16 20 0 0,21 37-15 0 0,1 0-1 0 0,-1 0 0 0 0,1 0 1 0 0,-1 0-1 0 0,0 0 0 0 0,0 0 1 0 0,0 0-1 0 0,0 0 0 0 0,0 1 1 0 0,-1-1-1 0 0,1 0 0 0 0,0 1 1 0 0,-1-1-1 0 0,0 1 0 0 0,1 0 1 0 0,-1-1-1 0 0,-2-1 0 0 0,2 2-1 0 0,0 0 0 0 0,0-1-1 0 0,0 1 1 0 0,0-1 0 0 0,1 1 0 0 0,-1-1 0 0 0,0 0-1 0 0,1 1 1 0 0,0-1 0 0 0,-1 0 0 0 0,1 0 0 0 0,0 0-1 0 0,0 0 1 0 0,0 0 0 0 0,0-1 0 0 0,-1-3-1 0 0,-18-48-12 0 0,12 37 10 0 0,1-1 0 0 0,1 0-1 0 0,0 0 1 0 0,1-1-1 0 0,1 0 1 0 0,-2-33-1 0 0,6 39-5 0 0,-1 6 10 0 0,1 0 1 0 0,0 0-1 0 0,0 0 1 0 0,1 1-1 0 0,0-1 1 0 0,0 0-1 0 0,4-12 1 0 0,0-2 1 0 0,-5 19-1 0 0,1 1 0 0 0,-1-1 1 0 0,0 0-1 0 0,0 1 0 0 0,1-1 0 0 0,-1 0 1 0 0,0 1-1 0 0,1-1 0 0 0,0 1 1 0 0,-1-1-1 0 0,1 1 0 0 0,0-1 1 0 0,0 1-1 0 0,0-1 0 0 0,0 1 1 0 0,0 0-1 0 0,0-1 0 0 0,2 0 0 0 0,13-15 17 0 0,-15 15-16 0 0,0 1-1 0 0,0-1 0 0 0,0 1 0 0 0,0 0 1 0 0,0-1-1 0 0,0 1 0 0 0,1 0 0 0 0,-1 0 1 0 0,1 0-1 0 0,-1 0 0 0 0,0 0 0 0 0,1 0 1 0 0,0 0-1 0 0,-1 1 0 0 0,1-1 0 0 0,0 0 1 0 0,-1 1-1 0 0,1-1 0 0 0,1 1 0 0 0,24-4 19 0 0,0 2-1 0 0,32 1 1 0 0,-57 1-13 0 0,-1 0 1 0 0,1 0-1 0 0,0 0 0 0 0,0 1 1 0 0,-1-1-1 0 0,1 0 0 0 0,0 1 1 0 0,-1 0-1 0 0,1-1 1 0 0,-1 1-1 0 0,1 0 0 0 0,0 0 1 0 0,-1 0-1 0 0,0 0 0 0 0,1 0 1 0 0,-1 0-1 0 0,0 0 1 0 0,3 3-1 0 0,-4-3 9 0 0,4 2 5 0 0,-1 1 0 0 0,0 0 1 0 0,0 0-1 0 0,0 0 0 0 0,-1 0 0 0 0,1 1 1 0 0,-1-1-1 0 0,0 1 0 0 0,0-1 0 0 0,0 1 1 0 0,-1 0-1 0 0,0 0 0 0 0,0-1 0 0 0,0 1 1 0 0,0 10-1 0 0,0-13-16 0 0,-1 1 1 0 0,1 0-1 0 0,-1-1 1 0 0,1 1-1 0 0,0-1 0 0 0,0 1 1 0 0,0-1-1 0 0,0 1 1 0 0,0-1-1 0 0,1 0 0 0 0,2 4 1 0 0,-3-4 0 0 0,1 1 0 0 0,-1-1 0 0 0,1 0 0 0 0,-1 1 0 0 0,0-1 0 0 0,0 1 0 0 0,0 0 0 0 0,0-1 0 0 0,0 1 0 0 0,-1 0 0 0 0,1 4 0 0 0,8 47 145 0 0,-3-40-91 0 0,-5-12-57 0 0,0-1 0 0 0,-1 0 0 0 0,1 0 0 0 0,0 0 0 0 0,0 1 0 0 0,-1-1 0 0 0,1 0 0 0 0,-1 0 0 0 0,0 1 0 0 0,1-1 0 0 0,-1 1 0 0 0,0-1 0 0 0,0 0 0 0 0,1 1 0 0 0,-1 1 0 0 0,9 139 146 0 0,-9 163-133 0 0,-1-302-16 0 0,1 0 0 0 0,-1 1 0 0 0,0-1 0 0 0,0 1 0 0 0,0-1 0 0 0,0 0 0 0 0,0 0 0 0 0,-3 5 0 0 0,2-5-1 0 0,0 1 0 0 0,1-1 1 0 0,-1 1-1 0 0,1-1 0 0 0,0 1 0 0 0,0 0 0 0 0,0 0 1 0 0,0 6-1 0 0,-8 39-156 0 0,9-48 61 0 0,0 0 1 0 0,0 0 0 0 0,-1 0-1 0 0,1 1 1 0 0,-1-1-1 0 0,1 0 1 0 0,-1 0 0 0 0,1 0-1 0 0,-1 0 1 0 0,1 0-1 0 0,-1 0 1 0 0,0 0 0 0 0,0 0-1 0 0,1 0 1 0 0,-1 0-1 0 0,0 0 1 0 0,0 0 0 0 0,0-1-1 0 0,0 1 1 0 0,0 0-1 0 0,0-1 1 0 0,0 1 0 0 0,-1-1-1 0 0,1 1 1 0 0,0-1-1 0 0,0 1 1 0 0,0-1 0 0 0,0 0-1 0 0,-2 1 1 0 0,1-1-497 0 0,1-3-744 0 0,-1 0 648 0 0,0 0 1 0 0,0 1 0 0 0,0-1 0 0 0,0 1-1 0 0,-1 0 1 0 0,1-1 0 0 0,0 1 0 0 0,-1 0-1 0 0,0 0 1 0 0,-4-2 0 0 0,-6-2-5440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38 221 3584 0 0,'-13'-37'6006'0'0,"12"32"-5185"0"0,0 1 0 0 0,0-1 0 0 0,0 1-1 0 0,0-1 1 0 0,-1 1 0 0 0,-13-8 11603 0 0,16 12-12243 0 0,3 19 1737 0 0,14 21-2349 0 0,29 69 706 0 0,-46-107-273 0 0,0 0 1 0 0,0-1 0 0 0,0 1-1 0 0,0 0 1 0 0,0 0-1 0 0,0 0 1 0 0,0 0 0 0 0,0-1-1 0 0,-1 1 1 0 0,1 0-1 0 0,-1 0 1 0 0,1 4 0 0 0,2 8 7 0 0,5 3 12 0 0,-5-10-17 0 0,0-1 0 0 0,-1 1-1 0 0,1 0 1 0 0,-2 1-1 0 0,1-1 1 0 0,1 8-1 0 0,-1 0-9 0 0,13 52-79 0 0,-3-20-42 0 0,-11-42 68 0 0,0 0 1 0 0,0 0 0 0 0,0 0-1 0 0,0 0 1 0 0,1 0 0 0 0,0 0-1 0 0,0 0 1 0 0,5 7-1 0 0,7 20-518 0 0,-1 1-481 0 0,7 21-1281 0 0,-18-48 1672 0 0,0 0 1 0 0,-1 0-1 0 0,0 0 0 0 0,0 1 1 0 0,-1-1-1 0 0,1 0 1 0 0,-2 8-1 0 0,1-6-1717 0 0,-16-36-4208 0 0,-7-62 1336 0 0,-1-1 4061 0 0,3 1 736 0 0,14 70 724 0 0,-1 1 1 0 0,-20-37 0 0 0,25 50-150 0 0,-1-1 1 0 0,1 1-1 0 0,0-1 1 0 0,1 0-1 0 0,-3-9 1 0 0,-16-35 1308 0 0,16 41-881 0 0,0 0-1 0 0,1 0 1 0 0,0 0-1 0 0,0 0 0 0 0,1-1 1 0 0,-2-15-1 0 0,-2-11 1543 0 0,5 26-1488 0 0,0 1 1 0 0,0-1-1 0 0,1 0 1 0 0,0 1-1 0 0,1-1 1 0 0,0 0-1 0 0,3-17 0 0 0,-2 26-446 0 0,0-1-1 0 0,0 1 0 0 0,0-1 0 0 0,0 1 0 0 0,0 0 0 0 0,0 0 0 0 0,0 0 0 0 0,1 0 0 0 0,-1 0 0 0 0,1 0 0 0 0,-1 0 0 0 0,1 0 0 0 0,0 0 0 0 0,0 1 0 0 0,0-1 0 0 0,0 1 0 0 0,0-1 0 0 0,3 0 0 0 0,16-15 1341 0 0,-20 15-1368 0 0,0 1 0 0 0,1-1 0 0 0,-1 1 1 0 0,0 0-1 0 0,1 0 0 0 0,-1 0 0 0 0,1-1 1 0 0,0 2-1 0 0,-1-1 0 0 0,1 0 0 0 0,0 0 1 0 0,-1 0-1 0 0,1 1 0 0 0,0-1 0 0 0,0 1 0 0 0,0-1 1 0 0,0 1-1 0 0,0 0 0 0 0,-1 0 0 0 0,1 0 1 0 0,0 0-1 0 0,0 0 0 0 0,0 0 0 0 0,0 1 1 0 0,0-1-1 0 0,-1 0 0 0 0,3 2 0 0 0,0 1-5 0 0,-1 0-1 0 0,1 0 1 0 0,-1 0-1 0 0,0 1 1 0 0,0 0-1 0 0,-1 0 1 0 0,1-1-1 0 0,3 8 1 0 0,3 4 262 0 0,-5-11-314 0 0,-1 0 0 0 0,0 1 0 0 0,0-1 0 0 0,-1 1 0 0 0,1 0 0 0 0,-1-1 0 0 0,0 1 0 0 0,2 9 0 0 0,23 59 659 0 0,-23-60-666 0 0,-1-5 29 0 0,-1 1 0 0 0,0 0 0 0 0,0 0 0 0 0,-1 0 1 0 0,1 14-1 0 0,3 20 168 0 0,-3-33-214 0 0,-1-1 1 0 0,1 1-1 0 0,-2 0 0 0 0,1 0 0 0 0,-2 0 1 0 0,-2 19-1 0 0,-5 16-42 0 0,5-30-135 0 0,0 1 0 0 0,0-1 0 0 0,-12 29 0 0 0,12-37-466 0 0,0 0 0 0 0,0 0 0 0 0,-1 0 0 0 0,0 0-1 0 0,0-1 1 0 0,-1 1 0 0 0,1-1 0 0 0,-11 9-1 0 0,13-57-10967 0 0,13-31 5671 0 0,-4 38 2108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6072 0 0,'0'6'8077'0'0,"0"26"-4545"0"0,0-21-2728 0 0,-1-2-334 0 0,1 0 0 0 0,0 1 0 0 0,1-1 0 0 0,0 0 0 0 0,1 0 0 0 0,-1 0 0 0 0,5 11 0 0 0,-2-7-142 0 0,0 0 1 0 0,-1 1 0 0 0,-1-1-1 0 0,0 0 1 0 0,0 1-1 0 0,-1 0 1 0 0,-1-1 0 0 0,-1 1-1 0 0,-2 16 1 0 0,1 22 258 0 0,2-42-464 0 0,0-1 1 0 0,1 1-1 0 0,0-1 0 0 0,0 1 1 0 0,1-1-1 0 0,0 0 1 0 0,1 1-1 0 0,0-1 0 0 0,0 0 1 0 0,6 10-1 0 0,-3 7 241 0 0,-6-25-358 0 0,0 0 1 0 0,0-1-1 0 0,-1 1 0 0 0,1 0 1 0 0,0 0-1 0 0,0 0 0 0 0,0 0 1 0 0,0-1-1 0 0,1 1 1 0 0,-1 0-1 0 0,0 0 0 0 0,0 0 1 0 0,0 0-1 0 0,1-1 0 0 0,-1 1 1 0 0,0 0-1 0 0,1 0 1 0 0,-1-1-1 0 0,1 1 0 0 0,-1 0 1 0 0,1 0-1 0 0,-1-1 0 0 0,1 1 1 0 0,-1-1-1 0 0,1 1 1 0 0,0 0-1 0 0,-1-1 0 0 0,1 1 1 0 0,0-1-1 0 0,-1 0 1 0 0,1 1-1 0 0,0-1 0 0 0,0 1 1 0 0,-1-1-1 0 0,1 0 0 0 0,0 0 1 0 0,0 0-1 0 0,0 1 1 0 0,0-1-1 0 0,-1 0 0 0 0,1 0 1 0 0,0 0-1 0 0,0 0 0 0 0,1 0 1 0 0,-1 0 23 0 0,25-7 37 0 0,-12-8-58 0 0,-11 13-18 0 0,-1 0 1 0 0,0 0-1 0 0,0 0 1 0 0,0 0-1 0 0,0 0 0 0 0,0 0 1 0 0,-1-1-1 0 0,1 1 1 0 0,-1-1-1 0 0,1 1 1 0 0,-1-1-1 0 0,1-3 0 0 0,2-2-12 0 0,1 0-1 0 0,-1 0 1 0 0,2 0-1 0 0,-1 0 0 0 0,1 1 1 0 0,0-1-1 0 0,0 2 0 0 0,15-13 1 0 0,4-9-46 0 0,-12 14 58 0 0,-13 13 12 0 0,0 0 0 0 0,1 1-1 0 0,-1-1 1 0 0,1 0 0 0 0,-1 0-1 0 0,1 1 1 0 0,0-1 0 0 0,-1 0-1 0 0,1 1 1 0 0,0-1 0 0 0,-1 1 0 0 0,1-1-1 0 0,0 1 1 0 0,0-1 0 0 0,0 1-1 0 0,-1-1 1 0 0,1 1 0 0 0,0 0-1 0 0,0 0 1 0 0,0-1 0 0 0,0 1 0 0 0,0 0-1 0 0,-1 0 1 0 0,1 0 0 0 0,0 0-1 0 0,0 0 1 0 0,0 0 0 0 0,0 0-1 0 0,0 0 1 0 0,0 0 0 0 0,1 1-1 0 0,-2-1 13 0 0,1 0-1 0 0,0 0 0 0 0,-1 0 0 0 0,1 0 0 0 0,0 0 1 0 0,0 1-1 0 0,-1-1 0 0 0,1 0 0 0 0,-1 0 0 0 0,1 1 1 0 0,0-1-1 0 0,-1 1 0 0 0,1-1 0 0 0,-1 0 0 0 0,1 1 1 0 0,0-1-1 0 0,-1 1 0 0 0,0-1 0 0 0,1 1 0 0 0,-1-1 1 0 0,1 1-1 0 0,-1 0 0 0 0,1-1 0 0 0,-1 1 0 0 0,0 0 1 0 0,0-1-1 0 0,1 1 0 0 0,-1 0 0 0 0,0 1 0 0 0,4 28 314 0 0,0 1 46 0 0,5 40 146 0 0,-3-42-422 0 0,-6-26-96 0 0,1-1 0 0 0,-1 0 0 0 0,0 1 0 0 0,1-1 0 0 0,0 0 0 0 0,-1 1 0 0 0,1-1 0 0 0,0 0 0 0 0,0 1 0 0 0,0-1 0 0 0,1 0 0 0 0,-1 0 0 0 0,0 0 0 0 0,1 0 0 0 0,3 3 0 0 0,26 41 47 0 0,-28-41-79 0 0,-1 0-1 0 0,1 0 1 0 0,0 0-1 0 0,0 0 1 0 0,0 0-1 0 0,1-1 1 0 0,-1 0 0 0 0,1 0-1 0 0,0 0 1 0 0,1 0-1 0 0,-1-1 1 0 0,1 1-1 0 0,-1-1 1 0 0,1 0 0 0 0,0 0-1 0 0,6 2 1 0 0,-2-3-31 0 0,-7 0-285 0 0,1-1-1 0 0,0 0 1 0 0,0 0-1 0 0,0 0 1 0 0,0 0-1 0 0,1-1 1 0 0,-1 1-1 0 0,0-1 1 0 0,0 0-1 0 0,0 0 1 0 0,0 0-1 0 0,0 0 1 0 0,1-1-1 0 0,-1 1 1 0 0,0-1-1 0 0,0 0 1 0 0,0 0-1 0 0,0 0 1 0 0,3-1-1 0 0,16-2-2020 0 0,-21 4 2250 0 0,0 0 0 0 0,0 0 0 0 0,1 0 0 0 0,-1 0-1 0 0,0 0 1 0 0,0 0 0 0 0,0 0 0 0 0,0 0 0 0 0,0 0 0 0 0,0 0-1 0 0,0-1 1 0 0,0 1 0 0 0,0 0 0 0 0,0-1 0 0 0,0 1 0 0 0,0-1 0 0 0,0 1-1 0 0,0-1 1 0 0,0 0 0 0 0,-1 1 0 0 0,1-1 0 0 0,0 0 0 0 0,0 0 0 0 0,1-1-1 0 0,0-2-975 0 0,1 1-1 0 0,-1-1 0 0 0,1 1 0 0 0,0 0 0 0 0,0-1 0 0 0,1 1 1 0 0,-1 1-1 0 0,1-1 0 0 0,6-4 0 0 0,-1 1-3279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5376 0 0,'-1'45'13726'0'0,"-1"-3"-9058"0"0,2-29-4374 0 0,0 0-1 0 0,1-1 1 0 0,0 1-1 0 0,1-1 1 0 0,4 17-1 0 0,-1-11-203 0 0,-1-1 0 0 0,0 1 0 0 0,-2 0 0 0 0,2 22 0 0 0,-3 40-5242 0 0,-1-77 4745 0 0,10 26-5002 0 0,-1-13-2262 0 0,-1-14 2353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3720 0 0,'0'-10'3435'0'0,"-9"-20"12663"0"0,10 62-14328 0 0,13-10-1441 0 0,-12-19-299 0 0,0-1-1 0 0,0 1 1 0 0,-1-1 0 0 0,1 1 0 0 0,-1 0-1 0 0,1 0 1 0 0,-1 0 0 0 0,0 0-1 0 0,0 0 1 0 0,-1 0 0 0 0,2 4 0 0 0,10 30 141 0 0,-10-33-151 0 0,0 1 0 0 0,0 0 0 0 0,0 0 0 0 0,0 0 0 0 0,-1 0 0 0 0,0 0-1 0 0,0 0 1 0 0,0 7 0 0 0,17 68 231 0 0,-9-17-110 0 0,-9-51-99 0 0,1-6-25 0 0,-1 0-1 0 0,0-1 1 0 0,0 1-1 0 0,0 0 0 0 0,-1 0 1 0 0,0 0-1 0 0,0 0 1 0 0,-1-1-1 0 0,1 1 1 0 0,-1 0-1 0 0,0-1 0 0 0,-1 1 1 0 0,-3 6-1 0 0,1-6-1 0 0,4-3-12 0 0,0-1-1 0 0,-1 0 1 0 0,1 0-1 0 0,-1 0 1 0 0,1 0 0 0 0,-1 0-1 0 0,0-1 1 0 0,0 1-1 0 0,0 0 1 0 0,0-1 0 0 0,0 1-1 0 0,0-1 1 0 0,0 0 0 0 0,0 0-1 0 0,0 0 1 0 0,-1 0-1 0 0,1 0 1 0 0,0 0 0 0 0,-1 0-1 0 0,1-1 1 0 0,-1 1-1 0 0,1-1 1 0 0,-1 0 0 0 0,1 0-1 0 0,-1 0 1 0 0,1 0 0 0 0,-4-1-1 0 0,5 1-5 0 0,0 0-1 0 0,0 0 1 0 0,1 0-1 0 0,-1-1 1 0 0,0 1-1 0 0,0-1 1 0 0,0 1-1 0 0,0 0 1 0 0,0-1-1 0 0,0 0 1 0 0,1 1-1 0 0,-1-1 1 0 0,0 1-1 0 0,1-1 1 0 0,-1 0-1 0 0,0 0 1 0 0,1 1-1 0 0,-1-1 1 0 0,1 0-1 0 0,-1 0 1 0 0,1 0-1 0 0,-1 1 1 0 0,1-1-1 0 0,0 0 1 0 0,-1 0-1 0 0,1-1 1 0 0,-8-32-51 0 0,4 18 1 0 0,0-12 31 0 0,0 1-1 0 0,2-1 1 0 0,1 0 0 0 0,3-44-1 0 0,0 3 7 0 0,-1 58 8 0 0,0 0-1 0 0,1 0 1 0 0,0 0 0 0 0,1 0-1 0 0,0 0 1 0 0,1 0 0 0 0,0 1-1 0 0,1 0 1 0 0,0 0 0 0 0,0 0-1 0 0,11-15 1 0 0,-2-5-35 0 0,-14 28 41 0 0,0 1 1 0 0,1 0-1 0 0,-1-1 1 0 0,0 1 0 0 0,1 0-1 0 0,-1-1 1 0 0,1 1-1 0 0,-1 0 1 0 0,1 0-1 0 0,0-1 1 0 0,-1 1 0 0 0,1 0-1 0 0,0 0 1 0 0,0 0-1 0 0,0 0 1 0 0,0 0-1 0 0,0 0 1 0 0,0 0 0 0 0,0 0-1 0 0,0 0 1 0 0,1 1-1 0 0,1-2 1 0 0,22-11-18 0 0,-21 10 20 0 0,1 0 0 0 0,-1 0 0 0 0,1 1 0 0 0,0 0 0 0 0,0 0-1 0 0,0 0 1 0 0,0 1 0 0 0,0 0 0 0 0,0 0 0 0 0,0 0 0 0 0,9 0 0 0 0,-12 0 1 0 0,-1 1 1 0 0,1 0-1 0 0,0 0 1 0 0,-1 0-1 0 0,1 1 1 0 0,-1-1-1 0 0,1 0 1 0 0,0 0-1 0 0,-1 1 1 0 0,1-1-1 0 0,-1 1 1 0 0,1 0-1 0 0,-1-1 1 0 0,1 1-1 0 0,-1 0 1 0 0,1 0-1 0 0,-1 0 1 0 0,0 0-1 0 0,0 0 1 0 0,1 0-1 0 0,-1 0 1 0 0,1 2-1 0 0,0 1 9 0 0,-1-1-1 0 0,1 1 0 0 0,-1 0 0 0 0,0 0 1 0 0,0 0-1 0 0,0 1 0 0 0,0 5 1 0 0,3 14 65 0 0,-1-16-58 0 0,-2 0 0 0 0,1 0 0 0 0,-1 0-1 0 0,0 1 1 0 0,0-1 0 0 0,-1 0 0 0 0,0 0 0 0 0,-1 1 0 0 0,0-1 0 0 0,0 0 0 0 0,-1 0-1 0 0,0 0 1 0 0,0 0 0 0 0,-1 0 0 0 0,0-1 0 0 0,0 1 0 0 0,-1-1 0 0 0,0 1 0 0 0,0-1-1 0 0,-1-1 1 0 0,-8 12 0 0 0,-16 32 78 0 0,26-47-93 0 0,0 1 0 0 0,-1 0 0 0 0,1 0 0 0 0,1 0 0 0 0,-1 0 0 0 0,1 0 0 0 0,-1 1 0 0 0,-1 5 0 0 0,0 5-32 0 0,4-11 69 0 0,13 4-7 0 0,-2-2-7 0 0,1-1-1 0 0,0 0 1 0 0,24 5 0 0 0,-25-8-2 0 0,-1 1 1 0 0,0 0-1 0 0,1 1 0 0 0,-1 0 1 0 0,13 8-1 0 0,9 8 80 0 0,-17-11-10 0 0,-2-1 1 0 0,1 2-1 0 0,-1 0 1 0 0,17 17-1 0 0,39 34 461 0 0,-62-55-502 0 0,-2-3-9 0 0,-1 0-1 0 0,1 1 1 0 0,-1-1 0 0 0,0 1 0 0 0,0 0 0 0 0,0 0-1 0 0,-1 1 1 0 0,0-1 0 0 0,1 1 0 0 0,2 5-1 0 0,3 53 1276 0 0,-10-59-1275 0 0,1 0 1 0 0,-1 0-1 0 0,0 0 0 0 0,0 0 1 0 0,-1 0-1 0 0,1-1 0 0 0,-1 1 1 0 0,1 0-1 0 0,-1-1 0 0 0,0 1 0 0 0,-1-1 1 0 0,1 0-1 0 0,0 1 0 0 0,-1-1 1 0 0,0 0-1 0 0,0-1 0 0 0,-5 5 1 0 0,-2 1-18 0 0,0-1-1 0 0,-1 0 1 0 0,0 0 0 0 0,-17 7 0 0 0,-36 22 6 0 0,56-30-235 0 0,0 0 0 0 0,0-1 0 0 0,-1 0-1 0 0,0-1 1 0 0,0 0 0 0 0,0 0 0 0 0,-1-1 0 0 0,1 0-1 0 0,-1 0 1 0 0,0-1 0 0 0,-19 1 0 0 0,27-3-18 0 0,1 0 1 0 0,0-1-1 0 0,0 1 1 0 0,-1 0-1 0 0,1-1 1 0 0,0 1-1 0 0,0-1 1 0 0,-1 1-1 0 0,1-1 1 0 0,0 0-1 0 0,0 1 1 0 0,0-1-1 0 0,0 0 1 0 0,0 0-1 0 0,0 0 1 0 0,0 0-1 0 0,0 0 1 0 0,0 0-1 0 0,1 0 1 0 0,-1 0-1 0 0,0 0 1 0 0,1 0-1 0 0,-1 0 1 0 0,0 0-1 0 0,1-1 1 0 0,0 1-1 0 0,-1 0 1 0 0,1 0-1 0 0,0-1 1 0 0,-1 1-1 0 0,1 0 1 0 0,0-2-1 0 0,-1-2-441 0 0,1 0 0 0 0,0 0 0 0 0,0 0 0 0 0,0 0-1 0 0,0 1 1 0 0,1-1 0 0 0,1-6 0 0 0,15-6-2995 0 0,-16 15 3441 0 0,0-1 0 0 0,0 0 0 0 0,1 0 1 0 0,-1 1-1 0 0,1-1 0 0 0,0 1 0 0 0,0 0 0 0 0,0-1 1 0 0,0 1-1 0 0,0 0 0 0 0,0 0 0 0 0,0 0 0 0 0,1 1 1 0 0,-1-1-1 0 0,1 0 0 0 0,3-1 0 0 0,-3 2 25 0 0,-1 0 1 0 0,0-1-1 0 0,1 1 0 0 0,-1-1 1 0 0,0 1-1 0 0,0-1 0 0 0,0 0 0 0 0,0 0 1 0 0,0 0-1 0 0,-1 0 0 0 0,1 0 1 0 0,0 0-1 0 0,1-5 0 0 0,4-2-768 0 0,5 0-2865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 2648 0 0,'0'0'1493'0'0,"-3"-16"8834"0"0,0 16-9972 0 0,0 1 0 0 0,1 1 0 0 0,-1-1 1 0 0,0 0-1 0 0,0 1 0 0 0,1-1 0 0 0,-1 1 1 0 0,1 0-1 0 0,-1 0 0 0 0,1 0 0 0 0,0 0 1 0 0,0 0-1 0 0,-1 1 0 0 0,2-1 0 0 0,-1 1 1 0 0,-2 2-1 0 0,-34 55 1859 0 0,29-46-1653 0 0,-10 27 199 0 0,16-32-623 0 0,0 0-1 0 0,0-1 1 0 0,-1 0 0 0 0,-1 0-1 0 0,1 0 1 0 0,-2 0-1 0 0,1-1 1 0 0,-10 11-1 0 0,14-17-123 0 0,-1 0 0 0 0,1 0 1 0 0,0 0-1 0 0,0 0 0 0 0,0 0 0 0 0,0 1 0 0 0,0-1 0 0 0,0 0 0 0 0,0 1 0 0 0,0-1 1 0 0,0 0-1 0 0,0 1 0 0 0,1-1 0 0 0,-1 1 0 0 0,1-1 0 0 0,-1 1 0 0 0,0 2 0 0 0,-10 19 223 0 0,9-20-215 0 0,1-1-1 0 0,-1 1 1 0 0,1-1-1 0 0,0 1 1 0 0,0-1-1 0 0,0 1 1 0 0,0 0-1 0 0,0-1 1 0 0,1 1-1 0 0,-1 0 1 0 0,1 0 0 0 0,0 0-1 0 0,0-1 1 0 0,0 7-1 0 0,0-8-1 0 0,0 1 0 0 0,0 0 0 0 0,0 0 1 0 0,1 0-1 0 0,-1-1 0 0 0,0 1 0 0 0,1 0 0 0 0,0 0 0 0 0,-1-1 0 0 0,1 1 1 0 0,0 0-1 0 0,0-1 0 0 0,0 1 0 0 0,0-1 0 0 0,0 1 0 0 0,0-1 0 0 0,0 0 1 0 0,0 1-1 0 0,0-1 0 0 0,1 0 0 0 0,-1 0 0 0 0,4 2 0 0 0,39 4 156 0 0,-42-7-171 0 0,0 0 1 0 0,0 0-1 0 0,0 0 1 0 0,-1 0-1 0 0,1-1 1 0 0,0 1-1 0 0,0 0 0 0 0,0-1 1 0 0,-1 1-1 0 0,1-1 1 0 0,0 0-1 0 0,-1 1 1 0 0,1-1-1 0 0,-1 0 1 0 0,1 0-1 0 0,-1 0 1 0 0,1 0-1 0 0,-1 0 1 0 0,1-1-1 0 0,-1 1 1 0 0,0 0-1 0 0,2-3 1 0 0,-1 0 2 0 0,1 0 1 0 0,-1 0-1 0 0,1 0 1 0 0,0 1 0 0 0,0-1-1 0 0,0 1 1 0 0,5-4 0 0 0,-3 3-4 0 0,-1 1 0 0 0,0-1 0 0 0,-1 0 0 0 0,1-1 0 0 0,-1 1 0 0 0,5-9 0 0 0,-1-2 31 0 0,-1-1 1 0 0,0 1 0 0 0,-1-1-1 0 0,-1 0 1 0 0,-1-1-1 0 0,0 1 1 0 0,-1-1-1 0 0,0-21 1 0 0,-2-30 272 0 0,1 77-247 0 0,0-1 0 0 0,1 1 0 0 0,1-1 0 0 0,-1 0 0 0 0,5 10 0 0 0,2 6 103 0 0,20 114 667 0 0,-14-76-414 0 0,-3-9-130 0 0,18 81 464 0 0,-25-115-621 0 0,-2-1 1 0 0,0 1-1 0 0,-1 0 1 0 0,-1 0-1 0 0,-1-1 1 0 0,-3 27 0 0 0,1 7 95 0 0,2-45-202 0 0,0-1 0 0 0,-1 0 0 0 0,0 0 0 0 0,-1 0 1 0 0,0 0-1 0 0,1-1 0 0 0,-2 1 0 0 0,1 0 0 0 0,-1-1 0 0 0,0 1 1 0 0,0-1-1 0 0,0 0 0 0 0,-1 0 0 0 0,-7 9 0 0 0,2-6 15 0 0,6-5-86 0 0,-1 1-1 0 0,1-1 1 0 0,-1 0-1 0 0,0 0 1 0 0,0-1 0 0 0,0 1-1 0 0,-8 3 1 0 0,10-6-21 0 0,0 1 0 0 0,-1-1 0 0 0,1 0 0 0 0,0 0 0 0 0,0 0 1 0 0,-1 0-1 0 0,1 0 0 0 0,0-1 0 0 0,0 1 0 0 0,0 0 0 0 0,-1-1 1 0 0,1 0-1 0 0,0 0 0 0 0,0 0 0 0 0,0 0 0 0 0,0 0 0 0 0,0 0 1 0 0,0 0-1 0 0,1 0 0 0 0,-4-3 0 0 0,0-1-200 0 0,1-1 0 0 0,0 1 0 0 0,0-1 0 0 0,0 0 0 0 0,0 0 0 0 0,1 0 0 0 0,0 0 0 0 0,1 0 1 0 0,-1-1-1 0 0,1 1 0 0 0,0-1 0 0 0,1 0 0 0 0,-1 1 0 0 0,1-9 0 0 0,-10-29-1462 0 0,7 31 1059 0 0,1 0 0 0 0,0-1 0 0 0,0 0 0 0 0,1 1 0 0 0,1-1 0 0 0,0 0 0 0 0,1 0 0 0 0,1 0 0 0 0,0 0 0 0 0,1 0 0 0 0,0 0 0 0 0,1 1 0 0 0,9-26 0 0 0,-2 20-112 0 0,8-21-1562 0 0,2 1-1 0 0,40-57 1 0 0,-6 38-259 0 0,-41 41-541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5272 0 0,'1'7'1105'0'0,"0"0"-1"0"0,0 0 1 0 0,0 0-1 0 0,1 0 1 0 0,-1 0 0 0 0,6 11-1 0 0,24 43 3040 0 0,1 6-1154 0 0,-22-45-2010 0 0,1 1 1 0 0,26 36-1 0 0,-36-57-922 0 0,0 0 0 0 0,0 0 0 0 0,0-1 0 0 0,0 1-1 0 0,0 0 1 0 0,0 0 0 0 0,-1 0 0 0 0,1 0 0 0 0,0 0-1 0 0,-1 0 1 0 0,0 1 0 0 0,0-1 0 0 0,1 3 0 0 0,-1-4-28 0 0,0 0 0 0 0,0 1 0 0 0,0-1 0 0 0,0 0 0 0 0,0 1 0 0 0,0-1 0 0 0,1 0 1 0 0,-1 0-1 0 0,1 1 0 0 0,-1-1 0 0 0,1 0 0 0 0,-1 0 0 0 0,1 0 0 0 0,0 0 0 0 0,0 0 1 0 0,-1 0-1 0 0,1 0 0 0 0,0 0 0 0 0,0 0 0 0 0,0 0 0 0 0,2 1 0 0 0,45 66 1714 0 0,-21-31-247 0 0,-25-31-671 0 0,1-14 40 0 0,1-17-430 0 0,-5 3-364 0 0,-1 0 1 0 0,0 1-1 0 0,-7-26 0 0 0,-2-10 18 0 0,-1 15-48 0 0,-1-9 0 0 0,13 41-34 0 0,-1 1-1 0 0,-1-1 1 0 0,0 1 0 0 0,0 0-1 0 0,-1 0 1 0 0,0 0 0 0 0,-6-14-1 0 0,4 12-11 0 0,0-1-1 0 0,1 0 1 0 0,0 1-1 0 0,-3-24 1 0 0,3 18-8 0 0,3 14-15 0 0,0 1 1 0 0,0-1-1 0 0,1 0 0 0 0,-1 1 1 0 0,1-1-1 0 0,-1 1 1 0 0,1-1-1 0 0,0 0 1 0 0,0 1-1 0 0,0-1 0 0 0,1 0 1 0 0,-1 1-1 0 0,1-1 1 0 0,-1 0-1 0 0,1 1 0 0 0,0-1 1 0 0,0 1-1 0 0,0 0 1 0 0,2-5-1 0 0,0 5-131 0 0,-1 0-1 0 0,1 0 1 0 0,0 0 0 0 0,0 0 0 0 0,0 1-1 0 0,-1-1 1 0 0,2 1 0 0 0,-1-1-1 0 0,0 1 1 0 0,6-1 0 0 0,23-11-2217 0 0,-28 12 1830 0 0,1 0 0 0 0,-1 0 0 0 0,0 0 1 0 0,1 0-1 0 0,-1 1 0 0 0,1-1 0 0 0,-1 1 1 0 0,1 0-1 0 0,-1 1 0 0 0,8 1 0 0 0,17 0-4046 0 0,44-1-4713 0 0,-61 4 4966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6856 0 0,'4'5'6012'0'0,"16"17"591"0"0,-19-19-6205 0 0,0-1-1 0 0,1 1 0 0 0,-1 0 1 0 0,0-1-1 0 0,0 1 0 0 0,-1 0 1 0 0,1 0-1 0 0,-1-1 0 0 0,1 1 1 0 0,-1 0-1 0 0,0 5 0 0 0,6 24 1411 0 0,-5-24-1686 0 0,1 0-1 0 0,-1-1 0 0 0,0 1 1 0 0,-1 0-1 0 0,0 0 0 0 0,0 0 1 0 0,-2 13-1 0 0,0 7-92 0 0,2 71-2302 0 0,0-66-1749 0 0,0 0-3328 0 0,-7-18 1149 0 0,5-3 1008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49 3608 0 0,'-9'-31'12189'0'0,"9"30"-12024"0"0,0 0 1 0 0,-1 1 0 0 0,1-1-1 0 0,0 0 1 0 0,0 0-1 0 0,-1 1 1 0 0,1-1 0 0 0,0 1-1 0 0,-1-1 1 0 0,1 0-1 0 0,-1 1 1 0 0,1-1 0 0 0,-1 1-1 0 0,1-1 1 0 0,-1 1-1 0 0,1-1 1 0 0,-1 1 0 0 0,1-1-1 0 0,-1 1 1 0 0,0-1-1 0 0,1 1 1 0 0,-1 0 0 0 0,0-1-1 0 0,1 1 1 0 0,-1 0-1 0 0,0 0 1 0 0,1 0 0 0 0,-1-1-1 0 0,-1 1 1 0 0,-35-2 3241 0 0,24 3-2838 0 0,1 0 1 0 0,-1 1-1 0 0,-21 6 1 0 0,26-4-374 0 0,0 0 0 0 0,0 1 0 0 0,1 0 0 0 0,0 0 0 0 0,0 1 0 0 0,0 0 0 0 0,1 0 0 0 0,-9 10 0 0 0,9-7-105 0 0,1 0 0 0 0,0-1 0 0 0,0 2 0 0 0,1-1 0 0 0,0 1 0 0 0,1-1 0 0 0,0 1 0 0 0,0 0 0 0 0,-1 13 1 0 0,2-9-3 0 0,-2 0 1 0 0,0 0-1 0 0,0-1 1 0 0,-7 14-1 0 0,7-18-9 0 0,1 1 0 0 0,0 0 0 0 0,1 0 0 0 0,-1 0 0 0 0,2 0-1 0 0,-1 17 1 0 0,1-18-37 0 0,1 0 0 0 0,-1 0 0 0 0,-1 0 0 0 0,0-1 0 0 0,0 1 0 0 0,-1-1 0 0 0,-4 11 0 0 0,2-7-4 0 0,0 1 1 0 0,1 0-1 0 0,0 0 1 0 0,0 0-1 0 0,2 0 1 0 0,0 0-1 0 0,0 1 0 0 0,1-1 1 0 0,1 1-1 0 0,0-1 1 0 0,1 1-1 0 0,1-1 1 0 0,3 16-1 0 0,2-10-5 0 0,-6-14-23 0 0,1 0-1 0 0,1 1 1 0 0,-1-1-1 0 0,1 0 1 0 0,0 0-1 0 0,5 6 1 0 0,-4 2-4 0 0,-3-12-6 0 0,-1 1 0 0 0,0 0 0 0 0,1-1 1 0 0,-1 1-1 0 0,1-1 0 0 0,-1 1 0 0 0,1-1 0 0 0,0 0 0 0 0,0 1 0 0 0,-1-1 0 0 0,1 0 0 0 0,0 1 0 0 0,0-1 0 0 0,0 0 0 0 0,1 0 1 0 0,-1 0-1 0 0,2 2 0 0 0,2 0 6 0 0,-2-1-6 0 0,0 0 1 0 0,-1 1 0 0 0,1-1 0 0 0,0 1-1 0 0,-1-1 1 0 0,1 1 0 0 0,-1 0-1 0 0,0 0 1 0 0,0 0 0 0 0,0 0 0 0 0,0 0-1 0 0,1 4 1 0 0,-2-6-1 0 0,-1 1 0 0 0,1-1 0 0 0,0 0-1 0 0,-1 0 1 0 0,1 0 0 0 0,0 0 0 0 0,0 0 0 0 0,0-1 0 0 0,0 1-1 0 0,0 0 1 0 0,-1 0 0 0 0,2 0 0 0 0,-1-1 0 0 0,0 1 0 0 0,0 0-1 0 0,0-1 1 0 0,0 1 0 0 0,0-1 0 0 0,2 1 0 0 0,-1-1-2 0 0,0 1 0 0 0,-1 0 0 0 0,1-1-1 0 0,0 1 1 0 0,-1 0 0 0 0,1 0 0 0 0,-1 0 0 0 0,1 0 0 0 0,-1 0 0 0 0,0 0 0 0 0,1 0 0 0 0,1 3 0 0 0,-1-2-1 0 0,0 0 1 0 0,0-1 0 0 0,0 1 0 0 0,0 0-1 0 0,0-1 1 0 0,1 0 0 0 0,-1 1-1 0 0,0-1 1 0 0,1 0 0 0 0,4 1 0 0 0,-5-1 0 0 0,-1-1 0 0 0,1 1 0 0 0,0-1 1 0 0,-1 1-1 0 0,1 0 0 0 0,0 0 1 0 0,-1-1-1 0 0,1 1 0 0 0,-1 0 1 0 0,0 1-1 0 0,1-1 0 0 0,-1 0 0 0 0,2 2 1 0 0,1-1-14 0 0,0 0 0 0 0,1 0 0 0 0,-1-1 0 0 0,0 1 0 0 0,1-1 0 0 0,-1 0 0 0 0,1-1 0 0 0,-1 1 0 0 0,1-1 0 0 0,8 0 0 0 0,-9 0-52 0 0,1 0-1 0 0,-1 0 1 0 0,1 0-1 0 0,-1 0 1 0 0,1-1-1 0 0,-1 0 1 0 0,0 0-1 0 0,0 0 1 0 0,1-1-1 0 0,-1 0 1 0 0,0 1-1 0 0,0-1 1 0 0,0 0-1 0 0,0-1 1 0 0,6-4-1 0 0,9-3-423 0 0,-18 9 437 0 0,1 1 0 0 0,-1 0 0 0 0,0-1-1 0 0,1 1 1 0 0,-1-1 0 0 0,1 0 0 0 0,-1 1 0 0 0,0-1 0 0 0,0 0 0 0 0,1 0 0 0 0,-1 0 0 0 0,0 0 0 0 0,0 0 0 0 0,0 0 0 0 0,0 0 0 0 0,1-1 0 0 0,16-16-684 0 0,-15 16 616 0 0,-1 0 0 0 0,0 0 0 0 0,0 0-1 0 0,0 0 1 0 0,0 0 0 0 0,0 0 0 0 0,0-1 0 0 0,0 1 0 0 0,-1 0 0 0 0,0-1 0 0 0,3-5 0 0 0,2-3-723 0 0,1-1 0 0 0,1 1 1 0 0,0 0-1 0 0,14-15 0 0 0,-20 24 658 0 0,0-1 0 0 0,1 1 0 0 0,-1 0 0 0 0,0-1 0 0 0,0 0 0 0 0,-1 1 0 0 0,1-1 0 0 0,0 0 0 0 0,-1 0-1 0 0,0 0 1 0 0,0 0 0 0 0,2-4 0 0 0,6-19-1531 0 0,0 4 838 0 0,0-1-1 0 0,-2 0 1 0 0,0 0-1 0 0,-2-1 0 0 0,0 1 1 0 0,-2-1-1 0 0,1-26 0 0 0,0-53-51 0 0,-1 53 2056 0 0,-1-3 6932 0 0,8 87-4717 0 0,37 118-72 0 0,-44-142-3060 0 0,0 0 0 0 0,-1 1 0 0 0,-1 0 0 0 0,1 15 1 0 0,-1-15-20 0 0,0 0 1 0 0,0 0-1 0 0,1 0 1 0 0,0-1 0 0 0,4 12-1 0 0,1-1 158 0 0,-1 0-1 0 0,4 24 1 0 0,7 24 348 0 0,-14-57-516 0 0,-1 1 1 0 0,0 0-1 0 0,0 21 1 0 0,-2-25-93 0 0,1 1 1 0 0,0-1-1 0 0,0 1 0 0 0,1 0 1 0 0,0-1-1 0 0,0 0 1 0 0,7 15-1 0 0,-6-16-31 0 0,0 0-1 0 0,0 0 0 0 0,-1 0 1 0 0,0 1-1 0 0,0-1 1 0 0,-1 0-1 0 0,0 13 1 0 0,-3 71 311 0 0,0-33-213 0 0,1-57-155 0 0,1 0 0 0 0,-1 0-1 0 0,1 0 1 0 0,-1 0-1 0 0,0 0 1 0 0,0 0 0 0 0,0-1-1 0 0,0 1 1 0 0,-1 0-1 0 0,1 0 1 0 0,0-1 0 0 0,-1 1-1 0 0,1-1 1 0 0,-1 1 0 0 0,1-1-1 0 0,-1 0 1 0 0,0 1-1 0 0,0-1 1 0 0,1 0 0 0 0,-1 0-1 0 0,0 0 1 0 0,0 0-1 0 0,0-1 1 0 0,0 1 0 0 0,-4 0-1 0 0,-3 2-109 0 0,0 0-1 0 0,-1-1 1 0 0,1-1-1 0 0,0 0 1 0 0,-10 0-1 0 0,10-2-270 0 0,1-1-1 0 0,0 0 1 0 0,0 0 0 0 0,0-1-1 0 0,0 0 1 0 0,0 0 0 0 0,1-1-1 0 0,-1 0 1 0 0,-7-6 0 0 0,-1 1-301 0 0,15 8 587 0 0,0 0 1 0 0,0 1 0 0 0,0-1 0 0 0,-1 0 0 0 0,1 0 0 0 0,0 0 0 0 0,0 0 0 0 0,0 0 0 0 0,0 0 0 0 0,0 0 0 0 0,1 0-1 0 0,-1 0 1 0 0,0-1 0 0 0,0 1 0 0 0,1 0 0 0 0,-1 0 0 0 0,1-1 0 0 0,-1 1 0 0 0,0-3 0 0 0,-10-16-2349 0 0,8 17 1993 0 0,1 0 0 0 0,-1-1-1 0 0,1 1 1 0 0,0 0 0 0 0,0-1 0 0 0,0 1-1 0 0,0-1 1 0 0,1 1 0 0 0,0-1-1 0 0,0 0 1 0 0,0 0 0 0 0,-1-7 0 0 0,-1-48-4495 0 0,3 49 3892 0 0,0 7 796 0 0,0 0 0 0 0,0 0 0 0 0,0 0 0 0 0,1 0 0 0 0,0 0 0 0 0,-1 0 0 0 0,1 0-1 0 0,0 1 1 0 0,0-1 0 0 0,0 0 0 0 0,1 0 0 0 0,-1 1 0 0 0,1-1 0 0 0,2-3 0 0 0,5-8-874 0 0,3-19-3110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7032 0 0,'7'72'8396'0'0,"-5"-61"-7766"0"0,1 0 0 0 0,1-1 0 0 0,0 0 0 0 0,0 1 0 0 0,1-2 0 0 0,0 1-1 0 0,8 11 1 0 0,15 60 2046 0 0,20 60 932 0 0,-30-111-2985 0 0,-16-27-570 0 0,0-1 0 0 0,0 1 0 0 0,0 0 0 0 0,0 0 0 0 0,-1 0 1 0 0,1 0-1 0 0,-1 0 0 0 0,1 0 0 0 0,-1 0 0 0 0,0 0 1 0 0,0 0-1 0 0,-1 0 0 0 0,1 1 0 0 0,-1-1 0 0 0,1 6 0 0 0,-2-8-40 0 0,1 0-1 0 0,0-1 0 0 0,0 1 0 0 0,0 0 0 0 0,0-1 0 0 0,0 1 0 0 0,0 0 0 0 0,0 0 0 0 0,0-1 0 0 0,0 1 0 0 0,0 0 0 0 0,0-1 0 0 0,0 1 0 0 0,0 0 0 0 0,1-1 0 0 0,-1 1 1 0 0,0 0-1 0 0,1-1 0 0 0,-1 1 0 0 0,0 0 0 0 0,1-1 0 0 0,-1 1 0 0 0,1-1 0 0 0,-1 1 0 0 0,1-1 0 0 0,-1 1 0 0 0,1-1 0 0 0,-1 1 0 0 0,1-1 0 0 0,-1 1 0 0 0,1-1 0 0 0,0 0 1 0 0,-1 1-1 0 0,1-1 0 0 0,0 0 0 0 0,-1 0 0 0 0,1 1 0 0 0,0-1 0 0 0,-1 0 0 0 0,1 0 0 0 0,0 0 0 0 0,1 0 0 0 0,-1 0 136 0 0,-1 0-146 0 0,0 0 0 0 0,0 1 0 0 0,0-1-1 0 0,0 0 1 0 0,0 0 0 0 0,0 0 0 0 0,-1 0 0 0 0,1 1-1 0 0,0-1 1 0 0,0 0 0 0 0,0 0 0 0 0,0 0 0 0 0,-1 0-1 0 0,1 0 1 0 0,0 0 0 0 0,0 0 0 0 0,0 0 0 0 0,-1 0-1 0 0,1 0 1 0 0,0 1 0 0 0,0-1 0 0 0,0 0 0 0 0,-1 0 0 0 0,1 0-1 0 0,0 0 1 0 0,0 0 0 0 0,-1 0 0 0 0,1-1 0 0 0,0 1-1 0 0,0 0 1 0 0,0 0 0 0 0,-1 0 0 0 0,1 0 0 0 0,0 0-1 0 0,0 0 1 0 0,0 0 0 0 0,0 0 0 0 0,-1 0 0 0 0,1 0-1 0 0,0-1 1 0 0,0 1 0 0 0,0 0 0 0 0,0 0 0 0 0,-1 0 0 0 0,1 0-1 0 0,0-1 1 0 0,0 1 0 0 0,0 0 0 0 0,0 0 0 0 0,0 0-1 0 0,0 0 1 0 0,0-1 0 0 0,-1 1 0 0 0,-9-11 60 0 0,-4-13-46 0 0,1-2-1 0 0,1 0 0 0 0,1 0 1 0 0,2-1-1 0 0,0 0 1 0 0,-5-33-1 0 0,-16-77-26 0 0,23 88-5 0 0,7 46 0 0 0,1 0 0 0 0,0 0 0 0 0,-1 0 0 0 0,1 1-1 0 0,1-1 1 0 0,-1 0 0 0 0,0 1 0 0 0,1-1 0 0 0,2-3 0 0 0,-1 1-11 0 0,25-24-439 0 0,-20 23-79 0 0,-1 1 0 0 0,1 0 0 0 0,0 0 0 0 0,0 1 0 0 0,0 0 0 0 0,1 1 0 0 0,-1-1 0 0 0,1 2 0 0 0,0-1 0 0 0,0 1 0 0 0,10-1 0 0 0,-12 2-456 0 0,1 0 1 0 0,-1 1-1 0 0,0-1 0 0 0,0 1 0 0 0,0 1 0 0 0,0-1 0 0 0,1 1 1 0 0,-1 0-1 0 0,0 1 0 0 0,0 0 0 0 0,0 0 0 0 0,-1 0 1 0 0,1 1-1 0 0,-1 0 0 0 0,8 5 0 0 0,-10 2-3388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3200 0 0,'-2'-19'6046'0'0,"-13"-3"8329"0"0,26 37-13363 0 0,-10-14-943 0 0,1 1-1 0 0,-1-1 1 0 0,1 1-1 0 0,-1 0 0 0 0,0-1 1 0 0,0 1-1 0 0,0 0 1 0 0,0 0-1 0 0,0 0 0 0 0,0 0 1 0 0,0 0-1 0 0,0 0 0 0 0,-1 0 1 0 0,1 3-1 0 0,6 18 293 0 0,1 0 0 0 0,1-1 0 0 0,15 28 0 0 0,0-1 60 0 0,-23-46-399 0 0,0-1-1 0 0,0 1 0 0 0,0-1 0 0 0,0 1 0 0 0,-1-1 0 0 0,1 1 0 0 0,-1-1 1 0 0,1 1-1 0 0,-1 0 0 0 0,0 3 0 0 0,2 8 52 0 0,4 8 29 0 0,-1 0 0 0 0,-1 1 0 0 0,-1-1-1 0 0,-1 1 1 0 0,-1 0 0 0 0,-1 24 0 0 0,0-44-93 0 0,-1-3-7 0 0,1 1 0 0 0,0-1 0 0 0,0 0 0 0 0,0 1-1 0 0,0-1 1 0 0,-1 0 0 0 0,1 1 0 0 0,0-1 0 0 0,0 0-1 0 0,-1 1 1 0 0,1-1 0 0 0,0 0 0 0 0,-1 0 0 0 0,1 1-1 0 0,0-1 1 0 0,-1 0 0 0 0,1 0 0 0 0,0 1 0 0 0,-1-1-1 0 0,1 0 1 0 0,-1 0 0 0 0,1 0 0 0 0,0 0 0 0 0,-1 0-1 0 0,1 0 1 0 0,-1 0 0 0 0,1 0 0 0 0,0 0 0 0 0,-1 0-1 0 0,1 0 1 0 0,-1 0 0 0 0,1 0 0 0 0,0 0 0 0 0,-1 0-1 0 0,1 0 1 0 0,-1 0 0 0 0,1 0 0 0 0,0 0 0 0 0,-1-1-1 0 0,1 1 1 0 0,0 0 0 0 0,-1 0 0 0 0,1 0 0 0 0,0-1-1 0 0,-1 0 1 0 0,-18-12 15 0 0,9-33-78 0 0,10 46 61 0 0,0-1 0 0 0,0 0 0 0 0,0 1 0 0 0,0-1 0 0 0,0 0 0 0 0,0 1 0 0 0,0-1 0 0 0,-1 0 0 0 0,1 1 0 0 0,0-1 0 0 0,0 1 0 0 0,-1-1 0 0 0,1 0 0 0 0,0 1 0 0 0,-1-1 0 0 0,1 1 0 0 0,0-1 0 0 0,-1 1 0 0 0,1-1 0 0 0,-1 1 0 0 0,1-1 0 0 0,-2 0 0 0 0,-4-6 0 0 0,2-4-4 0 0,0 0 0 0 0,1 0 0 0 0,0 0-1 0 0,1-1 1 0 0,0 1 0 0 0,0-1 0 0 0,1-12-1 0 0,2-95-9 0 0,1 65 29 0 0,-3 45-15 0 0,1 0 0 0 0,1 0 0 0 0,0 0 0 0 0,0 0 0 0 0,1 0 0 0 0,0 1 0 0 0,0-1 0 0 0,1 0 0 0 0,4-8 0 0 0,2-4-1 0 0,-9 20 1 0 0,1-1 0 0 0,-1 1 0 0 0,0 0 0 0 0,1 0 0 0 0,-1 0 0 0 0,1 0 1 0 0,-1 0-1 0 0,1 0 0 0 0,-1 0 0 0 0,1 0 0 0 0,0 0 0 0 0,-1 0 0 0 0,1 0 0 0 0,0 0 0 0 0,0 1 0 0 0,0-1 0 0 0,0 0 0 0 0,0 0 0 0 0,0 1 1 0 0,0-1-1 0 0,0 1 0 0 0,0-1 0 0 0,0 1 0 0 0,0-1 0 0 0,0 1 0 0 0,0 0 0 0 0,2-1 0 0 0,12-4 3 0 0,-10 4-1 0 0,-1-1 0 0 0,1 1-1 0 0,0 0 1 0 0,-1 0 0 0 0,1 0 0 0 0,0 1-1 0 0,0 0 1 0 0,6 0 0 0 0,24 5 49 0 0,-34-4-48 0 0,0-1 0 0 0,0 0 0 0 0,0 1 0 0 0,0-1-1 0 0,0 1 1 0 0,0-1 0 0 0,0 1 0 0 0,0-1 0 0 0,0 1 0 0 0,0 0 0 0 0,0-1 0 0 0,0 1 0 0 0,0 0-1 0 0,-1 0 1 0 0,1 0 0 0 0,0 0 0 0 0,-1 0 0 0 0,1 0 0 0 0,0 0 0 0 0,-1 0 0 0 0,1 0-1 0 0,-1 0 1 0 0,0 0 0 0 0,1 0 0 0 0,-1 0 0 0 0,0 0 0 0 0,1 2 0 0 0,-1 2-1 0 0,1 0 0 0 0,-1-1 0 0 0,1 1-1 0 0,0-1 1 0 0,1 1 0 0 0,-1-1 0 0 0,1 1 0 0 0,2 4 0 0 0,-1-5-7 0 0,-1 1 1 0 0,0 0-1 0 0,0 0 0 0 0,-1 0 0 0 0,0 0 1 0 0,1 0-1 0 0,-2 0 0 0 0,1 7 0 0 0,0 7 24 0 0,0-12-9 0 0,-1 1 1 0 0,0 0-1 0 0,0-1 1 0 0,-1 1 0 0 0,0-1-1 0 0,0 1 1 0 0,0-1-1 0 0,-4 9 1 0 0,-6 1 14 0 0,10-16-26 0 0,0 0-1 0 0,-1 0 0 0 0,1 0 1 0 0,0 0-1 0 0,0-1 1 0 0,0 1-1 0 0,-1 0 1 0 0,1 0-1 0 0,0-1 1 0 0,-1 1-1 0 0,1-1 0 0 0,0 0 1 0 0,-1 1-1 0 0,1-1 1 0 0,-1 0-1 0 0,1 0 1 0 0,-3 0-1 0 0,4-2 9 0 0,0 0 0 0 0,0 0 0 0 0,0 0 0 0 0,0 0-1 0 0,0 0 1 0 0,1 0 0 0 0,-1 0 0 0 0,1 0 0 0 0,0 0 0 0 0,0 0 0 0 0,-1 0-1 0 0,1 0 1 0 0,3-3 0 0 0,9-8 46 0 0,-9 8-49 0 0,0 1 0 0 0,0-1 0 0 0,1 1-1 0 0,-1 1 1 0 0,1-1 0 0 0,0 1 0 0 0,0 0-1 0 0,0 0 1 0 0,1 0 0 0 0,6-2 0 0 0,9-3 31 0 0,4 2-13 0 0,30 6 158 0 0,-51 0-167 0 0,-1 1 0 0 0,0 0 1 0 0,0 0-1 0 0,0 0 0 0 0,-1 0 0 0 0,1 0 0 0 0,0 1 0 0 0,0-1 1 0 0,-1 1-1 0 0,1 0 0 0 0,0-1 0 0 0,-1 1 0 0 0,0 0 0 0 0,1 1 0 0 0,1 2 1 0 0,9 6 19 0 0,-9-7-12 0 0,0 0-1 0 0,1 0 1 0 0,-1 0 0 0 0,-1 1-1 0 0,1 0 1 0 0,-1 0 0 0 0,0 0-1 0 0,0 0 1 0 0,0 0 0 0 0,3 10-1 0 0,7 10 52 0 0,-9-19-53 0 0,-1-1 0 0 0,0 1 1 0 0,0 0-1 0 0,0 0 0 0 0,-1 0 0 0 0,0 0 1 0 0,0 1-1 0 0,0-1 0 0 0,-1 0 1 0 0,1 9-1 0 0,9 28 177 0 0,-2 11 245 0 0,-8-48-370 0 0,0 0-1 0 0,0 0 1 0 0,0 0 0 0 0,-1 0-1 0 0,0 0 1 0 0,0 0 0 0 0,-1 1-1 0 0,1-1 1 0 0,-1 0 0 0 0,-1 0-1 0 0,1-1 1 0 0,-1 1 0 0 0,0 0-1 0 0,0 0 1 0 0,-1-1 0 0 0,1 1-1 0 0,-1-1 1 0 0,-1 0 0 0 0,1 0-1 0 0,-1 0 1 0 0,-4 5 0 0 0,6-8-70 0 0,0-1 0 0 0,0 1 0 0 0,0 0 0 0 0,0-1 0 0 0,0 0 0 0 0,-1 0 0 0 0,1 1 0 0 0,0-1 0 0 0,0 0 0 0 0,-1-1 0 0 0,-2 2 0 0 0,3-2-4 0 0,0 1 0 0 0,0 0 0 0 0,0-1 0 0 0,0 1 0 0 0,0 0 0 0 0,0 0 0 0 0,0 1 0 0 0,0-1 0 0 0,0 0 0 0 0,0 1 0 0 0,0-1 0 0 0,-1 3 0 0 0,0-2 5 0 0,0 0-1 0 0,0 0 1 0 0,0 0-1 0 0,0 0 1 0 0,0 0-1 0 0,0-1 1 0 0,0 1-1 0 0,-1-1 1 0 0,1 0-1 0 0,0 0 1 0 0,-1 0-1 0 0,1-1 1 0 0,-1 1-1 0 0,-5-1 1 0 0,-61 2-155 0 0,51-2-4 0 0,13 0-175 0 0,1 0 1 0 0,-1 0-1 0 0,0 0 0 0 0,1-1 0 0 0,-1 0 0 0 0,1 0 0 0 0,-1 0 0 0 0,1-1 0 0 0,-1 0 0 0 0,1 0 1 0 0,0 0-1 0 0,0-1 0 0 0,-9-5 0 0 0,14 8-48 0 0,-1 0 0 0 0,1-1 0 0 0,-1 1 0 0 0,1 0 0 0 0,-1-1 0 0 0,1 1 0 0 0,-1-1 0 0 0,1 1 0 0 0,-1-1 0 0 0,1 1 0 0 0,0-1 0 0 0,-1 1 0 0 0,1-1 0 0 0,0 1 0 0 0,0-1 0 0 0,-1 0 0 0 0,1 1 0 0 0,0-1 0 0 0,0 1 0 0 0,0-1 0 0 0,0 0 0 0 0,0 1 0 0 0,0-1 0 0 0,0 1 0 0 0,0-1 0 0 0,0 0 0 0 0,0 0 0 0 0,12-15-4840 0 0,33-11-470 0 0,-45 27 5683 0 0,28-10-4134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192 427 3784 0 0,'-10'-13'9613'0'0,"6"13"-8913"0"0,-1 0 0 0 0,1 1 0 0 0,0-1 0 0 0,-1 1 0 0 0,1 0 0 0 0,0 1 0 0 0,0-1 0 0 0,0 1 0 0 0,-4 2 0 0 0,3-1-463 0 0,0 0-1 0 0,0 0 1 0 0,1 0-1 0 0,0 1 1 0 0,0-1 0 0 0,0 1-1 0 0,0 0 1 0 0,0 0-1 0 0,1 1 1 0 0,0-1-1 0 0,0 1 1 0 0,-4 7 0 0 0,-6 16 77 0 0,1 1 1 0 0,1 0 0 0 0,1 1-1 0 0,1 0 1 0 0,-5 42 0 0 0,12-61-230 0 0,-7 73 411 0 0,9-77-463 0 0,0 1-1 0 0,0-1 0 0 0,1 1 0 0 0,0-1 1 0 0,0 1-1 0 0,0-1 0 0 0,1 0 0 0 0,3 8 1 0 0,-1 1-21 0 0,-4-14-8 0 0,0-1 1 0 0,1 0-1 0 0,-1 1 0 0 0,0-1 1 0 0,0 1-1 0 0,1-1 0 0 0,-1 0 1 0 0,1 1-1 0 0,-1-1 0 0 0,1 0 1 0 0,0 1-1 0 0,0-1 0 0 0,-1 0 1 0 0,1 0-1 0 0,0 0 0 0 0,0 0 0 0 0,0 0 1 0 0,0 0-1 0 0,0 0 0 0 0,0 0 1 0 0,1 0-1 0 0,-1 0 0 0 0,0-1 1 0 0,0 1-1 0 0,1 0 0 0 0,-1-1 1 0 0,0 1-1 0 0,1-1 0 0 0,-1 1 0 0 0,0-1 1 0 0,1 0-1 0 0,-1 0 0 0 0,1 0 1 0 0,-1 1-1 0 0,1-1 0 0 0,-1 0 1 0 0,0-1-1 0 0,1 1 0 0 0,-1 0 1 0 0,3-1-1 0 0,0 1 2 0 0,0-1-1 0 0,-1 1 1 0 0,1-1 0 0 0,0 0-1 0 0,0 0 1 0 0,-1 0 0 0 0,1-1 0 0 0,-1 1-1 0 0,1-1 1 0 0,-1 0 0 0 0,0 0 0 0 0,0 0-1 0 0,1 0 1 0 0,-1 0 0 0 0,3-4-1 0 0,34-44-184 0 0,-29 35 115 0 0,-9 14 46 0 0,-1-1 0 0 0,0 0 0 0 0,0 1 0 0 0,0-1 1 0 0,0 0-1 0 0,0 0 0 0 0,0 0 0 0 0,0 0 0 0 0,0 0 0 0 0,-1 0 1 0 0,1 0-1 0 0,-1 0 0 0 0,0 0 0 0 0,1-4 0 0 0,1-5-65 0 0,7-18-9 0 0,-1 0 0 0 0,-2-1 0 0 0,0 0 0 0 0,-2 0 0 0 0,-1 0 0 0 0,-2 0 0 0 0,-3-38 0 0 0,2 35 116 0 0,-1 16-3 0 0,0 1-1 0 0,-1-1 0 0 0,-9-29 1 0 0,-1-10 81 0 0,7 38-60 0 0,0 0-1 0 0,-11-27 1 0 0,-7-20 164 0 0,18 48-114 0 0,-1 0 1 0 0,-13-25-1 0 0,-10-28 372 0 0,29 69-428 0 0,0-1 1 0 0,-1 0-1 0 0,1 1 0 0 0,-1-1 0 0 0,0 1 1 0 0,1-1-1 0 0,-1 1 0 0 0,0-1 0 0 0,0 1 1 0 0,0-1-1 0 0,0 1 0 0 0,0 0 0 0 0,0 0 1 0 0,-1-1-1 0 0,1 1 0 0 0,0 0 0 0 0,-1 0 1 0 0,1 0-1 0 0,0 0 0 0 0,-1 0 0 0 0,-2 0 1 0 0,2 1 246 0 0,2 24 297 0 0,1-16-548 0 0,0 0-1 0 0,1-1 1 0 0,0 1-1 0 0,0 0 1 0 0,4 8-1 0 0,8 26 64 0 0,56 192 116 0 0,-52-178-194 0 0,6 59-122 0 0,-20-102 38 0 0,-1 1 1 0 0,0-1-1 0 0,0 19 0 0 0,-2-20-402 0 0,1 0-1 0 0,0 1 1 0 0,0-1-1 0 0,1 0 1 0 0,6 13-1 0 0,-8-22 109 0 0,0 0-1 0 0,0-1 1 0 0,1 1 0 0 0,-1-1-1 0 0,1 0 1 0 0,-1 1 0 0 0,1-1-1 0 0,0 0 1 0 0,0 0-1 0 0,0 0 1 0 0,0 0 0 0 0,0-1-1 0 0,4 3 1 0 0,-4-3-51 0 0,0 0 0 0 0,0-1 1 0 0,-1 1-1 0 0,1-1 0 0 0,0 0 0 0 0,0 1 0 0 0,0-1 1 0 0,0 0-1 0 0,0 0 0 0 0,0 0 0 0 0,0-1 1 0 0,0 1-1 0 0,0 0 0 0 0,0-1 0 0 0,0 1 0 0 0,0-1 1 0 0,0 0-1 0 0,-1 1 0 0 0,1-1 0 0 0,0 0 1 0 0,0 0-1 0 0,2-2 0 0 0,38-28-5916 0 0,-20 19 2803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4256 0 0,'-27'2'8851'0'0,"3"4"-3501"0"0,18-3-4800 0 0,0 0 0 0 0,0 0 1 0 0,0 1-1 0 0,0 0 1 0 0,1 0-1 0 0,-1 0 0 0 0,1 0 1 0 0,0 1-1 0 0,-5 6 1 0 0,-2 2-197 0 0,1 1 1 0 0,0 0 0 0 0,1 1-1 0 0,-9 17 1 0 0,-14 35 190 0 0,28-56-453 0 0,2-4-59 0 0,-1 0-1 0 0,2 0 1 0 0,-1 0-1 0 0,1 0 1 0 0,0 1-1 0 0,-2 10 1 0 0,4-17-34 0 0,0 1 1 0 0,0 0-1 0 0,0-1 1 0 0,1 1 0 0 0,-1-1-1 0 0,0 1 1 0 0,1 0-1 0 0,-1-1 1 0 0,1 1-1 0 0,0-1 1 0 0,-1 1 0 0 0,1-1-1 0 0,0 0 1 0 0,0 1-1 0 0,0-1 1 0 0,0 0 0 0 0,0 1-1 0 0,0-1 1 0 0,0 0-1 0 0,0 0 1 0 0,0 0-1 0 0,1 0 1 0 0,-1 0 0 0 0,0 0-1 0 0,1 0 1 0 0,-1-1-1 0 0,1 1 1 0 0,-1 0 0 0 0,1-1-1 0 0,-1 1 1 0 0,1-1-1 0 0,0 0 1 0 0,-1 1-1 0 0,1-1 1 0 0,-1 0 0 0 0,4 0-1 0 0,64 9-300 0 0,-56-8 140 0 0,8-1-45 0 0,-20 0 202 0 0,-1 0 1 0 0,0 0-1 0 0,1 0 0 0 0,-1-1 1 0 0,1 1-1 0 0,-1 0 0 0 0,0 0 1 0 0,1 0-1 0 0,-1 0 0 0 0,0-1 1 0 0,1 1-1 0 0,-1 0 0 0 0,1 0 0 0 0,-1 0 1 0 0,0-1-1 0 0,0 1 0 0 0,1 0 1 0 0,-1-1-1 0 0,0 1 0 0 0,1 0 1 0 0,-1-1-1 0 0,0 1 0 0 0,0 0 1 0 0,0-1-1 0 0,1 1 0 0 0,-1-1 1 0 0,0 1-1 0 0,0 0 0 0 0,0-1 1 0 0,0 1-1 0 0,0-1 0 0 0,0 1 1 0 0,0-1-1 0 0,0 0 1 0 0,1 0 0 0 0,-1 0 0 0 0,0 0 0 0 0,1 0 0 0 0,-1 0 1 0 0,1 1-1 0 0,-1-1 0 0 0,1 0 0 0 0,-1 0 0 0 0,1 0 0 0 0,-1 1 0 0 0,1-1 0 0 0,0 0 0 0 0,-1 1 1 0 0,1-1-1 0 0,0 0 0 0 0,0 1 0 0 0,-1-1 0 0 0,3 0 0 0 0,-2 1 0 0 0,0-1 0 0 0,0 1 0 0 0,0-1 0 0 0,0 0 0 0 0,-1 1 0 0 0,1-1-1 0 0,0 0 1 0 0,0 0 0 0 0,-1 1 0 0 0,1-1 0 0 0,0 0 0 0 0,-1 0 0 0 0,1 0 0 0 0,0 0 0 0 0,-1 0 0 0 0,0 0 0 0 0,1 0-1 0 0,-1 0 1 0 0,1 0 0 0 0,-1-2 0 0 0,5-22 20 0 0,-3 22-6 0 0,-1-1 0 0 0,0 1 1 0 0,0-1-1 0 0,-1 1 0 0 0,1-1 0 0 0,-1 0 0 0 0,1 1 0 0 0,-1-1 0 0 0,0 0 1 0 0,0 1-1 0 0,-1-1 0 0 0,1 1 0 0 0,-1-1 0 0 0,-1-5 0 0 0,-13-38 205 0 0,3 23 27 0 0,4 6-87 0 0,8 17-73 0 0,0 1-71 0 0,0 0 1 0 0,0 1-1 0 0,0-1 1 0 0,0 0 0 0 0,0 0-1 0 0,0 0 1 0 0,0 0-1 0 0,0 0 1 0 0,0 0 0 0 0,0 0-1 0 0,0 0 1 0 0,0 0 0 0 0,0 0-1 0 0,0 0 1 0 0,0 1-1 0 0,0-1 1 0 0,0 0 0 0 0,0 0-1 0 0,0 0 1 0 0,0 0-1 0 0,0 0 1 0 0,0 0 0 0 0,0 0-1 0 0,0 0 1 0 0,0 0 0 0 0,0 0-1 0 0,0 0 1 0 0,0 0-1 0 0,0 1 1 0 0,0-1 0 0 0,0 0-1 0 0,0 0 1 0 0,0 0-1 0 0,0 0 1 0 0,-1 0 0 0 0,1 0-1 0 0,0 0 1 0 0,0 0 0 0 0,0 0-1 0 0,0 0 1 0 0,0 0-1 0 0,0 0 1 0 0,1 15 190 0 0,8 9 205 0 0,-8-22-367 0 0,0 1-1 0 0,0-1 1 0 0,1 0 0 0 0,-2 1 0 0 0,1-1 0 0 0,0 0-1 0 0,0 1 1 0 0,-1-1 0 0 0,1 6 0 0 0,1 4 182 0 0,1 1 0 0 0,0-1 0 0 0,1 0 0 0 0,10 24 0 0 0,-6-17 3 0 0,33 101 743 0 0,-35-105-884 0 0,-2 1 0 0 0,0 0 0 0 0,0-1 0 0 0,-2 1 0 0 0,0 0 0 0 0,-1 1 0 0 0,0-1-1 0 0,-1 0 1 0 0,-3 20 0 0 0,1 11 38 0 0,2 124 319 0 0,0-168-438 0 0,-1 1 1 0 0,1 0-1 0 0,-1-1 1 0 0,0 1-1 0 0,0 0 1 0 0,0-1-1 0 0,0 1 1 0 0,-1-1-1 0 0,1 0 1 0 0,-1 1-1 0 0,0-1 1 0 0,-4 4-1 0 0,-8 18-4 0 0,11-18-17 0 0,0-1-1 0 0,-1 0 1 0 0,0 0 0 0 0,0 0-1 0 0,0-1 1 0 0,-1 1-1 0 0,0-1 1 0 0,0 0-1 0 0,-8 6 1 0 0,-14 15-521 0 0,6-12-44 0 0,17-11 333 0 0,1 0 0 0 0,0-1 0 0 0,-1 0 1 0 0,0 0-1 0 0,1 0 0 0 0,-1 0 1 0 0,0 0-1 0 0,-6 1 0 0 0,2 1-595 0 0,-10 3-2295 0 0,18-7 3048 0 0,-1 0 0 0 0,1 0 1 0 0,-1 0-1 0 0,1 0 0 0 0,0 0 1 0 0,-1 0-1 0 0,1 0 0 0 0,0 0 1 0 0,-1 0-1 0 0,1 0 0 0 0,0 0 0 0 0,-1-1 1 0 0,1 1-1 0 0,0 0 0 0 0,-1 0 1 0 0,1 0-1 0 0,0 0 0 0 0,-1-1 1 0 0,1 1-1 0 0,0 0 0 0 0,-1 0 1 0 0,1-1-1 0 0,0 1 0 0 0,0 0 1 0 0,0 0-1 0 0,-1-1 0 0 0,1 1 1 0 0,0 0-1 0 0,0-1 0 0 0,0 1 1 0 0,-1 0-1 0 0,1-1 0 0 0,0 1 1 0 0,0 0-1 0 0,0-1 0 0 0,0 1 1 0 0,0-1-1 0 0,0 1 0 0 0,0 0 1 0 0,0-1-1 0 0,0 1 0 0 0,0 0 1 0 0,0-1-1 0 0,0 0 0 0 0,-4-15-4745 0 0,3 14 4396 0 0,0 1-1 0 0,1-1 1 0 0,-1 1 0 0 0,1-1-1 0 0,-1 0 1 0 0,1 0-1 0 0,0 1 1 0 0,-1-1-1 0 0,1 0 1 0 0,0 0-1 0 0,0 0 1 0 0,0 1-1 0 0,0-1 1 0 0,1 0-1 0 0,0-3 1 0 0,6-16-2127 0 0,2 8-1766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7440 0 0,'0'15'11915'0'0,"0"17"-6433"0"0,0 31-1394 0 0,0 31-3350 0 0,-2-82-907 0 0,-1-1 1 0 0,-1 1-1 0 0,1-1 0 0 0,-9 14 0 0 0,-2 18-4305 0 0,13-27-364 0 0,0 3-3860 0 0,-7-9 3321 0 0,7-4 1209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34 5200 0 0,'-1'0'89'0'0,"1"0"1"0"0,0 0 0 0 0,-1 0-1 0 0,1 0 1 0 0,0 0-1 0 0,-1 0 1 0 0,1 0-1 0 0,0 0 1 0 0,-1 0 0 0 0,1 0-1 0 0,0 0 1 0 0,-1 0-1 0 0,1 0 1 0 0,0 0 0 0 0,-1-1-1 0 0,1 1 1 0 0,0 0-1 0 0,0 0 1 0 0,-1 0-1 0 0,1-1 1 0 0,0 1 0 0 0,0 0-1 0 0,-1 0 1 0 0,1-1-1 0 0,0 1 1 0 0,0 0-1 0 0,0 0 1 0 0,-1-1 0 0 0,1 1-1 0 0,0 0 1 0 0,0-1-1 0 0,0 1 1 0 0,0 0 0 0 0,0-1-1 0 0,0 1 1 0 0,0 0-1 0 0,0-1 1 0 0,0 1-1 0 0,-1-1 1 0 0,1 1 38 0 0,0 0 0 0 0,0-1 0 0 0,0 1 0 0 0,0-1 0 0 0,0 1 0 0 0,0-1 0 0 0,0 1 0 0 0,0 0 0 0 0,0-1 0 0 0,-1 1 0 0 0,1 0 0 0 0,0-1 0 0 0,0 1 0 0 0,-1 0 0 0 0,1-1 0 0 0,0 1 0 0 0,0 0 0 0 0,-1-1 0 0 0,1 1 0 0 0,0 0 0 0 0,-1 0 0 0 0,1-1 0 0 0,0 1 0 0 0,-1 0 0 0 0,1 0 1 0 0,-1 0-1 0 0,1-1 0 0 0,0 1 0 0 0,-1 0 0 0 0,1 0 0 0 0,-1 0 0 0 0,-15-9 4632 0 0,15 9-4555 0 0,0-1 0 0 0,1 0 0 0 0,-1 1-1 0 0,0-1 1 0 0,0 0 0 0 0,0 1 0 0 0,1-1 0 0 0,-1 1 0 0 0,0-1-1 0 0,0 1 1 0 0,0 0 0 0 0,0-1 0 0 0,0 1 0 0 0,0 0 0 0 0,0 0-1 0 0,0 0 1 0 0,0 0 0 0 0,0 0 0 0 0,-2 0 0 0 0,-7 0 119 0 0,1 2 1 0 0,-1-1 0 0 0,1 2 0 0 0,0-1 0 0 0,0 1 0 0 0,0 0-1 0 0,0 1 1 0 0,0 0 0 0 0,1 0 0 0 0,0 1 0 0 0,-1 0-1 0 0,2 1 1 0 0,-14 11 0 0 0,15-13-195 0 0,5-2-112 0 0,-1-1 1 0 0,1 0-1 0 0,-1 0 1 0 0,1 1-1 0 0,-1-1 1 0 0,1 1-1 0 0,0-1 1 0 0,0 1-1 0 0,0-1 1 0 0,0 1-1 0 0,0 0 1 0 0,0-1-1 0 0,1 1 1 0 0,-2 3-1 0 0,2-4-7 0 0,-1 1 1 0 0,0-1-1 0 0,1 1 0 0 0,-1-1 1 0 0,0 1-1 0 0,1-1 0 0 0,-1 1 0 0 0,0-1 1 0 0,0 0-1 0 0,0 1 0 0 0,-1-1 1 0 0,1 0-1 0 0,0 0 0 0 0,0 0 1 0 0,-1 0-1 0 0,-1 2 0 0 0,0-1 1 0 0,1 0 0 0 0,0 0 0 0 0,1 0 0 0 0,-1 0 0 0 0,0 0 0 0 0,1 1 0 0 0,-1-1 0 0 0,1 1 0 0 0,-1 0-1 0 0,1-1 1 0 0,0 1 0 0 0,0 0 0 0 0,1-1 0 0 0,-1 1 0 0 0,0 0 0 0 0,1 0 0 0 0,0 0 0 0 0,0 5 0 0 0,-1-4-10 0 0,1 0 1 0 0,0-1-1 0 0,-1 1 0 0 0,0 0 1 0 0,0-1-1 0 0,0 1 1 0 0,0 0-1 0 0,-1-1 1 0 0,1 0-1 0 0,-5 7 1 0 0,4-6 2 0 0,1-1 0 0 0,-1 1 0 0 0,1-1 0 0 0,0 1 0 0 0,-1 0 0 0 0,2-1 0 0 0,-1 1 0 0 0,0 0 0 0 0,1 0 0 0 0,0 0 0 0 0,-1 0 0 0 0,2 0 0 0 0,-1-1 0 0 0,0 1 0 0 0,1 0 0 0 0,0 0 1 0 0,-1 0-1 0 0,4 6 0 0 0,1 8 3 0 0,2 0 1 0 0,11 23 0 0 0,-16-36-9 0 0,1 1 0 0 0,0-1 0 0 0,0 0 1 0 0,0-1-1 0 0,1 1 0 0 0,0-1 0 0 0,0 1 0 0 0,0-1 0 0 0,0 0 0 0 0,0 0 0 0 0,1-1 0 0 0,6 4 1 0 0,-4-1-3 0 0,-1 0 1 0 0,1 1 0 0 0,-1 0 0 0 0,-1 0 0 0 0,1 0 0 0 0,4 9 0 0 0,1-1 8 0 0,-5-6 2 0 0,1 0 0 0 0,0-1 0 0 0,1 0 0 0 0,0-1 0 0 0,0 0-1 0 0,1 0 1 0 0,9 6 0 0 0,-16-12-6 0 0,0 0 1 0 0,0 1-1 0 0,0-1 0 0 0,0 1 0 0 0,-1-1 0 0 0,1 1 1 0 0,0 0-1 0 0,-1 0 0 0 0,1 0 0 0 0,-1 0 0 0 0,0 0 0 0 0,1 0 1 0 0,-1 0-1 0 0,0 0 0 0 0,0 0 0 0 0,0 3 0 0 0,17 25 26 0 0,29 37 35 0 0,-46-63 71 0 0,0 1 0 0 0,0 0 0 0 0,-1 0 0 0 0,0-1 1 0 0,0 1-1 0 0,0 0 0 0 0,0 0 0 0 0,0-1 0 0 0,-1 1 0 0 0,-1 5 0 0 0,-13-8-111 0 0,1-1 0 0 0,-1 0 0 0 0,1-1 0 0 0,-1 0 0 0 0,-24-4 0 0 0,33 2-276 0 0,0 0 0 0 0,0 0 0 0 0,0 0 0 0 0,1-1 0 0 0,-1 0 0 0 0,1 0 1 0 0,0 0-1 0 0,0-1 0 0 0,0 0 0 0 0,0 0 0 0 0,0 0 0 0 0,1 0 0 0 0,0-1 0 0 0,-4-6 0 0 0,-1 0-1476 0 0,8 10 1548 0 0,1 0 1 0 0,-1 0-1 0 0,0 0 0 0 0,1 0 1 0 0,-1 0-1 0 0,0 0 1 0 0,1 0-1 0 0,-1 0 0 0 0,1-1 1 0 0,0 1-1 0 0,-1 0 0 0 0,1 0 1 0 0,0 0-1 0 0,0-1 1 0 0,0 1-1 0 0,0 0 0 0 0,0 0 1 0 0,0-1-1 0 0,0 1 0 0 0,1-2 1 0 0,-1-1-149 0 0,-1-4-528 0 0,0 1 0 0 0,1-1 1 0 0,1 1-1 0 0,-1-1 0 0 0,1 0 1 0 0,0 1-1 0 0,1-1 0 0 0,0 1 1 0 0,0 0-1 0 0,0 0 0 0 0,1 0 1 0 0,0 0-1 0 0,7-11 0 0 0,11 0-1093 0 0,-9-14-2007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3112 0 0,'1'26'8637'0'0,"3"-20"-7949"0"0,-1 0-1 0 0,0 1 1 0 0,-1-1-1 0 0,1 1 1 0 0,-1-1 0 0 0,-1 1-1 0 0,1 0 1 0 0,-1 0-1 0 0,0 8 1 0 0,4 13 656 0 0,-2-15-866 0 0,-2-5-246 0 0,0 0 1 0 0,0-1-1 0 0,1 1 1 0 0,0-1-1 0 0,1 0 1 0 0,0 0-1 0 0,0 0 1 0 0,4 8-1 0 0,-5-13-140 0 0,0 1-1 0 0,0 0 1 0 0,0 0-1 0 0,0 0 1 0 0,-1 0-1 0 0,1 1 1 0 0,-1-1-1 0 0,0 0 1 0 0,0 1-1 0 0,0-1 1 0 0,-1 1-1 0 0,1 3 1 0 0,10 31 497 0 0,-8-33-527 0 0,0 0 0 0 0,0 0 0 0 0,1 0-1 0 0,-1-1 1 0 0,1 1 0 0 0,0-1 0 0 0,1 0 0 0 0,-1-1 0 0 0,1 1 0 0 0,0-1 0 0 0,0 0-1 0 0,0 0 1 0 0,6 3 0 0 0,-8-5-56 0 0,-1 0 0 0 0,0-1 0 0 0,0 1 0 0 0,1 0-1 0 0,-1-1 1 0 0,1 0 0 0 0,-1 1 0 0 0,0-1 0 0 0,1 0 0 0 0,-1 0 0 0 0,1-1-1 0 0,-1 1 1 0 0,0 0 0 0 0,1-1 0 0 0,-1 0 0 0 0,0 1 0 0 0,1-1 0 0 0,-1 0-1 0 0,0 0 1 0 0,0 0 0 0 0,0 0 0 0 0,0-1 0 0 0,0 1 0 0 0,0-1 0 0 0,0 1-1 0 0,0-1 1 0 0,-1 1 0 0 0,1-1 0 0 0,0 0 0 0 0,-1 0 0 0 0,1 0 0 0 0,-1 0-1 0 0,0 0 1 0 0,0 0 0 0 0,0 0 0 0 0,0-1 0 0 0,0 1 0 0 0,1-4 0 0 0,0-2-8 0 0,-2 6 1 0 0,0 1-1 0 0,1 0 1 0 0,-1 0-1 0 0,0-1 1 0 0,1 1-1 0 0,-1 0 1 0 0,1 0-1 0 0,0 0 1 0 0,-1-1-1 0 0,1 1 0 0 0,0 0 1 0 0,-1 0-1 0 0,1 0 1 0 0,0 0-1 0 0,0 0 1 0 0,0 0-1 0 0,0 1 1 0 0,0-1-1 0 0,0 0 1 0 0,1 0-1 0 0,1-2-6 0 0,-1-1 0 0 0,0 1 0 0 0,0 0 1 0 0,0-1-1 0 0,-1 0 0 0 0,1 1 0 0 0,-1-1 0 0 0,0 0 0 0 0,0 1 0 0 0,0-6 0 0 0,3-4 17 0 0,-1 7-23 0 0,-1 1 0 0 0,0-1 1 0 0,0 1-1 0 0,-1-1 0 0 0,0 0 1 0 0,1 0-1 0 0,-2 0 0 0 0,1-11 1 0 0,-3-59-61 0 0,0 32 221 0 0,2 44 188 0 0,1 37 192 0 0,0-31-480 0 0,-1-3-11 0 0,1 0 0 0 0,-1 0 0 0 0,1 0 0 0 0,0 0 0 0 0,0 0 0 0 0,0 0 1 0 0,0 0-1 0 0,1 0 0 0 0,-1-1 0 0 0,1 1 0 0 0,0 0 0 0 0,-1-1 0 0 0,1 1 1 0 0,1-1-1 0 0,2 3 0 0 0,-4-3-19 0 0,0-1 0 0 0,1 1 0 0 0,-1 0 0 0 0,0-1 0 0 0,0 1 0 0 0,0 0 0 0 0,-1 0 0 0 0,1-1 0 0 0,0 1 0 0 0,-1 0 0 0 0,1 0 0 0 0,0 4 0 0 0,6 15 15 0 0,-3-13-7 0 0,-1 1-1 0 0,1 0 0 0 0,-1-1 1 0 0,3 15-1 0 0,12 31 87 0 0,-16-49-110 0 0,-1-1 0 0 0,1 1 0 0 0,0 0-1 0 0,-1 0 1 0 0,0-1 0 0 0,0 1 0 0 0,-1 0-1 0 0,1 9 1 0 0,-1-11 7 0 0,0 0 0 0 0,1 0-1 0 0,0-1 1 0 0,-1 1 0 0 0,1 0 0 0 0,0 0 0 0 0,0 0-1 0 0,1 0 1 0 0,2 4 0 0 0,-3-5-205 0 0,1 1 0 0 0,-1 0 0 0 0,1 0 0 0 0,-1 0 0 0 0,0 0 0 0 0,0 0 0 0 0,-1 0 0 0 0,1 0 0 0 0,0 5 0 0 0,-1-7 88 0 0,0-1-1 0 0,1 0 0 0 0,-1 0 0 0 0,0 0 1 0 0,0 1-1 0 0,0-1 0 0 0,0 0 1 0 0,0 0-1 0 0,1 0 0 0 0,-1 1 0 0 0,0-1 1 0 0,0 0-1 0 0,0 0 0 0 0,1 0 1 0 0,-1 0-1 0 0,0 0 0 0 0,0 1 0 0 0,1-1 1 0 0,-1 0-1 0 0,0 0 0 0 0,0 0 1 0 0,1 0-1 0 0,-1 0 0 0 0,0 0 0 0 0,0 0 1 0 0,1 0-1 0 0,-1 0 0 0 0,0 0 1 0 0,0 0-1 0 0,1 0 0 0 0,-1 0 0 0 0,0 0 1 0 0,1 0-1 0 0,-1 0 0 0 0,0 0 1 0 0,0 0-1 0 0,0-1 0 0 0,1 1 0 0 0,-1 0 1 0 0,0 0-1 0 0,0 0 0 0 0,1 0 1 0 0,-1-1-1 0 0,0 1 0 0 0,0 0 1 0 0,0 0-1 0 0,0 0 0 0 0,1 0 0 0 0,-1-1 1 0 0,0 1-1 0 0,0 0 0 0 0,0-1 0 0 0,1 0-165 0 0,0 1-1 0 0,0-1 0 0 0,0 0 0 0 0,0 0 0 0 0,-1 0 0 0 0,1 0 0 0 0,0 1 0 0 0,0-1 0 0 0,-1 0 0 0 0,1 0 1 0 0,-1-1-1 0 0,1 1 0 0 0,-1 0 0 0 0,0 0 0 0 0,1 0 0 0 0,-1 0 0 0 0,0 0 0 0 0,1-2 0 0 0,-1-5-899 0 0,1-1 1 0 0,0 1-1 0 0,1 0 0 0 0,0 0 0 0 0,0-1 0 0 0,7-14 0 0 0,0-4-1955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3352 0 0,'-5'46'10916'0'0,"3"-36"-10008"0"0,0 1 1 0 0,1-1 0 0 0,0 1 0 0 0,1 0 0 0 0,0 0 0 0 0,4 20 0 0 0,0 10 2103 0 0,-1 82 88 0 0,-3-129-3049 0 0,0 3-44 0 0,0-1-1 0 0,0 1 1 0 0,0 0-1 0 0,0-1 1 0 0,0 1-1 0 0,1 0 1 0 0,-1 0-1 0 0,1 0 1 0 0,0-1-1 0 0,0 1 1 0 0,0 0-1 0 0,1 0 1 0 0,2-5 0 0 0,-2 5-11 0 0,-1 0 0 0 0,0 0 1 0 0,0 0-1 0 0,-1 0 1 0 0,1 0-1 0 0,-1 0 1 0 0,1 0-1 0 0,-1 0 0 0 0,0 0 1 0 0,0 0-1 0 0,-1-1 1 0 0,1 1-1 0 0,-1-4 1 0 0,0-34-109 0 0,9 8 96 0 0,-3 16 14 0 0,-1 1-1 0 0,-1-1 1 0 0,0 0 0 0 0,-1-21-1 0 0,-2 35 4 0 0,4-31 20 0 0,-3 32-20 0 0,-1 1 0 0 0,1 0-1 0 0,0-1 1 0 0,-1 1-1 0 0,1 0 1 0 0,0 0 0 0 0,-1 0-1 0 0,1 0 1 0 0,0 0-1 0 0,0 0 1 0 0,0 0 0 0 0,0 0-1 0 0,0 0 1 0 0,0 0 0 0 0,0 1-1 0 0,0-1 1 0 0,1 0-1 0 0,-1 1 1 0 0,0-1 0 0 0,0 0-1 0 0,1 1 1 0 0,-1 0-1 0 0,0-1 1 0 0,1 1 0 0 0,-1 0-1 0 0,0 0 1 0 0,1 0 0 0 0,1 0-1 0 0,-1-1 7 0 0,0 2 0 0 0,0-1 0 0 0,0 0 0 0 0,-1 0 0 0 0,1 0 0 0 0,0 1-1 0 0,0-1 1 0 0,0 1 0 0 0,-1 0 0 0 0,1-1 0 0 0,0 1 0 0 0,-1 0 0 0 0,1 0 0 0 0,-1 0 0 0 0,1 0-1 0 0,-1 0 1 0 0,1 0 0 0 0,-1 1 0 0 0,0-1 0 0 0,1 0 0 0 0,-1 1 0 0 0,0-1 0 0 0,0 1 0 0 0,0-1-1 0 0,1 4 1 0 0,1 3 61 0 0,0 0 0 0 0,-1 0-1 0 0,0 0 1 0 0,2 15 0 0 0,8 30 129 0 0,-9-46-162 0 0,0 0 0 0 0,-1 1 0 0 0,0-1 0 0 0,-1 1 0 0 0,1 12 0 0 0,5 24 241 0 0,-5-35-226 0 0,2 10 163 0 0,0 1 1 0 0,2 39 0 0 0,-6-58-181 0 0,0 0 0 0 0,0 0 0 0 0,0 0 0 0 0,0 0 0 0 0,0 0 0 0 0,0 1 0 0 0,1-1 0 0 0,-1 0 0 0 0,0 0 0 0 0,1 0 0 0 0,-1 0 0 0 0,1 0 0 0 0,-1 0 0 0 0,1 0 0 0 0,-1 0 0 0 0,1 0 0 0 0,-1 0-1 0 0,1-1 1 0 0,0 1 0 0 0,1 1 0 0 0,-1-2-14 0 0,-1 0 0 0 0,1 0 0 0 0,-1 0 0 0 0,1 0 0 0 0,-1 0 0 0 0,1 0 0 0 0,-1-1 0 0 0,1 1 0 0 0,-1 0 0 0 0,0 0 0 0 0,1-1 0 0 0,-1 1 0 0 0,1 0 0 0 0,-1-1 0 0 0,0 1 0 0 0,1 0 0 0 0,-1-1 0 0 0,0 1 0 0 0,1-1 0 0 0,-1 1 0 0 0,0 0 0 0 0,0-1 0 0 0,1 1 0 0 0,-1-1 0 0 0,0 1 0 0 0,0-1 0 0 0,0 1 0 0 0,1-1 0 0 0,-1 1 0 0 0,0-1 0 0 0,0 1 0 0 0,0-1 0 0 0,0 1 0 0 0,0-1 0 0 0,0 1 0 0 0,0-1 0 0 0,0 1 0 0 0,-1-1 0 0 0,1 1 0 0 0,0-1 0 0 0,0 1 0 0 0,0-1 0 0 0,0 1 0 0 0,-1-1 0 0 0,7-23 103 0 0,-4 21-118 0 0,-1 1 0 0 0,0 0 0 0 0,-1-1 0 0 0,1 1 0 0 0,0-1 0 0 0,-1 1 0 0 0,1-1 0 0 0,-1 1 0 0 0,0-1 0 0 0,1-3 0 0 0,16-97-45 0 0,-8 45 58 0 0,-8 57-15 0 0,-1 0-1 0 0,0 0 1 0 0,0 0-1 0 0,0-1 0 0 0,1 1 1 0 0,-1 0-1 0 0,1 0 1 0 0,-1 0-1 0 0,1 0 0 0 0,-1 0 1 0 0,1 0-1 0 0,0 0 0 0 0,-1 0 1 0 0,1 0-1 0 0,1-1 1 0 0,-1 1-3 0 0,0 0 1 0 0,0 0 0 0 0,0 0 0 0 0,-1 0-1 0 0,1 0 1 0 0,0 0 0 0 0,-1 0 0 0 0,1 0 0 0 0,-1-1-1 0 0,1 1 1 0 0,-1 0 0 0 0,0 0 0 0 0,1 0 0 0 0,-1 0-1 0 0,0-3 1 0 0,0 4-1 0 0,0 0 0 0 0,0-1 0 0 0,0 1 0 0 0,0 0 0 0 0,0-1 0 0 0,0 1 0 0 0,0 0 0 0 0,0-1 0 0 0,1 1 1 0 0,-1 0-1 0 0,0-1 0 0 0,0 1 0 0 0,0 0 0 0 0,0-1 0 0 0,0 1 0 0 0,1 0 0 0 0,-1 0 0 0 0,0-1 0 0 0,0 1 0 0 0,0 0 0 0 0,1 0 0 0 0,-1-1 0 0 0,0 1 0 0 0,0 0 0 0 0,1 0 0 0 0,-1-1 0 0 0,0 1 0 0 0,1 0 0 0 0,-1 0 0 0 0,0 0 0 0 0,1 0 1 0 0,-1 0-1 0 0,0 0 0 0 0,0-1 0 0 0,1 1 0 0 0,-1 0 0 0 0,1 0 0 0 0,-1 0 0 0 0,0 0 0 0 0,1 0 0 0 0,-1 0 0 0 0,0 0 0 0 0,1 0 0 0 0,-1 1 0 0 0,0-1 0 0 0,1 0 0 0 0,-1 0 0 0 0,0 0 0 0 0,1 0 0 0 0,-1 0 0 0 0,0 0 0 0 0,0 1 0 0 0,1-1 1 0 0,15 13-18 0 0,-12 0 28 0 0,-4-10-10 0 0,1-1 1 0 0,-1 1-1 0 0,1-1 0 0 0,0 1 1 0 0,0-1-1 0 0,0 0 0 0 0,0 1 0 0 0,0-1 1 0 0,1 0-1 0 0,2 4 0 0 0,-2-4-1 0 0,0 0 0 0 0,0 1-1 0 0,-1-1 1 0 0,1 1 0 0 0,-1-1 0 0 0,1 1 0 0 0,-1 0-1 0 0,0 0 1 0 0,0 0 0 0 0,0 0 0 0 0,0 0 0 0 0,0 3-1 0 0,0-3 5 0 0,-1 0-1 0 0,1-1 0 0 0,-1 1 0 0 0,1 0 0 0 0,0 0 1 0 0,0-1-1 0 0,1 1 0 0 0,-1-1 0 0 0,0 1 0 0 0,1-1 1 0 0,0 0-1 0 0,-1 1 0 0 0,1-1 0 0 0,3 3 0 0 0,4 10 33 0 0,-9-15-32 0 0,0 1 1 0 0,0 0-1 0 0,0-1 1 0 0,0 1-1 0 0,0 0 0 0 0,1-1 1 0 0,-1 1-1 0 0,0 0 0 0 0,0-1 1 0 0,1 1-1 0 0,-1 0 1 0 0,0-1-1 0 0,1 1 0 0 0,-1-1 1 0 0,1 1-1 0 0,-1 0 1 0 0,1-1-1 0 0,-1 1 0 0 0,1-1 1 0 0,-1 0-1 0 0,1 1 1 0 0,-1-1-1 0 0,1 1 0 0 0,0-1 1 0 0,-1 0-1 0 0,1 1 1 0 0,0-1-1 0 0,-1 0 0 0 0,1 0 1 0 0,0 0-1 0 0,-1 1 1 0 0,1-1-1 0 0,0 0 0 0 0,1 0 1 0 0,1-16 6 0 0,-3 15-12 0 0,-1 0 1 0 0,1 1-1 0 0,0-1 0 0 0,0 0 0 0 0,0 0 0 0 0,0 0 1 0 0,0 0-1 0 0,0 0 0 0 0,0 0 0 0 0,0 1 0 0 0,0-1 1 0 0,1 0-1 0 0,-1 0 0 0 0,0 0 0 0 0,0 0 0 0 0,1 0 1 0 0,-1 1-1 0 0,1-1 0 0 0,-1 0 0 0 0,1 0 0 0 0,-1 1 0 0 0,1-1 1 0 0,-1 0-1 0 0,2 0 0 0 0,4-8-96 0 0,-6 9 95 0 0,0-1 0 0 0,0 1 1 0 0,0-1-1 0 0,1 1 0 0 0,-1-1 1 0 0,0 1-1 0 0,0-1 0 0 0,1 1 1 0 0,-1-1-1 0 0,0 1 0 0 0,1-1 1 0 0,-1 1-1 0 0,0-1 0 0 0,1 1 1 0 0,-1-1-1 0 0,1 1 0 0 0,-1 0 1 0 0,0-1-1 0 0,1 1 0 0 0,-1 0 1 0 0,1 0-1 0 0,-1-1 0 0 0,1 1 1 0 0,0 0-1 0 0,-1 0 0 0 0,1 0 0 0 0,-1-1 1 0 0,1 1-1 0 0,-1 0 0 0 0,1 0 1 0 0,0 0-1 0 0,5 0-16 0 0,0 0 0 0 0,0 0 0 0 0,0 0 0 0 0,0 1 0 0 0,0 0 0 0 0,0 0 0 0 0,0 0 1 0 0,7 3-1 0 0,-10-2-37 0 0,0 0 0 0 0,-1 1 0 0 0,1-1 0 0 0,0 1 0 0 0,-1-1 0 0 0,1 1 0 0 0,-1 0 0 0 0,0 0 0 0 0,0 0-1 0 0,0 0 1 0 0,0 0 0 0 0,0 1 0 0 0,-1-1 0 0 0,2 4 0 0 0,2 3-680 0 0,0-1-1 0 0,2 0 1 0 0,-1 0-1 0 0,14 15 0 0 0,-17-22 397 0 0,7 28-10585 0 0,-10-29 10767 0 0,0-1 0 0 0,0 0 0 0 0,0 0 0 0 0,0 0 0 0 0,0 0 0 0 0,0 1 0 0 0,8 1-6208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5072 0 0,'-12'-5'24092'0'0,"25"12"-24902"0"0,-8-5 1008 0 0,0 0 1 0 0,0 1-1 0 0,0 0 1 0 0,0 1-1 0 0,-1-1 1 0 0,1 1-1 0 0,-1-1 1 0 0,0 1-1 0 0,0 1 1 0 0,0-1-1 0 0,5 9 1 0 0,37 61 622 0 0,-34-53-706 0 0,12 37 191 0 0,-14-44-223 0 0,-7-9-50 0 0,1-1 0 0 0,-1 1 0 0 0,0 1 0 0 0,-1-1 0 0 0,1 0 0 0 0,2 9 0 0 0,-3-8-6 0 0,0 0-1 0 0,1-1 0 0 0,0 1 0 0 0,0-1 0 0 0,0 1 1 0 0,4 4-1 0 0,-4-6-8 0 0,0 0 1 0 0,0 1-1 0 0,0-1 1 0 0,-1 1-1 0 0,0-1 1 0 0,0 1-1 0 0,0 0 0 0 0,0 0 1 0 0,1 7-1 0 0,-2 2 23 0 0,-1-10-35 0 0,1 0 0 0 0,-1 0 0 0 0,1 0 1 0 0,0 0-1 0 0,0 0 0 0 0,0 0 0 0 0,0 0 1 0 0,1-1-1 0 0,2 6 0 0 0,9 19-5 0 0,-1 0 0 0 0,-1 2 0 0 0,12 56 0 0 0,-9-32-1 0 0,-9-33 0 0 0,0-1 0 0 0,-2 1 0 0 0,0 0 0 0 0,-1 38 0 0 0,4 34-13 0 0,-2-69-11 0 0,-2 0 0 0 0,-1 0 0 0 0,-1 0 1 0 0,-5 42-1 0 0,-22 1-1723 0 0,24-60 1204 0 0,0-1-1 0 0,0 1 0 0 0,-1-1 1 0 0,0 0-1 0 0,0 0 0 0 0,0-1 1 0 0,0 1-1 0 0,-6 4 0 0 0,-26 20-9093 0 0,18-24 2383 0 0,9 0 950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0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1000 266 8072 0 0,'-6'0'254'0'0,"0"1"0"0"0,0 0 0 0 0,0 0 1 0 0,0 0-1 0 0,0 1 0 0 0,0 0 0 0 0,0 0 0 0 0,1 0 0 0 0,-1 1 1 0 0,1 0-1 0 0,-11 7 0 0 0,-10 7 1712 0 0,25-17-1836 0 0,0 1 0 0 0,0-1 0 0 0,0 0-1 0 0,0 1 1 0 0,0-1 0 0 0,0 0-1 0 0,0 0 1 0 0,0 0 0 0 0,0 0-1 0 0,0 0 1 0 0,0 0 0 0 0,0 0-1 0 0,0 0 1 0 0,0 0 0 0 0,-1-1-1 0 0,14-19 1537 0 0,28-22-501 0 0,-21 24-632 0 0,-8 8-294 0 0,0-1 0 0 0,0 2 0 0 0,1-1 0 0 0,1 1 1 0 0,-1 1-1 0 0,24-11 0 0 0,115-48 1099 0 0,-139 64-1201 0 0,1 1-1 0 0,-1 0 0 0 0,1 0 1 0 0,17 1-1 0 0,6-1 101 0 0,-20 0-140 0 0,0 1 0 0 0,0 0 1 0 0,1 1-1 0 0,-1 1 0 0 0,0 1 0 0 0,0 0 0 0 0,-1 1 1 0 0,1 1-1 0 0,0 0 0 0 0,24 11 0 0 0,-16-1-21 0 0,51 34 140 0 0,-70-44-199 0 0,0 0 0 0 0,-1 0 0 0 0,1 0-1 0 0,-1 1 1 0 0,0 0 0 0 0,0 0 0 0 0,0 0-1 0 0,-1 0 1 0 0,0 0 0 0 0,0 1 0 0 0,4 11 0 0 0,-5-12-2 0 0,0-1-1 0 0,0 1 1 0 0,0-1 0 0 0,1 1 0 0 0,0-1 0 0 0,-1 0 0 0 0,2 0 0 0 0,3 5 0 0 0,-4-6-5 0 0,0 0 0 0 0,0 0 0 0 0,0 1 0 0 0,-1 0 0 0 0,1-1 0 0 0,-1 1 0 0 0,0 0 1 0 0,0 0-1 0 0,0 0 0 0 0,-1 0 0 0 0,0 0 0 0 0,2 7 0 0 0,13 72 105 0 0,-11-67-101 0 0,-1 1-1 0 0,0 1 0 0 0,-1-1 0 0 0,-1 0 0 0 0,-1 1 0 0 0,-1-1 0 0 0,0 1 0 0 0,-1-1 0 0 0,-5 25 1 0 0,-3-2-69 0 0,6-25 40 0 0,-1 1-1 0 0,0-1 1 0 0,-1 0 0 0 0,-9 19 0 0 0,-6-2 54 0 0,-29 38 1 0 0,34-53-21 0 0,-1 0 0 0 0,-18 15 0 0 0,19-18 1 0 0,5-5-13 0 0,0-1 1 0 0,-1-1-1 0 0,1 0 0 0 0,-2 0 0 0 0,1-1 1 0 0,-1 0-1 0 0,0-1 0 0 0,0-1 1 0 0,0 0-1 0 0,-17 3 0 0 0,7-2 15 0 0,-1-2-1 0 0,0-1 0 0 0,0-1 0 0 0,-44-3 1 0 0,62 1-13 0 0,-1 0 0 0 0,0 0 0 0 0,1-1 0 0 0,0 1 0 0 0,-1-1 0 0 0,1-1 0 0 0,0 1 0 0 0,-7-5 0 0 0,-10-5 20 0 0,9 7-13 0 0,4 1-8 0 0,-1 0 1 0 0,1 0 0 0 0,0-1-1 0 0,0-1 1 0 0,0 0 0 0 0,-9-7-1 0 0,-19-19 3 0 0,-6-5 49 0 0,-42-46 0 0 0,70 66-37 0 0,1-2 0 0 0,0 0 0 0 0,2 0 1 0 0,0-1-1 0 0,1 0 0 0 0,1-1 0 0 0,2 0 0 0 0,-1-1 0 0 0,2 0 1 0 0,1 0-1 0 0,1-1 0 0 0,1 1 0 0 0,1-1 0 0 0,1 0 0 0 0,0-30 1 0 0,2 42-13 0 0,0 0 3 0 0,-1 1 0 0 0,1-1 0 0 0,1 1-1 0 0,0-1 1 0 0,0 1 0 0 0,1 0 0 0 0,0 0 0 0 0,1-1-1 0 0,0 2 1 0 0,1-1 0 0 0,7-13 0 0 0,55-84 157 0 0,-64 104-164 0 0,1-1 1 0 0,0 1 0 0 0,0 0 0 0 0,0 0 0 0 0,0 0 0 0 0,1 0 0 0 0,-1 0 0 0 0,1 1 0 0 0,4-3-1 0 0,13-9 29 0 0,7-11 10 0 0,-22 19-30 0 0,1-1-1 0 0,-1 1 1 0 0,1 1-1 0 0,0-1 1 0 0,1 1-1 0 0,-1 1 1 0 0,1-1-1 0 0,0 1 1 0 0,0 1-1 0 0,1-1 1 0 0,9-2-1 0 0,20-2 64 0 0,0 1 0 0 0,73-4 1 0 0,-100 11-51 0 0,0 0 0 0 0,1 1 0 0 0,-1 0 1 0 0,0 1-1 0 0,0 0 0 0 0,1 1 0 0 0,-2 0 1 0 0,1 1-1 0 0,19 9 0 0 0,-24-9-5 0 0,-1 0 0 0 0,1 0 0 0 0,-1 0-1 0 0,0 0 1 0 0,0 1 0 0 0,0 0 0 0 0,-1 0 0 0 0,0 0 0 0 0,0 0-1 0 0,0 1 1 0 0,-1 0 0 0 0,1 0 0 0 0,-1 0 0 0 0,-1 0 0 0 0,1 0-1 0 0,-1 0 1 0 0,0 1 0 0 0,1 7 0 0 0,11 33 99 0 0,-11-40-111 0 0,0 0 0 0 0,-1 0 1 0 0,0 0-1 0 0,0 1 0 0 0,-1-1 1 0 0,0 1-1 0 0,0-1 0 0 0,0 1 1 0 0,-1 0-1 0 0,0-1 0 0 0,-3 14 0 0 0,-3 11-24 0 0,4-16 26 0 0,-1 0-1 0 0,0 0 0 0 0,-2 0 1 0 0,0 0-1 0 0,0-1 0 0 0,-1 0 1 0 0,-16 27-1 0 0,-16 24-50 0 0,30-49 41 0 0,-1 0 0 0 0,-15 20 0 0 0,6-12-9 0 0,0 1-27 0 0,-40 43 1 0 0,31-48-12 0 0,8 9-34 0 0,-11-13 42 0 0,14 0 6 0 0,14-14 21 0 0,0-1 0 0 0,-1 1 1 0 0,0-1-1 0 0,1 1 0 0 0,-1-1 0 0 0,0 0 0 0 0,0 0 0 0 0,0 0 0 0 0,0-1 0 0 0,-1 1 0 0 0,-4 1 0 0 0,0 0-33 0 0,0-1 1 0 0,0-1-1 0 0,0 1 0 0 0,0-1 1 0 0,-10 0-1 0 0,14-1 18 0 0,0 0 0 0 0,0 0-1 0 0,0 0 1 0 0,-1 0 0 0 0,1-1-1 0 0,0 0 1 0 0,0 1 0 0 0,0-2 0 0 0,0 1-1 0 0,0 0 1 0 0,0-1 0 0 0,-7-3 0 0 0,-2-9-55 0 0,0 0 1 0 0,0 0 0 0 0,2-1 0 0 0,-1-1 0 0 0,2 0-1 0 0,-16-33 1 0 0,17 32 46 0 0,-10-23-2 0 0,2 0 1 0 0,1-2-1 0 0,2 0 1 0 0,2-1-1 0 0,-8-61 1 0 0,18 92 32 0 0,2 0 0 0 0,0 0 0 0 0,0 0 0 0 0,1 0 1 0 0,1 0-1 0 0,0 0 0 0 0,0 0 0 0 0,7-17 0 0 0,-3 9 0 0 0,-3 12 6 0 0,0 1 0 0 0,0-1 0 0 0,1 1 0 0 0,0 0 0 0 0,1 0 0 0 0,0 1 0 0 0,0-1-1 0 0,0 1 1 0 0,1 0 0 0 0,-1 0 0 0 0,1 1 0 0 0,1 0 0 0 0,-1 0 0 0 0,1 0 0 0 0,0 1 0 0 0,0 0 0 0 0,0 0-1 0 0,1 1 1 0 0,0 0 0 0 0,14-4 0 0 0,-9 4 29 0 0,-1 1 1 0 0,1 0-1 0 0,0 1 0 0 0,-1 0 1 0 0,1 1-1 0 0,13 2 0 0 0,-19-1-15 0 0,0 0 1 0 0,-1 0-1 0 0,1 1 0 0 0,0 0 0 0 0,0 0 0 0 0,-1 0 0 0 0,1 1 1 0 0,-1 0-1 0 0,0 0 0 0 0,0 1 0 0 0,0-1 0 0 0,0 2 0 0 0,7 5 1 0 0,8 5 25 0 0,-16-12-34 0 0,0 0 0 0 0,0 1 0 0 0,0 0 0 0 0,-1-1 0 0 0,1 1 0 0 0,4 6 0 0 0,7 18 63 0 0,11-5-16 0 0,-19-12-45 0 0,-1 1 0 0 0,0 0 1 0 0,-1 1-1 0 0,-1 0 1 0 0,6 16-1 0 0,8 20-2 0 0,-6-15 4 0 0,-3 1 0 0 0,0-1 0 0 0,-3 2-1 0 0,7 69 1 0 0,-4-26 3 0 0,-8-58-22 0 0,-1 1 1 0 0,-1-1-1 0 0,-1 1 1 0 0,-5 24-1 0 0,-1 42-23 0 0,4-54-24 0 0,-1 1 1 0 0,-2-1-1 0 0,-2-1 1 0 0,-1 1-1 0 0,-26 61 0 0 0,34-91 33 0 0,-45 71-264 0 0,43-70 256 0 0,0 1 0 0 0,-1-1 1 0 0,1 0-1 0 0,-1 0 0 0 0,0 0 0 0 0,-1 0 0 0 0,1-1 1 0 0,-1 0-1 0 0,0 0 0 0 0,-10 7 0 0 0,-12 10-82 0 0,16-11 14 0 0,-1-1 1 0 0,0 0-1 0 0,-1-1 1 0 0,0-1 0 0 0,0 0-1 0 0,-1 0 1 0 0,1-1-1 0 0,-1-1 1 0 0,-1-1-1 0 0,1 0 1 0 0,-1 0-1 0 0,0-2 1 0 0,-20 2-1 0 0,24-3 25 0 0,-15 1-73 0 0,0 0 1 0 0,0-2 0 0 0,1-1-1 0 0,-36-6 1 0 0,55 4 159 0 0,0 0 1 0 0,0 0-1 0 0,0-1 1 0 0,1 0-1 0 0,-1 0 0 0 0,1 0 1 0 0,0-1-1 0 0,0 1 1 0 0,0-1-1 0 0,-4-7 1 0 0,7 10-25 0 0,-15-35 65 0 0,17 36-58 0 0,-1 1 1 0 0,1-1-1 0 0,0 0 1 0 0,-1 1-1 0 0,1-1 1 0 0,-1 1-1 0 0,1-1 1 0 0,0 0-1 0 0,0 1 0 0 0,-1-1 1 0 0,1 0-1 0 0,0 0 1 0 0,0 1-1 0 0,0-1 1 0 0,0 0-1 0 0,0 0 1 0 0,0 1-1 0 0,0-1 1 0 0,0 0-1 0 0,0 1 0 0 0,0-1 1 0 0,1 0-1 0 0,-1 0 1 0 0,0 1-1 0 0,0-1 1 0 0,1 0-1 0 0,-1 1 1 0 0,1-2-1 0 0,13-22 117 0 0,-9 15-57 0 0,38-62 61 0 0,-39 62-106 0 0,-1 1 35 0 0,0 0 0 0 0,1 0 0 0 0,0 0 0 0 0,9-14 0 0 0,11 4 52 0 0,-8-10-16 0 0,-4 13-24 0 0,-8 10-41 0 0,-1 0-1 0 0,1 1 0 0 0,-1-1 1 0 0,0-1-1 0 0,-1 1 0 0 0,1 0 1 0 0,-1-1-1 0 0,3-11 0 0 0,-1 4 20 0 0,-4 9-29 0 0,1 0-1 0 0,-1 0 1 0 0,1 0-1 0 0,0 1 0 0 0,1-1 1 0 0,-1 0-1 0 0,1 1 1 0 0,0-1-1 0 0,-1 1 0 0 0,6-7 1 0 0,-4 8-3 0 0,-1 0 0 0 0,0 0 0 0 0,1 0 0 0 0,-1 0 0 0 0,0-1 0 0 0,0 1 0 0 0,0-1 0 0 0,-1 1 0 0 0,1-1 0 0 0,-1 0-1 0 0,1 0 1 0 0,-1 0 0 0 0,1-4 0 0 0,8-17 44 0 0,15-33 277 0 0,-22 43 353 0 0,-14 32-367 0 0,-33 123-142 0 0,22-92-158 0 0,6-15 18 0 0,1 0 0 0 0,-17 63 1 0 0,-7 17-30 0 0,18-44 62 0 0,20-64-55 0 0,-1 0 0 0 0,1 0 0 0 0,-1 0 1 0 0,-1 0-1 0 0,1 0 0 0 0,-1 0 0 0 0,0 0 0 0 0,0-1 0 0 0,-1 1 0 0 0,1-1 0 0 0,-1 0 0 0 0,-1 0 0 0 0,1-1 0 0 0,0 1 1 0 0,-1-1-1 0 0,0 0 0 0 0,0 0 0 0 0,-1 0 0 0 0,1-1 0 0 0,-1 0 0 0 0,1 0 0 0 0,-1 0 0 0 0,0-1 0 0 0,0 0 0 0 0,0 0 1 0 0,0 0-1 0 0,-1-1 0 0 0,1 0 0 0 0,0 0 0 0 0,-1-1 0 0 0,1 0 0 0 0,-9 0 0 0 0,9-1-1 0 0,1 1 1 0 0,-1-1-1 0 0,1 0 0 0 0,-1 0 0 0 0,1 0 0 0 0,-1-1 1 0 0,1 0-1 0 0,0 0 0 0 0,0 0 0 0 0,0-1 0 0 0,0 1 1 0 0,0-1-1 0 0,1-1 0 0 0,-1 1 0 0 0,1-1 0 0 0,-5-5 1 0 0,-6-6 26 0 0,2-1 0 0 0,0-1 0 0 0,-11-21 0 0 0,8 15 4 0 0,7 9-24 0 0,-1 0-7 0 0,0 0 0 0 0,0-1 0 0 0,2 0 0 0 0,0 0 0 0 0,1-1 0 0 0,0 0 1 0 0,1-1-1 0 0,1 1 0 0 0,-3-18 0 0 0,4 3 26 0 0,2-1 0 0 0,1 0 0 0 0,1 0 0 0 0,1 1 1 0 0,2-1-1 0 0,2 0 0 0 0,10-38 0 0 0,-12 60-20 0 0,1 0 0 0 0,0 0 0 0 0,0 1 0 0 0,1 0 0 0 0,9-13 0 0 0,4-8 37 0 0,-13 22-35 0 0,0 0 0 0 0,0 0 0 0 0,1 0 0 0 0,0 1 0 0 0,1 0 0 0 0,0 0 0 0 0,0 1 0 0 0,0 0 0 0 0,0 0 0 0 0,1 1 0 0 0,0-1 0 0 0,1 2 0 0 0,-1-1 0 0 0,1 1 0 0 0,-1 1 0 0 0,1-1 0 0 0,1 2 0 0 0,16-4 0 0 0,-19 4 11 0 0,1 1 1 0 0,0 0-1 0 0,0 0 1 0 0,0 1-1 0 0,0 0 0 0 0,0 1 1 0 0,0 0-1 0 0,0 0 1 0 0,0 0-1 0 0,-1 1 1 0 0,1 0-1 0 0,0 1 1 0 0,-1 0-1 0 0,0 0 0 0 0,1 0 1 0 0,-1 1-1 0 0,-1 0 1 0 0,1 1-1 0 0,-1-1 1 0 0,1 1-1 0 0,-1 1 1 0 0,0-1-1 0 0,7 9 0 0 0,-6-2 50 0 0,-1 0 0 0 0,1 1 0 0 0,-2-1 0 0 0,7 21-1 0 0,2 4 72 0 0,-9-25-82 0 0,-1 0-1 0 0,-1 0 0 0 0,0 0 1 0 0,-1 1-1 0 0,0-1 1 0 0,-1 1-1 0 0,0-1 0 0 0,-1 1 1 0 0,-2 19-1 0 0,2 12 163 0 0,0-40-212 0 0,0 1 0 0 0,-1 0 0 0 0,1-1 0 0 0,-1 1 0 0 0,0-1 1 0 0,0 1-1 0 0,0-1 0 0 0,-1 0 0 0 0,1 1 0 0 0,-1-1 0 0 0,0 0 0 0 0,0 0 1 0 0,-1 0-1 0 0,1 0 0 0 0,-1-1 0 0 0,0 1 0 0 0,-6 5 0 0 0,-11 15 24 0 0,18-22-37 0 0,1 1-1 0 0,-1-1 1 0 0,0 1-1 0 0,0-1 1 0 0,0 0-1 0 0,0 0 1 0 0,0 0-1 0 0,0 0 1 0 0,-1 0-1 0 0,1 0 1 0 0,0-1-1 0 0,-1 1 1 0 0,-3 1-1 0 0,-37 19 107 0 0,35-17-100 0 0,-1 0-1 0 0,0 0 0 0 0,1-1 1 0 0,-2 0-1 0 0,1-1 1 0 0,-13 3-1 0 0,9-4 20 0 0,-87 9 79 0 0,92-11-110 0 0,0 0 0 0 0,0-1 1 0 0,-1 1-1 0 0,1-2 0 0 0,0 1 0 0 0,0-1 0 0 0,1 0 0 0 0,-1-1 0 0 0,0 0 0 0 0,-7-3 0 0 0,-89-49-54 0 0,-63-39 202 0 0,156 86-142 0 0,-1 2-10 0 0,1-1 0 0 0,1-1 0 0 0,-1 0 0 0 0,1-1 1 0 0,1 0-1 0 0,0 0 0 0 0,-9-12 0 0 0,2-7-35 0 0,3 15 25 0 0,11 12 12 0 0,1-1 0 0 0,-1 1 0 0 0,1-1 0 0 0,-1 0 0 0 0,1 1 1 0 0,-1-1-1 0 0,1 0 0 0 0,0 0 0 0 0,0 0 0 0 0,0 0 0 0 0,0 0 0 0 0,0 0 0 0 0,0 0 0 0 0,1 0 1 0 0,-1-1-1 0 0,1 1 0 0 0,0 0 0 0 0,-1 0 0 0 0,1-1 0 0 0,0 1 0 0 0,0 0 0 0 0,0 0 1 0 0,1-5-1 0 0,-7-24 6 0 0,5 28-11 0 0,-1-1-1 0 0,1 1 1 0 0,0-1-1 0 0,0 1 1 0 0,0-1-1 0 0,1 0 1 0 0,-1 1-1 0 0,1-1 1 0 0,0 0-1 0 0,0 0 1 0 0,0 1-1 0 0,1-1 1 0 0,-1 0-1 0 0,1 1 1 0 0,0-1-1 0 0,0 1 1 0 0,0-1 0 0 0,0 1-1 0 0,1-1 1 0 0,3-6-1 0 0,37-33-174 0 0,-40 42 168 0 0,-1 0 0 0 0,0 0 0 0 0,1 0 0 0 0,-1 0 0 0 0,0 0 0 0 0,0 0 0 0 0,1 0 0 0 0,-1 0 0 0 0,0 0 0 0 0,0-1 0 0 0,0 1 0 0 0,-1 0 0 0 0,1-1 0 0 0,1-1-1 0 0,7-8-80 0 0,5 8-4 0 0,-12 3 76 0 0,-1 0 0 0 0,0 0 0 0 0,0 0 0 0 0,1 0 1 0 0,-1 0-1 0 0,0 0 0 0 0,0-1 0 0 0,1 1 0 0 0,-1 0 1 0 0,0-1-1 0 0,0 1 0 0 0,0-1 0 0 0,0 0 0 0 0,0 1 0 0 0,0-1 1 0 0,0 0-1 0 0,0 1 0 0 0,0-1 0 0 0,0 0 0 0 0,0 0 1 0 0,1-2-1 0 0,0 1-22 0 0,-1 1-1 0 0,1-1 1 0 0,-1 1 0 0 0,1 0 0 0 0,-1-1 0 0 0,1 1-1 0 0,0 0 1 0 0,0 0 0 0 0,0 0 0 0 0,0 0 0 0 0,0 0 0 0 0,-1 0-1 0 0,2 1 1 0 0,-1-1 0 0 0,0 0 0 0 0,0 1 0 0 0,2 0-1 0 0,24-9-899 0 0,10-10-588 0 0,28-10-2371 0 0,2 2-5126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8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575 1525 6160 0 0,'-2'1'91'0'0,"1"0"-1"0"0,-1 0 1 0 0,0 0 0 0 0,0 0-1 0 0,0 0 1 0 0,0 0 0 0 0,1 0 0 0 0,-1 1-1 0 0,1-1 1 0 0,-1 1 0 0 0,1-1-1 0 0,-1 1 1 0 0,1-1 0 0 0,0 1 0 0 0,0 0-1 0 0,-2 2 1 0 0,-10 15 617 0 0,-54 28 1679 0 0,66-45-2255 0 0,-1 0 0 0 0,0 0 0 0 0,0 0 0 0 0,0-1 0 0 0,0 1 0 0 0,0-1 0 0 0,-1 1 0 0 0,1-1 0 0 0,0 1 0 0 0,-1-1 0 0 0,1 0 0 0 0,-1 0 0 0 0,-2 0 0 0 0,-24 12 1601 0 0,22-9-1106 0 0,-2 0 0 0 0,1-1-1 0 0,0 0 1 0 0,-14 4 0 0 0,17-6-378 0 0,0 0 1 0 0,0 0 0 0 0,0 0 0 0 0,1-1-1 0 0,-1 1 1 0 0,0-1 0 0 0,0 0 0 0 0,0-1-1 0 0,0 1 1 0 0,0-1 0 0 0,-7-2 0 0 0,11 2-193 0 0,-1 0 1 0 0,1 0 0 0 0,-1-1-1 0 0,1 1 1 0 0,-1 0 0 0 0,1-1-1 0 0,0 1 1 0 0,0-1 0 0 0,0 0-1 0 0,0 1 1 0 0,0-1-1 0 0,0 0 1 0 0,0 1 0 0 0,0-1-1 0 0,1 0 1 0 0,-1 0 0 0 0,0-2-1 0 0,-6-37 588 0 0,5 27-435 0 0,-1-2-66 0 0,0 0 0 0 0,2 0 1 0 0,0-1-1 0 0,0 1 0 0 0,1 0 1 0 0,1-1-1 0 0,1 1 0 0 0,1 0 1 0 0,0 0-1 0 0,1 0 0 0 0,0 0 1 0 0,1 0-1 0 0,1 1 0 0 0,1 0 1 0 0,13-23-1 0 0,1-10 270 0 0,-19 42-365 0 0,-1 0 1 0 0,2 1-1 0 0,-1-1 0 0 0,1 0 0 0 0,0 1 0 0 0,0 0 0 0 0,0-1 1 0 0,1 1-1 0 0,0 0 0 0 0,0 1 0 0 0,0-1 0 0 0,9-6 0 0 0,15-18 208 0 0,-24 24-215 0 0,0 0 0 0 0,1 1 0 0 0,0-1 0 0 0,-1 1 1 0 0,1 0-1 0 0,6-4 0 0 0,-5 4-6 0 0,0 0 0 0 0,1 0-1 0 0,-1 1 1 0 0,1 0 0 0 0,-1 0-1 0 0,1 1 1 0 0,0-1 0 0 0,14-1 0 0 0,23-9 168 0 0,-36 11-159 0 0,-1-1 0 0 0,0 1 0 0 0,1 0 0 0 0,-1 1 0 0 0,1 0 0 0 0,12-1 1 0 0,0 2 44 0 0,-14-1-64 0 0,1 0-1 0 0,0 1 0 0 0,-1 0 1 0 0,1 0-1 0 0,0 0 1 0 0,0 1-1 0 0,-1 0 1 0 0,1 1-1 0 0,-1-1 0 0 0,1 1 1 0 0,-1 1-1 0 0,0-1 1 0 0,1 1-1 0 0,-1 0 0 0 0,6 4 1 0 0,63 58 220 0 0,-69-60-229 0 0,0 1-1 0 0,-1 0 1 0 0,0 0-1 0 0,-1 1 1 0 0,1 0-1 0 0,-1-1 1 0 0,0 1-1 0 0,-1 1 0 0 0,0-1 1 0 0,0 0-1 0 0,0 1 1 0 0,-1 0-1 0 0,0-1 1 0 0,-1 1-1 0 0,2 10 1 0 0,10 38 109 0 0,-2-16-58 0 0,-3 1 0 0 0,0 0 0 0 0,-3 0 1 0 0,-2 0-1 0 0,-2 55 0 0 0,-1-90-51 0 0,0-1 0 0 0,-1 0-1 0 0,0 0 1 0 0,0 0 0 0 0,0 0 0 0 0,-1 0 0 0 0,0 0-1 0 0,0 0 1 0 0,0 0 0 0 0,0 0 0 0 0,-1-1 0 0 0,0 1-1 0 0,-4 5 1 0 0,-15 28 125 0 0,18-32-122 0 0,1 0-1 0 0,0 0 1 0 0,-1 0-1 0 0,0 0 0 0 0,-1-1 1 0 0,1 1-1 0 0,-1-1 1 0 0,0 0-1 0 0,-10 7 0 0 0,-57 31 222 0 0,37-24-74 0 0,27-16-143 0 0,0 0 1 0 0,1 0 0 0 0,-1-1-1 0 0,0 0 1 0 0,0 0 0 0 0,-1-1 0 0 0,1 0-1 0 0,-16 0 1 0 0,18-1-15 0 0,0 0 0 0 0,0 0 0 0 0,1-1 0 0 0,-1 0 1 0 0,0 0-1 0 0,1 0 0 0 0,-1 0 0 0 0,1-1 0 0 0,-1 0 0 0 0,1 0 0 0 0,0-1 0 0 0,0 0 1 0 0,-7-4-1 0 0,-27-22 23 0 0,31 23-26 0 0,-1 0 0 0 0,2 0-1 0 0,-1 0 1 0 0,-10-11-1 0 0,1-3-10 0 0,2 0-1 0 0,-1-1 0 0 0,2 0 0 0 0,1-1 0 0 0,1-1 1 0 0,1 0-1 0 0,0 0 0 0 0,2-1 0 0 0,1 0 0 0 0,1-1 1 0 0,1 0-1 0 0,1 0 0 0 0,1-1 0 0 0,-1-47 0 0 0,4 34-18 0 0,0 26 25 0 0,0 0-1 0 0,1 0 1 0 0,0 0-1 0 0,1 0 1 0 0,0 0-1 0 0,1 0 1 0 0,1 1-1 0 0,0-1 1 0 0,8-20-1 0 0,64-79 7 0 0,-69 103-13 0 0,0 1 0 0 0,1 0 0 0 0,0 1-1 0 0,1 0 1 0 0,-1 0 0 0 0,18-11-1 0 0,-13 8 6 0 0,0 4 12 0 0,0 0 1 0 0,1 0-1 0 0,-1 1 0 0 0,1 1 1 0 0,20-5-1 0 0,-13 4 3 0 0,-9 2-5 0 0,1 1-1 0 0,-1 0 0 0 0,1 1 0 0 0,-1 0 0 0 0,1 1 0 0 0,-1 0 0 0 0,1 0 0 0 0,0 2 0 0 0,-1-1 1 0 0,0 1-1 0 0,1 1 0 0 0,-1 0 0 0 0,0 1 0 0 0,0 0 0 0 0,-1 1 0 0 0,1 0 0 0 0,16 11 1 0 0,-9-4 21 0 0,0 1 0 0 0,-1 1 0 0 0,-1 1 1 0 0,0 0-1 0 0,-1 1 0 0 0,-1 1 0 0 0,-1 0 1 0 0,13 22-1 0 0,-4 21 142 0 0,-14-48-156 0 0,-5-8-15 0 0,-1-1 0 0 0,1 1 0 0 0,-1 0 0 0 0,0 0 1 0 0,0-1-1 0 0,-1 1 0 0 0,1 0 0 0 0,-1 1 0 0 0,0-1 0 0 0,1 7 0 0 0,8 48 1 0 0,-4-28 55 0 0,-2 1 0 0 0,1 35 0 0 0,2-9-36 0 0,-5-48-6 0 0,0-1 1 0 0,-1 0 0 0 0,0 0 0 0 0,-1 0-1 0 0,0 1 1 0 0,0-1 0 0 0,-1 0 0 0 0,-3 17-1 0 0,2-21 4 0 0,0 0-1 0 0,-1 0 1 0 0,0 0-1 0 0,0 0 0 0 0,0-1 1 0 0,0 1-1 0 0,-1-1 1 0 0,1 0-1 0 0,-1 0 1 0 0,0 0-1 0 0,0 0 0 0 0,-1-1 1 0 0,1 0-1 0 0,-1 0 1 0 0,-9 5-1 0 0,6-6 2 0 0,0 0-1 0 0,0-1 0 0 0,0 0 1 0 0,-1-1-1 0 0,1 0 1 0 0,0 0-1 0 0,0 0 1 0 0,-1-1-1 0 0,1 0 1 0 0,0-1-1 0 0,0 0 1 0 0,0 0-1 0 0,0-1 1 0 0,0 0-1 0 0,1 0 1 0 0,-10-6-1 0 0,-70-58 16 0 0,79 60-46 0 0,-1 0 0 0 0,1-1 0 0 0,1 0 0 0 0,-1-1-1 0 0,1 1 1 0 0,-7-14 0 0 0,3 7-12 0 0,6 5 18 0 0,0 0-1 0 0,0 0 1 0 0,1 0 0 0 0,0 0 0 0 0,-2-12 0 0 0,-3-6-1 0 0,-2-11-2 0 0,2 1-1 0 0,2-1 0 0 0,1-1 0 0 0,2 1 0 0 0,2-1 0 0 0,4-48 0 0 0,-2 49-35 0 0,6-33 17 0 0,-6 67 40 0 0,1-1 1 0 0,1 0 0 0 0,-1 0 0 0 0,1 1-1 0 0,0-1 1 0 0,0 1 0 0 0,1-1 0 0 0,-1 1-1 0 0,7-8 1 0 0,39-59 44 0 0,-31 52-60 0 0,-11 12 6 0 0,0 0 0 0 0,0 1 0 0 0,0-1-1 0 0,1 2 1 0 0,1-1 0 0 0,11-8 0 0 0,5-6-2 0 0,-23 20-2 0 0,0 0 0 0 0,1-1 0 0 0,-1 1 0 0 0,0 0 0 0 0,0-1 0 0 0,1 1 0 0 0,-1 0 0 0 0,1 0 0 0 0,-1 0 0 0 0,1 1 0 0 0,-1-1 0 0 0,1 0 0 0 0,0 0 0 0 0,-1 1-1 0 0,1-1 1 0 0,0 1 0 0 0,-1-1 0 0 0,5 1 0 0 0,19-8-2 0 0,-19 6-10 0 0,1 0 0 0 0,0 0 0 0 0,-1 0 0 0 0,1 1 0 0 0,0 0 0 0 0,9 0 0 0 0,-4 0 3 0 0,28 1 25 0 0,-39 0-11 0 0,1 0 0 0 0,-1 0 0 0 0,1 0 0 0 0,0 0 0 0 0,-1 1 0 0 0,1-1 0 0 0,-1 1 0 0 0,1-1 0 0 0,-1 1 0 0 0,0 0 0 0 0,1-1 0 0 0,-1 1 0 0 0,1 0 0 0 0,-1 0 0 0 0,0 0 0 0 0,0 0-1 0 0,0 0 1 0 0,0 0 0 0 0,1 0 0 0 0,0 2 0 0 0,2 4-3 0 0,0 0-1 0 0,0-1 0 0 0,0 0 0 0 0,1 0 0 0 0,8 8 1 0 0,-8-9-3 0 0,-1 0 1 0 0,1 0 0 0 0,-1 0 0 0 0,0 1 0 0 0,0-1-1 0 0,-1 1 1 0 0,0 0 0 0 0,0 0 0 0 0,3 10 0 0 0,18 80-133 0 0,-21-81 106 0 0,-1 1-1 0 0,0 0 1 0 0,-1 0 0 0 0,-1 0 0 0 0,-3 21 0 0 0,1 12 77 0 0,3-9-42 0 0,0-19-9 0 0,-1 0-1 0 0,0-1 1 0 0,-2 1-1 0 0,0 0 1 0 0,-1-1-1 0 0,-9 30 1 0 0,5-31 15 0 0,3-7-8 0 0,0 0 0 0 0,-1 0 0 0 0,-1 0-1 0 0,1-1 1 0 0,-15 21 0 0 0,17-30-8 0 0,1 1 1 0 0,0 0-1 0 0,1-1 1 0 0,-1 1 0 0 0,0 0-1 0 0,1 0 1 0 0,0 0-1 0 0,-1 1 1 0 0,0 3 0 0 0,2-5 2 0 0,-1 1 0 0 0,0-1 0 0 0,0 1 1 0 0,0-1-1 0 0,0 0 0 0 0,0 0 0 0 0,-1 0 1 0 0,1 0-1 0 0,-1 0 0 0 0,1 0 0 0 0,-1 0 1 0 0,0 0-1 0 0,1 0 0 0 0,-1-1 0 0 0,-3 3 1 0 0,-13 11 10 0 0,11-8-5 0 0,0 0 0 0 0,0-1 0 0 0,-1 0 0 0 0,0 0 0 0 0,0-1 0 0 0,-1 0 0 0 0,1-1 0 0 0,-12 5 0 0 0,-8-1 1 0 0,-1-1 0 0 0,-57 7 1 0 0,76-13-11 0 0,-1 0 1 0 0,0-1 0 0 0,1-1 0 0 0,-1 1 0 0 0,1-2 0 0 0,-1 0 0 0 0,1 0 0 0 0,-1-1 0 0 0,1 0 0 0 0,0 0 0 0 0,0-1 0 0 0,-9-6 0 0 0,-36-16 36 0 0,41 20-26 0 0,0 0 0 0 0,0-1 0 0 0,1-1 0 0 0,0 0 0 0 0,-13-10 0 0 0,12 5-4 0 0,-2 1-18 0 0,0-1 0 0 0,1-1 0 0 0,1-1-1 0 0,0 0 1 0 0,-22-33 0 0 0,22 21 0 0 0,4 10-8 0 0,1-1 1 0 0,1 0-1 0 0,1 0 1 0 0,-6-25 0 0 0,5 13 17 0 0,2-1-1 0 0,2 0 1 0 0,1-1 0 0 0,1 1 0 0 0,1-1 0 0 0,2 1 0 0 0,5-35-1 0 0,-5 63 10 0 0,-1 0-1 0 0,1 1 1 0 0,0-1-1 0 0,0 0 1 0 0,0 0-1 0 0,0 1 0 0 0,0-1 1 0 0,0 0-1 0 0,1 1 1 0 0,0-1-1 0 0,-1 1 1 0 0,1 0-1 0 0,3-4 1 0 0,-2 3-2 0 0,0 0 1 0 0,-1-1 0 0 0,1 1 0 0 0,-1-1 0 0 0,1 0 0 0 0,-1 0-1 0 0,-1 0 1 0 0,4-7 0 0 0,-4 7-6 0 0,0 1 0 0 0,0 0 0 0 0,1 0 0 0 0,-1-1 0 0 0,1 1 0 0 0,0 0 0 0 0,0 0 0 0 0,0 1 0 0 0,1-1 0 0 0,-1 0 0 0 0,0 1 0 0 0,1-1 0 0 0,3-1 0 0 0,8-9 5 0 0,10-19 12 0 0,-21 26-17 0 0,0 1-1 0 0,1 0 0 0 0,0 0 1 0 0,0 0-1 0 0,9-8 1 0 0,2 6-3 0 0,1 1-1 0 0,-1 1 1 0 0,1 0 0 0 0,0 1 0 0 0,33-3 0 0 0,-18 5-30 0 0,-19 0 34 0 0,0 1-1 0 0,0 1 1 0 0,1 0-1 0 0,-1 1 0 0 0,0 0 1 0 0,0 1-1 0 0,13 3 1 0 0,-17-1-7 0 0,0 0 0 0 0,0 1 1 0 0,0 0-1 0 0,0 0 0 0 0,10 10 0 0 0,5 2 9 0 0,0-4 4 0 0,-16-10-3 0 0,1 1 0 0 0,-1 0 0 0 0,0 1 0 0 0,0 0 0 0 0,-1 0 1 0 0,1 0-1 0 0,6 8 0 0 0,50 70-68 0 0,-61-81 58 0 0,1 0 1 0 0,-1 1-1 0 0,-1-1 0 0 0,1 1 1 0 0,0 0-1 0 0,-1-1 1 0 0,1 1-1 0 0,-1 0 1 0 0,0 0-1 0 0,0 0 1 0 0,0 0-1 0 0,0 0 0 0 0,-1 0 1 0 0,1 0-1 0 0,-1 0 1 0 0,0 0-1 0 0,0 6 1 0 0,0-3-3 0 0,1-1-1 0 0,-1 0 1 0 0,1 0 0 0 0,0 0 0 0 0,1 1 0 0 0,-1-1 0 0 0,5 9 0 0 0,6 25 10 0 0,-5 8 7 0 0,9 96 48 0 0,-15-123-51 0 0,-1 0 1 0 0,-2 0-1 0 0,0 0 0 0 0,-1 0 1 0 0,-6 25-1 0 0,3-23-3 0 0,-1-1 0 0 0,-1 0 0 0 0,0 0 0 0 0,-2 0 0 0 0,0-1 0 0 0,-2-1 0 0 0,0 0-1 0 0,-1 0 1 0 0,-26 28 0 0 0,-42 26-49 0 0,44-37 40 0 0,-8 5 18 0 0,-17-13-25 0 0,46-17 5 0 0,12-8 5 0 0,-1 0-1 0 0,1 0 0 0 0,0 0 0 0 0,-1 0 0 0 0,1-1 0 0 0,-1 0 0 0 0,0 0 0 0 0,-7 2 0 0 0,7-3 4 0 0,-39 10-12 0 0,-84 10-1 0 0,117-19 4 0 0,-1-2 0 0 0,1 1 1 0 0,-1-1-1 0 0,1-1 0 0 0,-1 0 0 0 0,1-1 0 0 0,0 0 0 0 0,0-1 0 0 0,0 0 0 0 0,0 0 1 0 0,0-2-1 0 0,0 1 0 0 0,-13-9 0 0 0,3-1-37 0 0,1-2 0 0 0,0 0 0 0 0,1-1 0 0 0,-30-35-1 0 0,26-11-127 0 0,21 60 162 0 0,1-1 1 0 0,-1 0-1 0 0,0 0 1 0 0,1 0 0 0 0,0 0-1 0 0,0 0 1 0 0,0 0-1 0 0,1 0 1 0 0,-1 0-1 0 0,1 0 1 0 0,0 0 0 0 0,0-1-1 0 0,2-6 1 0 0,17-52-77 0 0,-6 30 69 0 0,-10 24 14 0 0,1 1 0 0 0,1 0 1 0 0,-1 0-1 0 0,9-10 0 0 0,-3 4 0 0 0,2-2 5 0 0,1 0 0 0 0,0 1 0 0 0,1 1 0 0 0,1 1 0 0 0,0 0 0 0 0,1 0 0 0 0,1 2 0 0 0,0 0 0 0 0,0 1 0 0 0,1 1 0 0 0,0 0 0 0 0,32-10 0 0 0,-45 18 4 0 0,1-1 0 0 0,0 0 1 0 0,-1-1-1 0 0,1 0 0 0 0,-1 1 0 0 0,0-1 1 0 0,5-4-1 0 0,-5 3-1 0 0,0 1 1 0 0,0 0-1 0 0,0 0 0 0 0,0 0 0 0 0,0 1 1 0 0,1 0-1 0 0,-1 0 0 0 0,9-1 1 0 0,70-16 61 0 0,-43 8-29 0 0,0 3 0 0 0,0 1 0 0 0,1 2 0 0 0,71 0 0 0 0,-98 7-9 0 0,0 1 1 0 0,1 0-1 0 0,-2 1 0 0 0,1 0 1 0 0,0 1-1 0 0,-1 1 0 0 0,21 12 1 0 0,-31-16-21 0 0,0 1 1 0 0,-1 1-1 0 0,1-1 1 0 0,-1 1-1 0 0,1-1 1 0 0,-1 1-1 0 0,-1 0 1 0 0,1 0 0 0 0,0 0-1 0 0,-1 1 1 0 0,3 5-1 0 0,6 9 41 0 0,-4-7-27 0 0,0 1-1 0 0,-1 0 0 0 0,0 0 1 0 0,-1 1-1 0 0,0 0 0 0 0,-1 0 1 0 0,0 0-1 0 0,-2 0 0 0 0,0 0 1 0 0,0 1-1 0 0,-1-1 0 0 0,-1 1 1 0 0,0-1-1 0 0,-1 1 0 0 0,-4 19 1 0 0,-24 46 53 0 0,28-77-72 0 0,1 1-1 0 0,-1-1 0 0 0,0 0 0 0 0,-1 0 1 0 0,1 0-1 0 0,0 0 0 0 0,-1 0 0 0 0,0 0 1 0 0,0 0-1 0 0,0 0 0 0 0,0-1 0 0 0,0 1 1 0 0,0-1-1 0 0,-1 0 0 0 0,-2 3 1 0 0,-16 18-1 0 0,11 3-7 0 0,-12-8 20 0 0,13-7-2 0 0,5-6-12 0 0,1-1 1 0 0,-1 0 0 0 0,0 0-1 0 0,0 0 1 0 0,-1-1 0 0 0,1 1-1 0 0,-1-1 1 0 0,0 0 0 0 0,-10 4-1 0 0,-1 2 7 0 0,-1-1 0 0 0,0-1 0 0 0,0 0-1 0 0,0-1 1 0 0,-1-1 0 0 0,0-1 0 0 0,0 0 0 0 0,0-2-1 0 0,0 0 1 0 0,-1-1 0 0 0,1 0 0 0 0,-28-4-1 0 0,42 2-4 0 0,0 0-1 0 0,0 0 1 0 0,0 0-1 0 0,0-1 1 0 0,1 0-1 0 0,-1 0 1 0 0,1 1-1 0 0,-1-2 0 0 0,1 1 1 0 0,0 0-1 0 0,-5-5 1 0 0,-10-6-1 0 0,-9-2-3 0 0,11 7-3 0 0,1-1 0 0 0,1 0 0 0 0,0 0 0 0 0,0-2 0 0 0,0 0 0 0 0,-15-17 0 0 0,24 23 1 0 0,-10-12-6 0 0,1-1 0 0 0,0 0 1 0 0,-13-23-1 0 0,-53-99 13 0 0,77 132-5 0 0,1 0 1 0 0,0 1-1 0 0,1-1 0 0 0,0 0 1 0 0,0 0-1 0 0,0-12 1 0 0,-1-15-2 0 0,1 15 8 0 0,0 1-1 0 0,1-1 1 0 0,1 1-1 0 0,1-1 1 0 0,1 1 0 0 0,1-1-1 0 0,0 1 1 0 0,2 0-1 0 0,0 1 1 0 0,1-1-1 0 0,1 1 1 0 0,0 0-1 0 0,2 1 1 0 0,0 0-1 0 0,1 1 1 0 0,0 0-1 0 0,1 0 1 0 0,1 2-1 0 0,21-20 1 0 0,28-23 99 0 0,-12 24-96 0 0,2-3 3 0 0,2 3-1 0 0,106-49 1 0 0,-138 75-14 0 0,0 1-1 0 0,1 1 1 0 0,26-2-1 0 0,-20 2 7 0 0,7-1 4 0 0,0 2 1 0 0,1 1-1 0 0,-1 1 0 0 0,1 2 0 0 0,45 7 0 0 0,-71-4 4 0 0,0 1 0 0 0,0 0 0 0 0,0 1-1 0 0,-1 0 1 0 0,1 1 0 0 0,-1 0 0 0 0,0 0 0 0 0,-1 1 0 0 0,0 0-1 0 0,0 1 1 0 0,0 0 0 0 0,-1 1 0 0 0,0 0 0 0 0,-1 0 0 0 0,7 11-1 0 0,-6-8 3 0 0,-1-1-1 0 0,0 1 1 0 0,-1 0 0 0 0,-1 1-1 0 0,0 0 1 0 0,-1-1-1 0 0,0 2 1 0 0,-1-1-1 0 0,3 27 1 0 0,-1 13-8 0 0,-4 67 0 0 0,-2-68 70 0 0,1-35-64 0 0,0 0-1 0 0,-1 0 1 0 0,-1 0 0 0 0,-1 0-1 0 0,0 0 1 0 0,-1-1 0 0 0,-1 1-1 0 0,-7 15 1 0 0,10-29-11 0 0,-5 11-17 0 0,0 1 1 0 0,0-1-1 0 0,-5 20 0 0 0,5-17 27 0 0,0-1 0 0 0,-1 0 0 0 0,-1 0 0 0 0,-1-1 0 0 0,0-1 0 0 0,-1 1 0 0 0,0-2 0 0 0,-27 25 0 0 0,20-19-9 0 0,10-11 1 0 0,-1 0-1 0 0,0-1 1 0 0,-1 0 0 0 0,0-1 0 0 0,0 0-1 0 0,0 0 1 0 0,-21 7 0 0 0,-81 22 16 0 0,111-35-18 0 0,-9 2 0 0 0,0 0 0 0 0,0-1 0 0 0,-1-1 0 0 0,1 1 0 0 0,0-2 0 0 0,0 1 0 0 0,-1-2 0 0 0,1 1 0 0 0,0-1 0 0 0,0-1 0 0 0,0 0 0 0 0,-12-5 0 0 0,10 3 0 0 0,-1-1 0 0 0,1 0 0 0 0,0-1 0 0 0,1 0 0 0 0,0-1 0 0 0,0 0 0 0 0,0-1 0 0 0,-14-15 0 0 0,-5-10 0 0 0,21 26 0 0 0,1 0 0 0 0,0-1-1 0 0,1 0 1 0 0,0 0 0 0 0,1 0-1 0 0,0-1 1 0 0,0 0 0 0 0,1 0-1 0 0,0-1 1 0 0,1 1 0 0 0,0-1-1 0 0,-4-16 1 0 0,-5-29-35 0 0,4 19-22 0 0,-6-50 1 0 0,14 76 44 0 0,0 0-1 0 0,1-1 1 0 0,0 1 0 0 0,1 0 0 0 0,0 0-1 0 0,0 0 1 0 0,2 0 0 0 0,-1 0 0 0 0,6-12-1 0 0,3-5 29 0 0,1 0 0 0 0,1 1 0 0 0,2 1 0 0 0,0 0 0 0 0,2 1 0 0 0,24-28 0 0 0,5 0 64 0 0,-34 37-74 0 0,2 0 1 0 0,-1 2-1 0 0,2-1 0 0 0,0 2 0 0 0,17-13 1 0 0,155-84 38 0 0,-177 106-45 0 0,-1 0 0 0 0,1 1 0 0 0,-1 0 0 0 0,12-1 0 0 0,23-8 0 0 0,-15 2 0 0 0,1 2 0 0 0,0 0 0 0 0,0 3 0 0 0,0 0 0 0 0,1 2 0 0 0,40 1 0 0 0,-51 2 0 0 0,83 4 0 0 0,-94-4 0 0 0,-1 2 0 0 0,0-1 0 0 0,1 1 0 0 0,-1 1 0 0 0,0-1 0 0 0,0 2 0 0 0,0-1 0 0 0,0 1 0 0 0,11 7 0 0 0,12 11 0 0 0,-17-13 0 0 0,-1 0 0 0 0,22 21 0 0 0,-12-13 0 0 0,-19-14 0 0 0,-1-1 0 0 0,1 0 0 0 0,-1 1 0 0 0,1 0 0 0 0,-1 0 0 0 0,0 0 0 0 0,4 5 0 0 0,6 13 0 0 0,20 26 0 0 0,-28-42 0 0 0,1 0 0 0 0,-1 1 0 0 0,1 0 0 0 0,-2 0 0 0 0,1 0 0 0 0,-1 1 0 0 0,0-1 0 0 0,0 1 0 0 0,0 0 0 0 0,-1 0 0 0 0,0 0 0 0 0,3 13 0 0 0,5 25 0 0 0,2 10 0 0 0,-8 4 0 0 0,3 77 0 0 0,-7-125 0 0 0,-1 1 0 0 0,0-1 0 0 0,-1 0 0 0 0,0 1 0 0 0,-1-1 0 0 0,0 0 0 0 0,0 0 0 0 0,-2 0 0 0 0,1 0 0 0 0,-1 0 0 0 0,-1-1 0 0 0,0 0 0 0 0,0 0 0 0 0,-13 17 0 0 0,-9 9 0 0 0,24-31 0 0 0,0 0 0 0 0,-1 0 0 0 0,0 0 0 0 0,0 0 0 0 0,0-1 0 0 0,0 0 0 0 0,-1 0 0 0 0,-8 6 0 0 0,1-3 0 0 0,0-2 0 0 0,0 1 0 0 0,0-2 0 0 0,-1 1 0 0 0,1-2 0 0 0,-1 0 0 0 0,-14 2 0 0 0,19-4 0 0 0,1 0 0 0 0,-1 0 0 0 0,0-1 0 0 0,0 0 0 0 0,1-1 0 0 0,-1 0 0 0 0,0 0 0 0 0,1 0 0 0 0,-1-1 0 0 0,1 0 0 0 0,0-1 0 0 0,-1 0 0 0 0,-10-6 0 0 0,-13-10 0 0 0,18 12 0 0 0,1-1 0 0 0,0 0 0 0 0,0-1 0 0 0,1 0 0 0 0,-15-16 0 0 0,-37-41 0 0 0,37 41 0 0 0,-27-36 0 0 0,45 51 0 0 0,1-1 0 0 0,0 0 0 0 0,1 0 0 0 0,0 0 0 0 0,1-1 0 0 0,0 0 0 0 0,-3-15 0 0 0,6 21 0 0 0,-12-47 0 0 0,-10-83 0 0 0,22 118 0 0 0,1 1 0 0 0,1-1 0 0 0,0 0 0 0 0,2 0 0 0 0,0 0 0 0 0,1 1 0 0 0,0-1 0 0 0,13-33 0 0 0,-4 19 0 0 0,3 0 0 0 0,0 1 0 0 0,33-48 0 0 0,32-42 0 0 0,-75 112 0 0 0,1 1 0 0 0,0-1 0 0 0,0 1 0 0 0,0 0 0 0 0,1 0 0 0 0,0 1 0 0 0,1 0 0 0 0,0 0 0 0 0,0 1 0 0 0,0 0 0 0 0,14-7 0 0 0,22-15 0 0 0,-37 23 0 0 0,0 0 0 0 0,0 1 0 0 0,0 0 0 0 0,1 0 0 0 0,-1 1 0 0 0,17-5 0 0 0,25-11 0 0 0,-41 15 0 0 0,1 0 0 0 0,0 1 0 0 0,0 0 0 0 0,13-2 0 0 0,16-2 0 0 0,1 1 0 0 0,0 3 0 0 0,0 1 0 0 0,0 2 0 0 0,1 1 0 0 0,64 12 0 0 0,-89-9 0 0 0,-1 0 0 0 0,0 1 0 0 0,0 1 0 0 0,17 10 0 0 0,-5-3 0 0 0,-14-5 0 0 0,1 1 0 0 0,-1 1 0 0 0,-1 0 0 0 0,1 0 0 0 0,-2 1 0 0 0,0 1 0 0 0,0 0 0 0 0,10 16 0 0 0,-18-25 0 0 0,7 8 0 0 0,0 1 0 0 0,-1 1 0 0 0,0 0 0 0 0,-1 0 0 0 0,8 23 0 0 0,1 4 0 0 0,-12-32 0 0 0,-1 0 0 0 0,0 0 0 0 0,0 0 0 0 0,-1 0 0 0 0,0 0 0 0 0,-1 0 0 0 0,2 15 0 0 0,4 117 0 0 0,-3-90 0 0 0,-2 1 0 0 0,-5 61 0 0 0,0-70 0 0 0,-3-1 0 0 0,-1 0 0 0 0,-2-1 0 0 0,-25 69 0 0 0,30-100 0 0 0,0-1 0 0 0,0 0 0 0 0,-1 0 0 0 0,0 0 0 0 0,0-1 0 0 0,0 1 0 0 0,-13 11 0 0 0,18-19 0 0 0,-10 18 0 0 0,9-16 0 0 0,0 1 0 0 0,-1-1 0 0 0,1 0 0 0 0,0 1 0 0 0,-1-1 0 0 0,1 0 0 0 0,-1 0 0 0 0,0 0 0 0 0,1 0 0 0 0,-1 0 0 0 0,0 0 0 0 0,-3 2 0 0 0,-6 3 0 0 0,0-1 0 0 0,-1 0 0 0 0,1-1 0 0 0,-24 7 0 0 0,31-11 0 0 0,0 0 0 0 0,0 0 0 0 0,0 0 0 0 0,0 0 0 0 0,-1-1 0 0 0,1 1 0 0 0,0-1 0 0 0,0 0 0 0 0,0-1 0 0 0,-1 1 0 0 0,1-1 0 0 0,0 0 0 0 0,0 0 0 0 0,0 0 0 0 0,0 0 0 0 0,0-1 0 0 0,0 0 0 0 0,0 1 0 0 0,0-2 0 0 0,-5-3 0 0 0,-91-78 0 0 0,-101-144 0 0 0,173 188 0 0 0,-40-81 0 0 0,58 100 0 0 0,-4-11 0 0 0,1 1 0 0 0,-12-48 0 0 0,12 35 0 0 0,8 20 0 0 0,0 0 0 0 0,2 0 0 0 0,1-1 0 0 0,1 1 0 0 0,3-38 0 0 0,-1 7 0 0 0,-1 41 0 0 0,-1 5 0 0 0,1 1 0 0 0,0 0 0 0 0,1 0 0 0 0,0-1 0 0 0,0 1 0 0 0,1 0 0 0 0,0 0 0 0 0,0 0 0 0 0,4-9 0 0 0,15-25 0 0 0,51-77 0 0 0,-62 105 0 0 0,1 0 0 0 0,1 0 0 0 0,0 1 0 0 0,0 1 0 0 0,2 0 0 0 0,-1 1 0 0 0,2 0 0 0 0,26-14 0 0 0,-13 11 0 0 0,0 1 0 0 0,1 2 0 0 0,0 1 0 0 0,1 1 0 0 0,0 2 0 0 0,1 0 0 0 0,0 3 0 0 0,-1 0 0 0 0,48 1 0 0 0,-68 3 0 0 0,12 0 0 0 0,-1 0 0 0 0,0 1 0 0 0,0 1 0 0 0,0 1 0 0 0,0 0 0 0 0,32 11 0 0 0,-35-7 0 0 0,12 2 0 0 0,0 2 0 0 0,-1 1 0 0 0,0 2 0 0 0,-1 0 0 0 0,51 36 0 0 0,-12 1 0 0 0,-46-36 0 0 0,-1 1 0 0 0,19 18 0 0 0,-8-2 0 0 0,32 43 0 0 0,-54-62 0 0 0,1 0 0 0 0,-2 1 0 0 0,0 0 0 0 0,-1 1 0 0 0,0 0 0 0 0,7 23 0 0 0,6 7 0 0 0,-17-39 0 0 0,1 0 0 0 0,-1 0 0 0 0,0 1 0 0 0,-1-1 0 0 0,1 1 0 0 0,-1 0 0 0 0,1 9 0 0 0,12 76 0 0 0,-8-54 0 0 0,-1 1 0 0 0,0 48 0 0 0,-5-57 0 0 0,-2 0 0 0 0,-6 39 0 0 0,5-59 0 0 0,-1 0 0 0 0,0 0 0 0 0,0 0 0 0 0,-1 0 0 0 0,0 0 0 0 0,-1-1 0 0 0,0 0 0 0 0,-1 0 0 0 0,-11 15 0 0 0,12-19 0 0 0,1-1 0 0 0,-1 0 0 0 0,1 0 0 0 0,-1 0 0 0 0,0-1 0 0 0,-1 0 0 0 0,1 0 0 0 0,0 0 0 0 0,-1-1 0 0 0,0 1 0 0 0,0-1 0 0 0,0-1 0 0 0,-7 2 0 0 0,-4 0 0 0 0,0-1 0 0 0,-30 0 0 0 0,34-2 0 0 0,0-1 0 0 0,0 0 0 0 0,0-2 0 0 0,1 1 0 0 0,-1-1 0 0 0,1-1 0 0 0,-1 0 0 0 0,1-1 0 0 0,1 0 0 0 0,-17-10 0 0 0,-3-5 0 0 0,1-2 0 0 0,-34-31 0 0 0,22 17 0 0 0,19 16 0 0 0,1-1 0 0 0,1-1 0 0 0,0-1 0 0 0,2 0 0 0 0,1-2 0 0 0,1 0 0 0 0,-19-38 0 0 0,25 43 0 0 0,5 10 0 0 0,1 1 0 0 0,0 0 0 0 0,1-1 0 0 0,-1 0 0 0 0,2 0 0 0 0,0 0 0 0 0,0-1 0 0 0,1 1 0 0 0,-2-21 0 0 0,-1-57 0 0 0,2 57 0 0 0,1 1 0 0 0,4-44 0 0 0,1 63 0 0 0,0-1 0 0 0,1 1 0 0 0,1 0 0 0 0,-1 0 0 0 0,2 1 0 0 0,-1-1 0 0 0,1 1 0 0 0,1 0 0 0 0,0 1 0 0 0,8-10 0 0 0,20-29 0 0 0,-28 41 0 0 0,-1 0 0 0 0,2 0 0 0 0,-1 1 0 0 0,1 0 0 0 0,0 1 0 0 0,0-1 0 0 0,12-4 0 0 0,6-6 0 0 0,-22 13 0 0 0,1 0 0 0 0,0 0 0 0 0,0 1 0 0 0,0 0 0 0 0,0 0 0 0 0,8-2 0 0 0,12-5 0 0 0,0 1 0 0 0,1 0 0 0 0,0 2 0 0 0,0 0 0 0 0,0 2 0 0 0,1 1 0 0 0,0 1 0 0 0,-1 1 0 0 0,1 2 0 0 0,0 0 0 0 0,-1 2 0 0 0,1 1 0 0 0,40 11 0 0 0,-52-9 0 0 0,-1 0 0 0 0,1 1 0 0 0,-1 0 0 0 0,0 1 0 0 0,15 12 0 0 0,23 13 0 0 0,-36-24 0 0 0,0 0 0 0 0,-1 2 0 0 0,0-1 0 0 0,0 2 0 0 0,18 19 0 0 0,10 23 0 0 0,-12-12 0 0 0,-22-31 0 0 0,4 4 0 0 0,-1 0 0 0 0,0 0 0 0 0,14 28 0 0 0,-16-19 0 0 0,-1 1 0 0 0,-1 0 0 0 0,-1 0 0 0 0,-1 1 0 0 0,-2 0 0 0 0,0 0 0 0 0,0 33 0 0 0,-3 5 0 0 0,0-31 0 0 0,-1 1 0 0 0,-1 0 0 0 0,-2-1 0 0 0,-7 38 0 0 0,5-50 0 0 0,0-1 0 0 0,-2 0 0 0 0,0 0 0 0 0,-1 0 0 0 0,0-1 0 0 0,-2-1 0 0 0,-1 1 0 0 0,0-1 0 0 0,-1-1 0 0 0,-19 22 0 0 0,28-37 0 0 0,0 1 0 0 0,0-1 0 0 0,0 0 0 0 0,0 0 0 0 0,0 0 0 0 0,-1 0 0 0 0,1-1 0 0 0,0 1 0 0 0,-1-1 0 0 0,1 0 0 0 0,-1 0 0 0 0,-3 1 0 0 0,-11 3 0 0 0,12-3 0 0 0,-1 1 0 0 0,1-1 0 0 0,-1-1 0 0 0,0 1 0 0 0,0-1 0 0 0,0 0 0 0 0,0 0 0 0 0,0-1 0 0 0,0 0 0 0 0,0-1 0 0 0,-11-1 0 0 0,12 0 0 0 0,-1-1 0 0 0,0 0 0 0 0,1-1 0 0 0,-1 1 0 0 0,1-1 0 0 0,0 0 0 0 0,0-1 0 0 0,1 0 0 0 0,-1 0 0 0 0,1 0 0 0 0,-6-8 0 0 0,-10-9 0 0 0,-11-12 0 0 0,-41-57 0 0 0,61 74 0 0 0,-64-107 0 0 0,68 108 0 0 0,1 0 0 0 0,0-1 0 0 0,1 0 0 0 0,1 0 0 0 0,-6-35 0 0 0,8 35 0 0 0,-2-20 0 0 0,-1-50 0 0 0,6 76 0 0 0,1 0 0 0 0,0 0 0 0 0,0 1 0 0 0,1-1 0 0 0,0 0 0 0 0,1 1 0 0 0,0-1 0 0 0,1 1 0 0 0,6-12 0 0 0,2 1 0 0 0,0 1 0 0 0,2 0 0 0 0,0 1 0 0 0,1 1 0 0 0,26-25 0 0 0,-24 30 0 0 0,-13 10 0 0 0,-1 0 0 0 0,1 1 0 0 0,0-1 0 0 0,0 1 0 0 0,0 0 0 0 0,0 0 0 0 0,0 0 0 0 0,0 0 0 0 0,0 1 0 0 0,1 0 0 0 0,7-2 0 0 0,32-10 0 0 0,7-1 0 0 0,-28 11 0 0 0,0 2 0 0 0,0 0 0 0 0,0 2 0 0 0,0 0 0 0 0,0 2 0 0 0,0 0 0 0 0,0 2 0 0 0,-1 0 0 0 0,0 2 0 0 0,0 0 0 0 0,-1 1 0 0 0,1 2 0 0 0,33 20 0 0 0,-27-12 0 0 0,89 64 0 0 0,-103-71 0 0 0,-1 1 0 0 0,-1 0 0 0 0,0 0 0 0 0,-1 1 0 0 0,-1 1 0 0 0,13 19 0 0 0,7 8 0 0 0,-25-35 0 0 0,0-1 0 0 0,-1 1 0 0 0,1 0 0 0 0,-1 0 0 0 0,-1 1 0 0 0,1-1 0 0 0,-1 1 0 0 0,3 9 0 0 0,-3-9 0 0 0,-1 0 0 0 0,2 0 0 0 0,-1 0 0 0 0,1-1 0 0 0,4 7 0 0 0,-5-8 0 0 0,0-1 0 0 0,0 1 0 0 0,0 0 0 0 0,-1 0 0 0 0,0 0 0 0 0,0 0 0 0 0,0 0 0 0 0,-1 0 0 0 0,2 8 0 0 0,9 67 0 0 0,-5-39 0 0 0,2 76 0 0 0,-8-77 0 0 0,0-9 0 0 0,-2 0 0 0 0,0 0 0 0 0,-9 44 0 0 0,7-70 0 0 0,0 1 0 0 0,-1-1 0 0 0,0 0 0 0 0,0 0 0 0 0,0 0 0 0 0,0-1 0 0 0,-8 7 0 0 0,9-9 0 0 0,-1 0 0 0 0,1 1 0 0 0,-1-1 0 0 0,1-1 0 0 0,-1 1 0 0 0,0-1 0 0 0,0 1 0 0 0,0-1 0 0 0,0 0 0 0 0,0 0 0 0 0,0-1 0 0 0,0 1 0 0 0,0-1 0 0 0,0 0 0 0 0,0 0 0 0 0,0 0 0 0 0,0-1 0 0 0,0 1 0 0 0,0-1 0 0 0,0 0 0 0 0,0 0 0 0 0,1-1 0 0 0,-1 1 0 0 0,0-1 0 0 0,1 0 0 0 0,-1 0 0 0 0,1 0 0 0 0,-1 0 0 0 0,1 0 0 0 0,-4-5 0 0 0,-9-6 0 0 0,1-2 0 0 0,1 1 0 0 0,0-2 0 0 0,-17-25 0 0 0,24 31 0 0 0,-9-13 0 0 0,2 0 0 0 0,1-1 0 0 0,1 0 0 0 0,0-1 0 0 0,2 0 0 0 0,1-1 0 0 0,-5-27 0 0 0,4 9 0 0 0,3-1 0 0 0,1 0 0 0 0,1-68 0 0 0,4 100 0 0 0,1 0 0 0 0,1 0 0 0 0,1 0 0 0 0,0 1 0 0 0,0-1 0 0 0,1 1 0 0 0,1-1 0 0 0,0 1 0 0 0,0 0 0 0 0,1 1 0 0 0,1-1 0 0 0,8-13 0 0 0,-13 24 0 0 0,2-2 0 0 0,1 0 0 0 0,-1-1 0 0 0,0 0 0 0 0,-1 0 0 0 0,1 0 0 0 0,-1 0 0 0 0,0 0 0 0 0,0 0 0 0 0,0-1 0 0 0,2-6 0 0 0,8-7 0 0 0,-2 6 0 0 0,-6 6 0 0 0,1 1 0 0 0,-1-1 0 0 0,1 1 0 0 0,-1 0 0 0 0,1 0 0 0 0,1 1 0 0 0,-1-1 0 0 0,1 1 0 0 0,0 1 0 0 0,0-1 0 0 0,0 1 0 0 0,9-4 0 0 0,12-2 0 0 0,-21 6 0 0 0,1 0 0 0 0,-1 1 0 0 0,1 0 0 0 0,-1 0 0 0 0,1 1 0 0 0,0-1 0 0 0,11 1 0 0 0,9 0 0 0 0,-17 0 0 0 0,0 0 0 0 0,0 1 0 0 0,0 0 0 0 0,0 1 0 0 0,0 0 0 0 0,0 1 0 0 0,0 0 0 0 0,-1 0 0 0 0,1 1 0 0 0,-1 0 0 0 0,1 1 0 0 0,9 5 0 0 0,3 5 0 0 0,0 1 0 0 0,-2 0 0 0 0,1 2 0 0 0,-2 0 0 0 0,-1 2 0 0 0,0 0 0 0 0,-1 0 0 0 0,23 37 0 0 0,-32-42 0 0 0,0-2 0 0 0,0 0 0 0 0,-1 1 0 0 0,-1 0 0 0 0,0 0 0 0 0,7 26 0 0 0,-8-20 0 0 0,1-1 0 0 0,11 25 0 0 0,-10-28 0 0 0,-1 1 0 0 0,-1-1 0 0 0,7 32 0 0 0,19 95 0 0 0,-19-100 0 0 0,-2 1 0 0 0,-2 1 0 0 0,3 66 0 0 0,-2 108 0 0 0,-18-166 0 0 0,9-51 0 0 0,0-1 0 0 0,0 1 0 0 0,0 0 0 0 0,-1 0 0 0 0,1 0 0 0 0,0-1 0 0 0,0 1 0 0 0,-1 0 0 0 0,1-1 0 0 0,-1 1 0 0 0,1 0 0 0 0,0-1 0 0 0,-1 1 0 0 0,1 0 0 0 0,-1-1 0 0 0,1 1 0 0 0,-1-1 0 0 0,0 1 0 0 0,1-1 0 0 0,-1 1 0 0 0,0-1 0 0 0,-1 1 0 0 0,-6 6 0 0 0,7-6 0 0 0,0-1 0 0 0,1 1 0 0 0,-1-1 0 0 0,1 0 0 0 0,-1 1 0 0 0,0-1 0 0 0,1 0 0 0 0,-1 1 0 0 0,0-1 0 0 0,1 0 0 0 0,-1 0 0 0 0,0 0 0 0 0,0 0 0 0 0,1 0 0 0 0,-1 0 0 0 0,0 0 0 0 0,1 0 0 0 0,-1 0 0 0 0,0 0 0 0 0,0 0 0 0 0,1 0 0 0 0,-1 0 0 0 0,0 0 0 0 0,1-1 0 0 0,-1 1 0 0 0,0 0 0 0 0,1-1 0 0 0,-1 1 0 0 0,0 0 0 0 0,1-1 0 0 0,-1 1 0 0 0,1-1 0 0 0,-1 1 0 0 0,1-1 0 0 0,-1 1 0 0 0,1-1 0 0 0,-1 1 0 0 0,1-1 0 0 0,-1 0 0 0 0,1 0 0 0 0,0 1 0 0 0,-6-6 0 0 0,0-1 0 0 0,1 1 0 0 0,-1-1 0 0 0,2 0 0 0 0,-1 0 0 0 0,1-1 0 0 0,0 1 0 0 0,1-1 0 0 0,0 0 0 0 0,-3-10 0 0 0,-19-38 0 0 0,17 41 0 0 0,1 0 0 0 0,0-1 0 0 0,1 0 0 0 0,-5-24 0 0 0,-14-37 0 0 0,11 39 0 0 0,2-1 0 0 0,1-1 0 0 0,-8-64 0 0 0,5 45 0 0 0,10 45 0 0 0,0-1 0 0 0,1 1 0 0 0,0 0 0 0 0,0-24 0 0 0,2 3 0 0 0,0 3 0 0 0,2 0 0 0 0,5-41 0 0 0,-5 66 0 0 0,0 0 0 0 0,1 1 0 0 0,0-1 0 0 0,0 0 0 0 0,1 0 0 0 0,5-8 0 0 0,-7 13 0 0 0,0-1 0 0 0,1 1 0 0 0,0 0 0 0 0,-1 0 0 0 0,1 0 0 0 0,0 0 0 0 0,0 0 0 0 0,0 1 0 0 0,0-1 0 0 0,0 1 0 0 0,1-1 0 0 0,-1 1 0 0 0,0 0 0 0 0,1 0 0 0 0,-1 0 0 0 0,6-2 0 0 0,-6 3 0 0 0,-1 0 0 0 0,1-1 0 0 0,0 1 0 0 0,0-1 0 0 0,-1 0 0 0 0,1 1 0 0 0,0-1 0 0 0,-1 0 0 0 0,1 0 0 0 0,0 0 0 0 0,-1 0 0 0 0,3-2 0 0 0,-3 2 0 0 0,0 0 0 0 0,0 0 0 0 0,0 0 0 0 0,0 1 0 0 0,0-1 0 0 0,0 0 0 0 0,0 1 0 0 0,1-1 0 0 0,-1 1 0 0 0,0-1 0 0 0,0 1 0 0 0,1 0 0 0 0,-1-1 0 0 0,0 1 0 0 0,1 0 0 0 0,-1 0 0 0 0,2 0 0 0 0,9 0 0 0 0,1 0 0 0 0,-1 0 0 0 0,1 2 0 0 0,0-1 0 0 0,-1 2 0 0 0,0 0 0 0 0,0 0 0 0 0,0 1 0 0 0,0 0 0 0 0,0 1 0 0 0,15 9 0 0 0,-12-5 0 0 0,-1 0 0 0 0,0 1 0 0 0,0 1 0 0 0,-1 0 0 0 0,-1 1 0 0 0,1 0 0 0 0,-2 1 0 0 0,13 18 0 0 0,0-6 0 0 0,8 10 0 0 0,-20-14 0 0 0,2 2 0 0 0,27 37 0 0 0,-10-28 0 0 0,-16 3 0 0 0,0-8 0 0 0,-4-11 0 0 0,-2 1 0 0 0,0 0 0 0 0,-1 0 0 0 0,9 26 0 0 0,2 3 0 0 0,-16-40 0 0 0,0 0 0 0 0,0 0 0 0 0,-1 0 0 0 0,0 0 0 0 0,0 0 0 0 0,1 10 0 0 0,-1-9 0 0 0,0 0 0 0 0,0 0 0 0 0,0 0 0 0 0,1-1 0 0 0,0 1 0 0 0,5 7 0 0 0,9 25 0 0 0,-5-9 0 0 0,-10-25 0 0 0,1 0 0 0 0,-1 1 0 0 0,0-1 0 0 0,-1 1 0 0 0,1-1 0 0 0,-1 1 0 0 0,0 0 0 0 0,0 9 0 0 0,-1 91 0 0 0,0-104 0 0 0,0-1 0 0 0,0 0 0 0 0,-1 0 0 0 0,1 0 0 0 0,0 0 0 0 0,0 0 0 0 0,-1 0 0 0 0,1 0 0 0 0,-1 0 0 0 0,1 0 0 0 0,-1 0 0 0 0,1 0 0 0 0,-1 0 0 0 0,0 0 0 0 0,1 0 0 0 0,-1 0 0 0 0,0 0 0 0 0,0-1 0 0 0,0 1 0 0 0,0 0 0 0 0,1-1 0 0 0,-1 1 0 0 0,-2 0 0 0 0,-31 9 0 0 0,23-9 0 0 0,1-1 0 0 0,0 0 0 0 0,0 0 0 0 0,-1-1 0 0 0,-13-3 0 0 0,16 1 0 0 0,1-1 0 0 0,-1 0 0 0 0,1-1 0 0 0,0 1 0 0 0,0-2 0 0 0,0 1 0 0 0,1 0 0 0 0,-1-1 0 0 0,1-1 0 0 0,1 1 0 0 0,-1-1 0 0 0,-5-8 0 0 0,-25-27 0 0 0,32 38 0 0 0,1 0 0 0 0,-1 0 0 0 0,1 0 0 0 0,0-1 0 0 0,0 1 0 0 0,0-1 0 0 0,1 0 0 0 0,-4-8 0 0 0,-5-12 0 0 0,-21-29 0 0 0,-41-83 0 0 0,67 121 0 0 0,0 0 0 0 0,0 0 0 0 0,2 0 0 0 0,0-1 0 0 0,1 1 0 0 0,1-1 0 0 0,-1-21 0 0 0,1-8 0 0 0,0 34 0 0 0,1-1 0 0 0,1 1 0 0 0,0-1 0 0 0,0 1 0 0 0,1-1 0 0 0,1 1 0 0 0,0-1 0 0 0,8-21 0 0 0,-6 21 0 0 0,-2 6 0 0 0,0 1 0 0 0,1-1 0 0 0,0 0 0 0 0,0 1 0 0 0,0 0 0 0 0,1-1 0 0 0,5-6 0 0 0,55-21 0 0 0,-61 33 0 0 0,-1-1 0 0 0,1 1 0 0 0,0 0 0 0 0,0 0 0 0 0,-1 0 0 0 0,1 0 0 0 0,0 1 0 0 0,0-1 0 0 0,0 1 0 0 0,0 0 0 0 0,0-1 0 0 0,0 1 0 0 0,0 0 0 0 0,0 1 0 0 0,0-1 0 0 0,5 2 0 0 0,48 15 0 0 0,-37-10 0 0 0,-10-3 0 0 0,0 0 0 0 0,0 1 0 0 0,0-1 0 0 0,-1 2 0 0 0,0-1 0 0 0,1 1 0 0 0,8 9 0 0 0,50 54 0 0 0,-42-41 0 0 0,11 10 0 0 0,54 77 0 0 0,-80-101 0 0 0,-6-9 0 0 0,0 0 0 0 0,0 0 0 0 0,-1 0 0 0 0,0 0 0 0 0,0 1 0 0 0,0-1 0 0 0,-1 1 0 0 0,3 8 0 0 0,-4-9 0 0 0,1 1 0 0 0,0-1 0 0 0,0 0 0 0 0,0-1 0 0 0,1 1 0 0 0,0 0 0 0 0,-1-1 0 0 0,6 7 0 0 0,-5-8 0 0 0,0 1 0 0 0,0-1 0 0 0,-1 1 0 0 0,0 0 0 0 0,0 0 0 0 0,0 0 0 0 0,0 0 0 0 0,0 0 0 0 0,-1 0 0 0 0,0 1 0 0 0,1 6 0 0 0,4 25 0 0 0,13 43 0 0 0,-11-53 0 0 0,-2-1 0 0 0,-1 1 0 0 0,-1 0 0 0 0,1 32 0 0 0,-4-13 0 0 0,0-30 0 0 0,0 0 0 0 0,-1 1 0 0 0,0-1 0 0 0,-1 0 0 0 0,-1 1 0 0 0,0-1 0 0 0,-1 0 0 0 0,-7 19 0 0 0,7-29 0 0 0,1 0 0 0 0,-1-1 0 0 0,0 1 0 0 0,-1-1 0 0 0,1 0 0 0 0,-1 0 0 0 0,1 0 0 0 0,-1-1 0 0 0,-1 1 0 0 0,1-1 0 0 0,0 0 0 0 0,-1 0 0 0 0,1 0 0 0 0,-1-1 0 0 0,0 0 0 0 0,0 0 0 0 0,0 0 0 0 0,0 0 0 0 0,0-1 0 0 0,0 0 0 0 0,-1 0 0 0 0,1 0 0 0 0,0-1 0 0 0,0 1 0 0 0,-1-1 0 0 0,1-1 0 0 0,0 1 0 0 0,-1-1 0 0 0,1 0 0 0 0,0 0 0 0 0,0 0 0 0 0,0-1 0 0 0,0 0 0 0 0,0 0 0 0 0,0 0 0 0 0,0 0 0 0 0,0-1 0 0 0,1 0 0 0 0,0 0 0 0 0,-1 0 0 0 0,-5-6 0 0 0,-8-9 0 0 0,0-1 0 0 0,1 0 0 0 0,-22-34 0 0 0,31 42 0 0 0,2 0 0 0 0,-1 0 0 0 0,1-1 0 0 0,1 1 0 0 0,0-1 0 0 0,1-1 0 0 0,0 1 0 0 0,-2-20 0 0 0,-22-99 0 0 0,26 116 0 0 0,-3-12 0 0 0,2 0 0 0 0,0-49 0 0 0,4 66 0 0 0,0 1 0 0 0,0-1 0 0 0,1 1 0 0 0,0-1 0 0 0,1 1 0 0 0,0 0 0 0 0,0 0 0 0 0,1 0 0 0 0,1 0 0 0 0,-1 1 0 0 0,12-16 0 0 0,11-27 0 0 0,-25 48 0 0 0,1 0 0 0 0,-1 0 0 0 0,1 0 0 0 0,0 0 0 0 0,0 0 0 0 0,0 1 0 0 0,0 0 0 0 0,1-1 0 0 0,-1 1 0 0 0,1 0 0 0 0,-1 1 0 0 0,1-1 0 0 0,0 0 0 0 0,-1 1 0 0 0,1 0 0 0 0,0 0 0 0 0,0 0 0 0 0,0 1 0 0 0,0-1 0 0 0,8 1 0 0 0,12-1 0 0 0,1 1 0 0 0,28 3 0 0 0,-42-2 0 0 0,-6 0 0 0 0,0 0 0 0 0,0 0 0 0 0,-1 0 0 0 0,1 0 0 0 0,0 1 0 0 0,0 0 0 0 0,-1 0 0 0 0,1 0 0 0 0,-1 0 0 0 0,1 1 0 0 0,-1 0 0 0 0,0 0 0 0 0,0 0 0 0 0,0 0 0 0 0,-1 1 0 0 0,5 4 0 0 0,13 12 0 0 0,6-3 0 0 0,-10 8 0 0 0,7-6 0 0 0,31 57 0 0 0,-42-58 0 0 0,7 15 0 0 0,20 56 0 0 0,-10-4 0 0 0,2 42 0 0 0,-32-120 0 0 0,1-1 0 0 0,-1 0 0 0 0,0 1 0 0 0,0-1 0 0 0,-1 1 0 0 0,0-1 0 0 0,-3 10 0 0 0,-3 37 0 0 0,8-39 0 0 0,-2 0 0 0 0,0 0 0 0 0,-1 0 0 0 0,-5 21 0 0 0,7-32 0 0 0,-1-1 0 0 0,1 1 0 0 0,-1 0 0 0 0,0-1 0 0 0,0 1 0 0 0,-1-1 0 0 0,1 1 0 0 0,0-1 0 0 0,-1 1 0 0 0,0-1 0 0 0,1 0 0 0 0,-1 0 0 0 0,0 0 0 0 0,0 0 0 0 0,0 0 0 0 0,0 0 0 0 0,-1 0 0 0 0,1-1 0 0 0,0 1 0 0 0,-1-1 0 0 0,1 0 0 0 0,-1 1 0 0 0,1-1 0 0 0,-1 0 0 0 0,0-1 0 0 0,1 1 0 0 0,-1 0 0 0 0,0-1 0 0 0,-4 1 0 0 0,5-2 0 0 0,0 1 0 0 0,0-1 0 0 0,0 1 0 0 0,0-1 0 0 0,1 0 0 0 0,-1 0 0 0 0,0 0 0 0 0,1 0 0 0 0,-1 0 0 0 0,0 0 0 0 0,1 0 0 0 0,-1 0 0 0 0,1-1 0 0 0,0 1 0 0 0,-1-1 0 0 0,1 1 0 0 0,0-1 0 0 0,0 1 0 0 0,0-1 0 0 0,0 0 0 0 0,0 1 0 0 0,0-1 0 0 0,0-2 0 0 0,-7-9 0 0 0,-4-1 0 0 0,7 8 0 0 0,0 0 0 0 0,0 0 0 0 0,1-1 0 0 0,0 1 0 0 0,-5-12 0 0 0,-4-14 0 0 0,0 0 0 0 0,2-1 0 0 0,2-1 0 0 0,1 0 0 0 0,1 0 0 0 0,2-1 0 0 0,2 0 0 0 0,1 1 0 0 0,4-54 0 0 0,12 10 0 0 0,-12 72 0 0 0,0 0 0 0 0,1 0 0 0 0,0 0 0 0 0,0 1 0 0 0,0-1 0 0 0,1 1 0 0 0,-1 0 0 0 0,1 0 0 0 0,1 0 0 0 0,-1 0 0 0 0,1 1 0 0 0,6-5 0 0 0,-6 4 0 0 0,-2 3 0 0 0,0 0 0 0 0,1 1 0 0 0,-1-1 0 0 0,1 1 0 0 0,-1 0 0 0 0,1 0 0 0 0,-1 0 0 0 0,1 1 0 0 0,0-1 0 0 0,-1 1 0 0 0,1 0 0 0 0,0 0 0 0 0,-1 0 0 0 0,1 1 0 0 0,0-1 0 0 0,-1 1 0 0 0,5 1 0 0 0,1-1 0 0 0,0 1 0 0 0,-1 1 0 0 0,1 0 0 0 0,-1 0 0 0 0,17 9 0 0 0,33 36 0 0 0,-56-47 0 0 0,0 1 0 0 0,-1 0 0 0 0,1 0 0 0 0,0-1 0 0 0,0 1 0 0 0,-1 0 0 0 0,0 1 0 0 0,1-1 0 0 0,-1 0 0 0 0,0 0 0 0 0,0 1 0 0 0,0-1 0 0 0,0 0 0 0 0,0 1 0 0 0,-1-1 0 0 0,1 5 0 0 0,7 19 0 0 0,16 13 0 0 0,-18-31 0 0 0,-1 0 0 0 0,0 1 0 0 0,0-1 0 0 0,-1 1 0 0 0,5 12 0 0 0,0 7 0 0 0,-2 1 0 0 0,0 0 0 0 0,-2 1 0 0 0,-1 0 0 0 0,0 40 0 0 0,0 14 0 0 0,-1-65 0 0 0,-1-1 0 0 0,-1 1 0 0 0,-1-1 0 0 0,0 1 0 0 0,-2-1 0 0 0,0 0 0 0 0,-1 1 0 0 0,-9 32 0 0 0,10-48 0 0 0,1 0 0 0 0,-1 0 0 0 0,0 0 0 0 0,0 0 0 0 0,0 0 0 0 0,0 0 0 0 0,0-1 0 0 0,-1 1 0 0 0,1-1 0 0 0,-1 0 0 0 0,0 1 0 0 0,1-1 0 0 0,-1-1 0 0 0,0 1 0 0 0,0 0 0 0 0,0-1 0 0 0,-6 3 0 0 0,7-3 0 0 0,0-1 0 0 0,0 0 0 0 0,0 1 0 0 0,-1-1 0 0 0,1 0 0 0 0,0 0 0 0 0,0 0 0 0 0,0 0 0 0 0,0 0 0 0 0,0 0 0 0 0,0-1 0 0 0,0 1 0 0 0,0-1 0 0 0,0 0 0 0 0,0 1 0 0 0,0-1 0 0 0,0 0 0 0 0,0 0 0 0 0,0 0 0 0 0,0 0 0 0 0,1-1 0 0 0,-1 1 0 0 0,0 0 0 0 0,1-1 0 0 0,-1 1 0 0 0,-1-4 0 0 0,-16-17 0 0 0,13 14 0 0 0,0 1 0 0 0,0-1 0 0 0,1 1 0 0 0,0-2 0 0 0,0 1 0 0 0,-5-15 0 0 0,-11-22 0 0 0,1-3 0 0 0,12 18 0 0 0,3 14 0 0 0,1-1 0 0 0,0 0 0 0 0,1 0 0 0 0,0-27 0 0 0,2 20 0 0 0,2 0 0 0 0,1-1 0 0 0,5-25 0 0 0,-5 42 0 0 0,0-1 0 0 0,1 1 0 0 0,0-1 0 0 0,1 1 0 0 0,-1 0 0 0 0,2 0 0 0 0,-1 1 0 0 0,1-1 0 0 0,0 1 0 0 0,1 0 0 0 0,0 0 0 0 0,7-6 0 0 0,-4 2 0 0 0,-8 9 0 0 0,1 0 0 0 0,-1 0 0 0 0,1 0 0 0 0,-1 1 0 0 0,1-1 0 0 0,0 0 0 0 0,-1 1 0 0 0,1-1 0 0 0,0 1 0 0 0,0-1 0 0 0,0 1 0 0 0,1 0 0 0 0,-1 0 0 0 0,0 0 0 0 0,0 0 0 0 0,1 0 0 0 0,-1 0 0 0 0,0 1 0 0 0,1-1 0 0 0,3 1 0 0 0,-2-1 0 0 0,1 1 0 0 0,0 1 0 0 0,0-1 0 0 0,-1 1 0 0 0,1-1 0 0 0,0 1 0 0 0,-1 1 0 0 0,1-1 0 0 0,-1 0 0 0 0,0 1 0 0 0,1 0 0 0 0,6 5 0 0 0,-3-3 0 0 0,-6-4 0 0 0,0 1 0 0 0,-1 0 0 0 0,1-1 0 0 0,-1 1 0 0 0,1 0 0 0 0,-1 0 0 0 0,1 0 0 0 0,-1 1 0 0 0,1-1 0 0 0,-1 0 0 0 0,0 0 0 0 0,0 1 0 0 0,1-1 0 0 0,-1 1 0 0 0,0-1 0 0 0,-1 1 0 0 0,3 2 0 0 0,17 30 0 0 0,-15-27 0 0 0,0-1 0 0 0,-1 1 0 0 0,0 0 0 0 0,0 0 0 0 0,3 9 0 0 0,3 12 0 0 0,-2 0 0 0 0,0 0 0 0 0,-2 1 0 0 0,-1-1 0 0 0,-1 1 0 0 0,-2 0 0 0 0,0 31 0 0 0,-3-11 0 0 0,-10 76 0 0 0,8-104 0 0 0,-1 0 0 0 0,-2-1 0 0 0,0 1 0 0 0,-1-1 0 0 0,0 0 0 0 0,-16 27 0 0 0,4-10 0 0 0,16-29 0 0 0,-1 0 0 0 0,0 0 0 0 0,0 0 0 0 0,-1-1 0 0 0,0 0 0 0 0,0 0 0 0 0,-1 0 0 0 0,-6 6 0 0 0,-5 3 0 0 0,6-3 0 0 0,-2-1 0 0 0,1-1 0 0 0,-1 0 0 0 0,-1-1 0 0 0,1-1 0 0 0,-18 10 0 0 0,1-6 0 0 0,20-8 0 0 0,0-1 0 0 0,-1 0 0 0 0,1 0 0 0 0,-22 4 0 0 0,0-4 0 0 0,16-2 0 0 0,1 0 0 0 0,-31-1 0 0 0,42-1 0 0 0,0 0 0 0 0,0-1 0 0 0,-1 0 0 0 0,1 0 0 0 0,0 0 0 0 0,0 0 0 0 0,1 0 0 0 0,-1-1 0 0 0,0 0 0 0 0,0 0 0 0 0,1 0 0 0 0,-1 0 0 0 0,1-1 0 0 0,0 1 0 0 0,-6-6 0 0 0,1 0 0 0 0,4 4 0 0 0,-1-1 0 0 0,1 0 0 0 0,0 1 0 0 0,0-1 0 0 0,0-1 0 0 0,1 1 0 0 0,-1 0 0 0 0,1-1 0 0 0,1 0 0 0 0,-1 0 0 0 0,-2-8 0 0 0,3 1 0 0 0,0 7 0 0 0,1 0 0 0 0,-1 0 0 0 0,1 0 0 0 0,1 0 0 0 0,0-1 0 0 0,-1 1 0 0 0,2 0 0 0 0,-1-1 0 0 0,1 1 0 0 0,0 0 0 0 0,0 0 0 0 0,3-7 0 0 0,1-4 0 0 0,-3 11 0 0 0,-1 0 0 0 0,1 0 0 0 0,0 1 0 0 0,1-1 0 0 0,-1 1 0 0 0,5-6 0 0 0,49-54 0 0 0,-45 49 0 0 0,-7 8 0 0 0,1 0 0 0 0,0 1 0 0 0,1-1 0 0 0,12-11 0 0 0,9 0 0 0 0,-15 6 0 0 0,-10 11 0 0 0,-1 0 0 0 0,0 1 0 0 0,0-1 0 0 0,1 1 0 0 0,-1-1 0 0 0,1 1 0 0 0,-1 0 0 0 0,1 0 0 0 0,0 0 0 0 0,0 0 0 0 0,-1 0 0 0 0,1 0 0 0 0,0 0 0 0 0,0 0 0 0 0,0 1 0 0 0,0-1 0 0 0,3 0 0 0 0,34-11 0 0 0,-33 9 0 0 0,0 1 0 0 0,1 0 0 0 0,0 0 0 0 0,-1 1 0 0 0,1 0 0 0 0,0 0 0 0 0,10 0 0 0 0,-7 1 0 0 0,-7-1 0 0 0,1 1 0 0 0,-1-1 0 0 0,0 1 0 0 0,1 0 0 0 0,-1 0 0 0 0,1 0 0 0 0,-1 0 0 0 0,1 1 0 0 0,-1 0 0 0 0,0-1 0 0 0,0 1 0 0 0,1 0 0 0 0,-1 1 0 0 0,0-1 0 0 0,0 0 0 0 0,0 1 0 0 0,0 0 0 0 0,0 0 0 0 0,0 0 0 0 0,-1 0 0 0 0,1 0 0 0 0,-1 0 0 0 0,1 1 0 0 0,-1-1 0 0 0,0 1 0 0 0,0 0 0 0 0,0 0 0 0 0,0-1 0 0 0,0 1 0 0 0,1 4 0 0 0,4 9 0 0 0,0 1 0 0 0,-1 0 0 0 0,-1 0 0 0 0,0 1 0 0 0,-2-1 0 0 0,0 1 0 0 0,-1 0 0 0 0,0 0 0 0 0,-2 0 0 0 0,-2 29 0 0 0,0-30 0 0 0,-2 0 0 0 0,0-1 0 0 0,-1 1 0 0 0,-7 18 0 0 0,-2 12 0 0 0,13-40 0 0 0,-1 1 0 0 0,0-1 0 0 0,0 0 0 0 0,0 0 0 0 0,-1 0 0 0 0,-4 7 0 0 0,-98 167 0 0 0,101-174 0 0 0,0 0 0 0 0,0 0 0 0 0,-1 0 0 0 0,0-1 0 0 0,0 1 0 0 0,-1-1 0 0 0,-11 10 0 0 0,-15 15 0 0 0,13-15 0 0 0,-1 0 0 0 0,-1-2 0 0 0,0 0 0 0 0,0-1 0 0 0,-29 12 0 0 0,9-5 0 0 0,5-2 0 0 0,-1-1 0 0 0,-1-2 0 0 0,-1-2 0 0 0,0-2 0 0 0,-49 9 0 0 0,19-10 0 0 0,0-2 0 0 0,-79-3 0 0 0,109-6 0 0 0,1-3 0 0 0,-1-1 0 0 0,1-2 0 0 0,0-1 0 0 0,-67-25 0 0 0,83 25 0 0 0,16 7 0 0 0,-1-1 0 0 0,1 0 0 0 0,-1 0 0 0 0,1-1 0 0 0,0 0 0 0 0,0 0 0 0 0,0-1 0 0 0,0 1 0 0 0,-9-9 0 0 0,2 0 0 0 0,11 10 0 0 0,-1 1 0 0 0,1-1 0 0 0,0 1 0 0 0,1-1 0 0 0,-1 0 0 0 0,0 0 0 0 0,0 1 0 0 0,1-1 0 0 0,-1 0 0 0 0,1-1 0 0 0,0 1 0 0 0,-1 0 0 0 0,1 0 0 0 0,0-1 0 0 0,0 1 0 0 0,1 0 0 0 0,-1-1 0 0 0,0 1 0 0 0,0-5 0 0 0,1-9 0 0 0,-1 0 0 0 0,0-1 0 0 0,2 0 0 0 0,0 1 0 0 0,4-21 0 0 0,14 17 0 0 0,38-76 0 0 0,-27 51 0 0 0,2 1 0 0 0,3 1 0 0 0,44-42 0 0 0,-53 59 0 0 0,1 2 0 0 0,2 1 0 0 0,0 1 0 0 0,1 1 0 0 0,59-29 0 0 0,-48 29 0 0 0,-30 15 0 0 0,-1 1 0 0 0,1 0 0 0 0,1 0 0 0 0,13-3 0 0 0,16-2 0 0 0,-27 5 0 0 0,1 2 0 0 0,-1 0 0 0 0,1 1 0 0 0,0 0 0 0 0,16 1 0 0 0,-29 1 0 0 0,-1-1 0 0 0,0 1 0 0 0,1 0 0 0 0,-1 0 0 0 0,0 0 0 0 0,1 0 0 0 0,-1 1 0 0 0,0-1 0 0 0,1 0 0 0 0,-1 1 0 0 0,0-1 0 0 0,1 0 0 0 0,-1 1 0 0 0,0 0 0 0 0,0-1 0 0 0,0 1 0 0 0,0 0 0 0 0,1-1 0 0 0,-1 1 0 0 0,0 0 0 0 0,0 0 0 0 0,0 0 0 0 0,1 2 0 0 0,-1 1 0 0 0,1 0 0 0 0,-1 0 0 0 0,0 0 0 0 0,-1 1 0 0 0,1-1 0 0 0,-1 0 0 0 0,1 1 0 0 0,-2 6 0 0 0,1 1 0 0 0,1-1 0 0 0,-1 1 0 0 0,0-1 0 0 0,-1 0 0 0 0,0 0 0 0 0,0 0 0 0 0,-2 0 0 0 0,-5 18 0 0 0,-12 4 0 0 0,-1 0 0 0 0,-2-2 0 0 0,-1 0 0 0 0,-1-2 0 0 0,-2-1 0 0 0,-1-1 0 0 0,-1-1 0 0 0,-1-1 0 0 0,-1-2 0 0 0,-1-1 0 0 0,-41 20 0 0 0,24-19 0 0 0,-2-2 0 0 0,0-2 0 0 0,-1-2 0 0 0,-1-3 0 0 0,0-2 0 0 0,-1-2 0 0 0,0-3 0 0 0,0-2 0 0 0,-1-2 0 0 0,-83-7 0 0 0,120 2 0 0 0,6 2 0 0 0,0-1 0 0 0,0-1 0 0 0,0 0 0 0 0,1 0 0 0 0,-1-1 0 0 0,1 0 0 0 0,0-1 0 0 0,-19-10 0 0 0,-7-10 0 0 0,3 11 0 0 0,14-10 0 0 0,-11 1 0 0 0,24 18 0 0 0,0 0 0 0 0,0-1 0 0 0,1 0 0 0 0,0 0 0 0 0,0 0 0 0 0,0-1 0 0 0,1 0 0 0 0,-1 0 0 0 0,2 0 0 0 0,-1 0 0 0 0,-4-9 0 0 0,-14-45 0 0 0,20 54 0 0 0,1 0 0 0 0,-1 0 0 0 0,1-1 0 0 0,1 1 0 0 0,-1-1 0 0 0,1 1 0 0 0,0-1 0 0 0,0-11 0 0 0,3-56 0 0 0,-1 67 0 0 0,-1 1 0 0 0,1 1 0 0 0,0-1 0 0 0,1 0 0 0 0,0 1 0 0 0,0 0 0 0 0,0-1 0 0 0,0 1 0 0 0,1 0 0 0 0,4-6 0 0 0,-4 4 0 0 0,1 1 0 0 0,-1-1 0 0 0,0 0 0 0 0,0 0 0 0 0,3-10 0 0 0,-3 5 0 0 0,2 0 0 0 0,0 1 0 0 0,0 0 0 0 0,1 0 0 0 0,0 1 0 0 0,1-1 0 0 0,0 2 0 0 0,1-1 0 0 0,16-16 0 0 0,8-6 0 0 0,45-33 0 0 0,-63 54 0 0 0,3-3 0 0 0,0 0 0 0 0,1 2 0 0 0,0 0 0 0 0,1 1 0 0 0,22-9 0 0 0,117-45 0 0 0,-124 51 0 0 0,1 2 0 0 0,1 1 0 0 0,0 1 0 0 0,0 2 0 0 0,1 2 0 0 0,0 1 0 0 0,71 0 0 0 0,-104 6 0 0 0,0-1 0 0 0,-1 1 0 0 0,1 0 0 0 0,0 0 0 0 0,-1 0 0 0 0,1 0 0 0 0,-1 1 0 0 0,1-1 0 0 0,-1 1 0 0 0,0 0 0 0 0,1 0 0 0 0,-1 0 0 0 0,0 1 0 0 0,0-1 0 0 0,-1 1 0 0 0,1-1 0 0 0,0 1 0 0 0,-1 0 0 0 0,0 0 0 0 0,0 0 0 0 0,0 1 0 0 0,0-1 0 0 0,0 0 0 0 0,1 5 0 0 0,1 1 0 0 0,0 0 0 0 0,-1 0 0 0 0,0 1 0 0 0,0-1 0 0 0,-1 1 0 0 0,0 0 0 0 0,0 18 0 0 0,-2-3 0 0 0,1-9 0 0 0,0-1 0 0 0,-1 1 0 0 0,-1-1 0 0 0,0 0 0 0 0,-2 1 0 0 0,1-1 0 0 0,-10 28 0 0 0,-60 75 0 0 0,62-100 0 0 0,1-2 0 0 0,-1 1 0 0 0,-17 21 0 0 0,-22 27 0 0 0,31-39 0 0 0,-2-1 0 0 0,-26 27 0 0 0,2-13 0 0 0,-2-1 0 0 0,-2-3 0 0 0,-1-1 0 0 0,-97 49 0 0 0,-27-11 0 0 0,128-52 0 0 0,0-2 0 0 0,-1-3 0 0 0,-1-1 0 0 0,0-3 0 0 0,-1-1 0 0 0,0-3 0 0 0,-1-2 0 0 0,1-1 0 0 0,-1-3 0 0 0,-52-6 0 0 0,90 2 0 0 0,0 0 0 0 0,0 0 0 0 0,0-1 0 0 0,1-1 0 0 0,-1 0 0 0 0,1 0 0 0 0,0-1 0 0 0,1 0 0 0 0,-10-9 0 0 0,11 10 0 0 0,2 0 0 0 0,-1-1 0 0 0,1 0 0 0 0,-1 0 0 0 0,2-1 0 0 0,-1 1 0 0 0,1-1 0 0 0,0-1 0 0 0,0 1 0 0 0,1-1 0 0 0,0 0 0 0 0,-4-11 0 0 0,5 6 0 0 0,0 1 0 0 0,1 0 0 0 0,1-1 0 0 0,0 1 0 0 0,1-1 0 0 0,0 0 0 0 0,1 1 0 0 0,0-1 0 0 0,1 1 0 0 0,0-1 0 0 0,1 1 0 0 0,1 0 0 0 0,0 0 0 0 0,10-20 0 0 0,27-51 0 0 0,30-12 0 0 0,-56 76 0 0 0,1 0 0 0 0,0 1 0 0 0,1 0 0 0 0,38-28 0 0 0,13-14 0 0 0,-39 34 0 0 0,2 2 0 0 0,1 0 0 0 0,45-23 0 0 0,-31 18 0 0 0,-12 8 0 0 0,1 1 0 0 0,1 2 0 0 0,1 2 0 0 0,0 1 0 0 0,1 1 0 0 0,0 3 0 0 0,1 1 0 0 0,0 2 0 0 0,1 1 0 0 0,65-1 0 0 0,-95 8 0 0 0,2-1 0 0 0,-1 1 0 0 0,1 1 0 0 0,0 0 0 0 0,0 0 0 0 0,20 6 0 0 0,-28-5 0 0 0,0-1 0 0 0,-1 1 0 0 0,1 0 0 0 0,0 1 0 0 0,-1-1 0 0 0,1 1 0 0 0,-1-1 0 0 0,0 1 0 0 0,0 0 0 0 0,0 0 0 0 0,0 1 0 0 0,0-1 0 0 0,-1 0 0 0 0,1 1 0 0 0,-1 0 0 0 0,0-1 0 0 0,0 1 0 0 0,-1 0 0 0 0,1 0 0 0 0,0 5 0 0 0,4 7 0 0 0,0 1 0 0 0,-2 0 0 0 0,0 0 0 0 0,-1 0 0 0 0,-1 0 0 0 0,0 0 0 0 0,-1 1 0 0 0,-1-1 0 0 0,-1 1 0 0 0,-1-1 0 0 0,-6 33 0 0 0,-89 191 0 0 0,82-211 0 0 0,-2-1 0 0 0,0 0 0 0 0,-2-2 0 0 0,-41 48 0 0 0,14-26 0 0 0,-74 61 0 0 0,86-83 0 0 0,-2-1 0 0 0,0-1 0 0 0,-1-3 0 0 0,-2-1 0 0 0,0-1 0 0 0,-1-2 0 0 0,-1-2 0 0 0,-1-2 0 0 0,0-2 0 0 0,0-2 0 0 0,-1-1 0 0 0,-1-2 0 0 0,1-2 0 0 0,-1-3 0 0 0,0-1 0 0 0,-54-5 0 0 0,71-1 0 0 0,1-1 0 0 0,1-1 0 0 0,-1-1 0 0 0,-45-21 0 0 0,23 9 0 0 0,27 12 0 0 0,1-1 0 0 0,0-1 0 0 0,1-1 0 0 0,0-1 0 0 0,1 0 0 0 0,-30-26 0 0 0,38 27 0 0 0,0 1 0 0 0,0-1 0 0 0,1-1 0 0 0,0 1 0 0 0,1-2 0 0 0,1 1 0 0 0,0-1 0 0 0,0 0 0 0 0,1 0 0 0 0,1-1 0 0 0,-4-16 0 0 0,1-2 0 0 0,-7-54 0 0 0,14 75 0 0 0,0 0 0 0 0,1-1 0 0 0,0 1 0 0 0,1-1 0 0 0,1 1 0 0 0,0 0 0 0 0,0 0 0 0 0,7-19 0 0 0,52-114 0 0 0,-51 119 0 0 0,1 2 0 0 0,2-1 0 0 0,0 2 0 0 0,1-1 0 0 0,1 2 0 0 0,1 0 0 0 0,1 1 0 0 0,25-23 0 0 0,-7 11 0 0 0,1 1 0 0 0,2 2 0 0 0,71-41 0 0 0,-74 53 0 0 0,0 2 0 0 0,66-20 0 0 0,-97 34 0 0 0,17-4 0 0 0,0 0 0 0 0,24-1 0 0 0,30-7 0 0 0,-57 9 0 0 0,-1 1 0 0 0,1 0 0 0 0,-1 2 0 0 0,1 0 0 0 0,0 1 0 0 0,-1 0 0 0 0,1 1 0 0 0,0 2 0 0 0,25 5 0 0 0,-40-7 0 0 0,-1 0 0 0 0,0 0 0 0 0,1 0 0 0 0,-1 0 0 0 0,0 0 0 0 0,0 0 0 0 0,0 1 0 0 0,0-1 0 0 0,0 1 0 0 0,0 0 0 0 0,2 2 0 0 0,14 11 0 0 0,-12-12 0 0 0,0 0 0 0 0,-1 1 0 0 0,1 0 0 0 0,-1 0 0 0 0,1 1 0 0 0,-2-1 0 0 0,1 1 0 0 0,0 0 0 0 0,-1 0 0 0 0,0 1 0 0 0,0-1 0 0 0,0 1 0 0 0,-1 0 0 0 0,0 0 0 0 0,0 0 0 0 0,-1 0 0 0 0,1 1 0 0 0,-1-1 0 0 0,2 11 0 0 0,1 68 0 0 0,-3-1 0 0 0,-11 102 0 0 0,7-176 0 0 0,0 0 0 0 0,-1 0 0 0 0,0 0 0 0 0,-1 0 0 0 0,0-1 0 0 0,-7 13 0 0 0,-3 8 0 0 0,2-2 0 0 0,5-11 0 0 0,0-1 0 0 0,-1-1 0 0 0,-12 20 0 0 0,-44 63 0 0 0,24-35 0 0 0,-61 72 0 0 0,85-116 0 0 0,-1-1 0 0 0,-2 0 0 0 0,1-1 0 0 0,-2-2 0 0 0,0 0 0 0 0,-1-1 0 0 0,-38 20 0 0 0,14-14 0 0 0,-1-2 0 0 0,0-2 0 0 0,-87 19 0 0 0,101-29 0 0 0,0-2 0 0 0,0-1 0 0 0,0-1 0 0 0,-1-2 0 0 0,1-1 0 0 0,0-2 0 0 0,-33-7 0 0 0,36 2 0 0 0,0-2 0 0 0,1-1 0 0 0,0-1 0 0 0,-34-21 0 0 0,45 23 0 0 0,1-1 0 0 0,0 0 0 0 0,1-1 0 0 0,0-1 0 0 0,0 0 0 0 0,2-1 0 0 0,-1-1 0 0 0,-14-22 0 0 0,27 35 0 0 0,-1 0 0 0 0,1 0 0 0 0,-1-1 0 0 0,1 1 0 0 0,0-1 0 0 0,0 1 0 0 0,0 0 0 0 0,0-1 0 0 0,1 0 0 0 0,-1 1 0 0 0,1-1 0 0 0,0 1 0 0 0,-1-1 0 0 0,1-3 0 0 0,-1-6 0 0 0,-2 1 0 0 0,0 0 0 0 0,1 0 0 0 0,0 0 0 0 0,1 0 0 0 0,1 0 0 0 0,-1 0 0 0 0,2 0 0 0 0,-1-1 0 0 0,2 1 0 0 0,-1 0 0 0 0,2 0 0 0 0,-1 1 0 0 0,6-15 0 0 0,6 6 0 0 0,-11 17 0 0 0,-1-1 0 0 0,0 0 0 0 0,0 0 0 0 0,0-1 0 0 0,0 1 0 0 0,0 0 0 0 0,-1-1 0 0 0,1 1 0 0 0,-1-1 0 0 0,0 1 0 0 0,0-1 0 0 0,0 0 0 0 0,0-5 0 0 0,-1 6 0 0 0,1-1 0 0 0,0 0 0 0 0,0 1 0 0 0,0-1 0 0 0,1 1 0 0 0,-1-1 0 0 0,1 1 0 0 0,0 0 0 0 0,0-1 0 0 0,0 1 0 0 0,0 0 0 0 0,0 0 0 0 0,1 1 0 0 0,-1-1 0 0 0,6-4 0 0 0,9-11 0 0 0,27-54 0 0 0,-22 46 0 0 0,-12 13 0 0 0,1 1 0 0 0,0 0 0 0 0,1 1 0 0 0,17-13 0 0 0,43-24 0 0 0,-65 44 0 0 0,-1 1 0 0 0,1 0 0 0 0,0 0 0 0 0,0 0 0 0 0,1 1 0 0 0,-1 0 0 0 0,0 0 0 0 0,1 1 0 0 0,0 0 0 0 0,9 0 0 0 0,4-1 0 0 0,3 0 0 0 0,0 1 0 0 0,-1 2 0 0 0,1 0 0 0 0,0 2 0 0 0,-1 0 0 0 0,25 8 0 0 0,-43-10 0 0 0,-1 1 0 0 0,1 0 0 0 0,0 0 0 0 0,-1 0 0 0 0,0 1 0 0 0,1-1 0 0 0,-1 1 0 0 0,7 7 0 0 0,9 5 0 0 0,13 3 0 0 0,-15 12 0 0 0,1-8 0 0 0,27 43 0 0 0,-39-51 0 0 0,0 1 0 0 0,0 0 0 0 0,-1 0 0 0 0,-1 1 0 0 0,-1-1 0 0 0,0 1 0 0 0,2 25 0 0 0,-1 10 0 0 0,-4 53 0 0 0,-1-67 0 0 0,-2-18 0 0 0,0 0 0 0 0,-1 0 0 0 0,-1-1 0 0 0,0 1 0 0 0,-2-1 0 0 0,0 0 0 0 0,-1 0 0 0 0,-1-1 0 0 0,0 0 0 0 0,-1 0 0 0 0,-1-1 0 0 0,-1-1 0 0 0,0 1 0 0 0,-1-2 0 0 0,-1 1 0 0 0,0-2 0 0 0,-26 21 0 0 0,-9 19 0 0 0,-19-9 0 0 0,56-38 0 0 0,0 0 0 0 0,0 0 0 0 0,0-1 0 0 0,-1-1 0 0 0,0 0 0 0 0,0 0 0 0 0,-15 1 0 0 0,-25 9 0 0 0,28-7 0 0 0,-1-2 0 0 0,0 0 0 0 0,0-2 0 0 0,-1-1 0 0 0,-40-1 0 0 0,23-3 0 0 0,1-3 0 0 0,-69-14 0 0 0,2-25 0 0 0,99 39 0 0 0,0 0 0 0 0,0 0 0 0 0,1-1 0 0 0,0 0 0 0 0,0 0 0 0 0,0-1 0 0 0,1 0 0 0 0,-10-11 0 0 0,9 10 0 0 0,6 6 0 0 0,1 0 0 0 0,-1-1 0 0 0,1 1 0 0 0,0-1 0 0 0,0 1 0 0 0,0-1 0 0 0,0 0 0 0 0,0 0 0 0 0,-1-4 0 0 0,-6-6 0 0 0,2 4 0 0 0,4 6 0 0 0,-1-2 0 0 0,1 1 0 0 0,0 0 0 0 0,0 0 0 0 0,1-1 0 0 0,-1 0 0 0 0,1 1 0 0 0,-3-9 0 0 0,-8-11 0 0 0,11 21 0 0 0,0 0 0 0 0,0-1 0 0 0,0 0 0 0 0,0 0 0 0 0,0 1 0 0 0,1-1 0 0 0,0 0 0 0 0,0 0 0 0 0,0 0 0 0 0,0-1 0 0 0,1 1 0 0 0,-1 0 0 0 0,1-6 0 0 0,0 3 0 0 0,-1 1 0 0 0,1 0 0 0 0,0 0 0 0 0,0 0 0 0 0,1-1 0 0 0,-1 1 0 0 0,1 0 0 0 0,0 0 0 0 0,1 0 0 0 0,0 1 0 0 0,0-1 0 0 0,0 0 0 0 0,0 0 0 0 0,1 1 0 0 0,6-10 0 0 0,0 6 0 0 0,-4 3 0 0 0,1 0 0 0 0,-1 0 0 0 0,1 1 0 0 0,0 0 0 0 0,1 0 0 0 0,-1 1 0 0 0,10-5 0 0 0,-13 8 0 0 0,0-1 0 0 0,0 1 0 0 0,0-1 0 0 0,-1 0 0 0 0,1 0 0 0 0,0 0 0 0 0,-1 0 0 0 0,5-5 0 0 0,-5 6 0 0 0,0-1 0 0 0,-1 0 0 0 0,1 1 0 0 0,0-1 0 0 0,0 1 0 0 0,0 0 0 0 0,0 0 0 0 0,0 0 0 0 0,1 0 0 0 0,-1 0 0 0 0,0 0 0 0 0,0 0 0 0 0,1 1 0 0 0,-1-1 0 0 0,0 1 0 0 0,4-1 0 0 0,66-12 0 0 0,-1 3 0 0 0,91-2 0 0 0,-130 12 0 0 0,1 1 0 0 0,-1 1 0 0 0,58 12 0 0 0,-63-7 0 0 0,-14-5 0 0 0,-1 0 0 0 0,-1 2 0 0 0,1-1 0 0 0,0 1 0 0 0,18 10 0 0 0,3 2 0 0 0,-30-16 0 0 0,0 1 0 0 0,0 0 0 0 0,0 0 0 0 0,0 0 0 0 0,0 1 0 0 0,0-1 0 0 0,0 1 0 0 0,0-1 0 0 0,-1 1 0 0 0,1 0 0 0 0,0 0 0 0 0,-1 0 0 0 0,0 1 0 0 0,1-1 0 0 0,-1 1 0 0 0,0-1 0 0 0,0 1 0 0 0,-1 0 0 0 0,1-1 0 0 0,0 1 0 0 0,1 6 0 0 0,9 12 0 0 0,-11-19 0 0 0,1-1 0 0 0,-1 1 0 0 0,0 0 0 0 0,1 0 0 0 0,-1 0 0 0 0,0 0 0 0 0,0 0 0 0 0,-1 0 0 0 0,1 0 0 0 0,0 0 0 0 0,-1 0 0 0 0,1 0 0 0 0,-1 0 0 0 0,1 3 0 0 0,-1 26 0 0 0,2-21 0 0 0,-2 0 0 0 0,1 0 0 0 0,-1 0 0 0 0,-1 0 0 0 0,0-1 0 0 0,0 1 0 0 0,-1 0 0 0 0,0-1 0 0 0,-1 1 0 0 0,0-1 0 0 0,-8 18 0 0 0,-3-8 0 0 0,-1-1 0 0 0,-1 0 0 0 0,0-1 0 0 0,-2-1 0 0 0,1 0 0 0 0,-36 22 0 0 0,14-14 0 0 0,32-19 0 0 0,-1 0 0 0 0,1 0 0 0 0,-1-1 0 0 0,0 0 0 0 0,0-1 0 0 0,-10 4 0 0 0,-24 4 0 0 0,-1-1 0 0 0,0-2 0 0 0,-1-2 0 0 0,1-1 0 0 0,-1-3 0 0 0,0-2 0 0 0,-61-7 0 0 0,101 7 0 0 0,0-2 0 0 0,-1 1 0 0 0,1-1 0 0 0,0 1 0 0 0,0-1 0 0 0,0 0 0 0 0,0-1 0 0 0,0 1 0 0 0,0-1 0 0 0,-5-4 0 0 0,-17-10 0 0 0,23 16 0 0 0,0 0 0 0 0,0-1 0 0 0,1 0 0 0 0,-1 0 0 0 0,1 0 0 0 0,-1 0 0 0 0,1 0 0 0 0,-1 0 0 0 0,1-1 0 0 0,-3-4 0 0 0,4 6 0 0 0,0 0 0 0 0,1 0 0 0 0,-1 0 0 0 0,0 0 0 0 0,0 1 0 0 0,0-1 0 0 0,-1 0 0 0 0,1 0 0 0 0,0 1 0 0 0,0-1 0 0 0,0 1 0 0 0,0-1 0 0 0,-1 1 0 0 0,1-1 0 0 0,0 1 0 0 0,0 0 0 0 0,-3-1 0 0 0,-5-2 0 0 0,-35-40 0 0 0,42 41 0 0 0,0-1 0 0 0,-1 1 0 0 0,1-1 0 0 0,-1 1 0 0 0,0 0 0 0 0,1-1 0 0 0,-1 1 0 0 0,0 0 0 0 0,0 1 0 0 0,-1-1 0 0 0,1 0 0 0 0,0 1 0 0 0,-7-2 0 0 0,6 6 0 0 0,11 3 0 0 0,10 4 0 0 0,8-4 0 0 0,141 46 0 0 0,-138-44 0 0 0,2-2 0 0 0,35 5 0 0 0,-7-2 0 0 0,338 52 0 0 0,-234-35 0 0 0,-87-5 0 0 0,-62-18 0 0 0,-8-1 0 0 0,0-1 0 0 0,0 1 0 0 0,0-1 0 0 0,0 0 0 0 0,1 0 0 0 0,-1-1 0 0 0,0 1 0 0 0,0-1 0 0 0,1 0 0 0 0,-1-1 0 0 0,0 1 0 0 0,0-1 0 0 0,1 0 0 0 0,-1-1 0 0 0,0 1 0 0 0,0-1 0 0 0,0 0 0 0 0,-1 0 0 0 0,7-3 0 0 0,46-27 0 0 0,-36 20 0 0 0,1 0 0 0 0,1 2 0 0 0,0 1 0 0 0,35-9 0 0 0,1-9 0 0 0,4 1 0 0 0,91-11 0 0 0,-128 31 0 0 0,1 2 0 0 0,-1 1 0 0 0,1 2 0 0 0,0 0 0 0 0,29 4 0 0 0,-9-2 0 0 0,-42-1 0 0 0,0 0 0 0 0,1 0 0 0 0,-1 1 0 0 0,0-1 0 0 0,0 1 0 0 0,0 1 0 0 0,0-1 0 0 0,0 1 0 0 0,0-1 0 0 0,0 1 0 0 0,5 4 0 0 0,-2 0 0 0 0,0 0 0 0 0,-1 1 0 0 0,1 0 0 0 0,8 11 0 0 0,-13-14 0 0 0,3 3 0 0 0,0 1 0 0 0,-1 0 0 0 0,0 0 0 0 0,0 0 0 0 0,-1 0 0 0 0,0 1 0 0 0,-1 0 0 0 0,0 0 0 0 0,0 0 0 0 0,-1 0 0 0 0,0 0 0 0 0,-1 1 0 0 0,0-1 0 0 0,0 0 0 0 0,-1 1 0 0 0,0-1 0 0 0,-2 13 0 0 0,-1-3 0 0 0,0 0 0 0 0,-2-1 0 0 0,0 1 0 0 0,-1-1 0 0 0,0 0 0 0 0,-2-1 0 0 0,-12 23 0 0 0,17-34 0 0 0,0 0 0 0 0,-1 0 0 0 0,0-1 0 0 0,0 1 0 0 0,0-1 0 0 0,0 0 0 0 0,-1 0 0 0 0,0 0 0 0 0,0-1 0 0 0,0 1 0 0 0,-1-1 0 0 0,1-1 0 0 0,-7 4 0 0 0,-18 17 0 0 0,27-21 0 0 0,0 0 0 0 0,0 0 0 0 0,-1-1 0 0 0,1 1 0 0 0,0-1 0 0 0,-1 0 0 0 0,-7 4 0 0 0,-19 6 0 0 0,-1-1 0 0 0,-1-2 0 0 0,1-1 0 0 0,-1-1 0 0 0,-1-2 0 0 0,-59 2 0 0 0,74-7 0 0 0,-64-2 0 0 0,75 1 0 0 0,0 0 0 0 0,0 0 0 0 0,0 0 0 0 0,0-1 0 0 0,0 0 0 0 0,0-1 0 0 0,0 1 0 0 0,-9-6 0 0 0,-21-5 0 0 0,33 13 0 0 0,0-1 0 0 0,0 0 0 0 0,0 0 0 0 0,0 0 0 0 0,0-1 0 0 0,0 1 0 0 0,0-1 0 0 0,1 0 0 0 0,-7-4 0 0 0,7 3 0 0 0,0 2 0 0 0,0-1 0 0 0,1 0 0 0 0,-1 1 0 0 0,0-1 0 0 0,0 1 0 0 0,-1 0 0 0 0,1 0 0 0 0,0 0 0 0 0,-6-1 0 0 0,5 2 0 0 0,0-1 0 0 0,1 0 0 0 0,-1 0 0 0 0,0 0 0 0 0,0-1 0 0 0,1 1 0 0 0,-1-1 0 0 0,1 0 0 0 0,-1 0 0 0 0,1 0 0 0 0,0 0 0 0 0,0-1 0 0 0,-5-4 0 0 0,8 6 0 0 0,-1 1 0 0 0,1-1 0 0 0,0 1 0 0 0,0-1 0 0 0,0 0 0 0 0,-1 1 0 0 0,1-1 0 0 0,0 1 0 0 0,0-1 0 0 0,0 0 0 0 0,0 1 0 0 0,0-1 0 0 0,0 1 0 0 0,0-1 0 0 0,0 0 0 0 0,0 1 0 0 0,0-1 0 0 0,1 1 0 0 0,-1-1 0 0 0,0 0 0 0 0,0 1 0 0 0,1-1 0 0 0,-1 1 0 0 0,0-1 0 0 0,0 1 0 0 0,1-1 0 0 0,-1 1 0 0 0,1-1 0 0 0,-1 1 0 0 0,0-1 0 0 0,1 1 0 0 0,-1 0 0 0 0,1-1 0 0 0,-1 1 0 0 0,1-1 0 0 0,-1 1 0 0 0,1 0 0 0 0,-1 0 0 0 0,1-1 0 0 0,0 1 0 0 0,-1 0 0 0 0,1 0 0 0 0,-1 0 0 0 0,1 0 0 0 0,1-1 0 0 0,33-11 0 0 0,-28 10 0 0 0,8-4 0 0 0,1 0 0 0 0,1 1 0 0 0,-1 1 0 0 0,20-3 0 0 0,24-6 0 0 0,32-11 0 0 0,122-16 0 0 0,-31 4 0 0 0,-159 33 0 0 0,0 1 0 0 0,37 2 0 0 0,-20 0 0 0 0,-33 1 0 0 0,-8 1 0 0 0,1 0 0 0 0,-1 0 0 0 0,1 0 0 0 0,-1 0 0 0 0,0 1 0 0 0,0-1 0 0 0,0 0 0 0 0,0 0 0 0 0,0 0 0 0 0,-1 1 0 0 0,0 2 0 0 0,-2-1 0 0 0,1 0 0 0 0,-1-1 0 0 0,0 1 0 0 0,0-1 0 0 0,0 0 0 0 0,-1 0 0 0 0,1 0 0 0 0,-1 0 0 0 0,1-1 0 0 0,-1 1 0 0 0,0-1 0 0 0,0 0 0 0 0,0 0 0 0 0,-7 2 0 0 0,-18 11 0 0 0,12-1 0 0 0,15-12 0 0 0,0 0 0 0 0,0 0 0 0 0,0 0 0 0 0,0 0 0 0 0,-1-1 0 0 0,1 1 0 0 0,-1-1 0 0 0,1 0 0 0 0,-1 1 0 0 0,1-1 0 0 0,-1 0 0 0 0,-3 0 0 0 0,-100 31 0 0 0,62-17 0 0 0,0-2 0 0 0,-80 12 0 0 0,39-16 0 0 0,-376 25 0 0 0,456-35 0 0 0,0 1 0 0 0,0-1 0 0 0,0 0 0 0 0,0-1 0 0 0,0 1 0 0 0,0-1 0 0 0,1 0 0 0 0,-1 0 0 0 0,0 0 0 0 0,1-1 0 0 0,0 1 0 0 0,-1-1 0 0 0,1 0 0 0 0,-7-7 0 0 0,3 2 0 0 0,7 8 0 0 0,1-1 0 0 0,-1 1 0 0 0,0-1 0 0 0,1 1 0 0 0,-1-1 0 0 0,1 0 0 0 0,-1 1 0 0 0,1-1 0 0 0,-1 0 0 0 0,1 0 0 0 0,-1 1 0 0 0,1-1 0 0 0,0 0 0 0 0,-1 0 0 0 0,1 0 0 0 0,0 0 0 0 0,0 1 0 0 0,0-1 0 0 0,-1 0 0 0 0,1 0 0 0 0,0 0 0 0 0,0 0 0 0 0,0 0 0 0 0,0 1 0 0 0,1-3 0 0 0,-1-2 0 0 0,-1 3 0 0 0,1-1 0 0 0,0 1 0 0 0,-1 0 0 0 0,1 0 0 0 0,0-1 0 0 0,0 1 0 0 0,1 0 0 0 0,-1-1 0 0 0,0 1 0 0 0,1 0 0 0 0,-1 0 0 0 0,1-1 0 0 0,0 1 0 0 0,0 0 0 0 0,0 0 0 0 0,0 0 0 0 0,0 0 0 0 0,0 0 0 0 0,0 0 0 0 0,1 0 0 0 0,-1 0 0 0 0,1 1 0 0 0,-1-1 0 0 0,1 1 0 0 0,0-1 0 0 0,0 1 0 0 0,0-1 0 0 0,0 1 0 0 0,0 0 0 0 0,0 0 0 0 0,2-1 0 0 0,4 1 0 0 0,-6 1 0 0 0,0 0 0 0 0,0 0 0 0 0,0-1 0 0 0,0 1 0 0 0,-1 0 0 0 0,1-1 0 0 0,0 1 0 0 0,0-1 0 0 0,0 1 0 0 0,-1-1 0 0 0,1 0 0 0 0,0 0 0 0 0,-1 0 0 0 0,1 0 0 0 0,-1 0 0 0 0,1 0 0 0 0,-1 0 0 0 0,0-1 0 0 0,2-1 0 0 0,-1 0 0 0 0,1 1 0 0 0,-1 0 0 0 0,1-1 0 0 0,-1 1 0 0 0,1 0 0 0 0,0 0 0 0 0,0 0 0 0 0,0 0 0 0 0,0 1 0 0 0,0-1 0 0 0,0 1 0 0 0,0 0 0 0 0,6-2 0 0 0,56-9 0 0 0,-14 3 0 0 0,-49 9 0 0 0,44-9 0 0 0,-44 8 0 0 0,1 1 0 0 0,-1-1 0 0 0,1 1 0 0 0,-1 0 0 0 0,1 0 0 0 0,-1 0 0 0 0,1 0 0 0 0,-1 0 0 0 0,1 0 0 0 0,-1 1 0 0 0,1-1 0 0 0,-1 1 0 0 0,1 0 0 0 0,-1 0 0 0 0,0 0 0 0 0,3 1 0 0 0,-4-1 0 0 0,0 0 0 0 0,0 0 0 0 0,-1 1 0 0 0,1-1 0 0 0,0 0 0 0 0,-1 0 0 0 0,1 1 0 0 0,-1-1 0 0 0,1 0 0 0 0,-1 1 0 0 0,1-1 0 0 0,-1 0 0 0 0,0 1 0 0 0,0-1 0 0 0,0 1 0 0 0,0-1 0 0 0,0 1 0 0 0,0-1 0 0 0,0 0 0 0 0,0 1 0 0 0,-1-1 0 0 0,1 1 0 0 0,0-1 0 0 0,-1 0 0 0 0,1 1 0 0 0,-2 1 0 0 0,-19 25 0 0 0,19-25 0 0 0,-3 1 0 0 0,0 1 0 0 0,0-1 0 0 0,0 0 0 0 0,-1 0 0 0 0,0 0 0 0 0,-11 5 0 0 0,-19 13 0 0 0,34-20 0 0 0,0-1 0 0 0,0 1 0 0 0,0-1 0 0 0,0 0 0 0 0,0 0 0 0 0,0 0 0 0 0,0 0 0 0 0,0 0 0 0 0,0 0 0 0 0,0-1 0 0 0,-1 1 0 0 0,-3 0 0 0 0,-22 7 0 0 0,-9 5 0 0 0,0-2 0 0 0,-1-1 0 0 0,0-2 0 0 0,-1-2 0 0 0,0-1 0 0 0,0-2 0 0 0,1-2 0 0 0,-57-5 0 0 0,74 2 0 0 0,1-1 0 0 0,-1-1 0 0 0,1 0 0 0 0,0-2 0 0 0,1 0 0 0 0,-23-11 0 0 0,37 14 0 0 0,0 0 0 0 0,0 1 0 0 0,1-1 0 0 0,-1 1 0 0 0,-1 0 0 0 0,1 0 0 0 0,-11-2 0 0 0,-20-5 0 0 0,-168-55 0 0 0,158 42 0 0 0,35 17 0 0 0,0 0 0 0 0,0-1 0 0 0,1 0 0 0 0,0-1 0 0 0,0 0 0 0 0,1-1 0 0 0,0 0 0 0 0,-10-10 0 0 0,17 15 0 0 0,1-1 0 0 0,-1 1 0 0 0,1-1 0 0 0,0 0 0 0 0,-1 1 0 0 0,2-1 0 0 0,-1 0 0 0 0,0 0 0 0 0,1 0 0 0 0,0 0 0 0 0,0 1 0 0 0,0-6 0 0 0,-4-23 0 0 0,3 28 0 0 0,0 1 0 0 0,0 0 0 0 0,1-1 0 0 0,-1 1 0 0 0,1-1 0 0 0,-1 1 0 0 0,1-1 0 0 0,0 1 0 0 0,1-1 0 0 0,-1 1 0 0 0,1-1 0 0 0,-1 1 0 0 0,1 0 0 0 0,0-1 0 0 0,0 1 0 0 0,1 0 0 0 0,-1 0 0 0 0,1-1 0 0 0,-1 1 0 0 0,1 0 0 0 0,4-4 0 0 0,7-18 0 0 0,-12 24 0 0 0,-1 0 0 0 0,0 0 0 0 0,1 0 0 0 0,-1 0 0 0 0,0 0 0 0 0,1 0 0 0 0,-1 0 0 0 0,1 0 0 0 0,-1 1 0 0 0,1-1 0 0 0,0 0 0 0 0,-1 0 0 0 0,1 0 0 0 0,0 0 0 0 0,0 1 0 0 0,0-1 0 0 0,0 0 0 0 0,-1 1 0 0 0,1-1 0 0 0,1 0 0 0 0,14-14 0 0 0,-15 13 0 0 0,1 0 0 0 0,-1 0 0 0 0,1 0 0 0 0,0 0 0 0 0,0 1 0 0 0,0-1 0 0 0,0 0 0 0 0,0 1 0 0 0,0-1 0 0 0,0 1 0 0 0,0 0 0 0 0,1 0 0 0 0,-1 0 0 0 0,0 0 0 0 0,1 0 0 0 0,-1 0 0 0 0,1 1 0 0 0,-1-1 0 0 0,1 1 0 0 0,-1-1 0 0 0,4 1 0 0 0,-4 2 0 0 0,0 0 0 0 0,0 0 0 0 0,0 0 0 0 0,0 0 0 0 0,0 1 0 0 0,-1-1 0 0 0,1 1 0 0 0,-1-1 0 0 0,0 1 0 0 0,1-1 0 0 0,-1 1 0 0 0,0 0 0 0 0,0 3 0 0 0,-1 98 0 0 0,0-101 0 0 0,0 0 0 0 0,-1 1 0 0 0,0-1 0 0 0,0 1 0 0 0,0-1 0 0 0,0 0 0 0 0,0 0 0 0 0,0 0 0 0 0,-1 0 0 0 0,0 0 0 0 0,0 0 0 0 0,-2 3 0 0 0,-8 18 0 0 0,11-23 0 0 0,-17 48 0 0 0,17-46 0 0 0,0-1 0 0 0,0 0 0 0 0,-1 0 0 0 0,1 1 0 0 0,0-1 0 0 0,-1 0 0 0 0,1 0 0 0 0,-1 0 0 0 0,0-1 0 0 0,0 1 0 0 0,1 0 0 0 0,-1-1 0 0 0,0 1 0 0 0,0-1 0 0 0,-1 1 0 0 0,1-1 0 0 0,0 0 0 0 0,0 0 0 0 0,-4 1 0 0 0,-22 4 0 0 0,16-2 0 0 0,1-2 0 0 0,-1 0 0 0 0,1 0 0 0 0,-1-1 0 0 0,0 0 0 0 0,-13-2 0 0 0,0 2 0 0 0,12 0 0 0 0,0-1 0 0 0,0 0 0 0 0,0-1 0 0 0,0 0 0 0 0,0-1 0 0 0,0 0 0 0 0,0-1 0 0 0,-13-5 0 0 0,-15-7 0 0 0,35 14 0 0 0,0 0 0 0 0,1-1 0 0 0,-1 0 0 0 0,1-1 0 0 0,0 1 0 0 0,0-1 0 0 0,0 0 0 0 0,0 0 0 0 0,0 0 0 0 0,0-1 0 0 0,-5-5 0 0 0,5 1 0 0 0,3 6 0 0 0,1 0 0 0 0,-1 0 0 0 0,1 0 0 0 0,-1 0 0 0 0,0 0 0 0 0,1 0 0 0 0,-1 1 0 0 0,0-1 0 0 0,0 0 0 0 0,0 1 0 0 0,0 0 0 0 0,-1-1 0 0 0,1 1 0 0 0,0 0 0 0 0,-3-1 0 0 0,3 2 0 0 0,0-1 0 0 0,-1 0 0 0 0,0 0 0 0 0,1 0 0 0 0,-1 0 0 0 0,1 0 0 0 0,-1-1 0 0 0,1 1 0 0 0,0-1 0 0 0,0 1 0 0 0,-1-1 0 0 0,1 0 0 0 0,0 0 0 0 0,1 0 0 0 0,-1 0 0 0 0,0 0 0 0 0,0-1 0 0 0,-2-3 0 0 0,4 4 0 0 0,-1 1 0 0 0,0 0 0 0 0,0-1 0 0 0,0 1 0 0 0,0 0 0 0 0,0 0 0 0 0,0 0 0 0 0,0 0 0 0 0,0 0 0 0 0,-1 0 0 0 0,1 0 0 0 0,0 0 0 0 0,0 1 0 0 0,-1-1 0 0 0,1 0 0 0 0,-1 1 0 0 0,1-1 0 0 0,-1 1 0 0 0,1-1 0 0 0,-1 1 0 0 0,1 0 0 0 0,-3 0 0 0 0,-8-4 0 0 0,-14-33 0 0 0,7 16 0 0 0,2 0 0 0 0,-21-35 0 0 0,35 50 0 0 0,1-1 0 0 0,0 1 0 0 0,0-1 0 0 0,1 0 0 0 0,0 1 0 0 0,0-1 0 0 0,0 0 0 0 0,1 1 0 0 0,0-1 0 0 0,0 0 0 0 0,2-8 0 0 0,-1-11 0 0 0,0 23 0 0 0,-1 1 0 0 0,1-1 0 0 0,-1 1 0 0 0,1-1 0 0 0,0 1 0 0 0,0-1 0 0 0,0 1 0 0 0,1 0 0 0 0,-1-1 0 0 0,0 1 0 0 0,1 0 0 0 0,0 0 0 0 0,-1 0 0 0 0,1 0 0 0 0,0 0 0 0 0,3-2 0 0 0,32-23 0 0 0,-35 26 0 0 0,8-1 0 0 0,-1 0 0 0 0,1 0 0 0 0,0 1 0 0 0,0 0 0 0 0,0 1 0 0 0,0 0 0 0 0,0 1 0 0 0,0 0 0 0 0,-1 0 0 0 0,16 4 0 0 0,102 37 0 0 0,-125-41 0 0 0,0 0 0 0 0,0 0 0 0 0,0 0 0 0 0,-1 0 0 0 0,1 0 0 0 0,0 0 0 0 0,0 0 0 0 0,-1 0 0 0 0,1 1 0 0 0,-1-1 0 0 0,1 1 0 0 0,-1-1 0 0 0,1 1 0 0 0,-1 0 0 0 0,1 1 0 0 0,14 15 0 0 0,2-11 0 0 0,-15-7 0 0 0,-1 1 0 0 0,1 0 0 0 0,-1-1 0 0 0,1 1 0 0 0,-1 0 0 0 0,1 0 0 0 0,-1 0 0 0 0,0 1 0 0 0,0-1 0 0 0,1 0 0 0 0,-1 1 0 0 0,0 0 0 0 0,0-1 0 0 0,-1 1 0 0 0,3 2 0 0 0,57 51 0 0 0,-57-50 0 0 0,-2-2 0 0 0,0-1 0 0 0,1 1 0 0 0,-1-1 0 0 0,1 1 0 0 0,-1-1 0 0 0,1 0 0 0 0,0 0 0 0 0,-1 0 0 0 0,1 0 0 0 0,0-1 0 0 0,5 3 0 0 0,-5-3 0 0 0,-1 1 0 0 0,0-1 0 0 0,-1 1 0 0 0,1-1 0 0 0,0 1 0 0 0,0 0 0 0 0,-1-1 0 0 0,1 1 0 0 0,-1 0 0 0 0,1 0 0 0 0,-1 1 0 0 0,0-1 0 0 0,0 0 0 0 0,0 0 0 0 0,0 0 0 0 0,1 5 0 0 0,13 20 0 0 0,-12-22 0 0 0,0-1 0 0 0,-1 1 0 0 0,0 0 0 0 0,0-1 0 0 0,0 1 0 0 0,0 0 0 0 0,-1 0 0 0 0,0 1 0 0 0,0-1 0 0 0,0 0 0 0 0,-1 0 0 0 0,0 0 0 0 0,0 1 0 0 0,0-1 0 0 0,-2 7 0 0 0,2 5 0 0 0,0-16 0 0 0,0 1 0 0 0,-1 0 0 0 0,1 0 0 0 0,0 0 0 0 0,-1 0 0 0 0,1 0 0 0 0,-1-1 0 0 0,0 1 0 0 0,0 0 0 0 0,0 0 0 0 0,0-1 0 0 0,0 1 0 0 0,0-1 0 0 0,0 1 0 0 0,0-1 0 0 0,-1 1 0 0 0,1-1 0 0 0,0 0 0 0 0,-2 2 0 0 0,-3 1 0 0 0,1-1 0 0 0,0 0 0 0 0,-1 0 0 0 0,0 0 0 0 0,-11 3 0 0 0,-7 1 0 0 0,-1-1 0 0 0,-27 2 0 0 0,42-6 0 0 0,-16 1 0 0 0,1-2 0 0 0,0 0 0 0 0,-1-2 0 0 0,1 0 0 0 0,0-2 0 0 0,0-1 0 0 0,0-1 0 0 0,1-1 0 0 0,-1-1 0 0 0,-42-19 0 0 0,64 25 0 0 0,0 0 0 0 0,0-1 0 0 0,0 1 0 0 0,1-1 0 0 0,-1 1 0 0 0,0-1 0 0 0,1 0 0 0 0,0 0 0 0 0,-1 0 0 0 0,-3-5 0 0 0,-22-16 0 0 0,22 20 0 0 0,0 0 0 0 0,1-1 0 0 0,-1 0 0 0 0,1 0 0 0 0,0 0 0 0 0,1-1 0 0 0,-1 0 0 0 0,1 1 0 0 0,-1-2 0 0 0,1 1 0 0 0,1 0 0 0 0,-1-1 0 0 0,1 0 0 0 0,0 0 0 0 0,1 0 0 0 0,-1 0 0 0 0,1 0 0 0 0,0 0 0 0 0,0 0 0 0 0,1-1 0 0 0,0 1 0 0 0,0-1 0 0 0,1 0 0 0 0,0 1 0 0 0,0-1 0 0 0,1-7 0 0 0,0 4-21 0 0,0 1 0 0 0,1 0 1 0 0,0 0-1 0 0,0 0 0 0 0,1 0 0 0 0,1 0 0 0 0,-1 0 1 0 0,1 1-1 0 0,1 0 0 0 0,-1 0 0 0 0,1 0 0 0 0,1 0 1 0 0,0 1-1 0 0,12-14 0 0 0,-14 19-95 0 0,-1-1 0 0 0,0 1 1 0 0,0-1-1 0 0,-1 0 0 0 0,1 0 0 0 0,-1 0 0 0 0,1 0 0 0 0,-1 0 1 0 0,0-1-1 0 0,0 1 0 0 0,0-1 0 0 0,2-7 0 0 0,-3 8-21 0 0,0-1 0 0 0,1 1 0 0 0,-1 0 0 0 0,1 0-1 0 0,0 0 1 0 0,0 0 0 0 0,0 0 0 0 0,0 0 0 0 0,1 0 0 0 0,3-3-1 0 0,16-12-937 0 0,-14 12 631 0 0,0-1 0 0 0,-1 0-1 0 0,1 0 1 0 0,8-12-1 0 0,34-45-6054 0 0,69-67-1 0 0,-63 71 2392 0 0,-18 12 1132 0 0,-13-7-1484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10.3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581 0 3216 0 0,'-1'5'4854'0'0,"-5"17"-2334"0"0,-6 32 2230 0 0,-3 23-848 0 0,3-13-1629 0 0,4-40-1733 0 0,7-20-458 0 0,0 0 1 0 0,0-1 0 0 0,0 1 0 0 0,0-1-1 0 0,-1 1 1 0 0,0-1 0 0 0,1 1-1 0 0,-1-1 1 0 0,0 0 0 0 0,-5 6 0 0 0,1-1 65 0 0,0 0 1 0 0,0 0-1 0 0,1 0 1 0 0,1 1 0 0 0,-7 17-1 0 0,3-10-87 0 0,7-14-53 0 0,1-1 1 0 0,-1 0 0 0 0,0 1 0 0 0,0-1 0 0 0,0 0 0 0 0,0 0-1 0 0,0 0 1 0 0,0 1 0 0 0,-1-1 0 0 0,1 0 0 0 0,0-1 0 0 0,0 1 0 0 0,-1 0-1 0 0,1 0 1 0 0,-1 0 0 0 0,-1 0 0 0 0,-11 7 43 0 0,-3 8 11 0 0,3-3 13 0 0,-1 0 0 0 0,0-1 0 0 0,-1-1 0 0 0,-23 14 0 0 0,34-23-64 0 0,1 1 0 0 0,-1-1 0 0 0,1 1 0 0 0,0 0 0 0 0,0 0 0 0 0,0 0 0 0 0,0 1 0 0 0,1-1 0 0 0,-4 5 0 0 0,5-5-8 0 0,0-1 0 0 0,0 1 1 0 0,0-1-1 0 0,-1 0 0 0 0,1 0 0 0 0,0 0 1 0 0,-1 0-1 0 0,0 0 0 0 0,1-1 1 0 0,-6 3-1 0 0,-16 14 37 0 0,21-16-38 0 0,1 0 1 0 0,0 0-1 0 0,0 1 1 0 0,-1-2-1 0 0,1 1 1 0 0,-1 0 0 0 0,1 0-1 0 0,-1-1 1 0 0,-5 3-1 0 0,5-3 2 0 0,0 0 1 0 0,1 0-1 0 0,-1 1 0 0 0,1-1 0 0 0,-1 1 1 0 0,1 0-1 0 0,-1 0 0 0 0,1 0 1 0 0,-4 4-1 0 0,1-2 15 0 0,0 0 0 0 0,-1 0 0 0 0,1-1 1 0 0,-1 1-1 0 0,0-1 0 0 0,0 0 0 0 0,-1-1 0 0 0,1 0 1 0 0,-12 3-1 0 0,4-1-251 0 0,0-1 0 0 0,-1-1-1 0 0,-22 2 1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69 222 6800 0 0,'-2'0'456'0'0,"-1"0"0"0"0,1 0 0 0 0,0-1 0 0 0,-1 1 0 0 0,1-1 0 0 0,0 1 0 0 0,0-1 0 0 0,0 0 0 0 0,-1 0 0 0 0,1 0 0 0 0,0 0 0 0 0,-2-2 1 0 0,1 0-113 0 0,0 1 1 0 0,0-1 0 0 0,0 0-1 0 0,1 1 1 0 0,-1-2 0 0 0,1 1 0 0 0,0 0-1 0 0,-1 0 1 0 0,1-1 0 0 0,1 1-1 0 0,-1-1 1 0 0,1 1 0 0 0,-1-1 0 0 0,1 0-1 0 0,0 0 1 0 0,0 0 0 0 0,1 1-1 0 0,-1-6 1 0 0,1 2 128 0 0,-1 4-367 0 0,1 0-1 0 0,-1 0 1 0 0,1 0-1 0 0,0-1 1 0 0,0 1 0 0 0,1 0-1 0 0,-1 0 1 0 0,1 0 0 0 0,-1-1-1 0 0,1 1 1 0 0,0 0 0 0 0,0 0-1 0 0,0 0 1 0 0,1 0 0 0 0,-1 0-1 0 0,1 1 1 0 0,0-1 0 0 0,-1 0-1 0 0,1 1 1 0 0,0-1 0 0 0,1 1-1 0 0,-1 0 1 0 0,0-1 0 0 0,1 1-1 0 0,2-2 1 0 0,12-5 141 0 0,1 0 1 0 0,0 0-1 0 0,0 2 0 0 0,0 0 1 0 0,1 1-1 0 0,0 1 0 0 0,26-3 1 0 0,-42 8-224 0 0,0 0 0 0 0,0 0 1 0 0,0 0-1 0 0,0 1 1 0 0,0-1-1 0 0,0 1 0 0 0,-1 0 1 0 0,1 0-1 0 0,0 0 1 0 0,0 0-1 0 0,-1 0 0 0 0,1 1 1 0 0,-1-1-1 0 0,1 1 1 0 0,2 2-1 0 0,12 7 119 0 0,6 11 4 0 0,-10-6-77 0 0,11-6 14 0 0,-20-6-64 0 0,0-1 0 0 0,0 0 0 0 0,0 1-1 0 0,-1 0 1 0 0,0 0 0 0 0,0 0 0 0 0,0 0-1 0 0,0 0 1 0 0,0 1 0 0 0,-1-1 0 0 0,3 8 0 0 0,12 25 80 0 0,1-2-6 0 0,-6-6-7 0 0,-7-18-15 0 0,0 0-1 0 0,-1-1 1 0 0,-1 2 0 0 0,0-1-1 0 0,0 0 1 0 0,-1 0 0 0 0,1 14-1 0 0,15 87 415 0 0,-18-95-419 0 0,0 21 122 0 0,-1-1-1 0 0,-9 58 1 0 0,-8-28-57 0 0,17-59-113 0 0,-2-1 0 0 0,1 0 0 0 0,-1 0 0 0 0,0 1 0 0 0,-8 12 0 0 0,6-13 0 0 0,1 1-1 0 0,0 0 1 0 0,1 0-1 0 0,0 0 1 0 0,-4 15-1 0 0,-7 27 42 0 0,9-39-42 0 0,1 1-1 0 0,1 0 1 0 0,0 0 0 0 0,1 1 0 0 0,-1 12 0 0 0,-6 41 794 0 0,9-65-472 0 0,10-16 81 0 0,32-18-188 0 0,42-19-155 0 0,-69 39-103 0 0,-1 3-37 0 0,45-10-1235 0 0,-24 11-976 0 0,24-5-4979 0 0,-36 5 4299 0 0,-20 9 2489 0 0,1-1 0 0 0,-1 0 0 0 0,0-1 0 0 0,0 1-1 0 0,0-1 1 0 0,1 1 0 0 0,-2-1 0 0 0,1 0 0 0 0,3-2-1 0 0,-2 0-224 0 0,-1 1 1 0 0,1 0-1 0 0,0 0 0 0 0,1 0 0 0 0,-1 1 0 0 0,0-1 1 0 0,10-3-1 0 0,-6 3-648 0 0,23-7-2282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56 2672 0 0,'-23'-20'4641'0'0,"19"17"-4057"0"0,0-1 0 0 0,0 1 0 0 0,-1-1 0 0 0,1 1 0 0 0,-1 1-1 0 0,0-1 1 0 0,0 1 0 0 0,0 0 0 0 0,0 0 0 0 0,0 0 0 0 0,-1 0 0 0 0,1 1 0 0 0,-9-1-1 0 0,2 2-132 0 0,-1 0 0 0 0,1 0-1 0 0,0 1 1 0 0,-19 5 0 0 0,27-5-382 0 0,0 1 0 0 0,0-1 1 0 0,0 1-1 0 0,1 0 0 0 0,-1 0 1 0 0,1 0-1 0 0,-1 0 0 0 0,-4 5 0 0 0,0-1 21 0 0,2-2-39 0 0,1 0-1 0 0,0 1 1 0 0,0-1 0 0 0,0 1-1 0 0,0 0 1 0 0,1 1-1 0 0,-1-1 1 0 0,1 1 0 0 0,-4 7-1 0 0,-15 20 75 0 0,19-26-118 0 0,1-1 0 0 0,0 0 0 0 0,0 1 0 0 0,1 0 0 0 0,-1 0 0 0 0,2 0 0 0 0,-1 0 0 0 0,1 0 0 0 0,0 0 0 0 0,0 0 0 0 0,1 0 0 0 0,0 1 0 0 0,1 8 0 0 0,-1-15-7 0 0,2 6 1 0 0,1 0 0 0 0,0 0 0 0 0,0 1 0 0 0,0-2 0 0 0,1 1 0 0 0,0 0 0 0 0,0-1 0 0 0,0 0 0 0 0,1 0 0 0 0,0 0 0 0 0,1 0 0 0 0,-1-1 0 0 0,1 0 0 0 0,7 6 0 0 0,0-5-20 0 0,-4-2 5 0 0,0 0 1 0 0,0 0-1 0 0,0 0 1 0 0,16 2-1 0 0,7-1 8 0 0,-26-7 2 0 0,3 1 0 0 0,0 3 0 0 0,45 2-68 0 0,-51-3 71 0 0,0-2 0 0 0,-1 1 0 0 0,1 0 0 0 0,0 0-1 0 0,0-1 1 0 0,-1 0 0 0 0,1 1 0 0 0,-1-1 0 0 0,1 0 0 0 0,-1 0 0 0 0,1-1 0 0 0,-1 1 0 0 0,1 0-1 0 0,-1-1 1 0 0,0 1 0 0 0,3-4 0 0 0,2-3 8 0 0,-3 5 4 0 0,0 0 0 0 0,-1-1 1 0 0,1 0-1 0 0,-1 0 1 0 0,0 0-1 0 0,0 0 1 0 0,-1 0-1 0 0,1-1 1 0 0,-1 1-1 0 0,0-1 0 0 0,0 0 1 0 0,0 1-1 0 0,-1-1 1 0 0,1 0-1 0 0,-1 0 1 0 0,-1 0-1 0 0,1 0 1 0 0,-1-9-1 0 0,0-97 312 0 0,1 110-313 0 0,-1-1 1 0 0,0 1-1 0 0,0 0 0 0 0,0-1 1 0 0,-1 1-1 0 0,1 0 1 0 0,0-1-1 0 0,0 1 0 0 0,-1 0 1 0 0,1 0-1 0 0,-1-1 1 0 0,1 1-1 0 0,-1 0 0 0 0,1 0 1 0 0,-1 0-1 0 0,0 0 1 0 0,0 0-1 0 0,1 0 0 0 0,-1 0 1 0 0,0 0-1 0 0,0 0 1 0 0,0 0-1 0 0,0 0 0 0 0,0 0 1 0 0,0 1-1 0 0,0-1 1 0 0,-1 0-1 0 0,1 1 1 0 0,-2-1-1 0 0,3 0-5 0 0,-1 1 0 0 0,1 0 0 0 0,-1 0 0 0 0,1 0 0 0 0,0 1 0 0 0,-1-1 0 0 0,1 0 0 0 0,0 0 0 0 0,-1 0 0 0 0,1 0 0 0 0,0 0 0 0 0,-1 0 0 0 0,1 0 0 0 0,0 1 0 0 0,-1-1 0 0 0,1 0 0 0 0,0 0 0 0 0,-1 0 0 0 0,1 1 0 0 0,0-1 0 0 0,-1 0 0 0 0,1 0 0 0 0,0 1 0 0 0,0-1 0 0 0,0 0 0 0 0,-1 1 0 0 0,1-1 0 0 0,0 0 0 0 0,0 1 0 0 0,0-1 0 0 0,0 0 0 0 0,-1 1 0 0 0,1 0 0 0 0,5 24 95 0 0,1-9-16 0 0,0 1 0 0 0,6 32 0 0 0,-9-34-41 0 0,6 21 44 0 0,-5-18-3 0 0,1 0-1 0 0,-2 0 1 0 0,1 23-1 0 0,5 54 324 0 0,0 76 378 0 0,-19-92-554 0 0,2-18-78 0 0,-2-13-71 0 0,7-41-81 0 0,0 1 0 0 0,0-1 0 0 0,-1 0 0 0 0,0 0 0 0 0,-5 6 0 0 0,1 1-10 0 0,-16 16-44 0 0,21-26-14 0 0,0-1 0 0 0,-1 0 1 0 0,1 0-1 0 0,-1 0 1 0 0,1-1-1 0 0,-1 1 0 0 0,0-1 1 0 0,0 0-1 0 0,0 0 1 0 0,-5 2-1 0 0,-10 7-619 0 0,17-10 440 0 0,1 0 0 0 0,0 0 1 0 0,0 0-1 0 0,-1 0 0 0 0,1 0 0 0 0,0 0 0 0 0,-1 0 1 0 0,1-1-1 0 0,-1 1 0 0 0,1 0 0 0 0,-1-1 0 0 0,1 1 0 0 0,-1-1 1 0 0,0 1-1 0 0,1-1 0 0 0,-1 0 0 0 0,1 0 0 0 0,-1 0 1 0 0,0 0-1 0 0,1 0 0 0 0,-1 0 0 0 0,0 0 0 0 0,1-1 1 0 0,-4 0-1 0 0,3 0-209 0 0,1-1 0 0 0,-1 0 0 0 0,1 0 0 0 0,0 0 0 0 0,0 1 0 0 0,0-1 0 0 0,0 0 0 0 0,0 0 0 0 0,0-1 1 0 0,0 1-1 0 0,0 0 0 0 0,1 0 0 0 0,-1 0 0 0 0,1 0 0 0 0,0-1 0 0 0,0 1 0 0 0,0 0 0 0 0,0 0 0 0 0,0-5 0 0 0,0-16-1632 0 0,0 12-1076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5312 0 0,'0'0'8489'0'0,"41"14"325"0"0,-41 110-5423 0 0,-1-120-3345 0 0,1 0 1 0 0,-1 0-1 0 0,0 0 0 0 0,0 0 1 0 0,-1 0-1 0 0,1 0 1 0 0,-1 0-1 0 0,-3 5 0 0 0,-2 8 168 0 0,-6 21 70 0 0,10-28-200 0 0,0 1 0 0 0,-1-1 0 0 0,0 1 0 0 0,0-1 0 0 0,-1-1 1 0 0,-1 1-1 0 0,-8 11 0 0 0,-4 13 42 0 0,16-29-93 0 0,0 1 0 0 0,0-1-1 0 0,-1 0 1 0 0,1 0 0 0 0,-1 0 0 0 0,-4 4 0 0 0,2-2-2 0 0,0 1 0 0 0,0-1 0 0 0,1 1 0 0 0,-6 12-1 0 0,8-13 1 0 0,-1-1 0 0 0,0 1 0 0 0,-1-1 0 0 0,1 0 0 0 0,-1 0 0 0 0,-1 0 0 0 0,1-1 0 0 0,-6 6 0 0 0,-16 21 166 0 0,17-18 10 0 0,7-13-131 0 0,2 7 492 0 0,0 6-551 0 0,0-13 70 0 0,37 2 22 0 0,-24-1-120 0 0,0-1 0 0 0,1-1 0 0 0,-1-1 0 0 0,1 0 0 0 0,-1 0 0 0 0,0-1 0 0 0,0-1 0 0 0,0 0 0 0 0,25-10 0 0 0,-18 6-173 0 0,25-15-1159 0 0,-31 14 477 0 0,6-17-1176 0 0,-14 22 1675 0 0,-1 0 0 0 0,0 0-1 0 0,0-1 1 0 0,-1 0 0 0 0,1 0-1 0 0,-1 0 1 0 0,0 0 0 0 0,0-1 0 0 0,0 1-1 0 0,0-1 1 0 0,-1 0 0 0 0,0 0-1 0 0,0-1 1 0 0,0 1 0 0 0,-1 0 0 0 0,1-1-1 0 0,-1 0 1 0 0,-1 0 0 0 0,1 1-1 0 0,0-10 1 0 0,7-100-332 0 0,-9 109 950 0 0,-3-23 2039 0 0,3 29-2120 0 0,0-1-1 0 0,-1 1 1 0 0,1-1-1 0 0,0 1 1 0 0,-1-1 0 0 0,1 1-1 0 0,0-1 1 0 0,-1 1-1 0 0,1-1 1 0 0,-1 1-1 0 0,1 0 1 0 0,-1-1-1 0 0,1 1 1 0 0,-1 0-1 0 0,1-1 1 0 0,-1 1 0 0 0,1 0-1 0 0,-1 0 1 0 0,1-1-1 0 0,-1 1 1 0 0,0 0-1 0 0,-4 0 4287 0 0,-4 232-2242 0 0,9-21-3598 0 0,9-161-1509 0 0,9 6-4001 0 0,-18-56 6696 0 0,0 1 0 0 0,1-1 1 0 0,-1 1-1 0 0,0 0 1 0 0,0-1-1 0 0,1 1 0 0 0,-1-1 1 0 0,0 1-1 0 0,1 0 0 0 0,-1-1 1 0 0,0 1-1 0 0,1-1 0 0 0,-1 1 1 0 0,1-1-1 0 0,-1 1 1 0 0,1-1-1 0 0,-1 0 0 0 0,1 1 1 0 0,-1-1-1 0 0,1 0 0 0 0,0 1 1 0 0,-1-1-1 0 0,1 0 0 0 0,-1 0 1 0 0,1 1-1 0 0,0-1 1 0 0,-1 0-1 0 0,1 0 0 0 0,0 0 1 0 0,-1 0-1 0 0,1 0 0 0 0,0 0 1 0 0,-1 0-1 0 0,1 0 0 0 0,0 0 1 0 0,-1 0-1 0 0,1 0 1 0 0,-1 0-1 0 0,2-1 0 0 0,0 1-289 0 0,0-1 0 0 0,0 1 0 0 0,0 0 0 0 0,1-1 0 0 0,-1 0 0 0 0,0 0 0 0 0,0 1 0 0 0,0-1 0 0 0,0 0 0 0 0,-1-1 0 0 0,1 1 0 0 0,2-2 0 0 0,5-12-2749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4240 0 0,'0'-9'20006'0'0,"0"182"-15770"0"0,0 0-3367 0 0,0 57-8063 0 0,0-230 7025 0 0,0 1 1 0 0,0-1 0 0 0,0 1 0 0 0,1 0 0 0 0,-1-1 0 0 0,0 1 0 0 0,0-1-1 0 0,0 1 1 0 0,1-1 0 0 0,-1 1 0 0 0,0 0 0 0 0,0-1 0 0 0,1 1-1 0 0,-1-1 1 0 0,1 1 0 0 0,-1-1 0 0 0,0 0 0 0 0,1 1 0 0 0,-1-1 0 0 0,1 1-1 0 0,-1-1 1 0 0,1 0 0 0 0,-1 1 0 0 0,1-1 0 0 0,-1 0 0 0 0,1 0-1 0 0,0 1 1 0 0,-1-1 0 0 0,1 0 0 0 0,-1 0 0 0 0,1 0 0 0 0,-1 0 0 0 0,1 0-1 0 0,0 0 1 0 0,-1 0 0 0 0,1 0 0 0 0,0 0 0 0 0,-1 0 0 0 0,1 0-1 0 0,-1 0 1 0 0,1 0 0 0 0,0 0 0 0 0,1-1-275 0 0,0 1-1 0 0,0 0 1 0 0,-1-1-1 0 0,1 0 1 0 0,0 1 0 0 0,0-1-1 0 0,-1 0 1 0 0,1 0-1 0 0,-1 0 1 0 0,1 0 0 0 0,0 0-1 0 0,-1 0 1 0 0,3-2-1 0 0,6-24-3517 0 0,-2 0 340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38 3752 0 0,'-3'0'8564'0'0,"-3"0"-3903"0"0,-14 5-1647 0 0,10 32-1068 0 0,-2 29-481 0 0,6-29-789 0 0,-3 70 461 0 0,7-87-897 0 0,0 0 0 0 0,1 0 0 0 0,3 31 0 0 0,0-5 130 0 0,-2-37-273 0 0,1 1 0 0 0,1 0 0 0 0,0-1 0 0 0,0 1 1 0 0,1-1-1 0 0,0 0 0 0 0,7 15 0 0 0,-6-15-33 0 0,-2-5-44 0 0,0 1 0 0 0,1-1 0 0 0,0 0 0 0 0,-1-1 0 0 0,2 1 1 0 0,-1 0-1 0 0,0-1 0 0 0,1 0 0 0 0,-1 0 0 0 0,7 5 0 0 0,4 3 36 0 0,-7-1 22 0 0,3 3 3 0 0,-1-6-52 0 0,-7-5-18 0 0,0 0 0 0 0,0 0 0 0 0,0-1 0 0 0,0 1 0 0 0,1-1 0 0 0,-1 1 0 0 0,1-1-1 0 0,-1 0 1 0 0,1 0 0 0 0,3 1 0 0 0,55 5 153 0 0,-57-6-146 0 0,-1 0 1 0 0,1-1-1 0 0,0 0 0 0 0,0 0 1 0 0,-1 0-1 0 0,1 0 1 0 0,0 0-1 0 0,-1-1 1 0 0,1 1-1 0 0,-1-1 0 0 0,1 0 1 0 0,0 0-1 0 0,-1-1 1 0 0,6-2-1 0 0,-8 3-14 0 0,0-1-1 0 0,0 1 1 0 0,1 0 0 0 0,-1 0-1 0 0,0-1 1 0 0,0 1-1 0 0,1 0 1 0 0,-1 0 0 0 0,0 1-1 0 0,1-1 1 0 0,-1 0-1 0 0,1 0 1 0 0,-1 1 0 0 0,1-1-1 0 0,0 1 1 0 0,2-1-1 0 0,10-5 11 0 0,-3-5 35 0 0,-1 0 0 0 0,-1 0 0 0 0,0 0 0 0 0,0-1 0 0 0,-1-1 0 0 0,0 1 0 0 0,-1-1 0 0 0,-1-1 0 0 0,0 1-1 0 0,7-27 1 0 0,-10 17 19 0 0,-2 0-1 0 0,0 0 0 0 0,-2 0 0 0 0,0 0 0 0 0,-2 1 0 0 0,0-1 1 0 0,-2 0-1 0 0,0 1 0 0 0,-1 0 0 0 0,-19-41 0 0 0,18 44-51 0 0,6 14-11 0 0,0 0 0 0 0,0 1 0 0 0,-1-1 0 0 0,0 1 0 0 0,0-1-1 0 0,0 1 1 0 0,0 0 0 0 0,-1 0 0 0 0,0 0 0 0 0,0 0 0 0 0,0 0 0 0 0,0 0 0 0 0,0 1 0 0 0,-5-4-1 0 0,7 7-1 0 0,0-1-1 0 0,0 1 0 0 0,0 0 0 0 0,0-1 0 0 0,0 1 0 0 0,1-1 0 0 0,-1 0 0 0 0,0 1 0 0 0,0-1 0 0 0,1 0 0 0 0,-1 0 1 0 0,0 1-1 0 0,1-1 0 0 0,-1 0 0 0 0,1 0 0 0 0,-1 0 0 0 0,1 0 0 0 0,-1 1 0 0 0,1-1 0 0 0,-1 0 0 0 0,1 0 1 0 0,0 0-1 0 0,0 0 0 0 0,-1 0 0 0 0,1 0 0 0 0,0 0 0 0 0,0-2 0 0 0,0 2-1 0 0,0 0 0 0 0,0 0 1 0 0,0 0-1 0 0,0 0 0 0 0,0 0 0 0 0,-1-1 0 0 0,1 1 0 0 0,0 0 0 0 0,-1 0 0 0 0,1 0 1 0 0,-1 0-1 0 0,1 1 0 0 0,-1-1 0 0 0,1 0 0 0 0,-1 0 0 0 0,0 0 0 0 0,1 0 0 0 0,-1 0 1 0 0,0 1-1 0 0,0-1 0 0 0,1 0 0 0 0,-1 1 0 0 0,0-1 0 0 0,0 0 0 0 0,-2 0 0 0 0,-67-30-202 0 0,49 25-173 0 0,-18 1-489 0 0,28 5 289 0 0,0 1 1 0 0,0 0-1 0 0,0 1 1 0 0,-18 5 0 0 0,3 2-3954 0 0,-48 25 1 0 0,31-13 317 0 0,1 4-1787 0 0,11-15 1267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 3680 0 0,'0'0'1803'0'0,"0"-45"8391"0"0,0 44-10084 0 0,0 1 0 0 0,0 0-1 0 0,0-1 1 0 0,0 1 0 0 0,0 0 0 0 0,0-1 0 0 0,0 1 0 0 0,0 0-1 0 0,0-1 1 0 0,0 1 0 0 0,-1 0 0 0 0,1-1 0 0 0,0 1 0 0 0,0 0-1 0 0,0-1 1 0 0,0 1 0 0 0,-1 0 0 0 0,1-1 0 0 0,0 1 0 0 0,0 0 0 0 0,0-1-1 0 0,-1 1 1 0 0,1 0 0 0 0,0 0 0 0 0,-1-1 0 0 0,1 1 0 0 0,0 0-1 0 0,0 0 1 0 0,-1 0 0 0 0,1 0 0 0 0,0-1 0 0 0,-1 1 0 0 0,1 0-1 0 0,0 0 1 0 0,-1 0 0 0 0,1 0 0 0 0,-1 0 0 0 0,1 0 0 0 0,0 0 0 0 0,-1 0-1 0 0,1 0 1 0 0,0 0 0 0 0,-1 0 0 0 0,1 0 0 0 0,0 0 0 0 0,-1 0-1 0 0,1 0 1 0 0,0 0 0 0 0,-1 1 0 0 0,1-1 0 0 0,0 0 0 0 0,-1 0 0 0 0,1 0-1 0 0,-1 1 1 0 0,-15 11 453 0 0,13-6-440 0 0,0-1 0 0 0,1 0 0 0 0,-1 1 1 0 0,1-1-1 0 0,0 1 0 0 0,1 0 0 0 0,-1 0 1 0 0,1 6-1 0 0,0-5-52 0 0,0 1 1 0 0,-1-1-1 0 0,1 1 1 0 0,-1-1-1 0 0,-1 0 1 0 0,-4 10-1 0 0,4-10-32 0 0,1-1 1 0 0,-1 1-1 0 0,1-1 1 0 0,1 1-1 0 0,-1 0 1 0 0,0 8-1 0 0,1 8 138 0 0,-2-1 1 0 0,-9 43-1 0 0,0-8 94 0 0,-15 81 345 0 0,15-94-451 0 0,9-36-119 0 0,0 0-1 0 0,1 1 1 0 0,0 0-1 0 0,-1 14 1 0 0,-3 46 105 0 0,4-52-113 0 0,0-1-1 0 0,1 1 1 0 0,0 0-1 0 0,2 0 0 0 0,2 20 1 0 0,2-19-17 0 0,1 0 0 0 0,0-1 0 0 0,13 23 1 0 0,-4-8-40 0 0,-8-16 50 0 0,-6-12-31 0 0,0 0 0 0 0,1 0-1 0 0,-1 0 1 0 0,1-1 0 0 0,0 1 0 0 0,0-1-1 0 0,0 1 1 0 0,1-1 0 0 0,-1 0-1 0 0,1 0 1 0 0,5 5 0 0 0,27 26-530 0 0,-32-29 232 0 0,1-1 0 0 0,0 1 0 0 0,0-1 0 0 0,0 0 0 0 0,0-1 0 0 0,1 1 1 0 0,-1-1-1 0 0,10 6 0 0 0,-9-7-266 0 0,0 1-37 0 0,1-1 1 0 0,0 1 0 0 0,0-1 0 0 0,0 0 0 0 0,0 0 0 0 0,0-1-1 0 0,1 0 1 0 0,-1 0 0 0 0,0-1 0 0 0,1 1 0 0 0,6-2 0 0 0,-7 2-119 0 0,1-1 0 0 0,-1-1 0 0 0,1 1 1 0 0,-1-1-1 0 0,0-1 0 0 0,0 1 0 0 0,0-1 0 0 0,1 0 1 0 0,-1 0-1 0 0,-1-1 0 0 0,8-3 0 0 0,0 0-1328 0 0,15-6-1610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5720 0 0,'0'-1'12247'0'0,"2"67"-8982"0"0,16 84-2151 0 0,-9-102-899 0 0,-3-26-97 0 0,-2 1-1 0 0,-1-1 1 0 0,0 28-1 0 0,15 114 301 0 0,-18-148-415 0 0,1-12-8 0 0,0 0 1 0 0,-1 1-1 0 0,0-1 1 0 0,0 1-1 0 0,-1-1 1 0 0,1 0-1 0 0,-1 1 1 0 0,0-1-1 0 0,0 0 1 0 0,0 0-1 0 0,-3 8 1 0 0,2-10 11 0 0,1-18-27 0 0,-1 0 6 0 0,0 0 1 0 0,-1 1 0 0 0,-8-22 0 0 0,2 1 48 0 0,5 2 32 0 0,3 25-45 0 0,0 0 1 0 0,0-1-1 0 0,-1 1 1 0 0,0 0-1 0 0,-4-11 1 0 0,4 17-13 0 0,0-1 1 0 0,1 0 0 0 0,-1 0 0 0 0,1 1-1 0 0,0-1 1 0 0,0 0 0 0 0,0-1 0 0 0,0 1-1 0 0,1-4 1 0 0,-4-24 43 0 0,-9-44 199 0 0,11-1-6 0 0,2 76-241 0 0,0 0 0 0 0,0 0-1 0 0,0 0 1 0 0,0 0 0 0 0,0 1 0 0 0,0-1 0 0 0,0 0 0 0 0,0 0-1 0 0,0 0 1 0 0,1 0 0 0 0,-1 1 0 0 0,0-1 0 0 0,0 0 0 0 0,1 0-1 0 0,-1 1 1 0 0,1-1 0 0 0,-1 0 0 0 0,1 1 0 0 0,-1-1 0 0 0,1 0 0 0 0,0 0-1 0 0,4-7 36 0 0,0-11 86 0 0,-5 13-69 0 0,1 1 1 0 0,0 0 0 0 0,0 0-1 0 0,0-1 1 0 0,1 1 0 0 0,0 0-1 0 0,0 0 1 0 0,0 0 0 0 0,1 1 0 0 0,-1-1-1 0 0,1 0 1 0 0,0 1 0 0 0,7-8-1 0 0,19-16 371 0 0,-27 24-394 0 0,0 1 1 0 0,1 0 0 0 0,-1 0 0 0 0,1 0-1 0 0,0 1 1 0 0,0-1 0 0 0,0 0-1 0 0,0 1 1 0 0,0 0 0 0 0,8-4 0 0 0,7-4 145 0 0,-17 9-164 0 0,0 0 1 0 0,0 0 0 0 0,1 0 0 0 0,-1 0-1 0 0,1 0 1 0 0,-1 1 0 0 0,1-1-1 0 0,-1 0 1 0 0,1 1 0 0 0,-1-1 0 0 0,1 1-1 0 0,-1-1 1 0 0,1 1 0 0 0,0 0-1 0 0,-1 0 1 0 0,1 0 0 0 0,2 0 0 0 0,-4 0-16 0 0,8 0 45 0 0,0-1 0 0 0,0 2 0 0 0,0-1 0 0 0,1 1 0 0 0,14 4 0 0 0,-19-3-33 0 0,0 0 0 0 0,0 1 1 0 0,-1-1-1 0 0,1 1 0 0 0,0-1 1 0 0,-1 1-1 0 0,0 0 0 0 0,0 0 1 0 0,0 1-1 0 0,0-1 0 0 0,0 1 1 0 0,3 6-1 0 0,17 26 224 0 0,-3 1 0 0 0,-1 1 1 0 0,-1 1-1 0 0,15 53 0 0 0,3 66 495 0 0,-34-147-649 0 0,0 0-1 0 0,-1 0 1 0 0,0 0 0 0 0,-2 18-1 0 0,1-15-10 0 0,0-1-1 0 0,0 1 1 0 0,5 20-1 0 0,-4-25-46 0 0,0 0 0 0 0,0 0-1 0 0,-1 0 1 0 0,0 0 0 0 0,-1 0 0 0 0,0 0 0 0 0,0 0-1 0 0,-1-1 1 0 0,-5 17 0 0 0,5-19-11 0 0,0 0 0 0 0,0 1 1 0 0,0-1-1 0 0,-1-1 0 0 0,0 1 1 0 0,0 0-1 0 0,-1-1 0 0 0,0 1 1 0 0,0-1-1 0 0,0 0 0 0 0,-9 8 0 0 0,12-13-14 0 0,0 1 0 0 0,0 0 0 0 0,0-1 0 0 0,0 1 0 0 0,0 0-1 0 0,0 0 1 0 0,0 0 0 0 0,0 0 0 0 0,0 0 0 0 0,1 0 0 0 0,-1 0-1 0 0,0 0 1 0 0,1 0 0 0 0,-1 0 0 0 0,0 0 0 0 0,1 0 0 0 0,0 0-1 0 0,-1 1 1 0 0,1-1 0 0 0,0 0 0 0 0,-1 0 0 0 0,1 2 0 0 0,0-1-1 0 0,0-1 0 0 0,0 0 0 0 0,-1 1 0 0 0,1-1-1 0 0,0 0 1 0 0,-1 0 0 0 0,1 1 0 0 0,-1-1 0 0 0,0 0 0 0 0,1 0 0 0 0,-1 1 0 0 0,0-1 0 0 0,0 0 0 0 0,1 0 0 0 0,-1 0 0 0 0,0 0 0 0 0,0 0 0 0 0,0 0 0 0 0,-2 1 0 0 0,-2 2 0 0 0,1 0 0 0 0,0 0 1 0 0,1 0-1 0 0,-1 1 0 0 0,1 0 0 0 0,-5 7 0 0 0,6-7-22 0 0,-1-1-1 0 0,0 1 0 0 0,0-1 1 0 0,0 1-1 0 0,-1-1 0 0 0,0 0 1 0 0,0 0-1 0 0,0-1 0 0 0,0 1 1 0 0,-7 4-1 0 0,6-6-32 0 0,-10 7-855 0 0,-1 0-1 0 0,-1-2 1 0 0,1 0 0 0 0,-23 6 0 0 0,38-13 581 0 0,-1 0 1 0 0,1 1 0 0 0,-1-1 0 0 0,1 0 0 0 0,-1 0 0 0 0,1 0 0 0 0,-1 0 0 0 0,1-1 0 0 0,-1 1-1 0 0,1 0 1 0 0,0 0 0 0 0,-1-1 0 0 0,1 1 0 0 0,-1-1 0 0 0,1 0 0 0 0,0 1 0 0 0,-1-1-1 0 0,1 0 1 0 0,0 1 0 0 0,0-1 0 0 0,0 0 0 0 0,-1 0 0 0 0,1 0 0 0 0,0 0 0 0 0,0-1 0 0 0,0 1-1 0 0,1 0 1 0 0,-1 0 0 0 0,0 0 0 0 0,0-1 0 0 0,1 1 0 0 0,-1 0 0 0 0,0-4 0 0 0,-1 0-892 0 0,1-1 1 0 0,-1 0 0 0 0,1 1 0 0 0,1-1-1 0 0,-1-11 1 0 0,1 3-3734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6208 0 0,'0'32'7019'0'0,"0"30"-506"0"0,0-49-6279 0 0,1 1 1 0 0,0-1 0 0 0,1 1 0 0 0,0-1 0 0 0,1 0-1 0 0,0 0 1 0 0,2 0 0 0 0,6 14 0 0 0,-7-16-149 0 0,0-1 1 0 0,-1 1 0 0 0,0-1 0 0 0,2 16-1 0 0,2 5-57 0 0,0-4 8 0 0,-7-23-32 0 0,1 1 1 0 0,1-1-1 0 0,-1 1 0 0 0,1-1 0 0 0,0 1 1 0 0,0-1-1 0 0,2 4 0 0 0,1 5-86 0 0,-2 1 0 0 0,1-1 0 0 0,-2 0 0 0 0,0 1 1 0 0,1 24-1 0 0,-3-31-245 0 0,1 0 0 0 0,0 0-1 0 0,1 0 1 0 0,-1 0 0 0 0,1 0 0 0 0,4 10 0 0 0,-3-11-229 0 0,-1 1-1 0 0,1 0 1 0 0,-2-1-1 0 0,1 1 1 0 0,-1 0 0 0 0,1 10-1 0 0,-2 40-5095 0 0,0-34-472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59 483 2448 0 0,'-1'-18'1089'0'0,"-1"0"0"0"0,-1 0 1 0 0,-1 0-1 0 0,0 0 0 0 0,-8-21 0 0 0,-13-53 2658 0 0,21 48-1441 0 0,1-50 0 0 0,4 88-2119 0 0,0 1 0 0 0,0-1 0 0 0,0 1 0 0 0,1-1 0 0 0,0 1 0 0 0,0 0 1 0 0,0 0-1 0 0,1 0 0 0 0,0 0 0 0 0,0 0 0 0 0,0 1 0 0 0,0-1 0 0 0,1 1 0 0 0,0 0 0 0 0,0 0 0 0 0,5-5 0 0 0,-3 0 49 0 0,-5 8-205 0 0,-1 0-1 0 0,1 0 0 0 0,-1 0 0 0 0,1 0 1 0 0,-1 1-1 0 0,1-1 0 0 0,-1 0 0 0 0,1 0 0 0 0,0 0 1 0 0,0 0-1 0 0,-1 1 0 0 0,1-1 0 0 0,0 0 1 0 0,0 1-1 0 0,0-1 0 0 0,0 1 0 0 0,0-1 0 0 0,0 1 1 0 0,0-1-1 0 0,0 1 0 0 0,0 0 0 0 0,0-1 1 0 0,0 1-1 0 0,1 0 0 0 0,16-3 295 0 0,50-4 932 0 0,-66 7-1220 0 0,0 0 1 0 0,0-1 0 0 0,1 1 0 0 0,-1 0-1 0 0,0 0 1 0 0,0 0 0 0 0,1 0 0 0 0,-1 1-1 0 0,0-1 1 0 0,0 1 0 0 0,1-1 0 0 0,-1 1 0 0 0,0 0-1 0 0,0 0 1 0 0,0 0 0 0 0,0 0 0 0 0,0 0-1 0 0,0 0 1 0 0,0 1 0 0 0,1 1 0 0 0,13 15 248 0 0,-14-17-249 0 0,0 1 1 0 0,-1-1-1 0 0,1 1 0 0 0,0-1 0 0 0,-1 1 1 0 0,1 0-1 0 0,-1-1 0 0 0,0 1 0 0 0,0 0 1 0 0,0 0-1 0 0,0 0 0 0 0,0 0 0 0 0,0 0 1 0 0,1 3-1 0 0,9 21 238 0 0,-8-21-175 0 0,-1 0-1 0 0,1 0 1 0 0,-1 0-1 0 0,0 1 1 0 0,-1-1 0 0 0,1 1-1 0 0,-1-1 1 0 0,0 1-1 0 0,0 10 1 0 0,0 28 448 0 0,-2 58 560 0 0,0-93-1056 0 0,0-1-1 0 0,0 0 0 0 0,-1 1 0 0 0,0-1 1 0 0,-1 0-1 0 0,0 0 0 0 0,0 0 0 0 0,0-1 1 0 0,-6 9-1 0 0,-3 2-5 0 0,7-11-63 0 0,1-1 1 0 0,-1 1 0 0 0,1 0-1 0 0,1 0 1 0 0,-5 12 0 0 0,4-10-442 0 0,-1 0 0 0 0,-1 0 1 0 0,0 0-1 0 0,0-1 0 0 0,-11 12 0 0 0,15-19 217 0 0,1 0 0 0 0,0-1 0 0 0,0 1 0 0 0,-1 0 0 0 0,1 0 0 0 0,-1-1 0 0 0,1 1-1 0 0,0-1 1 0 0,-1 0 0 0 0,1 1 0 0 0,-1-1 0 0 0,1 0 0 0 0,-1 0 0 0 0,1 0 0 0 0,-1 0 0 0 0,1 0 0 0 0,-3 0-1 0 0,3 0 49 0 0,0 0-1 0 0,0 0 0 0 0,1 0 1 0 0,-1 0-1 0 0,0-1 0 0 0,0 1 0 0 0,0 0 1 0 0,1 0-1 0 0,-1-1 0 0 0,0 1 0 0 0,0 0 1 0 0,0-1-1 0 0,1 1 0 0 0,-1-1 0 0 0,0 1 1 0 0,1-1-1 0 0,-1 1 0 0 0,0-1 1 0 0,1 1-1 0 0,-1-1 0 0 0,1 0 0 0 0,-1 1 1 0 0,1-1-1 0 0,-1 0 0 0 0,1 0 0 0 0,0 1 1 0 0,-1-1-1 0 0,1 0 0 0 0,0 0 0 0 0,-1 1 1 0 0,1-1-1 0 0,0-2 0 0 0,-9-68-8588 0 0,9 58 4490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3688 0 0,'0'-4'1254'0'0,"3"-24"6672"0"0,-3 28-7806 0 0,1-1-1 0 0,-1 1 0 0 0,0-1 1 0 0,1 1-1 0 0,-1-1 0 0 0,1 1 1 0 0,-1-1-1 0 0,1 1 1 0 0,-1 0-1 0 0,1-1 0 0 0,-1 1 1 0 0,1 0-1 0 0,0-1 0 0 0,-1 1 1 0 0,1 0-1 0 0,-1 0 1 0 0,1-1-1 0 0,0 1 0 0 0,-1 0 1 0 0,1 0-1 0 0,0 0 0 0 0,-1 0 1 0 0,1 0-1 0 0,0 0 0 0 0,-1 0 1 0 0,1 0-1 0 0,0 0 1 0 0,-1 0-1 0 0,1 0 0 0 0,0 1 1 0 0,-1-1-1 0 0,1 0 0 0 0,-1 0 1 0 0,1 1-1 0 0,0-1 0 0 0,0 1 1 0 0,2 4 584 0 0,0 1 0 0 0,0 0 1 0 0,-1-1-1 0 0,0 1 0 0 0,3 10 0 0 0,-5-14-484 0 0,5 22 310 0 0,-1 1 0 0 0,-2 0 0 0 0,0 0 0 0 0,-2 0 0 0 0,-1 0 0 0 0,-1 0 0 0 0,-1 0 0 0 0,-10 41 1 0 0,4 4 190 0 0,8 6-111 0 0,1-76-607 0 0,0 0 0 0 0,0 1 0 0 0,0-1 0 0 0,0 0 0 0 0,0 0 0 0 0,0 1-1 0 0,0-1 1 0 0,0 0 0 0 0,0 0 0 0 0,0 0 0 0 0,0 1 0 0 0,0-1-1 0 0,0 0 1 0 0,0 0 0 0 0,1 1 0 0 0,-1-1 0 0 0,0 0 0 0 0,0 0 0 0 0,0 0-1 0 0,0 0 1 0 0,0 1 0 0 0,1-1 0 0 0,-1 0 0 0 0,0 0 0 0 0,0 0-1 0 0,0 0 1 0 0,1 0 0 0 0,-1 0 0 0 0,0 1 0 0 0,0-1 0 0 0,0 0 0 0 0,1 0-1 0 0,-1 0 1 0 0,0 0 0 0 0,0 0 0 0 0,1 0 0 0 0,-1 0 0 0 0,0 0-1 0 0,0 0 1 0 0,0 0 0 0 0,1 0 0 0 0,-1 0 0 0 0,15-5-7 0 0,12-12-19 0 0,-13-6 36 0 0,-6 8-28 0 0,3 5-3 0 0,-10 9 16 0 0,0 0-1 0 0,0 0 0 0 0,0 0 1 0 0,0 0-1 0 0,0 0 0 0 0,0 0 0 0 0,0 0 1 0 0,0 0-1 0 0,0 0 0 0 0,-1 0 0 0 0,1-1 1 0 0,0 1-1 0 0,-1 0 0 0 0,1 0 0 0 0,-1-1 1 0 0,1 1-1 0 0,-1-3 0 0 0,1 2-1 0 0,-1 0-1 0 0,1 0 1 0 0,-1 0-1 0 0,1 0 1 0 0,0 0-1 0 0,0 0 0 0 0,0 1 1 0 0,0-1-1 0 0,0 0 1 0 0,0 0-1 0 0,1 1 1 0 0,-1-1-1 0 0,0 1 1 0 0,1-1-1 0 0,-1 1 1 0 0,4-2-1 0 0,-3 0-2 0 0,1 1-1 0 0,0 0 0 0 0,-1-1 1 0 0,1 1-1 0 0,-1-1 1 0 0,0 0-1 0 0,0 1 0 0 0,2-6 1 0 0,14-17-65 0 0,-15 21 54 0 0,0 0 0 0 0,0 0-1 0 0,0 0 1 0 0,-1-1-1 0 0,1 1 1 0 0,-1-1 0 0 0,2-6-1 0 0,-1 3 17 0 0,0 0 0 0 0,1 1 0 0 0,0-1 0 0 0,0 1 0 0 0,0 0 0 0 0,1 0 1 0 0,0 1-1 0 0,0-1 0 0 0,1 1 0 0 0,0 0 0 0 0,0 0 0 0 0,12-7 0 0 0,-15 4 361 0 0,-2 10 16 0 0,4 9-417 0 0,-3-4 106 0 0,-1-1 0 0 0,0 1 0 0 0,0 0 0 0 0,-1 0 0 0 0,0 0 0 0 0,0-1 0 0 0,0 1 0 0 0,-2 8-1 0 0,1 10 248 0 0,3 6-125 0 0,1-1 1 0 0,1 0-1 0 0,9 29 0 0 0,-7-32-101 0 0,25 46 171 0 0,-29-66-249 0 0,0-1 0 0 0,1 1 1 0 0,-1 0-1 0 0,1-1 0 0 0,1 0 0 0 0,-1 0 1 0 0,1 0-1 0 0,4 5 0 0 0,-1-2-42 0 0,-2-1-101 0 0,1-1 0 0 0,-1 0-1 0 0,1 0 1 0 0,1 0 0 0 0,-1-1-1 0 0,1 0 1 0 0,0 0 0 0 0,0-1-1 0 0,1 0 1 0 0,-1 0 0 0 0,1-1-1 0 0,0 0 1 0 0,11 3 0 0 0,-6-3-1077 0 0,1 0 0 0 0,0-1 0 0 0,0-1 0 0 0,16 0 0 0 0,-21-3 131 0 0,-1 0-1 0 0,1-1 0 0 0,-1-1 1 0 0,1 1-1 0 0,-1-1 1 0 0,0-1-1 0 0,0 0 0 0 0,-1 0 1 0 0,9-7-1 0 0,89-82-6191 0 0,-80 76 5903 0 0,-24 16 1215 0 0,0 1 0 0 0,0-1 0 0 0,0 1 0 0 0,-1-1 0 0 0,1 0 0 0 0,-1 0 0 0 0,1 1 0 0 0,-1-1 0 0 0,0 0 0 0 0,1 0 0 0 0,-1 0 0 0 0,0 0 0 0 0,-1-2 0 0 0</inkml:trace>
  <inkml:trace contextRef="#ctx0" brushRef="#br0" timeOffset="1">909 409 5168 0 0,'0'9'18727'0'0,"0"24"-17085"0"0,0 157-2205 0 0,-9-140-6312 0 0,5-29 2875 0 0,0-9 336 0 0,3-2-1531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54 211 2432 0 0,'0'-4'509'0'0,"-1"1"0"0"0,0 0 0 0 0,1 0 0 0 0,-1-1 0 0 0,-1 1 0 0 0,1 0 0 0 0,0 0-1 0 0,-1 0 1 0 0,1 0 0 0 0,-1 0 0 0 0,0 0 0 0 0,0 0 0 0 0,0 1 0 0 0,0-1 0 0 0,-1 1 0 0 0,1-1 0 0 0,-1 1 0 0 0,1 0 0 0 0,-1 0 0 0 0,0 0 0 0 0,0 0 0 0 0,0 1 0 0 0,0-1 0 0 0,-6-1 3650 0 0,27 33-1586 0 0,37 36-1042 0 0,-51-60-1412 0 0,1 0-1 0 0,0 0 1 0 0,-1 0 0 0 0,0 1-1 0 0,-1-1 1 0 0,1 1-1 0 0,-1 0 1 0 0,2 9 0 0 0,-3-11-51 0 0,19 45 425 0 0,-13-32-299 0 0,0 0-1 0 0,-1 1 1 0 0,-1-1-1 0 0,-1 1 1 0 0,0 0-1 0 0,2 27 1 0 0,-7-42-171 0 0,1 0 1 0 0,-1 0-1 0 0,1 0 0 0 0,0-1 1 0 0,0 1-1 0 0,0 0 1 0 0,0 0-1 0 0,2 3 0 0 0,-1-4 0 0 0,-1 1-1 0 0,1-1 0 0 0,-1 1 0 0 0,0-1 0 0 0,-1 1 0 0 0,1 0 0 0 0,0-1 0 0 0,-1 5 0 0 0,9 62 416 0 0,-9-69-177 0 0,-1-16-17 0 0,-48-81-122 0 0,40 79-104 0 0,0-1 0 0 0,2 1-1 0 0,0-2 1 0 0,1 1 0 0 0,-5-27-1 0 0,-9-23 36 0 0,16 53-50 0 0,0 1 0 0 0,1-1-1 0 0,1 1 1 0 0,0-1 0 0 0,2 0 0 0 0,-1 0 0 0 0,2 0-1 0 0,0 0 1 0 0,0 1 0 0 0,2-1 0 0 0,0 0-1 0 0,8-25 1 0 0,19-9-23 0 0,-29 48 23 0 0,0-1 0 0 0,0 1 0 0 0,1-1 1 0 0,-1 1-1 0 0,0 0 0 0 0,1 0 0 0 0,-1 0 0 0 0,1 0 0 0 0,-1 0 0 0 0,1 0 0 0 0,-1 0 0 0 0,1 0 0 0 0,0 0 0 0 0,0 1 1 0 0,-1-1-1 0 0,1 1 0 0 0,3-1 0 0 0,-3 1-3 0 0,0-1 0 0 0,1 1 0 0 0,-1-1 0 0 0,0 0 0 0 0,0 0 0 0 0,0 1 0 0 0,0-1 0 0 0,0-1 0 0 0,0 1 0 0 0,-1 0 0 0 0,1 0 0 0 0,2-3 0 0 0,0-1-2 0 0,0 1 0 0 0,0 0 0 0 0,1 0 0 0 0,-1 0 0 0 0,1 0 0 0 0,0 0-1 0 0,0 1 1 0 0,0 0 0 0 0,0 0 0 0 0,1 1 0 0 0,-1-1 0 0 0,1 1 0 0 0,-1 0 0 0 0,1 1 0 0 0,0-1 0 0 0,0 1-1 0 0,0 0 1 0 0,0 1 0 0 0,0-1 0 0 0,0 1 0 0 0,0 1 0 0 0,0-1 0 0 0,0 1 0 0 0,0 0 0 0 0,8 2-1 0 0,-12-1 5 0 0,0-1 0 0 0,0 1 0 0 0,0-1-1 0 0,0 1 1 0 0,0 0 0 0 0,0 0 0 0 0,0 0-1 0 0,-1 0 1 0 0,1 0 0 0 0,-1 1-1 0 0,1-1 1 0 0,-1 0 0 0 0,0 1 0 0 0,0-1-1 0 0,0 1 1 0 0,0-1 0 0 0,-1 1 0 0 0,2 3-1 0 0,5 52-2 0 0,-8-51 8 0 0,1-2 0 0 0,-1 1 0 0 0,-1 0 0 0 0,1 0 0 0 0,-1 0 0 0 0,0 0 0 0 0,0-1 0 0 0,0 1 0 0 0,-7 9 0 0 0,-37 51 169 0 0,33-50-131 0 0,3-4 0 0 0,8-10-45 0 0,0 0-1 0 0,0 1 1 0 0,0-1-1 0 0,1 0 0 0 0,-1 0 1 0 0,1 1-1 0 0,-1-1 0 0 0,1 1 1 0 0,0-1-1 0 0,0 1 1 0 0,0-1-1 0 0,0 1 0 0 0,0 0 1 0 0,0 5-1 0 0,3-6 11 0 0,0 0 0 0 0,0 0 1 0 0,0 0-1 0 0,0-1 0 0 0,0 1 0 0 0,1-1 0 0 0,-1 1 0 0 0,0-1 1 0 0,1 0-1 0 0,-1 0 0 0 0,1 0 0 0 0,4 1 0 0 0,26 14-18 0 0,-26-9-7 0 0,1 0 0 0 0,0 0 0 0 0,0-1 0 0 0,11 5 0 0 0,-12-6 18 0 0,1-1-1 0 0,-1 1 0 0 0,0 1 1 0 0,0-1-1 0 0,-1 1 0 0 0,1 0 1 0 0,7 10-1 0 0,-13-14 8 0 0,1 1 0 0 0,0-1 0 0 0,0 0 1 0 0,0 0-1 0 0,0-1 0 0 0,0 1 0 0 0,0 0 0 0 0,1-1 0 0 0,-1 1 0 0 0,5 1 0 0 0,-5-2-3 0 0,-1 0 0 0 0,1 0 0 0 0,-1-1 0 0 0,1 1 0 0 0,-1 0 0 0 0,1 1-1 0 0,-1-1 1 0 0,1 0 0 0 0,-1 0 0 0 0,0 1 0 0 0,1-1 0 0 0,-1 0 0 0 0,0 1 0 0 0,0-1 0 0 0,1 3-1 0 0,-2-3 0 0 0,1 0-1 0 0,-1 0 0 0 0,1 0 0 0 0,0 0 1 0 0,0 0-1 0 0,0 0 0 0 0,0 0 0 0 0,-1 0 1 0 0,1 0-1 0 0,0 0 0 0 0,1 0 0 0 0,-1-1 1 0 0,0 1-1 0 0,0 0 0 0 0,0-1 0 0 0,0 1 1 0 0,0-1-1 0 0,3 1 0 0 0,-2 0 3 0 0,0 0-1 0 0,0-1 1 0 0,-1 1 0 0 0,1 0-1 0 0,0 0 1 0 0,-1 0-1 0 0,1 0 1 0 0,0 0 0 0 0,-1 1-1 0 0,1-1 1 0 0,-1 0 0 0 0,2 2-1 0 0,2 4 46 0 0,1-1 0 0 0,-1 0 0 0 0,2 0 0 0 0,-1-1 0 0 0,0 0 0 0 0,12 7 0 0 0,-15-9-9 0 0,1 0 0 0 0,-1 0 0 0 0,1 1 0 0 0,-1 0 0 0 0,0-1 1 0 0,0 1-1 0 0,-1 0 0 0 0,1 0 0 0 0,-1 1 0 0 0,2 4 0 0 0,-2-4 15 0 0,1 0 0 0 0,0 0 0 0 0,0-1 0 0 0,0 1-1 0 0,0 0 1 0 0,5 4 0 0 0,-5-7 4 0 0,-1 1 0 0 0,0 0 1 0 0,-1 0-1 0 0,1 0 0 0 0,0 0 0 0 0,-1 0 0 0 0,0 0 1 0 0,1 0-1 0 0,-1 1 0 0 0,-1-1 0 0 0,1 0 0 0 0,0 1 1 0 0,-1-1-1 0 0,0 1 0 0 0,1-1 0 0 0,-1 0 0 0 0,-1 1 1 0 0,1-1-1 0 0,-1 4 0 0 0,1 9 138 0 0,-5-12-175 0 0,0 0 0 0 0,-1 0-1 0 0,1 0 1 0 0,-1-1-1 0 0,0 0 1 0 0,1 0 0 0 0,-1-1-1 0 0,0 0 1 0 0,-9 3-1 0 0,-15 0-283 0 0,-1-1 0 0 0,-31 1 0 0 0,36-1-876 0 0,-6 0-1133 0 0,31-4 2148 0 0,1 0 1 0 0,-1 0-1 0 0,0-1 0 0 0,0 1 1 0 0,1 0-1 0 0,-1-1 0 0 0,0 1 0 0 0,1-1 1 0 0,-1 1-1 0 0,0-1 0 0 0,1 1 1 0 0,-1-1-1 0 0,0 1 0 0 0,1-1 0 0 0,-1 0 1 0 0,1 1-1 0 0,-1-1 0 0 0,1 0 0 0 0,0 1 1 0 0,-1-1-1 0 0,1 0 0 0 0,0 0 1 0 0,-1 1-1 0 0,1-1 0 0 0,0 0 0 0 0,0 0 1 0 0,0 0-1 0 0,0 0 0 0 0,0 1 1 0 0,0-1-1 0 0,0 0 0 0 0,0 0 0 0 0,0 0 1 0 0,0 0-1 0 0,6-50-8604 0 0,-5 47 8254 0 0,1 0 1 0 0,-1 1-1 0 0,1-1 1 0 0,-1 1 0 0 0,1-1-1 0 0,0 1 1 0 0,1-1-1 0 0,-1 1 1 0 0,0 0 0 0 0,1 0-1 0 0,0 0 1 0 0,0 1-1 0 0,0-1 1 0 0,0 1 0 0 0,0-1-1 0 0,6-2 1 0 0,8-5-1145 0 0,-13 0-1394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265 128 576 0 0,'47'-29'3517'0'0,"-38"4"-992"0"0,4-12 4153 0 0,-13 37-6540 0 0,0-1 0 0 0,1 0 0 0 0,-1 0 0 0 0,0 0 0 0 0,0 0 0 0 0,0 0 0 0 0,0 0 0 0 0,0 0 0 0 0,0 0 0 0 0,0 0 1 0 0,0 0-1 0 0,0 0 0 0 0,0 0 0 0 0,-1 0 0 0 0,1 0 0 0 0,0 1 0 0 0,-1-1 0 0 0,1 0 0 0 0,0 0 0 0 0,-1 0 0 0 0,1 0 0 0 0,-1 0 1 0 0,1 1-1 0 0,-1-1 0 0 0,0 0 0 0 0,1 1 0 0 0,-1-1 0 0 0,0 0 0 0 0,0 1 0 0 0,1-1 0 0 0,-1 1 0 0 0,0-1 0 0 0,0 1 1 0 0,0-1-1 0 0,0 1 0 0 0,0 0 0 0 0,1-1 0 0 0,-1 1 0 0 0,0 0 0 0 0,0 0 0 0 0,0 0 0 0 0,0-1 0 0 0,-2 1 0 0 0,-13-2 1857 0 0,10 0-1728 0 0,1 1 0 0 0,-1 1 0 0 0,0-1 0 0 0,1 1 0 0 0,-1-1 0 0 0,0 2 0 0 0,-7 0 0 0 0,5 1-48 0 0,0 0 0 0 0,0 1 0 0 0,0 0 0 0 0,1 0 0 0 0,-1 1 0 0 0,1 0 0 0 0,0 0 0 0 0,0 0 0 0 0,0 1 0 0 0,-10 10 0 0 0,-5-4 151 0 0,20-11-343 0 0,1 1 0 0 0,-1-1 0 0 0,0 1 0 0 0,1-1 1 0 0,-1 1-1 0 0,1 0 0 0 0,-1 0 0 0 0,1 0 0 0 0,-1 0 0 0 0,1 0 0 0 0,0 0 0 0 0,-1 0 0 0 0,1 0 1 0 0,0 0-1 0 0,0 1 0 0 0,0-1 0 0 0,0 0 0 0 0,0 1 0 0 0,-1 2 0 0 0,-28 38 396 0 0,25-36-368 0 0,0 0 0 0 0,1 0 1 0 0,-1 0-1 0 0,1 0 0 0 0,0 1 0 0 0,0-1 0 0 0,1 1 0 0 0,0 0 1 0 0,0 0-1 0 0,1 1 0 0 0,0-1 0 0 0,-2 13 0 0 0,-7 31 121 0 0,9-43-138 0 0,-1 1-1 0 0,1 0 0 0 0,0 0 1 0 0,0 15-1 0 0,2-22-32 0 0,1 0 0 0 0,0 0 1 0 0,-1-1-1 0 0,1 1 0 0 0,0 0 0 0 0,0 0 1 0 0,1-1-1 0 0,-1 1 0 0 0,0-1 1 0 0,0 1-1 0 0,1-1 0 0 0,-1 0 0 0 0,1 0 1 0 0,-1 1-1 0 0,1-1 0 0 0,-1 0 0 0 0,1 0 1 0 0,0 0-1 0 0,0-1 0 0 0,-1 1 1 0 0,1 0-1 0 0,0-1 0 0 0,3 1 0 0 0,42 10 93 0 0,-43-11-93 0 0,-1-1 0 0 0,1 1 0 0 0,-1 0 0 0 0,0-1 0 0 0,1 0 0 0 0,-1 0 0 0 0,0 0 0 0 0,0 0 0 0 0,0 0 0 0 0,1-1 0 0 0,-1 1 0 0 0,-1-1 0 0 0,1 0 0 0 0,0 0 0 0 0,0 0 0 0 0,-1 0 0 0 0,1-1 0 0 0,3-4 0 0 0,23-16 22 0 0,-22 19-30 0 0,-4 3 7 0 0,-1 0 0 0 0,0 0 0 0 0,0 0 0 0 0,0 0 0 0 0,0-1 0 0 0,0 1-1 0 0,-1-1 1 0 0,1 1 0 0 0,0-1 0 0 0,-1 1 0 0 0,1-1 0 0 0,-1 0 0 0 0,1 0 0 0 0,-1 0 0 0 0,0 0 0 0 0,0 0-1 0 0,0 0 1 0 0,0 0 0 0 0,0 0 0 0 0,1-3 0 0 0,13-19-29 0 0,-13 23 25 0 0,-1 0 1 0 0,1-1-1 0 0,-1 1 1 0 0,0-1 0 0 0,0 1-1 0 0,0-1 1 0 0,1 0-1 0 0,-1 1 1 0 0,-1-1 0 0 0,1 0-1 0 0,0 0 1 0 0,0 0-1 0 0,-1 0 1 0 0,1 0 0 0 0,0-3-1 0 0,0-5 14 0 0,0 1 0 0 0,1-1 0 0 0,0 0-1 0 0,4-11 1 0 0,0 1 13 0 0,-6 32-6 0 0,2 0-1 0 0,-1 0 1 0 0,2 0 0 0 0,0 0 0 0 0,0 0-1 0 0,8 17 1 0 0,-5-13 16 0 0,-1 0 1 0 0,0 1-1 0 0,-1 0 1 0 0,3 21-1 0 0,-4 42 366 0 0,11-25 75 0 0,-14 24 324 0 0,0-78-793 0 0,0-1 1 0 0,0 1-1 0 0,-1 0 1 0 0,1-1-1 0 0,0 1 0 0 0,0 0 1 0 0,0 0-1 0 0,-1-1 1 0 0,1 1-1 0 0,0-1 1 0 0,-1 1-1 0 0,1 0 1 0 0,-1-1-1 0 0,1 1 0 0 0,0-1 1 0 0,-1 1-1 0 0,1-1 1 0 0,-1 1-1 0 0,1-1 1 0 0,-1 1-1 0 0,-1 0 1 0 0,2-1 3 0 0,-1 1 0 0 0,0-1 1 0 0,1 1-1 0 0,-1-1 1 0 0,0 1-1 0 0,1-1 1 0 0,-1 1-1 0 0,1 0 1 0 0,-1-1-1 0 0,1 1 1 0 0,-1 0-1 0 0,1-1 0 0 0,0 1 1 0 0,-1 0-1 0 0,1 0 1 0 0,0-1-1 0 0,-1 1 1 0 0,1 0-1 0 0,0 0 1 0 0,0 0-1 0 0,0-1 1 0 0,0 2-1 0 0,-1 0 4 0 0,-1 1 1 0 0,1-1-1 0 0,-1 0 0 0 0,1 0 1 0 0,-1 0-1 0 0,1-1 0 0 0,-1 1 1 0 0,0 0-1 0 0,0-1 0 0 0,0 1 1 0 0,0-1-1 0 0,0 1 0 0 0,-1-1 1 0 0,1 0-1 0 0,0 0 0 0 0,-1 0 1 0 0,1 0-1 0 0,0-1 0 0 0,-3 2 1 0 0,-20 10 2 0 0,19-9-246 0 0,0 0 0 0 0,0 0 1 0 0,-1 0-1 0 0,1-1 0 0 0,-1 0 1 0 0,0 0-1 0 0,0-1 1 0 0,1 0-1 0 0,-1 0 0 0 0,0 0 1 0 0,0-1-1 0 0,-12-1 0 0 0,14 1-360 0 0,4-1 372 0 0,0 0 0 0 0,0 1 0 0 0,0-1-1 0 0,0 0 1 0 0,0 0 0 0 0,0 0 0 0 0,0 0 0 0 0,0 0 0 0 0,0 0 0 0 0,0-1 0 0 0,1 1 0 0 0,-1 0-1 0 0,0 0 1 0 0,1-1 0 0 0,-1 1 0 0 0,1 0 0 0 0,-1 0 0 0 0,1-1 0 0 0,0 1 0 0 0,0-1 0 0 0,0 1 0 0 0,-1 0-1 0 0,2-3 1 0 0,-5-43-3679 0 0,4 34 3000 0 0,0 1 1 0 0,0-1-1 0 0,2 1 1 0 0,0-1-1 0 0,0 1 0 0 0,1 0 1 0 0,0 0-1 0 0,1 0 0 0 0,1 0 1 0 0,0 1-1 0 0,0-1 0 0 0,1 1 1 0 0,14-20-1 0 0,3 5-981 0 0,-14-9-1701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6928 0 0,'0'3'5757'0'0,"0"17"-3761"0"0,0-16-1567 0 0,1 1 0 0 0,-1-1 1 0 0,1 0-1 0 0,0 0 0 0 0,0 0 1 0 0,1 0-1 0 0,-1 0 0 0 0,5 7 0 0 0,-4-8-180 0 0,0 1 0 0 0,0 0 0 0 0,-1 0 0 0 0,1 0 0 0 0,-1 0-1 0 0,0 0 1 0 0,0 0 0 0 0,0 1 0 0 0,0 3 0 0 0,-1-2-8 0 0,1 1 0 0 0,0-1-1 0 0,0 0 1 0 0,0 0 0 0 0,1 0 0 0 0,0 0 0 0 0,3 6 0 0 0,10 37 1004 0 0,-3-16-691 0 0,-9-27-442 0 0,0 0 0 0 0,-1 0 1 0 0,1 0-1 0 0,-1 1 1 0 0,-1-1-1 0 0,1 0 0 0 0,0 11 1 0 0,-1-11-24 0 0,0 0 0 0 0,0 0 1 0 0,1-1-1 0 0,0 1 0 0 0,0-1 0 0 0,0 1 1 0 0,1-1-1 0 0,0 0 0 0 0,0 1 1 0 0,6 7-1 0 0,14 26 460 0 0,-17-21-228 0 0,-6-16-266 0 0,0-1-1 0 0,1 1 0 0 0,-1-1 1 0 0,0 1-1 0 0,1-1 0 0 0,0 1 0 0 0,-1-1 1 0 0,1 0-1 0 0,0 1 0 0 0,-1-1 1 0 0,1 0-1 0 0,0 1 0 0 0,0-1 1 0 0,0 0-1 0 0,2 1 0 0 0,1 0 851 0 0,-8-15-633 0 0,3 10-266 0 0,-1 0 1 0 0,1 0-1 0 0,0-1 0 0 0,0 1 0 0 0,1 0 0 0 0,-1-1 0 0 0,1 1 0 0 0,-1-7 0 0 0,-7-33 41 0 0,6 20-24 0 0,-1 0-1 0 0,-9-34 1 0 0,3 13-6 0 0,9 43-17 0 0,-5-23 21 0 0,2-1 1 0 0,0 0-1 0 0,1 0 0 0 0,2 0 1 0 0,4-42-1 0 0,4 7-29 0 0,-6 55-24 0 0,1 0 1 0 0,1 0-1 0 0,-1 0 0 0 0,1 1 0 0 0,0-1 1 0 0,0 1-1 0 0,7-6 0 0 0,-11 9 13 0 0,4-2-201 0 0,0 1 0 0 0,0-1-1 0 0,1 1 1 0 0,-1 0 0 0 0,0 0 0 0 0,1 0 0 0 0,-1 0 0 0 0,1 1 0 0 0,-1 0 0 0 0,1 0-1 0 0,0 0 1 0 0,0 0 0 0 0,7 1 0 0 0,-8-1-291 0 0,0 1 0 0 0,1 0 0 0 0,-1 1 0 0 0,0-1 0 0 0,0 1 0 0 0,0 0 0 0 0,0 0 1 0 0,1 0-1 0 0,-1 0 0 0 0,-1 1 0 0 0,1 0 0 0 0,0 0 0 0 0,0 0 0 0 0,-1 0 0 0 0,1 0 0 0 0,5 5 0 0 0,36 35-7887 0 0,-35-30 5622 0 0,3-5-1976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7440 0 0,'-2'2'6437'0'0,"-5"11"999"0"0,16 32-2813 0 0,0 7-3029 0 0,-9-50-1574 0 0,0-1 0 0 0,0 1 0 0 0,1 0 0 0 0,-1 0 0 0 0,0-1 0 0 0,1 1 0 0 0,-1-1 0 0 0,1 1 0 0 0,-1 0 0 0 0,1-1 0 0 0,0 1 0 0 0,-1-1 0 0 0,1 1 0 0 0,0-1 0 0 0,2 3 0 0 0,8 13 162 0 0,-9-9-166 0 0,-1-1 0 0 0,0 0 0 0 0,0 1 0 0 0,0-1 0 0 0,-1 0 0 0 0,0 1 0 0 0,-3 12 0 0 0,2 10-53 0 0,1-28 35 0 0,-1 13-411 0 0,1 1 0 0 0,1-1 0 0 0,1 1 0 0 0,0-1 0 0 0,6 21 0 0 0,4 16-3961 0 0,-10-45 3101 0 0,-1-1 1 0 0,0 1-1 0 0,0 0 1 0 0,-1-1-1 0 0,0 1 1 0 0,0 0-1 0 0,-1 7 1 0 0,-1 9-4231 0 0,2-10 1253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84 3728 0 0,'0'-9'2874'0'0,"-3"-36"5719"0"0,3 44-8451 0 0,-1 0 1 0 0,1 0-1 0 0,0 0 1 0 0,-1 0-1 0 0,1-1 1 0 0,-1 1-1 0 0,1 0 0 0 0,-1 0 1 0 0,0 0-1 0 0,1 0 1 0 0,-1 0-1 0 0,0 0 1 0 0,0 0-1 0 0,1 1 0 0 0,-1-1 1 0 0,0 0-1 0 0,0 0 1 0 0,0 0-1 0 0,0 1 0 0 0,0-1 1 0 0,0 1-1 0 0,-1-1 1 0 0,1 1-1 0 0,0-1 1 0 0,0 1-1 0 0,0 0 0 0 0,0-1 1 0 0,0 1-1 0 0,-1 0 1 0 0,-1 0-1 0 0,-9-4 2756 0 0,11 4-2840 0 0,1 0-1 0 0,0-1 1 0 0,-1 1-1 0 0,1 0 1 0 0,-1 0-1 0 0,1-1 1 0 0,-1 1-1 0 0,1 0 1 0 0,0 0-1 0 0,-1 0 1 0 0,1 0-1 0 0,-1 0 1 0 0,1 0-1 0 0,-1 0 1 0 0,1 0-1 0 0,-1 0 1 0 0,1 0-1 0 0,-1 0 1 0 0,1 0-1 0 0,-1 0 1 0 0,1 0-1 0 0,0 0 1 0 0,-1 0-1 0 0,1 1 1 0 0,-1-1 0 0 0,1 0-1 0 0,-1 0 1 0 0,1 0-1 0 0,0 1 1 0 0,-1-1-1 0 0,1 0 1 0 0,-1 1-1 0 0,1-1 1 0 0,0 0-1 0 0,0 1 1 0 0,-1-1-1 0 0,1 0 1 0 0,-1 1-1 0 0,-9 10 631 0 0,7-9-573 0 0,1 1 0 0 0,-1 0 1 0 0,1 0-1 0 0,0-1 0 0 0,0 1 1 0 0,0 1-1 0 0,0-1 0 0 0,0 0 1 0 0,1 0-1 0 0,-2 5 0 0 0,-1 1 67 0 0,-1 0 0 0 0,-1 0 0 0 0,-11 15 0 0 0,9-13 30 0 0,0-1-1 0 0,1 2 1 0 0,0-1-1 0 0,-7 17 0 0 0,8-15-49 0 0,-1 0 0 0 0,0 0 0 0 0,-1 0 0 0 0,-10 11 0 0 0,8-11-35 0 0,0 0-1 0 0,2 0 0 0 0,-1 1 0 0 0,2 1 0 0 0,0-1 1 0 0,-8 24-1 0 0,-6 29 133 0 0,13-47-158 0 0,1 1-1 0 0,1 0 1 0 0,1 1-1 0 0,1-1 1 0 0,-3 43-1 0 0,7-46-42 0 0,-1-12-41 0 0,1 0 1 0 0,-1 0-1 0 0,1 1 1 0 0,1-1-1 0 0,-1 0 1 0 0,1 0-1 0 0,0 0 1 0 0,1 0-1 0 0,-1 0 1 0 0,1 0-1 0 0,0 0 0 0 0,1-1 1 0 0,0 1-1 0 0,-1-1 1 0 0,2 1-1 0 0,-1-1 1 0 0,8 9-1 0 0,-7-9-11 0 0,-4-3-8 0 0,1-1 1 0 0,0 1-1 0 0,0-1 1 0 0,0 0-1 0 0,0 1 1 0 0,0-1-1 0 0,0 0 1 0 0,0 0-1 0 0,0 0 1 0 0,1 0-1 0 0,-1 0 1 0 0,0 0-1 0 0,1 0 1 0 0,-1 0-1 0 0,1 0 1 0 0,-1 0-1 0 0,1-1 1 0 0,-1 1-1 0 0,1-1 1 0 0,0 1-1 0 0,-1-1 1 0 0,4 1-1 0 0,4 0 10 0 0,-1 1-1 0 0,1 1 1 0 0,-1 0-1 0 0,0 0 1 0 0,0 0 0 0 0,0 1-1 0 0,0 1 1 0 0,-1-1 0 0 0,10 9-1 0 0,14 5-104 0 0,-22-14 51 0 0,1-1 0 0 0,-1-1 0 0 0,1 0 0 0 0,0 0 1 0 0,0-1-1 0 0,0 0 0 0 0,14-2 0 0 0,-20 1-79 0 0,0 0 0 0 0,0 0-1 0 0,0-1 1 0 0,0 0 0 0 0,0 0 0 0 0,-1 0-1 0 0,1 0 1 0 0,0-1 0 0 0,0 0 0 0 0,-1 1-1 0 0,1-1 1 0 0,-1-1 0 0 0,0 1 0 0 0,1 0-1 0 0,3-4 1 0 0,0-2-516 0 0,0 0 0 0 0,0 0 0 0 0,-1 0 0 0 0,10-16 0 0 0,2-2-1300 0 0,-2 0 465 0 0,-7-5-859 0 0,-7 19 1545 0 0,2 1 1 0 0,-1-1 0 0 0,1 1 0 0 0,1 0-1 0 0,7-13 1 0 0,-6 12 144 0 0,0 0 0 0 0,-1 0 1 0 0,0 0-1 0 0,-2 0 0 0 0,1-1 0 0 0,3-26 0 0 0,-5 24 240 0 0,1-1 0 0 0,1 0 0 0 0,1 1 1 0 0,10-25-1 0 0,-12 32 389 0 0,0-1 0 0 0,-1 1-1 0 0,0 0 1 0 0,-1-1 0 0 0,0 1 0 0 0,0-1 0 0 0,0 1 0 0 0,-1-1 0 0 0,-1 1 0 0 0,-1-11 0 0 0,1-5 441 0 0,1 22-197 0 0,0 0 0 0 0,1 0 0 0 0,-1 0 0 0 0,0 0 0 0 0,1 0 0 0 0,0 0 0 0 0,-1 0 0 0 0,1 0 0 0 0,0 0 0 0 0,0 0 0 0 0,0 0 0 0 0,0 0 0 0 0,2-2 0 0 0,5 0 3810 0 0,-6 4-3724 0 0,0 0 1 0 0,0 1-1 0 0,0 0 0 0 0,-1-1 0 0 0,1 1 1 0 0,0 0-1 0 0,-1 0 0 0 0,1 0 0 0 0,-1 0 0 0 0,1 0 1 0 0,-1 1-1 0 0,1-1 0 0 0,-1 0 0 0 0,0 1 1 0 0,0-1-1 0 0,1 1 0 0 0,-1-1 0 0 0,0 1 0 0 0,0-1 1 0 0,-1 1-1 0 0,1 0 0 0 0,0-1 0 0 0,0 1 1 0 0,-1 0-1 0 0,1 3 0 0 0,12 54 905 0 0,-10-47-619 0 0,6 29 556 0 0,25 61-1 0 0,-20-52-661 0 0,-11-38-348 0 0,0 1 0 0 0,1-1 0 0 0,8 19 0 0 0,-7-18-40 0 0,0 0-1 0 0,-2 0 0 0 0,1 1 0 0 0,-2-1 0 0 0,2 18 0 0 0,-2-13 77 0 0,1 0 0 0 0,7 25-1 0 0,-8-34-99 0 0,1-1-1 0 0,-1 0 0 0 0,-1 1 1 0 0,0-1-1 0 0,1 14 0 0 0,-2 102 467 0 0,0-121-542 0 0,-1-1 0 0 0,1 1 0 0 0,0-1 1 0 0,-1 0-1 0 0,0 1 0 0 0,1-1 0 0 0,-1 0 0 0 0,0 1 0 0 0,0-1 0 0 0,0 0 0 0 0,-1 0 0 0 0,1 0 0 0 0,0 0 0 0 0,-1 0 0 0 0,0 0 0 0 0,1 0 0 0 0,-1 0 0 0 0,0-1 0 0 0,0 1 0 0 0,0-1 0 0 0,0 1 0 0 0,0-1 0 0 0,0 0 0 0 0,0 0 0 0 0,0 0 1 0 0,-1 0-1 0 0,1 0 0 0 0,0 0 0 0 0,-4 0 0 0 0,-48 24-38 0 0,-4-13-890 0 0,40-7 49 0 0,-10 1-1127 0 0,27-5 1939 0 0,1-1-1 0 0,-1 0 0 0 0,1 0 1 0 0,-1 0-1 0 0,1 0 0 0 0,-1 0 1 0 0,1 0-1 0 0,-1 0 0 0 0,1 0 1 0 0,-1 0-1 0 0,1 0 0 0 0,0 0 1 0 0,-1-1-1 0 0,1 1 0 0 0,-1 0 1 0 0,1 0-1 0 0,-1 0 0 0 0,1-1 1 0 0,0 1-1 0 0,-1 0 1 0 0,1 0-1 0 0,-1-1 0 0 0,1 1 1 0 0,0 0-1 0 0,-1-1 0 0 0,1 1 1 0 0,0 0-1 0 0,0-1 0 0 0,-1 1 1 0 0,1 0-1 0 0,0-1 0 0 0,0 1 1 0 0,-1-1-1 0 0,1 1 0 0 0,0-1 1 0 0,0 1-1 0 0,0-1 0 0 0,0 1 1 0 0,0 0-1 0 0,0-1 1 0 0,0 0-1 0 0,-9-44-9326 0 0,9 39 8789 0 0,2 0 1 0 0,-1 0-1 0 0,1 0 0 0 0,-1 0 0 0 0,2 1 1 0 0,-1-1-1 0 0,1 0 0 0 0,-1 1 0 0 0,1 0 1 0 0,1 0-1 0 0,-1 0 0 0 0,1 0 0 0 0,8-8 0 0 0,-1-1-88 0 0,8-17-1457 0 0,16 3-1608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6552 0 0,'-1'7'6618'0'0,"3"24"-2859"0"0,2 4-1978 0 0,-5-31-1561 0 0,1 0-1 0 0,0 0 1 0 0,1 1-1 0 0,-1-1 1 0 0,1 0 0 0 0,-1 0-1 0 0,1 0 1 0 0,1 0-1 0 0,-1 0 1 0 0,0 0-1 0 0,1 0 1 0 0,3 6 0 0 0,-2-6-98 0 0,0 0-1 0 0,-1 1 1 0 0,0-1 0 0 0,0 1 0 0 0,0 0 0 0 0,0-1 0 0 0,-1 1 0 0 0,0 0 0 0 0,0 0 0 0 0,0 0 0 0 0,0 0-1 0 0,-1 0 1 0 0,0 6 0 0 0,0-5-27 0 0,0 0 1 0 0,1 0-1 0 0,0-1 0 0 0,0 1 0 0 0,0 0 1 0 0,5 11-1 0 0,-2-7 54 0 0,-1 0 0 0 0,0 1 0 0 0,-1-1 0 0 0,0 1 0 0 0,0 0 0 0 0,-1 0 0 0 0,0 12 0 0 0,-1-5 76 0 0,0 47 425 0 0,-3-43-231 0 0,3-22-410 0 0,0 0 0 0 0,0 0 0 0 0,0-1 0 0 0,0 1 0 0 0,0 0 0 0 0,0 0 0 0 0,0 0 0 0 0,0 0 0 0 0,0 0 0 0 0,-1 0 0 0 0,1 0 0 0 0,0 0 0 0 0,0 0-1 0 0,0 0 1 0 0,0 0 0 0 0,0 0 0 0 0,0 0 0 0 0,0 0 0 0 0,-1 0 0 0 0,1 0 0 0 0,0 0 0 0 0,0 0 0 0 0,0 0 0 0 0,0 0 0 0 0,0 0 0 0 0,0 0 0 0 0,0 0 0 0 0,-1 0 0 0 0,1 0-1 0 0,0 0 1 0 0,0 0 0 0 0,0 0 0 0 0,0 0 0 0 0,0 0 0 0 0,0 0 0 0 0,0 0 0 0 0,-1 0 0 0 0,1 0 0 0 0,0 0 0 0 0,0 0 0 0 0,0 0 0 0 0,0 0 0 0 0,0 0 0 0 0,0 1-1 0 0,0-1 1 0 0,0 0 0 0 0,0 0 0 0 0,0 0 0 0 0,0 0 0 0 0,-1 0 0 0 0,1 0 0 0 0,0 0 0 0 0,0 0 0 0 0,0 1 0 0 0,0-1 0 0 0,0 0 0 0 0,0 0 0 0 0,0 0 0 0 0,0 0 0 0 0,-6-36 115 0 0,3 10-54 0 0,-6-44 34 0 0,0-20-1 0 0,6 58-81 0 0,2 0 0 0 0,2-42 0 0 0,1 5 16 0 0,7 29-82 0 0,-9 38 17 0 0,0 0-1 0 0,1 0 1 0 0,-1 0 0 0 0,1 0-1 0 0,-1 0 1 0 0,1 0 0 0 0,0 0-1 0 0,0 0 1 0 0,0 0 0 0 0,0 0 0 0 0,0 0-1 0 0,0 1 1 0 0,1-1 0 0 0,-1 0-1 0 0,0 1 1 0 0,1-1 0 0 0,0 1 0 0 0,-1 0-1 0 0,1-1 1 0 0,0 1 0 0 0,3-2-1 0 0,-2 1-286 0 0,1 0 0 0 0,0 0-1 0 0,0 1 1 0 0,-1-1 0 0 0,1 1-1 0 0,0 0 1 0 0,0 0 0 0 0,1 0-1 0 0,5 0 1 0 0,21-3-1655 0 0,8-2-3402 0 0,-32 6 4311 0 0,0 0 0 0 0,1 1 1 0 0,-1-1-1 0 0,0 1 0 0 0,0 1 0 0 0,0-1 0 0 0,1 1 0 0 0,-2 1 1 0 0,12 4-1 0 0,-9 0-3064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5352 0 0,'-1'18'4365'0'0,"2"26"-28"0"0,-1-42-4197 0 0,0 0 1 0 0,0 0 0 0 0,1 0-1 0 0,-1 0 1 0 0,1 0 0 0 0,-1-1-1 0 0,1 1 1 0 0,0 0 0 0 0,0 0-1 0 0,0-1 1 0 0,0 1 0 0 0,0-1-1 0 0,0 1 1 0 0,0-1 0 0 0,1 1-1 0 0,-1-1 1 0 0,0 1-1 0 0,3 1 1 0 0,1 3 257 0 0,-1 2-1 0 0,0-1 1 0 0,0 1-1 0 0,0-1 1 0 0,-1 1 0 0 0,-1 0-1 0 0,1 0 1 0 0,-1 0-1 0 0,-1 0 1 0 0,2 17-1 0 0,-2-22-367 0 0,-1 0-1 0 0,1 0 1 0 0,-1 1-1 0 0,1-1 1 0 0,0 0-1 0 0,0 0 0 0 0,1 0 1 0 0,2 5-1 0 0,-2-5-23 0 0,-1 0 0 0 0,1 0 0 0 0,-1 1-1 0 0,0-1 1 0 0,1 0 0 0 0,-2 0 0 0 0,1 1-1 0 0,0-1 1 0 0,0 4 0 0 0,8 81-486 0 0,-9-31-1652 0 0,0 33-12315 0 0,0-77 10724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23 239 2760 0 0,'0'-5'318'0'0,"0"0"-1"0"0,0 0 1 0 0,-1 0 0 0 0,1 0 0 0 0,-1 0 0 0 0,-3-8-1 0 0,-5-22 2445 0 0,5 7 911 0 0,2 0 0 0 0,1-42 0 0 0,1 53-1935 0 0,0 16-1654 0 0,0 0 0 0 0,0 1-1 0 0,0-1 1 0 0,1 1-1 0 0,-1-1 1 0 0,0 0-1 0 0,1 1 1 0 0,-1-1-1 0 0,0 1 1 0 0,1-1 0 0 0,-1 1-1 0 0,1-1 1 0 0,-1 1-1 0 0,1 0 1 0 0,-1-1-1 0 0,1 1 1 0 0,-1-1 0 0 0,1 1-1 0 0,-1 0 1 0 0,1-1-1 0 0,0 1 1 0 0,-1 0-1 0 0,1 0 1 0 0,-1 0-1 0 0,1-1 1 0 0,0 1 0 0 0,-1 0-1 0 0,2 0 1 0 0,6-5 2956 0 0,-7 16-2757 0 0,0 1 0 0 0,0-1 0 0 0,1 1 0 0 0,6 16-1 0 0,-5-15-164 0 0,1 0-1 0 0,-2 0 0 0 0,0 1 0 0 0,1 22 0 0 0,-2-21 16 0 0,1 0 0 0 0,8 30 0 0 0,-6-29-49 0 0,0-1-1 0 0,-2 1 1 0 0,2 17-1 0 0,-4-26-60 0 0,0-1 0 0 0,1 1 0 0 0,0-1 0 0 0,1 0 0 0 0,-1 0 0 0 0,1 1 0 0 0,4 8 0 0 0,-3-9 8 0 0,-1 0 1 0 0,0 0-1 0 0,0 1 0 0 0,-1-1 1 0 0,1 0-1 0 0,-2 1 1 0 0,2 9-1 0 0,7 109 81 0 0,-9-125-99 0 0,-29-10 29 0 0,24-1-51 0 0,1 0 1 0 0,0-1 0 0 0,0 1-1 0 0,1-1 1 0 0,0 1-1 0 0,1-1 1 0 0,-1-18 0 0 0,4-93-189 0 0,1 51 113 0 0,-2 65 77 0 0,1 0 0 0 0,0 1 0 0 0,0-1 0 0 0,0 1 0 0 0,1-1 0 0 0,0 1 0 0 0,0 0 0 0 0,1 0 0 0 0,0 0 0 0 0,5-9 0 0 0,41-49-57 0 0,-31 44 46 0 0,-15 17 11 0 0,0-1 0 0 0,0 1 0 0 0,0 0 0 0 0,0 0 0 0 0,1 1 0 0 0,0-1 0 0 0,-1 1 0 0 0,6-3 0 0 0,7-5 10 0 0,-8 7-8 0 0,0-1 0 0 0,0 1 0 0 0,0 0 0 0 0,0 1 0 0 0,0 0 0 0 0,1 0 0 0 0,-1 1 0 0 0,1 0 0 0 0,-1 1 0 0 0,1-1 0 0 0,8 2 0 0 0,-15-1 8 0 0,-1 0-1 0 0,0 1 0 0 0,0-1 1 0 0,0 0-1 0 0,0 1 1 0 0,0-1-1 0 0,0 0 1 0 0,0 1-1 0 0,0-1 1 0 0,0 1-1 0 0,0 0 0 0 0,0-1 1 0 0,0 1-1 0 0,0 0 1 0 0,-1-1-1 0 0,1 1 1 0 0,0 0-1 0 0,0 0 1 0 0,-1 0-1 0 0,1 0 0 0 0,0 0 1 0 0,-1 0-1 0 0,1 0 1 0 0,-1 0-1 0 0,1 0 1 0 0,-1 0-1 0 0,1 1 1 0 0,8 38 28 0 0,-3-9 60 0 0,-5-27-97 0 0,1 1 1 0 0,-2 0 0 0 0,1 0-1 0 0,-1-1 1 0 0,1 1-1 0 0,-1 0 1 0 0,-1 0-1 0 0,1-1 1 0 0,-1 1 0 0 0,1 0-1 0 0,-1-1 1 0 0,-2 7-1 0 0,-3 26 11 0 0,6-34-2 0 0,-1-1 0 0 0,1 1 0 0 0,0-1 0 0 0,-1 0 0 0 0,1 0-1 0 0,-1 1 1 0 0,0-1 0 0 0,0 0 0 0 0,0 0 0 0 0,0 0-1 0 0,0 0 1 0 0,0 0 0 0 0,-1 0 0 0 0,1 0 0 0 0,-1 0-1 0 0,-1 2 1 0 0,-10 13 9 0 0,4 9 20 0 0,9-26-30 0 0,0 1-1 0 0,0-1 0 0 0,0 1 1 0 0,0-1-1 0 0,0 1 0 0 0,0-1 1 0 0,0 0-1 0 0,0 1 1 0 0,0-1-1 0 0,0 1 0 0 0,0-1 1 0 0,0 0-1 0 0,1 1 0 0 0,-1-1 1 0 0,0 0-1 0 0,0 1 1 0 0,0-1-1 0 0,1 0 0 0 0,-1 1 1 0 0,0-1-1 0 0,0 0 1 0 0,1 1-1 0 0,-1-1 0 0 0,0 0 1 0 0,1 0-1 0 0,-1 1 0 0 0,0-1 1 0 0,1 0-1 0 0,-1 0 1 0 0,0 1-1 0 0,1-1 0 0 0,-1 0 1 0 0,1 0-1 0 0,-1 0 0 0 0,0 0 1 0 0,1 0-1 0 0,-1 0 1 0 0,1 0-1 0 0,-1 0 0 0 0,0 0 1 0 0,1 0-1 0 0,-1 0 1 0 0,1 0-1 0 0,-1 0 0 0 0,0 0 1 0 0,1 0-1 0 0,-1 0 0 0 0,1 0 1 0 0,-1-1-1 0 0,0 1 1 0 0,1 0-1 0 0,-1 0 0 0 0,0 0 1 0 0,1-1-1 0 0,-1 1 0 0 0,0 0 1 0 0,1 0-1 0 0,-1-1 1 0 0,0 1-1 0 0,1 0 0 0 0,-1-1 1 0 0,22-13 10 0 0,-20 12-6 0 0,0 0 0 0 0,0 0 0 0 0,1 1 0 0 0,-1-1-1 0 0,1 1 1 0 0,-1 0 0 0 0,1-1 0 0 0,-1 1 0 0 0,1 0 0 0 0,0 0 0 0 0,-1 1 0 0 0,1-1 0 0 0,0 1 0 0 0,0-1 0 0 0,4 1-1 0 0,20-1 15 0 0,-22 0 11 0 0,0 1 1 0 0,-1 0-1 0 0,1-1 0 0 0,-1 1 1 0 0,1 1-1 0 0,-1-1 1 0 0,1 1-1 0 0,0 0 0 0 0,-1 0 1 0 0,0 0-1 0 0,1 0 0 0 0,-1 1 1 0 0,0 0-1 0 0,0 0 0 0 0,5 3 1 0 0,12 17 143 0 0,-19-19-150 0 0,0 1 0 0 0,1-1 0 0 0,-1 0 0 0 0,1 0 0 0 0,0-1 0 0 0,0 1 0 0 0,0-1 0 0 0,0 1 0 0 0,1-1 0 0 0,-1 0-1 0 0,7 3 1 0 0,-6-4-22 0 0,-3 0 11 0 0,1-1 1 0 0,0 0-1 0 0,0 1 0 0 0,0 0 1 0 0,-1-1-1 0 0,1 1 1 0 0,0 0-1 0 0,0 0 0 0 0,-1 0 1 0 0,1 0-1 0 0,-1 0 1 0 0,1 1-1 0 0,-1-1 0 0 0,0 0 1 0 0,1 1-1 0 0,-1-1 1 0 0,0 1-1 0 0,0-1 1 0 0,0 1-1 0 0,0-1 0 0 0,0 1 1 0 0,0 0-1 0 0,0 0 1 0 0,-1-1-1 0 0,1 1 0 0 0,-1 0 1 0 0,1 0-1 0 0,-1 0 1 0 0,0 2-1 0 0,1-3 2 0 0,-1 1-1 0 0,0-1 1 0 0,0 1-1 0 0,1-1 1 0 0,-1 1-1 0 0,1-1 1 0 0,0 1-1 0 0,-1-1 1 0 0,1 0-1 0 0,0 1 1 0 0,0-1-1 0 0,-1 0 1 0 0,1 0-1 0 0,0 0 1 0 0,0 0-1 0 0,2 2 1 0 0,-2-2-1 0 0,1 0-1 0 0,-1 0 1 0 0,0 1 0 0 0,0-1 0 0 0,0 1-1 0 0,0-1 1 0 0,0 1 0 0 0,0-1 0 0 0,0 1-1 0 0,-1-1 1 0 0,1 1 0 0 0,-1 0 0 0 0,1-1-1 0 0,-1 1 1 0 0,1 0 0 0 0,-1 3 0 0 0,2 36 295 0 0,0 39 304 0 0,-2-75-591 0 0,-1 1 0 0 0,1-1 0 0 0,-1 1 0 0 0,0-1 0 0 0,0 0 0 0 0,-1 0 0 0 0,1 0 0 0 0,-1 0 0 0 0,0 0 0 0 0,-5 8 0 0 0,-23 21 190 0 0,26-29-215 0 0,1-1 0 0 0,-1 1 0 0 0,1-1 0 0 0,-1 1 0 0 0,0-1 0 0 0,-1 0-1 0 0,1-1 1 0 0,-1 1 0 0 0,1-1 0 0 0,-1 0 0 0 0,-9 4 0 0 0,6-3-6 0 0,1 1 0 0 0,0-1 1 0 0,0 1-1 0 0,0 0 0 0 0,-10 12 0 0 0,11-12-125 0 0,0 1 0 0 0,-1-1 1 0 0,1 0-1 0 0,-1-1 0 0 0,0 0 0 0 0,0 0 0 0 0,0 0 0 0 0,-1-1 0 0 0,0 0 0 0 0,1 0 0 0 0,-14 2 0 0 0,-27 1-5390 0 0,48-6 5360 0 0,-1 0 0 0 0,1-1 0 0 0,-1 1 0 0 0,1 0 0 0 0,0 0-1 0 0,-1 0 1 0 0,1 0 0 0 0,0 0 0 0 0,-1 0 0 0 0,1-1 0 0 0,0 1 0 0 0,0 0 0 0 0,-1 0 0 0 0,1-1 0 0 0,0 1 0 0 0,-1 0 0 0 0,1 0 0 0 0,0-1 0 0 0,0 1-1 0 0,0 0 1 0 0,-1 0 0 0 0,1-1 0 0 0,0 1 0 0 0,0 0 0 0 0,0-1 0 0 0,0 1 0 0 0,0 0 0 0 0,-1-1 0 0 0,1 1 0 0 0,0-1 0 0 0,0 1 0 0 0,0 0 0 0 0,0-1-1 0 0,0 1 1 0 0,0 0 0 0 0,0-1 0 0 0,0 0 0 0 0,5-22-4117 0 0,-3 20 3776 0 0,-1 0 1 0 0,0 0-1 0 0,1-1 0 0 0,-1 1 1 0 0,1 0-1 0 0,0 0 1 0 0,0 1-1 0 0,0-1 1 0 0,1 0-1 0 0,-1 1 1 0 0,0-1-1 0 0,6-3 0 0 0,13-7-2018 0 0,-9-14-1442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130 384 3664 0 0,'0'0'1317'0'0,"-15"6"8089"0"0,3-1-7632 0 0,11-4-1674 0 0,1 0 1 0 0,-1 0-1 0 0,0-1 1 0 0,0 1-1 0 0,1 0 0 0 0,-1 0 1 0 0,0 0-1 0 0,1 0 1 0 0,-1 0-1 0 0,1 0 1 0 0,-1 0-1 0 0,1 0 0 0 0,0 0 1 0 0,-1 0-1 0 0,1 0 1 0 0,0 1-1 0 0,0 0 0 0 0,-9 17 1270 0 0,5-13-1148 0 0,-1 0 0 0 0,1 1 0 0 0,0-1 0 0 0,1 1 0 0 0,-1-1-1 0 0,1 1 1 0 0,1 0 0 0 0,-1 1 0 0 0,1-1 0 0 0,-2 12 0 0 0,-5 13 273 0 0,0-1-13 0 0,1 1 0 0 0,1 0-1 0 0,1 1 1 0 0,2 0 0 0 0,0 38 0 0 0,4-69-473 0 0,1 1 1 0 0,-1-1 0 0 0,0 1 0 0 0,1-1 0 0 0,-1 1-1 0 0,1-1 1 0 0,0 0 0 0 0,-1 1 0 0 0,1-1 0 0 0,1 0-1 0 0,-1 0 1 0 0,0 0 0 0 0,0 0 0 0 0,1 0 0 0 0,-1 0 0 0 0,1 0-1 0 0,-1 0 1 0 0,1 0 0 0 0,0-1 0 0 0,0 1 0 0 0,0-1-1 0 0,0 1 1 0 0,0-1 0 0 0,0 0 0 0 0,0 0 0 0 0,1 0-1 0 0,2 1 1 0 0,19 6 56 0 0,-22-6-60 0 0,1-1 0 0 0,-1 0-1 0 0,1 0 1 0 0,0 0 0 0 0,-1 0-1 0 0,1-1 1 0 0,0 1 0 0 0,0-1-1 0 0,3 0 1 0 0,-3 0-7 0 0,0 0 1 0 0,0-1-1 0 0,0 1 1 0 0,0-1-1 0 0,0 0 1 0 0,0 0-1 0 0,-1 0 1 0 0,1 0-1 0 0,0-1 0 0 0,-1 1 1 0 0,1-1-1 0 0,-1 1 1 0 0,1-1-1 0 0,-1 0 1 0 0,0 0-1 0 0,0 0 1 0 0,0-1-1 0 0,0 1 0 0 0,0 0 1 0 0,0-1-1 0 0,-1 1 1 0 0,1-1-1 0 0,-1 1 1 0 0,2-6-1 0 0,25-30-4 0 0,-22 29-22 0 0,0 0 0 0 0,-1-1-1 0 0,0 1 1 0 0,-1-1 0 0 0,0-1-1 0 0,0 1 1 0 0,-1 0 0 0 0,-1-1-1 0 0,3-17 1 0 0,23-56 98 0 0,-26 60-58 0 0,-2-1 0 0 0,-5-45 0 0 0,1-7 86 0 0,1 36-1 0 0,-1 1 0 0 0,-16-67 0 0 0,-1-7 147 0 0,1 46 667 0 0,20 66-591 0 0,-1 3-249 0 0,-1-1 0 0 0,1 1 0 0 0,-1 0 0 0 0,1 0 0 0 0,0 0 0 0 0,-1 0-1 0 0,1 0 1 0 0,0 0 0 0 0,-1 0 0 0 0,1 0 0 0 0,0 0 0 0 0,0 1 0 0 0,0-1 0 0 0,0 0 0 0 0,0 1 0 0 0,0-1-1 0 0,1 1 1 0 0,-1-1 0 0 0,0 1 0 0 0,1-1 0 0 0,-1 1 0 0 0,1-1 0 0 0,0 1 0 0 0,-1 0 0 0 0,1-1 0 0 0,0 1-1 0 0,0 0 1 0 0,0-1 0 0 0,0 3 0 0 0,-2 69-84 0 0,3-57 156 0 0,-1 1-137 0 0,2 0 0 0 0,1-1 0 0 0,5 23-1 0 0,-4-22-20 0 0,-1-1-1 0 0,0 1 0 0 0,0 23 0 0 0,15 167-630 0 0,-9-115-1756 0 0,-8-90 2126 0 0,-1 1 1 0 0,1-1-1 0 0,0 0 1 0 0,0 0-1 0 0,0 0 1 0 0,0 0-1 0 0,0 0 1 0 0,0 0-1 0 0,1 0 0 0 0,-1 0 1 0 0,1 0-1 0 0,-1-1 1 0 0,1 1-1 0 0,0 0 1 0 0,-1-1-1 0 0,1 1 1 0 0,0-1-1 0 0,0 0 1 0 0,0 0-1 0 0,0 0 0 0 0,3 1 1 0 0,9 8-2126 0 0,3-6-2843 0 0,19-8 2942 0 0,-33 3 2004 0 0,0 1 0 0 0,0-1 0 0 0,0 1 0 0 0,0-1-1 0 0,0 0 1 0 0,0 0 0 0 0,-1 0 0 0 0,1-1 0 0 0,0 1-1 0 0,0-1 1 0 0,-1 1 0 0 0,1-1 0 0 0,-1 0 0 0 0,0 0-1 0 0,1 0 1 0 0,-1 0 0 0 0,0 0 0 0 0,0-1 0 0 0,2-3 0 0 0,20-27-3222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47 2752 0 0,'0'-35'4204'0'0,"0"23"2557"0"0,-27 12-299 0 0,25 0-6333 0 0,0 1 0 0 0,0-1 0 0 0,0 1-1 0 0,0-1 1 0 0,-1 1 0 0 0,1-1 0 0 0,0 1-1 0 0,0 0 1 0 0,0 0 0 0 0,0 0 0 0 0,1 0 0 0 0,-1 1-1 0 0,0-1 1 0 0,0 0 0 0 0,1 1 0 0 0,-1-1-1 0 0,1 1 1 0 0,-2 2 0 0 0,-24 38 1239 0 0,4-8-679 0 0,19-30-616 0 0,-1-1 0 0 0,1 1-1 0 0,1 1 1 0 0,-1-1 0 0 0,0 0-1 0 0,1 1 1 0 0,0 0 0 0 0,0 0-1 0 0,1 0 1 0 0,-1 0 0 0 0,1 0-1 0 0,0 0 1 0 0,-2 10 0 0 0,-25 61 381 0 0,20-55-400 0 0,1 1 0 0 0,-8 33 0 0 0,14-46-65 0 0,0 1 20 0 0,0 0-1 0 0,0 0 1 0 0,1 0 0 0 0,0 0-1 0 0,1 15 1 0 0,1-22-23 0 0,-1-1 1 0 0,1 1-1 0 0,-1-1 1 0 0,1 0-1 0 0,0 1 1 0 0,0-1-1 0 0,0 1 0 0 0,0-1 1 0 0,0 0-1 0 0,1 0 1 0 0,-1 0-1 0 0,1 0 0 0 0,-1 0 1 0 0,1 0-1 0 0,0 0 1 0 0,0 0-1 0 0,0 0 1 0 0,0-1-1 0 0,0 1 0 0 0,0-1 1 0 0,0 0-1 0 0,0 1 1 0 0,0-1-1 0 0,1 0 1 0 0,-1 0-1 0 0,1-1 0 0 0,2 2 1 0 0,14 1-199 0 0,0 0 0 0 0,34 0 0 0 0,-49-3 204 0 0,0-1-1 0 0,-1 0 1 0 0,1 0 0 0 0,-1 0 0 0 0,1 0-1 0 0,-1 0 1 0 0,1-1 0 0 0,-1 0 0 0 0,0 0-1 0 0,0 0 1 0 0,1 0 0 0 0,-2 0 0 0 0,1 0-1 0 0,0-1 1 0 0,0 0 0 0 0,-1 1 0 0 0,1-1-1 0 0,-1 0 1 0 0,0 0 0 0 0,0 0 0 0 0,0-1-1 0 0,2-4 1 0 0,0 1 23 0 0,-1 0-1 0 0,1-1 0 0 0,-1 0 1 0 0,-1 0-1 0 0,0 0 1 0 0,0 0-1 0 0,0 0 0 0 0,0-13 1 0 0,-1-12 66 0 0,-1 13 23 0 0,0 0 1 0 0,-1 0-1 0 0,-6-38 1 0 0,5 24 1 0 0,2 32-107 0 0,1 0 0 0 0,-1 0 0 0 0,0 0-1 0 0,0 0 1 0 0,0-1 0 0 0,0 1 0 0 0,-1 0-1 0 0,1 0 1 0 0,0 0 0 0 0,-1 0 0 0 0,0 0-1 0 0,1 0 1 0 0,-1 0 0 0 0,0 0-1 0 0,0 0 1 0 0,-1-2 0 0 0,0 2 10 0 0,2 41 329 0 0,9 10-98 0 0,-8-38-188 0 0,0 0 1 0 0,1-1-1 0 0,0 1 1 0 0,7 17 0 0 0,-6-19-9 0 0,-1 0 0 0 0,0 0 0 0 0,0 0 0 0 0,1 13 1 0 0,-2-8 83 0 0,1 1 0 0 0,0-1 0 0 0,1 1 0 0 0,8 23 0 0 0,5 31 549 0 0,-3-20-248 0 0,-11-44-381 0 0,0 0 0 0 0,-1 0 0 0 0,1 0 0 0 0,-1 0 0 0 0,0 0 0 0 0,0 7 0 0 0,1 64 626 0 0,0-49-482 0 0,-2 0 0 0 0,0-1 0 0 0,-2 1 0 0 0,-7 37-1 0 0,7-58-194 0 0,1 0 0 0 0,-1-1 0 0 0,0 1 0 0 0,0-1 0 0 0,0 1 0 0 0,-1-1 0 0 0,0 0 0 0 0,0 0 0 0 0,-1 0 0 0 0,1 0 0 0 0,-1-1 0 0 0,0 1 0 0 0,0-1 0 0 0,-8 6 0 0 0,1 2-167 0 0,-3-1-80 0 0,-109 46-5320 0 0,88-47-742 0 0,35-11 6150 0 0,0 1-1 0 0,1 0 1 0 0,-1-1-1 0 0,0 1 1 0 0,1 0 0 0 0,-1-1-1 0 0,0 1 1 0 0,1 0-1 0 0,-1-1 1 0 0,0 1-1 0 0,0-1 1 0 0,1 1-1 0 0,-1 0 1 0 0,0-1-1 0 0,0 1 1 0 0,0-1 0 0 0,0 1-1 0 0,1-1 1 0 0,-1 1-1 0 0,0-1 1 0 0,0 1-1 0 0,0-1 1 0 0,0 1-1 0 0,0-1 1 0 0,0 1-1 0 0,-1-1 1 0 0,1 1 0 0 0,0-1-1 0 0,0 1 1 0 0,0 0-1 0 0,0-1 1 0 0,0 1-1 0 0,-1-1 1 0 0,1 1-1 0 0,0-1 1 0 0,0 1-1 0 0,-1 0 1 0 0,1-1-1 0 0,0 1 1 0 0,-1 0 0 0 0,1-1-1 0 0,0 1 1 0 0,-1 0-1 0 0,1-1 1 0 0,0 1-1 0 0,-1 0 1 0 0,1 0-1 0 0,-1-1 1 0 0,1 1-1 0 0,-1 0 1 0 0,1 0 0 0 0,0 0-1 0 0,-1 0 1 0 0,1 0-1 0 0,-1-1 1 0 0,1 1-1 0 0,-1 0 1 0 0,1 0-1 0 0,-1 0 1 0 0,1 0-1 0 0,-1 0 1 0 0,1 1 0 0 0,-1-1-1 0 0,1 0 1 0 0,-1 0-1 0 0,1 0 1 0 0,-1 0-1 0 0,0 1 1 0 0,11-15-2454 0 0,-4-16-1008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7472 0 0,'1'3'5419'0'0,"6"14"-2676"0"0,-4-6-1396 0 0,0 0-1 0 0,-1 0 1 0 0,0 0 0 0 0,1 18-1 0 0,-4 98 485 0 0,-1-60-2670 0 0,7-14-4063 0 0,-1-7-5781 0 0,-4-36 6277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5360 0 0,'-3'0'5289'0'0,"-19"0"-2436"0"0,17 0-2139 0 0,1 0-1 0 0,-1 1 1 0 0,1-1-1 0 0,-1 1 1 0 0,1 1-1 0 0,0-1 1 0 0,-1 1-1 0 0,-5 2 1 0 0,-33 26 2076 0 0,35-22-2518 0 0,1 0 0 0 0,-1 0 0 0 0,2 1 0 0 0,-1 0 0 0 0,1 0 0 0 0,0 0 0 0 0,-6 16 0 0 0,9-18-181 0 0,-2 4 91 0 0,0 1 0 0 0,1 0 0 0 0,0 1 0 0 0,1-1 0 0 0,1 0 1 0 0,-1 1-1 0 0,1 24 0 0 0,2-28-113 0 0,0 0 1 0 0,1 0-1 0 0,0 0 0 0 0,1 0 1 0 0,0 0-1 0 0,0-1 0 0 0,1 1 1 0 0,7 16-1 0 0,10 47 388 0 0,-1-35-394 0 0,9 12-30 0 0,-14-35-31 0 0,8 16 14 0 0,-20-27-11 0 0,-1 1 1 0 0,1 0 0 0 0,0-1 0 0 0,1 1 0 0 0,-1-1 0 0 0,1 0-1 0 0,-1 0 1 0 0,1 0 0 0 0,0 0 0 0 0,0 0 0 0 0,0-1 0 0 0,5 4-1 0 0,19 18 1 0 0,-26-22-10 0 0,0-1 0 0 0,1 1 0 0 0,-1 0 0 0 0,1-1 0 0 0,-1 0 0 0 0,1 1 1 0 0,0-1-1 0 0,0 0 0 0 0,-1 0 0 0 0,1 0 0 0 0,0 0 0 0 0,3 1 0 0 0,-3-1-2 0 0,0 0-1 0 0,0 0 0 0 0,0 0 1 0 0,0 0-1 0 0,0 0 0 0 0,-1 0 1 0 0,1 1-1 0 0,0-1 0 0 0,0 1 1 0 0,-1-1-1 0 0,1 1 0 0 0,1 2 0 0 0,0-1-58 0 0,1 0 0 0 0,0 0 0 0 0,0 0 0 0 0,0-1 0 0 0,0 1-1 0 0,0-1 1 0 0,0 0 0 0 0,1 0 0 0 0,-1-1 0 0 0,0 1 0 0 0,10 1-1 0 0,-10-3-108 0 0,1 1 0 0 0,-1 1-1 0 0,0-1 1 0 0,0 1-1 0 0,0-1 1 0 0,0 1-1 0 0,0 0 1 0 0,0 0-1 0 0,5 5 1 0 0,-4-5-283 0 0,-1-1 1 0 0,1 0-1 0 0,0 0 1 0 0,0 0-1 0 0,0 0 0 0 0,-1-1 1 0 0,1 0-1 0 0,0 0 1 0 0,0 0-1 0 0,9-2 1 0 0,4 1-2451 0 0,-17 1 2767 0 0,0 0 0 0 0,-1-1 0 0 0,1 1-1 0 0,0 0 1 0 0,0 0 0 0 0,-1-1 0 0 0,1 1 0 0 0,0-1 0 0 0,-1 1 0 0 0,1 0 0 0 0,0-1 0 0 0,-1 1 0 0 0,1-1 0 0 0,-1 0 0 0 0,1 1 0 0 0,-1-1-1 0 0,1 1 1 0 0,-1-1 0 0 0,1 0 0 0 0,-1 1 0 0 0,0-1 0 0 0,1 0 0 0 0,-1 0 0 0 0,0 1 0 0 0,1-1 0 0 0,-1 0 0 0 0,0 0 0 0 0,0 0-1 0 0,0 1 1 0 0,0-1 0 0 0,0 0 0 0 0,0 0 0 0 0,0 0 0 0 0,0 1 0 0 0,0-1 0 0 0,0 0 0 0 0,0 0 0 0 0,-1 1 0 0 0,1-1 0 0 0,0 0-1 0 0,-1 0 1 0 0,1-9-293 0 0,-4 6 114 0 0,0-1 0 0 0,0 1 0 0 0,-1-1 0 0 0,1 1 0 0 0,-1 1 0 0 0,0-1 0 0 0,-8-4 0 0 0,-74-33-792 0 0,78 36 1442 0 0,0-1-1 0 0,1-1 1 0 0,0 0 0 0 0,0 0-1 0 0,0 0 1 0 0,1-1 0 0 0,0 0-1 0 0,0-1 1 0 0,1 0 0 0 0,0 0-1 0 0,-7-16 1 0 0,12 24-182 0 0,0-1-1 0 0,0 0 1 0 0,1 1 0 0 0,-1-1-1 0 0,1 0 1 0 0,-1 1 0 0 0,1-1 0 0 0,0 0-1 0 0,-1 0 1 0 0,1 1 0 0 0,0-1-1 0 0,0 0 1 0 0,0 0 0 0 0,0 1-1 0 0,1-1 1 0 0,-1 0 0 0 0,0 0 0 0 0,1 1-1 0 0,-1-1 1 0 0,1 0 0 0 0,0 1-1 0 0,-1-1 1 0 0,1 1 0 0 0,0-1-1 0 0,0 1 1 0 0,0-1 0 0 0,0 1 0 0 0,0-1-1 0 0,0 1 1 0 0,1 0 0 0 0,-1 0-1 0 0,0-1 1 0 0,1 1 0 0 0,-1 0-1 0 0,1 0 1 0 0,-1 1 0 0 0,4-3-1 0 0,21-9 2225 0 0,-24 10-2185 0 0,0 1 0 0 0,1-1 0 0 0,-1 1-1 0 0,1-1 1 0 0,0 1 0 0 0,-1 0 0 0 0,1 0 0 0 0,0 1 0 0 0,0-1 0 0 0,0 0-1 0 0,0 1 1 0 0,-1 0 0 0 0,4 0 0 0 0,46-8 1693 0 0,-39 5-1217 0 0,1 1-1 0 0,0 0 0 0 0,15 0 1 0 0,-25 2-542 0 0,1 0 0 0 0,-1 0 0 0 0,1 0 1 0 0,-1 1-1 0 0,0 0 0 0 0,1 0 0 0 0,-1 0 1 0 0,0 0-1 0 0,0 1 0 0 0,8 3 0 0 0,-5 0 28 0 0,0 1-1 0 0,0 0 1 0 0,-1 0-1 0 0,11 13 0 0 0,-12-15-107 0 0,-1 1-1 0 0,0 0 0 0 0,-1 0 1 0 0,1 0-1 0 0,-1 1 0 0 0,0-1 1 0 0,0 1-1 0 0,-1 0 0 0 0,0 0 1 0 0,0 0-1 0 0,0 0 0 0 0,-1 0 1 0 0,1 1-1 0 0,-2-1 0 0 0,1 0 1 0 0,-1 0-1 0 0,0 1 0 0 0,0 8 1 0 0,0 77 196 0 0,-18 0-1002 0 0,17-89 667 0 0,1 1-1 0 0,-1 0 1 0 0,0-1-1 0 0,0 1 1 0 0,0-1-1 0 0,0 1 1 0 0,0-1-1 0 0,-4 6 0 0 0,4-6-139 0 0,-1 0 0 0 0,0 0 0 0 0,1 1-1 0 0,0-1 1 0 0,0 1 0 0 0,0-1 0 0 0,0 1-1 0 0,0 5 1 0 0,-3 12-1603 0 0,1 9-4420 0 0,4-29 6069 0 0,-1 0 0 0 0,1-1 0 0 0,-1 1 0 0 0,1-1 0 0 0,-1 1 0 0 0,1 0 1 0 0,0-1-1 0 0,-1 1 0 0 0,1-1 0 0 0,0 1 0 0 0,-1-1 0 0 0,1 1 0 0 0,0-1 0 0 0,0 0 0 0 0,0 0 0 0 0,-1 1 1 0 0,1-1-1 0 0,0 0 0 0 0,0 0 0 0 0,0 0 0 0 0,-1 0 0 0 0,1 1 0 0 0,0-1 0 0 0,0 0 0 0 0,0-1 1 0 0,0 1-1 0 0,0 0 0 0 0,-1 0 0 0 0,1 0 0 0 0,0 0 0 0 0,0-1 0 0 0,0 1 0 0 0,-1 0 0 0 0,1-1 0 0 0,0 1 1 0 0,1-2-1 0 0,2 1-283 0 0,0 0 1 0 0,0 0-1 0 0,-1-1 1 0 0,1 0-1 0 0,0 0 1 0 0,-1 0-1 0 0,1 0 1 0 0,-1 0-1 0 0,0-1 1 0 0,0 1-1 0 0,0-1 1 0 0,0 0-1 0 0,0 0 1 0 0,4-6-1 0 0,6-15-2263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274 138 3456 0 0,'-1'-44'9933'0'0,"0"44"-9544"0"0,0-1 1 0 0,1 0-1 0 0,-1 0 0 0 0,0 0 1 0 0,0 1-1 0 0,0-1 1 0 0,0 0-1 0 0,0 1 0 0 0,0-1 1 0 0,0 0-1 0 0,0 1 1 0 0,0-1-1 0 0,0 1 0 0 0,0 0 1 0 0,0-1-1 0 0,-1 1 1 0 0,-27-3 1892 0 0,26 3-2157 0 0,-1 0-1 0 0,1 0 1 0 0,-1 1 0 0 0,1-1-1 0 0,0 1 1 0 0,-1 0-1 0 0,1 0 1 0 0,0 0 0 0 0,0 0-1 0 0,-1 0 1 0 0,1 1 0 0 0,-4 2-1 0 0,6-3-84 0 0,0 1 0 0 0,-1-1-1 0 0,1 0 1 0 0,-1 0 0 0 0,0 0 0 0 0,1 0-1 0 0,-1 0 1 0 0,0 0 0 0 0,1-1 0 0 0,-1 1-1 0 0,0 0 1 0 0,-2 0 0 0 0,3-1-18 0 0,-1 0 0 0 0,1 0 0 0 0,0 1 0 0 0,-1-1-1 0 0,1 1 1 0 0,0-1 0 0 0,0 1 0 0 0,0-1 0 0 0,0 1 0 0 0,-1 0 0 0 0,1-1 0 0 0,0 1 0 0 0,0 0 0 0 0,0 0 0 0 0,0 0 0 0 0,1 0-1 0 0,-1 0 1 0 0,0 0 0 0 0,0 0 0 0 0,0 0 0 0 0,1 0 0 0 0,-1 0 0 0 0,0 3 0 0 0,-63 114 1677 0 0,48-94-1482 0 0,13-20-163 0 0,0-1-1 0 0,0 1 1 0 0,1-1-1 0 0,-1 1 1 0 0,1 0-1 0 0,0 0 1 0 0,0 0-1 0 0,0 0 1 0 0,1 0-1 0 0,0 1 1 0 0,-1-1-1 0 0,0 6 1 0 0,-12 60 631 0 0,5 8-34 0 0,9-71-649 0 0,0-2 20 0 0,-1 0 0 0 0,1-1 0 0 0,0 1 1 0 0,0 0-1 0 0,1 0 0 0 0,0 0 0 0 0,-1 0 0 0 0,2 0 0 0 0,-1-1 0 0 0,0 1 0 0 0,1 0 0 0 0,0-1 0 0 0,0 0 1 0 0,0 1-1 0 0,6 7 0 0 0,-4-8-27 0 0,0 0 0 0 0,0-1 0 0 0,1 0 0 0 0,-1 1 0 0 0,1-1 0 0 0,0-1 0 0 0,0 1 0 0 0,0-1 0 0 0,0 1 0 0 0,0-2 0 0 0,0 1 0 0 0,1 0 0 0 0,6 0 0 0 0,8 1-6 0 0,0-1 0 0 0,27-2 0 0 0,-41 0-13 0 0,-3-1-4 0 0,0 0 1 0 0,0 0-1 0 0,0 0 1 0 0,0-1-1 0 0,-1 0 0 0 0,1 1 1 0 0,0-1-1 0 0,-1 0 0 0 0,0 0 1 0 0,1-1-1 0 0,-1 1 0 0 0,0 0 1 0 0,0-1-1 0 0,0 1 0 0 0,0-1 1 0 0,-1 0-1 0 0,1 1 0 0 0,-1-1 1 0 0,2-4-1 0 0,-2 3-5 0 0,1 1 1 0 0,0 0-1 0 0,0 0 0 0 0,0 0 0 0 0,0 0 1 0 0,0 0-1 0 0,1 0 0 0 0,-1 1 0 0 0,1-1 1 0 0,5-3-1 0 0,-6 5 26 0 0,0 0 0 0 0,-1 0 1 0 0,1 0-1 0 0,0 0 0 0 0,-1 0 1 0 0,1 0-1 0 0,-1-1 0 0 0,0 1 1 0 0,1 0-1 0 0,-1-1 0 0 0,0 1 1 0 0,0-1-1 0 0,0 0 0 0 0,0 1 0 0 0,0-1 1 0 0,0 0-1 0 0,0 1 0 0 0,-1-1 1 0 0,1 0-1 0 0,-1 0 0 0 0,1-2 1 0 0,4-48-148 0 0,-1 9 7 0 0,-3 31 135 0 0,1 0-1 0 0,-1 0 1 0 0,-1 0 0 0 0,0 0-1 0 0,-1 0 1 0 0,-4-22 0 0 0,-1-18 14 0 0,6 45-19 0 0,-1 0 0 0 0,0 0 0 0 0,-1-1 0 0 0,1 1 0 0 0,-1 0 0 0 0,-3-7-1 0 0,-2-7 34 0 0,5 12-7 0 0,-6-19-47 0 0,8 27 41 0 0,-1 0-1 0 0,1 0 0 0 0,0 1 1 0 0,-1-1-1 0 0,1 0 0 0 0,-1 1 1 0 0,1-1-1 0 0,-1 0 0 0 0,1 1 1 0 0,-1-1-1 0 0,0 0 0 0 0,1 1 1 0 0,-1-1-1 0 0,0 1 0 0 0,1-1 1 0 0,-1 1-1 0 0,0 0 0 0 0,0-1 1 0 0,1 1-1 0 0,-1 0 0 0 0,0-1 1 0 0,0 1-1 0 0,0 0 0 0 0,1 0 1 0 0,-3 0-1 0 0,1 0-14 0 0,-3 47 222 0 0,4-5 50 0 0,0-19-176 0 0,1-1-1 0 0,3 24 1 0 0,-2-44-145 0 0,-1 0-1 0 0,1 1 1 0 0,-1-1 0 0 0,1 0-1 0 0,0 0 1 0 0,0 0 0 0 0,0 0-1 0 0,0 0 1 0 0,0 0 0 0 0,0 0-1 0 0,1 0 1 0 0,-1 0 0 0 0,1 0-1 0 0,-1-1 1 0 0,1 1 0 0 0,0-1-1 0 0,0 1 1 0 0,0-1 0 0 0,-1 0-1 0 0,1 1 1 0 0,0-1 0 0 0,1 0-1 0 0,-1 0 1 0 0,0-1 0 0 0,0 1 0 0 0,4 1-1 0 0,-5-2-450 0 0,25-12-2500 0 0,-17 3 1818 0 0,-7 8 1011 0 0,0-1 0 0 0,0 0 0 0 0,0 0 1 0 0,-1 1-1 0 0,1-1 0 0 0,0 0 0 0 0,-1-1 1 0 0,1 1-1 0 0,-1 0 0 0 0,0 0 1 0 0,0-1-1 0 0,0 1 0 0 0,0 0 0 0 0,0-1 1 0 0,0 1-1 0 0,0-5 0 0 0,0 5 91 0 0,0-1 0 0 0,-1 1-1 0 0,1 0 1 0 0,0-1 0 0 0,1 1 0 0 0,-1 0 0 0 0,0 0-1 0 0,1 0 1 0 0,-1 0 0 0 0,1 0 0 0 0,-1 0 0 0 0,1 0-1 0 0,2-2 1 0 0,-2 3 54 0 0,1-1 1 0 0,-2 0-1 0 0,1 0 1 0 0,0 0-1 0 0,0 0 0 0 0,-1 0 1 0 0,1-1-1 0 0,-1 1 0 0 0,1-1 1 0 0,-1 1-1 0 0,0 0 1 0 0,0-1-1 0 0,0 0 0 0 0,-1 1 1 0 0,1-1-1 0 0,0-4 0 0 0,-1 6 96 0 0,1-1 0 0 0,-1 1-1 0 0,0 0 1 0 0,0 0 0 0 0,1 0-1 0 0,-1 0 1 0 0,1 0-1 0 0,-1 0 1 0 0,1 0 0 0 0,-1 1-1 0 0,1-1 1 0 0,0 0-1 0 0,0 0 1 0 0,-1 0 0 0 0,1 0-1 0 0,0 1 1 0 0,0-1 0 0 0,0 0-1 0 0,0 1 1 0 0,0-1-1 0 0,-1 1 1 0 0,1-1 0 0 0,0 1-1 0 0,0-1 1 0 0,1 1-1 0 0,-1 0 1 0 0,0-1 0 0 0,0 1-1 0 0,0 0 1 0 0,0 0 0 0 0,0 0-1 0 0,2 0 1 0 0,8 17 2982 0 0,-7-9-2610 0 0,0 1 0 0 0,0-1 0 0 0,-1 1 0 0 0,-1 0 0 0 0,1 0 0 0 0,0 10 0 0 0,11 33 652 0 0,-7-38-682 0 0,-2 1 0 0 0,0-1 1 0 0,4 23-1 0 0,11 30 498 0 0,-18-62-793 0 0,1 0 0 0 0,-1 0 0 0 0,1-1 0 0 0,0 1 0 0 0,0 0 0 0 0,1-1 0 0 0,6 7-1 0 0,-1-1 89 0 0,-9-10-173 0 0,0 0-1 0 0,0 0 0 0 0,0 0 1 0 0,0 1-1 0 0,0-1 1 0 0,0 0-1 0 0,0 0 0 0 0,1 1 1 0 0,-1-1-1 0 0,0 0 0 0 0,0 0 1 0 0,0 0-1 0 0,0 1 0 0 0,0-1 1 0 0,1 0-1 0 0,-1 0 0 0 0,0 0 1 0 0,0 0-1 0 0,0 0 0 0 0,1 1 1 0 0,-1-1-1 0 0,0 0 0 0 0,0 0 1 0 0,1 0-1 0 0,-1 0 0 0 0,0 0 1 0 0,0 0-1 0 0,1 0 1 0 0,-1 0-1 0 0,0 0 0 0 0,0 0 1 0 0,1 0-1 0 0,-1 0 0 0 0,0 0 1 0 0,0 0-1 0 0,0 0 0 0 0,1 0 1 0 0,-1 0-1 0 0,0 0 0 0 0,0 0 1 0 0,1 0-1 0 0,-1 0 0 0 0,0 0 1 0 0,0-1-1 0 0,1 1 0 0 0,-1 0 1 0 0,0 0-1 0 0,0 0 0 0 0,0 0 1 0 0,1-1-1 0 0,0-16 288 0 0,-9-24-134 0 0,-10-23-133 0 0,12 41-63 0 0,2-1 0 0 0,1 1 0 0 0,0-1 0 0 0,2 0 0 0 0,2-32 0 0 0,0 4-162 0 0,0 45 69 0 0,1 0-1 0 0,0 0 0 0 0,0 0 0 0 0,1 0 1 0 0,0 0-1 0 0,0 1 0 0 0,0-1 1 0 0,1 1-1 0 0,0 0 0 0 0,1 0 0 0 0,-1 0 1 0 0,1 1-1 0 0,0-1 0 0 0,6-4 0 0 0,17-22-1257 0 0,-26 30 1238 0 0,-1 0-1 0 0,1 0 1 0 0,0 1-1 0 0,0-1 1 0 0,0 1-1 0 0,0-1 1 0 0,0 1-1 0 0,0 0 1 0 0,0-1-1 0 0,0 1 1 0 0,1 0 0 0 0,-1 1-1 0 0,0-1 1 0 0,1 0-1 0 0,-1 1 1 0 0,0-1-1 0 0,1 1 1 0 0,-1 0-1 0 0,6 0 1 0 0,-5 0-155 0 0,0-1 0 0 0,0 1 1 0 0,1 0-1 0 0,-1-1 1 0 0,0 0-1 0 0,0 0 0 0 0,0 0 1 0 0,0 0-1 0 0,5-2 0 0 0,-4 1-355 0 0,1 0 0 0 0,-1 0 0 0 0,1 1 0 0 0,0 0 0 0 0,0 0 0 0 0,0 1 0 0 0,0-1 0 0 0,0 1 0 0 0,0 0 0 0 0,-1 0 0 0 0,1 1 0 0 0,0-1 0 0 0,0 1 0 0 0,0 0 0 0 0,0 0 0 0 0,-1 1 0 0 0,1 0 0 0 0,0-1 0 0 0,-1 1 0 0 0,7 5 0 0 0,8 0-3760 0 0,0-3 1263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 3784 0 0,'-2'-2'353'0'0,"0"-1"1"0"0,0 1-1 0 0,0-1 0 0 0,0 1 1 0 0,0-1-1 0 0,1 0 1 0 0,-1 0-1 0 0,1 0 0 0 0,-1 0 1 0 0,1 0-1 0 0,0 0 1 0 0,1 0-1 0 0,-1 0 0 0 0,0 0 1 0 0,1 0-1 0 0,0-1 1 0 0,-1 1-1 0 0,1 0 0 0 0,1-6 1885 0 0,2 10-2034 0 0,-1-1 1 0 0,1 1 0 0 0,-1 0 0 0 0,1 0-1 0 0,-1 0 1 0 0,1 0 0 0 0,-1 0 0 0 0,1 1-1 0 0,-1-1 1 0 0,0 1 0 0 0,0 0 0 0 0,0-1-1 0 0,0 1 1 0 0,0 0 0 0 0,0 0 0 0 0,2 4-1 0 0,35 49 1270 0 0,-9-13-766 0 0,-14-22-144 0 0,1 0 0 0 0,25 43 0 0 0,-24-35-223 0 0,-15-22-262 0 0,1-1-1 0 0,-1 1 1 0 0,-1 0-1 0 0,1 0 1 0 0,-1 0-1 0 0,2 8 1 0 0,12 24 242 0 0,-8-26-182 0 0,-1 1 0 0 0,0 0 0 0 0,-1 0 0 0 0,8 27 0 0 0,14 22 286 0 0,-22-51-327 0 0,0 1 1 0 0,-1 0 0 0 0,8 23 0 0 0,4 10 147 0 0,-13-36-190 0 0,0-1-1 0 0,-1 0 1 0 0,0 1-1 0 0,0-1 1 0 0,0 10 0 0 0,5 25 286 0 0,18 58 1 0 0,-14-60-119 0 0,9 59 0 0 0,-15-34-176 0 0,-4 81 0 0 0,-2-94-192 0 0,-1-45-18 0 0,1 1-1 0 0,-2-1 1 0 0,1 1 0 0 0,-6 14-1 0 0,2-1-358 0 0,-4-2-674 0 0,3 0-837 0 0,3 2-1220 0 0,-5 14-6417 0 0,1-31 4532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0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815 1471 3480 0 0,'0'-7'3851'0'0,"0"-23"-1881"0"0,1 26-1686 0 0,0 0 1 0 0,0 0-1 0 0,0 1 0 0 0,1-1 0 0 0,0 1 1 0 0,-1-1-1 0 0,1 1 0 0 0,0-1 0 0 0,1 1 1 0 0,-1 0-1 0 0,0 0 0 0 0,1 0 0 0 0,0 1 1 0 0,0-1-1 0 0,0 0 0 0 0,0 1 0 0 0,0 0 1 0 0,0 0-1 0 0,5-3 0 0 0,19-16 1569 0 0,-22 18-1702 0 0,1 0 0 0 0,-1 1-1 0 0,0 0 1 0 0,1 0-1 0 0,0 1 1 0 0,-1 0 0 0 0,1 0-1 0 0,0 0 1 0 0,-1 0-1 0 0,1 1 1 0 0,0 0-1 0 0,11 1 1 0 0,-11-1-9 0 0,13 0 236 0 0,42 0 438 0 0,-58 0-770 0 0,1 1 1 0 0,-1-1-1 0 0,1 0 0 0 0,-1 1 0 0 0,1 0 0 0 0,-1 0 0 0 0,0 0 0 0 0,0 0 1 0 0,1 0-1 0 0,-1 1 0 0 0,0 0 0 0 0,0-1 0 0 0,3 4 0 0 0,19 10 193 0 0,-23-14-212 0 0,1 0-1 0 0,-1 0 1 0 0,1 0 0 0 0,-1 0 0 0 0,0 0-1 0 0,0 1 1 0 0,1-1 0 0 0,-1 1 0 0 0,0-1-1 0 0,0 1 1 0 0,-1 0 0 0 0,1 0 0 0 0,0 0-1 0 0,-1 0 1 0 0,1 0 0 0 0,-1 0 0 0 0,1 1-1 0 0,0 2 1 0 0,12 27 269 0 0,-9-22-209 0 0,0 0-1 0 0,-1 0 1 0 0,0 1 0 0 0,-1-1-1 0 0,0 1 1 0 0,-1 0 0 0 0,0 0-1 0 0,0 0 1 0 0,-1 12 0 0 0,0 17 70 0 0,0-28-110 0 0,0 1 0 0 0,-1-1 0 0 0,0 1 0 0 0,-1-1 0 0 0,0 1 0 0 0,-1-1 0 0 0,0 1 0 0 0,-1-1 0 0 0,-1 0 0 0 0,0 0 0 0 0,-7 15 0 0 0,-11 9 67 0 0,17-25-66 0 0,-1 0-1 0 0,0-1 1 0 0,-1 0-1 0 0,0 0 1 0 0,-1 0 0 0 0,0-1-1 0 0,-17 15 1 0 0,9-10 42 0 0,14-13-75 0 0,1 1 0 0 0,-1-1 0 0 0,1 1 0 0 0,-1-1 0 0 0,0 0 0 0 0,1 0 0 0 0,-1 1 0 0 0,0-1 0 0 0,0 0-1 0 0,0-1 1 0 0,0 1 0 0 0,0 0 0 0 0,0 0 0 0 0,0-1 0 0 0,0 0 0 0 0,0 1 0 0 0,0-1 0 0 0,0 0 0 0 0,0 0 0 0 0,-3 0 0 0 0,-4 0 8 0 0,7 1-15 0 0,-1-1 0 0 0,1 0-1 0 0,0 1 1 0 0,0-1 0 0 0,0 0 0 0 0,0 0 0 0 0,0-1-1 0 0,-1 1 1 0 0,1 0 0 0 0,0-1 0 0 0,0 1 0 0 0,0-1-1 0 0,0 0 1 0 0,0 0 0 0 0,0 1 0 0 0,0-1-1 0 0,0 0 1 0 0,1-1 0 0 0,-1 1 0 0 0,0 0 0 0 0,1-1-1 0 0,-1 1 1 0 0,0-1 0 0 0,1 1 0 0 0,0-1 0 0 0,-1 1-1 0 0,1-1 1 0 0,-2-3 0 0 0,0 0 3 0 0,0 0 0 0 0,0 0-1 0 0,-1 1 1 0 0,0 0 0 0 0,0-1 0 0 0,0 1 0 0 0,-8-5-1 0 0,-23-28 57 0 0,26 19-46 0 0,8 14-16 0 0,0 1 0 0 0,-1-1 0 0 0,0 1 0 0 0,1-1 0 0 0,-1 1 0 0 0,0 0 0 0 0,-1 0 0 0 0,1 0 0 0 0,-1 0 0 0 0,-2-2 0 0 0,2 1 2 0 0,0 1-1 0 0,0-1 1 0 0,1 1-1 0 0,-1-1 1 0 0,1 0-1 0 0,0 0 1 0 0,0 0-1 0 0,0 0 1 0 0,0 0-1 0 0,1-1 1 0 0,-1 1-1 0 0,1 0 1 0 0,1-1-1 0 0,-2-7 1 0 0,2 9-1 0 0,0 0 0 0 0,-1 0 0 0 0,1 1-1 0 0,-1-1 1 0 0,0 0 0 0 0,0 0 0 0 0,0 1 0 0 0,0-1 0 0 0,0 1 0 0 0,-1-1 0 0 0,-1-2 0 0 0,1 1 4 0 0,0 1 0 0 0,0 0 0 0 0,0-1 0 0 0,0 0-1 0 0,1 1 1 0 0,0-1 0 0 0,0 0 0 0 0,-1-6 0 0 0,0 2-3 0 0,-1-10 73 0 0,1 0 1 0 0,-1-36-1 0 0,3 51-68 0 0,0-1 1 0 0,0 0-1 0 0,0 0 1 0 0,1 1-1 0 0,-1-1 1 0 0,1 0-1 0 0,0 1 1 0 0,0-1-1 0 0,1 1 1 0 0,-1-1-1 0 0,1 1 0 0 0,-1 0 1 0 0,1-1-1 0 0,0 1 1 0 0,1 0-1 0 0,-1 0 1 0 0,0 0-1 0 0,1 1 1 0 0,-1-1-1 0 0,1 0 1 0 0,4-2-1 0 0,50-33 131 0 0,-34 29-98 0 0,-7 3-4 0 0,0 0-1 0 0,31-6 1 0 0,-36 9-15 0 0,-1 1 0 0 0,1 0 1 0 0,0 1-1 0 0,0 0 1 0 0,0 0-1 0 0,-1 2 0 0 0,1-1 1 0 0,0 1-1 0 0,0 1 1 0 0,0 0-1 0 0,-1 0 1 0 0,1 1-1 0 0,-1 0 0 0 0,0 1 1 0 0,19 10-1 0 0,5 3 113 0 0,-30-15-126 0 0,0-1 1 0 0,-1 1 0 0 0,1-1-1 0 0,0 1 1 0 0,-1 0-1 0 0,1 0 1 0 0,-1 1-1 0 0,0-1 1 0 0,0 1 0 0 0,0 0-1 0 0,0-1 1 0 0,0 1-1 0 0,-1 1 1 0 0,1-1-1 0 0,-1 0 1 0 0,4 7 0 0 0,49 76 394 0 0,-53-82-357 0 0,0 0 0 0 0,1 0 0 0 0,-1 0 0 0 0,0 0 1 0 0,-1 0-1 0 0,1 1 0 0 0,-1-1 0 0 0,0 0 1 0 0,0 1-1 0 0,0-1 0 0 0,-1 1 0 0 0,1 0 1 0 0,-1-1-1 0 0,-1 10 0 0 0,1-8-5 0 0,1-2-8 0 0,-1 1 1 0 0,0 0-1 0 0,0 0 1 0 0,0-1-1 0 0,0 1 0 0 0,-1 0 1 0 0,0-1-1 0 0,0 1 0 0 0,0 0 1 0 0,-1-1-1 0 0,1 1 0 0 0,-1-1 1 0 0,0 0-1 0 0,0 1 0 0 0,-1-1 1 0 0,1 0-1 0 0,-1 0 0 0 0,0-1 1 0 0,0 1-1 0 0,0 0 0 0 0,-1-1 1 0 0,1 0-1 0 0,-1 0 0 0 0,-7 5 1 0 0,4-3 6 0 0,-1 1 1 0 0,1 0 0 0 0,-1 1-1 0 0,-7 10 1 0 0,9-10-6 0 0,0-1 0 0 0,0 0-1 0 0,0 1 1 0 0,-1-2 0 0 0,0 1 0 0 0,0-1 0 0 0,-1 0 0 0 0,-14 7-1 0 0,2-5 10 0 0,-1 2 6 0 0,0-1 0 0 0,0-1 0 0 0,0-1 0 0 0,-1-1 0 0 0,0-1 0 0 0,0-1-1 0 0,-25 1 1 0 0,39-5-49 0 0,0 0 1 0 0,0 0-1 0 0,-1-1 0 0 0,1 0 0 0 0,0 0 0 0 0,1-1 0 0 0,-1 0 0 0 0,0 0 0 0 0,1-1 0 0 0,0 0 0 0 0,0 0 0 0 0,-11-9 0 0 0,1-1-10 0 0,1 0-1 0 0,1-1 1 0 0,-23-28 0 0 0,27 27 2 0 0,2 0 0 0 0,0 0 0 0 0,1-1 0 0 0,1 0 0 0 0,0 0 0 0 0,1-1 0 0 0,1 0 0 0 0,1 0 0 0 0,0 0 0 0 0,1-1 0 0 0,1 1 0 0 0,1-1 0 0 0,1 1 0 0 0,1-1 0 0 0,0 1 0 0 0,1-1 0 0 0,6-24 0 0 0,-6 39-2 0 0,-1 0 0 0 0,1 0 1 0 0,-1 0-1 0 0,1 0 1 0 0,1 0-1 0 0,-1 0 0 0 0,0 0 1 0 0,1 1-1 0 0,0-1 0 0 0,0 1 1 0 0,5-5-1 0 0,21-25-10 0 0,-19 21 12 0 0,1-1 0 0 0,0 1 0 0 0,1 1 0 0 0,0 0 0 0 0,1 1 0 0 0,1 0 0 0 0,-1 1 0 0 0,1 0 0 0 0,1 1 0 0 0,-1 1 0 0 0,2 0 0 0 0,21-6 0 0 0,-30 10 3 0 0,0 1 1 0 0,0-1-1 0 0,-1-1 1 0 0,1 1-1 0 0,9-8 1 0 0,-12 8 2 0 0,1 0 1 0 0,0 0-1 0 0,0 0 1 0 0,0 1-1 0 0,1-1 0 0 0,8-2 1 0 0,9 0-5 0 0,-1 0 0 0 0,1 1 0 0 0,0 2 1 0 0,1 0-1 0 0,-1 1 0 0 0,0 2 0 0 0,0 0 1 0 0,0 2-1 0 0,0 0 0 0 0,31 9 0 0 0,-46-8 8 0 0,0 0-1 0 0,-1 0 1 0 0,1 1-1 0 0,-1 0 1 0 0,0 0-1 0 0,0 1 1 0 0,0 0-1 0 0,-1 0 1 0 0,10 13-1 0 0,8 24-2 0 0,-17-37-3 0 0,-5-3 2 0 0,0-1 1 0 0,1 1-1 0 0,-1-1 1 0 0,0 1-1 0 0,0 0 1 0 0,0 0-1 0 0,-1 0 1 0 0,1 0-1 0 0,-1 0 1 0 0,1 1-1 0 0,-1-1 1 0 0,0 0-1 0 0,0 1 1 0 0,-1-1-1 0 0,2 6 1 0 0,0 10 63 0 0,-1 0-1 0 0,-2 32 1 0 0,0-7 82 0 0,1-36-130 0 0,-1 0-1 0 0,0-1 0 0 0,0 1 1 0 0,-1 0-1 0 0,0 0 1 0 0,0-1-1 0 0,-1 1 0 0 0,0-1 1 0 0,0 0-1 0 0,-5 7 1 0 0,-5 8 88 0 0,-31 35-1 0 0,18-24-11 0 0,21-27-77 0 0,-1 1 1 0 0,0-2-1 0 0,0 1 0 0 0,0-1 0 0 0,-1 0 0 0 0,0 0 0 0 0,0-1 0 0 0,-8 5 0 0 0,-15 9 33 0 0,12-7-25 0 0,1-2 0 0 0,-2 0 0 0 0,1 0 0 0 0,-1-2 0 0 0,0 0 0 0 0,-1-2 0 0 0,1 0 0 0 0,-1-1 0 0 0,0-1 0 0 0,0 0 0 0 0,0-2 0 0 0,-1 0 0 0 0,1-2 0 0 0,0 0 0 0 0,0-1 0 0 0,-31-8 0 0 0,36 5-11 0 0,1-1-1 0 0,-1-1 1 0 0,1 0-1 0 0,0-1 1 0 0,1-1-1 0 0,0 0 1 0 0,-16-15-1 0 0,10 7-9 0 0,-31-35 21 0 0,46 48-24 0 0,2 1-1 0 0,-3-2-1 0 0,1-1 1 0 0,-1 0-1 0 0,1 0 1 0 0,0 0 0 0 0,1 0-1 0 0,-1-1 1 0 0,1 1-1 0 0,-4-12 1 0 0,4 8-3 0 0,-1 1 1 0 0,0-1-1 0 0,0 1 1 0 0,-9-12-1 0 0,12 18-2 0 0,-1 1 0 0 0,1 0 1 0 0,-1-1-1 0 0,1 1 0 0 0,0-1 0 0 0,0 1 0 0 0,0-1 0 0 0,1 1 0 0 0,-1-1 0 0 0,1 0 0 0 0,-1 1 0 0 0,1-1 0 0 0,0-4 0 0 0,-3-18-12 0 0,1 14 17 0 0,1 0 0 0 0,0-1 0 0 0,1 1 0 0 0,2-21 0 0 0,-2 27-7 0 0,1 1 0 0 0,0-1 0 0 0,0 0 0 0 0,0 0 0 0 0,0 0 0 0 0,1 0 0 0 0,0 1 0 0 0,0-1 0 0 0,0 1-1 0 0,0-1 1 0 0,1 1 0 0 0,-1 0 0 0 0,5-4 0 0 0,17-4-8 0 0,-6-9 7 0 0,51-29-26 0 0,-58 41 32 0 0,0 0 0 0 0,1 1 0 0 0,0 1 0 0 0,1 0 0 0 0,-1 0 0 0 0,1 1 0 0 0,1 1 0 0 0,-1 0 0 0 0,1 1 0 0 0,20-3 0 0 0,14-2-13 0 0,-7 0-6 0 0,80-4 0 0 0,-109 13 22 0 0,0 0 0 0 0,0 1 0 0 0,0 0 0 0 0,0 1 0 0 0,0 0 0 0 0,0 1 0 0 0,0 0 0 0 0,-1 1 0 0 0,1 0 0 0 0,-1 1-1 0 0,11 6 1 0 0,-19-8-1 0 0,1-1-1 0 0,-1 1 0 0 0,0 0 1 0 0,0 0-1 0 0,0 0 0 0 0,0 0 1 0 0,3 5-1 0 0,4 4 4 0 0,-5-7-1 0 0,1 0-1 0 0,-1 1 0 0 0,0 0 0 0 0,-1 0 1 0 0,1 0-1 0 0,-1 1 0 0 0,0-1 0 0 0,-1 1 1 0 0,0 0-1 0 0,0 0 0 0 0,0 0 0 0 0,2 12 1 0 0,-2 0 14 0 0,-1 0 0 0 0,-1 0 0 0 0,-1 31 0 0 0,-1-8-2 0 0,-1-29 3 0 0,-1 0 1 0 0,0 0-1 0 0,-1-1 0 0 0,0 1 1 0 0,-1-1-1 0 0,-12 22 1 0 0,17-34-20 0 0,-8 14 17 0 0,-1-1 0 0 0,0 0 0 0 0,-16 16 0 0 0,-4 7 24 0 0,27-31-35 0 0,-1-1-1 0 0,0 0 1 0 0,0 1-1 0 0,-1-1 1 0 0,1 0-1 0 0,-1-1 1 0 0,0 1-1 0 0,-6 4 1 0 0,-19 16 14 0 0,15-12-1 0 0,0-1 0 0 0,-1-1 1 0 0,-18 10-1 0 0,-8 1 35 0 0,28-13-38 0 0,-1-1-1 0 0,0 0 1 0 0,0-1 0 0 0,0-1-1 0 0,0 0 1 0 0,-1-1-1 0 0,0-1 1 0 0,-19 3 0 0 0,-9-3 23 0 0,25-1-25 0 0,0-1 1 0 0,0-1-1 0 0,0 0 0 0 0,1-1 1 0 0,-1-1-1 0 0,0 0 1 0 0,-22-7-1 0 0,20 1-5 0 0,1-1 0 0 0,0 0-1 0 0,-33-23 1 0 0,3 3 10 0 0,-10-14 33 0 0,47 32-48 0 0,-15-27-31 0 0,13 17 3 0 0,11 16 25 0 0,0 0-1 0 0,0 0 1 0 0,0-1-1 0 0,1 1 1 0 0,0 0 0 0 0,0-1-1 0 0,0 1 1 0 0,1-1 0 0 0,0 0-1 0 0,0 0 1 0 0,0 1-1 0 0,0-8 1 0 0,1 9-4 0 0,0 0 0 0 0,0 1 1 0 0,0-1-1 0 0,0 0 0 0 0,0 0 0 0 0,1 1 0 0 0,0-1 1 0 0,0 0-1 0 0,0 1 0 0 0,0-1 0 0 0,0 1 0 0 0,1-1 0 0 0,-1 1 1 0 0,1 0-1 0 0,0-1 0 0 0,0 1 0 0 0,0 0 0 0 0,5-4 1 0 0,12-15-35 0 0,-18 20 37 0 0,0 0 0 0 0,1 0 0 0 0,-1 0 0 0 0,0 1-1 0 0,1-1 1 0 0,-1 0 0 0 0,1 1 0 0 0,0-1-1 0 0,-1 1 1 0 0,1 0 0 0 0,0-1 0 0 0,0 1-1 0 0,0 0 1 0 0,0 0 0 0 0,4-1 0 0 0,26-21 11 0 0,-29 20-12 0 0,1 0 0 0 0,-1 0 1 0 0,0 0-1 0 0,1 1 0 0 0,-1-1 1 0 0,1 1-1 0 0,7-3 0 0 0,9-9 6 0 0,-13 7-2 0 0,-6 5-3 0 0,1 0 0 0 0,0 0 0 0 0,0 0 0 0 0,0 1 0 0 0,0-1 0 0 0,0 0 0 0 0,1 1 0 0 0,-1 0 0 0 0,0-1 0 0 0,1 1 0 0 0,-1 0 0 0 0,1 0 0 0 0,-1 0 0 0 0,1 1 0 0 0,-1-1 0 0 0,1 0 0 0 0,5 1 0 0 0,59-20-3 0 0,-51 14 0 0 0,0 0-1 0 0,0 2 1 0 0,27-5 0 0 0,-6 5-9 0 0,-19 1 10 0 0,0 0-1 0 0,0 2 1 0 0,1 0-1 0 0,-1 1 1 0 0,0 1-1 0 0,28 5 1 0 0,-17 0-9 0 0,-26-6 12 0 0,0 0 1 0 0,0 1 0 0 0,0-1-1 0 0,-1 1 1 0 0,1-1-1 0 0,0 1 1 0 0,0 0-1 0 0,0 0 1 0 0,0 1 0 0 0,-1-1-1 0 0,1 0 1 0 0,-1 1-1 0 0,1-1 1 0 0,-1 1-1 0 0,1 0 1 0 0,-1 0-1 0 0,0 0 1 0 0,0 0 0 0 0,0 0-1 0 0,0 1 1 0 0,0-1-1 0 0,0 1 1 0 0,1 2-1 0 0,-1 0-3 0 0,1 0 0 0 0,0-1 0 0 0,0 1 0 0 0,1-1 0 0 0,-1 0 0 0 0,6 5 0 0 0,-7-7 3 0 0,1 1 0 0 0,-1-1 0 0 0,1 1 0 0 0,-1-1 0 0 0,0 1 0 0 0,0 0 1 0 0,0 0-1 0 0,0 0 0 0 0,-1 0 0 0 0,1 0 0 0 0,-1 0 0 0 0,0 0 0 0 0,0 0 0 0 0,0 1 0 0 0,0-1 0 0 0,-1 1 1 0 0,1 4-1 0 0,-1 7 13 0 0,-1-1 1 0 0,0 0 0 0 0,-1 0-1 0 0,-1 0 1 0 0,-1 0-1 0 0,1 0 1 0 0,-2-1 0 0 0,0 1-1 0 0,-1-1 1 0 0,0 0 0 0 0,-13 19-1 0 0,3-11-3 0 0,0-1 0 0 0,0-1-1 0 0,-2 0 1 0 0,0-1 0 0 0,-22 15 0 0 0,21-17-8 0 0,-1 0 1 0 0,-1-1-1 0 0,-1-2 1 0 0,0 0-1 0 0,0-1 1 0 0,-1-1 0 0 0,-1-1-1 0 0,0-1 1 0 0,0-1-1 0 0,-1-2 1 0 0,0 0-1 0 0,0-1 1 0 0,0-2-1 0 0,-39 1 1 0 0,44-5-4 0 0,1 0 0 0 0,0-1 0 0 0,0-1 0 0 0,0-1 0 0 0,0 0 0 0 0,0-2 0 0 0,1 0 0 0 0,0-1 0 0 0,0-1 0 0 0,1 0 0 0 0,-28-19 0 0 0,29 19 0 0 0,14 7 0 0 0,0 0 0 0 0,0 0 0 0 0,0 0 0 0 0,0 0 0 0 0,0 0 0 0 0,0-1 0 0 0,0 1 0 0 0,0 0 0 0 0,0-1 0 0 0,0 0 0 0 0,1 1 0 0 0,-1-1 0 0 0,0 0 0 0 0,1 0 0 0 0,0 0 0 0 0,-1 0 0 0 0,0-3 0 0 0,1 2 0 0 0,0 1 0 0 0,0 0 0 0 0,-1 0 0 0 0,1 0 0 0 0,0 0 0 0 0,-1 1 0 0 0,1-1 0 0 0,-1 0 0 0 0,1 0 0 0 0,-1 1 0 0 0,0-1 0 0 0,0 1 0 0 0,0 0 0 0 0,0-1 0 0 0,0 1 0 0 0,-2-1 0 0 0,0-1 0 0 0,2-1 0 0 0,-1 1 0 0 0,0-1 0 0 0,1 0 0 0 0,0 0 0 0 0,0 0 0 0 0,0 0 0 0 0,0 0 0 0 0,0 0 0 0 0,1 0 0 0 0,0-1 0 0 0,0 1 0 0 0,0-1 0 0 0,0-5 0 0 0,-1-1 0 0 0,-1-1 0 0 0,1 1 0 0 0,0-1 0 0 0,0-20 0 0 0,2 28 0 0 0,0-1 0 0 0,0 1 0 0 0,1 0 0 0 0,-1 0 0 0 0,1 0 0 0 0,0-1 0 0 0,1 1 0 0 0,-1 0 0 0 0,1 0 0 0 0,-1 1 0 0 0,1-1 0 0 0,0 0 0 0 0,1 1 0 0 0,4-7 0 0 0,89-73-83 0 0,-84 74 91 0 0,1 1 0 0 0,-1 0 1 0 0,1 1-1 0 0,1 0 0 0 0,-1 1 0 0 0,1 1 0 0 0,0 0 0 0 0,24-5 0 0 0,0-1 2 0 0,-2 2-10 0 0,1 1 0 0 0,1 1 0 0 0,-1 2 0 0 0,1 2 0 0 0,44 2 0 0 0,-70 2-4 0 0,0 1 0 0 0,0 0 0 0 0,0 1 0 0 0,0 0 1 0 0,-1 1-1 0 0,1 1 0 0 0,20 11 0 0 0,-15-9 4 0 0,-12-3 2 0 0,1 0 0 0 0,-1 1-1 0 0,0-1 1 0 0,0 1-1 0 0,0 0 1 0 0,0 0 0 0 0,-1 1-1 0 0,0-1 1 0 0,0 1-1 0 0,-1 0 1 0 0,1 0 0 0 0,-1 0-1 0 0,-1 1 1 0 0,1-1 0 0 0,-1 1-1 0 0,0-1 1 0 0,-1 1-1 0 0,2 11 1 0 0,-2 4-2 0 0,-3 52 0 0 0,2-70 0 0 0,-1 0 0 0 0,1 0 0 0 0,-1 0 0 0 0,0 0 0 0 0,0 0 0 0 0,-1 0 0 0 0,1 0 0 0 0,-1-1 0 0 0,0 1 0 0 0,0-1 0 0 0,0 1 0 0 0,-1-1 0 0 0,1 0 0 0 0,-1 0 0 0 0,-5 5 0 0 0,-11 6 0 0 0,5-5 0 0 0,1 1 0 0 0,1 0 0 0 0,-1 1 0 0 0,2 0 0 0 0,-16 19 0 0 0,24-27 0 0 0,0 0 0 0 0,1 0 0 0 0,-1 0 0 0 0,0-1 0 0 0,0 1 0 0 0,0-1 0 0 0,-1 0 0 0 0,-4 3 0 0 0,-29 22 0 0 0,18-14 0 0 0,-1-1 0 0 0,-1-1 0 0 0,0-1 0 0 0,0-1 0 0 0,0-1 0 0 0,-28 7 0 0 0,24-9 0 0 0,0-1 0 0 0,-1-1 0 0 0,0-1 0 0 0,-26 0 0 0 0,31-5 0 0 0,0-1 0 0 0,0-1 0 0 0,-40-13 0 0 0,57 16 0 0 0,-3-1 0 0 0,1 0 0 0 0,0-1 0 0 0,0 0 0 0 0,1 0 0 0 0,-1-1 0 0 0,-8-5 0 0 0,-3-3 0 0 0,-10-3 0 0 0,1-1 0 0 0,1-1 0 0 0,1-1 0 0 0,0-1 0 0 0,2-2 0 0 0,-23-24 0 0 0,38 35 0 0 0,1 0 0 0 0,0-1 0 0 0,1 1 0 0 0,0-1 0 0 0,0 0 0 0 0,1-1 0 0 0,1 1 0 0 0,0-1 0 0 0,0 0 0 0 0,1 0 0 0 0,1 1 0 0 0,0-1 0 0 0,1-19 0 0 0,0 25 0 0 0,0 0 0 0 0,1-1 0 0 0,-1 1 0 0 0,2 0 0 0 0,-1-1 0 0 0,1 1 0 0 0,0 0 0 0 0,0 0 0 0 0,0 0 0 0 0,1 1 0 0 0,0-1 0 0 0,0 0 0 0 0,6-6 0 0 0,15-6 0 0 0,-7-7 0 0 0,-6 17 0 0 0,-1 1 0 0 0,1-1 0 0 0,15-6 0 0 0,12-8 0 0 0,-10 4 0 0 0,50-30 0 0 0,-41 30 0 0 0,4-3 0 0 0,-1 2 0 0 0,2 2 0 0 0,1 2 0 0 0,0 1 0 0 0,46-7 0 0 0,17 2 0 0 0,-66 11 0 0 0,0 1 0 0 0,65-2 0 0 0,-84 9 0 0 0,-10-1 0 0 0,1 0 0 0 0,0 1 0 0 0,-1 1 0 0 0,1 0 0 0 0,-1 0 0 0 0,1 1 0 0 0,-1 1 0 0 0,0 0 0 0 0,0 0 0 0 0,0 1 0 0 0,0 1 0 0 0,14 7 0 0 0,-15-6 0 0 0,-7-5 0 0 0,0 1 0 0 0,0 0 0 0 0,-1-1 0 0 0,1 1 0 0 0,0 0 0 0 0,-1 1 0 0 0,1-1 0 0 0,-1 0 0 0 0,0 1 0 0 0,0-1 0 0 0,0 1 0 0 0,0 0 0 0 0,2 3 0 0 0,15 26 0 0 0,-15-26 0 0 0,0 0 0 0 0,0 0 0 0 0,0 0 0 0 0,-1 1 0 0 0,0 0 0 0 0,0 0 0 0 0,-1-1 0 0 0,0 2 0 0 0,0-1 0 0 0,0 0 0 0 0,0 13 0 0 0,-1-8 0 0 0,-1 1 0 0 0,0 0 0 0 0,-1 0 0 0 0,0 0 0 0 0,-1-1 0 0 0,0 1 0 0 0,-1-1 0 0 0,-1 1 0 0 0,0-1 0 0 0,0 0 0 0 0,-1 0 0 0 0,-1-1 0 0 0,0 0 0 0 0,-10 15 0 0 0,9-16 0 0 0,0 1 0 0 0,0 0 0 0 0,-6 17 0 0 0,7-16 0 0 0,0 1 0 0 0,-1 0 0 0 0,-13 16 0 0 0,-55 61 0 0 0,72-86 0 0 0,-1 1 0 0 0,0 1 0 0 0,-1-1 0 0 0,1 0 0 0 0,-1 0 0 0 0,0 0 0 0 0,0 0 0 0 0,-1-1 0 0 0,1 0 0 0 0,-8 4 0 0 0,5-4 0 0 0,0 1 0 0 0,1 0 0 0 0,0 0 0 0 0,0 1 0 0 0,-9 8 0 0 0,-16 14 0 0 0,18-18 0 0 0,4-2 0 0 0,-1 0 0 0 0,1 0 0 0 0,-1-1 0 0 0,-1-1 0 0 0,-20 9 0 0 0,7-6 0 0 0,10-3 0 0 0,0 0 0 0 0,0-2 0 0 0,-25 5 0 0 0,36-8 0 0 0,0 0 0 0 0,0-1 0 0 0,0 0 0 0 0,0 0 0 0 0,0 0 0 0 0,0 0 0 0 0,0-1 0 0 0,0 0 0 0 0,0 0 0 0 0,0 0 0 0 0,0 0 0 0 0,0 0 0 0 0,1-1 0 0 0,-1 0 0 0 0,0 1 0 0 0,1-1 0 0 0,0-1 0 0 0,-1 1 0 0 0,-4-5 0 0 0,-9-17 0 0 0,7 14 0 0 0,0-1 0 0 0,1 0 0 0 0,0-1 0 0 0,1 1 0 0 0,-10-22 0 0 0,-2-3 0 0 0,1-1 0 0 0,3-1 0 0 0,1-1 0 0 0,1 0 0 0 0,-8-46 0 0 0,18 64 0 0 0,-4-18 0 0 0,-4-65 0 0 0,11 91 0 0 0,1 0 0 0 0,1 0 0 0 0,0 0 0 0 0,1 1 0 0 0,0-1 0 0 0,1 0 0 0 0,1 1 0 0 0,0 0 0 0 0,7-15 0 0 0,-2 6 0 0 0,-3 7 0 0 0,1 0 0 0 0,1 0 0 0 0,-1 1 0 0 0,2 0 0 0 0,13-15 0 0 0,61-66 0 0 0,-55 59 0 0 0,2 2 0 0 0,1 1 0 0 0,2 2 0 0 0,46-35 0 0 0,9 19 0 0 0,-38 21 0 0 0,-10 8 0 0 0,0 2 0 0 0,1 1 0 0 0,1 3 0 0 0,0 1 0 0 0,68-7 0 0 0,-84 13 0 0 0,-4 1 0 0 0,-1 1 0 0 0,1 2 0 0 0,-1 0 0 0 0,1 1 0 0 0,36 8 0 0 0,-54-8 0 0 0,1 0 0 0 0,-1 1 0 0 0,0 0 0 0 0,0 0 0 0 0,0 0 0 0 0,0 0 0 0 0,0 1 0 0 0,-1 0 0 0 0,1-1 0 0 0,4 6 0 0 0,-5-5 0 0 0,1 0 0 0 0,-1 0 0 0 0,1 0 0 0 0,0 0 0 0 0,0-1 0 0 0,0 0 0 0 0,8 4 0 0 0,-6-4 0 0 0,-1 1 0 0 0,0-1 0 0 0,0 1 0 0 0,-1 1 0 0 0,1-1 0 0 0,-1 1 0 0 0,1-1 0 0 0,-1 1 0 0 0,0 1 0 0 0,-1-1 0 0 0,1 0 0 0 0,-1 1 0 0 0,0 0 0 0 0,0 0 0 0 0,3 5 0 0 0,3 9 0 0 0,-1 1 0 0 0,10 36 0 0 0,-11-23 0 0 0,-2 0 0 0 0,-2 0 0 0 0,-1 0 0 0 0,-1 0 0 0 0,-2 0 0 0 0,-8 61 0 0 0,4-76 0 0 0,0 0 0 0 0,-2-1 0 0 0,0 0 0 0 0,0 0 0 0 0,-2 0 0 0 0,0-1 0 0 0,-21 29 0 0 0,-6 11 0 0 0,28-41 0 0 0,-47 76 0 0 0,48-80 0 0 0,-1-1 0 0 0,0 0 0 0 0,-1 0 0 0 0,0 0 0 0 0,-19 15 0 0 0,-1-8 0 0 0,11 8 0 0 0,-10-9 0 0 0,12-1 0 0 0,13-12 0 0 0,1-1 0 0 0,-1 1 0 0 0,0-1 0 0 0,0 1 0 0 0,0-1 0 0 0,0 0 0 0 0,0 0 0 0 0,-1 0 0 0 0,-3 1 0 0 0,-27 10 0 0 0,16-5 0 0 0,-1-1 0 0 0,-30 7 0 0 0,41-13 0 0 0,0 0 0 0 0,0 0 0 0 0,-1-1 0 0 0,1 0 0 0 0,0 0 0 0 0,0-1 0 0 0,-1 0 0 0 0,1 0 0 0 0,-13-5 0 0 0,7 3 0 0 0,8 2 0 0 0,1 0 0 0 0,0 0 0 0 0,-1-1 0 0 0,1 1 0 0 0,0-1 0 0 0,0-1 0 0 0,0 1 0 0 0,-8-6 0 0 0,-3-5 0 0 0,0-2 0 0 0,1 0 0 0 0,-25-32 0 0 0,5 2 0 0 0,-20-32 0 0 0,18 18 0 0 0,22 36 0 0 0,-25-48 0 0 0,26 38 0 0 0,0-1 0 0 0,3 0 0 0 0,0-1 0 0 0,3 0 0 0 0,-8-60 0 0 0,14 74 0 0 0,2 0 0 0 0,0 0 0 0 0,1 0 0 0 0,1 0 0 0 0,1 0 0 0 0,1 1 0 0 0,1-1 0 0 0,1 1 0 0 0,1 0 0 0 0,0 1 0 0 0,14-27 0 0 0,-20 45 0 0 0,7-15 0 0 0,1 0 0 0 0,0 1 0 0 0,1 0 0 0 0,0 1 0 0 0,14-14 0 0 0,13-6 0 0 0,1 2 0 0 0,1 2 0 0 0,2 2 0 0 0,1 1 0 0 0,45-20 0 0 0,-54 32 0 0 0,0 1 0 0 0,1 2 0 0 0,0 2 0 0 0,1 1 0 0 0,0 1 0 0 0,1 3 0 0 0,-1 0 0 0 0,1 2 0 0 0,36 3 0 0 0,-37-1 0 0 0,-25 0 0 0 0,0 0 0 0 0,1 1 0 0 0,-1 0 0 0 0,0 0 0 0 0,1 2 0 0 0,-1-1 0 0 0,0 1 0 0 0,0 1 0 0 0,0-1 0 0 0,16 8 0 0 0,-25-9 0 0 0,14 7 0 0 0,0 0 0 0 0,-1 1 0 0 0,-1 1 0 0 0,0 0 0 0 0,0 1 0 0 0,18 19 0 0 0,-7 1 0 0 0,-15-20 0 0 0,1 1 0 0 0,-2 0 0 0 0,0 0 0 0 0,0 1 0 0 0,-1 0 0 0 0,0 0 0 0 0,8 28 0 0 0,8 55 0 0 0,-13-63 0 0 0,-2 1 0 0 0,-2 0 0 0 0,-1 1 0 0 0,1 35 0 0 0,-6-36 0 0 0,1-15 0 0 0,-1 1 0 0 0,0-1 0 0 0,-2 0 0 0 0,0 1 0 0 0,-1-1 0 0 0,-8 25 0 0 0,-7 16 0 0 0,13-42 0 0 0,0-1 0 0 0,-1 0 0 0 0,-1 0 0 0 0,0 0 0 0 0,-14 21 0 0 0,-18 21 0 0 0,29-40 0 0 0,-2-1 0 0 0,0-1 0 0 0,-1 0 0 0 0,-1-1 0 0 0,0 0 0 0 0,-26 22 0 0 0,-34 34 0 0 0,18-41 0 0 0,45-25 0 0 0,1 1 0 0 0,-1-2 0 0 0,0 1 0 0 0,-1-2 0 0 0,1 1 0 0 0,-1-2 0 0 0,0 1 0 0 0,0-2 0 0 0,0 0 0 0 0,-1 0 0 0 0,1-1 0 0 0,0 0 0 0 0,-1-1 0 0 0,1-1 0 0 0,0 0 0 0 0,-1 0 0 0 0,-13-5 0 0 0,22 5 0 0 0,-1-1 0 0 0,1 0 0 0 0,0 0 0 0 0,0 0 0 0 0,0 0 0 0 0,0-1 0 0 0,0 0 0 0 0,0 0 0 0 0,1 0 0 0 0,-4-3 0 0 0,-18-16 0 0 0,17 15 0 0 0,1-1 0 0 0,0 0 0 0 0,0-1 0 0 0,-9-14 0 0 0,-17-21 0 0 0,29 38 0 0 0,-1 1 0 0 0,1-1 0 0 0,0-1 0 0 0,0 1 0 0 0,1 0 0 0 0,-5-15 0 0 0,-7-12 0 0 0,-56-71 0 0 0,49 61 0 0 0,1 0 0 0 0,2-2 0 0 0,2-1 0 0 0,2 0 0 0 0,2-1 0 0 0,3 0 0 0 0,1-1 0 0 0,2 0 0 0 0,3-1 0 0 0,1 1 0 0 0,7-77 0 0 0,-2 112 0 0 0,1 0 0 0 0,0 1 0 0 0,1-1 0 0 0,1 1 0 0 0,-1 0 0 0 0,2 0 0 0 0,0 0 0 0 0,1 1 0 0 0,0 0 0 0 0,0 0 0 0 0,1 0 0 0 0,14-13 0 0 0,13-12 0 0 0,74-58 0 0 0,-98 86 0 0 0,7-6 0 0 0,1 2 0 0 0,0 0 0 0 0,25-10 0 0 0,9-6 0 0 0,-31 18 0 0 0,0 0 0 0 0,1 2 0 0 0,0 0 0 0 0,0 1 0 0 0,38-5 0 0 0,-10 5 0 0 0,90-1 0 0 0,-81 6 0 0 0,51 2 0 0 0,-99 0 0 0 0,-1 1 0 0 0,0 1 0 0 0,0 0 0 0 0,0 1 0 0 0,0 0 0 0 0,-1 1 0 0 0,15 6 0 0 0,1 3 0 0 0,52 31 0 0 0,-71-39 0 0 0,0-1 0 0 0,-1 1 0 0 0,0 0 0 0 0,0 1 0 0 0,0-1 0 0 0,-1 1 0 0 0,0 1 0 0 0,7 9 0 0 0,-10-11 0 0 0,1 0 0 0 0,1 0 0 0 0,-1-1 0 0 0,0 1 0 0 0,1-1 0 0 0,0 0 0 0 0,0 0 0 0 0,6 4 0 0 0,-6-4 0 0 0,0-1 0 0 0,0 1 0 0 0,0 0 0 0 0,0 0 0 0 0,-1 0 0 0 0,1 0 0 0 0,-1 1 0 0 0,3 5 0 0 0,-2-2 0 0 0,4 5 0 0 0,-1 1 0 0 0,0 0 0 0 0,9 27 0 0 0,-8-10 0 0 0,0-4 0 0 0,-1 2 0 0 0,-1-1 0 0 0,-1 1 0 0 0,1 41 0 0 0,-6-25 0 0 0,-11 78 0 0 0,7-104 0 0 0,0-1 0 0 0,0 1 0 0 0,-2-1 0 0 0,0 0 0 0 0,-1-1 0 0 0,-17 29 0 0 0,2 7 0 0 0,18-43 0 0 0,1 0 0 0 0,-1 0 0 0 0,-1-1 0 0 0,-5 10 0 0 0,-26 44 0 0 0,29-48 0 0 0,-1 0 0 0 0,0-1 0 0 0,-1 0 0 0 0,-1 0 0 0 0,0-1 0 0 0,-23 23 0 0 0,27-32 0 0 0,1 0 0 0 0,0 0 0 0 0,0 0 0 0 0,0 1 0 0 0,1 0 0 0 0,0 0 0 0 0,-5 7 0 0 0,8-11 0 0 0,0 1 0 0 0,-1 0 0 0 0,1 0 0 0 0,-1 0 0 0 0,1 0 0 0 0,-1 0 0 0 0,0-1 0 0 0,0 1 0 0 0,0 0 0 0 0,0-1 0 0 0,0 0 0 0 0,0 1 0 0 0,0-1 0 0 0,0 0 0 0 0,-1 0 0 0 0,1 0 0 0 0,-3 1 0 0 0,-26 12 0 0 0,20-6 0 0 0,-1 0 0 0 0,0-1 0 0 0,-1-1 0 0 0,0 0 0 0 0,-25 8 0 0 0,32-13 0 0 0,0 1 0 0 0,-1-1 0 0 0,1-1 0 0 0,0 1 0 0 0,0-1 0 0 0,-1 0 0 0 0,1 0 0 0 0,0-1 0 0 0,-1 0 0 0 0,1 0 0 0 0,0-1 0 0 0,0 1 0 0 0,0-1 0 0 0,0-1 0 0 0,0 1 0 0 0,0-1 0 0 0,-7-5 0 0 0,2 2 0 0 0,0-1 0 0 0,1-1 0 0 0,0 0 0 0 0,0-1 0 0 0,1 1 0 0 0,-13-16 0 0 0,-3-16 0 0 0,1-1 0 0 0,2-1 0 0 0,2-1 0 0 0,2-1 0 0 0,2 0 0 0 0,1-1 0 0 0,3-1 0 0 0,-10-72 0 0 0,17 85 0 0 0,-11-123 0 0 0,15 140 0 0 0,2 0 0 0 0,0 0 0 0 0,0 1 0 0 0,2-1 0 0 0,0 0 0 0 0,0 1 0 0 0,11-26 0 0 0,-9 28 0 0 0,4-11 0 0 0,2 1 0 0 0,1-1 0 0 0,0 2 0 0 0,2 0 0 0 0,24-32 0 0 0,5 7 0 0 0,2 2 0 0 0,65-50 0 0 0,-78 68 0 0 0,-21 17 0 0 0,1 1 0 0 0,-1-1 0 0 0,2 2 0 0 0,0 0 0 0 0,15-8 0 0 0,45-23 0 0 0,-56 28 0 0 0,1 1 0 0 0,0 1 0 0 0,1 1 0 0 0,36-12 0 0 0,-3 2 0 0 0,-41 14 0 0 0,-1 0 0 0 0,1 0 0 0 0,0 1 0 0 0,12-2 0 0 0,-22 5 0 0 0,47-6 0 0 0,58 0 0 0 0,-93 6 0 0 0,1 0 0 0 0,-1 2 0 0 0,0-1 0 0 0,1 2 0 0 0,-1 0 0 0 0,0 0 0 0 0,0 1 0 0 0,-1 1 0 0 0,17 8 0 0 0,-17-7 0 0 0,4 3 0 0 0,1 1 0 0 0,-1 0 0 0 0,28 24 0 0 0,-15-8 0 0 0,-20-18 0 0 0,1 0 0 0 0,-2 0 0 0 0,1 1 0 0 0,-1 0 0 0 0,0 0 0 0 0,9 15 0 0 0,19 31 0 0 0,-29-45 0 0 0,0-1 0 0 0,0 1 0 0 0,9 20 0 0 0,-13-22 0 0 0,4 5 0 0 0,-1 0 0 0 0,-1 1 0 0 0,0 0 0 0 0,-1 0 0 0 0,0 0 0 0 0,2 19 0 0 0,9 50 0 0 0,-9-58 0 0 0,-2 1 0 0 0,4 50 0 0 0,-8-36 0 0 0,-1-1 0 0 0,-2 0 0 0 0,-15 72 0 0 0,-18 56 0 0 0,33-160 0 0 0,1 0 0 0 0,-1 0 0 0 0,0 0 0 0 0,-1 0 0 0 0,-7 12 0 0 0,-11 22 0 0 0,10-20 0 0 0,-1 0 0 0 0,0-1 0 0 0,-2-1 0 0 0,0 0 0 0 0,-1-1 0 0 0,-34 30 0 0 0,33-32 0 0 0,4-5 0 0 0,-1-1 0 0 0,0 0 0 0 0,-1-2 0 0 0,0 1 0 0 0,-1-2 0 0 0,1 0 0 0 0,-25 7 0 0 0,27-9 0 0 0,5-3 0 0 0,1 0 0 0 0,-1-1 0 0 0,0 0 0 0 0,1 0 0 0 0,-1-1 0 0 0,0 0 0 0 0,0 0 0 0 0,1-1 0 0 0,-1 0 0 0 0,0 0 0 0 0,1-1 0 0 0,-1 0 0 0 0,1-1 0 0 0,-1 1 0 0 0,1-1 0 0 0,0-1 0 0 0,0 1 0 0 0,1-1 0 0 0,-1 0 0 0 0,-11-10 0 0 0,-5-12 0 0 0,1 0 0 0 0,1-1 0 0 0,2-1 0 0 0,0-1 0 0 0,2-1 0 0 0,2 0 0 0 0,-15-39 0 0 0,18 30 0 0 0,1 0 0 0 0,2-1 0 0 0,-6-56 0 0 0,6 34 0 0 0,4 21 0 0 0,1-1 0 0 0,2 1 0 0 0,5-75 0 0 0,0 102 0 0 0,0 0 0 0 0,1 0 0 0 0,1 0 0 0 0,0 0 0 0 0,1 1 0 0 0,0-1 0 0 0,9-11 0 0 0,10-25 0 0 0,-17 34 0 0 0,2-1 0 0 0,0 2 0 0 0,0-1 0 0 0,2 2 0 0 0,-1-1 0 0 0,2 2 0 0 0,0-1 0 0 0,20-14 0 0 0,126-84 0 0 0,-137 98 0 0 0,-13 9 0 0 0,0 0 0 0 0,0 0 0 0 0,0 1 0 0 0,0 0 0 0 0,1 1 0 0 0,-1 0 0 0 0,1 1 0 0 0,0-1 0 0 0,17 0 0 0 0,-19 2 0 0 0,29-5 0 0 0,1 1 0 0 0,0 2 0 0 0,0 1 0 0 0,0 2 0 0 0,0 2 0 0 0,70 13 0 0 0,-79-9 0 0 0,-1 1 0 0 0,0 2 0 0 0,0 1 0 0 0,-1 0 0 0 0,-1 2 0 0 0,30 18 0 0 0,-25-10 0 0 0,39 18 0 0 0,-49-28 0 0 0,-1 1 0 0 0,0 0 0 0 0,33 26 0 0 0,-24-11 0 0 0,16 19 0 0 0,-34-32 0 0 0,0 0 0 0 0,0 0 0 0 0,-1 2 0 0 0,-1-1 0 0 0,0 1 0 0 0,-1 0 0 0 0,11 32 0 0 0,-10-16 0 0 0,-2-1 0 0 0,-2 1 0 0 0,-1 0 0 0 0,-1 0 0 0 0,-1 1 0 0 0,-2-1 0 0 0,-1 0 0 0 0,-2 0 0 0 0,0 0 0 0 0,-3 0 0 0 0,-12 44 0 0 0,-8-21 0 0 0,20-44 0 0 0,1 0 0 0 0,0 0 0 0 0,1 0 0 0 0,-4 12 0 0 0,5-12 0 0 0,-1 0 0 0 0,0 0 0 0 0,-1-1 0 0 0,-7 13 0 0 0,-9 17 0 0 0,14-28 0 0 0,0 0 0 0 0,-1 0 0 0 0,-1-1 0 0 0,0 0 0 0 0,0 0 0 0 0,-20 15 0 0 0,20-17 0 0 0,-3 2 0 0 0,0 0 0 0 0,0-1 0 0 0,0 0 0 0 0,-1-1 0 0 0,-1-1 0 0 0,1 0 0 0 0,-17 6 0 0 0,21-10 0 0 0,0-1 0 0 0,-1 0 0 0 0,1 0 0 0 0,0-1 0 0 0,0 0 0 0 0,-1 0 0 0 0,1-1 0 0 0,0-1 0 0 0,-1 1 0 0 0,1-2 0 0 0,-18-3 0 0 0,25 4 0 0 0,-1 0 0 0 0,1 1 0 0 0,-1-1 0 0 0,1-1 0 0 0,-1 1 0 0 0,1 0 0 0 0,0 0 0 0 0,-1-1 0 0 0,1 0 0 0 0,0 1 0 0 0,0-1 0 0 0,0 0 0 0 0,0 0 0 0 0,-3-4 0 0 0,-6-6 0 0 0,-7-1 0 0 0,0-2 0 0 0,2 0 0 0 0,-1-2 0 0 0,2 1 0 0 0,0-2 0 0 0,1 0 0 0 0,1-1 0 0 0,1 0 0 0 0,-14-30 0 0 0,0-7 0 0 0,4-1 0 0 0,-20-74 0 0 0,32 91 0 0 0,2-1 0 0 0,2 0 0 0 0,1-1 0 0 0,3 1 0 0 0,1-1 0 0 0,5-47 0 0 0,-3 82 0 0 0,0 0 0 0 0,1 0 0 0 0,0-1 0 0 0,1 1 0 0 0,-1 1 0 0 0,1-1 0 0 0,0 0 0 0 0,1 1 0 0 0,0-1 0 0 0,0 1 0 0 0,5-7 0 0 0,-2 4 0 0 0,0-1 0 0 0,-1 0 0 0 0,8-18 0 0 0,-7 12 0 0 0,1 1 0 0 0,1-1 0 0 0,1 2 0 0 0,0-1 0 0 0,0 1 0 0 0,2 1 0 0 0,13-13 0 0 0,5-3 0 0 0,65-46 0 0 0,-17 31 0 0 0,-33 20 0 0 0,-24 15 0 0 0,1 0 0 0 0,0 2 0 0 0,0 0 0 0 0,0 1 0 0 0,1 2 0 0 0,32-3 0 0 0,-40 4 0 0 0,-1 2 0 0 0,1 0 0 0 0,-1 0 0 0 0,1 2 0 0 0,-1 0 0 0 0,1 0 0 0 0,-1 1 0 0 0,0 1 0 0 0,1 1 0 0 0,-1 0 0 0 0,-1 0 0 0 0,1 2 0 0 0,-1-1 0 0 0,0 2 0 0 0,15 9 0 0 0,-21-11 0 0 0,6 3 0 0 0,0 2 0 0 0,0-1 0 0 0,-1 2 0 0 0,15 16 0 0 0,-16-13 0 0 0,27 33 0 0 0,-13-13 0 0 0,-7-6 0 0 0,-7-13 0 0 0,-1 1 0 0 0,0 0 0 0 0,-1 0 0 0 0,-1 1 0 0 0,0 0 0 0 0,7 28 0 0 0,10 17 0 0 0,-21-54 0 0 0,0 1 0 0 0,-1-1 0 0 0,1 1 0 0 0,-2 0 0 0 0,1-1 0 0 0,-1 1 0 0 0,1 11 0 0 0,14 97 0 0 0,-16-55 0 0 0,-4 101 0 0 0,1-141 0 0 0,-1 0 0 0 0,-1 0 0 0 0,-1-1 0 0 0,-1 0 0 0 0,-10 26 0 0 0,8-19 0 0 0,6-22 0 0 0,1 0 0 0 0,-1-1 0 0 0,0 1 0 0 0,0-1 0 0 0,-5 10 0 0 0,2-9 0 0 0,-1 4 0 0 0,0 1 0 0 0,0-1 0 0 0,-7 20 0 0 0,7-17 0 0 0,-2 0 0 0 0,0-1 0 0 0,0 0 0 0 0,-1 0 0 0 0,-1-1 0 0 0,-13 14 0 0 0,10-13 0 0 0,2 2 0 0 0,-19 26 0 0 0,26-36 0 0 0,1 0 0 0 0,-1 1 0 0 0,1-1 0 0 0,-1-1 0 0 0,0 1 0 0 0,-1-1 0 0 0,1 1 0 0 0,-1-1 0 0 0,1 0 0 0 0,-1-1 0 0 0,-7 4 0 0 0,1-1 0 0 0,0-1 0 0 0,-1 0 0 0 0,-19 4 0 0 0,28-7 0 0 0,-1 0 0 0 0,0-1 0 0 0,1 0 0 0 0,-1 1 0 0 0,0-1 0 0 0,1-1 0 0 0,-1 1 0 0 0,0 0 0 0 0,1-1 0 0 0,-1 0 0 0 0,1 0 0 0 0,-1 0 0 0 0,1 0 0 0 0,-1 0 0 0 0,1-1 0 0 0,0 0 0 0 0,0 1 0 0 0,0-1 0 0 0,0-1 0 0 0,-5-3 0 0 0,1-2 0 0 0,0 0 0 0 0,0-1 0 0 0,1 0 0 0 0,0 0 0 0 0,-7-14 0 0 0,-14-22 0 0 0,17 28 0 0 0,0-2 0 0 0,1 1 0 0 0,0-1 0 0 0,2 0 0 0 0,0-1 0 0 0,2 0 0 0 0,0 0 0 0 0,-3-26 0 0 0,0 5 0 0 0,-15-69 0 0 0,-9-131 0 0 0,31 219 0 0 0,2 0 0 0 0,1 0 0 0 0,0 0 0 0 0,2 0 0 0 0,0 1 0 0 0,1 0 0 0 0,2 0 0 0 0,0 0 0 0 0,1 1 0 0 0,1 0 0 0 0,1 0 0 0 0,1 1 0 0 0,20-29 0 0 0,17-35 0 0 0,18 18 0 0 0,-47 46 0 0 0,0 1 0 0 0,1 0 0 0 0,1 2 0 0 0,0 0 0 0 0,45-23 0 0 0,-64 38 0 0 0,11-5 0 0 0,1 1 0 0 0,0 0 0 0 0,0 1 0 0 0,0 0 0 0 0,0 1 0 0 0,1 1 0 0 0,-1 0 0 0 0,1 1 0 0 0,0 1 0 0 0,15 1 0 0 0,-29-1 0 0 0,9 0 0 0 0,0 1 0 0 0,1-1 0 0 0,-1 2 0 0 0,0 0 0 0 0,0 0 0 0 0,0 1 0 0 0,0 0 0 0 0,0 0 0 0 0,0 1 0 0 0,8 5 0 0 0,-3 0 0 0 0,-2 1 0 0 0,1 0 0 0 0,-2 1 0 0 0,1 0 0 0 0,15 18 0 0 0,0 4 0 0 0,-1 1 0 0 0,-2 1 0 0 0,33 60 0 0 0,-44-70 0 0 0,-2 1 0 0 0,0 1 0 0 0,-2 1 0 0 0,-1-1 0 0 0,-1 1 0 0 0,-2 1 0 0 0,-1-1 0 0 0,-1 1 0 0 0,1 39 0 0 0,-4 3 0 0 0,1-25 0 0 0,-7 65 0 0 0,2-94 0 0 0,-1 0 0 0 0,-1-1 0 0 0,0 0 0 0 0,-13 25 0 0 0,-8 26 0 0 0,20-51 0 0 0,-1 0 0 0 0,0 0 0 0 0,-1 0 0 0 0,-1-1 0 0 0,-13 17 0 0 0,12-18 0 0 0,-10 6 0 0 0,16-18 0 0 0,1 1 0 0 0,0-1 0 0 0,0 1 0 0 0,0 0 0 0 0,0 0 0 0 0,1 0 0 0 0,-1 0 0 0 0,1 0 0 0 0,-4 7 0 0 0,3-5 0 0 0,0-1 0 0 0,0 0 0 0 0,0 0 0 0 0,0-1 0 0 0,-1 1 0 0 0,0-1 0 0 0,0 1 0 0 0,0-1 0 0 0,0 0 0 0 0,0-1 0 0 0,-1 1 0 0 0,1-1 0 0 0,-1 0 0 0 0,0 0 0 0 0,0 0 0 0 0,-6 1 0 0 0,1 0 0 0 0,-1 0 0 0 0,1-1 0 0 0,0 0 0 0 0,-1 0 0 0 0,1-1 0 0 0,-1-1 0 0 0,-19-1 0 0 0,23-1 0 0 0,1 1 0 0 0,0-1 0 0 0,0 0 0 0 0,0 0 0 0 0,0-1 0 0 0,1 1 0 0 0,-1-1 0 0 0,0-1 0 0 0,1 1 0 0 0,0-1 0 0 0,0 0 0 0 0,0 0 0 0 0,1-1 0 0 0,-1 1 0 0 0,1-1 0 0 0,-4-6 0 0 0,-6-8 0 0 0,2-1 0 0 0,1-1 0 0 0,-10-23 0 0 0,17 36 0 0 0,-14-38 0 0 0,1-1 0 0 0,3-1 0 0 0,1 0 0 0 0,3 0 0 0 0,2-1 0 0 0,2-1 0 0 0,1-87 0 0 0,5 130 0 0 0,1-1 0 0 0,0 1 0 0 0,0-1 0 0 0,1 1 0 0 0,0 0 0 0 0,0 0 0 0 0,1 0 0 0 0,0 0 0 0 0,4-8 0 0 0,11-26 0 0 0,-18 39 0 0 0,1 0 0 0 0,0 0 0 0 0,0-1 0 0 0,0 1 0 0 0,0 0 0 0 0,0 0 0 0 0,1 0 0 0 0,-1 0 0 0 0,1 0 0 0 0,-1 1 0 0 0,1-1 0 0 0,0 0 0 0 0,0 1 0 0 0,-1-1 0 0 0,4-1 0 0 0,12-12 0 0 0,0-17 0 0 0,-12 26 0 0 0,0 1 0 0 0,1-1 0 0 0,0 1 0 0 0,0 1 0 0 0,0-1 0 0 0,0 1 0 0 0,10-5 0 0 0,5-4 0 0 0,-4 0 0 0 0,-15 11 0 0 0,0 0 0 0 0,0 0 0 0 0,1 0 0 0 0,-1 1 0 0 0,1-1 0 0 0,0 0 0 0 0,-1 1 0 0 0,1 0 0 0 0,0 0 0 0 0,0 0 0 0 0,5-1 0 0 0,27-6 0 0 0,2 2 0 0 0,-1 1 0 0 0,43 0 0 0 0,-62 4 0 0 0,0 1 0 0 0,0 1 0 0 0,-1 1 0 0 0,1 0 0 0 0,-1 1 0 0 0,0 0 0 0 0,1 2 0 0 0,-2 0 0 0 0,1 1 0 0 0,0 0 0 0 0,-1 1 0 0 0,-1 1 0 0 0,1 0 0 0 0,22 18 0 0 0,83 81 0 0 0,-109-98 0 0 0,-1 0 0 0 0,0 1 0 0 0,0 1 0 0 0,-1-1 0 0 0,0 1 0 0 0,-1 1 0 0 0,10 18 0 0 0,4 4 0 0 0,-20-31 0 0 0,1 0 0 0 0,-1 0 0 0 0,0 0 0 0 0,0 0 0 0 0,-1 0 0 0 0,1 0 0 0 0,-1 1 0 0 0,1-1 0 0 0,-1 1 0 0 0,1 6 0 0 0,-1-7 0 0 0,0 0 0 0 0,0 1 0 0 0,0-1 0 0 0,0 0 0 0 0,0 0 0 0 0,1 0 0 0 0,-1 0 0 0 0,1 0 0 0 0,0 0 0 0 0,4 4 0 0 0,5 11 0 0 0,-4 6 0 0 0,-1 0 0 0 0,-2 1 0 0 0,0 0 0 0 0,-2-1 0 0 0,0 1 0 0 0,-4 39 0 0 0,2-21 0 0 0,-2-20 0 0 0,-1-1 0 0 0,-1 0 0 0 0,-1 0 0 0 0,-1 0 0 0 0,-10 24 0 0 0,12-34 0 0 0,-1 0 0 0 0,0-1 0 0 0,-1 1 0 0 0,0-1 0 0 0,-1-1 0 0 0,0 1 0 0 0,0-1 0 0 0,-1-1 0 0 0,-1 1 0 0 0,0-1 0 0 0,0-1 0 0 0,0 1 0 0 0,-22 12 0 0 0,3 2 0 0 0,27-21 0 0 0,-1 0 0 0 0,0 0 0 0 0,0 0 0 0 0,0-1 0 0 0,0 1 0 0 0,0-1 0 0 0,0 1 0 0 0,-1-1 0 0 0,1 0 0 0 0,0 1 0 0 0,-1-1 0 0 0,1-1 0 0 0,-1 1 0 0 0,0 0 0 0 0,1 0 0 0 0,-1-1 0 0 0,1 0 0 0 0,-1 1 0 0 0,-5-1 0 0 0,5 0 0 0 0,0 0 0 0 0,0 0 0 0 0,0 0 0 0 0,0 0 0 0 0,0 0 0 0 0,0-1 0 0 0,0 1 0 0 0,0-1 0 0 0,0 0 0 0 0,0 0 0 0 0,0 0 0 0 0,1 0 0 0 0,-1 0 0 0 0,0-1 0 0 0,1 1 0 0 0,-1-1 0 0 0,1 0 0 0 0,-1 0 0 0 0,1 0 0 0 0,-4-3 0 0 0,-21-33 0 0 0,-12-18 0 0 0,23 22 0 0 0,1-1 0 0 0,2-1 0 0 0,1 0 0 0 0,2-1 0 0 0,2 0 0 0 0,1-1 0 0 0,2 0 0 0 0,2 0 0 0 0,1 0 0 0 0,2 0 0 0 0,2 0 0 0 0,1 0 0 0 0,2 1 0 0 0,11-44 0 0 0,-14 75 0 0 0,0 0 0 0 0,0 0 0 0 0,1 1 0 0 0,0-1 0 0 0,0 1 0 0 0,0 0 0 0 0,6-6 0 0 0,-5 5 0 0 0,0 1 0 0 0,0-1 0 0 0,-1 0 0 0 0,0 0 0 0 0,0 0 0 0 0,3-8 0 0 0,-6 12 0 0 0,1 0 0 0 0,0 0 0 0 0,0 0 0 0 0,0 0 0 0 0,0 0 0 0 0,0 0 0 0 0,0 0 0 0 0,0 0 0 0 0,1 1 0 0 0,-1-1 0 0 0,1 1 0 0 0,-1-1 0 0 0,1 1 0 0 0,0-1 0 0 0,1 0 0 0 0,12-11 0 0 0,3-15 0 0 0,11 10 0 0 0,9-16 0 0 0,-35 32 0 0 0,-1 1 0 0 0,0 0 0 0 0,0-1 0 0 0,0 0 0 0 0,0 1 0 0 0,0-1 0 0 0,0 0 0 0 0,-1 0 0 0 0,1 0 0 0 0,1-3 0 0 0,-2 3 0 0 0,1 1 0 0 0,-1-1 0 0 0,0 0 0 0 0,1 1 0 0 0,0-1 0 0 0,-1 1 0 0 0,1-1 0 0 0,0 1 0 0 0,-1 0 0 0 0,1-1 0 0 0,0 1 0 0 0,0 0 0 0 0,0 0 0 0 0,0 1 0 0 0,3-2 0 0 0,71-24 0 0 0,-43 19 0 0 0,-21 4 0 0 0,0 0 0 0 0,0 2 0 0 0,0-1 0 0 0,17 1 0 0 0,7 0 0 0 0,-14 0 0 0 0,0 1 0 0 0,33 4 0 0 0,-48-3 0 0 0,0 1 0 0 0,0 0 0 0 0,0 0 0 0 0,-1 0 0 0 0,1 0 0 0 0,-1 1 0 0 0,0 0 0 0 0,0 1 0 0 0,0-1 0 0 0,0 1 0 0 0,0 0 0 0 0,7 8 0 0 0,2 4 0 0 0,-1 2 0 0 0,-1-1 0 0 0,-1 2 0 0 0,0 0 0 0 0,-2 0 0 0 0,0 1 0 0 0,-1 0 0 0 0,-1 1 0 0 0,-1 0 0 0 0,5 22 0 0 0,5 20 0 0 0,-8-32 0 0 0,-1 1 0 0 0,-1 0 0 0 0,-2 0 0 0 0,3 50 0 0 0,-11 1 0 0 0,-20 136 0 0 0,20-203 0 0 0,-1 0 0 0 0,0 0 0 0 0,-1-1 0 0 0,-1 0 0 0 0,0 0 0 0 0,-1 0 0 0 0,-1-1 0 0 0,0 0 0 0 0,-1 0 0 0 0,-1-1 0 0 0,-15 18 0 0 0,20-26 0 0 0,0 0 0 0 0,0 0 0 0 0,0-1 0 0 0,-1 0 0 0 0,0 0 0 0 0,0 0 0 0 0,0-1 0 0 0,0 1 0 0 0,-11 3 0 0 0,14-6 0 0 0,1-1 0 0 0,0 1 0 0 0,-1 0 0 0 0,1-1 0 0 0,-1 0 0 0 0,1 1 0 0 0,-1-1 0 0 0,1 0 0 0 0,0 0 0 0 0,-1-1 0 0 0,1 1 0 0 0,-1 0 0 0 0,1-1 0 0 0,0 1 0 0 0,-1-1 0 0 0,1 0 0 0 0,0 0 0 0 0,0 0 0 0 0,-1 0 0 0 0,1 0 0 0 0,0-1 0 0 0,0 1 0 0 0,0 0 0 0 0,0-1 0 0 0,1 0 0 0 0,-1 1 0 0 0,0-1 0 0 0,1 0 0 0 0,-1 0 0 0 0,1 0 0 0 0,-1 0 0 0 0,0-3 0 0 0,-14-25 0 0 0,1-1 0 0 0,2 0 0 0 0,1-1 0 0 0,1 0 0 0 0,2-1 0 0 0,2 0 0 0 0,1-1 0 0 0,1 1 0 0 0,2-1 0 0 0,1 0 0 0 0,3-39 0 0 0,4 45 0 0 0,1 1 0 0 0,1 0 0 0 0,1 1 0 0 0,2 0 0 0 0,1 0 0 0 0,17-31 0 0 0,-26 54 0 0 0,-1 0 0 0 0,1 0 0 0 0,-1 1 0 0 0,1-1 0 0 0,0 1 0 0 0,0-1 0 0 0,0 1 0 0 0,0 0 0 0 0,1 0 0 0 0,-1 0 0 0 0,1 0 0 0 0,3-2 0 0 0,25-24 0 0 0,-20 18 0 0 0,0-1 0 0 0,1 2 0 0 0,22-15 0 0 0,11-3 0 0 0,-40 23 0 0 0,-3 3 0 0 0,-1 0 0 0 0,0 0 0 0 0,0 1 0 0 0,1-1 0 0 0,-1 0 0 0 0,1 0 0 0 0,-1 1 0 0 0,1-1 0 0 0,-1 1 0 0 0,1-1 0 0 0,-1 1 0 0 0,1 0 0 0 0,-1 0 0 0 0,1 0 0 0 0,-1-1 0 0 0,1 1 0 0 0,0 1 0 0 0,-1-1 0 0 0,4 1 0 0 0,47 0 0 0 0,-45-1 0 0 0,0 1 0 0 0,0 0 0 0 0,0 0 0 0 0,0 0 0 0 0,0 1 0 0 0,0 0 0 0 0,-1 0 0 0 0,1 1 0 0 0,-1 0 0 0 0,7 4 0 0 0,57 44 0 0 0,-13-7 0 0 0,-46-35 0 0 0,0 0 0 0 0,-1 1 0 0 0,15 18 0 0 0,-21-23 0 0 0,1 4 0 0 0,0-1 0 0 0,0 1 0 0 0,-1 1 0 0 0,0-1 0 0 0,4 17 0 0 0,10 23 0 0 0,-11-24 0 0 0,0-1 0 0 0,-2 1 0 0 0,-1-1 0 0 0,-1 2 0 0 0,-1-1 0 0 0,-2 0 0 0 0,-2 28 0 0 0,2-16 0 0 0,-1-24 0 0 0,0 0 0 0 0,-1-1 0 0 0,-1 0 0 0 0,0 1 0 0 0,-9 20 0 0 0,4-11 0 0 0,4-10 0 0 0,-1-1 0 0 0,0 0 0 0 0,-1 0 0 0 0,0-1 0 0 0,-9 11 0 0 0,6-9 0 0 0,1 0 0 0 0,0 1 0 0 0,-8 19 0 0 0,13-23 0 0 0,-1-1 0 0 0,0 0 0 0 0,0 0 0 0 0,-1 0 0 0 0,0-1 0 0 0,-1 1 0 0 0,0-1 0 0 0,0-1 0 0 0,0 1 0 0 0,-1-1 0 0 0,0 0 0 0 0,-14 9 0 0 0,10-11 0 0 0,8-4 0 0 0,0 0 0 0 0,1 1 0 0 0,-1-1 0 0 0,0 0 0 0 0,0 0 0 0 0,1-1 0 0 0,-1 1 0 0 0,0 0 0 0 0,0-1 0 0 0,1 0 0 0 0,-1 0 0 0 0,0 0 0 0 0,1 0 0 0 0,-1 0 0 0 0,1 0 0 0 0,-1-1 0 0 0,1 1 0 0 0,0-1 0 0 0,0 1 0 0 0,0-1 0 0 0,-1 0 0 0 0,-1-3 0 0 0,0 0 0 0 0,0-1 0 0 0,1 0 0 0 0,0 1 0 0 0,0-1 0 0 0,1 0 0 0 0,-3-10 0 0 0,-2-2 0 0 0,2 6 0 0 0,0-1 0 0 0,1 0 0 0 0,0 0 0 0 0,-4-23 0 0 0,1-2 0 0 0,4 22 0 0 0,1 1 0 0 0,1-1 0 0 0,0 0 0 0 0,3-23 0 0 0,0-2 0 0 0,-2 30 0 0 0,2 1 0 0 0,0 0 0 0 0,0 0 0 0 0,0 0 0 0 0,1 1 0 0 0,1-1 0 0 0,0 0 0 0 0,0 1 0 0 0,1 0 0 0 0,0 0 0 0 0,0 1 0 0 0,11-13 0 0 0,-2-5 0 0 0,-14 24 0 0 0,1 1 0 0 0,-1 0 0 0 0,0 0 0 0 0,1-1 0 0 0,0 1 0 0 0,-1 0 0 0 0,1 0 0 0 0,0 0 0 0 0,0 0 0 0 0,-1 0 0 0 0,1 0 0 0 0,0 0 0 0 0,0 0 0 0 0,0 0 0 0 0,0 0 0 0 0,0 1 0 0 0,0-1 0 0 0,1 0 0 0 0,-1 1 0 0 0,0-1 0 0 0,2 0 0 0 0,45-31 0 0 0,-19 10 0 0 0,-27 20 0 0 0,0 0 0 0 0,0 0 0 0 0,0 0 0 0 0,1 1 0 0 0,-1-1 0 0 0,0 1 0 0 0,1-1 0 0 0,-1 1 0 0 0,1 0 0 0 0,3-2 0 0 0,-6 3 0 0 0,1 0 0 0 0,-1 0 0 0 0,1 0 0 0 0,-1 0 0 0 0,1 0 0 0 0,-1 0 0 0 0,1-1 0 0 0,-1 1 0 0 0,1 0 0 0 0,-1 0 0 0 0,1-1 0 0 0,-1 1 0 0 0,0 0 0 0 0,1 0 0 0 0,-1-1 0 0 0,1 1 0 0 0,-1-1 0 0 0,0 1 0 0 0,1 0 0 0 0,-1-1 0 0 0,0 1 0 0 0,1-1 0 0 0,-1 1 0 0 0,0-1 0 0 0,0 1 0 0 0,1-1 0 0 0,-1 1 0 0 0,0-1 0 0 0,0 0 0 0 0,9-8 0 0 0,37 5 0 0 0,-33 4 0 0 0,-1 1 0 0 0,1 0 0 0 0,0 0 0 0 0,-1 1 0 0 0,22 7 0 0 0,-27-6 0 0 0,-1-1 0 0 0,1 1 0 0 0,-1 1 0 0 0,0-1 0 0 0,0 1 0 0 0,0 0 0 0 0,0 1 0 0 0,-1-1 0 0 0,0 1 0 0 0,9 10 0 0 0,-4-6 0 0 0,-8-7 0 0 0,0-1 0 0 0,0 1 0 0 0,0 0 0 0 0,0 0 0 0 0,0 0 0 0 0,0 0 0 0 0,-1 1 0 0 0,1-1 0 0 0,-1 0 0 0 0,1 1 0 0 0,1 3 0 0 0,20 21 0 0 0,-21-25 0 0 0,0 0 0 0 0,1 0 0 0 0,-1 1 0 0 0,0-1 0 0 0,0 0 0 0 0,0 1 0 0 0,0 0 0 0 0,0-1 0 0 0,-1 1 0 0 0,1 0 0 0 0,-1 0 0 0 0,2 4 0 0 0,18 58 0 0 0,-7-33 0 0 0,-12-28 0 0 0,0-1 0 0 0,0 1 0 0 0,0 0 0 0 0,-1 0 0 0 0,1 0 0 0 0,-1 0 0 0 0,0 0 0 0 0,0 0 0 0 0,0 6 0 0 0,-1 118 0 0 0,0-122 0 0 0,-1 0 0 0 0,-1 0 0 0 0,1 0 0 0 0,-1-1 0 0 0,0 1 0 0 0,-1 0 0 0 0,1-1 0 0 0,-1 0 0 0 0,0 0 0 0 0,-5 7 0 0 0,-12 26 0 0 0,13-20 0 0 0,-2 0 0 0 0,1 0 0 0 0,-2-1 0 0 0,0 0 0 0 0,-1 0 0 0 0,-23 25 0 0 0,24-28 0 0 0,8-12 0 0 0,1 1 0 0 0,-1-1 0 0 0,0 1 0 0 0,0-1 0 0 0,0 0 0 0 0,-1 0 0 0 0,1 0 0 0 0,0 0 0 0 0,-5 3 0 0 0,-14 15 0 0 0,19-18 0 0 0,0 1 0 0 0,0-1 0 0 0,-1 0 0 0 0,1 1 0 0 0,-1-1 0 0 0,1 0 0 0 0,-1 0 0 0 0,-5 2 0 0 0,-14 9 0 0 0,20-12 0 0 0,0 1 0 0 0,0-1 0 0 0,0 1 0 0 0,0-1 0 0 0,0 0 0 0 0,-1 1 0 0 0,1-1 0 0 0,0 0 0 0 0,-1 0 0 0 0,1-1 0 0 0,-1 1 0 0 0,1-1 0 0 0,-1 1 0 0 0,1-1 0 0 0,-1 0 0 0 0,1 1 0 0 0,-1-1 0 0 0,1-1 0 0 0,-1 1 0 0 0,1 0 0 0 0,-1-1 0 0 0,1 1 0 0 0,-1-1 0 0 0,1 0 0 0 0,-1 0 0 0 0,1 0 0 0 0,-4-1 0 0 0,2-1 0 0 0,0 0 0 0 0,1-1 0 0 0,-1 1 0 0 0,0-1 0 0 0,1 1 0 0 0,0-1 0 0 0,0 0 0 0 0,0 0 0 0 0,0-1 0 0 0,1 1 0 0 0,-4-9 0 0 0,-15-57 0 0 0,11 29 0 0 0,6 28 0 0 0,1 0 0 0 0,1 0 0 0 0,0 0 0 0 0,1-1 0 0 0,0 1 0 0 0,1-1 0 0 0,1 1 0 0 0,0 0 0 0 0,0-1 0 0 0,2 1 0 0 0,0 0 0 0 0,0 0 0 0 0,1 0 0 0 0,0 1 0 0 0,2-1 0 0 0,10-20 0 0 0,4 3 0 0 0,-20 28 0 0 0,1 1 0 0 0,-1-1 0 0 0,1 1 0 0 0,0 0 0 0 0,0 0 0 0 0,-1-1 0 0 0,1 1 0 0 0,0 0 0 0 0,0 0 0 0 0,0 0 0 0 0,0 0 0 0 0,0 0 0 0 0,1 0 0 0 0,-1 0 0 0 0,0 0 0 0 0,0 1 0 0 0,1-1 0 0 0,1-1 0 0 0,9-6 0 0 0,-2-4 0 0 0,-9 10 0 0 0,0 1 0 0 0,0-1 0 0 0,0 1 0 0 0,0 0 0 0 0,1-1 0 0 0,-1 1 0 0 0,0 0 0 0 0,1 0 0 0 0,-1 0 0 0 0,0 0 0 0 0,1 0 0 0 0,-1 1 0 0 0,1-1 0 0 0,0 0 0 0 0,-1 1 0 0 0,1-1 0 0 0,1 0 0 0 0,16-12 0 0 0,-18 11 0 0 0,0 1 0 0 0,0 0 0 0 0,0 0 0 0 0,0 0 0 0 0,0 0 0 0 0,0 0 0 0 0,0 0 0 0 0,0 0 0 0 0,1 1 0 0 0,-1-1 0 0 0,0 0 0 0 0,1 1 0 0 0,-1-1 0 0 0,0 1 0 0 0,1-1 0 0 0,-1 1 0 0 0,1 0 0 0 0,1-1 0 0 0,41-3 0 0 0,-42 4 0 0 0,32 4 0 0 0,-27-3 0 0 0,-1 1 0 0 0,0-1 0 0 0,0 1 0 0 0,0 0 0 0 0,0 1 0 0 0,0-1 0 0 0,-1 1 0 0 0,1 1 0 0 0,-1-1 0 0 0,0 1 0 0 0,1-1 0 0 0,6 9 0 0 0,-5-6 0 0 0,1 0 0 0 0,-1 0 0 0 0,1-1 0 0 0,0 0 0 0 0,10 4 0 0 0,-16-8 0 0 0,0 0 0 0 0,0-1 0 0 0,0 1 0 0 0,0 0 0 0 0,0 0 0 0 0,-1 1 0 0 0,1-1 0 0 0,0 0 0 0 0,-1 1 0 0 0,1-1 0 0 0,-1 1 0 0 0,1-1 0 0 0,-1 1 0 0 0,0 0 0 0 0,1-1 0 0 0,-1 1 0 0 0,0 0 0 0 0,0 0 0 0 0,-1 0 0 0 0,1 0 0 0 0,0 0 0 0 0,-1 0 0 0 0,1 0 0 0 0,0 4 0 0 0,-1-5 0 0 0,0 1 0 0 0,1-1 0 0 0,-1 1 0 0 0,0-1 0 0 0,1 0 0 0 0,-1 1 0 0 0,1-1 0 0 0,0 0 0 0 0,0 1 0 0 0,-1-1 0 0 0,1 0 0 0 0,0 0 0 0 0,0 0 0 0 0,0 0 0 0 0,0 0 0 0 0,0 0 0 0 0,0 0 0 0 0,0 0 0 0 0,1 0 0 0 0,-1 0 0 0 0,0-1 0 0 0,2 2 0 0 0,-1-1 0 0 0,-1-1 0 0 0,0 1 0 0 0,0-1 0 0 0,0 1 0 0 0,0 0 0 0 0,0 0 0 0 0,0 0 0 0 0,0-1 0 0 0,0 1 0 0 0,0 0 0 0 0,0 0 0 0 0,0 0 0 0 0,-1 0 0 0 0,1 1 0 0 0,0-1 0 0 0,-1 0 0 0 0,1 0 0 0 0,-1 0 0 0 0,1 1 0 0 0,-1-1 0 0 0,1 0 0 0 0,-1 0 0 0 0,0 1 0 0 0,0-1 0 0 0,0 0 0 0 0,0 2 0 0 0,2 6 0 0 0,0-1 0 0 0,0 1 0 0 0,1 0 0 0 0,0-1 0 0 0,6 11 0 0 0,-5-11 0 0 0,-1 0 0 0 0,1 0 0 0 0,-1 1 0 0 0,-1-1 0 0 0,0 1 0 0 0,0 0 0 0 0,0 0 0 0 0,-1 9 0 0 0,0 26 0 0 0,0-22 0 0 0,0-1 0 0 0,-1 1 0 0 0,-2-1 0 0 0,0 0 0 0 0,-1 0 0 0 0,-1 0 0 0 0,-1 0 0 0 0,-13 35 0 0 0,11-36 0 0 0,5-14 0 0 0,0-1 0 0 0,0 1 0 0 0,-1-1 0 0 0,1 1 0 0 0,-1-1 0 0 0,-4 5 0 0 0,-8 10 0 0 0,-9 10 0 0 0,-30 51 0 0 0,-5-6 0 0 0,-13 4 0 0 0,70-77 0 0 0,-1 0 0 0 0,1 0 0 0 0,0 0 0 0 0,-1 0 0 0 0,0 0 0 0 0,1-1 0 0 0,-1 1 0 0 0,0-1 0 0 0,0 0 0 0 0,-3 1 0 0 0,-19 10 0 0 0,23-11 0 0 0,1 1 0 0 0,-1-1 0 0 0,0 0 0 0 0,0 0 0 0 0,0 0 0 0 0,0 0 0 0 0,0 0 0 0 0,-1-1 0 0 0,1 1 0 0 0,0-1 0 0 0,0 1 0 0 0,0-1 0 0 0,-1 0 0 0 0,1 0 0 0 0,0 0 0 0 0,0 0 0 0 0,0 0 0 0 0,-1 0 0 0 0,1-1 0 0 0,0 1 0 0 0,0-1 0 0 0,0 1 0 0 0,0-1 0 0 0,-1 0 0 0 0,1 0 0 0 0,0 0 0 0 0,0 0 0 0 0,1 0 0 0 0,-1 0 0 0 0,0-1 0 0 0,0 1 0 0 0,1-1 0 0 0,-1 1 0 0 0,0-1 0 0 0,1 0 0 0 0,0 1 0 0 0,-1-1 0 0 0,0-2 0 0 0,-6-7 0 0 0,1 0 0 0 0,1-1 0 0 0,0 1 0 0 0,0-1 0 0 0,-5-16 0 0 0,6 9 0 0 0,0 0 0 0 0,2-1 0 0 0,0 1 0 0 0,1-1 0 0 0,1 0 0 0 0,1 1 0 0 0,3-34 0 0 0,-2 49 0 0 0,0-1 0 0 0,1 0 0 0 0,-1 0 0 0 0,1 1 0 0 0,0-1 0 0 0,0 1 0 0 0,1-1 0 0 0,-1 1 0 0 0,4-4 0 0 0,3-7 0 0 0,-7 12 0 0 0,0 0 0 0 0,0 0 0 0 0,0 0 0 0 0,0 0 0 0 0,1 1 0 0 0,-1-1 0 0 0,1 0 0 0 0,0 1 0 0 0,5-4 0 0 0,10-9 0 0 0,0-18 0 0 0,5 13 0 0 0,-14 9 0 0 0,-7 7 0 0 0,0 1 0 0 0,1 0 0 0 0,-1 0 0 0 0,1 0 0 0 0,0 0 0 0 0,0 1 0 0 0,0-1 0 0 0,0 1 0 0 0,0 0 0 0 0,1 0 0 0 0,3-2 0 0 0,25-19 0 0 0,-27 18 0 0 0,1 0 0 0 0,0 1 0 0 0,0-1 0 0 0,0 2 0 0 0,11-6 0 0 0,-6 4 0 0 0,-4 2 0 0 0,0 0 0 0 0,1 0 0 0 0,0 1 0 0 0,0-1 0 0 0,-1 2 0 0 0,1-1 0 0 0,1 1 0 0 0,13 0 0 0 0,-15 1 0 0 0,0 0 0 0 0,0 0 0 0 0,0 0 0 0 0,0 1 0 0 0,0 0 0 0 0,12 4 0 0 0,-17-4 0 0 0,1 1 0 0 0,-1-1 0 0 0,1 1 0 0 0,-1 0 0 0 0,1 0 0 0 0,-1 0 0 0 0,0 0 0 0 0,0 0 0 0 0,0 0 0 0 0,0 0 0 0 0,0 1 0 0 0,-1-1 0 0 0,1 1 0 0 0,-1-1 0 0 0,1 1 0 0 0,-1 0 0 0 0,0 0 0 0 0,0-1 0 0 0,1 5 0 0 0,4 11 0 0 0,-3-9 0 0 0,0 1 0 0 0,0-1 0 0 0,-1 1 0 0 0,0-1 0 0 0,-1 1 0 0 0,0 12 0 0 0,-1-16 0 0 0,1 4 0 0 0,-1 1 0 0 0,0 0 0 0 0,-1 0 0 0 0,-1-1 0 0 0,1 1 0 0 0,-2 0 0 0 0,-3 12 0 0 0,-6 17 0 0 0,12-37 0 0 0,0-1 0 0 0,0 1 0 0 0,-1 0 0 0 0,0 0 0 0 0,1-1 0 0 0,-1 1 0 0 0,0 0 0 0 0,0-1 0 0 0,-1 1 0 0 0,1-1 0 0 0,0 1 0 0 0,-1-1 0 0 0,-2 4 0 0 0,-4 2 0 0 0,0 1 0 0 0,0 0 0 0 0,-10 17 0 0 0,-8-4 0 0 0,22-20 0 0 0,0 1 0 0 0,1-1 0 0 0,-1 1 0 0 0,1 0 0 0 0,0 0 0 0 0,0 0 0 0 0,0 0 0 0 0,-3 4 0 0 0,-10 25 0 0 0,-13-10 0 0 0,12 5 0 0 0,14-22 0 0 0,0 1 0 0 0,-1-1 0 0 0,1 1 0 0 0,-1-1 0 0 0,0 0 0 0 0,-8 6 0 0 0,-91 81 0 0 0,81-74 0 0 0,0-2 0 0 0,-1 0 0 0 0,-45 23 0 0 0,35-21 0 0 0,-9 6 0 0 0,-1-2 0 0 0,0-1 0 0 0,-2-3 0 0 0,0-1 0 0 0,-58 12 0 0 0,74-22 0 0 0,-1-1 0 0 0,0-1 0 0 0,0-1 0 0 0,-1-2 0 0 0,1-1 0 0 0,0-2 0 0 0,-1-1 0 0 0,-55-10 0 0 0,37-10 0 0 0,5 2 0 0 0,37 17 0 0 0,1 0 0 0 0,-1-1 0 0 0,1 1 0 0 0,0-1 0 0 0,0-1 0 0 0,1 1 0 0 0,-1-1 0 0 0,1 0 0 0 0,0 0 0 0 0,-8-11 0 0 0,2 1 0 0 0,0 0 0 0 0,-17-33 0 0 0,24 38 0 0 0,0 0 0 0 0,1 0 0 0 0,0 0 0 0 0,1-1 0 0 0,0 1 0 0 0,1 0 0 0 0,0-1 0 0 0,0 1 0 0 0,1-1 0 0 0,0 1 0 0 0,1-1 0 0 0,3-11 0 0 0,-4 19 0 0 0,1 0 0 0 0,0 0 0 0 0,0 1 0 0 0,0-1 0 0 0,0 0 0 0 0,1 1 0 0 0,-1-1 0 0 0,1 1 0 0 0,-1-1 0 0 0,1 1 0 0 0,0-1 0 0 0,0 1 0 0 0,0 0 0 0 0,0 0 0 0 0,0 0 0 0 0,4-2 0 0 0,12-12 0 0 0,58-46 0 0 0,1 14 0 0 0,-36 25 0 0 0,-32 18 0 0 0,1 0 0 0 0,0 1 0 0 0,1 0 0 0 0,-1 1 0 0 0,1 0 0 0 0,-1 1 0 0 0,22-2 0 0 0,22-6 0 0 0,-49 8 0 0 0,0 1 0 0 0,1-1 0 0 0,-1 1 0 0 0,1 0 0 0 0,-1 0 0 0 0,1 1 0 0 0,-1 0 0 0 0,1 0 0 0 0,0 0 0 0 0,-1 0 0 0 0,1 1 0 0 0,-1 0 0 0 0,1 0 0 0 0,6 3 0 0 0,4 26 0 0 0,-13-26 0 0 0,-1-1 0 0 0,1 1 0 0 0,-1 0 0 0 0,0 0 0 0 0,0 0 0 0 0,0 1 0 0 0,-1-1 0 0 0,1 0 0 0 0,-1 1 0 0 0,0-1 0 0 0,0 1 0 0 0,-1-1 0 0 0,1 1 0 0 0,-1-1 0 0 0,-1 9 0 0 0,1-8 0 0 0,0 0 0 0 0,0 1 0 0 0,-1-1 0 0 0,1 0 0 0 0,-1 0 0 0 0,-1 0 0 0 0,1 0 0 0 0,-1 0 0 0 0,0 0 0 0 0,0 0 0 0 0,0-1 0 0 0,0 1 0 0 0,-6 6 0 0 0,-20 19 0 0 0,-2-2 0 0 0,-1-1 0 0 0,-1-1 0 0 0,-1-2 0 0 0,-1-2 0 0 0,-48 25 0 0 0,-27 9 0 0 0,72-35 0 0 0,0-1 0 0 0,-1-2 0 0 0,-2-2 0 0 0,1-1 0 0 0,-46 10 0 0 0,-25-4 0 0 0,-166 24 0 0 0,229-40 0 0 0,0-3 0 0 0,-1-1 0 0 0,-88-11 0 0 0,87 4 0 0 0,22 3 0 0 0,0-1 0 0 0,-51-14 0 0 0,49 7 0 0 0,17 5 0 0 0,0 2 0 0 0,-1 0 0 0 0,-25-5 0 0 0,24 6 0 0 0,1 0 0 0 0,-1-1 0 0 0,1-1 0 0 0,0 0 0 0 0,-14-8 0 0 0,-10-4 0 0 0,22 11 0 0 0,-1-2 0 0 0,1 0 0 0 0,0-1 0 0 0,0 0 0 0 0,1-1 0 0 0,-19-18 0 0 0,8 11 0 0 0,23 16 0 0 0,1 0 0 0 0,-1 1 0 0 0,0-1 0 0 0,0 0 0 0 0,1 0 0 0 0,-1 0 0 0 0,0-1 0 0 0,1 1 0 0 0,-1 0 0 0 0,1-1 0 0 0,0 1 0 0 0,-1-1 0 0 0,1 1 0 0 0,0-1 0 0 0,0 1 0 0 0,0-1 0 0 0,0 0 0 0 0,0 1 0 0 0,1-1 0 0 0,-1 0 0 0 0,0 0 0 0 0,1 0 0 0 0,-1 0 0 0 0,1 0 0 0 0,0 0 0 0 0,-1 0 0 0 0,1-3 0 0 0,0 2 0 0 0,0-1 0 0 0,1 1 0 0 0,-1-1 0 0 0,1 1 0 0 0,-1-1 0 0 0,1 1 0 0 0,0-1 0 0 0,1 1 0 0 0,-1 0 0 0 0,0 0 0 0 0,1-1 0 0 0,0 1 0 0 0,0 0 0 0 0,0 0 0 0 0,0 1 0 0 0,0-1 0 0 0,0 0 0 0 0,1 1 0 0 0,-1-1 0 0 0,1 1 0 0 0,4-3 0 0 0,12-12 0 0 0,-17 14 0 0 0,0 1 0 0 0,-1 0 0 0 0,1 0 0 0 0,0 1 0 0 0,0-1 0 0 0,-1 0 0 0 0,1 1 0 0 0,0 0 0 0 0,0-1 0 0 0,0 1 0 0 0,1 0 0 0 0,-1 0 0 0 0,0 0 0 0 0,0 0 0 0 0,1 0 0 0 0,-1 1 0 0 0,0-1 0 0 0,1 1 0 0 0,-1-1 0 0 0,4 1 0 0 0,16-5 0 0 0,1 0 0 0 0,24-10 0 0 0,-26 7 0 0 0,0 2 0 0 0,34-6 0 0 0,28 0 0 0 0,1 4 0 0 0,0 4 0 0 0,108 8 0 0 0,-160 2 0 0 0,61 21 0 0 0,-88-25 0 0 0,0 0 0 0 0,0 1 0 0 0,-1 0 0 0 0,1 0 0 0 0,0 0 0 0 0,-1 0 0 0 0,0 1 0 0 0,0-1 0 0 0,0 1 0 0 0,5 6 0 0 0,-1 13 0 0 0,-6-21 0 0 0,-1 1 0 0 0,0 0 0 0 0,0 0 0 0 0,0 0 0 0 0,0 0 0 0 0,0 0 0 0 0,-1 1 0 0 0,1-1 0 0 0,-1 3 0 0 0,0 2 0 0 0,-1-1 0 0 0,-1 0 0 0 0,1 1 0 0 0,-1-1 0 0 0,0 0 0 0 0,-1 0 0 0 0,0 0 0 0 0,0-1 0 0 0,0 1 0 0 0,-1-1 0 0 0,0 1 0 0 0,0-1 0 0 0,-1 0 0 0 0,1-1 0 0 0,-1 1 0 0 0,-11 8 0 0 0,-10 8 0 0 0,0-1 0 0 0,-44 25 0 0 0,36-24 0 0 0,-5 1 0 0 0,0-2 0 0 0,-2-1 0 0 0,0-2 0 0 0,-1-2 0 0 0,-1-2 0 0 0,0-1 0 0 0,-50 7 0 0 0,54-12 0 0 0,-8 2 0 0 0,1-3 0 0 0,-89 5 0 0 0,97-12 0 0 0,18 2 0 0 0,0-2 0 0 0,-1 0 0 0 0,1-2 0 0 0,-1 0 0 0 0,1-1 0 0 0,-33-10 0 0 0,24 2 0 0 0,1 1 0 0 0,1-1 0 0 0,0-1 0 0 0,-31-20 0 0 0,-139-113 0 0 0,176 129 0 0 0,1 0 0 0 0,0-1 0 0 0,0 0 0 0 0,2-2 0 0 0,1 0 0 0 0,-31-42 0 0 0,38 46 0 0 0,5 7 0 0 0,-1 0 0 0 0,2 0 0 0 0,-1 0 0 0 0,-6-16 0 0 0,0-2 0 0 0,10 24 0 0 0,0 1 0 0 0,0-1 0 0 0,0 1 0 0 0,1-1 0 0 0,-1 0 0 0 0,0 1 0 0 0,1-1 0 0 0,-1 0 0 0 0,1 1 0 0 0,-1-1 0 0 0,1 0 0 0 0,0 0 0 0 0,0-2 0 0 0,0 1 0 0 0,0 1 0 0 0,0-1 0 0 0,0 1 0 0 0,0-1 0 0 0,1 1 0 0 0,-1-1 0 0 0,1 1 0 0 0,-1-1 0 0 0,1 1 0 0 0,0 0 0 0 0,0-1 0 0 0,0 1 0 0 0,0 0 0 0 0,1 0 0 0 0,2-4 0 0 0,-2 4 0 0 0,1-1 0 0 0,1 1 0 0 0,-1 0 0 0 0,0 0 0 0 0,0 0 0 0 0,1 0 0 0 0,-1 1 0 0 0,1 0 0 0 0,-1-1 0 0 0,1 1 0 0 0,4 0 0 0 0,30-10 0 0 0,-22 6 0 0 0,1 1 0 0 0,0 0 0 0 0,1 1 0 0 0,-1 1 0 0 0,19 0 0 0 0,8 2 0 0 0,36-2 0 0 0,1 3 0 0 0,-1 5 0 0 0,0 2 0 0 0,80 20 0 0 0,-115-16 0 0 0,0 2 0 0 0,-1 2 0 0 0,45 23 0 0 0,-63-28 0 0 0,-23-10 0 0 0,0 0 0 0 0,-1 0 0 0 0,1 0 0 0 0,0 1 0 0 0,-1-1 0 0 0,1 1 0 0 0,0-1 0 0 0,-1 1 0 0 0,3 2 0 0 0,0 2 0 0 0,1-1 0 0 0,0 0 0 0 0,1 0 0 0 0,-1-1 0 0 0,11 6 0 0 0,-14-6 0 0 0,1-1 0 0 0,-1 0 0 0 0,1 1 0 0 0,-1 0 0 0 0,0 0 0 0 0,-1 0 0 0 0,1 0 0 0 0,-1 0 0 0 0,0 1 0 0 0,0-1 0 0 0,0 1 0 0 0,0 0 0 0 0,-1-1 0 0 0,2 9 0 0 0,-1-5 0 0 0,0 0 0 0 0,-1-1 0 0 0,1 1 0 0 0,-1-1 0 0 0,-1 1 0 0 0,1 0 0 0 0,-2 0 0 0 0,1-1 0 0 0,-1 1 0 0 0,0 0 0 0 0,0-1 0 0 0,-1 1 0 0 0,0-1 0 0 0,0 1 0 0 0,-1-1 0 0 0,0 0 0 0 0,-7 13 0 0 0,3-9 0 0 0,0-1 0 0 0,-1 0 0 0 0,0 0 0 0 0,0 0 0 0 0,-1-1 0 0 0,0-1 0 0 0,-1 1 0 0 0,-16 10 0 0 0,-71 61 0 0 0,64-60 0 0 0,-45 20 0 0 0,28-15 0 0 0,36-19 0 0 0,0-1 0 0 0,0 0 0 0 0,-1-1 0 0 0,0-1 0 0 0,0 0 0 0 0,-17 1 0 0 0,-34 7 0 0 0,28-4 0 0 0,0-1 0 0 0,0-2 0 0 0,-1-2 0 0 0,1-2 0 0 0,-1-1 0 0 0,1-2 0 0 0,-60-12 0 0 0,69 7 0 0 0,0-2 0 0 0,1-1 0 0 0,-41-21 0 0 0,66 30 0 0 0,-19-10 0 0 0,0-2 0 0 0,-30-25 0 0 0,6 4 0 0 0,21 17 0 0 0,-66-49 0 0 0,80 58 0 0 0,1-1 0 0 0,0 1 0 0 0,1-2 0 0 0,0 1 0 0 0,-14-22 0 0 0,-24-36 0 0 0,37 54 0 0 0,-1 0 0 0 0,2-1 0 0 0,0 0 0 0 0,-9-20 0 0 0,15 25 0 0 0,1 0 0 0 0,-1 0 0 0 0,2 0 0 0 0,-1-20 0 0 0,3 25 0 0 0,0 1 0 0 0,1 0 0 0 0,0 0 0 0 0,0 1 0 0 0,0-1 0 0 0,0 0 0 0 0,1 0 0 0 0,-1 1 0 0 0,6-6 0 0 0,-2 1 0 0 0,-4 6 0 0 0,0-1 0 0 0,-1 1 0 0 0,1 0 0 0 0,1-1 0 0 0,-1 1 0 0 0,0 0 0 0 0,0 1 0 0 0,1-1 0 0 0,-1 0 0 0 0,4-1 0 0 0,10-9 0 0 0,-13 8 0 0 0,0 1 0 0 0,1-1 0 0 0,0 1 0 0 0,0-1 0 0 0,0 1 0 0 0,0 1 0 0 0,1-1 0 0 0,-1 0 0 0 0,9-3 0 0 0,-8 4 0 0 0,24-20 0 0 0,-26 19 0 0 0,0 0 0 0 0,0 0 0 0 0,1 0 0 0 0,-1 0 0 0 0,1 1 0 0 0,0-1 0 0 0,7-2 0 0 0,13-2 0 0 0,1 2 0 0 0,0 0 0 0 0,0 2 0 0 0,1 0 0 0 0,-1 2 0 0 0,0 1 0 0 0,34 4 0 0 0,-48-2 0 0 0,0-1 0 0 0,0 2 0 0 0,0 0 0 0 0,0 0 0 0 0,0 1 0 0 0,-1 0 0 0 0,0 0 0 0 0,14 9 0 0 0,4 5 0 0 0,43 35 0 0 0,-2 19 0 0 0,-59-57 0 0 0,-2-1 0 0 0,1 2 0 0 0,-2-1 0 0 0,0 1 0 0 0,8 29 0 0 0,-7-25 0 0 0,-6-8 0 0 0,0 1 0 0 0,-1 0 0 0 0,0 0 0 0 0,0 0 0 0 0,-2 0 0 0 0,-1 15 0 0 0,0-6 0 0 0,2-16 0 0 0,-1 0 0 0 0,-1-1 0 0 0,1 1 0 0 0,-1-1 0 0 0,0 1 0 0 0,0-1 0 0 0,0 0 0 0 0,-1 0 0 0 0,0 0 0 0 0,0 0 0 0 0,0 0 0 0 0,-1-1 0 0 0,-4 5 0 0 0,-1 2 0 0 0,-1-1 0 0 0,0 0 0 0 0,-21 14 0 0 0,-30 8 0 0 0,38-18 0 0 0,0-2 0 0 0,-1-1 0 0 0,0 0 0 0 0,0-2 0 0 0,-1-1 0 0 0,-1-1 0 0 0,1-1 0 0 0,-45 5 0 0 0,26-8 0 0 0,-1-1 0 0 0,0-3 0 0 0,0-1 0 0 0,1-2 0 0 0,0-3 0 0 0,0-1 0 0 0,0-2 0 0 0,1-2 0 0 0,1-2 0 0 0,-79-37 0 0 0,83 34 0 0 0,20 10 0 0 0,0-2 0 0 0,1 1 0 0 0,0-2 0 0 0,-25-19 0 0 0,-27-19 0 0 0,26 20 0 0 0,-48-41 0 0 0,83 61 0 0 0,-1 1 0 0 0,1-1 0 0 0,1-1 0 0 0,-1 1 0 0 0,-11-19 0 0 0,19 26 0 0 0,-1 0 0 0 0,1 0 0 0 0,0 0 0 0 0,0-1 0 0 0,0 1 0 0 0,0 0 0 0 0,0 0 0 0 0,0 0 0 0 0,1 0 0 0 0,-1-1 0 0 0,0 1 0 0 0,1 0 0 0 0,-1 0 0 0 0,0 0 0 0 0,1 0 0 0 0,-1 0 0 0 0,1 0 0 0 0,0 0 0 0 0,-1 0 0 0 0,1 0 0 0 0,0 0 0 0 0,0 0 0 0 0,-1 0 0 0 0,1 0 0 0 0,0 1 0 0 0,2-2 0 0 0,26-23 0 0 0,-19 18 0 0 0,0 1 0 0 0,1 1 0 0 0,-1-1 0 0 0,1 2 0 0 0,0 0 0 0 0,1 0 0 0 0,-1 1 0 0 0,1 0 0 0 0,0 1 0 0 0,15-1 0 0 0,21 0 0 0 0,61 4 0 0 0,-35 1 0 0 0,-54-1 0 0 0,0 1 0 0 0,-1 0 0 0 0,1 2 0 0 0,-1 0 0 0 0,1 1 0 0 0,24 10 0 0 0,-30-10 0 0 0,-1 1 0 0 0,-1 0 0 0 0,1 1 0 0 0,-1 0 0 0 0,0 1 0 0 0,0 1 0 0 0,-1 0 0 0 0,-1 0 0 0 0,12 12 0 0 0,-18-16 0 0 0,1 0 0 0 0,0 0 0 0 0,-1 1 0 0 0,0-1 0 0 0,0 1 0 0 0,-1 0 0 0 0,0 0 0 0 0,0 0 0 0 0,0 0 0 0 0,0 1 0 0 0,-1-1 0 0 0,0 1 0 0 0,-1 0 0 0 0,0-1 0 0 0,0 1 0 0 0,0 0 0 0 0,-1 0 0 0 0,1 0 0 0 0,-3 13 0 0 0,2-15 0 0 0,-1 0 0 0 0,0 0 0 0 0,0 0 0 0 0,0 0 0 0 0,-1 0 0 0 0,1 0 0 0 0,-1-1 0 0 0,0 1 0 0 0,-1 0 0 0 0,1-1 0 0 0,-1 0 0 0 0,0 1 0 0 0,0-1 0 0 0,0 0 0 0 0,-1-1 0 0 0,-5 6 0 0 0,2-2 0 0 0,-1-1 0 0 0,-1 1 0 0 0,1-2 0 0 0,-1 1 0 0 0,0-1 0 0 0,0 0 0 0 0,-16 5 0 0 0,-11 6 0 0 0,29-12 0 0 0,-1-1 0 0 0,0 1 0 0 0,0-1 0 0 0,0-1 0 0 0,-13 3 0 0 0,-16 1 0 0 0,0-2 0 0 0,-57-1 0 0 0,77-3 0 0 0,1-1 0 0 0,-1-1 0 0 0,0 0 0 0 0,1-2 0 0 0,0 0 0 0 0,0 0 0 0 0,0-2 0 0 0,-18-8 0 0 0,-211-107 0 0 0,215 104 0 0 0,2-3 0 0 0,-51-42 0 0 0,56 43 0 0 0,21 17 0 0 0,-1 0 0 0 0,0 0 0 0 0,0 0 0 0 0,1 0 0 0 0,-1 0 0 0 0,1-1 0 0 0,-1 1 0 0 0,1-1 0 0 0,0 0 0 0 0,0 0 0 0 0,1 0 0 0 0,-1 0 0 0 0,0 0 0 0 0,1 0 0 0 0,0 0 0 0 0,0 0 0 0 0,0-1 0 0 0,0 1 0 0 0,0 0 0 0 0,1-1 0 0 0,-1 1 0 0 0,1-1 0 0 0,0-5 0 0 0,1 6 0 0 0,1 1 0 0 0,0-1 0 0 0,-1 1 0 0 0,1 0 0 0 0,0 0 0 0 0,0-1 0 0 0,0 1 0 0 0,1 0 0 0 0,-1 1 0 0 0,0-1 0 0 0,1 0 0 0 0,-1 1 0 0 0,1-1 0 0 0,-1 1 0 0 0,5-2 0 0 0,10-7 0 0 0,-3 0 0 0 0,-1 1 0 0 0,2 0 0 0 0,-1 1 0 0 0,1 1 0 0 0,0 0 0 0 0,1 1 0 0 0,17-4 0 0 0,122-25 0 0 0,-113 27 0 0 0,152-12 0 0 0,-177 18 0 0 0,0 1 0 0 0,0 0 0 0 0,1 1 0 0 0,-1 1 0 0 0,0 1 0 0 0,0 0 0 0 0,26 8 0 0 0,-24-6 0 0 0,-16-3 0 0 0,0 0 0 0 0,0 0 0 0 0,0 0 0 0 0,0 0 0 0 0,0 1 0 0 0,0-1 0 0 0,0 1 0 0 0,-1 0 0 0 0,1 0 0 0 0,-1 0 0 0 0,1 0 0 0 0,-1 0 0 0 0,0 1 0 0 0,0-1 0 0 0,0 1 0 0 0,0-1 0 0 0,0 1 0 0 0,-1 0 0 0 0,1 0 0 0 0,-1 0 0 0 0,0 0 0 0 0,0 0 0 0 0,0 0 0 0 0,0 0 0 0 0,0 0 0 0 0,-1 0 0 0 0,1 0 0 0 0,-1 0 0 0 0,0 1 0 0 0,0 4 0 0 0,0-4 0 0 0,-1 0 0 0 0,0 1 0 0 0,0-1 0 0 0,0 1 0 0 0,-1-1 0 0 0,0 0 0 0 0,1 0 0 0 0,-1 0 0 0 0,-1 0 0 0 0,1 0 0 0 0,-1 0 0 0 0,1-1 0 0 0,-1 1 0 0 0,0-1 0 0 0,0 0 0 0 0,0 0 0 0 0,-1 0 0 0 0,1 0 0 0 0,-1 0 0 0 0,0-1 0 0 0,-6 4 0 0 0,-12 6 0 0 0,0-1 0 0 0,-41 14 0 0 0,48-19 0 0 0,1-4 0 0 0,0 1 0 0 0,1-2 0 0 0,-1 0 0 0 0,0 0 0 0 0,0-1 0 0 0,-16-3 0 0 0,-16 2 0 0 0,33-2 0 0 0,0 1 0 0 0,0-2 0 0 0,1 1 0 0 0,0-2 0 0 0,0 0 0 0 0,0 0 0 0 0,0-1 0 0 0,1 0 0 0 0,0-1 0 0 0,0 0 0 0 0,1-1 0 0 0,-15-14 0 0 0,16 16 0 0 0,8 6 0 0 0,0-1 0 0 0,0 1 0 0 0,0-1 0 0 0,0 1 0 0 0,0-1 0 0 0,0 0 0 0 0,0 0 0 0 0,0 0 0 0 0,0 0 0 0 0,0 1 0 0 0,0-1 0 0 0,1 0 0 0 0,-1 0 0 0 0,0-1 0 0 0,1 1 0 0 0,-1 0 0 0 0,1 0 0 0 0,-1 0 0 0 0,1 0 0 0 0,-1 0 0 0 0,1-1 0 0 0,0 1 0 0 0,-1 0 0 0 0,1 0 0 0 0,0-1 0 0 0,0 1 0 0 0,0 0 0 0 0,0-3 0 0 0,2 3 0 0 0,-1-1 0 0 0,0 0 0 0 0,0 1 0 0 0,1-1 0 0 0,-1 1 0 0 0,1 0 0 0 0,-1-1 0 0 0,1 1 0 0 0,0 0 0 0 0,-1 0 0 0 0,1 0 0 0 0,0 0 0 0 0,0 0 0 0 0,0 0 0 0 0,0 1 0 0 0,0-1 0 0 0,0 1 0 0 0,0-1 0 0 0,0 1 0 0 0,3 0 0 0 0,116 0 0 0 0,251-5 0 0 0,-157-18 0 0 0,-135 16-762 0 0,-1-4 0 0 0,129-34 1 0 0,-145 23-745 0 0,-51 16 1035 0 0,1 1 0 0 0,-1 1-1 0 0,1 0 1 0 0,16-3-1 0 0,3 1-1316 0 0,0-2 0 0 0,0-1-1 0 0,57-26 1 0 0,88-56-7387 0 0,-126 63 6318 0 0,3-2-2377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1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2478 1 4584 0 0,'56'49'15204'0'0,"-53"-42"-14731"0"0,-2-5-321 0 0,-1 0 0 0 0,1 0 0 0 0,-1 0 0 0 0,0 0 0 0 0,0 0 1 0 0,0 0-1 0 0,0 0 0 0 0,0 0 0 0 0,0 0 0 0 0,-1 0 0 0 0,1 0 0 0 0,0 0 0 0 0,-1 0 1 0 0,0 0-1 0 0,1 0 0 0 0,-1 0 0 0 0,0 0 0 0 0,0 0 0 0 0,0-1 0 0 0,0 1 1 0 0,-1 0-1 0 0,1-1 0 0 0,0 1 0 0 0,-1-1 0 0 0,1 1 0 0 0,-1-1 0 0 0,1 0 0 0 0,-4 3 1 0 0,-166 110 2318 0 0,171-114-2470 0 0,-93 51 613 0 0,87-48-578 0 0,1 0 0 0 0,0 0-1 0 0,-1-1 1 0 0,1 1 0 0 0,-1-1 0 0 0,-10 2-1 0 0,-11 5 58 0 0,-19 13 67 0 0,-1-2-1 0 0,-1-2 1 0 0,0-2 0 0 0,-1-3 0 0 0,-1-1 0 0 0,0-3 0 0 0,-98 5-1 0 0,133-13-153 0 0,0-1 0 0 0,0-1 0 0 0,0-1 0 0 0,0 0 0 0 0,0-1 0 0 0,0 0 0 0 0,1-1 0 0 0,-1-1 0 0 0,-18-9 0 0 0,31 13-2 0 0,-1-1 0 0 0,1 1 0 0 0,0-1 0 0 0,0 0 0 0 0,0 1 0 0 0,0-1 0 0 0,0 0 0 0 0,1 0 0 0 0,-1 0 0 0 0,1 0 0 0 0,-1-1-1 0 0,1 1 1 0 0,0 0 0 0 0,-1-1 0 0 0,0-3 0 0 0,2 5-6 0 0,-1 0 0 0 0,1 0 0 0 0,0 0-1 0 0,-1 0 1 0 0,1 0 0 0 0,0 0 0 0 0,0 0-1 0 0,0 0 1 0 0,0 0 0 0 0,0 0 0 0 0,0-1-1 0 0,0 1 1 0 0,0 0 0 0 0,1 0 0 0 0,-1 0 0 0 0,0 0-1 0 0,1 0 1 0 0,-1 0 0 0 0,0 0 0 0 0,1 0-1 0 0,0 0 1 0 0,-1 0 0 0 0,1 0 0 0 0,-1 1 0 0 0,1-1-1 0 0,0 0 1 0 0,0 0 0 0 0,-1 0 0 0 0,1 1-1 0 0,0-1 1 0 0,0 0 0 0 0,0 1 0 0 0,0-1 0 0 0,0 1-1 0 0,2-1 1 0 0,11-5 17 0 0,1 1 0 0 0,0 1 0 0 0,0 1 0 0 0,0 0 0 0 0,1 0 0 0 0,-1 2 0 0 0,18 0 0 0 0,474 1-231 0 0,-415 11 227 0 0,-33 8 198 0 0,-47 19 543 0 0,-13-34-702 0 0,0 1 0 0 0,0-1-1 0 0,0 0 1 0 0,-1 0 0 0 0,0 0-1 0 0,0 0 1 0 0,0 0 0 0 0,0 0 0 0 0,-1-1-1 0 0,1 1 1 0 0,-1-1 0 0 0,0 1 0 0 0,0-1-1 0 0,0 0 1 0 0,0 0 0 0 0,-7 4-1 0 0,-66 44 225 0 0,71-48-248 0 0,-16 8 13 0 0,-1-1-1 0 0,-1-1 1 0 0,1-1-1 0 0,-30 7 0 0 0,29-9 8 0 0,11-4-26 0 0,-1 0 0 0 0,0 0 0 0 0,0-2 0 0 0,0 1 0 0 0,-20-3 0 0 0,0 1 57 0 0,26-1-75 0 0,0 1-1 0 0,1-1 1 0 0,-1 0 0 0 0,1-1-1 0 0,-1 1 1 0 0,1-1 0 0 0,0 0-1 0 0,0-1 1 0 0,0 0-1 0 0,1 0 1 0 0,-8-6 0 0 0,9 7-6 0 0,4 3 2 0 0,0 0-1 0 0,-1 0 1 0 0,1 0 0 0 0,0-1-1 0 0,0 1 1 0 0,0 0-1 0 0,0 0 1 0 0,-1 0 0 0 0,1-1-1 0 0,0 1 1 0 0,0 0-1 0 0,0 0 1 0 0,0 0 0 0 0,0-1-1 0 0,0 1 1 0 0,0 0 0 0 0,0 0-1 0 0,-1 0 1 0 0,1-1-1 0 0,0 1 1 0 0,0 0 0 0 0,0 0-1 0 0,0-1 1 0 0,0 1 0 0 0,0 0-1 0 0,0 0 1 0 0,0-1-1 0 0,0 1 1 0 0,0 0 0 0 0,1 0-1 0 0,-1-1 1 0 0,0 1 0 0 0,0 0-1 0 0,0 0 1 0 0,0 0-1 0 0,0-1 1 0 0,0 1 0 0 0,0 0-1 0 0,1 0 1 0 0,-1 0-1 0 0,0-1 1 0 0,0 1 0 0 0,0 0-1 0 0,0 0 1 0 0,1 0 0 0 0,-1 0-1 0 0,0 0 1 0 0,0 0-1 0 0,0-1 1 0 0,1 1 0 0 0,-1 0-1 0 0,0 0 1 0 0,0 0 0 0 0,1 0-1 0 0,-1 0 1 0 0,0 0-1 0 0,19-4-56 0 0,-19 4 60 0 0,36-1-26 0 0,1 2-1 0 0,-1 2 1 0 0,0 1 0 0 0,35 9 0 0 0,134 23 129 0 0,-202-35-96 0 0,1-1-1 0 0,-1 1 0 0 0,0 0 1 0 0,1 0-1 0 0,-1 0 1 0 0,0 0-1 0 0,0 1 1 0 0,0 0-1 0 0,1-1 1 0 0,2 4-1 0 0,6 2 84 0 0,-12-7-85 0 0,1 0 1 0 0,-1 0-1 0 0,0 0 0 0 0,1 1 0 0 0,-1-1 0 0 0,0 0 0 0 0,1 0 0 0 0,-1 0 1 0 0,0 1-1 0 0,0-1 0 0 0,1 0 0 0 0,-1 0 0 0 0,0 0 0 0 0,0 1 0 0 0,1-1 0 0 0,-1 0 1 0 0,0 1-1 0 0,0-1 0 0 0,0 0 0 0 0,0 1 0 0 0,1-1 0 0 0,-1 0 0 0 0,0 1 1 0 0,0-1-1 0 0,0 0 0 0 0,0 1 0 0 0,0-1 0 0 0,0 0 0 0 0,0 1 0 0 0,0-1 0 0 0,0 0 1 0 0,0 1-1 0 0,0-1 0 0 0,0 0 0 0 0,0 1 0 0 0,0-1 0 0 0,0 0 0 0 0,-1 1 1 0 0,1-1-1 0 0,0 0 0 0 0,0 1 0 0 0,0-1 0 0 0,0 0 0 0 0,-1 0 0 0 0,1 1 0 0 0,0-1 1 0 0,0 0-1 0 0,0 0 0 0 0,-1 1 0 0 0,1-1 0 0 0,0 0 0 0 0,-1 0 0 0 0,1 1 0 0 0,-12 7 117 0 0,-6 8 29 0 0,16-14-138 0 0,0 0 1 0 0,0 0-1 0 0,0 1 1 0 0,0-1-1 0 0,0-1 1 0 0,0 1-1 0 0,0 0 0 0 0,-1 0 1 0 0,1-1-1 0 0,-1 0 1 0 0,-4 3-1 0 0,-25 7 52 0 0,-60 15 0 0 0,-2 0-62 0 0,89-26-4 0 0,-205 26 0 0 0,173-23 0 0 0,0-2 0 0 0,0-2 0 0 0,-61-9 0 0 0,78 5 0 0 0,0 0 0 0 0,-31-14 0 0 0,-29-9 0 0 0,51 18 0 0 0,1-1 0 0 0,1-1 0 0 0,0-2 0 0 0,0-1 0 0 0,-27-20 0 0 0,32 21 0 0 0,-41-37 0 0 0,55 47 0 0 0,1-1 0 0 0,-1 0 0 0 0,0-1 0 0 0,1 1 0 0 0,-9-10 0 0 0,-26-19 0 0 0,29 19 0 0 0,-1 1 0 0 0,14 13 0 0 0,0 0 0 0 0,-1 0 0 0 0,1 0 0 0 0,0 0 0 0 0,-1 0 0 0 0,1 0 0 0 0,0 0 0 0 0,0 0 0 0 0,0 0 0 0 0,0 0 0 0 0,0 0 0 0 0,0 0 0 0 0,0 0 0 0 0,0 0 0 0 0,1 0 0 0 0,-1 0 0 0 0,0 0 0 0 0,1 1 0 0 0,-1-1 0 0 0,0 0 0 0 0,1 0 0 0 0,-1 0 0 0 0,1 0 0 0 0,-1 0 0 0 0,1 1 0 0 0,0-1 0 0 0,-1 0 0 0 0,1 0 0 0 0,0 1 0 0 0,-1-1 0 0 0,1 1 0 0 0,0-1 0 0 0,0 0 0 0 0,1 0 0 0 0,16-4 0 0 0,0 0 0 0 0,0 1 0 0 0,0 0 0 0 0,1 2 0 0 0,-1 0 0 0 0,1 1 0 0 0,0 1 0 0 0,24 3 0 0 0,10-2 0 0 0,-50-2 0 0 0,-1 1 0 0 0,1-1 0 0 0,0 1 0 0 0,-1 0 0 0 0,1 0 0 0 0,0 0 0 0 0,0 0 0 0 0,-1 1 0 0 0,1-1 0 0 0,0 1 0 0 0,-1 0 0 0 0,1-1 0 0 0,-1 1 0 0 0,1 0 0 0 0,4 3 0 0 0,0 1 0 0 0,2 3 0 0 0,-8-7 0 0 0,0 0 0 0 0,-1-1 0 0 0,1 1 0 0 0,0 0 0 0 0,0 0 0 0 0,0 0 0 0 0,-1 0 0 0 0,1 0 0 0 0,0 0 0 0 0,-1 0 0 0 0,1 0 0 0 0,-1 0 0 0 0,1 0 0 0 0,-1 1 0 0 0,0-1 0 0 0,1 0 0 0 0,-1 0 0 0 0,0 0 0 0 0,0 1 0 0 0,0-1 0 0 0,0 0 0 0 0,0 0 0 0 0,0 0 0 0 0,0 1 0 0 0,0-1 0 0 0,0 0 0 0 0,-1 0 0 0 0,1 0 0 0 0,0 1 0 0 0,-1-1 0 0 0,1 0 0 0 0,-1 0 0 0 0,0 0 0 0 0,1 0 0 0 0,-1 0 0 0 0,0 0 0 0 0,1 0 0 0 0,-3 2 0 0 0,0-1 0 0 0,-1 1 0 0 0,0-1 0 0 0,1 0 0 0 0,-1 1 0 0 0,0-2 0 0 0,0 1 0 0 0,-5 1 0 0 0,5-1 0 0 0,-32 16 0 0 0,14-6 0 0 0,-1-1 0 0 0,0-1 0 0 0,-1-1 0 0 0,-42 10 0 0 0,32-11 0 0 0,0-2 0 0 0,0-1 0 0 0,0-2 0 0 0,-1-2 0 0 0,1 0 0 0 0,-1-3 0 0 0,1-1 0 0 0,-1-1 0 0 0,1-2 0 0 0,0-1 0 0 0,-63-23 0 0 0,82 23 0 0 0,3 1 0 0 0,-1 1 0 0 0,1 1 0 0 0,-21-6 0 0 0,20 7 0 0 0,-1-2 0 0 0,0 1 0 0 0,-15-10 0 0 0,14 8 0 0 0,1 0 0 0 0,-29-8 0 0 0,23 8 0 0 0,0-1 0 0 0,0-1 0 0 0,-25-14 0 0 0,28 13 0 0 0,-1 1 0 0 0,1 1 0 0 0,-38-11 0 0 0,22 10 0 0 0,-55-22 0 0 0,74 25 0 0 0,-28-20 0 0 0,40 25 0 0 0,0-1 0 0 0,0 0 0 0 0,0 1 0 0 0,0-1 0 0 0,0 0 0 0 0,0 0 0 0 0,1 0 0 0 0,-1 0 0 0 0,0 0 0 0 0,1-1 0 0 0,-1 1 0 0 0,1 0 0 0 0,-3-4 0 0 0,3 5 0 0 0,1-1 0 0 0,0 0 0 0 0,0 0 0 0 0,-1 1 0 0 0,1-1 0 0 0,0 0 0 0 0,0 0 0 0 0,0 1 0 0 0,0-1 0 0 0,0 0 0 0 0,0 0 0 0 0,0 0 0 0 0,0 1 0 0 0,0-1 0 0 0,0 0 0 0 0,1 0 0 0 0,-1 1 0 0 0,0-1 0 0 0,1 0 0 0 0,-1 1 0 0 0,0-1 0 0 0,1 0 0 0 0,-1 1 0 0 0,0-1 0 0 0,1 0 0 0 0,-1 1 0 0 0,1-1 0 0 0,0 1 0 0 0,-1-1 0 0 0,1 1 0 0 0,-1-1 0 0 0,1 1 0 0 0,0-1 0 0 0,-1 1 0 0 0,2-1 0 0 0,2-1 0 0 0,1-1 0 0 0,0 1 0 0 0,0 0 0 0 0,0 0 0 0 0,0 1 0 0 0,0 0 0 0 0,0 0 0 0 0,6-1 0 0 0,34-9 0 0 0,-25 6 0 0 0,-1 1 0 0 0,1 1 0 0 0,0 0 0 0 0,31 0 0 0 0,90 7 0 0 0,-135-4 0 0 0,24 2 0 0 0,-1 1 0 0 0,1 2 0 0 0,-1 1 0 0 0,54 19 0 0 0,-6 11 0 0 0,-75-36 0 0 0,-1 1 0 0 0,0-1 0 0 0,1 1 0 0 0,-1 0 0 0 0,0-1 0 0 0,1 1 0 0 0,-1 0 0 0 0,0 0 0 0 0,0 0 0 0 0,1 0 0 0 0,-1 0 0 0 0,0 0 0 0 0,0 0 0 0 0,0 0 0 0 0,0 0 0 0 0,-1 1 0 0 0,1-1 0 0 0,0 0 0 0 0,0 0 0 0 0,-1 1 0 0 0,1 1 0 0 0,0-2 0 0 0,0 1 0 0 0,0 0 0 0 0,0-1 0 0 0,0 1 0 0 0,0 0 0 0 0,0-1 0 0 0,0 0 0 0 0,0 1 0 0 0,0-1 0 0 0,1 0 0 0 0,-1 1 0 0 0,2 0 0 0 0,-1 0 0 0 0,0 0 0 0 0,-1 0 0 0 0,1 0 0 0 0,-1 0 0 0 0,0 1 0 0 0,0-1 0 0 0,0 0 0 0 0,0 1 0 0 0,0-1 0 0 0,0 0 0 0 0,0 5 0 0 0,-1-6 0 0 0,1 1 0 0 0,-1-1 0 0 0,1 1 0 0 0,-1 0 0 0 0,0-1 0 0 0,0 1 0 0 0,0-1 0 0 0,0 1 0 0 0,0 0 0 0 0,0-1 0 0 0,0 1 0 0 0,0-1 0 0 0,-1 1 0 0 0,1-1 0 0 0,-1 1 0 0 0,1-1 0 0 0,-1 1 0 0 0,0-1 0 0 0,1 1 0 0 0,-1-1 0 0 0,-2 3 0 0 0,-6 3 0 0 0,-2-1 0 0 0,1 0 0 0 0,-1-1 0 0 0,-21 9 0 0 0,9-8 0 0 0,-1 0 0 0 0,0-2 0 0 0,0 0 0 0 0,0-2 0 0 0,-1 0 0 0 0,1-2 0 0 0,-1-1 0 0 0,1-1 0 0 0,-41-8 0 0 0,25-2 0 0 0,-66-29 0 0 0,79 15 0 0 0,17 21 0 0 0,0 0 0 0 0,1-1 0 0 0,0 0 0 0 0,0 0 0 0 0,1-1 0 0 0,0-1 0 0 0,0 1 0 0 0,0-1 0 0 0,-10-15 0 0 0,13 13-122 0 0,5 9 77 0 0,0 0 0 0 0,-1 0 0 0 0,1-1 0 0 0,0 1-1 0 0,-1 0 1 0 0,0 0 0 0 0,1 0 0 0 0,-1-1 0 0 0,0 1 0 0 0,1 0 0 0 0,-1 0-1 0 0,0 0 1 0 0,0 0 0 0 0,0 0 0 0 0,0 1 0 0 0,-2-3 0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5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498 1 3056 0 0,'22'49'11092'0'0,"-22"-44"-10776"0"0,0-1 24 0 0,1 0 0 0 0,-1 0 0 0 0,1 0-1 0 0,0 0 1 0 0,0 0 0 0 0,1 0 0 0 0,-1 0 0 0 0,4 6 0 0 0,-2-6-105 0 0,-1 1-1 0 0,0-1 0 0 0,-1 1 0 0 0,1-1 1 0 0,-1 1-1 0 0,0 0 0 0 0,0 0 1 0 0,0 0-1 0 0,0 5 0 0 0,-1 80 2991 0 0,-1-88-3172 0 0,1 0 0 0 0,-1 0 0 0 0,1 0 0 0 0,-1 0 0 0 0,0 0 0 0 0,0 0 0 0 0,0 0 0 0 0,0 0 0 0 0,0-1 0 0 0,0 1 0 0 0,0 0 0 0 0,-1-1 0 0 0,1 1 0 0 0,-1 0 0 0 0,1-1 0 0 0,-1 0 0 0 0,0 1 0 0 0,1-1 0 0 0,-4 2 1 0 0,-18 19 543 0 0,17-14-443 0 0,0 0 0 0 0,-1 0 1 0 0,0-1-1 0 0,-1 0 1 0 0,0 0-1 0 0,0-1 1 0 0,0 0-1 0 0,-1 0 1 0 0,0-1-1 0 0,-12 6 0 0 0,12-6-91 0 0,-18 23 241 0 0,16-23-235 0 0,-11 11 175 0 0,18-12-191 0 0,0-1 0 0 0,0 0 0 0 0,0 0 0 0 0,0 0 1 0 0,-1 0-1 0 0,1 0 0 0 0,-9 2 0 0 0,-5 5 137 0 0,2-3-17 0 0,-1 0 1 0 0,1-1-1 0 0,-1-1 0 0 0,-26 6 1 0 0,17-5 35 0 0,7-1-42 0 0,13-3-105 0 0,0-1 0 0 0,-1 1 0 0 0,1-1 0 0 0,-1-1 0 0 0,-13 1-1 0 0,-43 2-329 0 0,61-3 2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36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1389 1217 6808 0 0,'0'-15'1197'0'0,"-1"14"-1144"0"0,1-1-1 0 0,-1 1 1 0 0,1-1-1 0 0,0 1 1 0 0,0 0-1 0 0,-1-1 1 0 0,1 1-1 0 0,0-1 1 0 0,0 1-1 0 0,1-1 1 0 0,-1 1 0 0 0,0-1-1 0 0,0 1 1 0 0,1 0-1 0 0,-1-1 1 0 0,1 1-1 0 0,-1 0 1 0 0,1-1-1 0 0,-1 1 1 0 0,1 0-1 0 0,0-1 1 0 0,0 1-1 0 0,0 0 1 0 0,0 0-1 0 0,0 0 1 0 0,0 0-1 0 0,0 0 1 0 0,0 0 0 0 0,2-1-1 0 0,-2 1 24 0 0,1 1 0 0 0,0-1 0 0 0,-1 0-1 0 0,1 0 1 0 0,-1 0 0 0 0,0 0 0 0 0,1 0 0 0 0,-1 0 0 0 0,0 0 0 0 0,1 0 0 0 0,-1-1-1 0 0,0 1 1 0 0,0 0 0 0 0,0-1 0 0 0,1-2 0 0 0,-1 2 53 0 0,1 0-1 0 0,-1 0 1 0 0,0 0 0 0 0,1 0-1 0 0,0 1 1 0 0,0-1 0 0 0,-1 0-1 0 0,1 1 1 0 0,0-1 0 0 0,0 1-1 0 0,0-1 1 0 0,1 1 0 0 0,-1 0-1 0 0,2-1 1 0 0,37-16 1642 0 0,-30 13-1279 0 0,-1 0 0 0 0,1 0 1 0 0,0 1-1 0 0,0 0 0 0 0,0 1 1 0 0,1 0-1 0 0,20-1 0 0 0,-23 3-314 0 0,-1 0-1 0 0,1 1 1 0 0,0 1-1 0 0,-1-1 1 0 0,1 2-1 0 0,-1-1 1 0 0,1 1-1 0 0,-1 0 1 0 0,0 1-1 0 0,1 0 1 0 0,-2 0-1 0 0,1 0 1 0 0,0 1-1 0 0,9 7 1 0 0,-8-4-36 0 0,-2-2-62 0 0,0 0 0 0 0,0 0 0 0 0,-1 1 0 0 0,1 0 0 0 0,-1 0 0 0 0,0 0 0 0 0,-1 1 0 0 0,0 0 0 0 0,0 0 0 0 0,0 0 0 0 0,-1 1 0 0 0,0-1 0 0 0,-1 1 0 0 0,1 0 0 0 0,3 15 0 0 0,35 130 986 0 0,-40-135-1000 0 0,-1 0 0 0 0,-1 0 0 0 0,0 0 0 0 0,-1 0 0 0 0,-1 0 1 0 0,0 0-1 0 0,-2-1 0 0 0,0 1 0 0 0,-1-1 0 0 0,0 1 0 0 0,-2-2 0 0 0,0 1 1 0 0,-1-1-1 0 0,0 0 0 0 0,-2 0 0 0 0,1-1 0 0 0,-2-1 0 0 0,0 0 1 0 0,-1 0-1 0 0,-14 12 0 0 0,-40 37 97 0 0,54-49-129 0 0,-1 0-1 0 0,0-1 1 0 0,-1-1-1 0 0,-1 0 1 0 0,0-1 0 0 0,0-1-1 0 0,-1 0 1 0 0,-23 10-1 0 0,7-6 13 0 0,25-11-10 0 0,0 1 0 0 0,-1-1 0 0 0,1-1-1 0 0,-1 1 1 0 0,0-1 0 0 0,0 0 0 0 0,0-1-1 0 0,-11 1 1 0 0,6-2 1 0 0,5 1 0 0 0,1 0 0 0 0,0-1 0 0 0,0 0 0 0 0,-1-1 0 0 0,1 0 0 0 0,0 0 0 0 0,0 0 0 0 0,0-1 0 0 0,0 0 0 0 0,-13-5 0 0 0,6-5 17 0 0,0-1-1 0 0,1 0 0 0 0,0-1 1 0 0,1-1-1 0 0,1 0 0 0 0,0 0 1 0 0,1-1-1 0 0,0 0 0 0 0,2-1 1 0 0,0 0-1 0 0,1 0 0 0 0,-9-31 1 0 0,2-13-30 0 0,8 41-1 0 0,1-1 1 0 0,1 0-1 0 0,1 0 0 0 0,0-29 1 0 0,1 11 7 0 0,2-56-5 0 0,1 87-19 0 0,-1 0 0 0 0,1 1 1 0 0,1-1-1 0 0,0 0 1 0 0,0 1-1 0 0,0-1 0 0 0,1 1 1 0 0,0 0-1 0 0,5-9 0 0 0,17-17 28 0 0,-13 2 3 0 0,14 11-15 0 0,-13 5 0 0 0,-10 11-14 0 0,1 0 0 0 0,-1 1 0 0 0,1-1 0 0 0,0 1 0 0 0,0 0 0 0 0,0 0 0 0 0,0 0 0 0 0,0 0 0 0 0,1 1 0 0 0,-1-1 0 0 0,7-1 0 0 0,-1 0-1 0 0,1 0 1 0 0,0 1-1 0 0,0 0 0 0 0,0 1 0 0 0,0 0 0 0 0,0 0 0 0 0,1 2 1 0 0,-1-1-1 0 0,0 1 0 0 0,1 1 0 0 0,-1 0 0 0 0,0 1 0 0 0,0 0 1 0 0,17 5-1 0 0,-19-3 15 0 0,-1 0 0 0 0,0 0 0 0 0,0 1 0 0 0,0 0 0 0 0,0 1-1 0 0,-1 0 1 0 0,0 0 0 0 0,11 12 0 0 0,6 5 51 0 0,-15-16-51 0 0,0 2-1 0 0,-1-1 1 0 0,0 1 0 0 0,0 0 0 0 0,-1 0-1 0 0,0 1 1 0 0,-1 0 0 0 0,0 1 0 0 0,-1-1-1 0 0,0 1 1 0 0,5 14 0 0 0,-2 6 57 0 0,0 0 0 0 0,4 52 0 0 0,-10-72-53 0 0,0 6 1 0 0,0-1 1 0 0,-1 1 0 0 0,0-1-1 0 0,-2 1 1 0 0,0-1-1 0 0,-1 1 1 0 0,0-1 0 0 0,-1 0-1 0 0,-1 1 1 0 0,-1-2 0 0 0,0 1-1 0 0,-11 23 1 0 0,-45 52 256 0 0,59-88-275 0 0,-1 0 0 0 0,-1 0 0 0 0,1 0 0 0 0,0 0 1 0 0,0 0-1 0 0,-1-1 0 0 0,0 0 0 0 0,-5 3 0 0 0,-12 8 22 0 0,11-7-7 0 0,0-1 0 0 0,0 0 1 0 0,-1 0-1 0 0,0-1 0 0 0,0-1 0 0 0,0 0 0 0 0,0 0 1 0 0,-1-1-1 0 0,1 0 0 0 0,-1-1 0 0 0,1 0 1 0 0,-1-1-1 0 0,0-1 0 0 0,-13-1 0 0 0,22 1-18 0 0,1 1-1 0 0,-1-1 0 0 0,1 0 1 0 0,-1 0-1 0 0,1 1 0 0 0,0-2 0 0 0,-1 1 1 0 0,1 0-1 0 0,0 0 0 0 0,0-1 0 0 0,0 1 1 0 0,0-1-1 0 0,0 0 0 0 0,0 0 0 0 0,-2-3 1 0 0,-4-2 11 0 0,-16-11 37 0 0,13 11-36 0 0,0-1-1 0 0,1 0 1 0 0,0-1-1 0 0,0 0 0 0 0,1 0 1 0 0,-9-12-1 0 0,-11-21 37 0 0,14 21-47 0 0,0-1 0 0 0,1-1 0 0 0,-10-24 0 0 0,5 1-5 0 0,-17-64 0 0 0,32 92 6 0 0,0 0-1 0 0,1-1 1 0 0,1 1 0 0 0,1-1 0 0 0,1 1 0 0 0,3-37 0 0 0,-2 51-6 0 0,0 1 1 0 0,0 0-1 0 0,0 0 0 0 0,0 0 1 0 0,0-1-1 0 0,1 1 1 0 0,-1 1-1 0 0,1-1 0 0 0,0 0 1 0 0,0 0-1 0 0,0 1 0 0 0,0-1 1 0 0,1 1-1 0 0,3-4 1 0 0,-2 3-2 0 0,-1 0 0 0 0,0 0 1 0 0,0-1-1 0 0,0 1 0 0 0,-1-1 1 0 0,1 0-1 0 0,-1 0 0 0 0,2-4 1 0 0,-2 5-6 0 0,0-1 1 0 0,1 1-1 0 0,-1 0 0 0 0,1 0 1 0 0,0 0-1 0 0,-1 0 1 0 0,1 0-1 0 0,0 0 1 0 0,1 1-1 0 0,-1-1 1 0 0,0 1-1 0 0,1 0 0 0 0,-1 0 1 0 0,1 0-1 0 0,0 1 1 0 0,0-1-1 0 0,0 1 1 0 0,6-1-1 0 0,-1-1-4 0 0,1 2 1 0 0,-1-1-1 0 0,1 1 0 0 0,0 1 0 0 0,0 0 1 0 0,-1 0-1 0 0,1 1 0 0 0,18 4 0 0 0,-26-5 8 0 0,0 0-1 0 0,0 1 1 0 0,0 0-1 0 0,0-1 0 0 0,0 1 1 0 0,0 0-1 0 0,0 0 1 0 0,-1 0-1 0 0,1 0 0 0 0,0 1 1 0 0,-1-1-1 0 0,1 0 1 0 0,-1 1-1 0 0,1-1 0 0 0,-1 1 1 0 0,1-1-1 0 0,0 3 1 0 0,13 13 7 0 0,14 0 0 0 0,-9 4 11 0 0,-7-11-20 0 0,-1-2-7 0 0,0 2-1 0 0,-1-1 1 0 0,16 17-1 0 0,-17-12 11 0 0,0 1 0 0 0,-1 0 0 0 0,0 0 0 0 0,-1 1-1 0 0,7 19 1 0 0,26 90 75 0 0,-36-106-62 0 0,-1-1 30 0 0,0-1 0 0 0,-2 1 0 0 0,0-1 0 0 0,0 23 0 0 0,-8 33 65 0 0,-13-29-95 0 0,15-37-2 0 0,0 1 0 0 0,1 0-1 0 0,-1 0 1 0 0,1 0 0 0 0,-2 10 0 0 0,4-10 3 0 0,1-7-12 0 0,0 1 0 0 0,0-1-1 0 0,-1 1 1 0 0,1-1 0 0 0,0 0-1 0 0,-1 1 1 0 0,1-1 0 0 0,0 0-1 0 0,-1 1 1 0 0,0-1 0 0 0,1 0-1 0 0,-1 0 1 0 0,0 0 0 0 0,1 1-1 0 0,-1-1 1 0 0,0 0 0 0 0,0 0-1 0 0,0 0 1 0 0,0 0 0 0 0,0-1-1 0 0,0 1 1 0 0,0 0 0 0 0,0 0-1 0 0,-1 0 1 0 0,1-1 0 0 0,0 1-1 0 0,0-1 1 0 0,-1 1 0 0 0,-1 0-1 0 0,-2 1 11 0 0,0 0-1 0 0,1 1 1 0 0,-1-1 0 0 0,1 1-1 0 0,0 0 1 0 0,-1 0-1 0 0,-6 8 1 0 0,7-7 10 0 0,-1 0 0 0 0,1 0 0 0 0,-1 0 1 0 0,0 0-1 0 0,0-1 0 0 0,-1 0 0 0 0,1 0 1 0 0,-1 0-1 0 0,-9 2 0 0 0,-7 2 30 0 0,-1-2 0 0 0,1 0 0 0 0,-1-2 0 0 0,0 0 0 0 0,0-2 0 0 0,0 0 0 0 0,0-2 0 0 0,0 0 0 0 0,-41-9 0 0 0,60 9-47 0 0,0-1 1 0 0,1 0-1 0 0,-1 0 0 0 0,0 0 0 0 0,0 0 0 0 0,1 0 1 0 0,-1-1-1 0 0,-4-5 0 0 0,-12-7 21 0 0,9 8-10 0 0,0-1 0 0 0,0-1-1 0 0,-14-15 1 0 0,-17-14 13 0 0,26 24-17 0 0,0 0 0 0 0,2-1 1 0 0,0-1-1 0 0,1-1 0 0 0,-22-36 0 0 0,-45-100-1 0 0,65 122-34 0 0,11 19 19 0 0,1 0 0 0 0,1 0 0 0 0,0 0 0 0 0,0 0 0 0 0,1 0 0 0 0,1 0 0 0 0,0-1 0 0 0,1 1 0 0 0,0 0 0 0 0,1 0 0 0 0,6-23 0 0 0,-6 31-1 0 0,-1 0 1 0 0,1 1-1 0 0,0-1 0 0 0,0 0 1 0 0,0 1-1 0 0,1 0 0 0 0,-1-1 1 0 0,6-4-1 0 0,11-17-16 0 0,-18 24 19 0 0,-1 1 0 0 0,0-1-1 0 0,1 1 1 0 0,-1-1-1 0 0,0 1 1 0 0,1-1 0 0 0,-1 1-1 0 0,1-1 1 0 0,-1 1-1 0 0,1-1 1 0 0,-1 1 0 0 0,1 0-1 0 0,-1-1 1 0 0,1 1-1 0 0,-1 0 1 0 0,1-1 0 0 0,-1 1-1 0 0,1 0 1 0 0,-1 0-1 0 0,1 0 1 0 0,0 0 0 0 0,-1-1-1 0 0,1 1 1 0 0,0 0 0 0 0,-1 0-1 0 0,2 0 1 0 0,24-7-3 0 0,-20 4 2 0 0,0 1 1 0 0,1 0-1 0 0,0 0 0 0 0,-1 1 1 0 0,1 0-1 0 0,0 0 0 0 0,7 0 1 0 0,9 1-12 0 0,-1 1 0 0 0,0 1 0 0 0,1 1-1 0 0,29 8 1 0 0,-42-8 10 0 0,0 0-1 0 0,1 1 1 0 0,-1 1-1 0 0,-1-1 1 0 0,1 1-1 0 0,-1 1 1 0 0,0 0-1 0 0,0 0 1 0 0,-1 1-1 0 0,0 0 1 0 0,13 15-1 0 0,39 36-1 0 0,-47-47-1 0 0,0 1 1 0 0,-1 0-1 0 0,-1 0 0 0 0,0 1 1 0 0,14 22-1 0 0,-13-14 11 0 0,-1-3 22 0 0,-1 1 0 0 0,-1 0 0 0 0,10 30-1 0 0,-15-36-12 0 0,2 5 1 0 0,0-1 0 0 0,-2 1 1 0 0,0 0-1 0 0,-1 1 0 0 0,0-1 0 0 0,-1 25 0 0 0,-2-21-8 0 0,0-7 14 0 0,0 1 0 0 0,-1 0 0 0 0,-4 22 0 0 0,4-31-8 0 0,-1-1 0 0 0,0-1 0 0 0,0 1 0 0 0,0 0 0 0 0,-1 0 0 0 0,0-1 0 0 0,0 0 0 0 0,-1 1 0 0 0,1-1 0 0 0,-1 0 0 0 0,0-1 0 0 0,-9 8 0 0 0,-8 6 37 0 0,-1-2 1 0 0,0-1 0 0 0,-1 0 0 0 0,-1-2 0 0 0,-38 16-1 0 0,6-8 41 0 0,-86 21-1 0 0,117-37-72 0 0,-1-1-1 0 0,1-1 1 0 0,-1-1 0 0 0,0-1-1 0 0,1-2 1 0 0,-1 0 0 0 0,1-2-1 0 0,-34-7 1 0 0,50 7-19 0 0,0 0 0 0 0,0 0 0 0 0,1-1 0 0 0,0-1 0 0 0,0 1 0 0 0,0-1 0 0 0,-8-6 0 0 0,-23-14 0 0 0,25 18 0 0 0,0 0 0 0 0,0-1 0 0 0,1 0 0 0 0,-1-1 0 0 0,2-1 0 0 0,0 0 0 0 0,0-1 0 0 0,1 0 0 0 0,0-1 0 0 0,1 0 0 0 0,0-1 0 0 0,1 0 0 0 0,-11-20 0 0 0,17 26 0 0 0,-1 0 0 0 0,1 0 0 0 0,0-1 0 0 0,1 1 0 0 0,0-1 0 0 0,-2-10 0 0 0,4 14 0 0 0,0 1 0 0 0,0-1 0 0 0,0 1 0 0 0,0-1 0 0 0,0 0 0 0 0,1 1 0 0 0,0-1 0 0 0,-1 1 0 0 0,1 0 0 0 0,1-1 0 0 0,-1 1 0 0 0,0 0 0 0 0,1 0 0 0 0,0-1 0 0 0,-1 1 0 0 0,1 0 0 0 0,0 1 0 0 0,1-1 0 0 0,2-3 0 0 0,45-61 0 0 0,-40 58 0 0 0,-1-2-4 0 0,1 1 1 0 0,0 1-1 0 0,1-1 1 0 0,0 2-1 0 0,1 0 1 0 0,-1 0-1 0 0,2 1 1 0 0,22-11-1 0 0,8-4-43 0 0,-37 18 36 0 0,0 0-1 0 0,1 0 1 0 0,0 1 0 0 0,0 0 0 0 0,10-3-1 0 0,12-1-4 0 0,1 1-1 0 0,1 2 0 0 0,-1 1 1 0 0,33 1-1 0 0,-47 2 17 0 0,1 1 0 0 0,-1 1 0 0 0,0 0 0 0 0,0 2 0 0 0,0-1 0 0 0,0 2 0 0 0,-1 0 1 0 0,27 13-1 0 0,-31-12 7 0 0,-1 0 0 0 0,-1 1 0 0 0,1 0 0 0 0,-1 1-1 0 0,0 0 1 0 0,15 17 0 0 0,-4-3-18 0 0,-16-18 15 0 0,-1-2-1 0 0,-1 1 0 0 0,1-1-1 0 0,-1 1 1 0 0,0 0 0 0 0,0 0 0 0 0,0 0 0 0 0,0 0 0 0 0,-1 0 0 0 0,1 0 0 0 0,-1 0 0 0 0,0 0 0 0 0,0 1-1 0 0,0-1 1 0 0,0 0 0 0 0,0 1 0 0 0,-1-1 0 0 0,1 6 0 0 0,2 20 33 0 0,-2 0-1 0 0,-2 43 1 0 0,-1-14-7 0 0,2-52-29 0 0,-1 1 0 0 0,-1 0 0 0 0,1 0 0 0 0,-1-1 0 0 0,0 1 0 0 0,-1-1 0 0 0,0 0 0 0 0,0 1 0 0 0,0-1 0 0 0,-1-1 0 0 0,-4 8 0 0 0,-47 51 0 0 0,22-30 0 0 0,19-18 0 0 0,-1-1 0 0 0,-1 0 0 0 0,0-1 0 0 0,-1 0 0 0 0,-27 15 0 0 0,15-14 0 0 0,0-2 0 0 0,-1-1 0 0 0,-39 10 0 0 0,54-18 0 0 0,1-1 0 0 0,-1 0 0 0 0,0-2 0 0 0,0 1 0 0 0,-1-2 0 0 0,1 0 0 0 0,0-1 0 0 0,0 0 0 0 0,-18-5 0 0 0,27 5 0 0 0,0-1 0 0 0,0-1 0 0 0,1 1 0 0 0,-1-1 0 0 0,1 0 0 0 0,0 0 0 0 0,-1 0 0 0 0,-4-6 0 0 0,-23-14 0 0 0,17 13 0 0 0,1-1 0 0 0,0 0 0 0 0,1-1 0 0 0,0-1 0 0 0,1 0 0 0 0,1-1 0 0 0,0-1 0 0 0,1 0 0 0 0,0 0 0 0 0,1-1 0 0 0,1 0 0 0 0,0-1 0 0 0,2 0 0 0 0,0 0 0 0 0,-6-23 0 0 0,10 30 0 0 0,2 1 0 0 0,-1-1 0 0 0,1 0 0 0 0,1-16 0 0 0,0 21 0 0 0,0 1 0 0 0,0 0 0 0 0,1-1 0 0 0,0 1 0 0 0,0 0 0 0 0,0-1 0 0 0,0 1 0 0 0,1 0 0 0 0,0 0 0 0 0,-1 0 0 0 0,2 0 0 0 0,-1 0 0 0 0,5-6 0 0 0,19-10 0 0 0,-14-10 0 0 0,16 11 0 0 0,-12-7 0 0 0,13 9 0 0 0,24-21 0 0 0,-44 32 0 0 0,0 0 0 0 0,-1 1 0 0 0,1 0 0 0 0,1 0 0 0 0,-1 0 0 0 0,1 1 0 0 0,9-2 0 0 0,1 0 0 0 0,0 0 0 0 0,0 2 0 0 0,1 0 0 0 0,-1 1 0 0 0,1 1 0 0 0,-1 1 0 0 0,1 1 0 0 0,0 1 0 0 0,0 1 0 0 0,-1 0 0 0 0,0 2 0 0 0,1 0 0 0 0,22 9 0 0 0,-36-10 0 0 0,0 1 0 0 0,0 0 0 0 0,0 1 0 0 0,-1 0 0 0 0,1 0 0 0 0,-1 0 0 0 0,10 12 0 0 0,19 15 0 0 0,-27-27 0 0 0,0 1 0 0 0,-1-1 0 0 0,0 1 0 0 0,-1 1 0 0 0,1-1 0 0 0,-1 1 0 0 0,0 0 0 0 0,-1 0 0 0 0,0 1 0 0 0,0 0 0 0 0,0 0 0 0 0,3 10 0 0 0,1 9 0 0 0,-5-14 0 0 0,0 1 0 0 0,0 0 0 0 0,-1 0 0 0 0,-1 0 0 0 0,1 21 0 0 0,-3-16 0 0 0,-1 0 0 0 0,-1 0 0 0 0,0 0 0 0 0,-6 20 0 0 0,2-19 0 0 0,3-9 0 0 0,-1 1 0 0 0,0-1 0 0 0,0 0 0 0 0,-1 0 0 0 0,0 0 0 0 0,-1-1 0 0 0,-9 13 0 0 0,-17 29 0 0 0,-38 13 0 0 0,66-60 0 0 0,-6 7 0 0 0,0-1 0 0 0,0 0 0 0 0,-21 17 0 0 0,20-20 0 0 0,-1 0 0 0 0,-1 0 0 0 0,1-1 0 0 0,-1-1 0 0 0,0 0 0 0 0,-1 0 0 0 0,0-2 0 0 0,0 1 0 0 0,0-2 0 0 0,0 0 0 0 0,0-1 0 0 0,-1 0 0 0 0,1-1 0 0 0,-1-1 0 0 0,1 0 0 0 0,-27-4 0 0 0,35 2 0 0 0,0 0 0 0 0,1-1 0 0 0,-1 1 0 0 0,1-1 0 0 0,0 0 0 0 0,-1-1 0 0 0,2 1 0 0 0,-1-1 0 0 0,-6-6 0 0 0,-13-9 0 0 0,3 2 0 0 0,-33-33 0 0 0,35 32 0 0 0,16 14 0 0 0,-1-1 0 0 0,1 1 0 0 0,-1 0 0 0 0,1-1 0 0 0,1 0 0 0 0,-5-8 0 0 0,-9-17 0 0 0,-2 8 0 0 0,13 17 0 0 0,0-1 0 0 0,1 0 0 0 0,0 0 0 0 0,0 0 0 0 0,0-1 0 0 0,-4-9 0 0 0,-11-26 0 0 0,15 36 0 0 0,1-1 0 0 0,0 0 0 0 0,0 1 0 0 0,1-1 0 0 0,0 0 0 0 0,0 0 0 0 0,0-1 0 0 0,0-8 0 0 0,-15-89 0 0 0,17 93 0 0 0,-1 2 0 0 0,0-1 0 0 0,1 1 0 0 0,0-1 0 0 0,1 1 0 0 0,0-1 0 0 0,1 1 0 0 0,0-1 0 0 0,1 1 0 0 0,0 0 0 0 0,0 0 0 0 0,1 1 0 0 0,1-1 0 0 0,-1 1 0 0 0,1-1 0 0 0,8-8 0 0 0,62-77 0 0 0,-46 67 0 0 0,-13 14 0 0 0,4-14 0 0 0,39-12 0 0 0,-53 34 0 0 0,1 0 0 0 0,1 0 0 0 0,-1 1 0 0 0,1 1 0 0 0,0-1 0 0 0,0 1 0 0 0,0 0 0 0 0,0 1 0 0 0,1 0 0 0 0,-1 0 0 0 0,1 1 0 0 0,12-2 0 0 0,11 0 0 0 0,65 1 0 0 0,-88 3 0 0 0,1 0 0 0 0,1 1 0 0 0,-1 1 0 0 0,0 0 0 0 0,0 0 0 0 0,1 1 0 0 0,-2 0 0 0 0,1 1 0 0 0,0 0 0 0 0,-1 0 0 0 0,1 1 0 0 0,-1 0 0 0 0,-1 1 0 0 0,1 0 0 0 0,9 9 0 0 0,2 4 0 0 0,-1 0 0 0 0,0 1 0 0 0,29 44 0 0 0,-42-53 0 0 0,0 0 0 0 0,-1 1 0 0 0,-1 0 0 0 0,0 0 0 0 0,0 0 0 0 0,-1 1 0 0 0,2 23 0 0 0,-1-14 0 0 0,1 6 0 0 0,-1-13 0 0 0,0 1 0 0 0,-2 0 0 0 0,0 0 0 0 0,0 0 0 0 0,-2 0 0 0 0,0 0 0 0 0,0 0 0 0 0,-2 0 0 0 0,-6 30 0 0 0,-2-11 0 0 0,8-27 0 0 0,0 0 0 0 0,0 0 0 0 0,-1-1 0 0 0,0 1 0 0 0,0-1 0 0 0,-1 0 0 0 0,-4 8 0 0 0,-38 59 0 0 0,35-53 0 0 0,-1 0 0 0 0,-1-2 0 0 0,-30 36 0 0 0,25-38 0 0 0,14-14 0 0 0,1 0 0 0 0,0 0 0 0 0,-1 1 0 0 0,1-1 0 0 0,0 1 0 0 0,1 0 0 0 0,-1 0 0 0 0,1 0 0 0 0,0 0 0 0 0,0 0 0 0 0,-3 7 0 0 0,3-7 0 0 0,0 0 0 0 0,-1 0 0 0 0,0 0 0 0 0,0 0 0 0 0,0 0 0 0 0,0-1 0 0 0,-1 1 0 0 0,0-1 0 0 0,1 0 0 0 0,-1 0 0 0 0,0 0 0 0 0,0-1 0 0 0,-1 1 0 0 0,1-1 0 0 0,0 0 0 0 0,-1 0 0 0 0,0-1 0 0 0,-5 2 0 0 0,-4 1 0 0 0,0-1 0 0 0,0-1 0 0 0,0 0 0 0 0,-1-1 0 0 0,1-1 0 0 0,-17-1 0 0 0,24 0 0 0 0,0 0 0 0 0,1-1 0 0 0,-1 0 0 0 0,1-1 0 0 0,0 0 0 0 0,0 1 0 0 0,0-2 0 0 0,0 1 0 0 0,0-1 0 0 0,1 0 0 0 0,-1 0 0 0 0,-5-6 0 0 0,-66-70 0 0 0,57 57 0 0 0,-124-152 0 0 0,123 144 0 0 0,2 0 0 0 0,1-1 0 0 0,1-1 0 0 0,-16-43 0 0 0,14 19 0 0 0,-20-94 0 0 0,34 120 0 0 0,1 0 0 0 0,1 0 0 0 0,2 0 0 0 0,1-1 0 0 0,5-32 0 0 0,0 37 0 0 0,1 0 0 0 0,1 0 0 0 0,2 1 0 0 0,0 0 0 0 0,2 1 0 0 0,1 0 0 0 0,1 0 0 0 0,1 2 0 0 0,29-39 0 0 0,2 6 0 0 0,2 3 0 0 0,88-77 0 0 0,-104 105 0 0 0,1 2 0 0 0,53-30 0 0 0,-71 47 0 0 0,0 0 0 0 0,1 1 0 0 0,0 0 0 0 0,0 2 0 0 0,26-4 0 0 0,6-2 0 0 0,-31 5 0 0 0,0 2 0 0 0,0 0 0 0 0,1 1 0 0 0,-1 1 0 0 0,1 0 0 0 0,-1 1 0 0 0,0 1 0 0 0,1 1 0 0 0,-1 0 0 0 0,0 1 0 0 0,-1 0 0 0 0,1 2 0 0 0,-1 0 0 0 0,0 0 0 0 0,0 2 0 0 0,-1-1 0 0 0,25 19 0 0 0,4 37 0 0 0,-34-55 0 0 0,-1 1 0 0 0,0 0 0 0 0,0 0 0 0 0,-1 1 0 0 0,0 0 0 0 0,0 0 0 0 0,-1 0 0 0 0,-1 1 0 0 0,0 0 0 0 0,0 0 0 0 0,5 20 0 0 0,-6-4 0 0 0,5 18 0 0 0,2 86 0 0 0,-12-96 0 0 0,-12 63 0 0 0,6-49 0 0 0,5-37 0 0 0,-1 0 0 0 0,-1-1 0 0 0,1 1 0 0 0,-12 21 0 0 0,-5 17 0 0 0,8-20 0 0 0,-2 0 0 0 0,-21 34 0 0 0,8-14 0 0 0,4-9 0 0 0,-1-1 0 0 0,-2-2 0 0 0,-2 0 0 0 0,-2-2 0 0 0,-49 48 0 0 0,63-70 0 0 0,-2-1 0 0 0,0 0 0 0 0,0-1 0 0 0,-1-1 0 0 0,0-1 0 0 0,-1 0 0 0 0,0-2 0 0 0,-1 0 0 0 0,1-1 0 0 0,-2-2 0 0 0,1 0 0 0 0,0-1 0 0 0,-1-1 0 0 0,0-1 0 0 0,0 0 0 0 0,0-2 0 0 0,1-1 0 0 0,-42-7 0 0 0,46 3 0 0 0,0-2 0 0 0,1 0 0 0 0,0-1 0 0 0,0 0 0 0 0,1-2 0 0 0,-23-16 0 0 0,-12-7 0 0 0,22 16 0 0 0,1-1 0 0 0,1-2 0 0 0,1 0 0 0 0,1-1 0 0 0,0-2 0 0 0,2 0 0 0 0,1-2 0 0 0,0 0 0 0 0,2-1 0 0 0,1-1 0 0 0,2-1 0 0 0,0-1 0 0 0,2 0 0 0 0,1 0 0 0 0,-10-35 0 0 0,5-50 0 0 0,17 102 0 0 0,-1 1 0 0 0,2 0 0 0 0,0 0 0 0 0,0-1 0 0 0,1 1 0 0 0,1 0 0 0 0,-1 0 0 0 0,2 0 0 0 0,0 0 0 0 0,0 0 0 0 0,1 0 0 0 0,5-10 0 0 0,7-11 0 0 0,2 1 0 0 0,29-40 0 0 0,-46 70 0 0 0,13-14 0 0 0,1 0 0 0 0,1 0 0 0 0,0 2 0 0 0,1 0 0 0 0,0 0 0 0 0,36-18 0 0 0,-16 9 0 0 0,-12 8 0 0 0,0 0 0 0 0,1 2 0 0 0,0 1 0 0 0,1 1 0 0 0,0 2 0 0 0,51-10 0 0 0,-26 9 0 0 0,-25 4 0 0 0,0 1 0 0 0,44-1 0 0 0,-33 4 0 0 0,-1 3 0 0 0,1 1 0 0 0,38 8 0 0 0,-63-8 0 0 0,-1 0 0 0 0,0 1 0 0 0,1 0 0 0 0,-1 1 0 0 0,-1 0 0 0 0,1 1 0 0 0,-1 1 0 0 0,0 0 0 0 0,0 0 0 0 0,-1 1 0 0 0,0 0 0 0 0,11 12 0 0 0,-4-1 0 0 0,-1 0 0 0 0,0 2 0 0 0,-1 0 0 0 0,23 45 0 0 0,-31-50 0 0 0,-1 0 0 0 0,0 1 0 0 0,-1 0 0 0 0,-1 0 0 0 0,-1 0 0 0 0,0 0 0 0 0,-1 0 0 0 0,-1 22 0 0 0,0 17 0 0 0,1-35 0 0 0,-1 1 0 0 0,-1-1 0 0 0,-1 1 0 0 0,0-1 0 0 0,-2 0 0 0 0,-1 0 0 0 0,-1 0 0 0 0,-13 39 0 0 0,-17 28 0 0 0,22-52 0 0 0,-23 44 0 0 0,19-48 0 0 0,-2-1 0 0 0,-24 32 0 0 0,26-40 0 0 0,-21 39 0 0 0,24-37 0 0 0,-1-1 0 0 0,-22 27 0 0 0,29-41 0 0 0,-13 16 0 0 0,-36 32 0 0 0,50-52 0 0 0,-1 1 0 0 0,1-1 0 0 0,-2-1 0 0 0,1 0 0 0 0,-1 0 0 0 0,0 0 0 0 0,0-1 0 0 0,0 0 0 0 0,-14 3 0 0 0,-24 8 0 0 0,39-12 0 0 0,1 0 0 0 0,-1 0 0 0 0,0-1 0 0 0,0 0 0 0 0,0 0 0 0 0,0-1 0 0 0,0-1 0 0 0,0 1 0 0 0,-15-2 0 0 0,10-1 0 0 0,1-1 0 0 0,-1 0 0 0 0,1-1 0 0 0,-1 0 0 0 0,1-1 0 0 0,0-1 0 0 0,1 0 0 0 0,-1 0 0 0 0,-13-11 0 0 0,-13-12 0 0 0,-39-39 0 0 0,66 58 0 0 0,-12-13 0 0 0,0-1 0 0 0,2-1 0 0 0,0 0 0 0 0,-29-51 0 0 0,39 57 0 0 0,1 0 0 0 0,0-1 0 0 0,2 0 0 0 0,0-1 0 0 0,2 1 0 0 0,0-1 0 0 0,-6-42 0 0 0,6-4 0 0 0,-4-76 0 0 0,11 131 0 0 0,1 0 0 0 0,1 0 0 0 0,0 0 0 0 0,0 0 0 0 0,1 1 0 0 0,0-1 0 0 0,1 1 0 0 0,1 0 0 0 0,0 0 0 0 0,14-19 0 0 0,-9 12 0 0 0,-2 3 0 0 0,2 0 0 0 0,-1 1 0 0 0,2 0 0 0 0,0 1 0 0 0,0 0 0 0 0,1 1 0 0 0,1 0 0 0 0,20-13 0 0 0,-16 14 0 0 0,9-6 0 0 0,1 1 0 0 0,1 1 0 0 0,0 1 0 0 0,0 1 0 0 0,37-9 0 0 0,-7 6 0 0 0,-20 4 0 0 0,0 2 0 0 0,1 1 0 0 0,0 2 0 0 0,63-2 0 0 0,-90 9 0 0 0,-6-1 0 0 0,-1 1 0 0 0,1 0 0 0 0,-1 0 0 0 0,1 0 0 0 0,-1 1 0 0 0,0 0 0 0 0,1 0 0 0 0,-1 1 0 0 0,0 0 0 0 0,1 0 0 0 0,-1 0 0 0 0,0 1 0 0 0,0 0 0 0 0,-1 0 0 0 0,1 0 0 0 0,7 7 0 0 0,15 11 0 0 0,-24-19 0 0 0,-1 0 0 0 0,1 0 0 0 0,0 0 0 0 0,-1 1 0 0 0,0 0 0 0 0,1 0 0 0 0,-1 0 0 0 0,0 0 0 0 0,-1 0 0 0 0,1 1 0 0 0,-1-1 0 0 0,1 1 0 0 0,-1 0 0 0 0,0 0 0 0 0,0 0 0 0 0,2 6 0 0 0,10 40 0 0 0,-11-42 0 0 0,0 0 0 0 0,0 1 0 0 0,-1 0 0 0 0,0 0 0 0 0,-1 0 0 0 0,1 13 0 0 0,-2 10 0 0 0,1-11 0 0 0,0 1 0 0 0,-2 0 0 0 0,0-1 0 0 0,-2 1 0 0 0,0-1 0 0 0,-1 0 0 0 0,-1 0 0 0 0,-15 37 0 0 0,-15 16 0 0 0,-49 95 0 0 0,71-144 0 0 0,-2-2 0 0 0,-1 0 0 0 0,-1 0 0 0 0,-28 28 0 0 0,42-49 0 0 0,1 1 0 0 0,-1 0 0 0 0,1 0 0 0 0,-1 1 0 0 0,1-1 0 0 0,0 0 0 0 0,-3 8 0 0 0,-6 7 0 0 0,-1-7 0 0 0,-1-1 0 0 0,-1 0 0 0 0,0-1 0 0 0,0 0 0 0 0,-1-1 0 0 0,1-1 0 0 0,-17 6 0 0 0,24-12 0 0 0,0 0 0 0 0,0 0 0 0 0,0 0 0 0 0,0-1 0 0 0,-1 0 0 0 0,1 0 0 0 0,0 0 0 0 0,0-1 0 0 0,0 0 0 0 0,0-1 0 0 0,0 0 0 0 0,1 0 0 0 0,-1 0 0 0 0,0-1 0 0 0,1 0 0 0 0,-7-4 0 0 0,-11-19 0 0 0,18 22 0 0 0,2 1 0 0 0,0 0 0 0 0,0 0 0 0 0,0-1 0 0 0,0 1 0 0 0,1-1 0 0 0,0 0 0 0 0,0 0 0 0 0,0 0 0 0 0,0 0 0 0 0,-3-7 0 0 0,-4-3 0 0 0,0 1 0 0 0,-22-22 0 0 0,22 26 0 0 0,1-1 0 0 0,0 0 0 0 0,1 0 0 0 0,0-1 0 0 0,1 0 0 0 0,0-1 0 0 0,-8-17 0 0 0,-25-70 0 0 0,25 68 0 0 0,2-1 0 0 0,2 0 0 0 0,1-1 0 0 0,-7-39 0 0 0,8 8 0 0 0,3 0 0 0 0,4-119 0 0 0,4 173 0 0 0,-1 1 0 0 0,1-1 0 0 0,1 0 0 0 0,0 1 0 0 0,0-1 0 0 0,1 1 0 0 0,5-9 0 0 0,3-9 0 0 0,-6 12 0 0 0,0 0 0 0 0,1 0 0 0 0,1 1 0 0 0,1 0 0 0 0,16-22 0 0 0,29-33 0 0 0,-32 41 0 0 0,0 0 0 0 0,1 1 0 0 0,2 2 0 0 0,37-31 0 0 0,-11 15 0 0 0,-28 22 0 0 0,1 0 0 0 0,48-27 0 0 0,-52 35 0 0 0,-8 5 0 0 0,-1 0 0 0 0,1 0 0 0 0,0 1 0 0 0,0 1 0 0 0,0 0 0 0 0,1 1 0 0 0,13-3 0 0 0,57-7 0 0 0,-37 4 0 0 0,0 3 0 0 0,51-1 0 0 0,-74 7 0 0 0,-3-2 0 0 0,1 2 0 0 0,-1 1 0 0 0,1 0 0 0 0,-1 2 0 0 0,0 0 0 0 0,0 1 0 0 0,0 2 0 0 0,21 7 0 0 0,7 7 0 0 0,-9-5 0 0 0,44 26 0 0 0,-72-35 0 0 0,0 1 0 0 0,-1 0 0 0 0,0 1 0 0 0,0 0 0 0 0,-1 1 0 0 0,0 0 0 0 0,0 0 0 0 0,11 16 0 0 0,18 25 0 0 0,-29-40 0 0 0,-1 0 0 0 0,0 0 0 0 0,-1 1 0 0 0,-1-1 0 0 0,10 21 0 0 0,-16-30 0 0 0,21 53 0 0 0,19 79 0 0 0,-36-116 0 0 0,-1 1 0 0 0,-1-1 0 0 0,0 1 0 0 0,-1 0 0 0 0,-1 0 0 0 0,-1 0 0 0 0,0 0 0 0 0,-8 34 0 0 0,-49 111 0 0 0,56-156 0 0 0,0 1 0 0 0,-1-1 0 0 0,0 0 0 0 0,0 0 0 0 0,-1 0 0 0 0,0-1 0 0 0,0 1 0 0 0,-1-1 0 0 0,-9 10 0 0 0,-4 6 0 0 0,4-6 0 0 0,-1-1 0 0 0,-1-1 0 0 0,-28 21 0 0 0,-11 9 0 0 0,42-34 0 0 0,-2 0 0 0 0,1-1 0 0 0,-2 0 0 0 0,1-2 0 0 0,-1 1 0 0 0,0-2 0 0 0,0 0 0 0 0,-1-1 0 0 0,1-1 0 0 0,-1 0 0 0 0,0-2 0 0 0,-1 0 0 0 0,1 0 0 0 0,0-2 0 0 0,0 0 0 0 0,-19-3 0 0 0,18-3 0 0 0,1 0 0 0 0,-1-2 0 0 0,1 0 0 0 0,-23-16 0 0 0,33 20 0 0 0,-16-10 0 0 0,1-2 0 0 0,0-1 0 0 0,1 0 0 0 0,1-2 0 0 0,1 0 0 0 0,-28-37 0 0 0,-86-144 0 0 0,90 130 0 0 0,29 43 0 0 0,1 0 0 0 0,1-1 0 0 0,2 0 0 0 0,-12-52 0 0 0,18 58 0 0 0,1 0 0 0 0,1-1 0 0 0,2 1 0 0 0,0-1 0 0 0,1 1 0 0 0,1 0 0 0 0,1 0 0 0 0,7-27 0 0 0,-1 21 0 0 0,1 1 0 0 0,1 0 0 0 0,1 0 0 0 0,2 2 0 0 0,0-1 0 0 0,20-24 0 0 0,-6 6 0 0 0,-13 23 0 0 0,0 1 0 0 0,1 0 0 0 0,1 1 0 0 0,21-18 0 0 0,86-66 0 0 0,-25 39 0 0 0,-22 15 0 0 0,-25 18 0 0 0,1 2 0 0 0,1 2 0 0 0,1 2 0 0 0,81-24 0 0 0,-86 34 0 0 0,1 1 0 0 0,0 3 0 0 0,0 2 0 0 0,1 2 0 0 0,102 0 0 0 0,-138 8 0 0 0,-1 1 0 0 0,1 1 0 0 0,-1 0 0 0 0,0 1 0 0 0,0 0 0 0 0,0 2 0 0 0,0-1 0 0 0,26 16 0 0 0,-9-1 0 0 0,-1 1 0 0 0,43 37 0 0 0,-71-55 0 0 0,1 0 0 0 0,-1 1 0 0 0,0-1 0 0 0,-1 1 0 0 0,1 0 0 0 0,-1 0 0 0 0,1 0 0 0 0,-1 0 0 0 0,2 7 0 0 0,10 16 0 0 0,15 8 0 0 0,9 49 0 0 0,-34-74 0 0 0,-1 0 0 0 0,0 0 0 0 0,-1 0 0 0 0,0 0 0 0 0,0 1 0 0 0,-1 14 0 0 0,4 19 0 0 0,4 0 0 0 0,-2 0 0 0 0,-2 0 0 0 0,-1 1 0 0 0,-3-1 0 0 0,-1 1 0 0 0,-3 0 0 0 0,-11 62 0 0 0,7-74 0 0 0,1 2 0 0 0,-2-1 0 0 0,-1 0 0 0 0,-22 54 0 0 0,22-70 0 0 0,4-8 0 0 0,0 1 0 0 0,0 0 0 0 0,-4 19 0 0 0,6-19 0 0 0,0-1 0 0 0,-1 1 0 0 0,-10 19 0 0 0,-8 20 0 0 0,19-42 0 0 0,0-1 0 0 0,-1 1 0 0 0,0-1 0 0 0,0 0 0 0 0,-1 0 0 0 0,0 0 0 0 0,0-1 0 0 0,-12 12 0 0 0,-14 18 0 0 0,27-30 0 0 0,2-3 0 0 0,0 0 0 0 0,0 0 0 0 0,0 0 0 0 0,-1 0 0 0 0,1-1 0 0 0,0 1 0 0 0,-1-1 0 0 0,0 0 0 0 0,0 1 0 0 0,0-1 0 0 0,0-1 0 0 0,0 1 0 0 0,-4 2 0 0 0,-25 16 0 0 0,-8 2 0 0 0,21-16 0 0 0,-1 0 0 0 0,-38 6 0 0 0,52-11 0 0 0,-1 0 0 0 0,1-1 0 0 0,0 0 0 0 0,-1 0 0 0 0,1 0 0 0 0,-1-1 0 0 0,1 0 0 0 0,0 0 0 0 0,0-1 0 0 0,0 0 0 0 0,0 0 0 0 0,0 0 0 0 0,-11-6 0 0 0,-20-20 0 0 0,1-2 0 0 0,1-1 0 0 0,1-2 0 0 0,2-1 0 0 0,2-1 0 0 0,1-2 0 0 0,2-1 0 0 0,1-1 0 0 0,-20-43 0 0 0,45 81 0 0 0,-12-23 0 0 0,1-1 0 0 0,0 0 0 0 0,-13-44 0 0 0,-19-78 0 0 0,37 121 0 0 0,1-1 0 0 0,1 0 0 0 0,-3-42 0 0 0,2 14 0 0 0,2 29 0 0 0,0 1 0 0 0,2-1 0 0 0,1 0 0 0 0,1 1 0 0 0,1-1 0 0 0,1 0 0 0 0,9-41 0 0 0,-9 63 0 0 0,46-137 0 0 0,-41 124 0 0 0,1 0 0 0 0,0 1 0 0 0,2 0 0 0 0,-1 0 0 0 0,2 1 0 0 0,12-14 0 0 0,14-10 0 0 0,71-72 0 0 0,-91 97 0 0 0,1 0 0 0 0,0 1 0 0 0,0 0 0 0 0,39-18 0 0 0,-28 19 0 0 0,1 2 0 0 0,0 1 0 0 0,1 1 0 0 0,0 1 0 0 0,0 2 0 0 0,1 1 0 0 0,-1 1 0 0 0,1 2 0 0 0,0 2 0 0 0,-1 0 0 0 0,62 12 0 0 0,-78-8 0 0 0,1 0 0 0 0,-1 0 0 0 0,-1 2 0 0 0,1 0 0 0 0,-1 0 0 0 0,24 19 0 0 0,72 66 0 0 0,-68-55 0 0 0,69 74 0 0 0,-84-84 0 0 0,-1 1 0 0 0,43 61 0 0 0,-67-84 0 0 0,1 0 0 0 0,-1-1 0 0 0,0 1 0 0 0,0 0 0 0 0,-1 0 0 0 0,2 8 0 0 0,8 19 0 0 0,-3-15 0 0 0,0 1 0 0 0,-1 0 0 0 0,0 0 0 0 0,-2 0 0 0 0,0 1 0 0 0,-1-1 0 0 0,-1 1 0 0 0,1 27 0 0 0,0 47 0 0 0,-1-67 0 0 0,-1-1 0 0 0,-2 1 0 0 0,0 0 0 0 0,-2 0 0 0 0,-5 28 0 0 0,-1-20 0 0 0,-1-2 0 0 0,-2 1 0 0 0,-1-1 0 0 0,-27 51 0 0 0,28-56 0 0 0,10-24 0 0 0,0 1 0 0 0,-1 0 0 0 0,1 0 0 0 0,-1 0 0 0 0,0-1 0 0 0,0 1 0 0 0,-5 5 0 0 0,-20 14 0 0 0,9 6 0 0 0,-9-10 0 0 0,12-4 0 0 0,12-12 0 0 0,1 0 0 0 0,-1 0 0 0 0,0 0 0 0 0,0 0 0 0 0,-1-1 0 0 0,1 1 0 0 0,-1-1 0 0 0,-5 3 0 0 0,-28 13 0 0 0,28-13 0 0 0,-1 0 0 0 0,0 0 0 0 0,0-1 0 0 0,0 0 0 0 0,-1-1 0 0 0,1 0 0 0 0,-1 0 0 0 0,0-2 0 0 0,-11 2 0 0 0,12-4 0 0 0,1 0 0 0 0,-1 0 0 0 0,1-1 0 0 0,-1 0 0 0 0,1 0 0 0 0,0-1 0 0 0,0-1 0 0 0,0 0 0 0 0,0 0 0 0 0,0 0 0 0 0,1-1 0 0 0,0-1 0 0 0,0 1 0 0 0,-9-10 0 0 0,-10-10 0 0 0,2 0 0 0 0,-34-46 0 0 0,49 58 0 0 0,-29-40 0 0 0,2-2 0 0 0,-29-59 0 0 0,52 82 0 0 0,2 0 0 0 0,0-2 0 0 0,3 1 0 0 0,0-1 0 0 0,3-1 0 0 0,0 1 0 0 0,3-1 0 0 0,0-56 0 0 0,4 78 0 0 0,0 0 0 0 0,0 0 0 0 0,1 1 0 0 0,1-1 0 0 0,0 1 0 0 0,1 0 0 0 0,0 0 0 0 0,1 0 0 0 0,1 1 0 0 0,-1-1 0 0 0,2 1 0 0 0,-1 0 0 0 0,2 1 0 0 0,10-13 0 0 0,13-15 0 0 0,1 1 0 0 0,2 2 0 0 0,56-45 0 0 0,-55 53 0 0 0,2 2 0 0 0,1 2 0 0 0,47-21 0 0 0,-64 33 0 0 0,-4 4 0 0 0,1 0 0 0 0,-1 1 0 0 0,2 1 0 0 0,-1 0 0 0 0,29-2 0 0 0,-6 0 0 0 0,-11 2 0 0 0,0 2 0 0 0,1 1 0 0 0,30 1 0 0 0,-45 2 0 0 0,0 0 0 0 0,-1 1 0 0 0,1 0 0 0 0,0 2 0 0 0,-1 0 0 0 0,0 0 0 0 0,23 11 0 0 0,96 60 0 0 0,-116-64 0 0 0,-1 1 0 0 0,0 1 0 0 0,-1 1 0 0 0,28 31 0 0 0,42 35 0 0 0,-56-46 0 0 0,17 23 0 0 0,-25-26 0 0 0,-18-26 0 0 0,0 1 0 0 0,0-1 0 0 0,0 1 0 0 0,-1 0 0 0 0,0 0 0 0 0,0 0 0 0 0,2 8 0 0 0,-3-8 0 0 0,0 0 0 0 0,1-1 0 0 0,-1 0 0 0 0,1 0 0 0 0,0 1 0 0 0,7 7 0 0 0,-7-9 0 0 0,1 1 0 0 0,-1-1 0 0 0,-1 1 0 0 0,1 0 0 0 0,-1-1 0 0 0,1 1 0 0 0,-1 0 0 0 0,-1 1 0 0 0,2 4 0 0 0,3 23 0 0 0,-2 0 0 0 0,0 55 0 0 0,-4-73 0 0 0,-1-1 0 0 0,-1 0 0 0 0,0 0 0 0 0,-1 0 0 0 0,0 0 0 0 0,-1 0 0 0 0,-1 0 0 0 0,-12 24 0 0 0,12-28 0 0 0,-1 0 0 0 0,0 0 0 0 0,0-1 0 0 0,-1 0 0 0 0,0-1 0 0 0,-12 12 0 0 0,14-17 0 0 0,0 1 0 0 0,-1-1 0 0 0,1 1 0 0 0,0-1 0 0 0,-1-1 0 0 0,0 1 0 0 0,0-1 0 0 0,0 0 0 0 0,0-1 0 0 0,0 1 0 0 0,0-1 0 0 0,0 0 0 0 0,0-1 0 0 0,-11 1 0 0 0,2-1 0 0 0,-1-1 0 0 0,0-1 0 0 0,1 0 0 0 0,-1-1 0 0 0,1 0 0 0 0,0-1 0 0 0,0-1 0 0 0,0 0 0 0 0,1-1 0 0 0,0-1 0 0 0,-22-14 0 0 0,-16-16 0 0 0,-48-46 0 0 0,94 77 0 0 0,-44-42 0 0 0,3-1 0 0 0,-55-75 0 0 0,82 96 0 0 0,-26-51 0 0 0,32 54 0 0 0,10 17 0 0 0,0-1 0 0 0,1 1 0 0 0,0-1 0 0 0,0 1 0 0 0,1-1 0 0 0,0 0 0 0 0,0 0 0 0 0,1 0 0 0 0,1 0 0 0 0,0-14 0 0 0,1 5 0 0 0,1-1 0 0 0,1 1 0 0 0,10-33 0 0 0,-12 46 0 0 0,1 1 0 0 0,0 0 0 0 0,0 0 0 0 0,0 0 0 0 0,0 0 0 0 0,1 0 0 0 0,-1 1 0 0 0,1-1 0 0 0,0 1 0 0 0,0-1 0 0 0,1 1 0 0 0,-1 0 0 0 0,1 0 0 0 0,3-2 0 0 0,26-25 0 0 0,-15 11 0 0 0,37-29 0 0 0,-36 32 0 0 0,-11 10 0 0 0,-1 0 0 0 0,1 1 0 0 0,1 0 0 0 0,-1 0 0 0 0,13-4 0 0 0,-8 3 0 0 0,2-1 0 0 0,1 1 0 0 0,0 1 0 0 0,0 1 0 0 0,30-5 0 0 0,6-2 0 0 0,-30 6 0 0 0,0 1 0 0 0,1 0 0 0 0,-1 2 0 0 0,1 1 0 0 0,-1 0 0 0 0,1 2 0 0 0,0 1 0 0 0,-1 0 0 0 0,0 2 0 0 0,0 0 0 0 0,0 2 0 0 0,0 0 0 0 0,-1 1 0 0 0,0 2 0 0 0,0 0 0 0 0,22 14 0 0 0,31 20 0 0 0,-2 4 0 0 0,119 99 0 0 0,-185-141 0 0 0,0 0 0 0 0,0 0 0 0 0,-1 1 0 0 0,1 0 0 0 0,-1-1 0 0 0,-1 2 0 0 0,9 12 0 0 0,21 31 0 0 0,-30-45 0 0 0,1 0 0 0 0,-1 1 0 0 0,0 0 0 0 0,0 0 0 0 0,-1 0 0 0 0,0 0 0 0 0,0 1 0 0 0,3 11 0 0 0,9 31 0 0 0,-2 0 0 0 0,-3 1 0 0 0,-1 0 0 0 0,-3 0 0 0 0,-1 53 0 0 0,-13-54 0 0 0,2-18 0 0 0,2-15 0 0 0,0 0 0 0 0,-1 0 0 0 0,0-1 0 0 0,-1 0 0 0 0,-1 0 0 0 0,-16 27 0 0 0,17-36 0 0 0,1 1 0 0 0,-1-2 0 0 0,0 1 0 0 0,-1-1 0 0 0,1 0 0 0 0,-1 0 0 0 0,0-1 0 0 0,0 1 0 0 0,-1-2 0 0 0,1 1 0 0 0,-1-1 0 0 0,-14 4 0 0 0,12-4 0 0 0,0 0 0 0 0,0-1 0 0 0,0 0 0 0 0,0-1 0 0 0,0 0 0 0 0,0-1 0 0 0,-1 0 0 0 0,1-1 0 0 0,0 1 0 0 0,-18-5 0 0 0,26 4 0 0 0,0 0 0 0 0,0 1 0 0 0,0-1 0 0 0,0 0 0 0 0,0 0 0 0 0,0 0 0 0 0,0-1 0 0 0,0 1 0 0 0,0 0 0 0 0,0-1 0 0 0,1 1 0 0 0,-1-1 0 0 0,1 0 0 0 0,-1 1 0 0 0,1-1 0 0 0,-2-2 0 0 0,-10-12 0 0 0,-11 0 0 0 0,-11-12 0 0 0,7-5 0 0 0,-44-66 0 0 0,62 82 0 0 0,1-1 0 0 0,0 0 0 0 0,1 0 0 0 0,1-1 0 0 0,1 0 0 0 0,-5-26 0 0 0,-2-14 0 0 0,7 38 0 0 0,1 0 0 0 0,1-1 0 0 0,1 0 0 0 0,1 0 0 0 0,1 0 0 0 0,1 0 0 0 0,3-24 0 0 0,1 33 0 0 0,0 1 0 0 0,1-1 0 0 0,0 1 0 0 0,1 0 0 0 0,0 1 0 0 0,1-1 0 0 0,1 1 0 0 0,-1 1 0 0 0,13-13 0 0 0,10-17 0 0 0,-17 27 0 0 0,0 0 0 0 0,1 1 0 0 0,0 1 0 0 0,0 0 0 0 0,2 1 0 0 0,-1 1 0 0 0,1 0 0 0 0,0 1 0 0 0,1 1 0 0 0,25-8 0 0 0,-13 8 0 0 0,1 2 0 0 0,-1 1 0 0 0,1 1 0 0 0,-1 1 0 0 0,58 5 0 0 0,-74-1 0 0 0,-1 1 0 0 0,1 1 0 0 0,-1 0 0 0 0,0 0 0 0 0,0 1 0 0 0,16 10 0 0 0,-17-10 0 0 0,150 93 0 0 0,-144-86 0 0 0,-2 0 0 0 0,1 2 0 0 0,-2 0 0 0 0,0 0 0 0 0,18 26 0 0 0,-27-34 0 0 0,-1 0 0 0 0,1-1 0 0 0,-1 1 0 0 0,2-1 0 0 0,8 8 0 0 0,-10-10 0 0 0,0 1 0 0 0,0 0 0 0 0,0 0 0 0 0,0 0 0 0 0,-1 0 0 0 0,1 1 0 0 0,-1-1 0 0 0,3 8 0 0 0,4 9 0 0 0,-1 0 0 0 0,-1 0 0 0 0,-1 1 0 0 0,-1 0 0 0 0,-1 0 0 0 0,4 41 0 0 0,-3 146 0 0 0,-6-163 0 0 0,0-26 0 0 0,-1 0 0 0 0,-2-1 0 0 0,-4 26 0 0 0,5-37 0 0 0,0-1 0 0 0,0 0 0 0 0,-1 1 0 0 0,0-1 0 0 0,0 0 0 0 0,0-1 0 0 0,-1 1 0 0 0,0 0 0 0 0,-1-1 0 0 0,1 0 0 0 0,-9 8 0 0 0,-16 23 0 0 0,24-30 0 0 0,0 1 0 0 0,0-2 0 0 0,0 1 0 0 0,-1-1 0 0 0,-10 9 0 0 0,11-11 0 0 0,2-3 0 0 0,-42 4 0 0 0,42-4 0 0 0,0-1 0 0 0,1 1 0 0 0,-1-1 0 0 0,1 0 0 0 0,-1 0 0 0 0,0 0 0 0 0,1 0 0 0 0,-1-1 0 0 0,1 1 0 0 0,-1-1 0 0 0,1 1 0 0 0,-1-1 0 0 0,1 0 0 0 0,-1 0 0 0 0,1 0 0 0 0,0 0 0 0 0,0-1 0 0 0,-1 1 0 0 0,1 0 0 0 0,0-1 0 0 0,0 0 0 0 0,0 1 0 0 0,0-1 0 0 0,1 0 0 0 0,-1 0 0 0 0,-2-3 0 0 0,-13-12 0 0 0,11 11 0 0 0,1 0 0 0 0,-1 0 0 0 0,1 0 0 0 0,0-1 0 0 0,1 1 0 0 0,-1-1 0 0 0,2 0 0 0 0,-7-13 0 0 0,-17-30 0 0 0,21 40 0 0 0,-7-7 0 0 0,2 0 0 0 0,0-1 0 0 0,1 0 0 0 0,1-1 0 0 0,0 0 0 0 0,2 0 0 0 0,-6-22 0 0 0,-2-23 0 0 0,-2-25 0 0 0,15 70 0 0 0,-2-12 0 0 0,2-1 0 0 0,3-38 0 0 0,0 62 0 0 0,0-1 0 0 0,0 1 0 0 0,1 0 0 0 0,0 0 0 0 0,0 0 0 0 0,1 0 0 0 0,0 0 0 0 0,1 0 0 0 0,-1 0 0 0 0,1 1 0 0 0,1 0 0 0 0,9-13 0 0 0,12-12 0 0 0,-23 26 0 0 0,1 0 0 0 0,0 1 0 0 0,0 0 0 0 0,0 0 0 0 0,0 0 0 0 0,1 1 0 0 0,0 0 0 0 0,0-1 0 0 0,0 2 0 0 0,1-1 0 0 0,-1 0 0 0 0,1 1 0 0 0,10-4 0 0 0,9-6 0 0 0,-20 10 0 0 0,1 0 0 0 0,-1 0 0 0 0,0 0 0 0 0,1 1 0 0 0,0 0 0 0 0,0 0 0 0 0,0 1 0 0 0,8-2 0 0 0,-4 2 0 0 0,0-1 0 0 0,0 1 0 0 0,1 1 0 0 0,-1-1 0 0 0,1 2 0 0 0,-1-1 0 0 0,0 1 0 0 0,0 1 0 0 0,1 0 0 0 0,-1 0 0 0 0,0 1 0 0 0,-1 1 0 0 0,16 6 0 0 0,-7-2 0 0 0,-13-6 0 0 0,-1 0 0 0 0,1 0 0 0 0,0 1 0 0 0,-1-1 0 0 0,1 1 0 0 0,-1 0 0 0 0,5 5 0 0 0,9 18 0 0 0,58 34 0 0 0,-58-35 0 0 0,9-8 0 0 0,-10 3 0 0 0,-1 1 0 0 0,26 43 0 0 0,-42-64 0 0 0,2 3 0 0 0,0-1 0 0 0,-1 1 0 0 0,0 0 0 0 0,0 0 0 0 0,0 0 0 0 0,0 0 0 0 0,0 0 0 0 0,-1 0 0 0 0,1 0 0 0 0,-1 4 0 0 0,7 17 0 0 0,4-6 0 0 0,-9-15 0 0 0,0 0 0 0 0,0 1 0 0 0,0-1 0 0 0,0 1 0 0 0,0 0 0 0 0,-1-1 0 0 0,1 1 0 0 0,-1 0 0 0 0,1 5 0 0 0,4 26 0 0 0,-2-20 0 0 0,-2 1 0 0 0,2 31 0 0 0,1 29 0 0 0,-2-57 0 0 0,-2-1 0 0 0,0 1 0 0 0,-1 0 0 0 0,-2 19 0 0 0,-2-17 0 0 0,2-4 0 0 0,-1 0 0 0 0,0-1 0 0 0,-1 0 0 0 0,-1 1 0 0 0,-12 27 0 0 0,10-31 0 0 0,-1 0 0 0 0,0-1 0 0 0,0 0 0 0 0,-1 0 0 0 0,-15 14 0 0 0,22-24 0 0 0,0 0 0 0 0,0 0 0 0 0,0 0 0 0 0,-1-1 0 0 0,1 1 0 0 0,-1-1 0 0 0,1 1 0 0 0,-1-1 0 0 0,1 0 0 0 0,-1 0 0 0 0,0 0 0 0 0,0 0 0 0 0,0 0 0 0 0,1 0 0 0 0,-1-1 0 0 0,0 0 0 0 0,0 1 0 0 0,0-1 0 0 0,0 0 0 0 0,0-1 0 0 0,0 1 0 0 0,0 0 0 0 0,1-1 0 0 0,-1 0 0 0 0,0 1 0 0 0,0-1 0 0 0,0 0 0 0 0,1 0 0 0 0,-1-1 0 0 0,1 1 0 0 0,-1-1 0 0 0,1 1 0 0 0,-3-3 0 0 0,-6-5 0 0 0,0 0 0 0 0,1-1 0 0 0,0-1 0 0 0,1 0 0 0 0,0 0 0 0 0,1 0 0 0 0,0-1 0 0 0,1 0 0 0 0,0-1 0 0 0,-8-22 0 0 0,0 4 0 0 0,4 7 0 0 0,1 0 0 0 0,1-1 0 0 0,2 0 0 0 0,0 0 0 0 0,1-1 0 0 0,2 0 0 0 0,0 0 0 0 0,1-38 0 0 0,3 58 0 0 0,1-1 0 0 0,-1 1 0 0 0,1 0 0 0 0,0 0 0 0 0,1 0 0 0 0,-1 0 0 0 0,1 0 0 0 0,0 0 0 0 0,5-9 0 0 0,1 2 0 0 0,0 1 0 0 0,1 0 0 0 0,17-17 0 0 0,2-4 0 0 0,-27 32 0 0 0,0-1 0 0 0,0 0 0 0 0,0 1 0 0 0,1-1 0 0 0,-1 1 0 0 0,0 0 0 0 0,1-1 0 0 0,-1 1 0 0 0,0 0 0 0 0,1 0 0 0 0,0 0 0 0 0,-1 0 0 0 0,1 0 0 0 0,0 0 0 0 0,-1 0 0 0 0,1 0 0 0 0,2 0 0 0 0,9-5 0 0 0,-2-5 0 0 0,-9 8 0 0 0,1 1 0 0 0,-1 0 0 0 0,1 0 0 0 0,-1 0 0 0 0,1 1 0 0 0,0-1 0 0 0,0 1 0 0 0,0-1 0 0 0,0 1 0 0 0,0 0 0 0 0,0 0 0 0 0,0 0 0 0 0,6 0 0 0 0,1-1 0 0 0,1 0 0 0 0,1 1 0 0 0,-1 0 0 0 0,0 1 0 0 0,0 0 0 0 0,0 1 0 0 0,0 0 0 0 0,0 0 0 0 0,0 2 0 0 0,0-1 0 0 0,0 1 0 0 0,-1 1 0 0 0,0 0 0 0 0,18 9 0 0 0,-25-11 0 0 0,0 0 0 0 0,0 0 0 0 0,0 0 0 0 0,0 1 0 0 0,-1-1 0 0 0,1 1 0 0 0,-1 0 0 0 0,4 5 0 0 0,18 19 0 0 0,43 42 0 0 0,-59-60 0 0 0,-1-1 0 0 0,0 1 0 0 0,0 1 0 0 0,-1-1 0 0 0,-1 1 0 0 0,9 19 0 0 0,7 12 0 0 0,-17-35 0 0 0,0 0 0 0 0,0 1 0 0 0,-1-1 0 0 0,0 1 0 0 0,0 0 0 0 0,-1 0 0 0 0,0 0 0 0 0,0 0 0 0 0,0 0 0 0 0,0 14 0 0 0,10 45 0 0 0,-6-41 0 0 0,-2 1 0 0 0,3 44 0 0 0,-7-36 0 0 0,1-12 0 0 0,0 0 0 0 0,-2 0 0 0 0,-1 0 0 0 0,0 0 0 0 0,-2 0 0 0 0,0 0 0 0 0,-11 31 0 0 0,8-32 0 0 0,6-14 0 0 0,-1 0 0 0 0,0 0 0 0 0,-1 0 0 0 0,0 0 0 0 0,0 0 0 0 0,-7 11 0 0 0,-51 42 0 0 0,53-50 0 0 0,5-6 0 0 0,1-1 0 0 0,-1 0 0 0 0,0 0 0 0 0,0 0 0 0 0,0 0 0 0 0,0-1 0 0 0,-1 1 0 0 0,1-1 0 0 0,-1 0 0 0 0,0 0 0 0 0,-5 2 0 0 0,-4 3 0 0 0,0-1 0 0 0,0-1 0 0 0,-29 8 0 0 0,40-12 0 0 0,-1 0 0 0 0,0-1 0 0 0,0 1 0 0 0,1-1 0 0 0,-1 0 0 0 0,0 1 0 0 0,0-1 0 0 0,0-1 0 0 0,1 1 0 0 0,-1 0 0 0 0,0-1 0 0 0,0 1 0 0 0,1-1 0 0 0,-1 0 0 0 0,0 0 0 0 0,1 0 0 0 0,-1 0 0 0 0,1 0 0 0 0,-1-1 0 0 0,1 1 0 0 0,-1-1 0 0 0,1 1 0 0 0,0-1 0 0 0,0 0 0 0 0,0 0 0 0 0,0 0 0 0 0,0 0 0 0 0,-2-3 0 0 0,-8-20 0 0 0,1-1 0 0 0,1-1 0 0 0,2 1 0 0 0,0-1 0 0 0,2-1 0 0 0,1 1 0 0 0,1-1 0 0 0,1 0 0 0 0,2-47 0 0 0,1 62 0 0 0,2 1 0 0 0,-1 0 0 0 0,2-1 0 0 0,0 1 0 0 0,0 0 0 0 0,1 0 0 0 0,0 1 0 0 0,1-1 0 0 0,9-14 0 0 0,7-9 0 0 0,36-46 0 0 0,-44 64 0 0 0,3-7 0 0 0,-14 22 0 0 0,-1-1 0 0 0,1 1 0 0 0,-1-1 0 0 0,1 1 0 0 0,0 0 0 0 0,0 0 0 0 0,0 0 0 0 0,1 0 0 0 0,-1 0 0 0 0,0 0 0 0 0,1 0 0 0 0,-1 1 0 0 0,1-1 0 0 0,-1 1 0 0 0,5-2 0 0 0,26-21 0 0 0,-27 19 0 0 0,0 0 0 0 0,0 1 0 0 0,0-1 0 0 0,0 1 0 0 0,8-3 0 0 0,62-12 0 0 0,-48 17 0 0 0,-21 2 0 0 0,0 0 0 0 0,0 1 0 0 0,0 0 0 0 0,0 0 0 0 0,0 0 0 0 0,0 1 0 0 0,-1 0 0 0 0,1 1 0 0 0,-1-1 0 0 0,1 1 0 0 0,-1 1 0 0 0,0-1 0 0 0,0 1 0 0 0,0 0 0 0 0,-1 0 0 0 0,1 1 0 0 0,-1-1 0 0 0,0 1 0 0 0,-1 1 0 0 0,1-1 0 0 0,-1 1 0 0 0,0-1 0 0 0,0 1 0 0 0,-1 0 0 0 0,6 13 0 0 0,9 12 0 0 0,-15-27 0 0 0,-1 0 0 0 0,1 0 0 0 0,-1 0 0 0 0,0 1 0 0 0,0-1 0 0 0,0 1 0 0 0,-1-1 0 0 0,0 1 0 0 0,1 6 0 0 0,20 66 0 0 0,-18-64 0 0 0,0-1 0 0 0,0 1 0 0 0,-1 0 0 0 0,0 0 0 0 0,1 23 0 0 0,-3 55 0 0 0,1-32 0 0 0,-6 66 0 0 0,1-113 0 0 0,0 0 0 0 0,-1 0 0 0 0,0-1 0 0 0,-7 12 0 0 0,-7 23 0 0 0,17-41 0 0 0,-1 0 0 0 0,0 0 0 0 0,0-1 0 0 0,0 1 0 0 0,0-1 0 0 0,-1 1 0 0 0,0-1 0 0 0,0 0 0 0 0,0 0 0 0 0,0 0 0 0 0,-1 0 0 0 0,1-1 0 0 0,-1 1 0 0 0,0-1 0 0 0,0 0 0 0 0,-1 0 0 0 0,1 0 0 0 0,-10 3 0 0 0,12-5 0 0 0,0 0 0 0 0,0-1 0 0 0,0 1 0 0 0,0-1 0 0 0,-1 1 0 0 0,1-1 0 0 0,0 0 0 0 0,0 0 0 0 0,-1 0 0 0 0,1 0 0 0 0,0-1 0 0 0,0 1 0 0 0,0 0 0 0 0,-1-1 0 0 0,1 0 0 0 0,0 1 0 0 0,0-1 0 0 0,0 0 0 0 0,-3-2 0 0 0,2 0 0 0 0,0 0 0 0 0,0-1 0 0 0,1 1 0 0 0,-1 0 0 0 0,1-1 0 0 0,0 0 0 0 0,0 0 0 0 0,-2-4 0 0 0,-12-23 0 0 0,4 7 0 0 0,2 0 0 0 0,1-1 0 0 0,1 0 0 0 0,1-1 0 0 0,1 1 0 0 0,-6-54 0 0 0,8 31 0 0 0,-8-135 0 0 0,12 174 0 0 0,0 1 0 0 0,1-1 0 0 0,0 0 0 0 0,1 1 0 0 0,0-1 0 0 0,0 1 0 0 0,0-1 0 0 0,1 1 0 0 0,1 0 0 0 0,-1 0 0 0 0,10-14 0 0 0,-4-2 0 0 0,-8 21 0 0 0,0 0 0 0 0,0 0 0 0 0,0 0 0 0 0,0 0 0 0 0,1 0 0 0 0,-1 0 0 0 0,1 1 0 0 0,0-1 0 0 0,0 0 0 0 0,0 1 0 0 0,2-3 0 0 0,24-12 0 0 0,-13-1 0 0 0,-13 14 0 0 0,1 1 0 0 0,0 0 0 0 0,0-1 0 0 0,1 1 0 0 0,-1 0 0 0 0,0 1 0 0 0,1-1 0 0 0,0 0 0 0 0,4-1 0 0 0,0-1 0 0 0,-5 3 0 0 0,1-1 0 0 0,0 1 0 0 0,0 0 0 0 0,0 0 0 0 0,0 0 0 0 0,0 1 0 0 0,1 0 0 0 0,-1-1 0 0 0,0 1 0 0 0,1 1 0 0 0,-1-1 0 0 0,1 1 0 0 0,-1-1 0 0 0,1 1 0 0 0,-1 1 0 0 0,1-1 0 0 0,-1 1 0 0 0,8 1 0 0 0,-8-1 0 0 0,0-1 0 0 0,0 1 0 0 0,0 0 0 0 0,0 0 0 0 0,-1 0 0 0 0,1 0 0 0 0,0 1 0 0 0,-1 0 0 0 0,1 0 0 0 0,-1 0 0 0 0,1 0 0 0 0,-1 0 0 0 0,0 1 0 0 0,0-1 0 0 0,0 1 0 0 0,0 0 0 0 0,-1 0 0 0 0,1 0 0 0 0,-1 0 0 0 0,1 0 0 0 0,1 4 0 0 0,-3-4 0 0 0,1 0 0 0 0,0 0 0 0 0,-1 0 0 0 0,1 0 0 0 0,0-1 0 0 0,1 1 0 0 0,-1-1 0 0 0,0 0 0 0 0,1 1 0 0 0,3 2 0 0 0,25 24 0 0 0,-18-11 0 0 0,4 2 0 0 0,-2 1 0 0 0,0 0 0 0 0,-1 1 0 0 0,-2 0 0 0 0,15 34 0 0 0,24 88 0 0 0,-47-128 0 0 0,2 2 0 0 0,-1 0 0 0 0,-1 0 0 0 0,-1 0 0 0 0,1 37 0 0 0,-3-24 0 0 0,-7 119 0 0 0,4-132 0 0 0,-1 1 0 0 0,-1-1 0 0 0,-1 0 0 0 0,0 0 0 0 0,-15 33 0 0 0,-17-7 0 0 0,36-42 0 0 0,0 0 0 0 0,-1 0 0 0 0,1 0 0 0 0,-1 0 0 0 0,0 0 0 0 0,1 0 0 0 0,-1-1 0 0 0,0 1 0 0 0,0-1 0 0 0,0 1 0 0 0,0-1 0 0 0,0 0 0 0 0,-1 0 0 0 0,1 1 0 0 0,0-2 0 0 0,0 1 0 0 0,-1 0 0 0 0,1 0 0 0 0,-1-1 0 0 0,1 1 0 0 0,0-1 0 0 0,-1 0 0 0 0,1 0 0 0 0,-1 0 0 0 0,1 0 0 0 0,-1 0 0 0 0,-2-1 0 0 0,1 1 0 0 0,0-1 0 0 0,0 0 0 0 0,0 0 0 0 0,0 0 0 0 0,0 0 0 0 0,0-1 0 0 0,0 0 0 0 0,1 1 0 0 0,-1-1 0 0 0,0-1 0 0 0,1 1 0 0 0,0 0 0 0 0,-1-1 0 0 0,-4-5 0 0 0,0-3 0 0 0,0 1 0 0 0,0-1 0 0 0,1-1 0 0 0,1 1 0 0 0,0-1 0 0 0,-8-23 0 0 0,-12-22 0 0 0,21 48 0 0 0,0-1 0 0 0,0 1 0 0 0,1-1 0 0 0,0 0 0 0 0,1 0 0 0 0,-4-20 0 0 0,1-15 0 0 0,3-1 0 0 0,1 0 0 0 0,7-77 0 0 0,-2 112 0 0 0,1 0 0 0 0,0 0 0 0 0,0 0 0 0 0,1 1 0 0 0,7-11 0 0 0,21-36-7 0 0,-32 56 6 0 0,1-2-4 0 0,1-1-1 0 0,-1 1 1 0 0,1 0 0 0 0,0 0-1 0 0,0 0 1 0 0,0 0 0 0 0,1 0-1 0 0,6-4 1 0 0,14-8-10 0 0,-22 13 10 0 0,1 0 0 0 0,0 0-1 0 0,1 0 1 0 0,-1 1-1 0 0,0-1 1 0 0,0 1-1 0 0,1-1 1 0 0,-1 1 0 0 0,1 0-1 0 0,-1 0 1 0 0,1 1-1 0 0,0-1 1 0 0,-1 1-1 0 0,7 0 1 0 0,-8 0 1 0 0,41 3-61 0 0,-41-3 64 0 0,1 1-1 0 0,-1-1 0 0 0,0 1 0 0 0,0 0 0 0 0,1 0 0 0 0,-1 0 1 0 0,0 0-1 0 0,0 0 0 0 0,0 0 0 0 0,0 0 0 0 0,0 1 1 0 0,0-1-1 0 0,-1 1 0 0 0,1-1 0 0 0,0 1 0 0 0,-1 0 1 0 0,3 3-1 0 0,24 36-18 0 0,-23-35 27 0 0,0 0 0 0 0,0 0 0 0 0,-1 1-1 0 0,0 0 1 0 0,0 0 0 0 0,-1 0 0 0 0,5 13-1 0 0,14 56 35 0 0,-14-55-24 0 0,-2 1 0 0 0,0-1 0 0 0,-1 1-1 0 0,-1 1 1 0 0,1 29 0 0 0,4 57 53 0 0,-9-77-66 0 0,0 5-3 0 0,-1 0 1 0 0,-6 37 0 0 0,6-63-3 0 0,-1-1 1 0 0,-1 0 0 0 0,0 0 0 0 0,0-1 0 0 0,-1 1 0 0 0,0-1 0 0 0,-1 1 0 0 0,0-1-1 0 0,0 0 1 0 0,-1-1 0 0 0,-12 15 0 0 0,15-15 0 0 0,2-7 0 0 0,1 0 0 0 0,-1 1 0 0 0,1-1 0 0 0,-1 0 0 0 0,0 0 0 0 0,1 1 0 0 0,-1-1 0 0 0,0 0 0 0 0,0 0 0 0 0,0 0 0 0 0,0 0 0 0 0,0 0 0 0 0,0 0 0 0 0,0 0 0 0 0,0 0 0 0 0,0-1 0 0 0,-1 1 0 0 0,1 0 0 0 0,0-1 0 0 0,-1 1 0 0 0,-1 0 0 0 0,2 0 0 0 0,-1 0 0 0 0,1 1 0 0 0,-1-1 0 0 0,1 0 0 0 0,-1-1 0 0 0,1 1 0 0 0,-1 0 0 0 0,0 0 0 0 0,1-1 0 0 0,-1 1 0 0 0,0-1 0 0 0,0 1 0 0 0,0-1 0 0 0,1 0 0 0 0,-1 0 0 0 0,0 0 0 0 0,0 0 0 0 0,0 0 0 0 0,0 0 0 0 0,1 0 0 0 0,-1-1 0 0 0,0 1 0 0 0,0 0 0 0 0,1-1 0 0 0,-1 0 0 0 0,0 1 0 0 0,1-1 0 0 0,-1 0 0 0 0,0 0 0 0 0,1 0 0 0 0,-3-2 0 0 0,3 2 0 0 0,1 1 0 0 0,-1-1 0 0 0,0 0 0 0 0,1 1 0 0 0,-1-1 0 0 0,0 0 0 0 0,0 1 0 0 0,0-1 0 0 0,0 1 0 0 0,0 0 0 0 0,0-1 0 0 0,0 1 0 0 0,0 0 0 0 0,0-1 0 0 0,0 1 0 0 0,0 0 0 0 0,0 0 0 0 0,-1 0 0 0 0,1 0 0 0 0,0 0 0 0 0,0 0 0 0 0,0-1 0 0 0,0 1 0 0 0,0 0 0 0 0,1 0 0 0 0,-1 0 0 0 0,0-1 0 0 0,0 1 0 0 0,0-1 0 0 0,0 1 0 0 0,0 0 0 0 0,1-1 0 0 0,-1 0 0 0 0,0 1 0 0 0,0-1 0 0 0,1 1 0 0 0,-1-1 0 0 0,0 0 0 0 0,1 1 0 0 0,-1-1 0 0 0,1 0 0 0 0,-1 0 0 0 0,1 0 0 0 0,-1 1 0 0 0,1-1 0 0 0,0 0 0 0 0,-1 0 0 0 0,1-1 0 0 0,-20-42 0 0 0,13 32 0 0 0,1-2 0 0 0,1 1 0 0 0,0 0 0 0 0,0-1 0 0 0,1 0 0 0 0,1 0 0 0 0,-1-15 0 0 0,-3-38 0 0 0,4 49 0 0 0,0-1 0 0 0,2 0 0 0 0,0-1 0 0 0,1 1 0 0 0,1 0 0 0 0,1 0 0 0 0,5-27 0 0 0,-5 39 0 0 0,0 0 0 0 0,1 0 0 0 0,0 0 0 0 0,0 0 0 0 0,0 1 0 0 0,1-1 0 0 0,0 1 0 0 0,0 0 0 0 0,1 0 0 0 0,0 0 0 0 0,6-5 0 0 0,6-9-9 0 0,-14 15 4 0 0,0 1 1 0 0,0-1 0 0 0,0 1 0 0 0,1 0-1 0 0,0 0 1 0 0,0 1 0 0 0,0-1-1 0 0,0 1 1 0 0,0-1 0 0 0,1 1 0 0 0,0 1-1 0 0,-1-1 1 0 0,1 1 0 0 0,0 0-1 0 0,0 0 1 0 0,1 0 0 0 0,-1 0 0 0 0,8 0-1 0 0,-10 2 2 0 0,0 0 0 0 0,1 0 0 0 0,-1 0 0 0 0,0 1 0 0 0,1-1 0 0 0,-1 1 0 0 0,0 0 0 0 0,0 0 0 0 0,1 0 0 0 0,-1 0 0 0 0,0 1 0 0 0,0-1 0 0 0,0 1 0 0 0,-1 0 0 0 0,1 0 0 0 0,0 0 0 0 0,-1 0 0 0 0,1 0 0 0 0,-1 0 0 0 0,1 1 0 0 0,-1 0 0 0 0,0-1 0 0 0,0 1 0 0 0,0 0 0 0 0,-1 0 0 0 0,1 0 0 0 0,-1 0 0 0 0,0 0 0 0 0,1 0 0 0 0,0 6 0 0 0,-1-7 4 0 0,-1 0 0 0 0,1 0-1 0 0,-1 0 1 0 0,1 0 0 0 0,0 0 0 0 0,0 0-1 0 0,-1 0 1 0 0,2 0 0 0 0,-1-1 0 0 0,0 1 0 0 0,0 0-1 0 0,0-1 1 0 0,1 1 0 0 0,1 1 0 0 0,-1-1-1 0 0,0 0 1 0 0,0 0 0 0 0,0 0-1 0 0,-1 0 1 0 0,1 1 0 0 0,-1-1-1 0 0,1 1 1 0 0,-1-1-1 0 0,0 1 1 0 0,1 3 0 0 0,20 37 13 0 0,-16-33-14 0 0,0 0 0 0 0,-1 1 1 0 0,0 0-1 0 0,-1 0 0 0 0,5 20 1 0 0,0 105 15 0 0,-7-110 1 0 0,-1-1 1 0 0,-1 1 0 0 0,-1-1 0 0 0,-2 1 0 0 0,-5 24-1 0 0,-16 3 5 0 0,13-33-17 0 0,-2 1-5 0 0,0-1 0 0 0,-2-1 0 0 0,0 0 0 0 0,-20 18 0 0 0,23-25 0 0 0,10-9 0 0 0,-1 0 0 0 0,1-1 0 0 0,-1 1 0 0 0,0-1 0 0 0,0 0 0 0 0,0 0 0 0 0,0 0 0 0 0,0 0 0 0 0,-6 2 0 0 0,-19 12 0 0 0,16-9 0 0 0,-1 0 0 0 0,0-2 0 0 0,0 1 0 0 0,0-1 0 0 0,-18 3 0 0 0,-29 12 0 0 0,40-12 0 0 0,-1-1 0 0 0,-1-1 0 0 0,1-2 0 0 0,-34 5 0 0 0,-95 0 0 0 0,91-7 0 0 0,-1 0 0 0 0,29-2 0 0 0,1 1 0 0 0,-35 7 0 0 0,-18 16 0 0 0,81-23 0 0 0,0 0 0 0 0,0 0 0 0 0,1 0 0 0 0,-1 1 0 0 0,0-1 0 0 0,1 0 0 0 0,-1 1 0 0 0,1-1 0 0 0,0 1 0 0 0,-1-1 0 0 0,1 1 0 0 0,0 0 0 0 0,0-1 0 0 0,0 1 0 0 0,0 0 0 0 0,1 0 0 0 0,-1 0 0 0 0,0 0 0 0 0,1 0 0 0 0,-1 2 0 0 0,-11 22 0 0 0,10-23 0 0 0,0 1 0 0 0,0-1 0 0 0,0 1 0 0 0,1-1 0 0 0,0 1 0 0 0,0 0 0 0 0,0-1 0 0 0,0 1 0 0 0,1 0 0 0 0,-1 0 0 0 0,1 0 0 0 0,0 6 0 0 0,-7 32 0 0 0,6-36 0 0 0,0 0 0 0 0,0 0 0 0 0,0 0 0 0 0,1 0 0 0 0,0 0 0 0 0,0 0 0 0 0,2 11 0 0 0,-1 3 0 0 0,-2-17 0 0 0,-1 0 0 0 0,1-1 0 0 0,0 1 0 0 0,-1-1 0 0 0,0 1 0 0 0,1-1 0 0 0,-1 0 0 0 0,0 1 0 0 0,-1-1 0 0 0,1 0 0 0 0,0 0 0 0 0,0 0 0 0 0,-1-1 0 0 0,1 1 0 0 0,-4 1 0 0 0,-6 6 0 0 0,1-1 0 0 0,-1-1 0 0 0,1 0 0 0 0,-1-1 0 0 0,0-1 0 0 0,-1 0 0 0 0,-12 4 0 0 0,-85 21 0 0 0,-21 5 0 0 0,79-19 0 0 0,-85 14 0 0 0,69-16 0 0 0,50-9 0 0 0,0-1 0 0 0,-36 3 0 0 0,-93 2 0 0 0,78-2 0 0 0,0-4 0 0 0,-1-3 0 0 0,-71-9 0 0 0,60-2 0 0 0,2-3 0 0 0,-140-45 0 0 0,143 34 0 0 0,43 16 0 0 0,0-2 0 0 0,1-1 0 0 0,0-2 0 0 0,1-1 0 0 0,-37-24 0 0 0,37 21 0 0 0,29 17 0 0 0,0 0 0 0 0,0 0 0 0 0,1 0 0 0 0,-1 0 0 0 0,0 0 0 0 0,0 0 0 0 0,1 0 0 0 0,-1-1 0 0 0,1 1 0 0 0,-1-1 0 0 0,1 1 0 0 0,0-1 0 0 0,-1 0 0 0 0,1 1 0 0 0,0-1 0 0 0,0 0 0 0 0,-1-3 0 0 0,-16-16 0 0 0,16 19 0 0 0,0 1 0 0 0,1-1 0 0 0,-1 0 0 0 0,0 1 0 0 0,1-1 0 0 0,-1 0 0 0 0,1 0 0 0 0,0-1 0 0 0,-1 1 0 0 0,0-3 0 0 0,-1-3 0 0 0,1-1 0 0 0,-1 0 0 0 0,2 0 0 0 0,-1 0 0 0 0,1 0 0 0 0,1-17 0 0 0,0 21 0 0 0,0-1 0 0 0,0 1 0 0 0,1-1 0 0 0,0 1 0 0 0,0-1 0 0 0,0 1 0 0 0,1 0 0 0 0,0 0 0 0 0,0 0 0 0 0,0 0 0 0 0,1 0 0 0 0,-1 0 0 0 0,5-5 0 0 0,-5 8 0 0 0,3-4 0 0 0,0 1 0 0 0,-1-1 0 0 0,1 1 0 0 0,-1-1 0 0 0,4-10 0 0 0,-6 12 0 0 0,0 0 0 0 0,1 0 0 0 0,-1 0 0 0 0,1 0 0 0 0,0 1 0 0 0,0-1 0 0 0,0 1 0 0 0,0-1 0 0 0,6-3 0 0 0,2-4 0 0 0,5-6 0 0 0,0 0 0 0 0,1 2 0 0 0,1 0 0 0 0,0 1 0 0 0,31-18 0 0 0,2-2 0 0 0,0 8 0 0 0,-10 7 0 0 0,7-14 0 0 0,62-15 0 0 0,-46 32 0 0 0,-13 5 0 0 0,-13 0 0 0 0,-1 2 0 0 0,2 2 0 0 0,-1 1 0 0 0,1 2 0 0 0,0 2 0 0 0,0 1 0 0 0,-1 2 0 0 0,45 7 0 0 0,-70-4 0 0 0,1 0 0 0 0,0 1 0 0 0,-1 0 0 0 0,1 1 0 0 0,-2 0 0 0 0,16 10 0 0 0,-19-1 0 0 0,-9-13 0 0 0,1 0 0 0 0,-1-1 0 0 0,1 1 0 0 0,-1-1 0 0 0,1 1 0 0 0,0 0 0 0 0,-1-1 0 0 0,1 0 0 0 0,0 1 0 0 0,0-1 0 0 0,0 1 0 0 0,0-1 0 0 0,2 1 0 0 0,1 4 0 0 0,1 0 0 0 0,-1 0 0 0 0,0 1 0 0 0,0-1 0 0 0,-1 1 0 0 0,0 0 0 0 0,0 0 0 0 0,0 0 0 0 0,-1 0 0 0 0,0 0 0 0 0,-1 1 0 0 0,1-1 0 0 0,-1 1 0 0 0,-1-1 0 0 0,0 9 0 0 0,0 7 0 0 0,-2-1 0 0 0,0 0 0 0 0,-1 0 0 0 0,-8 23 0 0 0,10-40 0 0 0,0-1 0 0 0,-1 0 0 0 0,0 1 0 0 0,0-1 0 0 0,0 0 0 0 0,-1 0 0 0 0,1 0 0 0 0,-1 0 0 0 0,0-1 0 0 0,0 1 0 0 0,-7 5 0 0 0,-17 23 0 0 0,19-19 0 0 0,-1-1 0 0 0,0 0 0 0 0,-1 0 0 0 0,0-1 0 0 0,-1-1 0 0 0,0 0 0 0 0,0 0 0 0 0,-1-1 0 0 0,-1 0 0 0 0,0-1 0 0 0,0-1 0 0 0,-19 8 0 0 0,-21 2 0 0 0,28-8 0 0 0,0-1 0 0 0,0-1 0 0 0,-1-1 0 0 0,0-2 0 0 0,-40 2 0 0 0,18-5 0 0 0,-92-13 0 0 0,132 10 0 0 0,0 0 0 0 0,0-1 0 0 0,0 0 0 0 0,1 0 0 0 0,-1-1 0 0 0,1 0 0 0 0,0 0 0 0 0,-10-8 0 0 0,-19-11 0 0 0,10 4 0 0 0,0-1 0 0 0,1-1 0 0 0,1-2 0 0 0,-41-49 0 0 0,-1 0 0 0 0,60 66 0 0 0,1 0 0 0 0,-1 0 0 0 0,1-1 0 0 0,0 0 0 0 0,1 0 0 0 0,-1 0 0 0 0,1-1 0 0 0,1 0 0 0 0,-4-9 0 0 0,-18-26 0 0 0,23 40 0 0 0,-1 0 0 0 0,1 0 0 0 0,0-1 0 0 0,0 1 0 0 0,0 0 0 0 0,0-1 0 0 0,1 1 0 0 0,0-1 0 0 0,-1 0 0 0 0,1 1 0 0 0,0-1 0 0 0,1 0 0 0 0,-1 0 0 0 0,0-5 0 0 0,-1-22 0 0 0,1 26 0 0 0,0 0 0 0 0,0-1 0 0 0,0 1 0 0 0,1 0 0 0 0,0 0 0 0 0,0-1 0 0 0,1 1 0 0 0,-1 0 0 0 0,1 0 0 0 0,0-1 0 0 0,0 1 0 0 0,1 0 0 0 0,-1 0 0 0 0,4-7 0 0 0,25-8 0 0 0,-16 4 0 0 0,-11 13 0 0 0,-1 0 0 0 0,1 0 0 0 0,0 0 0 0 0,0 0 0 0 0,0 1 0 0 0,0 0 0 0 0,0-1 0 0 0,6-2 0 0 0,101-51 0 0 0,-99 52 0 0 0,1 0 0 0 0,-1 1 0 0 0,1 0 0 0 0,0 1 0 0 0,0 0 0 0 0,13 0 0 0 0,12-2 0 0 0,55-6 0 0 0,-1 5 0 0 0,1 4 0 0 0,0 4 0 0 0,177 29 0 0 0,-236-28 0 0 0,-1 2 0 0 0,0 1 0 0 0,0 2 0 0 0,-1 1 0 0 0,59 28 0 0 0,-87-35 0 0 0,0 0 0 0 0,0 0 0 0 0,-1 0 0 0 0,1 1 0 0 0,-1-1 0 0 0,0 1 0 0 0,0-1 0 0 0,0 1 0 0 0,-1 0 0 0 0,1 0 0 0 0,-1 0 0 0 0,0 0 0 0 0,0 0 0 0 0,0 0 0 0 0,-1 0 0 0 0,1 7 0 0 0,-1-5 0 0 0,-1 0 0 0 0,0 0 0 0 0,0 0 0 0 0,0 0 0 0 0,-1 0 0 0 0,1-1 0 0 0,-2 1 0 0 0,1-1 0 0 0,0 1 0 0 0,-1-1 0 0 0,0 0 0 0 0,-1 0 0 0 0,-6 9 0 0 0,-5 2 0 0 0,0-1 0 0 0,-26 21 0 0 0,7-7 0 0 0,-30 18 0 0 0,17-14 0 0 0,30-21 0 0 0,0-1 0 0 0,-1 0 0 0 0,0-2 0 0 0,-1 0 0 0 0,-30 10 0 0 0,-7 4 0 0 0,44-17 0 0 0,-38 16 0 0 0,0-1 0 0 0,-69 18 0 0 0,95-32 0 0 0,0-2 0 0 0,0 0 0 0 0,0-1 0 0 0,-1-2 0 0 0,1 0 0 0 0,-1-2 0 0 0,1-1 0 0 0,-1-1 0 0 0,-35-6 0 0 0,33 2 0 0 0,18 5 0 0 0,0-1 0 0 0,0 0 0 0 0,0-1 0 0 0,0 0 0 0 0,-11-6 0 0 0,-23-18 0 0 0,9 14 0 0 0,21 8 0 0 0,1 0 0 0 0,0-1 0 0 0,-22-13 0 0 0,-7-13 0 0 0,40 32 0 0 0,0-1 0 0 0,0 1 0 0 0,0-1 0 0 0,0 0 0 0 0,0 1 0 0 0,0-1 0 0 0,0 0 0 0 0,1 0 0 0 0,-1 0 0 0 0,0 0 0 0 0,0 0 0 0 0,1 0 0 0 0,-1 0 0 0 0,1 0 0 0 0,-1 0 0 0 0,1 0 0 0 0,-1 0 0 0 0,1 0 0 0 0,0 0 0 0 0,-1-1 0 0 0,1 1 0 0 0,0 0 0 0 0,0 0 0 0 0,0 0 0 0 0,0 0 0 0 0,0-2 0 0 0,-4-16 0 0 0,2 14 0 0 0,1 1 0 0 0,0 0 0 0 0,1 0 0 0 0,-1 0 0 0 0,1 0 0 0 0,0 0 0 0 0,0-1 0 0 0,0 1 0 0 0,0 0 0 0 0,1 0 0 0 0,0 0 0 0 0,0-1 0 0 0,0 1 0 0 0,0 0 0 0 0,0 0 0 0 0,1 1 0 0 0,0-1 0 0 0,0 0 0 0 0,0 0 0 0 0,0 1 0 0 0,1-1 0 0 0,3-4 0 0 0,24-6 0 0 0,-14 0 0 0 0,-15 12 0 0 0,1 0 0 0 0,0 0 0 0 0,0 1 0 0 0,0-1 0 0 0,0 1 0 0 0,1 0 0 0 0,-1-1 0 0 0,0 1 0 0 0,1 0 0 0 0,-1 0 0 0 0,0 0 0 0 0,1 1 0 0 0,-1-1 0 0 0,5 0 0 0 0,-2 0 0 0 0,1-1 0 0 0,-1 0 0 0 0,0 1 0 0 0,0-1 0 0 0,0-1 0 0 0,-1 1 0 0 0,1-1 0 0 0,6-4 0 0 0,-7 4 0 0 0,0 0 0 0 0,0 0 0 0 0,0 1 0 0 0,1-1 0 0 0,-1 1 0 0 0,1 1 0 0 0,-1-1 0 0 0,1 0 0 0 0,0 1 0 0 0,5-1 0 0 0,118-22 0 0 0,-92 16 0 0 0,0 1 0 0 0,1 2 0 0 0,43-2 0 0 0,-48 7 0 0 0,0 2 0 0 0,63 10 0 0 0,-83-10 0 0 0,1 2 0 0 0,-1-1 0 0 0,-1 2 0 0 0,1 0 0 0 0,0 0 0 0 0,-1 1 0 0 0,0 0 0 0 0,0 1 0 0 0,-1 0 0 0 0,12 11 0 0 0,26 23 0 0 0,-47-40 0 0 0,1 1 0 0 0,-1-1 0 0 0,1 0 0 0 0,-1 0 0 0 0,0 0 0 0 0,1 1 0 0 0,-1-1 0 0 0,0 1 0 0 0,0-1 0 0 0,0 1 0 0 0,0-1 0 0 0,0 1 0 0 0,0 0 0 0 0,0-1 0 0 0,-1 1 0 0 0,2 3 0 0 0,4 8 0 0 0,-4-9 0 0 0,0-3 0 0 0,0 1 0 0 0,-1 0 0 0 0,1 0 0 0 0,-1-1 0 0 0,1 1 0 0 0,-1 0 0 0 0,0 0 0 0 0,0 0 0 0 0,0 1 0 0 0,0-1 0 0 0,0 0 0 0 0,0 0 0 0 0,-1 1 0 0 0,1-1 0 0 0,-1 0 0 0 0,1 4 0 0 0,3 18 0 0 0,-2-12 0 0 0,-1 0 0 0 0,-1 0 0 0 0,0 0 0 0 0,-3 23 0 0 0,-1 1 0 0 0,5-31 0 0 0,-1-1 0 0 0,0 0 0 0 0,-1 1 0 0 0,1-1 0 0 0,-1 0 0 0 0,0 0 0 0 0,0 0 0 0 0,0 1 0 0 0,-1-1 0 0 0,1 0 0 0 0,-1 0 0 0 0,0-1 0 0 0,0 1 0 0 0,-1 0 0 0 0,1-1 0 0 0,-1 1 0 0 0,-4 4 0 0 0,-9 5 0 0 0,12-10 0 0 0,1 0 0 0 0,-1 0 0 0 0,0 0 0 0 0,1 1 0 0 0,-1-1 0 0 0,1 1 0 0 0,-5 8 0 0 0,-1-1 0 0 0,-1 0 0 0 0,0 0 0 0 0,-1-1 0 0 0,-16 12 0 0 0,-3 3 0 0 0,7-8 0 0 0,0 0 0 0 0,0-2 0 0 0,-2 0 0 0 0,0-2 0 0 0,0-1 0 0 0,-1 0 0 0 0,-44 11 0 0 0,17-8 0 0 0,0-3 0 0 0,-1-3 0 0 0,-65 5 0 0 0,55-12 0 0 0,1-3 0 0 0,0-3 0 0 0,0-3 0 0 0,0-2 0 0 0,-73-20 0 0 0,84 7 0 0 0,43 18 0 0 0,0-1 0 0 0,-1 1 0 0 0,1 1 0 0 0,-1 0 0 0 0,-13-3 0 0 0,-12 0 0 0 0,0-1 0 0 0,0-3 0 0 0,-49-19 0 0 0,49 18 0 0 0,27 10 0 0 0,0-1 0 0 0,0 0 0 0 0,1-1 0 0 0,-1 0 0 0 0,0 0 0 0 0,1-1 0 0 0,0 0 0 0 0,0 0 0 0 0,-8-6 0 0 0,-13-3 0 0 0,22 11 0 0 0,0 0 0 0 0,1 0 0 0 0,-1-1 0 0 0,1 0 0 0 0,0 0 0 0 0,-5-3 0 0 0,9 5 0 0 0,0 0 0 0 0,1 1 0 0 0,-1-1 0 0 0,0 0 0 0 0,1 0 0 0 0,-1 0 0 0 0,1 1 0 0 0,-1-1 0 0 0,1 0 0 0 0,0 0 0 0 0,-1 0 0 0 0,1 0 0 0 0,0 0 0 0 0,0 0 0 0 0,-1 0 0 0 0,1 0 0 0 0,0 0 0 0 0,0 0 0 0 0,0 0 0 0 0,0 0 0 0 0,0 0 0 0 0,1 1 0 0 0,-1-1 0 0 0,0 0 0 0 0,0 0 0 0 0,1 0 0 0 0,-1 0 0 0 0,0 0 0 0 0,1 0 0 0 0,-1 0 0 0 0,1 0 0 0 0,-1 1 0 0 0,1-1 0 0 0,-1 0 0 0 0,1 0 0 0 0,0 1 0 0 0,-1-1 0 0 0,1 0 0 0 0,0 1 0 0 0,0-1 0 0 0,-1 1 0 0 0,1-1 0 0 0,1 0 0 0 0,7-6 0 0 0,0 0 0 0 0,0 1 0 0 0,0 0 0 0 0,1 1 0 0 0,0-1 0 0 0,14-4 0 0 0,-10 5 0 0 0,1-1 0 0 0,1 1 0 0 0,0 1 0 0 0,0 0 0 0 0,26-2 0 0 0,23-5 0 0 0,-52 9 0 0 0,0 1 0 0 0,0 0 0 0 0,1 1 0 0 0,-1 0 0 0 0,0 1 0 0 0,0 1 0 0 0,0 0 0 0 0,0 0 0 0 0,0 2 0 0 0,16 5 0 0 0,-8 11 0 0 0,-16-17 0 0 0,-1 0 0 0 0,0 1 0 0 0,0-1 0 0 0,0 1 0 0 0,0 0 0 0 0,-1 0 0 0 0,0 1 0 0 0,0-1 0 0 0,5 10 0 0 0,15 19 0 0 0,-20-29 0 0 0,0 1 0 0 0,0 0 0 0 0,-1 0 0 0 0,1 1 0 0 0,-1-1 0 0 0,0 0 0 0 0,-1 1 0 0 0,1-1 0 0 0,-1 1 0 0 0,0 0 0 0 0,0-1 0 0 0,-1 1 0 0 0,0 8 0 0 0,-1 11 0 0 0,-7 45 0 0 0,3-36 0 0 0,5-32 0 0 0,0 0 0 0 0,0 0 0 0 0,0-1 0 0 0,-1 1 0 0 0,1 0 0 0 0,0-1 0 0 0,-1 1 0 0 0,0 0 0 0 0,1 0 0 0 0,-1-1 0 0 0,0 1 0 0 0,0-1 0 0 0,0 1 0 0 0,0-1 0 0 0,0 1 0 0 0,0-1 0 0 0,0 0 0 0 0,-2 3 0 0 0,-15 22 0 0 0,16-20 0 0 0,-1 0 0 0 0,1 1 0 0 0,-1-1 0 0 0,0 0 0 0 0,-1 1 0 0 0,1-2 0 0 0,-1 1 0 0 0,0 0 0 0 0,-6 5 0 0 0,-15 6 0 0 0,21-13 0 0 0,1-1 0 0 0,0 1 0 0 0,0-1 0 0 0,-1 0 0 0 0,0 0 0 0 0,0 0 0 0 0,0 0 0 0 0,0 0 0 0 0,-8 3 0 0 0,-79 48 0 0 0,55-36 0 0 0,27-13 0 0 0,-1 0 0 0 0,1-1 0 0 0,-1 0 0 0 0,0 0 0 0 0,-16 3 0 0 0,-54 15 0 0 0,62-15 0 0 0,0-2 0 0 0,-1 0 0 0 0,0-1 0 0 0,-25 2 0 0 0,43-6 0 0 0,-167 3 0 0 0,148-4 0 0 0,1-1 0 0 0,0-1 0 0 0,0 0 0 0 0,0-1 0 0 0,0-2 0 0 0,-29-11 0 0 0,-16-8 0 0 0,-14-8 0 0 0,40 16 0 0 0,32 15 0 0 0,-1-1 0 0 0,0 0 0 0 0,1 0 0 0 0,0-1 0 0 0,-1 1 0 0 0,-8-9 0 0 0,-1 2 0 0 0,0 0 0 0 0,-28-13 0 0 0,43 22 0 0 0,0 0 0 0 0,-1 1 0 0 0,1-1 0 0 0,0 0 0 0 0,0 0 0 0 0,-1 0 0 0 0,1 0 0 0 0,0 0 0 0 0,0 0 0 0 0,0 0 0 0 0,0 0 0 0 0,0-1 0 0 0,1 1 0 0 0,-1 0 0 0 0,0-1 0 0 0,1 1 0 0 0,-1 0 0 0 0,0-3 0 0 0,-6-8 0 0 0,-47-32 0 0 0,50 41 0 0 0,3 2 0 0 0,1 1 0 0 0,-1 0 0 0 0,1 0 0 0 0,0 0 0 0 0,-1 0 0 0 0,1-1 0 0 0,0 1 0 0 0,0 0 0 0 0,-1 0 0 0 0,1 0 0 0 0,0-1 0 0 0,-1 1 0 0 0,1 0 0 0 0,0-1 0 0 0,0 1 0 0 0,0 0 0 0 0,-1 0 0 0 0,1-1 0 0 0,0 1 0 0 0,0 0 0 0 0,0-1 0 0 0,0 1 0 0 0,-1 0 0 0 0,1-1 0 0 0,0 1 0 0 0,0-1 0 0 0,0 1 0 0 0,0 0 0 0 0,0-1 0 0 0,0 0 0 0 0,-9-12 0 0 0,11 12 0 0 0,-1 0 0 0 0,0 0 0 0 0,1 0 0 0 0,-1 1 0 0 0,0-1 0 0 0,1 0 0 0 0,-1 1 0 0 0,1-1 0 0 0,0 1 0 0 0,-1-1 0 0 0,1 1 0 0 0,-1 0 0 0 0,1 0 0 0 0,0 0 0 0 0,-1 0 0 0 0,1 0 0 0 0,-1 0 0 0 0,1 0 0 0 0,0 0 0 0 0,2 2 0 0 0,5-2 0 0 0,25 0 0 0 0,-9-2 0 0 0,1 2 0 0 0,-1 1 0 0 0,1 1 0 0 0,-1 1 0 0 0,48 12 0 0 0,1 8 0 0 0,-45-12 0 0 0,-23-9 0 0 0,-1-1 0 0 0,0 1 0 0 0,0 1 0 0 0,0-1 0 0 0,0 1 0 0 0,0-1 0 0 0,0 1 0 0 0,-1 1 0 0 0,0-1 0 0 0,1 1 0 0 0,3 4 0 0 0,10 11 0 0 0,-14-15 0 0 0,1-1 0 0 0,-1 1 0 0 0,0 0 0 0 0,-1 1 0 0 0,1-1 0 0 0,-1 1 0 0 0,0 0 0 0 0,0 0 0 0 0,0 0 0 0 0,0 0 0 0 0,-1 0 0 0 0,0 0 0 0 0,0 1 0 0 0,-1-1 0 0 0,2 12 0 0 0,-2-13 0 0 0,0 0 0 0 0,-1 1 0 0 0,0-1 0 0 0,0 0 0 0 0,-1 1 0 0 0,1-1 0 0 0,-1 0 0 0 0,0 1 0 0 0,0-1 0 0 0,0 0 0 0 0,-1 0 0 0 0,1 0 0 0 0,-1 0 0 0 0,0 0 0 0 0,0 0 0 0 0,0 0 0 0 0,-1-1 0 0 0,1 1 0 0 0,-1-1 0 0 0,0 1 0 0 0,0-1 0 0 0,0 0 0 0 0,-1 0 0 0 0,1-1 0 0 0,-1 1 0 0 0,-4 2 0 0 0,-26 19 0 0 0,29-20 0 0 0,0 0 0 0 0,1 0 0 0 0,-1-1 0 0 0,-1 0 0 0 0,1 0 0 0 0,-11 5 0 0 0,-10-2 0 0 0,7 0 0 0 0,0-2 0 0 0,0 0 0 0 0,0-1 0 0 0,-30 0 0 0 0,0-3 0 0 0,85 5 0 0 0,1 2 0 0 0,58 18 0 0 0,-43-12 0 0 0,100 10 0 0 0,113-20 0 0 0,-143-5 0 0 0,178 11 0 0 0,-272-7 0 0 0,244 4 0 0 0,-215-8 0 0 0,-1-2 0 0 0,73-15 0 0 0,-73 11 0 0 0,0 2 0 0 0,0 3 0 0 0,70 6 0 0 0,-22-1 0 0 0,-45-3 0 0 0,90-14 0 0 0,32-21 0 0 0,113-39 0 0 0,-185 27 0 0 0,-102 45 0 0 0,0-1 0 0 0,-1 1 0 0 0,0-2 0 0 0,1 1 0 0 0,6-7 0 0 0,22-16 0 0 0,-24 19 0 0 0,1 0 0 0 0,0 1 0 0 0,1 0 0 0 0,-1 0 0 0 0,17-6 0 0 0,-25 12 0 0 0,0-1 0 0 0,0 0 0 0 0,0-1 0 0 0,-1 1 0 0 0,1-1 0 0 0,-1 1 0 0 0,1-1 0 0 0,2-4 0 0 0,-1 3 0 0 0,0-1 0 0 0,0 1 0 0 0,1-1 0 0 0,0 1 0 0 0,0 1 0 0 0,6-4 0 0 0,22-16 0 0 0,-30 20 0 0 0,0 0 0 0 0,0 0 0 0 0,1 0 0 0 0,-1 0 0 0 0,1 1 0 0 0,-1 0 0 0 0,6-3 0 0 0,2-4 0 0 0,-4 1 0 0 0,0-1 0 0 0,1 1 0 0 0,0 1 0 0 0,1 0 0 0 0,14-9 0 0 0,-22 15 0 0 0,-1 0 0 0 0,1 0 0 0 0,-1 0 0 0 0,1 0 0 0 0,-1 0 0 0 0,0 0 0 0 0,1 0 0 0 0,-1 0 0 0 0,0-1 0 0 0,0 1 0 0 0,0-1 0 0 0,0 1 0 0 0,0-1 0 0 0,0 1 0 0 0,-1-1 0 0 0,1 1 0 0 0,0-1 0 0 0,0-2 0 0 0,-1 3 0 0 0,0 1 0 0 0,0-1 0 0 0,1 0 0 0 0,-1 0 0 0 0,0 0 0 0 0,1 0 0 0 0,-1 1 0 0 0,1-1 0 0 0,-1 0 0 0 0,1 0 0 0 0,-1 1 0 0 0,1-1 0 0 0,-1 0 0 0 0,1 1 0 0 0,0-1 0 0 0,-1 0 0 0 0,1 1 0 0 0,0-1 0 0 0,0 1 0 0 0,-1-1 0 0 0,1 1 0 0 0,0 0 0 0 0,0-1 0 0 0,0 1 0 0 0,-1 0 0 0 0,1-1 0 0 0,0 1 0 0 0,0 0 0 0 0,0 0 0 0 0,0 0 0 0 0,1 0 0 0 0,1-1 0 0 0,0 1 0 0 0,-1-1 0 0 0,1 0 0 0 0,-1 0 0 0 0,1 0 0 0 0,-1 0 0 0 0,0-1 0 0 0,1 1 0 0 0,-1-1 0 0 0,0 1 0 0 0,3-4 0 0 0,26-16 0 0 0,-29 20 0 0 0,0 0 0 0 0,1 1 0 0 0,-1-1 0 0 0,0 1 0 0 0,0-1 0 0 0,0 1 0 0 0,1 0 0 0 0,-1 0 0 0 0,0 0 0 0 0,1 0 0 0 0,-1 0 0 0 0,3 1 0 0 0,-4-1 0 0 0,0 0 0 0 0,0 0 0 0 0,0 0 0 0 0,0 1 0 0 0,0-1 0 0 0,0 0 0 0 0,0 1 0 0 0,0-1 0 0 0,0 1 0 0 0,-1-1 0 0 0,1 1 0 0 0,0-1 0 0 0,0 1 0 0 0,0-1 0 0 0,-1 1 0 0 0,1 0 0 0 0,0 0 0 0 0,0-1 0 0 0,-1 1 0 0 0,1 0 0 0 0,-1 0 0 0 0,1 0 0 0 0,-1 0 0 0 0,1-1 0 0 0,-1 1 0 0 0,0 0 0 0 0,1 0 0 0 0,-1 0 0 0 0,0 0 0 0 0,0 0 0 0 0,1 2 0 0 0,23 29 0 0 0,-21-19 0 0 0,-1-1 0 0 0,0 1 0 0 0,-1 0 0 0 0,0-1 0 0 0,-1 1 0 0 0,-1 17 0 0 0,0 0 0 0 0,1-26 0 0 0,0 0 0 0 0,-1 0 0 0 0,0 1 0 0 0,0-1 0 0 0,0 0 0 0 0,0 0 0 0 0,0 0 0 0 0,-1 0 0 0 0,0 0 0 0 0,-4 7 0 0 0,-7 17 0 0 0,10-18 0 0 0,3-9 0 0 0,0 1 0 0 0,-1 0 0 0 0,1-1 0 0 0,-1 1 0 0 0,1 0 0 0 0,-1-1 0 0 0,0 1 0 0 0,0-1 0 0 0,1 1 0 0 0,-1-1 0 0 0,0 1 0 0 0,0-1 0 0 0,-1 0 0 0 0,1 0 0 0 0,0 1 0 0 0,-3 1 0 0 0,3-2 0 0 0,0-1 0 0 0,-1 2 0 0 0,1-1 0 0 0,0 0 0 0 0,0 0 0 0 0,0 0 0 0 0,0 0 0 0 0,0 1 0 0 0,0-1 0 0 0,0 0 0 0 0,1 1 0 0 0,-1-1 0 0 0,0 1 0 0 0,1-1 0 0 0,-1 1 0 0 0,1-1 0 0 0,-1 1 0 0 0,1 2 0 0 0,0-2 0 0 0,-1 0 0 0 0,1 0 0 0 0,-1 0 0 0 0,1 0 0 0 0,-1 0 0 0 0,0 0 0 0 0,0 0 0 0 0,0-1 0 0 0,0 1 0 0 0,0 0 0 0 0,0 0 0 0 0,-2 1 0 0 0,-14 27 0 0 0,15-26 0 0 0,1 0 0 0 0,-1-1 0 0 0,0 1 0 0 0,0 0 0 0 0,-1-1 0 0 0,1 1 0 0 0,-5 4 0 0 0,-10 7 0 0 0,-1 0 0 0 0,-30 20 0 0 0,10-13 0 0 0,-67 29 0 0 0,80-40 0 0 0,-127 49 0 0 0,77-36 0 0 0,0-4 0 0 0,-2-3 0 0 0,-78 7 0 0 0,110-20 0 0 0,-5-2 0 0 0,0 3 0 0 0,1 2 0 0 0,-88 23 0 0 0,-29 33 0 0 0,115-31 0 0 0,2-13 0 0 0,42-18 0 0 0,7-2 0 0 0,-1 1 0 0 0,1 0 0 0 0,0 0 0 0 0,-1 0 0 0 0,1-1 0 0 0,0 1 0 0 0,-1 0 0 0 0,1 0 0 0 0,0-1 0 0 0,-1 1 0 0 0,1 0 0 0 0,0 0 0 0 0,-1-1 0 0 0,1 1 0 0 0,0 0 0 0 0,0-1 0 0 0,-1 1 0 0 0,1-1 0 0 0,0 1 0 0 0,0 0 0 0 0,0-1 0 0 0,0 1 0 0 0,0-1 0 0 0,0 1 0 0 0,-1 0 0 0 0,1-1 0 0 0,0 1 0 0 0,0-1 0 0 0,0 1 0 0 0,0 0 0 0 0,0-1 0 0 0,0 1 0 0 0,1-1 0 0 0,-1 1 0 0 0,0 0 0 0 0,0-1 0 0 0,0 1 0 0 0,0-1 0 0 0,0 1 0 0 0,1-1 0 0 0,4-15 0 0 0,2 7 0 0 0,-1 0 0 0 0,2 1 0 0 0,-1 0 0 0 0,1 0 0 0 0,0 1 0 0 0,1 0 0 0 0,16-11 0 0 0,15-18 0 0 0,-13 28 0 0 0,-23 8 0 0 0,0-1 0 0 0,0 0 0 0 0,0 0 0 0 0,0 0 0 0 0,0 0 0 0 0,0-1 0 0 0,0 0 0 0 0,0 0 0 0 0,5-3 0 0 0,-4 1 0 0 0,5-5 0 0 0,-1 1 0 0 0,1 0 0 0 0,1 1 0 0 0,0 0 0 0 0,0 1 0 0 0,0 0 0 0 0,1 1 0 0 0,21-7 0 0 0,-22 9 0 0 0,-1-1 0 0 0,0-1 0 0 0,0 1 0 0 0,15-10 0 0 0,21-11 0 0 0,-25 16 0 0 0,43-16 0 0 0,-48 20 0 0 0,-1 0 0 0 0,26-13 0 0 0,16-5 0 0 0,13-6 0 0 0,-53 21 0 0 0,1 1 0 0 0,0 0 0 0 0,36-9 0 0 0,-37 13 0 0 0,0-1 0 0 0,-1 0 0 0 0,0-2 0 0 0,0 0 0 0 0,23-12 0 0 0,-5 2 0 0 0,20 0 0 0 0,-45 14 0 0 0,-1 1 0 0 0,1-2 0 0 0,-1 1 0 0 0,1-2 0 0 0,-1 1 0 0 0,10-6 0 0 0,-5 2 0 0 0,0 0 0 0 0,0 2 0 0 0,1-1 0 0 0,-1 2 0 0 0,15-4 0 0 0,-16 6 0 0 0,-1-2 0 0 0,1 1 0 0 0,-1-1 0 0 0,0-1 0 0 0,-1 0 0 0 0,14-8 0 0 0,7-6 0 0 0,-27 17 0 0 0,0 1 0 0 0,1-2 0 0 0,-2 1 0 0 0,1 0 0 0 0,0-1 0 0 0,0 1 0 0 0,-1-1 0 0 0,0 0 0 0 0,1 0 0 0 0,-1-1 0 0 0,0 1 0 0 0,4-8 0 0 0,0 5 0 0 0,0-1 0 0 0,0 1 0 0 0,0 0 0 0 0,1 0 0 0 0,0 1 0 0 0,0 0 0 0 0,9-4 0 0 0,-10 4 0 0 0,0-1 0 0 0,-1 1 0 0 0,0-1 0 0 0,0-1 0 0 0,8-9 0 0 0,-7 7 0 0 0,0 1 0 0 0,0 1 0 0 0,1-1 0 0 0,15-11 0 0 0,-15 13 0 0 0,0 0 0 0 0,-1 0 0 0 0,0 0 0 0 0,8-11 0 0 0,25-20 0 0 0,28-18 0 0 0,-66 53 0 0 0,0 1 0 0 0,-1 0 0 0 0,1-1 0 0 0,-1 1 0 0 0,0-1 0 0 0,1 0 0 0 0,-1 0 0 0 0,0 1 0 0 0,0-1 0 0 0,0 0 0 0 0,0 0 0 0 0,0 0 0 0 0,0-4 0 0 0,7-12 0 0 0,-1 11 0 0 0,-6 5 0 0 0,0 0 0 0 0,1 0 0 0 0,-1 1 0 0 0,0-1 0 0 0,0 0 0 0 0,0 0 0 0 0,0 0 0 0 0,0 0 0 0 0,0 0 0 0 0,-1 0 0 0 0,1 0 0 0 0,-1-1 0 0 0,1 1 0 0 0,-1 0 0 0 0,0 0 0 0 0,0 0 0 0 0,0-5 0 0 0,0 7 0 0 0,0-1 0 0 0,-1 1 0 0 0,1 0 0 0 0,0-1 0 0 0,0 1 0 0 0,-1-1 0 0 0,1 1 0 0 0,0 0 0 0 0,-1-1 0 0 0,1 1 0 0 0,0-1 0 0 0,-1 1 0 0 0,1 0 0 0 0,0 0 0 0 0,-1-1 0 0 0,1 1 0 0 0,-1 0 0 0 0,1 0 0 0 0,-1-1 0 0 0,1 1 0 0 0,-1 0 0 0 0,1 0 0 0 0,0 0 0 0 0,-1 0 0 0 0,1 0 0 0 0,-1 0 0 0 0,1 0 0 0 0,-1 0 0 0 0,1 0 0 0 0,-1 0 0 0 0,1 0 0 0 0,-2 0 0 0 0,-18 2 0 0 0,18-2 0 0 0,-15 8 0 0 0,0 0 0 0 0,1 1 0 0 0,0 1 0 0 0,1 1 0 0 0,-15 12 0 0 0,-46 30 0 0 0,34-24 0 0 0,32-22 0 0 0,1 0 0 0 0,-1 0 0 0 0,0-1 0 0 0,-1-1 0 0 0,-12 6 0 0 0,-77 43 0 0 0,34-23 0 0 0,-21 6 0 0 0,-137 49 0 0 0,188-75 0 0 0,-257 73 0 0 0,95-49 0 0 0,-299 1 0 0 0,214-19 0 0 0,12 21 0 0 0,19-2 0 0 0,108-20 0 0 0,-141 6 0 0 0,230-26 0 0 0,1-2 0 0 0,0-3 0 0 0,0-2 0 0 0,-69-24 0 0 0,50 9 0 0 0,57 24 0 0 0,1-2 0 0 0,0 1 0 0 0,-17-8 0 0 0,20 7 0 0 0,0 0 0 0 0,0 1 0 0 0,-24-3 0 0 0,-29-4 0 0 0,-13 0 0 0 0,-105 3 0 0 0,11-3 0 0 0,139 10 0 0 0,-97-4 0 0 0,117 2 0 0 0,-1 0 0 0 0,0-1 0 0 0,1-1 0 0 0,-1 0 0 0 0,1-1 0 0 0,0 0 0 0 0,-12-8 0 0 0,-32-10 0 0 0,56 13 0 0 0,-1 2 0 0 0,1 7 0 0 0,1 1 0 0 0,0-1 0 0 0,-1 0 0 0 0,1 1 0 0 0,0-1 0 0 0,0 0 0 0 0,-1 1 0 0 0,1-1 0 0 0,0 0 0 0 0,0 0 0 0 0,0 1 0 0 0,0-1 0 0 0,0 0 0 0 0,0 0 0 0 0,0 1 0 0 0,0-1 0 0 0,0 0 0 0 0,0 0 0 0 0,1 1 0 0 0,-1-1 0 0 0,0 0 0 0 0,0 1 0 0 0,1-1 0 0 0,-1 0 0 0 0,0 1 0 0 0,1-1 0 0 0,-1 0 0 0 0,1 1 0 0 0,-1-1 0 0 0,1 0 0 0 0,42-35-547 0 0,66-24-4720 0 0,-70 35 2177 0 0,-27 19 1808 0 0,-1-2 0 0 0,-1 1 0 0 0,1-2 0 0 0,12-12 0 0 0,9-11-2158 0 0,-2-1-1 0 0,38-54 1 0 0,-54 66 3042 0 0,0-1 0 0 0,-2 0-1 0 0,0-1 1 0 0,-2 0 0 0 0,15-49 0 0 0,-9 0-800 0 0,12 1-1563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58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1030 1854 6600 0 0,'-28'-43'3298'0'0,"18"33"-2843"0"0,1 0-1 0 0,0-1 1 0 0,1 0-1 0 0,1-1 0 0 0,-1 1 1 0 0,2-2-1 0 0,0 1 1 0 0,0-1-1 0 0,1 1 1 0 0,1-2-1 0 0,0 1 0 0 0,0 0 1 0 0,2-1-1 0 0,0 1 1 0 0,0-1-1 0 0,1-23 0 0 0,1 28-228 0 0,0 1 0 0 0,1-1-1 0 0,0 1 1 0 0,0-1-1 0 0,5-14 1 0 0,3 0 291 0 0,-9 21-482 0 0,1 0 0 0 0,-1 0 0 0 0,1 0 0 0 0,0 1 0 0 0,0-1 0 0 0,-1 0 0 0 0,1 1 0 0 0,0-1 0 0 0,0 0 0 0 0,1 1 0 0 0,-1-1 0 0 0,0 1-1 0 0,0 0 1 0 0,1-1 0 0 0,-1 1 0 0 0,1 0 0 0 0,-1 0 0 0 0,1 0 0 0 0,0 0 0 0 0,-1 0 0 0 0,1 0 0 0 0,0 0 0 0 0,3-1 0 0 0,2 0 41 0 0,-5 1-61 0 0,-1 1 0 0 0,0 0 0 0 0,0 0 1 0 0,0-1-1 0 0,0 1 0 0 0,0-1 0 0 0,0 1 0 0 0,0-1 0 0 0,0 0 1 0 0,0 1-1 0 0,0-1 0 0 0,-1 0 0 0 0,1 0 0 0 0,0 1 0 0 0,0-1 0 0 0,0 0 1 0 0,-1 0-1 0 0,1 0 0 0 0,-1 0 0 0 0,1 0 0 0 0,-1 0 0 0 0,1 0 1 0 0,0-1-1 0 0,0 0 19 0 0,1 0-1 0 0,0 0 1 0 0,0 1 0 0 0,-1-1 0 0 0,1 1 0 0 0,0-1 0 0 0,0 1 0 0 0,0 0 0 0 0,1 0-1 0 0,-1 0 1 0 0,0 0 0 0 0,0 0 0 0 0,1 0 0 0 0,-1 1 0 0 0,5-1 0 0 0,36-6 508 0 0,-25 7-307 0 0,-4 0-67 0 0,-1 0 0 0 0,0 1 0 0 0,21 3 1 0 0,-33-4-156 0 0,0 1 0 0 0,1-1 0 0 0,-1 1 1 0 0,0-1-1 0 0,0 1 0 0 0,0-1 0 0 0,0 1 1 0 0,0 0-1 0 0,0 0 0 0 0,0 0 0 0 0,0 0 1 0 0,0 0-1 0 0,0-1 0 0 0,0 1 0 0 0,0 2 1 0 0,17 16 184 0 0,-12-13-133 0 0,1 1 1 0 0,-1 0-1 0 0,0 0 0 0 0,-1 1 1 0 0,1 0-1 0 0,-1 0 1 0 0,5 12-1 0 0,-8-14-44 0 0,4 12 65 0 0,0 0-1 0 0,-1 0 1 0 0,-1 0-1 0 0,-1 0 1 0 0,2 31 0 0 0,-5-29-22 0 0,1-7-38 0 0,-1 0 0 0 0,0 0 0 0 0,-1 1 0 0 0,0-1 0 0 0,-1 0 0 0 0,-1 0 0 0 0,0-1 0 0 0,-8 22 0 0 0,2-7 19 0 0,-10 15 57 0 0,-107 149 239 0 0,108-172-306 0 0,0-1 0 0 0,-1 0 0 0 0,-31 21 0 0 0,45-36-25 0 0,0 0 0 0 0,0 0 1 0 0,0-1-1 0 0,0 1 0 0 0,0-1 0 0 0,-1 0 0 0 0,1-1 0 0 0,-10 2 0 0 0,-17 6 46 0 0,19-5-25 0 0,-1 0 1 0 0,1-1 0 0 0,-1 0-1 0 0,0-1 1 0 0,-21 0-1 0 0,27-1-17 0 0,-1-1-1 0 0,1-1 0 0 0,-1 0 0 0 0,1 0 0 0 0,-1 0 1 0 0,1-1-1 0 0,-1-1 0 0 0,1 1 0 0 0,0-1 0 0 0,-10-6 1 0 0,0-3 4 0 0,1-2 1 0 0,0 0 0 0 0,1 0-1 0 0,0-2 1 0 0,1 0 0 0 0,1-1-1 0 0,1 0 1 0 0,0-1 0 0 0,1-1-1 0 0,1 0 1 0 0,1 0 0 0 0,-13-35-1 0 0,17 37-29 0 0,0-2-1 0 0,-5-31 0 0 0,1 3 1 0 0,5 29 9 0 0,2 0 1 0 0,0-1-1 0 0,0 1 1 0 0,2-28-1 0 0,1 35 11 0 0,1 1 1 0 0,0 0-1 0 0,0-1 1 0 0,1 1-1 0 0,1 0 1 0 0,-1 0-1 0 0,2 1 0 0 0,0-1 1 0 0,8-15-1 0 0,-9 20-1 0 0,3-4 8 0 0,-1 0 0 0 0,0-1-1 0 0,-1 1 1 0 0,6-19 0 0 0,-7 20-2 0 0,1 0 1 0 0,0 0-1 0 0,0 0 1 0 0,1 1-1 0 0,0-1 1 0 0,0 1-1 0 0,0 0 1 0 0,1 0-1 0 0,12-9 1 0 0,-4 2 39 0 0,1 1 0 0 0,26-16 1 0 0,-39 28-47 0 0,0-1 0 0 0,0 1-1 0 0,1 0 1 0 0,-1 0 0 0 0,0 0 0 0 0,0 0 0 0 0,0 0 0 0 0,1 1 0 0 0,-1-1 0 0 0,0 1-1 0 0,1-1 1 0 0,-1 1 0 0 0,4 0 0 0 0,8-2 25 0 0,4-4 30 0 0,1 1 1 0 0,0 1-1 0 0,36-5 1 0 0,-49 9-45 0 0,0 0-1 0 0,-1 0 1 0 0,1 0 0 0 0,-1 0 0 0 0,1 1-1 0 0,0 0 1 0 0,-1 0 0 0 0,1 1 0 0 0,-1 0-1 0 0,0-1 1 0 0,0 2 0 0 0,1-1 0 0 0,-1 1-1 0 0,-1-1 1 0 0,1 1 0 0 0,0 1 0 0 0,5 4 0 0 0,7 17 49 0 0,-5-13-30 0 0,-10-11-31 0 0,-1 0-1 0 0,0 0 0 0 0,1 0 0 0 0,-1 1 1 0 0,0-1-1 0 0,0 0 0 0 0,0 1 1 0 0,0-1-1 0 0,0 1 0 0 0,0-1 0 0 0,0 1 1 0 0,-1-1-1 0 0,1 1 0 0 0,-1-1 0 0 0,1 1 1 0 0,0 3-1 0 0,13 31 132 0 0,-13-33-126 0 0,1 0 1 0 0,-1 0 0 0 0,1 1-1 0 0,-1-1 1 0 0,0 0 0 0 0,0 1-1 0 0,0-1 1 0 0,-1 1 0 0 0,1 0-1 0 0,-1 5 1 0 0,5 60 242 0 0,-3-52-193 0 0,0 0-1 0 0,-1 1 1 0 0,-1-1 0 0 0,0 0-1 0 0,-2 1 1 0 0,-6 31 0 0 0,-5-16-16 0 0,-1-2 1 0 0,-1 0-1 0 0,-2 0 1 0 0,-2-2-1 0 0,0 0 1 0 0,-31 35-1 0 0,29-40-29 0 0,-1-1 0 0 0,-1 0 0 0 0,-1-2 0 0 0,-1 0 0 0 0,-31 19-1 0 0,47-36-8 0 0,0 0-1 0 0,0-1 0 0 0,0 0 0 0 0,-1 0 1 0 0,1-1-1 0 0,-1 0 0 0 0,1-1 0 0 0,-1 0 1 0 0,0 0-1 0 0,0-1 0 0 0,1 0 0 0 0,-1-1 1 0 0,0 0-1 0 0,1-1 0 0 0,-12-2 0 0 0,15 1-5 0 0,1 0 0 0 0,-1-1 0 0 0,1 1 0 0 0,-1-1 0 0 0,1 0 0 0 0,0 0 0 0 0,0-1 0 0 0,1 1 0 0 0,-1-1 0 0 0,-4-7 0 0 0,-3-4 5 0 0,1-1 0 0 0,-12-23 0 0 0,5 6 1 0 0,1-1-1 0 0,2-1 1 0 0,1-1 0 0 0,2 0-1 0 0,2-1 1 0 0,-11-74-1 0 0,20 101-26 0 0,-2-5 13 0 0,1 1 1 0 0,1-1 0 0 0,0 1 0 0 0,1-1-1 0 0,1 1 1 0 0,0-1 0 0 0,1 1 0 0 0,1-1 0 0 0,0 1-1 0 0,9-23 1 0 0,21-26-3 0 0,-28 55 15 0 0,0 1 0 0 0,1 0-1 0 0,-1 0 1 0 0,2 0 0 0 0,-1 0-1 0 0,14-10 1 0 0,7-12 42 0 0,-26 29-48 0 0,1-1 0 0 0,-1 0 0 0 0,0 1 0 0 0,0-1 0 0 0,1 1 0 0 0,-1 0 0 0 0,1 0 0 0 0,-1-1 0 0 0,1 1 0 0 0,-1 0 0 0 0,1 0 0 0 0,0 0-1 0 0,0 0 1 0 0,-1 1 0 0 0,1-1 0 0 0,3 0 0 0 0,8-6-14 0 0,-4-2 4 0 0,-8 7 8 0 0,0 1 0 0 0,0 0 0 0 0,0 0 0 0 0,0 0 0 0 0,0-1 0 0 0,1 1 0 0 0,-1 0 0 0 0,0 1 0 0 0,1-1 0 0 0,-1 0 0 0 0,1 0 0 0 0,-1 0 0 0 0,1 1 0 0 0,0-1 0 0 0,-1 1 0 0 0,1 0 0 0 0,-1-1 0 0 0,1 1 0 0 0,0 0 0 0 0,2 0 0 0 0,33-9 39 0 0,-32 7-30 0 0,-1 1 0 0 0,0 0 0 0 0,1 0 0 0 0,-1 0 0 0 0,1 0 0 0 0,-1 1 0 0 0,6 0 0 0 0,10 0 17 0 0,-12-1-19 0 0,0 0 0 0 0,0 1 1 0 0,0 0-1 0 0,0 1 0 0 0,0 0 1 0 0,0 0-1 0 0,-1 1 1 0 0,1-1-1 0 0,0 2 0 0 0,-1-1 1 0 0,1 1-1 0 0,-1 0 1 0 0,0 1-1 0 0,0 0 0 0 0,0 0 1 0 0,7 6-1 0 0,-5-3 15 0 0,0 0 1 0 0,-1 0-1 0 0,0 1 0 0 0,-1 0 0 0 0,0 1 0 0 0,0 0 1 0 0,-1 0-1 0 0,0 0 0 0 0,0 1 0 0 0,-1 0 1 0 0,6 17-1 0 0,-1 10-2 0 0,-2-9 58 0 0,-1 2-1 0 0,-1-1 1 0 0,-2 0 0 0 0,1 48-1 0 0,-4-64-60 0 0,-1-4 3 0 0,0-1 0 0 0,0 1 0 0 0,0-1 0 0 0,-1 1 0 0 0,-1-1 0 0 0,1 1 0 0 0,-1-1 0 0 0,-5 13 0 0 0,-10 19 3 0 0,15-32-4 0 0,-1 0 0 0 0,0 0 1 0 0,-1 0-1 0 0,0 0 0 0 0,0-1 1 0 0,-1 0-1 0 0,0 0 0 0 0,-10 12 1 0 0,9-13-5 0 0,1 0 0 0 0,-1 0 1 0 0,0-1-1 0 0,-1 1 0 0 0,1-1 0 0 0,-1 0 1 0 0,0-1-1 0 0,0 0 0 0 0,-1 0 1 0 0,1-1-1 0 0,-1 1 0 0 0,0-2 0 0 0,-13 4 1 0 0,0-2 5 0 0,-1-1-1 0 0,1-1 1 0 0,-1-1 0 0 0,0-1 0 0 0,1-1 0 0 0,-1-1 0 0 0,-28-6-1 0 0,48 8-17 0 0,0-1-1 0 0,0 1 0 0 0,0-1 0 0 0,0 0 0 0 0,0 0 0 0 0,0 0 1 0 0,1 1-1 0 0,-1-2 0 0 0,0 1 0 0 0,1 0 0 0 0,-1 0 1 0 0,0 0-1 0 0,1-1 0 0 0,0 1 0 0 0,-1-1 0 0 0,1 1 0 0 0,-2-3 1 0 0,-11-11 4 0 0,-27-9 11 0 0,33 20-12 0 0,0 0 0 0 0,0 0 0 0 0,0-1 1 0 0,0 0-1 0 0,1-1 0 0 0,0 1 0 0 0,0-1 0 0 0,0-1 0 0 0,1 1 1 0 0,-9-13-1 0 0,11 12-3 0 0,0 0 0 0 0,0 1 0 0 0,0-1 0 0 0,-1 1 0 0 0,0 0 0 0 0,0 1 0 0 0,-10-9 0 0 0,14 13-2 0 0,-5-5-6 0 0,0-1 0 0 0,1 1 0 0 0,1-1 0 0 0,-1 0 0 0 0,1 0 0 0 0,0-1 0 0 0,0 1 0 0 0,-4-16 1 0 0,4 11-4 0 0,0 4 9 0 0,1-1 0 0 0,0 0-1 0 0,0 0 1 0 0,1 0-1 0 0,0 0 1 0 0,1 0-1 0 0,0-1 1 0 0,1 1-1 0 0,0 0 1 0 0,0-1 0 0 0,1 1-1 0 0,0 0 1 0 0,0 0-1 0 0,6-16 1 0 0,-5 17 3 0 0,2 1 0 0 0,-1 0 1 0 0,1 0-1 0 0,0 0 0 0 0,0 1 0 0 0,1-1 1 0 0,0 1-1 0 0,0 0 0 0 0,1 0 0 0 0,9-7 1 0 0,9 0-12 0 0,-7-10 5 0 0,10 9 3 0 0,-13 1 4 0 0,-13 11 1 0 0,1 0-1 0 0,-1 1 1 0 0,1-1 0 0 0,-1 1-1 0 0,1-1 1 0 0,0 1-1 0 0,0 0 1 0 0,0 0 0 0 0,0 0-1 0 0,0 0 1 0 0,0 0 0 0 0,0 0-1 0 0,0 0 1 0 0,0 1-1 0 0,0-1 1 0 0,3 0 0 0 0,79-25-13 0 0,-71 20 1 0 0,1 1 0 0 0,0 1 0 0 0,0 0 0 0 0,0 0 1 0 0,1 2-1 0 0,23-2 0 0 0,-14 3-11 0 0,70 5 32 0 0,-86-3-10 0 0,0 0 1 0 0,0 1-1 0 0,0 0 1 0 0,0 0 0 0 0,-1 1-1 0 0,1 0 1 0 0,-1 0-1 0 0,12 8 1 0 0,-18-10-5 0 0,1 0 1 0 0,-1 0-1 0 0,1 1 1 0 0,-1-1-1 0 0,0 1 1 0 0,1-1-1 0 0,-1 1 0 0 0,0-1 1 0 0,0 1-1 0 0,0 0 1 0 0,0 0-1 0 0,-1-1 1 0 0,1 1-1 0 0,0 0 0 0 0,0 2 1 0 0,11 20 24 0 0,-9-18-21 0 0,0-1-1 0 0,-1 1 1 0 0,0 0-1 0 0,0 0 1 0 0,-1 0-1 0 0,0 0 0 0 0,0 0 1 0 0,1 11-1 0 0,1 5 11 0 0,0-11-10 0 0,-1 1-1 0 0,0-1 0 0 0,-1 1 0 0 0,0-1 0 0 0,0 1 0 0 0,-1-1 0 0 0,-1 1 1 0 0,0 0-1 0 0,-1-1 0 0 0,0 1 0 0 0,0-1 0 0 0,-2 0 0 0 0,1 0 1 0 0,-1 0-1 0 0,-1 0 0 0 0,0-1 0 0 0,0 1 0 0 0,-14 17 0 0 0,-17 28 11 0 0,29-44-17 0 0,0 0 0 0 0,0-1 0 0 0,-1 1-1 0 0,-1-1 1 0 0,0-1 0 0 0,0 0 0 0 0,-14 12-1 0 0,8-11 8 0 0,0 1-1 0 0,1 1 0 0 0,1 0 1 0 0,-14 16-1 0 0,-30 28-8 0 0,-7-17 7 0 0,55-34 0 0 0,-1 0-1 0 0,0 0 1 0 0,0-1 0 0 0,0-1 0 0 0,-1 0 0 0 0,1 0 0 0 0,-1-1 0 0 0,0 0 0 0 0,-17 1-1 0 0,-26 2 1 0 0,37-3-39 0 0,0-2 0 0 0,-1 0 0 0 0,-21-1 0 0 0,34-1 30 0 0,0 1 0 0 0,0-1 0 0 0,0 0 0 0 0,1-1 0 0 0,-1 1 0 0 0,0-1 1 0 0,1 0-1 0 0,-1 0 0 0 0,1 0 0 0 0,0-1 0 0 0,-1 0 0 0 0,1 0 0 0 0,0 0 0 0 0,1 0 0 0 0,-6-6 0 0 0,-5-15 26 0 0,14 22-19 0 0,-1-1 0 0 0,0 1 0 0 0,0-1 1 0 0,0 1-1 0 0,-1-1 0 0 0,1 1 0 0 0,0 0 0 0 0,-1 0 0 0 0,1 0 0 0 0,-4-3 0 0 0,-2-5-7 0 0,-1-1 0 0 0,2 1 0 0 0,-1-1 1 0 0,1 0-1 0 0,1-1 0 0 0,0 0 0 0 0,1 0 0 0 0,0 0 0 0 0,1 0 0 0 0,0 0 0 0 0,1-1 1 0 0,0 1-1 0 0,1-1 0 0 0,1 0 0 0 0,0 1 0 0 0,0-1 0 0 0,1 0 0 0 0,5-22 0 0 0,-2 21 17 0 0,-4 10-9 0 0,0 0 0 0 0,1 0-1 0 0,0 0 1 0 0,0 0 0 0 0,0 0 0 0 0,1 0-1 0 0,-1 1 1 0 0,1-1 0 0 0,0 1 0 0 0,0-1-1 0 0,5-5 1 0 0,22-12 18 0 0,-11-10-17 0 0,2 12 0 0 0,-8 2 26 0 0,-7 11-19 0 0,-1 0 1 0 0,1 0-1 0 0,0 0 1 0 0,11-10 0 0 0,41-34 74 0 0,-45 39-74 0 0,0 0-1 0 0,24-16 0 0 0,-22 18 2 0 0,1 0 0 0 0,0 1 0 0 0,1 0 0 0 0,-1 1 0 0 0,1 1 0 0 0,26-6 0 0 0,-41 12-11 0 0,30-8 38 0 0,60-7-1 0 0,-85 14-36 0 0,1 1 1 0 0,-1-1 0 0 0,1 1-1 0 0,-1 0 1 0 0,1 1-1 0 0,-1 0 1 0 0,1 0-1 0 0,-1 0 1 0 0,0 0-1 0 0,1 1 1 0 0,-1 0 0 0 0,0 1-1 0 0,0-1 1 0 0,-1 1-1 0 0,1 0 1 0 0,9 7-1 0 0,-1 15 21 0 0,2-9-1 0 0,-13-14-21 0 0,0 0 1 0 0,-1 0 0 0 0,1 1 0 0 0,-1-1 0 0 0,0 1 0 0 0,0 0 0 0 0,0-1-1 0 0,0 1 1 0 0,0 0 0 0 0,0 0 0 0 0,-1 0 0 0 0,2 6 0 0 0,5 22 23 0 0,-1 0 0 0 0,-1 1 0 0 0,-2 0 0 0 0,-2 0 1 0 0,-2 57-1 0 0,0-81-5 0 0,-1 6-23 0 0,0 1-1 0 0,-1-1 1 0 0,-1 0 0 0 0,0 0 0 0 0,-1 0 0 0 0,-1 0 0 0 0,0-1 0 0 0,-1 0 0 0 0,0 0 0 0 0,-1 0-1 0 0,-13 19 1 0 0,18-29 10 0 0,0 0-1 0 0,0 1 0 0 0,0-1 0 0 0,1 1 0 0 0,0-1 0 0 0,0 1 0 0 0,0 0 0 0 0,-1 4 0 0 0,-6 19 39 0 0,-67 86-56 0 0,67-102 16 0 0,0 0 0 0 0,-1 0 0 0 0,0 0 0 0 0,-1-1 0 0 0,0 0 0 0 0,-1-1 0 0 0,-18 12 0 0 0,20-16-2 0 0,0 0 1 0 0,0 0-1 0 0,0-1 1 0 0,-1 0-1 0 0,1-1 1 0 0,-1 0-1 0 0,0-1 1 0 0,0 0-1 0 0,0 0 0 0 0,0-1 1 0 0,0-1-1 0 0,0 1 1 0 0,-11-2-1 0 0,7 1-15 0 0,9 1 19 0 0,0-1-1 0 0,0 1 0 0 0,-1-1 0 0 0,1 0 0 0 0,0-1 0 0 0,0 0 0 0 0,0 1 1 0 0,0-1-1 0 0,0-1 0 0 0,0 1 0 0 0,0-1 0 0 0,1 0 0 0 0,-1 0 0 0 0,0 0 1 0 0,-4-4-1 0 0,-56-69-141 0 0,29 32 70 0 0,23 29 66 0 0,1-2 0 0 0,1 1 0 0 0,0-2 0 0 0,1 0-1 0 0,0 0 1 0 0,-9-25 0 0 0,-1-4 5 0 0,16 38 0 0 0,0 0 0 0 0,1 0-1 0 0,0 0 1 0 0,0 0 0 0 0,-3-16-1 0 0,4 11 0 0 0,-8-77-36 0 0,10 84 29 0 0,0 0 1 0 0,1 0-1 0 0,-1 0 0 0 0,1 0 0 0 0,0 0 0 0 0,0 1 0 0 0,1-1 0 0 0,0 0 1 0 0,0 1-1 0 0,0 0 0 0 0,0-1 0 0 0,7-8 0 0 0,27-37 3 0 0,-17 24 20 0 0,1 0 0 0 0,1 1 0 0 0,35-33-1 0 0,-42 45-9 0 0,-3 3 16 0 0,1 2-1 0 0,0 0 1 0 0,25-14-1 0 0,-8 4-5 0 0,-10 7-18 0 0,0 2 1 0 0,0 0 0 0 0,1 0-1 0 0,0 2 1 0 0,1 1 0 0 0,-1 0-1 0 0,2 2 1 0 0,35-6 0 0 0,-41 9 7 0 0,1 0 0 0 0,-1 1 0 0 0,0 1 0 0 0,31 3 0 0 0,-40-2-9 0 0,-1 0-1 0 0,1 0 0 0 0,0 0 1 0 0,-1 1-1 0 0,0 0 1 0 0,1 0-1 0 0,-1 1 0 0 0,0-1 1 0 0,0 1-1 0 0,0 1 0 0 0,-1-1 1 0 0,1 1-1 0 0,-1 0 0 0 0,6 5 1 0 0,15 21 18 0 0,-18-23-20 0 0,-1 1 1 0 0,0 0-1 0 0,-1 0 0 0 0,0 0 1 0 0,0 1-1 0 0,-1 0 0 0 0,0 0 1 0 0,0 0-1 0 0,-1 0 0 0 0,0 1 1 0 0,-1 0-1 0 0,4 14 0 0 0,5 38 29 0 0,-8-46-18 0 0,0 0 0 0 0,-1 0 0 0 0,0 1 1 0 0,-2-1-1 0 0,0 1 0 0 0,0-1 0 0 0,-2 1 0 0 0,0-1 0 0 0,-1 1 0 0 0,-4 16 0 0 0,-3-1-13 0 0,8-22 1 0 0,-1-1-1 0 0,-1 1 1 0 0,0 0 0 0 0,0-1-1 0 0,-1 1 1 0 0,0-1 0 0 0,-1 0-1 0 0,0 0 1 0 0,-11 14-1 0 0,-70 70-42 0 0,71-81 60 0 0,0 2-11 0 0,-2 0 0 0 0,0-1 0 0 0,-1-1 0 0 0,0 0 0 0 0,0-2 0 0 0,-1 0 0 0 0,-1-1 0 0 0,-27 9 0 0 0,39-16 0 0 0,0 0 0 0 0,0 0-1 0 0,0 0 1 0 0,0-1 0 0 0,0 0 0 0 0,0 0 0 0 0,-1-1 0 0 0,1-1 0 0 0,0 1 0 0 0,0-1 0 0 0,0 0 0 0 0,0-1 0 0 0,0 0 0 0 0,0 0 0 0 0,0-1-1 0 0,-9-4 1 0 0,4-1-1 0 0,0 0-1 0 0,1-1 1 0 0,0 0-1 0 0,1-1 1 0 0,0 0-1 0 0,-17-21 1 0 0,2-2-69 0 0,-22-41 1 0 0,32 49-2 0 0,11 14 69 0 0,0 1 0 0 0,1-1 1 0 0,1 0-1 0 0,-1-1 0 0 0,2 1 0 0 0,0 0 0 0 0,0-1 0 0 0,1 1 0 0 0,0-1 0 0 0,1-13 0 0 0,-3-29 1 0 0,1 40-9 0 0,0 0 1 0 0,1 0 0 0 0,0 0-1 0 0,2 0 1 0 0,-1 0 0 0 0,2 0-1 0 0,0 0 1 0 0,0 0 0 0 0,2 0-1 0 0,-1 1 1 0 0,2-1 0 0 0,7-15-1 0 0,7-5 53 0 0,1 2 0 0 0,26-32-1 0 0,-22 36-10 0 0,12-15-92 0 0,2 0 0 0 0,45-36 0 0 0,-35 37 72 0 0,-34 28-10 0 0,1 0 1 0 0,1 1-1 0 0,0 1 0 0 0,1 0 0 0 0,28-13 1 0 0,-5 8 1 0 0,0 3 1 0 0,2 1-1 0 0,-1 2 1 0 0,2 2 0 0 0,-1 2-1 0 0,1 2 1 0 0,0 1-1 0 0,72 4 1 0 0,-109 0-8 0 0,0 0 1 0 0,0 0-1 0 0,0 0 0 0 0,0 1 1 0 0,0 0-1 0 0,0 1 0 0 0,-1-1 1 0 0,1 1-1 0 0,0 0 0 0 0,-1 1 1 0 0,1-1-1 0 0,-1 1 0 0 0,10 7 1 0 0,2 15 19 0 0,-3-13-22 0 0,-10-9 5 0 0,0 0 0 0 0,-1 0 0 0 0,0 0 0 0 0,1 0 0 0 0,-1 1 0 0 0,0 0 0 0 0,-1-1 0 0 0,5 9 0 0 0,51 66 22 0 0,-45-50 14 0 0,-2 0 0 0 0,-1 1 0 0 0,-1 0 0 0 0,6 44 0 0 0,-12-46-34 0 0,-1 0-1 0 0,-4 37 0 0 0,1-17-15 0 0,0-31 13 0 0,0 0 0 0 0,-1-1 1 0 0,-1 1-1 0 0,0 0 1 0 0,-1-1-1 0 0,-10 25 0 0 0,-46 82 80 0 0,42-90-52 0 0,9-18-28 0 0,0 0 0 0 0,-2-1 1 0 0,-18 20-1 0 0,10-12 17 0 0,-34 26-22 0 0,33-17 2 0 0,6-19-10 0 0,0-1-1 0 0,0 0 1 0 0,-1-1 0 0 0,-25 11 0 0 0,22-12 3 0 0,-1-1 0 0 0,-1-1 0 0 0,1-1 0 0 0,-1-1-1 0 0,0 0 1 0 0,0-1 0 0 0,0-2 0 0 0,0 0 0 0 0,0-1 0 0 0,0-1 0 0 0,-27-4 0 0 0,38 2-3 0 0,1 0 0 0 0,-1-1 1 0 0,1 0-1 0 0,0 0 0 0 0,0-1 0 0 0,0 0 1 0 0,1 0-1 0 0,-1-1 0 0 0,1 0 0 0 0,-7-8 1 0 0,-17-12 52 0 0,4 2-21 0 0,1-1 0 0 0,1-1 0 0 0,2-1 1 0 0,0-1-1 0 0,2-1 0 0 0,-34-62 0 0 0,46 77-39 0 0,-10-23 16 0 0,-26-61 0 0 0,33 68-13 0 0,5 5-10 0 0,0-2 0 0 0,1 1-1 0 0,2-1 1 0 0,1 1 0 0 0,1-1 0 0 0,1 0-1 0 0,2 0 1 0 0,4-35 0 0 0,-3 51 18 0 0,0-1 1 0 0,1 0-1 0 0,1 1 0 0 0,0 0 1 0 0,1-1-1 0 0,0 2 1 0 0,0-1-1 0 0,1 1 1 0 0,12-17-1 0 0,4-7-8 0 0,2-5 52 0 0,2 1 0 0 0,2 1 0 0 0,1 2 0 0 0,2 1 0 0 0,1 1 0 0 0,2 1 0 0 0,1 2 0 0 0,62-41 0 0 0,-63 51-16 0 0,25-17-19 0 0,2 2 0 0 0,1 3 0 0 0,70-25 0 0 0,-91 43 1 0 0,-13 3 0 0 0,0 2 0 0 0,1 1-1 0 0,53-8 1 0 0,54-2-34 0 0,-99 11 22 0 0,1 1 0 0 0,-1 2 0 0 0,1 2 0 0 0,-1 1 1 0 0,1 2-1 0 0,39 6 0 0 0,-69-5 26 0 0,0 1 0 0 0,0 0 0 0 0,0 0 1 0 0,0 1-1 0 0,0 0 0 0 0,12 10 0 0 0,6 1 4 0 0,-23-13-25 0 0,0-1 0 0 0,-1 1 0 0 0,1 0 0 0 0,0 0 0 0 0,-1 0 0 0 0,1 0 1 0 0,-1 0-1 0 0,1 0 0 0 0,-1 1 0 0 0,0-1 0 0 0,0 1 0 0 0,0-1 0 0 0,0 1 0 0 0,1 5 0 0 0,19 25-17 0 0,-20-31 20 0 0,3 4 3 0 0,-1 0 1 0 0,0 0-1 0 0,1 0 0 0 0,-2 0 1 0 0,1 1-1 0 0,-1-1 0 0 0,4 13 1 0 0,10 26 7 0 0,-13-38-6 0 0,-1 1-1 0 0,1 0 0 0 0,-2 0 0 0 0,1 0 1 0 0,1 15-1 0 0,4 47-9 0 0,-3 0 0 0 0,-6 93 0 0 0,-2-121 2 0 0,-3-1-1 0 0,-1 0 0 0 0,-1 0 0 0 0,-3-1 0 0 0,-19 48 1 0 0,1 11-24 0 0,-11-9-5 0 0,-67 112 0 0 0,83-169 40 0 0,-54 61-1 0 0,14-21-3 0 0,54-60-6 0 0,-1 0 0 0 0,-1 0 1 0 0,0-2-1 0 0,0 1 0 0 0,-1-1 0 0 0,0-1 1 0 0,-1-1-1 0 0,-1 0 0 0 0,1 0 1 0 0,-1-2-1 0 0,0 0 0 0 0,-1 0 0 0 0,-19 5 1 0 0,7-7-4 0 0,18-2 2 0 0,0 0-1 0 0,-1-1 1 0 0,1 0 0 0 0,-1 0 0 0 0,1-2 0 0 0,-1 1-1 0 0,0-1 1 0 0,1-1 0 0 0,-1 0 0 0 0,0 0-1 0 0,1-1 1 0 0,-14-4 0 0 0,4-6 4 0 0,0 0-1 0 0,0-2 0 0 0,2 0 1 0 0,-1-1-1 0 0,2-1 1 0 0,0 0-1 0 0,1-1 1 0 0,1-1-1 0 0,1-1 1 0 0,-14-22-1 0 0,7 6-14 0 0,2 0-1 0 0,2-2 1 0 0,1 0-1 0 0,2 0 1 0 0,-11-47-1 0 0,7 3-22 0 0,-13-126 0 0 0,31 182 1 0 0,1-1 1 0 0,1 1-1 0 0,1-1 0 0 0,1 1 1 0 0,1 0-1 0 0,1 0 0 0 0,2 1 0 0 0,12-29 1 0 0,-17 45 36 0 0,3-11 25 0 0,1 0 0 0 0,1 0 0 0 0,1 1 0 0 0,0 1 0 0 0,12-18 0 0 0,26-33 88 0 0,-13 17-49 0 0,1 2 0 0 0,64-67 0 0 0,-98 115-65 0 0,152-139 44 0 0,-132 123-32 0 0,0 1 0 0 0,2 2 0 0 0,-1 0 0 0 0,2 1 0 0 0,38-15 0 0 0,-5 3 7 0 0,-46 20-16 0 0,0 0 0 0 0,1 0 0 0 0,-1 1 0 0 0,1 0 1 0 0,18-2-1 0 0,-1 1 30 0 0,-2 1-39 0 0,0 0 0 0 0,1 2 0 0 0,-1 0 0 0 0,41 5-1 0 0,-63-2 8 0 0,0 0 0 0 0,0 0 0 0 0,0 1 0 0 0,0 0 0 0 0,0 0 0 0 0,0 0 0 0 0,-1 1 0 0 0,1-1 0 0 0,-1 1 0 0 0,0 0 0 0 0,0 1 0 0 0,0-1-1 0 0,7 8 1 0 0,2 5 5 0 0,0 1 0 0 0,13 21 0 0 0,-14-19 6 0 0,11 16-32 0 0,-2 2 1 0 0,22 49-1 0 0,-33-51 2 0 0,-1 1 0 0 0,-2-1 0 0 0,-1 1 0 0 0,-2 0 0 0 0,-2 1 0 0 0,-1 37 0 0 0,-1-56-9 0 0,0 52 48 0 0,-2 0 1 0 0,-14 85-1 0 0,10-119 18 0 0,4-21-34 0 0,-1 0 0 0 0,0 0 0 0 0,-1 0-1 0 0,0 0 1 0 0,-12 26 0 0 0,-32 56-42 0 0,-46 80 23 0 0,58-111 63 0 0,29-52-53 0 0,0 1 0 0 0,-1-1-1 0 0,-1 0 1 0 0,0 0 0 0 0,-1-1-1 0 0,-23 22 1 0 0,-1-4 11 0 0,23-20-5 0 0,-1 0 1 0 0,0-1-1 0 0,-1 0 1 0 0,0-1-1 0 0,-1 0 1 0 0,-25 11-1 0 0,26-14-6 0 0,1-2 0 0 0,-1 0 0 0 0,0 0 1 0 0,-1-1-1 0 0,1-1 0 0 0,0 0 0 0 0,-1-1 0 0 0,-15 0 0 0 0,23-1 6 0 0,0-1-1 0 0,0 0 0 0 0,0-1 0 0 0,0 1 1 0 0,0-1-1 0 0,1 0 0 0 0,-1-1 0 0 0,1 1 1 0 0,-1-1-1 0 0,1 0 0 0 0,-10-7 0 0 0,-11-7 30 0 0,-1 0-25 0 0,1 0 0 0 0,0-2 0 0 0,2-2 0 0 0,0 0 1 0 0,-38-45-1 0 0,19 12 11 0 0,-61-98 1 0 0,75 98-34 0 0,4-1 0 0 0,1 0 0 0 0,3-2 0 0 0,-19-84 0 0 0,34 111 22 0 0,2 1 1 0 0,1-1 0 0 0,2 0 0 0 0,2-30 0 0 0,-1 20 20 0 0,1 21-21 0 0,1 0 0 0 0,1 0 0 0 0,1 1 0 0 0,0-1 0 0 0,1 1-1 0 0,2 0 1 0 0,-1 0 0 0 0,2 1 0 0 0,0 0 0 0 0,15-22 0 0 0,7-6 7 0 0,2 1 0 0 0,51-54 0 0 0,-45 57-13 0 0,2 3 1 0 0,2 1-1 0 0,1 2 1 0 0,2 2-1 0 0,61-34 1 0 0,-33 28 31 0 0,2 3 0 0 0,145-47 0 0 0,-184 74-45 0 0,0 3 1 0 0,1 0-1 0 0,0 3 0 0 0,0 1 1 0 0,51 3-1 0 0,-28 0 49 0 0,-41 0-43 0 0,0 1 0 0 0,-1 1 1 0 0,1 1-1 0 0,0 1 1 0 0,-1 0-1 0 0,0 1 0 0 0,0 1 1 0 0,-1 0-1 0 0,1 2 0 0 0,-2 0 1 0 0,30 21-1 0 0,-20-10 30 0 0,-1 0-1 0 0,0 2 0 0 0,-2 1 1 0 0,-1 0-1 0 0,-1 2 1 0 0,23 34-1 0 0,-6 4 15 0 0,-4 1 1 0 0,42 109-1 0 0,-67-148-36 0 0,-2 1-1 0 0,0 0 1 0 0,3 32 0 0 0,-3-14-92 0 0,3 17 70 0 0,-3 1-1 0 0,-2 0 1 0 0,-4 1 0 0 0,-7 81-1 0 0,0-105-3 0 0,-2-1-1 0 0,-1 0 1 0 0,-2 0-1 0 0,-30 71 0 0 0,36-99 37 0 0,-1 0-1 0 0,1 0 0 0 0,-1 0 0 0 0,-14 15 1 0 0,-15 28 25 0 0,26-38-47 0 0,0 0-1 0 0,0 0 0 0 0,-2 0 0 0 0,0-1 0 0 0,0-1 1 0 0,-26 23-1 0 0,23-27-3 0 0,0-1 1 0 0,0-1-1 0 0,0 0 1 0 0,-1-1-1 0 0,0 0 1 0 0,0-1-1 0 0,0-1 1 0 0,-28 4-1 0 0,10-6 51 0 0,0 0 0 0 0,-1-2 0 0 0,-61-8 0 0 0,90 7-36 0 0,-6-1-1 0 0,1 0-1 0 0,-1-1 1 0 0,1 0 0 0 0,0 0-1 0 0,0-1 1 0 0,0-1 0 0 0,0 0-1 0 0,-11-8 1 0 0,-74-58-17 0 0,60 43 16 0 0,-2-2 12 0 0,1-2 0 0 0,1-1 1 0 0,-44-56-1 0 0,62 67-8 0 0,0-2 1 0 0,2 1-1 0 0,1-2 1 0 0,1 0 0 0 0,1 0-1 0 0,1-1 1 0 0,-9-34-1 0 0,8 20-33 0 0,3-1 0 0 0,1 0 1 0 0,2-1-1 0 0,-1-42 0 0 0,6 43 16 0 0,0 26 13 0 0,0 0 0 0 0,2-1 0 0 0,-1 1-1 0 0,2 0 1 0 0,0 0 0 0 0,1 0 0 0 0,5-15 0 0 0,9-13 48 0 0,3 1 0 0 0,1 0 0 0 0,2 2 0 0 0,37-49 0 0 0,-14 28-44 0 0,101-100 0 0 0,-107 123-1 0 0,3 1-1 0 0,0 3 1 0 0,3 1-1 0 0,0 2 1 0 0,71-34-1 0 0,-98 58-3 0 0,-1 0-1 0 0,1 1 1 0 0,22-4-1 0 0,34-11-41 0 0,-57 14 86 0 0,0 2-1 0 0,1 0 0 0 0,0 1 1 0 0,-1 1-1 0 0,1 1 0 0 0,0 0 0 0 0,1 2 1 0 0,27 2-1 0 0,-37-2-20 0 0,4 0-57 0 0,1 1-1 0 0,0 0 1 0 0,-1 1-1 0 0,0 1 1 0 0,0 0-1 0 0,0 1 1 0 0,0 1-1 0 0,0 0 1 0 0,18 9-1 0 0,8 17 37 0 0,-1 1 0 0 0,-1 2-1 0 0,49 58 1 0 0,-74-77 3 0 0,-1 0 0 0 0,-1 1 0 0 0,-1 0 0 0 0,0 1 0 0 0,-1 0 0 0 0,-1 1 0 0 0,10 31 0 0 0,-2 9-36 0 0,10 68 0 0 0,-18-84 14 0 0,-1 19 59 0 0,-3 0 1 0 0,-2 0-1 0 0,-3 1 1 0 0,-12 77-1 0 0,11-114-44 0 0,-1 0 0 0 0,-1 0-1 0 0,-2-1 1 0 0,0 1 0 0 0,-1-1-1 0 0,-17 35 1 0 0,1-14 35 0 0,10-18-30 0 0,-1-1 0 0 0,0-1-1 0 0,-3 0 1 0 0,-18 22 0 0 0,8-16 11 0 0,21-22-7 0 0,-1-1-1 0 0,0 0 1 0 0,0 0 0 0 0,-1 0 0 0 0,0-1-1 0 0,0 0 1 0 0,-1-1 0 0 0,0 0 0 0 0,-12 7-1 0 0,-22 5-10 0 0,35-14 6 0 0,0 0 1 0 0,-1-1 0 0 0,1 0-1 0 0,-1 0 1 0 0,0-1 0 0 0,0 0-1 0 0,0 0 1 0 0,-17 0 0 0 0,11-1 3 0 0,1-1 1 0 0,0-1-1 0 0,-1 0 1 0 0,1 0-1 0 0,0-2 0 0 0,0 0 1 0 0,0 0-1 0 0,0-1 1 0 0,-15-7-1 0 0,0-10-41 0 0,1-2 0 0 0,1-1-1 0 0,2-1 1 0 0,-30-36 0 0 0,20 22 29 0 0,13 13 16 0 0,0-1-1 0 0,2-1 0 0 0,2-1 1 0 0,0-1-1 0 0,2-1 1 0 0,1 0-1 0 0,2 0 0 0 0,1-2 1 0 0,1 0-1 0 0,2 0 0 0 0,1 0 1 0 0,-3-37-1 0 0,3 18 50 0 0,0-88 0 0 0,8 121-65 0 0,2 1 0 0 0,0-1 0 0 0,1 1 0 0 0,1 0-1 0 0,0 0 1 0 0,2 0 0 0 0,0 0 0 0 0,10-20-1 0 0,6-8 7 0 0,2 1-1 0 0,1 1 1 0 0,3 1-1 0 0,1 2 1 0 0,58-63-1 0 0,-74 91 11 0 0,21-21 51 0 0,2 1 0 0 0,71-48 0 0 0,-72 56-37 0 0,22-10-52 0 0,-13 15-6 0 0,-15 7-20 0 0,1 0 0 0 0,53-13 0 0 0,-55 20 38 0 0,1 1 1 0 0,43-3 0 0 0,-60 8 29 0 0,1 0 0 0 0,-1 0 0 0 0,1 2 0 0 0,-1-1 1 0 0,0 1-1 0 0,0 1 0 0 0,0 1 0 0 0,17 6 0 0 0,-15-4-4 0 0,-1 1 1 0 0,0 1-1 0 0,-1 0 0 0 0,0 0 0 0 0,0 1 0 0 0,17 18 1 0 0,10 5-34 0 0,-32-28 23 0 0,0 1 0 0 0,-1 0 0 0 0,0 0 0 0 0,0 0 0 0 0,0 1 0 0 0,-1 0-1 0 0,0 0 1 0 0,6 10 0 0 0,34 64-10 0 0,59 125 16 0 0,-95-179 16 0 0,-1 0 0 0 0,-1 0 0 0 0,-1 1 0 0 0,-1-1 0 0 0,1 29 0 0 0,3 36-61 0 0,-5 1-1 0 0,-8 130 0 0 0,-2-188 71 0 0,-14 46 0 0 0,8-35 20 0 0,10-38-32 0 0,0 0 0 0 0,-1 1 0 0 0,0-1 0 0 0,0 0 0 0 0,-8 12 0 0 0,-11 28-24 0 0,20-38 0 0 0,0-1 0 0 0,0 1 0 0 0,-1-1 0 0 0,0 0 0 0 0,-1 1 0 0 0,1-1 0 0 0,-2-1 0 0 0,1 1 0 0 0,-1-1 0 0 0,0 1 0 0 0,-1-1 0 0 0,0-1 0 0 0,0 1 0 0 0,0-1 0 0 0,-1 0 0 0 0,-11 8 0 0 0,9-8 11 0 0,4-2 0 0 0,0 0 0 0 0,0 0 0 0 0,-1-1 1 0 0,1 0-1 0 0,-1 0 0 0 0,1 0 0 0 0,-1 0 0 0 0,0-1 0 0 0,0 0 0 0 0,0 0 0 0 0,0-1 0 0 0,0 1 0 0 0,-1-2 0 0 0,1 1 0 0 0,0-1 0 0 0,-1 1 1 0 0,1-2-1 0 0,-11 0 0 0 0,15 0-2 0 0,0 0-1 0 0,0 0 1 0 0,0 0 0 0 0,1 0 0 0 0,-1 0 0 0 0,0 0-1 0 0,0-1 1 0 0,1 1 0 0 0,-1-1 0 0 0,1 1 0 0 0,-1-1-1 0 0,-1-3 1 0 0,-15-12 2 0 0,-19 3-27 0 0,25 5 14 0 0,0 0 0 0 0,1 0-1 0 0,0-1 1 0 0,-18-22 0 0 0,4 6 5 0 0,-12-15-46 0 0,3-1 1 0 0,-46-71-1 0 0,64 82 20 0 0,2 0-1 0 0,1-1 1 0 0,-17-64 0 0 0,28 85 34 0 0,1 1 1 0 0,-1-1 0 0 0,1 0-1 0 0,1-14 1 0 0,-2-28-1 0 0,0 45 0 0 0,-2-12-1 0 0,0-1-1 0 0,1 1 1 0 0,2-1 0 0 0,0 1 0 0 0,1-1-1 0 0,1 1 1 0 0,0-1 0 0 0,9-34 0 0 0,2 21-23 0 0,8-31 18 0 0,-15 50 17 0 0,0 0 1 0 0,1 0-1 0 0,1 1 0 0 0,0 0 1 0 0,1 1-1 0 0,0-1 1 0 0,1 2-1 0 0,18-21 0 0 0,-4 3-18 0 0,1 0-4 0 0,2 2 0 0 0,1 0 0 0 0,2 2 0 0 0,0 1 0 0 0,1 1 0 0 0,48-27 0 0 0,-72 48 11 0 0,-1 1 0 0 0,1 0 0 0 0,0 0 1 0 0,0 1-1 0 0,11-2 0 0 0,14-3 31 0 0,-2-1-41 0 0,1 2-1 0 0,0 1 1 0 0,0 2-1 0 0,0 1 1 0 0,52 4-1 0 0,-73-2 8 0 0,-1 0-1 0 0,0 1 1 0 0,1 0-1 0 0,-1 0 1 0 0,0 1-1 0 0,0 0 1 0 0,0 0-1 0 0,14 9 1 0 0,50 40 4 0 0,-65-45-6 0 0,1 1 0 0 0,-2-1 0 0 0,1 1 0 0 0,-1 1 0 0 0,9 14 0 0 0,6 7 1 0 0,28 44 41 0 0,-46-69-35 0 0,0 1 0 0 0,-1-1 0 0 0,0 1-1 0 0,0 0 1 0 0,0 0 0 0 0,1 6 0 0 0,6 21 46 0 0,8 20-79 0 0,-1 0-1 0 0,-4 1 1 0 0,10 86 0 0 0,-18-112 21 0 0,-1 11 60 0 0,-2 78 1 0 0,-3-48-25 0 0,1-52-33 0 0,0-1-1 0 0,-2 0 1 0 0,-7 28-1 0 0,-5 28 4 0 0,11-44 28 0 0,-2 0-1 0 0,-1-1 0 0 0,-2 0 0 0 0,0 0 1 0 0,-2-1-1 0 0,-17 31 0 0 0,4-29-107 0 0,0-3 26 0 0,21-21 54 0 0,0-1 0 0 0,-1 1 0 0 0,0-1-1 0 0,1 0 1 0 0,-1 0 0 0 0,0 0 0 0 0,0-1-1 0 0,-1 1 1 0 0,1-1 0 0 0,0 0 0 0 0,-1 0-1 0 0,1-1 1 0 0,-1 1 0 0 0,0-1 0 0 0,1 0 0 0 0,-1 0-1 0 0,0-1 1 0 0,0 1 0 0 0,0-1 0 0 0,0 0-1 0 0,1-1 1 0 0,-1 1 0 0 0,0-1 0 0 0,0 0-1 0 0,0 0 1 0 0,1 0 0 0 0,-8-3 0 0 0,11 3 0 0 0,0 0 1 0 0,-1 0 0 0 0,1 0-1 0 0,0 0 1 0 0,0-1 0 0 0,0 1-1 0 0,0 0 1 0 0,0 0-1 0 0,0-1 1 0 0,0 1 0 0 0,1-1-1 0 0,-1 1 1 0 0,0 0 0 0 0,1-1-1 0 0,-1 1 1 0 0,1-1 0 0 0,0 0-1 0 0,-1 1 1 0 0,1-3 0 0 0,-2-4 9 0 0,-35-40 138 0 0,27 30-144 0 0,1-1-1 0 0,1 0 1 0 0,0-1 0 0 0,2 0-1 0 0,0 0 1 0 0,-4-32 0 0 0,-9-24-87 0 0,14 59 51 0 0,0-1 1 0 0,-4-33-1 0 0,6 24 29 0 0,2 0-1 0 0,0 1 0 0 0,2-1 1 0 0,2 0-1 0 0,0 1 0 0 0,1-1 1 0 0,2 1-1 0 0,1 0 0 0 0,0 1 1 0 0,2-1-1 0 0,14-27 0 0 0,-16 40 8 0 0,0 0-1 0 0,0 1 0 0 0,1-1 0 0 0,1 2 1 0 0,0-1-1 0 0,16-16 0 0 0,90-71 28 0 0,-113 97-29 0 0,0 1 0 0 0,0-1 0 0 0,1 0 0 0 0,-1 1 1 0 0,0-1-1 0 0,1 1 0 0 0,-1-1 0 0 0,1 1 0 0 0,0 0 0 0 0,5-1 0 0 0,10-6-3 0 0,-5-3-3 0 0,-11 9 5 0 0,0 0-1 0 0,0 0 1 0 0,1 0-1 0 0,-1 0 1 0 0,1 1-1 0 0,-1-1 1 0 0,1 1-1 0 0,0 0 1 0 0,-1 0-1 0 0,1 0 1 0 0,0 0-1 0 0,0 0 0 0 0,0 1 1 0 0,0-1-1 0 0,0 1 1 0 0,-1 0-1 0 0,1 0 1 0 0,0 0-1 0 0,0 0 1 0 0,6 1-1 0 0,0-2 3 0 0,1 1 0 0 0,0 0-1 0 0,0 1 1 0 0,-1 0-1 0 0,1 0 1 0 0,0 1 0 0 0,-1 0-1 0 0,1 1 1 0 0,-1 0 0 0 0,0 0-1 0 0,0 1 1 0 0,0 0-1 0 0,-1 1 1 0 0,1 0 0 0 0,-1 0-1 0 0,0 1 1 0 0,0 0 0 0 0,-1 1-1 0 0,0-1 1 0 0,0 1-1 0 0,0 1 1 0 0,6 10 0 0 0,18 23-16 0 0,-19-26 1 0 0,0 1 0 0 0,-1 0-1 0 0,10 22 1 0 0,-20-37 13 0 0,11 25 13 0 0,0 1-1 0 0,-2-1 1 0 0,12 49 0 0 0,-19-61-10 0 0,6 23-28 0 0,-2 0-1 0 0,-2 1 1 0 0,2 47-1 0 0,-5 4 65 0 0,0-38 24 0 0,-8 93 0 0 0,-14-66-51 0 0,2-19 0 0 0,15-44-15 0 0,-1 1-1 0 0,-1-1 0 0 0,0-1 1 0 0,-1 1-1 0 0,-1-1 0 0 0,0 0 1 0 0,-1 0-1 0 0,0-1 0 0 0,-1 0 1 0 0,0-1-1 0 0,-1 0 0 0 0,-1 0 1 0 0,0-1-1 0 0,-1 0 0 0 0,-12 9 1 0 0,19-19 8 0 0,1 0 1 0 0,-1-1-1 0 0,0 1 1 0 0,0-1-1 0 0,1 1 1 0 0,-1-2-1 0 0,0 1 1 0 0,0 0-1 0 0,0-1 1 0 0,1 0-1 0 0,-1 0 1 0 0,1 0-1 0 0,-8-4 1 0 0,11 5-7 0 0,-1-1 1 0 0,1 0-1 0 0,0 1 1 0 0,0-1-1 0 0,0 0 0 0 0,0 0 1 0 0,0 0-1 0 0,0 0 1 0 0,0 0-1 0 0,0 0 0 0 0,0 0 1 0 0,1 0-1 0 0,-1-1 1 0 0,0 1-1 0 0,1 0 0 0 0,-1 0 1 0 0,0-2-1 0 0,-8-11-20 0 0,-2 5 7 0 0,8 7 15 0 0,1 1-1 0 0,0-1 1 0 0,0 0 0 0 0,0 0-1 0 0,0 0 1 0 0,0 0 0 0 0,0 0-1 0 0,0 0 1 0 0,1 0 0 0 0,-1-1-1 0 0,1 1 1 0 0,-1-1 0 0 0,1 1-1 0 0,0-1 1 0 0,0 1 0 0 0,-1-5-1 0 0,-1-2 6 0 0,0 1-1 0 0,-1-1 0 0 0,0 1 1 0 0,-10-13-1 0 0,10 14-2 0 0,0 1 0 0 0,0-1-1 0 0,1 0 1 0 0,-1 0-1 0 0,2 0 1 0 0,-1 0 0 0 0,-2-11-1 0 0,-12-59-17 0 0,9 44-21 0 0,1 0 0 0 0,1 0 0 0 0,-1-49-1 0 0,7 58 17 0 0,-1 3 17 0 0,1 0 1 0 0,1 0-1 0 0,1 0 0 0 0,0 0 0 0 0,2 0 0 0 0,9-30 0 0 0,-4 25 5 0 0,1 2-1 0 0,1-1 1 0 0,2 1-1 0 0,0 1 1 0 0,1 1 0 0 0,23-28-1 0 0,0 8 1 0 0,-28 30 1 0 0,0 1 1 0 0,1 0-1 0 0,0 1 0 0 0,18-13 1 0 0,75-52 17 0 0,-100 73-23 0 0,0 1 0 0 0,-1 0-1 0 0,1 0 1 0 0,0-1 0 0 0,0 2 0 0 0,0-1 0 0 0,0 0-1 0 0,0 1 1 0 0,0-1 0 0 0,5 1 0 0 0,6-2-6 0 0,2-4 2 0 0,0 2 1 0 0,1 0-1 0 0,-1 1 0 0 0,1 1 0 0 0,-1 0 1 0 0,1 2-1 0 0,0 0 0 0 0,-1 0 0 0 0,1 2 1 0 0,0 0-1 0 0,-1 0 0 0 0,20 7 0 0 0,9 6 2 0 0,-26-10 6 0 0,0 1 1 0 0,0 1-1 0 0,-1 1 1 0 0,0 1-1 0 0,21 13 1 0 0,-13-5-17 0 0,-15-10 13 0 0,0 1-1 0 0,0 0 1 0 0,0 0-1 0 0,13 15 1 0 0,75 92 137 0 0,-96-109-121 0 0,1 0 0 0 0,-1 1 0 0 0,0-1 0 0 0,0 0 0 0 0,-1 1 0 0 0,0 0 0 0 0,0-1 0 0 0,1 13 0 0 0,-1-10 1 0 0,0 0 0 0 0,0 0 0 0 0,1 0 1 0 0,7 14-1 0 0,-3-5-6 0 0,0 0 0 0 0,0 1 1 0 0,-2 0-1 0 0,5 28 0 0 0,8 32-21 0 0,-11-48 8 0 0,-1 0 0 0 0,-2 1 1 0 0,-1-1-1 0 0,-2 1 0 0 0,-3 38 0 0 0,2-11-2 0 0,0-48-2 0 0,-1 0 0 0 0,1 0 0 0 0,-2 0 0 0 0,0 0-1 0 0,0 0 1 0 0,-1-1 0 0 0,0 1 0 0 0,0 0 0 0 0,-10 18-1 0 0,7-20 22 0 0,0 2 0 0 0,1-1-1 0 0,0 0 1 0 0,-3 12 0 0 0,5-12-41 0 0,-1-1 0 0 0,0 1-1 0 0,-10 16 1 0 0,10-20 25 0 0,2-2 2 0 0,-1 0 0 0 0,1-1 1 0 0,-1 1-1 0 0,0-1 0 0 0,0 1 1 0 0,0-1-1 0 0,0 0 0 0 0,-6 3 0 0 0,-21 19-15 0 0,26-21 8 0 0,0 0-1 0 0,-1-1 0 0 0,1 1 0 0 0,-1-1 0 0 0,0 0 0 0 0,1 0 1 0 0,-1-1-1 0 0,0 1 0 0 0,-10 2 0 0 0,8-3 6 0 0,-1 0 0 0 0,0-1 0 0 0,1 0 1 0 0,-1 0-1 0 0,0-1 0 0 0,0 0 0 0 0,0 0 0 0 0,-9-3 0 0 0,12 2 0 0 0,0-1 0 0 0,0 0 0 0 0,0 0-1 0 0,0 0 1 0 0,0-1 0 0 0,0 0 0 0 0,1 0-1 0 0,0 0 1 0 0,-1 0 0 0 0,1-1 0 0 0,0 1-1 0 0,1-1 1 0 0,-6-7 0 0 0,-5-6-8 0 0,1 1 0 0 0,1-2-1 0 0,1 0 1 0 0,0 0 0 0 0,-8-22 0 0 0,0-3 0 0 0,14 34 3 0 0,0-1-1 0 0,1 0 1 0 0,0-1-1 0 0,1 1 1 0 0,0-1-1 0 0,1 1 1 0 0,-2-16-1 0 0,-27-141 67 0 0,28 140-84 0 0,2 1 0 0 0,1-1-1 0 0,1 1 1 0 0,1 0 0 0 0,1 0 0 0 0,2-1 0 0 0,0 2 0 0 0,10-26-1 0 0,-4 21 31 0 0,2 0-1 0 0,1 1 0 0 0,2 0 0 0 0,0 2 0 0 0,2 0 0 0 0,1 0 0 0 0,1 2 0 0 0,1 1 1 0 0,32-29-1 0 0,-43 43 5 0 0,1 1 0 0 0,-1 1 0 0 0,2 0 0 0 0,-1 0 0 0 0,1 1 0 0 0,0 1 1 0 0,0 0-1 0 0,1 0 0 0 0,0 1 0 0 0,0 1 0 0 0,0 0 0 0 0,22-3 0 0 0,-29 7-3 0 0,0 1-1 0 0,-1 0 0 0 0,1 0 1 0 0,0 0-1 0 0,-1 1 0 0 0,1 0 1 0 0,-1 0-1 0 0,0 0 0 0 0,0 1 1 0 0,0 0-1 0 0,0 0 0 0 0,5 4 1 0 0,44 41 4 0 0,-48-40-7 0 0,0 0-1 0 0,-1 0 0 0 0,0 0 0 0 0,0 1 1 0 0,0 0-1 0 0,-2 0 0 0 0,4 9 1 0 0,16 33 32 0 0,-18-42-28 0 0,0 1 1 0 0,0-1 0 0 0,-1 1 0 0 0,-1 0-1 0 0,0 0 1 0 0,0 0 0 0 0,0 0 0 0 0,-2 0-1 0 0,2 15 1 0 0,13 244 179 0 0,-17-204-180 0 0,-3 0 0 0 0,-3-1 1 0 0,-16 66-1 0 0,16-106-14 0 0,-1-1-1 0 0,-1-1 1 0 0,-21 39 0 0 0,-9 25-4 0 0,35-76 4 0 0,2-2 3 0 0,-1-1-1 0 0,0 0 0 0 0,0 0 0 0 0,-1-1 0 0 0,1 1 0 0 0,-2-1 0 0 0,1 1 0 0 0,-9 8 0 0 0,-4 8-23 0 0,-20 26 32 0 0,34-46-12 0 0,0 0 1 0 0,0 0-1 0 0,0-1 1 0 0,0 1-1 0 0,-1 0 1 0 0,1-1-1 0 0,-1 0 1 0 0,1 0-1 0 0,-1 0 1 0 0,0 0-1 0 0,-6 1 1 0 0,8-2 4 0 0,-1 0 1 0 0,1 0 0 0 0,0-1-1 0 0,0 1 1 0 0,0-1 0 0 0,-1 1-1 0 0,1-1 1 0 0,0 0 0 0 0,0 0-1 0 0,-1 0 1 0 0,1 0 0 0 0,0 0-1 0 0,0-1 1 0 0,0 1 0 0 0,-1-1 0 0 0,1 1-1 0 0,0-1 1 0 0,0 0 0 0 0,0 0-1 0 0,0 0 1 0 0,0 0 0 0 0,0 0-1 0 0,0 0 1 0 0,0-1 0 0 0,1 1-1 0 0,-1-1 1 0 0,0 1 0 0 0,1-1-1 0 0,-1 0 1 0 0,-1-3 0 0 0,-18-34-12 0 0,13 25 25 0 0,0 0-1 0 0,2 0 1 0 0,-1 0 0 0 0,2 0-1 0 0,0-1 1 0 0,1 0 0 0 0,-4-21 0 0 0,3-5-13 0 0,-5-65-36 0 0,10 95 39 0 0,0 0 0 0 0,1 0 1 0 0,0 0-1 0 0,1 0 0 0 0,0 1 1 0 0,0-1-1 0 0,7-15 0 0 0,50-88-49 0 0,-52 102 69 0 0,1 1-1 0 0,0-1 1 0 0,0 2-1 0 0,1-1 1 0 0,0 1-1 0 0,20-15 1 0 0,-10 7 11 0 0,25-23 27 0 0,-43 40-59 0 0,1-1-1 0 0,0 0 1 0 0,0 1 0 0 0,0-1-1 0 0,0 1 1 0 0,0-1 0 0 0,0 1-1 0 0,0 0 1 0 0,0 0 0 0 0,1 0-1 0 0,-1 0 1 0 0,0 1 0 0 0,1-1-1 0 0,-1 0 1 0 0,0 1-1 0 0,1 0 1 0 0,3-1 0 0 0,6 0 3 0 0,-6-1-6 0 0,5-2 7 0 0,0 0 1 0 0,1 1 0 0 0,23-4-1 0 0,-32 7-5 0 0,1 0-1 0 0,-1 0 0 0 0,1 0 1 0 0,-1 0-1 0 0,1 1 0 0 0,-1-1 1 0 0,0 1-1 0 0,1 0 1 0 0,-1 0-1 0 0,0 0 0 0 0,1 0 1 0 0,-1 1-1 0 0,0-1 0 0 0,0 1 1 0 0,0 0-1 0 0,0 0 1 0 0,-1 0-1 0 0,5 4 0 0 0,2 5 5 0 0,0 0 0 0 0,-1 1 0 0 0,-1 0 0 0 0,0 0 0 0 0,0 1 0 0 0,-2 0 0 0 0,7 20 0 0 0,-2-3 4 0 0,-1 0 0 0 0,6 47 1 0 0,-13-52 0 0 0,0 0 0 0 0,-2 0 0 0 0,0 1 0 0 0,-2-1 0 0 0,-1 0 0 0 0,-1 0 0 0 0,-1-1 0 0 0,-1 1 0 0 0,-1-1 0 0 0,-16 34 0 0 0,14-29-1 0 0,-9 14 4 0 0,11-30-13 0 0,0-1-1 0 0,1 1 0 0 0,0 0 1 0 0,-4 17-1 0 0,1-6 0 0 0,0-2 7 0 0,-1 0 0 0 0,0-1 0 0 0,-2 0-1 0 0,-22 29 1 0 0,23-35-4 0 0,-1-1 0 0 0,0 0 0 0 0,-1-1 0 0 0,-25 19 0 0 0,15-18-20 0 0,0 4-56 0 0,19-16 71 0 0,-1 0 0 0 0,1 0 0 0 0,0-1 1 0 0,0 1-1 0 0,-1-1 0 0 0,1 0 0 0 0,-1 0 0 0 0,1-1 0 0 0,-1 1 1 0 0,0-1-1 0 0,1 0 0 0 0,-1 0 0 0 0,0 0 0 0 0,-7-2 0 0 0,-10 1 9 0 0,16 0-1 0 0,1 1 0 0 0,-1-1 0 0 0,1 0-1 0 0,0 0 1 0 0,0-1 0 0 0,-1 0 0 0 0,1 0 0 0 0,0 0 0 0 0,0 0 0 0 0,1-1 0 0 0,-1 0 0 0 0,0 0 0 0 0,1 0 0 0 0,0 0 0 0 0,0-1 0 0 0,0 1 0 0 0,0-1 0 0 0,0 0 0 0 0,1-1 0 0 0,0 1 0 0 0,-6-9-1 0 0,2 1-11 0 0,1-1 0 0 0,0 1-1 0 0,1-1 1 0 0,0 0-1 0 0,1 0 1 0 0,1-1-1 0 0,-3-15 1 0 0,1 1 6 0 0,2-1 0 0 0,1 0-1 0 0,1 1 1 0 0,3-32 0 0 0,-1 56 1 0 0,0 1 1 0 0,0-1-1 0 0,0 1 0 0 0,0 0 1 0 0,1-1-1 0 0,0 1 0 0 0,-1 0 0 0 0,1 0 1 0 0,0 0-1 0 0,1 0 0 0 0,-1 0 1 0 0,0 0-1 0 0,4-2 0 0 0,9-13-6 0 0,0-9-5 0 0,-13 22 10 0 0,1 0 1 0 0,-1 0-1 0 0,1 1 0 0 0,0-1 1 0 0,1 0-1 0 0,5-5 0 0 0,8-11-3 0 0,-15 17 6 0 0,0 0 0 0 0,1 1 0 0 0,-1 0 0 0 0,1-1 0 0 0,0 1 0 0 0,0 0 1 0 0,5-3-1 0 0,12-6-1 0 0,-15 10 2 0 0,1-1-1 0 0,-1 0 1 0 0,-1 0 0 0 0,1 0-1 0 0,0-1 1 0 0,-1 1 0 0 0,0-1-1 0 0,5-5 1 0 0,-8 8 1 0 0,0-1 0 0 0,0 0-1 0 0,0 1 1 0 0,0-1 0 0 0,1 1 0 0 0,-1 0-1 0 0,1-1 1 0 0,-1 1 0 0 0,1 0 0 0 0,0 0-1 0 0,-1 0 1 0 0,1 0 0 0 0,0 0 0 0 0,0 0-1 0 0,0 1 1 0 0,-1-1 0 0 0,1 1 0 0 0,3-1-1 0 0,10-5 17 0 0,-9 1-7 0 0,-4 3-6 0 0,1 0 1 0 0,-1 0 0 0 0,1 0 0 0 0,-1 1 0 0 0,1-1 0 0 0,0 0-1 0 0,-1 1 1 0 0,1 0 0 0 0,0 0 0 0 0,0 0 0 0 0,0 0-1 0 0,0 0 1 0 0,0 1 0 0 0,0-1 0 0 0,5 1 0 0 0,7-2-1 0 0,0-1 1 0 0,-1 0 0 0 0,16-6 0 0 0,-19 5-7 0 0,-1 1 1 0 0,0 0 0 0 0,1 1 0 0 0,0 1-1 0 0,14-2 1 0 0,22 7 26 0 0,-46-3-26 0 0,1-1 1 0 0,0 0-1 0 0,-1 1 0 0 0,1 0 0 0 0,-1-1 1 0 0,1 1-1 0 0,-1 0 0 0 0,1 0 0 0 0,-1-1 1 0 0,1 1-1 0 0,-1 0 0 0 0,0 1 1 0 0,1-1-1 0 0,-1 0 0 0 0,0 0 0 0 0,0 0 1 0 0,0 1-1 0 0,0-1 0 0 0,0 1 0 0 0,0-1 1 0 0,1 3-1 0 0,-2-2 0 0 0,1 0 0 0 0,0 0 0 0 0,0 0 0 0 0,0 0 0 0 0,0-1 0 0 0,0 1 0 0 0,0 0 0 0 0,0-1 0 0 0,1 1 0 0 0,-1-1 0 0 0,0 1 0 0 0,1-1 0 0 0,-1 0 0 0 0,3 2 0 0 0,-2-2 0 0 0,-1 0 1 0 0,1 0 0 0 0,-1 1 0 0 0,1-1-1 0 0,-1 0 1 0 0,1 1 0 0 0,-1-1-1 0 0,0 1 1 0 0,0 0 0 0 0,0-1 0 0 0,0 1-1 0 0,0 0 1 0 0,0 0 0 0 0,-1 0-1 0 0,1 0 1 0 0,0 0 0 0 0,-1 0 0 0 0,1 3-1 0 0,5 19 1 0 0,4 34 84 0 0,-9-15-69 0 0,-2 0 0 0 0,-3 0 0 0 0,-9 52 0 0 0,9-76-4 0 0,3-11-6 0 0,-1 0 1 0 0,0 0-1 0 0,0-1 1 0 0,0 1-1 0 0,-7 13 0 0 0,1-8 8 0 0,4-6-7 0 0,-1 0-1 0 0,2 1 1 0 0,-1-1-1 0 0,1 1 1 0 0,-4 13 0 0 0,3-8-3 0 0,-1 0 1 0 0,0-1 0 0 0,-1 1 0 0 0,0-1 0 0 0,-1-1-1 0 0,0 1 1 0 0,-11 12 0 0 0,-24 40 21 0 0,35-52-31 0 0,-1-1 1 0 0,0 0-1 0 0,-1 0 1 0 0,-17 16-1 0 0,8-8-12 0 0,-25 18-24 0 0,37-33 32 0 0,0 0 1 0 0,1 0-1 0 0,0 1 0 0 0,0-1 0 0 0,-8 11 0 0 0,7-8 7 0 0,0-1 0 0 0,-1 0 0 0 0,0 0 0 0 0,0-1 0 0 0,0 0 0 0 0,0 0 0 0 0,-1-1 0 0 0,0 0-1 0 0,0 0 1 0 0,0-1 0 0 0,0 0 0 0 0,-11 2 0 0 0,-22 11 21 0 0,11-4-11 0 0,0-1-1 0 0,0-2 1 0 0,-1-1-1 0 0,0-1 1 0 0,-1-2-1 0 0,1-1 1 0 0,-1-1-1 0 0,0-2 1 0 0,0-1-1 0 0,0-2 1 0 0,0 0-1 0 0,1-3 1 0 0,-1-1-1 0 0,1-1 1 0 0,-40-14-1 0 0,60 16 4 0 0,0 0 0 0 0,1-1-1 0 0,-15-10 1 0 0,-12-6-8 0 0,29 21 2 0 0,-1-3 1 0 0,-21-29-4 0 0,26 29-7 0 0,0-1 0 0 0,0-1 0 0 0,1 1 0 0 0,0-1 1 0 0,0 1-1 0 0,0-1 0 0 0,1 0 0 0 0,0 0 0 0 0,0 0 0 0 0,-1-6 0 0 0,-10-25-26 0 0,12 36 30 0 0,1 0 1 0 0,-1 0-1 0 0,1 0 1 0 0,-1 0-1 0 0,1 0 1 0 0,0 0-1 0 0,0 0 1 0 0,-1 0-1 0 0,1 0 1 0 0,0 0-1 0 0,0 0 1 0 0,0 0-1 0 0,0 0 1 0 0,0 0-1 0 0,0 0 1 0 0,1 0-1 0 0,-1 0 1 0 0,0 0-1 0 0,0 0 1 0 0,1 0 0 0 0,-1 0-1 0 0,1 0 1 0 0,-1 0-1 0 0,1 0 1 0 0,0-1-1 0 0,22-18-10 0 0,-7 6 8 0 0,-10 1 3 0 0,-6 11 0 0 0,1 0 0 0 0,-1 0 0 0 0,1 0 0 0 0,0 1 0 0 0,0-1 0 0 0,-1 0 0 0 0,1 0 0 0 0,0 1 0 0 0,1-1 0 0 0,-1 1 0 0 0,0-1 0 0 0,0 1 0 0 0,1 0 0 0 0,-1-1 0 0 0,1 1 0 0 0,2-2 0 0 0,35-19-8 0 0,58-23 0 0 0,-70 35-2 0 0,1 1 0 0 0,0 1 0 0 0,34-4-1 0 0,-1 0 20 0 0,-30 5-2 0 0,1 2 0 0 0,0 1 0 0 0,1 2-1 0 0,-1 1 1 0 0,0 1 0 0 0,53 8 0 0 0,-82-7-7 0 0,0-1 0 0 0,0 1 1 0 0,-1 0-1 0 0,1 0 0 0 0,0 0 0 0 0,-1 1 1 0 0,1-1-1 0 0,-1 1 0 0 0,1-1 0 0 0,-1 1 1 0 0,1 0-1 0 0,-1 0 0 0 0,0 0 0 0 0,2 2 0 0 0,13 11 5 0 0,-14-13-3 0 0,0 0-1 0 0,0 0 1 0 0,0 0-1 0 0,-1 1 1 0 0,1 0-1 0 0,0-1 1 0 0,-1 1-1 0 0,0 0 1 0 0,0 0-1 0 0,0 0 1 0 0,0 0-1 0 0,0 1 1 0 0,-1-1 0 0 0,1 0-1 0 0,-1 1 1 0 0,0-1-1 0 0,0 1 1 0 0,0 0-1 0 0,0-1 1 0 0,-1 1-1 0 0,0 0 1 0 0,1-1-1 0 0,-1 1 1 0 0,-1 0-1 0 0,0 6 1 0 0,2 17 43 0 0,0-17-40 0 0,-1-1 1 0 0,1 1 0 0 0,-2 0 0 0 0,1 0 0 0 0,-1 0 0 0 0,-1 0-1 0 0,0 0 1 0 0,0-1 0 0 0,-1 1 0 0 0,0-1 0 0 0,-1 0 0 0 0,0 0-1 0 0,0 0 1 0 0,-11 16 0 0 0,-45 61-2 0 0,45-65-4 0 0,-1 0 0 0 0,0-2 0 0 0,-2 0 0 0 0,0-1 0 0 0,-1 0 0 0 0,-1-2 0 0 0,-27 18 0 0 0,36-26 0 0 0,-110 65 0 0 0,99-59 0 0 0,-1 0 0 0 0,-1-2 0 0 0,0-1 0 0 0,-1-1 0 0 0,-37 11 0 0 0,-135 21 0 0 0,136-34 0 0 0,0-3 0 0 0,0-3 0 0 0,0-2 0 0 0,-1-3 0 0 0,2-2 0 0 0,-1-4 0 0 0,-99-26 0 0 0,100 25 0 0 0,-5-4 0 0 0,10-6 0 0 0,-143-46 0 0 0,124 39 0 0 0,15 3 0 0 0,50 22 0 0 0,7 1 0 0 0,-1 1 0 0 0,0-1 0 0 0,1 0 0 0 0,-1 0 0 0 0,1 0 0 0 0,0 0 0 0 0,-1 0 0 0 0,1 0 0 0 0,0-1 0 0 0,0 1 0 0 0,-1-1 0 0 0,1 0 0 0 0,0 1 0 0 0,1-1 0 0 0,-1 0 0 0 0,0 0 0 0 0,1 0 0 0 0,-1 0 0 0 0,1-1 0 0 0,-3-3 0 0 0,2-1 0 0 0,2 6 0 0 0,0 0 0 0 0,0 0 0 0 0,0 0 0 0 0,-1 0 0 0 0,1 0 0 0 0,0 0 0 0 0,-1 0 0 0 0,1 0 0 0 0,-1 0 0 0 0,1 0 0 0 0,-1 1 0 0 0,0-1 0 0 0,1 0 0 0 0,-1 0 0 0 0,0 0 0 0 0,1 1 0 0 0,-1-1 0 0 0,0 0 0 0 0,0 1 0 0 0,0-1 0 0 0,0 0 0 0 0,0 1 0 0 0,0-1 0 0 0,0 1 0 0 0,1 0 0 0 0,-3-1 0 0 0,1 0-2 0 0,1 0 0 0 0,-1-1 1 0 0,0 1-1 0 0,0-1 0 0 0,1 1 0 0 0,-1-1 1 0 0,1 1-1 0 0,-1-1 0 0 0,1 0 0 0 0,0 0 0 0 0,0 1 1 0 0,0-1-1 0 0,0 0 0 0 0,0 0 0 0 0,0 0 1 0 0,0 0-1 0 0,1-1 0 0 0,-1 1 0 0 0,1 0 0 0 0,-1 0 1 0 0,1 0-1 0 0,0 0 0 0 0,0-4 0 0 0,1-52-48 0 0,0 57 49 0 0,-1-1 1 0 0,1 1 0 0 0,-1 0-1 0 0,1 0 1 0 0,-1 0 0 0 0,1 0-1 0 0,0 0 1 0 0,-1 0 0 0 0,1 0-1 0 0,0 0 1 0 0,0 0 0 0 0,0 1-1 0 0,0-1 1 0 0,0 0 0 0 0,0 0-1 0 0,0 1 1 0 0,0-1 0 0 0,0 1-1 0 0,0-1 1 0 0,0 1 0 0 0,0-1-1 0 0,0 1 1 0 0,3-1 0 0 0,5-3 5 0 0,9-19-13 0 0,11 8-3 0 0,14-22 9 0 0,-15 20 5 0 0,0 0 0 0 0,2 2 0 0 0,0 1 0 0 0,0 2 0 0 0,1 0 0 0 0,42-8 0 0 0,-59 17-8 0 0,0-1-1 0 0,1 0 1 0 0,16-8 0 0 0,-17 6 3 0 0,-1 1 1 0 0,1 1 0 0 0,22-5-1 0 0,1 4-18 0 0,-6-1 30 0 0,1 2 1 0 0,0 1-1 0 0,1 1 1 0 0,-1 2-1 0 0,37 5 1 0 0,-64-4-10 0 0,0 0 0 0 0,0 1 0 0 0,0 0 0 0 0,0 0 0 0 0,0 0 0 0 0,0 1 0 0 0,-1 0 0 0 0,1 0 0 0 0,-1 0 0 0 0,0 0 0 0 0,0 0 0 0 0,0 1 0 0 0,0 0 0 0 0,0 0 0 0 0,-1 0 1 0 0,0 0-1 0 0,0 1 0 0 0,0-1 0 0 0,0 1 0 0 0,-1 0 0 0 0,0 0 0 0 0,0 0 0 0 0,0 0 0 0 0,0 0 0 0 0,-1 0 0 0 0,0 0 0 0 0,0 0 0 0 0,0 1 0 0 0,-1-1 0 0 0,0 11 0 0 0,1 10-10 0 0,0-19 12 0 0,0-1 0 0 0,0 1 1 0 0,-1 0-1 0 0,1-1 0 0 0,-2 1 0 0 0,1 0 0 0 0,-1 0 0 0 0,0-1 0 0 0,-1 1 0 0 0,1-1 1 0 0,-1 1-1 0 0,0-1 0 0 0,-1 0 0 0 0,0 0 0 0 0,-3 7 0 0 0,-35 45-23 0 0,13-39 20 0 0,-23 49 0 0 0,-120 66 7 0 0,147-117-10 0 0,-1 0 0 0 0,0-2 0 0 0,-1-1 1 0 0,-1 0-1 0 0,0-2 0 0 0,-39 11 0 0 0,38-14 4 0 0,-44 8-1 0 0,11-4-6 0 0,7 0-9 0 0,0-2 1 0 0,-1-3 0 0 0,0-2-1 0 0,0-2 1 0 0,-1-3 0 0 0,1-2-1 0 0,-69-10 1 0 0,63-3 22 0 0,2-2 1 0 0,0-3-1 0 0,0-3 1 0 0,2-2-1 0 0,-88-51 1 0 0,125 62-18 0 0,1-1 0 0 0,0-1 0 0 0,-29-30 1 0 0,45 43 5 0 0,-13-23-2 0 0,8 12 0 0 0,4 7-2 0 0,0 1 1 0 0,0-1-1 0 0,1 0 1 0 0,0-1 0 0 0,1 1-1 0 0,-1-1 1 0 0,1 1-1 0 0,0-1 1 0 0,1 0 0 0 0,-2-8-1 0 0,2 11 3 0 0,1 0 0 0 0,0 0 0 0 0,-1 0 0 0 0,1 0 0 0 0,1 0 0 0 0,-1 0 1 0 0,0 0-1 0 0,1 0 0 0 0,0 1 0 0 0,0-1 0 0 0,0 0 0 0 0,1 0 0 0 0,-1 0 0 0 0,1 1 0 0 0,0-1 0 0 0,0 1 0 0 0,0-1 0 0 0,0 1 0 0 0,1 0 0 0 0,-1 0 0 0 0,5-4 0 0 0,19-10-20 0 0,-14-9 22 0 0,-8 22 2 0 0,1-1 1 0 0,-1 1 0 0 0,1 0 0 0 0,0 0 0 0 0,0 1 0 0 0,7-4-1 0 0,36-28-21 0 0,-15 7 25 0 0,0 2 0 0 0,2 1 0 0 0,1 2 0 0 0,1 2 0 0 0,61-26 0 0 0,-36 28-4 0 0,-22 9-14 0 0,-8-1 31 0 0,1 2 0 0 0,0 2-1 0 0,1 0 1 0 0,0 2-1 0 0,0 2 1 0 0,0 1-1 0 0,0 2 1 0 0,38 4 0 0 0,-62-2-15 0 0,-1 0-1 0 0,1 0 1 0 0,0 0 0 0 0,-1 2 0 0 0,0-1 0 0 0,1 1 0 0 0,-1 0 0 0 0,-1 1-1 0 0,11 7 1 0 0,-9 3 24 0 0,6 5-9 0 0,-13-18-19 0 0,-1 0 1 0 0,0 0-1 0 0,0 1 1 0 0,0-1-1 0 0,-1 1 1 0 0,1-1-1 0 0,-1 1 1 0 0,1 0-1 0 0,-1 0 1 0 0,0 0-1 0 0,0-1 1 0 0,0 1-1 0 0,0 4 1 0 0,7 16-5 0 0,-4-12 12 0 0,1 0-1 0 0,-1 1 0 0 0,-1-1 0 0 0,0 1 0 0 0,0 0 0 0 0,-1 0 1 0 0,-1 0-1 0 0,0 0 0 0 0,-1 1 0 0 0,0-1 0 0 0,-1 0 1 0 0,0 0-1 0 0,-1 0 0 0 0,0 0 0 0 0,-1 0 0 0 0,0-1 1 0 0,-1 1-1 0 0,-8 17 0 0 0,-2-7-12 0 0,-1-1 1 0 0,-2 0-1 0 0,0 0 0 0 0,0-2 1 0 0,-2 0-1 0 0,-1-1 0 0 0,0-1 1 0 0,-1-1-1 0 0,-1-1 0 0 0,0-1 1 0 0,-1-1-1 0 0,0-1 0 0 0,-38 14 1 0 0,19-8-26 0 0,29-12 29 0 0,-1 0-1 0 0,0 0 0 0 0,-1-2 0 0 0,-17 4 0 0 0,-27 3 41 0 0,2 0-22 0 0,0-2-1 0 0,-77 2 0 0 0,70-10-6 0 0,-76-4 0 0 0,131 2-4 0 0,0-1 0 0 0,0 0-1 0 0,0 0 1 0 0,0-1 0 0 0,-11-6 0 0 0,-11-2-6 0 0,2 3 2 0 0,10 4 2 0 0,-1-1 1 0 0,1-1 0 0 0,1-1 0 0 0,-22-11 0 0 0,-117-80 51 0 0,137 86-43 0 0,-37-27-1 0 0,29 19-8 0 0,-5 3-2 0 0,14-8 0 0 0,3 11 0 0 0,-8-12 0 0 0,22 23 0 0 0,0 0 0 0 0,-1 0 0 0 0,1 0 0 0 0,-1 1 0 0 0,0-1 0 0 0,0 1 0 0 0,0-1 0 0 0,-5-2 0 0 0,6 4 0 0 0,0 0 0 0 0,0 0 0 0 0,0-1 0 0 0,1 1 0 0 0,-1 0 0 0 0,0-1 0 0 0,1 1 0 0 0,-1-1 0 0 0,1 1 0 0 0,-1-1 0 0 0,1 0 0 0 0,0 1 0 0 0,0-1 0 0 0,0 0 0 0 0,0 0 0 0 0,0 0 0 0 0,0 0 0 0 0,0 0 0 0 0,1 0 0 0 0,-1 0 0 0 0,1 0 0 0 0,-1-1 0 0 0,1 1 0 0 0,0-2 0 0 0,0 0-3 0 0,0 1 1 0 0,0 0-1 0 0,0-1 0 0 0,0 1 1 0 0,1 0-1 0 0,-1-1 0 0 0,1 1 1 0 0,0 0-1 0 0,0 0 0 0 0,1-1 1 0 0,-1 1-1 0 0,0 0 0 0 0,1 0 1 0 0,0 0-1 0 0,0 1 0 0 0,0-1 1 0 0,0 0-1 0 0,0 1 0 0 0,0-1 1 0 0,1 1-1 0 0,-1 0 0 0 0,1 0 1 0 0,0 0-1 0 0,-1 0 0 0 0,1 0 1 0 0,5-2-1 0 0,-6 4 3 0 0,0-1-1 0 0,-1 0 1 0 0,1 1-1 0 0,-1-1 1 0 0,1 0-1 0 0,0 0 1 0 0,-1 0-1 0 0,0 0 1 0 0,1 0-1 0 0,-1 0 1 0 0,1 0-1 0 0,-1 0 1 0 0,0 0-1 0 0,0-1 1 0 0,0 1-1 0 0,0-1 1 0 0,0 1-1 0 0,1-2 1 0 0,0 0 1 0 0,-1 0 1 0 0,1 0-1 0 0,0 0 1 0 0,1 1 0 0 0,-1-1-1 0 0,0 1 1 0 0,1-1-1 0 0,0 1 1 0 0,-1 0-1 0 0,4-2 1 0 0,1-1-5 0 0,1 1-1 0 0,-1 0 1 0 0,1 0 0 0 0,0 0-1 0 0,0 1 1 0 0,0 0 0 0 0,16-3-1 0 0,-20 5 1 0 0,0 0-1 0 0,1-1 0 0 0,-1 1 1 0 0,0-1-1 0 0,0 0 1 0 0,0 0-1 0 0,-1 0 0 0 0,1-1 1 0 0,0 0-1 0 0,3-3 1 0 0,16-10-24 0 0,-5 7 26 0 0,-1 1-1 0 0,2 0 1 0 0,-1 1 0 0 0,1 2 0 0 0,0 0 0 0 0,0 1 0 0 0,31-3 0 0 0,144 1 9 0 0,-140 7-7 0 0,-41-1-7 0 0,0 1 1 0 0,0 1 0 0 0,0 0-1 0 0,0 1 1 0 0,-1 1-1 0 0,1 0 1 0 0,-1 0 0 0 0,0 1-1 0 0,0 1 1 0 0,16 10 0 0 0,6 1-3 0 0,-31-15 8 0 0,0 0 0 0 0,-1 0 1 0 0,1 0-1 0 0,0 0 0 0 0,0 1 0 0 0,-1-1 0 0 0,0 1 0 0 0,4 4 1 0 0,11 11-11 0 0,-5-8 3 0 0,-9-9 7 0 0,-1 1 1 0 0,1 0 0 0 0,-1 0-1 0 0,0 0 1 0 0,0 0-1 0 0,0 0 1 0 0,0 1-1 0 0,0-1 1 0 0,0 0-1 0 0,0 1 1 0 0,-1 0-1 0 0,3 4 1 0 0,-3-4 1 0 0,0 0-1 0 0,1 0 1 0 0,-1 0-1 0 0,1 0 1 0 0,0 0 0 0 0,-1-1-1 0 0,2 1 1 0 0,-1 0-1 0 0,3 2 1 0 0,-4-4 0 0 0,1 1-1 0 0,0 0 1 0 0,-1 0-1 0 0,0 0 1 0 0,1 0-1 0 0,-1 0 1 0 0,0 0-1 0 0,0 0 1 0 0,0 0-1 0 0,0 0 1 0 0,0 0-1 0 0,-1 1 1 0 0,1-1-1 0 0,-1 0 1 0 0,1 5-1 0 0,11 35-29 0 0,-8-32 16 0 0,0-1 0 0 0,-1 1 0 0 0,-1 0 0 0 0,3 21 0 0 0,-5-6 15 0 0,0-2 13 0 0,0 0 0 0 0,-5 25 0 0 0,4-39-13 0 0,-2 0 0 0 0,1 0 0 0 0,-1 0 0 0 0,0 0 0 0 0,-1 0 0 0 0,0-1 0 0 0,-1 0-1 0 0,-7 11 1 0 0,-12 19-27 0 0,18-28 31 0 0,1 0 0 0 0,-2 0 0 0 0,1-1-1 0 0,-2 0 1 0 0,1 0 0 0 0,-1 0 0 0 0,0-1 0 0 0,-15 11 0 0 0,-27 19-12 0 0,35-25-3 0 0,-1-1 0 0 0,0 0 0 0 0,-1-1 0 0 0,0-1-1 0 0,-1 0 1 0 0,-27 10 0 0 0,-1-6 14 0 0,19-4 5 0 0,-1-2-1 0 0,0-1 1 0 0,0-2-1 0 0,-42 4 1 0 0,23-7 13 0 0,-1-1 0 0 0,0-3 0 0 0,-52-9 0 0 0,90 9-25 0 0,0-1 0 0 0,0 0 0 0 0,0-1 0 0 0,0 0 0 0 0,-14-8 0 0 0,-21-10-6 0 0,28 15 7 0 0,1 0 1 0 0,1-1-1 0 0,-1-1 1 0 0,2-1 0 0 0,-1 0-1 0 0,1 0 1 0 0,0-2-1 0 0,-23-24 1 0 0,35 33-1 0 0,0 0 0 0 0,-1 0 0 0 0,1 0 0 0 0,-1 1 0 0 0,0-1 0 0 0,0 1 0 0 0,0 0 0 0 0,0 0 0 0 0,-5-3 0 0 0,6 4 0 0 0,0 0 1 0 0,0 0-1 0 0,0 0 0 0 0,0 0 1 0 0,1-1-1 0 0,-1 1 0 0 0,0-1 0 0 0,1 1 1 0 0,-1-1-1 0 0,1 1 0 0 0,-1-1 0 0 0,1 0 1 0 0,0 0-1 0 0,0 0 0 0 0,0 0 0 0 0,0 0 1 0 0,0 0-1 0 0,0 0 0 0 0,0-2 0 0 0,-22-42 18 0 0,-6-15-4 0 0,21 36-28 0 0,6 22 13 0 0,1 0 0 0 0,0-1-1 0 0,0 1 1 0 0,0 0 0 0 0,1 0 0 0 0,-1-1-1 0 0,1 1 1 0 0,0 0 0 0 0,0-4 0 0 0,1-1 1 0 0,0 0 0 0 0,1 0 0 0 0,0 1 0 0 0,0-1 0 0 0,1 0 0 0 0,0 1 0 0 0,0 0 0 0 0,1 0 0 0 0,0 0 0 0 0,0 0 0 0 0,1 1 0 0 0,-1-1 0 0 0,2 1 0 0 0,9-10 0 0 0,13-11 20 0 0,57-41 0 0 0,-65 52-17 0 0,2 2 0 0 0,0 1 0 0 0,1 0 1 0 0,0 2-1 0 0,0 0 0 0 0,1 2 0 0 0,1 0 1 0 0,33-6-1 0 0,37-6-3 0 0,-72 14 0 0 0,-1 1 0 0 0,1 2 0 0 0,1 0 0 0 0,24 0 0 0 0,-11 2-7 0 0,-25 1-2 0 0,1 1 0 0 0,0 0 0 0 0,21 3 0 0 0,-31-3 7 0 0,0 1 1 0 0,0 0 0 0 0,1 0 0 0 0,-1 0 0 0 0,0 0-1 0 0,0 1 1 0 0,0-1 0 0 0,0 1 0 0 0,-1 0-1 0 0,1-1 1 0 0,0 1 0 0 0,-1 1 0 0 0,1-1-1 0 0,-1 0 1 0 0,0 1 0 0 0,1-1 0 0 0,-1 1 0 0 0,2 3-1 0 0,27 22 24 0 0,-25-16-33 0 0,-1 1-1 0 0,0-1 1 0 0,-1 1 0 0 0,0 0 0 0 0,4 25 0 0 0,-8-19 25 0 0,0 0 0 0 0,-1-1 0 0 0,-1 1 0 0 0,-1 0 0 0 0,0-1 0 0 0,-1 0 0 0 0,-10 26 0 0 0,6-31-15 0 0,0 0 0 0 0,0-1 1 0 0,-1 0-1 0 0,-1 0 0 0 0,0-1 0 0 0,-1 0 0 0 0,0-1 1 0 0,0 0-1 0 0,-20 12 0 0 0,7-5-8 0 0,0-1 0 0 0,-1-1 0 0 0,-1-2 0 0 0,0 0 1 0 0,-48 15-1 0 0,23-6 31 0 0,44-19-16 0 0,-1 1-1 0 0,1-1 1 0 0,-1 0-1 0 0,0-1 1 0 0,0 1-1 0 0,-11 0 1 0 0,-23 3-6 0 0,0-3 0 0 0,0-1 0 0 0,0-2 0 0 0,0-2 0 0 0,-76-13 0 0 0,108 12 0 0 0,1-1 0 0 0,0 0 0 0 0,0 0 0 0 0,0-1 0 0 0,1 0 0 0 0,0 0 0 0 0,-14-12 0 0 0,-17-10 0 0 0,-26-12 0 0 0,62 37 0 0 0,1 1 0 0 0,-1-1 0 0 0,1 0 0 0 0,-1 0 0 0 0,1 1 0 0 0,0-2 0 0 0,0 1 0 0 0,0 0 0 0 0,0 0 0 0 0,0-1 0 0 0,1 1 0 0 0,-1-1 0 0 0,-2-4 0 0 0,-20-28 0 0 0,2 13 0 0 0,2 3 0 0 0,1-1 0 0 0,1-1 0 0 0,-26-38 0 0 0,33 42-4 0 0,-16-31-20 0 0,26 45 22 0 0,0 0 1 0 0,-1 0 0 0 0,2 1 0 0 0,-1-1-1 0 0,0 0 1 0 0,0 0 0 0 0,1 0 0 0 0,0 0 0 0 0,-1 1-1 0 0,1-1 1 0 0,0 0 0 0 0,1 0 0 0 0,-1 0-1 0 0,0 0 1 0 0,2-5 0 0 0,1 2-10 0 0,0 1 0 0 0,1-1 0 0 0,-1 1 1 0 0,1 0-1 0 0,0 0 0 0 0,10-9 0 0 0,12-18-33 0 0,-25 29 45 0 0,1 0-1 0 0,0-1 1 0 0,0 1-1 0 0,1 0 1 0 0,-1 0 0 0 0,1 0-1 0 0,-1 0 1 0 0,1 1-1 0 0,0-1 1 0 0,6-3 0 0 0,21-19 45 0 0,3-2-37 0 0,2 1 0 0 0,60-35-1 0 0,-44 30 6 0 0,-33 23-19 0 0,0 0-1 0 0,1 2 0 0 0,0 0 1 0 0,0 1-1 0 0,0 1 0 0 0,28-2 1 0 0,-43 5 4 0 0,34-2 23 0 0,1 1-1 0 0,-1 1 0 0 0,72 10 1 0 0,-96-6-54 0 0,1 0 0 0 0,0 2 1 0 0,14 5-1 0 0,-17-5 49 0 0,-1 0-18 0 0,0 0-1 0 0,-1 1 0 0 0,1 1 0 0 0,-1 0 0 0 0,0 0 0 0 0,-1 1 0 0 0,0 0 1 0 0,16 19-1 0 0,-23-25 2 0 0,0-1 0 0 0,-1 1 0 0 0,0-1 0 0 0,0 1-1 0 0,0-1 1 0 0,0 1 0 0 0,-1 0 0 0 0,1-1-1 0 0,0 1 1 0 0,-1 0 0 0 0,1 0 0 0 0,-1-1-1 0 0,0 1 1 0 0,1 3 0 0 0,-1-3-1 0 0,0 0 1 0 0,1 0 0 0 0,-1-1-1 0 0,0 1 1 0 0,1 0-1 0 0,-1 0 1 0 0,1-1-1 0 0,0 1 1 0 0,-1 0 0 0 0,1-1-1 0 0,0 1 1 0 0,0-1-1 0 0,0 1 1 0 0,0-1 0 0 0,1 1-1 0 0,0 0 1 0 0,1 1 2 0 0,-1 0 0 0 0,0 0 1 0 0,0 0-1 0 0,0 0 0 0 0,0 0 0 0 0,-1 0 1 0 0,1 0-1 0 0,-1 0 0 0 0,0 1 1 0 0,0-1-1 0 0,0 0 0 0 0,0 1 1 0 0,-1-1-1 0 0,1 5 0 0 0,0 54-13 0 0,-2-41 17 0 0,-1-15 0 0 0,0 0 0 0 0,-1-1 1 0 0,1 1-1 0 0,-1-1 0 0 0,0 0 0 0 0,-1 0 1 0 0,1 0-1 0 0,-9 9 0 0 0,-1-4 2 0 0,11-8-8 0 0,-1-1-1 0 0,1 0 1 0 0,1 1 0 0 0,-1 0 0 0 0,0-1-1 0 0,0 1 1 0 0,1 0 0 0 0,-1 0 0 0 0,1 0 0 0 0,-3 3-1 0 0,-1 3 0 0 0,-1 0 1 0 0,0 0-1 0 0,0 0 0 0 0,-1-1 0 0 0,0 0 0 0 0,0-1 0 0 0,-1 0 0 0 0,0 0 0 0 0,0 0 0 0 0,-1-1 1 0 0,1 0-1 0 0,-1-1 0 0 0,0 0 0 0 0,-17 6 0 0 0,-37 18 21 0 0,47-20-10 0 0,-1-1 1 0 0,0 0-1 0 0,-28 7 0 0 0,-12-2-17 0 0,0-3 0 0 0,0-3 1 0 0,-1-2-1 0 0,-78-5 0 0 0,122-1 7 0 0,1 0 0 0 0,0 0 0 0 0,0-2 0 0 0,0 0 0 0 0,1 0 0 0 0,-16-8 0 0 0,-24-8-3 0 0,42 16 7 0 0,1 0 0 0 0,0 0 0 0 0,1-1 1 0 0,-1 0-1 0 0,1 0 0 0 0,0-1 0 0 0,-14-13 0 0 0,-13-9-5 0 0,19 18-14 0 0,14 9 12 0 0,-1-1 0 0 0,0 0 0 0 0,0 0 0 0 0,1 0 0 0 0,-1 0 1 0 0,1 0-1 0 0,-1 0 0 0 0,1-1 0 0 0,0 1 0 0 0,0-1 0 0 0,0 0 0 0 0,0 1 1 0 0,1-1-1 0 0,-1 0 0 0 0,1 0 0 0 0,-1 0 0 0 0,0-4 0 0 0,-25-42 13 0 0,22 43-8 0 0,0-1 0 0 0,1-1 1 0 0,0 1-1 0 0,0 0 1 0 0,1-1-1 0 0,0 0 0 0 0,0 0 1 0 0,1 0-1 0 0,0 0 0 0 0,0 0 1 0 0,1-1-1 0 0,-1-8 0 0 0,2 4 2 0 0,-1 7-2 0 0,1 1 0 0 0,0-1-1 0 0,0 0 1 0 0,1 1 0 0 0,0-1 0 0 0,0 1-1 0 0,0-1 1 0 0,0 1 0 0 0,5-10 0 0 0,1-8 4 0 0,-6 18-7 0 0,0 0 0 0 0,0 1 0 0 0,1-1 0 0 0,0 0 0 0 0,0 0 0 0 0,0 1-1 0 0,0-1 1 0 0,1 1 0 0 0,0 0 0 0 0,6-8 0 0 0,19-23 11 0 0,28-43 0 0 0,-47 67-6 0 0,0 1 0 0 0,0 0 0 0 0,1 0 0 0 0,20-14-1 0 0,11-12 1 0 0,-21 16-6 0 0,-1 0-2 0 0,0 2-1 0 0,1 0 1 0 0,40-27-1 0 0,-42 34 5 0 0,0 2 0 0 0,0-1-1 0 0,1 2 1 0 0,0 1 0 0 0,0 0 0 0 0,1 1-1 0 0,0 2 1 0 0,0 0 0 0 0,0 1 0 0 0,26-1-1 0 0,-8 3 2 0 0,-29 0-4 0 0,1 0 0 0 0,-1 1 0 0 0,1 0 0 0 0,0 0 0 0 0,-1 1 0 0 0,1 0 0 0 0,0 1 0 0 0,-1 0 0 0 0,0 1 0 0 0,1 0 0 0 0,-1 0 0 0 0,13 8 0 0 0,32 29 5 0 0,-52-39-1 0 0,1 1-1 0 0,-1 1 0 0 0,0-1 0 0 0,0 0 0 0 0,0 0 0 0 0,0 1 1 0 0,0-1-1 0 0,0 1 0 0 0,-1 0 0 0 0,1-1 0 0 0,-1 1 0 0 0,0 0 0 0 0,1 0 1 0 0,-2 0-1 0 0,2 5 0 0 0,3 41-18 0 0,-3-42 14 0 0,-1 0 1 0 0,0 1-1 0 0,0-1 1 0 0,0 0-1 0 0,-1 1 1 0 0,-1-1-1 0 0,1 1 1 0 0,-1-1-1 0 0,0 0 1 0 0,-1 1-1 0 0,0-1 1 0 0,-2 7-1 0 0,-9 7 29 0 0,-1-1 0 0 0,-1-1 0 0 0,-28 29 0 0 0,27-33-28 0 0,0-1-1 0 0,-1-1 1 0 0,0-1 0 0 0,-1 0-1 0 0,0-1 1 0 0,-1-1 0 0 0,0-1-1 0 0,-1 0 1 0 0,-20 5 0 0 0,8-6 12 0 0,1-3-1 0 0,-1 0 1 0 0,0-2 0 0 0,0-1 0 0 0,-58-5 0 0 0,84 2-9 0 0,-1 0 0 0 0,1 0 0 0 0,0-1 0 0 0,0 0 0 0 0,-1 0 0 0 0,1 0 0 0 0,0-1 0 0 0,1 0 0 0 0,-1 0 0 0 0,-6-5 0 0 0,-12-5 0 0 0,-23-7 0 0 0,38 16 0 0 0,-1 0 0 0 0,1 0 0 0 0,0 0 0 0 0,-15-11 0 0 0,2-9 0 0 0,0 10 0 0 0,17 12 0 0 0,1-1 0 0 0,1 1 0 0 0,-1 0 0 0 0,0-1 0 0 0,0 0 0 0 0,1 0 0 0 0,0 0 0 0 0,-1-1 0 0 0,1 1 0 0 0,-3-6 0 0 0,-34-45 0 0 0,28 39 0 0 0,1 0 0 0 0,1 0 0 0 0,-10-19 0 0 0,13 18 0 0 0,-1-3 0 0 0,-1 1 0 0 0,0 1 0 0 0,-2 0 0 0 0,0 0 0 0 0,0 1 0 0 0,-2 0 0 0 0,-17-17 0 0 0,24 28 0 0 0,1 0 0 0 0,0-1 0 0 0,0 1 0 0 0,0-1 0 0 0,1 0 0 0 0,0 0 0 0 0,0-1 0 0 0,1 1 0 0 0,-1-1 0 0 0,2 0 0 0 0,-1 0 0 0 0,-2-8 0 0 0,-8-18 0 0 0,9 24 0 0 0,0 1 0 0 0,1-1 0 0 0,0 1 0 0 0,1-1 0 0 0,0 0 0 0 0,0 0 0 0 0,1 0 0 0 0,-1-15 0 0 0,3-3 0 0 0,0-1 0 0 0,1 0 0 0 0,2 1 0 0 0,1 0 0 0 0,9-31 0 0 0,-12 54 0 0 0,-1 1 0 0 0,0-1 0 0 0,1 1 0 0 0,0 0 0 0 0,0 0 0 0 0,0 0 0 0 0,0 0 0 0 0,0 0 0 0 0,1 0 0 0 0,-1 0 0 0 0,1 1 0 0 0,4-4 0 0 0,-4 4 0 0 0,-1-1 0 0 0,1 1 0 0 0,0 0 0 0 0,-1-1 0 0 0,0 0 0 0 0,0 0 0 0 0,0 0 0 0 0,0 0 0 0 0,0 0 0 0 0,3-6 0 0 0,-5 6 0 0 0,1 1 0 0 0,-1 0 0 0 0,1 0 0 0 0,0 0 0 0 0,0 0 0 0 0,0 0 0 0 0,0 0 0 0 0,1 0 0 0 0,-1 0 0 0 0,0 0 0 0 0,1 0 0 0 0,-1 1 0 0 0,1-1 0 0 0,0 1 0 0 0,-1-1 0 0 0,1 1 0 0 0,2-2 0 0 0,-1 2 0 0 0,-1-1 0 0 0,0 0 0 0 0,1 1 0 0 0,-1-1 0 0 0,0 0 0 0 0,0 0 0 0 0,0 0 0 0 0,-1-1 0 0 0,1 1 0 0 0,1-3 0 0 0,-2 4 0 0 0,-1-1 0 0 0,1 0 0 0 0,0 1 0 0 0,0-1 0 0 0,0 1 0 0 0,0-1 0 0 0,0 0 0 0 0,1 1 0 0 0,-1 0 0 0 0,0-1 0 0 0,1 1 0 0 0,-1 0 0 0 0,1 0 0 0 0,-1 0 0 0 0,1 0 0 0 0,0 0 0 0 0,-1 0 0 0 0,1 0 0 0 0,0 0 0 0 0,0 1 0 0 0,-1-1 0 0 0,4 0 0 0 0,16-7 0 0 0,-18 7 0 0 0,0 0 0 0 0,0 0 0 0 0,0 0 0 0 0,0 0 0 0 0,0 0 0 0 0,1 1 0 0 0,-1-1 0 0 0,0 1 0 0 0,5 0 0 0 0,-4 0 0 0 0,1-1 0 0 0,-1 1 0 0 0,1 0 0 0 0,-1 1 0 0 0,1-1 0 0 0,-1 1 0 0 0,0 0 0 0 0,1 0 0 0 0,-1 1 0 0 0,0-1 0 0 0,0 1 0 0 0,0 0 0 0 0,0 0 0 0 0,0 0 0 0 0,4 4 0 0 0,15 20 0 0 0,-2 1 0 0 0,-1 1 0 0 0,28 52 0 0 0,-18-31 0 0 0,-19-32 0 0 0,0 0 0 0 0,-2 0 0 0 0,0 1 0 0 0,9 28 0 0 0,19 121 0 0 0,-33-153 0 0 0,-1 0 0 0 0,0-1 0 0 0,-1 1 0 0 0,0 0 0 0 0,-1 1 0 0 0,-1-1 0 0 0,0 0 0 0 0,-1 0 0 0 0,-1 0 0 0 0,0 0 0 0 0,-1 0 0 0 0,-7 22 0 0 0,4-20 0 0 0,0 0 0 0 0,-1 0 0 0 0,-1-1 0 0 0,0 0 0 0 0,-2 0 0 0 0,1-1 0 0 0,-2 0 0 0 0,0-1 0 0 0,-19 19 0 0 0,3-12 0 0 0,5 0 0 0 0,17-15-1 0 0,1 0 0 0 0,-1 0 1 0 0,0-1-1 0 0,0 1 0 0 0,0-1 0 0 0,-1 0 1 0 0,0-1-1 0 0,1 0 0 0 0,-1 0 0 0 0,0 0 1 0 0,-1 0-1 0 0,1-1 0 0 0,0 0 0 0 0,-1 0 1 0 0,1-1-1 0 0,-1 0 0 0 0,1 0 0 0 0,-12 0 1 0 0,-7-1 0 0 0,-1-1 0 0 0,0-2 0 0 0,-31-6 0 0 0,49 8 2 0 0,-1-2 0 0 0,-1-1-1 0 0,1 0 1 0 0,0-1 0 0 0,0 0-1 0 0,0 0 1 0 0,1-1 0 0 0,-16-13 0 0 0,1 2-4 0 0,14 9-4 0 0,-1 1 1 0 0,1-1-1 0 0,0-1 0 0 0,0 0 0 0 0,1 0 1 0 0,0-1-1 0 0,1 1 0 0 0,0-2 0 0 0,0 1 1 0 0,2-1-1 0 0,-1 0 0 0 0,-5-17 0 0 0,9 22 11 0 0,0 0-1 0 0,-1 0 1 0 0,1 1-1 0 0,-1-1 1 0 0,0 1-1 0 0,0 0 1 0 0,-5-6-1 0 0,5 7-6 0 0,0-1 0 0 0,-1 0 0 0 0,1 0 0 0 0,1 0-1 0 0,-1-1 1 0 0,1 1 0 0 0,-2-6 0 0 0,-14-50-27 0 0,10 39 23 0 0,1 0 1 0 0,1 0 0 0 0,1-1-1 0 0,1 0 1 0 0,-1-30 0 0 0,0-16-15 0 0,3 57 25 0 0,1 0 1 0 0,0 1 0 0 0,0-1-1 0 0,1 0 1 0 0,1 0 0 0 0,0 0 0 0 0,0 0-1 0 0,1 0 1 0 0,1 1 0 0 0,8-23-1 0 0,0 10-28 0 0,-7 16 16 0 0,0 0 1 0 0,0 0-1 0 0,0 1 1 0 0,10-12-1 0 0,21-53 15 0 0,-34 70-8 0 0,0 0-1 0 0,0 0 0 0 0,0 0 0 0 0,0 0 0 0 0,0 1 0 0 0,1-1 1 0 0,-1 0-1 0 0,1 1 0 0 0,-1-1 0 0 0,1 1 0 0 0,0 0 0 0 0,0-1 1 0 0,-1 1-1 0 0,1 0 0 0 0,3-1 0 0 0,9-7-2 0 0,-7 5-1 0 0,-6 3 3 0 0,1 1 0 0 0,-1-1-1 0 0,0 0 1 0 0,0 1 0 0 0,0-1 0 0 0,0 0-1 0 0,0 0 1 0 0,0 0 0 0 0,0 0 0 0 0,0 0-1 0 0,-1 0 1 0 0,1 0 0 0 0,0 0 0 0 0,0 0-1 0 0,-1 0 1 0 0,1-1 0 0 0,0 0 0 0 0,1 0 5 0 0,0 0 0 0 0,0 0 0 0 0,0 0 0 0 0,0 1-1 0 0,0-1 1 0 0,1 1 0 0 0,-1-1 0 0 0,1 1 0 0 0,-1 0 0 0 0,1 0 0 0 0,-1 0 0 0 0,1 0 0 0 0,-1 1 0 0 0,1-1 0 0 0,0 1 0 0 0,4-1 0 0 0,13-4 47 0 0,-14 4-53 0 0,0 0 0 0 0,-1 0-1 0 0,1 0 1 0 0,0 1-1 0 0,0-1 1 0 0,0 1 0 0 0,-1 1-1 0 0,1-1 1 0 0,0 1-1 0 0,0 0 1 0 0,-1 0 0 0 0,1 1-1 0 0,-1 0 1 0 0,1 0 0 0 0,7 4-1 0 0,-1 0 1 0 0,0 0 1 0 0,0 1-1 0 0,0 1 0 0 0,15 13 1 0 0,22 12 6 0 0,-30-7-13 0 0,8-8-27 0 0,-7 2-3 0 0,28 36 0 0 0,-32-36 54 0 0,1 0 1 0 0,34 31 0 0 0,-1 0-28 0 0,-46-46 4 0 0,2 0-2 0 0,-2 0 0 0 0,1 0 0 0 0,-1 1 0 0 0,1-1 0 0 0,-1 1 1 0 0,3 7-1 0 0,6 2 1 0 0,-10-14 7 0 0,-1 1 1 0 0,0 0-1 0 0,0 0 0 0 0,-1 0 0 0 0,1 0 0 0 0,0 1 1 0 0,-1-1-1 0 0,1 0 0 0 0,-1 1 0 0 0,0-1 0 0 0,1 1 1 0 0,-1 0-1 0 0,0 2 0 0 0,3 10 9 0 0,-4-10-7 0 0,1-1 1 0 0,0 0 0 0 0,0 1 0 0 0,0-1 0 0 0,1 0 0 0 0,0 1 0 0 0,0-1 0 0 0,0 0 0 0 0,3 5 0 0 0,1-1 2 0 0,-1-1-1 0 0,-1 1 1 0 0,1 0 0 0 0,-1 1 0 0 0,-1-1 0 0 0,1 1 0 0 0,-1 0 0 0 0,-1 0 0 0 0,0 0 0 0 0,0 0-1 0 0,-1 0 1 0 0,0 0 0 0 0,0 12 0 0 0,-1-1-18 0 0,-1 1 0 0 0,0 0 0 0 0,-2-1 0 0 0,0 1 0 0 0,-8 24 0 0 0,9-39 16 0 0,0 0-1 0 0,-1-1 0 0 0,0 1 1 0 0,0-1-1 0 0,0 1 0 0 0,0-1 1 0 0,-1 0-1 0 0,0 0 0 0 0,0-1 1 0 0,-1 1-1 0 0,1-1 0 0 0,-8 5 1 0 0,-7 5 19 0 0,-1-1 0 0 0,-22 10 0 0 0,3-2 40 0 0,26-16-74 0 0,0-1 1 0 0,0-1 0 0 0,0 0 0 0 0,0-1-1 0 0,0-1 1 0 0,-1 0 0 0 0,1-1 0 0 0,-1 0-1 0 0,-18-3 1 0 0,28 3 15 0 0,-1-1 1 0 0,1 0-1 0 0,-1-1 0 0 0,1 1 0 0 0,-1-1 0 0 0,1 1 1 0 0,0-1-1 0 0,0 0 0 0 0,0-1 0 0 0,0 1 1 0 0,0-1-1 0 0,0 0 0 0 0,1 0 0 0 0,-1 0 1 0 0,1 0-1 0 0,0-1 0 0 0,0 1 0 0 0,-5-8 1 0 0,-21-21 11 0 0,26 30-20 0 0,1-1 1 0 0,-1 0-1 0 0,0 0 0 0 0,1 0 0 0 0,0-1 0 0 0,0 1 0 0 0,0-1 0 0 0,0 1 0 0 0,1-1 1 0 0,-2-4-1 0 0,-7-14-62 0 0,5 11 63 0 0,1-1-1 0 0,0-1 1 0 0,1 1-1 0 0,0 0 1 0 0,-2-26-1 0 0,4 30-7 0 0,0 1-1 0 0,1-1 1 0 0,-1 0 0 0 0,2 0-1 0 0,-1 1 1 0 0,1-1-1 0 0,0 0 1 0 0,1 1 0 0 0,0-1-1 0 0,0 1 1 0 0,6-13-1 0 0,80-129-117 0 0,-80 138 146 0 0,0 1 1 0 0,0 0 0 0 0,1 1 0 0 0,0 0-1 0 0,0 0 1 0 0,1 1 0 0 0,0 1-1 0 0,1-1 1 0 0,17-8 0 0 0,35-27 58 0 0,-29 18-102 0 0,2 2 0 0 0,0 1 0 0 0,1 2 0 0 0,65-25 0 0 0,-54 24 10 0 0,82-25 21 0 0,-28 10 0 0 0,-48 19 18 0 0,1 2 0 0 0,58-8 0 0 0,-56 12-8 0 0,10-3-5 0 0,0-1-69 0 0,90-8-1 0 0,55 3-81 0 0,121-5 167 0 0,-250 24-36 0 0,117 3-29 0 0,-185 0 86 0 0,0 0-1 0 0,0 1 1 0 0,0 1-1 0 0,0 1 1 0 0,-1 0 0 0 0,19 9-1 0 0,29 11-6 0 0,-50-20-39 0 0,0 1 0 0 0,-1 0 0 0 0,0 0 0 0 0,-1 1 0 0 0,0 1 0 0 0,0 0 0 0 0,0 0 0 0 0,-1 1 0 0 0,0 0 0 0 0,10 13 0 0 0,-17-18-3 0 0,0-1 1 0 0,1 0-1 0 0,0 0 0 0 0,-1 0 1 0 0,1 0-1 0 0,0 0 1 0 0,0 0-1 0 0,1-1 1 0 0,6 5-1 0 0,9 6-17 0 0,-11-7 23 0 0,-1 1 0 0 0,-1 0 0 0 0,1 0 0 0 0,-1 1 0 0 0,0 0 0 0 0,-1 0 0 0 0,0 0-1 0 0,0 0 1 0 0,-1 1 0 0 0,0 0 0 0 0,3 10 0 0 0,18 41 77 0 0,-20-51-58 0 0,-1 0 0 0 0,1 1-1 0 0,-2 0 1 0 0,1 0 0 0 0,3 18 0 0 0,0 55-1 0 0,-6-56-42 0 0,2 1-1 0 0,7 35 1 0 0,-8-56 15 0 0,-1-1-1 0 0,0 0 1 0 0,0 0 0 0 0,-1 1 0 0 0,1-1-1 0 0,-1 0 1 0 0,-2 10 0 0 0,0 13 16 0 0,1-17-22 0 0,0 1 0 0 0,-2-1 0 0 0,1 1 0 0 0,-9 20 0 0 0,-1 9-21 0 0,9-34 39 0 0,0 0 0 0 0,0 0 1 0 0,-1-1-1 0 0,0 1 1 0 0,-1-1-1 0 0,1 0 0 0 0,-1 0 1 0 0,-1 0-1 0 0,1 0 0 0 0,-1-1 1 0 0,-1 0-1 0 0,1-1 1 0 0,-1 1-1 0 0,-13 7 0 0 0,18-11-11 0 0,-37 39-3 0 0,35-38 47 0 0,-34 20 49 0 0,36-22-93 0 0,0 0 1 0 0,0-1 0 0 0,0 1-1 0 0,0-1 1 0 0,0 0-1 0 0,0 0 1 0 0,0 0 0 0 0,0 0-1 0 0,0 0 1 0 0,0 0 0 0 0,0 0-1 0 0,0 0 1 0 0,0-1 0 0 0,0 1-1 0 0,0-1 1 0 0,0 0-1 0 0,0 1 1 0 0,0-1 0 0 0,1 0-1 0 0,-3-1 1 0 0,2 0 6 0 0,0 0 0 0 0,0-1 0 0 0,0 1 0 0 0,0 0-1 0 0,0-1 1 0 0,1 1 0 0 0,-1-1 0 0 0,1 1 0 0 0,0-1 0 0 0,-1 1 0 0 0,1-1 0 0 0,0 0 0 0 0,1 0 0 0 0,-2-3-1 0 0,-4-42-2 0 0,2-27-19 0 0,2 62 15 0 0,0 0 0 0 0,1 0 0 0 0,0 0 0 0 0,1 0 0 0 0,1-1 0 0 0,0 1 0 0 0,0 0 0 0 0,2 0 0 0 0,-1 0 0 0 0,2 0 0 0 0,0 1-1 0 0,10-23 1 0 0,3 5-2 0 0,-9 14 8 0 0,0 1 0 0 0,2 0 1 0 0,19-24-1 0 0,5 2-3 0 0,-19 20-1 0 0,0 0-1 0 0,1 1 1 0 0,1 1 0 0 0,0 1 0 0 0,30-20-1 0 0,-27 22 12 0 0,-1-2-1 0 0,22-19 1 0 0,9-7 15 0 0,-47 38-29 0 0,8-7 5 0 0,0 1 0 0 0,1 0 0 0 0,0 1 1 0 0,0 0-1 0 0,0 1 0 0 0,1 0 0 0 0,0 1 1 0 0,0 0-1 0 0,24-4 0 0 0,-28 7 5 0 0,15-3-13 0 0,0 2-1 0 0,0 0 1 0 0,1 2-1 0 0,-1 0 1 0 0,45 6-1 0 0,-47-3 6 0 0,-15-1 8 0 0,0-1 0 0 0,-1 1-1 0 0,1 0 1 0 0,-1 1 0 0 0,0-1 0 0 0,1 1-1 0 0,-1 1 1 0 0,0-1 0 0 0,0 1 0 0 0,11 7-1 0 0,-4 1-1 0 0,30 17-1 0 0,-29-18 1 0 0,0-1 1 0 0,0 2-1 0 0,-1 0 1 0 0,0 0-1 0 0,-1 1 0 0 0,0 1 1 0 0,-1 0-1 0 0,10 17 1 0 0,22 22 10 0 0,-37-45-19 0 0,-1 1-1 0 0,-1 0 1 0 0,1 0 0 0 0,-2 0 0 0 0,1 0 0 0 0,-1 1 0 0 0,0-1 0 0 0,-1 1 0 0 0,3 18 0 0 0,4 8 27 0 0,-2-12 19 0 0,-2-10-6 0 0,-1-1-1 0 0,-1 1 1 0 0,0 0-1 0 0,2 22 1 0 0,-6 15-36 0 0,-1 0 0 0 0,-15 74 0 0 0,16-120 2 0 0,0 0 1 0 0,-1-1-1 0 0,1 1 0 0 0,-1-1 0 0 0,0 0 0 0 0,0 1 0 0 0,-1-1 0 0 0,1 0 0 0 0,-1 0 0 0 0,1 0 1 0 0,-5 3-1 0 0,5-4 2 0 0,-1-1 0 0 0,2 1 1 0 0,-1 0-1 0 0,0 0 0 0 0,0 0 1 0 0,1 0-1 0 0,-1 0 0 0 0,1 0 1 0 0,-1 1-1 0 0,1-1 0 0 0,0 0 1 0 0,0 1-1 0 0,0-1 0 0 0,0 1 1 0 0,0 2-1 0 0,0-4-1 0 0,0 1 0 0 0,0-1 1 0 0,0 0-1 0 0,0 0 0 0 0,0 0 0 0 0,0 0 1 0 0,-1 0-1 0 0,1 0 0 0 0,0-1 0 0 0,-1 1 1 0 0,1 0-1 0 0,0-1 0 0 0,-1 1 0 0 0,1-1 1 0 0,-3 1-1 0 0,4-1-1 0 0,-1 1 0 0 0,1-1 0 0 0,-1 0 0 0 0,0 0 0 0 0,1 0 0 0 0,-1 0 0 0 0,0 0 0 0 0,1 0 0 0 0,-1 0 0 0 0,0-1 0 0 0,1 1 0 0 0,-1 0 0 0 0,1 0 0 0 0,-1 0 0 0 0,0-1 0 0 0,1 1 0 0 0,-1 0 0 0 0,1-1 0 0 0,-1 1 0 0 0,1 0 0 0 0,-1-1 0 0 0,1 1 0 0 0,-1-1 0 0 0,1 1 0 0 0,-1 0 0 0 0,1-1 0 0 0,-1 1 0 0 0,1-1 0 0 0,0 0 0 0 0,-1 1 0 0 0,1-1 0 0 0,0 1 0 0 0,0-1 0 0 0,-1 0 0 0 0,1 1 0 0 0,0-2 0 0 0,-6-6 0 0 0,1-1 0 0 0,1-1 0 0 0,0 1 0 0 0,0-1 0 0 0,1 0 0 0 0,0 0 0 0 0,0 0 0 0 0,0-10 0 0 0,-2-8 0 0 0,0-53 0 0 0,1-3 0 0 0,1 66 0 0 0,1-1 0 0 0,2 1 0 0 0,-1-1 0 0 0,2 0 0 0 0,1 1 0 0 0,0-1 0 0 0,1 1 0 0 0,11-35 0 0 0,8 1 0 0 0,3 2 0 0 0,2 1 0 0 0,1 1 0 0 0,68-85 0 0 0,-80 113 0 0 0,-12 15 0 0 0,-1 0 0 0 0,1 1 0 0 0,0 0 0 0 0,0 0 0 0 0,0 0 0 0 0,0 1 0 0 0,1-1 0 0 0,-1 1 0 0 0,1 0 0 0 0,0 0 0 0 0,7-3 0 0 0,55-42 0 0 0,-65 47 0 0 0,1-1 0 0 0,-1 1 0 0 0,0-1 0 0 0,0 1 0 0 0,0-1 0 0 0,1 0 0 0 0,-2 0 0 0 0,1 0 0 0 0,0 0 0 0 0,2-4 0 0 0,-3 5 0 0 0,0-1 0 0 0,0 1 0 0 0,1 0 0 0 0,-1-1 0 0 0,0 1 0 0 0,0 0 0 0 0,1 0 0 0 0,-1 0 0 0 0,1 0 0 0 0,-1 0 0 0 0,1 0 0 0 0,-1 0 0 0 0,1 0 0 0 0,-1 0 0 0 0,1 1 0 0 0,0-1 0 0 0,0 1 0 0 0,-1-1 0 0 0,1 1 0 0 0,0 0 0 0 0,0 0 0 0 0,-1 0 0 0 0,1 0 0 0 0,3 0 0 0 0,48-2 0 0 0,-29 0 0 0 0,0 2 0 0 0,0 0 0 0 0,0 1 0 0 0,0 1 0 0 0,36 9 0 0 0,-4 5 0 0 0,-28-10 0 0 0,0 2 0 0 0,0 1 0 0 0,-1 2 0 0 0,44 22 0 0 0,-56-22 0 0 0,-1 1 0 0 0,0 1 0 0 0,0 0 0 0 0,21 27 0 0 0,-33-38 0 0 0,0 1 0 0 0,-1-1 0 0 0,1 1 0 0 0,-1 0 0 0 0,1-1 0 0 0,-1 1 0 0 0,0 0 0 0 0,0 0 0 0 0,0 0 0 0 0,0 4 0 0 0,7 20 0 0 0,-3-9 0 0 0,-1 1 0 0 0,0 0 0 0 0,-1 0 0 0 0,-1 0 0 0 0,-1 0 0 0 0,-2 36 0 0 0,0-15 0 0 0,2-22 0 0 0,0 0 0 0 0,-1 1 0 0 0,-1-1 0 0 0,-1 0 0 0 0,-4 22 0 0 0,4-17 0 0 0,3-22 0 0 0,-1 1 0 0 0,0 0 0 0 0,0-1 0 0 0,0 1 0 0 0,0-1 0 0 0,0 1 0 0 0,0 0 0 0 0,-1-1 0 0 0,1 1 0 0 0,0-1 0 0 0,-1 1 0 0 0,1-1 0 0 0,-1 1 0 0 0,0-1 0 0 0,1 1 0 0 0,-1-1 0 0 0,0 1 0 0 0,0-1 0 0 0,-1 2 0 0 0,-15 24 0 0 0,18-30 0 0 0,-1 0 0 0 0,0 0 0 0 0,0 0 0 0 0,0 0 0 0 0,0-1 0 0 0,-1 1 0 0 0,1 0 0 0 0,-1 0 0 0 0,1 0 0 0 0,-3-4 0 0 0,-2-17 0 0 0,2-16 0 0 0,2 0 0 0 0,1 0 0 0 0,2 0 0 0 0,11-55 0 0 0,-6 36 0 0 0,-5 50 0 0 0,0-1 0 0 0,0 1 0 0 0,1 0 0 0 0,0 0 0 0 0,1 1 0 0 0,0-1 0 0 0,7-12 0 0 0,-3 8 0 0 0,8-43 0 0 0,-11 48 0 0 0,2 0 0 0 0,-1 0 0 0 0,1 1 0 0 0,1 0 0 0 0,-1 0 0 0 0,1 1 0 0 0,0 0 0 0 0,15-8 0 0 0,15-19 0 0 0,-21 23 0 0 0,3 1 0 0 0,51 7 0 0 0,14 2 0 0 0,-73 2 0 0 0,-1 1 0 0 0,1 0 0 0 0,-1 1 0 0 0,0 0 0 0 0,0 1 0 0 0,0 0 0 0 0,19 13 0 0 0,-26-14 0 0 0,-1 0 0 0 0,1 0 0 0 0,-1 1 0 0 0,0-1 0 0 0,0 1 0 0 0,-1 0 0 0 0,1 0 0 0 0,-1 0 0 0 0,0 0 0 0 0,0 0 0 0 0,1 9 0 0 0,2 1 0 0 0,10 17 0 0 0,-12-26 0 0 0,0 0 0 0 0,0 1 0 0 0,0-1 0 0 0,-1 1 0 0 0,0 0 0 0 0,-1-1 0 0 0,1 1 0 0 0,-1 0 0 0 0,0 0 0 0 0,-1 10 0 0 0,0 9 0 0 0,2-10 0 0 0,-2 0 0 0 0,0-1 0 0 0,-1 1 0 0 0,0 0 0 0 0,-1-1 0 0 0,-1 1 0 0 0,0-1 0 0 0,-1 0 0 0 0,-1 0 0 0 0,-10 22 0 0 0,3-8 0 0 0,12-27 0 0 0,0-1 0 0 0,-1 1 0 0 0,1-1 0 0 0,0 0 0 0 0,-1 1 0 0 0,0-1 0 0 0,1 0 0 0 0,-1 1 0 0 0,0-1 0 0 0,0 0 0 0 0,0 0 0 0 0,1 0 0 0 0,-1 1 0 0 0,-1-1 0 0 0,1 0 0 0 0,0 0 0 0 0,0 0 0 0 0,0-1 0 0 0,-2 2 0 0 0,-25 23 0 0 0,22-20 0 0 0,1 0 0 0 0,-1 0 0 0 0,0 0 0 0 0,-1-1 0 0 0,1 1 0 0 0,-1-2 0 0 0,-9 5 0 0 0,16-7 0 0 0,-1-1 0 0 0,1 1 0 0 0,-1-1 0 0 0,0 0 0 0 0,1 1 0 0 0,-1-1 0 0 0,0 0 0 0 0,1 1 0 0 0,-1-1 0 0 0,0 0 0 0 0,0 0 0 0 0,1 1 0 0 0,-1-1 0 0 0,0 0 0 0 0,0 0 0 0 0,1 0 0 0 0,-1 0 0 0 0,0 0 0 0 0,0 0 0 0 0,0 0 0 0 0,1 0 0 0 0,-1-1 0 0 0,0 1 0 0 0,0 0 0 0 0,1 0 0 0 0,-1-1 0 0 0,0 1 0 0 0,1 0 0 0 0,-1-1 0 0 0,0 1 0 0 0,1-1 0 0 0,-1 1 0 0 0,1-1 0 0 0,-1 1 0 0 0,0-1 0 0 0,1 1 0 0 0,-1-1 0 0 0,1 1 0 0 0,0-1 0 0 0,-1 0 0 0 0,1 1 0 0 0,-1-1 0 0 0,1 0 0 0 0,0 0 0 0 0,0 1 0 0 0,-1-2 0 0 0,-8-11 0 0 0,8 12 0 0 0,-1 0 0 0 0,0-1 0 0 0,1 1 0 0 0,-1 0 0 0 0,1 0 0 0 0,0-1 0 0 0,-1 1 0 0 0,1-1 0 0 0,0 1 0 0 0,0-1 0 0 0,0 0 0 0 0,0 1 0 0 0,0-1 0 0 0,-1-3 0 0 0,-2-38 0 0 0,2 29 0 0 0,1-1 0 0 0,-2 1 0 0 0,-8-26 0 0 0,-5-32 0 0 0,11 30 0 0 0,0-61 0 0 0,5 90 0 0 0,0 0 0 0 0,1-1 0 0 0,1 1 0 0 0,0 0 0 0 0,1 0 0 0 0,1 1 0 0 0,0-1 0 0 0,10-22 0 0 0,2 2 0 0 0,5-5 0 0 0,-5 16 0 0 0,-11 15 0 0 0,0 0 0 0 0,0 0 0 0 0,1 0 0 0 0,0 0 0 0 0,0 1 0 0 0,11-8 0 0 0,-13 11 0 0 0,0 0 0 0 0,0 0 0 0 0,1 1 0 0 0,-1 0 0 0 0,1 0 0 0 0,-1 0 0 0 0,1 0 0 0 0,0 1 0 0 0,0 0 0 0 0,0 0 0 0 0,0 0 0 0 0,0 0 0 0 0,0 1 0 0 0,0 0 0 0 0,0 0 0 0 0,0 0 0 0 0,0 1 0 0 0,0-1 0 0 0,-1 1 0 0 0,1 1 0 0 0,0-1 0 0 0,0 1 0 0 0,0-1 0 0 0,-1 1 0 0 0,1 1 0 0 0,-1-1 0 0 0,0 1 0 0 0,0-1 0 0 0,0 1 0 0 0,0 0 0 0 0,0 1 0 0 0,0-1 0 0 0,-1 1 0 0 0,1-1 0 0 0,-1 1 0 0 0,0 0 0 0 0,-1 1 0 0 0,1-1 0 0 0,-1 0 0 0 0,1 1 0 0 0,1 6 0 0 0,4 9 0 0 0,-2-6 0 0 0,0 0 0 0 0,-1 1 0 0 0,-1 0 0 0 0,-1 0 0 0 0,0 0 0 0 0,0 0 0 0 0,0 26 0 0 0,-1 24 0 0 0,0-40 0 0 0,-1 1 0 0 0,-2 0 0 0 0,-5 40 0 0 0,1-51 0 0 0,0-1 0 0 0,-1-1 0 0 0,-13 24 0 0 0,-3 6 0 0 0,21-40 0 0 0,-1 0 0 0 0,0 1 0 0 0,0-1 0 0 0,0 0 0 0 0,0 0 0 0 0,-1 0 0 0 0,1-1 0 0 0,-5 4 0 0 0,-9 14 0 0 0,13-13 0 0 0,2-5 0 0 0,0-1 0 0 0,0 1 0 0 0,0 0 0 0 0,0 0 0 0 0,0-1 0 0 0,0 1 0 0 0,0 0 0 0 0,-1-1 0 0 0,1 1 0 0 0,-1-1 0 0 0,1 1 0 0 0,-1-1 0 0 0,1 0 0 0 0,-1 0 0 0 0,0 0 0 0 0,1 0 0 0 0,-1 0 0 0 0,0 0 0 0 0,0 0 0 0 0,-4 0 0 0 0,6 0 0 0 0,-1-1 0 0 0,1 0 0 0 0,-1 0 0 0 0,1 0 0 0 0,0 1 0 0 0,-1-1 0 0 0,1 0 0 0 0,-1 0 0 0 0,1 0 0 0 0,-1 0 0 0 0,1 0 0 0 0,-1 0 0 0 0,1 0 0 0 0,-1 0 0 0 0,1 0 0 0 0,-1 0 0 0 0,1-1 0 0 0,-1 1 0 0 0,1 0 0 0 0,-1 0 0 0 0,1 0 0 0 0,-1-1 0 0 0,1 1 0 0 0,0 0 0 0 0,-1 0 0 0 0,1-1 0 0 0,-1 1 0 0 0,1 0 0 0 0,0-1 0 0 0,-1 1 0 0 0,1 0 0 0 0,0-1 0 0 0,-1 1 0 0 0,1-1 0 0 0,0 1 0 0 0,0-1 0 0 0,-1 1 0 0 0,1 0 0 0 0,0-1 0 0 0,0 1 0 0 0,0-1 0 0 0,0 0 0 0 0,-2-12 0 0 0,2 7 0 0 0,0-1 0 0 0,0 1 0 0 0,0-1 0 0 0,1 0 0 0 0,0 1 0 0 0,0-1 0 0 0,1 1 0 0 0,-1 0 0 0 0,2 0 0 0 0,-1-1 0 0 0,1 1 0 0 0,3-6 0 0 0,-5 10 0 0 0,1 0 0 0 0,0-1 0 0 0,-1 1 0 0 0,1 0 0 0 0,0 0 0 0 0,0 0 0 0 0,0 0 0 0 0,1 1 0 0 0,-1-1 0 0 0,0 0 0 0 0,1 1 0 0 0,-1 0 0 0 0,1-1 0 0 0,-1 1 0 0 0,1 0 0 0 0,0 0 0 0 0,-1 1 0 0 0,1-1 0 0 0,0 1 0 0 0,0-1 0 0 0,0 1 0 0 0,-1 0 0 0 0,1 0 0 0 0,0 0 0 0 0,0 0 0 0 0,0 0 0 0 0,5 2 0 0 0,11 35 0 0 0,-17-35 0 0 0,0 0 0 0 0,-1 1 0 0 0,1-1 0 0 0,-1 1 0 0 0,1 0 0 0 0,-1-1 0 0 0,0 1 0 0 0,0 0 0 0 0,0 0 0 0 0,-1 0 0 0 0,1 0 0 0 0,-1 0 0 0 0,1 5 0 0 0,1 42 0 0 0,-1-10 0 0 0,0-24 0 0 0,0 0 0 0 0,-1 0 0 0 0,-1 0 0 0 0,-1 0 0 0 0,0 0 0 0 0,-1-1 0 0 0,0 1 0 0 0,-1-1 0 0 0,-12 28 0 0 0,-1-7 0 0 0,10-19 0 0 0,-1 0 0 0 0,0-1 0 0 0,-1-1 0 0 0,-1 1 0 0 0,0-2 0 0 0,-1 1 0 0 0,0-1 0 0 0,-15 12 0 0 0,-20 8 0 0 0,26-20 0 0 0,1 0 0 0 0,-21 20 0 0 0,33-26 0 0 0,-1-1 0 0 0,1 0 0 0 0,-1 0 0 0 0,-1-1 0 0 0,-15 9 0 0 0,-82 59 0 0 0,71-48 0 0 0,25-17 0 0 0,-1 0 0 0 0,0-1 0 0 0,-1 0 0 0 0,0-1 0 0 0,0 0 0 0 0,0-1 0 0 0,-1-1 0 0 0,0 0 0 0 0,0 0 0 0 0,-19 3 0 0 0,25-7 0 0 0,1 0 0 0 0,-1 1 0 0 0,1 0 0 0 0,-1 0 0 0 0,1 0 0 0 0,0 1 0 0 0,0 0 0 0 0,-6 4 0 0 0,5-3 0 0 0,1-1 0 0 0,-1 1 0 0 0,0-2 0 0 0,1 1 0 0 0,-1-1 0 0 0,-13 3 0 0 0,-139 28 0 0 0,147-31 0 0 0,-40 6-2 0 0,-81 2 0 0 0,132-10-19 0 0,10-19-207 0 0,1 15 221 0 0,0 1-1 0 0,0 0 1 0 0,1 0 0 0 0,0 1 0 0 0,-1 0 0 0 0,1 1 0 0 0,0 1 0 0 0,13 0 0 0 0,-7 0 9 0 0,1 0 1 0 0,-1 1 0 0 0,0 1-1 0 0,0 1 1 0 0,0 0 0 0 0,31 11-1 0 0,6 22-15 0 0,-51-33 12 0 0,1 1 0 0 0,-1-1-1 0 0,0 1 1 0 0,0-1 0 0 0,0 1 0 0 0,-1 0 0 0 0,0 0 0 0 0,1 0-1 0 0,-1 0 1 0 0,-1 0 0 0 0,1 1 0 0 0,0-1 0 0 0,-1 1-1 0 0,0-1 1 0 0,1 6 0 0 0,1 68 94 0 0,-3-63-74 0 0,1 14-5 0 0,0-22-9 0 0,0-1 0 0 0,-1 0 1 0 0,1 1-1 0 0,-1-1 0 0 0,-1 0 1 0 0,0 1-1 0 0,1-1 0 0 0,-2 0 1 0 0,1 0-1 0 0,-1 0 0 0 0,-4 10 1 0 0,-37 25-1 0 0,22-22 59 0 0,7-7-12 0 0,-2 6-62 0 0,0-1 0 0 0,-1 0 0 0 0,-1-1-1 0 0,-20 13 1 0 0,-58 30 57 0 0,77-47-53 0 0,-1 0-1 0 0,-1-2 1 0 0,0 0-1 0 0,-1-2 1 0 0,-34 10-1 0 0,-38 16-2 0 0,-102 39 81 0 0,159-63-83 0 0,-40 7 0 0 0,-35 9 0 0 0,63-13 17 0 0,0-3 0 0 0,0-2 0 0 0,-56 2 0 0 0,-84 15 3 0 0,-47 16-9 0 0,218-39 0 0 0,-38 3 0 0 0,-32-5 0 0 0,29-1 0 0 0,56 1-3 0 0,1-1 1 0 0,-1 0-1 0 0,1 0 1 0 0,-1 0-1 0 0,1 0 1 0 0,0 0-1 0 0,0-1 0 0 0,-1 1 1 0 0,1-1-1 0 0,0 1 1 0 0,0-1-1 0 0,0 0 1 0 0,1 0-1 0 0,-1 0 0 0 0,0 0 1 0 0,1 0-1 0 0,-1 0 1 0 0,1 0-1 0 0,0 0 0 0 0,0-1 1 0 0,-2-3-1 0 0,2 4 0 0 0,0 0 1 0 0,0 0-1 0 0,0 0 0 0 0,0 0 0 0 0,1 0 0 0 0,-1 0 0 0 0,1 0 1 0 0,-1-1-1 0 0,1 1 0 0 0,0 0 0 0 0,-1 0 0 0 0,1 0 0 0 0,1-1 1 0 0,-1 1-1 0 0,0 0 0 0 0,0 0 0 0 0,1-1 0 0 0,-1 1 0 0 0,1 0 1 0 0,0 0-1 0 0,0 0 0 0 0,0 0 0 0 0,0 0 0 0 0,0 0 0 0 0,0 0 1 0 0,2-2-1 0 0,13-23-129 0 0,-15 25 126 0 0,0-1 0 0 0,0 0 0 0 0,1 0 0 0 0,-1 0 0 0 0,1 1 0 0 0,-1-1 0 0 0,1 1 0 0 0,0-1 0 0 0,0 1 0 0 0,0 0 0 0 0,1 0 0 0 0,-1-1 0 0 0,4-1 0 0 0,26-13 5 0 0,1 2 1 0 0,0 0-1 0 0,1 3 1 0 0,1 1-1 0 0,-1 1 1 0 0,2 2-1 0 0,68-7 1 0 0,271 7 24 0 0,-241 9-39 0 0,34 8 18 0 0,-10-6 64 0 0,-89-5-169 0 0,-37 6 166 0 0,-25-2-70 0 0,1 0 1 0 0,-1-1 0 0 0,1 0 0 0 0,0 0-1 0 0,15-2 1 0 0,-10 4 23 0 0,-12 4 20 0 0,-16 8 4 0 0,12-13-60 0 0,-13 11 38 0 0,-2-2-1 0 0,0 0 1 0 0,0-1-1 0 0,-1-1 1 0 0,0-1-1 0 0,0 0 1 0 0,-24 5 0 0 0,13-3-12 0 0,-264 69-14 0 0,31-12 7 0 0,207-48 1 0 0,-65 19 12 0 0,71-27-15 0 0,-293 52-46 0 0,299-52 18 0 0,2-2 10 0 0,40-9 40 0 0,2 0-24 0 0,0 0 1 0 0,0 0-1 0 0,0-1 0 0 0,0 1 0 0 0,0 0 0 0 0,0 0 0 0 0,0 0 0 0 0,-1 0 0 0 0,1 0 1 0 0,0 0-1 0 0,0 0 0 0 0,0 0 0 0 0,0 0 0 0 0,0 0 0 0 0,0 0 0 0 0,0 0 0 0 0,0-1 1 0 0,0 1-1 0 0,-1 0 0 0 0,1 0 0 0 0,0 0 0 0 0,0 0 0 0 0,0 0 0 0 0,0 0 0 0 0,0 0 0 0 0,0-1 1 0 0,0 1-1 0 0,0 0 0 0 0,0 0 0 0 0,0 0 0 0 0,0 0 0 0 0,0 0 0 0 0,0 0 0 0 0,0-1 1 0 0,0 1-1 0 0,0 0 0 0 0,0 0 0 0 0,0 0 0 0 0,0 0 0 0 0,0 0 0 0 0,0 0 0 0 0,0 0 1 0 0,0-1-1 0 0,1 1 0 0 0,-1 0 0 0 0,0 0 0 0 0,0 0 0 0 0,0 0 0 0 0,0 0 0 0 0,0 0 1 0 0,0 0-1 0 0,0 0 0 0 0,0 0 0 0 0,0-1 0 0 0,0 1 0 0 0,1 0 0 0 0,-1 0 0 0 0,0 0 0 0 0,0 0 1 0 0,0 0-1 0 0,0 0 0 0 0,0 0 0 0 0,55-21 6 0 0,-52 20-3 0 0,1 1 0 0 0,-1-2 0 0 0,0 1 0 0 0,0 0 0 0 0,0-1 0 0 0,0 1 0 0 0,0-1 0 0 0,0 0 0 0 0,0 0 0 0 0,-1 0 0 0 0,4-3 0 0 0,-4 3 3 0 0,0-1-1 0 0,1 1 1 0 0,-1 1 0 0 0,1-1 0 0 0,0 0 0 0 0,-1 1 0 0 0,1-1 0 0 0,0 1 0 0 0,0 0 0 0 0,0-1-1 0 0,5 0 1 0 0,47-11-26 0 0,0-2 0 0 0,89-39 0 0 0,267-103-14 0 0,-331 141-10 0 0,-18 4-37 0 0,111-45 122 0 0,28-7 95 0 0,-96 31-141 0 0,-31 10-16 0 0,-55 15 12 0 0,1 2 1 0 0,24-5-1 0 0,-7 4 23 0 0,1-1-1 0 0,-2-2 1 0 0,67-28 0 0 0,-36 16-34 0 0,-49 18 27 0 0,12 0 79 0 0,-29 4-87 0 0,0 0 1 0 0,0 1-1 0 0,1-1 1 0 0,-1 0-1 0 0,0 0 1 0 0,1-1-1 0 0,-1 1 1 0 0,0 0-1 0 0,0 0 1 0 0,1-1-1 0 0,-1 1 1 0 0,0 0-1 0 0,0-1 1 0 0,0 1-1 0 0,1-1 0 0 0,-1 0 1 0 0,0 1-1 0 0,0-1 1 0 0,0 0-1 0 0,0 0 1 0 0,0 0-1 0 0,0 0 1 0 0,0 1-1 0 0,0-3 1 0 0,37 1 232 0 0,-33 0-229 0 0,0 0-1 0 0,0 1 1 0 0,0-2 0 0 0,0 1-1 0 0,0-1 1 0 0,0 1-1 0 0,-1-1 1 0 0,1-1 0 0 0,-1 1-1 0 0,7-7 1 0 0,-5 4 19 0 0,0 1 0 0 0,0 0 0 0 0,1 1 0 0 0,13-8 0 0 0,-18 11-20 0 0,-1 1 0 0 0,1-1 0 0 0,-1 0 0 0 0,1 1 0 0 0,-1-1 0 0 0,0 0 0 0 0,1 0 0 0 0,-1 0 0 0 0,0-1 0 0 0,0 1 0 0 0,0 0 0 0 0,0 0 0 0 0,0-1 1 0 0,0 1-1 0 0,0 0 0 0 0,0-1 0 0 0,0 1 0 0 0,0-1 0 0 0,-1 1 0 0 0,1-1 0 0 0,-1 0 0 0 0,1 1 0 0 0,-1-1 0 0 0,1-2 0 0 0,0-2 1 0 0,0 5-2 0 0,0-1 0 0 0,0 0 0 0 0,0 1 1 0 0,0-1-1 0 0,0 1 0 0 0,1-1 0 0 0,-1 1 1 0 0,1 0-1 0 0,-1 0 0 0 0,1-1 0 0 0,-1 1 0 0 0,1 0 1 0 0,0 0-1 0 0,-1 0 0 0 0,1 1 0 0 0,0-1 1 0 0,2 0-1 0 0,13-9-20 0 0,1-15 28 0 0,20-22 115 0 0,-36 46-117 0 0,-1-1 1 0 0,0 1-1 0 0,1-1 1 0 0,-1 1-1 0 0,0-1 1 0 0,0 0-1 0 0,0 0 0 0 0,0 1 1 0 0,-1-1-1 0 0,1 0 1 0 0,0-3-1 0 0,0 3-4 0 0,-1 1 0 0 0,1-1-1 0 0,-1 0 1 0 0,1 1 0 0 0,0-1-1 0 0,-1 0 1 0 0,1 1 0 0 0,0-1 0 0 0,0 1-1 0 0,0-1 1 0 0,0 1 0 0 0,1 0 0 0 0,-1-1-1 0 0,0 1 1 0 0,0 0 0 0 0,1 0 0 0 0,-1 0-1 0 0,4-2 1 0 0,-4 2-1 0 0,1 0 0 0 0,0 0 0 0 0,-1 0 0 0 0,1-1 0 0 0,0 1 0 0 0,-1 0 0 0 0,0-1 1 0 0,1 0-1 0 0,-1 1 0 0 0,0-1 0 0 0,0 0 0 0 0,0 1 0 0 0,0-1 0 0 0,0 0 0 0 0,0 0 0 0 0,0-2 0 0 0,0 1-6 0 0,0 0-1 0 0,1 0 1 0 0,-1 0 0 0 0,1 1-1 0 0,-1-1 1 0 0,1 0 0 0 0,0 1-1 0 0,0-1 1 0 0,4-3 0 0 0,-1 0 17 0 0,-1 0 0 0 0,0-1-1 0 0,0 1 1 0 0,-1-1 0 0 0,0 0 0 0 0,0 0 0 0 0,0 0 0 0 0,2-11 0 0 0,-5 17-13 0 0,0 0 0 0 0,1-1 1 0 0,-1 1-1 0 0,1 0 0 0 0,0 0 0 0 0,-1-1 0 0 0,1 1 1 0 0,0 0-1 0 0,0 0 0 0 0,-1 0 0 0 0,1 0 0 0 0,0 0 1 0 0,0 0-1 0 0,0 0 0 0 0,0 1 0 0 0,0-1 0 0 0,0 0 1 0 0,2 0-1 0 0,-1 0 2 0 0,-1 0 0 0 0,0 1 0 0 0,0-1-1 0 0,0 1 1 0 0,0-1 0 0 0,-1 0 0 0 0,1 0 0 0 0,0 0 0 0 0,0 1 0 0 0,0-1 0 0 0,-1 0 0 0 0,1 0 0 0 0,0 0 0 0 0,-1 0-1 0 0,1 0 1 0 0,-1 0 0 0 0,1-1 0 0 0,-1 1 0 0 0,1 0 0 0 0,-1 0 0 0 0,0 0 0 0 0,0 0 0 0 0,0 0 0 0 0,1-1 0 0 0,-1 1-1 0 0,0-2 1 0 0,0-9 48 0 0,0 4-43 0 0,0-1 1 0 0,0 0-1 0 0,0 0 1 0 0,-1 0-1 0 0,-1 1 0 0 0,-3-15 1 0 0,4 20-7 0 0,0-1 0 0 0,0 1 0 0 0,0-1 0 0 0,0 1 1 0 0,1-1-1 0 0,0 1 0 0 0,-1-1 0 0 0,1 0 0 0 0,1 1 1 0 0,-1-5-1 0 0,1 5 4 0 0,-1-1 0 0 0,0 1 0 0 0,0-1 0 0 0,0 1 0 0 0,0 0 0 0 0,-1-1 0 0 0,1 1 0 0 0,-1-1 0 0 0,0 1 0 0 0,-1-4 0 0 0,-4-8-1 0 0,2 0 0 0 0,-1 0 0 0 0,2-1 0 0 0,0 0 0 0 0,0 0 0 0 0,1-16 0 0 0,2-107-86 0 0,2 65-219 0 0,-4 73 134 0 0,1 1 68 0 0,1-1 0 0 0,-1 1 1 0 0,0-1-1 0 0,0 1 0 0 0,-6-12-1526 0 0,-62-148-21582 0 0,63 147 22568 0 0,0 0 0 0 0,1 0 0 0 0,-8-26 0 0 0,4-1-2691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00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1491 1403 5560 0 0,'-3'0'1780'0'0,"-12"0"-402"0"0,11 1-1094 0 0,0-1 1 0 0,0 0-1 0 0,1 0 0 0 0,-1 0 1 0 0,0 0-1 0 0,0 0 1 0 0,0-1-1 0 0,0 0 1 0 0,0 0-1 0 0,0 0 1 0 0,1 0-1 0 0,-1 0 1 0 0,0-1-1 0 0,1 0 0 0 0,-1 0 1 0 0,1 0-1 0 0,-1 0 1 0 0,-3-4-1 0 0,-41-43 2263 0 0,16 18-1196 0 0,12 10-685 0 0,16 16-588 0 0,-4-2 135 0 0,0-2 0 0 0,1 1 0 0 0,0-1 0 0 0,0 0 0 0 0,-10-19 0 0 0,-3-1 494 0 0,16 16-538 0 0,0 1 132 0 0,1 0 0 0 0,0-1 0 0 0,0 1-1 0 0,0-16 1 0 0,3 27-272 0 0,0-1 1 0 0,0 0-1 0 0,0 0 0 0 0,0 1 0 0 0,1-1 1 0 0,-1 0-1 0 0,0 1 0 0 0,1-1 1 0 0,0 1-1 0 0,-1-1 0 0 0,1 1 0 0 0,0-1 1 0 0,0 1-1 0 0,0-1 0 0 0,-1 1 1 0 0,2-1-1 0 0,-1 1 0 0 0,0 0 0 0 0,0 0 1 0 0,0 0-1 0 0,1 0 0 0 0,1-2 1 0 0,1 1 19 0 0,-1 1 1 0 0,1-1 0 0 0,-1 1 0 0 0,1 0-1 0 0,-1 0 1 0 0,1 0 0 0 0,0 1 0 0 0,0-1-1 0 0,-1 1 1 0 0,5 0 0 0 0,2 0 91 0 0,0 1 0 0 0,0 0 0 0 0,0 1 0 0 0,0 0 0 0 0,0 0 0 0 0,18 8 0 0 0,-23-8-98 0 0,-1 0 1 0 0,1 0-1 0 0,-1 1 1 0 0,0 0-1 0 0,1 0 0 0 0,-1 0 1 0 0,0 0-1 0 0,-1 1 1 0 0,1 0-1 0 0,5 7 0 0 0,3 3 53 0 0,-2-4-21 0 0,-8-7-59 0 0,1-1 0 0 0,-1 1-1 0 0,0-1 1 0 0,0 1 0 0 0,0 0 0 0 0,0 0-1 0 0,-1-1 1 0 0,1 1 0 0 0,-1 1 0 0 0,0-1-1 0 0,2 5 1 0 0,16 35 103 0 0,-16-38-102 0 0,0-1 1 0 0,-1 1-1 0 0,0 0 1 0 0,0 0-1 0 0,0 0 1 0 0,-1 0-1 0 0,2 9 1 0 0,14 46 103 0 0,-13-50-94 0 0,-1 0-1 0 0,0 1 0 0 0,0 0 1 0 0,1 16-1 0 0,-3 171 312 0 0,-4-185-321 0 0,0 0 1 0 0,0-1 0 0 0,-1 1 0 0 0,0-1 0 0 0,-2 0-1 0 0,1 0 1 0 0,-1-1 0 0 0,-1 1 0 0 0,-9 11 0 0 0,11-15-11 0 0,4-6-2 0 0,0 0 0 0 0,0 0 1 0 0,0 0-1 0 0,-1 0 0 0 0,1 0 0 0 0,-1 0 1 0 0,0 0-1 0 0,1-1 0 0 0,-1 1 1 0 0,0-1-1 0 0,0 1 0 0 0,0-1 0 0 0,0 0 1 0 0,0 0-1 0 0,-3 2 0 0 0,-24 13 98 0 0,13-8-76 0 0,1 0 1 0 0,-1-1 0 0 0,0-1 0 0 0,0-1 0 0 0,-1 0 0 0 0,0-2 0 0 0,0 1 0 0 0,0-2 0 0 0,0 0 0 0 0,0-1 0 0 0,0-1 0 0 0,0-1-1 0 0,-1 0 1 0 0,1-1 0 0 0,0-1 0 0 0,-16-5 0 0 0,17 1 2 0 0,1 0 0 0 0,0-1 0 0 0,1 0-1 0 0,-1-2 1 0 0,2 0 0 0 0,-25-22 0 0 0,-68-81 161 0 0,85 86-207 0 0,2-1 0 0 0,1-1 0 0 0,1-1-1 0 0,-22-54 1 0 0,33 70 16 0 0,1-2 8 0 0,0-1 1 0 0,2 0-1 0 0,0 0 1 0 0,0 0-1 0 0,2 0 0 0 0,0 0 1 0 0,1-23-1 0 0,0 26-6 0 0,2 7-1 0 0,-1 1-1 0 0,0-1 1 0 0,1 1-1 0 0,0-1 1 0 0,1 1-1 0 0,0 0 1 0 0,0 0-1 0 0,0 0 1 0 0,0 0-1 0 0,1 0 1 0 0,0 1-1 0 0,9-10 1 0 0,2-2 19 0 0,1 1 1 0 0,21-17-1 0 0,19 5 37 0 0,-47 22-53 0 0,1 1 0 0 0,-1 1-1 0 0,1 0 1 0 0,-1 0-1 0 0,1 1 1 0 0,1 0-1 0 0,-1 0 1 0 0,0 2-1 0 0,0-1 1 0 0,1 1 0 0 0,12 0-1 0 0,-2 1 33 0 0,0 1-1 0 0,1 0 0 0 0,-1 2 1 0 0,0 0-1 0 0,28 9 0 0 0,-36-8-11 0 0,0 2-1 0 0,-1-1 1 0 0,0 2-1 0 0,0 0 1 0 0,0 0-1 0 0,-1 1 1 0 0,0 0-1 0 0,-1 1 0 0 0,16 17 1 0 0,-7-8 7 0 0,40 40-45 0 0,-55-54 18 0 0,-1-1 0 0 0,0 1 0 0 0,0 0 0 0 0,0 0 1 0 0,0 1-1 0 0,-1-1 0 0 0,1 0 0 0 0,-1 1 0 0 0,-1 0 0 0 0,1-1 0 0 0,0 1 0 0 0,1 10 0 0 0,10 62 214 0 0,-12-46-145 0 0,0-23-61 0 0,-1-1 1 0 0,0 1-1 0 0,0-1 1 0 0,-1 0-1 0 0,1 1 1 0 0,-2-1-1 0 0,1 0 1 0 0,-1 1-1 0 0,0-1 1 0 0,-5 12-1 0 0,0-1 0 0 0,6-13-6 0 0,-1-1 0 0 0,1 1 0 0 0,-1 0 0 0 0,0-1 0 0 0,-1 1 0 0 0,1-1 0 0 0,-6 7 0 0 0,-13 10 16 0 0,-1 0-1 0 0,-1-1 0 0 0,0-2 0 0 0,-2 0 1 0 0,-34 18-1 0 0,11-6 37 0 0,22-16-25 0 0,0-1 0 0 0,-1-2 0 0 0,-1 0 0 0 0,1-2 0 0 0,-47 10 0 0 0,60-16-26 0 0,1 0-1 0 0,-1-1 0 0 0,0-1 1 0 0,0 0-1 0 0,-1-1 1 0 0,1 0-1 0 0,0-1 0 0 0,0-1 1 0 0,0 0-1 0 0,1-1 0 0 0,-1 0 1 0 0,0-1-1 0 0,1-1 0 0 0,0 0 1 0 0,0-1-1 0 0,0 0 0 0 0,1-1 1 0 0,0 0-1 0 0,0-1 0 0 0,-20-18 1 0 0,-10-13 10 0 0,30 30-10 0 0,1 0 0 0 0,1-1-1 0 0,0-1 1 0 0,0 0 0 0 0,-15-23-1 0 0,10 8 2 0 0,10 19-8 0 0,0-2 0 0 0,1 1 0 0 0,0 0 0 0 0,0-1 0 0 0,1 0 0 0 0,0 0 0 0 0,0 0 0 0 0,-1-13 0 0 0,-8-51-127 0 0,7 51 143 0 0,1 0-1 0 0,-1-34 1 0 0,5 54-14 0 0,0-1 0 0 0,0 0-1 0 0,1 0 1 0 0,-1 1 0 0 0,1-1 0 0 0,-1 0-1 0 0,1 1 1 0 0,0-1 0 0 0,0 1 0 0 0,0-1-1 0 0,0 0 1 0 0,0 1 0 0 0,1 0 0 0 0,-1-1-1 0 0,1 1 1 0 0,0 0 0 0 0,-1 0 0 0 0,5-4-1 0 0,11-14 35 0 0,51-55-22 0 0,-59 68-3 0 0,1 1 0 0 0,-1-1 0 0 0,1 1 0 0 0,1 1 0 0 0,-1 0 0 0 0,1 0-1 0 0,0 1 1 0 0,0 1 0 0 0,0 0 0 0 0,0 0 0 0 0,19-1 0 0 0,-10 2 3 0 0,1 0 0 0 0,-1 2 1 0 0,0 1-1 0 0,1 0 0 0 0,33 8 0 0 0,-43-6-2 0 0,-1 1 0 0 0,0-1 1 0 0,1 2-1 0 0,-1 0 0 0 0,-1 0 0 0 0,1 1 1 0 0,-1 0-1 0 0,15 12 0 0 0,66 71-34 0 0,-82-81 10 0 0,5 8 27 0 0,-1 0 0 0 0,13 25 0 0 0,-12-19 28 0 0,-7-12-23 0 0,-2 0 0 0 0,0 0 1 0 0,0 1-1 0 0,0-1 0 0 0,-2 1 1 0 0,4 20-1 0 0,5 18 32 0 0,-7-32-26 0 0,0 1 0 0 0,-2 0 0 0 0,0 0 0 0 0,0 0 0 0 0,-2 1 0 0 0,0-1 0 0 0,-2 0 0 0 0,0 0 0 0 0,0 0-1 0 0,-2 0 1 0 0,0-1 0 0 0,-1 1 0 0 0,-10 22 0 0 0,9-27-11 0 0,-1-1-1 0 0,0 1 1 0 0,-1-2 0 0 0,-16 22-1 0 0,14-22 4 0 0,-7 10 22 0 0,-1-2 0 0 0,-1 0 0 0 0,-1-1 1 0 0,-1-1-1 0 0,-1-1 0 0 0,0 0 0 0 0,0-2 0 0 0,-2-1 1 0 0,0-1-1 0 0,0 0 0 0 0,-1-2 0 0 0,-48 12 0 0 0,52-18-27 0 0,0-1-1 0 0,-1-1 0 0 0,1-1 1 0 0,-1-1-1 0 0,0-1 0 0 0,1 0 1 0 0,-26-7-1 0 0,38 6-10 0 0,1-1-1 0 0,-1 0 0 0 0,1-1 1 0 0,0 0-1 0 0,0-1 1 0 0,1 1-1 0 0,-10-9 1 0 0,-22-12 15 0 0,15 8 19 0 0,-45-39 0 0 0,30 22 36 0 0,20 17-70 0 0,0-1 0 0 0,2 0 1 0 0,0-2-1 0 0,-23-35 0 0 0,-43-87-63 0 0,77 130 55 0 0,-1-3-3 0 0,1-1 0 0 0,1 1 0 0 0,1-2 0 0 0,0 1 0 0 0,1 0 0 0 0,1-1 0 0 0,0 1 0 0 0,1-1 0 0 0,2-25 0 0 0,-1 32 9 0 0,2 1 6 0 0,-1 1 0 0 0,1 0 1 0 0,0 0-1 0 0,1-1 0 0 0,0 1 1 0 0,0 1-1 0 0,1-1 0 0 0,0 0 1 0 0,0 1-1 0 0,1 0 0 0 0,0 0 0 0 0,0 0 1 0 0,1 1-1 0 0,10-11 0 0 0,8-6 37 0 0,1 1-1 0 0,38-26 0 0 0,-47 38-37 0 0,-1 1 0 0 0,1 0 0 0 0,1 1 0 0 0,0 1 1 0 0,0 0-1 0 0,0 2 0 0 0,1 0 0 0 0,0 1 0 0 0,19-2 0 0 0,-3 3-4 0 0,-1 1 1 0 0,1 2-1 0 0,65 8 0 0 0,-77-4 3 0 0,0 1 0 0 0,0 1 1 0 0,0 1-1 0 0,-1 1 0 0 0,-1 1 0 0 0,1 1 0 0 0,25 17 1 0 0,-8-3-7 0 0,-2 2 1 0 0,58 54-1 0 0,-87-73-5 0 0,-1 0-1 0 0,1 1 1 0 0,-2 0-1 0 0,1 0 0 0 0,-1 0 1 0 0,7 15-1 0 0,10 17 11 0 0,-6-19 12 0 0,-13-18-9 0 0,0 1 1 0 0,0 0-1 0 0,0 0 0 0 0,0 1 1 0 0,0-1-1 0 0,-1 1 0 0 0,0-1 1 0 0,0 1-1 0 0,2 8 0 0 0,7 32 15 0 0,-2 0 0 0 0,-2 1-1 0 0,-2-1 1 0 0,-2 1 0 0 0,-3 62-1 0 0,-3-95-15 0 0,1 0-1 0 0,-1-1 0 0 0,-1 1 1 0 0,-1-1-1 0 0,1 1 0 0 0,-2-1 1 0 0,-7 13-1 0 0,5-12 3 0 0,1 1-1 0 0,1 0 1 0 0,-8 29 0 0 0,11-34-4 0 0,0 1 1 0 0,-1-1 0 0 0,0 0 0 0 0,0 0-1 0 0,-1 0 1 0 0,-8 10 0 0 0,-8 17 4 0 0,7-14 4 0 0,-1 0-1 0 0,-1-1 1 0 0,-1 0-1 0 0,-1-2 1 0 0,0 0-1 0 0,-2-1 1 0 0,0-1-1 0 0,0 0 1 0 0,-25 13-1 0 0,37-26-11 0 0,-1 0 1 0 0,1-1-1 0 0,0 0 0 0 0,-1 0 0 0 0,-10 1 1 0 0,-13 5 21 0 0,18-5-8 0 0,-1 0-1 0 0,0 0 1 0 0,0-1 0 0 0,-16 0-1 0 0,24-2-9 0 0,0-1-1 0 0,0 0 1 0 0,0 0-1 0 0,0-1 1 0 0,0 0-1 0 0,0 0 1 0 0,0-1-1 0 0,0 1 1 0 0,0-2-1 0 0,-13-5 1 0 0,-2-5 0 0 0,0-2 1 0 0,1 0-1 0 0,0-2 1 0 0,-30-31-1 0 0,-63-86 26 0 0,82 94-13 0 0,7 7-39 0 0,2-2 1 0 0,1 0-1 0 0,1-1 0 0 0,2-1 1 0 0,2-1-1 0 0,2 0 0 0 0,-16-60 1 0 0,26 77 18 0 0,1 1 0 0 0,1-1 1 0 0,1 0-1 0 0,1 0 0 0 0,1 0 1 0 0,3-26-1 0 0,-2 44 5 0 0,-1-1-1 0 0,1 1 1 0 0,0 0 0 0 0,1 0-1 0 0,-1 0 1 0 0,0 0 0 0 0,1 0-1 0 0,0 0 1 0 0,0 0 0 0 0,0 1-1 0 0,0-1 1 0 0,0 0 0 0 0,0 1-1 0 0,6-5 1 0 0,5-7 8 0 0,3-6 11 0 0,0 1-1 0 0,2 0 1 0 0,37-31 0 0 0,-46 43-14 0 0,1 0-1 0 0,1 1 1 0 0,-1-1-1 0 0,1 2 1 0 0,0 0-1 0 0,0 0 0 0 0,0 1 1 0 0,1 0-1 0 0,0 1 1 0 0,13-2-1 0 0,20-1 43 0 0,-24 2-44 0 0,-1 1 0 0 0,1 1 1 0 0,0 1-1 0 0,-1 0 0 0 0,1 2 0 0 0,0 0 1 0 0,-1 1-1 0 0,28 7 0 0 0,-24 0-7 0 0,0 1-1 0 0,40 22 1 0 0,-40-19 17 0 0,-2 1-5 0 0,-2 2-1 0 0,0 0 1 0 0,0 1-1 0 0,-2 1 1 0 0,0 0-1 0 0,-1 2 1 0 0,-1 0-1 0 0,26 42 1 0 0,-28-36-5 0 0,-1 0 0 0 0,-1 1 0 0 0,-1 0 0 0 0,-1 1-1 0 0,-2 0 1 0 0,0 0 0 0 0,-2 1 0 0 0,-2 0 0 0 0,0 0 0 0 0,-2 0 0 0 0,-1 1 0 0 0,-1-1 0 0 0,-5 32 0 0 0,2-43-4 0 0,0-1 0 0 0,0 0 0 0 0,-2 0 0 0 0,0 0 0 0 0,-1 0 0 0 0,-1-1 0 0 0,0 0 0 0 0,-1-1 0 0 0,-1 1 0 0 0,-11 15 0 0 0,10-22-3 0 0,7-6 1 0 0,0 0 0 0 0,1 0 0 0 0,-1 0 0 0 0,0 0 0 0 0,1 0 0 0 0,0 1 0 0 0,0-1 0 0 0,-3 7 0 0 0,5-9 3 0 0,-1 0 0 0 0,0 1 0 0 0,1-1 0 0 0,-1 0-1 0 0,0 0 1 0 0,0 1 0 0 0,0-1 0 0 0,0 0 0 0 0,0 0 0 0 0,0 0 0 0 0,0 0 0 0 0,0 0 0 0 0,-1 0-1 0 0,1-1 1 0 0,0 1 0 0 0,0 0 0 0 0,-1-1 0 0 0,1 1 0 0 0,-1-1 0 0 0,0 1 0 0 0,-11 6 11 0 0,5 1-7 0 0,5-5-1 0 0,-1 1 0 0 0,1-1-1 0 0,-1 0 1 0 0,0 0 0 0 0,0-1 0 0 0,0 1-1 0 0,-1-1 1 0 0,1 0 0 0 0,-7 3 0 0 0,-3 1 1 0 0,-1-1 0 0 0,1-1 1 0 0,-1 0-1 0 0,0 0 0 0 0,0-1 0 0 0,-1-1 1 0 0,1-1-1 0 0,0 0 0 0 0,-1-1 0 0 0,1-1 1 0 0,-1 0-1 0 0,1-1 0 0 0,0-1 1 0 0,0 0-1 0 0,0-1 0 0 0,-21-9 0 0 0,-69-48-3 0 0,90 51 0 0 0,1 0 1 0 0,1-1-1 0 0,-1-1 0 0 0,2 0 1 0 0,-17-20-1 0 0,-51-75-1 0 0,68 89-24 0 0,6 6 13 0 0,0-1-1 0 0,2 0 1 0 0,-1 0 0 0 0,2 0-1 0 0,0-1 1 0 0,0 1 0 0 0,1-1-1 0 0,1 0 1 0 0,0 0 0 0 0,1 1-1 0 0,3-28 1 0 0,2 30 11 0 0,-1-1 0 0 0,2 1-1 0 0,0 0 1 0 0,0 0 0 0 0,1 1 0 0 0,0 0-1 0 0,1 0 1 0 0,17-16 0 0 0,17-28-7 0 0,-6 34-1 0 0,0-7 5 0 0,-29 21 3 0 0,1 0 0 0 0,0 0 0 0 0,0 0 0 0 0,1 1 0 0 0,-1 0 0 0 0,1 1 0 0 0,0 0 0 0 0,1 0 0 0 0,13-3 0 0 0,34-11 53 0 0,-44 13-48 0 0,0 1 0 0 0,1 0 0 0 0,21-3 0 0 0,1 3-10 0 0,90-7-33 0 0,-112 10 33 0 0,0 1-1 0 0,1 1 0 0 0,-1 1 1 0 0,0 0-1 0 0,1 1 0 0 0,19 7 1 0 0,-24-7 0 0 0,-1 2 1 0 0,0 0 0 0 0,-1 0 0 0 0,1 0-1 0 0,-1 1 1 0 0,0 0 0 0 0,0 1 0 0 0,-1 0-1 0 0,0 0 1 0 0,9 12 0 0 0,-1 2-5 0 0,0 1 0 0 0,21 45 0 0 0,-31-59 14 0 0,0 0-1 0 0,-1 1 0 0 0,-1 0 1 0 0,1 0-1 0 0,-1 0 0 0 0,-1 0 1 0 0,1 1-1 0 0,-2-1 0 0 0,1 1 1 0 0,-1-1-1 0 0,-1 1 1 0 0,0-1-1 0 0,0 1 0 0 0,-1-1 1 0 0,0 1-1 0 0,0 0 0 0 0,-1-1 1 0 0,-1 0-1 0 0,1 0 0 0 0,-7 15 1 0 0,-5 0 14 0 0,0-1-1 0 0,-1 0 1 0 0,-19 21 0 0 0,20-26-32 0 0,8-11 11 0 0,0 0 0 0 0,-1 0 0 0 0,0-1 0 0 0,-13 9 0 0 0,-11 11-43 0 0,27-23 45 0 0,1 0 1 0 0,-1-1-1 0 0,1 1 0 0 0,-1-1 0 0 0,0 0 1 0 0,0 0-1 0 0,0 0 0 0 0,0 0 0 0 0,0-1 1 0 0,-1 1-1 0 0,1-1 0 0 0,-7 0 1 0 0,-18 7 15 0 0,10-2-16 0 0,0 0-1 0 0,-1-2 1 0 0,1 0-1 0 0,-1-1 1 0 0,0-1-1 0 0,0-1 1 0 0,0-1-1 0 0,0-1 1 0 0,0 0 0 0 0,0-2-1 0 0,-36-8 1 0 0,45 7 4 0 0,0 0 1 0 0,0-1-1 0 0,0 0 1 0 0,1-1-1 0 0,0 0 1 0 0,-16-11-1 0 0,5 2-1 0 0,6 4 4 0 0,1-2-1 0 0,-21-21 0 0 0,-15-14-25 0 0,21 23-2 0 0,-48-52 0 0 0,65 63 15 0 0,1 1 0 0 0,1-2 0 0 0,0 1 0 0 0,1-1 0 0 0,1-1 0 0 0,-10-22 0 0 0,12 19-17 0 0,-16-40 2 0 0,3-1-1 0 0,3-1 1 0 0,-16-111-1 0 0,31 158 19 0 0,0 0 1 0 0,1-1-1 0 0,1 1 1 0 0,0-1-1 0 0,1 1 1 0 0,1 0-1 0 0,0 0 0 0 0,0 0 1 0 0,2 0-1 0 0,0 1 1 0 0,0-1-1 0 0,1 1 1 0 0,12-18-1 0 0,-11 17 13 0 0,1 1 0 0 0,0 0 1 0 0,1 0-1 0 0,0 0 0 0 0,1 1 0 0 0,1 1 1 0 0,0 0-1 0 0,0 0 0 0 0,1 1 0 0 0,0 0 0 0 0,17-9 1 0 0,14-8 17 0 0,-36 22-26 0 0,0 0-1 0 0,1 0 1 0 0,-1 1 0 0 0,1 0 0 0 0,0 1 0 0 0,0-1 0 0 0,9-1 0 0 0,18-4-5 0 0,0 1 0 0 0,1 2 0 0 0,60-3 0 0 0,-83 9 0 0 0,-1 0 0 0 0,1 1 1 0 0,-1 1-1 0 0,1 0 0 0 0,-1 1 0 0 0,0 0 0 0 0,0 1 1 0 0,0 0-1 0 0,0 1 0 0 0,-1 0 0 0 0,0 1 0 0 0,0 0 1 0 0,0 1-1 0 0,14 12 0 0 0,1 5 1 0 0,-2 1-1 0 0,-1 1 1 0 0,-1 2 0 0 0,-1 0-1 0 0,-1 1 1 0 0,-2 1 0 0 0,17 36-1 0 0,-31-53 12 0 0,0 0 0 0 0,-1 1 1 0 0,0-1-1 0 0,1 21 0 0 0,2 10-16 0 0,4 5 0 0 0,-4-31 4 0 0,-2 1-1 0 0,0-1 1 0 0,-2 1 0 0 0,0 0 0 0 0,-1 0 0 0 0,0 0 0 0 0,-2-1 0 0 0,0 1 0 0 0,-5 24 0 0 0,-4 6 1 0 0,8-34 0 0 0,-1 1 1 0 0,0-1-1 0 0,-1 0 1 0 0,-1 1-1 0 0,-9 19 1 0 0,-5-5 28 0 0,-1 6-36 0 0,-2-1-1 0 0,-2-1 1 0 0,-43 48 0 0 0,54-70 7 0 0,-1-1 1 0 0,-1 0 0 0 0,0 0-1 0 0,0-2 1 0 0,-1 0 0 0 0,-1-1 0 0 0,1 0-1 0 0,-1-1 1 0 0,0-1 0 0 0,-1-1-1 0 0,1 0 1 0 0,-1-2 0 0 0,0 0-1 0 0,0-1 1 0 0,0 0 0 0 0,0-2 0 0 0,0 0-1 0 0,-20-3 1 0 0,29 1-1 0 0,-1 0 1 0 0,1-1-1 0 0,-1 0 0 0 0,1-1 1 0 0,0 0-1 0 0,0 0 0 0 0,0-1 1 0 0,-9-7-1 0 0,-64-54 13 0 0,73 58-13 0 0,-29-26-28 0 0,-56-67-1 0 0,78 82 18 0 0,2 0-1 0 0,1-1 1 0 0,0-1 0 0 0,1 0-1 0 0,-15-41 1 0 0,-3-10-17 0 0,20 51 9 0 0,1 0 1 0 0,1-1 0 0 0,-9-42-1 0 0,13 40 17 0 0,0 0 1 0 0,2-1-1 0 0,1 1 0 0 0,0-1 0 0 0,2 0 0 0 0,7-46 0 0 0,-6 65 4 0 0,0 1-1 0 0,0-1 1 0 0,1 1 0 0 0,0-1-1 0 0,0 1 1 0 0,0 0 0 0 0,0 0-1 0 0,6-6 1 0 0,4-7-6 0 0,3-11-17 0 0,9-8 20 0 0,0 9 37 0 0,2 2 0 0 0,0 1 0 0 0,2 1 0 0 0,0 2 0 0 0,44-26 0 0 0,-45 34-29 0 0,-5 1-2 0 0,0 0-1 0 0,1 2 1 0 0,0 1 0 0 0,1 1 0 0 0,0 1 0 0 0,44-7-1 0 0,-21 10-2 0 0,119-8 18 0 0,-153 12-22 0 0,0 1 0 0 0,0 0 0 0 0,-1 1 1 0 0,1 1-1 0 0,0 0 0 0 0,0 1 1 0 0,-1 0-1 0 0,0 1 0 0 0,0 1 0 0 0,0 0 1 0 0,0 1-1 0 0,-1 0 0 0 0,0 0 1 0 0,0 2-1 0 0,0-1 0 0 0,14 14 0 0 0,-18-13-2 0 0,0 1-1 0 0,-1 0 0 0 0,10 16 1 0 0,15 18-44 0 0,-24-33 52 0 0,0 0 0 0 0,0 0 0 0 0,-2 1 0 0 0,1 0 0 0 0,-1 1 0 0 0,8 23 0 0 0,2 2 66 0 0,-11-27-71 0 0,-2-1-1 0 0,1 1 1 0 0,-1 0-1 0 0,0 0 0 0 0,-1 0 1 0 0,0 0-1 0 0,-1 0 1 0 0,0 1-1 0 0,-1 15 0 0 0,0-24 1 0 0,1 50 7 0 0,-3-1 0 0 0,-15 98-1 0 0,13-136-3 0 0,0 0-1 0 0,-1 0 1 0 0,-1-1-1 0 0,0 1 1 0 0,-1-1-1 0 0,0-1 1 0 0,-10 14-1 0 0,-10 16 35 0 0,-46 64-30 0 0,17-55-4 0 0,54-47 0 0 0,-1 1-1 0 0,0-1 1 0 0,0 0-1 0 0,0 1 1 0 0,0-2-1 0 0,-1 1 1 0 0,1 0-1 0 0,-1-1 1 0 0,1 1-1 0 0,-9 3 1 0 0,-16 9 5 0 0,15-7-3 0 0,0-2 0 0 0,-1 1 1 0 0,1-2-1 0 0,-1 0 0 0 0,0 0 0 0 0,-1-2 0 0 0,-21 4 0 0 0,27-6-2 0 0,1 0 0 0 0,-1-1 0 0 0,1 0 0 0 0,-1 0 0 0 0,1-1-1 0 0,-1 0 1 0 0,1-1 0 0 0,-1 0 0 0 0,1 0 0 0 0,0 0 0 0 0,0-1 0 0 0,0-1 0 0 0,0 1 0 0 0,-13-9 0 0 0,-6-10-3 0 0,0-1 0 0 0,1-2 0 0 0,1 0 0 0 0,1-2-1 0 0,2 0 1 0 0,-19-31 0 0 0,-109-192 6 0 0,148 245-5 0 0,-12-24-1 0 0,2 0 0 0 0,1-1 0 0 0,1-1 0 0 0,-8-48 0 0 0,0-65-140 0 0,15 114 114 0 0,1 19 32 0 0,1 0 0 0 0,1 0 1 0 0,-1 0-1 0 0,2 0 0 0 0,-1 0 1 0 0,2 0-1 0 0,-1 0 0 0 0,2 1 1 0 0,-1-1-1 0 0,1 0 0 0 0,7-14 1 0 0,7-10 10 0 0,-11 21-15 0 0,0 0 1 0 0,2 1-1 0 0,-1 0 0 0 0,2 0 0 0 0,12-15 1 0 0,126-111 56 0 0,-146 138-58 0 0,5-4 2 0 0,0 1 0 0 0,-1 0-1 0 0,1 0 1 0 0,1 1-1 0 0,-1 0 1 0 0,13-5 0 0 0,11-4-14 0 0,1-5 2 0 0,-15 8 6 0 0,1 0 0 0 0,0 2 1 0 0,0 0-1 0 0,35-10 0 0 0,30 7 27 0 0,-1 2 0 0 0,111 5 0 0 0,-144 4-20 0 0,-33-2-5 0 0,1 1 0 0 0,-1 0 1 0 0,0 2-1 0 0,0 0 0 0 0,0 0 0 0 0,0 2 1 0 0,0-1-1 0 0,18 9 0 0 0,8 6 2 0 0,-12-6-7 0 0,-1 2 1 0 0,50 32-1 0 0,-68-38 7 0 0,1 1 0 0 0,-1 0 0 0 0,-1 0 0 0 0,0 1 0 0 0,0 0 0 0 0,12 21 0 0 0,24 23 13 0 0,-36-45-12 0 0,0 0-1 0 0,-1 0 1 0 0,0 0 0 0 0,-1 1-1 0 0,0 0 1 0 0,-1 1 0 0 0,0-1-1 0 0,0 1 1 0 0,-1 0-1 0 0,6 23 1 0 0,3 26 2 0 0,-10-46-2 0 0,0 0 0 0 0,-1 0 1 0 0,2 29-1 0 0,0 34-17 0 0,-3-60 12 0 0,0 0 1 0 0,-2 0-1 0 0,0 0 1 0 0,0 0-1 0 0,-2 0 0 0 0,-6 30 1 0 0,-3-14 13 0 0,-2 0-1 0 0,-2 0 1 0 0,-1-1 0 0 0,-29 44 0 0 0,37-66-10 0 0,0 1 0 0 0,0-1 0 0 0,-1 0 0 0 0,-12 9 0 0 0,-12 16 0 0 0,25-25 0 0 0,6-7 0 0 0,-1 0 0 0 0,0 0 0 0 0,0 0 0 0 0,0 0 0 0 0,0 0 0 0 0,0 0 0 0 0,-1-1 0 0 0,1 0 0 0 0,-1 1 0 0 0,0-1 0 0 0,1-1 0 0 0,-1 1 0 0 0,0 0 0 0 0,-5 0 0 0 0,-5 3 0 0 0,0 0 0 0 0,-1-2 0 0 0,1 1 0 0 0,-1-2 0 0 0,-15 1 0 0 0,21-2 0 0 0,1-1 0 0 0,-1 0 0 0 0,0 0 0 0 0,0-1 0 0 0,0 0 0 0 0,1-1 0 0 0,-1 0 0 0 0,1 0 0 0 0,-1-1 0 0 0,-11-5 0 0 0,0-4 0 0 0,1-1 1 0 0,0 0-1 0 0,1-2 1 0 0,0 0-1 0 0,-27-32 0 0 0,15 11-6 0 0,-47-75 1 0 0,64 87-31 0 0,-20-49 0 0 0,10 18 24 0 0,8 19 18 0 0,1 0 0 0 0,2-2 1 0 0,1 1-1 0 0,2-1 1 0 0,2-1-1 0 0,1 1 0 0 0,2-1 1 0 0,2-61-1 0 0,2 57 21 0 0,-2 23-38 0 0,2 0 1 0 0,0-1-1 0 0,1 1 1 0 0,2 0-1 0 0,0 0 1 0 0,0 1-1 0 0,9-23 1 0 0,-1 10 21 0 0,2 0 1 0 0,1 1 0 0 0,2 1-1 0 0,1 0 1 0 0,1 1 0 0 0,2 1-1 0 0,22-25 1 0 0,-24 34-24 0 0,1 1 0 0 0,0 1 1 0 0,2 1-1 0 0,0 0 0 0 0,0 2 0 0 0,36-18 0 0 0,-43 25 5 0 0,1 2 0 0 0,-1-1 0 0 0,1 2 0 0 0,0-1 0 0 0,0 2 0 0 0,1 0 0 0 0,19 0 0 0 0,60-3 38 0 0,-54 2-9 0 0,1 2 0 0 0,81 8-1 0 0,-105-3-21 0 0,0 2 0 0 0,0 0 0 0 0,-1 1 0 0 0,0 1 0 0 0,0 0 0 0 0,26 17 0 0 0,-17-8 6 0 0,-1 2-1 0 0,31 28 0 0 0,-9-6-29 0 0,-35-31 20 0 0,4 3-2 0 0,0 1-1 0 0,-1 0 0 0 0,0 1 1 0 0,17 23-1 0 0,-15-14 5 0 0,-2 0 0 0 0,-1 2 0 0 0,-1 0 0 0 0,-1 0 0 0 0,-1 1 1 0 0,15 52-1 0 0,-15-35-1 0 0,6 29 22 0 0,-12-29-15 0 0,-2 74 0 0 0,-4-101-2 0 0,-1 1 0 0 0,-1-1 1 0 0,0 0-1 0 0,0 0 0 0 0,-2 0 1 0 0,0-1-1 0 0,-12 26 0 0 0,0 0 6 0 0,14-30-7 0 0,0-1-1 0 0,-2 0 1 0 0,1-1-1 0 0,-8 14 1 0 0,1-9-16 0 0,2 1 2 0 0,-1-1 0 0 0,-1-1 0 0 0,-21 22 0 0 0,5-12 31 0 0,13-9-6 0 0,0-2 1 0 0,-1 0-1 0 0,0 0 1 0 0,-1-2 0 0 0,-1 0-1 0 0,-18 8 1 0 0,0-2-2 0 0,25-11-20 0 0,0 0 0 0 0,-1-1 0 0 0,1 0 0 0 0,-1-1 0 0 0,0 0 0 0 0,0-1 1 0 0,-19 2-1 0 0,19-3 12 0 0,-1 0 1 0 0,1 0 0 0 0,-1-1 0 0 0,1-1 0 0 0,-1 0-1 0 0,1-1 1 0 0,0 0 0 0 0,0 0 0 0 0,-1-1-1 0 0,2-1 1 0 0,-18-8 0 0 0,-36-27-23 0 0,-98-82 1 0 0,117 82 18 0 0,1-3 0 0 0,2-1 0 0 0,-66-90 0 0 0,92 111-2 0 0,6 8 5 0 0,0 0-1 0 0,0-1 1 0 0,2 0-1 0 0,-10-22 0 0 0,-1-26 24 0 0,2 28-12 0 0,12 26-18 0 0,1 0 1 0 0,-1-1-1 0 0,2 0 0 0 0,-1 1 0 0 0,-2-15 1 0 0,-9-104-97 0 0,12 40 218 0 0,4 81-119 0 0,0 1 0 0 0,0-1 0 0 0,0 1 0 0 0,1 0 0 0 0,0 0 0 0 0,0-1 0 0 0,1 1-1 0 0,0 1 1 0 0,0-1 0 0 0,0 0 0 0 0,1 1 0 0 0,-1-1 0 0 0,6-5 0 0 0,14-23-9 0 0,-19 29 10 0 0,0 0 0 0 0,0 0 0 0 0,0 0 0 0 0,0 1 0 0 0,1 0 0 0 0,0-1 0 0 0,0 2 0 0 0,0-1 0 0 0,0 0 0 0 0,1 1 0 0 0,7-3 0 0 0,20-13-3 0 0,-11 1-2 0 0,-15 12 4 0 0,-1 1-1 0 0,2 0 1 0 0,-1 0 0 0 0,0 1-1 0 0,12-5 1 0 0,5-2 2 0 0,-14 5 3 0 0,1 1-1 0 0,0 1 1 0 0,0 0 0 0 0,13-3 0 0 0,64-16 33 0 0,-48 11-49 0 0,49-7 0 0 0,-58 14 11 0 0,246-25 10 0 0,-248 30-7 0 0,0 0 0 0 0,-1 2 0 0 0,1 1-1 0 0,-1 1 1 0 0,0 1 0 0 0,0 2 0 0 0,47 17 0 0 0,-44-11-3 0 0,-11-5-1 0 0,1 0-1 0 0,-1 1 1 0 0,-1 1 0 0 0,0 1-1 0 0,0 1 1 0 0,-2 0-1 0 0,25 22 1 0 0,-20-13-1 0 0,18 22 22 0 0,-14-6-14 0 0,-20-29-5 0 0,0-1-1 0 0,-1 2 1 0 0,0-1 0 0 0,0 1 0 0 0,4 11 0 0 0,11 19-5 0 0,-17-35 4 0 0,0 1 0 0 0,0 0 0 0 0,-1-1 0 0 0,0 1 1 0 0,0 0-1 0 0,0 0 0 0 0,0 1 0 0 0,-1-1 0 0 0,0 0 0 0 0,0 0 0 0 0,0 9 0 0 0,13 135 17 0 0,-14-134-16 0 0,1-6 0 0 0,-1-1 0 0 0,0 1 0 0 0,-1-1 0 0 0,1 1 0 0 0,-2-1 0 0 0,1 0 0 0 0,-1 1 0 0 0,0-1 0 0 0,-7 14 0 0 0,-74 120 0 0 0,73-125 0 0 0,-1-1 0 0 0,-1 0 0 0 0,-1 0 0 0 0,0-1 0 0 0,-1-1 0 0 0,0 0 0 0 0,-1-1 0 0 0,-1 0 0 0 0,0-2 0 0 0,-1 0 0 0 0,0 0 0 0 0,-26 10 0 0 0,-3 3 0 0 0,39-19 0 0 0,-1 0 0 0 0,0-1 0 0 0,-1 0 0 0 0,1 0 0 0 0,-13 3 0 0 0,-16 3 0 0 0,0-2 0 0 0,0-1 0 0 0,-1-2 0 0 0,0-1 0 0 0,-63-3 0 0 0,94-2 0 0 0,1 0 0 0 0,-1-1 0 0 0,1 0 0 0 0,0 0 0 0 0,0-1 0 0 0,0 0 0 0 0,0 0 0 0 0,-8-5 0 0 0,-9-5 0 0 0,0 1 0 0 0,0-1 0 0 0,1-1 0 0 0,1-1 0 0 0,-30-27 0 0 0,-72-79 0 0 0,106 103 0 0 0,-78-101 0 0 0,60 73 0 0 0,21 24 0 0 0,2 0 0 0 0,0-1 0 0 0,1 0 0 0 0,-9-28 0 0 0,7 18 0 0 0,5 8 0 0 0,1 0 0 0 0,1 0 0 0 0,2 0 0 0 0,0 0 0 0 0,1-1 0 0 0,2 1 0 0 0,1-1 0 0 0,3-28 0 0 0,-1 41 0 0 0,1 0 0 0 0,1 0 0 0 0,0 0 0 0 0,1 1 0 0 0,0-1 0 0 0,1 1 0 0 0,0 0 0 0 0,1 1 0 0 0,0 0 0 0 0,1 0 0 0 0,0 0 0 0 0,1 1 0 0 0,18-17 0 0 0,20-12 0 0 0,1 1 0 0 0,85-48 0 0 0,-105 72 0 0 0,1 1 0 0 0,1 1 0 0 0,1 2 0 0 0,-1 1 0 0 0,1 1 0 0 0,61-7 0 0 0,-74 12 0 0 0,67-7 0 0 0,1 3 0 0 0,-1 4 0 0 0,1 4 0 0 0,-1 4 0 0 0,104 19 0 0 0,-150-15 0 0 0,0 1 0 0 0,0 2 0 0 0,63 30 0 0 0,-82-34 0 0 0,19 9 0 0 0,0 1 0 0 0,47 31 0 0 0,-67-36 0 0 0,0 1 0 0 0,-1 1 0 0 0,-1 1 0 0 0,0 1 0 0 0,-1 0 0 0 0,16 22 0 0 0,-11-12 0 0 0,-16-23 0 0 0,0 1 0 0 0,-1 0 0 0 0,1 0 0 0 0,-1 1 0 0 0,0-1 0 0 0,-1 1 0 0 0,0 0 0 0 0,0 0 0 0 0,0 0 0 0 0,0 0 0 0 0,-1 1 0 0 0,0-1 0 0 0,0 1 0 0 0,0 8 0 0 0,16 148 0 0 0,-17-146 0 0 0,-2 1 0 0 0,0-1 0 0 0,-1 1 0 0 0,-1-1 0 0 0,-1 0 0 0 0,0 0 0 0 0,-1 0 0 0 0,-1-1 0 0 0,0 1 0 0 0,-1-1 0 0 0,-15 24 0 0 0,-1-1 0 0 0,11-17 0 0 0,-1 0 0 0 0,-1-1 0 0 0,0 0 0 0 0,-26 27 0 0 0,7-15 0 0 0,25-23 0 0 0,0-1 0 0 0,-1-1 0 0 0,-1 0 0 0 0,-16 13 0 0 0,-33 17 0 0 0,45-27 0 0 0,-1-2 0 0 0,0 1 0 0 0,-1-2 0 0 0,1 0 0 0 0,-2 0 0 0 0,-22 6 0 0 0,15-8 0 0 0,-1 0 0 0 0,1-2 0 0 0,-1 0 0 0 0,0-2 0 0 0,0-1 0 0 0,-51-4 0 0 0,72 3 0 0 0,-1-2 0 0 0,0 1 0 0 0,1 0 0 0 0,-1-1 0 0 0,1 0 0 0 0,-1 0 0 0 0,1-1 0 0 0,0 1 0 0 0,-7-6 0 0 0,-12-7 0 0 0,4 6 0 0 0,1-1 0 0 0,0 0 0 0 0,0-2 0 0 0,2 0 0 0 0,-20-18 0 0 0,33 27 0 0 0,-103-100 0 0 0,93 89 0 0 0,1-1 0 0 0,0 0 0 0 0,0-1 0 0 0,2-1 0 0 0,-13-24 0 0 0,7 4 0 0 0,1-1 0 0 0,1-1 0 0 0,3 0 0 0 0,1 0 0 0 0,1-1 0 0 0,3-1 0 0 0,-2-58 0 0 0,7 77 0 0 0,0 13 0 0 0,1 1 0 0 0,0-1 0 0 0,0 1 0 0 0,1-1 0 0 0,0 1 0 0 0,4-15 0 0 0,16-21 0 0 0,-16 28 0 0 0,-3 11 0 0 0,0 0 0 0 0,-1-1 0 0 0,2 1 0 0 0,-1 0 0 0 0,1 0 0 0 0,0 1 0 0 0,0-1 0 0 0,0 1 0 0 0,0-1 0 0 0,8-6 0 0 0,21-23 0 0 0,-12 11 0 0 0,1 1 0 0 0,1 0 0 0 0,1 2 0 0 0,1 1 0 0 0,0 1 0 0 0,34-19 0 0 0,-42 29 0 0 0,2-1 0 0 0,0 1 0 0 0,0 1 0 0 0,1 1 0 0 0,33-8 0 0 0,6 4 0 0 0,0 0 0 0 0,-1 1 0 0 0,81 0 0 0 0,-119 9 0 0 0,-1 1 0 0 0,0 1 0 0 0,1 1 0 0 0,-1 0 0 0 0,0 1 0 0 0,-1 1 0 0 0,1 1 0 0 0,-1 0 0 0 0,0 1 0 0 0,-1 1 0 0 0,1 1 0 0 0,15 10 0 0 0,42 32 0 0 0,-40-31 0 0 0,-1 2 0 0 0,-2 1 0 0 0,0 2 0 0 0,-1 1 0 0 0,25 30 0 0 0,-22-14 0 0 0,49 84 0 0 0,-65-56 0 0 0,-5-46 0 0 0,-2-1 0 0 0,-1 2 0 0 0,-1-1 0 0 0,0 1 0 0 0,-2 0 0 0 0,-1 1 0 0 0,2 38 0 0 0,-4 9 0 0 0,-1-44 0 0 0,-2-1 0 0 0,-3 45 0 0 0,1-55 0 0 0,-1 1 0 0 0,0-1 0 0 0,-1 0 0 0 0,-1 0 0 0 0,-1-1 0 0 0,-1 1 0 0 0,0-1 0 0 0,-1-1 0 0 0,0 1 0 0 0,-20 26 0 0 0,6-9 0 0 0,20-31 0 0 0,0 1 0 0 0,0-1 0 0 0,0 0 0 0 0,0 1 0 0 0,0-1 0 0 0,-1 0 0 0 0,0-1 0 0 0,0 1 0 0 0,-3 3 0 0 0,-10 7 0 0 0,7-4 0 0 0,0-2 0 0 0,0 1 0 0 0,-1-2 0 0 0,0 1 0 0 0,0-1 0 0 0,-22 9 0 0 0,23-12 0 0 0,-8 3 0 0 0,-1 0 0 0 0,0-1 0 0 0,-19 2 0 0 0,32-6 0 0 0,-1-1 0 0 0,1 0 0 0 0,-1 0 0 0 0,1 0 0 0 0,-1 0 0 0 0,1-1 0 0 0,-1 0 0 0 0,1 0 0 0 0,0-1 0 0 0,-1 1 0 0 0,1-1 0 0 0,0 0 0 0 0,0-1 0 0 0,-9-5 0 0 0,-65-58 0 0 0,66 54 0 0 0,-36-36 0 0 0,13 4 0 0 0,21 29 0 0 0,2 0 0 0 0,0-1 0 0 0,1-1 0 0 0,1 0 0 0 0,-18-35 0 0 0,13 9 0 0 0,2-1 0 0 0,-16-80 0 0 0,27 102 0 0 0,1-1 0 0 0,0 0 0 0 0,2 0 0 0 0,1 1 0 0 0,0-1 0 0 0,2 0 0 0 0,9-36 0 0 0,-11 55 0 0 0,1-1 0 0 0,0 1 0 0 0,0 0 0 0 0,0 0 0 0 0,0 0 0 0 0,1 0 0 0 0,0 1 0 0 0,0-1 0 0 0,0 1 0 0 0,3-4 0 0 0,8-8 0 0 0,-3-1 0 0 0,1 1 0 0 0,0 1 0 0 0,2 0 0 0 0,-1 1 0 0 0,2 0 0 0 0,27-18 0 0 0,-5 5 0 0 0,-23 15 0 0 0,0 2 0 0 0,0-1 0 0 0,1 2 0 0 0,0 0 0 0 0,1 0 0 0 0,0 2 0 0 0,0 0 0 0 0,22-5 0 0 0,32-2 0 0 0,13-3 0 0 0,1 3 0 0 0,97-2 0 0 0,-130 15 0 0 0,0 3 0 0 0,0 1 0 0 0,0 3 0 0 0,68 17 0 0 0,-101-17 0 0 0,-1 0 0 0 0,-1 1 0 0 0,0 0 0 0 0,0 2 0 0 0,21 15 0 0 0,-6-4 0 0 0,-16-11 0 0 0,-9-7 0 0 0,0 1 0 0 0,-1 0 0 0 0,1 0 0 0 0,-1 1 0 0 0,0-1 0 0 0,0 1 0 0 0,0 0 0 0 0,-1 1 0 0 0,0-1 0 0 0,7 12 0 0 0,2 6 0 0 0,-1 1 0 0 0,-1 0 0 0 0,-1 1 0 0 0,-2 0 0 0 0,0 1 0 0 0,-1-1 0 0 0,-2 1 0 0 0,-1 1 0 0 0,-1-1 0 0 0,-1 1 0 0 0,-1-1 0 0 0,-5 48 0 0 0,3-61 0 0 0,-1-1 0 0 0,0 1 0 0 0,-1-1 0 0 0,0 0 0 0 0,-1 0 0 0 0,-1 0 0 0 0,0-1 0 0 0,0 0 0 0 0,-13 19 0 0 0,13-24 0 0 0,0 0 0 0 0,1 1 0 0 0,0-1 0 0 0,0 1 0 0 0,1 0 0 0 0,0 0 0 0 0,-4 11 0 0 0,4-10 0 0 0,0-1 0 0 0,-1 1 0 0 0,0-1 0 0 0,0 0 0 0 0,0-1 0 0 0,-7 9 0 0 0,-3 4 0 0 0,-30 27 0 0 0,39-41 0 0 0,0 0 0 0 0,0 0 0 0 0,-1 0 0 0 0,1-1 0 0 0,-1 0 0 0 0,0 0 0 0 0,-11 5 0 0 0,-3 2 0 0 0,13-7 0 0 0,0 0 0 0 0,0-1 0 0 0,0 0 0 0 0,0 0 0 0 0,0-1 0 0 0,-1 0 0 0 0,1 0 0 0 0,-1-1 0 0 0,-7 1 0 0 0,10-1 0 0 0,0-1 0 0 0,0 0 0 0 0,0 0 0 0 0,0-1 0 0 0,0 1 0 0 0,0-1 0 0 0,0 0 0 0 0,0 0 0 0 0,0-1 0 0 0,1 1 0 0 0,-1-1 0 0 0,0 0 0 0 0,1 0 0 0 0,0-1 0 0 0,-1 1 0 0 0,-4-5 0 0 0,-74-69 0 0 0,57 42 0 0 0,1-1 0 0 0,1-1 0 0 0,2-2 0 0 0,2 0 0 0 0,1-1 0 0 0,-25-81 0 0 0,37 87 0 0 0,-4-47 0 0 0,8 55 0 0 0,1-44 0 0 0,2 65 0 0 0,0 1 0 0 0,0-1 0 0 0,1 1 0 0 0,-1-1 0 0 0,1 1 0 0 0,0 0 0 0 0,0-1 0 0 0,0 1 0 0 0,1 0 0 0 0,-1 0 0 0 0,1-1 0 0 0,0 1 0 0 0,0 0 0 0 0,0 1 0 0 0,0-1 0 0 0,3-3 0 0 0,26-12 0 0 0,-10-9 0 0 0,3 11 0 0 0,-12 4 0 0 0,-10 10 0 0 0,-1 0 0 0 0,1 1 0 0 0,-1-1 0 0 0,1 1 0 0 0,0-1 0 0 0,0 1 0 0 0,0 0 0 0 0,-1-1 0 0 0,1 1 0 0 0,0 0 0 0 0,1 0 0 0 0,-1 0 0 0 0,0 1 0 0 0,0-1 0 0 0,0 0 0 0 0,0 1 0 0 0,4-1 0 0 0,3-1 0 0 0,1-1 0 0 0,-1 0 0 0 0,0 0 0 0 0,12-7 0 0 0,-13 7 0 0 0,0-1 0 0 0,0 1 0 0 0,0 0 0 0 0,0 1 0 0 0,0 0 0 0 0,10-2 0 0 0,62-6 0 0 0,-36 3 0 0 0,65-1 0 0 0,-67 8 0 0 0,1 2 0 0 0,-1 1 0 0 0,0 2 0 0 0,63 17 0 0 0,-93-18 0 0 0,1 1 0 0 0,-1 1 0 0 0,0 0 0 0 0,15 10 0 0 0,17 9 0 0 0,-35-20 0 0 0,1 0 0 0 0,-1 1 0 0 0,-1 0 0 0 0,1 1 0 0 0,-1 0 0 0 0,0 0 0 0 0,-1 0 0 0 0,1 1 0 0 0,-2 0 0 0 0,1 1 0 0 0,10 17 0 0 0,10 11 0 0 0,-22-32 0 0 0,1 2 0 0 0,-1-1 0 0 0,-1 0 0 0 0,1 1 0 0 0,-1 0 0 0 0,-1 0 0 0 0,1 0 0 0 0,-1 0 0 0 0,0 1 0 0 0,2 10 0 0 0,11 69 0 0 0,-10-67 0 0 0,-2 1 0 0 0,0 0 0 0 0,-1-1 0 0 0,-1 1 0 0 0,-1 1 0 0 0,-1-1 0 0 0,-1 0 0 0 0,-1 0 0 0 0,-5 25 0 0 0,-51 115 0 0 0,54-153 0 0 0,0 0 0 0 0,0-1 0 0 0,-1 0 0 0 0,0 0 0 0 0,-1 0 0 0 0,0-1 0 0 0,0 0 0 0 0,0 0 0 0 0,0 0 0 0 0,-1-1 0 0 0,-14 9 0 0 0,7-4 0 0 0,6-5 0 0 0,-1 0 0 0 0,1 0 0 0 0,0-1 0 0 0,-1 0 0 0 0,0-1 0 0 0,0 0 0 0 0,-13 2 0 0 0,17-3 0 0 0,1-1 0 0 0,-1-1 0 0 0,0 1 0 0 0,1-1 0 0 0,-1 1 0 0 0,0-1 0 0 0,1-1 0 0 0,-1 1 0 0 0,0-1 0 0 0,1 0 0 0 0,-1 0 0 0 0,1 0 0 0 0,-1 0 0 0 0,1-1 0 0 0,0 0 0 0 0,0 0 0 0 0,-8-4 0 0 0,-32-29 0 0 0,38 30 0 0 0,0-1 0 0 0,0 0 0 0 0,0 0 0 0 0,1 0 0 0 0,0-1 0 0 0,-5-8 0 0 0,-17-21 0 0 0,16 23 0 0 0,1-1 0 0 0,0 0 0 0 0,1 0 0 0 0,-13-31 0 0 0,-15-22 0 0 0,25 49 0 0 0,7 12 0 0 0,1 0 0 0 0,0 0 0 0 0,0 0 0 0 0,1-1 0 0 0,0 1 0 0 0,0-1 0 0 0,1 0 0 0 0,-3-9 0 0 0,-8-33 0 0 0,6 23 0 0 0,-7-44 0 0 0,13 65 0 0 0,1-1 0 0 0,-1 0 0 0 0,1 0 0 0 0,1 0 0 0 0,-1 0 0 0 0,1 1 0 0 0,0-1 0 0 0,0 0 0 0 0,0 0 0 0 0,1 1 0 0 0,0-1 0 0 0,0 1 0 0 0,4-6 0 0 0,1-1 0 0 0,0 1 0 0 0,2 0 0 0 0,-1 1 0 0 0,1 0 0 0 0,1 0 0 0 0,13-10 0 0 0,-17 15 0 0 0,1 0 0 0 0,0 0 0 0 0,0 1 0 0 0,0 0 0 0 0,1 0 0 0 0,0 0 0 0 0,15-4 0 0 0,39-8 0 0 0,-40 9 0 0 0,0 2 0 0 0,0 0 0 0 0,1 1 0 0 0,38-1 0 0 0,-30 4 0 0 0,64 4 0 0 0,-86-3 0 0 0,0 2 0 0 0,0-1 0 0 0,0 1 0 0 0,-1 1 0 0 0,1 0 0 0 0,0 0 0 0 0,-1 1 0 0 0,11 5 0 0 0,36 29 0 0 0,-36-14 0 0 0,-6-14 0 0 0,-9-7 0 0 0,0 0 0 0 0,0 1 0 0 0,0-1 0 0 0,0 1 0 0 0,-1 0 0 0 0,1 0 0 0 0,-1 0 0 0 0,5 8 0 0 0,36 47 0 0 0,-30-33 0 0 0,-10-19 0 0 0,-1 0 0 0 0,1 0 0 0 0,-1 1 0 0 0,0-1 0 0 0,0 1 0 0 0,-1 0 0 0 0,1 8 0 0 0,4 21 0 0 0,3 27 0 0 0,-4 35 0 0 0,-3-76 0 0 0,-1 1 0 0 0,-1-1 0 0 0,-1 1 0 0 0,0 0 0 0 0,-2 0 0 0 0,-8 37 0 0 0,3-36 0 0 0,3-11 0 0 0,0 0 0 0 0,-1 0 0 0 0,-1 0 0 0 0,-12 23 0 0 0,1-7 0 0 0,10-16 0 0 0,-2 1 0 0 0,-17 23 0 0 0,23-35 0 0 0,-1 0 0 0 0,1-1 0 0 0,0 1 0 0 0,-1-1 0 0 0,1 1 0 0 0,-1-1 0 0 0,0 0 0 0 0,0 0 0 0 0,0-1 0 0 0,0 1 0 0 0,0-1 0 0 0,-5 1 0 0 0,6-1 0 0 0,1-1 0 0 0,0 0 0 0 0,-1 1 0 0 0,1-1 0 0 0,0 0 0 0 0,-1 0 0 0 0,1-1 0 0 0,0 1 0 0 0,-1 0 0 0 0,1-1 0 0 0,0 1 0 0 0,0-1 0 0 0,-1 0 0 0 0,1 0 0 0 0,0 0 0 0 0,0 0 0 0 0,0 0 0 0 0,0 0 0 0 0,0 0 0 0 0,0-1 0 0 0,0 1 0 0 0,1-1 0 0 0,-1 0 0 0 0,0 1 0 0 0,-2-5 0 0 0,3 5 0 0 0,-57-94 0 0 0,51 82 0 0 0,1 0 0 0 0,1 0 0 0 0,0-1 0 0 0,0 0 0 0 0,2 0 0 0 0,-4-18 0 0 0,-4-31 0 0 0,6 44 0 0 0,2-1 0 0 0,-3-33 0 0 0,5 30 0 0 0,2-40 0 0 0,0 60 0 0 0,-1 0 0 0 0,0-1 0 0 0,1 1 0 0 0,0 0 0 0 0,0 0 0 0 0,0-1 0 0 0,0 1 0 0 0,0 0 0 0 0,1 0 0 0 0,-1 0 0 0 0,1 1 0 0 0,0-1 0 0 0,0 0 0 0 0,4-4 0 0 0,20-12 0 0 0,-15-3 0 0 0,-10 18 0 0 0,0 0 0 0 0,1 1 0 0 0,0-1 0 0 0,0 1 0 0 0,0-1 0 0 0,0 1 0 0 0,0 0 0 0 0,1-1 0 0 0,-1 1 0 0 0,1 1 0 0 0,0-1 0 0 0,0 0 0 0 0,5-3 0 0 0,2 2 0 0 0,1-1 0 0 0,0 2 0 0 0,0-1 0 0 0,15-2 0 0 0,33-10 0 0 0,-45 11 0 0 0,1 1 0 0 0,0 0 0 0 0,-1 1 0 0 0,1 1 0 0 0,0 0 0 0 0,0 1 0 0 0,1 0 0 0 0,-1 2 0 0 0,29 3 0 0 0,-32-2 0 0 0,0 0 0 0 0,0 1 0 0 0,-1 0 0 0 0,1 1 0 0 0,-1 0 0 0 0,0 1 0 0 0,0 0 0 0 0,-1 0 0 0 0,1 2 0 0 0,-1-1 0 0 0,0 1 0 0 0,12 12 0 0 0,-19-16 0 0 0,0 0 0 0 0,0 0 0 0 0,1 0 0 0 0,-1 0 0 0 0,0-1 0 0 0,1 0 0 0 0,0 1 0 0 0,5 1 0 0 0,-5-2 0 0 0,-1 0 0 0 0,0-1 0 0 0,1 1 0 0 0,-1 1 0 0 0,0-1 0 0 0,-1 0 0 0 0,1 1 0 0 0,0-1 0 0 0,-1 1 0 0 0,1 0 0 0 0,1 3 0 0 0,42 61 0 0 0,-43-64 0 0 0,0 0 0 0 0,0 0 0 0 0,-1 1 0 0 0,1-1 0 0 0,-1 0 0 0 0,0 1 0 0 0,0 0 0 0 0,0-1 0 0 0,0 1 0 0 0,-1 0 0 0 0,2 7 0 0 0,6 13 0 0 0,-4-7 0 0 0,1-1 0 0 0,-2 1 0 0 0,0 1 0 0 0,-1-1 0 0 0,-1 1 0 0 0,0 21 0 0 0,-2-22 0 0 0,0 0 0 0 0,-2 0 0 0 0,0 0 0 0 0,-1-1 0 0 0,-8 27 0 0 0,8-31 0 0 0,-1 3 0 0 0,-1-1 0 0 0,0 0 0 0 0,-1 1 0 0 0,-1-2 0 0 0,0 1 0 0 0,-14 20 0 0 0,-18 7 0 0 0,29-29 0 0 0,-1-1 0 0 0,0 0 0 0 0,0-1 0 0 0,-1 0 0 0 0,0-1 0 0 0,-14 9 0 0 0,15-12 0 0 0,0-1 0 0 0,0 0 0 0 0,0-1 0 0 0,0 0 0 0 0,-14 3 0 0 0,19-6 0 0 0,1 0 0 0 0,-1-1 0 0 0,0 1 0 0 0,1-1 0 0 0,-1 0 0 0 0,0 0 0 0 0,1-1 0 0 0,-1 0 0 0 0,1 0 0 0 0,-1 0 0 0 0,1 0 0 0 0,-1-1 0 0 0,-5-3 0 0 0,10 5 0 0 0,0-1 0 0 0,-1 0 0 0 0,1 0 0 0 0,0 0 0 0 0,0 0 0 0 0,-1 0 0 0 0,1 0 0 0 0,0 0 0 0 0,0 0 0 0 0,1 0 0 0 0,-1-1 0 0 0,0 1 0 0 0,0 0 0 0 0,0-1 0 0 0,1 1 0 0 0,-1 0 0 0 0,1-1 0 0 0,-1 1 0 0 0,0-4 0 0 0,-4-7 0 0 0,-7 0 0 0 0,10 10 0 0 0,-1 0 0 0 0,1 0 0 0 0,0-1 0 0 0,0 1 0 0 0,0-1 0 0 0,0 0 0 0 0,0 0 0 0 0,0 1 0 0 0,1-1 0 0 0,-2-4 0 0 0,-6-14 0 0 0,1 0 0 0 0,1-1 0 0 0,1 0 0 0 0,0 0 0 0 0,2 0 0 0 0,1-1 0 0 0,-1-44 0 0 0,3 62 0 0 0,1 0 0 0 0,-1 0 0 0 0,1 1 0 0 0,1-1 0 0 0,-1 0 0 0 0,1 0 0 0 0,0 0 0 0 0,0 0 0 0 0,0 1 0 0 0,1-1 0 0 0,-1 0 0 0 0,1 1 0 0 0,0-1 0 0 0,1 1 0 0 0,-1 0 0 0 0,1 0 0 0 0,5-7 0 0 0,18-7 0 0 0,-14 2 0 0 0,-10 13 0 0 0,0 0 0 0 0,0 0 0 0 0,0 0 0 0 0,1 1 0 0 0,0-1 0 0 0,-1 1 0 0 0,1 0 0 0 0,0 0 0 0 0,0 0 0 0 0,0 0 0 0 0,0 0 0 0 0,0 1 0 0 0,5-3 0 0 0,18-14 0 0 0,-24 16 0 0 0,1 0 0 0 0,-1 1 0 0 0,0-1 0 0 0,1 0 0 0 0,-1 1 0 0 0,1-1 0 0 0,0 1 0 0 0,-1 0 0 0 0,1 0 0 0 0,0 0 0 0 0,0 0 0 0 0,0 0 0 0 0,4 0 0 0 0,1 0 0 0 0,-1 0 0 0 0,0 0 0 0 0,0-1 0 0 0,1 0 0 0 0,12-6 0 0 0,-13 5 0 0 0,-1 1 0 0 0,0 0 0 0 0,1 0 0 0 0,-1 0 0 0 0,1 1 0 0 0,0 0 0 0 0,13-1 0 0 0,10 2 0 0 0,-13-1 0 0 0,1 0 0 0 0,0 2 0 0 0,-1 0 0 0 0,1 1 0 0 0,-1 0 0 0 0,1 2 0 0 0,-1 0 0 0 0,27 11 0 0 0,-23-6 0 0 0,-17-8 0 0 0,0 0 0 0 0,0 0 0 0 0,0 1 0 0 0,-1-1 0 0 0,1 1 0 0 0,0 0 0 0 0,-1 0 0 0 0,0 1 0 0 0,1-1 0 0 0,-1 0 0 0 0,0 1 0 0 0,0 0 0 0 0,-1 0 0 0 0,1 0 0 0 0,0 0 0 0 0,-1 0 0 0 0,0 1 0 0 0,0-1 0 0 0,0 1 0 0 0,0-1 0 0 0,-1 1 0 0 0,1 0 0 0 0,1 5 0 0 0,-2-4 0 0 0,1 1 0 0 0,1-1 0 0 0,-1 0 0 0 0,1 0 0 0 0,0 1 0 0 0,0-2 0 0 0,5 8 0 0 0,-4-8 0 0 0,-1 0 0 0 0,0 1 0 0 0,0-1 0 0 0,0 1 0 0 0,0 0 0 0 0,-1 0 0 0 0,0 0 0 0 0,0 0 0 0 0,0 0 0 0 0,-1 1 0 0 0,0-1 0 0 0,1 10 0 0 0,0 34 0 0 0,-3 68 0 0 0,1-108 0 0 0,-1 0 0 0 0,0 0 0 0 0,-1 0 0 0 0,0 0 0 0 0,0-1 0 0 0,-1 1 0 0 0,0-1 0 0 0,-1 0 0 0 0,-8 15 0 0 0,1-8 0 0 0,0 1 0 0 0,1 0 0 0 0,-14 32 0 0 0,24-46 0 0 0,-1 0 0 0 0,0 0 0 0 0,0 0 0 0 0,-1 0 0 0 0,1 0 0 0 0,0 0 0 0 0,-1 0 0 0 0,1 0 0 0 0,-1 0 0 0 0,0-1 0 0 0,1 1 0 0 0,-1 0 0 0 0,0-1 0 0 0,0 0 0 0 0,0 1 0 0 0,-4 1 0 0 0,-3 3 0 0 0,-17 23 0 0 0,22-24 0 0 0,0 0 0 0 0,0 0 0 0 0,0 0 0 0 0,0-1 0 0 0,-1 0 0 0 0,1 0 0 0 0,-1 0 0 0 0,0 0 0 0 0,0-1 0 0 0,-1 0 0 0 0,1 0 0 0 0,-1 0 0 0 0,-6 2 0 0 0,11-5 0 0 0,0 1 0 0 0,-1 0 0 0 0,1-1 0 0 0,0 1 0 0 0,0-1 0 0 0,-1 0 0 0 0,1 1 0 0 0,0-1 0 0 0,-1 0 0 0 0,1 0 0 0 0,0 0 0 0 0,-1 0 0 0 0,1 0 0 0 0,-1 0 0 0 0,1 0 0 0 0,0 0 0 0 0,-1-1 0 0 0,1 1 0 0 0,0 0 0 0 0,0-1 0 0 0,-1 1 0 0 0,1-1 0 0 0,0 0 0 0 0,0 1 0 0 0,-1-1 0 0 0,1 0 0 0 0,0 0 0 0 0,0 0 0 0 0,0 0 0 0 0,0 1 0 0 0,0-2 0 0 0,0 1 0 0 0,1 0 0 0 0,-1 0 0 0 0,0 0 0 0 0,0 0 0 0 0,1 0 0 0 0,-1-1 0 0 0,1 1 0 0 0,-1 0 0 0 0,1 0 0 0 0,-1-1 0 0 0,1 1 0 0 0,0 0 0 0 0,0-1 0 0 0,0 1 0 0 0,0 0 0 0 0,0-1 0 0 0,0-1 0 0 0,-7-22 0 0 0,0 7 0 0 0,1 0 0 0 0,0-1 0 0 0,1 1 0 0 0,1-1 0 0 0,1-1 0 0 0,1 1 0 0 0,-1-30 0 0 0,4 17 0 0 0,0-1 0 0 0,2 1 0 0 0,13-60 0 0 0,-12 82 0 0 0,-1 1 0 0 0,1-1 0 0 0,0 1 0 0 0,1-1 0 0 0,0 1 0 0 0,1 1 0 0 0,0-1 0 0 0,0 1 0 0 0,1 0 0 0 0,0 1 0 0 0,0-1 0 0 0,1 1 0 0 0,0 1 0 0 0,0-1 0 0 0,0 1 0 0 0,1 1 0 0 0,0 0 0 0 0,0 0 0 0 0,11-4 0 0 0,-12 6 0 0 0,-7 2 0 0 0,0 1 0 0 0,1-1 0 0 0,-1 1 0 0 0,0-1 0 0 0,1 1 0 0 0,-1-1 0 0 0,0 0 0 0 0,0 0 0 0 0,0 0 0 0 0,0 0 0 0 0,0 0 0 0 0,0 0 0 0 0,0 0 0 0 0,0 0 0 0 0,0 0 0 0 0,-1 0 0 0 0,1 0 0 0 0,0 0 0 0 0,0-2 0 0 0,1 1 0 0 0,0 1 0 0 0,0 0 0 0 0,0 0 0 0 0,0 0 0 0 0,1 0 0 0 0,-1 0 0 0 0,0 0 0 0 0,0 1 0 0 0,1-1 0 0 0,-1 1 0 0 0,1-1 0 0 0,-1 1 0 0 0,0 0 0 0 0,1 0 0 0 0,-1 0 0 0 0,1 0 0 0 0,-1 0 0 0 0,0 1 0 0 0,4 0 0 0 0,11 0 0 0 0,-13-1 0 0 0,1 1 0 0 0,-1-1 0 0 0,1 1 0 0 0,0 0 0 0 0,-1 0 0 0 0,0 0 0 0 0,1 1 0 0 0,-1 0 0 0 0,0 0 0 0 0,0 0 0 0 0,0 0 0 0 0,0 1 0 0 0,0-1 0 0 0,0 1 0 0 0,-1 0 0 0 0,1 0 0 0 0,-1 0 0 0 0,0 1 0 0 0,0-1 0 0 0,0 1 0 0 0,-1 0 0 0 0,1 0 0 0 0,-1 0 0 0 0,0 0 0 0 0,0 0 0 0 0,0 0 0 0 0,2 7 0 0 0,9 37 0 0 0,5 26 0 0 0,-6-24 0 0 0,-9-39 0 0 0,0 0 0 0 0,0 0 0 0 0,-1 0 0 0 0,0 17 0 0 0,-1 25 0 0 0,0-23 0 0 0,0 0 0 0 0,-3 0 0 0 0,0 0 0 0 0,-13 58 0 0 0,-3-13 0 0 0,13-51 0 0 0,-1 0 0 0 0,-1-1 0 0 0,-18 43 0 0 0,1-16 0 0 0,14-27 0 0 0,-1-1 0 0 0,-1 0 0 0 0,-17 23 0 0 0,-15 21 0 0 0,24-35 0 0 0,-35 42 0 0 0,27-41 0 0 0,-59 51 0 0 0,74-73 0 0 0,1-1 0 0 0,-1 0 0 0 0,-1-1 0 0 0,1-1 0 0 0,-1 0 0 0 0,-1 0 0 0 0,1-2 0 0 0,-23 7 0 0 0,19-8 0 0 0,-64 12 0 0 0,78-16 0 0 0,0 1 0 0 0,0-1 0 0 0,-1 0 0 0 0,1 0 0 0 0,0 0 0 0 0,-1-1 0 0 0,1 1 0 0 0,0-1 0 0 0,0 0 0 0 0,0 0 0 0 0,0-1 0 0 0,-1 1 0 0 0,2-1 0 0 0,-1 0 0 0 0,0 0 0 0 0,-4-3 0 0 0,-15-13 0 0 0,13 11 0 0 0,1 0 0 0 0,-1-1 0 0 0,-14-16 0 0 0,-27-63 0 0 0,25 41 0 0 0,21 34 0 0 0,-1 0 0 0 0,2-1 0 0 0,0 1 0 0 0,0-1 0 0 0,1 0 0 0 0,1 0 0 0 0,0 0 0 0 0,0 0 0 0 0,2-1 0 0 0,0 1 0 0 0,1-17 0 0 0,0 1 0 0 0,-1 25 0 0 0,1 0 0 0 0,-1 0 0 0 0,1 0 0 0 0,0 0 0 0 0,0 1 0 0 0,1-1 0 0 0,-1 0 0 0 0,1 1 0 0 0,0-1 0 0 0,0 1 0 0 0,0-1 0 0 0,0 1 0 0 0,1 0 0 0 0,-1 0 0 0 0,1 0 0 0 0,0 0 0 0 0,-1 0 0 0 0,2 1 0 0 0,3-3 0 0 0,6-8 0 0 0,-4 4 0 0 0,-7 6 0 0 0,1 1 0 0 0,-1-1 0 0 0,1 1 0 0 0,0 0 0 0 0,-1-1 0 0 0,1 1 0 0 0,0 1 0 0 0,0-1 0 0 0,0 0 0 0 0,5-1 0 0 0,-5 2 0 0 0,0 0 0 0 0,1-1 0 0 0,-2 1 0 0 0,1-1 0 0 0,0 0 0 0 0,0 0 0 0 0,0 0 0 0 0,-1 0 0 0 0,1 0 0 0 0,-1 0 0 0 0,3-4 0 0 0,-4 4 0 0 0,1 1 0 0 0,-1-1 0 0 0,1 1 0 0 0,-1 0 0 0 0,1-1 0 0 0,-1 1 0 0 0,1 0 0 0 0,0 0 0 0 0,0 0 0 0 0,-1 0 0 0 0,1 0 0 0 0,0 0 0 0 0,0 1 0 0 0,0-1 0 0 0,0 1 0 0 0,0-1 0 0 0,0 1 0 0 0,0-1 0 0 0,4 1 0 0 0,37-5 0 0 0,54-2 0 0 0,-90 7 0 0 0,0 0 0 0 0,1 1 0 0 0,-1 0 0 0 0,1 0 0 0 0,-1 1 0 0 0,0 0 0 0 0,0 0 0 0 0,0 0 0 0 0,13 8 0 0 0,-18-9 0 0 0,-1 0 0 0 0,1 0 0 0 0,-1 1 0 0 0,0-1 0 0 0,1 0 0 0 0,-1 1 0 0 0,0 0 0 0 0,0-1 0 0 0,0 1 0 0 0,0-1 0 0 0,0 1 0 0 0,0 0 0 0 0,-1 0 0 0 0,1 0 0 0 0,0 2 0 0 0,6 11 0 0 0,1-7 0 0 0,-7-7 0 0 0,1 1 0 0 0,-1-1 0 0 0,0 1 0 0 0,1-1 0 0 0,-1 1 0 0 0,0-1 0 0 0,0 1 0 0 0,0 0 0 0 0,0 0 0 0 0,0 0 0 0 0,0-1 0 0 0,-1 1 0 0 0,1 0 0 0 0,-1 0 0 0 0,1 0 0 0 0,-1 0 0 0 0,0 0 0 0 0,1 0 0 0 0,-1 0 0 0 0,-1 4 0 0 0,15 84 0 0 0,-14-74 0 0 0,0-1 0 0 0,-2 1 0 0 0,1 0 0 0 0,-2-1 0 0 0,0 1 0 0 0,-1-1 0 0 0,0 0 0 0 0,-2 0 0 0 0,-7 17 0 0 0,-1-6 0 0 0,-2-1 0 0 0,-32 40 0 0 0,10-20 0 0 0,26-30 0 0 0,0 0 0 0 0,-1-1 0 0 0,-1-1 0 0 0,-20 16 0 0 0,5-4 0 0 0,-9 6 0 0 0,18-20 0 0 0,11-7 0 0 0,-1 1 0 0 0,1 0 0 0 0,0 1 0 0 0,1 0 0 0 0,-10 8 0 0 0,10-7 0 0 0,-1 0 0 0 0,1-1 0 0 0,-2 0 0 0 0,1 0 0 0 0,-1-1 0 0 0,0 0 0 0 0,0 0 0 0 0,0-1 0 0 0,0-1 0 0 0,-18 4 0 0 0,-25 10 0 0 0,17-4 0 0 0,-1-2 0 0 0,-51 9 0 0 0,-12-3 0 0 0,0-4 0 0 0,-1-4 0 0 0,0-4 0 0 0,0-5 0 0 0,-137-18 0 0 0,194 10 0 0 0,0-2 0 0 0,-50-19 0 0 0,-15-4 0 0 0,-154-40 0 0 0,152 48 0 0 0,-18-38 0 0 0,119 59 0 0 0,1-1 0 0 0,-1 0 0 0 0,1 0 0 0 0,1-1 0 0 0,-1 0 0 0 0,1-1 0 0 0,0 0 0 0 0,0 0 0 0 0,-9-12 0 0 0,13 14 0 0 0,0 0 0 0 0,1 1 0 0 0,0-1 0 0 0,0 0 0 0 0,1-1 0 0 0,-1 1 0 0 0,1-1 0 0 0,0 1 0 0 0,0-1 0 0 0,1 1 0 0 0,0-1 0 0 0,0 0 0 0 0,0 0 0 0 0,1 0 0 0 0,-1 1 0 0 0,1-1 0 0 0,1 0 0 0 0,-1 0 0 0 0,3-7 0 0 0,12-6 0 0 0,3 1 0 0 0,2 0 0 0 0,40-27 0 0 0,-28 25 0 0 0,2 1 0 0 0,0 1 0 0 0,1 2 0 0 0,0 2 0 0 0,39-11 0 0 0,-21 12 0 0 0,1 2 0 0 0,64-5 0 0 0,-66 11 0 0 0,30-3 0 0 0,1 3 0 0 0,111 8 0 0 0,-152 3 0 0 0,-1 2 0 0 0,60 19 0 0 0,-96-25 0 0 0,1 0 0 0 0,-1 0 0 0 0,0 1 0 0 0,0 0 0 0 0,0-1 0 0 0,0 2 0 0 0,0-1 0 0 0,-1 0 0 0 0,1 1 0 0 0,-1 0 0 0 0,0 0 0 0 0,0 1 0 0 0,0-1 0 0 0,-1 1 0 0 0,0-1 0 0 0,4 8 0 0 0,5 17 0 0 0,-10-25 0 0 0,0 1 0 0 0,0-1 0 0 0,-1 0 0 0 0,1 1 0 0 0,-1-1 0 0 0,0 1 0 0 0,0-1 0 0 0,0 1 0 0 0,0 6 0 0 0,-1 7 0 0 0,1-11 0 0 0,-1 0 0 0 0,1 0 0 0 0,-1 0 0 0 0,-1 0 0 0 0,0 0 0 0 0,0 0 0 0 0,0 0 0 0 0,-1 0 0 0 0,0 0 0 0 0,0 0 0 0 0,0-1 0 0 0,-8 13 0 0 0,-4 0 0 0 0,-1 0 0 0 0,-2-1 0 0 0,1 0 0 0 0,-2-2 0 0 0,-1 0 0 0 0,-33 22 0 0 0,26-21 0 0 0,-34 22 0 0 0,-2-2 0 0 0,-1-3 0 0 0,-95 37 0 0 0,83-46 0 0 0,0-3 0 0 0,-1-4 0 0 0,-1-3 0 0 0,-1-3 0 0 0,0-4 0 0 0,0-3 0 0 0,0-4 0 0 0,-97-10 0 0 0,131 1 0 0 0,1-1 0 0 0,0-3 0 0 0,1-2 0 0 0,1-1 0 0 0,-57-29 0 0 0,50 22 0 0 0,10 5 0 0 0,1-2 0 0 0,0-2 0 0 0,2-1 0 0 0,0-2 0 0 0,2-1 0 0 0,0-2 0 0 0,-43-46 0 0 0,68 62 0 0 0,0 0 0 0 0,1-1 0 0 0,0 0 0 0 0,1-1 0 0 0,0 1 0 0 0,1-1 0 0 0,0 0 0 0 0,1-1 0 0 0,1 1 0 0 0,0-1 0 0 0,1 0 0 0 0,0 0 0 0 0,1 1 0 0 0,1-1 0 0 0,0 0 0 0 0,1 0 0 0 0,0 0 0 0 0,5-19 0 0 0,-4 28 0 0 0,0 1 0 0 0,0-1 0 0 0,1 1 0 0 0,0-1 0 0 0,0 1 0 0 0,0 0 0 0 0,0 0 0 0 0,1 1 0 0 0,0-1 0 0 0,5-4 0 0 0,47-30 0 0 0,-38 26 0 0 0,2-1 0 0 0,1 2 0 0 0,0 0 0 0 0,0 1 0 0 0,1 1 0 0 0,32-8 0 0 0,-6 6 0 0 0,75-8 0 0 0,50 2 0 0 0,281 8 0 0 0,-397 13 0 0 0,-1 3 0 0 0,0 3 0 0 0,63 18 0 0 0,-98-21 0 0 0,-1 1 0 0 0,23 13 0 0 0,-13-7 0 0 0,-30-13 0 0 0,1-1 0 0 0,0 0 0 0 0,-1 1 0 0 0,1-1 0 0 0,0 0 0 0 0,-1 1 0 0 0,1-1 0 0 0,-1 1 0 0 0,1-1 0 0 0,0 1 0 0 0,-1 0 0 0 0,1-1 0 0 0,-1 1 0 0 0,0 0 0 0 0,1-1 0 0 0,-1 1 0 0 0,0 0 0 0 0,1-1 0 0 0,-1 1 0 0 0,0 0 0 0 0,0-1 0 0 0,1 2 0 0 0,0 2 0 0 0,1 0 0 0 0,-1-1 0 0 0,1 1 0 0 0,0-1 0 0 0,0 0 0 0 0,1 1 0 0 0,-1-1 0 0 0,3 3 0 0 0,-2-3 0 0 0,0 1 0 0 0,0-1 0 0 0,-1 1 0 0 0,1-1 0 0 0,-1 1 0 0 0,0 0 0 0 0,0 0 0 0 0,-1 0 0 0 0,1 0 0 0 0,-1 0 0 0 0,2 7 0 0 0,-2 2 0 0 0,1-1 0 0 0,-2 1 0 0 0,0 0 0 0 0,-1-1 0 0 0,0 1 0 0 0,0 0 0 0 0,-2-1 0 0 0,1 1 0 0 0,-2-1 0 0 0,0 0 0 0 0,0 0 0 0 0,-1 0 0 0 0,0-1 0 0 0,-1 1 0 0 0,-1-1 0 0 0,1-1 0 0 0,-2 1 0 0 0,1-1 0 0 0,-2 0 0 0 0,1-1 0 0 0,-1 0 0 0 0,-16 12 0 0 0,-34 25 0 0 0,-96 65 0 0 0,6-34 0 0 0,128-69 0 0 0,1-1 0 0 0,-1-1 0 0 0,0-1 0 0 0,-1-1 0 0 0,-26 2 0 0 0,-17 3 0 0 0,2 0 0 0 0,0-2 0 0 0,-1-3 0 0 0,-112-8 0 0 0,147 1 0 0 0,1-2 0 0 0,0-1 0 0 0,0-1 0 0 0,-53-22 0 0 0,-101-58 0 0 0,154 72 0 0 0,1 0 0 0 0,1-2 0 0 0,1-2 0 0 0,1 0 0 0 0,0-1 0 0 0,1-1 0 0 0,1-1 0 0 0,2-1 0 0 0,0-1 0 0 0,1-1 0 0 0,2-1 0 0 0,-23-42 0 0 0,37 60 0 0 0,0 0 0 0 0,0-1 0 0 0,1 1 0 0 0,0 0 0 0 0,1-1 0 0 0,-1-12 0 0 0,-1-7 0 0 0,2 22 0 0 0,1 0 0 0 0,0 0 0 0 0,0 1 0 0 0,1-1 0 0 0,0 0 0 0 0,0 1 0 0 0,0-1 0 0 0,1 0 0 0 0,0 1 0 0 0,0 0 0 0 0,0-1 0 0 0,1 1 0 0 0,-1 0 0 0 0,1 0 0 0 0,1 0 0 0 0,6-7 0 0 0,5-6 0 0 0,1 1 0 0 0,31-25 0 0 0,-27 26 0 0 0,1 1 0 0 0,1 1 0 0 0,0 1 0 0 0,1 1 0 0 0,0 1 0 0 0,1 1 0 0 0,38-11 0 0 0,0 5 0 0 0,122-15 0 0 0,-77 21 0 0 0,1 3 0 0 0,198 15 0 0 0,-261 0 0 0 0,0 2 0 0 0,0 2 0 0 0,60 24 0 0 0,-84-28 0 0 0,-1 0 0 0 0,0 1 0 0 0,-1 1 0 0 0,0 1 0 0 0,-1 0 0 0 0,-1 2 0 0 0,0 0 0 0 0,0 0 0 0 0,26 30 0 0 0,-35-33 0 0 0,0 1 0 0 0,-1 0 0 0 0,0 1 0 0 0,-1 0 0 0 0,-1 0 0 0 0,1 0 0 0 0,-2 1 0 0 0,0-1 0 0 0,0 1 0 0 0,-1 0 0 0 0,-1 0 0 0 0,0 1 0 0 0,0 13 0 0 0,-3-16 0 0 0,0-1 0 0 0,-1 1 0 0 0,0-1 0 0 0,-1 1 0 0 0,0-1 0 0 0,-1 0 0 0 0,0 0 0 0 0,0 0 0 0 0,-1-1 0 0 0,-7 11 0 0 0,-3 7 0 0 0,10-17 0 0 0,0-1 0 0 0,-1 1 0 0 0,-1-1 0 0 0,0-1 0 0 0,-14 16 0 0 0,-16 17 0 0 0,13-14 0 0 0,-2 0 0 0 0,-1-2 0 0 0,-1-1 0 0 0,-1-1 0 0 0,-39 23 0 0 0,15-10 0 0 0,22-15 0 0 0,-1-2 0 0 0,-1-1 0 0 0,-1-2 0 0 0,-57 20 0 0 0,-149 28 0 0 0,187-54 0 0 0,0-3 0 0 0,0-2 0 0 0,0-2 0 0 0,-105-8 0 0 0,144 3 0 0 0,1-1 0 0 0,0 0 0 0 0,0 0 0 0 0,0-2 0 0 0,-15-6 0 0 0,-33-12 0 0 0,31 13 0 0 0,1-2 0 0 0,0-2 0 0 0,1 0 0 0 0,0-2 0 0 0,1-1 0 0 0,2-1 0 0 0,-1-1 0 0 0,-40-41 0 0 0,61 54 0 0 0,0 0 0 0 0,0 0 0 0 0,1 0 0 0 0,-1-1 0 0 0,1 0 0 0 0,1 0 0 0 0,-1 0 0 0 0,1 0 0 0 0,1-1 0 0 0,-1 1 0 0 0,-1-11 0 0 0,3 13 0 0 0,0 1 0 0 0,1-1 0 0 0,-1 0 0 0 0,1 1 0 0 0,0-1 0 0 0,0 0 0 0 0,0 1 0 0 0,1-1 0 0 0,-1 0 0 0 0,1 1 0 0 0,0-1 0 0 0,1 1 0 0 0,-1-1 0 0 0,1 1 0 0 0,0 0 0 0 0,0-1 0 0 0,0 1 0 0 0,1 0 0 0 0,5-7 0 0 0,1 2 0 0 0,1 0 0 0 0,0 0 0 0 0,0 1 0 0 0,0 0 0 0 0,1 1 0 0 0,1 0 0 0 0,-1 1 0 0 0,1 1 0 0 0,21-8 0 0 0,19-10 0 0 0,-44 18 0 0 0,0 1 0 0 0,0 0 0 0 0,1 0 0 0 0,-1 1 0 0 0,15-4 0 0 0,55-7 0 0 0,2 2 0 0 0,103 0 0 0 0,-140 12 0 0 0,0 2 0 0 0,1 2 0 0 0,-1 1 0 0 0,-1 3 0 0 0,84 26 0 0 0,14 21 0 0 0,-133-49 0 0 0,1 1 0 0 0,-1-1 0 0 0,0 1 0 0 0,-1 0 0 0 0,0 1 0 0 0,0 0 0 0 0,-1 0 0 0 0,0 0 0 0 0,0 0 0 0 0,-1 1 0 0 0,0 0 0 0 0,0 0 0 0 0,-1 0 0 0 0,0 0 0 0 0,3 19 0 0 0,-7-22 0 0 0,-1 0 0 0 0,1 0 0 0 0,-1 0 0 0 0,0 0 0 0 0,-1-1 0 0 0,1 1 0 0 0,-1-1 0 0 0,0 1 0 0 0,-1-1 0 0 0,1 0 0 0 0,-5 5 0 0 0,-44 45 0 0 0,26-34 0 0 0,25-20 0 0 0,-2 4 0 0 0,0-1 0 0 0,0 0 0 0 0,0 0 0 0 0,0-1 0 0 0,0 1 0 0 0,-1-1 0 0 0,1 0 0 0 0,-1 1 0 0 0,0-2 0 0 0,0 1 0 0 0,-1 0 0 0 0,1-1 0 0 0,-7 3 0 0 0,-112 71 0 0 0,87-58 0 0 0,-1-1 0 0 0,-1-2 0 0 0,0-2 0 0 0,-1-1 0 0 0,-59 9 0 0 0,20-10 0 0 0,-151 0 0 0 0,198-12 0 0 0,-52-10 0 0 0,14 1 0 0 0,53 9 0 0 0,-1-1 0 0 0,1 0 0 0 0,0-1 0 0 0,0-1 0 0 0,0 0 0 0 0,-22-11 0 0 0,37 15 0 0 0,0-1 0 0 0,0 1 0 0 0,0 0 0 0 0,1-1 0 0 0,-1 1 0 0 0,0-1 0 0 0,0 0 0 0 0,0 1 0 0 0,1-1 0 0 0,-1 0 0 0 0,1 1 0 0 0,-1-1 0 0 0,0 0 0 0 0,1 0 0 0 0,-1 0 0 0 0,1 1 0 0 0,-1-1 0 0 0,1 0 0 0 0,0 0 0 0 0,-1 0 0 0 0,1 0 0 0 0,0 0 0 0 0,0 0 0 0 0,0 0 0 0 0,0 0 0 0 0,-1 0 0 0 0,1 0 0 0 0,0 0 0 0 0,1 1 0 0 0,-1-1 0 0 0,0 0 0 0 0,0 0 0 0 0,0 0 0 0 0,0 0 0 0 0,1 0 0 0 0,-1 0 0 0 0,1 0 0 0 0,-1 0 0 0 0,1-1 0 0 0,1 0 0 0 0,-1 0 0 0 0,0 0 0 0 0,1 1 0 0 0,-1-1 0 0 0,1 0 0 0 0,0 1 0 0 0,-1-1 0 0 0,1 1 0 0 0,0 0 0 0 0,0-1 0 0 0,0 1 0 0 0,0 0 0 0 0,0 0 0 0 0,3-1 0 0 0,49-9 0 0 0,0 2 0 0 0,1 3 0 0 0,0 2 0 0 0,0 2 0 0 0,60 7 0 0 0,-85-1 0 0 0,-1 1 0 0 0,0 1 0 0 0,0 2 0 0 0,43 17 0 0 0,2 1 0 0 0,-49-16 0 0 0,-1 1 0 0 0,-1 1 0 0 0,0 1 0 0 0,0 1 0 0 0,22 19 0 0 0,13 7 0 0 0,-49-33 0 0 0,0 0 0 0 0,0 1 0 0 0,-1 0 0 0 0,0 0 0 0 0,12 17 0 0 0,17 16 0 0 0,-36-40 0 0 0,1 1 0 0 0,-1 0 0 0 0,0 0 0 0 0,1-1 0 0 0,-1 1 0 0 0,0 0 0 0 0,0 0 0 0 0,0 0 0 0 0,0 0 0 0 0,0 0 0 0 0,-1 0 0 0 0,2 4 0 0 0,9 19 0 0 0,5 3 0 0 0,-13-23 0 0 0,-1-1 0 0 0,1 1 0 0 0,0-1 0 0 0,0 1 0 0 0,0-1 0 0 0,0 0 0 0 0,6 5 0 0 0,4 3 0 0 0,-10-9 0 0 0,0 0 0 0 0,1 0 0 0 0,0 0 0 0 0,-1 0 0 0 0,1 0 0 0 0,0-1 0 0 0,6 3 0 0 0,-1 0 0 0 0,-8-5 0 0 0,1 1 0 0 0,-1-1 0 0 0,0 1 0 0 0,0-1 0 0 0,0 1 0 0 0,1-1 0 0 0,-1 0 0 0 0,0 0 0 0 0,0 1 0 0 0,1-1 0 0 0,-1 0 0 0 0,0 0 0 0 0,1 0 0 0 0,-1-1 0 0 0,2 1 0 0 0,60-2 0 0 0,1 5 0 0 0,0 3 0 0 0,94 21 0 0 0,-39-5 0 0 0,-68-14 0 0 0,96 1 0 0 0,-124-9 0 0 0,0-1 0 0 0,1-2 0 0 0,-1 0 0 0 0,0-1 0 0 0,-1-1 0 0 0,34-13 0 0 0,-39 10 0 0 0,0-1 0 0 0,-1 0 0 0 0,18-14 0 0 0,28-16 0 0 0,-5 1 0 0 0,-19 14 0 0 0,-33 21 0 0 0,-1 0 0 0 0,1 0 0 0 0,0 0 0 0 0,0 1 0 0 0,0-1 0 0 0,0 1 0 0 0,7-2 0 0 0,-2 1 0 0 0,-1 0 0 0 0,-1-1 0 0 0,1 0 0 0 0,15-11 0 0 0,1 1 0 0 0,-10 0 0 0 0,91-63 0 0 0,-27 19 0 0 0,62-48 0 0 0,-121 91 0 0 0,22-26 0 0 0,-8 23 0 0 0,8-32 0 0 0,30-20 0 0 0,-45 47 0 0 0,-20 20 0 0 0,-2-1 0 0 0,1-1 0 0 0,0 1 0 0 0,-1-1 0 0 0,1 0 0 0 0,-2 0 0 0 0,1-1 0 0 0,0 0 0 0 0,-1 1 0 0 0,0-1 0 0 0,0-1 0 0 0,-1 1 0 0 0,5-12 0 0 0,-5 11 0 0 0,0 1 0 0 0,0-1 0 0 0,0 1 0 0 0,1 0 0 0 0,-1 1 0 0 0,2-1 0 0 0,-1 0 0 0 0,1 1 0 0 0,5-5 0 0 0,0-1 0 0 0,-8 8 0 0 0,1 1 0 0 0,-1 0 0 0 0,0-1 0 0 0,-1 0 0 0 0,1 1 0 0 0,0-1 0 0 0,-1 0 0 0 0,1 0 0 0 0,-1 0 0 0 0,0 0 0 0 0,0 0 0 0 0,0 0 0 0 0,0-4 0 0 0,8-23 0 0 0,2 2 0 0 0,-2 5 0 0 0,0 0 0 0 0,-1-1 0 0 0,8-46 0 0 0,-16 63 0 0 0,0 6 0 0 0,0-1 0 0 0,0 1 0 0 0,0 0 0 0 0,0 0 0 0 0,0 0 0 0 0,0 0 0 0 0,0 0 0 0 0,1-1 0 0 0,-1 1 0 0 0,0 0 0 0 0,1 0 0 0 0,-1 0 0 0 0,1 0 0 0 0,-1 0 0 0 0,1 0 0 0 0,0 0 0 0 0,-1 0 0 0 0,1 0 0 0 0,0 1 0 0 0,-1-1 0 0 0,1 0 0 0 0,0 0 0 0 0,0 0 0 0 0,0 1 0 0 0,1-2 0 0 0,3 2 0 0 0,-5-1 0 0 0,14-36 0 0 0,-8 24 0 0 0,1 0 0 0 0,0 0 0 0 0,1 1 0 0 0,0 0 0 0 0,20-20 0 0 0,2-4 0 0 0,-10 21 0 0 0,-19 15 0 0 0,0 0 0 0 0,0-1 0 0 0,0 1 0 0 0,0-1 0 0 0,0 1 0 0 0,0-1 0 0 0,0 1 0 0 0,0-1 0 0 0,0 0 0 0 0,-1 0 0 0 0,1 1 0 0 0,0-1 0 0 0,0 0 0 0 0,-1 0 0 0 0,1 0 0 0 0,0 0 0 0 0,-1 0 0 0 0,1 0 0 0 0,0-2 0 0 0,1 1 0 0 0,0-1 0 0 0,0 1 0 0 0,0 0 0 0 0,0 0 0 0 0,0 0 0 0 0,0 0 0 0 0,1 0 0 0 0,-1 0 0 0 0,1 0 0 0 0,4-1 0 0 0,23-19 0 0 0,62-59 0 0 0,-55 16 0 0 0,-24 40 0 0 0,-10 19 0 0 0,-1 1 0 0 0,1-1 0 0 0,-1 1 0 0 0,2 0 0 0 0,-1 0 0 0 0,0 0 0 0 0,1 1 0 0 0,7-7 0 0 0,-8 7 0 0 0,-1 1 0 0 0,1-1 0 0 0,-1 1 0 0 0,0-1 0 0 0,0 0 0 0 0,0 0 0 0 0,0 0 0 0 0,-1 0 0 0 0,1 0 0 0 0,-1-1 0 0 0,0 1 0 0 0,0 0 0 0 0,-1 0 0 0 0,1-7 0 0 0,8-30 0 0 0,-2 22 0 0 0,-7 16 0 0 0,1 0 0 0 0,0 0 0 0 0,0 0 0 0 0,0 0 0 0 0,1 1 0 0 0,-1-1 0 0 0,0 0 0 0 0,1 1 0 0 0,0-1 0 0 0,0 1 0 0 0,0-1 0 0 0,3-2 0 0 0,8-13 0 0 0,-12 17 0 0 0,0-1 0 0 0,0 1 0 0 0,0-1 0 0 0,0 1 0 0 0,0-1 0 0 0,0 1 0 0 0,0 0 0 0 0,1-1 0 0 0,-1 1 0 0 0,0 0 0 0 0,1 0 0 0 0,2-2 0 0 0,-4 3 0 0 0,1 0 0 0 0,-1 0 0 0 0,1 0 0 0 0,-1 0 0 0 0,0 0 0 0 0,1 0 0 0 0,-1 0 0 0 0,1-1 0 0 0,-1 1 0 0 0,0 0 0 0 0,1 0 0 0 0,-1 0 0 0 0,0-1 0 0 0,1 1 0 0 0,-1 0 0 0 0,0 0 0 0 0,1-1 0 0 0,-1 1 0 0 0,0 0 0 0 0,0-1 0 0 0,1 1 0 0 0,-1 0 0 0 0,0-1 0 0 0,0 1 0 0 0,0 0 0 0 0,0-1 0 0 0,1 1 0 0 0,-1-1 0 0 0,0 1 0 0 0,0 0 0 0 0,0-1 0 0 0,0 1 0 0 0,0-1 0 0 0,0 1 0 0 0,0-1 0 0 0,0 1 0 0 0,0 0 0 0 0,0-1 0 0 0,0 1 0 0 0,0-1 0 0 0,-1 1 0 0 0,1-1 0 0 0,0 0 0 0 0,0 1 0 0 0,0-1 0 0 0,0 0 0 0 0,0 1 0 0 0,0-1 0 0 0,0 1 0 0 0,0-1 0 0 0,0 0 0 0 0,0 1 0 0 0,0-1 0 0 0,1 0 0 0 0,-1 1 0 0 0,0-1 0 0 0,0 1 0 0 0,0-1 0 0 0,1 1 0 0 0,-1-1 0 0 0,0 0 0 0 0,1 1 0 0 0,-1-1 0 0 0,1 1 0 0 0,0-1 0 0 0,13-13 0 0 0,-1-1 0 0 0,0-1 0 0 0,14-21 0 0 0,-22 17 0 0 0,-5 19 0 0 0,0 0 0 0 0,0 1 0 0 0,0-1 0 0 0,0 0 0 0 0,0 1 0 0 0,0-1 0 0 0,0 0 0 0 0,0 1 0 0 0,0-1 0 0 0,0 0 0 0 0,1 1 0 0 0,-1-1 0 0 0,0 1 0 0 0,1-1 0 0 0,-1 0 0 0 0,0 1 0 0 0,1-1 0 0 0,-1 1 0 0 0,0-1 0 0 0,1 1 0 0 0,-1-1 0 0 0,1 1 0 0 0,-1-1 0 0 0,1 1 0 0 0,-1 0 0 0 0,1-1 0 0 0,-1 1 0 0 0,1 0 0 0 0,0-1 0 0 0,-1 1 0 0 0,1 0 0 0 0,-1 0 0 0 0,1-1 0 0 0,0 1 0 0 0,-1 0 0 0 0,1 0 0 0 0,0 0 0 0 0,-1 0 0 0 0,1 0 0 0 0,0 0 0 0 0,-1 0 0 0 0,2 0 0 0 0,-1 0 0 0 0,18-10 0 0 0,-18 10 0 0 0,-1 0 0 0 0,0-1 0 0 0,1 1 0 0 0,-1 0 0 0 0,0 0 0 0 0,1-1 0 0 0,-1 1 0 0 0,0 0 0 0 0,1 0 0 0 0,-1 0 0 0 0,1 0 0 0 0,-1-1 0 0 0,0 1 0 0 0,1 0 0 0 0,-1 0 0 0 0,1 0 0 0 0,-1 0 0 0 0,0 0 0 0 0,1 0 0 0 0,-1 0 0 0 0,1 0 0 0 0,-1 0 0 0 0,0 0 0 0 0,1 0 0 0 0,-1 1 0 0 0,1-1 0 0 0,-1 0 0 0 0,0 0 0 0 0,1 0 0 0 0,-1 0 0 0 0,1 1 0 0 0,-1-1 0 0 0,0 0 0 0 0,1 0 0 0 0,-1 1 0 0 0,0-1 0 0 0,0 0 0 0 0,1 1 0 0 0,-1-1 0 0 0,0 0 0 0 0,0 1 0 0 0,1-1 0 0 0,-1 0 0 0 0,0 1 0 0 0,0 0 0 0 0,1 0 0 0 0,-1 1 0 0 0,1-1 0 0 0,0 0 0 0 0,-1 1 0 0 0,1-1 0 0 0,0 1 0 0 0,0-1 0 0 0,0 0 0 0 0,0 0 0 0 0,0 1 0 0 0,0-1 0 0 0,0 0 0 0 0,0 0 0 0 0,2 1 0 0 0,0 0 0 0 0,-1 0 0 0 0,0 1 0 0 0,0-1 0 0 0,0 0 0 0 0,0 1 0 0 0,0-1 0 0 0,0 1 0 0 0,-1-1 0 0 0,3 6 0 0 0,8 12 0 0 0,5 12 0 0 0,4 33 0 0 0,15 42 0 0 0,4 28 0 0 0,-37-124 0 0 0,1-1 0 0 0,0-1 0 0 0,1 1 0 0 0,8 12 0 0 0,0 1 0 0 0,-12-21 0 0 0,0 1 0 0 0,0-1 0 0 0,-1 0 0 0 0,1 1 0 0 0,0-1 0 0 0,-1 1 0 0 0,0-1 0 0 0,1 1 0 0 0,-1-1 0 0 0,-1 5 0 0 0,1-4 0 0 0,0 0 0 0 0,0 0 0 0 0,1 0 0 0 0,-1 0 0 0 0,0 1 0 0 0,1-1 0 0 0,0 0 0 0 0,0 0 0 0 0,0 0 0 0 0,1 3 0 0 0,1-1 0 0 0,-2 1 0 0 0,1-1 0 0 0,-1 1 0 0 0,0 0 0 0 0,0 0 0 0 0,0 10 0 0 0,-1-10 0 0 0,1 1 0 0 0,0-1 0 0 0,0 0 0 0 0,0 1 0 0 0,4 10 0 0 0,-4-14 0 0 0,0 0 0 0 0,-1 0 0 0 0,1-1 0 0 0,-1 1 0 0 0,0 0 0 0 0,0 0 0 0 0,0 0 0 0 0,0 0 0 0 0,0 0 0 0 0,-1-1 0 0 0,1 1 0 0 0,-1 0 0 0 0,0 0 0 0 0,1 0 0 0 0,-1-1 0 0 0,-1 1 0 0 0,1-1 0 0 0,0 1 0 0 0,-1-1 0 0 0,1 1 0 0 0,-1-1 0 0 0,0 0 0 0 0,0 1 0 0 0,0-1 0 0 0,-4 3 0 0 0,-7 8 0 0 0,-1-2 0 0 0,-29 21 0 0 0,23-19 0 0 0,-11 17 0 0 0,28-26 0 0 0,-2 1 0 0 0,1-1 0 0 0,0 1 0 0 0,-1-1 0 0 0,0 0 0 0 0,0-1 0 0 0,0 1 0 0 0,0-1 0 0 0,-1 0 0 0 0,-8 3 0 0 0,3-1 0 0 0,0-1 0 0 0,1 2 0 0 0,0 0 0 0 0,0 0 0 0 0,-16 14 0 0 0,15-12 0 0 0,-24 9 0 0 0,7-6 0 0 0,12 0 0 0 0,0-2 0 0 0,-1 0 0 0 0,-29 11 0 0 0,23-13 0 0 0,14-5 0 0 0,1 1 0 0 0,-1 0 0 0 0,1 0 0 0 0,-10 7 0 0 0,-23 10 0 0 0,-69 27 0 0 0,91-40 0 0 0,-176 66 0 0 0,25-10 0 0 0,47-34 0 0 0,-99 49 0 0 0,159-57 0 0 0,34-11 0 0 0,0-1 0 0 0,-39 7 0 0 0,-164 28 0 0 0,110-19 0 0 0,-125 10 0 0 0,-31-20 0 0 0,-304-23 0 0 0,466 0 0 0 0,-126-5 0 0 0,65 3 0 0 0,79 7 0 0 0,-1-4 0 0 0,-176-38 0 0 0,261 41 0 0 0,2 0 0 0 0,-1-1 0 0 0,1-1 0 0 0,-1 0 0 0 0,2-1 0 0 0,-1 0 0 0 0,1-1 0 0 0,-17-14 0 0 0,-1 0 0 0 0,27 21 0 0 0,-1-1 0 0 0,1 0 0 0 0,0 1 0 0 0,-1-1 0 0 0,1 0 0 0 0,0-1 0 0 0,0 1 0 0 0,0 0 0 0 0,1 0 0 0 0,-1-1 0 0 0,0 1 0 0 0,1-1 0 0 0,0 0 0 0 0,-1 1 0 0 0,1-1 0 0 0,-1-4 0 0 0,-44-106 0 0 0,45 109 0 0 0,0 1 0 0 0,0 0 0 0 0,0 0 0 0 0,0-1 0 0 0,1 1 0 0 0,-1-1 0 0 0,1 1 0 0 0,0 0 0 0 0,0-1 0 0 0,0 1 0 0 0,2-6 0 0 0,-1 7 0 0 0,0 1 0 0 0,1 0 0 0 0,-1 0 0 0 0,1 0 0 0 0,-1 0 0 0 0,1 0 0 0 0,-1 0 0 0 0,1 0 0 0 0,0 1 0 0 0,-1-1 0 0 0,1 0 0 0 0,0 1 0 0 0,0 0 0 0 0,0-1 0 0 0,-1 1 0 0 0,1 0 0 0 0,0 0 0 0 0,0 0 0 0 0,0 0 0 0 0,-1 0 0 0 0,5 1 0 0 0,83 0 0 0 0,-63 2 0 0 0,-1 1 0 0 0,1 1 0 0 0,34 12 0 0 0,-27-5 0 0 0,0 1 0 0 0,0 1 0 0 0,53 32 0 0 0,-83-43 0 0 0,1-1 0 0 0,0 1 0 0 0,-1 0 0 0 0,0 0 0 0 0,0 1 0 0 0,0-1 0 0 0,0 1 0 0 0,0-1 0 0 0,-1 1 0 0 0,1 0 0 0 0,-1 0 0 0 0,0 0 0 0 0,0 0 0 0 0,-1 0 0 0 0,2 5 0 0 0,0 3 0 0 0,-1 1 0 0 0,-1-1 0 0 0,0 0 0 0 0,-1 15 0 0 0,-1-24 0 0 0,0 1 0 0 0,-1-1 0 0 0,1 0 0 0 0,-1 0 0 0 0,1 1 0 0 0,-1-1 0 0 0,0 0 0 0 0,0-1 0 0 0,-1 1 0 0 0,1 0 0 0 0,-1-1 0 0 0,1 1 0 0 0,-1-1 0 0 0,0 0 0 0 0,0 1 0 0 0,0-1 0 0 0,0-1 0 0 0,0 1 0 0 0,0 0 0 0 0,-1-1 0 0 0,1 0 0 0 0,-4 1 0 0 0,-22 10 0 0 0,26-10 0 0 0,-1 0 0 0 0,0 0 0 0 0,0 0 0 0 0,0-1 0 0 0,0 1 0 0 0,0-1 0 0 0,0 0 0 0 0,-6 0 0 0 0,-241 10 0 0 0,241-12 0 0 0,0 0 0 0 0,0 0 0 0 0,0-1 0 0 0,-14-5 0 0 0,-6 0 0 0 0,23 5-161 0 0,0 1 0 0 0,1-1 0 0 0,-1 0 1 0 0,1-1-1 0 0,-1 0 0 0 0,1 0 0 0 0,0 0 0 0 0,0-1 0 0 0,1 1 1 0 0,-1-1-1 0 0,1-1 0 0 0,-9-7 0 0 0,1-3-775 0 0,0-1-1 0 0,-19-28 1 0 0,31-84-16174 0 0,3 102 15111 0 0,8-36 1 0 0,14-80-321 0 0,0 4 1495 0 0,13 2-670 0 0,-10 66-461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313 339 1128 0 0,'2'-38'2943'0'0,"-1"38"-2930"0"0,0-1 0 0 0,-1 0 1 0 0,1 0-1 0 0,0 0 1 0 0,-1 0-1 0 0,1 0 1 0 0,-1 0-1 0 0,1 0 0 0 0,-1 0 1 0 0,1 0-1 0 0,-1-1 1 0 0,0 1-1 0 0,1 0 1 0 0,-1 0-1 0 0,0 0 0 0 0,0 0 1 0 0,0-1-1 0 0,0 1 1 0 0,0 0-1 0 0,0 0 1 0 0,-1-2-1 0 0,1-1 114 0 0,2 4 26 0 0,-1 0 1 0 0,1 0-1 0 0,-1 0 0 0 0,0-1 1 0 0,1 1-1 0 0,-1 0 0 0 0,0-1 0 0 0,1 1 1 0 0,-1-1-1 0 0,0 1 0 0 0,1-1 0 0 0,-1 0 1 0 0,0 0-1 0 0,0 0 0 0 0,0 1 0 0 0,0-1 1 0 0,0 0-1 0 0,0 0 0 0 0,0 0 1 0 0,1-2-1 0 0,4-21 10229 0 0,-23 22-6731 0 0,15 2-3315 0 0,-19 6 1116 0 0,7 0-1021 0 0,13-6-411 0 0,0 0-1 0 0,0 0 1 0 0,0 1-1 0 0,0-1 1 0 0,0 0 0 0 0,0 1-1 0 0,0-1 1 0 0,0 0 0 0 0,1 1-1 0 0,-1-1 1 0 0,0 1-1 0 0,0-1 1 0 0,0 1 0 0 0,0 0-1 0 0,1-1 1 0 0,-1 1-1 0 0,0 0 1 0 0,0 1 0 0 0,-7 7 97 0 0,1 0 1 0 0,-1-1 0 0 0,-1 0 0 0 0,1 0-1 0 0,-1-1 1 0 0,-11 7 0 0 0,13-8-106 0 0,-14 18 72 0 0,19-21-84 0 0,-1 1 1 0 0,1 0-1 0 0,0 0 1 0 0,1 0-1 0 0,-1 0 1 0 0,1 0-1 0 0,0 0 1 0 0,0 0-1 0 0,-1 7 1 0 0,2 15 62 0 0,-1-16-51 0 0,1 1 0 0 0,0 0 0 0 0,1 0 0 0 0,3 19 0 0 0,-3-27-10 0 0,0 0 1 0 0,0 1 0 0 0,1-1 0 0 0,-1 0 0 0 0,1 0-1 0 0,-1-1 1 0 0,1 1 0 0 0,0 0 0 0 0,0 0 0 0 0,0-1-1 0 0,1 1 1 0 0,-1-1 0 0 0,1 0 0 0 0,-1 0-1 0 0,1 0 1 0 0,0 0 0 0 0,-1 0 0 0 0,1 0 0 0 0,0-1-1 0 0,4 2 1 0 0,63 38 69 0 0,-19-10 47 0 0,-32-23-25 0 0,-16-7-77 0 0,1 0 0 0 0,-1 0 0 0 0,0 1 0 0 0,1-1 0 0 0,-1 1 0 0 0,0 0 0 0 0,0 0 0 0 0,0 0 0 0 0,0 0 0 0 0,4 5 0 0 0,-5-5 12 0 0,1 1 0 0 0,-1-1 1 0 0,0 0-1 0 0,1 0 0 0 0,-1 0 0 0 0,1 0 0 0 0,-1 0 0 0 0,1-1 0 0 0,0 1 0 0 0,0-1 0 0 0,0 1 1 0 0,3 0-1 0 0,-3-2-9 0 0,-1 1 0 0 0,0-1 0 0 0,0 1 0 0 0,0 0 0 0 0,0 0 0 0 0,0 0 0 0 0,0 0 0 0 0,0 0 0 0 0,0 0 0 0 0,-1 0 0 0 0,1 1 0 0 0,0-1 0 0 0,-1 1 1 0 0,1-1-1 0 0,-1 1 0 0 0,1 0 0 0 0,-1 0 0 0 0,0-1 0 0 0,0 1 0 0 0,1 0 0 0 0,-2 0 0 0 0,1 0 0 0 0,0 0 0 0 0,1 4 0 0 0,-2-4 5 0 0,1 0-1 0 0,0-1 1 0 0,-1 1-1 0 0,1-1 1 0 0,0 1 0 0 0,0-1-1 0 0,0 1 1 0 0,0-1-1 0 0,0 0 1 0 0,0 1-1 0 0,0-1 1 0 0,0 0-1 0 0,0 0 1 0 0,1 0 0 0 0,-1 0-1 0 0,0 0 1 0 0,1 0-1 0 0,-1 0 1 0 0,1 0-1 0 0,-1-1 1 0 0,1 1-1 0 0,1 0 1 0 0,8 5 77 0 0,-10-2 1 0 0,0 0 0 0 0,0 0 1 0 0,-1 0-1 0 0,1 0 0 0 0,-1 0 1 0 0,0-1-1 0 0,0 1 0 0 0,-1 0 1 0 0,1 0-1 0 0,-1 0 0 0 0,-1 4 1 0 0,-6 1-4 0 0,0 1 0 0 0,0-1 1 0 0,1 1-1 0 0,-7 13 0 0 0,5-5-28 0 0,8-15-67 0 0,0 0 1 0 0,0-1-1 0 0,0 1 1 0 0,-1-1-1 0 0,1 1 1 0 0,-1-1-1 0 0,0 1 0 0 0,1-1 1 0 0,-1 0-1 0 0,0 0 1 0 0,-5 4-1 0 0,-40 46 9 0 0,-1-14-101 0 0,27-20-599 0 0,-1-1 0 0 0,-45 27 0 0 0,66-44 564 0 0,1 0 1 0 0,-1 1-1 0 0,0-1 1 0 0,0 0 0 0 0,0 0-1 0 0,1 1 1 0 0,-1-1 0 0 0,0 0-1 0 0,0 0 1 0 0,0 0 0 0 0,0 0-1 0 0,1 0 1 0 0,-1 0 0 0 0,0 0-1 0 0,0-1 1 0 0,0 1 0 0 0,0 0-1 0 0,1 0 1 0 0,-1-1 0 0 0,0 1-1 0 0,0 0 1 0 0,1-1 0 0 0,-1 1-1 0 0,0-1 1 0 0,0 1 0 0 0,1-1-1 0 0,-1 1 1 0 0,1-1 0 0 0,-1 1-1 0 0,0-1 1 0 0,1 0 0 0 0,-1 1-1 0 0,1-1 1 0 0,0 0 0 0 0,-1 1-1 0 0,1-1 1 0 0,-1 0 0 0 0,1 0-1 0 0,0 0 1 0 0,0 1 0 0 0,-1-1-1 0 0,1 0 1 0 0,0 0 0 0 0,0 0-1 0 0,0 1 1 0 0,0-1 0 0 0,0 0-1 0 0,0 0 1 0 0,0-1 0 0 0,-1-43-2245 0 0,1 42 2008 0 0,-9-231-7051 0 0,9 218 7027 0 0,-2 0-1 0 0,1 0 1 0 0,-2 1-1 0 0,0-1 1 0 0,-1 1-1 0 0,0 0 1 0 0,-8-15-1 0 0,-4-5-717 0 0,-32-52-1 0 0,33 54 956 0 0,14 29 153 0 0,0 0 0 0 0,-1 0 0 0 0,0 0 0 0 0,1 0-1 0 0,-1 0 1 0 0,0 1 0 0 0,-1-1 0 0 0,1 1 0 0 0,-1-1 0 0 0,1 1-1 0 0,-1 0 1 0 0,-5-5 0 0 0,7 7 4 0 0,-1 1 1 0 0,1-1-1 0 0,0 0 0 0 0,0-1 1 0 0,0 1-1 0 0,0 0 0 0 0,0 0 1 0 0,0 0-1 0 0,0-1 0 0 0,1 1 1 0 0,-1 0-1 0 0,0-1 0 0 0,1 1 0 0 0,-1-1 1 0 0,1 1-1 0 0,-1 0 0 0 0,1-4 1 0 0,-1 4 23 0 0,1-1 0 0 0,0 1 0 0 0,-1-1 0 0 0,1 1 0 0 0,-1-1 0 0 0,1 1 0 0 0,-1-1 0 0 0,0 1 0 0 0,1 0 0 0 0,-1-1 0 0 0,0 1 0 0 0,0 0 0 0 0,0 0 0 0 0,0 0-1 0 0,-2-2 1 0 0,-3-9 1293 0 0,6 11-1276 0 0,0 1 0 0 0,0 0 1 0 0,-1-1-1 0 0,1 1 0 0 0,0 0 0 0 0,0-1 0 0 0,0 1 0 0 0,0 0 1 0 0,0-1-1 0 0,0 1 0 0 0,0-1 0 0 0,-1 1 0 0 0,1 0 0 0 0,0 0 1 0 0,0-1-1 0 0,-1 1 0 0 0,1 0 0 0 0,0-1 0 0 0,0 1 0 0 0,-1 0 1 0 0,1 0-1 0 0,0-1 0 0 0,-1 1 0 0 0,1 0 0 0 0,0 0 0 0 0,-1 0 1 0 0,1 0-1 0 0,0-1 0 0 0,-1 1 0 0 0,1 0 0 0 0,0 0 0 0 0,-1 0 1 0 0,1 0-1 0 0,0 0 0 0 0,-1 0 0 0 0,1 0 0 0 0,-1 0 0 0 0,1 0 1 0 0,0 0-1 0 0,-12-5 10286 0 0,20 4-10106 0 0,-5 0-19 0 0,1 1-1 0 0,-1-1 1 0 0,0 0-1 0 0,1 0 1 0 0,-1-1-1 0 0,0 1 0 0 0,0-1 1 0 0,0 1-1 0 0,0-1 1 0 0,0 0-1 0 0,-1 0 1 0 0,1 0-1 0 0,-1 0 1 0 0,1-1-1 0 0,3-4 1 0 0,-3 4-154 0 0,1 0 0 0 0,0 0-1 0 0,-1 1 1 0 0,1-1 0 0 0,0 1 0 0 0,0-1 0 0 0,1 1 0 0 0,4-1 0 0 0,10-6 109 0 0,2-2-79 0 0,1 1-1 0 0,0 1 1 0 0,28-8-1 0 0,34-14-155 0 0,-38 19-225 0 0,-42 11 209 0 0,1 0 0 0 0,-1 0-1 0 0,1 0 1 0 0,-1 0-1 0 0,1-1 1 0 0,-1 1-1 0 0,0-1 1 0 0,0 0-1 0 0,0-1 1 0 0,5-2 0 0 0,-8 4 42 0 0,1 0 1 0 0,0-1 0 0 0,0 1-1 0 0,0 0 1 0 0,0 1 0 0 0,0-1-1 0 0,0 0 1 0 0,0 1 0 0 0,0-1-1 0 0,0 1 1 0 0,3-1 0 0 0,-3 1 0 0 0,0 0 0 0 0,0-1 0 0 0,0 1 0 0 0,-1-1 1 0 0,1 1-1 0 0,0-1 0 0 0,0 1 0 0 0,-1-1 0 0 0,1 0 0 0 0,0 0 0 0 0,-1 0 1 0 0,1 0-1 0 0,-1 0 0 0 0,3-2 0 0 0,3-2-162 0 0,0 1 0 0 0,0-1-1 0 0,0 2 1 0 0,1-1 0 0 0,-1 1 0 0 0,1 0-1 0 0,12-2 1 0 0,15-6-158 0 0,-24 7 358 0 0,1 1 0 0 0,-1 1 0 0 0,1 0 1 0 0,23-1-1 0 0,-33 3 15 0 0,-1 0 1 0 0,0 0 0 0 0,1 0-1 0 0,-1 0 1 0 0,0 0 0 0 0,1 1-1 0 0,-1-1 1 0 0,0 0 0 0 0,1 1-1 0 0,-1-1 1 0 0,0 1 0 0 0,0-1-1 0 0,1 1 1 0 0,-1 0 0 0 0,0-1-1 0 0,0 1 1 0 0,0 0 0 0 0,0 0-1 0 0,0 0 1 0 0,0 0 0 0 0,0 0-1 0 0,0 0 1 0 0,0 0-1 0 0,-1 0 1 0 0,2 1 0 0 0,6 34 688 0 0,-3-7-233 0 0,2 32 259 0 0,-5-29-488 0 0,1-16-82 0 0,-2 1 1 0 0,0 1 0 0 0,-1 17 0 0 0,-1-24-78 0 0,1 0 1 0 0,0 0-1 0 0,1 0 0 0 0,0 0 1 0 0,1 0-1 0 0,3 12 1 0 0,-3-16-30 0 0,-1 0 1 0 0,0-1 0 0 0,0 1 0 0 0,-1 0 0 0 0,0 0 0 0 0,0 0 0 0 0,-1 10 0 0 0,0-13-26 0 0,0 0-1 0 0,0 1 1 0 0,1-1 0 0 0,0 0 0 0 0,0 0-1 0 0,0 1 1 0 0,1-1 0 0 0,-1 0 0 0 0,1 0-1 0 0,0 0 1 0 0,0 0 0 0 0,0 0 0 0 0,1 0-1 0 0,-1 0 1 0 0,1 0 0 0 0,0 0 0 0 0,0 0-1 0 0,3 3 1 0 0,5 9 138 0 0,-10-15-156 0 0,0 0 0 0 0,1 0 1 0 0,-1 0-1 0 0,0 0 0 0 0,1 0 0 0 0,-1 0 0 0 0,1-1 1 0 0,-1 1-1 0 0,1 0 0 0 0,0 0 0 0 0,-1-1 0 0 0,1 1 1 0 0,0 0-1 0 0,0-1 0 0 0,-1 1 0 0 0,1 0 0 0 0,0-1 1 0 0,0 1-1 0 0,0-1 0 0 0,1 1 0 0 0,13 9 230 0 0,-14-9-224 0 0,0 0-1 0 0,0 0 0 0 0,0 0 1 0 0,1 0-1 0 0,-1-1 0 0 0,0 1 1 0 0,0 0-1 0 0,1-1 1 0 0,-1 1-1 0 0,0-1 0 0 0,1 1 1 0 0,-1-1-1 0 0,0 1 0 0 0,1-1 1 0 0,-1 0-1 0 0,0 0 0 0 0,1 0 1 0 0,1 0-1 0 0,13 1 112 0 0,-11 0-68 0 0,-1 0 1 0 0,1-1-1 0 0,0 0 0 0 0,0 0 1 0 0,0 0-1 0 0,0 0 1 0 0,-1-1-1 0 0,1 1 0 0 0,0-1 1 0 0,0-1-1 0 0,-1 1 0 0 0,1-1 1 0 0,-1 1-1 0 0,6-4 1 0 0,-7 2-24 0 0,0 0 1 0 0,0 0-1 0 0,0 1 1 0 0,0-1 0 0 0,1 1-1 0 0,-1 0 1 0 0,1 0 0 0 0,6-3-1 0 0,-5 3 13 0 0,0-1-1 0 0,0 1 1 0 0,-1-1 0 0 0,1 0-1 0 0,-1 0 1 0 0,0 0 0 0 0,7-7-1 0 0,57-63 412 0 0,-63 65-374 0 0,0-1 0 0 0,-1 0 0 0 0,0 0 1 0 0,0 0-1 0 0,-1 0 0 0 0,2-12 0 0 0,-5 20-83 0 0,14-48 295 0 0,-5 27-129 0 0,-6 7-80 0 0,0 0 0 0 0,-1 0 0 0 0,-1 0 0 0 0,0-1-1 0 0,-1 1 1 0 0,-1 0 0 0 0,0 0 0 0 0,-1-1 0 0 0,-4-16-1 0 0,-4 1 31 0 0,-1 0 0 0 0,-18-34-1 0 0,23 58-106 0 0,-1 0-1 0 0,1 0 1 0 0,-2 0-1 0 0,1 1 1 0 0,-1 0-1 0 0,-9-5 0 0 0,7 7-29 0 0,0 1 0 0 0,1 1 0 0 0,-1-1-1 0 0,0 2 1 0 0,-14-2 0 0 0,20 3-23 0 0,0-1 0 0 0,1 1 0 0 0,-1 0 0 0 0,0 0-1 0 0,0 0 1 0 0,1 0 0 0 0,-1 1 0 0 0,0 0 0 0 0,1-1 0 0 0,-1 1 0 0 0,0 1 0 0 0,1-1-1 0 0,-1 0 1 0 0,1 1 0 0 0,0 0 0 0 0,-1 0 0 0 0,1 0 0 0 0,-4 3 0 0 0,4-1-36 0 0,0-1 0 0 0,0 0 0 0 0,0 0 1 0 0,0 0-1 0 0,0 0 0 0 0,-1 0 0 0 0,-5 3 0 0 0,4-3-166 0 0,0 0 0 0 0,0 1-1 0 0,0 0 1 0 0,1 0-1 0 0,-1 0 1 0 0,-5 8-1 0 0,-58 65-4240 0 0,52-62 1230 0 0,-1-1-1 0 0,-1-1 1 0 0,-29 17 0 0 0,13-9-1721 0 0,22-8 944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104 100 3520 0 0,'-43'2'8362'0'0,"3"8"-5187"0"0,40-9-3116 0 0,-1-1 1 0 0,1 0 0 0 0,-1 1-1 0 0,0-1 1 0 0,1 0-1 0 0,-1 0 1 0 0,1 1-1 0 0,-1-1 1 0 0,0 0-1 0 0,1 0 1 0 0,-1 0 0 0 0,0 0-1 0 0,1 0 1 0 0,-1 0-1 0 0,1 0 1 0 0,-1 0-1 0 0,0 0 1 0 0,1 0-1 0 0,-1 0 1 0 0,0 0 0 0 0,1-1-1 0 0,-1 1 1 0 0,1 0-1 0 0,-1 0 1 0 0,0-1-1 0 0,1 1 1 0 0,-1 0 0 0 0,1-1-1 0 0,-1 1 1 0 0,1-1-1 0 0,-1 1 1 0 0,0-1-1 0 0,1 1-46 0 0,0-1 0 0 0,0 1 0 0 0,0 0 0 0 0,0 0-1 0 0,0-1 1 0 0,0 1 0 0 0,0 0 0 0 0,0-1 0 0 0,-1 1 0 0 0,1 0-1 0 0,0-1 1 0 0,0 1 0 0 0,1 0 0 0 0,-1-1 0 0 0,0 1-1 0 0,0 0 1 0 0,0 0 0 0 0,0-1 0 0 0,0 1 0 0 0,0 0 0 0 0,0-1-1 0 0,0 1 1 0 0,0 0 0 0 0,1 0 0 0 0,-1-1 0 0 0,0 1-1 0 0,0 0 1 0 0,0 0 0 0 0,1-1 0 0 0,-1 1 0 0 0,0 0 0 0 0,0 0-1 0 0,1 0 1 0 0,-1 0 0 0 0,0-1 0 0 0,0 1 0 0 0,1 0-1 0 0,-1 0 1 0 0,0 0 0 0 0,1 0 0 0 0,-1 0 0 0 0,0 0 0 0 0,0 0-1 0 0,1 0 1 0 0,-1 0 0 0 0,0 0 0 0 0,1 0 0 0 0,-1 0-1 0 0,0 0 1 0 0,1 0 0 0 0,-1 0 0 0 0,0 0 0 0 0,0 0 0 0 0,1 0-1 0 0,3-1 41 0 0,0-1-1 0 0,0 1 0 0 0,0-1 0 0 0,0 0 0 0 0,-1 0 0 0 0,1 0 0 0 0,0-1 1 0 0,-1 1-1 0 0,0-1 0 0 0,4-3 0 0 0,37-24 669 0 0,-14 18-453 0 0,-19 7-72 0 0,0 0-1 0 0,0 1 1 0 0,1 0-1 0 0,0 1 1 0 0,0 0-1 0 0,0 1 1 0 0,21-1-1 0 0,-7 2-7 0 0,-5 0 10 0 0,0 1 0 0 0,31 3 1 0 0,-49-3-172 0 0,1 1 0 0 0,-1-1 1 0 0,1 1-1 0 0,-1-1 1 0 0,0 1-1 0 0,1 0 1 0 0,-1 1-1 0 0,0-1 0 0 0,0 0 1 0 0,0 1-1 0 0,0 0 1 0 0,0 0-1 0 0,0-1 1 0 0,-1 2-1 0 0,1-1 0 0 0,-1 0 1 0 0,1 1-1 0 0,-1-1 1 0 0,0 1-1 0 0,0-1 0 0 0,0 1 1 0 0,2 4-1 0 0,0 4 83 0 0,-1 0-1 0 0,0 1 1 0 0,-1 0-1 0 0,0-1 1 0 0,-1 1-1 0 0,-1 22 1 0 0,-3-25-83 0 0,-1-1 0 0 0,0 0 0 0 0,0 0 0 0 0,-1 0-1 0 0,0 0 1 0 0,-1-1 0 0 0,-10 12 0 0 0,15-18-29 0 0,-10 18 19 0 0,10-16-17 0 0,0-1 0 0 0,0 1 0 0 0,0-1 0 0 0,0 0 0 0 0,-1 1 0 0 0,1-1 0 0 0,-1 0 0 0 0,1 0 0 0 0,-1 0 0 0 0,0 0 1 0 0,0 0-1 0 0,0 0 0 0 0,0-1 0 0 0,-4 4 0 0 0,5-5 0 0 0,1 0 0 0 0,0 0 0 0 0,-1 0 0 0 0,1 0 0 0 0,-1 0 0 0 0,1 0 1 0 0,0 0-1 0 0,-1 0 0 0 0,1 0 0 0 0,0 1 0 0 0,-1-1 0 0 0,1 0 0 0 0,0 0 1 0 0,-1 1-1 0 0,1-1 0 0 0,0 0 0 0 0,0 0 0 0 0,-1 1 0 0 0,1-1 0 0 0,0 0 1 0 0,0 1-1 0 0,-1-1 0 0 0,1 0 0 0 0,0 1 0 0 0,0-1 0 0 0,0 0 0 0 0,0 1 1 0 0,0-1-1 0 0,-1 0 0 0 0,1 1 0 0 0,0-1 0 0 0,0 0 0 0 0,0 1 0 0 0,0-1 0 0 0,0 1 1 0 0,0-1-1 0 0,0 0 0 0 0,0 1 0 0 0,0-1 0 0 0,1 1 0 0 0,-1-1 0 0 0,0 0 1 0 0,0 1-1 0 0,0-1 0 0 0,0 0 0 0 0,0 1 0 0 0,1-1 0 0 0,-1 0 0 0 0,0 1 1 0 0,0-1-1 0 0,1 0 0 0 0,-1 0 0 0 0,0 1 0 0 0,0-1 0 0 0,1 0 0 0 0,-1 0 1 0 0,0 1-1 0 0,1-1 0 0 0,-1 0 0 0 0,0 0 0 0 0,1 0 0 0 0,-1 1 0 0 0,0-1 1 0 0,1 0-1 0 0,32 13 68 0 0,4 1 145 0 0,0 1 0 0 0,-2 1 0 0 0,1 3 0 0 0,39 27 0 0 0,19 29 922 0 0,-87-68-966 0 0,0 1 1 0 0,-1 0-1 0 0,0 0 1 0 0,0 0-1 0 0,-1 1 1 0 0,0 0-1 0 0,-1 0 1 0 0,0 0-1 0 0,0 1 1 0 0,-1-1-1 0 0,0 1 1 0 0,0 0-1 0 0,-1 0 1 0 0,1 19-1 0 0,-3-23-84 0 0,-1 0-1 0 0,1 0 0 0 0,-1-1 0 0 0,0 1 0 0 0,-1 0 0 0 0,1-1 0 0 0,-1 1 1 0 0,0-1-1 0 0,-1 1 0 0 0,1-1 0 0 0,-1 0 0 0 0,0 0 0 0 0,0 0 0 0 0,-1 0 1 0 0,0-1-1 0 0,1 0 0 0 0,-2 1 0 0 0,-7 6 0 0 0,-12 14 20 0 0,21-22-89 0 0,1 0-16 0 0,0 0 0 0 0,0-1 1 0 0,0 1-1 0 0,-1-1 0 0 0,1 1 1 0 0,-1-1-1 0 0,1 0 0 0 0,-1 0 1 0 0,0 0-1 0 0,0 0 0 0 0,0-1 1 0 0,0 1-1 0 0,0-1 0 0 0,0 0 1 0 0,-7 2-1 0 0,-46 15-136 0 0,50-14-176 0 0,-1-2 0 0 0,0 1 0 0 0,0-1 0 0 0,0 0 0 0 0,0 0 0 0 0,0 0 1 0 0,0-1-1 0 0,-11 0 0 0 0,17-1 54 0 0,-1-1 1 0 0,0 1-1 0 0,1 0 1 0 0,-1-1-1 0 0,1 1 1 0 0,-1-1-1 0 0,0 1 1 0 0,1-1-1 0 0,-1 0 1 0 0,1 0-1 0 0,0 0 1 0 0,-1 0-1 0 0,1 0 1 0 0,0 0-1 0 0,-1 0 1 0 0,1 0-1 0 0,0 0 1 0 0,0 0-1 0 0,0-1 1 0 0,0 1-1 0 0,0-1 1 0 0,0 1-1 0 0,1-1 1 0 0,-1 1-1 0 0,0-1 1 0 0,1 1-1 0 0,-1-1 1 0 0,1 1-1 0 0,-1-1 1 0 0,1 0-1 0 0,0 1 1 0 0,0-4-1 0 0,-1 0-639 0 0,1 0 0 0 0,-1-1-1 0 0,2 1 1 0 0,-1 0 0 0 0,0-1-1 0 0,1 1 1 0 0,0 0 0 0 0,0 0 0 0 0,1 0-1 0 0,0 0 1 0 0,2-6 0 0 0,5-13-4438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387 298 4392 0 0,'0'0'2852'0'0,"-27"4"4396"0"0,17 8-4522 0 0,8-11-2607 0 0,1-1-1 0 0,0 1 1 0 0,0 0-1 0 0,0 0 1 0 0,-1 0-1 0 0,1 0 1 0 0,0 1-1 0 0,0-1 1 0 0,1 0-1 0 0,-1 0 1 0 0,0 0-1 0 0,0 1 1 0 0,1-1-1 0 0,-1 1 1 0 0,0-1-1 0 0,1 0 1 0 0,-1 3-1 0 0,0-1 19 0 0,1 0-1 0 0,-1 0 0 0 0,0-1 1 0 0,0 1-1 0 0,0 0 0 0 0,-1-1 0 0 0,1 1 1 0 0,-1-1-1 0 0,-2 4 0 0 0,-15 32 811 0 0,9-13-685 0 0,8-19-206 0 0,-1-1 1 0 0,1 0-1 0 0,0 0 0 0 0,1 1 1 0 0,-1-1-1 0 0,1 1 0 0 0,0-1 1 0 0,0 7-1 0 0,-8 82 400 0 0,5-41-370 0 0,2-42-61 0 0,1 1 1 0 0,0-1 0 0 0,0 1 0 0 0,2-1-1 0 0,-1 0 1 0 0,1 1 0 0 0,1-1 0 0 0,3 12-1 0 0,4 9 80 0 0,-9-28-103 0 0,1 0 1 0 0,-1-1-1 0 0,1 1 0 0 0,0 0 1 0 0,0-1-1 0 0,0 1 0 0 0,1-1 0 0 0,-1 0 1 0 0,1 1-1 0 0,0-1 0 0 0,0 0 1 0 0,0 0-1 0 0,0 0 0 0 0,1 0 0 0 0,-1-1 1 0 0,1 1-1 0 0,0 0 0 0 0,-1-1 1 0 0,6 4-1 0 0,28 15-7 0 0,-28-15 41 0 0,0-1 1 0 0,1 0 0 0 0,0 0 0 0 0,0 0-1 0 0,0-1 1 0 0,1-1 0 0 0,-1 0 0 0 0,18 4-1 0 0,0-4 58 0 0,-14-1-49 0 0,1 0 0 0 0,-1-2-1 0 0,1 1 1 0 0,-1-2-1 0 0,23-2 1 0 0,-31 2-37 0 0,-1 0 1 0 0,1 0 0 0 0,0 0-1 0 0,0-1 1 0 0,0 0 0 0 0,-1 0-1 0 0,1 0 1 0 0,-1 0 0 0 0,8-6-1 0 0,-9 6 13 0 0,1 0-1 0 0,-1 0 0 0 0,0-1 1 0 0,0 1-1 0 0,0-1 0 0 0,0 1 1 0 0,-1-1-1 0 0,1 0 0 0 0,-1 0 1 0 0,1 0-1 0 0,-1-1 0 0 0,0 1 1 0 0,-1-1-1 0 0,1 1 0 0 0,0-1 1 0 0,-1 1-1 0 0,0-1 0 0 0,0 0 1 0 0,0 0-1 0 0,0 1 1 0 0,-1-1-1 0 0,1 0 0 0 0,-1 0 1 0 0,0 0-1 0 0,0 0 0 0 0,-1-7 1 0 0,1 9-2 0 0,0 0 1 0 0,1-1-1 0 0,-1 1 0 0 0,0-1 1 0 0,0 1-1 0 0,0-1 1 0 0,-1 0-1 0 0,1 1 1 0 0,0 0-1 0 0,-1-1 1 0 0,0 1-1 0 0,0-1 1 0 0,1 1-1 0 0,-1 0 1 0 0,-1-1-1 0 0,1 1 1 0 0,0 0-1 0 0,0 0 1 0 0,-1 0-1 0 0,0 0 1 0 0,1 0-1 0 0,-1 0 0 0 0,0 1 1 0 0,0-1-1 0 0,0 0 1 0 0,0 1-1 0 0,0-1 1 0 0,0 1-1 0 0,0 0 1 0 0,0 0-1 0 0,-1 0 1 0 0,-2-1-1 0 0,2 0 5 0 0,-1 0 0 0 0,1 0 0 0 0,0 0 1 0 0,0-1-1 0 0,0 1 0 0 0,0-1 0 0 0,0 0 0 0 0,-2-3 0 0 0,2 2-9 0 0,-1 1 0 0 0,0-1 0 0 0,1 1-1 0 0,-1-1 1 0 0,0 1 0 0 0,0 0 0 0 0,-1 1 0 0 0,1-1 0 0 0,-8-2 0 0 0,9 3-10 0 0,0 1 0 0 0,0-1 0 0 0,0 0 1 0 0,1 1-1 0 0,-1-1 0 0 0,0 0 1 0 0,1-1-1 0 0,-1 1 0 0 0,-3-5 0 0 0,-13-11 19 0 0,-25-12 14 0 0,31 22-36 0 0,0 0 1 0 0,1 0 0 0 0,-18-17 0 0 0,14 9-18 0 0,-1 2 0 0 0,-1 0 0 0 0,0 0 1 0 0,-30-15-1 0 0,25 15 34 0 0,1 0 0 0 0,-23-20 0 0 0,-7 0 25 0 0,34 10-60 0 0,8 15 1 0 0,0 1 1 0 0,-1 1 0 0 0,0 0 0 0 0,-16-8 0 0 0,26 14 14 0 0,0 1 0 0 0,0-1 0 0 0,0 1-1 0 0,0-1 1 0 0,0 0 0 0 0,0 0 0 0 0,0 1 0 0 0,0-1 0 0 0,0 0 0 0 0,0 0 0 0 0,0 0 0 0 0,1 0-1 0 0,-1 0 1 0 0,0 0 0 0 0,1 0 0 0 0,-1 0 0 0 0,1 0 0 0 0,-1-1 0 0 0,1 1 0 0 0,-1 0 0 0 0,1 0-1 0 0,0 0 1 0 0,0-1 0 0 0,-1 0 0 0 0,1 0 1 0 0,0 0 1 0 0,-1 0-1 0 0,1 1 1 0 0,0-1-1 0 0,-1 0 1 0 0,0 1-1 0 0,1-1 1 0 0,-1 1-1 0 0,0-1 0 0 0,0 1 1 0 0,0-1-1 0 0,0 1 1 0 0,-2-2-1 0 0,0-2 0 0 0,0 1-1 0 0,1-1 0 0 0,-1 1 1 0 0,1-1-1 0 0,0 0 1 0 0,0 0-1 0 0,1 0 0 0 0,-1 0 1 0 0,1 0-1 0 0,0 0 0 0 0,0 0 1 0 0,1-1-1 0 0,0 1 1 0 0,0 0-1 0 0,1-9 0 0 0,-1 8 8 0 0,2 0-12 0 0,0 0 0 0 0,0 1 0 0 0,0-1 0 0 0,1 1 0 0 0,0-1 0 0 0,0 1 0 0 0,1 0 1 0 0,-1 0-1 0 0,1 1 0 0 0,8-8 0 0 0,1 5 10 0 0,-10 6 2 0 0,1-1 0 0 0,-1 0 0 0 0,1 0 0 0 0,-1 0 0 0 0,0 0 0 0 0,0-1 0 0 0,0 1 0 0 0,3-4 1 0 0,-5 5-7 0 0,0 0 0 0 0,0 0 0 0 0,0-1 1 0 0,1 1-1 0 0,-1 0 0 0 0,1 0 0 0 0,-1 0 1 0 0,0 1-1 0 0,1-1 0 0 0,-1 0 1 0 0,1 0-1 0 0,0 1 0 0 0,-1-1 0 0 0,1 1 1 0 0,2-1-1 0 0,-2 1 0 0 0,-1 0 0 0 0,1-1 0 0 0,0 1 0 0 0,-1-1 0 0 0,1 1 0 0 0,-1-1 0 0 0,1 0 0 0 0,-1 0 1 0 0,1 1-1 0 0,-1-1 0 0 0,1 0 0 0 0,-1 0 0 0 0,2-3 0 0 0,2 1 10 0 0,0 0 1 0 0,0 1-1 0 0,0-1 1 0 0,1 1-1 0 0,-1 0 1 0 0,1 0-1 0 0,-1 0 0 0 0,11-1 1 0 0,80-7 257 0 0,-88 10-243 0 0,0-1 0 0 0,-1 2-1 0 0,1-1 1 0 0,0 1 0 0 0,0 0 0 0 0,0 0 0 0 0,0 1 0 0 0,-1 0-1 0 0,1 1 1 0 0,7 3 0 0 0,63 64 499 0 0,-74-65-503 0 0,0 1 0 0 0,0-1 1 0 0,-1 1-1 0 0,0 0 0 0 0,0 0 1 0 0,0 1-1 0 0,0-1 0 0 0,2 13 1 0 0,2 1 12 0 0,7 10 2 0 0,-12-26-31 0 0,1 1-1 0 0,-1-1 1 0 0,0 1 0 0 0,0 0 0 0 0,-1 0-1 0 0,1 0 1 0 0,-1 0 0 0 0,0 0 0 0 0,-1 0-1 0 0,1 0 1 0 0,-1 7 0 0 0,0 124-230 0 0,-14-58-871 0 0,5 7-3332 0 0,9-81 3813 0 0,0 0-1 0 0,1 0 1 0 0,-1 1-1 0 0,1-1 0 0 0,-1 0 1 0 0,1 0-1 0 0,0 0 1 0 0,4 8-1 0 0,-5-10 106 0 0,1-1-1 0 0,0 1 1 0 0,1-1-1 0 0,-1 1 1 0 0,0-1-1 0 0,0 0 1 0 0,1 1-1 0 0,-1-1 1 0 0,0 0-1 0 0,1 0 1 0 0,-1 0-1 0 0,1 0 1 0 0,0 0-1 0 0,-1 0 1 0 0,3 0-1 0 0,5 0-4996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16 8288 0 0,'0'0'2572'0'0,"27"-15"9187"0"0,-27 96-8385 0 0,0 41-2567 0 0,0-42-400 0 0,-9 4-60 0 0,7-70-293 0 0,0 1 1 0 0,-2-1-1 0 0,0 0 0 0 0,-1 0 1 0 0,0 0-1 0 0,-1 0 0 0 0,0-1 1 0 0,-14 21-1 0 0,10-16-6 0 0,1 0 0 0 0,1 0 0 0 0,-6 22 0 0 0,11-35-36 0 0,1 1-1 0 0,-2-1 0 0 0,1 1 1 0 0,0-1-1 0 0,-1 0 1 0 0,-5 6-1 0 0,-7 9 8 0 0,-5 1 44 0 0,14-16-45 0 0,6-5-17 0 0,1 1 0 0 0,0-1 0 0 0,-1 0-1 0 0,1 0 1 0 0,0 1 0 0 0,-1-1 0 0 0,1 0 0 0 0,0 1-1 0 0,0-1 1 0 0,0 0 0 0 0,-1 1 0 0 0,1-1-1 0 0,0 0 1 0 0,0 1 0 0 0,0-1 0 0 0,0 1 0 0 0,0-1-1 0 0,0 0 1 0 0,0 1 0 0 0,-1-1 0 0 0,1 1 0 0 0,0-1-1 0 0,0 0 1 0 0,1 1 0 0 0,-1-1 0 0 0,0 1 0 0 0,0-1-1 0 0,0 1 1 0 0,0-1 0 0 0,0 1-1 0 0,0-1 0 0 0,0 0 1 0 0,0 0-1 0 0,0 0 1 0 0,0 1-1 0 0,0-1 0 0 0,1 0 1 0 0,-1 0-1 0 0,0 1 1 0 0,-1-1-1 0 0,1 0 1 0 0,0 0-1 0 0,0 0 0 0 0,0 1 1 0 0,0-1-1 0 0,0 0 1 0 0,0 0-1 0 0,0 0 0 0 0,0 1 1 0 0,0-1-1 0 0,0 0 1 0 0,0 0-1 0 0,-1 0 0 0 0,1 1 1 0 0,0-1-1 0 0,0 0 1 0 0,0 0-1 0 0,0 0 0 0 0,-1 0 1 0 0,1 1-1 0 0,0-1 1 0 0,0 0-1 0 0,0 0 0 0 0,-1 0 1 0 0,1 0-1 0 0,0 0 1 0 0,0 0-1 0 0,0 0 0 0 0,-1 0 1 0 0,1 0-1 0 0,0 0 1 0 0,0 0-1 0 0,-1 0 1 0 0,1 0-1 0 0,0 0 0 0 0,0 0 1 0 0,0 0-1 0 0,-1 0 1 0 0,1 0-1 0 0,0 0 0 0 0,0 0 1 0 0,-1 0-1 0 0,1 0 1 0 0,0 0-1 0 0,0 0 0 0 0,-1-1 1 0 0,-15 3 43 0 0,-4-2 65 0 0,19 0-108 0 0,1-1-1 0 0,-1 1 1 0 0,1 0 0 0 0,-1 0 0 0 0,1 0-1 0 0,0-1 1 0 0,-1 1 0 0 0,1 0 0 0 0,-1 0-1 0 0,1-1 1 0 0,0 1 0 0 0,-1 0 0 0 0,1-1 0 0 0,0 1-1 0 0,0-1 1 0 0,-1 1 0 0 0,1 0 0 0 0,0-1-1 0 0,0 1 1 0 0,-1-1 0 0 0,1 1 0 0 0,0-1-1 0 0,0 1 1 0 0,0 0 0 0 0,0-1 0 0 0,0 1-1 0 0,0-1 1 0 0,-1 1 0 0 0,1-1 0 0 0,0 1-1 0 0,1-2 1 0 0,-1 0-54 0 0,0 2 48 0 0,1 0 0 0 0,0 0 1 0 0,0 0-1 0 0,0-1 0 0 0,-1 1 1 0 0,1 0-1 0 0,0 0 0 0 0,0-1 1 0 0,-1 1-1 0 0,1-1 0 0 0,0 1 1 0 0,-1 0-1 0 0,1-1 0 0 0,0 1 0 0 0,-1-1 1 0 0,1 0-1 0 0,-1 1 0 0 0,1-1 1 0 0,-1 1-1 0 0,1-1 0 0 0,-1 0 1 0 0,2-1-1 0 0,-2 1 6 0 0,0 0 1 0 0,1 1-1 0 0,0-1 0 0 0,-1 0 1 0 0,1 0-1 0 0,-1 1 1 0 0,1-1-1 0 0,0 0 0 0 0,0 1 1 0 0,-1-1-1 0 0,1 0 1 0 0,0 1-1 0 0,0-1 0 0 0,0 1 1 0 0,-1 0-1 0 0,1-1 0 0 0,0 1 1 0 0,0 0-1 0 0,0-1 1 0 0,0 1-1 0 0,0 0 0 0 0,0 0 1 0 0,1 0-1 0 0,10-2-17 0 0,-1 1 1 0 0,0-1-1 0 0,1-1 0 0 0,13-5 1 0 0,-14 5-1 0 0,-1 0 1 0 0,1 0 0 0 0,0 1 0 0 0,15-2-1 0 0,-23 4 10 0 0,1-1 0 0 0,-1 1-1 0 0,1-1 1 0 0,-1 0 0 0 0,0 0-1 0 0,0 0 1 0 0,0-1-1 0 0,1 1 1 0 0,-1-1 0 0 0,0 0-1 0 0,-1 0 1 0 0,1 0 0 0 0,5-4-1 0 0,22-13-560 0 0,-28 18 497 0 0,1 1 0 0 0,-1-1 0 0 0,0 0-1 0 0,1 0 1 0 0,-1-1 0 0 0,0 1-1 0 0,0 0 1 0 0,0-1 0 0 0,0 1-1 0 0,0-1 1 0 0,0 1 0 0 0,0-1 0 0 0,-1 0-1 0 0,1 0 1 0 0,0 0 0 0 0,-1 0-1 0 0,0 0 1 0 0,1 0 0 0 0,-1-1-1 0 0,0 1 1 0 0,0 0 0 0 0,0-1-1 0 0,-1 1 1 0 0,1 0 0 0 0,0-5 0 0 0,2 0-140 0 0,0-1 1 0 0,1 2 0 0 0,-1-1-1 0 0,1 0 1 0 0,0 1 0 0 0,1 0-1 0 0,7-9 1 0 0,-11 14 182 0 0,0 1-1 0 0,0-1 1 0 0,0 0 0 0 0,-1 0-1 0 0,1 0 1 0 0,0 0 0 0 0,-1 0-1 0 0,1 0 1 0 0,0 0-1 0 0,-1 0 1 0 0,1 0 0 0 0,-1 0-1 0 0,0 0 1 0 0,1 0 0 0 0,-1 0-1 0 0,0 0 1 0 0,0 0 0 0 0,1-1-1 0 0,-1 1 1 0 0,0 0 0 0 0,0 0-1 0 0,0 0 1 0 0,-1-3 0 0 0,1 3-23 0 0,0-1-1 0 0,0 1 1 0 0,0-1 0 0 0,0 1 0 0 0,0-1 0 0 0,0 0 0 0 0,0 1 0 0 0,1-1-1 0 0,-1 1 1 0 0,0-1 0 0 0,1 1 0 0 0,0-1 0 0 0,-1 1 0 0 0,1-1 0 0 0,0 1 0 0 0,0 0-1 0 0,1-3 1 0 0,-1 3 34 0 0,0 1 0 0 0,0-1-1 0 0,-1 0 1 0 0,1 0 0 0 0,0 0-1 0 0,-1 0 1 0 0,1 0 0 0 0,-1 0-1 0 0,1 0 1 0 0,-1 0 0 0 0,0 0-1 0 0,1 0 1 0 0,-1-1 0 0 0,0 1-1 0 0,0 0 1 0 0,0 0 0 0 0,1 0-1 0 0,-1 0 1 0 0,0 0 0 0 0,-1-1 0 0 0,1 1-1 0 0,0 0 1 0 0,0 0 0 0 0,-1-1-1 0 0,1 0 6 0 0,0 1-1 0 0,-1 0 1 0 0,1 0 0 0 0,0-1-1 0 0,0 1 1 0 0,0 0-1 0 0,0 0 1 0 0,0-1 0 0 0,0 1-1 0 0,0 0 1 0 0,0 0-1 0 0,1-1 1 0 0,-1 1 0 0 0,0 0-1 0 0,1 0 1 0 0,-1 0 0 0 0,1-1-1 0 0,0 1 1 0 0,0-1-1 0 0,2-6 31 0 0,0 0-1 0 0,-1 0 1 0 0,0 0-1 0 0,0 0 1 0 0,-1 0 0 0 0,0 0-1 0 0,-1-1 1 0 0,0 1-1 0 0,0 0 1 0 0,-2-11-1 0 0,2-7 592 0 0,0 24 836 0 0,-1 2-1404 0 0,1 0 0 0 0,0-1 0 0 0,0 1 0 0 0,0 0 0 0 0,0 0 0 0 0,0 0 0 0 0,-1-1 0 0 0,1 1 0 0 0,0 0 0 0 0,0 0 0 0 0,0 0 0 0 0,-1 0 0 0 0,1 0 0 0 0,0-1 0 0 0,0 1 0 0 0,0 0 0 0 0,-1 0 0 0 0,1 0 0 0 0,0 0 0 0 0,0 0 0 0 0,-1 0 0 0 0,1 0 0 0 0,0 0 0 0 0,0 0-1 0 0,-1 0 1 0 0,1 0 0 0 0,0 0 0 0 0,0 0 0 0 0,-1 0 0 0 0,1 0 0 0 0,0 0 0 0 0,0 0 0 0 0,0 0 0 0 0,-1 0 0 0 0,1 0 0 0 0,0 0 0 0 0,0 1 0 0 0,-1-1 0 0 0,1 0 0 0 0,0 0 0 0 0,-4 13 930 0 0,3 20-14 0 0,1-29-709 0 0,0 223 1238 0 0,14-160-1399 0 0,-14-58-98 0 0,1 0-1 0 0,0-1 1 0 0,1 1 0 0 0,4 12-1 0 0,0 2-9 0 0,-3 0-14 0 0,-3-19-68 0 0,1 0 1 0 0,-1 0-1 0 0,1 0 1 0 0,-1 0-1 0 0,1 0 1 0 0,0 0-1 0 0,1 0 1 0 0,-1 0-1 0 0,1 0 1 0 0,0-1-1 0 0,3 7 1 0 0,7 13-1111 0 0,-12-21 1060 0 0,1 0 0 0 0,-1-1 1 0 0,1 1-1 0 0,-1-1 1 0 0,1 1-1 0 0,0 0 1 0 0,0-1-1 0 0,-1 0 1 0 0,1 1-1 0 0,0-1 0 0 0,0 0 1 0 0,0 1-1 0 0,1-1 1 0 0,-1 0-1 0 0,2 2 1 0 0,0-2-150 0 0,0-1 1 0 0,-1 1 0 0 0,1-1-1 0 0,0 1 1 0 0,-1-1-1 0 0,1 0 1 0 0,0 0 0 0 0,0 0-1 0 0,-1 0 1 0 0,1-1 0 0 0,0 1-1 0 0,0-1 1 0 0,-1 0 0 0 0,1 1-1 0 0,0-1 1 0 0,-1 0 0 0 0,1-1-1 0 0,-1 1 1 0 0,0 0 0 0 0,1-1-1 0 0,1-1 1 0 0,18-9-1107 0 0,-21 12 1318 0 0,1-1 1 0 0,-1 0-1 0 0,0 1 0 0 0,0-1 0 0 0,0 0 1 0 0,0 0-1 0 0,0 0 0 0 0,0 0 1 0 0,0 0-1 0 0,0 0 0 0 0,0 0 0 0 0,0 0 1 0 0,0 0-1 0 0,-1-1 0 0 0,1 1 0 0 0,-1 0 1 0 0,1-1-1 0 0,-1 1 0 0 0,1 0 0 0 0,0-3 1 0 0,5-9-554 0 0,9 1-211 0 0,-13 11 742 0 0,-1 0 0 0 0,1-1 0 0 0,0 1 0 0 0,0-1 0 0 0,-1 1 0 0 0,1-1 0 0 0,-1 0 0 0 0,1 1 0 0 0,-1-1 0 0 0,0 0 0 0 0,0 0 0 0 0,0 0 0 0 0,1-3 0 0 0,5-6-591 0 0,-1 0 0 0 0,1 1 0 0 0,1 0 1 0 0,0 0-1 0 0,0 0 0 0 0,19-15 0 0 0,-21 19 54 0 0,11-9-3697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80 1904 0 0,'-2'6'2697'0'0,"-3"-16"1577"0"0,-1-16 1813 0 0,6 23-5843 0 0,0 2-139 0 0,0 1-1 0 0,0-1 0 0 0,1 0 0 0 0,-1 0 0 0 0,0 1 1 0 0,0-1-1 0 0,0 0 0 0 0,0 0 0 0 0,0 1 0 0 0,0-1 1 0 0,0 0-1 0 0,0 0 0 0 0,0 1 0 0 0,0-1 1 0 0,-1 0-1 0 0,1 0 0 0 0,0 1 0 0 0,-1-1 0 0 0,1 0 1 0 0,0 0-1 0 0,-1 1 0 0 0,1-1 0 0 0,-1 1 0 0 0,1-1 1 0 0,-1 0-1 0 0,1 1 0 0 0,-1-1 0 0 0,1 1 0 0 0,-1-1 1 0 0,1 1-1 0 0,-1-1 0 0 0,0 1 0 0 0,1 0 0 0 0,-1-1 1 0 0,0 1-1 0 0,0-1 0 0 0,-9-8 3653 0 0,10 9-3704 0 0,0-1 0 0 0,0 1 0 0 0,0-1 0 0 0,-1 1 0 0 0,1-1-1 0 0,0 1 1 0 0,0 0 0 0 0,0-1 0 0 0,-1 1 0 0 0,1 0 0 0 0,0-1 0 0 0,-1 1 0 0 0,1 0 0 0 0,0-1 0 0 0,-1 1 0 0 0,1 0-1 0 0,0 0 1 0 0,-1-1 0 0 0,1 1 0 0 0,-1 0 0 0 0,1 0 0 0 0,0 0 0 0 0,-1-1 0 0 0,1 1 0 0 0,-1 0 0 0 0,1 0 0 0 0,-1 0 0 0 0,1 0-1 0 0,0 0 1 0 0,-2 0 0 0 0,-28-2 2079 0 0,24 1-1984 0 0,0 0 1 0 0,0 0-1 0 0,1 1 0 0 0,-1 0 0 0 0,0 0 0 0 0,0 0 0 0 0,0 1 1 0 0,1 0-1 0 0,-1 0 0 0 0,0 0 0 0 0,1 1 0 0 0,-1-1 0 0 0,1 2 1 0 0,-7 2-1 0 0,-12 11 96 0 0,18-12-200 0 0,0-1 0 0 0,1 1 0 0 0,-1 0 0 0 0,0 1 0 0 0,1 0 0 0 0,0-1 0 0 0,0 1 0 0 0,1 1 0 0 0,-1-1 0 0 0,1 1 0 0 0,0 0 0 0 0,-3 8 0 0 0,-14 29 118 0 0,15-34-159 0 0,1 1 0 0 0,0-1 0 0 0,1 1-1 0 0,0 0 1 0 0,1 0 0 0 0,0 0 0 0 0,0 1 0 0 0,1-1 0 0 0,-1 17-1 0 0,2 26-1 0 0,0-21-42 0 0,1 0 1 0 0,2 1 0 0 0,6 35 0 0 0,1-35 60 0 0,24 57 0 0 0,-23-49-6 0 0,-10-37-12 0 0,1 1 1 0 0,-1-1 0 0 0,1 0-1 0 0,0 0 1 0 0,0 0-1 0 0,1 0 1 0 0,-1 0-1 0 0,1 0 1 0 0,0 0 0 0 0,0 0-1 0 0,0 0 1 0 0,0-1-1 0 0,1 1 1 0 0,0-1 0 0 0,4 5-1 0 0,-6-7-1 0 0,6 4 0 0 0,0 1 1 0 0,0 1-1 0 0,-1-1 1 0 0,0 1-1 0 0,0 0 1 0 0,0 1 0 0 0,-1-1-1 0 0,8 16 1 0 0,14 30-22 0 0,-25-48-106 0 0,1-1 0 0 0,0 1 1 0 0,0-1-1 0 0,0 1 0 0 0,1-1 0 0 0,-1 0 1 0 0,1-1-1 0 0,0 1 0 0 0,0-1 0 0 0,1 1 1 0 0,-1-1-1 0 0,1-1 0 0 0,-1 1 0 0 0,1 0 1 0 0,0-1-1 0 0,0 0 0 0 0,0 0 1 0 0,0-1-1 0 0,0 1 0 0 0,0-1 0 0 0,1 0 1 0 0,5 0-1 0 0,-8-1-192 0 0,1 0-1 0 0,-1 0 1 0 0,1-1 0 0 0,-1 1 0 0 0,1-1-1 0 0,-1 0 1 0 0,1 0 0 0 0,-1 0 0 0 0,0 0-1 0 0,0-1 1 0 0,1 1 0 0 0,-1-1 0 0 0,0 0-1 0 0,0 0 1 0 0,-1 0 0 0 0,6-5 0 0 0,-2 0-1147 0 0,0 0 1 0 0,0-1 0 0 0,-1 0 0 0 0,7-15-1 0 0,-7 13 377 0 0,1 0-1 0 0,0 0 1 0 0,0 1-1 0 0,12-13 1 0 0,-12 13 296 0 0,0 0 0 0 0,-1 0 1 0 0,0-1-1 0 0,5-13 0 0 0,2 9-841 0 0,12 4-915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65 128 4192 0 0,'0'0'2981'0'0,"-14"6"8073"0"0,10-2-10688 0 0,4 127 3983 0 0,0 63-3618 0 0,0-138-497 0 0,1-53-225 0 0,-1 0 0 0 0,1-1 0 0 0,-1 1 0 0 0,1 0 0 0 0,0 0 0 0 0,0 0-1 0 0,0-1 1 0 0,1 1 0 0 0,-1 0 0 0 0,3 3 0 0 0,-2-4-6 0 0,0 1 0 0 0,-1 0 0 0 0,1 0-1 0 0,-1 0 1 0 0,0 0 0 0 0,1 0 0 0 0,-2 0 0 0 0,1 0 0 0 0,0 0 0 0 0,0 6 0 0 0,-1-9-2 0 0,0 1 1 0 0,0 0 0 0 0,0-1 0 0 0,0 1-1 0 0,0 0 1 0 0,0-1 0 0 0,0 1 0 0 0,0 0 0 0 0,0-1-1 0 0,0 1 1 0 0,1 0 0 0 0,-1-1 0 0 0,0 1-1 0 0,0-1 1 0 0,1 1 0 0 0,-1 0 0 0 0,0-1-1 0 0,1 1 1 0 0,-1-1 0 0 0,1 1 0 0 0,-1-1 0 0 0,1 1-1 0 0,-1-1 1 0 0,1 0 0 0 0,-1 1 0 0 0,1-1-1 0 0,-1 1 1 0 0,1-1 0 0 0,-1 0 0 0 0,1 0 0 0 0,-1 1-1 0 0,1-1 1 0 0,0 0 0 0 0,-1 0 0 0 0,1 0-1 0 0,1 1 1 0 0,-2-2-2 0 0,1 1 0 0 0,-1 0 0 0 0,1-1 0 0 0,-1 1 0 0 0,1-1 0 0 0,-1 1 1 0 0,1-1-1 0 0,-1 1 0 0 0,0-1 0 0 0,1 1 0 0 0,-1-1 0 0 0,0 1 0 0 0,1-1 0 0 0,-1 1 0 0 0,0-1 0 0 0,0 0 0 0 0,1 1 0 0 0,-1-1 0 0 0,0 1 0 0 0,0-1 0 0 0,0 0 0 0 0,0 1 0 0 0,0-1 1 0 0,0 0-1 0 0,0 1 0 0 0,0-1 0 0 0,0 0 0 0 0,0 1 0 0 0,0-1 0 0 0,0 1 0 0 0,0-1 0 0 0,-1 0 0 0 0,1 1 0 0 0,0-1 0 0 0,0 1 0 0 0,-1-1 0 0 0,1 0 0 0 0,0 1 0 0 0,-1-1 0 0 0,1 1 1 0 0,-1-1-1 0 0,-4-9 3 0 0,-26-72 64 0 0,2-15 51 0 0,26 86-96 0 0,1 1 0 0 0,0-1 0 0 0,0 0 1 0 0,1 0-1 0 0,1-13 0 0 0,-3-19 42 0 0,1 30-36 0 0,-2-5 57 0 0,1 0-1 0 0,1-1 1 0 0,1 1-1 0 0,0-1 1 0 0,1 1-1 0 0,1-1 0 0 0,1 1 1 0 0,1-1-1 0 0,0 1 1 0 0,7-18-1 0 0,-9 33-49 0 0,-1 1-1 0 0,1 0 1 0 0,0-1-1 0 0,0 1 0 0 0,1 0 1 0 0,-1 0-1 0 0,0 0 1 0 0,1 0-1 0 0,-1 0 1 0 0,1 0-1 0 0,0 1 1 0 0,-1-1-1 0 0,1 0 0 0 0,0 1 1 0 0,0 0-1 0 0,0-1 1 0 0,0 1-1 0 0,0 0 1 0 0,1 0-1 0 0,-1 0 1 0 0,0 0-1 0 0,0 0 1 0 0,1 1-1 0 0,-1-1 0 0 0,1 1 1 0 0,-1-1-1 0 0,0 1 1 0 0,1 0-1 0 0,-1 0 1 0 0,1 0-1 0 0,-1 0 1 0 0,1 0-1 0 0,-1 1 0 0 0,3 0 1 0 0,3 1 40 0 0,-1 1 1 0 0,1 0 0 0 0,-1 0-1 0 0,0 0 1 0 0,0 1-1 0 0,0 0 1 0 0,-1 1-1 0 0,1-1 1 0 0,9 10-1 0 0,8-1-17 0 0,-22-12-55 0 0,-1-1 1 0 0,1 1 0 0 0,0-1-1 0 0,0 1 1 0 0,-1 0 0 0 0,1 0-1 0 0,-1 0 1 0 0,1 0 0 0 0,-1 0-1 0 0,1 0 1 0 0,-1 0 0 0 0,0 0-1 0 0,1 1 1 0 0,-1-1 0 0 0,1 2-1 0 0,0-1 1 0 0,-1 0-1 0 0,0-1 0 0 0,1 1 0 0 0,0-1 1 0 0,-1 0-1 0 0,1 1 0 0 0,0-1 0 0 0,-1 0 1 0 0,1 0-1 0 0,0 0 0 0 0,3 1 0 0 0,-3-2-1 0 0,0 1 0 0 0,-1 0 0 0 0,1 0 0 0 0,0 0 0 0 0,0 0 0 0 0,0 0-1 0 0,-1 1 1 0 0,1-1 0 0 0,-1 1 0 0 0,1-1 0 0 0,1 3 0 0 0,17 13 43 0 0,-19-17-45 0 0,1 1 0 0 0,-1 0 0 0 0,0-1-1 0 0,0 1 1 0 0,0 0 0 0 0,0 0 0 0 0,0 0 0 0 0,0 0 0 0 0,0 0 0 0 0,0 0 0 0 0,0 0-1 0 0,0 0 1 0 0,0 0 0 0 0,-1 0 0 0 0,1 1 0 0 0,0-1 0 0 0,-1 0 0 0 0,1 2-1 0 0,1 0-4 0 0,-1-1 0 0 0,1 1-1 0 0,-1-1 1 0 0,1 1 0 0 0,0-1-1 0 0,0 0 1 0 0,0 0 0 0 0,1 0 0 0 0,-1 0-1 0 0,0-1 1 0 0,4 3 0 0 0,-3-2 1 0 0,0 0 1 0 0,0 1-1 0 0,0-1 1 0 0,0 1-1 0 0,0 0 1 0 0,-1-1 0 0 0,1 1-1 0 0,3 6 1 0 0,5 10 42 0 0,-8-14-10 0 0,0-1 1 0 0,0 1 0 0 0,0 0-1 0 0,-1 0 1 0 0,0 0 0 0 0,0 0-1 0 0,0 1 1 0 0,0-1 0 0 0,-1 1-1 0 0,1 6 1 0 0,7 119 449 0 0,-10-118-469 0 0,-1 0 0 0 0,-1-1 0 0 0,0 1 1 0 0,0-1-1 0 0,-1 1 0 0 0,-1-1 0 0 0,0 0 0 0 0,-1-1 0 0 0,0 1 1 0 0,-10 13-1 0 0,6-7-178 0 0,8-13 58 0 0,-1-1 0 0 0,1 1 0 0 0,-1-1 0 0 0,0 1-1 0 0,0-1 1 0 0,-7 7 0 0 0,-11 19-898 0 0,20-28 815 0 0,1 0 0 0 0,-1 0-1 0 0,0-1 1 0 0,0 1 0 0 0,0 0-1 0 0,0 0 1 0 0,0-1 0 0 0,0 1-1 0 0,0-1 1 0 0,-1 1 0 0 0,1-1-1 0 0,-1 1 1 0 0,1-1 0 0 0,-1 0-1 0 0,1 0 1 0 0,-1 0 0 0 0,1 0-1 0 0,-1 0 1 0 0,0 0 0 0 0,0 0-1 0 0,0 0 1 0 0,0-1 0 0 0,1 1-1 0 0,-1-1 1 0 0,0 1 0 0 0,0-1-1 0 0,0 0 1 0 0,-4 0 0 0 0,4 0-229 0 0,1-1 1 0 0,-1 0 0 0 0,0 0-1 0 0,0 0 1 0 0,1 0-1 0 0,-1 0 1 0 0,1 0 0 0 0,-1-1-1 0 0,1 1 1 0 0,0-1 0 0 0,-1 1-1 0 0,1-1 1 0 0,0 1-1 0 0,0-1 1 0 0,0 1 0 0 0,0-1-1 0 0,0 0 1 0 0,0 0 0 0 0,0 1-1 0 0,1-1 1 0 0,-1 0-1 0 0,1 0 1 0 0,-1 0 0 0 0,1 0-1 0 0,0 0 1 0 0,0-2 0 0 0,-7-52-3399 0 0,7 54 3673 0 0,0-1-1 0 0,0 0 1 0 0,1 1 0 0 0,-1-1 0 0 0,0 0 0 0 0,1 1-1 0 0,0-1 1 0 0,-1 1 0 0 0,1-1 0 0 0,0 1 0 0 0,0-1-1 0 0,2-2 1 0 0,6-15-1104 0 0,0-10-924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83 252 1600 0 0,'0'0'2275'0'0,"23"4"9224"0"0,-21 4-10760 0 0,0 1 0 0 0,0 0 0 0 0,-1 0-1 0 0,0 0 1 0 0,-1 0 0 0 0,0 0 0 0 0,0 0 0 0 0,-2 10 0 0 0,0 21 391 0 0,4-5-834 0 0,2-1-1 0 0,2 0 1 0 0,12 45 0 0 0,-6-30-254 0 0,-5-23-104 0 0,19 44-1 0 0,-25-67 48 0 0,33 60-562 0 0,-31-55 225 0 0,-1 0 0 0 0,1-1 0 0 0,1 1 0 0 0,-1-1 0 0 0,10 13-1 0 0,8 20-2218 0 0,-19-13-710 0 0,-2-16-137 0 0,0-16 44 0 0,-8-28 2827 0 0,0 5 486 0 0,-29-101 679 0 0,-4-14 1631 0 0,36 123-1647 0 0,-2-1 0 0 0,0 1 1 0 0,-12-24-1 0 0,8 21 560 0 0,-13-44 0 0 0,13 32 142 0 0,-19-38 1 0 0,14 35-85 0 0,-1 6-254 0 0,14 27-762 0 0,-1-1-1 0 0,1 1 1 0 0,0-1-1 0 0,0 0 1 0 0,1 0 0 0 0,0 0-1 0 0,0 0 1 0 0,0 0-1 0 0,1-1 1 0 0,0 1 0 0 0,-1-7-1 0 0,2 0 14 0 0,-1 8-93 0 0,0 0-1 0 0,1 0 1 0 0,0 0-1 0 0,0 0 1 0 0,1-1-1 0 0,-1 1 1 0 0,1 0 0 0 0,0 0-1 0 0,0 0 1 0 0,3-6-1 0 0,2 3 18 0 0,-4 5-89 0 0,-1 0-1 0 0,2 1 1 0 0,-1-1-1 0 0,0 0 1 0 0,0 1 0 0 0,1-1-1 0 0,-1 1 1 0 0,1 0 0 0 0,0 0-1 0 0,0 0 1 0 0,0 0 0 0 0,0 1-1 0 0,0-1 1 0 0,0 1-1 0 0,0-1 1 0 0,0 1 0 0 0,1 0-1 0 0,-1 0 1 0 0,5 0 0 0 0,-3 0-17 0 0,1 0 1 0 0,0 0-1 0 0,0 1 1 0 0,0 0-1 0 0,0 0 1 0 0,-1 0-1 0 0,1 1 1 0 0,0-1-1 0 0,0 2 1 0 0,0-1-1 0 0,-1 1 1 0 0,1-1-1 0 0,-1 1 1 0 0,1 1-1 0 0,-1-1 1 0 0,0 1-1 0 0,0 0 1 0 0,7 5-1 0 0,13 11 88 0 0,-22-17-113 0 0,0-1 0 0 0,0 1 0 0 0,-1 0 0 0 0,1 0 1 0 0,-1 0-1 0 0,1 0 0 0 0,-1 0 0 0 0,0 0 0 0 0,0 1 0 0 0,0-1 1 0 0,0 1-1 0 0,1 2 0 0 0,14 35 42 0 0,-13-28-60 0 0,0 1-1 0 0,2-1 1 0 0,-1 0 0 0 0,15 20 0 0 0,-19-29 14 0 0,1 0 1 0 0,0 0 0 0 0,-1 0 0 0 0,1 0-1 0 0,-1 0 1 0 0,0 0 0 0 0,0 1 0 0 0,0-1-1 0 0,0 0 1 0 0,-1 1 0 0 0,1-1 0 0 0,-1 6 0 0 0,0-4 1 0 0,0-1 0 0 0,1 1 0 0 0,0-1 0 0 0,0 1 0 0 0,0-1 0 0 0,0 1 0 0 0,1-1 0 0 0,-1 0 0 0 0,3 5 0 0 0,0 2-15 0 0,0-1 1 0 0,-1 1 0 0 0,-1 1-1 0 0,0-1 1 0 0,0 0 0 0 0,-1 0-1 0 0,-1 1 1 0 0,0-1 0 0 0,0 0-1 0 0,-3 16 1 0 0,1 19-111 0 0,3-36-55 0 0,-1-1 1 0 0,0 1-1 0 0,-1 0 1 0 0,0-1-1 0 0,0 1 1 0 0,-1-1-1 0 0,0 1 1 0 0,-1-1-1 0 0,0 0 1 0 0,-7 14-1 0 0,9-20 31 0 0,-17 23-2088 0 0,18-26 2070 0 0,-1 1 1 0 0,1-1-1 0 0,-1 1 1 0 0,1-1 0 0 0,-1 1-1 0 0,1-1 1 0 0,-1 0 0 0 0,1 1-1 0 0,-1-1 1 0 0,1 0 0 0 0,-1 1-1 0 0,1-1 1 0 0,-1 0 0 0 0,1 0-1 0 0,-1 0 1 0 0,0 1 0 0 0,1-1-1 0 0,-1 0 1 0 0,1 0 0 0 0,-1 0-1 0 0,0 0 1 0 0,1 0 0 0 0,-1 0-1 0 0,1 0 1 0 0,-1 0 0 0 0,0 0-1 0 0,1-1 1 0 0,-1 1-1 0 0,1 0 1 0 0,-1 0 0 0 0,0 0-1 0 0,1-1 1 0 0,-1 1 0 0 0,1 0-1 0 0,-1-1 1 0 0,1 1 0 0 0,-1 0-1 0 0,1-1 1 0 0,-1 1 0 0 0,1-1-1 0 0,0 1 1 0 0,-1-1 0 0 0,1 1-1 0 0,0-1 1 0 0,-1 1 0 0 0,0-2-1 0 0,0-1-351 0 0,0 0-1 0 0,-1 0 0 0 0,1 0 1 0 0,0 0-1 0 0,1-1 0 0 0,-1 1 1 0 0,0 0-1 0 0,1-1 0 0 0,0-4 1 0 0,-3-22-1722 0 0,-2-6-279 0 0,2-57 1 0 0,3 59 179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3632 0 0,'-8'-2'12042'0'0,"5"3"-10153"0"0,1 0-1677 0 0,1 1-1 0 0,0 0 0 0 0,0 0 0 0 0,-1-1 0 0 0,1 1 0 0 0,0 0 0 0 0,0 0 0 0 0,1 0 0 0 0,-1 0 0 0 0,0 0 0 0 0,1 1 0 0 0,-1-1 0 0 0,1 0 0 0 0,0 0 0 0 0,-1 0 0 0 0,1 0 0 0 0,0 0 1 0 0,1 3-1 0 0,0 58 1202 0 0,0-36-1023 0 0,-1 233 676 0 0,0-259-1065 0 0,0 0 0 0 0,0 0 0 0 0,0-1 0 0 0,0 1 0 0 0,0 0 0 0 0,1-1 0 0 0,-1 1 0 0 0,0 0-1 0 0,1 0 1 0 0,-1-1 0 0 0,0 1 0 0 0,1 0 0 0 0,-1-1 0 0 0,1 1 0 0 0,-1-1 0 0 0,1 1 0 0 0,-1-1 0 0 0,1 1 0 0 0,-1-1-1 0 0,1 1 1 0 0,-1-1 0 0 0,1 1 0 0 0,0-1 0 0 0,-1 0 0 0 0,1 1 0 0 0,0-1 0 0 0,-1 0 0 0 0,1 1 0 0 0,0-1 0 0 0,0 0 0 0 0,-1 0-1 0 0,1 0 1 0 0,0 0 0 0 0,0 0 0 0 0,-1 0 0 0 0,1 0 0 0 0,0 0 0 0 0,0 0 0 0 0,-1 0 0 0 0,1 0 0 0 0,0 0 0 0 0,0-1-1 0 0,-1 1 1 0 0,1 0 0 0 0,0 0 0 0 0,-1-1 0 0 0,2 0 0 0 0,2 0 0 0 0,-1 0 0 0 0,1-1-1 0 0,0 0 1 0 0,-1 1 0 0 0,1-1 0 0 0,-1-1 0 0 0,1 1 0 0 0,-1 0-1 0 0,5-6 1 0 0,14-23-31 0 0,-21 28 33 0 0,1 0-1 0 0,0 0 0 0 0,-1 0 1 0 0,1 0-1 0 0,1 0 1 0 0,-1 1-1 0 0,0-1 1 0 0,1 1-1 0 0,-1 0 0 0 0,1-1 1 0 0,-1 1-1 0 0,7-3 1 0 0,-6 3 2 0 0,1-1 0 0 0,-1 1 1 0 0,0-1-1 0 0,0 0 0 0 0,0 0 1 0 0,0 0-1 0 0,0 0 0 0 0,-1 0 1 0 0,5-7-1 0 0,7-9 56 0 0,12-11 294 0 0,-18 22 571 0 0,-8 8-907 0 0,-1 1 0 0 0,1 0 0 0 0,0-1 0 0 0,0 1 0 0 0,0 0 0 0 0,-1-1 0 0 0,1 1 0 0 0,0 0 0 0 0,0 0 0 0 0,0-1 0 0 0,0 1 0 0 0,0 0 0 0 0,0 0 0 0 0,0-1 0 0 0,1 1 0 0 0,-1 0 0 0 0,0 0 0 0 0,0-1 0 0 0,0 1 0 0 0,1 0 0 0 0,-1-1 0 0 0,0 1 0 0 0,1 0 0 0 0,-1-1 0 0 0,1 1 0 0 0,0 0 0 0 0,0 1 12 0 0,1 1 0 0 0,-1-1 1 0 0,0 0-1 0 0,0 0 1 0 0,0 1-1 0 0,0-1 1 0 0,-1 1-1 0 0,1-1 0 0 0,-1 1 1 0 0,1-1-1 0 0,-1 1 1 0 0,0-1-1 0 0,0 1 1 0 0,0-1-1 0 0,0 1 0 0 0,0 0 1 0 0,-1-1-1 0 0,1 1 1 0 0,-1-1-1 0 0,0 0 1 0 0,1 1-1 0 0,-1-1 1 0 0,0 1-1 0 0,-1-1 0 0 0,-1 4 1 0 0,1 0 29 0 0,1-1 0 0 0,-1 1-1 0 0,2 0 1 0 0,-1 0 0 0 0,0 0 0 0 0,1 0 0 0 0,0 0 0 0 0,1 0 0 0 0,1 9 0 0 0,0 11 162 0 0,-3-7-148 0 0,0-16-68 0 0,1 0-1 0 0,-1 1 1 0 0,1-1 0 0 0,0 0 0 0 0,0 0-1 0 0,0 1 1 0 0,1-1 0 0 0,-1 0-1 0 0,1 0 1 0 0,0 1 0 0 0,-1-1 0 0 0,1 0-1 0 0,1 0 1 0 0,-1 0 0 0 0,0 0-1 0 0,1 0 1 0 0,3 5 0 0 0,13 15 21 0 0,-16-21-46 0 0,-1 1 0 0 0,1 0 0 0 0,0-1 0 0 0,0 1 0 0 0,0-1 0 0 0,0 0 0 0 0,0 0 0 0 0,1 0 0 0 0,-1 0 0 0 0,1 0 0 0 0,-1 0 0 0 0,4 1 0 0 0,9 4-396 0 0,1-1 0 0 0,-1-1 0 0 0,1-1-1 0 0,0 0 1 0 0,28 3 0 0 0,-34-6-886 0 0,1 0 0 0 0,-1-1 1 0 0,1-1-1 0 0,-1 0 0 0 0,1 0 0 0 0,13-4 1 0 0,-21 4 959 0 0,0 0-1 0 0,0 0 1 0 0,0 0 0 0 0,0 0 0 0 0,0-1 0 0 0,0 0 0 0 0,0 1-1 0 0,0-1 1 0 0,-1 0 0 0 0,1 0 0 0 0,-1 0 0 0 0,1-1 0 0 0,-1 1-1 0 0,0 0 1 0 0,0-1 0 0 0,0 0 0 0 0,3-5 0 0 0,15-17-1990 0 0,2 5 1012 0 0,-9 10 835 0 0,-1 0 1 0 0,-1-1 0 0 0,0 0-1 0 0,0-1 1 0 0,-1-1 0 0 0,13-21-1 0 0,-22 33 475 0 0,-1-1 0 0 0,1 1-1 0 0,0-1 1 0 0,-1 1-1 0 0,1-1 1 0 0,0 1 0 0 0,0-1-1 0 0,0 1 1 0 0,0 0 0 0 0,0 0-1 0 0,1-1 1 0 0,-1 1-1 0 0,0 0 1 0 0,1 0 0 0 0,-1 0-1 0 0,0 0 1 0 0,3 0 0 0 0,-2-1 18 0 0,0 1 0 0 0,0 0 0 0 0,0 0 0 0 0,-1-1 0 0 0,1 1 0 0 0,0-1 0 0 0,0 0 0 0 0,-1 1 0 0 0,1-1 0 0 0,-1 0 0 0 0,0 0 0 0 0,2-3 0 0 0,29-1 17756 0 0,-33 7-17395 0 0,-7 13 2040 0 0,7-11-2245 0 0,0 1 1 0 0,1-1 0 0 0,-1 0 0 0 0,1 1 0 0 0,-1-1 0 0 0,1 0 0 0 0,0 1 0 0 0,0-1 0 0 0,0 0-1 0 0,2 6 1 0 0,-1 1 174 0 0,-2 20 145 0 0,0-18-431 0 0,1 0 0 0 0,0 1-1 0 0,1-1 1 0 0,0 1 0 0 0,1-1 0 0 0,3 14 0 0 0,-3 5-111 0 0,-2-28 39 0 0,-1-1 1 0 0,1 0 0 0 0,0 1-1 0 0,0-1 1 0 0,0 0 0 0 0,0 1-1 0 0,0-1 1 0 0,1 1-1 0 0,-1-1 1 0 0,1 0 0 0 0,0 0-1 0 0,-1 1 1 0 0,1-1 0 0 0,0 0-1 0 0,0 0 1 0 0,3 4 0 0 0,-2-3-115 0 0,0 1 1 0 0,0-1-1 0 0,0 1 1 0 0,-1-1-1 0 0,1 1 1 0 0,-1 0-1 0 0,0 0 1 0 0,0-1-1 0 0,0 1 1 0 0,0 0-1 0 0,0 6 1 0 0,-1-5-220 0 0,0-1 0 0 0,1 0 0 0 0,0 0 0 0 0,0 0 1 0 0,0 0-1 0 0,0 0 0 0 0,1 0 0 0 0,0 0 0 0 0,-1 0 0 0 0,1 0 1 0 0,4 5-1 0 0,15 32-7574 0 0,-11-27 3887 0 0,-9-13 3761 0 0,-1 0 1 0 0,1 0-1 0 0,-1 0 0 0 0,1 0 1 0 0,0 0-1 0 0,-1-1 1 0 0,1 1-1 0 0,0 0 0 0 0,0 0 1 0 0,-1-1-1 0 0,1 1 1 0 0,0 0-1 0 0,0-1 0 0 0,0 1 1 0 0,0-1-1 0 0,0 1 1 0 0,0-1-1 0 0,0 1 0 0 0,2-1 1 0 0,7 6-2465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86 118 3872 0 0,'-2'4'10066'0'0,"-5"17"-5041"0"0,12 58 2075 0 0,14 35-5545 0 0,-17-104-1259 0 0,0 49-18 0 0,-2-53-264 0 0,0 0 0 0 0,-1 0-1 0 0,2 0 1 0 0,-1 0 0 0 0,1 0 0 0 0,0 0 0 0 0,0 0 0 0 0,1 0 0 0 0,1 6 0 0 0,1-3-3 0 0,0 1 0 0 0,-1 0 0 0 0,-1 0 0 0 0,0 0 0 0 0,0 0 0 0 0,-1 1 0 0 0,0-1 0 0 0,-1 1 0 0 0,-1 12 0 0 0,1-4 35 0 0,-28-43-105 0 0,21 14 53 0 0,0 0-1 0 0,1-1 1 0 0,0 0-1 0 0,1-1 0 0 0,1 1 1 0 0,-4-14-1 0 0,-5-7 19 0 0,3 7 48 0 0,2-1 0 0 0,1 0 1 0 0,1 0-1 0 0,1 0 0 0 0,-2-32 1 0 0,6 46-61 0 0,-1-4 16 0 0,1 0-1 0 0,1 1 1 0 0,0-1-1 0 0,2 0 1 0 0,-1 1-1 0 0,2-1 1 0 0,0 1-1 0 0,1 0 0 0 0,0 0 1 0 0,1 0-1 0 0,9-17 1 0 0,-7 12 55 0 0,-7 19-69 0 0,0 0 0 0 0,1 0 1 0 0,-1 0-1 0 0,0-1 0 0 0,0 1 0 0 0,1 0 0 0 0,-1 0 0 0 0,1 0 0 0 0,-1 1 1 0 0,0-1-1 0 0,1 0 0 0 0,0 0 0 0 0,-1 0 0 0 0,1 0 0 0 0,0 0 1 0 0,-1 0-1 0 0,1 1 0 0 0,0-1 0 0 0,0 0 0 0 0,0 1 0 0 0,-1-1 1 0 0,1 1-1 0 0,0-1 0 0 0,0 1 0 0 0,0-1 0 0 0,0 1 0 0 0,0-1 1 0 0,0 1-1 0 0,0 0 0 0 0,0 0 0 0 0,0-1 0 0 0,0 1 0 0 0,0 0 1 0 0,1 0-1 0 0,-1 0 0 0 0,0 0 0 0 0,1 1 0 0 0,-1-1 9 0 0,1-1 0 0 0,-1 1 1 0 0,0 0-1 0 0,0 0 0 0 0,1 0 0 0 0,-1-1 0 0 0,0 1 0 0 0,0-1 0 0 0,0 1 0 0 0,0-1 1 0 0,0 1-1 0 0,0-1 0 0 0,0 1 0 0 0,0-1 0 0 0,2-1 0 0 0,9-4 140 0 0,-9 7-139 0 0,-1-1 0 0 0,0 1 0 0 0,1 0 0 0 0,-1 0-1 0 0,0 0 1 0 0,1 0 0 0 0,-1 0 0 0 0,0 0 0 0 0,0 1 0 0 0,0-1-1 0 0,0 1 1 0 0,0-1 0 0 0,-1 1 0 0 0,1 0 0 0 0,0 0-1 0 0,-1 0 1 0 0,1 0 0 0 0,-1 0 0 0 0,0 0 0 0 0,0 0-1 0 0,0 0 1 0 0,0 1 0 0 0,0-1 0 0 0,0 0 0 0 0,1 6 0 0 0,1 2-2 0 0,0 0 1 0 0,-1 0 0 0 0,0 1 0 0 0,-1-1 0 0 0,0 13-1 0 0,-1-19-3 0 0,0 1-1 0 0,-1-1 0 0 0,0 0 1 0 0,0 0-1 0 0,0 1 0 0 0,-1-1 0 0 0,-2 6 1 0 0,2-6-17 0 0,0 0 1 0 0,0 1-1 0 0,1-1 1 0 0,-1 1-1 0 0,1-1 1 0 0,0 1 0 0 0,0 7-1 0 0,1-10 3 0 0,0-1 0 0 0,0 0-1 0 0,0 1 1 0 0,0-1 0 0 0,0 0 0 0 0,0 1 0 0 0,0-1-1 0 0,1 0 1 0 0,-1 0 0 0 0,0 1 0 0 0,1-1-1 0 0,-1 0 1 0 0,1 0 0 0 0,-1 1 0 0 0,1-1 0 0 0,0 0-1 0 0,-1 0 1 0 0,1 0 0 0 0,0 0 0 0 0,0 0 0 0 0,1 1-1 0 0,28 6-53 0 0,-9-5 13 0 0,82 6-3 0 0,-64-3 91 0 0,-27-3-21 0 0,-1 4 36 0 0,-6-2-34 0 0,2-2-7 0 0,-4-3 0 0 0,0 1-1 0 0,-1 0 1 0 0,1 0-1 0 0,0 0 0 0 0,-1 1 1 0 0,0-1-1 0 0,1 1 1 0 0,-1-1-1 0 0,0 1 0 0 0,1 0 1 0 0,-1-1-1 0 0,0 1 1 0 0,0 0-1 0 0,-1 1 1 0 0,1-1-1 0 0,0 0 0 0 0,-1 0 1 0 0,1 1-1 0 0,-1-1 1 0 0,2 6-1 0 0,13 16 194 0 0,-14-21-180 0 0,1 0 0 0 0,-1 0 0 0 0,0 1 0 0 0,0-1 0 0 0,0 0 0 0 0,0 1 0 0 0,-1 0 0 0 0,0-1-1 0 0,1 1 1 0 0,-1 0 0 0 0,0 0 0 0 0,-1 0 0 0 0,1 6 0 0 0,8 86 670 0 0,0 96 410 0 0,-9-190-1100 0 0,-1 1-1 0 0,0 0 1 0 0,0-1-1 0 0,0 1 1 0 0,0-1-1 0 0,0 0 1 0 0,-1 1 0 0 0,1-1-1 0 0,-1 0 1 0 0,1 0-1 0 0,-1 0 1 0 0,0 0-1 0 0,0 0 1 0 0,0 0-1 0 0,0-1 1 0 0,0 1 0 0 0,-3 1-1 0 0,-44 28-51 0 0,42-28 17 0 0,0 0-123 0 0,0-1 0 0 0,0 0-1 0 0,-1 0 1 0 0,1-1 0 0 0,-1 0-1 0 0,1 0 1 0 0,-1-1 0 0 0,1 0-1 0 0,-13-2 1 0 0,-3 2-1238 0 0,20 0 718 0 0,-1-11-2166 0 0,3 9 2546 0 0,1 0 0 0 0,-1 1 1 0 0,0-1-1 0 0,0 0 1 0 0,1 0-1 0 0,0 0 1 0 0,-1 1-1 0 0,1-1 0 0 0,0 0 1 0 0,-1 0-1 0 0,1 0 1 0 0,0 0-1 0 0,1 0 1 0 0,-1 0-1 0 0,0 1 1 0 0,0-1-1 0 0,2-3 0 0 0,-1 2 24 0 0,0 0 0 0 0,0 1 0 0 0,0-1 0 0 0,0 1 0 0 0,0 0 1 0 0,1-1-1 0 0,-1 1 0 0 0,1 0 0 0 0,-1-1 0 0 0,1 1 0 0 0,0 0 0 0 0,0 0 0 0 0,0 1 0 0 0,0-1 0 0 0,1 0 0 0 0,-1 1 0 0 0,0-1 0 0 0,1 1 0 0 0,-1 0 0 0 0,5-2 0 0 0,-6 3 159 0 0,0-1 0 0 0,0 1 1 0 0,0-1-1 0 0,0 1 0 0 0,0-1 1 0 0,0 0-1 0 0,0 1 0 0 0,0-1 1 0 0,0 0-1 0 0,0 0 0 0 0,0 1 0 0 0,0-1 1 0 0,-1 0-1 0 0,1 0 0 0 0,0 0 1 0 0,-1 0-1 0 0,1 0 0 0 0,-1 0 0 0 0,1 0 1 0 0,-1-1-1 0 0,1 1 0 0 0,-1 0 1 0 0,0 0-1 0 0,1-2 0 0 0,4-10-668 0 0,55-48-2586 0 0,-57 57 3212 0 0,1 1-1 0 0,0-1 1 0 0,0 1-1 0 0,-1-1 0 0 0,2 1 1 0 0,-1 0-1 0 0,5-2 0 0 0,10-7-296 0 0,-1-13-362 0 0,3 12 16 0 0,-4-12 161 0 0,-12 20 532 0 0,1 0 1 0 0,0 0 0 0 0,0 0-1 0 0,0 1 1 0 0,1 0-1 0 0,0 0 1 0 0,0 1 0 0 0,10-4-1 0 0,-15 6 85 0 0,-1 1-1 0 0,0-1 1 0 0,0 1-1 0 0,0-1 1 0 0,0 0-1 0 0,0 0 0 0 0,0 1 1 0 0,0-1-1 0 0,0 0 1 0 0,0 0-1 0 0,0 0 1 0 0,0 0-1 0 0,0 0 1 0 0,-1 0-1 0 0,1 0 1 0 0,0-1-1 0 0,-1 1 0 0 0,1 0 1 0 0,-1 0-1 0 0,1 0 1 0 0,-1-3-1 0 0,7-8-127 0 0,10 3-73 0 0,-15 9 185 0 0,0-1 1 0 0,0 1-1 0 0,0-1 1 0 0,0 0-1 0 0,0 0 0 0 0,-1 0 1 0 0,1 0-1 0 0,0 0 1 0 0,0 0-1 0 0,-1-1 1 0 0,1 1-1 0 0,-1-1 0 0 0,1 1 1 0 0,1-3-1 0 0,-2 2 48 0 0,1 0 0 0 0,0 0 0 0 0,0 0-1 0 0,0 0 1 0 0,0 1 0 0 0,0-1 0 0 0,0 0-1 0 0,0 1 1 0 0,5-3 0 0 0,-6 4 11 0 0,1-1 0 0 0,-1 1 0 0 0,0-1-1 0 0,0 1 1 0 0,1-1 0 0 0,-1 0 0 0 0,0 0 0 0 0,0 1 0 0 0,0-1 0 0 0,0 0 0 0 0,0 0 0 0 0,0 0-1 0 0,0 0 1 0 0,-1 0 0 0 0,1 0 0 0 0,0-1 0 0 0,-1 1 0 0 0,1 0 0 0 0,0 0 0 0 0,-1 0 0 0 0,1-2 0 0 0,-1 2-3 0 0,0 0 1 0 0,0 1 0 0 0,0-1-1 0 0,0 0 1 0 0,1 0 0 0 0,-1 1-1 0 0,0-1 1 0 0,0 0 0 0 0,1 0 0 0 0,-1 1-1 0 0,0-1 1 0 0,1 0 0 0 0,-1 1-1 0 0,1-1 1 0 0,-1 0 0 0 0,1 1-1 0 0,-1-1 1 0 0,1 1 0 0 0,-1-1-1 0 0,1 1 1 0 0,-1-1 0 0 0,1 1 0 0 0,0-1-1 0 0,-1 1 1 0 0,1 0 0 0 0,0-1-1 0 0,-1 1 1 0 0,1 0 0 0 0,0 0-1 0 0,1-1 1 0 0,-2 1 15 0 0,1 0 0 0 0,-1 0-1 0 0,1 0 1 0 0,0-1 0 0 0,-1 1 0 0 0,1 0-1 0 0,-1 0 1 0 0,1-1 0 0 0,-1 1-1 0 0,1 0 1 0 0,-1-1 0 0 0,1 1 0 0 0,-1-1-1 0 0,1 1 1 0 0,-1-1 0 0 0,1 1 0 0 0,-1-1-1 0 0,0 1 1 0 0,1-1 0 0 0,-1 1 0 0 0,0-1-1 0 0,1 1 1 0 0,-1-1 0 0 0,0 0 0 0 0,0 1-1 0 0,0-1 1 0 0,1 1 0 0 0,-1-1-1 0 0,0 0 1 0 0,5-9 1725 0 0,-4 9-1517 0 0,0 1 1 0 0,-1-1 0 0 0,1 0 0 0 0,0 1 0 0 0,-1-1 0 0 0,1 1 0 0 0,-1-1-1 0 0,1 0 1 0 0,-1 0 0 0 0,0 1 0 0 0,1-1 0 0 0,-1 0 0 0 0,0 0-1 0 0,1 1 1 0 0,-1-1 0 0 0,0 0 0 0 0,0 0 0 0 0,0 0 0 0 0,0 1-1 0 0,0-1 1 0 0,0 0 0 0 0,0-1 0 0 0,0 1 263 0 0,0 0-1 0 0,0-1 1 0 0,0 1 0 0 0,0 0 0 0 0,-1 0-1 0 0,1 0 1 0 0,0-1 0 0 0,-1 1 0 0 0,1 0-1 0 0,-1 0 1 0 0,1 0 0 0 0,-1 0 0 0 0,0 0-1 0 0,0 0 1 0 0,1 0 0 0 0,-2-1 0 0 0,-20-10 3263 0 0,19 12-3602 0 0,0-1 1 0 0,0 1-1 0 0,0 0 0 0 0,0-1 1 0 0,0 1-1 0 0,0 1 1 0 0,0-1-1 0 0,1 0 1 0 0,-1 1-1 0 0,0 0 1 0 0,0-1-1 0 0,0 1 1 0 0,0 0-1 0 0,1 0 0 0 0,-1 1 1 0 0,0-1-1 0 0,-3 3 1 0 0,-16 10 319 0 0,18-12-414 0 0,0 0 1 0 0,1 0-1 0 0,-1 1 0 0 0,1-1 1 0 0,-1 1-1 0 0,1 0 0 0 0,0 0 1 0 0,-5 6-1 0 0,-17 16 227 0 0,22-22-293 0 0,-1-1 1 0 0,1 1-1 0 0,0 0 1 0 0,0 0-1 0 0,0 1 1 0 0,1-1-1 0 0,-1 0 0 0 0,1 1 1 0 0,0 0-1 0 0,0-1 1 0 0,0 1-1 0 0,-2 6 1 0 0,-12 20-79 0 0,14-28 63 0 0,1 1 0 0 0,-1-1 0 0 0,0 1 1 0 0,1 0-1 0 0,-1 0 0 0 0,1-1 0 0 0,0 1 1 0 0,0 0-1 0 0,0 0 0 0 0,0 0 0 0 0,0 0 1 0 0,1 1-1 0 0,-1 4 0 0 0,1-5-2 0 0,0-1 0 0 0,0 0 0 0 0,0 0 0 0 0,0 1 0 0 0,0-1 1 0 0,0 0-1 0 0,1 0 0 0 0,-1 1 0 0 0,1-1 0 0 0,-1 0 0 0 0,1 0 0 0 0,0 0 0 0 0,0 0 0 0 0,0 0 0 0 0,0 0 0 0 0,0 0 0 0 0,2 2 0 0 0,0-2 0 0 0,0-1 0 0 0,0 1 0 0 0,0-1 0 0 0,0 0 1 0 0,0 1-1 0 0,0-1 0 0 0,0-1 0 0 0,0 1 0 0 0,0 0 0 0 0,6-1 0 0 0,12 4-17 0 0,-19-3 14 0 0,1 0 0 0 0,0 0 0 0 0,0 0 0 0 0,0 0 0 0 0,0-1 0 0 0,0 0 0 0 0,0 1 0 0 0,0-1 0 0 0,0 0 0 0 0,0 0 0 0 0,0-1 0 0 0,-1 1 0 0 0,1-1 0 0 0,0 1 0 0 0,0-1-1 0 0,0 0 1 0 0,0 0 0 0 0,0 0 0 0 0,-1 0 0 0 0,1-1 0 0 0,0 1 0 0 0,-1-1 0 0 0,0 0 0 0 0,1 1 0 0 0,-1-1 0 0 0,0 0 0 0 0,0-1 0 0 0,3-1 0 0 0,22-18 49 0 0,-24 21-37 0 0,-1 0 1 0 0,0 0-1 0 0,0 0 0 0 0,0-1 0 0 0,0 1 0 0 0,0-1 1 0 0,0 1-1 0 0,0-1 0 0 0,0 0 0 0 0,0 1 1 0 0,-1-1-1 0 0,1 0 0 0 0,-1 0 0 0 0,0 0 0 0 0,1 0 1 0 0,-1-1-1 0 0,0 1 0 0 0,0 0 0 0 0,0 0 1 0 0,0-1-1 0 0,0-3 0 0 0,-1 4 11 0 0,0 0 0 0 0,1 0 0 0 0,-1 0-1 0 0,0 0 1 0 0,1 1 0 0 0,-1-1 0 0 0,1 0 0 0 0,0 0 0 0 0,0 0-1 0 0,0 0 1 0 0,0 1 0 0 0,0-1 0 0 0,2-2 0 0 0,-2 2-10 0 0,1 0 0 0 0,-1 1 0 0 0,0-1 0 0 0,0 1 1 0 0,0-1-1 0 0,0 0 0 0 0,-1 0 0 0 0,1 0 0 0 0,0 0 0 0 0,-1 1 1 0 0,0-1-1 0 0,1 0 0 0 0,-1-4 0 0 0,9-63 264 0 0,-9 68-85 0 0,0 3-169 0 0,0 1-1 0 0,0-1 0 0 0,0 1 0 0 0,0-1 1 0 0,0 0-1 0 0,0 1 0 0 0,1-1 0 0 0,-1 1 1 0 0,1-1-1 0 0,0 0 0 0 0,0 1 0 0 0,0-1 0 0 0,2 4 1 0 0,-3-6-14 0 0,17 65 198 0 0,-16-63-203 0 0,0 1 0 0 0,0 0 0 0 0,0 0 0 0 0,0 0 0 0 0,0 0-1 0 0,-1 0 1 0 0,1 0 0 0 0,-1 0 0 0 0,0 0 0 0 0,0 3-1 0 0,3 25 93 0 0,6 86 131 0 0,-6-48-101 0 0,2 6-17 0 0,-1-46-72 0 0,-2 0 0 0 0,-1-1 0 0 0,-4 37 0 0 0,1-8-1 0 0,2-54-30 0 0,1 1-3 0 0,-1-1 1 0 0,0 0-1 0 0,0 0 0 0 0,0 1 0 0 0,0-1 0 0 0,0 0 1 0 0,-1 0-1 0 0,1 1 0 0 0,-1-1 0 0 0,0 0 0 0 0,0 0 1 0 0,0 0-1 0 0,0 0 0 0 0,-1 0 0 0 0,1 0 1 0 0,-1-1-1 0 0,0 1 0 0 0,0 0 0 0 0,-2 2 0 0 0,-8 3 16 0 0,9-6-85 0 0,1 0 1 0 0,-1-1-1 0 0,1 1 1 0 0,-1-1-1 0 0,0 1 1 0 0,1-1 0 0 0,-1 0-1 0 0,0 0 1 0 0,0 0-1 0 0,-4 0 1 0 0,6-1 13 0 0,-1 0-1 0 0,1-1 1 0 0,-1 1 0 0 0,1-1 0 0 0,-1 1-1 0 0,1-1 1 0 0,-1 0 0 0 0,1 1-1 0 0,-1-1 1 0 0,1 0 0 0 0,0 0 0 0 0,-1 0-1 0 0,1 0 1 0 0,0 0 0 0 0,0 0 0 0 0,0-1-1 0 0,0 1 1 0 0,0 0 0 0 0,0 0 0 0 0,0-1-1 0 0,0 1 1 0 0,0-1 0 0 0,1 1 0 0 0,-1-1-1 0 0,1 1 1 0 0,-2-3 0 0 0,-11-41-1407 0 0,9 22 646 0 0,-1 2-369 0 0,2-1 0 0 0,1 0 0 0 0,1 0 0 0 0,0 0 0 0 0,2 0 0 0 0,1 0 0 0 0,8-42 0 0 0,9 19-810 0 0,0-7 12 0 0,-14 39 1666 0 0,1 0 1 0 0,0 1-1 0 0,0-1 0 0 0,1 2 0 0 0,1-1 1 0 0,0 1-1 0 0,1 0 0 0 0,0 0 0 0 0,0 1 1 0 0,1 1-1 0 0,16-13 0 0 0,27-13 297 0 0,-51 34 355 0 0,0 0 0 0 0,0 0 0 0 0,0 0 0 0 0,0 0-1 0 0,0 0 1 0 0,0 0 0 0 0,1 0 0 0 0,-1 1 0 0 0,0-1-1 0 0,0 1 1 0 0,1 0 0 0 0,-1-1 0 0 0,0 1 0 0 0,1 0-1 0 0,-1 0 1 0 0,0 1 0 0 0,1-1 0 0 0,-1 0 0 0 0,0 1-1 0 0,1 0 1 0 0,-1-1 0 0 0,0 1 0 0 0,0 0 0 0 0,0 0-1 0 0,0 0 1 0 0,0 0 0 0 0,0 0 0 0 0,0 1 0 0 0,0-1-1 0 0,0 1 1 0 0,-1-1 0 0 0,1 1 0 0 0,2 2 0 0 0,3 6 545 0 0,-1 0 0 0 0,0 0 0 0 0,0 1 0 0 0,-1-1 0 0 0,5 17 0 0 0,3 3-622 0 0,36 91 1394 0 0,-39-94-1364 0 0,-10-24-252 0 0,1-1 0 0 0,0 1-1 0 0,0 0 1 0 0,0 0 0 0 0,1 0 0 0 0,-1 0-1 0 0,1-1 1 0 0,-1 1 0 0 0,1-1-1 0 0,3 4 1 0 0,-3-4-3 0 0,0 1 0 0 0,0 0 0 0 0,0 0 0 0 0,-1 0 0 0 0,1 0 0 0 0,-1 0 0 0 0,0 0 1 0 0,0 1-1 0 0,0-1 0 0 0,0 0 0 0 0,0 1 0 0 0,0 4 0 0 0,-1-7-15 0 0,0-1 0 0 0,0 1 0 0 0,0-1 0 0 0,0 1 1 0 0,0-1-1 0 0,0 1 0 0 0,0-1 0 0 0,0 1 0 0 0,0-1 1 0 0,0 1-1 0 0,0-1 0 0 0,1 1 0 0 0,-1-1 0 0 0,0 1 0 0 0,0-1 1 0 0,1 1-1 0 0,-1-1 0 0 0,0 1 0 0 0,0-1 0 0 0,1 1 1 0 0,-1-1-1 0 0,1 0 0 0 0,-1 1 0 0 0,0-1 0 0 0,1 0 0 0 0,0 1 1 0 0,-1-1-7 0 0,0-1 0 0 0,1 1 0 0 0,-1-1 0 0 0,0 1 0 0 0,0-1 0 0 0,0 1 0 0 0,0-1 0 0 0,0 1 0 0 0,0-1 0 0 0,0 1 0 0 0,0-1 0 0 0,0 1 0 0 0,0-1 0 0 0,0 1 0 0 0,0-1 0 0 0,0 1 0 0 0,0-1 0 0 0,0 1 0 0 0,-1-1 0 0 0,1 1 1 0 0,0-1-1 0 0,0 1 0 0 0,-1-1 0 0 0,1 1 0 0 0,0-1 0 0 0,0 1 0 0 0,-1 0 0 0 0,1-1 0 0 0,-1 1 0 0 0,1 0 0 0 0,0-1 0 0 0,-1 1 0 0 0,0-1 0 0 0,-18-51 287 0 0,-34-81-29 0 0,13 29 9 0 0,38 97-247 0 0,0 0 1 0 0,0 0 0 0 0,0 0-1 0 0,1-1 1 0 0,0 1 0 0 0,0-13-1 0 0,-7-33 200 0 0,-8-27-19 0 0,15 77-194 0 0,0-1 0 0 0,0 1 0 0 0,1 0 0 0 0,0 0 1 0 0,-1-1-1 0 0,1 1 0 0 0,0 0 0 0 0,1-1 0 0 0,-1 1 0 0 0,1 0 0 0 0,-1 0 0 0 0,1-1 0 0 0,0 1 0 0 0,0 0 0 0 0,3-4 0 0 0,-4 5-21 0 0,1-1-1 0 0,0 1 1 0 0,0 1 0 0 0,0-1 0 0 0,0 0 0 0 0,0 0 0 0 0,0 0-1 0 0,1 0 1 0 0,-1 1 0 0 0,0-1 0 0 0,1 1 0 0 0,0-1-1 0 0,-1 1 1 0 0,1 0 0 0 0,0-1 0 0 0,0 1 0 0 0,0 0-1 0 0,-1 0 1 0 0,1 0 0 0 0,0 0 0 0 0,0 1 0 0 0,1-1 0 0 0,1 0-1 0 0,8-3-65 0 0,-11 3 63 0 0,0 1 0 0 0,0-1 0 0 0,0 0 0 0 0,0 1 0 0 0,0-1 0 0 0,0 1 0 0 0,0-1 0 0 0,0 1 0 0 0,0 0 0 0 0,0-1 1 0 0,0 1-1 0 0,0 0 0 0 0,0 0 0 0 0,0 0 0 0 0,1 0 0 0 0,1 0 0 0 0,25 0-147 0 0,27-3-1931 0 0,10 1-2152 0 0,-59 2 3068 0 0,1 1 1 0 0,-1-1-1 0 0,1 1 1 0 0,-1 1 0 0 0,1-1-1 0 0,10 5 1 0 0,19 6-4654 0 0,-31-11 5363 0 0,0 0 1 0 0,1 1 0 0 0,-2 0-1 0 0,1 0 1 0 0,0 0-1 0 0,0 0 1 0 0,-1 1 0 0 0,1-1-1 0 0,6 7 1 0 0,4 1-1245 0 0,10 0-1684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4632 0 0,'5'15'6618'0'0,"11"9"-1551"0"0,-4-5-1361 0 0,1 1-1225 0 0,-11-17-2259 0 0,1 1-1 0 0,-1-1 0 0 0,0 1 1 0 0,0-1-1 0 0,0 1 0 0 0,0 0 1 0 0,-1 0-1 0 0,1 0 1 0 0,-1 0-1 0 0,0 0 0 0 0,1 7 1 0 0,-2-7-150 0 0,0 0 1 0 0,1-1 0 0 0,0 1 0 0 0,0 0 0 0 0,0 0 0 0 0,0-1-1 0 0,0 1 1 0 0,1-1 0 0 0,3 6 0 0 0,-3-5-50 0 0,0-1 0 0 0,-1 1 0 0 0,1 0 0 0 0,-1 0-1 0 0,1-1 1 0 0,-1 1 0 0 0,0 0 0 0 0,-1 0 0 0 0,1 7 0 0 0,-2 8 5 0 0,0-12-114 0 0,1-1 0 0 0,-1 0 1 0 0,1 1-1 0 0,0-1 0 0 0,0 0 0 0 0,1 1 0 0 0,0-1 1 0 0,0 0-1 0 0,0 0 0 0 0,1 0 0 0 0,4 11 1 0 0,-4-15-83 0 0,-1 0 1 0 0,0 0-1 0 0,0 0 1 0 0,0 0-1 0 0,0 0 1 0 0,0 0-1 0 0,-1 1 1 0 0,1-1-1 0 0,-1 0 1 0 0,1 0-1 0 0,-1 0 1 0 0,0 1 0 0 0,0-1-1 0 0,0 0 1 0 0,0 0-1 0 0,0 1 1 0 0,0-1-1 0 0,-1 2 1 0 0,0 12-5411 0 0,2-1-6554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57 2312 0 0,'0'-42'17119'0'0,"0"41"-16946"0"0,0 0 0 0 0,0 1 0 0 0,0-1-1 0 0,0 0 1 0 0,-1 1 0 0 0,1-1-1 0 0,0 0 1 0 0,-1 1 0 0 0,1-1-1 0 0,0 1 1 0 0,-1-1 0 0 0,1 0 0 0 0,-1 1-1 0 0,1-1 1 0 0,-1 1 0 0 0,1-1-1 0 0,-1 1 1 0 0,1 0 0 0 0,-1-1 0 0 0,1 1-1 0 0,-1-1 1 0 0,0 1 0 0 0,1 0-1 0 0,-1 0 1 0 0,0-1 0 0 0,1 1 0 0 0,-1 0-1 0 0,0 0 1 0 0,1 0 0 0 0,-1 0-1 0 0,0 0 1 0 0,0 0 0 0 0,1 0-1 0 0,-1 0 1 0 0,0 0 0 0 0,1 0 0 0 0,-1 0-1 0 0,0 0 1 0 0,1 0 0 0 0,-1 0-1 0 0,0 1 1 0 0,0-1 0 0 0,-30 10 2273 0 0,25-7-2286 0 0,-1 0-1 0 0,1 1 0 0 0,0 0 0 0 0,1 0 0 0 0,-1 0 0 0 0,1 0 1 0 0,-1 1-1 0 0,1 0 0 0 0,1 0 0 0 0,-1 0 0 0 0,1 1 1 0 0,-7 10-1 0 0,6-8-87 0 0,0 0 0 0 0,1 0 0 0 0,0 1 0 0 0,0 0 1 0 0,1-1-1 0 0,-3 14 0 0 0,-10 28 133 0 0,4-16-95 0 0,6-2-45 0 0,1 1-1 0 0,0 52 1 0 0,13-24-1 0 0,-7-55-73 0 0,0 1-1 0 0,0-1 0 0 0,0 0 0 0 0,1 0 1 0 0,-1 0-1 0 0,2 0 0 0 0,-1 0 0 0 0,6 10 1 0 0,2 4-45 0 0,-7-15 26 0 0,0-1 1 0 0,0 1-1 0 0,1-1 1 0 0,0 0-1 0 0,0 0 1 0 0,0-1-1 0 0,0 1 1 0 0,1-1-1 0 0,-1 0 1 0 0,1 0-1 0 0,0 0 0 0 0,9 3 1 0 0,-6-2-2 0 0,4 3-299 0 0,0-1-1 0 0,0 0 0 0 0,1-1 1 0 0,0 0-1 0 0,-1-1 0 0 0,1-1 1 0 0,1 0-1 0 0,-1 0 0 0 0,0-2 1 0 0,1 1-1 0 0,-1-2 0 0 0,1 0 1 0 0,15-2-1 0 0,-23 1 4 0 0,-1 0 0 0 0,0-1 0 0 0,0 0 1 0 0,0 0-1 0 0,0 0 0 0 0,0-1 0 0 0,0 1 0 0 0,0-1 0 0 0,-1 0 0 0 0,1 0 0 0 0,-1-1 0 0 0,0 1 0 0 0,0-1 1 0 0,0 0-1 0 0,-1 0 0 0 0,1-1 0 0 0,-1 1 0 0 0,4-8 0 0 0,-6 9 106 0 0,0 1 0 0 0,1 0 1 0 0,-1-1-1 0 0,0 1 0 0 0,1 0 0 0 0,0 0 0 0 0,-1 0 1 0 0,1 0-1 0 0,0 0 0 0 0,0 0 0 0 0,3-2 0 0 0,-2 2-27 0 0,-1 0 0 0 0,0 0 0 0 0,1 0 0 0 0,-1 0 0 0 0,0 0 0 0 0,0-1 0 0 0,0 1 0 0 0,-1-1 0 0 0,4-5 0 0 0,2-8-847 0 0,-4 9 423 0 0,0 0-1 0 0,1 0 1 0 0,0 1-1 0 0,8-13 0 0 0,-7 13 413 0 0,0 0 0 0 0,-1-1-1 0 0,0 1 1 0 0,0-1-1 0 0,-1 0 1 0 0,0 0 0 0 0,0-1-1 0 0,2-8 1 0 0,15-67-632 0 0,-17 68 828 0 0,-1 0 154 0 0,-1 0 0 0 0,0 0 0 0 0,-1 0 1 0 0,-2-15-1 0 0,1-5 15741 0 0,1 68-12694 0 0,0-23-2681 0 0,0-8-405 0 0,-1 0 0 0 0,1 0 0 0 0,0 0 0 0 0,0 0 0 0 0,0 0 0 0 0,1 1 0 0 0,-1-1 0 0 0,0 0 0 0 0,1 0 0 0 0,0 0 1 0 0,-1 0-1 0 0,1 0 0 0 0,0 0 0 0 0,0 0 0 0 0,0 0 0 0 0,0 0 0 0 0,2 1 0 0 0,-1 0-17 0 0,0 0-1 0 0,-1 0 0 0 0,1 1 1 0 0,-1-1-1 0 0,1 0 1 0 0,-1 1-1 0 0,0-1 1 0 0,0 0-1 0 0,-1 1 1 0 0,1 0-1 0 0,-1-1 0 0 0,1 6 1 0 0,8 40 296 0 0,42 75 139 0 0,-23-74-308 0 0,-24-44-161 0 0,0 0 0 0 0,-1-1 0 0 0,1 1 0 0 0,-1 1-1 0 0,-1-1 1 0 0,1 0 0 0 0,-1 1 0 0 0,2 7 0 0 0,6 23 65 0 0,-5-20 8 0 0,0 1 1 0 0,3 29-1 0 0,1 14 111 0 0,-4-9-8 0 0,-4-43-151 0 0,1-1 0 0 0,-1 1 0 0 0,-1-1 0 0 0,0 1-1 0 0,0 0 1 0 0,-1-1 0 0 0,0 1 0 0 0,0-1-1 0 0,-1 1 1 0 0,-3 11 0 0 0,-31 33 37 0 0,34-49-102 0 0,0 0 0 0 0,-1 0 0 0 0,1 0-1 0 0,-1-1 1 0 0,0 1 0 0 0,0-1 0 0 0,0 0 0 0 0,0 0 0 0 0,-1 0 0 0 0,1 0 0 0 0,-1-1-1 0 0,0 1 1 0 0,0-1 0 0 0,0 0 0 0 0,0 0 0 0 0,0 0 0 0 0,0 0 0 0 0,0-1-1 0 0,0 0 1 0 0,-1 0 0 0 0,1 0 0 0 0,-1 0 0 0 0,1-1 0 0 0,-1 0 0 0 0,-7 0 0 0 0,4 0-236 0 0,1 0 0 0 0,0 0 0 0 0,-1-1 1 0 0,1 0-1 0 0,0 0 0 0 0,0-1 1 0 0,-1 0-1 0 0,1 0 0 0 0,0 0 1 0 0,1-1-1 0 0,-1 0 0 0 0,0-1 1 0 0,1 1-1 0 0,0-1 0 0 0,-10-8 1 0 0,10 6-364 0 0,1-1 1 0 0,0 1 0 0 0,0-1 0 0 0,1 0-1 0 0,0 0 1 0 0,0 0 0 0 0,1-1 0 0 0,0 1 0 0 0,0-1-1 0 0,1 0 1 0 0,0 0 0 0 0,0 0 0 0 0,1 0-1 0 0,0 0 1 0 0,0 0 0 0 0,1 0 0 0 0,0 0 0 0 0,0 0-1 0 0,1-1 1 0 0,0 1 0 0 0,0 0 0 0 0,1 0 0 0 0,0 0-1 0 0,1 1 1 0 0,0-1 0 0 0,0 0 0 0 0,5-7-1 0 0,52-60-3257 0 0,-48 42 494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2920 0 0,'2'4'725'0'0,"1"0"1"0"0,-1 0-1 0 0,0 0 1 0 0,0 0-1 0 0,-1 0 1 0 0,1 1-1 0 0,-1-1 1 0 0,0 1-1 0 0,0-1 1 0 0,0 1-1 0 0,-1-1 1 0 0,0 1-1 0 0,0 7 0 0 0,0-8-130 0 0,0 1 0 0 0,0 0-1 0 0,1-1 1 0 0,-1 1-1 0 0,1-1 1 0 0,0 1-1 0 0,1-1 1 0 0,-1 1 0 0 0,4 7-1 0 0,-4-11-509 0 0,-1 0-1 0 0,1 0 0 0 0,0 0 1 0 0,-1 0-1 0 0,1 0 1 0 0,-1 1-1 0 0,0-1 1 0 0,1 0-1 0 0,-1 0 0 0 0,0 1 1 0 0,0-1-1 0 0,1 0 1 0 0,-1 0-1 0 0,0 1 1 0 0,0-1-1 0 0,-1 0 0 0 0,1 0 1 0 0,0 1-1 0 0,-1 1 1 0 0,1-2-37 0 0,0 0 1 0 0,-1 0-1 0 0,1 0 0 0 0,0 0 1 0 0,0 1-1 0 0,0-1 1 0 0,0 0-1 0 0,0 0 1 0 0,0 0-1 0 0,0 0 1 0 0,0 0-1 0 0,1 1 1 0 0,-1-1-1 0 0,0 0 0 0 0,1 0 1 0 0,-1 0-1 0 0,1 0 1 0 0,-1 0-1 0 0,1 0 1 0 0,-1 0-1 0 0,1 0 1 0 0,0 0-1 0 0,-1 0 1 0 0,2 1-1 0 0,0 1 80 0 0,0 0 1 0 0,0 0-1 0 0,0 0 0 0 0,-1 1 0 0 0,0-1 1 0 0,1 1-1 0 0,-1-1 0 0 0,0 1 1 0 0,-1-1-1 0 0,1 6 0 0 0,4 11 526 0 0,31 71 1182 0 0,-32-50-961 0 0,-5-28-283 0 0,0-20 474 0 0,-10-12-906 0 0,-18-124 503 0 0,21 108-510 0 0,1-1-1 0 0,2 0 1 0 0,1 0-1 0 0,1-42 1 0 0,3 76-89 0 0,5 2 2 0 0,-3-1-51 0 0,0 1 1 0 0,0 0-1 0 0,0 0 0 0 0,0 0 1 0 0,0 0-1 0 0,0 0 0 0 0,-1 0 1 0 0,1 0-1 0 0,0 1 0 0 0,0-1 0 0 0,0 0 1 0 0,0 1-1 0 0,0 0 0 0 0,2 1 1 0 0,-2-1-24 0 0,1 0 0 0 0,-1 0 0 0 0,0 0-1 0 0,0 0 1 0 0,1 0 0 0 0,-1-1 0 0 0,1 1 0 0 0,-1-1 0 0 0,1 1 0 0 0,-1-1 0 0 0,5 0 0 0 0,-1 0-85 0 0,-1 1-1 0 0,1-1 1 0 0,-1 1-1 0 0,1 1 1 0 0,-1-1 0 0 0,7 3-1 0 0,-1 1-612 0 0,0-1-1 0 0,1-1 1 0 0,-1 0-1 0 0,18 3 0 0 0,-26-6 419 0 0,33 7-3378 0 0,20 4-5577 0 0,-25-7 6615 0 0,1 6-1516 0 0,-16-4 2938 0 0,7-2-1893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1808 0 0,'1'1'195'0'0,"-1"-1"1"0"0,1 0-1 0 0,0 0 1 0 0,0 1-1 0 0,0-1 1 0 0,-1 0-1 0 0,1 1 1 0 0,0-1-1 0 0,0 1 1 0 0,-1-1-1 0 0,1 1 1 0 0,0-1-1 0 0,-1 1 1 0 0,1-1-1 0 0,-1 1 1 0 0,1 0-1 0 0,-1-1 1 0 0,1 1-1 0 0,-1 0 1 0 0,1 0 0 0 0,-1-1-1 0 0,0 1 1 0 0,1 0-1 0 0,-1 0 1 0 0,0-1-1 0 0,1 1 1 0 0,-1 0-1 0 0,0 0 1 0 0,0 1-1 0 0,5 36 8680 0 0,-1-4-4765 0 0,-2-25-3655 0 0,-1-1 1 0 0,0 1-1 0 0,0 0 0 0 0,-1 0 1 0 0,0 0-1 0 0,-2 16 0 0 0,1-1-27 0 0,1-12-374 0 0,0 0 0 0 0,-1-1 1 0 0,-1 1-1 0 0,1-1 0 0 0,-2 0 1 0 0,1 1-1 0 0,-6 10 0 0 0,-1 21-756 0 0,7-37 139 0 0,0 0 0 0 0,0-1 1 0 0,1 1-1 0 0,0 0 0 0 0,0 0 1 0 0,0 6-1 0 0,-5-7-3399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71 4232 0 0,'1'-4'475'0'0,"-1"0"1"0"0,0 1 0 0 0,0-1-1 0 0,0 0 1 0 0,0 0-1 0 0,-1 1 1 0 0,1-1-1 0 0,-1 0 1 0 0,0 0 0 0 0,0 1-1 0 0,-1-1 1 0 0,1 1-1 0 0,-1-1 1 0 0,1 1-1 0 0,-4-13 9669 0 0,13 24-4936 0 0,-6 2-6579 0 0,-1 2 1794 0 0,1 1 1 0 0,0-1 0 0 0,1 0-1 0 0,0 0 1 0 0,1 0-1 0 0,1 0 1 0 0,8 17-1 0 0,17 47 331 0 0,-17-29-539 0 0,-6-27-79 0 0,-1 0 0 0 0,-1 0 0 0 0,-2 1 0 0 0,3 22 0 0 0,7 125 653 0 0,-11-161-775 0 0,-2-6-8 0 0,0 0-1 0 0,1 0 1 0 0,-1 0-1 0 0,0 0 1 0 0,0 0-1 0 0,0 1 0 0 0,0-1 1 0 0,0 0-1 0 0,0 0 1 0 0,0 0-1 0 0,0 0 1 0 0,0 1-1 0 0,-1-1 1 0 0,1 0-1 0 0,0 0 0 0 0,-1 0 1 0 0,1 0-1 0 0,-1 2 1 0 0,0-3-10 0 0,1 0 0 0 0,0 1 0 0 0,-1-1 0 0 0,1 0 0 0 0,0 0 0 0 0,-1 1 0 0 0,1-1 0 0 0,0 0 0 0 0,-1 0 0 0 0,1 1 0 0 0,0-1 0 0 0,-1 0-1 0 0,1 0 1 0 0,-1 0 0 0 0,1 0 0 0 0,-1 0 0 0 0,1 0 0 0 0,0 0 0 0 0,-1 0 0 0 0,1 0 0 0 0,-1 0 0 0 0,1 0 0 0 0,0 0 0 0 0,-1 0 0 0 0,1 0 0 0 0,-1 0 0 0 0,1 0 0 0 0,0 0 0 0 0,-1-1 0 0 0,1 1 0 0 0,-1 0 0 0 0,1 0 0 0 0,0 0 0 0 0,-1-1 0 0 0,1 1 0 0 0,0 0 0 0 0,-1 0 0 0 0,1-1 0 0 0,0 1 0 0 0,0 0 0 0 0,-1-1 0 0 0,1 1 0 0 0,0 0 0 0 0,0-1 0 0 0,-1 1 0 0 0,1 0 0 0 0,0-1 0 0 0,-10-18-85 0 0,10 11 44 0 0,-1-1-1 0 0,-1 0 0 0 0,0 0 0 0 0,0 0 0 0 0,0 1 0 0 0,-5-11 1 0 0,-11-40-105 0 0,9-83 144 0 0,6 118 39 0 0,2 1 0 0 0,1-45 1 0 0,1 59-25 0 0,0 1 0 0 0,0 0 1 0 0,1 0-1 0 0,-1 0 1 0 0,2 1-1 0 0,-1-1 0 0 0,1 0 1 0 0,1 1-1 0 0,-1-1 1 0 0,1 1-1 0 0,6-9 0 0 0,-6 11 17 0 0,0 1-1 0 0,0 0 1 0 0,0 0-1 0 0,0 0 0 0 0,0 0 1 0 0,9-4-1 0 0,-13 7-17 0 0,1 1 0 0 0,0-1 0 0 0,0 1 0 0 0,0 0 0 0 0,0-1 1 0 0,0 1-1 0 0,0 0 0 0 0,0 0 0 0 0,0 0 0 0 0,0 0 0 0 0,-1 0 0 0 0,1 0 0 0 0,0 0 0 0 0,0 0 0 0 0,0 0 0 0 0,0 0 0 0 0,0 0 1 0 0,0 1-1 0 0,0-1 0 0 0,0 0 0 0 0,0 1 0 0 0,-1-1 0 0 0,1 1 0 0 0,0-1 0 0 0,0 1 0 0 0,0-1 0 0 0,-1 1 0 0 0,1-1 0 0 0,0 1 0 0 0,-1 0 1 0 0,1-1-1 0 0,0 1 0 0 0,-1 0 0 0 0,1 0 0 0 0,-1-1 0 0 0,1 1 0 0 0,-1 0 0 0 0,0 0 0 0 0,1 0 0 0 0,-1 0 0 0 0,0 0 0 0 0,1 0 0 0 0,-1-1 1 0 0,0 1-1 0 0,0 2 0 0 0,4 11 12 0 0,-2 0 0 0 0,1 1-1 0 0,-2-1 1 0 0,0 1 0 0 0,-1 22 0 0 0,0-16-42 0 0,-9 17 31 0 0,6-31-5 0 0,-1 0 1 0 0,0 0 0 0 0,0-1 0 0 0,0 1 0 0 0,-7 6-1 0 0,10-12-4 0 0,1-1-1 0 0,0 0 0 0 0,-1 0 0 0 0,1 1 1 0 0,-1-1-1 0 0,1 0 0 0 0,0 1 0 0 0,-1-1 1 0 0,1 1-1 0 0,0-1 0 0 0,0 0 0 0 0,-1 1 1 0 0,1-1-1 0 0,0 1 0 0 0,0-1 0 0 0,0 1 1 0 0,-1-1-1 0 0,1 1 0 0 0,0-1 0 0 0,0 1 1 0 0,0-1-1 0 0,0 1 0 0 0,0-1 0 0 0,0 1 1 0 0,0-1-1 0 0,0 1 0 0 0,0-1 0 0 0,0 1 1 0 0,1-1-1 0 0,-1 1 0 0 0,0-1 0 0 0,0 1 1 0 0,0-1-1 0 0,0 1 0 0 0,1-1 0 0 0,-1 0 1 0 0,0 1-1 0 0,1-1 0 0 0,-1 1 0 0 0,0-1 1 0 0,1 0-1 0 0,-1 1 0 0 0,0-1 0 0 0,1 0 1 0 0,-1 1-1 0 0,1-1 0 0 0,-1 0 0 0 0,0 0 1 0 0,1 1-1 0 0,-1-1 0 0 0,1 0 0 0 0,-1 0 1 0 0,1 0-1 0 0,-1 0 0 0 0,1 0 0 0 0,-1 1 1 0 0,1-1-1 0 0,-1 0 0 0 0,1 0 1 0 0,-1 0-1 0 0,1 0 0 0 0,-1-1 0 0 0,1 1 1 0 0,-1 0-1 0 0,1 0 0 0 0,49 0-68 0 0,-34-1 62 0 0,-7 1 18 0 0,1 1 1 0 0,-1 0-1 0 0,0 1 0 0 0,0 0 1 0 0,16 6-1 0 0,-22-7-8 0 0,1 0 0 0 0,-1 0 0 0 0,1 1 0 0 0,-1 0 0 0 0,0 0 0 0 0,0 0 0 0 0,1 0 0 0 0,-1 0 1 0 0,-1 0-1 0 0,1 1 0 0 0,0-1 0 0 0,-1 1 0 0 0,1 0 0 0 0,-1 0 0 0 0,0 0 0 0 0,4 6 0 0 0,-6-7-1 0 0,1-1-1 0 0,-1 0 1 0 0,1 1-1 0 0,-1-1 1 0 0,1 0-1 0 0,0 0 1 0 0,0 0-1 0 0,-1 0 1 0 0,1 1-1 0 0,0-1 1 0 0,0 0 0 0 0,0-1-1 0 0,0 1 1 0 0,0 0-1 0 0,1 0 1 0 0,-1 0-1 0 0,0-1 1 0 0,0 1-1 0 0,0 0 1 0 0,2 0-1 0 0,10 7 12 0 0,-1 8 27 0 0,0 1-1 0 0,-1 0 1 0 0,-1 1-1 0 0,15 35 1 0 0,-20-26 23 0 0,-5-26-57 0 0,0 1 1 0 0,0 0-1 0 0,0-1 0 0 0,0 1 1 0 0,1-1-1 0 0,-1 1 1 0 0,0-1-1 0 0,1 1 1 0 0,-1-1-1 0 0,1 1 1 0 0,-1-1-1 0 0,1 0 1 0 0,0 1-1 0 0,0-1 0 0 0,0 0 1 0 0,-1 1-1 0 0,1-1 1 0 0,0 0-1 0 0,3 2 1 0 0,-1 1 13 0 0,-1-1 1 0 0,1 1-1 0 0,-1 0 1 0 0,1 0 0 0 0,-1 1-1 0 0,0-1 1 0 0,-1 0-1 0 0,1 1 1 0 0,-1-1 0 0 0,0 1-1 0 0,0-1 1 0 0,0 1-1 0 0,0 8 1 0 0,9 30 112 0 0,-8-37-99 0 0,0 1 0 0 0,0-1 0 0 0,0 0 1 0 0,-1 0-1 0 0,0 1 0 0 0,1 9 0 0 0,-2-13-25 0 0,1 0 0 0 0,-1 1 0 0 0,0-1 0 0 0,0 1 0 0 0,-1-1 0 0 0,1 0 0 0 0,-1 1 0 0 0,1-1 0 0 0,-1 0 0 0 0,0 1 0 0 0,0-1 0 0 0,-1 0 0 0 0,-1 4 0 0 0,-8 7-1 0 0,10-12-10 0 0,0 0 0 0 0,0 0 1 0 0,-1 0-1 0 0,0-1 0 0 0,1 1 1 0 0,-1 0-1 0 0,0-1 0 0 0,0 1 1 0 0,1-1-1 0 0,-1 0 0 0 0,0 1 1 0 0,0-1-1 0 0,-4 1 0 0 0,2 0-147 0 0,1 0 0 0 0,-1 0 0 0 0,0-1 0 0 0,0 1 0 0 0,1-1 0 0 0,-1 0 0 0 0,0 0 0 0 0,0 0 0 0 0,0-1 0 0 0,0 0 0 0 0,0 1 0 0 0,0-1 0 0 0,-1-1 0 0 0,1 1 0 0 0,0 0 0 0 0,0-1 0 0 0,0 0 0 0 0,1 0 0 0 0,-1 0 0 0 0,0-1 0 0 0,0 1-1 0 0,-3-3 1 0 0,-9-5-1751 0 0,7 1-2519 0 0,7-15-1327 0 0,6-7 507 0 0,-4 29 5107 0 0,1-1 0 0 0,0 1-1 0 0,0-1 1 0 0,0 1-1 0 0,0 0 1 0 0,0-1 0 0 0,0 1-1 0 0,1 0 1 0 0,-1 0 0 0 0,0 0-1 0 0,0 0 1 0 0,1 0 0 0 0,-1 0-1 0 0,4-1 1 0 0,22-18-2001 0 0,-10 5 463 0 0,1 1-1 0 0,24-14 1 0 0,-14 21-761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249 407 2728 0 0,'0'0'1560'0'0,"-14"-7"3379"0"0,1 3 1372 0 0,0 4-4263 0 0,11 0-1678 0 0,-1-1 0 0 0,1 1 0 0 0,-1 0 1 0 0,1 0-1 0 0,-1 0 0 0 0,1 0 0 0 0,-1 0 0 0 0,1 1 0 0 0,-1-1 0 0 0,1 1 0 0 0,0-1 0 0 0,-1 1 1 0 0,1 0-1 0 0,0 0 0 0 0,0 0 0 0 0,-1 0 0 0 0,1 1 0 0 0,0-1 0 0 0,0 1 0 0 0,0-1 0 0 0,-3 4 1 0 0,-43 32 2355 0 0,38-26-2513 0 0,0 1-1 0 0,1 1 1 0 0,0 0-1 0 0,1 0 0 0 0,-12 29 1 0 0,-5 9-128 0 0,22-42-65 0 0,0 0-1 0 0,0 0 1 0 0,1 0 0 0 0,0 1-1 0 0,1-1 1 0 0,0 1-1 0 0,1 0 1 0 0,0-1 0 0 0,1 15-1 0 0,0 11 30 0 0,0-31-48 0 0,0 0 0 0 0,0-1 0 0 0,1 1-1 0 0,-1 0 1 0 0,1-1 0 0 0,0 1 0 0 0,0-1-1 0 0,0 1 1 0 0,0-1 0 0 0,1 0 0 0 0,-1 0-1 0 0,1 0 1 0 0,0 0 0 0 0,4 3-1 0 0,8 10 3 0 0,-9-12-19 0 0,0-1-1 0 0,0-1 1 0 0,1 1 0 0 0,-1-1 0 0 0,0 0-1 0 0,1 0 1 0 0,-1-1 0 0 0,1 0 0 0 0,0 0 0 0 0,-1 0-1 0 0,14-1 1 0 0,-17-2-9 0 0,0 1 0 0 0,0 0 0 0 0,0-1-1 0 0,0 0 1 0 0,0 1 0 0 0,0-1 0 0 0,-1 0 0 0 0,1-1 0 0 0,0 1-1 0 0,-1 0 1 0 0,0-1 0 0 0,0 1 0 0 0,0-1 0 0 0,0 0 0 0 0,2-3-1 0 0,42-101-928 0 0,-41 92 798 0 0,0-1-1 0 0,-2 0 1 0 0,4-29 0 0 0,-1 3 83 0 0,-3 18 112 0 0,-1-1 0 0 0,-1 1 0 0 0,-1 0 0 0 0,-6-46 0 0 0,0 37 174 0 0,-1 0 0 0 0,-2 0 0 0 0,-21-54-1 0 0,14 46 517 0 0,-19-84 0 0 0,34 122-667 0 0,1 1 18 0 0,0 0 1 0 0,0 1 0 0 0,0-1 0 0 0,0 0 0 0 0,0 1 0 0 0,0-1 0 0 0,-1 0-1 0 0,1 1 1 0 0,-1-1 0 0 0,1 1 0 0 0,-1-1 0 0 0,0 1 0 0 0,0-1 0 0 0,0 1 0 0 0,1-1-1 0 0,-1 1 1 0 0,-1 0 0 0 0,1-1 0 0 0,0 1 0 0 0,0 0 0 0 0,0 0 0 0 0,-1 0-1 0 0,1 0 1 0 0,0 0 0 0 0,-1 0 0 0 0,1 0 0 0 0,-4-1 0 0 0,5 35 32 0 0,0-19-113 0 0,1 0 0 0 0,0 0 0 0 0,1 0 0 0 0,3 14 0 0 0,10 24 0 0 0,-12-39 0 0 0,0-1 0 0 0,1-1 0 0 0,8 21 0 0 0,43 112 0 0 0,-46-124 0 0 0,-2 1 0 0 0,0 1 0 0 0,-1-1 0 0 0,5 41 0 0 0,13 8 0 0 0,-22-45-50 0 0,-1-17-54 0 0,-1-1 0 0 0,1 1 0 0 0,0 0 0 0 0,1 0 0 0 0,0-1 0 0 0,0 1-1 0 0,4 8 1 0 0,-5-14-58 0 0,0 1 0 0 0,-1-1 0 0 0,1 1 0 0 0,-1-1-1 0 0,0 1 1 0 0,0-1 0 0 0,0 1 0 0 0,0-1 0 0 0,-1 0 0 0 0,0 4-1 0 0,1-4-59 0 0,-1 0 1 0 0,1 0-1 0 0,0 0 0 0 0,0 0 0 0 0,0 1 0 0 0,0-1 0 0 0,0 0 1 0 0,0 0-1 0 0,0 0 0 0 0,1 0 0 0 0,-1 0 0 0 0,1 0 0 0 0,-1 0 0 0 0,2 3 1 0 0,2 0-102 0 0,-3-3-738 0 0,0 1 1 0 0,1-1 0 0 0,0 0 0 0 0,-1 1 0 0 0,1-1 0 0 0,0 0 0 0 0,0 0 0 0 0,0 0 0 0 0,4 2 0 0 0,-5-4 784 0 0,-1 1 1 0 0,1-1-1 0 0,0 0 1 0 0,0 0-1 0 0,-1 0 0 0 0,1 0 1 0 0,0 1-1 0 0,0-1 0 0 0,-1 0 1 0 0,1 0-1 0 0,0 0 0 0 0,-1-1 1 0 0,1 1-1 0 0,0 0 0 0 0,0 0 1 0 0,-1 0-1 0 0,1 0 1 0 0,0-1-1 0 0,-1 1 0 0 0,1 0 1 0 0,0-1-1 0 0,0 0 0 0 0,13-12-580 0 0,48-56-4046 0 0,-57 60 2087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228 127 2544 0 0,'0'0'1109'0'0,"30"-29"3822"0"0,-22 11-874 0 0,-8 17-3962 0 0,1 0 1 0 0,-1 0-1 0 0,0 0 1 0 0,0 1-1 0 0,0-1 0 0 0,1 0 1 0 0,-1 0-1 0 0,0 0 1 0 0,1 1-1 0 0,-1-1 1 0 0,1 0-1 0 0,-1 0 0 0 0,1 1 1 0 0,-1-1-1 0 0,1 1 1 0 0,-1-1-1 0 0,1 0 1 0 0,0 1-1 0 0,-1-1 0 0 0,2 0 1 0 0,8-12 2235 0 0,-10 12-2267 0 0,0 1 0 0 0,0 0 0 0 0,0-1 0 0 0,0 1 0 0 0,0-1 1 0 0,0 1-1 0 0,0 0 0 0 0,1-1 0 0 0,-1 1 0 0 0,0 0 0 0 0,0 0 0 0 0,0-1 1 0 0,0 1-1 0 0,1 0 0 0 0,-1-1 0 0 0,0 1 0 0 0,0 0 0 0 0,1 0 1 0 0,-1-1-1 0 0,0 1 0 0 0,0 0 0 0 0,1 0 0 0 0,-1 0 0 0 0,0 0 1 0 0,1-1-1 0 0,-1 1 0 0 0,0 0 0 0 0,1 0 0 0 0,-1 0 0 0 0,0 0 0 0 0,1 0 1 0 0,0 0-1 0 0,-1-20 10429 0 0,-31 17-9643 0 0,23 1-591 0 0,0 1 0 0 0,0 1 0 0 0,0-1 0 0 0,0 1 0 0 0,0 1 0 0 0,0-1 0 0 0,0 1 0 0 0,-8 2 0 0 0,10-1-259 0 0,0 1 0 0 0,0-1 0 0 0,0 1 0 0 0,0 0 0 0 0,0 0 0 0 0,1 0 0 0 0,-1 1 0 0 0,1 0 0 0 0,0 0 0 0 0,0 1 0 0 0,0-1 0 0 0,1 1 0 0 0,0 0 0 0 0,0 0 0 0 0,0 0 0 0 0,0 1 0 0 0,-4 10 0 0 0,-7 6 0 0 0,11-18 0 0 0,1 0 0 0 0,0 1 0 0 0,0-1 0 0 0,0 1 0 0 0,1 0 0 0 0,0-1 0 0 0,0 1 0 0 0,0 0 0 0 0,-1 7 0 0 0,-6 17 0 0 0,-22 48 0 0 0,29-72 0 0 0,1-1 0 0 0,0 1 0 0 0,0-1 0 0 0,1 1 0 0 0,0-1 0 0 0,-1 1 0 0 0,1-1 0 0 0,2 8 0 0 0,-3-11 0 0 0,1 1 0 0 0,1 0 0 0 0,-1-1 0 0 0,0 1 0 0 0,0 0 0 0 0,0-1 0 0 0,1 1 0 0 0,-1-1 0 0 0,1 1 0 0 0,0-1 0 0 0,-1 1 0 0 0,1-1 0 0 0,0 1 0 0 0,0-1 0 0 0,0 0 0 0 0,0 1 0 0 0,0-1 0 0 0,0 0 0 0 0,0 0 0 0 0,0 0 0 0 0,0 0 0 0 0,1 0 0 0 0,-1 0 0 0 0,3 2 0 0 0,5-2 0 0 0,1 0 0 0 0,-1 0 0 0 0,1-1 0 0 0,-1-1 0 0 0,1 1 0 0 0,-1-1 0 0 0,1-1 0 0 0,-1 0 0 0 0,0 0 0 0 0,0-1 0 0 0,0 0 0 0 0,0 0 0 0 0,0-1 0 0 0,-1-1 0 0 0,0 1 0 0 0,12-10 0 0 0,-18 14 0 0 0,-1-1 0 0 0,1-1 0 0 0,-1 1 0 0 0,0 0 0 0 0,0 0 0 0 0,0 0 0 0 0,0-1 0 0 0,0 1 0 0 0,0 0 0 0 0,0-1 0 0 0,0 1 0 0 0,0-1 0 0 0,0 1 0 0 0,-1-1 0 0 0,2-3 0 0 0,6-10 0 0 0,4 9 0 0 0,-10 5 0 0 0,-1 1 0 0 0,1-1 0 0 0,-1 1 0 0 0,0-1 0 0 0,1 0 0 0 0,-1 0 0 0 0,1 0 0 0 0,-1 0 0 0 0,0 0 0 0 0,0 0 0 0 0,0 0 0 0 0,0 0 0 0 0,0 0 0 0 0,0 0 0 0 0,0-1 0 0 0,0 1 0 0 0,0 0 0 0 0,0-1 0 0 0,0-1 0 0 0,6-13 0 0 0,-1 0 0 0 0,0-1 0 0 0,-1 0 0 0 0,-1 0 0 0 0,-1 0 0 0 0,-1 0 0 0 0,0 0 0 0 0,-1-27 0 0 0,-6 18 0 0 0,4 23 0 0 0,0 0 0 0 0,0-1 0 0 0,0 1 0 0 0,0 0 0 0 0,1-1 0 0 0,-1 1 0 0 0,1 0 0 0 0,0-1 0 0 0,0 1 0 0 0,0 0 0 0 0,0-1 0 0 0,1 1 0 0 0,-1 0 0 0 0,3-6 0 0 0,-3 9 0 0 0,1 0 0 0 0,0 0 0 0 0,-1 0 0 0 0,1 0 0 0 0,0 1 0 0 0,-1-1 0 0 0,1 0 0 0 0,0 0 0 0 0,-1 1 0 0 0,1-1 0 0 0,0 1 0 0 0,-1-1 0 0 0,1 0 0 0 0,-1 1 0 0 0,1-1 0 0 0,-1 1 0 0 0,1-1 0 0 0,-1 1 0 0 0,1-1 0 0 0,-1 1 0 0 0,0 0 0 0 0,1-1 0 0 0,-1 1 0 0 0,0-1 0 0 0,1 1 0 0 0,-1 0 0 0 0,0-1 0 0 0,0 1 0 0 0,0 0 0 0 0,1 0 0 0 0,-1-1 0 0 0,0 1 0 0 0,0 0 0 0 0,0 0 0 0 0,11 37 0 0 0,6 1 0 0 0,-12-29 0 0 0,-1-1 0 0 0,0 0 0 0 0,0 1 0 0 0,3 15 0 0 0,-3-5 0 0 0,2 8 0 0 0,-2 1 0 0 0,3 44 0 0 0,6 50 0 0 0,-4 258 0 0 0,-10-374 0 0 0,0 0 0 0 0,0 0 0 0 0,-1-1 0 0 0,0 1 0 0 0,0-1 0 0 0,-1 0 0 0 0,-5 11 0 0 0,0 0 0 0 0,5-14 0 0 0,-1 1 0 0 0,1-1 0 0 0,0 0 0 0 0,-1 0 0 0 0,0-1 0 0 0,0 1 0 0 0,1-1 0 0 0,-2 0 0 0 0,1 0 0 0 0,0 0 0 0 0,0 0 0 0 0,-1-1 0 0 0,1 0 0 0 0,0 0 0 0 0,-1 0 0 0 0,1 0 0 0 0,-1-1 0 0 0,0 0 0 0 0,1 1 0 0 0,-1-2 0 0 0,-6 0 0 0 0,-46-34 0 0 0,53 34-113 0 0,1-1 1 0 0,0 0-1 0 0,-1-1 0 0 0,1 1 1 0 0,0-1-1 0 0,0 1 0 0 0,0-1 0 0 0,0 0 1 0 0,1 0-1 0 0,-1 0 0 0 0,1 0 1 0 0,0-1-1 0 0,0 1 0 0 0,0 0 1 0 0,0-1-1 0 0,0 0 0 0 0,1 1 0 0 0,-2-7 1 0 0,-2-17-2549 0 0,-1-8-1156 0 0,9 6-1852 0 0,-2 24 5013 0 0,1-1-1 0 0,0 1 1 0 0,1 0-1 0 0,-1-1 1 0 0,1 1-1 0 0,0 0 1 0 0,0 0-1 0 0,1 1 1 0 0,0-1-1 0 0,6-6 0 0 0,47-38-3115 0 0,-27 24 1753 0 0,-17 11-1839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0,'3'1'6705'0'0,"10"8"-2769"0"0,-10 8 926 0 0,-3-16-4649 0 0,0 0 0 0 0,0 0 1 0 0,0 0-1 0 0,0 0 0 0 0,0 0 1 0 0,0 0-1 0 0,1 0 0 0 0,-1 0 0 0 0,0 0 1 0 0,0 0-1 0 0,1 0 0 0 0,-1 0 1 0 0,1 0-1 0 0,-1-1 0 0 0,1 1 0 0 0,-1 0 1 0 0,1 0-1 0 0,-1 0 0 0 0,1 0 1 0 0,1 0-1 0 0,0 2 173 0 0,1 1 1 0 0,-1-1-1 0 0,0 1 0 0 0,0-1 1 0 0,-1 1-1 0 0,1-1 1 0 0,-1 1-1 0 0,0 0 0 0 0,0 0 1 0 0,0 0-1 0 0,0 0 1 0 0,-1 0-1 0 0,1 0 0 0 0,-1 0 1 0 0,-1 4-1 0 0,7 33 988 0 0,7 28-289 0 0,-12-68-1085 0 0,-1 1 0 0 0,1-1 0 0 0,0 0 0 0 0,-1 1 0 0 0,1-1 0 0 0,-1 1 0 0 0,0-1 0 0 0,1 1 0 0 0,-1 0 0 0 0,0-1 0 0 0,0 1 0 0 0,0-1 0 0 0,0 1 0 0 0,-1 2 0 0 0,-1 50 0 0 0,2-49-187 0 0,0 0 1 0 0,0 0-1 0 0,0 1 0 0 0,-1-1 1 0 0,0 0-1 0 0,0 0 0 0 0,-1 0 1 0 0,1 1-1 0 0,-4 5 0 0 0,-5 30-6610 0 0,-8-4-11710 0 0,17-30 14399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77 2304 0 0,'0'-40'13038'0'0,"0"39"-12699"0"0,0 0 0 0 0,-1 0-1 0 0,1-1 1 0 0,0 1 0 0 0,0 0 0 0 0,-1 0 0 0 0,1 0-1 0 0,0-1 1 0 0,-1 1 0 0 0,1 0 0 0 0,-1 0-1 0 0,0 0 1 0 0,1 0 0 0 0,-1 0 0 0 0,0 0-1 0 0,0 0 1 0 0,0 0 0 0 0,1 0 0 0 0,-1 1-1 0 0,-2-3 1 0 0,-28-8 2796 0 0,23 10-2835 0 0,0 0 0 0 0,0 1 1 0 0,0 0-1 0 0,0 1 0 0 0,0-1 0 0 0,-11 3 1 0 0,-46 24 596 0 0,20 1-401 0 0,39-24-438 0 0,-1 0-2 0 0,1 1-1 0 0,0-1 0 0 0,0 1 0 0 0,0 0 0 0 0,0 1 0 0 0,1-1 0 0 0,0 1 0 0 0,0 0 0 0 0,1 1 0 0 0,-1-1 0 0 0,1 1 0 0 0,1 0 0 0 0,-1 0 0 0 0,-3 11 1 0 0,3 0-5 0 0,1 1 1 0 0,0-1-1 0 0,1 1 1 0 0,2 35-1 0 0,0-39-30 0 0,1 1-1 0 0,1 0 1 0 0,6 28-1 0 0,-6-37-18 0 0,0 0 1 0 0,0 0-1 0 0,1 0 0 0 0,0-1 1 0 0,0 1-1 0 0,1-1 0 0 0,-1 1 0 0 0,2-1 1 0 0,-1 0-1 0 0,7 7 0 0 0,15 5-2 0 0,-16 8 0 0 0,-3-18 0 0 0,0 1 0 0 0,0-1 1 0 0,1 0-1 0 0,0-1 0 0 0,0 0 0 0 0,1 0 0 0 0,0 0 1 0 0,10 4-1 0 0,19 16 3 0 0,1-9 25 0 0,-34-17-25 0 0,1 1 0 0 0,-1 1 0 0 0,1-1 1 0 0,-1 1-1 0 0,0-1 0 0 0,0 2 0 0 0,0-1 0 0 0,5 5 0 0 0,-7-6-9 0 0,-1 0-1 0 0,1 0 0 0 0,1 0 1 0 0,-1-1-1 0 0,0 1 0 0 0,0-1 1 0 0,1 0-1 0 0,-1 0 0 0 0,0 0 1 0 0,1 0-1 0 0,-1 0 0 0 0,1-1 0 0 0,4 1 1 0 0,55 1-189 0 0,-52-2 141 0 0,-3 0 33 0 0,-5 1-17 0 0,0-1-1 0 0,0 0 1 0 0,0 1-1 0 0,-1-1 1 0 0,1 0-1 0 0,0-1 1 0 0,0 1-1 0 0,0 0 1 0 0,-1-1-1 0 0,1 1 0 0 0,0-1 1 0 0,0 0-1 0 0,-1 0 1 0 0,1 0-1 0 0,-1 0 1 0 0,1-1-1 0 0,-1 1 1 0 0,1-1-1 0 0,-1 1 1 0 0,0-1-1 0 0,0 0 1 0 0,3-3-1 0 0,2-6-351 0 0,-5 9 321 0 0,-1-1 1 0 0,1 1 0 0 0,-1 0-1 0 0,1-1 1 0 0,-1 1-1 0 0,0-1 1 0 0,0 1-1 0 0,0-1 1 0 0,0 1 0 0 0,-1-1-1 0 0,1 0 1 0 0,-1 1-1 0 0,1-1 1 0 0,-1 0 0 0 0,0 0-1 0 0,0 1 1 0 0,0-1-1 0 0,0 0 1 0 0,-1 1-1 0 0,1-1 1 0 0,-1 0 0 0 0,-1-3-1 0 0,-2 0-11 0 0,1 0 1 0 0,-1 0-1 0 0,-1 1 0 0 0,1 0 0 0 0,-1-1 1 0 0,0 2-1 0 0,0-1 0 0 0,-1 1 0 0 0,1-1 1 0 0,-1 1-1 0 0,0 1 0 0 0,0-1 0 0 0,-1 1 0 0 0,-6-2 1 0 0,0-2 22 0 0,5 2 9 0 0,1 0-1 0 0,-1 0 1 0 0,1-1 0 0 0,-11-10 0 0 0,7 6 10 0 0,-10-7 31 0 0,17 14 13 0 0,1 0 0 0 0,-1 0-1 0 0,0 0 1 0 0,1-1 0 0 0,0 1-1 0 0,0-1 1 0 0,0 1 0 0 0,-5-9-1 0 0,-3-26 70 0 0,10 37-64 0 0,1 0 0 0 0,-1 0 0 0 0,1 0 0 0 0,0 0 0 0 0,0-1-1 0 0,-1 1 1 0 0,1 0 0 0 0,0 0 0 0 0,0 0 0 0 0,0 0 0 0 0,0 0 0 0 0,0 0-1 0 0,1-1 1 0 0,-1 1 0 0 0,0 0 0 0 0,0 0 0 0 0,1 0 0 0 0,-1 0 0 0 0,1 0 0 0 0,-1 0-1 0 0,1 0 1 0 0,-1 0 0 0 0,1 0 0 0 0,-1 0 0 0 0,1 0 0 0 0,0 0 0 0 0,0 1-1 0 0,-1-1 1 0 0,1 0 0 0 0,0 0 0 0 0,2 0 0 0 0,16-9 146 0 0,-17 8-115 0 0,0 1 0 0 0,1-1 0 0 0,-1 1 0 0 0,1-1 1 0 0,-1 1-1 0 0,1 0 0 0 0,0 0 0 0 0,-1 0 0 0 0,5 0 1 0 0,18-4 104 0 0,-13 2 104 0 0,0 0 0 0 0,0 1-1 0 0,17 0 1 0 0,-11 2-37 0 0,-15-1-166 0 0,0 1 0 0 0,0-1 1 0 0,1 1-1 0 0,-1 0 0 0 0,0 0 1 0 0,0 1-1 0 0,0-1 0 0 0,1 1 1 0 0,-1-1-1 0 0,0 1 1 0 0,0 0-1 0 0,0 0 0 0 0,0 0 1 0 0,0 1-1 0 0,0-1 0 0 0,0 1 1 0 0,3 3-1 0 0,42 28 217 0 0,-42-30-224 0 0,0 0 0 0 0,0 0 0 0 0,0 1 0 0 0,-1 0 0 0 0,0 0 1 0 0,0 0-1 0 0,0 0 0 0 0,0 1 0 0 0,-1 0 0 0 0,0 0 0 0 0,0 0 0 0 0,0 1 0 0 0,0-1 1 0 0,-1 1-1 0 0,5 11 0 0 0,-4-2-1 0 0,0 0 0 0 0,-2 0 0 0 0,1 1 0 0 0,-2-1 0 0 0,0 32 0 0 0,-1-29-159 0 0,1-13 26 0 0,-1 0 1 0 0,0 1-1 0 0,0-1 0 0 0,0 1 0 0 0,-1-1 0 0 0,1 0 1 0 0,-1 1-1 0 0,-1-1 0 0 0,1 0 0 0 0,-1 0 1 0 0,-3 9-1 0 0,-5 18-1793 0 0,8-22-1919 0 0,34-28-9071 0 0,17-25 10932 0 0,-21 18 1098 0 0,-22 20 659 0 0,-1 0 41 0 0,0 0 0 0 0,1 0 0 0 0,0 1 1 0 0,0 0-1 0 0,0 0 0 0 0,0 1 1 0 0,0-1-1 0 0,1 1 0 0 0,0 1 1 0 0,0-1-1 0 0,14-2 0 0 0,-16 3 39 0 0,1 0 0 0 0,0-1 0 0 0,0 0-1 0 0,-1 1 1 0 0,1-2 0 0 0,7-5 0 0 0,-7 5 28 0 0,0 0 0 0 0,0 0 0 0 0,0 1 0 0 0,0 0 0 0 0,8-3 0 0 0,-5 2 11 0 0,-1 1 0 0 0,1-1 0 0 0,-1-1 0 0 0,-1 1 0 0 0,15-12 0 0 0,7-4 190 0 0,-10 12 193 0 0,-6 1 935 0 0,-10-20 6704 0 0,-4 26-7702 0 0,1 0-1 0 0,-1 0 0 0 0,0 0 1 0 0,0 0-1 0 0,0 1 0 0 0,0-1 1 0 0,0 0-1 0 0,0 0 0 0 0,0 1 1 0 0,0-1-1 0 0,0 1 0 0 0,0-1 1 0 0,0 1-1 0 0,-1 0 0 0 0,1-1 1 0 0,0 1-1 0 0,0 0 0 0 0,0 0 0 0 0,-1-1 1 0 0,1 1-1 0 0,0 0 0 0 0,0 1 1 0 0,-2-1-1 0 0,-38-2 1714 0 0,37 2-1481 0 0,-3 1-314 0 0,0-1 0 0 0,0 1-1 0 0,0 0 1 0 0,0 0 0 0 0,-1 1 0 0 0,2 0-1 0 0,-1 0 1 0 0,0 1 0 0 0,0 0-1 0 0,1 0 1 0 0,-1 0 0 0 0,1 1-1 0 0,0 0 1 0 0,0 0 0 0 0,1 1-1 0 0,-1-1 1 0 0,-5 7 0 0 0,0 1 8 0 0,10-11-163 0 0,0 1 0 0 0,-1-1 0 0 0,1 0 0 0 0,0 1 1 0 0,0-1-1 0 0,0 0 0 0 0,0 1 0 0 0,0 0 0 0 0,0-1 0 0 0,0 1 0 0 0,1-1 0 0 0,-1 1 1 0 0,1 0-1 0 0,-1 0 0 0 0,0 2 0 0 0,-1 5 27 0 0,-2 0 0 0 0,1-1 1 0 0,-1 1-1 0 0,-9 14 0 0 0,7-13-22 0 0,1 0 0 0 0,0 0 0 0 0,0 1 0 0 0,1-1 0 0 0,-3 14 0 0 0,-1 42 29 0 0,8-61-59 0 0,0 0 0 0 0,0 0 0 0 0,0-1 0 0 0,1 1 1 0 0,0 0-1 0 0,0 0 0 0 0,0-1 0 0 0,1 1 0 0 0,0-1 0 0 0,-1 1 1 0 0,1-1-1 0 0,6 8 0 0 0,-5-9-24 0 0,0 1 1 0 0,0-1 0 0 0,1 0-1 0 0,-1-1 1 0 0,1 1-1 0 0,0-1 1 0 0,0 1 0 0 0,0-1-1 0 0,0 0 1 0 0,0-1-1 0 0,1 1 1 0 0,-1-1 0 0 0,0 0-1 0 0,8 2 1 0 0,-9-3 25 0 0,0 1 0 0 0,0-1 1 0 0,-1 0-1 0 0,1 0 0 0 0,0 0 0 0 0,0 0 1 0 0,0 0-1 0 0,0 0 0 0 0,-1-1 0 0 0,1 1 1 0 0,0-1-1 0 0,0 0 0 0 0,-1 0 1 0 0,1 0-1 0 0,0 0 0 0 0,-1-1 0 0 0,1 1 1 0 0,-1-1-1 0 0,0 1 0 0 0,1-1 0 0 0,-1 0 1 0 0,0 0-1 0 0,4-4 0 0 0,11-15 7 0 0,-14 18 9 0 0,1 0 0 0 0,-1-1 1 0 0,0 0-1 0 0,0 0 0 0 0,0 0 0 0 0,-1 0 0 0 0,1 0 0 0 0,-1 0 0 0 0,3-9 0 0 0,2-3 25 0 0,-6 13-16 0 0,1 0-1 0 0,-1 1 1 0 0,0-1 0 0 0,0 0 0 0 0,0 0 0 0 0,0 0-1 0 0,-1 1 1 0 0,1-1 0 0 0,-1 0 0 0 0,0-4 0 0 0,0-110 735 0 0,0 116-376 0 0,18 31-207 0 0,-16-28-166 0 0,-1-1 0 0 0,1 1 0 0 0,-1 0 0 0 0,0 0 1 0 0,0 0-1 0 0,0 0 0 0 0,0 1 0 0 0,0-1 0 0 0,0 0 0 0 0,0 4 0 0 0,-1-4-3 0 0,1-1-1 0 0,-1 1 0 0 0,1-1 0 0 0,-1 1 0 0 0,1-1 0 0 0,0 1 0 0 0,-1-1 1 0 0,1 1-1 0 0,0-1 0 0 0,0 1 0 0 0,0-1 0 0 0,0 0 0 0 0,0 0 0 0 0,0 1 0 0 0,1-1 1 0 0,-1 0-1 0 0,0 0 0 0 0,1 0 0 0 0,0 1 0 0 0,0-1 0 0 0,0 0-1 0 0,-1 0 0 0 0,0 0 1 0 0,1 1-1 0 0,-1-1 1 0 0,0 1-1 0 0,1-1 0 0 0,-1 1 1 0 0,0-1-1 0 0,0 1 0 0 0,0 0 1 0 0,1 2-1 0 0,7 12 5 0 0,4-2 25 0 0,-9-11-23 0 0,0 1 1 0 0,-1 0-1 0 0,0 0 1 0 0,0 0-1 0 0,0 1 0 0 0,0-1 1 0 0,-1 1-1 0 0,4 8 1 0 0,17 16 21 0 0,-20-27-31 0 0,0 1 0 0 0,0 0 0 0 0,0-1 0 0 0,-1 1 0 0 0,0 0 0 0 0,0 1 1 0 0,1-1-1 0 0,2 7 0 0 0,-4-8 5 0 0,0 0 1 0 0,0 0-1 0 0,0 0 1 0 0,0 0 0 0 0,0 0-1 0 0,1 0 1 0 0,-1 0-1 0 0,1 0 1 0 0,-1 0-1 0 0,1-1 1 0 0,0 1-1 0 0,0-1 1 0 0,0 0 0 0 0,3 3-1 0 0,-3-3 2 0 0,0 0 0 0 0,0 0 1 0 0,-1 0-1 0 0,1 0 0 0 0,-1 1 0 0 0,1-1 0 0 0,-1 0 0 0 0,0 1 1 0 0,1-1-1 0 0,-1 1 0 0 0,0-1 0 0 0,0 1 0 0 0,0 0 0 0 0,1 1 1 0 0,-1 0-2 0 0,0-1 0 0 0,0 0 0 0 0,0 0 1 0 0,0 0-1 0 0,1 0 0 0 0,-1 0 0 0 0,1 0 1 0 0,0-1-1 0 0,-1 1 0 0 0,1 0 0 0 0,0-1 1 0 0,0 1-1 0 0,0-1 0 0 0,0 0 0 0 0,0 0 1 0 0,3 2-1 0 0,20 13 118 0 0,-24-15 385 0 0,-2-49 137 0 0,-45-108 660 0 0,40 111-927 0 0,6 34-314 0 0,-1 1 0 0 0,0 0 0 0 0,-1 0 0 0 0,0 0 0 0 0,-4-12-1 0 0,5 19-55 0 0,0 1 0 0 0,0-1-1 0 0,1 0 1 0 0,-1 0 0 0 0,1 1-1 0 0,0-1 1 0 0,0 0 0 0 0,0 0-1 0 0,0 0 1 0 0,0 1 0 0 0,1-1-1 0 0,-1 0 1 0 0,1 0 0 0 0,0 1-1 0 0,0-1 1 0 0,0 1 0 0 0,0-1-1 0 0,0 1 1 0 0,3-5 0 0 0,7-11-78 0 0,-10 16 59 0 0,-1 1 1 0 0,1-1 0 0 0,-1 0-1 0 0,1 1 1 0 0,0-1 0 0 0,0 1-1 0 0,0-1 1 0 0,0 1 0 0 0,0-1-1 0 0,0 1 1 0 0,0 0-1 0 0,0 0 1 0 0,1-1 0 0 0,-1 1-1 0 0,2-1 1 0 0,9-9-277 0 0,-10 10 210 0 0,-1-1 0 0 0,1 1 0 0 0,-1-1 0 0 0,1 1 0 0 0,0-1 0 0 0,-1 1 0 0 0,1 0 0 0 0,0 0 0 0 0,0 0 0 0 0,0 0 0 0 0,0 0 0 0 0,0 0 0 0 0,0 0 0 0 0,3 0-1 0 0,130-19-8612 0 0,-64 12 449 0 0,25-2 890 0 0,-65 9 4109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3376 0 0,'0'155'20781'0'0,"0"-75"-16047"0"0,0-1-4833 0 0,-9-2 97 0 0,9-74-45 0 0,-1-1 1 0 0,1 1-1 0 0,-1 0 0 0 0,1-1 1 0 0,-1 1-1 0 0,0-1 0 0 0,0 0 1 0 0,0 1-1 0 0,-2 3 0 0 0,2-3-109 0 0,-1-1-1 0 0,1 0 0 0 0,0 1 0 0 0,0-1 0 0 0,0 0 0 0 0,1 1 1 0 0,-1 0-1 0 0,1-1 0 0 0,-1 6 0 0 0,0 1-553 0 0,1 6-4322 0 0,0-14 4693 0 0,0-1-1 0 0,0 1 1 0 0,0-1 0 0 0,0 1-1 0 0,0-1 1 0 0,0 0 0 0 0,0 1 0 0 0,0-1-1 0 0,0 1 1 0 0,0-1 0 0 0,0 1-1 0 0,0-1 1 0 0,1 0 0 0 0,-1 1 0 0 0,0-1-1 0 0,18-1-14140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144 293 6160 0 0,'-75'9'13254'0'0,"7"-1"-3408"0"0,102-15-9007 0 0,27-11-307 0 0,88-22-25 0 0,-107 29-436 0 0,0-1 0 0 0,45-20 0 0 0,-41 14-60 0 0,111-45-1641 0 0,-153 62 1439 0 0,0-1-1 0 0,0 0 1 0 0,-1 0-1 0 0,1 0 0 0 0,-1 0 1 0 0,1-1-1 0 0,-1 1 0 0 0,5-6 1 0 0,25-15-2068 0 0,-28 21 1670 0 0,-1 0 0 0 0,0 0 0 0 0,1-1 0 0 0,-1 1 0 0 0,0-1 0 0 0,7-6 0 0 0,14-10-7411 0 0,-14 11 4109 0 0,-4 2 2804 0 0,-6 0-2508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3600 0 0,'-3'2'705'0'0,"1"0"0"0"0,0 1 0 0 0,0-1 1 0 0,0 1-1 0 0,1-1 0 0 0,-1 1 0 0 0,1 0 0 0 0,-1 0 1 0 0,1-1-1 0 0,0 1 0 0 0,-2 5 0 0 0,2-3 277 0 0,0-1 0 0 0,-1 0 0 0 0,0 1-1 0 0,0-1 1 0 0,-1 0 0 0 0,1 0 0 0 0,-4 3 0 0 0,3-2-340 0 0,0-1 1 0 0,0 0-1 0 0,0 1 0 0 0,1-1 1 0 0,-1 1-1 0 0,1 0 0 0 0,-2 9 1 0 0,-1 4 341 0 0,1 1 0 0 0,-1 26 0 0 0,-1 1 186 0 0,2-12-730 0 0,2-1 1 0 0,1 1-1 0 0,4 37 1 0 0,0 11-254 0 0,-3-64-184 0 0,1 0 1 0 0,1 0-1 0 0,1 0 1 0 0,0 0-1 0 0,1 0 1 0 0,10 23-1 0 0,11 54-472 0 0,-9-73-257 0 0,-15-20 610 0 0,1-1 0 0 0,0 1 0 0 0,-1 0 0 0 0,1 0 0 0 0,-1 0 0 0 0,0 0 0 0 0,0 0-1 0 0,0 0 1 0 0,0 0 0 0 0,0 1 0 0 0,0-1 0 0 0,1 5 0 0 0,-2-5-81 0 0,0 0 0 0 0,0 0 0 0 0,0 0 0 0 0,0 0 0 0 0,1 1 0 0 0,-1-1 0 0 0,1 0 0 0 0,-1 0 0 0 0,1 0 0 0 0,0 0 0 0 0,0 0 0 0 0,2 2 0 0 0,-2-3-365 0 0,0 1 1 0 0,0-1-1 0 0,1 0 0 0 0,-1 0 1 0 0,0 1-1 0 0,1-1 0 0 0,-1 0 1 0 0,1-1-1 0 0,0 1 0 0 0,-1 0 1 0 0,1 0-1 0 0,0-1 0 0 0,-1 1 1 0 0,1-1-1 0 0,0 1 0 0 0,0-1 1 0 0,0 0-1 0 0,3 1 0 0 0,37-7-9719 0 0,-17-3 8413 0 0,-12 0-805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2552 0 0,'-33'0'7493'0'0,"25"0"-5872"0"0,-27 1 5180 0 0,33-1-6553 0 0,1 0 0 0 0,-1 1-1 0 0,1-1 1 0 0,0 0 0 0 0,-1 1-1 0 0,1-1 1 0 0,0 1 0 0 0,-1-1-1 0 0,1 1 1 0 0,0-1 0 0 0,0 1-1 0 0,0 0 1 0 0,-1 0 0 0 0,1 0 0 0 0,0 0-1 0 0,0-1 1 0 0,0 1 0 0 0,0 1-1 0 0,0-1 1 0 0,-1 1 0 0 0,-13 18 2901 0 0,-3 5-1900 0 0,15-19-1108 0 0,0-1-1 0 0,0 0 0 0 0,0 0 1 0 0,0 0-1 0 0,-1 0 0 0 0,0 0 1 0 0,-5 4-1 0 0,5-6-74 0 0,1 1 0 0 0,-1 0 0 0 0,1 0 0 0 0,0 0-1 0 0,0 0 1 0 0,0 0 0 0 0,1 1 0 0 0,-1-1 0 0 0,1 1 0 0 0,0 0 0 0 0,-1 6-1 0 0,2-9-51 0 0,0 0 0 0 0,1 1 0 0 0,-1-1-1 0 0,0 0 1 0 0,0 0 0 0 0,-1 0-1 0 0,1 0 1 0 0,0 0 0 0 0,0-1 0 0 0,-1 1-1 0 0,-2 2 1 0 0,-15 25 177 0 0,-10 28 133 0 0,24-49-295 0 0,1 0 1 0 0,-1-1 0 0 0,1 2-1 0 0,0-1 1 0 0,1 0 0 0 0,0 1-1 0 0,0 0 1 0 0,1-1-1 0 0,0 1 1 0 0,-1 15 0 0 0,2-12-64 0 0,1-11 30 0 0,0 0 0 0 0,-1 0 0 0 0,1 1 0 0 0,0-1 0 0 0,-1 0 0 0 0,1 0-1 0 0,0 0 1 0 0,0 0 0 0 0,0 1 0 0 0,0-1 0 0 0,0 0 0 0 0,0 0 0 0 0,0 1 0 0 0,1-1 0 0 0,-1 0 0 0 0,0 0 0 0 0,1 0 0 0 0,-1 0 0 0 0,0 0 0 0 0,1 1 0 0 0,0-1 0 0 0,-1 0-1 0 0,1 0 1 0 0,0 0 0 0 0,-1 0 0 0 0,1-1 0 0 0,0 1 0 0 0,0 0 0 0 0,0 0 0 0 0,0 0 0 0 0,0-1 0 0 0,0 1 0 0 0,0 0 0 0 0,1 0 0 0 0,15 2-22 0 0,-11-1-29 0 0,-1-1 1 0 0,1 0-1 0 0,0 0 0 0 0,0 0 0 0 0,0-1 0 0 0,0 0 0 0 0,0 0 0 0 0,0-1 1 0 0,0 0-1 0 0,-1 0 0 0 0,1 0 0 0 0,10-3 0 0 0,-5-1-50 0 0,-8 5 71 0 0,1-1 0 0 0,0-1 0 0 0,-1 1 0 0 0,0-1 0 0 0,1 1 0 0 0,-1-1 0 0 0,0 0 0 0 0,0 0 0 0 0,0 0 1 0 0,0-1-1 0 0,0 1 0 0 0,0-1 0 0 0,-1 1 0 0 0,1-1 0 0 0,3-6 0 0 0,-4 6 16 0 0,-1 0 0 0 0,1 0 0 0 0,0 0-1 0 0,0 0 1 0 0,0 0 0 0 0,0 1 0 0 0,0-1 0 0 0,1 0 0 0 0,-1 1 0 0 0,1 0-1 0 0,0 0 1 0 0,5-3 0 0 0,-7 4 12 0 0,1 0-1 0 0,-1-1 1 0 0,1 1-1 0 0,-1 0 1 0 0,1 0-1 0 0,-1-1 1 0 0,0 1-1 0 0,0-1 1 0 0,0 1-1 0 0,0-1 1 0 0,0 1-1 0 0,0-1 1 0 0,0 0-1 0 0,0 0 1 0 0,0 1 0 0 0,0-4-1 0 0,4-6-30 0 0,16-15-31 0 0,-15 20 92 0 0,0 0 0 0 0,0-1 0 0 0,-1 1 1 0 0,0-1-1 0 0,0 0 0 0 0,-1-1 1 0 0,0 1-1 0 0,0-1 0 0 0,0 0 1 0 0,-1 0-1 0 0,3-14 0 0 0,0 8 254 0 0,-5 13-237 0 0,0-1 1 0 0,-1 1-1 0 0,1 0 1 0 0,0 0-1 0 0,-1-1 0 0 0,1 1 1 0 0,0 0-1 0 0,-1-1 1 0 0,0 1-1 0 0,1 0 0 0 0,-1-1 1 0 0,0 1-1 0 0,0-5 1388 0 0,-1 7-1411 0 0,0 0-1 0 0,0 0 0 0 0,0 0 0 0 0,0-1 0 0 0,0 1 0 0 0,0 0 1 0 0,0 0-1 0 0,0 1 0 0 0,1-1 0 0 0,-1 0 0 0 0,0 0 1 0 0,0 0-1 0 0,1 1 0 0 0,-1-1 0 0 0,1 0 0 0 0,-1 0 0 0 0,1 1 1 0 0,0-1-1 0 0,0 0 0 0 0,-1 1 0 0 0,1-1 0 0 0,0 1 0 0 0,0-1 1 0 0,0 0-1 0 0,0 1 0 0 0,1 1 0 0 0,-1 55-233 0 0,1-42 94 0 0,-1-14 72 0 0,0 0 0 0 0,1 1 0 0 0,-1-1 0 0 0,1 0 0 0 0,-1 0 0 0 0,1 0 0 0 0,0 1 0 0 0,0-1 0 0 0,0 0 0 0 0,0 0 0 0 0,0 0 0 0 0,0 0 0 0 0,0 0 0 0 0,1-1 0 0 0,1 3 0 0 0,-1-2-58 0 0,0 0-1 0 0,-1 0 1 0 0,1 0-1 0 0,-1 0 1 0 0,0 0 0 0 0,0 0-1 0 0,0 0 1 0 0,0 1-1 0 0,0-1 1 0 0,0 0-1 0 0,0 1 1 0 0,-1-1-1 0 0,1 0 1 0 0,-1 1 0 0 0,0 3-1 0 0,1-5-12 0 0,-1 1 0 0 0,0-1 0 0 0,1 1 0 0 0,-1 0 0 0 0,1-1 0 0 0,-1 1 0 0 0,1-1 0 0 0,0 1 0 0 0,0-1 0 0 0,0 1 0 0 0,-1-1 0 0 0,2 0 0 0 0,-1 1 0 0 0,0-1 0 0 0,2 2 0 0 0,-2-2-55 0 0,0 0 0 0 0,1 0 0 0 0,-1 0 0 0 0,0 1 0 0 0,0-1-1 0 0,-1 0 1 0 0,1 1 0 0 0,0-1 0 0 0,0 1 0 0 0,0-1 0 0 0,-1 1 0 0 0,1-1 0 0 0,-1 1 0 0 0,1-1 0 0 0,-1 3 0 0 0,1-2-192 0 0,-1 0-1 0 0,1 0 1 0 0,0 0 0 0 0,-1 0 0 0 0,1 0 0 0 0,0 0-1 0 0,0 0 1 0 0,0 0 0 0 0,1-1 0 0 0,-1 1-1 0 0,0 0 1 0 0,1-1 0 0 0,-1 1 0 0 0,1-1 0 0 0,-1 1-1 0 0,1-1 1 0 0,0 0 0 0 0,0 0 0 0 0,-1 0 0 0 0,1 0-1 0 0,0 0 1 0 0,0 0 0 0 0,0 0 0 0 0,0-1-1 0 0,0 1 1 0 0,4 0 0 0 0,4 1-1238 0 0,-1 0 0 0 0,1 0 0 0 0,-1-1 0 0 0,13 1 0 0 0,-20-2 1423 0 0,0 0 0 0 0,0 0 0 0 0,0 0 0 0 0,0 0 0 0 0,0-1 0 0 0,0 1 0 0 0,0-1 0 0 0,-1 1 0 0 0,1-1 0 0 0,0 0 0 0 0,0 0 0 0 0,2-1 0 0 0,4-2-649 0 0,16-5-1651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3208 0 0,'0'0'3882'0'0,"-30"11"6183"0"0,13 2-8131 0 0,0 1 0 0 0,0 1 0 0 0,-22 26 0 0 0,34-35-1826 0 0,0 1 0 0 0,0-1 0 0 0,1 1 1 0 0,0 0-1 0 0,0 0 0 0 0,1 0 0 0 0,0 0 0 0 0,0 1 0 0 0,1-1 0 0 0,0 1 0 0 0,0-1 0 0 0,1 1 0 0 0,-2 13 1 0 0,4-16-89 0 0,0-1 0 0 0,0 0 0 0 0,0 0 0 0 0,1 0 0 0 0,-1 0 0 0 0,1 0 0 0 0,0 0 0 0 0,4 7 0 0 0,6 12 6 0 0,-12-22-24 0 0,1 0 0 0 0,-1 0 0 0 0,0 0 0 0 0,1 0 0 0 0,0 0 0 0 0,-1 0 0 0 0,1 0 0 0 0,0 0 0 0 0,-1-1 1 0 0,1 1-1 0 0,0 0 0 0 0,0 0 0 0 0,-1-1 0 0 0,1 1 0 0 0,0 0 0 0 0,0-1 0 0 0,0 1 0 0 0,0-1 0 0 0,0 1 0 0 0,0-1 0 0 0,0 0 0 0 0,0 1 0 0 0,2-1 0 0 0,-1 1 4 0 0,-1-1 1 0 0,1 0-1 0 0,-1 1 0 0 0,1 0 1 0 0,-1-1-1 0 0,1 1 1 0 0,-1 0-1 0 0,0 0 0 0 0,1 0 1 0 0,-1 0-1 0 0,0 0 0 0 0,0 0 1 0 0,0 0-1 0 0,1 0 0 0 0,0 2 1 0 0,0 0 5 0 0,0-1-1 0 0,0 1 1 0 0,0-1 0 0 0,1 0 0 0 0,-1 0 0 0 0,1 0-1 0 0,-1 0 1 0 0,1 0 0 0 0,4 2 0 0 0,-4-3 6 0 0,0 1 0 0 0,0 0 0 0 0,0 0 0 0 0,-1 0 0 0 0,1 0 0 0 0,0 0 0 0 0,-1 1 0 0 0,1-1 0 0 0,2 6 1 0 0,-4-7-10 0 0,1 1 1 0 0,-1 0-1 0 0,0-1 1 0 0,1 1 0 0 0,-1-1-1 0 0,1 0 1 0 0,-1 1 0 0 0,1-1-1 0 0,0 0 1 0 0,0 0 0 0 0,-1 0-1 0 0,1 0 1 0 0,3 1 0 0 0,-4-2-1 0 0,0 1 0 0 0,1-1 0 0 0,-1 1 0 0 0,0-1 1 0 0,0 1-1 0 0,0 0 0 0 0,1 0 0 0 0,-1-1 0 0 0,0 1 1 0 0,0 0-1 0 0,0 0 0 0 0,0 0 0 0 0,0 0 0 0 0,-1 0 0 0 0,1 0 1 0 0,0 1-1 0 0,0-1 0 0 0,-1 0 0 0 0,1 0 0 0 0,-1 0 1 0 0,1 3-1 0 0,0-2 12 0 0,0 0-1 0 0,0 1 1 0 0,0-1 0 0 0,1 0 0 0 0,-1 0 0 0 0,0 0 0 0 0,1 0-1 0 0,0 0 1 0 0,-1-1 0 0 0,1 1 0 0 0,0 0 0 0 0,2 1 0 0 0,-2-2-1 0 0,0 1 0 0 0,-1-1 1 0 0,1 1-1 0 0,0-1 0 0 0,-1 1 1 0 0,0 0-1 0 0,1-1 1 0 0,-1 1-1 0 0,0 0 0 0 0,0 0 1 0 0,0 0-1 0 0,0 0 0 0 0,1 2 1 0 0,22 73 1309 0 0,-23-73-1254 0 0,0 1 0 0 0,0 0 0 0 0,0 0 0 0 0,-1 0 0 0 0,1 0 0 0 0,-1-1 0 0 0,-1 1 0 0 0,0 9 0 0 0,0-11-57 0 0,1 0 0 0 0,-1 0 1 0 0,1 0-1 0 0,-1 0 0 0 0,1 0 0 0 0,0 0 0 0 0,0 0 0 0 0,1 0 0 0 0,-1 0 0 0 0,1 0 1 0 0,-1 0-1 0 0,1 0 0 0 0,0 0 0 0 0,0 0 0 0 0,0-1 0 0 0,0 1 0 0 0,1 0 0 0 0,-1 0 1 0 0,1-1-1 0 0,4 5 0 0 0,-6-5-15 0 0,1-1 1 0 0,0 1 0 0 0,-1-1-1 0 0,1 1 1 0 0,-1 0 0 0 0,0-1-1 0 0,1 1 1 0 0,-1 0 0 0 0,0-1-1 0 0,0 1 1 0 0,0 0-1 0 0,0-1 1 0 0,0 1 0 0 0,-1 0-1 0 0,1-1 1 0 0,0 1 0 0 0,-1 0-1 0 0,1-1 1 0 0,-1 1 0 0 0,0-1-1 0 0,1 1 1 0 0,-1-1 0 0 0,0 1-1 0 0,0-1 1 0 0,0 0-1 0 0,0 1 1 0 0,0-1 0 0 0,-2 2-1 0 0,-5-3-138 0 0,1-1 0 0 0,-1 0 0 0 0,1-1 0 0 0,-1 1 0 0 0,1-1 0 0 0,0-1-1 0 0,0 1 1 0 0,-12-7 0 0 0,-14-6-955 0 0,16 11-559 0 0,-22-10-2741 0 0,38 14 3996 0 0,0-1 0 0 0,-1 0-1 0 0,1 0 1 0 0,0 0 0 0 0,0 0 0 0 0,0 0 0 0 0,0 0 0 0 0,-1 0 0 0 0,1 0-1 0 0,0 0 1 0 0,1 0 0 0 0,-1 0 0 0 0,0-1 0 0 0,0 1 0 0 0,1 0 0 0 0,-1-1 0 0 0,0 1-1 0 0,1-1 1 0 0,-1 1 0 0 0,1-1 0 0 0,0 1 0 0 0,-1-1 0 0 0,1-2 0 0 0,-9-30-6902 0 0,9 12 3638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1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3376 0 0,'0'0'2173'0'0,"-8"28"15344"0"0,25-1-13361 0 0,-11-15-3269 0 0,2-1-1 0 0,-1 0 0 0 0,11 12 0 0 0,-15-19-751 0 0,0 0 0 0 0,0 0 0 0 0,-1 0 0 0 0,0 0 0 0 0,0 0 0 0 0,0 0 0 0 0,2 8-1 0 0,15 26 492 0 0,-7-23-589 0 0,0 1 0 0 0,0 1 0 0 0,-2 0 0 0 0,0 1 0 0 0,-1-1-1 0 0,-1 2 1 0 0,10 32 0 0 0,2-9-37 0 0,-17-37 0 0 0,0 0 0 0 0,-1-1 0 0 0,1 1 0 0 0,-1 0 0 0 0,0 0 0 0 0,0 1 0 0 0,-1-1 0 0 0,3 11 0 0 0,-3-8 0 0 0,1 1 0 0 0,1-1 0 0 0,-1 0 0 0 0,2 1 0 0 0,5 11 0 0 0,-4-11 0 0 0,-1 1 0 0 0,0 0 0 0 0,5 19 0 0 0,-5-8 0 0 0,1 0 0 0 0,1 0 0 0 0,1-1 0 0 0,13 27 0 0 0,-14-32 0 0 0,-1-1 0 0 0,-1 1 0 0 0,-1 0 0 0 0,0 0 0 0 0,-1 1 0 0 0,0-1 0 0 0,-1 19 0 0 0,7 48 0 0 0,75 304 0 0 0,-81-369 0 0 0,0 0 0 0 0,0 30 0 0 0,1 25 0 0 0,-2-58 0 0 0,0 0 0 0 0,-2 0 0 0 0,-3 23 0 0 0,0 16 0 0 0,4-50-218 0 0,-1 0 0 0 0,0 0-1 0 0,1 0 1 0 0,-1 0 0 0 0,0 0 0 0 0,0 0 0 0 0,-1-1 0 0 0,1 1-1 0 0,-1-1 1 0 0,1 1 0 0 0,-1-1 0 0 0,0 1 0 0 0,0-1-1 0 0,0 0 1 0 0,0 0 0 0 0,0 0 0 0 0,0 0 0 0 0,0 0-1 0 0,-1 0 1 0 0,1-1 0 0 0,-1 1 0 0 0,0-1 0 0 0,1 1 0 0 0,-1-1-1 0 0,0 0 1 0 0,0 0 0 0 0,0-1 0 0 0,0 1 0 0 0,1 0-1 0 0,-5-1 1 0 0,-3-2-5279 0 0,-2-8 2619 0 0,2 3 843 0 0,7 6 1692 0 0,1 0 0 0 0,0 0-1 0 0,0 0 1 0 0,0-1 0 0 0,0 1 0 0 0,0-1 0 0 0,0 1 0 0 0,0-1-1 0 0,0 1 1 0 0,0-1 0 0 0,1 0 0 0 0,-1 0 0 0 0,1 0 0 0 0,-1 0-1 0 0,1 0 1 0 0,-2-3 0 0 0,-14-23-3852 0 0,-7-5-89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5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3960 0 0,'30'44'8225'0'0,"-24"-13"-5450"0"0,-6-26-2404 0 0,1 0-1 0 0,-1 0 0 0 0,1-1 1 0 0,1 1-1 0 0,-1 0 1 0 0,1-1-1 0 0,4 9 0 0 0,11 19 1169 0 0,-14-24-1292 0 0,1-1 0 0 0,1 1 0 0 0,-1-1 0 0 0,1 0 1 0 0,6 6-1 0 0,9 10 137 0 0,-2 1 1 0 0,0 1 0 0 0,22 43-1 0 0,45 62 48 0 0,-81-123-425 0 0,0 0 0 0 0,0-1-1 0 0,1 0 1 0 0,0 0-1 0 0,6 6 1 0 0,3 3 7 0 0,5 13-8 0 0,8-9-6 0 0,-10 12-1 0 0,7-9 0 0 0,55 101-75 0 0,-52-64-194 0 0,-21-49 118 0 0,-2-5-80 0 0,-1 1 1 0 0,1-1-1 0 0,-1 1 1 0 0,0 0-1 0 0,-1 0 0 0 0,1 0 1 0 0,-1 0-1 0 0,-1 0 0 0 0,1 1 1 0 0,-1-1-1 0 0,1 10 0 0 0,-2-15-349 0 0,-1-1 489 0 0,1 1 0 0 0,-1-1 0 0 0,0 0 0 0 0,1 0 1 0 0,-1 0-1 0 0,0 0 0 0 0,1 0 0 0 0,-1 0 0 0 0,0 0 0 0 0,0 0 0 0 0,1 0 0 0 0,-1 0 0 0 0,0-1 0 0 0,1 1 0 0 0,-1 0 0 0 0,0 0 0 0 0,1-1 1 0 0,-1 1-1 0 0,1 0 0 0 0,-1-1 0 0 0,0 1 0 0 0,1-1 0 0 0,-1 1 0 0 0,1 0 0 0 0,-1-1 0 0 0,1 1 0 0 0,-1-1 0 0 0,1 0 0 0 0,0 1 1 0 0,-1-2-1 0 0,-16-21-957 0 0,-26-31-71 0 0,33 42 978 0 0,-1 0 0 0 0,-16-26 0 0 0,17 20 201 0 0,-2-1 0 0 0,-19-23 0 0 0,-8-13 188 0 0,-34-70 363 0 0,11 4 299 0 0,56 108-720 0 0,0-1 0 0 0,1 1 1 0 0,1-1-1 0 0,1 0 0 0 0,-3-16 0 0 0,-13-46 850 0 0,12 57-632 0 0,1-1 0 0 0,2-1 0 0 0,-5-30 0 0 0,1-2 477 0 0,7-38 1047 0 0,1 90-1865 0 0,0-1 1 0 0,0 1-1 0 0,0-1 1 0 0,0 1-1 0 0,1 0 1 0 0,-1-1-1 0 0,0 1 0 0 0,1-1 1 0 0,-1 1-1 0 0,1 0 1 0 0,0-1-1 0 0,0 1 0 0 0,-1 0 1 0 0,1 0-1 0 0,0 0 1 0 0,0-1-1 0 0,0 1 1 0 0,0 0-1 0 0,0 0 0 0 0,0 0 1 0 0,0 1-1 0 0,1-1 1 0 0,-1 0-1 0 0,0 0 0 0 0,0 1 1 0 0,1-1-1 0 0,-1 0 1 0 0,0 1-1 0 0,1-1 1 0 0,-1 1-1 0 0,1 0 0 0 0,-1 0 1 0 0,1-1-1 0 0,-1 1 1 0 0,3 0-1 0 0,0 0 2 0 0,-1 0 0 0 0,0 0 0 0 0,0 1 0 0 0,0-1 0 0 0,0 1 0 0 0,1-1 0 0 0,-1 1 0 0 0,0 0 1 0 0,0 0-1 0 0,0 0 0 0 0,0 1 0 0 0,-1-1 0 0 0,1 1 0 0 0,0 0 0 0 0,0-1 0 0 0,3 5 0 0 0,13 13 238 0 0,-15-16-256 0 0,0 0-1 0 0,0 1 0 0 0,-1 0 0 0 0,0-1 1 0 0,1 1-1 0 0,-1 0 0 0 0,-1 0 0 0 0,1 1 1 0 0,-1-1-1 0 0,1 0 0 0 0,2 9 0 0 0,22 68 461 0 0,-24-53-429 0 0,-3-23-67 0 0,1 0 0 0 0,0 0 0 0 0,-1-1 0 0 0,1 1 0 0 0,1 0-1 0 0,-1 0 1 0 0,1-1 0 0 0,4 8 0 0 0,-3-5 8 0 0,-1 0 0 0 0,1 1 1 0 0,-1-1-1 0 0,0 0 0 0 0,-1 1 0 0 0,0-1 0 0 0,0 1 0 0 0,0-1 0 0 0,-1 12 1 0 0,4 30 51 0 0,-1-31-114 0 0,-1 1 0 0 0,-1-1-1 0 0,-1 1 1 0 0,-2 29 0 0 0,-1 7-115 0 0,0-12-393 0 0,1-12-1177 0 0,9-59-12911 0 0,-5 9 12490 0 0,-1-29 0 0 0,2-16 320 0 0,-2 21-1158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60 102 5024 0 0,'0'0'4210'0'0,"0"-2"-3293"0"0,0 1 0 0 0,1 0 0 0 0,-1 0 0 0 0,0-1 0 0 0,0 1 1 0 0,0 0-1 0 0,0-1 0 0 0,-1 1 0 0 0,1 0 0 0 0,0 0 0 0 0,0-1 0 0 0,-1 1 0 0 0,0-2 0 0 0,-1 4-833 0 0,1 0 0 0 0,0 0 0 0 0,-1 0 0 0 0,1 0 0 0 0,0 1 0 0 0,0-1 0 0 0,0 0 0 0 0,0 1 0 0 0,0-1 0 0 0,0 1 0 0 0,0-1 0 0 0,0 1 0 0 0,0-1 1 0 0,1 1-1 0 0,-1 0 0 0 0,1-1 0 0 0,-1 1 0 0 0,1 0 0 0 0,0-1 0 0 0,0 1 0 0 0,0 0 0 0 0,0-1 0 0 0,0 1 0 0 0,0 0 0 0 0,0 2 0 0 0,5 59 656 0 0,-4-53-664 0 0,23 80 375 0 0,-15-50-331 0 0,-3-12-51 0 0,5 45-1 0 0,-11-66-58 0 0,0 0 0 0 0,1 0 0 0 0,0-1 0 0 0,1 1 0 0 0,-1 0 0 0 0,4 8 0 0 0,4 19 31 0 0,22 65 7 0 0,-19-52 13 0 0,20 50 0 0 0,-28-85-47 0 0,-1 0 0 0 0,0-1 0 0 0,0 1 0 0 0,-1 0-1 0 0,-1 0 1 0 0,0 0 0 0 0,0 13 0 0 0,3 30 10 0 0,1 9 39 0 0,-5-63-18 0 0,-2-4-73 0 0,0 1 34 0 0,0-1 0 0 0,0 0 1 0 0,1 1-1 0 0,-1-1 0 0 0,1 0 1 0 0,0 0-1 0 0,-1 0 1 0 0,1 0-1 0 0,1 0 0 0 0,-1 0 1 0 0,0 0-1 0 0,1-4 1 0 0,-2 1 1 0 0,-1-5 15 0 0,-1 0 1 0 0,-1 1 0 0 0,-9-18 0 0 0,-12-24 38 0 0,-4-23 15 0 0,9 12 11 0 0,-6-15-57 0 0,25 62-9 0 0,-2 0 0 0 0,0 1 1 0 0,0-1-1 0 0,-10-18 0 0 0,-3-12 26 0 0,10 17 18 0 0,2 0 1 0 0,0-1 0 0 0,2 1 0 0 0,2-1-1 0 0,2-37 1 0 0,-1 36-13 0 0,12-3 15 0 0,-8 26-48 0 0,19-27 57 0 0,-13 23-50 0 0,-10 11-23 0 0,1 0 0 0 0,0 0 0 0 0,0 0 0 0 0,0 0 0 0 0,-1 0 0 0 0,1 0 0 0 0,0-1 0 0 0,-1 1 0 0 0,1 0 0 0 0,-1 0 0 0 0,1 0 0 0 0,-1-1 0 0 0,0 1 0 0 0,1 0 0 0 0,-1 0 0 0 0,0-1 0 0 0,0 1 0 0 0,0 0 0 0 0,0-2 0 0 0,37-33 120 0 0,-33 32-119 0 0,0 1-1 0 0,0 0 0 0 0,1 0 1 0 0,-1 0-1 0 0,1 0 0 0 0,-1 0 1 0 0,1 1-1 0 0,6-2 0 0 0,35-13 36 0 0,-35 12-35 0 0,1 1 0 0 0,-1 0-1 0 0,1 0 1 0 0,0 1 0 0 0,0 1 0 0 0,0 0-1 0 0,19 0 1 0 0,-27 2 5 0 0,1 1 0 0 0,0-1 0 0 0,-1 1 0 0 0,1 0 0 0 0,-1 1 0 0 0,1-1 0 0 0,-1 1 0 0 0,0 0 0 0 0,1 0 0 0 0,-1 0 1 0 0,0 0-1 0 0,0 1 0 0 0,0 0 0 0 0,-1 0 0 0 0,1 0 0 0 0,-1 0 0 0 0,0 0 0 0 0,1 1 0 0 0,-1-1 0 0 0,-1 1 0 0 0,1 0 0 0 0,-1 0 0 0 0,1 0 0 0 0,-1 0 0 0 0,0 1 0 0 0,-1-1 0 0 0,1 0 0 0 0,1 9 0 0 0,14 30 60 0 0,-15-39-62 0 0,1 0 0 0 0,-1 0 0 0 0,-1 0 0 0 0,1 1 0 0 0,-1-1 0 0 0,1 1 0 0 0,-1-1 0 0 0,0 1 0 0 0,-1-1 0 0 0,1 7-1 0 0,7 48 124 0 0,-5-42-99 0 0,0 0-1 0 0,1 27 1 0 0,5 177 267 0 0,-9-206-287 0 0,0-1 0 0 0,-1 1 1 0 0,-1-1-1 0 0,0 0 0 0 0,-1 0 1 0 0,-1 1-1 0 0,0-2 0 0 0,-8 19 1 0 0,-27 72 38 0 0,34-96-39 0 0,0 0 0 0 0,0-1 0 0 0,0 1 0 0 0,-1-1 0 0 0,0-1 0 0 0,0 1 0 0 0,-9 5 0 0 0,-9 5-3 0 0,22-16-8 0 0,-1 0 0 0 0,1 0 0 0 0,0 0 0 0 0,0 1 0 0 0,1-1 1 0 0,-1 0-1 0 0,0 1 0 0 0,0 0 0 0 0,1 0 0 0 0,-1-1 0 0 0,1 1 0 0 0,-1 0 1 0 0,0 2-1 0 0,-1 0 2 0 0,1-1-1 0 0,-1 0 1 0 0,0 0 0 0 0,0 0 0 0 0,0 0-1 0 0,0-1 1 0 0,-1 1 0 0 0,1-1 0 0 0,0 0-1 0 0,-1 0 1 0 0,0 0 0 0 0,-5 1 0 0 0,5-1-5 0 0,0 0 1 0 0,0 0 0 0 0,0 0 0 0 0,0 0 0 0 0,0 1 0 0 0,0 0 0 0 0,1 0 0 0 0,-1 0 0 0 0,1 0 0 0 0,0 0 0 0 0,-3 4 0 0 0,0-1-86 0 0,-1 0 1 0 0,1-1-1 0 0,-1 1 1 0 0,0-2-1 0 0,0 1 0 0 0,0-1 1 0 0,-1 0-1 0 0,1 0 1 0 0,-1-1-1 0 0,0 0 1 0 0,-14 3-1 0 0,16-4 58 0 0,-8 5-4260 0 0,11-9 1645 0 0,6-8 642 0 0,6-7-705 0 0,-6 10 1357 0 0,0-1 1 0 0,1 1-1 0 0,0-1 0 0 0,1 1 1 0 0,5-7-1 0 0,18 4-4412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27 112 6592 0 0,'0'0'12190'0'0,"0"33"-9566"0"0,3 0-2008 0 0,2 1 0 0 0,1-1 0 0 0,13 41 1 0 0,-16-64-575 0 0,14 37 126 0 0,-13-37-146 0 0,1 0 1 0 0,-2 1-1 0 0,1 0 1 0 0,-1 0-1 0 0,2 17 0 0 0,-3-14-8 0 0,1-1-1 0 0,0 0 0 0 0,2 0 0 0 0,-1 0 0 0 0,8 14 1 0 0,13 38-8 0 0,-23-56-4 0 0,1 0 0 0 0,-1 0 0 0 0,2 0 0 0 0,-1-1 0 0 0,1 0 1 0 0,1 1-1 0 0,9 12 0 0 0,-13-18-1 0 0,1-1 1 0 0,0 1-1 0 0,-1-1 0 0 0,1 1 1 0 0,-1-1-1 0 0,0 1 0 0 0,0 0 1 0 0,0 0-1 0 0,0 0 0 0 0,0-1 1 0 0,0 7-1 0 0,-1-8-29 0 0,-15-28-188 0 0,-18-26 191 0 0,3-2 0 0 0,-25-65 0 0 0,47 97 47 0 0,1 0 0 0 0,-7-41 0 0 0,11 48-12 0 0,-13-49 27 0 0,7 32-17 0 0,-8-63 0 0 0,16 89-14 0 0,0 0 0 0 0,1 0 0 0 0,0 0 0 0 0,0 0 0 0 0,1 0 0 0 0,0 0 0 0 0,0 0 0 0 0,0 0 0 0 0,1 1 0 0 0,0-1 0 0 0,1 0 0 0 0,-1 1 0 0 0,1-1 0 0 0,6-8 0 0 0,-5 10 32 0 0,0 1 0 0 0,0 0 0 0 0,0 0 0 0 0,0 0 0 0 0,1 0 0 0 0,0 1 0 0 0,-1 0 0 0 0,1 0 0 0 0,1 0 0 0 0,8-3 0 0 0,-11 5-4 0 0,-1 0-1 0 0,1 0 0 0 0,-1 0 1 0 0,1 0-1 0 0,-1 1 1 0 0,1-1-1 0 0,-1 1 0 0 0,1 0 1 0 0,0 0-1 0 0,-1 0 1 0 0,1 0-1 0 0,-1 0 0 0 0,1 0 1 0 0,0 1-1 0 0,-1-1 1 0 0,1 1-1 0 0,-1 0 0 0 0,1 0 1 0 0,-1 0-1 0 0,0 0 1 0 0,1 0-1 0 0,-1 1 0 0 0,3 1 1 0 0,4 4 78 0 0,0 1 0 0 0,0 1 1 0 0,0 0-1 0 0,-1 0 0 0 0,0 1 0 0 0,-1 0 0 0 0,0 0 1 0 0,-1 0-1 0 0,0 1 0 0 0,0 0 0 0 0,5 17 1 0 0,-8-20-54 0 0,0-1 0 0 0,0 0 1 0 0,1 1-1 0 0,0-2 1 0 0,7 11-1 0 0,-5-8-1 0 0,0-1-31 0 0,-1 1 1 0 0,-1 0-1 0 0,0 1 0 0 0,0-1 0 0 0,-1 1 1 0 0,0-1-1 0 0,-1 1 0 0 0,2 14 0 0 0,11 48 261 0 0,-9-31-200 0 0,-5-36-83 0 0,0-1 0 0 0,0 0 0 0 0,0 1 1 0 0,0-1-1 0 0,-1 1 0 0 0,0-1 0 0 0,0 1 0 0 0,0-1 0 0 0,0 1 1 0 0,-1-1-1 0 0,0 1 0 0 0,-1 3 0 0 0,-31 67 47 0 0,32-73-157 0 0,0 1 1 0 0,-1-1-1 0 0,1 1 0 0 0,-1-1 1 0 0,0 0-1 0 0,0 0 0 0 0,0 0 1 0 0,0 0-1 0 0,0 0 0 0 0,0 0 0 0 0,0 0 1 0 0,-1-1-1 0 0,1 1 0 0 0,0-1 1 0 0,-1 0-1 0 0,0 0 0 0 0,1 0 1 0 0,-1 0-1 0 0,0 0 0 0 0,-4 1 1 0 0,6-2-524 0 0,-1-1 429 0 0,1 1 0 0 0,0-1 0 0 0,0 1 0 0 0,0-1 0 0 0,0 1 0 0 0,1-1 0 0 0,-1 0 0 0 0,0 1 0 0 0,0-1 0 0 0,0 0 0 0 0,0 0 0 0 0,1 1 0 0 0,-1-1 0 0 0,0 0 0 0 0,1 0 0 0 0,-1 0 0 0 0,0 0 0 0 0,1 0 0 0 0,0 0 0 0 0,-1 0 0 0 0,1 0 1 0 0,-1 0-1 0 0,1 0 0 0 0,0-1 0 0 0,0 1 0 0 0,0-2 0 0 0,-9-149-7985 0 0,9 86 3669 0 0,0 33-391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5248 0 0,'0'0'9105'0'0,"-8"13"-4376"0"0,8-10-4558 0 0,0 0 1 0 0,0 0-1 0 0,1-1 0 0 0,-1 1 1 0 0,1 0-1 0 0,0 0 0 0 0,0-1 1 0 0,0 1-1 0 0,2 3 0 0 0,-1-3-57 0 0,-1 0 0 0 0,0 0 0 0 0,0-1 0 0 0,0 1 0 0 0,0 0-1 0 0,0 0 1 0 0,-1 0 0 0 0,1 0 0 0 0,-1 4 0 0 0,1-1 10 0 0,0 0 0 0 0,0 0 0 0 0,0 0 0 0 0,0 0 0 0 0,1-1 0 0 0,0 1 0 0 0,0 0-1 0 0,1-1 1 0 0,4 9 0 0 0,10 25 540 0 0,-2 64 252 0 0,-7-72-593 0 0,-1 5-152 0 0,1-5-86 0 0,-6-28-74 0 0,-1 0-1 0 0,0 0 0 0 0,1 0 1 0 0,-1 0-1 0 0,-1 1 1 0 0,1-1-1 0 0,0 0 0 0 0,-1 6 1 0 0,0 1 5 0 0,1 16 174 0 0,-1-26-186 0 0,0 0 0 0 0,0 1 0 0 0,0-1 1 0 0,0 1-1 0 0,1-1 0 0 0,-1 1 0 0 0,0-1 0 0 0,0 1 1 0 0,1-1-1 0 0,-1 0 0 0 0,0 1 0 0 0,1-1 0 0 0,-1 0 1 0 0,1 1-1 0 0,-1-1 0 0 0,0 0 0 0 0,1 0 0 0 0,-1 1 1 0 0,1-1-1 0 0,-1 0 0 0 0,1 0 0 0 0,-1 0 0 0 0,1 1 1 0 0,-1-1-1 0 0,1 0 0 0 0,-1 0 0 0 0,1 0 1 0 0,-1 0-1 0 0,1 0 0 0 0,-1 0 0 0 0,0 0 0 0 0,1 0 1 0 0,-1 0-1 0 0,1 0 0 0 0,-1 0 0 0 0,1-1 0 0 0,-1 1 1 0 0,1 0-1 0 0,-1 0 0 0 0,1 0 0 0 0,-1-1 0 0 0,1 1 1 0 0,1-3 14 0 0,0 0 0 0 0,0 0 0 0 0,-1 0 0 0 0,0 0 0 0 0,1 0 0 0 0,-1 0 0 0 0,0-1 0 0 0,-1 1 0 0 0,1 0 1 0 0,0 0-1 0 0,-1-1 0 0 0,0-5 0 0 0,5-15 38 0 0,-1 15-29 0 0,0 1 1 0 0,-1-1-1 0 0,0 1 1 0 0,-1-1-1 0 0,3-15 1 0 0,-3 12-23 0 0,1 1 0 0 0,0 0 0 0 0,8-18 0 0 0,23-46 198 0 0,-31 74-112 0 0,0 10 152 0 0,0 30 502 0 0,-2 47 385 0 0,8-13-695 0 0,-7-66-437 0 0,-1 0 1 0 0,1 0 0 0 0,0 0 0 0 0,1-1-1 0 0,0 1 1 0 0,0-1 0 0 0,0 0-1 0 0,1 0 1 0 0,0 0 0 0 0,0 0 0 0 0,0-1-1 0 0,1 0 1 0 0,0 1 0 0 0,0-2-1 0 0,0 1 1 0 0,1-1 0 0 0,9 7-1 0 0,10 6-164 0 0,-23-15 127 0 0,0 0-1 0 0,0 0 1 0 0,0 0-1 0 0,0 0 1 0 0,0 0-1 0 0,1-1 1 0 0,-1 0-1 0 0,1 1 1 0 0,-1-1-1 0 0,1 0 1 0 0,0 0 0 0 0,2 1-1 0 0,1-1 10 0 0,2 1-358 0 0,-1 0 0 0 0,1-1 0 0 0,0 1 0 0 0,0-1 0 0 0,0-1 0 0 0,0 0 0 0 0,0 0 0 0 0,1 0 1 0 0,-1-1-1 0 0,0 0 0 0 0,-1-1 0 0 0,1 0 0 0 0,0 0 0 0 0,14-6 0 0 0,-9 4-827 0 0,-12 4 1144 0 0,0 0-1 0 0,-1-1 1 0 0,1 1-1 0 0,0 0 1 0 0,-1 0-1 0 0,1 0 1 0 0,0-1-1 0 0,-1 1 1 0 0,1 0-1 0 0,0-1 1 0 0,-1 1-1 0 0,1 0 1 0 0,0-1-1 0 0,-1 1 1 0 0,1-1 0 0 0,-1 1-1 0 0,1-1 1 0 0,-1 1-1 0 0,1-1 1 0 0,-1 0-1 0 0,1 1 1 0 0,-1-1-1 0 0,1-1 1 0 0,1-1-306 0 0,1 0 0 0 0,0 0 0 0 0,0-1 1 0 0,0 2-1 0 0,0-1 0 0 0,0 0 0 0 0,1 1 1 0 0,4-3-1 0 0,17-15-2141 0 0,-1 0 137 0 0,-23 20 2282 0 0,0-1-1 0 0,0 1 1 0 0,0-1-1 0 0,0 0 1 0 0,0 0 0 0 0,0 0-1 0 0,0 1 1 0 0,0-1-1 0 0,0 0 1 0 0,0 0-1 0 0,0 0 1 0 0,-1 0-1 0 0,1-1 1 0 0,0 1-1 0 0,-1 0 1 0 0,1 0 0 0 0,-1 0-1 0 0,1 0 1 0 0,-1-1-1 0 0,1 1 1 0 0,-1 0-1 0 0,0-1 1 0 0,0 1-1 0 0,0 0 1 0 0,0-2-1 0 0,5-8-2622 0 0,3 1-1764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5832 0 0,'2'2'505'0'0,"0"0"0"0"0,0 0 0 0 0,0 0 0 0 0,0 0 0 0 0,0 0 0 0 0,-1 0 0 0 0,1 1 0 0 0,-1-1 0 0 0,1 1 0 0 0,-1-1 0 0 0,0 1 0 0 0,0-1 0 0 0,0 1 0 0 0,0 0 0 0 0,0-1 0 0 0,-1 1 0 0 0,1 0 0 0 0,-1 0 0 0 0,0-1 0 0 0,0 5 0 0 0,-1 71 2304 0 0,-1-45-1336 0 0,2-19-1124 0 0,-1 0 0 0 0,2 1 0 0 0,0-1 0 0 0,0 0-1 0 0,2 0 1 0 0,0 0 0 0 0,9 27 0 0 0,-10-34-197 0 0,0 0 1 0 0,0 0-1 0 0,0 1 1 0 0,-1-1-1 0 0,0 0 1 0 0,-1 1-1 0 0,0 12 1 0 0,-1 14-2634 0 0,0-14-2897 0 0,0 0-4187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50 126 5552 0 0,'0'-3'321'0'0,"0"0"0"0"0,0 1 0 0 0,0-1-1 0 0,0 0 1 0 0,0 1 0 0 0,-1-1 0 0 0,1 1 0 0 0,-1-1 0 0 0,0 0 0 0 0,0 1 0 0 0,0-1 0 0 0,0 1-1 0 0,0 0 1 0 0,0-1 0 0 0,-1 1 0 0 0,1 0 0 0 0,-1 0 0 0 0,1 0 0 0 0,-1 0 0 0 0,0 0 0 0 0,0 0 0 0 0,0 0-1 0 0,0 1 1 0 0,-3-3 0 0 0,-3-7 1844 0 0,0 1 1514 0 0,4 25-1740 0 0,4-10-1848 0 0,1 1 0 0 0,0 0 0 0 0,0-1 1 0 0,0 1-1 0 0,1-1 0 0 0,0 1 0 0 0,0-1 0 0 0,0 0 1 0 0,4 6-1 0 0,-2-4-14 0 0,0 1 0 0 0,-1 0 0 0 0,0 0 0 0 0,-1 0 0 0 0,3 9 0 0 0,2 19 210 0 0,17 43-1 0 0,2 10 156 0 0,-24-75-320 0 0,0-1 0 0 0,-1 1 0 0 0,-1 24 0 0 0,-1-29-53 0 0,1 0 1 0 0,0 0-1 0 0,0 0 0 0 0,1 0 1 0 0,0 0-1 0 0,1 0 0 0 0,4 14 1 0 0,-5-18-26 0 0,0 1 1 0 0,0-1-1 0 0,0 0 1 0 0,-1 0-1 0 0,0 1 1 0 0,0-1 0 0 0,-1 8-1 0 0,0 4 192 0 0,1-17-192 0 0,-2 0-18 0 0,1-1 0 0 0,-1 0 1 0 0,1 0-1 0 0,0 0 0 0 0,-1 0 1 0 0,1 0-1 0 0,0 0 0 0 0,0 0 1 0 0,0 0-1 0 0,0 0 0 0 0,0-1 1 0 0,0 1-1 0 0,0 0 0 0 0,0-1 1 0 0,1 1-1 0 0,-1-1 0 0 0,0 1 1 0 0,1-1-1 0 0,-1 1 0 0 0,1-1 1 0 0,-1-2-1 0 0,-11-44 127 0 0,11 44-115 0 0,-37-257 197 0 0,27 209-165 0 0,9 44-60 0 0,0 0 0 0 0,0 0 0 0 0,1 0 0 0 0,0 0 0 0 0,0 0 0 0 0,0 0 0 0 0,1 0 0 0 0,1 0 0 0 0,-1 0 0 0 0,1 0 0 0 0,1-1 0 0 0,-1 2 0 0 0,6-16 1 0 0,0-4 16 0 0,-7 24-19 0 0,0-1 0 0 0,1 1-1 0 0,-1-1 1 0 0,1 1 0 0 0,0 0 0 0 0,0-1 0 0 0,1 1 0 0 0,-1 0 0 0 0,1-1 0 0 0,-1 1-1 0 0,1 0 1 0 0,0 0 0 0 0,0 0 0 0 0,3-2 0 0 0,-4 4-1 0 0,0 0 0 0 0,0 0 0 0 0,0 0 0 0 0,0 0-1 0 0,0 0 1 0 0,0 0 0 0 0,0 0 0 0 0,0 1 0 0 0,0-1 0 0 0,0 0 0 0 0,1 1 0 0 0,-1-1 0 0 0,0 1 0 0 0,1 0 0 0 0,-1-1 0 0 0,0 1 0 0 0,1 0-1 0 0,-1 0 1 0 0,0 0 0 0 0,1 0 0 0 0,-1 0 0 0 0,0 0 0 0 0,1 0 0 0 0,-1 0 0 0 0,0 0 0 0 0,1 1 0 0 0,-1-1 0 0 0,0 1 0 0 0,0-1-1 0 0,1 1 1 0 0,-1-1 0 0 0,0 1 0 0 0,0 0 0 0 0,0-1 0 0 0,0 1 0 0 0,1 0 0 0 0,-1 0 0 0 0,0 0 0 0 0,-1 0 0 0 0,1 0 0 0 0,0 0 0 0 0,0 0-1 0 0,0 0 1 0 0,-1 0 0 0 0,1 0 0 0 0,1 3 0 0 0,7 16 29 0 0,-1 0 0 0 0,0 0 0 0 0,-1 1 0 0 0,-1 0 0 0 0,-2 0 0 0 0,4 31 0 0 0,-3 5 73 0 0,-2 60-1 0 0,-3-93-58 0 0,-9 22 31 0 0,9-45-97 0 0,0 0 17 0 0,0-1-1 0 0,0 0 0 0 0,0 1 1 0 0,0-1-1 0 0,0 1 0 0 0,0-1 1 0 0,0 0-1 0 0,0 1 0 0 0,1-1 1 0 0,-1 1-1 0 0,0-1 0 0 0,0 0 1 0 0,0 1-1 0 0,1-1 0 0 0,-1 0 1 0 0,0 1-1 0 0,0-1 0 0 0,1 0 1 0 0,-1 1-1 0 0,0-1 1 0 0,1 0-1 0 0,-1 0 0 0 0,0 1 1 0 0,1-1-1 0 0,-1 0 0 0 0,0 0 1 0 0,1 1-1 0 0,-1-1 0 0 0,1 0 1 0 0,-1 0-1 0 0,0 0 0 0 0,1 0 1 0 0,-1 0-1 0 0,1 0 0 0 0,-1 0 1 0 0,0 0-1 0 0,1 0 0 0 0,51-7 25 0 0,19-3 6 0 0,-58 11 14 0 0,-1 1-1 0 0,1-1 0 0 0,0 2 0 0 0,23 7 0 0 0,-32-9-37 0 0,0 0-1 0 0,0 0 0 0 0,0 1 1 0 0,-1 0-1 0 0,1-1 0 0 0,0 1 1 0 0,-1 0-1 0 0,1 1 0 0 0,-1-1 1 0 0,0 0-1 0 0,0 1 0 0 0,0 0 1 0 0,0 0-1 0 0,0 0 0 0 0,0 0 1 0 0,-1 0-1 0 0,4 7 0 0 0,-5-7-1 0 0,0-1 0 0 0,0 1 0 0 0,1-1 0 0 0,-1 1 0 0 0,1-1-1 0 0,-1 0 1 0 0,1 0 0 0 0,0 0 0 0 0,-1 0 0 0 0,1 0 0 0 0,0 0 0 0 0,0 0 0 0 0,1 0 0 0 0,-1-1 0 0 0,4 3-1 0 0,-4-3-7 0 0,0 0 0 0 0,0 0 0 0 0,0 1 0 0 0,0-1-1 0 0,0 1 1 0 0,-1-1 0 0 0,1 1 0 0 0,0-1 0 0 0,-1 1-1 0 0,1 0 1 0 0,-1 0 0 0 0,0 0 0 0 0,0 0 0 0 0,0 0 0 0 0,0 0-1 0 0,1 3 1 0 0,-1-2 1 0 0,0 0 0 0 0,-1 0 0 0 0,1 0 1 0 0,0-1-1 0 0,0 1 0 0 0,0 0 0 0 0,1-1 0 0 0,-1 1 0 0 0,1-1 0 0 0,-1 0 0 0 0,1 1 0 0 0,0-1 0 0 0,3 4 0 0 0,-2-3 9 0 0,0 0-1 0 0,-1 1 0 0 0,0-1 0 0 0,0 1 1 0 0,0 0-1 0 0,0 0 0 0 0,0 0 0 0 0,-1 0 0 0 0,0 0 1 0 0,2 7-1 0 0,6 16 1 0 0,-1-1 3 0 0,2-1 24 0 0,-8-18 6 0 0,1 1-1 0 0,-1 0 0 0 0,0 0 0 0 0,-1 0 0 0 0,0 0 0 0 0,0 0 0 0 0,-1 0 1 0 0,1 0-1 0 0,-2 0 0 0 0,-1 12 0 0 0,1 11 216 0 0,0-26-241 0 0,1-1 0 0 0,-1 0 0 0 0,0 0 0 0 0,0 0 1 0 0,-1 0-1 0 0,1 0 0 0 0,-1 0 0 0 0,0 0 0 0 0,0 0 0 0 0,0 0 0 0 0,0-1 1 0 0,-1 1-1 0 0,1-1 0 0 0,-1 0 0 0 0,0 1 0 0 0,0-1 0 0 0,0-1 1 0 0,0 1-1 0 0,-1 0 0 0 0,1-1 0 0 0,-1 1 0 0 0,0-1 0 0 0,-7 3 0 0 0,5-2-84 0 0,1-1-1 0 0,-1 0 0 0 0,0 0 0 0 0,0 0 0 0 0,0 0 1 0 0,-1-1-1 0 0,1 0 0 0 0,0 0 0 0 0,-1-1 0 0 0,1 0 1 0 0,0 0-1 0 0,-1 0 0 0 0,1-1 0 0 0,0 0 0 0 0,-9-3 0 0 0,-14-25-1542 0 0,25 25 1209 0 0,0-1-1 0 0,0 1 0 0 0,0-1 1 0 0,0 0-1 0 0,1 0 1 0 0,0 0-1 0 0,0 0 0 0 0,0 0 1 0 0,0-1-1 0 0,1 1 0 0 0,0-1 1 0 0,0 0-1 0 0,1 0 1 0 0,-1-6-1 0 0,1 7-39 0 0,0 0 1 0 0,0 0-1 0 0,1-1 1 0 0,0 1-1 0 0,0 0 0 0 0,0 0 1 0 0,1 0-1 0 0,-1 0 0 0 0,1 0 1 0 0,0-1-1 0 0,1 2 0 0 0,-1-1 1 0 0,1 0-1 0 0,0 0 1 0 0,1 0-1 0 0,-1 1 0 0 0,1-1 1 0 0,4-5-1 0 0,29-33-4160 0 0,-13 16-445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13 5080 0 0,'2'-2'2980'0'0,"4"-9"5535"0"0,-22 23-6977 0 0,14-11-1407 0 0,0 1 0 0 0,0-1 0 0 0,-1 1 0 0 0,1-1 0 0 0,0 1 0 0 0,0 0 0 0 0,1 0 0 0 0,-1-1 0 0 0,0 1 1 0 0,1 1-1 0 0,-1-1 0 0 0,-1 3 0 0 0,-2 7 136 0 0,-1 0-1 0 0,0 0 1 0 0,-1-1 0 0 0,0 1 0 0 0,-10 11 0 0 0,-50 78 848 0 0,60-93-1053 0 0,1 1 1 0 0,0 0-1 0 0,0 1 1 0 0,1 0-1 0 0,0-1 1 0 0,1 1 0 0 0,0 1-1 0 0,0-1 1 0 0,1 1-1 0 0,1-1 1 0 0,-2 17-1 0 0,4-26-62 0 0,0 0 0 0 0,0-1 0 0 0,1 1 0 0 0,-1 0 0 0 0,0-1 0 0 0,1 1 0 0 0,-1 0 0 0 0,0-1 0 0 0,1 1 0 0 0,-1 0 0 0 0,1-1 0 0 0,-1 1-1 0 0,1-1 1 0 0,0 1 0 0 0,-1-1 0 0 0,1 1 0 0 0,-1-1 0 0 0,1 0 0 0 0,0 1 0 0 0,-1-1 0 0 0,1 0 0 0 0,0 1 0 0 0,0-1 0 0 0,-1 0 0 0 0,1 0 0 0 0,0 0 0 0 0,0 1 0 0 0,-1-1-1 0 0,1 0 1 0 0,0 0 0 0 0,0 0 0 0 0,-1 0 0 0 0,1-1 0 0 0,0 1 0 0 0,0 0 0 0 0,-1 0 0 0 0,1 0 0 0 0,0-1 0 0 0,1 1 0 0 0,28-11 97 0 0,-14-5-66 0 0,-12 12-17 0 0,0 0 0 0 0,0 0 1 0 0,0 0-1 0 0,-1-1 0 0 0,1 1 1 0 0,-1-1-1 0 0,4-8 0 0 0,32-40 242 0 0,-34 47-218 0 0,-4 5-29 0 0,0-1 0 0 0,0 1 0 0 0,1-1 0 0 0,-1 1 0 0 0,0-1 0 0 0,0 1 0 0 0,-1-1 0 0 0,1 0 0 0 0,0 1 0 0 0,-1-1 0 0 0,1 0 0 0 0,-1 0 0 0 0,1 1 0 0 0,-1-1 0 0 0,0 0 0 0 0,1-3 0 0 0,-1 4-2 0 0,0 1 0 0 0,0-1-1 0 0,0 0 1 0 0,0 0 0 0 0,1 0 0 0 0,-1 0 0 0 0,0 0-1 0 0,1 0 1 0 0,-1 1 0 0 0,1-1 0 0 0,-1 0 0 0 0,1 0-1 0 0,-1 0 1 0 0,1 1 0 0 0,-1-1 0 0 0,1 0 0 0 0,0 1-1 0 0,-1-1 1 0 0,1 1 0 0 0,0-1 0 0 0,0 1 0 0 0,-1-1-1 0 0,1 1 1 0 0,0-1 0 0 0,0 1 0 0 0,0 0 0 0 0,0-1 0 0 0,0 1-1 0 0,-1 0 1 0 0,1 0 0 0 0,0 0 0 0 0,0-1 0 0 0,0 1-1 0 0,0 0 1 0 0,0 0 0 0 0,0 0 0 0 0,1 1 0 0 0,0-1 93 0 0,0 0-50 0 0,1 0 0 0 0,-1 1 1 0 0,1-1-1 0 0,0 1 0 0 0,-1 0 1 0 0,1 0-1 0 0,-1-1 0 0 0,1 2 1 0 0,-1-1-1 0 0,0 0 0 0 0,1 0 1 0 0,-1 1-1 0 0,0 0 0 0 0,0-1 1 0 0,0 1-1 0 0,0 0 0 0 0,0 0 1 0 0,0 0-1 0 0,-1 0 0 0 0,1 0 1 0 0,-1 0-1 0 0,1 1 0 0 0,-1-1 1 0 0,0 0-1 0 0,0 1 0 0 0,0-1 1 0 0,0 1-1 0 0,0-1 0 0 0,-1 1 1 0 0,1 0-1 0 0,0 3 0 0 0,-1-4-18 0 0,0 0 0 0 0,1 0 0 0 0,-1-1 0 0 0,1 1 0 0 0,-1-1-1 0 0,1 1 1 0 0,0 0 0 0 0,-1-1 0 0 0,1 1 0 0 0,0-1 0 0 0,0 1 0 0 0,0-1-1 0 0,0 0 1 0 0,3 3 0 0 0,-3-3-9 0 0,0 0 0 0 0,1 1-1 0 0,-1-1 1 0 0,0 1 0 0 0,0-1-1 0 0,0 1 1 0 0,0-1 0 0 0,0 1 0 0 0,-1 0-1 0 0,1 0 1 0 0,0-1 0 0 0,-1 1-1 0 0,1 0 1 0 0,-1 0 0 0 0,1 2 0 0 0,16 140 1059 0 0,-13-103-831 0 0,-3-34-217 0 0,0 0 0 0 0,-1-1 0 0 0,0 1 0 0 0,0 0 1 0 0,0-1-1 0 0,-1 1 0 0 0,-2 12 0 0 0,-3 10 107 0 0,5-24-131 0 0,0 1 0 0 0,0 0 1 0 0,0-1-1 0 0,-1 0 0 0 0,1 1 1 0 0,-2-1-1 0 0,1 0 0 0 0,0 0 1 0 0,-6 8-1 0 0,-5 8 70 0 0,12-19-79 0 0,1 0 0 0 0,-1 0-1 0 0,0-1 1 0 0,0 1 0 0 0,0 0 0 0 0,0-1-1 0 0,0 1 1 0 0,-1-1 0 0 0,1 1 0 0 0,0-1 0 0 0,-1 0-1 0 0,1 0 1 0 0,-1 1 0 0 0,1-1 0 0 0,-1 0 0 0 0,0 0-1 0 0,1-1 1 0 0,-1 1 0 0 0,0 0 0 0 0,0 0-1 0 0,1-1 1 0 0,-1 1 0 0 0,-4 0 0 0 0,-5 1 26 0 0,10-1-159 0 0,-1-1 0 0 0,0 1 0 0 0,0 0 0 0 0,1-1 0 0 0,-1 1-1 0 0,0-1 1 0 0,0 0 0 0 0,0 1 0 0 0,0-1 0 0 0,0 0 0 0 0,1 0 0 0 0,-1-1 0 0 0,0 1-1 0 0,0 0 1 0 0,0 0 0 0 0,0-1 0 0 0,0 1 0 0 0,1-1 0 0 0,-1 0 0 0 0,0 0 0 0 0,0 1 0 0 0,1-1-1 0 0,-1 0 1 0 0,1 0 0 0 0,-1-1 0 0 0,1 1 0 0 0,-1 0 0 0 0,1 0 0 0 0,0-1 0 0 0,-1 1-1 0 0,1-1 1 0 0,0 1 0 0 0,0-1 0 0 0,0 1 0 0 0,0-1 0 0 0,0 0 0 0 0,0-2 0 0 0,-5-9-668 0 0,1 0 0 0 0,0 0 0 0 0,1-1 0 0 0,1 1 0 0 0,0-1 0 0 0,1 0 0 0 0,1 0 0 0 0,0 0 0 0 0,0 0 1 0 0,2 0-1 0 0,-1 0 0 0 0,2 0 0 0 0,0 0 0 0 0,1 0 0 0 0,0 0 0 0 0,1 1 0 0 0,1 0 0 0 0,10-24 0 0 0,12-1-2951 0 0,-13 3-180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5344 0 0,'2'2'4525'0'0,"9"13"-2448"0"0,-9-12-1732 0 0,-1 0 0 0 0,1 0-1 0 0,-1 0 1 0 0,1 0 0 0 0,-1 0 0 0 0,0 0-1 0 0,-1 0 1 0 0,1 1 0 0 0,0-1-1 0 0,-1 0 1 0 0,0 1 0 0 0,1-1 0 0 0,-1 1-1 0 0,-1-1 1 0 0,1 0 0 0 0,0 1-1 0 0,-2 4 1 0 0,1-3-128 0 0,0 0 0 0 0,1 0-1 0 0,0 1 1 0 0,0-1 0 0 0,0 0-1 0 0,1 1 1 0 0,1 5 0 0 0,1 2 254 0 0,0-1 1 0 0,-1 1 0 0 0,1 21-1 0 0,4 23 937 0 0,-2-20-828 0 0,-3-22-223 0 0,0 1 0 0 0,1-1 0 0 0,9 28 0 0 0,-8-27-132 0 0,-4-15-213 0 0,0 0 1 0 0,0 0 0 0 0,0 0 0 0 0,0 0-1 0 0,0 0 1 0 0,1 0 0 0 0,-1 0 0 0 0,0 0 0 0 0,1 0-1 0 0,-1 0 1 0 0,1-1 0 0 0,-1 1 0 0 0,1 0 0 0 0,-1 0-1 0 0,1 0 1 0 0,-1 0 0 0 0,1-1 0 0 0,0 1-1 0 0,0 0 1 0 0,3 10 331 0 0,0-1-134 0 0,-4-10-189 0 0,0 1 0 0 0,0-1 0 0 0,1 0 0 0 0,-1 0 1 0 0,0 0-1 0 0,0 1 0 0 0,0-1 0 0 0,1 0 0 0 0,-1 0 1 0 0,0 0-1 0 0,0 0 0 0 0,1 0 0 0 0,-1 0 0 0 0,0 1 1 0 0,0-1-1 0 0,1 0 0 0 0,-1 0 0 0 0,0 0 0 0 0,1 0 1 0 0,-1 0-1 0 0,0 0 0 0 0,0 0 0 0 0,1 0 0 0 0,-1 0 1 0 0,0 0-1 0 0,0 0 0 0 0,1 0 0 0 0,-1 0 0 0 0,0 0 1 0 0,1-1-1 0 0,-1 1 0 0 0,0 0 0 0 0,0 0 0 0 0,1 0 1 0 0,-1 0-1 0 0,0 0 0 0 0,0-1 0 0 0,0 1 1 0 0,1 0-1 0 0,-1 0 0 0 0,0 0 0 0 0,0-1 0 0 0,0 1 1 0 0,0 0-1 0 0,1 0 0 0 0,-1 0 0 0 0,0-1 0 0 0,-4-30 568 0 0,-1 9-480 0 0,3 10-46 0 0,0 1 1 0 0,-1 0-1 0 0,-1-1 0 0 0,-5-11 0 0 0,-10-50 183 0 0,13 53-169 0 0,0-1 0 0 0,1-1 0 0 0,1 1 0 0 0,1-1 0 0 0,1 1 0 0 0,2-44-1 0 0,3 60-107 0 0,0 0 0 0 0,1 0 0 0 0,0 0 0 0 0,0 1 0 0 0,0-1 0 0 0,1 1 0 0 0,0 0 0 0 0,-1 0 0 0 0,1 0 0 0 0,9-4 0 0 0,-6 2-38 0 0,26-6-948 0 0,-31 11 882 0 0,1 0 0 0 0,-1 1 0 0 0,0-1-1 0 0,0 0 1 0 0,0 0 0 0 0,0-1 0 0 0,0 1-1 0 0,0-1 1 0 0,0 1 0 0 0,0-1 0 0 0,0 0-1 0 0,3-3 1 0 0,-1-1-334 0 0,1 1 0 0 0,0-1-1 0 0,0 1 1 0 0,0 1 0 0 0,0-1-1 0 0,1 1 1 0 0,0 0-1 0 0,0 1 1 0 0,8-3 0 0 0,-7 2 112 0 0,69-43-7776 0 0,-65 42 5022 0 0,-3-1-3134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10048 0 0,'-1'4'1075'0'0,"1"1"1"0"0,-1-1 0 0 0,0 0-1 0 0,-1 1 1 0 0,1-1 0 0 0,-1 0-1 0 0,-3 7 1 0 0,3-7-748 0 0,0 0 0 0 0,0 1 0 0 0,0-1 0 0 0,0 1 0 0 0,1-1 0 0 0,0 1 0 0 0,-1 7 0 0 0,-7 80 3948 0 0,18 30-2711 0 0,0-62-1508 0 0,0 8-1398 0 0,0 4-6120 0 0,-9-40-448 0 0,0-19 1037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52 6392 0 0,'0'-2'364'0'0,"0"0"0"0"0,0 0 0 0 0,0 0 0 0 0,-1 0 0 0 0,1 0 0 0 0,0 0 0 0 0,-1 0 0 0 0,1 1 0 0 0,-1-1 0 0 0,0 0 0 0 0,0 0 0 0 0,0 0 0 0 0,0 1 0 0 0,0-1 0 0 0,0 0 0 0 0,0 1 0 0 0,0-1 0 0 0,-1 1 0 0 0,1-1 0 0 0,0 1 0 0 0,-4-3 0 0 0,2 3 11 0 0,0-1 1 0 0,0 1 0 0 0,-1-1-1 0 0,1 1 1 0 0,-1 0 0 0 0,1 0-1 0 0,-1 0 1 0 0,1 1 0 0 0,-1 0-1 0 0,0-1 1 0 0,-4 1 0 0 0,-3 1 235 0 0,-1 0 1 0 0,1 1-1 0 0,0 0 1 0 0,0 1 0 0 0,0 0-1 0 0,-17 7 1 0 0,24-7-517 0 0,0 0 1 0 0,0 1 0 0 0,1-1 0 0 0,-1 1-1 0 0,1 0 1 0 0,0 0 0 0 0,0 0 0 0 0,0 1-1 0 0,0-1 1 0 0,1 1 0 0 0,0 0 0 0 0,0-1-1 0 0,0 1 1 0 0,1 0 0 0 0,-3 9 0 0 0,-2 13 163 0 0,-2 2-43 0 0,1 0-1 0 0,2 1 0 0 0,1-1 0 0 0,0 32 1 0 0,-5 111 168 0 0,9-149-340 0 0,1 0 1 0 0,0 0 0 0 0,8 36 0 0 0,-6-50-39 0 0,-1-1 0 0 0,1 1 0 0 0,1 0 0 0 0,0-1 0 0 0,0 1 0 0 0,0-1 0 0 0,1 0 0 0 0,1-1 0 0 0,-1 1 0 0 0,1-1 0 0 0,0 0 0 0 0,8 6 0 0 0,18 3-13 0 0,-10-6 6 0 0,-20-9-4 0 0,0 0-1 0 0,0-1 1 0 0,0 1 0 0 0,0-1 0 0 0,0 1 0 0 0,0-1 0 0 0,0 0-1 0 0,0 0 1 0 0,0 0 0 0 0,0 0 0 0 0,0 0 0 0 0,0 0-1 0 0,0 0 1 0 0,2-1 0 0 0,11-1-42 0 0,-10 2 9 0 0,-1-1 0 0 0,0 1 1 0 0,0-1-1 0 0,0 0 1 0 0,0-1-1 0 0,0 1 1 0 0,0-1-1 0 0,5-3 1 0 0,-1 2-37 0 0,-7 2 49 0 0,0 1 0 0 0,0-1 0 0 0,0 1 1 0 0,0-1-1 0 0,0 1 0 0 0,0-1 1 0 0,-1 0-1 0 0,1 1 0 0 0,0-1 1 0 0,0 0-1 0 0,0 0 0 0 0,-1 0 1 0 0,1 0-1 0 0,0 0 0 0 0,-1 1 1 0 0,1-1-1 0 0,-1 0 0 0 0,1 0 1 0 0,-1 0-1 0 0,1-1 0 0 0,-1 0 0 0 0,10-16-345 0 0,0 11 230 0 0,-8 6 103 0 0,0-1 0 0 0,0 1 0 0 0,0-1 0 0 0,0 0 0 0 0,0 1 0 0 0,-1-1 0 0 0,1 0 0 0 0,0 0-1 0 0,-1 0 1 0 0,1 0 0 0 0,-1-1 0 0 0,0 1 0 0 0,0 0 0 0 0,0-1 0 0 0,1-2 0 0 0,-1 2-15 0 0,1 0-1 0 0,-1 0 1 0 0,1 0-1 0 0,-1 0 1 0 0,1 0 0 0 0,0 0-1 0 0,0 1 1 0 0,0-1 0 0 0,3-1-1 0 0,-3 2 8 0 0,-1 0-1 0 0,1-1 1 0 0,0 1-1 0 0,0 0 1 0 0,-1 0-1 0 0,1-1 1 0 0,-1 1 0 0 0,0-1-1 0 0,0 1 1 0 0,0-1-1 0 0,1-4 1 0 0,-1 5 15 0 0,-1-1 1 0 0,1 1-1 0 0,-1 0 1 0 0,1-1 0 0 0,0 1-1 0 0,0 0 1 0 0,0 0-1 0 0,0-1 1 0 0,1 1-1 0 0,-1 0 1 0 0,0 0 0 0 0,1 1-1 0 0,2-4 1 0 0,-2 4 7 0 0,-1-1 0 0 0,1 0 0 0 0,-1 0 0 0 0,1 0 0 0 0,-1 0 1 0 0,0 0-1 0 0,0 0 0 0 0,0-1 0 0 0,0 1 0 0 0,0 0 0 0 0,0-1 0 0 0,0-3 1 0 0,11-39-247 0 0,-6 29 235 0 0,-2 0 0 0 0,0 0-1 0 0,-1-1 1 0 0,1-24 0 0 0,0 25 305 0 0,5 17 488 0 0,-7 0-711 0 0,-1 1 0 0 0,0-1 0 0 0,0 0 0 0 0,0 1 0 0 0,0-1 0 0 0,0 1 0 0 0,0-1 0 0 0,0 1 0 0 0,0-1 0 0 0,-1 1-1 0 0,1 0 1 0 0,-1-1 0 0 0,1 1 0 0 0,-1 0 0 0 0,0-1 0 0 0,1 4 0 0 0,0 3 29 0 0,0 0-1 0 0,0 1 1 0 0,1-1 0 0 0,0 0-1 0 0,5 12 1 0 0,7 26 238 0 0,-10-35-219 0 0,0 1 1 0 0,0 0 0 0 0,10 16 0 0 0,-7-16-9 0 0,-2 0 1 0 0,1 0-1 0 0,-2 0 1 0 0,6 24-1 0 0,-6-23-20 0 0,1 0 1 0 0,0 0-1 0 0,0 0 0 0 0,1-1 0 0 0,10 15 0 0 0,16 36 206 0 0,-21-33-72 0 0,-8-23-151 0 0,0 0 0 0 0,0 0 0 0 0,-1 0-1 0 0,0 1 1 0 0,0-1 0 0 0,-1 1 0 0 0,0 0 0 0 0,0 11 0 0 0,8 72 174 0 0,-9-90-224 0 0,0 0 1 0 0,-1 0 0 0 0,1 0 0 0 0,0 0 0 0 0,0-1-1 0 0,0 1 1 0 0,-1 0 0 0 0,1 0 0 0 0,-1 0 0 0 0,1-1 0 0 0,0 1-1 0 0,-1 0 1 0 0,1-1 0 0 0,-1 1 0 0 0,0 0 0 0 0,1-1 0 0 0,-1 1-1 0 0,1 0 1 0 0,-1-1 0 0 0,0 1 0 0 0,0-1 0 0 0,1 0 0 0 0,-1 1-1 0 0,0-1 1 0 0,0 1 0 0 0,0-1 0 0 0,-32 7-12 0 0,-32-12-1240 0 0,61 4 1098 0 0,0 0 1 0 0,1 0-1 0 0,-1-1 0 0 0,0 1 1 0 0,1-1-1 0 0,-1 0 0 0 0,1 0 0 0 0,0 0 1 0 0,0-1-1 0 0,0 1 0 0 0,0-1 0 0 0,0 0 1 0 0,0 0-1 0 0,-2-3 0 0 0,-27-46-3134 0 0,31 51 3186 0 0,0-1-23 0 0,0 1 0 0 0,1 0 0 0 0,-1 0 0 0 0,0 0 0 0 0,0 0 1 0 0,0 0-1 0 0,0 0 0 0 0,0 0 0 0 0,0 0 0 0 0,0 0 0 0 0,0 1 0 0 0,0-1 0 0 0,-1 0 0 0 0,1 1 0 0 0,-2-2 1 0 0,2 2 33 0 0,0 0 1 0 0,0-1 0 0 0,0 1 0 0 0,0-1 0 0 0,0 1 0 0 0,1 0 0 0 0,-1-1 0 0 0,0 0 0 0 0,0 1 0 0 0,0-1 0 0 0,1 0 0 0 0,-1 1 0 0 0,0-1 0 0 0,1 0 0 0 0,-1 0 0 0 0,1 1 0 0 0,-1-1 0 0 0,1 0 0 0 0,-1 0 0 0 0,1 0 0 0 0,0 0 0 0 0,-1 0 0 0 0,1 0 0 0 0,0-1-1 0 0,-1-7-554 0 0,1 7 484 0 0,0 0-1 0 0,0 1 0 0 0,-1-1 1 0 0,1 0-1 0 0,0 1 1 0 0,-1-1-1 0 0,1 1 0 0 0,0-1 1 0 0,-1 0-1 0 0,0 1 1 0 0,1-1-1 0 0,-1 1 0 0 0,0 0 1 0 0,0-1-1 0 0,0 1 1 0 0,-2-2-1 0 0,2 1-144 0 0,-1 0 0 0 0,1 0 0 0 0,0 0 0 0 0,0 0 0 0 0,0 0 0 0 0,0 0 0 0 0,0 0 0 0 0,0 0-1 0 0,0 0 1 0 0,1-1 0 0 0,-1 1 0 0 0,1 0 0 0 0,0 0 0 0 0,-1-1 0 0 0,1 1 0 0 0,1-4 0 0 0,-1-8-5158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77 6952 0 0,'3'71'8073'0'0,"13"34"-2667"0"0,-11-83-4662 0 0,1-1-1 0 0,0 0 0 0 0,2-1 0 0 0,0 1 0 0 0,1-2 1 0 0,23 36-1 0 0,-28-48-603 0 0,0-1 0 0 0,-1 0 0 0 0,0 1-1 0 0,0 0 1 0 0,-1-1 0 0 0,0 1 0 0 0,0 0 0 0 0,0 0 0 0 0,-1 1 0 0 0,1 11 0 0 0,3-10 59 0 0,-5-9-191 0 0,0 0 0 0 0,0 0 0 0 0,0 0 1 0 0,-1 0-1 0 0,1 0 0 0 0,0 0 0 0 0,0 0 1 0 0,0 0-1 0 0,0 0 0 0 0,-1 0 0 0 0,1 0 1 0 0,0 0-1 0 0,0 0 0 0 0,0 0 0 0 0,0 0 1 0 0,-1 0-1 0 0,1 0 0 0 0,0 0 0 0 0,0 1 1 0 0,0-1-1 0 0,0 0 0 0 0,0 0 0 0 0,0 0 1 0 0,-1 0-1 0 0,1 0 0 0 0,0 0 0 0 0,0 1 0 0 0,0-1 1 0 0,0 0-1 0 0,0 0 0 0 0,0 0 0 0 0,0 0 1 0 0,0 0-1 0 0,0 1 0 0 0,0-1 0 0 0,0 0 1 0 0,0 0-1 0 0,0 0 0 0 0,0 0 0 0 0,0 1 1 0 0,0-1-1 0 0,0 0 0 0 0,0 0 0 0 0,0 0 1 0 0,0 0-1 0 0,0 1 0 0 0,0-1 0 0 0,0 0 1 0 0,0 0-1 0 0,0 0 0 0 0,0 0 0 0 0,0 1 0 0 0,-12-35 310 0 0,-4 7-228 0 0,-6-13-50 0 0,3-15 58 0 0,8 26-39 0 0,1-1 0 0 0,-6-33 0 0 0,7 38-9 0 0,8 23-45 0 0,0 1 0 0 0,0-1 0 0 0,0 0 0 0 0,0 0 0 0 0,1 0 0 0 0,-1 0 1 0 0,1 1-1 0 0,-1-1 0 0 0,1 0 0 0 0,0 0 0 0 0,0 0 0 0 0,-1 0 0 0 0,2-4 0 0 0,-2-3 12 0 0,1 6-13 0 0,-1 0 1 0 0,1 0 0 0 0,0 0 0 0 0,-1 0-1 0 0,1 0 1 0 0,1 0 0 0 0,-1 0-1 0 0,0 0 1 0 0,1 0 0 0 0,-1 0-1 0 0,1 0 1 0 0,0 0 0 0 0,0 0-1 0 0,0 0 1 0 0,1 0 0 0 0,2-4-1 0 0,41-21-102 0 0,5 5-669 0 0,66-28-2907 0 0,-34 24-3449 0 0,-74 25 6382 0 0,11-3-1511 0 0,-4 4-2165 0 0,-6 1-1931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8224 0 0,'-2'7'6175'0'0,"-6"20"-3557"0"0,2-18-2291 0 0,1 0 0 0 0,0 1 0 0 0,1-1 0 0 0,0 1 0 0 0,0 0 0 0 0,1 0 0 0 0,0 0 0 0 0,-1 14 0 0 0,1 8-328 0 0,0 48-1 0 0,3-77-4 0 0,9 61-1279 0 0,0 15-6135 0 0,-9-67 4372 0 0,0 0-2526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75 5944 0 0,'-28'0'11790'0'0,"27"1"-11558"0"0,0 0 0 0 0,0 1 1 0 0,0-1-1 0 0,1 0 0 0 0,-1 1 0 0 0,0-1 0 0 0,1 0 1 0 0,-1 1-1 0 0,0-1 0 0 0,1 1 0 0 0,0-1 0 0 0,-1 1 0 0 0,1-1 1 0 0,0 1-1 0 0,0-1 0 0 0,0 1 0 0 0,0-1 0 0 0,0 1 0 0 0,0 2 1 0 0,3 43 200 0 0,39 138 537 0 0,-39-151-871 0 0,-3-32-90 0 0,0 1-1 0 0,0 0 1 0 0,0 0-1 0 0,1 0 1 0 0,-1 0-1 0 0,1 0 0 0 0,0-1 1 0 0,0 1-1 0 0,0 0 1 0 0,0 0-1 0 0,0-1 1 0 0,3 4-1 0 0,0 8 80 0 0,-1 0-1 0 0,0 0 1 0 0,-1 1-1 0 0,0-1 1 0 0,-1 1 0 0 0,-2 22-1 0 0,1-33-57 0 0,9 13 151 0 0,-5-11 82 0 0,-6-10 394 0 0,-3-6-587 0 0,0-1 0 0 0,1-1 0 0 0,0 1 0 0 0,1-1 0 0 0,0 1 0 0 0,-2-20 0 0 0,-13-46 43 0 0,15 59-91 0 0,0 0 1 0 0,0 0 0 0 0,1-25 0 0 0,-3-23 130 0 0,3 50-108 0 0,0 0 0 0 0,1-1 0 0 0,1 1 0 0 0,1 0 0 0 0,0 0 0 0 0,1-1 0 0 0,5-17 0 0 0,-5 8 37 0 0,1-9 95 0 0,-3 35-172 0 0,1-1 0 0 0,-1 0 0 0 0,0 1 0 0 0,1-1 0 0 0,-1 1-1 0 0,1-1 1 0 0,-1 1 0 0 0,0-1 0 0 0,1 1 0 0 0,0-1 0 0 0,-1 1 0 0 0,1 0 0 0 0,-1-1 0 0 0,1 1 0 0 0,-1 0 0 0 0,1-1 0 0 0,0 1 0 0 0,-1 0 0 0 0,1 0 0 0 0,0-1 0 0 0,-1 1 0 0 0,1 0 0 0 0,0 0 0 0 0,-1 0 0 0 0,1 0 0 0 0,0 0 0 0 0,-1 0 0 0 0,1 0 0 0 0,0 0 0 0 0,0 0 0 0 0,-1 0 0 0 0,1 1 0 0 0,0-1 0 0 0,-1 0 0 0 0,1 0 0 0 0,-1 1 0 0 0,1-1 0 0 0,0 0 0 0 0,-1 1 0 0 0,1-1 0 0 0,-1 1 0 0 0,2 0 0 0 0,13 41 113 0 0,-1 19-67 0 0,4 87-164 0 0,-19-139 103 0 0,1-1-10 0 0,0 0 1 0 0,0 0 0 0 0,1 0-1 0 0,0-1 1 0 0,0 1 0 0 0,4 13 0 0 0,-2-1 4 0 0,-3-18 15 0 0,0-1-1 0 0,0 0 1 0 0,0 1-1 0 0,0-1 1 0 0,0 0 0 0 0,0 0-1 0 0,0 1 1 0 0,1-1-1 0 0,-1 0 1 0 0,0 0 0 0 0,1 0-1 0 0,-1 1 1 0 0,1-1-1 0 0,0 0 1 0 0,-1 0 0 0 0,2 2-1 0 0,4-2 20 0 0,0 1-1 0 0,0-1 1 0 0,0 0-1 0 0,0 0 1 0 0,0-1-1 0 0,0 0 1 0 0,1 0-1 0 0,9-2 1 0 0,-6 2 10 0 0,15-1 14 0 0,65 4 70 0 0,-86-3-108 0 0,0 1 0 0 0,0 0 1 0 0,1-1-1 0 0,-1 2 0 0 0,0-1 0 0 0,0 0 1 0 0,0 1-1 0 0,0-1 0 0 0,0 1 0 0 0,0 0 1 0 0,-1 1-1 0 0,1-1 0 0 0,0 1 1 0 0,-1-1-1 0 0,5 6 0 0 0,-8-7-4 0 0,1 0-1 0 0,0 0 1 0 0,0 0-1 0 0,1 0 1 0 0,-1 0 0 0 0,0 0-1 0 0,0 0 1 0 0,0 0-1 0 0,1 0 1 0 0,-1 0-1 0 0,0-1 1 0 0,1 1 0 0 0,-1 0-1 0 0,1-1 1 0 0,-1 1-1 0 0,1-1 1 0 0,-1 0-1 0 0,3 1 1 0 0,-2-1 2 0 0,-1 0 0 0 0,1 0 0 0 0,-1 1 1 0 0,0-1-1 0 0,1 0 0 0 0,-1 1 0 0 0,1-1 0 0 0,-1 1 0 0 0,0 0 1 0 0,0-1-1 0 0,1 1 0 0 0,-1 0 0 0 0,0 0 0 0 0,0 0 0 0 0,0 0 1 0 0,0 0-1 0 0,0 0 0 0 0,0 0 0 0 0,0 0 0 0 0,1 2 0 0 0,19 15 56 0 0,-20-18-55 0 0,1 1 0 0 0,-1 0-1 0 0,0-1 1 0 0,1 1 0 0 0,-1 0-1 0 0,0 0 1 0 0,0 0 0 0 0,0 0 0 0 0,0 0-1 0 0,0 0 1 0 0,0 0 0 0 0,0 0-1 0 0,0 0 1 0 0,-1 1 0 0 0,1-1 0 0 0,0 0-1 0 0,-1 0 1 0 0,1 1 0 0 0,0-1-1 0 0,-1 0 1 0 0,0 1 0 0 0,1 2-1 0 0,0-2 1 0 0,-1 0-1 0 0,1 0 1 0 0,0 0-1 0 0,0 0 1 0 0,0 0-1 0 0,0 0 0 0 0,0 0 1 0 0,1 0-1 0 0,-1-1 1 0 0,0 1-1 0 0,1 0 1 0 0,-1-1-1 0 0,1 1 0 0 0,0-1 1 0 0,0 1-1 0 0,-1-1 1 0 0,1 0-1 0 0,0 0 1 0 0,0 0-1 0 0,2 1 0 0 0,-3-2 1 0 0,0 1 0 0 0,0-1 0 0 0,0 1 0 0 0,0-1 0 0 0,-1 1 0 0 0,1 0 0 0 0,0-1 0 0 0,0 1 0 0 0,-1 0 0 0 0,1-1 0 0 0,-1 1 0 0 0,1 0-1 0 0,-1 0 1 0 0,1 0 0 0 0,-1-1 0 0 0,1 1 0 0 0,-1 0 0 0 0,1 0 0 0 0,-1 0 0 0 0,0 0 0 0 0,0 0 0 0 0,1 0 0 0 0,-1 0 0 0 0,0 0 0 0 0,0 0-1 0 0,0 0 1 0 0,0 0 0 0 0,-1 2 0 0 0,1-2 5 0 0,0 0 0 0 0,0 0 0 0 0,0 0 0 0 0,0 0 0 0 0,0 0 0 0 0,0 0 0 0 0,1 0 0 0 0,-1 1 0 0 0,0-1 0 0 0,0 0-1 0 0,1 0 1 0 0,-1 0 0 0 0,1 0 0 0 0,-1 0 0 0 0,1 0 0 0 0,-1 0 0 0 0,1 0 0 0 0,0 0 0 0 0,-1-1 0 0 0,2 2 0 0 0,2 3 42 0 0,-1 0-1 0 0,0 1 1 0 0,0-1 0 0 0,0 0 0 0 0,-1 1-1 0 0,0 0 1 0 0,0-1 0 0 0,0 1 0 0 0,0 0-1 0 0,-1 0 1 0 0,0 10 0 0 0,0-13-33 0 0,0 0 0 0 0,-1 1 0 0 0,1-1-1 0 0,-1 1 1 0 0,0-1 0 0 0,0 1 0 0 0,0-1 0 0 0,-1 1 0 0 0,1-1 0 0 0,-1 1 0 0 0,0-1 0 0 0,0 0-1 0 0,0 1 1 0 0,0-1 0 0 0,-1 0 0 0 0,1 0 0 0 0,-1 0 0 0 0,0 0 0 0 0,0 0 0 0 0,0 0 0 0 0,-4 4-1 0 0,-21 13 25 0 0,24-16-61 0 0,-1-1 0 0 0,1 0 0 0 0,-1 0-1 0 0,0 0 1 0 0,0-1 0 0 0,0 1 0 0 0,-1-1 0 0 0,1 0 0 0 0,-1 0-1 0 0,-8 2 1 0 0,-16 6-813 0 0,27-9 636 0 0,1 0 0 0 0,0 0 1 0 0,0 0-1 0 0,0-1 1 0 0,-1 1-1 0 0,1-1 0 0 0,0 1 1 0 0,-1-1-1 0 0,1 1 1 0 0,0-1-1 0 0,-1 0 0 0 0,1 0 1 0 0,0 0-1 0 0,-1 1 1 0 0,1-1-1 0 0,-1-1 0 0 0,1 1 1 0 0,-1 0-1 0 0,1 0 1 0 0,0 0-1 0 0,-1-1 1 0 0,1 1-1 0 0,0-1 0 0 0,-1 1 1 0 0,1-1-1 0 0,0 1 1 0 0,-2-2-1 0 0,1 0-150 0 0,1 1 1 0 0,0 0-1 0 0,-1-1 0 0 0,1 0 1 0 0,0 1-1 0 0,0-1 0 0 0,-1 0 0 0 0,1 0 1 0 0,1 1-1 0 0,-1-1 0 0 0,0 0 1 0 0,0 0-1 0 0,1 0 0 0 0,-1 0 1 0 0,1 0-1 0 0,-1 0 0 0 0,1 0 1 0 0,0 0-1 0 0,0-1 0 0 0,0 1 1 0 0,0 0-1 0 0,0 0 0 0 0,1-3 0 0 0,15-45-5584 0 0,-14 47 5696 0 0,6-11-5339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207 517 4912 0 0,'-6'-4'7495'0'0,"6"4"-7329"0"0,-14 6 2181 0 0,-11 11-782 0 0,4-3-414 0 0,18-12-1070 0 0,0-1-1 0 0,1 1 1 0 0,-1-1-1 0 0,0 1 1 0 0,1 0-1 0 0,-1 0 1 0 0,1 1-1 0 0,0-1 1 0 0,-1 0-1 0 0,1 1 1 0 0,0 0-1 0 0,0-1 1 0 0,-2 6-1 0 0,-60 116 1788 0 0,43-49-1294 0 0,16-62-408 0 0,2-1-1 0 0,-1 0 1 0 0,2 1 0 0 0,-1 0 0 0 0,2 0 0 0 0,0-1 0 0 0,0 1 0 0 0,2 17 0 0 0,-1-13-53 0 0,0-16-97 0 0,0 0 0 0 0,0 1 0 0 0,0-1 0 0 0,0 0 0 0 0,1 0 0 0 0,-1 0-1 0 0,0 0 1 0 0,0 0 0 0 0,1 0 0 0 0,-1 0 0 0 0,1 0 0 0 0,-1 0 0 0 0,1 0 0 0 0,-1 0 0 0 0,1 0-1 0 0,0 0 1 0 0,-1 0 0 0 0,1 0 0 0 0,0 0 0 0 0,0 0 0 0 0,0-1 0 0 0,-1 1 0 0 0,1 0 0 0 0,0-1-1 0 0,0 1 1 0 0,0 0 0 0 0,0-1 0 0 0,0 1 0 0 0,2-1 0 0 0,35 4 589 0 0,-37-4-590 0 0,0 0 0 0 0,0 0 0 0 0,1-1 0 0 0,-1 1 1 0 0,0 0-1 0 0,0-1 0 0 0,0 1 0 0 0,0-1 0 0 0,0 0 0 0 0,0 1 1 0 0,0-1-1 0 0,0 0 0 0 0,0 0 0 0 0,0 1 0 0 0,-1-1 1 0 0,1 0-1 0 0,0 0 0 0 0,0 0 0 0 0,-1 0 0 0 0,1 0 0 0 0,0 0 1 0 0,-1 0-1 0 0,1 0 0 0 0,-1 0 0 0 0,0 0 0 0 0,1-1 1 0 0,-1 0-1 0 0,5-26 74 0 0,-4 22-84 0 0,-1 1-1 0 0,1 0 1 0 0,0 0-1 0 0,0 0 0 0 0,1 0 1 0 0,-1 0-1 0 0,1 0 1 0 0,1 0-1 0 0,-1 1 0 0 0,3-6 1 0 0,14-32-43 0 0,-10-1 159 0 0,-2 0-1 0 0,-2-1 1 0 0,-2 1 0 0 0,-2-1-1 0 0,-4-45 1 0 0,1-3 338 0 0,1 69-264 0 0,-2 0 1 0 0,0 0 0 0 0,-13-40 0 0 0,10 42 70 0 0,1 0 0 0 0,1 0-1 0 0,-2-38 1 0 0,-8 8 1697 0 0,14 50-1959 0 0,0 1 0 0 0,0 0 0 0 0,0 0 0 0 0,0 0 0 0 0,0 0 0 0 0,-1 0 0 0 0,1 0 0 0 0,0 0 0 0 0,0 0 0 0 0,0 0 0 0 0,0 0 0 0 0,0 0-1 0 0,-1 0 1 0 0,1-1 0 0 0,0 1 0 0 0,0 0 0 0 0,0 0 0 0 0,0 0 0 0 0,0 0 0 0 0,-1 0 0 0 0,1 0 0 0 0,0 0 0 0 0,0 0 0 0 0,0 0 0 0 0,0 1 0 0 0,0-1 0 0 0,-1 0 0 0 0,1 0 0 0 0,0 0 0 0 0,0 0 0 0 0,0 0 0 0 0,0 0 0 0 0,0 0 0 0 0,0 0 0 0 0,-1 0 0 0 0,1 0 0 0 0,0 0 0 0 0,0 1 0 0 0,0-1 0 0 0,0 0 0 0 0,0 0 0 0 0,0 0 0 0 0,0 0 0 0 0,0 0 0 0 0,0 0 0 0 0,-1 1 0 0 0,1-1 0 0 0,0 0 0 0 0,0 0 0 0 0,0 0 0 0 0,0 0 0 0 0,0 0 0 0 0,0 1 0 0 0,0-1 0 0 0,0 0 0 0 0,0 0 0 0 0,0 0 0 0 0,0 0-1 0 0,0 0 1 0 0,0 1 0 0 0,0-1 0 0 0,0 0 0 0 0,0 0 0 0 0,1 0 0 0 0,-1 0 0 0 0,0 0 0 0 0,0 1 0 0 0,0-1 0 0 0,0 0 0 0 0,-4 12 87 0 0,2 34 49 0 0,1-34-121 0 0,0 0-1 0 0,0 1 1 0 0,2-1 0 0 0,-1 1-1 0 0,1-1 1 0 0,1 0 0 0 0,0 1-1 0 0,7 19 1 0 0,-5-20-12 0 0,-1 1 0 0 0,0-1-1 0 0,2 21 1 0 0,6 21-45 0 0,1-14-69 0 0,-11-33 5 0 0,0-1 0 0 0,1 0-1 0 0,0 0 1 0 0,0 0 0 0 0,1 0 0 0 0,5 10 0 0 0,1 2-421 0 0,-8-16 439 0 0,0 0 0 0 0,0 0 1 0 0,0 0-1 0 0,-1 0 0 0 0,2 0 1 0 0,-1 0-1 0 0,0 0 0 0 0,0-1 1 0 0,1 1-1 0 0,-1-1 1 0 0,1 1-1 0 0,1 1 0 0 0,17 28-2274 0 0,-10-21 1763 0 0,-8-9 409 0 0,-1 1 0 0 0,0-1 0 0 0,0 1 0 0 0,0-1 0 0 0,1 0 0 0 0,-1 0 0 0 0,1 0 0 0 0,-1 1 0 0 0,1-2 1 0 0,-1 1-1 0 0,1 0 0 0 0,0 0 0 0 0,-1 0 0 0 0,1-1 0 0 0,0 1 0 0 0,0-1 0 0 0,0 1 0 0 0,-1-1 0 0 0,1 0 0 0 0,0 0 0 0 0,0 0 0 0 0,0 0 0 0 0,0 0 0 0 0,-1 0 0 0 0,1 0 0 0 0,0-1 0 0 0,0 1 0 0 0,0-1 0 0 0,-1 1 0 0 0,1-1 0 0 0,0 1 0 0 0,-1-1 0 0 0,3-1 0 0 0,-2 1 98 0 0,0 0-1 0 0,-1 0 0 0 0,1 0 0 0 0,0 0 1 0 0,0 0-1 0 0,-1 0 0 0 0,1-1 1 0 0,0 1-1 0 0,-1-1 0 0 0,0 1 0 0 0,1-1 1 0 0,-1 1-1 0 0,2-4 0 0 0,-2 3-54 0 0,1 0-1 0 0,-1 0 1 0 0,1 0 0 0 0,0 0-1 0 0,-1 0 1 0 0,1 0 0 0 0,0 1-1 0 0,0-1 1 0 0,0 1 0 0 0,1-1-1 0 0,2-1 1 0 0,-3 2 44 0 0,1 0 1 0 0,-1-1 0 0 0,0 1-1 0 0,0-1 1 0 0,0 0-1 0 0,0 0 1 0 0,0 0-1 0 0,-1 0 1 0 0,1 0 0 0 0,0 0-1 0 0,-1 0 1 0 0,3-4-1 0 0,6-9-297 0 0,57-51-1329 0 0,-52 38 1345 0 0,1 12 129 0 0,-14 14 223 0 0,0 1-1 0 0,0-1 0 0 0,0-1 1 0 0,0 1-1 0 0,0 0 1 0 0,0 0-1 0 0,-1-1 1 0 0,1 1-1 0 0,1-5 1 0 0,-1 4 9 0 0,-1 0 0 0 0,1-1 1 0 0,0 1-1 0 0,-1 0 1 0 0,2 0-1 0 0,-1 0 0 0 0,0 1 1 0 0,1-1-1 0 0,-1 0 1 0 0,1 1-1 0 0,3-3 0 0 0,-3 3 29 0 0,-1 0 0 0 0,1-1-1 0 0,-1 1 1 0 0,1 0-1 0 0,-1-1 1 0 0,0 0 0 0 0,0 1-1 0 0,0-1 1 0 0,0 0-1 0 0,-1 0 1 0 0,1 0-1 0 0,1-5 1 0 0,-1 1 46 0 0,-2 6-22 0 0,1-1-1 0 0,-1 0 0 0 0,1 1 0 0 0,0-1 1 0 0,-1 0-1 0 0,1 1 0 0 0,0-1 0 0 0,0 1 0 0 0,0-1 1 0 0,0 1-1 0 0,0 0 0 0 0,0-1 0 0 0,1 1 0 0 0,2-2 1 0 0,13-27 1528 0 0,-16 20 5026 0 0,-5 12-6364 0 0,1 0 0 0 0,-1 0 0 0 0,1 1 0 0 0,-1-1 0 0 0,1 1 0 0 0,0 0 0 0 0,0 0 0 0 0,0 0 0 0 0,-4 5 0 0 0,-11 24 314 0 0,10-19-399 0 0,0 1 0 0 0,1 0 1 0 0,0 0-1 0 0,2 0 0 0 0,-6 20 0 0 0,-12 42 285 0 0,18-64-336 0 0,1 0 1 0 0,0 1-1 0 0,1 0 1 0 0,0 0-1 0 0,-2 24 1 0 0,-8 45 450 0 0,13-77-490 0 0,0 0 0 0 0,0 0 0 0 0,1 0 0 0 0,0 1 1 0 0,0-1-1 0 0,0 0 0 0 0,0 0 0 0 0,1 0 0 0 0,0-1 1 0 0,3 7-1 0 0,-4-10-37 0 0,0 1 1 0 0,0-1-1 0 0,0 1 0 0 0,0-1 1 0 0,1 0-1 0 0,-1 0 0 0 0,0 1 1 0 0,1-1-1 0 0,-1 0 1 0 0,1-1-1 0 0,-1 1 0 0 0,1 0 1 0 0,0 0-1 0 0,-1 0 0 0 0,1-1 1 0 0,0 1-1 0 0,0-1 0 0 0,-1 0 1 0 0,1 1-1 0 0,0-1 1 0 0,0 0-1 0 0,-1 0 0 0 0,1 0 1 0 0,0 0-1 0 0,0 0 0 0 0,0-1 1 0 0,-1 1-1 0 0,1 0 0 0 0,0-1 1 0 0,-1 0-1 0 0,1 1 1 0 0,3-2-1 0 0,-2 1-5 0 0,1-1 1 0 0,-1 1-1 0 0,0 0 1 0 0,1-1-1 0 0,-1 0 0 0 0,0 0 1 0 0,0 0-1 0 0,0 0 1 0 0,0 0-1 0 0,0 0 1 0 0,-1-1-1 0 0,1 1 0 0 0,-1-1 1 0 0,1 0-1 0 0,-1 0 1 0 0,0 0-1 0 0,0 0 1 0 0,0 0-1 0 0,-1-1 0 0 0,2-2 1 0 0,0-6 17 0 0,0 0 1 0 0,1 0 0 0 0,0 1-1 0 0,10-18 1 0 0,-9 19-21 0 0,-1 1 0 0 0,0-1 1 0 0,0 0-1 0 0,3-14 1 0 0,-2-15 38 0 0,-2 0 1 0 0,-2-49-1 0 0,-1 72 0 0 0,-2 0 0 0 0,0 0 0 0 0,-1 0 0 0 0,-1 1 0 0 0,0-1 0 0 0,-1 1 0 0 0,-1 0 0 0 0,-10-19 0 0 0,12 24 24 0 0,-1-1 0 0 0,1-1 1 0 0,1 1-1 0 0,-3-12 0 0 0,4 13 14 0 0,0-1-1 0 0,-2 1 0 0 0,1 0 1 0 0,-5-9-1 0 0,-5-11 245 0 0,12 28-300 0 0,0-1 0 0 0,0 1 0 0 0,0 0 0 0 0,0-1 0 0 0,0 1 0 0 0,0 0 0 0 0,-1 0 0 0 0,1 0 0 0 0,-1 0-1 0 0,1 0 1 0 0,-1 0 0 0 0,0 0 0 0 0,-3-3 0 0 0,3 4 23 0 0,0-1 1 0 0,0 0-1 0 0,1 0 0 0 0,-1 0 1 0 0,1 0-1 0 0,-1 0 0 0 0,1 0 1 0 0,0 0-1 0 0,0 0 0 0 0,0-1 1 0 0,0 1-1 0 0,0 0 0 0 0,1-1 1 0 0,-2-4-1 0 0,2 5 96 0 0,-9 9 405 0 0,9 3-506 0 0,0 0 1 0 0,0 0 0 0 0,1 0-1 0 0,0 0 1 0 0,1 0 0 0 0,0 0-1 0 0,0 0 1 0 0,1-1 0 0 0,4 10-1 0 0,1 3-31 0 0,-5-13-21 0 0,1 1 0 0 0,-1-1 0 0 0,2 0 0 0 0,-1 1 0 0 0,1-2 1 0 0,9 12-1 0 0,-9-12 6 0 0,1 0-1 0 0,-1 0 1 0 0,-1 0 0 0 0,1 1 0 0 0,-1 0 0 0 0,3 11-1 0 0,4 7-128 0 0,-4-4-111 0 0,5 5-119 0 0,-10-24 269 0 0,0 0 0 0 0,-1-1 0 0 0,1 1 0 0 0,-1 0 0 0 0,0 0 0 0 0,0 0 0 0 0,0 6 0 0 0,0-6-64 0 0,-1-1-1 0 0,1 1 0 0 0,0-1 1 0 0,-1 0-1 0 0,2 1 0 0 0,-1-1 1 0 0,0 0-1 0 0,1 1 0 0 0,-1-1 1 0 0,1 0-1 0 0,2 3 1 0 0,16 26-2289 0 0,-19-28 2038 0 0,1-1 1 0 0,-1 1 0 0 0,1-1 0 0 0,0 0 0 0 0,1 0-1 0 0,-1 1 1 0 0,0-2 0 0 0,1 1 0 0 0,0 0 0 0 0,-1 0-1 0 0,1-1 1 0 0,0 1 0 0 0,6 3 0 0 0,-3-4-545 0 0,0 1 0 0 0,1-1 1 0 0,-1-1-1 0 0,0 1 1 0 0,1-1-1 0 0,-1 0 0 0 0,1 0 1 0 0,0-1-1 0 0,-1 0 0 0 0,9 0 1 0 0,-3-1-142 0 0,0 1-3656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64 2232 0 0,'-3'-11'2591'0'0,"3"10"-2563"0"0,-1 0-1 0 0,1 0 0 0 0,-1 0 1 0 0,1 0-1 0 0,-1 0 1 0 0,0 0-1 0 0,1 0 0 0 0,-1 0 1 0 0,0 1-1 0 0,0-1 1 0 0,0 0-1 0 0,0 0 0 0 0,0 1 1 0 0,0-1-1 0 0,0 0 1 0 0,0 1-1 0 0,0-1 0 0 0,-2 0 1 0 0,1-4 210 0 0,2 5-231 0 0,0-1 0 0 0,0 1 0 0 0,0-1 0 0 0,0 1-1 0 0,0-1 1 0 0,0 1 0 0 0,0 0 0 0 0,0-1 0 0 0,0 1-1 0 0,0-1 1 0 0,-1 1 0 0 0,1 0 0 0 0,0-1 0 0 0,0 1-1 0 0,0-1 1 0 0,-1 1 0 0 0,1 0 0 0 0,0-1 0 0 0,0 1-1 0 0,-1 0 1 0 0,1-1 0 0 0,0 1 0 0 0,0 0 0 0 0,-1-1-1 0 0,1 1 1 0 0,-1 0 0 0 0,1 0 0 0 0,0 0 0 0 0,-1-1-1 0 0,1 1 1 0 0,0 0 0 0 0,-1 0 0 0 0,1 0 0 0 0,-1 0-1 0 0,1 0 1 0 0,-1-1 0 0 0,1 1 0 0 0,0 0 0 0 0,-2 0-1 0 0,-39-3-379 0 0,28-13-1357 0 0,2 15-557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400 296 2720 0 0,'-2'2'286'0'0,"-1"-1"0"0"0,1 1 1 0 0,-1-1-1 0 0,0 0 0 0 0,1 0 1 0 0,-1 0-1 0 0,0 0 0 0 0,0 0 0 0 0,0 0 1 0 0,0-1-1 0 0,0 1 0 0 0,0-1 1 0 0,-4 0-1 0 0,5 0-185 0 0,0 0 124 0 0,2 0-236 0 0,-1 0-1 0 0,1 0 0 0 0,0 1 1 0 0,-1-1-1 0 0,1 0 0 0 0,0 0 1 0 0,-1 0-1 0 0,1 0 0 0 0,0 0 1 0 0,-1 0-1 0 0,1 0 0 0 0,0 0 0 0 0,-1 0 1 0 0,1 0-1 0 0,0-1 0 0 0,-1 1 1 0 0,1 0-1 0 0,0 0 0 0 0,-1 0 1 0 0,1 0-1 0 0,0 0 0 0 0,-1-1 1 0 0,1 1-1 0 0,0 0 0 0 0,0 0 0 0 0,-1 0 1 0 0,1-1-1 0 0,0 1 0 0 0,0 0 1 0 0,-1-1-1 0 0,1 1 0 0 0,0 0 1 0 0,0 0-1 0 0,0-1 0 0 0,-1 1 0 0 0,1 0 1 0 0,0-1-1 0 0,0 1 0 0 0,0 0 1 0 0,0-1-1 0 0,0 1 0 0 0,0 0 1 0 0,0-1-1 0 0,0 1 0 0 0,0 0 1 0 0,0-1-1 0 0,0 0 0 0 0,0-3-94 0 0,0 4 161 0 0,0-1-1 0 0,1 1 1 0 0,-1-1 0 0 0,0 1-1 0 0,0-1 1 0 0,0 1 0 0 0,0-1 0 0 0,0 1-1 0 0,0-1 1 0 0,0 0 0 0 0,0 1 0 0 0,0-1-1 0 0,0 1 1 0 0,0-1 0 0 0,0 1-1 0 0,0-1 1 0 0,-1 1 0 0 0,1-1 0 0 0,0 1-1 0 0,0-1 1 0 0,-1 1 0 0 0,1-1 0 0 0,0 1-1 0 0,-1-1 1 0 0,1 1 0 0 0,0-1-1 0 0,-1 1 1 0 0,1 0 0 0 0,-1-1 0 0 0,1 1-1 0 0,0 0 1 0 0,-1-1 0 0 0,1 1 0 0 0,-1 0-1 0 0,1-1 1 0 0,-2 1 0 0 0,1-37 1826 0 0,2 33-1820 0 0,0 1 0 0 0,0 0 1 0 0,0 0-1 0 0,1 0 0 0 0,-1 0 0 0 0,1 0 1 0 0,0 1-1 0 0,-1-1 0 0 0,5-4 0 0 0,11-19 704 0 0,-13 18-412 0 0,-3 5-140 0 0,1 0 1 0 0,-1-1-1 0 0,1 1 1 0 0,-1-1 0 0 0,0 1-1 0 0,0-1 1 0 0,-1 1-1 0 0,1-1 1 0 0,-1 0-1 0 0,0-4 1 0 0,5-12 934 0 0,-4 19-1068 0 0,-1-1 0 0 0,1 1 0 0 0,0 0 0 0 0,-1-1 0 0 0,1 0 0 0 0,-1 1 0 0 0,1-1 0 0 0,-1 1 0 0 0,0-1 0 0 0,0 0 0 0 0,0 1 0 0 0,0-1-1 0 0,0 1 1 0 0,0-1 0 0 0,0 0 0 0 0,0 1 0 0 0,-1-1 0 0 0,1 1 0 0 0,0-1 0 0 0,-1 0 0 0 0,0 1 0 0 0,1-1 0 0 0,-1 1 0 0 0,0 0 0 0 0,0-1-1 0 0,0 1 1 0 0,1 0 0 0 0,-2-1 0 0 0,1 1 0 0 0,-1-1 0 0 0,-12-11 677 0 0,10 9-591 0 0,1 1 0 0 0,-1-1-1 0 0,1 1 1 0 0,-1 0 0 0 0,0 1 0 0 0,0-1 0 0 0,0 1 0 0 0,-1-1 0 0 0,1 1 0 0 0,-8-2-1 0 0,-24-11 963 0 0,28 14-1026 0 0,1 0-1 0 0,-1 1 1 0 0,1-1-1 0 0,-1 1 1 0 0,1 1-1 0 0,-1-1 1 0 0,1 2-1 0 0,-1-1 0 0 0,1 1 1 0 0,0 0-1 0 0,0 0 1 0 0,0 1-1 0 0,0-1 1 0 0,0 2-1 0 0,1-1 1 0 0,-1 1-1 0 0,1 0 0 0 0,0 1 1 0 0,0-1-1 0 0,0 1 1 0 0,-6 7-1 0 0,-4 4 59 0 0,9-10-101 0 0,0 1 0 0 0,0 0 0 0 0,1 0 0 0 0,0 0 0 0 0,1 1 0 0 0,0 0 0 0 0,0 0 0 0 0,-6 13 0 0 0,8-14-35 0 0,-4 8 13 0 0,0-1-1 0 0,2 1 0 0 0,0 1 1 0 0,0-1-1 0 0,-2 16 1 0 0,5 22-12 0 0,0-43-18 0 0,1 0 0 0 0,1 0 0 0 0,0 0 0 0 0,0 0 0 0 0,1 0 0 0 0,0 0 0 0 0,1 0-1 0 0,0 0 1 0 0,6 17 0 0 0,-4-17-9 0 0,-4-6 2 0 0,2 1-1 0 0,-1-1 0 0 0,0 0 1 0 0,1 0-1 0 0,0 0 0 0 0,0 0 1 0 0,0 0-1 0 0,0 0 0 0 0,1 0 1 0 0,-1-1-1 0 0,1 1 0 0 0,0-1 1 0 0,0 0-1 0 0,5 5 0 0 0,-4-7 5 0 0,-1 1-1 0 0,0 0 1 0 0,0 1 0 0 0,0-1-1 0 0,-1 0 1 0 0,1 1-1 0 0,-1 0 1 0 0,1-1 0 0 0,-1 1-1 0 0,0 0 1 0 0,0 0-1 0 0,2 4 1 0 0,-1-4-4 0 0,-1 0 0 0 0,1 0 0 0 0,0 0 0 0 0,0-1 0 0 0,0 1 1 0 0,0-1-1 0 0,0 0 0 0 0,0 0 0 0 0,1 0 0 0 0,-1 0 0 0 0,1-1 0 0 0,5 3 0 0 0,3 0-13 0 0,0-1 27 0 0,0-1 1 0 0,0-1-1 0 0,1 0 0 0 0,-1-1 1 0 0,0 0-1 0 0,0-1 1 0 0,1 0-1 0 0,13-4 0 0 0,-26 5-12 0 0,1 0 0 0 0,0 0 1 0 0,0-1-1 0 0,-1 1 0 0 0,1 0 0 0 0,0-1 0 0 0,0 1 0 0 0,-1-1 0 0 0,1 1 0 0 0,0 0 1 0 0,-1-1-1 0 0,1 0 0 0 0,-1 1 0 0 0,1-1 0 0 0,-1 1 0 0 0,1-1 0 0 0,-1 0 0 0 0,1 1 0 0 0,-1-1 1 0 0,1 0-1 0 0,-1 1 0 0 0,1-2 0 0 0,3-5 3 0 0,69-48 43 0 0,-68 48-27 0 0,0 1 0 0 0,-1-1 0 0 0,1 0 0 0 0,-1 0 1 0 0,-1-1-1 0 0,7-15 0 0 0,-1 1 32 0 0,-6 13-38 0 0,0 1 1 0 0,-1-1-1 0 0,0 0 0 0 0,0 0 1 0 0,-1 0-1 0 0,0 0 0 0 0,-1 0 1 0 0,0-13-1 0 0,-3-8 111 0 0,-9-46 1 0 0,11 73-113 0 0,-1 0 1 0 0,1 0-1 0 0,0 0 1 0 0,-1 0-1 0 0,1 1 1 0 0,-1-1-1 0 0,0 0 1 0 0,0 1-1 0 0,0 0 0 0 0,0-1 1 0 0,-1 1-1 0 0,1 0 1 0 0,-3-2-1 0 0,-20-25 202 0 0,22 25-170 0 0,-1-1-1 0 0,1 0 1 0 0,-1 1-1 0 0,0 0 0 0 0,-8-8 1 0 0,-14-18 260 0 0,26 30-305 0 0,0 0 1 0 0,-1 1 0 0 0,1-1-1 0 0,0 0 1 0 0,0 0 0 0 0,0 0-1 0 0,0 0 1 0 0,0 0-1 0 0,0 1 1 0 0,0-1 0 0 0,0 0-1 0 0,-1 0 1 0 0,1 0-1 0 0,0 0 1 0 0,0 0 0 0 0,0 0-1 0 0,0 0 1 0 0,0 0-1 0 0,-1 0 1 0 0,1 1 0 0 0,0-1-1 0 0,0 0 1 0 0,0 0-1 0 0,0 0 1 0 0,0 0 0 0 0,-1 0-1 0 0,1 0 1 0 0,0 0 0 0 0,0 0-1 0 0,0 0 1 0 0,0 0-1 0 0,-1 0 1 0 0,1 0 0 0 0,0 0-1 0 0,0 0 1 0 0,0 0-1 0 0,0-1 1 0 0,-1 1 0 0 0,1 0-1 0 0,0 0 1 0 0,0 0-1 0 0,0 0 1 0 0,0 0 0 0 0,0 0-1 0 0,0 0 1 0 0,-1 0 0 0 0,1 0-1 0 0,0-1 1 0 0,0 1-1 0 0,0 0 1 0 0,0 0 0 0 0,0 0-1 0 0,0 0 1 0 0,0 0-1 0 0,0-1 1 0 0,0 1 0 0 0,-1 0-1 0 0,1 0 1 0 0,0 0-1 0 0,0 0 1 0 0,0-1 0 0 0,0 1-1 0 0,0 0 1 0 0,0 0-1 0 0,0 0 1 0 0,0 0 0 0 0,0 0-1 0 0,0-1 1 0 0,-2 22 185 0 0,2-13-145 0 0,0-1 1 0 0,1 1-1 0 0,0-1 0 0 0,0 0 0 0 0,4 12 1 0 0,24 52-51 0 0,-14-33 0 0 0,28 53 0 0 0,-23-57 10 0 0,8 15 10 0 0,31 71 0 0 0,-41-78-9 0 0,-11-29 2 0 0,-2 0 0 0 0,0 0-1 0 0,0 1 1 0 0,-1-1 0 0 0,2 16-1 0 0,-3-17 33 0 0,0 0 1 0 0,0 0-1 0 0,10 20 0 0 0,6 24 143 0 0,-3 12-61 0 0,39 153 340 0 0,-50-198-397 0 0,-2-1-1 0 0,0 1 1 0 0,-1-1 0 0 0,-3 45-1 0 0,0-26-27 0 0,1-40-35 0 0,0 0-1 0 0,-1 0 0 0 0,1 0 0 0 0,0 0 0 0 0,-1 0 0 0 0,1 0 1 0 0,-1 0-1 0 0,1 0 0 0 0,-1 0 0 0 0,0 0 0 0 0,1 0 0 0 0,-1 0 0 0 0,0 0 1 0 0,0 0-1 0 0,1 0 0 0 0,-1-1 0 0 0,0 1 0 0 0,0 0 0 0 0,0-1 1 0 0,0 1-1 0 0,0 0 0 0 0,0-1 0 0 0,0 0 0 0 0,0 1 0 0 0,0-1 1 0 0,0 1-1 0 0,-1-1 0 0 0,1 0 0 0 0,0 0 0 0 0,0 0 0 0 0,0 0 0 0 0,0 0 1 0 0,0 0-1 0 0,-1 0 0 0 0,1 0 0 0 0,0 0 0 0 0,0 0 0 0 0,0-1 1 0 0,0 1-1 0 0,-1-1 0 0 0,-4 1-24 0 0,0 0-45 0 0,0-1-1 0 0,-1 0 1 0 0,1 0 0 0 0,0-1-1 0 0,0 1 1 0 0,0-1 0 0 0,0-1-1 0 0,0 1 1 0 0,0-1 0 0 0,1 0-1 0 0,-1 0 1 0 0,-5-5 0 0 0,-7-6-614 0 0,-34-34 0 0 0,23 20-372 0 0,4 0-282 0 0,24 27 1265 0 0,0-1 0 0 0,0 0 0 0 0,-1 1 0 0 0,1-1 0 0 0,0 1 1 0 0,-1 0-1 0 0,0-1 0 0 0,1 1 0 0 0,-1 0 0 0 0,0 0 0 0 0,1 0 0 0 0,-1 0 0 0 0,0 0 1 0 0,0 0-1 0 0,0 1 0 0 0,-2-1 0 0 0,3 0 1 0 0,0 1 1 0 0,-1-1-1 0 0,1 1 1 0 0,0-1-1 0 0,0 0 1 0 0,0 1-1 0 0,0-1 1 0 0,0 0-1 0 0,0 1 1 0 0,0-1-1 0 0,1 0 1 0 0,-1 0-1 0 0,0 0 1 0 0,0 0-1 0 0,1 0 1 0 0,-1 0-1 0 0,0 0 1 0 0,1 0-1 0 0,-1 0 1 0 0,1 0-1 0 0,-1-1 1 0 0,0-1-1 0 0,-4-7-628 0 0,-8 3-382 0 0,12 7 941 0 0,0-1 0 0 0,-1 1 0 0 0,1-1 1 0 0,0 1-1 0 0,-1-1 0 0 0,1 1 1 0 0,0-1-1 0 0,0 0 0 0 0,-1 0 0 0 0,1 0 1 0 0,0 0-1 0 0,0 0 0 0 0,0 0 1 0 0,0 0-1 0 0,0 0 0 0 0,1 0 0 0 0,-1 0 1 0 0,0 0-1 0 0,0-1 0 0 0,1 1 1 0 0,-1 0-1 0 0,0-2 0 0 0,-1-3-471 0 0,0 1-1 0 0,0-1 1 0 0,1 0-1 0 0,0 0 1 0 0,0 0-1 0 0,0 0 0 0 0,1 0 1 0 0,0-1-1 0 0,0 1 1 0 0,0 0-1 0 0,3-8 1 0 0,4-13-4963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8792 0 0,'0'6'5535'0'0,"0"22"-2009"0"0,-5 89 3014 0 0,-8-47-5462 0 0,12-62-1049 0 0,1 1 0 0 0,1-1 0 0 0,0 0 0 0 0,0 0 0 0 0,0 0 0 0 0,1 0 0 0 0,5 14 0 0 0,-5-13-50 0 0,0 1 0 0 0,-1 0 0 0 0,0 0 0 0 0,0 14 0 0 0,5 39-694 0 0,-4-35-164 0 0,-2-24 631 0 0,0 1 0 0 0,0 0 0 0 0,0 0 0 0 0,0-1 0 0 0,1 1 0 0 0,0 0 0 0 0,0-1-1 0 0,0 1 1 0 0,1-1 0 0 0,3 8 0 0 0,-2-6-687 0 0,0 0-1 0 0,0 1 1 0 0,-1 0-1 0 0,0-1 1 0 0,2 14-1 0 0,6 18-6977 0 0,-8-25 2492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23 2632 0 0,'-2'-16'4841'0'0,"-10"14"-3157"0"0,1 0-1 0 0,-1 0 1 0 0,0 1 0 0 0,-16 1 0 0 0,16 1-1159 0 0,0 0 1 0 0,0 0 0 0 0,0 2 0 0 0,0-1 0 0 0,0 2-1 0 0,0-1 1 0 0,-16 9 0 0 0,8-3 242 0 0,12-6-511 0 0,1 0-1 0 0,0 0 1 0 0,0 1-1 0 0,1 0 0 0 0,-1 0 1 0 0,1 1-1 0 0,-1-1 1 0 0,2 1-1 0 0,-1 1 0 0 0,0-1 1 0 0,-8 12-1 0 0,-1 1 34 0 0,14-17-282 0 0,0 0 0 0 0,0 0 0 0 0,0 0 0 0 0,0 0 0 0 0,0 0 0 0 0,1 0 0 0 0,-1 0 0 0 0,0 0 0 0 0,0 0 0 0 0,1 0 0 0 0,-1 1 0 0 0,1-1 0 0 0,-1 0 0 0 0,1 0 1 0 0,0 1-1 0 0,-1-1 0 0 0,1 0 0 0 0,0 1 0 0 0,0-1 0 0 0,0 2 0 0 0,-10 55 143 0 0,8-52-147 0 0,0 0-1 0 0,1 0 1 0 0,0 0 0 0 0,0 1-1 0 0,0-1 1 0 0,1 0-1 0 0,0 1 1 0 0,0-1-1 0 0,0 0 1 0 0,3 12 0 0 0,33 60 2 0 0,-33-70-5 0 0,0 0-1 0 0,1-1 0 0 0,0 1 0 0 0,0-1 1 0 0,10 11-1 0 0,3 6-4 0 0,42 59 53 0 0,-31-47-15 0 0,-25-33-30 0 0,0 0 0 0 0,0 0 0 0 0,-1 1 0 0 0,1-1 0 0 0,-1 1 0 0 0,0-1 0 0 0,0 1 1 0 0,3 8-1 0 0,-3-8 6 0 0,0 0 1 0 0,0 0 0 0 0,1 0-1 0 0,0 0 1 0 0,0-1 0 0 0,0 1-1 0 0,0-1 1 0 0,1 1 0 0 0,3 2-1 0 0,3 3 33 0 0,-3-2 31 0 0,-1 1 0 0 0,0-1 0 0 0,0 1 0 0 0,-1 0 0 0 0,0 0 0 0 0,0 1 0 0 0,4 9 0 0 0,20 25 555 0 0,-11-20-127 0 0,-17-19-406 0 0,0 0 0 0 0,0 0 1 0 0,0 0-1 0 0,-1 0 1 0 0,1 0-1 0 0,-1 1 0 0 0,0-1 1 0 0,0 0-1 0 0,0 0 1 0 0,-2 7-1 0 0,1 8 599 0 0,-4-17-639 0 0,0 1-1 0 0,1-1 1 0 0,-1 0-1 0 0,0 0 1 0 0,-1-1-1 0 0,1 1 1 0 0,0-1-1 0 0,0 0 1 0 0,-11 0-1 0 0,1 2 9 0 0,1 0-52 0 0,0 1 1 0 0,1-2-1 0 0,-1 0 1 0 0,-1-1-1 0 0,1 0 0 0 0,0-1 1 0 0,0-1-1 0 0,-14-2 0 0 0,-30 0-476 0 0,10-14-1283 0 0,45 16 1484 0 0,1 0 0 0 0,-1 0-1 0 0,1 0 1 0 0,-1 0 0 0 0,1 0 0 0 0,-1-1-1 0 0,1 1 1 0 0,0-1 0 0 0,0 0-1 0 0,0 1 1 0 0,0-1 0 0 0,0 0 0 0 0,0 0-1 0 0,1-1 1 0 0,-1 1 0 0 0,1 0-1 0 0,-1 0 1 0 0,1-1 0 0 0,-1-2 0 0 0,0 0-288 0 0,-1 1 0 0 0,2-1 0 0 0,-1 0 0 0 0,1-1 0 0 0,-1 1 0 0 0,1 0 0 0 0,0-8 0 0 0,1-3-1232 0 0,-1 9 1047 0 0,1 0 0 0 0,0 0 0 0 0,0 1 0 0 0,1-1 1 0 0,0 0-1 0 0,0 0 0 0 0,0 1 0 0 0,1-1 1 0 0,0 1-1 0 0,1-1 0 0 0,5-11 0 0 0,1-3-4041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3360 0 0,'6'0'9821'0'0,"24"2"-6762"0"0,-11 21-1815 0 0,-3-3-409 0 0,-13-17-696 0 0,1 1 0 0 0,-1 0 0 0 0,0 1 0 0 0,0-1 0 0 0,-1 0 0 0 0,1 1 0 0 0,-1-1 0 0 0,0 1 0 0 0,0 0 0 0 0,2 10 0 0 0,-3-11-48 0 0,0 0 0 0 0,1 0-1 0 0,-1 0 1 0 0,1 0-1 0 0,0 0 1 0 0,0 0-1 0 0,0 0 1 0 0,1 0 0 0 0,-1-1-1 0 0,5 6 1 0 0,-3-6 5 0 0,-1 1 0 0 0,0 0 1 0 0,1-1-1 0 0,-2 1 1 0 0,1 0-1 0 0,0 0 0 0 0,-1 1 1 0 0,3 5-1 0 0,14 23 469 0 0,2-7-155 0 0,-13-15-247 0 0,1 0 0 0 0,0-1-1 0 0,19 18 1 0 0,-25-26-140 0 0,0 0 0 0 0,0 0-1 0 0,0 0 1 0 0,1 0 0 0 0,-1-1 0 0 0,0 1 0 0 0,1-1 0 0 0,-1 0 0 0 0,1 0-1 0 0,-1 0 1 0 0,1-1 0 0 0,-1 1 0 0 0,1-1 0 0 0,6 0 0 0 0,18-27 170 0 0,-23 21-160 0 0,-1 0-1 0 0,0 0 1 0 0,0-1-1 0 0,-1 0 1 0 0,0 1 0 0 0,0-1-1 0 0,-1 0 1 0 0,1 0 0 0 0,-2-1-1 0 0,1 1 1 0 0,-1 0-1 0 0,1-8 1 0 0,0-21 214 0 0,-3-47 0 0 0,-1 27 212 0 0,2-35 1029 0 0,11 78 107 0 0,-2 27-1469 0 0,-1 0 1 0 0,-1 0-1 0 0,0 1 0 0 0,8 29 1 0 0,-3 13-274 0 0,-4-40-10 0 0,-5-13-86 0 0,-1 0 0 0 0,0 1 0 0 0,0-1 0 0 0,0 1 0 0 0,-1 0 0 0 0,1 0 0 0 0,-1-1 0 0 0,0 1 0 0 0,0 9 1 0 0,1-37-6817 0 0,11-34 3798 0 0,-11 45 2744 0 0,0 1 1 0 0,0 0 0 0 0,8-18 0 0 0,56-122-1350 0 0,-65 149 1874 0 0,22-38 126 0 0,-21 38-20 0 0,-1 0 0 0 0,0 0 0 0 0,1 0 0 0 0,-1 0 0 0 0,1 1 0 0 0,0-1 0 0 0,-1 1 0 0 0,1-1 0 0 0,0 1 0 0 0,0 0-1 0 0,0 0 1 0 0,0-1 0 0 0,0 1 0 0 0,0 1 0 0 0,0-1 0 0 0,0 0 0 0 0,1 0 0 0 0,4 0 1863 0 0,-8 72 5756 0 0,-2-1-5452 0 0,-2 80-1254 0 0,5-138-933 0 0,-1-9-71 0 0,1 0 0 0 0,-1 0 0 0 0,1 1 0 0 0,0-1 0 0 0,0 0 0 0 0,0 0 1 0 0,1 0-1 0 0,-1 0 0 0 0,1 0 0 0 0,0 0 0 0 0,0 0 0 0 0,0 0 0 0 0,0 0 0 0 0,0 0 0 0 0,2 3 0 0 0,-2-5 89 0 0,1-37-9 0 0,5 10-68 0 0,-2 12-5 0 0,-2 0-1 0 0,1 0 1 0 0,-2 0 0 0 0,2-23 0 0 0,-2 24-21 0 0,1 1 0 0 0,0 1 1 0 0,1-1-1 0 0,0 0 0 0 0,1 1 0 0 0,0 0 0 0 0,9-14 0 0 0,1-8 28 0 0,-15 30-33 0 0,1 1 0 0 0,0-1 0 0 0,0 0 0 0 0,0 1 0 0 0,0-1 0 0 0,1 1 0 0 0,-1 0 0 0 0,1-1 0 0 0,0 1 0 0 0,-1 0 0 0 0,1 0 0 0 0,0 0 0 0 0,0 0 0 0 0,0 0 0 0 0,1 0 0 0 0,-1 1 0 0 0,0-1 0 0 0,1 1 0 0 0,-1-1 0 0 0,5-1-1 0 0,-6 3 13 0 0,0-1-1 0 0,1 0 1 0 0,-1 0-1 0 0,0 1 1 0 0,1-1-1 0 0,-1 1 1 0 0,1-1-1 0 0,-1 1 0 0 0,0 0 1 0 0,1 0-1 0 0,-1-1 1 0 0,1 1-1 0 0,-1 0 1 0 0,1 0-1 0 0,-1 0 1 0 0,1 1-1 0 0,-1-1 0 0 0,0 0 1 0 0,1 0-1 0 0,-1 1 1 0 0,1-1-1 0 0,-1 1 1 0 0,0-1-1 0 0,1 1 1 0 0,-1 0-1 0 0,0 0 0 0 0,0-1 1 0 0,1 1-1 0 0,-1 0 1 0 0,0 0-1 0 0,0 0 1 0 0,1 2-1 0 0,1 2 50 0 0,0 0-1 0 0,-1 0 1 0 0,1 1-1 0 0,-1-1 1 0 0,0 1 0 0 0,1 10-1 0 0,2 1-35 0 0,4 5 120 0 0,-2 4-38 0 0,2 66 540 0 0,-43-92-399 0 0,33-1-254 0 0,0 1 0 0 0,0-1 1 0 0,0 0-1 0 0,0-1 1 0 0,0 1-1 0 0,0 0 0 0 0,0 0 1 0 0,1 0-1 0 0,-1 0 0 0 0,0-1 1 0 0,1 1-1 0 0,-1 0 1 0 0,1-1-1 0 0,-1 1 0 0 0,1 0 1 0 0,0-1-1 0 0,0 1 0 0 0,-1 0 1 0 0,1-1-1 0 0,0 1 1 0 0,0-1-1 0 0,1 1 0 0 0,-1 0 1 0 0,0-1-1 0 0,0 1 0 0 0,0-1 1 0 0,1 1-1 0 0,-1 0 1 0 0,1-1-1 0 0,-1 1 0 0 0,1 0 1 0 0,0 0-1 0 0,1-3 0 0 0,0 1 2 0 0,0 0-1 0 0,0 0 0 0 0,0 0 0 0 0,1 1 0 0 0,-1-1 0 0 0,1 0 0 0 0,-1 1 0 0 0,1 0 1 0 0,0 0-1 0 0,0 0 0 0 0,0 0 0 0 0,6-3 0 0 0,38-25 113 0 0,-37 21-99 0 0,10-6-23 0 0,29-20 80 0 0,-36 28-20 0 0,-11 6-33 0 0,0 0 0 0 0,0 0 0 0 0,0 0 0 0 0,0 0 0 0 0,1 1 0 0 0,-1-1 0 0 0,0 0 0 0 0,0 1 0 0 0,1 0 0 0 0,-1 0 0 0 0,0 0 0 0 0,1 0 0 0 0,2 0 0 0 0,18-3 89 0 0,-21 2-98 0 0,1 1 0 0 0,-1-1 0 0 0,0 1 0 0 0,1 0 0 0 0,-1-1 0 0 0,1 1 0 0 0,-1 0 0 0 0,1 0 0 0 0,-1 1 0 0 0,0-1 0 0 0,1 0 0 0 0,-1 1 0 0 0,1-1 0 0 0,-1 1 0 0 0,0 0 0 0 0,0 0 0 0 0,1 0 0 0 0,-1 0 0 0 0,0 0 0 0 0,0 1 0 0 0,0-1 0 0 0,0 1 0 0 0,2 2 0 0 0,32 31 69 0 0,-14-12-50 0 0,35 28-1 0 0,-44-32-41 0 0,1 1-20 0 0,-12-16-290 0 0,1 0 0 0 0,-1-1 0 0 0,0 1 0 0 0,0 0 0 0 0,-1 0 0 0 0,1 0 0 0 0,-1 1 0 0 0,0-1 0 0 0,0 0 0 0 0,0 6 0 0 0,-1-9-206 0 0,0 1 0 0 0,0-1-1 0 0,0 1 1 0 0,0-1 0 0 0,-1 1-1 0 0,1-1 1 0 0,0 1 0 0 0,-1-1 0 0 0,1 1-1 0 0,-1-1 1 0 0,0 0 0 0 0,1 1-1 0 0,-1-1 1 0 0,0 0 0 0 0,0 1-1 0 0,0-1 1 0 0,0 0 0 0 0,0 0 0 0 0,0 0-1 0 0,0 0 1 0 0,0 0 0 0 0,-1 0-1 0 0,1 0 1 0 0,0 0 0 0 0,0-1 0 0 0,-1 1-1 0 0,1 0 1 0 0,-3 0 0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9104 0 0,'-1'61'11539'0'0,"-1"-7"-8115"0"0,2-37-3293 0 0,0 0 0 0 0,1 1 0 0 0,1-1 0 0 0,6 27 0 0 0,-3-25-507 0 0,-1 0 0 0 0,0-1 0 0 0,1 29 0 0 0,-4-14-3106 0 0,-1 2-3734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95 293 5376 0 0,'-9'-64'13354'0'0,"8"64"-13111"0"0,0 0 0 0 0,0 0 0 0 0,0 0 0 0 0,0 0 0 0 0,1 0 0 0 0,-1 0 0 0 0,0 0 0 0 0,0 0 0 0 0,0 0 0 0 0,0 0 0 0 0,0 1 0 0 0,0-1 0 0 0,1 0 0 0 0,-1 1 0 0 0,0-1 0 0 0,0 1 0 0 0,0-1 0 0 0,1 1 0 0 0,-1-1 0 0 0,0 1 0 0 0,1-1 0 0 0,-1 1 0 0 0,0 0 0 0 0,0 0 0 0 0,-1 24 1237 0 0,3-8-856 0 0,-1-8-442 0 0,-1 14 191 0 0,2-1 0 0 0,0 1 0 0 0,9 40 0 0 0,-6-37-173 0 0,0 0 1 0 0,-1 29-1 0 0,4 30 126 0 0,-5-72-290 0 0,-1-1 1 0 0,-1 1 0 0 0,-2 17-1 0 0,1-23-23 0 0,1 0-1 0 0,-1 0 1 0 0,1 0-1 0 0,0 0 1 0 0,1 0-1 0 0,0 0 1 0 0,0 0-1 0 0,0 0 1 0 0,1-1-1 0 0,2 8 1 0 0,1-6-11 0 0,-5-11-119 0 0,-3-21-27 0 0,1-9 55 0 0,-2 0 0 0 0,-1 0 0 0 0,-17-56 1 0 0,-6-37-88 0 0,13 40 207 0 0,15 84-30 0 0,0 0-1 0 0,0 0 1 0 0,0 0 0 0 0,0 0-1 0 0,0 0 1 0 0,-1 0 0 0 0,1 0-1 0 0,-1 1 1 0 0,1-1-1 0 0,-1 0 1 0 0,1 0 0 0 0,-1 0-1 0 0,0 1 1 0 0,0-1 0 0 0,-2-3-1 0 0,2 4 4 0 0,0-1 0 0 0,0 1 0 0 0,0-1 0 0 0,0 1 0 0 0,0-1 0 0 0,0 0 0 0 0,1 0 0 0 0,-1 1 0 0 0,1-1 0 0 0,-1 0 0 0 0,1 0 0 0 0,0 0 0 0 0,0 0 0 0 0,0 1 0 0 0,0-5-1 0 0,-9-49 281 0 0,9 53 50 0 0,18 30 79 0 0,3 9-202 0 0,-5-8-131 0 0,-15-26-67 0 0,0 1-1 0 0,0-1 1 0 0,0-1 0 0 0,1 1-1 0 0,-1 0 1 0 0,1 0 0 0 0,0 0 0 0 0,0-1-1 0 0,0 1 1 0 0,3 2 0 0 0,20 26 163 0 0,-24-27-161 0 0,1-1-1 0 0,1 0 1 0 0,-1 1 0 0 0,0-1-1 0 0,1 0 1 0 0,0 0 0 0 0,0 0-1 0 0,-1-1 1 0 0,2 1 0 0 0,-1-1-1 0 0,0 0 1 0 0,0 1-1 0 0,8 2 1 0 0,10 4 4 0 0,-14-6-6 0 0,-1 0 1 0 0,1 0 0 0 0,0-1-1 0 0,0 0 1 0 0,10 2 0 0 0,-15-4-14 0 0,0 0 1 0 0,0 0 0 0 0,0 0-1 0 0,1 0 1 0 0,-1 0-1 0 0,0-1 1 0 0,0 1 0 0 0,0-1-1 0 0,0 0 1 0 0,0 1-1 0 0,0-1 1 0 0,0 0 0 0 0,0 0-1 0 0,0 0 1 0 0,0 0-1 0 0,0-1 1 0 0,0 1 0 0 0,-1 0-1 0 0,1-1 1 0 0,0 1 0 0 0,-1-1-1 0 0,2-2 1 0 0,7-8-37 0 0,-6 9 42 0 0,-1-1 1 0 0,0 0-1 0 0,0 0 0 0 0,0 0 0 0 0,0 0 0 0 0,-1 0 0 0 0,1-1 1 0 0,-1 1-1 0 0,0-1 0 0 0,-1 1 0 0 0,1-1 0 0 0,-1 0 0 0 0,0 0 1 0 0,0 0-1 0 0,0 0 0 0 0,0-6 0 0 0,8-130-41 0 0,-18 63 131 0 0,8 69-95 0 0,1-1-1 0 0,-1 0 0 0 0,-1 1 0 0 0,-4-15 0 0 0,-2-29-41 0 0,8 52 251 0 0,1 3-207 0 0,0-1 1 0 0,0 1 0 0 0,0 0-1 0 0,0-1 1 0 0,-1 1 0 0 0,1 0-1 0 0,0 0 1 0 0,-1 0 0 0 0,0-1-1 0 0,1 1 1 0 0,-1 0 0 0 0,0 0-1 0 0,0 2 1 0 0,2 9 29 0 0,4 12-25 0 0,-4-10 0 0 0,1-1 1 0 0,1 1-1 0 0,0-1 1 0 0,12 26-1 0 0,-4 0-2 0 0,-12-36-6 0 0,1 1 0 0 0,0-1 0 0 0,0 0 0 0 0,0 1 0 0 0,1-1 0 0 0,-1 0 0 0 0,1 1 0 0 0,0-1 0 0 0,0 0 0 0 0,4 5 0 0 0,4 15-10 0 0,-2 0-52 0 0,-5-18-53 0 0,0-1 0 0 0,-1 1 0 0 0,0 0 0 0 0,0 0 0 0 0,0 0 0 0 0,-1 1 0 0 0,1-1 0 0 0,-1 0 0 0 0,-1 1 0 0 0,1-1 0 0 0,-1 0 0 0 0,-1 9 0 0 0,1-15 71 0 0,0 2-336 0 0,-2-9-4860 0 0,2 7 5095 0 0,0-1 0 0 0,0 1 1 0 0,0-1-1 0 0,0 1 1 0 0,0-1-1 0 0,0 1 1 0 0,1-1-1 0 0,-1 1 0 0 0,0-1 1 0 0,0 1-1 0 0,0-1 1 0 0,1 1-1 0 0,-1 0 1 0 0,0-1-1 0 0,1 1 1 0 0,-1-1-1 0 0,0 1 0 0 0,1 0 1 0 0,-1-1-1 0 0,0 1 1 0 0,1 0-1 0 0,-1-1 1 0 0,1 1-1 0 0,13-15-4144 0 0,15-2 115 0 0,-26 16 3863 0 0,-1 0 0 0 0,1 1 0 0 0,-1-2 0 0 0,0 1 0 0 0,1 0 0 0 0,-1 0 0 0 0,0-1 0 0 0,0 1 0 0 0,0-1 0 0 0,0 0 0 0 0,0 1 0 0 0,0-1 0 0 0,0 0 0 0 0,0 0 0 0 0,-1 0-1 0 0,3-4 1 0 0,5-24-4655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12 5664 0 0,'-7'-8'9505'0'0,"-8"5"-5031"0"0,13 3-4254 0 0,0 0 0 0 0,0 0 0 0 0,0 0 1 0 0,0 0-1 0 0,1 0 0 0 0,-1 1 1 0 0,0-1-1 0 0,0 0 0 0 0,0 1 1 0 0,1 0-1 0 0,-1-1 0 0 0,0 1 1 0 0,1 0-1 0 0,-3 2 0 0 0,-1 3 382 0 0,0-2-430 0 0,0 0 0 0 0,1 1 0 0 0,0 0 0 0 0,0 0 1 0 0,0 0-1 0 0,1 1 0 0 0,0-1 0 0 0,0 1 0 0 0,0 0 1 0 0,1 0-1 0 0,0 0 0 0 0,-3 12 0 0 0,-7 46 329 0 0,8-48-395 0 0,0 1 1 0 0,1-1-1 0 0,-1 21 1 0 0,4-33-104 0 0,0-1 1 0 0,1 1-1 0 0,-1-1 1 0 0,1 1-1 0 0,0-1 1 0 0,-1 0-1 0 0,2 1 1 0 0,-1-1-1 0 0,0 0 1 0 0,1 0-1 0 0,-1 0 0 0 0,1 0 1 0 0,0 0-1 0 0,0 0 1 0 0,0 0-1 0 0,1-1 1 0 0,-1 1-1 0 0,0-1 1 0 0,1 0-1 0 0,0 1 1 0 0,-1-1-1 0 0,1 0 1 0 0,0 0-1 0 0,0-1 1 0 0,0 1-1 0 0,1-1 0 0 0,-1 0 1 0 0,0 1-1 0 0,0-1 1 0 0,1-1-1 0 0,-1 1 1 0 0,1 0-1 0 0,-1-1 1 0 0,1 0-1 0 0,-1 0 1 0 0,1 0-1 0 0,-1 0 1 0 0,0 0-1 0 0,7-2 1 0 0,-7-1 5 0 0,0 1 0 0 0,0-1 1 0 0,0 0-1 0 0,-1-1 1 0 0,1 1-1 0 0,-1 0 1 0 0,0-1-1 0 0,0 1 1 0 0,0-1-1 0 0,0 0 0 0 0,2-6 1 0 0,5-74 263 0 0,-9 0 105 0 0,0 51 173 0 0,0 31 38 0 0,0 14 292 0 0,0-9-867 0 0,0-1 0 0 0,1 1 0 0 0,0-1 0 0 0,-1 1 0 0 0,1 0 0 0 0,0-1 0 0 0,0 0 0 0 0,1 1 1 0 0,-1-1-1 0 0,0 1 0 0 0,1-1 0 0 0,-1 0 0 0 0,1 0 0 0 0,0 0 0 0 0,0 0 0 0 0,2 2 0 0 0,-2-2-2 0 0,0 0 0 0 0,0-1 0 0 0,0 1 0 0 0,-1 0 0 0 0,1 0 1 0 0,-1 1-1 0 0,1-1 0 0 0,-1 0 0 0 0,0 0 0 0 0,2 5 0 0 0,-2-2-52 0 0,1 0 0 0 0,0 0 0 0 0,0-1 0 0 0,1 1 0 0 0,-1-1 0 0 0,1 0 0 0 0,0 1 1 0 0,0-1-1 0 0,1 0 0 0 0,-1-1 0 0 0,1 1 0 0 0,6 5 0 0 0,-8-8-208 0 0,0 0-1 0 0,-1 1 1 0 0,1-1-1 0 0,-1 1 1 0 0,0-1 0 0 0,1 1-1 0 0,-1 0 1 0 0,0 0-1 0 0,0-1 1 0 0,0 1 0 0 0,0 0-1 0 0,0 0 1 0 0,0 0-1 0 0,-1 0 1 0 0,2 4 0 0 0,-2-6 60 0 0,0 1 0 0 0,0-1 0 0 0,0 1 0 0 0,1-1 0 0 0,-1 1 0 0 0,0-1 0 0 0,1 0 0 0 0,-1 1 0 0 0,0-1 0 0 0,1 0 0 0 0,-1 1 0 0 0,0-1 0 0 0,1 0 0 0 0,-1 0 0 0 0,1 1 0 0 0,-1-1 0 0 0,1 0 0 0 0,-1 0 0 0 0,0 1 0 0 0,1-1 0 0 0,-1 0 0 0 0,1 0 0 0 0,-1 0 0 0 0,1 0 0 0 0,-1 0 1 0 0,1 0-1 0 0,-1 0 0 0 0,1 0 0 0 0,-1 0 0 0 0,1 0 0 0 0,-1 0 0 0 0,1 0 0 0 0,-1 0 0 0 0,1-1 0 0 0,-1 1 0 0 0,1 0 0 0 0,-1 0 0 0 0,1 0 0 0 0,-1-1 0 0 0,0 1 0 0 0,1 0 0 0 0,0-1 0 0 0,14-6-4019 0 0,-10 2 4605 0 0,-1-21-2751 0 0,-4 24 2206 0 0,-1 1 1 0 0,1-1-1 0 0,0 1 1 0 0,0 0 0 0 0,0-1-1 0 0,0 1 1 0 0,0-1-1 0 0,1 1 1 0 0,-1-1-1 0 0,0 1 1 0 0,1-1-1 0 0,-1 1 1 0 0,1 0-1 0 0,-1-1 1 0 0,1 1 0 0 0,-1 0-1 0 0,1-1 1 0 0,0 1-1 0 0,0 0 1 0 0,0 0-1 0 0,0 0 1 0 0,0 0-1 0 0,0 0 1 0 0,1-1-1 0 0,11-8-4927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34 5848 0 0,'-11'-20'4437'0'0,"-3"7"-591"0"0,13 23 2799 0 0,7 14-1145 0 0,1-13-6841 0 0,-1-3 1518 0 0,0 0-1 0 0,0 0 1 0 0,-1 1 0 0 0,0-1-1 0 0,0 1 1 0 0,-1 0 0 0 0,-1 1-1 0 0,1-1 1 0 0,-1 0 0 0 0,2 17-1 0 0,-1-10-36 0 0,1-1-1 0 0,0 0 1 0 0,10 22-1 0 0,-9-24-1 0 0,0 0 0 0 0,-1 0 1 0 0,5 26-1 0 0,-8-27-48 0 0,1-1 1 0 0,0 0-1 0 0,0-1 1 0 0,2 1 0 0 0,-1-1-1 0 0,1 1 1 0 0,0-1 0 0 0,11 14-1 0 0,-10-16-22 0 0,-1 2 0 0 0,0-1-1 0 0,0 1 1 0 0,-1-1 0 0 0,0 1-1 0 0,0 0 1 0 0,-1 1 0 0 0,-1-1-1 0 0,0 1 1 0 0,0-1 0 0 0,0 12-1 0 0,0-3 108 0 0,2 1-1 0 0,10 34 0 0 0,-6-24-67 0 0,-1 1 0 0 0,-2 0 0 0 0,-1 0 0 0 0,-1 1 0 0 0,-3 58 0 0 0,0-77-84 0 0,9 66 20 0 0,-9-77-52 0 0,0-1 0 0 0,-1 1-1 0 0,1-1 1 0 0,-1 1 0 0 0,0-1-1 0 0,1 1 1 0 0,-1-1 0 0 0,0 1 0 0 0,0-1-1 0 0,0 0 1 0 0,0 1 0 0 0,0-1 0 0 0,0 0-1 0 0,0 0 1 0 0,0 0 0 0 0,-1 0 0 0 0,1 0-1 0 0,0 0 1 0 0,-1 0 0 0 0,1 0-1 0 0,-1-1 1 0 0,1 1 0 0 0,-1 0 0 0 0,1-1-1 0 0,-3 1 1 0 0,-47 12-595 0 0,36-9 54 0 0,-100 9-7671 0 0,87-8 3800 0 0,8-3 2672 0 0,-1-1-6624 0 0,1-1 2965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7008 0 0,'0'0'5392'0'0,"-17"-22"8930"0"0,33 46-13448 0 0,3 3-435 0 0,63 196 760 0 0,-54-124-843 0 0,-9-28-134 0 0,12 59 62 0 0,-22-85-108 0 0,21 59 0 0 0,-22-73-118 0 0,0 0 0 0 0,-2 1 0 0 0,2 33-1 0 0,-5-39-26 0 0,3 20-3 0 0,-2 0 1 0 0,-2 0 0 0 0,-2 1-1 0 0,-2-1 1 0 0,-8 54 0 0 0,-35 39-588 0 0,44-135 418 0 0,-1 0-1 0 0,1 1 0 0 0,-1-1 1 0 0,0 0-1 0 0,0 0 1 0 0,0 0-1 0 0,-1 0 1 0 0,1-1-1 0 0,-1 1 1 0 0,0-1-1 0 0,0 1 1 0 0,0-1-1 0 0,0 0 1 0 0,-1 0-1 0 0,1-1 0 0 0,-1 1 1 0 0,-4 2-1 0 0,2-2-512 0 0,-1 0 0 0 0,1 0 0 0 0,0 0 0 0 0,-1-1 0 0 0,0 0 0 0 0,1-1-1 0 0,-1 1 1 0 0,0-1 0 0 0,-11 0 0 0 0,13-1-32 0 0,0-1 0 0 0,1 1-1 0 0,-1-1 1 0 0,0 0 0 0 0,1 0 0 0 0,-1-1-1 0 0,1 1 1 0 0,0-1 0 0 0,0 0 0 0 0,-1 0-1 0 0,1-1 1 0 0,-7-4 0 0 0,-1-17-6747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29 11184 0 0,'-10'-1'1213'0'0,"1"0"0"0"0,0-1 0 0 0,-1 0 0 0 0,-17-6 0 0 0,-27-5 559 0 0,41 12-1373 0 0,0 1-1 0 0,-1 0 1 0 0,1 0 0 0 0,0 2 0 0 0,-1-1-1 0 0,1 2 1 0 0,0 0 0 0 0,0 0 0 0 0,-17 8-1 0 0,21-7-309 0 0,1 0 0 0 0,0 1 1 0 0,0 0-1 0 0,0 0 0 0 0,1 1 0 0 0,-1 0 0 0 0,1 0 0 0 0,1 1 0 0 0,-1 0 0 0 0,1 0 0 0 0,1 0 0 0 0,-1 1 0 0 0,-6 13 0 0 0,-3 5 81 0 0,9-16-97 0 0,1-1 0 0 0,0 1-1 0 0,1 0 1 0 0,0 0 0 0 0,-5 17 0 0 0,-11 35 201 0 0,14-47-209 0 0,1 0 0 0 0,0 0-1 0 0,-2 16 1 0 0,-3 26 74 0 0,-23 187 337 0 0,24-121-294 0 0,5 1 0 0 0,6 0 0 0 0,28 203 0 0 0,-21-292-186 0 0,1-1-1 0 0,1 0 1 0 0,3-1 0 0 0,0 0 0 0 0,2-1 0 0 0,28 42 0 0 0,3-10-147 0 0,-38-54 69 0 0,0-1 1 0 0,1 1-1 0 0,0-1 1 0 0,1-1-1 0 0,0 0 1 0 0,12 7-1 0 0,18 13-363 0 0,-1-3-809 0 0,0-2 1 0 0,2-1-1 0 0,79 28 0 0 0,-118-49 1164 0 0,25 8-1332 0 0,0-1-1 0 0,0-1 1 0 0,34 3 0 0 0,-22-3-1044 0 0,18 3-4824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9 141 4864 0 0,'0'0'2996'0'0,"-8"-6"4744"0"0,8 3-7546 0 0,1 0 1 0 0,0 1-1 0 0,0 0 1 0 0,0-1 0 0 0,0 1-1 0 0,0 0 1 0 0,1-1-1 0 0,-1 1 1 0 0,1 0 0 0 0,0 0-1 0 0,-1 0 1 0 0,1 0-1 0 0,0 1 1 0 0,0-1 0 0 0,5-3-1 0 0,38-25 255 0 0,-35 24-225 0 0,76-37 1077 0 0,-80 40-1194 0 0,1 0 0 0 0,-1 1 0 0 0,1 0 0 0 0,0 0 0 0 0,-1 0-1 0 0,1 1 1 0 0,0 0 0 0 0,0 0 0 0 0,0 1 0 0 0,0 0 0 0 0,0 0-1 0 0,0 1 1 0 0,0-1 0 0 0,10 4 0 0 0,-14-3-58 0 0,-1 1 0 0 0,1-1 0 0 0,-1 1 0 0 0,1 0 0 0 0,-1 0 0 0 0,0 0 0 0 0,0 0 0 0 0,1 1 0 0 0,-2-1 0 0 0,1 0 0 0 0,0 1 0 0 0,0-1 0 0 0,-1 1 0 0 0,1 0 0 0 0,-1-1 0 0 0,0 1 0 0 0,0 0 0 0 0,0 0 0 0 0,0 0 0 0 0,-1 0 0 0 0,1 0 0 0 0,-1 0 0 0 0,1 4 0 0 0,-1 0-5 0 0,1 0 0 0 0,-1 0 0 0 0,0 0 0 0 0,-1-1-1 0 0,0 1 1 0 0,0 0 0 0 0,0 0 0 0 0,-1 0 0 0 0,-4 9 0 0 0,-14 44 34 0 0,17-48-61 0 0,-1 0 0 0 0,0 0 0 0 0,-1 0 0 0 0,-9 17 1 0 0,11-22-16 0 0,0 1 0 0 0,1-1 1 0 0,1 1-1 0 0,-1 0 0 0 0,1-1 1 0 0,0 1-1 0 0,1 0 0 0 0,1 12 1 0 0,-1-19-4 0 0,0 2 0 0 0,0-1 0 0 0,1 1 0 0 0,0-1 0 0 0,0 0 0 0 0,-1 1 0 0 0,1-1 0 0 0,1 0 1 0 0,-1 1-1 0 0,0-1 0 0 0,0 0 0 0 0,1 0 0 0 0,0 0 0 0 0,-1 0 0 0 0,1 0 0 0 0,0 0 0 0 0,0-1 1 0 0,0 1-1 0 0,0 0 0 0 0,0-1 0 0 0,0 0 0 0 0,0 1 0 0 0,0-1 0 0 0,3 1 0 0 0,-2-1 1 0 0,-1 0 0 0 0,0 1 0 0 0,1-1 0 0 0,-1 1 0 0 0,0 0 0 0 0,0 0-1 0 0,0 0 1 0 0,0 0 0 0 0,0 0 0 0 0,3 4 0 0 0,-2-1 4 0 0,0 0 1 0 0,1-1-1 0 0,0 1 1 0 0,0-1-1 0 0,0 0 1 0 0,0 0-1 0 0,1 0 1 0 0,0 0-1 0 0,-1-1 1 0 0,9 5-1 0 0,23 19 48 0 0,-30-21-24 0 0,-1 0-1 0 0,0 1 1 0 0,0-1-1 0 0,-1 1 1 0 0,0 0-1 0 0,0 0 1 0 0,4 14-1 0 0,-7-19-20 0 0,0-1 0 0 0,0 1 0 0 0,0 0 1 0 0,1-1-1 0 0,-1 1 0 0 0,0-1 0 0 0,0 1 0 0 0,1-1 0 0 0,-1 1 0 0 0,1-1 0 0 0,0 0 0 0 0,-1 0 0 0 0,1 0 0 0 0,0 0 0 0 0,-1 0 0 0 0,1 0 1 0 0,3 1-1 0 0,7 5 36 0 0,0 16 132 0 0,3 7 82 0 0,-3-14-106 0 0,0-1 0 0 0,-1 2-1 0 0,-1-1 1 0 0,-1 1 0 0 0,0 1 0 0 0,9 28 0 0 0,-9 28 313 0 0,-8-70-422 0 0,0 1 0 0 0,0 0 1 0 0,0 0-1 0 0,-1 0 0 0 0,0 0 1 0 0,0 0-1 0 0,0 0 0 0 0,0 0 1 0 0,-1 0-1 0 0,0 0 0 0 0,0-1 0 0 0,0 1 1 0 0,-1 0-1 0 0,1 0 0 0 0,-1-1 1 0 0,0 1-1 0 0,0-1 0 0 0,-1 0 1 0 0,0 1-1 0 0,1-1 0 0 0,-7 6 0 0 0,5-6-25 0 0,-1 0-1 0 0,0-1 0 0 0,0 1 0 0 0,0-1 0 0 0,0 0 0 0 0,0-1 0 0 0,-1 1 0 0 0,0-1 0 0 0,1 0 0 0 0,-1 0 1 0 0,0 0-1 0 0,0-1 0 0 0,-6 1 0 0 0,-46 12-22 0 0,4-8-54 0 0,-45 1-789 0 0,88-7 825 0 0,4 0-465 0 0,1 1 0 0 0,-1-1 0 0 0,1-1 0 0 0,-1 1 0 0 0,1-1 0 0 0,-1-1 0 0 0,1 1 0 0 0,-7-3 0 0 0,11 3 213 0 0,0-1-1 0 0,0 1 1 0 0,0-1 0 0 0,1 1-1 0 0,-1-1 1 0 0,0 0 0 0 0,1 0 0 0 0,-1 0-1 0 0,1 0 1 0 0,0 0 0 0 0,-1 0-1 0 0,1 0 1 0 0,0-1 0 0 0,0 1-1 0 0,0 0 1 0 0,1-1 0 0 0,-1 1 0 0 0,1 0-1 0 0,-1-1 1 0 0,1 1 0 0 0,0-1-1 0 0,0 1 1 0 0,0-1 0 0 0,0 1 0 0 0,1-4-1 0 0,10-64-4822 0 0,-3 33 1826 0 0,-1 12-1465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7208 0 0,'0'0'5920'0'0,"-9"15"467"0"0,0 4-3465 0 0,9 3-1312 0 0,-1-16-1452 0 0,0-1 0 0 0,1 0 0 0 0,0 1 0 0 0,0-1-1 0 0,1 0 1 0 0,-1 1 0 0 0,1-1 0 0 0,0 0 0 0 0,1 0 0 0 0,-1 0 0 0 0,4 8 0 0 0,-3-10-91 0 0,0 1 0 0 0,-1 0 0 0 0,1-1 1 0 0,-1 1-1 0 0,0 0 0 0 0,0 0 0 0 0,0 8 0 0 0,6 19 304 0 0,30 72 104 0 0,1-19-329 0 0,-8 10-262 0 0,-15-67-81 0 0,-14-19 144 0 0,-1-7 30 0 0,1 1 0 0 0,-1-1-1 0 0,0 1 1 0 0,1-1-1 0 0,-1 1 1 0 0,1-1-1 0 0,-1 1 1 0 0,1-1-1 0 0,0 0 1 0 0,-1 1 0 0 0,1-1-1 0 0,0 0 1 0 0,0 0-1 0 0,2 3 1 0 0,8 38-1602 0 0,-10-37 1287 0 0,7 23-1491 0 0,-6-23 1264 0 0,0-1 0 0 0,-1 1 0 0 0,0 0 1 0 0,0 0-1 0 0,0 0 0 0 0,0 0 0 0 0,-1 5 0 0 0,9 5-1880 0 0,0-10-4847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8024 0 0,'0'0'9761'0'0,"-7"21"-3983"0"0,5-15-5514 0 0,1 0 0 0 0,0 0 0 0 0,1 0-1 0 0,-1 1 1 0 0,1-1 0 0 0,1 0 0 0 0,-1 0 0 0 0,1 0-1 0 0,0 0 1 0 0,0 0 0 0 0,3 8 0 0 0,-2-4-186 0 0,0 0-13 0 0,-2-9-50 0 0,0 0 0 0 0,0 1 0 0 0,0-1 0 0 0,0 1 1 0 0,1-1-1 0 0,-1 1 0 0 0,0-1 0 0 0,1 0 0 0 0,-1 1 0 0 0,1-1 0 0 0,0 0 0 0 0,0 1 1 0 0,-1-1-1 0 0,1 0 0 0 0,2 2 0 0 0,0 1 14 0 0,-1 0 0 0 0,0 0 0 0 0,0 0 1 0 0,0 0-1 0 0,0 0 0 0 0,-1 0 0 0 0,1 1 0 0 0,-1-1 0 0 0,0 1 1 0 0,1 6-1 0 0,9 32 99 0 0,15 45-40 0 0,2 33-52 0 0,-24-109-75 0 0,0 0 0 0 0,-1 0-1 0 0,2 20 1 0 0,-2-10-49 0 0,-2-21 72 0 0,-1 1 0 0 0,1-1 0 0 0,-1 1 0 0 0,1-1 0 0 0,-1 1-1 0 0,1-1 1 0 0,0 1 0 0 0,0-1 0 0 0,0 0 0 0 0,0 0 0 0 0,0 1 0 0 0,0-1 0 0 0,1 2 0 0 0,-1-3 1 0 0,0 1-1 0 0,0 0 1 0 0,-1-1 0 0 0,1 1 0 0 0,0 0-1 0 0,-1 0 1 0 0,1-1 0 0 0,-1 1-1 0 0,1 0 1 0 0,-1 0 0 0 0,1 0 0 0 0,-1 0-1 0 0,0 0 1 0 0,1 0 0 0 0,-1 0-1 0 0,0 0 1 0 0,0 0 0 0 0,0 0-1 0 0,0 1 1 0 0,0 6-394 0 0,0 0 1 0 0,0-1-1 0 0,1 1 0 0 0,0 0 0 0 0,1-1 0 0 0,-1 1 1 0 0,1-1-1 0 0,1 0 0 0 0,4 10 0 0 0,-6-6-712 0 0,1-3-1286 0 0,5-7-2094 0 0,-7-9 461 0 0,1-15 2392 0 0,0 16 102 0 0,6-5-3598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5328 0 0,'0'0'2592'0'0,"6"2"1817"0"0,15 6 329 0 0,-21-7-4598 0 0,0-1 0 0 0,0 1 0 0 0,0 0 0 0 0,1 0-1 0 0,-1 0 1 0 0,0 0 0 0 0,1 0 0 0 0,-1 0 0 0 0,1 0-1 0 0,-1-1 1 0 0,1 1 0 0 0,-1 0 0 0 0,1 0-1 0 0,0-1 1 0 0,-1 1 0 0 0,1 0 0 0 0,0-1 0 0 0,1 2-1 0 0,-1-2-16 0 0,0 1 0 0 0,0 0 0 0 0,0 0 0 0 0,-1 0 0 0 0,1 0 0 0 0,0 0 0 0 0,0 0 0 0 0,0 0 0 0 0,-1 0 0 0 0,1 0 0 0 0,-1 0 0 0 0,1 0 0 0 0,-1 0 0 0 0,1 1 0 0 0,-1-1 0 0 0,0 0 0 0 0,1 0 0 0 0,-1 1 0 0 0,0 1 0 0 0,3 62 2201 0 0,-1-43-2007 0 0,-1-1 0 0 0,-1 1 0 0 0,-1-1 0 0 0,0 1 1 0 0,-2-1-1 0 0,-9 39 0 0 0,2-9 32 0 0,10-45-311 0 0,-1 0 0 0 0,0 0 0 0 0,0 0 0 0 0,-1 0 0 0 0,-3 10 1 0 0,-6 13 216 0 0,-5 6-70 0 0,2-1-52 0 0,13-30-112 0 0,0 0-1 0 0,0 1 1 0 0,-1-1 0 0 0,0 0-1 0 0,0 0 1 0 0,0 0-1 0 0,-4 6 1 0 0,3-5 7 0 0,0 0-1 0 0,1 0 0 0 0,-1 1 1 0 0,2-1-1 0 0,-1 1 0 0 0,0-1 1 0 0,0 10-1 0 0,-9 24 126 0 0,5-12-85 0 0,6-25-54 0 0,0 1 0 0 0,0-1 1 0 0,-1 1-1 0 0,1 0 0 0 0,-1-1 0 0 0,0 1 0 0 0,0-1 1 0 0,0 1-1 0 0,0-1 0 0 0,-2 3 0 0 0,0 22 139 0 0,3-27-150 0 0,0 0 0 0 0,-1 0 0 0 0,1 0 0 0 0,-1 0 0 0 0,1 0-1 0 0,0 0 1 0 0,-1 0 0 0 0,1 0 0 0 0,-1 0 0 0 0,1 0 0 0 0,0 1 0 0 0,-1-1-1 0 0,1 0 1 0 0,0 0 0 0 0,-1 0 0 0 0,1 1 0 0 0,0-1 0 0 0,-1 0-1 0 0,1 0 1 0 0,0 1 0 0 0,-1-1 0 0 0,1 0 0 0 0,0 1 0 0 0,0-1-1 0 0,0 0 1 0 0,-1 1 0 0 0,1-1 0 0 0,0 1 0 0 0,0-1 0 0 0,0 1-1 0 0,-8 9 26 0 0,7-9-27 0 0,-1 0-1 0 0,1 0 0 0 0,0-1 1 0 0,0 1-1 0 0,0-1 0 0 0,0 1 1 0 0,0-1-1 0 0,0 1 1 0 0,-1-1-1 0 0,1 0 0 0 0,0 0 1 0 0,0 1-1 0 0,-1-1 0 0 0,1 0 1 0 0,0 0-1 0 0,0 0 0 0 0,-3-1 1 0 0,4 1-1 0 0,0 0 0 0 0,0 0 1 0 0,0 0-1 0 0,0 0 1 0 0,-1 0-1 0 0,1 0 1 0 0,0 0-1 0 0,0 0 1 0 0,0-1-1 0 0,0 1 1 0 0,-1 0-1 0 0,1 0 0 0 0,0 0 1 0 0,0 0-1 0 0,0 0 1 0 0,-1 0-1 0 0,1 0 1 0 0,0 0-1 0 0,0 1 1 0 0,0-1-1 0 0,0 0 1 0 0,-1 0-1 0 0,1 0 0 0 0,0 0 1 0 0,0 0-1 0 0,0 0 1 0 0,0 0-1 0 0,-1 0 1 0 0,1 0-1 0 0,0 0 1 0 0,0 1-1 0 0,0-1 1 0 0,0 0-1 0 0,0 0 0 0 0,-1 0 1 0 0,1 0-1 0 0,0 0 1 0 0,0 1-1 0 0,0-1 1 0 0,0 0-1 0 0,0 0 1 0 0,0 0-1 0 0,0 0 1 0 0,0 1-1 0 0,0-1 0 0 0,0 0 1 0 0,0 0-1 0 0,0 0 1 0 0,0 1-1 0 0,0-1 1 0 0,-1 4 34 0 0,1-4-36 0 0,0 0 1 0 0,0 1 0 0 0,0-1-1 0 0,0 0 1 0 0,0 0-1 0 0,0 0 1 0 0,0 0-1 0 0,0 0 1 0 0,0 1 0 0 0,0-1-1 0 0,0 0 1 0 0,0 0-1 0 0,0 0 1 0 0,1 0-1 0 0,-1 0 1 0 0,0 1-1 0 0,0-1 1 0 0,0 0 0 0 0,0 0-1 0 0,0 0 1 0 0,0 0-1 0 0,0 0 1 0 0,0 0-1 0 0,0 0 1 0 0,0 0 0 0 0,1 1-1 0 0,-1-1 1 0 0,0 0-1 0 0,0 0 1 0 0,0 0-1 0 0,0 0 1 0 0,0 0 0 0 0,0 0-1 0 0,1 0 1 0 0,-1 0-1 0 0,0 0 1 0 0,0 0-1 0 0,0 0 1 0 0,0 0-1 0 0,0 0 1 0 0,1 0 0 0 0,-1 0-1 0 0,0 0 1 0 0,0 0-1 0 0,0 0 1 0 0,0 0-1 0 0,0 0 1 0 0,1 0 0 0 0,-1 0-1 0 0,0 0 1 0 0,0 0-1 0 0,0 0 1 0 0,0 0-1 0 0,0 0 1 0 0,0 0-1 0 0,1-1 1 0 0,-1 1 0 0 0,0 0-1 0 0,0 0 1 0 0,0 0-1 0 0,0 0 1 0 0,0 0-1 0 0,19-1-6 0 0,-17 1 11 0 0,0 0-4 0 0,-1 1 0 0 0,1-1 1 0 0,0 0-1 0 0,-1 0 0 0 0,1-1 1 0 0,0 1-1 0 0,-1 0 1 0 0,1 0-1 0 0,0-1 0 0 0,-1 1 1 0 0,1-1-1 0 0,-1 0 0 0 0,1 1 1 0 0,-1-1-1 0 0,1 0 0 0 0,-1 0 1 0 0,1 0-1 0 0,1-1 0 0 0,0 0 0 0 0,-1 0-1 0 0,1 0 1 0 0,0 0-1 0 0,0 1 1 0 0,1-1-1 0 0,-1 1 1 0 0,0 0-1 0 0,0 0 1 0 0,1 0-1 0 0,6-1 1 0 0,-7 2-17 0 0,1-1-1 0 0,0 0 1 0 0,-1 0 0 0 0,1 0-1 0 0,-1 0 1 0 0,1 0 0 0 0,-1-1-1 0 0,0 0 1 0 0,0 1 0 0 0,1-1-1 0 0,2-3 1 0 0,69-37-884 0 0,-73 41 860 0 0,-1 0 1 0 0,0-1 0 0 0,1 1-1 0 0,-1 0 1 0 0,1 1-1 0 0,0-1 1 0 0,-1 0-1 0 0,1 0 1 0 0,0 1 0 0 0,0-1-1 0 0,-1 1 1 0 0,3-1-1 0 0,-2 1 6 0 0,-1-1 0 0 0,0 1 0 0 0,1 0 0 0 0,-1-1 0 0 0,0 1 0 0 0,0-1 0 0 0,1 1 0 0 0,-1-1 0 0 0,0 0 0 0 0,0 1-1 0 0,0-1 1 0 0,0 0 0 0 0,0 0 0 0 0,0 0 0 0 0,0 0 0 0 0,0 0 0 0 0,0 0 0 0 0,1-1 0 0 0,18-17-1042 0 0,-18 17 901 0 0,1 1 0 0 0,0-2 0 0 0,-1 1 0 0 0,0 0 0 0 0,1 0 0 0 0,-1-1 0 0 0,0 1 0 0 0,0-1 0 0 0,0 0 1 0 0,0 0-1 0 0,-1 0 0 0 0,1 1 0 0 0,0-5 0 0 0,-1 5 86 0 0,-1 0 0 0 0,0 1 0 0 0,1-1 0 0 0,-1 1 1 0 0,1-1-1 0 0,-1 0 0 0 0,1 1 0 0 0,0-1 0 0 0,0 1 0 0 0,-1-1 0 0 0,1 1 0 0 0,0 0 1 0 0,1-1-1 0 0,-1 1 0 0 0,0 0 0 0 0,0 0 0 0 0,0 0 0 0 0,1 0 0 0 0,-1 0 0 0 0,0 0 1 0 0,4-2-1 0 0,-4 2-31 0 0,0-1 0 0 0,0 0-1 0 0,0 1 1 0 0,0-1 0 0 0,0 0 0 0 0,0 0 0 0 0,0 0 0 0 0,-1 0 0 0 0,1 0 0 0 0,-1 0 0 0 0,1 0 0 0 0,-1-4 0 0 0,2 0-228 0 0,12-16-1278 0 0,-13 20 1444 0 0,1 0 0 0 0,-1 0 0 0 0,0 0 0 0 0,0 0 0 0 0,1 0 0 0 0,-1-1 0 0 0,-1 1 0 0 0,1 0 0 0 0,0 0 0 0 0,-1-1 0 0 0,1 1 0 0 0,-1 0 0 0 0,1-1 0 0 0,-1 1 0 0 0,0-1 0 0 0,0-3 0 0 0,5-16-1159 0 0,-3 20 988 0 0,-1-1 1 0 0,0 0-1 0 0,0 0 1 0 0,0 1-1 0 0,-1-1 0 0 0,1 0 1 0 0,-1 0-1 0 0,1 0 1 0 0,-1-4-1 0 0,-1-2-174 0 0,3-16-2338 0 0,2 15-1454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4712 0 0,'-2'0'551'0'0,"1"-1"1"0"0,0 1 0 0 0,0 0-1 0 0,0 0 1 0 0,0 0-1 0 0,0 0 1 0 0,0 1-1 0 0,-1-1 1 0 0,1 0 0 0 0,0 0-1 0 0,0 1 1 0 0,0-1-1 0 0,0 0 1 0 0,0 1 0 0 0,0-1-1 0 0,0 1 1 0 0,0 0-1 0 0,0-1 1 0 0,0 1-1 0 0,0 0 1 0 0,1-1 0 0 0,-1 1-1 0 0,-1 1 1 0 0,0 25 4371 0 0,3-10-4670 0 0,-1 174 2670 0 0,9-126-2442 0 0,9 47-184 0 0,-18-107-284 0 0,-1 9 0 0 0,1-1 1 0 0,0 1-1 0 0,1-1 0 0 0,1 1 1 0 0,0-1-1 0 0,1 0 1 0 0,0 0-1 0 0,8 20 1 0 0,-8-23-19 0 0,0-1 1 0 0,-1 1-1 0 0,-1 0 1 0 0,1 0-1 0 0,-2 0 1 0 0,1 13 0 0 0,-1-11-89 0 0,0 0 1 0 0,1-1-1 0 0,1 1 1 0 0,3 15-1 0 0,3 6-705 0 0,8 19-2505 0 0,-5-46-3617 0 0,-11-6 6817 0 0,1-1 0 0 0,0 1 0 0 0,-1 0 0 0 0,1 0 0 0 0,-1 0 0 0 0,1 0 0 0 0,-1 0 0 0 0,1-1 0 0 0,0 1 0 0 0,-1 0 0 0 0,1-1 0 0 0,-1 1 0 0 0,1 0 0 0 0,-1-1 0 0 0,1 1 0 0 0,-1 0 0 0 0,0-1 0 0 0,1 1 0 0 0,-1-1 0 0 0,1 1 0 0 0,-1-1 0 0 0,0 1 0 0 0,0-1 0 0 0,1 1 0 0 0,-1-1 0 0 0,0 1 0 0 0,0-1 0 0 0,1 0 0 0 0,-1 1 0 0 0,0-1 0 0 0,0 1 0 0 0,0-1 0 0 0,0 1 0 0 0,0-2 0 0 0,0-55-5580 0 0,0 44 1245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6552 0 0,'-3'29'6045'0'0,"-9"21"-2301"0"0,6-26-2690 0 0,1 1-66 0 0,2-13-485 0 0,1 1-1 0 0,0-1 0 0 0,0 20 1 0 0,-7 157 1933 0 0,8-159-2200 0 0,0-3-10 0 0,1 0 1 0 0,1 0-1 0 0,2 0 0 0 0,0 0 0 0 0,13 46 0 0 0,-10-42-13 0 0,-6-27-177 0 0,1 0-1 0 0,-1 0 1 0 0,1-1-1 0 0,0 1 1 0 0,0 0-1 0 0,0 0 1 0 0,0-1-1 0 0,1 1 1 0 0,-1-1-1 0 0,4 6 1 0 0,12 15 133 0 0,20 33 141 0 0,-36-56-303 0 0,0 1 0 0 0,0-1 0 0 0,0 1 0 0 0,0-1 0 0 0,0 0 0 0 0,1 0 0 0 0,-1 1 0 0 0,0-1 0 0 0,1 0 0 0 0,-1 0 0 0 0,1 0 0 0 0,-1-1 0 0 0,1 1 0 0 0,-1 0 0 0 0,1 0 0 0 0,-1-1 0 0 0,4 1 0 0 0,19 11 93 0 0,-16-7-59 0 0,0 1 0 0 0,1-1 0 0 0,0-1 0 0 0,0 0-1 0 0,0 0 1 0 0,0 0 0 0 0,13 2 0 0 0,3-1 35 0 0,0-1 0 0 0,43 2 0 0 0,-60-6-58 0 0,1 0 0 0 0,0-1-1 0 0,-1 0 1 0 0,1-1 0 0 0,-1 1 0 0 0,1-2 0 0 0,-1 1 0 0 0,0-1 0 0 0,0 0 0 0 0,0-1 0 0 0,11-6 0 0 0,-18 9-18 0 0,0 0 1 0 0,1 0 0 0 0,-1 0-1 0 0,0 0 1 0 0,0 0 0 0 0,1-1-1 0 0,-1 1 1 0 0,0 0 0 0 0,0-1-1 0 0,-1 1 1 0 0,1-1 0 0 0,0 1-1 0 0,0-1 1 0 0,0-1 0 0 0,6-10 3 0 0,3 8 6 0 0,-9 4-6 0 0,0 1 0 0 0,0 0 1 0 0,0 0-1 0 0,0-1 1 0 0,-1 1-1 0 0,1-1 0 0 0,0 1 1 0 0,0 0-1 0 0,-1-1 0 0 0,1 0 1 0 0,0 1-1 0 0,-1-1 1 0 0,1 1-1 0 0,-1-1 0 0 0,1 0 1 0 0,-1 1-1 0 0,1-1 0 0 0,-1 0 1 0 0,1 0-1 0 0,-1 1 1 0 0,0-1-1 0 0,1 0 0 0 0,-1 0 1 0 0,0 0-1 0 0,0 1 0 0 0,1-1 1 0 0,-1-1-1 0 0,16-44 166 0 0,-12 38-120 0 0,0-1-1 0 0,-1 0 1 0 0,0 0-1 0 0,-1 0 1 0 0,0 0 0 0 0,0 0-1 0 0,1-18 1 0 0,-3 12 7 0 0,1 0-1 0 0,-2 0 1 0 0,0 0 0 0 0,0 0-1 0 0,-2 0 1 0 0,0 0 0 0 0,0 1 0 0 0,-1 0-1 0 0,-1-1 1 0 0,-11-21 0 0 0,-48-74 315 0 0,57 96-359 0 0,0 1 1 0 0,-1 0-1 0 0,0 0 0 0 0,-12-13 1 0 0,4 4-33 0 0,4 9-53 0 0,0 1 0 0 0,-1 0 0 0 0,0 0 0 0 0,-1 1 0 0 0,0 1 1 0 0,0 0-1 0 0,-1 1 0 0 0,-1 1 0 0 0,-17-7 0 0 0,25 12-500 0 0,0 1-1 0 0,-1 0 1 0 0,1 0-1 0 0,-1 1 1 0 0,1 0-1 0 0,-1 1 1 0 0,-15 0-1 0 0,-57 10-12800 0 0,65-9 6843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06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6320 0 0,'0'0'2772'0'0,"-14"2"8731"0"0,18 127-8266 0 0,-1-101-3146 0 0,0 0 0 0 0,2 0 0 0 0,1 0 0 0 0,15 43 0 0 0,0-6-89 0 0,-10-38-8 0 0,-7-15-36 0 0,1 1 0 0 0,0-2 0 0 0,9 16 0 0 0,48 46-3610 0 0,-59-73 3158 0 0,0 1 0 0 0,-1 0-1 0 0,1-1 1 0 0,0 0 0 0 0,-1 1-1 0 0,1-1 1 0 0,0 0 0 0 0,0 0 0 0 0,-1-1-1 0 0,1 1 1 0 0,0 0 0 0 0,-1-1-1 0 0,1 0 1 0 0,0 0 0 0 0,3-1-1 0 0,-1-3-107 0 0,-3 4 285 0 0,0-1-1 0 0,0 1 0 0 0,0-1 0 0 0,0 0 0 0 0,0 0 1 0 0,-1 0-1 0 0,1 0 0 0 0,-1 0 0 0 0,1-1 0 0 0,-1 1 1 0 0,0 0-1 0 0,0-1 0 0 0,0 1 0 0 0,0 0 0 0 0,0-1 1 0 0,-1 1-1 0 0,1-1 0 0 0,-1 0 0 0 0,1 1 0 0 0,-1-6 1 0 0,0-6-3698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139 114 1872 0 0,'0'0'959'0'0,"-28"6"1795"0"0,24-5-2414 0 0,0-1 0 0 0,1 0 0 0 0,-1 1-1 0 0,1 0 1 0 0,-1 0 0 0 0,1 0 0 0 0,-1 1 0 0 0,1-1 0 0 0,-1 1-1 0 0,1-1 1 0 0,0 1 0 0 0,0 0 0 0 0,0 1 0 0 0,-4 3 0 0 0,4-4-86 0 0,0-1 65 0 0,0 0 0 0 0,0 0 0 0 0,1 0 0 0 0,-1-1-1 0 0,0 1 1 0 0,0-1 0 0 0,0 0 0 0 0,0 0 0 0 0,0 0 0 0 0,-3 0 0 0 0,-3 0 4165 0 0,7-3-3369 0 0,1 3-1074 0 0,1 0 1 0 0,0 0-1 0 0,-1 0 1 0 0,1 0-1 0 0,0 0 1 0 0,0-1-1 0 0,-1 1 1 0 0,1 0-1 0 0,0 0 1 0 0,-1 0-1 0 0,1-1 1 0 0,0 1-1 0 0,0 0 1 0 0,-1 0-1 0 0,1-1 1 0 0,0 1-1 0 0,0 0 1 0 0,0 0-1 0 0,-1-1 1 0 0,1 1-1 0 0,0 0 1 0 0,0-1-1 0 0,0 1 1 0 0,0 0-1 0 0,0-1 1 0 0,0 1-1 0 0,0 0 1 0 0,0-1-1 0 0,0 1 1 0 0,0-1-1 0 0,0 1 1 0 0,0 0 0 0 0,0-1-1 0 0,0 1 1 0 0,0 0-1 0 0,0-1 1 0 0,0 1-1 0 0,0 0 1 0 0,0-1-1 0 0,0 1 1 0 0,0 0-1 0 0,1-1 1 0 0,8-9 234 0 0,1 1 1 0 0,-1 1-1 0 0,21-14 1 0 0,-18 13-145 0 0,42-17 66 0 0,-47 21-185 0 0,0 0 0 0 0,0 0 0 0 0,0 1 0 0 0,1 0 1 0 0,0 1-1 0 0,0 0 0 0 0,0 0 0 0 0,13-3 0 0 0,8 2 39 0 0,-10 0-38 0 0,0 2 1 0 0,0 0-1 0 0,-1 1 1 0 0,29 2-1 0 0,-45 0-9 0 0,-1-1-1 0 0,0 0 0 0 0,0 1 0 0 0,1-1 0 0 0,-1 0 1 0 0,0 1-1 0 0,0 0 0 0 0,0-1 0 0 0,0 1 1 0 0,0 0-1 0 0,0-1 0 0 0,0 1 0 0 0,0 0 0 0 0,0 0 1 0 0,0 0-1 0 0,0 0 0 0 0,-1 0 0 0 0,1 0 1 0 0,0 0-1 0 0,-1 0 0 0 0,1 0 0 0 0,-1 0 0 0 0,1 1 1 0 0,-1-1-1 0 0,1 0 0 0 0,-1 0 0 0 0,0 0 1 0 0,0 1-1 0 0,1 1 0 0 0,-2 44 177 0 0,0-31-33 0 0,0-11-138 0 0,1-1 0 0 0,-1 0 0 0 0,0 0-1 0 0,0-1 1 0 0,-1 1 0 0 0,1 0 0 0 0,-1 0-1 0 0,0 0 1 0 0,0-1 0 0 0,0 1 0 0 0,0-1 0 0 0,0 0-1 0 0,-5 5 1 0 0,-12 19 7 0 0,17-23-15 0 0,0-1 0 0 0,-1 0 0 0 0,1 0 0 0 0,-1 0 0 0 0,0 0 0 0 0,0 0 0 0 0,0 0 0 0 0,-4 2 0 0 0,3-3 0 0 0,1 1-1 0 0,0-1 1 0 0,0 1 0 0 0,0 0-1 0 0,0 0 1 0 0,0 1 0 0 0,-3 4 0 0 0,3-2-3 0 0,-1 0 1 0 0,2 0 0 0 0,-1 0-1 0 0,0 0 1 0 0,-1 9 0 0 0,3-14-1 0 0,1 1 1 0 0,0 0 0 0 0,0-1 0 0 0,0 1 0 0 0,0-1-1 0 0,0 1 1 0 0,0 0 0 0 0,0-1 0 0 0,0 1 0 0 0,0-1-1 0 0,1 1 1 0 0,-1-1 0 0 0,1 1 0 0 0,-1-1-1 0 0,1 1 1 0 0,0-1 0 0 0,-1 1 0 0 0,1-1 0 0 0,0 0-1 0 0,0 1 1 0 0,0-1 0 0 0,0 0 0 0 0,0 0 0 0 0,0 0-1 0 0,1 1 1 0 0,-1-1 0 0 0,0-1 0 0 0,3 3 0 0 0,-2-2 2 0 0,-1 1 0 0 0,1-1 1 0 0,0 1-1 0 0,0 0 1 0 0,-1-1-1 0 0,1 1 1 0 0,-1 0-1 0 0,1 0 1 0 0,-1 0-1 0 0,0 0 1 0 0,0 0-1 0 0,0 1 0 0 0,1 2 1 0 0,-1-2-5 0 0,0-1 0 0 0,0 1 0 0 0,0 0 0 0 0,1-1 0 0 0,-1 1 0 0 0,1-1 0 0 0,0 1 0 0 0,0-1 0 0 0,0 0 1 0 0,0 1-1 0 0,0-1 0 0 0,0 0 0 0 0,1-1 0 0 0,3 4 0 0 0,3 1 19 0 0,0 1-1 0 0,-1 1 1 0 0,0 0-1 0 0,8 8 1 0 0,22 22 59 0 0,-35-36-67 0 0,0 1 1 0 0,-1-1-1 0 0,1 1 1 0 0,-1 0-1 0 0,1 0 1 0 0,-1 0-1 0 0,0 0 1 0 0,3 6 0 0 0,15 21 104 0 0,-3-14 62 0 0,-1 1 0 0 0,-1 1 0 0 0,-1 0 0 0 0,0 1 1 0 0,-1 1-1 0 0,13 27 0 0 0,-20-34-70 0 0,-3-9-38 0 0,-1-1 0 0 0,0 1 0 0 0,0 1 0 0 0,-1-1 0 0 0,1 0 0 0 0,-1 0-1 0 0,0 1 1 0 0,0-1 0 0 0,0 6 0 0 0,8 68 1063 0 0,-9-75-1069 0 0,0 0 0 0 0,0 1 0 0 0,0-1 0 0 0,0 0 0 0 0,-1 1 0 0 0,0-1 1 0 0,1 0-1 0 0,-1 0 0 0 0,0 0 0 0 0,-1 0 0 0 0,1 1 0 0 0,0-2 0 0 0,-1 1 0 0 0,0 0 0 0 0,0 0 1 0 0,0 0-1 0 0,0-1 0 0 0,0 1 0 0 0,0-1 0 0 0,-1 0 0 0 0,1 1 0 0 0,-1-1 0 0 0,1 0 0 0 0,-1-1 0 0 0,0 1 1 0 0,0 0-1 0 0,0-1 0 0 0,0 1 0 0 0,0-1 0 0 0,-4 1 0 0 0,-23 16 245 0 0,25-14-278 0 0,0-1 0 0 0,0 1-1 0 0,-1-1 1 0 0,1-1-1 0 0,-1 1 1 0 0,1-1 0 0 0,-1 0-1 0 0,0 0 1 0 0,-9 1-1 0 0,-12 2-51 0 0,-32 4 131 0 0,55-9-130 0 0,1 0 1 0 0,-1 0 0 0 0,1 0-1 0 0,-1 0 1 0 0,1-1 0 0 0,-1 1-1 0 0,1-1 1 0 0,-1 0 0 0 0,1 0-1 0 0,0 0 1 0 0,-1-1-1 0 0,1 1 1 0 0,-4-3 0 0 0,2 0-245 0 0,4 4 73 0 0,0-1 1 0 0,0 1-1 0 0,0-1 1 0 0,0 1-1 0 0,0-1 0 0 0,0 1 1 0 0,0-1-1 0 0,0 0 1 0 0,0 0-1 0 0,0 0 0 0 0,1 1 1 0 0,-1-1-1 0 0,0 0 0 0 0,1 0 1 0 0,-1 0-1 0 0,0 0 1 0 0,1 0-1 0 0,-1 0 0 0 0,1 0 1 0 0,0 0-1 0 0,-1 0 0 0 0,1-1 1 0 0,0 1-1 0 0,0 0 1 0 0,-1 0-1 0 0,1 0 0 0 0,0 0 1 0 0,0 0-1 0 0,0-1 1 0 0,0 1-1 0 0,1 0 0 0 0,-1 0 1 0 0,0 0-1 0 0,0 0 0 0 0,1 0 1 0 0,-1 0-1 0 0,1 0 1 0 0,-1-1-1 0 0,2 0 0 0 0,2-6-1006 0 0,1 1 0 0 0,0 1-1 0 0,1-1 1 0 0,-1 1-1 0 0,1-1 1 0 0,9-6 0 0 0,-8 7-54 0 0,1-1 0 0 0,-2 0 0 0 0,1 0 1 0 0,11-16-1 0 0,1 2-396 0 0,-5 9 415 0 0,-2-14-1971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35 236 2888 0 0,'-2'-39'2392'0'0,"-1"31"-1631"0"0,1 1 0 0 0,-1-1 1 0 0,1 0-1 0 0,-2-15 0 0 0,-6-21 3106 0 0,9 38-3225 0 0,0 0-1 0 0,0 0 1 0 0,0 0-1 0 0,1 0 1 0 0,0 0 0 0 0,0 0-1 0 0,2-7 1 0 0,-1-9 1911 0 0,-7 9 582 0 0,4 5-227 0 0,8 14-1494 0 0,16 51 302 0 0,-6-13-1313 0 0,2-5-179 0 0,-3 1 1 0 0,13 48-1 0 0,5 13-166 0 0,14 44-58 0 0,-38-78-128 0 0,9 13-302 0 0,-15-28-685 0 0,-4-34-2515 0 0,1-33-6812 0 0,7-32 5281 0 0,16-28 382 0 0,-14 46 3835 0 0,1-5-2197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 3352 0 0,'0'0'2056'0'0,"-36"-3"6634"0"0,24 4-2774 0 0,20 10-1735 0 0,6 9-3895 0 0,13 16 159 0 0,28 86 215 0 0,-50-78-610 0 0,-6-38-53 0 0,1-1 0 0 0,0 1 0 0 0,0-1 0 0 0,1 0 0 0 0,0 1 0 0 0,0-1 0 0 0,0 0 0 0 0,3 8 0 0 0,-1-3-365 0 0,-1 1 0 0 0,0 0 0 0 0,0-1 0 0 0,-1 1 1 0 0,-1 0-1 0 0,-2 21 0 0 0,2-3-2659 0 0,0-28 2805 0 0,0-1-1 0 0,0 1 0 0 0,0 0 1 0 0,0 0-1 0 0,0 0 0 0 0,0 0 1 0 0,1 0-1 0 0,-1-1 0 0 0,0 1 0 0 0,0 0 1 0 0,1 0-1 0 0,-1-1 0 0 0,1 1 1 0 0,-1 0-1 0 0,1 0 0 0 0,-1-1 1 0 0,1 1-1 0 0,-1 0 0 0 0,1-1 1 0 0,-1 1-1 0 0,1-1 0 0 0,0 1 0 0 0,-1-1 1 0 0,1 1-1 0 0,0-1 0 0 0,0 1 1 0 0,-1-1-1 0 0,1 0 0 0 0,0 1 1 0 0,0-1-1 0 0,0 0 0 0 0,0 0 1 0 0,-1 0-1 0 0,1 1 0 0 0,0-1 0 0 0,0 0 1 0 0,1 0-1 0 0,0 0-191 0 0,0-1 1 0 0,0 1-1 0 0,0 0 0 0 0,0 0 0 0 0,0-1 1 0 0,-1 1-1 0 0,1-1 0 0 0,0 0 1 0 0,0 1-1 0 0,0-1 0 0 0,-1 0 0 0 0,1 0 1 0 0,0 0-1 0 0,-1 0 0 0 0,1-1 1 0 0,1-1-1 0 0,6-7-2826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97 2640 0 0,'25'-34'4304'0'0,"-25"32"-3999"0"0,1 1-1 0 0,-1-1 0 0 0,1 0 0 0 0,-1 0 1 0 0,0 1-1 0 0,1-1 0 0 0,-1 0 1 0 0,0 1-1 0 0,0-1 0 0 0,0 0 0 0 0,-1 0 1 0 0,1 1-1 0 0,0-1 0 0 0,-1 0 0 0 0,1 0 1 0 0,-1 1-1 0 0,1-1 0 0 0,-1 1 0 0 0,0-1 1 0 0,1 0-1 0 0,-3-2 0 0 0,2 3-42 0 0,0-1 0 0 0,0 1 1 0 0,0-1-1 0 0,0 1 0 0 0,0-1 0 0 0,0 1 0 0 0,-1 0 0 0 0,1-1 0 0 0,0 1 0 0 0,-1 0 0 0 0,1 0 1 0 0,-1 0-1 0 0,1 0 0 0 0,-1 0 0 0 0,0 1 0 0 0,1-1 0 0 0,-1 0 0 0 0,0 1 0 0 0,0-1 1 0 0,1 1-1 0 0,-1 0 0 0 0,0-1 0 0 0,0 1 0 0 0,0 0 0 0 0,1 0 0 0 0,-1 0 0 0 0,0 0 0 0 0,0 0 1 0 0,0 1-1 0 0,-1 0 0 0 0,-4 2 166 0 0,0 0 0 0 0,0 0 0 0 0,0 1 0 0 0,1 0 0 0 0,-1 0 0 0 0,-5 6 0 0 0,-20 12 421 0 0,27-18-773 0 0,-1 1 0 0 0,1 0 0 0 0,0 0 0 0 0,0 1 0 0 0,0-1 0 0 0,1 1 0 0 0,0 0 0 0 0,-5 9 1 0 0,-5 8 104 0 0,-9 20 121 0 0,20-40-287 0 0,0 0 0 0 0,1 0 0 0 0,0 0 0 0 0,0 0 1 0 0,0 1-1 0 0,0-1 0 0 0,0 1 0 0 0,-1 3 1 0 0,-14 30 127 0 0,13-32-115 0 0,2 0 0 0 0,-1 0 1 0 0,0 1-1 0 0,1-1 0 0 0,0 1 1 0 0,1 0-1 0 0,-1-1 1 0 0,1 1-1 0 0,0 0 0 0 0,0 0 1 0 0,1 0-1 0 0,0 0 0 0 0,0 0 1 0 0,1 10-1 0 0,0-12-24 0 0,0-1 0 0 0,0 1 0 0 0,0 0 0 0 0,0-1 0 0 0,1 1 0 0 0,-1-1 0 0 0,1 0 0 0 0,0 1 1 0 0,0-1-1 0 0,0 0 0 0 0,1 0 0 0 0,-1 0 0 0 0,1 0 0 0 0,0-1 0 0 0,-1 1 0 0 0,1-1 0 0 0,0 1 0 0 0,1-1 0 0 0,-1 0 0 0 0,0 0 0 0 0,1-1 0 0 0,4 3 0 0 0,-4-2-12 0 0,0 0 1 0 0,1-1-1 0 0,-1 1 0 0 0,1-1 1 0 0,-1 0-1 0 0,1 0 0 0 0,-1-1 0 0 0,1 1 1 0 0,-1-1-1 0 0,1 0 0 0 0,-1 0 1 0 0,1-1-1 0 0,0 1 0 0 0,-1-1 0 0 0,0 0 1 0 0,1 0-1 0 0,-1-1 0 0 0,1 1 1 0 0,-1-1-1 0 0,0 0 0 0 0,0 0 0 0 0,0 0 1 0 0,0-1-1 0 0,0 1 0 0 0,-1-1 1 0 0,1 0-1 0 0,5-7 0 0 0,11-5 31 0 0,-18 14-21 0 0,-1 1-1 0 0,1-1 1 0 0,-1 0 0 0 0,0 0-1 0 0,0 1 1 0 0,1-1 0 0 0,-1 0 0 0 0,0 0-1 0 0,0 0 1 0 0,0-1 0 0 0,0 1-1 0 0,0 0 1 0 0,1-2 0 0 0,8-9 7 0 0,-8 10-4 0 0,0 0-1 0 0,-1-1 1 0 0,1 1-1 0 0,0 0 1 0 0,-1 0-1 0 0,1-1 1 0 0,-1 1-1 0 0,0-1 1 0 0,0 0 0 0 0,0 1-1 0 0,0-1 1 0 0,0 0-1 0 0,-1 1 1 0 0,2-6-1 0 0,6-72 301 0 0,-7 74-229 0 0,-2 0-1 0 0,1 0 0 0 0,-1 0 1 0 0,0 0-1 0 0,0 0 0 0 0,-1 0 0 0 0,0 1 1 0 0,0-1-1 0 0,0 1 0 0 0,0-1 1 0 0,-1 1-1 0 0,-6-9 0 0 0,6 11 511 0 0,5 11-447 0 0,7 67 75 0 0,-7-49-158 0 0,1-1 0 0 0,9 36 1 0 0,-4-22 80 0 0,-4 4-35 0 0,-3-27-64 0 0,0 0 0 0 0,1 0 0 0 0,1 0 0 0 0,5 19 0 0 0,-1-12 14 0 0,-2-1-1 0 0,-1 1 0 0 0,0 0 0 0 0,-2 1 1 0 0,-1-1-1 0 0,-1 30 0 0 0,0-51-40 0 0,9 75 81 0 0,-18-23-54 0 0,8-52-75 0 0,0 0-1 0 0,0 1 0 0 0,0-1 0 0 0,0 0 1 0 0,0 0-1 0 0,0 0 0 0 0,0 0 0 0 0,-1 0 1 0 0,1 0-1 0 0,-1 0 0 0 0,0 0 0 0 0,0 0 1 0 0,1-1-1 0 0,-1 1 0 0 0,0-1 0 0 0,0 1 1 0 0,0-1-1 0 0,-1 0 0 0 0,1 0 0 0 0,0 0 1 0 0,0 0-1 0 0,-1 0 0 0 0,1 0 0 0 0,0-1 1 0 0,-3 1-1 0 0,-5 2-219 0 0,-1 0 0 0 0,1-1 1 0 0,0 0-1 0 0,-16 0 0 0 0,24-2-13 0 0,0 0 0 0 0,0 0-1 0 0,1 0 1 0 0,-1 0 0 0 0,0-1 0 0 0,1 1 0 0 0,-1-1-1 0 0,0 1 1 0 0,1-1 0 0 0,-1 0 0 0 0,1 0-1 0 0,-1 0 1 0 0,1 0 0 0 0,-1 0 0 0 0,1 0-1 0 0,-1 0 1 0 0,1 0 0 0 0,0 0 0 0 0,0 0 0 0 0,0-1-1 0 0,-2-2 1 0 0,1 0-315 0 0,0 0 0 0 0,0 0-1 0 0,0 0 1 0 0,1 0 0 0 0,-1 0 0 0 0,1-1 0 0 0,0 1-1 0 0,0-8 1 0 0,0 3-475 0 0,0-1 0 0 0,1 0 0 0 0,1 0 0 0 0,0 1 0 0 0,0-1 1 0 0,1 1-1 0 0,0-1 0 0 0,4-9 0 0 0,15-30-1979 0 0,7 20-166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4912 0 0,'-5'29'7495'0'0,"-4"-1"-3510"0"0,5-19-3448 0 0,1 0-1 0 0,0 0 1 0 0,1 0-1 0 0,0 1 1 0 0,0-1-1 0 0,0 13 0 0 0,2 136 2998 0 0,0-157-3509 0 0,0 1 1 0 0,0-1-1 0 0,0 0 1 0 0,0 1-1 0 0,0-1 1 0 0,1 0-1 0 0,-1 0 1 0 0,0 1-1 0 0,1-1 1 0 0,-1 0-1 0 0,1 0 0 0 0,-1 1 1 0 0,1-1-1 0 0,0 0 1 0 0,-1 0-1 0 0,1 0 1 0 0,0 0-1 0 0,0 0 1 0 0,-1 0-1 0 0,1 0 1 0 0,0 0-1 0 0,0 0 1 0 0,0-1-1 0 0,2 2 1 0 0,-1-1 10 0 0,-1 0 0 0 0,1 0-1 0 0,-1 0 1 0 0,0 1 0 0 0,1-1 0 0 0,-1 0 0 0 0,0 1-1 0 0,0-1 1 0 0,0 1 0 0 0,0-1 0 0 0,0 1 0 0 0,0-1 0 0 0,0 1-1 0 0,0 2 1 0 0,0 0 29 0 0,1 0 0 0 0,0 1 0 0 0,-1-1-1 0 0,1 0 1 0 0,1 0 0 0 0,-1 0 0 0 0,1 0 0 0 0,-1 0-1 0 0,1-1 1 0 0,0 1 0 0 0,1-1 0 0 0,-1 1 0 0 0,0-1-1 0 0,1-1 1 0 0,0 1 0 0 0,0 0 0 0 0,0-1 0 0 0,0 0-1 0 0,8 4 1 0 0,47 20 681 0 0,-43-23-548 0 0,-1 0 0 0 0,1 0 0 0 0,-1-2 0 0 0,24 0 0 0 0,-35-1-154 0 0,0-1-1 0 0,1 0 1 0 0,-1 0 0 0 0,0-1-1 0 0,0 1 1 0 0,-1-1 0 0 0,1 0-1 0 0,0 0 1 0 0,0 0 0 0 0,-1 0-1 0 0,0-1 1 0 0,1 0-1 0 0,2-3 1 0 0,22-13 234 0 0,-24 16-247 0 0,-1 0 0 0 0,1-1-1 0 0,0 0 1 0 0,-1 0-1 0 0,0 0 1 0 0,0 0 0 0 0,0 0-1 0 0,0 0 1 0 0,-1-1-1 0 0,0 1 1 0 0,0-1-1 0 0,0 0 1 0 0,0 0 0 0 0,-1 0-1 0 0,2-8 1 0 0,-3 12-26 0 0,0 1 1 0 0,0-1-1 0 0,1 0 1 0 0,-1 1 0 0 0,0-1-1 0 0,1 0 1 0 0,-1 0-1 0 0,0 1 1 0 0,1-1-1 0 0,-1 1 1 0 0,1-1 0 0 0,-1 0-1 0 0,1 1 1 0 0,0-1-1 0 0,-1 1 1 0 0,1-1-1 0 0,-1 1 1 0 0,1 0 0 0 0,0-1-1 0 0,-1 1 1 0 0,3-1-1 0 0,-3 1 1 0 0,1-1-1 0 0,0 1 0 0 0,0 0 0 0 0,-1-1 1 0 0,1 1-1 0 0,0-1 0 0 0,-1 1 0 0 0,1-1 1 0 0,-1 1-1 0 0,1-1 0 0 0,0 1 0 0 0,-1-1 0 0 0,1 0 1 0 0,-1 1-1 0 0,1-1 0 0 0,-1 0 0 0 0,0 1 1 0 0,1-1-1 0 0,-1 0 0 0 0,0 0 0 0 0,1 0 1 0 0,-1 1-1 0 0,0-1 0 0 0,0 0 0 0 0,0 0 1 0 0,0 0-1 0 0,0-1 0 0 0,2-29 323 0 0,-1 0-1 0 0,-4-37 1 0 0,1 63-309 0 0,0 1 1 0 0,0-1-1 0 0,-1 1 1 0 0,0 0-1 0 0,0 0 1 0 0,0 0-1 0 0,0 0 1 0 0,-7-5-1 0 0,8 7-5 0 0,-3-3 3 0 0,0 0 0 0 0,0 1 0 0 0,0 0 0 0 0,-1 0 1 0 0,1 1-1 0 0,-1-1 0 0 0,0 1 0 0 0,0 1 0 0 0,0-1 0 0 0,0 1 0 0 0,-1 0 0 0 0,1 0 0 0 0,-1 1 1 0 0,-9-2-1 0 0,-6 1-268 0 0,0 2 1 0 0,-38 2 0 0 0,50-1 35 0 0,1 0-181 0 0,0 1-1 0 0,1 0 1 0 0,0 1 0 0 0,-1 0 0 0 0,1 0 0 0 0,0 1-1 0 0,1 0 1 0 0,-1 0 0 0 0,1 1 0 0 0,-11 8 0 0 0,9-6-908 0 0,0-1 0 0 0,-1 0 0 0 0,0-1 0 0 0,0 0 0 0 0,-11 4-1 0 0,10-3 201 0 0,-6 3-2686 0 0,0-5-3386 0 0,10-4 3007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113 135 2944 0 0,'0'0'1075'0'0,"7"-31"1955"0"0,-4 25-2102 0 0,0-1 1 0 0,0 1-1 0 0,-1-1 0 0 0,0 1 0 0 0,0-1 0 0 0,0 0 0 0 0,-1 0 1 0 0,0 0-1 0 0,-1 0 0 0 0,1 0 0 0 0,-2-8 0 0 0,1 15-734 0 0,0-1 0 0 0,-1 0 0 0 0,1 0-1 0 0,-1 0 1 0 0,0 0 0 0 0,1 0-1 0 0,-1 0 1 0 0,0 1 0 0 0,1-1-1 0 0,-1 0 1 0 0,0 1 0 0 0,0-1 0 0 0,0 0-1 0 0,0 1 1 0 0,1-1 0 0 0,-1 1-1 0 0,0 0 1 0 0,0-1 0 0 0,0 1 0 0 0,0 0-1 0 0,0-1 1 0 0,0 1 0 0 0,0 0-1 0 0,0 0 1 0 0,0 0 0 0 0,0 0-1 0 0,0 0 1 0 0,-1 0 0 0 0,1 0 0 0 0,0 0-1 0 0,0 0 1 0 0,0 0 0 0 0,-1 1-1 0 0,0-1-85 0 0,-1 0-1 0 0,1 0 1 0 0,0 1-1 0 0,-1-1 0 0 0,1 1 1 0 0,0-1-1 0 0,0 1 1 0 0,0 0-1 0 0,-1 0 0 0 0,1 0 1 0 0,0 0-1 0 0,0 0 1 0 0,0 0-1 0 0,-2 2 1 0 0,-9 23 46 0 0,2 1 0 0 0,0 0 1 0 0,2 0-1 0 0,1 1 1 0 0,1 0-1 0 0,2 0 0 0 0,1 1 1 0 0,1-1-1 0 0,1 49 0 0 0,3-54-74 0 0,2-1-1 0 0,1 1 0 0 0,0-1 0 0 0,2 0 0 0 0,14 38 0 0 0,-5-14-112 0 0,-14-43 38 0 0,1 0 0 0 0,-1 0 0 0 0,0 1 1 0 0,1-2-1 0 0,0 1 0 0 0,0 0 0 0 0,0 0 0 0 0,0 0 1 0 0,0-1-1 0 0,5 5 0 0 0,-4-4 2 0 0,0 0 0 0 0,-1 0-1 0 0,1 0 1 0 0,-1 0 0 0 0,0 0 0 0 0,0 0 0 0 0,0 1 0 0 0,0-1-1 0 0,3 8 1 0 0,-1-1-3 0 0,0 0-1 0 0,1 0 1 0 0,1-1-1 0 0,0 0 1 0 0,11 14-1 0 0,-14-19-3 0 0,0 0-1 0 0,-1 0 1 0 0,1 1-1 0 0,-1-1 1 0 0,0 0-1 0 0,0 1 1 0 0,2 8-1 0 0,-3-9 0 0 0,0-1 0 0 0,0 1 1 0 0,0-1-1 0 0,1 1 0 0 0,-1-1 0 0 0,1 0 0 0 0,0 0 1 0 0,0 0-1 0 0,0 0 0 0 0,4 4 0 0 0,29 15-33 0 0,-29-19 19 0 0,0 0 0 0 0,0 0 0 0 0,0 1-1 0 0,-1 0 1 0 0,1 0 0 0 0,8 9 0 0 0,-11-11-64 0 0,-1 0-1 0 0,1 1 1 0 0,0-1 0 0 0,0 0-1 0 0,0 0 1 0 0,0-1-1 0 0,0 1 1 0 0,0-1 0 0 0,0 1-1 0 0,1-1 1 0 0,-1 0-1 0 0,0 0 1 0 0,1-1 0 0 0,-1 1-1 0 0,1-1 1 0 0,-1 1-1 0 0,1-1 1 0 0,-1 0 0 0 0,6-1-1 0 0,-3 1-381 0 0,-1 0 0 0 0,0-1 0 0 0,0 0-1 0 0,1 1 1 0 0,-1-2 0 0 0,0 1 0 0 0,0-1-1 0 0,0 1 1 0 0,0-2 0 0 0,-1 1 0 0 0,1 0 0 0 0,5-5-1 0 0,23-16-4461 0 0,-30 22 4704 0 0,-1 0 1 0 0,0-1-1 0 0,0 1 1 0 0,0 0-1 0 0,0 0 1 0 0,0-1-1 0 0,0 0 0 0 0,0 1 1 0 0,0-1-1 0 0,-1 0 1 0 0,1 0-1 0 0,0 0 1 0 0,-1 0-1 0 0,0 0 1 0 0,1 0-1 0 0,-1 0 1 0 0,0 0-1 0 0,0 0 0 0 0,0-1 1 0 0,0-2-1 0 0,9-25-3498 0 0,16 5 2006 0 0,-12 14 322 0 0,-2-15-1860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161 196 2816 0 0,'-10'-31'2167'0'0,"-36"-41"5099"0"0,42 64-6564 0 0,3 7-467 0 0,1 0 0 0 0,0 0 0 0 0,-1 0 0 0 0,1 0 0 0 0,-1 0 0 0 0,1 0 0 0 0,-1 0 0 0 0,0 0 0 0 0,1 0 0 0 0,-1 0 0 0 0,0 0 0 0 0,0 0 0 0 0,0 0 0 0 0,0 1 0 0 0,1-1 0 0 0,-1 0 0 0 0,0 1 0 0 0,0-1 0 0 0,0 0 0 0 0,0 1 0 0 0,-1-1 0 0 0,1 1 0 0 0,0 0 0 0 0,0-1 0 0 0,0 1 0 0 0,0 0 0 0 0,0 0 0 0 0,-1 0 0 0 0,1 0 0 0 0,0 0 0 0 0,0 0 0 0 0,0 0 0 0 0,-2 0 0 0 0,-6 35 2166 0 0,8-27-2219 0 0,0 0 0 0 0,0-1 0 0 0,1 1 0 0 0,0 0 1 0 0,0-1-1 0 0,1 1 0 0 0,2 12 0 0 0,3 39 412 0 0,-6-52-553 0 0,0 5 20 0 0,0-1 1 0 0,1 1-1 0 0,0-1 0 0 0,1 1 1 0 0,3 14-1 0 0,10 44 263 0 0,-14-59-300 0 0,1 1 1 0 0,0-1 0 0 0,1 1 0 0 0,0-1-1 0 0,8 17 1 0 0,27 85 627 0 0,-35-89-308 0 0,-7-17-181 0 0,-4-16-189 0 0,-3-11 77 0 0,1 0-1 0 0,1 0 1 0 0,1-1 0 0 0,-9-37-1 0 0,-10-18 84 0 0,6-13-88 0 0,19 81-45 0 0,1 1-1 0 0,-2 0 0 0 0,1 0 0 0 0,-1 0 0 0 0,-5-9 0 0 0,5 10 10 0 0,0 0 0 0 0,1 0-1 0 0,-1 0 1 0 0,1 0 0 0 0,0 0 0 0 0,1-1 0 0 0,-1 1-1 0 0,1-1 1 0 0,0-6 0 0 0,1-117 417 0 0,1 127-389 0 0,1-1 0 0 0,-1 1 0 0 0,1 0 0 0 0,-1 0 0 0 0,1 0 0 0 0,0 0 0 0 0,0 0 0 0 0,0 0 0 0 0,1 0 0 0 0,-1 1 0 0 0,1-1 0 0 0,-1 1 0 0 0,1 0 0 0 0,0 0 0 0 0,0 0 0 0 0,0 0 0 0 0,0 0 0 0 0,6-2 0 0 0,-3 2-11 0 0,0 1 0 0 0,0 0-1 0 0,0 0 1 0 0,0 0 0 0 0,0 1-1 0 0,0 0 1 0 0,0 0-1 0 0,0 0 1 0 0,0 1 0 0 0,0 0-1 0 0,0 0 1 0 0,0 1 0 0 0,-1-1-1 0 0,1 1 1 0 0,0 0-1 0 0,7 5 1 0 0,8 4 86 0 0,-1 1 0 0 0,33 26-1 0 0,-43-31-65 0 0,93 84 450 0 0,-100-87-468 0 0,1 0-1 0 0,-2 0 1 0 0,1 0-1 0 0,0 1 1 0 0,-1-1 0 0 0,0 1-1 0 0,0-1 1 0 0,0 1-1 0 0,0 0 1 0 0,-1 0-1 0 0,2 7 1 0 0,5 17 307 0 0,-6-25-318 0 0,-1 0 0 0 0,0 0 0 0 0,-1 1 0 0 0,1-1 0 0 0,-1 0 0 0 0,0 1 0 0 0,0-1 0 0 0,0 1 0 0 0,-1 5 0 0 0,-1 17 136 0 0,2-5-59 0 0,-1 44-56 0 0,1-62-26 0 0,0 0 0 0 0,-1 0 0 0 0,1 0 0 0 0,-1 0 0 0 0,0 0 0 0 0,-1 0 0 0 0,1 0 0 0 0,-1 0 0 0 0,1 0 0 0 0,-1-1 0 0 0,-4 7 0 0 0,-5 14 130 0 0,11-22-139 0 0,0-1 0 0 0,0 1 0 0 0,-1 0 0 0 0,1-1 0 0 0,-1 1 0 0 0,1-1-1 0 0,-1 1 1 0 0,0-1 0 0 0,0 1 0 0 0,1-1 0 0 0,-1 1 0 0 0,0-1 0 0 0,0 0-1 0 0,-1 1 1 0 0,1-1 0 0 0,-2 2 0 0 0,-1 0-27 0 0,0 1 0 0 0,0 0-1 0 0,1 0 1 0 0,0 0 0 0 0,0 0-1 0 0,0 0 1 0 0,-3 6 0 0 0,4-6 11 0 0,0 0 0 0 0,-1-1 0 0 0,1 1 0 0 0,-1 0 0 0 0,0-1 0 0 0,0 0 0 0 0,0 0 0 0 0,0 0 0 0 0,-1 0-1 0 0,1 0 1 0 0,-6 3 0 0 0,-17 11-247 0 0,23-14-31 0 0,-1 1 1 0 0,0-1 0 0 0,0 0-1 0 0,-1-1 1 0 0,1 1 0 0 0,-1-1-1 0 0,1 0 1 0 0,-1 0 0 0 0,0 0-1 0 0,0-1 1 0 0,1 0-1 0 0,-11 2 1 0 0,14-4 17 0 0,0 0 0 0 0,0-1 1 0 0,0 1-1 0 0,0 0 0 0 0,0 0 0 0 0,0-1 0 0 0,0 1 0 0 0,1 0 0 0 0,-1-1 0 0 0,0 1 1 0 0,1-1-1 0 0,0 1 0 0 0,-1-1 0 0 0,1 1 0 0 0,0-1 0 0 0,-1 1 0 0 0,1-1 0 0 0,0 1 1 0 0,0-1-1 0 0,0 1 0 0 0,0-1 0 0 0,1 1 0 0 0,0-4 0 0 0,-1 1-144 0 0,0 0 0 0 0,0 0 1 0 0,1 0-1 0 0,-1 0 0 0 0,1 0 0 0 0,0 0 0 0 0,1 0 0 0 0,-1 0 0 0 0,1 0 0 0 0,-1 0 0 0 0,4-4 1 0 0,4 0-304 0 0,-7 6 506 0 0,1 0 0 0 0,-1 0 0 0 0,0 0 0 0 0,1 0 0 0 0,-1-1 0 0 0,0 1 0 0 0,-1-1-1 0 0,1 0 1 0 0,0 0 0 0 0,-1 1 0 0 0,1-1 0 0 0,-1 0 0 0 0,1-5 0 0 0,4-4-391 0 0,-1-1 0 0 0,2 1-1 0 0,-1 1 1 0 0,2-1 0 0 0,-1 1 0 0 0,2 0-1 0 0,-1 1 1 0 0,19-17 0 0 0,-19 20 280 0 0,-1-1 0 0 0,0 0-1 0 0,10-16 1 0 0,13-13-291 0 0,45-24 275 0 0,-58 46 831 0 0,28-24-483 0 0,-30 31 3763 0 0,-1 4 3657 0 0,-14 54-1571 0 0,-1 20-2534 0 0,-1-25-2496 0 0,3 0-1 0 0,9 68 1 0 0,-8-74-699 0 0,-2-32-110 0 0,0-1 0 0 0,0 1 0 0 0,0 0 0 0 0,1-1 1 0 0,1 1-1 0 0,-1 0 0 0 0,3 6 0 0 0,3 6 19 0 0,-2 0 1 0 0,0 0-1 0 0,5 39 0 0 0,-10-52-38 0 0,1 1-1 0 0,0-1 1 0 0,0 0-1 0 0,1 0 1 0 0,-1 0-1 0 0,1 0 1 0 0,1 0-1 0 0,-1-1 1 0 0,1 1-1 0 0,6 8 1 0 0,8 20-271 0 0,-6-17-644 0 0,-10-17 830 0 0,-1-1 0 0 0,1 1-1 0 0,-1-1 1 0 0,0 1 0 0 0,1-1 0 0 0,-1 1 0 0 0,1-1 0 0 0,-1 0 0 0 0,0 1 0 0 0,1-1-1 0 0,-1 0 1 0 0,0 1 0 0 0,0-1 0 0 0,0 0 0 0 0,1 1 0 0 0,-1-1 0 0 0,0 0 0 0 0,0 1-1 0 0,0-1 1 0 0,0 0 0 0 0,0 1 0 0 0,0-1 0 0 0,0 0 0 0 0,-1 0 0 0 0,1 0 0 0 0,-1-8-26 0 0,-1-1-1 0 0,0 1 1 0 0,0-1 0 0 0,-1 1 0 0 0,0 0 0 0 0,-1 0 0 0 0,0 0 0 0 0,-1 1 0 0 0,1-1 0 0 0,-1 1 0 0 0,-8-9 0 0 0,-26-50 102 0 0,3 2 88 0 0,31 59-64 0 0,1 0 1 0 0,-1-1 0 0 0,2 0 0 0 0,-1 1-1 0 0,1-1 1 0 0,0-1 0 0 0,0 1 0 0 0,1 0-1 0 0,0-1 1 0 0,0 0 0 0 0,-1-10 0 0 0,1 1 62 0 0,-1 0 0 0 0,-1 0 1 0 0,-6-19-1 0 0,-7-35 320 0 0,14 58-297 0 0,-4-45 312 0 0,7 55-391 0 0,0 0 1 0 0,-1 0-1 0 0,2 0 1 0 0,-1-1-1 0 0,0 1 0 0 0,1 0 1 0 0,-1 0-1 0 0,1 0 1 0 0,0 0-1 0 0,0 0 1 0 0,0-1-1 0 0,0 2 1 0 0,1-1-1 0 0,1-3 1 0 0,-2 5-13 0 0,0 0 0 0 0,0 0 0 0 0,-1-1 0 0 0,1 1 0 0 0,0 0 1 0 0,-1 0-1 0 0,1 0 0 0 0,-1 0 0 0 0,1-1 0 0 0,-1 1 1 0 0,0 0-1 0 0,1-1 0 0 0,-1 1 0 0 0,0 0 0 0 0,0 0 0 0 0,0-2 1 0 0,0 2 0 0 0,0 0-1 0 0,0-1 1 0 0,0 1 0 0 0,0 0 0 0 0,0 0 0 0 0,0 0 0 0 0,1 0 0 0 0,-1 0 0 0 0,0 0 0 0 0,1 0 0 0 0,-1 0 0 0 0,1 0-1 0 0,-1 0 1 0 0,1 1 0 0 0,-1-1 0 0 0,1 0 0 0 0,0 0 0 0 0,-1 0 0 0 0,1 1 0 0 0,0-1 0 0 0,0 0 0 0 0,1-1 0 0 0,11-10 187 0 0,-10 9-143 0 0,-1 1-1 0 0,0 0 1 0 0,0-1 0 0 0,1 1-1 0 0,-1 0 1 0 0,1 0-1 0 0,-1 1 1 0 0,1-1-1 0 0,0 0 1 0 0,0 1 0 0 0,0 0-1 0 0,0 0 1 0 0,0 0-1 0 0,4-1 1 0 0,2 0 298 0 0,22-1 427 0 0,-30 2-770 0 0,-1 1 1 0 0,1 0-1 0 0,0 0 1 0 0,-1 0 0 0 0,1 0-1 0 0,0 0 1 0 0,0 1-1 0 0,-1-1 1 0 0,1 0-1 0 0,0 0 1 0 0,-1 0 0 0 0,1 1-1 0 0,-1-1 1 0 0,1 0-1 0 0,0 1 1 0 0,-1-1-1 0 0,1 0 1 0 0,-1 1 0 0 0,1-1-1 0 0,-1 1 1 0 0,1-1-1 0 0,-1 1 1 0 0,1-1-1 0 0,-1 1 1 0 0,1-1 0 0 0,-1 1-1 0 0,0-1 1 0 0,1 1-1 0 0,-1 0 1 0 0,0-1-1 0 0,0 1 1 0 0,1 0 0 0 0,-1-1-1 0 0,0 1 1 0 0,0 0-1 0 0,0-1 1 0 0,0 2-1 0 0,0 0 5 0 0,0-1-1 0 0,1 1 0 0 0,-1 0 0 0 0,0 0 0 0 0,0-1 1 0 0,1 1-1 0 0,-1 0 0 0 0,1 0 0 0 0,0-1 0 0 0,-1 1 1 0 0,1-1-1 0 0,0 1 0 0 0,0-1 0 0 0,0 1 0 0 0,0-1 1 0 0,0 1-1 0 0,0-1 0 0 0,0 0 0 0 0,1 1 0 0 0,-1-1 1 0 0,0 0-1 0 0,1 0 0 0 0,-1 0 0 0 0,1 0 0 0 0,-1 0 1 0 0,3 0-1 0 0,1 2-6 0 0,-4 1 9 0 0,1-1-1 0 0,-1 0 1 0 0,0 1-1 0 0,0-1 1 0 0,-1 1-1 0 0,1-1 0 0 0,-1 1 1 0 0,0 0-1 0 0,0-1 1 0 0,0 1-1 0 0,0-1 1 0 0,0 1-1 0 0,-2 3 0 0 0,2-2 9 0 0,1-1 0 0 0,-1 1 0 0 0,1-1 0 0 0,0 1 0 0 0,0-1 0 0 0,0 0 0 0 0,0 1 0 0 0,1-1 0 0 0,4 7 0 0 0,-4-7-23 0 0,0 0 0 0 0,-1 0 0 0 0,1 1-1 0 0,-1-1 1 0 0,1 1 0 0 0,-1-1 0 0 0,0 0 0 0 0,-1 1 0 0 0,1 8-1 0 0,-1 125-1201 0 0,-18-85-2557 0 0,18-51 3399 0 0,0-1 1 0 0,0 1-1 0 0,0-1 1 0 0,-1 1-1 0 0,1-1 1 0 0,-1 1-1 0 0,1-1 1 0 0,-1 1-1 0 0,1-1 1 0 0,-1 1-1 0 0,0-1 1 0 0,1 0-1 0 0,-1 1 1 0 0,0-1-1 0 0,0 0 1 0 0,0 0-1 0 0,0 0 1 0 0,0 0-1 0 0,-1 0 1 0 0,1 0-1 0 0,-2 2 1 0 0,-19 3-9455 0 0,21-16 4824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65 4168 0 0,'-4'-30'3770'0'0,"7"-4"10421"0"0,-3 34-14017 0 0,1 5-18 0 0,0 0 0 0 0,0 1-1 0 0,0-1 1 0 0,-1 1 0 0 0,0-1-1 0 0,0 1 1 0 0,0-1 0 0 0,-2 7-1 0 0,1-1-61 0 0,-1 76 339 0 0,0-35-99 0 0,7 73 0 0 0,-4-121-302 0 0,0 1-1 0 0,0 0 0 0 0,0 0 0 0 0,1-1 1 0 0,0 1-1 0 0,0-1 0 0 0,0 1 0 0 0,0-1 1 0 0,1 0-1 0 0,4 5 0 0 0,-1 7 124 0 0,-5-16-145 0 0,-1 1 0 0 0,0 0 1 0 0,0-1-1 0 0,0 1 0 0 0,0-1 0 0 0,0 1 1 0 0,1-1-1 0 0,-1 1 0 0 0,0-1 0 0 0,1 1 1 0 0,-1-1-1 0 0,0 1 0 0 0,1-1 0 0 0,-1 1 1 0 0,0-1-1 0 0,1 1 0 0 0,-1-1 0 0 0,1 0 1 0 0,-1 1-1 0 0,1-1 0 0 0,-1 0 0 0 0,1 1 1 0 0,-1-1-1 0 0,1 0 0 0 0,-1 0 0 0 0,1 1 1 0 0,0-1-1 0 0,-1 0 0 0 0,1 0 0 0 0,-1 0 1 0 0,1 0-1 0 0,0 0 0 0 0,-1 0 0 0 0,1 0 1 0 0,-1 0-1 0 0,1 0 0 0 0,0 0 0 0 0,-1 0 1 0 0,1 0-1 0 0,-1 0 0 0 0,1-1 0 0 0,-1 1 1 0 0,1 0-1 0 0,-1 0 0 0 0,1-1 0 0 0,-1 1 1 0 0,2-1-1 0 0,4-5 68 0 0,0-1 1 0 0,0 1-1 0 0,-1-1 1 0 0,0 0-1 0 0,5-10 1 0 0,-7 8-72 0 0,-2 4-8 0 0,0 1 0 0 0,0 0 1 0 0,0-1-1 0 0,1 1 0 0 0,0 0 1 0 0,0 0-1 0 0,0 0 0 0 0,0 0 1 0 0,1 0-1 0 0,0 0 0 0 0,-1 1 1 0 0,1-1-1 0 0,1 1 1 0 0,5-6-1 0 0,-6 7-3 0 0,0 0-1 0 0,-1 0 1 0 0,1 0 0 0 0,-1-1-1 0 0,0 0 1 0 0,1 1 0 0 0,-1-1-1 0 0,0 0 1 0 0,0 0 0 0 0,-1 0-1 0 0,1 0 1 0 0,-1 0 0 0 0,1 0-1 0 0,-1-1 1 0 0,1-3 0 0 0,16-31 33 0 0,21 6 24 0 0,-38 31-47 0 0,0 1-1 0 0,0-1 1 0 0,1 0-1 0 0,-1 0 1 0 0,0 1-1 0 0,0-1 1 0 0,0 0-1 0 0,1 1 1 0 0,-1-1-1 0 0,0 1 1 0 0,1 0-1 0 0,-1-1 1 0 0,0 1-1 0 0,3 0 1 0 0,-3 0 18 0 0,-1 0 0 0 0,1 0 0 0 0,0 0-1 0 0,-1 1 1 0 0,1-1 0 0 0,-1 0 0 0 0,1 0 0 0 0,-1 1 0 0 0,1-1 0 0 0,-1 1-1 0 0,1-1 1 0 0,-1 0 0 0 0,1 1 0 0 0,-1-1 0 0 0,0 1 0 0 0,1-1-1 0 0,-1 1 1 0 0,1-1 0 0 0,-1 1 0 0 0,0-1 0 0 0,0 1 0 0 0,1-1 0 0 0,-1 2-1 0 0,5 44 994 0 0,-6-38-867 0 0,0-1 0 0 0,0 0 1 0 0,0 0-1 0 0,-1 0 0 0 0,-5 13 0 0 0,4-12-109 0 0,0 0 0 0 0,1 0 0 0 0,0 0 0 0 0,1 0 0 0 0,-1 0 0 0 0,1 10 0 0 0,0 4 13 0 0,0-17-44 0 0,1 0 0 0 0,0 0-1 0 0,-1-1 1 0 0,1 1 0 0 0,1 0 0 0 0,-1 0-1 0 0,1-1 1 0 0,0 1 0 0 0,0 0 0 0 0,0-1-1 0 0,1 1 1 0 0,-1-1 0 0 0,1 1 0 0 0,0-1 0 0 0,0 0-1 0 0,5 6 1 0 0,2 1-4 0 0,-7-8-15 0 0,1 0 0 0 0,-1 0-1 0 0,0-1 1 0 0,1 1 0 0 0,0-1-1 0 0,-1 0 1 0 0,1 0 0 0 0,0 0 0 0 0,0 0-1 0 0,0 0 1 0 0,0-1 0 0 0,5 3-1 0 0,0-2-362 0 0,-1 1-1 0 0,1-1 0 0 0,0-1 0 0 0,0 1 0 0 0,-1-1 0 0 0,17 0 0 0 0,-1-18-2899 0 0,-18 14 2371 0 0,-1 0-1 0 0,0 0 1 0 0,0 0-1 0 0,-1 0 1 0 0,1 0-1 0 0,0-1 1 0 0,-1 0 0 0 0,0 0-1 0 0,0 0 1 0 0,0 0-1 0 0,0 0 1 0 0,-1 0 0 0 0,3-8-1 0 0,7-14-1507 0 0,-10 21 2517 0 0,-2 4-168 0 0,0 1-1 0 0,1-1 1 0 0,-1 0-1 0 0,0 0 1 0 0,1 1 0 0 0,-1-1-1 0 0,1 0 1 0 0,-1 1-1 0 0,1-1 1 0 0,-1 1 0 0 0,1-1-1 0 0,0 1 1 0 0,-1-1-1 0 0,1 1 1 0 0,0-1 0 0 0,-1 1-1 0 0,1-1 1 0 0,0 1-1 0 0,-1 0 1 0 0,1 0 0 0 0,0-1-1 0 0,1 1 1 0 0,-1-1 14 0 0,1 1-26 0 0,0 0 1 0 0,-1-1 0 0 0,1 1-1 0 0,0-1 1 0 0,0 1 0 0 0,-1-1-1 0 0,1 0 1 0 0,-1 0-1 0 0,1 0 1 0 0,-1 0 0 0 0,1 0-1 0 0,-1 0 1 0 0,1 0-1 0 0,-1 0 1 0 0,0 0 0 0 0,0-1-1 0 0,0 1 1 0 0,1-1 0 0 0,-1 1-1 0 0,-1-1 1 0 0,1 1-1 0 0,0-1 1 0 0,0 1 0 0 0,0-1-1 0 0,-1 0 1 0 0,1-3 0 0 0,0 4 44 0 0,-1 0 1 0 0,0 0-1 0 0,0 0 1 0 0,1 1-1 0 0,-1-1 1 0 0,1 0 0 0 0,-1 0-1 0 0,0 0 1 0 0,1 0-1 0 0,0 0 1 0 0,-1 1 0 0 0,1-1-1 0 0,0 0 1 0 0,-1 1-1 0 0,1-1 1 0 0,0 0 0 0 0,0 1-1 0 0,-1-1 1 0 0,1 1-1 0 0,0-1 1 0 0,0 1 0 0 0,0-1-1 0 0,0 1 1 0 0,0 0-1 0 0,0-1 1 0 0,0 1-1 0 0,0 0 16 0 0,0-1 0 0 0,0 1 0 0 0,0 0 0 0 0,0-1-1 0 0,0 1 1 0 0,0-1 0 0 0,0 1 0 0 0,0-1-1 0 0,0 1 1 0 0,0-1 0 0 0,-1 0 0 0 0,1 1 0 0 0,0-1-1 0 0,0 0 1 0 0,-1 0 0 0 0,1 1 0 0 0,0-1-1 0 0,-1 0 1 0 0,1 0 0 0 0,-1 0 0 0 0,1-1 0 0 0,0 0 10 0 0,0 0 1 0 0,0 0 0 0 0,0 0 0 0 0,0 1 0 0 0,0-1 0 0 0,0 0-1 0 0,1 1 1 0 0,-1-1 0 0 0,1 1 0 0 0,-1-1 0 0 0,1 1 0 0 0,-1 0-1 0 0,1 0 1 0 0,0-1 0 0 0,-1 1 0 0 0,1 0 0 0 0,0 1 0 0 0,0-1-1 0 0,0 0 1 0 0,0 1 0 0 0,0-1 0 0 0,0 1 0 0 0,0-1 0 0 0,0 1-1 0 0,0 0 1 0 0,0 0 0 0 0,0 0 0 0 0,3 0 0 0 0,20-3 3863 0 0,-25 47 6419 0 0,9 43-3218 0 0,9-1-5580 0 0,-18 32-1379 0 0,0-41-5402 0 0,-2-70 3645 0 0,0 0 0 0 0,0 0 0 0 0,0-1-1 0 0,-1 1 1 0 0,0-1 0 0 0,0 1 0 0 0,0-1 0 0 0,-1 0-1 0 0,-7 9 1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43 2912 0 0,'0'-1'258'0'0,"0"0"1"0"0,0 0 0 0 0,-1 0-1 0 0,1 1 1 0 0,0-1-1 0 0,0 0 1 0 0,0 0-1 0 0,0 0 1 0 0,-1 0 0 0 0,1 1-1 0 0,0-1 1 0 0,-1 0-1 0 0,1 0 1 0 0,-1 1-1 0 0,1-1 1 0 0,-1 0-1 0 0,1 1 1 0 0,-1-1 0 0 0,1 0-1 0 0,-1 1 1 0 0,0-1-1 0 0,1 1 1 0 0,-1-1-1 0 0,0 1 1 0 0,0-1 0 0 0,1 1-1 0 0,-1 0 1 0 0,0-1-1 0 0,0 1 1 0 0,1 0-1 0 0,-1 0 1 0 0,0-1-1 0 0,0 1 1 0 0,0 0 0 0 0,0 0-1 0 0,1 0 1 0 0,-1 0-1 0 0,0 0 1 0 0,-1 0-1 0 0,-11-3 9547 0 0,13 42-6302 0 0,12 164-1374 0 0,-4-169-2029 0 0,-1 6 19 0 0,2 24 69 0 0,-4-61-145 0 0,-9-3 11 0 0,3 0-107 0 0,-8-47-375 0 0,-9-40 76 0 0,16 26 348 0 0,1 29-8 0 0,4-53 0 0 0,-2 80 7 0 0,1 1-1 0 0,-1-1 1 0 0,1 0 0 0 0,-1 0 0 0 0,1 1-1 0 0,1-1 1 0 0,-1 1 0 0 0,1 0 0 0 0,-1-1-1 0 0,1 1 1 0 0,0 0 0 0 0,1 1 0 0 0,-1-1-1 0 0,1 1 1 0 0,-1-1 0 0 0,9-5 0 0 0,-10 8 10 0 0,0-1 1 0 0,0 1-1 0 0,0 0 0 0 0,1 0 1 0 0,-1-1-1 0 0,0 1 1 0 0,0 1-1 0 0,1-1 1 0 0,-1 0-1 0 0,1 1 1 0 0,-1-1-1 0 0,0 1 0 0 0,1-1 1 0 0,-1 1-1 0 0,1 0 1 0 0,-1 0-1 0 0,1 0 1 0 0,-1 1-1 0 0,1-1 1 0 0,-1 1-1 0 0,1-1 1 0 0,-1 1-1 0 0,0 0 0 0 0,1-1 1 0 0,-1 1-1 0 0,0 1 1 0 0,0-1-1 0 0,0 0 1 0 0,1 0-1 0 0,-1 1 1 0 0,0-1-1 0 0,2 4 0 0 0,1 1 28 0 0,-1 0-1 0 0,0 1 0 0 0,0-1 0 0 0,0 1 1 0 0,-1 0-1 0 0,0 0 0 0 0,-1 0 0 0 0,1 0 0 0 0,-1 1 1 0 0,-1-1-1 0 0,1 0 0 0 0,-1 1 0 0 0,-1-1 0 0 0,1 1 1 0 0,-1 0-1 0 0,-1-1 0 0 0,0 9 0 0 0,0 10 20 0 0,1-21-57 0 0,-1-1 0 0 0,1 1 0 0 0,-1 0 0 0 0,0 0 0 0 0,-1-1 0 0 0,-2 9 0 0 0,-5 20 92 0 0,9-33-68 0 0,1 1-20 0 0,-1-1 1 0 0,1 1-1 0 0,-1-1 0 0 0,1 1 0 0 0,-1-1 0 0 0,1 1 1 0 0,0-1-1 0 0,-1 1 0 0 0,1-1 0 0 0,0 0 1 0 0,-1 1-1 0 0,1-1 0 0 0,0 0 0 0 0,-1 1 0 0 0,1-1 1 0 0,0 0-1 0 0,0 0 0 0 0,-1 0 0 0 0,1 0 1 0 0,0 0-1 0 0,0 0 0 0 0,-1 0 0 0 0,1 0 0 0 0,0 0 1 0 0,0 0-1 0 0,0-1 0 0 0,35 2 49 0 0,-29-1-20 0 0,3 0-35 0 0,1 0-1 0 0,0 1 1 0 0,0 0 0 0 0,0 1 0 0 0,19 5 0 0 0,-26-6 22 0 0,-1 1 1 0 0,0-1 0 0 0,0 0-1 0 0,0 1 1 0 0,0 0 0 0 0,0 0-1 0 0,0 0 1 0 0,-1 0 0 0 0,1 0-1 0 0,-1 1 1 0 0,1-1 0 0 0,-1 1-1 0 0,0 0 1 0 0,0-1 0 0 0,0 1-1 0 0,0 0 1 0 0,-1 0 0 0 0,1 0-1 0 0,-1 1 1 0 0,1-1-1 0 0,0 4 1 0 0,5 10 56 0 0,-6-15-54 0 0,1 0-1 0 0,-1 0 0 0 0,0 0 1 0 0,0 0-1 0 0,-1 0 0 0 0,1 0 1 0 0,0 1-1 0 0,-1-1 0 0 0,1 0 0 0 0,-1 0 1 0 0,0 3-1 0 0,9 188 848 0 0,-8-171-825 0 0,-1-15-23 0 0,1-1 1 0 0,-1 1 0 0 0,0-1-1 0 0,-1 1 1 0 0,1-1 0 0 0,-1 0-1 0 0,0 1 1 0 0,-1-1 0 0 0,-2 8-1 0 0,2-11-97 0 0,0 1-1 0 0,0-1 1 0 0,-1 1 0 0 0,1-1-1 0 0,-1 0 1 0 0,0 0-1 0 0,1 0 1 0 0,-1 0-1 0 0,0-1 1 0 0,-1 1-1 0 0,1-1 1 0 0,0 0-1 0 0,-1 0 1 0 0,0 0 0 0 0,1 0-1 0 0,-1-1 1 0 0,0 1-1 0 0,0-1 1 0 0,0 0-1 0 0,1 0 1 0 0,-1 0-1 0 0,0-1 1 0 0,-1 1-1 0 0,1-1 1 0 0,0 0 0 0 0,0 0-1 0 0,0-1 1 0 0,0 1-1 0 0,0-1 1 0 0,0 0-1 0 0,-4-1 1 0 0,6 1-51 0 0,1 1 1 0 0,-1-1-1 0 0,0 0 1 0 0,0 0-1 0 0,0 0 0 0 0,1 0 1 0 0,-1 0-1 0 0,1 0 1 0 0,-1 0-1 0 0,1 0 1 0 0,-1-1-1 0 0,1 1 0 0 0,-1 0 1 0 0,1-1-1 0 0,0 1 1 0 0,0-1-1 0 0,0 0 1 0 0,0 1-1 0 0,0-1 0 0 0,0 0 1 0 0,1 0-1 0 0,-1 0 1 0 0,0 1-1 0 0,1-1 1 0 0,-1 0-1 0 0,1-3 0 0 0,-3-50-5288 0 0,3 45 4909 0 0,8-22-2993 0 0,-5 24 2839 0 0,-3 7 559 0 0,1 0 0 0 0,-1 0 0 0 0,1 0 0 0 0,0 0 0 0 0,-1-1 0 0 0,1 1 0 0 0,0 0-1 0 0,0 0 1 0 0,0 0 0 0 0,0 0 0 0 0,0 1 0 0 0,0-1 0 0 0,0 0 0 0 0,0 0 0 0 0,0 0 0 0 0,0 1 0 0 0,0-1 0 0 0,0 1 0 0 0,0-1 0 0 0,2 0 0 0 0,8-5-624 0 0,19-16-1143 0 0,-13 11 1051 0 0,0-12-365 0 0,-2 11 314 0 0,-13 11 769 0 0,-1-1-1 0 0,1 1 1 0 0,0 0-1 0 0,-1-1 1 0 0,1 1-1 0 0,-1-1 1 0 0,0 1-1 0 0,1-1 0 0 0,-1 0 1 0 0,0 1-1 0 0,1-4 1 0 0,-1 4 56 0 0,-1 0 0 0 0,1 0 1 0 0,-1-1-1 0 0,1 1 0 0 0,0 0 0 0 0,-1 0 1 0 0,1 0-1 0 0,0 0 0 0 0,0 0 0 0 0,0 0 1 0 0,0 0-1 0 0,0 0 0 0 0,0 0 0 0 0,0 1 1 0 0,0-1-1 0 0,0 0 0 0 0,1 1 0 0 0,-1-1 1 0 0,0 1-1 0 0,0-1 0 0 0,0 1 0 0 0,3-1 1 0 0,-2 0 6 0 0,1 1 1 0 0,-1-1 0 0 0,0 0 0 0 0,0 0 0 0 0,0 0 0 0 0,0 0 0 0 0,0 0 0 0 0,0 0-1 0 0,0-1 1 0 0,0 1 0 0 0,-1-1 0 0 0,3-2 0 0 0,50-41-2441 0 0,-48 34 936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157 121 1992 0 0,'0'-2'144'0'0,"1"0"-1"0"0,-1 0 1 0 0,1 1 0 0 0,-1-1 0 0 0,1 0-1 0 0,0 0 1 0 0,0 0 0 0 0,0 1-1 0 0,0-1 1 0 0,0 1 0 0 0,0-1 0 0 0,1 1-1 0 0,-1-1 1 0 0,0 1 0 0 0,1-1-1 0 0,2-1 1 0 0,-2 2 36 0 0,0 0-1 0 0,-1-1 0 0 0,1 1 1 0 0,-1-1-1 0 0,1 1 1 0 0,-1-1-1 0 0,0 0 1 0 0,1 0-1 0 0,-1 1 1 0 0,0-1-1 0 0,0 0 0 0 0,0 0 1 0 0,-1 0-1 0 0,1 0 1 0 0,0 0-1 0 0,-1 0 1 0 0,1-3-1 0 0,8-51 9234 0 0,-45 56-2301 0 0,32 1-6979 0 0,1 0 0 0 0,-1 0 1 0 0,1 1-1 0 0,0-1 0 0 0,-1 1 0 0 0,1 0 1 0 0,0 0-1 0 0,0 0 0 0 0,0 1 0 0 0,1-1 1 0 0,-1 1-1 0 0,1-1 0 0 0,-1 1 0 0 0,1 0 0 0 0,0 0 1 0 0,0 0-1 0 0,0 0 0 0 0,0 0 0 0 0,-2 6 1 0 0,-22 27 287 0 0,17-26-349 0 0,1 0-1 0 0,0 1 0 0 0,1 0 0 0 0,1 0 0 0 0,-1 0 0 0 0,2 1 1 0 0,-1 0-1 0 0,2 0 0 0 0,-5 15 0 0 0,8-21-45 0 0,-3 4-11 0 0,1-3 0 0 0,1 0 0 0 0,0 1-1 0 0,0-1 1 0 0,0 1 0 0 0,0 7 0 0 0,2-14-13 0 0,0 0 0 0 0,1 0 0 0 0,-1 0 0 0 0,0 1 0 0 0,0-1 0 0 0,1 0 0 0 0,-1 0 1 0 0,0 0-1 0 0,1-1 0 0 0,-1 1 0 0 0,1 0 0 0 0,0 0 0 0 0,-1 0 0 0 0,1 0 0 0 0,-1 0 0 0 0,1-1 0 0 0,0 1 0 0 0,0 0 1 0 0,0 0-1 0 0,-1-1 0 0 0,1 1 0 0 0,0-1 0 0 0,0 1 0 0 0,0-1 0 0 0,0 1 0 0 0,0-1 0 0 0,0 1 0 0 0,0-1 0 0 0,0 0 1 0 0,0 0-1 0 0,0 1 0 0 0,0-1 0 0 0,0 0 0 0 0,0 0 0 0 0,0 0 0 0 0,2 0 0 0 0,-1 0-3 0 0,4 1-33 0 0,-1 0 0 0 0,1 0 0 0 0,0-1 1 0 0,0 1-1 0 0,0-1 0 0 0,-1-1 0 0 0,1 1 0 0 0,0-1 1 0 0,0 0-1 0 0,-1 0 0 0 0,1-1 0 0 0,-1 1 0 0 0,1-1 1 0 0,-1-1-1 0 0,0 1 0 0 0,10-6 0 0 0,5-32-53 0 0,-18 31 89 0 0,-2 7 0 0 0,0 0 1 0 0,0 0-1 0 0,1 0 0 0 0,-1 0 1 0 0,1 0-1 0 0,-1 0 0 0 0,1 0 1 0 0,0 1-1 0 0,0-1 0 0 0,-1 0 1 0 0,1 0-1 0 0,0 1 0 0 0,1-1 1 0 0,-1 1-1 0 0,2-3 0 0 0,0-1 20 0 0,0-1-1 0 0,0 0 1 0 0,-1 0 0 0 0,0 0-1 0 0,0 0 1 0 0,0 0-1 0 0,-1 0 1 0 0,0-1 0 0 0,0 1-1 0 0,0 0 1 0 0,-1-1-1 0 0,0 1 1 0 0,0-1 0 0 0,-1 1-1 0 0,1 0 1 0 0,-2-1-1 0 0,1 1 1 0 0,-1 0 0 0 0,-2-7-1 0 0,2 10-51 0 0,-4-5 555 0 0,3 17-95 0 0,3 15-269 0 0,3 79 233 0 0,-2-92-350 0 0,0 0 0 0 0,1 0 0 0 0,0 0 1 0 0,1 0-1 0 0,1 0 0 0 0,7 18 0 0 0,-7-19-9 0 0,-1 0 0 0 0,0 1 0 0 0,0 0 0 0 0,-1-1 0 0 0,-1 1 0 0 0,0 0 0 0 0,0 12 0 0 0,-1-8-5 0 0,0-6 17 0 0,-1-1 1 0 0,2 1-1 0 0,-1-1 0 0 0,1 1 1 0 0,1-1-1 0 0,3 13 1 0 0,-4-14-24 0 0,1 0 0 0 0,-2 1 0 0 0,1-1 1 0 0,0 0-1 0 0,-1 1 0 0 0,-1-1 0 0 0,1 1 0 0 0,-1-1 1 0 0,-1 0-1 0 0,1 0 0 0 0,-1 1 0 0 0,-5 12 0 0 0,5-18-62 0 0,0-1-1 0 0,1 1 0 0 0,-1 0 1 0 0,0-1-1 0 0,0 0 0 0 0,0 1 1 0 0,0-1-1 0 0,0 0 0 0 0,0 0 0 0 0,0 0 1 0 0,0 0-1 0 0,0 0 0 0 0,-1-1 1 0 0,1 1-1 0 0,0-1 0 0 0,-5 1 1 0 0,-41 0-1060 0 0,35-1 860 0 0,11 0 22 0 0,0-1 0 0 0,0 0-1 0 0,0 1 1 0 0,0-1 0 0 0,0 0-1 0 0,0 0 1 0 0,0 0 0 0 0,1 0-1 0 0,-1 0 1 0 0,0-1 0 0 0,0 1-1 0 0,1-1 1 0 0,-1 1 0 0 0,1-1 0 0 0,-1 1-1 0 0,1-1 1 0 0,0 0 0 0 0,0 0-1 0 0,0 1 1 0 0,0-1 0 0 0,0 0-1 0 0,0 0 1 0 0,0 0 0 0 0,0 0 0 0 0,1 0-1 0 0,-1 0 1 0 0,1-1 0 0 0,0 1-1 0 0,-1-2 1 0 0,-1-11-1289 0 0,0 1-1 0 0,0-1 1 0 0,1-15 0 0 0,1 26 1358 0 0,0-2-316 0 0,0 0-1 0 0,0-1 1 0 0,0 1-1 0 0,1 0 0 0 0,0 0 1 0 0,0 0-1 0 0,0 0 1 0 0,1 0-1 0 0,4-11 0 0 0,7 2-535 0 0,7-17-591 0 0,-19 30 1492 0 0,0-1 0 0 0,0 1 1 0 0,0-1-1 0 0,0 1 0 0 0,0-1 0 0 0,1 1 0 0 0,-1 0 0 0 0,1 0 0 0 0,0 0 1 0 0,-1 0-1 0 0,1 0 0 0 0,0 0 0 0 0,0 0 0 0 0,3-1 0 0 0,20-22-1054 0 0,-22 22 1075 0 0,2-5-109 0 0,1 0 0 0 0,0 0-1 0 0,0 1 1 0 0,1 0-1 0 0,0 1 1 0 0,1-1 0 0 0,14-9-1 0 0,-21 16 185 0 0,0-1 0 0 0,0 1 0 0 0,0-1 0 0 0,-1 1 0 0 0,1-1 0 0 0,0 0 0 0 0,0 1 0 0 0,-1-1 0 0 0,1 0 0 0 0,0 1 0 0 0,-1-1 0 0 0,1 0 1 0 0,-1 0-1 0 0,1 1 0 0 0,-1-1 0 0 0,1 0 0 0 0,-1 0 0 0 0,0 0 0 0 0,1-1 0 0 0,-1 0 44 0 0,1 1 1 0 0,-1 0 0 0 0,0 0 0 0 0,1 0 0 0 0,-1 1-1 0 0,1-1 1 0 0,-1 0 0 0 0,1 0 0 0 0,0 0-1 0 0,-1 0 1 0 0,1 0 0 0 0,0 1 0 0 0,0-1-1 0 0,-1 0 1 0 0,1 0 0 0 0,0 1 0 0 0,0-1 0 0 0,0 1-1 0 0,0-1 1 0 0,2 0 0 0 0,10-7 2426 0 0,-12 7-2087 0 0,0 0 0 0 0,0 0 0 0 0,0 0 0 0 0,1 1 0 0 0,-1-1 0 0 0,0 0 0 0 0,0 1 0 0 0,0-1 0 0 0,0 1 0 0 0,1-1 0 0 0,-1 1 0 0 0,0 0 0 0 0,0-1 0 0 0,1 1-1 0 0,-1 0 1 0 0,0 0 0 0 0,1 0 0 0 0,2 0 1331 0 0,22 21 4005 0 0,-16 0-4324 0 0,-7-16-1194 0 0,0-1-1 0 0,-1 1 0 0 0,0 0 0 0 0,0 0 0 0 0,0 0 0 0 0,1 8 0 0 0,-2-11-117 0 0,-1 1-1 0 0,1 0 1 0 0,0 0-1 0 0,-1-1 1 0 0,1 1-1 0 0,1 0 0 0 0,-1-1 1 0 0,0 1-1 0 0,1-1 1 0 0,-1 1-1 0 0,1-1 1 0 0,0 0-1 0 0,3 4 1 0 0,-3-4-26 0 0,0 1-1 0 0,0-1 1 0 0,0 1 0 0 0,0-1 0 0 0,0 1 0 0 0,-1 0 0 0 0,1 0-1 0 0,-1-1 1 0 0,0 1 0 0 0,2 6 0 0 0,49 135 1416 0 0,-51-141-1431 0 0,0-1 1 0 0,0 1-1 0 0,0 0 1 0 0,0 0-1 0 0,1-1 1 0 0,-1 1-1 0 0,1-1 0 0 0,0 1 1 0 0,-1-1-1 0 0,4 3 1 0 0,-3-4-26 0 0,-1 1 1 0 0,0 0 0 0 0,1-1-1 0 0,-1 1 1 0 0,0 0-1 0 0,0-1 1 0 0,0 1-1 0 0,0 0 1 0 0,0 0 0 0 0,0 0-1 0 0,0 0 1 0 0,-1 0-1 0 0,1 0 1 0 0,-1 0 0 0 0,1 1-1 0 0,-1-1 1 0 0,0 2-1 0 0,0-1-8 0 0,1-1-1 0 0,-1 1 1 0 0,1-1-1 0 0,0 1 0 0 0,0-1 1 0 0,0 0-1 0 0,0 1 0 0 0,0-1 1 0 0,0 0-1 0 0,0 0 0 0 0,1 0 1 0 0,2 3-1 0 0,-3-3 2 0 0,0-1-1 0 0,1 1 0 0 0,-1 0 1 0 0,0 0-1 0 0,0 0 1 0 0,0-1-1 0 0,0 1 1 0 0,-1 0-1 0 0,1 0 1 0 0,0 0-1 0 0,0 5 1 0 0,-1-6 140 0 0,1-3-142 0 0,-1 0-1 0 0,0 0 1 0 0,1 0 0 0 0,-1 0 0 0 0,0 0-1 0 0,0 0 1 0 0,0 0 0 0 0,0 0-1 0 0,-1 0 1 0 0,1 0 0 0 0,0 0-1 0 0,-1 0 1 0 0,0 0 0 0 0,1 0-1 0 0,-1 0 1 0 0,0 0 0 0 0,-1-2 0 0 0,-3-11-12 0 0,-5-30-18 0 0,-1 0 0 0 0,-21-51 0 0 0,24 81 32 0 0,2-1 0 0 0,0 0-1 0 0,1 0 1 0 0,1 0 0 0 0,0-1 0 0 0,1 1 0 0 0,1-1 0 0 0,0-33 0 0 0,2 49-8 0 0,4-31-14 0 0,-4 31 12 0 0,0 0 0 0 0,1 0 0 0 0,-1 0 1 0 0,1 1-1 0 0,-1-1 0 0 0,1 0 0 0 0,-1 0 0 0 0,1 0 1 0 0,0 1-1 0 0,-1-1 0 0 0,1 0 0 0 0,0 0 1 0 0,0 1-1 0 0,-1-1 0 0 0,1 1 0 0 0,0-1 0 0 0,0 1 1 0 0,0-1-1 0 0,0 1 0 0 0,0-1 0 0 0,0 1 1 0 0,0 0-1 0 0,0 0 0 0 0,0-1 0 0 0,0 1 0 0 0,0 0 1 0 0,0 0-1 0 0,2 0 0 0 0,48-10-124 0 0,14 5-960 0 0,-21-8-838 0 0,-41 11 1558 0 0,1 1-1 0 0,-1 0 1 0 0,1 1-1 0 0,0-1 1 0 0,-1 1 0 0 0,1-1-1 0 0,-1 1 1 0 0,1 0 0 0 0,0 0-1 0 0,-1 1 1 0 0,6 0 0 0 0,19 1-3382 0 0,-5 1-1112 0 0,-1 1 0 0 0,39 11-1 0 0,-37-7 1967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0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41 259 1936 0 0,'0'-13'6152'0'0,"-2"7"-6148"0"0,-1 4 388 0 0,0 0 0 0 0,0-1 0 0 0,1 1 0 0 0,-1-1 0 0 0,1 1 0 0 0,-1-1 0 0 0,1 0 0 0 0,0 0 0 0 0,0 0 0 0 0,0 0 0 0 0,1-1 1 0 0,-1 1-1 0 0,1 0 0 0 0,-2-6 0 0 0,1-2 457 0 0,1 0 0 0 0,0 0 0 0 0,1-20 0 0 0,0 17-489 0 0,2 8-205 0 0,0 1 1 0 0,0 0-1 0 0,1 0 0 0 0,0 0 1 0 0,0 0-1 0 0,0 0 0 0 0,1 0 1 0 0,-1 1-1 0 0,1 0 0 0 0,0 0 1 0 0,1 0-1 0 0,-1 0 1 0 0,1 0-1 0 0,-1 1 0 0 0,1 0 1 0 0,9-4-1 0 0,-6 2-89 0 0,-5 3 5 0 0,0 0-1 0 0,0 1 1 0 0,0-1 0 0 0,0 1 0 0 0,1 0-1 0 0,-1 0 1 0 0,1 0 0 0 0,6-1 0 0 0,-7 2-39 0 0,-1 0 0 0 0,1-1 0 0 0,-1 1 0 0 0,1 0 0 0 0,-1-1 0 0 0,1 1 0 0 0,-1-1 0 0 0,1 0 0 0 0,-1 0 0 0 0,1 0 0 0 0,-1 0 0 0 0,0 0 0 0 0,4-3 0 0 0,-3 3-5 0 0,-1 0 1 0 0,1 0-1 0 0,0 0 1 0 0,0 0-1 0 0,0 1 1 0 0,0-1-1 0 0,0 1 1 0 0,0 0 0 0 0,-1 0-1 0 0,1 0 1 0 0,0 0-1 0 0,0 1 1 0 0,4 0-1 0 0,15 1 200 0 0,-18-2-205 0 0,0 1 1 0 0,0 0-1 0 0,0 1 0 0 0,-1-1 1 0 0,1 0-1 0 0,-1 1 1 0 0,1 0-1 0 0,-1 0 0 0 0,0 0 1 0 0,1 0-1 0 0,-1 1 1 0 0,0-1-1 0 0,0 1 1 0 0,-1 0-1 0 0,1 0 0 0 0,-1 0 1 0 0,1 0-1 0 0,-1 0 1 0 0,0 0-1 0 0,0 1 0 0 0,0-1 1 0 0,-1 1-1 0 0,1 0 1 0 0,-1-1-1 0 0,0 1 1 0 0,1 4-1 0 0,5 10 44 0 0,-6-15-49 0 0,1 0 0 0 0,-1 1-1 0 0,1 0 1 0 0,-1-1 0 0 0,0 1 0 0 0,-1 0-1 0 0,2 6 1 0 0,1 25 19 0 0,-2-31-14 0 0,0 1 1 0 0,0 0-1 0 0,-1-1 0 0 0,0 1 0 0 0,0 0 0 0 0,0 0 0 0 0,0-1 0 0 0,-1 1 1 0 0,0 0-1 0 0,-2 7 0 0 0,-1 3-25 0 0,-1-1 1 0 0,-1 0 0 0 0,0 0-1 0 0,0 0 1 0 0,-2 0-1 0 0,-14 19 1 0 0,7-22-77 0 0,14-10 30 0 0,11-3-103 0 0,-1 0 142 0 0,1 0-1 0 0,0-1 1 0 0,10-4 0 0 0,-1 1 15 0 0,-6 2 17 0 0,1 1 1 0 0,0 0 0 0 0,0 1-1 0 0,1 1 1 0 0,-1 0 0 0 0,0 1-1 0 0,1 0 1 0 0,24 4 0 0 0,-18 1 56 0 0,0 0 1 0 0,0 1-1 0 0,-1 1 1 0 0,0 1-1 0 0,27 15 1 0 0,-41-19-3 0 0,0 1-1 0 0,-1 0 1 0 0,0-1-1 0 0,0 2 1 0 0,0-1 0 0 0,-1 1-1 0 0,1-1 1 0 0,5 13 0 0 0,-2-7 85 0 0,36 37 500 0 0,-37-43-530 0 0,-1 1-1 0 0,0 0 0 0 0,0 0 0 0 0,-1 0 0 0 0,0 0 1 0 0,0 1-1 0 0,0 0 0 0 0,-1 0 0 0 0,4 8 1 0 0,-4 1 155 0 0,-1 0 0 0 0,-1 0 1 0 0,0 0-1 0 0,-1 0 0 0 0,-2 25 1 0 0,0-13-159 0 0,1-24-118 0 0,-1 0 1 0 0,0 0-1 0 0,0 0 1 0 0,0-1-1 0 0,-1 1 1 0 0,1 0-1 0 0,-1 0 1 0 0,0-1-1 0 0,0 1 1 0 0,0-1-1 0 0,-1 0 1 0 0,1 0-1 0 0,-1 0 0 0 0,-5 5 1 0 0,4-4-31 0 0,0 1 0 0 0,0 0 0 0 0,0 0 0 0 0,0 1 0 0 0,1-1 0 0 0,0 1 0 0 0,-3 6 0 0 0,2-4-114 0 0,-1 0 0 0 0,0 0 1 0 0,0 0-1 0 0,-1-1 0 0 0,0 0 1 0 0,-8 7-1 0 0,2 0-466 0 0,-28 27-3057 0 0,39-38 3172 0 0,-1-1 0 0 0,1 0 1 0 0,-1 0-1 0 0,1 1 0 0 0,-1-1 0 0 0,0 0 1 0 0,0-1-1 0 0,0 1 0 0 0,0 0 0 0 0,0 0 1 0 0,0-1-1 0 0,-1 0 0 0 0,1 1 0 0 0,0-1 1 0 0,-1 0-1 0 0,1 0 0 0 0,-1 0 0 0 0,1 0 1 0 0,-1-1-1 0 0,0 1 0 0 0,1-1 0 0 0,-5 1 1 0 0,6-16-4511 0 0,1-7-56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4864 0 0,'-13'41'9634'0'0,"8"22"-2344"0"0,1 7-3279 0 0,-5 33-2760 0 0,-9 10-1099 0 0,9-65-67 0 0,3-23-4148 0 0,4-12-2484 0 0,1 1-4366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54 2456 0 0,'-4'-53'19359'0'0,"3"53"-19129"0"0,-20 10 2499 0 0,-20 18-1829 0 0,37-25-809 0 0,-10 6 201 0 0,0 1 0 0 0,1 1 0 0 0,1 0 0 0 0,-1 1 0 0 0,2 1 0 0 0,-20 27-1 0 0,25-32-211 0 0,1 0-15 0 0,0 0-1 0 0,1 0 1 0 0,-1 0-1 0 0,2 1 1 0 0,-1-1-1 0 0,1 1 1 0 0,0 0-1 0 0,1 0 1 0 0,0 0-1 0 0,-1 10 1 0 0,-7 17 94 0 0,8-31-119 0 0,0 0 0 0 0,0 0 0 0 0,0 0 0 0 0,1 0 0 0 0,0 1 1 0 0,0-1-1 0 0,0 10 0 0 0,1 172 216 0 0,0-181-254 0 0,1 0 0 0 0,0 0 0 0 0,0 0 0 0 0,1 0 0 0 0,0-1 0 0 0,0 1 0 0 0,0-1 0 0 0,0 1 0 0 0,1-1 0 0 0,0 0 1 0 0,6 8-1 0 0,2 2-14 0 0,1-1 0 0 0,22 20 0 0 0,-32-32 6 0 0,0 0 1 0 0,0-1-1 0 0,0 1 0 0 0,0-1 0 0 0,1 0 1 0 0,-1 0-1 0 0,1 0 0 0 0,-1 0 1 0 0,1 0-1 0 0,-1 0 0 0 0,6 0 0 0 0,23 10-286 0 0,-24-9 118 0 0,0 0 1 0 0,0-1 0 0 0,0 0 0 0 0,0 0-1 0 0,0-1 1 0 0,0 1 0 0 0,0-2-1 0 0,13-1 1 0 0,7 1-1479 0 0,-25 1 1400 0 0,1-1 1 0 0,0 1-1 0 0,-1-1 0 0 0,1 0 1 0 0,-1 0-1 0 0,1 0 0 0 0,-1 0 1 0 0,1 0-1 0 0,-1 0 0 0 0,1-1 1 0 0,-1 1-1 0 0,0-1 0 0 0,0 0 1 0 0,0 0-1 0 0,0 0 0 0 0,2-2 1 0 0,31-42-4359 0 0,-15 19 2494 0 0,-13 16 1204 0 0,0 0 0 0 0,-1-1-1 0 0,0 0 1 0 0,0 0 0 0 0,4-16-1 0 0,1-1-107 0 0,-1 9 292 0 0,-9 18 664 0 0,1-1 1 0 0,-1 1-1 0 0,0-1 1 0 0,0 1-1 0 0,-1-1 0 0 0,1 0 1 0 0,0 0-1 0 0,-1 1 0 0 0,1-1 1 0 0,-1 0-1 0 0,0 0 0 0 0,0 0 1 0 0,-1-3-1 0 0,15-77-345 0 0,-14 24 2091 0 0,0 15 3205 0 0,0 44-4748 0 0,-1 0 0 0 0,1 0 1 0 0,0 1-1 0 0,0-1 0 0 0,0 0 1 0 0,-1 0-1 0 0,1 0 0 0 0,0 1 0 0 0,0-1 1 0 0,-1 0-1 0 0,1 0 0 0 0,0 0 1 0 0,0 0-1 0 0,-1 0 0 0 0,1 0 0 0 0,0 0 1 0 0,0 0-1 0 0,-1 0 0 0 0,1 0 0 0 0,0 0 1 0 0,0 0-1 0 0,-1 0 0 0 0,1 0 1 0 0,0 0-1 0 0,0 0 0 0 0,-1 0 0 0 0,1 0 1 0 0,0 0-1 0 0,-1 0 0 0 0,1 0 1 0 0,0 0-1 0 0,0 0 0 0 0,-1 0 0 0 0,1 0 1 0 0,0-1-1 0 0,0 1 0 0 0,0 0 0 0 0,-1 0 1 0 0,1 0-1 0 0,0-1 0 0 0,0 1 1 0 0,0 0-1 0 0,0 0 0 0 0,-1 0 0 0 0,1-1 1 0 0,0 1-1 0 0,0 0 0 0 0,0 0 1 0 0,0-1-1 0 0,0 1 0 0 0,0-1 0 0 0,-9 21 4073 0 0,6-5-4565 0 0,3 1 1016 0 0,-1-14-610 0 0,1 1 0 0 0,-1 0-1 0 0,1 0 1 0 0,0 0-1 0 0,0 0 1 0 0,0 0 0 0 0,1-1-1 0 0,-1 1 1 0 0,1 0-1 0 0,-1 0 1 0 0,1 0-1 0 0,0-1 1 0 0,0 1 0 0 0,0 0-1 0 0,1-1 1 0 0,2 5-1 0 0,-3-5-32 0 0,0-1-1 0 0,0 0 0 0 0,0 1 0 0 0,0-1 1 0 0,0 1-1 0 0,0-1 0 0 0,0 1 1 0 0,-1-1-1 0 0,1 1 0 0 0,-1 0 0 0 0,1-1 1 0 0,-1 1-1 0 0,0 0 0 0 0,1 3 1 0 0,-1-3 3 0 0,0-1 1 0 0,0 1-1 0 0,1 0 1 0 0,-1 0 0 0 0,1 0-1 0 0,-1-1 1 0 0,1 1 0 0 0,0 0-1 0 0,0 0 1 0 0,-1-1-1 0 0,1 1 1 0 0,0-1 0 0 0,3 4-1 0 0,-3-4-3 0 0,0 0 0 0 0,0 1 0 0 0,0-1 0 0 0,0 0 0 0 0,0 1 0 0 0,0-1 0 0 0,-1 1-1 0 0,1 0 1 0 0,0-1 0 0 0,-1 1 0 0 0,1 0 0 0 0,-1-1 0 0 0,1 1 0 0 0,-1 0 0 0 0,0-1 0 0 0,0 4 0 0 0,7 27 315 0 0,-2-18-186 0 0,5 9 136 0 0,-1 1-1 0 0,-1 0 1 0 0,6 28-1 0 0,-2-19-10 0 0,-9-27-213 0 0,0 0 0 0 0,-1 0 1 0 0,0 0-1 0 0,0 0 0 0 0,0 0 0 0 0,-1 0 0 0 0,0 0 0 0 0,1 7 0 0 0,7 178 789 0 0,-18-63-664 0 0,6-120-233 0 0,0 0 0 0 0,-1-1 0 0 0,0 1-1 0 0,0-1 1 0 0,0 0 0 0 0,-7 7 0 0 0,9-13-9 0 0,0 0-1 0 0,-1 0 1 0 0,1 0 0 0 0,0 0-1 0 0,-1 0 1 0 0,1-1 0 0 0,0 1 0 0 0,-1-1-1 0 0,1 0 1 0 0,0 0 0 0 0,-1 1 0 0 0,1-2-1 0 0,-1 1 1 0 0,1 0 0 0 0,0 0 0 0 0,-1-1-1 0 0,1 1 1 0 0,-3-2 0 0 0,0 1-74 0 0,1 0 1 0 0,0 0-1 0 0,-1-1 1 0 0,1 1-1 0 0,0-1 1 0 0,0 0-1 0 0,0 0 1 0 0,0 0-1 0 0,-4-4 1 0 0,-24-27-1550 0 0,25 27 999 0 0,0 0-1 0 0,0-1 1 0 0,1 0-1 0 0,0 0 1 0 0,0-1-1 0 0,0 0 1 0 0,1 0-1 0 0,1 0 0 0 0,-1-1 1 0 0,1 1-1 0 0,-5-17 1 0 0,6 15-17 0 0,1 1 0 0 0,1 0 0 0 0,-1-1 0 0 0,1 0 0 0 0,1 1 0 0 0,0-1 0 0 0,0 1 1 0 0,1-1-1 0 0,0 1 0 0 0,1-1 0 0 0,0 1 0 0 0,0-1 0 0 0,1 1 0 0 0,0 0 0 0 0,1 0 0 0 0,0 1 0 0 0,1-1 0 0 0,-1 1 0 0 0,10-12 1 0 0,10-10-1871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3872 0 0,'1'3'7796'0'0,"7"14"-5730"0"0,-3-12-1433 0 0,-1 1 1 0 0,-1 0-1 0 0,1 1 0 0 0,-1-1 0 0 0,4 10 0 0 0,4 9 216 0 0,3 9 937 0 0,-14-31-1693 0 0,1 0 0 0 0,0 0 0 0 0,0-1-1 0 0,0 1 1 0 0,0 0 0 0 0,0-1 0 0 0,0 1 0 0 0,1-1 0 0 0,0 1 0 0 0,3 3 0 0 0,-1 0 143 0 0,0 1-1 0 0,0-1 1 0 0,-1 1 0 0 0,0 0-1 0 0,0-1 1 0 0,-1 1 0 0 0,4 15-1 0 0,-5-15-15 0 0,1 1-1 0 0,0-1 0 0 0,1 0 0 0 0,0 0 0 0 0,0 0 1 0 0,8 13-1 0 0,10 28 401 0 0,-8-25-378 0 0,-13-22-235 0 0,0 0 0 0 0,0 0 0 0 0,1-1 1 0 0,-1 1-1 0 0,0 0 0 0 0,0 0 0 0 0,1-1 0 0 0,-1 1 0 0 0,0 0 1 0 0,1-1-1 0 0,-1 1 0 0 0,1 0 0 0 0,-1-1 0 0 0,1 1 0 0 0,-1-1 1 0 0,1 1-1 0 0,0-1 0 0 0,-1 1 0 0 0,1-1 0 0 0,0 1 0 0 0,-1-1 1 0 0,1 0-1 0 0,0 1 0 0 0,-1-1 0 0 0,1 0 0 0 0,0 1 0 0 0,1-1 1 0 0,14 6 120 0 0,-14-5 446 0 0,-1-8-46 0 0,-2-6-374 0 0,-1-2 14 0 0,-1 1 1 0 0,-1-1 0 0 0,0 1 0 0 0,-11-23 0 0 0,4 7-7 0 0,-36-90 153 0 0,39 50-233 0 0,46 47-86 0 0,-33 22-26 0 0,0-1 0 0 0,1 1-1 0 0,-1 0 1 0 0,1 0-1 0 0,0 1 1 0 0,-1 0-1 0 0,1 0 1 0 0,8 1 0 0 0,-8-1-112 0 0,0 1 1 0 0,0-1 0 0 0,0 0 0 0 0,0-1-1 0 0,0 0 1 0 0,7-1 0 0 0,6-2-547 0 0,-1-4-291 0 0,-13 7 591 0 0,0-1-1 0 0,-1 1 1 0 0,1 0 0 0 0,0 1-1 0 0,-1-1 1 0 0,1 1-1 0 0,0 0 1 0 0,0 0 0 0 0,-1 1-1 0 0,7 0 1 0 0,13 1-4304 0 0,-22-2 4169 0 0,1 0 0 0 0,0 1-1 0 0,0-1 1 0 0,-1 1 0 0 0,1-1-1 0 0,0 1 1 0 0,-1 0 0 0 0,1 0-1 0 0,-1 1 1 0 0,1-1-1 0 0,-1 0 1 0 0,1 1 0 0 0,-1-1-1 0 0,0 1 1 0 0,0 0 0 0 0,0 0-1 0 0,0 0 1 0 0,0 0-1 0 0,0 0 1 0 0,0 0 0 0 0,-1 0-1 0 0,1 1 1 0 0,1 2 0 0 0,4 3-2560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3320 0 0,'-18'25'10330'0'0,"9"55"13"0"0,0 39-6709 0 0,0-44-3697 0 0,9-25-1584 0 0,0 7-3459 0 0,0 0-5861 0 0,-8-39 7363 0 0,5-13 2616 0 0,1 2-2944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2040 0 0,'0'-6'9198'0'0,"3"65"-2933"0"0,-1-16-5178 0 0,-2-38-972 0 0,0 1-1 0 0,1 0 0 0 0,0 0 1 0 0,0-1-1 0 0,0 1 1 0 0,1-1-1 0 0,0 1 0 0 0,0-1 1 0 0,4 8-1 0 0,11 33 394 0 0,-7-27-349 0 0,-8-17-125 0 0,0 1 1 0 0,0 0 0 0 0,0-1 0 0 0,-1 1 0 0 0,1 0-1 0 0,-1-1 1 0 0,0 1 0 0 0,0 0 0 0 0,1 5 0 0 0,3 3 80 0 0,0 0 1 0 0,0 0-1 0 0,1-1 1 0 0,1 1-1 0 0,12 14 1 0 0,-2-1 5 0 0,-15-9 89 0 0,-2-15-172 0 0,-1 1-1 0 0,1 0 1 0 0,0 0-1 0 0,0 0 1 0 0,0-1-1 0 0,0 1 1 0 0,0 0-1 0 0,0 0 0 0 0,0-1 1 0 0,0 1-1 0 0,0 0 1 0 0,0 0-1 0 0,0-1 1 0 0,1 1-1 0 0,-1 0 0 0 0,0 0 1 0 0,0-1-1 0 0,1 1 1 0 0,-1 0-1 0 0,1-1 1 0 0,-1 1-1 0 0,0 0 0 0 0,1-1 1 0 0,-1 1-1 0 0,1-1 1 0 0,0 1-1 0 0,-1 0 1 0 0,1-1-1 0 0,-1 0 0 0 0,1 1 1 0 0,1 0-1 0 0,-4-45 209 0 0,-1 31-193 0 0,-5-10 48 0 0,2 1-1 0 0,0-1 1 0 0,2 0 0 0 0,-3-46 0 0 0,3 22 68 0 0,3 41-146 0 0,0 0 0 0 0,1 1 0 0 0,-1-1 1 0 0,1 0-1 0 0,0 0 0 0 0,1 1 0 0 0,0-1 1 0 0,-1 0-1 0 0,4-10 0 0 0,0 6 16 0 0,-3 3-4 0 0,0 1 1 0 0,1-1-1 0 0,0 1 1 0 0,1 0 0 0 0,0 0-1 0 0,0 0 1 0 0,0 0-1 0 0,0 0 1 0 0,1 1 0 0 0,0-1-1 0 0,0 1 1 0 0,0 0-1 0 0,1 0 1 0 0,0 0 0 0 0,9-6-1 0 0,-10 9 38 0 0,0 0 0 0 0,0 0-1 0 0,0 1 1 0 0,0-1-1 0 0,0 1 1 0 0,0 0 0 0 0,1 0-1 0 0,-1 1 1 0 0,0-1 0 0 0,0 1-1 0 0,7 0 1 0 0,-9 0-48 0 0,0 0-1 0 0,-1 1 1 0 0,1-1 0 0 0,-1 0 0 0 0,1 0-1 0 0,-1 1 1 0 0,1-1 0 0 0,-1 1-1 0 0,0-1 1 0 0,1 1 0 0 0,-1-1 0 0 0,1 1-1 0 0,-1 0 1 0 0,0 0 0 0 0,0 0-1 0 0,1 0 1 0 0,-1 0 0 0 0,0 0 0 0 0,0 0-1 0 0,0 0 1 0 0,0 0 0 0 0,0 1-1 0 0,0-1 1 0 0,-1 0 0 0 0,1 1-1 0 0,0-1 1 0 0,-1 0 0 0 0,1 1 0 0 0,-1-1-1 0 0,1 1 1 0 0,-1-1 0 0 0,0 1-1 0 0,1-1 1 0 0,-1 1 0 0 0,0 2 0 0 0,9 72 396 0 0,-9-21-212 0 0,32-55-214 0 0,-29 0 10 0 0,12 0 36 0 0,0 0 0 0 0,1-1-1 0 0,-1-1 1 0 0,19-4 0 0 0,-28 5-29 0 0,1 0-1 0 0,-1 0 1 0 0,1 1-1 0 0,-1 0 1 0 0,1 0-1 0 0,0 0 1 0 0,-1 1-1 0 0,1 0 1 0 0,-1 0-1 0 0,1 1 1 0 0,-1 0-1 0 0,0 0 1 0 0,0 0 0 0 0,0 1-1 0 0,6 3 1 0 0,10 5 94 0 0,0 1 0 0 0,32 24 0 0 0,-53-35-95 0 0,1 0 1 0 0,-1 0-1 0 0,0 0 0 0 0,0 1 1 0 0,0-1-1 0 0,0 0 0 0 0,0 0 1 0 0,-1 1-1 0 0,1-1 0 0 0,0 0 1 0 0,0 1-1 0 0,-1-1 0 0 0,1 1 1 0 0,0 2-1 0 0,-1-3-7 0 0,0 0-1 0 0,1 0 1 0 0,-1 0 0 0 0,1 1 0 0 0,-1-1-1 0 0,1 0 1 0 0,-1 0 0 0 0,1 0 0 0 0,-1 0-1 0 0,1 0 1 0 0,0 0 0 0 0,0 0 0 0 0,0 0-1 0 0,-1-1 1 0 0,1 1 0 0 0,0 0 0 0 0,0 0-1 0 0,0-1 1 0 0,0 1 0 0 0,0 0 0 0 0,1-1-1 0 0,-1 1 1 0 0,1-1 0 0 0,0 1-1 0 0,0 0 0 0 0,-1 0-1 0 0,1 0 1 0 0,0 0 0 0 0,-1 0 0 0 0,1 0 0 0 0,-1 1 0 0 0,1-1 0 0 0,-1 0 0 0 0,0 1 0 0 0,1-1-1 0 0,-1 1 1 0 0,0 0 0 0 0,0-1 0 0 0,0 1 0 0 0,0 0 0 0 0,0 0 0 0 0,-1-1 0 0 0,1 1 0 0 0,0 0-1 0 0,-1 0 1 0 0,1 0 0 0 0,-1 3 0 0 0,1-1 14 0 0,0-1 0 0 0,0 0 0 0 0,0 0 0 0 0,0 1 0 0 0,0-1 0 0 0,0 0 0 0 0,1 0 0 0 0,0 0 0 0 0,-1-1 0 0 0,1 1 0 0 0,0 0 0 0 0,1 0 0 0 0,2 2-1 0 0,-3-3 1 0 0,-1-1 0 0 0,0 1-1 0 0,0-1 1 0 0,0 1 0 0 0,0 0-1 0 0,0-1 1 0 0,0 1-1 0 0,0 0 1 0 0,0 0 0 0 0,-1 0-1 0 0,1 0 1 0 0,0 0 0 0 0,-1 0-1 0 0,0-1 1 0 0,0 1-1 0 0,1 0 1 0 0,-1 0 0 0 0,0 0-1 0 0,0 0 1 0 0,-1 3 0 0 0,1 1 36 0 0,4 12 183 0 0,-3-17-213 0 0,0 1 0 0 0,0-1 0 0 0,-1 0 0 0 0,1 1-1 0 0,0-1 1 0 0,-1 1 0 0 0,0-1 0 0 0,1 1-1 0 0,-1-1 1 0 0,0 1 0 0 0,0-1 0 0 0,0 1 0 0 0,0-1-1 0 0,0 1 1 0 0,0 0 0 0 0,0-1 0 0 0,0 1 0 0 0,-1-1-1 0 0,1 1 1 0 0,-1-1 0 0 0,1 1 0 0 0,-1-1-1 0 0,1 0 1 0 0,-1 1 0 0 0,0-1 0 0 0,0 0 0 0 0,1 1-1 0 0,-1-1 1 0 0,0 0 0 0 0,-2 2 0 0 0,-8 3-40 0 0,-8 11-44 0 0,17-14 64 0 0,0-1-1 0 0,0 1 1 0 0,0-1-1 0 0,-1 0 0 0 0,1 0 1 0 0,-1 0-1 0 0,1 0 1 0 0,-1 0-1 0 0,0 0 0 0 0,0-1 1 0 0,0 1-1 0 0,-4 1 1 0 0,5-2-10 0 0,-1 0 1 0 0,0 0-1 0 0,1 0 1 0 0,-1 1-1 0 0,1-1 1 0 0,0 1-1 0 0,0 0 1 0 0,-1-1-1 0 0,1 1 1 0 0,-2 2-1 0 0,-6 6-386 0 0,0-2-1 0 0,-1 1 1 0 0,0-2-1 0 0,0 1 1 0 0,-15 6-1 0 0,22-12-24 0 0,-22 15-5792 0 0,27-21 2596 0 0,0 2 3228 0 0,0-1 1 0 0,0 1 0 0 0,0 0-1 0 0,1 0 1 0 0,-1 0 0 0 0,1 0-1 0 0,-1 1 1 0 0,1-1 0 0 0,0 0-1 0 0,0 1 1 0 0,0-1 0 0 0,0 1-1 0 0,0-1 1 0 0,0 1 0 0 0,4-2-1 0 0,11-10-1244 0 0,-14 2 836 0 0,-3 9 704 0 0,0 1 1 0 0,0 0 0 0 0,1 0-1 0 0,-1-1 1 0 0,0 1 0 0 0,0 0-1 0 0,1 0 1 0 0,-1 0 0 0 0,1 0-1 0 0,-1 0 1 0 0,1-1 0 0 0,-1 1-1 0 0,1 0 1 0 0,0 0 0 0 0,0 0-1 0 0,-1 0 1 0 0,1 1-1 0 0,0-1 1 0 0,0 0 0 0 0,0 0-1 0 0,0 0 1 0 0,0 1 0 0 0,2-2-1 0 0,45-38-2163 0 0,-16 10-672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234 308 2272 0 0,'0'0'1672'0'0,"-18"-13"1922"0"0,2 12 1614 0 0,12 1-4735 0 0,0-1 1 0 0,0 1 0 0 0,0-1 0 0 0,0 1-1 0 0,0 0 1 0 0,-1 1 0 0 0,1-1 0 0 0,0 1-1 0 0,0 0 1 0 0,0 0 0 0 0,1 0 0 0 0,-1 0-1 0 0,-5 3 1 0 0,7-2-253 0 0,0 1 0 0 0,-1-1 0 0 0,1 0 0 0 0,0 1 0 0 0,-1-1 0 0 0,0 0 0 0 0,1-1 0 0 0,-1 1-1 0 0,0 0 1 0 0,-6 2 0 0 0,6-3-141 0 0,0 0-1 0 0,0 0 1 0 0,0 1 0 0 0,1 0-1 0 0,-1-1 1 0 0,0 1-1 0 0,1 0 1 0 0,-1 0-1 0 0,1 0 1 0 0,0 1-1 0 0,0-1 1 0 0,-1 1-1 0 0,1-1 1 0 0,1 1 0 0 0,-1-1-1 0 0,0 1 1 0 0,1 0-1 0 0,-1 0 1 0 0,0 3-1 0 0,-27 58 735 0 0,15-24-435 0 0,11-35-345 0 0,1 1-1 0 0,0 0 0 0 0,0 0 1 0 0,0 0-1 0 0,1 0 1 0 0,-1 12-1 0 0,1 8 62 0 0,1-17-61 0 0,-1 0-1 0 0,1-1 1 0 0,1 1-1 0 0,0 0 1 0 0,0-1-1 0 0,3 11 1 0 0,-3-17-30 0 0,0 1 0 0 0,1 0 0 0 0,-1-1 0 0 0,1 0 0 0 0,-1 1 0 0 0,1-1 0 0 0,0 0 0 0 0,0 0 0 0 0,0 1 0 0 0,0-2 0 0 0,0 1 0 0 0,1 0 0 0 0,-1 0 0 0 0,0-1 0 0 0,1 1 0 0 0,-1-1 0 0 0,1 0 0 0 0,0 0 0 0 0,-1 0 0 0 0,1 0 0 0 0,0 0 1 0 0,3 0-1 0 0,-4 0-7 0 0,0-1 0 0 0,0 1 0 0 0,0-1 0 0 0,0 0 0 0 0,0 0 0 0 0,0 0 1 0 0,0 0-1 0 0,0 0 0 0 0,0 0 0 0 0,0 0 0 0 0,0-1 0 0 0,-1 1 0 0 0,1-1 1 0 0,0 1-1 0 0,0-1 0 0 0,0 0 0 0 0,0 0 0 0 0,-1 0 0 0 0,1 0 0 0 0,2-2 1 0 0,21-29-268 0 0,-8 8 121 0 0,-12 20 103 0 0,-1-1 1 0 0,0 0 0 0 0,0 0-1 0 0,0 0 1 0 0,0 0-1 0 0,4-10 1 0 0,-4 7-12 0 0,3-6 13 0 0,0 0-1 0 0,-1-1 1 0 0,-1 0 0 0 0,0 0-1 0 0,-1 0 1 0 0,-1-1 0 0 0,0 1-1 0 0,-1-1 1 0 0,0-26-1 0 0,-3 7 241 0 0,-2-1 0 0 0,-1 0-1 0 0,-13-48 1 0 0,8 45 87 0 0,-12-46 593 0 0,6 36 42 0 0,15 48-887 0 0,0 1-1 0 0,0 0 1 0 0,0-1-1 0 0,-1 1 0 0 0,1-1 1 0 0,0 1-1 0 0,0-1 1 0 0,0 1-1 0 0,0-1 1 0 0,-1 1-1 0 0,1 0 1 0 0,0-1-1 0 0,0 1 0 0 0,-1 0 1 0 0,1-1-1 0 0,0 1 1 0 0,-1 0-1 0 0,1-1 1 0 0,0 1-1 0 0,-1 0 1 0 0,1-1-1 0 0,-1 1 0 0 0,1 0 1 0 0,0 0-1 0 0,-1 0 1 0 0,1-1-1 0 0,-1 1 1 0 0,1 0-1 0 0,-1 0 1 0 0,1 0-1 0 0,0 0 0 0 0,-1 0 1 0 0,1 0-1 0 0,-1 0 1 0 0,1 0-1 0 0,-1 0 1 0 0,1 0-1 0 0,-1 0 1 0 0,1 0-1 0 0,-1 0 0 0 0,1 0 1 0 0,-1 0-1 0 0,1 1 1 0 0,0-1-1 0 0,-1 0 1 0 0,1 0-1 0 0,-1 0 1 0 0,1 1-1 0 0,-1-1 0 0 0,-20 13 1117 0 0,20-7-1088 0 0,-1-1-1 0 0,1 0 0 0 0,1 0 0 0 0,-1 0 0 0 0,1 0 0 0 0,0 1 0 0 0,0-1 0 0 0,0 0 0 0 0,2 8 0 0 0,0 10 25 0 0,-1-11-71 0 0,1-1-1 0 0,1 1 0 0 0,0-1 0 0 0,0 0 0 0 0,2 0 1 0 0,-1 0-1 0 0,1 0 0 0 0,9 13 0 0 0,1 5 2 0 0,-14-27-10 0 0,0 0 0 0 0,0-1 0 0 0,1 1 0 0 0,-1 0 1 0 0,1-1-1 0 0,-1 1 0 0 0,1-1 0 0 0,-1 1 0 0 0,1-1 0 0 0,0 0 1 0 0,3 2-1 0 0,10 9-7 0 0,9 41-67 0 0,-19-39 57 0 0,-4-12 11 0 0,0-1 0 0 0,-1 1 0 0 0,1-1 0 0 0,0 1 0 0 0,0-1 0 0 0,0 0 0 0 0,0 1 0 0 0,0-1 0 0 0,0 0 0 0 0,0 0 0 0 0,1 0 0 0 0,-1 0 0 0 0,0 0 0 0 0,0 0 0 0 0,1 0 0 0 0,-1 0 0 0 0,1-1 0 0 0,-1 1 0 0 0,1-1 0 0 0,-1 1 0 0 0,3 0 0 0 0,11 6-20 0 0,-10 9-29 0 0,-5-14 40 0 0,0-1 1 0 0,0 0-1 0 0,1 1 1 0 0,-1-1 0 0 0,0 0-1 0 0,0 0 1 0 0,1 1-1 0 0,-1-1 1 0 0,1 0-1 0 0,-1 0 1 0 0,1 0 0 0 0,0 0-1 0 0,-1 1 1 0 0,1-1-1 0 0,0 0 1 0 0,0 0-1 0 0,0 0 1 0 0,0 0 0 0 0,0-1-1 0 0,2 3 1 0 0,15 20-256 0 0,-16-21 195 0 0,-1 1-1 0 0,1-1 1 0 0,0 1 0 0 0,0-1 0 0 0,0 0-1 0 0,0 1 1 0 0,0-1 0 0 0,0 0 0 0 0,4 2-1 0 0,-4-2-52 0 0,0 0-1 0 0,1 0 0 0 0,-1 0 0 0 0,0 1 1 0 0,0-1-1 0 0,0 1 0 0 0,-1 0 0 0 0,1-1 1 0 0,2 7-1 0 0,-3-6-92 0 0,1 0 0 0 0,-1 0-1 0 0,1-1 1 0 0,-1 1 0 0 0,1 0 0 0 0,0-1-1 0 0,0 1 1 0 0,0-1 0 0 0,0 0 0 0 0,1 0-1 0 0,-1 0 1 0 0,6 4 0 0 0,-4-3-247 0 0,-1 0-1 0 0,1 0 1 0 0,-1 0 0 0 0,1 1 0 0 0,-1-1 0 0 0,0 1-1 0 0,0 0 1 0 0,-1 0 0 0 0,4 5 0 0 0,-5-6-199 0 0,1 1 0 0 0,0-1 1 0 0,0 0-1 0 0,0 1 1 0 0,1-1-1 0 0,-1 0 0 0 0,1 0 1 0 0,0-1-1 0 0,0 1 0 0 0,0 0 1 0 0,0-1-1 0 0,0 0 1 0 0,0 0-1 0 0,1 0 0 0 0,5 2 1 0 0,-2 1-1570 0 0,6 0-847 0 0,11-5-103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313 159 3040 0 0,'0'-4'190'0'0,"0"0"0"0"0,1 1 0 0 0,-1-1 0 0 0,1 0 0 0 0,0 1 0 0 0,0-1 0 0 0,0 1 0 0 0,0-1-1 0 0,1 1 1 0 0,-1 0 0 0 0,1 0 0 0 0,0-1 0 0 0,0 1 0 0 0,3-4 0 0 0,-3 3 445 0 0,-1-1-1 0 0,1 0 1 0 0,-1 1-1 0 0,0-1 1 0 0,-1 0 0 0 0,1 0-1 0 0,-1 0 1 0 0,0 1-1 0 0,-1-9 1 0 0,1 6 454 0 0,0-2-413 0 0,0 7-324 0 0,1 1 0 0 0,-1-1 0 0 0,0 1 0 0 0,0-1 0 0 0,0 0 0 0 0,0 1 0 0 0,-1-1 0 0 0,1 0 0 0 0,0 1 0 0 0,-1-1-1 0 0,1 1 1 0 0,-1-1 0 0 0,1 1 0 0 0,-2-4 0 0 0,0 4-56 0 0,0 1-1 0 0,-1-1 1 0 0,1 0 0 0 0,0 1-1 0 0,0-1 1 0 0,0 1-1 0 0,-1-1 1 0 0,1 1 0 0 0,0 0-1 0 0,-1 0 1 0 0,1 0-1 0 0,-3 1 1 0 0,-11-1 682 0 0,0 1 1 0 0,0 1-1 0 0,-25 6 0 0 0,38-7-932 0 0,-1-1 0 0 0,1 1 0 0 0,-1 0 0 0 0,1 0 0 0 0,0 0 0 0 0,0 1 0 0 0,-1-1 0 0 0,1 1 0 0 0,0 0 0 0 0,0-1 0 0 0,0 1 0 0 0,1 1 0 0 0,-1-1 0 0 0,0 0 0 0 0,1 1 0 0 0,-1-1 0 0 0,1 1 0 0 0,0 0 0 0 0,0 0 0 0 0,0 0 0 0 0,-2 6 0 0 0,3-7-23 0 0,0 1 0 0 0,0-1-1 0 0,0 1 1 0 0,-1-1 0 0 0,1 1 0 0 0,-1-1-1 0 0,1 0 1 0 0,-1 0 0 0 0,0 1-1 0 0,1-1 1 0 0,-1 0 0 0 0,0-1 0 0 0,0 1-1 0 0,-1 0 1 0 0,-3 2 0 0 0,-11 12 110 0 0,-13 43 189 0 0,4-8-201 0 0,25-49-116 0 0,-35 55 118 0 0,35-54-124 0 0,-1 0 1 0 0,1 0-1 0 0,0 0 0 0 0,0 0 0 0 0,0 0 0 0 0,0 0 1 0 0,0 0-1 0 0,1 0 0 0 0,-1 0 0 0 0,1 0 1 0 0,0 1-1 0 0,0-1 0 0 0,0 0 0 0 0,0 0 1 0 0,1 0-1 0 0,-1 0 0 0 0,1 1 0 0 0,2 4 0 0 0,-2-6-3 0 0,0-1 0 0 0,1 1 0 0 0,-1-1 0 0 0,0 1 0 0 0,1-1 0 0 0,-1 1 0 0 0,1-1 0 0 0,0 0 0 0 0,0 0 0 0 0,-1 0 0 0 0,1 0 0 0 0,0 0 0 0 0,0 0 0 0 0,0 0 0 0 0,0-1 0 0 0,0 1 0 0 0,0-1 0 0 0,0 1 0 0 0,0-1 0 0 0,0 0 0 0 0,0 0 0 0 0,0 0 0 0 0,0 0 0 0 0,2 0 0 0 0,57-11-62 0 0,-39 7-6 0 0,-9 0 55 0 0,0 0 0 0 0,-1 0 0 0 0,1-2 0 0 0,-1 1 1 0 0,16-10-1 0 0,-23 12 11 0 0,0 0 1 0 0,0 0-1 0 0,0 0 1 0 0,0-1-1 0 0,0 1 1 0 0,-1-1 0 0 0,0 0-1 0 0,0-1 1 0 0,0 1-1 0 0,0-1 1 0 0,0 0-1 0 0,4-8 1 0 0,-8 12 1 0 0,0 0 1 0 0,1 0-1 0 0,-1 0 1 0 0,1 0 0 0 0,-1 0-1 0 0,1 0 1 0 0,-1 0-1 0 0,1 0 1 0 0,0 0-1 0 0,-1 0 1 0 0,1 0-1 0 0,0 0 1 0 0,0 0 0 0 0,0 0-1 0 0,0 1 1 0 0,0-1-1 0 0,1-1 1 0 0,12-13-34 0 0,-2-4 64 0 0,-11 17-25 0 0,0 1 0 0 0,1 0 0 0 0,-1-1 0 0 0,0 0 1 0 0,0 1-1 0 0,0-1 0 0 0,0 0 0 0 0,0 1 0 0 0,-1-1 0 0 0,1 0 0 0 0,-1 0 1 0 0,1 0-1 0 0,-1 0 0 0 0,1 1 0 0 0,-1-1 0 0 0,0 0 0 0 0,0-3 0 0 0,0-11 83 0 0,1 13-76 0 0,-1-1 1 0 0,1 0-1 0 0,-1 1 1 0 0,0-1-1 0 0,0 0 0 0 0,0 1 1 0 0,-1-1-1 0 0,1 1 1 0 0,-1-1-1 0 0,0 0 1 0 0,0 1-1 0 0,0 0 1 0 0,0-1-1 0 0,-1 1 1 0 0,0 0-1 0 0,1-1 1 0 0,-1 1-1 0 0,-3-3 0 0 0,5 6-7 0 0,0 0-1 0 0,-1 0 1 0 0,1 0-1 0 0,0 0 0 0 0,-1 0 1 0 0,1 0-1 0 0,0 0 0 0 0,-1 0 1 0 0,1 0-1 0 0,0 0 1 0 0,0 0-1 0 0,-1 0 0 0 0,1 0 1 0 0,0 0-1 0 0,-1 1 1 0 0,1-1-1 0 0,0 0 0 0 0,0 0 1 0 0,-1 0-1 0 0,1 0 0 0 0,0 1 1 0 0,0-1-1 0 0,-1 0 1 0 0,1 0-1 0 0,0 0 0 0 0,0 1 1 0 0,0-1-1 0 0,-1 0 0 0 0,1 0 1 0 0,0 1-1 0 0,0-1 1 0 0,0 0-1 0 0,0 1 0 0 0,0-1 1 0 0,-1 0-1 0 0,1 1 0 0 0,0-1 1 0 0,0 0-1 0 0,0 0 1 0 0,0 1-1 0 0,0-1 0 0 0,0 0 1 0 0,0 1-1 0 0,0-1 1 0 0,0 0-1 0 0,0 1 0 0 0,0-1 1 0 0,1 0-1 0 0,-1 1 0 0 0,0-1 1 0 0,-1 37 79 0 0,10 41 2 0 0,-1-45-28 0 0,6 51-1 0 0,-4-15 60 0 0,-6-38-17 0 0,-2 0 0 0 0,-1 0 0 0 0,-4 33 0 0 0,1 12 181 0 0,2-61-298 0 0,-1 28 29 0 0,1-42-10 0 0,0 1-1 0 0,0 0 1 0 0,-1-1-1 0 0,1 1 0 0 0,-1 0 1 0 0,1-1-1 0 0,-1 1 1 0 0,0-1-1 0 0,0 1 1 0 0,1-1-1 0 0,-1 1 0 0 0,0-1 1 0 0,0 1-1 0 0,0-1 1 0 0,-1 0-1 0 0,1 1 0 0 0,0-1 1 0 0,0 0-1 0 0,-4 2 1 0 0,-24 16-91 0 0,26-16-20 0 0,1-1 0 0 0,-1 0 0 0 0,-1 1 0 0 0,1-1 0 0 0,0-1 1 0 0,0 1-1 0 0,-1 0 0 0 0,1-1 0 0 0,-1 0 0 0 0,1 0 0 0 0,-1 0 1 0 0,0 0-1 0 0,1 0 0 0 0,-1-1 0 0 0,0 0 0 0 0,-5 0 0 0 0,1 0-932 0 0,0 0 0 0 0,0-1-1 0 0,0 0 1 0 0,0-1-1 0 0,0 0 1 0 0,1 0-1 0 0,-14-6 1 0 0,19 7 716 0 0,0 0 1 0 0,0 1-1 0 0,0-1 0 0 0,1 0 1 0 0,-1 0-1 0 0,0 0 1 0 0,1-1-1 0 0,-1 1 0 0 0,1 0 1 0 0,-1-1-1 0 0,1 1 1 0 0,0-1-1 0 0,0 1 0 0 0,0-1 1 0 0,0 1-1 0 0,0-1 1 0 0,0 0-1 0 0,0 0 0 0 0,0 0 1 0 0,0 1-1 0 0,1-1 0 0 0,-1 0 1 0 0,1 0-1 0 0,0 0 1 0 0,-1 0-1 0 0,1 0 0 0 0,0 0 1 0 0,0 0-1 0 0,0 0 1 0 0,0 0-1 0 0,1 0 0 0 0,-1 0 1 0 0,0 0-1 0 0,1 1 1 0 0,0-1-1 0 0,-1 0 0 0 0,3-3 1 0 0,17-18-2502 0 0,-11-1-370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4808 0 0,'0'1'664'0'0,"0"0"0"0"0,0 1-1 0 0,0-1 1 0 0,1 0 0 0 0,-1 0 0 0 0,0 0 0 0 0,0 1 0 0 0,1-1 0 0 0,-1 0 0 0 0,1 0-1 0 0,-1 0 1 0 0,1 0 0 0 0,-1 0 0 0 0,1 0 0 0 0,0 0 0 0 0,1 2 0 0 0,4 13 3735 0 0,-1-6-2553 0 0,-4-9-1700 0 0,-1 0-1 0 0,1 0 0 0 0,0 0 0 0 0,0 0 1 0 0,-1 0-1 0 0,1 0 0 0 0,-1 0 0 0 0,1 0 1 0 0,-1 0-1 0 0,1 0 0 0 0,-1 0 0 0 0,0 1 1 0 0,1-1-1 0 0,-1 0 0 0 0,0 0 0 0 0,0 0 1 0 0,0 3-1 0 0,9 24 1295 0 0,-8-25-1336 0 0,1 0 0 0 0,-1 1 0 0 0,0-1-1 0 0,0 0 1 0 0,0 0 0 0 0,0 1 0 0 0,-1-1 0 0 0,1 5 0 0 0,8 82 363 0 0,-9-57-1087 0 0,0 19 92 0 0,0-17-2746 0 0,0-5-3165 0 0,0-1-4775 0 0,0-23 7317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4704 0 0,'0'0'5566'0'0,"-22"3"3653"0"0,19-1-8873 0 0,-1 0 1 0 0,0 0-1 0 0,1 0 1 0 0,-1 0-1 0 0,1 0 1 0 0,0 1-1 0 0,0 0 1 0 0,0-1-1 0 0,0 1 1 0 0,1 0-1 0 0,-1 0 0 0 0,1 1 1 0 0,-4 5-1 0 0,1-2-84 0 0,1 1-1 0 0,0 0 1 0 0,1 0-1 0 0,0 0 1 0 0,0 1-1 0 0,-3 16 1 0 0,-1 18 223 0 0,0-8-110 0 0,2-1-1 0 0,-1 53 1 0 0,7-70-330 0 0,0-1 0 0 0,1 0 0 0 0,1 0 0 0 0,1 0 1 0 0,0 0-1 0 0,1 0 0 0 0,10 22 0 0 0,-14-36-43 0 0,21 30 29 0 0,-1-1-29 0 0,-20-28-6 0 0,1-1-1 0 0,-1 1 1 0 0,1-1 0 0 0,0 1-1 0 0,-1-1 1 0 0,1 0 0 0 0,0 0-1 0 0,0 0 1 0 0,0 0-1 0 0,5 3 1 0 0,11 12-12 0 0,7 8-73 0 0,4 3-113 0 0,-23-23 79 0 0,0 0-1 0 0,0 0 1 0 0,1 0-1 0 0,-1-1 1 0 0,1 0-1 0 0,0 0 1 0 0,0-1-1 0 0,14 5 1 0 0,3 2-916 0 0,-20-8 536 0 0,-1-1 1 0 0,1 1-1 0 0,-1-1 0 0 0,1 0 1 0 0,0 0-1 0 0,0 0 0 0 0,-1 0 1 0 0,1-1-1 0 0,7 1 0 0 0,-9-1-409 0 0,-4-7-382 0 0,0 0 808 0 0,0 0 0 0 0,-1 0 0 0 0,0 1 0 0 0,0-1 0 0 0,0 1-1 0 0,-8-11 1 0 0,1 1 396 0 0,-9-9 148 0 0,5 11 489 0 0,1-1-1 0 0,1 0 0 0 0,0-1 1 0 0,0 0-1 0 0,-9-20 1 0 0,20 35-469 0 0,1 0 1 0 0,-1-1-1 0 0,1 1 1 0 0,-1-1-1 0 0,1 1 1 0 0,0-1-1 0 0,-1 1 1 0 0,1-1-1 0 0,0 1 1 0 0,0-1-1 0 0,0 0 1 0 0,0 1-1 0 0,0-1 1 0 0,1 1-1 0 0,-1-1 1 0 0,0 1-1 0 0,1-1 1 0 0,-1 1-1 0 0,1-1 1 0 0,-1 1 0 0 0,1 0-1 0 0,0-1 1 0 0,0 1-1 0 0,-1 0 1 0 0,1 0-1 0 0,0-1 1 0 0,0 1-1 0 0,0 0 1 0 0,3-2-1 0 0,0 0 136 0 0,0-1 0 0 0,0 1 0 0 0,0 0 0 0 0,1 1 0 0 0,-1-1 0 0 0,9-2 0 0 0,-2-2 277 0 0,-10 6-461 0 0,1 0 1 0 0,-1 0 0 0 0,0 0 0 0 0,0 1 0 0 0,0-1-1 0 0,1 1 1 0 0,-1-1 0 0 0,0 1 0 0 0,1-1 0 0 0,-1 1 0 0 0,0-1-1 0 0,1 1 1 0 0,-1 0 0 0 0,1 0 0 0 0,-1 0 0 0 0,0 0-1 0 0,2 0 1 0 0,85-7 2019 0 0,-82 8-1962 0 0,-1 0 0 0 0,0 1 0 0 0,0-1 1 0 0,0 1-1 0 0,0 0 0 0 0,0 0 0 0 0,0 0 1 0 0,0 1-1 0 0,-1 0 0 0 0,1 0 0 0 0,7 7 1 0 0,48 46 674 0 0,-56-52-708 0 0,-1 1 0 0 0,0-1 0 0 0,0 1-1 0 0,0-1 1 0 0,-1 1 0 0 0,1 0 0 0 0,-1 0-1 0 0,0 0 1 0 0,-1 0 0 0 0,1 1 0 0 0,-1-1 0 0 0,1 9-1 0 0,-1 70-1312 0 0,-2-43-3473 0 0,15-54-5491 0 0,-11 11 9840 0 0,0 0 0 0 0,0 0 0 0 0,0-1 0 0 0,-1 1 0 0 0,1-1 0 0 0,-1 1 0 0 0,0-1 0 0 0,0 0 0 0 0,0 0 0 0 0,3-6 0 0 0,-2 1-32 0 0,-3 7 341 0 0,0-1 1 0 0,1 1-1 0 0,-1 0 1 0 0,0-1-1 0 0,1 1 1 0 0,-1 0-1 0 0,1 0 1 0 0,0-1-1 0 0,-1 1 1 0 0,1 0-1 0 0,0 0 1 0 0,0 0-1 0 0,0 0 1 0 0,0 0-1 0 0,0 0 1 0 0,0 0-1 0 0,0 0 1 0 0,0 0-1 0 0,0 1 1 0 0,0-1-1 0 0,0 0 1 0 0,1 1-1 0 0,1-2 1 0 0,1 0-25 0 0,0 0-1 0 0,-1 0 1 0 0,0-1 0 0 0,1 1 0 0 0,-1-1-1 0 0,0 0 1 0 0,0 0 0 0 0,-1 0 0 0 0,1 0 0 0 0,-1-1-1 0 0,1 1 1 0 0,2-8 0 0 0,-2 7 47 0 0,-1 0 1 0 0,1 0-1 0 0,-1 0 1 0 0,1 1 0 0 0,0-1-1 0 0,1 1 1 0 0,-1-1-1 0 0,1 1 1 0 0,3-3-1 0 0,-5 6 22 0 0,-1-1-1 0 0,1 0 0 0 0,-1 0 1 0 0,0 0-1 0 0,0 0 0 0 0,1 0 1 0 0,-1 0-1 0 0,0 0 1 0 0,0 0-1 0 0,0-1 0 0 0,0 1 1 0 0,0 0-1 0 0,0 0 1 0 0,-1-1-1 0 0,1 1 0 0 0,1-3 1 0 0,-2 3-10 0 0,0 0 0 0 0,1 0 0 0 0,0-1 0 0 0,-1 1 1 0 0,1 0-1 0 0,0 0 0 0 0,-1 0 0 0 0,1 0 0 0 0,0 0 1 0 0,0 0-1 0 0,0 0 0 0 0,0 0 0 0 0,0 1 0 0 0,0-1 1 0 0,0 0-1 0 0,2 0 0 0 0,4-4 167 0 0,0 0 0 0 0,0 0 0 0 0,0-1 0 0 0,-1 0 0 0 0,0 0 0 0 0,9-13 1 0 0,0 2 687 0 0,-6-9 1570 0 0,-8 6 3365 0 0,0 14-4866 0 0,-2-13 2377 0 0,-6 13 2779 0 0,4 7-5816 0 0,1 0 0 0 0,0 1-1 0 0,0-1 1 0 0,-1 1 0 0 0,1 0-1 0 0,0 0 1 0 0,1 0 0 0 0,-1 0-1 0 0,0 0 1 0 0,0 0 0 0 0,1 0 0 0 0,-2 4-1 0 0,-2-1 135 0 0,-6 8-150 0 0,0 0 1 0 0,0 1-1 0 0,1 0 1 0 0,1 1-1 0 0,0 0 1 0 0,1 0-1 0 0,-6 18 1 0 0,8-13-199 0 0,0 0 0 0 0,2 1 0 0 0,0 0 0 0 0,1-1 1 0 0,1 36-1 0 0,2-54-22 0 0,1 0-1 0 0,-1 0 1 0 0,1 1 0 0 0,0-1 0 0 0,0 0 0 0 0,0 0 0 0 0,0 0-1 0 0,0 0 1 0 0,1 0 0 0 0,-1-1 0 0 0,1 1 0 0 0,-1 0-1 0 0,1 0 1 0 0,-1-1 0 0 0,1 1 0 0 0,0-1 0 0 0,0 0 0 0 0,0 1-1 0 0,0-1 1 0 0,0 0 0 0 0,0 0 0 0 0,0 0 0 0 0,0-1-1 0 0,0 1 1 0 0,0 0 0 0 0,1-1 0 0 0,-1 1 0 0 0,3-1 0 0 0,2 2-23 0 0,0-1 0 0 0,0 0 0 0 0,0 0 1 0 0,1 0-1 0 0,-1-1 0 0 0,0 0 0 0 0,11-2 1 0 0,3-17-154 0 0,-17 16 184 0 0,1-1 0 0 0,-1 0 0 0 0,0 0 0 0 0,-1 0 0 0 0,1 0 0 0 0,-1-1 0 0 0,0 1 1 0 0,0-1-1 0 0,0 0 0 0 0,0 0 0 0 0,-1 0 0 0 0,0 0 0 0 0,0 0 0 0 0,0-1 0 0 0,-1 1 0 0 0,2-9 0 0 0,-2 8 3 0 0,3-15 156 0 0,-1-1 0 0 0,-1 1 0 0 0,-1-1 1 0 0,-3-28-1 0 0,2 0 298 0 0,-5 37-136 0 0,8 20 208 0 0,15 47-487 0 0,-16-47-32 0 0,-1-1-1 0 0,1 1 1 0 0,1 0 0 0 0,-1 0-1 0 0,1-1 1 0 0,0 0 0 0 0,0 1-1 0 0,9 10 1 0 0,-4-7-6 0 0,0 1 1 0 0,0 0-1 0 0,-1 0 0 0 0,0 1 1 0 0,-1 0-1 0 0,5 14 0 0 0,-5-13-16 0 0,0 0-1 0 0,1 0 1 0 0,1 0-1 0 0,0-1 1 0 0,0 0-1 0 0,17 17 1 0 0,-6 1 47 0 0,-9-19 47 0 0,-9-10-79 0 0,0 1 1 0 0,0-1 0 0 0,1 1-1 0 0,-1-1 1 0 0,0 0-1 0 0,1 1 1 0 0,-1-1 0 0 0,0 0-1 0 0,1 0 1 0 0,0 0-1 0 0,-1 0 1 0 0,1 0 0 0 0,-1 0-1 0 0,1-1 1 0 0,2 1-1 0 0,2 2-45 0 0,-6-3 51 0 0,0 1-1 0 0,1-1 1 0 0,-1 0 0 0 0,0 1 0 0 0,1-1-1 0 0,-1 0 1 0 0,0 1 0 0 0,1-1 0 0 0,-1 0-1 0 0,1 1 1 0 0,-1-1 0 0 0,1 0-1 0 0,-1 0 1 0 0,0 0 0 0 0,1 1 0 0 0,-1-1-1 0 0,1 0 1 0 0,-1 0 0 0 0,1 0 0 0 0,-1 0-1 0 0,1 0 1 0 0,-1 0 0 0 0,1 0-1 0 0,-1 0 1 0 0,1 0 0 0 0,-1 0 0 0 0,1 0-1 0 0,-1 0 1 0 0,1 0 0 0 0,-1-1 0 0 0,1 1-1 0 0,-1 0 1 0 0,1 0 0 0 0,-1 0-1 0 0,0-1 1 0 0,1 1 0 0 0,-1 0 0 0 0,1 0-1 0 0,-1-1 1 0 0,0 1 0 0 0,1 0 0 0 0,-1-1-1 0 0,0 1 1 0 0,1-1 0 0 0,-1 1 0 0 0,0 0-1 0 0,0-1 1 0 0,1 1 0 0 0,-1-2-1 0 0,6-10 130 0 0,-5 12-130 0 0,-1-1 0 0 0,1 0 1 0 0,0 1-1 0 0,-1-1 0 0 0,1 0 1 0 0,-1 0-1 0 0,1 0 0 0 0,-1 0 0 0 0,1 1 1 0 0,-1-1-1 0 0,0 0 0 0 0,1 0 1 0 0,-1 0-1 0 0,0 0 0 0 0,0 0 1 0 0,0 0-1 0 0,1 0 0 0 0,-1 0 0 0 0,0-1 1 0 0,0-177 599 0 0,0 177-605 0 0,0 1-1 0 0,0-1 1 0 0,1 0-1 0 0,-1 1 0 0 0,1-1 1 0 0,-1 0-1 0 0,1 1 0 0 0,0-1 1 0 0,0 0-1 0 0,0 1 1 0 0,0-1-1 0 0,0 1 0 0 0,0-1 1 0 0,0 1-1 0 0,0 0 1 0 0,2-2-1 0 0,-2 2 0 0 0,0 0 0 0 0,0 0 0 0 0,0 0 0 0 0,0 0 0 0 0,0-1 1 0 0,0 1-1 0 0,0 0 0 0 0,0-1 0 0 0,-1 1 0 0 0,1 0 0 0 0,-1-1 0 0 0,1 1 0 0 0,-1-1 0 0 0,1 1 0 0 0,-1-3 0 0 0,1 2-21 0 0,0 1 0 0 0,0 0 0 0 0,-1-1-1 0 0,1 1 1 0 0,0 0 0 0 0,0 0 0 0 0,0 0-1 0 0,1 0 1 0 0,-1 0 0 0 0,0 0 0 0 0,0 0-1 0 0,0 0 1 0 0,1 0 0 0 0,-1 0-1 0 0,1 1 1 0 0,-1-1 0 0 0,0 0 0 0 0,1 1-1 0 0,1-1 1 0 0,34-12-1476 0 0,-35 13 1270 0 0,46-10-5670 0 0,-42 9 4552 0 0,-1-1 0 0 0,1 1 0 0 0,0 1 0 0 0,-1-1 0 0 0,1 1 0 0 0,0 0 0 0 0,-1 0-1 0 0,1 0 1 0 0,6 2 0 0 0,10 0-3523 0 0,-13-2 1893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3464 0 0,'0'0'13074'0'0,"0"12"-5183"0"0,0 16-5259 0 0,-14 106-831 0 0,14-127-1950 0 0,-1-1 1 0 0,0 1-1 0 0,0 0 0 0 0,-1-1 1 0 0,-4 11-1 0 0,4-11-435 0 0,0 0 0 0 0,0 1-1 0 0,0 0 1 0 0,1-1 0 0 0,-1 12 0 0 0,2-14-508 0 0,1 1 1 0 0,-1 0-1 0 0,-1 0 1 0 0,1 0-1 0 0,-1-1 1 0 0,0 1-1 0 0,0 0 1 0 0,0-1-1 0 0,-1 1 1 0 0,1-1-1 0 0,-1 1 1 0 0,0-1-1 0 0,-3 5 1 0 0,2 7-3437 0 0,-5-6 920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0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3600 0 0,'1'-4'8251'0'0,"7"-16"-5197"0"0,4 9-1909 0 0,10-4 218 0 0,50-29 2042 0 0,-55 37-3036 0 0,0 1 0 0 0,1 1-1 0 0,-1 1 1 0 0,1 0 0 0 0,1 1 0 0 0,-1 1-1 0 0,0 1 1 0 0,0 1 0 0 0,1 0 0 0 0,-1 1-1 0 0,21 4 1 0 0,-30-2-193 0 0,1 0-1 0 0,-1 1 0 0 0,-1 0 1 0 0,1 0-1 0 0,0 1 1 0 0,12 9-1 0 0,-4-3 85 0 0,-8-3-83 0 0,0-1 0 0 0,0 2 0 0 0,-1-1 0 0 0,0 1 0 0 0,-1 0 0 0 0,0 1 0 0 0,0 0 0 0 0,-1 0 0 0 0,0 0 0 0 0,-1 1-1 0 0,0-1 1 0 0,3 14 0 0 0,15 25 327 0 0,-19-40-450 0 0,0 1 0 0 0,-1-1 0 0 0,0 1 0 0 0,-1 0 0 0 0,0 0 0 0 0,0 1 0 0 0,-1-1 0 0 0,0 20 1 0 0,4 39 85 0 0,3-36-100 0 0,-4-18-32 0 0,-1 1 0 0 0,0 0 0 0 0,0 16 0 0 0,6 111-490 0 0,-9 2-2638 0 0,0-47-4218 0 0,0-95 6893 0 0,-1-1 0 0 0,0 1 0 0 0,1-1-1 0 0,-1 0 1 0 0,0 1 0 0 0,-1-1 0 0 0,1 0 0 0 0,0 0 0 0 0,-1 1 0 0 0,1-1-1 0 0,-1 0 1 0 0,0-1 0 0 0,1 1 0 0 0,-1 0 0 0 0,0 0 0 0 0,0-1 0 0 0,0 1-1 0 0,0-1 1 0 0,-1 1 0 0 0,1-1 0 0 0,0 0 0 0 0,-1 0 0 0 0,1 0 0 0 0,0 0-1 0 0,-1-1 1 0 0,1 1 0 0 0,-1-1 0 0 0,0 1 0 0 0,1-1 0 0 0,-4 0 0 0 0,-11 0-3658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6200 0 0,'0'0'8846'0'0,"9"-20"-5959"0"0,2 13-2212 0 0,1 0 1 0 0,-1 1-1 0 0,2 1 1 0 0,12-5-1 0 0,21-9 788 0 0,-3-5-502 0 0,-26 3-641 0 0,7 11-79 0 0,-6-9-82 0 0,70-32 137 0 0,-76 42-266 0 0,-7 6-23 0 0,0-1-1 0 0,0 1 1 0 0,0 0-1 0 0,0 0 1 0 0,0 1-1 0 0,11-4 1 0 0,-8 3-13 0 0,0-1 0 0 0,0 1 0 0 0,0-2 0 0 0,-1 1 0 0 0,8-6-1 0 0,-8 5-23 0 0,1 0 0 0 0,0 1 0 0 0,-1 0-1 0 0,16-6 1 0 0,-18 8-21 0 0,-1 0 0 0 0,1 0 0 0 0,-1 0 0 0 0,0 0 0 0 0,0-1 0 0 0,0 0 0 0 0,6-5 1 0 0,-7 5-58 0 0,0 1 1 0 0,0-1 0 0 0,0 1 0 0 0,0 0 0 0 0,1 0 0 0 0,-1 0 0 0 0,1 0 0 0 0,-1 1 0 0 0,1-1 0 0 0,7-1 0 0 0,-5 1-217 0 0,0 1 0 0 0,-1-1 0 0 0,1-1 0 0 0,0 1 0 0 0,-1-1 0 0 0,0 0 0 0 0,0 0 0 0 0,0-1 0 0 0,0 0 0 0 0,7-6 0 0 0,32-22-6524 0 0,-44 32 6644 0 0,1 0 1 0 0,0-1-1 0 0,0 1 0 0 0,-1 0 1 0 0,1-1-1 0 0,0 1 0 0 0,0-1 1 0 0,-1 1-1 0 0,1-1 0 0 0,0 1 1 0 0,-1-1-1 0 0,1 1 0 0 0,-1-1 1 0 0,1 0-1 0 0,-1 1 0 0 0,1-1 1 0 0,-1 0-1 0 0,1 1 0 0 0,-1-1 1 0 0,1 0-1 0 0,-1 0 0 0 0,0 0 1 0 0,0 1-1 0 0,1-1 0 0 0,-1 0 1 0 0,0 0-1 0 0,0 0 0 0 0,0-1 1 0 0,-1 2 72 0 0,1-1 0 0 0,-1 0 0 0 0,0 0 0 0 0,0 1 0 0 0,0-1 0 0 0,1 0 0 0 0,-1 1 0 0 0,0-1 0 0 0,0 1 0 0 0,0-1 0 0 0,0 1 0 0 0,0 0 0 0 0,0-1 0 0 0,0 1 0 0 0,0 0 0 0 0,0-1 1 0 0,0 1-1 0 0,-1 0 0 0 0,1 0 0 0 0,0 0 0 0 0,0 0 0 0 0,0 0 0 0 0,-1 1 0 0 0,-4-1 38 0 0,4-1 81 0 0,0 1 0 0 0,1 0-1 0 0,-1 0 1 0 0,0 0-1 0 0,0 0 1 0 0,1 0 0 0 0,-1 0-1 0 0,0 0 1 0 0,1 1-1 0 0,-1-1 1 0 0,0 0-1 0 0,1 1 1 0 0,-1 0 0 0 0,1-1-1 0 0,-1 1 1 0 0,1 0-1 0 0,-3 1 1 0 0,-28 18 2085 0 0,1-2 5831 0 0,28-17-7156 0 0,1 1-1 0 0,-1 0 1 0 0,0-1-1 0 0,1 1 1 0 0,-1 0-1 0 0,1 1 1 0 0,0-1 0 0 0,-1 0-1 0 0,1 1 1 0 0,0-1-1 0 0,0 1 1 0 0,1-1-1 0 0,-4 7 1 0 0,-17 44 3558 0 0,12-27-3011 0 0,8-18-1203 0 0,1 0 0 0 0,-1 1 0 0 0,2-1 0 0 0,-1 1 1 0 0,1 0-1 0 0,0-1 0 0 0,3 13 0 0 0,-1 14 129 0 0,-2-29-221 0 0,0 1 1 0 0,0-1-1 0 0,1 1 0 0 0,0-1 1 0 0,1 0-1 0 0,-1 0 1 0 0,1 1-1 0 0,0-1 0 0 0,6 11 1 0 0,-4-8-37 0 0,-1 0 0 0 0,0 1 1 0 0,0-1-1 0 0,-1 1 0 0 0,-1 0 1 0 0,0 0-1 0 0,0 16 0 0 0,8 64-1606 0 0,-9-88 1517 0 0,1 0 0 0 0,-1 0 0 0 0,0 0 0 0 0,1 0 0 0 0,-1 0 0 0 0,1 0 0 0 0,-1 0 0 0 0,1 0 1 0 0,0 0-1 0 0,0 0 0 0 0,0 0 0 0 0,0-1 0 0 0,2 4 0 0 0,-1-4-90 0 0,-1 1 1 0 0,0 0-1 0 0,0 0 1 0 0,0-1-1 0 0,0 1 0 0 0,0 0 1 0 0,0 0-1 0 0,-1 0 1 0 0,1 0-1 0 0,0 1 0 0 0,-1-1 1 0 0,0 0-1 0 0,1 4 1 0 0,-1-4-175 0 0,0 0 1 0 0,0 0 0 0 0,0 1 0 0 0,1-1-1 0 0,-1 0 1 0 0,1 0 0 0 0,0 0 0 0 0,-1 1 0 0 0,1-1-1 0 0,0 0 1 0 0,0 0 0 0 0,0 0 0 0 0,1 0-1 0 0,-1-1 1 0 0,0 1 0 0 0,1 0 0 0 0,-1 0-1 0 0,1-1 1 0 0,0 1 0 0 0,-1-1 0 0 0,1 1 0 0 0,0-1-1 0 0,0 0 1 0 0,0 0 0 0 0,0 0 0 0 0,0 0-1 0 0,0 0 1 0 0,0 0 0 0 0,0-1 0 0 0,1 1 0 0 0,-1 0-1 0 0,3-1 1 0 0,0 1-565 0 0,1 0-1 0 0,0-1 1 0 0,-1 1 0 0 0,1-2 0 0 0,0 1-1 0 0,9-2 1 0 0,15-7-420 0 0,-18 1-970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32 1880 0 0,'0'-1'393'0'0,"0"-1"0"0"0,1 1 0 0 0,-1 0 0 0 0,0 0 0 0 0,0-1 0 0 0,-1 1-1 0 0,1 0 1 0 0,0 0 0 0 0,0-1 0 0 0,0 1 0 0 0,-1 0 0 0 0,1 0 0 0 0,-1 0 0 0 0,1 0 0 0 0,-1 0 0 0 0,1-1 0 0 0,-1 1 0 0 0,0 0 0 0 0,0 0 0 0 0,1 0-1 0 0,-1 1 1 0 0,0-1 0 0 0,-2-1 0 0 0,-26-1 6846 0 0,11 4-7122 0 0,15-1 44 0 0,-1 1 0 0 0,1-1 0 0 0,0 1 0 0 0,0 0 0 0 0,0 0 0 0 0,0 1 0 0 0,0-1 0 0 0,0 1 0 0 0,0-1 1 0 0,0 1-1 0 0,0 0 0 0 0,1 0 0 0 0,-1 0 0 0 0,1 0 0 0 0,-1 1 0 0 0,1-1 0 0 0,0 1 0 0 0,0-1 0 0 0,0 1 0 0 0,0 0 0 0 0,0 0 0 0 0,1 0 0 0 0,0 0 0 0 0,-1 0 0 0 0,-1 6 0 0 0,1-4-60 0 0,0-1 0 0 0,0 1 0 0 0,-1-1 0 0 0,1 0 0 0 0,-1 1 0 0 0,-1-1 0 0 0,1 0 0 0 0,-5 4 0 0 0,6-7-66 0 0,0 1-1 0 0,1-1 1 0 0,-1 1 0 0 0,0 0 0 0 0,1 0-1 0 0,-1 0 1 0 0,1 0 0 0 0,0 0 0 0 0,0 0-1 0 0,-2 4 1 0 0,-13 17 291 0 0,13-20-301 0 0,1 1 1 0 0,0-1-1 0 0,0 0 1 0 0,0 1-1 0 0,0 0 1 0 0,0-1-1 0 0,1 1 1 0 0,0 0-1 0 0,0 0 1 0 0,0 0-1 0 0,0 0 1 0 0,0-1-1 0 0,1 1 1 0 0,0 8-1 0 0,-8 29 20 0 0,7-38-42 0 0,-1 0 0 0 0,1-1 0 0 0,1 1 1 0 0,-1 0-1 0 0,0 0 0 0 0,1-1 1 0 0,-1 1-1 0 0,1 0 0 0 0,0 0 1 0 0,0 0-1 0 0,0 0 0 0 0,0 0 1 0 0,0 0-1 0 0,1 0 0 0 0,0-1 0 0 0,-1 1 1 0 0,1 0-1 0 0,0 0 0 0 0,0-1 1 0 0,0 1-1 0 0,1 0 0 0 0,-1-1 1 0 0,1 1-1 0 0,-1-1 0 0 0,1 0 1 0 0,0 0-1 0 0,0 1 0 0 0,0-1 0 0 0,0 0 1 0 0,0-1-1 0 0,0 1 0 0 0,1 0 1 0 0,-1 0-1 0 0,5 1 0 0 0,0 1-18 0 0,1 0 1 0 0,0 0-1 0 0,1-1 0 0 0,-1 0 0 0 0,0 0 0 0 0,1-1 0 0 0,0-1 0 0 0,-1 1 0 0 0,16 0 0 0 0,-11-2 51 0 0,-8 1-54 0 0,-1-1 0 0 0,0 0 0 0 0,0 0 0 0 0,1 0 0 0 0,-1 0 1 0 0,0 0-1 0 0,1-1 0 0 0,-1 0 0 0 0,0 0 0 0 0,0 0 0 0 0,0-1 0 0 0,0 1 1 0 0,0-1-1 0 0,0 0 0 0 0,0 0 0 0 0,0 0 0 0 0,-1 0 0 0 0,1-1 0 0 0,-1 0 1 0 0,0 1-1 0 0,6-7 0 0 0,-4 3 31 0 0,1 0 1 0 0,-1 0-1 0 0,0-1 0 0 0,-1 0 1 0 0,0 0-1 0 0,0 0 0 0 0,0 0 1 0 0,-1 0-1 0 0,0-1 0 0 0,4-14 1 0 0,-4 1 182 0 0,0-1 1 0 0,-2 1 0 0 0,-1-23-1 0 0,-18-5 594 0 0,18 49-751 0 0,-1 0 0 0 0,1-1 1 0 0,-1 1-1 0 0,1 0 1 0 0,-1 0-1 0 0,1 0 1 0 0,-1-1-1 0 0,1 1 1 0 0,-1 0-1 0 0,1 0 0 0 0,-1 0 1 0 0,1 0-1 0 0,-1 0 1 0 0,1 0-1 0 0,-1 0 1 0 0,1 0-1 0 0,-1 0 1 0 0,1 1-1 0 0,-1-1 0 0 0,1 0 1 0 0,-1 0-1 0 0,1 0 1 0 0,-1 0-1 0 0,1 1 1 0 0,-1-1-1 0 0,1 0 1 0 0,-1 1-1 0 0,1-1 0 0 0,0 0 1 0 0,-1 1-1 0 0,1-1 1 0 0,0 0-1 0 0,-1 1 1 0 0,1-1-1 0 0,-1 2 0 0 0,-1 9-60 0 0,1 0-1 0 0,0 1 1 0 0,0 0-1 0 0,1-1 0 0 0,1 1 1 0 0,3 21-1 0 0,0 7-453 0 0,-4-37 315 0 0,1-1-1 0 0,-1 1 1 0 0,1-1 0 0 0,0 1 0 0 0,-1-1-1 0 0,1 0 1 0 0,0 1 0 0 0,1-1 0 0 0,-1 0-1 0 0,0 0 1 0 0,1 0 0 0 0,-1 0 0 0 0,1 0 0 0 0,0 0-1 0 0,-1 0 1 0 0,1 0 0 0 0,0 0 0 0 0,0-1-1 0 0,4 3 1 0 0,42 19-5935 0 0,-44-22 5640 0 0,0 0 0 0 0,0-1-1 0 0,1 0 1 0 0,-1 1 0 0 0,0-1 0 0 0,1-1-1 0 0,-1 1 1 0 0,0 0 0 0 0,1-1-1 0 0,-1 0 1 0 0,0 0 0 0 0,0-1 0 0 0,0 1-1 0 0,0-1 1 0 0,0 0 0 0 0,0 0 0 0 0,5-3-1 0 0,-1-1-172 0 0,0 1 0 0 0,-1-1 1 0 0,0 0-1 0 0,0 0 0 0 0,-1-1 0 0 0,9-11 0 0 0,7-7-383 0 0,-4 3 237 0 0,-9 11-1629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79 2760 0 0,'1'-4'559'0'0,"-1"-1"1"0"0,0 0-1 0 0,0 0 0 0 0,0 0 0 0 0,-1 1 1 0 0,1-1-1 0 0,-1 0 0 0 0,0 1 1 0 0,-1-1-1 0 0,1 1 0 0 0,-3-6 1 0 0,1 8-133 0 0,1 0 0 0 0,-1 0 0 0 0,1 1-1 0 0,-1-1 1 0 0,1 1 0 0 0,-1 0 0 0 0,0-1 0 0 0,0 1 0 0 0,1 1 0 0 0,-1-1 0 0 0,0 0 0 0 0,0 1 0 0 0,0-1 0 0 0,0 1 0 0 0,0 0 0 0 0,0 0 0 0 0,0 0 0 0 0,-5 1-1 0 0,4-1-233 0 0,-1 1 0 0 0,1 0 0 0 0,0 0 0 0 0,0 0 0 0 0,-1 0 0 0 0,1 0 0 0 0,0 1 0 0 0,0 0 0 0 0,0 0-1 0 0,1 0 1 0 0,-1 0 0 0 0,0 1 0 0 0,1-1 0 0 0,-1 1 0 0 0,1 0 0 0 0,0 0 0 0 0,0 0 0 0 0,0 1 0 0 0,1-1-1 0 0,-1 1 1 0 0,1-1 0 0 0,-1 1 0 0 0,1 0 0 0 0,0 0 0 0 0,1 0 0 0 0,-1 0 0 0 0,1 0 0 0 0,0 0-1 0 0,0 1 1 0 0,-1 6 0 0 0,-2 29 335 0 0,2-35-480 0 0,1 0-1 0 0,0 0 1 0 0,1 1 0 0 0,-1-1-1 0 0,1 0 1 0 0,0 1-1 0 0,1-1 1 0 0,-1 0 0 0 0,1 1-1 0 0,0-1 1 0 0,1 0-1 0 0,2 9 1 0 0,-1-6 0 0 0,0 0 0 0 0,1-1 0 0 0,-1 1 0 0 0,2-1 0 0 0,-1 0 0 0 0,1 0 0 0 0,0 0 0 0 0,0 0 0 0 0,8 6 0 0 0,-5-6 37 0 0,1-1 0 0 0,-1 2 0 0 0,-1-1-1 0 0,0 1 1 0 0,11 15 0 0 0,-8 3 143 0 0,5-7-11 0 0,-11-15-139 0 0,0 1-1 0 0,0 1 1 0 0,0-1-1 0 0,-1 1 1 0 0,1-1 0 0 0,2 9-1 0 0,22 27 384 0 0,-24-37-401 0 0,0 0 0 0 0,-1 1 1 0 0,0-1-1 0 0,0 1 0 0 0,0-1 0 0 0,0 1 0 0 0,-1 0 0 0 0,1 0 0 0 0,-1 0 1 0 0,-1 0-1 0 0,3 7 0 0 0,-4-8-27 0 0,0-1 1 0 0,1 0 0 0 0,-1 1-1 0 0,1-1 1 0 0,0 0-1 0 0,0 0 1 0 0,0 0 0 0 0,0 1-1 0 0,1-1 1 0 0,-1-1 0 0 0,1 1-1 0 0,3 4 1 0 0,-3-4-12 0 0,-1-1 0 0 0,1 1 1 0 0,0 0-1 0 0,-1 0 0 0 0,0-1 0 0 0,1 1 1 0 0,-1 0-1 0 0,-1 0 0 0 0,1 0 1 0 0,0 1-1 0 0,-1-1 0 0 0,1 4 0 0 0,-1 121 684 0 0,-1-127-715 0 0,-1-1 1 0 0,0 1 0 0 0,1 0-1 0 0,-1-1 1 0 0,1 1-1 0 0,-1-1 1 0 0,0 0 0 0 0,1 1-1 0 0,-1-1 1 0 0,0 0-1 0 0,0 0 1 0 0,1 0 0 0 0,-1 0-1 0 0,0-1 1 0 0,-1 1-1 0 0,0 0-8 0 0,-9 0-170 0 0,8 0 46 0 0,1 1 0 0 0,-1-1 0 0 0,1 0-1 0 0,-1 0 1 0 0,0 0 0 0 0,1-1 0 0 0,-1 1 0 0 0,1-1 0 0 0,-1 0-1 0 0,1 0 1 0 0,0 0 0 0 0,-1 0 0 0 0,1-1 0 0 0,0 1 0 0 0,-5-4 0 0 0,-20-14-1867 0 0,24 17 1607 0 0,0 0-1 0 0,0 0 1 0 0,0-1-1 0 0,0 1 1 0 0,1-1-1 0 0,-1 0 0 0 0,1 0 1 0 0,-4-5-1 0 0,2 2-87 0 0,3 3-60 0 0,-1 0 0 0 0,1 0 0 0 0,-1 0 0 0 0,1-1 0 0 0,0 0 0 0 0,1 1 0 0 0,-1-1 0 0 0,0 0 0 0 0,1 0 0 0 0,0 1 0 0 0,0-1 0 0 0,-1-6 0 0 0,2-62-7813 0 0,0 60 4763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5464 0 0,'3'1'14602'0'0,"8"5"-11803"0"0,30 31 2690 0 0,18 17-3931 0 0,-57-53-1526 0 0,0 1-1 0 0,-1-1 0 0 0,1 1 0 0 0,0 0 0 0 0,-1 0 0 0 0,0 0 0 0 0,1 0 1 0 0,-1 0-1 0 0,0 0 0 0 0,0 0 0 0 0,1 4 0 0 0,0-3 22 0 0,-1 0 0 0 0,0 0-1 0 0,1 0 1 0 0,-1 0 0 0 0,1 0-1 0 0,0 0 1 0 0,0-1 0 0 0,4 5-1 0 0,1 2 109 0 0,0-1-1 0 0,0 1 0 0 0,-1 1 0 0 0,9 16 1 0 0,9 12 189 0 0,-20-34-308 0 0,-1 1 0 0 0,0-1 0 0 0,0 1 0 0 0,0 0-1 0 0,-1 0 1 0 0,0 0 0 0 0,3 8 0 0 0,1 10 82 0 0,-4-15-82 0 0,0-1 0 0 0,0 1 0 0 0,0 0 0 0 0,1-1 0 0 0,0 0-1 0 0,9 14 1 0 0,0-7 4 0 0,-10-12-42 0 0,1 0-1 0 0,-1 1 1 0 0,0 0 0 0 0,0-1 0 0 0,0 1 0 0 0,-1 0 0 0 0,1 0-1 0 0,0 0 1 0 0,-1 0 0 0 0,0 0 0 0 0,0 0 0 0 0,0 0-1 0 0,0 0 1 0 0,0 6 0 0 0,1 1-4 0 0,1 0 0 0 0,0 0 0 0 0,0 0 0 0 0,9 18 0 0 0,-7-19 0 0 0,-1 0 0 0 0,-1 0 0 0 0,0 1 0 0 0,4 18 0 0 0,0 10 0 0 0,18 53 0 0 0,-17-65 0 0 0,-1 0 0 0 0,-1 0 0 0 0,-1 1 0 0 0,3 42 0 0 0,10 86 0 0 0,-13-68 0 0 0,-2-59 0 0 0,-1 0 0 0 0,-1-1 0 0 0,-5 40 0 0 0,-2-25-143 0 0,-14 44 1 0 0,16-71-119 0 0,3-10 103 0 0,0-1 1 0 0,-1 0 0 0 0,1 1-1 0 0,-1-1 1 0 0,0 0 0 0 0,0 0-1 0 0,0 0 1 0 0,0 0-1 0 0,-1 0 1 0 0,-5 5 0 0 0,-21 30-3305 0 0,-1 1-4784 0 0,28-38 7349 0 0,-1 0 1 0 0,1 0-1 0 0,-1 0 1 0 0,0 0-1 0 0,0 0 1 0 0,0 0-1 0 0,0-1 1 0 0,0 1 0 0 0,0-1-1 0 0,0 0 1 0 0,0 0-1 0 0,-7 1 1 0 0,1-2-4376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22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1365 10136 0 0,'-4'-2'158'0'0,"0"0"1"0"0,1 0 0 0 0,-1 0-1 0 0,1 0 1 0 0,0-1-1 0 0,0 0 1 0 0,0 1 0 0 0,0-1-1 0 0,0 0 1 0 0,0-1-1 0 0,1 1 1 0 0,-1 0 0 0 0,1-1-1 0 0,0 1 1 0 0,0-1-1 0 0,1 0 1 0 0,-1 1 0 0 0,1-1-1 0 0,-1 0 1 0 0,0-8 0 0 0,1 6-129 0 0,0-1 0 0 0,0 1 0 0 0,0-1 1 0 0,1 1-1 0 0,0 0 0 0 0,1-1 0 0 0,0 1 1 0 0,0 0-1 0 0,0 0 0 0 0,0-1 0 0 0,1 1 1 0 0,0 0-1 0 0,5-10 0 0 0,48-72 301 0 0,-49 80-287 0 0,0 1 0 0 0,1-1 0 0 0,0 1 1 0 0,0 0-1 0 0,0 1 0 0 0,1-1 0 0 0,14-8 0 0 0,-11 8 32 0 0,0 0 0 0 0,0 0 1 0 0,17-18-1 0 0,-23 20-52 0 0,-1 1 0 0 0,1-1 0 0 0,0 1 1 0 0,0 0-1 0 0,0 1 0 0 0,0-1 0 0 0,1 1 1 0 0,-1 0-1 0 0,1 0 0 0 0,0 1 0 0 0,0-1 1 0 0,0 2-1 0 0,8-3 0 0 0,29-1 132 0 0,-26 2-74 0 0,0 1-1 0 0,28 1 0 0 0,-40 1-63 0 0,0 0-1 0 0,-1 1 0 0 0,1 0 0 0 0,0 0 1 0 0,-1 0-1 0 0,1 0 0 0 0,-1 1 0 0 0,1 0 0 0 0,-1 0 1 0 0,0 0-1 0 0,1 0 0 0 0,-1 1 0 0 0,0 0 1 0 0,3 3-1 0 0,0 0 12 0 0,-2-2-7 0 0,0 0 1 0 0,0 1-1 0 0,-1-1 0 0 0,0 1 1 0 0,1 0-1 0 0,-2 0 1 0 0,1 1-1 0 0,-1-1 0 0 0,1 1 1 0 0,-1 0-1 0 0,-1 0 1 0 0,1 0-1 0 0,1 6 1 0 0,2 9 78 0 0,0-1 0 0 0,-1 1 0 0 0,-1 0 1 0 0,2 41-1 0 0,-6-50-14 0 0,1 0-1 0 0,-2 0 1 0 0,0 0-1 0 0,0 1 1 0 0,-1-1-1 0 0,0 0 1 0 0,-1-1-1 0 0,-1 1 1 0 0,0 0 0 0 0,-9 19-1 0 0,-9 0 63 0 0,-1-1-1 0 0,-1-2 1 0 0,-2 0-1 0 0,-47 39 1 0 0,46-42-82 0 0,0-2 0 0 0,-2-1 0 0 0,-1-2 1 0 0,-54 30-1 0 0,-8-12 101 0 0,-169 47 0 0 0,240-81-146 0 0,1-1 0 0 0,-1-1 0 0 0,0-1 1 0 0,0-1-1 0 0,-1-1 0 0 0,1 0 0 0 0,1-2 1 0 0,-29-6-1 0 0,39 4-13 0 0,0 0 1 0 0,0 0 0 0 0,0-1-1 0 0,1 0 1 0 0,0-1 0 0 0,0 0-1 0 0,1 0 1 0 0,0-1 0 0 0,0 0-1 0 0,0-1 1 0 0,-8-13 0 0 0,13 18-14 0 0,0 0 0 0 0,0 0 0 0 0,0 0 0 0 0,0-1 0 0 0,1 1 0 0 0,0-1 0 0 0,0 0-1 0 0,0 0 1 0 0,-1-9 0 0 0,2 11 2 0 0,1 0-1 0 0,0 0 1 0 0,1 0-1 0 0,-1 0 1 0 0,0 0-1 0 0,1 0 1 0 0,0 0-1 0 0,-1 1 1 0 0,1-1-1 0 0,0 0 1 0 0,1 0-1 0 0,-1 1 1 0 0,0-1-1 0 0,1 1 1 0 0,-1-1-1 0 0,1 1 1 0 0,0 0-1 0 0,4-4 1 0 0,24-18 42 0 0,53-32 0 0 0,-78 54-40 0 0,0-1 1 0 0,1 1-1 0 0,-1 0 1 0 0,1 0-1 0 0,-1 1 1 0 0,1 0 0 0 0,0 0-1 0 0,-1 0 1 0 0,9 0-1 0 0,11-1 5 0 0,0-4 10 0 0,1 2 0 0 0,-1 1 0 0 0,1 1 0 0 0,-1 1-1 0 0,1 2 1 0 0,-1 0 0 0 0,1 2 0 0 0,26 5 0 0 0,-30 0 18 0 0,0 0 1 0 0,34 20 0 0 0,-30-15-11 0 0,-23-12-18 0 0,0 1 1 0 0,0 0-1 0 0,0-1 1 0 0,-1 1-1 0 0,1 0 1 0 0,-1 0-1 0 0,1 1 1 0 0,-1-1-1 0 0,0 0 1 0 0,4 6 0 0 0,14 13 53 0 0,-15-17-39 0 0,0 0 1 0 0,0 1 0 0 0,-1-1-1 0 0,0 1 1 0 0,0 0 0 0 0,0 0-1 0 0,-1 0 1 0 0,1 1-1 0 0,-1 0 1 0 0,-1-1 0 0 0,4 11-1 0 0,-4-13 3 0 0,-1 0-1 0 0,0 0 0 0 0,-1 1 1 0 0,1-1-1 0 0,-1 0 0 0 0,1 1 1 0 0,-1-1-1 0 0,0 1 0 0 0,0-1 1 0 0,-1 1-1 0 0,1-1 0 0 0,-1 0 1 0 0,1 1-1 0 0,-1-1 0 0 0,0 0 1 0 0,0 0-1 0 0,-1 1 0 0 0,1-1 1 0 0,-1 0-1 0 0,1 0 0 0 0,-1 0 1 0 0,-3 3-1 0 0,-53 54 230 0 0,50-52-227 0 0,0-1 0 0 0,0 0 0 0 0,-1 0-1 0 0,1-1 1 0 0,-2-1 0 0 0,-17 10 0 0 0,-71 27 68 0 0,88-38-81 0 0,-139 41 124 0 0,136-40-122 0 0,-1-1 0 0 0,0 0 0 0 0,1-1 0 0 0,-2 0 1 0 0,1-1-1 0 0,0-1 0 0 0,0 0 0 0 0,-1-1 0 0 0,1-1 1 0 0,0 0-1 0 0,-1-1 0 0 0,1 0 0 0 0,0-1 0 0 0,0-1 1 0 0,1 0-1 0 0,-18-9 0 0 0,24 10-11 0 0,1 0 1 0 0,0 0-1 0 0,0-1 0 0 0,0 0 1 0 0,0-1-1 0 0,1 1 1 0 0,0-1-1 0 0,0 0 0 0 0,0 0 1 0 0,1-1-1 0 0,-1 1 0 0 0,1-1 1 0 0,0 0-1 0 0,1 0 1 0 0,0-1-1 0 0,0 1 0 0 0,0-1 1 0 0,-2-7-1 0 0,-2-7-10 0 0,1 0 1 0 0,-6-42-1 0 0,11 55 4 0 0,1 1 1 0 0,-1 0-1 0 0,1 0 1 0 0,0 0-1 0 0,1-1 1 0 0,0 1-1 0 0,0 0 0 0 0,1 0 1 0 0,-1 0-1 0 0,2 0 1 0 0,-1 0-1 0 0,1 0 1 0 0,4-7-1 0 0,14-19-11 0 0,2 1 0 0 0,1 0 0 0 0,2 2 0 0 0,0 1 0 0 0,53-44 0 0 0,-68 63 14 0 0,0 1 0 0 0,1 0 0 0 0,0 0 0 0 0,1 1 0 0 0,0 1 0 0 0,0 0 0 0 0,1 1 0 0 0,21-7 0 0 0,-16 7-1 0 0,-8 2 1 0 0,0 0 1 0 0,0 1-1 0 0,1 1 0 0 0,-1 0 0 0 0,1 0 0 0 0,17 1 0 0 0,-19 1-3 0 0,-7-1 6 0 0,0 0 0 0 0,0 1 0 0 0,0 0 0 0 0,0 0 0 0 0,0 0 0 0 0,0 0 0 0 0,0 0-1 0 0,0 1 1 0 0,0-1 0 0 0,0 1 0 0 0,0 0 0 0 0,0 0 0 0 0,0 0 0 0 0,0 0 0 0 0,0 1 0 0 0,-1-1 0 0 0,1 1 0 0 0,0-1 0 0 0,-1 1 0 0 0,1 0 0 0 0,-1 0 0 0 0,0 0 0 0 0,0 1 0 0 0,0-1 0 0 0,0 0 0 0 0,0 1-1 0 0,0-1 1 0 0,-1 1 0 0 0,3 4 0 0 0,8 20 52 0 0,-6-16-31 0 0,0 1 0 0 0,-1-1-1 0 0,-1 1 1 0 0,0 0 0 0 0,-1 0 0 0 0,0 0 0 0 0,-1 1 0 0 0,0-1 0 0 0,0 16 0 0 0,-1-2 55 0 0,0-16-39 0 0,0 0 1 0 0,-1 1-1 0 0,0-1 1 0 0,0 0 0 0 0,-1 0-1 0 0,-1 0 1 0 0,1 0 0 0 0,-2 0-1 0 0,-4 14 1 0 0,-31 38 264 0 0,36-59-289 0 0,0 0-1 0 0,0 0 0 0 0,0 0 0 0 0,0 0 0 0 0,-1-1 1 0 0,1 1-1 0 0,-1-1 0 0 0,1 0 0 0 0,-1 1 0 0 0,0-1 0 0 0,0 0 1 0 0,0-1-1 0 0,0 1 0 0 0,-1-1 0 0 0,1 1 0 0 0,0-1 1 0 0,-1 0-1 0 0,1 0 0 0 0,-6 1 0 0 0,-24 8 62 0 0,24-7-51 0 0,1-1-1 0 0,0 0 0 0 0,-1 0 0 0 0,0 0 0 0 0,1-1 0 0 0,-10 0 1 0 0,14-1-15 0 0,-1 0 1 0 0,0-1 0 0 0,0 1 0 0 0,1-1 0 0 0,-1 1 0 0 0,0-2 0 0 0,1 1 0 0 0,-1 0 0 0 0,1-1-1 0 0,-1 0 1 0 0,1 0 0 0 0,0 0 0 0 0,-8-6 0 0 0,9 6-5 0 0,0-1-1 0 0,0 0 1 0 0,1 0 0 0 0,-1 0-1 0 0,1-1 1 0 0,-1 1 0 0 0,1-1 0 0 0,0 1-1 0 0,1-1 1 0 0,-1 0 0 0 0,-1-6-1 0 0,-34-65 37 0 0,26 30-33 0 0,2 1 1 0 0,2-2-1 0 0,2 1 1 0 0,1-54-1 0 0,4 88-16 0 0,1 1 0 0 0,0 0 0 0 0,0 0-1 0 0,1-1 1 0 0,1 1 0 0 0,-1 0 0 0 0,2 1 0 0 0,-1-1 0 0 0,1 0 0 0 0,1 1 0 0 0,0 0 0 0 0,0 0-1 0 0,0 0 1 0 0,2 1 0 0 0,-1 0 0 0 0,11-11 0 0 0,-5 3 6 0 0,-7 8-4 0 0,0 1 0 0 0,0 0-1 0 0,0 0 1 0 0,1 0 0 0 0,1 0 0 0 0,-1 1-1 0 0,1 0 1 0 0,0 1 0 0 0,9-7-1 0 0,68-34-20 0 0,-74 43 11 0 0,-1 2-1 0 0,1-1 1 0 0,0 1 0 0 0,0 0-1 0 0,13 2 1 0 0,-20-1 20 0 0,0 0-8 0 0,-1 0-1 0 0,0 1 1 0 0,1-1 0 0 0,-1 1-1 0 0,0 0 1 0 0,1 0 0 0 0,-1 0-1 0 0,0 0 1 0 0,0 0 0 0 0,0 1 0 0 0,0-1-1 0 0,0 1 1 0 0,0-1 0 0 0,0 1-1 0 0,-1 0 1 0 0,1-1 0 0 0,0 1-1 0 0,-1 0 1 0 0,1 0 0 0 0,-1 0-1 0 0,0 0 1 0 0,0 1 0 0 0,0-1 0 0 0,0 0-1 0 0,1 4 1 0 0,3 3-3 0 0,2 5 13 0 0,0-1 0 0 0,-1 1 1 0 0,-1 0-1 0 0,0 0 1 0 0,-1 1-1 0 0,0 0 0 0 0,3 27 1 0 0,-4 7 44 0 0,-2 53 0 0 0,-2-47-33 0 0,0-39 3 0 0,0 0 0 0 0,-1-1 0 0 0,-1 1 0 0 0,0 0 0 0 0,-1-1 0 0 0,-9 23-1 0 0,-46 85 104 0 0,40-87-119 0 0,5-14 24 0 0,-1 0 0 0 0,-1-1-1 0 0,-1-1 1 0 0,-1-1 0 0 0,-1 0-1 0 0,-24 19 1 0 0,24-21 9 0 0,-51 33 53 0 0,41-31-79 0 0,6-6 18 0 0,1-2 0 0 0,-2 0 0 0 0,1-1 0 0 0,-1-2 0 0 0,-40 9 0 0 0,53-14-18 0 0,-2 0 8 0 0,0 0-1 0 0,0-1 1 0 0,-25 0-1 0 0,34-1-15 0 0,0-1 0 0 0,-1-1-1 0 0,1 1 1 0 0,0 0-1 0 0,-1-1 1 0 0,1 0 0 0 0,0 0-1 0 0,-1 0 1 0 0,1-1-1 0 0,0 0 1 0 0,0 1 0 0 0,0-1-1 0 0,1-1 1 0 0,-1 1-1 0 0,0 0 1 0 0,-3-4 0 0 0,-1-2-1 0 0,1-1 1 0 0,0 0 0 0 0,1 1 0 0 0,0-2-1 0 0,0 1 1 0 0,1-1 0 0 0,0 0-1 0 0,0 0 1 0 0,-4-17 0 0 0,1-2-3 0 0,1 0 1 0 0,1 0-1 0 0,2-1 1 0 0,-2-47-1 0 0,6 74-3 0 0,-1-5-2 0 0,1 1 1 0 0,0-1-1 0 0,0 1 1 0 0,1-1-1 0 0,0 1 1 0 0,0 0-1 0 0,1-1 1 0 0,0 1-1 0 0,0 0 1 0 0,1 0-1 0 0,0 0 1 0 0,6-12-1 0 0,15-22 2 0 0,-16 27-5 0 0,-1 1-1 0 0,20-24 0 0 0,1 4-9 0 0,2 1 1 0 0,2 2 0 0 0,0 1-1 0 0,2 1 1 0 0,61-37-1 0 0,-18 17-19 0 0,-59 35 38 0 0,1 0-1 0 0,0 1 1 0 0,2 1-1 0 0,-1 1 0 0 0,1 0 1 0 0,0 2-1 0 0,25-6 1 0 0,17 2-30 0 0,-45 8 14 0 0,1 0-1 0 0,0 1 1 0 0,0 1 0 0 0,0 1-1 0 0,0 1 1 0 0,0 0-1 0 0,0 1 1 0 0,29 6-1 0 0,-40-4 15 0 0,-1 0 0 0 0,0 1 0 0 0,0-1 1 0 0,-1 1-1 0 0,1 1 0 0 0,-1-1 0 0 0,0 1 0 0 0,0 0 0 0 0,0 0 0 0 0,7 10 0 0 0,-1 10-10 0 0,5-7-6 0 0,-13-15 12 0 0,-1 0-1 0 0,0 0 1 0 0,0 1 0 0 0,0-1 0 0 0,0 1-1 0 0,0-1 1 0 0,-1 1 0 0 0,0 0-1 0 0,0 0 1 0 0,0 0 0 0 0,3 8 0 0 0,10 18 17 0 0,-12-26-10 0 0,0 1 0 0 0,0 0 0 0 0,0 1 0 0 0,-1-1 0 0 0,0 0 0 0 0,0 1-1 0 0,2 9 1 0 0,13 40 42 0 0,-12-45-32 0 0,-2 0 0 0 0,1 0 0 0 0,-1 0 0 0 0,-1 0-1 0 0,0 1 1 0 0,1 18 0 0 0,-3-15 5 0 0,0 0 0 0 0,-1 0 0 0 0,-1 0 0 0 0,0 0 0 0 0,-1 0 0 0 0,-1-1 0 0 0,0 1 0 0 0,-11 23 0 0 0,-40 58 188 0 0,54-92-204 0 0,-1 0-1 0 0,0 0 1 0 0,0-1 0 0 0,0 1-1 0 0,0-1 1 0 0,0 1 0 0 0,0-1 0 0 0,-1 1-1 0 0,1-1 1 0 0,-1 0 0 0 0,1 0-1 0 0,-6 2 1 0 0,-3 3 7 0 0,-22 25 35 0 0,25-24-29 0 0,0 0 0 0 0,0-1 1 0 0,-1 0-1 0 0,0 0 1 0 0,0-1-1 0 0,0 0 0 0 0,-1-1 1 0 0,-11 5-1 0 0,-24 10 32 0 0,30-13-27 0 0,-1 0-1 0 0,0 0 0 0 0,0-2 0 0 0,0 0 0 0 0,-1 0 0 0 0,-22 2 1 0 0,-11-2 14 0 0,28-2-15 0 0,1-1 1 0 0,-26-1-1 0 0,41-1-16 0 0,0-1 1 0 0,-1 1 0 0 0,1-2-1 0 0,0 1 1 0 0,0 0 0 0 0,0-1-1 0 0,0-1 1 0 0,0 1 0 0 0,0-1-1 0 0,0 0 1 0 0,-9-6 0 0 0,-19-14 28 0 0,25 18-24 0 0,1-1-1 0 0,0 0 1 0 0,0 0-1 0 0,1 0 1 0 0,0-1-1 0 0,-12-15 1 0 0,-58-61 25 0 0,71 78-32 0 0,1 1 0 0 0,0-1 0 0 0,0 0 1 0 0,0-1-1 0 0,1 1 0 0 0,-6-10 1 0 0,4 6-1 0 0,1 0-4 0 0,0-2-1 0 0,0 1 0 0 0,1 0 1 0 0,0-1-1 0 0,1 0 1 0 0,0 0-1 0 0,-2-22 0 0 0,-2-7-31 0 0,6 34 31 0 0,0 0 0 0 0,1 0 0 0 0,0 0 0 0 0,0 0 0 0 0,0 0 1 0 0,1 0-1 0 0,0 0 0 0 0,0 0 0 0 0,1 0 0 0 0,-1 0 1 0 0,1 1-1 0 0,1-1 0 0 0,2-5 0 0 0,-2 4-2 0 0,1 0-1 0 0,0 0 1 0 0,0 0-1 0 0,0 1 0 0 0,1 0 1 0 0,0-1-1 0 0,0 2 1 0 0,1-1-1 0 0,8-6 1 0 0,14-6-19 0 0,-9-10 26 0 0,14 9-11 0 0,30-38 11 0 0,-44 38-12 0 0,1 1-1 0 0,29-20 1 0 0,-24 24-10 0 0,1 1 0 0 0,0 1 0 0 0,1 1 0 0 0,1 1 0 0 0,0 2 0 0 0,42-8 1 0 0,-41 12 8 0 0,0 1 0 0 0,0 2 1 0 0,0 0-1 0 0,0 2 1 0 0,45 7-1 0 0,-68-6 7 0 0,-1 1 0 0 0,0-1 0 0 0,0 1 0 0 0,0 0 0 0 0,0 0 0 0 0,-1 0 0 0 0,1 1 0 0 0,-1 0 0 0 0,0-1 0 0 0,7 9 0 0 0,0-1 0 0 0,-9-8 5 0 0,0-1 0 0 0,0 0-1 0 0,1 0 1 0 0,-2 1-1 0 0,1-1 1 0 0,0 1 0 0 0,0-1-1 0 0,-1 1 1 0 0,2 4 0 0 0,7 11 15 0 0,1-6-12 0 0,-9-9-4 0 0,0-1 0 0 0,0 1 0 0 0,0 0 0 0 0,0-1 1 0 0,0 1-1 0 0,0 0 0 0 0,-1 0 0 0 0,1 0 0 0 0,-1 0 0 0 0,0 0 0 0 0,0 1 1 0 0,0-1-1 0 0,0 5 0 0 0,17 59 55 0 0,-13-54-39 0 0,-1 0-1 0 0,-1 0 1 0 0,0 0 0 0 0,-1 0-1 0 0,2 23 1 0 0,-4-8-15 0 0,1-15 9 0 0,0-1 0 0 0,-1 1 0 0 0,0 0-1 0 0,-2-1 1 0 0,1 1 0 0 0,-1-1 0 0 0,-1 1 0 0 0,0-1-1 0 0,-1 0 1 0 0,0 0 0 0 0,-11 20 0 0 0,-14 31 50 0 0,15-48-39 0 0,-11 20 15 0 0,13-18-20 0 0,-1-1 0 0 0,0 0 0 0 0,-1-1 0 0 0,-1 0 1 0 0,0-2-1 0 0,-28 20 0 0 0,19-16 24 0 0,-1-2 1 0 0,0-1-1 0 0,-1 0 1 0 0,-1-2-1 0 0,-55 17 1 0 0,59-22-11 0 0,-1-2 1 0 0,0 0-1 0 0,0-1 0 0 0,0-2 1 0 0,0 0-1 0 0,0-2 0 0 0,-40-3 1 0 0,60 2-28 0 0,0 0 0 0 0,-1-1 0 0 0,1 1 0 0 0,0-1 1 0 0,0 1-1 0 0,0-1 0 0 0,0 0 0 0 0,0-1 0 0 0,1 1 0 0 0,-1-1 1 0 0,1 0-1 0 0,-7-5 0 0 0,-14-12 19 0 0,-21-30 6 0 0,10 10-26 0 0,25 29 1 0 0,1 0 0 0 0,0-1 0 0 0,1-1 0 0 0,0 1 0 0 0,0-1 0 0 0,2 0 0 0 0,0-1 0 0 0,0 0 0 0 0,1 0 0 0 0,1 0 0 0 0,-4-21 0 0 0,3 6-3 0 0,2 0 1 0 0,0 0-1 0 0,2 0 0 0 0,6-54 1 0 0,-3 71-3 0 0,1 0 0 0 0,1 1 0 0 0,0-1 0 0 0,1 1 0 0 0,0-1 0 0 0,1 2 0 0 0,0-1-1 0 0,11-14 1 0 0,10-18-1 0 0,-19 27 6 0 0,-3 5-2 0 0,1 1 0 0 0,0-1 0 0 0,1 1-1 0 0,12-14 1 0 0,34-46-12 0 0,-41 51 11 0 0,2 1 0 0 0,22-24-1 0 0,-30 36 0 0 0,19-20-16 0 0,1 0 0 0 0,1 1 0 0 0,1 2 0 0 0,2 1 0 0 0,52-31 0 0 0,-33 29 7 0 0,-31 13-3 0 0,1 2 1 0 0,38-13-1 0 0,-33 14 0 0 0,-4 1 8 0 0,1 1-1 0 0,0 1 1 0 0,0 1-1 0 0,1 1 1 0 0,27-1 0 0 0,-41 4 13 0 0,69 4-31 0 0,-71-4 18 0 0,-1 1-1 0 0,1 1 1 0 0,-1-1 0 0 0,0 1 0 0 0,1 0-1 0 0,-1 0 1 0 0,0 0 0 0 0,0 1-1 0 0,0 0 1 0 0,-1 0 0 0 0,6 4 0 0 0,5 8 14 0 0,-1 1 0 0 0,-1 0 1 0 0,0 1-1 0 0,17 31 1 0 0,-27-42-13 0 0,0 0 1 0 0,-1 0 0 0 0,0 1 0 0 0,0-1 0 0 0,-1 1 0 0 0,2 9 0 0 0,4 19 18 0 0,-2-7-4 0 0,-1 0 0 0 0,-1 1 0 0 0,-2 0 0 0 0,0 0 0 0 0,-8 54 1 0 0,4-66-6 0 0,-2 0 1 0 0,1-1 0 0 0,-2 0 0 0 0,0 0 0 0 0,-2 0 0 0 0,1-1 0 0 0,-14 20 0 0 0,-8 19-4 0 0,12-24 1 0 0,-1 0 1 0 0,-1-1 0 0 0,-2-1-1 0 0,-39 42 1 0 0,-43 25 33 0 0,72-65-22 0 0,-1-3-1 0 0,-2-1 1 0 0,-1-1 0 0 0,0-2 0 0 0,-51 24 0 0 0,63-38-6 0 0,0-1 0 0 0,0-1 0 0 0,0-1 0 0 0,-1-1 0 0 0,0-1 0 0 0,0-1 0 0 0,-1-1 0 0 0,-36-3 0 0 0,50 0-9 0 0,0-1 1 0 0,0 0 0 0 0,1-1 0 0 0,-1 0 0 0 0,1-1 0 0 0,-1 0 0 0 0,1 0 0 0 0,0-1 0 0 0,1-1 0 0 0,-1 0 0 0 0,-8-7 0 0 0,-10-5 7 0 0,15 11-8 0 0,2-1 0 0 0,-1 0 0 0 0,1-1 0 0 0,0-1 0 0 0,1 0 0 0 0,0 0-1 0 0,0-1 1 0 0,1 0 0 0 0,1 0 0 0 0,0-1 0 0 0,-8-15 0 0 0,4 1-3 0 0,1 0 0 0 0,1-1 1 0 0,1 0-1 0 0,1 0 0 0 0,2-1 1 0 0,1 1-1 0 0,1-2 0 0 0,-1-29 1 0 0,4 19-2 0 0,0 23-1 0 0,0 1 1 0 0,1-1-1 0 0,1 0 1 0 0,6-30 0 0 0,0 23-10 0 0,1 0 0 0 0,1 1 0 0 0,2 0 0 0 0,0 1 0 0 0,1 0 0 0 0,1 0 0 0 0,25-30 0 0 0,10-3 3 0 0,69-59 0 0 0,-73 72-7 0 0,-5 4 2 0 0,67-50 1 0 0,225-127-31 0 0,-299 195 46 0 0,7-5-17 0 0,1 1-1 0 0,0 3 1 0 0,72-26-1 0 0,155-43 66 0 0,-232 81-80 0 0,1 1-1 0 0,-1 2 1 0 0,1 2 0 0 0,48 1-1 0 0,-61 2 16 0 0,0 1 1 0 0,44 8-1 0 0,-59-7 16 0 0,0 0 1 0 0,0 0-1 0 0,-1 1 1 0 0,1 0-1 0 0,-1 0 1 0 0,1 1 0 0 0,-1 0-1 0 0,0 0 1 0 0,0 1-1 0 0,9 7 1 0 0,17 17 52 0 0,-27-25-53 0 0,-1 1 1 0 0,1-1 0 0 0,0 1-1 0 0,-1 1 1 0 0,0-1 0 0 0,-1 1-1 0 0,1 0 1 0 0,-1 0 0 0 0,0 0-1 0 0,0 0 1 0 0,-1 1 0 0 0,5 13-1 0 0,6 18 0 0 0,-10-28 6 0 0,0 1 0 0 0,0-1 1 0 0,-1 1-1 0 0,-1-1 0 0 0,0 1 1 0 0,0 0-1 0 0,-1 15 0 0 0,-1 8 12 0 0,-4 111 29 0 0,2-127-43 0 0,-1-1 0 0 0,-1 1 0 0 0,0-1 0 0 0,-2 1 0 0 0,0-1 0 0 0,-8 17 0 0 0,-15 24 17 0 0,-3-1 0 0 0,-1-1-1 0 0,-4-2 1 0 0,-2-1 0 0 0,-2-3 0 0 0,-87 85 0 0 0,-48 12 85 0 0,145-124-122 0 0,-1-2 0 0 0,-1-1 0 0 0,-1-2-1 0 0,-36 14 1 0 0,-24 11 44 0 0,63-28-22 0 0,0 0-1 0 0,0-2 1 0 0,-1-2 0 0 0,-46 11-1 0 0,67-20 0 0 0,-27 4 15 0 0,0-1-1 0 0,-67 0 1 0 0,93-6-17 0 0,0 0 1 0 0,0 0-1 0 0,0-2 0 0 0,0 1 1 0 0,0-1-1 0 0,0-1 0 0 0,1 0 1 0 0,0-1-1 0 0,0 0 0 0 0,0-1 1 0 0,0 0-1 0 0,-18-14 0 0 0,19 11-4 0 0,1 0 0 0 0,0-1 0 0 0,0-1-1 0 0,1 1 1 0 0,0-2 0 0 0,1 1-1 0 0,0-1 1 0 0,1 0 0 0 0,1 0-1 0 0,-1 0 1 0 0,2-1 0 0 0,-4-15-1 0 0,0-4-8 0 0,2-1 1 0 0,2 1-1 0 0,0-1 0 0 0,2-35 0 0 0,4 49 5 0 0,0-1-1 0 0,1 1 1 0 0,1-1 0 0 0,1 1 0 0 0,0 0-1 0 0,2 1 1 0 0,0-1 0 0 0,1 1-1 0 0,0 1 1 0 0,2-1 0 0 0,0 2 0 0 0,15-19-1 0 0,19-21-44 0 0,102-100 0 0 0,-93 110 24 0 0,2 2-1 0 0,2 2 0 0 0,2 3 1 0 0,73-35-1 0 0,-81 45 20 0 0,49-17-12 0 0,-34 18 17 0 0,-56 23 11 0 0,1 1 0 0 0,0 1 0 0 0,18-4 0 0 0,13-4 33 0 0,-24 4-39 0 0,0 2 0 0 0,1 0 0 0 0,0 2 0 0 0,0 0 0 0 0,32-1 1 0 0,-9 2-92 0 0,77 7 1 0 0,-105-3 78 0 0,1 1 0 0 0,-1 0 0 0 0,0 1 1 0 0,-1 0-1 0 0,1 1 0 0 0,-1 1 0 0 0,0 0 0 0 0,24 16 1 0 0,2 3-1 0 0,-26-18 11 0 0,-1 0 0 0 0,-1 2-1 0 0,0-1 1 0 0,0 1 0 0 0,10 11 0 0 0,0 4 0 0 0,41 36 0 0 0,-57-54-6 0 0,0 0 1 0 0,0 1 0 0 0,-1 0 0 0 0,0 0 0 0 0,0 0 0 0 0,0 0 0 0 0,-1 0 0 0 0,0 1 0 0 0,1 8-1 0 0,-2-10 11 0 0,5 28 36 0 0,-4-7-21 0 0,-1-18-16 0 0,-1 0-1 0 0,0 0 1 0 0,-1 1 0 0 0,0-1-1 0 0,0 0 1 0 0,-1 0-1 0 0,0 1 1 0 0,0-1-1 0 0,-1 0 1 0 0,0 0 0 0 0,-1 0-1 0 0,0-1 1 0 0,-1 1-1 0 0,0-1 1 0 0,0 1 0 0 0,0-1-1 0 0,-1 0 1 0 0,-1-1-1 0 0,-10 13 1 0 0,-5 3 7 0 0,-1-2 1 0 0,-1 0-1 0 0,-1-2 1 0 0,-50 32 0 0 0,34-30-4 0 0,0-1 0 0 0,-65 21 0 0 0,82-32-7 0 0,-3-2 13 0 0,0 0 0 0 0,-1-2 0 0 0,0-1 0 0 0,0-1 0 0 0,0-1 0 0 0,0-1 0 0 0,-38-5 0 0 0,39-1-29 0 0,0-1 0 0 0,1-1 0 0 0,0-1 0 0 0,-37-18 0 0 0,58 24 13 0 0,1 1 0 0 0,-1-1-1 0 0,0 0 1 0 0,1-1 0 0 0,-1 1-1 0 0,1-1 1 0 0,0 1 0 0 0,0-1-1 0 0,0 0 1 0 0,-5-5 0 0 0,-15-17 9 0 0,14 14-17 0 0,-1-1 0 0 0,2 0 0 0 0,0-1 0 0 0,0 0 0 0 0,1-1 1 0 0,1 1-1 0 0,0-1 0 0 0,1 0 0 0 0,0-1 0 0 0,1 1 1 0 0,1-1-1 0 0,0 0 0 0 0,1 0 0 0 0,1 0 0 0 0,0 0 1 0 0,1 0-1 0 0,1 0 0 0 0,0 0 0 0 0,5-23 1 0 0,-3 29-1 0 0,1 0 1 0 0,-1 0-1 0 0,2 1 1 0 0,8-15-1 0 0,7-10-18 0 0,-13 21 16 0 0,0 0 1 0 0,1 1-1 0 0,0 1 1 0 0,1-1-1 0 0,0 1 1 0 0,11-9-1 0 0,66-50-38 0 0,-83 67 46 0 0,144-94 132 0 0,-120 77-181 0 0,1 2 1 0 0,0 1-1 0 0,47-18 0 0 0,-35 15 31 0 0,-29 15 11 0 0,-1 1 0 0 0,1 0 0 0 0,0 1 0 0 0,0 0 0 0 0,11-1 0 0 0,18-3-9 0 0,14-6-30 0 0,93-8 0 0 0,-130 19 48 0 0,0 1 1 0 0,0 0-1 0 0,0 1 0 0 0,0 1 0 0 0,0 0 1 0 0,0 2-1 0 0,-1-1 0 0 0,1 2 1 0 0,27 12-1 0 0,-16 1-20 0 0,-1 2 0 0 0,-1 1 0 0 0,39 39 1 0 0,-61-56 16 0 0,6 7 4 0 0,-1 0 0 0 0,1 1 0 0 0,-2 0 0 0 0,0 0-1 0 0,10 22 1 0 0,4 4-33 0 0,-21-36 29 0 0,1 0 1 0 0,-1 1-1 0 0,0-1 1 0 0,0 1-1 0 0,0-1 1 0 0,0 1-1 0 0,0-1 1 0 0,0 1 0 0 0,-1 0-1 0 0,1-1 1 0 0,-1 6-1 0 0,2 6 1 0 0,3 2 12 0 0,0 1 1 0 0,-2 0-1 0 0,0 0 0 0 0,-1 0 0 0 0,0 0 0 0 0,-2 1 1 0 0,-2 28-1 0 0,2-36-5 0 0,-2-1 1 0 0,1 0-1 0 0,-1 0 1 0 0,-1 1-1 0 0,0-1 0 0 0,0 0 1 0 0,-1-1-1 0 0,0 1 1 0 0,0-1-1 0 0,-1 0 1 0 0,0 0-1 0 0,0 0 1 0 0,-1 0-1 0 0,-12 11 1 0 0,7-8 7 0 0,0 0 1 0 0,-17 24-1 0 0,20-24-5 0 0,-1 0-1 0 0,0-1 1 0 0,-1 0 0 0 0,-11 10-1 0 0,-4-2 5 0 0,-1-2 1 0 0,-1 0-1 0 0,0-2 0 0 0,0-1 0 0 0,-2-1 0 0 0,0-1 1 0 0,0-1-1 0 0,0-2 0 0 0,-1-1 0 0 0,-1-2 0 0 0,1-1 0 0 0,-1-1 1 0 0,-35-1-1 0 0,56-2-12 0 0,-1 0 0 0 0,1-1 0 0 0,-1 0 0 0 0,1-1 0 0 0,-1 0 1 0 0,1 0-1 0 0,0-1 0 0 0,0-1 0 0 0,0 0 0 0 0,0 0 0 0 0,-11-7 0 0 0,-21-20-5 0 0,14 11 40 0 0,1 0 1 0 0,1-1-1 0 0,1-2 0 0 0,-40-46 0 0 0,-26-55-50 0 0,86 115 6 0 0,0 1 0 0 0,1-1 0 0 0,0-1 1 0 0,0 1-1 0 0,-2-14 0 0 0,-6-11-23 0 0,5 12 24 0 0,1 0 0 0 0,1 0 1 0 0,1 0-1 0 0,1-1 0 0 0,1 1 1 0 0,1-32-1 0 0,1 49 5 0 0,0-1-1 0 0,1 0 1 0 0,0 0 0 0 0,0 1-1 0 0,0-1 1 0 0,1 0 0 0 0,-1 1-1 0 0,1-1 1 0 0,1 1-1 0 0,-1 0 1 0 0,1 0 0 0 0,0 0-1 0 0,7-9 1 0 0,50-50 35 0 0,-43 36-5 0 0,11 10 7 0 0,-16 7-44 0 0,-9 7-2 0 0,0 2 0 0 0,0-1 0 0 0,0 0 0 0 0,1 0 0 0 0,-1 1 0 0 0,1 0 0 0 0,-1 0 0 0 0,1 0 0 0 0,0 0 0 0 0,0 1 0 0 0,5-2 0 0 0,33-17-95 0 0,-18 7 61 0 0,50-23-23 0 0,-64 31 59 0 0,0 1 1 0 0,0 0-1 0 0,0 1 0 0 0,0 0 1 0 0,1 1-1 0 0,14-2 0 0 0,5-2-5 0 0,-2 0 11 0 0,22-8-12 0 0,2 3 1 0 0,-1 3 0 0 0,87-4-1 0 0,-111 11 13 0 0,-17 0-2 0 0,0 1 1 0 0,0-1-1 0 0,0 1 1 0 0,0 1-1 0 0,0 0 0 0 0,0 1 1 0 0,0-1-1 0 0,0 2 1 0 0,-1 0-1 0 0,1 0 1 0 0,-1 0-1 0 0,1 1 0 0 0,11 7 1 0 0,41 31-26 0 0,-44-16 16 0 0,12-9 16 0 0,-24-12 7 0 0,-1 1 1 0 0,1 0-1 0 0,-2 0 1 0 0,10 13-1 0 0,6 9 0 0 0,5-6-3 0 0,-14 11-12 0 0,1-15 10 0 0,-11-16-5 0 0,1 0 0 0 0,-1 0-1 0 0,1 0 1 0 0,-1 0-1 0 0,0 0 1 0 0,0 0 0 0 0,0 1-1 0 0,0-1 1 0 0,0 0-1 0 0,-1 1 1 0 0,1-1 0 0 0,0 0-1 0 0,-1 1 1 0 0,0-1-1 0 0,0 4 1 0 0,6 78-7 0 0,-3-53 28 0 0,-1 0-1 0 0,-3 33 1 0 0,0-54-15 0 0,0-1-1 0 0,-1 0 1 0 0,1 0 0 0 0,-2 0-1 0 0,0 0 1 0 0,0 0-1 0 0,0-1 1 0 0,-1 1 0 0 0,0-1-1 0 0,-1 0 1 0 0,-7 10 0 0 0,-33 48 37 0 0,35-49-28 0 0,-1 0 0 0 0,0-1-1 0 0,-1-1 1 0 0,-1 0 0 0 0,-1 0-1 0 0,-25 21 1 0 0,33-32-13 0 0,-1 2 0 0 0,1-1 0 0 0,0 1 0 0 0,-10 12 0 0 0,-17 14 40 0 0,21-22-33 0 0,-2-2 1 0 0,1 1 0 0 0,-1-2 0 0 0,-21 9 0 0 0,-12 7 11 0 0,35-16-17 0 0,0-1 1 0 0,0 0-1 0 0,-1-1 0 0 0,0-1 0 0 0,0 0 1 0 0,0 0-1 0 0,0-1 0 0 0,0-1 1 0 0,-24 2-1 0 0,21-4 16 0 0,-42-2-31 0 0,56 2 12 0 0,-1-1 0 0 0,0 0-1 0 0,0 1 1 0 0,1-1 0 0 0,-1 0 0 0 0,0 0 0 0 0,1 0 0 0 0,-1-1 0 0 0,1 1 0 0 0,-1-1-1 0 0,1 1 1 0 0,0-1 0 0 0,0 0 0 0 0,0 0 0 0 0,0 0 0 0 0,0 0 0 0 0,0 0 0 0 0,-2-4 0 0 0,-19-25 14 0 0,-8-16-27 0 0,18 13 9 0 0,1-1 0 0 0,2 0 0 0 0,1 0 0 0 0,3-1 0 0 0,0 0 1 0 0,2 0-1 0 0,2-1 0 0 0,2 1 0 0 0,7-72 0 0 0,-4 94-7 0 0,1-1 0 0 0,0 1-1 0 0,1 1 1 0 0,0-1 0 0 0,2 0 0 0 0,-1 1 0 0 0,1 1-1 0 0,1-1 1 0 0,15-18 0 0 0,2-6 29 0 0,-11 18-26 0 0,1 1-1 0 0,0 1 1 0 0,2 0 0 0 0,0 1-1 0 0,0 1 1 0 0,2 0-1 0 0,0 2 1 0 0,23-14-1 0 0,-9 6-22 0 0,34-30-1 0 0,-61 46 27 0 0,0 1 0 0 0,0 0 0 0 0,1 0 0 0 0,-1 0 0 0 0,13-4 1 0 0,13-9-1 0 0,6-7-6 0 0,59-27 1 0 0,-61 35-19 0 0,-22 9 22 0 0,1 0 0 0 0,0 2 0 0 0,0 0-1 0 0,0 0 1 0 0,16-2 0 0 0,-24 6 4 0 0,70-12 10 0 0,138-5 1 0 0,-208 19-25 0 0,0 0 0 0 0,-1 0 0 0 0,1 0 0 0 0,-1 1 0 0 0,0 0 0 0 0,0 0 0 0 0,1 1 1 0 0,-1-1-1 0 0,-1 1 0 0 0,1 1 0 0 0,6 4 0 0 0,8 3 14 0 0,-12-6-3 0 0,1 1 1 0 0,-2 0-1 0 0,1 0 1 0 0,-1 0-1 0 0,8 9 1 0 0,4 4 18 0 0,-5-3-17 0 0,-1 1 0 0 0,0 0 0 0 0,-1 0 0 0 0,-1 1 0 0 0,-1 1 0 0 0,-1 0 0 0 0,0 0 0 0 0,-2 1 0 0 0,11 40 0 0 0,-17-55 4 0 0,1-1 0 0 0,0 1 0 0 0,0-1-1 0 0,0 1 1 0 0,1-1 0 0 0,-1 0 0 0 0,1 0-1 0 0,6 7 1 0 0,-6-8-1 0 0,-1 0 0 0 0,0 0 0 0 0,1 0 0 0 0,-1 0-1 0 0,0 0 1 0 0,0 1 0 0 0,-1 0 0 0 0,1-1 0 0 0,-1 1-1 0 0,0 0 1 0 0,1-1 0 0 0,0 8 0 0 0,30 141 20 0 0,-29-132-2 0 0,-2 1-1 0 0,-2 38 1 0 0,0-9-9 0 0,1-45-6 0 0,-1 0 1 0 0,1 0 0 0 0,-1 0 0 0 0,0 0 0 0 0,0 0 0 0 0,0-1 0 0 0,-1 1 0 0 0,0 0 0 0 0,0-1 0 0 0,0 1 0 0 0,0-1 0 0 0,-1 0 0 0 0,0 0 0 0 0,-4 6 0 0 0,4-7-1 0 0,0 0 1 0 0,0 0-1 0 0,0 1 0 0 0,1-1 0 0 0,0 0 1 0 0,-1 1-1 0 0,1 0 0 0 0,1-1 0 0 0,-1 1 0 0 0,0 0 1 0 0,0 4-1 0 0,1-6-3 0 0,0 0 1 0 0,0 0-1 0 0,0-1 1 0 0,-1 1-1 0 0,1 0 1 0 0,-1-1-1 0 0,1 1 1 0 0,-1-1-1 0 0,1 0 1 0 0,-1 0-1 0 0,0 1 1 0 0,1-1-1 0 0,-1 0 1 0 0,0 0-1 0 0,0 0 1 0 0,-3 1-1 0 0,-9 5 2 0 0,2 7 5 0 0,11-12-5 0 0,-1 0-1 0 0,1 0 1 0 0,-1-1-1 0 0,1 1 1 0 0,-1 0-1 0 0,0-1 0 0 0,0 0 1 0 0,0 1-1 0 0,1-1 1 0 0,-1 0-1 0 0,-1 0 1 0 0,1 0-1 0 0,-4 1 1 0 0,-107 45 98 0 0,66-33-77 0 0,-1-3-1 0 0,0-2 1 0 0,-61 4 0 0 0,85-12-22 0 0,0 0 1 0 0,1-1 0 0 0,-1-2 0 0 0,0 0 0 0 0,0-2-1 0 0,1-1 1 0 0,0 0 0 0 0,-45-18 0 0 0,16 0 13 0 0,21 11-10 0 0,2-1 0 0 0,-1-2 0 0 0,2 0-1 0 0,-32-24 1 0 0,16 5 2 0 0,27 21-7 0 0,1 0 0 0 0,-22-22 0 0 0,-11-9-11 0 0,37 35 6 0 0,1-1 0 0 0,0 0 1 0 0,1 0-1 0 0,0-1 0 0 0,-12-17 1 0 0,-2-4 5 0 0,21 28-1 0 0,0 0 0 0 0,0 0 0 0 0,0 0 0 0 0,0 0 0 0 0,1 0 0 0 0,-1 0 0 0 0,1-1 0 0 0,0 1-1 0 0,0-1 1 0 0,1 0 0 0 0,-2-6 0 0 0,-9-17-13 0 0,10 25 10 0 0,1 0-1 0 0,-1 0 1 0 0,1 0-1 0 0,-1 0 0 0 0,1 0 1 0 0,0 0-1 0 0,0-1 1 0 0,0 1-1 0 0,1 0 1 0 0,-1-1-1 0 0,1-5 1 0 0,-5-23-17 0 0,4 28 17 0 0,0 1 0 0 0,0-1 0 0 0,0 1 0 0 0,1-1 0 0 0,-1 0 0 0 0,1 1 0 0 0,0-1 0 0 0,0 0 0 0 0,1 1 0 0 0,-1-1-1 0 0,1 1 1 0 0,0-1 0 0 0,0 0 0 0 0,0 1 0 0 0,0 0 0 0 0,2-4 0 0 0,0-5-5 0 0,-3 10 6 0 0,1 0-1 0 0,-1-1 1 0 0,1 1-1 0 0,-1 0 1 0 0,1 0-1 0 0,0 0 0 0 0,0 0 1 0 0,0 0-1 0 0,0 0 1 0 0,0 1-1 0 0,0-1 1 0 0,1 0-1 0 0,-1 0 1 0 0,1 1-1 0 0,-1-1 0 0 0,4-2 1 0 0,35-37-74 0 0,-25 30 45 0 0,0 1 0 0 0,28-14 0 0 0,27-18-14 0 0,-22 13 28 0 0,2 2 0 0 0,0 2 0 0 0,103-35 0 0 0,-126 53 10 0 0,1 1 0 0 0,-1 1 1 0 0,43-3-1 0 0,-6 2-21 0 0,1-2-9 0 0,0 3-1 0 0,0 3 0 0 0,85 8 1 0 0,-137-4 37 0 0,0 1 0 0 0,0 0 0 0 0,0 1 0 0 0,0 1 1 0 0,-1 0-1 0 0,0 0 0 0 0,0 1 0 0 0,0 1 0 0 0,14 11 1 0 0,15 4 14 0 0,-37-20-19 0 0,1 0 0 0 0,-1 0 0 0 0,0 0 0 0 0,0 1 0 0 0,0 0 0 0 0,0-1 0 0 0,0 1 0 0 0,-1 1 0 0 0,4 2 0 0 0,37 36-15 0 0,-38-38 16 0 0,0 1 0 0 0,0 0 0 0 0,-1 0 0 0 0,1 0 0 0 0,-1 1 0 0 0,0 0 0 0 0,-1 0 0 0 0,0 0 0 0 0,0 1 0 0 0,0-1 0 0 0,3 8 0 0 0,13 16 27 0 0,-17-27-23 0 0,0 0-1 0 0,-1 0 1 0 0,0 0-1 0 0,0 0 0 0 0,1 1 1 0 0,-2-1-1 0 0,1 0 1 0 0,0 1-1 0 0,1 6 1 0 0,3 26 48 0 0,-1 1 0 0 0,-1 55 0 0 0,-4-83-42 0 0,-1 0 0 0 0,0-1 0 0 0,-1 1 1 0 0,0-1-1 0 0,0 1 0 0 0,-1-1 0 0 0,0 0 0 0 0,-1 0 0 0 0,1 0 0 0 0,-1 0 0 0 0,-11 14 0 0 0,8-12 5 0 0,-2 0-1 0 0,1 0 0 0 0,-1-1 1 0 0,-1 0-1 0 0,0 0 1 0 0,0-1-1 0 0,-20 12 0 0 0,-99 46 110 0 0,69-36-74 0 0,48-22-44 0 0,-1-1 0 0 0,0-1-1 0 0,-1 0 1 0 0,1-1 0 0 0,-1 0-1 0 0,-18 3 1 0 0,-43 3 7 0 0,41-4-5 0 0,0-2 1 0 0,0-1 0 0 0,0-2 0 0 0,-1-1 0 0 0,-48-6 0 0 0,71 2-5 0 0,0 0 0 0 0,0-1 0 0 0,-22-10-1 0 0,23 9 2 0 0,0 0-1 0 0,0 1 0 0 0,-1 0 1 0 0,-13-2-1 0 0,21 5-2 0 0,0 0 0 0 0,0 0 0 0 0,0 0 1 0 0,-1-1-1 0 0,1 1 0 0 0,1-1 0 0 0,-1 0 1 0 0,0 0-1 0 0,0-1 0 0 0,1 1 0 0 0,-1-1 0 0 0,1 0 1 0 0,-4-3-1 0 0,-10-9 0 0 0,-26-10 13 0 0,32 19-6 0 0,0 0 0 0 0,1 0 0 0 0,0-1 0 0 0,-10-8-1 0 0,4-2-12 0 0,1 0-1 0 0,1 0 0 0 0,0-2 1 0 0,1 1-1 0 0,1-2 0 0 0,1 0 1 0 0,0 0-1 0 0,2-1 1 0 0,0 0-1 0 0,2 0 0 0 0,-10-45 1 0 0,16 59-2 0 0,1 0 1 0 0,0-1 0 0 0,0 1 0 0 0,0-1 0 0 0,1 1 0 0 0,0 0-1 0 0,1-1 1 0 0,0 1 0 0 0,0 0 0 0 0,0 0 0 0 0,1 0 0 0 0,0 0-1 0 0,0 1 1 0 0,1-1 0 0 0,0 1 0 0 0,0 0 0 0 0,1 0 0 0 0,8-9 0 0 0,54-59-63 0 0,-14 23 49 0 0,11 7 34 0 0,81-39-1 0 0,-67 46 9 0 0,3 4-1 0 0,85-22 1 0 0,-108 36-31 0 0,-7 6-16 0 0,1 2 1 0 0,1 2-1 0 0,-1 2 0 0 0,1 3 1 0 0,0 2-1 0 0,89 9 0 0 0,-126-6 21 0 0,-1 2 0 0 0,0-1 0 0 0,-1 2 0 0 0,1 0 0 0 0,-1 1 0 0 0,1 1 0 0 0,14 7 0 0 0,44 16-29 0 0,-56-19 18 0 0,0-1-11 0 0,-1 1 0 0 0,-1 0 0 0 0,0 1 0 0 0,25 23 0 0 0,-32-27 12 0 0,2 3 9 0 0,0-1 0 0 0,0 2 0 0 0,-1-1-1 0 0,0 1 1 0 0,10 18 0 0 0,-11-15 32 0 0,-1-1-4 0 0,-1 0 0 0 0,0 0-1 0 0,9 27 1 0 0,-7-10-18 0 0,-1-6 25 0 0,-1-1 1 0 0,-1 1 0 0 0,-1 0-1 0 0,2 36 1 0 0,-6-21-10 0 0,0 0 0 0 0,-3-1 0 0 0,-1 1 0 0 0,-16 68 0 0 0,16-98-29 0 0,1 0-1 0 0,-1-1 0 0 0,0 1 1 0 0,-1-1-1 0 0,0 0 0 0 0,-10 12 1 0 0,1-1-13 0 0,-10 2 24 0 0,20-19 2 0 0,0 1-1 0 0,1 0 0 0 0,-1 0 1 0 0,0 0-1 0 0,1 0 0 0 0,0 1 1 0 0,-3 3-1 0 0,-5 11-4 0 0,10-14 2 0 0,-1-1 0 0 0,0 1 0 0 0,0-1 0 0 0,-1 1 0 0 0,1-1-1 0 0,-1 0 1 0 0,0 0 0 0 0,0 0 0 0 0,0 0 0 0 0,0 0 0 0 0,-6 3 0 0 0,-79 58 40 0 0,47-42 2 0 0,-1-2 0 0 0,-67 23 1 0 0,96-38-36 0 0,-1-1 1 0 0,1-1-1 0 0,-1 0 1 0 0,0-1-1 0 0,0 0 1 0 0,0-1-1 0 0,-1-1 1 0 0,1 0-1 0 0,0-1 0 0 0,0 0 1 0 0,0-1-1 0 0,-15-4 1 0 0,24 4-6 0 0,1 1-1 0 0,-1-1 1 0 0,0 0 0 0 0,1 0 0 0 0,0 0-1 0 0,-1-1 1 0 0,1 1 0 0 0,0-1-1 0 0,1 0 1 0 0,-7-5 0 0 0,-12-13 14 0 0,7 10-25 0 0,2-1 0 0 0,0-1 1 0 0,0 0-1 0 0,1-1 1 0 0,-15-23-1 0 0,-52-100-24 0 0,74 120 33 0 0,0-1 0 0 0,1 1 1 0 0,1-1-1 0 0,0 0 0 0 0,2 1 0 0 0,0-1 0 0 0,2-27 0 0 0,-1 24-10 0 0,0 6-4 0 0,1 1 1 0 0,0-1-1 0 0,1 1 0 0 0,0 0 1 0 0,2 0-1 0 0,-1 0 0 0 0,2 0 0 0 0,-1 1 1 0 0,2-1-1 0 0,0 1 0 0 0,1 0 1 0 0,12-17-1 0 0,-4 3-9 0 0,-12 19 13 0 0,1 0 0 0 0,1 1 0 0 0,-1 0 0 0 0,1 0 0 0 0,0 0 0 0 0,1 1 0 0 0,6-6 1 0 0,16-14-9 0 0,2 2 0 0 0,0 2 0 0 0,2 0 0 0 0,1 2 0 0 0,0 2 0 0 0,37-16 0 0 0,-33 19 29 0 0,0 2 1 0 0,1 2-1 0 0,1 1 1 0 0,-1 2 0 0 0,1 1-1 0 0,1 3 1 0 0,-1 1-1 0 0,1 1 1 0 0,76 9-1 0 0,-106-5-19 0 0,-1 1 0 0 0,1 0 0 0 0,-1 0 0 0 0,0 1 1 0 0,0 1-1 0 0,10 5 0 0 0,31 15-46 0 0,-22-12 41 0 0,0 2-1 0 0,-1 1 1 0 0,0 1 0 0 0,-2 1 0 0 0,0 2 0 0 0,43 42 0 0 0,-50-45-13 0 0,43 43 44 0 0,-57-55-11 0 0,0 0 0 0 0,-1 0 0 0 0,1 1 0 0 0,-1-1-1 0 0,0 1 1 0 0,0 0 0 0 0,-1-1 0 0 0,0 1 0 0 0,0 0 0 0 0,2 10 0 0 0,-3-13-6 0 0,-1 1 0 0 0,1 0 1 0 0,0-1-1 0 0,0 0 0 0 0,1 1 0 0 0,-1-1 0 0 0,1 0 1 0 0,0 1-1 0 0,-1-1 0 0 0,2 0 0 0 0,-1 0 1 0 0,0 0-1 0 0,0-1 0 0 0,5 4 0 0 0,-4-3-1 0 0,0 1 0 0 0,0-1 0 0 0,0 1 1 0 0,-1-1-1 0 0,1 1 0 0 0,-1 0 0 0 0,0 0 0 0 0,0 0 0 0 0,0 0 0 0 0,2 6 0 0 0,22 125 94 0 0,-22-120-85 0 0,-1 1 0 0 0,0-1-1 0 0,-1 1 1 0 0,-1-1 0 0 0,-1 1 0 0 0,0 0 0 0 0,-1-1 0 0 0,-1 1 0 0 0,0-1 0 0 0,-1 1 0 0 0,-1-1-1 0 0,0 0 1 0 0,-1 0 0 0 0,-1-1 0 0 0,0 1 0 0 0,-16 25 0 0 0,-5 0 21 0 0,15-21-6 0 0,-1-1 0 0 0,0 0 0 0 0,-2-1 0 0 0,-32 31 0 0 0,28-34-20 0 0,0 0 1 0 0,-1-2 0 0 0,0 0-1 0 0,-1-1 1 0 0,0-2 0 0 0,-35 12-1 0 0,42-17-10 0 0,0 0 0 0 0,1-1 0 0 0,-1 0 0 0 0,0-1 0 0 0,0-1 0 0 0,0 0 0 0 0,0-1 0 0 0,0-1 0 0 0,0 0-1 0 0,0-1 1 0 0,0 0 0 0 0,-16-5 0 0 0,28 6 3 0 0,0 0-1 0 0,0 0 1 0 0,0 0 0 0 0,0 0 0 0 0,0 0-1 0 0,0 0 1 0 0,0-1 0 0 0,0 1-1 0 0,0-1 1 0 0,0 1 0 0 0,1-1-1 0 0,-1 0 1 0 0,1 1 0 0 0,-1-1-1 0 0,1 0 1 0 0,-1-2 0 0 0,-11-13-8 0 0,-10-3 16 0 0,20 17-4 0 0,-1 0 0 0 0,0 0 0 0 0,1 0 0 0 0,0 0 0 0 0,0 0 0 0 0,0-1 0 0 0,0 0 0 0 0,-3-5 0 0 0,-31-50 49 0 0,9 18-33 0 0,16 21-25 0 0,0 0 1 0 0,1 0-1 0 0,1-1 1 0 0,1-1-1 0 0,1 1 0 0 0,1-2 1 0 0,1 1-1 0 0,1-1 0 0 0,1 1 1 0 0,1-1-1 0 0,0-33 0 0 0,2 48 1 0 0,1 0-1 0 0,0 0 1 0 0,0 0-1 0 0,0 0 1 0 0,1 0-1 0 0,1 0 0 0 0,-1 0 1 0 0,1 1-1 0 0,0-1 1 0 0,1 1-1 0 0,0-1 1 0 0,0 1-1 0 0,1 0 1 0 0,0 0-1 0 0,0 0 1 0 0,0 1-1 0 0,1-1 1 0 0,9-9-1 0 0,20-21-58 0 0,-31 31 63 0 0,2 0 0 0 0,-1 1 0 0 0,1 0 0 0 0,-1 0 0 0 0,1 0 0 0 0,1 0 1 0 0,-1 1-1 0 0,1 0 0 0 0,0 0 0 0 0,-1 1 0 0 0,12-5 0 0 0,28-14 36 0 0,-40 18-28 0 0,1 1-1 0 0,-1 0 1 0 0,1 1-1 0 0,0-1 0 0 0,0 1 1 0 0,1 0-1 0 0,10-2 1 0 0,52-12 64 0 0,-52 11-79 0 0,-1 0 1 0 0,1 2 0 0 0,34-3 0 0 0,3 5-37 0 0,-13 0 31 0 0,0 1 1 0 0,0 2 0 0 0,0 2-1 0 0,51 12 1 0 0,-82-13 1 0 0,0 1 0 0 0,0 0 1 0 0,0 1-1 0 0,12 8 0 0 0,31 13-5 0 0,-36-18 30 0 0,0 1 1 0 0,-1 0-1 0 0,0 1 1 0 0,0 1-1 0 0,24 23 0 0 0,-13-11-18 0 0,43 54-27 0 0,-68-75 30 0 0,0 0 1 0 0,0 0 0 0 0,-1 0 0 0 0,1 0 0 0 0,-1 0 0 0 0,1 1 0 0 0,-1-1 0 0 0,0 0 0 0 0,0 1 0 0 0,1 2-1 0 0,10 14 4 0 0,2-9 4 0 0,-12-8-4 0 0,1 0 0 0 0,-1-1 0 0 0,0 1 0 0 0,0 0 0 0 0,1 0 0 0 0,-2 0 0 0 0,1 0 0 0 0,0 0 0 0 0,0 1 0 0 0,-1-1 0 0 0,1 1-1 0 0,-1-1 1 0 0,1 1 0 0 0,-1-1 0 0 0,0 1 0 0 0,0 0 0 0 0,-1 0 0 0 0,1-1 0 0 0,0 1 0 0 0,-1 0 0 0 0,1 5 0 0 0,13 51-7 0 0,4 24 70 0 0,-18-76-58 0 0,1-1-1 0 0,-1 1 0 0 0,0 0 1 0 0,-1-1-1 0 0,1 1 0 0 0,-1-1 0 0 0,-1 1 1 0 0,1-1-1 0 0,-1 0 0 0 0,-4 11 1 0 0,-21 30 50 0 0,26-45-56 0 0,1 0 0 0 0,-1 0 1 0 0,1-1-1 0 0,-1 1 0 0 0,0 0 0 0 0,0 0 0 0 0,1 0 1 0 0,-2 0-1 0 0,1-1 0 0 0,0 1 0 0 0,0 0 1 0 0,0-1-1 0 0,-1 1 0 0 0,1-1 0 0 0,-1 0 0 0 0,1 1 1 0 0,-1-1-1 0 0,-2 2 0 0 0,-22 19 35 0 0,18-12-27 0 0,5-4-4 0 0,-1-1-1 0 0,-1 0 1 0 0,1 0-1 0 0,-1 0 1 0 0,0 0-1 0 0,0-1 1 0 0,0 1-1 0 0,-1-1 1 0 0,1-1-1 0 0,-1 1 1 0 0,0-1-1 0 0,-9 4 0 0 0,-43 15 25 0 0,46-16-14 0 0,0-1 0 0 0,-1 0 1 0 0,1-1-1 0 0,-1-1 0 0 0,-21 4 0 0 0,-82-7 31 0 0,112-1-44 0 0,0 0 1 0 0,0 0-1 0 0,0-1 0 0 0,1 1 1 0 0,-1-1-1 0 0,1 0 0 0 0,-1 0 1 0 0,1 0-1 0 0,0 0 0 0 0,-1-1 1 0 0,1 1-1 0 0,-3-5 1 0 0,-19-11-19 0 0,12 7 7 0 0,0 0 1 0 0,-22-22-1 0 0,24 21 7 0 0,9 11 3 0 0,0-1 1 0 0,1 0-1 0 0,-1 0 1 0 0,0 0 0 0 0,1 0-1 0 0,-1 0 1 0 0,1 0 0 0 0,0 0-1 0 0,0 0 1 0 0,0-1 0 0 0,0 1-1 0 0,0 0 1 0 0,0-1 0 0 0,1 1-1 0 0,-1 0 1 0 0,1-1 0 0 0,-1-3-1 0 0,-2-10 11 0 0,-9-20 3 0 0,-24-75-51 0 0,29 82 11 0 0,1 5 19 0 0,0 0 0 0 0,-2-31 1 0 0,7 49 3 0 0,1 0 1 0 0,0-1-1 0 0,0 1 1 0 0,1-1-1 0 0,0 1 0 0 0,0-1 1 0 0,0 1-1 0 0,1 0 0 0 0,0 0 1 0 0,0 0-1 0 0,1 0 1 0 0,-1 0-1 0 0,6-7 0 0 0,-3 5 4 0 0,1 1-1 0 0,1-1 0 0 0,-1 1 0 0 0,1 1 0 0 0,15-12 0 0 0,-7 6-21 0 0,12-12-4 0 0,-22 18 16 0 0,0 1-1 0 0,0 0 1 0 0,1 1-1 0 0,0-1 1 0 0,-1 1 0 0 0,2 0-1 0 0,-1 1 1 0 0,8-4-1 0 0,36-12-38 0 0,-34 13 42 0 0,0 0-1 0 0,0 1 1 0 0,1 0 0 0 0,31-4 0 0 0,71 8-75 0 0,-105 3 71 0 0,0-1-1 0 0,0 2 1 0 0,0 0 0 0 0,0 0-1 0 0,0 2 1 0 0,24 10 0 0 0,-9-3 5 0 0,-20-9-3 0 0,-1 1 0 0 0,0 0 1 0 0,0 0-1 0 0,-1 1 0 0 0,1 0 0 0 0,8 7 1 0 0,-14-10 4 0 0,-1 0 0 0 0,2 0 0 0 0,-1 0 0 0 0,0-1 0 0 0,0 1 0 0 0,0-1 0 0 0,1 1 0 0 0,-1-1 1 0 0,1 0-1 0 0,-1 0 0 0 0,1 0 0 0 0,-1 0 0 0 0,5 0 0 0 0,12 6 8 0 0,1 19 2 0 0,-15-22-4 0 0,0 0 0 0 0,1-1 0 0 0,-1 1 1 0 0,1-1-1 0 0,0 0 0 0 0,7 2 0 0 0,-7-3 0 0 0,0 1-1 0 0,0 0 0 0 0,0 0 1 0 0,0 0-1 0 0,-1 1 0 0 0,9 6 1 0 0,0 5-14 0 0,-1 0-1 0 0,0 1 1 0 0,-1 0 0 0 0,-1 1 0 0 0,11 20 0 0 0,-21-35 11 0 0,0 1 0 0 0,1 0 0 0 0,0 0 0 0 0,-1-1 1 0 0,1 1-1 0 0,0-1 0 0 0,0 0 0 0 0,0 1 0 0 0,0-1 1 0 0,1 0-1 0 0,-1 0 0 0 0,5 2 0 0 0,-5-2 1 0 0,0-1 0 0 0,0 1 0 0 0,1 0 0 0 0,-1 0 0 0 0,0-1 0 0 0,0 2 0 0 0,-1-1 0 0 0,1 0 0 0 0,0 0 0 0 0,-1 1 0 0 0,1-1 0 0 0,-1 1 0 0 0,0-1 0 0 0,0 1 0 0 0,1 2 0 0 0,6 45 8 0 0,-8-43-13 0 0,0 1 0 0 0,1 0 0 0 0,0-1 0 0 0,1 1 1 0 0,-1-1-1 0 0,4 8 0 0 0,-1-6 5 0 0,0 0 1 0 0,-1 0-1 0 0,0 0 1 0 0,-1 0-1 0 0,0 0 1 0 0,0 1-1 0 0,-1-1 1 0 0,0 0-1 0 0,-1 1 1 0 0,0 0-1 0 0,-2 16 1 0 0,-3-4 20 0 0,0-1 1 0 0,-1 1-1 0 0,-16 37 1 0 0,19-53-21 0 0,-1-1 1 0 0,1 1-1 0 0,-1-1 1 0 0,-1 0-1 0 0,1 0 1 0 0,-1-1-1 0 0,0 1 0 0 0,0-1 1 0 0,0 0-1 0 0,-11 6 1 0 0,-26 23-19 0 0,38-30 22 0 0,1 0 0 0 0,-1-1 0 0 0,0 0 0 0 0,0 0 1 0 0,0 0-1 0 0,0 0 0 0 0,-1-1 0 0 0,1 1 0 0 0,0-1 1 0 0,-1 0-1 0 0,1-1 0 0 0,-6 1 0 0 0,-53 2 35 0 0,53-3-47 0 0,7-1 7 0 0,0 1 0 0 0,-1-1 0 0 0,1 1-1 0 0,0-1 1 0 0,0-1 0 0 0,-1 1 0 0 0,1 0 0 0 0,0-1 0 0 0,0 1-1 0 0,0-1 1 0 0,1 0 0 0 0,-1 0 0 0 0,0 0 0 0 0,1 0 0 0 0,-1-1-1 0 0,1 1 1 0 0,0-1 0 0 0,-1 1 0 0 0,-1-5 0 0 0,-30-54 34 0 0,31 56-40 0 0,-12-49 2 0 0,5 12 4 0 0,5 24-13 0 0,2 0-1 0 0,0-1 1 0 0,1 1-1 0 0,0-1 1 0 0,2 0-1 0 0,2-19 0 0 0,-2-2 6 0 0,0 35 3 0 0,1 0 1 0 0,0 0 0 0 0,0 0 0 0 0,0 0-1 0 0,0 0 1 0 0,1 0 0 0 0,-1 0 0 0 0,1 1 0 0 0,0-1-1 0 0,1 1 1 0 0,-1-1 0 0 0,1 1 0 0 0,0 0 0 0 0,5-6-1 0 0,19-32-16 0 0,-21 33 16 0 0,0 0-1 0 0,1 0 0 0 0,0 1 1 0 0,0 0-1 0 0,0 0 0 0 0,1 1 0 0 0,0 0 1 0 0,1 0-1 0 0,0 1 0 0 0,0 0 1 0 0,0 1-1 0 0,0 0 0 0 0,16-6 1 0 0,-1 1-19 0 0,-1 1 1 0 0,1 2 0 0 0,0 0 0 0 0,1 1 0 0 0,0 2-1 0 0,0 0 1 0 0,0 2 0 0 0,0 1 0 0 0,46 3 0 0 0,-65-1 18 0 0,0 1 1 0 0,1 0 0 0 0,-1 0 0 0 0,0 1 0 0 0,0-1 0 0 0,-1 1 0 0 0,1 1 0 0 0,0-1 0 0 0,-1 1 0 0 0,0 0 0 0 0,0 0-1 0 0,0 0 1 0 0,0 1 0 0 0,-1 0 0 0 0,7 8 0 0 0,-10-11 1 0 0,0 0 0 0 0,0 0 0 0 0,0 0 0 0 0,0-1 0 0 0,1 1 0 0 0,-1 0 0 0 0,1-1 0 0 0,0 1 0 0 0,-1-1 0 0 0,1 1 0 0 0,0-1 0 0 0,3 2 0 0 0,7 7-2 0 0,28 64 6 0 0,-29-60 3 0 0,-9-12-5 0 0,-1 0-1 0 0,1 0 0 0 0,-1 0 0 0 0,0 0 1 0 0,0 0-1 0 0,0 0 0 0 0,0 0 1 0 0,0 0-1 0 0,0 1 0 0 0,0-1 1 0 0,-1 0-1 0 0,1 1 0 0 0,0 3 0 0 0,23 79 17 0 0,-21-46-22 0 0,0-8 4 0 0,-1 0-1 0 0,-2 0 0 0 0,-6 55 1 0 0,6-79 8 0 0,-1 1 1 0 0,0-1-1 0 0,0 0 1 0 0,-1 1-1 0 0,0-1 1 0 0,0 0 0 0 0,-1 0-1 0 0,0 0 1 0 0,0-1-1 0 0,-1 1 1 0 0,1-1-1 0 0,-1 0 1 0 0,-1 0-1 0 0,1 0 1 0 0,-1 0-1 0 0,-9 7 1 0 0,-9 8 1 0 0,13-11 3 0 0,0 0-1 0 0,0-1 1 0 0,-1-1 0 0 0,-1 0 0 0 0,1 0-1 0 0,-1-1 1 0 0,0 0 0 0 0,-14 4-1 0 0,2-1 21 0 0,21-9-29 0 0,-1 0 1 0 0,1 1 0 0 0,-1-1 0 0 0,1 0-1 0 0,-1-1 1 0 0,0 1 0 0 0,1-1-1 0 0,-1 1 1 0 0,0-1 0 0 0,-5-1-1 0 0,3 1-1 0 0,0 0 0 0 0,0 0 0 0 0,0-1 0 0 0,1 0 0 0 0,-1 0 0 0 0,0-1 0 0 0,0 1 0 0 0,1-1 0 0 0,-1 0 0 0 0,1-1 0 0 0,0 1-1 0 0,0-1 1 0 0,-1 0 0 0 0,2-1 0 0 0,-9-6 0 0 0,-1-38 50 0 0,9 37-61 0 0,1 0 0 0 0,0-1 0 0 0,1 1 0 0 0,0-1 0 0 0,1 0 0 0 0,1 0 0 0 0,-1 0 0 0 0,2-1 0 0 0,0 1 0 0 0,2-14 0 0 0,-2-5 36 0 0,1 25-34 0 0,1 0-1 0 0,0 0 1 0 0,0 0 0 0 0,0 0-1 0 0,1 1 1 0 0,-1-1 0 0 0,1 1-1 0 0,1-1 1 0 0,-1 1 0 0 0,1 0-1 0 0,8-9 1 0 0,-3 6-1 0 0,0 0 0 0 0,0 0-1 0 0,0 1 1 0 0,1 1 0 0 0,0-1 0 0 0,1 1-1 0 0,-1 1 1 0 0,1 0 0 0 0,18-5 0 0 0,-21 7-5 0 0,1 2 0 0 0,0-1 1 0 0,0 1-1 0 0,0 0 0 0 0,0 1 1 0 0,0 0-1 0 0,12 2 0 0 0,-15-1 10 0 0,-1 1-1 0 0,1-1 0 0 0,-1 1 0 0 0,0 1 0 0 0,0-1 0 0 0,0 1 1 0 0,0 0-1 0 0,0 0 0 0 0,-1 0 0 0 0,1 1 0 0 0,-1 0 0 0 0,0 0 1 0 0,5 5-1 0 0,-1 3-3 0 0,1 0 0 0 0,-2 0 0 0 0,0 1 1 0 0,0 1-1 0 0,-1-1 0 0 0,-1 1 0 0 0,8 27 0 0 0,3 53 64 0 0,-15-87-52 0 0,0 1 1 0 0,-1 0 0 0 0,-1 0-1 0 0,1-1 1 0 0,-1 1 0 0 0,0 0-1 0 0,-1 0 1 0 0,0-1 0 0 0,0 1-1 0 0,-5 10 1 0 0,-5 10-7 0 0,12-26 0 0 0,-1 1 1 0 0,0-1 0 0 0,0 0-1 0 0,0 1 1 0 0,0-1-1 0 0,0 0 1 0 0,-1 0 0 0 0,1 0-1 0 0,-1 0 1 0 0,1 0-1 0 0,-1 0 1 0 0,0-1-1 0 0,0 1 1 0 0,0 0 0 0 0,0-1-1 0 0,-3 3 1 0 0,-2 0-1 0 0,4-3 2 0 0,1 1 0 0 0,-1-1 1 0 0,1 1-1 0 0,0 0 0 0 0,0 0 0 0 0,0 0 0 0 0,0 0 0 0 0,0 0 0 0 0,0 0 0 0 0,0 0 0 0 0,0 1 1 0 0,1-1-1 0 0,0 0 0 0 0,-2 4 0 0 0,-1 0 8 0 0,0 0-1 0 0,0-1 1 0 0,-1 1 0 0 0,1-1 0 0 0,-1 0-1 0 0,-1 0 1 0 0,1-1 0 0 0,-1 1 0 0 0,-8 4-1 0 0,-66 39 32 0 0,63-39-52 0 0,9-4 24 0 0,-1-1 0 0 0,1 0 1 0 0,-1-1-1 0 0,0 0 0 0 0,-1 0 1 0 0,1-1-1 0 0,0 0 1 0 0,-1-1-1 0 0,1 0 0 0 0,-1 0 1 0 0,1-1-1 0 0,-1-1 0 0 0,-15-1 1 0 0,23 1-13 0 0,0 0 0 0 0,0 0 0 0 0,0 0 0 0 0,0 0 1 0 0,0 0-1 0 0,0 0 0 0 0,0 0 0 0 0,0-1 0 0 0,1 1 0 0 0,-1-1 0 0 0,0 1 1 0 0,1-1-1 0 0,-1 0 0 0 0,1 1 0 0 0,0-1 0 0 0,-3-4 0 0 0,-14-36 36 0 0,12 29-34 0 0,3 3-7 0 0,1 0 1 0 0,-1 0 0 0 0,2 0-1 0 0,-1 0 1 0 0,1 0-1 0 0,1-1 1 0 0,0 1-1 0 0,0 0 1 0 0,1 0-1 0 0,0 0 1 0 0,1-1-1 0 0,0 1 1 0 0,7-17 0 0 0,-4 13-8 0 0,0-1 0 0 0,2 1 0 0 0,-1 1 1 0 0,2-1-1 0 0,0 1 0 0 0,0 1 0 0 0,1-1 1 0 0,14-13-1 0 0,37-38-27 0 0,-46 52 26 0 0,0 1-1 0 0,1 1 1 0 0,0 1 0 0 0,25-12-1 0 0,-33 18 13 0 0,40-15 12 0 0,-17 9-10 0 0,-21 6-9 0 0,0 1 0 0 0,0 1-1 0 0,0-1 1 0 0,0 1 0 0 0,0 1 0 0 0,0 0 0 0 0,0 0-1 0 0,0 1 1 0 0,0 0 0 0 0,0 0 0 0 0,0 1-1 0 0,0 0 1 0 0,0 1 0 0 0,-1 0 0 0 0,1 1-1 0 0,8 4 1 0 0,-15-7 6 0 0,-1-1 0 0 0,0 1 0 0 0,1 0 1 0 0,-1 0-1 0 0,0 0 0 0 0,0 0 0 0 0,0 0 0 0 0,0 0 0 0 0,0 0 0 0 0,0 1 0 0 0,0-1 0 0 0,0 0 0 0 0,-1 0 0 0 0,1 1 0 0 0,0-1 1 0 0,-1 1-1 0 0,1 1 0 0 0,6 9-16 0 0,6-3 7 0 0,-11-8 11 0 0,0 0 0 0 0,-1 0 0 0 0,1 0 1 0 0,0 0-1 0 0,-1 0 0 0 0,0 0 0 0 0,1 1 0 0 0,-1-1 0 0 0,0 0 0 0 0,1 1 0 0 0,-1-1 0 0 0,0 1 1 0 0,0-1-1 0 0,0 1 0 0 0,1 2 0 0 0,17 28 2 0 0,-17-29-2 0 0,1 0 1 0 0,-1 0-1 0 0,0 0 0 0 0,0 0 0 0 0,-1 0 1 0 0,1 0-1 0 0,-1 1 0 0 0,0-1 1 0 0,1 0-1 0 0,0 6 0 0 0,-2-6 1 0 0,1 0 0 0 0,0 0 0 0 0,-1 0 0 0 0,1 0 0 0 0,1 0 0 0 0,-1 0 0 0 0,0 0 0 0 0,1 0 0 0 0,2 3 0 0 0,10 27 8 0 0,-4-2-12 0 0,-7-25 3 0 0,-1 0 1 0 0,0 0-1 0 0,0 0 0 0 0,0 0 1 0 0,-1 0-1 0 0,0 1 0 0 0,1 10 1 0 0,-1 27 18 0 0,0 46 5 0 0,-1-82-24 0 0,-1 0 0 0 0,0 0 0 0 0,0-1 0 0 0,-1 1 1 0 0,0-1-1 0 0,-1 1 0 0 0,1-1 0 0 0,-8 13 0 0 0,-16 20 26 0 0,-2-1 1 0 0,-1-2-1 0 0,-2 0 1 0 0,-2-2-1 0 0,-40 33 1 0 0,59-59-17 0 0,0 1 0 0 0,0-2 0 0 0,-1 0 0 0 0,0-1 0 0 0,0 0 0 0 0,-1-1 0 0 0,0-1 1 0 0,0-1-1 0 0,-22 4 0 0 0,-2-7-12 0 0,28-11 1 0 0,6 3 4 0 0,2 4-3 0 0,1 0 0 0 0,-1-1-1 0 0,1 0 1 0 0,-1 0 0 0 0,1 0 0 0 0,0 0 0 0 0,1 0 0 0 0,-1 0 0 0 0,1-1-1 0 0,-1 0 1 0 0,2 1 0 0 0,-1-1 0 0 0,0 0 0 0 0,1 0 0 0 0,0 0 0 0 0,0 0-1 0 0,0 0 1 0 0,1 0 0 0 0,0 0 0 0 0,0 0 0 0 0,0 0 0 0 0,0 0 0 0 0,1 0-1 0 0,0 0 1 0 0,0 0 0 0 0,0 0 0 0 0,3-7 0 0 0,3-16-31 0 0,-7 23 29 0 0,0 1-1 0 0,1 0 1 0 0,0-1-1 0 0,0 1 1 0 0,0 0 0 0 0,1-1-1 0 0,-1 1 1 0 0,1 0 0 0 0,0 0-1 0 0,0 0 1 0 0,0 1 0 0 0,1-1-1 0 0,3-4 1 0 0,17-12-7 0 0,-14 13-3 0 0,-1-1 0 0 0,0 0 0 0 0,0 0 0 0 0,8-12 0 0 0,-15 19 11 0 0,1-1 1 0 0,-1 1 0 0 0,0-1 0 0 0,1 1-1 0 0,-1 0 1 0 0,1 0 0 0 0,0 0 0 0 0,-1 0-1 0 0,1 0 1 0 0,0 0 0 0 0,0 0 0 0 0,-1 0 0 0 0,1 0-1 0 0,0 1 1 0 0,0-1 0 0 0,0 1 0 0 0,0 0-1 0 0,0-1 1 0 0,3 1 0 0 0,5-2 1 0 0,23-13-29 0 0,-27 11 17 0 0,1 1 0 0 0,0 0 0 0 0,-1 0 0 0 0,1 0-1 0 0,1 1 1 0 0,8-2 0 0 0,6-1-12 0 0,-9 2 15 0 0,1 0 0 0 0,-1 1 0 0 0,26-1 1 0 0,-24 3 17 0 0,-6-1-21 0 0,0 0 0 0 0,0 1 0 0 0,0 1 0 0 0,0-1-1 0 0,0 2 1 0 0,0-1 0 0 0,-1 1 0 0 0,1 0 0 0 0,0 1 0 0 0,10 4 0 0 0,-14-3 13 0 0,0 0 0 0 0,0 0 1 0 0,0 0-1 0 0,-1 0 1 0 0,0 1-1 0 0,0 0 0 0 0,0 0 1 0 0,0 0-1 0 0,-1 0 1 0 0,0 0-1 0 0,0 1 0 0 0,0 0 1 0 0,-1-1-1 0 0,0 1 1 0 0,0 0-1 0 0,0 0 1 0 0,-1 0-1 0 0,1 1 0 0 0,-2-1 1 0 0,1 9-1 0 0,0 26 15 0 0,0-28-7 0 0,0 0 0 0 0,-1 0 0 0 0,-1 0-1 0 0,0-1 1 0 0,0 1 0 0 0,-1 0 0 0 0,-1 0 0 0 0,0-1-1 0 0,-1 1 1 0 0,-1-1 0 0 0,-11 23 0 0 0,1-9 13 0 0,-2-1 1 0 0,-1-2 0 0 0,-29 31-1 0 0,36-42-13 0 0,-1 0-1 0 0,0-1 1 0 0,-1-1-1 0 0,0 0 1 0 0,0-1-1 0 0,-1 0 1 0 0,0-1-1 0 0,-17 7 1 0 0,-79 39 22 0 0,61-36-14 0 0,0-2 0 0 0,0-2-1 0 0,-2-2 1 0 0,-100 10 0 0 0,139-22-9 0 0,-33 3 12 0 0,0-3 1 0 0,1-1-1 0 0,-66-11 1 0 0,101 10-21 0 0,0-1-1 0 0,0-1 1 0 0,0 1 0 0 0,0-1 0 0 0,1-1 0 0 0,0 1 0 0 0,-1-1-1 0 0,2-1 1 0 0,-1 0 0 0 0,-7-6 0 0 0,-6-9-10 0 0,-31-38 0 0 0,47 51 2 0 0,1 0 1 0 0,1 0 0 0 0,0 0-1 0 0,0-1 1 0 0,0 1 0 0 0,1-1 0 0 0,1 1-1 0 0,-1-1 1 0 0,1 0 0 0 0,1 0 0 0 0,0 0-1 0 0,1-16 1 0 0,-1 23 4 0 0,0 1 1 0 0,0-1-1 0 0,1 1 0 0 0,-1-1 1 0 0,0 1-1 0 0,0-1 0 0 0,1 1 0 0 0,-1-1 1 0 0,1 1-1 0 0,0-1 0 0 0,-1 1 0 0 0,1 0 1 0 0,0-1-1 0 0,0 1 0 0 0,0 0 1 0 0,0 0-1 0 0,0-1 0 0 0,0 1 0 0 0,2-1 1 0 0,9-13-13 0 0,0-13 15 0 0,14 12-13 0 0,1-7 11 0 0,-21 17-1 0 0,1 0-1 0 0,-1 0 1 0 0,1 1-1 0 0,0 0 1 0 0,0 1-1 0 0,0-1 0 0 0,1 2 1 0 0,0-1-1 0 0,10-3 1 0 0,33-13-50 0 0,-42 16 44 0 0,0 0 0 0 0,0 0 1 0 0,0 1-1 0 0,16-3 0 0 0,42-7-4 0 0,-30 6-10 0 0,-1 1 0 0 0,53-2-1 0 0,-78 8 20 0 0,-1 0 0 0 0,1 1 0 0 0,-1 0 0 0 0,0 1 0 0 0,0 0 0 0 0,0 0-1 0 0,0 1 1 0 0,0 1 0 0 0,0-1 0 0 0,-1 2 0 0 0,1-1 0 0 0,-1 1 0 0 0,9 7 0 0 0,-12-6 5 0 0,0 1 0 0 0,-1-1 1 0 0,0 1-1 0 0,0 0 1 0 0,0 0-1 0 0,-1 1 1 0 0,0-1-1 0 0,-1 1 0 0 0,3 8 1 0 0,0-2 2 0 0,-2-1 1 0 0,0 1-1 0 0,-1-1 1 0 0,0 1-1 0 0,-1 0 1 0 0,0 16-1 0 0,-2-23-1 0 0,-1 0 0 0 0,0 0-1 0 0,-1 0 1 0 0,1 0 0 0 0,-1-1-1 0 0,0 1 1 0 0,-1 0 0 0 0,0-1 0 0 0,0 1-1 0 0,0-1 1 0 0,-1 0 0 0 0,0 0 0 0 0,0-1-1 0 0,-1 1 1 0 0,1-1 0 0 0,-1 1-1 0 0,0-2 1 0 0,-9 8 0 0 0,-28 28 23 0 0,35-32-21 0 0,0-1 0 0 0,-1 0-1 0 0,0 0 1 0 0,-14 9 0 0 0,-44 22 30 0 0,-102 41 0 0 0,139-67-27 0 0,-23 11 27 0 0,-1-3 0 0 0,-106 28 0 0 0,83-28-17 0 0,52-12-14 0 0,0-2-1 0 0,-49 7 0 0 0,-49 2 12 0 0,-52 4-25 0 0,93-15-53 0 0,-15 2 48 0 0,0-4 0 0 0,-155-17 0 0 0,203 6 19 0 0,0-2 1 0 0,-49-19-1 0 0,79 24 0 0 0,-32-15 36 0 0,1-1 0 0 0,-58-38 0 0 0,81 45-21 0 0,-21-12-5 0 0,1-3 0 0 0,1-2 0 0 0,2-2 0 0 0,-47-47-1 0 0,86 75-19 0 0,0 0 0 0 0,0 0 0 0 0,0-1 0 0 0,1 1 0 0 0,0-1-1 0 0,0 0 1 0 0,1 1 0 0 0,-3-13 0 0 0,-2-4 5 0 0,5 20-3 0 0,1-1 0 0 0,-1-1 0 0 0,1 1 1 0 0,0 0-1 0 0,0 0 0 0 0,0 0 0 0 0,1-1 0 0 0,0 1 1 0 0,-1 0-1 0 0,1-1 0 0 0,1 1 0 0 0,-1 0 1 0 0,1 0-1 0 0,-1-1 0 0 0,1 1 0 0 0,0 0 0 0 0,1 0 1 0 0,-1 0-1 0 0,1 0 0 0 0,4-7 0 0 0,21-10-32 0 0,42-54-14 0 0,53-11 29 0 0,-101 71 10 0 0,0 1-1 0 0,1 1 1 0 0,0 1 0 0 0,41-16-1 0 0,-14 7-5 0 0,156-57-35 0 0,-165 65 38 0 0,3 2 0 0 0,-1 1-1 0 0,76-7 0 0 0,-69 11-2 0 0,-12 1-14 0 0,122-10 70 0 0,-141 14-33 0 0,-1 1 1 0 0,1 1-1 0 0,0 1 1 0 0,-1 0-1 0 0,1 1 1 0 0,29 10-1 0 0,-25-6-24 0 0,-16-6 20 0 0,-1 1-1 0 0,1-1 1 0 0,-1 1 0 0 0,1 0-1 0 0,-1 1 1 0 0,0-1 0 0 0,0 1-1 0 0,0 0 1 0 0,0 0 0 0 0,-1 1-1 0 0,8 6 1 0 0,-1 5 4 0 0,-4-6-1 0 0,0 0 0 0 0,-1 0 0 0 0,0 1 0 0 0,0 0 0 0 0,-1 0 0 0 0,-1 0 0 0 0,1 0 0 0 0,2 13 1 0 0,-3 0 11 0 0,0-3 4 0 0,-1 1 0 0 0,0 31 1 0 0,-3-45-16 0 0,0 0 0 0 0,-1 0 1 0 0,0-1-1 0 0,0 1 1 0 0,-1 0-1 0 0,0 0 1 0 0,0-1-1 0 0,-1 1 1 0 0,1-1-1 0 0,-1 1 1 0 0,-6 7-1 0 0,-10 13 4 0 0,-1 0-1 0 0,-1-2 1 0 0,-1-1 0 0 0,-1 0-1 0 0,-1-2 1 0 0,-28 20 0 0 0,-10 1-16 0 0,-2-2 0 0 0,-1-4 1 0 0,-128 54-1 0 0,-221 47 122 0 0,362-125-88 0 0,0-3 0 0 0,-83 7-1 0 0,-107-10-15 0 0,223-7-2 0 0,-2 1-4 0 0,-1-1 1 0 0,1-1-1 0 0,1-1 0 0 0,-1-1 0 0 0,0 0 0 0 0,-29-10 0 0 0,31 6-5 0 0,-12-4 6 0 0,0-1 1 0 0,1-1-1 0 0,0-2 0 0 0,1-1 0 0 0,-51-38 0 0 0,50 27-11 0 0,14 14-6 0 0,2 0 0 0 0,0-1 0 0 0,-20-25 1 0 0,30 32 6 0 0,0 0 0 0 0,0 0-1 0 0,1 0 1 0 0,-1 0 0 0 0,1-1 0 0 0,1 1 0 0 0,0-1 0 0 0,0 0 0 0 0,0 1 0 0 0,1-1 0 0 0,0 0 0 0 0,1-12 0 0 0,0 14 2 0 0,-1 1-2 0 0,1 0 0 0 0,0 0 0 0 0,0 0 0 0 0,0 0 0 0 0,1 0 0 0 0,0 0 0 0 0,0 0 0 0 0,0 0-1 0 0,1 0 1 0 0,0 0 0 0 0,-1 0 0 0 0,4-4 0 0 0,22-13 29 0 0,-14 5-12 0 0,-10 13-14 0 0,0-1 0 0 0,1 1 0 0 0,0-1 0 0 0,0 1 0 0 0,0 0 0 0 0,1 1 0 0 0,4-4-1 0 0,107-68-85 0 0,-100 65 80 0 0,0 1 0 0 0,1 1 0 0 0,1 0 0 0 0,-1 1 1 0 0,29-6-1 0 0,94-14-24 0 0,-74 16 4 0 0,-5 4 0 0 0,0 2 0 0 0,0 3-1 0 0,66 7 1 0 0,-114-5 24 0 0,1 1-1 0 0,-1 1 1 0 0,1 0 0 0 0,-1 1-1 0 0,0 0 1 0 0,0 1 0 0 0,0 1-1 0 0,-1 0 1 0 0,1 1 0 0 0,-1 0-1 0 0,0 1 1 0 0,-1 0 0 0 0,14 11-1 0 0,-13-6 5 0 0,18 12-3 0 0,-27-22-2 0 0,1 1 1 0 0,-1 0-1 0 0,0 0 0 0 0,0 0 1 0 0,0 0-1 0 0,0 0 0 0 0,0 1 1 0 0,-1-1-1 0 0,1 1 0 0 0,-1 0 1 0 0,0 0-1 0 0,0 0 0 0 0,-1 0 1 0 0,3 5-1 0 0,-2-1 9 0 0,0 0 0 0 0,0 1-1 0 0,0-1 1 0 0,-1 1 0 0 0,-1-1 0 0 0,1 1 0 0 0,-2 8 0 0 0,1-12 0 0 0,0 0-1 0 0,-1 0 1 0 0,1 0-1 0 0,-1 0 1 0 0,-1 0 0 0 0,1 0-1 0 0,-1 0 1 0 0,0 0 0 0 0,0 0-1 0 0,0-1 1 0 0,0 1 0 0 0,-1-1-1 0 0,-5 7 1 0 0,7-10-6 0 0,-8 9 19 0 0,-1 0 0 0 0,0 0-1 0 0,-1-1 1 0 0,1 0 0 0 0,-2-1-1 0 0,1 0 1 0 0,-1-1 0 0 0,-19 9-1 0 0,-13 6 25 0 0,39-18-41 0 0,-1-1 1 0 0,1 0 0 0 0,-1 0-1 0 0,0 0 1 0 0,0 0-1 0 0,0-1 1 0 0,-11 3-1 0 0,-115 26 2 0 0,90-20-2 0 0,0-1 1 0 0,-1-2 0 0 0,-57 4-1 0 0,-14-7 41 0 0,34 0-21 0 0,1-4-1 0 0,-97-10 1 0 0,126 3-24 0 0,0-2 1 0 0,1-2-1 0 0,-82-29 0 0 0,112 33 17 0 0,0 1-1 0 0,-38-5 0 0 0,42 8-1 0 0,0-1 0 0 0,1 0 0 0 0,-1 0-1 0 0,0-2 1 0 0,1 0 0 0 0,-20-10 0 0 0,29 13-14 0 0,0-2-6 0 0,-1 1 0 0 0,1 0 0 0 0,-1 0 1 0 0,0 0-1 0 0,0 1 0 0 0,0 0 0 0 0,-12-3 0 0 0,13 4 7 0 0,1-1 0 0 0,0 0 0 0 0,0 0 0 0 0,0 0-1 0 0,0 0 1 0 0,0-1 0 0 0,1 1 0 0 0,-1-1-1 0 0,1 0 1 0 0,-1 0 0 0 0,1 0 0 0 0,0 0 0 0 0,0-1-1 0 0,1 0 1 0 0,-1 1 0 0 0,1-1 0 0 0,-3-6-1 0 0,-7-6-16 0 0,10 13 12 0 0,-1 0 1 0 0,1 0 0 0 0,0-1 0 0 0,0 1-1 0 0,0-1 1 0 0,1 1 0 0 0,-1-1-1 0 0,1 0 1 0 0,0 1 0 0 0,0-1-1 0 0,0 0 1 0 0,0 0 0 0 0,1 0-1 0 0,0 0 1 0 0,-1 1 0 0 0,1-1 0 0 0,1 0-1 0 0,-1 0 1 0 0,1 0 0 0 0,1-7-1 0 0,0 5-1 0 0,0 0 1 0 0,0 0-1 0 0,0 0 0 0 0,1 0 0 0 0,0 1 0 0 0,0-1 0 0 0,1 1 0 0 0,0-1 0 0 0,0 1 1 0 0,0 1-1 0 0,5-6 0 0 0,9-6 30 0 0,-4 2 4 0 0,1 1-1 0 0,25-17 0 0 0,21-7-82 0 0,-34 18 31 0 0,2 2 0 0 0,0 1 0 0 0,0 1 1 0 0,1 1-1 0 0,1 2 0 0 0,50-13 0 0 0,-4 3 21 0 0,-62 16-6 0 0,1 1 1 0 0,-1 1-1 0 0,32-5 1 0 0,-4 6 0 0 0,203-12-10 0 0,-223 15 10 0 0,0 0 1 0 0,0 2 0 0 0,36 7-1 0 0,-51-7 6 0 0,0 0-1 0 0,-1 1 0 0 0,1 0 0 0 0,-1 0 0 0 0,1 1 1 0 0,-1 0-1 0 0,0 0 0 0 0,0 1 0 0 0,-1 0 0 0 0,1 0 1 0 0,-1 0-1 0 0,0 1 0 0 0,7 9 0 0 0,5 6 3 0 0,-14-16-1 0 0,1 0 0 0 0,-1 0 0 0 0,1 1 1 0 0,-2 0-1 0 0,1 0 0 0 0,-1 0 1 0 0,5 11-1 0 0,4 12 1 0 0,-10-24-1 0 0,0 0 1 0 0,0 0-1 0 0,-1 0 1 0 0,1 0-1 0 0,-1 0 1 0 0,0 1-1 0 0,0-1 0 0 0,-1 0 1 0 0,0 9-1 0 0,1-6 4 0 0,-1 0-1 0 0,0 0 0 0 0,-1 0 1 0 0,1 0-1 0 0,-2 0 0 0 0,1 0 1 0 0,-1 0-1 0 0,0 0 1 0 0,-1 0-1 0 0,0-1 0 0 0,0 1 1 0 0,0-1-1 0 0,-1 0 0 0 0,-8 11 1 0 0,-18 25 14 0 0,-1-2 1 0 0,-3-1 0 0 0,-1-2-1 0 0,-2-1 1 0 0,-63 48 0 0 0,-195 110-57 0 0,267-181 47 0 0,-1-2 0 0 0,-39 14 0 0 0,-18 5-2 0 0,45-12 37 0 0,-2-3 0 0 0,0-1 1 0 0,-82 15-1 0 0,86-24-49 0 0,1-2-1 0 0,-2-2 1 0 0,1-1 0 0 0,0-2-1 0 0,0-2 1 0 0,-73-15 0 0 0,98 13 6 0 0,-1-2 1 0 0,1 1-1 0 0,0-2 1 0 0,1 0-1 0 0,-1-1 1 0 0,-14-13-1 0 0,0 1 26 0 0,23 18-25 0 0,-1-1 0 0 0,1 0 1 0 0,0 0-1 0 0,1-1 0 0 0,-1 1 0 0 0,1-1 0 0 0,0 0 1 0 0,-7-10-1 0 0,-18-24-1 0 0,15 27-5 0 0,11 10 3 0 0,0-1 0 0 0,0 1 1 0 0,1-1-1 0 0,-1 1 0 0 0,1-1 1 0 0,0 0-1 0 0,-1 0 0 0 0,1 0 1 0 0,0-1-1 0 0,1 1 0 0 0,-1 0 1 0 0,-1-5-1 0 0,-17-32-6 0 0,16 34 6 0 0,0 0 0 0 0,0 0-1 0 0,1-1 1 0 0,0 0 0 0 0,1 1-1 0 0,-4-11 1 0 0,3 5 3 0 0,-2-8 5 0 0,0 0 1 0 0,1-1 0 0 0,0-20-1 0 0,3 17-14 0 0,0 16 1 0 0,1 1-1 0 0,0 0 1 0 0,0-1-1 0 0,0 1 1 0 0,1-1 0 0 0,0 1-1 0 0,1 0 1 0 0,-1 0-1 0 0,1 0 1 0 0,1 0 0 0 0,4-11-1 0 0,20-30-12 0 0,-16 28 9 0 0,26-38 0 0 0,-14 26 3 0 0,-17 21 9 0 0,1 0-1 0 0,1 1 1 0 0,-1 1-1 0 0,2-1 1 0 0,-1 1 0 0 0,1 0-1 0 0,15-11 1 0 0,-13 14-3 0 0,-5 2-1 0 0,0 1 0 0 0,0-1 1 0 0,-1 0-1 0 0,1-1 0 0 0,-1 1 1 0 0,0-1-1 0 0,0 0 0 0 0,4-7 1 0 0,-2 4 2 0 0,0 1-1 0 0,0 0 1 0 0,1 0 0 0 0,0 0-1 0 0,16-10 1 0 0,9-7 3 0 0,65-50-31 0 0,-91 69 28 0 0,-1 0 1 0 0,1 1-1 0 0,0 0 0 0 0,1 0 1 0 0,-1 1-1 0 0,8-3 1 0 0,-9 4-2 0 0,0 0 0 0 0,-1 0 0 0 0,1-1 0 0 0,-1 0 0 0 0,1 0 0 0 0,-1 0 1 0 0,7-6-1 0 0,-12 8-2 0 0,0 1 1 0 0,0-1 0 0 0,1 1-1 0 0,-1-1 1 0 0,0 1 0 0 0,1-1-1 0 0,-1 1 1 0 0,0-1 0 0 0,1 1-1 0 0,-1 0 1 0 0,1-1 0 0 0,-1 1-1 0 0,1 0 1 0 0,-1-1 0 0 0,1 1-1 0 0,-1 0 1 0 0,1 0 0 0 0,-1 0-1 0 0,1-1 1 0 0,-1 1-1 0 0,1 0 1 0 0,-1 0 0 0 0,1 0-1 0 0,-1 0 1 0 0,1 0 0 0 0,-1 0-1 0 0,1 0 1 0 0,0 0 0 0 0,-1 0-1 0 0,1 0 1 0 0,-1 0 0 0 0,1 0-1 0 0,-2 18-25 0 0,-15 23 45 0 0,-10-13-8 0 0,22-25-11 0 0,1 0 1 0 0,0 0-1 0 0,-1 1 0 0 0,2-1 1 0 0,-1 0-1 0 0,0 1 0 0 0,1 0 0 0 0,-1 0 1 0 0,-2 7-1 0 0,5-11 1 0 0,-5 11-5 0 0,-1 0 0 0 0,0 0 0 0 0,0-1 0 0 0,-1 0 0 0 0,-1 0 0 0 0,-11 12 0 0 0,-11-2-13 0 0,11 8 34 0 0,-30 10-19 0 0,9-10 2 0 0,1 5-3 0 0,18-14 4 0 0,0-2-1 0 0,-1 0 1 0 0,-1-2-1 0 0,0 0 1 0 0,-42 18-1 0 0,-8 1 3 0 0,55-24 0 0 0,-1-1 1 0 0,0-1-1 0 0,0 0 0 0 0,-1-2 1 0 0,-22 5-1 0 0,9-7 11 0 0,-47 1 1 0 0,74-5-20 0 0,1-1 0 0 0,0 0 0 0 0,0 0 0 0 0,0-1 0 0 0,0 1 0 0 0,0-1 0 0 0,-7-4 0 0 0,0 1 14 0 0,-4-2 24 0 0,12 5-35 0 0,-1 0 1 0 0,0 0-1 0 0,-1 0 0 0 0,1 0 1 0 0,0 1-1 0 0,-1 0 0 0 0,-8-1 0 0 0,-3-1-42 0 0,6 4-88 0 0,8 26 55 0 0,2 3 66 0 0,0-21 2 0 0,1 0 1 0 0,0 1-1 0 0,1-1 1 0 0,-1 0 0 0 0,2 1-1 0 0,-1-1 1 0 0,4 11-1 0 0,4 41 45 0 0,4 0-156 0 0,1-25 119 0 0,-10-25-1 0 0,-1-1-1 0 0,1 0 0 0 0,1-1 0 0 0,0 1 0 0 0,1-1 1 0 0,10 14-1 0 0,33 24-52 0 0,-40-39 56 0 0,1 0-1 0 0,-2 0 0 0 0,0 1 1 0 0,11 13-1 0 0,-18-20-4 0 0,1 0-1 0 0,0 0 0 0 0,0 0 1 0 0,0-1-1 0 0,0 1 1 0 0,0-1-1 0 0,0 1 1 0 0,0-1-1 0 0,1 0 1 0 0,3 2-1 0 0,15 11-8 0 0,-14-9 17 0 0,-1 0 0 0 0,1 0 0 0 0,-1-1 0 0 0,1 0 0 0 0,1-1 0 0 0,-1 0 0 0 0,0 0 0 0 0,1 0 0 0 0,-1-1 0 0 0,1 0 0 0 0,15 2-1 0 0,10 3 4 0 0,89 30 19 0 0,-36-19-41 0 0,1-4 1 0 0,177 6-1 0 0,-229-22 72 0 0,66-11 0 0 0,-39 3-65 0 0,70-5-91 0 0,139 2 0 0 0,-10 22 90 0 0,-103-1 32 0 0,-5 5-50 0 0,-136-12 26 0 0,-1 1-1 0 0,1 0 1 0 0,-1 2 0 0 0,19 5-1 0 0,-1 0 0 0 0,146 49-73 0 0,-135-48 112 0 0,-41-10-37 0 0,-1 0 0 0 0,1 1-1 0 0,0-1 1 0 0,0 1 0 0 0,-1 0 0 0 0,1 0-1 0 0,0 0 1 0 0,-1 0 0 0 0,1 1 0 0 0,-1 0-1 0 0,0-1 1 0 0,1 1 0 0 0,-1 1 0 0 0,0-1-1 0 0,0 0 1 0 0,5 5 0 0 0,-8-6 2 0 0,1 0 0 0 0,0 0-1 0 0,0 0 1 0 0,0 0 0 0 0,0 0 0 0 0,1 0 0 0 0,-1-1 0 0 0,0 1 0 0 0,0 0-1 0 0,0-1 1 0 0,1 1 0 0 0,-1-1 0 0 0,0 1 0 0 0,1-1 0 0 0,1 1 0 0 0,13 5-6 0 0,-10-3 0 0 0,0 0 0 0 0,0-1 0 0 0,1 0-1 0 0,-1 0 1 0 0,1 0 0 0 0,8 1 0 0 0,20 5 5 0 0,-4-1-14 0 0,1-2 0 0 0,-1-1 0 0 0,1-1 0 0 0,49-3 0 0 0,-69 0 20 0 0,78-13-14 0 0,-62 12-4 0 0,1-2 0 0 0,30-7 0 0 0,15 0-15 0 0,-2-4 134 0 0,-1 5 46 0 0,-69 9-165 0 0,2 3 37 0 0,-1-1-12 0 0,-9 4-20 0 0,-24 15 1 0 0,-2-2 0 0 0,0-1 0 0 0,-1-2 0 0 0,-54 19-1 0 0,-153 39-23 0 0,-216 32 158 0 0,379-92-146 0 0,-137 19 41 0 0,-51-21-39 0 0,49-12 59 0 0,214 0-69 0 0,18 0-140 0 0,833 0-15 0 0,-584-7 93 0 0,-25 15 98 0 0,96-6 129 0 0,-253-22-147 0 0,-12 0 63 0 0,-40 11-48 0 0,51-19 0 0 0,-37 11-7 0 0,-6-2 21 0 0,7-1 0 0 0,-43 19-22 0 0,1 0 0 0 0,-2 0 0 0 0,1 0 0 0 0,0-1 0 0 0,0 0 0 0 0,0 1 0 0 0,-1-1 0 0 0,1 0 0 0 0,-1 0 0 0 0,1 0 0 0 0,1-3 0 0 0,-1 2 1 0 0,0 0-1 0 0,0 0 1 0 0,1 0 0 0 0,-1 1-1 0 0,1-1 1 0 0,-1 1 0 0 0,1 0-1 0 0,5-2 1 0 0,27-19 0 0 0,-33 20 0 0 0,0 0 0 0 0,1 0 0 0 0,0 1 0 0 0,-1-1 0 0 0,1 1 1 0 0,0 0-1 0 0,0 0 0 0 0,0 0 0 0 0,6-1 0 0 0,-5 1 1 0 0,0 0-1 0 0,-1 1 1 0 0,1-1 0 0 0,-1-1-1 0 0,1 1 1 0 0,-1-1 0 0 0,0 0-1 0 0,0 0 1 0 0,0 0 0 0 0,0 0-1 0 0,4-6 1 0 0,-8 9-1 0 0,2-2 2 0 0,-1 1 0 0 0,0-1 0 0 0,1 1-1 0 0,-1-1 1 0 0,1 1 0 0 0,0 0 0 0 0,0 0-1 0 0,-1 0 1 0 0,1 0 0 0 0,0 0 0 0 0,0 0 0 0 0,0 0-1 0 0,0 0 1 0 0,0 1 0 0 0,2-1 0 0 0,10-5 0 0 0,0-8 2 0 0,-13 13-7 0 0,1 0 0 0 0,-1-1 0 0 0,0 1-1 0 0,1 0 1 0 0,-1 0 0 0 0,1 0-1 0 0,-1 0 1 0 0,1 0 0 0 0,-1 0 0 0 0,1 0-1 0 0,0 0 1 0 0,-1 1 0 0 0,4-2-1 0 0,3-1 5 0 0,-1-1 0 0 0,0 0-1 0 0,0 0 1 0 0,0 0-1 0 0,0-1 1 0 0,-1 0-1 0 0,0-1 1 0 0,0 1 0 0 0,0-1-1 0 0,5-7 1 0 0,-4 5 4 0 0,1 0 1 0 0,0 0-1 0 0,0 1 0 0 0,11-7 1 0 0,-17 11-4 0 0,0 1-1 0 0,0 0 1 0 0,0 0 0 0 0,0-1-1 0 0,0 1 1 0 0,-1-1 0 0 0,1 0 0 0 0,-1 1-1 0 0,1-1 1 0 0,-1 0 0 0 0,0 0 0 0 0,0 0-1 0 0,-1 0 1 0 0,1 0 0 0 0,-1 0-1 0 0,1-6 106 0 0,-1 2-105 0 0,0 3-55 0 0,15 19 36 0 0,-13-13 18 0 0,-1 1 0 0 0,0 0-1 0 0,1-1 1 0 0,-1 1 0 0 0,0 0-1 0 0,-1-1 1 0 0,1 1 0 0 0,0 0-1 0 0,-1 0 1 0 0,1 0 0 0 0,-1 0-1 0 0,0-1 1 0 0,0 1 0 0 0,0 0-1 0 0,0 0 1 0 0,-1 0 0 0 0,0 4-1 0 0,0-2 0 0 0,0-1-1 0 0,0 1 1 0 0,-1-1-1 0 0,1 1 1 0 0,-1-1-1 0 0,0 0 1 0 0,0 1 0 0 0,0-1-1 0 0,-1 0 1 0 0,-3 4-1 0 0,-13 13 26 0 0,8-9-22 0 0,0 0 1 0 0,-1 0 0 0 0,-1-2 0 0 0,-14 11 0 0 0,-25 13 23 0 0,45-30-26 0 0,0 1 0 0 0,0 0 0 0 0,0 1 0 0 0,1-1 0 0 0,-7 9 0 0 0,-1-1 22 0 0,-41 29-28 0 0,55-41 5 0 0,-1 0 0 0 0,0 0 0 0 0,0-1 1 0 0,0 1-1 0 0,0 0 0 0 0,0 0 0 0 0,0 0 1 0 0,0-1-1 0 0,0 1 0 0 0,-1-1 0 0 0,1 1 0 0 0,0-1 1 0 0,0 1-1 0 0,0-1 0 0 0,-1 0 0 0 0,1 1 1 0 0,0-1-1 0 0,-1 0 0 0 0,1 0 0 0 0,0 0 0 0 0,0 0 1 0 0,-3 0-1 0 0,3-1 0 0 0,0 1 0 0 0,0 0 0 0 0,0 0-1 0 0,0 0 1 0 0,0 0 0 0 0,0 0 0 0 0,0 0 0 0 0,0 0 0 0 0,0 1 0 0 0,0-1 0 0 0,0 0 0 0 0,0 1 0 0 0,0-1-1 0 0,0 0 1 0 0,0 1 0 0 0,0-1 0 0 0,1 1 0 0 0,-1 0 0 0 0,0-1 0 0 0,0 1 0 0 0,0-1 0 0 0,0 2-1 0 0,-3 1 2 0 0,0-1-1 0 0,0 0 1 0 0,0 0-1 0 0,-1 0 0 0 0,1 0 1 0 0,0-1-1 0 0,-1 1 0 0 0,1-1 1 0 0,-1 0-1 0 0,0-1 1 0 0,1 1-1 0 0,-1-1 0 0 0,-5 0 1 0 0,-12 2 23 0 0,-26 5-8 0 0,-75 0 0 0 0,102-6-32 0 0,11-1 17 0 0,-1 0 1 0 0,0 0 0 0 0,0-1 0 0 0,1 0-1 0 0,-1-1 1 0 0,-18-6 0 0 0,8 5 15 0 0,1 0 0 0 0,-43 1-1 0 0,33 2-9 0 0,-45-9-182 0 0,46 5 160 0 0,-46-1 0 0 0,-121-1 79 0 0,16 16-59 0 0,-8 3 27 0 0,-29 2 49 0 0,-11 0-121 0 0,-3-4 106 0 0,158-9-76 0 0,44 0 9 0 0,0-1-1 0 0,0-2 0 0 0,-54-7 1 0 0,72 5 6 0 0,-28-7-6 0 0,-56-20-1 0 0,29 1 72 0 0,33 14-76 0 0,25 10 2 0 0,0 2 1 0 0,1-1 0 0 0,-1 1-1 0 0,0 0 1 0 0,-12-2-1 0 0,17 3 0 0 0,-1 1 0 0 0,0-1 0 0 0,1 0 0 0 0,0 0 0 0 0,0 0 0 0 0,-1-1 0 0 0,1 1 0 0 0,1-1 0 0 0,-1 0-1 0 0,0 0 1 0 0,1 0 0 0 0,-1 0 0 0 0,1 0 0 0 0,0-1 0 0 0,0 1 0 0 0,0-1 0 0 0,1 1 0 0 0,-1-1 0 0 0,-1-7 0 0 0,2 10-1 0 0,1 0 0 0 0,0-1 0 0 0,0 1 0 0 0,0 0 0 0 0,0-1 0 0 0,0 1 0 0 0,0 0 0 0 0,0-1 0 0 0,1 1 0 0 0,-1 0 0 0 0,0-1 0 0 0,1 1 0 0 0,-1 0 0 0 0,1-1 0 0 0,-1 1 0 0 0,1 0 0 0 0,1-2 0 0 0,29 0-95 0 0,-28 3 103 0 0,13-1-19 0 0,0 2-1 0 0,-1 0 1 0 0,1 0-1 0 0,26 7 0 0 0,-25-2 1 0 0,-1 0-1 0 0,1-2 1 0 0,-1 0-1 0 0,27 2 0 0 0,30 8 17 0 0,-9 2-39 0 0,1-4 0 0 0,121 9 0 0 0,135-16-12 0 0,-232-5 37 0 0,-38 0 13 0 0,54 0-16 0 0,113-14-1 0 0,-143 7 1 0 0,53-9 0 0 0,-70 5-31 0 0,317-68 260 0 0,-241 37-195 0 0,-98 34-21 0 0,-29 7 4 0 0,1 0 0 0 0,-1-1 0 0 0,0 0 0 0 0,1 0 0 0 0,9-5 0 0 0,-13 5-1 0 0,6-4-6 0 0,0 1-1 0 0,0 0 1 0 0,0 1-1 0 0,1 0 1 0 0,18-5 0 0 0,-21 7 3 0 0,-1 0 0 0 0,1 0 0 0 0,-1-1 0 0 0,0 0 0 0 0,0-1 0 0 0,9-5 1 0 0,-9 5-3 0 0,0 0 0 0 0,0 0 0 0 0,1 1 1 0 0,-1 0-1 0 0,11-3 0 0 0,-13 5 4 0 0,-1 0 1 0 0,0-1-1 0 0,-1 0 0 0 0,1 1 0 0 0,0-1 0 0 0,0-1 1 0 0,3-2-1 0 0,-3 2 3 0 0,0 0 1 0 0,0 1-1 0 0,1 0 1 0 0,-1 0-1 0 0,0 0 0 0 0,1 0 1 0 0,-1 0-1 0 0,1 1 1 0 0,4-1-1 0 0,-4 1 3 0 0,0-1 1 0 0,-1 1-1 0 0,1-1 0 0 0,-1 0 0 0 0,0 0 1 0 0,0-1-1 0 0,7-4 0 0 0,-7 4 3 0 0,1 0 0 0 0,-1 0 0 0 0,0 1 0 0 0,1 0 0 0 0,-1 0 0 0 0,1 0 0 0 0,4-1 0 0 0,-1 0-9 0 0,-1 1 1 0 0,0-1-1 0 0,0-1 1 0 0,0 1 0 0 0,-1-1-1 0 0,1 0 1 0 0,-1-1 0 0 0,0 0-1 0 0,0 0 1 0 0,0 0 0 0 0,-1 0-1 0 0,7-9 1 0 0,-6 6-6 0 0,1 1 0 0 0,1 0 0 0 0,-1 0 0 0 0,1 1 0 0 0,0 0 0 0 0,14-8 0 0 0,-20 13 7 0 0,0 0-1 0 0,0 0 1 0 0,0 0 0 0 0,0 0 0 0 0,0-1-1 0 0,0 1 1 0 0,-1-1 0 0 0,1 0 0 0 0,0 1-1 0 0,-1-1 1 0 0,0 0 0 0 0,2-2 0 0 0,23-24-1 0 0,34-32 9 0 0,-57 56-7 0 0,0 0-1 0 0,0 1 1 0 0,0-1 0 0 0,0 0-1 0 0,-1-1 1 0 0,0 1 0 0 0,0 0-1 0 0,0-1 1 0 0,2-4 0 0 0,9-20 5 0 0,11 3 16 0 0,-20 22-17 0 0,0 0 1 0 0,0 0-1 0 0,-1 0 1 0 0,0-1-1 0 0,1 1 1 0 0,-2-1-1 0 0,4-5 1 0 0,18-21 16 0 0,-19 26-18 0 0,0 0 0 0 0,-1 0 0 0 0,0 0-1 0 0,0 0 1 0 0,0-1 0 0 0,3-7 0 0 0,60-130-36 0 0,-39 101 56 0 0,-25 39-20 0 0,0-1 0 0 0,0 1-1 0 0,-1-1 1 0 0,1 0 0 0 0,-1 0-1 0 0,0 0 1 0 0,0 0 0 0 0,-1 0-1 0 0,3-5 1 0 0,-1-1-14 0 0,0 1 0 0 0,1 0 0 0 0,0 0 0 0 0,0 0 1 0 0,1 0-1 0 0,9-12 0 0 0,17-33 15 0 0,-23 39-6 0 0,0 1-1 0 0,0-1 1 0 0,13-13-1 0 0,12-21-2 0 0,-13 23 3 0 0,-17 23 1 0 0,0 0-1 0 0,-1-1 0 0 0,1 1 1 0 0,-1-1-1 0 0,1 1 0 0 0,-1-1 1 0 0,0 0-1 0 0,-1 0 0 0 0,3-4 1 0 0,6-5-8 0 0,41-43 28 0 0,-34 41-19 0 0,-12 11-3 0 0,0 0 1 0 0,0-1 0 0 0,0 0 0 0 0,-1 0 0 0 0,0 0 0 0 0,0 0 0 0 0,0-1 0 0 0,3-6-1 0 0,-5 8 3 0 0,1 1-1 0 0,-1 0 0 0 0,1 0 1 0 0,-1 1-1 0 0,1-1 0 0 0,0 0 0 0 0,0 1 1 0 0,1 0-1 0 0,-1-1 0 0 0,0 1 0 0 0,5-1 1 0 0,24-21-18 0 0,-26 18 16 0 0,1-1 0 0 0,0 1-1 0 0,0 0 1 0 0,1 1 0 0 0,0 0-1 0 0,8-4 1 0 0,-9 4 1 0 0,-5 5-1 0 0,-1-1 0 0 0,0 0 0 0 0,1 0 0 0 0,-1-1 1 0 0,0 1-1 0 0,0 0 0 0 0,0 0 0 0 0,0 0 0 0 0,0-1 0 0 0,0 1 0 0 0,0-1 0 0 0,-1 1 1 0 0,2-3-1 0 0,7-9-11 0 0,7 7 8 0 0,-14 6 3 0 0,0-1 0 0 0,-1 1 1 0 0,1-1-1 0 0,0 0 0 0 0,0 1 1 0 0,0-1-1 0 0,-1 0 0 0 0,1 0 1 0 0,0 0-1 0 0,-1 0 0 0 0,1-1 0 0 0,-1 1 1 0 0,1 0-1 0 0,-1-1 0 0 0,0 1 1 0 0,2-3-1 0 0,-1 2 0 0 0,-1 0 1 0 0,1 1 0 0 0,0-1-1 0 0,0 1 1 0 0,-1-1 0 0 0,1 1-1 0 0,0 0 1 0 0,0-1 0 0 0,0 1-1 0 0,0 0 1 0 0,0 0-1 0 0,0 1 1 0 0,4-2 0 0 0,-2 1-8 0 0,0-1 0 0 0,-1 1 0 0 0,1-1 0 0 0,-1 0 0 0 0,0 1 0 0 0,1-2 0 0 0,5-4 0 0 0,-1 1-446 0 0,1 0 1 0 0,0 0 0 0 0,0 1 0 0 0,11-4 0 0 0,-10 4-401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78 111 3120 0 0,'0'0'2265'0'0,"-12"11"2575"0"0,6-9-3741 0 0,0 0 1 0 0,0 0-1 0 0,0-1 1 0 0,0 0-1 0 0,0 0 0 0 0,-12-1 1 0 0,16 0-600 0 0,2 0-420 0 0,-1 0 1 0 0,1 0 0 0 0,-1-1-1 0 0,1 1 1 0 0,-1 0 0 0 0,1 0-1 0 0,-1-1 1 0 0,1 1 0 0 0,-1-1-1 0 0,1 1 1 0 0,-1 0 0 0 0,1-1-1 0 0,0 1 1 0 0,-1-1 0 0 0,1 1-1 0 0,0-1 1 0 0,-1 1 0 0 0,1-1-1 0 0,0 1 1 0 0,-1-1 0 0 0,1 0-1 0 0,0 1 1 0 0,0-1 0 0 0,0 1-1 0 0,0-1 1 0 0,0 0 0 0 0,0 1-1 0 0,0-1 1 0 0,0 1 0 0 0,0-1-1 0 0,0 0 1 0 0,0 1 0 0 0,0-1-1 0 0,0 1 1 0 0,0-1 0 0 0,0 0-1 0 0,1 1 1 0 0,-1-1 0 0 0,0 1-1 0 0,0-1 1 0 0,1 0 0 0 0,45-41 1140 0 0,-25 31-1035 0 0,-19 11-171 0 0,0 0 0 0 0,-1-1 1 0 0,1 1-1 0 0,0-1 0 0 0,-1 0 1 0 0,1 0-1 0 0,0 1 0 0 0,-1-1 1 0 0,1 0-1 0 0,-1 0 0 0 0,0 0 1 0 0,1-1-1 0 0,-1 1 1 0 0,0 0-1 0 0,0 0 0 0 0,2-3 1 0 0,-2 3-5 0 0,0 0 1 0 0,0 0-1 0 0,0-1 1 0 0,0 1-1 0 0,0 0 1 0 0,1 0-1 0 0,-1 0 1 0 0,0 1 0 0 0,0-1-1 0 0,1 0 1 0 0,-1 0-1 0 0,1 1 1 0 0,-1-1-1 0 0,1 1 1 0 0,-1-1-1 0 0,1 1 1 0 0,-1 0 0 0 0,1-1-1 0 0,-1 1 1 0 0,1 0-1 0 0,1 0 1 0 0,-2 0-5 0 0,0 0-1 0 0,1 0 1 0 0,-1 0 0 0 0,0 0-1 0 0,0 0 1 0 0,0 0 0 0 0,0 0 0 0 0,0-1-1 0 0,1 1 1 0 0,-1 0 0 0 0,0-1 0 0 0,0 1-1 0 0,0-1 1 0 0,0 1 0 0 0,0-1 0 0 0,0 0-1 0 0,0 1 1 0 0,-1-1 0 0 0,1 0-1 0 0,0 0 1 0 0,0 1 0 0 0,0-1 0 0 0,-1 0-1 0 0,1 0 1 0 0,0-1 0 0 0,1 1 7 0 0,0 0 0 0 0,0 0 0 0 0,-1 0 0 0 0,1 1 0 0 0,0-1 0 0 0,0 1 0 0 0,0-1 0 0 0,0 1 0 0 0,-1 0 0 0 0,1 0 0 0 0,0-1 0 0 0,0 1 1 0 0,0 1-1 0 0,2-1 0 0 0,67-6 670 0 0,-55 27-278 0 0,-12-17-358 0 0,-1 1 1 0 0,0 1-1 0 0,0-1 0 0 0,0 0 0 0 0,0 1 1 0 0,-1 0-1 0 0,0-1 0 0 0,0 1 0 0 0,0 0 1 0 0,-1 0-1 0 0,0 0 0 0 0,0 0 0 0 0,0 0 1 0 0,-1 0-1 0 0,-1 10 0 0 0,1-12-34 0 0,-1-1-1 0 0,1 0 1 0 0,-1 0-1 0 0,0 0 1 0 0,0 0-1 0 0,0 0 1 0 0,-1 0-1 0 0,1 0 0 0 0,-1 0 1 0 0,0-1-1 0 0,0 1 1 0 0,1 0-1 0 0,-5 3 1 0 0,3-3-2 0 0,0 1 0 0 0,1-1 0 0 0,-1 0 1 0 0,1 1-1 0 0,0-1 0 0 0,0 1 0 0 0,1 0 0 0 0,-1-1 1 0 0,-1 6-1 0 0,3-8-8 0 0,0 0 0 0 0,-1 1-1 0 0,1-1 1 0 0,-1 0 0 0 0,1 1 0 0 0,-1-1 0 0 0,0 0-1 0 0,0 0 1 0 0,1 0 0 0 0,-1 0 0 0 0,0 0 0 0 0,0 0 0 0 0,0 0-1 0 0,0 0 1 0 0,0 0 0 0 0,0 0 0 0 0,-1 0 0 0 0,0 0 0 0 0,-3 2-16 0 0,5-2 11 0 0,-1 0 0 0 0,1-1-1 0 0,-1 1 1 0 0,1 0 0 0 0,-1 0-1 0 0,1 0 1 0 0,-1-1 0 0 0,1 1 0 0 0,0 0-1 0 0,-1 0 1 0 0,1 0 0 0 0,0 0-1 0 0,0 0 1 0 0,0 0 0 0 0,0-1 0 0 0,0 1-1 0 0,-1 0 1 0 0,2 0 0 0 0,-1 0-1 0 0,0 0 1 0 0,0 0 0 0 0,0 0-1 0 0,0 0 1 0 0,1 0 0 0 0,-1-1 0 0 0,0 1-1 0 0,1 0 1 0 0,-1 0 0 0 0,0 0-1 0 0,1 0 1 0 0,14 22 8 0 0,0-11 25 0 0,-1-1 1 0 0,2 0 0 0 0,0-1-1 0 0,19 10 1 0 0,-25-14-8 0 0,41 39 224 0 0,-50-44-241 0 0,0-1 0 0 0,0 1 0 0 0,0-1 0 0 0,0 1 0 0 0,0-1 0 0 0,1 1 0 0 0,-1 0 0 0 0,-1 0 0 0 0,1-1 0 0 0,0 1-1 0 0,0 0 1 0 0,0 0 0 0 0,0 0 0 0 0,0 0 0 0 0,-1 0 0 0 0,1 0 0 0 0,-1 0 0 0 0,1 0 0 0 0,0 0 0 0 0,-1 0 0 0 0,0 0 0 0 0,1 1 0 0 0,-1 0 0 0 0,8 20 248 0 0,6 2-52 0 0,3 7 30 0 0,-4-11-32 0 0,-4-9-97 0 0,-3 4 0 0 0,-4-10-44 0 0,0-1 0 0 0,0 1 0 0 0,1 0 0 0 0,-1 0 0 0 0,1-1 0 0 0,0 1 0 0 0,4 3 0 0 0,-5-5-18 0 0,0 0-1 0 0,0-1 0 0 0,0 1 1 0 0,0 0-1 0 0,-1 0 0 0 0,1 0 0 0 0,-1 1 1 0 0,0-1-1 0 0,0 0 0 0 0,0 0 0 0 0,0 1 1 0 0,-1-1-1 0 0,1 1 0 0 0,-1-1 0 0 0,0 0 1 0 0,0 1-1 0 0,-1 4 0 0 0,1-7-23 0 0,0 0-4 0 0,0 0-1 0 0,0 0 0 0 0,0 0 0 0 0,0 0 0 0 0,1 0 1 0 0,-1-1-1 0 0,0 1 0 0 0,0 0 0 0 0,1 0 0 0 0,-1 0 0 0 0,1-1 1 0 0,-1 1-1 0 0,1 0 0 0 0,-1 0 0 0 0,1-1 0 0 0,-1 1 0 0 0,1 0 1 0 0,-1-1-1 0 0,1 1 0 0 0,0-1 0 0 0,-1 1 0 0 0,2 0 1 0 0,-1 0-1 0 0,0-1 1 0 0,0 1 0 0 0,0 0 0 0 0,0 0 0 0 0,-1-1 0 0 0,1 1 0 0 0,0 0-1 0 0,0 0 1 0 0,-1 0 0 0 0,1 0 0 0 0,-1 0 0 0 0,1 0 0 0 0,-1 0 0 0 0,1 0 0 0 0,-1 0-1 0 0,1 0 1 0 0,-1 0 0 0 0,0 0 0 0 0,0 0 0 0 0,0 0 0 0 0,0 0 0 0 0,0 3-1 0 0,0 90 1268 0 0,-2-90-1257 0 0,0 0 1 0 0,-1-1 0 0 0,0 1-1 0 0,0 0 1 0 0,0-1 0 0 0,0 0-1 0 0,-1 0 1 0 0,1 0 0 0 0,-1 0-1 0 0,0 0 1 0 0,-7 3 0 0 0,-11 10 54 0 0,20-15-77 0 0,1 1 0 0 0,-1-1 0 0 0,0 0-1 0 0,0 0 1 0 0,0 0 0 0 0,-1 0 0 0 0,1 0 0 0 0,0 0 0 0 0,0 0 0 0 0,-5 0 0 0 0,6-1-7 0 0,-1 0 0 0 0,1 1 0 0 0,-1-1 1 0 0,0 0-1 0 0,1 1 0 0 0,-1-1 0 0 0,1 1 0 0 0,-1 0 0 0 0,1 0 0 0 0,-1-1 0 0 0,1 1 0 0 0,0 0 1 0 0,-1 0-1 0 0,1 0 0 0 0,0 0 0 0 0,0 1 0 0 0,-1-1 0 0 0,1 0 0 0 0,-1 3 0 0 0,0-3-9 0 0,0 1-1 0 0,1-1 0 0 0,-1 0 0 0 0,0 0 0 0 0,0-1 0 0 0,0 1 0 0 0,0 0 1 0 0,0-1-1 0 0,0 1 0 0 0,0-1 0 0 0,0 1 0 0 0,0-1 0 0 0,0 0 0 0 0,0 0 1 0 0,0 0-1 0 0,0 0 0 0 0,-3-1 0 0 0,-15 2-254 0 0,18 0 20 0 0,-7-22-5074 0 0,9 16 4808 0 0,-1-1 0 0 0,2 1 0 0 0,-1 0 0 0 0,0-1 0 0 0,1 1 0 0 0,0 0 0 0 0,0 0 0 0 0,1 0 0 0 0,0-1 0 0 0,-1 1 0 0 0,2 1 0 0 0,-1-1 0 0 0,0 0 0 0 0,6-7 0 0 0,2-6-234 0 0,19-29-2485 0 0,-17 36 2425 0 0,-11 10 677 0 0,1 0-1 0 0,-1-1 0 0 0,0 1 0 0 0,1 0 0 0 0,-1-1 1 0 0,0 1-1 0 0,0 0 0 0 0,0-1 0 0 0,0 1 1 0 0,0-1-1 0 0,-1 0 0 0 0,1 1 0 0 0,0-1 0 0 0,-1 0 1 0 0,1 1-1 0 0,-1-1 0 0 0,1-3 0 0 0,11-13-2104 0 0,13-8-1615 0 0,-19 12 20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304 112 3392 0 0,'-1'-2'7258'0'0,"-7"-6"-4883"0"0,-56 14 4572 0 0,55-3-6592 0 0,0 0 0 0 0,1 1-1 0 0,-1 0 1 0 0,1 0-1 0 0,0 1 1 0 0,1-1-1 0 0,-1 2 1 0 0,1-1 0 0 0,0 1-1 0 0,0 1 1 0 0,0-1-1 0 0,-10 15 1 0 0,13-16-227 0 0,-1 1-1 0 0,1 0 1 0 0,0 0-1 0 0,0 0 1 0 0,1 0-1 0 0,0 1 1 0 0,0-1 0 0 0,0 1-1 0 0,1 0 1 0 0,0 0-1 0 0,-1 11 1 0 0,2-14-83 0 0,1 0 1 0 0,0 0-1 0 0,0 1 1 0 0,0-1-1 0 0,0 0 1 0 0,1 0-1 0 0,-1 1 0 0 0,1-1 1 0 0,0 0-1 0 0,1 0 1 0 0,-1 0-1 0 0,1 0 1 0 0,-1 0-1 0 0,1-1 1 0 0,1 1-1 0 0,-1 0 0 0 0,0-1 1 0 0,1 1-1 0 0,0-1 1 0 0,5 5-1 0 0,31 49 406 0 0,-25-46-345 0 0,-10-8-61 0 0,1 0 0 0 0,-1 0 0 0 0,0 1-1 0 0,0 0 1 0 0,-1 0 0 0 0,1 0 0 0 0,-1 0-1 0 0,5 9 1 0 0,-2-4 78 0 0,1 0 0 0 0,0 0 0 0 0,0-1 0 0 0,0 1 0 0 0,16 11 0 0 0,-5-3 28 0 0,-6 2 38 0 0,1-2-58 0 0,-9-14-96 0 0,0 0 0 0 0,-1 1 0 0 0,1-1-1 0 0,-1 1 1 0 0,1 0 0 0 0,-1 0 0 0 0,-1 0-1 0 0,1 0 1 0 0,3 7 0 0 0,17 23 173 0 0,-3 10-161 0 0,-18-38-38 0 0,0 0 1 0 0,-1 0-1 0 0,1 0 0 0 0,-1 0 1 0 0,-1 1-1 0 0,1-1 0 0 0,-1 0 0 0 0,0 0 1 0 0,-2 9-1 0 0,2 3-133 0 0,-1-16 54 0 0,1 0-1 0 0,0 0 0 0 0,-1 0 0 0 0,0-1 0 0 0,0 1 0 0 0,1 0 0 0 0,-1 0 0 0 0,0 0 0 0 0,0-1 0 0 0,0 1 0 0 0,-1-1 1 0 0,1 1-1 0 0,0-1 0 0 0,-1 1 0 0 0,1-1 0 0 0,-1 0 0 0 0,1 1 0 0 0,-1-1 0 0 0,0 0 0 0 0,1 0 0 0 0,-1 0 0 0 0,0 0 0 0 0,0-1 1 0 0,0 1-1 0 0,1 0 0 0 0,-1-1 0 0 0,0 0 0 0 0,0 1 0 0 0,0-1 0 0 0,-4 0 0 0 0,-10 3-1238 0 0,0-2 0 0 0,-29 0 0 0 0,35-1 128 0 0,-35-10-1235 0 0,43 10 2289 0 0,-1-1 1 0 0,1 0-1 0 0,0 0 1 0 0,-1 0-1 0 0,1 0 1 0 0,0 0-1 0 0,0 0 1 0 0,0 0-1 0 0,0-1 1 0 0,0 1-1 0 0,0-1 1 0 0,1 0-1 0 0,-1 1 1 0 0,0-1-1 0 0,1 0 1 0 0,-1 0-1 0 0,1 0 1 0 0,-2-4-1 0 0,-3-11-446 0 0,0 0-1 0 0,-1 0 1 0 0,0 1-1 0 0,-2 0 0 0 0,-17-26 1 0 0,23 39 499 0 0,1 0 1 0 0,0-1-1 0 0,0 1 0 0 0,-1-1 1 0 0,2 1-1 0 0,-1-1 0 0 0,0 0 1 0 0,1 0-1 0 0,0 0 1 0 0,0 0-1 0 0,0 0 0 0 0,-1-5 1 0 0,-8-31-303 0 0,-2 6 377 0 0,2-1 0 0 0,-10-66 1 0 0,11 35 1464 0 0,8 51-1073 0 0,2 11-245 0 0,-1 0 1 0 0,0 1-1 0 0,0-1 0 0 0,0 0 1 0 0,-1 1-1 0 0,1-1 0 0 0,-1 0 1 0 0,0 1-1 0 0,0-1 0 0 0,0 1 1 0 0,0-1-1 0 0,-1 1 0 0 0,-3-6 0 0 0,3 5 135 0 0,0-1 0 0 0,0 1-1 0 0,0-1 1 0 0,1 0 0 0 0,-1 0-1 0 0,1 0 1 0 0,0 0 0 0 0,1 1-1 0 0,-1-1 1 0 0,1 0 0 0 0,0 0-1 0 0,0 0 1 0 0,0 0-1 0 0,2-6 1 0 0,-1-12 1443 0 0,-1 21-1702 0 0,1 1 1 0 0,-1 0-1 0 0,1-1 1 0 0,0 1 0 0 0,0 0-1 0 0,-1-1 1 0 0,1 1-1 0 0,0 0 1 0 0,0 0 0 0 0,0 0-1 0 0,0 0 1 0 0,0 0-1 0 0,0 0 1 0 0,0 0 0 0 0,1 0-1 0 0,-1 0 1 0 0,0 1 0 0 0,1-1-1 0 0,-1 0 1 0 0,0 1-1 0 0,1-1 1 0 0,1 0 0 0 0,44-12 113 0 0,107-29-1080 0 0,0 6-4712 0 0,-73 15 2471 0 0,-66 16 2242 0 0,-1 0 0 0 0,1 2 0 0 0,24-4 0 0 0,-33 7 648 0 0,34-8-2940 0 0,-8-1-1223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11 5616 0 0,'18'-8'9277'0'0,"-18"7"-9181"0"0,0 1-1 0 0,-1 0 1 0 0,1 0 0 0 0,0 0-1 0 0,0 0 1 0 0,0-1 0 0 0,0 1 0 0 0,0 0-1 0 0,-1 0 1 0 0,1 0 0 0 0,0 0 0 0 0,0 0-1 0 0,0 0 1 0 0,0 0 0 0 0,-1 0-1 0 0,1-1 1 0 0,0 1 0 0 0,0 0 0 0 0,0 0-1 0 0,0 0 1 0 0,-1 0 0 0 0,1 0-1 0 0,0 0 1 0 0,0 0 0 0 0,0 0 0 0 0,-1 0-1 0 0,1 0 1 0 0,0 0 0 0 0,0 0 0 0 0,0 0-1 0 0,-1 0 1 0 0,1 1 0 0 0,0-1-1 0 0,0 0 1 0 0,0 0 0 0 0,0 0 0 0 0,-1 0-1 0 0,1 0 1 0 0,0 0 0 0 0,0 0-1 0 0,0 0 1 0 0,0 1 0 0 0,0-1 0 0 0,-1 0-1 0 0,1 0 1 0 0,0 0 0 0 0,0 0 0 0 0,0 1-1 0 0,0-1 1 0 0,0 0 0 0 0,0 0-1 0 0,0 0 1 0 0,0 0 0 0 0,0 1 0 0 0,0-1-1 0 0,-1 0 1 0 0,1 0 0 0 0,0 0-1 0 0,0 1 1 0 0,0-1 0 0 0,0 0 0 0 0,-18 22 1467 0 0,-11 9-773 0 0,21-25-646 0 0,1 0 0 0 0,0 1 0 0 0,1 0 1 0 0,0 0-1 0 0,-10 14 0 0 0,-21 27 563 0 0,-45 42 263 0 0,26-12-448 0 0,52-71-487 0 0,0 1 1 0 0,0 0-1 0 0,1 0 1 0 0,0 0-1 0 0,0 1 1 0 0,1-1-1 0 0,0 1 1 0 0,-1 14 0 0 0,3-18-32 0 0,0 1 1 0 0,0 0 0 0 0,0-1 0 0 0,1 1 0 0 0,0-1 0 0 0,0 1 0 0 0,0-1 0 0 0,1 1 0 0 0,0-1 0 0 0,0 0 0 0 0,0 0 0 0 0,5 8 0 0 0,-5-12-2 0 0,0 1-1 0 0,0 0 1 0 0,0-1 0 0 0,0 0 0 0 0,0 1 0 0 0,0-1 0 0 0,0 0 0 0 0,0 0 0 0 0,0 0 0 0 0,0 0 0 0 0,1 0 0 0 0,-1-1 0 0 0,0 1 0 0 0,1-1 0 0 0,4 1 0 0 0,39 2-22 0 0,-40-2 17 0 0,0-1 1 0 0,-1-1-1 0 0,1 1 1 0 0,-1-1 0 0 0,1 0-1 0 0,-1 0 1 0 0,1-1 0 0 0,-1 1-1 0 0,0-1 1 0 0,1 0 0 0 0,-1-1-1 0 0,0 1 1 0 0,8-7 0 0 0,-7 3 0 0 0,1 0 1 0 0,-1-1-1 0 0,0 0 1 0 0,0 0-1 0 0,-1-1 1 0 0,0 0-1 0 0,6-13 1 0 0,-3 3 74 0 0,-7 14-60 0 0,1 1 1 0 0,0-1-1 0 0,-1 0 0 0 0,2 0 1 0 0,-1 1-1 0 0,0-1 0 0 0,1 1 1 0 0,-1 0-1 0 0,5-5 0 0 0,-6 6-11 0 0,1 0 1 0 0,-1-1-1 0 0,0 1 0 0 0,1-1 0 0 0,-1 1 0 0 0,-1-1 1 0 0,1 0-1 0 0,0 1 0 0 0,-1-1 0 0 0,1 0 0 0 0,-1 0 1 0 0,0 1-1 0 0,0-1 0 0 0,0 0 0 0 0,0 0 0 0 0,0 1 1 0 0,-1-4-1 0 0,1-19 41 0 0,4 1 44 0 0,-2-1 0 0 0,0-27 1 0 0,-2 13 174 0 0,0 35 10 0 0,0 17 135 0 0,1 6-243 0 0,2 0 0 0 0,0 0 0 0 0,12 36 0 0 0,-3-7 184 0 0,-4 20 24 0 0,-8-55-297 0 0,1-1 0 0 0,1 0 0 0 0,0 1 0 0 0,5 16 0 0 0,-1-7 34 0 0,0-1 0 0 0,-2 1 0 0 0,-1-1 0 0 0,-1 1 0 0 0,0 0 0 0 0,-3 29 0 0 0,1-46-84 0 0,6 64 259 0 0,-4-53-217 0 0,0 0 1 0 0,-1 1-1 0 0,-1-1 0 0 0,0 0 1 0 0,-4 23-1 0 0,1-18-44 0 0,-8 37 125 0 0,6-41-72 0 0,5-15-75 0 0,0-1 0 0 0,0 0 0 0 0,0 0-1 0 0,0 0 1 0 0,-1 0 0 0 0,1 0 0 0 0,0 0 0 0 0,-1 0 0 0 0,1 0 0 0 0,-1 0 0 0 0,1 0 0 0 0,-1 0 0 0 0,1-1 0 0 0,-1 1-1 0 0,0 0 1 0 0,1 0 0 0 0,-1 0 0 0 0,0-1 0 0 0,-1 2 0 0 0,-14 24 18 0 0,15-24-21 0 0,0 0-1 0 0,0 0 1 0 0,0 0 0 0 0,0 0 0 0 0,0-1-1 0 0,0 1 1 0 0,0 0 0 0 0,0 0 0 0 0,-1-1-1 0 0,1 1 1 0 0,-1-1 0 0 0,0 1 0 0 0,1-1-1 0 0,-1 1 1 0 0,0-1 0 0 0,0 0 0 0 0,-3 2-1 0 0,-10 3-262 0 0,14-4 222 0 0,-1-1 0 0 0,1 0 0 0 0,-1-1 0 0 0,0 1 0 0 0,1 0 0 0 0,-1 0 0 0 0,0-1 0 0 0,0 1 0 0 0,1-1 0 0 0,-1 1 0 0 0,0-1 0 0 0,0 0 0 0 0,0 0 0 0 0,1 0 0 0 0,-1 0 0 0 0,0 0 0 0 0,0 0 0 0 0,0 0 0 0 0,1-1 0 0 0,-1 1 0 0 0,0-1 0 0 0,0 1 0 0 0,-2-2 0 0 0,1-1-225 0 0,-1 0 0 0 0,0 0 0 0 0,1 0-1 0 0,-1-1 1 0 0,1 1 0 0 0,0-1-1 0 0,0 0 1 0 0,1 0 0 0 0,-1 0 0 0 0,1 0-1 0 0,0-1 1 0 0,0 1 0 0 0,0-1-1 0 0,1 1 1 0 0,-1-1 0 0 0,0-7 0 0 0,-3-33-3159 0 0,3 39 2967 0 0,1-1 0 0 0,0 1 0 0 0,1-1 0 0 0,0 1 0 0 0,0-1 0 0 0,0 0 0 0 0,1-7 0 0 0,0 6 122 0 0,0 2 120 0 0,-1 0-1 0 0,1 0 0 0 0,0 1 0 0 0,1-1 1 0 0,-1 0-1 0 0,1 1 0 0 0,0-1 0 0 0,1 1 1 0 0,4-10-1 0 0,78-122-5705 0 0,-53 101 3470 0 0,8 5-2812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67 166 4832 0 0,'-5'4'8455'0'0,"-13"14"-5173"0"0,9 49 380 0 0,-4 56 278 0 0,0-33-2074 0 0,8-47-1011 0 0,1 9-61 0 0,4-50-767 0 0,0 0 0 0 0,1 0 0 0 0,-1 1 0 0 0,1-1 0 0 0,-1 0-1 0 0,1 0 1 0 0,0 0 0 0 0,0 0 0 0 0,0 0 0 0 0,0 0 0 0 0,0 0-1 0 0,0 0 1 0 0,1 0 0 0 0,-1 0 0 0 0,0 0 0 0 0,1-1 0 0 0,0 1 0 0 0,2 1-1 0 0,-2 0-3 0 0,2-1 0 0 0,-1 1 0 0 0,0-1 0 0 0,1 0 0 0 0,-1 0-1 0 0,1 0 1 0 0,-1-1 0 0 0,1 1 0 0 0,0-1 0 0 0,0 0 0 0 0,-1 0-1 0 0,1 0 1 0 0,0-1 0 0 0,0 1 0 0 0,0-1 0 0 0,7 0-1 0 0,-6 0 50 0 0,-3 0-58 0 0,1-1 0 0 0,-1 1 0 0 0,1 0 0 0 0,0-1 0 0 0,-1 0 0 0 0,1 1 0 0 0,-1-1 0 0 0,0 0-1 0 0,1 0 1 0 0,-1-1 0 0 0,3-1 0 0 0,0-1-6 0 0,-1 0-1 0 0,0 0 1 0 0,0 0 0 0 0,0-1-1 0 0,0 1 1 0 0,-1-1-1 0 0,0 0 1 0 0,0 0 0 0 0,0 0-1 0 0,-1-1 1 0 0,3-7-1 0 0,16-26-47 0 0,-11 27 41 0 0,-8 11 1 0 0,-1-1 0 0 0,0 0 0 0 0,1 0 0 0 0,-1 1 0 0 0,0-1 0 0 0,0 0 0 0 0,0 0 0 0 0,0 0 0 0 0,0-1 0 0 0,0 1 0 0 0,-1 0-1 0 0,1 0 1 0 0,-1 0 0 0 0,1-1 0 0 0,-1 1 0 0 0,0 0 0 0 0,0 0 0 0 0,0-1 0 0 0,0 1 0 0 0,0 0 0 0 0,-2-4 0 0 0,2-17 20 0 0,0-7 45 0 0,0 0 0 0 0,2 0-1 0 0,8-40 1 0 0,-8 3-39 0 0,-2 42 5 0 0,9-31 342 0 0,-9 55 86 0 0,0 2-425 0 0,0 18 18 0 0,1 0 0 0 0,1 0 0 0 0,0 0 0 0 0,2 0 0 0 0,0 0 0 0 0,1-1-1 0 0,1 0 1 0 0,0 0 0 0 0,18 32 0 0 0,-15-31-33 0 0,-2-1-10 0 0,2 0 1 0 0,0-1-1 0 0,1 0 0 0 0,1-1 1 0 0,15 19-1 0 0,20 3 44 0 0,3 4-60 0 0,-32-33 39 0 0,28 13 33 0 0,-37-20-60 0 0,-1 1 1 0 0,1-1-1 0 0,0-1 1 0 0,0 0-1 0 0,0 0 1 0 0,0 0-1 0 0,0-1 0 0 0,0 0 1 0 0,0-1-1 0 0,-1 0 1 0 0,1 0-1 0 0,0-1 0 0 0,0 1 1 0 0,-1-2-1 0 0,1 1 1 0 0,-1-1-1 0 0,1 0 0 0 0,-1-1 1 0 0,0 0-1 0 0,0 0 1 0 0,-1 0-1 0 0,1-1 0 0 0,-1 0 1 0 0,0 0-1 0 0,0-1 1 0 0,6-7-1 0 0,-5 2 23 0 0,0 0 1 0 0,-1-1-1 0 0,0 0 0 0 0,0 0 0 0 0,-2 0 1 0 0,1-1-1 0 0,-2 0 0 0 0,1 0 1 0 0,-2 0-1 0 0,0 0 0 0 0,0 0 0 0 0,-2 0 1 0 0,0-17-1 0 0,0-9 93 0 0,-5-42 0 0 0,4 70-130 0 0,-1 1 0 0 0,0 0-1 0 0,-1 1 1 0 0,1-1 0 0 0,-2 0-1 0 0,0 1 1 0 0,0 0 0 0 0,0 0 0 0 0,-8-11-1 0 0,-10-16 4 0 0,20 31-10 0 0,-1 0 1 0 0,1 1 0 0 0,-1-1-1 0 0,0 1 1 0 0,0 0-1 0 0,-1 0 1 0 0,1 0 0 0 0,-1 0-1 0 0,0 0 1 0 0,0 1-1 0 0,-6-4 1 0 0,1 2-453 0 0,-1 1 0 0 0,1 1 0 0 0,-1-1 0 0 0,0 2-1 0 0,0-1 1 0 0,0 1 0 0 0,0 1 0 0 0,0 0 0 0 0,0 1 0 0 0,0-1 0 0 0,0 2 0 0 0,-1 0-1 0 0,-10 2 1 0 0,12-3-524 0 0,5 1 419 0 0,0 0 0 0 0,0 1-1 0 0,-1-1 1 0 0,1 1 0 0 0,1 0 0 0 0,-1 0-1 0 0,0 0 1 0 0,0 0 0 0 0,1 0-1 0 0,-1 1 1 0 0,-3 3 0 0 0,-2 1-1184 0 0,-35 19-3404 0 0,31-15-1435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25 5008 0 0,'0'0'1408'0'0,"-3"-12"7247"0"0,-3 1-2721 0 0,3 11-5201 0 0,2 0-702 0 0,1 0 0 0 0,0-1 1 0 0,0 1-1 0 0,-1 0 0 0 0,1 0 0 0 0,0 0 0 0 0,-1 0 0 0 0,1 0 0 0 0,0 0 0 0 0,-1 0 0 0 0,1 0 1 0 0,0 0-1 0 0,0 0 0 0 0,-1 0 0 0 0,1 0 0 0 0,0 0 0 0 0,-1 0 0 0 0,1 0 0 0 0,0 0 0 0 0,-1 1 0 0 0,1-1 1 0 0,0 0-1 0 0,0 0 0 0 0,-1 0 0 0 0,1 0 0 0 0,0 0 0 0 0,0 1 0 0 0,-1-1 0 0 0,1 0 0 0 0,0 0 1 0 0,0 1-1 0 0,0-1 0 0 0,-1 0 0 0 0,1 0 0 0 0,0 1 0 0 0,0-1 0 0 0,0 0 0 0 0,0 0 0 0 0,0 1 0 0 0,-1-1 1 0 0,1 1-1 0 0,-8 25 1158 0 0,-2 10-22 0 0,1 39-30 0 0,9-41-730 0 0,-2 1 0 0 0,-12 66 0 0 0,12-83-334 0 0,0-1 0 0 0,1 1 1 0 0,3 34-1 0 0,0-16-7 0 0,-3-34-62 0 0,1 1 0 0 0,0-1 0 0 0,0 0 0 0 0,1 0 1 0 0,-1 0-1 0 0,0 0 0 0 0,1 0 0 0 0,-1 1 0 0 0,1-1 0 0 0,0 0 1 0 0,0 0-1 0 0,0 0 0 0 0,0-1 0 0 0,2 4 0 0 0,-2-3 0 0 0,0-1 1 0 0,0 1-1 0 0,0 0 0 0 0,0 0 0 0 0,0 0 0 0 0,-1 0 1 0 0,1 0-1 0 0,-1 0 0 0 0,1 0 0 0 0,-1 0 0 0 0,0 0 1 0 0,1 0-1 0 0,-1 0 0 0 0,-1 3 0 0 0,2 1 6 0 0,0 0 1 0 0,0 0-1 0 0,0-1 0 0 0,1 1 1 0 0,0-1-1 0 0,0 1 0 0 0,0-1 1 0 0,1 0-1 0 0,-1 1 0 0 0,5 4 0 0 0,39 54 3 0 0,-31-45 17 0 0,-11-15-40 0 0,0 0 1 0 0,0-1-1 0 0,1 1 0 0 0,-1-1 0 0 0,0 0 0 0 0,1 0 1 0 0,0-1-1 0 0,0 1 0 0 0,0-1 0 0 0,0 0 1 0 0,9 2-1 0 0,-3 4-3 0 0,-5-1 26 0 0,9-4-216 0 0,1 1 0 0 0,0-2 0 0 0,-1 0 0 0 0,1-1 0 0 0,30-1 0 0 0,-21-1-563 0 0,-16 0 220 0 0,0-1 0 0 0,0 0 1 0 0,0 0-1 0 0,0-1 0 0 0,-1 0 0 0 0,0 0 0 0 0,12-7 1 0 0,19-7-2273 0 0,-11 4-1156 0 0,49-31-1 0 0,-75 43 3789 0 0,0 0 0 0 0,-1-1 0 0 0,1 1 0 0 0,-1 0 1 0 0,1-1-1 0 0,-1 0 0 0 0,0 1 0 0 0,1-1 0 0 0,-1 0 0 0 0,0 1 0 0 0,1-5 0 0 0,9-9-1704 0 0,20 5-3010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0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56 470 3840 0 0,'-34'8'10560'0'0,"33"-7"-10361"0"0,1-1 0 0 0,-1 1 0 0 0,0-1 1 0 0,1 0-1 0 0,-1 1 0 0 0,0-1 1 0 0,0 0-1 0 0,1 1 0 0 0,-1-1 0 0 0,0 0 1 0 0,0 0-1 0 0,0 0 0 0 0,1 0 1 0 0,-1 0-1 0 0,0 0 0 0 0,0 0 0 0 0,0 0 1 0 0,1 0-1 0 0,-1 0 0 0 0,0 0 1 0 0,0 0-1 0 0,0-1 0 0 0,1 1 0 0 0,-2-1 1 0 0,2 1-138 0 0,-1 0 1 0 0,1-1 0 0 0,0 1 0 0 0,0 0-1 0 0,0-1 1 0 0,0 1 0 0 0,-1 0-1 0 0,1-1 1 0 0,0 1 0 0 0,0-1-1 0 0,0 1 1 0 0,0 0 0 0 0,0-1-1 0 0,0 1 1 0 0,0-1 0 0 0,0 1 0 0 0,0 0-1 0 0,0-1 1 0 0,0 1 0 0 0,1 0-1 0 0,-1-1 1 0 0,0 1 0 0 0,0-1-1 0 0,0 1 1 0 0,0 0 0 0 0,1-1 0 0 0,-1 1-1 0 0,0 0 1 0 0,0-1 0 0 0,0 1-1 0 0,1 0 1 0 0,-1 0 0 0 0,0-1-1 0 0,1 1 1 0 0,-1 0 0 0 0,0 0-1 0 0,1-1 1 0 0,-1 1 0 0 0,0 0 0 0 0,1 0-1 0 0,-1 0 1 0 0,0 0 0 0 0,1-1-1 0 0,-1 1 1 0 0,1 0 0 0 0,-1 0-1 0 0,0 0 1 0 0,1 0 0 0 0,-1 0 0 0 0,1 0-1 0 0,-1 0 1 0 0,1 0 0 0 0,68-36 1001 0 0,-45 17-928 0 0,-21 16-130 0 0,0 0 1 0 0,1 0-1 0 0,-1 0 1 0 0,1 0-1 0 0,0 1 1 0 0,0 0 0 0 0,0-1-1 0 0,0 1 1 0 0,0 1-1 0 0,0-1 1 0 0,5-1-1 0 0,-6 2-7 0 0,-1 0 0 0 0,1 0 0 0 0,-1 0 0 0 0,0 0 0 0 0,1-1 0 0 0,-1 1 0 0 0,0-1 0 0 0,0 0-1 0 0,0 0 1 0 0,0 1 0 0 0,0-1 0 0 0,3-4 0 0 0,-3 3-11 0 0,0 0 0 0 0,0 1 0 0 0,1 0 0 0 0,-1-1 0 0 0,1 1 0 0 0,-1 0 0 0 0,1 0 0 0 0,0 1 0 0 0,3-3 0 0 0,-4 4-6 0 0,0-1 0 0 0,0 0 1 0 0,-1 0-1 0 0,1 0 0 0 0,0 0 1 0 0,0-1-1 0 0,-1 1 0 0 0,1 0 1 0 0,-1-1-1 0 0,1 1 0 0 0,-1-1 1 0 0,1 0-1 0 0,-1 1 1 0 0,0-1-1 0 0,1-2 0 0 0,0 2-35 0 0,-1 0 0 0 0,0 0-1 0 0,1 0 1 0 0,0 0 0 0 0,-1 0 0 0 0,1 0-1 0 0,0 0 1 0 0,0 1 0 0 0,0-1 0 0 0,0 1-1 0 0,0-1 1 0 0,4-1 0 0 0,3-3-441 0 0,1 0 0 0 0,-1-1 0 0 0,15-15 0 0 0,15-12-1517 0 0,-13 17 678 0 0,-8-8-135 0 0,15 5-169 0 0,-13-15-127 0 0,63-48-5685 0 0,-81 80 6987 0 0,0 1 1 0 0,0-1-1 0 0,-1 0 0 0 0,1 1 1 0 0,-1-1-1 0 0,0 0 1 0 0,1 0-1 0 0,0-6 0 0 0,-2 9 445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81 299 936 0 0,'-1'0'147'0'0,"0"0"-1"0"0,1 0 1 0 0,-1 0 0 0 0,0 0-1 0 0,0 0 1 0 0,1-1 0 0 0,-1 1-1 0 0,0 0 1 0 0,1-1 0 0 0,-1 1-1 0 0,0 0 1 0 0,1-1 0 0 0,-1 1 0 0 0,1-1-1 0 0,-1 1 1 0 0,0-1 0 0 0,1 1-1 0 0,-1-1 1 0 0,1 0 0 0 0,-1 1-1 0 0,1-1 1 0 0,0 0 0 0 0,-1 1-1 0 0,1-1 1 0 0,0 0 0 0 0,-1 1-1 0 0,1-1 1 0 0,0 0 0 0 0,0 1-1 0 0,0-2 1 0 0,-5-32 5862 0 0,6 29-5459 0 0,-2 1 0 0 0,1 0 0 0 0,0-1 0 0 0,-1 1 0 0 0,0 0 0 0 0,0 0 0 0 0,0 0 0 0 0,-2-5 0 0 0,-3-8 762 0 0,6 16-1187 0 0,0 0 0 0 0,0-1-1 0 0,0 1 1 0 0,0 0 0 0 0,-1 0 0 0 0,1-1 0 0 0,0 1 0 0 0,-1 0 0 0 0,1 0 0 0 0,-1 0 0 0 0,0 0 0 0 0,1 0 0 0 0,-1 0-1 0 0,0 0 1 0 0,0 0 0 0 0,1 0 0 0 0,-2-1 0 0 0,-7-8 6421 0 0,7 25-5622 0 0,20 124 79 0 0,-18-132-983 0 0,1 0 0 0 0,0-1 0 0 0,0 1 0 0 0,1 0 0 0 0,0 0 0 0 0,0-1 0 0 0,0 1 0 0 0,5 8 0 0 0,9 32 3 0 0,7 59 121 0 0,-2-62-95 0 0,-21-43-54 0 0,1 3 8 0 0,1 0 0 0 0,-1 0-1 0 0,1-1 1 0 0,0 1-1 0 0,0 0 1 0 0,0-1 0 0 0,1 1-1 0 0,-1-1 1 0 0,5 4-1 0 0,-4 6-3 0 0,-5-24 53 0 0,-17-36-85 0 0,15 35 30 0 0,0 0 1 0 0,-1 0-1 0 0,-11-21 1 0 0,-12-29-40 0 0,5-2 108 0 0,13 41-52 0 0,2-1 0 0 0,0 0 0 0 0,2 0 0 0 0,0-1 0 0 0,2 0 0 0 0,-3-41 0 0 0,7 54 2 0 0,3-40-14 0 0,-3 49-2 0 0,1 1 0 0 0,-1-1 0 0 0,1 0 0 0 0,0 0 0 0 0,0 0 0 0 0,0 0 0 0 0,1 1 0 0 0,-1-1 0 0 0,1 0 0 0 0,-1 1 0 0 0,1 0-1 0 0,0-1 1 0 0,0 1 0 0 0,0 0 0 0 0,3-3 0 0 0,23-22-12 0 0,-26 24 10 0 0,0 0 0 0 0,1 1 0 0 0,-1 0 1 0 0,0-1-1 0 0,1 1 0 0 0,-1 0 1 0 0,1 0-1 0 0,0 0 0 0 0,-1 0 0 0 0,1 1 1 0 0,0-1-1 0 0,0 1 0 0 0,0-1 0 0 0,0 1 1 0 0,1 0-1 0 0,-1 1 0 0 0,0-1 0 0 0,0 0 1 0 0,1 1-1 0 0,-1 0 0 0 0,6 0 0 0 0,77 0 152 0 0,-55 7-124 0 0,-23 1-7 0 0,-2 1 4 0 0,19 18 19 0 0,-21-22-17 0 0,0 0 0 0 0,0-1-1 0 0,0 1 1 0 0,1-1 0 0 0,-1 1-1 0 0,1-1 1 0 0,6 3 0 0 0,-9-5-13 0 0,0-1 1 0 0,0 0-1 0 0,-1 1 1 0 0,1-1-1 0 0,0 1 0 0 0,-1 0 1 0 0,1-1-1 0 0,-1 1 1 0 0,1 0-1 0 0,-1 0 1 0 0,0 0-1 0 0,0 0 0 0 0,1 0 1 0 0,-2 1-1 0 0,1-1 1 0 0,0 0-1 0 0,0 0 1 0 0,-1 1-1 0 0,1-1 0 0 0,-1 0 1 0 0,0 4-1 0 0,10 33 92 0 0,-6-21-31 0 0,0 0 0 0 0,-1 0 0 0 0,-2 0 0 0 0,1 0-1 0 0,-4 36 1 0 0,1-14 43 0 0,1-32-110 0 0,-2 0 0 0 0,1 0-1 0 0,-1-1 1 0 0,0 1-1 0 0,0-1 1 0 0,-1 1 0 0 0,0-1-1 0 0,0 0 1 0 0,-1 0-1 0 0,0 0 1 0 0,0-1 0 0 0,-1 0-1 0 0,0 1 1 0 0,0-1 0 0 0,-10 9-1 0 0,-22 31-92 0 0,31-40-90 0 0,0 0 1 0 0,0 0-1 0 0,0 0 0 0 0,-1-1 0 0 0,0 0 0 0 0,0 0 1 0 0,-10 4-1 0 0,-7 0-5619 0 0,23-10 5638 0 0,0 1 0 0 0,1-1 1 0 0,-1 1-1 0 0,0-1 0 0 0,0 0 1 0 0,1 1-1 0 0,-1-1 0 0 0,1 0 1 0 0,-1 0-1 0 0,1 1 0 0 0,-1-1 1 0 0,1 0-1 0 0,-1 0 0 0 0,1 0 1 0 0,0 0-1 0 0,-1 1 0 0 0,1-1 1 0 0,0 0-1 0 0,0 0 0 0 0,-1 0 1 0 0,1 0-1 0 0,0 0 0 0 0,0 0 1 0 0,0 0-1 0 0,0 0 0 0 0,1-1 1 0 0,1-32-1958 0 0,3 21 1512 0 0,1-1 1 0 0,0 1-1 0 0,0 0 0 0 0,1 1 1 0 0,1 0-1 0 0,0 0 1 0 0,1 1-1 0 0,14-15 0 0 0,91-79-3524 0 0,-66 64 2102 0 0,32-19 672 0 0,-57 53 1586 0 0,-21 7-143 0 0,0 0-1 0 0,-1 0 1 0 0,1 0-1 0 0,-1-1 1 0 0,1 1-1 0 0,-1-1 1 0 0,1 1-1 0 0,-1-1 1 0 0,1 1-1 0 0,-1-1 1 0 0,1 0-1 0 0,-1 0 1 0 0,0 1-1 0 0,2-3 1 0 0,-2 3 214 0 0,-1-1 1 0 0,1 1 0 0 0,-1-1-1 0 0,1 1 1 0 0,-1 0 0 0 0,1-1-1 0 0,-1 1 1 0 0,1-1 0 0 0,0 1-1 0 0,-1 0 1 0 0,1 0 0 0 0,0-1-1 0 0,-1 1 1 0 0,1 0 0 0 0,0 0-1 0 0,-1 0 1 0 0,1 0 0 0 0,0 0-1 0 0,-1 0 1 0 0,1 0 0 0 0,0 0-1 0 0,0 0 1 0 0,0 0-61 0 0,1 1 0 0 0,-1-1 0 0 0,0 1-1 0 0,0-1 1 0 0,1 1 0 0 0,-1 0 0 0 0,0-1 0 0 0,0 1 0 0 0,0 0 0 0 0,0 0 0 0 0,0 0-1 0 0,0 0 1 0 0,0 0 0 0 0,0 0 0 0 0,0 0 0 0 0,0 0 0 0 0,0 0 0 0 0,-1 1-1 0 0,1-1 1 0 0,0 0 0 0 0,-1 0 0 0 0,1 1 0 0 0,-1-1 0 0 0,0 0 0 0 0,1 1 0 0 0,-1 1-1 0 0,14 50 4207 0 0,-1 63-2041 0 0,-12-98-2168 0 0,1 0 1 0 0,8 35-1 0 0,-5-35-104 0 0,-2 0 0 0 0,3 37 0 0 0,3 21-33 0 0,-9-69-109 0 0,0 0 1 0 0,1 0 0 0 0,0 0-1 0 0,1 0 1 0 0,3 11 0 0 0,-3-11-6 0 0,0 0-1 0 0,-1 0 1 0 0,1 1 0 0 0,-1-1 0 0 0,0 12 0 0 0,-1-7-82 0 0,2-1 1 0 0,-1 0-1 0 0,7 22 0 0 0,-5-24-205 0 0,-1 1 0 0 0,0 0 0 0 0,0-1 0 0 0,-1 1 0 0 0,0 11 0 0 0,-1 7-3003 0 0,0-11-575 0 0,-4-19 2275 0 0,-2-10 1005 0 0,5 9 25 0 0,-5-7 250 0 0,1 0 0 0 0,1 0 0 0 0,-1 0 0 0 0,2-1 0 0 0,-1 1 0 0 0,1-1 0 0 0,1 0 0 0 0,0 0 0 0 0,1 0 0 0 0,0 0 0 0 0,0 0-1 0 0,2-13 1 0 0,-2 5 223 0 0,0 0-1 0 0,-1 1 1 0 0,-5-23-1 0 0,-30-103 916 0 0,32 115-75 0 0,1 1 0 0 0,2-1 1 0 0,1 0-1 0 0,3-50 1 0 0,0 21 424 0 0,-3 27-184 0 0,2-53 882 0 0,-1 81-1789 0 0,0 0 1 0 0,0 0-1 0 0,0 0 1 0 0,1 1 0 0 0,-1-1-1 0 0,1 0 1 0 0,0 0-1 0 0,0 1 1 0 0,0-1 0 0 0,0 0-1 0 0,0 1 1 0 0,1-1 0 0 0,-1 1-1 0 0,1 0 1 0 0,-1-1-1 0 0,1 1 1 0 0,0 0 0 0 0,0 0-1 0 0,0 0 1 0 0,0 0-1 0 0,4-2 1 0 0,-3 3 15 0 0,-1-1 0 0 0,0 1-1 0 0,0-1 1 0 0,0 0 0 0 0,0 0 0 0 0,0 0 0 0 0,0 0 0 0 0,0 0-1 0 0,-1 0 1 0 0,3-3 0 0 0,-3 3 44 0 0,0 0 0 0 0,0 0 0 0 0,1 0 0 0 0,-1 0 0 0 0,1 0 0 0 0,-1 0 0 0 0,1 1 0 0 0,0-1 0 0 0,-1 1 0 0 0,1-1 0 0 0,0 1 0 0 0,0 0 0 0 0,0-1 0 0 0,0 1 0 0 0,0 0 0 0 0,1 0 0 0 0,-1 1 0 0 0,0-1 0 0 0,0 0 0 0 0,1 1 0 0 0,2-1 0 0 0,42 6 1515 0 0,-45-4-1596 0 0,0-1-1 0 0,0 1 0 0 0,1 1 0 0 0,-1-1 0 0 0,0 0 0 0 0,0 0 0 0 0,-1 1 0 0 0,1-1 0 0 0,0 1 1 0 0,0 0-1 0 0,-1-1 0 0 0,1 1 0 0 0,-1 0 0 0 0,1 0 0 0 0,-1 0 0 0 0,0 0 0 0 0,0 0 0 0 0,1 3 1 0 0,24 35 521 0 0,-22-36-527 0 0,-1 0-1 0 0,1 1 1 0 0,-1 0-1 0 0,0 0 1 0 0,-1 0 0 0 0,1 0-1 0 0,-1 0 1 0 0,0 0-1 0 0,1 6 1 0 0,6 41 134 0 0,-3-1-1 0 0,-2 1 1 0 0,-3 57 0 0 0,-1-102-211 0 0,-1-1 18 0 0,0 1 0 0 0,0-1 0 0 0,-1 0 0 0 0,0 1 0 0 0,0-1 0 0 0,0 0 0 0 0,-1-1 0 0 0,-3 8 0 0 0,-3 7-37 0 0,-14 34-565 0 0,21-50 438 0 0,0-1 0 0 0,0 1 0 0 0,0-1-1 0 0,0 1 1 0 0,-1-1 0 0 0,1 0-1 0 0,-1 0 1 0 0,0 0 0 0 0,0 0 0 0 0,0 0-1 0 0,0-1 1 0 0,-1 0 0 0 0,-3 3-1 0 0,-2 1-882 0 0,8-4 36 0 0,-3-8-2776 0 0,3 5 3381 0 0,0-1 0 0 0,0 0-1 0 0,0 0 1 0 0,0 0 0 0 0,1 0 0 0 0,-1 0 0 0 0,0 0 0 0 0,1 0 0 0 0,0-1-1 0 0,-1 1 1 0 0,1 0 0 0 0,0 0 0 0 0,0 0 0 0 0,1-4 0 0 0,2-44-2282 0 0,13 2 60 0 0,-8 28 1082 0 0,3-17-3291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6832 0 0,'0'0'4682'0'0,"9"6"1258"0"0,0 25-1101 0 0,-8-21-4328 0 0,0 0 1 0 0,0 0-1 0 0,1-1 0 0 0,5 15 1 0 0,-3-12-220 0 0,-1-1 0 0 0,0 1 1 0 0,-1-1-1 0 0,1 22 0 0 0,-12 96 767 0 0,0-14-643 0 0,9-115-416 0 0,0 1 0 0 0,0 0-1 0 0,0 0 1 0 0,1 0 0 0 0,-1 0 0 0 0,0 0 0 0 0,1 0 0 0 0,-1 0 0 0 0,1 0-1 0 0,-1 0 1 0 0,1 0 0 0 0,-1-1 0 0 0,1 1 0 0 0,-1 0 0 0 0,1 0 0 0 0,0-1 0 0 0,0 1-1 0 0,-1 0 1 0 0,1-1 0 0 0,0 1 0 0 0,0-1 0 0 0,0 1 0 0 0,-1-1 0 0 0,1 1 0 0 0,0-1-1 0 0,0 0 1 0 0,0 1 0 0 0,0-1 0 0 0,0 0 0 0 0,0 0 0 0 0,0 0 0 0 0,0 0-1 0 0,0 0 1 0 0,0 0 0 0 0,0 0 0 0 0,0 0 0 0 0,0 0 0 0 0,0 0 0 0 0,0 0 0 0 0,0 0-1 0 0,0-1 1 0 0,0 1 0 0 0,-1 0 0 0 0,3-2 0 0 0,1 1-2 0 0,0 0 1 0 0,-1 0-1 0 0,1 0 0 0 0,-1-1 1 0 0,1 1-1 0 0,-1-1 0 0 0,1 0 1 0 0,-1 0-1 0 0,0 0 0 0 0,4-4 1 0 0,-6 4 0 0 0,7-7 2 0 0,0-1 0 0 0,-1 0-1 0 0,0 0 1 0 0,0-1 0 0 0,-2 0 0 0 0,1 0-1 0 0,7-23 1 0 0,-13 30-1 0 0,1 1-1 0 0,0-1 1 0 0,0 1 0 0 0,0 0-1 0 0,0 0 1 0 0,1 0-1 0 0,-1-1 1 0 0,1 1 0 0 0,0 0-1 0 0,0 1 1 0 0,2-4-1 0 0,-2 4 2 0 0,-1 1-1 0 0,0-1 1 0 0,1 0-1 0 0,-1 0 1 0 0,0 0 0 0 0,0 0-1 0 0,0 0 1 0 0,0 0-1 0 0,-1 0 1 0 0,1 0-1 0 0,0-1 1 0 0,-1 1-1 0 0,1-4 1 0 0,-1 3 11 0 0,0 0 1 0 0,1 0-1 0 0,-1 0 1 0 0,1 0-1 0 0,-1 0 1 0 0,1 0-1 0 0,0 0 1 0 0,0 0-1 0 0,1 1 1 0 0,-1-1-1 0 0,0 0 1 0 0,1 1-1 0 0,2-4 1 0 0,-3 5 0 0 0,1-1 1 0 0,-1 0-1 0 0,0 0 0 0 0,0 0 1 0 0,0 0-1 0 0,0 0 1 0 0,0 0-1 0 0,-1-1 1 0 0,1 1-1 0 0,0 0 0 0 0,-1 0 1 0 0,1-4-1 0 0,-1 5 6 0 0,0 0 1 0 0,0 0-1 0 0,0 0 0 0 0,0 0 1 0 0,0 0-1 0 0,1 0 0 0 0,-1 1 0 0 0,0-1 1 0 0,1 0-1 0 0,-1 0 0 0 0,1 0 1 0 0,-1 1-1 0 0,1-1 0 0 0,-1 0 0 0 0,1 0 1 0 0,-1 1-1 0 0,1-1 0 0 0,0 0 1 0 0,-1 1-1 0 0,1-1 0 0 0,0 1 0 0 0,-1-1 1 0 0,1 1-1 0 0,0-1 0 0 0,0 1 1 0 0,0 0-1 0 0,-1-1 0 0 0,1 1 1 0 0,1-1-1 0 0,0 1 117 0 0,0 1-3 0 0,0 0 0 0 0,0 0 1 0 0,0 0-1 0 0,0 0 0 0 0,0 1 1 0 0,0-1-1 0 0,0 0 0 0 0,-1 1 1 0 0,4 3-1 0 0,-5 8 18 0 0,0-1 1 0 0,1 1-1 0 0,0 0 0 0 0,1 0 1 0 0,6 18-1 0 0,1 24 89 0 0,-7-42-221 0 0,9 18 17 0 0,-10-26-38 0 0,1 0-1 0 0,-1-1 1 0 0,0 1 0 0 0,-1 0 0 0 0,1 0-1 0 0,-1 0 1 0 0,0 6 0 0 0,3 25-22 0 0,-1-30-15 0 0,-1 0 0 0 0,1-1 0 0 0,0 0 0 0 0,0 1 0 0 0,1-1 0 0 0,0 0 0 0 0,0 0 0 0 0,0 0 0 0 0,5 5 0 0 0,5 26-1176 0 0,-8-31 614 0 0,1 0 1 0 0,0 0-1 0 0,0-1 0 0 0,0 0 1 0 0,0 0-1 0 0,1-1 0 0 0,-1 0 1 0 0,1 0-1 0 0,0 0 0 0 0,0-1 1 0 0,0 0-1 0 0,0 0 0 0 0,1-1 0 0 0,-1 0 1 0 0,0 0-1 0 0,13-1 0 0 0,-11-4-1161 0 0,-6 1 1446 0 0,15-7-410 0 0,-16 10 648 0 0,0-1 0 0 0,-1 0 0 0 0,1 0 0 0 0,0 0-1 0 0,0 0 1 0 0,-1 0 0 0 0,1 0 0 0 0,-1 0 0 0 0,1-1 0 0 0,-1 1 0 0 0,1 0 0 0 0,-1-1 0 0 0,0 0 0 0 0,0 1 0 0 0,0-1-1 0 0,0 0 1 0 0,0 1 0 0 0,0-1 0 0 0,0 0 0 0 0,0 0 0 0 0,0-3 0 0 0,10-10-623 0 0,-4 9 489 0 0,-5 4 139 0 0,0 1 1 0 0,0-1-1 0 0,0 0 0 0 0,0 0 0 0 0,0-1 0 0 0,-1 1 1 0 0,1 0-1 0 0,-1 0 0 0 0,1-1 0 0 0,-1 1 0 0 0,0-1 1 0 0,0 1-1 0 0,1-4 0 0 0,5-8-257 0 0,0 0 0 0 0,0 0 0 0 0,13-15-1 0 0,19-33 544 0 0,-39 61-196 0 0,1 0-1 0 0,-1 0 1 0 0,0 1 0 0 0,1-1-1 0 0,-1 0 1 0 0,1 1 0 0 0,0-1-1 0 0,-1 0 1 0 0,1 1 0 0 0,-1-1-1 0 0,1 1 1 0 0,0-1 0 0 0,0 1-1 0 0,-1-1 1 0 0,1 1 0 0 0,0 0-1 0 0,0-1 1 0 0,-1 1 0 0 0,1 0-1 0 0,0-1 1 0 0,0 1 0 0 0,1 0-1 0 0,12-5 4897 0 0,-15 28-240 0 0,2-14-2988 0 0,1 155 1955 0 0,0-1-3864 0 0,-2-160 167 0 0,1-1 1 0 0,-1 1-1 0 0,1-1 0 0 0,-1 1 0 0 0,1-1 1 0 0,0 0-1 0 0,0 1 0 0 0,0-1 0 0 0,0 0 1 0 0,3 4-1 0 0,-3-4-126 0 0,1 1-1 0 0,-1-1 1 0 0,0 1-1 0 0,1-1 1 0 0,-1 1-1 0 0,-1-1 1 0 0,1 1 0 0 0,0 0-1 0 0,0 0 1 0 0,-1-1-1 0 0,1 4 1 0 0,-2 5-1242 0 0,1-9 943 0 0,0 0-1 0 0,0 0 1 0 0,-1 1 0 0 0,2-1 0 0 0,-1 0 0 0 0,0 0 0 0 0,0 0 0 0 0,1 0 0 0 0,-1 1 0 0 0,1-1 0 0 0,-1 0 0 0 0,1 0 0 0 0,0 0 0 0 0,0 0 0 0 0,2 3 0 0 0,-2-4-99 0 0,0 2 59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51 3576 0 0,'-18'-51'12129'0'0,"27"59"-4896"0"0,0 10-3874 0 0,7 34-2946 0 0,-4-12 270 0 0,-1-12-347 0 0,-1 1 1 0 0,-1-1-1 0 0,-1 1 1 0 0,4 33-1 0 0,4 13 135 0 0,-2 16 151 0 0,-14-13-282 0 0,-21-44-402 0 0,8-24 81 0 0,12-10-21 0 0,1 0 1 0 0,-1 0-1 0 0,1-1 1 0 0,0 1-1 0 0,-1 0 1 0 0,1 0-1 0 0,-1-1 1 0 0,1 1-1 0 0,0 0 1 0 0,-1-1-1 0 0,1 1 1 0 0,0 0-1 0 0,0-1 1 0 0,-1 1-1 0 0,1 0 1 0 0,0-1-1 0 0,0 1 1 0 0,-1-1-1 0 0,1 1 1 0 0,0 0-1 0 0,0-1 1 0 0,0 1-1 0 0,0-1 1 0 0,0 1-1 0 0,0-1 1 0 0,0 1-1 0 0,0-1 1 0 0,0 1 0 0 0,0-1-1 0 0,0 1 1 0 0,0 0-1 0 0,0-1 1 0 0,0 1-1 0 0,0-1 1 0 0,0 0-1 0 0,0 0-6 0 0,0 0 0 0 0,0 0 0 0 0,0 0 0 0 0,0 0 0 0 0,0 0 0 0 0,-1 0 0 0 0,1 0 0 0 0,0 0 0 0 0,-1 0 0 0 0,1 0 0 0 0,-1 0 0 0 0,1 0 0 0 0,-1 0 0 0 0,1 1 0 0 0,-1-1 0 0 0,0 0 0 0 0,0-1 0 0 0,-8-13-57 0 0,-1-27 45 0 0,2 0 0 0 0,1 0 1 0 0,-1-58-1 0 0,2 22-61 0 0,3 61 72 0 0,1 1 0 0 0,1-1 0 0 0,0 1 1 0 0,2-1-1 0 0,0 1 0 0 0,3-18 0 0 0,-3 29 3 0 0,1 0 0 0 0,0 1-1 0 0,1-1 1 0 0,-1 0-1 0 0,1 1 1 0 0,0-1 0 0 0,3-3-1 0 0,9-17-27 0 0,-14 24 30 0 0,-1 0-1 0 0,1 0 0 0 0,0-1 1 0 0,0 1-1 0 0,0 0 1 0 0,0 0-1 0 0,0 0 1 0 0,0 0-1 0 0,0 1 0 0 0,0-1 1 0 0,0 0-1 0 0,1 0 1 0 0,-1 1-1 0 0,0-1 1 0 0,0 0-1 0 0,1 1 0 0 0,-1 0 1 0 0,0-1-1 0 0,1 1 1 0 0,-1 0-1 0 0,1-1 1 0 0,2 1-1 0 0,34-1-4 0 0,-32 1 8 0 0,-4 0 3 0 0,1 1-1 0 0,-1-1 1 0 0,0 1-1 0 0,0 0 1 0 0,0 0-1 0 0,0 0 1 0 0,0 0-1 0 0,0 1 1 0 0,0-1-1 0 0,0 0 1 0 0,0 1-1 0 0,-1-1 0 0 0,1 1 1 0 0,0 0-1 0 0,-1-1 1 0 0,1 1-1 0 0,-1 0 1 0 0,0 0-1 0 0,0 0 1 0 0,0 0-1 0 0,0 0 1 0 0,0 0-1 0 0,0 0 1 0 0,0 1-1 0 0,0-1 1 0 0,-1 0-1 0 0,0 0 0 0 0,1 1 1 0 0,-1 4-1 0 0,3 11 38 0 0,-1 0-1 0 0,-1 30 0 0 0,-1-48-38 0 0,0 9 5 0 0,1 3 10 0 0,-1 0 1 0 0,0 1-1 0 0,-1-1 0 0 0,0 0 0 0 0,-1 0 0 0 0,-1 0 1 0 0,-7 22-1 0 0,9-30-15 0 0,0 0-1 0 0,0-1 1 0 0,1 1 0 0 0,-1 0 0 0 0,1-1 0 0 0,0 1 0 0 0,0 0 0 0 0,0-1-1 0 0,0 1 1 0 0,1 0 0 0 0,0 0 0 0 0,-1-1 0 0 0,1 1 0 0 0,1-1 0 0 0,-1 1-1 0 0,0-1 1 0 0,3 5 0 0 0,31 16 2 0 0,-27-17-9 0 0,-1-2 0 0 0,1 1 1 0 0,0-1-1 0 0,14 6 0 0 0,44 40 4 0 0,-57-44 6 0 0,0 0-1 0 0,0 0 0 0 0,-1 1 0 0 0,0 0 0 0 0,0 0 0 0 0,-1 0 0 0 0,11 17 1 0 0,7 8 61 0 0,-21-28-20 0 0,0 1 0 0 0,0 0 0 0 0,-1 0 0 0 0,0 1 0 0 0,0-1 1 0 0,0 1-1 0 0,-1-1 0 0 0,0 1 0 0 0,0 0 0 0 0,1 12 0 0 0,1 76 806 0 0,-5-65-637 0 0,1-28-201 0 0,0 1 0 0 0,0 0 0 0 0,-1 0 0 0 0,1-1 0 0 0,-1 1 0 0 0,0 0 0 0 0,0-1 0 0 0,0 1 0 0 0,0-1 0 0 0,0 1 1 0 0,-1-1-1 0 0,1 0 0 0 0,-1 1 0 0 0,1-1 0 0 0,-1 0 0 0 0,0 0 0 0 0,0 0 0 0 0,0 0 0 0 0,0 0 0 0 0,0-1 0 0 0,0 1 0 0 0,-1 0 0 0 0,1-1 1 0 0,-5 2-1 0 0,0 0-90 0 0,-1 0 1 0 0,1 0 0 0 0,-1-1 0 0 0,1 0-1 0 0,-1-1 1 0 0,0 0 0 0 0,1 0 0 0 0,-11-1-1 0 0,13 0-202 0 0,0-1 0 0 0,0 0-1 0 0,-1 0 1 0 0,1-1 0 0 0,0 0-1 0 0,1 0 1 0 0,-1 0 0 0 0,0 0-1 0 0,1-1 1 0 0,-1 0 0 0 0,1 0-1 0 0,0 0 1 0 0,-1 0 0 0 0,2-1 0 0 0,-1 1-1 0 0,0-1 1 0 0,1 0 0 0 0,0-1-1 0 0,-1 1 1 0 0,2 0 0 0 0,-1-1-1 0 0,0 1 1 0 0,-1-6 0 0 0,1-1-953 0 0,0 0 1 0 0,1-1 0 0 0,0 1-1 0 0,0-1 1 0 0,1 1-1 0 0,1-14 1 0 0,0 19 677 0 0,0 0 1 0 0,1 0-1 0 0,-1 0 0 0 0,1 0 0 0 0,1 0 1 0 0,-1 1-1 0 0,1-1 0 0 0,0 0 0 0 0,0 1 1 0 0,0-1-1 0 0,1 1 0 0 0,0 0 0 0 0,5-7 1 0 0,16-2-4958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4864 0 0,'0'0'13881'0'0,"-6"23"-10956"0"0,-10-10-1410 0 0,14-12-1416 0 0,1 0 1 0 0,-1 0-1 0 0,0 0 1 0 0,1 1-1 0 0,-1-1 0 0 0,1 0 1 0 0,-1 1-1 0 0,1-1 0 0 0,0 1 1 0 0,-1 0-1 0 0,1-1 1 0 0,0 1-1 0 0,0 0 0 0 0,0 0 1 0 0,0 0-1 0 0,1 0 0 0 0,-1 0 1 0 0,0 0-1 0 0,0 2 1 0 0,0 1 5 0 0,-1-1 0 0 0,0 0 1 0 0,0 0-1 0 0,0 0 0 0 0,0 0 1 0 0,-1 0-1 0 0,0 0 0 0 0,1-1 1 0 0,-6 5-1 0 0,3-3 13 0 0,1 1 0 0 0,-1-1 0 0 0,1 1 0 0 0,1 0 0 0 0,-1 0 0 0 0,1 1 0 0 0,-3 6 0 0 0,-24 52 370 0 0,22-49-373 0 0,0 0-1 0 0,2 0 1 0 0,-7 22-1 0 0,10-28-56 0 0,-5 43 115 0 0,11-52-178 0 0,0 0 1 0 0,0 0-1 0 0,1 0 0 0 0,-1 0 0 0 0,0-1 0 0 0,0 0 1 0 0,1 1-1 0 0,-1-1 0 0 0,0 0 0 0 0,0-1 0 0 0,4 1 1 0 0,-4-1-23 0 0,2 1 26 0 0,0-1 0 0 0,-1 0 0 0 0,1-1 0 0 0,-1 1 0 0 0,1-1 0 0 0,-1 0 0 0 0,1 0 0 0 0,-1-1-1 0 0,0 1 1 0 0,0-1 0 0 0,0 0 0 0 0,0 0 0 0 0,-1 0 0 0 0,1-1 0 0 0,-1 1 0 0 0,0-1 0 0 0,0 0 0 0 0,0 1 0 0 0,0-2 0 0 0,-1 1 0 0 0,1 0-1 0 0,-1 0 1 0 0,0-1 0 0 0,-1 1 0 0 0,2-7 0 0 0,-2 9 0 0 0,-1 1 0 0 0,1-1 0 0 0,-1 1 0 0 0,1-1 0 0 0,0 1 0 0 0,0-1 0 0 0,0 1 0 0 0,-1-1 0 0 0,1 1 0 0 0,1 0 0 0 0,-1-1 0 0 0,0 1 0 0 0,0 0 0 0 0,0 0 0 0 0,3-2 0 0 0,-3 2 0 0 0,0 0 1 0 0,1 1-1 0 0,-1-1 1 0 0,0 0 0 0 0,0-1-1 0 0,0 1 1 0 0,0 0 0 0 0,-1 0-1 0 0,1 0 1 0 0,0 0 0 0 0,0-1-1 0 0,-1 1 1 0 0,1 0 0 0 0,-1-1-1 0 0,1 1 1 0 0,0-2-1 0 0,3-13 13 0 0,-1 5 8 0 0,-1-1 0 0 0,1 1 0 0 0,0-22 0 0 0,10-2-45 0 0,-13 33 88 0 0,9 30 14 0 0,0 27 351 0 0,0 9 268 0 0,0 199 1647 0 0,-18-172-1825 0 0,9-86-498 0 0,-1 0 0 0 0,0 0 0 0 0,0 0 0 0 0,0 0 0 0 0,0 0 0 0 0,-1 0 0 0 0,1 0 0 0 0,-2-1 0 0 0,1 1 0 0 0,0-1 0 0 0,-4 5 0 0 0,3-3-2 0 0,0 0-1 0 0,0-1 1 0 0,0 1-1 0 0,1 0 1 0 0,0 1-1 0 0,-2 6 1 0 0,3-11-18 0 0,0 1 0 0 0,1 0 0 0 0,-2 0 0 0 0,1-1 0 0 0,0 1 0 0 0,0 0 0 0 0,-1-1 0 0 0,0 1 0 0 0,1-1 0 0 0,-1 0 0 0 0,0 0 0 0 0,0 1 0 0 0,0-1 0 0 0,0 0 0 0 0,-1-1 0 0 0,1 1 0 0 0,-1 0 0 0 0,1-1 0 0 0,-1 1 0 0 0,1-1 0 0 0,-5 2 0 0 0,2 0-32 0 0,4-3 6 0 0,1 1 0 0 0,-1-1 0 0 0,1 1 0 0 0,-1-1 0 0 0,0 1 0 0 0,1-1 0 0 0,-1 1 0 0 0,0-1 0 0 0,1 1 0 0 0,-1-1 0 0 0,0 0 0 0 0,0 0 0 0 0,1 1 0 0 0,-1-1 0 0 0,0 0 0 0 0,0 0 0 0 0,1 0 0 0 0,-1 0 0 0 0,0 0 0 0 0,0 0 0 0 0,0 0 0 0 0,1 0 0 0 0,-1 0 0 0 0,0 0 0 0 0,0 0 0 0 0,0-1-1 0 0,1 1 1 0 0,-1 0 0 0 0,0 0 0 0 0,1-1 0 0 0,-1 1 0 0 0,0-1 0 0 0,0 1 0 0 0,1 0 0 0 0,-1-1 0 0 0,1 1 0 0 0,-1-1 0 0 0,0 0 0 0 0,1 1 0 0 0,-1-1 0 0 0,1 1 0 0 0,-1-1 0 0 0,1 0 0 0 0,0 1 0 0 0,-1-1 0 0 0,1 0 0 0 0,0 0 0 0 0,-1 1 0 0 0,1-1 0 0 0,0 0 0 0 0,0-1 0 0 0,-10-8-517 0 0,9 9 482 0 0,1 1 1 0 0,-1-1 0 0 0,0 0 0 0 0,0 0 0 0 0,0 0 0 0 0,0 0-1 0 0,0 0 1 0 0,1 0 0 0 0,-1 0 0 0 0,0 0 0 0 0,1 0 0 0 0,-1 0-1 0 0,1 0 1 0 0,-1-1 0 0 0,1 1 0 0 0,0 0 0 0 0,0 0 0 0 0,-1 0-1 0 0,1-1 1 0 0,0-1 0 0 0,-6-107-5529 0 0,7 96 4857 0 0,-1 0 1 0 0,2 1-1 0 0,0-1 1 0 0,0 0-1 0 0,2 1 0 0 0,6-19 1 0 0,2-9-740 0 0,-10 33 1165 0 0,0 0-1 0 0,1 0 1 0 0,-1 0-1 0 0,1 1 1 0 0,1-1-1 0 0,0 1 1 0 0,4-8-1 0 0,21-24-1134 0 0,-6 8-1231 0 0,0 1 0 0 0,35-33 0 0 0,-56 61 2309 0 0,1 1-1 0 0,-1-1 1 0 0,1 1 0 0 0,0 0-1 0 0,-1 0 1 0 0,1 0-1 0 0,0 0 1 0 0,-1 0 0 0 0,1 1-1 0 0,3-1 1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5520 0 0,'0'3'545'0'0,"1"1"1"0"0,0 0 0 0 0,0 0-1 0 0,0-1 1 0 0,0 1-1 0 0,0-1 1 0 0,1 1 0 0 0,-1-1-1 0 0,5 6 1 0 0,6 16 1616 0 0,13 43 1978 0 0,-22-62-3729 0 0,-1-1 0 0 0,0 1 0 0 0,-1 0 1 0 0,1-1-1 0 0,-1 1 0 0 0,0 0 0 0 0,0 8 0 0 0,6 26 1468 0 0,9-3 226 0 0,15 63 1 0 0,-27-78-1747 0 0,-4-17-296 0 0,1 0 0 0 0,-1 0 0 0 0,1 0 0 0 0,0 0 1 0 0,1 0-1 0 0,-1-1 0 0 0,1 1 0 0 0,0 0 0 0 0,4 7 0 0 0,5 3 207 0 0,-10-13-236 0 0,0-1 1 0 0,0 1 0 0 0,0 0 0 0 0,0-1 0 0 0,0 1 0 0 0,0-1 0 0 0,1 1 0 0 0,-1-1 0 0 0,1 0 0 0 0,-1 0 0 0 0,1 1 0 0 0,-1-1 0 0 0,1 0 0 0 0,3 1-1 0 0,0 3 159 0 0,-5-5-188 0 0,0 1 1 0 0,0-1-1 0 0,0 0 1 0 0,1 1 0 0 0,-1-1-1 0 0,0 0 1 0 0,0 0-1 0 0,1 1 1 0 0,-1-1-1 0 0,0 0 1 0 0,1 1-1 0 0,-1-1 1 0 0,0 0-1 0 0,0 0 1 0 0,1 0-1 0 0,-1 1 1 0 0,1-1-1 0 0,-1 0 1 0 0,0 0-1 0 0,1 0 1 0 0,-1 0-1 0 0,0 0 1 0 0,1 0-1 0 0,-1 0 1 0 0,1 0-1 0 0,-1 0 1 0 0,0 0-1 0 0,1 0 1 0 0,-1 0-1 0 0,1 0 1 0 0,-1 0-1 0 0,0 0 1 0 0,1 0-1 0 0,0 0 1 0 0,0-1 13 0 0,0 0 0 0 0,1 0 0 0 0,-1-1 0 0 0,1 1 0 0 0,-1 0 1 0 0,0 0-1 0 0,0-1 0 0 0,0 1 0 0 0,0-1 0 0 0,0 1 0 0 0,0-1 0 0 0,0 1 1 0 0,-1-1-1 0 0,1 0 0 0 0,0 1 0 0 0,-1-1 0 0 0,1 0 0 0 0,-1 0 0 0 0,0 1 1 0 0,0-1-1 0 0,1 0 0 0 0,-1 0 0 0 0,0 1 0 0 0,-1-1 0 0 0,1-3 0 0 0,-4-61 109 0 0,-60-247 108 0 0,59 275-329 0 0,0-61 1 0 0,6 95 28 0 0,0 1 0 0 0,1-1-1 0 0,-1 1 1 0 0,1 0 0 0 0,0 0 0 0 0,0 0 0 0 0,0-1 0 0 0,0 2 0 0 0,0-1 0 0 0,1 0 0 0 0,4-4-1 0 0,-1 4-368 0 0,0-1 0 0 0,1 1 0 0 0,0 0 0 0 0,0 0 0 0 0,0 0 0 0 0,0 1 0 0 0,0 0 0 0 0,0 1 0 0 0,0 0 0 0 0,1 0 0 0 0,-1 0 0 0 0,10 1 0 0 0,-10 0-625 0 0,0 1-1 0 0,0 0 1 0 0,0 0-1 0 0,1 1 1 0 0,-1 0-1 0 0,-1 0 0 0 0,1 1 1 0 0,0-1-1 0 0,-1 1 1 0 0,1 1-1 0 0,-1-1 1 0 0,0 1-1 0 0,0 1 1 0 0,7 5-1 0 0,-5-6-4094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7408 0 0,'-1'21'8928'0'0,"1"8"-2769"0"0,0-22-5753 0 0,0-1 0 0 0,1 0 1 0 0,-1 0-1 0 0,2 1 0 0 0,-1-1 0 0 0,0 0 1 0 0,1 0-1 0 0,3 6 0 0 0,-2-3-222 0 0,-1 0-1 0 0,0 0 1 0 0,0 0 0 0 0,-1 0-1 0 0,0 0 1 0 0,-1 17-1 0 0,0 58-467 0 0,0-55-5116 0 0,0-2-7876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6352 0 0,'0'0'4880'0'0,"-35"0"4385"0"0,31 0-8940 0 0,0 1 1 0 0,0-1 0 0 0,0 1-1 0 0,1 0 1 0 0,-1 0 0 0 0,0 0-1 0 0,1 1 1 0 0,-1-1 0 0 0,1 1-1 0 0,-1 0 1 0 0,1 0-1 0 0,0 0 1 0 0,0 0 0 0 0,0 1-1 0 0,0-1 1 0 0,0 1 0 0 0,1 0-1 0 0,-1 0 1 0 0,1 0 0 0 0,-1 0-1 0 0,1 0 1 0 0,-3 7 0 0 0,-4 8-40 0 0,1 0 1 0 0,0 1-1 0 0,-6 24 1 0 0,2-5 259 0 0,-13 38-63 0 0,22-67-426 0 0,0 0-1 0 0,1 0 1 0 0,0 0 0 0 0,0 1 0 0 0,1-1 0 0 0,-1 16 0 0 0,0 2 27 0 0,-1-4 25 0 0,2 1 0 0 0,2 43 0 0 0,0-19-61 0 0,0-45-46 0 0,-1 1 1 0 0,1-1-1 0 0,0 1 1 0 0,0-1-1 0 0,0 1 0 0 0,0-1 1 0 0,1 0-1 0 0,-1 1 0 0 0,1-1 1 0 0,0 0-1 0 0,2 3 1 0 0,12 26-4 0 0,-14-27-15 0 0,0-1 0 0 0,0 1 0 0 0,0-1 0 0 0,0 1 0 0 0,1-1 0 0 0,0 0 0 0 0,0 0-1 0 0,0-1 1 0 0,0 1 0 0 0,0 0 0 0 0,1-1 0 0 0,0 0 0 0 0,-1 0 0 0 0,1 0 0 0 0,1 0 0 0 0,-1-1 0 0 0,0 1 0 0 0,0-1 0 0 0,1 0-1 0 0,4 1 1 0 0,4 1-532 0 0,-1 0 1 0 0,1-1-1 0 0,0-1 0 0 0,0 0 0 0 0,0 0 0 0 0,15-1 0 0 0,-25-1 301 0 0,1 0 0 0 0,-1 0 0 0 0,0-1 0 0 0,0 1 0 0 0,0-1 1 0 0,0 0-1 0 0,0 1 0 0 0,0-1 0 0 0,0-1 0 0 0,0 1 0 0 0,0 0 0 0 0,0-1 0 0 0,0 1 0 0 0,-1-1 1 0 0,1 0-1 0 0,-1 0 0 0 0,4-3 0 0 0,19-12-2372 0 0,-22 16 2425 0 0,0-1 0 0 0,-1 1 0 0 0,1-1 0 0 0,0 1-1 0 0,0-1 1 0 0,-1 0 0 0 0,1 0 0 0 0,-1 0-1 0 0,0 0 1 0 0,0 0 0 0 0,0-1 0 0 0,0 1 0 0 0,0-1-1 0 0,2-2 1 0 0,-3 3 41 0 0,0 0 0 0 0,0 1-1 0 0,1-1 1 0 0,-1 0 0 0 0,1 1-1 0 0,-1-1 1 0 0,1 1 0 0 0,-1 0-1 0 0,1-1 1 0 0,0 1 0 0 0,2-1-1 0 0,9-8-615 0 0,3-13-614 0 0,-7 15 702 0 0,-6 6 308 0 0,0-1 0 0 0,0 0 0 0 0,0 0 0 0 0,0 0 0 0 0,-1 0 0 0 0,1 0 0 0 0,-1 0 0 0 0,0-1 0 0 0,0 0 0 0 0,0 1 0 0 0,-1-1 0 0 0,3-6 0 0 0,9-23-4699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5720 0 0,'-27'4'11226'0'0,"13"6"-5418"0"0,13-7-5488 0 0,0 1 0 0 0,0 0 1 0 0,0-1-1 0 0,0 1 0 0 0,1-1 0 0 0,0 1 1 0 0,-1 0-1 0 0,2 0 0 0 0,0 6 0 0 0,-1 17 609 0 0,1-11-660 0 0,1 1 1 0 0,1 0-1 0 0,0-1 1 0 0,10 30-1 0 0,-11-40-203 0 0,0 0 0 0 0,0 0 0 0 0,0 0-1 0 0,-1 0 1 0 0,0 0 0 0 0,0 0 0 0 0,-1 13-1 0 0,4 16 104 0 0,34 133 786 0 0,-29-96-607 0 0,-7-51-254 0 0,0 0 0 0 0,-3 31 1 0 0,1-33-39 0 0,0 0 1 0 0,0 0 0 0 0,6 27-1 0 0,-4-30-10 0 0,0 0 1 0 0,-1 1-1 0 0,-1-1 1 0 0,-2 23-1 0 0,0 12 50 0 0,2-49-100 0 0,0 0 0 0 0,0 0 1 0 0,0 0-1 0 0,0 0 0 0 0,-1 1 0 0 0,1-1 0 0 0,-1 0 1 0 0,1 0-1 0 0,-1 0 0 0 0,0 0 0 0 0,0 0 0 0 0,0 0 1 0 0,0 0-1 0 0,0 0 0 0 0,0 0 0 0 0,0-1 0 0 0,-1 1 1 0 0,1 0-1 0 0,-1-1 0 0 0,1 1 0 0 0,-1-1 0 0 0,0 1 1 0 0,0-1-1 0 0,0 0 0 0 0,1 0 0 0 0,-4 2 1 0 0,-2-1-108 0 0,1 0 1 0 0,0-1 0 0 0,-1 1 0 0 0,1-1 0 0 0,-1 0-1 0 0,1-1 1 0 0,-11 0 0 0 0,12-2-265 0 0,-1 0-1 0 0,0 0 1 0 0,0-1-1 0 0,1 0 1 0 0,-1 0-1 0 0,1 0 1 0 0,0-1-1 0 0,0 0 0 0 0,0 0 1 0 0,1 0-1 0 0,-1-1 1 0 0,1 1-1 0 0,-4-6 1 0 0,2 2-768 0 0,1 1 0 0 0,0-1 0 0 0,0 1 0 0 0,1-1 0 0 0,0-1 0 0 0,1 1 0 0 0,-1-1 0 0 0,1 1 0 0 0,1-1 1 0 0,0 0-1 0 0,0 0 0 0 0,-1-15 0 0 0,3 12-5377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23 101 7616 0 0,'0'0'456'0'0,"-1"1"0"0"0,0-1 0 0 0,1 1 0 0 0,-1-1-1 0 0,0 1 1 0 0,1-1 0 0 0,-1 1 0 0 0,1 0 0 0 0,-1-1 0 0 0,1 1 0 0 0,-1 0 0 0 0,1-1 0 0 0,-1 1 0 0 0,1 0 0 0 0,0 0 0 0 0,0-1 0 0 0,-1 1 0 0 0,1 0 0 0 0,0 0 0 0 0,0-1-1 0 0,0 1 1 0 0,0 1 0 0 0,0 27 3825 0 0,10 24-2136 0 0,-9-50-1523 0 0,44 176 3151 0 0,-32-137-3381 0 0,-11-37-363 0 0,0 0 1 0 0,0 0-1 0 0,0 1 1 0 0,-1-1 0 0 0,0 0-1 0 0,1 10 1 0 0,-2-11-7 0 0,0 0 0 0 0,1 0 0 0 0,-1 0 1 0 0,1-1-1 0 0,0 1 0 0 0,0 0 0 0 0,1 0 1 0 0,-1-1-1 0 0,1 1 0 0 0,-1-1 0 0 0,5 7 0 0 0,-4-7-8 0 0,0 0-1 0 0,0 0 0 0 0,-1 0 0 0 0,1 0 1 0 0,-1 1-1 0 0,0-1 0 0 0,0 0 0 0 0,0 1 0 0 0,0-1 1 0 0,-1 1-1 0 0,1 5 0 0 0,-1-1 0 0 0,0-1 0 0 0,0 1 0 0 0,1-1 1 0 0,0 0-1 0 0,1 1 0 0 0,-1-1 0 0 0,1 0 0 0 0,1 0 0 0 0,4 10 0 0 0,-6-12-7 0 0,0 0-1 0 0,0 0 1 0 0,-1 0-1 0 0,0 1 0 0 0,0-1 1 0 0,0 0-1 0 0,-1 7 1 0 0,0 3-17 0 0,1-15 10 0 0,0 0 1 0 0,0 0 0 0 0,0 1-1 0 0,0-1 1 0 0,0 0-1 0 0,-1 0 1 0 0,1 0 0 0 0,0 0-1 0 0,0 1 1 0 0,0-1-1 0 0,0 0 1 0 0,-1 0 0 0 0,1 0-1 0 0,0 0 1 0 0,0 0-1 0 0,0 0 1 0 0,0 1 0 0 0,-1-1-1 0 0,1 0 1 0 0,0 0-1 0 0,0 0 1 0 0,-1 0 0 0 0,1 0-1 0 0,0 0 1 0 0,0 0 0 0 0,0 0-1 0 0,-1 0 1 0 0,1 0-1 0 0,0 0 1 0 0,0 0 0 0 0,-1 0-1 0 0,1 0 1 0 0,0 0-1 0 0,0 0 1 0 0,0 0 0 0 0,-1 0-1 0 0,1 0 1 0 0,0 0-1 0 0,0-1 1 0 0,0 1 0 0 0,-1 0-1 0 0,1 0 1 0 0,0 0-1 0 0,0 0 1 0 0,0 0 0 0 0,0-1-1 0 0,-1 1 1 0 0,1 0 0 0 0,0 0-1 0 0,0 0 1 0 0,0 0-1 0 0,0-1 1 0 0,0 1 0 0 0,0 0-1 0 0,0 0 1 0 0,-10-9-41 0 0,-3-13-9 0 0,8 14 59 0 0,1 0-1 0 0,-1 0 1 0 0,1 0-1 0 0,1-1 1 0 0,-4-11-1 0 0,-27-80-25 0 0,22 58 72 0 0,6 25-73 0 0,1-1 0 0 0,1 1-1 0 0,1-1 1 0 0,-3-32 0 0 0,-7-60-41 0 0,13 96 44 0 0,1 0 0 0 0,0 0 0 0 0,4-18 0 0 0,-4 27-6 0 0,0 0-1 0 0,1 0 0 0 0,0 0 0 0 0,-1 1 1 0 0,1-1-1 0 0,1 0 0 0 0,-1 1 0 0 0,1 0 1 0 0,0 0-1 0 0,0 0 0 0 0,0 0 0 0 0,0 0 1 0 0,1 0-1 0 0,-1 1 0 0 0,6-5 0 0 0,24-23-389 0 0,-32 29 379 0 0,1 1 1 0 0,-1 0-1 0 0,1 0 0 0 0,0 1 1 0 0,-1-1-1 0 0,1 0 1 0 0,0 1-1 0 0,-1-1 1 0 0,1 0-1 0 0,0 1 0 0 0,0 0 1 0 0,2-1-1 0 0,-2 1-1 0 0,-1 0-1 0 0,1 0 1 0 0,0-1-1 0 0,-1 1 1 0 0,0 0 0 0 0,1-1-1 0 0,-1 1 1 0 0,1-1-1 0 0,-1 0 1 0 0,1 1-1 0 0,-1-1 1 0 0,0 0-1 0 0,0 0 1 0 0,1 0-1 0 0,-1 0 1 0 0,1-1-1 0 0,3-1-273 0 0,1 0-1 0 0,-1 0 1 0 0,1 1 0 0 0,-1 0-1 0 0,1 0 1 0 0,0 1-1 0 0,0-1 1 0 0,0 1-1 0 0,0 1 1 0 0,6-1-1 0 0,0-1-484 0 0,126-21-13649 0 0,-111 20 7946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98 4168 0 0,'0'0'869'0'0,"-2"-22"6962"0"0,1 20-8182 0 0,-8-10 5115 0 0,4 12-1860 0 0,4 9-2098 0 0,11 8-251 0 0,-8-16-510 0 0,-1 0 0 0 0,0 1 0 0 0,1-1 0 0 0,-1 0 0 0 0,0 1 0 0 0,0-1 1 0 0,0 1-1 0 0,0-1 0 0 0,0 1 0 0 0,0 0 0 0 0,-1-1 0 0 0,1 1 0 0 0,0 0 0 0 0,-1-1 0 0 0,1 1 0 0 0,-1 0 0 0 0,1 3 0 0 0,12 23 536 0 0,-10-25-520 0 0,0 1 0 0 0,-1 0 0 0 0,1 0 0 0 0,-1 1 0 0 0,0-1 0 0 0,2 8 0 0 0,4 36 236 0 0,-7-34-197 0 0,1-1-1 0 0,0 0 0 0 0,1 1 0 0 0,0-1 0 0 0,1 0 1 0 0,1-1-1 0 0,0 1 0 0 0,9 14 0 0 0,-12-19-61 0 0,0-1 0 0 0,0 1 0 0 0,0 0 0 0 0,-1 0 0 0 0,0 0 0 0 0,-1 0 0 0 0,0-1 0 0 0,0 1 0 0 0,-1 0 0 0 0,-1 9-1 0 0,1 13 189 0 0,1-25-193 0 0,0-4-15 0 0,0 0-1 0 0,1 0 1 0 0,-1 0 0 0 0,0 0 0 0 0,0 0 0 0 0,0 0 0 0 0,0 0-1 0 0,0 0 1 0 0,0-1 0 0 0,0 1 0 0 0,0 0 0 0 0,0 0 0 0 0,0 0-1 0 0,0 0 1 0 0,0 0 0 0 0,-1 0 0 0 0,1 0 0 0 0,0 0 0 0 0,-1 0-1 0 0,1 0 1 0 0,-1 0 0 0 0,1-1 0 0 0,-1 1 0 0 0,1 0 0 0 0,-1 0-1 0 0,0-1 1 0 0,1 1 0 0 0,-1 0 0 0 0,0-1 0 0 0,0 1 0 0 0,1-1-1 0 0,-1 1 1 0 0,0-1 0 0 0,0 1 0 0 0,0-1 0 0 0,0 1 0 0 0,0-1-1 0 0,0 0 1 0 0,0 0 0 0 0,-1 1 0 0 0,-5 1 8 0 0,6-2-15 0 0,0 1 1 0 0,0-1 0 0 0,0 1-1 0 0,0-1 1 0 0,0 0-1 0 0,0 1 1 0 0,0-1 0 0 0,-1 0-1 0 0,1 0 1 0 0,0 0 0 0 0,0 0-1 0 0,0 0 1 0 0,0 0-1 0 0,0 0 1 0 0,-1 0 0 0 0,1-1-1 0 0,0 1 1 0 0,0 0 0 0 0,0-1-1 0 0,0 1 1 0 0,0 0-1 0 0,0-1 1 0 0,0 0 0 0 0,0 1-1 0 0,-1-2 1 0 0,-6-7-7 0 0,1-1 1 0 0,0 0-1 0 0,1-1 0 0 0,0 1 1 0 0,1-1-1 0 0,-6-15 0 0 0,6 13-19 0 0,4 11 12 0 0,0 0 1 0 0,0 0 0 0 0,0 0 0 0 0,1 0 0 0 0,-1 0-1 0 0,1 0 1 0 0,-1 0 0 0 0,1-1 0 0 0,0 1 0 0 0,0 0-1 0 0,0 0 1 0 0,0-1 0 0 0,1-3 0 0 0,-1-6 3 0 0,-6-18 10 0 0,2-1-1 0 0,1 0 1 0 0,2 0 0 0 0,0 0 0 0 0,2-1 0 0 0,7-40 0 0 0,-7 68-12 0 0,1 0 1 0 0,-1 0-1 0 0,1 0 1 0 0,0 0-1 0 0,0 0 1 0 0,0 0-1 0 0,0 0 1 0 0,1 1-1 0 0,-1-1 1 0 0,1 1-1 0 0,0 0 1 0 0,0 0-1 0 0,0 0 1 0 0,4-3-1 0 0,12-12 3 0 0,-13 13-3 0 0,0 0 1 0 0,0 1-1 0 0,1 0 0 0 0,0 0 1 0 0,0 1-1 0 0,0 0 0 0 0,11-4 1 0 0,-15 5 3 0 0,0 1-1 0 0,0 0 1 0 0,0 0 0 0 0,0 0 0 0 0,0 0 0 0 0,0 1 0 0 0,0-1 0 0 0,0 1 0 0 0,1 0 0 0 0,-1 0-1 0 0,0 0 1 0 0,0 0 0 0 0,0 0 0 0 0,0 1 0 0 0,0 0 0 0 0,0-1 0 0 0,0 1 0 0 0,0 0 0 0 0,0 0 0 0 0,0 1-1 0 0,0-1 1 0 0,5 4 0 0 0,7 9 50 0 0,-13-13-48 0 0,0 1-1 0 0,0 0 1 0 0,0 0-1 0 0,0 0 1 0 0,0 0-1 0 0,0 0 1 0 0,-1 0-1 0 0,1 0 1 0 0,-1 0-1 0 0,0 1 1 0 0,2 2-1 0 0,9 17 39 0 0,-9-19-25 0 0,-1 0 0 0 0,-1 0 1 0 0,1 1-1 0 0,0-1 0 0 0,-1 0 0 0 0,1 1 0 0 0,-1-1 0 0 0,0 1 0 0 0,0-1 0 0 0,-1 1 0 0 0,1-1 0 0 0,0 8 0 0 0,-1-6-4 0 0,0-2 4 0 0,0 0 0 0 0,0 0 0 0 0,0 1-1 0 0,0-1 1 0 0,0 0 0 0 0,-1 0 0 0 0,1 0 0 0 0,-1 0 0 0 0,0 0-1 0 0,0 0 1 0 0,0 0 0 0 0,-1 0 0 0 0,-1 3 0 0 0,-21 46 201 0 0,15-28-136 0 0,5-11-37 0 0,4-13-43 0 0,0 1 0 0 0,0 0 0 0 0,0 0 0 0 0,-1-1 0 0 0,1 1 0 0 0,0 0 1 0 0,0 0-1 0 0,-1-1 0 0 0,1 1 0 0 0,-1 0 0 0 0,1-1 0 0 0,-1 1 0 0 0,1-1 0 0 0,-1 1 0 0 0,1 0 0 0 0,-1-1 0 0 0,1 1 0 0 0,-1-1 0 0 0,0 1 0 0 0,1-1 0 0 0,-1 0 0 0 0,-1 1 0 0 0,3-1 1 0 0,-1 0 1 0 0,1 0 0 0 0,0 0-1 0 0,-1 0 1 0 0,1 0 0 0 0,-1 0-1 0 0,1 1 1 0 0,-1-1 0 0 0,1 0-1 0 0,-1 0 1 0 0,1 0 0 0 0,-1 1-1 0 0,1-1 1 0 0,-1 0 0 0 0,1 0-1 0 0,-1 1 1 0 0,1-1 0 0 0,-1 1-1 0 0,0-1 1 0 0,1 0 0 0 0,-1 1-1 0 0,0-1 1 0 0,1 1 0 0 0,-1-1-1 0 0,0 1 1 0 0,1-1-1 0 0,-1 1 1 0 0,0-1 0 0 0,0 1-1 0 0,1-1 1 0 0,-1 1 0 0 0,0-1-1 0 0,0 1 1 0 0,0-1 0 0 0,0 1-1 0 0,0-1 1 0 0,0 1 0 0 0,0-1-1 0 0,0 1 1 0 0,0 0 0 0 0,0-1-1 0 0,0 1 1 0 0,0-1 0 0 0,0 1-1 0 0,-1-1 1 0 0,1 1 0 0 0,0-1-1 0 0,0 1 1 0 0,-1-1 0 0 0,1 1-1 0 0,0-1 1 0 0,0 1-1 0 0,-1-1 1 0 0,10-2 12 0 0,0 0-1 0 0,0 0 1 0 0,0 1-1 0 0,1 0 1 0 0,-1 1-1 0 0,0-1 1 0 0,0 2-1 0 0,14 1 1 0 0,9 0 51 0 0,-24-1-37 0 0,-1 0 0 0 0,0 0 0 0 0,1 1 1 0 0,-1 0-1 0 0,0 1 0 0 0,0 0 0 0 0,0 0 0 0 0,0 0 0 0 0,9 6 1 0 0,-13-7-25 0 0,-2-1-5 0 0,0-1 0 0 0,-1 0 0 0 0,1 1 0 0 0,-1-1 0 0 0,1 0 0 0 0,-1 1 0 0 0,1-1 0 0 0,-1 1-1 0 0,1-1 1 0 0,-1 1 0 0 0,0-1 0 0 0,1 1 0 0 0,-1 0 0 0 0,1-1 0 0 0,-1 1 0 0 0,0-1 0 0 0,0 1-1 0 0,1 0 1 0 0,-1-1 0 0 0,0 1 0 0 0,0 0 0 0 0,0-1 0 0 0,0 2 0 0 0,4 7 39 0 0,50 58 501 0 0,-14-4-67 0 0,-34-52-355 0 0,-1 0-1 0 0,0 0 1 0 0,-1 0-1 0 0,0 0 1 0 0,-1 1-1 0 0,0-1 1 0 0,-1 1-1 0 0,0 0 1 0 0,1 18-1 0 0,-8-24-81 0 0,1 0-1 0 0,-1 0 0 0 0,0 0 1 0 0,0-1-1 0 0,0 0 0 0 0,-11 8 0 0 0,6-6-122 0 0,-1 0-1 0 0,0-1 0 0 0,0-1 0 0 0,0 0 0 0 0,0 0 1 0 0,-1-1-1 0 0,0 0 0 0 0,0-1 0 0 0,-14 2 0 0 0,-2-3-428 0 0,20-1-193 0 0,0-1 0 0 0,-1 1 0 0 0,1-1 0 0 0,0-1 0 0 0,-1 1 0 0 0,-14-4 0 0 0,22 3 500 0 0,0 0 1 0 0,0 0 0 0 0,0 1 0 0 0,0-1 0 0 0,1 0 0 0 0,-1 0 0 0 0,0 0 0 0 0,1 0-1 0 0,-1 0 1 0 0,1 0 0 0 0,-1 0 0 0 0,1 0 0 0 0,-1 0 0 0 0,1-1 0 0 0,0 1 0 0 0,-1 0-1 0 0,1 0 1 0 0,0 0 0 0 0,0 0 0 0 0,0 0 0 0 0,0-3 0 0 0,1-36-2838 0 0,0 21 1288 0 0,-1 16 1485 0 0,1 0 0 0 0,-1-1 0 0 0,1 1 0 0 0,0 0-1 0 0,0 0 1 0 0,1 0 0 0 0,-1 0 0 0 0,1 0 0 0 0,-1 0 0 0 0,1 0-1 0 0,0 0 1 0 0,0 0 0 0 0,3-3 0 0 0,37-35-3897 0 0,-24 25 1277 0 0,-5 2-973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0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2000 0 0,'2'8'4987'0'0,"3"7"-2042"0"0,6 19 1545 0 0,-13-2-3605 0 0,-2 0 0 0 0,-1-1-1 0 0,-11 39 1 0 0,15-63-799 0 0,-14 19 170 0 0,13-16-213 0 0,2-8-32 0 0,0 0 0 0 0,0 0 0 0 0,-1 0 0 0 0,1 0 0 0 0,0 0-1 0 0,-1 0 1 0 0,0-1 0 0 0,0 1 0 0 0,1 0 0 0 0,-1 0-1 0 0,0 0 1 0 0,0-1 0 0 0,-1 1 0 0 0,1-1 0 0 0,-2 3-1 0 0,1-1 7 0 0,0 0 0 0 0,0 1-1 0 0,0 0 1 0 0,1-1 0 0 0,-1 1-1 0 0,1 0 1 0 0,0 0-1 0 0,0 0 1 0 0,0 0 0 0 0,0 0-1 0 0,0 6 1 0 0,-9 35 167 0 0,-7 5-87 0 0,14-37-80 0 0,-1-1 0 0 0,0 1 0 0 0,-1-1 0 0 0,0 0 0 0 0,-13 20 0 0 0,3-1 38 0 0,13-25-38 0 0,-1 0 0 0 0,1 0-1 0 0,-2 0 1 0 0,1 0 0 0 0,-6 8 0 0 0,6-11-17 0 0,1 1 1 0 0,0 0-1 0 0,0 0 0 0 0,0 0 0 0 0,0 1 1 0 0,1-1-1 0 0,-1 0 0 0 0,0 7 0 0 0,2-8 4 0 0,-1 0-1 0 0,1 0 1 0 0,-1 1-1 0 0,0-1 1 0 0,0-1-1 0 0,0 1 1 0 0,0 0-1 0 0,-1 0 1 0 0,1 0-1 0 0,-1-1 1 0 0,1 1-1 0 0,-1 0 1 0 0,0-1-1 0 0,0 0 1 0 0,0 1-1 0 0,-1-1 1 0 0,-2 3-1 0 0,0-2 0 0 0,1 0-1 0 0,-1 0 0 0 0,1 0 0 0 0,0 1 0 0 0,0 0 1 0 0,0 0-1 0 0,-3 5 0 0 0,-22 19 46 0 0,13-10-43 0 0,13-5 22 0 0,3-13-27 0 0,0 0-1 0 0,0 0 1 0 0,0 0 0 0 0,1 1-1 0 0,-1-1 1 0 0,0 0-1 0 0,0 0 1 0 0,0 1-1 0 0,0-1 1 0 0,0 0 0 0 0,0 0-1 0 0,0 1 1 0 0,0-1-1 0 0,0 0 1 0 0,0 0 0 0 0,0 0-1 0 0,0 1 1 0 0,0-1-1 0 0,0 0 1 0 0,-1 0 0 0 0,1 1-1 0 0,0-1 1 0 0,0 0-1 0 0,0 0 1 0 0,0 0-1 0 0,0 0 1 0 0,0 1 0 0 0,0-1-1 0 0,-1 0 1 0 0,1 0-1 0 0,0 0 1 0 0,0 0 0 0 0,0 1-1 0 0,0-1 1 0 0,-1 0-1 0 0,1 0 1 0 0,0 0 0 0 0,0 0-1 0 0,0 0 1 0 0,-1 0-1 0 0,1 0 1 0 0,0 1-1 0 0,0-1 1 0 0,-1 0 0 0 0,1 0-1 0 0,0 0 1 0 0,0 0-1 0 0,0 0 1 0 0,-1 0 0 0 0,1 0-1 0 0,0 0 1 0 0,0 0-1 0 0,-1 0 1 0 0,1-1 0 0 0,0 1-1 0 0,-2 0 168 0 0,2 0-160 0 0,1 0 0 0 0,-1 0 1 0 0,0-1-1 0 0,0 1 0 0 0,0 0 1 0 0,0-1-1 0 0,0 1 0 0 0,0 0 0 0 0,1-1 1 0 0,-1 1-1 0 0,0 0 0 0 0,0 0 1 0 0,0-1-1 0 0,0 1 0 0 0,0 0 0 0 0,0-1 1 0 0,0 1-1 0 0,0 0 0 0 0,0-1 1 0 0,0 1-1 0 0,0 0 0 0 0,-1-1 1 0 0,1 1-1 0 0,0 0 0 0 0,0 0 0 0 0,0-1 1 0 0,0 1-1 0 0,0 0 0 0 0,-1-1 1 0 0,1 1-1 0 0,0 0 0 0 0,0 0 0 0 0,-1-1 1 0 0,29-6-8 0 0,-12-1-33 0 0,-10 4 26 0 0,33-11 2 0 0,-21 10 7 0 0,0-2 0 0 0,27-14 0 0 0,-20 12-25 0 0,-23 8 21 0 0,-1 1-1 0 0,1 0 1 0 0,-1-1 0 0 0,1 1 0 0 0,-1-1-1 0 0,0 1 1 0 0,1-1 0 0 0,-1 0 0 0 0,0 1-1 0 0,1-1 1 0 0,-1 0 0 0 0,0 0 0 0 0,0 0-1 0 0,0 0 1 0 0,0 0 0 0 0,2-2 0 0 0,33-22-39 0 0,-8 8-176 0 0,65-68-2613 0 0,-81 72 1961 0 0,-1 0-1 0 0,0-2 1 0 0,-2 1 0 0 0,1-1-1 0 0,9-22 1 0 0,-16 29 498 0 0,-1 0 0 0 0,1-1 0 0 0,-2 0 0 0 0,2-15 1 0 0,6-25-1276 0 0,-3 26 1158 0 0,-2 0 1 0 0,0-1-1 0 0,0-28 1 0 0,-2-38 2733 0 0,-2 89-1502 0 0,-30 7 5259 0 0,27 1-5656 0 0,0 0-1 0 0,1 0 1 0 0,-1 0 0 0 0,1 1 0 0 0,1-1 0 0 0,0 1 0 0 0,0-1 0 0 0,0 1 0 0 0,1-1 0 0 0,0 1 0 0 0,2 14 0 0 0,-2 1 151 0 0,-1 31 57 0 0,-1 49 24 0 0,2-92-540 0 0,1 0-1 0 0,1 0 0 0 0,-1 0 1 0 0,1 0-1 0 0,1 0 0 0 0,5 12 0 0 0,-6-15-35 0 0,0-1 0 0 0,0 1 1 0 0,-1 0-1 0 0,0 0 0 0 0,0-1 0 0 0,-1 1 0 0 0,-1 11 0 0 0,1-13-6 0 0,-1 0 0 0 0,1-1 0 0 0,1 1-1 0 0,-1 0 1 0 0,1 0 0 0 0,0 0 0 0 0,0 0 0 0 0,0-1 0 0 0,1 1 0 0 0,4 8 0 0 0,1 14-260 0 0,-7-26 215 0 0,0-1 0 0 0,0 1 0 0 0,0-1 0 0 0,0 1 0 0 0,1 0 0 0 0,-1-1 0 0 0,0 1 0 0 0,1-1 0 0 0,-1 1 0 0 0,1-1 0 0 0,0 1 0 0 0,-1-1 0 0 0,1 0 0 0 0,0 1 0 0 0,0-1 0 0 0,0 0 0 0 0,0 1 0 0 0,1 0 0 0 0,-1-1-85 0 0,-1-1-1 0 0,1 0 1 0 0,-1 1 0 0 0,0-1-1 0 0,0 0 1 0 0,1 1-1 0 0,-1-1 1 0 0,0 1-1 0 0,1-1 1 0 0,-1 0-1 0 0,0 1 1 0 0,0-1-1 0 0,0 1 1 0 0,0-1 0 0 0,1 1-1 0 0,-1-1 1 0 0,0 1-1 0 0,0-1 1 0 0,0 1-1 0 0,0-1 1 0 0,0 1-1 0 0,0-1 1 0 0,0 0-1 0 0,0 1 1 0 0,0-1 0 0 0,-1 2-1 0 0,9-16-2304 0 0,8-13-218 0 0,22-58-1 0 0,-15 31 1173 0 0,37-90-1528 0 0,-22 48 883 0 0,-26 44 317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296 471 4864 0 0,'-31'-10'9397'0'0,"29"9"-9147"0"0,0 0-1 0 0,0 0 1 0 0,0 0 0 0 0,0 0 0 0 0,0 0-1 0 0,-1 0 1 0 0,1 1 0 0 0,0-1 0 0 0,0 1-1 0 0,-1 0 1 0 0,1 0 0 0 0,0 0 0 0 0,-1 0-1 0 0,1 0 1 0 0,0 0 0 0 0,-1 0 0 0 0,1 1-1 0 0,-3 0 1 0 0,-19 5 997 0 0,21-6-1184 0 0,1 0 1 0 0,-1 0-1 0 0,1 1 0 0 0,-1 0 1 0 0,0-1-1 0 0,1 1 1 0 0,-1 0-1 0 0,1 0 1 0 0,-1 0-1 0 0,1 0 1 0 0,0 1-1 0 0,-1-1 1 0 0,1 1-1 0 0,0-1 0 0 0,0 1 1 0 0,-3 3-1 0 0,3-3 12 0 0,0 1-1 0 0,0-1 1 0 0,0 0-1 0 0,0 0 0 0 0,0 0 1 0 0,0 0-1 0 0,-1 0 1 0 0,1-1-1 0 0,-4 3 1 0 0,-20 17 462 0 0,15-5-370 0 0,0 1 0 0 0,1 0 0 0 0,0 1 0 0 0,2 0 0 0 0,0 0 0 0 0,1 1 0 0 0,-7 32 0 0 0,3-22 27 0 0,9-27-178 0 0,1 0 1 0 0,0 1-1 0 0,0-1 0 0 0,0 1 0 0 0,0-1 1 0 0,0 0-1 0 0,0 1 0 0 0,1-1 0 0 0,-1 1 1 0 0,0 5-1 0 0,2 110 772 0 0,-1-118-783 0 0,0 1-1 0 0,0 0 1 0 0,0 0 0 0 0,1 0-1 0 0,-1 0 1 0 0,0 0 0 0 0,0-1 0 0 0,1 1-1 0 0,-1 0 1 0 0,0 0 0 0 0,1-1-1 0 0,-1 1 1 0 0,1 0 0 0 0,-1 0-1 0 0,1-1 1 0 0,-1 1 0 0 0,1 0 0 0 0,0-1-1 0 0,-1 1 1 0 0,1-1 0 0 0,0 1-1 0 0,-1-1 1 0 0,1 1 0 0 0,0-1-1 0 0,0 0 1 0 0,-1 1 0 0 0,1-1 0 0 0,0 0-1 0 0,0 1 1 0 0,0-1 0 0 0,-1 0-1 0 0,2 0 1 0 0,26 1 120 0 0,-23-1-152 0 0,0-1 34 0 0,-1 0 0 0 0,1 0 0 0 0,-1 0 0 0 0,1-1 0 0 0,-1 0 1 0 0,1 0-1 0 0,-1 0 0 0 0,0 0 0 0 0,0-1 0 0 0,0 1 0 0 0,0-1 0 0 0,0 0 0 0 0,0 0 0 0 0,-1 0 0 0 0,0-1 0 0 0,0 0 0 0 0,0 1 0 0 0,0-1 0 0 0,0 0 0 0 0,2-6 0 0 0,-4 8-9 0 0,0 0-1 0 0,0 1 0 0 0,0-1 1 0 0,0 0-1 0 0,1 0 0 0 0,-1 0 0 0 0,0 1 1 0 0,1-1-1 0 0,-1 1 0 0 0,1-1 1 0 0,0 1-1 0 0,-1-1 0 0 0,1 1 1 0 0,4-2-1 0 0,-4 2 3 0 0,0 0 0 0 0,0 0 0 0 0,-1-1-1 0 0,1 1 1 0 0,0 0 0 0 0,-1-1 0 0 0,1 1 0 0 0,-1-1 0 0 0,1 0-1 0 0,-1 1 1 0 0,0-1 0 0 0,1 0 0 0 0,-1 0 0 0 0,1-2 0 0 0,19-30 5 0 0,-16 27-1 0 0,0 0 0 0 0,0 0 1 0 0,-1-1-1 0 0,0 0 0 0 0,0 1 0 0 0,2-10 0 0 0,6-15 49 0 0,-3-1-1 0 0,0 0 1 0 0,-2 0-1 0 0,-2-1 0 0 0,3-46 1 0 0,-10 4 318 0 0,-11-83-1 0 0,-4-25 1347 0 0,17 183-1688 0 0,0 0-1 0 0,1 0 1 0 0,-1 0-1 0 0,0 0 0 0 0,-1 0 1 0 0,1 0-1 0 0,0 0 0 0 0,0 0 1 0 0,0 0-1 0 0,-1 0 1 0 0,1 0-1 0 0,0 0 0 0 0,-1 0 1 0 0,1 0-1 0 0,-1 0 0 0 0,1 1 1 0 0,-1-1-1 0 0,1 0 1 0 0,-1 0-1 0 0,0 0 0 0 0,1 1 1 0 0,-1-1-1 0 0,0 0 0 0 0,0 1 1 0 0,0-1-1 0 0,1 0 1 0 0,-1 1-1 0 0,0-1 0 0 0,0 1 1 0 0,0-1-1 0 0,-1 1 0 0 0,0 0 60 0 0,-3 48 160 0 0,-1 52-1 0 0,7-73-223 0 0,8 50 0 0 0,-7-63-26 0 0,5 22-454 0 0,3 50 1 0 0,-9-74-140 0 0,0-1 1 0 0,1 1 0 0 0,0-1-1 0 0,0 0 1 0 0,2 0-1 0 0,-1 0 1 0 0,1 0 0 0 0,1-1-1 0 0,10 19 1 0 0,-8-14-1455 0 0,-6-13 1760 0 0,0 0 1 0 0,-1 0 0 0 0,1 0 0 0 0,1 0-1 0 0,-1 0 1 0 0,0 0 0 0 0,0-1-1 0 0,1 1 1 0 0,-1 0 0 0 0,1-1 0 0 0,-1 1-1 0 0,1-1 1 0 0,2 2 0 0 0,0 0-866 0 0,-2-2 708 0 0,-1 1 0 0 0,1-1 0 0 0,-1 0 0 0 0,1 0 0 0 0,0 0 0 0 0,0 0 0 0 0,-1 0-1 0 0,1 0 1 0 0,0-1 0 0 0,0 1 0 0 0,0-1 0 0 0,0 1 0 0 0,0-1 0 0 0,0 0 0 0 0,0 1 0 0 0,3-1 0 0 0,3 0-4618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6904 0 0,'0'0'6997'0'0,"-21"0"-2496"0"0,15 3-4163 0 0,0 0 0 0 0,0 0 0 0 0,1 0 0 0 0,-1 1 0 0 0,1-1 1 0 0,-1 1-1 0 0,1 1 0 0 0,0-1 0 0 0,1 1 0 0 0,-1 0 0 0 0,1 0 0 0 0,0 0 0 0 0,0 0 0 0 0,1 1 0 0 0,-4 7 0 0 0,-1-1-46 0 0,-1 0 0 0 0,0-1-1 0 0,-14 14 1 0 0,14-14-179 0 0,-1 1-1 0 0,1-1 1 0 0,1 1-1 0 0,0 1 1 0 0,1 0-1 0 0,-10 22 1 0 0,-9 17 170 0 0,24-48-261 0 0,0 0 1 0 0,1 0-1 0 0,0 0 1 0 0,0 0 0 0 0,0 0-1 0 0,1 1 1 0 0,-1-1 0 0 0,1 0-1 0 0,0 1 1 0 0,1 7 0 0 0,-1-10-24 0 0,0-1 1 0 0,0 1 0 0 0,0 0 0 0 0,0 0 0 0 0,1 0 0 0 0,-1-1 0 0 0,1 1 0 0 0,-1 0 0 0 0,1 0 0 0 0,0-1 0 0 0,-1 1 0 0 0,1-1 0 0 0,0 1 0 0 0,0-1 0 0 0,0 1 0 0 0,0-1 0 0 0,1 1 0 0 0,-1-1 0 0 0,0 0 0 0 0,1 0 0 0 0,-1 1 0 0 0,0-1 0 0 0,1 0 0 0 0,-1 0 0 0 0,1-1 0 0 0,0 1 0 0 0,3 1 0 0 0,9 1-23 0 0,-10-1 32 0 0,-1-1 0 0 0,1 0 0 0 0,0 0 0 0 0,0 0 0 0 0,0 0 0 0 0,0-1 0 0 0,-1 0 0 0 0,1 0 0 0 0,0 0 0 0 0,0 0 0 0 0,0 0 0 0 0,0-1 0 0 0,0 0 1 0 0,0 0-1 0 0,-1 0 0 0 0,1 0 0 0 0,0 0 0 0 0,4-3 0 0 0,21-20 74 0 0,-24 20-79 0 0,1 0 1 0 0,-1 0-1 0 0,0-1 0 0 0,0 1 0 0 0,0-1 0 0 0,0 0 0 0 0,-1-1 0 0 0,0 1 0 0 0,0-1 0 0 0,5-11 0 0 0,15-34 303 0 0,-21 45-255 0 0,0 0-1 0 0,0-1 1 0 0,0 1 0 0 0,-1 0 0 0 0,1-1-1 0 0,-2 0 1 0 0,1 0 0 0 0,-1 0 0 0 0,0 1-1 0 0,0-1 1 0 0,-1-10 0 0 0,0 10-26 0 0,0 7-21 0 0,-1-1-1 0 0,1 1 1 0 0,0-1-1 0 0,0 0 1 0 0,0 1-1 0 0,0-1 1 0 0,-1 0-1 0 0,1 1 1 0 0,0-1-1 0 0,0 0 1 0 0,0 1-1 0 0,1-1 1 0 0,-1 0-1 0 0,0 1 1 0 0,0-1-1 0 0,0 1 0 0 0,0-1 1 0 0,0 0-1 0 0,1 1 1 0 0,-1-1-1 0 0,0 1 1 0 0,1-1-1 0 0,-1 0 1 0 0,0 1-1 0 0,1-1 1 0 0,-1 1-1 0 0,1-1 1 0 0,-1 1-1 0 0,1-1 1 0 0,-1 1-1 0 0,1 0 1 0 0,-1-1-1 0 0,1 1 1 0 0,-1 0-1 0 0,2-1 1 0 0,-1 1 41 0 0,1 1-23 0 0,0-1 0 0 0,0 1 0 0 0,0 0 0 0 0,0 0 0 0 0,0 0 0 0 0,0 0 0 0 0,0 0 0 0 0,0 0 0 0 0,0 1 0 0 0,-1-1 0 0 0,1 0 0 0 0,-1 1 0 0 0,1 0 0 0 0,-1-1 0 0 0,1 1 0 0 0,-1 0 0 0 0,0 0 0 0 0,0-1 0 0 0,0 1 0 0 0,0 0 0 0 0,1 5 0 0 0,25 61 414 0 0,-15-31-168 0 0,-5-18-152 0 0,-1 0-1 0 0,-2 0 0 0 0,0 0 0 0 0,0 1 0 0 0,0 29 0 0 0,-4 116 749 0 0,-1-82-509 0 0,1-69-330 0 0,-1 1-1 0 0,-1 0 1 0 0,0-1 0 0 0,-1 1 0 0 0,-1-1-1 0 0,0 0 1 0 0,-1 0 0 0 0,0 0 0 0 0,-1-1-1 0 0,0 0 1 0 0,-10 13 0 0 0,12-20-63 0 0,-1-1 0 0 0,0 0 0 0 0,0 0 0 0 0,0 0 1 0 0,-1-1-1 0 0,0 1 0 0 0,0-2 0 0 0,0 1 0 0 0,0 0 0 0 0,-1-1 0 0 0,-8 3 0 0 0,13-5-61 0 0,-1-1-1 0 0,1 1 1 0 0,-1 0-1 0 0,1-1 1 0 0,0 0 0 0 0,-1 1-1 0 0,1-1 1 0 0,-1 0-1 0 0,1 0 1 0 0,-1-1-1 0 0,1 1 1 0 0,-1 0-1 0 0,1-1 1 0 0,-1 0 0 0 0,1 1-1 0 0,-1-1 1 0 0,1 0-1 0 0,0 0 1 0 0,0 0-1 0 0,-1-1 1 0 0,1 1-1 0 0,0 0 1 0 0,0-1 0 0 0,0 0-1 0 0,1 1 1 0 0,-1-1-1 0 0,0 0 1 0 0,0 0-1 0 0,1 0 1 0 0,0 0-1 0 0,-1 0 1 0 0,1 0 0 0 0,0 0-1 0 0,0-1 1 0 0,0 1-1 0 0,-1-3 1 0 0,-14-26-1351 0 0,12 25 1054 0 0,0 0 0 0 0,1 0 0 0 0,0 0 0 0 0,0 0 1 0 0,0-1-1 0 0,1 0 0 0 0,0 1 0 0 0,1-1 0 0 0,-2-7 1 0 0,-1-30-2465 0 0,1 20 602 0 0,1 0-1 0 0,1 0 1 0 0,3-33 0 0 0,5 21-4372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6472 0 0,'0'0'11813'0'0,"0"39"-7009"0"0,0 26-6278 0 0,0 2-6792 0 0,-7-51 5389 0 0,1-2-1091 0 0,6-7-784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4400 0 0,'0'0'14070'0'0,"0"7"-10032"0"0,0 25-2171 0 0,0 106-453 0 0,-9-49-2301 0 0,6-52-855 0 0,1 2-4984 0 0,7-59-7948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5648 0 0,'-11'2'6709'0'0,"-4"2"-4661"0"0,-11 11 272 0 0,19-11-1924 0 0,0 1 0 0 0,1-1 0 0 0,-1 1 1 0 0,1 0-1 0 0,0 1 0 0 0,1-1 0 0 0,-1 1 0 0 0,1 0 0 0 0,1 1 0 0 0,-1-1 0 0 0,-7 15 0 0 0,8-13-179 0 0,1 1 0 0 0,0 0-1 0 0,0 1 1 0 0,1-1 0 0 0,0 0 0 0 0,1 1 0 0 0,0-1-1 0 0,1 1 1 0 0,0 9 0 0 0,-1 2 76 0 0,0-12-241 0 0,1 1 1 0 0,0-1 0 0 0,0 0-1 0 0,0 1 1 0 0,2-1-1 0 0,-1 0 1 0 0,1 1 0 0 0,0-1-1 0 0,1 0 1 0 0,0 0-1 0 0,0-1 1 0 0,1 1 0 0 0,5 8-1 0 0,-4-9-30 0 0,-1 0 0 0 0,1 0-1 0 0,-1 0 1 0 0,4 15 0 0 0,-6-16-18 0 0,1 0 0 0 0,0 0 1 0 0,0 0-1 0 0,1-1 1 0 0,-1 1-1 0 0,1-1 1 0 0,8 10-1 0 0,0-7 1 0 0,-10-8-1 0 0,0 0 0 0 0,0 0 0 0 0,0 0 0 0 0,-1 1 0 0 0,1-1 0 0 0,-1 1 0 0 0,1-1 0 0 0,-1 1 0 0 0,1-1-1 0 0,-1 1 1 0 0,0 0 0 0 0,2 2 0 0 0,0 2-11 0 0,1 0 0 0 0,1 0 0 0 0,-1-1 0 0 0,1 1 0 0 0,0-1 0 0 0,7 5 0 0 0,16 17-54 0 0,-4-9 1 0 0,-23-17 36 0 0,1-1 0 0 0,-1 1 0 0 0,1 0 0 0 0,-1 0 0 0 0,1 0 0 0 0,-1 0 0 0 0,0 0 0 0 0,0 0 0 0 0,1 0 0 0 0,-1 0 0 0 0,0 0 0 0 0,0 1 0 0 0,0-1 0 0 0,0 0 0 0 0,0 1 0 0 0,-1-1 0 0 0,1 1 0 0 0,0-1 0 0 0,0 2 0 0 0,1 1-105 0 0,1-1-1 0 0,-1 0 1 0 0,1 0 0 0 0,0 0 0 0 0,0-1 0 0 0,0 1 0 0 0,0-1 0 0 0,1 1 0 0 0,-1-1 0 0 0,5 2 0 0 0,22 18-2037 0 0,-29-21 2026 0 0,-1 0-1 0 0,1-1 0 0 0,-1 1 0 0 0,1-1 0 0 0,-1 1 0 0 0,1 0 1 0 0,0-1-1 0 0,-1 1 0 0 0,1-1 0 0 0,0 1 0 0 0,0-1 0 0 0,-1 0 1 0 0,1 1-1 0 0,0-1 0 0 0,0 0 0 0 0,0 1 0 0 0,0-1 0 0 0,-1 0 1 0 0,1 0-1 0 0,0 0 0 0 0,0 0 0 0 0,1 0 0 0 0,-1 0-6 0 0,-1-1 0 0 0,0 1 0 0 0,1-1 0 0 0,-1 1 0 0 0,0-1 0 0 0,0 1 0 0 0,1-1 0 0 0,-1 0-1 0 0,0 1 1 0 0,0-1 0 0 0,0 1 0 0 0,0-1 0 0 0,0 1 0 0 0,0-1 0 0 0,0 0 0 0 0,0 1 0 0 0,0-1 0 0 0,0 1 0 0 0,0-1 0 0 0,0 0 0 0 0,0 1-1 0 0,-1-1 1 0 0,1 1 0 0 0,0-1 0 0 0,0 1 0 0 0,-1-1 0 0 0,1 1 0 0 0,0-1 0 0 0,0 1 0 0 0,-1-1 0 0 0,1 1 0 0 0,-1-1 0 0 0,1 1 0 0 0,0 0-1 0 0,-1-1 1 0 0,0 1 0 0 0,-56-54-2718 0 0,2-28 3906 0 0,54 81-1020 0 0,-18-28 1296 0 0,8 10 361 0 0,9 16-1543 0 0,1 0 0 0 0,0-1 1 0 0,0 1-1 0 0,0 0 0 0 0,1-1 0 0 0,-1 1 0 0 0,1 0 0 0 0,-1-1 0 0 0,1-3 0 0 0,0 6-96 0 0,-9-25 2414 0 0,10 22-2256 0 0,-1 1-1 0 0,0 0 1 0 0,1 0 0 0 0,-1 0 0 0 0,1 0-1 0 0,0 0 1 0 0,0 0 0 0 0,1 0 0 0 0,-1 0-1 0 0,0 0 1 0 0,1 0 0 0 0,0 1 0 0 0,0-1-1 0 0,0 1 1 0 0,0-1 0 0 0,0 1 0 0 0,0 0-1 0 0,0-1 1 0 0,1 1 0 0 0,-1 0 0 0 0,1 1-1 0 0,0-1 1 0 0,-1 0 0 0 0,6-1 0 0 0,-4 1-40 0 0,1 0 0 0 0,-1 1 0 0 0,1-1 0 0 0,-1 1 0 0 0,1 0 1 0 0,0 1-1 0 0,-1-1 0 0 0,1 1 0 0 0,0 0 0 0 0,-1 0 0 0 0,1 0 1 0 0,0 1-1 0 0,-1-1 0 0 0,1 1 0 0 0,-1 0 0 0 0,1 1 0 0 0,5 1 1 0 0,-4 3-21 0 0,0-1 1 0 0,0 1 0 0 0,0 0-1 0 0,-1 0 1 0 0,6 10 0 0 0,-6-9-35 0 0,14 14 122 0 0,-15-16-161 0 0,0 0 1 0 0,0 0-1 0 0,0 0 1 0 0,0 0-1 0 0,-1 0 0 0 0,0 1 1 0 0,3 6-1 0 0,7 14 134 0 0,-12-24-184 0 0,1 1-1 0 0,-1 0 1 0 0,1 0 0 0 0,-1-1-1 0 0,0 1 1 0 0,0 0 0 0 0,0 0-1 0 0,0 0 1 0 0,-1 1 0 0 0,1-1-1 0 0,-1 0 1 0 0,0 3 0 0 0,18 76 146 0 0,-9 14-692 0 0,-9-91 250 0 0,-1 0 0 0 0,0 0 0 0 0,0 0-1 0 0,0 0 1 0 0,-1-1 0 0 0,-3 9 0 0 0,0 1-640 0 0,-4 20-2055 0 0,7-10-3698 0 0,19-24 164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55 4016 0 0,'0'0'4338'0'0,"-4"-4"-391"0"0,-19-9-364 0 0,15 13-3014 0 0,0 0 1 0 0,0 1 0 0 0,0 0-1 0 0,0 0 1 0 0,0 1 0 0 0,0 0-1 0 0,0 0 1 0 0,0 1 0 0 0,1 0-1 0 0,-9 4 1 0 0,-25 14 916 0 0,36-20-1377 0 0,0 1 0 0 0,0 0-1 0 0,0 1 1 0 0,0-1 0 0 0,1 1 0 0 0,-1 0 0 0 0,1 0-1 0 0,0 1 1 0 0,0-1 0 0 0,0 1 0 0 0,0 0 0 0 0,0 0-1 0 0,-4 8 1 0 0,-36 60 758 0 0,20-39-555 0 0,18-11-177 0 0,0 0-1 0 0,1 0 1 0 0,-3 28 0 0 0,8-47-127 0 0,1 1 0 0 0,0-1 1 0 0,-1 0-1 0 0,1 0 1 0 0,0 0-1 0 0,1 0 1 0 0,-1 0-1 0 0,0 0 1 0 0,1 0-1 0 0,0 0 1 0 0,0-1-1 0 0,-1 1 0 0 0,2 0 1 0 0,-1-1-1 0 0,0 0 1 0 0,0 1-1 0 0,1-1 1 0 0,3 2-1 0 0,-1 0-7 0 0,0 0-1 0 0,1-1 0 0 0,-1 1 0 0 0,1-1 1 0 0,0 0-1 0 0,11 3 0 0 0,-8-4-45 0 0,0 1 0 0 0,0-1 1 0 0,1-1-1 0 0,-1 0 0 0 0,0 0 0 0 0,1-1 0 0 0,-1 0 0 0 0,1-1 1 0 0,-1 0-1 0 0,0 0 0 0 0,1-1 0 0 0,-1 0 0 0 0,0-1 0 0 0,0 0 1 0 0,-1-1-1 0 0,1 1 0 0 0,0-1 0 0 0,11-8 0 0 0,-18 11 40 0 0,-1 0 0 0 0,1 0 0 0 0,0 0 0 0 0,-1 0 0 0 0,1 0 0 0 0,0 0 0 0 0,-1 0 0 0 0,1 0 0 0 0,-1 0 0 0 0,0-1 0 0 0,1 1 0 0 0,-1 0-1 0 0,0-1 1 0 0,0 0 0 0 0,0 1 0 0 0,0-1 0 0 0,0 1 0 0 0,0-1 0 0 0,-1 0 0 0 0,1 0 0 0 0,0 0 0 0 0,-1 1 0 0 0,1-5 0 0 0,-1 5 4 0 0,1 0 1 0 0,-1 0-1 0 0,1 0 1 0 0,-1 0-1 0 0,1 0 1 0 0,-1 0-1 0 0,1 0 1 0 0,-1 1-1 0 0,1-1 1 0 0,0 0 0 0 0,0 0-1 0 0,-1 0 1 0 0,1 1-1 0 0,0-1 1 0 0,0 0-1 0 0,0 1 1 0 0,0-1-1 0 0,0 1 1 0 0,0-1-1 0 0,1 0 1 0 0,0 1 1 0 0,-1-1 0 0 0,0 1 0 0 0,0-1 0 0 0,1 0 0 0 0,-1 0 0 0 0,0 1 1 0 0,0-1-1 0 0,0 0 0 0 0,0 0 0 0 0,0 0 0 0 0,0 0 0 0 0,0 0 0 0 0,0-1 1 0 0,0 1-1 0 0,0-2 0 0 0,7-18 88 0 0,-1 0-1 0 0,-1-1 1 0 0,-1 0 0 0 0,-1 0-1 0 0,-1 0 1 0 0,-1-1 0 0 0,-1-29-1 0 0,-1 51 248 0 0,8 35-186 0 0,-3 1-109 0 0,-5-32-35 0 0,0 1 0 0 0,0-1 0 0 0,1 0 0 0 0,-1 1 0 0 0,1-1 0 0 0,-1 1-1 0 0,1-1 1 0 0,0 0 0 0 0,1 0 0 0 0,1 4 0 0 0,-1-2-6 0 0,0 0 0 0 0,0 0 0 0 0,0 1 0 0 0,-1-1 0 0 0,0 0 1 0 0,0 0-1 0 0,0 1 0 0 0,0 8 0 0 0,4 19 19 0 0,6 16-5 0 0,-10-42-16 0 0,0 0 1 0 0,0-1-1 0 0,1 1 0 0 0,0 0 1 0 0,0-1-1 0 0,1 0 0 0 0,0 1 1 0 0,0-1-1 0 0,4 7 0 0 0,4 7 74 0 0,-11-18-69 0 0,1-1 0 0 0,0 1 0 0 0,-1 0-1 0 0,1-1 1 0 0,0 1 0 0 0,0-1 0 0 0,0 1 0 0 0,0-1-1 0 0,0 1 1 0 0,0-1 0 0 0,1 0 0 0 0,2 3-1 0 0,4 2 113 0 0,-7-6 160 0 0,-2 0-263 0 0,1-1 1 0 0,0 0 0 0 0,0 0 0 0 0,0 0 0 0 0,0 0-1 0 0,0 1 1 0 0,0-1 0 0 0,0 0 0 0 0,0 0-1 0 0,0 0 1 0 0,0 0 0 0 0,1 0 0 0 0,-1 1-1 0 0,0-1 1 0 0,0 0 0 0 0,1 0 0 0 0,-1 1 0 0 0,1-1-1 0 0,-1 0 1 0 0,1-1 0 0 0,1-1 8 0 0,-1 0 0 0 0,1 0 1 0 0,-1 0-1 0 0,0 0 0 0 0,0-1 1 0 0,0 1-1 0 0,-1 0 0 0 0,1-1 0 0 0,-1-3 1 0 0,0 4 1 0 0,1 0 0 0 0,-1 0 0 0 0,1 0 0 0 0,-1 0 0 0 0,1 0 0 0 0,0 0 0 0 0,0 0 0 0 0,3-5 0 0 0,-3 6-14 0 0,0 1 1 0 0,-1-1-1 0 0,1 0 1 0 0,-1 0-1 0 0,1 0 0 0 0,-1 0 1 0 0,1 1-1 0 0,-1-1 1 0 0,0 0-1 0 0,0 0 1 0 0,0 0-1 0 0,0 0 1 0 0,0 0-1 0 0,-1 0 0 0 0,0-3 1 0 0,-1-18 48 0 0,11-62-25 0 0,-9 69-50 0 0,1 1 0 0 0,0-1-1 0 0,1 0 1 0 0,1 1 0 0 0,1 0-1 0 0,0-1 1 0 0,0 2 0 0 0,2-1-1 0 0,11-23 1 0 0,-7 14-318 0 0,-10 22 299 0 0,0 0 1 0 0,1 1 0 0 0,-1-1-1 0 0,1 0 1 0 0,-1 0 0 0 0,1 1-1 0 0,0-1 1 0 0,0 0 0 0 0,0 1-1 0 0,0-1 1 0 0,0 1-1 0 0,0-1 1 0 0,0 1 0 0 0,0-1-1 0 0,1 1 1 0 0,-1 0 0 0 0,0 0-1 0 0,1-1 1 0 0,-1 1 0 0 0,1 0-1 0 0,2-1 1 0 0,14-8-371 0 0,-12 6-245 0 0,0 1 0 0 0,0 0 0 0 0,0 0 1 0 0,0 0-1 0 0,0 1 0 0 0,1 0 0 0 0,-1 0 0 0 0,1 1 0 0 0,-1-1 1 0 0,14 0-1 0 0,-14 2 145 0 0,-5 0 284 0 0,1 0 0 0 0,-1 0 0 0 0,1 0 0 0 0,-1 0-1 0 0,1 0 1 0 0,0 0 0 0 0,-1 0 0 0 0,1 0 0 0 0,-1 1 0 0 0,1-1 0 0 0,-1 0 0 0 0,1 1 0 0 0,-1-1 0 0 0,1 1 0 0 0,-1 0-1 0 0,0 0 1 0 0,1-1 0 0 0,-1 1 0 0 0,0 0 0 0 0,0 0 0 0 0,2 2 0 0 0,16 11-1945 0 0,-18-14 2027 0 0,0 1 1 0 0,0-1-1 0 0,1 1 1 0 0,-1-1-1 0 0,0 1 1 0 0,0 0-1 0 0,-1-1 1 0 0,1 1-1 0 0,0 0 1 0 0,0 0-1 0 0,0-1 1 0 0,0 1-1 0 0,-1 0 1 0 0,1 0-1 0 0,0 0 1 0 0,-1 0-1 0 0,1 0 1 0 0,-1 0-1 0 0,1 0 1 0 0,-1 0-1 0 0,1 0 1 0 0,-1 2-1 0 0,8 11-2605 0 0,1-5-1959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7928 0 0,'-2'11'6321'0'0,"-2"-2"-3873"0"0,3-8-2294 0 0,0 1 0 0 0,0-1-1 0 0,0 1 1 0 0,0-1-1 0 0,1 1 1 0 0,-1 0 0 0 0,1 0-1 0 0,-1-1 1 0 0,1 1-1 0 0,0 0 1 0 0,-1 0-1 0 0,1 2 1 0 0,0-1-33 0 0,0 0 0 0 0,0-1 0 0 0,0 1 0 0 0,0 0 0 0 0,-1 0 0 0 0,1-1 0 0 0,-1 1 0 0 0,0-1 0 0 0,0 1 1 0 0,0 0-1 0 0,0-1 0 0 0,0 0 0 0 0,-3 4 0 0 0,3-2 56 0 0,0-1 1 0 0,0 1 0 0 0,0 0 0 0 0,1 0 0 0 0,-1 0-1 0 0,1 0 1 0 0,0-1 0 0 0,0 1 0 0 0,0 0-1 0 0,2 6 1 0 0,-1 7 431 0 0,-1-13-560 0 0,-1 2 16 0 0,1 1 0 0 0,0-1 0 0 0,1 1 0 0 0,0 0 0 0 0,0-1 0 0 0,0 1 1 0 0,0-1-1 0 0,1 0 0 0 0,3 7 0 0 0,-3-9-94 0 0,-1 0 0 0 0,0 0 1 0 0,0 0-1 0 0,0 1 1 0 0,-1-1-1 0 0,1 0 0 0 0,-1 7 1 0 0,3 17-775 0 0,0-19-337 0 0,0 1 1 0 0,0-1-1 0 0,-1 1 1 0 0,-1 0-1 0 0,2 19 1 0 0,3-14-1118 0 0,0-8-45 0 0,-5 3-2011 0 0,-1 2-735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4824 0 0,'1'-4'8444'0'0,"7"-11"-7252"0"0,4 7-376 0 0,0 1 0 0 0,1 1 0 0 0,0 0 0 0 0,25-8 0 0 0,-21 9-403 0 0,-1-1 0 0 0,0-1 0 0 0,23-13-1 0 0,-22 10-156 0 0,1 0 1 0 0,36-12-1 0 0,-35 15-186 0 0,0-1 0 0 0,33-19 0 0 0,29-14-168 0 0,-29 16-440 0 0,-29 6-550 0 0,-12 16 788 0 0,-10 4 243 0 0,1-2 1 0 0,-1 1-1 0 0,0 0 1 0 0,0 0-1 0 0,0 0 1 0 0,0 0 0 0 0,1-1-1 0 0,-1 1 1 0 0,0-1-1 0 0,0 1 1 0 0,0-1 0 0 0,0 1-1 0 0,0-1 1 0 0,0 0-1 0 0,0 1 1 0 0,0-1-1 0 0,0 0 1 0 0,0 0 0 0 0,-1 1-1 0 0,1-1 1 0 0,0 0-1 0 0,0 0 1 0 0,0-2-1 0 0,0 2-48 0 0,0 0 0 0 0,0 0 0 0 0,0 0 0 0 0,0 0-1 0 0,0 0 1 0 0,1 0 0 0 0,-1 0 0 0 0,0 0-1 0 0,0 1 1 0 0,1-1 0 0 0,-1 0 0 0 0,0 1-1 0 0,1-1 1 0 0,-1 1 0 0 0,0-1 0 0 0,1 1 0 0 0,2 0-1 0 0,18-9-1686 0 0,0-10-6333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7752 0 0,'0'2'8438'0'0,"0"15"-6945"0"0,-9 41 4838 0 0,9-56-6254 0 0,0-1 0 0 0,-1 1 1 0 0,1 0-1 0 0,0 0 0 0 0,-1-1 0 0 0,1 1 0 0 0,-1 0 1 0 0,0-1-1 0 0,1 1 0 0 0,-1-1 0 0 0,0 1 1 0 0,0 0-1 0 0,0-1 0 0 0,-2 2 0 0 0,2-1-19 0 0,0-1 0 0 0,0 1-1 0 0,-1 0 1 0 0,1-1-1 0 0,0 1 1 0 0,1 0 0 0 0,-1 0-1 0 0,0 0 1 0 0,0 0-1 0 0,1 0 1 0 0,-1 0 0 0 0,1 0-1 0 0,0 0 1 0 0,0 3 0 0 0,0 151 1216 0 0,1-141-1233 0 0,1 0 0 0 0,1 0 0 0 0,1 0 0 0 0,6 15 0 0 0,2 16 29 0 0,-8-31-401 0 0,0-1 1 0 0,1 0-1 0 0,0 0 0 0 0,1-1 1 0 0,0 0-1 0 0,10 14 0 0 0,-3 3-1756 0 0,-12-27 1833 0 0,0 0 0 0 0,0 0 0 0 0,1 0 0 0 0,-1 0 0 0 0,0 0 0 0 0,1 0 0 0 0,0-1 0 0 0,0 1 0 0 0,0 0 0 0 0,0-1 0 0 0,0 0 0 0 0,3 3 0 0 0,10 11-1956 0 0,-13-13 1565 0 0,0-1 1 0 0,0 1-1 0 0,0-1 0 0 0,0 0 1 0 0,0 0-1 0 0,0 0 0 0 0,1 0 1 0 0,-1 0-1 0 0,1 0 1 0 0,0-1-1 0 0,-1 1 0 0 0,1-1 1 0 0,0 1-1 0 0,4 0 0 0 0,6-1-4917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6384 0 0,'-5'0'985'0'0,"1"1"1"0"0,-1 0 0 0 0,1 0-1 0 0,-1 0 1 0 0,1 1 0 0 0,0-1-1 0 0,-7 5 1 0 0,-51 31 1541 0 0,56-33-2024 0 0,-3 3-187 0 0,1 0-1 0 0,0 0 0 0 0,0 0 1 0 0,0 1-1 0 0,-11 16 0 0 0,-24 23 813 0 0,38-42-1008 0 0,0 0-1 0 0,0 0 1 0 0,1 1 0 0 0,0 0-1 0 0,0 0 1 0 0,0 0-1 0 0,1 0 1 0 0,0 1-1 0 0,0-1 1 0 0,-3 12-1 0 0,2-5 3 0 0,1 0 0 0 0,0 0 1 0 0,1 0-1 0 0,0 26 0 0 0,2-38-122 0 0,0 0 1 0 0,0 1 0 0 0,0-1 0 0 0,0 0 0 0 0,1 1 0 0 0,-1-1-1 0 0,1 0 1 0 0,-1 0 0 0 0,1 0 0 0 0,-1 1 0 0 0,1-1-1 0 0,-1 0 1 0 0,1 0 0 0 0,0 0 0 0 0,0 0 0 0 0,0 0-1 0 0,0 0 1 0 0,-1 0 0 0 0,1 0 0 0 0,0-1 0 0 0,1 1 0 0 0,-1 0-1 0 0,1 0 1 0 0,37 10-23 0 0,-26-10 3 0 0,0 0 0 0 0,0-1 0 0 0,18-3 0 0 0,-18 0 8 0 0,0-1 0 0 0,0 0-1 0 0,-1-2 1 0 0,1 1 0 0 0,-1-1 0 0 0,0-1 0 0 0,-1 0 0 0 0,1-1-1 0 0,-2 0 1 0 0,1 0 0 0 0,-1-1 0 0 0,11-13 0 0 0,-14 14 37 0 0,0-2 1 0 0,0 1-1 0 0,11-20 1 0 0,10-14 220 0 0,-20 24-64 0 0,-8 17-162 0 0,1 1-1 0 0,-1-1 1 0 0,0 0-1 0 0,1 1 1 0 0,-1-1-1 0 0,1 1 0 0 0,-1-1 1 0 0,1 0-1 0 0,0 1 1 0 0,0 0-1 0 0,0-1 1 0 0,-1 1-1 0 0,1-1 1 0 0,1 1-1 0 0,-1 0 1 0 0,0 0-1 0 0,0 0 0 0 0,0-1 1 0 0,1 1-1 0 0,-1 0 1 0 0,2 0-1 0 0,-2 7 126 0 0,-1 1 0 0 0,0 0-1 0 0,0 0 1 0 0,-1 0 0 0 0,0 0-1 0 0,0 0 1 0 0,-3 8 0 0 0,1 7-650 0 0,3-22 440 0 0,0 1 1 0 0,1 0-1 0 0,-1 0 0 0 0,0 0 0 0 0,0-1 1 0 0,0 1-1 0 0,0 0 0 0 0,0 0 0 0 0,0 0 1 0 0,-1 0-1 0 0,1-1 0 0 0,0 1 0 0 0,0 0 1 0 0,-1 0-1 0 0,1-1 0 0 0,0 1 0 0 0,-1 0 1 0 0,1 0-1 0 0,0-1 0 0 0,-1 1 0 0 0,1 0 1 0 0,-1-1-1 0 0,0 1 0 0 0,0 0 0 0 0,1-1 20 0 0,0 0-1 0 0,0 0 1 0 0,0 0-1 0 0,0 0 1 0 0,-1 0-1 0 0,1 1 1 0 0,0-1 0 0 0,0 0-1 0 0,0 0 1 0 0,0 0-1 0 0,0 0 1 0 0,0 0-1 0 0,0 0 1 0 0,0 0-1 0 0,0 0 1 0 0,0 0-1 0 0,-1 1 1 0 0,1-1-1 0 0,0 0 1 0 0,0 0-1 0 0,0 0 1 0 0,0 0-1 0 0,0 0 1 0 0,0 0-1 0 0,0 0 1 0 0,0 1-1 0 0,0-1 1 0 0,0 0-1 0 0,0 0 1 0 0,0 0 0 0 0,0 0-1 0 0,0 0 1 0 0,0 0-1 0 0,0 1 1 0 0,0-1-1 0 0,0 0 1 0 0,0 0-1 0 0,0 0 1 0 0,1 0-1 0 0,-1 0 1 0 0,0 0-1 0 0,0 0 1 0 0,0 0-1 0 0,0 1 1 0 0,0-1-1 0 0,0 0 1 0 0,0 0-1 0 0,0 0 1 0 0,0 0-1 0 0,0 0 1 0 0,0 0 0 0 0,1 0-1 0 0,-1 0 1 0 0,0 0-1 0 0,0 0 1 0 0,0 0-1 0 0,0 0 1 0 0,0 0-1 0 0,1 1 1 0 0,12 1-2201 0 0,19-3-2085 0 0,-22-2 3092 0 0,-1-1 0 0 0,0 0 0 0 0,0-1 0 0 0,15-10 0 0 0,-12-9-3420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08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3480 0 0,'6'0'5263'0'0,"-5"0"-5031"0"0,0 0 0 0 0,0 0 0 0 0,0 0 0 0 0,0 0 1 0 0,0 0-1 0 0,1 1 0 0 0,-1-1 0 0 0,0 0 0 0 0,0 0 1 0 0,0 1-1 0 0,0-1 0 0 0,0 1 0 0 0,0-1 0 0 0,0 1 0 0 0,0 0 1 0 0,0-1-1 0 0,0 1 0 0 0,1 1 0 0 0,-1 24 953 0 0,3-1-1 0 0,0 1 1 0 0,1 0-1 0 0,10 26 1 0 0,4 24 295 0 0,-10-27-617 0 0,10 45 344 0 0,-17-86-1102 0 0,0 1 1 0 0,1 0 0 0 0,1-1-1 0 0,0 0 1 0 0,0 0-1 0 0,0 0 1 0 0,11 13-1 0 0,-12-18-64 0 0,0 0-1 0 0,0 1 0 0 0,-1-1 1 0 0,1 0-1 0 0,-1 1 1 0 0,0 0-1 0 0,1-1 0 0 0,-2 1 1 0 0,1 0-1 0 0,0 0 0 0 0,-1 0 1 0 0,0 0-1 0 0,1 5 1 0 0,-1-6-19 0 0,-1-1 0 0 0,1 1 1 0 0,0 0-1 0 0,0-1 1 0 0,0 1-1 0 0,0-1 1 0 0,0 1-1 0 0,0-1 1 0 0,1 0-1 0 0,-1 1 0 0 0,1-1 1 0 0,0 0-1 0 0,0 0 1 0 0,0 0-1 0 0,0 0 1 0 0,2 1-1 0 0,15 17 285 0 0,-16-16-229 0 0,1-1 0 0 0,0 1 1 0 0,0-1-1 0 0,0 1 0 0 0,0-1 1 0 0,0 0-1 0 0,1 0 0 0 0,7 3 1 0 0,20 13 369 0 0,-30-18-394 0 0,1 1 0 0 0,0 0-1 0 0,-1-1 1 0 0,1 1 0 0 0,0-1 0 0 0,0 0 0 0 0,0 0 0 0 0,0 0 0 0 0,0-1 0 0 0,0 1-1 0 0,7 0 1 0 0,6 1 552 0 0,-10-1-475 0 0,0 0 0 0 0,0-1 0 0 0,0 0 0 0 0,1-1 0 0 0,-1 1 0 0 0,9-3 0 0 0,-13 3-96 0 0,0-1 1 0 0,0 1-1 0 0,0-1 0 0 0,0 0 1 0 0,0 1-1 0 0,0-1 0 0 0,0 0 1 0 0,0 0-1 0 0,0 0 0 0 0,0 0 1 0 0,-1-1-1 0 0,1 1 0 0 0,0 0 1 0 0,-1-1-1 0 0,1 1 0 0 0,-1-1 1 0 0,0 0-1 0 0,1 1 0 0 0,-1-1 1 0 0,0 0-1 0 0,0 0 0 0 0,0 0 1 0 0,1-2-1 0 0,4-10 127 0 0,-5 11-114 0 0,1 1 0 0 0,-1-1 0 0 0,0 0 0 0 0,0 0 1 0 0,0 1-1 0 0,0-1 0 0 0,0 0 0 0 0,-1 0 1 0 0,1 0-1 0 0,-1-3 0 0 0,14-87 563 0 0,-14 73-550 0 0,1 1 4 0 0,-1 0-1 0 0,-1-1 1 0 0,-1 1 0 0 0,-1 0-1 0 0,-5-22 1 0 0,-8-18 31 0 0,11 39-62 0 0,0 1 0 0 0,-12-29-1 0 0,-5-11 18 0 0,20 49-57 0 0,-1 1 0 0 0,-1 0-1 0 0,1 0 1 0 0,-2 0 0 0 0,1 0 0 0 0,-1 0 0 0 0,0 1-1 0 0,-8-10 1 0 0,6-1-151 0 0,7 19 143 0 0,0-1-1 0 0,0 0 0 0 0,0 1 0 0 0,0-1 0 0 0,0 1 0 0 0,0-1 0 0 0,0 0 0 0 0,0 1 0 0 0,0-1 0 0 0,0 0 0 0 0,-1 1 0 0 0,1-1 0 0 0,0 1 0 0 0,0-1 0 0 0,-1 0 0 0 0,1 1 0 0 0,-1-1 0 0 0,1 1 0 0 0,0-1 0 0 0,-1 1 0 0 0,1-1 0 0 0,-1 1 0 0 0,1-1 0 0 0,-1 1 0 0 0,1 0 0 0 0,-1-1 0 0 0,1 1 0 0 0,-1 0 0 0 0,1-1 1 0 0,-1 1-1 0 0,0 0 0 0 0,1 0 0 0 0,-1-1 0 0 0,0 1 0 0 0,1 0 0 0 0,-1 0 0 0 0,-1 0 0 0 0,-28-4-2144 0 0,28 3 1812 0 0,0 1 1 0 0,0-1 0 0 0,0 0 0 0 0,0 1 0 0 0,0 0 0 0 0,0-1 0 0 0,0 1-1 0 0,0 0 1 0 0,0 0 0 0 0,0 0 0 0 0,-1 0 0 0 0,1 0 0 0 0,0 1 0 0 0,0-1-1 0 0,0 1 1 0 0,0-1 0 0 0,0 1 0 0 0,0 0 0 0 0,0 0 0 0 0,0 0 0 0 0,0 0-1 0 0,1 0 1 0 0,-1 0 0 0 0,0 1 0 0 0,0-1 0 0 0,1 0 0 0 0,-1 1 0 0 0,1-1-1 0 0,-1 1 1 0 0,1 0 0 0 0,0-1 0 0 0,0 1 0 0 0,0 0 0 0 0,-2 4 0 0 0,-32 39-4247 0 0,14-22 1334 0 0,-7-3-2337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5024 0 0,'0'0'5066'0'0,"-22"7"-8"0"0,-19 31-1856 0 0,34-27-2890 0 0,-1 1 1 0 0,2 0-1 0 0,0 0 0 0 0,0 1 1 0 0,1-1-1 0 0,-5 20 0 0 0,6-10-64 0 0,1 0-1 0 0,1 0 1 0 0,1 32-1 0 0,2-43-72 0 0,0-1 1 0 0,0 0-1 0 0,1 0 1 0 0,1 0-1 0 0,0 0 1 0 0,0 0-1 0 0,1 0 1 0 0,0-1-1 0 0,1 1 1 0 0,0-1-1 0 0,0-1 1 0 0,1 1-1 0 0,0-1 0 0 0,11 12 1 0 0,-15-19-112 0 0,-1 1 0 0 0,1-1 0 0 0,-1 1-1 0 0,1-1 1 0 0,-1 1 0 0 0,1 0 0 0 0,-1 0 0 0 0,0 0 0 0 0,0-1 0 0 0,0 1 0 0 0,2 4-1 0 0,10 14 630 0 0,-11-16-507 0 0,1-1 1 0 0,-1 1 0 0 0,-1 0 0 0 0,1 0 0 0 0,0 0 0 0 0,-1 0 0 0 0,0 0 0 0 0,0 0-1 0 0,1 6 1 0 0,3 12 623 0 0,-4-20-758 0 0,0 0 0 0 0,-1 0-1 0 0,1 0 1 0 0,-1 0 0 0 0,0 0-1 0 0,1 0 1 0 0,-1 0 0 0 0,0-1 0 0 0,0 1-1 0 0,0 0 1 0 0,0 0 0 0 0,-1 0 0 0 0,1 0-1 0 0,-1 0 1 0 0,1 0 0 0 0,-1 0-1 0 0,1 0 1 0 0,-1-1 0 0 0,0 1 0 0 0,0 0-1 0 0,0-1 1 0 0,0 1 0 0 0,0 0 0 0 0,0-1-1 0 0,-1 1 1 0 0,1-1 0 0 0,-1 0-1 0 0,-1 3 1 0 0,-5 6 90 0 0,8-10-141 0 0,0 0 0 0 0,0 1 0 0 0,0-1-1 0 0,-1 1 1 0 0,1-1 0 0 0,0 0 0 0 0,0 1 0 0 0,0-1 0 0 0,-1 0 0 0 0,1 1-1 0 0,0-1 1 0 0,-1 0 0 0 0,1 1 0 0 0,0-1 0 0 0,-1 0 0 0 0,1 0 0 0 0,-1 1-1 0 0,1-1 1 0 0,0 0 0 0 0,-1 0 0 0 0,1 0 0 0 0,-1 1 0 0 0,1-1 0 0 0,0 0-1 0 0,-1 0 1 0 0,1 0 0 0 0,-1 0 0 0 0,1 0 0 0 0,-1 0 0 0 0,1 0 0 0 0,-1 0-1 0 0,-54 21-173 0 0,3-13-2007 0 0,-3-7-4382 0 0,39-1 3318 0 0,15-1 2927 0 0,0 1-1 0 0,1 0 1 0 0,-1-1 0 0 0,1 1 0 0 0,-1 0 0 0 0,0-1 0 0 0,1 1-1 0 0,-1-1 1 0 0,1 1 0 0 0,-1 0 0 0 0,1-1 0 0 0,0 1 0 0 0,-1-1-1 0 0,1 0 1 0 0,-1 1 0 0 0,1-1 0 0 0,0 1 0 0 0,-1-1 0 0 0,1 0-1 0 0,0 1 1 0 0,0-1 0 0 0,0 0 0 0 0,-1 1 0 0 0,1-1 0 0 0,0 0-1 0 0</inkml:trace>
  <inkml:trace contextRef="#ctx0" brushRef="#br0" timeOffset="1">546 494 8984 0 0,'-4'20'6373'0'0,"-5"-4"-3739"0"0,7-14-2417 0 0,1 0 1 0 0,-1 1-1 0 0,1-1 0 0 0,0 1 0 0 0,-1-1 0 0 0,1 1 0 0 0,0 0 0 0 0,1-1 1 0 0,-1 1-1 0 0,0 0 0 0 0,1-1 0 0 0,-1 5 0 0 0,-8 65 2379 0 0,9-67-2585 0 0,0 1 0 0 0,-1 0 0 0 0,1 0 0 0 0,-1-1 0 0 0,-1 1 0 0 0,1 0 0 0 0,-5 9 0 0 0,5-12-23 0 0,0 0-1 0 0,0-1 1 0 0,0 1-1 0 0,1 0 1 0 0,-1 0-1 0 0,1 0 1 0 0,0 0-1 0 0,-1 0 1 0 0,2 4 0 0 0,-6 21-780 0 0,4-23 181 0 0,1-1-1 0 0,-1 0 1 0 0,1 0-1 0 0,-1 0 1 0 0,1 0-1 0 0,0 1 1 0 0,1 5-1 0 0,0 3-3768 0 0,6-12-910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6120 0 0,'0'0'2572'0'0,"-10"1"4746"0"0,-11 5-4414 0 0,-4 8-585 0 0,23-14-2230 0 0,0 1 0 0 0,0 0 1 0 0,0-1-1 0 0,0 1 0 0 0,1 0 0 0 0,-1 0 1 0 0,0 0-1 0 0,1 0 0 0 0,-1 0 0 0 0,0 0 1 0 0,1 0-1 0 0,0 1 0 0 0,-1-1 0 0 0,1 1 1 0 0,0-1-1 0 0,-1 1 0 0 0,1-1 0 0 0,-1 3 1 0 0,1-1-11 0 0,0-1-1 0 0,-1 1 1 0 0,0 0 0 0 0,1-1 0 0 0,-1 1 0 0 0,0-1 0 0 0,0 0 0 0 0,-1 0-1 0 0,1 1 1 0 0,0-1 0 0 0,-3 1 0 0 0,-11 13 177 0 0,3 3 160 0 0,1 0 0 0 0,-17 17 0 0 0,-64 99 914 0 0,88-126-1284 0 0,-4 3-13 0 0,1 1 1 0 0,0-1-1 0 0,1 1 0 0 0,1 1 0 0 0,0-1 1 0 0,1 1-1 0 0,0 0 0 0 0,1 0 0 0 0,0 1 1 0 0,2-1-1 0 0,-1 1 0 0 0,2-1 0 0 0,0 18 0 0 0,1-31-30 0 0,5 66 60 0 0,-4-63-61 0 0,0 0 0 0 0,0 0 0 0 0,0 0 0 0 0,1 0 1 0 0,-1 0-1 0 0,1-1 0 0 0,0 1 0 0 0,0 0 0 0 0,0-1 0 0 0,1 0 1 0 0,-1 0-1 0 0,1 1 0 0 0,0-1 0 0 0,0-1 0 0 0,5 6 1 0 0,-1-4 12 0 0,-6-4-10 0 0,1 1-1 0 0,-1 0 1 0 0,0-1-1 0 0,0 1 0 0 0,1 0 1 0 0,-1 0-1 0 0,0 0 1 0 0,0 0-1 0 0,0 0 0 0 0,0 0 1 0 0,0 0-1 0 0,0 0 1 0 0,-1 1-1 0 0,1-1 0 0 0,0 0 1 0 0,-1 1-1 0 0,1-1 1 0 0,-1 0-1 0 0,1 2 0 0 0,1 1-6 0 0,0-2-1 0 0,0 1 0 0 0,0 0 1 0 0,1 0-1 0 0,-1-1 0 0 0,1 1 0 0 0,-1-1 1 0 0,1 0-1 0 0,0 0 0 0 0,0 0 0 0 0,0 0 1 0 0,0 0-1 0 0,0-1 0 0 0,0 1 0 0 0,0-1 1 0 0,1 0-1 0 0,3 1 0 0 0,60 15-141 0 0,-59-16 32 0 0,0 0-1 0 0,-1-1 0 0 0,1 0 1 0 0,0-1-1 0 0,0 1 0 0 0,0-1 1 0 0,0-1-1 0 0,0 1 0 0 0,-1-2 1 0 0,1 1-1 0 0,7-4 0 0 0,-10 4 27 0 0,1 0 0 0 0,-1-1 0 0 0,0 0 0 0 0,0 0 0 0 0,0 0 0 0 0,0-1 0 0 0,-1 1-1 0 0,1-1 1 0 0,-1 0 0 0 0,0 0 0 0 0,0-1 0 0 0,0 1 0 0 0,4-9 0 0 0,-6 9 17 0 0,1 0 0 0 0,0 1 0 0 0,0-1 0 0 0,0 0 0 0 0,1 1 0 0 0,-1 0 0 0 0,1 0 0 0 0,0 0 0 0 0,0 0 0 0 0,0 0 0 0 0,6-2 0 0 0,-4 2 6 0 0,-5 2 53 0 0,0 1 0 0 0,-1 0 0 0 0,1 0 0 0 0,0-1-1 0 0,0 1 1 0 0,0-1 0 0 0,-1 1 0 0 0,1 0 0 0 0,0-1-1 0 0,0 0 1 0 0,-1 1 0 0 0,1-1 0 0 0,0 1 0 0 0,-1-1-1 0 0,1 0 1 0 0,-1 1 0 0 0,1-1 0 0 0,-1 0 0 0 0,1 0 0 0 0,-1 1-1 0 0,1-1 1 0 0,-1 0 0 0 0,0 0 0 0 0,0 0 0 0 0,1 0-1 0 0,-1 1 1 0 0,0-1 0 0 0,0 0 0 0 0,0 0 0 0 0,0 0-1 0 0,0 0 1 0 0,0 0 0 0 0,0-1 0 0 0,0 1-9 0 0,0-1 1 0 0,0 1-1 0 0,0-1 1 0 0,0 1-1 0 0,0-1 1 0 0,0 1-1 0 0,0 0 1 0 0,0-1-1 0 0,1 1 1 0 0,-1-1-1 0 0,1 1 1 0 0,-1-1-1 0 0,1 1 1 0 0,-1 0-1 0 0,1-1 0 0 0,1-1 1 0 0,-2 3 16 0 0,19-29-106 0 0,-3-2 0 0 0,24-55 1 0 0,-38 80 135 0 0,-1-1 1 0 0,0 0 0 0 0,0 0 0 0 0,0 0-1 0 0,-1 0 1 0 0,-1-12 0 0 0,1 14 48 0 0,-1-1 0 0 0,1 1 0 0 0,0 0 0 0 0,1-1 0 0 0,-1 1 0 0 0,1 0 0 0 0,2-8 0 0 0,1-1 573 0 0,-7 10 744 0 0,2 6-1336 0 0,0-1 0 0 0,0 0 1 0 0,0 0-1 0 0,0 1 1 0 0,1-1-1 0 0,-1 0 0 0 0,1 1 1 0 0,-1-1-1 0 0,1 0 0 0 0,-1 1 1 0 0,1-1-1 0 0,0 1 1 0 0,0-1-1 0 0,0 1 0 0 0,0-1 1 0 0,0 0-1 0 0,0 3 1 0 0,-1 9 38 0 0,-1-1 1 0 0,0 0 0 0 0,-8 23 0 0 0,-5 22 159 0 0,5 19 1 0 0,5-63-250 0 0,1 1 1 0 0,1 0-1 0 0,0 0 0 0 0,1 0 0 0 0,1 1 1 0 0,0-1-1 0 0,2 19 0 0 0,-1-20 42 0 0,0-12-85 0 0,4-2 13 0 0,-1-1 0 0 0,1 1 0 0 0,0-1 0 0 0,-1 0 0 0 0,1 1 0 0 0,-1-2 0 0 0,1 1-1 0 0,-1 0 1 0 0,0-1 0 0 0,0 1 0 0 0,0-1 0 0 0,0 0 0 0 0,-1 0 0 0 0,1 0 0 0 0,-1 0 0 0 0,4-6-1 0 0,-3 5 5 0 0,0-1-1 0 0,0 1 1 0 0,1 0-1 0 0,0 1 1 0 0,0-1-1 0 0,0 1 1 0 0,5-4 0 0 0,-8 6 15 0 0,0 1 0 0 0,0-1 0 0 0,0 1 1 0 0,0-1-1 0 0,0 0 0 0 0,0 0 1 0 0,0 1-1 0 0,0-1 0 0 0,0 0 0 0 0,-1 0 1 0 0,1 0-1 0 0,0 0 0 0 0,-1 0 1 0 0,1 0-1 0 0,0 0 0 0 0,-1 0 0 0 0,1 0 1 0 0,-1 0-1 0 0,0-1 0 0 0,1 1 1 0 0,-1 0-1 0 0,1-2 0 0 0,-1 1 5 0 0,0 0-1 0 0,1 0 1 0 0,-1 0 0 0 0,1 0-1 0 0,0 0 1 0 0,0 0-1 0 0,0 1 1 0 0,0-1-1 0 0,0 0 1 0 0,0 1 0 0 0,0-1-1 0 0,0 1 1 0 0,0-1-1 0 0,4-2 1 0 0,1-1 3 0 0,0-1 1 0 0,0 0-1 0 0,0 0 1 0 0,-1 0-1 0 0,0-1 1 0 0,0 1-1 0 0,-1-1 1 0 0,7-14-1 0 0,-11 20-6 0 0,1 0 0 0 0,-1 0 1 0 0,0 0-1 0 0,1 0 0 0 0,-1 0 0 0 0,1 1 0 0 0,-1-1 0 0 0,1 0 1 0 0,-1 0-1 0 0,1 0 0 0 0,-1 1 0 0 0,1-1 0 0 0,0 0 0 0 0,-1 1 1 0 0,1-1-1 0 0,0 0 0 0 0,0 1 0 0 0,0-1 0 0 0,0 1 0 0 0,-1-1 1 0 0,1 1-1 0 0,0 0 0 0 0,0-1 0 0 0,0 1 0 0 0,0 0 0 0 0,0 0 0 0 0,1-1 1 0 0,-1 1-1 0 0,0 0 0 0 0,0 0 1 0 0,0 0-1 0 0,0 0 0 0 0,-1-1 1 0 0,1 1-1 0 0,0 0 0 0 0,0-1 1 0 0,0 1-1 0 0,-1 0 0 0 0,1-1 1 0 0,0 1-1 0 0,0-1 0 0 0,-1 0 1 0 0,1 1-1 0 0,0-1 0 0 0,-1 1 1 0 0,1-1-1 0 0,-1 0 0 0 0,1 1 1 0 0,-1-1-1 0 0,1 0 0 0 0,-1 0 1 0 0,1-1-1 0 0,0 0 24 0 0,1-1 0 0 0,-1 1 1 0 0,0 0-1 0 0,1-1 0 0 0,0 1 0 0 0,-1 0 0 0 0,1 0 0 0 0,0 0 0 0 0,0 0 0 0 0,0 1 0 0 0,0-1 0 0 0,1 0 1 0 0,-1 1-1 0 0,0 0 0 0 0,1-1 0 0 0,-1 1 0 0 0,1 0 0 0 0,-1 0 0 0 0,1 1 0 0 0,0-1 0 0 0,-1 0 1 0 0,1 1-1 0 0,4-1 0 0 0,-5 38 377 0 0,-2-2-200 0 0,-9 65 1 0 0,7-88-174 0 0,0 0 1 0 0,-1-1-1 0 0,-1 1 0 0 0,0-1 1 0 0,0 0-1 0 0,-1 0 0 0 0,0 0 1 0 0,-1 0-1 0 0,-8 10 0 0 0,11-18-24 0 0,1 1-1 0 0,0-1 0 0 0,0 1 1 0 0,0-1-1 0 0,1 1 0 0 0,-1 0 0 0 0,1 0 1 0 0,0 0-1 0 0,-1 6 0 0 0,2-10-2 0 0,0 1 0 0 0,0-1 0 0 0,0 0 0 0 0,0 1 0 0 0,0-1 0 0 0,0 0 0 0 0,0 1 0 0 0,0-1-1 0 0,0 0 1 0 0,-1 1 0 0 0,1-1 0 0 0,0 0 0 0 0,0 0 0 0 0,0 1 0 0 0,0-1 0 0 0,0 0 0 0 0,0 1 0 0 0,-1-1 0 0 0,1 0 0 0 0,0 0 0 0 0,0 1 0 0 0,-1-1-1 0 0,1 0 1 0 0,0 0 0 0 0,0 0 0 0 0,-1 1 0 0 0,1-1 0 0 0,0 0 0 0 0,0 0 0 0 0,-1 0 0 0 0,1 0 0 0 0,0 0 0 0 0,-1 1 0 0 0,1-1 0 0 0,0 0 0 0 0,-1 0-1 0 0,1 0 1 0 0,0 0 0 0 0,-1 0 0 0 0,1 0 0 0 0,0 0 0 0 0,-1 0 0 0 0,1 0 0 0 0,0 0 0 0 0,-1 0 0 0 0,1-1 0 0 0,0 1 0 0 0,-1 0 0 0 0,1 0-1 0 0,-1 0 0 0 0,1-1 0 0 0,0 1 0 0 0,-1 0 1 0 0,1 0-1 0 0,0-1 0 0 0,0 1 0 0 0,-1 0 0 0 0,1-1 1 0 0,0 1-1 0 0,0-1 0 0 0,-1 1 0 0 0,1 0 0 0 0,0-1 1 0 0,0 1-1 0 0,0 0 0 0 0,0-1 0 0 0,0 1 0 0 0,-1-1 1 0 0,1 1-1 0 0,0-1 0 0 0,0 1 0 0 0,0 0 0 0 0,0-1 1 0 0,0 1-1 0 0,0-1 0 0 0,0 1 0 0 0,1-1 0 0 0,-1 1 1 0 0,0 0-1 0 0,0-1 0 0 0,0 1 0 0 0,0-1 0 0 0,0 1 1 0 0,1 0-1 0 0,-1-1 0 0 0,0 1 0 0 0,0 0 0 0 0,1-1 1 0 0,-1 1-1 0 0,0 0 0 0 0,1-1 0 0 0,0 1 0 0 0,1-4-4 0 0,1-1-1 0 0,-1 1 0 0 0,1 0 0 0 0,-1-1 0 0 0,0 1 0 0 0,-1-1 0 0 0,1 0 0 0 0,0-8 1 0 0,0 6-16 0 0,10-9-8 0 0,2-1-37 0 0,-12 9 59 0 0,-2 7 8 0 0,0 0 1 0 0,0 0-1 0 0,0 0 1 0 0,1-1-1 0 0,-1 1 1 0 0,1 0-1 0 0,-1 0 1 0 0,1 0-1 0 0,-1 0 1 0 0,1 0-1 0 0,-1 0 1 0 0,1 0-1 0 0,0 0 1 0 0,0 0-1 0 0,0 0 1 0 0,-1 0-1 0 0,1 0 1 0 0,0 0-1 0 0,0 1 1 0 0,0-1-1 0 0,0 0 1 0 0,2 0-1 0 0,-2 0-3 0 0,1 0 0 0 0,-1 0 0 0 0,0 1 0 0 0,0-1 0 0 0,0 0 0 0 0,0 0 0 0 0,0-1 0 0 0,0 1 0 0 0,0 0 0 0 0,-1 0 0 0 0,1 0 0 0 0,0-1 0 0 0,-1 1 0 0 0,1 0 0 0 0,-1-1 0 0 0,1 1 0 0 0,0-3 0 0 0,-1 2-3 0 0,1 1 0 0 0,-1-1 0 0 0,1 0 0 0 0,0 0 0 0 0,0 1 0 0 0,-1-1 0 0 0,1 1 0 0 0,0-1 0 0 0,0 1 0 0 0,1-1 0 0 0,-1 1 0 0 0,2-2 0 0 0,38-36 46 0 0,-35 32-49 0 0,1 0-1 0 0,0 0 1 0 0,1 0 0 0 0,9-6 0 0 0,0-2 35 0 0,-16 14-13 0 0,0 0 0 0 0,0-1 0 0 0,0 1 0 0 0,0 0 1 0 0,0 0-1 0 0,0 0 0 0 0,0 0 0 0 0,1 0 0 0 0,-1 0 1 0 0,0 0-1 0 0,1 1 0 0 0,-1-1 0 0 0,1 0 0 0 0,-1 1 1 0 0,1-1-1 0 0,-1 1 0 0 0,1 0 0 0 0,-1-1 0 0 0,4 1 0 0 0,30-10 453 0 0,-32 10-432 0 0,0 0 0 0 0,1 0 0 0 0,-1 1 0 0 0,0 0 0 0 0,0-1 0 0 0,-1 1 0 0 0,1 0 0 0 0,0 0 0 0 0,0 0 0 0 0,0 1 0 0 0,0-1 0 0 0,-1 1 0 0 0,1 0 0 0 0,-1-1 0 0 0,1 1-1 0 0,-1 0 1 0 0,0 1 0 0 0,0-1 0 0 0,3 4 0 0 0,3 5 1 0 0,-2-1-1 0 0,1 2 0 0 0,7 18 0 0 0,-9-19-19 0 0,0 0 0 0 0,0-1-1 0 0,13 18 1 0 0,-12-19-19 0 0,-1 0 0 0 0,0 0 1 0 0,0 1-1 0 0,-1 0 0 0 0,0 0 0 0 0,4 18 1 0 0,8 20-275 0 0,-12-25-309 0 0,-5-22 534 0 0,1 0 0 0 0,0 0 0 0 0,0 0 1 0 0,0 0-1 0 0,0 0 0 0 0,0 0 0 0 0,0 0 1 0 0,1 0-1 0 0,-1 0 0 0 0,0 0 0 0 0,0 0 1 0 0,1 0-1 0 0,-1 0 0 0 0,1 0 0 0 0,-1 0 1 0 0,1 0-1 0 0,-1 0 0 0 0,1 0 1 0 0,-1-1-1 0 0,1 1 0 0 0,0 0 0 0 0,-1 0 1 0 0,3 1-1 0 0,-1 8-1233 0 0,1 7-8143 0 0,-3-17 9271 0 0,0 0 1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5056 0 0,'-1'10'13070'0'0,"-2"-8"-12784"0"0,0 0-1 0 0,1-1 1 0 0,-1 1-1 0 0,1 0 1 0 0,-1 0-1 0 0,1 1 1 0 0,0-1-1 0 0,0 0 1 0 0,0 1-1 0 0,0-1 1 0 0,0 1-1 0 0,1 0 1 0 0,-1-1-1 0 0,1 1 1 0 0,-2 5-1 0 0,-25 55 559 0 0,27-60-787 0 0,-1 9 64 0 0,0 1 0 0 0,0-1-1 0 0,2 1 1 0 0,-1-1-1 0 0,1 1 1 0 0,3 16 0 0 0,-1 5 229 0 0,-2-23-142 0 0,1 0-1 0 0,1-1 1 0 0,-1 1 0 0 0,2 0-1 0 0,-1-1 1 0 0,6 13 0 0 0,8 33 842 0 0,0 22 120 0 0,-7-28-306 0 0,0 51 350 0 0,-9-100-1202 0 0,0 1 0 0 0,0-1-1 0 0,0 0 1 0 0,-1 1 0 0 0,1-1 0 0 0,0 0 0 0 0,-1 1 0 0 0,1-1 0 0 0,-1 0 0 0 0,0 0 0 0 0,1 1 0 0 0,-1-1 0 0 0,0 0 0 0 0,0 0 0 0 0,1 0-1 0 0,-3 2 1 0 0,-5 0 42 0 0,3-2-85 0 0,0 0 0 0 0,0-1 0 0 0,0 0 0 0 0,0 0 0 0 0,0 0 0 0 0,0 0 0 0 0,0-1 0 0 0,0 0 0 0 0,0 0 0 0 0,0 0 0 0 0,0-1 0 0 0,1 0 0 0 0,-10-4 0 0 0,4 0-474 0 0,-1-1 1 0 0,1 0 0 0 0,-16-16 0 0 0,11 9-392 0 0,10 9 90 0 0,0 0-1 0 0,0-1 1 0 0,1 0 0 0 0,-1 0-1 0 0,1 0 1 0 0,1-1 0 0 0,-6-11-1 0 0,8 16 310 0 0,-4-12-2106 0 0,0-1 0 0 0,1 0-1 0 0,1 0 1 0 0,-4-30-1 0 0,7 31-2746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10008 0 0,'-2'4'8255'0'0,"-6"19"-4797"0"0,3-12-2455 0 0,2 0 0 0 0,0 0 0 0 0,0 1 0 0 0,-1 15 0 0 0,2-11-526 0 0,1-1 0 0 0,0 1 0 0 0,1 0 0 0 0,1-1 0 0 0,5 27 0 0 0,21 50 461 0 0,-21-64-604 0 0,16 43-1 0 0,15 4 23 0 0,-27-45-187 0 0,-1 0 0 0 0,8 49 0 0 0,-8 14 19 0 0,-8-82-166 0 0,10 27 54 0 0,-1 5-32 0 0,-9-5-7 0 0,1-28-32 0 0,-2 1 0 0 0,0 0 0 0 0,0-1 1 0 0,-1 1-1 0 0,0-1 0 0 0,0 1 0 0 0,-1-1 0 0 0,-1 0 0 0 0,-4 13 0 0 0,-6 9-341 0 0,-12 56-1 0 0,24-87 321 0 0,1 0-1 0 0,0 0 1 0 0,-1 0-1 0 0,1 0 1 0 0,-1 0 0 0 0,1 0-1 0 0,-1 0 1 0 0,0 0 0 0 0,1 0-1 0 0,-1 0 1 0 0,0-1-1 0 0,0 1 1 0 0,0 0 0 0 0,1 0-1 0 0,-1-1 1 0 0,-2 2-1 0 0,-6 4-102 0 0,5-5 11 0 0,1 2-1 0 0,-1-1 1 0 0,1 0 0 0 0,-1 1-1 0 0,1-1 1 0 0,0 1 0 0 0,0 0-1 0 0,0 0 1 0 0,0 0 0 0 0,0 1-1 0 0,1-1 1 0 0,-4 7-1 0 0,4-3-177 0 0,2-6 223 0 0,0 1 0 0 0,0-1 1 0 0,0 0-1 0 0,0 1 0 0 0,-1-1 0 0 0,1 0 0 0 0,-1 0 0 0 0,1 1 1 0 0,-1-1-1 0 0,1 0 0 0 0,-1 0 0 0 0,0 0 0 0 0,1 0 0 0 0,-1 0 1 0 0,0 0-1 0 0,0 0 0 0 0,0 0 0 0 0,0 0 0 0 0,0 0 0 0 0,0 0 1 0 0,0-1-1 0 0,0 1 0 0 0,0 0 0 0 0,0-1 0 0 0,-2 1 0 0 0,-41 21-3516 0 0,37-18 1995 0 0,-1 1 0 0 0,1-2-1 0 0,-1 1 1 0 0,0-1 0 0 0,0 0-1 0 0,0 0 1 0 0,0-1 0 0 0,-17 2-1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2T10:13:50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57.9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1553 1636 12728 0 0,'-20'-6'1300'0'0,"2"3"-839"0"0,1-2 1 0 0,0-1-1 0 0,0 0 0 0 0,1-1 0 0 0,0 0 1 0 0,-19-13-1 0 0,31 16-337 0 0,0-1 0 0 0,1 1 0 0 0,0-1 0 0 0,0 0 0 0 0,0 0 0 0 0,1 0 0 0 0,0 0 0 0 0,0 0 0 0 0,0 0 0 0 0,-2-8 0 0 0,-11-53 890 0 0,15 65-1011 0 0,-2-8 106 0 0,1 0 0 0 0,0 0-1 0 0,0 0 1 0 0,1 1 0 0 0,0-1 0 0 0,1 0-1 0 0,0 0 1 0 0,0 0 0 0 0,1 0 0 0 0,0 1-1 0 0,0-1 1 0 0,1 1 0 0 0,0 0 0 0 0,1-1-1 0 0,6-10 1 0 0,11-8 300 0 0,0 1 0 0 0,1 1 0 0 0,2 1 1 0 0,0 1-1 0 0,2 2 0 0 0,0 0 0 0 0,59-34 0 0 0,-63 46-86 0 0,0 0-1 0 0,0 1 0 0 0,1 2 1 0 0,46-8-1 0 0,15 11 156 0 0,-78 3-444 0 0,0 0 0 0 0,1 1 0 0 0,-1-1 0 0 0,0 1 0 0 0,0 1 0 0 0,0-1 1 0 0,0 1-1 0 0,0 0 0 0 0,10 5 0 0 0,6 18 122 0 0,-5-17-88 0 0,-15-8-57 0 0,1 1 0 0 0,-1 0-1 0 0,1-1 1 0 0,-1 1 0 0 0,0 0 0 0 0,0 0 0 0 0,0 1 0 0 0,1-1-1 0 0,-1 0 1 0 0,0 1 0 0 0,0-1 0 0 0,-1 1 0 0 0,1 0 0 0 0,2 2-1 0 0,1 2 3 0 0,1-1-1 0 0,-2 1 1 0 0,1 1-1 0 0,-1-1 0 0 0,0 1 1 0 0,0 0-1 0 0,-1 0 1 0 0,0 0-1 0 0,4 12 0 0 0,15 50 169 0 0,-17-60-156 0 0,-2 0 0 0 0,1 0 0 0 0,-1 1 0 0 0,-1-1-1 0 0,0 1 1 0 0,0 0 0 0 0,-1 0 0 0 0,0 0 0 0 0,-1 0-1 0 0,0 0 1 0 0,-1 10 0 0 0,-1-4-9 0 0,1-9-6 0 0,0 1 0 0 0,0-1 0 0 0,-1 0 0 0 0,1 0 0 0 0,-2 0-1 0 0,1 0 1 0 0,-1 0 0 0 0,0-1 0 0 0,-5 9 0 0 0,-3 1 0 0 0,-1-1 1 0 0,0-1-1 0 0,-1 0 0 0 0,-20 17 1 0 0,-35 28 15 0 0,46-39-22 0 0,-1-1-1 0 0,-1 0 1 0 0,-38 22 0 0 0,14-14 64 0 0,0-3 0 0 0,-1-2-1 0 0,-1-2 1 0 0,-95 25 0 0 0,105-37-54 0 0,0-2 1 0 0,-1-2 0 0 0,1-1-1 0 0,-69-5 1 0 0,97 0-12 0 0,1 0 0 0 0,-1 0 0 0 0,1-1 0 0 0,0 0 0 0 0,0-1 0 0 0,0-1-1 0 0,0 0 1 0 0,1 0 0 0 0,-1-1 0 0 0,1 0 0 0 0,1 0 0 0 0,-15-13 0 0 0,-3-7 11 0 0,0-1 0 0 0,-35-46 0 0 0,54 59-10 0 0,0 1 0 0 0,1-1 0 0 0,1 0 0 0 0,0 0 0 0 0,0-1 1 0 0,2 0-1 0 0,0 0 0 0 0,-2-18 0 0 0,-6-16-5 0 0,8 27 14 0 0,0-1 1 0 0,2-1-1 0 0,0 1 0 0 0,2 0 1 0 0,2-30-1 0 0,-1 45-11 0 0,1 0 0 0 0,0 0 0 0 0,0 1-1 0 0,0-1 1 0 0,1 1 0 0 0,0-1 0 0 0,0 1 0 0 0,9-13-1 0 0,1-4 4 0 0,-3 3-5 0 0,1 0 0 0 0,1 1 0 0 0,1 0 0 0 0,0 0 0 0 0,17-16 0 0 0,1 1 1 0 0,61-52-1 0 0,-75 73-5 0 0,0 1 0 0 0,1 1 0 0 0,1 0 0 0 0,0 2 0 0 0,37-16 0 0 0,-13 10 31 0 0,0 1-1 0 0,1 3 1 0 0,1 1-1 0 0,0 2 1 0 0,91-5-1 0 0,-114 14-19 0 0,-1-1 8 0 0,0 1 0 0 0,1 0 0 0 0,-1 2-1 0 0,0 0 1 0 0,0 1 0 0 0,-1 1-1 0 0,1 2 1 0 0,28 10 0 0 0,88 56 58 0 0,-124-66-64 0 0,0 1 1 0 0,-1 1-1 0 0,0 0 0 0 0,0 0 1 0 0,-1 1-1 0 0,0 1 1 0 0,-1 0-1 0 0,0 0 0 0 0,15 21 1 0 0,-1 1 45 0 0,-21-29-48 0 0,1 1 0 0 0,-1 0-1 0 0,0 0 1 0 0,0 0 0 0 0,-1 1 0 0 0,1-1-1 0 0,-1 1 1 0 0,0 0 0 0 0,2 5 0 0 0,2 13 36 0 0,0-1 54 0 0,0 1 0 0 0,-1 0 0 0 0,1 26 0 0 0,-6-42-63 0 0,0 1 0 0 0,0-1 0 0 0,0 1 0 0 0,-1-1 0 0 0,0 1 0 0 0,-1-1 0 0 0,0 0-1 0 0,0 0 1 0 0,0 0 0 0 0,-1 0 0 0 0,0 0 0 0 0,-1 0 0 0 0,1-1 0 0 0,-6 8 0 0 0,-2 0 7 0 0,0-2 1 0 0,0 1 0 0 0,-1-1-1 0 0,0-1 1 0 0,-16 11 0 0 0,-16 16 41 0 0,34-29-64 0 0,0 0-1 0 0,0-1 0 0 0,-22 14 1 0 0,-7 0-27 0 0,22-13 2 0 0,0 0 0 0 0,0-1 0 0 0,-21 7 1 0 0,-40 14 37 0 0,35-13 46 0 0,0-1 1 0 0,-67 13 0 0 0,63-21-71 0 0,0-1 0 0 0,-1-3 0 0 0,1-2-1 0 0,-90-8 1 0 0,124 4 4 0 0,-1 0 0 0 0,1-1-1 0 0,0-1 1 0 0,-14-6-1 0 0,-4-2 8 0 0,-3 0 13 0 0,0-1 0 0 0,1-2 0 0 0,-43-28 0 0 0,64 36-19 0 0,-1 0-1 0 0,2-1 0 0 0,-1 0 1 0 0,1-1-1 0 0,1-1 0 0 0,0 0 1 0 0,0 0-1 0 0,1 0 0 0 0,1-1 0 0 0,0-1 1 0 0,-8-16-1 0 0,6 6-8 0 0,3 7-4 0 0,0 0 0 0 0,1-1 0 0 0,1 1 1 0 0,0-1-1 0 0,1 0 0 0 0,1-1 0 0 0,0 1 1 0 0,1-22-1 0 0,1 18 12 0 0,0 13-11 0 0,1 1 1 0 0,-1-1 0 0 0,2 1-1 0 0,-1 0 1 0 0,1-1 0 0 0,0 1-1 0 0,0 0 1 0 0,1-1 0 0 0,0 1-1 0 0,0 0 1 0 0,5-10 0 0 0,10-9-8 0 0,1 0 0 0 0,1 1 1 0 0,2 0-1 0 0,0 2 0 0 0,2 0 1 0 0,0 2-1 0 0,1 1 0 0 0,1 0 1 0 0,1 2-1 0 0,1 1 0 0 0,45-22 1 0 0,-35 24 17 0 0,0 2 1 0 0,1 1 0 0 0,1 2-1 0 0,0 2 1 0 0,0 1 0 0 0,0 2 0 0 0,1 2-1 0 0,-1 1 1 0 0,1 2 0 0 0,0 2-1 0 0,-1 2 1 0 0,41 8 0 0 0,-57-4-7 0 0,0 0 0 0 0,0 2 0 0 0,-1 0 0 0 0,0 1 0 0 0,-1 1 0 0 0,-1 2 0 0 0,31 24 0 0 0,-40-27 2 0 0,1 1 0 0 0,-2 1 0 0 0,0 0-1 0 0,14 24 1 0 0,-6 32 39 0 0,-14-57-33 0 0,0 1 0 0 0,0-1 0 0 0,-1 1 1 0 0,0 0-1 0 0,-1 0 0 0 0,-1 0 0 0 0,0 0 0 0 0,-1 0 1 0 0,0 0-1 0 0,-1 0 0 0 0,-1 0 0 0 0,0 0 0 0 0,-4 15 1 0 0,1-11 3 0 0,-1 1 1 0 0,0-1 0 0 0,-1 0 0 0 0,-1 0-1 0 0,-1-1 1 0 0,0 0 0 0 0,-1-1 0 0 0,-1 0 0 0 0,-13 15-1 0 0,-69 77 5 0 0,42-47 14 0 0,-2-2-1 0 0,-68 58 0 0 0,47-56 24 0 0,-137 84-1 0 0,172-122-29 0 0,-2-1 0 0 0,-1-2 0 0 0,-1-1 0 0 0,0-3 0 0 0,-67 15 0 0 0,74-22-22 0 0,0 0 12 0 0,-59 6 0 0 0,86-13-14 0 0,-1-1 1 0 0,0 0-1 0 0,0 0 1 0 0,1-1-1 0 0,-1-1 0 0 0,0 1 1 0 0,1-2-1 0 0,-1 1 0 0 0,1-1 1 0 0,0 0-1 0 0,-10-6 0 0 0,7 3-5 0 0,0-1 0 0 0,1 0-1 0 0,-1 0 1 0 0,2-1 0 0 0,-1-1-1 0 0,1 0 1 0 0,-15-17 0 0 0,2-4 36 0 0,13 17-36 0 0,1 0-1 0 0,0 0 1 0 0,-10-20-1 0 0,6 7-18 0 0,7 16 6 0 0,1 0 0 0 0,0-1 0 0 0,0 0 0 0 0,1 0 0 0 0,1 0 0 0 0,0-1 1 0 0,-2-14-1 0 0,-6-161-9 0 0,12 174 21 0 0,1 0-1 0 0,0 0 0 0 0,1 0 0 0 0,0 1 0 0 0,1-1 0 0 0,1 1 1 0 0,7-15-1 0 0,-5 9 11 0 0,5-3-8 0 0,1 0-1 0 0,0 1 1 0 0,2 0-1 0 0,0 1 1 0 0,1 1 0 0 0,1 1-1 0 0,1 0 1 0 0,20-15-1 0 0,-23 20-19 0 0,15-15 30 0 0,1 2 1 0 0,1 1-1 0 0,67-36 1 0 0,-36 31-16 0 0,1 2 1 0 0,117-31-1 0 0,-150 50 12 0 0,0 2 0 0 0,1 1 0 0 0,0 1 0 0 0,0 2 0 0 0,0 1 0 0 0,51 5 0 0 0,-75-1 1 0 0,0 0-1 0 0,-1 1 0 0 0,1 0 0 0 0,-1 0 0 0 0,0 0 0 0 0,0 1 0 0 0,0 0 1 0 0,-1 0-1 0 0,0 1 0 0 0,0-1 0 0 0,0 2 0 0 0,-1-1 0 0 0,1 0 1 0 0,-2 1-1 0 0,1 0 0 0 0,5 11 0 0 0,0 8 21 0 0,-1 0 1 0 0,9 46-1 0 0,-17-61-22 0 0,1 0 0 0 0,-2 1 1 0 0,0-1-1 0 0,0 0 0 0 0,-1 0 0 0 0,0 0 0 0 0,-1 1 1 0 0,0-1-1 0 0,-5 13 0 0 0,-5 13-8 0 0,-1 0 1 0 0,-3-2-1 0 0,-26 48 0 0 0,8-35 11 0 0,-3 0-1 0 0,-1-3 0 0 0,-2-1 1 0 0,-2-2-1 0 0,-2-1 0 0 0,-1-3 1 0 0,-89 57-1 0 0,-6-19-9 0 0,109-58 0 0 0,-1-3 0 0 0,-1 0 0 0 0,-55 15 0 0 0,68-24 0 0 0,1-2 0 0 0,-1 0 0 0 0,-1-1 0 0 0,1-1 0 0 0,0-1 0 0 0,0-1 0 0 0,-41-4 0 0 0,54 2 0 0 0,0-1 0 0 0,1 1 0 0 0,-1-1 0 0 0,0-1 0 0 0,1 1 0 0 0,-1-1 0 0 0,1 0 0 0 0,0 0 0 0 0,1-1 0 0 0,-9-7 0 0 0,-1-4 0 0 0,0 1 0 0 0,-14-22 0 0 0,20 23 0 0 0,0-1 0 0 0,1 0 0 0 0,1 0 0 0 0,0-1 0 0 0,1 0 0 0 0,1 0 0 0 0,0 0 0 0 0,-2-21 0 0 0,1-4 0 0 0,1-1 0 0 0,2-47 0 0 0,4 81 0 0 0,-1 0 0 0 0,1 0 0 0 0,0 0 0 0 0,1 0 0 0 0,0 0 0 0 0,0 0 0 0 0,1 1 0 0 0,0-1 0 0 0,0 1 0 0 0,1 0 0 0 0,8-14 0 0 0,3 2 0 0 0,1 0 0 0 0,28-26 0 0 0,7-9 0 0 0,-42 44 0 0 0,1 0 0 0 0,0 1 0 0 0,0 0 0 0 0,1 0 0 0 0,13-7 0 0 0,12-9 0 0 0,84-54 0 0 0,-96 64 0 0 0,0 1 0 0 0,0 1 0 0 0,1 1 0 0 0,1 1 0 0 0,28-8 0 0 0,-41 15 0 0 0,23-8 0 0 0,0 3 0 0 0,0 0 0 0 0,1 3 0 0 0,0 1 0 0 0,0 2 0 0 0,1 1 0 0 0,-1 2 0 0 0,1 2 0 0 0,-1 1 0 0 0,61 13 0 0 0,-85-11 0 0 0,-1-1 0 0 0,0 1 0 0 0,0 1 0 0 0,0 0 0 0 0,0 1 0 0 0,20 15 0 0 0,-24-16 0 0 0,-1 0 0 0 0,1 0 0 0 0,-1 1 0 0 0,-1 0 0 0 0,1 0 0 0 0,-1 1 0 0 0,-1-1 0 0 0,1 1 0 0 0,-1 1 0 0 0,5 9 0 0 0,-1 6 0 0 0,-6-18 0 0 0,0 1 0 0 0,-1 0 0 0 0,1 0 0 0 0,-1 0 0 0 0,-1 0 0 0 0,0 0 0 0 0,0 0 0 0 0,0 12 0 0 0,0 4 0 0 0,0-16 0 0 0,-1 0 0 0 0,1 1 0 0 0,-1-1 0 0 0,-1 1 0 0 0,1-1 0 0 0,-1 0 0 0 0,-1 1 0 0 0,1-1 0 0 0,-1 0 0 0 0,0 0 0 0 0,-1 0 0 0 0,0 0 0 0 0,0 0 0 0 0,0 0 0 0 0,-6 7 0 0 0,-28 29 0 0 0,-3-2 0 0 0,0-1 0 0 0,-65 47 0 0 0,79-69 0 0 0,-1 0 0 0 0,-1-2 0 0 0,-1-1 0 0 0,0-2 0 0 0,0-1 0 0 0,-2-1 0 0 0,-43 10 0 0 0,44-13 0 0 0,-1-2 0 0 0,0-1 0 0 0,0-1 0 0 0,0-2 0 0 0,0-1 0 0 0,-57-6 0 0 0,76 2 0 0 0,1-1 0 0 0,0-1 0 0 0,0 0 0 0 0,0-1 0 0 0,1 0 0 0 0,0 0 0 0 0,0-1 0 0 0,0-1 0 0 0,1 0 0 0 0,0 0 0 0 0,-10-13 0 0 0,-20-14 0 0 0,22 18 0 0 0,0 0 0 0 0,1-2 0 0 0,1 1 0 0 0,1-2 0 0 0,1 0 0 0 0,1-1 0 0 0,0 0 0 0 0,1-1 0 0 0,2 0 0 0 0,0 0 0 0 0,2-1 0 0 0,0 0 0 0 0,1-1 0 0 0,2 1 0 0 0,0-1 0 0 0,2 0 0 0 0,0 0 0 0 0,2 0 0 0 0,5-46 0 0 0,-4 61 0 0 0,2 1 0 0 0,-1-1 0 0 0,1 1 0 0 0,0 0 0 0 0,1 0 0 0 0,-1 0 0 0 0,2 1 0 0 0,-1 0 0 0 0,1-1 0 0 0,10-10 0 0 0,2-5 0 0 0,-6 12 0 0 0,1 0 0 0 0,0 0 0 0 0,1 1 0 0 0,16-10 0 0 0,-17 12 0 0 0,168-111 0 0 0,-142 92 0 0 0,7 13 0 0 0,-20 2 0 0 0,-19 9 0 0 0,0 0 0 0 0,1 0 0 0 0,-1 0 0 0 0,1 1 0 0 0,0 0 0 0 0,0 0 0 0 0,11-1 0 0 0,81-10 0 0 0,-60 6 0 0 0,0 2 0 0 0,76 0 0 0 0,-103 6 0 0 0,-1 0 0 0 0,1 1 0 0 0,-1 0 0 0 0,1 1 0 0 0,-1 0 0 0 0,0 0 0 0 0,0 1 0 0 0,0 1 0 0 0,0 0 0 0 0,-1 0 0 0 0,0 1 0 0 0,0 1 0 0 0,0 0 0 0 0,9 8 0 0 0,-13-9 0 0 0,0-1 0 0 0,0 1 0 0 0,-1 0 0 0 0,1 0 0 0 0,-1 0 0 0 0,-1 1 0 0 0,1-1 0 0 0,-1 1 0 0 0,0 0 0 0 0,-1 1 0 0 0,0-1 0 0 0,0 1 0 0 0,-1-1 0 0 0,3 10 0 0 0,1 11 0 0 0,-1 1 0 0 0,-2-1 0 0 0,0 1 0 0 0,-3 48 0 0 0,0-52 0 0 0,0-15 0 0 0,-1-1 0 0 0,-1 1 0 0 0,0 0 0 0 0,0-1 0 0 0,-1 1 0 0 0,0-1 0 0 0,-1 0 0 0 0,-6 12 0 0 0,-4 12 0 0 0,0-4 0 0 0,0 0 0 0 0,-2 0 0 0 0,-1-1 0 0 0,-2-1 0 0 0,-24 28 0 0 0,-118 116 0 0 0,159-168 0 0 0,-32 30 0 0 0,-2 0 0 0 0,-1-2 0 0 0,-2-2 0 0 0,0-2 0 0 0,-75 39 0 0 0,36-24 0 0 0,62-32 0 0 0,0-1 0 0 0,-1-1 0 0 0,0 0 0 0 0,0-1 0 0 0,0 0 0 0 0,-29 5 0 0 0,-35 5 0 0 0,37-8 0 0 0,-57 6 0 0 0,85-14 0 0 0,0 0 0 0 0,0-1 0 0 0,0-1 0 0 0,0 0 0 0 0,0-2 0 0 0,0 0 0 0 0,0 0 0 0 0,-20-8 0 0 0,17 2 0 0 0,1 0 0 0 0,-1 0 0 0 0,2-2 0 0 0,0 0 0 0 0,0-2 0 0 0,-21-18 0 0 0,33 26 0 0 0,-1 0 0 0 0,1-1 0 0 0,0 1 0 0 0,0-1 0 0 0,1 0 0 0 0,0 0 0 0 0,0-1 0 0 0,0 1 0 0 0,1-1 0 0 0,-1 0 0 0 0,2 0 0 0 0,-3-8 0 0 0,1-3 0 0 0,2 0 0 0 0,0 0 0 0 0,1-33 0 0 0,2 46 0 0 0,0 0 0 0 0,-1 1 0 0 0,1-1 0 0 0,1 1 0 0 0,-1 0 0 0 0,1-1 0 0 0,0 1 0 0 0,0 0 0 0 0,0 0 0 0 0,0 0 0 0 0,1 0 0 0 0,0 0 0 0 0,-1 1 0 0 0,1-1 0 0 0,1 1 0 0 0,-1 0 0 0 0,0 0 0 0 0,1 0 0 0 0,4-3 0 0 0,16-16 0 0 0,-7-6 0 0 0,11 9 0 0 0,60-54 0 0 0,-67 59 0 0 0,44-23 0 0 0,-43 25 0 0 0,40-26 0 0 0,-41 21 0 0 0,-11 8 0 0 0,1 1 0 0 0,1-1 0 0 0,-1 2 0 0 0,1 0 0 0 0,1 0 0 0 0,17-6 0 0 0,44-17 0 0 0,-13 2 0 0 0,-45 24 0 0 0,1 0 0 0 0,-1 1 0 0 0,1 0 0 0 0,-1 2 0 0 0,1 0 0 0 0,19 1 0 0 0,-34 0 0 0 0,-1 0 0 0 0,0 0 0 0 0,0 1 0 0 0,1-1 0 0 0,-1 0 0 0 0,0 0 0 0 0,0 1 0 0 0,0-1 0 0 0,1 1 0 0 0,-1-1 0 0 0,0 1 0 0 0,0 0 0 0 0,0-1 0 0 0,0 1 0 0 0,0 0 0 0 0,0 0 0 0 0,0-1 0 0 0,0 1 0 0 0,0 0 0 0 0,-1 0 0 0 0,1 0 0 0 0,0 0 0 0 0,0 0 0 0 0,-1 0 0 0 0,1 1 0 0 0,-1-1 0 0 0,1 0 0 0 0,-1 0 0 0 0,1 0 0 0 0,-1 0 0 0 0,0 1 0 0 0,0-1 0 0 0,1 2 0 0 0,-1-1 0 0 0,0 1 0 0 0,0-1 0 0 0,0 1 0 0 0,0-1 0 0 0,-1 0 0 0 0,1 1 0 0 0,-1-1 0 0 0,1 0 0 0 0,-1 1 0 0 0,0-1 0 0 0,0 0 0 0 0,0 0 0 0 0,0 0 0 0 0,0 0 0 0 0,0 0 0 0 0,-1 0 0 0 0,1 0 0 0 0,-1 0 0 0 0,-2 2 0 0 0,3-3 0 0 0,0 0 0 0 0,-1 1 0 0 0,1-1 0 0 0,0 0 0 0 0,0 1 0 0 0,0-1 0 0 0,0 1 0 0 0,0-1 0 0 0,0 1 0 0 0,0 0 0 0 0,1-1 0 0 0,-2 4 0 0 0,-14 24 0 0 0,5-17 0 0 0,-1-1 0 0 0,0 0 0 0 0,-26 19 0 0 0,-216 134 0 0 0,240-156 0 0 0,0-1 0 0 0,0 0 0 0 0,-1-1 0 0 0,-29 7 0 0 0,6-1 0 0 0,19-7 0 0 0,1-1 0 0 0,-1 0 0 0 0,0-2 0 0 0,0 0 0 0 0,-26-2 0 0 0,42 0 0 0 0,1 0 0 0 0,0-1 0 0 0,-1 1 0 0 0,1-1 0 0 0,0 1 0 0 0,-1-1 0 0 0,1 0 0 0 0,0 0 0 0 0,0 0 0 0 0,-1 0 0 0 0,1-1 0 0 0,0 1 0 0 0,0-1 0 0 0,0 1 0 0 0,1-1 0 0 0,-1 1 0 0 0,0-1 0 0 0,-2-3 0 0 0,-18-32 0 0 0,20 34 0 0 0,-18-31 0 0 0,17 32 0 0 0,1-1 0 0 0,0 1 0 0 0,1-1 0 0 0,-1 0 0 0 0,0 0 0 0 0,1 0 0 0 0,0 0 0 0 0,-1 0 0 0 0,1 0 0 0 0,0 0 0 0 0,1 0 0 0 0,-2-6 0 0 0,-3-36 0 0 0,4 38 0 0 0,-1 1 0 0 0,2-1 0 0 0,-1 1 0 0 0,1-1 0 0 0,0 1 0 0 0,0-1 0 0 0,2-9 0 0 0,1 2 0 0 0,1 1 0 0 0,1-1 0 0 0,0 1 0 0 0,1 0 0 0 0,0 0 0 0 0,1 1 0 0 0,1 0 0 0 0,10-14 0 0 0,18-31 0 0 0,-35 55 0 0 0,1-1 0 0 0,-1 1 0 0 0,0 0 0 0 0,1-1 0 0 0,0 1 0 0 0,-1 0 0 0 0,1 0 0 0 0,0 0 0 0 0,0 1 0 0 0,0-1 0 0 0,0 0 0 0 0,0 1 0 0 0,1-1 0 0 0,-1 1 0 0 0,0 0 0 0 0,6-2 0 0 0,13-9 0 0 0,77-65 0 0 0,-97 76 0 0 0,20-14 0 0 0,1 1 0 0 0,0 0 0 0 0,1 2 0 0 0,0 1 0 0 0,1 1 0 0 0,0 1 0 0 0,39-10 0 0 0,-25 12 0 0 0,-13 2 0 0 0,-1 1 0 0 0,44-2 0 0 0,-61 6 0 0 0,-1 0 0 0 0,0 0 0 0 0,0 1 0 0 0,0 0 0 0 0,0 0 0 0 0,0 1 0 0 0,0-1 0 0 0,0 1 0 0 0,0 1 0 0 0,-1-1 0 0 0,1 1 0 0 0,-1 0 0 0 0,0 0 0 0 0,1 1 0 0 0,-1-1 0 0 0,4 6 0 0 0,4 3 0 0 0,-7-7 0 0 0,-1-1 0 0 0,0 1 0 0 0,-1 1 0 0 0,1-1 0 0 0,-1 1 0 0 0,0 0 0 0 0,-1-1 0 0 0,1 2 0 0 0,4 11 0 0 0,-2-3 0 0 0,0 1 0 0 0,0-1 0 0 0,0 1 0 0 0,-2 1 0 0 0,0-1 0 0 0,-1 0 0 0 0,2 34 0 0 0,-6-30 0 0 0,-2 0 0 0 0,0-1 0 0 0,-1 1 0 0 0,-1 0 0 0 0,0-1 0 0 0,-2 0 0 0 0,0 0 0 0 0,-1-1 0 0 0,-17 28 0 0 0,23-43 0 0 0,0 1 0 0 0,-1-1 0 0 0,1 0 0 0 0,0 0 0 0 0,-1 0 0 0 0,0 0 0 0 0,0 0 0 0 0,-5 4 0 0 0,5-5 0 0 0,0 1 0 0 0,0-1 0 0 0,1 1 0 0 0,-1-1 0 0 0,1 1 0 0 0,-1 0 0 0 0,1 0 0 0 0,0 0 0 0 0,0 1 0 0 0,-1 3 0 0 0,-1 1 0 0 0,3-5 0 0 0,0-1 0 0 0,0 0 0 0 0,0 0 0 0 0,0 0 0 0 0,0 0 0 0 0,0 0 0 0 0,0 0 0 0 0,-1 0 0 0 0,1 0 0 0 0,-1-1 0 0 0,1 1 0 0 0,-1 0 0 0 0,0-1 0 0 0,0 1 0 0 0,-4 1 0 0 0,5-2 0 0 0,-1 1 0 0 0,0-1 0 0 0,0 0 0 0 0,1 1 0 0 0,-1-1 0 0 0,0 0 0 0 0,1 1 0 0 0,-1 0 0 0 0,1-1 0 0 0,0 1 0 0 0,0 0 0 0 0,0 0 0 0 0,-2 2 0 0 0,3-2 0 0 0,-1 0 0 0 0,0-1 0 0 0,0 1 0 0 0,0-1 0 0 0,0 1 0 0 0,0-1 0 0 0,-1 1 0 0 0,1-1 0 0 0,0 0 0 0 0,-1 1 0 0 0,1-1 0 0 0,-1 0 0 0 0,1 0 0 0 0,-1 0 0 0 0,1 0 0 0 0,-1-1 0 0 0,-3 2 0 0 0,-25 15 0 0 0,26-14 0 0 0,0-1 0 0 0,0 1 0 0 0,0-1 0 0 0,0 0 0 0 0,0 0 0 0 0,0-1 0 0 0,0 1 0 0 0,-1-1 0 0 0,-6 1 0 0 0,-18 3 0 0 0,26-4 0 0 0,0 0 0 0 0,0-1 0 0 0,0 1 0 0 0,0-1 0 0 0,0 1 0 0 0,0-1 0 0 0,0 0 0 0 0,0 0 0 0 0,0 0 0 0 0,0 0 0 0 0,0-1 0 0 0,0 1 0 0 0,0-1 0 0 0,0 0 0 0 0,0 0 0 0 0,0 0 0 0 0,0 0 0 0 0,0 0 0 0 0,1-1 0 0 0,-1 1 0 0 0,0-1 0 0 0,1 0 0 0 0,-1 0 0 0 0,1 0 0 0 0,-2-2 0 0 0,-5-7 0 0 0,0 0 0 0 0,1-1 0 0 0,0 0 0 0 0,-9-21 0 0 0,-19-30 0 0 0,30 55 0 0 0,0-1 0 0 0,0 0 0 0 0,1-1 0 0 0,0 1 0 0 0,1-1 0 0 0,0 0 0 0 0,1 0 0 0 0,0 0 0 0 0,-2-13 0 0 0,2 9 0 0 0,-8-37 0 0 0,2 1 0 0 0,3-1 0 0 0,2-1 0 0 0,3-80 0 0 0,2 123 0 0 0,1 1 0 0 0,0 0 0 0 0,1 0 0 0 0,0 0 0 0 0,0 0 0 0 0,1 0 0 0 0,0 0 0 0 0,0 1 0 0 0,9-11 0 0 0,10-20 0 0 0,-15 24 0 0 0,1 1 0 0 0,0-1 0 0 0,1 2 0 0 0,0-1 0 0 0,1 1 0 0 0,1 1 0 0 0,0 0 0 0 0,15-10 0 0 0,116-73 0 0 0,-112 76 0 0 0,102-51 0 0 0,-114 60 0 0 0,19-7 0 0 0,1 1 0 0 0,60-13 0 0 0,-23 7 0 0 0,-41 12 0 0 0,1 2 0 0 0,72-6 0 0 0,-43 7 0 0 0,26 0 0 0 0,143 9 0 0 0,-195-2 0 0 0,-24 0 0 0 0,0 1 0 0 0,0 0 0 0 0,0 1 0 0 0,0 1 0 0 0,-1 0 0 0 0,0 1 0 0 0,0 0 0 0 0,0 2 0 0 0,0-1 0 0 0,-1 1 0 0 0,0 1 0 0 0,-1 1 0 0 0,0 0 0 0 0,14 13 0 0 0,-17-16 0 0 0,-1 1 0 0 0,0 1 0 0 0,0-1 0 0 0,6 10 0 0 0,-11-13 0 0 0,0 1 0 0 0,-1-1 0 0 0,0 1 0 0 0,0 0 0 0 0,0 0 0 0 0,0 0 0 0 0,-1 0 0 0 0,0 0 0 0 0,0 0 0 0 0,0 7 0 0 0,2 65 0 0 0,-3-70 0 0 0,-1-1 0 0 0,1 1 0 0 0,-1 0 0 0 0,-1-1 0 0 0,1 1 0 0 0,-1-1 0 0 0,0 1 0 0 0,-1-1 0 0 0,-6 12 0 0 0,7-15 0 0 0,-7 11 0 0 0,-1 0 0 0 0,-1 0 0 0 0,0-1 0 0 0,-1 0 0 0 0,-18 14 0 0 0,-77 58 0 0 0,-36 24 0 0 0,96-78 0 0 0,15-8 0 0 0,-2-2 0 0 0,-52 23 0 0 0,21-15 0 0 0,10-4 0 0 0,-2-2 0 0 0,0-3 0 0 0,-74 16 0 0 0,-27-10 0 0 0,132-24 0 0 0,-1 0 0 0 0,1-1 0 0 0,-53-7 0 0 0,70 2 0 0 0,-1 0 0 0 0,1 0 0 0 0,0-1 0 0 0,0 0 0 0 0,0-1 0 0 0,0 0 0 0 0,1 0 0 0 0,0-1 0 0 0,1 0 0 0 0,-1-1 0 0 0,-10-14 0 0 0,-4-1 0 0 0,-10-16 0 0 0,-12-35 0 0 0,40 66 0 0 0,0 0 0 0 0,1 0 0 0 0,0-1 0 0 0,0 1 0 0 0,0-1 0 0 0,1 0 0 0 0,-1-14 0 0 0,-4-15 0 0 0,2 18 0 0 0,0 0 0 0 0,2 0 0 0 0,-1-23 0 0 0,4 34 0 0 0,0 0 0 0 0,0 0 0 0 0,1 0 0 0 0,0 1 0 0 0,0-1 0 0 0,1 0 0 0 0,0 1 0 0 0,1 0 0 0 0,7-16 0 0 0,-4 12 0 0 0,-1 2 0 0 0,0-1 0 0 0,1 1 0 0 0,0 0 0 0 0,1 1 0 0 0,0-1 0 0 0,1 2 0 0 0,0-1 0 0 0,11-9 0 0 0,47-35 0 0 0,-44 34 0 0 0,0 1 0 0 0,1 1 0 0 0,1 1 0 0 0,0 1 0 0 0,50-22 0 0 0,-37 24 0 0 0,16-8 0 0 0,2 3 0 0 0,0 2 0 0 0,72-11 0 0 0,-91 22 0 0 0,41-13 0 0 0,-45 9 0 0 0,53-6 0 0 0,598-78 0 0 0,-599 85 0 0 0,1 3 0 0 0,102 8 0 0 0,-172-3 0 0 0,12 1 0 0 0,51 9 0 0 0,-71-9 0 0 0,0 1 0 0 0,0-1 0 0 0,0 1 0 0 0,-1 1 0 0 0,1-1 0 0 0,0 1 0 0 0,-1 1 0 0 0,0-1 0 0 0,0 1 0 0 0,0 0 0 0 0,0 0 0 0 0,6 7 0 0 0,7 9 0 0 0,-14-16 0 0 0,-1 0 0 0 0,0 1 0 0 0,0 0 0 0 0,0 0 0 0 0,0 0 0 0 0,4 9 0 0 0,-7-11 0 0 0,1 0 0 0 0,-1 0 0 0 0,1 0 0 0 0,0 0 0 0 0,0 0 0 0 0,0-1 0 0 0,0 1 0 0 0,0-1 0 0 0,5 4 0 0 0,-6-4 0 0 0,1 0 0 0 0,0-1 0 0 0,-1 1 0 0 0,1 0 0 0 0,-1-1 0 0 0,0 1 0 0 0,1 0 0 0 0,-1 0 0 0 0,0 0 0 0 0,0 0 0 0 0,0 1 0 0 0,-1-1 0 0 0,1 0 0 0 0,0 0 0 0 0,-1 0 0 0 0,0 1 0 0 0,1 2 0 0 0,5 31 0 0 0,3 71 0 0 0,-8-95 0 0 0,-1-1 0 0 0,-1 0 0 0 0,0 0 0 0 0,-1 1 0 0 0,0-1 0 0 0,0 0 0 0 0,-2-1 0 0 0,1 1 0 0 0,-1 0 0 0 0,0-1 0 0 0,-8 12 0 0 0,-13 18 0 0 0,-2-2 0 0 0,-2-1 0 0 0,-1-1 0 0 0,-39 36 0 0 0,47-53 0 0 0,-33 31 0 0 0,-3-2 0 0 0,-119 76 0 0 0,134-99 0 0 0,-1-3 0 0 0,-1-1 0 0 0,-1-2 0 0 0,-1-2 0 0 0,0-2 0 0 0,-54 10 0 0 0,45-15 0 0 0,0-2 0 0 0,-1-3 0 0 0,-84-3 0 0 0,129-3 0 0 0,0-1 0 0 0,0-1 0 0 0,0 0 0 0 0,0 0 0 0 0,1-1 0 0 0,-1-1 0 0 0,1 0 0 0 0,1-1 0 0 0,-1 0 0 0 0,-14-10 0 0 0,-7-9 0 0 0,-50-49 0 0 0,67 60 0 0 0,1-1 0 0 0,0 0 0 0 0,1-1 0 0 0,0 0 0 0 0,2-1 0 0 0,0 0 0 0 0,1-1 0 0 0,0 0 0 0 0,2-1 0 0 0,0 0 0 0 0,1 0 0 0 0,1-1 0 0 0,-7-37 0 0 0,9 20 0 0 0,1 20 0 0 0,1 0 0 0 0,1-1 0 0 0,0 1 0 0 0,2-1 0 0 0,0 0 0 0 0,5-30 0 0 0,1 30 0 0 0,0 0 0 0 0,1 1 0 0 0,0 0 0 0 0,2 0 0 0 0,20-27 0 0 0,5-5 0 0 0,-20 28 0 0 0,0 0 0 0 0,23-21 0 0 0,118-95 0 0 0,-83 83 0 0 0,113-64 0 0 0,-170 110 0 0 0,1 0 0 0 0,32-9 0 0 0,0 1 0 0 0,-17 3 0 0 0,-16 6 0 0 0,-1 1 0 0 0,1 0 0 0 0,25-4 0 0 0,34-9 0 0 0,-56 13 0 0 0,-1 2 0 0 0,1 0 0 0 0,20-2 0 0 0,60-4 0 0 0,92-5 0 0 0,-170 15 0 0 0,113 5 0 0 0,-121-4 0 0 0,0 1 0 0 0,0 1 0 0 0,-1 0 0 0 0,0 0 0 0 0,1 2 0 0 0,-1-1 0 0 0,-1 1 0 0 0,15 9 0 0 0,2 3 0 0 0,-16-10 0 0 0,-1 0 0 0 0,0 1 0 0 0,0 0 0 0 0,-1 0 0 0 0,16 18 0 0 0,-14-13 0 0 0,-2 1 0 0 0,0 0 0 0 0,9 17 0 0 0,-15-25 0 0 0,0 1 0 0 0,-1 0 0 0 0,0 0 0 0 0,-1 1 0 0 0,4 13 0 0 0,6 29 0 0 0,-9-41 0 0 0,0 1 0 0 0,-1 0 0 0 0,0 0 0 0 0,1 19 0 0 0,-2 15 0 0 0,1-30 0 0 0,-1 0 0 0 0,-1 0 0 0 0,-1 0 0 0 0,1 0 0 0 0,-2 0 0 0 0,0 0 0 0 0,-1 0 0 0 0,0-1 0 0 0,-1 1 0 0 0,-6 13 0 0 0,-9 8 0 0 0,-2-1 0 0 0,-2-1 0 0 0,-33 39 0 0 0,24-32 0 0 0,19-22 0 0 0,0-2 0 0 0,-21 20 0 0 0,17-21 0 0 0,-12 13 0 0 0,-1-2 0 0 0,-1-1 0 0 0,-2-1 0 0 0,0-1 0 0 0,-40 19 0 0 0,-58 26 0 0 0,116-61 0 0 0,-94 37 0 0 0,84-36 0 0 0,13-3 0 0 0,0-2 0 0 0,0 1 0 0 0,0-2 0 0 0,-24 3 0 0 0,-15 0 0 0 0,40-3 0 0 0,-1 0 0 0 0,0-1 0 0 0,1 0 0 0 0,-1-1 0 0 0,0 0 0 0 0,1-1 0 0 0,-1 0 0 0 0,0-1 0 0 0,1 0 0 0 0,-21-7 0 0 0,7-6 0 0 0,0-1 0 0 0,1-1 0 0 0,1-1 0 0 0,1-1 0 0 0,0-1 0 0 0,1-1 0 0 0,2-1 0 0 0,0 0 0 0 0,-23-38 0 0 0,37 52 0 0 0,-1-1 0 0 0,2 0 0 0 0,-1 0 0 0 0,-4-17 0 0 0,-5-9 0 0 0,5 14 0 0 0,2 8 0 0 0,1-1 0 0 0,1 1 0 0 0,0-1 0 0 0,-4-20 0 0 0,-4-25 0 0 0,9 45 0 0 0,0 0 0 0 0,1 0 0 0 0,1-1 0 0 0,1 1 0 0 0,0-1 0 0 0,1-25 0 0 0,2 28 0 0 0,0 0 0 0 0,1 0 0 0 0,0 1 0 0 0,1-1 0 0 0,0 1 0 0 0,1 0 0 0 0,0 0 0 0 0,1 0 0 0 0,0 1 0 0 0,1 0 0 0 0,13-16 0 0 0,6-3 0 0 0,2 1 0 0 0,40-30 0 0 0,16-16 0 0 0,-45 40 0 0 0,1 1 0 0 0,1 3 0 0 0,1 1 0 0 0,53-26 0 0 0,-42 25 0 0 0,-2 4 0 0 0,91-33 0 0 0,-104 44 0 0 0,1 2 0 0 0,1 1 0 0 0,81-12 0 0 0,-58 14 0 0 0,-20 2 0 0 0,0 2 0 0 0,52-1 0 0 0,-45 6 0 0 0,-33-1 0 0 0,1 1 0 0 0,-1 0 0 0 0,1 2 0 0 0,0 0 0 0 0,-1 1 0 0 0,1 1 0 0 0,-1 0 0 0 0,0 1 0 0 0,29 12 0 0 0,6 10 0 0 0,-34-19 0 0 0,-1 1 0 0 0,0 0 0 0 0,0 2 0 0 0,-1 0 0 0 0,-1 0 0 0 0,1 2 0 0 0,-2 0 0 0 0,0 1 0 0 0,0 0 0 0 0,13 17 0 0 0,-18-16 0 0 0,-1 0 0 0 0,0 0 0 0 0,-1 1 0 0 0,-1 0 0 0 0,0 1 0 0 0,-1-1 0 0 0,5 27 0 0 0,-4-7 0 0 0,-2 0 0 0 0,-1 54 0 0 0,-4-75 0 0 0,0 0 0 0 0,-1 0 0 0 0,-1-1 0 0 0,0 1 0 0 0,-1-1 0 0 0,-1 1 0 0 0,-10 22 0 0 0,2-12 0 0 0,0 0 0 0 0,-32 43 0 0 0,9-25 0 0 0,-1-2 0 0 0,-3-1 0 0 0,-63 48 0 0 0,70-63 0 0 0,-68 36 0 0 0,37-24 0 0 0,52-30 0 0 0,0 0 0 0 0,-1-1 0 0 0,1-1 0 0 0,-1 0 0 0 0,-20 3 0 0 0,-2 1 0 0 0,7 1 0 0 0,0-2 0 0 0,0-1 0 0 0,-1-2 0 0 0,0 0 0 0 0,0-2 0 0 0,0-2 0 0 0,0 0 0 0 0,0-2 0 0 0,0-1 0 0 0,-40-9 0 0 0,55 8 0 0 0,0-1 0 0 0,1-1 0 0 0,-1 0 0 0 0,1-1 0 0 0,0 0 0 0 0,1-1 0 0 0,-17-13 0 0 0,4-1 0 0 0,1 0 0 0 0,-24-31 0 0 0,36 38 0 0 0,1-1 0 0 0,1 0 0 0 0,-9-19 0 0 0,-1 0 0 0 0,12 18 0 0 0,1 0 0 0 0,0-1 0 0 0,1 1 0 0 0,1-1 0 0 0,1 0 0 0 0,0-1 0 0 0,2 1 0 0 0,0 0 0 0 0,0-27 0 0 0,3 39 0 0 0,-1 1 0 0 0,1-1 0 0 0,0 1 0 0 0,1-1 0 0 0,-1 1 0 0 0,1-1 0 0 0,0 1 0 0 0,0 0 0 0 0,1 0 0 0 0,-1 0 0 0 0,1 0 0 0 0,0 0 0 0 0,1 1 0 0 0,6-9 0 0 0,9-12 0 0 0,-6 8 0 0 0,0 1 0 0 0,2 0 0 0 0,30-26 0 0 0,10-11 0 0 0,-23 23 0 0 0,2 1 0 0 0,0 2 0 0 0,2 1 0 0 0,0 2 0 0 0,2 1 0 0 0,63-27 0 0 0,76-20 0 0 0,-129 53 0 0 0,0 3 0 0 0,1 1 0 0 0,94-12 0 0 0,-141 25 0 0 0,67-6 0 0 0,-1 2 0 0 0,82 8 0 0 0,-101-3 0 0 0,-23 2 0 0 0,0 1 0 0 0,0 1 0 0 0,0 1 0 0 0,0 1 0 0 0,38 17 0 0 0,-4-3 0 0 0,-40-14 0 0 0,-1 1 0 0 0,0 0 0 0 0,-1 1 0 0 0,28 19 0 0 0,-35-18 0 0 0,0 0 0 0 0,0 1 0 0 0,-1 0 0 0 0,11 15 0 0 0,-4-5 0 0 0,-9-11 0 0 0,-1 1 0 0 0,0 0 0 0 0,0 1 0 0 0,-1-1 0 0 0,0 2 0 0 0,6 21 0 0 0,-5-8 0 0 0,-2 1 0 0 0,-1-1 0 0 0,-1 1 0 0 0,-2 0 0 0 0,-2 42 0 0 0,1-28 0 0 0,-1-26 0 0 0,0 0 0 0 0,-1 0 0 0 0,0 0 0 0 0,-1 0 0 0 0,-1 0 0 0 0,-1 0 0 0 0,0-1 0 0 0,-13 27 0 0 0,-5-1 0 0 0,-44 59 0 0 0,20-32 0 0 0,32-49 0 0 0,0 0 0 0 0,-1 0 0 0 0,-1-2 0 0 0,-20 16 0 0 0,-1 2 0 0 0,-1 0 0 0 0,-2-1 0 0 0,-2-2 0 0 0,-1-2 0 0 0,-1-2 0 0 0,-48 22 0 0 0,75-41 0 0 0,1-2 0 0 0,-1 0 0 0 0,-20 4 0 0 0,-11 3 0 0 0,38-11 0 0 0,-1 1 0 0 0,0-1 0 0 0,0-1 0 0 0,0 0 0 0 0,-17-2 0 0 0,23 1 0 0 0,1 0 0 0 0,-1 0 0 0 0,0-1 0 0 0,1 0 0 0 0,-1 0 0 0 0,1-1 0 0 0,-1 1 0 0 0,1-1 0 0 0,0 0 0 0 0,0-1 0 0 0,0 1 0 0 0,-7-5 0 0 0,5 0 0 0 0,0-1 0 0 0,1 1 0 0 0,0-1 0 0 0,0 0 0 0 0,1-1 0 0 0,0 0 0 0 0,-6-13 0 0 0,6 5 0 0 0,0 0 0 0 0,-2 0 0 0 0,0 1 0 0 0,-11-19 0 0 0,13 22 0 0 0,0-1 0 0 0,1 1 0 0 0,1 0 0 0 0,0-1 0 0 0,1 0 0 0 0,0 0 0 0 0,1 0 0 0 0,1 0 0 0 0,0 0 0 0 0,2-14 0 0 0,-1-13 0 0 0,0 30 0 0 0,1-1 0 0 0,0 1 0 0 0,0 0 0 0 0,1 0 0 0 0,0 0 0 0 0,1 0 0 0 0,1 1 0 0 0,0-1 0 0 0,0 1 0 0 0,11-17 0 0 0,3 1 0 0 0,0 1 0 0 0,38-38 0 0 0,-23 30 0 0 0,2 2 0 0 0,1 2 0 0 0,70-43 0 0 0,-79 57 0 0 0,1 1 0 0 0,30-10 0 0 0,-16 7 0 0 0,-10 5 0 0 0,1 0 0 0 0,1 3 0 0 0,0 0 0 0 0,68-6 0 0 0,146 7 0 0 0,-219 8 0 0 0,-20 1 0 0 0,0 0 0 0 0,0 0 0 0 0,1 0 0 0 0,-1 2 0 0 0,0-1 0 0 0,-1 1 0 0 0,1 1 0 0 0,0-1 0 0 0,-1 2 0 0 0,0-1 0 0 0,12 9 0 0 0,54 16 0 0 0,-63-22 0 0 0,3 1 0 0 0,-2 0 0 0 0,1 0 0 0 0,-1 2 0 0 0,0-1 0 0 0,-1 2 0 0 0,0 0 0 0 0,10 12 0 0 0,-12-11 0 0 0,-1 1 0 0 0,-1 1 0 0 0,0 0 0 0 0,-1 0 0 0 0,0 0 0 0 0,-1 1 0 0 0,-1 0 0 0 0,5 19 0 0 0,-7-19 0 0 0,2 17 0 0 0,2 49 0 0 0,-7-74 0 0 0,0 1 0 0 0,0 0 0 0 0,-1 0 0 0 0,0 0 0 0 0,0 0 0 0 0,-1 0 0 0 0,0-1 0 0 0,0 1 0 0 0,-1-1 0 0 0,0 1 0 0 0,-8 13 0 0 0,-11 12 0 0 0,12-18 0 0 0,1 0 0 0 0,-2 0 0 0 0,0-1 0 0 0,-1 0 0 0 0,0-1 0 0 0,-20 16 0 0 0,23-22 0 0 0,1-1 0 0 0,0 1 0 0 0,0 1 0 0 0,1 0 0 0 0,-12 15 0 0 0,-21 21 0 0 0,11-26 0 0 0,12-2 0 0 0,10-9 0 0 0,0-1 0 0 0,-1 0 0 0 0,0 0 0 0 0,-11 7 0 0 0,-4-2 0 0 0,-1 0 0 0 0,1-2 0 0 0,-2 0 0 0 0,-48 10 0 0 0,62-18 0 0 0,1 0 0 0 0,-1 0 0 0 0,1-1 0 0 0,-19-1 0 0 0,24 0 0 0 0,1 1 0 0 0,-1-1 0 0 0,0 0 0 0 0,1 0 0 0 0,-1 0 0 0 0,1-1 0 0 0,0 0 0 0 0,-1 0 0 0 0,1 0 0 0 0,0 0 0 0 0,0-1 0 0 0,0 1 0 0 0,-4-5 0 0 0,-21-21 0 0 0,-14-15 0 0 0,20 18 0 0 0,-12-15 0 0 0,15 5 0 0 0,0 1 0 0 0,3-2 0 0 0,0 0 0 0 0,-12-44 0 0 0,24 58 0 0 0,0 0 0 0 0,1 0 0 0 0,1-1 0 0 0,1 1 0 0 0,1-1 0 0 0,1 0 0 0 0,1 1 0 0 0,1-1 0 0 0,5-22 0 0 0,-3 32 0 0 0,0 1 0 0 0,1-1 0 0 0,1 1 0 0 0,0 0 0 0 0,1 1 0 0 0,0-1 0 0 0,0 1 0 0 0,1 1 0 0 0,1-1 0 0 0,0 1 0 0 0,0 1 0 0 0,1 0 0 0 0,21-15 0 0 0,9-4 0 0 0,2 3 0 0 0,64-30 0 0 0,-84 45 0 0 0,-1 0 0 0 0,2 2 0 0 0,-1 0 0 0 0,1 2 0 0 0,0 0 0 0 0,0 2 0 0 0,1 0 0 0 0,26 0 0 0 0,-31 3 0 0 0,1 1 0 0 0,0 1 0 0 0,-1 1 0 0 0,1 0 0 0 0,-1 1 0 0 0,0 2 0 0 0,0 0 0 0 0,27 11 0 0 0,82 48 0 0 0,-111-55 0 0 0,-2-1 0 0 0,1 2 0 0 0,-1 0 0 0 0,0 1 0 0 0,-1 0 0 0 0,-1 1 0 0 0,0 1 0 0 0,0 0 0 0 0,-2 1 0 0 0,20 28 0 0 0,59 77 0 0 0,-87-114 0 0 0,-1 0 0 0 0,1 1 0 0 0,-1-1 0 0 0,0 1 0 0 0,0-1 0 0 0,-1 1 0 0 0,0 0 0 0 0,0 0 0 0 0,0 0 0 0 0,-1 0 0 0 0,0 11 0 0 0,0-9 0 0 0,0 0 0 0 0,1 0 0 0 0,-1 0 0 0 0,2 0 0 0 0,-1 0 0 0 0,4 8 0 0 0,-2-4 0 0 0,0 1 0 0 0,-1 0 0 0 0,0-1 0 0 0,-1 1 0 0 0,0 0 0 0 0,-1 0 0 0 0,0 0 0 0 0,-2 0 0 0 0,1 0 0 0 0,-1-1 0 0 0,-1 1 0 0 0,-6 18 0 0 0,-1 11 0 0 0,9-38 0 0 0,0 0 0 0 0,-1 0 0 0 0,0 0 0 0 0,1 0 0 0 0,-1-1 0 0 0,0 1 0 0 0,-1 0 0 0 0,1-1 0 0 0,-1 0 0 0 0,1 1 0 0 0,-7 4 0 0 0,-4 7 0 0 0,-113 164 0 0 0,118-169 0 0 0,-2 0 0 0 0,1-1 0 0 0,-19 13 0 0 0,-17 14 0 0 0,29-24 0 0 0,-1 0 0 0 0,0-1 0 0 0,-1-1 0 0 0,0-1 0 0 0,-1 0 0 0 0,-30 9 0 0 0,38-14 0 0 0,-83 21 0 0 0,86-24 0 0 0,0 0 0 0 0,0 0 0 0 0,0-1 0 0 0,0 0 0 0 0,0-1 0 0 0,0 1 0 0 0,0-1 0 0 0,0-1 0 0 0,-15-4 0 0 0,18 3 0 0 0,0 0 0 0 0,0 0 0 0 0,0 0 0 0 0,0-1 0 0 0,1 1 0 0 0,-1-1 0 0 0,1-1 0 0 0,0 1 0 0 0,0 0 0 0 0,0-1 0 0 0,1 0 0 0 0,0 0 0 0 0,-5-9 0 0 0,-3-7 0 0 0,1-2 0 0 0,-8-26 0 0 0,10 25 0 0 0,0 0 0 0 0,2 0 0 0 0,0-1 0 0 0,2 0 0 0 0,1 1 0 0 0,1-1 0 0 0,1-1 0 0 0,1 1 0 0 0,1 0 0 0 0,1 0 0 0 0,7-31 0 0 0,-6 45 0 0 0,0 0 0 0 0,0 0 0 0 0,1 0 0 0 0,1 0 0 0 0,0 1 0 0 0,0 0 0 0 0,1 0 0 0 0,0 0 0 0 0,1 1 0 0 0,0-1 0 0 0,0 2 0 0 0,1-1 0 0 0,10-7 0 0 0,5-1 0 0 0,-19 15 0 0 0,0-1 0 0 0,0 0 0 0 0,0 0 0 0 0,0 0 0 0 0,0 0 0 0 0,0-1 0 0 0,4-5 0 0 0,10-23 0 0 0,-3 22 0 0 0,1 0 0 0 0,0 1 0 0 0,0 1 0 0 0,32-11 0 0 0,-18 5 0 0 0,2 2 0 0 0,0 2 0 0 0,0 0 0 0 0,1 2 0 0 0,0 2 0 0 0,62-5 0 0 0,-61 11 0 0 0,8 0 0 0 0,49 5 0 0 0,-78-3 0 0 0,0 0 0 0 0,1 1 0 0 0,-1 0 0 0 0,0 1 0 0 0,0 1 0 0 0,-1 0 0 0 0,23 12 0 0 0,178 108 0 0 0,-210-123 0 0 0,0 0 0 0 0,0 0 0 0 0,0 0 0 0 0,0 1 0 0 0,-1-1 0 0 0,1 1 0 0 0,-1-1 0 0 0,1 1 0 0 0,-1 0 0 0 0,3 5 0 0 0,4 6 0 0 0,3 2 0 0 0,10 17 0 0 0,-21-30 0 0 0,1 1 0 0 0,0 0 0 0 0,0-1 0 0 0,0 1 0 0 0,1-1 0 0 0,-1 0 0 0 0,5 5 0 0 0,-5-6 0 0 0,0 0 0 0 0,0 1 0 0 0,0-1 0 0 0,-1 0 0 0 0,1 1 0 0 0,-1-1 0 0 0,0 1 0 0 0,1-1 0 0 0,-1 1 0 0 0,0 0 0 0 0,0 0 0 0 0,-1-1 0 0 0,1 1 0 0 0,0 4 0 0 0,3 13 0 0 0,0 3 0 0 0,4 47 0 0 0,-8-68 0 0 0,-4 108 0 0 0,-10-36 0 0 0,13-69 0 0 0,-1 0 0 0 0,-1 0 0 0 0,1 0 0 0 0,-1 0 0 0 0,1 0 0 0 0,-1 0 0 0 0,-1 0 0 0 0,1-1 0 0 0,-6 5 0 0 0,-20 32 0 0 0,21-27 0 0 0,4-5 0 0 0,-1 0 0 0 0,0 0 0 0 0,-1 0 0 0 0,0-1 0 0 0,0 0 0 0 0,-14 14 0 0 0,-27 29 0 0 0,9-29 0 0 0,-7 19 0 0 0,36-31 0 0 0,-1-1 0 0 0,0 0 0 0 0,0 0 0 0 0,-17 9 0 0 0,11-7 0 0 0,-1-1 0 0 0,0-1 0 0 0,0 0 0 0 0,-1-1 0 0 0,0-1 0 0 0,-1-1 0 0 0,-29 6 0 0 0,30-11 0 0 0,-45 1 0 0 0,60-2 0 0 0,0-1 0 0 0,-1 1 0 0 0,1 0 0 0 0,0-1 0 0 0,0 1 0 0 0,0-1 0 0 0,-1 0 0 0 0,1 0 0 0 0,0-1 0 0 0,0 1 0 0 0,0-1 0 0 0,0 1 0 0 0,1-1 0 0 0,-5-3 0 0 0,6 4 0 0 0,-5-5 0 0 0,0-1 0 0 0,0 1 0 0 0,1-1 0 0 0,0 0 0 0 0,0 0 0 0 0,1-1 0 0 0,-7-13 0 0 0,-34-73 0 0 0,34 60 0 0 0,5 19 0 0 0,2 1 0 0 0,0-1 0 0 0,-3-20 0 0 0,5 19 0 0 0,-5-99 0 0 0,7 104 0 0 0,0 0 0 0 0,1-1 0 0 0,1 1 0 0 0,0 0 0 0 0,1 0 0 0 0,0 0 0 0 0,0 1 0 0 0,6-13 0 0 0,5-4 0 0 0,2-7 0 0 0,25-37 0 0 0,-33 60 0 0 0,0 0 0 0 0,0 1 0 0 0,1 0 0 0 0,1 0 0 0 0,-1 1 0 0 0,1 0 0 0 0,14-9 0 0 0,11-6 0 0 0,-25 15 0 0 0,0 2 0 0 0,1-1 0 0 0,0 1 0 0 0,0 1 0 0 0,1 0 0 0 0,0 1 0 0 0,19-6 0 0 0,-11 6 0 0 0,128-22 0 0 0,-129 26 0 0 0,0 0 0 0 0,0 0 0 0 0,0 2 0 0 0,0 1 0 0 0,0 0 0 0 0,18 5 0 0 0,-24-2 0 0 0,0 1 0 0 0,0-1 0 0 0,0 2 0 0 0,-1 0 0 0 0,13 10 0 0 0,-14-10 0 0 0,3 6 0 0 0,0 1 0 0 0,-2 0 0 0 0,1 1 0 0 0,-2 0 0 0 0,0 1 0 0 0,-1 0 0 0 0,15 31 0 0 0,-1 54 0 0 0,-20-88 0 0 0,0 0 0 0 0,0 1 0 0 0,-1 0 0 0 0,-1 0 0 0 0,0 0 0 0 0,-1 0 0 0 0,-2 25 0 0 0,0-11 0 0 0,-2-1 0 0 0,-14 55 0 0 0,13-71 0 0 0,0 1 0 0 0,-1-1 0 0 0,0 0 0 0 0,-1-1 0 0 0,-13 18 0 0 0,12-18 0 0 0,1-1 0 0 0,0 1 0 0 0,1 0 0 0 0,0 0 0 0 0,0 0 0 0 0,-3 12 0 0 0,6-15 0 0 0,-1 0 0 0 0,-1 0 0 0 0,1 0 0 0 0,-1 0 0 0 0,0-1 0 0 0,0 0 0 0 0,-1 0 0 0 0,0 0 0 0 0,0 0 0 0 0,0-1 0 0 0,-1 1 0 0 0,0-1 0 0 0,0-1 0 0 0,-12 8 0 0 0,-32 29 0 0 0,50-40 0 0 0,-13 12 0 0 0,-1 0 0 0 0,0 0 0 0 0,-29 18 0 0 0,8-9 0 0 0,27-17 0 0 0,0 1 0 0 0,-1-1 0 0 0,0-1 0 0 0,-14 6 0 0 0,-7-1 0 0 0,16-4 0 0 0,0 0 0 0 0,-1-2 0 0 0,1 1 0 0 0,-1-2 0 0 0,0 0 0 0 0,-16-1 0 0 0,21 0 0 0 0,7-1 0 0 0,1 1 0 0 0,-1-1 0 0 0,0 0 0 0 0,0 1 0 0 0,1-1 0 0 0,-1 0 0 0 0,0-1 0 0 0,0 1 0 0 0,1 0 0 0 0,-1-1 0 0 0,0 0 0 0 0,1 1 0 0 0,-1-1 0 0 0,1 0 0 0 0,-1-1 0 0 0,1 1 0 0 0,-1 0 0 0 0,1-1 0 0 0,-1 1 0 0 0,1-1 0 0 0,0 0 0 0 0,0 1 0 0 0,0-1 0 0 0,0 0 0 0 0,0-1 0 0 0,-1-2 0 0 0,1 2 0 0 0,0 0 0 0 0,0 0 0 0 0,0 0 0 0 0,0 0 0 0 0,0 0 0 0 0,0 1 0 0 0,-1-1 0 0 0,1 1 0 0 0,-1-1 0 0 0,-3-1 0 0 0,3 2 0 0 0,1 0 0 0 0,-1-1 0 0 0,0 1 0 0 0,1-1 0 0 0,-1 0 0 0 0,1 1 0 0 0,0-1 0 0 0,0 0 0 0 0,0-1 0 0 0,0 1 0 0 0,-2-5 0 0 0,-7-24 0 0 0,1 0 0 0 0,-11-66 0 0 0,20 81 0 0 0,0 0 0 0 0,0-1 0 0 0,2 1 0 0 0,0-1 0 0 0,1 1 0 0 0,1 0 0 0 0,8-28 0 0 0,-11 43 0 0 0,1 0 0 0 0,0 0 0 0 0,0-1 0 0 0,0 1 0 0 0,0 0 0 0 0,0 0 0 0 0,0 0 0 0 0,1 0 0 0 0,-1 0 0 0 0,1 0 0 0 0,0 1 0 0 0,-1-1 0 0 0,1 0 0 0 0,0 1 0 0 0,2-2 0 0 0,13-12 0 0 0,0-15 0 0 0,7 10 0 0 0,-14 8 0 0 0,-7 8 0 0 0,0 0 0 0 0,0 0 0 0 0,1 1 0 0 0,-1 0 0 0 0,1-1 0 0 0,-1 1 0 0 0,1 1 0 0 0,6-4 0 0 0,5-4 0 0 0,29-11 0 0 0,-39 19 0 0 0,-1 0 0 0 0,1 0 0 0 0,-1 0 0 0 0,1 0 0 0 0,-1 0 0 0 0,0-1 0 0 0,1 0 0 0 0,4-4 0 0 0,-6 4 0 0 0,0 1 0 0 0,0-1 0 0 0,0 1 0 0 0,0 0 0 0 0,1 0 0 0 0,-1 0 0 0 0,0 1 0 0 0,1-1 0 0 0,0 1 0 0 0,-1 0 0 0 0,1 0 0 0 0,5-1 0 0 0,46-10 0 0 0,-41 7 0 0 0,1 2 0 0 0,0 0 0 0 0,16-2 0 0 0,6 3 0 0 0,-20 0 0 0 0,0 1 0 0 0,0 1 0 0 0,0 0 0 0 0,1 1 0 0 0,-1 1 0 0 0,0 0 0 0 0,26 8 0 0 0,-26-5 0 0 0,-13-4 0 0 0,1 0 0 0 0,-1 0 0 0 0,0 0 0 0 0,0 1 0 0 0,1 0 0 0 0,-1 0 0 0 0,0 0 0 0 0,6 4 0 0 0,26 30 0 0 0,-35-35 0 0 0,1-1 0 0 0,-1 1 0 0 0,0 0 0 0 0,0 0 0 0 0,0 0 0 0 0,0 1 0 0 0,0-1 0 0 0,0 0 0 0 0,0 0 0 0 0,-1 0 0 0 0,1 1 0 0 0,0-1 0 0 0,-1 0 0 0 0,1 1 0 0 0,-1-1 0 0 0,1 1 0 0 0,-1-1 0 0 0,0 1 0 0 0,1-1 0 0 0,-1 2 0 0 0,9 25 0 0 0,-3-16 0 0 0,-1 0 0 0 0,0 0 0 0 0,0 1 0 0 0,-1 0 0 0 0,-1 0 0 0 0,0 0 0 0 0,-1 0 0 0 0,0 0 0 0 0,-1 1 0 0 0,-1 19 0 0 0,0-13 0 0 0,1-13 0 0 0,0 0 0 0 0,-1 0 0 0 0,0-1 0 0 0,0 1 0 0 0,-1 0 0 0 0,0 0 0 0 0,0 0 0 0 0,0 0 0 0 0,-1-1 0 0 0,0 1 0 0 0,-1-1 0 0 0,1 1 0 0 0,-1-1 0 0 0,0 0 0 0 0,-1 0 0 0 0,-7 10 0 0 0,-23 39 0 0 0,29-45 0 0 0,0-1 0 0 0,-1 1 0 0 0,0-1 0 0 0,-12 15 0 0 0,-6-5 0 0 0,7 13 0 0 0,-12-12 0 0 0,-72 74 0 0 0,82-81 0 0 0,0 0 0 0 0,-1-2 0 0 0,0 0 0 0 0,-33 13 0 0 0,44-20 0 0 0,-8 3 0 0 0,0 0 0 0 0,0-2 0 0 0,-30 7 0 0 0,43-11 0 0 0,0 0 0 0 0,0 0 0 0 0,0-1 0 0 0,0 1 0 0 0,0-1 0 0 0,-1 0 0 0 0,1 0 0 0 0,0 0 0 0 0,0-1 0 0 0,0 1 0 0 0,0-1 0 0 0,0 0 0 0 0,0 0 0 0 0,0-1 0 0 0,0 1 0 0 0,1-1 0 0 0,-1 0 0 0 0,0 0 0 0 0,1 0 0 0 0,-1 0 0 0 0,1-1 0 0 0,-6-4 0 0 0,0-8 0 0 0,0 1 0 0 0,1-1 0 0 0,1-1 0 0 0,0 1 0 0 0,1-1 0 0 0,-5-18 0 0 0,-2-7 0 0 0,10 37 0 0 0,1-2 0 0 0,0 1 0 0 0,1 0 0 0 0,-1 0 0 0 0,1 0 0 0 0,0-1 0 0 0,0 1 0 0 0,1-8 0 0 0,-1-3 0 0 0,1 10 0 0 0,-1-1 0 0 0,1 1 0 0 0,1 0 0 0 0,-1-1 0 0 0,1 1 0 0 0,0 0 0 0 0,0 0 0 0 0,1-1 0 0 0,0 1 0 0 0,4-9 0 0 0,-2 8 0 0 0,8-17 0 0 0,1 2 0 0 0,1 0 0 0 0,1 1 0 0 0,1 0 0 0 0,29-29 0 0 0,-34 38 0 0 0,-8 8 0 0 0,1 0 0 0 0,0 0 0 0 0,-1 0 0 0 0,2 0 0 0 0,-1 1 0 0 0,7-5 0 0 0,98-52 0 0 0,-91 51 0 0 0,-1 2 0 0 0,1 1 0 0 0,1 0 0 0 0,20-4 0 0 0,14-3 0 0 0,-26 7 0 0 0,-1 1 0 0 0,1 2 0 0 0,0 0 0 0 0,44 3 0 0 0,-67 0 0 0 0,3 0 0 0 0,0 1 0 0 0,0 0 0 0 0,0 0 0 0 0,0 0 0 0 0,0 1 0 0 0,13 6 0 0 0,-18-8 0 0 0,1 1 0 0 0,-1 0 0 0 0,0 1 0 0 0,1-1 0 0 0,-1 0 0 0 0,0 1 0 0 0,0-1 0 0 0,0 1 0 0 0,0-1 0 0 0,0 1 0 0 0,0 0 0 0 0,-1 0 0 0 0,1 0 0 0 0,0 0 0 0 0,-1 0 0 0 0,0 0 0 0 0,1 1 0 0 0,1 3 0 0 0,-2-2 0 0 0,0-1 0 0 0,0 0 0 0 0,0 1 0 0 0,1-1 0 0 0,0 0 0 0 0,0 0 0 0 0,0 0 0 0 0,0 0 0 0 0,0 0 0 0 0,0-1 0 0 0,5 5 0 0 0,-3-3 0 0 0,0 1 0 0 0,0 0 0 0 0,0 0 0 0 0,0 0 0 0 0,-1 0 0 0 0,5 11 0 0 0,-1 6 0 0 0,-1 1 0 0 0,-1-1 0 0 0,-1 1 0 0 0,-2 1 0 0 0,1 33 0 0 0,-2-42 0 0 0,-2-1 0 0 0,1 1 0 0 0,-2 0 0 0 0,0 0 0 0 0,-1-1 0 0 0,0 1 0 0 0,-1-1 0 0 0,0 0 0 0 0,-2 0 0 0 0,1-1 0 0 0,-2 1 0 0 0,0-1 0 0 0,-9 13 0 0 0,-35 64 0 0 0,36-64 0 0 0,-4 2 0 0 0,-11-9 0 0 0,10 14 0 0 0,17-27 0 0 0,0 0 0 0 0,-1 0 0 0 0,0 0 0 0 0,1-1 0 0 0,-2 0 0 0 0,-8 10 0 0 0,-34 22 0 0 0,31-24 0 0 0,-1-2 0 0 0,0 0 0 0 0,-1-1 0 0 0,-27 12 0 0 0,35-18 0 0 0,-1 0 0 0 0,1 0 0 0 0,-1-1 0 0 0,-21 4 0 0 0,29-7 0 0 0,1 1 0 0 0,0-1 0 0 0,-1 0 0 0 0,1 0 0 0 0,-1 0 0 0 0,1 0 0 0 0,0 0 0 0 0,-1 0 0 0 0,1-1 0 0 0,0 1 0 0 0,-1-1 0 0 0,1 1 0 0 0,0-1 0 0 0,0 0 0 0 0,-1 0 0 0 0,1 0 0 0 0,0 0 0 0 0,0 0 0 0 0,0-1 0 0 0,0 1 0 0 0,0-1 0 0 0,1 1 0 0 0,-1-1 0 0 0,0 0 0 0 0,1 0 0 0 0,-1 1 0 0 0,1-1 0 0 0,0 0 0 0 0,-1 0 0 0 0,0-4 0 0 0,-5-12 0 0 0,2-1 0 0 0,0 0 0 0 0,1 0 0 0 0,-3-29 0 0 0,7 38 0 0 0,-1-1 0 0 0,2 0 0 0 0,-1 1 0 0 0,1-1 0 0 0,1 1 0 0 0,0-1 0 0 0,1 1 0 0 0,0 0 0 0 0,0 0 0 0 0,9-17 0 0 0,-3 10 0 0 0,1 0 0 0 0,1 0 0 0 0,1 2 0 0 0,0-1 0 0 0,1 1 0 0 0,19-16 0 0 0,39-39 0 0 0,-41 49 0 0 0,-18 10 0 0 0,2 2 0 0 0,0-1 0 0 0,0 2 0 0 0,0 0 0 0 0,1 1 0 0 0,0 0 0 0 0,19-5 0 0 0,-27 10 0 0 0,0-1 0 0 0,0 0 0 0 0,0 0 0 0 0,-1 0 0 0 0,11-7 0 0 0,25-12 0 0 0,68-16 0 0 0,-102 36 0 0 0,0 1 0 0 0,0 0 0 0 0,0 0 0 0 0,0 0 0 0 0,0 1 0 0 0,0 1 0 0 0,9 1 0 0 0,3-1 0 0 0,-16-1 0 0 0,0 0 0 0 0,0 1 0 0 0,0-1 0 0 0,0 1 0 0 0,0 0 0 0 0,-1 0 0 0 0,1 1 0 0 0,0-1 0 0 0,0 1 0 0 0,-1 0 0 0 0,1 0 0 0 0,-1 0 0 0 0,1 0 0 0 0,-1 1 0 0 0,0-1 0 0 0,0 1 0 0 0,0 0 0 0 0,0 0 0 0 0,-1 0 0 0 0,1 0 0 0 0,-1 0 0 0 0,0 1 0 0 0,0-1 0 0 0,3 7 0 0 0,-1 0 0 0 0,0 1 0 0 0,0-1 0 0 0,-1 0 0 0 0,-1 1 0 0 0,0 0 0 0 0,0-1 0 0 0,-1 1 0 0 0,0 12 0 0 0,-1-10 0 0 0,-1 0 0 0 0,0 0 0 0 0,-1-1 0 0 0,-1 1 0 0 0,0 0 0 0 0,0-1 0 0 0,-1 0 0 0 0,-1 0 0 0 0,0 0 0 0 0,-1 0 0 0 0,0-1 0 0 0,0 0 0 0 0,-2 0 0 0 0,-9 12 0 0 0,-7 14 0 0 0,22-33 0 0 0,0 0 0 0 0,0 0 0 0 0,-1 0 0 0 0,0 0 0 0 0,1 0 0 0 0,-2-1 0 0 0,1 1 0 0 0,0-1 0 0 0,-7 5 0 0 0,6-5 0 0 0,0 0 0 0 0,0 0 0 0 0,0 1 0 0 0,0-1 0 0 0,1 1 0 0 0,-1 0 0 0 0,1 0 0 0 0,-5 7 0 0 0,5-6 0 0 0,0 0 0 0 0,-1 0 0 0 0,0-1 0 0 0,0 1 0 0 0,0-1 0 0 0,-7 5 0 0 0,-67 59 0 0 0,31-36 0 0 0,17-13 0 0 0,18-10 0 0 0,-1 0 0 0 0,0-1 0 0 0,0-1 0 0 0,0 0 0 0 0,-1-1 0 0 0,0 0 0 0 0,0-1 0 0 0,-1-1 0 0 0,1 0 0 0 0,-1-1 0 0 0,0-1 0 0 0,0 0 0 0 0,-24 0 0 0 0,36-3 0 0 0,-1 1 0 0 0,1 0 0 0 0,0-1 0 0 0,-1 1 0 0 0,1-1 0 0 0,0 0 0 0 0,0 0 0 0 0,-1 0 0 0 0,1-1 0 0 0,0 1 0 0 0,0-1 0 0 0,0 1 0 0 0,1-1 0 0 0,-1 0 0 0 0,-3-4 0 0 0,-32-40 0 0 0,5 3 0 0 0,26 38 0 0 0,5 4 0 0 0,1 0 0 0 0,-1-1 0 0 0,1 1 0 0 0,0 0 0 0 0,-1 0 0 0 0,1-1 0 0 0,0 1 0 0 0,0 0 0 0 0,-1-1 0 0 0,1 1 0 0 0,1-1 0 0 0,-1 0 0 0 0,0 1 0 0 0,0-1 0 0 0,0 0 0 0 0,1 0 0 0 0,-1 1 0 0 0,1-1 0 0 0,-1 0 0 0 0,1 0 0 0 0,0 0 0 0 0,0 0 0 0 0,0-2 0 0 0,0-7 0 0 0,3-50 0 0 0,-3 57 0 0 0,1 0 0 0 0,-1 0 0 0 0,1 0 0 0 0,0 1 0 0 0,1-1 0 0 0,-1 0 0 0 0,1 1 0 0 0,-1-1 0 0 0,1 1 0 0 0,0-1 0 0 0,0 1 0 0 0,1 0 0 0 0,3-4 0 0 0,21-11 0 0 0,-10-7 0 0 0,7 6 0 0 0,-7-9 0 0 0,-9 21 0 0 0,1-1 0 0 0,0 2 0 0 0,1-1 0 0 0,0 1 0 0 0,17-7 0 0 0,-11 5 0 0 0,25-16 0 0 0,-29 16 0 0 0,1 0 0 0 0,0 1 0 0 0,0 1 0 0 0,24-8 0 0 0,14-8 0 0 0,-46 19 0 0 0,0 0 0 0 0,1 0 0 0 0,-1 1 0 0 0,1 0 0 0 0,0 0 0 0 0,0 0 0 0 0,7-1 0 0 0,-8 2 0 0 0,0 0 0 0 0,1 0 0 0 0,-1-1 0 0 0,0 0 0 0 0,1 0 0 0 0,-1-1 0 0 0,7-3 0 0 0,-8 3 0 0 0,2 0 0 0 0,-1 0 0 0 0,0 1 0 0 0,0 0 0 0 0,1 0 0 0 0,9-2 0 0 0,39-7 0 0 0,-28 5 0 0 0,0 0 0 0 0,1 2 0 0 0,0 0 0 0 0,0 2 0 0 0,49 3 0 0 0,-75-1 0 0 0,0 0 0 0 0,-1 0 0 0 0,1 0 0 0 0,-1 1 0 0 0,1-1 0 0 0,0 0 0 0 0,-1 0 0 0 0,1 1 0 0 0,-1-1 0 0 0,1 0 0 0 0,-1 1 0 0 0,1-1 0 0 0,-1 0 0 0 0,1 1 0 0 0,-1-1 0 0 0,0 1 0 0 0,1-1 0 0 0,-1 1 0 0 0,1-1 0 0 0,-1 1 0 0 0,0-1 0 0 0,0 1 0 0 0,1-1 0 0 0,-1 1 0 0 0,0 0 0 0 0,0-1 0 0 0,1 1 0 0 0,-1-1 0 0 0,0 1 0 0 0,0 0 0 0 0,-4 26 0 0 0,-17 22 0 0 0,6-30 0 0 0,-2 0 0 0 0,0-1 0 0 0,-1-1 0 0 0,-35 26 0 0 0,6-16 0 0 0,22-9 0 0 0,0-1 0 0 0,-1-2 0 0 0,0 0 0 0 0,-42 16 0 0 0,65-30 0 0 0,-87 18 0 0 0,87-18 0 0 0,0 0 0 0 0,-1 0 0 0 0,1 0 0 0 0,0-1 0 0 0,-1 1 0 0 0,1-1 0 0 0,-1 0 0 0 0,1 0 0 0 0,0 0 0 0 0,-1-1 0 0 0,1 1 0 0 0,0-1 0 0 0,-1 0 0 0 0,1 0 0 0 0,0 0 0 0 0,0 0 0 0 0,0 0 0 0 0,0-1 0 0 0,0 1 0 0 0,0-1 0 0 0,0 0 0 0 0,0 0 0 0 0,0 0 0 0 0,1 0 0 0 0,-1-1 0 0 0,1 1 0 0 0,0-1 0 0 0,0 1 0 0 0,0-1 0 0 0,0 0 0 0 0,-3-5 0 0 0,-2-5 0 0 0,0-1 0 0 0,1 1 0 0 0,0-1 0 0 0,1 0 0 0 0,-6-26 0 0 0,1-12 0 0 0,1 0 0 0 0,3-1 0 0 0,3 1 0 0 0,1-1 0 0 0,3 0 0 0 0,2 0 0 0 0,14-74 0 0 0,2 69 0 0 0,-15 48 0 0 0,0 0 0 0 0,-1 0 0 0 0,0-1 0 0 0,2-11 0 0 0,-4 17 0 0 0,0 0 0 0 0,0 0 0 0 0,1 0 0 0 0,0 0 0 0 0,0 0 0 0 0,0 1 0 0 0,5-8 0 0 0,4-9 0 0 0,14-23 0 0 0,-22 41 0 0 0,0-1 0 0 0,-1 0 0 0 0,1 0 0 0 0,-1 0 0 0 0,0-1 0 0 0,0 1 0 0 0,-1 0 0 0 0,3-8 0 0 0,-4 10 0 0 0,0 0 0 0 0,1 0 0 0 0,-1 0 0 0 0,1 0 0 0 0,0 1 0 0 0,-1-1 0 0 0,1 0 0 0 0,0 0 0 0 0,0 0 0 0 0,0 0 0 0 0,0 1 0 0 0,1-1 0 0 0,-1 1 0 0 0,0-1 0 0 0,1 1 0 0 0,1-2 0 0 0,-1 1 0 0 0,0 1 0 0 0,-1-1 0 0 0,1 1 0 0 0,-1-1 0 0 0,0 0 0 0 0,0 1 0 0 0,1-1 0 0 0,-1 0 0 0 0,0 0 0 0 0,0 0 0 0 0,-1 0 0 0 0,1 0 0 0 0,0 0 0 0 0,-1 0 0 0 0,2-4 0 0 0,-1 2 0 0 0,0 1 0 0 0,1-1 0 0 0,-1 1 0 0 0,1 0 0 0 0,0 0 0 0 0,0-1 0 0 0,0 1 0 0 0,1 0 0 0 0,-1 1 0 0 0,5-6 0 0 0,-2 3 0 0 0,0 0 0 0 0,0 0 0 0 0,-1-1 0 0 0,0 0 0 0 0,4-8 0 0 0,0-2 0 0 0,-7 12 0 0 0,0 0 0 0 0,0 0 0 0 0,1 0 0 0 0,-1 0 0 0 0,1 0 0 0 0,0 1 0 0 0,0-1 0 0 0,1 1 0 0 0,-1-1 0 0 0,1 1 0 0 0,0 0 0 0 0,0 0 0 0 0,0 0 0 0 0,0 1 0 0 0,0-1 0 0 0,0 1 0 0 0,1-1 0 0 0,-1 1 0 0 0,1 0 0 0 0,0 0 0 0 0,-1 1 0 0 0,1-1 0 0 0,0 1 0 0 0,0 0 0 0 0,0 0 0 0 0,0 0 0 0 0,0 1 0 0 0,1-1 0 0 0,5 1 0 0 0,-8 2 0 0 0,0-1 0 0 0,0 1 0 0 0,0 0 0 0 0,0 0 0 0 0,0 0 0 0 0,-1 0 0 0 0,1 0 0 0 0,-1 1 0 0 0,1-1 0 0 0,-1 0 0 0 0,0 1 0 0 0,0-1 0 0 0,0 1 0 0 0,0-1 0 0 0,-1 1 0 0 0,2 3 0 0 0,1 3 0 0 0,8 17 0 0 0,-2 1 0 0 0,0 0 0 0 0,-2 0 0 0 0,7 45 0 0 0,10 73 0 0 0,-19-114 0 0 0,-2 1 0 0 0,0-1 0 0 0,-3 47 0 0 0,-1-33 0 0 0,0-43 0 0 0,1-1 0 0 0,-1 1 0 0 0,0 0 0 0 0,0 0 0 0 0,0-1 0 0 0,0 1 0 0 0,0 0 0 0 0,0-1 0 0 0,0 1 0 0 0,-1-1 0 0 0,1 1 0 0 0,-1-1 0 0 0,1 0 0 0 0,-1 1 0 0 0,1-1 0 0 0,-1 0 0 0 0,0 0 0 0 0,1 0 0 0 0,-1 0 0 0 0,0-1 0 0 0,0 1 0 0 0,0 0 0 0 0,0-1 0 0 0,-2 1 0 0 0,0 0 0 0 0,0-1 0 0 0,-1 0 0 0 0,1 0 0 0 0,-1 0 0 0 0,1-1 0 0 0,0 1 0 0 0,-1-1 0 0 0,1 0 0 0 0,0 0 0 0 0,-1-1 0 0 0,1 1 0 0 0,0-1 0 0 0,0 0 0 0 0,0 0 0 0 0,1 0 0 0 0,-1-1 0 0 0,0 1 0 0 0,1-1 0 0 0,-1 0 0 0 0,1 0 0 0 0,0 0 0 0 0,0 0 0 0 0,0-1 0 0 0,1 1 0 0 0,-4-7 0 0 0,4 8 0 0 0,1 1 0 0 0,0-1 0 0 0,-1 0 0 0 0,1 1 0 0 0,-1-1 0 0 0,0 1 0 0 0,1 0 0 0 0,-1-1 0 0 0,0 1 0 0 0,0 0 0 0 0,-2-1 0 0 0,-11-8 0 0 0,5-7 0 0 0,0 0 0 0 0,2 0 0 0 0,0-1 0 0 0,0 1 0 0 0,-5-24 0 0 0,-2-9 0 0 0,5 22 0 0 0,1-1 0 0 0,2-1 0 0 0,1 1 0 0 0,1-1 0 0 0,-1-40 0 0 0,6 65 0 0 0,0-1 0 0 0,1 1 0 0 0,-1-1 0 0 0,1 1 0 0 0,0-1 0 0 0,1 1 0 0 0,-1-1 0 0 0,1 1 0 0 0,0 0 0 0 0,1 0 0 0 0,-1 0 0 0 0,7-9 0 0 0,-2 5 0 0 0,1 1 0 0 0,0 0 0 0 0,0 0 0 0 0,18-12 0 0 0,-14 10 0 0 0,-10 8 0 0 0,0 0 0 0 0,0 0 0 0 0,0 0 0 0 0,1 1 0 0 0,-1-1 0 0 0,1 1 0 0 0,-1-1 0 0 0,1 1 0 0 0,0 0 0 0 0,5-1 0 0 0,43 1 0 0 0,-49 1 0 0 0,0 0 0 0 0,1 0 0 0 0,-1 0 0 0 0,0 0 0 0 0,0 1 0 0 0,0-1 0 0 0,0 1 0 0 0,1-1 0 0 0,-1 1 0 0 0,0 0 0 0 0,0 0 0 0 0,0 0 0 0 0,0 0 0 0 0,0 0 0 0 0,-1 0 0 0 0,1 0 0 0 0,0 1 0 0 0,0-1 0 0 0,-1 1 0 0 0,3 2 0 0 0,-3-2 0 0 0,0 0 0 0 0,0 0 0 0 0,1 0 0 0 0,-1-1 0 0 0,0 1 0 0 0,1 0 0 0 0,-1-1 0 0 0,1 1 0 0 0,0-1 0 0 0,-1 1 0 0 0,1-1 0 0 0,0 0 0 0 0,0 0 0 0 0,0 0 0 0 0,0 0 0 0 0,2 1 0 0 0,15 11 0 0 0,-11 1 0 0 0,-7-12 0 0 0,0 0 0 0 0,0 0 0 0 0,1 0 0 0 0,-1-1 0 0 0,0 1 0 0 0,1 0 0 0 0,-1-1 0 0 0,1 1 0 0 0,-1-1 0 0 0,1 1 0 0 0,0-1 0 0 0,2 1 0 0 0,0 1 0 0 0,-1 0 0 0 0,1 0 0 0 0,-1-1 0 0 0,0 2 0 0 0,0-1 0 0 0,0 0 0 0 0,4 6 0 0 0,11 14 0 0 0,-13-18 0 0 0,-1 1 0 0 0,0 0 0 0 0,-1-1 0 0 0,0 1 0 0 0,0 1 0 0 0,3 7 0 0 0,15 27 0 0 0,10 20 0 0 0,-28-51 0 0 0,1 1 0 0 0,-1 0 0 0 0,-1 0 0 0 0,0 0 0 0 0,0 0 0 0 0,-1 1 0 0 0,-1-1 0 0 0,0 0 0 0 0,-2 21 0 0 0,1 13 0 0 0,1-39 0 0 0,0 4 0 0 0,0-1 0 0 0,0 1 0 0 0,-1-1 0 0 0,0 1 0 0 0,-1-1 0 0 0,0 1 0 0 0,-6 15 0 0 0,-4 14 0 0 0,11-34 0 0 0,0 1 0 0 0,0-1 0 0 0,-1 0 0 0 0,1-1 0 0 0,-1 1 0 0 0,0 0 0 0 0,-1 0 0 0 0,-5 7 0 0 0,-38 52 0 0 0,31-41 0 0 0,-1-2 0 0 0,-1 1 0 0 0,-1-2 0 0 0,-24 22 0 0 0,0 1 0 0 0,1-4 0 0 0,26-30 0 0 0,11-7 0 0 0,1-1 0 0 0,0 1 0 0 0,0 0 0 0 0,-1 0 0 0 0,1 0 0 0 0,0 1 0 0 0,1-1 0 0 0,-1 1 0 0 0,0-1 0 0 0,-3 6 0 0 0,6-8 0 0 0,0 3 0 0 0,-9-2 0 0 0,9-1 0 0 0,-1 0 0 0 0,1 0 0 0 0,0 0 0 0 0,-1 0 0 0 0,1 0 0 0 0,0 0 0 0 0,-1 0 0 0 0,1 0 0 0 0,0 0 0 0 0,-1 0 0 0 0,1 0 0 0 0,0 0 0 0 0,-1-1 0 0 0,1 1 0 0 0,0 0 0 0 0,-1 0 0 0 0,1 0 0 0 0,0 0 0 0 0,-1-1 0 0 0,1 1 0 0 0,0 0 0 0 0,0 0 0 0 0,-1-1 0 0 0,1 1 0 0 0,0 0 0 0 0,0-1 0 0 0,-1 1 0 0 0,1 0 0 0 0,0 0 0 0 0,0-1 0 0 0,0 1 0 0 0,0 0 0 0 0,0-1 0 0 0,-1 1 0 0 0,1 0 0 0 0,0-1 0 0 0,0 1 0 0 0,0-1 0 0 0,0 1 0 0 0,0 0 0 0 0,0-1 0 0 0,0 1 0 0 0,0 0 0 0 0,0-1 0 0 0,1 0 0 0 0,-1 0 0 0 0,1 1 0 0 0,-1-1 0 0 0,0 1 0 0 0,1-1 0 0 0,-1 0 0 0 0,1 1 0 0 0,0-1 0 0 0,-1 1 0 0 0,1-1 0 0 0,-1 1 0 0 0,1-1 0 0 0,0 1 0 0 0,-1 0 0 0 0,1-1 0 0 0,0 1 0 0 0,-1 0 0 0 0,1-1 0 0 0,0 1 0 0 0,0 0 0 0 0,-1 0 0 0 0,1 0 0 0 0,0 0 0 0 0,0 0 0 0 0,-1 0 0 0 0,1 0 0 0 0,1 0 0 0 0,-1 0 0 0 0,0 0 0 0 0,1 0 0 0 0,-1 1 0 0 0,0-1 0 0 0,0 0 0 0 0,0 1 0 0 0,0-1 0 0 0,0 1 0 0 0,0-1 0 0 0,1 1 0 0 0,-1 0 0 0 0,-1-1 0 0 0,1 1 0 0 0,0 0 0 0 0,0 0 0 0 0,0-1 0 0 0,0 1 0 0 0,0 0 0 0 0,-1 0 0 0 0,1 0 0 0 0,0 0 0 0 0,-1 0 0 0 0,1 0 0 0 0,-1 1 0 0 0,1-1 0 0 0,-1 0 0 0 0,0 0 0 0 0,1 0 0 0 0,-1 0 0 0 0,0 0 0 0 0,0 1 0 0 0,0-1 0 0 0,0 2 0 0 0,12 26 0 0 0,-9-24 0 0 0,0-1 0 0 0,0 1 0 0 0,0 0 0 0 0,-1 1 0 0 0,0-1 0 0 0,0 0 0 0 0,0 1 0 0 0,-1-1 0 0 0,1 1 0 0 0,-1 0 0 0 0,-1-1 0 0 0,1 1 0 0 0,-1 0 0 0 0,0 0 0 0 0,0-1 0 0 0,-1 1 0 0 0,-1 8 0 0 0,0-2 0 0 0,-1-1 0 0 0,0 1 0 0 0,-1-1 0 0 0,0 0 0 0 0,-1 0 0 0 0,0 0 0 0 0,-10 15 0 0 0,-36 26 0 0 0,49-50 0 0 0,0 1 0 0 0,0-1 0 0 0,0-1 0 0 0,0 1 0 0 0,0 0 0 0 0,0-1 0 0 0,-1 1 0 0 0,1-1 0 0 0,-1 1 0 0 0,1-1 0 0 0,-5 1 0 0 0,-9 6 0 0 0,3 5 0 0 0,10-10 0 0 0,1-1 0 0 0,-1 1 0 0 0,1-1 0 0 0,-1 0 0 0 0,0 0 0 0 0,0 0 0 0 0,0-1 0 0 0,0 1 0 0 0,0-1 0 0 0,-5 2 0 0 0,-3 2 0 0 0,1 0 0 0 0,0 0 0 0 0,0 1 0 0 0,-11 7 0 0 0,12-6 0 0 0,-1-1 0 0 0,0 0 0 0 0,0-1 0 0 0,-11 5 0 0 0,-32 12 0 0 0,37-15 0 0 0,0-1 0 0 0,0 0 0 0 0,-24 6 0 0 0,-96 17 0 0 0,-47 8 0 0 0,-84-11 0 0 0,169-18 0 0 0,-188-3 0 0 0,176-6 0 0 0,-57-17 0 0 0,136 15 0 0 0,-1-1 0 0 0,0-2 0 0 0,-52-16 0 0 0,71 20 0 0 0,12 2 0 0 0,0 0 0 0 0,0 0 0 0 0,-1 0 0 0 0,1 0 0 0 0,0-1 0 0 0,0 1 0 0 0,0 0 0 0 0,0-1 0 0 0,0 1 0 0 0,0-1 0 0 0,0 1 0 0 0,0-1 0 0 0,0 1 0 0 0,0-1 0 0 0,0 0 0 0 0,0 1 0 0 0,1-1 0 0 0,-1 0 0 0 0,0 0 0 0 0,0 0 0 0 0,1 0 0 0 0,-1 0 0 0 0,0 1 0 0 0,1-1 0 0 0,-1 0 0 0 0,1 0 0 0 0,-1-1 0 0 0,1 1 0 0 0,0 0 0 0 0,-1 0 0 0 0,1 0 0 0 0,0 0 0 0 0,0-1 0 0 0,1 0 0 0 0,1 0 0 0 0,0 0 0 0 0,0 0 0 0 0,0 0 0 0 0,0 1 0 0 0,0-1 0 0 0,0 1 0 0 0,1 0 0 0 0,-1-1 0 0 0,0 1 0 0 0,1 0 0 0 0,-1 0 0 0 0,1 1 0 0 0,-1-1 0 0 0,5 0 0 0 0,48-13 0 0 0,3 5 0 0 0,1 3 0 0 0,0 3 0 0 0,112 7 0 0 0,175 41 0 0 0,-320-41 0 0 0,72 13 0 0 0,-91-15 0 0 0,0 0 0 0 0,-1 0 0 0 0,1 0 0 0 0,-1 0 0 0 0,0 1 0 0 0,0 0 0 0 0,0 1 0 0 0,0-1 0 0 0,0 1 0 0 0,7 7 0 0 0,8-1 0 0 0,-20-10 0 0 0,1 0 0 0 0,-1 1 0 0 0,0-1 0 0 0,0 0 0 0 0,0 0 0 0 0,0 1 0 0 0,0-1 0 0 0,1 1 0 0 0,-1-1 0 0 0,0 1 0 0 0,0-1 0 0 0,0 1 0 0 0,0 0 0 0 0,-1-1 0 0 0,1 1 0 0 0,0 0 0 0 0,0 0 0 0 0,0 0 0 0 0,0 0 0 0 0,-1-1 0 0 0,1 1 0 0 0,0 0 0 0 0,-1 0 0 0 0,1 0 0 0 0,-1 1 0 0 0,1-1 0 0 0,-1 0 0 0 0,1 1 0 0 0,3 21 0 0 0,-3-21 0 0 0,0 0 0 0 0,0 0 0 0 0,0 0 0 0 0,0 1 0 0 0,0-1 0 0 0,-1 0 0 0 0,1 0 0 0 0,-1 1 0 0 0,0-1 0 0 0,0 1 0 0 0,0-1 0 0 0,0 0 0 0 0,0 1 0 0 0,0-1 0 0 0,-1 0 0 0 0,1 1 0 0 0,-1-1 0 0 0,1 0 0 0 0,-1 1 0 0 0,0-1 0 0 0,0 0 0 0 0,0 0 0 0 0,0 0 0 0 0,0 0 0 0 0,-1 0 0 0 0,1 0 0 0 0,-3 3 0 0 0,-21 20 0 0 0,22-21 0 0 0,0 0 0 0 0,0 0 0 0 0,0 0 0 0 0,-1-1 0 0 0,1 1 0 0 0,-8 4 0 0 0,-17 9 0 0 0,-2-1 0 0 0,0-2 0 0 0,-1-1 0 0 0,0-1 0 0 0,-1-1 0 0 0,-1-2 0 0 0,-49 7 0 0 0,19 0 0 0 0,43-11 0 0 0,-1 0 0 0 0,-39 4 0 0 0,-528 16 0 0 0,368-42 0 0 0,37 0 0 0 0,-44 1 0 0 0,179 16 0 0 0,8 2 0 0 0,-1-2 0 0 0,1-2 0 0 0,-1-2 0 0 0,-45-10 0 0 0,59 8 0 0 0,-9-4 0 0 0,35 9 0 0 0,-1 0 0 0 0,1 0 0 0 0,0 0 0 0 0,0 0 0 0 0,0 0 0 0 0,0 0 0 0 0,0 0 0 0 0,0 0 0 0 0,0-1 0 0 0,0 1 0 0 0,1 0 0 0 0,-1-1 0 0 0,0 1 0 0 0,1-1 0 0 0,-1 1 0 0 0,1-1 0 0 0,0 1 0 0 0,-1-1 0 0 0,1 1 0 0 0,0-1 0 0 0,0 1 0 0 0,0-1 0 0 0,0-1 0 0 0,1 0 0 0 0,0 0 0 0 0,-1-1 0 0 0,1 1 0 0 0,0 0 0 0 0,1 0 0 0 0,-1 0 0 0 0,1 0 0 0 0,-1 1 0 0 0,1-1 0 0 0,0 0 0 0 0,0 1 0 0 0,0-1 0 0 0,0 1 0 0 0,0 0 0 0 0,1-1 0 0 0,-1 1 0 0 0,4-2 0 0 0,48-32 0 0 0,-48 33 0 0 0,3-2 0 0 0,1 1 0 0 0,-1 0 0 0 0,1 0 0 0 0,0 1 0 0 0,16-3 0 0 0,33-12 0 0 0,-26 6 0 0 0,-1 2 0 0 0,2 0 0 0 0,-1 3 0 0 0,1 0 0 0 0,65-2 0 0 0,179 11 0 0 0,-257-1 0 0 0,1 1 0 0 0,0 1 0 0 0,33 10 0 0 0,-44-10 0 0 0,-1 1 0 0 0,0-1 0 0 0,0 2 0 0 0,-1-1 0 0 0,1 1 0 0 0,-1 1 0 0 0,0 0 0 0 0,0 0 0 0 0,7 8 0 0 0,-12-10 0 0 0,-1-1 0 0 0,0 1 0 0 0,0 0 0 0 0,0 0 0 0 0,0 0 0 0 0,-1 1 0 0 0,0-1 0 0 0,0 1 0 0 0,0-1 0 0 0,0 1 0 0 0,-1 0 0 0 0,1-1 0 0 0,-1 1 0 0 0,-1 0 0 0 0,1 0 0 0 0,-1 0 0 0 0,1 0 0 0 0,-1 0 0 0 0,-1 0 0 0 0,0 5 0 0 0,1-8 0 0 0,-2 4 0 0 0,1 0 0 0 0,-2-1 0 0 0,1 1 0 0 0,-1-1 0 0 0,1 0 0 0 0,-2 0 0 0 0,1 0 0 0 0,0 0 0 0 0,-1-1 0 0 0,0 1 0 0 0,0-1 0 0 0,0 0 0 0 0,-1 0 0 0 0,-6 5 0 0 0,-75 31 0 0 0,71-28 0 0 0,12-10 0 0 0,1 0 0 0 0,-1 0 0 0 0,1 0 0 0 0,-1-1 0 0 0,0 1 0 0 0,0-1 0 0 0,1 1 0 0 0,-1-1 0 0 0,0 0 0 0 0,0 0 0 0 0,-1 0 0 0 0,1-1 0 0 0,-3 1 0 0 0,-117 28 0 0 0,90-20 0 0 0,-1-1 0 0 0,0-1 0 0 0,-49 3 0 0 0,30-8 0 0 0,-279 2 0 0 0,242-7 0 0 0,-147-24 0 0 0,95 3 0 0 0,-125-25 0 0 0,215 37 0 0 0,24 7 0 0 0,0-1 0 0 0,0-1 0 0 0,1-1 0 0 0,0-2 0 0 0,0-1 0 0 0,-32-18 0 0 0,35 15 0 0 0,21 13 0 0 0,1-1 0 0 0,-1 1 0 0 0,1-1 0 0 0,-1 1 0 0 0,1-1 0 0 0,-1 0 0 0 0,1 0 0 0 0,0 0 0 0 0,0 0 0 0 0,0 0 0 0 0,0-1 0 0 0,1 1 0 0 0,-3-4 0 0 0,-16-15 0 0 0,18 20 0 0 0,1 0 0 0 0,0 1 0 0 0,-1-1 0 0 0,1-1 0 0 0,0 1 0 0 0,0 0 0 0 0,-1 0 0 0 0,1 0 0 0 0,0-1 0 0 0,0 1 0 0 0,0 0 0 0 0,1-1 0 0 0,-1 1 0 0 0,0-1 0 0 0,0 1 0 0 0,1-1 0 0 0,-1 0 0 0 0,1 1 0 0 0,-1-1 0 0 0,1 1 0 0 0,0-1 0 0 0,0 0 0 0 0,0-2 0 0 0,5-39 0 0 0,-4 41 0 0 0,-1 0 0 0 0,1 1 0 0 0,0-1 0 0 0,0 0 0 0 0,-1 0 0 0 0,1 0 0 0 0,1 1 0 0 0,-1-1 0 0 0,0 0 0 0 0,0 1 0 0 0,1-1 0 0 0,-1 1 0 0 0,1-1 0 0 0,-1 1 0 0 0,1 0 0 0 0,-1 0 0 0 0,1 0 0 0 0,0 0 0 0 0,3-2 0 0 0,36-21 0 0 0,-3 1 0 0 0,-22 15 0 0 0,-1 0 0 0 0,1 1 0 0 0,0 0 0 0 0,26-6 0 0 0,18-10 0 0 0,-48 18 0 0 0,0 0 0 0 0,0 1 0 0 0,0 0 0 0 0,21-4 0 0 0,61-5 0 0 0,-12 0 0 0 0,124-3 0 0 0,-134 16 0 0 0,-1 2 0 0 0,0 4 0 0 0,-1 3 0 0 0,133 34 0 0 0,-186-36 0 0 0,0 1 0 0 0,0 0 0 0 0,-1 2 0 0 0,0 0 0 0 0,-1 1 0 0 0,14 12 0 0 0,-27-20 0 0 0,0-1 0 0 0,0 1 0 0 0,0 0 0 0 0,-1 0 0 0 0,1 0 0 0 0,-1 0 0 0 0,1 0 0 0 0,-1 0 0 0 0,0 0 0 0 0,-1 1 0 0 0,1-1 0 0 0,0 0 0 0 0,-1 1 0 0 0,0-1 0 0 0,0 0 0 0 0,0 1 0 0 0,0-1 0 0 0,0 0 0 0 0,-2 5 0 0 0,1-2 0 0 0,0 0 0 0 0,0 0 0 0 0,0 0 0 0 0,-1 0 0 0 0,0 0 0 0 0,0 0 0 0 0,-1 0 0 0 0,1-1 0 0 0,-5 6 0 0 0,-1-2 0 0 0,-1-1 0 0 0,0 0 0 0 0,0-1 0 0 0,-1 0 0 0 0,0 0 0 0 0,0-1 0 0 0,0 0 0 0 0,-1-1 0 0 0,-20 8 0 0 0,-29 14 0 0 0,20-9 0 0 0,-1-1 0 0 0,0-2 0 0 0,-1-2 0 0 0,-1-2 0 0 0,-45 6 0 0 0,-226 13 0 0 0,219-27 0 0 0,0-4 0 0 0,0-5 0 0 0,-125-22 0 0 0,141 4 0 0 0,7 1 0 0 0,58 19 0 0 0,0 0 0 0 0,-1-1 0 0 0,-12-7 0 0 0,14 6 0 0 0,0 1 0 0 0,0 0 0 0 0,-16-3 0 0 0,23 7 0 0 0,0-1 0 0 0,1 0 0 0 0,-1 0 0 0 0,0-1 0 0 0,1 0 0 0 0,-1 0 0 0 0,-7-5 0 0 0,7 4 0 0 0,1 0 0 0 0,-1 1 0 0 0,0 0 0 0 0,0 0 0 0 0,0 1 0 0 0,-10-4 0 0 0,9 5 0 0 0,-1-1 0 0 0,1 0 0 0 0,0-1 0 0 0,0 1 0 0 0,0-2 0 0 0,0 1 0 0 0,0-1 0 0 0,1 0 0 0 0,-1 0 0 0 0,1 0 0 0 0,0-1 0 0 0,1 0 0 0 0,-1-1 0 0 0,1 1 0 0 0,-7-10 0 0 0,11 13 0 0 0,0 1 0 0 0,1 0 0 0 0,-1-1 0 0 0,0 1 0 0 0,1-1 0 0 0,0 1 0 0 0,-1-1 0 0 0,1 1 0 0 0,0-1 0 0 0,0 1 0 0 0,0-1 0 0 0,0 1 0 0 0,0-1 0 0 0,0 1 0 0 0,0-1 0 0 0,0 1 0 0 0,1-1 0 0 0,-1 1 0 0 0,0 0 0 0 0,1-1 0 0 0,-1 1 0 0 0,1-1 0 0 0,0 1 0 0 0,0 0 0 0 0,-1 0 0 0 0,1-1 0 0 0,0 1 0 0 0,0 0 0 0 0,0 0 0 0 0,0 0 0 0 0,0 0 0 0 0,0 0 0 0 0,1 0 0 0 0,-1 0 0 0 0,0 0 0 0 0,0 0 0 0 0,1 1 0 0 0,2-2 0 0 0,132-42 0 0 0,-88 34 0 0 0,-15 2 0 0 0,0 2 0 0 0,43-3 0 0 0,44 4 0 0 0,-26-1 0 0 0,159 13 0 0 0,-184-1 0 0 0,-38-5 0 0 0,0 3 0 0 0,-1 0 0 0 0,39 11 0 0 0,19 13 0 0 0,-88-28 0 0 0,1 1 0 0 0,-1 0 0 0 0,0 0 0 0 0,0 0 0 0 0,1-1 0 0 0,-1 1 0 0 0,0 0 0 0 0,0 0 0 0 0,0 0 0 0 0,0 0 0 0 0,0-1 0 0 0,0 1 0 0 0,0 0 0 0 0,0 0 0 0 0,0 0 0 0 0,-1 0 0 0 0,1-1 0 0 0,0 1 0 0 0,-1 1 0 0 0,1 0 0 0 0,-33 8 0 0 0,0 0 0 0 0,-1-3 0 0 0,0 0 0 0 0,-66 3 0 0 0,-145-12 0 0 0,191 0 0 0 0,-141-9 0 0 0,-86-1 0 0 0,137 12 0 0 0,141 3 0 0 0,11 2 0 0 0,7 2 0 0 0,56 52 0 0 0,-41-36 0 0 0,-23-15 0 0 0,1-2 0 0 0,0 1 0 0 0,1-1 0 0 0,14 8 0 0 0,42 17 0 0 0,2-2 0 0 0,1-3 0 0 0,1-4 0 0 0,107 22 0 0 0,-134-37 0 0 0,318 47 0 0 0,-139-32 0 0 0,581 31 0 0 0,-709-53 0 0 0,104-15 0 0 0,-37-6 0 0 0,-101 11 0 0 0,1 3 0 0 0,0 2 0 0 0,113 7 0 0 0,-85 8 0 0 0,-44-6 0 0 0,78 18 0 0 0,-82-13 0 0 0,60 5 0 0 0,41 3 0 0 0,-67-10 0 0 0,-19-1 0 0 0,72-2 0 0 0,-39-4 0 0 0,-87 1 0 0 0,-1-1 0 0 0,1 1 0 0 0,-1-1 0 0 0,1 1 0 0 0,-1-1 0 0 0,1 1 0 0 0,-1-1 0 0 0,1 1 0 0 0,-1 0 0 0 0,0-1 0 0 0,1 1 0 0 0,-1 0 0 0 0,0-1 0 0 0,0 1 0 0 0,1 0 0 0 0,-1 0 0 0 0,0-1 0 0 0,0 1 0 0 0,0 0 0 0 0,0 0 0 0 0,0-1 0 0 0,0 1 0 0 0,0 0 0 0 0,0 0 0 0 0,0-1 0 0 0,0 1 0 0 0,0 0 0 0 0,-1-1 0 0 0,1 1 0 0 0,-1 1 0 0 0,-3 17 0 0 0,4-17 0 0 0,-1 0 0 0 0,1-1 0 0 0,0 1 0 0 0,-1 0 0 0 0,1 0 0 0 0,-1-1 0 0 0,1 1 0 0 0,-1 0 0 0 0,0-1 0 0 0,1 1 0 0 0,-1-1 0 0 0,0 1 0 0 0,0-1 0 0 0,0 1 0 0 0,-1-1 0 0 0,1 0 0 0 0,0 1 0 0 0,0-1 0 0 0,-1 0 0 0 0,1 0 0 0 0,-2 1 0 0 0,0 0 0 0 0,1 0 0 0 0,0 0 0 0 0,0 0 0 0 0,-1 0 0 0 0,1 1 0 0 0,1-1 0 0 0,-1 0 0 0 0,0 1 0 0 0,-1 3 0 0 0,0-3 0 0 0,1 0 0 0 0,-1 1 0 0 0,0-1 0 0 0,0-1 0 0 0,0 1 0 0 0,0 0 0 0 0,0-1 0 0 0,-1 1 0 0 0,1-1 0 0 0,-1 0 0 0 0,0-1 0 0 0,0 1 0 0 0,1 0 0 0 0,-5 0 0 0 0,-22 13 0 0 0,25-12 0 0 0,-1 1 0 0 0,1-1 0 0 0,-1 0 0 0 0,0-1 0 0 0,-9 4 0 0 0,-12 4 0 0 0,-37 14 0 0 0,0-2 0 0 0,-97 20 0 0 0,146-39 0 0 0,-97 19 0 0 0,-174 9 0 0 0,-4 1 0 0 0,-22-4 0 0 0,196-21 0 0 0,58-4 0 0 0,0-2 0 0 0,0-3 0 0 0,0-2 0 0 0,0-3 0 0 0,1-2 0 0 0,-65-20 0 0 0,112 27 0 0 0,1-1 0 0 0,0 0 0 0 0,0-1 0 0 0,0 0 0 0 0,0 0 0 0 0,1-1 0 0 0,0 0 0 0 0,0 0 0 0 0,0-1 0 0 0,0 0 0 0 0,1-1 0 0 0,0 0 0 0 0,1 0 0 0 0,-1 0 0 0 0,1-1 0 0 0,-7-11 0 0 0,-16-13 0 0 0,27 25 0 0 0,0 0 0 0 0,0 0 0 0 0,0 0 0 0 0,1 0 0 0 0,0 0 0 0 0,0-1 0 0 0,1 1 0 0 0,0 0 0 0 0,0 0 0 0 0,0-1 0 0 0,1 1 0 0 0,1 0 0 0 0,3-13 0 0 0,-3 16 0 0 0,0 0 0 0 0,1 0 0 0 0,0-1 0 0 0,0 2 0 0 0,0-1 0 0 0,0 0 0 0 0,0 0 0 0 0,1 1 0 0 0,0 0 0 0 0,0 0 0 0 0,0 0 0 0 0,0 0 0 0 0,0 1 0 0 0,0-1 0 0 0,1 1 0 0 0,-1 0 0 0 0,1 1 0 0 0,0-1 0 0 0,-1 1 0 0 0,1 0 0 0 0,0 0 0 0 0,0 0 0 0 0,0 0 0 0 0,7 1 0 0 0,0 0 0 0 0,-6 0 0 0 0,-12 0 0 0 0,-259-3 0 0 0,108-13 0 0 0,89 10 0 0 0,-114-26 0 0 0,-9 0 0 0 0,171 30 0 0 0,-1-1 0 0 0,0-1 0 0 0,0-1 0 0 0,1-1 0 0 0,0 0 0 0 0,0-2 0 0 0,1 0 0 0 0,0-1 0 0 0,1-1 0 0 0,-24-16 0 0 0,17 14 0 0 0,23 11 0 0 0,1 1 0 0 0,-1-1 0 0 0,1 1 0 0 0,-1-1 0 0 0,1 1 0 0 0,0-1 0 0 0,-1 0 0 0 0,1 0 0 0 0,0 0 0 0 0,-1 0 0 0 0,1 0 0 0 0,0 0 0 0 0,0 0 0 0 0,0 0 0 0 0,0 0 0 0 0,0 0 0 0 0,0-1 0 0 0,-1-1 0 0 0,-1-3 0 0 0,-1 1 0 0 0,1 0 0 0 0,-1 0 0 0 0,0 0 0 0 0,0 1 0 0 0,-6-5 0 0 0,-24-29 0 0 0,33 33-299 0 0,0 1 0 0 0,0-1 0 0 0,0 1 0 0 0,1-1 0 0 0,-1 1 0 0 0,1-1 0 0 0,0 0 0 0 0,1 1 0 0 0,0-9 0 0 0,1-5-872 0 0,75-80-12554 0 0,-74 80 12655 0 0,3-12-2490 0 0,2-55 1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0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77 188 1800 0 0,'0'-12'2493'0'0,"0"-28"1666"0"0,1 39-4059 0 0,-1 0 0 0 0,0 1 0 0 0,0-1 0 0 0,0 0 0 0 0,0 0 0 0 0,0 0 0 0 0,0 0 1 0 0,0 0-1 0 0,0 0 0 0 0,-1 0 0 0 0,1 0 0 0 0,0 0 0 0 0,-1 0 0 0 0,1 1 0 0 0,0-1 0 0 0,-1 0 0 0 0,1 0 1 0 0,-1 0-1 0 0,1 1 0 0 0,-1-1 0 0 0,0 0 0 0 0,1 1 0 0 0,-1-1 0 0 0,-1-1 0 0 0,1 2 435 0 0,-32 4 2334 0 0,29 1-2739 0 0,1-1 0 0 0,0 1 0 0 0,0 0 0 0 0,0 0 0 0 0,0 0-1 0 0,1 0 1 0 0,0 0 0 0 0,0 0 0 0 0,0 1 0 0 0,1-1 0 0 0,-1 8 0 0 0,-2 70 282 0 0,4-62-260 0 0,13 52 144 0 0,-11-54-242 0 0,0 0 0 0 0,1 0 1 0 0,0-1-1 0 0,2 1 0 0 0,11 28 1 0 0,8 39 1 0 0,-17-65-67 0 0,1-1 0 0 0,1 0 0 0 0,0-1 0 0 0,15 22-1 0 0,12-9-121 0 0,-33-29 59 0 0,0 0 1 0 0,1-1-1 0 0,-1 1 0 0 0,1 0 1 0 0,-1-1-1 0 0,1 0 0 0 0,0 0 1 0 0,0 0-1 0 0,0-1 0 0 0,0 1 1 0 0,0-1-1 0 0,1 0 0 0 0,-1 0 1 0 0,0 0-1 0 0,1-1 0 0 0,-1 1 1 0 0,0-1-1 0 0,7 0 0 0 0,-8 0-34 0 0,1 0 0 0 0,0 0-1 0 0,-1 0 1 0 0,1 0 0 0 0,0 0-1 0 0,-1-1 1 0 0,1 1 0 0 0,-1-1-1 0 0,1 0 1 0 0,-1 0-1 0 0,1-1 1 0 0,-1 1 0 0 0,1-1-1 0 0,-1 1 1 0 0,0-1 0 0 0,0 0-1 0 0,0 0 1 0 0,0-1 0 0 0,0 1-1 0 0,-1-1 1 0 0,1 1 0 0 0,3-6-1 0 0,18-26-951 0 0,-20 29 823 0 0,1-1 1 0 0,-1 0-1 0 0,0 0 1 0 0,0 0-1 0 0,6-13 0 0 0,8-17-466 0 0,-13 28 489 0 0,0 0-1 0 0,-1-1 1 0 0,0 0 0 0 0,3-11 0 0 0,17-40-923 0 0,-18 49 903 0 0,-1 0 0 0 0,-1-1 0 0 0,0 1 0 0 0,0-1 1 0 0,1-13-1 0 0,-2 10-38 0 0,0 0 0 0 0,1 1 1 0 0,1-1-1 0 0,0 1 0 0 0,12-25 0 0 0,-2 8-33 0 0,0-28-194 0 0,-14 48 433 0 0,1 0-1 0 0,1 0 1 0 0,0 0 0 0 0,6-14-1 0 0,-3 13 44 0 0,-3 3 43 0 0,1 0 1 0 0,0 1 0 0 0,1-1-1 0 0,0 1 1 0 0,11-15-1 0 0,-7 8 415 0 0,-9 15-398 0 0,0-1 0 0 0,0 1 0 0 0,0 0 0 0 0,1-1 0 0 0,-1 1 0 0 0,0-1 0 0 0,0 1 0 0 0,0-1-1 0 0,0 1 1 0 0,0-1 0 0 0,1 1 0 0 0,-1 0 0 0 0,0-1 0 0 0,0 1 0 0 0,1 0 0 0 0,-1-1 0 0 0,0 1 0 0 0,1-1 0 0 0,-1 1 0 0 0,0 0-1 0 0,1 0 1 0 0,-1-1 0 0 0,1 1 0 0 0,-1 0 0 0 0,0 0 0 0 0,1-1 0 0 0,-1 1 0 0 0,1 0 0 0 0,-1 0 0 0 0,1 0 0 0 0,-1 0 0 0 0,1 0-1 0 0,-1 0 1 0 0,0 0 0 0 0,2 0 0 0 0,0 0 1435 0 0,-2 27 871 0 0,18 106 365 0 0,-18-121-2472 0 0,2 1 0 0 0,0 0 0 0 0,0-1 1 0 0,5 16-1 0 0,-3-16-55 0 0,-1 1 0 0 0,-1-1 0 0 0,0 1 0 0 0,1 15 0 0 0,0 24 520 0 0,3 0 1 0 0,19 77-1 0 0,-16-87-482 0 0,-2-13 16 0 0,-5-20-104 0 0,0-1 1 0 0,-1 1 0 0 0,1-1-1 0 0,-1 16 1 0 0,-1-25-119 0 0,1 1 1 0 0,0 0-1 0 0,-1-1 0 0 0,1 1 1 0 0,-1-1-1 0 0,1 1 0 0 0,-1 0 0 0 0,1-1 1 0 0,-1 1-1 0 0,0-1 0 0 0,1 1 1 0 0,-1-1-1 0 0,1 0 0 0 0,-1 1 1 0 0,0-1-1 0 0,0 1 0 0 0,1-1 0 0 0,-1 0 1 0 0,0 1-1 0 0,0-1 0 0 0,0 0 1 0 0,0 1-1 0 0,1-1 0 0 0,-1 0 0 0 0,0 1 1 0 0,0-1-1 0 0,0 0 0 0 0,-1 1 1 0 0,1-1-1 0 0,0 1 0 0 0,0-1 1 0 0,0 0-1 0 0,-1-1 0 0 0,-6-19 42 0 0,-6-8-17 0 0,-3-4 12 0 0,14 26-42 0 0,-1 1-1 0 0,1 0 1 0 0,-1 0 0 0 0,-1 1 0 0 0,1-1 0 0 0,-1 0 0 0 0,-5-5-1 0 0,5 6-9 0 0,1 0 0 0 0,-1-1 0 0 0,1 0-1 0 0,0 1 1 0 0,1-1 0 0 0,-4-10-1 0 0,-17-34-22 0 0,12 31 35 0 0,2-1-1 0 0,0 0 1 0 0,0 0 0 0 0,-7-34-1 0 0,7 25-15 0 0,5 17 14 0 0,0 0 1 0 0,1 0-1 0 0,1 0 0 0 0,0-1 1 0 0,-1-23-1 0 0,2 22-1 0 0,2-41-33 0 0,-1 51 24 0 0,0 1 0 0 0,1 0 0 0 0,-1-1 0 0 0,1 1-1 0 0,0 0 1 0 0,0 0 0 0 0,0 0 0 0 0,0-1 0 0 0,1 1 0 0 0,-1 0-1 0 0,1 1 1 0 0,0-1 0 0 0,3-4 0 0 0,-4 6 2 0 0,0 0 0 0 0,0 0-1 0 0,0-1 1 0 0,0 1 0 0 0,0 0 0 0 0,0-1 0 0 0,0 1 0 0 0,0-1 0 0 0,-1 1 0 0 0,1-1 0 0 0,0 1 0 0 0,-1-1-1 0 0,0 1 1 0 0,1-4 0 0 0,-1 4 0 0 0,0 0 0 0 0,1 0 0 0 0,-1 0 0 0 0,0 0 1 0 0,1 0-1 0 0,-1 0 0 0 0,0 0 0 0 0,1 0 0 0 0,-1 0 0 0 0,1 0 0 0 0,0 0 0 0 0,-1 0 0 0 0,1 0 0 0 0,0 0 0 0 0,-1 1 0 0 0,1-1 0 0 0,0 0 0 0 0,0 0 1 0 0,0 1-1 0 0,0-1 0 0 0,-1 0 0 0 0,3 0 0 0 0,53-43 102 0 0,-54 43-99 0 0,1 0 0 0 0,-1 0 0 0 0,0 0 0 0 0,1 0 0 0 0,-1 1 0 0 0,0-1 0 0 0,1 1 0 0 0,-1-1 0 0 0,1 1 0 0 0,-1 0 0 0 0,0 0 0 0 0,1 0 0 0 0,-1 0 0 0 0,1 1 0 0 0,2 0 0 0 0,12 0 68 0 0,72-1 160 0 0,-83 1-206 0 0,0 0 1 0 0,0 1 0 0 0,-1 0 0 0 0,1 0-1 0 0,-1 0 1 0 0,1 1 0 0 0,-1 0-1 0 0,0 0 1 0 0,10 7 0 0 0,-4-2 25 0 0,-3-4-3 0 0,0 1 0 0 0,-1 1-1 0 0,1-1 1 0 0,-1 2 0 0 0,0-1 0 0 0,-1 0 0 0 0,1 1 0 0 0,-1 1 0 0 0,-1-1 0 0 0,1 1 0 0 0,-1 0 0 0 0,-1 0 0 0 0,1 0 0 0 0,3 10-1 0 0,4 14 104 0 0,14 25 80 0 0,-25-54-223 0 0,0 0 0 0 0,0 1 1 0 0,0-1-1 0 0,-1 1 1 0 0,1-1-1 0 0,-1 1 0 0 0,1-1 1 0 0,-1 1-1 0 0,0-1 0 0 0,-1 1 1 0 0,1-1-1 0 0,-2 6 0 0 0,1 9 37 0 0,2 14-30 0 0,0 41-120 0 0,-1-67 63 0 0,-1-1 0 0 0,1 1 0 0 0,-1-1 0 0 0,0 0 0 0 0,0 1 0 0 0,0-1 0 0 0,-1 0 0 0 0,0 0 0 0 0,-2 5-1 0 0,1-4-198 0 0,1-1-1 0 0,1 1 0 0 0,-1-1 1 0 0,1 1-1 0 0,0 0 0 0 0,0-1 0 0 0,0 1 1 0 0,1 0-1 0 0,0 6 0 0 0,0 2-900 0 0,0 9-1560 0 0,0-8-2150 0 0,0-27 1271 0 0,2-27 907 0 0,5 7 707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5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3712 0 0,'2'8'13246'0'0,"5"11"-11499"0"0,-3-14-1359 0 0,0 0 1 0 0,-1 0-1 0 0,0 1 1 0 0,0-1-1 0 0,-1 1 0 0 0,5 11 1 0 0,12 26 718 0 0,-9-20-652 0 0,-9-20-409 0 0,0 1-1 0 0,0-1 1 0 0,0 0-1 0 0,1 0 0 0 0,-1-1 1 0 0,1 1-1 0 0,-1 0 1 0 0,1 0-1 0 0,0-1 0 0 0,0 1 1 0 0,3 2-1 0 0,1 1 41 0 0,-4-4-59 0 0,0 0 0 0 0,0 0 0 0 0,0 0-1 0 0,0 1 1 0 0,0-1 0 0 0,-1 0 0 0 0,1 1 0 0 0,-1-1-1 0 0,0 1 1 0 0,0-1 0 0 0,0 1 0 0 0,0 0 0 0 0,0-1-1 0 0,0 1 1 0 0,0 3 0 0 0,32 66 624 0 0,-13 1-63 0 0,12 25-4 0 0,-18-57-345 0 0,-13-39-230 0 0,0-1-1 0 0,0 1 1 0 0,0-1-1 0 0,1 1 0 0 0,-1-1 1 0 0,0 1-1 0 0,0-1 1 0 0,1 0-1 0 0,-1 0 1 0 0,1 0-1 0 0,-1 0 0 0 0,1 0 1 0 0,0 0-1 0 0,-1 0 1 0 0,1 0-1 0 0,0-1 0 0 0,-1 1 1 0 0,1-1-1 0 0,0 1 1 0 0,0-1-1 0 0,0 1 0 0 0,3-1 1 0 0,-4-1-5 0 0,0 1-1 0 0,1-1 1 0 0,-1 0 0 0 0,0 0 0 0 0,0 1-1 0 0,0-1 1 0 0,0 0 0 0 0,0 0 0 0 0,0 0-1 0 0,0 0 1 0 0,-1 0 0 0 0,1-1-1 0 0,0 1 1 0 0,0 0 0 0 0,-1 0 0 0 0,1 0-1 0 0,-1-1 1 0 0,1 1 0 0 0,-1-2 0 0 0,8-19 5 0 0,-5-6-19 0 0,-3 25 9 0 0,0 1 0 0 0,0 0 1 0 0,0-1-1 0 0,0 1 0 0 0,1 0 0 0 0,-1 0 0 0 0,1-1 0 0 0,0 1 0 0 0,-1 0 0 0 0,1 0 0 0 0,0 0 0 0 0,3-4 1 0 0,0-7-1 0 0,1-1 1 0 0,-1 1 0 0 0,3-26 0 0 0,12-40 51 0 0,-10 44-51 0 0,7-19-1 0 0,-14 52 73 0 0,-1-1 0 0 0,0 1 0 0 0,1 0-1 0 0,-1 0 1 0 0,1 0 0 0 0,0 0 0 0 0,0 0 0 0 0,0 1 0 0 0,0-1 0 0 0,0 0 0 0 0,0 1 0 0 0,0 0 0 0 0,4-2 0 0 0,-4 4-2 0 0,1 1 1 0 0,-1 0 0 0 0,1 0 0 0 0,-1 0 0 0 0,0 0 0 0 0,0 0 0 0 0,0 0 0 0 0,0 1 0 0 0,0-1 0 0 0,0 1 0 0 0,-1-1 0 0 0,1 1 0 0 0,-1 0 0 0 0,2 3 0 0 0,-1-2-33 0 0,-1 0 0 0 0,1-1 0 0 0,0 1 0 0 0,0-1 0 0 0,0 0 0 0 0,1 0 0 0 0,-1 0 0 0 0,1 0 0 0 0,5 5-1 0 0,59 34 147 0 0,-49-32-134 0 0,-11-8-60 0 0,0 1-1 0 0,1-1 1 0 0,-1 0 0 0 0,1-1 0 0 0,-1 0-1 0 0,12 0 1 0 0,15-5-539 0 0,-33 4 498 0 0,0 0 0 0 0,0-1 0 0 0,-1 1 0 0 0,1 0-1 0 0,0-1 1 0 0,0 1 0 0 0,-1-1 0 0 0,1 1 0 0 0,0-1 0 0 0,-1 1-1 0 0,1-1 1 0 0,0 0 0 0 0,-1 1 0 0 0,1-1 0 0 0,-1 0 0 0 0,1 1-1 0 0,-1-1 1 0 0,1 0 0 0 0,-1 0 0 0 0,0 1 0 0 0,1-1 0 0 0,-1 0-1 0 0,0 0 1 0 0,0 0 0 0 0,1 1 0 0 0,-1-1 0 0 0,0-1 0 0 0,9-37-3772 0 0,-9 35 3378 0 0,0 1 0 0 0,1-1 0 0 0,-1 1 0 0 0,1-1 0 0 0,0 1 0 0 0,0-1 0 0 0,1 1 0 0 0,1-4 0 0 0,-2 4-285 0 0,1-1 0 0 0,-1 1 0 0 0,0-1 0 0 0,0 0 0 0 0,0 1 0 0 0,0-1 0 0 0,-1 0 1 0 0,1-4-1 0 0,-2-16-2149 0 0,0 12 1844 0 0,0-1 0 0 0,2 1 0 0 0,-1-1-1 0 0,4-15 1 0 0,7-4-2238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1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58 4864 0 0,'-1'57'8982'0'0,"-1"2"-5069"0"0,2-43-3497 0 0,1 0 0 0 0,0 0 0 0 0,1 0-1 0 0,1 0 1 0 0,0-1 0 0 0,9 26 0 0 0,2 6 3 0 0,-2 1 0 0 0,12 95 0 0 0,-23-134-410 0 0,1-1 0 0 0,1 0 0 0 0,-1 1 0 0 0,7 13 0 0 0,9 30 18 0 0,-9-8-132 0 0,1-1-1 0 0,3 0 0 0 0,21 50 1 0 0,-28-65-268 0 0,-6-26 322 0 0,1 0 0 0 0,-1 0 0 0 0,0 0 0 0 0,0 0 0 0 0,1-1-1 0 0,-1 1 1 0 0,1 0 0 0 0,0 0 0 0 0,-1 0 0 0 0,1 0 0 0 0,0 0 0 0 0,0-1-1 0 0,0 1 1 0 0,0 0 0 0 0,3 2 0 0 0,-2-1-186 0 0,0 1 1 0 0,0 0-1 0 0,0 0 0 0 0,0-1 1 0 0,-1 1-1 0 0,1 0 1 0 0,-1 0-1 0 0,1 5 0 0 0,0-25-6182 0 0,-3-3 5833 0 0,0 0 0 0 0,-1-1-1 0 0,-1 2 1 0 0,0-1 0 0 0,-2 0-1 0 0,-9-25 1 0 0,-10-12 2 0 0,15 37 472 0 0,1 1-1 0 0,2-1 1 0 0,-7-23 0 0 0,10 32 116 0 0,0 0 0 0 0,0 1 0 0 0,-1 0 0 0 0,-6-12 1 0 0,-6-11 103 0 0,8 13 114 0 0,0 0-1 0 0,-18-26 1 0 0,-7-16 550 0 0,13 19-134 0 0,15 33-473 0 0,0 0 0 0 0,1-1 0 0 0,0 1 0 0 0,1-1 0 0 0,0 0 1 0 0,-3-19-1 0 0,-5-34 550 0 0,6 43-193 0 0,1 0 0 0 0,-1-38 0 0 0,5 51-322 0 0,0-1 0 0 0,1 1 1 0 0,-1 0-1 0 0,2 0 0 0 0,3-12 0 0 0,-5 17-169 0 0,1 0-1 0 0,-1 1 0 0 0,1-1 0 0 0,0 0 1 0 0,0 1-1 0 0,0-1 0 0 0,0 1 0 0 0,0-1 0 0 0,0 1 1 0 0,0 0-1 0 0,0-1 0 0 0,0 1 0 0 0,1 0 1 0 0,-1 0-1 0 0,1 0 0 0 0,-1 0 0 0 0,1 0 1 0 0,-1 0-1 0 0,1 0 0 0 0,-1 0 0 0 0,1 1 1 0 0,0-1-1 0 0,-1 0 0 0 0,3 1 0 0 0,36-26 2229 0 0,-36 24-2103 0 0,0 0 0 0 0,0 0 0 0 0,0 1 1 0 0,0-1-1 0 0,0 1 0 0 0,0 0 0 0 0,1 0 0 0 0,-1 0 1 0 0,0 0-1 0 0,1 1 0 0 0,4 0 0 0 0,50 2 1103 0 0,-51-1-1135 0 0,-6-1-78 0 0,0 0 0 0 0,1 1 0 0 0,-1 0 0 0 0,0-1 0 0 0,1 1 0 0 0,-1 0 0 0 0,0 0-1 0 0,0 0 1 0 0,0 0 0 0 0,0 1 0 0 0,0-1 0 0 0,0 1 0 0 0,0-1 0 0 0,-1 1 0 0 0,1-1 0 0 0,0 1 0 0 0,-1 0 0 0 0,2 2 0 0 0,18 16 500 0 0,-17-17-479 0 0,1 1 1 0 0,-1 0 0 0 0,-1 0-1 0 0,1 0 1 0 0,-1 0-1 0 0,1 1 1 0 0,-1-1 0 0 0,-1 1-1 0 0,1 0 1 0 0,3 8-1 0 0,-1-4-29 0 0,-3-5 0 0 0,0-1 0 0 0,0 0 0 0 0,1 1-1 0 0,0-1 1 0 0,-1 0 0 0 0,1-1 0 0 0,7 6 0 0 0,-8-7-27 0 0,0 1 0 0 0,0-1 1 0 0,0 1-1 0 0,-1-1 0 0 0,1 1 0 0 0,0 0 1 0 0,-1-1-1 0 0,1 1 0 0 0,-1 0 1 0 0,1 0-1 0 0,-1 0 0 0 0,0 0 0 0 0,0 1 1 0 0,0-1-1 0 0,0 0 0 0 0,0 0 0 0 0,-1 1 1 0 0,1-1-1 0 0,-1 0 0 0 0,1 1 0 0 0,-1 3 1 0 0,8 32 141 0 0,-6-30-111 0 0,0-1-1 0 0,0 1 1 0 0,0 0 0 0 0,-1 0 0 0 0,0 10 0 0 0,8 179 102 0 0,-9-183-390 0 0,-3 46-1419 0 0,-7-24-2970 0 0,10-36 4568 0 0,0 0-1 0 0,0 1 1 0 0,0-1-1 0 0,0 0 0 0 0,0 0 1 0 0,0 0-1 0 0,0 1 0 0 0,0-1 1 0 0,0 0-1 0 0,0 0 0 0 0,0 0 1 0 0,0 0-1 0 0,0 1 0 0 0,0-1 1 0 0,0 0-1 0 0,0 0 0 0 0,0 0 1 0 0,0 1-1 0 0,0-1 0 0 0,-1 0 1 0 0,1 0-1 0 0,0 0 0 0 0,0 0 1 0 0,0 0-1 0 0,0 0 0 0 0,0 1 1 0 0,-1-1-1 0 0,1 0 0 0 0,0 0 1 0 0,0 0-1 0 0,0 0 0 0 0,0 0 1 0 0,-1 0-1 0 0,1 0 0 0 0,0 0 1 0 0,0 0-1 0 0,0 0 0 0 0,-1 0 1 0 0,1 0-1 0 0,0 0 0 0 0,0 0 1 0 0,0 0-1 0 0,0 0 0 0 0,-1 0 1 0 0,1 0-1 0 0,0 0 0 0 0,0 0 1 0 0,0 0-1 0 0,-1 0 0 0 0,1 0 1 0 0,0 0-1 0 0,0 0 0 0 0,-5-13-1475 0 0,2-13 366 0 0,11-67-3245 0 0,-2 29 1763 0 0,-2 24-105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1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5536 0 0,'0'10'7403'0'0,"0"14"-4073"0"0,1 12-1140 0 0,2-1-1 0 0,10 47 1 0 0,-7-3-656 0 0,-3-28-961 0 0,0-4 45 0 0,-3 89 0 0 0,-2-54-506 0 0,3-81-118 0 0,-1 0 1 0 0,1 0 0 0 0,0 0 0 0 0,-1 0 0 0 0,1 0 0 0 0,0 0 0 0 0,0 0-1 0 0,0 0 1 0 0,0-1 0 0 0,0 1 0 0 0,0 0 0 0 0,0 0 0 0 0,0-1 0 0 0,0 1-1 0 0,0-1 1 0 0,0 1 0 0 0,0-1 0 0 0,0 0 0 0 0,0 1 0 0 0,1-1 0 0 0,-1 0-1 0 0,0 0 1 0 0,0 1 0 0 0,0-1 0 0 0,1 0 0 0 0,-1 0 0 0 0,2-1 0 0 0,0 2-23 0 0,0-1 0 0 0,0 0 0 0 0,0 0 0 0 0,0 0 0 0 0,0 0 0 0 0,0-1 0 0 0,0 1 1 0 0,0-1-1 0 0,0 0 0 0 0,4-1 0 0 0,-5 0 19 0 0,0 0 1 0 0,0 0-1 0 0,-1 1 0 0 0,1-1 1 0 0,0-1-1 0 0,-1 1 0 0 0,0 0 1 0 0,1 0-1 0 0,-1 0 0 0 0,0-1 1 0 0,0 1-1 0 0,0 0 0 0 0,0-3 1 0 0,0 1 1 0 0,0 1 0 0 0,0 0 0 0 0,1 0 0 0 0,-1 0 1 0 0,1 0-1 0 0,-1 0 0 0 0,1 0 0 0 0,4-4 0 0 0,-1 0-16 0 0,1-1 0 0 0,-2 1 0 0 0,1-1 0 0 0,-1-1 0 0 0,0 1 0 0 0,4-14 0 0 0,-4 12 35 0 0,-1 0-1 0 0,2 1 1 0 0,-1-1-1 0 0,2 1 1 0 0,11-17-1 0 0,-1-10 235 0 0,-14 35-21 0 0,7 8 1091 0 0,4 56-183 0 0,-12-58-1076 0 0,-1 1-1 0 0,1 0 0 0 0,1 0 1 0 0,-1-1-1 0 0,1 1 1 0 0,0-1-1 0 0,0 1 1 0 0,0-1-1 0 0,1 0 0 0 0,6 10 1 0 0,13 29 129 0 0,-20-36-181 0 0,1-1 0 0 0,0-1 0 0 0,1 1 1 0 0,0 0-1 0 0,0-1 0 0 0,0 0 0 0 0,1 0 0 0 0,0 0 1 0 0,8 8-1 0 0,-10-12-15 0 0,1 0-1 0 0,-1 0 1 0 0,0 1 0 0 0,1 0 0 0 0,-1-1-1 0 0,0 1 1 0 0,-1 1 0 0 0,1-1 0 0 0,3 5-1 0 0,-4-5-120 0 0,0 0 0 0 0,1 1-1 0 0,-1-1 1 0 0,1 0-1 0 0,0-1 1 0 0,0 1-1 0 0,0 0 1 0 0,0-1 0 0 0,0 0-1 0 0,8 4 1 0 0,-8-5-210 0 0,-1 1 0 0 0,1-1-1 0 0,0 0 1 0 0,0 0 0 0 0,0-1 0 0 0,0 1 0 0 0,0-1 0 0 0,0 1 0 0 0,0-1 0 0 0,0 0 0 0 0,6-1 0 0 0,-5 0-195 0 0,0-1 1 0 0,0 0 0 0 0,-1 0-1 0 0,1 0 1 0 0,-1-1 0 0 0,0 1-1 0 0,1-1 1 0 0,-1 1 0 0 0,4-7-1 0 0,5 1-29 0 0,-9 6 405 0 0,-1 0-1 0 0,1 0 1 0 0,0 0-1 0 0,-1 0 1 0 0,0 0-1 0 0,1-1 1 0 0,-1 1 0 0 0,0-1-1 0 0,0 0 1 0 0,0 1-1 0 0,1-5 1 0 0,14-19-945 0 0,-13 20 850 0 0,0 0-1 0 0,-1 0 1 0 0,1-1 0 0 0,-1 1 0 0 0,0-1-1 0 0,2-8 1 0 0,-3 10 96 0 0,0 0 1 0 0,0 0-1 0 0,0 0 1 0 0,1 0-1 0 0,0 0 1 0 0,0 1-1 0 0,5-7 1 0 0,-4 6 17 0 0,0 1 0 0 0,-1-1 0 0 0,0 0 0 0 0,0 0 0 0 0,-1 0 0 0 0,5-10 0 0 0,-6 12 100 0 0,0 0 0 0 0,0 1-1 0 0,0-1 1 0 0,1 0 0 0 0,-1 1 0 0 0,1 0-1 0 0,0-1 1 0 0,-1 1 0 0 0,1 0-1 0 0,0 0 1 0 0,1 0 0 0 0,3-4-1 0 0,-4 5 19 0 0,1-1-1 0 0,-1 0 1 0 0,0 1-1 0 0,-1-1 1 0 0,1 0-1 0 0,0 0 0 0 0,0 0 1 0 0,-1-1-1 0 0,0 1 1 0 0,1 0-1 0 0,-1 0 0 0 0,0-1 1 0 0,0 1-1 0 0,1-6 1 0 0,-1 6 18 0 0,-1 1 1 0 0,1-1-1 0 0,0 0 0 0 0,0 0 1 0 0,-1 0-1 0 0,1 1 1 0 0,0-1-1 0 0,0 1 1 0 0,0-1-1 0 0,1 0 0 0 0,-1 1 1 0 0,0 0-1 0 0,1-1 1 0 0,-1 1-1 0 0,4-2 0 0 0,12-14 221 0 0,-9 5 9896 0 0,-9 19-6775 0 0,1 5-4395 0 0,-1 2 1670 0 0,2 1 0 0 0,-1-1 0 0 0,2 1 0 0 0,0-1 1 0 0,1 0-1 0 0,6 21 0 0 0,-6-6-90 0 0,-3-27-513 0 0,0-1 0 0 0,-1 0 1 0 0,1 1-1 0 0,0-1 0 0 0,0 1 0 0 0,0-1 0 0 0,0 0 0 0 0,1 1 0 0 0,-1-1 0 0 0,0 0 0 0 0,0 1 0 0 0,1-1 0 0 0,-1 0 0 0 0,1 1 0 0 0,0-1 0 0 0,-1 0 0 0 0,1 0 0 0 0,0 1 1 0 0,-1-1-1 0 0,1 0 0 0 0,0 0 0 0 0,0 0 0 0 0,2 2 0 0 0,-1-2-3 0 0,-1 1-1 0 0,1 0 1 0 0,-1 0 0 0 0,1 0-1 0 0,-1 0 1 0 0,0 1 0 0 0,0-1-1 0 0,0 0 1 0 0,0 0 0 0 0,0 1-1 0 0,-1-1 1 0 0,1 0 0 0 0,-1 1-1 0 0,1-1 1 0 0,-1 0 0 0 0,0 1-1 0 0,0-1 1 0 0,0 3 0 0 0,0-2-5 0 0,0 0 0 0 0,0-1 1 0 0,0 1-1 0 0,0-1 1 0 0,0 1-1 0 0,1 0 1 0 0,0-1-1 0 0,-1 1 1 0 0,1-1-1 0 0,0 1 0 0 0,0-1 1 0 0,0 0-1 0 0,1 1 1 0 0,2 3-1 0 0,1 0-125 0 0,1 1-1 0 0,-1 0 0 0 0,-1 0 1 0 0,0 1-1 0 0,0-1 0 0 0,0 1 1 0 0,5 16-1 0 0,-4-10-579 0 0,3-2-236 0 0,-7-11 651 0 0,0 0 1 0 0,0 0-1 0 0,-1 0 0 0 0,1 0 0 0 0,0 0 0 0 0,-1 0 1 0 0,1 0-1 0 0,-1 0 0 0 0,1 0 0 0 0,-1 0 0 0 0,0 0 1 0 0,1 0-1 0 0,-1 0 0 0 0,0 0 0 0 0,0 0 1 0 0,1 3-1 0 0,0-4-136 0 0,1 0 0 0 0,-1 0 0 0 0,1 1 1 0 0,-1-1-1 0 0,1 0 0 0 0,-1 0 0 0 0,1-1 1 0 0,-1 1-1 0 0,1 0 0 0 0,-1 0 0 0 0,1-1 1 0 0,-1 1-1 0 0,1-1 0 0 0,-1 1 0 0 0,1-1 1 0 0,-1 0-1 0 0,0 1 0 0 0,2-3 0 0 0,4-25-2348 0 0,-5 6 540 0 0,1-9-524 0 0,5 2-682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1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3224 0 0,'0'9'733'0'0,"0"1"0"0"0,0 0 0 0 0,1 0 1 0 0,1-1-1 0 0,0 1 0 0 0,0-1 0 0 0,1 1 0 0 0,5 11 0 0 0,-3 6-9 0 0,-4-20-499 0 0,0-1 0 0 0,0 1 1 0 0,1-1-1 0 0,-1 1 1 0 0,1-1-1 0 0,4 8 1 0 0,19 43 1307 0 0,25 85 0 0 0,-32-86-949 0 0,-9-32-413 0 0,-8-21-145 0 0,1 1 0 0 0,-1 0 0 0 0,0 0 0 0 0,0 0 0 0 0,0 0 0 0 0,0 0 0 0 0,-1 0 0 0 0,1 0 0 0 0,-1 7 0 0 0,0-9-10 0 0,0 1 1 0 0,1-1-1 0 0,-1 1 0 0 0,1-1 1 0 0,0 1-1 0 0,0-1 1 0 0,0 0-1 0 0,0 1 1 0 0,0-1-1 0 0,0 0 0 0 0,4 4 1 0 0,-3-3-2 0 0,0 0 0 0 0,0 0 1 0 0,0 0-1 0 0,0 1 0 0 0,-1-1 1 0 0,0 0-1 0 0,1 1 0 0 0,-1-1 1 0 0,0 1-1 0 0,-1-1 0 0 0,1 1 1 0 0,0 6-1 0 0,-4-41 39 0 0,-1 1 1 0 0,-9-33 0 0 0,-3-11-58 0 0,-5-10 56 0 0,-19-79 113 0 0,31 133-139 0 0,-9-48 0 0 0,16 65-26 0 0,0 0 0 0 0,1-1 0 0 0,0 1 0 0 0,2 0 0 0 0,-1 0 0 0 0,5-24 0 0 0,-4 36-1 0 0,-1-1-1 0 0,1 1 0 0 0,-1 0 1 0 0,1-1-1 0 0,0 1 0 0 0,0 0 1 0 0,-1-1-1 0 0,1 1 0 0 0,0 0 1 0 0,0 0-1 0 0,1 0 0 0 0,-1 0 1 0 0,0 0-1 0 0,1-1 1 0 0,0 1 0 0 0,-1 0 0 0 0,1 0 0 0 0,-1-1 0 0 0,0 1 1 0 0,0 0-1 0 0,1 0 0 0 0,-1-1 0 0 0,0 1 0 0 0,0-1 1 0 0,-1 1-1 0 0,1-1 0 0 0,0 0 0 0 0,1-2 0 0 0,-2 3 0 0 0,1 0-1 0 0,0 0 0 0 0,0 0 1 0 0,0 0-1 0 0,-1 1 0 0 0,1-1 1 0 0,0 0-1 0 0,0 0 0 0 0,0 1 0 0 0,0-1 1 0 0,0 1-1 0 0,1-1 0 0 0,-1 1 1 0 0,0-1-1 0 0,0 1 0 0 0,0 0 1 0 0,0-1-1 0 0,0 1 0 0 0,1 0 0 0 0,-1 0 1 0 0,0 0-1 0 0,0 0 0 0 0,0 0 1 0 0,1 0-1 0 0,-1 0 0 0 0,2 1 1 0 0,-1-1-2 0 0,-1 0 0 0 0,1 0 1 0 0,0 1-1 0 0,0-1 1 0 0,-1 0-1 0 0,1 1 1 0 0,0-1-1 0 0,-1 1 1 0 0,1-1-1 0 0,0 1 1 0 0,-1 0-1 0 0,1 0 0 0 0,-1-1 1 0 0,1 1-1 0 0,-1 0 1 0 0,0 1-1 0 0,2 0 1 0 0,12 20 23 0 0,-14-20-19 0 0,1 0 1 0 0,0 0 0 0 0,-1 0-1 0 0,1 0 1 0 0,-1 0 0 0 0,1 0 0 0 0,-1 1-1 0 0,0-1 1 0 0,0 1 0 0 0,0-1 0 0 0,0 0-1 0 0,-1 1 1 0 0,1-1 0 0 0,-1 1-1 0 0,1 3 1 0 0,0 1 4 0 0,0-1-1 0 0,0 1 1 0 0,0-1-1 0 0,1 1 0 0 0,0-1 1 0 0,1 0-1 0 0,-1 1 1 0 0,1-1-1 0 0,5 8 1 0 0,-6-12-7 0 0,-2 1 1 0 0,1-1-1 0 0,0 1 1 0 0,0 0-1 0 0,-1-1 1 0 0,0 1 0 0 0,1 0-1 0 0,-1-1 1 0 0,0 1-1 0 0,0 0 1 0 0,0-1-1 0 0,-1 1 1 0 0,0 3-1 0 0,0 12 16 0 0,1 55 121 0 0,4-72-136 0 0,0 0 0 0 0,0-1 0 0 0,1 1 0 0 0,-1-1 0 0 0,0 0 0 0 0,0 0 0 0 0,1-1 0 0 0,-1 1 0 0 0,0-1 0 0 0,8-2 0 0 0,-1-1 10 0 0,0 1-1 0 0,0 0 1 0 0,0 1-1 0 0,0 0 0 0 0,0 1 1 0 0,1 0-1 0 0,-1 1 0 0 0,12 1 1 0 0,-10-1 39 0 0,-9 1 9 0 0,-1 0 1 0 0,1 0-1 0 0,0 0 1 0 0,-1 0-1 0 0,1 1 1 0 0,-1 0-1 0 0,1 0 1 0 0,-1 0-1 0 0,0 0 1 0 0,0 0-1 0 0,0 0 1 0 0,0 1-1 0 0,0 0 1 0 0,-1 0-1 0 0,1-1 1 0 0,-1 1-1 0 0,1 1 1 0 0,2 5-1 0 0,-4-5 8 0 0,0 0 0 0 0,0 0 0 0 0,0 0 1 0 0,0 0-1 0 0,0 0 0 0 0,1 0 0 0 0,0 0 0 0 0,0 0 0 0 0,0-1 0 0 0,4 6 0 0 0,-3-6-1 0 0,-1 1-1 0 0,0 0 0 0 0,1 0 0 0 0,-2 0 0 0 0,1 0 0 0 0,0 0 1 0 0,-1 0-1 0 0,1 0 0 0 0,-1 0 0 0 0,1 8 0 0 0,-2-4 55 0 0,1 0-1 0 0,0 0 0 0 0,0-1 0 0 0,5 16 0 0 0,3 22 235 0 0,0 33-96 0 0,-9 23-204 0 0,-1-99-122 0 0,0 0 0 0 0,1 0 1 0 0,-1 0-1 0 0,0 0 0 0 0,0 0 0 0 0,0-1 1 0 0,0 1-1 0 0,-1 0 0 0 0,1 0 1 0 0,0-1-1 0 0,-1 1 0 0 0,1-1 0 0 0,-1 1 1 0 0,1-1-1 0 0,-1 0 0 0 0,0 1 1 0 0,0-1-1 0 0,0 0 0 0 0,1 0 0 0 0,-1 0 1 0 0,0-1-1 0 0,0 1 0 0 0,0 0 1 0 0,0-1-1 0 0,-1 1 0 0 0,1-1 0 0 0,0 0 1 0 0,-2 1-1 0 0,3-1-41 0 0,0-1 0 0 0,0 1 0 0 0,1 0 0 0 0,-1 0 0 0 0,0-1 0 0 0,1 1 0 0 0,-1 0 0 0 0,0-1 0 0 0,1 1 0 0 0,-1-1 0 0 0,1 1 0 0 0,-1-1 0 0 0,1 1 0 0 0,-1-1 0 0 0,1 1 0 0 0,-1-1 0 0 0,1 1 0 0 0,-1-1 0 0 0,1 0 0 0 0,0 1 0 0 0,-1-1 0 0 0,1 0 0 0 0,0 1 0 0 0,-1-1 0 0 0,1 0 0 0 0,0 0 0 0 0,0 1 0 0 0,0-1 0 0 0,0 0 0 0 0,0 0 0 0 0,0 1 0 0 0,0-1 0 0 0,0 0 0 0 0,0 1 0 0 0,0-1 0 0 0,0 0 0 0 0,0 0 0 0 0,1 1 0 0 0,-1-1 0 0 0,1-1 0 0 0,9-30-4062 0 0,-2 16 3433 0 0,18-29-1865 0 0,9-3 485 0 0,-14 31 1082 0 0,-5-11 18 0 0,8 6-263 0 0,-12-14-728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1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10 3328 0 0,'-5'-2'8699'0'0,"-16"-6"-2989"0"0,18 8-5381 0 0,-1 1 1 0 0,1-1 0 0 0,-1 1 0 0 0,1 0-1 0 0,0 0 1 0 0,-1 0 0 0 0,1 0-1 0 0,0 1 1 0 0,0-1 0 0 0,0 1-1 0 0,0 0 1 0 0,0 0 0 0 0,0 0-1 0 0,0 0 1 0 0,0 0 0 0 0,1 1-1 0 0,0-1 1 0 0,-1 1 0 0 0,-1 3-1 0 0,-6 7 55 0 0,1 1-1 0 0,-14 30 0 0 0,2-5 499 0 0,5-9-551 0 0,1 2-1 0 0,-20 56 1 0 0,26-63-162 0 0,8-21-144 0 0,0 1-1 0 0,0 0 1 0 0,0 0-1 0 0,1 0 1 0 0,0 0-1 0 0,0 0 1 0 0,0 0-1 0 0,1 5 1 0 0,0 7 25 0 0,-1-16-47 0 0,1 0 1 0 0,-1 1-1 0 0,1-1 0 0 0,-1 0 1 0 0,1 0-1 0 0,-1 0 1 0 0,1 0-1 0 0,0 0 1 0 0,-1-1-1 0 0,1 1 0 0 0,0 0 1 0 0,0 0-1 0 0,0 0 1 0 0,0-1-1 0 0,0 1 0 0 0,0 0 1 0 0,0-1-1 0 0,0 1 1 0 0,0-1-1 0 0,0 1 0 0 0,0-1 1 0 0,0 1-1 0 0,0-1 1 0 0,0 0-1 0 0,0 0 1 0 0,0 1-1 0 0,1-1 0 0 0,-1 0 1 0 0,0 0-1 0 0,0 0 1 0 0,2 0-1 0 0,-2 0 0 0 0,1 0 1 0 0,0 0-1 0 0,-1 0 1 0 0,1 0-1 0 0,0 0 1 0 0,0-1-1 0 0,-1 1 0 0 0,1 0 1 0 0,0-1-1 0 0,-1 1 1 0 0,1-1-1 0 0,-1 0 0 0 0,1 0 1 0 0,-1 1-1 0 0,1-1 1 0 0,-1 0-1 0 0,1 0 1 0 0,-1 0-1 0 0,0 0 0 0 0,1-1 1 0 0,-1 1-1 0 0,0 0 1 0 0,0-1-1 0 0,2-2 0 0 0,22-26 58 0 0,-22 27-58 0 0,0 1-1 0 0,0-1 1 0 0,-1 0-1 0 0,1 0 1 0 0,-1 0-1 0 0,1-1 1 0 0,-1 1-1 0 0,0 0 1 0 0,0-1-1 0 0,0 0 1 0 0,1-4-1 0 0,8-20 45 0 0,-8 24-33 0 0,-1-1 0 0 0,1 1-1 0 0,-1-1 1 0 0,-1 0-1 0 0,1 0 1 0 0,-1 1-1 0 0,0-1 1 0 0,1-9-1 0 0,7-33 75 0 0,-9 45-84 0 0,0 1-1 0 0,0-1 1 0 0,0 1-1 0 0,1-1 1 0 0,-1 1-1 0 0,0-1 0 0 0,1 1 1 0 0,-1-1-1 0 0,0 1 1 0 0,1 0-1 0 0,0-1 1 0 0,-1 1-1 0 0,1 0 0 0 0,0 0 1 0 0,0-1-1 0 0,0 1 1 0 0,0 0-1 0 0,0 0 1 0 0,2-2-1 0 0,-3 2 5 0 0,1 1 1 0 0,0-1-1 0 0,0 0 1 0 0,0 0-1 0 0,-1 1 1 0 0,1-1-1 0 0,0 0 1 0 0,-1 0-1 0 0,1 0 0 0 0,-1 0 1 0 0,1 0-1 0 0,-1 0 1 0 0,0 0-1 0 0,1 0 1 0 0,-1 0-1 0 0,0 0 0 0 0,0 0 1 0 0,1-1-1 0 0,-1 0 1 0 0,1 2-2 0 0,0 0-1 0 0,0 0 1 0 0,0 0 0 0 0,0 0-1 0 0,-1 0 1 0 0,1 0 0 0 0,0 0 0 0 0,0 1-1 0 0,0-1 1 0 0,0 0 0 0 0,0 1-1 0 0,0-1 1 0 0,0 1 0 0 0,0-1 0 0 0,-1 1-1 0 0,1-1 1 0 0,0 1 0 0 0,0 0-1 0 0,-1-1 1 0 0,1 1 0 0 0,0 0 0 0 0,-1-1-1 0 0,1 1 1 0 0,0 1 0 0 0,40 118 315 0 0,-29-92-146 0 0,-1 0-1 0 0,-1 1 0 0 0,-2 0 1 0 0,-1 1-1 0 0,-1 0 0 0 0,-2 0 1 0 0,1 34-1 0 0,-5-62-157 0 0,0 0 1 0 0,0 0-1 0 0,0 0 0 0 0,0 0 1 0 0,0 0-1 0 0,1-1 0 0 0,-1 1 1 0 0,0 0-1 0 0,1 0 0 0 0,0 0 1 0 0,-1 0-1 0 0,1 0 0 0 0,2 2 1 0 0,-2-3-3 0 0,0 1 1 0 0,-1 0 0 0 0,1 0 0 0 0,0 0-1 0 0,0 0 1 0 0,-1-1 0 0 0,1 1-1 0 0,-1 0 1 0 0,0 0 0 0 0,0 0 0 0 0,1 0-1 0 0,-1 0 1 0 0,-1 3 0 0 0,1 71 483 0 0,-1-72-467 0 0,0 1 1 0 0,-1-1-1 0 0,0 1 0 0 0,0-1 1 0 0,0 0-1 0 0,0 0 1 0 0,-1 0-1 0 0,0 0 1 0 0,1-1-1 0 0,-1 1 0 0 0,-1-1 1 0 0,-5 6-1 0 0,2-4-11 0 0,0-1 1 0 0,0 0-1 0 0,0 0 0 0 0,-1-1 0 0 0,0 0 0 0 0,1 0 0 0 0,-15 3 0 0 0,19-6-60 0 0,1 1 0 0 0,-1-1 1 0 0,1 1-1 0 0,-1-1 0 0 0,1 0 0 0 0,-1 0 0 0 0,0 0 0 0 0,1 0 0 0 0,-1 0 0 0 0,1 0 0 0 0,-1-1 1 0 0,1 1-1 0 0,-1-1 0 0 0,1 0 0 0 0,0 0 0 0 0,-1 0 0 0 0,1 0 0 0 0,0 0 0 0 0,-1 0 0 0 0,1-1 0 0 0,0 1 1 0 0,0-1-1 0 0,0 0 0 0 0,0 1 0 0 0,1-1 0 0 0,-1 0 0 0 0,0 0 0 0 0,1 0 0 0 0,-3-4 0 0 0,-3-8-228 0 0,4 10 54 0 0,0-1 0 0 0,1 0 0 0 0,0 0 0 0 0,0 0 0 0 0,0 0 0 0 0,0 0 0 0 0,1-1 0 0 0,-2-8 0 0 0,3-22-1085 0 0,-1 25 800 0 0,0 0 0 0 0,0 0 0 0 0,2-1 0 0 0,-1 1 0 0 0,2 0 0 0 0,-1 0 0 0 0,1 0 0 0 0,1 0 0 0 0,0 0 1 0 0,1 0-1 0 0,0 1 0 0 0,8-16 0 0 0,46-79-3577 0 0,-12 17 723 0 0,27-14-1064 0 0,-72 98 4270 0 0,1 1 1 0 0,0-1-1 0 0,0 1 0 0 0,0 0 0 0 0,0 0 1 0 0,0 0-1 0 0,1 0 0 0 0,-1 0 1 0 0,7-4-1 0 0,9-11-772 0 0,42-31-985 0 0,-59 49 1954 0 0,0-1 0 0 0,0 0 0 0 0,0 1 1 0 0,0-1-1 0 0,0 1 0 0 0,0-1 1 0 0,1 1-1 0 0,-1 0 0 0 0,0-1 0 0 0,0 1 1 0 0,0 0-1 0 0,1 0 0 0 0,-1 0 1 0 0,0 0-1 0 0,0 0 0 0 0,1 0 1 0 0,-1 0-1 0 0,0 0 0 0 0,0 0 0 0 0,1 1 1 0 0,-1-1-1 0 0,0 0 0 0 0,0 1 1 0 0,0-1-1 0 0,0 1 0 0 0,0 0 1 0 0,2 1-1 0 0,28 20 3485 0 0,-2 34 209 0 0,-19-43-3062 0 0,0 1 0 0 0,-1 1-1 0 0,-1 0 1 0 0,0 0-1 0 0,-1 1 1 0 0,0 0 0 0 0,5 20-1 0 0,26 56 2779 0 0,-30-74-2789 0 0,-1 1 1 0 0,0-1-1 0 0,4 22 1 0 0,-6-22-196 0 0,0 0 0 0 0,1 0 0 0 0,13 24 0 0 0,-17-37-329 0 0,1 0-1 0 0,-1 0 0 0 0,0 0 1 0 0,0 0-1 0 0,0 0 1 0 0,-1 0-1 0 0,1 1 0 0 0,-1-1 1 0 0,0 10-1 0 0,5 1 748 0 0,-10-30 216 0 0,-10-10-1021 0 0,-60-128 178 0 0,71 147-267 0 0,1 0 1 0 0,-1 1-1 0 0,0-1 0 0 0,0 1 1 0 0,0-1-1 0 0,-8-6 0 0 0,8 7-1 0 0,0 1 0 0 0,-1-1 0 0 0,1 0 0 0 0,1 0 1 0 0,-1 0-1 0 0,1 0 0 0 0,-1 0 0 0 0,1-1 0 0 0,-2-6 0 0 0,-19-44-17 0 0,18 45 10 0 0,0 1 0 0 0,1-1 0 0 0,1 0 0 0 0,-1 0 0 0 0,1 0-1 0 0,1 0 1 0 0,0 0 0 0 0,-1-11 0 0 0,-6-57-429 0 0,9 76 389 0 0,1 0-1 0 0,-1 0 0 0 0,1 0 0 0 0,-1 0 1 0 0,1 0-1 0 0,-1 0 0 0 0,1 0 0 0 0,0 0 1 0 0,0 0-1 0 0,0 0 0 0 0,0 1 0 0 0,0-1 1 0 0,1 0-1 0 0,-1 1 0 0 0,1-1 0 0 0,-1 1 1 0 0,1-1-1 0 0,-1 1 0 0 0,3-2 0 0 0,1-2-131 0 0,-1 3-43 0 0,1-1 1 0 0,-1 0-1 0 0,0 1 1 0 0,1 0-1 0 0,0 0 0 0 0,-1 0 1 0 0,1 1-1 0 0,0 0 1 0 0,8-2-1 0 0,15-5-999 0 0,-6 3-68 0 0,-1-2-784 0 0,-3 0 319 0 0,0 1 0 0 0,25-5 0 0 0,-17 5 257 0 0,41-10-4704 0 0,-43 9 2340 0 0,0 1-410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1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5072 0 0,'0'3'856'0'0,"0"0"-383"0"0,0 0 0 0 0,0-1 1 0 0,0 1-1 0 0,0 0 0 0 0,0-1 0 0 0,0 1 1 0 0,-1 0-1 0 0,1 0 0 0 0,-1-1 0 0 0,0 1 1 0 0,0-1-1 0 0,0 1 0 0 0,0-1 0 0 0,0 1 1 0 0,0-1-1 0 0,-1 0 0 0 0,1 1 0 0 0,-1-1 1 0 0,-2 2-1 0 0,0 5 516 0 0,-1 1 1 0 0,1-1 0 0 0,1 1-1 0 0,0-1 1 0 0,0 1-1 0 0,1 0 1 0 0,0 0 0 0 0,0 18-1 0 0,-7 43 1497 0 0,9-57-2418 0 0,-1-3-78 0 0,1 0 0 0 0,0 0 0 0 0,1 0 0 0 0,0 0 0 0 0,1 0 0 0 0,0 0 0 0 0,1-1 0 0 0,5 16 0 0 0,4 15-780 0 0,-11-36 466 0 0,0 1 0 0 0,0-1 1 0 0,1 0-1 0 0,-1 0 0 0 0,1 0 1 0 0,0 0-1 0 0,5 7 0 0 0,3 11-2755 0 0,-9-21 2598 0 0,0 1 0 0 0,0 0 0 0 0,0-1 0 0 0,0 0 0 0 0,0 1 0 0 0,0-1 0 0 0,1 0 0 0 0,0 0 0 0 0,-1 1 0 0 0,4 1 0 0 0,2 5-1932 0 0,-6-8 2088 0 0,-1 0 1 0 0,1 0 0 0 0,0 0 0 0 0,0 0 0 0 0,0 0 0 0 0,0 0 0 0 0,0 0 0 0 0,0 0 0 0 0,0 0 0 0 0,1 0 0 0 0,-1-1 0 0 0,0 1 0 0 0,0 0 0 0 0,0-1 0 0 0,1 1 0 0 0,-1-1 0 0 0,0 0 0 0 0,1 1 0 0 0,1-1-1 0 0,6 0-4177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1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45 2384 0 0,'-21'-23'5495'0'0,"20"22"-5134"0"0,0-1 0 0 0,-1 1 0 0 0,1-1-1 0 0,0 1 1 0 0,-1-1 0 0 0,1 1 0 0 0,0 0 0 0 0,-1-1 0 0 0,0 1 0 0 0,1 0 0 0 0,-1 0-1 0 0,0 0 1 0 0,0 1 0 0 0,1-1 0 0 0,-1 0 0 0 0,0 0 0 0 0,0 1 0 0 0,0 0 0 0 0,0-1-1 0 0,0 1 1 0 0,0 0 0 0 0,0 0 0 0 0,0 0 0 0 0,-3 0 0 0 0,-1 0 309 0 0,-1 1 0 0 0,1 0 0 0 0,0 0 0 0 0,0 1 0 0 0,0 0 0 0 0,-1 0 0 0 0,2 0 0 0 0,-10 5 0 0 0,-13 5 454 0 0,24-11-955 0 0,1 1 0 0 0,-1 0 0 0 0,1 0 0 0 0,0 0 0 0 0,0 0 0 0 0,0 0 0 0 0,0 1 0 0 0,-5 5 0 0 0,-17 14 430 0 0,18-17-490 0 0,1 1 0 0 0,0 0 0 0 0,0 0 0 0 0,1 1 0 0 0,0 0 0 0 0,0 0 0 0 0,-6 11 0 0 0,-28 36 508 0 0,35-49-581 0 0,1 0-1 0 0,-1 0 0 0 0,1 0 0 0 0,0 1 0 0 0,1-1 1 0 0,-1 1-1 0 0,1-1 0 0 0,-3 11 0 0 0,-13 29 112 0 0,11-29-91 0 0,0 0-1 0 0,1 1 0 0 0,1-1 0 0 0,0 1 0 0 0,-2 19 1 0 0,-3 8 60 0 0,9-37-110 0 0,1-1 0 0 0,-1 1 0 0 0,1 0-1 0 0,0-1 1 0 0,1 1 0 0 0,0 0 0 0 0,0-1-1 0 0,0 1 1 0 0,1-1 0 0 0,0 1 0 0 0,0-1-1 0 0,0 0 1 0 0,1 0 0 0 0,0 0 0 0 0,7 10-1 0 0,-5-8-4 0 0,1-1-1 0 0,0 0 0 0 0,0 0 0 0 0,1-1 0 0 0,0 1 0 0 0,0-2 0 0 0,12 8 0 0 0,61 36-15 0 0,-62-40-21 0 0,-1 0-89 0 0,0-1 0 0 0,0 0 0 0 0,31 8 0 0 0,-39-14-81 0 0,0 0 1 0 0,-1 0 0 0 0,1-1 0 0 0,0 0 0 0 0,0 0 0 0 0,0-1-1 0 0,0 0 1 0 0,0-1 0 0 0,15-3 0 0 0,-17 1-185 0 0,0-1 0 0 0,-1-1 0 0 0,1 1 0 0 0,-1-1 0 0 0,1 0-1 0 0,-1-1 1 0 0,9-10 0 0 0,-12 13 239 0 0,-2 2 52 0 0,0 0 0 0 0,0 0 0 0 0,0 0 0 0 0,0 0 0 0 0,0 0 1 0 0,-1 0-1 0 0,1 0 0 0 0,0-1 0 0 0,0 1 0 0 0,-1 0 0 0 0,1 0 0 0 0,-1-1 0 0 0,1 1 0 0 0,-1 0 0 0 0,0-1 0 0 0,1-1 1 0 0,6-10-508 0 0,0 8 306 0 0,-1 0-83 0 0,0-1-1 0 0,0 1 0 0 0,0-1 0 0 0,-1 0 0 0 0,0 0 0 0 0,0-1 1 0 0,4-8-1 0 0,67-112-3760 0 0,-68 114 3829 0 0,-4 8 155 0 0,-1 1 0 0 0,1-1 0 0 0,-1 0 0 0 0,-1 0 1 0 0,1-1-1 0 0,-1 1 0 0 0,0-1 0 0 0,0 1 0 0 0,-1-1 0 0 0,2-6 1 0 0,39-134-3080 0 0,-36 122 2916 0 0,12-55-1067 0 0,-15 17 3742 0 0,-3 62-2223 0 0,0 0 1 0 0,-1-1-1 0 0,1 1 1 0 0,0 0 0 0 0,0 0-1 0 0,-1 0 1 0 0,1-1-1 0 0,0 1 1 0 0,-1 0 0 0 0,1 0-1 0 0,0 0 1 0 0,-1 0-1 0 0,1 0 1 0 0,0 0-1 0 0,-1 0 1 0 0,1 0 0 0 0,0 0-1 0 0,-1 0 1 0 0,1 0-1 0 0,0 0 1 0 0,-1 0-1 0 0,1 0 1 0 0,0 0 0 0 0,-1 0-1 0 0,1 0 1 0 0,0 0-1 0 0,0 0 1 0 0,-1 0-1 0 0,1 1 1 0 0,0-1 0 0 0,-1 0-1 0 0,1 0 1 0 0,0 0-1 0 0,-1 0 1 0 0,1 1-1 0 0,0-1 1 0 0,0 0 0 0 0,0 0-1 0 0,-1 1 1 0 0,-12 8 3345 0 0,10-3-3018 0 0,1 0 0 0 0,0 1 0 0 0,0-1-1 0 0,0 0 1 0 0,1 1 0 0 0,0 0 0 0 0,0-1 0 0 0,1 1-1 0 0,0 7 1 0 0,7 66 1565 0 0,-2-20-1033 0 0,-4-47-835 0 0,0 0 0 0 0,1-1 0 0 0,1 1 0 0 0,0-1 0 0 0,6 18 0 0 0,-5-19-43 0 0,-1 1-1 0 0,0-1 1 0 0,0 1-1 0 0,-1 0 1 0 0,0 16 0 0 0,-1-24-76 0 0,-1 0 1 0 0,1 0 0 0 0,0 0 0 0 0,0 0-1 0 0,0 0 1 0 0,1 0 0 0 0,-1-1-1 0 0,1 1 1 0 0,0 0 0 0 0,4 4 0 0 0,8 20 163 0 0,-1 10 219 0 0,0 1 0 0 0,-3 0 1 0 0,-1 1-1 0 0,-2 0 1 0 0,-2 1-1 0 0,0 48 1 0 0,-4-60-232 0 0,0-23-159 0 0,0 1 1 0 0,-1-1-1 0 0,0 0 1 0 0,0 0-1 0 0,0 1 0 0 0,-1-1 1 0 0,0 0-1 0 0,0 0 1 0 0,-1 0-1 0 0,-3 10 1 0 0,0 5 64 0 0,5-21-90 0 0,0 1 1 0 0,0 0-1 0 0,0 0 1 0 0,0 0-1 0 0,0 0 1 0 0,0 0-1 0 0,0 0 0 0 0,-1 0 1 0 0,1 0-1 0 0,0 0 1 0 0,-1 0-1 0 0,1 0 0 0 0,0-1 1 0 0,-1 1-1 0 0,1 0 1 0 0,-1 0-1 0 0,1 0 1 0 0,-1-1-1 0 0,1 1 0 0 0,-1 0 1 0 0,0 0-1 0 0,1-1 1 0 0,-1 1-1 0 0,0-1 1 0 0,0 1-1 0 0,0-1 0 0 0,1 1 1 0 0,-1-1-1 0 0,-2 1 1 0 0,-1 2-85 0 0,-1 0 1 0 0,0-1 0 0 0,0 0-1 0 0,1 0 1 0 0,-1 0-1 0 0,-1-1 1 0 0,-4 1-1 0 0,8-2 39 0 0,0 1-1 0 0,0-1 0 0 0,0 0 0 0 0,0-1 0 0 0,0 1 0 0 0,0 0 0 0 0,0-1 0 0 0,0 1 1 0 0,1-1-1 0 0,-1 1 0 0 0,0-1 0 0 0,0 0 0 0 0,0 0 0 0 0,1 0 0 0 0,-1 0 0 0 0,0 0 1 0 0,1 0-1 0 0,-1 0 0 0 0,1 0 0 0 0,-1-1 0 0 0,-1-1 0 0 0,-9-11-604 0 0,-4-4-1570 0 0,1 0 1 0 0,-16-24 0 0 0,27 36 1620 0 0,0-1-1 0 0,1 0 1 0 0,-1 0-1 0 0,2 0 1 0 0,-1-1 0 0 0,1 1-1 0 0,0-1 1 0 0,0 1-1 0 0,1-1 1 0 0,-1-14-1 0 0,2-9-1110 0 0,-1 19 1021 0 0,0 0 0 0 0,1 0 0 0 0,1-1 0 0 0,0 1 0 0 0,1 0 0 0 0,0 0-1 0 0,7-22 1 0 0,16-12-1745 0 0,-9-6-1596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1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11 306 5200 0 0,'3'45'4969'0'0,"10"7"-1856"0"0,4 16 647 0 0,-7-35-2292 0 0,-7-26-1033 0 0,0 0-1 0 0,-1 1 1 0 0,0-1-1 0 0,0 1 1 0 0,-1-1-1 0 0,1 11 0 0 0,-1-13-187 0 0,0 1 0 0 0,0-1 0 0 0,0 0 0 0 0,1 0 0 0 0,-1 0 0 0 0,1 0 0 0 0,0 0-1 0 0,1 0 1 0 0,-1-1 0 0 0,5 6 0 0 0,-4-4 16 0 0,1 0-1 0 0,-1 0 1 0 0,0 0 0 0 0,0 1 0 0 0,2 11-1 0 0,1 3 345 0 0,-3-15 29 0 0,-2-12 557 0 0,-3 0-1104 0 0,0 0 0 0 0,0 0 0 0 0,0 0 0 0 0,-1 0-1 0 0,0 0 1 0 0,0 0 0 0 0,-5-6 0 0 0,-3-7-5 0 0,-5-17 119 0 0,9 19-127 0 0,-1 0-1 0 0,2-1 0 0 0,0 1 0 0 0,-3-22 1 0 0,-3-20 23 0 0,5 31-84 0 0,2 0 1 0 0,-4-53-1 0 0,9 79-47 0 0,-1-1 1 0 0,1 1-1 0 0,0 0 1 0 0,0-1-1 0 0,0 1 0 0 0,0-1 1 0 0,0 1-1 0 0,1 0 0 0 0,-1-1 1 0 0,1 1-1 0 0,-1 0 1 0 0,1-1-1 0 0,0 1 0 0 0,0 0 1 0 0,0 0-1 0 0,0 0 0 0 0,0-1 1 0 0,1 1-1 0 0,-1 1 0 0 0,0-1 1 0 0,1 0-1 0 0,0 0 1 0 0,-1 0-1 0 0,1 1 0 0 0,0-1 1 0 0,0 1-1 0 0,0 0 0 0 0,3-2 1 0 0,15-15-981 0 0,-18 16 855 0 0,1-1-1 0 0,-1 1 1 0 0,1 0-1 0 0,0-1 1 0 0,0 1-1 0 0,0 0 0 0 0,0 1 1 0 0,0-1-1 0 0,0 1 1 0 0,0-1-1 0 0,0 1 0 0 0,6-2 1 0 0,39-16-2724 0 0,-45 18 2564 0 0,1 0 0 0 0,-1 0 0 0 0,1 0 0 0 0,-1 0 0 0 0,1 0 0 0 0,-1-1 0 0 0,0 0 1 0 0,1 0-1 0 0,-1 0 0 0 0,0 0 0 0 0,0 0 0 0 0,5-5 0 0 0,17-12-2180 0 0,-20 16 1993 0 0,0 0 0 0 0,-1 0 1 0 0,0-1-1 0 0,1 1 1 0 0,-1-1-1 0 0,-1 0 1 0 0,1 0-1 0 0,-1 0 1 0 0,1 0-1 0 0,-1-1 1 0 0,4-8-1 0 0,21-21-4965 0 0,-16 8 1793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54:1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3280 0 0,'0'13'10254'0'0,"0"13"-3861"0"0,15 10-2174 0 0,21 56-795 0 0,-36-89-3372 0 0,1-1 1 0 0,0 1-1 0 0,0-1 1 0 0,-1 1-1 0 0,2-1 1 0 0,-1 0-1 0 0,0 0 1 0 0,0 1-1 0 0,1-1 1 0 0,0 0-1 0 0,-1 0 1 0 0,1 0-1 0 0,0-1 1 0 0,0 1-1 0 0,0 0 1 0 0,0-1-1 0 0,3 3 1 0 0,14 15 374 0 0,-13-2-190 0 0,-6-14-191 0 0,1 1-1 0 0,0-1 1 0 0,-1 0-1 0 0,1 0 0 0 0,1 0 1 0 0,-1 0-1 0 0,0-1 1 0 0,1 1-1 0 0,0 0 1 0 0,1 3-1 0 0,3 1 44 0 0,-1 0 0 0 0,-1 1 0 0 0,1-1 0 0 0,-1 1 0 0 0,-1 0 0 0 0,4 10 0 0 0,-4-10 9 0 0,0-1-1 0 0,1 1 1 0 0,0-1 0 0 0,0 0 0 0 0,10 11 0 0 0,3 6 121 0 0,9 16 104 0 0,-13-23-117 0 0,-2 1-1 0 0,15 30 0 0 0,27 52 278 0 0,-40-67-419 0 0,-3-6 22 0 0,13 47 1 0 0,-17-51-87 0 0,4 15 0 0 0,-2 1 0 0 0,-1-1 0 0 0,2 59 0 0 0,9 101-735 0 0,-13-125-2190 0 0,-1-14-3493 0 0,-4-56 5447 0 0,0 0 0 0 0,0 0 0 0 0,0 0 1 0 0,-1 0-1 0 0,1 0 0 0 0,-1 0 1 0 0,0 0-1 0 0,1 0 0 0 0,-2 0 0 0 0,1 0 1 0 0,0 0-1 0 0,0 0 0 0 0,-1-1 1 0 0,0 1-1 0 0,-2 3 0 0 0,2 1-4330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0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1267 1106 8200 0 0,'-3'1'60'0'0,"0"-2"0"0"0,1 1 0 0 0,-1 0 0 0 0,1 0 0 0 0,-1-1 1 0 0,1 0-1 0 0,-1 1 0 0 0,1-1 0 0 0,-1 0 0 0 0,1 0 0 0 0,0 0 0 0 0,-1-1 1 0 0,1 1-1 0 0,0-1 0 0 0,0 1 0 0 0,0-1 0 0 0,0 1 0 0 0,0-1 0 0 0,0 0 1 0 0,0 0-1 0 0,1 0 0 0 0,-1 0 0 0 0,1 0 0 0 0,0-1 0 0 0,-1 1 0 0 0,1 0 1 0 0,0-1-1 0 0,0 1 0 0 0,0-1 0 0 0,1 1 0 0 0,-2-4 0 0 0,0-9 121 0 0,-1-1-1 0 0,2 0 1 0 0,0 0 0 0 0,2-21-1 0 0,0 10 313 0 0,-2 19-419 0 0,1 0 1 0 0,1 0-1 0 0,0 0 0 0 0,0 1 1 0 0,0-1-1 0 0,1 0 1 0 0,0 0-1 0 0,1 1 1 0 0,0-1-1 0 0,0 1 1 0 0,5-9-1 0 0,52-69 1054 0 0,-57 78-1010 0 0,1-1 1 0 0,0 1 0 0 0,1 1-1 0 0,-1-1 1 0 0,1 1-1 0 0,9-9 1 0 0,1-2 179 0 0,-10 12-225 0 0,-1 0 0 0 0,1 1 0 0 0,0-1 1 0 0,0 1-1 0 0,0 1 0 0 0,0-1 0 0 0,1 1 0 0 0,0 0 1 0 0,10-4-1 0 0,-14 6-37 0 0,1 0 0 0 0,-1 0 0 0 0,0 0 0 0 0,0-1 0 0 0,0 1 0 0 0,0 0 0 0 0,0-1 1 0 0,0 1-1 0 0,0-1 0 0 0,-1 0 0 0 0,3-2 0 0 0,11-10 275 0 0,-2 10-114 0 0,0 0 1 0 0,0 0-1 0 0,0 2 1 0 0,1-1 0 0 0,-1 2-1 0 0,1 0 1 0 0,-1 0-1 0 0,22 3 1 0 0,-12-2 82 0 0,-12 0-150 0 0,0 1 0 0 0,0 0-1 0 0,0 1 1 0 0,-1 0 0 0 0,1 0-1 0 0,0 1 1 0 0,-1 1 0 0 0,1 0-1 0 0,-1 0 1 0 0,0 1 0 0 0,15 9-1 0 0,-19-9-73 0 0,0-1 1 0 0,0 1-1 0 0,0 0 0 0 0,-1 0 0 0 0,0 1 0 0 0,0 0 0 0 0,0 0 1 0 0,-1 0-1 0 0,0 0 0 0 0,0 1 0 0 0,0-1 0 0 0,-1 1 0 0 0,0 0 0 0 0,-1 0 1 0 0,1 0-1 0 0,-1 1 0 0 0,1 9 0 0 0,15 61 341 0 0,-12-61-304 0 0,-2 1 0 0 0,0 0 1 0 0,-1 0-1 0 0,1 24 0 0 0,-5-11 33 0 0,-1 1 0 0 0,-2-1 0 0 0,-1 0 0 0 0,-1 0 0 0 0,-14 40 0 0 0,0-18 270 0 0,-52 101 0 0 0,57-127-189 0 0,-2 0 0 0 0,-1-2 1 0 0,-1 0-1 0 0,-1-1 1 0 0,-1-1-1 0 0,-1-1 0 0 0,-1-1 1 0 0,-45 32-1 0 0,53-44-115 0 0,0 0 0 0 0,0-1 0 0 0,-1-1 0 0 0,0-1-1 0 0,-1 0 1 0 0,1-1 0 0 0,-26 5 0 0 0,36-9-70 0 0,1-1 0 0 0,-1 1 1 0 0,0-1-1 0 0,0 0 0 0 0,0 0 0 0 0,1-1 0 0 0,-1 1 1 0 0,0-1-1 0 0,1-1 0 0 0,-1 1 0 0 0,1-1 1 0 0,-1 0-1 0 0,1 0 0 0 0,-10-6 0 0 0,-4-18 36 0 0,-10 7-3 0 0,23 15-53 0 0,0 1 0 0 0,1-1 0 0 0,-1 0 0 0 0,1 0 0 0 0,-8-9 1 0 0,-16-19-3 0 0,21 24-2 0 0,0 0 1 0 0,0-1-1 0 0,1-1 1 0 0,0 1-1 0 0,0-1 0 0 0,-8-19 1 0 0,-4-17 1 0 0,5 11-23 0 0,0-1-1 0 0,-9-43 0 0 0,12 35 1 0 0,4 16 14 0 0,-7-47-1 0 0,13 67 10 0 0,0 0-1 0 0,1 1 0 0 0,0-1 0 0 0,0 1 1 0 0,1-1-1 0 0,0 0 0 0 0,1 1 0 0 0,-1 0 1 0 0,1-1-1 0 0,1 1 0 0 0,3-9 1 0 0,3 1 0 0 0,-1 1 0 0 0,2 0 0 0 0,0 1 0 0 0,0 0 0 0 0,2 0 1 0 0,19-17-1 0 0,-22 21 2 0 0,0 0 0 0 0,1 0 1 0 0,1 1-1 0 0,-1 0 0 0 0,1 1 0 0 0,0 0 1 0 0,1 0-1 0 0,0 2 0 0 0,14-6 1 0 0,33-3 29 0 0,-42 9-21 0 0,1 1 0 0 0,-1 0 0 0 0,1 1-1 0 0,0 1 1 0 0,0 1 0 0 0,0 0-1 0 0,0 2 1 0 0,18 2 0 0 0,-18 0 26 0 0,-1 2 1 0 0,0 0-1 0 0,0 1 1 0 0,0 1-1 0 0,-1 1 1 0 0,1 0-1 0 0,-2 1 1 0 0,0 1-1 0 0,0 0 1 0 0,0 1-1 0 0,-1 1 1 0 0,-1 0-1 0 0,0 0 1 0 0,-1 2-1 0 0,0-1 1 0 0,13 22-1 0 0,-17-20 55 0 0,-1 1-1 0 0,-1 1 1 0 0,0-1-1 0 0,-1 1 1 0 0,-1 0 0 0 0,0 0-1 0 0,-1 0 1 0 0,-1 0-1 0 0,-1 1 1 0 0,0-1-1 0 0,-1 1 1 0 0,-1-1-1 0 0,-1 1 1 0 0,-1-1-1 0 0,0 0 1 0 0,-1 0 0 0 0,-9 26-1 0 0,-10 5 144 0 0,-1 0 0 0 0,-2-2 0 0 0,-3-1 0 0 0,-57 70 0 0 0,71-98-179 0 0,-104 104 309 0 0,104-108-316 0 0,-1-1 0 0 0,0-1 0 0 0,0 0 0 0 0,-2-1 0 0 0,1 0 0 0 0,-31 10 0 0 0,27-12-32 0 0,1-2 1 0 0,-1 0-1 0 0,-1-2 1 0 0,1 0 0 0 0,-43 1-1 0 0,54-5 5 0 0,3 1-21 0 0,-1 0-1 0 0,1-1 1 0 0,0-1-1 0 0,-1 1 1 0 0,1-1-1 0 0,0 0 1 0 0,0-1-1 0 0,0 1 1 0 0,0-1-1 0 0,0-1 1 0 0,0 0-1 0 0,0 0 1 0 0,-11-7-1 0 0,0-4-4 0 0,1 0-1 0 0,1-2 0 0 0,0 0 1 0 0,1 0-1 0 0,1-2 0 0 0,0 1 1 0 0,-16-32-1 0 0,8 12-20 0 0,14 24 8 0 0,1 0 0 0 0,0 0 1 0 0,0-1-1 0 0,1 0 0 0 0,1 0 0 0 0,0 0 0 0 0,-5-28 0 0 0,4-2-27 0 0,4 34 32 0 0,0 0 1 0 0,0-1 0 0 0,1 1 0 0 0,0-1-1 0 0,1 1 1 0 0,0-1 0 0 0,0 1-1 0 0,1-1 1 0 0,1 1 0 0 0,0-1-1 0 0,0 1 1 0 0,1 0 0 0 0,7-18-1 0 0,4 3-17 0 0,-4 5 11 0 0,1 1 0 0 0,1 0 0 0 0,0 1 0 0 0,16-18-1 0 0,69-38-1 0 0,-89 67 28 0 0,-3 2-3 0 0,-1 0-1 0 0,1 1 1 0 0,1 0 0 0 0,-1 0-1 0 0,1 0 1 0 0,-1 1-1 0 0,1-1 1 0 0,0 1-1 0 0,0 1 1 0 0,1-1 0 0 0,10-2-1 0 0,45-14-2 0 0,-50 14-2 0 0,0 1 1 0 0,0 0-1 0 0,0 1 1 0 0,1 1-1 0 0,-1-1 1 0 0,18 1-1 0 0,-12 1-3 0 0,-13 1 3 0 0,0-1 0 0 0,1 1 0 0 0,-1 0 0 0 0,0 0 0 0 0,0 0 0 0 0,0 1-1 0 0,1 0 1 0 0,-1 0 0 0 0,0 0 0 0 0,0 1 0 0 0,-1 0 0 0 0,1-1 0 0 0,0 2-1 0 0,0-1 1 0 0,6 5 0 0 0,47 55 107 0 0,-55-60-103 0 0,0 0 0 0 0,-1 1 0 0 0,1-1 1 0 0,0 1-1 0 0,-1-1 0 0 0,0 1 0 0 0,0 0 1 0 0,0 0-1 0 0,0 0 0 0 0,0 0 0 0 0,0 1 0 0 0,-1-1 1 0 0,0 0-1 0 0,1 1 0 0 0,-1-1 0 0 0,-1 1 0 0 0,1-1 1 0 0,0 5-1 0 0,4 15 44 0 0,3 8 9 0 0,-2 2 0 0 0,-1-1 0 0 0,0 33 0 0 0,-5-51-31 0 0,0 0 0 0 0,-1 0 0 0 0,-1-1 0 0 0,0 1 0 0 0,-1 0 0 0 0,-1-1 0 0 0,0 0 0 0 0,0 0 0 0 0,-1 0 0 0 0,-8 13 0 0 0,-19 34 60 0 0,-53 86 194 0 0,73-129-247 0 0,0-1-1 0 0,-1 0 0 0 0,0-1 0 0 0,-2 0 1 0 0,1-2-1 0 0,-22 16 0 0 0,-1 2 4 0 0,31-25-21 0 0,0-1 0 0 0,-1 0 0 0 0,1 0 0 0 0,-1 0 0 0 0,-13 6 0 0 0,10-6 5 0 0,-1-1-1 0 0,1 0 1 0 0,-1-1 0 0 0,-14 3 0 0 0,21-5-19 0 0,0 0-1 0 0,-1 0 1 0 0,1-1-1 0 0,0 0 1 0 0,0 0 0 0 0,0 0-1 0 0,-1 0 1 0 0,1-1-1 0 0,0 0 1 0 0,0 0 0 0 0,0 0-1 0 0,0 0 1 0 0,0 0-1 0 0,0-1 1 0 0,0 0-1 0 0,-4-2 1 0 0,0-2-7 0 0,4 4 6 0 0,0 0-1 0 0,0-1 0 0 0,0 0 0 0 0,1 0 0 0 0,-1 0 0 0 0,1-1 0 0 0,0 1 1 0 0,-4-5-1 0 0,-26-40-43 0 0,20 29 47 0 0,0-1 0 0 0,1 1 0 0 0,-15-34 0 0 0,4-14-114 0 0,3 0 0 0 0,-17-106 1 0 0,35 162 104 0 0,1 0 0 0 0,0 0 0 0 0,0 1 0 0 0,1-1 0 0 0,1 0-1 0 0,0 0 1 0 0,0 0 0 0 0,1 1 0 0 0,1-1 0 0 0,0 1 0 0 0,0-1 0 0 0,1 1 0 0 0,0 0 0 0 0,0 0 0 0 0,1 1 0 0 0,10-15 0 0 0,4 7 6 0 0,-10 2-3 0 0,9-9-31 0 0,48-34 31 0 0,-56 52 7 0 0,-1 0 0 0 0,2 1 0 0 0,-1 0 1 0 0,0 1-1 0 0,1 0 0 0 0,0 1 0 0 0,20-4 0 0 0,-26 6-3 0 0,0 0 0 0 0,0 1 0 0 0,0 0 1 0 0,0 0-1 0 0,1 0 0 0 0,-1 0 0 0 0,0 1 0 0 0,0 0 0 0 0,0 0 0 0 0,0 1 0 0 0,-1-1 0 0 0,1 1 0 0 0,0 0 0 0 0,0 0 1 0 0,-1 0-1 0 0,0 1 0 0 0,1 0 0 0 0,-1 0 0 0 0,0 0 0 0 0,7 6 0 0 0,9 17 12 0 0,-12-20-10 0 0,0-1 0 0 0,-1 2-1 0 0,0-1 1 0 0,0 1 0 0 0,0 0-1 0 0,-1 0 1 0 0,0 1 0 0 0,-1 0-1 0 0,7 11 1 0 0,3 12 32 0 0,-2 0 0 0 0,-1 2 0 0 0,-1-1 0 0 0,8 44 1 0 0,-10-40-1 0 0,-6-21-14 0 0,-1-1-1 0 0,0 1 1 0 0,-1 0 0 0 0,0 0 0 0 0,-1 0 0 0 0,-1 0-1 0 0,-1 0 1 0 0,-3 18 0 0 0,-6 12 110 0 0,-22 56 0 0 0,32-97-124 0 0,-2 5 16 0 0,-1 0-1 0 0,0 0 1 0 0,-1 0 0 0 0,1-1 0 0 0,-2 0 0 0 0,1 0-1 0 0,-1 0 1 0 0,-12 12 0 0 0,-12 1 38 0 0,5 14 4 0 0,-5 6 33 0 0,3-23-34 0 0,9 7-5 0 0,4-13-39 0 0,0-1 1 0 0,-1-1 0 0 0,0 0 0 0 0,-20 8 0 0 0,19-10-13 0 0,0-1 1 0 0,-1-1-1 0 0,0-1 0 0 0,0 0 1 0 0,-1-1-1 0 0,1-1 1 0 0,-1-1-1 0 0,0 0 1 0 0,1-1-1 0 0,-1-1 1 0 0,-25-4-1 0 0,36 3-17 0 0,1-1 0 0 0,0 0 0 0 0,0 0 0 0 0,0-1 0 0 0,0 0 0 0 0,1 0 0 0 0,-1 0 0 0 0,1 0-1 0 0,-9-8 1 0 0,-3-1-9 0 0,0 0 10 0 0,0 0 0 0 0,0-2 0 0 0,1 1 0 0 0,1-2 0 0 0,-18-22 0 0 0,-3-1-8 0 0,28 28 8 0 0,0-1 1 0 0,1 0-1 0 0,0 0 0 0 0,-7-14 1 0 0,-4-7-27 0 0,12 21 27 0 0,1-1 0 0 0,1 1 0 0 0,0-1 0 0 0,0 1 0 0 0,1-1 0 0 0,1 0 1 0 0,0 0-1 0 0,1 0 0 0 0,0-1 0 0 0,0 1 0 0 0,3-22 0 0 0,-2 13-12 0 0,0 15 18 0 0,0-1-1 0 0,1 1 1 0 0,0 0 0 0 0,0-1-1 0 0,0 1 1 0 0,1-1-1 0 0,0 1 1 0 0,0 0-1 0 0,1 0 1 0 0,6-11-1 0 0,15-2-8 0 0,8-27-53 0 0,-26 35 44 0 0,1 0-1 0 0,1 0 1 0 0,0 1 0 0 0,0 0-1 0 0,12-11 1 0 0,9 3 19 0 0,-12-10 3 0 0,-9 22 6 0 0,1 0 0 0 0,0 0 0 0 0,0 1 0 0 0,0 0 0 0 0,1 0 0 0 0,-1 1 0 0 0,12-3 0 0 0,13-7 87 0 0,-7 3-96 0 0,0 1 0 0 0,1 1 0 0 0,39-7 0 0 0,-53 14-3 0 0,-1 1 0 0 0,0 1 1 0 0,1 0-1 0 0,14 1 0 0 0,-24 0 6 0 0,0-1 0 0 0,0 0 0 0 0,0 1-1 0 0,0 0 1 0 0,0 0 0 0 0,0 0 0 0 0,0 1 0 0 0,0-1 0 0 0,0 1-1 0 0,0 0 1 0 0,-1 0 0 0 0,1 0 0 0 0,-1 1 0 0 0,0-1 0 0 0,1 1 0 0 0,3 4-1 0 0,3 7 1 0 0,-7-10-1 0 0,0-1 0 0 0,0 1-1 0 0,0 0 1 0 0,-1 0-1 0 0,0 0 1 0 0,0 1 0 0 0,0-1-1 0 0,0 0 1 0 0,-1 1-1 0 0,1-1 1 0 0,-1 1 0 0 0,1 8-1 0 0,-2-8 7 0 0,0 0-1 0 0,1 1 0 0 0,0-1 1 0 0,0 0-1 0 0,1 0 1 0 0,-1 0-1 0 0,4 8 0 0 0,8 26 68 0 0,-8 25-4 0 0,-2 92-1 0 0,-4-91 1 0 0,0-48-68 0 0,-1 1 0 0 0,0-1 0 0 0,-1 0 0 0 0,-1 0 0 0 0,-1 0 1 0 0,-1-1-1 0 0,-13 30 0 0 0,14-38-3 0 0,0 0 0 0 0,-1 1 0 0 0,0-2 0 0 0,-10 12 0 0 0,10-13 0 0 0,0 0 0 0 0,0 1 0 0 0,1 0 0 0 0,0 0 0 0 0,1 0 0 0 0,-1 1 0 0 0,1 0 0 0 0,-3 9 0 0 0,5-12 0 0 0,0-1 0 0 0,-1 1 0 0 0,1 0 0 0 0,-1-1 0 0 0,0 0 0 0 0,0 1 0 0 0,0-1 0 0 0,-1-1 0 0 0,1 1 0 0 0,-1 0 0 0 0,0-1 0 0 0,-6 5 0 0 0,-64 33 0 0 0,18-12 0 0 0,50-26 0 0 0,0 0 0 0 0,0-1 0 0 0,-1 0 0 0 0,0 0 0 0 0,1 0 0 0 0,-1-1 0 0 0,0 0 0 0 0,0 0 0 0 0,1-1 0 0 0,-1 0 0 0 0,0 0 0 0 0,0 0 0 0 0,0-1 0 0 0,0 0 0 0 0,1 0 0 0 0,-1-1 0 0 0,-6-2 0 0 0,0-1 0 0 0,0 0 0 0 0,1 0 0 0 0,0-1 0 0 0,0-1 0 0 0,1 0 0 0 0,-1 0 0 0 0,-18-18 0 0 0,-22-46 0 0 0,38 55 0 0 0,2-1 0 0 0,0 0 0 0 0,2 0 0 0 0,-1-1 0 0 0,2 0 0 0 0,1-1 0 0 0,0 0 0 0 0,1 0 0 0 0,1-1 0 0 0,1 1 0 0 0,0-2 0 0 0,2 1 0 0 0,1 0 0 0 0,0-1 0 0 0,1-25 0 0 0,1 33 0 0 0,1 0 0 0 0,0-1 0 0 0,1 1 0 0 0,0 0 0 0 0,1-1 0 0 0,1 1 0 0 0,0 1 0 0 0,1-1 0 0 0,0 1 0 0 0,1 0 0 0 0,0 0 0 0 0,1 0 0 0 0,14-19 0 0 0,92-122 0 0 0,-66 108 0 0 0,-12 15 0 0 0,-28 23 0 0 0,1 0 0 0 0,0 1 0 0 0,0 0 0 0 0,0 1 0 0 0,1-1 0 0 0,12-4 0 0 0,17-11 0 0 0,-28 17 0 0 0,1 1 0 0 0,-1 0 0 0 0,1 0 0 0 0,-1 1 0 0 0,1 0 0 0 0,0 1 0 0 0,0 0 0 0 0,0 1 0 0 0,0 1 0 0 0,12 1 0 0 0,-21-2 0 0 0,-1 1 0 0 0,0-1 0 0 0,0 1 0 0 0,0 0 0 0 0,0-1 0 0 0,0 1 0 0 0,0 0 0 0 0,0 0 0 0 0,0-1 0 0 0,0 1 0 0 0,0 0 0 0 0,0 0 0 0 0,0 0 0 0 0,0 0 0 0 0,-1 1 0 0 0,1-1 0 0 0,0 1 0 0 0,9 11 0 0 0,-5-7 0 0 0,0 0 0 0 0,0 1 0 0 0,-1-1 0 0 0,0 1 0 0 0,0 0 0 0 0,-1 0 0 0 0,0 0 0 0 0,0 1 0 0 0,-1-1 0 0 0,3 16 0 0 0,0-1 0 0 0,0 0 0 0 0,-2 1 0 0 0,1 27 0 0 0,-4-16 0 0 0,-1 64 0 0 0,0-89 0 0 0,0-1 0 0 0,0 1 0 0 0,-1-1 0 0 0,0 1 0 0 0,-1-1 0 0 0,0 0 0 0 0,0 0 0 0 0,-9 16 0 0 0,-35 48 0 0 0,42-63 0 0 0,0 0 0 0 0,-1 0 0 0 0,0-1 0 0 0,0 0 0 0 0,-1 0 0 0 0,-14 12 0 0 0,-73 50 0 0 0,91-65 0 0 0,-35 13 0 0 0,29-15 0 0 0,0 0 0 0 0,0 0 0 0 0,0-1 0 0 0,0-1 0 0 0,-1 0 0 0 0,1 0 0 0 0,-16-1 0 0 0,21 0 0 0 0,-1 0 0 0 0,0-1 0 0 0,1 0 0 0 0,-1 0 0 0 0,1 0 0 0 0,-1-1 0 0 0,1 1 0 0 0,0-1 0 0 0,0 0 0 0 0,-1 0 0 0 0,1-1 0 0 0,1 1 0 0 0,-1-1 0 0 0,0 0 0 0 0,1 0 0 0 0,-1 0 0 0 0,-5-7 0 0 0,-7-16 0 0 0,7 16 0 0 0,6 7 0 0 0,0 0 0 0 0,1 0 0 0 0,-1 0 0 0 0,1 0 0 0 0,0-1 0 0 0,0 1 0 0 0,0-1 0 0 0,0 1 0 0 0,0-1 0 0 0,-1-4 0 0 0,-21-38 0 0 0,19 39 0 0 0,0 0 0 0 0,1-1 0 0 0,0 0 0 0 0,1 1 0 0 0,0-2 0 0 0,-4-11 0 0 0,-14-42 0 0 0,15 51 0 0 0,2 0 0 0 0,0-1 0 0 0,0 0 0 0 0,-2-17 0 0 0,-13-51 0 0 0,14 64 0 0 0,0-1 0 0 0,1-1 0 0 0,1 1 0 0 0,-1-28 0 0 0,3-1 0 0 0,0 32 0 0 0,0-1 0 0 0,1 0 0 0 0,0 0 0 0 0,1 0 0 0 0,1 0 0 0 0,0 1 0 0 0,1-1 0 0 0,0 1 0 0 0,2 0 0 0 0,-1-1 0 0 0,10-18 0 0 0,2 6 0 0 0,-10 16 0 0 0,0 0 0 0 0,1 0 0 0 0,0 0 0 0 0,0 1 0 0 0,1 0 0 0 0,18-17 0 0 0,11-7 0 0 0,-4-2 0 0 0,-23 28 0 0 0,0 0 0 0 0,1 0 0 0 0,1 1 0 0 0,-1 1 0 0 0,1 0 0 0 0,0 1 0 0 0,21-7 0 0 0,-24 9 0 0 0,-1 0 0 0 0,1 1 0 0 0,-1 0 0 0 0,1 1 0 0 0,0-1 0 0 0,0 2 0 0 0,0-1 0 0 0,0 1 0 0 0,0 1 0 0 0,0 0 0 0 0,-1 0 0 0 0,1 0 0 0 0,10 4 0 0 0,-8 0 0 0 0,1 1 0 0 0,0 1 0 0 0,-1 0 0 0 0,0 0 0 0 0,13 12 0 0 0,2 2 0 0 0,-17-12 0 0 0,0 1 0 0 0,0 0 0 0 0,-1 0 0 0 0,13 22 0 0 0,-8-12 0 0 0,46 81 0 0 0,-50-86 0 0 0,0 1 0 0 0,0 0 0 0 0,-1 1 0 0 0,-1-1 0 0 0,9 34 0 0 0,6 30 0 0 0,-11-44 0 0 0,-1 0 0 0 0,-2 1 0 0 0,-2 0 0 0 0,4 63 0 0 0,-10-75 0 0 0,-1 0 0 0 0,-4 26 0 0 0,4-43 0 0 0,-1 0 0 0 0,0 0 0 0 0,-1-1 0 0 0,0 1 0 0 0,0-1 0 0 0,0 0 0 0 0,-1 0 0 0 0,0 0 0 0 0,0 0 0 0 0,-7 7 0 0 0,3-6 0 0 0,0 0 0 0 0,0 0 0 0 0,-1 0 0 0 0,-12 7 0 0 0,0 0 0 0 0,15-13 0 0 0,-1 1 0 0 0,1-1 0 0 0,-1 0 0 0 0,0-1 0 0 0,0 0 0 0 0,1 0 0 0 0,-1 0 0 0 0,0-1 0 0 0,-8 0 0 0 0,0 1 0 0 0,-2-1 0 0 0,0 0 0 0 0,-1 0 0 0 0,1-2 0 0 0,0 0 0 0 0,-29-7 0 0 0,40 6 0 0 0,0 1 0 0 0,0-1 0 0 0,0 0 0 0 0,0-1 0 0 0,0 0 0 0 0,1 1 0 0 0,-1-2 0 0 0,1 1 0 0 0,0-1 0 0 0,-6-7 0 0 0,-20-17 0 0 0,12 16 0 0 0,15 11 0 0 0,0 0 0 0 0,1-1 0 0 0,-1 0 0 0 0,1 1 0 0 0,-1-1 0 0 0,1-1 0 0 0,0 1 0 0 0,0 0 0 0 0,1-1 0 0 0,-1 1 0 0 0,-3-7 0 0 0,-2-6 0 0 0,-1 2 0 0 0,-18-24 0 0 0,20 29 0 0 0,0 0 0 0 0,0 0 0 0 0,2 0 0 0 0,-1-1 0 0 0,1 1 0 0 0,0-1 0 0 0,-6-21 0 0 0,-7-24 0 0 0,14 46 0 0 0,0-2 0 0 0,0 1 0 0 0,1 0 0 0 0,1-1 0 0 0,0 1 0 0 0,-1-21 0 0 0,1-7 0 0 0,1 27 0 0 0,0 1 0 0 0,1 0 0 0 0,0-1 0 0 0,1 1 0 0 0,0 0 0 0 0,0 0 0 0 0,1 0 0 0 0,0 0 0 0 0,8-19 0 0 0,-7 23 0 0 0,14-29 0 0 0,27-39 0 0 0,-15 28 0 0 0,-23 35 0 0 0,1 0 0 0 0,0 1 0 0 0,0 0 0 0 0,18-18 0 0 0,-3 6 0 0 0,30-39 0 0 0,10-10 0 0 0,-51 61 0 0 0,11-13 0 0 0,1 1 0 0 0,1 0 0 0 0,1 2 0 0 0,1 1 0 0 0,48-27 0 0 0,-19 18 0 0 0,-44 22 0 0 0,0 0 0 0 0,0 1 0 0 0,0 0 0 0 0,21-5 0 0 0,28-11 0 0 0,-50 17 0 0 0,-1 0 0 0 0,1 0 0 0 0,0 1 0 0 0,-1 1 0 0 0,1 0 0 0 0,20-2 0 0 0,24 1 0 0 0,-29 0 0 0 0,0 2 0 0 0,1 0 0 0 0,-1 2 0 0 0,0 1 0 0 0,0 1 0 0 0,28 6 0 0 0,-46-6 0 0 0,0-1 0 0 0,0 1 0 0 0,0 0 0 0 0,0 0 0 0 0,0 1 0 0 0,-1 0 0 0 0,0 0 0 0 0,0 1 0 0 0,0-1 0 0 0,0 1 0 0 0,-1 0 0 0 0,7 8 0 0 0,5 16 0 0 0,13-10 0 0 0,-23-9 0 0 0,0-1 0 0 0,-1 1 0 0 0,0 1 0 0 0,-1-1 0 0 0,0 1 0 0 0,0 0 0 0 0,4 16 0 0 0,0 10 0 0 0,-1 0 0 0 0,-1 0 0 0 0,-3 0 0 0 0,-1 1 0 0 0,-1 0 0 0 0,-2-1 0 0 0,-2 1 0 0 0,-11 65 0 0 0,2-65 0 0 0,-2 0 0 0 0,-1 0 0 0 0,-2-2 0 0 0,-32 55 0 0 0,42-80 0 0 0,-1-1 0 0 0,0-1 0 0 0,-1 1 0 0 0,-11 9 0 0 0,-17 24 0 0 0,30-33 0 0 0,-1 2 0 0 0,-1 0 0 0 0,-1 0 0 0 0,1 0 0 0 0,-19 17 0 0 0,-49 29 0 0 0,73-55 0 0 0,-2 2 0 0 0,-1-1 0 0 0,1 1 0 0 0,-1-1 0 0 0,0 0 0 0 0,0 0 0 0 0,-1-1 0 0 0,1 0 0 0 0,-1 0 0 0 0,-7 2 0 0 0,-11 4 0 0 0,0-2 0 0 0,-28 6 0 0 0,46-12 0 0 0,1 0 0 0 0,-1 0 0 0 0,1-1 0 0 0,-1 1 0 0 0,0-1 0 0 0,1-1 0 0 0,-1 1 0 0 0,1-1 0 0 0,-1 0 0 0 0,1-1 0 0 0,0 0 0 0 0,-1 0 0 0 0,1 0 0 0 0,-11-6 0 0 0,-6-8 0 0 0,1 0 0 0 0,0-2 0 0 0,2 0 0 0 0,0-2 0 0 0,1 0 0 0 0,1-1 0 0 0,-18-28 0 0 0,14 15-4 0 0,2-1 0 0 0,2-1 0 0 0,-16-41 0 0 0,26 53-1 0 0,1 0 1 0 0,1-1 0 0 0,1 0-1 0 0,1 0 1 0 0,1 0 0 0 0,0-29-1 0 0,3 43 1 0 0,-1-1 3 0 0,1 1 0 0 0,0-1 0 0 0,1 1 1 0 0,0-1-1 0 0,1 1 0 0 0,0 0 1 0 0,1 0-1 0 0,0 0 0 0 0,5-11 0 0 0,3 1-8 0 0,0 2 0 0 0,1-1 0 0 0,0 1 0 0 0,22-23 0 0 0,14-14 1 0 0,-34 39 7 0 0,0 1 1 0 0,1 1-1 0 0,29-25 0 0 0,-20 21 2 0 0,5-4 1 0 0,1 1 1 0 0,1 2-1 0 0,1 1 1 0 0,39-18 0 0 0,14-5 0 0 0,-69 32-3 0 0,1 1 0 0 0,-1 1 0 0 0,1 1 0 0 0,1 0-1 0 0,34-8 1 0 0,22 1 10 0 0,-4 0 19 0 0,1 3 1 0 0,100-2 0 0 0,-63 18-30 0 0,-97-3 0 0 0,-1 0 0 0 0,1 0 0 0 0,-1 1 0 0 0,1 0 0 0 0,-1 1 0 0 0,0 0 0 0 0,17 11 0 0 0,27 17 0 0 0,-39-7 0 0 0,13-7 0 0 0,-17 11 0 0 0,2-8 0 0 0,5 16 0 0 0,29 124 0 0 0,-42-139 0 0 0,0 2 0 0 0,-1 0 0 0 0,-1 0 0 0 0,0 26 0 0 0,-2-8 0 0 0,1-27 0 0 0,-2 0 0 0 0,0 0 0 0 0,0 0 0 0 0,-2 0 0 0 0,1 0 0 0 0,-2 0 0 0 0,0 0 0 0 0,-11 28 0 0 0,3-1 0 0 0,10-36 0 0 0,0 1 0 0 0,-1-1 0 0 0,0 0 0 0 0,0 0 0 0 0,0 0 0 0 0,-5 9 0 0 0,-8 10 0 0 0,-2-1 0 0 0,0 0 0 0 0,-1-2 0 0 0,-2 0 0 0 0,0-1 0 0 0,-1-1 0 0 0,-28 20 0 0 0,26-24 0 0 0,-1 0 0 0 0,0-2 0 0 0,-1-2 0 0 0,-1 0 0 0 0,0-1 0 0 0,-1-2 0 0 0,0 0 0 0 0,0-2 0 0 0,-1-1 0 0 0,1-1 0 0 0,-1-2 0 0 0,-51 1 0 0 0,66-4 0 0 0,0-1 0 0 0,0 0 0 0 0,1-1 0 0 0,-1 0 0 0 0,1-1 0 0 0,-1 0 0 0 0,-22-10 0 0 0,7-1 0 0 0,1-2 0 0 0,0-1 0 0 0,2-1 0 0 0,0-1 0 0 0,1-2 0 0 0,1 0 0 0 0,-34-41 0 0 0,33 35 0 0 0,0-2 0 0 0,2 0 0 0 0,2-2 0 0 0,-29-56 0 0 0,38 62 0 0 0,1-1 0 0 0,1 0 0 0 0,2-1 0 0 0,1 1 0 0 0,1-1 0 0 0,1-1 0 0 0,1 1 0 0 0,1 0 0 0 0,3-39 0 0 0,1 58 0 0 0,-1 0 0 0 0,1 0 0 0 0,0 0 0 0 0,1 0 0 0 0,0 1 0 0 0,7-14 0 0 0,2-6 0 0 0,-8 15 0 0 0,0 2 0 0 0,-1-1 0 0 0,2 1 0 0 0,0 0 0 0 0,0 1 0 0 0,0-1 0 0 0,12-14 0 0 0,85-94-12 0 0,59-44-11 0 0,-138 142 24 0 0,103-84 18 0 0,-106 90-16 0 0,1 0 0 0 0,0 1 0 0 0,1 2 0 0 0,34-14 0 0 0,65-25-3 0 0,-80 31 0 0 0,1 2 0 0 0,0 2 0 0 0,51-11 0 0 0,-51 18 0 0 0,-21 2 0 0 0,1 1 0 0 0,-1 1 0 0 0,1 1 0 0 0,0 1 0 0 0,-1 1 0 0 0,1 1 0 0 0,0 0 0 0 0,0 2 0 0 0,21 5 0 0 0,-24-2 0 0 0,0 1 0 0 0,-1 1 0 0 0,0 0 0 0 0,0 2 0 0 0,-1 0 0 0 0,0 1 0 0 0,0 1 0 0 0,21 18 0 0 0,-23-14 0 0 0,-1 0 0 0 0,0 2 0 0 0,-1-1 0 0 0,-1 2 0 0 0,-1 0 0 0 0,11 21 0 0 0,-14-25 0 0 0,0 4 0 0 0,-1 0 0 0 0,-1 1 0 0 0,0 1 0 0 0,-2-1 0 0 0,4 31 0 0 0,1-1 0 0 0,-4-16 0 0 0,-2-1 0 0 0,-2 1 0 0 0,-1 0 0 0 0,-1-1 0 0 0,-1 1 0 0 0,-3-1 0 0 0,-9 41 0 0 0,9-47 0 0 0,-4 11 0 0 0,-3 0 0 0 0,0-1 0 0 0,-3 0 0 0 0,-1-1 0 0 0,-30 48 0 0 0,30-53 0 0 0,-73 103 0 0 0,65-95 0 0 0,-2-1 0 0 0,-2-2 0 0 0,-1-1 0 0 0,-53 48 0 0 0,72-74 0 0 0,1-1 0 0 0,-2 0 0 0 0,1 0 0 0 0,-12 5 0 0 0,-26 16 0 0 0,35-18 0 0 0,9-7 0 0 0,-1 1 0 0 0,0-1 0 0 0,1 0 0 0 0,-1 0 0 0 0,0-1 0 0 0,0 0 0 0 0,0 0 0 0 0,0 0 0 0 0,-7 1 0 0 0,-46 13 0 0 0,38-10 0 0 0,0 0 0 0 0,-1-2 0 0 0,1 0 0 0 0,-1-1 0 0 0,0-1 0 0 0,0-1 0 0 0,-31-2 0 0 0,46-1 0 0 0,0 1 0 0 0,0-1 0 0 0,0 0 0 0 0,0 0 0 0 0,0-1 0 0 0,1 0 0 0 0,-1 0 0 0 0,-5-4 0 0 0,-11-6 0 0 0,-4-2 0 0 0,1-1 0 0 0,1-1 0 0 0,0-1 0 0 0,2-1 0 0 0,0-1 0 0 0,1-1 0 0 0,1-1 0 0 0,1 0 0 0 0,1-2 0 0 0,1 0 0 0 0,1-1 0 0 0,-16-36 0 0 0,18 29 0 0 0,1-1 0 0 0,2 0 0 0 0,1-1 0 0 0,2 0 0 0 0,1-1 0 0 0,2 0 0 0 0,1 0 0 0 0,2 0 0 0 0,4-64 0 0 0,0 85 0 0 0,0-1 0 0 0,1 1 0 0 0,0 0 0 0 0,1 1 0 0 0,1-1 0 0 0,0 1 0 0 0,7-14 0 0 0,7-7 0 0 0,29-39 0 0 0,-22 35 0 0 0,-5 9 0 0 0,2 1 0 0 0,0 1 0 0 0,2 0 0 0 0,2 2 0 0 0,35-26 0 0 0,-2 6 0 0 0,104-56 0 0 0,-109 74 0 0 0,1 2 0 0 0,1 3 0 0 0,74-19 0 0 0,-103 35 0 0 0,-1 1 0 0 0,38-1 0 0 0,-26 3 0 0 0,-9 1 0 0 0,55 2 0 0 0,-74 0 0 0 0,0 2 0 0 0,1-1 0 0 0,-1 2 0 0 0,0-1 0 0 0,0 2 0 0 0,0-1 0 0 0,21 11 0 0 0,-15-5 0 0 0,0 1 0 0 0,-1 1 0 0 0,-1 0 0 0 0,1 1 0 0 0,-2 1 0 0 0,0 1 0 0 0,0-1 0 0 0,20 29 0 0 0,6 17 0 0 0,-33-51 0 0 0,-1-1 0 0 0,0 2 0 0 0,0-1 0 0 0,-1 1 0 0 0,0 0 0 0 0,0 0 0 0 0,-1 0 0 0 0,-1 1 0 0 0,1-1 0 0 0,-1 1 0 0 0,2 14 0 0 0,8 47 0 0 0,-8-52 0 0 0,-1 1 0 0 0,-1-1 0 0 0,1 25 0 0 0,-3-8 0 0 0,0 5 0 0 0,-1 1 0 0 0,-2 0 0 0 0,-2-1 0 0 0,-2 1 0 0 0,-18 67 0 0 0,-74 144 0 0 0,81-221 0 0 0,-28 41 0 0 0,-5 8 0 0 0,35-56 0 0 0,-1 0 0 0 0,-1-2 0 0 0,0 0 0 0 0,-2 0 0 0 0,-1-2 0 0 0,-25 21 0 0 0,27-26 0 0 0,-1-1 0 0 0,-1-1 0 0 0,0 0 0 0 0,0-2 0 0 0,-2-1 0 0 0,1 0 0 0 0,-40 13 0 0 0,46-20 0 0 0,-1 0 0 0 0,0-1 0 0 0,-28 2 0 0 0,37-5 0 0 0,1 0 0 0 0,-1 0 0 0 0,0-1 0 0 0,1 0 0 0 0,-1 0 0 0 0,1-1 0 0 0,-1 1 0 0 0,1-2 0 0 0,0 1 0 0 0,-1 0 0 0 0,1-1 0 0 0,-6-4 0 0 0,-8-8 0 0 0,1 0 0 0 0,0-1 0 0 0,0-1 0 0 0,2-1 0 0 0,0 0 0 0 0,1-1 0 0 0,1-1 0 0 0,1-1 0 0 0,-13-26 0 0 0,-10-25 0 0 0,-39-114 0 0 0,73 177 0 0 0,-6-20 0 0 0,1-1 0 0 0,2 0 0 0 0,0 0 0 0 0,3 0 0 0 0,0 0 0 0 0,3-42 0 0 0,0 56 0 0 0,2 0 0 0 0,0 0 0 0 0,1 0 0 0 0,0 1 0 0 0,2-1 0 0 0,0 1 0 0 0,0 0 0 0 0,1 0 0 0 0,12-19 0 0 0,10-13 0 0 0,48-61 0 0 0,-59 85 0 0 0,8-6 0 0 0,1 2 0 0 0,1 1 0 0 0,2 1 0 0 0,0 2 0 0 0,1 0 0 0 0,2 2 0 0 0,46-23 0 0 0,-48 29 0 0 0,1 2 0 0 0,40-12 0 0 0,-33 13 0 0 0,-7 2 0 0 0,2 1 0 0 0,-1 2 0 0 0,1 2 0 0 0,39-3 0 0 0,132 7 0 0 0,-189 2 0 0 0,-1 1 0 0 0,1 0 0 0 0,0 1 0 0 0,-1 1 0 0 0,0 0 0 0 0,0 1 0 0 0,17 8 0 0 0,1 3 0 0 0,-1 2 0 0 0,30 22 0 0 0,-48-27 0 0 0,0-1 0 0 0,-1 1 0 0 0,17 25 0 0 0,-18-24 0 0 0,-5-4 0 0 0,0 0 0 0 0,0 0 0 0 0,-1 0 0 0 0,0 1 0 0 0,-1 0 0 0 0,6 21 0 0 0,8 66 0 0 0,-17-94 0 0 0,3 37 0 0 0,-2 0 0 0 0,-4 48 0 0 0,0-18 0 0 0,1-47 0 0 0,-1 0 0 0 0,-1 0 0 0 0,-1 0 0 0 0,-2-1 0 0 0,0 1 0 0 0,-1-2 0 0 0,-1 1 0 0 0,-18 33 0 0 0,-3-3 0 0 0,22-37 0 0 0,2-2 0 0 0,-1-1 0 0 0,-1 0 0 0 0,0 0 0 0 0,-10 14 0 0 0,-54 89 0 0 0,-3 3 0 0 0,64-105 0 0 0,-1-1 0 0 0,0 0 0 0 0,-1-1 0 0 0,-1 0 0 0 0,0-1 0 0 0,-18 12 0 0 0,27-20 0 0 0,-19 12 0 0 0,-1-1 0 0 0,0-1 0 0 0,-27 11 0 0 0,44-21 0 0 0,0-1 0 0 0,-1 0 0 0 0,1 0 0 0 0,0-1 0 0 0,-1 0 0 0 0,1 0 0 0 0,-9-1 0 0 0,13 0 0 0 0,-1 0 0 0 0,1-1 0 0 0,-1 1 0 0 0,1-1 0 0 0,0 0 0 0 0,-1 0 0 0 0,1 0 0 0 0,0-1 0 0 0,0 1 0 0 0,0-1 0 0 0,0 0 0 0 0,0 0 0 0 0,0 0 0 0 0,0 0 0 0 0,-4-5 0 0 0,-58-90 0 0 0,39 60 0 0 0,-33-63 0 0 0,54 89 0 0 0,1 0 0 0 0,0 0 0 0 0,0 0 0 0 0,-1-13 0 0 0,-8-24 0 0 0,-1-2 0 0 0,3-2 0 0 0,-9-90 0 0 0,19 134 0 0 0,-1-6 0 0 0,1 0 0 0 0,1 0 0 0 0,0-1 0 0 0,0 1 0 0 0,2 0 0 0 0,0 0 0 0 0,0 0 0 0 0,1 0 0 0 0,1 0 0 0 0,0 1 0 0 0,1-1 0 0 0,1 1 0 0 0,0 0 0 0 0,9-14 0 0 0,7-9 0 0 0,2 0 0 0 0,1 2 0 0 0,1 1 0 0 0,46-43 0 0 0,-51 56 0 0 0,34-30 0 0 0,86-61 0 0 0,-125 102 0 0 0,1 0 0 0 0,-1 1 0 0 0,34-10 0 0 0,10-6 0 0 0,-32 12 0 0 0,1 0 0 0 0,1 2 0 0 0,-1 1 0 0 0,1 2 0 0 0,51-6 0 0 0,152 2 0 0 0,-221 10 0 0 0,1 1 0 0 0,0 1 0 0 0,0 0 0 0 0,-1 1 0 0 0,1 0 0 0 0,0 1 0 0 0,-1 0 0 0 0,22 10 0 0 0,-11 2 0 0 0,23 10 0 0 0,-37-20 0 0 0,0 1 0 0 0,-1 0 0 0 0,1 0 0 0 0,-1 0 0 0 0,0 1 0 0 0,-1 1 0 0 0,0-1 0 0 0,0 1 0 0 0,-1 0 0 0 0,0 1 0 0 0,6 9 0 0 0,-8-12 0 0 0,3 8 0 0 0,0 0 0 0 0,-1 1 0 0 0,0 0 0 0 0,-1 0 0 0 0,-1 0 0 0 0,0 1 0 0 0,2 27 0 0 0,2-1 0 0 0,-3-10 0 0 0,-2-1 0 0 0,-1 0 0 0 0,-1 1 0 0 0,-2-1 0 0 0,-1 1 0 0 0,-1-1 0 0 0,-13 49 0 0 0,10-58 0 0 0,-2 0 0 0 0,-10 20 0 0 0,-9 22 0 0 0,19-43 0 0 0,-6 22 0 0 0,-3-1 0 0 0,-29 54 0 0 0,-36 32 0 0 0,56-87 0 0 0,22-33 0 0 0,-1 0 0 0 0,0 0 0 0 0,0 0 0 0 0,-1 0 0 0 0,0-1 0 0 0,-1 0 0 0 0,1-1 0 0 0,-1 1 0 0 0,0-1 0 0 0,-10 6 0 0 0,15-11 0 0 0,-5 2 0 0 0,0 1 0 0 0,1 0 0 0 0,0 0 0 0 0,-1 0 0 0 0,1 1 0 0 0,1 0 0 0 0,-11 10 0 0 0,9-8 0 0 0,0-1 0 0 0,-1 0 0 0 0,0 0 0 0 0,0-1 0 0 0,0 0 0 0 0,-1-1 0 0 0,1 0 0 0 0,-1 0 0 0 0,0-1 0 0 0,0 0 0 0 0,-1 0 0 0 0,1-1 0 0 0,-10 1 0 0 0,13-2 0 0 0,1-1 0 0 0,0 1 0 0 0,0-1 0 0 0,-1 0 0 0 0,1 0 0 0 0,0-1 0 0 0,0 1 0 0 0,-1-1 0 0 0,1-1 0 0 0,0 1 0 0 0,0-1 0 0 0,0 1 0 0 0,0-2 0 0 0,0 1 0 0 0,1 0 0 0 0,-1-1 0 0 0,-6-5 0 0 0,-8-20 0 0 0,-3 9 0 0 0,19 17 0 0 0,0-1 0 0 0,-1 1 0 0 0,1-1 0 0 0,0 0 0 0 0,1 0 0 0 0,-1 0 0 0 0,0 0 0 0 0,1-1 0 0 0,0 1 0 0 0,-3-6 0 0 0,-37-76 0 0 0,24 50 0 0 0,1-2 0 0 0,-16-48 0 0 0,16 29 0 0 0,-1 3 0 0 0,2-2 0 0 0,3 0 0 0 0,-11-92 0 0 0,22 121 0 0 0,-1-4 0 0 0,1-1 0 0 0,2 1 0 0 0,0-1 0 0 0,3 1 0 0 0,0 0 0 0 0,8-31 0 0 0,-1 32 0 0 0,1 0 0 0 0,2 0 0 0 0,0 1 0 0 0,2 1 0 0 0,1 0 0 0 0,1 1 0 0 0,1 1 0 0 0,2 0 0 0 0,0 2 0 0 0,2 0 0 0 0,34-28 0 0 0,-15 17 0 0 0,-18 13 0 0 0,2 0 0 0 0,0 2 0 0 0,48-27 0 0 0,-44 32 0 0 0,-14 6 0 0 0,0 0 0 0 0,0 2 0 0 0,0 0 0 0 0,0 0 0 0 0,1 2 0 0 0,26-5 0 0 0,49-7 0 0 0,-44 6 0 0 0,60-4 0 0 0,-94 13 0 0 0,0 1 0 0 0,0 0 0 0 0,0 1 0 0 0,0 1 0 0 0,0-1 0 0 0,0 2 0 0 0,-1 0 0 0 0,1 1 0 0 0,17 7 0 0 0,-3 4 0 0 0,0 1 0 0 0,-1 1 0 0 0,0 1 0 0 0,-2 1 0 0 0,0 2 0 0 0,-1 0 0 0 0,-1 2 0 0 0,22 29 0 0 0,-26-26 0 0 0,29 55 0 0 0,-40-68 0 0 0,-2-1 0 0 0,0 0 0 0 0,-2 1 0 0 0,1-1 0 0 0,-1 0 0 0 0,2 26 0 0 0,2 6 0 0 0,4 8 0 0 0,-3 0 0 0 0,-2 0 0 0 0,-3 1 0 0 0,-1 0 0 0 0,-11 96 0 0 0,6-133 0 0 0,-1 1 0 0 0,-1 0 0 0 0,0-1 0 0 0,-12 22 0 0 0,10-21 0 0 0,0 0 0 0 0,1 0 0 0 0,-6 29 0 0 0,7-27 0 0 0,-1-1 0 0 0,0 0 0 0 0,-1 0 0 0 0,-1-1 0 0 0,-1 1 0 0 0,0-2 0 0 0,-1 1 0 0 0,-17 19 0 0 0,9-10 0 0 0,-24 44 0 0 0,29-43 0 0 0,-1-1 0 0 0,-2 0 0 0 0,-1-1 0 0 0,0-1 0 0 0,-2-1 0 0 0,-31 30 0 0 0,-18-4 0 0 0,65-46 0 0 0,-1-1 0 0 0,1 0 0 0 0,0 0 0 0 0,-1 0 0 0 0,1 0 0 0 0,-1-1 0 0 0,1 0 0 0 0,-1 1 0 0 0,0-1 0 0 0,1-1 0 0 0,-1 1 0 0 0,0 0 0 0 0,0-1 0 0 0,0 0 0 0 0,0 0 0 0 0,0 0 0 0 0,1 0 0 0 0,-1-1 0 0 0,0 1 0 0 0,0-1 0 0 0,0 0 0 0 0,1 0 0 0 0,-1-1 0 0 0,1 1 0 0 0,-1-1 0 0 0,1 0 0 0 0,-1 0 0 0 0,1 0 0 0 0,0 0 0 0 0,0 0 0 0 0,0-1 0 0 0,0 1 0 0 0,0-1 0 0 0,-3-4 0 0 0,6 7 0 0 0,-13-22 0 0 0,1 0 0 0 0,1 0 0 0 0,1-1 0 0 0,1 0 0 0 0,-7-29 0 0 0,13 42 0 0 0,0 0 0 0 0,-1 0 0 0 0,-9-17 0 0 0,-6-17 0 0 0,12 16 0 0 0,2-1 0 0 0,-3-36 0 0 0,0-2 0 0 0,2 15 0 0 0,0-90 0 0 0,6 131 0 0 0,1 0 0 0 0,1 0 0 0 0,-1 0 0 0 0,2 0 0 0 0,7-20 0 0 0,-1 1 0 0 0,-2 5 0 0 0,-4 11 0 0 0,1 0 0 0 0,0 1 0 0 0,1-1 0 0 0,11-21 0 0 0,-8 21 0 0 0,15-27 0 0 0,1 0 0 0 0,2 1 0 0 0,2 2 0 0 0,2 1 0 0 0,39-39 0 0 0,-48 56 0 0 0,1-2 0 0 0,2 0 0 0 0,0 1 0 0 0,1 2 0 0 0,1 0 0 0 0,0 2 0 0 0,39-18 0 0 0,-14 14 0 0 0,-14 5 0 0 0,54-14 0 0 0,-69 24 0 0 0,0 2 0 0 0,0 0 0 0 0,31-1 0 0 0,-47 4 0 0 0,1 1 0 0 0,-1 0 0 0 0,1 1 0 0 0,0-1 0 0 0,-1 1 0 0 0,1 1 0 0 0,-1-1 0 0 0,0 1 0 0 0,1 0 0 0 0,-1 0 0 0 0,0 1 0 0 0,0 0 0 0 0,0 0 0 0 0,-1 1 0 0 0,10 6 0 0 0,6 18 0 0 0,-5-15 0 0 0,-14-11 0 0 0,0-1 0 0 0,0 1 0 0 0,0 0 0 0 0,0 0 0 0 0,-1 0 0 0 0,1-1 0 0 0,0 2 0 0 0,-1-1 0 0 0,1 0 0 0 0,-1 0 0 0 0,0 0 0 0 0,0 1 0 0 0,0-1 0 0 0,0 0 0 0 0,1 5 0 0 0,1 1 0 0 0,-1 0 0 0 0,1-1 0 0 0,1 1 0 0 0,0-1 0 0 0,4 7 0 0 0,-4-8 0 0 0,-1 0 0 0 0,1 0 0 0 0,-1 0 0 0 0,-1 1 0 0 0,1-1 0 0 0,1 8 0 0 0,7 31 0 0 0,-1 1 0 0 0,-3 0 0 0 0,3 83 0 0 0,-9-77 0 0 0,-2 69 0 0 0,0-109 0 0 0,0 1 0 0 0,-1-1 0 0 0,-1 0 0 0 0,0 0 0 0 0,0 0 0 0 0,-1 0 0 0 0,-7 13 0 0 0,3-7 0 0 0,1-1 0 0 0,1 1 0 0 0,-7 30 0 0 0,-7 24 0 0 0,5-30 0 0 0,10-24 0 0 0,-2 0 0 0 0,0 0 0 0 0,-1 0 0 0 0,-15 24 0 0 0,10-25 0 0 0,9-13 0 0 0,1 0 0 0 0,0 0 0 0 0,0 0 0 0 0,0 0 0 0 0,0 1 0 0 0,1 0 0 0 0,0-1 0 0 0,-3 7 0 0 0,2-3 0 0 0,0 0 0 0 0,-1 0 0 0 0,0 0 0 0 0,-1-1 0 0 0,1 1 0 0 0,-2-1 0 0 0,1 0 0 0 0,-1-1 0 0 0,0 1 0 0 0,0-1 0 0 0,0 0 0 0 0,-1-1 0 0 0,0 0 0 0 0,-15 9 0 0 0,18-12 0 0 0,0 0 0 0 0,1 0 0 0 0,0 0 0 0 0,-1 1 0 0 0,1-1 0 0 0,0 1 0 0 0,-5 5 0 0 0,5-4 0 0 0,1-1 0 0 0,-1 0 0 0 0,-1 0 0 0 0,1-1 0 0 0,0 1 0 0 0,-1-1 0 0 0,1 0 0 0 0,-1 1 0 0 0,0-2 0 0 0,0 1 0 0 0,1 0 0 0 0,-1-1 0 0 0,-5 2 0 0 0,-12 0 0 0 0,1 0 0 0 0,-40 0 0 0 0,53-3 0 0 0,1 0 0 0 0,-1 0 0 0 0,0-1 0 0 0,0 0 0 0 0,0 0 0 0 0,1-1 0 0 0,-1 0 0 0 0,1 0 0 0 0,-1 0 0 0 0,1-1 0 0 0,0 0 0 0 0,-7-4 0 0 0,-11-21 0 0 0,-41-28 0 0 0,30 13 0 0 0,2 0 0 0 0,3-3 0 0 0,1 0 0 0 0,-44-99 0 0 0,65 121 0 0 0,1 0 0 0 0,1 0 0 0 0,2 0 0 0 0,0-1 0 0 0,1 0 0 0 0,2 1 0 0 0,2-38 0 0 0,-1 51 0 0 0,-1-3 0 0 0,1 1 0 0 0,1 0 0 0 0,1 0 0 0 0,-1 0 0 0 0,2 0 0 0 0,0 0 0 0 0,9-25 0 0 0,3 9 0 0 0,2 1 0 0 0,0 1 0 0 0,2 0 0 0 0,1 1 0 0 0,1 2 0 0 0,1 0 0 0 0,1 1 0 0 0,1 1 0 0 0,1 1 0 0 0,1 1 0 0 0,41-23 0 0 0,-32 24 0 0 0,-25 13 0 0 0,0 0 0 0 0,0 1 0 0 0,0 0 0 0 0,1 1 0 0 0,0 0 0 0 0,0 1 0 0 0,15-3 0 0 0,-15 4 0 0 0,0 0 0 0 0,0-1 0 0 0,18-8 0 0 0,-18 7 0 0 0,-1 0 0 0 0,1 1 0 0 0,0 0 0 0 0,17-2 0 0 0,21-1 0 0 0,65 1 0 0 0,-97 6 0 0 0,0 0 0 0 0,1 1 0 0 0,-2 1 0 0 0,1 0 0 0 0,0 1 0 0 0,-1 1 0 0 0,28 12 0 0 0,-3 1 0 0 0,-21-10 0 0 0,0 2 0 0 0,0 0 0 0 0,-1 0 0 0 0,30 24 0 0 0,-41-27 0 0 0,4 2 0 0 0,-1 1 0 0 0,0 1 0 0 0,-1 0 0 0 0,10 14 0 0 0,4 5 0 0 0,-17-23 0 0 0,-1 1 0 0 0,0 0 0 0 0,0 0 0 0 0,0 0 0 0 0,-1 1 0 0 0,0 0 0 0 0,-1 0 0 0 0,5 14 0 0 0,2 27 0 0 0,-3 0 0 0 0,-2 1 0 0 0,0 67 0 0 0,-7-93 0 0 0,0 1 0 0 0,-2-1 0 0 0,0 0 0 0 0,-2 0 0 0 0,-1-1 0 0 0,-1 1 0 0 0,-1-1 0 0 0,-19 41 0 0 0,-2 0 0 0 0,20-44 0 0 0,0 0 0 0 0,-20 30 0 0 0,9-19 0 0 0,0 0 0 0 0,-2-1 0 0 0,-32 37 0 0 0,32-38 0 0 0,20-28 0 0 0,1 1 0 0 0,0-1 0 0 0,-1 0 0 0 0,0 1 0 0 0,0-1 0 0 0,0 0 0 0 0,0 0 0 0 0,0 0 0 0 0,0 0 0 0 0,0-1 0 0 0,0 1 0 0 0,-1 0 0 0 0,-3 1 0 0 0,-17 12 0 0 0,15-9 0 0 0,0 0 0 0 0,0-1 0 0 0,0-1 0 0 0,-13 6 0 0 0,2-4 0 0 0,-35 7 0 0 0,52-12 0 0 0,0-1 0 0 0,-1 0 0 0 0,1 0 0 0 0,-1 0 0 0 0,1 0 0 0 0,0-1 0 0 0,-1 1 0 0 0,1-1 0 0 0,-1 1 0 0 0,1-1 0 0 0,0 0 0 0 0,0 0 0 0 0,0 0 0 0 0,-1 0 0 0 0,1 0 0 0 0,0-1 0 0 0,0 1 0 0 0,0-1 0 0 0,-1-1 0 0 0,-20-20 0 0 0,2-2 0 0 0,1 0 0 0 0,-23-36 0 0 0,28 33 0 0 0,2-1 0 0 0,1 0 0 0 0,1-1 0 0 0,1 0 0 0 0,2-1 0 0 0,1 0 0 0 0,-3-35 0 0 0,1-73 0 0 0,8 131 0 0 0,1 0 0 0 0,0-1 0 0 0,1 1 0 0 0,-1-1 0 0 0,2 1 0 0 0,-1 0 0 0 0,1-1 0 0 0,0 1 0 0 0,1 0 0 0 0,3-8 0 0 0,5-5 0 0 0,0 0 0 0 0,16-21 0 0 0,-2 3 0 0 0,-15 25-1 0 0,0 0-1 0 0,1 1 1 0 0,1 0 0 0 0,0 1-1 0 0,1 1 1 0 0,0 0 0 0 0,1 1-1 0 0,0 0 1 0 0,0 1 0 0 0,1 0-1 0 0,18-7 1 0 0,4-7 6 0 0,-35 21-4 0 0,1 0 0 0 0,-1 0-1 0 0,1 0 1 0 0,0 1-1 0 0,0-1 1 0 0,-1 0 0 0 0,1 1-1 0 0,0 0 1 0 0,1 0 0 0 0,-1 0-1 0 0,0 0 1 0 0,0 0-1 0 0,0 1 1 0 0,1-1 0 0 0,-1 1-1 0 0,6 0 1 0 0,31-1-1 0 0,56 3 0 0 0,-87-1 0 0 0,-1 0 0 0 0,1 0 0 0 0,-1 1 0 0 0,1 1 0 0 0,-1-1 0 0 0,0 1 0 0 0,0 1 0 0 0,13 7 0 0 0,-18-9 0 0 0,9 5 0 0 0,0 0 0 0 0,-1 1 0 0 0,0 1 0 0 0,0 0 0 0 0,-1 0 0 0 0,12 15 0 0 0,1 11 0 0 0,-2 2 0 0 0,24 59 0 0 0,-37-75 0 0 0,-1 0 0 0 0,-1 1 0 0 0,-1 0 0 0 0,-1 0 0 0 0,-1 1 0 0 0,0 36 0 0 0,-2 4 0 0 0,-4 96 0 0 0,1-138 0 0 0,-1 0 0 0 0,-1-1 0 0 0,-1 0 0 0 0,-1 0 0 0 0,-14 34 0 0 0,-8 13 0 0 0,-20 40 0 0 0,31-77 0 0 0,-1 0 0 0 0,-32 39 0 0 0,26-23 0 0 0,11-34 0 0 0,10-9 0 0 0,0 0 0 0 0,0 0 0 0 0,1-1 0 0 0,-1 2 0 0 0,1-1 0 0 0,0 0 0 0 0,-4 7 0 0 0,6-9 0 0 0,-1 0 0 0 0,1 1 0 0 0,-1-1 0 0 0,0 0 0 0 0,1 0 0 0 0,-1 0 0 0 0,0 0 0 0 0,0 0 0 0 0,0 0 0 0 0,0 0 0 0 0,0 0 0 0 0,0 0 0 0 0,0 0 0 0 0,0 0 0 0 0,0-1 0 0 0,0 1 0 0 0,0 0 0 0 0,-1-1 0 0 0,1 1 0 0 0,0-1 0 0 0,0 0 0 0 0,-2 1 0 0 0,2-1 0 0 0,-1 1 0 0 0,0-1 0 0 0,1 1 0 0 0,0 0 0 0 0,-1-1 0 0 0,1 1 0 0 0,-1 0 0 0 0,1 0 0 0 0,0 0 0 0 0,-1 0 0 0 0,1 0 0 0 0,0 0 0 0 0,0 0 0 0 0,-2 2 0 0 0,2-1 0 0 0,0-1 0 0 0,0 1 0 0 0,-1 0 0 0 0,1-1 0 0 0,-1 1 0 0 0,1-1 0 0 0,-1 0 0 0 0,0 0 0 0 0,0 1 0 0 0,1-1 0 0 0,-1 0 0 0 0,0 0 0 0 0,0-1 0 0 0,0 1 0 0 0,0 0 0 0 0,0-1 0 0 0,0 1 0 0 0,0-1 0 0 0,0 0 0 0 0,-1 1 0 0 0,1-1 0 0 0,0 0 0 0 0,0 0 0 0 0,0 0 0 0 0,0-1 0 0 0,0 1 0 0 0,0 0 0 0 0,0-1 0 0 0,-3-1 0 0 0,2 0 0 0 0,0-1 0 0 0,0 0 0 0 0,0 0 0 0 0,1 0 0 0 0,-1-1 0 0 0,1 1 0 0 0,0 0 0 0 0,0-1 0 0 0,0 0 0 0 0,0 0 0 0 0,1 1 0 0 0,-1-1 0 0 0,1 0 0 0 0,0 0 0 0 0,0 0 0 0 0,0-5 0 0 0,-6-57 0 0 0,3-119 0 0 0,5 122 0 0 0,-1 47 0 0 0,2 0 0 0 0,0 0 0 0 0,1 0 0 0 0,0 0 0 0 0,11-28 0 0 0,38-75 0 0 0,-32 76 0 0 0,-10 26 0 0 0,1 0 0 0 0,0 0 0 0 0,2 1 0 0 0,-1 0 0 0 0,27-24 0 0 0,1-3 0 0 0,-23 27 0 0 0,1 1 0 0 0,1 0 0 0 0,0 1 0 0 0,22-12 0 0 0,-3 1 0 0 0,-20 16 0 0 0,-1 1 0 0 0,1 1 0 0 0,0 1 0 0 0,1 0 0 0 0,23-4 0 0 0,-33 9 0 0 0,0 1 0 0 0,1-1 0 0 0,-1 2 0 0 0,0-1 0 0 0,0 1 0 0 0,0 1 0 0 0,-1 0 0 0 0,1 0 0 0 0,0 0 0 0 0,0 1 0 0 0,-1 1 0 0 0,0-1 0 0 0,0 1 0 0 0,14 9 0 0 0,-21-12 0 0 0,1 0 0 0 0,-1 0 0 0 0,0 0 0 0 0,0 1 0 0 0,0-1 0 0 0,0 0 0 0 0,0 0 0 0 0,0 1 0 0 0,0-1 0 0 0,0 0 0 0 0,-1 1 0 0 0,1-1 0 0 0,0 1 0 0 0,-1-1 0 0 0,1 3 0 0 0,7 12 0 0 0,-4-13 0 0 0,-1 1 0 0 0,0-1 0 0 0,0 1 0 0 0,0 0 0 0 0,0 0 0 0 0,0 0 0 0 0,-1 0 0 0 0,0 1 0 0 0,0-1 0 0 0,0 1 0 0 0,-1-1 0 0 0,1 1 0 0 0,0 5 0 0 0,-1-8 0 0 0,7 31 0 0 0,-1-1 0 0 0,-2 1 0 0 0,-1 0 0 0 0,-2 0 0 0 0,-1 0 0 0 0,-2 0 0 0 0,-9 62 0 0 0,7-79 0 0 0,-1 1 0 0 0,-1-1 0 0 0,0-1 0 0 0,-1 1 0 0 0,-13 23 0 0 0,3-7 0 0 0,-8 11 0 0 0,19-35 0 0 0,1-1 0 0 0,-1 1 0 0 0,1 0 0 0 0,1 1 0 0 0,-4 10 0 0 0,3-9 0 0 0,-1 0 0 0 0,0 0 0 0 0,-1-1 0 0 0,0 1 0 0 0,0-1 0 0 0,-1 0 0 0 0,0-1 0 0 0,-13 13 0 0 0,-17 21 0 0 0,33-37 0 0 0,-1 0 0 0 0,0 0 0 0 0,0 0 0 0 0,-1-1 0 0 0,1 0 0 0 0,-1 0 0 0 0,0 0 0 0 0,0-1 0 0 0,0 0 0 0 0,0 0 0 0 0,-1-1 0 0 0,1 1 0 0 0,-12 1 0 0 0,16-3 0 0 0,-1-1 0 0 0,1 1 0 0 0,-1-1 0 0 0,1 0 0 0 0,-1 0 0 0 0,1 0 0 0 0,-1 0 0 0 0,1 0 0 0 0,-1-1 0 0 0,1 1 0 0 0,0-1 0 0 0,-1 0 0 0 0,1 1 0 0 0,0-1 0 0 0,-1 0 0 0 0,1-1 0 0 0,0 1 0 0 0,0 0 0 0 0,0 0 0 0 0,0-1 0 0 0,0 1 0 0 0,0-1 0 0 0,0 0 0 0 0,1 0 0 0 0,-1 0 0 0 0,0 0 0 0 0,1 0 0 0 0,0 0 0 0 0,-1 0 0 0 0,1 0 0 0 0,0 0 0 0 0,0 0 0 0 0,0-1 0 0 0,1 1 0 0 0,-1 0 0 0 0,0-1 0 0 0,1 1 0 0 0,-1-1 0 0 0,1 1 0 0 0,0-1 0 0 0,0-3 0 0 0,-10-84 0 0 0,2 40 0 0 0,3 0 0 0 0,3 0 0 0 0,3-55 0 0 0,2 90 0 0 0,1 0 0 0 0,1 0 0 0 0,0 0 0 0 0,1 0 0 0 0,0 1 0 0 0,2 0 0 0 0,9-16 0 0 0,0 0 0 0 0,-9 16 0 0 0,-3 2 0 0 0,1 1 0 0 0,0 0 0 0 0,1 0 0 0 0,0 0 0 0 0,0 1 0 0 0,1 0 0 0 0,1 0 0 0 0,15-13 0 0 0,7-5 0 0 0,-28 25 0 0 0,-1 0 0 0 0,1 1 0 0 0,0-1 0 0 0,0 0 0 0 0,0 1 0 0 0,1 0 0 0 0,-1-1 0 0 0,1 1 0 0 0,-1 1 0 0 0,6-3 0 0 0,0 1 0 0 0,-5 2 0 0 0,0 0 0 0 0,0-1 0 0 0,0 1 0 0 0,-1-1 0 0 0,1 1 0 0 0,0-1 0 0 0,-1 0 0 0 0,0 0 0 0 0,1-1 0 0 0,-1 1 0 0 0,0-1 0 0 0,5-5 0 0 0,-5 6 0 0 0,1 0 0 0 0,0 0 0 0 0,-1 1 0 0 0,1-1 0 0 0,0 1 0 0 0,0 0 0 0 0,-1 0 0 0 0,1 1 0 0 0,0-1 0 0 0,0 1 0 0 0,0-1 0 0 0,0 1 0 0 0,0 0 0 0 0,0 1 0 0 0,7 1 0 0 0,2-2 0 0 0,-11 0 0 0 0,0 0 0 0 0,0 0 0 0 0,0 0 0 0 0,0 1 0 0 0,0-1 0 0 0,0 0 0 0 0,0 1 0 0 0,0-1 0 0 0,0 1 0 0 0,0 0 0 0 0,0 0 0 0 0,0-1 0 0 0,-1 1 0 0 0,1 0 0 0 0,0 1 0 0 0,-1-1 0 0 0,1 0 0 0 0,-1 0 0 0 0,1 1 0 0 0,-1-1 0 0 0,0 1 0 0 0,1-1 0 0 0,-1 1 0 0 0,0 0 0 0 0,1 1 0 0 0,16 18 0 0 0,-14-18 0 0 0,0 1 0 0 0,0 0 0 0 0,-1 0 0 0 0,0 0 0 0 0,0 0 0 0 0,0 1 0 0 0,0-1 0 0 0,0 1 0 0 0,-1 0 0 0 0,0 0 0 0 0,2 6 0 0 0,9 18 0 0 0,-10-24 0 0 0,-1-1 0 0 0,0 1 0 0 0,-1-1 0 0 0,1 1 0 0 0,-1-1 0 0 0,0 1 0 0 0,0 0 0 0 0,0 0 0 0 0,-1 4 0 0 0,6 22 0 0 0,-3-22 0 0 0,0 0 0 0 0,0 0 0 0 0,-1 1 0 0 0,2 11 0 0 0,1 8 0 0 0,-2-10 0 0 0,-2-1 0 0 0,1 0 0 0 0,-4 37 0 0 0,0-6 0 0 0,1-35 0 0 0,0-1 0 0 0,-1 1 0 0 0,-1-1 0 0 0,0 0 0 0 0,-1 0 0 0 0,-1 0 0 0 0,0 0 0 0 0,0-1 0 0 0,-1 0 0 0 0,-1 0 0 0 0,-14 20 0 0 0,6 2 0 0 0,4-5 0 0 0,-27 34 0 0 0,35-56 0 0 0,-1-1 0 0 0,-1 1 0 0 0,1-1 0 0 0,-1 0 0 0 0,-7 7 0 0 0,-11 16 0 0 0,19-24 0 0 0,1 1 0 0 0,-1-1 0 0 0,0-1 0 0 0,-1 1 0 0 0,1 0 0 0 0,-1-1 0 0 0,-5 4 0 0 0,-14 14 0 0 0,22-20 0 0 0,1 0 0 0 0,-1 1 0 0 0,0-1 0 0 0,0 0 0 0 0,0 0 0 0 0,-1 0 0 0 0,1 0 0 0 0,0-1 0 0 0,-1 1 0 0 0,1-1 0 0 0,-1 1 0 0 0,0-1 0 0 0,1 0 0 0 0,-1 0 0 0 0,0 0 0 0 0,0 0 0 0 0,0-1 0 0 0,1 1 0 0 0,-1-1 0 0 0,0 0 0 0 0,0 1 0 0 0,0-1 0 0 0,0 0 0 0 0,0-1 0 0 0,-3 0 0 0 0,3 0 0 0 0,1 0 0 0 0,-1-1 0 0 0,1 1 0 0 0,-1-1 0 0 0,1 0 0 0 0,-1 1 0 0 0,1-1 0 0 0,0 0 0 0 0,0 0 0 0 0,0-1 0 0 0,0 1 0 0 0,0 0 0 0 0,1-1 0 0 0,-1 1 0 0 0,1-1 0 0 0,-1 0 0 0 0,1 1 0 0 0,0-1 0 0 0,0 0 0 0 0,0 0 0 0 0,0-5 0 0 0,-14-49 0 0 0,10 39 0 0 0,1 0 0 0 0,1 0 0 0 0,0 0 0 0 0,1 0 0 0 0,1-26 0 0 0,1 42 0 0 0,0-1 0 0 0,1 0 0 0 0,-1 1 0 0 0,1-1 0 0 0,0 1 0 0 0,0-1 0 0 0,0 1 0 0 0,0 0 0 0 0,0-1 0 0 0,0 1 0 0 0,1 0 0 0 0,-1 0 0 0 0,4-4 0 0 0,12-22 0 0 0,-16 27 0 0 0,0-1 0 0 0,0 0 0 0 0,1 1 0 0 0,-1-1 0 0 0,1 1 0 0 0,-1-1 0 0 0,1 1 0 0 0,-1 0 0 0 0,1 0 0 0 0,0 0 0 0 0,0 0 0 0 0,0 0 0 0 0,-1 0 0 0 0,1 0 0 0 0,0 0 0 0 0,0 1 0 0 0,0-1 0 0 0,0 1 0 0 0,0 0 0 0 0,0-1 0 0 0,1 1 0 0 0,-1 0 0 0 0,0 0 0 0 0,0 0 0 0 0,2 1 0 0 0,-1-1 0 0 0,0 0 0 0 0,0 0 0 0 0,0 0 0 0 0,0 1 0 0 0,0-1 0 0 0,0 1 0 0 0,0 0 0 0 0,0 0 0 0 0,-1 0 0 0 0,1 0 0 0 0,0 1 0 0 0,-1-1 0 0 0,1 1 0 0 0,-1-1 0 0 0,1 1 0 0 0,-1 0 0 0 0,4 4 0 0 0,31 74 0 0 0,-32-70 0 0 0,0 0 0 0 0,-1 0 0 0 0,0 0 0 0 0,-1 1 0 0 0,0-1 0 0 0,0 1 0 0 0,1 20 0 0 0,0 83 0 0 0,-4-90 0 0 0,-2-6 0 0 0,0 0 0 0 0,-1 0 0 0 0,-1 0 0 0 0,0 0 0 0 0,-2-1 0 0 0,-14 33 0 0 0,7-17 0 0 0,7-20 0 0 0,-1-1 0 0 0,-1 0 0 0 0,0-1 0 0 0,0 1 0 0 0,-1-1 0 0 0,0-1 0 0 0,-1 0 0 0 0,-14 11 0 0 0,-5 7 0 0 0,20-21 0 0 0,-1 1 0 0 0,0-1 0 0 0,-1-1 0 0 0,1 1 0 0 0,-1-2 0 0 0,-20 8 0 0 0,-10 6 0 0 0,32-14 0 0 0,-1-2 0 0 0,1 1 0 0 0,-1-1 0 0 0,0 0 0 0 0,1-1 0 0 0,-1 0 0 0 0,-19 0 0 0 0,-71-2 0 0 0,94-1 0 0 0,1 0 0 0 0,-1 0 0 0 0,0-1 0 0 0,0 0 0 0 0,1 0 0 0 0,-1 0 0 0 0,1-1 0 0 0,0 0 0 0 0,0 0 0 0 0,0 0 0 0 0,0 0 0 0 0,0-1 0 0 0,1 0 0 0 0,-1 0 0 0 0,-6-8 0 0 0,-6-5 0 0 0,14 14 0 0 0,1-1 0 0 0,-1 0 0 0 0,1 0 0 0 0,0 0 0 0 0,0 0 0 0 0,1-1 0 0 0,-1 1 0 0 0,1 0 0 0 0,0-1 0 0 0,0 1 0 0 0,1-1 0 0 0,-1 1 0 0 0,1-1 0 0 0,0 1 0 0 0,0-1 0 0 0,0 1 0 0 0,1-1 0 0 0,0 1 0 0 0,0-1 0 0 0,0 1 0 0 0,0-1 0 0 0,0 1 0 0 0,1 0 0 0 0,0 0 0 0 0,0 0 0 0 0,0 0 0 0 0,1 0 0 0 0,4-6 0 0 0,6-3 0 0 0,-1-1 0 0 0,-1 0 0 0 0,20-30 0 0 0,-21 28 0 0 0,-4 9 0 0 0,0 0 0 0 0,0 1 0 0 0,1 0 0 0 0,13-10 0 0 0,24-23 0 0 0,-40 35 0 0 0,-1 1 0 0 0,1-1 0 0 0,0 1 0 0 0,-1-1 0 0 0,2 1 0 0 0,-1 1 0 0 0,0-1 0 0 0,5-2 0 0 0,16-10 0 0 0,72-60 0 0 0,-79 61 0 0 0,1 1 0 0 0,1 1 0 0 0,-1 1 0 0 0,2 1 0 0 0,0 0 0 0 0,0 2 0 0 0,35-10 0 0 0,15-4 0 0 0,-60 18 0 0 0,1-1 0 0 0,-1 2 0 0 0,1-1 0 0 0,0 2 0 0 0,0-1 0 0 0,0 2 0 0 0,0 0 0 0 0,0 0 0 0 0,20 2 0 0 0,-31-1 0 0 0,0 0 0 0 0,1 1 0 0 0,-1-1 0 0 0,0 1 0 0 0,1-1 0 0 0,-1 1 0 0 0,0 0 0 0 0,1 0 0 0 0,-1-1 0 0 0,0 1 0 0 0,0 0 0 0 0,0 0 0 0 0,0 0 0 0 0,0 0 0 0 0,0 0 0 0 0,0 0 0 0 0,0 0 0 0 0,0 1 0 0 0,-1-1 0 0 0,1 0 0 0 0,0 0 0 0 0,0 3 0 0 0,1 2 0 0 0,0-1 0 0 0,-1 1 0 0 0,1 0 0 0 0,-1-1 0 0 0,-1 1 0 0 0,1 6 0 0 0,-1 2 0 0 0,0 1 0 0 0,-1-1 0 0 0,-1 1 0 0 0,-4 18 0 0 0,-1-11 0 0 0,-1-1 0 0 0,-1 0 0 0 0,-1 0 0 0 0,0 0 0 0 0,-15 19 0 0 0,-73 88 0 0 0,60-80 0 0 0,-16 14 0 0 0,-2-3 0 0 0,-72 57 0 0 0,111-101 0 0 0,-28 19 0 0 0,-1-2 0 0 0,-1-3 0 0 0,-1-1 0 0 0,-91 37 0 0 0,62-30 0 0 0,56-25 0 0 0,13-5 0 0 0,0-1 0 0 0,-1 0 0 0 0,0-1 0 0 0,-18 5 0 0 0,-64 13 0 0 0,55-12 0 0 0,0-1 0 0 0,0-2 0 0 0,-59 3 0 0 0,69-9 0 0 0,-85-4 0 0 0,99 2 0 0 0,0 0 0 0 0,0 0 0 0 0,0-2 0 0 0,1 1 0 0 0,-1-1 0 0 0,1-1 0 0 0,-10-6 0 0 0,17 9 0 0 0,1-1 0 0 0,0 1 0 0 0,0-1 0 0 0,0 0 0 0 0,1 1 0 0 0,-1-1 0 0 0,1-1 0 0 0,-1 1 0 0 0,1 0 0 0 0,0-1 0 0 0,0 1 0 0 0,1-1 0 0 0,-1 1 0 0 0,1-1 0 0 0,-1-4 0 0 0,-1-1 0 0 0,1-1 0 0 0,0 0 0 0 0,0 0 0 0 0,1-18 0 0 0,1 24 0 0 0,1-1 0 0 0,-1 1 0 0 0,1 0 0 0 0,0 0 0 0 0,1 0 0 0 0,-1 0 0 0 0,1 0 0 0 0,-1 1 0 0 0,1-1 0 0 0,1 0 0 0 0,-1 1 0 0 0,0-1 0 0 0,1 1 0 0 0,-1 0 0 0 0,7-6 0 0 0,1-2 0 0 0,-7 6 0 0 0,-1 2 0 0 0,1 0 0 0 0,-1 1 0 0 0,0-1 0 0 0,1 0 0 0 0,0 1 0 0 0,0-1 0 0 0,0 1 0 0 0,0 0 0 0 0,0 0 0 0 0,0 0 0 0 0,1 1 0 0 0,6-3 0 0 0,-4 0 0 0 0,-1 1 0 0 0,1-1 0 0 0,0 0 0 0 0,-1-1 0 0 0,0 1 0 0 0,6-7 0 0 0,-6 5 0 0 0,0 1 0 0 0,0 0 0 0 0,1 1 0 0 0,0-1 0 0 0,0 1 0 0 0,8-5 0 0 0,6 1 0 0 0,0 0 0 0 0,0 2 0 0 0,1 0 0 0 0,-1 1 0 0 0,1 1 0 0 0,0 1 0 0 0,32-1 0 0 0,-53 4 0 0 0,1 0 0 0 0,-1 0 0 0 0,1 0 0 0 0,-1 0 0 0 0,1 0 0 0 0,-1 0 0 0 0,1 0 0 0 0,-1 0 0 0 0,1 1 0 0 0,-1-1 0 0 0,0 0 0 0 0,1 0 0 0 0,-1 1 0 0 0,1-1 0 0 0,-1 0 0 0 0,0 1 0 0 0,1-1 0 0 0,-1 0 0 0 0,0 1 0 0 0,1-1 0 0 0,-1 0 0 0 0,0 1 0 0 0,1-1 0 0 0,-1 1 0 0 0,0-1 0 0 0,0 0 0 0 0,0 1 0 0 0,1-1 0 0 0,-1 1 0 0 0,0-1 0 0 0,0 1 0 0 0,0-1 0 0 0,0 1 0 0 0,0-1 0 0 0,0 1 0 0 0,0-1 0 0 0,0 1 0 0 0,0-1 0 0 0,0 1 0 0 0,0-1 0 0 0,0 1 0 0 0,0-1 0 0 0,0 1 0 0 0,-1-1 0 0 0,1 0 0 0 0,0 1 0 0 0,0-1 0 0 0,0 1 0 0 0,-1-1 0 0 0,1 1 0 0 0,0-1 0 0 0,-1 0 0 0 0,1 1 0 0 0,-1-1 0 0 0,-16 25 0 0 0,-7 1 0 0 0,21-22 0 0 0,-1 0 0 0 0,0 1 0 0 0,0-1 0 0 0,0 0 0 0 0,0-1 0 0 0,-1 1 0 0 0,0-1 0 0 0,1 0 0 0 0,-1 0 0 0 0,-9 4 0 0 0,-36 17 0 0 0,44-19 0 0 0,-1-1 0 0 0,0-1 0 0 0,-1 1 0 0 0,1-1 0 0 0,-10 3 0 0 0,9-3 0 0 0,0 0 0 0 0,1 0 0 0 0,-1 1 0 0 0,-10 7 0 0 0,-15 6 0 0 0,-164 47 0 0 0,138-44 0 0 0,37-11 0 0 0,1-2 0 0 0,-28 5 0 0 0,-41 8 0 0 0,50-10 0 0 0,-44 5 0 0 0,80-14 0 0 0,-277 18 0 0 0,245-19 0 0 0,0-1 0 0 0,0-2 0 0 0,1-2 0 0 0,0-1 0 0 0,-65-21 0 0 0,-22-12 0 0 0,-44-16 0 0 0,165 54 0 0 0,0 1 0 0 0,0-1 0 0 0,-1 0 0 0 0,1 1 0 0 0,0-1 0 0 0,0 0 0 0 0,0 0 0 0 0,0 0 0 0 0,0 1 0 0 0,0-1 0 0 0,0 0 0 0 0,0-1 0 0 0,1 1 0 0 0,-1 0 0 0 0,0 0 0 0 0,0 0 0 0 0,1 0 0 0 0,-1-1 0 0 0,1 1 0 0 0,-1-2 0 0 0,-6-8 0 0 0,-10 4 0 0 0,15 7 0 0 0,0 0 0 0 0,-1-1 0 0 0,1 0 0 0 0,0 1 0 0 0,0-1 0 0 0,1 0 0 0 0,-1 0 0 0 0,0 0 0 0 0,0 0 0 0 0,0-1 0 0 0,0 1 0 0 0,1 0 0 0 0,-1-1 0 0 0,1 1 0 0 0,-1-1 0 0 0,-2-3 0 0 0,-27-38 0 0 0,29 39 0 0 0,0 1 0 0 0,0 0 0 0 0,1-1 0 0 0,-1 1 0 0 0,1-1 0 0 0,0 0 0 0 0,0 0 0 0 0,0 1 0 0 0,0-1 0 0 0,0 0 0 0 0,1 0 0 0 0,0-6 0 0 0,0 6 0 0 0,0 0 0 0 0,-1 0 0 0 0,1 0 0 0 0,-1 0 0 0 0,0 0 0 0 0,0 0 0 0 0,0 0 0 0 0,-1 0 0 0 0,-1-4 0 0 0,2 7 0 0 0,1-1 0 0 0,0 0 0 0 0,0 0 0 0 0,0 0 0 0 0,0 0 0 0 0,0 0 0 0 0,0 1 0 0 0,0-1 0 0 0,1 0 0 0 0,-1 0 0 0 0,1 0 0 0 0,-1 0 0 0 0,1 1 0 0 0,0-1 0 0 0,0 0 0 0 0,-1 1 0 0 0,3-3 0 0 0,-3 3 0 0 0,3-4 0 0 0,0 0 0 0 0,0 1 0 0 0,1-1 0 0 0,-1 1 0 0 0,1 0 0 0 0,0 0 0 0 0,0 0 0 0 0,0 0 0 0 0,1 1 0 0 0,-1 0 0 0 0,1 0 0 0 0,8-4 0 0 0,13-10 0 0 0,0-2 0 0 0,1 2 0 0 0,0 1 0 0 0,1 1 0 0 0,1 1 0 0 0,0 2 0 0 0,1 1 0 0 0,0 1 0 0 0,1 1 0 0 0,0 2 0 0 0,0 1 0 0 0,35-1 0 0 0,-38 5 0 0 0,13-2 0 0 0,0 1 0 0 0,0 3 0 0 0,1 1 0 0 0,72 12 0 0 0,-93-7 0 0 0,-1 1 0 0 0,1 1 0 0 0,-1 1 0 0 0,-1 1 0 0 0,0 0 0 0 0,19 14 0 0 0,-37-22 0 0 0,1 1 0 0 0,-1-1 0 0 0,0 0 0 0 0,0 0 0 0 0,0 1 0 0 0,0-1 0 0 0,0 1 0 0 0,0-1 0 0 0,-1 1 0 0 0,1-1 0 0 0,-1 1 0 0 0,1 0 0 0 0,-1-1 0 0 0,0 1 0 0 0,-1 4 0 0 0,2 2 0 0 0,0-4 0 0 0,9 35 0 0 0,-10-34 0 0 0,-1 0 0 0 0,0 0 0 0 0,0 0 0 0 0,0 0 0 0 0,-1 0 0 0 0,0 0 0 0 0,0-1 0 0 0,0 1 0 0 0,-1 0 0 0 0,0-1 0 0 0,0 0 0 0 0,0 0 0 0 0,-1 0 0 0 0,1 0 0 0 0,-6 5 0 0 0,-6 4 0 0 0,-1 1 0 0 0,-32 21 0 0 0,29-22 0 0 0,6-4 0 0 0,9-6 0 0 0,-1 0 0 0 0,0-1 0 0 0,0 0 0 0 0,-1 0 0 0 0,1 0 0 0 0,-8 3 0 0 0,-37 21 0 0 0,43-23 0 0 0,0 1 0 0 0,0-1 0 0 0,0-1 0 0 0,0 1 0 0 0,0-1 0 0 0,-9 2 0 0 0,-61 15 0 0 0,-2-3 0 0 0,0-3 0 0 0,0-4 0 0 0,-104 0 0 0 0,115-12 0 0 0,-1-3 0 0 0,-74-15 0 0 0,129 17 0 0 0,1-1 0 0 0,0 0 0 0 0,-23-11 0 0 0,23 8 0 0 0,-1 2 0 0 0,0 0 0 0 0,-21-5 0 0 0,-112-37 0 0 0,35 2 0 0 0,106 44 0 0 0,1-2 0 0 0,-1 1 0 0 0,0-1 0 0 0,0 0 0 0 0,1 0 0 0 0,0 0 0 0 0,0-1 0 0 0,0 0 0 0 0,0 0 0 0 0,0 0 0 0 0,1-1 0 0 0,-5-4 0 0 0,-36-32 0 0 0,42 40 0 0 0,0-1 0 0 0,1 0 0 0 0,0 0 0 0 0,-1 0 0 0 0,1 0 0 0 0,0 0 0 0 0,0-1 0 0 0,0 1 0 0 0,0 0 0 0 0,1-1 0 0 0,-1 0 0 0 0,1 1 0 0 0,-1-1 0 0 0,1 0 0 0 0,0 0 0 0 0,0 0 0 0 0,0 0 0 0 0,0 0 0 0 0,1 0 0 0 0,-1 0 0 0 0,1 0 0 0 0,0 0 0 0 0,0 0 0 0 0,0 0 0 0 0,0 0 0 0 0,1 0 0 0 0,-1 0 0 0 0,1 0 0 0 0,0 0 0 0 0,-1 0 0 0 0,2 0 0 0 0,-1 0 0 0 0,0 0 0 0 0,0 0 0 0 0,1 1 0 0 0,-1-1 0 0 0,1 0 0 0 0,0 1 0 0 0,4-5 0 0 0,19-14 0 0 0,1 1 0 0 0,0 1 0 0 0,2 2 0 0 0,56-28 0 0 0,133-38 0 0 0,-178 73 0 0 0,1 2 0 0 0,54-5 0 0 0,-28 4 0 0 0,-2 3 0 0 0,129 3 0 0 0,-94 5 0 0 0,-81-2 0 0 0,0 1 0 0 0,34 6 0 0 0,-47-6 0 0 0,-1 0 0 0 0,0 0 0 0 0,0 0 0 0 0,0 0 0 0 0,0 1 0 0 0,0-1 0 0 0,0 1 0 0 0,0 0 0 0 0,0 0 0 0 0,-1 0 0 0 0,1 1 0 0 0,-1 0 0 0 0,0-1 0 0 0,1 1 0 0 0,-1 0 0 0 0,-1 0 0 0 0,1 1 0 0 0,4 5 0 0 0,3 5 0 0 0,-9-13 0 0 0,0 0 0 0 0,0 0 0 0 0,0 0 0 0 0,0 0 0 0 0,-1 0 0 0 0,1 1 0 0 0,0-1 0 0 0,-1 0 0 0 0,1 0 0 0 0,-1 0 0 0 0,1 1 0 0 0,-1-1 0 0 0,1 0 0 0 0,-1 0 0 0 0,0 1 0 0 0,0-1 0 0 0,0 0 0 0 0,1 1 0 0 0,-2 1 0 0 0,1 2 0 0 0,0-1 0 0 0,-1 0 0 0 0,0 1 0 0 0,0-1 0 0 0,0 0 0 0 0,-1 0 0 0 0,0 0 0 0 0,1 0 0 0 0,-1 0 0 0 0,-1 0 0 0 0,1 0 0 0 0,0-1 0 0 0,-1 1 0 0 0,0-1 0 0 0,0 1 0 0 0,0-1 0 0 0,0 0 0 0 0,0 0 0 0 0,-5 2 0 0 0,-11 8 0 0 0,0-1 0 0 0,-35 17 0 0 0,6-4 0 0 0,8-1 0 0 0,-2-2 0 0 0,0-2 0 0 0,-1-2 0 0 0,-1-2 0 0 0,-54 13 0 0 0,0-1 0 0 0,57-16 0 0 0,-53 11 0 0 0,-19-5 0 0 0,-202 8 0 0 0,259-26 0 0 0,-114-3 0 0 0,145 1 0 0 0,0-1 0 0 0,1-1 0 0 0,-1-2 0 0 0,-39-13 0 0 0,2-4 0 0 0,17 8 0 0 0,-46-25 0 0 0,65 27 0 0 0,11 7 0 0 0,0-1 0 0 0,1-1 0 0 0,0 0 0 0 0,0-1 0 0 0,1 0 0 0 0,0-2 0 0 0,-18-17 0 0 0,10 7 0 0 0,19 20 0 0 0,1 0 0 0 0,0 0 0 0 0,-1 0 0 0 0,1 0 0 0 0,0 0 0 0 0,0-1 0 0 0,0 1 0 0 0,0-1 0 0 0,0 1 0 0 0,0-1 0 0 0,0 1 0 0 0,0-1 0 0 0,0 1 0 0 0,1-1 0 0 0,-1 0 0 0 0,0-3 0 0 0,-3-6 0 0 0,0-1 0 0 0,1 0 0 0 0,0 0 0 0 0,-2-16 0 0 0,5 25 0 0 0,0-1 0 0 0,0 1 0 0 0,0-1 0 0 0,0 1 0 0 0,0-1 0 0 0,1 1 0 0 0,0 0 0 0 0,-1-1 0 0 0,1 1 0 0 0,0 0 0 0 0,1 0 0 0 0,-1-1 0 0 0,1 1 0 0 0,-1 0 0 0 0,1 0 0 0 0,0 0 0 0 0,0 1 0 0 0,4-5 0 0 0,-1 2 0 0 0,0-1 0 0 0,0 1 0 0 0,-1-1 0 0 0,0 0 0 0 0,0-1 0 0 0,5-9 0 0 0,20-28 0 0 0,100-83 0 0 0,-107 109 0 0 0,0 2 0 0 0,0 0 0 0 0,2 1 0 0 0,45-21 0 0 0,-12 7 0 0 0,-34 17 0 0 0,0 2 0 0 0,1 1 0 0 0,0 1 0 0 0,1 1 0 0 0,-1 1 0 0 0,48-5 0 0 0,2-1 0 0 0,-46 8 0 0 0,0 1 0 0 0,0 2 0 0 0,33 1 0 0 0,-16 1 0 0 0,-41-1 0 0 0,1 0 0 0 0,0 0 0 0 0,-1 1 0 0 0,0-1 0 0 0,1 1 0 0 0,-1 0 0 0 0,1 0 0 0 0,-1 1 0 0 0,0 0 0 0 0,0-1 0 0 0,0 1 0 0 0,0 1 0 0 0,0-1 0 0 0,0 0 0 0 0,0 1 0 0 0,-1 0 0 0 0,1 0 0 0 0,-1 0 0 0 0,0 0 0 0 0,0 1 0 0 0,0-1 0 0 0,0 1 0 0 0,-1 0 0 0 0,4 6 0 0 0,-2 0 0 0 0,0 0 0 0 0,0 1 0 0 0,-1-1 0 0 0,0 1 0 0 0,-1-1 0 0 0,-1 1 0 0 0,1 0 0 0 0,-2 19 0 0 0,0-19 0 0 0,-1 0 0 0 0,0 0 0 0 0,0 0 0 0 0,-2 0 0 0 0,1 0 0 0 0,-1-1 0 0 0,-1 1 0 0 0,0-1 0 0 0,0 0 0 0 0,-1 0 0 0 0,-9 13 0 0 0,-5 4 0 0 0,-1-2 0 0 0,-37 36 0 0 0,8-8 0 0 0,33-38 0 0 0,-1 0 0 0 0,0-1 0 0 0,-1-1 0 0 0,0-1 0 0 0,-30 15 0 0 0,-7 6 0 0 0,15-8 0 0 0,-2-3 0 0 0,0-1 0 0 0,-1-3 0 0 0,0-1 0 0 0,-2-2 0 0 0,-48 9 0 0 0,25-11 0 0 0,-1-3 0 0 0,0-3 0 0 0,-136-5 0 0 0,194-2 0 0 0,0-1 0 0 0,1 0 0 0 0,-1-1 0 0 0,1 0 0 0 0,-1 0 0 0 0,1-1 0 0 0,0-1 0 0 0,0 0 0 0 0,0 0 0 0 0,1-1 0 0 0,-1 0 0 0 0,1-1 0 0 0,1 1 0 0 0,-1-2 0 0 0,1 0 0 0 0,0 0 0 0 0,0 0 0 0 0,1-1 0 0 0,0 0 0 0 0,-10-14 0 0 0,14 13 0 0 0,0 1 0 0 0,0 0 0 0 0,1-1 0 0 0,1 1 0 0 0,-1-1 0 0 0,1 0 0 0 0,1 1 0 0 0,-1-1 0 0 0,2 0 0 0 0,1-13 0 0 0,-1-12 0 0 0,-2 26 0 0 0,1 5 0 0 0,0 1 0 0 0,-1 0 0 0 0,1 0 0 0 0,0-1 0 0 0,1 1 0 0 0,-1 0 0 0 0,0 0 0 0 0,1-1 0 0 0,-1 1 0 0 0,1 0 0 0 0,-1 0 0 0 0,1 0 0 0 0,0 0 0 0 0,0 0 0 0 0,0 0 0 0 0,0 0 0 0 0,1 0 0 0 0,-1 0 0 0 0,0 0 0 0 0,3-2 0 0 0,21-26 0 0 0,153-179 0 0 0,-154 188 0 0 0,0 1 0 0 0,2 1 0 0 0,0 2 0 0 0,48-26 0 0 0,-35 21 0 0 0,-31 17 0 0 0,1 1 0 0 0,-1 0 0 0 0,1 0 0 0 0,0 1 0 0 0,0 0 0 0 0,0 0 0 0 0,15-2 0 0 0,-11 3 0 0 0,-1-1 0 0 0,0 0 0 0 0,-1-1 0 0 0,16-7 0 0 0,-19 7 0 0 0,1 0 0 0 0,0 1 0 0 0,0 0 0 0 0,0 1 0 0 0,0 0 0 0 0,0 0 0 0 0,15 0 0 0 0,-24 2 0 0 0,0 0 0 0 0,1 0 0 0 0,-1 0 0 0 0,1 0 0 0 0,-1 0 0 0 0,0 0 0 0 0,1 0 0 0 0,-1 0 0 0 0,1 0 0 0 0,-1 0 0 0 0,0 0 0 0 0,1 0 0 0 0,-1 1 0 0 0,0-1 0 0 0,1 0 0 0 0,-1 0 0 0 0,0 0 0 0 0,1 1 0 0 0,-1-1 0 0 0,0 0 0 0 0,0 1 0 0 0,1-1 0 0 0,-1 0 0 0 0,0 0 0 0 0,0 1 0 0 0,1-1 0 0 0,-1 0 0 0 0,0 1 0 0 0,0-1 0 0 0,0 1 0 0 0,0-1 0 0 0,0 0 0 0 0,0 1 0 0 0,1-1 0 0 0,-1 0 0 0 0,0 1 0 0 0,0-1 0 0 0,0 1 0 0 0,0-1 0 0 0,0 0 0 0 0,0 1 0 0 0,-1-1 0 0 0,1 1 0 0 0,0-1 0 0 0,0 0 0 0 0,0 1 0 0 0,0-1 0 0 0,0 0 0 0 0,0 1 0 0 0,-1-1 0 0 0,1 0 0 0 0,0 1 0 0 0,0-1 0 0 0,-1 0 0 0 0,1 1 0 0 0,0-1 0 0 0,0 0 0 0 0,-1 0 0 0 0,1 1 0 0 0,-42 22 0 0 0,-1-2 0 0 0,-1-2 0 0 0,-1-1 0 0 0,-71 17 0 0 0,68-29 0 0 0,-1-1 0 0 0,1-3 0 0 0,-86-7 0 0 0,120 4 0 0 0,1-1 0 0 0,-1 0 0 0 0,1-1 0 0 0,0-1 0 0 0,0 0 0 0 0,1-1 0 0 0,-1 0 0 0 0,1-1 0 0 0,0 0 0 0 0,-12-9 0 0 0,4-8 0 0 0,-16 8 0 0 0,16-10 0 0 0,-26-19 0 0 0,23 21 0 0 0,15 15 0 0 0,1 1 0 0 0,-1-1 0 0 0,1-1 0 0 0,-9-13 0 0 0,-10-21 0 0 0,19 33 0 0 0,1 1 0 0 0,1-1 0 0 0,0 0 0 0 0,0 0 0 0 0,1 0 0 0 0,0-1 0 0 0,-3-12 0 0 0,-12-47 0 0 0,11 45 0 0 0,1 0 0 0 0,-5-38 0 0 0,11 57 0 0 0,1-1 0 0 0,0 1 0 0 0,0-1 0 0 0,0 0 0 0 0,1 1 0 0 0,0-1 0 0 0,0 1 0 0 0,0-1 0 0 0,1 1 0 0 0,0-1 0 0 0,1 1 0 0 0,-1 0 0 0 0,1 0 0 0 0,4-6 0 0 0,9-9 0 0 0,1-6 0 0 0,-16 23 0 0 0,1 1 0 0 0,-1 0 0 0 0,1-1 0 0 0,0 1 0 0 0,-1 0 0 0 0,2 0 0 0 0,-1 0 0 0 0,0 1 0 0 0,0-1 0 0 0,1 0 0 0 0,0 1 0 0 0,5-4 0 0 0,1-2 0 0 0,7-7 0 0 0,0 1 0 0 0,1 0 0 0 0,1 2 0 0 0,0 0 0 0 0,25-12 0 0 0,5-3 0 0 0,-30 17 0 0 0,1 2 0 0 0,0 0 0 0 0,1 1 0 0 0,-1 1 0 0 0,1 1 0 0 0,0 1 0 0 0,24-2 0 0 0,-3 2 0 0 0,1 2 0 0 0,71 5 0 0 0,-95 0 0 0 0,1 1 0 0 0,0 1 0 0 0,-1 0 0 0 0,0 2 0 0 0,0 0 0 0 0,-1 1 0 0 0,20 11 0 0 0,-36-18 0 0 0,1 0 0 0 0,-1 0 0 0 0,0 1 0 0 0,1-1 0 0 0,-1 0 0 0 0,0 0 0 0 0,0 1 0 0 0,1-1 0 0 0,-1 0 0 0 0,0 1 0 0 0,-1 0 0 0 0,1-1 0 0 0,0 1 0 0 0,0-1 0 0 0,0 3 0 0 0,7 10 0 0 0,1-6 0 0 0,-6-6 0 0 0,-1 0 0 0 0,0 0 0 0 0,0 1 0 0 0,0-1 0 0 0,-1 0 0 0 0,1 1 0 0 0,-1-1 0 0 0,1 1 0 0 0,-1-1 0 0 0,0 1 0 0 0,0 0 0 0 0,0-1 0 0 0,0 1 0 0 0,0 0 0 0 0,-1 0 0 0 0,1 3 0 0 0,2 6 0 0 0,0 1 0 0 0,-2-1 0 0 0,1 1 0 0 0,-2-1 0 0 0,0 1 0 0 0,0-1 0 0 0,-1 1 0 0 0,0-1 0 0 0,-1 1 0 0 0,-1-1 0 0 0,-5 15 0 0 0,5-20 0 0 0,0-1 0 0 0,-1 0 0 0 0,0 1 0 0 0,0-1 0 0 0,0-1 0 0 0,-1 1 0 0 0,0-1 0 0 0,0 0 0 0 0,0 0 0 0 0,-1 0 0 0 0,0-1 0 0 0,-7 5 0 0 0,-29 26 0 0 0,20-16 0 0 0,-1-1 0 0 0,-1-1 0 0 0,-1-1 0 0 0,-40 20 0 0 0,41-23 0 0 0,-3-1 0 0 0,0-1 0 0 0,-1-1 0 0 0,-1-1 0 0 0,-33 5 0 0 0,38-8 0 0 0,-128 21 0 0 0,120-23 0 0 0,-1-2 0 0 0,0-2 0 0 0,0 0 0 0 0,-63-11 0 0 0,66 6 0 0 0,20 4 0 0 0,0 0 0 0 0,0-1 0 0 0,0-1 0 0 0,1 1 0 0 0,-1-2 0 0 0,-17-7 0 0 0,3-3 0 0 0,10 7 0 0 0,0 0 0 0 0,1-2 0 0 0,0 0 0 0 0,-14-11 0 0 0,-6-12-764 0 0,27 27 423 0 0,1 0-1 0 0,-1 0 0 0 0,1 0 0 0 0,0-1 1 0 0,0 1-1 0 0,0-1 0 0 0,1-1 1 0 0,0 1-1 0 0,0-1 0 0 0,1 1 0 0 0,0-1 1 0 0,0 0-1 0 0,-3-12 0 0 0,3 6 338 0 0,1 0-1 0 0,1 1 1 0 0,0-1-1 0 0,0 0 1 0 0,1 0-1 0 0,1 1 1 0 0,1-1-1 0 0,-1 0 1 0 0,2 1-1 0 0,7-25 1 0 0,2 9-6 0 0,0 0 0 0 0,2 1 0 0 0,22-32 0 0 0,-34 55 10 0 0,1 1 1 0 0,-1 0-1 0 0,1 0 1 0 0,-1 0-1 0 0,1 0 1 0 0,0 0-1 0 0,0 1 1 0 0,6-5-1 0 0,10-8-1 0 0,6-17-22 0 0,6 12 19 0 0,-12-8 12 0 0,8 10-16 0 0,-22 14 1 0 0,0 0 0 0 0,0 0 0 0 0,0 0 1 0 0,1 0-1 0 0,0 1 0 0 0,0 0 0 0 0,12-5 0 0 0,-16 8 3 0 0,0-1 0 0 0,0 1-1 0 0,0-1 1 0 0,-1 0 0 0 0,1 0 0 0 0,0 0-1 0 0,0 0 1 0 0,-1 0 0 0 0,1 0 0 0 0,0 0-1 0 0,-1-1 1 0 0,1 1 0 0 0,-1-1 0 0 0,0 1-1 0 0,1-1 1 0 0,-1 1 0 0 0,0-1 0 0 0,1-2-1 0 0,-1 2-1 0 0,0 0 0 0 0,0 1 0 0 0,0-1-1 0 0,1 0 1 0 0,-1 1 0 0 0,0 0 0 0 0,0-1 0 0 0,1 1-1 0 0,-1 0 1 0 0,1 0 0 0 0,-1-1 0 0 0,1 1-1 0 0,0 0 1 0 0,-1 1 0 0 0,1-1 0 0 0,0 0 0 0 0,0 0-1 0 0,-1 1 1 0 0,4-1 0 0 0,34-21-199 0 0,-35 18 151 0 0,0 1-1 0 0,1 0 0 0 0,0 0 0 0 0,0 0 0 0 0,-1 1 0 0 0,1 0 0 0 0,1 0 0 0 0,7-2 0 0 0,37-15-908 0 0,-42 15 569 0 0,1 1-1 0 0,-1-1 1 0 0,0 1 0 0 0,1 1 0 0 0,0-1 0 0 0,10 0 0 0 0,-9 2-284 0 0,36-13-1990 0 0,-42 12 2489 0 0,0 0-1 0 0,0 0 0 0 0,0-1 0 0 0,0 1 0 0 0,0-1 1 0 0,0 1-1 0 0,-1-1 0 0 0,0-1 0 0 0,1 1 1 0 0,3-6-1 0 0,7-5 144 0 0,-9 8-151 0 0,-1-1 1 0 0,0 1-1 0 0,0-1 0 0 0,0 0 1 0 0,0 0-1 0 0,-1-1 0 0 0,-1 1 0 0 0,1-1 1 0 0,-1 1-1 0 0,0-1 0 0 0,1-10 0 0 0,4-13-1525 0 0,-4 14 314 0 0,0-1 0 0 0,-1 1 0 0 0,0-34 0 0 0,-2 2-3571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8952 0 0,'-5'-4'5524'0'0,"-17"-12"2202"0"0,18 16-5553 0 0,3 0-1943 0 0,0 0 1 0 0,0-1 0 0 0,0 1 0 0 0,-1 0-1 0 0,1 0 1 0 0,0 0 0 0 0,0 0 0 0 0,0 0-1 0 0,0 1 1 0 0,0-1 0 0 0,0 0 0 0 0,0 0-1 0 0,0 1 1 0 0,0-1 0 0 0,-1 0 0 0 0,1 1-1 0 0,1 0 1 0 0,-1-1 0 0 0,-2 2 0 0 0,-6 15 617 0 0,8-16-795 0 0,-1 1 0 0 0,1-1-1 0 0,0 1 1 0 0,0 0 0 0 0,0-1 0 0 0,0 1-1 0 0,0 0 1 0 0,0 0 0 0 0,0-1-1 0 0,1 1 1 0 0,-1 0 0 0 0,1 0 0 0 0,-1 0-1 0 0,1 0 1 0 0,-1 3 0 0 0,1 8 137 0 0,0-6-113 0 0,0 0 1 0 0,0 0 0 0 0,0 0 0 0 0,1 1 0 0 0,0-2 0 0 0,1 1 0 0 0,-1 0-1 0 0,4 9 1 0 0,11 42 188 0 0,-13-43-195 0 0,1-1 0 0 0,-1 0-1 0 0,2 0 1 0 0,0-1 0 0 0,11 20 0 0 0,-8-17-25 0 0,-1 0-1 0 0,11 32 1 0 0,11 24 28 0 0,-22-56-60 0 0,-1 0 0 0 0,0 1 0 0 0,-1-1 0 0 0,6 33 0 0 0,10 32 25 0 0,-19-76-42 0 0,22 54-145 0 0,18 76 0 0 0,-25-74-534 0 0,-17-56 529 0 0,0 0 1 0 0,1-1 0 0 0,0 1 0 0 0,0 0-1 0 0,0-1 1 0 0,1 1 0 0 0,0-1-1 0 0,2 6 1 0 0,7 22-4953 0 0,-12-7-8289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5752 0 0,'-7'-8'5011'0'0,"6"8"-4773"0"0,0-1 0 0 0,1 1 1 0 0,-1-1-1 0 0,0 1 0 0 0,1 0 0 0 0,-1-1 0 0 0,0 0 0 0 0,1 1 0 0 0,-1-1 0 0 0,1 1 0 0 0,-1-1 0 0 0,1 0 0 0 0,-1 1 0 0 0,1-1 0 0 0,0 0 0 0 0,-1 1 0 0 0,1-1 0 0 0,0 0 0 0 0,-1 0 0 0 0,1 1 0 0 0,0-1 1 0 0,0 0-1 0 0,0 0 0 0 0,0 1 0 0 0,0-1 0 0 0,0 0 0 0 0,0-1 0 0 0,-1-4 545 0 0,1 1 0 0 0,1-1 0 0 0,-1 1 1 0 0,1-1-1 0 0,0 1 0 0 0,0-1 0 0 0,3-7 0 0 0,-3 11-712 0 0,0 0 0 0 0,1 0-1 0 0,-1 0 1 0 0,0 0 0 0 0,1 0 0 0 0,-1 1-1 0 0,1-1 1 0 0,0 0 0 0 0,-1 1-1 0 0,1-1 1 0 0,0 1 0 0 0,0 0 0 0 0,0-1-1 0 0,0 1 1 0 0,0 0 0 0 0,1 0-1 0 0,-1 1 1 0 0,0-1 0 0 0,0 0-1 0 0,1 1 1 0 0,2-1 0 0 0,26-7 428 0 0,-24 5-326 0 0,1 1 1 0 0,0 1-1 0 0,0-1 1 0 0,0 1-1 0 0,11 0 1 0 0,17 0 238 0 0,57 3 645 0 0,-50 10-644 0 0,-40-11-374 0 0,0 0 0 0 0,0 1-1 0 0,0-1 1 0 0,0 1-1 0 0,0 0 1 0 0,-1 0-1 0 0,1 0 1 0 0,0 0-1 0 0,-1 1 1 0 0,0-1 0 0 0,1 1-1 0 0,-1-1 1 0 0,3 6-1 0 0,23 20 158 0 0,-23-24-174 0 0,-1 0-1 0 0,1 1 1 0 0,0 0-1 0 0,-1 0 0 0 0,0 0 1 0 0,0 0-1 0 0,-1 1 1 0 0,1-1-1 0 0,-1 1 1 0 0,4 10-1 0 0,-5-10-18 0 0,7 13 7 0 0,19 28 96 0 0,-27-44-98 0 0,1-1 0 0 0,-1 0-1 0 0,0 0 1 0 0,0 0 0 0 0,0 1 0 0 0,0-1-1 0 0,0 0 1 0 0,-1 1 0 0 0,1-1 0 0 0,-1 1 0 0 0,1-1-1 0 0,-1 1 1 0 0,0 4 0 0 0,3 19 72 0 0,6 42 87 0 0,-4 1 0 0 0,-3 77-1 0 0,-2-136-163 0 0,-18 108 5 0 0,17-96-19 0 0,-1-1 1 0 0,-2 0-1 0 0,0 0 0 0 0,-11 31 0 0 0,3-9-370 0 0,-3-2-692 0 0,13-36 682 0 0,-1 0-1 0 0,1 0 0 0 0,1 0 1 0 0,-1 1-1 0 0,1-1 0 0 0,0 0 1 0 0,-1 6-1 0 0,2-10 140 0 0,0 0 1 0 0,0 0 0 0 0,0 0-1 0 0,-1 0 1 0 0,1-1-1 0 0,0 1 1 0 0,-1 0 0 0 0,1 0-1 0 0,0 0 1 0 0,-1-1-1 0 0,1 1 1 0 0,-1 0-1 0 0,0 0 1 0 0,1-1 0 0 0,-1 1-1 0 0,1-1 1 0 0,-1 1-1 0 0,0 0 1 0 0,1-1-1 0 0,-1 1 1 0 0,0-1 0 0 0,0 0-1 0 0,0 1 1 0 0,1-1-1 0 0,-1 0 1 0 0,0 1-1 0 0,0-1 1 0 0,-1 0 0 0 0,-24 4-10343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5320 0 0,'-8'-6'16175'0'0,"21"-4"-15155"0"0,0-1 0 0 0,-1 0-1 0 0,11-14 1 0 0,-22 23-1005 0 0,0 1 1 0 0,0 0-1 0 0,0 0 1 0 0,0 0-1 0 0,0 0 1 0 0,0 0-1 0 0,1 0 1 0 0,-1 0-1 0 0,0 0 0 0 0,0 0 1 0 0,1 1-1 0 0,-1-1 1 0 0,0 0-1 0 0,1 1 1 0 0,-1-1-1 0 0,1 1 1 0 0,1-1-1 0 0,-1 1-2 0 0,0-1-1 0 0,0 0 1 0 0,0 1-1 0 0,0-1 1 0 0,0 0-1 0 0,0 0 1 0 0,-1 0 0 0 0,1 0-1 0 0,0-1 1 0 0,-1 1-1 0 0,1 0 1 0 0,0-1-1 0 0,-1 1 1 0 0,3-3 0 0 0,8-7 21 0 0,1 0 0 0 0,1 1 1 0 0,0 1-1 0 0,0 0 1 0 0,1 1-1 0 0,0 1 1 0 0,28-10-1 0 0,34-19-272 0 0,-33 6-650 0 0,-26 13-288 0 0,15-1 204 0 0,30-14-3356 0 0,-57 31 3529 0 0,1-2 1 0 0,-1 1-1 0 0,0-1 1 0 0,0 0-1 0 0,0 0 0 0 0,0 0 1 0 0,0-1-1 0 0,6-5 1 0 0,11-7-2249 0 0,-11 6 688 0 0,-3 0-1994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4456 0 0,'0'-8'2868'0'0,"-2"-22"2370"0"0,-4 19-1602 0 0,-9 7 7348 0 0,15 4-10915 0 0,-1 0 0 0 0,0 1 0 0 0,0-1 0 0 0,0 0 0 0 0,1 1 1 0 0,-1-1-1 0 0,0 1 0 0 0,0-1 0 0 0,1 1 0 0 0,-1 0 0 0 0,0-1 0 0 0,1 1 1 0 0,-1 0-1 0 0,1-1 0 0 0,-1 1 0 0 0,1 0 0 0 0,-1 0 0 0 0,1-1 0 0 0,-1 3 0 0 0,1 36 402 0 0,2 0 0 0 0,2 0-1 0 0,12 53 1 0 0,-6-34-352 0 0,-6-38-113 0 0,0 1 0 0 0,1-1 1 0 0,8 23-1 0 0,-5-22-94 0 0,0 0 1 0 0,-2 1-1 0 0,5 28 0 0 0,-6-26 28 0 0,9 20-145 0 0,-11-38 117 0 0,0 0 0 0 0,-1 0 0 0 0,0 0 0 0 0,0 1 0 0 0,-1-1 0 0 0,1 12 0 0 0,-1-14-124 0 0,-1 1-1 0 0,1-1 1 0 0,-1 0-1 0 0,1 1 1 0 0,0-1-1 0 0,1 0 1 0 0,-1 0-1 0 0,1 0 1 0 0,4 7-1 0 0,-4-8-138 0 0,-1 1-1 0 0,1-1 0 0 0,-1 0 0 0 0,1 1 0 0 0,-1-1 0 0 0,0 1 0 0 0,0 0 0 0 0,-1-1 0 0 0,1 7 0 0 0,6 2-1052 0 0,-6-12 740 0 0,0 1 0 0 0,0-1-1 0 0,-1 1 1 0 0,1-1-1 0 0,1 0 1 0 0,-1 0-1 0 0,0 1 1 0 0,0-1-1 0 0,0 0 1 0 0,0 0 0 0 0,0 0-1 0 0,0 0 1 0 0,0 0-1 0 0,0 0 1 0 0,0-1-1 0 0,0 1 1 0 0,0 0 0 0 0,0 0-1 0 0,2-1 1 0 0,3-5-2533 0 0,-5-4-1109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13 214 3360 0 0,'-1'-5'4077'0'0,"-5"-20"-1244"0"0,4 20-1961 0 0,1-1 0 0 0,0 0 0 0 0,0 1 0 0 0,1-1 0 0 0,0 0 0 0 0,0 0-1 0 0,0 0 1 0 0,2-8 0 0 0,-1-7 780 0 0,2 14-1238 0 0,1 1 0 0 0,0-1 0 0 0,0 1 0 0 0,0-1 0 0 0,1 1 0 0 0,0 0 0 0 0,0 1 0 0 0,0-1 0 0 0,11-7 0 0 0,-10 9-237 0 0,1 0 0 0 0,0 1 1 0 0,-1 0-1 0 0,2 0 0 0 0,-1 0 1 0 0,0 1-1 0 0,0 0 0 0 0,1 1 1 0 0,-1 0-1 0 0,14-1 0 0 0,17 0 632 0 0,-32 1-707 0 0,0 0 1 0 0,1 0-1 0 0,-1 1 1 0 0,1 0 0 0 0,-1 0-1 0 0,1 0 1 0 0,-1 1 0 0 0,0 0-1 0 0,1 1 1 0 0,-1-1 0 0 0,0 1-1 0 0,6 3 1 0 0,11 3 204 0 0,-21-8-285 0 0,-1 0-1 0 0,1 1 1 0 0,0-1 0 0 0,-1 1 0 0 0,1-1 0 0 0,-1 1-1 0 0,1 0 1 0 0,-1 0 0 0 0,1-1 0 0 0,-1 1-1 0 0,0 0 1 0 0,1 0 0 0 0,1 2 0 0 0,37 20 462 0 0,-20-12-305 0 0,-18-11-157 0 0,1 1 0 0 0,0 0 1 0 0,-1 0-1 0 0,0 1 0 0 0,1-1 0 0 0,-1 1 0 0 0,0-1 0 0 0,0 1 0 0 0,1 0 0 0 0,-1-1 0 0 0,-1 1 0 0 0,1 0 0 0 0,0 0 0 0 0,2 5 0 0 0,-3-5-10 0 0,1 0-1 0 0,-1-1 1 0 0,0 1-1 0 0,0 0 1 0 0,1 0-1 0 0,-1-1 1 0 0,1 1-1 0 0,-1-1 0 0 0,1 1 1 0 0,0-1-1 0 0,0 0 1 0 0,-1 0-1 0 0,3 2 1 0 0,17 14 71 0 0,13 45 235 0 0,-12-16-100 0 0,-15-35-163 0 0,-2 1 0 0 0,1 0 0 0 0,-2 0 0 0 0,1 1 0 0 0,-2-1-1 0 0,0 1 1 0 0,2 18 0 0 0,2 4 42 0 0,2 24-74 0 0,-3-1-1 0 0,-3 2 0 0 0,-5 69 1 0 0,1-42-69 0 0,1-83 12 0 0,-1-1 0 0 0,1 1 0 0 0,-1 0 0 0 0,0 0 0 0 0,0 0 0 0 0,-1-1 0 0 0,1 1 0 0 0,-3 4 0 0 0,2-4-27 0 0,0-1 0 0 0,1 1 0 0 0,0 0 0 0 0,-1 0 0 0 0,1 0 0 0 0,0 0-1 0 0,1 0 1 0 0,-1 5 0 0 0,0-4-237 0 0,0 0 0 0 0,0 0 0 0 0,0 0 0 0 0,-1 0-1 0 0,0 0 1 0 0,0 0 0 0 0,0 0 0 0 0,0-1 0 0 0,-1 1 0 0 0,0-1-1 0 0,1 1 1 0 0,-2-1 0 0 0,1 0 0 0 0,0 0 0 0 0,-1-1-1 0 0,-5 5 1 0 0,-3-1-2197 0 0,-23 11-7251 0 0,34-17 9516 0 0,0-1-1 0 0,-1 0 0 0 0,1 0 0 0 0,0 0 0 0 0,0 0 0 0 0,0 0 0 0 0,0 0 1 0 0,0 0-1 0 0,0 0 0 0 0,0 0 0 0 0,0 0 0 0 0,0-1 0 0 0,0 1 0 0 0,0-1 1 0 0,0 1-1 0 0,0 0 0 0 0,0-1 0 0 0,0 1 0 0 0,0-1 0 0 0,0 0 0 0 0,0 1 1 0 0,1-1-1 0 0,-1 0 0 0 0,0 0 0 0 0,0 1 0 0 0,1-1 0 0 0,-1 0 0 0 0,0 0 0 0 0,1 0 1 0 0,-1 0-1 0 0,1 0 0 0 0,-1 0 0 0 0,0-2 0 0 0,-6-7-3258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9 687 3056 0 0,'-9'-7'5301'0'0,"9"7"-5168"0"0,0-25 9451 0 0,2 6-5210 0 0,-1 15-4251 0 0,1 1 0 0 0,-1-1 0 0 0,1 0 0 0 0,-1 1 0 0 0,1-1 0 0 0,0 1-1 0 0,0-1 1 0 0,1 1 0 0 0,-1 0 0 0 0,1 0 0 0 0,0 0 0 0 0,-1 0 0 0 0,6-3 0 0 0,9-13-58 0 0,-16 18-64 0 0,0-1 0 0 0,0 1 0 0 0,1-1-1 0 0,-1 1 1 0 0,1-1 0 0 0,-1 1 0 0 0,1 0-1 0 0,-1 0 1 0 0,1 0 0 0 0,0 0 0 0 0,0 0-1 0 0,-1 0 1 0 0,1 0 0 0 0,0 1 0 0 0,0-1-1 0 0,2 0 1 0 0,0-1 9 0 0,0-1 0 0 0,-1 0 0 0 0,1 1 0 0 0,-1-1 0 0 0,0-1 0 0 0,1 1-1 0 0,-1 0 1 0 0,-1-1 0 0 0,4-4 0 0 0,3-3 9 0 0,12-6-20 0 0,-12 9-61 0 0,0 0 0 0 0,0 0 0 0 0,-1-1 0 0 0,9-11 0 0 0,8-5-260 0 0,-18 20 159 0 0,-1-1 1 0 0,0 0-1 0 0,0 0 1 0 0,0-1-1 0 0,-1 0 1 0 0,7-11-1 0 0,-11 16 101 0 0,1-1-1 0 0,-1 1 1 0 0,1 0 0 0 0,-1 0-1 0 0,1 0 1 0 0,0 0 0 0 0,0 0 0 0 0,0 0-1 0 0,0 0 1 0 0,0 1 0 0 0,1-1-1 0 0,1-1 1 0 0,10-7-233 0 0,3-10-253 0 0,6 8 24 0 0,-14-3 190 0 0,-9 14 302 0 0,0 0 1 0 0,1 0 0 0 0,0 0 0 0 0,-1 0-1 0 0,1 0 1 0 0,0 0 0 0 0,-1 0 0 0 0,1 0-1 0 0,0 0 1 0 0,0 0 0 0 0,0 0-1 0 0,0 0 1 0 0,0 0 0 0 0,0 1 0 0 0,0-1-1 0 0,0 0 1 0 0,0 1 0 0 0,0-1 0 0 0,1 1-1 0 0,1-1 1 0 0,-1 0-4 0 0,0 1 0 0 0,0-1 0 0 0,-1 0-1 0 0,1 0 1 0 0,0 0 0 0 0,0 0 0 0 0,-1 0 0 0 0,1 0-1 0 0,-1 0 1 0 0,1 0 0 0 0,-1-1 0 0 0,1 1 0 0 0,-1-1-1 0 0,0 1 1 0 0,0-1 0 0 0,1 0 0 0 0,0-2 0 0 0,-1 1-4 0 0,1 1 0 0 0,-1 0 0 0 0,1 0 0 0 0,-1 0 0 0 0,1 0 1 0 0,0 0-1 0 0,0 0 0 0 0,0 0 0 0 0,0 1 0 0 0,0-1 0 0 0,0 0 1 0 0,1 1-1 0 0,-1 0 0 0 0,3-2 0 0 0,3 1-9 0 0,-6 1 41 0 0,-1 1 0 0 0,1 0 0 0 0,-1-1 0 0 0,1 1 0 0 0,0-1 0 0 0,-1 0 0 0 0,1 0 0 0 0,-1 1 0 0 0,1-1 0 0 0,-1 0 1 0 0,0 0-1 0 0,1 0 0 0 0,-1 0 0 0 0,0-1 0 0 0,0 1 0 0 0,0 0 0 0 0,0-1 0 0 0,1 0 0 0 0,0-1 15 0 0,-1 1 1 0 0,0 0-1 0 0,1 0 0 0 0,-1 0 0 0 0,1 0 0 0 0,0 0 1 0 0,0 0-1 0 0,0 1 0 0 0,0-1 0 0 0,0 0 1 0 0,0 1-1 0 0,0 0 0 0 0,0-1 0 0 0,1 1 0 0 0,-1 0 1 0 0,0 0-1 0 0,1 0 0 0 0,-1 1 0 0 0,3-1 1 0 0,1-1 205 0 0,1 1 1 0 0,-1 0 0 0 0,0 0 0 0 0,0 1-1 0 0,1 0 1 0 0,-1 0 0 0 0,0 0 0 0 0,7 2-1 0 0,-5 7 221 0 0,0-1 0 0 0,-1 2 0 0 0,0-1 1 0 0,-1 1-1 0 0,0 0 0 0 0,9 21 0 0 0,58 148 2189 0 0,-58-158-2237 0 0,-14-20-353 0 0,1 0 0 0 0,-1 1 0 0 0,1-1 0 0 0,-1 1 1 0 0,0 0-1 0 0,0-1 0 0 0,0 1 0 0 0,1 0 0 0 0,-2 0 0 0 0,1 0 1 0 0,1 3-1 0 0,-1-2 19 0 0,0 0 0 0 0,0-1 1 0 0,0 1-1 0 0,0 0 0 0 0,1 0 0 0 0,-1-1 1 0 0,1 1-1 0 0,-1-1 0 0 0,1 0 0 0 0,0 1 1 0 0,0-1-1 0 0,0 0 0 0 0,0 0 0 0 0,4 3 0 0 0,25 20 635 0 0,-23-19-544 0 0,0 0-1 0 0,-1 0 1 0 0,0 1-1 0 0,8 9 1 0 0,-13-13-104 0 0,1-1 1 0 0,-1 0-1 0 0,1 0 1 0 0,-1 1-1 0 0,1-2 0 0 0,0 1 1 0 0,0 0-1 0 0,0 0 1 0 0,0-1-1 0 0,0 0 1 0 0,0 0-1 0 0,0 0 0 0 0,0 0 1 0 0,6 1-1 0 0,15 5 219 0 0,-19-6-215 0 0,1 0 0 0 0,-1 0 1 0 0,0 0-1 0 0,0-1 0 0 0,0 0 0 0 0,0 0 0 0 0,8-2 1 0 0,7 1 98 0 0,-19 1-139 0 0,3 1 13 0 0,0-1 0 0 0,-1 0 0 0 0,1 0 0 0 0,0 0 0 0 0,0 0-1 0 0,-1 0 1 0 0,1-1 0 0 0,0 0 0 0 0,-1 0 0 0 0,1 0 0 0 0,-1 0 0 0 0,1-1 0 0 0,-1 1-1 0 0,1-1 1 0 0,-1 0 0 0 0,0 0 0 0 0,0 0 0 0 0,0 0 0 0 0,4-4 0 0 0,-6 5-9 0 0,0 0-1 0 0,0 0 1 0 0,0 0 0 0 0,0 0 0 0 0,0-1 0 0 0,0 2-1 0 0,0-1 1 0 0,1 0 0 0 0,-1 0 0 0 0,0 0 0 0 0,1 0 0 0 0,-1 1-1 0 0,1-1 1 0 0,-1 1 0 0 0,1-1 0 0 0,-1 1 0 0 0,3-1-1 0 0,-3 1-2 0 0,0 0-1 0 0,0 0 0 0 0,0 0 0 0 0,0 0 0 0 0,0-1 0 0 0,0 1 0 0 0,0 0 0 0 0,0-1 1 0 0,0 1-1 0 0,0-1 0 0 0,0 1 0 0 0,-1-1 0 0 0,1 0 0 0 0,0 1 0 0 0,0-1 0 0 0,0 0 1 0 0,-1 1-1 0 0,1-1 0 0 0,0 0 0 0 0,-1 0 0 0 0,1 0 0 0 0,-1 0 0 0 0,1 0 0 0 0,-1 1 1 0 0,1-2-1 0 0,4-7 26 0 0,0 1 1 0 0,1-1-1 0 0,0 1 1 0 0,1 1-1 0 0,0-1 1 0 0,11-8-1 0 0,7-10 61 0 0,-24 25-86 0 0,0 0-1 0 0,-1 0 1 0 0,1 0 0 0 0,0 0 0 0 0,-1-1 0 0 0,1 1-1 0 0,0 0 1 0 0,-1 0 0 0 0,0-1 0 0 0,1 1 0 0 0,-1 0-1 0 0,0 0 1 0 0,1-1 0 0 0,-1 1 0 0 0,0 0 0 0 0,0-1 0 0 0,0 1-1 0 0,0 0 1 0 0,-1-1 0 0 0,1-1 0 0 0,0-5 15 0 0,5-8 23 0 0,-1 7-12 0 0,-1 0-1 0 0,0 0 0 0 0,0 0 0 0 0,-1-1 1 0 0,0 1-1 0 0,-1-1 0 0 0,0-17 0 0 0,0 16-17 0 0,-1 7 9 0 0,1-1-1 0 0,-1 1 0 0 0,0-1 1 0 0,0 1-1 0 0,-1-1 1 0 0,1 1-1 0 0,-1-1 1 0 0,0 1-1 0 0,0-1 1 0 0,-1 1-1 0 0,1 0 1 0 0,-1-1-1 0 0,0 1 1 0 0,-4-6-1 0 0,-2-7 9 0 0,7 15-28 0 0,0 0-1 0 0,0 0 1 0 0,0 0 0 0 0,0 0 0 0 0,0 0-1 0 0,0 1 1 0 0,0-1 0 0 0,0 0 0 0 0,-1 0 0 0 0,1 1-1 0 0,-1-1 1 0 0,1 1 0 0 0,-1-1 0 0 0,0 1-1 0 0,0 0 1 0 0,-1-2 0 0 0,-27-20 13 0 0,28 21-14 0 0,-1-1 0 0 0,1 1 0 0 0,-1 0 0 0 0,1-1 0 0 0,-1 1 0 0 0,0 0 0 0 0,0 1 0 0 0,0-1 0 0 0,0 0 0 0 0,0 1 0 0 0,-7-2 0 0 0,8 2-2 0 0,0 1 1 0 0,-1 0-1 0 0,1-1 1 0 0,0 0-1 0 0,0 1 0 0 0,0-1 1 0 0,0 0-1 0 0,0 0 1 0 0,0 0-1 0 0,0 0 1 0 0,0-1-1 0 0,0 1 1 0 0,0-1-1 0 0,1 1 1 0 0,-1-1-1 0 0,0 1 0 0 0,-1-3 1 0 0,1 2-2 0 0,1 0 1 0 0,-1-1 0 0 0,0 1-1 0 0,0 1 1 0 0,-1-1 0 0 0,1 0-1 0 0,0 1 1 0 0,-1-1-1 0 0,1 1 1 0 0,0-1 0 0 0,-1 1-1 0 0,0 0 1 0 0,-4-1-1 0 0,-2-1 7 0 0,-1-1-1 0 0,1 0 1 0 0,0-1-1 0 0,1 0 1 0 0,-15-10-1 0 0,19 12-9 0 0,0 0 0 0 0,0 1-1 0 0,0-1 1 0 0,-1 1 0 0 0,1 0 0 0 0,-1 1-1 0 0,0-1 1 0 0,0 1 0 0 0,1 0 0 0 0,-10-1-1 0 0,-14-4-47 0 0,15 1-99 0 0,0 2 0 0 0,-1 0 0 0 0,-21-3 0 0 0,31 6 24 0 0,1 0 0 0 0,0 0 1 0 0,-1 0-1 0 0,1 0 0 0 0,0 0 0 0 0,-1 1 0 0 0,1 0 0 0 0,0-1 0 0 0,0 1 1 0 0,0 0-1 0 0,-1 1 0 0 0,1-1 0 0 0,0 1 0 0 0,1-1 0 0 0,-1 1 1 0 0,0 0-1 0 0,0 0 0 0 0,1 0 0 0 0,-5 5 0 0 0,-4 8-1502 0 0,1 0 0 0 0,0 1 0 0 0,1 1 0 0 0,1 0 0 0 0,1 0 0 0 0,0 0 0 0 0,-7 33 1 0 0,10-15-3231 0 0,4-20 2753 0 0,-8-1-3858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92 3440 0 0,'0'0'1225'0'0,"2"-36"1138"0"0,10 27-1275 0 0,-11 7-552 0 0,0 0 0 0 0,0 1 0 0 0,0-2 0 0 0,0 1 0 0 0,0 0 0 0 0,-1 0 0 0 0,1 0 1 0 0,0 0-1 0 0,-1 0 0 0 0,0-1 0 0 0,1 1 0 0 0,-1 0 0 0 0,0 0 0 0 0,-1-4 0 0 0,1 5 321 0 0,-11-9 3647 0 0,6 10-4357 0 0,0 0 0 0 0,-1 0 0 0 0,1 0 1 0 0,0 1-1 0 0,0 0 0 0 0,-1 0 0 0 0,1 1 0 0 0,0-1 0 0 0,0 1 1 0 0,0 0-1 0 0,1 0 0 0 0,-1 1 0 0 0,0-1 0 0 0,1 1 0 0 0,0 0 1 0 0,0 1-1 0 0,-1-1 0 0 0,2 1 0 0 0,-1-1 0 0 0,0 1 0 0 0,1 0 1 0 0,0 0-1 0 0,-4 6 0 0 0,5-3-76 0 0,0-1 0 0 0,0 1 1 0 0,1 0-1 0 0,0 0 0 0 0,0 0 0 0 0,0 0 1 0 0,1 0-1 0 0,0-1 0 0 0,1 1 1 0 0,1 9-1 0 0,-1 3 41 0 0,-1 232 847 0 0,0-240-931 0 0,1 0 1 0 0,1-1-1 0 0,5 21 1 0 0,2 8 29 0 0,0 10 84 0 0,23 72 1 0 0,-30-114-131 0 0,1 0-5 0 0,-1 0 1 0 0,1-1-1 0 0,0 0 0 0 0,0 1 1 0 0,6 6-1 0 0,13 25 69 0 0,-8-13-35 0 0,12 27 108 0 0,15 25 10 0 0,-23-48-115 0 0,-13-23-31 0 0,-1 0-1 0 0,0 1 1 0 0,0-1 0 0 0,-1 1-1 0 0,3 8 1 0 0,-3-7 2 0 0,1 0 1 0 0,0 0-1 0 0,0 0 0 0 0,0 0 0 0 0,1-1 0 0 0,0 1 1 0 0,1-1-1 0 0,-1-1 0 0 0,13 12 0 0 0,-17-17-12 0 0,0 0 0 0 0,0 0 0 0 0,0 1 0 0 0,0-1 0 0 0,0 0 0 0 0,0 1 0 0 0,0-1 0 0 0,0 0 0 0 0,-1 1 0 0 0,1-1 0 0 0,0 1 0 0 0,-1-1 0 0 0,1 1 0 0 0,-1 0 0 0 0,1 1 0 0 0,-1-1 0 0 0,0 0 0 0 0,0 0 1 0 0,1-1-1 0 0,-1 1 1 0 0,1 0-1 0 0,0-1 0 0 0,-1 1 1 0 0,1-1-1 0 0,0 1 1 0 0,0-1-1 0 0,0 1 0 0 0,0-1 1 0 0,0 0-1 0 0,0 1 1 0 0,0-1-1 0 0,1 0 0 0 0,-1 0 1 0 0,2 1-1 0 0,20 26 30 0 0,-19-23-26 0 0,-1 0 0 0 0,1 0-1 0 0,0 0 1 0 0,0-1 0 0 0,1 1 0 0 0,-1-1 0 0 0,9 5 0 0 0,-7-4 2 0 0,0 0 0 0 0,0 0 0 0 0,-1 0 0 0 0,0 1 0 0 0,7 8 0 0 0,-8-9-8 0 0,-1 0-1 0 0,2 0 1 0 0,-1 0 0 0 0,1 0 0 0 0,-1 0 0 0 0,1-1 0 0 0,1 0-1 0 0,-1 0 1 0 0,0-1 0 0 0,1 1 0 0 0,0-1 0 0 0,0 0 0 0 0,11 3-1 0 0,14 3-217 0 0,-26-7 12 0 0,1 0 1 0 0,0 0 0 0 0,-1-1-1 0 0,1 1 1 0 0,0-2 0 0 0,11 2 0 0 0,-15-2-13 0 0,1 0 1 0 0,-1 0 0 0 0,1-1 0 0 0,-1 1 0 0 0,1-1 0 0 0,-1 1 0 0 0,1-1 0 0 0,-1 0 0 0 0,1 0 0 0 0,-1 0 0 0 0,0 0 0 0 0,1 0 0 0 0,1-2 0 0 0,22-24-6278 0 0,-20 18 4416 0 0,17-19-5937 0 0,-21 15 3014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4600 0 0,'-19'-18'2446'0'0,"-8"-7"924"0"0,-2 1 1770 0 0,22 17-3095 0 0,7 6-1959 0 0,0 1-1 0 0,-1-1 1 0 0,1 1 0 0 0,0 0 0 0 0,0-1 0 0 0,-1 1 0 0 0,1-1 0 0 0,0 1 0 0 0,0 0 0 0 0,-1-1 0 0 0,1 1 0 0 0,0 0 0 0 0,-1 0 0 0 0,1-1 0 0 0,0 1 0 0 0,-1 0 0 0 0,1 0 0 0 0,-1-1 0 0 0,1 1 0 0 0,-1 0 0 0 0,1 0 0 0 0,0 0 0 0 0,-1 0 0 0 0,1 0 0 0 0,-1 0 0 0 0,1 0 0 0 0,-1-1 0 0 0,1 1 0 0 0,-1 1 0 0 0,1-1 0 0 0,0 0 0 0 0,-1 0 0 0 0,1 0 0 0 0,-2 0 0 0 0,2 0 62 0 0,-1 0-1 0 0,1 1 1 0 0,-1-1 0 0 0,0 0-1 0 0,1 0 1 0 0,-1 1-1 0 0,0-1 1 0 0,1 0 0 0 0,-1 0-1 0 0,1 1 1 0 0,-1-1 0 0 0,1 1-1 0 0,-1-1 1 0 0,1 1 0 0 0,-1-1-1 0 0,1 1 1 0 0,0-1-1 0 0,-1 1 1 0 0,1-1 0 0 0,-1 1-1 0 0,1-1 1 0 0,0 1 0 0 0,0 0-1 0 0,-1-1 1 0 0,1 1 0 0 0,0 1-1 0 0,-5 28 1344 0 0,6 36-1468 0 0,-1-54 374 0 0,1 3-278 0 0,1 1-1 0 0,1-1 0 0 0,0 0 1 0 0,8 23-1 0 0,4 24 81 0 0,-13-48-183 0 0,1-1 1 0 0,1 1-1 0 0,0 0 1 0 0,1-1-1 0 0,0 0 0 0 0,1 0 1 0 0,14 24-1 0 0,8 17 34 0 0,-25-49-59 0 0,0 0 0 0 0,0 0 0 0 0,0 0 0 0 0,1 0 0 0 0,8 8 0 0 0,1 2-14 0 0,1 7-252 0 0,0-1 1 0 0,27 29-1 0 0,-28-39 64 0 0,-13-11 167 0 0,1 1 1 0 0,0 0-1 0 0,0-1 1 0 0,0 1-1 0 0,0 0 1 0 0,-1 0-1 0 0,1 0 1 0 0,0-1 0 0 0,-1 1-1 0 0,1 0 1 0 0,0 0-1 0 0,-1 0 1 0 0,0 0-1 0 0,1 0 1 0 0,-1 0-1 0 0,1 0 1 0 0,-1 2 0 0 0,0-5 27 0 0,-1 1 0 0 0,0-1 1 0 0,0 0-1 0 0,0 1 1 0 0,0-1-1 0 0,0 1 0 0 0,0-1 1 0 0,0 1-1 0 0,0-1 1 0 0,-1 1-1 0 0,1 0 0 0 0,0 0 1 0 0,-3-2-1 0 0,1 1 15 0 0,1 1 1 0 0,0-1-1 0 0,1 0 0 0 0,-1 0 1 0 0,0 1-1 0 0,0-1 0 0 0,1 0 0 0 0,-1-1 1 0 0,1 1-1 0 0,0 0 0 0 0,0 0 0 0 0,0 0 1 0 0,0-1-1 0 0,-2-3 0 0 0,1-3-7 0 0,-2 1 0 0 0,1 0 0 0 0,-1 0 0 0 0,-1 1 0 0 0,1-1 0 0 0,-1 1 0 0 0,-1 0 0 0 0,1 0 0 0 0,-1 1 0 0 0,0-1 0 0 0,-12-8 0 0 0,10 7 17 0 0,0 1 0 0 0,0-1 0 0 0,0-1 0 0 0,1 0 0 0 0,-11-18 0 0 0,-3-9 18 0 0,16 29-15 0 0,0 0 1 0 0,1 0-1 0 0,0-1 0 0 0,1 0 1 0 0,-4-10-1 0 0,4 10-9 0 0,0 1 1 0 0,-1-1-1 0 0,1 1 0 0 0,-10-14 0 0 0,-10-19 4 0 0,22 38-10 0 0,-8-15 42 0 0,1-1-1 0 0,1 0 1 0 0,1 0-1 0 0,0 0 1 0 0,1-1-1 0 0,1 0 1 0 0,1 0-1 0 0,-1-21 1 0 0,3 13 34 0 0,0-46 90 0 0,1 70-147 0 0,1-1 1 0 0,-1 0 0 0 0,0 1 0 0 0,1-1 0 0 0,0 1-1 0 0,0 0 1 0 0,0-1 0 0 0,0 1 0 0 0,1 0-1 0 0,0-1 1 0 0,-1 1 0 0 0,1 0 0 0 0,0 0 0 0 0,0 0-1 0 0,0 1 1 0 0,5-5 0 0 0,11-1 135 0 0,-17 7-140 0 0,0 1 1 0 0,1 0-1 0 0,-1-1 1 0 0,0 1-1 0 0,1-1 1 0 0,-1 0-1 0 0,0 1 1 0 0,1-1 0 0 0,-1 0-1 0 0,0 0 1 0 0,0 0-1 0 0,0 0 1 0 0,0 0-1 0 0,2-2 1 0 0,2 2 39 0 0,0-1 0 0 0,0 1-1 0 0,0 0 1 0 0,0 0 0 0 0,0 0 0 0 0,0 0 0 0 0,0 1 0 0 0,1 0 0 0 0,-1 0 0 0 0,0 1-1 0 0,7 1 1 0 0,9-1 102 0 0,-13-1-86 0 0,12 0 94 0 0,1 0 0 0 0,38 7 0 0 0,-53-6-142 0 0,1 1 1 0 0,-1 0-1 0 0,1 0 1 0 0,-1 1-1 0 0,0-1 0 0 0,0 1 1 0 0,0 1-1 0 0,-1-1 1 0 0,1 1-1 0 0,-1 0 1 0 0,0 0-1 0 0,0 0 0 0 0,8 10 1 0 0,56 64 405 0 0,-68-76-415 0 0,0-1 0 0 0,0 0 0 0 0,0 1 0 0 0,0-1 0 0 0,0 0 0 0 0,0 1-1 0 0,0-1 1 0 0,0 1 0 0 0,-1-1 0 0 0,1 1 0 0 0,0 0 0 0 0,-1-1 0 0 0,1 1-1 0 0,-1 0 1 0 0,0-1 0 0 0,0 1 0 0 0,0 0 0 0 0,0 2 0 0 0,0-3-3 0 0,0 1 1 0 0,0 0-1 0 0,1 0 1 0 0,-1-1-1 0 0,0 1 1 0 0,1 0-1 0 0,-1 0 1 0 0,1-1-1 0 0,-1 1 1 0 0,1-1-1 0 0,0 1 1 0 0,0 0-1 0 0,-1-1 1 0 0,1 1-1 0 0,0-1 1 0 0,2 2-1 0 0,5 12 86 0 0,1 0 0 0 0,-2 0 0 0 0,0 1 0 0 0,-1 0 1 0 0,-1 1-1 0 0,4 21 0 0 0,-6-11-4 0 0,-1 0 0 0 0,-4 51 1 0 0,1-16 2 0 0,-11-6-53 0 0,8-45-55 0 0,1 1-1 0 0,0 0 1 0 0,1 0-1 0 0,-1 15 0 0 0,2-21-19 0 0,0 1-1 0 0,0-1 1 0 0,-1 0-1 0 0,0 1 1 0 0,-4 10-1 0 0,3-11-77 0 0,1 0-1 0 0,-1 1 0 0 0,2-1 1 0 0,-1 0-1 0 0,-1 13 1 0 0,2-14-89 0 0,0 0 0 0 0,0 0 0 0 0,-1-1 0 0 0,0 1 0 0 0,1-1 0 0 0,-2 1 0 0 0,1-1 0 0 0,0 0 0 0 0,-5 6 0 0 0,4-7-96 0 0,1 1 0 0 0,0-1 0 0 0,0 0 0 0 0,0 1 0 0 0,0-1 0 0 0,1 1 0 0 0,0 0 1 0 0,-2 6-1 0 0,3-10 102 0 0,0 1 0 0 0,0 0 1 0 0,0-1-1 0 0,0 1 0 0 0,0 0 1 0 0,0-1-1 0 0,-1 1 0 0 0,1 0 1 0 0,0-1-1 0 0,0 1 0 0 0,0-1 1 0 0,-1 1-1 0 0,1 0 1 0 0,0-1-1 0 0,-1 1 0 0 0,1-1 1 0 0,0 1-1 0 0,-1-1 0 0 0,1 1 1 0 0,-1-1-1 0 0,1 1 0 0 0,-1-1 1 0 0,1 0-1 0 0,-1 1 0 0 0,1-1 1 0 0,-1 0-1 0 0,0 1 0 0 0,0-1 60 0 0,1 0 0 0 0,0 0 0 0 0,-1 0 0 0 0,1 0-1 0 0,-1 0 1 0 0,1 0 0 0 0,-1-1 0 0 0,1 1-1 0 0,0 0 1 0 0,-1 0 0 0 0,1 0 0 0 0,-1-1 0 0 0,1 1-1 0 0,0 0 1 0 0,-1 0 0 0 0,1-1 0 0 0,0 1-1 0 0,0 0 1 0 0,-1-1 0 0 0,1 1 0 0 0,0 0-1 0 0,0-1 1 0 0,-1 1 0 0 0,1-1 0 0 0,0 1 0 0 0,0 0-1 0 0,0-1 1 0 0,0 1 0 0 0,-1-1 0 0 0,1 1-1 0 0,0-1 1 0 0,0 1 0 0 0,0 0 0 0 0,0-1 0 0 0,0 1-1 0 0,0-1 1 0 0,0 1 0 0 0,0-1 0 0 0,0 1-1 0 0,1 0 1 0 0,-1-2 0 0 0,-2-14-2587 0 0,2 14 2466 0 0,0 1-1 0 0,-1-1 0 0 0,1 1 1 0 0,0-1-1 0 0,0 0 1 0 0,0 1-1 0 0,0-1 1 0 0,0 0-1 0 0,0 1 1 0 0,1-1-1 0 0,-1 0 0 0 0,0 1 1 0 0,1-1-1 0 0,0 1 1 0 0,0-3-1 0 0,7-3-4203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3080 0 0,'0'0'8462'0'0,"0"16"-2484"0"0,0 6-3716 0 0,2 1-1687 0 0,1-1-1 0 0,1 0 1 0 0,1 1 0 0 0,1-1 0 0 0,1-1-1 0 0,1 0 1 0 0,16 32 0 0 0,-6-12-258 0 0,-10-26-249 0 0,0-1 0 0 0,1 1 0 0 0,17 20 1 0 0,-15-20-50 0 0,-8-10-6 0 0,-1 0 1 0 0,1 0 0 0 0,-2 1 0 0 0,1-1-1 0 0,0 1 1 0 0,0 9 0 0 0,5 12 64 0 0,3 7-39 0 0,-9-28-54 0 0,1 0 1 0 0,0 0-1 0 0,0 0 1 0 0,0 0-1 0 0,0-1 1 0 0,5 8 0 0 0,16 31-146 0 0,-20-37 9 0 0,0 0 0 0 0,1 0 0 0 0,-1 0 0 0 0,1 0 0 0 0,1 0 0 0 0,6 7 1 0 0,-7-9-213 0 0,0 1 0 0 0,0-1 0 0 0,-1 0 0 0 0,0 1 0 0 0,0 0 1 0 0,-1-1-1 0 0,4 11 0 0 0,-4-10-562 0 0,0 0 0 0 0,0-1 0 0 0,1 1 0 0 0,0-1-1 0 0,0 1 1 0 0,6 7 0 0 0,-7-1-2194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113 363 4528 0 0,'-2'-6'273'0'0,"-1"1"0"0"0,1 0-1 0 0,-1-1 1 0 0,-1 1 0 0 0,1 1 0 0 0,-7-9 0 0 0,5 8 50 0 0,1 0 0 0 0,0-1 0 0 0,0 0 0 0 0,1 1-1 0 0,0-1 1 0 0,-5-12 0 0 0,-7-18 1340 0 0,9 27-826 0 0,2-1 0 0 0,0 0 0 0 0,0 0 0 0 0,1 0 1 0 0,0 0-1 0 0,-3-21 0 0 0,2 4 625 0 0,3 24-1303 0 0,0 0 0 0 0,0 0 0 0 0,0 0 0 0 0,0-1 0 0 0,1 1 0 0 0,0 0 0 0 0,0 0 0 0 0,0-1 0 0 0,0 1 0 0 0,0 0 0 0 0,0 0 0 0 0,1-1 0 0 0,0 1 0 0 0,-1 0 0 0 0,1 0 0 0 0,0 0 0 0 0,3-6 0 0 0,0 5 94 0 0,-1 0 0 0 0,1-1-1 0 0,-1 1 1 0 0,1 1 0 0 0,1-1 0 0 0,-1 0 0 0 0,0 1 0 0 0,1 0 0 0 0,0 0 0 0 0,6-2 0 0 0,-3 2 76 0 0,0 1 1 0 0,0 0-1 0 0,0 1 0 0 0,0 0 1 0 0,1 0-1 0 0,13 1 1 0 0,-15 1-243 0 0,-1 0 1 0 0,1 0-1 0 0,-1 0 1 0 0,1 1 0 0 0,-1 0-1 0 0,0 0 1 0 0,0 1-1 0 0,0-1 1 0 0,0 1-1 0 0,0 1 1 0 0,-1-1 0 0 0,8 6-1 0 0,-1 1 89 0 0,0 1 0 0 0,-1 0-1 0 0,18 21 1 0 0,-27-31-154 0 0,-1 1 0 0 0,0 0 0 0 0,1 0 0 0 0,-1 0 0 0 0,0 0 0 0 0,0 0 0 0 0,0 0 0 0 0,0 0 0 0 0,0 0 1 0 0,-1 1-1 0 0,2 2 0 0 0,3 7 42 0 0,-4-10-49 0 0,6 7 52 0 0,-1-1 0 0 0,0 1 0 0 0,-1 1 0 0 0,1-1 0 0 0,-2 1 0 0 0,1 0 0 0 0,-2 0 0 0 0,5 16-1 0 0,6 16 125 0 0,-9-31-137 0 0,-1-1 1 0 0,-1 1 0 0 0,1 0 0 0 0,-2 0-1 0 0,0 0 1 0 0,1 14 0 0 0,11 46 38 0 0,-14 97-626 0 0,-1-164 404 0 0,0 0-1 0 0,0 0 1 0 0,-1 0 0 0 0,1 0-1 0 0,-1-1 1 0 0,0 1 0 0 0,0 0 0 0 0,-4 5-1 0 0,5-7-205 0 0,0 0 1 0 0,0 0-1 0 0,-1 0 0 0 0,1 0 0 0 0,-1 0 0 0 0,1-1 0 0 0,-1 1 0 0 0,0 0 0 0 0,0-1 0 0 0,0 0 0 0 0,0 1 0 0 0,0-1 0 0 0,0 0 0 0 0,0 0 1 0 0,0 0-1 0 0,-4 1 0 0 0,5-2-144 0 0,-1 0 0 0 0,1 1 0 0 0,-1-2 0 0 0,1 1 1 0 0,-1 0-1 0 0,1 0 0 0 0,-1 0 0 0 0,1-1 0 0 0,0 1 1 0 0,-1-1-1 0 0,1 1 0 0 0,-1-1 0 0 0,1 0 0 0 0,0 1 1 0 0,0-1-1 0 0,-1 0 0 0 0,1 0 0 0 0,-1-1 0 0 0,-7-20-5283 0 0,2 1 3877 0 0,-2 13-1907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4312 0 0,'9'-33'8940'0'0,"-8"33"-8810"0"0,-1 0 1 0 0,0 0-1 0 0,0-1 0 0 0,0 1 1 0 0,0 0-1 0 0,1 0 1 0 0,-1 0-1 0 0,0-1 1 0 0,0 1-1 0 0,0 0 1 0 0,1 0-1 0 0,-1 0 1 0 0,0 0-1 0 0,0-1 1 0 0,1 1-1 0 0,-1 0 0 0 0,0 0 1 0 0,1 0-1 0 0,-1 0 1 0 0,0 0-1 0 0,0 0 1 0 0,1 0-1 0 0,-1 0 1 0 0,0 0-1 0 0,1 0 1 0 0,-1 0-1 0 0,0 0 1 0 0,0 0-1 0 0,1 0 0 0 0,-1 0 1 0 0,0 0-1 0 0,1 0 1 0 0,-1 0-1 0 0,0 1 1 0 0,0-1-1 0 0,1 0 1 0 0,-1 0-1 0 0,0 0 1 0 0,0 0-1 0 0,0 0 1 0 0,1 1-1 0 0,-1-1 0 0 0,0 0 1 0 0,0 0-1 0 0,0 1 1 0 0,1-1-1 0 0,11 9 3614 0 0,-2 6-3077 0 0,4 9 10 0 0,33 145 1167 0 0,12 27-665 0 0,-57-186-1113 0 0,1 0 1 0 0,0 0 0 0 0,1-1-1 0 0,0 1 1 0 0,7 12 0 0 0,-1-4 22 0 0,-2 2 55 0 0,-8-19-137 0 0,0 1 0 0 0,0-1 0 0 0,1 1 0 0 0,-1-1 0 0 0,1 0-1 0 0,-1 0 1 0 0,1 1 0 0 0,-1-1 0 0 0,1 0 0 0 0,0 0 0 0 0,0 0 0 0 0,0 1 0 0 0,-1-1 0 0 0,1 0 0 0 0,0 0 0 0 0,0 0 0 0 0,0-1 0 0 0,1 1-1 0 0,-1 0 1 0 0,0 0 0 0 0,0 0 0 0 0,0-1 0 0 0,1 1 0 0 0,-1-1 0 0 0,0 1 0 0 0,0-1 0 0 0,1 1 0 0 0,-1-1 0 0 0,1 0 0 0 0,-1 0 0 0 0,0 0 0 0 0,1 0-1 0 0,-1 0 1 0 0,0 0 0 0 0,1 0 0 0 0,2 0 0 0 0,0-1-2 0 0,1-1 0 0 0,0 1-1 0 0,0-1 1 0 0,-1 0 0 0 0,1 0 0 0 0,-1 0-1 0 0,1-1 1 0 0,-1 0 0 0 0,0 1 0 0 0,0-2-1 0 0,0 1 1 0 0,-1 0 0 0 0,1-1 0 0 0,-1 1-1 0 0,0-1 1 0 0,0 0 0 0 0,0 0 0 0 0,0-1-1 0 0,-1 1 1 0 0,1 0 0 0 0,-1-1 0 0 0,2-6-1 0 0,1 1 4 0 0,0 0 0 0 0,0 0 0 0 0,1 0 0 0 0,11-13 0 0 0,-7 13 2 0 0,-8 8-9 0 0,-1 1-1 0 0,1-1 0 0 0,-1 0 0 0 0,0 1 1 0 0,1-1-1 0 0,-1 0 0 0 0,0 0 0 0 0,0 0 1 0 0,0 0-1 0 0,0 0 0 0 0,-1 0 0 0 0,1 0 1 0 0,-1 0-1 0 0,1 0 0 0 0,-1 0 0 0 0,0-1 1 0 0,1-1-1 0 0,1-7 5 0 0,3-8 4 0 0,0 1-1 0 0,2 0 0 0 0,0 1 1 0 0,11-21-1 0 0,-17 37 7 0 0,-1 0 1 0 0,1 0 0 0 0,0 0-1 0 0,-1 0 1 0 0,1 0 0 0 0,-1 0-1 0 0,1 0 1 0 0,-1 0 0 0 0,1 0-1 0 0,-1 0 1 0 0,0 0 0 0 0,0 0-1 0 0,1 0 1 0 0,-1 0 0 0 0,0 0-1 0 0,0 0 1 0 0,0-1 0 0 0,0 1-1 0 0,0 0 1 0 0,-1 0 0 0 0,1 0-1 0 0,0 0 1 0 0,0 0 0 0 0,-1 0-1 0 0,1 0 1 0 0,-1 0 0 0 0,1 0-1 0 0,-1 0 1 0 0,1 0 0 0 0,-1 0-1 0 0,0 0 1 0 0,1 0 0 0 0,-1 0-1 0 0,0 0 1 0 0,0 1 0 0 0,1-1-1 0 0,-1 0 1 0 0,0 0 0 0 0,0 1-1 0 0,0-1 1 0 0,0 1 0 0 0,0-1-1 0 0,0 1 1 0 0,0-1-1 0 0,0 1 1 0 0,0 0 0 0 0,0-1-1 0 0,0 1 1 0 0,-1 0 0 0 0,-1 0-1 0 0,2 4 17 0 0,-1 0 0 0 0,1 1-1 0 0,0-1 1 0 0,0 1 0 0 0,0-1-1 0 0,1 1 1 0 0,0-1-1 0 0,0 1 1 0 0,1 8 0 0 0,-1-10-38 0 0,-1 14 52 0 0,0-13-37 0 0,0 0 1 0 0,1-1-1 0 0,0 1 1 0 0,0 0-1 0 0,0 0 1 0 0,0-1-1 0 0,0 1 1 0 0,1 0-1 0 0,0-1 1 0 0,-1 1-1 0 0,1-1 1 0 0,1 1-1 0 0,2 5 1 0 0,0-3-10 0 0,0 0 1 0 0,-1 0-1 0 0,1 0 0 0 0,-1 0 1 0 0,-1 0-1 0 0,4 11 1 0 0,15 30 36 0 0,28 11-101 0 0,-44-54-36 0 0,0 1 0 0 0,1-1 0 0 0,0-1 0 0 0,-1 1 0 0 0,1-1 0 0 0,1 0 0 0 0,-1 0 0 0 0,0-1 1 0 0,1 0-1 0 0,-1 0 0 0 0,1 0 0 0 0,0-1 0 0 0,-1 0 0 0 0,14 0 0 0 0,-3-1-1052 0 0,1 0-1 0 0,-1-1 1 0 0,0-1-1 0 0,27-7 1 0 0,-26 5-199 0 0,-15 4 844 0 0,1-1 0 0 0,-1 0 1 0 0,1 1-1 0 0,-1-1 0 0 0,0-1 1 0 0,1 1-1 0 0,-1 0 1 0 0,0-1-1 0 0,0 0 0 0 0,0 0 1 0 0,0 0-1 0 0,4-3 1 0 0,44-26-7404 0 0,-39 21 3128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4112 0 0,'0'6'5423'0'0,"0"26"-276"0"0,-22 64 2000 0 0,13-6-5047 0 0,18 91-2107 0 0,-9-179-79 0 0,0 0 0 0 0,1 0 0 0 0,-1 0 0 0 0,1-1 1 0 0,-1 1-1 0 0,1 0 0 0 0,-1 0 0 0 0,1-1 0 0 0,0 1 0 0 0,0 0 0 0 0,0-1 0 0 0,2 4 0 0 0,-1-4-155 0 0,-1 1-1 0 0,0 0 0 0 0,1 0 0 0 0,-1 0 1 0 0,0 0-1 0 0,0 0 0 0 0,-1 0 0 0 0,1 0 1 0 0,0 1-1 0 0,-1-1 0 0 0,1 0 0 0 0,-1 0 1 0 0,0 4-1 0 0,3 15-4281 0 0,-1 1-2819 0 0,-2-15 2066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170 247 4152 0 0,'0'-2'137'0'0,"0"-1"0"0"0,-1 0 0 0 0,1 1 0 0 0,-1-1 0 0 0,0 1 0 0 0,0-1 0 0 0,0 1 0 0 0,0-1 0 0 0,0 1 0 0 0,0 0 0 0 0,-1 0 0 0 0,1-1 0 0 0,-1 1 0 0 0,-2-3 0 0 0,-12-20 2301 0 0,14 19-1908 0 0,-2 1 0 0 0,1 0 0 0 0,0 0 0 0 0,-1 0 0 0 0,0 0 0 0 0,-6-5 0 0 0,7 7-203 0 0,-1-1 1 0 0,1 1 0 0 0,0-1-1 0 0,0 0 1 0 0,0 0 0 0 0,1 0-1 0 0,-1 0 1 0 0,1-1 0 0 0,-2-5 0 0 0,2 4 182 0 0,0 0 0 0 0,-1 0 0 0 0,0 0 0 0 0,0 0 0 0 0,0 0 0 0 0,-1 1 1 0 0,-6-9-1 0 0,0 1 827 0 0,10 12-1196 0 0,-1-1-1 0 0,0 1 1 0 0,0 0 0 0 0,0-1 0 0 0,0 1-1 0 0,0 0 1 0 0,0 0 0 0 0,0 0-1 0 0,0 0 1 0 0,-1 0 0 0 0,1 0-1 0 0,0 0 1 0 0,-1 0 0 0 0,1 0-1 0 0,0 1 1 0 0,-1-1 0 0 0,1 1 0 0 0,-1-1-1 0 0,1 1 1 0 0,-2-1 0 0 0,-1-3 952 0 0,-1-1 595 0 0,3 17-1457 0 0,3-1-163 0 0,1 1 0 0 0,0-1 0 0 0,1 0 0 0 0,0-1 0 0 0,1 1 0 0 0,0-1 0 0 0,0 1 0 0 0,1-1 0 0 0,12 18 0 0 0,-8-13-47 0 0,-1-1-1 0 0,-1 1 1 0 0,6 19-1 0 0,6 3-3 0 0,-16-32-10 0 0,0 0-1 0 0,-1-1 1 0 0,1 1-1 0 0,-1 0 0 0 0,0 0 1 0 0,0 1-1 0 0,-1-1 0 0 0,2 9 1 0 0,1 2-4 0 0,1-1 0 0 0,0 1 1 0 0,1-1-1 0 0,11 22 0 0 0,12 33 22 0 0,0 7 11 0 0,-23-65-25 0 0,-1 0 0 0 0,0 0-1 0 0,0 0 1 0 0,-2 0 0 0 0,1 1 0 0 0,2 25 0 0 0,-6-36-11 0 0,0 0 1 0 0,0 0-1 0 0,1 1 0 0 0,0-1 0 0 0,-1 0 0 0 0,1 0 0 0 0,0 0 1 0 0,0 0-1 0 0,0 0 0 0 0,0 0 0 0 0,0 0 0 0 0,2 2 1 0 0,-2-2 2 0 0,1 0 1 0 0,-1 0-1 0 0,0-1 1 0 0,0 1 0 0 0,0 0-1 0 0,0 0 1 0 0,-1 0-1 0 0,1 0 1 0 0,0 0 0 0 0,-1 0-1 0 0,1 1 1 0 0,-1 1-1 0 0,0 44 31 0 0,0-47-32 0 0,0-1 1 0 0,-1 1-1 0 0,1-1 1 0 0,0 1-1 0 0,-1-1 0 0 0,1 1 1 0 0,0-1-1 0 0,-1 1 1 0 0,1-1-1 0 0,-1 0 0 0 0,1 1 1 0 0,-1-1-1 0 0,1 0 1 0 0,-1 1-1 0 0,1-1 1 0 0,-1 0-1 0 0,1 1 0 0 0,-1-1 1 0 0,1 0-1 0 0,-1 0 1 0 0,1 0-1 0 0,-1 1 1 0 0,0-1-1 0 0,1 0 0 0 0,-1 0 1 0 0,1 0-1 0 0,-1 0 1 0 0,0 0-1 0 0,1 0 1 0 0,-1 0-1 0 0,1 0 0 0 0,-1 0 1 0 0,1-1-1 0 0,-1 1 1 0 0,0 0-1 0 0,1 0 0 0 0,-1 0 1 0 0,1-1-1 0 0,-1 1 1 0 0,1 0-1 0 0,-1-1 1 0 0,1 1-1 0 0,-1-1 0 0 0,-8-49 37 0 0,9 44-39 0 0,-1 0 0 0 0,0-1 0 0 0,0 1 0 0 0,0 0 0 0 0,-4-11 1 0 0,3 11-3 0 0,0 0 0 0 0,0-1 1 0 0,1 1-1 0 0,0-1 0 0 0,0-11 1 0 0,-4-36 1 0 0,2 41 0 0 0,2 1 0 0 0,-1-1 0 0 0,2 0 0 0 0,0 0 0 0 0,0 0 0 0 0,3-15 0 0 0,23-18 76 0 0,-14 39-51 0 0,-7 6-23 0 0,-3 1-3 0 0,-1 0 0 0 0,1-1 0 0 0,-1 1 0 0 0,1-1 0 0 0,-1 1 0 0 0,1-1 0 0 0,-1 0 0 0 0,0 0 0 0 0,1 1 0 0 0,-1-1 0 0 0,0 0 0 0 0,0 0 0 0 0,1 0 0 0 0,-1 0 0 0 0,0-1 0 0 0,0 1 0 0 0,0 0 0 0 0,1-3 0 0 0,0 2 2 0 0,0 0 0 0 0,0 1 1 0 0,0-1-1 0 0,0 0 0 0 0,0 1 1 0 0,0-1-1 0 0,1 1 0 0 0,-1-1 1 0 0,0 1-1 0 0,1 0 0 0 0,-1 0 1 0 0,1 0-1 0 0,-1 1 0 0 0,1-1 1 0 0,4 0-1 0 0,48-1-24 0 0,-33 2 51 0 0,-12 2-29 0 0,1-1 0 0 0,-1 2 0 0 0,1-1 0 0 0,-1 1-1 0 0,0 1 1 0 0,0 0 0 0 0,-1 0 0 0 0,1 1 0 0 0,-1 1-1 0 0,14 9 1 0 0,20 10 61 0 0,-40-23-52 0 0,1 0 0 0 0,-1 1 0 0 0,0-1 0 0 0,0 1 0 0 0,-1-1 0 0 0,1 1 0 0 0,0 0 0 0 0,-1 0 0 0 0,0 0-1 0 0,0 0 1 0 0,0 1 0 0 0,0-1 0 0 0,0 1 0 0 0,-1-1 0 0 0,2 5 0 0 0,-1-4 11 0 0,-1 0 0 0 0,1 0 0 0 0,0 0 0 0 0,0-1 0 0 0,0 1 0 0 0,1-1 0 0 0,4 6 0 0 0,-1-2 55 0 0,-1-1 1 0 0,-1 1-1 0 0,1 0 1 0 0,-1 1-1 0 0,0-1 1 0 0,-1 1-1 0 0,0-1 0 0 0,0 1 1 0 0,-1 0-1 0 0,0 0 1 0 0,0 1-1 0 0,1 13 1 0 0,-2-2 86 0 0,0-15-132 0 0,-1-1 0 0 0,1 0 0 0 0,-1 0 0 0 0,0 1 0 0 0,0-1 0 0 0,-1 0 1 0 0,1 1-1 0 0,-1-1 0 0 0,0 0 0 0 0,0 0 0 0 0,0 0 0 0 0,-1 1 0 0 0,1-1 0 0 0,-4 5 0 0 0,-12 17 104 0 0,15-22-124 0 0,0 0 0 0 0,0-1 0 0 0,0 0 0 0 0,0 0 0 0 0,-1 1 0 0 0,1-1 0 0 0,-1-1 0 0 0,0 1 0 0 0,-5 4 0 0 0,0-2 13 0 0,0 0 1 0 0,0 0-1 0 0,1 1 1 0 0,0 0-1 0 0,0 1 1 0 0,-6 6-1 0 0,7-9-10 0 0,1 0 0 0 0,-1 0 0 0 0,1-1 0 0 0,-1 0 0 0 0,0 0 0 0 0,-1-1 0 0 0,1 0 0 0 0,0 0 0 0 0,-13 3 0 0 0,-3 1-23 0 0,18-5-29 0 0,0 1-1 0 0,-1-1 0 0 0,1 0 1 0 0,0-1-1 0 0,0 1 0 0 0,-1-1 1 0 0,1 0-1 0 0,0 0 0 0 0,-1 0 0 0 0,1 0 1 0 0,0-1-1 0 0,0 1 0 0 0,-1-1 1 0 0,1 0-1 0 0,0-1 0 0 0,0 1 1 0 0,0-1-1 0 0,0 0 0 0 0,0 0 0 0 0,-4-3 1 0 0,-5-1-454 0 0,12 6 415 0 0,-1 0-1 0 0,1-1 1 0 0,-1 1 0 0 0,1-1 0 0 0,-1 1 0 0 0,1-1-1 0 0,0 0 1 0 0,-1 0 0 0 0,1 1 0 0 0,0-1 0 0 0,-1 0 0 0 0,1 0-1 0 0,0 0 1 0 0,0-1 0 0 0,0 1 0 0 0,0 0 0 0 0,0 0 0 0 0,0 0-1 0 0,0-1 1 0 0,0 1 0 0 0,0-3 0 0 0,0 3-47 0 0,1-1 0 0 0,0 1 0 0 0,-1-1 0 0 0,1 1 0 0 0,-1 0 0 0 0,0-1 0 0 0,1 1 0 0 0,-1 0 1 0 0,0-1-1 0 0,0 1 0 0 0,0 0 0 0 0,0 0 0 0 0,0 0 0 0 0,0 0 0 0 0,-3-2 0 0 0,3 2-62 0 0,0 0 0 0 0,0 0 0 0 0,0 0 0 0 0,0 1 0 0 0,0-1 0 0 0,1-1 0 0 0,-1 1 0 0 0,0 0-1 0 0,0 0 1 0 0,1 0 0 0 0,-1 0 0 0 0,1 0 0 0 0,-1-1 0 0 0,1 1 0 0 0,-1-2 0 0 0,-3-15-3468 0 0,4 16 3203 0 0,-1 0 0 0 0,0 0 0 0 0,1-1 0 0 0,0 1 0 0 0,-1 0 0 0 0,1 0-1 0 0,0 0 1 0 0,0 0 0 0 0,0-1 0 0 0,0 1 0 0 0,1 0 0 0 0,-1 0 0 0 0,1 0 0 0 0,-1 0-1 0 0,1 0 1 0 0,0 0 0 0 0,-1 0 0 0 0,3-3 0 0 0,0-3-460 0 0,2-3-401 0 0,8 1-2421 0 0,15-12 80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6728 0 0,'-2'2'7586'0'0,"4"4"-3394"0"0,11 19-2895 0 0,-5-11-411 0 0,12 93 1092 0 0,-2-37-1126 0 0,-14-57-702 0 0,-1 0 0 0 0,0 0 0 0 0,0 0 0 0 0,-2 0-1 0 0,1 13 1 0 0,-1-11 23 0 0,1-1 0 0 0,0 0 0 0 0,6 21 0 0 0,1 13 170 0 0,0-2-129 0 0,-8-44-202 0 0,0 0-1 0 0,-1 0 0 0 0,1 1 1 0 0,-1-1-1 0 0,0 0 0 0 0,0 1 1 0 0,0-1-1 0 0,0 0 0 0 0,0 1 1 0 0,-1 2-1 0 0,1-3-4 0 0,-1 0 0 0 0,1 0-1 0 0,0 0 1 0 0,0 0 0 0 0,0 0 0 0 0,0 0-1 0 0,0 0 1 0 0,0-1 0 0 0,1 1 0 0 0,-1 0-1 0 0,0 0 1 0 0,1 0 0 0 0,0 0 0 0 0,-1-1 0 0 0,1 1-1 0 0,0 0 1 0 0,2 2 0 0 0,2 4-9 0 0,-5-7 8 0 0,1 0 0 0 0,-1-1-1 0 0,0 1 1 0 0,0 0 0 0 0,1-1 0 0 0,-1 1 0 0 0,0 0-1 0 0,1-1 1 0 0,-1 1 0 0 0,1-1 0 0 0,-1 1 0 0 0,1-1-1 0 0,-1 1 1 0 0,1-1 0 0 0,-1 1 0 0 0,1-1 0 0 0,0 1-1 0 0,-1-1 1 0 0,1 0 0 0 0,-1 1 0 0 0,1-1 0 0 0,0 0-1 0 0,-1 1 1 0 0,1-1 0 0 0,0 0 0 0 0,0 0-1 0 0,-1 0 1 0 0,1 0 0 0 0,0 0 0 0 0,-1 0 0 0 0,1 0-1 0 0,0 0 1 0 0,0 0 0 0 0,-1 0 0 0 0,1 0 0 0 0,0 0-1 0 0,0 0 1 0 0,-1 0 0 0 0,1-1 0 0 0,0 1 0 0 0,-1 0-1 0 0,1-1 1 0 0,-1 1 0 0 0,1 0 0 0 0,0-1 0 0 0,-1 1-1 0 0,1-1 1 0 0,-1 1 0 0 0,1-1 0 0 0,-1 1 0 0 0,1-1-1 0 0,-1 0 1 0 0,1 1 0 0 0,-1-1 0 0 0,0 1 0 0 0,1-1-1 0 0,-1 0 1 0 0,1 0 0 0 0,0-2-3 0 0,1 0 1 0 0,0-1 0 0 0,-1 1-1 0 0,1 0 1 0 0,-1 0 0 0 0,0-1-1 0 0,0 1 1 0 0,-1-1-1 0 0,2-6 1 0 0,3-10 1 0 0,-2 12-5 0 0,4-3 16 0 0,-2-1 1 0 0,0 1-1 0 0,0-1 0 0 0,-1 0 0 0 0,0 0 0 0 0,3-22 1 0 0,-7 30-18 0 0,0 1 0 0 0,0-1 0 0 0,1 1 1 0 0,0-1-1 0 0,-1 1 0 0 0,1-1 1 0 0,0 1-1 0 0,1 0 0 0 0,-1-1 0 0 0,1 1 1 0 0,-1 0-1 0 0,1 0 0 0 0,0 0 1 0 0,5-5-1 0 0,9-20-23 0 0,-4 12 51 0 0,-11 15-25 0 0,0 0 1 0 0,0 0 0 0 0,1 0 0 0 0,-1 0 0 0 0,-1-1 0 0 0,1 1 0 0 0,0 0 0 0 0,0 0 0 0 0,0-1-1 0 0,-1 1 1 0 0,1 0 0 0 0,-1-1 0 0 0,1 1 0 0 0,-1-1 0 0 0,1 1 0 0 0,-1-1 0 0 0,0-1 0 0 0,0 2 1 0 0,0 0 0 0 0,1 1 1 0 0,-1-1-1 0 0,0 0 0 0 0,0 1 1 0 0,0-1-1 0 0,0 0 0 0 0,0 0 1 0 0,1 1-1 0 0,-1-1 0 0 0,0 1 1 0 0,1-1-1 0 0,-1 0 1 0 0,0 1-1 0 0,1-1 0 0 0,-1 1 1 0 0,1-1-1 0 0,-1 1 0 0 0,1-1 1 0 0,-1 1-1 0 0,1-1 0 0 0,-1 1 1 0 0,1-1-1 0 0,0 1 0 0 0,-1 0 1 0 0,1-1-1 0 0,0 1 1 0 0,-1 0-1 0 0,1 0 0 0 0,0 0 1 0 0,-1-1-1 0 0,1 1 0 0 0,0 0 1 0 0,-1 0-1 0 0,1 0 0 0 0,0 0 1 0 0,0 0-1 0 0,-1 0 0 0 0,1 0 1 0 0,1 0-1 0 0,0 0 364 0 0,-3 16-224 0 0,1-1 0 0 0,1 0-1 0 0,1 0 1 0 0,0 0 0 0 0,1 0-1 0 0,0 0 1 0 0,1-1 0 0 0,9 21-1 0 0,-5-9-106 0 0,-7-23-38 0 0,-1 0 0 0 0,1-1 0 0 0,0 1 1 0 0,0 0-1 0 0,0 0 0 0 0,0-1 0 0 0,1 1 0 0 0,-1-1 0 0 0,1 1 0 0 0,0-1 1 0 0,-1 0-1 0 0,4 3 0 0 0,10 19 53 0 0,-14-22-49 0 0,0 0 0 0 0,-1 0 0 0 0,1 0 0 0 0,0 0 0 0 0,1 0 0 0 0,-1 0 0 0 0,0-1 0 0 0,0 1 0 0 0,1 0 0 0 0,-1-1 0 0 0,1 1 0 0 0,0-1 0 0 0,-1 0 0 0 0,5 3 0 0 0,31 27-54 0 0,-32-26 47 0 0,1 0-1 0 0,-1 0 1 0 0,1 0-1 0 0,0-1 0 0 0,0 0 1 0 0,1 0-1 0 0,-1-1 1 0 0,14 6-1 0 0,-17-8-140 0 0,1 1 1 0 0,0-1-1 0 0,-1 0 0 0 0,1 0 0 0 0,0-1 0 0 0,-1 1 0 0 0,1-1 1 0 0,0 0-1 0 0,0 0 0 0 0,-1 0 0 0 0,1 0 0 0 0,0-1 1 0 0,0 0-1 0 0,-1 0 0 0 0,1 0 0 0 0,0 0 0 0 0,5-3 1 0 0,18-12-2377 0 0,-24 15 2155 0 0,-1-1 0 0 0,1 1 0 0 0,0 0 0 0 0,-1-1 0 0 0,1 0 0 0 0,-1 1 0 0 0,1-1-1 0 0,-1 0 1 0 0,0 0 0 0 0,0 0 0 0 0,0-1 0 0 0,0 1 0 0 0,0 0 0 0 0,-1-1 0 0 0,1 1-1 0 0,-1-1 1 0 0,2-4 0 0 0,2-1-682 0 0,-1 0-1 0 0,1 0 1 0 0,0 1-1 0 0,12-14 1 0 0,-9 13-18 0 0,-1-2 1 0 0,0 1-1 0 0,0-1 0 0 0,8-15 1 0 0,1 1-1343 0 0,9 7-524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4600 0 0,'-8'0'923'0'0,"2"0"-234"0"0,0-1-1 0 0,0 1 1 0 0,0 0-1 0 0,0 1 0 0 0,0-1 1 0 0,0 1-1 0 0,0 0 1 0 0,1 1-1 0 0,-1-1 1 0 0,0 1-1 0 0,1 0 1 0 0,-1 1-1 0 0,1-1 1 0 0,-9 6-1 0 0,-17 8 702 0 0,27-14-1217 0 0,0-1 0 0 0,0 0 0 0 0,0 1 0 0 0,0 0 0 0 0,1 0-1 0 0,-1 0 1 0 0,1 0 0 0 0,-1 1 0 0 0,1-1 0 0 0,-5 5 0 0 0,-7 6 416 0 0,14-11-546 0 0,-1-1-1 0 0,0 0 0 0 0,0 1 1 0 0,1-1-1 0 0,-1 1 1 0 0,1 0-1 0 0,-1-1 0 0 0,1 1 1 0 0,0 0-1 0 0,-1 0 1 0 0,1 0-1 0 0,0 0 0 0 0,0 2 1 0 0,-15 24 319 0 0,14-26-285 0 0,-1 1 0 0 0,1 1 0 0 0,0-1 0 0 0,0 0 1 0 0,1 0-1 0 0,-1 1 0 0 0,1-1 0 0 0,0 1 0 0 0,0-1 0 0 0,0 1 1 0 0,0 0-1 0 0,0 7 0 0 0,1 106 911 0 0,1-116-976 0 0,-1 1 0 0 0,1 0 1 0 0,0-1-1 0 0,-1 1 0 0 0,1 0 1 0 0,0-1-1 0 0,0 1 0 0 0,0-1 0 0 0,0 1 1 0 0,0-1-1 0 0,0 0 0 0 0,1 1 0 0 0,-1-1 1 0 0,0 0-1 0 0,1 0 0 0 0,-1 0 0 0 0,1 0 1 0 0,-1 0-1 0 0,1 0 0 0 0,-1 0 0 0 0,1-1 1 0 0,3 2-1 0 0,14 11 121 0 0,-16 0-46 0 0,-3-12-76 0 0,0 0 0 0 0,0 0-1 0 0,0 1 1 0 0,0-1 0 0 0,1 0-1 0 0,-1 0 1 0 0,0 0 0 0 0,1 1 0 0 0,-1-1-1 0 0,1 0 1 0 0,-1 0 0 0 0,1 0 0 0 0,-1 0-1 0 0,1 0 1 0 0,0 0 0 0 0,-1 0 0 0 0,1 0-1 0 0,0 0 1 0 0,0-1 0 0 0,0 1 0 0 0,0 0-1 0 0,0 0 1 0 0,1 0 0 0 0,94 78 805 0 0,-38-24-202 0 0,-31-28-320 0 0,-25-25-257 0 0,0 0-1 0 0,-1 0 1 0 0,1 1 0 0 0,0-1 0 0 0,-1 0 0 0 0,1 0-1 0 0,-1 1 1 0 0,0-1 0 0 0,1 1 0 0 0,-1-1-1 0 0,1 5 1 0 0,-2-5-15 0 0,1 0 0 0 0,-1 0 0 0 0,1-1 0 0 0,0 1 0 0 0,-1 0 0 0 0,1 0 0 0 0,0-1 0 0 0,0 1 0 0 0,0-1 0 0 0,1 1-1 0 0,-1-1 1 0 0,0 1 0 0 0,0-1 0 0 0,1 0 0 0 0,-1 1 0 0 0,1-1 0 0 0,2 1 0 0 0,-2 0 0 0 0,-1-1 0 0 0,1 1 0 0 0,0-1 0 0 0,-1 1-1 0 0,1-1 1 0 0,-1 1 0 0 0,1 0 0 0 0,-1 0 0 0 0,0 0 0 0 0,0 0 0 0 0,0 0 0 0 0,0 0 0 0 0,0 0 0 0 0,-1 0 0 0 0,1 0 0 0 0,0 0 0 0 0,-1 1-1 0 0,0-1 1 0 0,1 0 0 0 0,-1 5 0 0 0,0-5 19 0 0,0 1 0 0 0,0 0 1 0 0,1 0-1 0 0,-1-1 0 0 0,1 1 0 0 0,0 0 0 0 0,0-1 0 0 0,0 1 0 0 0,0-1 0 0 0,0 1 1 0 0,1-1-1 0 0,-1 1 0 0 0,3 2 0 0 0,2 1 61 0 0,-4-4-65 0 0,0 0 1 0 0,0-1-1 0 0,0 1 1 0 0,0 0-1 0 0,0 0 1 0 0,-1 0-1 0 0,1 1 1 0 0,-1-1-1 0 0,0 0 1 0 0,1 0-1 0 0,-1 1 1 0 0,0-1 0 0 0,0 1-1 0 0,-1-1 1 0 0,1 1-1 0 0,-1-1 1 0 0,1 4-1 0 0,4 13 406 0 0,-4-18-409 0 0,-1 0-1 0 0,1 1 1 0 0,0-1 0 0 0,-1 0 0 0 0,1 1 0 0 0,-1-1 0 0 0,1 0-1 0 0,-1 1 1 0 0,0-1 0 0 0,0 0 0 0 0,0 1 0 0 0,0-1 0 0 0,0 1-1 0 0,0-1 1 0 0,0 1 0 0 0,0-1 0 0 0,0 0 0 0 0,0 1 0 0 0,-1-1-1 0 0,1 0 1 0 0,-1 1 0 0 0,1-1 0 0 0,-1 0 0 0 0,0 1 0 0 0,1-1-1 0 0,-1 0 1 0 0,0 0 0 0 0,0 0 0 0 0,0 0 0 0 0,0 1 0 0 0,-1 0-1 0 0,-5 3-1 0 0,1-1-1 0 0,-1 0 0 0 0,0-1 1 0 0,-1 1-1 0 0,-9 2 0 0 0,-4 2-321 0 0,-1-1 0 0 0,1-1-1 0 0,-1-1 1 0 0,0-1 0 0 0,0-1-1 0 0,0-1 1 0 0,-32 0 0 0 0,44-2-593 0 0,-25-4-5719 0 0,34 4 6132 0 0,0-1 0 0 0,0 0 0 0 0,0 1 0 0 0,0-1 0 0 0,1 0 0 0 0,-1 0 0 0 0,0 1 0 0 0,0-1 0 0 0,0 0 0 0 0,1 0 0 0 0,-1 0 0 0 0,1 0 0 0 0,-1 0 0 0 0,1 0 0 0 0,-1 0 0 0 0,1 0 0 0 0,-1 0 0 0 0,1-1 1 0 0,0 1-1 0 0,0 0 0 0 0,-1 0 0 0 0,1 0 0 0 0,0 0 0 0 0,0 0 0 0 0,0-1 0 0 0,1-1 0 0 0,-1-6-4430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5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4472 0 0,'0'0'11360'0'0,"34"3"-5941"0"0,-23 0-4963 0 0,-1 0 0 0 0,1 0 0 0 0,-1 1 0 0 0,0 1 0 0 0,0 0 0 0 0,0 0 0 0 0,0 1 0 0 0,16 13 0 0 0,4 6 356 0 0,33 39 0 0 0,-45-46-556 0 0,-7-7-92 0 0,0 1 1 0 0,-1 0-1 0 0,14 22 0 0 0,45 66 553 0 0,47 73 233 0 0,-77-115-747 0 0,-25-40-147 0 0,-2 0 0 0 0,0 1 0 0 0,-1 0 1 0 0,-1 1-1 0 0,11 29 0 0 0,-19-44-50 0 0,0 0 1 0 0,0 0-1 0 0,0 0 1 0 0,1 0-1 0 0,0 0 0 0 0,6 8 1 0 0,-7-11-8 0 0,1 1 1 0 0,-1 0 0 0 0,0 0-1 0 0,0 0 1 0 0,-1 0 0 0 0,1 0 0 0 0,-1 1-1 0 0,1-1 1 0 0,-1 0 0 0 0,0 1-1 0 0,0-1 1 0 0,-1 1 0 0 0,1-1-1 0 0,0 5 1 0 0,0 4-24 0 0,0 0 0 0 0,1-1 0 0 0,0 1 0 0 0,1 0-1 0 0,1-1 1 0 0,0 0 0 0 0,0 0 0 0 0,12 20 0 0 0,-8-15-437 0 0,0 1 1 0 0,-1 0-1 0 0,-1 0 1 0 0,5 24-1 0 0,1 7-1461 0 0,11 30-5197 0 0,-17-58 2914 0 0,8 14-2928 0 0,-3-24 1757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4320 0 0,'0'34'12427'0'0,"0"-1"-6858"0"0,0 68-3052 0 0,9-14-2143 0 0,0-59-374 0 0,-8-26-9 0 0,0 0 0 0 0,0 1 1 0 0,0-1-1 0 0,0 0 0 0 0,0 1 1 0 0,0-1-1 0 0,-1 1 0 0 0,1-1 1 0 0,-1 1-1 0 0,1 3 0 0 0,-1 9 2 0 0,-1-10-229 0 0,1 0 0 0 0,0 0 0 0 0,0 1 0 0 0,0-1-1 0 0,1 0 1 0 0,-1 0 0 0 0,1 0 0 0 0,0 0 0 0 0,1-1-1 0 0,0 1 1 0 0,3 8 0 0 0,-4-11-126 0 0,0 0-1 0 0,-1 0 1 0 0,1 0-1 0 0,0 0 1 0 0,-1 0-1 0 0,0 0 1 0 0,1 0 0 0 0,-1 0-1 0 0,0 0 1 0 0,0 0-1 0 0,0 1 1 0 0,0-1-1 0 0,-1 0 1 0 0,1 0 0 0 0,0 0-1 0 0,-1 0 1 0 0,1 0-1 0 0,-1 0 1 0 0,0 0-1 0 0,0 0 1 0 0,0-1 0 0 0,-1 4-1 0 0,-6 21-7159 0 0,8-20 2870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68 360 2520 0 0,'-2'-17'1404'0'0,"-1"0"0"0"0,-1 0 1 0 0,-1 0-1 0 0,-12-31 0 0 0,10 30 68 0 0,1 7-890 0 0,4 9-393 0 0,1 0 0 0 0,-1-1-1 0 0,1 1 1 0 0,-1-1-1 0 0,1 1 1 0 0,0-1 0 0 0,0 0-1 0 0,0 0 1 0 0,0 1 0 0 0,1-1-1 0 0,-1 0 1 0 0,1-3 0 0 0,-9-95 7636 0 0,9 98-7215 0 0,2 4-387 0 0,0 0 0 0 0,-1 0 0 0 0,1 0 0 0 0,0 0 0 0 0,-1 0 0 0 0,1 0 0 0 0,-1 0-1 0 0,1 1 1 0 0,-1-1 0 0 0,1 1 0 0 0,-1-1 0 0 0,0 1 0 0 0,0-1 0 0 0,0 1 0 0 0,0 0 0 0 0,0-1 0 0 0,0 1-1 0 0,0 0 1 0 0,0 0 0 0 0,-1 0 0 0 0,1-1 0 0 0,0 5 0 0 0,15 59-261 0 0,-12-46 482 0 0,0 3-308 0 0,0 0-1 0 0,-2 0 0 0 0,0 26 0 0 0,3 31 76 0 0,-2-39-79 0 0,-3 77-1 0 0,-2-42-24 0 0,11-42-52 0 0,0-5 34 0 0,-3-17-48 0 0,-5-10-40 0 0,-1-1 1 0 0,1 1-1 0 0,-1-1 1 0 0,1 1-1 0 0,-1 0 1 0 0,1-1-1 0 0,-1 1 1 0 0,1-1-1 0 0,-1 1 1 0 0,0 0-1 0 0,1 0 1 0 0,-1-1-1 0 0,0 1 1 0 0,1 0-1 0 0,-1 0 0 0 0,0-1 1 0 0,0 1-1 0 0,0 0 1 0 0,0 0-1 0 0,0 1 1 0 0,0-2-2 0 0,1 0 1 0 0,-1 0 0 0 0,0 0 0 0 0,0 1-1 0 0,0-1 1 0 0,0 0 0 0 0,1 0-1 0 0,-1 0 1 0 0,0 0 0 0 0,0 0-1 0 0,1 1 1 0 0,-1-1 0 0 0,0 0-1 0 0,0 0 1 0 0,0 0 0 0 0,1 0-1 0 0,-1 0 1 0 0,0 0 0 0 0,0 0 0 0 0,1 0-1 0 0,-1 0 1 0 0,0 0 0 0 0,0 0-1 0 0,1 0 1 0 0,-1 0 0 0 0,0 0-1 0 0,0 0 1 0 0,1 0 0 0 0,-1 0-1 0 0,0 0 1 0 0,0 0 0 0 0,0 0 0 0 0,1-1-1 0 0,-1 1 1 0 0,0 0 0 0 0,0 0-1 0 0,0 0 1 0 0,1 0 0 0 0,-1 0-1 0 0,0-1 1 0 0,0 1 0 0 0,0 0-1 0 0,0 0 1 0 0,1 0 0 0 0,-1-1-1 0 0,0 1 1 0 0,0 0 0 0 0,0 0 0 0 0,0 0-1 0 0,0-1 1 0 0,0 1 0 0 0,0 0-1 0 0,0 0 1 0 0,0-1 0 0 0,1 1-1 0 0,-1 0 1 0 0,0-1 0 0 0,10-11 39 0 0,14-22-19 0 0,-16 15 25 0 0,-3 3-54 0 0,1 1 0 0 0,1 0 0 0 0,0 0 0 0 0,1 1 0 0 0,0 0 0 0 0,1 0 1 0 0,17-18-1 0 0,-19 24 12 0 0,0-1 0 0 0,0 0 0 0 0,-1 0 1 0 0,0-1-1 0 0,7-15 0 0 0,15-9 3 0 0,-12 16-47 0 0,-16 18 44 0 0,0 0 0 0 0,0 0 1 0 0,0 1-1 0 0,0-1 0 0 0,-1 0 0 0 0,1 0 1 0 0,0 0-1 0 0,0 0 0 0 0,0 0 0 0 0,0 1 1 0 0,0-1-1 0 0,0 0 0 0 0,0 0 1 0 0,0 0-1 0 0,0 0 0 0 0,0 0 0 0 0,0 1 1 0 0,0-1-1 0 0,0 0 0 0 0,0 0 0 0 0,1 0 1 0 0,-1 0-1 0 0,0 0 0 0 0,0 1 1 0 0,0-1-1 0 0,0 0 0 0 0,0 0 0 0 0,0 0 1 0 0,0 0-1 0 0,0 0 0 0 0,0 0 0 0 0,0 1 1 0 0,1-1-1 0 0,-1 0 0 0 0,0 0 0 0 0,0 0 1 0 0,0 0-1 0 0,0 0 0 0 0,0 0 1 0 0,0 0-1 0 0,1 0 0 0 0,-1 0 0 0 0,0 0 1 0 0,0 0-1 0 0,0 0 0 0 0,0 0 0 0 0,0 0 1 0 0,1 0-1 0 0,-1 0 0 0 0,0 0 1 0 0,0 0-1 0 0,0 0 0 0 0,0 0 0 0 0,1 0 1 0 0,-1 0-1 0 0,0 0 0 0 0,0 0 0 0 0,0 0 1 0 0,0 0-1 0 0,0 0 0 0 0,1 0 0 0 0,-1 0 1 0 0,0 0-1 0 0,0 0 0 0 0,0 0 1 0 0,0-1-1 0 0,0 1 0 0 0,0 0 0 0 0,1 0 1 0 0,1 25 181 0 0,0 34 73 0 0,-2-56-239 0 0,0 121 264 0 0,0-121-281 0 0,0 0 0 0 0,1-1 0 0 0,0 0-1 0 0,0 1 1 0 0,0-1 0 0 0,0 1 0 0 0,0-1 0 0 0,0 0 0 0 0,0 0 0 0 0,1 1 0 0 0,-1-1 0 0 0,4 3 0 0 0,-3-3-4 0 0,-1 0 1 0 0,1-1-1 0 0,-1 1 1 0 0,0 0 0 0 0,0 0-1 0 0,1 0 1 0 0,-1 0-1 0 0,0 1 1 0 0,-1-1-1 0 0,1 0 1 0 0,0 0-1 0 0,0 4 1 0 0,0-4-9 0 0,0 0 0 0 0,0-1 0 0 0,0 1 0 0 0,0 0 0 0 0,0 0 0 0 0,0 0 0 0 0,1-1 0 0 0,-1 1 0 0 0,1-1 0 0 0,-1 1 0 0 0,1-1 0 0 0,0 0 0 0 0,0 1 0 0 0,-1-1 0 0 0,1 0 0 0 0,0 0 0 0 0,0 0 0 0 0,0-1 0 0 0,0 1 0 0 0,0 0 0 0 0,2 0 0 0 0,11 6-156 0 0,-14-5 111 0 0,1-1-1 0 0,-1 0 1 0 0,1 1-1 0 0,0-1 1 0 0,0 0 0 0 0,-1 0-1 0 0,1 0 1 0 0,0 0-1 0 0,0 0 1 0 0,0 0-1 0 0,0-1 1 0 0,0 1 0 0 0,0 0-1 0 0,1-1 1 0 0,-1 0-1 0 0,0 0 1 0 0,0 1-1 0 0,0-1 1 0 0,0-1 0 0 0,0 1-1 0 0,0 0 1 0 0,1 0-1 0 0,-1-1 1 0 0,3 0-1 0 0,49-24-2306 0 0,-47 21 1974 0 0,5-4-332 0 0,0-1 1 0 0,0-1-1 0 0,-1 0 1 0 0,-1 0-1 0 0,11-13 0 0 0,32-31-2722 0 0,14-19-4 0 0,-58 64 2869 0 0,0-1 1 0 0,-1 0-1 0 0,10-16 1 0 0,-12 18 248 0 0,0-1 1 0 0,0 1 0 0 0,0 1-1 0 0,1-1 1 0 0,12-9 0 0 0,4-4-907 0 0,0-2 1 0 0,29-36-1 0 0,-28 37 602 0 0,-23 21 733 0 0,1 0 1 0 0,-1 0-1 0 0,1 0 0 0 0,-1 0 1 0 0,0 0-1 0 0,0 0 0 0 0,1 0 1 0 0,-1 0-1 0 0,0 0 1 0 0,0-1-1 0 0,0 1 0 0 0,0-1 1 0 0,0 1-1 0 0,-1 0 0 0 0,1-1 1 0 0,0 1-1 0 0,-1-1 1 0 0,1 0-1 0 0,-1 1 0 0 0,1-1 1 0 0,-1 0-1 0 0,0 1 0 0 0,1-3 1 0 0,-1 2 813 0 0,-20 3 6888 0 0,17-2-7587 0 0,0 1 1 0 0,0 0-1 0 0,0 0 1 0 0,1 0-1 0 0,-1 1 0 0 0,0-1 1 0 0,0 1-1 0 0,0-1 1 0 0,1 1-1 0 0,-1 0 0 0 0,-4 2 1 0 0,-26 13 1503 0 0,29-15-1579 0 0,0 1 0 0 0,0 0 0 0 0,0 0 0 0 0,0 0 0 0 0,0 0 0 0 0,0 1 0 0 0,1-1 0 0 0,-1 1 0 0 0,-3 4 0 0 0,5-5-97 0 0,1-1 0 0 0,-1 1 0 0 0,0-1 0 0 0,1 0 0 0 0,-1 0 0 0 0,0 0 0 0 0,0 0 0 0 0,0 0 0 0 0,0 0 0 0 0,0 0 0 0 0,-3 0 0 0 0,2 0 3 0 0,1 0 0 0 0,-1-1-1 0 0,1 1 1 0 0,0 0 0 0 0,-1 0 0 0 0,1 1-1 0 0,0-1 1 0 0,0 0 0 0 0,0 1 0 0 0,0-1-1 0 0,-3 5 1 0 0,-29 20 684 0 0,30-24-684 0 0,0 0 1 0 0,0 1-1 0 0,0 0 0 0 0,1 0 0 0 0,-1 0 1 0 0,1 0-1 0 0,0 0 0 0 0,0 1 0 0 0,0 0 1 0 0,-4 5-1 0 0,-65 113 723 0 0,53-90-631 0 0,15-27-123 0 0,1 1-1 0 0,-1-1 0 0 0,1 1 1 0 0,1-1-1 0 0,-1 1 0 0 0,1 0 1 0 0,0 0-1 0 0,0 0 0 0 0,0 0 1 0 0,1 0-1 0 0,0 0 0 0 0,0 1 1 0 0,1 6-1 0 0,-1 12 28 0 0,2 37 185 0 0,0-59-219 0 0,0 1 1 0 0,0 0-1 0 0,0 0 1 0 0,0-1-1 0 0,0 1 1 0 0,1-1-1 0 0,-1 1 1 0 0,1-1-1 0 0,0 1 1 0 0,0-1-1 0 0,0 0 1 0 0,1 0-1 0 0,4 5 1 0 0,14 16 42 0 0,-19-21-43 0 0,1 1 1 0 0,-1-1 0 0 0,1 1 0 0 0,0-1-1 0 0,0 0 1 0 0,0 0 0 0 0,1-1-1 0 0,-1 1 1 0 0,1-1 0 0 0,-1 1-1 0 0,1-1 1 0 0,5 2 0 0 0,-3-2 1 0 0,-4 0-8 0 0,0-1-1 0 0,1 0 1 0 0,-1 0-1 0 0,1 0 0 0 0,-1 0 1 0 0,1 0-1 0 0,-1 0 0 0 0,1-1 1 0 0,-1 1-1 0 0,1-1 1 0 0,-1 0-1 0 0,1 0 0 0 0,0 0 1 0 0,-1 0-1 0 0,1 0 1 0 0,0 0-1 0 0,-1-1 0 0 0,1 1 1 0 0,-1-1-1 0 0,1 0 0 0 0,-1 0 1 0 0,1 0-1 0 0,-1 0 1 0 0,1 0-1 0 0,-1 0 0 0 0,3-3 1 0 0,33-19 61 0 0,-5 4-76 0 0,-27 16-7 0 0,-4 2 16 0 0,-1 1-1 0 0,0 0 0 0 0,0-1 0 0 0,0 1 0 0 0,0-1 0 0 0,0 0 0 0 0,-1 1 0 0 0,1-1 0 0 0,0 0 0 0 0,0 1 0 0 0,0-1 0 0 0,-1 0 1 0 0,1 0-1 0 0,0 0 0 0 0,0 0 0 0 0,-1 0 0 0 0,1 0 0 0 0,-1 0 0 0 0,1 0 0 0 0,-1 0 0 0 0,0 0 0 0 0,1 0 0 0 0,-1-1 1 0 0,8-17-28 0 0,1 1 0 0 0,1 0 0 0 0,1 0 0 0 0,13-17 0 0 0,-12 18-24 0 0,5-1-50 0 0,-15 17 105 0 0,-1-1 1 0 0,1 1-1 0 0,-1 0 1 0 0,0 0-1 0 0,1-1 0 0 0,-1 1 1 0 0,0-1-1 0 0,0 1 0 0 0,0-1 1 0 0,0 0-1 0 0,0 1 1 0 0,0-1-1 0 0,0 0 0 0 0,-1 1 1 0 0,1-1-1 0 0,-1 0 0 0 0,1 0 1 0 0,-1 0-1 0 0,0 0 0 0 0,1-3 1 0 0,17-77-61 0 0,-18 72 61 0 0,0 7 4 0 0,0 1 0 0 0,1-1 1 0 0,-1 0-1 0 0,0 1 0 0 0,0-1 1 0 0,-1 1-1 0 0,1-1 0 0 0,-1 1 1 0 0,1-1-1 0 0,-1 1 0 0 0,0-1 1 0 0,0 1-1 0 0,0 0 0 0 0,0-1 1 0 0,-2-3-1 0 0,0 3-3 0 0,0-1 1 0 0,1-1-1 0 0,0 1 0 0 0,0 0 1 0 0,0 0-1 0 0,1-1 0 0 0,-1 1 1 0 0,1-1-1 0 0,0 1 1 0 0,0-6-1 0 0,-14-37 4 0 0,11 24 27 0 0,5 14-17 0 0,2 10 82 0 0,2 12-74 0 0,0 0 0 0 0,-1 0 0 0 0,0 0 0 0 0,-2 0 0 0 0,1 1 0 0 0,0 17 0 0 0,-2-24-20 0 0,0 0-1 0 0,1 0 1 0 0,0 0-1 0 0,0 0 1 0 0,1 0-1 0 0,0-1 1 0 0,0 1-1 0 0,0-1 1 0 0,6 7-1 0 0,-4 7-9 0 0,-5-19 5 0 0,0 0 0 0 0,0 0 0 0 0,0 0 0 0 0,0 0 0 0 0,0 0-1 0 0,0 0 1 0 0,1 0 0 0 0,-1-1 0 0 0,0 1 0 0 0,1 0 0 0 0,-1 0 0 0 0,0 0 0 0 0,1 0 0 0 0,-1 0-1 0 0,1 0 1 0 0,-1-1 0 0 0,1 1 0 0 0,0 0 0 0 0,-1 0 0 0 0,1-1 0 0 0,0 1 0 0 0,0 0 0 0 0,0 0-1 0 0,10 7-236 0 0,-10-8 200 0 0,-1 1 1 0 0,1-1-1 0 0,0 1 0 0 0,0-1 0 0 0,-1 1 0 0 0,1-1 0 0 0,0 1 1 0 0,0-1-1 0 0,0 0 0 0 0,0 1 0 0 0,0-1 0 0 0,0 0 0 0 0,0 0 1 0 0,0 0-1 0 0,-1 0 0 0 0,1 0 0 0 0,0 0 0 0 0,0 0 0 0 0,0 0 1 0 0,1 0-1 0 0,0 0-290 0 0,8-23-1847 0 0,-2 2 715 0 0,13-15-966 0 0,-20 32 2190 0 0,1 0 0 0 0,-1 0 1 0 0,1 1-1 0 0,0-1 0 0 0,0 1 0 0 0,0-1 1 0 0,1 1-1 0 0,-1 0 0 0 0,1 0 0 0 0,0 0 0 0 0,0 0 1 0 0,6-4-1 0 0,-4 4 66 0 0,0-1 0 0 0,0 0 1 0 0,0 0-1 0 0,0-1 0 0 0,-1 1 0 0 0,5-7 1 0 0,-7 9 158 0 0,0 1 0 0 0,0-1 0 0 0,1 1 0 0 0,-1 0 0 0 0,0 0 0 0 0,1 0 1 0 0,0 0-1 0 0,-1 0 0 0 0,1 0 0 0 0,-1 0 0 0 0,1 1 0 0 0,0 0 1 0 0,-1-1-1 0 0,1 1 0 0 0,0 0 0 0 0,0 0 0 0 0,-1 0 0 0 0,1 1 1 0 0,0-1-1 0 0,3 2 0 0 0,-5-1 41 0 0,0 0-1 0 0,0-1 1 0 0,0 1 0 0 0,0 0-1 0 0,0 0 1 0 0,-1 0 0 0 0,1 0-1 0 0,0 0 1 0 0,-1 0 0 0 0,1 1 0 0 0,-1-1-1 0 0,1 0 1 0 0,-1 0 0 0 0,1 0-1 0 0,-1 1 1 0 0,0-1 0 0 0,0 0-1 0 0,1 0 1 0 0,-1 3 0 0 0,4 11 664 0 0,0-9-392 0 0,-1 0-1 0 0,0 0 1 0 0,0 0 0 0 0,-1 0-1 0 0,0 1 1 0 0,0-1-1 0 0,0 0 1 0 0,0 10-1 0 0,14 39 856 0 0,-4-24-636 0 0,-11-28-479 0 0,0 1-1 0 0,0-1 0 0 0,0 0 0 0 0,1 1 1 0 0,0-1-1 0 0,-1 0 0 0 0,1 0 1 0 0,0 0-1 0 0,0 0 0 0 0,1-1 0 0 0,3 5 1 0 0,-5-6-23 0 0,0 0 1 0 0,0 0-1 0 0,0 0 0 0 0,0 1 1 0 0,0-1-1 0 0,-1 0 1 0 0,1 0-1 0 0,0 1 1 0 0,-1-1-1 0 0,1 0 0 0 0,-1 1 1 0 0,1-1-1 0 0,-1 1 1 0 0,0-1-1 0 0,0 1 1 0 0,1 1-1 0 0,2 9 90 0 0,16 7 189 0 0,-17-18-267 0 0,0 1 0 0 0,1 0 0 0 0,-1 0 1 0 0,0 0-1 0 0,0 0 0 0 0,-1 0 0 0 0,1 1 1 0 0,0-1-1 0 0,-1 0 0 0 0,3 6 0 0 0,-3-4 46 0 0,1-1 0 0 0,-1 1-1 0 0,1 0 1 0 0,0-1-1 0 0,0 1 1 0 0,0-1 0 0 0,0 1-1 0 0,1-1 1 0 0,-1 0 0 0 0,1 0-1 0 0,0 0 1 0 0,0 0-1 0 0,0-1 1 0 0,0 1 0 0 0,1-1-1 0 0,-1 0 1 0 0,4 2 0 0 0,-1-1 312 0 0,4-1 813 0 0,-11-15-672 0 0,-34-64 90 0 0,24 57-501 0 0,8 15-98 0 0,1 0-1 0 0,-1 0 1 0 0,1 0-1 0 0,0 0 1 0 0,0 0-1 0 0,-1-7 0 0 0,-22-51 124 0 0,21 55-123 0 0,0 0 0 0 0,0 0-1 0 0,1 0 1 0 0,0 0 0 0 0,1-1-1 0 0,0 1 1 0 0,0-1 0 0 0,-1-17-1 0 0,3 23-25 0 0,-1 0-1 0 0,1-1 1 0 0,-1 1-1 0 0,0 0 1 0 0,0 0-1 0 0,0 0 1 0 0,0-1-1 0 0,-1 1 0 0 0,-2-3 1 0 0,3 3 8 0 0,-1 0 1 0 0,1 0 0 0 0,0 0-1 0 0,-1 0 1 0 0,1 0-1 0 0,1 0 1 0 0,-1 0-1 0 0,0 0 1 0 0,0-5 0 0 0,1-6-9 0 0,-1 12-4 0 0,1-1-1 0 0,-1 1 0 0 0,1-1 1 0 0,0 1-1 0 0,0-1 0 0 0,0 1 1 0 0,0-1-1 0 0,0 1 0 0 0,1-1 1 0 0,-1 1-1 0 0,1-1 0 0 0,0 1 1 0 0,0-1-1 0 0,-1 1 0 0 0,2 0 1 0 0,-1-1-1 0 0,0 1 0 0 0,3-4 0 0 0,88-67-1650 0 0,-38 43-98 0 0,-47 26 1344 0 0,1 1 0 0 0,0-1 0 0 0,-1 0 0 0 0,0 0 1 0 0,0-1-1 0 0,0 0 0 0 0,-1-1 0 0 0,1 1 0 0 0,6-9 0 0 0,42-52-5705 0 0,-43 63 5374 0 0,-11 3 643 0 0,0 0 1 0 0,0 0 0 0 0,0 0-1 0 0,0-1 1 0 0,0 1-1 0 0,0 0 1 0 0,0 0-1 0 0,0-1 1 0 0,0 1-1 0 0,0-1 1 0 0,0 1 0 0 0,0-1-1 0 0,0 1 1 0 0,0-1-1 0 0,-1 1 1 0 0,1-1-1 0 0,0 0 1 0 0,0 1 0 0 0,-1-1-1 0 0,1 0 1 0 0,0 0-1 0 0,-1 0 1 0 0,1 0-1 0 0,0 0 1 0 0,-1 1-1 0 0,1-1 1 0 0,-1 0 0 0 0,0 0-1 0 0,1-2 1 0 0,0 1-78 0 0,-1 0 1 0 0,1 0-1 0 0,-1 1 0 0 0,1-1 1 0 0,0 0-1 0 0,-1 0 1 0 0,1 1-1 0 0,0-1 1 0 0,0 1-1 0 0,1-1 1 0 0,-1 1-1 0 0,0-1 1 0 0,0 1-1 0 0,1 0 0 0 0,-1-1 1 0 0,1 1-1 0 0,-1 0 1 0 0,1 0-1 0 0,-1 0 1 0 0,4-1-1 0 0,-1-1-324 0 0,0-8-3771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6528 0 0,'1'4'3606'0'0,"11"15"-882"0"0,26 15 1368 0 0,-33-31-3750 0 0,-1 0 0 0 0,1 1 0 0 0,-1-1 0 0 0,0 1 0 0 0,0 0 0 0 0,0 0 0 0 0,0 1 0 0 0,-1-1 0 0 0,0 1 0 0 0,0 0 0 0 0,4 8 0 0 0,-5-2 26 0 0,-2-9-303 0 0,1 0 0 0 0,-1 0 0 0 0,0 0 0 0 0,1-1 0 0 0,-1 1 0 0 0,1 0 0 0 0,0 0 1 0 0,-1-1-1 0 0,1 1 0 0 0,0 0 0 0 0,0-1 0 0 0,0 1 0 0 0,0-1 0 0 0,0 1 0 0 0,1-1 0 0 0,-1 1 0 0 0,3 1 0 0 0,5 3 188 0 0,-7-5-190 0 0,0 1-1 0 0,0-1 1 0 0,0 1 0 0 0,0-1 0 0 0,0 1-1 0 0,0 0 1 0 0,0 0 0 0 0,-1 0 0 0 0,1 0-1 0 0,-1 0 1 0 0,1 0 0 0 0,-1 0 0 0 0,0 0 0 0 0,2 5-1 0 0,45 64 1401 0 0,-47-69-1428 0 0,0 1 1 0 0,0-1-1 0 0,0 0 1 0 0,0 0 0 0 0,0 1-1 0 0,0-1 1 0 0,1 0-1 0 0,-1 0 1 0 0,1 0-1 0 0,-1-1 1 0 0,1 1-1 0 0,0 0 1 0 0,0 0-1 0 0,0-1 1 0 0,0 1-1 0 0,3 0 1 0 0,-3 0-2 0 0,0-1 1 0 0,0 0-1 0 0,0 1 0 0 0,0-1 1 0 0,-1 1-1 0 0,1 0 0 0 0,0-1 1 0 0,-1 1-1 0 0,1 0 0 0 0,-1 0 1 0 0,1 0-1 0 0,-1 0 0 0 0,0 1 1 0 0,0-1-1 0 0,0 0 0 0 0,1 5 1 0 0,0-3 22 0 0,0 0-1 0 0,0 1 1 0 0,1-1 0 0 0,-1 0 0 0 0,1-1-1 0 0,0 1 1 0 0,5 6 0 0 0,-5-8-20 0 0,0 1 0 0 0,-1-1 0 0 0,0 1 0 0 0,0 0 0 0 0,0 0 0 0 0,0 0 0 0 0,0 0 0 0 0,0 0 0 0 0,-1 1 0 0 0,0-1 0 0 0,0 0 0 0 0,2 7-1 0 0,-2-5 22 0 0,1 1-1 0 0,0-1 0 0 0,0 1 0 0 0,1-1 0 0 0,-1 0 0 0 0,1 1 0 0 0,0-1 0 0 0,1-1 0 0 0,-1 1 0 0 0,9 8 0 0 0,12 22 207 0 0,3 13 65 0 0,-22-41-262 0 0,0 1-1 0 0,-1-1 0 0 0,0 1 0 0 0,6 16 0 0 0,1 12 48 0 0,-7-19-54 0 0,1 0 0 0 0,1-1 0 0 0,10 21 0 0 0,-8-22-33 0 0,0 1 0 0 0,-1 1 0 0 0,-1 0 0 0 0,0 0 1 0 0,-1 0-1 0 0,-1 0 0 0 0,3 30 0 0 0,-3 11-143 0 0,-3 57-1 0 0,-2-59-258 0 0,1-51 296 0 0,0 0-1 0 0,-1 0 0 0 0,1 0 1 0 0,-1-1-1 0 0,0 1 0 0 0,-1 0 1 0 0,1 0-1 0 0,-1-1 1 0 0,0 1-1 0 0,0-1 0 0 0,-5 8 1 0 0,3-7-147 0 0,1 1 1 0 0,0 0-1 0 0,1-1 1 0 0,-1 1 0 0 0,-2 11-1 0 0,-10 71-4782 0 0,4-18-2247 0 0,8-30 1147 0 0,-5-27 396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3944 0 0,'-9'6'900'0'0,"1"-1"1"0"0,-1 0-1 0 0,-1-1 1 0 0,1 0-1 0 0,-1 0 1 0 0,-10 2-1 0 0,15-4-416 0 0,-1-1 1 0 0,-1 0-1 0 0,1 0 1 0 0,0 0-1 0 0,0 0 0 0 0,0-1 1 0 0,0 0-1 0 0,0 0 0 0 0,-1-1 1 0 0,1 0-1 0 0,-7-2 1 0 0,11 2-397 0 0,1 0 1 0 0,0 0 0 0 0,0 0 0 0 0,-1 0-1 0 0,1 0 1 0 0,0-1 0 0 0,0 1 0 0 0,0 0-1 0 0,0-1 1 0 0,1 1 0 0 0,-1-1 0 0 0,0 1 0 0 0,0-1-1 0 0,1 1 1 0 0,-1-1 0 0 0,1 1 0 0 0,0-1-1 0 0,-1 0 1 0 0,1 1 0 0 0,0-4 0 0 0,-3-37 990 0 0,3 39-1001 0 0,1 0-28 0 0,0 0 1 0 0,-1 0 0 0 0,1 1-1 0 0,0-1 1 0 0,0 0 0 0 0,1 1-1 0 0,-1-1 1 0 0,0 1 0 0 0,1-1-1 0 0,-1 1 1 0 0,1 0-1 0 0,0 0 1 0 0,0 0 0 0 0,0 0-1 0 0,0 0 1 0 0,0 0 0 0 0,0 0-1 0 0,4-1 1 0 0,17-21 505 0 0,-18 20-465 0 0,1-1 0 0 0,0 1 0 0 0,0 0 0 0 0,1 1 0 0 0,-1 0-1 0 0,0 0 1 0 0,1 0 0 0 0,0 0 0 0 0,0 1 0 0 0,0 0 0 0 0,0 1-1 0 0,0 0 1 0 0,0 0 0 0 0,9 0 0 0 0,13-2 264 0 0,-22 2-209 0 0,0 0-1 0 0,0 0 1 0 0,1 0 0 0 0,-1 1-1 0 0,0 0 1 0 0,0 1-1 0 0,0 0 1 0 0,14 3-1 0 0,-15-3-79 0 0,0 1 0 0 0,0 0-1 0 0,0 0 1 0 0,0 1 0 0 0,0 0 0 0 0,-1 0-1 0 0,1 0 1 0 0,-1 1 0 0 0,0-1 0 0 0,0 1-1 0 0,0 1 1 0 0,-1-1 0 0 0,1 1 0 0 0,-1-1-1 0 0,0 1 1 0 0,-1 0 0 0 0,1 1-1 0 0,-1-1 1 0 0,4 9 0 0 0,-4-2-12 0 0,-2 0 0 0 0,1 0 1 0 0,-2 0-1 0 0,1 1 0 0 0,-2-1 0 0 0,-1 12 1 0 0,0 19 118 0 0,2 282 713 0 0,0-322-869 0 0,1-1 0 0 0,-1 1 0 0 0,1-1 0 0 0,0 0 1 0 0,0 1-1 0 0,0-1 0 0 0,0 0 0 0 0,0 1 1 0 0,0-1-1 0 0,1 0 0 0 0,-1 0 0 0 0,1 0 1 0 0,2 3-1 0 0,-3-4-7 0 0,1 1 1 0 0,-1-1-1 0 0,0 1 1 0 0,1 0-1 0 0,-1 0 1 0 0,0-1-1 0 0,0 1 1 0 0,0 0-1 0 0,0 0 0 0 0,-1 0 1 0 0,1 0-1 0 0,0 4 1 0 0,2-2 19 0 0,-1 0 0 0 0,1 0 0 0 0,0 0 0 0 0,0 0 0 0 0,1-1 0 0 0,-1 1 0 0 0,1-1 0 0 0,7 5 1 0 0,-5-5 15 0 0,1 0 0 0 0,0 0 0 0 0,0-1 0 0 0,-1 0 1 0 0,1 0-1 0 0,0-1 0 0 0,1 0 0 0 0,11 1 1 0 0,-15-2-38 0 0,-1 0 1 0 0,1 0-1 0 0,0 0 1 0 0,-1 0-1 0 0,1-1 1 0 0,-1 1-1 0 0,1-1 1 0 0,-1 0-1 0 0,1 0 1 0 0,-1-1 0 0 0,0 1-1 0 0,0-1 1 0 0,1 1-1 0 0,-1-1 1 0 0,0 0-1 0 0,0 0 1 0 0,-1 0-1 0 0,5-4 1 0 0,19-12-91 0 0,-24 18 54 0 0,1-1 0 0 0,-1 0 1 0 0,0 0-1 0 0,0 0 0 0 0,0 0 1 0 0,0-1-1 0 0,-1 1 0 0 0,1 0 1 0 0,0-1-1 0 0,0 1 0 0 0,-1-1 1 0 0,1 0-1 0 0,-1 1 0 0 0,1-1 1 0 0,-1 0-1 0 0,1-2 0 0 0,12-11-487 0 0,2-5-268 0 0,3-16-650 0 0,-12 22 19 0 0,1 0 0 0 0,-2 0-1 0 0,9-30 1 0 0,-8 23-427 0 0,1 1-1 0 0,0 0 1 0 0,2 0 0 0 0,21-35-1 0 0,1 0-2203 0 0,-8 19 4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303 454 3800 0 0,'-3'1'486'0'0,"1"-1"-1"0"0,-1 0 1 0 0,1 1 0 0 0,-1-1-1 0 0,1 1 1 0 0,0 0 0 0 0,-1 0-1 0 0,1 0 1 0 0,0 0 0 0 0,0 0-1 0 0,0 0 1 0 0,0 1 0 0 0,0-1-1 0 0,0 1 1 0 0,0-1 0 0 0,0 1-1 0 0,-2 3 1 0 0,-27 39 3704 0 0,11-12-2156 0 0,16-24-1773 0 0,1 1-1 0 0,0-1 0 0 0,0 1 1 0 0,1 0-1 0 0,1 0 1 0 0,-1-1-1 0 0,1 1 1 0 0,1 13-1 0 0,-1 17 560 0 0,2 42 233 0 0,0-76-996 0 0,0 1 1 0 0,0-1 0 0 0,0 0 0 0 0,1 0 0 0 0,0 0 0 0 0,0-1 0 0 0,0 1 0 0 0,0 0 0 0 0,1-1 0 0 0,-1 1-1 0 0,1-1 1 0 0,5 6 0 0 0,38 63 658 0 0,-39-66-696 0 0,0-1 1 0 0,0 0-1 0 0,1 0 0 0 0,0-1 0 0 0,0 0 0 0 0,0 0 0 0 0,0-1 0 0 0,1 0 1 0 0,0 0-1 0 0,0-1 0 0 0,0 0 0 0 0,0-1 0 0 0,1 0 0 0 0,9 1 0 0 0,14 0 19 0 0,0-1-1 0 0,62-5 1 0 0,-80 0-33 0 0,0 0-1 0 0,0 0 1 0 0,21-9 0 0 0,-14 4 20 0 0,0 2 0 0 0,22-5 0 0 0,-41 11-29 0 0,0-1 0 0 0,0 0 1 0 0,0 0-1 0 0,0 0 0 0 0,-1 0 1 0 0,1 0-1 0 0,-1-1 0 0 0,1 1 0 0 0,-1-1 1 0 0,1 1-1 0 0,3-5 0 0 0,17-8 21 0 0,-22 13-16 0 0,0 1-1 0 0,0-1 0 0 0,0 0 1 0 0,0 0-1 0 0,0 1 0 0 0,0-1 1 0 0,0 0-1 0 0,0 0 0 0 0,-1 0 1 0 0,1 0-1 0 0,0 0 1 0 0,-1 0-1 0 0,1 0 0 0 0,-1 0 1 0 0,1-1-1 0 0,-1 1 0 0 0,0 0 1 0 0,1 0-1 0 0,-1 0 0 0 0,0-1 1 0 0,0 1-1 0 0,0 0 1 0 0,0 0-1 0 0,0-2 0 0 0,0-39-4 0 0,-1 25-6 0 0,0 14 5 0 0,1 1 0 0 0,-1-1 0 0 0,0 0 0 0 0,0 0 1 0 0,0 0-1 0 0,0 0 0 0 0,-1 1 0 0 0,1-1 0 0 0,-1 0 1 0 0,0 1-1 0 0,0 0 0 0 0,0-1 0 0 0,0 1 0 0 0,0 0 1 0 0,0 0-1 0 0,-4-3 0 0 0,-8-10-29 0 0,8 10 36 0 0,0 1 0 0 0,1-1 0 0 0,-2 1 0 0 0,1 0 0 0 0,0 0 0 0 0,-9-3 0 0 0,-4-3 3 0 0,17 9-6 0 0,0 0-1 0 0,0-1 1 0 0,0 1 0 0 0,0 0 0 0 0,0-1-1 0 0,1 1 1 0 0,-1-1 0 0 0,1 1 0 0 0,-1-1-1 0 0,1 0 1 0 0,-1 0 0 0 0,1 0 0 0 0,0 0-1 0 0,-1-2 1 0 0,1 2-1 0 0,0 0 1 0 0,0 0-1 0 0,0 0 0 0 0,-1 0 1 0 0,1 0-1 0 0,0 1 0 0 0,-1-1 0 0 0,1 1 1 0 0,-1-1-1 0 0,1 1 0 0 0,-1-1 1 0 0,0 1-1 0 0,0 0 0 0 0,1 0 0 0 0,-1 0 1 0 0,-3-1-1 0 0,-10-3-9 0 0,11 4 7 0 0,0 0 0 0 0,0 0 0 0 0,1-1 0 0 0,-1 1 0 0 0,0-1 1 0 0,1 0-1 0 0,-1 0 0 0 0,1 0 0 0 0,-4-3 0 0 0,2 1 0 0 0,2 1-4 0 0,-1 0 1 0 0,1 0 0 0 0,-1 1 0 0 0,0-1 0 0 0,1 1-1 0 0,-1 0 1 0 0,0 0 0 0 0,0 0 0 0 0,0 1-1 0 0,-7-3 1 0 0,4 3 5 0 0,0-2 0 0 0,0 1 0 0 0,1-1 0 0 0,0 0 0 0 0,-12-7 1 0 0,11 6-1 0 0,0 0 0 0 0,1 0 1 0 0,-1 1-1 0 0,-1 0 1 0 0,-7-2-1 0 0,10 4-1 0 0,0-1 1 0 0,0 0-1 0 0,0 0 1 0 0,1-1-1 0 0,-1 1 1 0 0,1-1-1 0 0,0 0 1 0 0,-8-6 0 0 0,7 4-10 0 0,-1 1 1 0 0,0 0 0 0 0,0 0 0 0 0,0 0 0 0 0,0 1 0 0 0,-12-5 0 0 0,14 7 10 0 0,-1-1 0 0 0,1 1 0 0 0,-1-1-1 0 0,1-1 1 0 0,-1 1 0 0 0,1-1 0 0 0,0 1 0 0 0,0-1 0 0 0,0 0 0 0 0,1-1 0 0 0,-5-4 0 0 0,3 5 0 0 0,0-1 0 0 0,0 1 1 0 0,0 0-1 0 0,0 0 1 0 0,0 0-1 0 0,-10-2 0 0 0,-8-7-5 0 0,-14-22-21 0 0,29 26 32 0 0,0 0 1 0 0,0 0-1 0 0,-1 1 1 0 0,-9-6 0 0 0,6 7 6 0 0,9 5-12 0 0,1-1 0 0 0,0 1 0 0 0,-1 0 0 0 0,1-1 0 0 0,0 1 0 0 0,0-1 0 0 0,0 1 0 0 0,0-1 0 0 0,0 0 0 0 0,1 0 1 0 0,-1 0-1 0 0,0 0 0 0 0,1 0 0 0 0,0 0 0 0 0,-1 0 0 0 0,1-1 0 0 0,0 1 0 0 0,-1-3 0 0 0,0-4 3 0 0,1 7-3 0 0,1 0 0 0 0,0 1 0 0 0,-1-1 0 0 0,1 1 0 0 0,-1-1 0 0 0,0 1 0 0 0,1 0 0 0 0,-1-1 0 0 0,0 1 1 0 0,0-1-1 0 0,0 1 0 0 0,0 0 0 0 0,0 0 0 0 0,0 0 0 0 0,0-1 0 0 0,0 1 0 0 0,-3-1 0 0 0,1-2 0 0 0,0 1 0 0 0,0-1 1 0 0,1 0-1 0 0,-1 0 1 0 0,1 0-1 0 0,0-1 1 0 0,0 1-1 0 0,0 0 1 0 0,0-1-1 0 0,1 1 1 0 0,0-1-1 0 0,0 0 1 0 0,0-5-1 0 0,-1 3 8 0 0,1 1 0 0 0,-1-1 0 0 0,0 0 0 0 0,-1 1 0 0 0,-5-12 0 0 0,7 15-6 0 0,0 1 0 0 0,0-1 0 0 0,1 1 0 0 0,-1-1-1 0 0,1 0 1 0 0,-1 0 0 0 0,1 1 0 0 0,0-1 0 0 0,0 0 0 0 0,0 0-1 0 0,1 0 1 0 0,0-3 0 0 0,0-9 12 0 0,-1 13-8 0 0,1-1 1 0 0,0 0-1 0 0,0 1 0 0 0,0-1 0 0 0,0 1 0 0 0,0-1 0 0 0,1 1 0 0 0,-1-1 1 0 0,1 1-1 0 0,-1 0 0 0 0,4-4 0 0 0,10-17 89 0 0,-14 22-86 0 0,0-1 0 0 0,1 0 0 0 0,-1 0 0 0 0,1 1 0 0 0,-1-1 0 0 0,1 1 1 0 0,0-1-1 0 0,-1 1 0 0 0,1 0 0 0 0,0 0 0 0 0,0-1 0 0 0,0 1 0 0 0,0 0 1 0 0,0 1-1 0 0,0-1 0 0 0,0 0 0 0 0,0 1 0 0 0,3-1 0 0 0,41-8 74 0 0,-39 8-66 0 0,13-2 51 0 0,-1 2 0 0 0,0 0-1 0 0,1 1 1 0 0,-1 1 0 0 0,21 3-1 0 0,-26-1-28 0 0,0 1-1 0 0,0 0 1 0 0,-1 1-1 0 0,20 10 1 0 0,-27-12-26 0 0,1 0 0 0 0,-1 1 0 0 0,0 0 0 0 0,0 1 1 0 0,0-1-1 0 0,-1 1 0 0 0,0 0 0 0 0,0 0 0 0 0,0 1 0 0 0,6 8 1 0 0,-7-8-2 0 0,1 0 0 0 0,0 0 0 0 0,0 0 0 0 0,0-1 0 0 0,8 7 0 0 0,-8-9-9 0 0,-1 1 1 0 0,0 0 0 0 0,0 0-1 0 0,0 0 1 0 0,0 0-1 0 0,-1 1 1 0 0,1-1 0 0 0,-1 1-1 0 0,0 0 1 0 0,0 0-1 0 0,3 11 1 0 0,10 24 67 0 0,-12-33-68 0 0,-1 0 0 0 0,0 0 1 0 0,0 0-1 0 0,-1 0 0 0 0,0 0 1 0 0,0 0-1 0 0,0 1 0 0 0,0 13 1 0 0,-2 120-1018 0 0,0-92-2016 0 0,0-3-3570 0 0,0-45 6282 0 0,0 0 0 0 0,1 0 0 0 0,-1 0 0 0 0,0 1 0 0 0,1-1 0 0 0,-1 0 0 0 0,1 0 0 0 0,-1 0 0 0 0,1 0 0 0 0,0 0 0 0 0,-1-1 0 0 0,1 1 0 0 0,0 0 0 0 0,0 0 0 0 0,0 0 0 0 0,0 0 0 0 0,-1-1 0 0 0,1 1 0 0 0,0 0 0 0 0,0-1 0 0 0,0 1 0 0 0,0-1 0 0 0,0 1 0 0 0,1-1 0 0 0,-1 0 0 0 0,0 1 0 0 0,0-1 0 0 0,0 0 0 0 0,0 0 0 0 0,0 0 0 0 0,2 0 0 0 0,6 0-3703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3424 0 0,'-66'1'9326'0'0,"4"1"-3682"0"0,62-38-3052 0 0,0 35-2580 0 0,5-5 138 0 0,0 0 0 0 0,0 0 0 0 0,1 0 0 0 0,0 0 0 0 0,0 1 0 0 0,0 0 0 0 0,0 0 0 0 0,1 1 0 0 0,0 0 0 0 0,0 0 0 0 0,0 0 0 0 0,0 1 0 0 0,10-3 0 0 0,1 3 282 0 0,-12 2-298 0 0,-1 0-1 0 0,0 1 0 0 0,1-1 1 0 0,-1 1-1 0 0,0 0 0 0 0,7 1 1 0 0,-10-1-113 0 0,-1 1 1 0 0,1-1-1 0 0,0 1 0 0 0,-1 0 1 0 0,1 0-1 0 0,-1-1 0 0 0,1 1 1 0 0,-1 0-1 0 0,0 0 0 0 0,1 0 1 0 0,-1 0-1 0 0,0 1 1 0 0,0-1-1 0 0,0 0 0 0 0,0 0 1 0 0,0 1-1 0 0,0-1 0 0 0,0 1 1 0 0,0-1-1 0 0,0 1 0 0 0,-1-1 1 0 0,1 1-1 0 0,0 2 1 0 0,26 89 463 0 0,-22-60-303 0 0,-1 0 0 0 0,-2 0 1 0 0,-4 55-1 0 0,0-10 202 0 0,-6 101 390 0 0,6-142-642 0 0,0-20-23 0 0,1 0 0 0 0,1 0 1 0 0,0 0-1 0 0,6 31 0 0 0,-5-43-99 0 0,0-1 1 0 0,1 0-1 0 0,-1 0 0 0 0,1 0 1 0 0,0 0-1 0 0,0-1 0 0 0,0 1 0 0 0,1 0 1 0 0,-1-1-1 0 0,1 0 0 0 0,0 1 1 0 0,0-1-1 0 0,0 0 0 0 0,0 0 1 0 0,0-1-1 0 0,1 1 0 0 0,-1-1 0 0 0,1 0 1 0 0,0 0-1 0 0,0 0 0 0 0,0 0 1 0 0,0 0-1 0 0,0-1 0 0 0,5 1 0 0 0,13 3 2 0 0,40 5-26 0 0,-60-10 6 0 0,0 1 0 0 0,0-1 0 0 0,0 0-1 0 0,0 0 1 0 0,0 0 0 0 0,0 0 0 0 0,0 0-1 0 0,0-1 1 0 0,0 1 0 0 0,0-1 0 0 0,0 1-1 0 0,0-1 1 0 0,0 0 0 0 0,0 1 0 0 0,0-1-1 0 0,-1 0 1 0 0,1 0 0 0 0,0-1 0 0 0,-1 1-1 0 0,1 0 1 0 0,-1 0 0 0 0,1-1 0 0 0,1-1-1 0 0,-2 1-55 0 0,1-1-1 0 0,0 1 1 0 0,0 0-1 0 0,0 0 1 0 0,0 0-1 0 0,0 1 0 0 0,0-1 1 0 0,0 0-1 0 0,0 1 1 0 0,1-1-1 0 0,-1 1 0 0 0,1 0 1 0 0,3-2-1 0 0,-3 2-61 0 0,0 0 1 0 0,0 0-1 0 0,0-1 0 0 0,0 1 0 0 0,0-1 0 0 0,-1 0 0 0 0,1 0 1 0 0,-1 0-1 0 0,1 0 0 0 0,-1 0 0 0 0,0 0 0 0 0,0-1 1 0 0,0 1-1 0 0,0-1 0 0 0,1-3 0 0 0,21-35-2590 0 0,-18 32 1865 0 0,0 0 1 0 0,-1-1-1 0 0,0 1 1 0 0,5-17-1 0 0,1 3-1043 0 0,-10 22 1749 0 0,0-1 0 0 0,0 1 0 0 0,0 0-1 0 0,0-1 1 0 0,0 1 0 0 0,0-1 0 0 0,-1 1 0 0 0,1-1 0 0 0,-1 1 0 0 0,1-1-1 0 0,-1 0 1 0 0,1 1 0 0 0,-1-1 0 0 0,0 1 0 0 0,0-1 0 0 0,0 0 0 0 0,0 1-1 0 0,0-3 1 0 0,9-63-6401 0 0,-9 54 1898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4168 0 0,'4'-10'7393'0'0,"6"5"-4441"0"0,16 3 2153 0 0,-22 2-3012 0 0,-3 0-2061 0 0,-1 0 0 0 0,1 0 1 0 0,-1 0-1 0 0,1-1 0 0 0,-1 1 0 0 0,1 0 0 0 0,-1 0 0 0 0,1 0 0 0 0,-1 0 1 0 0,1 0-1 0 0,-1 0 0 0 0,1 0 0 0 0,-1 0 0 0 0,1 1 0 0 0,-1-1 0 0 0,1 0 1 0 0,-1 0-1 0 0,1 0 0 0 0,-1 0 0 0 0,1 1 0 0 0,-1-1 0 0 0,1 0 0 0 0,-1 1 1 0 0,0-1-1 0 0,1 0 0 0 0,-1 1 0 0 0,0-1 0 0 0,1 1 0 0 0,8 48 2147 0 0,9 18-1011 0 0,-18-48-932 0 0,1-11-148 0 0,0 1-1 0 0,-1 0 1 0 0,0-1-1 0 0,-1 1 1 0 0,0-1 0 0 0,-1 1-1 0 0,1-1 1 0 0,-1 1-1 0 0,-1-1 1 0 0,0 0-1 0 0,-4 8 1 0 0,5-13-64 0 0,1 1 0 0 0,-1-1 0 0 0,0 0 0 0 0,1 0 0 0 0,0 1 0 0 0,-1-1 0 0 0,2 0 0 0 0,-2 6 0 0 0,-5 16 122 0 0,-9 48 154 0 0,-44 90-130 0 0,55-149-179 0 0,-18 57 55 0 0,-12 18 120 0 0,26-61-117 0 0,9-25-42 0 0,0-1-1 0 0,-1 1 1 0 0,1-1-1 0 0,-1 0 1 0 0,1 1 0 0 0,-1-1-1 0 0,0 0 1 0 0,0 0-1 0 0,0 0 1 0 0,0 0-1 0 0,-1 0 1 0 0,1 0-1 0 0,0 0 1 0 0,-1 0-1 0 0,0 0 1 0 0,-1 1-1 0 0,-7 9 85 0 0,13-6 18 0 0,19-2-49 0 0,-21-4-36 0 0,10-2 31 0 0,-5 0-47 0 0,-1 0 0 0 0,0 0 0 0 0,0 0 0 0 0,0-1 0 0 0,-1 0 0 0 0,1 0 0 0 0,-1 0 0 0 0,6-5 0 0 0,-7 5-5 0 0,0 0-1 0 0,0 1 1 0 0,0 0 0 0 0,0-1-1 0 0,0 1 1 0 0,1 0-1 0 0,-1 0 1 0 0,1 1 0 0 0,0-1-1 0 0,-1 1 1 0 0,7-2 0 0 0,-7 3-4 0 0,0-1 1 0 0,0 0 0 0 0,-1 0 0 0 0,1 0 0 0 0,-1 0 0 0 0,1 0-1 0 0,-1 0 1 0 0,1-1 0 0 0,-1 1 0 0 0,0-1 0 0 0,0 1 0 0 0,1-1 0 0 0,2-4-1 0 0,-3 4-2 0 0,0-1 0 0 0,0 1 0 0 0,1 0-1 0 0,-1 0 1 0 0,0 0 0 0 0,1 0 0 0 0,-1 0-1 0 0,1 1 1 0 0,0-1 0 0 0,0 1 0 0 0,-1 0-1 0 0,1 0 1 0 0,0 0 0 0 0,0 0 0 0 0,3-1-1 0 0,0 0 2 0 0,0 0 0 0 0,-3 2-7 0 0,0-1 0 0 0,0 0-1 0 0,1-1 1 0 0,-1 1 0 0 0,0 0-1 0 0,0-1 1 0 0,-1 0 0 0 0,1 0-1 0 0,0 0 1 0 0,0 0 0 0 0,-1 0-1 0 0,1 0 1 0 0,-1-1 0 0 0,4-3-1 0 0,-5 3-15 0 0,1 1 0 0 0,0 0-1 0 0,0 0 1 0 0,0 0 0 0 0,0 0-1 0 0,0 0 1 0 0,0 0 0 0 0,0 1-1 0 0,1-1 1 0 0,-1 1 0 0 0,4-2-1 0 0,24-17-530 0 0,-24 15 588 0 0,-2 1-231 0 0,1 1 1 0 0,-1-1-1 0 0,0-1 1 0 0,0 1 0 0 0,0-1-1 0 0,-1 1 1 0 0,1-1-1 0 0,3-9 1 0 0,38-53-3593 0 0,-27 49 1577 0 0,-12 8 1604 0 0,-4 7 273 0 0,0 0-1 0 0,0 1 1 0 0,0-1-1 0 0,-1 0 1 0 0,1 0 0 0 0,-1 0-1 0 0,0 0 1 0 0,0-1-1 0 0,0 1 1 0 0,0-4 0 0 0,0 2-237 0 0,-1 1 1 0 0,1-1 0 0 0,0 1 0 0 0,0-1-1 0 0,0 1 1 0 0,1 0 0 0 0,3-7 0 0 0,9-32-5029 0 0,-13 14 1710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6240 0 0,'-39'0'7321'0'0,"29"0"-6062"0"0,8-1-729 0 0,0 1 0 0 0,0 0-1 0 0,0 0 1 0 0,1 0 0 0 0,-1 0 0 0 0,0 0 0 0 0,0 0 0 0 0,0 1 0 0 0,0-1 0 0 0,0 0 0 0 0,1 1-1 0 0,-1 0 1 0 0,0-1 0 0 0,-3 3 0 0 0,4-1-222 0 0,0 1 0 0 0,0-1-1 0 0,0 1 1 0 0,1-1 0 0 0,-1 1-1 0 0,1-1 1 0 0,0 1 0 0 0,-1 0-1 0 0,1-1 1 0 0,0 1 0 0 0,1 5 0 0 0,-2 11 264 0 0,0-16-513 0 0,1 1 1 0 0,-1-1 0 0 0,1 1-1 0 0,0 0 1 0 0,0-1 0 0 0,0 1-1 0 0,0-1 1 0 0,1 1 0 0 0,0-1-1 0 0,-1 1 1 0 0,1-1 0 0 0,0 1-1 0 0,1-1 1 0 0,-1 1 0 0 0,1-1-1 0 0,3 6 1 0 0,24 30 268 0 0,-18-28-248 0 0,-9-10-62 0 0,-1 1 1 0 0,1 0-1 0 0,-1 0 0 0 0,1 0 1 0 0,-1 0-1 0 0,0 0 0 0 0,1 0 1 0 0,-1 0-1 0 0,0 0 0 0 0,-1 0 1 0 0,1 1-1 0 0,0-1 0 0 0,0 0 1 0 0,-1 0-1 0 0,0 1 0 0 0,1-1 1 0 0,-1 1-1 0 0,0 3 0 0 0,27 80 265 0 0,-24-73-269 0 0,1-1 1 0 0,1 0-1 0 0,0-1 0 0 0,1 1 1 0 0,8 14-1 0 0,-6-15 10 0 0,-2 2 0 0 0,1-1 0 0 0,-2 1 0 0 0,8 22 0 0 0,-2-9-24 0 0,-9-22-8 0 0,0-1 1 0 0,0 1-1 0 0,-1-1 0 0 0,1 1 1 0 0,-1-1-1 0 0,0 1 1 0 0,0 0-1 0 0,0-1 1 0 0,0 8-1 0 0,-1-10-20 0 0,1 1 0 0 0,-1 0 0 0 0,0 0 0 0 0,1 0 0 0 0,-1 0 0 0 0,1 0 0 0 0,0-1 0 0 0,0 1 0 0 0,0 0 0 0 0,-1-1-1 0 0,2 1 1 0 0,-1 0 0 0 0,0-1 0 0 0,0 1 0 0 0,0-1 0 0 0,2 2 0 0 0,-1-2-58 0 0,-1 1 1 0 0,1-1-1 0 0,-1 1 1 0 0,0-1-1 0 0,0 1 1 0 0,1 0-1 0 0,-1 0 0 0 0,0-1 1 0 0,-1 1-1 0 0,1 0 1 0 0,0 0-1 0 0,0 0 1 0 0,-1 0-1 0 0,1 0 1 0 0,-1 0-1 0 0,0 3 1 0 0,3 26-1232 0 0,-1-6-3069 0 0,-2-24 4218 0 0,0-1-1 0 0,1 0 1 0 0,-1 1 0 0 0,0-1 0 0 0,1 1-1 0 0,-1-1 1 0 0,0 0 0 0 0,1 0 0 0 0,-1 1-1 0 0,1-1 1 0 0,-1 0 0 0 0,0 1-1 0 0,1-1 1 0 0,-1 0 0 0 0,1 0 0 0 0,-1 0-1 0 0,1 0 1 0 0,-1 0 0 0 0,1 1-1 0 0,-1-1 1 0 0,1 0 0 0 0,-1 0 0 0 0,1 0-1 0 0,-1 0 1 0 0,1 0 0 0 0,-1 0 0 0 0,1 0-1 0 0,-1-1 1 0 0,0 1 0 0 0,1 0-1 0 0,-1 0 1 0 0,2 0 0 0 0,14-5-6113 0 0,-13 3 5896 0 0,-1 1 1 0 0,0-1 0 0 0,0 0 0 0 0,0 0-1 0 0,0-1 1 0 0,0 1 0 0 0,0 0 0 0 0,-1-1-1 0 0,1 1 1 0 0,-1-1 0 0 0,0 1-1 0 0,1-1 1 0 0,0-3 0 0 0,-1-21-2912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4096 0 0,'0'-16'11410'0'0,"-1"90"-5543"0"0,3 88-3194 0 0,15-79-1812 0 0,-6-37-527 0 0,-8-31-241 0 0,1 0 0 0 0,1-1 0 0 0,0 1 0 0 0,1-1 0 0 0,1 0 0 0 0,0-1 0 0 0,1 1 0 0 0,0-2 0 0 0,1 1 0 0 0,0-1 0 0 0,1 0 0 0 0,15 12 0 0 0,5-6-7 0 0,-25-16-71 0 0,1 1 0 0 0,-1 0 0 0 0,0 0 0 0 0,0 0 0 0 0,0 1 1 0 0,5 5-1 0 0,-5-5 3 0 0,1-1-1 0 0,-1 1 1 0 0,1-1 0 0 0,0 0-1 0 0,0-1 1 0 0,0 1 0 0 0,0-1 0 0 0,0 0-1 0 0,0 0 1 0 0,11 0 0 0 0,69 8 92 0 0,-73-10-84 0 0,32 1 99 0 0,-43-1-122 0 0,0 0 0 0 0,0 0 0 0 0,0 0 0 0 0,0 0 0 0 0,0-1 0 0 0,0 1 0 0 0,0-1 0 0 0,0 1 1 0 0,0-1-1 0 0,0 0 0 0 0,0 1 0 0 0,0-1 0 0 0,0 0 0 0 0,-1 0 0 0 0,3-2 0 0 0,15-22 161 0 0,-16 22-139 0 0,0-1 0 0 0,0 0 0 0 0,0 0 0 0 0,-1 0 0 0 0,1 0 0 0 0,-1 0-1 0 0,0 0 1 0 0,-1 0 0 0 0,1-1 0 0 0,-1 1 0 0 0,1-1 0 0 0,-1 1 0 0 0,-1-1 0 0 0,1 0 0 0 0,-1 1-1 0 0,1-1 1 0 0,-2-9 0 0 0,1 12-19 0 0,0-11 39 0 0,0-1 0 0 0,-1 0 0 0 0,0 1 0 0 0,-1-1 0 0 0,-7-22 0 0 0,-9-15 126 0 0,-25-60 54 0 0,38 100-215 0 0,-1 0 1 0 0,0 0-1 0 0,-1 1 0 0 0,0-1 1 0 0,-1 2-1 0 0,-16-17 0 0 0,15 8 19 0 0,4 10-16 0 0,1 0-1 0 0,-2 0 1 0 0,1 0-1 0 0,-1 1 0 0 0,0 0 1 0 0,0 0-1 0 0,-1 0 1 0 0,0 1-1 0 0,-9-6 0 0 0,15 11-10 0 0,1 1 0 0 0,-1 0-1 0 0,1-1 1 0 0,-1 1 0 0 0,1 0-1 0 0,0-1 1 0 0,-1 1-1 0 0,1-1 1 0 0,-1 1 0 0 0,1-1-1 0 0,0 1 1 0 0,-1-1-1 0 0,1 1 1 0 0,0-1 0 0 0,0 1-1 0 0,-1-1 1 0 0,1 1-1 0 0,0-1 1 0 0,0 1 0 0 0,0-1-1 0 0,0 1 1 0 0,0-1 0 0 0,0 0-1 0 0,0 1 1 0 0,0-1-1 0 0,0 0 1 0 0,0 1-2 0 0,0-1 0 0 0,0 1 1 0 0,0 0-1 0 0,0 0 0 0 0,0-1 0 0 0,0 1 1 0 0,0 0-1 0 0,0-1 0 0 0,0 1 0 0 0,-1 0 0 0 0,1 0 1 0 0,0-1-1 0 0,0 1 0 0 0,0 0 0 0 0,0 0 1 0 0,0 0-1 0 0,0-1 0 0 0,0 1 0 0 0,-1 0 1 0 0,1 0-1 0 0,0 0 0 0 0,0-1 0 0 0,0 1 0 0 0,-1 0 1 0 0,1 0-1 0 0,0 0 0 0 0,0 0 0 0 0,0-1 1 0 0,-1 1-1 0 0,1 0 0 0 0,0 0 0 0 0,0 0 0 0 0,-1 0 1 0 0,1 0-1 0 0,0 0 0 0 0,0 0 0 0 0,-1 0 1 0 0,1 0-1 0 0,0 0 0 0 0,0 0 0 0 0,-1 0 1 0 0,1 0-1 0 0,0 0 0 0 0,-1 0 0 0 0,1 0 0 0 0,0 0 1 0 0,0 0-1 0 0,-1 0 0 0 0,-71-3-133 0 0,69 3 112 0 0,0 0 1 0 0,1 0-1 0 0,-1 0 1 0 0,0 0-1 0 0,0 1 1 0 0,0-1-1 0 0,0 1 1 0 0,0 0 0 0 0,0 0-1 0 0,1 0 1 0 0,-1 0-1 0 0,0 0 1 0 0,1 0-1 0 0,-1 1 1 0 0,1-1-1 0 0,-1 1 1 0 0,1 0-1 0 0,0 0 1 0 0,-5 4-1 0 0,7-5 4 0 0,-1 1 0 0 0,0-1 0 0 0,0 0 0 0 0,0 0 0 0 0,0 0 0 0 0,0 0 0 0 0,0 0 0 0 0,0 0 0 0 0,0 0 0 0 0,0 0 0 0 0,-1 0 0 0 0,1 0 0 0 0,0 0 0 0 0,-1-1 0 0 0,1 1 0 0 0,-1-1 0 0 0,1 1 0 0 0,0-1 0 0 0,-3 1 0 0 0,1 0-17 0 0,1 0-1 0 0,-1-1 0 0 0,1 1 1 0 0,0 0-1 0 0,0 1 0 0 0,-1-1 1 0 0,1 0-1 0 0,0 1 0 0 0,0-1 1 0 0,-2 3-1 0 0,-44 34-1473 0 0,15-12-1090 0 0,5 3-3300 0 0,19-24 3083 0 0,9-5 2650 0 0,-1 0-1 0 0,1 0 0 0 0,0 0 0 0 0,-1 0 0 0 0,1 0 0 0 0,0 0 0 0 0,0 0 0 0 0,-1 1 1 0 0,1-1-1 0 0,0 0 0 0 0,-1 0 0 0 0,1 0 0 0 0,0 0 0 0 0,0 0 0 0 0,-1 0 0 0 0,1 1 0 0 0,0-1 1 0 0,0 0-1 0 0,0 0 0 0 0,-1 0 0 0 0,1 1 0 0 0,0-1 0 0 0,0 0 0 0 0,0 0 0 0 0,-1 1 1 0 0,1-1-1 0 0,0 0 0 0 0,0 0 0 0 0,0 1 0 0 0,0-1 0 0 0,0 0 0 0 0,0 1 0 0 0,0-1 0 0 0,0 0 1 0 0,0 0-1 0 0,0 1 0 0 0,0-1 0 0 0,0 0 0 0 0,0 1 0 0 0,0-1 0 0 0,0 0 0 0 0,0 0 1 0 0,0 1-1 0 0,0-1 0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75 2560 0 0,'0'-52'10206'0'0,"0"51"-10023"0"0,-1 0-1 0 0,1-1 1 0 0,0 1 0 0 0,-1 0-1 0 0,1 0 1 0 0,-1 0-1 0 0,1 0 1 0 0,-1 0-1 0 0,1 0 1 0 0,-1 0-1 0 0,0 0 1 0 0,1 0 0 0 0,-1 1-1 0 0,0-1 1 0 0,0 0-1 0 0,0 0 1 0 0,0 1-1 0 0,1-1 1 0 0,-1 0-1 0 0,0 1 1 0 0,0-1 0 0 0,0 1-1 0 0,-1-1 1 0 0,1 1-1 0 0,-1-1 1 0 0,-1 1 321 0 0,-23 0 3616 0 0,21 1-3975 0 0,1 0 0 0 0,0 1 0 0 0,0 0 0 0 0,0 0 0 0 0,1 0 0 0 0,-1 0 0 0 0,0 0 0 0 0,1 1 0 0 0,-1-1 0 0 0,1 1 0 0 0,-6 6 0 0 0,-16 11 313 0 0,20-15-404 0 0,0-1-1 0 0,1 0 1 0 0,-1 1-1 0 0,1 0 1 0 0,0 0-1 0 0,0 0 0 0 0,0 1 1 0 0,1-1-1 0 0,0 1 1 0 0,0 0-1 0 0,0 0 1 0 0,-3 12-1 0 0,-8 14 51 0 0,10-21-96 0 0,0 0 1 0 0,1 0-1 0 0,0 1 0 0 0,1 0 1 0 0,1-1-1 0 0,0 1 1 0 0,0 0-1 0 0,1 12 0 0 0,1 8 49 0 0,9 54 0 0 0,-8-76-28 0 0,1 0-1 0 0,1 0 0 0 0,8 19 0 0 0,6 15 53 0 0,-18-42-77 0 0,1 0 1 0 0,0 0 0 0 0,-1 0-1 0 0,1-1 1 0 0,0 1 0 0 0,0 0 0 0 0,0 0-1 0 0,1 0 1 0 0,-1-1 0 0 0,0 1-1 0 0,1 0 1 0 0,-1-1 0 0 0,1 0 0 0 0,-1 1-1 0 0,1-1 1 0 0,0 0 0 0 0,3 2-1 0 0,12 12 41 0 0,-6 11 25 0 0,-9-21-55 0 0,-1 0 0 0 0,1-1 1 0 0,0 1-1 0 0,0-1 0 0 0,0 1 1 0 0,5 6-1 0 0,7 7 32 0 0,12 13 47 0 0,-2 2-1 0 0,-1 0 0 0 0,25 49 0 0 0,-43-72-67 0 0,0 0 0 0 0,1-1 0 0 0,1 0 0 0 0,14 17 0 0 0,19 28 56 0 0,-32-41-78 0 0,1-1-1 0 0,0 0 0 0 0,1-1 1 0 0,0 0-1 0 0,12 10 0 0 0,-3-9 7 0 0,-17-12-8 0 0,0 1-1 0 0,0 0 1 0 0,0 0-1 0 0,0 0 0 0 0,0 1 1 0 0,-1-1-1 0 0,1 0 1 0 0,0 1-1 0 0,-1-1 1 0 0,1 1-1 0 0,-1-1 1 0 0,0 1-1 0 0,1 0 1 0 0,-1 0-1 0 0,1 2 1 0 0,4 3-34 0 0,1 0 1 0 0,0 0 0 0 0,1-1 0 0 0,0 0 0 0 0,0 0 0 0 0,0 0-1 0 0,15 6 1 0 0,-19-11-68 0 0,0 1 0 0 0,0-2 0 0 0,0 1 0 0 0,0 0 0 0 0,1-1 0 0 0,-1 0-1 0 0,0 0 1 0 0,1 0 0 0 0,-1 0 0 0 0,5-2 0 0 0,12 1-1195 0 0,-12-2 653 0 0,-1-1 1 0 0,1 0-1 0 0,-1 0 0 0 0,0-1 0 0 0,0 0 0 0 0,-1-1 0 0 0,1 1 0 0 0,7-9 0 0 0,-11 2-20 0 0,-4 11 555 0 0,0 0 0 0 0,0-1 0 0 0,0 1 0 0 0,1 0 1 0 0,-1 0-1 0 0,1-1 0 0 0,-1 1 0 0 0,1 0 0 0 0,-1 0 0 0 0,1 0 0 0 0,0-1 0 0 0,0 1 0 0 0,-1 0 0 0 0,1 0 0 0 0,0 0 0 0 0,0 0 0 0 0,0 0 0 0 0,2-1 0 0 0,3-4-734 0 0,0-1 0 0 0,0 0 1 0 0,0-1-1 0 0,-1 1 0 0 0,0-1 0 0 0,6-15 0 0 0,1 5-1582 0 0,12-15-1518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3968 0 0,'-4'8'6324'0'0,"-10"28"-2526"0"0,14-16-2722 0 0,0-7-633 0 0,0 0 1 0 0,0 1-1 0 0,1-1 0 0 0,1 0 1 0 0,4 16-1 0 0,7 27 398 0 0,9 23 59 0 0,-7-31-362 0 0,-12-37-415 0 0,0 0 0 0 0,0 0-1 0 0,2 0 1 0 0,-1-1-1 0 0,7 11 1 0 0,17 30 236 0 0,-21-35-207 0 0,1 0-1 0 0,1-1 1 0 0,15 21-1 0 0,-19-30-96 0 0,-1 0 1 0 0,0 0-1 0 0,0 0 0 0 0,0 1 0 0 0,-1-1 1 0 0,0 1-1 0 0,2 8 0 0 0,-3-9-19 0 0,0 0 1 0 0,0 0-1 0 0,1 0 0 0 0,0 0 0 0 0,0-1 0 0 0,0 0 0 0 0,0 1 1 0 0,1-1-1 0 0,0 0 0 0 0,5 4 0 0 0,-6-6 36 0 0,-1 0 0 0 0,1 1 0 0 0,-1-1 0 0 0,1 1-1 0 0,-1 0 1 0 0,0 0 0 0 0,0 0 0 0 0,-1 0 0 0 0,1 0 0 0 0,-1 0 0 0 0,0 0 0 0 0,1 8 0 0 0,-2-14-71 0 0,-1 1 0 0 0,1-1 0 0 0,0 1 0 0 0,-1-1 0 0 0,1 1 0 0 0,-1 0 0 0 0,0-1 0 0 0,1 1 1 0 0,-1 0-1 0 0,0-1 0 0 0,0 1 0 0 0,0 0 0 0 0,0 0 0 0 0,0 0 0 0 0,0 0 0 0 0,0 0 0 0 0,0 0 1 0 0,-1 0-1 0 0,1 0 0 0 0,0 0 0 0 0,-2-1 0 0 0,0 1-3 0 0,1-1 0 0 0,0 1 0 0 0,0-1 0 0 0,0 0 0 0 0,0 0 0 0 0,0 0 1 0 0,0 0-1 0 0,0 0 0 0 0,1-1 0 0 0,-1 1 0 0 0,-1-3 0 0 0,-2-7 9 0 0,0 0 0 0 0,0 1 0 0 0,-2-1 0 0 0,1 1-1 0 0,-15-17 1 0 0,7 8 15 0 0,1-1-1 0 0,1 0 1 0 0,0-1 0 0 0,2-1-1 0 0,-10-30 1 0 0,3 4-24 0 0,11 34 14 0 0,1 1-1 0 0,1-1 1 0 0,0 0-1 0 0,-4-25 1 0 0,2 4-5 0 0,-2-31 26 0 0,7 53-29 0 0,0 9-4 0 0,0-1 0 0 0,1 1 0 0 0,0-1-1 0 0,0 0 1 0 0,0 1 0 0 0,0-1 0 0 0,1 0 0 0 0,0 1-1 0 0,3-11 1 0 0,2 7 12 0 0,-2 1 18 0 0,1 0 0 0 0,0 0 0 0 0,0 0-1 0 0,1 1 1 0 0,9-9 0 0 0,-3 2 52 0 0,-11 12-55 0 0,1 0 0 0 0,0 0 0 0 0,0 0 0 0 0,0 0 0 0 0,0 0 0 0 0,0 0 0 0 0,0 0 0 0 0,1 0 0 0 0,-1 1-1 0 0,1-1 1 0 0,2 0 0 0 0,7-3 150 0 0,1 1-1 0 0,0 1 0 0 0,0 0 1 0 0,0 1-1 0 0,0 1 1 0 0,15-1-1 0 0,-20 2-94 0 0,-4 0-50 0 0,0-1 0 0 0,0 1 0 0 0,0 0 1 0 0,0 1-1 0 0,0-1 0 0 0,0 1 0 0 0,-1-1 0 0 0,1 1 1 0 0,0 0-1 0 0,0 1 0 0 0,-1-1 0 0 0,1 1 1 0 0,0-1-1 0 0,-1 1 0 0 0,5 3 0 0 0,10 7 60 0 0,-7-6-14 0 0,0 2-1 0 0,-1-1 1 0 0,0 2 0 0 0,11 10-1 0 0,-13-10 1 0 0,-1 1 0 0 0,-1-1 0 0 0,0 1 0 0 0,0 0 0 0 0,7 19 0 0 0,-12-26-59 0 0,0-1-1 0 0,0 1 1 0 0,1-1-1 0 0,-1 1 1 0 0,1-1-1 0 0,0 0 1 0 0,-1 1-1 0 0,1-1 1 0 0,0 0-1 0 0,4 3 1 0 0,-5-4-9 0 0,1 0 0 0 0,-1 1 0 0 0,1-1 0 0 0,-1 1 0 0 0,0-1 0 0 0,1 1 0 0 0,-1 0 0 0 0,0-1 0 0 0,0 1 0 0 0,0 0 0 0 0,-1 0 0 0 0,1 0 1 0 0,0 0-1 0 0,-1 0 0 0 0,1 0 0 0 0,0 2 0 0 0,5 27 104 0 0,1-7 8 0 0,-2 0 1 0 0,-1 0-1 0 0,-1 0 1 0 0,-1 1 0 0 0,-1-1-1 0 0,-1 1 1 0 0,-1-1 0 0 0,-5 30-1 0 0,-4-20-22 0 0,-24 58 0 0 0,27-76-84 0 0,0 12 21 0 0,6-23-49 0 0,0-1 0 0 0,0 1 0 0 0,0-1 0 0 0,0 1 0 0 0,-1-1 0 0 0,0 1 0 0 0,0-1 0 0 0,0 0-1 0 0,0 1 1 0 0,-1-1 0 0 0,1-1 0 0 0,-1 1 0 0 0,-5 5 0 0 0,4-5-42 0 0,1 1-1 0 0,-1-1 1 0 0,1 1 0 0 0,0-1-1 0 0,0 1 1 0 0,1 0 0 0 0,-4 8-1 0 0,5-10-114 0 0,0 1-1 0 0,0-1 1 0 0,-1 0-1 0 0,1 0 1 0 0,-1 0-1 0 0,0 0 1 0 0,0 0-1 0 0,0 0 1 0 0,0-1-1 0 0,-1 1 1 0 0,1-1-1 0 0,-1 1 1 0 0,1-1 0 0 0,-1 0-1 0 0,-3 3 1 0 0,5-5 10 0 0,1 0 1 0 0,0 0 0 0 0,0 0 0 0 0,-1 0 0 0 0,1 0-1 0 0,0 0 1 0 0,0 1 0 0 0,-1-1 0 0 0,1 0 0 0 0,0 0 0 0 0,0 0-1 0 0,-1 0 1 0 0,1 0 0 0 0,0 0 0 0 0,0 0 0 0 0,-1 0-1 0 0,1 0 1 0 0,0 0 0 0 0,-1 0 0 0 0,1 0 0 0 0,0 0-1 0 0,0-1 1 0 0,-1 1 0 0 0,1 0 0 0 0,0 0 0 0 0,0 0 0 0 0,0 0-1 0 0,-1 0 1 0 0,1 0 0 0 0,0-1 0 0 0,0 1 0 0 0,-1 0-1 0 0,1 0 1 0 0,0 0 0 0 0,0-1 0 0 0,0 1 0 0 0,0 0 0 0 0,0 0-1 0 0,-1-1 1 0 0,1 1 0 0 0,0 0 0 0 0,0 0 0 0 0,0-1-1 0 0,0 1 1 0 0,0 0 0 0 0,0 0 0 0 0,0-1 0 0 0,0 1 0 0 0,0 0-1 0 0,3-21-2614 0 0,12-16 1296 0 0,-5 28 447 0 0,-10 9 966 0 0,1 0-1 0 0,0-1 1 0 0,-1 1-1 0 0,1-1 1 0 0,-1 1-1 0 0,1 0 1 0 0,0-1-1 0 0,-1 1 1 0 0,1-1-1 0 0,-1 1 1 0 0,0-1-1 0 0,1 0 1 0 0,-1 1-1 0 0,1-1 1 0 0,-1 1-1 0 0,0-1 1 0 0,1 0-1 0 0,-1 1 1 0 0,0-1-1 0 0,0 0 1 0 0,1 0-1 0 0,-1 0 1 0 0,0-3-326 0 0,-1 2 298 0 0,1 1 0 0 0,0 0 1 0 0,0-1-1 0 0,0 1 0 0 0,0 0 1 0 0,0-1-1 0 0,0 1 0 0 0,0 0 0 0 0,0-1 1 0 0,1 1-1 0 0,-1 0 0 0 0,0 0 1 0 0,1-1-1 0 0,-1 1 0 0 0,1 0 1 0 0,-1 0-1 0 0,1 0 0 0 0,0 0 1 0 0,-1-1-1 0 0,1 1 0 0 0,0 0 0 0 0,0 0 1 0 0,1-1-1 0 0,0 1-37 0 0,0 0 0 0 0,-1 0 0 0 0,1-1 0 0 0,0 1 0 0 0,0-1 0 0 0,-1 0-1 0 0,1 1 1 0 0,-1-1 0 0 0,0 0 0 0 0,1 0 0 0 0,1-3 0 0 0,7-10-409 0 0,0 5 174 0 0,-8 9 331 0 0,-1 0 0 0 0,0 0 0 0 0,0-1 0 0 0,1 1 0 0 0,-1 0 0 0 0,0-1 0 0 0,0 1 0 0 0,-1 0 0 0 0,1-1 1 0 0,0 1-1 0 0,0-1 0 0 0,-1 1 0 0 0,1-1 0 0 0,-1 0 0 0 0,1 1 0 0 0,-1-1 0 0 0,0-2 0 0 0,1 2 22 0 0,-1 0 0 0 0,1 1 0 0 0,-1-1 1 0 0,1 0-1 0 0,-1 0 0 0 0,1 1 0 0 0,0-1 0 0 0,0 0 0 0 0,0 1 0 0 0,0-1 0 0 0,0 1 0 0 0,0 0 0 0 0,0-1 1 0 0,0 1-1 0 0,1 0 0 0 0,-1-1 0 0 0,3-1 0 0 0,-2 2-9 0 0,0-1 0 0 0,0 0-1 0 0,0 1 1 0 0,0-1 0 0 0,0 0 0 0 0,-1 0-1 0 0,1 0 1 0 0,-1-1 0 0 0,1 1 0 0 0,0-3 0 0 0,7-12-248 0 0,0-2-339 0 0,0 0 0 0 0,11-33-1 0 0,6-2 2883 0 0,-25 52-2051 0 0,0 0 0 0 0,0 0 0 0 0,0 0 0 0 0,0 0 0 0 0,0 1 0 0 0,0-1 0 0 0,0 0 0 0 0,0 1 0 0 0,1-1 0 0 0,-1 0 0 0 0,3-1 1 0 0,-2 2 540 0 0,1-1 1 0 0,0 1 0 0 0,-1 0 0 0 0,1 0 0 0 0,0 1 0 0 0,0-1 0 0 0,0 1-1 0 0,-1-1 1 0 0,1 1 0 0 0,0 0 0 0 0,0 0 0 0 0,4 0 0 0 0,-3 6-263 0 0,0-1 0 0 0,0 1-1 0 0,0 0 1 0 0,0-1 0 0 0,4 13 0 0 0,20 61 1108 0 0,-6-29-882 0 0,22 68 0 0 0,-26-65-569 0 0,-17-50-151 0 0,0 0 0 0 0,1 0-1 0 0,-1 0 1 0 0,1 0-1 0 0,0 0 1 0 0,0 0 0 0 0,0 0-1 0 0,0 0 1 0 0,0-1 0 0 0,1 1-1 0 0,-1-1 1 0 0,1 1-1 0 0,3 1 1 0 0,16 20 28 0 0,-13 5-25 0 0,-9-24-12 0 0,1-1 1 0 0,0 0-1 0 0,0 1 1 0 0,1-1-1 0 0,-1 0 1 0 0,1 1-1 0 0,0-1 1 0 0,0 0-1 0 0,3 4 1 0 0,2 0 0 0 0,-1-2 4 0 0,-1 1 0 0 0,1 0 0 0 0,-1 0 0 0 0,0 1 0 0 0,6 13 0 0 0,-3-5-27 0 0,2 4-177 0 0,0-1 0 0 0,2 0-1 0 0,15 21 1 0 0,-17-19-274 0 0,-10-19 408 0 0,1 0 1 0 0,-1 0-1 0 0,1 0 1 0 0,0 0 0 0 0,0 0-1 0 0,0-1 1 0 0,0 1-1 0 0,0 0 1 0 0,0 0 0 0 0,0-1-1 0 0,0 1 1 0 0,3 2-1 0 0,3 1-115 0 0,-6-4 111 0 0,0 0-1 0 0,0 0 1 0 0,0-1-1 0 0,0 1 0 0 0,0 0 1 0 0,0 0-1 0 0,0 0 0 0 0,0 0 1 0 0,-1 0-1 0 0,1 0 1 0 0,0 1-1 0 0,0-1 0 0 0,-1 0 1 0 0,1 0-1 0 0,-1 0 0 0 0,1 1 1 0 0,-1-1-1 0 0,0 0 1 0 0,1 1-1 0 0,-1-1 0 0 0,0 0 1 0 0,0 2-1 0 0,0-2-382 0 0,0-2-907 0 0,0-1 1289 0 0,-1 1 1 0 0,1-1-1 0 0,-1 0 1 0 0,1 1-1 0 0,-1-1 0 0 0,1 1 1 0 0,-1-1-1 0 0,0 1 0 0 0,0-1 1 0 0,0 1-1 0 0,-2-3 0 0 0,1 3 37 0 0,0-1 0 0 0,0 0-1 0 0,-1 1 1 0 0,1-1-1 0 0,1 0 1 0 0,-1 0-1 0 0,0 0 1 0 0,0-1 0 0 0,1 1-1 0 0,-1 0 1 0 0,1-1-1 0 0,0 1 1 0 0,-2-5-1 0 0,-10-15-50 0 0,-25-21 94 0 0,-6-7 120 0 0,-54-129 546 0 0,-9-6 608 0 0,103 176-1186 0 0,0 1-1 0 0,1-1 0 0 0,0 1 0 0 0,0-1 1 0 0,-1-13-1 0 0,2 13 3 0 0,0 1 0 0 0,0-1 0 0 0,0 1 0 0 0,-1 0 0 0 0,-6-12 0 0 0,3 8 51 0 0,2 0 0 0 0,0 0-1 0 0,0 0 1 0 0,1 0 0 0 0,1-1-1 0 0,0 1 1 0 0,0-1 0 0 0,2 0-1 0 0,-1 0 1 0 0,3-19 0 0 0,-2 8 118 0 0,1 21-207 0 0,0-1-1 0 0,0 1 1 0 0,0-1 0 0 0,0 1-1 0 0,1-1 1 0 0,-1 1 0 0 0,1 0-1 0 0,0 0 1 0 0,0 0 0 0 0,0 0-1 0 0,0 0 1 0 0,1 0 0 0 0,-1 1-1 0 0,1-1 1 0 0,0 1 0 0 0,0 0-1 0 0,-1-1 1 0 0,1 1 0 0 0,1 0-1 0 0,-1 1 1 0 0,0-1 0 0 0,0 1-1 0 0,1-1 1 0 0,-1 1 0 0 0,1 0-1 0 0,-1 0 1 0 0,5 0 0 0 0,34 6 560 0 0,-40-4-603 0 0,-1 0 1 0 0,1 0-1 0 0,0-1 1 0 0,-1 1-1 0 0,1 0 1 0 0,-1 0-1 0 0,1 1 1 0 0,-1-1-1 0 0,0 0 1 0 0,1 0-1 0 0,-1 1 1 0 0,0-1-1 0 0,0 0 1 0 0,0 1-1 0 0,0-1 1 0 0,0 1-1 0 0,0 0 1 0 0,-1-1 0 0 0,1 1-1 0 0,0 2 1 0 0,1 0 16 0 0,0 0 1 0 0,-1-1 0 0 0,1 1 0 0 0,0-1 0 0 0,1 1 0 0 0,-1-1 0 0 0,1 0-1 0 0,-1 0 1 0 0,1 0 0 0 0,0 0 0 0 0,3 3 0 0 0,-3-4-14 0 0,0 0 0 0 0,-1 0 1 0 0,0 1-1 0 0,1-1 0 0 0,-1 1 1 0 0,0 0-1 0 0,0-1 0 0 0,0 1 1 0 0,-1 0-1 0 0,1 0 0 0 0,-1 0 1 0 0,2 4-1 0 0,-2-2 41 0 0,1 1 0 0 0,1-1 0 0 0,-1 0 1 0 0,1 0-1 0 0,0 0 0 0 0,6 8 0 0 0,3 6 151 0 0,-5-7-125 0 0,-1-1 1 0 0,0 1-1 0 0,-1 0 0 0 0,0 1 1 0 0,-1-1-1 0 0,0 1 0 0 0,3 23 1 0 0,-7-33-74 0 0,0 0 1 0 0,0 0 0 0 0,0 0 0 0 0,1 1 0 0 0,-1-1 0 0 0,1 0 0 0 0,0 0 0 0 0,0 0 0 0 0,1 4 0 0 0,0-4-5 0 0,-1 0-1 0 0,0 0 1 0 0,0 0 0 0 0,0 0-1 0 0,-1 0 1 0 0,1 0-1 0 0,-1 1 1 0 0,0-1-1 0 0,0 4 1 0 0,0 158 272 0 0,-1-154-412 0 0,-1 1 0 0 0,0-1-1 0 0,-1 0 1 0 0,0 0 0 0 0,-1-1-1 0 0,0 1 1 0 0,-7 13 0 0 0,-7 18-392 0 0,17-37 359 0 0,0-3-78 0 0,1 0 0 0 0,-1 0 0 0 0,1 0-1 0 0,-1 0 1 0 0,0 0 0 0 0,1-1 0 0 0,-1 1 0 0 0,0 0 0 0 0,0 0-1 0 0,0-1 1 0 0,-1 1 0 0 0,1-1 0 0 0,0 1 0 0 0,-1-1-1 0 0,-1 2 1 0 0,2-3-918 0 0,1-34-8706 0 0,9-32 3868 0 0,-9 52 2163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5024 0 0,'6'-16'10046'0'0,"-1"21"-9613"0"0,0 1 0 0 0,-1 0 0 0 0,1-1 0 0 0,-2 2 0 0 0,1-1 0 0 0,0 0 0 0 0,-1 1 0 0 0,0-1 0 0 0,-1 1 0 0 0,3 11 0 0 0,19 41 1212 0 0,-17-45-1406 0 0,-1 0 0 0 0,0 1 0 0 0,-2 0 0 0 0,0 0 0 0 0,3 20 0 0 0,12 41 510 0 0,-13-58-587 0 0,-2 0 1 0 0,0 0 0 0 0,-1 0 0 0 0,0 0 0 0 0,-1 29 0 0 0,1-22 24 0 0,0 1-1 0 0,2 0 1 0 0,2-1 0 0 0,14 40-1 0 0,-17-52-154 0 0,-3-10-19 0 0,0 1 0 0 0,0-1 0 0 0,1 0 1 0 0,-1 1-1 0 0,1-1 0 0 0,0 0 0 0 0,0 0 0 0 0,3 3 0 0 0,-4-5-13 0 0,0 0 1 0 0,1 0 0 0 0,-1 0-1 0 0,0 0 1 0 0,1 0 0 0 0,-1-1-1 0 0,0 1 1 0 0,1 0-1 0 0,-1-1 1 0 0,1 1 0 0 0,-1-1-1 0 0,1 0 1 0 0,0 0 0 0 0,-1 1-1 0 0,1-1 1 0 0,-1 0-1 0 0,1 0 1 0 0,-1 0 0 0 0,1-1-1 0 0,2 1 1 0 0,-1-3-13 0 0,-1-1 1 0 0,0 1-1 0 0,0 0 1 0 0,0-1-1 0 0,0 1 1 0 0,0-1-1 0 0,-1 0 1 0 0,1 1-1 0 0,-1-1 0 0 0,0 0 1 0 0,0 0-1 0 0,0-4 1 0 0,5-12-70 0 0,-3 14 60 0 0,-1-1-1 0 0,0 1 0 0 0,0-1 1 0 0,0 0-1 0 0,0-10 1 0 0,12-35-111 0 0,15-37-126 0 0,-24 69 207 0 0,0 0 0 0 0,2 1 0 0 0,12-27 1 0 0,-17 31 117 0 0,-2 12 457 0 0,9 11-59 0 0,-7-6-403 0 0,0 1 0 0 0,0 0 0 0 0,0 1 0 0 0,-1-1 0 0 0,1 0 0 0 0,-1 0 0 0 0,0 1 0 0 0,0-1 0 0 0,0 1 0 0 0,0-1 0 0 0,-1 1 0 0 0,1-1 0 0 0,-1 1 0 0 0,0-1 0 0 0,0 1 0 0 0,0 0 0 0 0,-1 3 0 0 0,1-2 13 0 0,-1 1 0 0 0,2-1 0 0 0,-1 0 0 0 0,0 0 0 0 0,1 0 0 0 0,0 0 0 0 0,0 1 0 0 0,0-1 0 0 0,1-1 0 0 0,3 9 0 0 0,0-5 23 0 0,-1 1 1 0 0,-1-1-1 0 0,1 1 1 0 0,-1 0-1 0 0,-1 0 1 0 0,3 12-1 0 0,7 19 285 0 0,-3-17-247 0 0,-6-14-111 0 0,1 0 0 0 0,0 0 0 0 0,0 0 0 0 0,1 0 0 0 0,0 0 0 0 0,0-1 0 0 0,1 0 0 0 0,0 0 0 0 0,0-1 0 0 0,1 1 0 0 0,0-2 0 0 0,0 1 0 0 0,1-1 0 0 0,0 0 0 0 0,0 0 0 0 0,0-1 0 0 0,1 0 0 0 0,15 6 0 0 0,-12-6-528 0 0,-1-2-1 0 0,1 1 1 0 0,-1-2-1 0 0,1 1 1 0 0,0-2-1 0 0,0 0 1 0 0,0 0 0 0 0,0-1-1 0 0,0 0 1 0 0,11-3-1 0 0,-20 3 306 0 0,-1-1-1 0 0,1 1 0 0 0,-1-1 0 0 0,0 0 1 0 0,1 0-1 0 0,-1 0 0 0 0,0-1 1 0 0,0 1-1 0 0,0 0 0 0 0,0-1 0 0 0,0 1 1 0 0,2-3-1 0 0,20-12-1816 0 0,-18 12 1632 0 0,0 0 0 0 0,0-1 0 0 0,0 0 0 0 0,-1 0 0 0 0,1 0 0 0 0,-1-1 0 0 0,8-11 0 0 0,6-5-534 0 0,-16 18 697 0 0,1-1 1 0 0,-1 1-1 0 0,0-1 0 0 0,0 1 1 0 0,0-1-1 0 0,-1 0 1 0 0,3-8-1 0 0,12-17-685 0 0,-7 18 628 0 0,-8 10 224 0 0,0 0 1 0 0,0 0-1 0 0,-1 0 0 0 0,1 0 0 0 0,-1 0 1 0 0,0 0-1 0 0,1 0 0 0 0,-1 0 1 0 0,0-1-1 0 0,0 1 0 0 0,0 0 0 0 0,0-4 1 0 0,2-2-30 0 0,0 0 1 0 0,1 0 0 0 0,0 0 0 0 0,0 1-1 0 0,1-1 1 0 0,0 1 0 0 0,0 0 0 0 0,7-7-1 0 0,10-14 1082 0 0,-22 27-911 0 0,0 1 0 0 0,0 0 0 0 0,0-1 0 0 0,0 1 1 0 0,0 0-1 0 0,1 0 0 0 0,-1-1 0 0 0,0 1 1 0 0,0 0-1 0 0,1-1 0 0 0,-1 1 0 0 0,0 0 0 0 0,0 0 1 0 0,1 0-1 0 0,-1-1 0 0 0,0 1 0 0 0,1 0 0 0 0,-1 0 1 0 0,0 0-1 0 0,0 0 0 0 0,1 0 0 0 0,-1-1 0 0 0,0 1 1 0 0,1 0-1 0 0,-1 0 0 0 0,1 0 0 0 0,-1 0 0 0 0,0 0 1 0 0,1 0-1 0 0,-1 0 0 0 0,0 0 0 0 0,1 0 0 0 0,-1 0 1 0 0,0 1-1 0 0,1-1 0 0 0,-1 0 0 0 0,0 0 1 0 0,1 0-1 0 0,-1 0 0 0 0,0 0 0 0 0,0 1 0 0 0,1-1 1 0 0,-1 0-1 0 0,0 0 0 0 0,1 0 0 0 0,-1 1 0 0 0,0-1 1 0 0,0 0-1 0 0,1 0 0 0 0,-1 1 0 0 0,0-1 0 0 0,0 0 1 0 0,0 1-1 0 0,1-1 0 0 0,5 20 4014 0 0,8 51-317 0 0,-15-46-3571 0 0,0-16-108 0 0,1 0 0 0 0,0 0 0 0 0,0 0 1 0 0,1 0-1 0 0,0-1 0 0 0,0 1 0 0 0,5 14 0 0 0,3 41-1113 0 0,-5-44-2426 0 0,0-5-2038 0 0,-3-15 4847 0 0,0 1 0 0 0,0 0 0 0 0,0-1 0 0 0,0 1 0 0 0,0-1 0 0 0,0 1 0 0 0,0-1 0 0 0,0 0 0 0 0,0 1 0 0 0,1-1 0 0 0,-1 0 0 0 0,0 0 0 0 0,0 0 0 0 0,0 0 0 0 0,0 0 0 0 0,2 0 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3344 0 0,'-11'-51'4511'0'0,"0"34"2712"0"0,10 28-1978 0 0,2-1-4925 0 0,0 0-1 0 0,0-1 0 0 0,1 1 1 0 0,0 0-1 0 0,5 11 0 0 0,4 22 65 0 0,-9-37-341 0 0,-1 1-1 0 0,1-1 0 0 0,1 0 0 0 0,-1 1 0 0 0,1-1 1 0 0,0-1-1 0 0,5 9 0 0 0,7 12 71 0 0,13 48 288 0 0,-4 2 0 0 0,25 127 0 0 0,-35-135-156 0 0,12 129 1026 0 0,-16-136-894 0 0,-10-59-349 0 0,2 14 157 0 0,7-12-83 0 0,-6-4 50 0 0,1-16 32 0 0,-2 7-150 0 0,1 0 1 0 0,-2 0 0 0 0,1 0-1 0 0,-1 0 1 0 0,-1-13 0 0 0,9-105 285 0 0,1 75-243 0 0,-7 37-36 0 0,0 1 0 0 0,0 0 0 0 0,0-24 0 0 0,-3 35-33 0 0,0 0 0 0 0,0 0 0 0 0,1 1 0 0 0,-1-1 0 0 0,1 0 0 0 0,-1 0-1 0 0,1 1 1 0 0,0-1 0 0 0,0 0 0 0 0,0 1 0 0 0,0-1 0 0 0,0 1 0 0 0,0 0 0 0 0,1-1 0 0 0,-1 1 0 0 0,1 0 0 0 0,0 0 0 0 0,0 0 0 0 0,0 0 0 0 0,0 0 0 0 0,0 0 0 0 0,0 0 0 0 0,0 1 0 0 0,1-1 0 0 0,2-1-1 0 0,-3 2 2 0 0,-1 1 0 0 0,1-1-1 0 0,0 0 1 0 0,-1 1-1 0 0,1-1 1 0 0,-1 1-1 0 0,1 0 1 0 0,0 0-1 0 0,-1-1 1 0 0,1 1-1 0 0,0 0 1 0 0,0 0-1 0 0,-1 0 1 0 0,1 1 0 0 0,0-1-1 0 0,-1 0 1 0 0,1 1-1 0 0,0-1 1 0 0,-1 1-1 0 0,1 0 1 0 0,-1-1-1 0 0,2 2 1 0 0,7 2 25 0 0,-3-2-18 0 0,1 1-1 0 0,-1 0 0 0 0,0 0 1 0 0,0 1-1 0 0,0 0 1 0 0,0 1-1 0 0,-1-1 0 0 0,11 10 1 0 0,13 18 34 0 0,-1 2 1 0 0,-2 1 0 0 0,35 57-1 0 0,-56-79-11 0 0,1 1-1 0 0,-2 1 0 0 0,5 15 0 0 0,14 34 269 0 0,-19-51-192 0 0,0 1 1 0 0,-1-1-1 0 0,0 1 0 0 0,-1 0 0 0 0,-1 0 0 0 0,0 0 0 0 0,-1 0 0 0 0,-1 1 0 0 0,0-1 0 0 0,-4 28 0 0 0,3-38-100 0 0,0 0 1 0 0,0-1-1 0 0,-1 1 1 0 0,1-1-1 0 0,-1 1 1 0 0,0-1-1 0 0,0 0 1 0 0,0 0-1 0 0,0 1 1 0 0,-1-2-1 0 0,1 1 1 0 0,-1 0-1 0 0,0 0 1 0 0,0-1-1 0 0,0 1 1 0 0,0-1-1 0 0,0 0 1 0 0,0 0-1 0 0,-7 3 1 0 0,-2 0 14 0 0,-1 0-1 0 0,0-1 1 0 0,-23 5-1 0 0,35-9-28 0 0,-7 1-165 0 0,1-1 0 0 0,-1 0 0 0 0,0 0 0 0 0,0-1 0 0 0,0 1 0 0 0,0-2 0 0 0,0 1 0 0 0,0-1 0 0 0,1 0 1 0 0,-1-1-1 0 0,1 0 0 0 0,0 0 0 0 0,-1-1 0 0 0,-9-6 0 0 0,3 3-485 0 0,10 2 250 0 0,0 1 0 0 0,1-1-1 0 0,-1 1 1 0 0,1-1 0 0 0,0 0-1 0 0,1-1 1 0 0,-1 1 0 0 0,1 0-1 0 0,0-1 1 0 0,0 1 0 0 0,0-7-1 0 0,-2-2-1327 0 0,2 0 0 0 0,0-1 1 0 0,0 1-1 0 0,2-22 0 0 0,0 29 1059 0 0,1 0-1 0 0,0 0 1 0 0,0-1 0 0 0,0 1 0 0 0,1 0-1 0 0,0 0 1 0 0,1 1 0 0 0,-1-1 0 0 0,1 0 0 0 0,8-11-1 0 0,13-12-3857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4320 0 0,'-3'-22'5513'0'0,"3"22"-5314"0"0,-1-1 0 0 0,1 1 1 0 0,0 0-1 0 0,-1 0 0 0 0,1 0 0 0 0,-1 0 0 0 0,1-1 0 0 0,0 1 1 0 0,-1 0-1 0 0,1 0 0 0 0,-1 0 0 0 0,1 0 0 0 0,-1 0 0 0 0,1 0 1 0 0,0 0-1 0 0,-1 0 0 0 0,1 1 0 0 0,-1-1 0 0 0,1 0 0 0 0,-1 0 0 0 0,1 0 1 0 0,0 0-1 0 0,-1 0 0 0 0,1 1 0 0 0,-1-1 0 0 0,1 0 0 0 0,0 0 1 0 0,-1 1-1 0 0,1-1 0 0 0,0 0 0 0 0,-1 1 0 0 0,1-1 0 0 0,0 0 1 0 0,0 1-1 0 0,-1-1 0 0 0,1 0 0 0 0,0 1 0 0 0,0-1 0 0 0,-1 1 1 0 0,-5 27 3220 0 0,7 41-2414 0 0,-1-56-249 0 0,1 7-468 0 0,0-1 0 0 0,1 1 0 0 0,1-1 0 0 0,1 1 0 0 0,7 21 0 0 0,-7-20-7 0 0,0 1 0 0 0,2 38 0 0 0,4 29 610 0 0,-3-48-364 0 0,-2 0-1 0 0,-2 0 1 0 0,-4 77-1 0 0,-1-45-9 0 0,3-69-497 0 0,-1 0 1 0 0,1 0-1 0 0,-1 0 0 0 0,1-1 0 0 0,0 1 1 0 0,1 0-1 0 0,-1 0 0 0 0,3 3 0 0 0,3 19 172 0 0,11-42 19 0 0,-16 13-214 0 0,0 0 0 0 0,0 0 0 0 0,0 0 0 0 0,0-1 0 0 0,0 1 0 0 0,-1 0 0 0 0,0-1 0 0 0,0 1 0 0 0,0-1 0 0 0,0 0 0 0 0,0-5 0 0 0,12-30-66 0 0,-3 18 20 0 0,-1 1-1 0 0,0-2 0 0 0,-2 0 1 0 0,-1 0-1 0 0,0 0 1 0 0,3-28-1 0 0,-6 34 19 0 0,1 0-1 0 0,0 1 1 0 0,11-24 0 0 0,-2 23-3 0 0,-12 14 30 0 0,1 0 0 0 0,0 1 1 0 0,-1-1-1 0 0,0 0 0 0 0,1 0 0 0 0,-1 0 0 0 0,0 0 0 0 0,0 0 0 0 0,0 0 0 0 0,0-1 1 0 0,0 1-1 0 0,0 0 0 0 0,-1 0 0 0 0,1-1 0 0 0,-1-3 0 0 0,1 5 10 0 0,1 0 0 0 0,-1 1 0 0 0,0-1 0 0 0,0 0 1 0 0,1 0-1 0 0,-1 1 0 0 0,0-1 0 0 0,1 1 0 0 0,-1-1 0 0 0,0 1 0 0 0,1-1 0 0 0,-1 1 0 0 0,1 0 0 0 0,-1 0 0 0 0,1 0 0 0 0,-1 0 1 0 0,1 0-1 0 0,-1 0 0 0 0,0 0 0 0 0,1 0 0 0 0,-1 1 0 0 0,1-1 0 0 0,-1 0 0 0 0,1 1 0 0 0,-1-1 0 0 0,0 1 0 0 0,1 0 0 0 0,-1-1 1 0 0,0 1-1 0 0,0 0 0 0 0,2 1 0 0 0,-3 11 44 0 0,-1 2 11 0 0,1 0 0 0 0,1 1 0 0 0,0-1 1 0 0,1 0-1 0 0,1 0 0 0 0,7 26 0 0 0,8 42 86 0 0,-14-70-121 0 0,-3-12-27 0 0,-1 0 0 0 0,0 0 0 0 0,0 0-1 0 0,0 0 1 0 0,1 0 0 0 0,-1 0 0 0 0,0 0 0 0 0,1-1 0 0 0,-1 1 0 0 0,1 0-1 0 0,-1 0 1 0 0,1 0 0 0 0,0-1 0 0 0,-1 1 0 0 0,1 0 0 0 0,0-1 0 0 0,-1 1 0 0 0,3 1-1 0 0,-2-1 0 0 0,1 0 0 0 0,-1 1-1 0 0,0-1 1 0 0,1 1 0 0 0,-1 0-1 0 0,0-1 1 0 0,0 1 0 0 0,0 0-1 0 0,0 0 1 0 0,0 0 0 0 0,-1 0-1 0 0,2 2 1 0 0,-2-2-25 0 0,1 0 0 0 0,0 0 0 0 0,-1 0 0 0 0,1 0 0 0 0,0-1 1 0 0,0 1-1 0 0,0 0 0 0 0,0 0 0 0 0,1-1 0 0 0,-1 1 0 0 0,0-1 0 0 0,1 1 1 0 0,-1-1-1 0 0,1 1 0 0 0,0-1 0 0 0,1 1 0 0 0,6 4-356 0 0,-8-4 205 0 0,1-1 0 0 0,-1 1 0 0 0,1-1 0 0 0,-1 0-1 0 0,1 1 1 0 0,0-1 0 0 0,0 0 0 0 0,-1 0 0 0 0,1 0 0 0 0,0-1 0 0 0,0 1 0 0 0,0 0-1 0 0,0-1 1 0 0,0 1 0 0 0,0-1 0 0 0,0 1 0 0 0,0-1 0 0 0,0 0 0 0 0,0 0-1 0 0,1 0 1 0 0,-1 0 0 0 0,0 0 0 0 0,0-1 0 0 0,0 1 0 0 0,0-1 0 0 0,0 1 0 0 0,0-1-1 0 0,0 0 1 0 0,0 0 0 0 0,2-1 0 0 0,16-12-1112 0 0,-17 12 955 0 0,0 0 1 0 0,0 1-1 0 0,-1-2 0 0 0,1 1 1 0 0,0 0-1 0 0,-1 0 1 0 0,1-1-1 0 0,-1 0 1 0 0,0 1-1 0 0,4-7 0 0 0,41-51-4244 0 0,-46 58 4393 0 0,0-1 0 0 0,1 1 1 0 0,-1 0-1 0 0,0-1 0 0 0,1 1 1 0 0,-1 0-1 0 0,1 0 0 0 0,-1 0 1 0 0,1 0-1 0 0,0 0 0 0 0,0 0 0 0 0,0 0 1 0 0,0 1-1 0 0,3-2 0 0 0,-1 1-105 0 0,-1-1 0 0 0,0 1-1 0 0,-1 0 1 0 0,1-1 0 0 0,0 1 0 0 0,0-1-1 0 0,-1 0 1 0 0,0 0 0 0 0,4-5 0 0 0,33-60-3093 0 0,-14 40-210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3872 0 0,'-46'-10'6417'0'0,"40"10"-5830"0"0,0 1-1 0 0,0 0 1 0 0,0 1 0 0 0,0-1-1 0 0,0 1 1 0 0,0 0 0 0 0,0 1-1 0 0,0 0 1 0 0,1 0 0 0 0,-1 0-1 0 0,1 0 1 0 0,0 1 0 0 0,-9 7-1 0 0,6-3-142 0 0,0 0-1 0 0,0 0 1 0 0,1 1-1 0 0,0-1 0 0 0,0 2 1 0 0,-10 19-1 0 0,9-16-126 0 0,6-11-275 0 0,1-1-1 0 0,0 1 0 0 0,1-1 1 0 0,-1 1-1 0 0,0-1 0 0 0,0 1 1 0 0,0-1-1 0 0,1 1 0 0 0,-1 0 1 0 0,1-1-1 0 0,0 1 0 0 0,-1 0 1 0 0,1 0-1 0 0,0-1 0 0 0,0 3 1 0 0,-4 33 407 0 0,3-31-362 0 0,0 0-1 0 0,0 1 0 0 0,0-1 1 0 0,1 0-1 0 0,0 1 1 0 0,0-1-1 0 0,0 1 1 0 0,1-1-1 0 0,0 0 0 0 0,0 0 1 0 0,4 10-1 0 0,24 48 638 0 0,-7-37-345 0 0,-20-17-298 0 0,-2-8-66 0 0,0-1 0 0 0,0 1 1 0 0,0-1-1 0 0,1 0 0 0 0,-1 1 0 0 0,0-1 1 0 0,1 1-1 0 0,-1-1 0 0 0,1 0 1 0 0,-1 1-1 0 0,1-1 0 0 0,0 0 1 0 0,-1 1-1 0 0,1-1 0 0 0,0 0 0 0 0,0 0 1 0 0,0 0-1 0 0,0 0 0 0 0,0 0 1 0 0,0 0-1 0 0,2 1 0 0 0,1 1 36 0 0,0 1-1 0 0,0-1 1 0 0,0 1-1 0 0,-1-1 1 0 0,1 1 0 0 0,4 7-1 0 0,9 9 123 0 0,8 20 166 0 0,-14-27-108 0 0,-1 1 1 0 0,13 25-1 0 0,-11-18 13 0 0,-7-12-113 0 0,-1 1 0 0 0,0 0 0 0 0,0 0 1 0 0,2 11-1 0 0,5 15 269 0 0,-9-30-321 0 0,-1 0 0 0 0,0 1 0 0 0,0-1 0 0 0,-1 0 0 0 0,0 1-1 0 0,0 10 1 0 0,0-15-61 0 0,0 0-1 0 0,0 0 1 0 0,0 0 0 0 0,0 0-1 0 0,-1 0 1 0 0,1 0-1 0 0,0-1 1 0 0,-1 1-1 0 0,0 0 1 0 0,1 0-1 0 0,-1 0 1 0 0,0-1-1 0 0,0 1 1 0 0,0 0 0 0 0,0-1-1 0 0,0 1 1 0 0,0-1-1 0 0,0 1 1 0 0,0-1-1 0 0,-1 1 1 0 0,1-1-1 0 0,-1 0 1 0 0,-2 2-1 0 0,-19 4 82 0 0,-11 0-146 0 0,34-7 47 0 0,-22 1-567 0 0,0-1-1 0 0,1-1 1 0 0,-1-1 0 0 0,-36-9-1 0 0,56 10 458 0 0,0 0-1 0 0,0 1 1 0 0,1-1-1 0 0,-1 0 0 0 0,0 0 1 0 0,1-1-1 0 0,-1 1 1 0 0,1 0-1 0 0,-1 0 1 0 0,1-1-1 0 0,0 1 0 0 0,-1-1 1 0 0,1 1-1 0 0,0-1 1 0 0,-1-2-1 0 0,-15-14-1772 0 0,15 17 1531 0 0,0-1 0 0 0,0 1-1 0 0,0 0 1 0 0,0-1-1 0 0,0 0 1 0 0,0 1 0 0 0,1-1-1 0 0,-1 0 1 0 0,0 0 0 0 0,1 0-1 0 0,0 0 1 0 0,-1 0-1 0 0,1 0 1 0 0,0 0 0 0 0,0 0-1 0 0,0-1 1 0 0,0 1 0 0 0,1 0-1 0 0,-1-1 1 0 0,1 1 0 0 0,-1 0-1 0 0,1-1 1 0 0,0 1-1 0 0,0-1 1 0 0,0 1 0 0 0,0-1-1 0 0,1-3 1 0 0,-1 0-470 0 0,0 1-1 0 0,0 0 1 0 0,1-1 0 0 0,0 1-1 0 0,0 0 1 0 0,1 0 0 0 0,2-8-1 0 0,5-14-3743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6272 0 0,'5'19'5488'0'0,"15"10"-2003"0"0,1 4 19 0 0,-10-13-1920 0 0,-9-18-1375 0 0,-1 1 0 0 0,1-1 0 0 0,-1 1 0 0 0,1-1 0 0 0,-1 1-1 0 0,0 0 1 0 0,0 0 0 0 0,0 0 0 0 0,0 0 0 0 0,-1-1 0 0 0,2 7-1 0 0,-2-4 7 0 0,0 0 0 0 0,1 0-1 0 0,0 0 1 0 0,0 0-1 0 0,0 0 1 0 0,1-1 0 0 0,2 6-1 0 0,-2-5-86 0 0,0 1 0 0 0,0-1-1 0 0,0 1 1 0 0,-1 0 0 0 0,0 0-1 0 0,0-1 1 0 0,0 9 0 0 0,8 140-473 0 0,-13-117-2345 0 0,-1 6-7269 0 0,6-37 6367 0 0,7-2-2424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6704 0 0,'-1'-6'825'0'0,"0"0"1"0"0,-1 0-1 0 0,0 1 1 0 0,1-1-1 0 0,-2 0 0 0 0,1 1 1 0 0,-1 0-1 0 0,0-1 1 0 0,0 1-1 0 0,-5-7 1 0 0,-3 2 494 0 0,10 9-1080 0 0,1 0-1 0 0,-1 0 1 0 0,0 0-1 0 0,0 0 1 0 0,0 0-1 0 0,0 1 1 0 0,0-1-1 0 0,0 0 1 0 0,0 0-1 0 0,0 1 0 0 0,-1-1 1 0 0,1 1-1 0 0,0-1 1 0 0,0 1-1 0 0,0-1 1 0 0,-1 1-1 0 0,1 0 1 0 0,0 0-1 0 0,-1-1 1 0 0,1 1-1 0 0,-2 0 1 0 0,2 0 548 0 0,0 2-709 0 0,0 0 1 0 0,1 0-1 0 0,-1-1 1 0 0,1 1-1 0 0,0 0 1 0 0,-1 0-1 0 0,1 0 1 0 0,0 0 0 0 0,0 0-1 0 0,0-1 1 0 0,1 1-1 0 0,-1 0 1 0 0,0 0-1 0 0,1 0 1 0 0,-1 0-1 0 0,2 1 1 0 0,7 25 130 0 0,4 8 32 0 0,-1 1-1 0 0,10 52 0 0 0,-11-44-98 0 0,0 1-54 0 0,-1-14-31 0 0,-3 1 0 0 0,0 1 0 0 0,2 56 0 0 0,0 61 133 0 0,2-104-102 0 0,-8-40-83 0 0,-1 0 0 0 0,0 0 0 0 0,0 0 0 0 0,-1 0 0 0 0,1 11 0 0 0,-2-18-4 0 0,0 0 0 0 0,0 1 0 0 0,0-1 0 0 0,0 0 0 0 0,0 1 0 0 0,1-1 0 0 0,-1 0 0 0 0,0 0 0 0 0,0 1 0 0 0,0-1 1 0 0,1 0-1 0 0,-1 0 0 0 0,0 1 0 0 0,0-1 0 0 0,0 0 0 0 0,1 0 0 0 0,-1 0 0 0 0,0 1 0 0 0,1-1 0 0 0,-1 0 0 0 0,0 0 0 0 0,0 0 0 0 0,1 0 0 0 0,-1 0 0 0 0,0 0 0 0 0,1 1 0 0 0,-1-1 0 0 0,0 0 0 0 0,1 0 0 0 0,-1 0 0 0 0,0 0 0 0 0,1 0 0 0 0,-1 0 0 0 0,0 0 0 0 0,0 0 0 0 0,1-1 0 0 0,-1 1 0 0 0,0 0 0 0 0,1 0 0 0 0,15-4 67 0 0,-14 3-56 0 0,7-20 4 0 0,-8 18-15 0 0,0 0-1 0 0,0 0 1 0 0,0 0-1 0 0,0 1 1 0 0,1-1-1 0 0,-1 0 0 0 0,1 1 1 0 0,-1-1-1 0 0,1 1 1 0 0,2-3-1 0 0,-2 3-1 0 0,0 0-1 0 0,0-1 0 0 0,0 1 1 0 0,-1-1-1 0 0,1 0 0 0 0,-1 0 1 0 0,1 1-1 0 0,-1-1 0 0 0,0 0 1 0 0,0 0-1 0 0,-1 0 0 0 0,1 0 1 0 0,0 0-1 0 0,-1 0 0 0 0,0-3 1 0 0,8-26-6 0 0,8 0-6 0 0,-1-1 0 0 0,-2 0 0 0 0,11-46 0 0 0,-22 75 15 0 0,0 0-1 0 0,0 0 0 0 0,1 1 1 0 0,-1-1-1 0 0,1 0 0 0 0,0 1 1 0 0,0 0-1 0 0,0 0 1 0 0,0 0-1 0 0,6-4 0 0 0,3-4 8 0 0,-10 8-3 0 0,-2 2-7 0 0,1 0 0 0 0,-1 0 0 0 0,1 1 0 0 0,-1-1 0 0 0,1 0 0 0 0,-1 1 0 0 0,1-1 0 0 0,-1 0 0 0 0,1 1 0 0 0,0-1 0 0 0,-1 1 0 0 0,1-1 0 0 0,0 1 0 0 0,-1-1 0 0 0,1 1 0 0 0,0-1 0 0 0,0 1 0 0 0,0 0 0 0 0,-1-1 0 0 0,1 1 0 0 0,1 0 0 0 0,0-1 19 0 0,-2 1-7 0 0,1 0 1 0 0,-1 0 0 0 0,0 1-1 0 0,1-1 1 0 0,-1 0 0 0 0,1 0 0 0 0,-1 0-1 0 0,0 0 1 0 0,1 1 0 0 0,-1-1 0 0 0,1 0-1 0 0,-1 0 1 0 0,0 1 0 0 0,1-1 0 0 0,-1 0-1 0 0,0 1 1 0 0,1-1 0 0 0,-1 0 0 0 0,0 1-1 0 0,0-1 1 0 0,1 0 0 0 0,-1 1 0 0 0,0-1-1 0 0,0 1 1 0 0,0-1 0 0 0,1 0-1 0 0,-1 1 1 0 0,0-1 0 0 0,0 1 0 0 0,0-1-1 0 0,0 1 1 0 0,0-1 0 0 0,0 1 0 0 0,0-1-1 0 0,0 0 1 0 0,0 1 0 0 0,0-1 0 0 0,0 1-1 0 0,0-1 1 0 0,-1 1 0 0 0,1-1 0 0 0,0 0-1 0 0,0 1 1 0 0,0-1 0 0 0,0 1-1 0 0,-1-1 1 0 0,-2 6 44 0 0,0-1-1 0 0,0 1 1 0 0,1 0-1 0 0,-1 0 1 0 0,1 0-1 0 0,1 0 0 0 0,-1 0 1 0 0,0 10-1 0 0,0-7-3 0 0,1-1-1 0 0,-1 0 0 0 0,-1-1 0 0 0,-4 14 0 0 0,4-16-35 0 0,1 1 0 0 0,0 0 0 0 0,0 0-1 0 0,0 0 1 0 0,1 0 0 0 0,0 1 0 0 0,0-1-1 0 0,1 0 1 0 0,0 0 0 0 0,0 1 0 0 0,0-1-1 0 0,1 0 1 0 0,0 0 0 0 0,0 1 0 0 0,1-1-1 0 0,-1 0 1 0 0,1 0 0 0 0,1-1 0 0 0,-1 1-1 0 0,1 0 1 0 0,0-1 0 0 0,0 1 0 0 0,1-1-1 0 0,4 6 1 0 0,2 2-11 0 0,-9-11-6 0 0,0 0 0 0 0,0 0 0 0 0,1 0 0 0 0,-1 0 0 0 0,1 0 0 0 0,0 0 0 0 0,-1-1 0 0 0,1 1 0 0 0,0-1 0 0 0,0 1 0 0 0,0-1 0 0 0,0 0 0 0 0,0 1 0 0 0,4 0-1 0 0,67 49-49 0 0,-64-47-69 0 0,0 1 0 0 0,1-1 0 0 0,0 0 0 0 0,14 3 1 0 0,-21-6-19 0 0,0-1 1 0 0,1 1 0 0 0,-1 0 0 0 0,0-1 0 0 0,0 0-1 0 0,0 0 1 0 0,1 0 0 0 0,-1 0 0 0 0,0 0-1 0 0,0-1 1 0 0,1 1 0 0 0,-1-1 0 0 0,0 0 0 0 0,0 0-1 0 0,0 0 1 0 0,0 0 0 0 0,0-1 0 0 0,0 1-1 0 0,4-4 1 0 0,24-12-1335 0 0,-28 16 1332 0 0,0 0 0 0 0,0 0-1 0 0,0-1 1 0 0,0 1 0 0 0,-1-1-1 0 0,1 1 1 0 0,0-1 0 0 0,-1 0-1 0 0,1 0 1 0 0,-1 0 0 0 0,0 0 0 0 0,1-1-1 0 0,-1 1 1 0 0,0 0 0 0 0,0-1-1 0 0,-1 0 1 0 0,2-2 0 0 0,-1-3-181 0 0,-2 7 244 0 0,1-1 0 0 0,-1 0 1 0 0,0 1-1 0 0,1-1 0 0 0,-1 0 1 0 0,1 1-1 0 0,-1-1 0 0 0,1 0 1 0 0,0 1-1 0 0,0-1 0 0 0,0 1 0 0 0,0 0 1 0 0,0-1-1 0 0,0 1 0 0 0,0 0 1 0 0,0-1-1 0 0,1 1 0 0 0,-1 0 1 0 0,0 0-1 0 0,3-1 0 0 0,-2 1-6 0 0,0 0-1 0 0,-1 1 0 0 0,1-1 1 0 0,0 0-1 0 0,-1 0 0 0 0,1 0 0 0 0,-1 0 1 0 0,1 0-1 0 0,-1-1 0 0 0,0 1 0 0 0,1 0 1 0 0,-1-1-1 0 0,0 1 0 0 0,0-1 1 0 0,0 1-1 0 0,0-1 0 0 0,0 1 0 0 0,0-1 1 0 0,-1 0-1 0 0,1 1 0 0 0,0-1 1 0 0,-1 0-1 0 0,1-2 0 0 0,-1 3 38 0 0,1 1 0 0 0,-1-1 0 0 0,0 0 0 0 0,1 1 0 0 0,-1-1 0 0 0,0 1 0 0 0,1-1 0 0 0,-1 0 0 0 0,1 1 0 0 0,-1-1 0 0 0,1 1 0 0 0,-1-1 0 0 0,1 1 0 0 0,-1-1 0 0 0,1 1 0 0 0,0 0 0 0 0,-1-1 0 0 0,1 1 0 0 0,-1 0 0 0 0,1-1 0 0 0,1 1 0 0 0,1-2-83 0 0,0 0 0 0 0,0 1 0 0 0,0-1 0 0 0,0-1 1 0 0,0 1-1 0 0,-1 0 0 0 0,1-1 0 0 0,-1 1 1 0 0,4-6-1 0 0,6-6-454 0 0,9 1-289 0 0,-5-11 52 0 0,8 11 47 0 0,27-49-1114 0 0,-2 13 915 0 0,-35 36 1002 0 0,28-32-28 0 0,-40 41 322 0 0,1 1 0 0 0,-1-1 0 0 0,1 0 0 0 0,-1 0 0 0 0,-1 0 0 0 0,1 0 0 0 0,0 0 0 0 0,-1 0 0 0 0,0 0 0 0 0,0 0 0 0 0,0-1 0 0 0,0-5 0 0 0,-1-2 447 0 0,1 6-91 0 0,-1-1-1 0 0,-1 0 1 0 0,1 0-1 0 0,-1 0 1 0 0,0 0 0 0 0,0 1-1 0 0,-3-10 1 0 0,2 13-490 0 0,0 0 0 0 0,0 1 1 0 0,0-1-1 0 0,0 0 0 0 0,0 1 1 0 0,-1-1-1 0 0,1 1 0 0 0,-1 0 1 0 0,1 0-1 0 0,-1 0 0 0 0,0 0 1 0 0,0 0-1 0 0,0 0 0 0 0,0 1 1 0 0,0 0-1 0 0,0-1 0 0 0,-1 1 1 0 0,1 0-1 0 0,0 1 0 0 0,-1-1 1 0 0,1 1-1 0 0,0-1 0 0 0,-1 1 1 0 0,1 0-1 0 0,-1 0 0 0 0,1 0 1 0 0,0 1-1 0 0,-1-1 0 0 0,1 1 1 0 0,0 0-1 0 0,-1 0 0 0 0,1 0 1 0 0,-5 3-1 0 0,4-2-110 0 0,-1 1-1 0 0,1 1 1 0 0,0-1 0 0 0,0 0 0 0 0,0 1 0 0 0,-5 6 0 0 0,-9 8 84 0 0,13-14-128 0 0,0 0 1 0 0,1 0 0 0 0,0 1 0 0 0,-1 0-1 0 0,2 0 1 0 0,-1 0 0 0 0,-4 8 0 0 0,-14 18 152 0 0,15-20-155 0 0,0 1 1 0 0,0 1-1 0 0,2-1 1 0 0,-1 1-1 0 0,1 0 0 0 0,1 0 1 0 0,-5 27 0 0 0,3-10 4 0 0,0 20-2 0 0,5-43-38 0 0,1-3 0 0 0,0 0 0 0 0,0 0 0 0 0,0 0 0 0 0,0 0 0 0 0,0 0 0 0 0,1 0 0 0 0,0 0 0 0 0,0 0 0 0 0,0 0 0 0 0,0 0 0 0 0,3 4 0 0 0,14 30-13 0 0,-13-31 19 0 0,0 0-3 0 0,1 0-1 0 0,-1-1 1 0 0,1 0 0 0 0,0 0 0 0 0,1 0-1 0 0,-1-1 1 0 0,1 0 0 0 0,13 8-1 0 0,-2 0 14 0 0,-18-12-15 0 0,1 0 0 0 0,0 0 0 0 0,-1 0 0 0 0,1 0 0 0 0,0-1-1 0 0,0 1 1 0 0,0 0 0 0 0,0-1 0 0 0,-1 1 0 0 0,1-1 0 0 0,0 1 0 0 0,0-1 0 0 0,0 1 0 0 0,0-1-1 0 0,0 0 1 0 0,1 1 0 0 0,-1-1 0 0 0,0 0 0 0 0,2 0 0 0 0,13 3-4 0 0,37 3-21 0 0,-52-6 23 0 0,1 1 0 0 0,0-1 0 0 0,-1 0 0 0 0,1 0 0 0 0,-1-1 0 0 0,1 1 0 0 0,0 0 0 0 0,-1 0 0 0 0,1-1 0 0 0,-1 1 0 0 0,1-1 0 0 0,0 1 0 0 0,-1-1 0 0 0,0 0 1 0 0,1 0-1 0 0,-1 0 0 0 0,1 1 0 0 0,-1-1 0 0 0,0 0 0 0 0,0-1 0 0 0,1 1 0 0 0,-1 0 0 0 0,0 0 0 0 0,1-2 0 0 0,34-39-87 0 0,-8-7 31 0 0,-23 32 45 0 0,-1-1 0 0 0,0-1 1 0 0,-1 1-1 0 0,-1-1 0 0 0,-1-22 0 0 0,-1 30 23 0 0,1 8-5 0 0,-1-1-1 0 0,0 1 1 0 0,0-1-1 0 0,0 1 1 0 0,0 0-1 0 0,-1-1 1 0 0,0 1-1 0 0,1 0 1 0 0,-1-1-1 0 0,0 1 1 0 0,-3-6 0 0 0,-6-18 10 0 0,10 25-14 0 0,0 0-1 0 0,-1 0 1 0 0,1 0 0 0 0,-1 0 0 0 0,1 0-1 0 0,-1 0 1 0 0,0 1 0 0 0,1-1 0 0 0,-1 0 0 0 0,0 0-1 0 0,0 1 1 0 0,0-1 0 0 0,-1 0 0 0 0,1 1-1 0 0,0-1 1 0 0,0 1 0 0 0,-1 0 0 0 0,1-1-1 0 0,-1 1 1 0 0,-2-2 0 0 0,2 2 0 0 0,0-1 0 0 0,-1 1 0 0 0,2-1 0 0 0,-1 0 0 0 0,0 1 0 0 0,0-1 0 0 0,0 0 0 0 0,1 0 0 0 0,-1 0 0 0 0,0-3 0 0 0,-15-15-24 0 0,8 12 40 0 0,3 3-190 0 0,4 21 65 0 0,3-14 104 0 0,-1 1 0 0 0,1 0 0 0 0,-1-1 0 0 0,1 0 1 0 0,0 1-1 0 0,0-1 0 0 0,0 1 0 0 0,0-1 1 0 0,0 0-1 0 0,1 0 0 0 0,2 4 0 0 0,-2-4 1 0 0,-1 0 0 0 0,1 0-1 0 0,-1 0 1 0 0,0 0 0 0 0,0 0-1 0 0,0 0 1 0 0,0 1 0 0 0,0-1-1 0 0,-1 0 1 0 0,1 0 0 0 0,0 4-1 0 0,-1-4 3 0 0,1 0 0 0 0,-1-1 0 0 0,0 1 0 0 0,1-1-1 0 0,-1 0 1 0 0,1 1 0 0 0,-1-1 0 0 0,1 1 0 0 0,0-1 0 0 0,-1 0-1 0 0,1 1 1 0 0,0-1 0 0 0,0 0 0 0 0,0 0 0 0 0,0 0 0 0 0,0 0-1 0 0,2 2 1 0 0,-2-2-2 0 0,0 0-1 0 0,0-1 1 0 0,0 1 0 0 0,0 0-1 0 0,0 1 1 0 0,0-1-1 0 0,0 0 1 0 0,0 0-1 0 0,-1 0 1 0 0,1 0 0 0 0,-1 1-1 0 0,1-1 1 0 0,-1 0-1 0 0,1 1 1 0 0,-1-1-1 0 0,1 0 1 0 0,-1 2 0 0 0,3 6-15 0 0,1-1 0 0 0,0 0 0 0 0,1 1 0 0 0,0-2 0 0 0,0 1 0 0 0,0 0 1 0 0,1-1-1 0 0,0 0 0 0 0,1-1 0 0 0,11 10 0 0 0,19 21-276 0 0,-15-24-31 0 0,-19-11 146 0 0,0 0 0 0 0,1 0 0 0 0,-1 0 0 0 0,0 0 0 0 0,1 0-1 0 0,0-1 1 0 0,-1 0 0 0 0,1 0 0 0 0,0 0 0 0 0,-1 0 0 0 0,1-1 0 0 0,0 1 0 0 0,4-1 0 0 0,-5 0-338 0 0,-1-2 180 0 0,1 0 1 0 0,-1 0 0 0 0,0-1-1 0 0,1 1 1 0 0,-1-1 0 0 0,0 0-1 0 0,0 1 1 0 0,-1-1 0 0 0,1 0-1 0 0,0 0 1 0 0,-1 0 0 0 0,0 0-1 0 0,2-6 1 0 0,31-58-3931 0 0,12-24 844 0 0,-17 7 1790 0 0,-18 47 1411 0 0,-10 33 367 0 0,1 0 1 0 0,-1-1-1 0 0,0 1 1 0 0,0-1 0 0 0,0 1-1 0 0,0-1 1 0 0,-1-8 4726 0 0,0 33-2311 0 0,0 10-486 0 0,-2-20-1792 0 0,2 0 0 0 0,-1 1-1 0 0,2-1 1 0 0,-1 1 0 0 0,1-1 0 0 0,1 0-1 0 0,0 1 1 0 0,0-1 0 0 0,1 0 0 0 0,7 16-1 0 0,21 37 603 0 0,-20-39-616 0 0,-11-22-249 0 0,1 0-1 0 0,0 0 1 0 0,0 0 0 0 0,0 1 0 0 0,0-1-1 0 0,0 0 1 0 0,0 0 0 0 0,0 0-1 0 0,0 0 1 0 0,1-1 0 0 0,2 4-1 0 0,1-1 43 0 0,-2 0 0 0 0,1-1 0 0 0,0 1 1 0 0,-1 0-1 0 0,0 1 0 0 0,0-1 0 0 0,0 1 0 0 0,0-1 0 0 0,3 10 0 0 0,-6-13-49 0 0,1 0 0 0 0,-1 0 0 0 0,0 0 0 0 0,1-1-1 0 0,-1 1 1 0 0,1 0 0 0 0,-1-1 0 0 0,1 1 0 0 0,-1 0 0 0 0,1-1 0 0 0,-1 1 0 0 0,1 0 0 0 0,0-1 0 0 0,-1 1 0 0 0,1-1 0 0 0,0 1-1 0 0,0-1 1 0 0,-1 0 0 0 0,1 1 0 0 0,0-1 0 0 0,0 0 0 0 0,0 1 0 0 0,1-1 0 0 0,-2 0 29 0 0,0 1-1 0 0,1-1 1 0 0,-1 0 0 0 0,1 0-1 0 0,-1 1 1 0 0,0-1 0 0 0,1 0 0 0 0,-1 0-1 0 0,1 0 1 0 0,-1 0 0 0 0,1 0-1 0 0,-1 0 1 0 0,1 0 0 0 0,-1 1 0 0 0,1-1-1 0 0,-1-1 1 0 0,0 1 0 0 0,1 0 0 0 0,-1 0-1 0 0,1 0 1 0 0,-1 0 0 0 0,1 0-1 0 0,-1 0 1 0 0,1 0 0 0 0,-1-1 0 0 0,0 1-1 0 0,1 0 1 0 0,-1 0 0 0 0,1-1-1 0 0,-1 1 1 0 0,0 0 0 0 0,1 0 0 0 0,-1-1-1 0 0,0 1 1 0 0,1 0 0 0 0,-1-2 0 0 0,0-1-13 0 0,0 0 1 0 0,0-1 0 0 0,0 1-1 0 0,0-1 1 0 0,-1 1 0 0 0,0-1-1 0 0,0 1 1 0 0,0 0 0 0 0,0-1-1 0 0,0 1 1 0 0,-4-5 0 0 0,-6-22 85 0 0,10 26-106 0 0,0 1-1 0 0,0-1 1 0 0,0 1 0 0 0,0-1-1 0 0,-1 1 1 0 0,0 0 0 0 0,1 0-1 0 0,-1-1 1 0 0,-4-3 0 0 0,-8-18 45 0 0,0-2 23 0 0,-2 2-24 0 0,2 0-1 0 0,0 0 0 0 0,2-2 1 0 0,-11-34-1 0 0,20 54-52 0 0,1 1 0 0 0,1 0 0 0 0,1 0 0 0 0,-1 0 0 0 0,1 1 0 0 0,0-1 0 0 0,1-12 0 0 0,0-2-98 0 0,0 18 73 0 0,1 0 0 0 0,-1-1 0 0 0,0 1 0 0 0,1 0 0 0 0,0 0 0 0 0,-1 0 1 0 0,1 0-1 0 0,0 0 0 0 0,0 1 0 0 0,0-1 0 0 0,0 1 0 0 0,0-1 1 0 0,0 1-1 0 0,1 0 0 0 0,-1-1 0 0 0,4 0 0 0 0,8-6-148 0 0,40-22-992 0 0,-52 28 1089 0 0,0 1-1 0 0,-1 0 0 0 0,1-1 1 0 0,0 1-1 0 0,0 0 0 0 0,0 0 1 0 0,0 1-1 0 0,0-1 1 0 0,0 0-1 0 0,1 0 0 0 0,1 1 1 0 0,19-9-738 0 0,-15 4 229 0 0,1 1 0 0 0,0 0 0 0 0,0 0-1 0 0,0 1 1 0 0,13-3 0 0 0,28-12-2241 0 0,-40 12 1718 0 0,0 2 0 0 0,1-1 0 0 0,0 1 0 0 0,-1 0 0 0 0,1 1 0 0 0,14-2 0 0 0,1-1-1151 0 0,-10 3 292 0 0,16 2-2010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7512 0 0,'0'93'12219'0'0,"0"0"-6251"0"0,0 0-8475 0 0,0-2-10697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3240 0 0,'-1'-1'374'0'0,"-1"0"0"0"0,0 0 0 0 0,1 0 0 0 0,-1 0 1 0 0,0 0-1 0 0,0 1 0 0 0,1-1 0 0 0,-1 0 0 0 0,0 1 0 0 0,0 0 0 0 0,0-1 0 0 0,0 1 0 0 0,0 0 1 0 0,0 0-1 0 0,0 0 0 0 0,0 0 0 0 0,0 0 0 0 0,0 0 0 0 0,-2 1 0 0 0,-35 17 3084 0 0,4-2-1718 0 0,31-15-1575 0 0,0 0 0 0 0,0 1 0 0 0,0-1 0 0 0,1 1 1 0 0,-1 0-1 0 0,0 0 0 0 0,1 0 0 0 0,0 0 0 0 0,-1 1 1 0 0,-4 4-1 0 0,4-4-13 0 0,-1 0 0 0 0,1 0 0 0 0,-1-1 0 0 0,0 0 1 0 0,0 0-1 0 0,-8 3 0 0 0,-25 12 723 0 0,-24 31 661 0 0,60-46-1493 0 0,0 0 1 0 0,0 0-1 0 0,0 1 1 0 0,0-1-1 0 0,0 1 1 0 0,0-1-1 0 0,1 1 1 0 0,-1-1-1 0 0,1 1 1 0 0,-1 0-1 0 0,1 0 1 0 0,0-1-1 0 0,1 1 1 0 0,-1 0-1 0 0,0 4 0 0 0,-2 49 337 0 0,3-45-303 0 0,0-8-64 0 0,1 0 1 0 0,0 1 0 0 0,0-1-1 0 0,0 0 1 0 0,0 0 0 0 0,0 0-1 0 0,1 0 1 0 0,-1 0 0 0 0,1-1-1 0 0,0 1 1 0 0,0 0 0 0 0,0-1-1 0 0,0 1 1 0 0,0-1 0 0 0,1 0-1 0 0,3 3 1 0 0,3 4 43 0 0,117 133 634 0 0,-122-136-620 0 0,-1-1 0 0 0,1 0 1 0 0,0 0-1 0 0,1 0 1 0 0,-1-1-1 0 0,1 1 0 0 0,9 5 1 0 0,-3-1 43 0 0,15 33 332 0 0,-17-31-303 0 0,0 1 1 0 0,0 0 0 0 0,-1 1-1 0 0,10 22 1 0 0,0 49 511 0 0,-17-77-605 0 0,1 0 1 0 0,-1 0 0 0 0,-1 0 0 0 0,1 0 0 0 0,-1 0 0 0 0,0 0 0 0 0,-2 11-1 0 0,0 3 104 0 0,-26 3 177 0 0,18-20-417 0 0,1 0 0 0 0,-1-1 0 0 0,0 0 0 0 0,0 0 0 0 0,0-1 1 0 0,-1 0-1 0 0,1-1 0 0 0,0 0 0 0 0,-1-1 0 0 0,1 0 0 0 0,-1 0 0 0 0,1-2 0 0 0,0 1 0 0 0,-14-4 1 0 0,20 3-250 0 0,0 0 1 0 0,0-1 0 0 0,0 1-1 0 0,0-1 1 0 0,1 1 0 0 0,-1-1-1 0 0,1 0 1 0 0,0-1 0 0 0,0 1-1 0 0,0 0 1 0 0,0-1 0 0 0,0 0-1 0 0,1 0 1 0 0,0 0 0 0 0,0 0-1 0 0,-3-7 1 0 0,1-15-1678 0 0,2 21 1272 0 0,1-1 0 0 0,0 1 0 0 0,0-1 0 0 0,1 1-1 0 0,-1-1 1 0 0,1 0 0 0 0,0 1 0 0 0,2-11-1 0 0,0 9 52 0 0,0-1-1 0 0,1 1 1 0 0,0 0-1 0 0,0-1 1 0 0,1 2-1 0 0,-1-1 1 0 0,9-10-1 0 0,0 3-3253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5040 0 0,'0'0'3356'0'0,"0"6"1686"0"0,0 25-2627 0 0,1 0-924 0 0,0 1 1 0 0,2-1 0 0 0,9 42-1 0 0,-8-51-1056 0 0,-1 1 0 0 0,0 23-1 0 0,0-39-393 0 0,0-1 0 0 0,0 0 0 0 0,1 1 0 0 0,0-1 0 0 0,0-1 0 0 0,0 1 0 0 0,1-1 0 0 0,0 1 0 0 0,0-1 0 0 0,0 0-1 0 0,0-1 1 0 0,12 8 0 0 0,-13-10-42 0 0,-1 0 1 0 0,0-1-1 0 0,1 1 0 0 0,-1-1 0 0 0,1 0 0 0 0,0 0 1 0 0,-1 0-1 0 0,1-1 0 0 0,0 1 0 0 0,-1-1 0 0 0,1 0 1 0 0,0 0-1 0 0,0 0 0 0 0,-1 0 0 0 0,1-1 0 0 0,0 1 1 0 0,-1-1-1 0 0,1 0 0 0 0,0 0 0 0 0,-1-1 0 0 0,1 1 0 0 0,-1-1 1 0 0,0 0-1 0 0,0 1 0 0 0,1-1 0 0 0,-1-1 0 0 0,4-3 1 0 0,29-29-206 0 0,-33 33 198 0 0,0 0 0 0 0,0-1 0 0 0,0 1 0 0 0,-1 0-1 0 0,1-1 1 0 0,-1 0 0 0 0,0 1 0 0 0,0-1 0 0 0,0 0-1 0 0,0 0 1 0 0,0-1 0 0 0,2-5 0 0 0,21-34-108 0 0,1-31 149 0 0,-11 27 143 0 0,-6-78 1 0 0,-9 51-14 0 0,0 46 517 0 0,0 50 1513 0 0,0-10-2128 0 0,0-1-1 0 0,1 0 1 0 0,1 1-1 0 0,0-1 0 0 0,1 0 1 0 0,0 0-1 0 0,0 0 1 0 0,7 13-1 0 0,-9-21-65 0 0,0-1 0 0 0,0 1 0 0 0,-1-1 0 0 0,1 1 1 0 0,-1 0-1 0 0,1-1 0 0 0,-1 1 0 0 0,0 0 0 0 0,0-1 0 0 0,-1 6 0 0 0,0-6 0 0 0,1 1 0 0 0,0-1 0 0 0,0 0 0 0 0,0 0 1 0 0,0 1-1 0 0,0-1 0 0 0,0 0 0 0 0,1 1 0 0 0,-1-1 0 0 0,1 0 0 0 0,-1 0 0 0 0,1 0 0 0 0,0 0 1 0 0,0 0-1 0 0,0 0 0 0 0,1 3 0 0 0,1-1-57 0 0,-1 0 1 0 0,1 1 0 0 0,-1-1-1 0 0,0 1 1 0 0,-1 0-1 0 0,1 0 1 0 0,-1 0-1 0 0,0 0 1 0 0,0 0 0 0 0,-1 0-1 0 0,1 0 1 0 0,-1 0-1 0 0,-1 6 1 0 0,1-10-60 0 0,0 0 0 0 0,1 0 1 0 0,-1 0-1 0 0,0 0 0 0 0,0 0 0 0 0,1 1 1 0 0,-1-1-1 0 0,1 0 0 0 0,-1 0 0 0 0,1 0 0 0 0,-1 0 1 0 0,1 0-1 0 0,-1-1 0 0 0,1 1 0 0 0,0 0 1 0 0,1 1-1 0 0,4-2-1786 0 0,-3-13-338 0 0,6-49-6096 0 0,-9 55 7455 0 0,0-1 0 0 0,1 0 0 0 0,0 0 0 0 0,0 0 0 0 0,1 1 0 0 0,-1-1 0 0 0,6-11 0 0 0,2 6-2622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3352 0 0,'-2'6'4153'0'0,"-5"22"-360"0"0,10 69 1569 0 0,0-64-4362 0 0,2-1-1 0 0,11 45 0 0 0,-6-18-74 0 0,-9-47-728 0 0,0-1 0 0 0,1 1 0 0 0,6 18 0 0 0,-3-10 147 0 0,0 0-1 0 0,-2 0 1 0 0,0 0 0 0 0,-1 0-1 0 0,-1 1 1 0 0,-2 21-1 0 0,1-24-142 0 0,9 69 1280 0 0,-18-186 51 0 0,8 65-1501 0 0,-1 20-8 0 0,2 1 0 0 0,-1-1 0 0 0,2 1 0 0 0,0-1 0 0 0,3-16 0 0 0,-2 27-18 0 0,0 1-1 0 0,0 0 0 0 0,0-1 1 0 0,0 1-1 0 0,0 0 0 0 0,0 0 1 0 0,1 0-1 0 0,-1 1 0 0 0,1-1 1 0 0,0 1-1 0 0,-1-1 0 0 0,1 1 1 0 0,3-1-1 0 0,-4 1-4 0 0,-1 1 0 0 0,1-1 0 0 0,0 1-1 0 0,-1-1 1 0 0,1 0 0 0 0,-1 0 0 0 0,0 0 0 0 0,1 1-1 0 0,-1-1 1 0 0,0-1 0 0 0,1 1 0 0 0,-1 0 0 0 0,0 0-1 0 0,0 0 1 0 0,0-1 0 0 0,0 1 0 0 0,1-2-1 0 0,-1 2-1 0 0,0 0-1 0 0,0 0 0 0 0,0 0 0 0 0,0 0 0 0 0,0 1 0 0 0,0-1 0 0 0,0 0 0 0 0,0 1 0 0 0,1-1 0 0 0,-1 1 0 0 0,0-1 0 0 0,0 1 0 0 0,1-1 0 0 0,-1 1 0 0 0,0 0 0 0 0,1 0 1 0 0,-1 0-1 0 0,0-1 0 0 0,1 1 0 0 0,1 1 0 0 0,3-2 18 0 0,-3 0-12 0 0,0 0 1 0 0,0 0-1 0 0,0 1 1 0 0,0-1-1 0 0,0 1 1 0 0,0 0-1 0 0,1 0 0 0 0,-1 0 1 0 0,0 0-1 0 0,0 1 1 0 0,0-1-1 0 0,0 1 1 0 0,0-1-1 0 0,0 1 1 0 0,0 0-1 0 0,0 1 0 0 0,0-1 1 0 0,0 0-1 0 0,-1 1 1 0 0,1 0-1 0 0,0-1 1 0 0,-1 1-1 0 0,0 0 1 0 0,1 0-1 0 0,3 5 0 0 0,19 12 87 0 0,-19-13-73 0 0,-1 0 1 0 0,0 0 0 0 0,0 1 0 0 0,0 0 0 0 0,-1-1 0 0 0,0 2 0 0 0,3 6 0 0 0,10 18 141 0 0,14 29 378 0 0,-28-57-490 0 0,-1 1 0 0 0,1-1-1 0 0,-1 1 1 0 0,0 0 0 0 0,-1 0-1 0 0,1 0 1 0 0,-1 0 0 0 0,0 0-1 0 0,0 0 1 0 0,0 7 0 0 0,0 60 799 0 0,-1-51-496 0 0,1-2-173 0 0,0-15-147 0 0,-1 0 1 0 0,1 0-1 0 0,-1-1 1 0 0,0 1-1 0 0,0 0 0 0 0,-1 0 1 0 0,1 0-1 0 0,-1-1 1 0 0,1 1-1 0 0,-1 0 0 0 0,-1-1 1 0 0,1 1-1 0 0,0 0 1 0 0,-4 5-1 0 0,-4 4 188 0 0,8-12-205 0 0,0 0 1 0 0,0 1-1 0 0,0-1 0 0 0,0 0 1 0 0,0 0-1 0 0,0 0 0 0 0,0 0 0 0 0,0 0 1 0 0,0 0-1 0 0,0 0 0 0 0,0 0 1 0 0,-1 0-1 0 0,1 0 0 0 0,0-1 1 0 0,-1 1-1 0 0,1-1 0 0 0,-1 1 1 0 0,1-1-1 0 0,-1 1 0 0 0,1-1 0 0 0,-1 0 1 0 0,1 0-1 0 0,-4 1 0 0 0,-88 8 150 0 0,86-9-197 0 0,5 0 11 0 0,0 1 1 0 0,-1-1 0 0 0,1 0-1 0 0,-1 0 1 0 0,1 0 0 0 0,-1 0 0 0 0,1-1-1 0 0,-1 1 1 0 0,1-1 0 0 0,-1 1 0 0 0,1-1-1 0 0,0 0 1 0 0,-1 0 0 0 0,1 0 0 0 0,0 0-1 0 0,0-1 1 0 0,0 1 0 0 0,0 0-1 0 0,0-1 1 0 0,0 0 0 0 0,0 1 0 0 0,-3-5-1 0 0,-24-17-585 0 0,21 10 397 0 0,7 11 163 0 0,0 0-1 0 0,0 1 0 0 0,0-1 0 0 0,0 0 0 0 0,0 0 0 0 0,0 1 0 0 0,-1-1 0 0 0,1 1 0 0 0,0-1 0 0 0,-1 1 1 0 0,0 0-1 0 0,-2-2 0 0 0,1 0-100 0 0,1 1-1 0 0,-1 0 1 0 0,1-1 0 0 0,0 1 0 0 0,0-1 0 0 0,0 0-1 0 0,0 1 1 0 0,1-1 0 0 0,-1 0 0 0 0,1 0 0 0 0,0 0-1 0 0,0 0 1 0 0,0-1 0 0 0,0 1 0 0 0,0 0 0 0 0,1 0 0 0 0,-1-6-1 0 0,0 0-644 0 0,0 0 0 0 0,0 1 0 0 0,1-1 0 0 0,1 0 0 0 0,2-16-1 0 0,-2 21 402 0 0,1 0 1 0 0,0 0-1 0 0,0 0 0 0 0,0 0 0 0 0,1 1 0 0 0,-1-1 0 0 0,6-5 0 0 0,13-21-2489 0 0,-20 28 2675 0 0,-1 0 0 0 0,1 0 0 0 0,0 0 0 0 0,0 0-1 0 0,0 0 1 0 0,0 0 0 0 0,0 0 0 0 0,0 1 0 0 0,1-1 0 0 0,-1 0 0 0 0,1 1-1 0 0,-1-1 1 0 0,1 1 0 0 0,0 0 0 0 0,1-2 0 0 0,-1 2-73 0 0,0 0 0 0 0,0-1 0 0 0,0 1-1 0 0,-1-1 1 0 0,1 0 0 0 0,0 0 0 0 0,-1 0 0 0 0,1 1 0 0 0,-1-1 0 0 0,0 0 0 0 0,0-1 0 0 0,0 1 0 0 0,1-2-1 0 0,15-20-2161 0 0,8 13-1906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4912 0 0,'-12'5'14079'0'0,"11"-1"-12180"0"0,28 9 2624 0 0,-6 0-4005 0 0,-1 0 0 0 0,-1 1 0 0 0,0 2-1 0 0,-1 0 1 0 0,0 0 0 0 0,-1 2 0 0 0,18 25 0 0 0,-12-20-256 0 0,-20-21-238 0 0,-1 0-1 0 0,1 1 1 0 0,-1-1 0 0 0,0 0-1 0 0,0 1 1 0 0,0-1 0 0 0,-1 1-1 0 0,1 0 1 0 0,0 0 0 0 0,-1-1-1 0 0,0 1 1 0 0,1 4 0 0 0,4 5 41 0 0,0 0 1 0 0,1 0-1 0 0,0-1 1 0 0,1 0-1 0 0,0 0 1 0 0,12 11-1 0 0,-16-17-29 0 0,0-1-1 0 0,0 1 1 0 0,0-1-1 0 0,-1 1 0 0 0,1 1 1 0 0,-1-1-1 0 0,3 8 0 0 0,-2-5-10 0 0,71 110 459 0 0,-72-113-466 0 0,6 9 53 0 0,-1 0-1 0 0,-1 1 1 0 0,0 0-1 0 0,5 17 1 0 0,6 14 57 0 0,-14-40-118 0 0,-1 0 0 0 0,0 1 0 0 0,-1-1 0 0 0,0 1 0 0 0,0-1 1 0 0,1 10-1 0 0,0-1 22 0 0,1 1 1 0 0,9 25 0 0 0,-9-30-29 0 0,-1 0 1 0 0,1 0-1 0 0,-2 0 1 0 0,1 1-1 0 0,0 18 1 0 0,15 104-136 0 0,-9 35-75 0 0,-9-16-2541 0 0,0-149 2267 0 0,-1 0-1 0 0,1 0 1 0 0,-1 0 0 0 0,0 0-1 0 0,0 0 1 0 0,0 0 0 0 0,-1 0-1 0 0,1 0 1 0 0,-1-1 0 0 0,0 1-1 0 0,0-1 1 0 0,0 1 0 0 0,-1-1-1 0 0,-4 6 1 0 0,-15 1-5597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10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1047 1391 7952 0 0,'-6'0'360'0'0,"0"-1"1"0"0,0 1-1 0 0,0-1 1 0 0,0 0-1 0 0,0 0 1 0 0,0-1 0 0 0,1 1-1 0 0,-1-1 1 0 0,-9-5-1 0 0,12 5-303 0 0,1 0 1 0 0,-1 1-1 0 0,1-1 0 0 0,0 0 1 0 0,-1 0-1 0 0,1 0 0 0 0,0-1 0 0 0,0 1 1 0 0,1 0-1 0 0,-1-1 0 0 0,0 1 0 0 0,1-1 1 0 0,0 0-1 0 0,-1 1 0 0 0,1-1 0 0 0,0 0 1 0 0,0 0-1 0 0,1 0 0 0 0,-1 0 1 0 0,0 0-1 0 0,1 1 0 0 0,0-1 0 0 0,0-4 1 0 0,-3-51 1229 0 0,1 35-651 0 0,1-1 0 0 0,2 1-1 0 0,2-27 1 0 0,0 27-56 0 0,-3 17-463 0 0,1 1-1 0 0,-1 0 1 0 0,1 0 0 0 0,0 0 0 0 0,1 0 0 0 0,-1 0 0 0 0,1 0-1 0 0,0 0 1 0 0,0 0 0 0 0,0 1 0 0 0,1-1 0 0 0,0 1-1 0 0,0-1 1 0 0,3-3 0 0 0,4-1 68 0 0,-7 7-130 0 0,-1-1 0 0 0,1 1 1 0 0,-1-1-1 0 0,1 0 1 0 0,-1 1-1 0 0,0-1 0 0 0,0 0 1 0 0,0 0-1 0 0,0-1 1 0 0,-1 1-1 0 0,2-4 0 0 0,0 3 12 0 0,1 0 0 0 0,0 0 0 0 0,0 0 0 0 0,0 0-1 0 0,0 1 1 0 0,0 0 0 0 0,1 0 0 0 0,-1 0 0 0 0,1 0-1 0 0,0 0 1 0 0,0 1 0 0 0,0 0 0 0 0,0 0 0 0 0,0 1-1 0 0,1-1 1 0 0,-1 1 0 0 0,0 0 0 0 0,10 0 0 0 0,-8 0 24 0 0,0 0 0 0 0,1 0 0 0 0,-1 1 0 0 0,0-1 0 0 0,1 2 0 0 0,-1-1 0 0 0,0 1 0 0 0,0 0 0 0 0,1 1 0 0 0,-1 0 1 0 0,0 0-1 0 0,0 0 0 0 0,-1 1 0 0 0,1 0 0 0 0,8 5 0 0 0,-8-1 16 0 0,1 1-1 0 0,-1 1 1 0 0,0-1 0 0 0,-1 1 0 0 0,0 0-1 0 0,8 16 1 0 0,-12-21-79 0 0,13 21 85 0 0,-1 2 1 0 0,-2 0-1 0 0,0 0 1 0 0,-2 1-1 0 0,-1 0 1 0 0,-1 1 0 0 0,-1 0-1 0 0,-2 1 1 0 0,-1-1-1 0 0,0 37 1 0 0,-3 2 26 0 0,1-23 87 0 0,-7 69 1 0 0,4-105-190 0 0,-2 0 1 0 0,1-1 0 0 0,-1 1 0 0 0,0-1 0 0 0,-1 0 0 0 0,0 0 0 0 0,-10 14 0 0 0,8-13 22 0 0,1 1-1 0 0,0-1 1 0 0,0 1 0 0 0,-5 17-1 0 0,7-19-25 0 0,0-1 0 0 0,0 1 0 0 0,0-1-1 0 0,-1 0 1 0 0,0 0 0 0 0,0-1 0 0 0,-1 1-1 0 0,0-1 1 0 0,-7 8 0 0 0,-4 4 71 0 0,4-4-68 0 0,-1-1 0 0 0,-1-1 0 0 0,0 0 0 0 0,0-1 0 0 0,-1-1 0 0 0,0 0 0 0 0,-1-1 0 0 0,0 0 0 0 0,0-2 0 0 0,-1 0 0 0 0,0 0 0 0 0,-1-2 0 0 0,1 0 0 0 0,-1-1 0 0 0,0-1 0 0 0,0-1 0 0 0,0 0 0 0 0,0-1 0 0 0,0-1 0 0 0,-21-3 0 0 0,31 2-29 0 0,0-1 0 0 0,1 0 0 0 0,-1 0-1 0 0,1-1 1 0 0,-1 0 0 0 0,1-1 0 0 0,0 1 0 0 0,0-1 0 0 0,1 0-1 0 0,-8-7 1 0 0,-64-59 28 0 0,65 58-30 0 0,-7-10 27 0 0,-33-46 0 0 0,25 30-33 0 0,19 24-6 0 0,0 0 0 0 0,2 0 0 0 0,-1-1 0 0 0,2 0 1 0 0,-7-22-1 0 0,0 2 7 0 0,5 10 2 0 0,1 0 0 0 0,1 0 0 0 0,1-1 1 0 0,1 0-1 0 0,1 0 0 0 0,2-47 0 0 0,1 61 4 0 0,2 0 0 0 0,0 0 1 0 0,0 0-1 0 0,1 0 0 0 0,0 0 0 0 0,1 0 0 0 0,8-17 0 0 0,45-73 88 0 0,-48 86-77 0 0,-2 4 0 0 0,1 1 0 0 0,0-1 0 0 0,0 2 0 0 0,1-1 0 0 0,0 1 0 0 0,1 0 0 0 0,0 1 0 0 0,1 0 0 0 0,14-9-1 0 0,-9 10 15 0 0,1 1 0 0 0,0 0 0 0 0,0 1 0 0 0,0 1 0 0 0,1 0 0 0 0,0 2 0 0 0,0 0 0 0 0,0 1-1 0 0,0 0 1 0 0,1 2 0 0 0,23 2 0 0 0,-38-1-22 0 0,1 0 1 0 0,-1 0-1 0 0,1 0 0 0 0,-1 1 1 0 0,1 0-1 0 0,-1 0 0 0 0,0 0 0 0 0,0 1 1 0 0,0-1-1 0 0,0 1 0 0 0,5 6 1 0 0,11 5 9 0 0,-14-11-4 0 0,-1 0-1 0 0,1 1 1 0 0,-1 0-1 0 0,0 0 1 0 0,0 0-1 0 0,0 1 1 0 0,-1-1-1 0 0,1 1 1 0 0,-1 0-1 0 0,0 1 0 0 0,-1-1 1 0 0,4 7-1 0 0,9 12 68 0 0,-7-11-47 0 0,-6-8-21 0 0,1-1 0 0 0,-1 1 0 0 0,0 1 0 0 0,0-1 1 0 0,0 0-1 0 0,-1 1 0 0 0,1-1 0 0 0,-1 1 0 0 0,-1 0 0 0 0,2 8 0 0 0,12 74 238 0 0,-8-60-164 0 0,-3 0 0 0 0,3 47-1 0 0,-6-1 12 0 0,-3 84 111 0 0,-1-141-181 0 0,0 0-1 0 0,-1-1 0 0 0,-12 32 0 0 0,1-4 13 0 0,7-22-11 0 0,0 0 0 0 0,-19 30-1 0 0,9-17 0 0 0,-2 8 17 0 0,-2-1 1 0 0,-2-1 0 0 0,-56 72-1 0 0,11-54 9 0 0,47-42-38 0 0,12-9-15 0 0,0-2-1 0 0,-1 1 0 0 0,0-1 0 0 0,0-1 0 0 0,0 0 0 0 0,-1-1 1 0 0,1 0-1 0 0,-1 0 0 0 0,0-1 0 0 0,0-1 0 0 0,0 0 0 0 0,-1-1 1 0 0,1 0-1 0 0,0-1 0 0 0,-20-2 0 0 0,27 1-7 0 0,1-1-1 0 0,1 1 0 0 0,-1-1 1 0 0,0 0-1 0 0,0 0 1 0 0,0 0-1 0 0,1-1 0 0 0,-1 1 1 0 0,-4-6-1 0 0,-10-5-10 0 0,-2-2 16 0 0,0 0 0 0 0,1-1 0 0 0,1-1 1 0 0,0-1-1 0 0,2 0 0 0 0,0-1 0 0 0,1-1 1 0 0,1-1-1 0 0,0 0 0 0 0,2 0 0 0 0,1-1 1 0 0,-16-43-1 0 0,1 0 10 0 0,20 53-13 0 0,1 0 0 0 0,0 0-1 0 0,0-1 1 0 0,2 1-1 0 0,-4-21 1 0 0,-1-20 2 0 0,3 21 12 0 0,-2-51 0 0 0,7 70-10 0 0,1 1 1 0 0,0-1-1 0 0,1 0 0 0 0,0 1 1 0 0,1-1-1 0 0,1 1 0 0 0,6-17 1 0 0,7-12-3 0 0,28-61 3 0 0,-40 93-3 0 0,0 1 1 0 0,0 0-1 0 0,0 0 1 0 0,1 0-1 0 0,1 1 1 0 0,-1 0-1 0 0,1 0 1 0 0,0 0-1 0 0,9-5 1 0 0,23-7 9 0 0,-21 7-7 0 0,-14 8-2 0 0,0 2 0 0 0,0-1 0 0 0,0 0 0 0 0,0 1 0 0 0,1 0 0 0 0,-1 0 0 0 0,1 0 0 0 0,-1 1-1 0 0,9-3 1 0 0,44-11 108 0 0,-42 11-73 0 0,0-1 0 0 0,1 2 0 0 0,26-3 1 0 0,-36 6-32 0 0,0 0 1 0 0,0 0 0 0 0,-1 1 0 0 0,1-1 0 0 0,0 1-1 0 0,-1 1 1 0 0,1-1 0 0 0,0 1 0 0 0,-1 0-1 0 0,0 0 1 0 0,0 1 0 0 0,1 0 0 0 0,-1 0 0 0 0,6 4-1 0 0,-2 0 19 0 0,-1 0-1 0 0,1 0 0 0 0,-1 1 0 0 0,0 0 0 0 0,-1 0 0 0 0,0 1 1 0 0,7 11-1 0 0,17 22 42 0 0,-24-35-57 0 0,-1 0 0 0 0,0 1 0 0 0,0 0 0 0 0,-1 0 0 0 0,0 1 0 0 0,-1 0 0 0 0,0 0 0 0 0,6 17 0 0 0,7 44 103 0 0,-7-38-58 0 0,-3 1-1 0 0,0-1 0 0 0,3 65 0 0 0,-10-57-18 0 0,2-11 44 0 0,-2 0 0 0 0,-1 0 0 0 0,-1-1-1 0 0,-2 1 1 0 0,0-1 0 0 0,-14 46 0 0 0,14-68-68 0 0,0 0-1 0 0,0 0 1 0 0,-1 0 0 0 0,0-1 0 0 0,0 0 0 0 0,0 0-1 0 0,0 0 1 0 0,-1 0 0 0 0,0-1 0 0 0,0 0 0 0 0,0 0 0 0 0,-1 0-1 0 0,1-1 1 0 0,-1 0 0 0 0,0-1 0 0 0,0 1 0 0 0,-8 1-1 0 0,7-1-4 0 0,4-1-1 0 0,0-1-1 0 0,0 1 1 0 0,0-1-1 0 0,0 0 1 0 0,0 0-1 0 0,0 0 1 0 0,-1-1-1 0 0,1 1 1 0 0,0-1 0 0 0,0 0-1 0 0,-1 0 1 0 0,1-1-1 0 0,0 1 1 0 0,0-1-1 0 0,0 0 1 0 0,-1 0-1 0 0,1 0 1 0 0,0-1 0 0 0,0 0-1 0 0,1 1 1 0 0,-1-1-1 0 0,0 0 1 0 0,-3-4-1 0 0,-29-20 13 0 0,26 19-25 0 0,1 1-1 0 0,0-1 0 0 0,0 0 1 0 0,-8-10-1 0 0,-27-30-10 0 0,33 38 13 0 0,0-2 0 0 0,2 1 0 0 0,-1-1 0 0 0,1-1 0 0 0,1 0 0 0 0,-11-19 0 0 0,5 0 3 0 0,-2-4-6 0 0,1 0-1 0 0,1-2 1 0 0,-12-55 0 0 0,25 88 10 0 0,-18-119 14 0 0,18 108-13 0 0,1 0 1 0 0,0 0-1 0 0,1 0 1 0 0,0 0-1 0 0,2 0 0 0 0,3-15 1 0 0,1 3-8 0 0,-5 19 3 0 0,-1 1 1 0 0,2-1-1 0 0,-1 1 0 0 0,1 0 1 0 0,0-1-1 0 0,0 1 1 0 0,1 0-1 0 0,0 1 0 0 0,0-1 1 0 0,7-7-1 0 0,18-25 5 0 0,-21 26 4 0 0,1 2-1 0 0,0-1 0 0 0,1 1 1 0 0,16-14-1 0 0,-16 18 6 0 0,0 1-1 0 0,0 0 1 0 0,1 0-1 0 0,0 1 1 0 0,0 1-1 0 0,1 0 1 0 0,-1 0-1 0 0,1 1 1 0 0,0 0-1 0 0,0 1 0 0 0,0 1 1 0 0,19-1-1 0 0,65 4-7 0 0,-93-1-1 0 0,0 0 0 0 0,0 0 0 0 0,0 0 0 0 0,0 0 0 0 0,-1 0 0 0 0,1 0 0 0 0,0 1 0 0 0,0-1 0 0 0,-1 1 0 0 0,1 0 0 0 0,-1 0 0 0 0,0 0 0 0 0,1 0 0 0 0,-1 0 0 0 0,4 5 0 0 0,9 9-7 0 0,-4-7 1 0 0,-1 0 1 0 0,-1 1-1 0 0,1 0 1 0 0,-1 1 0 0 0,-1 0-1 0 0,10 16 1 0 0,-15-22 3 0 0,9 15 4 0 0,-1 0 1 0 0,0 1-1 0 0,-2 0 1 0 0,-1 1 0 0 0,0-1-1 0 0,-2 2 1 0 0,0-1-1 0 0,3 34 1 0 0,-2 19 22 0 0,-4 94 0 0 0,-3-123-24 0 0,-3-8-11 0 0,-1 1 0 0 0,-2-1 1 0 0,-17 57-1 0 0,14-57 15 0 0,6-27 1 0 0,-1 0 1 0 0,0-1-1 0 0,-1 1 0 0 0,0-1 0 0 0,-9 12 0 0 0,-8 17-11 0 0,18-31 4 0 0,-1 0 0 0 0,0 0 0 0 0,0 0 0 0 0,-1-1 0 0 0,0 0 1 0 0,0 0-1 0 0,-1 0 0 0 0,0-1 0 0 0,0 0 0 0 0,0-1 0 0 0,-1 1 0 0 0,-16 7 1 0 0,11-7 3 0 0,0-1 1 0 0,-1 0 0 0 0,0-1 0 0 0,1 0-1 0 0,-2-2 1 0 0,1 1 0 0 0,0-2 0 0 0,-24 1-1 0 0,25-2-15 0 0,1-1 1 0 0,0 0-1 0 0,-1-1 0 0 0,1 0 0 0 0,0-1 0 0 0,0 0 0 0 0,0-1 0 0 0,0 0 1 0 0,-18-10-1 0 0,16 5 4 0 0,4 3 6 0 0,0-1-1 0 0,1 0 1 0 0,-1 0 0 0 0,1-1-1 0 0,1-1 1 0 0,-13-14 0 0 0,11 9-1 0 0,1 0 0 0 0,0-1 0 0 0,1 0 0 0 0,1-1 0 0 0,1 0 0 0 0,0 0 0 0 0,1 0-1 0 0,0-1 1 0 0,2 1 0 0 0,0-1 0 0 0,1 0 0 0 0,-1-29 0 0 0,3 22-10 0 0,-1 10 9 0 0,1 1-1 0 0,0-1 1 0 0,0 1 0 0 0,1 0 0 0 0,1-1 0 0 0,1 1 0 0 0,0 0 0 0 0,0 0 0 0 0,1 0 0 0 0,9-18 0 0 0,34-52-6 0 0,54-86 5 0 0,-73 127 60 0 0,2 1 0 0 0,56-57 0 0 0,-65 78-57 0 0,0 1 0 0 0,2 0 1 0 0,0 2-1 0 0,1 1 1 0 0,51-26-1 0 0,-59 34 1 0 0,0 0-1 0 0,1 1 0 0 0,0 1 1 0 0,1 1-1 0 0,-1 0 0 0 0,1 1 1 0 0,22-2-1 0 0,-38 6 0 0 0,15-1 0 0 0,0 0 0 0 0,0 1 0 0 0,0 1 0 0 0,0 1 0 0 0,0 0 0 0 0,19 6 0 0 0,-34-8 0 0 0,0 1 0 0 0,-1-1 0 0 0,1 1 0 0 0,0 0 0 0 0,0 0 0 0 0,-1 0 0 0 0,1 0 0 0 0,0 0 0 0 0,-1 1 0 0 0,1-1 0 0 0,-1 0 0 0 0,0 1 0 0 0,1-1 0 0 0,-1 1 0 0 0,0-1 0 0 0,0 1 0 0 0,0-1 0 0 0,0 1 0 0 0,1 2 0 0 0,9 14 0 0 0,3 0 1 0 0,-5-8-1 0 0,-2-1 1 0 0,1 1-1 0 0,-1 1 1 0 0,0-1-1 0 0,-1 1 1 0 0,-1 1-1 0 0,0-1 1 0 0,7 21-1 0 0,0 48 18 0 0,-2 0 0 0 0,-5 1 0 0 0,-5 96 0 0 0,0-90-2 0 0,-2-57-7 0 0,0-1-1 0 0,-2 1 0 0 0,-1-1 1 0 0,-1 0-1 0 0,-1 0 0 0 0,-2-1 1 0 0,-15 33-1 0 0,6 0-33 0 0,15-50 15 0 0,0 0 1 0 0,0 0-1 0 0,-1-1 0 0 0,0 1 1 0 0,-6 10-1 0 0,-12 21-1 0 0,15-28 24 0 0,0-1 1 0 0,0 0-1 0 0,-19 23 1 0 0,10-17-8 0 0,8-9-6 0 0,0 0 0 0 0,-1-1 1 0 0,0 0-1 0 0,0 0 0 0 0,-1-1 1 0 0,-21 14-1 0 0,-7 0 10 0 0,26-15-11 0 0,1 0 0 0 0,-1-1 0 0 0,-25 9-1 0 0,-7 2-49 0 0,-7 2 33 0 0,33-16 22 0 0,-63 8 23 0 0,74-11-28 0 0,0 0-1 0 0,1 0 0 0 0,-1-1 0 0 0,1 0 0 0 0,-1 0 0 0 0,1 0 0 0 0,-1-1 0 0 0,1 0 0 0 0,0 0 1 0 0,-8-4-1 0 0,-12-8-43 0 0,0-2 1 0 0,-37-29-1 0 0,26 13-22 0 0,21 21 65 0 0,1-1 0 0 0,1-1 0 0 0,0 0-1 0 0,1-1 1 0 0,0-1 0 0 0,-17-26 0 0 0,18 18 9 0 0,0 0 1 0 0,2 0 0 0 0,1-1-1 0 0,1-1 1 0 0,1 1-1 0 0,-6-35 1 0 0,9 35-19 0 0,-11-99-29 0 0,14 109 43 0 0,1 0-1 0 0,0 0 1 0 0,1 0 0 0 0,1 0 0 0 0,0 0-1 0 0,7-23 1 0 0,58-114 5 0 0,-57 121-9 0 0,-9 23-1 0 0,2-1 1 0 0,-1 1 0 0 0,1 0-1 0 0,0 0 1 0 0,0 0 0 0 0,1 1-1 0 0,0-1 1 0 0,6-7 0 0 0,99-132 111 0 0,24-27-15 0 0,-107 143-88 0 0,2 1 1 0 0,1 1-1 0 0,50-37 0 0 0,-47 41-5 0 0,-16 11 15 0 0,1 0 1 0 0,1 2-1 0 0,0 0 0 0 0,32-15 0 0 0,10 0 24 0 0,-48 19-44 0 0,0 2 0 0 0,1-1 1 0 0,-1 2-1 0 0,1 0 0 0 0,23-5 0 0 0,30-1-98 0 0,-45 5 92 0 0,-1 2 1 0 0,1 0 0 0 0,0 2-1 0 0,-1 0 1 0 0,1 1 0 0 0,22 4-1 0 0,-38-3 7 0 0,-1 0 0 0 0,1 1 0 0 0,-1-1-1 0 0,0 1 1 0 0,0 0 0 0 0,0 1-1 0 0,0-1 1 0 0,0 1 0 0 0,0-1 0 0 0,-1 1-1 0 0,1 0 1 0 0,-1 1 0 0 0,4 3 0 0 0,35 51 10 0 0,-33-44-6 0 0,-3-3-5 0 0,-1 1-1 0 0,0 0 1 0 0,-1 0-1 0 0,0 0 1 0 0,-1 1-1 0 0,0 0 1 0 0,1 15-1 0 0,1 6-8 0 0,3 2 41 0 0,-2 0-1 0 0,-1 0 1 0 0,-2 1 0 0 0,-2-1-1 0 0,-1 0 1 0 0,-2 1 0 0 0,-9 48-1 0 0,2-39-47 0 0,4-17 36 0 0,-1-1 1 0 0,-1 0-1 0 0,-20 49 1 0 0,1-11 1 0 0,20-48-33 0 0,-1 0 1 0 0,-18 31 0 0 0,-16 22-7 0 0,21-36 32 0 0,0-1 0 0 0,-2-1 1 0 0,-52 58-1 0 0,61-78-14 0 0,6-5-7 0 0,-1 0 0 0 0,0 0 1 0 0,0-1-1 0 0,-1-1 0 0 0,0 1 0 0 0,0-1 1 0 0,-17 8-1 0 0,-6 0 16 0 0,-1-1-1 0 0,0-1 1 0 0,-45 9 0 0 0,76-20-7 0 0,-97 13-38 0 0,90-13 34 0 0,1-1 0 0 0,-1 0 0 0 0,1-1 0 0 0,-1 0 0 0 0,1 0 0 0 0,-1-1 0 0 0,1 0 0 0 0,0 0 0 0 0,-15-7 0 0 0,-14-11-1 0 0,0-2-1 0 0,2-2 0 0 0,1-1 0 0 0,1-2 0 0 0,-38-39 1 0 0,48 43 0 0 0,2-2 1 0 0,0 0 0 0 0,1-2-1 0 0,2 0 1 0 0,1-1 0 0 0,1-1-1 0 0,-18-45 1 0 0,30 60 4 0 0,0-1 0 0 0,1-1 0 0 0,-3-29 0 0 0,-1-11 0 0 0,4 38 3 0 0,1 1 0 0 0,0-1 1 0 0,2 0-1 0 0,0 0 0 0 0,1 1 0 0 0,0-1 0 0 0,2 0 1 0 0,0 1-1 0 0,9-29 0 0 0,11-4-11 0 0,-18 37 4 0 0,0 0 0 0 0,0 0 1 0 0,2 1-1 0 0,0 0 0 0 0,0 0 0 0 0,11-13 0 0 0,34-48 10 0 0,-23 31 28 0 0,38-41 1 0 0,-30 41 4 0 0,1 3 1 0 0,2 1-1 0 0,60-43 0 0 0,-45 48 27 0 0,84-38-1 0 0,-126 66-65 0 0,1 0 0 0 0,-1 1 0 0 0,1 0 0 0 0,27-3 0 0 0,14-3 0 0 0,-23 3 0 0 0,0 2 0 0 0,0 0 0 0 0,0 2 0 0 0,0 2 0 0 0,0 1 0 0 0,0 1 0 0 0,42 8 0 0 0,-64-6 0 0 0,1 1 0 0 0,-1 0 0 0 0,0 1 0 0 0,0 0 0 0 0,-1 0 0 0 0,16 12 0 0 0,-6-4 0 0 0,-7-3-13 0 0,0 1 0 0 0,-1 0 1 0 0,0 0-1 0 0,-1 1 0 0 0,0 1 0 0 0,-1 0 1 0 0,10 17-1 0 0,8 11 8 0 0,-20-30 16 0 0,0 1-1 0 0,-1 0 0 0 0,0 0 1 0 0,-1 0-1 0 0,0 1 1 0 0,-1 0-1 0 0,0-1 0 0 0,2 17 1 0 0,3 21-17 0 0,-1 0 1 0 0,-3 0-1 0 0,-2 1 0 0 0,-2-1 1 0 0,-2 1-1 0 0,-2-1 1 0 0,-3 1-1 0 0,-2-1 1 0 0,-2-1-1 0 0,-2 0 1 0 0,-33 86-1 0 0,19-71 9 0 0,10-18 16 0 0,-3-1 0 0 0,-2 0 1 0 0,-43 69-1 0 0,3-22-44 0 0,41-59 8 0 0,-1-2 1 0 0,-2 0 0 0 0,-44 46-1 0 0,-5-32 20 0 0,62-38 3 0 0,0-1 0 0 0,0 0 0 0 0,-1-1 0 0 0,0 0 0 0 0,0 0 0 0 0,-1-1 0 0 0,-17 4 0 0 0,27-8-6 0 0,-16 6-4 0 0,-1-2-1 0 0,1 0 1 0 0,-1-1 0 0 0,0-1 0 0 0,0-1-1 0 0,-1 0 1 0 0,1-2 0 0 0,0 0 0 0 0,-23-4-1 0 0,36 3 7 0 0,0-1-1 0 0,0 1 1 0 0,-1-1-1 0 0,1 0 1 0 0,1-1-1 0 0,-7-4 0 0 0,-7-4-13 0 0,-6-4 5 0 0,1-1 0 0 0,0-1 0 0 0,2-2 0 0 0,0 0 1 0 0,1-1-1 0 0,2-1 0 0 0,0-1 0 0 0,-16-26 0 0 0,28 37 3 0 0,-1-1 0 0 0,2 0 0 0 0,0-1 0 0 0,1 1 0 0 0,0-1 0 0 0,1-1 0 0 0,-4-19 0 0 0,-5-105-92 0 0,9 69 30 0 0,1 42 91 0 0,2-1 1 0 0,2 1 0 0 0,0-1-1 0 0,2 1 1 0 0,1 0 0 0 0,1 0-1 0 0,15-47 1 0 0,18-18-21 0 0,5 2 0 0 0,3 1-1 0 0,5 3 1 0 0,84-112 0 0 0,-111 172 11 0 0,2 0 0 0 0,0 1 0 0 0,2 2 0 0 0,0 1 0 0 0,2 1 0 0 0,41-23 0 0 0,6-15-16 0 0,-39 40 0 0 0,44-18 0 0 0,-68 32 0 0 0,14-5 0 0 0,0 2 0 0 0,1 0 0 0 0,1 2 0 0 0,58-6 0 0 0,-20 8 0 0 0,79 5 0 0 0,-136 1 0 0 0,1 1 0 0 0,-1 0 0 0 0,0 1 0 0 0,0 0 0 0 0,-1 1 0 0 0,1 0 0 0 0,-1 0 0 0 0,1 1 0 0 0,-1 1 0 0 0,-1 0 0 0 0,11 8 0 0 0,13 6 0 0 0,-20-12 0 0 0,-8-6 0 0 0,0 0 0 0 0,-1 1 0 0 0,0 0 0 0 0,0 0 0 0 0,1 0 0 0 0,-2 0 0 0 0,1 1 0 0 0,0-1 0 0 0,-1 1 0 0 0,5 6 0 0 0,20 26 0 0 0,-25-32 0 0 0,1 0 0 0 0,0 1 0 0 0,-1-1 0 0 0,0 1 0 0 0,0 0 0 0 0,0 0 0 0 0,-1 0 0 0 0,0 0 0 0 0,4 11 0 0 0,10 29 0 0 0,-12-37 0 0 0,0 1 0 0 0,-1 0 0 0 0,0 0 0 0 0,-1 0 0 0 0,3 16 0 0 0,3 76 0 0 0,-4 0 0 0 0,-10 106 0 0 0,3-170 0 0 0,-1 0 0 0 0,-2 0 0 0 0,-19 66 0 0 0,-11 0 0 0 0,20-53 0 0 0,-2-1 0 0 0,-1 0 0 0 0,-3-2 0 0 0,-49 79 0 0 0,65-119 0 0 0,0 0 0 0 0,-1 0 0 0 0,0 0 0 0 0,0-1 0 0 0,-9 7 0 0 0,-20 18 0 0 0,32-26 0 0 0,-1 0 0 0 0,-1 0 0 0 0,1 0 0 0 0,-1-1 0 0 0,1 0 0 0 0,-1 0 0 0 0,-1-1 0 0 0,1 0 0 0 0,0 0 0 0 0,-1 0 0 0 0,1-1 0 0 0,-15 4 0 0 0,-5-1 0 0 0,-50 5 0 0 0,69-10 0 0 0,7 0 0 0 0,-9 2 0 0 0,0-1 0 0 0,1 0 0 0 0,-1-1 0 0 0,0 0 0 0 0,0 0 0 0 0,1-1 0 0 0,-1 0 0 0 0,0-1 0 0 0,1 0 0 0 0,-1 0 0 0 0,1-1 0 0 0,-12-5 0 0 0,-5-5 0 0 0,4 3 0 0 0,0 0 0 0 0,1-2 0 0 0,-30-23 0 0 0,27 15 0 0 0,4 6 0 0 0,1-2 0 0 0,1 0 0 0 0,0-1 0 0 0,-19-27 0 0 0,-81-130 0 0 0,96 147 0 0 0,2-1 0 0 0,0-1 0 0 0,2-1 0 0 0,-22-49 0 0 0,24 31 0 0 0,2-1 0 0 0,2-1 0 0 0,2 0 0 0 0,2-1 0 0 0,0-97 0 0 0,8 127 0 0 0,0 1 0 0 0,2-1 0 0 0,0 1 0 0 0,1 0 0 0 0,10-28 0 0 0,44-91 0 0 0,-39 97 0 0 0,7-11 0 0 0,3 2 0 0 0,3 1 0 0 0,70-86 0 0 0,-94 126 0 0 0,89-103 0 0 0,-84 100 0 0 0,1 0 0 0 0,-1 1 0 0 0,2 1 0 0 0,0 1 0 0 0,0 0 0 0 0,18-9 0 0 0,7-1 0 0 0,-27 13 0 0 0,1 0 0 0 0,0 1 0 0 0,0 0 0 0 0,1 1 0 0 0,28-6 0 0 0,-3 5 0 0 0,0 1 0 0 0,0 2 0 0 0,0 2 0 0 0,0 2 0 0 0,0 1 0 0 0,57 11 0 0 0,-77-7 0 0 0,1 1 0 0 0,-1 1 0 0 0,-1 1 0 0 0,1 0 0 0 0,-1 2 0 0 0,27 19 0 0 0,-6 0 0 0 0,66 66 0 0 0,-87-74 0 0 0,-1 2 0 0 0,-2 0 0 0 0,0 1 0 0 0,-1 0 0 0 0,18 48 0 0 0,-23-44 0 0 0,-2 0 0 0 0,-1 1 0 0 0,6 52 0 0 0,-3-12 0 0 0,-2-5 0 0 0,-3 0 0 0 0,-2 0 0 0 0,-4 0 0 0 0,-2 0 0 0 0,-18 94 0 0 0,17-137 0 0 0,-1 0 0 0 0,-11 27 0 0 0,-7 33 0 0 0,16-52 0 0 0,-2 0 0 0 0,-1-1 0 0 0,-1-1 0 0 0,-25 45 0 0 0,15-33 0 0 0,5-14 0 0 0,-3-1 0 0 0,0 0 0 0 0,-35 34 0 0 0,52-57 0 0 0,1-1 0 0 0,-1 1 0 0 0,1-1 0 0 0,-1 1 0 0 0,0-1 0 0 0,0 0 0 0 0,1 1 0 0 0,-1-1 0 0 0,0 0 0 0 0,0 0 0 0 0,0 0 0 0 0,0-1 0 0 0,0 1 0 0 0,0 0 0 0 0,-1-1 0 0 0,-1 1 0 0 0,-6 1 0 0 0,2 2 0 0 0,0-1 0 0 0,0 0 0 0 0,-1-1 0 0 0,1 1 0 0 0,0-2 0 0 0,-1 1 0 0 0,1-1 0 0 0,-1 0 0 0 0,1-1 0 0 0,-1 0 0 0 0,0-1 0 0 0,1 0 0 0 0,-1 0 0 0 0,1 0 0 0 0,0-1 0 0 0,-1 0 0 0 0,1-1 0 0 0,0 0 0 0 0,-12-7 0 0 0,-26-24 0 0 0,3-2 0 0 0,1-1 0 0 0,-55-65 0 0 0,74 76 0 0 0,1 0 0 0 0,1-2 0 0 0,2 0 0 0 0,1-1 0 0 0,-17-36 0 0 0,13 12 0 0 0,13 36 0 0 0,2 0 0 0 0,0-1 0 0 0,1 0 0 0 0,0 0 0 0 0,2 0 0 0 0,-3-20 0 0 0,6 24 0 0 0,-5-42 0 0 0,2 1 0 0 0,2-1 0 0 0,3 1 0 0 0,10-65 0 0 0,-4 93 0 0 0,1 1 0 0 0,1 0 0 0 0,18-36 0 0 0,-6 14 0 0 0,-13 31 0 0 0,1 0 0 0 0,1 1 0 0 0,0 0 0 0 0,1 1 0 0 0,20-22 0 0 0,16-23 0 0 0,-33 42 0 0 0,0 1 0 0 0,1 1 0 0 0,1 0 0 0 0,0 1 0 0 0,33-23 0 0 0,100-51 0 0 0,-138 83 0 0 0,0 1 0 0 0,1 0 0 0 0,0 0 0 0 0,0 1 0 0 0,0 1 0 0 0,0 0 0 0 0,0 0 0 0 0,1 1 0 0 0,20 0 0 0 0,-22 1 0 0 0,35-4 0 0 0,0 2 0 0 0,0 3 0 0 0,0 1 0 0 0,0 2 0 0 0,51 11 0 0 0,-85-11 0 0 0,-1 1 0 0 0,0 0 0 0 0,0 1 0 0 0,17 11 0 0 0,20 8 0 0 0,-32-16 0 0 0,0 1 0 0 0,0 0 0 0 0,-1 1 0 0 0,-1 0 0 0 0,0 1 0 0 0,0 1 0 0 0,-1 0 0 0 0,0 1 0 0 0,-1 1 0 0 0,-1 0 0 0 0,10 15 0 0 0,-5-4 0 0 0,-2 1 0 0 0,0 0 0 0 0,-2 0 0 0 0,-1 2 0 0 0,-1-1 0 0 0,7 31 0 0 0,-6-10 0 0 0,-1 0 0 0 0,-2 0 0 0 0,2 83 0 0 0,-10-69 0 0 0,2 5 0 0 0,-4 0 0 0 0,-16 109 0 0 0,16-167 0 0 0,-2 1 0 0 0,1-1 0 0 0,-1 0 0 0 0,0 0 0 0 0,-1 0 0 0 0,0 0 0 0 0,-7 8 0 0 0,-9 18 0 0 0,13-21 0 0 0,0-1 0 0 0,0 1 0 0 0,-1-1 0 0 0,-1 0 0 0 0,-11 11 0 0 0,-3 2 0 0 0,20-22 0 0 0,0 1 0 0 0,0 0 0 0 0,0-1 0 0 0,-1 1 0 0 0,1-1 0 0 0,-1-1 0 0 0,0 1 0 0 0,0 0 0 0 0,0-1 0 0 0,-1 0 0 0 0,1-1 0 0 0,-1 1 0 0 0,-10 2 0 0 0,-37 10 0 0 0,42-11 0 0 0,0-1 0 0 0,0 0 0 0 0,0 0 0 0 0,0-1 0 0 0,-23 0 0 0 0,21-2 0 0 0,2 1 0 0 0,-1-1 0 0 0,1 0 0 0 0,0-1 0 0 0,-1 0 0 0 0,1-1 0 0 0,0 0 0 0 0,0-1 0 0 0,0 0 0 0 0,-13-6 0 0 0,-49-40 0 0 0,41 25 0 0 0,12 11 0 0 0,13 9 0 0 0,1-1 0 0 0,-1 1 0 0 0,1-1 0 0 0,0-1 0 0 0,-7-7 0 0 0,-13-14 0 0 0,21 23 0 0 0,1 0 0 0 0,-1 0 0 0 0,1-1 0 0 0,0 1 0 0 0,1-1 0 0 0,-1 0 0 0 0,1 0 0 0 0,0-1 0 0 0,-4-9 0 0 0,-15-26 0 0 0,18 36 0 0 0,1 0 0 0 0,0 0 0 0 0,0-1 0 0 0,0 1 0 0 0,1-1 0 0 0,0 0 0 0 0,-2-6 0 0 0,-6-35 0 0 0,2 15 0 0 0,2 0 0 0 0,-2-33 0 0 0,5 22 0 0 0,4-53 0 0 0,-1 84 0 0 0,2 0 0 0 0,0 0 0 0 0,0 0 0 0 0,1 0 0 0 0,0 0 0 0 0,1 0 0 0 0,1 1 0 0 0,-1 0 0 0 0,8-12 0 0 0,7-23 0 0 0,-5 9 0 0 0,2 7 0 0 0,1 2 0 0 0,27-37 0 0 0,0-14 0 0 0,-11 45 0 0 0,65-53 0 0 0,-84 75 0 0 0,8-4 0 0 0,45-27 0 0 0,-51 34 0 0 0,-8 5 0 0 0,0 1 0 0 0,0 0 0 0 0,1 0 0 0 0,-1 1 0 0 0,15-2 0 0 0,22-7 0 0 0,-29 6 0 0 0,0 1 0 0 0,1 0 0 0 0,0 1 0 0 0,0 1 0 0 0,0 0 0 0 0,20 2 0 0 0,-29-1 0 0 0,-1 1 0 0 0,0 1 0 0 0,0-1 0 0 0,0 1 0 0 0,0 1 0 0 0,0-1 0 0 0,0 1 0 0 0,0 0 0 0 0,0 1 0 0 0,0-1 0 0 0,-1 2 0 0 0,1-1 0 0 0,-1 0 0 0 0,0 1 0 0 0,0 0 0 0 0,7 7 0 0 0,-2 13 0 0 0,1-10 0 0 0,-10-13 0 0 0,0 1 0 0 0,0 0 0 0 0,-1 0 0 0 0,1 0 0 0 0,-1 0 0 0 0,1 0 0 0 0,-1 0 0 0 0,0 0 0 0 0,0 0 0 0 0,0 0 0 0 0,0 1 0 0 0,1 3 0 0 0,-2-5 0 0 0,3 9 0 0 0,0 0 0 0 0,0 0 0 0 0,1 0 0 0 0,0-1 0 0 0,0 1 0 0 0,1-1 0 0 0,7 10 0 0 0,-8-14 0 0 0,-1 0 0 0 0,0 0 0 0 0,0 0 0 0 0,-1 0 0 0 0,1 1 0 0 0,-1-1 0 0 0,0 1 0 0 0,-1-1 0 0 0,1 1 0 0 0,-1 0 0 0 0,0 0 0 0 0,0 0 0 0 0,-1 6 0 0 0,3 11 0 0 0,3 22 0 0 0,-2-21 0 0 0,2 50 0 0 0,-8-30 0 0 0,-2-1 0 0 0,-19 79 0 0 0,12-68 0 0 0,7-37 0 0 0,-1 0 0 0 0,-12 28 0 0 0,-3 8 0 0 0,9-26 0 0 0,0 0 0 0 0,-29 46 0 0 0,28-56 0 0 0,-1 0 0 0 0,0-1 0 0 0,-26 23 0 0 0,-22 27 0 0 0,51-56 0 0 0,0-1 0 0 0,-1-1 0 0 0,0 0 0 0 0,-18 10 0 0 0,3-1 0 0 0,16-12 0 0 0,1 0 0 0 0,-1 0 0 0 0,0-1 0 0 0,0-1 0 0 0,0 1 0 0 0,0-2 0 0 0,-16 3 0 0 0,-20 6 0 0 0,32-6 0 0 0,-1-2 0 0 0,1 0 0 0 0,-1 0 0 0 0,0-2 0 0 0,0 0 0 0 0,1 0 0 0 0,-1-1 0 0 0,0-1 0 0 0,0-1 0 0 0,1 0 0 0 0,-1-1 0 0 0,1 0 0 0 0,-24-9 0 0 0,1-6 0 0 0,-51-28 0 0 0,80 41 0 0 0,1 0 0 0 0,-1 0 0 0 0,1-1 0 0 0,0 0 0 0 0,0-1 0 0 0,1 1 0 0 0,-1-1 0 0 0,-5-9 0 0 0,3 1 0 0 0,7 9 0 0 0,-1 1 0 0 0,-1 0 0 0 0,1 0 0 0 0,-1 0 0 0 0,-8-9 0 0 0,6 8 0 0 0,1-1 0 0 0,0 0 0 0 0,1 0 0 0 0,-1-1 0 0 0,1 1 0 0 0,0-1 0 0 0,1 0 0 0 0,0 0 0 0 0,0 0 0 0 0,1-1 0 0 0,0 1 0 0 0,-1-14 0 0 0,-1-14 0 0 0,2-59 0 0 0,2 76 0 0 0,-1 7 0 0 0,2 0 0 0 0,-1 0 0 0 0,1 1 0 0 0,1-1 0 0 0,0 0 0 0 0,1 1 0 0 0,0-1 0 0 0,1 1 0 0 0,7-16 0 0 0,114-160 0 0 0,-117 175 0 0 0,1 0 0 0 0,1 0 0 0 0,0 1 0 0 0,1 1 0 0 0,0 0 0 0 0,1 0 0 0 0,0 1 0 0 0,0 0 0 0 0,1 1 0 0 0,0 1 0 0 0,26-11 0 0 0,-26 12 0 0 0,1 0 0 0 0,1 1 0 0 0,-1 1 0 0 0,1 1 0 0 0,-1 0 0 0 0,1 0 0 0 0,0 2 0 0 0,0 0 0 0 0,0 1 0 0 0,0 0 0 0 0,0 1 0 0 0,22 4 0 0 0,-30-2 0 0 0,0-1 0 0 0,0 1 0 0 0,0 1 0 0 0,0-1 0 0 0,0 1 0 0 0,0 0 0 0 0,-1 1 0 0 0,0 0 0 0 0,0 0 0 0 0,0 0 0 0 0,-1 0 0 0 0,0 1 0 0 0,0 0 0 0 0,0 0 0 0 0,4 8 0 0 0,1 34 0 0 0,-10 63 0 0 0,-1-103 0 0 0,-1 1 0 0 0,0-1 0 0 0,0 0 0 0 0,-1 0 0 0 0,0-1 0 0 0,0 1 0 0 0,-1 0 0 0 0,0-1 0 0 0,-10 13 0 0 0,-7 16 0 0 0,12-27 0 0 0,1 0 0 0 0,1 1 0 0 0,-1 0 0 0 0,2 1 0 0 0,-10 18 0 0 0,16-28 0 0 0,-1 0 0 0 0,1 1 0 0 0,0-1 0 0 0,-1 0 0 0 0,1 0 0 0 0,-1 0 0 0 0,1 0 0 0 0,-1 0 0 0 0,0 0 0 0 0,0 0 0 0 0,1 0 0 0 0,-1 0 0 0 0,0 0 0 0 0,0 0 0 0 0,0 0 0 0 0,0 0 0 0 0,0-1 0 0 0,0 1 0 0 0,0 0 0 0 0,0-1 0 0 0,0 1 0 0 0,-3 0 0 0 0,3 0 0 0 0,0-1 0 0 0,0 0 0 0 0,0 1 0 0 0,0-1 0 0 0,0 1 0 0 0,0 0 0 0 0,0-1 0 0 0,0 1 0 0 0,0 0 0 0 0,0 0 0 0 0,0-1 0 0 0,0 1 0 0 0,0 0 0 0 0,1 0 0 0 0,-1 0 0 0 0,0 0 0 0 0,0 2 0 0 0,1-2 0 0 0,0-1 0 0 0,0 1 0 0 0,-1-1 0 0 0,1 0 0 0 0,0 0 0 0 0,0 1 0 0 0,0-1 0 0 0,0 0 0 0 0,0 1 0 0 0,0-1 0 0 0,0 0 0 0 0,0 0 0 0 0,-1 1 0 0 0,1-1 0 0 0,0 0 0 0 0,0 0 0 0 0,0 0 0 0 0,-1 1 0 0 0,1-1 0 0 0,0 0 0 0 0,0 0 0 0 0,0 0 0 0 0,-1 1 0 0 0,1-1 0 0 0,0 0 0 0 0,-1 0 0 0 0,1 0 0 0 0,0 0 0 0 0,0 0 0 0 0,-1 0 0 0 0,1 0 0 0 0,0 0 0 0 0,-1 0 0 0 0,1 1 0 0 0,0-1 0 0 0,0 0 0 0 0,-1 0 0 0 0,1-1 0 0 0,0 1 0 0 0,-1 0 0 0 0,1 0 0 0 0,0 0 0 0 0,0 0 0 0 0,-1 0 0 0 0,1 0 0 0 0,0 0 0 0 0,-1-1 0 0 0,1 2 0 0 0,0-1 0 0 0,-1 0 0 0 0,1 0 0 0 0,0 0 0 0 0,0 0 0 0 0,-1 0 0 0 0,1 0 0 0 0,0 0 0 0 0,-1 0 0 0 0,1 0 0 0 0,0 0 0 0 0,0 0 0 0 0,-1 0 0 0 0,1 0 0 0 0,0 0 0 0 0,-1 0 0 0 0,1 0 0 0 0,0 0 0 0 0,0 0 0 0 0,-1 0 0 0 0,1-1 0 0 0,0 1 0 0 0,0 0 0 0 0,-1 0 0 0 0,1 0 0 0 0,0 0 0 0 0,0-1 0 0 0,0 1 0 0 0,-1 0 0 0 0,1 0 0 0 0,0 0 0 0 0,0-1 0 0 0,0 1 0 0 0,0 0 0 0 0,-1 0 0 0 0,1-1 0 0 0,0 1 0 0 0,0 0 0 0 0,0-1 0 0 0,0 1 0 0 0,0 0 0 0 0,0 0 0 0 0,0-1 0 0 0,0 1 0 0 0,0 0 0 0 0,0-1 0 0 0,0 1 0 0 0,0-1 0 0 0,0 1 0 0 0,0 0 0 0 0,0-1 0 0 0,0 1 0 0 0,0-1 0 0 0,0 1 0 0 0,0 0 0 0 0,0-1 0 0 0,0 1 0 0 0,0 0 0 0 0,-1-1 0 0 0,1 1 0 0 0,0-1 0 0 0,0 1 0 0 0,0 0 0 0 0,0-1 0 0 0,-1 1 0 0 0,1 0 0 0 0,0-1 0 0 0,0 1 0 0 0,0 0 0 0 0,-1 0 0 0 0,1-1 0 0 0,0 1 0 0 0,-1 0 0 0 0,1 0 0 0 0,0-1 0 0 0,-1 1 0 0 0,1 0 0 0 0,0 0 0 0 0,-1 0 0 0 0,1-1 0 0 0,0 1 0 0 0,-1 0 0 0 0,0-1 0 0 0,1 1 0 0 0,0-1 0 0 0,0 0 0 0 0,-1 1 0 0 0,1-1 0 0 0,0 0 0 0 0,0 0 0 0 0,0 1 0 0 0,0-1 0 0 0,-1 0 0 0 0,1 0 0 0 0,0 1 0 0 0,1-1 0 0 0,-1 0 0 0 0,0 0 0 0 0,0 1 0 0 0,0-1 0 0 0,0 0 0 0 0,1 0 0 0 0,-1 1 0 0 0,0-1 0 0 0,0 0 0 0 0,1 1 0 0 0,-1-1 0 0 0,1 0 0 0 0,-1 1 0 0 0,1-1 0 0 0,-1 1 0 0 0,1-1 0 0 0,-1 0 0 0 0,1 1 0 0 0,-1-1 0 0 0,1 1 0 0 0,0 0 0 0 0,-1-1 0 0 0,1 1 0 0 0,0-1 0 0 0,-1 1 0 0 0,1 0 0 0 0,0 0 0 0 0,-1-1 0 0 0,1 1 0 0 0,0 0 0 0 0,0 0 0 0 0,-1 0 0 0 0,1 0 0 0 0,1 0 0 0 0,47-10 0 0 0,-30 10 0 0 0,-17-1 0 0 0,0 1 0 0 0,1 0 0 0 0,-1 0 0 0 0,0 0 0 0 0,0 0 0 0 0,0 0 0 0 0,0 0 0 0 0,1 1 0 0 0,-1-1 0 0 0,0 1 0 0 0,0 0 0 0 0,0-1 0 0 0,0 1 0 0 0,0 0 0 0 0,3 2 0 0 0,1 0 0 0 0,1 1 0 0 0,1 1 0 0 0,-1-1 0 0 0,0 1 0 0 0,10 10 0 0 0,1-2 0 0 0,-13-8 0 0 0,1 1 0 0 0,-1-1 0 0 0,0 1 0 0 0,0 0 0 0 0,-1 1 0 0 0,0-1 0 0 0,0 1 0 0 0,-1-1 0 0 0,1 1 0 0 0,3 15 0 0 0,3-1 0 0 0,-7-10 0 0 0,0 0 0 0 0,0 0 0 0 0,-1 0 0 0 0,-1 0 0 0 0,0 0 0 0 0,0 0 0 0 0,-1 0 0 0 0,-1 0 0 0 0,-1 13 0 0 0,0 8 0 0 0,2-28 0 0 0,0 1 0 0 0,-1 0 0 0 0,0-1 0 0 0,0 1 0 0 0,0-1 0 0 0,0 1 0 0 0,-1-1 0 0 0,0 0 0 0 0,0 1 0 0 0,0-1 0 0 0,0 0 0 0 0,-5 6 0 0 0,-11 21 0 0 0,12-19 0 0 0,-1-1 0 0 0,0 0 0 0 0,-1-1 0 0 0,0 1 0 0 0,-1-1 0 0 0,-13 12 0 0 0,-20 23 0 0 0,32-32 0 0 0,8-10 0 0 0,0 0 0 0 0,-1 0 0 0 0,1 0 0 0 0,-1-1 0 0 0,0 1 0 0 0,1-1 0 0 0,-1 1 0 0 0,0-1 0 0 0,-1 0 0 0 0,1 0 0 0 0,0 0 0 0 0,-1-1 0 0 0,1 1 0 0 0,-1-1 0 0 0,-3 1 0 0 0,-5 3 0 0 0,6-4 0 0 0,0 1 0 0 0,-1 1 0 0 0,2-1 0 0 0,-1 1 0 0 0,0 0 0 0 0,-9 7 0 0 0,-8 4 0 0 0,-2 0 0 0 0,0-2 0 0 0,0-1 0 0 0,-1 0 0 0 0,0-2 0 0 0,-44 8 0 0 0,47-12 0 0 0,-1-2 0 0 0,1-1 0 0 0,-1-1 0 0 0,0 0 0 0 0,0-2 0 0 0,1-1 0 0 0,-1-1 0 0 0,0-1 0 0 0,-24-8 0 0 0,20 2 0 0 0,1-1 0 0 0,0-2 0 0 0,1-1 0 0 0,0-1 0 0 0,-42-33 0 0 0,17 13 0 0 0,34 23 0 0 0,1 0 0 0 0,0 0 0 0 0,1-2 0 0 0,0 0 0 0 0,1-1 0 0 0,1 0 0 0 0,-18-27 0 0 0,3 8 0 0 0,24 31 0 0 0,0-1 0 0 0,1 1 0 0 0,-1-1 0 0 0,1 0 0 0 0,0 0 0 0 0,0 0 0 0 0,1-1 0 0 0,-1 1 0 0 0,1-1 0 0 0,0 0 0 0 0,0 1 0 0 0,-2-10 0 0 0,-3-31 0 0 0,1 10 0 0 0,-2-49 0 0 0,8 73 0 0 0,0 0 0 0 0,1 0 0 0 0,0 1 0 0 0,1-1 0 0 0,0 0 0 0 0,0 1 0 0 0,1 0 0 0 0,1 0 0 0 0,4-11 0 0 0,12-21 0 0 0,2 0 0 0 0,2 2 0 0 0,1 1 0 0 0,2 0 0 0 0,2 2 0 0 0,58-58 0 0 0,-48 59 0 0 0,-18 15 0 0 0,0 1 0 0 0,2 1 0 0 0,0 0 0 0 0,2 2 0 0 0,46-25 0 0 0,-18 17 0 0 0,-38 16 0 0 0,1 2 0 0 0,0 0 0 0 0,31-8 0 0 0,12-3 0 0 0,-46 14 0 0 0,0 0 0 0 0,0 0 0 0 0,0 1 0 0 0,1 1 0 0 0,14-1 0 0 0,40-1 0 0 0,-33 1 0 0 0,0 1 0 0 0,1 2 0 0 0,-1 2 0 0 0,44 7 0 0 0,-68-6 0 0 0,0 2 0 0 0,-1-1 0 0 0,1 1 0 0 0,-1 0 0 0 0,0 1 0 0 0,-1 0 0 0 0,1 1 0 0 0,10 10 0 0 0,54 56 0 0 0,-71-69 0 0 0,0 0 0 0 0,-1 0 0 0 0,1 0 0 0 0,-1 1 0 0 0,1-1 0 0 0,-1 1 0 0 0,0 0 0 0 0,-1 0 0 0 0,1 0 0 0 0,-1-1 0 0 0,0 7 0 0 0,10 25 0 0 0,-5-21 0 0 0,0 1 0 0 0,-2 0 0 0 0,0 0 0 0 0,0 0 0 0 0,1 28 0 0 0,-1 87 0 0 0,-6-77 0 0 0,-1 0 0 0 0,-4 0 0 0 0,-1-1 0 0 0,-17 55 0 0 0,-3-16 0 0 0,-53 118 0 0 0,64-169 0 0 0,-21 47 0 0 0,-54 93 0 0 0,61-135 0 0 0,-2-2 0 0 0,-2-1 0 0 0,-2-2 0 0 0,-47 41 0 0 0,65-66 0 0 0,1-2 0 0 0,-37 22 0 0 0,42-28 0 0 0,4-3 0 0 0,0-1 0 0 0,-1 1 0 0 0,0-2 0 0 0,1 1 0 0 0,-1-1 0 0 0,-17 2 0 0 0,-4 2 0 0 0,10-2 0 0 0,0-1 0 0 0,-29 2 0 0 0,43-6 0 0 0,-1 0 0 0 0,1 0 0 0 0,-1 0 0 0 0,1-1 0 0 0,0 0 0 0 0,-1 0 0 0 0,1 0 0 0 0,0-1 0 0 0,0-1 0 0 0,0 1 0 0 0,-6-4 0 0 0,-39-25 0 0 0,3-2 0 0 0,-59-50 0 0 0,94 71 0 0 0,1 0 0 0 0,0-1 0 0 0,1-1 0 0 0,1 0 0 0 0,0-1 0 0 0,1 0 0 0 0,1 0 0 0 0,0-1 0 0 0,1 0 0 0 0,0-1 0 0 0,2 0 0 0 0,-7-23 0 0 0,4 2 0 0 0,2-1 0 0 0,2 0 0 0 0,1 0 0 0 0,3 0 0 0 0,0 0 0 0 0,3 0 0 0 0,11-71 0 0 0,-7 86 0 0 0,1 1 0 0 0,1 0 0 0 0,15-29 0 0 0,-5 10 0 0 0,10-13 0 0 0,3 2 0 0 0,2 1 0 0 0,56-68 0 0 0,-63 86 0 0 0,1 2 0 0 0,1 2 0 0 0,1 0 0 0 0,2 2 0 0 0,1 1 0 0 0,1 2 0 0 0,1 1 0 0 0,2 1 0 0 0,0 2 0 0 0,1 2 0 0 0,46-17 0 0 0,-62 29 0 0 0,0 2 0 0 0,0 1 0 0 0,24-2 0 0 0,0 0 0 0 0,-17 2 0 0 0,0 1 0 0 0,0 2 0 0 0,0 1 0 0 0,0 1 0 0 0,-1 1 0 0 0,55 12 0 0 0,-65-8 0 0 0,0 0 0 0 0,0 1 0 0 0,-1 1 0 0 0,0 0 0 0 0,0 1 0 0 0,-1 1 0 0 0,-1 0 0 0 0,1 1 0 0 0,13 15 0 0 0,-25-23 0 0 0,0 1 0 0 0,0-1 0 0 0,0 1 0 0 0,0 0 0 0 0,-1-1 0 0 0,1 1 0 0 0,1 5 0 0 0,13 21 0 0 0,-3-13 0 0 0,-11-14 0 0 0,1 1 0 0 0,-1 0 0 0 0,0 0 0 0 0,0 0 0 0 0,-1 0 0 0 0,1 1 0 0 0,-1-1 0 0 0,0 1 0 0 0,0-1 0 0 0,1 6 0 0 0,9 44 0 0 0,-2-1 0 0 0,-3 1 0 0 0,-2 1 0 0 0,-4 107 0 0 0,-3-139 0 0 0,-2 1 0 0 0,0-1 0 0 0,-2 1 0 0 0,-1-2 0 0 0,-17 42 0 0 0,3-18 0 0 0,-44 70 0 0 0,54-99 0 0 0,-1-1 0 0 0,0 1 0 0 0,-2-2 0 0 0,1 0 0 0 0,-2-1 0 0 0,0 0 0 0 0,0-1 0 0 0,-34 21 0 0 0,18-17 0 0 0,21-11 0 0 0,0 0 0 0 0,0-1 0 0 0,-1 0 0 0 0,0-1 0 0 0,-18 5 0 0 0,1-3 0 0 0,-3 2 0 0 0,-46 4 0 0 0,67-11 0 0 0,0-1 0 0 0,1 0 0 0 0,-1 0 0 0 0,0-1 0 0 0,0 0 0 0 0,1-1 0 0 0,-1 0 0 0 0,0-1 0 0 0,-11-4 0 0 0,-6-6 0 0 0,0-2 0 0 0,1 0 0 0 0,1-2 0 0 0,0 0 0 0 0,1-2 0 0 0,-35-36 0 0 0,12 5 0 0 0,-75-108 0 0 0,108 137 0 0 0,2-2 0 0 0,1 1 0 0 0,1-2 0 0 0,-8-25 0 0 0,2 7 0 0 0,7 11 0 0 0,2-1 0 0 0,0 0 0 0 0,3 0 0 0 0,0-1 0 0 0,2 1 0 0 0,4-45 0 0 0,-2 48 0 0 0,1 10 0 0 0,1 1 0 0 0,0-1 0 0 0,2 0 0 0 0,0 1 0 0 0,1 0 0 0 0,1 0 0 0 0,13-28 0 0 0,72-119 0 0 0,-48 92 0 0 0,-20 36 0 0 0,1 1 0 0 0,2 1 0 0 0,1 1 0 0 0,2 2 0 0 0,2 0 0 0 0,0 2 0 0 0,2 2 0 0 0,48-33 0 0 0,-47 41 0 0 0,0 2 0 0 0,68-25 0 0 0,-81 36 0 0 0,-1 2 0 0 0,1 0 0 0 0,-1 2 0 0 0,24-2 0 0 0,3 0 0 0 0,135-14 0 0 0,-156 19 0 0 0,0 0 0 0 0,0 1 0 0 0,0 2 0 0 0,51 11 0 0 0,-64-10 0 0 0,1 1 0 0 0,-1 1 0 0 0,-1 0 0 0 0,14 9 0 0 0,0 0 0 0 0,-17-10 0 0 0,-1 0 0 0 0,0 1 0 0 0,0 1 0 0 0,0-1 0 0 0,-1 1 0 0 0,0 0 0 0 0,-1 1 0 0 0,9 11 0 0 0,40 73 0 0 0,-48-80 0 0 0,-1 3 0 0 0,0 1 0 0 0,-1-1 0 0 0,0 1 0 0 0,-1 0 0 0 0,2 28 0 0 0,3 7 0 0 0,-2-20 0 0 0,-2 1 0 0 0,-2-1 0 0 0,-1 1 0 0 0,-2 39 0 0 0,-21 119 0 0 0,7-85 0 0 0,8-71 0 0 0,-1-1 0 0 0,-2 1 0 0 0,-1-2 0 0 0,-17 37 0 0 0,0 1 0 0 0,19-50 0 0 0,-1 0 0 0 0,-1 0 0 0 0,-1-1 0 0 0,0-1 0 0 0,-2 1 0 0 0,0-2 0 0 0,-1 0 0 0 0,-1 0 0 0 0,0-2 0 0 0,-34 27 0 0 0,42-38 0 0 0,-1-1 0 0 0,1 0 0 0 0,-1-1 0 0 0,1 0 0 0 0,-1 0 0 0 0,0-1 0 0 0,0 1 0 0 0,0-2 0 0 0,0 1 0 0 0,0-1 0 0 0,-15-2 0 0 0,1 1 0 0 0,17 1 0 0 0,1 0 0 0 0,0-1 0 0 0,0 0 0 0 0,0 0 0 0 0,0 0 0 0 0,0-1 0 0 0,0 1 0 0 0,0-1 0 0 0,0 0 0 0 0,0 0 0 0 0,1 0 0 0 0,-1 0 0 0 0,1-1 0 0 0,-1 1 0 0 0,-3-5 0 0 0,-45-55 0 0 0,26 28 0 0 0,-22-25 0 0 0,-71-116 0 0 0,113 164 0 0 0,1-1 0 0 0,0 0 0 0 0,1 0 0 0 0,-4-14 0 0 0,-7-21 0 0 0,3 19 0 0 0,7 16 0 0 0,0 0 0 0 0,0 0 0 0 0,1 0 0 0 0,1-1 0 0 0,-3-20 0 0 0,-3-34 0 0 0,3 32 0 0 0,-1-58 0 0 0,7 44 0 0 0,-2 20 0 0 0,2-1 0 0 0,1 0 0 0 0,1 0 0 0 0,13-56 0 0 0,6 18 0 0 0,3 1 0 0 0,3 1 0 0 0,3 2 0 0 0,48-77 0 0 0,-73 132 0 0 0,54-78 0 0 0,-52 77 0 0 0,1 0 0 0 0,0 1 0 0 0,0 0 0 0 0,1 1 0 0 0,0 0 0 0 0,14-9 0 0 0,-9 9 0 0 0,21-14 0 0 0,45-19 0 0 0,-66 35 0 0 0,1 1 0 0 0,1 0 0 0 0,-1 1 0 0 0,1 0 0 0 0,-1 2 0 0 0,25-2 0 0 0,-17 2 0 0 0,0 2 0 0 0,0 0 0 0 0,38 7 0 0 0,-50-5 0 0 0,0 1 0 0 0,0 1 0 0 0,0 0 0 0 0,0 1 0 0 0,-1 0 0 0 0,1 0 0 0 0,-1 1 0 0 0,-1 1 0 0 0,15 12 0 0 0,-1 2 0 0 0,-1 1 0 0 0,-2 1 0 0 0,0 0 0 0 0,25 41 0 0 0,-8-11 0 0 0,-34-48 0 0 0,0 0 0 0 0,0 0 0 0 0,-1 0 0 0 0,0 0 0 0 0,0 1 0 0 0,2 8 0 0 0,6 14 0 0 0,1 1 0 0 0,-2-1 0 0 0,-1 2 0 0 0,6 36 0 0 0,-2-6 0 0 0,-2-3 0 0 0,-3 1 0 0 0,-3 1 0 0 0,-5 94 0 0 0,0-58 0 0 0,0-68 0 0 0,-2 0 0 0 0,0 0 0 0 0,-2 0 0 0 0,-1-1 0 0 0,-1 0 0 0 0,-19 46 0 0 0,14-52 0 0 0,0-1 0 0 0,-2 0 0 0 0,0-1 0 0 0,-2 0 0 0 0,0-1 0 0 0,-33 26 0 0 0,49-42 0 0 0,-10 6 0 0 0,0-1 0 0 0,0 0 0 0 0,0 0 0 0 0,-1-1 0 0 0,0 0 0 0 0,0-1 0 0 0,0 0 0 0 0,-1-1 0 0 0,1 0 0 0 0,-1-1 0 0 0,0 0 0 0 0,0-1 0 0 0,0 0 0 0 0,1-1 0 0 0,-1 0 0 0 0,-23-4 0 0 0,-4-15 0 0 0,14 6 0 0 0,10 6 0 0 0,0-1 0 0 0,0 0 0 0 0,1 0 0 0 0,0-2 0 0 0,1 0 0 0 0,0 0 0 0 0,-18-20 0 0 0,-77-95 0 0 0,83 93 0 0 0,11 15 0 0 0,1-1 0 0 0,1-1 0 0 0,0 1 0 0 0,1-2 0 0 0,2 0 0 0 0,0 0 0 0 0,1 0 0 0 0,-9-38 0 0 0,-2-2 0 0 0,12 44 0 0 0,2-1 0 0 0,0 0 0 0 0,-4-32 0 0 0,2-22 0 0 0,4 0 0 0 0,7-85 0 0 0,-2 144 0 0 0,0 0 0 0 0,1 0 0 0 0,0 1 0 0 0,1-1 0 0 0,1 1 0 0 0,8-16 0 0 0,4-12 0 0 0,32-61 0 0 0,-13 30 0 0 0,-27 55 0 0 0,1 0 0 0 0,0 0 0 0 0,1 1 0 0 0,0 0 0 0 0,1 1 0 0 0,19-16 0 0 0,15-17 0 0 0,-37 37 0 0 0,1 1 0 0 0,0 0 0 0 0,0 1 0 0 0,0 0 0 0 0,1 1 0 0 0,0 0 0 0 0,0 1 0 0 0,1 0 0 0 0,18-5 0 0 0,7-1 0 0 0,67-10 0 0 0,-80 18 0 0 0,1 1 0 0 0,-1 1 0 0 0,40 4 0 0 0,-52-2 0 0 0,0 1 0 0 0,0 0 0 0 0,0 1 0 0 0,0 0 0 0 0,-1 0 0 0 0,1 2 0 0 0,-1-1 0 0 0,0 1 0 0 0,10 7 0 0 0,30 19 0 0 0,-40-26 0 0 0,-1 1 0 0 0,1-1 0 0 0,-1 2 0 0 0,-1 0 0 0 0,1 0 0 0 0,-2 1 0 0 0,1 0 0 0 0,-1 0 0 0 0,14 18 0 0 0,10 28 0 0 0,15 32 0 0 0,-45-78 0 0 0,0-1 0 0 0,0 1 0 0 0,0 0 0 0 0,-1-1 0 0 0,0 10 0 0 0,6 27 0 0 0,4-1 0 0 0,-2 0 0 0 0,7 82 0 0 0,-9-54 0 0 0,-4 0 0 0 0,-2 0 0 0 0,-4 0 0 0 0,-12 71 0 0 0,5-69 0 0 0,7-48 0 0 0,0-1 0 0 0,-2 1 0 0 0,0-1 0 0 0,-11 27 0 0 0,-27 57 0 0 0,41-105 0 0 0,1-1 0 0 0,-1 1 0 0 0,1-1 0 0 0,-1 1 0 0 0,0-1 0 0 0,0 0 0 0 0,0 0 0 0 0,0 0 0 0 0,0 0 0 0 0,-1 0 0 0 0,1 0 0 0 0,-4 1 0 0 0,-14 13 0 0 0,17-13 0 0 0,-1 0 0 0 0,1 0 0 0 0,-1-1 0 0 0,0 1 0 0 0,0-1 0 0 0,0 0 0 0 0,-1 0 0 0 0,1-1 0 0 0,0 1 0 0 0,-1-1 0 0 0,1 0 0 0 0,-1 0 0 0 0,-7 0 0 0 0,-60 3 0 0 0,71-4 0 0 0,-14-1 0 0 0,1-1 0 0 0,0 0 0 0 0,0-1 0 0 0,0 0 0 0 0,1-2 0 0 0,-1 1 0 0 0,1-2 0 0 0,0 0 0 0 0,0 0 0 0 0,1-1 0 0 0,0-1 0 0 0,0 0 0 0 0,-20-18 0 0 0,-12-15 0 0 0,2-1 0 0 0,-38-50 0 0 0,49 55 0 0 0,11 15 0 0 0,2-2 0 0 0,1 0 0 0 0,0-1 0 0 0,-20-44 0 0 0,20 30 0 0 0,-39-107 0 0 0,49 124 0 0 0,2-1 0 0 0,0 1 0 0 0,1-1 0 0 0,-1-44 0 0 0,5 50 0 0 0,-1 7 0 0 0,1 0 0 0 0,0 0 0 0 0,1 0 0 0 0,0-1 0 0 0,0 1 0 0 0,1 0 0 0 0,0 1 0 0 0,1-1 0 0 0,0 0 0 0 0,5-10 0 0 0,34-67 0 0 0,-35 67 0 0 0,1 2 0 0 0,0-1 0 0 0,2 2 0 0 0,0-1 0 0 0,1 1 0 0 0,1 0 0 0 0,0 1 0 0 0,1 1 0 0 0,18-17 0 0 0,-18 20 0 0 0,1 1 0 0 0,-1 1 0 0 0,2 0 0 0 0,-1 1 0 0 0,1 1 0 0 0,1 0 0 0 0,-1 1 0 0 0,1 0 0 0 0,28-7 0 0 0,-14 8 0 0 0,-1 2 0 0 0,1 0 0 0 0,1 2 0 0 0,-1 2 0 0 0,0 0 0 0 0,0 2 0 0 0,0 1 0 0 0,54 13 0 0 0,-66-9 0 0 0,0 0 0 0 0,0 0 0 0 0,-1 2 0 0 0,19 12 0 0 0,13 6 0 0 0,-41-24 0 0 0,0 1 0 0 0,0-1 0 0 0,-1 1 0 0 0,1 1 0 0 0,-1 0 0 0 0,0 0 0 0 0,0 0 0 0 0,-1 1 0 0 0,0 0 0 0 0,0 0 0 0 0,10 13 0 0 0,-14-16 0 0 0,13 22 0 0 0,35 41 0 0 0,-33-45 0 0 0,0 2 0 0 0,-2 0 0 0 0,-1 1 0 0 0,14 29 0 0 0,39 111 0 0 0,-60-140 0 0 0,-1-1 0 0 0,6 39 0 0 0,-7-32 0 0 0,7 45 0 0 0,-3 0 0 0 0,0 98 0 0 0,-9-135 0 0 0,-4 108 0 0 0,3-135 0 0 0,-1 1 0 0 0,0 0 0 0 0,0-1 0 0 0,-1 1 0 0 0,-1-1 0 0 0,0 0 0 0 0,0 0 0 0 0,-1 0 0 0 0,-8 13 0 0 0,-6 12 0 0 0,17-33 0 0 0,1 1 0 0 0,-1 0 0 0 0,0-1 0 0 0,0 0 0 0 0,0 1 0 0 0,0-1 0 0 0,0 0 0 0 0,-1 0 0 0 0,1 0 0 0 0,-1 0 0 0 0,0 0 0 0 0,0-1 0 0 0,0 1 0 0 0,0-1 0 0 0,-5 3 0 0 0,0-2 0 0 0,1 1 0 0 0,-1-1 0 0 0,0-1 0 0 0,0 0 0 0 0,0 0 0 0 0,0-1 0 0 0,0 1 0 0 0,0-2 0 0 0,0 1 0 0 0,0-1 0 0 0,-1-1 0 0 0,1 1 0 0 0,0-1 0 0 0,0-1 0 0 0,0 1 0 0 0,0-1 0 0 0,0-1 0 0 0,-10-4 0 0 0,15 6 0 0 0,1 0 0 0 0,0 0 0 0 0,-1 0 0 0 0,1-1 0 0 0,0 1 0 0 0,0 0 0 0 0,0-1 0 0 0,0 1 0 0 0,0-1 0 0 0,0 0 0 0 0,0 0 0 0 0,1 0 0 0 0,-1 0 0 0 0,-1-3 0 0 0,-11-11 0 0 0,-15-5 0 0 0,20 11 0 0 0,1-1 0 0 0,0-1 0 0 0,-9-16 0 0 0,-13-19 0 0 0,19 30 0 0 0,1-1 0 0 0,0 0 0 0 0,1-1 0 0 0,1 0 0 0 0,1 0 0 0 0,1 0 0 0 0,-7-39 0 0 0,6 9 0 0 0,1 1 0 0 0,2-63 0 0 0,5 94 0 0 0,1 0 0 0 0,0 0 0 0 0,2 0 0 0 0,0 1 0 0 0,1 0 0 0 0,0 0 0 0 0,13-25 0 0 0,-4 12 0 0 0,2 0 0 0 0,39-53 0 0 0,-48 73 0 0 0,-2 2 0 0 0,0-1 0 0 0,1 1 0 0 0,0 1 0 0 0,0-1 0 0 0,9-6 0 0 0,18-5 0 0 0,-17 0 0 0 0,-15 16 0 0 0,0 0 0 0 0,1 0 0 0 0,-1 1 0 0 0,1-1 0 0 0,0 0 0 0 0,0 1 0 0 0,0-1 0 0 0,0 1 0 0 0,0-1 0 0 0,0 1 0 0 0,0 0 0 0 0,0 0 0 0 0,0 0 0 0 0,0 0 0 0 0,1 0 0 0 0,-1 1 0 0 0,3-1 0 0 0,60-18 0 0 0,-50 13 0 0 0,0 1 0 0 0,1 0 0 0 0,-1 1 0 0 0,1 1 0 0 0,0 1 0 0 0,-1 0 0 0 0,1 1 0 0 0,0 0 0 0 0,0 2 0 0 0,0 0 0 0 0,20 3 0 0 0,-24 1 0 0 0,0 0 0 0 0,0 0 0 0 0,0 1 0 0 0,0 1 0 0 0,-1 0 0 0 0,0 0 0 0 0,-1 1 0 0 0,1 1 0 0 0,-2 0 0 0 0,15 16 0 0 0,12 13 0 0 0,-30-33 0 0 0,0 1 0 0 0,-1 0 0 0 0,0 0 0 0 0,0 1 0 0 0,7 12 0 0 0,4 7 0 0 0,-1 0 0 0 0,-1 1 0 0 0,-1 1 0 0 0,-1 0 0 0 0,-2 1 0 0 0,9 35 0 0 0,-18-60 0 0 0,11 54 0 0 0,-2 0 0 0 0,3 105 0 0 0,-12-135 0 0 0,0-15 0 0 0,0 1 0 0 0,-1 0 0 0 0,-1-1 0 0 0,0 1 0 0 0,-1-1 0 0 0,0 1 0 0 0,-1-1 0 0 0,-1 0 0 0 0,0 0 0 0 0,-10 23 0 0 0,11-31 0 0 0,-1 1 0 0 0,0 0 0 0 0,-1-1 0 0 0,1 0 0 0 0,-1 0 0 0 0,0 0 0 0 0,0-1 0 0 0,-1 0 0 0 0,1 0 0 0 0,-11 6 0 0 0,13-9 0 0 0,1 1 0 0 0,-1-1 0 0 0,0 0 0 0 0,-1 0 0 0 0,1 0 0 0 0,0-1 0 0 0,0 1 0 0 0,0-1 0 0 0,0 0 0 0 0,-1 1 0 0 0,1-1 0 0 0,0-1 0 0 0,0 1 0 0 0,0 0 0 0 0,-1-1 0 0 0,1 0 0 0 0,0 1 0 0 0,0-1 0 0 0,0-1 0 0 0,0 1 0 0 0,0 0 0 0 0,-5-4 0 0 0,-9-9 0 0 0,1 0 0 0 0,0-2 0 0 0,1 1 0 0 0,0-2 0 0 0,1 0 0 0 0,1-1 0 0 0,1 0 0 0 0,1-1 0 0 0,-15-33 0 0 0,16 31 0 0 0,1 1 0 0 0,1-2 0 0 0,1 1 0 0 0,1-1 0 0 0,1 0 0 0 0,-3-24 0 0 0,4 3 0 0 0,3-51 0 0 0,2 78 0 0 0,0 0 0 0 0,2 0 0 0 0,-1 0 0 0 0,2 0 0 0 0,0 0 0 0 0,9-21 0 0 0,5-6 0 0 0,2 1 0 0 0,1 1 0 0 0,2 1 0 0 0,44-56 0 0 0,-48 82 0 0 0,-11 0 0 0 0,-8 13 0 0 0,1 0 0 0 0,-1 0 0 0 0,1 0 0 0 0,0 0 0 0 0,-1-1 0 0 0,1 1 0 0 0,0 1 0 0 0,0-1 0 0 0,-1 0 0 0 0,1 0 0 0 0,0 0 0 0 0,0 0 0 0 0,0 1 0 0 0,0-1 0 0 0,0 0 0 0 0,0 1 0 0 0,0-1 0 0 0,1 1 0 0 0,-1-1 0 0 0,0 1 0 0 0,0-1 0 0 0,0 1 0 0 0,0 0 0 0 0,2-1 0 0 0,-2 1 0 0 0,0 0 0 0 0,-1 0 0 0 0,1 0 0 0 0,0-1 0 0 0,0 1 0 0 0,-1 0 0 0 0,1-1 0 0 0,0 1 0 0 0,-1 0 0 0 0,1-1 0 0 0,0 1 0 0 0,-1-1 0 0 0,1 1 0 0 0,-1-1 0 0 0,1 1 0 0 0,-1-1 0 0 0,1 0 0 0 0,-1 1 0 0 0,1-1 0 0 0,-1 0 0 0 0,1-1 0 0 0,8-8 0 0 0,-2 7 0 0 0,-1 1 0 0 0,1-1 0 0 0,0 1 0 0 0,0 1 0 0 0,0-1 0 0 0,0 1 0 0 0,1 0 0 0 0,-1 1 0 0 0,0 0 0 0 0,0 0 0 0 0,0 0 0 0 0,1 1 0 0 0,-1 0 0 0 0,0 0 0 0 0,0 1 0 0 0,0 0 0 0 0,0 0 0 0 0,-1 1 0 0 0,1 0 0 0 0,-1 0 0 0 0,1 1 0 0 0,-1-1 0 0 0,0 1 0 0 0,0 1 0 0 0,-1-1 0 0 0,1 1 0 0 0,-1 0 0 0 0,0 0 0 0 0,0 0 0 0 0,-1 1 0 0 0,8 11 0 0 0,31 52 0 0 0,-32-54 0 0 0,0 0 0 0 0,-1 1 0 0 0,-1 0 0 0 0,-1 1 0 0 0,0 0 0 0 0,7 26 0 0 0,7 30 0 0 0,-15-51 0 0 0,0 1 0 0 0,-1 0 0 0 0,-1 0 0 0 0,4 48 0 0 0,0 231 0 0 0,-11-268 0 0 0,-1 0 0 0 0,-2 0 0 0 0,-1-1 0 0 0,-1 0 0 0 0,-2 0 0 0 0,-1-1 0 0 0,-16 33 0 0 0,23-60 0 0 0,0 0 0 0 0,-1-1 0 0 0,0 1 0 0 0,0-1 0 0 0,0 0 0 0 0,0 0 0 0 0,-1 0 0 0 0,1 0 0 0 0,-1-1 0 0 0,0 0 0 0 0,0 0 0 0 0,-7 3 0 0 0,7-3 0 0 0,3-2 0 0 0,0 0 0 0 0,-1 0 0 0 0,1-1 0 0 0,-1 1 0 0 0,1-1 0 0 0,-1 1 0 0 0,1-1 0 0 0,0 0 0 0 0,-1 0 0 0 0,1 0 0 0 0,-1 0 0 0 0,1-1 0 0 0,-1 1 0 0 0,1-1 0 0 0,-1 1 0 0 0,1-1 0 0 0,0 0 0 0 0,-1 0 0 0 0,1 0 0 0 0,0 0 0 0 0,0 0 0 0 0,-1 0 0 0 0,1-1 0 0 0,0 1 0 0 0,0-1 0 0 0,-1-1 0 0 0,-5-4 0 0 0,1 0 0 0 0,0 0 0 0 0,1 0 0 0 0,0-1 0 0 0,-11-16 0 0 0,7 1 0 0 0,0 0 0 0 0,2 0 0 0 0,-7-28 0 0 0,-10-28 0 0 0,21 66 0 0 0,1 0 0 0 0,-1 0 0 0 0,2-1 0 0 0,0 1 0 0 0,0-1 0 0 0,2 1 0 0 0,1-27 0 0 0,4-2 0 0 0,12-49 0 0 0,-6 38 0 0 0,-9 44 0 0 0,1-1 0 0 0,0 0 0 0 0,1 1 0 0 0,0 0 0 0 0,0 0 0 0 0,11-15 0 0 0,-2 0 0 0 0,13-9 0 0 0,-22 28 0 0 0,1 0 0 0 0,-1 0 0 0 0,0 0 0 0 0,-1 0 0 0 0,1-1 0 0 0,-1 1 0 0 0,0-1 0 0 0,3-10 0 0 0,-3 12 0 0 0,-1 0 0 0 0,1 1 0 0 0,0-1 0 0 0,0 1 0 0 0,0 0 0 0 0,0 0 0 0 0,0 0 0 0 0,1 0 0 0 0,0 1 0 0 0,-1-1 0 0 0,1 1 0 0 0,0 0 0 0 0,0 0 0 0 0,0 0 0 0 0,0 1 0 0 0,1-1 0 0 0,4 0 0 0 0,33-16 0 0 0,-31 13 0 0 0,1 1 0 0 0,0 0 0 0 0,0 1 0 0 0,21-3 0 0 0,14 7 0 0 0,-46-1 0 0 0,1 0 0 0 0,-1 1 0 0 0,0-1 0 0 0,1 1 0 0 0,-1-1 0 0 0,1 1 0 0 0,-1 0 0 0 0,0-1 0 0 0,0 1 0 0 0,1 0 0 0 0,-1 0 0 0 0,0 0 0 0 0,0 0 0 0 0,0 0 0 0 0,0 0 0 0 0,0 0 0 0 0,0 0 0 0 0,0 0 0 0 0,0 1 0 0 0,0-1 0 0 0,-1 0 0 0 0,2 2 0 0 0,-2-1 0 0 0,1 0 0 0 0,0 0 0 0 0,0 0 0 0 0,-1 0 0 0 0,1-1 0 0 0,1 1 0 0 0,-1 0 0 0 0,0 0 0 0 0,0-1 0 0 0,1 1 0 0 0,-1-1 0 0 0,1 1 0 0 0,-1-1 0 0 0,1 0 0 0 0,-1 0 0 0 0,1 1 0 0 0,0-1 0 0 0,3 1 0 0 0,28 24 0 0 0,-22-14 0 0 0,-1 2 0 0 0,0-1 0 0 0,-1 1 0 0 0,0 1 0 0 0,-1 0 0 0 0,-1 0 0 0 0,-1 1 0 0 0,0-1 0 0 0,0 1 0 0 0,2 19 0 0 0,34 115 0 0 0,-37-97 0 0 0,-5-41 0 0 0,1 0 0 0 0,0 0 0 0 0,5 19 0 0 0,2 8 0 0 0,-2 1 0 0 0,-2 0 0 0 0,-1 1 0 0 0,-3 43 0 0 0,0-74 0 0 0,0 2 0 0 0,-1-1 0 0 0,-1 0 0 0 0,0 1 0 0 0,-1-1 0 0 0,0 0 0 0 0,-5 11 0 0 0,-8 37 0 0 0,15-56 0 0 0,0 0 0 0 0,0 0 0 0 0,-1 0 0 0 0,1 0 0 0 0,-1-1 0 0 0,1 1 0 0 0,-1 0 0 0 0,0-1 0 0 0,0 0 0 0 0,-1 1 0 0 0,1-1 0 0 0,0 0 0 0 0,-1 0 0 0 0,1 0 0 0 0,-1 0 0 0 0,1-1 0 0 0,-1 1 0 0 0,0-1 0 0 0,0 0 0 0 0,0 1 0 0 0,0-1 0 0 0,0-1 0 0 0,-4 2 0 0 0,5-1 0 0 0,0 0 0 0 0,-1-1 0 0 0,1 1 0 0 0,0-1 0 0 0,0 1 0 0 0,-1-1 0 0 0,1 0 0 0 0,0 0 0 0 0,-1 0 0 0 0,1 0 0 0 0,0 0 0 0 0,-1-1 0 0 0,1 1 0 0 0,0-1 0 0 0,-1 1 0 0 0,1-1 0 0 0,0 0 0 0 0,0 0 0 0 0,0 0 0 0 0,0 0 0 0 0,0 0 0 0 0,0 0 0 0 0,0-1 0 0 0,0 1 0 0 0,0-1 0 0 0,1 1 0 0 0,-1-1 0 0 0,0 0 0 0 0,1 0 0 0 0,0 1 0 0 0,-1-1 0 0 0,-1-4 0 0 0,-27-60 0 0 0,22 51 0 0 0,1 1 0 0 0,0-1 0 0 0,2-1 0 0 0,-1 1 0 0 0,2-1 0 0 0,-3-17 0 0 0,3 5 0 0 0,2 1 0 0 0,2-55 0 0 0,1 71 0 0 0,0 1 0 0 0,1-1 0 0 0,0 0 0 0 0,1 1 0 0 0,1 0 0 0 0,-1-1 0 0 0,1 1 0 0 0,1 1 0 0 0,0-1 0 0 0,10-14 0 0 0,-5 13 0 0 0,-8 9 0 0 0,0 1 0 0 0,-1-1 0 0 0,1 0 0 0 0,-1 0 0 0 0,0 1 0 0 0,0-1 0 0 0,1 0 0 0 0,-1 0 0 0 0,0-1 0 0 0,-1 1 0 0 0,1 0 0 0 0,0 0 0 0 0,0 0 0 0 0,-1 0 0 0 0,1-4 0 0 0,-1 4 0 0 0,1 0 0 0 0,-1 0 0 0 0,1 0 0 0 0,0 0 0 0 0,0 0 0 0 0,0 0 0 0 0,0 0 0 0 0,0 1 0 0 0,0-1 0 0 0,0 0 0 0 0,1 0 0 0 0,-1 1 0 0 0,1-1 0 0 0,-1 1 0 0 0,1-1 0 0 0,-1 1 0 0 0,3-1 0 0 0,13-13 0 0 0,0-13 0 0 0,49-34 0 0 0,-63 59 0 0 0,0 1 0 0 0,1-1 0 0 0,-1 1 0 0 0,1 0 0 0 0,-1 0 0 0 0,1 1 0 0 0,-1-1 0 0 0,1 1 0 0 0,0 0 0 0 0,0-1 0 0 0,0 2 0 0 0,0-1 0 0 0,0 0 0 0 0,0 1 0 0 0,0 0 0 0 0,4 0 0 0 0,-1 0 0 0 0,0 0 0 0 0,-1 1 0 0 0,1 0 0 0 0,0 0 0 0 0,-1 0 0 0 0,1 1 0 0 0,0 0 0 0 0,-1 0 0 0 0,10 6 0 0 0,45 43 0 0 0,-60-50 0 0 0,0-1 0 0 0,0 1 0 0 0,0 0 0 0 0,-1-1 0 0 0,1 1 0 0 0,0 0 0 0 0,0 0 0 0 0,0 0 0 0 0,-1-1 0 0 0,1 1 0 0 0,0 0 0 0 0,-1 0 0 0 0,1 0 0 0 0,-1 0 0 0 0,1 1 0 0 0,-1-1 0 0 0,0 0 0 0 0,1 0 0 0 0,-1 0 0 0 0,0 0 0 0 0,0 0 0 0 0,0 0 0 0 0,1 1 0 0 0,-1-1 0 0 0,0 0 0 0 0,-1 0 0 0 0,1 2 0 0 0,0 0 0 0 0,0-1 0 0 0,0 1 0 0 0,0-1 0 0 0,0 1 0 0 0,0-1 0 0 0,1 1 0 0 0,-1-1 0 0 0,1 1 0 0 0,0-1 0 0 0,0 1 0 0 0,2 3 0 0 0,-1-2 0 0 0,6 10 0 0 0,-1-1 0 0 0,0 1 0 0 0,6 20 0 0 0,-11-29 0 0 0,4 18 0 0 0,0 0 0 0 0,-1 0 0 0 0,-2 0 0 0 0,2 36 0 0 0,-5-17 0 0 0,1 10 0 0 0,-9 78 0 0 0,4-95 0 0 0,4-26 0 0 0,-1-1 0 0 0,0 0 0 0 0,-1 1 0 0 0,1-1 0 0 0,-2 0 0 0 0,-5 15 0 0 0,2-8 0 0 0,4-8 0 0 0,-1-1 0 0 0,1 1 0 0 0,-1-1 0 0 0,-1 0 0 0 0,1 0 0 0 0,-1 0 0 0 0,0-1 0 0 0,-6 7 0 0 0,9-12 0 0 0,1 0 0 0 0,-1 0 0 0 0,0 0 0 0 0,1 0 0 0 0,-1 0 0 0 0,0-1 0 0 0,0 1 0 0 0,1 0 0 0 0,-1 0 0 0 0,0-1 0 0 0,1 1 0 0 0,-1 0 0 0 0,1-1 0 0 0,-1 1 0 0 0,0-1 0 0 0,1 1 0 0 0,-1 0 0 0 0,1-1 0 0 0,-1 1 0 0 0,1-1 0 0 0,-1 0 0 0 0,1 1 0 0 0,0-1 0 0 0,-1 1 0 0 0,1-1 0 0 0,0 0 0 0 0,-1 1 0 0 0,1-1 0 0 0,0 0 0 0 0,0 1 0 0 0,-1-1 0 0 0,1-1 0 0 0,-8-19 0 0 0,-2 0 0 0 0,1 0 0 0 0,1 0 0 0 0,0-1 0 0 0,-5-34 0 0 0,9 42 0 0 0,-10-107 0 0 0,12 106 0 0 0,0 0 0 0 0,1 0 0 0 0,0 0 0 0 0,1-1 0 0 0,1 1 0 0 0,1 0 0 0 0,0 0 0 0 0,0-1 0 0 0,2 2 0 0 0,0-1 0 0 0,12-27 0 0 0,-7 26 0 0 0,-6 11 0 0 0,0-1 0 0 0,0 0 0 0 0,0 0 0 0 0,0 0 0 0 0,-1-1 0 0 0,0 1 0 0 0,0 0 0 0 0,1-10 0 0 0,-1 4 0 0 0,1 0 0 0 0,0 1 0 0 0,1-1 0 0 0,6-13 0 0 0,6-16 0 0 0,-14 34 0 0 0,1 1 0 0 0,1 0 0 0 0,-1-1 0 0 0,1 1 0 0 0,8-10 0 0 0,2-3 0 0 0,24-22 0 0 0,-29 28 0 0 0,-8 11 0 0 0,0 0 0 0 0,0 0 0 0 0,1 0 0 0 0,-1 1 0 0 0,0-1 0 0 0,1 0 0 0 0,0 1 0 0 0,-1-1 0 0 0,1 1 0 0 0,0 0 0 0 0,0-1 0 0 0,0 1 0 0 0,-1 0 0 0 0,1 0 0 0 0,3-1 0 0 0,18-12 0 0 0,-22 13 0 0 0,1-1 0 0 0,0 1 0 0 0,0 0 0 0 0,0 0 0 0 0,0 0 0 0 0,0 0 0 0 0,0 0 0 0 0,0 0 0 0 0,1 0 0 0 0,-1 1 0 0 0,0-1 0 0 0,0 1 0 0 0,0 0 0 0 0,1-1 0 0 0,-1 1 0 0 0,4 0 0 0 0,-2 0 0 0 0,0 0 0 0 0,0 0 0 0 0,0 0 0 0 0,0 1 0 0 0,0-1 0 0 0,0 1 0 0 0,0 0 0 0 0,0 0 0 0 0,-1 0 0 0 0,1 0 0 0 0,0 1 0 0 0,0 0 0 0 0,-1 0 0 0 0,1 0 0 0 0,6 5 0 0 0,-2 17 0 0 0,2-11 0 0 0,5 12 0 0 0,15 26 0 0 0,-14-6 0 0 0,-2 1 0 0 0,16 90 0 0 0,-24-93 0 0 0,-3 0 0 0 0,-2 0 0 0 0,-1 0 0 0 0,-7 45 0 0 0,5-44 0 0 0,2-35 0 0 0,0 0 0 0 0,0 0 0 0 0,-1 0 0 0 0,-1 0 0 0 0,1 0 0 0 0,-5 11 0 0 0,-1-1 0 0 0,-10 32 0 0 0,12-30 0 0 0,-1 0 0 0 0,-1-1 0 0 0,-1 1 0 0 0,-12 23 0 0 0,19-42 0 0 0,0-1 0 0 0,0 0 0 0 0,0 1 0 0 0,0-1 0 0 0,0 0 0 0 0,0 0 0 0 0,0 0 0 0 0,-1 1 0 0 0,1-1 0 0 0,0 0 0 0 0,-1-1 0 0 0,1 1 0 0 0,-1 0 0 0 0,1 0 0 0 0,-2 0 0 0 0,1 0 0 0 0,1-1 0 0 0,0 1 0 0 0,0-1 0 0 0,-1 1 0 0 0,1 0 0 0 0,0-1 0 0 0,0 1 0 0 0,0 0 0 0 0,0 0 0 0 0,0 0 0 0 0,0 0 0 0 0,0 0 0 0 0,0 0 0 0 0,-1 2 0 0 0,3-2 0 0 0,-2 4 0 0 0,-16-2 0 0 0,15-3 0 0 0,1-1 0 0 0,-1 1 0 0 0,1 0 0 0 0,-1-1 0 0 0,1 0 0 0 0,0 1 0 0 0,-1-1 0 0 0,1 0 0 0 0,0 0 0 0 0,0 0 0 0 0,-1 1 0 0 0,1-1 0 0 0,0 0 0 0 0,0-1 0 0 0,0 1 0 0 0,0 0 0 0 0,0 0 0 0 0,1 0 0 0 0,-1-1 0 0 0,0 1 0 0 0,0 0 0 0 0,1-1 0 0 0,-1 1 0 0 0,0-2 0 0 0,-13-44 0 0 0,9 27 0 0 0,-2 1 0 0 0,2 0 0 0 0,1 0 0 0 0,0 0 0 0 0,1 0 0 0 0,1-1 0 0 0,1 1 0 0 0,1-1 0 0 0,1 1 0 0 0,0-1 0 0 0,1 1 0 0 0,1 0 0 0 0,1 0 0 0 0,1 0 0 0 0,1 0 0 0 0,0 1 0 0 0,2-1 0 0 0,0 2 0 0 0,0-1 0 0 0,2 1 0 0 0,0 1 0 0 0,1-1 0 0 0,18-19 0 0 0,-20 28 0 0 0,-7 7 0 0 0,0-1 0 0 0,0 1 0 0 0,0-1 0 0 0,0 0 0 0 0,0 0 0 0 0,0 0 0 0 0,-1 0 0 0 0,1 0 0 0 0,-1 0 0 0 0,1-1 0 0 0,-1 1 0 0 0,0 0 0 0 0,0-1 0 0 0,0 1 0 0 0,0-1 0 0 0,-1 1 0 0 0,2-6 0 0 0,-2 7 0 0 0,0-1 0 0 0,0 1 0 0 0,1 0 0 0 0,-1-1 0 0 0,1 1 0 0 0,-1 0 0 0 0,1-1 0 0 0,-1 1 0 0 0,1 0 0 0 0,-1 0 0 0 0,1 0 0 0 0,0 0 0 0 0,0-1 0 0 0,0 1 0 0 0,0 0 0 0 0,0 0 0 0 0,0 0 0 0 0,0 1 0 0 0,0-1 0 0 0,0 0 0 0 0,0 0 0 0 0,0 1 0 0 0,1-1 0 0 0,-1 0 0 0 0,0 1 0 0 0,0-1 0 0 0,2 1 0 0 0,-1-1 0 0 0,0 0 0 0 0,0 0 0 0 0,0 0 0 0 0,0 0 0 0 0,0 0 0 0 0,0 0 0 0 0,-1 0 0 0 0,1 0 0 0 0,0-1 0 0 0,-1 1 0 0 0,1-1 0 0 0,-1 1 0 0 0,0-1 0 0 0,1 0 0 0 0,-1 0 0 0 0,0 1 0 0 0,1-4 0 0 0,0 2 0 0 0,1 1 0 0 0,-1 0 0 0 0,0-1 0 0 0,1 1 0 0 0,0 0 0 0 0,-1 1 0 0 0,1-1 0 0 0,0 0 0 0 0,0 1 0 0 0,0-1 0 0 0,0 1 0 0 0,0 0 0 0 0,0 0 0 0 0,0 0 0 0 0,0 1 0 0 0,0-1 0 0 0,1 1 0 0 0,-1-1 0 0 0,0 1 0 0 0,0 0 0 0 0,1 1 0 0 0,-1-1 0 0 0,0 0 0 0 0,0 1 0 0 0,0 0 0 0 0,1-1 0 0 0,-1 1 0 0 0,0 1 0 0 0,0-1 0 0 0,0 0 0 0 0,2 2 0 0 0,8 5 0 0 0,-11-7 0 0 0,0 0 0 0 0,1 0 0 0 0,-1 0 0 0 0,0 1 0 0 0,0-1 0 0 0,0 1 0 0 0,0-1 0 0 0,0 1 0 0 0,-1 0 0 0 0,1 0 0 0 0,0 0 0 0 0,-1 0 0 0 0,1 0 0 0 0,-1 0 0 0 0,0 0 0 0 0,2 4 0 0 0,4 12 0 0 0,4 11 0 0 0,0 1 0 0 0,-2 0 0 0 0,-2 1 0 0 0,0-1 0 0 0,-2 1 0 0 0,1 35 0 0 0,-8 24 0 0 0,-3-1 0 0 0,-24 121 0 0 0,26-198 0 0 0,-1 1 0 0 0,0-1 0 0 0,-1 0 0 0 0,0 0 0 0 0,-11 19 0 0 0,-8 17 0 0 0,6-12 0 0 0,-44 65 0 0 0,37-62 0 0 0,10-18 0 0 0,-1-1 0 0 0,0 0 0 0 0,-22 20 0 0 0,32-36 0 0 0,0 1 0 0 0,0-1 0 0 0,0 0 0 0 0,0-1 0 0 0,0 1 0 0 0,-1-1 0 0 0,1-1 0 0 0,-13 4 0 0 0,5-1 0 0 0,8-2 0 0 0,0-1 0 0 0,0 0 0 0 0,-1-1 0 0 0,1 0 0 0 0,0 0 0 0 0,-1 0 0 0 0,1 0 0 0 0,-1-1 0 0 0,1 0 0 0 0,-1-1 0 0 0,1 1 0 0 0,-1-1 0 0 0,1 0 0 0 0,0-1 0 0 0,-1 0 0 0 0,1 0 0 0 0,-10-5 0 0 0,12 5 0 0 0,-1-1 0 0 0,1 0 0 0 0,0-1 0 0 0,0 1 0 0 0,1-1 0 0 0,-1 0 0 0 0,1 0 0 0 0,-1 0 0 0 0,1 0 0 0 0,1 0 0 0 0,-1-1 0 0 0,1 0 0 0 0,-1 1 0 0 0,1-1 0 0 0,1 0 0 0 0,-1 0 0 0 0,1 0 0 0 0,-1 0 0 0 0,1 0 0 0 0,1 0 0 0 0,-1 0 0 0 0,1-1 0 0 0,0-6 0 0 0,1-5 0 0 0,0 1 0 0 0,2-1 0 0 0,-1 1 0 0 0,2 0 0 0 0,11-31 0 0 0,47-62 0 0 0,-5 14 0 0 0,-55 92 0 0 0,-1 1 0 0 0,1-1 0 0 0,0 1 0 0 0,1-1 0 0 0,-1 1 0 0 0,0 0 0 0 0,0 0 0 0 0,1 0 0 0 0,3-2 0 0 0,7-7 0 0 0,-7-2 0 0 0,-6 13 0 0 0,1-1 0 0 0,-1 0 0 0 0,0 0 0 0 0,1 0 0 0 0,-1 1 0 0 0,0-1 0 0 0,1 0 0 0 0,-1 0 0 0 0,1 1 0 0 0,-1-1 0 0 0,1 0 0 0 0,-1 1 0 0 0,1-1 0 0 0,0 1 0 0 0,-1-1 0 0 0,1 0 0 0 0,0 1 0 0 0,-1 0 0 0 0,1-1 0 0 0,0 1 0 0 0,0-1 0 0 0,-1 1 0 0 0,1 0 0 0 0,0-1 0 0 0,0 1 0 0 0,0 0 0 0 0,0 0 0 0 0,1 0 0 0 0,32-15 0 0 0,-31 12 0 0 0,0 1 0 0 0,1 1 0 0 0,-1-1 0 0 0,0 0 0 0 0,1 1 0 0 0,-1-1 0 0 0,1 1 0 0 0,0 0 0 0 0,0 0 0 0 0,-1 1 0 0 0,1-1 0 0 0,0 1 0 0 0,0 0 0 0 0,0 0 0 0 0,-1 0 0 0 0,1 0 0 0 0,0 1 0 0 0,0-1 0 0 0,-1 1 0 0 0,1 0 0 0 0,0 0 0 0 0,4 3 0 0 0,-3-2 0 0 0,0 1 0 0 0,-1 0 0 0 0,1 1 0 0 0,-1-1 0 0 0,1 1 0 0 0,-1 0 0 0 0,0 0 0 0 0,-1 0 0 0 0,1 1 0 0 0,-1-1 0 0 0,0 1 0 0 0,0 0 0 0 0,0 0 0 0 0,-1 0 0 0 0,1 0 0 0 0,-1 0 0 0 0,-1 1 0 0 0,1-1 0 0 0,-1 1 0 0 0,2 7 0 0 0,0 14 0 0 0,-1 0 0 0 0,0 1 0 0 0,-4 30 0 0 0,1-10 0 0 0,1-38 0 0 0,0 0 0 0 0,-1 1 0 0 0,0-1 0 0 0,-1 0 0 0 0,0 0 0 0 0,-1 0 0 0 0,0 0 0 0 0,-1 0 0 0 0,1-1 0 0 0,-2 1 0 0 0,1-1 0 0 0,-9 12 0 0 0,-49 89 0 0 0,46-69 0 0 0,10-33 0 0 0,-16 28 0 0 0,-41 48 0 0 0,-3-11 0 0 0,-3-3 0 0 0,-119 93 0 0 0,163-147 0 0 0,-49 25 0 0 0,31-19 0 0 0,31-16 0 0 0,-1-1 0 0 0,0 0 0 0 0,0-1 0 0 0,0 0 0 0 0,-18 2 0 0 0,-19 6 0 0 0,3-2 0 0 0,-1-1 0 0 0,0-3 0 0 0,0-2 0 0 0,-68-3 0 0 0,108-2 0 0 0,0 1 0 0 0,0-1 0 0 0,1-1 0 0 0,-1 1 0 0 0,0-1 0 0 0,1-1 0 0 0,-8-3 0 0 0,6 3 0 0 0,1 0 0 0 0,-1 0 0 0 0,0 1 0 0 0,-18-3 0 0 0,13 4 0 0 0,1 0 0 0 0,0-2 0 0 0,-1 0 0 0 0,1 0 0 0 0,0-1 0 0 0,1-1 0 0 0,-1 0 0 0 0,1 0 0 0 0,0-1 0 0 0,0-1 0 0 0,-16-12 0 0 0,17 10 0 0 0,9 7 0 0 0,0 1 0 0 0,0 0 0 0 0,1-1 0 0 0,-1 1 0 0 0,1-1 0 0 0,-1 0 0 0 0,1 1 0 0 0,-1-1 0 0 0,1 0 0 0 0,0 0 0 0 0,0 0 0 0 0,0 0 0 0 0,0 0 0 0 0,0 0 0 0 0,0 0 0 0 0,1 0 0 0 0,-1 0 0 0 0,1 0 0 0 0,-1-4 0 0 0,-1-5 0 0 0,1 0 0 0 0,1-1 0 0 0,0 1 0 0 0,0 0 0 0 0,3-17 0 0 0,-2 22 0 0 0,0 1 0 0 0,0-1 0 0 0,1 1 0 0 0,-1-1 0 0 0,1 1 0 0 0,0-1 0 0 0,1 1 0 0 0,0 0 0 0 0,-1 0 0 0 0,2 0 0 0 0,-1 1 0 0 0,0-1 0 0 0,5-3 0 0 0,2-6 0 0 0,12-14 0 0 0,12-1 0 0 0,2 1 0 0 0,0 2 0 0 0,2 2 0 0 0,57-28 0 0 0,-73 42 0 0 0,50-21 0 0 0,-13 12 0 0 0,-34 10 0 0 0,49-10 0 0 0,-35 13 0 0 0,-38 6 0 0 0,-1 1 0 0 0,1-1 0 0 0,-1 0 0 0 0,1 0 0 0 0,-1 0 0 0 0,1 0 0 0 0,-1 1 0 0 0,1-1 0 0 0,-1 0 0 0 0,0 0 0 0 0,1 1 0 0 0,-1-1 0 0 0,1 0 0 0 0,-1 1 0 0 0,0-1 0 0 0,1 0 0 0 0,-1 1 0 0 0,0-1 0 0 0,0 1 0 0 0,1-1 0 0 0,-1 1 0 0 0,0-1 0 0 0,0 0 0 0 0,1 1 0 0 0,-1-1 0 0 0,0 1 0 0 0,0-1 0 0 0,0 1 0 0 0,0-1 0 0 0,0 1 0 0 0,0-1 0 0 0,0 1 0 0 0,0 0 0 0 0,-1 18 0 0 0,1-17 0 0 0,0 0 0 0 0,0 0 0 0 0,0 0 0 0 0,-1 0 0 0 0,1 0 0 0 0,-1 0 0 0 0,0 0 0 0 0,1 0 0 0 0,-1 0 0 0 0,0 0 0 0 0,0 0 0 0 0,0 0 0 0 0,0-1 0 0 0,0 1 0 0 0,-1 0 0 0 0,1-1 0 0 0,-1 1 0 0 0,1-1 0 0 0,-1 1 0 0 0,1-1 0 0 0,-4 3 0 0 0,-14 14 0 0 0,8-2 0 0 0,8-10 0 0 0,-1 0 0 0 0,-1 0 0 0 0,1-1 0 0 0,-1 0 0 0 0,0 1 0 0 0,-9 6 0 0 0,-58 44 0 0 0,28-21 0 0 0,-2-1 0 0 0,-1-2 0 0 0,-74 37 0 0 0,86-53 0 0 0,5-1 0 0 0,0-2 0 0 0,-1-1 0 0 0,-47 12 0 0 0,-8-7 0 0 0,-125 9 0 0 0,170-24 0 0 0,0-2 0 0 0,0-1 0 0 0,0-3 0 0 0,0-1 0 0 0,-51-13 0 0 0,-17-29 0 0 0,104 46 0 0 0,0 0 0 0 0,-1-1 0 0 0,1 0 0 0 0,0 0 0 0 0,0 0 0 0 0,0 0 0 0 0,0-1 0 0 0,0 0 0 0 0,1 0 0 0 0,-1 0 0 0 0,1 0 0 0 0,0-1 0 0 0,0 0 0 0 0,0 0 0 0 0,0 0 0 0 0,1 0 0 0 0,-1 0 0 0 0,1-1 0 0 0,1 0 0 0 0,-1 1 0 0 0,0-1 0 0 0,1 0 0 0 0,0-1 0 0 0,0 1 0 0 0,1 0 0 0 0,-1 0 0 0 0,1-1 0 0 0,0 1 0 0 0,1-1 0 0 0,-1 1 0 0 0,1-1 0 0 0,0 1 0 0 0,1-1 0 0 0,-1 1 0 0 0,1-1 0 0 0,0 1 0 0 0,0 0 0 0 0,4-10 0 0 0,-2 9 0 0 0,0 0 0 0 0,1 0 0 0 0,0 0 0 0 0,0 0 0 0 0,6-6 0 0 0,5-7 0 0 0,-9 10 0 0 0,0 0 0 0 0,1 1 0 0 0,0 0 0 0 0,0 0 0 0 0,0 0 0 0 0,11-7 0 0 0,98-101 0 0 0,-21 44 0 0 0,3 5 0 0 0,2 3 0 0 0,190-86 0 0 0,-27 7 0 0 0,-232 127 0 0 0,0 2 0 0 0,55-19 0 0 0,-74 30 0 0 0,0 1 0 0 0,0 0 0 0 0,-1 1 0 0 0,23 0 0 0 0,7 0 0 0 0,-40 1 0 0 0,70-2 0 0 0,-67 2 0 0 0,-1 0 0 0 0,0 0 0 0 0,0 1 0 0 0,0-1 0 0 0,1 1 0 0 0,-1-1 0 0 0,0 1 0 0 0,0 0 0 0 0,0 1 0 0 0,0-1 0 0 0,0 0 0 0 0,-1 1 0 0 0,1 0 0 0 0,0-1 0 0 0,-1 1 0 0 0,1 0 0 0 0,-1 1 0 0 0,1-1 0 0 0,2 3 0 0 0,-1 4 0 0 0,0 0 0 0 0,0 0 0 0 0,-1 0 0 0 0,0 0 0 0 0,0 0 0 0 0,-1 1 0 0 0,0-1 0 0 0,-1 1 0 0 0,0 16 0 0 0,0 7 0 0 0,1-23 0 0 0,-2 1 0 0 0,1-1 0 0 0,-2 0 0 0 0,1 1 0 0 0,-1-1 0 0 0,-1 0 0 0 0,0 0 0 0 0,0 1 0 0 0,-1-1 0 0 0,0-1 0 0 0,-7 15 0 0 0,-59 95 0 0 0,51-89 0 0 0,-2 0 0 0 0,0-1 0 0 0,-2-2 0 0 0,-1 0 0 0 0,-34 30 0 0 0,-5-2 0 0 0,-79 54 0 0 0,87-75 0 0 0,-97 47 0 0 0,99-60 0 0 0,0-2 0 0 0,-1-3 0 0 0,-99 18 0 0 0,70-23 0 0 0,0-3 0 0 0,-135-5 0 0 0,138-4 0 0 0,71 1 0 0 0,-81-4 0 0 0,84 3 0 0 0,-1 0 0 0 0,1 0 0 0 0,-1 0 0 0 0,1 0 0 0 0,0-1 0 0 0,0 0 0 0 0,0 0 0 0 0,0 0 0 0 0,0-1 0 0 0,0 0 0 0 0,1 0 0 0 0,-1 0 0 0 0,-5-5 0 0 0,9 4 0 0 0,-1-1 0 0 0,1 0 0 0 0,0 0 0 0 0,1 0 0 0 0,-1 1 0 0 0,1-1 0 0 0,0 0 0 0 0,0 0 0 0 0,1 0 0 0 0,-1 0 0 0 0,2-5 0 0 0,-1 6 0 0 0,2-6 0 0 0,1 1 0 0 0,0 0 0 0 0,0 0 0 0 0,1 0 0 0 0,0 1 0 0 0,10-14 0 0 0,1-2 0 0 0,-3 6 0 0 0,1 1 0 0 0,1 1 0 0 0,0 0 0 0 0,34-27 0 0 0,-7 6 0 0 0,108-81 0 0 0,-96 74 0 0 0,2 2 0 0 0,1 3 0 0 0,111-57 0 0 0,-54 54 0 0 0,-90 29 0 0 0,-17 8 0 0 0,0 1 0 0 0,1 1 0 0 0,-1-1 0 0 0,1 1 0 0 0,14-3 0 0 0,23-9 0 0 0,-38 11 0 0 0,1 1 0 0 0,-1 0 0 0 0,1 1 0 0 0,0-1 0 0 0,0 2 0 0 0,-1-1 0 0 0,1 1 0 0 0,0 0 0 0 0,0 1 0 0 0,13 0 0 0 0,-20 1 0 0 0,0 0 0 0 0,1 0 0 0 0,-1 0 0 0 0,1 0 0 0 0,-1 0 0 0 0,0 0 0 0 0,0 1 0 0 0,0-1 0 0 0,0 0 0 0 0,0 1 0 0 0,0-1 0 0 0,0 1 0 0 0,0-1 0 0 0,0 1 0 0 0,-1-1 0 0 0,1 1 0 0 0,0 0 0 0 0,-1-1 0 0 0,0 1 0 0 0,1 0 0 0 0,-1-1 0 0 0,0 1 0 0 0,0 0 0 0 0,0-1 0 0 0,0 1 0 0 0,-1 3 0 0 0,-2 48 0 0 0,3-52 0 0 0,-3 14 0 0 0,-1-1 0 0 0,0 0 0 0 0,-1 1 0 0 0,-1-2 0 0 0,0 1 0 0 0,0-1 0 0 0,-2 1 0 0 0,-12 16 0 0 0,-7 6 0 0 0,-44 47 0 0 0,-229 211 0 0 0,223-237 0 0 0,-2-3 0 0 0,-163 83 0 0 0,240-136 0 0 0,-130 55 0 0 0,95-42 0 0 0,8-4 0 0 0,0-2 0 0 0,0 0 0 0 0,-1-2 0 0 0,-42 2 0 0 0,-124-1 0 0 0,189-7 0 0 0,-14 1 0 0 0,-1-1 0 0 0,0-1 0 0 0,0-1 0 0 0,1-1 0 0 0,-1 0 0 0 0,1-2 0 0 0,-35-12 0 0 0,40 9 0 0 0,5 3 0 0 0,0 0 0 0 0,-1 0 0 0 0,0 1 0 0 0,-16-4 0 0 0,14 4 0 0 0,0-2 0 0 0,1 1 0 0 0,0-2 0 0 0,0 0 0 0 0,0 0 0 0 0,1-1 0 0 0,-20-17 0 0 0,26 19 0 0 0,0 0 0 0 0,0-1 0 0 0,0 0 0 0 0,1 0 0 0 0,0 0 0 0 0,0 0 0 0 0,1-1 0 0 0,-1 0 0 0 0,2 0 0 0 0,-1 0 0 0 0,1 0 0 0 0,-2-14 0 0 0,2 8 0 0 0,1-1 0 0 0,0 1 0 0 0,2-1 0 0 0,0 0 0 0 0,0 0 0 0 0,4-20 0 0 0,-2 27 0 0 0,1 0 0 0 0,0 0 0 0 0,0 0 0 0 0,1 0 0 0 0,0 0 0 0 0,1 1 0 0 0,-1-1 0 0 0,1 1 0 0 0,1 0 0 0 0,-1 1 0 0 0,9-8 0 0 0,6-8 0 0 0,-5 0 0 0 0,-12 17 0 0 0,1 0 0 0 0,-1 1 0 0 0,1-1 0 0 0,0 1 0 0 0,0 0 0 0 0,9-7 0 0 0,19-14 0 0 0,-16 11 0 0 0,1 1 0 0 0,23-12 0 0 0,-12 9 0 0 0,2-2 0 0 0,41-17 0 0 0,-62 31 0 0 0,19-8 0 0 0,1 2 0 0 0,54-12 0 0 0,-72 19 0 0 0,1 0 0 0 0,-1 0 0 0 0,0-1 0 0 0,15-7 0 0 0,-16 6 0 0 0,0 1 0 0 0,0 0 0 0 0,0 1 0 0 0,21-4 0 0 0,9 1 0 0 0,23-3 0 0 0,86-3 0 0 0,-128 12 0 0 0,0 1 0 0 0,0 1 0 0 0,0 0 0 0 0,29 9 0 0 0,-39-8 0 0 0,0 1 0 0 0,0 0 0 0 0,0 1 0 0 0,0 1 0 0 0,-1 0 0 0 0,0 0 0 0 0,-1 1 0 0 0,17 14 0 0 0,-22-16 0 0 0,0 0 0 0 0,-1 0 0 0 0,1 1 0 0 0,-1-1 0 0 0,-1 1 0 0 0,1 0 0 0 0,-1 0 0 0 0,0 0 0 0 0,0 0 0 0 0,-1 0 0 0 0,0 0 0 0 0,0 0 0 0 0,0 8 0 0 0,4 12 0 0 0,-4-17 0 0 0,1 0 0 0 0,-1 0 0 0 0,-1 0 0 0 0,1 0 0 0 0,-1 0 0 0 0,-1 0 0 0 0,0-1 0 0 0,0 1 0 0 0,-5 15 0 0 0,-2 1 0 0 0,-23 46 0 0 0,15-35 0 0 0,8-22 0 0 0,-1 0 0 0 0,-1 0 0 0 0,-19 23 0 0 0,-5 5 0 0 0,7-4 0 0 0,-3-2 0 0 0,0-1 0 0 0,-3-1 0 0 0,-1-2 0 0 0,-1-1 0 0 0,-49 33 0 0 0,63-52 0 0 0,1 0 0 0 0,-25 9 0 0 0,-28 15 0 0 0,52-23 0 0 0,-1-2 0 0 0,-1 0 0 0 0,0-1 0 0 0,-41 10 0 0 0,-101 15 0 0 0,157-33 0 0 0,-32 4 0 0 0,1-1 0 0 0,-1-2 0 0 0,0-2 0 0 0,-65-6 0 0 0,79 2 0 0 0,0-1 0 0 0,0-2 0 0 0,0 0 0 0 0,1-2 0 0 0,0-1 0 0 0,1-1 0 0 0,-42-23 0 0 0,59 29 0 0 0,0 0 0 0 0,0-1 0 0 0,1 0 0 0 0,-1-1 0 0 0,-6-7 0 0 0,-16-14 0 0 0,23 23 0 0 0,5 2 0 0 0,-1 1 0 0 0,0 0 0 0 0,1 0 0 0 0,-1-1 0 0 0,0 1 0 0 0,1-1 0 0 0,0 1 0 0 0,-1-1 0 0 0,1 0 0 0 0,0 1 0 0 0,0-1 0 0 0,0 0 0 0 0,0 0 0 0 0,0 0 0 0 0,0 0 0 0 0,1 0 0 0 0,-1 0 0 0 0,1 0 0 0 0,-1 0 0 0 0,1 0 0 0 0,0-3 0 0 0,-12-50 0 0 0,8 40 0 0 0,0 0 0 0 0,2-1 0 0 0,-3-21 0 0 0,5 20 0 0 0,0 0 0 0 0,0 1 0 0 0,2-1 0 0 0,0 1 0 0 0,0-1 0 0 0,2 1 0 0 0,10-31 0 0 0,1 12 0 0 0,4-11 0 0 0,2 0 0 0 0,41-65 0 0 0,-30 63 0 0 0,108-147 0 0 0,-124 176 0 0 0,1 0 0 0 0,1 2 0 0 0,1 0 0 0 0,0 1 0 0 0,1 1 0 0 0,1 0 0 0 0,32-15 0 0 0,52-32 0 0 0,-88 52 0 0 0,-14 7 0 0 0,0 1 0 0 0,1 0 0 0 0,-1 0 0 0 0,1 0 0 0 0,0 1 0 0 0,-1 0 0 0 0,1-1 0 0 0,0 1 0 0 0,7-1 0 0 0,30-12 0 0 0,-32 10 0 0 0,0 1 0 0 0,0-1 0 0 0,0 2 0 0 0,0-1 0 0 0,1 1 0 0 0,17-1 0 0 0,-21 3 0 0 0,0-1 0 0 0,0 1 0 0 0,-1 0 0 0 0,1 0 0 0 0,-1 1 0 0 0,1 0 0 0 0,0 0 0 0 0,-1 0 0 0 0,0 1 0 0 0,1-1 0 0 0,-1 1 0 0 0,0 0 0 0 0,6 4 0 0 0,0-1 0 0 0,-9-5 0 0 0,0 1 0 0 0,-1 0 0 0 0,1 0 0 0 0,0-1 0 0 0,0 1 0 0 0,-1 0 0 0 0,1 0 0 0 0,0 1 0 0 0,-1-1 0 0 0,1 0 0 0 0,-1 0 0 0 0,1 1 0 0 0,-1-1 0 0 0,0 1 0 0 0,0 0 0 0 0,1-1 0 0 0,-1 1 0 0 0,0 0 0 0 0,0-1 0 0 0,1 5 0 0 0,-1 2 0 0 0,0-6 0 0 0,-1 0 0 0 0,0-1 0 0 0,1 1 0 0 0,-1 0 0 0 0,1 0 0 0 0,0 0 0 0 0,0-1 0 0 0,0 1 0 0 0,-1 0 0 0 0,1-1 0 0 0,1 1 0 0 0,-1-1 0 0 0,0 1 0 0 0,0-1 0 0 0,1 1 0 0 0,1 0 0 0 0,-2 1 0 0 0,1-1 0 0 0,0 1 0 0 0,-1-1 0 0 0,1 1 0 0 0,-1 0 0 0 0,0 0 0 0 0,0 0 0 0 0,0-1 0 0 0,0 1 0 0 0,0 0 0 0 0,-1 0 0 0 0,1 0 0 0 0,-1 1 0 0 0,0 3 0 0 0,-1 58 0 0 0,-1-30 0 0 0,1-26 0 0 0,0 1 0 0 0,-1 0 0 0 0,0-1 0 0 0,-1 0 0 0 0,0 1 0 0 0,0-1 0 0 0,-1 0 0 0 0,-9 15 0 0 0,0-1 0 0 0,-2 0 0 0 0,-19 22 0 0 0,23-32 0 0 0,-8 11 0 0 0,-1 0 0 0 0,-1-2 0 0 0,-29 24 0 0 0,22-22 0 0 0,-11 6 0 0 0,-61 30 0 0 0,81-46 0 0 0,-2-1 0 0 0,1 0 0 0 0,-2-2 0 0 0,1-1 0 0 0,-2 0 0 0 0,-33 9 0 0 0,-14-1 0 0 0,30-8 0 0 0,-65 10 0 0 0,47-17 0 0 0,1-3 0 0 0,-1-2 0 0 0,1-3 0 0 0,-107-22 0 0 0,136 20 0 0 0,0-1 0 0 0,0-2 0 0 0,1 0 0 0 0,-29-17 0 0 0,20 6 0 0 0,1-2 0 0 0,1-1 0 0 0,-33-31 0 0 0,61 50 0 0 0,-3-1 0 0 0,1-1 0 0 0,0 0 0 0 0,1-1 0 0 0,-1 0 0 0 0,2 0 0 0 0,-1 0 0 0 0,1-1 0 0 0,-5-10 0 0 0,-51-97 0 0 0,60 110 0 0 0,-1 1 0 0 0,1-1 0 0 0,0 1 0 0 0,0-1 0 0 0,0 0 0 0 0,1 0 0 0 0,0 0 0 0 0,-1-8 0 0 0,-2-13 0 0 0,2 16 0 0 0,1 0 0 0 0,0 0 0 0 0,0 0 0 0 0,1 0 0 0 0,1 0 0 0 0,0-1 0 0 0,1 1 0 0 0,0 0 0 0 0,0 1 0 0 0,1-1 0 0 0,1 0 0 0 0,7-17 0 0 0,-2 9 0 0 0,1 0 0 0 0,14-20 0 0 0,11-22 0 0 0,-24 41 0 0 0,2 0 0 0 0,0 1 0 0 0,1 0 0 0 0,1 1 0 0 0,0 1 0 0 0,1 1 0 0 0,1 0 0 0 0,1 1 0 0 0,0 1 0 0 0,27-16 0 0 0,-32 23 0 0 0,2 1 0 0 0,-1 1 0 0 0,1 0 0 0 0,-1 1 0 0 0,1 0 0 0 0,0 1 0 0 0,1 1 0 0 0,-1 1 0 0 0,18-1 0 0 0,2 1 0 0 0,50 1 0 0 0,-81 0 0 0 0,1 0 0 0 0,0 1 0 0 0,-1 0 0 0 0,1 0 0 0 0,0 0 0 0 0,-1 0 0 0 0,1 1 0 0 0,-1-1 0 0 0,0 1 0 0 0,1 1 0 0 0,-1-1 0 0 0,0 0 0 0 0,5 5 0 0 0,6 15 0 0 0,14-5 0 0 0,-19-5 0 0 0,-1 0 0 0 0,-1 0 0 0 0,0 1 0 0 0,-1 0 0 0 0,0 0 0 0 0,6 20 0 0 0,10 16 0 0 0,-15-31 0 0 0,-1 1 0 0 0,0-1 0 0 0,-1 1 0 0 0,-2 1 0 0 0,0-1 0 0 0,0 1 0 0 0,-2-1 0 0 0,0 35 0 0 0,-3-20 0 0 0,-2 0 0 0 0,-1 1 0 0 0,-1-1 0 0 0,-12 38 0 0 0,11-54 0 0 0,-2 0 0 0 0,0 0 0 0 0,-19 32 0 0 0,-5 10 0 0 0,26-48 0 0 0,-1 0 0 0 0,0 0 0 0 0,0-1 0 0 0,-16 19 0 0 0,-6 8 0 0 0,10-15 0 0 0,-1 0 0 0 0,-1-2 0 0 0,-1 0 0 0 0,-37 28 0 0 0,38-35 0 0 0,1-1 0 0 0,-39 18 0 0 0,-9 5 0 0 0,46-24 0 0 0,0-1 0 0 0,-1-1 0 0 0,0-1 0 0 0,-1-2 0 0 0,0 0 0 0 0,0-1 0 0 0,0-1 0 0 0,-1-2 0 0 0,1 0 0 0 0,-41-2 0 0 0,50-2 0 0 0,0-1 0 0 0,1 0 0 0 0,-1-2 0 0 0,1 0 0 0 0,0 0 0 0 0,0-1 0 0 0,0-1 0 0 0,0 0 0 0 0,1-1 0 0 0,0 0 0 0 0,1-1 0 0 0,-15-12 0 0 0,6 3 0 0 0,1-2 0 0 0,1 0 0 0 0,1-1 0 0 0,1 0 0 0 0,-28-44 0 0 0,36 45 0 0 0,1-1 0 0 0,1 0 0 0 0,0-1 0 0 0,2 0 0 0 0,0 0 0 0 0,-4-41 0 0 0,6 15 0 0 0,1 0 0 0 0,7-70 0 0 0,-1 98 0 0 0,0 1 0 0 0,1-1 0 0 0,0 0 0 0 0,16-32 0 0 0,1-6 0 0 0,-15 36 0 0 0,37-98 0 0 0,-25 75 0 0 0,-6 13 0 0 0,1 0 0 0 0,34-53 0 0 0,34-26 0 0 0,-75 102 0 0 0,0 1 0 0 0,1-1 0 0 0,0 2 0 0 0,0-1 0 0 0,10-5 0 0 0,13-11 0 0 0,-21 16 0 0 0,1-1 0 0 0,0 2 0 0 0,1-1 0 0 0,-1 2 0 0 0,1-1 0 0 0,0 2 0 0 0,0 0 0 0 0,16-4 0 0 0,-13 5 0 0 0,1 1 0 0 0,0 0 0 0 0,0 1 0 0 0,27 2 0 0 0,-37-1 0 0 0,-1 1 0 0 0,1 0 0 0 0,0 0 0 0 0,0 0 0 0 0,-1 1 0 0 0,1 0 0 0 0,0 0 0 0 0,-1 0 0 0 0,0 1 0 0 0,0 0 0 0 0,0 0 0 0 0,0 0 0 0 0,0 1 0 0 0,8 7 0 0 0,-3 1 0 0 0,0 0 0 0 0,-1 0 0 0 0,0 1 0 0 0,-1 0 0 0 0,0 1 0 0 0,-1 0 0 0 0,8 22 0 0 0,-8-16 0 0 0,-2 0 0 0 0,-1 0 0 0 0,3 25 0 0 0,-4-26 0 0 0,0 0 0 0 0,-2 0 0 0 0,0 0 0 0 0,-1 0 0 0 0,-2 0 0 0 0,1 0 0 0 0,-2 0 0 0 0,-8 30 0 0 0,2-21 0 0 0,5-16 0 0 0,0 0 0 0 0,-1 0 0 0 0,0 0 0 0 0,-10 16 0 0 0,-8 15 0 0 0,20-34 0 0 0,-2 0 0 0 0,1 0 0 0 0,-1 0 0 0 0,-10 12 0 0 0,-24 33 0 0 0,9-36 0 0 0,8 8 0 0 0,18-20 0 0 0,-1-1 0 0 0,0 1 0 0 0,1-1 0 0 0,-2 0 0 0 0,-10 8 0 0 0,-1-2 0 0 0,-1-1 0 0 0,0-1 0 0 0,-1 0 0 0 0,0-2 0 0 0,0 0 0 0 0,-1-1 0 0 0,0-1 0 0 0,0-1 0 0 0,-38 3 0 0 0,42-6 0 0 0,0 0 0 0 0,0-2 0 0 0,1 0 0 0 0,-1 0 0 0 0,0-2 0 0 0,1 0 0 0 0,0 0 0 0 0,-1-2 0 0 0,2 0 0 0 0,-1 0 0 0 0,0-2 0 0 0,1 1 0 0 0,-16-12 0 0 0,-27-19 0 0 0,32 21 0 0 0,1 0 0 0 0,-24-22 0 0 0,12 5 0 0 0,0 3 0 0 0,1-3 0 0 0,2-1 0 0 0,1-1 0 0 0,-26-40 0 0 0,40 50 0 0 0,2-1 0 0 0,1 0 0 0 0,-20-50 0 0 0,16 24 0 0 0,11 33 0 0 0,1-1 0 0 0,1 0 0 0 0,-5-33 0 0 0,-6-40 0 0 0,10 60 0 0 0,2 1 0 0 0,-3-57 0 0 0,8 60 0 0 0,1 1 0 0 0,10-51 0 0 0,-9 67 0 0 0,1 0 0 0 0,1 1 0 0 0,0 0 0 0 0,0 0 0 0 0,1 0 0 0 0,1 0 0 0 0,0 1 0 0 0,10-14 0 0 0,-14 21 0 0 0,0 1 0 0 0,0-1 0 0 0,0 0 0 0 0,-1 1 0 0 0,1-1 0 0 0,-1 0 0 0 0,0 0 0 0 0,0 0 0 0 0,0 0 0 0 0,0 0 0 0 0,1-4 0 0 0,2-7 0 0 0,-2 9 0 0 0,1 0 0 0 0,0 0 0 0 0,0 1 0 0 0,0-1 0 0 0,1 0 0 0 0,-1 1 0 0 0,1 0 0 0 0,0 0 0 0 0,1 0 0 0 0,-1 1 0 0 0,1-1 0 0 0,-1 1 0 0 0,1 0 0 0 0,0 0 0 0 0,0 1 0 0 0,0-1 0 0 0,10-2 0 0 0,10-6 0 0 0,-13 6 0 0 0,0 1 0 0 0,1 0 0 0 0,0 1 0 0 0,-1 0 0 0 0,1 1 0 0 0,0 0 0 0 0,0 1 0 0 0,0 1 0 0 0,14 1 0 0 0,-17-1 0 0 0,-1 1 0 0 0,1 0 0 0 0,0 1 0 0 0,-1 0 0 0 0,0 1 0 0 0,1 0 0 0 0,-1 0 0 0 0,0 1 0 0 0,-1 0 0 0 0,1 0 0 0 0,-1 1 0 0 0,15 11 0 0 0,71 72 0 0 0,-92-86 0 0 0,0 1 0 0 0,0-1 0 0 0,-1 1 0 0 0,1-1 0 0 0,-1 1 0 0 0,1 0 0 0 0,-1 0 0 0 0,0-1 0 0 0,1 7 0 0 0,8 17 0 0 0,1-6 0 0 0,0 1 0 0 0,-2 0 0 0 0,0 1 0 0 0,-2 0 0 0 0,0 0 0 0 0,-1 1 0 0 0,-1 0 0 0 0,-2 0 0 0 0,0 0 0 0 0,-1 1 0 0 0,-2 24 0 0 0,0-12 0 0 0,-8 65 0 0 0,5-88 0 0 0,0 1 0 0 0,0-1 0 0 0,-1 0 0 0 0,-1 0 0 0 0,0-1 0 0 0,-1 1 0 0 0,-13 20 0 0 0,-33 58 0 0 0,42-71 0 0 0,0 0 0 0 0,-2 0 0 0 0,-1-1 0 0 0,-18 21 0 0 0,7-7 0 0 0,22-31 0 0 0,1 1 0 0 0,-1-1 0 0 0,1 0 0 0 0,-1 1 0 0 0,0-1 0 0 0,0 0 0 0 0,0 0 0 0 0,0 0 0 0 0,0 0 0 0 0,0-1 0 0 0,-1 1 0 0 0,1-1 0 0 0,-1 1 0 0 0,1-1 0 0 0,-1 0 0 0 0,-3 2 0 0 0,-49 20 0 0 0,19-7 0 0 0,-44 13 0 0 0,69-26 0 0 0,-1-1 0 0 0,1-1 0 0 0,0 0 0 0 0,-1-1 0 0 0,0 0 0 0 0,1-1 0 0 0,-1 0 0 0 0,-12-4 0 0 0,9 2 0 0 0,0-2 0 0 0,0 0 0 0 0,1-1 0 0 0,0-1 0 0 0,0 0 0 0 0,-18-12 0 0 0,-71-58 0 0 0,87 64 0 0 0,2 0 0 0 0,0-1 0 0 0,0 0 0 0 0,1-1 0 0 0,1-1 0 0 0,1 0 0 0 0,0 0 0 0 0,-13-28 0 0 0,-43-60 0 0 0,57 85 0 0 0,1 1 0 0 0,1-2 0 0 0,0 1 0 0 0,1-1 0 0 0,1 0 0 0 0,-4-29 0 0 0,4 6 0 0 0,-6-57 0 0 0,11 91 0 0 0,1 1 0 0 0,1 0 0 0 0,0-1 0 0 0,0 1 0 0 0,0 0 0 0 0,1 0 0 0 0,0-1 0 0 0,1 1 0 0 0,4-11 0 0 0,5-4 0 0 0,-7 12 0 0 0,1-1 0 0 0,0 1 0 0 0,1 0 0 0 0,1 0 0 0 0,-1 1 0 0 0,1 0 0 0 0,17-15 0 0 0,7-3 0 0 0,-26 27 0 0 0,0 1 0 0 0,12-7 0 0 0,0 0 0 0 0,1 1 0 0 0,-1 0 0 0 0,1 2 0 0 0,30-4 0 0 0,-20 4 0 0 0,47-14 0 0 0,69-17-3411 0 0,-93 25 746 0 0,60-21 0 0 0,-107 29 2229 0 0,0-1 0 0 0,0 1 0 0 0,-1-1-1 0 0,1 0 1 0 0,-1 0 0 0 0,0-1 0 0 0,0 1 0 0 0,0-1 0 0 0,0 0 0 0 0,-1 0-1 0 0,0 0 1 0 0,0 0 0 0 0,0-1 0 0 0,0 1 0 0 0,0-1 0 0 0,-1 0 0 0 0,2-6 0 0 0,2-4-897 0 0,-1-1-1 0 0,0 0 1 0 0,-2 0 0 0 0,3-19 0 0 0,-4-73-3182 0 0,-2 48 776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30 213 7624 0 0,'-2'-1'369'0'0,"0"0"1"0"0,0 0 0 0 0,1-1-1 0 0,-1 1 1 0 0,0 0 0 0 0,1-1-1 0 0,-1 0 1 0 0,0 1 0 0 0,1-1-1 0 0,0 0 1 0 0,-1 0 0 0 0,1 0-1 0 0,0 0 1 0 0,0 0 0 0 0,0 0-1 0 0,0 0 1 0 0,1 0-1 0 0,-2-4 1 0 0,1 1-48 0 0,1 1 1 0 0,-1-1-1 0 0,1 0 0 0 0,0 0 0 0 0,0 0 0 0 0,1 0 1 0 0,-1 0-1 0 0,3-8 0 0 0,-2 7-207 0 0,1 0 1 0 0,0 0-1 0 0,0 0 1 0 0,0 1-1 0 0,1-1 0 0 0,0 1 1 0 0,0-1-1 0 0,0 1 1 0 0,1 0-1 0 0,-1 0 0 0 0,1 0 1 0 0,1 1-1 0 0,-1-1 1 0 0,10-6-1 0 0,5-1 126 0 0,-14 9-166 0 0,1-1 1 0 0,-1 1-1 0 0,0 1 1 0 0,1-1-1 0 0,0 1 1 0 0,0 0-1 0 0,-1 0 1 0 0,1 1-1 0 0,0-1 1 0 0,0 2-1 0 0,1-1 1 0 0,-1 0-1 0 0,0 1 1 0 0,7 1-1 0 0,-3-1-25 0 0,-6-1-6 0 0,0 1 0 0 0,0-1 0 0 0,-1 1 0 0 0,1 0 0 0 0,0 0 0 0 0,0 1 0 0 0,0-1 0 0 0,-1 1 0 0 0,1 0 0 0 0,0 0 0 0 0,-1 0 0 0 0,1 1 0 0 0,-1-1 0 0 0,1 1 0 0 0,-1 0 0 0 0,0 0 0 0 0,1 0 0 0 0,-1 0 0 0 0,0 0 0 0 0,5 6 0 0 0,0 2 108 0 0,-1 1 0 0 0,0 0 0 0 0,-1 0 0 0 0,0 1 0 0 0,-1-1 1 0 0,0 1-1 0 0,-1 1 0 0 0,4 14 0 0 0,-3 0 191 0 0,-2 0-1 0 0,-1 1 1 0 0,-1 29 0 0 0,-2-40-104 0 0,-1 1 0 0 0,-8 32 0 0 0,6-32 70 0 0,0 0 1 0 0,-2 37-1 0 0,6-51-269 0 0,0-1 1 0 0,0 1-1 0 0,-1-1 1 0 0,1 1-1 0 0,-1 0 1 0 0,0-1-1 0 0,0 1 1 0 0,-2 3-1 0 0,-3 27 427 0 0,6-25-386 0 0,1-1 1 0 0,1 0-1 0 0,0 0 1 0 0,0-1-1 0 0,0 1 1 0 0,1 0-1 0 0,0-1 1 0 0,5 10-1 0 0,-7-14-57 0 0,1 0-1 0 0,-1 0 0 0 0,1 0 0 0 0,0 0 1 0 0,0 0-1 0 0,0-1 0 0 0,0 1 1 0 0,0-1-1 0 0,1 1 0 0 0,-1-1 0 0 0,1 0 1 0 0,0 0-1 0 0,0 0 0 0 0,0 0 1 0 0,0 0-1 0 0,0-1 0 0 0,0 1 0 0 0,0-1 1 0 0,0 0-1 0 0,0 0 0 0 0,1 0 1 0 0,3 1-1 0 0,27 1 27 0 0,-28-2-48 0 0,-1 0-1 0 0,0 0 0 0 0,1-1 0 0 0,-1 1 0 0 0,1-1 0 0 0,-1-1 0 0 0,1 1 0 0 0,-1-1 0 0 0,0 0 1 0 0,1 0-1 0 0,7-3 0 0 0,2-2-68 0 0,-9 4-50 0 0,-1 0 0 0 0,0 0-1 0 0,1-1 1 0 0,-1 1 0 0 0,0-1 0 0 0,0 0 0 0 0,-1 0 0 0 0,1-1-1 0 0,-1 0 1 0 0,1 1 0 0 0,-1-1 0 0 0,0-1 0 0 0,-1 1-1 0 0,1-1 1 0 0,-1 1 0 0 0,0-1 0 0 0,0 0 0 0 0,2-5 0 0 0,-4 8 55 0 0,0 0 0 0 0,0 0 0 0 0,0 1 0 0 0,0-1 0 0 0,0 0 0 0 0,0 1 0 0 0,0-1 0 0 0,1 1 0 0 0,-1 0 0 0 0,0-1 0 0 0,1 1 0 0 0,-1 0 0 0 0,1 0 0 0 0,1-1 0 0 0,12-10-522 0 0,1-18-888 0 0,-14 24 1006 0 0,1 0 0 0 0,0 0-1 0 0,1 0 1 0 0,-1 0 0 0 0,1 0 0 0 0,5-5-1 0 0,1-5-1083 0 0,-1 0-1 0 0,-1-1 1 0 0,7-19-1 0 0,5-7-969 0 0,-3 12 698 0 0,-14 27 1558 0 0,0-1 1 0 0,0 0-1 0 0,-1 0 0 0 0,0 0 0 0 0,0 0 0 0 0,0 0 1 0 0,0 0-1 0 0,-1-1 0 0 0,1-5 0 0 0,9-19-1260 0 0,12 0-1945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2600 0 0,'0'-26'766'0'0,"0"-4"16872"0"0,0 63-13712 0 0,-9 175 1438 0 0,9-205-5339 0 0,0 0 1 0 0,0 1-1 0 0,1-1 0 0 0,-1 0 1 0 0,1 0-1 0 0,0 0 1 0 0,0 1-1 0 0,0-1 0 0 0,2 3 1 0 0,-1-3-18 0 0,-1 1 1 0 0,1-1-1 0 0,-1 0 0 0 0,0 1 0 0 0,0-1 1 0 0,-1 1-1 0 0,1-1 0 0 0,-1 1 1 0 0,1 4-1 0 0,1 38 74 0 0,-2-42-84 0 0,1 0 1 0 0,-1-1 0 0 0,1 1 0 0 0,0-1-1 0 0,0 1 1 0 0,0-1 0 0 0,0 1 0 0 0,1-1-1 0 0,-1 0 1 0 0,1 1 0 0 0,3 4 0 0 0,-3-5-1 0 0,0-1 0 0 0,-1 1 0 0 0,1-1 0 0 0,-1 1 0 0 0,1 0 0 0 0,-1-1 1 0 0,0 1-1 0 0,0 0 0 0 0,-1 0 0 0 0,1 0 0 0 0,0 0 0 0 0,-1 0 0 0 0,0 0 0 0 0,0 0 0 0 0,0 0 1 0 0,0 5-1 0 0,0-3-21 0 0,0-1 0 0 0,0 1 1 0 0,0 0-1 0 0,1-1 0 0 0,0 1 1 0 0,2 8-1 0 0,15 53-974 0 0,-14-34 73 0 0,-4-28 664 0 0,0 0 0 0 0,0 0-1 0 0,1 0 1 0 0,-1 0 0 0 0,1 0-1 0 0,0 0 1 0 0,0 0 0 0 0,0-1-1 0 0,1 1 1 0 0,-1 0 0 0 0,1-1-1 0 0,2 5 1 0 0,-3-7-303 0 0,0 0 0 0 0,0 1 0 0 0,1-1 0 0 0,-1 0 0 0 0,0 0-1 0 0,1 1 1 0 0,-1-1 0 0 0,0 0 0 0 0,1-1 0 0 0,-1 1 0 0 0,1 0 0 0 0,0 0 0 0 0,1 0 0 0 0,-2-1 348 0 0,0 0-1 0 0,0-1 1 0 0,0 1 0 0 0,0-1 0 0 0,0 1 0 0 0,0 0-1 0 0,0-1 1 0 0,-1 0 0 0 0,1 1 0 0 0,0-1-1 0 0,0 1 1 0 0,0-1 0 0 0,-1 0 0 0 0,1 0 0 0 0,0 1-1 0 0,-1-1 1 0 0,1 0 0 0 0,-1 0 0 0 0,1 0 0 0 0,-1 0-1 0 0,1 0 1 0 0,-1 0 0 0 0,1 0 0 0 0,-1 0-1 0 0,0 0 1 0 0,0 0 0 0 0,1 0 0 0 0,-1 0 0 0 0,0-1-1 0 0,28-61-6077 0 0,-23 53 2756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133 404 5504 0 0,'-3'8'8212'0'0,"-3"3"-6416"0"0,3-7-1390 0 0,0 1 0 0 0,1-1 0 0 0,-1 1 1 0 0,1 0-1 0 0,0 0 0 0 0,1 0 0 0 0,-1 0 1 0 0,1 0-1 0 0,0 0 0 0 0,-1 7 0 0 0,-5 21 739 0 0,-3 33 333 0 0,8-48-1101 0 0,0 0 0 0 0,2-1 0 0 0,0 1-1 0 0,4 32 1 0 0,15-22-11 0 0,-18-22-306 0 0,1 0 0 0 0,0 0 0 0 0,1-1 0 0 0,0 1 0 0 0,0 0 0 0 0,0-1 0 0 0,0 0 0 0 0,6 7 0 0 0,3 7 209 0 0,-11-16-230 0 0,1-1 0 0 0,-1 1 0 0 0,0-1 0 0 0,1 0 0 0 0,0 1 0 0 0,-1-1 0 0 0,1 0 0 0 0,0 0 0 0 0,0 0 0 0 0,0 0 0 0 0,1 0 0 0 0,-1 0 0 0 0,0-1-1 0 0,1 1 1 0 0,-1-1 0 0 0,1 0 0 0 0,-1 0 0 0 0,1 1 0 0 0,0-2 0 0 0,-1 1 0 0 0,6 1 0 0 0,5 1 19 0 0,0-1 0 0 0,0-1-1 0 0,0 0 1 0 0,1-1 0 0 0,-1 0 0 0 0,0-1-1 0 0,0 0 1 0 0,0-1 0 0 0,0-1 0 0 0,0 0-1 0 0,0-1 1 0 0,-1 0 0 0 0,1-1 0 0 0,-1 0-1 0 0,15-9 1 0 0,-3 0 3 0 0,-20 12-61 0 0,1-1 1 0 0,-1 1 0 0 0,0-1-1 0 0,0 1 1 0 0,0-1 0 0 0,0-1-1 0 0,-1 1 1 0 0,1 0 0 0 0,-1-1-1 0 0,4-5 1 0 0,13-17 37 0 0,-18 23-35 0 0,1 1 0 0 0,-1 0 0 0 0,1-1-1 0 0,-1 0 1 0 0,0 0 0 0 0,0 1 0 0 0,0-1 0 0 0,0-1 0 0 0,-1 1 0 0 0,1 0 0 0 0,-1 0 0 0 0,0 0-1 0 0,0-1 1 0 0,0 1 0 0 0,0-1 0 0 0,-1 1 0 0 0,1-1 0 0 0,-1 1 0 0 0,0-1 0 0 0,0 1-1 0 0,0-1 1 0 0,-1 1 0 0 0,1 0 0 0 0,-1-1 0 0 0,0 1 0 0 0,0-1 0 0 0,0 1 0 0 0,-2-5-1 0 0,2 4 1 0 0,-1 1 0 0 0,0-1 0 0 0,0 0-1 0 0,0 1 1 0 0,0-1 0 0 0,-1 1 0 0 0,1 0-1 0 0,-1 0 1 0 0,0 0 0 0 0,0 0 0 0 0,0 0-1 0 0,0 0 1 0 0,0 1 0 0 0,-1 0-1 0 0,1-1 1 0 0,-1 1 0 0 0,1 1 0 0 0,-1-1-1 0 0,0 0 1 0 0,-6-1 0 0 0,9 3-2 0 0,-1-1 1 0 0,1 0-1 0 0,-1 0 1 0 0,1 0-1 0 0,-1 0 1 0 0,1 0-1 0 0,-1 0 1 0 0,1 0-1 0 0,0 0 1 0 0,0 0-1 0 0,0-1 1 0 0,-1 1 0 0 0,1 0-1 0 0,0-1 1 0 0,-1-2-1 0 0,-8-8 4 0 0,-6 1 1 0 0,-1 0-1 0 0,0 2 1 0 0,-1 0 0 0 0,-32-11-1 0 0,44 18 4 0 0,0 0 0 0 0,1-1 1 0 0,-1 0-1 0 0,0 0 0 0 0,1 0 0 0 0,-11-8 0 0 0,-20-13 22 0 0,-42-32-29 0 0,74 54-2 0 0,0-1 0 0 0,0 1 0 0 0,1-1-1 0 0,-1 1 1 0 0,1-1 0 0 0,0 0 0 0 0,0 0-1 0 0,-5-7 1 0 0,-12-14 2 0 0,0-4 14 0 0,18 24-14 0 0,0 0 0 0 0,0 1 0 0 0,-1-1 0 0 0,1 1-1 0 0,-1-1 1 0 0,0 1 0 0 0,0 0 0 0 0,0 0 0 0 0,-7-5 0 0 0,8 8 2 0 0,-6-4 0 0 0,1-28 20 0 0,-4-4 4 0 0,10 34-27 0 0,-1 0 0 0 0,1-1 0 0 0,0 1 0 0 0,0 0 1 0 0,0-1-1 0 0,0 1 0 0 0,0-1 0 0 0,1 1 0 0 0,-1-1 0 0 0,1 0 0 0 0,0 1 0 0 0,0-1 0 0 0,0 1 0 0 0,0-1 0 0 0,0 0 0 0 0,0 1 0 0 0,1-1 1 0 0,-1 1-1 0 0,1-1 0 0 0,0 1 0 0 0,0-1 0 0 0,0 1 0 0 0,0-1 0 0 0,0 1 0 0 0,3-4 0 0 0,22-36-34 0 0,-12 28 49 0 0,-12 11-13 0 0,0 0-1 0 0,1 0 1 0 0,-1 1-1 0 0,1-1 1 0 0,0 1-1 0 0,0-1 1 0 0,-1 1-1 0 0,2 0 1 0 0,-1 0-1 0 0,5-2 1 0 0,10-4 2 0 0,-12 4-6 0 0,0 1 1 0 0,0 0 0 0 0,0 1-1 0 0,0 0 1 0 0,1 0 0 0 0,12-3-1 0 0,-12 4 20 0 0,0 1-1 0 0,0 0 0 0 0,0 0 0 0 0,0 0 1 0 0,0 1-1 0 0,0 0 0 0 0,0 0 0 0 0,-1 1 1 0 0,1 0-1 0 0,0 0 0 0 0,-1 1 0 0 0,1 0 1 0 0,-1 0-1 0 0,0 0 0 0 0,8 6 0 0 0,22 17 94 0 0,-31-23-91 0 0,0 0 0 0 0,0 0-1 0 0,-1 0 1 0 0,1 0 0 0 0,-1 1 0 0 0,0 0 0 0 0,0 0 0 0 0,-1 0-1 0 0,1 0 1 0 0,-1 1 0 0 0,5 7 0 0 0,3 15 95 0 0,-8-20-70 0 0,-1 0-1 0 0,1 0 0 0 0,0 0 0 0 0,1-1 1 0 0,6 10-1 0 0,-6-10-31 0 0,0 0 0 0 0,-1 0-1 0 0,1 0 1 0 0,-1 0 0 0 0,0 0 0 0 0,-1 1 0 0 0,0-1 0 0 0,0 1 0 0 0,0 0 0 0 0,-1-1 0 0 0,1 12 0 0 0,0 11 18 0 0,-4 44 0 0 0,1-17-90 0 0,-1-31-625 0 0,0 0-1 0 0,-1-1 1 0 0,-2 1-1 0 0,0-1 0 0 0,-11 29 1 0 0,9-22-2126 0 0,0-2-2022 0 0,0-10-5842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5048 0 0,'0'0'2753'0'0,"0"-18"7132"0"0,2 5-7578 0 0,22 2 915 0 0,-21 7-3023 0 0,0 0-1 0 0,1 0 1 0 0,0 1-1 0 0,-1-1 1 0 0,1 1-1 0 0,1 0 0 0 0,-1 0 1 0 0,0 1-1 0 0,1-1 1 0 0,-1 1-1 0 0,1 0 1 0 0,9-3-1 0 0,-3 1-90 0 0,-1 1 0 0 0,1 0 0 0 0,0 1 0 0 0,0 0 0 0 0,17-1 0 0 0,-26 3-97 0 0,0 0 0 0 0,0 1 0 0 0,0-1 0 0 0,0 0-1 0 0,1 1 1 0 0,-1-1 0 0 0,0 1 0 0 0,0 0 0 0 0,0-1 0 0 0,0 1 0 0 0,0 0-1 0 0,-1 0 1 0 0,1 1 0 0 0,0-1 0 0 0,0 0 0 0 0,-1 1 0 0 0,1-1 0 0 0,-1 0-1 0 0,1 1 1 0 0,-1 0 0 0 0,1-1 0 0 0,-1 1 0 0 0,0 0 0 0 0,0 0-1 0 0,0 0 1 0 0,0 0 0 0 0,0 0 0 0 0,0 0 0 0 0,-1 0 0 0 0,1 0 0 0 0,0 3-1 0 0,1 9 38 0 0,0 0 0 0 0,-1-1 0 0 0,0 1-1 0 0,-2 16 1 0 0,0-7-15 0 0,1-17-32 0 0,-1 0 0 0 0,0 0-1 0 0,-1 0 1 0 0,1 0 0 0 0,-1 0 0 0 0,-5 9 0 0 0,5-10 0 0 0,0-1 0 0 0,0 0 0 0 0,0 1 0 0 0,1-1 0 0 0,-1 1 0 0 0,1-1 0 0 0,0 1 0 0 0,1 0 0 0 0,-1-1 0 0 0,1 1 0 0 0,0 0 0 0 0,0 0 0 0 0,0-1 0 0 0,1 1 0 0 0,1 5 1 0 0,-2-8 1 0 0,1-1 0 0 0,0 0 0 0 0,-1 1 0 0 0,1-1 0 0 0,0 0 1 0 0,0 0-1 0 0,0 1 0 0 0,0-1 0 0 0,0 0 0 0 0,0 0 1 0 0,0 0-1 0 0,0 0 0 0 0,0 0 0 0 0,1 0 0 0 0,-1 0 0 0 0,0-1 1 0 0,0 1-1 0 0,1 0 0 0 0,-1-1 0 0 0,1 1 0 0 0,-1-1 1 0 0,1 0-1 0 0,2 1 0 0 0,38 17 27 0 0,-32-14 7 0 0,0-1 0 0 0,-1 0 0 0 0,1-1 0 0 0,11 1 0 0 0,-15-2-2 0 0,0-1 0 0 0,0 1 0 0 0,0 0 0 0 0,0 1 0 0 0,-1-1 0 0 0,1 1 0 0 0,-1 0 0 0 0,1 1 0 0 0,-1-1 0 0 0,0 1 0 0 0,0 0 0 0 0,0 0 0 0 0,7 6 0 0 0,-12-8-28 0 0,1 0 1 0 0,0-1-1 0 0,0 1 1 0 0,0 0-1 0 0,-1 0 1 0 0,1-1-1 0 0,0 1 1 0 0,0-1 0 0 0,0 1-1 0 0,0-1 1 0 0,0 1-1 0 0,0-1 1 0 0,0 0-1 0 0,0 0 1 0 0,0 1-1 0 0,1-1 1 0 0,-1 0-1 0 0,0 0 1 0 0,0 0-1 0 0,0 0 1 0 0,0 0-1 0 0,0 0 1 0 0,2-1-1 0 0,-2 1 5 0 0,1 0-1 0 0,-1 0 0 0 0,0 0 0 0 0,1 0 1 0 0,-1 0-1 0 0,0 0 0 0 0,1 0 1 0 0,-1 0-1 0 0,0 1 0 0 0,1-1 0 0 0,-1 0 1 0 0,0 1-1 0 0,0-1 0 0 0,1 1 0 0 0,-1-1 1 0 0,0 1-1 0 0,0 0 0 0 0,0 0 1 0 0,1-1-1 0 0,0 3 0 0 0,8 5 101 0 0,0-1 1 0 0,0 1-1 0 0,1-2 0 0 0,0 1 0 0 0,13 4 0 0 0,-22-10-90 0 0,0 0 0 0 0,-1 1 0 0 0,1-1 0 0 0,0 1 0 0 0,0-1 0 0 0,-1 1 0 0 0,1 0 0 0 0,-1 0 0 0 0,1-1 0 0 0,-1 1 0 0 0,0 0 0 0 0,0 0 0 0 0,0 0 0 0 0,0 1 0 0 0,0-1 0 0 0,0 0 0 0 0,0 0 0 0 0,0 5 0 0 0,12 22 263 0 0,-10-25-239 0 0,0 1 0 0 0,-1 0 0 0 0,0-1 0 0 0,0 1-1 0 0,0 0 1 0 0,-1 1 0 0 0,1-1 0 0 0,-1 0 0 0 0,0 0 0 0 0,-1 0 0 0 0,1 8-1 0 0,5 26 166 0 0,-2-17-114 0 0,-1 0 0 0 0,-1 0 0 0 0,-1 37 0 0 0,-1-49-98 0 0,0-9 4 0 0,0 0 0 0 0,0 0-1 0 0,0 0 1 0 0,0 1 0 0 0,0-1 0 0 0,0 0 0 0 0,0 0-1 0 0,-1 0 1 0 0,1 0 0 0 0,0 0 0 0 0,-1 0-1 0 0,1 1 1 0 0,-1-1 0 0 0,0 0 0 0 0,1 0 0 0 0,-1 0-1 0 0,1-1 1 0 0,-3 3 0 0 0,-4 8 3 0 0,-3 20 32 0 0,9-27-39 0 0,0 0-1 0 0,0 0 1 0 0,0 0 0 0 0,0 0-1 0 0,-1 0 1 0 0,1 0 0 0 0,-1 0-1 0 0,0 0 1 0 0,0-1 0 0 0,-1 1 0 0 0,1-1-1 0 0,-1 1 1 0 0,0-1 0 0 0,0 0-1 0 0,0 0 1 0 0,0 0 0 0 0,0-1-1 0 0,-4 3 1 0 0,3-2-25 0 0,0 0 0 0 0,0 0 0 0 0,0 0 0 0 0,1 1 0 0 0,-1-1 0 0 0,1 1 1 0 0,0 0-1 0 0,0 0 0 0 0,-3 6 0 0 0,-15 17-378 0 0,13-20 569 0 0,-22 16-3324 0 0,29-23 3053 0 0,0 1-1 0 0,0-1 0 0 0,0 0 0 0 0,0 0 1 0 0,0 0-1 0 0,0 0 0 0 0,0 0 0 0 0,0 0 1 0 0,0 0-1 0 0,0 0 0 0 0,0 0 0 0 0,0 0 1 0 0,0 0-1 0 0,0 0 0 0 0,1-1 0 0 0,-1 1 1 0 0,0 0-1 0 0,0-1 0 0 0,0 1 0 0 0,0-1 1 0 0,0 1-1 0 0,1-1 0 0 0,-1 1 0 0 0,0-1 1 0 0,0 0-1 0 0,1 1 0 0 0,-1-1 0 0 0,1 0 1 0 0,-1 0-1 0 0,0 1 0 0 0,1-1 0 0 0,-1 0 1 0 0,1 0-1 0 0,0 0 0 0 0,-1-1 0 0 0,-1-5-503 0 0,1 0 0 0 0,0 0 0 0 0,0 0 0 0 0,1 0 0 0 0,0 0 0 0 0,0-1 0 0 0,2-8 0 0 0,-1-2-639 0 0,-1-14-502 0 0,1 0-1 0 0,1-1 1 0 0,2 1-1 0 0,11-44 1 0 0,9-52-2273 0 0,-12 85 827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4896 0 0,'0'4'9017'0'0,"0"9"-7064"0"0,9 119 5211 0 0,-7-110-6786 0 0,0 0-1 0 0,2 0 1 0 0,0-1 0 0 0,2 1-1 0 0,8 22 1 0 0,4 3 685 0 0,26 50 0 0 0,-44-96-1036 0 0,1 1 0 0 0,0-1-1 0 0,0 1 1 0 0,0-1 0 0 0,0 0 0 0 0,0 0 0 0 0,0 0 0 0 0,0 1 0 0 0,0-1-1 0 0,0 0 1 0 0,1 0 0 0 0,-1 0 0 0 0,0-1 0 0 0,1 1 0 0 0,2 1 0 0 0,9 7 136 0 0,-7 4-32 0 0,-6-12-109 0 0,1 0 0 0 0,-1 1 0 0 0,0-1 1 0 0,1 0-1 0 0,-1 0 0 0 0,1 1 0 0 0,0-1 1 0 0,0 0-1 0 0,-1 0 0 0 0,1 0 0 0 0,0 0 1 0 0,0 0-1 0 0,0 0 0 0 0,0 0 0 0 0,0 0 1 0 0,0 0-1 0 0,0 0 0 0 0,2 0 0 0 0,16 12 322 0 0,22 10 60 0 0,-29-19-241 0 0,0 0 0 0 0,0-1 0 0 0,0-1 0 0 0,21 2 0 0 0,-28-3-127 0 0,0-1 1 0 0,0 0-1 0 0,0 0 1 0 0,0-1-1 0 0,0 1 1 0 0,0-1-1 0 0,0 0 1 0 0,0 0-1 0 0,0-1 1 0 0,0 0-1 0 0,-1 1 1 0 0,1-2-1 0 0,7-3 1 0 0,19-10 96 0 0,-27 14-118 0 0,0 1 0 0 0,0-1 0 0 0,0 0-1 0 0,0-1 1 0 0,0 1 0 0 0,-1 0 0 0 0,1-1 0 0 0,4-4-1 0 0,4-8 38 0 0,0 0-1 0 0,-1 0 0 0 0,-1-1 0 0 0,0 0 1 0 0,-1-1-1 0 0,-1 0 0 0 0,-1 0 0 0 0,9-32 1 0 0,-14 35-24 0 0,0 1 1 0 0,-1-1 0 0 0,-1 1-1 0 0,-1-1 1 0 0,0 0 0 0 0,0 1-1 0 0,-5-19 1 0 0,4 23-7 0 0,-1 0 1 0 0,1 0-1 0 0,-2 0 0 0 0,1 1 0 0 0,-1-1 1 0 0,0 1-1 0 0,-1 0 0 0 0,0 0 1 0 0,0 0-1 0 0,-11-11 0 0 0,-5-6 5 0 0,17 19-21 0 0,0 0 0 0 0,-1 0 1 0 0,1 0-1 0 0,-1 1 0 0 0,0 0 0 0 0,-1 0 1 0 0,1 1-1 0 0,-11-7 0 0 0,-4 0 14 0 0,11 6-47 0 0,1 0-1 0 0,-1 1 1 0 0,0 0-1 0 0,-1 0 1 0 0,1 1 0 0 0,-1 0-1 0 0,1 0 1 0 0,-1 1-1 0 0,0 1 1 0 0,-10-1 0 0 0,8 2-108 0 0,-41 2-690 0 0,50-2 691 0 0,1 0-1 0 0,-1 1 1 0 0,0-1 0 0 0,0 1 0 0 0,0 0 0 0 0,0 0 0 0 0,0 0 0 0 0,1 0 0 0 0,-1 1-1 0 0,0-1 1 0 0,1 1 0 0 0,-1 0 0 0 0,1-1 0 0 0,-3 4 0 0 0,-4 3-931 0 0,1 0 1 0 0,-1-1-1 0 0,-19 12 1 0 0,-19 16-3559 0 0,-8 19-5825 0 0,44-42 3943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 3576 0 0,'0'-60'11661'0'0,"0"36"-2979"0"0,-1 24-8511 0 0,-1 0 0 0 0,1 0-1 0 0,0 1 1 0 0,0-1 0 0 0,0 0 0 0 0,0 1-1 0 0,0-1 1 0 0,0 1 0 0 0,0-1 0 0 0,0 1-1 0 0,0 0 1 0 0,0-1 0 0 0,0 1 0 0 0,0 0-1 0 0,0 0 1 0 0,0-1 0 0 0,1 1-1 0 0,-2 1 1 0 0,-4 7 205 0 0,1 0-1 0 0,0 1 1 0 0,0-1-1 0 0,1 1 1 0 0,-6 19-1 0 0,-6 16-45 0 0,6-17-167 0 0,1 1 1 0 0,1-1-1 0 0,-5 35 0 0 0,11-44-120 0 0,-7 42 122 0 0,1 69-1 0 0,8-108-126 0 0,-1-1-17 0 0,1 0 0 0 0,2 1 0 0 0,6 36-1 0 0,-2-17 0 0 0,-6-34-17 0 0,1 0-1 0 0,0 0 1 0 0,0 0-1 0 0,0 0 1 0 0,1-1-1 0 0,0 1 1 0 0,5 11-1 0 0,2-4-4 0 0,-1 0-7 0 0,0 1 0 0 0,-1 0 1 0 0,6 17-1 0 0,-12-30 10 0 0,-1 0 0 0 0,1 0 0 0 0,0 0-1 0 0,0 0 1 0 0,0 0 0 0 0,0-1 0 0 0,0 1 0 0 0,0 0 0 0 0,0 0-1 0 0,1-1 1 0 0,-1 1 0 0 0,0-1 0 0 0,1 1 0 0 0,0-1 0 0 0,-1 0 0 0 0,1 0-1 0 0,3 2 1 0 0,-4-2 0 0 0,1 0 0 0 0,-1 0 0 0 0,1 0 0 0 0,-1 0 0 0 0,1 0 0 0 0,-1 0 0 0 0,0 1 0 0 0,0-1 0 0 0,1 0 0 0 0,-1 1 0 0 0,0-1 0 0 0,0 1 0 0 0,0 0 0 0 0,0-1 0 0 0,-1 1 0 0 0,1 0 0 0 0,0-1 0 0 0,-1 1 0 0 0,1 3 0 0 0,1-2-2 0 0,-1 0 1 0 0,1 0-1 0 0,-1 0 1 0 0,1 0-1 0 0,0 0 0 0 0,0 0 1 0 0,0-1-1 0 0,1 1 1 0 0,-1-1-1 0 0,3 3 1 0 0,19 25-16 0 0,-24-29 15 0 0,1 0 1 0 0,-1 0-1 0 0,1 1 0 0 0,-1-1 0 0 0,1 0 0 0 0,0 0 0 0 0,-1 0 0 0 0,1 0 0 0 0,0 0 0 0 0,0 0 0 0 0,0 0 0 0 0,0 0 0 0 0,0-1 0 0 0,0 1 0 0 0,0 0 0 0 0,0 0 1 0 0,0-1-1 0 0,0 1 0 0 0,0-1 0 0 0,0 1 0 0 0,0-1 0 0 0,0 1 0 0 0,3-1 0 0 0,-3 1 1 0 0,1-1 1 0 0,-1 0-1 0 0,0 1 0 0 0,1-1 1 0 0,-1 1-1 0 0,0 0 0 0 0,0-1 1 0 0,1 1-1 0 0,-1 0 1 0 0,0 0-1 0 0,0 0 0 0 0,0-1 1 0 0,0 1-1 0 0,0 1 0 0 0,0-1 1 0 0,0 0-1 0 0,1 1 0 0 0,0 1-1 0 0,0 0 0 0 0,1-1 0 0 0,-1 1 0 0 0,1-1 0 0 0,0 0 0 0 0,0 0 0 0 0,0 0 0 0 0,0 0-1 0 0,5 3 1 0 0,-6-4-3 0 0,1 0 0 0 0,-1 0 0 0 0,0 0 0 0 0,0 0 0 0 0,0 0 0 0 0,0 1 1 0 0,-1-1-1 0 0,1 1 0 0 0,0 0 0 0 0,-1-1 0 0 0,1 1 0 0 0,-1 0 0 0 0,2 2 0 0 0,0 0-121 0 0,1 0 1 0 0,-1-1-1 0 0,1 1 1 0 0,-1-1-1 0 0,1 0 1 0 0,0 0 0 0 0,0 0-1 0 0,1 0 1 0 0,-1-1-1 0 0,1 0 1 0 0,-1 0-1 0 0,1 0 1 0 0,-1 0-1 0 0,1-1 1 0 0,9 2 0 0 0,-6-1-576 0 0,6 4-1139 0 0,2-1-1969 0 0,0-4-2335 0 0,0-1-3466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96 279 3552 0 0,'0'-38'5064'0'0,"-9"-53"3635"0"0,9 49-1629 0 0,16 50-4730 0 0,-5 15-2013 0 0,-2 1 0 0 0,10 40 1 0 0,-9-32-241 0 0,14 62 90 0 0,-16-60-147 0 0,1 0 0 0 0,18 42-1 0 0,-19-42-1 0 0,-7-30-28 0 0,-1 1-1 0 0,1-1 0 0 0,0 1 1 0 0,0-1-1 0 0,1 1 0 0 0,-1-1 1 0 0,1 0-1 0 0,0 0 0 0 0,3 5 1 0 0,-3-6-3 0 0,0 1 0 0 0,0-1 1 0 0,0 0-1 0 0,-1 1 0 0 0,1-1 0 0 0,-1 1 1 0 0,0-1-1 0 0,1 7 0 0 0,-1-6 5 0 0,0-1-1 0 0,0 0 0 0 0,0 1 1 0 0,0-1-1 0 0,0 0 1 0 0,1 0-1 0 0,-1 0 0 0 0,1 0 1 0 0,3 4-1 0 0,-4-5-1 0 0,1 0-1 0 0,0 0 1 0 0,-1 0-1 0 0,1 0 1 0 0,-1 0-1 0 0,0 0 1 0 0,1 1-1 0 0,-1-1 0 0 0,0 0 1 0 0,0 1-1 0 0,-1-1 1 0 0,1 1-1 0 0,0-1 1 0 0,-1 1-1 0 0,0-1 1 0 0,1 1-1 0 0,-2 4 1 0 0,1-6-11 0 0,0-1-33 0 0,-1 0 41 0 0,1 1-1 0 0,-1-1 0 0 0,1 0 0 0 0,-1 0 0 0 0,1 0 1 0 0,-1 1-1 0 0,1-1 0 0 0,-1 0 0 0 0,1 0 0 0 0,-1 0 1 0 0,0 0-1 0 0,1 0 0 0 0,-1 0 0 0 0,1 0 0 0 0,-1-1 1 0 0,1 1-1 0 0,-1 0 0 0 0,1 0 0 0 0,-1 0 0 0 0,1 0 1 0 0,-1-1-1 0 0,1 1 0 0 0,-1 0 0 0 0,1-1 0 0 0,-1 1 1 0 0,1 0-1 0 0,-1-1 0 0 0,1 1 0 0 0,0 0 0 0 0,-1-1 1 0 0,0 0-1 0 0,-17-14-28 0 0,17 14 26 0 0,-67-69-76 0 0,66 68 80 0 0,0 0 1 0 0,0 0-1 0 0,0 0 0 0 0,-1 0 1 0 0,1 0-1 0 0,0 0 0 0 0,-1 1 1 0 0,0-1-1 0 0,-2 0 0 0 0,3 1 2 0 0,0 0-1 0 0,0 0 0 0 0,0 0 0 0 0,1 0 0 0 0,-1 0 0 0 0,0-1 0 0 0,1 1 0 0 0,-1 0 0 0 0,1-1 1 0 0,-1 1-1 0 0,1-1 0 0 0,0 0 0 0 0,-1 1 0 0 0,1-1 0 0 0,0 0 0 0 0,0 0 0 0 0,0 0 0 0 0,1 0 0 0 0,-1 0 1 0 0,0 0-1 0 0,0-2 0 0 0,-5-13 7 0 0,-1 0 1 0 0,-1 1-1 0 0,-1 0 0 0 0,-20-29 1 0 0,26 41-5 0 0,0-1 0 0 0,0 0 0 0 0,1 0 1 0 0,-1 0-1 0 0,1 0 0 0 0,-2-10 0 0 0,-11-18 9 0 0,10 23-17 0 0,1 0 0 0 0,0 0 0 0 0,0 0-1 0 0,1 0 1 0 0,1 0 0 0 0,0-1 0 0 0,-2-16-1 0 0,-3-14 49 0 0,6 33-36 0 0,0 0 0 0 0,0 0 0 0 0,1 0-1 0 0,0 0 1 0 0,1 0 0 0 0,0 0-1 0 0,0 0 1 0 0,1 0 0 0 0,0 0-1 0 0,0 1 1 0 0,1-1 0 0 0,-1 0 0 0 0,2 1-1 0 0,-1 0 1 0 0,1 0 0 0 0,0 0-1 0 0,1 0 1 0 0,0 0 0 0 0,0 1-1 0 0,0 0 1 0 0,12-10 0 0 0,-2 0 93 0 0,-14 14-79 0 0,1-1-1 0 0,0 1 1 0 0,0 0-1 0 0,0 0 0 0 0,1 0 1 0 0,-1 0-1 0 0,0 0 0 0 0,1 1 1 0 0,-1-1-1 0 0,1 1 0 0 0,-1 0 1 0 0,1 0-1 0 0,4-2 0 0 0,6 0 59 0 0,0 0-1 0 0,1 1 1 0 0,-1 0-1 0 0,1 1 1 0 0,-1 1-1 0 0,1 0 1 0 0,-1 1-1 0 0,17 2 1 0 0,-22-1-63 0 0,-1-1 15 0 0,-1 0 1 0 0,1 0-1 0 0,-1 0 1 0 0,1 1-1 0 0,-1 0 1 0 0,0 1-1 0 0,0-1 1 0 0,0 1-1 0 0,0 0 1 0 0,0 1 0 0 0,10 7-1 0 0,3 0 43 0 0,-18-10-70 0 0,0-1 0 0 0,0 0 0 0 0,0 1 0 0 0,0-1-1 0 0,0 1 1 0 0,0-1 0 0 0,0 1 0 0 0,0-1 0 0 0,0 1-1 0 0,0 0 1 0 0,0-1 0 0 0,0 1 0 0 0,0 0 0 0 0,-1 0-1 0 0,1 0 1 0 0,0 0 0 0 0,-1 0 0 0 0,1 0-1 0 0,-1 0 1 0 0,1 0 0 0 0,-1 0 0 0 0,1 0 0 0 0,-1 0-1 0 0,1 0 1 0 0,-1 0 0 0 0,0 0 0 0 0,0 0 0 0 0,0 0-1 0 0,1 0 1 0 0,-1 0 0 0 0,-1 2 0 0 0,3 3 30 0 0,-1 0 1 0 0,1 0 0 0 0,0 0-1 0 0,0 0 1 0 0,1 0-1 0 0,-1-1 1 0 0,1 1-1 0 0,0-1 1 0 0,5 7 0 0 0,-3-5 0 0 0,0 1 1 0 0,-1-1 0 0 0,0 1-1 0 0,0 1 1 0 0,-1-1 0 0 0,3 11-1 0 0,9 67 169 0 0,-12-73-163 0 0,-2 1 1 0 0,0-1-1 0 0,0 1 1 0 0,-1-1-1 0 0,-1 1 0 0 0,0-1 1 0 0,-1 1-1 0 0,0-1 1 0 0,-7 19-1 0 0,2 27-33 0 0,7-53-6 0 0,0 0 1 0 0,0 0 0 0 0,-1 0 0 0 0,0 0 0 0 0,0 0 0 0 0,0 0 0 0 0,-1-1 0 0 0,0 1-1 0 0,0 0 1 0 0,0-1 0 0 0,-1 1 0 0 0,1-1 0 0 0,-2 0 0 0 0,-5 9 0 0 0,5-9-55 0 0,1 0 0 0 0,0 1 0 0 0,0 0 0 0 0,0 0 1 0 0,-3 9-1 0 0,4-10-255 0 0,0 1 1 0 0,0-1-1 0 0,-1 0 1 0 0,0 1-1 0 0,0-1 1 0 0,-4 5-1 0 0,-2-7-6549 0 0,2-11 3870 0 0,-1-13-788 0 0,8 20 3362 0 0,0-1 1 0 0,0 0-1 0 0,-1 0 1 0 0,2 0-1 0 0,-1 0 1 0 0,0 0-1 0 0,0 0 1 0 0,1 0-1 0 0,-1 0 1 0 0,1 0-1 0 0,-1 0 1 0 0,1 0-1 0 0,0 0 1 0 0,0 0-1 0 0,0 1 1 0 0,0-1-1 0 0,0 0 1 0 0,0 1-1 0 0,3-4 0 0 0,6-8-4073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5960 0 0,'0'37'10398'0'0,"0"1"-5173"0"0,0 72-1675 0 0,0-107-3513 0 0,0-1 1 0 0,0 1 0 0 0,1 0 0 0 0,-1-1 0 0 0,0 1 0 0 0,1 0 0 0 0,0-1-1 0 0,0 1 1 0 0,0-1 0 0 0,0 1 0 0 0,0-1 0 0 0,3 5 0 0 0,9 27 274 0 0,-11-24-268 0 0,0 1 0 0 0,1 0 0 0 0,0 0 0 0 0,1-1 0 0 0,0 0 0 0 0,0 0 0 0 0,8 13 0 0 0,-10-20-38 0 0,0 0 1 0 0,-1 0 0 0 0,1 0 0 0 0,-1 0-1 0 0,0 1 1 0 0,0-1 0 0 0,0 0 0 0 0,0 1-1 0 0,-1-1 1 0 0,1 7 0 0 0,-1-5-9 0 0,1-1-1 0 0,-1 0 1 0 0,1 1 0 0 0,0-1 0 0 0,0 0-1 0 0,1 1 1 0 0,-1-1 0 0 0,1 0 0 0 0,3 6 0 0 0,3 1-52 0 0,-4-6-63 0 0,0 0 0 0 0,-1 0-1 0 0,1 1 1 0 0,-1-1 0 0 0,0 1-1 0 0,-1 0 1 0 0,1 0 0 0 0,-1 0-1 0 0,2 12 1 0 0,-3-14-154 0 0,-1 1 0 0 0,1 0 1 0 0,0-1-1 0 0,0 0 0 0 0,1 1 1 0 0,-1-1-1 0 0,1 1 0 0 0,3 4 0 0 0,4 14-2581 0 0,-5 2-4069 0 0,-11-23 3983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5352 0 0,'-3'-5'584'0'0,"0"0"0"0"0,0 0 0 0 0,0 0 0 0 0,0-1 0 0 0,1 1 0 0 0,0 0 0 0 0,0-1 0 0 0,1 0 0 0 0,-2-6 0 0 0,-1-13 1687 0 0,1 1 0 0 0,-1-28 0 0 0,5 49-2123 0 0,-1 1 0 0 0,1-1 0 0 0,0 1 0 0 0,0-1 0 0 0,0 1 0 0 0,0-1-1 0 0,0 1 1 0 0,0 0 0 0 0,1 0 0 0 0,-1-1 0 0 0,1 1 0 0 0,-1 0 0 0 0,1 0 0 0 0,0 0 0 0 0,0 1 0 0 0,0-1 0 0 0,0 0 0 0 0,0 1 0 0 0,0-1 0 0 0,1 1 0 0 0,-1 0 0 0 0,0 0 0 0 0,1 0 0 0 0,-1 0 0 0 0,1 0 0 0 0,-1 0 0 0 0,1 1-1 0 0,4-2 1 0 0,8-1 484 0 0,-1 1 0 0 0,1 0 0 0 0,25 0 0 0 0,-35 2-515 0 0,0 0 0 0 0,0 1 0 0 0,0-1 0 0 0,0 1 0 0 0,0 0-1 0 0,0 1 1 0 0,0-1 0 0 0,0 1 0 0 0,-1 0 0 0 0,1 0 0 0 0,-1 0 0 0 0,1 1 0 0 0,4 3-1 0 0,0 2 197 0 0,0 0 0 0 0,0 1 0 0 0,13 18-1 0 0,0-1 161 0 0,-19-21-442 0 0,0 0 0 0 0,0 0 0 0 0,-1 1 0 0 0,0-1 0 0 0,0 1 0 0 0,-1-1 1 0 0,0 1-1 0 0,0 0 0 0 0,0 0 0 0 0,0-1 0 0 0,-1 1 0 0 0,0 0 0 0 0,0 0 0 0 0,-2 6 0 0 0,2 3 28 0 0,-9 115-13 0 0,9-128-57 0 0,0 0 0 0 0,0-1 0 0 0,0 1 0 0 0,-1 0-1 0 0,1 0 1 0 0,-1-1 0 0 0,1 1 0 0 0,-1-1 0 0 0,1 1 0 0 0,-1 0 0 0 0,0-1 0 0 0,0 1 0 0 0,0-1 0 0 0,-1 2 0 0 0,-7 17-291 0 0,8-13-97 0 0,0 0 1 0 0,0 0-1 0 0,-1-1 1 0 0,0 1-1 0 0,-1 0 1 0 0,0-1-1 0 0,0 1 1 0 0,0-1-1 0 0,-7 10 1 0 0,6-3-3651 0 0,4-13 3974 0 0,0 0 1 0 0,0 0-1 0 0,0 1 1 0 0,0-1-1 0 0,0 0 0 0 0,0 1 1 0 0,0-1-1 0 0,0 0 0 0 0,0 1 1 0 0,0-1-1 0 0,0 0 1 0 0,0 0-1 0 0,0 1 0 0 0,0-1 1 0 0,0 0-1 0 0,0 0 1 0 0,0 1-1 0 0,0-1 0 0 0,0 0 1 0 0,-1 0-1 0 0,1 1 1 0 0,0-1-1 0 0,0 0 0 0 0,0 0 1 0 0,-1 1-1 0 0,1-1 0 0 0,0 0 1 0 0,0 0-1 0 0,0 0 1 0 0,-1 0-1 0 0,1 1 0 0 0,0-1 1 0 0,0 0-1 0 0,-1 0 1 0 0,1 0-1 0 0,0 0 0 0 0,0 0 1 0 0,-1 0-1 0 0,-1-13-11211 0 0,2 7 7006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5216 0 0,'11'-10'10969'0'0,"-9"10"-10669"0"0,0 0-1 0 0,-1 1 1 0 0,1-1 0 0 0,0 0 0 0 0,0 0-1 0 0,0 1 1 0 0,0-1 0 0 0,0 1-1 0 0,-1 0 1 0 0,1 0 0 0 0,0-1 0 0 0,0 1-1 0 0,-1 0 1 0 0,1 0 0 0 0,-1 1 0 0 0,1-1-1 0 0,-1 0 1 0 0,1 0 0 0 0,-1 1 0 0 0,0-1-1 0 0,0 1 1 0 0,0-1 0 0 0,1 1 0 0 0,-2-1-1 0 0,1 1 1 0 0,0 0 0 0 0,0 0 0 0 0,1 3-1 0 0,1 6-151 0 0,-1 0 0 0 0,0 0-1 0 0,0 0 1 0 0,-1 14 0 0 0,4 24 761 0 0,3-19-707 0 0,-3-13-41 0 0,-1 1 0 0 0,3 27 0 0 0,2 14 72 0 0,0 68 268 0 0,-1-93-410 0 0,1-16-44 0 0,-9-18-42 0 0,0 1 0 0 0,1 0 1 0 0,-1 0-1 0 0,0-1 0 0 0,1 1 1 0 0,-1-1-1 0 0,1 1 0 0 0,-1 0 1 0 0,1-1-1 0 0,0 1 0 0 0,-1-1 1 0 0,1 0-1 0 0,-1 1 0 0 0,1-1 0 0 0,0 1 1 0 0,-1-1-1 0 0,1 0 0 0 0,0 1 1 0 0,0-1-1 0 0,-1 0 0 0 0,1 0 1 0 0,0 0-1 0 0,0 1 0 0 0,-1-1 1 0 0,1 0-1 0 0,0 0 0 0 0,0 0 0 0 0,-1 0 1 0 0,1 0-1 0 0,0-1 0 0 0,0 1 1 0 0,-1 0-1 0 0,1 0 0 0 0,0 0 1 0 0,0-1-1 0 0,-1 1 0 0 0,1 0 1 0 0,0-1-1 0 0,-1 1 0 0 0,1-1 1 0 0,0 1-1 0 0,0-1 0 0 0,17-34 80 0 0,-7 11-38 0 0,-1 1-41 0 0,0-3 10 0 0,4-17-10 0 0,-14 38-9 0 0,0 1-1 0 0,1-1 1 0 0,0 1-1 0 0,0-1 1 0 0,1 0-1 0 0,-1 1 0 0 0,1 0 1 0 0,0-1-1 0 0,0 1 1 0 0,0 0-1 0 0,1 0 1 0 0,0 0-1 0 0,-1 1 0 0 0,1-1 1 0 0,1 0-1 0 0,4-4 1 0 0,-1 5 11 0 0,0-1 0 0 0,0 0 0 0 0,-1-1 0 0 0,0 0 0 0 0,1 0 0 0 0,-2 0 0 0 0,1-1 0 0 0,6-7 0 0 0,-12 13 3 0 0,0-1 1 0 0,0 1 0 0 0,0 0-1 0 0,0 0 1 0 0,0-1 0 0 0,0 1 0 0 0,0 0-1 0 0,0-1 1 0 0,1 1 0 0 0,-1 0-1 0 0,0 0 1 0 0,0-1 0 0 0,0 1-1 0 0,1 0 1 0 0,-1 0 0 0 0,0 0-1 0 0,0-1 1 0 0,1 1 0 0 0,-1 0-1 0 0,0 0 1 0 0,0 0 0 0 0,1 0-1 0 0,-1 0 1 0 0,0-1 0 0 0,1 1-1 0 0,-1 0 1 0 0,0 0 0 0 0,0 0-1 0 0,1 0 1 0 0,-1 0 0 0 0,0 0-1 0 0,1 0 1 0 0,-1 0 0 0 0,0 0-1 0 0,1 0 1 0 0,-1 0 0 0 0,0 0-1 0 0,0 0 1 0 0,1 1 0 0 0,-1-1-1 0 0,0 0 1 0 0,1 0 0 0 0,-1 0-1 0 0,0 0 1 0 0,0 0 0 0 0,1 1-1 0 0,-1-1 1 0 0,0 0 0 0 0,0 0-1 0 0,1 0 1 0 0,-1 1 0 0 0,0-1-1 0 0,0 0 1 0 0,1 1 0 0 0,1 24 459 0 0,-9 31 52 0 0,5-35-447 0 0,0-1 0 0 0,2 0 0 0 0,0 1 0 0 0,1-1 0 0 0,1 0 0 0 0,1 0 0 0 0,10 38 0 0 0,1-36-55 0 0,-13-21-21 0 0,0-1-1 0 0,0 1 1 0 0,-1 0 0 0 0,1 0-1 0 0,0 0 1 0 0,0 0 0 0 0,-1 0-1 0 0,1 0 1 0 0,-1 0 0 0 0,1 0-1 0 0,-1 0 1 0 0,1 0 0 0 0,-1 0-1 0 0,0 0 1 0 0,1 0 0 0 0,-1 0-1 0 0,0 0 1 0 0,0 0 0 0 0,0 2-1 0 0,0-1-2 0 0,1 0 0 0 0,-1 1 0 0 0,1-1 0 0 0,-1 1-1 0 0,1-1 1 0 0,0 0 0 0 0,0 0 0 0 0,0 1 0 0 0,0-1-1 0 0,0 0 1 0 0,0 0 0 0 0,1 0 0 0 0,-1 0 0 0 0,1 0-1 0 0,-1-1 1 0 0,1 1 0 0 0,0 0 0 0 0,-1-1 0 0 0,1 1-1 0 0,0-1 1 0 0,3 2 0 0 0,-1-1-130 0 0,0 1 0 0 0,0-1 0 0 0,0-1 0 0 0,0 1-1 0 0,1-1 1 0 0,-1 1 0 0 0,0-1 0 0 0,1 0 0 0 0,-1-1 0 0 0,7 1 0 0 0,36-5-3654 0 0,-43 3 3185 0 0,-1 1 0 0 0,1-1-1 0 0,-1 0 1 0 0,0 0-1 0 0,1-1 1 0 0,-1 1-1 0 0,0-1 1 0 0,0 1 0 0 0,0-1-1 0 0,0 0 1 0 0,0 0-1 0 0,-1 0 1 0 0,1-1-1 0 0,-1 1 1 0 0,1-1-1 0 0,-1 0 1 0 0,4-5 0 0 0,-2 4-226 0 0,0 0 0 0 0,0 0 1 0 0,0 1-1 0 0,1-1 0 0 0,-1 1 1 0 0,1 0-1 0 0,9-4 0 0 0,2-4-1402 0 0,-11 1-1910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4104 0 0,'0'19'11968'0'0,"0"2"-6579"0"0,0 12-2821 0 0,1-10-1724 0 0,-2 0 0 0 0,0-1 0 0 0,-6 33-1 0 0,3-27-729 0 0,3-20-80 0 0,0 0 1 0 0,0-1-1 0 0,-1 1 1 0 0,0 0-1 0 0,-4 8 0 0 0,4-11-66 0 0,1 0-1 0 0,-1 0 0 0 0,1 0 0 0 0,0 0 1 0 0,1 1-1 0 0,-1-1 0 0 0,1 10 0 0 0,-5 29-336 0 0,1-32-742 0 0,1 0 0 0 0,0 1 1 0 0,1-1-1 0 0,0 1 0 0 0,0 20 1 0 0,-3-7-3147 0 0,2-13 1079 0 0,2 1-3380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4496 0 0,'-7'-10'1295'0'0,"5"8"-723"0"0,0 0-1 0 0,1 0 1 0 0,-1 0-1 0 0,1-1 1 0 0,0 1-1 0 0,0-1 1 0 0,0 1-1 0 0,0-1 1 0 0,0 1-1 0 0,0-1 1 0 0,1 0 0 0 0,-1 1-1 0 0,1-1 1 0 0,0 0-1 0 0,0-5 1 0 0,-9-6 10285 0 0,18 20-8724 0 0,-2 1-1980 0 0,0 1 0 0 0,-1 0 1 0 0,0 0-1 0 0,0 0 0 0 0,-1 0 0 0 0,0 1 1 0 0,-1 0-1 0 0,0 0 0 0 0,0 1 1 0 0,2 11-1 0 0,20 39 30 0 0,-25-58-180 0 0,0 1 0 0 0,0-1 1 0 0,0 1-1 0 0,0-1 0 0 0,0 1 0 0 0,0-1 0 0 0,-1 1 0 0 0,0-1 0 0 0,1 6 0 0 0,2 8 13 0 0,25 50 13 0 0,28 59-449 0 0,-52-96-45 0 0,2 8-551 0 0,-3-31 601 0 0,-1 0 0 0 0,0-1 1 0 0,0 1-1 0 0,-1 0 0 0 0,1 0 0 0 0,-1 0 1 0 0,0 8-1 0 0,-1 10-7514 0 0,-9-41 4166 0 0,9 8 2943 0 0,-1 0 1 0 0,-1 1-1 0 0,0-1 1 0 0,0 0-1 0 0,-1 0 1 0 0,0 1-1 0 0,-8-17 1 0 0,-11-33-378 0 0,19 49 1233 0 0,-1 0 0 0 0,0 0 0 0 0,-1 1 0 0 0,-8-13 0 0 0,-14-27 1257 0 0,27 45-1108 0 0,-1 0-1 0 0,0 0 1 0 0,0 0 0 0 0,-1 0 0 0 0,1 1-1 0 0,0-1 1 0 0,-1 0 0 0 0,0 1 0 0 0,1-1-1 0 0,-5-3 1 0 0,4 4 67 0 0,0-1 0 0 0,0 0 0 0 0,0 0-1 0 0,0 0 1 0 0,0 0 0 0 0,0 0 0 0 0,1 0 0 0 0,-2-5-1 0 0,-63-132 7493 0 0,65 136-7610 0 0,0 1 1 0 0,0-1-1 0 0,0 1 0 0 0,1-1 0 0 0,-1 0 0 0 0,1 1 1 0 0,0-1-1 0 0,0 0 0 0 0,0 1 0 0 0,0-1 0 0 0,1 1 1 0 0,0-1-1 0 0,-1 0 0 0 0,1 1 0 0 0,2-5 0 0 0,0 0 129 0 0,1 1-1 0 0,0-1 1 0 0,0 0-1 0 0,10-13 1 0 0,-7 12 20 0 0,1 0 0 0 0,0 0 1 0 0,1 1-1 0 0,-1 0 0 0 0,1 0 0 0 0,19-11 1 0 0,-19 13 52 0 0,-7 4-281 0 0,0 1 0 0 0,0-1 0 0 0,0 1 0 0 0,0-1 0 0 0,0 1 0 0 0,0 0 0 0 0,0 0 0 0 0,0-1 0 0 0,0 2 0 0 0,0-1 0 0 0,1 0 0 0 0,-1 0 0 0 0,0 1 0 0 0,1-1 0 0 0,-1 1 0 0 0,1 0 0 0 0,-1 0 0 0 0,0 0 0 0 0,1 0 0 0 0,-1 0 0 0 0,1 0 0 0 0,-1 1 1 0 0,0-1-1 0 0,5 2 0 0 0,-5-1-18 0 0,-1 1 0 0 0,0-1 0 0 0,1 1 0 0 0,-1 0 0 0 0,0-1 0 0 0,0 1 0 0 0,0 0 0 0 0,0 0 0 0 0,0 0 0 0 0,0-1 0 0 0,-1 1 0 0 0,1 0 0 0 0,0 0 0 0 0,-1 0 0 0 0,0 0 0 0 0,1 4 0 0 0,-1 40 303 0 0,-1-22-268 0 0,1-16-62 0 0,-1 0 0 0 0,-1 0 0 0 0,1 0 0 0 0,-1-1 0 0 0,0 1 0 0 0,-1 0 0 0 0,0-1 0 0 0,-6 12 1 0 0,2-4-7 0 0,6-13-4 0 0,1 0 0 0 0,-1 0 1 0 0,1 0-1 0 0,-1 0 1 0 0,1 0-1 0 0,0 0 1 0 0,0 0-1 0 0,0 0 1 0 0,0 0-1 0 0,0 0 0 0 0,0 0 1 0 0,1 0-1 0 0,-1 0 1 0 0,0 0-1 0 0,1 0 1 0 0,0 0-1 0 0,-1-1 1 0 0,1 1-1 0 0,0 0 0 0 0,0 0 1 0 0,0-1-1 0 0,0 1 1 0 0,2 1-1 0 0,7 10 5 0 0,-10-12-4 0 0,1 0-1 0 0,-1-1 1 0 0,0 1 0 0 0,1 0 0 0 0,-1 0 0 0 0,1 0 0 0 0,-1-1 0 0 0,1 1-1 0 0,-1 0 1 0 0,1 0 0 0 0,-1-1 0 0 0,1 1 0 0 0,0 0 0 0 0,-1-1 0 0 0,1 1-1 0 0,0-1 1 0 0,1 2 0 0 0,45 28 25 0 0,-45-30-27 0 0,0 1 1 0 0,0 0 0 0 0,0 0 0 0 0,0 0 0 0 0,0 0 0 0 0,0 0 0 0 0,0 0 0 0 0,-1 0 0 0 0,1 1 0 0 0,0-1-1 0 0,-1 1 1 0 0,1-1 0 0 0,-1 1 0 0 0,2 2 0 0 0,4 3 20 0 0,13 9 20 0 0,-2 1 2 0 0,-17-16-40 0 0,0 1 1 0 0,1 0 0 0 0,-1-1-1 0 0,1 1 1 0 0,-1-1 0 0 0,1 0 0 0 0,0 1-1 0 0,-1-1 1 0 0,1 0 0 0 0,0 0-1 0 0,3 1 1 0 0,-3-1 5 0 0,0 0 0 0 0,0-1 0 0 0,-1 1 0 0 0,1 0 0 0 0,0 0 0 0 0,-1 0 0 0 0,1 1 0 0 0,-1-1 1 0 0,0 0-1 0 0,1 0 0 0 0,-1 1 0 0 0,0-1 0 0 0,0 1 0 0 0,1-1 0 0 0,-1 1 0 0 0,1 3 0 0 0,24 31 216 0 0,-23-32-178 0 0,1 0 0 0 0,-1 0 0 0 0,0 0 0 0 0,0 0 1 0 0,0 1-1 0 0,0-1 0 0 0,-1 1 0 0 0,0 0 0 0 0,0 0 1 0 0,2 8-1 0 0,8 16 156 0 0,-10-26-157 0 0,0 1 0 0 0,-1 0 0 0 0,1 0 0 0 0,0 0 0 0 0,-1 0 0 0 0,0 1 0 0 0,0-1 0 0 0,0 0 0 0 0,0 6 0 0 0,8 82 648 0 0,-9-81-610 0 0,0-4-54 0 0,1-1 1 0 0,-1 0-1 0 0,0 0 0 0 0,0 0 1 0 0,0 0-1 0 0,-1 1 0 0 0,0-1 1 0 0,-1 0-1 0 0,1 0 0 0 0,-1-1 1 0 0,0 1-1 0 0,0 0 0 0 0,-1 0 0 0 0,0-1 1 0 0,0 0-1 0 0,-5 8 0 0 0,-2 0-59 0 0,9-12 25 0 0,0 0 0 0 0,1 1 0 0 0,-1-1 0 0 0,0 0 0 0 0,0 0 0 0 0,0 0-1 0 0,0 0 1 0 0,0 0 0 0 0,0 0 0 0 0,0 0 0 0 0,0-1 0 0 0,0 1 0 0 0,0 0 0 0 0,-1-1 0 0 0,-1 2-1 0 0,-14 10-61 0 0,-8 2-3915 0 0,25-14 3782 0 0,-1 0 1 0 0,0 0-1 0 0,0 0 0 0 0,0 0 0 0 0,0 0 1 0 0,0 0-1 0 0,0-1 0 0 0,0 1 1 0 0,0 0-1 0 0,0-1 0 0 0,0 1 0 0 0,0 0 1 0 0,0-1-1 0 0,0 1 0 0 0,1-1 1 0 0,-1 0-1 0 0,0 1 0 0 0,0-1 0 0 0,1 0 1 0 0,-1 1-1 0 0,0-1 0 0 0,1 0 0 0 0,-1 0 1 0 0,1 1-1 0 0,-1-1 0 0 0,1 0 1 0 0,-1 0-1 0 0,1 0 0 0 0,-1-1 0 0 0,-4-18-5691 0 0,7-16 2411 0 0,0 17 846 0 0,1 5 325 0 0,12-13-1732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5008 0 0,'0'0'4800'0'0,"-15"2"1701"0"0,-5 3-3508 0 0,14-1-2333 0 0,1 0 0 0 0,-1 0-1 0 0,1 1 1 0 0,0 0 0 0 0,1 0 0 0 0,-6 6-1 0 0,-27 25 1458 0 0,33-32-1960 0 0,-1-1-1 0 0,1 1 1 0 0,1 0 0 0 0,-1 1 0 0 0,0-1 0 0 0,-2 6 0 0 0,-12 12 212 0 0,11-16-283 0 0,5-5-55 0 0,1 0-1 0 0,-1 0 0 0 0,1 1 1 0 0,-1-1-1 0 0,1 1 0 0 0,-1-1 1 0 0,1 1-1 0 0,0-1 0 0 0,0 1 1 0 0,0 0-1 0 0,0 0 0 0 0,0 0 1 0 0,0-1-1 0 0,0 1 0 0 0,1 0 1 0 0,-1 0-1 0 0,0 3 0 0 0,1-4-5 0 0,-1 1-1 0 0,1-1 1 0 0,-1 0-1 0 0,0 1 0 0 0,1-1 1 0 0,-1 0-1 0 0,0 0 0 0 0,0 1 1 0 0,0-1-1 0 0,0 0 0 0 0,0 0 1 0 0,0 0-1 0 0,0 0 1 0 0,-2 1-1 0 0,-7 8 152 0 0,-14 25 262 0 0,19-30-367 0 0,0 0 0 0 0,1 1 1 0 0,0 0-1 0 0,0 0 0 0 0,1 0 0 0 0,0 0 0 0 0,0 0 0 0 0,0 1 0 0 0,1 0 0 0 0,0-1 1 0 0,0 1-1 0 0,0 0 0 0 0,1 0 0 0 0,0 13 0 0 0,1-19-70 0 0,0 0-1 0 0,0-1 1 0 0,0 1 0 0 0,0 0-1 0 0,1 0 1 0 0,-1-1-1 0 0,0 1 1 0 0,1 0 0 0 0,-1-1-1 0 0,1 1 1 0 0,-1 0 0 0 0,1-1-1 0 0,-1 1 1 0 0,1 0-1 0 0,-1-1 1 0 0,1 1 0 0 0,-1-1-1 0 0,1 1 1 0 0,0-1 0 0 0,-1 0-1 0 0,1 1 1 0 0,0-1-1 0 0,0 0 1 0 0,-1 1 0 0 0,1-1-1 0 0,0 0 1 0 0,0 0-1 0 0,-1 0 1 0 0,1 1 0 0 0,0-1-1 0 0,1 0 1 0 0,25 1 6 0 0,-23-2-7 0 0,2 1-9 0 0,0-1 1 0 0,0 0-1 0 0,0 0 0 0 0,0 0 1 0 0,0-1-1 0 0,0 0 0 0 0,-1 0 1 0 0,1 0-1 0 0,-1-1 1 0 0,1 0-1 0 0,-1 0 0 0 0,5-5 1 0 0,14-6-20 0 0,-7 6-7 0 0,10-12-108 0 0,0 4 105 0 0,-24 15 33 0 0,0-1-1 0 0,-1 1 1 0 0,1-1 0 0 0,0 1 0 0 0,0-1-1 0 0,-1 0 1 0 0,1 0 0 0 0,-1 0 0 0 0,0-1 0 0 0,4-3-1 0 0,11-4 38 0 0,0-1-2 0 0,-11 2-9 0 0,-5 8-16 0 0,0 0 0 0 0,0 0-1 0 0,0 0 1 0 0,-1 0 0 0 0,1-1-1 0 0,0 1 1 0 0,-1 0 0 0 0,1 0-1 0 0,-1 0 1 0 0,1-1 0 0 0,-1 1-1 0 0,0 0 1 0 0,1-1-1 0 0,-1 1 1 0 0,0 0 0 0 0,0-1-1 0 0,0-1 1 0 0,0 3-5 0 0,0 0 0 0 0,0 0-1 0 0,0-1 1 0 0,0 1 0 0 0,1 0 0 0 0,-1 0-1 0 0,0-1 1 0 0,0 1 0 0 0,0 0 0 0 0,0 0 0 0 0,1 0-1 0 0,-1-1 1 0 0,0 1 0 0 0,0 0 0 0 0,1 0-1 0 0,-1 0 1 0 0,0 0 0 0 0,0-1 0 0 0,0 1-1 0 0,1 0 1 0 0,-1 0 0 0 0,0 0 0 0 0,1 0 0 0 0,-1 0-1 0 0,0 0 1 0 0,0 0 0 0 0,1 0 0 0 0,-1 0-1 0 0,0 0 1 0 0,1 0 0 0 0,-1 0 0 0 0,0 0-1 0 0,0 0 1 0 0,1 0 0 0 0,-1 0 0 0 0,0 0 0 0 0,0 0-1 0 0,1 0 1 0 0,-1 1 0 0 0,0-1 0 0 0,0 0-1 0 0,1 0 1 0 0,-1 0 0 0 0,14 9 201 0 0,-6 0-163 0 0,-6-7-22 0 0,0 0-1 0 0,0 0 1 0 0,0 0 0 0 0,-1 0-1 0 0,1 0 1 0 0,-1 0 0 0 0,1 1 0 0 0,-1-1-1 0 0,0 0 1 0 0,0 1 0 0 0,0 0-1 0 0,0-1 1 0 0,0 1 0 0 0,-1-1 0 0 0,1 1-1 0 0,0 3 1 0 0,8 51 264 0 0,8 91 551 0 0,-16-121-716 0 0,-2-1 1 0 0,-2 1-1 0 0,0 0 1 0 0,-1-1-1 0 0,-11 33 1 0 0,11-32-78 0 0,4-26-37 0 0,0 1 0 0 0,0 0 1 0 0,0 0-1 0 0,0-1 0 0 0,0 1 1 0 0,0 0-1 0 0,-1 0 0 0 0,1-1 1 0 0,-1 1-1 0 0,1-1 0 0 0,-1 1 1 0 0,0 0-1 0 0,0-1 0 0 0,0 1 0 0 0,0-1 1 0 0,0 1-1 0 0,0-1 0 0 0,0 0 1 0 0,0 0-1 0 0,0 1 0 0 0,-3 1 1 0 0,-15 17 0 0 0,-10 7-324 0 0,27-26 75 0 0,-1 1 1 0 0,0-1-1 0 0,0 0 1 0 0,0 1-1 0 0,0-2 1 0 0,0 1-1 0 0,0 0 1 0 0,0 0-1 0 0,0-1 1 0 0,0 0 0 0 0,0 0-1 0 0,-5 0 1 0 0,7 0 57 0 0,0 0 1 0 0,0 0-1 0 0,-1-1 1 0 0,1 1 0 0 0,0-1-1 0 0,0 1 1 0 0,0-1-1 0 0,0 1 1 0 0,0-1 0 0 0,-1 0-1 0 0,1 1 1 0 0,0-1-1 0 0,0 0 1 0 0,1 0 0 0 0,-1 0-1 0 0,0 0 1 0 0,0 0-1 0 0,0 0 1 0 0,1 0-1 0 0,-1 0 1 0 0,0 0 0 0 0,1 0-1 0 0,-1 0 1 0 0,1-1-1 0 0,-1 1 1 0 0,1 0 0 0 0,0 0-1 0 0,-1-1 1 0 0,1 1-1 0 0,0 0 1 0 0,0 0 0 0 0,0-1-1 0 0,0 1 1 0 0,0-3-1 0 0,-1-33-2824 0 0,-1 27 2543 0 0,1 1 1 0 0,1 0-1 0 0,0 0 1 0 0,0-1-1 0 0,0 1 1 0 0,2 0-1 0 0,-1-1 1 0 0,1 1-1 0 0,0 0 1 0 0,1 0-1 0 0,0 1 1 0 0,4-10-1 0 0,25-41-1926 0 0,11-19-901 0 0,73-73 820 0 0,-111 144 2443 0 0,0 1 0 0 0,1 1 0 0 0,-1-1 0 0 0,1 1 0 0 0,0 0 0 0 0,8-5 0 0 0,19-3 2659 0 0,-31 13-1893 0 0,0-1 0 0 0,1 1 0 0 0,-1 0 0 0 0,0 0-1 0 0,1 0 1 0 0,-1 0 0 0 0,0 1 0 0 0,0-1 0 0 0,1 1-1 0 0,-1-1 1 0 0,0 1 0 0 0,4 2 0 0 0,-3-1-438 0 0,-1 0 0 0 0,0 0-1 0 0,0 1 1 0 0,0 0 0 0 0,0-1 0 0 0,0 1 0 0 0,0 0 0 0 0,-1 0-1 0 0,1 0 1 0 0,-1 0 0 0 0,0 0 0 0 0,0 0 0 0 0,0 0 0 0 0,0 0-1 0 0,-1 0 1 0 0,1 0 0 0 0,0 5 0 0 0,10 31 1311 0 0,1-15-839 0 0,-11-21-677 0 0,0 0 1 0 0,0 0-1 0 0,1 1 1 0 0,0-1 0 0 0,-1 0-1 0 0,1-1 1 0 0,0 1-1 0 0,0 0 1 0 0,5 4 0 0 0,0 1 86 0 0,-1 0 1 0 0,-1 0 0 0 0,1 1 0 0 0,-1-1 0 0 0,0 1 0 0 0,-1 0 0 0 0,4 13 0 0 0,-4-10-40 0 0,1-1-1 0 0,0 0 1 0 0,1-1-1 0 0,-1 1 1 0 0,13 14-1 0 0,-15-20-11 0 0,1 0 0 0 0,-1 0 1 0 0,0 0-1 0 0,-1 1 0 0 0,0-1 0 0 0,1 1 0 0 0,-2 0 0 0 0,1-1 1 0 0,-1 1-1 0 0,0 0 0 0 0,0 0 0 0 0,0 0 0 0 0,-1 0 0 0 0,0 0 1 0 0,-1 11-1 0 0,1-16 12 0 0,-3-2-99 0 0,1 1 1 0 0,-1-1-1 0 0,0 0 1 0 0,1 0-1 0 0,-1 0 1 0 0,1 0-1 0 0,-1-1 0 0 0,1 1 1 0 0,0-1-1 0 0,-1 1 1 0 0,1-1-1 0 0,0 0 0 0 0,0 0 1 0 0,0 0-1 0 0,0 0 1 0 0,0 0-1 0 0,-2-5 0 0 0,-24-39 131 0 0,13 24-60 0 0,13 20-101 0 0,1 0 1 0 0,-1 0 0 0 0,1 0 0 0 0,-1 0 0 0 0,1-1-1 0 0,0 1 1 0 0,0 0 0 0 0,0-1 0 0 0,0 1 0 0 0,-1-5-1 0 0,-16-44 155 0 0,12 37-128 0 0,1 0 0 0 0,1 1 0 0 0,0-2 1 0 0,0 1-1 0 0,-1-18 0 0 0,1-6-14 0 0,3 29-28 0 0,0 1 1 0 0,0-1-1 0 0,0 0 1 0 0,1 1-1 0 0,1-11 1 0 0,0 17-19 0 0,-1 1 0 0 0,0-1 0 0 0,1 0 0 0 0,-1 1 0 0 0,1-1 0 0 0,0 0 0 0 0,0 1 0 0 0,-1-1 0 0 0,1 1 0 0 0,0-1 0 0 0,0 1 0 0 0,0-1 0 0 0,1 1 0 0 0,-1 0 0 0 0,0 0 0 0 0,0-1 0 0 0,1 1 0 0 0,-1 0 0 0 0,1 0 0 0 0,-1 0 0 0 0,1 1 0 0 0,-1-1 0 0 0,1 0 0 0 0,0 0 0 0 0,-1 1 0 0 0,1-1 0 0 0,0 1 0 0 0,-1 0 0 0 0,4-1 0 0 0,9-6-625 0 0,-13 7 558 0 0,0-1 1 0 0,0 0-1 0 0,1 0 0 0 0,-1 1 0 0 0,0-1 0 0 0,0 1 0 0 0,0-1 1 0 0,1 1-1 0 0,-1-1 0 0 0,0 1 0 0 0,1 0 0 0 0,-1-1 1 0 0,0 1-1 0 0,1 0 0 0 0,1 0 0 0 0,21 1-4916 0 0,1 1 0 0 0,37 9 0 0 0,-46-8 2421 0 0,-4 1-555 0 0,-3 2-2204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6560 0 0,'0'33'10227'0'0,"0"49"-713"0"0,13-32-7247 0 0,-13 72-2416 0 0,-13-84-3304 0 0,13-33 2470 0 0,0-1 1 0 0,-1 0-1 0 0,0 0 0 0 0,1 0 1 0 0,-1 0-1 0 0,-1 0 0 0 0,1 0 1 0 0,0 0-1 0 0,-1 0 1 0 0,0 0-1 0 0,0 0 0 0 0,0-1 1 0 0,0 1-1 0 0,-1-1 0 0 0,-4 5 1 0 0,-2 2-4838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71 4072 0 0,'0'-3'521'0'0,"0"0"0"0"0,0 0 0 0 0,0 0-1 0 0,0 1 1 0 0,-1-1 0 0 0,1 0 0 0 0,-1 0 0 0 0,0 0 0 0 0,1 0 0 0 0,-1 0 0 0 0,-1 1 0 0 0,1-1 0 0 0,0 0 0 0 0,-1 1-1 0 0,1-1 1 0 0,-1 1 0 0 0,0-1 0 0 0,-3-2 0 0 0,2 3 108 0 0,0 0 0 0 0,0 0 0 0 0,-1 1 1 0 0,1-1-1 0 0,-1 1 0 0 0,1 0 0 0 0,-1 0 0 0 0,1 0 0 0 0,-1 0 0 0 0,0 0 0 0 0,0 1 1 0 0,1 0-1 0 0,-1 0 0 0 0,-4 0 0 0 0,4 0-424 0 0,0 1 1 0 0,1-1-1 0 0,-1 1 1 0 0,0 0-1 0 0,0 0 1 0 0,1 0-1 0 0,-1 1 1 0 0,1 0-1 0 0,-1-1 1 0 0,1 1-1 0 0,0 0 1 0 0,-1 0-1 0 0,1 1 0 0 0,0-1 1 0 0,0 1-1 0 0,1-1 1 0 0,-1 1-1 0 0,1 0 1 0 0,-1 0-1 0 0,1 0 1 0 0,0 1-1 0 0,0-1 1 0 0,-2 4-1 0 0,-4 10 118 0 0,1 0 0 0 0,0 0 1 0 0,-6 26-1 0 0,11-35-234 0 0,-1 8 10 0 0,1 0 0 0 0,1 1 0 0 0,1-1 1 0 0,2 24-1 0 0,-1 10-15 0 0,1-38-104 0 0,0 0 0 0 0,0 0 0 0 0,1 0 0 0 0,1-1 0 0 0,0 1 0 0 0,7 13 0 0 0,2 7-4 0 0,7 0 38 0 0,-18-30-12 0 0,1 1-1 0 0,-1 1 1 0 0,1-1 0 0 0,-1 0 0 0 0,0 1 0 0 0,0-1 0 0 0,-1 1-1 0 0,1 0 1 0 0,1 4 0 0 0,-2-1-8 0 0,2-1 0 0 0,-1 0 0 0 0,1 0 0 0 0,0 0 0 0 0,0 0 0 0 0,1-1 0 0 0,-1 1 0 0 0,1-1 0 0 0,0 0 0 0 0,1 0 0 0 0,-1 0 0 0 0,1-1 0 0 0,0 1 0 0 0,0-1 0 0 0,1 0 0 0 0,-1-1 0 0 0,1 1 0 0 0,9 3 0 0 0,4 4-20 0 0,-8 0-135 0 0,-10-10 141 0 0,0-1 0 0 0,-1 1-1 0 0,1 0 1 0 0,0 0 0 0 0,0-1 0 0 0,0 1-1 0 0,0 0 1 0 0,0-1 0 0 0,0 1 0 0 0,0-1-1 0 0,0 1 1 0 0,0-1 0 0 0,0 0-1 0 0,0 1 1 0 0,0-1 0 0 0,0 0 0 0 0,1 0-1 0 0,-1 0 1 0 0,0 0 0 0 0,0 0 0 0 0,2 0-1 0 0,2 1-243 0 0,0 0 0 0 0,0-1 0 0 0,0 0 0 0 0,0 0 0 0 0,0 0 0 0 0,0 0-1 0 0,0-1 1 0 0,0 0 0 0 0,-1 0 0 0 0,1 0 0 0 0,0-1 0 0 0,0 1 0 0 0,-1-1-1 0 0,1 0 1 0 0,0-1 0 0 0,-1 1 0 0 0,5-4 0 0 0,8-9-928 0 0,-14 12 1028 0 0,0 1-1 0 0,0-1 1 0 0,-1 1 0 0 0,1-1 0 0 0,0 0 0 0 0,-1 0 0 0 0,0 0 0 0 0,0-1 0 0 0,2-3 0 0 0,-2 3-60 0 0,1 0 1 0 0,-1 0 0 0 0,0 1-1 0 0,1-1 1 0 0,0 1-1 0 0,-1 0 1 0 0,1 0 0 0 0,0 0-1 0 0,1 0 1 0 0,4-3-1 0 0,-6 5 141 0 0,0 0 0 0 0,-1-1-1 0 0,1 1 1 0 0,0-1-1 0 0,0 1 1 0 0,-1-1 0 0 0,1 0-1 0 0,-1 0 1 0 0,1 1-1 0 0,-1-1 1 0 0,0 0 0 0 0,0 0-1 0 0,0 0 1 0 0,0-1-1 0 0,0 1 1 0 0,0 0 0 0 0,0-3-1 0 0,19-57-1986 0 0,-15 52 1878 0 0,-1-1-1 0 0,-1 1 1 0 0,0-1 0 0 0,0 1 0 0 0,-1-1 0 0 0,-1 0-1 0 0,1-14 1 0 0,4-98-904 0 0,-4 78 3492 0 0,-1 12 6357 0 0,-1 35-8669 0 0,0 0 10 0 0,0 1-1 0 0,0-1 1 0 0,0 0-1 0 0,0 0 1 0 0,0 0-1 0 0,0 0 1 0 0,1 0-1 0 0,-1 0 0 0 0,1 0 1 0 0,-1 0-1 0 0,1-1 1 0 0,0 1-1 0 0,-1 0 1 0 0,1 0-1 0 0,0 0 1 0 0,0-1-1 0 0,1 1 1 0 0,-1 0-1 0 0,2 1 1 0 0,3 6 111 0 0,-1 0 1 0 0,-1 0 0 0 0,1 0 0 0 0,-1 0 0 0 0,-1 0 0 0 0,0 1 0 0 0,0 0 0 0 0,2 16 0 0 0,-5-24-180 0 0,2 7 68 0 0,0 1-1 0 0,1 0 1 0 0,0-1-1 0 0,1 0 1 0 0,0 0-1 0 0,1 0 1 0 0,-1 0-1 0 0,7 8 1 0 0,-7-13-69 0 0,-1 0 0 0 0,0 0 0 0 0,0 0 0 0 0,0 0 0 0 0,0 1 0 0 0,-1 0 0 0 0,0-1 0 0 0,1 1 0 0 0,0 7 0 0 0,5 7 95 0 0,29 100 588 0 0,-25-91-561 0 0,-11-27-141 0 0,0 1 0 0 0,0 0 0 0 0,0-1 0 0 0,0 1 0 0 0,0 0-1 0 0,-1 0 1 0 0,1 0 0 0 0,0-1 0 0 0,-1 1 0 0 0,0 0-1 0 0,1 0 1 0 0,-1 0 0 0 0,0 0 0 0 0,0 0 0 0 0,0 4-1 0 0,10 70 130 0 0,-6-56-74 0 0,0-1-1 0 0,0 34 0 0 0,-3-49-74 0 0,-1-1-1 0 0,0 1 0 0 0,-1 0 0 0 0,1 0 1 0 0,0 0-1 0 0,-1 0 0 0 0,0 0 0 0 0,0 0 1 0 0,0-1-1 0 0,-1 1 0 0 0,1 0 0 0 0,-1-1 1 0 0,0 1-1 0 0,0-1 0 0 0,0 0 1 0 0,0 0-1 0 0,0 0 0 0 0,-1 0 0 0 0,0 0 1 0 0,1 0-1 0 0,-1 0 0 0 0,0-1 0 0 0,0 1 1 0 0,-1-1-1 0 0,1 0 0 0 0,0 0 0 0 0,-1 0 1 0 0,1-1-1 0 0,-1 1 0 0 0,0-1 0 0 0,1 0 1 0 0,-1 0-1 0 0,0 0 0 0 0,-4 0 0 0 0,-44 6-1649 0 0,45-7 890 0 0,0 0 1 0 0,0-1 0 0 0,0 0-1 0 0,0 0 1 0 0,0 0-1 0 0,0-1 1 0 0,1 0 0 0 0,-10-4-1 0 0,13 4 132 0 0,0 1 1 0 0,1-1-1 0 0,-1 1 0 0 0,1-1 0 0 0,0 0 0 0 0,-1 0 0 0 0,1 0 0 0 0,0 0 0 0 0,0-1 0 0 0,0 1 0 0 0,1-1 0 0 0,-1 1 1 0 0,1-1-1 0 0,-1 1 0 0 0,1-1 0 0 0,0 0 0 0 0,0 0 0 0 0,0 1 0 0 0,0-1 0 0 0,0 0 0 0 0,1 0 0 0 0,-1 0 1 0 0,1 0-1 0 0,0 0 0 0 0,0 0 0 0 0,1-5 0 0 0,-1-2-2954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4112 0 0,'0'0'13525'0'0,"6"44"-8973"0"0,52 70-2576 0 0,-38-88-1709 0 0,-17-23-221 0 0,0 0 1 0 0,-1 0-1 0 0,1 1 0 0 0,-1-1 1 0 0,0 1-1 0 0,0 0 0 0 0,0-1 1 0 0,0 1-1 0 0,2 6 0 0 0,-1 1 102 0 0,1 0 0 0 0,0 1 0 0 0,1-2 0 0 0,9 16 0 0 0,-9-16 0 0 0,0-1 1 0 0,-1 1-1 0 0,7 19 1 0 0,16 64 620 0 0,-23-66-398 0 0,-8-24-32 0 0,-5-11-223 0 0,1-4-86 0 0,1 1 0 0 0,-2 0 0 0 0,0 0 0 0 0,0 1-1 0 0,-13-10 1 0 0,21 19-24 0 0,0 0 0 0 0,0 0-1 0 0,0 1 1 0 0,0-1 0 0 0,0 0-1 0 0,0 0 1 0 0,0 0 0 0 0,0 0 0 0 0,1 0-1 0 0,-1 0 1 0 0,0 0 0 0 0,1 0-1 0 0,-1-1 1 0 0,0 1 0 0 0,1 0 0 0 0,-1 0-1 0 0,1 0 1 0 0,0-1 0 0 0,-1 1-1 0 0,1 0 1 0 0,0-2 0 0 0,0 2-2 0 0,0-1 1 0 0,-1 1-1 0 0,1 0 1 0 0,0 0-1 0 0,-1-1 1 0 0,1 1-1 0 0,-1 0 1 0 0,1 0-1 0 0,-1-1 1 0 0,1 1-1 0 0,-1 0 0 0 0,0 0 1 0 0,0 0-1 0 0,1 0 1 0 0,-1 0-1 0 0,0 0 1 0 0,0 0-1 0 0,-2-1 1 0 0,1 1-3 0 0,1 0 0 0 0,-1-1 0 0 0,1 1 1 0 0,-1 0-1 0 0,1-1 0 0 0,0 1 0 0 0,0-1 0 0 0,0 0 0 0 0,0 1 1 0 0,0-1-1 0 0,0 0 0 0 0,0 0 0 0 0,0 1 0 0 0,0-4 0 0 0,0 3 2 0 0,0 0 0 0 0,1 0 0 0 0,-1 0-1 0 0,0 0 1 0 0,0 1 0 0 0,0-1-1 0 0,0 0 1 0 0,-1 0 0 0 0,1 1-1 0 0,0-1 1 0 0,-1 1 0 0 0,1-1-1 0 0,-1 1 1 0 0,-2-2 0 0 0,0-2 3 0 0,0 1 1 0 0,0-1-1 0 0,1 0 0 0 0,-1 0 1 0 0,1 0-1 0 0,0 0 0 0 0,0-1 1 0 0,1 1-1 0 0,0-1 0 0 0,0 0 1 0 0,0 1-1 0 0,1-1 0 0 0,0 0 1 0 0,0 0-1 0 0,0 0 1 0 0,1 0-1 0 0,0 0 0 0 0,0 0 1 0 0,0 0-1 0 0,1 0 0 0 0,0 0 1 0 0,0 0-1 0 0,0 0 0 0 0,4-7 1 0 0,19-18-284 0 0,-24 29 234 0 0,1 0 1 0 0,1-1 0 0 0,-1 1-1 0 0,0 0 1 0 0,0 0-1 0 0,1 0 1 0 0,0 0 0 0 0,-1 1-1 0 0,1-1 1 0 0,0 0 0 0 0,0 1-1 0 0,-1-1 1 0 0,1 1-1 0 0,0-1 1 0 0,1 1 0 0 0,-1 0-1 0 0,0 0 1 0 0,4-1-1 0 0,1-2-56 0 0,19-18-932 0 0,-23 21 953 0 0,2-1-270 0 0,0 0 0 0 0,0 0 0 0 0,0 0 0 0 0,0-1 0 0 0,0 0 0 0 0,5-5 0 0 0,14-7-4083 0 0,43-22 0 0 0,-58 33 3587 0 0,23-22-7419 0 0,-11 19 3806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4760 0 0,'0'0'7440'0'0,"2"8"-1683"0"0,4 10-3777 0 0,-5-12-1716 0 0,0 0-1 0 0,1 0 1 0 0,-2 0 0 0 0,1 0 0 0 0,-1 0 0 0 0,0 1 0 0 0,0-1-1 0 0,-2 10 1 0 0,0 6 10 0 0,2 139-168 0 0,9-42-3230 0 0,-9-110 2267 0 0,0 30-4039 0 0,0-14-3328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6792 0 0,'0'19'8213'0'0,"2"3"-3608"0"0,-2-16-4137 0 0,0-1 0 0 0,1 1 0 0 0,0 0 1 0 0,1-1-1 0 0,-1 1 0 0 0,1-1 0 0 0,0 1 0 0 0,5 8 0 0 0,-4-8-338 0 0,0 1 0 0 0,-1-1 0 0 0,0 1 0 0 0,0-1 0 0 0,-1 1 0 0 0,1 0 0 0 0,-2 0 0 0 0,1 6 0 0 0,0-5-39 0 0,0-1 0 0 0,0 1-1 0 0,0-1 1 0 0,1 1 0 0 0,3 6 0 0 0,2 4 144 0 0,0-1 0 0 0,-2 1-1 0 0,0 1 1 0 0,-1-1 0 0 0,-1 1 0 0 0,0-1 0 0 0,-2 1-1 0 0,0 32 1 0 0,-27-52-115 0 0,21-2-116 0 0,0 0-1 0 0,1-1 0 0 0,-1 0 1 0 0,1 0-1 0 0,0 0 1 0 0,0 0-1 0 0,1 0 1 0 0,-1-1-1 0 0,1 0 1 0 0,0 1-1 0 0,0-1 0 0 0,0 0 1 0 0,1-1-1 0 0,0 1 1 0 0,-3-9-1 0 0,1 0-38 0 0,0 0 0 0 0,1-1 0 0 0,0 1 0 0 0,1-1 0 0 0,0-18 0 0 0,1-3 2 0 0,0 22-9 0 0,0 0 0 0 0,1-1 0 0 0,1 1 0 0 0,0 0 1 0 0,1 0-1 0 0,0-1 0 0 0,1 1 0 0 0,1 1 0 0 0,7-21 1 0 0,-7 26 23 0 0,-1 1 10 0 0,0 1 1 0 0,1-1 0 0 0,-1 0-1 0 0,1 1 1 0 0,1 0 0 0 0,-1 0-1 0 0,1 0 1 0 0,0 1 0 0 0,0 0-1 0 0,1-1 1 0 0,-1 2 0 0 0,13-9-1 0 0,-17 13 22 0 0,0-1 0 0 0,0 0-1 0 0,0 1 1 0 0,1-1 0 0 0,-1 1 0 0 0,0-1-1 0 0,0 1 1 0 0,1 0 0 0 0,-1-1 0 0 0,1 1-1 0 0,-1 0 1 0 0,0 0 0 0 0,1 0 0 0 0,-1 0-1 0 0,0 0 1 0 0,1 0 0 0 0,-1 0 0 0 0,0 1-1 0 0,1-1 1 0 0,-1 0 0 0 0,0 1 0 0 0,1-1-1 0 0,-1 1 1 0 0,2 1 0 0 0,-1-1 5 0 0,-1 1 1 0 0,1 0-1 0 0,-1-1 1 0 0,1 1-1 0 0,-1 0 1 0 0,0 0-1 0 0,1 0 1 0 0,-1 0-1 0 0,0 1 1 0 0,-1-1-1 0 0,1 0 1 0 0,0 0-1 0 0,0 4 1 0 0,2 10 57 0 0,-1 0 0 0 0,-1 0 1 0 0,-1 25-1 0 0,0-29-56 0 0,-1-4-7 0 0,0 0 1 0 0,0 0-1 0 0,0 0 0 0 0,-1-1 1 0 0,-5 12-1 0 0,1 3-8 0 0,-4 6 14 0 0,9-26-19 0 0,0 0 0 0 0,0 0 0 0 0,0 0-1 0 0,0 0 1 0 0,1 0 0 0 0,-1 1 0 0 0,1-1 0 0 0,-1 0 0 0 0,1 0 0 0 0,0 1 0 0 0,0 2-1 0 0,-13 43 0 0 0,13-47-3 0 0,0 1-1 0 0,0-1 1 0 0,0 1-1 0 0,0-1 1 0 0,0 0-1 0 0,0 1 1 0 0,0-1-1 0 0,1 0 1 0 0,-1 1-1 0 0,1-1 1 0 0,-1 0-1 0 0,1 1 1 0 0,-1-1-1 0 0,1 0 1 0 0,0 0-1 0 0,-1 0 1 0 0,1 0-1 0 0,0 0 0 0 0,0 0 1 0 0,0 0-1 0 0,2 2 1 0 0,0-2 1 0 0,0 1-1 0 0,0-1 1 0 0,0 0 0 0 0,0 0-1 0 0,0 0 1 0 0,0-1 0 0 0,0 1 0 0 0,0-1-1 0 0,1 0 1 0 0,5 0 0 0 0,30-2 97 0 0,38 1 97 0 0,-71 2-133 0 0,0-1 0 0 0,-1 1-1 0 0,1 0 1 0 0,0 1 0 0 0,-1-1 0 0 0,1 1-1 0 0,-1 0 1 0 0,0 1 0 0 0,1-1-1 0 0,7 6 1 0 0,13 7 190 0 0,-21-13-204 0 0,-1 0 1 0 0,0 0 0 0 0,0 1 0 0 0,-1-1-1 0 0,1 1 1 0 0,0 0 0 0 0,-1 0-1 0 0,6 6 1 0 0,4 6 93 0 0,-10-13-127 0 0,0 1 0 0 0,-1 0-1 0 0,1 0 1 0 0,-1 0 0 0 0,0 0-1 0 0,0 0 1 0 0,0 1-1 0 0,1 3 1 0 0,1 3 86 0 0,0 0 1 0 0,-1 0-1 0 0,0 1 0 0 0,-1-1 0 0 0,0 1 0 0 0,-1-1 1 0 0,0 1-1 0 0,-1 13 0 0 0,0 6 72 0 0,1-21-143 0 0,0 1 0 0 0,-1-1 0 0 0,0 1-1 0 0,-1 0 1 0 0,0-1 0 0 0,0 1 0 0 0,-1-1 0 0 0,0 1 0 0 0,-1-1 0 0 0,-7 18-1 0 0,-5 1 11 0 0,10-19-88 0 0,0 0 0 0 0,0 0-1 0 0,0 0 1 0 0,-1-1 0 0 0,-8 8 0 0 0,6-6-66 0 0,5-7-83 0 0,0 1-1 0 0,0-1 1 0 0,0 1 0 0 0,-1-1 0 0 0,1 0 0 0 0,-1 0 0 0 0,1-1 0 0 0,-1 1 0 0 0,0-1 0 0 0,0 0-1 0 0,0 0 1 0 0,-1 0 0 0 0,-7 2 0 0 0,-6 0-1022 0 0,17-3 839 0 0,1-1-1 0 0,-1 0 0 0 0,0 1 1 0 0,1-1-1 0 0,-1 0 0 0 0,0 0 1 0 0,1 1-1 0 0,-1-1 1 0 0,0 0-1 0 0,0 0 0 0 0,1 0 1 0 0,-1 0-1 0 0,0 0 1 0 0,0 0-1 0 0,1 0 0 0 0,-1 0 1 0 0,0-1-1 0 0,0 1 0 0 0,1 0 1 0 0,-1 0-1 0 0,-1-1 1 0 0,1-1-519 0 0,1 0 0 0 0,-1 0 0 0 0,0 0 0 0 0,1 0 0 0 0,-1 0 0 0 0,1 0 0 0 0,-1-1 0 0 0,1 1 0 0 0,0 0 0 0 0,0 0 0 0 0,1-4 0 0 0,-1-7-4380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182 189 4984 0 0,'-4'0'1002'0'0,"-1"0"0"0"0,1 0-1 0 0,0 1 1 0 0,0 0 0 0 0,0 0 0 0 0,0 0 0 0 0,0 0 0 0 0,0 1 0 0 0,-6 3 0 0 0,5-2-250 0 0,0 0 0 0 0,0 0 1 0 0,1 1-1 0 0,0-1 1 0 0,-1 1-1 0 0,-4 6 1 0 0,-1 5-58 0 0,-1 0-1 0 0,2 1 1 0 0,-12 24 0 0 0,4-7-158 0 0,13-24-472 0 0,1 1 0 0 0,0 0 0 0 0,0 0 0 0 0,1 0 0 0 0,0 1 0 0 0,-1 20 1 0 0,-3 18 29 0 0,5-40-65 0 0,-1 1 1 0 0,2-1 0 0 0,-1 0 0 0 0,1 1 0 0 0,2 11 0 0 0,-2-17 1 0 0,1 1 0 0 0,0-1 0 0 0,0 1 0 0 0,0-1 0 0 0,0 0 0 0 0,1 0 0 0 0,0 0 0 0 0,-1 0 0 0 0,2 0 0 0 0,-1 0 0 0 0,0 0 0 0 0,1 0 0 0 0,5 6 0 0 0,11 10 163 0 0,-18-17-173 0 0,1-1 0 0 0,0 0 0 0 0,-1 1 0 0 0,1-1 0 0 0,0 0 0 0 0,0 0 0 0 0,0 0-1 0 0,1 0 1 0 0,-1-1 0 0 0,0 1 0 0 0,1-1 0 0 0,-1 1 0 0 0,1-1 0 0 0,-1 0 0 0 0,1 0 0 0 0,0 0 0 0 0,-1 0 0 0 0,1 0 0 0 0,0-1 0 0 0,0 1 0 0 0,0-1 0 0 0,3 0 0 0 0,-3-3-72 0 0,1 0-1 0 0,-1-1 1 0 0,0 0 0 0 0,0 1 0 0 0,-1-1 0 0 0,1 0-1 0 0,-1 0 1 0 0,1-1 0 0 0,-1 1 0 0 0,-1 0-1 0 0,4-9 1 0 0,0 0-71 0 0,3-4-278 0 0,0-1 0 0 0,-2 0 0 0 0,8-33 0 0 0,5-11-338 0 0,-16 52 680 0 0,0-1 0 0 0,-1 0 0 0 0,0 0 1 0 0,0 0-1 0 0,-1 0 0 0 0,-1 0 0 0 0,0 0 1 0 0,-1-15-1 0 0,-2 1 116 0 0,-2-1-1 0 0,-8-29 1 0 0,0 5 112 0 0,10 34 0 0 0,0-1 1 0 0,-2 1-1 0 0,0 0 1 0 0,-1 0-1 0 0,-15-27 1 0 0,19 38 60 0 0,0 0 0 0 0,0 0 0 0 0,1 0 1 0 0,-1 0-1 0 0,1 0 0 0 0,1 0 0 0 0,-1-7 1422 0 0,0 12-1602 0 0,1 0 1 0 0,-1 0 0 0 0,1 0-1 0 0,-1 1 1 0 0,1-1 0 0 0,-1 0 0 0 0,1 0-1 0 0,-1 1 1 0 0,1-1 0 0 0,-1 0 0 0 0,1 1-1 0 0,0-1 1 0 0,-1 1 0 0 0,1-1 0 0 0,0 0-1 0 0,-1 1 1 0 0,1-1 0 0 0,0 1 0 0 0,-1-1-1 0 0,1 1 1 0 0,0-1 0 0 0,0 1 0 0 0,0-1-1 0 0,0 1 1 0 0,-1-1 0 0 0,1 1 0 0 0,0-1-1 0 0,0 1 1 0 0,0-1 0 0 0,0 1 0 0 0,0 0-1 0 0,0 0 1 0 0,0 29 500 0 0,-1 4-187 0 0,-2-22-363 0 0,0-1 0 0 0,1 1 0 0 0,1 0 0 0 0,0 0-1 0 0,0 0 1 0 0,1 0 0 0 0,0 0 0 0 0,2 0-1 0 0,-1 0 1 0 0,1-1 0 0 0,6 19 0 0 0,-5-21-71 0 0,0-1 0 0 0,0 1 0 0 0,0 0 1 0 0,-1 1-1 0 0,-1-1 0 0 0,2 18 0 0 0,-3-24-12 0 0,0-1 1 0 0,0 1-1 0 0,1-1 0 0 0,0 0 0 0 0,-1 1 1 0 0,1-1-1 0 0,0 1 0 0 0,0-1 0 0 0,0 0 1 0 0,1 0-1 0 0,-1 0 0 0 0,0 0 0 0 0,1 0 1 0 0,2 3-1 0 0,-3-3-50 0 0,1-1 1 0 0,-1 1-1 0 0,1 0 1 0 0,-1 0-1 0 0,0 0 1 0 0,0 0-1 0 0,0 0 1 0 0,0 0-1 0 0,0 0 1 0 0,0 0-1 0 0,-1 1 1 0 0,1-1 0 0 0,-1 0-1 0 0,1 3 1 0 0,-1-1-349 0 0,1 0 1 0 0,0 1 0 0 0,0-1-1 0 0,0 0 1 0 0,0 0 0 0 0,1 0-1 0 0,-1 0 1 0 0,1 0 0 0 0,0 0-1 0 0,0 0 1 0 0,1-1 0 0 0,-1 1-1 0 0,1-1 1 0 0,-1 0-1 0 0,5 4 1 0 0,-5-5-155 0 0,0 0-1 0 0,-1-1 1 0 0,2 1 0 0 0,-1-1-1 0 0,0 1 1 0 0,0-1 0 0 0,0 0-1 0 0,1 1 1 0 0,-1-1-1 0 0,0 0 1 0 0,1-1 0 0 0,-1 1-1 0 0,1 0 1 0 0,-1-1-1 0 0,4 1 1 0 0,-2-3-1683 0 0,7-6-1819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3304 0 0,'-6'-1'12999'0'0,"-23"2"-9037"0"0,28 0-3880 0 0,0-1 1 0 0,0 1-1 0 0,0 0 1 0 0,1 0-1 0 0,-1-1 0 0 0,0 1 1 0 0,1 0-1 0 0,-1 0 1 0 0,1-1-1 0 0,-1 1 1 0 0,1 0-1 0 0,-1 0 0 0 0,1 0 1 0 0,-1 0-1 0 0,1 0 1 0 0,0 0-1 0 0,-1 1 1 0 0,-8 15 863 0 0,-3-7-358 0 0,8-8-459 0 0,1 0 1 0 0,1 0-1 0 0,-1 0 1 0 0,0 0 0 0 0,0 1-1 0 0,1 0 1 0 0,0-1-1 0 0,-1 1 1 0 0,1 0 0 0 0,0 0-1 0 0,0 0 1 0 0,-2 6-1 0 0,-21 48 902 0 0,19-43-740 0 0,-1 0 0 0 0,-8 27 0 0 0,7-11-63 0 0,5-21-221 0 0,1-1 0 0 0,0 0 0 0 0,0 1 0 0 0,1-1 1 0 0,0 13-1 0 0,1-20-8 0 0,-1 1 1 0 0,1-1 0 0 0,0 1-1 0 0,1 0 1 0 0,-1-1 0 0 0,0 1-1 0 0,0-1 1 0 0,1 1-1 0 0,-1-1 1 0 0,0 1 0 0 0,1-1-1 0 0,0 1 1 0 0,-1-1-1 0 0,1 1 1 0 0,0-1 0 0 0,0 0-1 0 0,0 1 1 0 0,0-1-1 0 0,0 0 1 0 0,0 0 0 0 0,0 0-1 0 0,0 0 1 0 0,0 0 0 0 0,0 0-1 0 0,1 0 1 0 0,-1 0-1 0 0,0 0 1 0 0,1-1 0 0 0,-1 1-1 0 0,1 0 1 0 0,-1-1-1 0 0,1 1 1 0 0,-1-1 0 0 0,1 0-1 0 0,-1 1 1 0 0,1-1 0 0 0,2 0-1 0 0,1 0-44 0 0,1 0 1 0 0,0 0-1 0 0,0 0 0 0 0,0-1 0 0 0,-1 0 0 0 0,1 0 0 0 0,0 0 1 0 0,-1-1-1 0 0,1 0 0 0 0,-1 0 0 0 0,0-1 0 0 0,0 1 1 0 0,0-1-1 0 0,0 0 0 0 0,0-1 0 0 0,0 1 0 0 0,6-6 1 0 0,32-37-288 0 0,-39 38 391 0 0,0-1 0 0 0,0 0 0 0 0,-1 0 0 0 0,0 0 0 0 0,0-1 0 0 0,-1 1 0 0 0,-1-1 0 0 0,1 1 0 0 0,-1-1 0 0 0,-1 1 0 0 0,0-1 0 0 0,-2-18 0 0 0,1-11 445 0 0,1 39-490 0 0,0 0-1 0 0,-1-1 0 0 0,1 1 1 0 0,0 0-1 0 0,0 0 0 0 0,0 0 1 0 0,0-1-1 0 0,0 1 0 0 0,0 0 1 0 0,0 0-1 0 0,0 0 0 0 0,0-1 1 0 0,0 1-1 0 0,0 0 0 0 0,0 0 1 0 0,0 0-1 0 0,0-1 0 0 0,0 1 1 0 0,1 0-1 0 0,-1 0 0 0 0,0 0 1 0 0,0 0-1 0 0,0-1 0 0 0,0 1 1 0 0,0 0-1 0 0,0 0 0 0 0,0 0 1 0 0,1 0-1 0 0,-1 0 0 0 0,0-1 1 0 0,0 1-1 0 0,0 0 0 0 0,0 0 1 0 0,0 0-1 0 0,1 0 1 0 0,-1 0-1 0 0,0 0 0 0 0,0 0 1 0 0,0 0-1 0 0,1 0 0 0 0,-1-1 1 0 0,0 1-1 0 0,0 0 0 0 0,0 0 1 0 0,0 0-1 0 0,1 0 0 0 0,-1 0 1 0 0,0 0-1 0 0,1 1 0 0 0,10 7 421 0 0,7 16-23 0 0,-14-5-198 0 0,2 2-26 0 0,16 36 119 0 0,-16-45-270 0 0,-1-1-1 0 0,0 2 1 0 0,0-1 0 0 0,-2 0-1 0 0,5 26 1 0 0,6 15 144 0 0,-11-38-121 0 0,1 0-1 0 0,-2 0 0 0 0,2 30 0 0 0,-1-6 1 0 0,-1-17-3 0 0,0 1-1 0 0,-3 42 1 0 0,-1-18-72 0 0,0-39-97 0 0,0 0 1 0 0,-1 0-1 0 0,0 0 0 0 0,0-1 0 0 0,-1 1 1 0 0,0-1-1 0 0,0 0 0 0 0,-1 0 1 0 0,0-1-1 0 0,-7 8 0 0 0,6-10-767 0 0,-1-1-1 0 0,1 0 0 0 0,-1-1 1 0 0,0 1-1 0 0,1-1 1 0 0,-1 0-1 0 0,0-1 1 0 0,-12 2-1 0 0,-11-40-12139 0 0,27 10 8090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4232 0 0,'0'0'5968'0'0,"0"11"2740"0"0,2 15-2446 0 0,8 1-4039 0 0,-9-24-2104 0 0,-1 1 0 0 0,2-1 0 0 0,-1 1 0 0 0,0-1-1 0 0,1 1 1 0 0,-1-1 0 0 0,1 0 0 0 0,0 0 0 0 0,0 1 0 0 0,0-1 0 0 0,0-1 0 0 0,1 1 0 0 0,-1 0 0 0 0,1-1 0 0 0,0 1 0 0 0,0-1 0 0 0,4 3 0 0 0,-5-3-76 0 0,1 0-1 0 0,-1-1 1 0 0,0 1 0 0 0,0 0 0 0 0,0 0-1 0 0,0 0 1 0 0,0 1 0 0 0,0-1 0 0 0,-1 0-1 0 0,1 1 1 0 0,-1-1 0 0 0,0 1 0 0 0,0 0 0 0 0,0-1-1 0 0,0 1 1 0 0,1 5 0 0 0,15 29 372 0 0,42 43 227 0 0,-57-78-613 0 0,0 1 0 0 0,0-1 0 0 0,0 1 0 0 0,0 0 0 0 0,0 0 0 0 0,-1 0 1 0 0,1 0-1 0 0,-1 0 0 0 0,2 6 0 0 0,6 11 66 0 0,50 70 320 0 0,-42-67-285 0 0,-12-17-94 0 0,-1-1-1 0 0,0 1 1 0 0,0 1 0 0 0,-1-1-1 0 0,1 0 1 0 0,-1 1-1 0 0,-1 0 1 0 0,3 8 0 0 0,-3-8-15 0 0,1-1 0 0 0,0 0 1 0 0,0-1-1 0 0,0 1 1 0 0,6 7-1 0 0,-6-8-14 0 0,0-1 0 0 0,0 1 0 0 0,0-1 0 0 0,-1 1-1 0 0,1 0 1 0 0,-1 0 0 0 0,-1 0 0 0 0,1 1 0 0 0,1 6 0 0 0,30 92-7 0 0,-27-61 0 0 0,4 35 0 0 0,2 94 0 0 0,-11-143 0 0 0,-2 0 0 0 0,-1 0 0 0 0,-2 0 0 0 0,0 0 0 0 0,-2-1 0 0 0,-1 0 0 0 0,-15 37 0 0 0,-19 21-2483 0 0,22-51-1987 0 0,16-31 2830 0 0,0 0 1 0 0,0 0-1 0 0,-1 0 0 0 0,0 0 0 0 0,1-1 1 0 0,-2 1-1 0 0,1-1 0 0 0,0 0 1 0 0,-6 3-1 0 0,2-2-5057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98 7480 0 0,'-26'9'5177'0'0,"24"-8"-4753"0"0,1 0 0 0 0,-1 0 0 0 0,1 0 0 0 0,-1-1 0 0 0,1 1 0 0 0,-1 0 0 0 0,1-1 0 0 0,-1 1 0 0 0,0-1 0 0 0,1 1 0 0 0,-1-1 0 0 0,0 0 0 0 0,0 0 0 0 0,1 0 0 0 0,-1 0 0 0 0,0 0 0 0 0,-3-1 0 0 0,6-1-236 0 0,0 0 0 0 0,1-1 0 0 0,-1 1 0 0 0,0 0 0 0 0,1-1 0 0 0,-1 1 0 0 0,1 0 0 0 0,0 0 0 0 0,0 0 0 0 0,0 0 0 0 0,0 1 0 0 0,0-1 0 0 0,3-2 0 0 0,-3 3-11 0 0,26-14 545 0 0,1-2 44 0 0,-23 12-641 0 0,0 0 1 0 0,0 1-1 0 0,1-1 1 0 0,-1 2-1 0 0,1-1 0 0 0,0 0 1 0 0,0 1-1 0 0,0 1 1 0 0,1-1-1 0 0,-1 1 0 0 0,11-2 1 0 0,6 1 343 0 0,1 1 0 0 0,30 1 1 0 0,-45 1-313 0 0,-7 1-127 0 0,0 0-1 0 0,0 0 1 0 0,-1 0-1 0 0,1 0 0 0 0,0 0 1 0 0,-1 0-1 0 0,1 1 0 0 0,-1-1 1 0 0,1 1-1 0 0,-1 0 1 0 0,0 0-1 0 0,1 0 0 0 0,-1 0 1 0 0,0 0-1 0 0,0 0 0 0 0,-1 0 1 0 0,1 1-1 0 0,0-1 1 0 0,1 4-1 0 0,25 50 275 0 0,-23-46-269 0 0,0 1 0 0 0,-1 0-1 0 0,-1 0 1 0 0,0 0 0 0 0,0 0-1 0 0,-1 1 1 0 0,0 12 0 0 0,-1-17-16 0 0,-1 1 1 0 0,1-1 0 0 0,1 0-1 0 0,0 0 1 0 0,3 11 0 0 0,-2-11 17 0 0,-1 1 0 0 0,0 0 0 0 0,0-1 0 0 0,-1 1 0 0 0,1 12 0 0 0,2 268 885 0 0,-3-280-884 0 0,0-1 0 0 0,1 1 0 0 0,0 0-1 0 0,0 0 1 0 0,1-1 0 0 0,0 0 0 0 0,0 1-1 0 0,0-1 1 0 0,6 7 0 0 0,-7-9-9 0 0,1-1 0 0 0,0 0 0 0 0,0 0 0 0 0,0 0 0 0 0,0 0 0 0 0,1 0 0 0 0,-1 0 1 0 0,1-1-1 0 0,0 0 0 0 0,0 0 0 0 0,0 0 0 0 0,1 0 0 0 0,-1 0 0 0 0,1-1 0 0 0,-1 0 0 0 0,6 2 0 0 0,-4-3 8 0 0,0 0 0 0 0,0 0-1 0 0,1-1 1 0 0,-1 0-1 0 0,0 0 1 0 0,0 0 0 0 0,0-1-1 0 0,0 0 1 0 0,0 0 0 0 0,1 0-1 0 0,-2-1 1 0 0,11-4-1 0 0,-13 4-25 0 0,1 0 0 0 0,-1-1 0 0 0,1 1-1 0 0,-1-1 1 0 0,0 0 0 0 0,0 0-1 0 0,0 0 1 0 0,0-1 0 0 0,-1 1-1 0 0,0-1 1 0 0,5-7 0 0 0,-5 7 8 0 0,1 0 0 0 0,-1-1 0 0 0,1 1 1 0 0,1 1-1 0 0,-1-1 0 0 0,8-6 0 0 0,-10 8-19 0 0,0 1 0 0 0,0 0 1 0 0,0 0-1 0 0,0-1 0 0 0,0 1 0 0 0,0 0 1 0 0,0-1-1 0 0,0 1 0 0 0,0-1 0 0 0,0 0 0 0 0,-1 1 1 0 0,1-1-1 0 0,-1 1 0 0 0,1-1 0 0 0,-1-3 1 0 0,1 3-19 0 0,-1 0 1 0 0,0 0-1 0 0,1 0 1 0 0,0 0 0 0 0,-1 0-1 0 0,1 0 1 0 0,0 1-1 0 0,0-1 1 0 0,0 0 0 0 0,0 0-1 0 0,0 0 1 0 0,1 1-1 0 0,2-4 1 0 0,0 1-208 0 0,0-1 1 0 0,0 0-1 0 0,-1 0 0 0 0,0-1 0 0 0,1 1 1 0 0,-2-1-1 0 0,1 1 0 0 0,-1-1 1 0 0,0 0-1 0 0,2-9 0 0 0,-1-20-2817 0 0,-3 32 2527 0 0,-1 0 0 0 0,1 0 0 0 0,1 0 0 0 0,-1 0 0 0 0,0 0 0 0 0,1 0-1 0 0,-1 0 1 0 0,1 0 0 0 0,0 0 0 0 0,0 0 0 0 0,0 0 0 0 0,3-4 0 0 0,1-3-1400 0 0,-1 1 1 0 0,0-1 0 0 0,0 1-1 0 0,-1-1 1 0 0,2-15 0 0 0,-2 15 23 0 0,-2-11-2341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81 5344 0 0,'9'-17'4525'0'0,"-8"16"-4351"0"0,0 1 0 0 0,0-1 1 0 0,0 0-1 0 0,0 0 0 0 0,0 1 0 0 0,0-1 0 0 0,0 0 0 0 0,0 0 0 0 0,0 0 1 0 0,-1 0-1 0 0,1 0 0 0 0,0 0 0 0 0,-1 0 0 0 0,1 0 0 0 0,0 0 1 0 0,-1 0-1 0 0,1-1 0 0 0,-1 1 0 0 0,0 0 0 0 0,1 0 0 0 0,-1-3 1 0 0,0 4-54 0 0,0-1 0 0 0,0 0 0 0 0,0 0 0 0 0,0 1 1 0 0,1-1-1 0 0,-1 0 0 0 0,0 1 0 0 0,0-1 0 0 0,1 0 0 0 0,-1 0 1 0 0,0 1-1 0 0,1-1 0 0 0,-1 1 0 0 0,1-1 0 0 0,-1 0 1 0 0,0 1-1 0 0,1-1 0 0 0,0 1 0 0 0,-1-1 0 0 0,1 1 1 0 0,-1-1-1 0 0,1 1 0 0 0,0-1 0 0 0,-1 1 0 0 0,1 0 1 0 0,1-1-1 0 0,32-11 4412 0 0,-31 10-3999 0 0,0 0 0 0 0,0 1 0 0 0,0-1 0 0 0,1 1 0 0 0,-1 0 0 0 0,1 0 0 0 0,-1 1 0 0 0,1-1 0 0 0,5 0 0 0 0,-7 1-117 0 0,16 48 1884 0 0,-19 3-2080 0 0,-2-1-1 0 0,-13 66 1 0 0,9-85-124 0 0,-21 59 0 0 0,10-50 1 0 0,-10 17-30 0 0,22-48-71 0 0,0 1 1 0 0,1 1 0 0 0,0-1 0 0 0,1 1-1 0 0,-5 17 1 0 0,8-20 9 0 0,-2-1 0 0 0,1 1 0 0 0,-1 0 1 0 0,0 0-1 0 0,-1-1 0 0 0,0 0 0 0 0,0 0 0 0 0,-1 0 0 0 0,1 0 0 0 0,-1-1 1 0 0,-7 7-1 0 0,5-7-5 0 0,3-2 1 0 0,-1-1 1 0 0,1 2-1 0 0,0-1 0 0 0,0 0 1 0 0,0 1-1 0 0,0 0 0 0 0,1 0 0 0 0,-5 9 1 0 0,-29 47 20 0 0,34-55-24 0 0,0 0-1 0 0,-1 0 1 0 0,0 0 0 0 0,0-1 0 0 0,0 0 0 0 0,-6 6 0 0 0,-13 19 41 0 0,15-18-36 0 0,6-10 0 0 0,1 0-1 0 0,0 0 1 0 0,0-1 0 0 0,0 1-1 0 0,0 0 1 0 0,0 0 0 0 0,0 0-1 0 0,0 0 1 0 0,1 0 0 0 0,-1 0-1 0 0,1 0 1 0 0,0 0 0 0 0,-1 0-1 0 0,1 1 1 0 0,0 2 0 0 0,13-3 11 0 0,-1-1 0 0 0,1 0 0 0 0,15-2 0 0 0,-26 1-19 0 0,82-13-10 0 0,-69 11 21 0 0,1-1 1 0 0,-1 0 0 0 0,1-2-1 0 0,-1 0 1 0 0,0 0 0 0 0,-1-1-1 0 0,24-14 1 0 0,-10 1 27 0 0,22-10 27 0 0,-48 28-62 0 0,0 0 0 0 0,0 0 0 0 0,0 0 0 0 0,0-1 1 0 0,0 1-1 0 0,0 0 0 0 0,0-1 0 0 0,0 0 0 0 0,0 1 1 0 0,-1-1-1 0 0,1 0 0 0 0,-1 0 0 0 0,1 0 0 0 0,1-3 0 0 0,16-15-49 0 0,-15 16-99 0 0,-1-1 1 0 0,1 1-1 0 0,-1 0 0 0 0,1-1 1 0 0,-1 0-1 0 0,0 0 0 0 0,-1 0 1 0 0,1 0-1 0 0,-1 0 0 0 0,2-7 1 0 0,-4 12 118 0 0,0-1-1 0 0,0 0 1 0 0,0 0 0 0 0,0 1-1 0 0,0-1 1 0 0,1 0 0 0 0,-1 1 0 0 0,0-1-1 0 0,1 0 1 0 0,-1 1 0 0 0,0-1 0 0 0,1 0-1 0 0,-1 1 1 0 0,1-1 0 0 0,-1 1 0 0 0,1-1-1 0 0,-1 1 1 0 0,1-1 0 0 0,-1 1 0 0 0,1-1-1 0 0,0 1 1 0 0,-1 0 0 0 0,1-1-1 0 0,0 1 1 0 0,-1 0 0 0 0,1-1 0 0 0,0 1-1 0 0,-1 0 1 0 0,1 0 0 0 0,0 0 0 0 0,0-1-1 0 0,-1 1 1 0 0,1 0 0 0 0,0 0 0 0 0,1 1-1 0 0,-1-1-16 0 0,-1 0-1 0 0,1 0 1 0 0,0 0-1 0 0,0 0 1 0 0,0-1-1 0 0,0 1 1 0 0,-1 0-1 0 0,1 0 0 0 0,0 0 1 0 0,0-1-1 0 0,0 1 1 0 0,-1 0-1 0 0,1-1 1 0 0,0 1-1 0 0,-1-1 1 0 0,1 1-1 0 0,0-1 1 0 0,-1 1-1 0 0,1-1 0 0 0,0 1 1 0 0,-1-1-1 0 0,1 1 1 0 0,-1-1-1 0 0,1 0 1 0 0,-1 0-1 0 0,1 1 1 0 0,-1-1-1 0 0,0 0 1 0 0,1 0-1 0 0,-1 1 0 0 0,0-1 1 0 0,0 0-1 0 0,1 0 1 0 0,-1 0-1 0 0,0 1 1 0 0,0-2-1 0 0,1-14-1721 0 0,2 0-1 0 0,-1 0 1 0 0,2 1-1 0 0,0-1 1 0 0,10-21-1 0 0,9-15-3131 0 0,-16 35 3014 0 0,1 1 1 0 0,16-27-1 0 0,-11 16-2148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4256 0 0,'-4'0'1442'0'0,"-39"1"9792"0"0,40-1-10675 0 0,0 1 1 0 0,0-1 0 0 0,-1 1-1 0 0,1 0 1 0 0,0 0 0 0 0,0 0 0 0 0,0 0-1 0 0,0 0 1 0 0,-4 3 0 0 0,-1 1 1207 0 0,8-4-1617 0 0,-1-1 0 0 0,0 1 0 0 0,0-1 0 0 0,1 1 0 0 0,-1 0 1 0 0,0-1-1 0 0,1 1 0 0 0,-1 0 0 0 0,1 0 0 0 0,-1-1 0 0 0,1 1 0 0 0,-1 0 0 0 0,1 0 1 0 0,0 0-1 0 0,-1 0 0 0 0,1-1 0 0 0,0 1 0 0 0,-1 0 0 0 0,1 0 0 0 0,0 0 0 0 0,0 0 1 0 0,0 0-1 0 0,0 0 0 0 0,0 0 0 0 0,0 0 0 0 0,0 0 0 0 0,0-1 0 0 0,1 1 0 0 0,-1 0 1 0 0,1 2-1 0 0,-1 1-58 0 0,0 0 0 0 0,1 1 0 0 0,0-1 1 0 0,0 0-1 0 0,0 0 0 0 0,0 0 0 0 0,1 0 1 0 0,-1 0-1 0 0,1 0 0 0 0,0 0 0 0 0,0-1 1 0 0,4 5-1 0 0,-4-4-49 0 0,1-1 0 0 0,-1 1 1 0 0,0 0-1 0 0,0-1 1 0 0,0 1-1 0 0,-1 0 0 0 0,1 0 1 0 0,-1 0-1 0 0,0 1 0 0 0,0-1 1 0 0,-1 0-1 0 0,1 5 0 0 0,0 0 3 0 0,0 0 0 0 0,0-1-1 0 0,1 1 1 0 0,0-1-1 0 0,1 0 1 0 0,0 0 0 0 0,5 11-1 0 0,-3-10-21 0 0,-2-1 1 0 0,1 1-1 0 0,-1 0 1 0 0,-1 1-1 0 0,0-1 1 0 0,0 0-1 0 0,1 15 0 0 0,-3-7 30 0 0,-1 7-40 0 0,1 0 0 0 0,2 0 1 0 0,8 48-1 0 0,-8-60-41 0 0,0-1 0 0 0,0 1 0 0 0,-2 0 0 0 0,0 22 1 0 0,2 17-347 0 0,2-34 164 0 0,-4-13 76 0 0,1 1 0 0 0,0-1 0 0 0,0 1 0 0 0,0-1 0 0 0,0 0 0 0 0,1 1-1 0 0,0-1 1 0 0,0 0 0 0 0,0 0 0 0 0,0 0 0 0 0,1-1 0 0 0,4 7-1 0 0,7 12-1108 0 0,-13-20 1038 0 0,-1 0-1 0 0,1-1 0 0 0,0 1 0 0 0,0 0 0 0 0,0-1 0 0 0,0 1 0 0 0,0-1 0 0 0,0 1 0 0 0,0-1 0 0 0,0 1 0 0 0,1-1 0 0 0,-1 0 0 0 0,1 0 0 0 0,-1 0 0 0 0,1 0 0 0 0,-1 0 0 0 0,3 1 0 0 0,4 2-786 0 0,24 5-3473 0 0,-31-8 4339 0 0,0-1-1 0 0,0 0 0 0 0,0 0 1 0 0,0 0-1 0 0,0 0 0 0 0,0 0 1 0 0,0-1-1 0 0,0 1 0 0 0,0 0 1 0 0,0 0-1 0 0,0-1 0 0 0,0 1 1 0 0,0 0-1 0 0,0-1 0 0 0,0 1 1 0 0,0-1-1 0 0,0 1 0 0 0,0-1 1 0 0,-1 0-1 0 0,1 1 0 0 0,0-1 1 0 0,0 0-1 0 0,-1 0 0 0 0,1 1 1 0 0,0-1-1 0 0,-1 0 0 0 0,1-1 1 0 0,13-17-4135 0 0,-12 17 3963 0 0,-1 0 1 0 0,1 0-1 0 0,0 0 1 0 0,-1 0-1 0 0,0 0 1 0 0,1-1-1 0 0,-1 1 1 0 0,0 0-1 0 0,0-1 1 0 0,-1 1-1 0 0,1-1 1 0 0,0-2-1 0 0,7-16-1512 0 0,1 14-1867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5304 0 0,'-1'0'383'0'0,"0"0"-1"0"0,1 0 1 0 0,-1 0 0 0 0,0 0 0 0 0,1 0-1 0 0,-1 1 1 0 0,0-1 0 0 0,1 0-1 0 0,-1 0 1 0 0,1 1 0 0 0,-1-1 0 0 0,1 0-1 0 0,-1 1 1 0 0,0-1 0 0 0,1 1 0 0 0,-1-1-1 0 0,1 0 1 0 0,0 1 0 0 0,-1-1 0 0 0,1 1-1 0 0,-1-1 1 0 0,1 1 0 0 0,-1 0 0 0 0,-5 21 5062 0 0,7 31-833 0 0,0-35-3154 0 0,-1-13-1290 0 0,1 0 0 0 0,0-1 0 0 0,1 1 0 0 0,-1 0 1 0 0,1 0-1 0 0,0 0 0 0 0,0-1 0 0 0,0 1 0 0 0,5 5 1 0 0,0 3 242 0 0,-2-4-182 0 0,2 4-69 0 0,0 0 0 0 0,-1 0 0 0 0,0 0 1 0 0,-1 0-1 0 0,-1 1 0 0 0,6 26 0 0 0,4-1-60 0 0,-1-7-24 0 0,0 7-24 0 0,-11-33-48 0 0,1 1 0 0 0,-1-1 0 0 0,-1 1 0 0 0,1-1 0 0 0,1 14 0 0 0,-4-15-66 0 0,1 0-1 0 0,1-1 0 0 0,-1 1 0 0 0,1 0 0 0 0,0 0 0 0 0,0 0 0 0 0,0-1 0 0 0,1 1 1 0 0,0-1-1 0 0,0 1 0 0 0,0-1 0 0 0,4 7 0 0 0,-4-9-83 0 0,-1 0 1 0 0,1 0-1 0 0,-1 0 0 0 0,1 0 1 0 0,-1 1-1 0 0,0-1 0 0 0,0 0 1 0 0,0 1-1 0 0,0-1 0 0 0,-1 1 1 0 0,1-1-1 0 0,0 1 0 0 0,-1-1 1 0 0,0 1-1 0 0,0-1 0 0 0,0 1 1 0 0,0 2-1 0 0,5 27-3733 0 0,-1-21 2202 0 0,-4-10 1272 0 0,0 0 0 0 0,1 1 0 0 0,-1-1 0 0 0,1 1 1 0 0,0-1-1 0 0,-1 0 0 0 0,1 1 0 0 0,0-1 0 0 0,0 0 0 0 0,0 0 0 0 0,0 0 1 0 0,0 0-1 0 0,0 0 0 0 0,0 0 0 0 0,0 0 0 0 0,1 1 0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17 194 6256 0 0,'-4'-3'6827'0'0,"3"3"-6409"0"0,0-1-1 0 0,0 1 1 0 0,0 0 0 0 0,1-1-1 0 0,-1 1 1 0 0,0-1-1 0 0,0 0 1 0 0,1 1-1 0 0,-1-1 1 0 0,1 1-1 0 0,-1-1 1 0 0,0 0-1 0 0,1 0 1 0 0,-1 1 0 0 0,1-1-1 0 0,-1 0 1 0 0,1 0-1 0 0,-1-1 1 0 0,14-22 1607 0 0,-12 20-1868 0 0,1 0 1 0 0,0 0-1 0 0,0 0 0 0 0,0 1 1 0 0,1-1-1 0 0,-1 0 0 0 0,1 1 1 0 0,0 0-1 0 0,0 0 0 0 0,6-5 1 0 0,12-13 72 0 0,-19 18-196 0 0,1 0-1 0 0,-1 0 1 0 0,1 0-1 0 0,0 0 1 0 0,0 1-1 0 0,1-1 1 0 0,6-3-1 0 0,18-13 151 0 0,-23 14-102 0 0,2 0 0 0 0,-1 1 0 0 0,0-1 0 0 0,1 2-1 0 0,0-1 1 0 0,0 1 0 0 0,11-4 0 0 0,-14 6-38 0 0,26-4 248 0 0,-30 4-277 0 0,1 1 0 0 0,0 0-1 0 0,-1 0 1 0 0,1 0 0 0 0,-1 0-1 0 0,1 0 1 0 0,0-1 0 0 0,-1 1-1 0 0,1 0 1 0 0,0 0-1 0 0,-1 1 1 0 0,1-1 0 0 0,-1 0-1 0 0,1 0 1 0 0,0 0 0 0 0,-1 0-1 0 0,1 0 1 0 0,-1 1 0 0 0,1-1-1 0 0,0 0 1 0 0,-1 1 0 0 0,1-1-1 0 0,-1 0 1 0 0,1 1 0 0 0,-1-1-1 0 0,1 1 1 0 0,-1-1 0 0 0,1 1-1 0 0,-1-1 1 0 0,0 1 0 0 0,1-1-1 0 0,-1 1 1 0 0,0-1 0 0 0,1 1-1 0 0,-1-1 1 0 0,0 2 0 0 0,14 39 555 0 0,-10 101-443 0 0,-3-140-134 0 0,0 1 0 0 0,-1 0 0 0 0,1 0 0 0 0,0-1 0 0 0,0 1 0 0 0,1-1-1 0 0,-1 1 1 0 0,0-1 0 0 0,1 0 0 0 0,0 1 0 0 0,-1-1 0 0 0,1 0 0 0 0,0 0 0 0 0,3 3 0 0 0,14 19-41 0 0,-18-22 50 0 0,1 0-1 0 0,-1 0 0 0 0,0 0 0 0 0,1 0 1 0 0,0-1-1 0 0,-1 1 0 0 0,1-1 0 0 0,0 1 1 0 0,0-1-1 0 0,-1 0 0 0 0,1 0 0 0 0,0 1 1 0 0,1-1-1 0 0,-1-1 0 0 0,0 1 0 0 0,3 1 1 0 0,-3-2-1 0 0,-1 0 0 0 0,0 1 1 0 0,1-1-1 0 0,-1 1 0 0 0,0-1 1 0 0,1 1-1 0 0,-1 0 0 0 0,0-1 1 0 0,0 1-1 0 0,1 0 0 0 0,-1 0 1 0 0,0 0-1 0 0,0 0 0 0 0,0 0 1 0 0,0 0-1 0 0,0 0 0 0 0,-1 0 1 0 0,1 0-1 0 0,0 0 0 0 0,1 2 1 0 0,1 2 20 0 0,1-1 0 0 0,0 0 0 0 0,1 0 0 0 0,-1 0 0 0 0,1 0 0 0 0,-1-1 0 0 0,1 0 0 0 0,0 0 0 0 0,11 5 0 0 0,-5-2 63 0 0,14 30 391 0 0,-12-23-220 0 0,-1 0 0 0 0,-1 1-1 0 0,0 0 1 0 0,11 19 0 0 0,-18-26-192 0 0,42 36 569 0 0,-37-31-447 0 0,2 0 0 0 0,-1 0 0 0 0,23 17 0 0 0,-31-26-146 0 0,0-1 0 0 0,0 0 0 0 0,-1 1 0 0 0,1 0 0 0 0,-1-1 0 0 0,0 1 0 0 0,0 0 0 0 0,0-1-1 0 0,0 1 1 0 0,0 0 0 0 0,-1 0 0 0 0,1 0 0 0 0,-1 0 0 0 0,0 0 0 0 0,0 0 0 0 0,0 0 0 0 0,0 0 0 0 0,-1 4 0 0 0,1 2 38 0 0,-2-1 0 0 0,1 1 0 0 0,-1-1 1 0 0,0 1-1 0 0,-4 10 0 0 0,1-10-49 0 0,-1 0-1 0 0,0-1 0 0 0,0 1 1 0 0,-15 13-1 0 0,-7 10-106 0 0,26-30 46 0 0,-1 1 0 0 0,1-1 0 0 0,-1 0 0 0 0,0 1 1 0 0,0-1-1 0 0,1-1 0 0 0,-1 1 0 0 0,-6 2 0 0 0,7-3-14 0 0,0 0 0 0 0,0 0 1 0 0,0 0-1 0 0,0 0 0 0 0,0 0 0 0 0,0 1 0 0 0,0-1 1 0 0,0 1-1 0 0,1-1 0 0 0,-1 1 0 0 0,0 0 1 0 0,1-1-1 0 0,-3 5 0 0 0,2-4-34 0 0,1 1 0 0 0,-1-1 0 0 0,0 0 0 0 0,0 0-1 0 0,0 0 1 0 0,0 0 0 0 0,-1 0 0 0 0,1-1 0 0 0,0 1 0 0 0,-1-1 0 0 0,1 1 0 0 0,-1-1-1 0 0,0 0 1 0 0,1 0 0 0 0,-1 0 0 0 0,0 0 0 0 0,0-1 0 0 0,-5 1 0 0 0,-24 11-1603 0 0,32-11 1598 0 0,-1-1 1 0 0,1 0 0 0 0,0 0-1 0 0,0 1 1 0 0,-1-1-1 0 0,1 0 1 0 0,0 0-1 0 0,-1 0 1 0 0,1 0 0 0 0,0 0-1 0 0,-1 1 1 0 0,1-1-1 0 0,0 0 1 0 0,-1 0-1 0 0,1 0 1 0 0,-1 0 0 0 0,1 0-1 0 0,0 0 1 0 0,-1 0-1 0 0,1 0 1 0 0,0 0-1 0 0,-1 0 1 0 0,1-1 0 0 0,0 1-1 0 0,-1 0 1 0 0,1 0-1 0 0,0 0 1 0 0,-1 0-1 0 0,1 0 1 0 0,0-1 0 0 0,-1 1-1 0 0,1 0 1 0 0,0 0-1 0 0,0 0 1 0 0,-1-1-1 0 0,1 1 1 0 0,0 0 0 0 0,0-1-1 0 0,-1 1 1 0 0,1 0-1 0 0,0 0 1 0 0,0-1-1 0 0,0 1 1 0 0,0 0 0 0 0,-1-1-1 0 0,1 1 1 0 0,0 0-1 0 0,0-1 1 0 0,-5-30-3047 0 0,6-27-440 0 0,9-1 952 0 0,-8 36 1295 0 0,1 1 1 0 0,1 0-1 0 0,1 0 1 0 0,1 0 0 0 0,1 1-1 0 0,19-41 1 0 0,4 25-2661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6528 0 0,'0'7'7505'0'0,"0"23"-2789"0"0,0-1-2017 0 0,0 9-221 0 0,8 73 1 0 0,-5-52-1978 0 0,-3-45-390 0 0,0-1 0 0 0,1 0 0 0 0,0 0-1 0 0,1 0 1 0 0,5 16 0 0 0,10 40 480 0 0,-15-58-454 0 0,0 1 0 0 0,0-1 0 0 0,2 0 0 0 0,-1 0 0 0 0,1 0 0 0 0,10 18-1 0 0,19 9 151 0 0,-28-33-235 0 0,0 0-1 0 0,0 0 1 0 0,0 1 0 0 0,-1-1-1 0 0,0 1 1 0 0,0 0 0 0 0,4 9-1 0 0,-5-10-5 0 0,0-1 0 0 0,0 1-1 0 0,1-1 1 0 0,0 0-1 0 0,0 0 1 0 0,0-1-1 0 0,0 1 1 0 0,0-1-1 0 0,1 0 1 0 0,0 0-1 0 0,0 0 1 0 0,-1 0-1 0 0,2-1 1 0 0,6 3 0 0 0,0 0 50 0 0,9 6 72 0 0,-17-8-138 0 0,0-1 1 0 0,0 1 0 0 0,1-1 0 0 0,-1 0-1 0 0,1-1 1 0 0,-1 1 0 0 0,1-1-1 0 0,0 0 1 0 0,-1 0 0 0 0,1 0 0 0 0,0-1-1 0 0,8 0 1 0 0,15 1 83 0 0,-19 0-83 0 0,0 0 0 0 0,1-1 0 0 0,-1 0 0 0 0,1 0 0 0 0,-1-1-1 0 0,1-1 1 0 0,-1 1 0 0 0,0-1 0 0 0,0-1 0 0 0,0 0 0 0 0,0 0 0 0 0,0-1 0 0 0,-1 0-1 0 0,16-9 1 0 0,-14 6-11 0 0,-6 5-7 0 0,0-1 0 0 0,0 1 0 0 0,0-1 0 0 0,0 0 0 0 0,0 0 1 0 0,-1-1-1 0 0,1 1 0 0 0,-1-1 0 0 0,0 0 0 0 0,3-5 0 0 0,20-26 66 0 0,5-9 48 0 0,-27 31-81 0 0,0 0 1 0 0,-1 0 0 0 0,-1 0-1 0 0,0 0 1 0 0,0 0 0 0 0,-1-1-1 0 0,-1 1 1 0 0,0 0 0 0 0,-1-1-1 0 0,-1 1 1 0 0,0 0 0 0 0,0 0-1 0 0,-9-24 1 0 0,-5 17-47 0 0,-55-73 0 0 0,54 76 0 0 0,7 6 0 0 0,0 0 0 0 0,-1 1 0 0 0,0 0 0 0 0,-23-15 0 0 0,32 23 0 0 0,-1 1 0 0 0,1 0 0 0 0,-1-1 0 0 0,1 0 0 0 0,0 1 0 0 0,0-1 0 0 0,0 0 0 0 0,0 0 0 0 0,0 0 0 0 0,1 0 0 0 0,-1-1 0 0 0,0 1 0 0 0,1 0 0 0 0,-3-5 0 0 0,-6-11 0 0 0,-17-1 0 0 0,20 12 0 0 0,2 3 0 0 0,-1-1 0 0 0,1 1 0 0 0,-1 0 0 0 0,0 0 0 0 0,0 0 0 0 0,0 1 0 0 0,0 0 0 0 0,-8-3 0 0 0,3 2-183 0 0,-1 0-1 0 0,1 1 1 0 0,0 0-1 0 0,-1 1 1 0 0,1 0 0 0 0,-1 1-1 0 0,0 0 1 0 0,-17 2-1 0 0,23 0-295 0 0,0 1 0 0 0,1 0 0 0 0,-1 1 0 0 0,1-1 0 0 0,0 1 0 0 0,0 1 0 0 0,-7 4 1 0 0,6-1-637 0 0,1-1 0 0 0,0 1 0 0 0,0 0 0 0 0,1 0 0 0 0,-5 10 0 0 0,-8 13-3944 0 0,0-4 143 0 0,9-15-2440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52 6896 0 0,'0'-2'594'0'0,"1"-1"0"0"0,-1 1 1 0 0,0 0-1 0 0,0 0 0 0 0,0 0 0 0 0,0 0 1 0 0,-1 0-1 0 0,1-1 0 0 0,-1 1 0 0 0,1 0 1 0 0,-1 0-1 0 0,0 0 0 0 0,1 0 0 0 0,-1 0 1 0 0,0 0-1 0 0,-1 0 0 0 0,1 1 0 0 0,0-1 1 0 0,-3-3-1 0 0,1 4-141 0 0,-1-1 0 0 0,1 1-1 0 0,-1 0 1 0 0,1 0 0 0 0,-1 1 0 0 0,0-1 0 0 0,1 1-1 0 0,-1 0 1 0 0,1 0 0 0 0,-7 0 0 0 0,4 1-243 0 0,1 0 0 0 0,0 0-1 0 0,0 0 1 0 0,0 1 0 0 0,0 0 0 0 0,0 0-1 0 0,0 0 1 0 0,0 0 0 0 0,0 1 0 0 0,1 0 0 0 0,-1 0-1 0 0,1 0 1 0 0,0 1 0 0 0,0-1 0 0 0,0 1 0 0 0,0 0-1 0 0,1 0 1 0 0,0 0 0 0 0,0 1 0 0 0,0-1 0 0 0,0 1-1 0 0,-4 8 1 0 0,-4 11-61 0 0,1 0 0 0 0,1 0-1 0 0,0 1 1 0 0,2 0 0 0 0,1 0-1 0 0,1 1 1 0 0,2 0 0 0 0,0 0 0 0 0,2 0-1 0 0,1 27 1 0 0,0-14-109 0 0,8 61 0 0 0,-6-86-40 0 0,1-1 1 0 0,0 1-1 0 0,1-1 0 0 0,1 1 1 0 0,0-1-1 0 0,0-1 0 0 0,15 25 1 0 0,2 0-4 0 0,-17-26 3 0 0,1 0-1 0 0,1 0 0 0 0,0-1 0 0 0,0 1 1 0 0,12 11-1 0 0,-7-13 2 0 0,-9-6-6 0 0,0-1-1 0 0,0 0 1 0 0,0 1-1 0 0,-1 0 1 0 0,1 0 0 0 0,-1-1-1 0 0,0 1 1 0 0,0 1-1 0 0,0-1 1 0 0,3 7-1 0 0,0-4-33 0 0,-1 0-1 0 0,1 0 0 0 0,1-1 1 0 0,-1 1-1 0 0,7 4 0 0 0,-5-4-17 0 0,0 0-1 0 0,-1 0 0 0 0,0 1 1 0 0,0-1-1 0 0,7 12 0 0 0,-7-12-166 0 0,0 0-1 0 0,1 0 0 0 0,0-1 0 0 0,0 0 1 0 0,0-1-1 0 0,0 1 0 0 0,0-1 0 0 0,1-1 1 0 0,0 1-1 0 0,14 3 0 0 0,-21-7 120 0 0,1 1-43 0 0,1-1-1 0 0,-1 1 0 0 0,1-1 1 0 0,-1 0-1 0 0,1 0 1 0 0,-1 0-1 0 0,1 0 1 0 0,-1-1-1 0 0,1 1 0 0 0,-1-1 1 0 0,1 1-1 0 0,-1-1 1 0 0,0 0-1 0 0,1 0 0 0 0,-1 0 1 0 0,0 0-1 0 0,0-1 1 0 0,0 1-1 0 0,0-1 1 0 0,0 1-1 0 0,0-1 0 0 0,0 1 1 0 0,0-1-1 0 0,0 0 1 0 0,-1 0-1 0 0,1 0 0 0 0,-1 0 1 0 0,3-4-1 0 0,2-4-952 0 0,1-1-1 0 0,-1 0 1 0 0,-1 0-1 0 0,0 0 0 0 0,4-14 1 0 0,5-9-787 0 0,-9 23 1052 0 0,-1 1 0 0 0,0-1-1 0 0,0 0 1 0 0,2-15 0 0 0,14-48-3399 0 0,-10 36 50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4264 0 0,'0'3'9098'0'0,"-2"14"-6811"0"0,-2-11-1738 0 0,1 0-1 0 0,0 0 1 0 0,0 0 0 0 0,0 1-1 0 0,1-1 1 0 0,0 1 0 0 0,1-1-1 0 0,-1 1 1 0 0,1 0 0 0 0,1 0 0 0 0,-1 0-1 0 0,1 0 1 0 0,0 0 0 0 0,2 9-1 0 0,0 5-38 0 0,1-1 0 0 0,1 1-1 0 0,10 27 1 0 0,6 37 295 0 0,-16-74-736 0 0,11 24 134 0 0,16 62 0 0 0,-25-77-124 0 0,-2-6-45 0 0,0-1 0 0 0,-1 1 0 0 0,1 22 0 0 0,10 12 107 0 0,-15-47-138 0 0,1 0 0 0 0,-1-1 0 0 0,0 1 0 0 0,1-1 0 0 0,-1 1 0 0 0,0-1 0 0 0,1 1 0 0 0,-1-1 0 0 0,0 0 1 0 0,0 1-1 0 0,1-1 0 0 0,-1 0 0 0 0,0 0 0 0 0,0 0 0 0 0,1 1 0 0 0,-1-1 0 0 0,0 0 0 0 0,0 0 0 0 0,0 0 0 0 0,0 0 0 0 0,1 0 0 0 0,-1 0 1 0 0,0-1-1 0 0,0 1 0 0 0,1 0 0 0 0,-1 0 0 0 0,0-1 0 0 0,0 1 0 0 0,0 0 0 0 0,1-1 0 0 0,-1 1 0 0 0,0 0 0 0 0,1-1 0 0 0,-2 0 0 0 0,0 0 1 0 0,0 1 0 0 0,0-1 0 0 0,0 0 0 0 0,1 0 1 0 0,-1 0-1 0 0,0 0 0 0 0,0 0 0 0 0,1 0 0 0 0,-1-1 0 0 0,0 1 0 0 0,1-1 0 0 0,0 1 0 0 0,-1-1 0 0 0,1 1 0 0 0,0-1 0 0 0,-1 0 0 0 0,0-2 0 0 0,-6-18 18 0 0,0 0 0 0 0,-18-32 0 0 0,-2-4 77 0 0,9 24-74 0 0,15 29-14 0 0,1 0 0 0 0,0-1 0 0 0,0 1 0 0 0,0-1 1 0 0,1 0-1 0 0,-1 0 0 0 0,1 0 0 0 0,-1-7 0 0 0,-13-52 132 0 0,10 43-62 0 0,1 1-1 0 0,-3-28 0 0 0,7 44-60 0 0,1-1 0 0 0,-1 1 0 0 0,2-1 0 0 0,-1 1 0 0 0,0-1 0 0 0,1 1 0 0 0,0-1 0 0 0,1 1 0 0 0,-1 0 0 0 0,1-1 0 0 0,0 1 0 0 0,0 0 0 0 0,5-8 0 0 0,4-11 150 0 0,-10 20-118 0 0,0 0 1 0 0,1 0 0 0 0,0 1-1 0 0,-1-1 1 0 0,1 0 0 0 0,0 1-1 0 0,5-6 1 0 0,-5 7-9 0 0,1-1 1 0 0,0 0-1 0 0,0 0 0 0 0,1 1 1 0 0,-1 0-1 0 0,0 0 0 0 0,1 0 1 0 0,0 0-1 0 0,7-3 0 0 0,16-9 328 0 0,-24 12-340 0 0,1 0 0 0 0,0 1 0 0 0,0-1 0 0 0,0 1 0 0 0,-1 0 1 0 0,1 0-1 0 0,0 0 0 0 0,1 1 0 0 0,-1-1 0 0 0,0 1 0 0 0,0 0 0 0 0,7 1 1 0 0,-1-1 81 0 0,-3 0-53 0 0,0-1 0 0 0,0 1 1 0 0,0 1-1 0 0,1 0 0 0 0,-1 0 1 0 0,0 0-1 0 0,0 1 0 0 0,0 0 1 0 0,0 0-1 0 0,-1 1 0 0 0,1 0 1 0 0,0 0-1 0 0,-1 0 0 0 0,9 7 1 0 0,-7-1-7 0 0,-1 0-1 0 0,1 1 1 0 0,-1 0 0 0 0,-1 0 0 0 0,0 1 0 0 0,0 0 0 0 0,-1 0 0 0 0,0 0 0 0 0,-1 0-1 0 0,3 14 1 0 0,-2 4 28 0 0,0-1-1 0 0,-2 1 1 0 0,-1 45-1 0 0,-4-51-54 0 0,-1-1 1 0 0,0 1-1 0 0,-8 23 0 0 0,-3 18-96 0 0,9-41-27 0 0,-2-1 0 0 0,-11 29-1 0 0,3-7-198 0 0,10-12-142 0 0,0-6-109 0 0,3-22 425 0 0,1 0 1 0 0,0 0-1 0 0,0 0 0 0 0,1 0 0 0 0,-1 0 0 0 0,1 0 1 0 0,0 0-1 0 0,0 8 0 0 0,1-9-51 0 0,-1 0 0 0 0,0 1-1 0 0,0-1 1 0 0,0 0 0 0 0,0 0-1 0 0,-1 0 1 0 0,1 1 0 0 0,-1-1-1 0 0,0 0 1 0 0,0 0-1 0 0,0 0 1 0 0,-3 5 0 0 0,12-31-7490 0 0,-4-9 3484 0 0,-3 24 3691 0 0,-1 1 1 0 0,1 0-1 0 0,0 0 1 0 0,0-1-1 0 0,1 1 0 0 0,0 0 1 0 0,0 0-1 0 0,1 1 1 0 0,0-1-1 0 0,6-10 0 0 0,0 7-375 0 0,-6 6 484 0 0,1 0 0 0 0,0-1 1 0 0,-1 0-1 0 0,0 0 0 0 0,0 1 0 0 0,0-2 0 0 0,-1 1 0 0 0,0 0 1 0 0,0-1-1 0 0,2-9 0 0 0,5-23-2687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3128 0 0,'0'-63'18014'0'0,"25"68"-13334"0"0,-5 30-2783 0 0,-16-30-1793 0 0,1 0 1 0 0,-1 0-1 0 0,-1 0 0 0 0,1 0 1 0 0,-1 1-1 0 0,0-1 0 0 0,0 1 1 0 0,3 10-1 0 0,-2-6-49 0 0,0-1 1 0 0,0 0 0 0 0,1-1-1 0 0,0 1 1 0 0,7 8-1 0 0,11 16-48 0 0,-2 0 0 0 0,-1 2 0 0 0,25 61 0 0 0,-45-94-10 0 0,17 37-85 0 0,-8-17-204 0 0,1 0 1 0 0,1 0-1 0 0,0-1 0 0 0,16 21 1 0 0,-20-19-212 0 0,-7-21 438 0 0,0-1 0 0 0,0 0-1 0 0,0 0 1 0 0,1 0 0 0 0,-1 1 0 0 0,0-1 0 0 0,0 0 0 0 0,1 0-1 0 0,-1 0 1 0 0,1 0 0 0 0,-1 1 0 0 0,1-1 0 0 0,-1 0-1 0 0,1 0 1 0 0,0 0 0 0 0,-1 0 0 0 0,1 0 0 0 0,2 1 0 0 0,4 3-2963 0 0,-14-19 1750 0 0,-96-178 172 0 0,54 125 1302 0 0,-14-83 736 0 0,20 12 235 0 0,39 124-987 0 0,1 0 1 0 0,1 0-1 0 0,0 0 0 0 0,1 0 1 0 0,1-1-1 0 0,0 1 1 0 0,4-27-1 0 0,-1 33-83 0 0,0 0-1 0 0,0 0 1 0 0,1 0-1 0 0,0 1 1 0 0,0 0-1 0 0,1 0 1 0 0,6-8-1 0 0,-6 8-17 0 0,-4 6-59 0 0,0 0 0 0 0,0-1-1 0 0,0 1 1 0 0,0 0 0 0 0,0 0 0 0 0,0 0 0 0 0,0 0 0 0 0,1 0 0 0 0,-1 0-1 0 0,0 0 1 0 0,1 0 0 0 0,-1 1 0 0 0,1-1 0 0 0,2-1 0 0 0,8-6 126 0 0,-5-6 18 0 0,-7 13-141 0 0,1 0-1 0 0,-1-1 0 0 0,1 1 0 0 0,-1 0 0 0 0,1 0 0 0 0,0-1 0 0 0,0 1 0 0 0,0 0 1 0 0,-1 0-1 0 0,1 0 0 0 0,0 0 0 0 0,0 0 0 0 0,1 0 0 0 0,-1 0 0 0 0,0 1 0 0 0,0-1 0 0 0,2-1 1 0 0,21-14 564 0 0,-22 13-506 0 0,1 1 1 0 0,0 0-1 0 0,0 0 0 0 0,0 0 0 0 0,0 0 1 0 0,0 0-1 0 0,0 1 0 0 0,0-1 1 0 0,1 1-1 0 0,-1 0 0 0 0,1 0 0 0 0,-1 0 1 0 0,1 0-1 0 0,6 0 0 0 0,-5 1-54 0 0,-2 0 50 0 0,1-1 0 0 0,0 1 0 0 0,0 0 1 0 0,0 0-1 0 0,-1 1 0 0 0,1-1 1 0 0,0 1-1 0 0,-1 0 0 0 0,1 0 0 0 0,0 0 1 0 0,-1 0-1 0 0,1 1 0 0 0,-1-1 0 0 0,1 1 1 0 0,-1 0-1 0 0,0 0 0 0 0,0 0 1 0 0,0 0-1 0 0,0 1 0 0 0,3 3 0 0 0,0 0 1 0 0,0 1 1 0 0,0 1-1 0 0,-1-1 0 0 0,0 1 0 0 0,0 0 0 0 0,-1 0 0 0 0,0 0 0 0 0,-1 1 0 0 0,0-1 0 0 0,0 1 0 0 0,0 0 0 0 0,-2 0 0 0 0,1 0 0 0 0,0 16 0 0 0,0-6-6 0 0,-1 0 0 0 0,2 0 0 0 0,5 19 0 0 0,-4-23-55 0 0,-1-1 0 0 0,0 1-1 0 0,-1-1 1 0 0,-1 1-1 0 0,0 0 1 0 0,-3 27-1 0 0,-7 43-54 0 0,6-47-433 0 0,-9 40 0 0 0,7-45-206 0 0,5-30 489 0 0,0 0 0 0 0,0 0 0 0 0,-1 1 1 0 0,1-1-1 0 0,-1 0 0 0 0,0 0 0 0 0,0 0 0 0 0,0 1 1 0 0,0-1-1 0 0,0 0 0 0 0,-1 0 0 0 0,1-1 1 0 0,-1 1-1 0 0,0 0 0 0 0,0 0 0 0 0,0-1 0 0 0,0 1 1 0 0,-4 2-1 0 0,6-4 45 0 0,0-1 1 0 0,0 0-1 0 0,-1 0 0 0 0,1 1 1 0 0,0-1-1 0 0,-1 0 0 0 0,1 0 1 0 0,0 1-1 0 0,-1-1 0 0 0,1 0 1 0 0,0 0-1 0 0,-1 0 0 0 0,1 0 1 0 0,0 0-1 0 0,-1 0 0 0 0,1 0 1 0 0,-1 1-1 0 0,1-1 0 0 0,0 0 1 0 0,-1 0-1 0 0,1 0 0 0 0,-1-1 1 0 0,1 1-1 0 0,0 0 0 0 0,-1 0 1 0 0,1 0-1 0 0,0 0 0 0 0,-1 0 1 0 0,1 0-1 0 0,0 0 0 0 0,-1-1 1 0 0,1 1-1 0 0,0 0 0 0 0,-1 0 1 0 0,1 0-1 0 0,-1-1 0 0 0,-4-15-2193 0 0,3-11 401 0 0,-7-187-9482 0 0,9 177 8026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4832 0 0,'17'-16'13929'0'0,"-7"58"-8704"0"0,-10-33-4897 0 0,1-1 1 0 0,0 0-1 0 0,1 0 1 0 0,0 0-1 0 0,0-1 1 0 0,5 14 0 0 0,-4-13-152 0 0,0 0 0 0 0,0 1 1 0 0,-1-1-1 0 0,0 1 0 0 0,-1-1 1 0 0,1 17-1 0 0,16 108 1007 0 0,-9 2-653 0 0,-9-131-517 0 0,0 0 0 0 0,1 0 1 0 0,-1-1-1 0 0,1 1 0 0 0,0 0 0 0 0,0 0 1 0 0,0-1-1 0 0,1 1 0 0 0,-1 0 0 0 0,1-1 1 0 0,3 5-1 0 0,6 20 44 0 0,-10-26-55 0 0,-1-1 0 0 0,1 0 0 0 0,-1 1-1 0 0,1-1 1 0 0,-1 0 0 0 0,1 0 0 0 0,0 0 0 0 0,0 0 0 0 0,-1 1-1 0 0,1-1 1 0 0,0 0 0 0 0,0 0 0 0 0,0-1 0 0 0,0 1-1 0 0,0 0 1 0 0,0 0 0 0 0,1 0 0 0 0,-1-1 0 0 0,0 1 0 0 0,0 0-1 0 0,0-1 1 0 0,1 1 0 0 0,-1-1 0 0 0,0 0 0 0 0,1 1 0 0 0,-1-1-1 0 0,0 0 1 0 0,1 0 0 0 0,-1 0 0 0 0,1 0 0 0 0,-1 0-1 0 0,0 0 1 0 0,1 0 0 0 0,1-1 0 0 0,0 1 1 0 0,0 0 0 0 0,0-1 0 0 0,0 0 0 0 0,0 1-1 0 0,0-1 1 0 0,0 0 0 0 0,0 0 0 0 0,0-1 0 0 0,0 1 0 0 0,0-1 0 0 0,0 0 0 0 0,-1 1 0 0 0,1-1 0 0 0,2-3-1 0 0,-2 2-2 0 0,-1-1-1 0 0,1 0 1 0 0,-1 1-1 0 0,0-1 0 0 0,-1 0 1 0 0,1 0-1 0 0,1-6 1 0 0,-2 6-2 0 0,0-1 1 0 0,1 1 0 0 0,0 0-1 0 0,0-1 1 0 0,0 1-1 0 0,1 0 1 0 0,-1 0 0 0 0,6-5-1 0 0,-2 1-3 0 0,1 1 0 0 0,-1-1 0 0 0,0 0 0 0 0,-1-1 0 0 0,0 0 0 0 0,0 1-1 0 0,-1-2 1 0 0,6-16 0 0 0,10-8 12 0 0,-17 30-8 0 0,1 0-1 0 0,-2 0 1 0 0,1-1-1 0 0,-1 1 1 0 0,1-1-1 0 0,-1 1 1 0 0,2-9-1 0 0,-2 6-2 0 0,0 1 0 0 0,0 0-1 0 0,0 0 1 0 0,1 0 0 0 0,-1 0 0 0 0,1 0-1 0 0,1 0 1 0 0,-1 1 0 0 0,8-9 0 0 0,6-10 35 0 0,-16 23-29 0 0,0 0 0 0 0,0 0-1 0 0,0 0 1 0 0,0 0 0 0 0,0 0 0 0 0,0 0 0 0 0,0 0-1 0 0,0 1 1 0 0,0-1 0 0 0,1 0 0 0 0,-1 1-1 0 0,0-1 1 0 0,0 1 0 0 0,1-1 0 0 0,-1 1 0 0 0,0 0-1 0 0,1-1 1 0 0,1 1 0 0 0,-2 0-1 0 0,0 0 1 0 0,0 0-1 0 0,-1 0 1 0 0,1 0-1 0 0,0 0 1 0 0,0 0-1 0 0,0 0 1 0 0,-1 0-1 0 0,1-1 1 0 0,0 1-1 0 0,0 0 1 0 0,-1-1-1 0 0,1 1 1 0 0,0 0-1 0 0,0-1 1 0 0,-1 1-1 0 0,1-1 1 0 0,-1 1-1 0 0,1-1 1 0 0,0 1-1 0 0,-1-1 1 0 0,1 1-1 0 0,-1-1 1 0 0,1 0-1 0 0,-1 1 1 0 0,0-1-1 0 0,1 0 1 0 0,-1 0-1 0 0,1 1 1 0 0,-1-1-1 0 0,0 0 1 0 0,0 0-1 0 0,0 1 1 0 0,1-1-1 0 0,-1 0 1 0 0,0-1-1 0 0,1-3 108 0 0,2 13 271 0 0,2 17-10 0 0,-5 88 412 0 0,0-35-376 0 0,15 1-91 0 0,-12-69-294 0 0,0-1 0 0 0,1 0 0 0 0,0 0 0 0 0,1 0 0 0 0,6 8 0 0 0,3 8-47 0 0,-9-22-41 0 0,1 1 0 0 0,-1-1 0 0 0,0 0 0 0 0,1 0-1 0 0,0 0 1 0 0,0-1 0 0 0,0 0 0 0 0,0 0 0 0 0,0 0 0 0 0,0-1 0 0 0,9 1 0 0 0,24 1-895 0 0,-37-3 836 0 0,0 0 0 0 0,0 0 0 0 0,0 0 0 0 0,0 0 0 0 0,0 0 0 0 0,0 0 0 0 0,1 0 0 0 0,-1-1 0 0 0,0 1 0 0 0,0-1 0 0 0,0 0 0 0 0,0 0 0 0 0,0 0 0 0 0,-1 0 0 0 0,5-2-1 0 0,-2 0-340 0 0,0 0-1 0 0,1 0 1 0 0,-1 0 0 0 0,1 0-1 0 0,0 1 1 0 0,0-1-1 0 0,0 1 1 0 0,6-1-1 0 0,0-1-669 0 0,-5 2 362 0 0,0-1-1 0 0,0 1 1 0 0,1-1-1 0 0,-1 0 1 0 0,-1-1-1 0 0,1 0 1 0 0,-1 0-1 0 0,1 0 1 0 0,-1 0-1 0 0,0-1 1 0 0,-1 0-1 0 0,1 0 1 0 0,-1 0-1 0 0,7-11 1 0 0,25-25-4365 0 0,-34 37 4564 0 0,0 0 0 0 0,0 0 0 0 0,0 0-1 0 0,-1 0 1 0 0,0-1 0 0 0,0 1-1 0 0,1-5 1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5888 0 0,'-2'17'9278'0'0,"-1"-1"-5559"0"0,-1 18 141 0 0,-5 50 673 0 0,9 46-3445 0 0,1-122-1104 0 0,0 1 0 0 0,0-1 1 0 0,1 1-1 0 0,0-1 1 0 0,6 15-1 0 0,-4-10-112 0 0,-1-2-425 0 0,-1 1-1 0 0,0-1 0 0 0,-1 1 1 0 0,0-1-1 0 0,-2 19 0 0 0,2 19-5982 0 0,8-3-4776 0 0,-1-33 6250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10432 0 0,'1'45'11887'0'0,"0"-32"-11302"0"0,1 0 1 0 0,0 0-1 0 0,0 0 1 0 0,1-1 0 0 0,1 1-1 0 0,7 17 1 0 0,17 77 1148 0 0,-1-11-819 0 0,-4 19-476 0 0,-19-91-414 0 0,-2 0 1 0 0,0 45 0 0 0,-2-48-23 0 0,-1-20-14 0 0,1 0 0 0 0,-1 0 0 0 0,0 0 0 0 0,0 1 1 0 0,0-1-1 0 0,0 0 0 0 0,1 0 0 0 0,-1 0 0 0 0,-1 0 0 0 0,1 0 1 0 0,0-1-1 0 0,0 1 0 0 0,0 0 0 0 0,0 0 0 0 0,-1-1 0 0 0,1 1 1 0 0,0-1-1 0 0,0 1 0 0 0,-1-1 0 0 0,1 1 0 0 0,-1-1 1 0 0,1 0-1 0 0,0 0 0 0 0,-1 0 0 0 0,1 0 0 0 0,-1 0 0 0 0,1 0 1 0 0,0 0-1 0 0,-1 0 0 0 0,1 0 0 0 0,0-1 0 0 0,-1 1 0 0 0,1 0 1 0 0,0-1-1 0 0,-1 1 0 0 0,1-1 0 0 0,0 0 0 0 0,0 1 0 0 0,-1-1 1 0 0,-1-2-1 0 0,-6-9-61 0 0,8 10 64 0 0,-1 0-1 0 0,0-1 1 0 0,1 1 0 0 0,-1 0 0 0 0,1-1 0 0 0,0 1 0 0 0,0-1-1 0 0,0 1 1 0 0,0-1 0 0 0,0 0 0 0 0,0 1 0 0 0,1-1 0 0 0,-1 0-1 0 0,1 0 1 0 0,0-2 0 0 0,-1-1-1 0 0,1 0-1 0 0,-1 0 1 0 0,0 0-1 0 0,-1 0 0 0 0,1 0 1 0 0,-1 0-1 0 0,-4-9 1 0 0,-6-26 6 0 0,7-17-36 0 0,-1-91-1 0 0,6 134 31 0 0,1 1 0 0 0,1-1 0 0 0,0 1 0 0 0,1-1 0 0 0,0 1 1 0 0,1 0-1 0 0,8-18 0 0 0,-4 14-38 0 0,-7 15 45 0 0,-1 1 0 0 0,1-1 0 0 0,0 1 1 0 0,0 0-1 0 0,0-1 0 0 0,0 1 0 0 0,0 0 1 0 0,1 0-1 0 0,-1 0 0 0 0,0-1 0 0 0,1 2 1 0 0,0-1-1 0 0,-1 0 0 0 0,1 0 1 0 0,0 0-1 0 0,0 1 0 0 0,0-1 0 0 0,0 1 1 0 0,0 0-1 0 0,1-1 0 0 0,-1 1 0 0 0,0 0 1 0 0,0 0-1 0 0,1 1 0 0 0,-1-1 0 0 0,1 0 1 0 0,-1 1-1 0 0,1-1 0 0 0,-1 1 0 0 0,1 0 1 0 0,-1 0-1 0 0,1 0 0 0 0,-1 0 1 0 0,4 1-1 0 0,-5-1 5 0 0,0 1 0 0 0,0-1 1 0 0,0 1-1 0 0,1-1 0 0 0,-1 1 0 0 0,0 0 0 0 0,-1-1 1 0 0,1 1-1 0 0,0 0 0 0 0,0 0 0 0 0,0 0 1 0 0,0 0-1 0 0,-1 0 0 0 0,1-1 0 0 0,0 1 1 0 0,-1 1-1 0 0,1-1 0 0 0,-1 0 0 0 0,1 0 0 0 0,-1 0 1 0 0,1 0-1 0 0,-1 0 0 0 0,0 0 0 0 0,0 0 1 0 0,1 1-1 0 0,-1-1 0 0 0,0 0 0 0 0,0 0 1 0 0,-1 3-1 0 0,2 42 8 0 0,-1-38-5 0 0,1 6 0 0 0,0-1 0 0 0,1 0 0 0 0,7 24 0 0 0,-5-25-5 0 0,-1 1 1 0 0,0-1-1 0 0,1 24 1 0 0,-4-34-3 0 0,0 1 0 0 0,0-1 1 0 0,1 1-1 0 0,-1-1 1 0 0,1 0-1 0 0,0 1 0 0 0,-1-1 1 0 0,1 0-1 0 0,0 1 0 0 0,0-1 1 0 0,1 0-1 0 0,-1 0 0 0 0,0 0 1 0 0,1 0-1 0 0,0 0 0 0 0,-1 0 1 0 0,1 0-1 0 0,0-1 0 0 0,0 1 1 0 0,0-1-1 0 0,0 1 1 0 0,0-1-1 0 0,0 0 0 0 0,0 1 1 0 0,0-1-1 0 0,1 0 0 0 0,-1 0 1 0 0,4 0-1 0 0,5 2-9 0 0,0 0 0 0 0,0-1 0 0 0,0-1 0 0 0,0 0 0 0 0,14 0 0 0 0,-17-2 49 0 0,0 2 0 0 0,-1-1 0 0 0,1 1 0 0 0,0 0 0 0 0,-1 0 0 0 0,1 1 0 0 0,-1 0 0 0 0,0 1 0 0 0,1-1-1 0 0,-1 1 1 0 0,0 1 0 0 0,-1-1 0 0 0,1 1 0 0 0,0 1 0 0 0,-1-1 0 0 0,0 1 0 0 0,0 0 0 0 0,-1 0 0 0 0,11 12 0 0 0,-12-11-5 0 0,6 6 58 0 0,-1 0 1 0 0,-1 0-1 0 0,0 1 1 0 0,-1 0 0 0 0,11 25-1 0 0,19 27 183 0 0,-33-45-120 0 0,-1 0 1 0 0,0 0 0 0 0,-2 1-1 0 0,-1 28 1 0 0,0-21 87 0 0,0-25-228 0 0,-1 0 0 0 0,1 0 1 0 0,0 0-1 0 0,-1 0 0 0 0,1 0 0 0 0,-1 0 0 0 0,0 0 1 0 0,0 0-1 0 0,0-1 0 0 0,0 1 0 0 0,-1 0 0 0 0,1-1 0 0 0,-1 1 1 0 0,1-1-1 0 0,-1 1 0 0 0,0-1 0 0 0,0 0 0 0 0,0 0 1 0 0,0 0-1 0 0,-1 0 0 0 0,1 0 0 0 0,0 0 0 0 0,-1 0 1 0 0,1-1-1 0 0,-1 1 0 0 0,0-1 0 0 0,0 0 0 0 0,1 0 1 0 0,-1 0-1 0 0,-6 1 0 0 0,-7 1-355 0 0,0-1 0 0 0,-1 0 0 0 0,1-1 0 0 0,-25-2 0 0 0,17 1-1042 0 0,-20 7-2880 0 0,48-30-11268 0 0,8-7 12183 0 0,-11 29 3126 0 0,8-13-3811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5344 0 0,'-6'0'5445'0'0,"-20"0"-109"0"0,-12 14 125 0 0,34-12-5128 0 0,0 1 1 0 0,0 0 0 0 0,0 0-1 0 0,1 1 1 0 0,-1-1 0 0 0,1 1-1 0 0,0-1 1 0 0,0 1 0 0 0,0 0 0 0 0,0 0-1 0 0,-2 7 1 0 0,-34 47 1035 0 0,28-43-1019 0 0,0 1-1 0 0,-17 33 0 0 0,23-37-299 0 0,0 0 0 0 0,1 0 0 0 0,1 1 0 0 0,0 0 0 0 0,0-1 0 0 0,1 1 0 0 0,1 0 0 0 0,0 23-1 0 0,1-34-50 0 0,0 0-1 0 0,0 0 0 0 0,1-1 0 0 0,-1 1 0 0 0,0 0 0 0 0,0-1 1 0 0,1 1-1 0 0,0 0 0 0 0,-1-1 0 0 0,1 1 0 0 0,0 0 0 0 0,-1-1 0 0 0,1 1 1 0 0,0-1-1 0 0,0 1 0 0 0,0-1 0 0 0,0 0 0 0 0,1 1 0 0 0,-1-1 1 0 0,0 0-1 0 0,1 0 0 0 0,1 1 0 0 0,0 0-22 0 0,0 0 0 0 0,1-1 1 0 0,-1 0-1 0 0,1 1 0 0 0,-1-1 0 0 0,1-1 0 0 0,-1 1 1 0 0,1 0-1 0 0,0-1 0 0 0,4 0 0 0 0,2 0-62 0 0,0-1 0 0 0,0 0 0 0 0,0 0 0 0 0,0-1 0 0 0,0 0 0 0 0,0-1 0 0 0,10-4 0 0 0,-15 5 45 0 0,1 0-1 0 0,-1-1 1 0 0,0 0-1 0 0,0 0 1 0 0,0 0-1 0 0,-1 0 0 0 0,1-1 1 0 0,-1 1-1 0 0,7-8 1 0 0,12-8-151 0 0,-21 18 169 0 0,1-1 0 0 0,-1 1 0 0 0,0-1 0 0 0,1 0-1 0 0,-1 0 1 0 0,0 0 0 0 0,0-1 0 0 0,0 1 0 0 0,-1 0 0 0 0,1-1-1 0 0,2-4 1 0 0,23-43 51 0 0,-25 43 4 0 0,1 1 66 0 0,-1 0 0 0 0,0-1 1 0 0,0 1-1 0 0,0-1 0 0 0,-1 1 0 0 0,0-1 1 0 0,0 0-1 0 0,-1-8 585 0 0,8 42 77 0 0,19 60 48 0 0,7 8-34 0 0,-7-2-162 0 0,-14-57-432 0 0,-11-31-143 0 0,1 1 1 0 0,-1-1 0 0 0,0 1-1 0 0,0 0 1 0 0,0-1-1 0 0,-1 1 1 0 0,0 0 0 0 0,0 11-1 0 0,1 9 106 0 0,1 0 0 0 0,0 0-1 0 0,14 46 1 0 0,-16-67-129 0 0,1-1-1 0 0,-1 1 0 0 0,-1 0 1 0 0,1 0-1 0 0,-1-1 1 0 0,0 1-1 0 0,0 0 1 0 0,0 0-1 0 0,-1 0 1 0 0,1-1-1 0 0,-1 1 1 0 0,0 0-1 0 0,-1-1 1 0 0,1 1-1 0 0,-1-1 1 0 0,-4 9-1 0 0,-4 25-35 0 0,4-11-14 0 0,1-19 11 0 0,0 0 1 0 0,-1 0-1 0 0,0 0 0 0 0,-1-1 1 0 0,0 0-1 0 0,-7 6 1 0 0,6-7-76 0 0,4-2-31 0 0,-1 0 1 0 0,0-1-1 0 0,0 0 1 0 0,0 0-1 0 0,-1-1 1 0 0,1 1-1 0 0,-1-1 1 0 0,1 0-1 0 0,-1-1 1 0 0,0 1-1 0 0,0-1 1 0 0,-8 1 0 0 0,11-2-136 0 0,1 1 0 0 0,-1-1 0 0 0,0 0 0 0 0,0 0 0 0 0,1 0 1 0 0,-1 0-1 0 0,0-1 0 0 0,0 1 0 0 0,1-1 0 0 0,-1 0 1 0 0,0 1-1 0 0,1-1 0 0 0,-1 0 0 0 0,1 0 0 0 0,-1-1 1 0 0,1 1-1 0 0,-1-1 0 0 0,1 1 0 0 0,0-1 0 0 0,0 0 1 0 0,0 0-1 0 0,0 1 0 0 0,0-2 0 0 0,0 1 0 0 0,0 0 0 0 0,-2-4 1 0 0,1-2-805 0 0,0 0 1 0 0,1 0 0 0 0,0-1 0 0 0,0 1 0 0 0,1-1-1 0 0,0 1 1 0 0,1-1 0 0 0,0 1 0 0 0,0-1 0 0 0,1 1-1 0 0,0-1 1 0 0,0 1 0 0 0,1-1 0 0 0,5-15-1 0 0,3-9-4060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10072 0 0,'0'0'4702'0'0,"3"10"-2730"0"0,2-4-1099 0 0,1 0-1 0 0,0-1 1 0 0,0 0-1 0 0,0 0 1 0 0,12 7-1 0 0,-12-9-456 0 0,-1 1 0 0 0,1 0 0 0 0,-1 0 0 0 0,1 1 0 0 0,-1 0 0 0 0,0-1 0 0 0,-1 2 0 0 0,7 7 0 0 0,-8-9-281 0 0,-1-1 1 0 0,1 1 0 0 0,0-1 0 0 0,1 0 0 0 0,-1 0 0 0 0,0-1 0 0 0,1 1 0 0 0,5 2 0 0 0,24 22 808 0 0,14 36-80 0 0,-46-63-859 0 0,-1 0 0 0 0,1 1 0 0 0,-1-1 0 0 0,1 0-1 0 0,-1 1 1 0 0,1-1 0 0 0,-1 1 0 0 0,0-1-1 0 0,1 1 1 0 0,-1-1 0 0 0,0 1 0 0 0,1-1-1 0 0,-1 1 1 0 0,0 0 0 0 0,1-1 0 0 0,-1 1-1 0 0,0-1 1 0 0,0 1 0 0 0,0 0 0 0 0,0-1 0 0 0,0 1-1 0 0,0-1 1 0 0,0 1 0 0 0,0 0 0 0 0,0-1-1 0 0,0 1 1 0 0,0 0 0 0 0,0-1 0 0 0,0 1-1 0 0,0-1 1 0 0,0 1 0 0 0,-1 0 0 0 0,1-1-1 0 0,0 1 1 0 0,-1-1 0 0 0,1 1 0 0 0,0-1 0 0 0,-1 1-1 0 0,1-1 1 0 0,0 1 0 0 0,-1-1 0 0 0,1 1-1 0 0,-1-1 1 0 0,1 1 0 0 0,-1-1 0 0 0,1 0-1 0 0,-1 1 1 0 0,1-1 0 0 0,-1 0 0 0 0,1 0-1 0 0,-1 1 1 0 0,0-1 0 0 0,1 0 0 0 0,-1 0 0 0 0,0 0-1 0 0,1 0 1 0 0,-1 0 0 0 0,1 1 0 0 0,-1-1-1 0 0,-1-1 1 0 0,1 0-4 0 0,-1-1 0 0 0,1 1 0 0 0,-1-1 1 0 0,1 1-1 0 0,0-1 0 0 0,0 0 0 0 0,0 0 0 0 0,0 0 0 0 0,0 0 0 0 0,0 1 0 0 0,0-1 0 0 0,1 0 0 0 0,-1-1 1 0 0,1 1-1 0 0,0 0 0 0 0,-1 0 0 0 0,1 0 0 0 0,0 0 0 0 0,0-3 0 0 0,0 3 0 0 0,0-1 1 0 0,0 0-1 0 0,-1 0 0 0 0,1 0 0 0 0,-1 0 0 0 0,0 1 0 0 0,0-1 1 0 0,0 0-1 0 0,0 0 0 0 0,0 1 0 0 0,0-1 0 0 0,-4-4 0 0 0,4 6 0 0 0,-1 0 0 0 0,1-1 0 0 0,-1 0 0 0 0,1 1-1 0 0,0-1 1 0 0,0 0 0 0 0,0 1 0 0 0,0-1-1 0 0,0 0 1 0 0,0 0 0 0 0,0 0 0 0 0,0 0 0 0 0,0-3-1 0 0,-10-22-21 0 0,-27-50 91 0 0,17 24 1 0 0,19 51-71 0 0,1 0 1 0 0,0 0-1 0 0,0-1 0 0 0,0 1 1 0 0,1 0-1 0 0,-1-1 0 0 0,0 1 1 0 0,1 0-1 0 0,0-1 0 0 0,-1 1 0 0 0,1 0 1 0 0,0-1-1 0 0,0 1 0 0 0,0-1 1 0 0,1 1-1 0 0,-1 0 0 0 0,1-1 1 0 0,-1 1-1 0 0,1 0 0 0 0,1-4 1 0 0,1 1-160 0 0,0 0 1 0 0,0 1 0 0 0,1-1 0 0 0,-1 0 0 0 0,1 1 0 0 0,8-7 0 0 0,0-6-1271 0 0,-11 16 1253 0 0,-1 0 0 0 0,1-1-1 0 0,0 1 1 0 0,0 0 0 0 0,0-1-1 0 0,0 1 1 0 0,0 0 0 0 0,0 0-1 0 0,0 0 1 0 0,0-1 0 0 0,0 1-1 0 0,0 1 1 0 0,1-1 0 0 0,-1 0 0 0 0,0 0-1 0 0,1 0 1 0 0,-1 1 0 0 0,1-1-1 0 0,-1 1 1 0 0,1-1 0 0 0,2 0-1 0 0,12-7-3011 0 0,-15 7 2879 0 0,0 0-1 0 0,0 0 1 0 0,0 0 0 0 0,0 1 0 0 0,0-1-1 0 0,0 0 1 0 0,0 1 0 0 0,1-1-1 0 0,-1 1 1 0 0,0-1 0 0 0,1 1-1 0 0,-1-1 1 0 0,0 1 0 0 0,1 0 0 0 0,-1 0-1 0 0,2 0 1 0 0,48-4-7782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0,'3'24'10019'0'0,"-2"-20"-9308"0"0,0 0 0 0 0,0 0 0 0 0,1 0 0 0 0,0 0-1 0 0,-1 0 1 0 0,2 0 0 0 0,-1-1 0 0 0,0 1 0 0 0,5 5-1 0 0,4 17 2221 0 0,-7-22-2745 0 0,-1 0-1 0 0,0 0 1 0 0,0 0 0 0 0,0 1 0 0 0,0-1 0 0 0,-1 1-1 0 0,0 0 1 0 0,0-1 0 0 0,0 1 0 0 0,0 0 0 0 0,-1 0-1 0 0,0 0 1 0 0,1 10 0 0 0,1 77-1100 0 0,-3-63-140 0 0,-3 9-3647 0 0,1-2-7793 0 0,2-30 7534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72 2392 0 0,'0'-16'2688'0'0,"1"13"-1955"0"0,-1 0 0 0 0,1-1 0 0 0,-1 1-1 0 0,0 0 1 0 0,-1-1 0 0 0,1 1 0 0 0,0 0 0 0 0,-1-1-1 0 0,0 1 1 0 0,0 0 0 0 0,0 0 0 0 0,0-1 0 0 0,-3-3 0 0 0,3 5 614 0 0,-4 1-428 0 0,-1 0 0 0 0,1 0 0 0 0,-1 1 0 0 0,1-1 0 0 0,-1 1-1 0 0,-10 2 1 0 0,13-2-789 0 0,0 1-1 0 0,1 0 1 0 0,-1 0-1 0 0,0 0 1 0 0,1 0-1 0 0,-1 0 0 0 0,1 0 1 0 0,0 1-1 0 0,-1-1 1 0 0,1 1-1 0 0,0 0 1 0 0,0 0-1 0 0,0 0 1 0 0,0 0-1 0 0,0 0 0 0 0,0 0 1 0 0,1 0-1 0 0,-1 0 1 0 0,1 1-1 0 0,-1-1 1 0 0,1 1-1 0 0,0-1 1 0 0,-2 6-1 0 0,-19 28 578 0 0,15-26-598 0 0,0-1 0 0 0,1 1 0 0 0,0 1 0 0 0,1-1 0 0 0,-1 1 0 0 0,2 0 0 0 0,0 0 0 0 0,0 0 0 0 0,1 1 0 0 0,1-1 0 0 0,-3 24 0 0 0,0 22 338 0 0,3 69 0 0 0,2-88-286 0 0,1-18-122 0 0,1-1-1 0 0,1-1 0 0 0,0 1 0 0 0,2 0 0 0 0,0-1 0 0 0,1 0 1 0 0,14 29-1 0 0,-19-45-34 0 0,0 1 1 0 0,0-1 0 0 0,1 1 0 0 0,-1-1-1 0 0,1 0 1 0 0,0 0 0 0 0,0 0-1 0 0,0 0 1 0 0,0 0 0 0 0,0 0-1 0 0,0 0 1 0 0,0-1 0 0 0,0 1-1 0 0,5 2 1 0 0,-4-3 1 0 0,0 1 0 0 0,0-1-1 0 0,-1 1 1 0 0,1 0 0 0 0,-1 0 0 0 0,0 0-1 0 0,1 1 1 0 0,-1-1 0 0 0,2 3 0 0 0,0-1-18 0 0,0 0 0 0 0,0 0 0 0 0,0 0 0 0 0,1-1 0 0 0,-1 0 0 0 0,1 0 0 0 0,0 0 0 0 0,0-1 0 0 0,0 1 0 0 0,0-1 0 0 0,0 0 0 0 0,1-1 0 0 0,9 3 0 0 0,-6-2-13 0 0,1 0-1 0 0,-1-1 1 0 0,0 0-1 0 0,1-1 1 0 0,-1 1-1 0 0,1-2 0 0 0,0 0 1 0 0,10-2-1 0 0,-15 2-68 0 0,0 0 0 0 0,-1-1 0 0 0,1 0 0 0 0,-1 0-1 0 0,1 0 1 0 0,-1-1 0 0 0,0 1 0 0 0,0-1-1 0 0,0 0 1 0 0,0 0 0 0 0,-1 0 0 0 0,1-1 0 0 0,-1 1-1 0 0,0-1 1 0 0,0 0 0 0 0,0 0 0 0 0,0 0-1 0 0,-1 0 1 0 0,1-1 0 0 0,1-4 0 0 0,-3 6-41 0 0,1 0 0 0 0,0 0 0 0 0,0 0 1 0 0,0 1-1 0 0,1-1 0 0 0,-1 1 0 0 0,1-1 0 0 0,4-3 1 0 0,-4 5 0 0 0,-1-1-1 0 0,1 0 1 0 0,-1-1 0 0 0,0 1 0 0 0,0 0 0 0 0,0-1 0 0 0,0 1 0 0 0,0-1 0 0 0,-1 0 0 0 0,3-3 0 0 0,-3 3-26 0 0,0 0 1 0 0,0 0-1 0 0,1 1 1 0 0,-1-1-1 0 0,1 0 1 0 0,0 1-1 0 0,0-1 1 0 0,0 1-1 0 0,0 0 1 0 0,4-4-1 0 0,-4 4 34 0 0,0 1-1 0 0,-1-1 1 0 0,1 0-1 0 0,-1 1 1 0 0,1-1 0 0 0,-1 0-1 0 0,0 0 1 0 0,0 0-1 0 0,0 0 1 0 0,0 0-1 0 0,0 0 1 0 0,0 0 0 0 0,0-1-1 0 0,-1 1 1 0 0,1 0-1 0 0,-1 0 1 0 0,1-5-1 0 0,17-66-4315 0 0,-12 55 2899 0 0,-1-1 1 0 0,0 0-1 0 0,-2 0 0 0 0,3-33 1 0 0,3-41-2002 0 0,0-66 12945 0 0,2 178-3517 0 0,5 12-4235 0 0,-13-27-1468 0 0,0-1 0 0 0,-1 0 1 0 0,0 1-1 0 0,1 0 0 0 0,-1 0 0 0 0,-1-1 1 0 0,1 1-1 0 0,2 8 0 0 0,13 24 555 0 0,-5-27-522 0 0,-10-9-190 0 0,-1 1 0 0 0,0-1 0 0 0,0 1 0 0 0,0 0 0 0 0,0-1-1 0 0,0 1 1 0 0,0 0 0 0 0,-1 0 0 0 0,1 0 0 0 0,0 0 0 0 0,0 0-1 0 0,-1 0 1 0 0,1 0 0 0 0,0 0 0 0 0,-1 0 0 0 0,1 0 0 0 0,-1 0-1 0 0,1 0 1 0 0,-1 0 0 0 0,0 0 0 0 0,1 1 0 0 0,-1-1 0 0 0,0 0-1 0 0,0 2 1 0 0,2 4 106 0 0,-1 0-1 0 0,1 0 1 0 0,0 0-1 0 0,1 0 1 0 0,0 0-1 0 0,0-1 1 0 0,0 1-1 0 0,7 9 1 0 0,0-7 46 0 0,-8-7-139 0 0,0 0 0 0 0,0 0 0 0 0,0 0 0 0 0,0 0 0 0 0,0 0 0 0 0,0 0 0 0 0,-1 1 1 0 0,0-1-1 0 0,1 1 0 0 0,-1-1 0 0 0,0 1 0 0 0,0-1 0 0 0,0 1 0 0 0,0 0 0 0 0,0 2 0 0 0,0 0 21 0 0,1-1 1 0 0,0 1-1 0 0,0-1 1 0 0,1 0 0 0 0,-1 0-1 0 0,1 0 1 0 0,0 0-1 0 0,5 6 1 0 0,14 24 298 0 0,-21-30-315 0 0,0 0 0 0 0,1 0 0 0 0,0 0 0 0 0,0-1 0 0 0,0 1 0 0 0,0 0 0 0 0,0-1 0 0 0,1 0 0 0 0,5 6 0 0 0,-5-6-12 0 0,-1-1-1 0 0,1 1 1 0 0,-1 1 0 0 0,0-1-1 0 0,0 0 1 0 0,0 0 0 0 0,0 1-1 0 0,0-1 1 0 0,-1 1 0 0 0,2 4-1 0 0,22 41 375 0 0,4 5 47 0 0,-10-27-261 0 0,-3-10-79 0 0,-11-7-59 0 0,-1 0 0 0 0,0 0-1 0 0,6 20 1 0 0,8 21 212 0 0,-16-44-238 0 0,0 0 0 0 0,0 0-1 0 0,0 0 1 0 0,-1 1 0 0 0,0-1-1 0 0,0 1 1 0 0,-1-1 0 0 0,0 1 0 0 0,-1 13-1 0 0,0 10 83 0 0,0-28-105 0 0,0 0 0 0 0,0 0 0 0 0,0 0 0 0 0,0 1 0 0 0,-1-1 0 0 0,1 0 0 0 0,-1-1 0 0 0,0 1 0 0 0,0 0 0 0 0,0 0 0 0 0,0-1 0 0 0,0 1 0 0 0,-1-1 0 0 0,1 0 0 0 0,-1 1 0 0 0,1-1 0 0 0,-1-1 0 0 0,0 1 0 0 0,-5 3 0 0 0,1-1-148 0 0,-1 0 0 0 0,0 0 0 0 0,0-1 0 0 0,0 1 0 0 0,0-2-1 0 0,-15 4 1 0 0,19-6-170 0 0,0 0-1 0 0,0 0 0 0 0,0 0 0 0 0,0 0 1 0 0,0-1-1 0 0,0 0 0 0 0,0 0 0 0 0,1 0 1 0 0,-1 0-1 0 0,0 0 0 0 0,0-1 0 0 0,1 0 1 0 0,-1 1-1 0 0,1-1 0 0 0,-1-1 0 0 0,1 1 1 0 0,0 0-1 0 0,0-1 0 0 0,0 0 0 0 0,0 0 1 0 0,0 0-1 0 0,1 0 0 0 0,-1 0 0 0 0,1 0 1 0 0,0-1-1 0 0,0 1 0 0 0,0-1 0 0 0,1 1 1 0 0,-1-1-1 0 0,1 0 0 0 0,0 0 0 0 0,-2-6 1 0 0,-1-16-3971 0 0,1 0 0 0 0,0-51-1 0 0,3 42-323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6168 0 0,'-1'30'6781'0'0,"0"-21"-5966"0"0,0 0 0 0 0,1 1 0 0 0,0-1 0 0 0,1 0 0 0 0,0 0 0 0 0,0 0 0 0 0,1 0-1 0 0,4 13 1 0 0,-2-14-418 0 0,-2-1-1 0 0,1 1 1 0 0,-1 0-1 0 0,2 14 1 0 0,-3-15-118 0 0,1 1 1 0 0,0-1-1 0 0,0 1 0 0 0,0-1 1 0 0,5 10-1 0 0,22 53 1440 0 0,-3-4-141 0 0,8 22-243 0 0,-33-82-1255 0 0,0-1 0 0 0,0 1 1 0 0,0-1-1 0 0,-1 1 0 0 0,0 0 1 0 0,0-1-1 0 0,-2 10 0 0 0,1 4 147 0 0,1-18 28 0 0,-7-22-171 0 0,-43-143 42 0 0,28 88-192 0 0,21 72 21 0 0,0 0 1 0 0,0 0 0 0 0,1 0-1 0 0,0 0 1 0 0,-1 0 0 0 0,1-1-1 0 0,0 1 1 0 0,1 0 0 0 0,-1 0-1 0 0,1 0 1 0 0,0 0 0 0 0,0 0-1 0 0,0 0 1 0 0,0 1 0 0 0,1-1-1 0 0,-1 0 1 0 0,1 0 0 0 0,0 1-1 0 0,0-1 1 0 0,1 1 0 0 0,-1 0-1 0 0,1 0 1 0 0,0 0 0 0 0,-1 0-1 0 0,8-5 1 0 0,-3 2-684 0 0,0 1 0 0 0,0 1-1 0 0,1-1 1 0 0,-1 1 0 0 0,1 0 0 0 0,0 1-1 0 0,0 0 1 0 0,1 0 0 0 0,-1 1 0 0 0,1 0-1 0 0,11-1 1 0 0,10-5-3015 0 0,-24 6 2617 0 0,0 0 0 0 0,0 0-1 0 0,1 0 1 0 0,-1 1 0 0 0,0 0 0 0 0,12 0 0 0 0,4 1-1280 0 0,-6 0-1856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6184 0 0,'2'60'8277'0'0,"7"-6"-3427"0"0,-7-48-4436 0 0,-1 0 0 0 0,0 0 0 0 0,0 0 0 0 0,0 0 0 0 0,-1 0 0 0 0,0 0 0 0 0,0 0 0 0 0,-2 9 0 0 0,2 36 1652 0 0,7 4-619 0 0,-2 92-1 0 0,8-80-1430 0 0,-4-5-214 0 0,-2-30-3118 0 0,-5 1-8341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7008 0 0,'7'46'11015'0'0,"21"23"-6649"0"0,1 2-2770 0 0,-25-56-1378 0 0,1 0 0 0 0,0-1 0 0 0,1 1 0 0 0,1-1 0 0 0,13 21 0 0 0,-17-28-183 0 0,-1 0-1 0 0,0 0 1 0 0,0 0 0 0 0,0 0 0 0 0,-1 0 0 0 0,0 0 0 0 0,-1 1 0 0 0,0-1 0 0 0,0 0 0 0 0,0 0 0 0 0,-2 8 0 0 0,0 14 60 0 0,2-29-93 0 0,0 0 0 0 0,0 1 0 0 0,0-1 0 0 0,0 0 0 0 0,0 0 0 0 0,0 0 0 0 0,-1 0-1 0 0,1 1 1 0 0,0-1 0 0 0,0 0 0 0 0,0 0 0 0 0,0 0 0 0 0,0 0 0 0 0,-1 0 0 0 0,1 0 0 0 0,0 0 0 0 0,0 0-1 0 0,0 1 1 0 0,-1-1 0 0 0,1 0 0 0 0,0 0 0 0 0,0 0 0 0 0,0 0 0 0 0,-1 0 0 0 0,1 0 0 0 0,0 0 0 0 0,0 0-1 0 0,0 0 1 0 0,-1 0 0 0 0,1 0 0 0 0,0 0 0 0 0,0 0 0 0 0,0 0 0 0 0,-1-1 0 0 0,1 1 0 0 0,0 0 0 0 0,0 0-1 0 0,0 0 1 0 0,0 0 0 0 0,-1 0 0 0 0,1 0 0 0 0,0 0 0 0 0,0-1 0 0 0,0 1 0 0 0,0 0 0 0 0,0 0 0 0 0,-1 0 0 0 0,1 0-1 0 0,0 0 1 0 0,0-1 0 0 0,0 1 0 0 0,0 0 0 0 0,-11-9 71 0 0,10 9-57 0 0,-4-9-2 0 0,-1 0 0 0 0,2 0 0 0 0,-1-1 0 0 0,1 1 0 0 0,1-1 1 0 0,-5-18-1 0 0,-11-69 260 0 0,10 6-166 0 0,7 80-65 0 0,1-1 1 0 0,0 1 0 0 0,1 0-1 0 0,1-13 1 0 0,0 2 1 0 0,-1 18-23 0 0,0 1 1 0 0,0 0 0 0 0,0 0-1 0 0,1 0 1 0 0,-1 0 0 0 0,1 0-1 0 0,0 0 1 0 0,0 0 0 0 0,0 0 0 0 0,0 0-1 0 0,0 0 1 0 0,0 0 0 0 0,1 0-1 0 0,0 0 1 0 0,-1 1 0 0 0,1-1-1 0 0,0 1 1 0 0,0 0 0 0 0,1-1-1 0 0,-1 1 1 0 0,0 0 0 0 0,1 0 0 0 0,-1 0-1 0 0,1 1 1 0 0,0-1 0 0 0,-1 0-1 0 0,1 1 1 0 0,0 0 0 0 0,0 0-1 0 0,0 0 1 0 0,0 0 0 0 0,0 0 0 0 0,0 0-1 0 0,0 1 1 0 0,1 0 0 0 0,-1-1-1 0 0,0 1 1 0 0,0 1 0 0 0,5-1-1 0 0,10 38 541 0 0,-17-33-541 0 0,0-1 1 0 0,0 1-1 0 0,-1 0 0 0 0,1 0 1 0 0,-1 0-1 0 0,0-1 1 0 0,0 1-1 0 0,-1 0 0 0 0,1 0 1 0 0,-1 0-1 0 0,-2 5 0 0 0,3-7-12 0 0,-1 0 0 0 0,0-1 0 0 0,1 1 0 0 0,-1-1 0 0 0,0 0 0 0 0,0 1 0 0 0,-1-1 0 0 0,1 0 0 0 0,0 1 0 0 0,-1-1 0 0 0,0 0 0 0 0,1 0 0 0 0,-1 0 0 0 0,0 0 0 0 0,0 0 0 0 0,0-1 0 0 0,0 1 0 0 0,0-1 0 0 0,0 1 0 0 0,-1-1 0 0 0,-2 1 0 0 0,-4-1 18 0 0,9-2-28 0 0,-1 0 0 0 0,1-1 0 0 0,-1 1 0 0 0,1 0 0 0 0,0-1 0 0 0,0 1 0 0 0,0 0 0 0 0,0-1 0 0 0,0 1 0 0 0,0 0 0 0 0,0-1 0 0 0,0 1 0 0 0,0 0 0 0 0,0 0 0 0 0,1-1 0 0 0,-1 1 0 0 0,1-2 0 0 0,4-2-1 0 0,-1 1 0 0 0,1 0 0 0 0,0 0-1 0 0,0 0 1 0 0,1 0 0 0 0,-1 1 0 0 0,1 0 0 0 0,0 0-1 0 0,0 1 1 0 0,0-1 0 0 0,0 1 0 0 0,0 0 0 0 0,9-1 0 0 0,-4 1 4 0 0,1 1 1 0 0,-1-1-1 0 0,1 2 1 0 0,-1 0-1 0 0,1 0 1 0 0,16 3-1 0 0,-19 0 12 0 0,-1 0 0 0 0,0 0 0 0 0,0 0 0 0 0,0 1 0 0 0,0 0 0 0 0,0 1 0 0 0,-1 0 0 0 0,0 0 0 0 0,0 0 0 0 0,0 1 0 0 0,-1 0 0 0 0,1 1 0 0 0,-2-1 0 0 0,1 1 0 0 0,-1 0 0 0 0,0 1 0 0 0,0-1 0 0 0,-1 1 0 0 0,4 9 0 0 0,6 6 198 0 0,-12-21-184 0 0,-1 0 0 0 0,1 0-1 0 0,-1 0 1 0 0,0 0 0 0 0,1 1 0 0 0,-1-1-1 0 0,-1 0 1 0 0,1 0 0 0 0,0 1-1 0 0,0-1 1 0 0,-1 1 0 0 0,1-1 0 0 0,-1 1-1 0 0,0 3 1 0 0,18 61 920 0 0,-17-46-616 0 0,0-16-282 0 0,-1-1 0 0 0,0 1 0 0 0,1-1 1 0 0,-1 0-1 0 0,-1 1 0 0 0,1-1 0 0 0,-1 1 0 0 0,0-1 0 0 0,0 0 0 0 0,0 1 0 0 0,0-1 0 0 0,-1 0 0 0 0,-2 5 0 0 0,-11 16 26 0 0,13-21-65 0 0,0 0 1 0 0,0 0-1 0 0,-1 0 1 0 0,1 0-1 0 0,-1-1 0 0 0,0 1 1 0 0,0-1-1 0 0,0 0 1 0 0,0 0-1 0 0,-6 4 1 0 0,-33 29-43 0 0,-17 6-1515 0 0,58-42 1371 0 0,0 1 1 0 0,1-1-1 0 0,-1 0 0 0 0,1 1 1 0 0,-1-1-1 0 0,0 0 1 0 0,1 1-1 0 0,-1-1 0 0 0,0 0 1 0 0,0 0-1 0 0,1 0 0 0 0,-1 1 1 0 0,0-1-1 0 0,1 0 0 0 0,-1 0 1 0 0,0 0-1 0 0,0 0 0 0 0,1 0 1 0 0,-1-1-1 0 0,0 1 0 0 0,1 0 1 0 0,-1 0-1 0 0,0 0 0 0 0,0-1 1 0 0,1 1-1 0 0,-1 0 1 0 0,0 0-1 0 0,1-1 0 0 0,-1 1 1 0 0,1-1-1 0 0,-1 1 0 0 0,1-1 1 0 0,-1 1-1 0 0,0-1 0 0 0,1 1 1 0 0,0-1-1 0 0,-1 1 0 0 0,0-2 1 0 0,0-1-316 0 0,1 0 0 0 0,-1 0 0 0 0,1 0 0 0 0,-1 0 0 0 0,1 0 0 0 0,0 0 0 0 0,0 0 0 0 0,0 0 0 0 0,1 0 0 0 0,0-4 0 0 0,1-5-719 0 0,1 0 0 0 0,1 1 0 0 0,0-1 0 0 0,0 1 0 0 0,9-15 0 0 0,26-36-3734 0 0,-15 34 568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127 265 3656 0 0,'0'0'8657'0'0,"-25"4"-2503"0"0,19 2-5445 0 0,1 0-1 0 0,0 1 0 0 0,0 0 0 0 0,1-1 0 0 0,0 2 0 0 0,0-1 0 0 0,-5 15 1 0 0,4-9-360 0 0,-2 3 66 0 0,1 0 0 0 0,0 1 0 0 0,2 0 0 0 0,-4 20 0 0 0,8-29-250 0 0,-1 1 1 0 0,0-1 0 0 0,-1 1-1 0 0,-5 15 1 0 0,4-15-54 0 0,1-1 0 0 0,0 0 0 0 0,0 1 1 0 0,0 16-1 0 0,2-13 5 0 0,-1-10-97 0 0,1 1-1 0 0,0-1 0 0 0,0 1 1 0 0,0-1-1 0 0,0 0 0 0 0,0 1 1 0 0,1-1-1 0 0,-1 0 0 0 0,1 1 1 0 0,0-1-1 0 0,-1 0 0 0 0,2 3 1 0 0,0-4-15 0 0,0 0 1 0 0,-1 0 0 0 0,1 0 0 0 0,0 0-1 0 0,-1 0 1 0 0,1-1 0 0 0,0 1-1 0 0,0 0 1 0 0,0-1 0 0 0,0 0 0 0 0,0 1-1 0 0,0-1 1 0 0,0 0 0 0 0,0 0 0 0 0,0 0-1 0 0,-1 0 1 0 0,4-1 0 0 0,-1 1-20 0 0,-1-1 1 0 0,0 0 0 0 0,1 0-1 0 0,-1 0 1 0 0,0 0 0 0 0,1-1-1 0 0,-1 1 1 0 0,0-1 0 0 0,0 0-1 0 0,0 0 1 0 0,0 0 0 0 0,-1 0-1 0 0,1 0 1 0 0,0-1 0 0 0,-1 0-1 0 0,0 1 1 0 0,0-1 0 0 0,1 0-1 0 0,2-5 1 0 0,-3 4-20 0 0,1 0-1 0 0,1 0 1 0 0,-1 0 0 0 0,0 1-1 0 0,1-1 1 0 0,7-4 0 0 0,-9 6 15 0 0,0 1 1 0 0,-1 0-1 0 0,1-1 1 0 0,0 1-1 0 0,-1-1 0 0 0,1 1 1 0 0,-1-1-1 0 0,0 0 1 0 0,0 1-1 0 0,1-1 1 0 0,-1 0-1 0 0,0 0 1 0 0,-1 0-1 0 0,1 0 0 0 0,0 0 1 0 0,0 0-1 0 0,0-3 1 0 0,6-14-339 0 0,-2 8 178 0 0,0 0-1 0 0,-1-1 1 0 0,-1 1 0 0 0,0-1-1 0 0,0 0 1 0 0,1-17 0 0 0,-4 27 151 0 0,-1-1 1 0 0,1 1-1 0 0,1 0 0 0 0,-1-1 1 0 0,0 1-1 0 0,1-1 0 0 0,-1 1 1 0 0,1 0-1 0 0,0 0 0 0 0,-1-1 1 0 0,3-3-1 0 0,-1 4 11 0 0,-1 0 0 0 0,0 0 1 0 0,-1-1-1 0 0,1 1 0 0 0,0 0 0 0 0,-1-1 1 0 0,1 1-1 0 0,-1 0 0 0 0,0-1 0 0 0,0 1 0 0 0,0-5 1 0 0,1-8 23 0 0,-1 1 1 0 0,0-1 0 0 0,-1 1 0 0 0,-1-1-1 0 0,0 1 1 0 0,-1 0 0 0 0,-1 0-1 0 0,-9-25 1 0 0,-34-36 310 0 0,38 53-164 0 0,7 18-107 0 0,1 0 0 0 0,0 0 0 0 0,-1 0 0 0 0,0 0 0 0 0,0 0-1 0 0,0 0 1 0 0,-1 0 0 0 0,1 0 0 0 0,-1 1 0 0 0,0-1 0 0 0,0 1-1 0 0,-6-6 1 0 0,-7-7 348 0 0,16 15-360 0 0,-1 0 0 0 0,0 0 0 0 0,1 1-1 0 0,-1-1 1 0 0,1 0 0 0 0,-1 0 0 0 0,0 0 0 0 0,0 0 0 0 0,1 1 0 0 0,-1-1 0 0 0,0 0 0 0 0,0 1 0 0 0,0-1 0 0 0,0 1 0 0 0,0-1 0 0 0,0 1 0 0 0,0-1 0 0 0,0 1 0 0 0,0 0 0 0 0,0 0 0 0 0,-2-1 0 0 0,2 1 320 0 0,1 50 297 0 0,0-49-652 0 0,-1 11 25 0 0,1 1-1 0 0,0 0 1 0 0,1-1-1 0 0,1 1 1 0 0,0 0-1 0 0,0-1 1 0 0,1 1-1 0 0,6 14 1 0 0,-2 1-60 0 0,-7-26 28 0 0,0-1-1 0 0,0 1 1 0 0,0-1 0 0 0,0 1-1 0 0,1 0 1 0 0,-1-1 0 0 0,0 1-1 0 0,1-1 1 0 0,0 1 0 0 0,-1-1-1 0 0,1 1 1 0 0,0-1-1 0 0,-1 0 1 0 0,1 1 0 0 0,0-1-1 0 0,0 0 1 0 0,3 3 0 0 0,-1 0-55 0 0,0 0 1 0 0,1 0-1 0 0,-2 1 0 0 0,1-1 1 0 0,0 1-1 0 0,2 6 1 0 0,-4-6-143 0 0,1-1 0 0 0,1 0 0 0 0,-1 1 1 0 0,1-1-1 0 0,-1 0 0 0 0,1 0 0 0 0,0 0 1 0 0,1 0-1 0 0,-1-1 0 0 0,8 6 0 0 0,13 11-950 0 0,-20-16 369 0 0,1 1 0 0 0,0-1 0 0 0,0 0 0 0 0,1 0 0 0 0,-1-1 0 0 0,1 1 1 0 0,0-1-1 0 0,0 0 0 0 0,0-1 0 0 0,0 0 0 0 0,0 0 0 0 0,0 0 0 0 0,1 0 0 0 0,-1-1 1 0 0,9 0-1 0 0,-12 0 332 0 0,1-1 0 0 0,-1 0 1 0 0,1 0-1 0 0,-1 0 1 0 0,1 0-1 0 0,-1 0 0 0 0,0-1 1 0 0,1 0-1 0 0,-1 0 1 0 0,1 0-1 0 0,-1 0 0 0 0,0 0 1 0 0,0-1-1 0 0,0 1 1 0 0,0-1-1 0 0,0 0 0 0 0,0 0 1 0 0,0 0-1 0 0,0 0 1 0 0,2-3-1 0 0,4-5-2320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 5280 0 0,'0'0'2020'0'0,"-9"-1"4736"0"0,-12-1-1425 0 0,13 1-4726 0 0,7 1-395 0 0,-1 0 1 0 0,1-1-1 0 0,-1 1 1 0 0,0 0-1 0 0,1 0 0 0 0,-1 0 1 0 0,0 0-1 0 0,1 0 1 0 0,-1 1-1 0 0,1-1 0 0 0,-1 0 1 0 0,1 1-1 0 0,-1-1 1 0 0,0 1-1 0 0,1 0 0 0 0,0-1 1 0 0,-1 1-1 0 0,1 0 0 0 0,-1 0 1 0 0,1 0-1 0 0,-3 2 1 0 0,4-2-156 0 0,-1 0 1 0 0,0 0 0 0 0,0 0 0 0 0,0 0 0 0 0,-1 0-1 0 0,1 0 1 0 0,0 0 0 0 0,0 0 0 0 0,0-1 0 0 0,-1 1 0 0 0,1 0-1 0 0,0-1 1 0 0,-1 1 0 0 0,-1 0 0 0 0,-16 9 401 0 0,13-4-308 0 0,0 1 0 0 0,0-1 0 0 0,1 1 0 0 0,0 0 0 0 0,0 1 0 0 0,1-1 0 0 0,0 1 0 0 0,0 0 0 0 0,-4 14-1 0 0,6-11-5 0 0,0 0 0 0 0,-1 0 0 0 0,-1-1 0 0 0,-7 19-1 0 0,8-22-86 0 0,-1 1-1 0 0,2-1 0 0 0,-1 1 0 0 0,1 0 1 0 0,0 0-1 0 0,1 0 0 0 0,-1 13 0 0 0,2-16-51 0 0,0 0-1 0 0,0-1 0 0 0,1 1 0 0 0,-1 0 0 0 0,1-1 0 0 0,1 1 1 0 0,-1-1-1 0 0,1 1 0 0 0,-1-1 0 0 0,1 0 0 0 0,0 0 0 0 0,1 0 1 0 0,-1 0-1 0 0,1 0 0 0 0,0 0 0 0 0,-1 0 0 0 0,2-1 0 0 0,-1 0 0 0 0,0 1 1 0 0,1-1-1 0 0,0 0 0 0 0,-1-1 0 0 0,8 5 0 0 0,-4-4-23 0 0,0 0 0 0 0,0 0 0 0 0,1-1 0 0 0,-1 0-1 0 0,1 0 1 0 0,0-1 0 0 0,-1 0 0 0 0,1 0 0 0 0,0-1 0 0 0,0 0-1 0 0,-1 0 1 0 0,1 0 0 0 0,0-1 0 0 0,9-3 0 0 0,-10 1-25 0 0,-1-1 0 0 0,0 0 0 0 0,0 0-1 0 0,0-1 1 0 0,0 0 0 0 0,-1 0 0 0 0,0 0 0 0 0,0 0 0 0 0,0-1 0 0 0,5-9 0 0 0,23-43-285 0 0,-30 51 340 0 0,-1 0-1 0 0,0 0 1 0 0,0 0-1 0 0,-1 0 0 0 0,0-1 1 0 0,0 1-1 0 0,-1 0 1 0 0,0-1-1 0 0,0 1 0 0 0,0-1 1 0 0,-1 1-1 0 0,0 0 1 0 0,-1 0-1 0 0,0-1 0 0 0,0 1 1 0 0,0 0-1 0 0,-1 1 1 0 0,0-1-1 0 0,0 0 0 0 0,-6-8 1 0 0,-1 3 66 0 0,9 10-54 0 0,-1 1 0 0 0,1-1 1 0 0,0 0-1 0 0,0 1 0 0 0,-1-1 0 0 0,1 1 0 0 0,-1-1 0 0 0,1 1 0 0 0,-1 0 0 0 0,1-1 0 0 0,-1 1 0 0 0,0 0 0 0 0,0 0 0 0 0,0 0 0 0 0,0 0 0 0 0,0 1 1 0 0,1-1-1 0 0,-1 1 0 0 0,0-1 0 0 0,-3 0 0 0 0,3 1 240 0 0,4 18 36 0 0,-2-16-292 0 0,0-1 1 0 0,0 0 0 0 0,0 1-1 0 0,0-1 1 0 0,1 1 0 0 0,-1-1-1 0 0,0 0 1 0 0,1 1 0 0 0,-1-1-1 0 0,1 0 1 0 0,0 1 0 0 0,-1-1-1 0 0,1 0 1 0 0,0 0 0 0 0,0 0-1 0 0,-1 1 1 0 0,3 0 0 0 0,24 37 121 0 0,-25-36-118 0 0,-1 1-1 0 0,1-1 1 0 0,1 1-1 0 0,-1-1 1 0 0,0 0-1 0 0,1 0 1 0 0,0 0-1 0 0,-1 0 1 0 0,1-1-1 0 0,0 1 1 0 0,5 2-1 0 0,-1 0 35 0 0,-1 0 0 0 0,1 1 0 0 0,-1 0-1 0 0,0 0 1 0 0,-1 0 0 0 0,1 1-1 0 0,-1 0 1 0 0,6 11 0 0 0,36 46 361 0 0,-43-58-337 0 0,0 0 1 0 0,0 1-1 0 0,0-1 1 0 0,0 1-1 0 0,-1 0 0 0 0,4 13 1 0 0,2 3 97 0 0,3 4-6 0 0,-1 1 0 0 0,-2 0 0 0 0,0 1 0 0 0,7 50 0 0 0,-10-25-118 0 0,-1 1 0 0 0,-4 77 0 0 0,-2-70-241 0 0,0-58 52 0 0,0 0 0 0 0,0-1 0 0 0,-1 1 0 0 0,1 0 0 0 0,-1 0 0 0 0,0-1 0 0 0,0 1 0 0 0,0-1 0 0 0,0 1 0 0 0,-1-1 0 0 0,1 0 0 0 0,-1 0 0 0 0,0 0 0 0 0,0 0 0 0 0,0 0 0 0 0,0-1 0 0 0,0 1 0 0 0,-1-1 0 0 0,1 0 0 0 0,-1 0 0 0 0,-4 1-1 0 0,-7-2-660 0 0,12 0 552 0 0,0-1 0 0 0,0 0 0 0 0,0 0 0 0 0,0 0 0 0 0,0 0 0 0 0,-1 0 0 0 0,1 0 0 0 0,0-1 0 0 0,1 0 0 0 0,-1 1 0 0 0,0-1 0 0 0,0 0 0 0 0,0 0 0 0 0,0-1 1 0 0,-4-2-1 0 0,-14-7-2107 0 0,19 11 2198 0 0,1-1 0 0 0,0 1 1 0 0,-1-1-1 0 0,1 1 1 0 0,-1-1-1 0 0,1 1 0 0 0,0-1 1 0 0,0 0-1 0 0,-1 0 1 0 0,1 1-1 0 0,0-1 0 0 0,0 0 1 0 0,0 0-1 0 0,0 0 0 0 0,0-1 1 0 0,0 1-1 0 0,0 0 1 0 0,1 0-1 0 0,-1 0 0 0 0,-1-3 1 0 0,-8-15-3445 0 0,0 0 0 0 0,-9-29 0 0 0,10 10-1201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7608 0 0,'0'0'3486'0'0,"10"1"4844"0"0,16 5-5284 0 0,-20-3-2734 0 0,-1 0 0 0 0,0 1 0 0 0,0-1 0 0 0,0 1-1 0 0,-1 1 1 0 0,1-1 0 0 0,-1 1 0 0 0,0-1 0 0 0,0 1 0 0 0,0 1 0 0 0,3 5 0 0 0,-7-10-271 0 0,1 1 0 0 0,0-1 0 0 0,-1 0 0 0 0,1 0 0 0 0,0 1 0 0 0,0-1 0 0 0,0 0 1 0 0,0 0-1 0 0,0 0 0 0 0,0 0 0 0 0,1 0 0 0 0,-1-1 0 0 0,0 1 0 0 0,0 0 0 0 0,1 0 0 0 0,-1-1 1 0 0,0 1-1 0 0,1-1 0 0 0,-1 1 0 0 0,2-1 0 0 0,11 8 219 0 0,-8 6 0 0 0,-5-12-228 0 0,-1 0 0 0 0,0-1 0 0 0,1 1 0 0 0,-1-1 0 0 0,1 1 0 0 0,0-1 0 0 0,-1 1 0 0 0,1-1 0 0 0,0 0 0 0 0,0 1 0 0 0,0-1 0 0 0,0 0 0 0 0,0 0 0 0 0,0 1 0 0 0,0-1 0 0 0,0 0 0 0 0,1 0 0 0 0,1 1 0 0 0,26 29 566 0 0,-2 1-1 0 0,25 37 0 0 0,-21-3-62 0 0,-15-43-398 0 0,-9-15-92 0 0,-1 1 0 0 0,0-1 0 0 0,0 1 0 0 0,-1 1-1 0 0,0-1 1 0 0,0 1 0 0 0,-1 0 0 0 0,-1 0 0 0 0,0 0 0 0 0,3 18 0 0 0,-4-15-16 0 0,1 0 1 0 0,0 0-1 0 0,0-1 0 0 0,11 25 1 0 0,5 22-9 0 0,-14-36-14 0 0,-2-12-3 0 0,-1 1-1 0 0,1 0 1 0 0,1-1 0 0 0,0 0-1 0 0,6 12 1 0 0,-2-10 1 0 0,-5-10-4 0 0,-1 1-1 0 0,0-1 0 0 0,0 1 0 0 0,0 0 0 0 0,0 0 1 0 0,-1 0-1 0 0,1 0 0 0 0,-1 0 0 0 0,0 0 0 0 0,0 0 1 0 0,0 0-1 0 0,-1 6 0 0 0,3 21-192 0 0,11 45-1 0 0,-8-47-923 0 0,-1-1 1 0 0,2 55-1 0 0,-15-28-2200 0 0,-2 13-7587 0 0,10-67 10491 0 0,0 0 1 0 0,0 0 0 0 0,0 1-1 0 0,-1-1 1 0 0,1 0 0 0 0,0 0-1 0 0,-1 0 1 0 0,1 0 0 0 0,-1 0-1 0 0,1 0 1 0 0,-1 0 0 0 0,0 0-1 0 0,1 0 1 0 0,-1 0 0 0 0,0 0-1 0 0,-1 1 1 0 0,0 1-340 0 0,-4 7-3865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4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1636 755 10632 0 0,'-26'1'3139'0'0,"18"0"-2694"0"0,1 0 0 0 0,-1-1 0 0 0,1 0 0 0 0,0 0 0 0 0,-1 0-1 0 0,1-1 1 0 0,-9-2 0 0 0,15 2-271 0 0,-1 0 1 0 0,1-1-1 0 0,0 1 0 0 0,-1 0 1 0 0,1 0-1 0 0,0-1 0 0 0,0 1 0 0 0,0 0 1 0 0,0-1-1 0 0,0 1 0 0 0,0-1 1 0 0,0 1-1 0 0,0-1 0 0 0,1 0 1 0 0,-1 1-1 0 0,1-1 0 0 0,-1 0 0 0 0,0-3 1 0 0,1 4-125 0 0,0 1 1 0 0,0-1-1 0 0,0 0 1 0 0,0 0-1 0 0,0 0 1 0 0,-1 0-1 0 0,2 0 1 0 0,-1 0-1 0 0,0 1 1 0 0,0-1-1 0 0,0 0 1 0 0,0 0-1 0 0,1 0 1 0 0,-1 0-1 0 0,0 0 1 0 0,1 1-1 0 0,-1-1 1 0 0,0 0-1 0 0,1 0 0 0 0,-1 1 1 0 0,1-1-1 0 0,-1 0 1 0 0,1 1-1 0 0,0-1 1 0 0,-1 0-1 0 0,1 1 1 0 0,0-1-1 0 0,-1 1 1 0 0,1-1-1 0 0,0 1 1 0 0,0 0-1 0 0,-1-1 1 0 0,1 1-1 0 0,0 0 1 0 0,0-1-1 0 0,0 1 1 0 0,0 0-1 0 0,0 0 1 0 0,-1 0-1 0 0,1-1 1 0 0,0 1-1 0 0,0 0 1 0 0,1 1-1 0 0,6-2 151 0 0,0 0-1 0 0,0 0 1 0 0,0-1-1 0 0,-1 0 0 0 0,11-3 1 0 0,-9 1 42 0 0,1 1 0 0 0,0 1 1 0 0,0 0-1 0 0,0 0 1 0 0,16 0-1 0 0,-12 1-178 0 0,34 2 1046 0 0,-47-1-1068 0 0,0 0-1 0 0,1 0 0 0 0,-1 1 0 0 0,0-1 1 0 0,0 0-1 0 0,1 1 0 0 0,-1-1 1 0 0,0 1-1 0 0,0 0 0 0 0,0-1 0 0 0,0 1 1 0 0,0 0-1 0 0,0 0 0 0 0,0-1 1 0 0,0 1-1 0 0,0 0 0 0 0,0 0 1 0 0,0 0-1 0 0,0 0 0 0 0,-1 0 0 0 0,1 0 1 0 0,0 1-1 0 0,-1-1 0 0 0,1 0 1 0 0,-1 0-1 0 0,1 0 0 0 0,-1 1 0 0 0,0-1 1 0 0,1 0-1 0 0,-1 0 0 0 0,0 1 1 0 0,0 1-1 0 0,1 3 39 0 0,-1-1 0 0 0,0 1 0 0 0,0 0-1 0 0,-1-1 1 0 0,0 1 0 0 0,0 0 0 0 0,0-1 0 0 0,0 1 0 0 0,-1-1 0 0 0,0 1 0 0 0,0-1 0 0 0,-1 0 0 0 0,1 0 0 0 0,-1 0-1 0 0,0 0 1 0 0,-1 0 0 0 0,1-1 0 0 0,-8 8 0 0 0,-4 5 108 0 0,-1-1 1 0 0,-1-1-1 0 0,0 0 1 0 0,-2-1-1 0 0,-36 21 0 0 0,0 1 158 0 0,40-28-272 0 0,0 0-1 0 0,-1-1 1 0 0,0 0 0 0 0,-26 7 0 0 0,7-3 24 0 0,11-4-2 0 0,0 0-1 0 0,-1-2 1 0 0,0-1 0 0 0,0-1 0 0 0,0-1-1 0 0,0-1 1 0 0,0-2 0 0 0,0 0 0 0 0,0-1-1 0 0,-48-12 1 0 0,66 12-84 0 0,0-1 0 0 0,0 0-1 0 0,0 0 1 0 0,0 0 0 0 0,1-1 0 0 0,0 0 0 0 0,-9-7 0 0 0,2 2-8 0 0,5 2-4 0 0,0 0-1 0 0,1 0 1 0 0,-1 0-1 0 0,1-1 1 0 0,1 0-1 0 0,0-1 1 0 0,0 1-1 0 0,-6-13 1 0 0,-13-18-2 0 0,19 30 1 0 0,1 1 0 0 0,0-1 0 0 0,0 0 0 0 0,1 0 0 0 0,0-1 0 0 0,1 1 0 0 0,0-1 0 0 0,1 0 0 0 0,0 0 0 0 0,0 0 0 0 0,1 0 0 0 0,1 0 0 0 0,-1 0 0 0 0,1 0 0 0 0,1 0 0 0 0,0 0 0 0 0,3-12 0 0 0,-3 19 0 0 0,-1 1 0 0 0,1-1 0 0 0,0 0 0 0 0,0 0 0 0 0,0 1 0 0 0,1-1 0 0 0,-1 1 0 0 0,1-1 0 0 0,-1 1 0 0 0,1 0 0 0 0,0-1 0 0 0,0 1 0 0 0,0 0 0 0 0,3-3 0 0 0,3-2 0 0 0,11-18 0 0 0,18-14 0 0 0,-30 30 0 0 0,-5 7 0 0 0,-1 0 0 0 0,1-1 0 0 0,0 1 0 0 0,0 0 0 0 0,0 0 0 0 0,0 0 0 0 0,0 0 0 0 0,0 0 0 0 0,0 1 0 0 0,1-1 0 0 0,-1 1 0 0 0,1-1 0 0 0,-1 1 0 0 0,1 0 0 0 0,3-1 0 0 0,25-13 0 0 0,-25 11 0 0 0,1 1 0 0 0,0 0 0 0 0,0 0 0 0 0,0 0 0 0 0,0 1 0 0 0,12-3 0 0 0,14 1 0 0 0,-1 1 0 0 0,1 2 0 0 0,35 3 0 0 0,-51-1 0 0 0,0 1 0 0 0,0 0 0 0 0,-1 2 0 0 0,1 0 0 0 0,-1 1 0 0 0,0 0 0 0 0,28 15 0 0 0,126 88 0 0 0,-156-98 0 0 0,-8-6 0 0 0,0 1 0 0 0,0 0 0 0 0,0 0 0 0 0,-1 0 0 0 0,0 1 0 0 0,0-1 0 0 0,0 1 0 0 0,6 12 0 0 0,-5-11 0 0 0,-1 0 0 0 0,-1 0 0 0 0,1 1 0 0 0,-1 0 0 0 0,0 0 0 0 0,-1 0 0 0 0,5 15 0 0 0,-6-9 0 0 0,15 100 0 0 0,-16-104 0 0 0,-1 0 0 0 0,0 0 0 0 0,0-1 0 0 0,-1 1 0 0 0,0 0 0 0 0,0 0 0 0 0,-1 0 0 0 0,-6 15 0 0 0,6-20 0 0 0,0-1 0 0 0,0 1 0 0 0,-1-1 0 0 0,0 0 0 0 0,0 1 0 0 0,-6 6 0 0 0,-3 4 0 0 0,10-11 0 0 0,-1-1 0 0 0,1 1 0 0 0,0-1 0 0 0,-1 0 0 0 0,0 0 0 0 0,0 0 0 0 0,0 0 0 0 0,-7 4 0 0 0,-6 7 0 0 0,-1 16 0 0 0,9-23 0 0 0,-1 0 0 0 0,-1 0 0 0 0,-16 8 0 0 0,-17 13 0 0 0,27-17 0 0 0,0 0 0 0 0,-1-1 0 0 0,0-1 0 0 0,-1 0 0 0 0,0-1 0 0 0,-1-1 0 0 0,1-1 0 0 0,-1-1 0 0 0,0 0 0 0 0,-1-2 0 0 0,1 0 0 0 0,-1-1 0 0 0,1-1 0 0 0,-1-1 0 0 0,-38-4 0 0 0,49 2 0 0 0,1-1 0 0 0,-1 1 0 0 0,1-2 0 0 0,0 1 0 0 0,0-1 0 0 0,0 0 0 0 0,1-1 0 0 0,-13-10 0 0 0,4 2 0 0 0,0-1 0 0 0,-23-26 0 0 0,30 30 0 0 0,0 0 0 0 0,1 0 0 0 0,0-1 0 0 0,1 0 0 0 0,0 0 0 0 0,1-1 0 0 0,0 0 0 0 0,1 0 0 0 0,-5-16 0 0 0,5 11 0 0 0,-13-64 0 0 0,17 74 0 0 0,1 1 0 0 0,0-1 0 0 0,0 0 0 0 0,1 1 0 0 0,-1-1 0 0 0,2 0 0 0 0,-1 1 0 0 0,1-1 0 0 0,0 1 0 0 0,3-7 0 0 0,0 1 0 0 0,1 1 0 0 0,0 0 0 0 0,1 0 0 0 0,0 1 0 0 0,1 0 0 0 0,0 0 0 0 0,0 1 0 0 0,1 0 0 0 0,1 0 0 0 0,11-8 0 0 0,10-8 0 0 0,-28 22 0 0 0,-1 1 0 0 0,1-1 0 0 0,0 1 0 0 0,0 0 0 0 0,0 0 0 0 0,0 0 0 0 0,0 0 0 0 0,1 1 0 0 0,-1-1 0 0 0,1 1 0 0 0,-1 0 0 0 0,1 0 0 0 0,6-1 0 0 0,-7 1 0 0 0,0 0 0 0 0,0 1 0 0 0,0-1 0 0 0,0 0 0 0 0,0-1 0 0 0,0 1 0 0 0,0 0 0 0 0,0-1 0 0 0,-1 0 0 0 0,1 0 0 0 0,-1 1 0 0 0,1-1 0 0 0,3-5 0 0 0,-4 5 0 0 0,1 0 0 0 0,-1 0 0 0 0,0 0 0 0 0,0 0 0 0 0,1 0 0 0 0,-1 1 0 0 0,1-1 0 0 0,0 1 0 0 0,-1-1 0 0 0,1 1 0 0 0,0 0 0 0 0,0 0 0 0 0,-1 1 0 0 0,6-2 0 0 0,51-12 0 0 0,-44 9 0 0 0,1 1 0 0 0,0 1 0 0 0,0 0 0 0 0,24-1 0 0 0,4 3 0 0 0,-5 0 0 0 0,45 4 0 0 0,-74-2 0 0 0,-1 0 0 0 0,1 1 0 0 0,-1 0 0 0 0,1 1 0 0 0,-1-1 0 0 0,0 2 0 0 0,0-1 0 0 0,0 1 0 0 0,-1 1 0 0 0,9 5 0 0 0,20 30 0 0 0,-10-9 0 0 0,-23-27 0 0 0,0 1 0 0 0,0-1 0 0 0,0 1 0 0 0,-1 0 0 0 0,0 0 0 0 0,0 1 0 0 0,0-1 0 0 0,0 1 0 0 0,-1-1 0 0 0,0 1 0 0 0,0 0 0 0 0,-1 0 0 0 0,1 0 0 0 0,-1 0 0 0 0,0 10 0 0 0,3 24 0 0 0,-2-31 0 0 0,-1-1 0 0 0,0 0 0 0 0,0 1 0 0 0,-1-1 0 0 0,0 1 0 0 0,0-1 0 0 0,-1 0 0 0 0,-1 1 0 0 0,1-1 0 0 0,-4 10 0 0 0,-7 31 0 0 0,11-38 0 0 0,-1-1 0 0 0,0 0 0 0 0,-1 0 0 0 0,0 0 0 0 0,-1-1 0 0 0,0 1 0 0 0,0-1 0 0 0,-8 12 0 0 0,-1-4 0 0 0,0-1 0 0 0,-1-1 0 0 0,-1-1 0 0 0,-1 0 0 0 0,-34 24 0 0 0,-25 13 0 0 0,57-37 0 0 0,0-1 0 0 0,-1-1 0 0 0,0-1 0 0 0,-1 0 0 0 0,0-1 0 0 0,-1-1 0 0 0,-22 6 0 0 0,-130 17 0 0 0,144-29 0 0 0,-1 0 0 0 0,1-2 0 0 0,-55-5 0 0 0,74 2 0 0 0,-1-1 0 0 0,1 0 0 0 0,0 0 0 0 0,0-1 0 0 0,0 0 0 0 0,0 0 0 0 0,-11-9 0 0 0,5-2 0 0 0,-6-4 0 0 0,20 18 0 0 0,1 1 0 0 0,-1-1 0 0 0,1 0 0 0 0,0 0 0 0 0,-1 0 0 0 0,1 0 0 0 0,0 0 0 0 0,0-1 0 0 0,0 1 0 0 0,0 0 0 0 0,0 0 0 0 0,0-1 0 0 0,0 1 0 0 0,1-1 0 0 0,-1 1 0 0 0,0-1 0 0 0,1 1 0 0 0,-1-1 0 0 0,0-2 0 0 0,-9-19 0 0 0,7 18 0 0 0,0 0 0 0 0,0-1 0 0 0,1 1 0 0 0,-1-1 0 0 0,1 0 0 0 0,0 0 0 0 0,1 1 0 0 0,0-1 0 0 0,0-1 0 0 0,0 1 0 0 0,1 0 0 0 0,-1 0 0 0 0,1 0 0 0 0,1 0 0 0 0,-1 0 0 0 0,1 0 0 0 0,3-10 0 0 0,-1 4 0 0 0,1 0 0 0 0,1 1 0 0 0,0 0 0 0 0,1-1 0 0 0,0 2 0 0 0,0-1 0 0 0,10-11 0 0 0,0-2 0 0 0,-11 16 0 0 0,0 0 0 0 0,1 0 0 0 0,0 0 0 0 0,9-8 0 0 0,-7 10 0 0 0,1 0 0 0 0,0 0 0 0 0,1 1 0 0 0,-1 0 0 0 0,20-6 0 0 0,26-13 0 0 0,-39 16 0 0 0,1 1 0 0 0,0 0 0 0 0,0 1 0 0 0,0 1 0 0 0,0 1 0 0 0,30-3 0 0 0,116 0 0 0 0,-154 6 0 0 0,-1 1 0 0 0,1 1 0 0 0,-1 0 0 0 0,1 0 0 0 0,-1 0 0 0 0,0 1 0 0 0,0 1 0 0 0,0-1 0 0 0,0 1 0 0 0,0 0 0 0 0,10 7 0 0 0,-16-8 0 0 0,0-1 0 0 0,0 1 0 0 0,0-1 0 0 0,0 1 0 0 0,0-1 0 0 0,0 0 0 0 0,0 0 0 0 0,0 0 0 0 0,0 0 0 0 0,1 0 0 0 0,-1 0 0 0 0,4 0 0 0 0,24 10 0 0 0,-22-7 0 0 0,-6-3 0 0 0,-1 0 0 0 0,1-1 0 0 0,-1 1 0 0 0,1 0 0 0 0,-1 0 0 0 0,1 0 0 0 0,-1 0 0 0 0,1 1 0 0 0,-1-1 0 0 0,0 0 0 0 0,0 0 0 0 0,0 1 0 0 0,0-1 0 0 0,0 1 0 0 0,0-1 0 0 0,0 1 0 0 0,0-1 0 0 0,0 1 0 0 0,-1 0 0 0 0,1-1 0 0 0,-1 1 0 0 0,1 0 0 0 0,0 3 0 0 0,15 39 0 0 0,-14-39 0 0 0,1 0 0 0 0,-1 0 0 0 0,0 0 0 0 0,0 0 0 0 0,0 0 0 0 0,-1 1 0 0 0,0-1 0 0 0,0 0 0 0 0,0 1 0 0 0,-1-1 0 0 0,0 1 0 0 0,0 7 0 0 0,-6 9 0 0 0,0-1 0 0 0,-1 1 0 0 0,-1-2 0 0 0,-1 1 0 0 0,-1-1 0 0 0,-1 0 0 0 0,-1-1 0 0 0,0-1 0 0 0,-1 0 0 0 0,-1 0 0 0 0,-1-1 0 0 0,0-1 0 0 0,-2-1 0 0 0,1 0 0 0 0,-2-1 0 0 0,-23 15 0 0 0,-4 4 0 0 0,31-22 0 0 0,0 0 0 0 0,-1-1 0 0 0,-18 9 0 0 0,15-10 0 0 0,-16 6 0 0 0,0 0 0 0 0,-43 10 0 0 0,70-22 0 0 0,-120 26 0 0 0,114-26 0 0 0,0-2 0 0 0,-1 0 0 0 0,1-1 0 0 0,0 0 0 0 0,0-1 0 0 0,-1 0 0 0 0,-22-6 0 0 0,23 1 0 0 0,0 0 0 0 0,0-1 0 0 0,1 0 0 0 0,0-1 0 0 0,0-1 0 0 0,1 0 0 0 0,0 0 0 0 0,1-1 0 0 0,0 0 0 0 0,-9-13 0 0 0,7 10 0 0 0,-4-5 0 0 0,2-1 0 0 0,0-1 0 0 0,-15-29 0 0 0,25 38 0 0 0,0 1 0 0 0,0-1 0 0 0,1 0 0 0 0,-2-15 0 0 0,-2-3 0 0 0,4 13 0 0 0,1 1 0 0 0,1-1 0 0 0,0 0 0 0 0,1 0 0 0 0,1 1 0 0 0,1-1 0 0 0,0 0 0 0 0,1 1 0 0 0,0 0 0 0 0,8-20 0 0 0,-11 33 0 0 0,1 0 0 0 0,0 0 0 0 0,0 0 0 0 0,0 1 0 0 0,0-1 0 0 0,0 0 0 0 0,0 0 0 0 0,0 1 0 0 0,1-1 0 0 0,-1 1 0 0 0,1-1 0 0 0,-1 1 0 0 0,1 0 0 0 0,-1-1 0 0 0,1 1 0 0 0,0 0 0 0 0,3-1 0 0 0,13-11 0 0 0,10-27 0 0 0,-24 33 0 0 0,0 1 0 0 0,0-1 0 0 0,0 1 0 0 0,1 1 0 0 0,0-1 0 0 0,0 0 0 0 0,0 1 0 0 0,8-6 0 0 0,13-8 0 0 0,-9 7 0 0 0,0 0 0 0 0,1 1 0 0 0,33-15 0 0 0,-22 9 0 0 0,-26 14 0 0 0,0 1 0 0 0,0 0 0 0 0,1 0 0 0 0,-1 0 0 0 0,1 1 0 0 0,-1-1 0 0 0,1 1 0 0 0,0-1 0 0 0,-1 1 0 0 0,1 0 0 0 0,0 1 0 0 0,0-1 0 0 0,6 1 0 0 0,31-1 0 0 0,66 3 0 0 0,-96-1 0 0 0,-1 0 0 0 0,1 1 0 0 0,-1 0 0 0 0,0 0 0 0 0,0 1 0 0 0,0 1 0 0 0,13 6 0 0 0,-20-8 0 0 0,0-1 0 0 0,0 1 0 0 0,-1 0 0 0 0,1 0 0 0 0,-1 0 0 0 0,1 0 0 0 0,-1 0 0 0 0,0 0 0 0 0,4 6 0 0 0,-4-6 0 0 0,0 0 0 0 0,0 1 0 0 0,0-1 0 0 0,0 0 0 0 0,0 0 0 0 0,1 0 0 0 0,-1 0 0 0 0,1-1 0 0 0,-1 1 0 0 0,1 0 0 0 0,4 1 0 0 0,2 3 0 0 0,0 1 0 0 0,0 0 0 0 0,-1 1 0 0 0,0 0 0 0 0,-1 0 0 0 0,1 1 0 0 0,-2 0 0 0 0,1 0 0 0 0,-1 0 0 0 0,0 1 0 0 0,-1 0 0 0 0,-1 0 0 0 0,1 1 0 0 0,-1-1 0 0 0,-1 1 0 0 0,0 0 0 0 0,2 20 0 0 0,1 25 0 0 0,-4-47 0 0 0,-1 1 0 0 0,0 0 0 0 0,0 0 0 0 0,-1-1 0 0 0,0 1 0 0 0,-3 16 0 0 0,-26 51 0 0 0,27-71 0 0 0,-1 0 0 0 0,0 0 0 0 0,0 0 0 0 0,0-1 0 0 0,-1 0 0 0 0,0 1 0 0 0,0-1 0 0 0,0 0 0 0 0,-6 5 0 0 0,-49 39 0 0 0,32-27 0 0 0,15-13 0 0 0,0-1 0 0 0,-1-1 0 0 0,0 0 0 0 0,0 0 0 0 0,-1-1 0 0 0,0-1 0 0 0,0-1 0 0 0,-25 6 0 0 0,-7 3 0 0 0,36-10 0 0 0,0-1 0 0 0,0 0 0 0 0,-1-1 0 0 0,1 0 0 0 0,-1 0 0 0 0,1-1 0 0 0,-1 0 0 0 0,1-1 0 0 0,-1-1 0 0 0,1 1 0 0 0,-1-2 0 0 0,-13-4 0 0 0,10 0 0 0 0,7 5 0 0 0,1-1 0 0 0,0 0 0 0 0,-1-1 0 0 0,1 1 0 0 0,0-1 0 0 0,1 0 0 0 0,-1 0 0 0 0,1-1 0 0 0,-1 0 0 0 0,2 0 0 0 0,-1 0 0 0 0,0-1 0 0 0,1 1 0 0 0,0-1 0 0 0,-4-8 0 0 0,7 11 0 0 0,0 1 0 0 0,0 0 0 0 0,0 0 0 0 0,-1-1 0 0 0,1 1 0 0 0,-1 0 0 0 0,1 0 0 0 0,-1 0 0 0 0,0 1 0 0 0,1-1 0 0 0,-4-2 0 0 0,3 2 0 0 0,0 1 0 0 0,0-1 0 0 0,0 0 0 0 0,1 0 0 0 0,-1 1 0 0 0,1-1 0 0 0,-1 0 0 0 0,1 0 0 0 0,0-1 0 0 0,0 1 0 0 0,0 0 0 0 0,-2-4 0 0 0,-6-14 0 0 0,6 16 0 0 0,1-1 0 0 0,0 1 0 0 0,0-1 0 0 0,0 0 0 0 0,0 0 0 0 0,1 0 0 0 0,0 0 0 0 0,0 0 0 0 0,0 0 0 0 0,1 0 0 0 0,0-6 0 0 0,0 1 0 0 0,0-1 0 0 0,1 0 0 0 0,0 0 0 0 0,1 1 0 0 0,1-1 0 0 0,-1 1 0 0 0,2-1 0 0 0,-1 1 0 0 0,1 0 0 0 0,1 0 0 0 0,0 1 0 0 0,0 0 0 0 0,11-15 0 0 0,-10 18 0 0 0,-3 4 0 0 0,0-1 0 0 0,0 0 0 0 0,0-1 0 0 0,0 1 0 0 0,-1-1 0 0 0,1 1 0 0 0,-1-1 0 0 0,4-7 0 0 0,-5 9 0 0 0,0-1 0 0 0,0 1 0 0 0,0-1 0 0 0,1 1 0 0 0,-1 0 0 0 0,1-1 0 0 0,0 1 0 0 0,-1 0 0 0 0,1 0 0 0 0,0 0 0 0 0,0 1 0 0 0,1-1 0 0 0,-1 0 0 0 0,4-1 0 0 0,5-6 0 0 0,7-13 0 0 0,-17 20 0 0 0,1 0 0 0 0,-1-1 0 0 0,1 1 0 0 0,0 0 0 0 0,0 0 0 0 0,0 1 0 0 0,0-1 0 0 0,0 0 0 0 0,0 1 0 0 0,1-1 0 0 0,-1 1 0 0 0,0 0 0 0 0,1 0 0 0 0,-1 0 0 0 0,1 0 0 0 0,-1 0 0 0 0,5-1 0 0 0,32-19 0 0 0,-32 17 0 0 0,-1 0 0 0 0,1 0 0 0 0,0 0 0 0 0,0 1 0 0 0,1-1 0 0 0,14-3 0 0 0,3 2 0 0 0,1 1 0 0 0,1 1 0 0 0,-1 2 0 0 0,0 0 0 0 0,0 2 0 0 0,1 1 0 0 0,28 5 0 0 0,-47-5 0 0 0,-1 1 0 0 0,0 0 0 0 0,0 0 0 0 0,-1 1 0 0 0,1 0 0 0 0,-1 0 0 0 0,1 0 0 0 0,-1 1 0 0 0,0 0 0 0 0,7 8 0 0 0,-4-4 0 0 0,-7-7 0 0 0,0-1 0 0 0,-1 1 0 0 0,1 0 0 0 0,0 0 0 0 0,-1 1 0 0 0,1-1 0 0 0,-1 0 0 0 0,0 1 0 0 0,0-1 0 0 0,0 0 0 0 0,0 1 0 0 0,0-1 0 0 0,-1 1 0 0 0,2 3 0 0 0,7 22 0 0 0,-4-17 0 0 0,-1-5 0 0 0,0 1 0 0 0,-1 0 0 0 0,0 0 0 0 0,0 1 0 0 0,-1-1 0 0 0,0 1 0 0 0,0-1 0 0 0,-1 1 0 0 0,1 13 0 0 0,-2 128 0 0 0,0-143 0 0 0,-1 0 0 0 0,0 0 0 0 0,0 0 0 0 0,-1 1 0 0 0,1-1 0 0 0,-2-1 0 0 0,1 1 0 0 0,0 0 0 0 0,-1-1 0 0 0,-7 11 0 0 0,-44 53 0 0 0,34-45 0 0 0,18-21 0 0 0,-1 0 0 0 0,1 1 0 0 0,-1-1 0 0 0,0 0 0 0 0,0-1 0 0 0,-1 1 0 0 0,1 0 0 0 0,0-1 0 0 0,-7 4 0 0 0,5-4 0 0 0,0 1 0 0 0,0 0 0 0 0,0 1 0 0 0,0-1 0 0 0,1 1 0 0 0,-5 5 0 0 0,-3 0 0 0 0,0 0 0 0 0,0-1 0 0 0,0 0 0 0 0,-1-1 0 0 0,0 0 0 0 0,-1-1 0 0 0,0-1 0 0 0,0 0 0 0 0,0 0 0 0 0,0-2 0 0 0,-1 0 0 0 0,-17 1 0 0 0,-5 0 0 0 0,22-3 0 0 0,-1 0 0 0 0,-28-1 0 0 0,39-1 0 0 0,0 1 0 0 0,1-1 0 0 0,-1 0 0 0 0,0-1 0 0 0,1 1 0 0 0,-1-1 0 0 0,1 0 0 0 0,0 0 0 0 0,-1 0 0 0 0,1-1 0 0 0,0 1 0 0 0,0-1 0 0 0,-4-5 0 0 0,-18-14 0 0 0,17 15 0 0 0,0-1 0 0 0,0-1 0 0 0,0 0 0 0 0,-10-13 0 0 0,-44-71 0 0 0,42 53 0 0 0,2-2 0 0 0,-14-43 0 0 0,29 71 0 0 0,2-1 0 0 0,0 0 0 0 0,0 0 0 0 0,2 1 0 0 0,0-1 0 0 0,0 0 0 0 0,1 0 0 0 0,1 0 0 0 0,1 1 0 0 0,0-1 0 0 0,1 1 0 0 0,0 0 0 0 0,9-19 0 0 0,-11 27 0 0 0,1 0 0 0 0,0 0 0 0 0,1 0 0 0 0,-1 0 0 0 0,1 0 0 0 0,0 1 0 0 0,0 0 0 0 0,1 0 0 0 0,0 0 0 0 0,0 0 0 0 0,0 1 0 0 0,0 0 0 0 0,11-7 0 0 0,6-9 0 0 0,-20 16 0 0 0,1 1 0 0 0,-1 0 0 0 0,1 0 0 0 0,0 1 0 0 0,0-1 0 0 0,0 1 0 0 0,1-1 0 0 0,-1 1 0 0 0,0 0 0 0 0,5-2 0 0 0,30-15 0 0 0,-28 13 0 0 0,0 1 0 0 0,1 0 0 0 0,0 0 0 0 0,0 1 0 0 0,0 0 0 0 0,0 1 0 0 0,1 0 0 0 0,-1 1 0 0 0,14-1 0 0 0,-24 3 0 0 0,28-1 0 0 0,52 7 0 0 0,-69-4 0 0 0,-1 1 0 0 0,0 0 0 0 0,1 1 0 0 0,-1 0 0 0 0,-1 1 0 0 0,1 0 0 0 0,11 8 0 0 0,72 42 0 0 0,-91-52 0 0 0,0-1 0 0 0,0 1 0 0 0,0-1 0 0 0,0 1 0 0 0,-1 0 0 0 0,1 0 0 0 0,-1 0 0 0 0,0 0 0 0 0,0 1 0 0 0,0-1 0 0 0,2 5 0 0 0,22 29 0 0 0,-23-34 0 0 0,0 0 0 0 0,0 0 0 0 0,0-1 0 0 0,-1 1 0 0 0,1 0 0 0 0,-1 1 0 0 0,0-1 0 0 0,0 0 0 0 0,0 1 0 0 0,0-1 0 0 0,0 1 0 0 0,-1 0 0 0 0,0-1 0 0 0,1 6 0 0 0,0-3 0 0 0,0 0 0 0 0,-1 0 0 0 0,1-1 0 0 0,-1 1 0 0 0,-1 0 0 0 0,1 1 0 0 0,-1-1 0 0 0,0 0 0 0 0,-1 0 0 0 0,1 0 0 0 0,-1 0 0 0 0,-1 0 0 0 0,-3 11 0 0 0,-2 6 0 0 0,6-16 0 0 0,-1-1 0 0 0,0 0 0 0 0,0 0 0 0 0,-1 0 0 0 0,1 0 0 0 0,-1 0 0 0 0,0 0 0 0 0,-1-1 0 0 0,1 1 0 0 0,-1-1 0 0 0,0 0 0 0 0,-8 7 0 0 0,4-6 0 0 0,4-3 0 0 0,0 0 0 0 0,0 0 0 0 0,1 0 0 0 0,-1 0 0 0 0,1 1 0 0 0,0 0 0 0 0,-3 4 0 0 0,-6 1 0 0 0,-1 0 0 0 0,0-1 0 0 0,0-1 0 0 0,-28 12 0 0 0,35-16 0 0 0,-25 10 0 0 0,0-1 0 0 0,-1-2 0 0 0,0-1 0 0 0,0-2 0 0 0,-61 6 0 0 0,65-11 0 0 0,1-1 0 0 0,0-1 0 0 0,0-2 0 0 0,0 0 0 0 0,0-2 0 0 0,0-1 0 0 0,-36-11 0 0 0,61 15 0 0 0,-1 0 0 0 0,1 0 0 0 0,0 0 0 0 0,0 0 0 0 0,0-1 0 0 0,0 1 0 0 0,1 0 0 0 0,-1-1 0 0 0,0 1 0 0 0,1-1 0 0 0,-1 0 0 0 0,0 1 0 0 0,1-1 0 0 0,-2-2 0 0 0,-11-11 0 0 0,0 10 0 0 0,12 5 0 0 0,0 0 0 0 0,0 0 0 0 0,1 0 0 0 0,-1-1 0 0 0,0 1 0 0 0,0-1 0 0 0,1 1 0 0 0,-1-1 0 0 0,1 0 0 0 0,-1 0 0 0 0,1 0 0 0 0,-1 0 0 0 0,1 0 0 0 0,-1 0 0 0 0,1 0 0 0 0,-3-2 0 0 0,-7-8 0 0 0,0 0 0 0 0,0 0 0 0 0,1-1 0 0 0,1 0 0 0 0,0-1 0 0 0,-12-21 0 0 0,6 1 0 0 0,13 30 0 0 0,0 0 0 0 0,0-1 0 0 0,0 1 0 0 0,1-1 0 0 0,-1 1 0 0 0,1-1 0 0 0,0 0 0 0 0,0 0 0 0 0,1 0 0 0 0,-1 1 0 0 0,1-1 0 0 0,0-7 0 0 0,0 3 0 0 0,1-1 0 0 0,0 1 0 0 0,1 0 0 0 0,0-1 0 0 0,0 1 0 0 0,1 0 0 0 0,0 0 0 0 0,1 0 0 0 0,-1 1 0 0 0,1-1 0 0 0,10-13 0 0 0,5-3 0 0 0,41-42 0 0 0,-46 53 0 0 0,8-11 0 0 0,2 2 0 0 0,1 0 0 0 0,0 2 0 0 0,2 1 0 0 0,48-27 0 0 0,-67 43 0 0 0,1 0 0 0 0,-1 0 0 0 0,1 1 0 0 0,14-2 0 0 0,14-3 0 0 0,-23 4 0 0 0,0 1 0 0 0,0 1 0 0 0,1 0 0 0 0,-1 1 0 0 0,0 0 0 0 0,0 1 0 0 0,1 0 0 0 0,-1 2 0 0 0,0-1 0 0 0,22 9 0 0 0,-34-11 0 0 0,1 1 0 0 0,-1 0 0 0 0,0 0 0 0 0,0 0 0 0 0,0 0 0 0 0,0 0 0 0 0,0 0 0 0 0,0 1 0 0 0,0-1 0 0 0,-1 0 0 0 0,1 1 0 0 0,0 0 0 0 0,-1-1 0 0 0,1 1 0 0 0,-1 0 0 0 0,0 0 0 0 0,2 3 0 0 0,-1-2 0 0 0,0 0 0 0 0,0 0 0 0 0,1 0 0 0 0,-1 0 0 0 0,1 0 0 0 0,-1 0 0 0 0,1-1 0 0 0,5 4 0 0 0,-2-2 0 0 0,-4-3 0 0 0,0-1 0 0 0,0 1 0 0 0,-1 0 0 0 0,1 0 0 0 0,-1 0 0 0 0,1 0 0 0 0,0 0 0 0 0,-1 0 0 0 0,0 1 0 0 0,1-1 0 0 0,-1 0 0 0 0,0 1 0 0 0,0-1 0 0 0,1 1 0 0 0,-1-1 0 0 0,-1 1 0 0 0,1 0 0 0 0,0-1 0 0 0,0 1 0 0 0,0 0 0 0 0,-1-1 0 0 0,1 1 0 0 0,0 2 0 0 0,-1-2 0 0 0,0-1 0 0 0,0 1 0 0 0,0-1 0 0 0,1 1 0 0 0,-1-1 0 0 0,1 1 0 0 0,-1-1 0 0 0,1 0 0 0 0,-1 1 0 0 0,1-1 0 0 0,0 0 0 0 0,0 0 0 0 0,0 1 0 0 0,0-1 0 0 0,0 0 0 0 0,0 0 0 0 0,0 0 0 0 0,0 0 0 0 0,2 1 0 0 0,11 13 0 0 0,-8-2 0 0 0,0 1 0 0 0,-1-1 0 0 0,-1 1 0 0 0,-1 0 0 0 0,0 0 0 0 0,0 1 0 0 0,-1 14 0 0 0,0 17 0 0 0,0-34 0 0 0,-1 1 0 0 0,-1-1 0 0 0,0 0 0 0 0,0 0 0 0 0,-1 0 0 0 0,-1 0 0 0 0,0 0 0 0 0,0 0 0 0 0,-2 0 0 0 0,1-1 0 0 0,-9 19 0 0 0,-15 13 0 0 0,-2-2 0 0 0,-54 59 0 0 0,54-67 0 0 0,23-24 0 0 0,-1-1 0 0 0,0-1 0 0 0,0 1 0 0 0,-1-1 0 0 0,-11 9 0 0 0,-38 21 0 0 0,44-27 0 0 0,1-2 0 0 0,-2 1 0 0 0,1-2 0 0 0,-1 0 0 0 0,0 0 0 0 0,-20 5 0 0 0,10-5 0 0 0,-2 0 0 0 0,1-2 0 0 0,-34 3 0 0 0,48-7 0 0 0,1-1 0 0 0,-1 0 0 0 0,1-1 0 0 0,0 0 0 0 0,-1-1 0 0 0,1 0 0 0 0,0 0 0 0 0,0-1 0 0 0,0-1 0 0 0,0 1 0 0 0,-10-7 0 0 0,19 9 0 0 0,0 1 0 0 0,-1-1 0 0 0,1 1 0 0 0,0-1 0 0 0,1 0 0 0 0,-1 1 0 0 0,0-1 0 0 0,0 0 0 0 0,0 0 0 0 0,0 0 0 0 0,1 0 0 0 0,-1 0 0 0 0,0 0 0 0 0,1 0 0 0 0,-1 0 0 0 0,0 0 0 0 0,1 0 0 0 0,0 0 0 0 0,-1 0 0 0 0,1 0 0 0 0,0-1 0 0 0,-1 1 0 0 0,1 0 0 0 0,0-2 0 0 0,0 2 0 0 0,0 0 0 0 0,0-1 0 0 0,0 1 0 0 0,0 0 0 0 0,-1 0 0 0 0,1 0 0 0 0,0 0 0 0 0,-1 0 0 0 0,1 0 0 0 0,-1 0 0 0 0,1 0 0 0 0,-1 0 0 0 0,1 0 0 0 0,-1 0 0 0 0,0 0 0 0 0,1 1 0 0 0,-1-1 0 0 0,0 0 0 0 0,0 0 0 0 0,0 1 0 0 0,1-1 0 0 0,-1 0 0 0 0,-2 0 0 0 0,0-3 0 0 0,0 0 0 0 0,0 1 0 0 0,0-1 0 0 0,0-1 0 0 0,0 1 0 0 0,1 0 0 0 0,0-1 0 0 0,0 1 0 0 0,0-1 0 0 0,1 0 0 0 0,0 1 0 0 0,0-1 0 0 0,0 0 0 0 0,0 0 0 0 0,0-5 0 0 0,-4-16 0 0 0,3 14 0 0 0,0-1 0 0 0,1 1 0 0 0,1-1 0 0 0,0 0 0 0 0,0 1 0 0 0,1-1 0 0 0,1 1 0 0 0,0-1 0 0 0,7-18 0 0 0,-4-15 0 0 0,4-23 0 0 0,-8 64 0 0 0,0 0 0 0 0,0 0 0 0 0,1 0 0 0 0,0 0 0 0 0,0 0 0 0 0,0 0 0 0 0,1 1 0 0 0,-1-1 0 0 0,1 1 0 0 0,5-6 0 0 0,-5 7 0 0 0,1-1 0 0 0,-1 1 0 0 0,0-1 0 0 0,0 0 0 0 0,0 1 0 0 0,0-1 0 0 0,-1 0 0 0 0,0-1 0 0 0,0 1 0 0 0,3-7 0 0 0,-5 9 0 0 0,1-1 0 0 0,0 0 0 0 0,0 1 0 0 0,0-1 0 0 0,0 1 0 0 0,1-1 0 0 0,-1 1 0 0 0,1-1 0 0 0,-1 1 0 0 0,1 0 0 0 0,0 0 0 0 0,0 0 0 0 0,4-3 0 0 0,-4 3 0 0 0,0 0 0 0 0,1 0 0 0 0,-1-1 0 0 0,0 1 0 0 0,0-1 0 0 0,0 1 0 0 0,-1-1 0 0 0,1 0 0 0 0,-1 1 0 0 0,3-6 0 0 0,2-1 0 0 0,0 1 0 0 0,0 0 0 0 0,1 0 0 0 0,0 0 0 0 0,1 1 0 0 0,0 0 0 0 0,0 1 0 0 0,0-1 0 0 0,13-6 0 0 0,8-7 0 0 0,-25 17 0 0 0,0 1 0 0 0,1 0 0 0 0,-1 0 0 0 0,1 0 0 0 0,-1 0 0 0 0,1 1 0 0 0,-1 0 0 0 0,1 0 0 0 0,0 0 0 0 0,0 0 0 0 0,0 1 0 0 0,-1 0 0 0 0,1 0 0 0 0,8 1 0 0 0,5-1 0 0 0,-16 0 0 0 0,1 0 0 0 0,0 0 0 0 0,0 0 0 0 0,0 1 0 0 0,-1-1 0 0 0,1 0 0 0 0,0 1 0 0 0,-1 0 0 0 0,1 0 0 0 0,0 0 0 0 0,-1 0 0 0 0,1 0 0 0 0,-1 0 0 0 0,0 1 0 0 0,1-1 0 0 0,-1 1 0 0 0,0-1 0 0 0,0 1 0 0 0,0 0 0 0 0,3 3 0 0 0,-3-3 0 0 0,-1 1 0 0 0,1-1 0 0 0,0 0 0 0 0,0 1 0 0 0,0-1 0 0 0,1 0 0 0 0,-1 0 0 0 0,0-1 0 0 0,4 3 0 0 0,18 18 0 0 0,-17-9 0 0 0,1 1 0 0 0,-2 0 0 0 0,0 0 0 0 0,0 1 0 0 0,-2 0 0 0 0,0 0 0 0 0,0 0 0 0 0,-2 1 0 0 0,0-1 0 0 0,0 1 0 0 0,-2-1 0 0 0,0 1 0 0 0,0-1 0 0 0,-2 1 0 0 0,0-1 0 0 0,0 1 0 0 0,-2-1 0 0 0,0 0 0 0 0,0 0 0 0 0,-11 22 0 0 0,11-31 0 0 0,0 0 0 0 0,-1 0 0 0 0,1 0 0 0 0,-1-1 0 0 0,0 0 0 0 0,0 0 0 0 0,-10 7 0 0 0,-21 22 0 0 0,27-22 0 0 0,8-9 0 0 0,-1-1 0 0 0,0 1 0 0 0,0-1 0 0 0,0 0 0 0 0,0 0 0 0 0,-1 1 0 0 0,1-1 0 0 0,-1-1 0 0 0,1 1 0 0 0,-5 2 0 0 0,-28 21 0 0 0,32-22 0 0 0,0 0 0 0 0,0 0 0 0 0,-1-1 0 0 0,1 0 0 0 0,0 0 0 0 0,-1 1 0 0 0,0-2 0 0 0,1 1 0 0 0,-8 2 0 0 0,-28 10 0 0 0,23-7 0 0 0,-1-2 0 0 0,-27 7 0 0 0,39-11 0 0 0,0 0 0 0 0,0-1 0 0 0,0 1 0 0 0,-1-1 0 0 0,1 0 0 0 0,0-1 0 0 0,0 1 0 0 0,0-1 0 0 0,0 0 0 0 0,-1-1 0 0 0,1 1 0 0 0,1-1 0 0 0,-8-3 0 0 0,-6-7 0 0 0,0-1 0 0 0,0 0 0 0 0,2-2 0 0 0,0 0 0 0 0,0 0 0 0 0,2-2 0 0 0,-22-30 0 0 0,29 34 0 0 0,1 0 0 0 0,0 0 0 0 0,1 0 0 0 0,1-1 0 0 0,0 0 0 0 0,1 0 0 0 0,0 0 0 0 0,1-1 0 0 0,0 1 0 0 0,2 0 0 0 0,-1-1 0 0 0,4-19 0 0 0,-3 7 0 0 0,1 15 0 0 0,1 0 0 0 0,0 1 0 0 0,1-1 0 0 0,0 0 0 0 0,1 1 0 0 0,0 0 0 0 0,1 0 0 0 0,0 0 0 0 0,0 1 0 0 0,2-1 0 0 0,-1 1 0 0 0,12-13 0 0 0,8-15 0 0 0,29-34 0 0 0,-8 14 0 0 0,-33 43 0 0 0,1 0 0 0 0,0 1 0 0 0,18-13 0 0 0,-18 16 0 0 0,0 1 0 0 0,1 1 0 0 0,0 0 0 0 0,1 1 0 0 0,0 1 0 0 0,0 0 0 0 0,0 2 0 0 0,1 0 0 0 0,0 1 0 0 0,0 0 0 0 0,29-1 0 0 0,-41 6 0 0 0,0-1 0 0 0,0 1 0 0 0,0 1 0 0 0,0-1 0 0 0,-1 1 0 0 0,1 0 0 0 0,0 0 0 0 0,-1 0 0 0 0,0 1 0 0 0,1 0 0 0 0,-1 0 0 0 0,0 1 0 0 0,6 5 0 0 0,-3-3 0 0 0,-1 1 0 0 0,0 0 0 0 0,0 0 0 0 0,-1 1 0 0 0,0 0 0 0 0,7 11 0 0 0,9 25 0 0 0,-19-41 0 0 0,0 1 0 0 0,0 0 0 0 0,-1 0 0 0 0,1 0 0 0 0,-1 0 0 0 0,0 0 0 0 0,0 1 0 0 0,2 4 0 0 0,5 14 0 0 0,-3-2 0 0 0,-1 0 0 0 0,-1 0 0 0 0,-2 0 0 0 0,0 1 0 0 0,0 0 0 0 0,-2-1 0 0 0,-4 35 0 0 0,2-48 0 0 0,1 0 0 0 0,-1 1 0 0 0,0-1 0 0 0,-1-1 0 0 0,0 1 0 0 0,0 0 0 0 0,-1-1 0 0 0,-7 12 0 0 0,-45 57 0 0 0,17-26 0 0 0,32-41 0 0 0,0-1 0 0 0,0 0 0 0 0,-1-1 0 0 0,0 1 0 0 0,0-2 0 0 0,0 1 0 0 0,-1-1 0 0 0,-9 5 0 0 0,-103 60 0 0 0,103-62 0 0 0,0 0 0 0 0,-1-2 0 0 0,0 0 0 0 0,0-1 0 0 0,0-1 0 0 0,-1-1 0 0 0,1-1 0 0 0,-1 0 0 0 0,0-2 0 0 0,0 0 0 0 0,0-1 0 0 0,0-1 0 0 0,-27-5 0 0 0,36 3 0 0 0,1-2 0 0 0,-1 1 0 0 0,1-2 0 0 0,0 1 0 0 0,1-1 0 0 0,-1-1 0 0 0,1 0 0 0 0,0 0 0 0 0,-12-13 0 0 0,-8-21 0 0 0,15 33 0 0 0,13 7 0 0 0,0 0 0 0 0,-1 1 0 0 0,1-1 0 0 0,0 0 0 0 0,0 0 0 0 0,0 1 0 0 0,0-1 0 0 0,0 0 0 0 0,0 0 0 0 0,0 0 0 0 0,0-1 0 0 0,0 1 0 0 0,0 0 0 0 0,1 0 0 0 0,-1 0 0 0 0,0-1 0 0 0,1 1 0 0 0,-1 0 0 0 0,1 0 0 0 0,-1-1 0 0 0,1 1 0 0 0,0-1 0 0 0,-1 1 0 0 0,1-2 0 0 0,-9-21 0 0 0,8 22 0 0 0,0 0 0 0 0,0 0 0 0 0,0 0 0 0 0,0 1 0 0 0,1-1 0 0 0,-1 0 0 0 0,1 0 0 0 0,-1 0 0 0 0,1 0 0 0 0,0 0 0 0 0,0 0 0 0 0,0 0 0 0 0,0-4 0 0 0,0-10 0 0 0,-1 8 0 0 0,0 0 0 0 0,1 1 0 0 0,1-1 0 0 0,-1 0 0 0 0,1 1 0 0 0,0-1 0 0 0,1 0 0 0 0,0 1 0 0 0,0 0 0 0 0,0-1 0 0 0,1 1 0 0 0,0 0 0 0 0,1 0 0 0 0,-1 0 0 0 0,6-6 0 0 0,-4 6 0 0 0,1-2 0 0 0,0 1 0 0 0,1-1 0 0 0,0 1 0 0 0,0 1 0 0 0,0-1 0 0 0,16-10 0 0 0,6 1 0 0 0,-12-11 0 0 0,13 12 0 0 0,-12 4 0 0 0,21-9 0 0 0,-37 20 0 0 0,0 1 0 0 0,0-1 0 0 0,0 0 0 0 0,0 0 0 0 0,0 0 0 0 0,0 0 0 0 0,-1 0 0 0 0,1 0 0 0 0,0 0 0 0 0,0-1 0 0 0,-1 1 0 0 0,1-1 0 0 0,-1 1 0 0 0,1-1 0 0 0,-1 0 0 0 0,0 1 0 0 0,2-5 0 0 0,-2 4 0 0 0,1 0 0 0 0,-1 0 0 0 0,0 1 0 0 0,0-1 0 0 0,1 0 0 0 0,-1 1 0 0 0,1-1 0 0 0,-1 1 0 0 0,1-1 0 0 0,0 1 0 0 0,0 0 0 0 0,0 0 0 0 0,-1-1 0 0 0,1 1 0 0 0,0 1 0 0 0,0-1 0 0 0,4-1 0 0 0,0 0 0 0 0,-1 0 0 0 0,0 0 0 0 0,0-1 0 0 0,0 1 0 0 0,0-1 0 0 0,0 0 0 0 0,0-1 0 0 0,-1 1 0 0 0,7-8 0 0 0,-1 4 0 0 0,0 1 0 0 0,1 0 0 0 0,0 1 0 0 0,0 0 0 0 0,0 0 0 0 0,0 1 0 0 0,0 1 0 0 0,18-4 0 0 0,32-10 0 0 0,-40 12 0 0 0,1 0 0 0 0,0 2 0 0 0,-1 1 0 0 0,1 0 0 0 0,1 2 0 0 0,-1 0 0 0 0,35 6 0 0 0,-48-3 0 0 0,0 0 0 0 0,0 0 0 0 0,0 1 0 0 0,0 0 0 0 0,-1 0 0 0 0,0 1 0 0 0,0 0 0 0 0,0 1 0 0 0,-1 0 0 0 0,1 0 0 0 0,6 8 0 0 0,-5 2 0 0 0,2 1 0 0 0,-7-13 0 0 0,-1 0 0 0 0,1 1 0 0 0,-1-1 0 0 0,0 0 0 0 0,0 1 0 0 0,0 0 0 0 0,-1 0 0 0 0,0 0 0 0 0,0 0 0 0 0,0 0 0 0 0,0 0 0 0 0,-1 0 0 0 0,0 1 0 0 0,0-1 0 0 0,0 1 0 0 0,-1-1 0 0 0,0 0 0 0 0,-1 11 0 0 0,1 0 0 0 0,-2 0 0 0 0,0 0 0 0 0,-1 0 0 0 0,0 0 0 0 0,-10 24 0 0 0,12-38 0 0 0,0 0 0 0 0,0 1 0 0 0,0-1 0 0 0,0 0 0 0 0,-1-1 0 0 0,1 1 0 0 0,-1 0 0 0 0,0 0 0 0 0,1-1 0 0 0,-1 1 0 0 0,0 0 0 0 0,0-1 0 0 0,-3 2 0 0 0,3-2 0 0 0,-1 1 0 0 0,0 0 0 0 0,1 0 0 0 0,-1 0 0 0 0,1 1 0 0 0,0-1 0 0 0,0 1 0 0 0,0-1 0 0 0,-3 5 0 0 0,2-2 0 0 0,-1 0 0 0 0,0-1 0 0 0,-1 1 0 0 0,1-1 0 0 0,-1 0 0 0 0,0 0 0 0 0,0 0 0 0 0,-7 3 0 0 0,-27 23 0 0 0,38-29 0 0 0,-1 1 0 0 0,0-1 0 0 0,1 1 0 0 0,-1-1 0 0 0,0 0 0 0 0,1 0 0 0 0,-1 0 0 0 0,0 0 0 0 0,0 0 0 0 0,0 0 0 0 0,0 0 0 0 0,0 0 0 0 0,0-1 0 0 0,-2 1 0 0 0,1-1 0 0 0,1 1 0 0 0,0-1 0 0 0,0 1 0 0 0,0 0 0 0 0,0 0 0 0 0,0 0 0 0 0,0 0 0 0 0,0 0 0 0 0,0 0 0 0 0,0 0 0 0 0,0 1 0 0 0,-1 1 0 0 0,-1 0 0 0 0,-1-1 0 0 0,1 0 0 0 0,0 0 0 0 0,0 0 0 0 0,-1 0 0 0 0,1 0 0 0 0,-1-1 0 0 0,0 0 0 0 0,1 0 0 0 0,-9 0 0 0 0,-50 0 0 0 0,61-2 0 0 0,0 1 0 0 0,-1-1 0 0 0,1 0 0 0 0,0-1 0 0 0,0 1 0 0 0,0 0 0 0 0,0-1 0 0 0,0 1 0 0 0,0-1 0 0 0,0 0 0 0 0,0 1 0 0 0,1-1 0 0 0,-1 0 0 0 0,1 0 0 0 0,-1 0 0 0 0,1 0 0 0 0,-2-4 0 0 0,0 2 0 0 0,1 0 0 0 0,0-1 0 0 0,0 1 0 0 0,1-1 0 0 0,-1 1 0 0 0,1-1 0 0 0,0 1 0 0 0,-1-9 0 0 0,2-4 0 0 0,-1 13 0 0 0,0-1 0 0 0,1 1 0 0 0,-1 0 0 0 0,1-1 0 0 0,0 1 0 0 0,0 0 0 0 0,1 0 0 0 0,0-1 0 0 0,-1 1 0 0 0,1 0 0 0 0,1 0 0 0 0,-1 0 0 0 0,1-1 0 0 0,3-6 0 0 0,14-17 0 0 0,-17 25 0 0 0,-1 1 0 0 0,0-1 0 0 0,1 0 0 0 0,-1 1 0 0 0,1-1 0 0 0,0 1 0 0 0,0 0 0 0 0,0-1 0 0 0,0 1 0 0 0,0 0 0 0 0,1 0 0 0 0,-1 1 0 0 0,1-1 0 0 0,3-2 0 0 0,18-10 0 0 0,-9 4 0 0 0,0 2 0 0 0,0 0 0 0 0,0 0 0 0 0,1 2 0 0 0,1 0 0 0 0,-1 0 0 0 0,21-3 0 0 0,-9 5 0 0 0,0 2 0 0 0,37 0 0 0 0,-56 3 0 0 0,0-1 0 0 0,-1 1 0 0 0,1 1 0 0 0,0 0 0 0 0,0 0 0 0 0,-1 1 0 0 0,0-1 0 0 0,1 2 0 0 0,-1-1 0 0 0,0 2 0 0 0,11 6 0 0 0,-10-4 0 0 0,-5-5 0 0 0,-1 0 0 0 0,1 1 0 0 0,-1 0 0 0 0,0 0 0 0 0,0 0 0 0 0,0 0 0 0 0,0 0 0 0 0,3 5 0 0 0,-3-4 0 0 0,-1-1 0 0 0,1 0 0 0 0,1 1 0 0 0,-1-1 0 0 0,0 0 0 0 0,8 4 0 0 0,-9-6 0 0 0,0 1 0 0 0,0-1 0 0 0,0 0 0 0 0,-1 0 0 0 0,1 1 0 0 0,0-1 0 0 0,-1 0 0 0 0,1 1 0 0 0,-1 0 0 0 0,0-1 0 0 0,1 1 0 0 0,-1 0 0 0 0,0 0 0 0 0,0 0 0 0 0,0 0 0 0 0,0 0 0 0 0,0 0 0 0 0,-1 0 0 0 0,1 0 0 0 0,-1 0 0 0 0,1 0 0 0 0,-1 0 0 0 0,0 0 0 0 0,0 3 0 0 0,0-1 0 0 0,1 15 0 0 0,-2 0 0 0 0,-5 36 0 0 0,5-49 0 0 0,-1 0 0 0 0,0-1 0 0 0,0 1 0 0 0,0-1 0 0 0,0 0 0 0 0,-1 1 0 0 0,0-1 0 0 0,0 0 0 0 0,-1-1 0 0 0,1 1 0 0 0,-1-1 0 0 0,-9 9 0 0 0,-34 26 0 0 0,-80 52 0 0 0,107-80 0 0 0,-1-2 0 0 0,0 0 0 0 0,0-1 0 0 0,-42 9 0 0 0,10-3 0 0 0,30-7 0 0 0,-2-1 0 0 0,1-1 0 0 0,-1-1 0 0 0,1-1 0 0 0,-1-2 0 0 0,0 0 0 0 0,0-1 0 0 0,0-2 0 0 0,0-1 0 0 0,1 0 0 0 0,-1-2 0 0 0,-26-9 0 0 0,45 12 0 0 0,-1-1 0 0 0,1 0 0 0 0,0-1 0 0 0,0 1 0 0 0,-7-7 0 0 0,-27-12 0 0 0,38 21 0 0 0,-1 0 0 0 0,1 0 0 0 0,-1-1 0 0 0,1 1 0 0 0,0 0 0 0 0,-1-1 0 0 0,1 1 0 0 0,0-1 0 0 0,0 0 0 0 0,0 0 0 0 0,0 0 0 0 0,-2-3 0 0 0,-24-19 0 0 0,22 19 0 0 0,1 0 0 0 0,0 0 0 0 0,0 0 0 0 0,0-1 0 0 0,0 1 0 0 0,1-1 0 0 0,0 0 0 0 0,0-1 0 0 0,1 1 0 0 0,0-1 0 0 0,0 1 0 0 0,-2-8 0 0 0,2 6 0 0 0,0-1 0 0 0,0 1 0 0 0,1 0 0 0 0,0-1 0 0 0,1 1 0 0 0,0-1 0 0 0,0 0 0 0 0,1 1 0 0 0,0-1 0 0 0,2-14 0 0 0,3 11 0 0 0,1 0 0 0 0,0 0 0 0 0,1 0 0 0 0,0 1 0 0 0,1 0 0 0 0,0 0 0 0 0,10-9 0 0 0,7-11 0 0 0,-9 10 0 0 0,1 1 0 0 0,1 1 0 0 0,23-19 0 0 0,-15 13 0 0 0,-25 23 0 0 0,1 0 0 0 0,0 1 0 0 0,0-1 0 0 0,0 0 0 0 0,0 1 0 0 0,0-1 0 0 0,1 1 0 0 0,-1-1 0 0 0,0 1 0 0 0,1 0 0 0 0,-1 0 0 0 0,5-1 0 0 0,17-8 0 0 0,-17 6 0 0 0,4-2 0 0 0,0 1 0 0 0,0 0 0 0 0,0 0 0 0 0,1 1 0 0 0,13-3 0 0 0,7 6 0 0 0,31 1 0 0 0,-58 1 0 0 0,-1 1 0 0 0,0-1 0 0 0,1 1 0 0 0,-1 0 0 0 0,0 1 0 0 0,0-1 0 0 0,0 1 0 0 0,0 0 0 0 0,5 5 0 0 0,-1-2 0 0 0,-6-4 0 0 0,1 1 0 0 0,0 0 0 0 0,0 0 0 0 0,-1 0 0 0 0,0 1 0 0 0,1-1 0 0 0,-1 0 0 0 0,0 1 0 0 0,-1 0 0 0 0,1-1 0 0 0,-1 1 0 0 0,1 0 0 0 0,-1 0 0 0 0,0 4 0 0 0,11 24 0 0 0,-9-22 0 0 0,0 0 0 0 0,-1-1 0 0 0,0 1 0 0 0,-1 0 0 0 0,0 0 0 0 0,0 0 0 0 0,-1 0 0 0 0,0 0 0 0 0,-2 10 0 0 0,1 19 0 0 0,-1-25 0 0 0,1-1 0 0 0,-2 0 0 0 0,0 1 0 0 0,0-1 0 0 0,-1-1 0 0 0,-10 22 0 0 0,-6 18 0 0 0,18-47 0 0 0,0 0 0 0 0,-1 0 0 0 0,1 0 0 0 0,-2 0 0 0 0,1-1 0 0 0,0 1 0 0 0,-6 5 0 0 0,3-3 0 0 0,0 0 0 0 0,0 1 0 0 0,1 0 0 0 0,-7 13 0 0 0,10-18 0 0 0,0 0 0 0 0,0 1 0 0 0,0-1 0 0 0,-1 0 0 0 0,1 0 0 0 0,-1 0 0 0 0,0-1 0 0 0,1 1 0 0 0,-5 2 0 0 0,-9 9 0 0 0,4-2 0 0 0,9-8 0 0 0,0-1 0 0 0,-1 0 0 0 0,0 1 0 0 0,0-1 0 0 0,0 0 0 0 0,-7 3 0 0 0,9-5 0 0 0,0 1 0 0 0,0-1 0 0 0,-1 0 0 0 0,1 1 0 0 0,0 0 0 0 0,0-1 0 0 0,0 1 0 0 0,1 0 0 0 0,-1 0 0 0 0,0 0 0 0 0,1 0 0 0 0,-2 3 0 0 0,1-3 0 0 0,1 1 0 0 0,-1-1 0 0 0,0 0 0 0 0,0 0 0 0 0,0 0 0 0 0,0 0 0 0 0,0 0 0 0 0,0 0 0 0 0,0-1 0 0 0,0 1 0 0 0,-1 0 0 0 0,1-1 0 0 0,-5 2 0 0 0,-20 10 0 0 0,6-2 0 0 0,-1 0 0 0 0,0-2 0 0 0,-1-1 0 0 0,-45 11 0 0 0,59-17 0 0 0,-15 1 0 0 0,0 0 0 0 0,-29-1 0 0 0,46-2 0 0 0,0 0 0 0 0,1-1 0 0 0,-1 1 0 0 0,0-2 0 0 0,0 1 0 0 0,1-1 0 0 0,-1 0 0 0 0,1-1 0 0 0,-1 1 0 0 0,1-1 0 0 0,0 0 0 0 0,0-1 0 0 0,-6-4 0 0 0,-19-14 0 0 0,22 17 0 0 0,1 0 0 0 0,0-1 0 0 0,1 0 0 0 0,-1 0 0 0 0,1 0 0 0 0,-10-13 0 0 0,9 8 0 0 0,1 1 0 0 0,0-1 0 0 0,1 0 0 0 0,-9-20 0 0 0,3 3 0 0 0,9 23 0 0 0,1 0 0 0 0,-1-1 0 0 0,1 0 0 0 0,0 0 0 0 0,0 0 0 0 0,1 0 0 0 0,0 0 0 0 0,0 0 0 0 0,0-9 0 0 0,0-4 0 0 0,0 10 0 0 0,1-1 0 0 0,-1 1 0 0 0,1 0 0 0 0,1 0 0 0 0,0 0 0 0 0,0 0 0 0 0,1 0 0 0 0,0 0 0 0 0,1 0 0 0 0,-1 1 0 0 0,6-10 0 0 0,4-6 0 0 0,11-16 0 0 0,149-120 0 0 0,-169 157 0 0 0,2 0 0 0 0,-1 1 0 0 0,0 0 0 0 0,1 0 0 0 0,-1 0 0 0 0,1 0 0 0 0,-1 1 0 0 0,6-2 0 0 0,25-11 0 0 0,-20 6 0 0 0,0-1 0 0 0,1 2 0 0 0,0 0 0 0 0,18-5 0 0 0,-27 10 0 0 0,0 0 0 0 0,0 0 0 0 0,0 1 0 0 0,0 0 0 0 0,1 0 0 0 0,-1 1 0 0 0,0 0 0 0 0,10 1 0 0 0,16-1 0 0 0,-24 3 0 0 0,0-1 0 0 0,0 1 0 0 0,-1 1 0 0 0,1 0 0 0 0,-1 0 0 0 0,0 0 0 0 0,0 1 0 0 0,-1 0 0 0 0,1 1 0 0 0,-1 0 0 0 0,0 0 0 0 0,7 8 0 0 0,8 49 0 0 0,-17-47 0 0 0,0 1 0 0 0,-2 0 0 0 0,0 1 0 0 0,-1-1 0 0 0,0 1 0 0 0,-1-1 0 0 0,-3 27 0 0 0,2-17 0 0 0,-4-9 0 0 0,0-2 0 0 0,-2 1 0 0 0,1 0 0 0 0,-12 21 0 0 0,8-18 0 0 0,7-15 0 0 0,-1-1 0 0 0,1 1 0 0 0,-1-1 0 0 0,0 0 0 0 0,0 0 0 0 0,-1 0 0 0 0,1-1 0 0 0,-1 1 0 0 0,1-1 0 0 0,-6 4 0 0 0,5-4 0 0 0,1-1 0 0 0,0 1 0 0 0,0 0 0 0 0,0 0 0 0 0,0 0 0 0 0,1 0 0 0 0,-1 0 0 0 0,-1 5 0 0 0,2-5 0 0 0,0-1 0 0 0,-1 1 0 0 0,1 0 0 0 0,0 0 0 0 0,-1-1 0 0 0,0 1 0 0 0,0-1 0 0 0,1 0 0 0 0,-1 0 0 0 0,0 0 0 0 0,-1 0 0 0 0,1-1 0 0 0,0 1 0 0 0,-5 1 0 0 0,-16 10 0 0 0,12-5 0 0 0,1-1 0 0 0,-1 0 0 0 0,-1-1 0 0 0,1 0 0 0 0,-1-1 0 0 0,0 0 0 0 0,0-1 0 0 0,0 0 0 0 0,-16 1 0 0 0,21-3 0 0 0,0-1 0 0 0,-1 0 0 0 0,1-1 0 0 0,0 1 0 0 0,0-2 0 0 0,0 1 0 0 0,0-1 0 0 0,0 0 0 0 0,0-1 0 0 0,0 0 0 0 0,0 0 0 0 0,0-1 0 0 0,-12-5 0 0 0,19 6 0 0 0,-1 1 0 0 0,1 0 0 0 0,-1-1 0 0 0,1 1 0 0 0,-1 0 0 0 0,1-1 0 0 0,0 0 0 0 0,0 1 0 0 0,0-1 0 0 0,0 0 0 0 0,0 1 0 0 0,0-1 0 0 0,1 0 0 0 0,-2-3 0 0 0,-3-7 0 0 0,-4 2 0 0 0,0-1 0 0 0,0 1 0 0 0,1-2 0 0 0,0 1 0 0 0,1-1 0 0 0,1 0 0 0 0,0-1 0 0 0,1 1 0 0 0,0-1 0 0 0,0 0 0 0 0,-3-22 0 0 0,8 33 0 0 0,0-1 0 0 0,-1 1 0 0 0,1-1 0 0 0,-1 1 0 0 0,1 0 0 0 0,-1-1 0 0 0,0 1 0 0 0,0 0 0 0 0,0 0 0 0 0,0-1 0 0 0,-2-1 0 0 0,2 2 0 0 0,0 1 0 0 0,0-1 0 0 0,1 0 0 0 0,-1 0 0 0 0,0 0 0 0 0,0 0 0 0 0,1 0 0 0 0,-1 0 0 0 0,1 0 0 0 0,0 0 0 0 0,0 0 0 0 0,0 0 0 0 0,-1 0 0 0 0,2-2 0 0 0,-1-8 0 0 0,3-46 0 0 0,13 8 0 0 0,-15 48 0 0 0,0-1 0 0 0,0 0 0 0 0,0 0 0 0 0,0 0 0 0 0,0 1 0 0 0,1-1 0 0 0,-1 1 0 0 0,1-1 0 0 0,0 1 0 0 0,0-1 0 0 0,-1 1 0 0 0,2 0 0 0 0,-1 0 0 0 0,0 0 0 0 0,0 0 0 0 0,3-1 0 0 0,17-21 0 0 0,-15 12 0 0 0,-4 6 0 0 0,0 0 0 0 0,0 0 0 0 0,1 0 0 0 0,0 0 0 0 0,0 1 0 0 0,0-1 0 0 0,1 1 0 0 0,7-7 0 0 0,15-5 0 0 0,-9-7 0 0 0,36-6 0 0 0,-22 14 0 0 0,-12 6 0 0 0,0 1 0 0 0,1 2 0 0 0,-1 0 0 0 0,2 1 0 0 0,23-4 0 0 0,-29 8 0 0 0,0 1 0 0 0,0 0 0 0 0,31 3 0 0 0,-41-1 0 0 0,-1 0 0 0 0,1 0 0 0 0,-1 0 0 0 0,0 0 0 0 0,0 1 0 0 0,1 0 0 0 0,-1 0 0 0 0,0 0 0 0 0,-1 0 0 0 0,1 1 0 0 0,0 0 0 0 0,-1 0 0 0 0,9 7 0 0 0,-12-8 0 0 0,0-1 0 0 0,1 0 0 0 0,-1 1 0 0 0,0-1 0 0 0,1 0 0 0 0,0 0 0 0 0,-1 0 0 0 0,1 0 0 0 0,0-1 0 0 0,-1 1 0 0 0,1 0 0 0 0,0-1 0 0 0,0 1 0 0 0,-1-1 0 0 0,3 1 0 0 0,-3-1 0 0 0,0 0 0 0 0,0 0 0 0 0,0 0 0 0 0,0 1 0 0 0,0-1 0 0 0,0 0 0 0 0,0 1 0 0 0,0-1 0 0 0,0 0 0 0 0,0 1 0 0 0,0-1 0 0 0,0 1 0 0 0,0 0 0 0 0,0-1 0 0 0,0 1 0 0 0,0 0 0 0 0,-1 0 0 0 0,1-1 0 0 0,0 1 0 0 0,-1 0 0 0 0,1 0 0 0 0,-1 0 0 0 0,1 0 0 0 0,-1 0 0 0 0,1 0 0 0 0,-1 0 0 0 0,1 0 0 0 0,-1 1 0 0 0,35 62 0 0 0,-33-59 0 0 0,1 0 0 0 0,-1 0 0 0 0,1 1 0 0 0,-1-1 0 0 0,-1 0 0 0 0,1 1 0 0 0,-1-1 0 0 0,0 1 0 0 0,0-1 0 0 0,-1 1 0 0 0,0 0 0 0 0,1-1 0 0 0,-2 9 0 0 0,2 14 0 0 0,0-18 0 0 0,0 0 0 0 0,0 1 0 0 0,-1-1 0 0 0,0 0 0 0 0,-1 1 0 0 0,0-1 0 0 0,-1 0 0 0 0,0 1 0 0 0,-5 13 0 0 0,-4 5 0 0 0,10-27 0 0 0,1 0 0 0 0,0-1 0 0 0,-1 1 0 0 0,1 0 0 0 0,-1 0 0 0 0,0 0 0 0 0,1 0 0 0 0,-1-1 0 0 0,0 1 0 0 0,0 0 0 0 0,0-1 0 0 0,0 1 0 0 0,-1-1 0 0 0,1 1 0 0 0,0-1 0 0 0,-1 0 0 0 0,1 1 0 0 0,0-1 0 0 0,-1 0 0 0 0,-3 2 0 0 0,-47 43 0 0 0,18-26 0 0 0,26-14 0 0 0,1-2 0 0 0,-1 1 0 0 0,1-1 0 0 0,-1 0 0 0 0,0-1 0 0 0,-1 0 0 0 0,1 0 0 0 0,0-1 0 0 0,-1 0 0 0 0,0 0 0 0 0,-8 0 0 0 0,15-2 0 0 0,0 0 0 0 0,0 0 0 0 0,0 0 0 0 0,0 0 0 0 0,0 0 0 0 0,0 0 0 0 0,0-1 0 0 0,0 1 0 0 0,0-1 0 0 0,0 0 0 0 0,0 1 0 0 0,1-1 0 0 0,-1 0 0 0 0,0 0 0 0 0,0 0 0 0 0,1 0 0 0 0,-1-1 0 0 0,1 1 0 0 0,-3-3 0 0 0,-12-8 0 0 0,14 11 0 0 0,1-1 0 0 0,0 1 0 0 0,-1 0 0 0 0,1-1 0 0 0,0 1 0 0 0,0-1 0 0 0,0 1 0 0 0,0-1 0 0 0,0 1 0 0 0,0-1 0 0 0,1 0 0 0 0,-1 0 0 0 0,0 1 0 0 0,1-1 0 0 0,-1 0 0 0 0,1 0 0 0 0,0-3 0 0 0,-2-38 0 0 0,2 34 0 0 0,9-44 0 0 0,-8 50 0 0 0,0 1 0 0 0,0-1 0 0 0,0 1 0 0 0,0-1 0 0 0,1 1 0 0 0,-1 0 0 0 0,1 0 0 0 0,-1-1 0 0 0,1 1 0 0 0,0 0 0 0 0,0 1 0 0 0,0-1 0 0 0,3-2 0 0 0,18-23 0 0 0,-19 22 0 0 0,-1 0 0 0 0,1 0 0 0 0,0 0 0 0 0,0 0 0 0 0,1 1 0 0 0,-1 0 0 0 0,1 0 0 0 0,0 0 0 0 0,0 0 0 0 0,8-4 0 0 0,16-14 0 0 0,-24 19 0 0 0,0 1 0 0 0,0-1 0 0 0,0 1 0 0 0,1 0 0 0 0,-1 0 0 0 0,1 0 0 0 0,-1 1 0 0 0,1 0 0 0 0,0 0 0 0 0,0 1 0 0 0,8-1 0 0 0,8 1 0 0 0,15 0 0 0 0,-36 0 0 0 0,-1 0 0 0 0,1 0 0 0 0,0-1 0 0 0,-1 1 0 0 0,1 0 0 0 0,0 1 0 0 0,-1-1 0 0 0,1 0 0 0 0,0 0 0 0 0,-1 0 0 0 0,1 0 0 0 0,-1 0 0 0 0,1 1 0 0 0,0-1 0 0 0,-1 0 0 0 0,1 0 0 0 0,-1 1 0 0 0,1-1 0 0 0,0 1 0 0 0,-1-1 0 0 0,1 0 0 0 0,-1 1 0 0 0,1-1 0 0 0,-1 1 0 0 0,0-1 0 0 0,1 1 0 0 0,0 0 0 0 0,-1 0 0 0 0,0-1 0 0 0,0 1 0 0 0,0-1 0 0 0,1 1 0 0 0,-1 0 0 0 0,0-1 0 0 0,0 1 0 0 0,1-1 0 0 0,-1 1 0 0 0,0-1 0 0 0,1 1 0 0 0,-1-1 0 0 0,1 1 0 0 0,-1-1 0 0 0,1 0 0 0 0,-1 1 0 0 0,1-1 0 0 0,-1 1 0 0 0,1-1 0 0 0,-1 0 0 0 0,1 0 0 0 0,-1 1 0 0 0,1-1 0 0 0,1 0 0 0 0,-1 1 0 0 0,0-1 0 0 0,-1 0 0 0 0,1 1 0 0 0,0-1 0 0 0,0 0 0 0 0,0 1 0 0 0,-1-1 0 0 0,1 1 0 0 0,0 0 0 0 0,0-1 0 0 0,-1 1 0 0 0,1-1 0 0 0,0 1 0 0 0,-1 0 0 0 0,1 0 0 0 0,-1-1 0 0 0,1 1 0 0 0,-1 0 0 0 0,0 0 0 0 0,1 0 0 0 0,-1-1 0 0 0,1 1 0 0 0,-1 0 0 0 0,0 0 0 0 0,0 0 0 0 0,0 0 0 0 0,0 1 0 0 0,8 8 0 0 0,-6-9 0 0 0,-1 0 0 0 0,1 1 0 0 0,-1-1 0 0 0,1 0 0 0 0,-1 1 0 0 0,0-1 0 0 0,0 1 0 0 0,0 0 0 0 0,0-1 0 0 0,0 1 0 0 0,0 0 0 0 0,0-1 0 0 0,0 1 0 0 0,-1 0 0 0 0,1 0 0 0 0,0 0 0 0 0,-1 0 0 0 0,0 0 0 0 0,0 0 0 0 0,1 0 0 0 0,-1 0 0 0 0,0 0 0 0 0,-1 2 0 0 0,-15 7 0 0 0,17-10 0 0 0,0 0 0 0 0,0-1 0 0 0,0 1 0 0 0,-1-1 0 0 0,1 1 0 0 0,0 0 0 0 0,1-1 0 0 0,-1 0 0 0 0,0 1 0 0 0,0-1 0 0 0,0 0 0 0 0,0 1 0 0 0,0-1 0 0 0,0 0 0 0 0,0 0 0 0 0,0 0 0 0 0,1 0 0 0 0,-1 0 0 0 0,0 0 0 0 0,0 0 0 0 0,0 0 0 0 0,0-1 0 0 0,0 1 0 0 0,0 0 0 0 0,0-1 0 0 0,0 1 0 0 0,0-1 0 0 0,0 1 0 0 0,0-1 0 0 0,0 1 0 0 0,0-1 0 0 0,0 0 0 0 0,0 0 0 0 0,0 1 0 0 0,0-1 0 0 0,-1 0 0 0 0,1 0 0 0 0,0 0 0 0 0,0-1 0 0 0,0 1 0 0 0,-1 1 0 0 0,1-1 0 0 0,-1 0 0 0 0,1 1 0 0 0,-1-1 0 0 0,1 1 0 0 0,-1-1 0 0 0,1 1 0 0 0,0-1 0 0 0,-1 1 0 0 0,1 0 0 0 0,0-1 0 0 0,0 1 0 0 0,-1 0 0 0 0,1-1 0 0 0,0 1 0 0 0,0 0 0 0 0,-1 0 0 0 0,1 0 0 0 0,0 0 0 0 0,0 0 0 0 0,1 0 0 0 0,-2 0 0 0 0,0 0 0 0 0,1 0 0 0 0,-1 0 0 0 0,0 0 0 0 0,1 0 0 0 0,-1 0 0 0 0,1 0 0 0 0,-1 0 0 0 0,0 0 0 0 0,1 0 0 0 0,-1 0 0 0 0,0 0 0 0 0,1-1 0 0 0,-1 1 0 0 0,0 0 0 0 0,1 0 0 0 0,-1 0 0 0 0,0 0 0 0 0,1-1 0 0 0,-1 1 0 0 0,0 0 0 0 0,1 0 0 0 0,-1 0 0 0 0,0-1 0 0 0,0 1 0 0 0,1 0 0 0 0,-1-1 0 0 0,0 1 0 0 0,0 0 0 0 0,0 0 0 0 0,1-1 0 0 0,-1 1 0 0 0,0-1 0 0 0,0 1 0 0 0,0 0 0 0 0,0-1 0 0 0,0 1 0 0 0,0-1 0 0 0,0 1 0 0 0,0 0 0 0 0,0-1 0 0 0,0 1 0 0 0,1 0 0 0 0,-1 0 0 0 0,0-1 0 0 0,0 1 0 0 0,0 0 0 0 0,0 0 0 0 0,0-1 0 0 0,0 1 0 0 0,0 0 0 0 0,0 0 0 0 0,1-1 0 0 0,-1 1 0 0 0,0 0 0 0 0,0 0 0 0 0,0 0 0 0 0,0-1 0 0 0,1 1 0 0 0,-1 0 0 0 0,0 0 0 0 0,0 0 0 0 0,1 0 0 0 0,-1 0 0 0 0,0 0 0 0 0,0-1 0 0 0,1 1 0 0 0,-1 0 0 0 0,0 0 0 0 0,0 0 0 0 0,1 0 0 0 0,-1 0 0 0 0,0 0 0 0 0,0 0 0 0 0,1 0 0 0 0,-1 0 0 0 0,1 0 0 0 0,16-1 0 0 0,-15 1 0 0 0,0-1 0 0 0,0 1 0 0 0,0 0 0 0 0,1 0 0 0 0,-1 0 0 0 0,0 0 0 0 0,0 0 0 0 0,0 0 0 0 0,0 0 0 0 0,0 1 0 0 0,0-1 0 0 0,1 1 0 0 0,-1 0 0 0 0,0 0 0 0 0,0-1 0 0 0,0 1 0 0 0,-1 0 0 0 0,1 1 0 0 0,0-1 0 0 0,0 0 0 0 0,-1 0 0 0 0,3 3 0 0 0,-1-1 0 0 0,-2-2 0 0 0,1 0 0 0 0,-1 0 0 0 0,0 1 0 0 0,0-1 0 0 0,0 0 0 0 0,1 1 0 0 0,-1-1 0 0 0,0 1 0 0 0,-1-1 0 0 0,1 1 0 0 0,0 0 0 0 0,0-1 0 0 0,-1 1 0 0 0,1 0 0 0 0,-1-1 0 0 0,1 1 0 0 0,-1 0 0 0 0,0 0 0 0 0,1 3 0 0 0,-1-4 0 0 0,1 0 0 0 0,0 0 0 0 0,0 0 0 0 0,0 1 0 0 0,-1-1 0 0 0,1 0 0 0 0,0 0 0 0 0,-1 1 0 0 0,1-1 0 0 0,-1 1 0 0 0,0-1 0 0 0,1 0 0 0 0,-1 1 0 0 0,0-1 0 0 0,0 1 0 0 0,0-1 0 0 0,0 0 0 0 0,0 1 0 0 0,0-1 0 0 0,-1 3 0 0 0,1-4 0 0 0,-1-1 0 0 0,1 1 0 0 0,0 0 0 0 0,0 0 0 0 0,-1 0 0 0 0,1 1 0 0 0,0-1 0 0 0,0 0 0 0 0,-1 0 0 0 0,1 0 0 0 0,0 0 0 0 0,-1 0 0 0 0,1 0 0 0 0,0 0 0 0 0,0 0 0 0 0,0 0 0 0 0,-1 1 0 0 0,1-1 0 0 0,0 0 0 0 0,0 0 0 0 0,-1 0 0 0 0,1 0 0 0 0,0 1 0 0 0,0-1 0 0 0,0 0 0 0 0,0 0 0 0 0,-1 1 0 0 0,1-1 0 0 0,0 0 0 0 0,0 0 0 0 0,0 1 0 0 0,0-1 0 0 0,0 0 0 0 0,0 0 0 0 0,0 1 0 0 0,0-1 0 0 0,0 0 0 0 0,-1 0 0 0 0,1 1 0 0 0,0-1 0 0 0,0 0 0 0 0,1 1 0 0 0,-3 2 0 0 0,-12 9 0 0 0,14-12 0 0 0,0 1 0 0 0,-1 0 0 0 0,1-1 0 0 0,-1 1 0 0 0,1-1 0 0 0,0 1 0 0 0,-1-1 0 0 0,1 0 0 0 0,-1 1 0 0 0,1-1 0 0 0,-1 1 0 0 0,1-1 0 0 0,-1 0 0 0 0,1 1 0 0 0,-1-1 0 0 0,0 0 0 0 0,1 1 0 0 0,-1-1 0 0 0,1 0 0 0 0,-1 0 0 0 0,0 0 0 0 0,0 0 0 0 0,-2 1 0 0 0,1 0 0 0 0,0 1 0 0 0,-1-1 0 0 0,1 0 0 0 0,0 1 0 0 0,0-1 0 0 0,0 1 0 0 0,0 0 0 0 0,0-1 0 0 0,0 1 0 0 0,0 0 0 0 0,0 0 0 0 0,-1 4 0 0 0,-23 19 0 0 0,5-9 0 0 0,17-13 0 0 0,1 0 0 0 0,-1 0 0 0 0,0 0 0 0 0,0-1 0 0 0,0 1 0 0 0,0-1 0 0 0,-6 3 0 0 0,2-3 0 0 0,-1 1 0 0 0,1 0 0 0 0,-1 0 0 0 0,-11 7 0 0 0,11-5 0 0 0,0-1 0 0 0,0 0 0 0 0,0 0 0 0 0,-1-1 0 0 0,-13 3 0 0 0,5-4 0 0 0,1 0 0 0 0,-1-1 0 0 0,0-1 0 0 0,0-1 0 0 0,-21-3 0 0 0,-7-46 0 0 0,44 47 0 0 0,-1-1 0 0 0,1 1 0 0 0,0 0 0 0 0,0-1 0 0 0,1 1 0 0 0,-1-1 0 0 0,1 0 0 0 0,-1 1 0 0 0,0-7 0 0 0,-9-22 0 0 0,7 18 0 0 0,1 0 0 0 0,0 0 0 0 0,1 0 0 0 0,1 0 0 0 0,0 0 0 0 0,1 0 0 0 0,3-25 0 0 0,-1-1 0 0 0,-2 38 0 0 0,0 1 0 0 0,0 0 0 0 0,0 0 0 0 0,0 0 0 0 0,0 0 0 0 0,1 0 0 0 0,-1-1 0 0 0,0 1 0 0 0,1 0 0 0 0,-1 0 0 0 0,1 0 0 0 0,-1 0 0 0 0,1 0 0 0 0,0 0 0 0 0,-1 0 0 0 0,1 0 0 0 0,1 0 0 0 0,8-14 0 0 0,6-18 0 0 0,-9 27 0 0 0,1 1 0 0 0,0-1 0 0 0,0-1 0 0 0,1 2 0 0 0,0-1 0 0 0,0 1 0 0 0,0 0 0 0 0,1 1 0 0 0,18-6 0 0 0,-23 8 0 0 0,2-1 0 0 0,1 1 0 0 0,-1 0 0 0 0,0 1 0 0 0,1-1 0 0 0,-1 2 0 0 0,0-1 0 0 0,1 1 0 0 0,-1 0 0 0 0,1 0 0 0 0,-1 1 0 0 0,1 0 0 0 0,-1 0 0 0 0,0 1 0 0 0,1 0 0 0 0,-1 0 0 0 0,0 1 0 0 0,0 0 0 0 0,-1 0 0 0 0,1 0 0 0 0,-1 1 0 0 0,1 0 0 0 0,8 8 0 0 0,-4-1 0 0 0,-1 1 0 0 0,0 0 0 0 0,-1 0 0 0 0,0 1 0 0 0,-1 1 0 0 0,10 22 0 0 0,-16-28 0 0 0,-1 0 0 0 0,0 0 0 0 0,0 0 0 0 0,-1 1 0 0 0,0-1 0 0 0,0 0 0 0 0,-2 9 0 0 0,1 15 0 0 0,1-24 0 0 0,0-1 0 0 0,0 1 0 0 0,0-1 0 0 0,-1 1 0 0 0,0-1 0 0 0,0 1 0 0 0,-1-1 0 0 0,0 0 0 0 0,0 0 0 0 0,-1 0 0 0 0,0 0 0 0 0,0 0 0 0 0,-1 0 0 0 0,1-1 0 0 0,-1 1 0 0 0,-7 7 0 0 0,-58 53 0 0 0,60-59 0 0 0,0 1 0 0 0,-1-1 0 0 0,0-1 0 0 0,0 0 0 0 0,0 0 0 0 0,-1-1 0 0 0,0-1 0 0 0,0 0 0 0 0,0 0 0 0 0,-13 3 0 0 0,2-2 0 0 0,0-1 0 0 0,0 0 0 0 0,0-2 0 0 0,-45 1 0 0 0,60-4 0 0 0,-1-1 0 0 0,1-1 0 0 0,0 1 0 0 0,0-1 0 0 0,0 0 0 0 0,0-1 0 0 0,0 0 0 0 0,0 0 0 0 0,0 0 0 0 0,-8-6 0 0 0,-60-47 0 0 0,62 44 0 0 0,5 5 0 0 0,0-2 0 0 0,0 1 0 0 0,1-1 0 0 0,1 0 0 0 0,0 0 0 0 0,0-1 0 0 0,0 0 0 0 0,1 0 0 0 0,1 0 0 0 0,-7-21 0 0 0,-18-39 0 0 0,24 57 0 0 0,0 0 0 0 0,0 0 0 0 0,2 0 0 0 0,-1 0 0 0 0,2-1 0 0 0,0 1 0 0 0,0-27 0 0 0,1 31 0 0 0,1 0 0 0 0,0 1 0 0 0,1-1 0 0 0,0 0 0 0 0,0 1 0 0 0,1-1 0 0 0,0 1 0 0 0,1-1 0 0 0,0 1 0 0 0,0 0 0 0 0,1 0 0 0 0,0 0 0 0 0,6-9 0 0 0,18-4 0 0 0,41-59 0 0 0,-55 66 0 0 0,1 1 0 0 0,0 0 0 0 0,0 1 0 0 0,29-15 0 0 0,-30 17 0 0 0,49-14 0 0 0,-49 14 0 0 0,-12 8 0 0 0,1 0 0 0 0,0 1 0 0 0,-1-1 0 0 0,1 0 0 0 0,0 1 0 0 0,0 0 0 0 0,0-1 0 0 0,0 1 0 0 0,0 0 0 0 0,0 0 0 0 0,0 1 0 0 0,0-1 0 0 0,3 0 0 0 0,68-14 0 0 0,-56 10 0 0 0,1 1 0 0 0,-1 1 0 0 0,33-2 0 0 0,-30 5 0 0 0,3-1 0 0 0,-1 2 0 0 0,38 5 0 0 0,-54-4 0 0 0,0-1 0 0 0,0 1 0 0 0,0 0 0 0 0,-1 1 0 0 0,1 0 0 0 0,-1 0 0 0 0,1 0 0 0 0,-1 1 0 0 0,0 0 0 0 0,-1 0 0 0 0,1 0 0 0 0,9 10 0 0 0,-8-5 0 0 0,-1 0 0 0 0,0 0 0 0 0,0 0 0 0 0,-1 0 0 0 0,-1 1 0 0 0,1 0 0 0 0,-1 0 0 0 0,-1 0 0 0 0,0 1 0 0 0,0-1 0 0 0,-1 1 0 0 0,-1 0 0 0 0,0 0 0 0 0,0-1 0 0 0,-1 1 0 0 0,0 0 0 0 0,-1 0 0 0 0,0 0 0 0 0,-1-1 0 0 0,0 1 0 0 0,0-1 0 0 0,-1 1 0 0 0,-1-1 0 0 0,0 0 0 0 0,0 0 0 0 0,-7 10 0 0 0,-14 34 0 0 0,-51 25 0 0 0,24-37 0 0 0,42-36 0 0 0,1 2 0 0 0,0-1 0 0 0,0 1 0 0 0,-14 18 0 0 0,17-20 0 0 0,0 0 0 0 0,-1-1 0 0 0,1 0 0 0 0,-1 0 0 0 0,0 0 0 0 0,-1-1 0 0 0,1 0 0 0 0,-1 0 0 0 0,1-1 0 0 0,-1 0 0 0 0,0-1 0 0 0,0 1 0 0 0,-1-1 0 0 0,-9 0 0 0 0,-45 18 0 0 0,44-13 0 0 0,-1 0 0 0 0,1-1 0 0 0,-1-1 0 0 0,0-1 0 0 0,-1-1 0 0 0,1 0 0 0 0,-1-2 0 0 0,1 0 0 0 0,-1-2 0 0 0,1 0 0 0 0,-1-1 0 0 0,-35-9 0 0 0,51 10 0 0 0,1-1 0 0 0,0 1 0 0 0,1-1 0 0 0,-1 0 0 0 0,0 0 0 0 0,0 0 0 0 0,1-1 0 0 0,-1 1 0 0 0,1-1 0 0 0,0 0 0 0 0,-3-3 0 0 0,-26-22 0 0 0,5-2 0 0 0,7 4 0 0 0,-8 6 0 0 0,-21-54 0 0 0,46 68 0 0 0,-1-1 0 0 0,1 1 0 0 0,0-1 0 0 0,1 1 0 0 0,0-1 0 0 0,0 0 0 0 0,0 0 0 0 0,1 0 0 0 0,0 0 0 0 0,-1-7 0 0 0,3-78 0 0 0,1 44 0 0 0,-2 38 0 0 0,1-1 0 0 0,1 0 0 0 0,-1 0 0 0 0,2 1 0 0 0,-1-1 0 0 0,2 1 0 0 0,-1 0 0 0 0,1 0 0 0 0,1 0 0 0 0,0 0 0 0 0,0 1 0 0 0,8-11 0 0 0,10-9 0 0 0,0 2 0 0 0,38-35 0 0 0,-21 22 0 0 0,-9 13 0 0 0,1 1 0 0 0,2 1 0 0 0,0 2 0 0 0,69-35 0 0 0,-55 44 0 0 0,-10 4 0 0 0,-17 2 0 0 0,1 2 0 0 0,0 0 0 0 0,1 1 0 0 0,-1 2 0 0 0,46-2 0 0 0,120 10 0 0 0,-171-3 0 0 0,-1 0 0 0 0,0 1 0 0 0,0 1 0 0 0,1 1 0 0 0,-2 0 0 0 0,1 1 0 0 0,-1 0 0 0 0,23 13 0 0 0,-13-2 0 0 0,0 0 0 0 0,-1 1 0 0 0,31 32 0 0 0,-53-49 0 0 0,0 1 0 0 0,0-1 0 0 0,-1 1 0 0 0,1 0 0 0 0,-1 0 0 0 0,1-1 0 0 0,-1 1 0 0 0,0 0 0 0 0,0 0 0 0 0,1 0 0 0 0,-1 1 0 0 0,-1-1 0 0 0,1 0 0 0 0,1 4 0 0 0,-2-4 0 0 0,1 1 0 0 0,0-1 0 0 0,0 1 0 0 0,-1-1 0 0 0,2 0 0 0 0,-1 1 0 0 0,0-1 0 0 0,0 0 0 0 0,1 0 0 0 0,2 4 0 0 0,1 0 0 0 0,-1 1 0 0 0,0 0 0 0 0,0 1 0 0 0,-1-1 0 0 0,0 0 0 0 0,-1 1 0 0 0,1 0 0 0 0,-1-1 0 0 0,-1 1 0 0 0,0 0 0 0 0,0 0 0 0 0,0 0 0 0 0,-1 0 0 0 0,-1 10 0 0 0,1-16 0 0 0,0 29 0 0 0,-6 45 0 0 0,5-67 0 0 0,0-1 0 0 0,-1 1 0 0 0,0 0 0 0 0,-1-1 0 0 0,0 0 0 0 0,-1 1 0 0 0,1-1 0 0 0,-1-1 0 0 0,-1 1 0 0 0,-8 11 0 0 0,-6 4 0 0 0,-1-2 0 0 0,-28 44 0 0 0,45-62 0 0 0,1 0 0 0 0,-1 0 0 0 0,0 0 0 0 0,0 0 0 0 0,0 0 0 0 0,0-1 0 0 0,-7 5 0 0 0,-16 13 0 0 0,6-2 0 0 0,0-1 0 0 0,-26 17 0 0 0,40-30 0 0 0,-5 2 0 0 0,0-1 0 0 0,0 0 0 0 0,-1 0 0 0 0,1-1 0 0 0,-1-1 0 0 0,-16 3 0 0 0,-13 5 0 0 0,16-5 0 0 0,1 0 0 0 0,-1-2 0 0 0,-1-1 0 0 0,1-1 0 0 0,0-1 0 0 0,-1-1 0 0 0,1-1 0 0 0,0-2 0 0 0,-29-5 0 0 0,49 6 0 0 0,-1 0 0 0 0,1 0 0 0 0,0 0 0 0 0,0-1 0 0 0,0 1 0 0 0,0-1 0 0 0,-6-5 0 0 0,-9-5 0 0 0,-23-13 0 0 0,0-3 0 0 0,-62-53 0 0 0,94 73 0 0 0,0-1 0 0 0,1 0 0 0 0,0 0 0 0 0,1-1 0 0 0,0 0 0 0 0,0 0 0 0 0,1-1 0 0 0,1-1 0 0 0,0 1 0 0 0,1-1 0 0 0,-9-24 0 0 0,8 1 0 0 0,1 8 0 0 0,0 1 0 0 0,2-1 0 0 0,2 0 0 0 0,0 0 0 0 0,3-44 0 0 0,3 59 0 0 0,0 1 0 0 0,1-1 0 0 0,0 1 0 0 0,1-1 0 0 0,0 2 0 0 0,1-1 0 0 0,0 1 0 0 0,1 0 0 0 0,1 0 0 0 0,12-12 0 0 0,23-23 0 0 0,93-75 0 0 0,-118 107 0 0 0,1 2 0 0 0,24-12 0 0 0,-7 3 0 0 0,-24 13 0 0 0,1 0 0 0 0,1 0 0 0 0,-1 2 0 0 0,1-1 0 0 0,0 2 0 0 0,30-7 0 0 0,-36 10 0 0 0,0-1 0 0 0,-1 1 0 0 0,1-1 0 0 0,-1-1 0 0 0,11-5 0 0 0,-12 4 0 0 0,1 2 0 0 0,-1-1 0 0 0,1 1 0 0 0,0 0 0 0 0,1 1 0 0 0,-1 0 0 0 0,11-1 0 0 0,396-16 0 0 0,-403 19 0 0 0,1 0 0 0 0,-1 1 0 0 0,1 0 0 0 0,-1 1 0 0 0,1 0 0 0 0,-1 1 0 0 0,0 1 0 0 0,0-1 0 0 0,0 2 0 0 0,-1 0 0 0 0,0 0 0 0 0,0 1 0 0 0,0 1 0 0 0,19 15 0 0 0,-3 0 0 0 0,-24-20 0 0 0,-1-1 0 0 0,0 1 0 0 0,0 0 0 0 0,0-1 0 0 0,0 1 0 0 0,0 0 0 0 0,-1 0 0 0 0,1 0 0 0 0,0 1 0 0 0,-1-1 0 0 0,0 0 0 0 0,2 5 0 0 0,-1-5 0 0 0,-1 1 0 0 0,0-1 0 0 0,0 1 0 0 0,1-1 0 0 0,0 1 0 0 0,-1-1 0 0 0,1 0 0 0 0,0 0 0 0 0,0 0 0 0 0,2 2 0 0 0,-2-3 0 0 0,0 1 0 0 0,-1-1 0 0 0,0 1 0 0 0,1-1 0 0 0,-1 1 0 0 0,0 0 0 0 0,0-1 0 0 0,0 1 0 0 0,0 0 0 0 0,0 0 0 0 0,0 0 0 0 0,-1 0 0 0 0,1-1 0 0 0,0 1 0 0 0,-1 0 0 0 0,0 0 0 0 0,1 3 0 0 0,12 47 0 0 0,-7-35 0 0 0,-2 1 0 0 0,0 0 0 0 0,-1 1 0 0 0,1 27 0 0 0,-4-30 0 0 0,0 1 0 0 0,-2 0 0 0 0,0 0 0 0 0,0-1 0 0 0,-2 1 0 0 0,0-1 0 0 0,-1 0 0 0 0,0 0 0 0 0,-2 0 0 0 0,0-1 0 0 0,-13 22 0 0 0,-2 2 0 0 0,17-29 0 0 0,0 0 0 0 0,-1 0 0 0 0,0 0 0 0 0,-15 16 0 0 0,-31 28 0 0 0,14-14 0 0 0,-76 63 0 0 0,64-63 0 0 0,38-29 0 0 0,-1 0 0 0 0,1-1 0 0 0,-2-1 0 0 0,1 0 0 0 0,-1 0 0 0 0,-1-2 0 0 0,0 0 0 0 0,-15 5 0 0 0,1-2 0 0 0,0-2 0 0 0,-1-2 0 0 0,-48 5 0 0 0,70-10 0 0 0,0-1 0 0 0,0 0 0 0 0,0 0 0 0 0,-1-1 0 0 0,1 0 0 0 0,1-1 0 0 0,-1 0 0 0 0,0 0 0 0 0,0-1 0 0 0,1 0 0 0 0,-1 0 0 0 0,1 0 0 0 0,0-1 0 0 0,0 0 0 0 0,0-1 0 0 0,1 1 0 0 0,-1-2 0 0 0,-5-5 0 0 0,-28-26 0 0 0,37 32 0 0 0,0 0 0 0 0,0 1 0 0 0,0-1 0 0 0,1 0 0 0 0,0 0 0 0 0,0 0 0 0 0,0-1 0 0 0,1 1 0 0 0,0 0 0 0 0,0-1 0 0 0,0 1 0 0 0,0-1 0 0 0,1-5 0 0 0,-4-17 0 0 0,2 14 0 0 0,1 0 0 0 0,0 1 0 0 0,1-1 0 0 0,0 0 0 0 0,2 0 0 0 0,-1 0 0 0 0,1 1 0 0 0,1-1 0 0 0,1 1 0 0 0,4-14 0 0 0,28-27 0 0 0,-32 44 0 0 0,-3 7 0 0 0,0 0 0 0 0,0 0 0 0 0,0 1 0 0 0,1-1 0 0 0,-1 1 0 0 0,1-1 0 0 0,0 1 0 0 0,0-1 0 0 0,0 1 0 0 0,0 0 0 0 0,0 0 0 0 0,0 0 0 0 0,5-3 0 0 0,41-53 0 0 0,-41 47 0 0 0,1 0 0 0 0,0 0 0 0 0,1 1 0 0 0,1 0 0 0 0,19-16 0 0 0,-22 22 0 0 0,1-1 0 0 0,-1 0 0 0 0,-1-1 0 0 0,1 1 0 0 0,-1-1 0 0 0,8-9 0 0 0,26-23 0 0 0,3 7 0 0 0,-32 22 0 0 0,0 1 0 0 0,0 0 0 0 0,0 0 0 0 0,1 1 0 0 0,1 1 0 0 0,-1 0 0 0 0,1 1 0 0 0,0 0 0 0 0,15-4 0 0 0,-21 8 0 0 0,0-1 0 0 0,0 0 0 0 0,-1-1 0 0 0,1 0 0 0 0,0 0 0 0 0,5-4 0 0 0,-7 4 0 0 0,1 0 0 0 0,-1 0 0 0 0,1 1 0 0 0,-1-1 0 0 0,1 1 0 0 0,0 1 0 0 0,0-1 0 0 0,11-1 0 0 0,58-6 0 0 0,-49 4 0 0 0,1 2 0 0 0,40 0 0 0 0,-55 4 0 0 0,-1 0 0 0 0,0 0 0 0 0,1 2 0 0 0,-1-1 0 0 0,0 1 0 0 0,0 1 0 0 0,-1 0 0 0 0,1 1 0 0 0,14 8 0 0 0,-21-10 0 0 0,0 0 0 0 0,-1 0 0 0 0,1 1 0 0 0,-1 0 0 0 0,0 0 0 0 0,0 0 0 0 0,0 0 0 0 0,0 0 0 0 0,-1 0 0 0 0,4 8 0 0 0,13 21 0 0 0,-15-29 0 0 0,-1 1 0 0 0,1 0 0 0 0,-1 0 0 0 0,0 0 0 0 0,-1 0 0 0 0,1 1 0 0 0,2 8 0 0 0,1 2 0 0 0,-2-2 0 0 0,-1 1 0 0 0,0 0 0 0 0,-1 0 0 0 0,-1 0 0 0 0,0 0 0 0 0,-1 0 0 0 0,-1 0 0 0 0,0 0 0 0 0,-1 0 0 0 0,-8 29 0 0 0,6-35 0 0 0,0 0 0 0 0,-1-1 0 0 0,0 0 0 0 0,-9 12 0 0 0,-8 12 0 0 0,18-24 0 0 0,-1-1 0 0 0,0 1 0 0 0,0-1 0 0 0,-1-1 0 0 0,0 1 0 0 0,0-1 0 0 0,0 0 0 0 0,-14 9 0 0 0,-23 22 0 0 0,22-15 0 0 0,8-7 0 0 0,-1-1 0 0 0,-21 16 0 0 0,5-10 0 0 0,0-2 0 0 0,-1-1 0 0 0,0-1 0 0 0,-49 16 0 0 0,58-24 0 0 0,0-2 0 0 0,-1-1 0 0 0,1 0 0 0 0,-1-2 0 0 0,0-1 0 0 0,0 0 0 0 0,-1-2 0 0 0,-24-3 0 0 0,41 2 0 0 0,1 0 0 0 0,-1-1 0 0 0,1 0 0 0 0,-1 0 0 0 0,1-1 0 0 0,0 1 0 0 0,0-1 0 0 0,0-1 0 0 0,0 1 0 0 0,-8-7 0 0 0,-3-2 0 0 0,14 10 0 0 0,0 0 0 0 0,0 0 0 0 0,0-1 0 0 0,0 1 0 0 0,1-1 0 0 0,-1 1 0 0 0,1-1 0 0 0,-5-6 0 0 0,-5-6 0 0 0,-15-5 0 0 0,-14-42 0 0 0,34 52 0 0 0,1-1 0 0 0,0 0 0 0 0,0-1 0 0 0,1 1 0 0 0,0-1 0 0 0,1 0 0 0 0,1 0 0 0 0,0-1 0 0 0,-2-16 0 0 0,1-14 0 0 0,1-58 0 0 0,3 99 0 0 0,-1-9 0 0 0,1 0 0 0 0,0 1 0 0 0,1-1 0 0 0,1 0 0 0 0,-1 0 0 0 0,2 1 0 0 0,-1-1 0 0 0,2 1 0 0 0,-1 0 0 0 0,10-19 0 0 0,22-26 0 0 0,-20 30 0 0 0,0 1 0 0 0,2 0 0 0 0,39-42 0 0 0,-48 58 0 0 0,2-2 0 0 0,0 0 0 0 0,1 0 0 0 0,0 1 0 0 0,23-14 0 0 0,77-41 0 0 0,-91 52 0 0 0,-16 9 0 0 0,0 0 0 0 0,0 1 0 0 0,0-1 0 0 0,1 1 0 0 0,-1 0 0 0 0,1 1 0 0 0,-1-1 0 0 0,1 1 0 0 0,6-2 0 0 0,29-3 0 0 0,21-6 0 0 0,0 3 0 0 0,1 3 0 0 0,0 3 0 0 0,73 5 0 0 0,-53 17 0 0 0,-50-10 0 0 0,-27-7 0 0 0,0 0 0 0 0,0 0 0 0 0,0 1 0 0 0,0 0 0 0 0,-1 0 0 0 0,1 0 0 0 0,-1 0 0 0 0,1 1 0 0 0,-1-1 0 0 0,4 6 0 0 0,14 11 0 0 0,16 19 0 0 0,-18-16 0 0 0,-15-17 0 0 0,-1-3 0 0 0,-1 0 0 0 0,0 0 0 0 0,0 0 0 0 0,0 1 0 0 0,-1 0 0 0 0,1-1 0 0 0,-1 1 0 0 0,0 0 0 0 0,0 0 0 0 0,0 0 0 0 0,-1 1 0 0 0,1-1 0 0 0,-1 0 0 0 0,0 0 0 0 0,0 1 0 0 0,0-1 0 0 0,-1 9 0 0 0,14 38 0 0 0,-10-42 0 0 0,-1 1 0 0 0,0 0 0 0 0,-1 0 0 0 0,0 0 0 0 0,0 16 0 0 0,-2-4 0 0 0,1-11 0 0 0,0 0 0 0 0,-1 0 0 0 0,-1 0 0 0 0,0 0 0 0 0,0-1 0 0 0,-1 1 0 0 0,-1 0 0 0 0,1-1 0 0 0,-2 1 0 0 0,-4 10 0 0 0,-28 69 0 0 0,35-88 0 0 0,-5 11 0 0 0,0 0 0 0 0,-1 0 0 0 0,0 0 0 0 0,-1-1 0 0 0,0 0 0 0 0,-1 0 0 0 0,-19 19 0 0 0,-4 1 0 0 0,13-12 0 0 0,-1 0 0 0 0,-1-2 0 0 0,-31 23 0 0 0,-3-6 0 0 0,40-24 0 0 0,-1-1 0 0 0,0-1 0 0 0,0 0 0 0 0,-1-1 0 0 0,-19 6 0 0 0,12-6 0 0 0,-16 5 0 0 0,1-1 0 0 0,-1-2 0 0 0,-1-2 0 0 0,0-1 0 0 0,-55 1 0 0 0,82-9 0 0 0,0 1 0 0 0,0-2 0 0 0,0 0 0 0 0,1 0 0 0 0,-1-2 0 0 0,1 1 0 0 0,-1-2 0 0 0,1 0 0 0 0,0 0 0 0 0,-15-10 0 0 0,0-3 0 0 0,0-2 0 0 0,2 0 0 0 0,-37-37 0 0 0,55 45 0 0 0,1 0 0 0 0,0 0 0 0 0,1 0 0 0 0,0-1 0 0 0,1 0 0 0 0,0 0 0 0 0,-4-18 0 0 0,2-29 0 0 0,4 25 0 0 0,1 25 0 0 0,1-1 0 0 0,0 1 0 0 0,0 0 0 0 0,1 0 0 0 0,1 0 0 0 0,0-1 0 0 0,0 1 0 0 0,1 0 0 0 0,0 0 0 0 0,0 0 0 0 0,1 1 0 0 0,1-1 0 0 0,5-11 0 0 0,52-79 0 0 0,-49 81 0 0 0,2 0 0 0 0,0 1 0 0 0,1 1 0 0 0,1 0 0 0 0,1 1 0 0 0,20-15 0 0 0,-10 6 0 0 0,-18 18 0 0 0,0 1 0 0 0,0-1 0 0 0,0 2 0 0 0,1-1 0 0 0,13-5 0 0 0,33-18 0 0 0,33-15 0 0 0,-41 22 0 0 0,-30 15 0 0 0,1 1 0 0 0,-1 1 0 0 0,1 0 0 0 0,0 2 0 0 0,32-3 0 0 0,3-1 0 0 0,-24 3 0 0 0,0 0 0 0 0,0 3 0 0 0,0 0 0 0 0,0 2 0 0 0,0 1 0 0 0,0 1 0 0 0,49 13 0 0 0,-65-11 0 0 0,1 2 0 0 0,-1-1 0 0 0,0 2 0 0 0,0 0 0 0 0,-1 1 0 0 0,21 17 0 0 0,-5-4 0 0 0,-9-11 0 0 0,-14-8 0 0 0,0 0 0 0 0,1 1 0 0 0,-1-1 0 0 0,0 1 0 0 0,-1 1 0 0 0,8 6 0 0 0,0 15 0 0 0,3-9 0 0 0,-13-13 0 0 0,0-1 0 0 0,0 1 0 0 0,0 0 0 0 0,0-1 0 0 0,-1 1 0 0 0,1 1 0 0 0,-1-1 0 0 0,0 0 0 0 0,0 0 0 0 0,1 7 0 0 0,1 10 0 0 0,0 0 0 0 0,-2 0 0 0 0,0 0 0 0 0,-2 0 0 0 0,-2 26 0 0 0,1-3 0 0 0,1-36 0 0 0,0-1 0 0 0,-1 0 0 0 0,0 0 0 0 0,0 0 0 0 0,-1 0 0 0 0,0 0 0 0 0,0 0 0 0 0,-1 0 0 0 0,1 0 0 0 0,-2-1 0 0 0,1 1 0 0 0,-8 9 0 0 0,0-2 0 0 0,-1 0 0 0 0,-1-1 0 0 0,-20 17 0 0 0,18-18 0 0 0,0 2 0 0 0,-21 25 0 0 0,30-32 0 0 0,0 0 0 0 0,-1-1 0 0 0,0 0 0 0 0,0 0 0 0 0,0 0 0 0 0,-1-1 0 0 0,1 0 0 0 0,-1 0 0 0 0,-13 4 0 0 0,-11 9 0 0 0,-61 20 0 0 0,77-30 0 0 0,0-1 0 0 0,0-1 0 0 0,0 0 0 0 0,-1-1 0 0 0,0-1 0 0 0,0-1 0 0 0,-23 2 0 0 0,-8-1 0 0 0,-67-5 0 0 0,107 0 0 0 0,0 0 0 0 0,1-1 0 0 0,-1 0 0 0 0,0 0 0 0 0,1 0 0 0 0,0-1 0 0 0,0 0 0 0 0,-12-8 0 0 0,-13-5 0 0 0,15 9 0 0 0,0-1 0 0 0,1 0 0 0 0,0-2 0 0 0,1 0 0 0 0,0 0 0 0 0,1-2 0 0 0,0 0 0 0 0,1 0 0 0 0,0-1 0 0 0,1-1 0 0 0,0 0 0 0 0,1-1 0 0 0,1 0 0 0 0,0 0 0 0 0,1-1 0 0 0,-6-18 0 0 0,7 12 0 0 0,-5-13 0 0 0,1-1 0 0 0,-8-49 0 0 0,18 74 0 0 0,1 0 0 0 0,0 0 0 0 0,1 0 0 0 0,0 0 0 0 0,0 0 0 0 0,1 0 0 0 0,1 0 0 0 0,0 0 0 0 0,0 0 0 0 0,1 0 0 0 0,1 1 0 0 0,6-16 0 0 0,-9 24 0 0 0,8-15 0 0 0,0-1 0 0 0,1 1 0 0 0,1 1 0 0 0,13-16 0 0 0,19-32 0 0 0,65-35 0 0 0,-85 82 0 0 0,0 2 0 0 0,29-14 0 0 0,-36 20 0 0 0,24-12 0 0 0,0 3 0 0 0,63-21 0 0 0,-16 20 0 0 0,-40 11 0 0 0,-13 3 0 0 0,0 2 0 0 0,1 1 0 0 0,-1 2 0 0 0,1 2 0 0 0,-1 1 0 0 0,1 1 0 0 0,-1 2 0 0 0,35 11 0 0 0,-51-12 0 0 0,-1 1 0 0 0,-1 1 0 0 0,1 0 0 0 0,-1 1 0 0 0,0 1 0 0 0,-1 0 0 0 0,19 15 0 0 0,-16-8 0 0 0,0 1 0 0 0,24 29 0 0 0,-36-38 0 0 0,1 0 0 0 0,-2 0 0 0 0,1 1 0 0 0,-1 0 0 0 0,-1-1 0 0 0,1 2 0 0 0,-2-1 0 0 0,4 12 0 0 0,-1 5 0 0 0,-3-12 0 0 0,0 1 0 0 0,-1-1 0 0 0,1 27 0 0 0,-1 4 0 0 0,-1-21 0 0 0,-3 47 0 0 0,2-64 0 0 0,-1 0 0 0 0,0 0 0 0 0,-1-1 0 0 0,0 1 0 0 0,0-1 0 0 0,0 0 0 0 0,-1 1 0 0 0,0-1 0 0 0,0 0 0 0 0,0 0 0 0 0,-8 9 0 0 0,-25 38 0 0 0,27-37 0 0 0,-1 0 0 0 0,-22 25 0 0 0,-65 49 0 0 0,78-73 0 0 0,-1 0 0 0 0,-37 24 0 0 0,15-24 0 0 0,19-3 0 0 0,18-11 0 0 0,0 0 0 0 0,0 0 0 0 0,0 0 0 0 0,-1-1 0 0 0,1 1 0 0 0,-6 0 0 0 0,-52 16 0 0 0,41-11 0 0 0,0-1 0 0 0,0-2 0 0 0,0 0 0 0 0,-1-1 0 0 0,-28 0 0 0 0,50-4 0 0 0,-13 1 0 0 0,0 0 0 0 0,0-2 0 0 0,0 0 0 0 0,0 0 0 0 0,0-1 0 0 0,1-1 0 0 0,-1 0 0 0 0,-24-11 0 0 0,23 7 0 0 0,0-1 0 0 0,1-1 0 0 0,1 0 0 0 0,-1-1 0 0 0,2-1 0 0 0,-1 0 0 0 0,1 0 0 0 0,1-1 0 0 0,0-1 0 0 0,1 0 0 0 0,0 0 0 0 0,1-1 0 0 0,1 0 0 0 0,-8-18 0 0 0,-5-4 0 0 0,19 32 0 0 0,-1 1 0 0 0,1-1 0 0 0,-1 0 0 0 0,1 0 0 0 0,0 0 0 0 0,1 0 0 0 0,-1 0 0 0 0,1 0 0 0 0,0-1 0 0 0,0 1 0 0 0,0 0 0 0 0,0-1 0 0 0,1-4 0 0 0,-3-42 0 0 0,2-48 0 0 0,1 92 0 0 0,1 0 0 0 0,0 0 0 0 0,0 0 0 0 0,1 0 0 0 0,-1 0 0 0 0,2 1 0 0 0,-1-1 0 0 0,1 0 0 0 0,0 1 0 0 0,6-10 0 0 0,16-13 0 0 0,-20 21 0 0 0,-1 1 0 0 0,1 0 0 0 0,0 0 0 0 0,0 1 0 0 0,11-12 0 0 0,26-33 0 0 0,2 17 0 0 0,65-37 0 0 0,-86 58 0 0 0,0 2 0 0 0,1 1 0 0 0,0 1 0 0 0,31-8 0 0 0,103-16 0 0 0,-127 30 0 0 0,0 1 0 0 0,45 3 0 0 0,-29 0 0 0 0,-28 0 0 0 0,-1 1 0 0 0,0 1 0 0 0,0 0 0 0 0,-1 2 0 0 0,1-1 0 0 0,-1 2 0 0 0,0 1 0 0 0,0 0 0 0 0,27 16 0 0 0,-41-21 0 0 0,0 0 0 0 0,0 0 0 0 0,0 0 0 0 0,-1 0 0 0 0,1 1 0 0 0,-1-1 0 0 0,0 0 0 0 0,1 1 0 0 0,-1 0 0 0 0,0 0 0 0 0,-1-1 0 0 0,4 7 0 0 0,-4-7 0 0 0,0 0 0 0 0,0-1 0 0 0,0 1 0 0 0,0-1 0 0 0,0 1 0 0 0,0-1 0 0 0,0 1 0 0 0,0-1 0 0 0,1 0 0 0 0,-1 0 0 0 0,1 0 0 0 0,-1 0 0 0 0,1 0 0 0 0,-1 0 0 0 0,3 1 0 0 0,9 8 0 0 0,-10 0 0 0 0,0 1 0 0 0,0-1 0 0 0,-1 1 0 0 0,-1-1 0 0 0,1 21 0 0 0,1 3 0 0 0,0-12 0 0 0,-1 0 0 0 0,-2 0 0 0 0,0 1 0 0 0,-1-1 0 0 0,-1 0 0 0 0,-1 1 0 0 0,-9 28 0 0 0,7-38 0 0 0,-1 0 0 0 0,-1 0 0 0 0,0 0 0 0 0,-1-1 0 0 0,-1 0 0 0 0,-15 18 0 0 0,5-7 0 0 0,-41 49 0 0 0,54-65 0 0 0,-1 1 0 0 0,1-2 0 0 0,-1 1 0 0 0,-1-1 0 0 0,1 0 0 0 0,-1 0 0 0 0,-11 5 0 0 0,-27 21 0 0 0,26-20 0 0 0,-1 0 0 0 0,1-1 0 0 0,-2-1 0 0 0,-32 10 0 0 0,31-12 0 0 0,-1 0 0 0 0,1-2 0 0 0,-29 3 0 0 0,47-8 0 0 0,-1 0 0 0 0,0 0 0 0 0,0-1 0 0 0,0 0 0 0 0,1 0 0 0 0,-1-1 0 0 0,0 0 0 0 0,0 0 0 0 0,1 0 0 0 0,-1 0 0 0 0,1-1 0 0 0,-1 0 0 0 0,1 0 0 0 0,0-1 0 0 0,-1 1 0 0 0,1-1 0 0 0,1 0 0 0 0,-1-1 0 0 0,0 1 0 0 0,-4-5 0 0 0,-7-10 0 0 0,0-1 0 0 0,1-1 0 0 0,1 0 0 0 0,1-1 0 0 0,1 0 0 0 0,-17-41 0 0 0,24 49 0 0 0,1 0 0 0 0,0-1 0 0 0,1 0 0 0 0,1 0 0 0 0,0 0 0 0 0,1 0 0 0 0,0 0 0 0 0,1 0 0 0 0,2-17 0 0 0,0 21 0 0 0,0 0 0 0 0,0-1 0 0 0,0 1 0 0 0,2 0 0 0 0,-1 0 0 0 0,1 1 0 0 0,0-1 0 0 0,1 1 0 0 0,0 0 0 0 0,1 0 0 0 0,0 0 0 0 0,0 1 0 0 0,13-13 0 0 0,56-51 0 0 0,-67 64 0 0 0,1-1 0 0 0,1 0 0 0 0,0 1 0 0 0,0 0 0 0 0,0 0 0 0 0,1 1 0 0 0,0 0 0 0 0,1 1 0 0 0,0 1 0 0 0,22-9 0 0 0,-12 9 0 0 0,2-2 0 0 0,1 1 0 0 0,-1 2 0 0 0,50-3 0 0 0,-46 6 0 0 0,0 2 0 0 0,0 1 0 0 0,38 8 0 0 0,-55-7 0 0 0,1 1 0 0 0,-1 0 0 0 0,0 0 0 0 0,0 1 0 0 0,0 0 0 0 0,0 1 0 0 0,-1 0 0 0 0,0 1 0 0 0,0 0 0 0 0,-1 1 0 0 0,9 8 0 0 0,-10-10 0 0 0,-6-4 0 0 0,0 0 0 0 0,1 0 0 0 0,-1 0 0 0 0,0 0 0 0 0,0 0 0 0 0,0 0 0 0 0,0 1 0 0 0,0-1 0 0 0,-1 0 0 0 0,1 1 0 0 0,-1 0 0 0 0,0-1 0 0 0,2 6 0 0 0,-2-5 0 0 0,1-1 0 0 0,-1 1 0 0 0,0-1 0 0 0,0 1 0 0 0,1-1 0 0 0,0 1 0 0 0,-1-1 0 0 0,1 0 0 0 0,0 0 0 0 0,0 0 0 0 0,0 0 0 0 0,3 2 0 0 0,-3-3 0 0 0,-1 0 0 0 0,1 1 0 0 0,0-1 0 0 0,-1 1 0 0 0,1-1 0 0 0,-1 1 0 0 0,0-1 0 0 0,0 1 0 0 0,1 0 0 0 0,-1 0 0 0 0,0 0 0 0 0,0 0 0 0 0,-1 0 0 0 0,1 0 0 0 0,0 0 0 0 0,-1 0 0 0 0,1 0 0 0 0,-1 0 0 0 0,1 0 0 0 0,-1 0 0 0 0,0 3 0 0 0,1 7 0 0 0,0 0 0 0 0,1 1 0 0 0,0-1 0 0 0,5 14 0 0 0,-3-13 0 0 0,-1 0 0 0 0,-1 0 0 0 0,0 1 0 0 0,1 17 0 0 0,-5-11 0 0 0,-1 1 0 0 0,0-1 0 0 0,-2 1 0 0 0,0-1 0 0 0,-2-1 0 0 0,0 1 0 0 0,-19 36 0 0 0,15-26 0 0 0,2-10 0 0 0,-20 3 0 0 0,10 4 0 0 0,-7-10 0 0 0,-7 8 0 0 0,31-24 0 0 0,1 1 0 0 0,0 0 0 0 0,-1-1 0 0 0,0 1 0 0 0,1 0 0 0 0,-1-1 0 0 0,0 0 0 0 0,0 0 0 0 0,0 1 0 0 0,0-1 0 0 0,0 0 0 0 0,0 0 0 0 0,0-1 0 0 0,-3 2 0 0 0,-12 5 0 0 0,3 6 0 0 0,12-11 0 0 0,0 0 0 0 0,0 0 0 0 0,0 0 0 0 0,0-1 0 0 0,-1 1 0 0 0,1 0 0 0 0,0-1 0 0 0,-1 0 0 0 0,1 1 0 0 0,-1-1 0 0 0,1 0 0 0 0,-1 0 0 0 0,-3 0 0 0 0,-42 15 0 0 0,28-8 0 0 0,0-1 0 0 0,0-2 0 0 0,-1 0 0 0 0,0 0 0 0 0,-42 1 0 0 0,31-5 0 0 0,24 1 0 0 0,0-2 0 0 0,0 1 0 0 0,0-1 0 0 0,0 0 0 0 0,0-1 0 0 0,0 0 0 0 0,0 0 0 0 0,0 0 0 0 0,0-1 0 0 0,1 0 0 0 0,-1-1 0 0 0,1 0 0 0 0,-1 0 0 0 0,-12-8 0 0 0,-59-51 0 0 0,60 49 0 0 0,-3-1 0 0 0,18 6 0 0 0,0 1 0 0 0,0-1 0 0 0,0 1 0 0 0,1-1 0 0 0,0 0 0 0 0,1 0 0 0 0,-1-1 0 0 0,-1-15 0 0 0,4 21 0 0 0,-1 0 0 0 0,1 1 0 0 0,-1-1 0 0 0,1 0 0 0 0,0 1 0 0 0,0-1 0 0 0,0 0 0 0 0,1 1 0 0 0,-1-1 0 0 0,1 0 0 0 0,-1 1 0 0 0,1-1 0 0 0,0 0 0 0 0,0 1 0 0 0,0-1 0 0 0,1 1 0 0 0,-1 0 0 0 0,0-1 0 0 0,1 1 0 0 0,-1 0 0 0 0,1 0 0 0 0,0 0 0 0 0,0 0 0 0 0,0 0 0 0 0,0 0 0 0 0,0 1 0 0 0,0-1 0 0 0,0 1 0 0 0,1-1 0 0 0,-1 1 0 0 0,5-2 0 0 0,4 0-79 0 0,1 0-1 0 0,0 1 1 0 0,0 0 0 0 0,0 1-1 0 0,0 0 1 0 0,0 1 0 0 0,0 0-1 0 0,0 1 1 0 0,23 5 0 0 0,11 2-4807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58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1645 592 9024 0 0,'-20'-18'4201'0'0,"18"17"-4001"0"0,-40-12 1870 0 0,23 7-658 0 0,10 3-883 0 0,0-1 0 0 0,0-1-1 0 0,1 1 1 0 0,-1-1-1 0 0,1-1 1 0 0,1 0 0 0 0,-1 0-1 0 0,-10-12 1 0 0,12 8-273 0 0,5 8-189 0 0,0 0 1 0 0,0 0-1 0 0,0 0 0 0 0,0 0 1 0 0,-1 0-1 0 0,1 1 1 0 0,-1-1-1 0 0,1 1 0 0 0,-1-1 1 0 0,1 1-1 0 0,-1-1 0 0 0,-3-1 1 0 0,2 0 21 0 0,0-1 0 0 0,0 1 1 0 0,1 0-1 0 0,-1-1 1 0 0,1 1-1 0 0,0-1 1 0 0,0 0-1 0 0,0 0 0 0 0,0 0 1 0 0,1 0-1 0 0,0 0 1 0 0,-1 0-1 0 0,0-8 0 0 0,-6-54 826 0 0,8 60-851 0 0,0 1 1 0 0,1-1-1 0 0,-1 0 0 0 0,1 1 0 0 0,0-1 0 0 0,0 1 0 0 0,1 0 1 0 0,0-1-1 0 0,3-6 0 0 0,-3 9-43 0 0,0 0 1 0 0,0 0 0 0 0,0 0-1 0 0,0 1 1 0 0,1-1-1 0 0,-1 1 1 0 0,1 0-1 0 0,-1 0 1 0 0,1 0-1 0 0,0 0 1 0 0,0 0-1 0 0,0 0 1 0 0,0 1-1 0 0,0-1 1 0 0,1 1-1 0 0,-1 0 1 0 0,6-1 0 0 0,12-3 49 0 0,1 1 1 0 0,0 2 0 0 0,0 0 0 0 0,1 1 0 0 0,-1 2 0 0 0,0 0 0 0 0,0 1 0 0 0,0 1 0 0 0,-1 1-1 0 0,1 1 1 0 0,22 9 0 0 0,-26-8 6 0 0,0 0 0 0 0,-1 2-1 0 0,29 17 1 0 0,-39-21-43 0 0,-1 0 0 0 0,0 0 0 0 0,0 1 0 0 0,-1 0 0 0 0,1 0 0 0 0,-1 1 0 0 0,0-1 0 0 0,-1 1 0 0 0,1 0 0 0 0,4 9 0 0 0,-6-9 12 0 0,0-1 0 0 0,-1 1 0 0 0,0 0 0 0 0,0 0 0 0 0,0 0 0 0 0,-1 0 0 0 0,1 0 0 0 0,-2 0 0 0 0,1 0 0 0 0,-1 0 0 0 0,0 11 0 0 0,1-9 11 0 0,-1-1-1 0 0,0 1 1 0 0,0-1 0 0 0,0 1-1 0 0,-1 0 1 0 0,-1-1 0 0 0,1 0-1 0 0,-1 1 1 0 0,0-1 0 0 0,-1 0-1 0 0,1 0 1 0 0,-2 0 0 0 0,1 0-1 0 0,-1-1 1 0 0,0 1-1 0 0,-6 8 1 0 0,2-8-31 0 0,-22 29 153 0 0,28-33-169 0 0,0 0 1 0 0,0 0-1 0 0,-1-1 1 0 0,1 1-1 0 0,-1 0 0 0 0,1-1 1 0 0,-1 0-1 0 0,0 0 1 0 0,0 1-1 0 0,0-2 1 0 0,0 1-1 0 0,0 0 1 0 0,0 0-1 0 0,0-1 0 0 0,-1 0 1 0 0,-4 2-1 0 0,-25 12 104 0 0,13 2-42 0 0,15-12-47 0 0,0-1 0 0 0,0 0 0 0 0,0 0 0 0 0,0 0-1 0 0,0-1 1 0 0,-1 0 0 0 0,-7 4 0 0 0,-30 11 41 0 0,27-10-15 0 0,-1 0 0 0 0,-1-1 1 0 0,1-1-1 0 0,-1-1 0 0 0,0 0 0 0 0,-1-1 0 0 0,-33 2 0 0 0,51-6-46 0 0,-3 1-1 0 0,0-1 0 0 0,0 0 0 0 0,0 1 0 0 0,0-1 0 0 0,0-1 0 0 0,0 1 1 0 0,0-1-1 0 0,0 1 0 0 0,0-1 0 0 0,0 0 0 0 0,0 0 0 0 0,1-1 0 0 0,-1 1 0 0 0,0-1 1 0 0,1 0-1 0 0,-1 0 0 0 0,1 0 0 0 0,0 0 0 0 0,0-1 0 0 0,-4-2 0 0 0,-10-20-33 0 0,0 14 34 0 0,15 10-5 0 0,0 1 0 0 0,1-2 0 0 0,-1 1 0 0 0,0 0 0 0 0,0 0 0 0 0,1 0 0 0 0,-1-1 0 0 0,1 1 0 0 0,-1-1-1 0 0,1 0 1 0 0,0 1 0 0 0,-1-1 0 0 0,1 0 0 0 0,0 0 0 0 0,0 1 0 0 0,0-1 0 0 0,-1-4 0 0 0,-21-37 19 0 0,20 38-26 0 0,0 0 0 0 0,0 0 0 0 0,0-1 0 0 0,0 1 0 0 0,1-1 1 0 0,-3-8-1 0 0,1-2-15 0 0,-1 2 6 0 0,2 0 1 0 0,0 0-1 0 0,0 0 1 0 0,1 0-1 0 0,0-16 1 0 0,2 19 17 0 0,1 2 0 0 0,1-1 0 0 0,-1 0 0 0 0,1 0 0 0 0,1 0 0 0 0,0 1 0 0 0,0-1 0 0 0,1 1 0 0 0,0 0 0 0 0,1 0 0 0 0,0 0 0 0 0,9-12 0 0 0,-1 5 3 0 0,0 0-1 0 0,2 1 1 0 0,-1 1-1 0 0,32-23 0 0 0,-44 35-2 0 0,0 1 0 0 0,0-1 0 0 0,0 1 0 0 0,0-1 0 0 0,0 1 0 0 0,0 0-1 0 0,1 0 1 0 0,-1 0 0 0 0,0 0 0 0 0,1 1 0 0 0,2-1 0 0 0,11-7 5 0 0,-4-6 1 0 0,-10 12-8 0 0,-1 0-1 0 0,1 1 1 0 0,-1-1 0 0 0,1 0-1 0 0,0 1 1 0 0,-1-1 0 0 0,1 1 0 0 0,0 0-1 0 0,0 0 1 0 0,0 0 0 0 0,0 0-1 0 0,0 0 1 0 0,4-1 0 0 0,-4 1 0 0 0,0 0 0 0 0,0 1 0 0 0,0-1 1 0 0,1 0-1 0 0,-1-1 0 0 0,0 1 0 0 0,0 0 0 0 0,-1 0 1 0 0,1-1-1 0 0,3-2 0 0 0,-3 2 0 0 0,0 0-1 0 0,0 0 1 0 0,1 0 0 0 0,-1 1-1 0 0,0-1 1 0 0,1 1-1 0 0,-1 0 1 0 0,1-1 0 0 0,-1 1-1 0 0,5-1 1 0 0,15-4 9 0 0,1 0 1 0 0,0 2 0 0 0,1 0 0 0 0,-1 1 0 0 0,0 2-1 0 0,1 0 1 0 0,0 2 0 0 0,-1 0 0 0 0,0 2-1 0 0,1 0 1 0 0,-1 2 0 0 0,0 1 0 0 0,30 11-1 0 0,-45-13 9 0 0,0-1 0 0 0,0 2-1 0 0,-1-1 1 0 0,1 1 0 0 0,-1 1-1 0 0,0-1 1 0 0,0 1 0 0 0,-1 0-1 0 0,0 1 1 0 0,0-1 0 0 0,0 1-1 0 0,-1 0 1 0 0,0 1 0 0 0,0-1-1 0 0,-1 1 1 0 0,0 0 0 0 0,0 0-1 0 0,-1 1 1 0 0,0-1 0 0 0,-1 1-1 0 0,0-1 1 0 0,0 1 0 0 0,-1 0-1 0 0,0 0 1 0 0,0 0 0 0 0,-1 11-1 0 0,0 2 34 0 0,1-16-36 0 0,0 1 0 0 0,-1-1 1 0 0,0 1-1 0 0,0-1 0 0 0,-1 1 0 0 0,0-1 1 0 0,0 0-1 0 0,0 1 0 0 0,-1-1 0 0 0,0 0 1 0 0,0 0-1 0 0,-1 0 0 0 0,1 0 0 0 0,-1 0 1 0 0,-1-1-1 0 0,1 1 0 0 0,-5 4 0 0 0,-3 3 8 0 0,0-2 1 0 0,-1 1-1 0 0,-1-2 0 0 0,0 1 0 0 0,0-2 0 0 0,-1 0 0 0 0,0 0 0 0 0,-1-2 1 0 0,-23 10-1 0 0,26-13-4 0 0,0-2 0 0 0,-1 1 0 0 0,1-2-1 0 0,0 0 1 0 0,-23 0 0 0 0,29-1-12 0 0,1-1 1 0 0,0 0-1 0 0,-1 0 0 0 0,1 0 0 0 0,0 0 0 0 0,0-1 0 0 0,0 0 0 0 0,0 0 0 0 0,0 0 0 0 0,1-1 0 0 0,-1 1 1 0 0,1-1-1 0 0,-1 0 0 0 0,1 0 0 0 0,0-1 0 0 0,-7-7 0 0 0,-17-21-5 0 0,14 18 29 0 0,1-1 0 0 0,-22-34 0 0 0,-12-33 2 0 0,33 57-26 0 0,12 20-6 0 0,-1 1 0 0 0,0-1 0 0 0,1 1-1 0 0,0-1 1 0 0,0 0 0 0 0,1 0 0 0 0,-1 0-1 0 0,1 0 1 0 0,0 0 0 0 0,0 0 0 0 0,0-10 0 0 0,-2-33 5 0 0,2 40-5 0 0,-1 0-1 0 0,2-1 1 0 0,-1 1 0 0 0,1-1-1 0 0,0 1 1 0 0,1 0-1 0 0,0-1 1 0 0,0 1 0 0 0,1 0-1 0 0,0-1 1 0 0,6-12-1 0 0,2-3-11 0 0,-10 22 9 0 0,1 0 1 0 0,-1 1-1 0 0,1-1 1 0 0,0 0-1 0 0,-1 1 1 0 0,1-1-1 0 0,0 0 1 0 0,0 1-1 0 0,0-1 0 0 0,1 1 1 0 0,-1 0-1 0 0,0-1 1 0 0,0 1-1 0 0,1 0 1 0 0,-1 0-1 0 0,1 0 1 0 0,-1 0-1 0 0,1 0 1 0 0,2-2-1 0 0,34-19-7 0 0,-26 14 2 0 0,1 0 0 0 0,-1 2 0 0 0,1-1-1 0 0,1 2 1 0 0,16-6 0 0 0,-1 3 4 0 0,0 2-1 0 0,0 1 1 0 0,0 1 0 0 0,36 0 0 0 0,-1 3-1 0 0,-40-1 5 0 0,1 1 0 0 0,-1 2 0 0 0,1 0 0 0 0,-1 1 0 0 0,1 2 0 0 0,34 9 0 0 0,-19-1-2 0 0,-32-10 1 0 0,1 0 0 0 0,-1 0 0 0 0,0 1 1 0 0,1 0-1 0 0,-2 1 0 0 0,1 0 0 0 0,0 0 0 0 0,-1 1 1 0 0,1 0-1 0 0,8 8 0 0 0,-3-2 21 0 0,-1-1 0 0 0,2-1 1 0 0,25 14-1 0 0,-24-14 26 0 0,0 0 0 0 0,25 19 0 0 0,-36-24-41 0 0,0 0-1 0 0,0 1 1 0 0,0-1-1 0 0,0 1 1 0 0,-1 0-1 0 0,0-1 0 0 0,0 1 1 0 0,0 1-1 0 0,0-1 1 0 0,-1 0-1 0 0,0 1 1 0 0,2 7-1 0 0,-3-10 0 0 0,0-1-1 0 0,0 1 0 0 0,0 0 1 0 0,0-1-1 0 0,0 1 0 0 0,1-1 0 0 0,-1 0 1 0 0,1 1-1 0 0,0-1 0 0 0,2 3 1 0 0,-2-4 0 0 0,-1 1 1 0 0,1-1 0 0 0,-1 1-1 0 0,0 0 1 0 0,0 0 0 0 0,0-1-1 0 0,0 1 1 0 0,0 0 0 0 0,0 0-1 0 0,0 0 1 0 0,0 0 0 0 0,-1 0 0 0 0,1 0-1 0 0,-1 1 1 0 0,1-1 0 0 0,-1 0-1 0 0,0 3 1 0 0,9 76 129 0 0,-9-76-136 0 0,0-1 0 0 0,0 1 0 0 0,0 0 0 0 0,-1 0 0 0 0,1 0 0 0 0,-1-1 0 0 0,0 1 0 0 0,-1 0 0 0 0,1-1 0 0 0,-1 1 0 0 0,0-1 0 0 0,0 0 0 0 0,0 1 0 0 0,-1-1 0 0 0,1 0 0 0 0,-1 0 0 0 0,0-1 0 0 0,0 1 0 0 0,-1-1 0 0 0,1 1 0 0 0,-5 3 0 0 0,-15 14 0 0 0,19-16 0 0 0,0-1 0 0 0,0 1 0 0 0,-1-1 0 0 0,0 0 0 0 0,1-1 0 0 0,-1 1 0 0 0,0-1 0 0 0,-1 0 0 0 0,-9 4 0 0 0,-43 17 0 0 0,43-17 0 0 0,0 0 0 0 0,-27 7 0 0 0,18-9 0 0 0,0-1 0 0 0,0-2 0 0 0,0 0 0 0 0,-1-1 0 0 0,-45-5 0 0 0,60 1 0 0 0,1 0 0 0 0,0 0 0 0 0,-1-1 0 0 0,1 0 0 0 0,1 0 0 0 0,-1-1 0 0 0,1 0 0 0 0,-1-1 0 0 0,2 0 0 0 0,-1 0 0 0 0,-13-15 0 0 0,18 16 0 0 0,0 0 0 0 0,0-1 0 0 0,0 1 0 0 0,1 0 0 0 0,0-1 0 0 0,0 0 0 0 0,0 0 0 0 0,1 1 0 0 0,0-1 0 0 0,0 0 0 0 0,1 0 0 0 0,-1 0 0 0 0,1 0 0 0 0,0 0 0 0 0,2-11 0 0 0,-1-2 0 0 0,1 13 0 0 0,0-1 0 0 0,0 1 0 0 0,0 0 0 0 0,1 0 0 0 0,0 0 0 0 0,0 0 0 0 0,0 0 0 0 0,1 1 0 0 0,7-9 0 0 0,0-1 0 0 0,-10 14 0 0 0,0 0 0 0 0,0-1 0 0 0,0 1 0 0 0,0 0 0 0 0,0 0 0 0 0,1-1 0 0 0,-1 1 0 0 0,1 0 0 0 0,-1 0 0 0 0,1 1 0 0 0,-1-1 0 0 0,1 0 0 0 0,-1 0 0 0 0,1 1 0 0 0,0-1 0 0 0,-1 1 0 0 0,3-1 0 0 0,13-6 0 0 0,-3-10 0 0 0,-11 13 0 0 0,0 1 0 0 0,0 0 0 0 0,0-1 0 0 0,0 1 0 0 0,1 1 0 0 0,-1-1 0 0 0,1 0 0 0 0,-1 1 0 0 0,7-3 0 0 0,52-19 0 0 0,-48 16 0 0 0,1 2 0 0 0,0-1 0 0 0,0 2 0 0 0,0 0 0 0 0,1 0 0 0 0,0 2 0 0 0,25-4 0 0 0,125-1 0 0 0,-130 8 0 0 0,0 1 0 0 0,-1 2 0 0 0,0 1 0 0 0,46 12 0 0 0,-30-5 0 0 0,-34-8 0 0 0,0 1 0 0 0,0 0 0 0 0,0 1 0 0 0,0 0 0 0 0,-1 2 0 0 0,30 15 0 0 0,-35-13 0 0 0,-6-5 0 0 0,1 0 0 0 0,-1 0 0 0 0,1 0 0 0 0,0-1 0 0 0,10 5 0 0 0,-14-7 0 0 0,1 0 0 0 0,-1 0 0 0 0,1 0 0 0 0,-1 1 0 0 0,1 0 0 0 0,-1-1 0 0 0,0 1 0 0 0,0 0 0 0 0,0 0 0 0 0,0 0 0 0 0,2 2 0 0 0,12 13 0 0 0,4-2 0 0 0,-12-9 0 0 0,1 0 0 0 0,-1 1 0 0 0,0 0 0 0 0,-1 0 0 0 0,0 0 0 0 0,0 1 0 0 0,0 0 0 0 0,9 17 0 0 0,-6-9 0 0 0,-7-12 0 0 0,0 0 0 0 0,0 1 0 0 0,0-1 0 0 0,-1 1 0 0 0,1-1 0 0 0,-1 1 0 0 0,-1 0 0 0 0,1 0 0 0 0,0 0 0 0 0,-1 0 0 0 0,1 6 0 0 0,2 17 0 0 0,-3-22 0 0 0,1 0 0 0 0,-1-1 0 0 0,-1 1 0 0 0,1 0 0 0 0,-1 0 0 0 0,0 0 0 0 0,0 0 0 0 0,-2 6 0 0 0,0 2 0 0 0,1-7 0 0 0,0 0 0 0 0,0 0 0 0 0,-1-1 0 0 0,0 1 0 0 0,0-1 0 0 0,0 1 0 0 0,-1-1 0 0 0,0 0 0 0 0,0 0 0 0 0,-1 0 0 0 0,-7 10 0 0 0,-18 18 0 0 0,9-9 0 0 0,-1 0 0 0 0,-35 31 0 0 0,45-47 0 0 0,4-2 0 0 0,-1-1 0 0 0,0 0 0 0 0,0 0 0 0 0,0-1 0 0 0,-1 0 0 0 0,-8 4 0 0 0,12-7 0 0 0,-10 4 0 0 0,0 0 0 0 0,-1-1 0 0 0,1-1 0 0 0,-1 0 0 0 0,0-1 0 0 0,1-1 0 0 0,-1-1 0 0 0,-1 0 0 0 0,1-1 0 0 0,-16-1 0 0 0,25-1 0 0 0,1 0 0 0 0,0 0 0 0 0,0-1 0 0 0,0 0 0 0 0,0 0 0 0 0,0 0 0 0 0,0-1 0 0 0,1 1 0 0 0,-10-10 0 0 0,-10-6 0 0 0,8 5 0 0 0,1 0 0 0 0,-15-19 0 0 0,-7-5 0 0 0,21 22 0 0 0,1 0 0 0 0,0-2 0 0 0,2 0 0 0 0,0 0 0 0 0,-23-40 0 0 0,30 43 0 0 0,0-1 0 0 0,1 1 0 0 0,1-1 0 0 0,0 0 0 0 0,1 0 0 0 0,1 0 0 0 0,0-1 0 0 0,1 0 0 0 0,1-18 0 0 0,0 12 0 0 0,0 15 0 0 0,1 0 0 0 0,-1 0 0 0 0,1 0 0 0 0,1-1 0 0 0,-1 1 0 0 0,2 0 0 0 0,-1 1 0 0 0,1-1 0 0 0,0 0 0 0 0,5-12 0 0 0,38-26 0 0 0,-16 20 0 0 0,-19 16 0 0 0,32-27 0 0 0,-29 27 0 0 0,-5 4 0 0 0,0 0 0 0 0,1 1 0 0 0,0-1 0 0 0,1 2 0 0 0,-1-1 0 0 0,12-3 0 0 0,18-4 0 0 0,0 1 0 0 0,1 2 0 0 0,0 2 0 0 0,1 2 0 0 0,61-1 0 0 0,-40 9 0 0 0,0 2 0 0 0,0 3 0 0 0,-1 3 0 0 0,74 23 0 0 0,-124-30 0 0 0,-1 0 0 0 0,1 1 0 0 0,-1 0 0 0 0,0 1 0 0 0,12 8 0 0 0,6 4 0 0 0,-19-12 0 0 0,0 0 0 0 0,-1 1 0 0 0,1 0 0 0 0,-1 0 0 0 0,-1 1 0 0 0,1 0 0 0 0,-2 0 0 0 0,1 1 0 0 0,-1-1 0 0 0,0 2 0 0 0,-1-1 0 0 0,0 1 0 0 0,6 16 0 0 0,2 5 0 0 0,-1-17 0 0 0,1 5 0 0 0,-10 21 0 0 0,-3-37 0 0 0,0 18 0 0 0,0 0 0 0 0,-1 1 0 0 0,-1-1 0 0 0,-1 0 0 0 0,0 0 0 0 0,-12 35 0 0 0,-5-12 0 0 0,-2-1 0 0 0,-1-1 0 0 0,-36 48 0 0 0,51-81 0 0 0,-1 1 0 0 0,0-1 0 0 0,-18 15 0 0 0,-19 17 0 0 0,35-30 0 0 0,-1 0 0 0 0,0 0 0 0 0,-15 9 0 0 0,10-8 0 0 0,5-6 0 0 0,0 0 0 0 0,-1-1 0 0 0,1-1 0 0 0,-1 0 0 0 0,0 0 0 0 0,0-2 0 0 0,0 0 0 0 0,-20 1 0 0 0,3 1 0 0 0,23-2 0 0 0,0 0 0 0 0,-1-1 0 0 0,1 0 0 0 0,-1-1 0 0 0,1 0 0 0 0,-1 0 0 0 0,1 0 0 0 0,0-1 0 0 0,-1 0 0 0 0,1 0 0 0 0,0-1 0 0 0,-1 0 0 0 0,-10-5 0 0 0,-4-9 0 0 0,0-1 0 0 0,2-1 0 0 0,0 0 0 0 0,1-2 0 0 0,0 0 0 0 0,2-2 0 0 0,1 1 0 0 0,0-2 0 0 0,2 0 0 0 0,1-1 0 0 0,0-1 0 0 0,-11-33 0 0 0,15 31 0 0 0,-11-51 0 0 0,18 68 0 0 0,1 0 0 0 0,0 0 0 0 0,1-1 0 0 0,0 1 0 0 0,0 0 0 0 0,1-1 0 0 0,0 1 0 0 0,5-17 0 0 0,-2 10 0 0 0,-2 11 0 0 0,-1 1 0 0 0,1 0 0 0 0,-1-1 0 0 0,1 1 0 0 0,1 0 0 0 0,4-8 0 0 0,11-9 0 0 0,0 1 0 0 0,1 1 0 0 0,1 1 0 0 0,1 0 0 0 0,1 2 0 0 0,1 1 0 0 0,0 0 0 0 0,1 2 0 0 0,0 1 0 0 0,1 0 0 0 0,0 2 0 0 0,1 1 0 0 0,50-12 0 0 0,-26 11 0 0 0,1 3 0 0 0,0 2 0 0 0,0 2 0 0 0,0 2 0 0 0,0 3 0 0 0,98 13 0 0 0,-126-9 0 0 0,-1 1 0 0 0,-1 1 0 0 0,29 13 0 0 0,-24-9 0 0 0,-23-10 0 0 0,-1 0 0 0 0,0 1 0 0 0,0-1 0 0 0,1 0 0 0 0,-1 1 0 0 0,0-1 0 0 0,0 1 0 0 0,0 0 0 0 0,0-1 0 0 0,-1 1 0 0 0,4 4 0 0 0,10 10 0 0 0,2-8 0 0 0,-14-8 0 0 0,-1 1 0 0 0,0 0 0 0 0,1 0 0 0 0,-1 0 0 0 0,0 0 0 0 0,0 0 0 0 0,1 1 0 0 0,-1-1 0 0 0,0 1 0 0 0,0-1 0 0 0,0 1 0 0 0,-1 0 0 0 0,1 0 0 0 0,0-1 0 0 0,1 4 0 0 0,11 16 0 0 0,-11-18 0 0 0,-1 0 0 0 0,1 1 0 0 0,-1-1 0 0 0,0 1 0 0 0,0-1 0 0 0,-1 1 0 0 0,1-1 0 0 0,-1 1 0 0 0,1 0 0 0 0,-1 0 0 0 0,0 0 0 0 0,0 4 0 0 0,-1-5 0 0 0,0 0 0 0 0,0-1 0 0 0,0 1 0 0 0,1-1 0 0 0,-1 1 0 0 0,1-1 0 0 0,-1 1 0 0 0,1-1 0 0 0,0 0 0 0 0,2 4 0 0 0,-2-3 0 0 0,0-1 0 0 0,0 1 0 0 0,0 0 0 0 0,0 0 0 0 0,-1-1 0 0 0,1 1 0 0 0,-1 0 0 0 0,1 0 0 0 0,-1 0 0 0 0,0 4 0 0 0,0 15 0 0 0,2-13 0 0 0,-1 1 0 0 0,-1-1 0 0 0,0 1 0 0 0,0 0 0 0 0,-1-1 0 0 0,0 1 0 0 0,-1-1 0 0 0,0 1 0 0 0,-1-1 0 0 0,0 0 0 0 0,-4 10 0 0 0,-23 25 0 0 0,13-17 0 0 0,-2 0 0 0 0,-35 39 0 0 0,29-40 0 0 0,20-19 0 0 0,-1-1 0 0 0,0 0 0 0 0,-1 0 0 0 0,1-1 0 0 0,-13 9 0 0 0,-15 8 0 0 0,23-14 0 0 0,0 0 0 0 0,0 0 0 0 0,-1-1 0 0 0,0-1 0 0 0,0 0 0 0 0,0-1 0 0 0,-1 0 0 0 0,0-1 0 0 0,0 0 0 0 0,0-1 0 0 0,-22 2 0 0 0,30-4 0 0 0,4-1 0 0 0,0 0 0 0 0,1 1 0 0 0,-1-1 0 0 0,0 0 0 0 0,0 0 0 0 0,0 0 0 0 0,0 0 0 0 0,0 0 0 0 0,0 0 0 0 0,0 0 0 0 0,0 0 0 0 0,0 0 0 0 0,0 0 0 0 0,1 0 0 0 0,-1-1 0 0 0,0 1 0 0 0,0 0 0 0 0,0-1 0 0 0,0 1 0 0 0,0-1 0 0 0,1 1 0 0 0,-1-1 0 0 0,0 1 0 0 0,0-1 0 0 0,1 1 0 0 0,-1-1 0 0 0,0 0 0 0 0,1 0 0 0 0,-1 1 0 0 0,1-1 0 0 0,-1 0 0 0 0,1 0 0 0 0,-1 1 0 0 0,1-1 0 0 0,-1-1 0 0 0,0-1 0 0 0,0 1 0 0 0,0 0 0 0 0,0 0 0 0 0,0 0 0 0 0,0 0 0 0 0,0 0 0 0 0,-1 0 0 0 0,1 0 0 0 0,-1 0 0 0 0,1 1 0 0 0,-1-1 0 0 0,0 1 0 0 0,0-1 0 0 0,0 1 0 0 0,0-1 0 0 0,-3-1 0 0 0,1 1 0 0 0,1 0 0 0 0,-1-1 0 0 0,0 0 0 0 0,1 0 0 0 0,0 0 0 0 0,0 0 0 0 0,-5-6 0 0 0,-70-120 0 0 0,72 114 0 0 0,0 0 0 0 0,1-1 0 0 0,1 0 0 0 0,0 0 0 0 0,1-1 0 0 0,1 1 0 0 0,1-1 0 0 0,0 1 0 0 0,2-26 0 0 0,-1 31 0 0 0,1 6 0 0 0,1-1 0 0 0,-1 1 0 0 0,1 0 0 0 0,0 0 0 0 0,0 0 0 0 0,0 0 0 0 0,0 1 0 0 0,1-1 0 0 0,0 1 0 0 0,0-1 0 0 0,5-4 0 0 0,40-46 0 0 0,-43 50 0 0 0,62-52 0 0 0,-21 19 0 0 0,-37 31 0 0 0,-1 1 0 0 0,1 0 0 0 0,0 0 0 0 0,1 1 0 0 0,-1 0 0 0 0,1 0 0 0 0,0 1 0 0 0,0 0 0 0 0,13-2 0 0 0,15-2 0 0 0,47-5 0 0 0,-31 6 0 0 0,-29 5 0 0 0,-1 1 0 0 0,1 1 0 0 0,0 1 0 0 0,0 1 0 0 0,-1 2 0 0 0,1 0 0 0 0,-1 2 0 0 0,27 9 0 0 0,-38-10 0 0 0,-1 1 0 0 0,0 0 0 0 0,19 13 0 0 0,-15-9 0 0 0,-11-8 0 0 0,0 1 0 0 0,0 0 0 0 0,0 0 0 0 0,0 0 0 0 0,-1 1 0 0 0,1 0 0 0 0,-1 0 0 0 0,5 5 0 0 0,6 6 0 0 0,51 46 0 0 0,-60-51 0 0 0,0 0 0 0 0,-1 1 0 0 0,0-1 0 0 0,-1 1 0 0 0,5 21 0 0 0,0-6 0 0 0,-6-14 0 0 0,0 0 0 0 0,0 0 0 0 0,-2 0 0 0 0,1 0 0 0 0,-2 1 0 0 0,0-1 0 0 0,0 0 0 0 0,-1 0 0 0 0,0 1 0 0 0,-1-1 0 0 0,-1 0 0 0 0,0 0 0 0 0,0-1 0 0 0,-1 1 0 0 0,-7 13 0 0 0,2-8 0 0 0,-32 48 0 0 0,17-46 0 0 0,2 7 0 0 0,15-17 0 0 0,0-1 0 0 0,-1 1 0 0 0,0-1 0 0 0,0-1 0 0 0,-1 0 0 0 0,0 0 0 0 0,-12 7 0 0 0,10-8 0 0 0,1 1 0 0 0,-1-2 0 0 0,0 1 0 0 0,-17 4 0 0 0,25-9 0 0 0,0 0 0 0 0,-1 0 0 0 0,1-1 0 0 0,0 1 0 0 0,-1-1 0 0 0,1 0 0 0 0,-1 0 0 0 0,1 0 0 0 0,-1 0 0 0 0,1 0 0 0 0,0-1 0 0 0,-1 0 0 0 0,1 0 0 0 0,0 0 0 0 0,-1 0 0 0 0,1 0 0 0 0,-5-3 0 0 0,4 2 0 0 0,0-1 0 0 0,0 1 0 0 0,1-1 0 0 0,-1 1 0 0 0,1-1 0 0 0,0 0 0 0 0,0-1 0 0 0,0 1 0 0 0,0 0 0 0 0,-4-8 0 0 0,-3-3 0 0 0,-13-8 0 0 0,-14-41 0 0 0,29 49 0 0 0,1 0 0 0 0,0-1 0 0 0,1 0 0 0 0,1 0 0 0 0,0-1 0 0 0,1 1 0 0 0,1-1 0 0 0,0 0 0 0 0,1 0 0 0 0,0-27 0 0 0,2 38 0 0 0,0-1 0 0 0,1 1 0 0 0,-1 0 0 0 0,1 0 0 0 0,0-1 0 0 0,0 1 0 0 0,1 0 0 0 0,-1 0 0 0 0,1 0 0 0 0,0 1 0 0 0,1-1 0 0 0,5-9 0 0 0,5 4 0 0 0,-12 9 0 0 0,1 0 0 0 0,0-1 0 0 0,-1 1 0 0 0,0 0 0 0 0,1-1 0 0 0,-1 1 0 0 0,0-1 0 0 0,0 0 0 0 0,1 1 0 0 0,-1-1 0 0 0,0 0 0 0 0,0-2 0 0 0,3-2 0 0 0,0 1 0 0 0,0 0 0 0 0,1 0 0 0 0,0 0 0 0 0,-1 1 0 0 0,1-1 0 0 0,1 1 0 0 0,-1 0 0 0 0,7-3 0 0 0,7-6 0 0 0,0 1 0 0 0,1 1 0 0 0,42-17 0 0 0,-45 23 0 0 0,-1 0 0 0 0,1 1 0 0 0,0 1 0 0 0,0 0 0 0 0,33 0 0 0 0,-42 3 0 0 0,7-1 0 0 0,0 1 0 0 0,0 0 0 0 0,0 1 0 0 0,0 1 0 0 0,0 0 0 0 0,0 1 0 0 0,-1 1 0 0 0,24 8 0 0 0,-8 1 0 0 0,-26-12 0 0 0,0 1 0 0 0,0 0 0 0 0,-1-1 0 0 0,1 1 0 0 0,0 0 0 0 0,-1 1 0 0 0,0-1 0 0 0,0 1 0 0 0,6 5 0 0 0,11 6 0 0 0,-11-10 0 0 0,-1 1 0 0 0,-1 1 0 0 0,1 0 0 0 0,8 8 0 0 0,-9-4 0 0 0,-1 0 0 0 0,0 0 0 0 0,0 1 0 0 0,-1-1 0 0 0,-1 1 0 0 0,7 21 0 0 0,13 34 0 0 0,-20-58 0 0 0,-2 1 0 0 0,1 0 0 0 0,-1 0 0 0 0,-1 0 0 0 0,1 0 0 0 0,-2 0 0 0 0,1 0 0 0 0,-1 0 0 0 0,0 1 0 0 0,-3 12 0 0 0,-19 81 0 0 0,22-102 0 0 0,-4 15 0 0 0,3-7 0 0 0,-1-1 0 0 0,0 0 0 0 0,0 0 0 0 0,-1 0 0 0 0,0 0 0 0 0,0 0 0 0 0,-1 0 0 0 0,0-1 0 0 0,0 0 0 0 0,-1 1 0 0 0,0-2 0 0 0,-10 12 0 0 0,-11 3 0 0 0,22-17 0 0 0,0 0 0 0 0,0 0 0 0 0,-1-1 0 0 0,1 1 0 0 0,-1-1 0 0 0,0 0 0 0 0,0 0 0 0 0,0 0 0 0 0,0-1 0 0 0,-1 0 0 0 0,1 0 0 0 0,-1-1 0 0 0,1 1 0 0 0,-1-1 0 0 0,-11 1 0 0 0,11-2 0 0 0,0-1 0 0 0,0 1 0 0 0,-1-1 0 0 0,1 0 0 0 0,0-1 0 0 0,0 1 0 0 0,0-1 0 0 0,0-1 0 0 0,1 1 0 0 0,-1-1 0 0 0,0 0 0 0 0,1 0 0 0 0,0 0 0 0 0,0-1 0 0 0,0 0 0 0 0,0 0 0 0 0,1 0 0 0 0,-1-1 0 0 0,-3-5 0 0 0,-4-5 0 0 0,2-2 0 0 0,0 0 0 0 0,0 0 0 0 0,-11-32 0 0 0,18 42 0 0 0,0-1 0 0 0,0 0 0 0 0,1 1 0 0 0,1-1 0 0 0,-1 0 0 0 0,1 0 0 0 0,0-1 0 0 0,1 1 0 0 0,0 0 0 0 0,0 0 0 0 0,1 0 0 0 0,0 0 0 0 0,1 0 0 0 0,-1 0 0 0 0,1 0 0 0 0,1 0 0 0 0,0 1 0 0 0,0-1 0 0 0,0 1 0 0 0,1 0 0 0 0,0 0 0 0 0,0 0 0 0 0,1 0 0 0 0,0 1 0 0 0,8-9 0 0 0,-3 3 0 0 0,1 0 0 0 0,1 1 0 0 0,0 0 0 0 0,1 0 0 0 0,0 1 0 0 0,0 1 0 0 0,28-14 0 0 0,-16 4 0 0 0,-24 17 0 0 0,1 0 0 0 0,0 1 0 0 0,0-1 0 0 0,0 0 0 0 0,0 1 0 0 0,0 0 0 0 0,0-1 0 0 0,0 1 0 0 0,0 0 0 0 0,0 0 0 0 0,0 0 0 0 0,1 0 0 0 0,-1 1 0 0 0,0-1 0 0 0,1 0 0 0 0,2 1 0 0 0,17-6 0 0 0,-9 3 0 0 0,-1 0 0 0 0,1 0 0 0 0,0 1 0 0 0,14 0 0 0 0,11-1 0 0 0,-27 2 0 0 0,-1-1 0 0 0,1 2 0 0 0,0 0 0 0 0,-1 0 0 0 0,15 2 0 0 0,-4 2 0 0 0,-14-3 0 0 0,-1 0 0 0 0,1 0 0 0 0,0 1 0 0 0,-1 0 0 0 0,1 0 0 0 0,-1 0 0 0 0,0 1 0 0 0,1 0 0 0 0,-1 0 0 0 0,-1 1 0 0 0,1 0 0 0 0,6 5 0 0 0,-1 0 0 0 0,-4-4 0 0 0,-1 0 0 0 0,0 0 0 0 0,0 0 0 0 0,0 1 0 0 0,-1-1 0 0 0,0 1 0 0 0,0 1 0 0 0,0-1 0 0 0,-1 1 0 0 0,0 0 0 0 0,-1 0 0 0 0,5 11 0 0 0,9 31 0 0 0,-12-38 0 0 0,-1 0 0 0 0,0 0 0 0 0,3 19 0 0 0,-3 6 0 0 0,-2 0 0 0 0,-2 0 0 0 0,-6 50 0 0 0,3-67 0 0 0,-2 1 0 0 0,-1-1 0 0 0,-1 0 0 0 0,-8 18 0 0 0,-14 41 0 0 0,27-70 0 0 0,0-1 0 0 0,0 1 0 0 0,-1-1 0 0 0,0 0 0 0 0,-1 0 0 0 0,1 0 0 0 0,-1-1 0 0 0,0 1 0 0 0,-1-1 0 0 0,0 0 0 0 0,0 0 0 0 0,0 0 0 0 0,-7 5 0 0 0,8-6 0 0 0,-1-1 0 0 0,1 1 0 0 0,1 1 0 0 0,-1-1 0 0 0,-4 11 0 0 0,6-12 0 0 0,0 0 0 0 0,0 0 0 0 0,0 0 0 0 0,-1 0 0 0 0,0 0 0 0 0,1 0 0 0 0,-1-1 0 0 0,0 0 0 0 0,-1 1 0 0 0,1-1 0 0 0,-1 0 0 0 0,-4 3 0 0 0,-12 3 0 0 0,17-7 0 0 0,1-1 0 0 0,-1 1 0 0 0,1-1 0 0 0,-1 0 0 0 0,0 0 0 0 0,1 0 0 0 0,-1-1 0 0 0,0 1 0 0 0,0 0 0 0 0,0-1 0 0 0,0 0 0 0 0,1 0 0 0 0,-1 0 0 0 0,0 0 0 0 0,-5-1 0 0 0,7 1 0 0 0,0-1 0 0 0,0 0 0 0 0,0 0 0 0 0,0 1 0 0 0,0-1 0 0 0,0 0 0 0 0,0 0 0 0 0,0 0 0 0 0,0 0 0 0 0,1 0 0 0 0,-1 0 0 0 0,0 0 0 0 0,1 0 0 0 0,-1 0 0 0 0,1 0 0 0 0,-1 0 0 0 0,1-1 0 0 0,-1 1 0 0 0,1 0 0 0 0,-1-2 0 0 0,-6-34 0 0 0,5 25 0 0 0,-4-29 0 0 0,1-71 0 0 0,5 106 0 0 0,0-1 0 0 0,0 1 0 0 0,0 0 0 0 0,1 0 0 0 0,0-1 0 0 0,0 1 0 0 0,0 0 0 0 0,1 0 0 0 0,0 0 0 0 0,0 0 0 0 0,1 1 0 0 0,-1-1 0 0 0,1 1 0 0 0,1-1 0 0 0,-1 1 0 0 0,1 0 0 0 0,4-5 0 0 0,91-113 0 0 0,-98 121 0 0 0,1 0 0 0 0,0 1 0 0 0,0-1 0 0 0,-1 1 0 0 0,1-1 0 0 0,0 1 0 0 0,0 0 0 0 0,0 0 0 0 0,0 0 0 0 0,0 0 0 0 0,1 0 0 0 0,-1 0 0 0 0,0 0 0 0 0,0 1 0 0 0,5-1 0 0 0,4-2 0 0 0,-1-1 0 0 0,0 0 0 0 0,1 0 0 0 0,-1 1 0 0 0,1 0 0 0 0,0 0 0 0 0,0 2 0 0 0,0-1 0 0 0,0 1 0 0 0,0 1 0 0 0,0 0 0 0 0,0 1 0 0 0,0 0 0 0 0,0 0 0 0 0,0 1 0 0 0,0 1 0 0 0,0 0 0 0 0,18 7 0 0 0,-28-9 0 0 0,-1-1 0 0 0,1 0 0 0 0,-1 0 0 0 0,1 1 0 0 0,-1-1 0 0 0,1 1 0 0 0,-1-1 0 0 0,0 0 0 0 0,1 1 0 0 0,-1-1 0 0 0,0 1 0 0 0,1-1 0 0 0,-1 1 0 0 0,0-1 0 0 0,1 1 0 0 0,-1-1 0 0 0,0 1 0 0 0,0-1 0 0 0,0 1 0 0 0,1-1 0 0 0,-1 1 0 0 0,0-1 0 0 0,0 1 0 0 0,0 0 0 0 0,0 1 0 0 0,1 1 0 0 0,0-1 0 0 0,-1 0 0 0 0,1 0 0 0 0,0 0 0 0 0,0 0 0 0 0,0 0 0 0 0,1 0 0 0 0,-1 0 0 0 0,0 0 0 0 0,1-1 0 0 0,-1 1 0 0 0,3 2 0 0 0,9 11 0 0 0,-3 9 0 0 0,2-12 0 0 0,-11-11 0 0 0,0 0 0 0 0,0-1 0 0 0,1 1 0 0 0,-1 0 0 0 0,0 0 0 0 0,-1 1 0 0 0,1-1 0 0 0,0 0 0 0 0,0 0 0 0 0,0 0 0 0 0,-1 1 0 0 0,1-1 0 0 0,0 0 0 0 0,-1 1 0 0 0,0-1 0 0 0,1 0 0 0 0,-1 1 0 0 0,0-1 0 0 0,1 2 0 0 0,-1-1 0 0 0,0 0 0 0 0,0-1 0 0 0,1 1 0 0 0,-1 0 0 0 0,0-1 0 0 0,1 1 0 0 0,0 0 0 0 0,-1-1 0 0 0,1 1 0 0 0,0-1 0 0 0,0 1 0 0 0,0-1 0 0 0,0 0 0 0 0,0 1 0 0 0,0-1 0 0 0,0 0 0 0 0,0 0 0 0 0,3 3 0 0 0,-3-3 0 0 0,1 0 0 0 0,-1 0 0 0 0,1 1 0 0 0,-1-1 0 0 0,0 1 0 0 0,0-1 0 0 0,0 1 0 0 0,0-1 0 0 0,0 1 0 0 0,0 0 0 0 0,0-1 0 0 0,0 1 0 0 0,-1 0 0 0 0,1 0 0 0 0,0-1 0 0 0,-1 4 0 0 0,9 24 0 0 0,-7-23 0 0 0,0 1 0 0 0,0 0 0 0 0,0 0 0 0 0,-1 0 0 0 0,0 0 0 0 0,0 14 0 0 0,-1 4 0 0 0,-5 102 0 0 0,4-113 0 0 0,-1 0 0 0 0,-1 0 0 0 0,0-1 0 0 0,-1 0 0 0 0,-1 1 0 0 0,-12 24 0 0 0,0 4 0 0 0,16-36 0 0 0,-1-1 0 0 0,0 1 0 0 0,-1-1 0 0 0,1 1 0 0 0,-1-1 0 0 0,0 0 0 0 0,0 0 0 0 0,-6 7 0 0 0,4-6 0 0 0,2-2 0 0 0,1-1 0 0 0,-1 1 0 0 0,0-1 0 0 0,0 0 0 0 0,0 0 0 0 0,0 0 0 0 0,0 0 0 0 0,-1 0 0 0 0,0-1 0 0 0,1 0 0 0 0,-1 1 0 0 0,0-1 0 0 0,0-1 0 0 0,0 1 0 0 0,0 0 0 0 0,0-1 0 0 0,-1 0 0 0 0,1 0 0 0 0,0 0 0 0 0,-1-1 0 0 0,-8 1 0 0 0,12-1 0 0 0,-1 0 0 0 0,0-1 0 0 0,1 1 0 0 0,-1 0 0 0 0,0-1 0 0 0,0 1 0 0 0,1-1 0 0 0,-1 1 0 0 0,1-1 0 0 0,-1 0 0 0 0,1 0 0 0 0,-1 0 0 0 0,1 0 0 0 0,-1 0 0 0 0,1 0 0 0 0,0 0 0 0 0,-1 0 0 0 0,1-1 0 0 0,0 1 0 0 0,0 0 0 0 0,0-1 0 0 0,0 1 0 0 0,0-1 0 0 0,0 1 0 0 0,0-1 0 0 0,1 1 0 0 0,-1-1 0 0 0,1 0 0 0 0,-1-2 0 0 0,-8-13 0 0 0,-5 1 0 0 0,12 14 0 0 0,-1-1 0 0 0,1 1 0 0 0,0-1 0 0 0,1 1 0 0 0,-1-1 0 0 0,0 1 0 0 0,1-1 0 0 0,-1 0 0 0 0,1 0 0 0 0,0 0 0 0 0,0 0 0 0 0,0 0 0 0 0,0 0 0 0 0,0-5 0 0 0,-1-32 0 0 0,4-78 0 0 0,-2 117 0 0 0,1-1 0 0 0,-1 1 0 0 0,1 0 0 0 0,-1-1 0 0 0,1 1 0 0 0,-1 0 0 0 0,1 0 0 0 0,0-1 0 0 0,-1 1 0 0 0,1 0 0 0 0,0 0 0 0 0,0 0 0 0 0,0 0 0 0 0,1-1 0 0 0,5-6 0 0 0,-4 5 0 0 0,0 0 0 0 0,0 0 0 0 0,0 0 0 0 0,-1-1 0 0 0,0 0 0 0 0,1 1 0 0 0,-1-1 0 0 0,1-4 0 0 0,2 0 0 0 0,1 1 0 0 0,0 0 0 0 0,1 0 0 0 0,10-9 0 0 0,-1 1 0 0 0,-12 11 0 0 0,1 0 0 0 0,0 0 0 0 0,0 0 0 0 0,1 1 0 0 0,9-4 0 0 0,24-18 0 0 0,-34 23 0 0 0,1 0 0 0 0,-1 0 0 0 0,1 0 0 0 0,0 0 0 0 0,0 1 0 0 0,-1 0 0 0 0,1 0 0 0 0,0 1 0 0 0,0-1 0 0 0,9 2 0 0 0,-11-2 0 0 0,0 1 0 0 0,0 0 0 0 0,0 0 0 0 0,0 0 0 0 0,1 1 0 0 0,-1 0 0 0 0,0-1 0 0 0,0 1 0 0 0,0 1 0 0 0,0-1 0 0 0,0 0 0 0 0,-1 1 0 0 0,1 0 0 0 0,0 0 0 0 0,3 3 0 0 0,-5-3 0 0 0,0 0 0 0 0,-1 0 0 0 0,1 1 0 0 0,0-1 0 0 0,0-1 0 0 0,1 1 0 0 0,-1 0 0 0 0,0 0 0 0 0,0-1 0 0 0,5 3 0 0 0,-4-3 0 0 0,0 1 0 0 0,0-1 0 0 0,-1 1 0 0 0,1 0 0 0 0,0 0 0 0 0,-1 0 0 0 0,0 1 0 0 0,1-1 0 0 0,-1 0 0 0 0,3 5 0 0 0,-3-3 0 0 0,0-1 0 0 0,1 1 0 0 0,0-1 0 0 0,-1 1 0 0 0,1-1 0 0 0,1 0 0 0 0,-1 0 0 0 0,0 0 0 0 0,1-1 0 0 0,6 5 0 0 0,4 3 0 0 0,-12-9 0 0 0,-1 1 0 0 0,0 0 0 0 0,0-1 0 0 0,0 1 0 0 0,0 0 0 0 0,0 0 0 0 0,0 0 0 0 0,-1 0 0 0 0,1 0 0 0 0,-1 0 0 0 0,1 0 0 0 0,-1 3 0 0 0,3 4 0 0 0,33 91 0 0 0,-32-85 0 0 0,-1 1 0 0 0,0-1 0 0 0,-1 1 0 0 0,-1-1 0 0 0,0 1 0 0 0,-1 0 0 0 0,-3 25 0 0 0,1 10 0 0 0,-10-5 0 0 0,4-19 0 0 0,5-18 0 0 0,-1 1 0 0 0,0-1 0 0 0,-1-1 0 0 0,0 1 0 0 0,-1-1 0 0 0,1 0 0 0 0,-1 0 0 0 0,-1 0 0 0 0,0-1 0 0 0,0 0 0 0 0,0-1 0 0 0,-1 1 0 0 0,-10 6 0 0 0,14-11 0 0 0,0-1 0 0 0,1 0 0 0 0,-1 1 0 0 0,0-1 0 0 0,0-1 0 0 0,0 1 0 0 0,1 0 0 0 0,-1-1 0 0 0,0 0 0 0 0,-7 0 0 0 0,2-1 0 0 0,6 0 0 0 0,0-1 0 0 0,-1 0 0 0 0,1 0 0 0 0,0 0 0 0 0,1 0 0 0 0,-1 0 0 0 0,0-1 0 0 0,0 0 0 0 0,1 1 0 0 0,0-1 0 0 0,-1 0 0 0 0,1 0 0 0 0,0 0 0 0 0,-1-4 0 0 0,0 3 0 0 0,-6-14 0 0 0,0 0 0 0 0,1 0 0 0 0,1-1 0 0 0,0 0 0 0 0,2-1 0 0 0,0 1 0 0 0,-3-34 0 0 0,6 40 0 0 0,1 0 0 0 0,1 0 0 0 0,0 0 0 0 0,1 0 0 0 0,0 0 0 0 0,1 0 0 0 0,0 0 0 0 0,1 1 0 0 0,0-1 0 0 0,1 1 0 0 0,1-1 0 0 0,7-13 0 0 0,-10 22 0 0 0,0 1 0 0 0,0 1 0 0 0,1-1 0 0 0,-1 0 0 0 0,1 1 0 0 0,0-1 0 0 0,-1 1 0 0 0,1 0 0 0 0,0 0 0 0 0,1 0 0 0 0,-1 0 0 0 0,5-2 0 0 0,19-13 0 0 0,-17 0 0 0 0,-9 16 0 0 0,-1 0 0 0 0,0 0 0 0 0,1 0 0 0 0,-1 0 0 0 0,0 0 0 0 0,1 0 0 0 0,-1 0 0 0 0,1 0 0 0 0,-1 0 0 0 0,1 1 0 0 0,0-1 0 0 0,-1 0 0 0 0,1 0 0 0 0,0 1 0 0 0,0-1 0 0 0,-1 0 0 0 0,1 1 0 0 0,0-1 0 0 0,1 0 0 0 0,3-1 0 0 0,0 1 0 0 0,0 0 0 0 0,0 0 0 0 0,1 0 0 0 0,-1 0 0 0 0,0 1 0 0 0,10 0 0 0 0,29 0 0 0 0,-41 0 0 0 0,0 0 0 0 0,0 0 0 0 0,0 1 0 0 0,-1-1 0 0 0,1 0 0 0 0,0 1 0 0 0,0 0 0 0 0,0 0 0 0 0,0 0 0 0 0,-1 0 0 0 0,1 0 0 0 0,0 0 0 0 0,-1 1 0 0 0,1-1 0 0 0,-1 1 0 0 0,0 0 0 0 0,3 2 0 0 0,-1 1 0 0 0,0 0 0 0 0,-1 0 0 0 0,1 0 0 0 0,-1 1 0 0 0,5 11 0 0 0,13 23 0 0 0,-14-31 0 0 0,-1 1 0 0 0,0 0 0 0 0,0 0 0 0 0,-1 0 0 0 0,0 1 0 0 0,-1 0 0 0 0,-1 0 0 0 0,1 0 0 0 0,-2 0 0 0 0,2 14 0 0 0,1 41 0 0 0,-3-50 0 0 0,-1 0 0 0 0,0 1 0 0 0,-2 16 0 0 0,-2-16 0 0 0,-16 81 0 0 0,17-89 0 0 0,-1 0 0 0 0,0 0 0 0 0,-1 0 0 0 0,0 0 0 0 0,0 0 0 0 0,-1-1 0 0 0,-11 15 0 0 0,11-18 0 0 0,1 0 0 0 0,0 0 0 0 0,0-1 0 0 0,0 2 0 0 0,1-1 0 0 0,0 0 0 0 0,0 1 0 0 0,0-1 0 0 0,-2 9 0 0 0,-2 0 0 0 0,0-1 0 0 0,0 0 0 0 0,-1 0 0 0 0,-1 0 0 0 0,-12 13 0 0 0,11-13 0 0 0,7-8 0 0 0,-1 0 0 0 0,1-1 0 0 0,-1 1 0 0 0,0-1 0 0 0,-1 0 0 0 0,1-1 0 0 0,-5 4 0 0 0,-21 17 0 0 0,22-18 0 0 0,0-1 0 0 0,0-1 0 0 0,-1 1 0 0 0,1-1 0 0 0,-13 3 0 0 0,9-2 0 0 0,1 0 0 0 0,-1 0 0 0 0,-21 14 0 0 0,27-16 0 0 0,-1 0 0 0 0,0 0 0 0 0,-1 0 0 0 0,1-1 0 0 0,0 0 0 0 0,-1 0 0 0 0,1-1 0 0 0,-1 0 0 0 0,0 0 0 0 0,1-1 0 0 0,-1 0 0 0 0,-8-1 0 0 0,4 1 0 0 0,4-1 0 0 0,0-1 0 0 0,1 1 0 0 0,-1-2 0 0 0,0 1 0 0 0,1-1 0 0 0,0 0 0 0 0,0 0 0 0 0,-8-5 0 0 0,6 3 0 0 0,4 2 0 0 0,1 0 0 0 0,-1 0 0 0 0,1 0 0 0 0,0 0 0 0 0,0-1 0 0 0,0 0 0 0 0,1 0 0 0 0,-1 0 0 0 0,1 0 0 0 0,0-1 0 0 0,0 1 0 0 0,0-1 0 0 0,1 0 0 0 0,0 0 0 0 0,0 0 0 0 0,0 0 0 0 0,0 0 0 0 0,1 0 0 0 0,0 0 0 0 0,0-1 0 0 0,0 1 0 0 0,1 0 0 0 0,-1-1 0 0 0,1 1 0 0 0,1 0 0 0 0,-1-1 0 0 0,1 1 0 0 0,0 0 0 0 0,2-8 0 0 0,-2 8 0 0 0,-1 4 0 0 0,0 0 0 0 0,0 0 0 0 0,0-1 0 0 0,0 1 0 0 0,0 0 0 0 0,1 0 0 0 0,-1-1 0 0 0,1 1 0 0 0,-1 0 0 0 0,0 0 0 0 0,1 0 0 0 0,0-1 0 0 0,-1 1 0 0 0,1 0 0 0 0,0 0 0 0 0,0 0 0 0 0,-1 0 0 0 0,1 0 0 0 0,0 0 0 0 0,0 1 0 0 0,0-1 0 0 0,0 0 0 0 0,0 0 0 0 0,0 1 0 0 0,0-1 0 0 0,1 0 0 0 0,-1 1 0 0 0,1-1 0 0 0,5-3 0 0 0,0 1 0 0 0,0-2 0 0 0,0 1 0 0 0,-1-1 0 0 0,0 0 0 0 0,9-9 0 0 0,15-13 0 0 0,-14 17 0 0 0,1 1 0 0 0,-1 1 0 0 0,1 0 0 0 0,1 1 0 0 0,23-6 0 0 0,-7 4 0 0 0,-27 7 0 0 0,-1 0 0 0 0,1 1 0 0 0,-1 0 0 0 0,1 0 0 0 0,0 0 0 0 0,8 1 0 0 0,-11 0 0 0 0,-1 0 0 0 0,1 0 0 0 0,-1 0 0 0 0,1 1 0 0 0,-1-1 0 0 0,1 1 0 0 0,-1 0 0 0 0,0 0 0 0 0,0 1 0 0 0,1-1 0 0 0,-1 1 0 0 0,0-1 0 0 0,0 1 0 0 0,0 0 0 0 0,0 0 0 0 0,-1 0 0 0 0,1 0 0 0 0,-1 1 0 0 0,1-1 0 0 0,-1 1 0 0 0,0 0 0 0 0,0 0 0 0 0,0-1 0 0 0,0 1 0 0 0,0 0 0 0 0,-1 1 0 0 0,1-1 0 0 0,-1 0 0 0 0,0 0 0 0 0,2 7 0 0 0,0 9 0 0 0,0 0 0 0 0,-1 0 0 0 0,-1 0 0 0 0,-2 31 0 0 0,1-19 0 0 0,-1-20 0 0 0,0-1 0 0 0,-1 0 0 0 0,0 0 0 0 0,0 0 0 0 0,-1 0 0 0 0,-1-1 0 0 0,1 1 0 0 0,-2-1 0 0 0,1 0 0 0 0,-1 0 0 0 0,0 0 0 0 0,-11 12 0 0 0,-17 34 0 0 0,-43 70 0 0 0,75-124 0 0 0,-8 11 0 0 0,0 0 0 0 0,-21 19 0 0 0,9-10 0 0 0,6-7 0 0 0,-1-1 0 0 0,0-1 0 0 0,0-1 0 0 0,-1 0 0 0 0,-1-1 0 0 0,0-1 0 0 0,0 0 0 0 0,-30 9 0 0 0,-28 13 0 0 0,47-19 0 0 0,0-2 0 0 0,-1-2 0 0 0,0 0 0 0 0,0-2 0 0 0,-1-1 0 0 0,0-2 0 0 0,-54 0 0 0 0,78-4 0 0 0,0 1 0 0 0,0-1 0 0 0,1 0 0 0 0,-1-1 0 0 0,0 1 0 0 0,1-2 0 0 0,-1 1 0 0 0,1 0 0 0 0,0-1 0 0 0,0 0 0 0 0,0-1 0 0 0,0 0 0 0 0,0 1 0 0 0,1-2 0 0 0,0 1 0 0 0,-1-1 0 0 0,2 1 0 0 0,-1-1 0 0 0,0-1 0 0 0,-6-10 0 0 0,9 12 0 0 0,0 1 0 0 0,0-1 0 0 0,1 0 0 0 0,0 0 0 0 0,0 0 0 0 0,0 1 0 0 0,0-1 0 0 0,0 0 0 0 0,1 0 0 0 0,0 0 0 0 0,0 0 0 0 0,0 0 0 0 0,0 0 0 0 0,1 0 0 0 0,-1 0 0 0 0,1 0 0 0 0,0 0 0 0 0,0 0 0 0 0,0 0 0 0 0,1 1 0 0 0,0-1 0 0 0,-1 0 0 0 0,1 1 0 0 0,0 0 0 0 0,3-4 0 0 0,-4 6 0 0 0,0-1 0 0 0,-1 1 0 0 0,1 0 0 0 0,0 0 0 0 0,0 0 0 0 0,0 0 0 0 0,0 0 0 0 0,0 1 0 0 0,1-1 0 0 0,-1 0 0 0 0,0 0 0 0 0,0 1 0 0 0,0-1 0 0 0,1 0 0 0 0,-1 1 0 0 0,0-1 0 0 0,1 1 0 0 0,-1 0 0 0 0,2-1 0 0 0,4-1 0 0 0,25-25 0 0 0,-22 18 0 0 0,0 0 0 0 0,1 0 0 0 0,14-8 0 0 0,53-33 0 0 0,-60 40 0 0 0,-12 7 0 0 0,-1 0 0 0 0,1 0 0 0 0,0 0 0 0 0,0 1 0 0 0,0 0 0 0 0,10-2 0 0 0,51-12 0 0 0,-38 8 0 0 0,50-7 0 0 0,-43 10 0 0 0,-26 3 0 0 0,0 0 0 0 0,0 1 0 0 0,1 0 0 0 0,-1 1 0 0 0,0 0 0 0 0,1 0 0 0 0,-1 1 0 0 0,0 0 0 0 0,0 1 0 0 0,0 0 0 0 0,19 8 0 0 0,-27-10 0 0 0,-1 1 0 0 0,-1 0 0 0 0,1 0 0 0 0,0 0 0 0 0,0 0 0 0 0,0-1 0 0 0,0 1 0 0 0,0 0 0 0 0,-1 0 0 0 0,1 1 0 0 0,-1-1 0 0 0,1 0 0 0 0,0 0 0 0 0,-1 0 0 0 0,0 0 0 0 0,1 0 0 0 0,-1 1 0 0 0,0-1 0 0 0,0 0 0 0 0,1 0 0 0 0,-1 2 0 0 0,0 31 0 0 0,-1-22 0 0 0,1-7 0 0 0,-1 0 0 0 0,0 0 0 0 0,0 0 0 0 0,-1 0 0 0 0,0 0 0 0 0,0 0 0 0 0,-2 5 0 0 0,1-3 0 0 0,0-2 0 0 0,0 0 0 0 0,0-1 0 0 0,0 1 0 0 0,-1-1 0 0 0,0 1 0 0 0,1-1 0 0 0,-2 0 0 0 0,1-1 0 0 0,0 1 0 0 0,-9 4 0 0 0,-5 6 0 0 0,-10 9 0 0 0,-126 92 0 0 0,105-86 0 0 0,-1-1 0 0 0,-2-3 0 0 0,0-2 0 0 0,-1-3 0 0 0,-2-2 0 0 0,-103 21 0 0 0,84-26 0 0 0,0-4 0 0 0,-79-1 0 0 0,91-8 0 0 0,-111-15 0 0 0,146 11 0 0 0,-73-18 0 0 0,91 19 0 0 0,-1-1 0 0 0,1 0 0 0 0,1 0 0 0 0,-1-1 0 0 0,0 0 0 0 0,1 0 0 0 0,0-1 0 0 0,-7-7 0 0 0,-20-11 0 0 0,31 22 0 0 0,0 0 0 0 0,1 0 0 0 0,-1-1 0 0 0,0 1 0 0 0,1-1 0 0 0,0 0 0 0 0,-1 0 0 0 0,-2-4 0 0 0,1 0 0 0 0,-1 0 0 0 0,2 0 0 0 0,-1-1 0 0 0,1 0 0 0 0,0 0 0 0 0,1 0 0 0 0,0 0 0 0 0,0 0 0 0 0,1-1 0 0 0,0 1 0 0 0,0-1 0 0 0,1 0 0 0 0,-1-14 0 0 0,2 1 0 0 0,-1 14 0 0 0,0 1 0 0 0,1 0 0 0 0,0-1 0 0 0,1 1 0 0 0,-1-1 0 0 0,1 1 0 0 0,1 0 0 0 0,-1 0 0 0 0,1-1 0 0 0,1 1 0 0 0,2-7 0 0 0,18-14 0 0 0,0 1 0 0 0,2 1 0 0 0,1 1 0 0 0,1 1 0 0 0,1 1 0 0 0,38-22 0 0 0,-6 1 0 0 0,-44 34 0 0 0,0 0 0 0 0,1 1 0 0 0,-1 1 0 0 0,19-6 0 0 0,18-9 0 0 0,4-1 0 0 0,0 2 0 0 0,2 2 0 0 0,0 3 0 0 0,1 3 0 0 0,79-9 0 0 0,-109 19 0 0 0,0 2 0 0 0,0 1 0 0 0,0 1 0 0 0,36 5 0 0 0,-64-4 0 0 0,-1-1 0 0 0,1 1 0 0 0,-1 0 0 0 0,0-1 0 0 0,1 1 0 0 0,-1 0 0 0 0,1 0 0 0 0,-1 0 0 0 0,0 0 0 0 0,0 0 0 0 0,0 0 0 0 0,1 0 0 0 0,-1 0 0 0 0,0 0 0 0 0,-1 1 0 0 0,1-1 0 0 0,0 0 0 0 0,0 1 0 0 0,0-1 0 0 0,-1 1 0 0 0,1-1 0 0 0,-1 1 0 0 0,1-1 0 0 0,-1 1 0 0 0,1-1 0 0 0,-1 1 0 0 0,0 2 0 0 0,1 49 0 0 0,-2-35 0 0 0,1-12 0 0 0,-1 0 0 0 0,1 0 0 0 0,-1 0 0 0 0,0 0 0 0 0,-1 0 0 0 0,1-1 0 0 0,-1 1 0 0 0,-1 0 0 0 0,1-1 0 0 0,-1 1 0 0 0,0-1 0 0 0,-3 5 0 0 0,-4 4 0 0 0,-1-1 0 0 0,-23 22 0 0 0,-14 16 0 0 0,30-31 0 0 0,0-1 0 0 0,-35 29 0 0 0,-12 12 0 0 0,33-27 0 0 0,-2-2 0 0 0,-1-1 0 0 0,-1-2 0 0 0,-1-1 0 0 0,-2-2 0 0 0,0-1 0 0 0,-44 17 0 0 0,4-8 0 0 0,-122 32 0 0 0,151-53 0 0 0,0-3 0 0 0,-1-1 0 0 0,-91 1 0 0 0,107-9 0 0 0,16 2 0 0 0,-1-2 0 0 0,1 0 0 0 0,0-1 0 0 0,0-1 0 0 0,0-1 0 0 0,0-1 0 0 0,1 0 0 0 0,-27-11 0 0 0,43 14 0 0 0,-18-7 0 0 0,1-1 0 0 0,0-1 0 0 0,0 0 0 0 0,1-2 0 0 0,0 0 0 0 0,1-1 0 0 0,0-1 0 0 0,-25-28 0 0 0,36 35 0 0 0,1 0 0 0 0,0 0 0 0 0,0-1 0 0 0,1 1 0 0 0,0-1 0 0 0,1 0 0 0 0,0-1 0 0 0,0 1 0 0 0,0-1 0 0 0,1 1 0 0 0,0-1 0 0 0,1 0 0 0 0,0 1 0 0 0,1-1 0 0 0,0-9 0 0 0,0 16 0 0 0,0 0 0 0 0,0-1 0 0 0,1 1 0 0 0,-1 0 0 0 0,1 0 0 0 0,-1 0 0 0 0,1 0 0 0 0,0 0 0 0 0,0 0 0 0 0,0 0 0 0 0,0 0 0 0 0,0 1 0 0 0,0-1 0 0 0,1 0 0 0 0,-1 0 0 0 0,1 1 0 0 0,-1-1 0 0 0,1 1 0 0 0,-1-1 0 0 0,1 1 0 0 0,0 0 0 0 0,0 0 0 0 0,0 0 0 0 0,0 0 0 0 0,0 0 0 0 0,0 0 0 0 0,2 0 0 0 0,13-10 0 0 0,3-16 0 0 0,-9 20 0 0 0,0 0 0 0 0,1 1 0 0 0,21-9 0 0 0,13-6 0 0 0,249-107 0 0 0,-184 85 0 0 0,85-22 0 0 0,-147 54 0 0 0,79-7 0 0 0,-71 12 0 0 0,96-1 0 0 0,-148 7 0 0 0,-2 0 0 0 0,0 1 0 0 0,0-1 0 0 0,1 1 0 0 0,-1 0 0 0 0,0 0 0 0 0,0 0 0 0 0,0 0 0 0 0,0 1 0 0 0,0-1 0 0 0,0 1 0 0 0,-1 0 0 0 0,1-1 0 0 0,0 1 0 0 0,-1 0 0 0 0,1 1 0 0 0,-1-1 0 0 0,0 0 0 0 0,0 1 0 0 0,0 0 0 0 0,0-1 0 0 0,0 1 0 0 0,0 0 0 0 0,-1 0 0 0 0,1 0 0 0 0,-1 0 0 0 0,0 0 0 0 0,0 0 0 0 0,0 0 0 0 0,0 0 0 0 0,-1 0 0 0 0,1 1 0 0 0,-1 4 0 0 0,1-2 0 0 0,0 1 0 0 0,-1 0 0 0 0,0-1 0 0 0,0 1 0 0 0,0 0 0 0 0,-1-1 0 0 0,0 1 0 0 0,0 0 0 0 0,-1-1 0 0 0,0 0 0 0 0,0 1 0 0 0,0-1 0 0 0,-1 0 0 0 0,0 0 0 0 0,-4 7 0 0 0,-42 53 0 0 0,30-40 0 0 0,0 0 0 0 0,-36 35 0 0 0,19-31 0 0 0,-1-1 0 0 0,-69 38 0 0 0,71-45 0 0 0,-51 25 0 0 0,-1-4 0 0 0,-141 48 0 0 0,225-90 0 0 0,-39 12 0 0 0,-1-3 0 0 0,-87 10 0 0 0,65-11 0 0 0,12-3 0 0 0,-1-2 0 0 0,0-3 0 0 0,0-2 0 0 0,1-2 0 0 0,-1-3 0 0 0,1-1 0 0 0,0-4 0 0 0,-53-16 0 0 0,56 16 0 0 0,-4-3 0 0 0,37 6 0 0 0,1 0 0 0 0,0-1 0 0 0,1-1 0 0 0,0-1 0 0 0,0 0 0 0 0,1 0 0 0 0,1-2 0 0 0,0 0 0 0 0,0 0 0 0 0,-15-23 0 0 0,25 28 0 0 0,0 1 0 0 0,1-1 0 0 0,0 0 0 0 0,1 1 0 0 0,0-1 0 0 0,0 0 0 0 0,1 0 0 0 0,0 0 0 0 0,0 0 0 0 0,0 0 0 0 0,1 0 0 0 0,1 1 0 0 0,-1-1 0 0 0,1 0 0 0 0,1 1 0 0 0,4-11 0 0 0,19-2 0 0 0,-8-8 0 0 0,-16 23 0 0 0,0 1 0 0 0,0 0 0 0 0,0 0 0 0 0,1 0 0 0 0,0 1 0 0 0,0-1 0 0 0,5-5 0 0 0,18-13 0 0 0,5-6 0 0 0,2 1 0 0 0,56-35 0 0 0,-35 33 0 0 0,-36 18 0 0 0,0 2 0 0 0,32-13 0 0 0,-15 9 0 0 0,-21 7 0 0 0,1 0 0 0 0,0 1 0 0 0,19-4 0 0 0,42-12 0 0 0,-59 16 0 0 0,0 0 0 0 0,0 0 0 0 0,25-2 0 0 0,46-6 0 0 0,-50 7 0 0 0,46-3 0 0 0,-73 9 0 0 0,0 0 0 0 0,-1 0 0 0 0,1 1 0 0 0,0 1 0 0 0,0 0 0 0 0,-1 0 0 0 0,1 1 0 0 0,18 7 0 0 0,-26-8 0 0 0,1 1 0 0 0,0-1 0 0 0,-1 1 0 0 0,0 0 0 0 0,1-1 0 0 0,-1 1 0 0 0,0 1 0 0 0,-1-1 0 0 0,1 0 0 0 0,0 1 0 0 0,-1-1 0 0 0,0 1 0 0 0,0 0 0 0 0,0 0 0 0 0,2 8 0 0 0,-1-6 0 0 0,-2 1 0 0 0,1-1 0 0 0,-1 1 0 0 0,0-1 0 0 0,0 1 0 0 0,-1 0 0 0 0,1 0 0 0 0,-2-1 0 0 0,0 11 0 0 0,-1-8 0 0 0,-1 0 0 0 0,0 0 0 0 0,0-1 0 0 0,-1 1 0 0 0,0-1 0 0 0,0 1 0 0 0,-1-1 0 0 0,-6 8 0 0 0,-54 61 0 0 0,42-51 0 0 0,-11 7 0 0 0,-2 0 0 0 0,-53 36 0 0 0,4-2 0 0 0,61-49 0 0 0,-1 0 0 0 0,-1-2 0 0 0,0-1 0 0 0,-2-2 0 0 0,1 0 0 0 0,-1-2 0 0 0,-1-1 0 0 0,0-1 0 0 0,-45 8 0 0 0,-51 8 0 0 0,-47 7 0 0 0,141-28 0 0 0,-1-2 0 0 0,1-1 0 0 0,-1-1 0 0 0,1-2 0 0 0,0-1 0 0 0,-57-14 0 0 0,81 15 0 0 0,-1-1 0 0 0,1 0 0 0 0,0 0 0 0 0,1-1 0 0 0,-13-8 0 0 0,13 8 0 0 0,1 1 0 0 0,-1-1 0 0 0,1 1 0 0 0,-1 0 0 0 0,0 1 0 0 0,0-1 0 0 0,-12-2 0 0 0,10 2 0 0 0,1 0 0 0 0,-1-1 0 0 0,1 0 0 0 0,0 0 0 0 0,0-1 0 0 0,0 0 0 0 0,1 0 0 0 0,-1-1 0 0 0,1 1 0 0 0,-6-9 0 0 0,-6-3 0 0 0,-12-24 0 0 0,18 31 0 0 0,10 9 0 0 0,0 0 0 0 0,1-1 0 0 0,-1 1 0 0 0,1 0 0 0 0,0-1 0 0 0,-1 1 0 0 0,1-1 0 0 0,0 1 0 0 0,0-1 0 0 0,0 1 0 0 0,0-1 0 0 0,0 0 0 0 0,0 0 0 0 0,0 0 0 0 0,1 1 0 0 0,-1-1 0 0 0,1 0 0 0 0,-1-3 0 0 0,-10-21 0 0 0,9 25 0 0 0,1-1 0 0 0,0 1 0 0 0,0-1 0 0 0,0 0 0 0 0,0 0 0 0 0,0 1 0 0 0,1-1 0 0 0,-1 0 0 0 0,1 0 0 0 0,-1 0 0 0 0,1 0 0 0 0,-1 0 0 0 0,1 0 0 0 0,0-2 0 0 0,0 3 0 0 0,-1-7 0 0 0,0 1 0 0 0,0-1 0 0 0,1 1 0 0 0,0-1 0 0 0,0 1 0 0 0,1-1 0 0 0,0 1 0 0 0,0-1 0 0 0,1 1 0 0 0,0 0 0 0 0,0 0 0 0 0,0 0 0 0 0,1 0 0 0 0,0 0 0 0 0,1 0 0 0 0,4-7 0 0 0,9-7 0 0 0,0 0 0 0 0,2 2 0 0 0,37-33 0 0 0,-12 21 0 0 0,17-9 0 0 0,-16 18 0 0 0,1 2 0 0 0,0 2 0 0 0,60-14 0 0 0,-49 19 0 0 0,0 2 0 0 0,1 3 0 0 0,-1 3 0 0 0,114 4 0 0 0,-156 2 0 0 0,-1 1 0 0 0,0 1 0 0 0,0 0 0 0 0,0 1 0 0 0,0 1 0 0 0,0 0 0 0 0,-1 1 0 0 0,0 0 0 0 0,0 1 0 0 0,-1 1 0 0 0,14 10 0 0 0,-25-17 0 0 0,1 0 0 0 0,-1 0 0 0 0,0 0 0 0 0,0 0 0 0 0,0 0 0 0 0,0 0 0 0 0,-1 0 0 0 0,1 1 0 0 0,0-1 0 0 0,0 0 0 0 0,-1 1 0 0 0,1-1 0 0 0,-1 0 0 0 0,1 1 0 0 0,-1-1 0 0 0,1 1 0 0 0,-1-1 0 0 0,0 1 0 0 0,0-1 0 0 0,0 3 0 0 0,5 21 0 0 0,-1-15 0 0 0,-1 0 0 0 0,0 0 0 0 0,-1 0 0 0 0,0 0 0 0 0,0 1 0 0 0,-1-1 0 0 0,-1 1 0 0 0,0-1 0 0 0,0 1 0 0 0,-1-1 0 0 0,0 1 0 0 0,-1-1 0 0 0,0 0 0 0 0,-1 0 0 0 0,0 0 0 0 0,0 0 0 0 0,-1 0 0 0 0,0-1 0 0 0,-1 1 0 0 0,0-1 0 0 0,-13 17 0 0 0,-168 149 0 0 0,121-119 0 0 0,37-34 0 0 0,-1-2 0 0 0,-1-1 0 0 0,-1-1 0 0 0,-55 23 0 0 0,71-34 0 0 0,-23 10 0 0 0,-2-2 0 0 0,-65 17 0 0 0,43-18 0 0 0,0-3 0 0 0,-70 4 0 0 0,112-14 0 0 0,-1-1 0 0 0,1 0 0 0 0,-1-2 0 0 0,0 0 0 0 0,1-1 0 0 0,0-1 0 0 0,0-1 0 0 0,0-1 0 0 0,1-1 0 0 0,-29-13 0 0 0,37 13 0 0 0,0 2 0 0 0,0 0 0 0 0,-22-7 0 0 0,29 10 0 0 0,0 1 0 0 0,0-1 0 0 0,0 1 0 0 0,1-1 0 0 0,-1 0 0 0 0,1-1 0 0 0,-1 1 0 0 0,1-1 0 0 0,0 1 0 0 0,-4-5 0 0 0,5 5 0 0 0,-1-1 0 0 0,0 1 0 0 0,0-1 0 0 0,0 1 0 0 0,0 0 0 0 0,0 0 0 0 0,0 1 0 0 0,-5-3 0 0 0,6 3 0 0 0,1 1 0 0 0,-1-1 0 0 0,1 0 0 0 0,-1 0 0 0 0,1 0 0 0 0,0 0 0 0 0,-1 0 0 0 0,1 0 0 0 0,0 0 0 0 0,-1 0 0 0 0,1 0 0 0 0,0-1 0 0 0,0 1 0 0 0,0-1 0 0 0,0 1 0 0 0,1-1 0 0 0,-1 1 0 0 0,-1-3 0 0 0,-7-9 0 0 0,-2 4 0 0 0,7 7 0 0 0,1-1 0 0 0,0 1 0 0 0,-1-1 0 0 0,1 0 0 0 0,0 0 0 0 0,1 0 0 0 0,-1-1 0 0 0,1 1 0 0 0,-1-1 0 0 0,-2-6 0 0 0,1 4 0 0 0,0-1 0 0 0,1-1 0 0 0,0 1 0 0 0,1-1 0 0 0,-1 1 0 0 0,1-1 0 0 0,1 1 0 0 0,-1-1 0 0 0,1 0 0 0 0,1 0 0 0 0,0 0 0 0 0,0 0 0 0 0,0 0 0 0 0,1 0 0 0 0,0 0 0 0 0,0 1 0 0 0,1-1 0 0 0,0 0 0 0 0,1 1 0 0 0,0-1 0 0 0,0 1 0 0 0,0 0 0 0 0,1 0 0 0 0,0 0 0 0 0,0 1 0 0 0,1-1 0 0 0,0 1 0 0 0,0 0 0 0 0,0 0 0 0 0,7-5 0 0 0,4-3 0 0 0,-10 9 0 0 0,-1 0 0 0 0,1 1 0 0 0,0 0 0 0 0,0 0 0 0 0,0 0 0 0 0,1 0 0 0 0,12-4 0 0 0,-17 7 0 0 0,0 0 0 0 0,0 1 0 0 0,0-1 0 0 0,0 0 0 0 0,-1-1 0 0 0,1 1 0 0 0,0 0 0 0 0,0 0 0 0 0,-1-1 0 0 0,1 1 0 0 0,-1-1 0 0 0,1 0 0 0 0,-1 1 0 0 0,2-4 0 0 0,12-12 0 0 0,-9 15 0 0 0,0-1 0 0 0,0 1 0 0 0,1 0 0 0 0,-1 0 0 0 0,0 1 0 0 0,8-1 0 0 0,32-9 0 0 0,-18 2 0 0 0,0 0 0 0 0,0 2 0 0 0,37-5 0 0 0,-51 10 0 0 0,0 1 0 0 0,0 0 0 0 0,0 1 0 0 0,-1 1 0 0 0,1 0 0 0 0,0 0 0 0 0,0 2 0 0 0,22 6 0 0 0,-29-5 0 0 0,-1 0 0 0 0,1 0 0 0 0,0 0 0 0 0,-1 1 0 0 0,0 0 0 0 0,0 0 0 0 0,-1 1 0 0 0,1 0 0 0 0,-1 0 0 0 0,-1 0 0 0 0,1 1 0 0 0,4 9 0 0 0,-8-15 0 0 0,2 8 0 0 0,0-1 0 0 0,-1 1 0 0 0,0 0 0 0 0,-1 0 0 0 0,0 0 0 0 0,0 1 0 0 0,-1-1 0 0 0,0 0 0 0 0,-1 0 0 0 0,0 0 0 0 0,0 0 0 0 0,-1 0 0 0 0,0 0 0 0 0,-4 10 0 0 0,2-7 0 0 0,-2 0 0 0 0,1-1 0 0 0,-1 0 0 0 0,-1 0 0 0 0,0-1 0 0 0,-1 0 0 0 0,1 0 0 0 0,-2 0 0 0 0,-14 12 0 0 0,1 2 0 0 0,20-21 0 0 0,0-1 0 0 0,1 0 0 0 0,-1 1 0 0 0,0-1 0 0 0,0 0 0 0 0,0 0 0 0 0,-1 0 0 0 0,1-1 0 0 0,0 1 0 0 0,-1 0 0 0 0,1-1 0 0 0,-1 1 0 0 0,-4 0 0 0 0,-18 11 0 0 0,-1-2 0 0 0,-1-1 0 0 0,0-2 0 0 0,0 0 0 0 0,-1-2 0 0 0,-47 5 0 0 0,39-8 0 0 0,1-2 0 0 0,-1-1 0 0 0,1-2 0 0 0,-1-1 0 0 0,1-2 0 0 0,-45-13 0 0 0,63 12 0 0 0,1-1 0 0 0,0-1 0 0 0,0-1 0 0 0,-17-12 0 0 0,16 10 0 0 0,-88-43 0 0 0,104 53 0 0 0,-1 0 0 0 0,1 1 0 0 0,0-1 0 0 0,-1 0 0 0 0,1 0 0 0 0,0 0 0 0 0,0 0 0 0 0,-1 0 0 0 0,1 0 0 0 0,0 0 0 0 0,0 0 0 0 0,0-1 0 0 0,0 1 0 0 0,0 0 0 0 0,1-1 0 0 0,-1 1 0 0 0,-1-2 0 0 0,-6-9 0 0 0,-51-24 0 0 0,47 25 0 0 0,8 8 0 0 0,0-1 0 0 0,0 1 0 0 0,0-1 0 0 0,0 0 0 0 0,1 0 0 0 0,0 0 0 0 0,-5-9 0 0 0,7 11 0 0 0,1 0 0 0 0,-1 0 0 0 0,1 1 0 0 0,0-1 0 0 0,-1 0 0 0 0,1 0 0 0 0,0 0 0 0 0,0 0 0 0 0,1 0 0 0 0,-1 0 0 0 0,0 0 0 0 0,1 0 0 0 0,-1 0 0 0 0,1 1 0 0 0,-1-1 0 0 0,1 0 0 0 0,0 0 0 0 0,0 0 0 0 0,0 1 0 0 0,0-1 0 0 0,0 1 0 0 0,0-1 0 0 0,0 0 0 0 0,1 1 0 0 0,-1 0 0 0 0,3-3 0 0 0,53-39 0 0 0,-55 42 0 0 0,-1-1 0 0 0,1 1 0 0 0,-1-1 0 0 0,1 1 0 0 0,0 0 0 0 0,-1 0 0 0 0,1 0 0 0 0,0 0 0 0 0,0 0 0 0 0,0 0 0 0 0,3-1 0 0 0,10-7 0 0 0,-5-5 0 0 0,-9 13 0 0 0,0 0 0 0 0,-1 0 0 0 0,1-1 0 0 0,0 1 0 0 0,0 0 0 0 0,0 0 0 0 0,0 0 0 0 0,0 1 0 0 0,0-1 0 0 0,0 0 0 0 0,0 0 0 0 0,0 0 0 0 0,0 1 0 0 0,0-1 0 0 0,1 1 0 0 0,-1-1 0 0 0,0 1 0 0 0,1-1 0 0 0,-1 1 0 0 0,0 0 0 0 0,0-1 0 0 0,1 1 0 0 0,-1 0 0 0 0,1 0 0 0 0,-1 0 0 0 0,0 0 0 0 0,1 0 0 0 0,0 1 0 0 0,95-12 0 0 0,-72 7 0 0 0,1 1 0 0 0,-1 1 0 0 0,51 3 0 0 0,-70 0 0 0 0,6 0 0 0 0,1 0 0 0 0,0 0 0 0 0,-1 2 0 0 0,1-1 0 0 0,-1 2 0 0 0,0 0 0 0 0,21 9 0 0 0,8 5 0 0 0,-37-17 0 0 0,1 1 0 0 0,-1-1 0 0 0,1 1 0 0 0,-1 0 0 0 0,0 0 0 0 0,0 0 0 0 0,0 1 0 0 0,0 0 0 0 0,6 5 0 0 0,3 11 0 0 0,-11-14 0 0 0,1-1 0 0 0,0 1 0 0 0,0-1 0 0 0,1 1 0 0 0,-1-1 0 0 0,1 0 0 0 0,0 0 0 0 0,0-1 0 0 0,0 1 0 0 0,6 2 0 0 0,-8-5 0 0 0,-1 0 0 0 0,1 0 0 0 0,-1 0 0 0 0,1-1 0 0 0,0 1 0 0 0,-1 1 0 0 0,0-1 0 0 0,1 0 0 0 0,-1 0 0 0 0,0 1 0 0 0,1-1 0 0 0,-1 0 0 0 0,0 1 0 0 0,0-1 0 0 0,0 1 0 0 0,0 0 0 0 0,0 1 0 0 0,3 40 0 0 0,-5-33 0 0 0,1-7 0 0 0,1 1 0 0 0,-1 1 0 0 0,0-1 0 0 0,0 1 0 0 0,0-1 0 0 0,-1 0 0 0 0,0 1 0 0 0,0-1 0 0 0,0 0 0 0 0,0 0 0 0 0,0 0 0 0 0,-1 1 0 0 0,0-1 0 0 0,0-1 0 0 0,0 1 0 0 0,0 0 0 0 0,-5 5 0 0 0,-7 5 0 0 0,-1-1 0 0 0,-1 0 0 0 0,0-1 0 0 0,-22 12 0 0 0,13-8 0 0 0,16-11 0 0 0,-1 0 0 0 0,0-1 0 0 0,0 0 0 0 0,0-1 0 0 0,-1 0 0 0 0,1-1 0 0 0,-17 2 0 0 0,-77 3 0 0 0,60-7 0 0 0,-1-1 0 0 0,1-2 0 0 0,0-2 0 0 0,0-2 0 0 0,-46-14 0 0 0,82 19 0 0 0,1-1 0 0 0,0 0 0 0 0,0-1 0 0 0,0 0 0 0 0,0 0 0 0 0,1 0 0 0 0,-10-9 0 0 0,13 11 0 0 0,1 0 0 0 0,-1 0 0 0 0,0 1 0 0 0,0-1 0 0 0,0 1 0 0 0,0-1 0 0 0,0 1 0 0 0,-6-1 0 0 0,-12-7 0 0 0,-51-34 0 0 0,19-5 0 0 0,51 47 0 0 0,0 0 0 0 0,1 0 0 0 0,-1 0 0 0 0,1-1 0 0 0,0 1 0 0 0,-1 0 0 0 0,1-1 0 0 0,0 1 0 0 0,0-1 0 0 0,0 1 0 0 0,0-1 0 0 0,0 0 0 0 0,0 1 0 0 0,0-1 0 0 0,-1-2 0 0 0,2 2 0 0 0,-1 1 0 0 0,1-1 0 0 0,-1 1 0 0 0,0-1 0 0 0,1 1 0 0 0,-1 0 0 0 0,0-1 0 0 0,0 1 0 0 0,0 0 0 0 0,0 0 0 0 0,0-1 0 0 0,-1 1 0 0 0,1 0 0 0 0,0 0 0 0 0,0 0 0 0 0,-1 0 0 0 0,-2-1 0 0 0,1 0 0 0 0,0-1 0 0 0,1 0 0 0 0,-1 0 0 0 0,0 0 0 0 0,1 0 0 0 0,0 0 0 0 0,0 0 0 0 0,0-1 0 0 0,0 1 0 0 0,0-1 0 0 0,0 1 0 0 0,1-1 0 0 0,0 0 0 0 0,0 0 0 0 0,0 0 0 0 0,-1-7 0 0 0,-6-68 0 0 0,8 72 0 0 0,1 0 0 0 0,0 1 0 0 0,0-1 0 0 0,1 0 0 0 0,0 1 0 0 0,0 0 0 0 0,4-9 0 0 0,3-9 0 0 0,-7 17 0 0 0,1 1 0 0 0,0-1 0 0 0,0 1 0 0 0,1 0 0 0 0,0 0 0 0 0,0 0 0 0 0,7-7 0 0 0,15-22 0 0 0,-19 24 0 0 0,-4 4 0 0 0,1 0 0 0 0,1 1 0 0 0,-1-1 0 0 0,1 1 0 0 0,10-10 0 0 0,18-3 0 0 0,-17-1 0 0 0,-14 17 0 0 0,0 1 0 0 0,0-1 0 0 0,0 1 0 0 0,0 0 0 0 0,0 0 0 0 0,0 0 0 0 0,0 0 0 0 0,1 0 0 0 0,-1 0 0 0 0,1 1 0 0 0,-1-1 0 0 0,6-1 0 0 0,-5 2 0 0 0,0-1 0 0 0,0 1 0 0 0,0-1 0 0 0,0 0 0 0 0,0 1 0 0 0,0-1 0 0 0,0-1 0 0 0,0 1 0 0 0,-1 0 0 0 0,4-4 0 0 0,-5 4 0 0 0,1 0 0 0 0,0 0 0 0 0,0 0 0 0 0,1 0 0 0 0,-1 1 0 0 0,0-1 0 0 0,0 1 0 0 0,1-1 0 0 0,-1 1 0 0 0,1 0 0 0 0,-1 0 0 0 0,1 0 0 0 0,0 0 0 0 0,3 0 0 0 0,16-5 0 0 0,0 1 0 0 0,0 1 0 0 0,30-1 0 0 0,-42 4 0 0 0,0 1 0 0 0,0 1 0 0 0,0 0 0 0 0,-1 0 0 0 0,1 1 0 0 0,0 0 0 0 0,-1 1 0 0 0,1 0 0 0 0,-1 0 0 0 0,14 8 0 0 0,-14-7 0 0 0,-7-4 0 0 0,0 1 0 0 0,0-1 0 0 0,-1 1 0 0 0,1-1 0 0 0,-1 1 0 0 0,1 0 0 0 0,0 0 0 0 0,-1 0 0 0 0,1 0 0 0 0,-1 0 0 0 0,0 0 0 0 0,1 1 0 0 0,-1-1 0 0 0,0 0 0 0 0,0 1 0 0 0,0-1 0 0 0,0 0 0 0 0,0 1 0 0 0,0 0 0 0 0,0-1 0 0 0,1 4 0 0 0,12 23 0 0 0,-11-24 0 0 0,0 1 0 0 0,-1-1 0 0 0,1 1 0 0 0,-1 0 0 0 0,0 0 0 0 0,2 8 0 0 0,1 11 0 0 0,6 51 0 0 0,-10-69 0 0 0,-1-1 0 0 0,0 1 0 0 0,-1-1 0 0 0,1 1 0 0 0,-1-1 0 0 0,0 1 0 0 0,0-1 0 0 0,-1 0 0 0 0,1 0 0 0 0,-1 0 0 0 0,-4 8 0 0 0,-4 5 0 0 0,7-12 0 0 0,-1 0 0 0 0,1 0 0 0 0,-1 0 0 0 0,0 0 0 0 0,0-1 0 0 0,-1 1 0 0 0,1-1 0 0 0,-1 0 0 0 0,-10 7 0 0 0,-57 35 0 0 0,54-39 0 0 0,-1-2 0 0 0,0 0 0 0 0,0-1 0 0 0,0-1 0 0 0,-35 4 0 0 0,39-7 0 0 0,0 0 0 0 0,0 0 0 0 0,0-2 0 0 0,0 1 0 0 0,0-2 0 0 0,1 0 0 0 0,-1-1 0 0 0,-24-8 0 0 0,0-3 0 0 0,-14-7 0 0 0,-6-24 0 0 0,2-2 0 0 0,3-3 0 0 0,-58-67 0 0 0,18 20 0 0 0,84 86 0 0 0,1 1 0 0 0,0-1 0 0 0,1-1 0 0 0,0 0 0 0 0,1 0 0 0 0,0 0 0 0 0,1-1 0 0 0,0 0 0 0 0,1 0 0 0 0,1-1 0 0 0,0 1 0 0 0,-4-28 0 0 0,1 2 0 0 0,5 34 0 0 0,0 0 0 0 0,0 0 0 0 0,1 0 0 0 0,0 0 0 0 0,0-1 0 0 0,1 1 0 0 0,-1 0 0 0 0,1-1 0 0 0,0 1 0 0 0,1 0 0 0 0,-1-1 0 0 0,1 1 0 0 0,0 0 0 0 0,0 0 0 0 0,1 0 0 0 0,-1-1 0 0 0,1 1 0 0 0,1 1 0 0 0,3-8 0 0 0,17-19 0 0 0,64-79 0 0 0,-74 95 0 0 0,1 1 0 0 0,0 0 0 0 0,1 1 0 0 0,30-20 0 0 0,7-3 0 0 0,-43 29 0 0 0,1-1 0 0 0,0 2 0 0 0,0-1 0 0 0,0 2 0 0 0,1-1 0 0 0,0 1 0 0 0,0 1 0 0 0,23-6 0 0 0,62-16 0 0 0,-76 18 0 0 0,1 2 0 0 0,-1 1 0 0 0,1 1 0 0 0,0 0 0 0 0,25 0 0 0 0,-18 3 0 0 0,8 1 0 0 0,72 8 0 0 0,-97-6 0 0 0,1 0 0 0 0,-1 1 0 0 0,0 0 0 0 0,0 1 0 0 0,0 0 0 0 0,0 1 0 0 0,-1 0 0 0 0,0 1 0 0 0,0 0 0 0 0,14 11 0 0 0,-12-7 0 0 0,-7-7 0 0 0,0 1 0 0 0,0 0 0 0 0,-1 0 0 0 0,0 0 0 0 0,1 1 0 0 0,-1-1 0 0 0,-1 1 0 0 0,1 0 0 0 0,-1 0 0 0 0,4 7 0 0 0,5 10 0 0 0,-10-20 0 0 0,0 1 0 0 0,0-1 0 0 0,0 1 0 0 0,-1 0 0 0 0,1 0 0 0 0,-1 0 0 0 0,0-1 0 0 0,0 1 0 0 0,0 0 0 0 0,0 0 0 0 0,-1 1 0 0 0,1-1 0 0 0,0 6 0 0 0,-1 15 0 0 0,1-14 0 0 0,-1 0 0 0 0,1-1 0 0 0,-1 1 0 0 0,-1-1 0 0 0,0 1 0 0 0,-1 0 0 0 0,1-1 0 0 0,-2 0 0 0 0,1 1 0 0 0,-1-1 0 0 0,-1 0 0 0 0,0-1 0 0 0,0 1 0 0 0,-8 11 0 0 0,-44 47 0 0 0,54-65 0 0 0,1 0 0 0 0,-1 0 0 0 0,0-1 0 0 0,0 1 0 0 0,1-1 0 0 0,-1 1 0 0 0,0-1 0 0 0,0 0 0 0 0,0 1 0 0 0,0-1 0 0 0,-1 0 0 0 0,1-1 0 0 0,-4 2 0 0 0,-12 6 0 0 0,-6 7 0 0 0,13-7 0 0 0,0-1 0 0 0,0-1 0 0 0,-19 8 0 0 0,9-6 0 0 0,0-2 0 0 0,-1 0 0 0 0,0-2 0 0 0,-45 5 0 0 0,55-9 0 0 0,1 0 0 0 0,-1-1 0 0 0,0 0 0 0 0,0-1 0 0 0,0-1 0 0 0,1 1 0 0 0,-1-2 0 0 0,1 0 0 0 0,0 0 0 0 0,-21-11 0 0 0,12 3 0 0 0,0 0 0 0 0,0-2 0 0 0,1 0 0 0 0,1-1 0 0 0,1 0 0 0 0,-17-20 0 0 0,-18-18 0 0 0,42 45 0 0 0,1 0 0 0 0,0-1 0 0 0,1 0 0 0 0,0 0 0 0 0,0-1 0 0 0,-9-16 0 0 0,-27-48 0 0 0,37 62 0 0 0,1-2 0 0 0,1 1 0 0 0,0-1 0 0 0,0 1 0 0 0,1-1 0 0 0,1-1 0 0 0,1 1 0 0 0,0 0 0 0 0,0-28 0 0 0,1 4 0 0 0,0 24 0 0 0,0 0 0 0 0,1-1 0 0 0,1 1 0 0 0,0 0 0 0 0,1 0 0 0 0,0 0 0 0 0,5-14 0 0 0,20-32 0 0 0,3 2 0 0 0,58-88 0 0 0,-33 59 0 0 0,-42 69 0 0 0,2 1 0 0 0,-1 0 0 0 0,34-28 0 0 0,-12 11 0 0 0,57-56 0 0 0,-72 71 0 0 0,0 2 0 0 0,1 1 0 0 0,38-22 0 0 0,-32 21 0 0 0,-23 14 0 0 0,1 0 0 0 0,0 1 0 0 0,0-1 0 0 0,0 1 0 0 0,11-3 0 0 0,8-1 0 0 0,-15 2 0 0 0,0 1 0 0 0,0 0 0 0 0,0 1 0 0 0,0 0 0 0 0,0 0 0 0 0,1 1 0 0 0,-1 1 0 0 0,1 0 0 0 0,-1 0 0 0 0,1 1 0 0 0,-1 0 0 0 0,0 1 0 0 0,0 0 0 0 0,1 1 0 0 0,-1 0 0 0 0,-1 0 0 0 0,1 1 0 0 0,0 1 0 0 0,-1-1 0 0 0,0 2 0 0 0,13 9 0 0 0,-3 4 0 0 0,-1 1 0 0 0,-1 0 0 0 0,18 30 0 0 0,-29-43 0 0 0,0 4 0 0 0,0 0 0 0 0,-1-1 0 0 0,0 2 0 0 0,0-1 0 0 0,-1 0 0 0 0,-1 1 0 0 0,0 0 0 0 0,-1 0 0 0 0,0 0 0 0 0,-1 0 0 0 0,0 17 0 0 0,4 21 0 0 0,-3-29 0 0 0,-2 0 0 0 0,0 0 0 0 0,-1 1 0 0 0,0-1 0 0 0,-2 0 0 0 0,-1 0 0 0 0,-1-1 0 0 0,-9 28 0 0 0,10-39 0 0 0,0 1 0 0 0,-1-1 0 0 0,-1 0 0 0 0,0-1 0 0 0,0 1 0 0 0,0-1 0 0 0,-16 14 0 0 0,-16 22 0 0 0,26-28 0 0 0,-1 0 0 0 0,-1-1 0 0 0,-17 14 0 0 0,2-8 0 0 0,15-10 0 0 0,-1 0 0 0 0,-1 0 0 0 0,0-2 0 0 0,0 1 0 0 0,0-2 0 0 0,-1-1 0 0 0,-34 11 0 0 0,43-17 0 0 0,0 2 0 0 0,-1-1 0 0 0,0 0 0 0 0,0-1 0 0 0,0 0 0 0 0,0 0 0 0 0,0-1 0 0 0,0 0 0 0 0,0-1 0 0 0,0 0 0 0 0,0 0 0 0 0,1-1 0 0 0,-13-4 0 0 0,10 0 0 0 0,3 3 0 0 0,0-1 0 0 0,1 0 0 0 0,-1-1 0 0 0,1 1 0 0 0,1-2 0 0 0,-1 1 0 0 0,1-1 0 0 0,-1 1 0 0 0,-4-8 0 0 0,-6-13 0 0 0,-10 7 0 0 0,19 8 0 0 0,1-1 0 0 0,0 0 0 0 0,1 0 0 0 0,0 0 0 0 0,1-1 0 0 0,0 0 0 0 0,1 0 0 0 0,0 0 0 0 0,1 0 0 0 0,-2-25 0 0 0,-16-54 0 0 0,18 80 0 0 0,0-1 0 0 0,0 1 0 0 0,1 0 0 0 0,1-1 0 0 0,0 0 0 0 0,1 1 0 0 0,3-26 0 0 0,2 6 0 0 0,19-59 0 0 0,-24 89 0 0 0,1-1 0 0 0,0 1 0 0 0,0 0 0 0 0,0-1 0 0 0,0 1 0 0 0,1 0 0 0 0,-1 0 0 0 0,0 0 0 0 0,1 0 0 0 0,0 0 0 0 0,-1 0 0 0 0,3-1 0 0 0,11-14 0 0 0,16-28 0 0 0,35-42 0 0 0,-61 81 0 0 0,0 0 0 0 0,1 0 0 0 0,0 1 0 0 0,0 0 0 0 0,0 0 0 0 0,1 1 0 0 0,0 0 0 0 0,-1 0 0 0 0,2 0 0 0 0,11-4 0 0 0,-14 7 0 0 0,0-1 0 0 0,0 0 0 0 0,0 0 0 0 0,0 0 0 0 0,-1-1 0 0 0,1 1 0 0 0,-1-1 0 0 0,0 0 0 0 0,5-5 0 0 0,-6 6 0 0 0,1-1 0 0 0,-1 0 0 0 0,1 0 0 0 0,0 1 0 0 0,0 0 0 0 0,0 0 0 0 0,0 0 0 0 0,0 0 0 0 0,8-2 0 0 0,89-28 0 0 0,-61 18 0 0 0,47-10 0 0 0,-83 23 0 0 0,50-11 0 0 0,1 2 0 0 0,101-5 0 0 0,-141 14 0 0 0,-1 1 0 0 0,1 1 0 0 0,-1 0 0 0 0,0 1 0 0 0,1 0 0 0 0,-1 1 0 0 0,0 1 0 0 0,-1 0 0 0 0,22 10 0 0 0,-11-4 0 0 0,-18-9 0 0 0,-1 1 0 0 0,0 1 0 0 0,1-1 0 0 0,-1 1 0 0 0,0 0 0 0 0,-1 0 0 0 0,1 0 0 0 0,0 1 0 0 0,4 4 0 0 0,-3-2 0 0 0,1 1 0 0 0,-1-1 0 0 0,0 1 0 0 0,-1 0 0 0 0,0 1 0 0 0,0-1 0 0 0,4 10 0 0 0,10 37 0 0 0,-13-38 0 0 0,0 1 0 0 0,15 30 0 0 0,-17-42 0 0 0,-1 0 0 0 0,0 0 0 0 0,-1 1 0 0 0,1-1 0 0 0,-1 1 0 0 0,0 0 0 0 0,-1 0 0 0 0,1 0 0 0 0,-1 0 0 0 0,0 0 0 0 0,-1 0 0 0 0,0 0 0 0 0,0 9 0 0 0,0 34 0 0 0,2 34 0 0 0,-4 1 0 0 0,-26 163 0 0 0,-4-163 0 0 0,30-73 0 0 0,0 0 0 0 0,0 0 0 0 0,1 1 0 0 0,1-1 0 0 0,0 13 0 0 0,0-7 0 0 0,0-16 0 0 0,0-1 0 0 0,0 1 0 0 0,0 0 0 0 0,-1-1-1 0 0,1 1 1 0 0,0 0 0 0 0,0-1 0 0 0,1 1 0 0 0,-1 0 0 0 0,0-1 0 0 0,0 1 0 0 0,0 0-1 0 0,0-1 1 0 0,0 1 0 0 0,1-1 0 0 0,-1 1 0 0 0,0 0 0 0 0,1-1 0 0 0,-1 1 0 0 0,0-1-1 0 0,1 1 1 0 0,-1-1 0 0 0,1 1 0 0 0,-1-1 0 0 0,1 1 0 0 0,-1-1 0 0 0,1 0 0 0 0,-1 1-1 0 0,1-1 1 0 0,-1 1 0 0 0,1-1 0 0 0,0 0 0 0 0,-1 0 0 0 0,1 1 0 0 0,-1-1 0 0 0,1 0-1 0 0,0 0 1 0 0,-1 0 0 0 0,1 0 0 0 0,0 0 0 0 0,-1 0 0 0 0,1 0 0 0 0,0 0 0 0 0,-1 0-1 0 0,2 0 1 0 0,2 0-14 0 0,41 13-1245 0 0,-34-10 870 0 0,0-1-1 0 0,0 1 0 0 0,1-2 1 0 0,17 1-1 0 0,-2 0 74 0 0,180 31-1135 0 0,248 73 0 0 0,-442-101 1459 0 0,0 0 1 0 0,-1 1-1 0 0,0 1 0 0 0,0 0 1 0 0,0 1-1 0 0,-1 0 1 0 0,0 0-1 0 0,14 15 0 0 0,-5-5 44 0 0,-3 4 78 0 0,-6-7-60 0 0,1-7-20 0 0,-10-7-32 0 0,0 0-1 0 0,0 1 1 0 0,0-1 0 0 0,0 1-1 0 0,-1-1 1 0 0,1 1-1 0 0,-1-1 1 0 0,1 1-1 0 0,-1 0 1 0 0,1 0-1 0 0,-1 0 1 0 0,0 0 0 0 0,0 0-1 0 0,0 0 1 0 0,0 0-1 0 0,1 3 1 0 0,-1-1 22 0 0,1 0-1 0 0,0 0 1 0 0,0-1 0 0 0,1 1-1 0 0,-1-1 1 0 0,1 1 0 0 0,5 4 0 0 0,16 22 394 0 0,-14-19-327 0 0,-7-8-72 0 0,0-1-1 0 0,-1 1 1 0 0,1 0 0 0 0,-1 0 0 0 0,0 0-1 0 0,0 0 1 0 0,0 0 0 0 0,0 1 0 0 0,2 4-1 0 0,-1-3 10 0 0,0 0-1 0 0,0-1 0 0 0,0 1 0 0 0,1-1 0 0 0,0 0 1 0 0,-1 0-1 0 0,7 5 0 0 0,14 14 145 0 0,37 31 265 0 0,-59-52-436 0 0,0-1 0 0 0,0 1 0 0 0,0 0 0 0 0,0-1 0 0 0,0 0-1 0 0,0 1 1 0 0,1-1 0 0 0,-1 0 0 0 0,0 0 0 0 0,1-1 0 0 0,-1 1 0 0 0,5 0 0 0 0,6 4 34 0 0,2 4 46 0 0,0 0 0 0 0,1-1 1 0 0,0-1-1 0 0,1 0 0 0 0,17 4 1 0 0,89 31 307 0 0,11-7 780 0 0,-128-34-1147 0 0,0 1 0 0 0,-1-1-1 0 0,1 1 1 0 0,-1 1-1 0 0,1-1 1 0 0,-1 1 0 0 0,1-1-1 0 0,-1 2 1 0 0,0-1-1 0 0,-1 0 1 0 0,1 1 0 0 0,0 0-1 0 0,-1 0 1 0 0,0 0-1 0 0,0 1 1 0 0,0 0 0 0 0,-1-1-1 0 0,1 1 1 0 0,4 10-1 0 0,-4-4-10 0 0,0-1-1 0 0,-1 1 1 0 0,0 0-1 0 0,-1 0 0 0 0,0 0 1 0 0,-1 1-1 0 0,0 11 1 0 0,0-16-15 0 0,-1 0 0 0 0,-1-1 0 0 0,1 1-1 0 0,-1-1 1 0 0,-1 1 0 0 0,1-1 0 0 0,-1 1 0 0 0,0-1 0 0 0,0 0 0 0 0,-1 0 0 0 0,0 0 0 0 0,0 0 0 0 0,-7 9 0 0 0,-54 78-12 0 0,40-62 0 0 0,-5 9 0 0 0,-67 67 0 0 0,-57 25 0 0 0,40-55 0 0 0,97-64 0 0 0,-1-1 0 0 0,-1-1 0 0 0,1-1 0 0 0,-2 0 0 0 0,-29 11 0 0 0,-106 29 0 0 0,128-43 0 0 0,-1-1 0 0 0,0-1 0 0 0,0-1 0 0 0,-40 1 0 0 0,-41 6 0 0 0,46-6 0 0 0,52-5 0 0 0,0 0 0 0 0,0 0 0 0 0,0 1 0 0 0,0 1 0 0 0,0 0 0 0 0,0 0 0 0 0,0 1 0 0 0,-18 7 0 0 0,5 0 0 0 0,-16-3 0 0 0,32-6 0 0 0,13-1 0 0 0,57 0 0 0 0,145-13 0 0 0,-166 10 0 0 0,-1-1 0 0 0,0-2 0 0 0,56-16 0 0 0,59-9 0 0 0,-117 26 0 0 0,-6 1 0 0 0,65 2 0 0 0,-97 2 0 0 0,0 0 0 0 0,0 0 0 0 0,-1 0 0 0 0,1 0 0 0 0,0 0 0 0 0,0 0 0 0 0,0 0 0 0 0,-1 0 0 0 0,1 0 0 0 0,0 0 0 0 0,0 1 0 0 0,-1-1 0 0 0,1 0 0 0 0,0 1 0 0 0,-1-1 0 0 0,1 1 0 0 0,0-1 0 0 0,-1 0 0 0 0,1 1 0 0 0,0-1 0 0 0,-1 1 0 0 0,1 0 0 0 0,-1-1 0 0 0,1 1 0 0 0,-1 0 0 0 0,1-1 0 0 0,-1 1 0 0 0,0 0 0 0 0,1-1 0 0 0,-1 1 0 0 0,0 0 0 0 0,1-1 0 0 0,-1 1 0 0 0,0 0 0 0 0,0 0 0 0 0,0 0 0 0 0,0-1 0 0 0,0 1 0 0 0,0 0 0 0 0,0 0 0 0 0,0 0 0 0 0,0-1 0 0 0,0 1 0 0 0,-1 1 0 0 0,7 22 0 0 0,-5-21 0 0 0,0 0 0 0 0,1 0 0 0 0,-1 1 0 0 0,-1-1 0 0 0,1 0 0 0 0,0 1 0 0 0,-1-1 0 0 0,1 0 0 0 0,-1 1 0 0 0,0-1 0 0 0,0 1 0 0 0,-1-1 0 0 0,1 0 0 0 0,-1 1 0 0 0,1-1 0 0 0,-1 1 0 0 0,0-1 0 0 0,-1 0 0 0 0,0 4 0 0 0,-3 4 0 0 0,0 0 0 0 0,-1 0 0 0 0,0 0 0 0 0,-10 12 0 0 0,10-15 0 0 0,-1 0 0 0 0,0-1 0 0 0,0 1 0 0 0,-1-1 0 0 0,1-1 0 0 0,-2 0 0 0 0,1 0 0 0 0,-15 8 0 0 0,21-13 0 0 0,1 0 0 0 0,-1 0 0 0 0,0 1 0 0 0,1-1 0 0 0,-1 1 0 0 0,1-1 0 0 0,-1 1 0 0 0,1-1 0 0 0,0 1 0 0 0,0 0 0 0 0,-2 3 0 0 0,-11 12 0 0 0,-41 5 0 0 0,42-18 0 0 0,0 1 0 0 0,1 0 0 0 0,-15 9 0 0 0,19-11 0 0 0,-1 1 0 0 0,0-1 0 0 0,0 0 0 0 0,-12 2 0 0 0,-11 3 0 0 0,-3-1 0 0 0,32-7 0 0 0,0 0 0 0 0,0 1 0 0 0,1-1 0 0 0,-1 1 0 0 0,0-1 0 0 0,0 1 0 0 0,1 0 0 0 0,-1 0 0 0 0,0 0 0 0 0,1 0 0 0 0,-4 3 0 0 0,5-3 0 0 0,-1 0 0 0 0,1-1 0 0 0,0 1 0 0 0,0 0 0 0 0,0 0 0 0 0,-1-1 0 0 0,1 1 0 0 0,0 0 0 0 0,-1-1 0 0 0,1 0 0 0 0,-1 1 0 0 0,1-1 0 0 0,0 0 0 0 0,-1 0 0 0 0,1 0 0 0 0,-1 1 0 0 0,-1-2 0 0 0,-17 3 0 0 0,12 3 0 0 0,-1-1 0 0 0,1 1 0 0 0,0 0 0 0 0,-9 9 0 0 0,11-10 0 0 0,6-4 0 0 0,0 0 0 0 0,-1 1 0 0 0,1-1 0 0 0,0 0 0 0 0,-1 1 0 0 0,1-1 0 0 0,0 0 0 0 0,-1 1 0 0 0,1-1 0 0 0,0 0 0 0 0,0 1 0 0 0,0-1 0 0 0,-1 1 0 0 0,1-1 0 0 0,0 1 0 0 0,0-1 0 0 0,0 1 0 0 0,0-1 0 0 0,0 0 0 0 0,0 1 0 0 0,0-1 0 0 0,0 1 0 0 0,0-1 0 0 0,0 1 0 0 0,0-1 0 0 0,0 1 0 0 0,0-1 0 0 0,0 1 0 0 0,0-1 0 0 0,1 0 0 0 0,-1 1 0 0 0,0-1 0 0 0,0 1 0 0 0,0-1 0 0 0,1 0 0 0 0,-1 1 0 0 0,0-1 0 0 0,1 0 0 0 0,-1 1 0 0 0,0-1 0 0 0,1 0 0 0 0,-1 1 0 0 0,0-1 0 0 0,1 1 0 0 0,14 9 0 0 0,-14-10 0 0 0,9 7 0 0 0,-8-6 0 0 0,0 0 0 0 0,1 0 0 0 0,-1 0 0 0 0,0 0 0 0 0,0-1 0 0 0,1 1 0 0 0,-1-1 0 0 0,0 1 0 0 0,1-1 0 0 0,-1 0 0 0 0,0 0 0 0 0,1 0 0 0 0,-1 0 0 0 0,1-1 0 0 0,3 0 0 0 0,17 1 0 0 0,3 0 0 0 0,0-1 0 0 0,0-1 0 0 0,0-1 0 0 0,0-1 0 0 0,0-1 0 0 0,41-15 0 0 0,-64 18 0 0 0,1 0 0 0 0,0 0 0 0 0,1 1 0 0 0,-1 0 0 0 0,0-1 0 0 0,0 2 0 0 0,7-2 0 0 0,24-6 0 0 0,135-42 0 0 0,-134 41 0 0 0,-25 7 0 0 0,0 0 0 0 0,-1-1 0 0 0,0-1 0 0 0,15-6 0 0 0,78-27 0 0 0,-93 32 0 0 0,25-13 0 0 0,41-28 0 0 0,-74 44 0 0 0,0 0 0 0 0,0 1 0 0 0,0-1 0 0 0,0 1 0 0 0,0-1 0 0 0,1 1 0 0 0,-1 0 0 0 0,1 0 0 0 0,-1 0 0 0 0,1 0 0 0 0,-1 0 0 0 0,4 0 0 0 0,9-6 0 0 0,3-9 0 0 0,-15 13 0 0 0,0 0 0 0 0,0 0 0 0 0,0 0 0 0 0,1 1 0 0 0,-1 0 0 0 0,1-1 0 0 0,-1 1 0 0 0,6-2 0 0 0,2-1 0 0 0,-3 2 0 0 0,-1 0 0 0 0,0-1 0 0 0,-1 0 0 0 0,1 0 0 0 0,11-10 0 0 0,-14 12 0 0 0,-1-1 0 0 0,0 1 0 0 0,1 0 0 0 0,0 1 0 0 0,-1-1 0 0 0,1 0 0 0 0,0 1 0 0 0,0 0 0 0 0,0 0 0 0 0,-1 0 0 0 0,1 0 0 0 0,6 1 0 0 0,21-11 0 0 0,-28 11 0 0 0,-1 0 0 0 0,0 0 0 0 0,0-1 0 0 0,0 1 0 0 0,0-1 0 0 0,0 0 0 0 0,0 0 0 0 0,0 0 0 0 0,0 0 0 0 0,0 0 0 0 0,0 0 0 0 0,-1 0 0 0 0,1 0 0 0 0,0-1 0 0 0,-1 1 0 0 0,1-1 0 0 0,-1 1 0 0 0,3-4 0 0 0,9 3 0 0 0,-12 2 0 0 0,-1 0 0 0 0,0 0 0 0 0,1 0 0 0 0,-1 1 0 0 0,0-1 0 0 0,1 0 0 0 0,-1 0 0 0 0,0 0 0 0 0,1 0 0 0 0,-1 0 0 0 0,0 0 0 0 0,1 0 0 0 0,-1 0 0 0 0,0 0 0 0 0,1 0 0 0 0,-1 0 0 0 0,0 0 0 0 0,1 0 0 0 0,-1 0 0 0 0,0 0 0 0 0,1 0 0 0 0,-1-1 0 0 0,0 1 0 0 0,0 0 0 0 0,1 0 0 0 0,-1 0 0 0 0,0 0 0 0 0,1-1 0 0 0,-1 1 0 0 0,0 0 0 0 0,0 0 0 0 0,1-1 0 0 0,-1 1 0 0 0,0 0 0 0 0,0 0 0 0 0,0-1 0 0 0,1 1 0 0 0,-1 0 0 0 0,0-1 0 0 0,0 0 0 0 0,0-33-3657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7472 0 0,'1'4'1070'0'0,"0"0"-1"0"0,0-1 1 0 0,1 0 0 0 0,0 1 0 0 0,-1-1 0 0 0,1 0 0 0 0,0 0-1 0 0,5 5 1 0 0,7 14 2891 0 0,-2-3-1340 0 0,-11-17-2406 0 0,1-1 0 0 0,-1 1 1 0 0,0-1-1 0 0,0 1 0 0 0,0 0 0 0 0,0-1 0 0 0,0 1 0 0 0,0 0 1 0 0,0 0-1 0 0,-1 0 0 0 0,1 0 0 0 0,-1 0 0 0 0,1 0 0 0 0,-1 0 1 0 0,0-1-1 0 0,0 1 0 0 0,0 3 0 0 0,9 58 1660 0 0,-8-36-1761 0 0,0-20-273 0 0,-1 0 0 0 0,0 0 0 0 0,0 0 0 0 0,0 0 0 0 0,-1 1-1 0 0,0-1 1 0 0,0 0 0 0 0,-1 0 0 0 0,0 0 0 0 0,-3 7 0 0 0,-8 18-3500 0 0,3-5-1810 0 0,-3-4-5253 0 0,5-21 5098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77 300 3416 0 0,'-5'0'960'0'0,"1"0"0"0"0,-1 0 0 0 0,0-1-1 0 0,0 0 1 0 0,1 0 0 0 0,-1 0 0 0 0,-8-3 0 0 0,12 3-753 0 0,-1 1 0 0 0,1-1 0 0 0,0 0-1 0 0,-1 0 1 0 0,1 0 0 0 0,0 0 0 0 0,0 0 0 0 0,0 0 0 0 0,0 0 0 0 0,0 0 0 0 0,0 0 0 0 0,0-1 0 0 0,0 1-1 0 0,0 0 1 0 0,1-1 0 0 0,-1 1 0 0 0,0 0 0 0 0,1-1 0 0 0,-1 1 0 0 0,1-1 0 0 0,0 1 0 0 0,-1-1-1 0 0,1 1 1 0 0,0-1 0 0 0,0-2 0 0 0,-9-27 2256 0 0,9 25-2249 0 0,1 1 0 0 0,-1-1 0 0 0,1 1-1 0 0,0 0 1 0 0,0 0 0 0 0,1-1 0 0 0,0 1 0 0 0,0 0 0 0 0,0 0 0 0 0,0 0 0 0 0,1 1 0 0 0,0-1 0 0 0,0 1 0 0 0,5-6 0 0 0,1 0 89 0 0,1 0 1 0 0,0 1-1 0 0,0 1 1 0 0,20-13-1 0 0,18-12 327 0 0,-32 17-339 0 0,-15 15-279 0 0,-1 0-1 0 0,1 0 0 0 0,-1 0 0 0 0,1 0 1 0 0,0 0-1 0 0,0 1 0 0 0,0-1 1 0 0,-1 0-1 0 0,1 0 0 0 0,0 0 1 0 0,0 1-1 0 0,0-1 0 0 0,0 0 1 0 0,0 1-1 0 0,0-1 0 0 0,2 0 1 0 0,13-5 112 0 0,-11 3-74 0 0,-1 0 1 0 0,1 1-1 0 0,0 0 1 0 0,0 0-1 0 0,1 0 1 0 0,-1 1-1 0 0,0 0 1 0 0,0 0-1 0 0,1 0 1 0 0,-1 1-1 0 0,1-1 0 0 0,-1 1 1 0 0,0 1-1 0 0,9 0 1 0 0,-12 1-29 0 0,1 0 0 0 0,-1 0-1 0 0,0 1 1 0 0,0-1 0 0 0,0 0 0 0 0,0 1 0 0 0,-1-1 0 0 0,1 1 0 0 0,-1 0-1 0 0,1-1 1 0 0,-1 1 0 0 0,0 0 0 0 0,0 0 0 0 0,0 0 0 0 0,1 6 0 0 0,7 53 141 0 0,-9-7-67 0 0,2-10-39 0 0,-3-1 1 0 0,-8 59-1 0 0,6-78-26 0 0,1 1-1 0 0,2-1 1 0 0,2 30 0 0 0,0 4 73 0 0,-2-56-101 0 0,1 1 1 0 0,-1-1 0 0 0,1 1-1 0 0,0-1 1 0 0,0 1-1 0 0,0-1 1 0 0,1 0-1 0 0,-1 1 1 0 0,1-1-1 0 0,0 0 1 0 0,2 3 0 0 0,0 1 31 0 0,-4-7-33 0 0,0 1 0 0 0,0-1 1 0 0,0 1-1 0 0,0-1 0 0 0,1 1 0 0 0,-1-1 1 0 0,0 1-1 0 0,0-1 0 0 0,0 0 0 0 0,0 1 1 0 0,1-1-1 0 0,-1 1 0 0 0,0-1 0 0 0,1 0 1 0 0,-1 1-1 0 0,0-1 0 0 0,0 0 0 0 0,1 1 1 0 0,-1-1-1 0 0,1 0 0 0 0,-1 1 0 0 0,0-1 0 0 0,1 0 1 0 0,-1 0-1 0 0,1 0 0 0 0,-1 1 0 0 0,0-1 1 0 0,1 0-1 0 0,0 0 0 0 0,3 1-4 0 0,1 0-1 0 0,-1-1 0 0 0,0 1 0 0 0,1-1 1 0 0,-1 0-1 0 0,1 0 0 0 0,-1-1 1 0 0,1 1-1 0 0,-1-1 0 0 0,0 0 1 0 0,1 0-1 0 0,-1-1 0 0 0,0 1 1 0 0,0-1-1 0 0,0 0 0 0 0,0 0 1 0 0,0 0-1 0 0,0-1 0 0 0,6-5 0 0 0,3-3-285 0 0,-1-1 0 0 0,0-1-1 0 0,18-25 1 0 0,-8 9-801 0 0,-7 12-371 0 0,-5 5 197 0 0,0 0 0 0 0,-1 0 0 0 0,11-18 0 0 0,-18 27 884 0 0,0 0-1 0 0,0 0 1 0 0,0 0-1 0 0,1 0 0 0 0,-1 0 1 0 0,1 1-1 0 0,0-1 1 0 0,4-2-1 0 0,-5 3 66 0 0,0 1 0 0 0,0 0 0 0 0,0-1 0 0 0,0 0 0 0 0,0 1 0 0 0,-1-1 1 0 0,1 0-1 0 0,-1 0 0 0 0,1 0 0 0 0,-1 0 0 0 0,1 0 0 0 0,-1 0 0 0 0,0 0 0 0 0,0-1 0 0 0,0 1 0 0 0,1-5 0 0 0,-2 1-345 0 0,0 5 564 0 0,0 0 0 0 0,-1 0 0 0 0,1 1 0 0 0,0-1 0 0 0,0 0 0 0 0,0 1 0 0 0,1-1 0 0 0,-1 0 0 0 0,0 0 0 0 0,0 1 0 0 0,0-1 0 0 0,0 0 0 0 0,1 1 0 0 0,-1-1 0 0 0,0 0 0 0 0,1 1 0 0 0,-1-1 0 0 0,0 0 0 0 0,1 1 0 0 0,-1-1 0 0 0,1 1 0 0 0,-1-1 0 0 0,1 1 0 0 0,-1-1 0 0 0,1 1 0 0 0,-1-1 0 0 0,1 1 0 0 0,0 0 0 0 0,-1-1 0 0 0,1 1 0 0 0,0-1-1 0 0,12-7-3878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 3240 0 0,'-9'-6'2984'0'0,"-8"-7"1378"0"0,11 7-2457 0 0,6 5-1729 0 0,0 1 0 0 0,-1-1 0 0 0,1 1 0 0 0,0-1 0 0 0,-1 1 0 0 0,1 0 0 0 0,-1-1 0 0 0,1 1 0 0 0,-1 0 0 0 0,1-1 0 0 0,0 1 0 0 0,-1 0 0 0 0,0 0 0 0 0,1 0 0 0 0,-1-1 0 0 0,1 1 0 0 0,-1 0 0 0 0,1 0 0 0 0,-1 0 0 0 0,1 0 0 0 0,-1 0 0 0 0,1 0 0 0 0,-1 0 0 0 0,0 0 0 0 0,1 0 0 0 0,-1 0 0 0 0,1 0 0 0 0,-1 0 0 0 0,1 1 0 0 0,-1-1 0 0 0,0 0 9 0 0,-1 0-1 0 0,1 1 1 0 0,0-1-1 0 0,0 1 1 0 0,0-1-1 0 0,0 0 1 0 0,0 1-1 0 0,0 0 1 0 0,0-1-1 0 0,0 1 1 0 0,0 0-1 0 0,0-1 0 0 0,0 1 1 0 0,0 0-1 0 0,0 0 1 0 0,0 0-1 0 0,1 0 1 0 0,-1 0-1 0 0,0 0 1 0 0,1 0-1 0 0,-2 1 1 0 0,-12 37 1656 0 0,10-23-1466 0 0,1 0 0 0 0,-1 34-1 0 0,-5 212 790 0 0,9-247-1143 0 0,-1-9-13 0 0,1 0-1 0 0,0 0 0 0 0,1 0 0 0 0,0 0 1 0 0,0 0-1 0 0,0-1 0 0 0,0 1 1 0 0,4 7-1 0 0,22 80 66 0 0,-19-63-60 0 0,-8-26-16 0 0,1 1 1 0 0,0-1-1 0 0,0 0 1 0 0,0 1 0 0 0,1-1-1 0 0,0 0 1 0 0,0 0 0 0 0,0 0-1 0 0,0 0 1 0 0,0 0-1 0 0,1-1 1 0 0,4 6 0 0 0,7 10-4 0 0,-11-14 6 0 0,0 0 1 0 0,0-1-1 0 0,1 1 0 0 0,0 0 1 0 0,0-1-1 0 0,0 0 0 0 0,9 7 1 0 0,54 34 22 0 0,-27-15-22 0 0,-26-24-13 0 0,0 0 0 0 0,1 0 1 0 0,-1-2-1 0 0,1 0 0 0 0,0 0 0 0 0,0-1 1 0 0,0-1-1 0 0,0-1 0 0 0,21 0 1 0 0,24-15 25 0 0,-55 13-7 0 0,0 0 0 0 0,0-1 0 0 0,0 0 1 0 0,0 0-1 0 0,0 0 0 0 0,0 0 0 0 0,0-1 0 0 0,-1 0 0 0 0,1 0 0 0 0,-1 0 0 0 0,0 0 0 0 0,0-1 0 0 0,0 0 0 0 0,-1 0 0 0 0,5-6 0 0 0,10-7 43 0 0,-15 11-30 0 0,0 0 1 0 0,0 1-1 0 0,-1-1 1 0 0,1 0-1 0 0,-1 0 1 0 0,-1 0-1 0 0,1 0 1 0 0,-1-1-1 0 0,0 1 1 0 0,-1 0 0 0 0,1 0-1 0 0,-1-8 1 0 0,0 12-13 0 0,0 0 1 0 0,0 0-1 0 0,0 0 1 0 0,-1 0-1 0 0,1 0 1 0 0,0 0-1 0 0,-1 0 1 0 0,0 0-1 0 0,1 0 1 0 0,-1 0-1 0 0,0 0 1 0 0,0 1-1 0 0,0-1 1 0 0,0 0 0 0 0,0 0-1 0 0,0 1 1 0 0,0-1-1 0 0,-1 1 1 0 0,1-1-1 0 0,-1 1 1 0 0,1 0-1 0 0,-1-1 1 0 0,1 1-1 0 0,-1 0 1 0 0,0 0-1 0 0,1 0 1 0 0,-1 0-1 0 0,0 0 1 0 0,0 1 0 0 0,0-1-1 0 0,-2 0 1 0 0,-6-1-2 0 0,-1 1 1 0 0,1 0-1 0 0,0 0 0 0 0,-1 1 1 0 0,-10 1-1 0 0,-4 0 8 0 0,20-1-11 0 0,-1 1 0 0 0,0 0 0 0 0,1 0 0 0 0,-1 1 0 0 0,1-1 0 0 0,-1 1 0 0 0,1 0 0 0 0,0 1 0 0 0,0-1 0 0 0,0 1 0 0 0,-7 5 0 0 0,-48 43-117 0 0,53-45 90 0 0,-10 18-214 0 0,16-22 156 0 0,0 0 0 0 0,0-1 1 0 0,0 1-1 0 0,0 0 1 0 0,0-1-1 0 0,0 1 0 0 0,0-1 1 0 0,-1 0-1 0 0,1 1 0 0 0,0-1 1 0 0,-1 0-1 0 0,-2 2 0 0 0,1 2-240 0 0,17 6-11684 0 0,-11-12 11408 0 0,1 1 0 0 0,-1-1 0 0 0,0 0 0 0 0,0 0 0 0 0,0-1 0 0 0,0 1 0 0 0,0-1 0 0 0,0 1 0 0 0,0-1-1 0 0,3-3 1 0 0,4-1-632 0 0,2-4-2719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4488 0 0,'-27'0'6933'0'0,"20"1"-6032"0"0,1 0 0 0 0,-1 0 0 0 0,0 0 0 0 0,0 1 0 0 0,1 0 0 0 0,-1 0 0 0 0,1 0 0 0 0,-1 1 0 0 0,-8 5 0 0 0,11-6-751 0 0,0 1 0 0 0,0-1 0 0 0,1 1 0 0 0,-1-1 1 0 0,1 1-1 0 0,0 0 0 0 0,0 1 0 0 0,0-1 0 0 0,0 0 1 0 0,1 1-1 0 0,-1 0 0 0 0,1-1 0 0 0,0 1 0 0 0,0 0 0 0 0,0 0 1 0 0,1 0-1 0 0,-2 6 0 0 0,-2 6 105 0 0,0 1-1 0 0,0-1 1 0 0,-12 23 0 0 0,7 15-46 0 0,9-50-200 0 0,-1 0-1 0 0,2 0 1 0 0,-1 0 0 0 0,0 0-1 0 0,1 0 1 0 0,0 0 0 0 0,0 1 0 0 0,0-1-1 0 0,0 0 1 0 0,1 0 0 0 0,-1 0 0 0 0,1 0-1 0 0,0 0 1 0 0,1 0 0 0 0,-1 0-1 0 0,0 0 1 0 0,1 0 0 0 0,0-1 0 0 0,0 1-1 0 0,0 0 1 0 0,1-1 0 0 0,-1 0-1 0 0,1 0 1 0 0,0 1 0 0 0,0-1 0 0 0,0-1-1 0 0,0 1 1 0 0,0 0 0 0 0,1-1-1 0 0,-1 0 1 0 0,1 0 0 0 0,-1 0 0 0 0,1 0-1 0 0,0 0 1 0 0,0-1 0 0 0,0 0-1 0 0,0 0 1 0 0,0 0 0 0 0,0 0 0 0 0,7 0-1 0 0,-8-1-6 0 0,0 0-1 0 0,-1 0 0 0 0,1 0 1 0 0,-1 0-1 0 0,1 0 0 0 0,0-1 1 0 0,-1 0-1 0 0,1 1 0 0 0,-1-1 1 0 0,0 0-1 0 0,1 0 0 0 0,-1 0 1 0 0,0-1-1 0 0,1 1 0 0 0,-1 0 1 0 0,0-1-1 0 0,0 0 0 0 0,0 1 1 0 0,0-1-1 0 0,2-3 0 0 0,17-13 33 0 0,-19 17-29 0 0,0 0 0 0 0,0 0 1 0 0,-1 0-1 0 0,1 0 0 0 0,0-1 0 0 0,-1 1 1 0 0,1-1-1 0 0,-1 1 0 0 0,0-1 0 0 0,1 1 1 0 0,-1-1-1 0 0,0 0 0 0 0,0 1 1 0 0,0-1-1 0 0,0 0 0 0 0,0 0 0 0 0,0 0 1 0 0,-1 0-1 0 0,1 0 0 0 0,-1 0 0 0 0,1 0 1 0 0,-1 0-1 0 0,0 0 0 0 0,0-3 1 0 0,9-41 109 0 0,0-11 78 0 0,-9-20 555 0 0,0 76-546 0 0,20 18 36 0 0,15 41 332 0 0,-14-4-166 0 0,-19-51-375 0 0,0 0 0 0 0,-1 0 0 0 0,0 0 0 0 0,0 1 0 0 0,0-1 0 0 0,0 0 0 0 0,0 1 0 0 0,-1-1 1 0 0,1 4-1 0 0,6 27 208 0 0,-1-15-133 0 0,-2 0 1 0 0,0 0-1 0 0,-1 0 0 0 0,1 32 0 0 0,-5 90 230 0 0,-1-65-305 0 0,2-69-102 0 0,0-1-1 0 0,-1 1 1 0 0,1-1-1 0 0,-2 1 1 0 0,1-1-1 0 0,-1 0 1 0 0,1 1 0 0 0,-2-1-1 0 0,1 0 1 0 0,-1 0-1 0 0,0 0 1 0 0,0-1-1 0 0,0 1 1 0 0,-1-1-1 0 0,0 0 1 0 0,0 0-1 0 0,-1 0 1 0 0,1 0 0 0 0,-1-1-1 0 0,0 0 1 0 0,-6 5-1 0 0,8-7-396 0 0,0 0-1 0 0,0 0 1 0 0,0 0 0 0 0,0 0-1 0 0,0-1 1 0 0,-1 1-1 0 0,1-1 1 0 0,-7 2 0 0 0,9-3 217 0 0,0 0 1 0 0,-1 0 0 0 0,1 0-1 0 0,0 0 1 0 0,0 0-1 0 0,-1 0 1 0 0,1 0 0 0 0,0 0-1 0 0,0-1 1 0 0,0 1-1 0 0,0-1 1 0 0,-1 1 0 0 0,1-1-1 0 0,0 1 1 0 0,0-1-1 0 0,0 1 1 0 0,0-1 0 0 0,0 0-1 0 0,0 0 1 0 0,0 1-1 0 0,1-1 1 0 0,-1 0 0 0 0,0 0-1 0 0,0 0 1 0 0,1 0-1 0 0,-1 0 1 0 0,0 0 0 0 0,0-2-1 0 0,-10-20-6349 0 0,5-8 3600 0 0,6 14-1372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 4336 0 0,'-15'-8'6018'0'0,"15"7"-5855"0"0,-1 0-1 0 0,0 1 0 0 0,0-1 1 0 0,1 1-1 0 0,-1-1 0 0 0,0 1 1 0 0,0 0-1 0 0,0-1 1 0 0,0 1-1 0 0,0 0 0 0 0,1-1 1 0 0,-1 1-1 0 0,0 0 0 0 0,0 0 1 0 0,0 0-1 0 0,0 0 0 0 0,0 0 1 0 0,0 0-1 0 0,0 0 0 0 0,0 0 1 0 0,0 0-1 0 0,0 0 0 0 0,0 1 1 0 0,0-1-1 0 0,1 0 1 0 0,-1 1-1 0 0,0-1 0 0 0,0 1 1 0 0,0-1-1 0 0,0 1 0 0 0,1-1 1 0 0,-1 1-1 0 0,0-1 0 0 0,0 1 1 0 0,0 1-1 0 0,-21 24 2601 0 0,-4 25-1092 0 0,16-34-1218 0 0,1 1 1 0 0,-12 32-1 0 0,3 9 242 0 0,12-44-564 0 0,1 1 0 0 0,1 0 1 0 0,0-1-1 0 0,1 1 1 0 0,1 1-1 0 0,-1 18 0 0 0,-1 10 112 0 0,3-40-224 0 0,0-1 1 0 0,0 1 0 0 0,0 0 0 0 0,0-1 0 0 0,1 1 0 0 0,0 0 0 0 0,0 0 0 0 0,0-1 0 0 0,1 1-1 0 0,-1 0 1 0 0,1 0 0 0 0,1-1 0 0 0,-1 1 0 0 0,0-1 0 0 0,1 1 0 0 0,0-1 0 0 0,0 1-1 0 0,0-1 1 0 0,4 4 0 0 0,-4-7-17 0 0,-1 0 0 0 0,1 0 0 0 0,0 0 0 0 0,0 0 0 0 0,0 0 0 0 0,0 0 0 0 0,1-1-1 0 0,-1 1 1 0 0,0-1 0 0 0,0 0 0 0 0,0 1 0 0 0,0-1 0 0 0,0 0 0 0 0,1 0 0 0 0,-1-1 0 0 0,0 1 0 0 0,0 0-1 0 0,4-2 1 0 0,-3 2 0 0 0,1-1 0 0 0,-1 0-1 0 0,0 0 1 0 0,0 0 0 0 0,0 0-1 0 0,0 0 1 0 0,0-1-1 0 0,0 1 1 0 0,0-1 0 0 0,0 0-1 0 0,3-3 1 0 0,3-7 23 0 0,-4 7-8 0 0,0-1 0 0 0,-1-1 0 0 0,0 1-1 0 0,0 0 1 0 0,-1-1 0 0 0,1 0 0 0 0,-2 0 0 0 0,5-12 0 0 0,-1 0-2 0 0,-2 6 14 0 0,0 0 1 0 0,0 0-1 0 0,-1 0 0 0 0,1-16 1 0 0,-4-78 263 0 0,0 107-255 0 0,0-9 52 0 0,0 6-18 0 0,0 8-10 0 0,11 7 78 0 0,-9-11-126 0 0,-1 0-1 0 0,1 0 1 0 0,-1 0 0 0 0,1 1-1 0 0,-1-1 1 0 0,0 0 0 0 0,1 1-1 0 0,-1-1 1 0 0,0 0 0 0 0,0 1-1 0 0,0 0 1 0 0,0-1 0 0 0,0 1-1 0 0,-1-1 1 0 0,1 1 0 0 0,0 2-1 0 0,1 7 76 0 0,0-1 0 0 0,1 1 0 0 0,0-1 0 0 0,5 12 1 0 0,3 10 101 0 0,16 51 438 0 0,-21-71-532 0 0,-1 0 1 0 0,-1 1-1 0 0,0-1 1 0 0,-1 1 0 0 0,0 0-1 0 0,-1 0 1 0 0,0 14-1 0 0,-2 180 948 0 0,0-203-1038 0 0,-1 1 1 0 0,-1-1-1 0 0,1 0 0 0 0,0 0 1 0 0,-1 0-1 0 0,0 0 1 0 0,0 0-1 0 0,0 0 1 0 0,-5 6-1 0 0,-6 11-14 0 0,11-18-53 0 0,0 0-1 0 0,-1 0 1 0 0,1 0-1 0 0,-1 0 0 0 0,0-1 1 0 0,0 0-1 0 0,0 1 0 0 0,0-1 1 0 0,0 0-1 0 0,0-1 0 0 0,-1 1 1 0 0,1 0-1 0 0,-1-1 1 0 0,1 0-1 0 0,-1 0 0 0 0,-4 1 1 0 0,4-1-262 0 0,1 0 1 0 0,-1-1 0 0 0,1 1-1 0 0,-1-1 1 0 0,1 0 0 0 0,-1 0-1 0 0,1 0 1 0 0,-1 0 0 0 0,1-1 0 0 0,-7-1-1 0 0,8 1 44 0 0,0-1 0 0 0,0 1 0 0 0,1-1 0 0 0,-1 0 0 0 0,0 1 0 0 0,1-1 0 0 0,0 0-1 0 0,-1 0 1 0 0,1 0 0 0 0,0 0 0 0 0,0 0 0 0 0,0 0 0 0 0,0-1 0 0 0,0 1 0 0 0,0 0 0 0 0,1-1 0 0 0,-1 1-1 0 0,1 0 1 0 0,0-1 0 0 0,-1-2 0 0 0,-2-51-4897 0 0,3 55 5110 0 0,-1-27-1538 0 0,1 18 920 0 0,-1 0 1 0 0,1 0-1 0 0,0 0 0 0 0,1 0 1 0 0,0 0-1 0 0,1 0 0 0 0,0 0 1 0 0,6-17-1 0 0,16-10-3283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6440 0 0,'-1'37'5569'0'0,"-1"-22"-4626"0"0,2-1-1 0 0,0 1 1 0 0,0-1 0 0 0,1 1 0 0 0,1-1 0 0 0,1 1 0 0 0,6 23-1 0 0,-6-31-691 0 0,0 0 0 0 0,-1 1 0 0 0,0-1-1 0 0,-1 0 1 0 0,0 1 0 0 0,0-1 0 0 0,0 14 0 0 0,3 21 686 0 0,5-6-124 0 0,1 17 256 0 0,-10-50-1001 0 0,1-1 0 0 0,0 1 0 0 0,-1 0 0 0 0,1-1 0 0 0,0 1 1 0 0,0-1-1 0 0,1 1 0 0 0,-1-1 0 0 0,0 0 0 0 0,1 1 1 0 0,0-1-1 0 0,-1 0 0 0 0,1 0 0 0 0,0 0 0 0 0,0 0 0 0 0,0 0 1 0 0,5 2-1 0 0,9 13 467 0 0,-15-17-523 0 0,0 1 0 0 0,-1 0 0 0 0,1 0 0 0 0,0-1 0 0 0,0 1 0 0 0,-1 0 0 0 0,1-1 0 0 0,0 1 0 0 0,0-1 0 0 0,0 1 0 0 0,0-1 0 0 0,0 0 0 0 0,0 1 0 0 0,0-1 0 0 0,0 0 0 0 0,0 1 0 0 0,0-1 0 0 0,0 0 0 0 0,0 0 0 0 0,0 0 0 0 0,0 0 0 0 0,2 0 0 0 0,-3 0 0 0 0,1-1 1 0 0,0 1 0 0 0,0 0-1 0 0,0 0 1 0 0,0 0 0 0 0,0 1-1 0 0,0-1 1 0 0,0 0 0 0 0,0 0-1 0 0,0 0 1 0 0,-1 1 0 0 0,1-1-1 0 0,0 0 1 0 0,0 1 0 0 0,0-1-1 0 0,-1 1 1 0 0,1-1 0 0 0,0 1-1 0 0,0-1 1 0 0,0 2 0 0 0,7 0 53 0 0,-1-1 1 0 0,1 1 0 0 0,-1-2 0 0 0,1 1 0 0 0,-1-1 0 0 0,1 0 0 0 0,-1 0 0 0 0,14-4 0 0 0,-16 3-26 0 0,-1 0 0 0 0,1-1 0 0 0,-1 1 0 0 0,1-1 0 0 0,-1 0 0 0 0,0-1 0 0 0,0 1 0 0 0,0-1 0 0 0,0 0 0 0 0,0 0 0 0 0,-1 0 1 0 0,1 0-1 0 0,-1 0 0 0 0,0-1 0 0 0,0 0 0 0 0,0 0 0 0 0,0 0 0 0 0,-1 0 0 0 0,1 0 0 0 0,-1 0 0 0 0,2-6 0 0 0,8-14 91 0 0,-11 22-121 0 0,1-1-1 0 0,0 1 1 0 0,-1-1 0 0 0,0 0-1 0 0,1 1 1 0 0,-1-1 0 0 0,0 0-1 0 0,0 0 1 0 0,-1 0 0 0 0,1 0-1 0 0,-1 0 1 0 0,1 0-1 0 0,-1-4 1 0 0,0-12 49 0 0,0 0-1 0 0,-2 0 1 0 0,0 0 0 0 0,-1 0-1 0 0,0 1 1 0 0,-8-21-1 0 0,9 32-61 0 0,-1 0 0 0 0,0 0 0 0 0,0 1-1 0 0,-1-1 1 0 0,0 1 0 0 0,0-1 0 0 0,0 1-1 0 0,-1 0 1 0 0,1 1 0 0 0,-2-1 0 0 0,1 1-1 0 0,-1 0 1 0 0,1 0 0 0 0,-1 1 0 0 0,-1 0-1 0 0,1 0 1 0 0,0 0 0 0 0,-1 1-1 0 0,0 0 1 0 0,0 0 0 0 0,0 0 0 0 0,-12-2-1 0 0,11 4-199 0 0,0 1 0 0 0,0 0 0 0 0,1 0 0 0 0,-1 1-1 0 0,0 0 1 0 0,1 0 0 0 0,-1 0 0 0 0,1 1 0 0 0,-1 1 0 0 0,1-1-1 0 0,0 1 1 0 0,0 0 0 0 0,0 1 0 0 0,0-1 0 0 0,1 2-1 0 0,-1-1 1 0 0,1 0 0 0 0,0 1 0 0 0,-6 7 0 0 0,9-10-53 0 0,0 0 0 0 0,0 1 0 0 0,0-1 0 0 0,0 0 0 0 0,0-1 0 0 0,-1 1 1 0 0,1-1-1 0 0,-1 1 0 0 0,1-1 0 0 0,-1 0 0 0 0,1-1 0 0 0,-1 1 1 0 0,-7 0-1 0 0,6 0-517 0 0,0-1 0 0 0,0 1 0 0 0,0 1 0 0 0,1-1 0 0 0,-1 1 0 0 0,0-1 0 0 0,1 1 0 0 0,-5 3 0 0 0,0-4-4248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3200 0 0,'0'0'5468'0'0,"-20"-10"589"0"0,17 10-5156 0 0,-21 1 4886 0 0,18 2-5271 0 0,0 1 0 0 0,0 0 0 0 0,0 1 0 0 0,1-1 1 0 0,0 1-1 0 0,0 0 0 0 0,0 1 0 0 0,-7 8 0 0 0,7-7-384 0 0,0 1-1 0 0,1-1 0 0 0,0 1 1 0 0,0 0-1 0 0,0 0 0 0 0,1 0 0 0 0,0 0 1 0 0,1 0-1 0 0,0 1 0 0 0,0-1 1 0 0,0 14-1 0 0,1-9 6 0 0,-1 1 1 0 0,0-1-1 0 0,-7 24 1 0 0,6-24-57 0 0,-1 1 0 0 0,2 0 0 0 0,-2 27 0 0 0,3-6 35 0 0,0-15-79 0 0,0-1 1 0 0,2 1 0 0 0,0-1-1 0 0,2 0 1 0 0,4 21 0 0 0,-3-24 5 0 0,-1 1 1 0 0,2 28-1 0 0,-4-28-14 0 0,1 0 0 0 0,1-1-1 0 0,6 20 1 0 0,-2-3 31 0 0,7 15-4 0 0,16 19 29 0 0,11 20-51 0 0,-31-65-10 0 0,-9-18-19 0 0,1 0-1 0 0,-1 0 0 0 0,1 0 1 0 0,0-1-1 0 0,0 1 1 0 0,0 0-1 0 0,1-1 0 0 0,4 6 1 0 0,54 43-24 0 0,-60-51 19 0 0,1 0 0 0 0,-1 0 0 0 0,0 0 0 0 0,0 0 0 0 0,0 1 0 0 0,0-1 0 0 0,0 0 0 0 0,-1 0 0 0 0,1 1 0 0 0,0-1 0 0 0,-1 0 0 0 0,1 1 0 0 0,0-1 0 0 0,-1 2 0 0 0,1-2 0 0 0,-1 0 0 0 0,0 0 0 0 0,0 0 0 0 0,1 0 0 0 0,-1 0 0 0 0,0-1 0 0 0,1 1 0 0 0,-1 0 0 0 0,1 0 0 0 0,-1 0 0 0 0,1-1 0 0 0,0 1 0 0 0,-1 0 0 0 0,1-1 0 0 0,0 1 0 0 0,-1-1 0 0 0,1 1 0 0 0,0 0 0 0 0,0-1 0 0 0,1 1 0 0 0,8 3 1 0 0,-8-4-1 0 0,-1 0 0 0 0,1 0-1 0 0,-1 1 1 0 0,0-1-1 0 0,1 0 1 0 0,-1 1-1 0 0,0 0 1 0 0,0-1 0 0 0,1 1-1 0 0,-1 0 1 0 0,0-1-1 0 0,0 1 1 0 0,0 0-1 0 0,0 0 1 0 0,0 0 0 0 0,0 0-1 0 0,0 0 1 0 0,0 0-1 0 0,0 0 1 0 0,0 1 0 0 0,0 0-1 0 0,0 0-1 0 0,1 0 0 0 0,-1 0 0 0 0,1 0 0 0 0,0 0 1 0 0,-1 0-1 0 0,1 0 0 0 0,0-1 0 0 0,0 1 0 0 0,0-1 0 0 0,0 0 0 0 0,0 1 0 0 0,0-1 0 0 0,1 0 0 0 0,-1 0 1 0 0,0 0-1 0 0,1-1 0 0 0,2 2 0 0 0,38 5-144 0 0,-22-3-257 0 0,-18-3 239 0 0,-1-1 1 0 0,1 1-1 0 0,0 0 1 0 0,-1-1-1 0 0,1 0 1 0 0,0 1-1 0 0,0-1 0 0 0,0 0 1 0 0,-1 0-1 0 0,1-1 1 0 0,0 1-1 0 0,0-1 1 0 0,-1 1-1 0 0,1-1 0 0 0,0 0 1 0 0,-1 0-1 0 0,1 0 1 0 0,-1 0-1 0 0,1-1 1 0 0,-1 1-1 0 0,1-1 0 0 0,2-1 1 0 0,2-6-779 0 0,1-1 0 0 0,-1 1 0 0 0,-1-1 0 0 0,0-1 0 0 0,0 1 0 0 0,-1-1 0 0 0,-1 0 1 0 0,4-11-1 0 0,22-46-5414 0 0,-28 65 6039 0 0,0 0-1 0 0,-1 0 1 0 0,1 0-1 0 0,-1-1 1 0 0,0 1-1 0 0,0 0 1 0 0,0-1-1 0 0,0 1 1 0 0,0-5-1 0 0,2-7-871 0 0,9 0-2996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118 121 3968 0 0,'-4'-1'5740'0'0,"-19"-7"6701"0"0,23 21-11556 0 0,-1-10-771 0 0,1 0 0 0 0,0 0-1 0 0,0 1 1 0 0,0-1 0 0 0,0 0 0 0 0,0 0 0 0 0,1 0 0 0 0,-1 0 0 0 0,1 0 0 0 0,0 0 0 0 0,0-1-1 0 0,0 1 1 0 0,0 0 0 0 0,0 0 0 0 0,1 0 0 0 0,3 4 0 0 0,-3-3-53 0 0,1 0 1 0 0,-1 0-1 0 0,0 1 0 0 0,0-1 1 0 0,0 0-1 0 0,-1 1 1 0 0,0-1-1 0 0,0 1 0 0 0,1 5 1 0 0,7 23 184 0 0,9 4-2 0 0,-1 1 0 0 0,13 45 0 0 0,-27-67-173 0 0,6 22 165 0 0,-4-27-158 0 0,-1 1 1 0 0,0 0 0 0 0,0 0-1 0 0,-1 0 1 0 0,-1 1-1 0 0,2 22 1 0 0,-3-33-74 0 0,-1 0-1 0 0,0-1 1 0 0,0 1 0 0 0,1-1-1 0 0,-1 1 1 0 0,1 0 0 0 0,-1-1-1 0 0,1 1 1 0 0,0-1 0 0 0,-1 1-1 0 0,1-1 1 0 0,0 1 0 0 0,2 1-1 0 0,-2-2 3 0 0,0 0-1 0 0,-1 1 1 0 0,1-1-1 0 0,0 0 1 0 0,0 1-1 0 0,-1-1 1 0 0,1 1-1 0 0,0-1 1 0 0,-1 1-1 0 0,0-1 1 0 0,1 1-1 0 0,-1-1 1 0 0,0 3-1 0 0,-1-4 5 0 0,0 1 0 0 0,-1-1 0 0 0,1 0 0 0 0,-1 0 0 0 0,1 0 0 0 0,-1 0 0 0 0,1 0 0 0 0,0-1 0 0 0,-1 1 0 0 0,1 0 0 0 0,-1-1 0 0 0,1 1 0 0 0,0-1 0 0 0,-1 1 0 0 0,1-1 0 0 0,0 1 0 0 0,-2-3-1 0 0,-11-16 7 0 0,13 17-12 0 0,0 0-1 0 0,1 1 1 0 0,-1-1 0 0 0,0 1 0 0 0,0-1 0 0 0,0 1-1 0 0,0-1 1 0 0,0 1 0 0 0,0 0 0 0 0,-1-1 0 0 0,1 1-1 0 0,-3-2 1 0 0,0 0 9 0 0,0 0 1 0 0,1 0-1 0 0,-1 0 0 0 0,0-1 0 0 0,1 0 0 0 0,0 0 1 0 0,0 0-1 0 0,0 0 0 0 0,0 0 0 0 0,1 0 0 0 0,-4-8 1 0 0,1 3-19 0 0,-9-14 1 0 0,-8-16 20 0 0,21 37-15 0 0,1 0-1 0 0,-1 0 0 0 0,1 0 1 0 0,-1 0-1 0 0,0 0 0 0 0,0 0 1 0 0,0 0-1 0 0,0 0 0 0 0,0 1 1 0 0,-1-1-1 0 0,1 0 0 0 0,0 1 1 0 0,-1-1-1 0 0,0 1 0 0 0,1 0 1 0 0,-1-1-1 0 0,-2-1 0 0 0,2 2-1 0 0,0 0 0 0 0,0-1-1 0 0,0 1 1 0 0,0-1 0 0 0,1 1 0 0 0,-1-1 0 0 0,0 0-1 0 0,1 1 1 0 0,0-1 0 0 0,-1 0 0 0 0,1 0 0 0 0,0 0-1 0 0,0 0 1 0 0,0 0 0 0 0,0-1 0 0 0,-1-3-1 0 0,-18-48-12 0 0,12 37 10 0 0,1-1 0 0 0,1 0-1 0 0,0 0 1 0 0,1-1-1 0 0,1 0 1 0 0,-2-33-1 0 0,6 39-5 0 0,-1 6 10 0 0,1 0 1 0 0,0 0-1 0 0,0 0 1 0 0,1 1-1 0 0,0-1 1 0 0,0 0-1 0 0,4-12 1 0 0,0-2 1 0 0,-5 19-1 0 0,1 1 0 0 0,-1-1 1 0 0,0 0-1 0 0,0 1 0 0 0,1-1 0 0 0,-1 0 1 0 0,0 1-1 0 0,1-1 0 0 0,0 1 1 0 0,-1-1-1 0 0,1 1 0 0 0,0-1 1 0 0,0 1-1 0 0,0-1 0 0 0,0 1 1 0 0,0 0-1 0 0,0-1 0 0 0,2 0 0 0 0,13-15 17 0 0,-15 15-16 0 0,0 1-1 0 0,0-1 0 0 0,0 1 0 0 0,0 0 1 0 0,0-1-1 0 0,0 1 0 0 0,1 0 0 0 0,-1 0 1 0 0,1 0-1 0 0,-1 0 0 0 0,0 0 0 0 0,1 0 1 0 0,0 0-1 0 0,-1 1 0 0 0,1-1 0 0 0,0 0 1 0 0,-1 1-1 0 0,1-1 0 0 0,1 1 0 0 0,24-4 19 0 0,0 2-1 0 0,32 1 1 0 0,-57 1-13 0 0,-1 0 1 0 0,1 0-1 0 0,0 0 0 0 0,0 1 1 0 0,-1-1-1 0 0,1 0 0 0 0,0 1 1 0 0,-1 0-1 0 0,1-1 1 0 0,-1 1-1 0 0,1 0 0 0 0,0 0 1 0 0,-1 0-1 0 0,0 0 0 0 0,1 0 1 0 0,-1 0-1 0 0,0 0 1 0 0,3 3-1 0 0,-4-3 9 0 0,4 2 5 0 0,-1 1 0 0 0,0 0 1 0 0,0 0-1 0 0,0 0 0 0 0,-1 0 0 0 0,1 1 1 0 0,-1-1-1 0 0,0 1 0 0 0,0-1 0 0 0,0 1 1 0 0,-1 0-1 0 0,0 0 0 0 0,0-1 0 0 0,0 1 1 0 0,0 10-1 0 0,0-13-16 0 0,-1 1 1 0 0,1 0-1 0 0,-1-1 1 0 0,1 1-1 0 0,0-1 0 0 0,0 1 1 0 0,0-1-1 0 0,0 1 1 0 0,0-1-1 0 0,1 0 0 0 0,2 4 1 0 0,-3-4 0 0 0,1 1 0 0 0,-1-1 0 0 0,1 0 0 0 0,-1 1 0 0 0,0-1 0 0 0,0 1 0 0 0,0 0 0 0 0,0-1 0 0 0,0 1 0 0 0,-1 0 0 0 0,1 4 0 0 0,8 47 145 0 0,-3-40-91 0 0,-5-12-57 0 0,0-1 0 0 0,-1 0 0 0 0,1 0 0 0 0,0 0 0 0 0,0 1 0 0 0,-1-1 0 0 0,1 0 0 0 0,-1 0 0 0 0,0 1 0 0 0,1-1 0 0 0,-1 1 0 0 0,0-1 0 0 0,0 0 0 0 0,1 1 0 0 0,-1 1 0 0 0,9 139 146 0 0,-9 163-133 0 0,-1-302-16 0 0,1 0 0 0 0,-1 1 0 0 0,0-1 0 0 0,0 1 0 0 0,0-1 0 0 0,0 0 0 0 0,0 0 0 0 0,-3 5 0 0 0,2-5-1 0 0,0 1 0 0 0,1-1 1 0 0,-1 1-1 0 0,1-1 0 0 0,0 1 0 0 0,0 0 0 0 0,0 0 1 0 0,0 6-1 0 0,-8 39-156 0 0,9-48 61 0 0,0 0 1 0 0,0 0 0 0 0,-1 0-1 0 0,1 1 1 0 0,-1-1-1 0 0,1 0 1 0 0,-1 0 0 0 0,1 0-1 0 0,-1 0 1 0 0,1 0-1 0 0,-1 0 1 0 0,0 0 0 0 0,0 0-1 0 0,1 0 1 0 0,-1 0-1 0 0,0 0 1 0 0,0 0 0 0 0,0-1-1 0 0,0 1 1 0 0,0 0-1 0 0,0-1 1 0 0,0 1 0 0 0,-1-1-1 0 0,1 1 1 0 0,0-1-1 0 0,0 1 1 0 0,0-1 0 0 0,0 0-1 0 0,-2 1 1 0 0,1-1-497 0 0,1-3-744 0 0,-1 0 648 0 0,0 0 1 0 0,0 1 0 0 0,0-1 0 0 0,0 1-1 0 0,-1 0 1 0 0,1-1 0 0 0,0 1 0 0 0,-1 0-1 0 0,0 0 1 0 0,-4-2 0 0 0,-6-2-5440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38 221 3584 0 0,'-13'-37'6006'0'0,"12"32"-5185"0"0,0 1 0 0 0,0-1 0 0 0,0 1-1 0 0,0-1 1 0 0,-1 1 0 0 0,-13-8 11603 0 0,16 12-12243 0 0,3 19 1737 0 0,14 21-2349 0 0,29 69 706 0 0,-46-107-273 0 0,0 0 1 0 0,0-1 0 0 0,0 1-1 0 0,0 0 1 0 0,0 0-1 0 0,0 0 1 0 0,0 0 0 0 0,0-1-1 0 0,-1 1 1 0 0,1 0-1 0 0,-1 0 1 0 0,1 4 0 0 0,2 8 7 0 0,5 3 12 0 0,-5-10-17 0 0,0-1 0 0 0,-1 1-1 0 0,1 0 1 0 0,-2 1-1 0 0,1-1 1 0 0,1 8-1 0 0,-1 0-9 0 0,13 52-79 0 0,-3-20-42 0 0,-11-42 68 0 0,0 0 1 0 0,0 0 0 0 0,0 0-1 0 0,0 0 1 0 0,1 0 0 0 0,0 0-1 0 0,0 0 1 0 0,5 7-1 0 0,7 20-518 0 0,-1 1-481 0 0,7 21-1281 0 0,-18-48 1672 0 0,0 0 1 0 0,-1 0-1 0 0,0 0 0 0 0,0 1 1 0 0,-1-1-1 0 0,1 0 1 0 0,-2 8-1 0 0,1-6-1717 0 0,-16-36-4208 0 0,-7-62 1336 0 0,-1-1 4061 0 0,3 1 736 0 0,14 70 724 0 0,-1 1 1 0 0,-20-37 0 0 0,25 50-150 0 0,-1-1 1 0 0,1 1-1 0 0,0-1 1 0 0,1 0-1 0 0,-3-9 1 0 0,-16-35 1308 0 0,16 41-881 0 0,0 0-1 0 0,1 0 1 0 0,0 0-1 0 0,0 0 0 0 0,1-1 1 0 0,-2-15-1 0 0,-2-11 1543 0 0,5 26-1488 0 0,0 1 1 0 0,0-1-1 0 0,1 0 1 0 0,0 1-1 0 0,1-1 1 0 0,0 0-1 0 0,3-17 0 0 0,-2 26-446 0 0,0-1-1 0 0,0 1 0 0 0,0-1 0 0 0,0 1 0 0 0,0 0 0 0 0,0 0 0 0 0,0 0 0 0 0,1 0 0 0 0,-1 0 0 0 0,1 0 0 0 0,-1 0 0 0 0,1 0 0 0 0,0 0 0 0 0,0 1 0 0 0,0-1 0 0 0,0 1 0 0 0,0-1 0 0 0,3 0 0 0 0,16-15 1341 0 0,-20 15-1368 0 0,0 1 0 0 0,1-1 0 0 0,-1 1 1 0 0,0 0-1 0 0,1 0 0 0 0,-1 0 0 0 0,1-1 1 0 0,0 2-1 0 0,-1-1 0 0 0,1 0 0 0 0,0 0 1 0 0,-1 0-1 0 0,1 1 0 0 0,0-1 0 0 0,0 1 0 0 0,0-1 1 0 0,0 1-1 0 0,0 0 0 0 0,-1 0 0 0 0,1 0 1 0 0,0 0-1 0 0,0 0 0 0 0,0 0 0 0 0,0 1 1 0 0,0-1-1 0 0,-1 0 0 0 0,3 2 0 0 0,0 1-5 0 0,-1 0-1 0 0,1 0 1 0 0,-1 0-1 0 0,0 1 1 0 0,0 0-1 0 0,-1 0 1 0 0,1-1-1 0 0,3 8 1 0 0,3 4 262 0 0,-5-11-314 0 0,-1 0 0 0 0,0 1 0 0 0,0-1 0 0 0,-1 1 0 0 0,1 0 0 0 0,-1-1 0 0 0,0 1 0 0 0,2 9 0 0 0,23 59 659 0 0,-23-60-666 0 0,-1-5 29 0 0,-1 1 0 0 0,0 0 0 0 0,0 0 0 0 0,-1 0 1 0 0,1 14-1 0 0,3 20 168 0 0,-3-33-214 0 0,-1-1 1 0 0,1 1-1 0 0,-2 0 0 0 0,1 0 0 0 0,-2 0 1 0 0,-2 19-1 0 0,-5 16-42 0 0,5-30-135 0 0,0 1 0 0 0,0-1 0 0 0,-12 29 0 0 0,12-37-466 0 0,0 0 0 0 0,0 0 0 0 0,-1 0 0 0 0,0 0-1 0 0,0-1 1 0 0,-1 1 0 0 0,1-1 0 0 0,-11 9-1 0 0,13-57-10967 0 0,13-31 5671 0 0,-4 38 2108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6072 0 0,'0'6'8077'0'0,"0"26"-4545"0"0,0-21-2728 0 0,-1-2-334 0 0,1 0 0 0 0,0 1 0 0 0,1-1 0 0 0,0 0 0 0 0,1 0 0 0 0,-1 0 0 0 0,5 11 0 0 0,-2-7-142 0 0,0 0 1 0 0,-1 1 0 0 0,-1-1-1 0 0,0 0 1 0 0,0 1-1 0 0,-1 0 1 0 0,-1-1 0 0 0,-1 1-1 0 0,-2 16 1 0 0,1 22 258 0 0,2-42-464 0 0,0-1 1 0 0,1 1-1 0 0,0-1 0 0 0,0 1 1 0 0,1-1-1 0 0,0 0 1 0 0,1 1-1 0 0,0-1 0 0 0,0 0 1 0 0,6 10-1 0 0,-3 7 241 0 0,-6-25-358 0 0,0 0 1 0 0,0-1-1 0 0,-1 1 0 0 0,1 0 1 0 0,0 0-1 0 0,0 0 0 0 0,0 0 1 0 0,0-1-1 0 0,1 1 1 0 0,-1 0-1 0 0,0 0 0 0 0,0 0 1 0 0,0 0-1 0 0,1-1 0 0 0,-1 1 1 0 0,0 0-1 0 0,1 0 1 0 0,-1-1-1 0 0,1 1 0 0 0,-1 0 1 0 0,1 0-1 0 0,-1-1 0 0 0,1 1 1 0 0,-1-1-1 0 0,1 1 1 0 0,0 0-1 0 0,-1-1 0 0 0,1 1 1 0 0,0-1-1 0 0,-1 0 1 0 0,1 1-1 0 0,0-1 0 0 0,0 1 1 0 0,-1-1-1 0 0,1 0 0 0 0,0 0 1 0 0,0 0-1 0 0,0 1 1 0 0,0-1-1 0 0,-1 0 0 0 0,1 0 1 0 0,0 0-1 0 0,0 0 0 0 0,1 0 1 0 0,-1 0 23 0 0,25-7 37 0 0,-12-8-58 0 0,-11 13-18 0 0,-1 0 1 0 0,0 0-1 0 0,0 0 1 0 0,0 0-1 0 0,0 0 0 0 0,0 0 1 0 0,-1-1-1 0 0,1 1 1 0 0,-1-1-1 0 0,1 1 1 0 0,-1-1-1 0 0,1-3 0 0 0,2-2-12 0 0,1 0-1 0 0,-1 0 1 0 0,2 0-1 0 0,-1 0 0 0 0,1 1 1 0 0,0-1-1 0 0,0 2 0 0 0,15-13 1 0 0,4-9-46 0 0,-12 14 58 0 0,-13 13 12 0 0,0 0 0 0 0,1 1-1 0 0,-1-1 1 0 0,1 0 0 0 0,-1 0-1 0 0,1 1 1 0 0,0-1 0 0 0,-1 0-1 0 0,1 1 1 0 0,0-1 0 0 0,-1 1 0 0 0,1-1-1 0 0,0 1 1 0 0,0-1 0 0 0,0 1-1 0 0,-1-1 1 0 0,1 1 0 0 0,0 0-1 0 0,0 0 1 0 0,0-1 0 0 0,0 1 0 0 0,0 0-1 0 0,-1 0 1 0 0,1 0 0 0 0,0 0-1 0 0,0 0 1 0 0,0 0 0 0 0,0 0-1 0 0,0 0 1 0 0,0 0 0 0 0,1 1-1 0 0,-2-1 13 0 0,1 0-1 0 0,0 0 0 0 0,-1 0 0 0 0,1 0 0 0 0,0 0 1 0 0,0 1-1 0 0,-1-1 0 0 0,1 0 0 0 0,-1 0 0 0 0,1 1 1 0 0,0-1-1 0 0,-1 1 0 0 0,1-1 0 0 0,-1 0 0 0 0,1 1 1 0 0,0-1-1 0 0,-1 1 0 0 0,0-1 0 0 0,1 1 0 0 0,-1-1 1 0 0,1 1-1 0 0,-1 0 0 0 0,1-1 0 0 0,-1 1 0 0 0,0 0 1 0 0,0-1-1 0 0,1 1 0 0 0,-1 0 0 0 0,0 1 0 0 0,4 28 314 0 0,0 1 46 0 0,5 40 146 0 0,-3-42-422 0 0,-6-26-96 0 0,1-1 0 0 0,-1 0 0 0 0,0 1 0 0 0,1-1 0 0 0,0 0 0 0 0,-1 1 0 0 0,1-1 0 0 0,0 0 0 0 0,0 1 0 0 0,0-1 0 0 0,1 0 0 0 0,-1 0 0 0 0,0 0 0 0 0,1 0 0 0 0,3 3 0 0 0,26 41 47 0 0,-28-41-79 0 0,-1 0-1 0 0,1 0 1 0 0,0 0-1 0 0,0 0 1 0 0,0 0-1 0 0,1-1 1 0 0,-1 0 0 0 0,1 0-1 0 0,0 0 1 0 0,1 0-1 0 0,-1-1 1 0 0,1 1-1 0 0,-1-1 1 0 0,1 0 0 0 0,0 0-1 0 0,6 2 1 0 0,-2-3-31 0 0,-7 0-285 0 0,1-1-1 0 0,0 0 1 0 0,0 0-1 0 0,0 0 1 0 0,0 0-1 0 0,1-1 1 0 0,-1 1-1 0 0,0-1 1 0 0,0 0-1 0 0,0 0 1 0 0,0 0-1 0 0,0 0 1 0 0,1-1-1 0 0,-1 1 1 0 0,0-1-1 0 0,0 0 1 0 0,0 0-1 0 0,0 0 1 0 0,3-1-1 0 0,16-2-2020 0 0,-21 4 2250 0 0,0 0 0 0 0,0 0 0 0 0,1 0 0 0 0,-1 0-1 0 0,0 0 1 0 0,0 0 0 0 0,0 0 0 0 0,0 0 0 0 0,0 0 0 0 0,0 0-1 0 0,0-1 1 0 0,0 1 0 0 0,0 0 0 0 0,0-1 0 0 0,0 1 0 0 0,0-1 0 0 0,0 1-1 0 0,0-1 1 0 0,0 0 0 0 0,-1 1 0 0 0,1-1 0 0 0,0 0 0 0 0,0 0 0 0 0,1-1-1 0 0,0-2-975 0 0,1 1-1 0 0,-1-1 0 0 0,1 1 0 0 0,0 0 0 0 0,0-1 0 0 0,1 1 1 0 0,-1 1-1 0 0,1-1 0 0 0,6-4 0 0 0,-1 1-3279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5376 0 0,'-1'45'13726'0'0,"-1"-3"-9058"0"0,2-29-4374 0 0,0 0-1 0 0,1-1 1 0 0,0 1-1 0 0,1-1 1 0 0,4 17-1 0 0,-1-11-203 0 0,-1-1 0 0 0,0 1 0 0 0,-2 0 0 0 0,2 22 0 0 0,-3 40-5242 0 0,-1-77 4745 0 0,10 26-5002 0 0,-1-13-2262 0 0,-1-14 2353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3720 0 0,'0'-10'3435'0'0,"-9"-20"12663"0"0,10 62-14328 0 0,13-10-1441 0 0,-12-19-299 0 0,0-1-1 0 0,0 1 1 0 0,-1-1 0 0 0,1 1 0 0 0,-1 0-1 0 0,1 0 1 0 0,-1 0 0 0 0,0 0-1 0 0,0 0 1 0 0,-1 0 0 0 0,2 4 0 0 0,10 30 141 0 0,-10-33-151 0 0,0 1 0 0 0,0 0 0 0 0,0 0 0 0 0,0 0 0 0 0,-1 0 0 0 0,0 0-1 0 0,0 0 1 0 0,0 7 0 0 0,17 68 231 0 0,-9-17-110 0 0,-9-51-99 0 0,1-6-25 0 0,-1 0-1 0 0,0-1 1 0 0,0 1-1 0 0,0 0 0 0 0,-1 0 1 0 0,0 0-1 0 0,0 0 1 0 0,-1-1-1 0 0,1 1 1 0 0,-1 0-1 0 0,0-1 0 0 0,-1 1 1 0 0,-3 6-1 0 0,1-6-1 0 0,4-3-12 0 0,0-1-1 0 0,-1 0 1 0 0,1 0-1 0 0,-1 0 1 0 0,1 0 0 0 0,-1 0-1 0 0,0-1 1 0 0,0 1-1 0 0,0 0 1 0 0,0-1 0 0 0,0 1-1 0 0,0-1 1 0 0,0 0 0 0 0,0 0-1 0 0,0 0 1 0 0,-1 0-1 0 0,1 0 1 0 0,0 0 0 0 0,-1 0-1 0 0,1-1 1 0 0,-1 1-1 0 0,1-1 1 0 0,-1 0 0 0 0,1 0-1 0 0,-1 0 1 0 0,1 0 0 0 0,-4-1-1 0 0,5 1-5 0 0,0 0-1 0 0,0 0 1 0 0,1 0-1 0 0,-1-1 1 0 0,0 1-1 0 0,0-1 1 0 0,0 1-1 0 0,0 0 1 0 0,0-1-1 0 0,0 0 1 0 0,1 1-1 0 0,-1-1 1 0 0,0 1-1 0 0,1-1 1 0 0,-1 0-1 0 0,0 0 1 0 0,1 1-1 0 0,-1-1 1 0 0,1 0-1 0 0,-1 0 1 0 0,1 0-1 0 0,-1 1 1 0 0,1-1-1 0 0,0 0 1 0 0,-1 0-1 0 0,1-1 1 0 0,-8-32-51 0 0,4 18 1 0 0,0-12 31 0 0,0 1-1 0 0,2-1 1 0 0,1 0 0 0 0,3-44-1 0 0,0 3 7 0 0,-1 58 8 0 0,0 0-1 0 0,1 0 1 0 0,0 0 0 0 0,1 0-1 0 0,0 0 1 0 0,1 0 0 0 0,0 1-1 0 0,1 0 1 0 0,0 0 0 0 0,0 0-1 0 0,11-15 1 0 0,-2-5-35 0 0,-14 28 41 0 0,0 1 1 0 0,1 0-1 0 0,-1-1 1 0 0,0 1 0 0 0,1 0-1 0 0,-1-1 1 0 0,1 1-1 0 0,-1 0 1 0 0,1 0-1 0 0,0-1 1 0 0,-1 1 0 0 0,1 0-1 0 0,0 0 1 0 0,0 0-1 0 0,0 0 1 0 0,0 0-1 0 0,0 0 1 0 0,0 0 0 0 0,0 0-1 0 0,0 0 1 0 0,1 1-1 0 0,1-2 1 0 0,22-11-18 0 0,-21 10 20 0 0,1 0 0 0 0,-1 0 0 0 0,1 1 0 0 0,0 0 0 0 0,0 0-1 0 0,0 0 1 0 0,0 1 0 0 0,0 0 0 0 0,0 0 0 0 0,0 0 0 0 0,9 0 0 0 0,-12 0 1 0 0,-1 1 1 0 0,1 0-1 0 0,0 0 1 0 0,-1 0-1 0 0,1 1 1 0 0,-1-1-1 0 0,1 0 1 0 0,0 0-1 0 0,-1 1 1 0 0,1-1-1 0 0,-1 1 1 0 0,1 0-1 0 0,-1-1 1 0 0,1 1-1 0 0,-1 0 1 0 0,1 0-1 0 0,-1 0 1 0 0,0 0-1 0 0,0 0 1 0 0,1 0-1 0 0,-1 0 1 0 0,1 2-1 0 0,0 1 9 0 0,-1-1-1 0 0,1 1 0 0 0,-1 0 0 0 0,0 0 1 0 0,0 0-1 0 0,0 1 0 0 0,0 5 1 0 0,3 14 65 0 0,-1-16-58 0 0,-2 0 0 0 0,1 0 0 0 0,-1 0-1 0 0,0 1 1 0 0,0-1 0 0 0,-1 0 0 0 0,0 0 0 0 0,-1 1 0 0 0,0-1 0 0 0,0 0 0 0 0,-1 0-1 0 0,0 0 1 0 0,0 0 0 0 0,-1 0 0 0 0,0-1 0 0 0,0 1 0 0 0,-1-1 0 0 0,0 1 0 0 0,0-1-1 0 0,-1-1 1 0 0,-8 12 0 0 0,-16 32 78 0 0,26-47-93 0 0,0 1 0 0 0,-1 0 0 0 0,1 0 0 0 0,1 0 0 0 0,-1 0 0 0 0,1 0 0 0 0,-1 1 0 0 0,-1 5 0 0 0,0 5-32 0 0,4-11 69 0 0,13 4-7 0 0,-2-2-7 0 0,1-1-1 0 0,0 0 1 0 0,24 5 0 0 0,-25-8-2 0 0,-1 1 1 0 0,0 0-1 0 0,1 1 0 0 0,-1 0 1 0 0,13 8-1 0 0,9 8 80 0 0,-17-11-10 0 0,-2-1 1 0 0,1 2-1 0 0,-1 0 1 0 0,17 17-1 0 0,39 34 461 0 0,-62-55-502 0 0,-2-3-9 0 0,-1 0-1 0 0,1 1 1 0 0,-1-1 0 0 0,0 1 0 0 0,0 0 0 0 0,0 0-1 0 0,-1 1 1 0 0,0-1 0 0 0,1 1 0 0 0,2 5-1 0 0,3 53 1276 0 0,-10-59-1275 0 0,1 0 1 0 0,-1 0-1 0 0,0 0 0 0 0,0 0 1 0 0,-1 0-1 0 0,1-1 0 0 0,-1 1 1 0 0,1 0-1 0 0,-1-1 0 0 0,0 1 0 0 0,-1-1 1 0 0,1 0-1 0 0,0 1 0 0 0,-1-1 1 0 0,0 0-1 0 0,0-1 0 0 0,-5 5 1 0 0,-2 1-18 0 0,0-1-1 0 0,-1 0 1 0 0,0 0 0 0 0,-17 7 0 0 0,-36 22 6 0 0,56-30-235 0 0,0 0 0 0 0,0-1 0 0 0,-1 0-1 0 0,0-1 1 0 0,0 0 0 0 0,0 0 0 0 0,-1-1 0 0 0,1 0-1 0 0,-1 0 1 0 0,0-1 0 0 0,-19 1 0 0 0,27-3-18 0 0,1 0 1 0 0,0-1-1 0 0,0 1 1 0 0,-1 0-1 0 0,1-1 1 0 0,0 1-1 0 0,0-1 1 0 0,-1 1-1 0 0,1-1 1 0 0,0 0-1 0 0,0 1 1 0 0,0-1-1 0 0,0 0 1 0 0,0 0-1 0 0,0 0 1 0 0,0 0-1 0 0,0 0 1 0 0,0 0-1 0 0,1 0 1 0 0,-1 0-1 0 0,0 0 1 0 0,1 0-1 0 0,-1 0 1 0 0,0 0-1 0 0,1-1 1 0 0,0 1-1 0 0,-1 0 1 0 0,1 0-1 0 0,0-1 1 0 0,-1 1-1 0 0,1 0 1 0 0,0-2-1 0 0,-1-2-441 0 0,1 0 0 0 0,0 0 0 0 0,0 0 0 0 0,0 0-1 0 0,0 1 1 0 0,1-1 0 0 0,1-6 0 0 0,15-6-2995 0 0,-16 15 3441 0 0,0-1 0 0 0,0 0 0 0 0,1 0 1 0 0,-1 1-1 0 0,1-1 0 0 0,0 1 0 0 0,0 0 0 0 0,0-1 1 0 0,0 1-1 0 0,0 0 0 0 0,0 0 0 0 0,0 0 0 0 0,1 1 1 0 0,-1-1-1 0 0,1 0 0 0 0,3-1 0 0 0,-3 2 25 0 0,-1 0 1 0 0,0-1-1 0 0,1 1 0 0 0,-1-1 1 0 0,0 1-1 0 0,0-1 0 0 0,0 0 0 0 0,0 0 1 0 0,0 0-1 0 0,-1 0 0 0 0,1 0 1 0 0,0 0-1 0 0,1-5 0 0 0,4-2-768 0 0,5 0-2865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 2648 0 0,'0'0'1493'0'0,"-3"-16"8834"0"0,0 16-9972 0 0,0 1 0 0 0,1 1 0 0 0,-1-1 1 0 0,0 0-1 0 0,0 1 0 0 0,1-1 0 0 0,-1 1 1 0 0,1 0-1 0 0,-1 0 0 0 0,1 0 0 0 0,0 0 1 0 0,0 0-1 0 0,-1 1 0 0 0,2-1 0 0 0,-1 1 1 0 0,-2 2-1 0 0,-34 55 1859 0 0,29-46-1653 0 0,-10 27 199 0 0,16-32-623 0 0,0 0-1 0 0,0-1 1 0 0,-1 0 0 0 0,-1 0-1 0 0,1 0 1 0 0,-2 0-1 0 0,1-1 1 0 0,-10 11-1 0 0,14-17-123 0 0,-1 0 0 0 0,1 0 1 0 0,0 0-1 0 0,0 0 0 0 0,0 0 0 0 0,0 1 0 0 0,0-1 0 0 0,0 0 0 0 0,0 1 0 0 0,0-1 1 0 0,0 0-1 0 0,0 1 0 0 0,1-1 0 0 0,-1 1 0 0 0,1-1 0 0 0,-1 1 0 0 0,0 2 0 0 0,-10 19 223 0 0,9-20-215 0 0,1-1-1 0 0,-1 1 1 0 0,1-1-1 0 0,0 1 1 0 0,0-1-1 0 0,0 1 1 0 0,0 0-1 0 0,0-1 1 0 0,1 1-1 0 0,-1 0 1 0 0,1 0 0 0 0,0 0-1 0 0,0-1 1 0 0,0 7-1 0 0,0-8-1 0 0,0 1 0 0 0,0 0 0 0 0,0 0 1 0 0,1 0-1 0 0,-1-1 0 0 0,0 1 0 0 0,1 0 0 0 0,0 0 0 0 0,-1-1 0 0 0,1 1 1 0 0,0 0-1 0 0,0-1 0 0 0,0 1 0 0 0,0-1 0 0 0,0 1 0 0 0,0-1 0 0 0,0 0 1 0 0,0 1-1 0 0,0-1 0 0 0,1 0 0 0 0,-1 0 0 0 0,4 2 0 0 0,39 4 156 0 0,-42-7-171 0 0,0 0 1 0 0,0 0-1 0 0,0 0 1 0 0,-1 0-1 0 0,1-1 1 0 0,0 1-1 0 0,0 0 0 0 0,0-1 1 0 0,-1 1-1 0 0,1-1 1 0 0,0 0-1 0 0,-1 1 1 0 0,1-1-1 0 0,-1 0 1 0 0,1 0-1 0 0,-1 0 1 0 0,1 0-1 0 0,-1 0 1 0 0,1-1-1 0 0,-1 1 1 0 0,0 0-1 0 0,2-3 1 0 0,-1 0 2 0 0,1 0 1 0 0,-1 0-1 0 0,1 0 1 0 0,0 1 0 0 0,0-1-1 0 0,0 1 1 0 0,5-4 0 0 0,-3 3-4 0 0,-1 1 0 0 0,0-1 0 0 0,-1 0 0 0 0,1-1 0 0 0,-1 1 0 0 0,5-9 0 0 0,-1-2 31 0 0,-1-1 1 0 0,0 1 0 0 0,-1-1-1 0 0,-1 0 1 0 0,-1-1-1 0 0,0 1 1 0 0,-1-1-1 0 0,0-21 1 0 0,-2-30 272 0 0,1 77-247 0 0,0-1 0 0 0,1 1 0 0 0,1-1 0 0 0,-1 0 0 0 0,5 10 0 0 0,2 6 103 0 0,20 114 667 0 0,-14-76-414 0 0,-3-9-130 0 0,18 81 464 0 0,-25-115-621 0 0,-2-1 1 0 0,0 1-1 0 0,-1 0 1 0 0,-1 0-1 0 0,-1-1 1 0 0,-3 27 0 0 0,1 7 95 0 0,2-45-202 0 0,0-1 0 0 0,-1 0 0 0 0,0 0 0 0 0,-1 0 1 0 0,0 0-1 0 0,1-1 0 0 0,-2 1 0 0 0,1 0 0 0 0,-1-1 0 0 0,0 1 1 0 0,0-1-1 0 0,0 0 0 0 0,-1 0 0 0 0,-7 9 0 0 0,2-6 15 0 0,6-5-86 0 0,-1 1-1 0 0,1-1 1 0 0,-1 0-1 0 0,0 0 1 0 0,0-1 0 0 0,0 1-1 0 0,-8 3 1 0 0,10-6-21 0 0,0 1 0 0 0,-1-1 0 0 0,1 0 0 0 0,0 0 0 0 0,0 0 1 0 0,-1 0-1 0 0,1 0 0 0 0,0-1 0 0 0,0 1 0 0 0,0 0 0 0 0,-1-1 1 0 0,1 0-1 0 0,0 0 0 0 0,0 0 0 0 0,0 0 0 0 0,0 0 0 0 0,0 0 1 0 0,0 0-1 0 0,1 0 0 0 0,-4-3 0 0 0,0-1-200 0 0,1-1 0 0 0,0 1 0 0 0,0-1 0 0 0,0 0 0 0 0,0 0 0 0 0,1 0 0 0 0,0 0 0 0 0,1 0 1 0 0,-1-1-1 0 0,1 1 0 0 0,0-1 0 0 0,1 0 0 0 0,-1 1 0 0 0,1-9 0 0 0,-10-29-1462 0 0,7 31 1059 0 0,1 0 0 0 0,0-1 0 0 0,0 0 0 0 0,1 1 0 0 0,1-1 0 0 0,0 0 0 0 0,1 0 0 0 0,1 0 0 0 0,0 0 0 0 0,1 0 0 0 0,0 0 0 0 0,1 1 0 0 0,9-26 0 0 0,-2 20-112 0 0,8-21-1562 0 0,2 1-1 0 0,40-57 1 0 0,-6 38-259 0 0,-41 41-541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5272 0 0,'1'7'1105'0'0,"0"0"-1"0"0,0 0 1 0 0,0 0-1 0 0,1 0 1 0 0,-1 0 0 0 0,6 11-1 0 0,24 43 3040 0 0,1 6-1154 0 0,-22-45-2010 0 0,1 1 1 0 0,26 36-1 0 0,-36-57-922 0 0,0 0 0 0 0,0 0 0 0 0,0-1 0 0 0,0 1-1 0 0,0 0 1 0 0,0 0 0 0 0,-1 0 0 0 0,1 0 0 0 0,0 0-1 0 0,-1 0 1 0 0,0 1 0 0 0,0-1 0 0 0,1 3 0 0 0,-1-4-28 0 0,0 0 0 0 0,0 1 0 0 0,0-1 0 0 0,0 0 0 0 0,0 1 0 0 0,0-1 0 0 0,1 0 1 0 0,-1 0-1 0 0,1 1 0 0 0,-1-1 0 0 0,1 0 0 0 0,-1 0 0 0 0,1 0 0 0 0,0 0 0 0 0,0 0 1 0 0,-1 0-1 0 0,1 0 0 0 0,0 0 0 0 0,0 0 0 0 0,0 0 0 0 0,2 1 0 0 0,45 66 1714 0 0,-21-31-247 0 0,-25-31-671 0 0,1-14 40 0 0,1-17-430 0 0,-5 3-364 0 0,-1 0 1 0 0,0 1-1 0 0,-7-26 0 0 0,-2-10 18 0 0,-1 15-48 0 0,-1-9 0 0 0,13 41-34 0 0,-1 1-1 0 0,-1-1 1 0 0,0 1 0 0 0,0 0-1 0 0,-1 0 1 0 0,0 0 0 0 0,-6-14-1 0 0,4 12-11 0 0,0-1-1 0 0,1 0 1 0 0,0 1-1 0 0,-3-24 1 0 0,3 18-8 0 0,3 14-15 0 0,0 1 1 0 0,0-1-1 0 0,1 0 0 0 0,-1 1 1 0 0,1-1-1 0 0,-1 1 1 0 0,1-1-1 0 0,0 0 1 0 0,0 1-1 0 0,0-1 0 0 0,1 0 1 0 0,-1 1-1 0 0,1-1 1 0 0,-1 0-1 0 0,1 1 0 0 0,0-1 1 0 0,0 1-1 0 0,0 0 1 0 0,2-5-1 0 0,0 5-131 0 0,-1 0-1 0 0,1 0 1 0 0,0 0 0 0 0,0 0 0 0 0,0 1-1 0 0,-1-1 1 0 0,2 1 0 0 0,-1-1-1 0 0,0 1 1 0 0,6-1 0 0 0,23-11-2217 0 0,-28 12 1830 0 0,1 0 0 0 0,-1 0 0 0 0,0 0 1 0 0,1 0-1 0 0,-1 1 0 0 0,1-1 0 0 0,-1 1 1 0 0,1 0-1 0 0,-1 1 0 0 0,8 1 0 0 0,17 0-4046 0 0,44-1-4713 0 0,-61 4 4966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6856 0 0,'4'5'6012'0'0,"16"17"591"0"0,-19-19-6205 0 0,0-1-1 0 0,1 1 0 0 0,-1 0 1 0 0,0-1-1 0 0,0 1 0 0 0,-1 0 1 0 0,1 0-1 0 0,-1-1 0 0 0,1 1 1 0 0,-1 0-1 0 0,0 5 0 0 0,6 24 1411 0 0,-5-24-1686 0 0,1 0-1 0 0,-1-1 0 0 0,0 1 1 0 0,-1 0-1 0 0,0 0 0 0 0,0 0 1 0 0,-2 13-1 0 0,0 7-92 0 0,2 71-2302 0 0,0-66-1749 0 0,0 0-3328 0 0,-7-18 1149 0 0,5-3 1008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49 3608 0 0,'-9'-31'12189'0'0,"9"30"-12024"0"0,0 0 1 0 0,-1 1 0 0 0,1-1-1 0 0,0 0 1 0 0,0 0-1 0 0,-1 1 1 0 0,1-1 0 0 0,0 1-1 0 0,-1-1 1 0 0,1 0-1 0 0,-1 1 1 0 0,1-1 0 0 0,-1 1-1 0 0,1-1 1 0 0,-1 1-1 0 0,1-1 1 0 0,-1 1 0 0 0,1-1-1 0 0,-1 1 1 0 0,0-1-1 0 0,1 1 1 0 0,-1 0 0 0 0,0-1-1 0 0,1 1 1 0 0,-1 0-1 0 0,0 0 1 0 0,1 0 0 0 0,-1-1-1 0 0,-1 1 1 0 0,-35-2 3241 0 0,24 3-2838 0 0,1 0 1 0 0,-1 1-1 0 0,-21 6 1 0 0,26-4-374 0 0,0 0 0 0 0,0 1 0 0 0,1 0 0 0 0,0 0 0 0 0,0 1 0 0 0,0 0 0 0 0,1 0 0 0 0,-9 10 0 0 0,9-7-105 0 0,1 0 0 0 0,0-1 0 0 0,0 2 0 0 0,1-1 0 0 0,0 1 0 0 0,1-1 0 0 0,0 1 0 0 0,0 0 0 0 0,-1 13 1 0 0,2-9-3 0 0,-2 0 1 0 0,0 0-1 0 0,0-1 1 0 0,-7 14-1 0 0,7-18-9 0 0,1 1 0 0 0,0 0 0 0 0,1 0 0 0 0,-1 0 0 0 0,2 0-1 0 0,-1 17 1 0 0,1-18-37 0 0,1 0 0 0 0,-1 0 0 0 0,-1 0 0 0 0,0-1 0 0 0,0 1 0 0 0,-1-1 0 0 0,-4 11 0 0 0,2-7-4 0 0,0 1 1 0 0,1 0-1 0 0,0 0 1 0 0,0 0-1 0 0,2 0 1 0 0,0 0-1 0 0,0 1 0 0 0,1-1 1 0 0,1 1-1 0 0,0-1 1 0 0,1 1-1 0 0,1-1 1 0 0,3 16-1 0 0,2-10-5 0 0,-6-14-23 0 0,1 0-1 0 0,1 1 1 0 0,-1-1-1 0 0,1 0 1 0 0,0 0-1 0 0,5 6 1 0 0,-4 2-4 0 0,-3-12-6 0 0,-1 1 0 0 0,0 0 0 0 0,1-1 1 0 0,-1 1-1 0 0,1-1 0 0 0,-1 1 0 0 0,1-1 0 0 0,0 0 0 0 0,0 1 0 0 0,-1-1 0 0 0,1 0 0 0 0,0 1 0 0 0,0-1 0 0 0,0 0 0 0 0,1 0 1 0 0,-1 0-1 0 0,2 2 0 0 0,2 0 6 0 0,-2-1-6 0 0,0 0 1 0 0,-1 1 0 0 0,1-1 0 0 0,0 1-1 0 0,-1-1 1 0 0,1 1 0 0 0,-1 0-1 0 0,0 0 1 0 0,0 0 0 0 0,0 0 0 0 0,0 0-1 0 0,1 4 1 0 0,-2-6-1 0 0,-1 1 0 0 0,1-1 0 0 0,0 0-1 0 0,-1 0 1 0 0,1 0 0 0 0,0 0 0 0 0,0 0 0 0 0,0-1 0 0 0,0 1-1 0 0,0 0 1 0 0,-1 0 0 0 0,2 0 0 0 0,-1-1 0 0 0,0 1 0 0 0,0 0-1 0 0,0-1 1 0 0,0 1 0 0 0,0-1 0 0 0,2 1 0 0 0,-1-1-2 0 0,0 1 0 0 0,-1 0 0 0 0,1-1-1 0 0,0 1 1 0 0,-1 0 0 0 0,1 0 0 0 0,-1 0 0 0 0,1 0 0 0 0,-1 0 0 0 0,0 0 0 0 0,1 0 0 0 0,1 3 0 0 0,-1-2-1 0 0,0 0 1 0 0,0-1 0 0 0,0 1 0 0 0,0 0-1 0 0,0-1 1 0 0,1 0 0 0 0,-1 1-1 0 0,0-1 1 0 0,1 0 0 0 0,4 1 0 0 0,-5-1 0 0 0,-1-1 0 0 0,1 1 0 0 0,0-1 1 0 0,-1 1-1 0 0,1 0 0 0 0,0 0 1 0 0,-1-1-1 0 0,1 1 0 0 0,-1 0 1 0 0,0 1-1 0 0,1-1 0 0 0,-1 0 0 0 0,2 2 1 0 0,1-1-14 0 0,0 0 0 0 0,1 0 0 0 0,-1-1 0 0 0,0 1 0 0 0,1-1 0 0 0,-1 0 0 0 0,1-1 0 0 0,-1 1 0 0 0,1-1 0 0 0,8 0 0 0 0,-9 0-52 0 0,1 0-1 0 0,-1 0 1 0 0,1 0-1 0 0,-1 0 1 0 0,1-1-1 0 0,-1 0 1 0 0,0 0-1 0 0,0 0 1 0 0,1-1-1 0 0,-1 0 1 0 0,0 1-1 0 0,0-1 1 0 0,0 0-1 0 0,0-1 1 0 0,6-4-1 0 0,9-3-423 0 0,-18 9 437 0 0,1 1 0 0 0,-1 0 0 0 0,0-1-1 0 0,1 1 1 0 0,-1-1 0 0 0,1 0 0 0 0,-1 1 0 0 0,0-1 0 0 0,0 0 0 0 0,1 0 0 0 0,-1 0 0 0 0,0 0 0 0 0,0 0 0 0 0,0 0 0 0 0,0 0 0 0 0,1-1 0 0 0,16-16-684 0 0,-15 16 616 0 0,-1 0 0 0 0,0 0 0 0 0,0 0-1 0 0,0 0 1 0 0,0 0 0 0 0,0 0 0 0 0,0-1 0 0 0,0 1 0 0 0,-1 0 0 0 0,0-1 0 0 0,3-5 0 0 0,2-3-723 0 0,1-1 0 0 0,1 1 1 0 0,0 0-1 0 0,14-15 0 0 0,-20 24 658 0 0,0-1 0 0 0,1 1 0 0 0,-1 0 0 0 0,0-1 0 0 0,0 0 0 0 0,-1 1 0 0 0,1-1 0 0 0,0 0 0 0 0,-1 0-1 0 0,0 0 1 0 0,0 0 0 0 0,2-4 0 0 0,6-19-1531 0 0,0 4 838 0 0,0-1-1 0 0,-2 0 1 0 0,0 0-1 0 0,-2-1 0 0 0,0 1 1 0 0,-2-1-1 0 0,1-26 0 0 0,0-53-51 0 0,-1 53 2056 0 0,-1-3 6932 0 0,8 87-4717 0 0,37 118-72 0 0,-44-142-3060 0 0,0 0 0 0 0,-1 1 0 0 0,-1 0 0 0 0,1 15 1 0 0,-1-15-20 0 0,0 0 1 0 0,0 0-1 0 0,1 0 1 0 0,0-1 0 0 0,4 12-1 0 0,1-1 158 0 0,-1 0-1 0 0,4 24 1 0 0,7 24 348 0 0,-14-57-516 0 0,-1 1 1 0 0,0 0-1 0 0,0 21 1 0 0,-2-25-93 0 0,1 1 1 0 0,0-1-1 0 0,0 1 0 0 0,1 0 1 0 0,0-1-1 0 0,0 0 1 0 0,7 15-1 0 0,-6-16-31 0 0,0 0-1 0 0,0 0 0 0 0,-1 0 1 0 0,0 1-1 0 0,0-1 1 0 0,-1 0-1 0 0,0 13 1 0 0,-3 71 311 0 0,0-33-213 0 0,1-57-155 0 0,1 0 0 0 0,-1 0-1 0 0,1 0 1 0 0,-1 0-1 0 0,0 0 1 0 0,0 0 0 0 0,0-1-1 0 0,0 1 1 0 0,-1 0-1 0 0,1 0 1 0 0,0-1 0 0 0,-1 1-1 0 0,1-1 1 0 0,-1 1 0 0 0,1-1-1 0 0,-1 0 1 0 0,0 1-1 0 0,0-1 1 0 0,1 0 0 0 0,-1 0-1 0 0,0 0 1 0 0,0 0-1 0 0,0-1 1 0 0,0 1 0 0 0,-4 0-1 0 0,-3 2-109 0 0,0 0-1 0 0,-1-1 1 0 0,1-1-1 0 0,0 0 1 0 0,-10 0-1 0 0,10-2-270 0 0,1-1-1 0 0,0 0 1 0 0,0 0 0 0 0,0-1-1 0 0,0 0 1 0 0,0 0 0 0 0,1-1-1 0 0,-1 0 1 0 0,-7-6 0 0 0,-1 1-301 0 0,15 8 587 0 0,0 0 1 0 0,0 1 0 0 0,0-1 0 0 0,-1 0 0 0 0,1 0 0 0 0,0 0 0 0 0,0 0 0 0 0,0 0 0 0 0,0 0 0 0 0,0 0 0 0 0,1 0-1 0 0,-1 0 1 0 0,0-1 0 0 0,0 1 0 0 0,1 0 0 0 0,-1 0 0 0 0,1-1 0 0 0,-1 1 0 0 0,0-3 0 0 0,-10-16-2349 0 0,8 17 1993 0 0,1 0 0 0 0,-1-1-1 0 0,1 1 1 0 0,0 0 0 0 0,0-1 0 0 0,0 1-1 0 0,0-1 1 0 0,1 1 0 0 0,0-1-1 0 0,0 0 1 0 0,0 0 0 0 0,-1-7 0 0 0,-1-48-4495 0 0,3 49 3892 0 0,0 7 796 0 0,0 0 0 0 0,0 0 0 0 0,0 0 0 0 0,1 0 0 0 0,0 0 0 0 0,-1 0 0 0 0,1 0-1 0 0,0 1 1 0 0,0-1 0 0 0,0 0 0 0 0,1 0 0 0 0,-1 1 0 0 0,1-1 0 0 0,2-3 0 0 0,5-8-874 0 0,3-19-3110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7032 0 0,'7'72'8396'0'0,"-5"-61"-7766"0"0,1 0 0 0 0,1-1 0 0 0,0 0 0 0 0,0 1 0 0 0,1-2 0 0 0,0 1-1 0 0,8 11 1 0 0,15 60 2046 0 0,20 60 932 0 0,-30-111-2985 0 0,-16-27-570 0 0,0-1 0 0 0,0 1 0 0 0,0 0 0 0 0,0 0 0 0 0,-1 0 1 0 0,1 0-1 0 0,-1 0 0 0 0,1 0 0 0 0,-1 0 0 0 0,0 0 1 0 0,0 0-1 0 0,-1 0 0 0 0,1 1 0 0 0,-1-1 0 0 0,1 6 0 0 0,-2-8-40 0 0,1 0-1 0 0,0-1 0 0 0,0 1 0 0 0,0 0 0 0 0,0-1 0 0 0,0 1 0 0 0,0 0 0 0 0,0 0 0 0 0,0-1 0 0 0,0 1 0 0 0,0 0 0 0 0,0-1 0 0 0,0 1 0 0 0,0 0 0 0 0,1-1 0 0 0,-1 1 1 0 0,0 0-1 0 0,1-1 0 0 0,-1 1 0 0 0,0 0 0 0 0,1-1 0 0 0,-1 1 0 0 0,1-1 0 0 0,-1 1 0 0 0,1-1 0 0 0,-1 1 0 0 0,1-1 0 0 0,-1 1 0 0 0,1-1 0 0 0,-1 1 0 0 0,1-1 0 0 0,0 0 1 0 0,-1 1-1 0 0,1-1 0 0 0,0 0 0 0 0,-1 0 0 0 0,1 1 0 0 0,0-1 0 0 0,-1 0 0 0 0,1 0 0 0 0,0 0 0 0 0,1 0 0 0 0,-1 0 136 0 0,-1 0-146 0 0,0 0 0 0 0,0 1 0 0 0,0-1-1 0 0,0 0 1 0 0,0 0 0 0 0,0 0 0 0 0,-1 0 0 0 0,1 1-1 0 0,0-1 1 0 0,0 0 0 0 0,0 0 0 0 0,0 0 0 0 0,-1 0-1 0 0,1 0 1 0 0,0 0 0 0 0,0 0 0 0 0,0 0 0 0 0,-1 0-1 0 0,1 0 1 0 0,0 1 0 0 0,0-1 0 0 0,0 0 0 0 0,-1 0 0 0 0,1 0-1 0 0,0 0 1 0 0,0 0 0 0 0,-1 0 0 0 0,1-1 0 0 0,0 1-1 0 0,0 0 1 0 0,0 0 0 0 0,-1 0 0 0 0,1 0 0 0 0,0 0-1 0 0,0 0 1 0 0,0 0 0 0 0,0 0 0 0 0,-1 0 0 0 0,1 0-1 0 0,0-1 1 0 0,0 1 0 0 0,0 0 0 0 0,0 0 0 0 0,-1 0 0 0 0,1 0-1 0 0,0-1 1 0 0,0 1 0 0 0,0 0 0 0 0,0 0 0 0 0,0 0-1 0 0,0 0 1 0 0,0-1 0 0 0,-1 1 0 0 0,-9-11 60 0 0,-4-13-46 0 0,1-2-1 0 0,1 0 0 0 0,1 0 1 0 0,2-1-1 0 0,0 0 1 0 0,-5-33-1 0 0,-16-77-26 0 0,23 88-5 0 0,7 46 0 0 0,1 0 0 0 0,0 0 0 0 0,-1 0 0 0 0,1 1-1 0 0,1-1 1 0 0,-1 0 0 0 0,0 1 0 0 0,1-1 0 0 0,2-3 0 0 0,-1 1-11 0 0,25-24-439 0 0,-20 23-79 0 0,-1 1 0 0 0,1 0 0 0 0,0 0 0 0 0,0 1 0 0 0,0 0 0 0 0,1 1 0 0 0,-1-1 0 0 0,1 2 0 0 0,0-1 0 0 0,0 1 0 0 0,10-1 0 0 0,-12 2-456 0 0,1 0 1 0 0,-1 1-1 0 0,0-1 0 0 0,0 1 0 0 0,0 1 0 0 0,0-1 0 0 0,1 1 1 0 0,-1 0-1 0 0,0 1 0 0 0,0 0 0 0 0,0 0 0 0 0,-1 0 1 0 0,1 1-1 0 0,-1 0 0 0 0,8 5 0 0 0,-10 2-3388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3200 0 0,'-2'-19'6046'0'0,"-13"-3"8329"0"0,26 37-13363 0 0,-10-14-943 0 0,1 1-1 0 0,-1-1 1 0 0,1 1-1 0 0,-1 0 0 0 0,0-1 1 0 0,0 1-1 0 0,0 0 1 0 0,0 0-1 0 0,0 0 0 0 0,0 0 1 0 0,0 0-1 0 0,0 0 0 0 0,-1 0 1 0 0,1 3-1 0 0,6 18 293 0 0,1 0 0 0 0,1-1 0 0 0,15 28 0 0 0,0-1 60 0 0,-23-46-399 0 0,0-1-1 0 0,0 1 0 0 0,0-1 0 0 0,0 1 0 0 0,-1-1 0 0 0,1 1 0 0 0,-1-1 1 0 0,1 1-1 0 0,-1 0 0 0 0,0 3 0 0 0,2 8 52 0 0,4 8 29 0 0,-1 0 0 0 0,-1 1 0 0 0,-1-1-1 0 0,-1 1 1 0 0,-1 0 0 0 0,-1 24 0 0 0,0-44-93 0 0,-1-3-7 0 0,1 1 0 0 0,0-1 0 0 0,0 0 0 0 0,0 1-1 0 0,0-1 1 0 0,-1 0 0 0 0,1 1 0 0 0,0-1 0 0 0,0 0-1 0 0,-1 1 1 0 0,1-1 0 0 0,0 0 0 0 0,-1 0 0 0 0,1 1-1 0 0,0-1 1 0 0,-1 0 0 0 0,1 0 0 0 0,0 1 0 0 0,-1-1-1 0 0,1 0 1 0 0,-1 0 0 0 0,1 0 0 0 0,0 0 0 0 0,-1 0-1 0 0,1 0 1 0 0,-1 0 0 0 0,1 0 0 0 0,0 0 0 0 0,-1 0-1 0 0,1 0 1 0 0,-1 0 0 0 0,1 0 0 0 0,0 0 0 0 0,-1 0-1 0 0,1 0 1 0 0,-1 0 0 0 0,1 0 0 0 0,0 0 0 0 0,-1-1-1 0 0,1 1 1 0 0,0 0 0 0 0,-1 0 0 0 0,1 0 0 0 0,0-1-1 0 0,-1 0 1 0 0,-18-12 15 0 0,9-33-78 0 0,10 46 61 0 0,0-1 0 0 0,0 0 0 0 0,0 1 0 0 0,0-1 0 0 0,0 0 0 0 0,0 1 0 0 0,0-1 0 0 0,-1 0 0 0 0,1 1 0 0 0,0-1 0 0 0,0 1 0 0 0,-1-1 0 0 0,1 0 0 0 0,0 1 0 0 0,-1-1 0 0 0,1 1 0 0 0,0-1 0 0 0,-1 1 0 0 0,1-1 0 0 0,-1 1 0 0 0,1-1 0 0 0,-2 0 0 0 0,-4-6 0 0 0,2-4-4 0 0,0 0 0 0 0,1 0 0 0 0,0 0-1 0 0,1-1 1 0 0,0 1 0 0 0,0-1 0 0 0,1-12-1 0 0,2-95-9 0 0,1 65 29 0 0,-3 45-15 0 0,1 0 0 0 0,1 0 0 0 0,0 0 0 0 0,0 0 0 0 0,1 0 0 0 0,0 1 0 0 0,0-1 0 0 0,1 0 0 0 0,4-8 0 0 0,2-4-1 0 0,-9 20 1 0 0,1-1 0 0 0,-1 1 0 0 0,0 0 0 0 0,1 0 0 0 0,-1 0 0 0 0,1 0 1 0 0,-1 0-1 0 0,1 0 0 0 0,-1 0 0 0 0,1 0 0 0 0,0 0 0 0 0,-1 0 0 0 0,1 0 0 0 0,0 0 0 0 0,0 1 0 0 0,0-1 0 0 0,0 0 0 0 0,0 0 0 0 0,0 1 1 0 0,0-1-1 0 0,0 1 0 0 0,0-1 0 0 0,0 1 0 0 0,0-1 0 0 0,0 1 0 0 0,0 0 0 0 0,2-1 0 0 0,12-4 3 0 0,-10 4-1 0 0,-1-1 0 0 0,1 1-1 0 0,0 0 1 0 0,-1 0 0 0 0,1 0 0 0 0,0 1-1 0 0,0 0 1 0 0,6 0 0 0 0,24 5 49 0 0,-34-4-48 0 0,0-1 0 0 0,0 0 0 0 0,0 1 0 0 0,0-1-1 0 0,0 1 1 0 0,0-1 0 0 0,0 1 0 0 0,0-1 0 0 0,0 1 0 0 0,0 0 0 0 0,0-1 0 0 0,0 1 0 0 0,0 0-1 0 0,-1 0 1 0 0,1 0 0 0 0,0 0 0 0 0,-1 0 0 0 0,1 0 0 0 0,0 0 0 0 0,-1 0 0 0 0,1 0-1 0 0,-1 0 1 0 0,0 0 0 0 0,1 0 0 0 0,-1 0 0 0 0,0 0 0 0 0,1 2 0 0 0,-1 2-1 0 0,1 0 0 0 0,-1-1 0 0 0,1 1-1 0 0,0-1 1 0 0,1 1 0 0 0,-1-1 0 0 0,1 1 0 0 0,2 4 0 0 0,-1-5-7 0 0,-1 1 1 0 0,0 0-1 0 0,0 0 0 0 0,-1 0 0 0 0,0 0 1 0 0,1 0-1 0 0,-2 0 0 0 0,1 7 0 0 0,0 7 24 0 0,0-12-9 0 0,-1 1 1 0 0,0 0-1 0 0,0-1 1 0 0,-1 1 0 0 0,0-1-1 0 0,0 1 1 0 0,0-1-1 0 0,-4 9 1 0 0,-6 1 14 0 0,10-16-26 0 0,0 0-1 0 0,-1 0 0 0 0,1 0 1 0 0,0 0-1 0 0,0-1 1 0 0,0 1-1 0 0,-1 0 1 0 0,1 0-1 0 0,0-1 1 0 0,-1 1-1 0 0,1-1 0 0 0,0 0 1 0 0,-1 1-1 0 0,1-1 1 0 0,-1 0-1 0 0,1 0 1 0 0,-3 0-1 0 0,4-2 9 0 0,0 0 0 0 0,0 0 0 0 0,0 0 0 0 0,0 0-1 0 0,0 0 1 0 0,1 0 0 0 0,-1 0 0 0 0,1 0 0 0 0,0 0 0 0 0,0 0 0 0 0,-1 0-1 0 0,1 0 1 0 0,3-3 0 0 0,9-8 46 0 0,-9 8-49 0 0,0 1 0 0 0,0-1 0 0 0,1 1-1 0 0,-1 1 1 0 0,1-1 0 0 0,0 1 0 0 0,0 0-1 0 0,0 0 1 0 0,1 0 0 0 0,6-2 0 0 0,9-3 31 0 0,4 2-13 0 0,30 6 158 0 0,-51 0-167 0 0,-1 1 0 0 0,0 0 1 0 0,0 0-1 0 0,0 0 0 0 0,-1 0 0 0 0,1 0 0 0 0,0 1 0 0 0,0-1 1 0 0,-1 1-1 0 0,1 0 0 0 0,0-1 0 0 0,-1 1 0 0 0,0 0 0 0 0,1 1 0 0 0,1 2 1 0 0,9 6 19 0 0,-9-7-12 0 0,0 0-1 0 0,1 0 1 0 0,-1 0 0 0 0,-1 1-1 0 0,1 0 1 0 0,-1 0 0 0 0,0 0-1 0 0,0 0 1 0 0,0 0 0 0 0,3 10-1 0 0,7 10 52 0 0,-9-19-53 0 0,-1-1 0 0 0,0 1 1 0 0,0 0-1 0 0,0 0 0 0 0,-1 0 0 0 0,0 0 1 0 0,0 1-1 0 0,0-1 0 0 0,-1 0 1 0 0,1 9-1 0 0,9 28 177 0 0,-2 11 245 0 0,-8-48-370 0 0,0 0-1 0 0,0 0 1 0 0,0 0 0 0 0,-1 0-1 0 0,0 0 1 0 0,0 0 0 0 0,-1 1-1 0 0,1-1 1 0 0,-1 0 0 0 0,-1 0-1 0 0,1-1 1 0 0,-1 1 0 0 0,0 0-1 0 0,0 0 1 0 0,-1-1 0 0 0,1 1-1 0 0,-1-1 1 0 0,-1 0 0 0 0,1 0-1 0 0,-1 0 1 0 0,-4 5 0 0 0,6-8-70 0 0,0-1 0 0 0,0 1 0 0 0,0 0 0 0 0,0-1 0 0 0,0 0 0 0 0,-1 0 0 0 0,1 1 0 0 0,0-1 0 0 0,0 0 0 0 0,-1-1 0 0 0,-2 2 0 0 0,3-2-4 0 0,0 1 0 0 0,0 0 0 0 0,0-1 0 0 0,0 1 0 0 0,0 0 0 0 0,0 0 0 0 0,0 1 0 0 0,0-1 0 0 0,0 0 0 0 0,0 1 0 0 0,0-1 0 0 0,-1 3 0 0 0,0-2 5 0 0,0 0-1 0 0,0 0 1 0 0,0 0-1 0 0,0 0 1 0 0,0 0-1 0 0,0-1 1 0 0,0 1-1 0 0,-1-1 1 0 0,1 0-1 0 0,0 0 1 0 0,-1 0-1 0 0,1-1 1 0 0,-1 1-1 0 0,-5-1 1 0 0,-61 2-155 0 0,51-2-4 0 0,13 0-175 0 0,1 0 1 0 0,-1 0-1 0 0,0 0 0 0 0,1-1 0 0 0,-1 0 0 0 0,1 0 0 0 0,-1 0 0 0 0,1-1 0 0 0,-1 0 0 0 0,1 0 1 0 0,0 0-1 0 0,0-1 0 0 0,-9-5 0 0 0,14 8-48 0 0,-1 0 0 0 0,1-1 0 0 0,-1 1 0 0 0,1 0 0 0 0,-1-1 0 0 0,1 1 0 0 0,-1-1 0 0 0,1 1 0 0 0,-1-1 0 0 0,1 1 0 0 0,0-1 0 0 0,-1 1 0 0 0,1-1 0 0 0,0 1 0 0 0,0-1 0 0 0,-1 0 0 0 0,1 1 0 0 0,0-1 0 0 0,0 1 0 0 0,0-1 0 0 0,0 0 0 0 0,0 1 0 0 0,0-1 0 0 0,0 1 0 0 0,0-1 0 0 0,0 0 0 0 0,0 0 0 0 0,12-15-4840 0 0,33-11-470 0 0,-45 27 5683 0 0,28-10-4134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192 427 3784 0 0,'-10'-13'9613'0'0,"6"13"-8913"0"0,-1 0 0 0 0,1 1 0 0 0,0-1 0 0 0,-1 1 0 0 0,1 0 0 0 0,0 1 0 0 0,0-1 0 0 0,0 1 0 0 0,-4 2 0 0 0,3-1-463 0 0,0 0-1 0 0,0 0 1 0 0,1 0-1 0 0,0 1 1 0 0,0-1 0 0 0,0 1-1 0 0,0 0 1 0 0,0 0-1 0 0,1 1 1 0 0,0-1-1 0 0,0 1 1 0 0,-4 7 0 0 0,-6 16 77 0 0,1 1 1 0 0,1 0 0 0 0,1 1-1 0 0,1 0 1 0 0,-5 42 0 0 0,12-61-230 0 0,-7 73 411 0 0,9-77-463 0 0,0 1-1 0 0,0-1 0 0 0,1 1 0 0 0,0-1 1 0 0,0 1-1 0 0,0-1 0 0 0,1 0 0 0 0,3 8 1 0 0,-1 1-21 0 0,-4-14-8 0 0,0-1 1 0 0,1 0-1 0 0,-1 1 0 0 0,0-1 1 0 0,0 1-1 0 0,1-1 0 0 0,-1 0 1 0 0,1 1-1 0 0,-1-1 0 0 0,1 0 1 0 0,0 1-1 0 0,0-1 0 0 0,-1 0 1 0 0,1 0-1 0 0,0 0 0 0 0,0 0 0 0 0,0 0 1 0 0,0 0-1 0 0,0 0 0 0 0,0 0 1 0 0,1 0-1 0 0,-1 0 0 0 0,0-1 1 0 0,0 1-1 0 0,1 0 0 0 0,-1-1 1 0 0,0 1-1 0 0,1-1 0 0 0,-1 1 0 0 0,0-1 1 0 0,1 0-1 0 0,-1 0 0 0 0,1 0 1 0 0,-1 1-1 0 0,1-1 0 0 0,-1 0 1 0 0,0-1-1 0 0,1 1 0 0 0,-1 0 1 0 0,3-1-1 0 0,0 1 2 0 0,0-1-1 0 0,-1 1 1 0 0,1-1 0 0 0,0 0-1 0 0,0 0 1 0 0,-1 0 0 0 0,1-1 0 0 0,-1 1-1 0 0,1-1 1 0 0,-1 0 0 0 0,0 0 0 0 0,0 0-1 0 0,1 0 1 0 0,-1 0 0 0 0,3-4-1 0 0,34-44-184 0 0,-29 35 115 0 0,-9 14 46 0 0,-1-1 0 0 0,0 0 0 0 0,0 1 0 0 0,0-1 1 0 0,0 0-1 0 0,0 0 0 0 0,0 0 0 0 0,0 0 0 0 0,0 0 0 0 0,-1 0 1 0 0,1 0-1 0 0,-1 0 0 0 0,0 0 0 0 0,1-4 0 0 0,1-5-65 0 0,7-18-9 0 0,-1 0 0 0 0,-2-1 0 0 0,0 0 0 0 0,-2 0 0 0 0,-1 0 0 0 0,-2 0 0 0 0,-3-38 0 0 0,2 35 116 0 0,-1 16-3 0 0,0 1-1 0 0,-1-1 0 0 0,-9-29 1 0 0,-1-10 81 0 0,7 38-60 0 0,0 0-1 0 0,-11-27 1 0 0,-7-20 164 0 0,18 48-114 0 0,-1 0 1 0 0,-13-25-1 0 0,-10-28 372 0 0,29 69-428 0 0,0-1 1 0 0,-1 0-1 0 0,1 1 0 0 0,-1-1 0 0 0,0 1 1 0 0,1-1-1 0 0,-1 1 0 0 0,0-1 0 0 0,0 1 1 0 0,0-1-1 0 0,0 1 0 0 0,0 0 0 0 0,0 0 1 0 0,-1-1-1 0 0,1 1 0 0 0,0 0 0 0 0,-1 0 1 0 0,1 0-1 0 0,0 0 0 0 0,-1 0 0 0 0,-2 0 1 0 0,2 1 246 0 0,2 24 297 0 0,1-16-548 0 0,0 0-1 0 0,1-1 1 0 0,0 1-1 0 0,0 0 1 0 0,4 8-1 0 0,8 26 64 0 0,56 192 116 0 0,-52-178-194 0 0,6 59-122 0 0,-20-102 38 0 0,-1 1 1 0 0,0-1-1 0 0,0 19 0 0 0,-2-20-402 0 0,1 0-1 0 0,0 1 1 0 0,0-1-1 0 0,1 0 1 0 0,6 13-1 0 0,-8-22 109 0 0,0 0-1 0 0,0-1 1 0 0,1 1 0 0 0,-1-1-1 0 0,1 0 1 0 0,-1 1 0 0 0,1-1-1 0 0,0 0 1 0 0,0 0-1 0 0,0 0 1 0 0,0 0 0 0 0,0-1-1 0 0,4 3 1 0 0,-4-3-51 0 0,0 0 0 0 0,0-1 1 0 0,-1 1-1 0 0,1-1 0 0 0,0 0 0 0 0,0 1 0 0 0,0-1 1 0 0,0 0-1 0 0,0 0 0 0 0,0 0 0 0 0,0-1 1 0 0,0 1-1 0 0,0 0 0 0 0,0-1 0 0 0,0 1 0 0 0,0-1 1 0 0,0 0-1 0 0,-1 1 0 0 0,1-1 0 0 0,0 0 1 0 0,0 0-1 0 0,2-2 0 0 0,38-28-5916 0 0,-20 19 2803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4256 0 0,'-27'2'8851'0'0,"3"4"-3501"0"0,18-3-4800 0 0,0 0 0 0 0,0 0 1 0 0,0 1-1 0 0,0 0 1 0 0,1 0-1 0 0,-1 0 0 0 0,1 0 1 0 0,0 1-1 0 0,-5 6 1 0 0,-2 2-197 0 0,1 1 1 0 0,0 0 0 0 0,1 1-1 0 0,-9 17 1 0 0,-14 35 190 0 0,28-56-453 0 0,2-4-59 0 0,-1 0-1 0 0,2 0 1 0 0,-1 0-1 0 0,1 0 1 0 0,0 1-1 0 0,-2 10 1 0 0,4-17-34 0 0,0 1 1 0 0,0 0-1 0 0,0-1 1 0 0,1 1 0 0 0,-1-1-1 0 0,0 1 1 0 0,1 0-1 0 0,-1-1 1 0 0,1 1-1 0 0,0-1 1 0 0,-1 1 0 0 0,1-1-1 0 0,0 0 1 0 0,0 1-1 0 0,0-1 1 0 0,0 0 0 0 0,0 1-1 0 0,0-1 1 0 0,0 0-1 0 0,0 0 1 0 0,0 0-1 0 0,1 0 1 0 0,-1 0 0 0 0,0 0-1 0 0,1 0 1 0 0,-1-1-1 0 0,1 1 1 0 0,-1 0 0 0 0,1-1-1 0 0,-1 1 1 0 0,1-1-1 0 0,0 0 1 0 0,-1 1-1 0 0,1-1 1 0 0,-1 0 0 0 0,4 0-1 0 0,64 9-300 0 0,-56-8 140 0 0,8-1-45 0 0,-20 0 202 0 0,-1 0 1 0 0,0 0-1 0 0,1 0 0 0 0,-1-1 1 0 0,1 1-1 0 0,-1 0 0 0 0,0 0 1 0 0,1 0-1 0 0,-1 0 0 0 0,0-1 1 0 0,1 1-1 0 0,-1 0 0 0 0,1 0 0 0 0,-1 0 1 0 0,0-1-1 0 0,0 1 0 0 0,1 0 1 0 0,-1-1-1 0 0,0 1 0 0 0,1 0 1 0 0,-1-1-1 0 0,0 1 0 0 0,0 0 1 0 0,0-1-1 0 0,1 1 0 0 0,-1-1 1 0 0,0 1-1 0 0,0 0 0 0 0,0-1 1 0 0,0 1-1 0 0,0-1 0 0 0,0 1 1 0 0,0-1-1 0 0,0 0 1 0 0,1 0 0 0 0,-1 0 0 0 0,0 0 0 0 0,1 0 0 0 0,-1 0 1 0 0,1 1-1 0 0,-1-1 0 0 0,1 0 0 0 0,-1 0 0 0 0,1 0 0 0 0,-1 1 0 0 0,1-1 0 0 0,0 0 0 0 0,-1 1 1 0 0,1-1-1 0 0,0 0 0 0 0,0 1 0 0 0,-1-1 0 0 0,3 0 0 0 0,-2 1 0 0 0,0-1 0 0 0,0 1 0 0 0,0-1 0 0 0,0 0 0 0 0,-1 1 0 0 0,1-1-1 0 0,0 0 1 0 0,0 0 0 0 0,-1 1 0 0 0,1-1 0 0 0,0 0 0 0 0,-1 0 0 0 0,1 0 0 0 0,0 0 0 0 0,-1 0 0 0 0,0 0 0 0 0,1 0-1 0 0,-1 0 1 0 0,1 0 0 0 0,-1-2 0 0 0,5-22 20 0 0,-3 22-6 0 0,-1-1 0 0 0,0 1 1 0 0,0-1-1 0 0,-1 1 0 0 0,1-1 0 0 0,-1 0 0 0 0,1 1 0 0 0,-1-1 0 0 0,0 0 1 0 0,0 1-1 0 0,-1-1 0 0 0,1 1 0 0 0,-1-1 0 0 0,-1-5 0 0 0,-13-38 205 0 0,3 23 27 0 0,4 6-87 0 0,8 17-73 0 0,0 1-71 0 0,0 0 1 0 0,0 1-1 0 0,0-1 1 0 0,0 0 0 0 0,0 0-1 0 0,0 0 1 0 0,0 0-1 0 0,0 0 1 0 0,0 0 0 0 0,0 0-1 0 0,0 0 1 0 0,0 0 0 0 0,0 0-1 0 0,0 0 1 0 0,0 1-1 0 0,0-1 1 0 0,0 0 0 0 0,0 0-1 0 0,0 0 1 0 0,0 0-1 0 0,0 0 1 0 0,0 0 0 0 0,0 0-1 0 0,0 0 1 0 0,0 0 0 0 0,0 0-1 0 0,0 0 1 0 0,0 0-1 0 0,0 1 1 0 0,0-1 0 0 0,0 0-1 0 0,0 0 1 0 0,0 0-1 0 0,0 0 1 0 0,-1 0 0 0 0,1 0-1 0 0,0 0 1 0 0,0 0 0 0 0,0 0-1 0 0,0 0 1 0 0,0 0-1 0 0,0 0 1 0 0,1 15 190 0 0,8 9 205 0 0,-8-22-367 0 0,0 1-1 0 0,0-1 1 0 0,1 0 0 0 0,-2 1 0 0 0,1-1 0 0 0,0 0-1 0 0,0 1 1 0 0,-1-1 0 0 0,1 6 0 0 0,1 4 182 0 0,1 1 0 0 0,0-1 0 0 0,1 0 0 0 0,10 24 0 0 0,-6-17 3 0 0,33 101 743 0 0,-35-105-884 0 0,-2 1 0 0 0,0 0 0 0 0,0-1 0 0 0,-2 1 0 0 0,0 0 0 0 0,-1 1 0 0 0,0-1-1 0 0,-1 0 1 0 0,-3 20 0 0 0,1 11 38 0 0,2 124 319 0 0,0-168-438 0 0,-1 1 1 0 0,1 0-1 0 0,-1-1 1 0 0,0 1-1 0 0,0 0 1 0 0,0-1-1 0 0,0 1 1 0 0,-1-1-1 0 0,1 0 1 0 0,-1 1-1 0 0,0-1 1 0 0,-4 4-1 0 0,-8 18-4 0 0,11-18-17 0 0,0-1-1 0 0,-1 0 1 0 0,0 0 0 0 0,0 0-1 0 0,0-1 1 0 0,-1 1-1 0 0,0-1 1 0 0,0 0-1 0 0,-8 6 1 0 0,-14 15-521 0 0,6-12-44 0 0,17-11 333 0 0,1 0 0 0 0,0-1 0 0 0,-1 0 1 0 0,0 0-1 0 0,1 0 0 0 0,-1 0 1 0 0,0 0-1 0 0,-6 1 0 0 0,2 1-595 0 0,-10 3-2295 0 0,18-7 3048 0 0,-1 0 0 0 0,1 0 1 0 0,-1 0-1 0 0,1 0 0 0 0,0 0 1 0 0,-1 0-1 0 0,1 0 0 0 0,0 0 1 0 0,-1 0-1 0 0,1 0 0 0 0,0 0 0 0 0,-1-1 1 0 0,1 1-1 0 0,0 0 0 0 0,-1 0 1 0 0,1 0-1 0 0,0 0 0 0 0,-1-1 1 0 0,1 1-1 0 0,0 0 0 0 0,-1 0 1 0 0,1-1-1 0 0,0 1 0 0 0,0 0 1 0 0,0 0-1 0 0,-1-1 0 0 0,1 1 1 0 0,0 0-1 0 0,0-1 0 0 0,0 1 1 0 0,-1 0-1 0 0,1-1 0 0 0,0 1 1 0 0,0 0-1 0 0,0-1 0 0 0,0 1 1 0 0,0-1-1 0 0,0 1 0 0 0,0 0 1 0 0,0-1-1 0 0,0 1 0 0 0,0 0 1 0 0,0-1-1 0 0,0 0 0 0 0,-4-15-4745 0 0,3 14 4396 0 0,0 1-1 0 0,1-1 1 0 0,-1 1 0 0 0,1-1-1 0 0,-1 0 1 0 0,1 0-1 0 0,0 1 1 0 0,-1-1-1 0 0,1 0 1 0 0,0 0-1 0 0,0 0 1 0 0,0 1-1 0 0,0-1 1 0 0,1 0-1 0 0,0-3 1 0 0,6-16-2127 0 0,2 8-1766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7440 0 0,'0'15'11915'0'0,"0"17"-6433"0"0,0 31-1394 0 0,0 31-3350 0 0,-2-82-907 0 0,-1-1 1 0 0,-1 1-1 0 0,1-1 0 0 0,-9 14 0 0 0,-2 18-4305 0 0,13-27-364 0 0,0 3-3860 0 0,-7-9 3321 0 0,7-4 1209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34 5200 0 0,'-1'0'89'0'0,"1"0"1"0"0,0 0 0 0 0,-1 0-1 0 0,1 0 1 0 0,0 0-1 0 0,-1 0 1 0 0,1 0-1 0 0,0 0 1 0 0,-1 0 0 0 0,1 0-1 0 0,0 0 1 0 0,-1 0-1 0 0,1 0 1 0 0,0 0 0 0 0,-1-1-1 0 0,1 1 1 0 0,0 0-1 0 0,0 0 1 0 0,-1 0-1 0 0,1-1 1 0 0,0 1 0 0 0,0 0-1 0 0,-1 0 1 0 0,1-1-1 0 0,0 1 1 0 0,0 0-1 0 0,0 0 1 0 0,-1-1 0 0 0,1 1-1 0 0,0 0 1 0 0,0-1-1 0 0,0 1 1 0 0,0 0 0 0 0,0-1-1 0 0,0 1 1 0 0,0 0-1 0 0,0-1 1 0 0,0 1-1 0 0,-1-1 1 0 0,1 1 38 0 0,0 0 0 0 0,0-1 0 0 0,0 1 0 0 0,0-1 0 0 0,0 1 0 0 0,0-1 0 0 0,0 1 0 0 0,0 0 0 0 0,0-1 0 0 0,-1 1 0 0 0,1 0 0 0 0,0-1 0 0 0,0 1 0 0 0,-1 0 0 0 0,1-1 0 0 0,0 1 0 0 0,0 0 0 0 0,-1-1 0 0 0,1 1 0 0 0,0 0 0 0 0,-1 0 0 0 0,1-1 0 0 0,0 1 0 0 0,-1 0 0 0 0,1 0 1 0 0,-1 0-1 0 0,1-1 0 0 0,0 1 0 0 0,-1 0 0 0 0,1 0 0 0 0,-1 0 0 0 0,-15-9 4632 0 0,15 9-4555 0 0,0-1 0 0 0,1 0 0 0 0,-1 1-1 0 0,0-1 1 0 0,0 0 0 0 0,0 1 0 0 0,1-1 0 0 0,-1 1 0 0 0,0-1-1 0 0,0 1 1 0 0,0 0 0 0 0,0-1 0 0 0,0 1 0 0 0,0 0 0 0 0,0 0-1 0 0,0 0 1 0 0,0 0 0 0 0,0 0 0 0 0,-2 0 0 0 0,-7 0 119 0 0,1 2 1 0 0,-1-1 0 0 0,1 2 0 0 0,0-1 0 0 0,0 1 0 0 0,0 0-1 0 0,0 1 1 0 0,0 0 0 0 0,1 0 0 0 0,0 1 0 0 0,-1 0-1 0 0,2 1 1 0 0,-14 11 0 0 0,15-13-195 0 0,5-2-112 0 0,-1-1 1 0 0,1 0-1 0 0,-1 0 1 0 0,1 1-1 0 0,-1-1 1 0 0,1 1-1 0 0,0-1 1 0 0,0 1-1 0 0,0-1 1 0 0,0 1-1 0 0,0 0 1 0 0,0-1-1 0 0,1 1 1 0 0,-2 3-1 0 0,2-4-7 0 0,-1 1 1 0 0,0-1-1 0 0,1 1 0 0 0,-1-1 1 0 0,0 1-1 0 0,1-1 0 0 0,-1 1 0 0 0,0-1 1 0 0,0 0-1 0 0,0 1 0 0 0,-1-1 1 0 0,1 0-1 0 0,0 0 0 0 0,0 0 1 0 0,-1 0-1 0 0,-1 2 0 0 0,0-1 1 0 0,1 0 0 0 0,0 0 0 0 0,1 0 0 0 0,-1 0 0 0 0,0 0 0 0 0,1 1 0 0 0,-1-1 0 0 0,1 1 0 0 0,-1 0-1 0 0,1-1 1 0 0,0 1 0 0 0,0 0 0 0 0,1-1 0 0 0,-1 1 0 0 0,0 0 0 0 0,1 0 0 0 0,0 0 0 0 0,0 5 0 0 0,-1-4-10 0 0,1 0 1 0 0,0-1-1 0 0,-1 1 0 0 0,0 0 1 0 0,0-1-1 0 0,0 1 1 0 0,0 0-1 0 0,-1-1 1 0 0,1 0-1 0 0,-5 7 1 0 0,4-6 2 0 0,1-1 0 0 0,-1 1 0 0 0,1-1 0 0 0,0 1 0 0 0,-1 0 0 0 0,2-1 0 0 0,-1 1 0 0 0,0 0 0 0 0,1 0 0 0 0,0 0 0 0 0,-1 0 0 0 0,2 0 0 0 0,-1-1 0 0 0,0 1 0 0 0,1 0 0 0 0,0 0 1 0 0,-1 0-1 0 0,4 6 0 0 0,1 8 3 0 0,2 0 1 0 0,11 23 0 0 0,-16-36-9 0 0,1 1 0 0 0,0-1 0 0 0,0 0 1 0 0,0-1-1 0 0,1 1 0 0 0,0-1 0 0 0,0 1 0 0 0,0-1 0 0 0,0 0 0 0 0,0 0 0 0 0,1-1 0 0 0,6 4 1 0 0,-4-1-3 0 0,-1 0 1 0 0,1 1 0 0 0,-1 0 0 0 0,-1 0 0 0 0,1 0 0 0 0,4 9 0 0 0,1-1 8 0 0,-5-6 2 0 0,1 0 0 0 0,0-1 0 0 0,1 0 0 0 0,0-1 0 0 0,0 0-1 0 0,1 0 1 0 0,9 6 0 0 0,-16-12-6 0 0,0 0 1 0 0,0 1-1 0 0,0-1 0 0 0,0 1 0 0 0,-1-1 0 0 0,1 1 1 0 0,0 0-1 0 0,-1 0 0 0 0,1 0 0 0 0,-1 0 0 0 0,0 0 0 0 0,1 0 1 0 0,-1 0-1 0 0,0 0 0 0 0,0 0 0 0 0,0 3 0 0 0,17 25 26 0 0,29 37 35 0 0,-46-63 71 0 0,0 1 0 0 0,0 0 0 0 0,-1 0 0 0 0,0-1 1 0 0,0 1-1 0 0,0 0 0 0 0,0 0 0 0 0,0-1 0 0 0,-1 1 0 0 0,-1 5 0 0 0,-13-8-111 0 0,1-1 0 0 0,-1 0 0 0 0,1-1 0 0 0,-1 0 0 0 0,-24-4 0 0 0,33 2-276 0 0,0 0 0 0 0,0 0 0 0 0,0 0 0 0 0,1-1 0 0 0,-1 0 0 0 0,1 0 1 0 0,0 0-1 0 0,0-1 0 0 0,0 0 0 0 0,0 0 0 0 0,0 0 0 0 0,1 0 0 0 0,0-1 0 0 0,-4-6 0 0 0,-1 0-1476 0 0,8 10 1548 0 0,1 0 1 0 0,-1 0-1 0 0,0 0 0 0 0,1 0 1 0 0,-1 0-1 0 0,0 0 1 0 0,1 0-1 0 0,-1 0 0 0 0,1-1 1 0 0,0 1-1 0 0,-1 0 0 0 0,1 0 1 0 0,0 0-1 0 0,0-1 1 0 0,0 1-1 0 0,0 0 0 0 0,0 0 1 0 0,0-1-1 0 0,0 1 0 0 0,1-2 1 0 0,-1-1-149 0 0,-1-4-528 0 0,0 1 0 0 0,1-1 1 0 0,1 1-1 0 0,-1-1 0 0 0,1 0 1 0 0,0 1-1 0 0,1-1 0 0 0,0 1 1 0 0,0 0-1 0 0,0 0 0 0 0,1 0 1 0 0,0 0-1 0 0,7-11 0 0 0,11 0-1093 0 0,-9-14-2007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3112 0 0,'1'26'8637'0'0,"3"-20"-7949"0"0,-1 0-1 0 0,0 1 1 0 0,-1-1-1 0 0,1 1 1 0 0,-1-1 0 0 0,-1 1-1 0 0,1 0 1 0 0,-1 0-1 0 0,0 8 1 0 0,4 13 656 0 0,-2-15-866 0 0,-2-5-246 0 0,0 0 1 0 0,0-1-1 0 0,1 1 1 0 0,0-1-1 0 0,1 0 1 0 0,0 0-1 0 0,0 0 1 0 0,4 8-1 0 0,-5-13-140 0 0,0 1-1 0 0,0 0 1 0 0,0 0-1 0 0,0 0 1 0 0,-1 0-1 0 0,1 1 1 0 0,-1-1-1 0 0,0 0 1 0 0,0 1-1 0 0,0-1 1 0 0,-1 1-1 0 0,1 3 1 0 0,10 31 497 0 0,-8-33-527 0 0,0 0 0 0 0,0 0 0 0 0,1 0-1 0 0,-1-1 1 0 0,1 1 0 0 0,0-1 0 0 0,1 0 0 0 0,-1-1 0 0 0,1 1 0 0 0,0-1 0 0 0,0 0-1 0 0,0 0 1 0 0,6 3 0 0 0,-8-5-56 0 0,-1 0 0 0 0,0-1 0 0 0,0 1 0 0 0,1 0-1 0 0,-1-1 1 0 0,1 0 0 0 0,-1 1 0 0 0,0-1 0 0 0,1 0 0 0 0,-1 0 0 0 0,1-1-1 0 0,-1 1 1 0 0,0 0 0 0 0,1-1 0 0 0,-1 0 0 0 0,0 1 0 0 0,1-1 0 0 0,-1 0-1 0 0,0 0 1 0 0,0 0 0 0 0,0 0 0 0 0,0-1 0 0 0,0 1 0 0 0,0-1 0 0 0,0 1-1 0 0,0-1 1 0 0,-1 1 0 0 0,1-1 0 0 0,0 0 0 0 0,-1 0 0 0 0,1 0 0 0 0,-1 0-1 0 0,0 0 1 0 0,0 0 0 0 0,0 0 0 0 0,0-1 0 0 0,0 1 0 0 0,1-4 0 0 0,0-2-8 0 0,-2 6 1 0 0,0 1-1 0 0,1 0 1 0 0,-1 0-1 0 0,0-1 1 0 0,1 1-1 0 0,-1 0 1 0 0,1 0-1 0 0,0 0 1 0 0,-1-1-1 0 0,1 1 0 0 0,0 0 1 0 0,-1 0-1 0 0,1 0 1 0 0,0 0-1 0 0,0 0 1 0 0,0 0-1 0 0,0 1 1 0 0,0-1-1 0 0,0 0 1 0 0,1 0-1 0 0,1-2-6 0 0,-1-1 0 0 0,0 1 0 0 0,0 0 1 0 0,0-1-1 0 0,-1 0 0 0 0,1 1 0 0 0,-1-1 0 0 0,0 0 0 0 0,0 1 0 0 0,0-6 0 0 0,3-4 17 0 0,-1 7-23 0 0,-1 1 0 0 0,0-1 1 0 0,0 1-1 0 0,-1-1 0 0 0,0 0 1 0 0,1 0-1 0 0,-2 0 0 0 0,1-11 1 0 0,-3-59-61 0 0,0 32 221 0 0,2 44 188 0 0,1 37 192 0 0,0-31-480 0 0,-1-3-11 0 0,1 0 0 0 0,-1 0 0 0 0,1 0 0 0 0,0 0 0 0 0,0 0 0 0 0,0 0 1 0 0,0 0-1 0 0,1 0 0 0 0,-1-1 0 0 0,1 1 0 0 0,0 0 0 0 0,-1-1 0 0 0,1 1 1 0 0,1-1-1 0 0,2 3 0 0 0,-4-3-19 0 0,0-1 0 0 0,1 1 0 0 0,-1 0 0 0 0,0-1 0 0 0,0 1 0 0 0,0 0 0 0 0,-1 0 0 0 0,1-1 0 0 0,0 1 0 0 0,-1 0 0 0 0,1 0 0 0 0,0 4 0 0 0,6 15 15 0 0,-3-13-7 0 0,-1 1-1 0 0,1 0 0 0 0,-1-1 1 0 0,3 15-1 0 0,12 31 87 0 0,-16-49-110 0 0,-1-1 0 0 0,1 1 0 0 0,0 0-1 0 0,-1 0 1 0 0,0-1 0 0 0,0 1 0 0 0,-1 0-1 0 0,1 9 1 0 0,-1-11 7 0 0,0 0 0 0 0,1 0-1 0 0,0-1 1 0 0,-1 1 0 0 0,1 0 0 0 0,0 0 0 0 0,0 0-1 0 0,1 0 1 0 0,2 4 0 0 0,-3-5-205 0 0,1 1 0 0 0,-1 0 0 0 0,1 0 0 0 0,-1 0 0 0 0,0 0 0 0 0,0 0 0 0 0,-1 0 0 0 0,1 0 0 0 0,0 5 0 0 0,-1-7 88 0 0,0-1-1 0 0,1 0 0 0 0,-1 0 0 0 0,0 0 1 0 0,0 1-1 0 0,0-1 0 0 0,0 0 1 0 0,0 0-1 0 0,1 0 0 0 0,-1 1 0 0 0,0-1 1 0 0,0 0-1 0 0,0 0 0 0 0,1 0 1 0 0,-1 0-1 0 0,0 0 0 0 0,0 1 0 0 0,1-1 1 0 0,-1 0-1 0 0,0 0 0 0 0,0 0 1 0 0,1 0-1 0 0,-1 0 0 0 0,0 0 0 0 0,0 0 1 0 0,1 0-1 0 0,-1 0 0 0 0,0 0 1 0 0,0 0-1 0 0,1 0 0 0 0,-1 0 0 0 0,0 0 1 0 0,1 0-1 0 0,-1 0 0 0 0,0 0 1 0 0,0 0-1 0 0,0-1 0 0 0,1 1 0 0 0,-1 0 1 0 0,0 0-1 0 0,0 0 0 0 0,1 0 1 0 0,-1-1-1 0 0,0 1 0 0 0,0 0 1 0 0,0 0-1 0 0,0 0 0 0 0,1 0 0 0 0,-1-1 1 0 0,0 1-1 0 0,0 0 0 0 0,0-1 0 0 0,1 0-165 0 0,0 1-1 0 0,0-1 0 0 0,0 0 0 0 0,0 0 0 0 0,-1 0 0 0 0,1 0 0 0 0,0 1 0 0 0,0-1 0 0 0,-1 0 0 0 0,1 0 1 0 0,-1-1-1 0 0,1 1 0 0 0,-1 0 0 0 0,0 0 0 0 0,1 0 0 0 0,-1 0 0 0 0,0 0 0 0 0,1-2 0 0 0,-1-5-899 0 0,1-1 1 0 0,0 1-1 0 0,1 0 0 0 0,0 0 0 0 0,0-1 0 0 0,7-14 0 0 0,0-4-1955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3352 0 0,'-5'46'10916'0'0,"3"-36"-10008"0"0,0 1 1 0 0,1-1 0 0 0,0 1 0 0 0,1 0 0 0 0,0 0 0 0 0,4 20 0 0 0,0 10 2103 0 0,-1 82 88 0 0,-3-129-3049 0 0,0 3-44 0 0,0-1-1 0 0,0 1 1 0 0,0 0-1 0 0,0-1 1 0 0,0 1-1 0 0,1 0 1 0 0,-1 0-1 0 0,1 0 1 0 0,0-1-1 0 0,0 1 1 0 0,0 0-1 0 0,1 0 1 0 0,2-5 0 0 0,-2 5-11 0 0,-1 0 0 0 0,0 0 1 0 0,0 0-1 0 0,-1 0 1 0 0,1 0-1 0 0,-1 0 1 0 0,1 0-1 0 0,-1 0 0 0 0,0 0 1 0 0,0 0-1 0 0,-1-1 1 0 0,1 1-1 0 0,-1-4 1 0 0,0-34-109 0 0,9 8 96 0 0,-3 16 14 0 0,-1 1-1 0 0,-1-1 1 0 0,0 0 0 0 0,-1-21-1 0 0,-2 35 4 0 0,4-31 20 0 0,-3 32-20 0 0,-1 1 0 0 0,1 0-1 0 0,0-1 1 0 0,-1 1-1 0 0,1 0 1 0 0,0 0 0 0 0,-1 0-1 0 0,1 0 1 0 0,0 0-1 0 0,0 0 1 0 0,0 0 0 0 0,0 0-1 0 0,0 0 1 0 0,0 0 0 0 0,0 1-1 0 0,0-1 1 0 0,1 0-1 0 0,-1 1 1 0 0,0-1 0 0 0,0 0-1 0 0,1 1 1 0 0,-1 0-1 0 0,0-1 1 0 0,1 1 0 0 0,-1 0-1 0 0,0 0 1 0 0,1 0 0 0 0,1 0-1 0 0,-1-1 7 0 0,0 2 0 0 0,0-1 0 0 0,0 0 0 0 0,-1 0 0 0 0,1 0 0 0 0,0 1-1 0 0,0-1 1 0 0,0 1 0 0 0,-1 0 0 0 0,1-1 0 0 0,0 1 0 0 0,-1 0 0 0 0,1 0 0 0 0,-1 0 0 0 0,1 0-1 0 0,-1 0 1 0 0,1 0 0 0 0,-1 1 0 0 0,0-1 0 0 0,1 0 0 0 0,-1 1 0 0 0,0-1 0 0 0,0 1 0 0 0,0-1-1 0 0,1 4 1 0 0,1 3 61 0 0,0 0 0 0 0,-1 0-1 0 0,0 0 1 0 0,2 15 0 0 0,8 30 129 0 0,-9-46-162 0 0,0 0 0 0 0,-1 1 0 0 0,0-1 0 0 0,-1 1 0 0 0,1 12 0 0 0,5 24 241 0 0,-5-35-226 0 0,2 10 163 0 0,0 1 1 0 0,2 39 0 0 0,-6-58-181 0 0,0 0 0 0 0,0 0 0 0 0,0 0 0 0 0,0 0 0 0 0,0 0 0 0 0,0 1 0 0 0,1-1 0 0 0,-1 0 0 0 0,0 0 0 0 0,1 0 0 0 0,-1 0 0 0 0,1 0 0 0 0,-1 0 0 0 0,1 0 0 0 0,-1 0 0 0 0,1 0 0 0 0,-1 0-1 0 0,1-1 1 0 0,0 1 0 0 0,1 1 0 0 0,-1-2-14 0 0,-1 0 0 0 0,1 0 0 0 0,-1 0 0 0 0,1 0 0 0 0,-1 0 0 0 0,1 0 0 0 0,-1-1 0 0 0,1 1 0 0 0,-1 0 0 0 0,0 0 0 0 0,1-1 0 0 0,-1 1 0 0 0,1 0 0 0 0,-1-1 0 0 0,0 1 0 0 0,1 0 0 0 0,-1-1 0 0 0,0 1 0 0 0,1-1 0 0 0,-1 1 0 0 0,0 0 0 0 0,0-1 0 0 0,1 1 0 0 0,-1-1 0 0 0,0 1 0 0 0,0-1 0 0 0,0 1 0 0 0,1-1 0 0 0,-1 1 0 0 0,0-1 0 0 0,0 1 0 0 0,0-1 0 0 0,0 1 0 0 0,0-1 0 0 0,0 1 0 0 0,0-1 0 0 0,0 1 0 0 0,-1-1 0 0 0,1 1 0 0 0,0-1 0 0 0,0 1 0 0 0,0-1 0 0 0,0 1 0 0 0,-1-1 0 0 0,7-23 103 0 0,-4 21-118 0 0,-1 1 0 0 0,0 0 0 0 0,-1-1 0 0 0,1 1 0 0 0,0-1 0 0 0,-1 1 0 0 0,1-1 0 0 0,-1 1 0 0 0,0-1 0 0 0,1-3 0 0 0,16-97-45 0 0,-8 45 58 0 0,-8 57-15 0 0,-1 0-1 0 0,0 0 1 0 0,0 0-1 0 0,0-1 0 0 0,1 1 1 0 0,-1 0-1 0 0,1 0 1 0 0,-1 0-1 0 0,1 0 0 0 0,-1 0 1 0 0,1 0-1 0 0,0 0 0 0 0,-1 0 1 0 0,1 0-1 0 0,1-1 1 0 0,-1 1-3 0 0,0 0 1 0 0,0 0 0 0 0,0 0 0 0 0,-1 0-1 0 0,1 0 1 0 0,0 0 0 0 0,-1 0 0 0 0,1 0 0 0 0,-1-1-1 0 0,1 1 1 0 0,-1 0 0 0 0,0 0 0 0 0,1 0 0 0 0,-1 0-1 0 0,0-3 1 0 0,0 4-1 0 0,0 0 0 0 0,0-1 0 0 0,0 1 0 0 0,0 0 0 0 0,0-1 0 0 0,0 1 0 0 0,0 0 0 0 0,0-1 0 0 0,1 1 1 0 0,-1 0-1 0 0,0-1 0 0 0,0 1 0 0 0,0 0 0 0 0,0-1 0 0 0,0 1 0 0 0,1 0 0 0 0,-1 0 0 0 0,0-1 0 0 0,0 1 0 0 0,0 0 0 0 0,1 0 0 0 0,-1-1 0 0 0,0 1 0 0 0,0 0 0 0 0,1 0 0 0 0,-1-1 0 0 0,0 1 0 0 0,1 0 0 0 0,-1 0 0 0 0,0 0 0 0 0,1 0 1 0 0,-1 0-1 0 0,0 0 0 0 0,0-1 0 0 0,1 1 0 0 0,-1 0 0 0 0,1 0 0 0 0,-1 0 0 0 0,0 0 0 0 0,1 0 0 0 0,-1 0 0 0 0,0 0 0 0 0,1 0 0 0 0,-1 1 0 0 0,0-1 0 0 0,1 0 0 0 0,-1 0 0 0 0,0 0 0 0 0,1 0 0 0 0,-1 0 0 0 0,0 0 0 0 0,0 1 0 0 0,1-1 1 0 0,15 13-18 0 0,-12 0 28 0 0,-4-10-10 0 0,1-1 1 0 0,-1 1-1 0 0,1-1 0 0 0,0 1 1 0 0,0-1-1 0 0,0 0 0 0 0,0 1 0 0 0,0-1 1 0 0,1 0-1 0 0,2 4 0 0 0,-2-4-1 0 0,0 0 0 0 0,0 1-1 0 0,-1-1 1 0 0,1 1 0 0 0,-1-1 0 0 0,1 1 0 0 0,-1 0-1 0 0,0 0 1 0 0,0 0 0 0 0,0 0 0 0 0,0 0 0 0 0,0 3-1 0 0,0-3 5 0 0,-1 0-1 0 0,1-1 0 0 0,-1 1 0 0 0,1 0 0 0 0,0 0 1 0 0,0-1-1 0 0,1 1 0 0 0,-1-1 0 0 0,0 1 0 0 0,1-1 1 0 0,0 0-1 0 0,-1 1 0 0 0,1-1 0 0 0,3 3 0 0 0,4 10 33 0 0,-9-15-32 0 0,0 1 1 0 0,0 0-1 0 0,0-1 1 0 0,0 1-1 0 0,0 0 0 0 0,1-1 1 0 0,-1 1-1 0 0,0 0 0 0 0,0-1 1 0 0,1 1-1 0 0,-1 0 1 0 0,0-1-1 0 0,1 1 0 0 0,-1-1 1 0 0,1 1-1 0 0,-1 0 1 0 0,1-1-1 0 0,-1 1 0 0 0,1-1 1 0 0,-1 0-1 0 0,1 1 1 0 0,-1-1-1 0 0,1 1 0 0 0,0-1 1 0 0,-1 0-1 0 0,1 1 1 0 0,0-1-1 0 0,-1 0 0 0 0,1 0 1 0 0,0 0-1 0 0,-1 1 1 0 0,1-1-1 0 0,0 0 0 0 0,1 0 1 0 0,1-16 6 0 0,-3 15-12 0 0,-1 0 1 0 0,1 1-1 0 0,0-1 0 0 0,0 0 0 0 0,0 0 0 0 0,0 0 1 0 0,0 0-1 0 0,0 0 0 0 0,0 0 0 0 0,0 1 0 0 0,0-1 1 0 0,1 0-1 0 0,-1 0 0 0 0,0 0 0 0 0,0 0 0 0 0,1 0 1 0 0,-1 1-1 0 0,1-1 0 0 0,-1 0 0 0 0,1 0 0 0 0,-1 1 0 0 0,1-1 1 0 0,-1 0-1 0 0,2 0 0 0 0,4-8-96 0 0,-6 9 95 0 0,0-1 0 0 0,0 1 1 0 0,0-1-1 0 0,1 1 0 0 0,-1-1 1 0 0,0 1-1 0 0,0-1 0 0 0,1 1 1 0 0,-1-1-1 0 0,0 1 0 0 0,1-1 1 0 0,-1 1-1 0 0,0-1 0 0 0,1 1 1 0 0,-1-1-1 0 0,1 1 0 0 0,-1 0 1 0 0,0-1-1 0 0,1 1 0 0 0,-1 0 1 0 0,1 0-1 0 0,-1-1 0 0 0,1 1 1 0 0,0 0-1 0 0,-1 0 0 0 0,1 0 0 0 0,-1-1 1 0 0,1 1-1 0 0,-1 0 0 0 0,1 0 1 0 0,0 0-1 0 0,5 0-16 0 0,0 0 0 0 0,0 0 0 0 0,0 0 0 0 0,0 1 0 0 0,0 0 0 0 0,0 0 0 0 0,0 0 1 0 0,7 3-1 0 0,-10-2-37 0 0,0 0 0 0 0,-1 1 0 0 0,1-1 0 0 0,0 1 0 0 0,-1-1 0 0 0,1 1 0 0 0,-1 0 0 0 0,0 0 0 0 0,0 0-1 0 0,0 0 1 0 0,0 0 0 0 0,0 1 0 0 0,-1-1 0 0 0,2 4 0 0 0,2 3-680 0 0,0-1-1 0 0,2 0 1 0 0,-1 0-1 0 0,14 15 0 0 0,-17-22 397 0 0,7 28-10585 0 0,-10-29 10767 0 0,0-1 0 0 0,0 0 0 0 0,0 0 0 0 0,0 0 0 0 0,0 0 0 0 0,0 1 0 0 0,8 1-6208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5072 0 0,'-12'-5'24092'0'0,"25"12"-24902"0"0,-8-5 1008 0 0,0 0 1 0 0,0 1-1 0 0,0 0 1 0 0,0 1-1 0 0,-1-1 1 0 0,1 1-1 0 0,-1-1 1 0 0,0 1-1 0 0,0 1 1 0 0,0-1-1 0 0,5 9 1 0 0,37 61 622 0 0,-34-53-706 0 0,12 37 191 0 0,-14-44-223 0 0,-7-9-50 0 0,1-1 0 0 0,-1 1 0 0 0,0 1 0 0 0,-1-1 0 0 0,1 0 0 0 0,2 9 0 0 0,-3-8-6 0 0,0 0-1 0 0,1-1 0 0 0,0 1 0 0 0,0-1 0 0 0,0 1 1 0 0,4 4-1 0 0,-4-6-8 0 0,0 0 1 0 0,0 1-1 0 0,0-1 1 0 0,-1 1-1 0 0,0-1 1 0 0,0 1-1 0 0,0 0 0 0 0,0 0 1 0 0,1 7-1 0 0,-2 2 23 0 0,-1-10-35 0 0,1 0 0 0 0,-1 0 0 0 0,1 0 1 0 0,0 0-1 0 0,0 0 0 0 0,0 0 0 0 0,0 0 1 0 0,1-1-1 0 0,2 6 0 0 0,9 19-5 0 0,-1 0 0 0 0,-1 2 0 0 0,12 56 0 0 0,-9-32-1 0 0,-9-33 0 0 0,0-1 0 0 0,-2 1 0 0 0,0 0 0 0 0,-1 38 0 0 0,4 34-13 0 0,-2-69-11 0 0,-2 0 0 0 0,-1 0 0 0 0,-1 0 1 0 0,-5 42-1 0 0,-22 1-1723 0 0,24-60 1204 0 0,0-1-1 0 0,0 1 0 0 0,-1-1 1 0 0,0 0-1 0 0,0 0 0 0 0,0-1 1 0 0,0 1-1 0 0,-6 4 0 0 0,-26 20-9093 0 0,18-24 2383 0 0,9 0 950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0.9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1000 266 8072 0 0,'-6'0'254'0'0,"0"1"0"0"0,0 0 0 0 0,0 0 1 0 0,0 0-1 0 0,0 1 0 0 0,0 0 0 0 0,0 0 0 0 0,1 0 0 0 0,-1 1 1 0 0,1 0-1 0 0,-11 7 0 0 0,-10 7 1712 0 0,25-17-1836 0 0,0 1 0 0 0,0-1 0 0 0,0 0-1 0 0,0 1 1 0 0,0-1 0 0 0,0 0-1 0 0,0 0 1 0 0,0 0 0 0 0,0 0-1 0 0,0 0 1 0 0,0 0 0 0 0,0 0-1 0 0,0 0 1 0 0,0 0 0 0 0,-1-1-1 0 0,14-19 1537 0 0,28-22-501 0 0,-21 24-632 0 0,-8 8-294 0 0,0-1 0 0 0,0 2 0 0 0,1-1 0 0 0,1 1 1 0 0,-1 1-1 0 0,24-11 0 0 0,115-48 1099 0 0,-139 64-1201 0 0,1 1-1 0 0,-1 0 0 0 0,1 0 1 0 0,17 1-1 0 0,6-1 101 0 0,-20 0-140 0 0,0 1 0 0 0,0 0 1 0 0,1 1-1 0 0,-1 1 0 0 0,0 1 0 0 0,0 0 0 0 0,-1 1 1 0 0,1 1-1 0 0,0 0 0 0 0,24 11 0 0 0,-16-1-21 0 0,51 34 140 0 0,-70-44-199 0 0,0 0 0 0 0,-1 0 0 0 0,1 0-1 0 0,-1 1 1 0 0,0 0 0 0 0,0 0 0 0 0,0 0-1 0 0,-1 0 1 0 0,0 0 0 0 0,0 1 0 0 0,4 11 0 0 0,-5-12-2 0 0,0-1-1 0 0,0 1 1 0 0,0-1 0 0 0,1 1 0 0 0,0-1 0 0 0,-1 0 0 0 0,2 0 0 0 0,3 5 0 0 0,-4-6-5 0 0,0 0 0 0 0,0 0 0 0 0,0 1 0 0 0,-1 0 0 0 0,1-1 0 0 0,-1 1 0 0 0,0 0 1 0 0,0 0-1 0 0,0 0 0 0 0,-1 0 0 0 0,0 0 0 0 0,2 7 0 0 0,13 72 105 0 0,-11-67-101 0 0,-1 1-1 0 0,0 1 0 0 0,-1-1 0 0 0,-1 0 0 0 0,-1 1 0 0 0,-1-1 0 0 0,0 1 0 0 0,-1-1 0 0 0,-5 25 1 0 0,-3-2-69 0 0,6-25 40 0 0,-1 1-1 0 0,0-1 1 0 0,-1 0 0 0 0,-9 19 0 0 0,-6-2 54 0 0,-29 38 1 0 0,34-53-21 0 0,-1 0 0 0 0,-18 15 0 0 0,19-18 1 0 0,5-5-13 0 0,0-1 1 0 0,-1-1-1 0 0,1 0 0 0 0,-2 0 0 0 0,1-1 1 0 0,-1 0-1 0 0,0-1 0 0 0,0-1 1 0 0,0 0-1 0 0,-17 3 0 0 0,7-2 15 0 0,-1-2-1 0 0,0-1 0 0 0,0-1 0 0 0,-44-3 1 0 0,62 1-13 0 0,-1 0 0 0 0,0 0 0 0 0,1-1 0 0 0,0 1 0 0 0,-1-1 0 0 0,1-1 0 0 0,0 1 0 0 0,-7-5 0 0 0,-10-5 20 0 0,9 7-13 0 0,4 1-8 0 0,-1 0 1 0 0,1 0 0 0 0,0-1-1 0 0,0-1 1 0 0,0 0 0 0 0,-9-7-1 0 0,-19-19 3 0 0,-6-5 49 0 0,-42-46 0 0 0,70 66-37 0 0,1-2 0 0 0,0 0 0 0 0,2 0 1 0 0,0-1-1 0 0,1 0 0 0 0,1-1 0 0 0,2 0 0 0 0,-1-1 0 0 0,2 0 1 0 0,1 0-1 0 0,1-1 0 0 0,1 1 0 0 0,1-1 0 0 0,1 0 0 0 0,0-30 1 0 0,2 42-13 0 0,0 0 3 0 0,-1 1 0 0 0,1-1 0 0 0,1 1-1 0 0,0-1 1 0 0,0 1 0 0 0,1 0 0 0 0,0 0 0 0 0,1-1-1 0 0,0 2 1 0 0,1-1 0 0 0,7-13 0 0 0,55-84 157 0 0,-64 104-164 0 0,1-1 1 0 0,0 1 0 0 0,0 0 0 0 0,0 0 0 0 0,0 0 0 0 0,1 0 0 0 0,-1 0 0 0 0,1 1 0 0 0,4-3-1 0 0,13-9 29 0 0,7-11 10 0 0,-22 19-30 0 0,1-1-1 0 0,-1 1 1 0 0,1 1-1 0 0,0-1 1 0 0,1 1-1 0 0,-1 1 1 0 0,1-1-1 0 0,0 1 1 0 0,0 1-1 0 0,1-1 1 0 0,9-2-1 0 0,20-2 64 0 0,0 1 0 0 0,73-4 1 0 0,-100 11-51 0 0,0 0 0 0 0,1 1 0 0 0,-1 0 1 0 0,0 1-1 0 0,0 0 0 0 0,1 1 0 0 0,-2 0 1 0 0,1 1-1 0 0,19 9 0 0 0,-24-9-5 0 0,-1 0 0 0 0,1 0 0 0 0,-1 0-1 0 0,0 0 1 0 0,0 1 0 0 0,0 0 0 0 0,-1 0 0 0 0,0 0 0 0 0,0 0-1 0 0,0 1 1 0 0,-1 0 0 0 0,1 0 0 0 0,-1 0 0 0 0,-1 0 0 0 0,1 0-1 0 0,-1 0 1 0 0,0 1 0 0 0,1 7 0 0 0,11 33 99 0 0,-11-40-111 0 0,0 0 0 0 0,-1 0 1 0 0,0 0-1 0 0,0 1 0 0 0,-1-1 1 0 0,0 1-1 0 0,0-1 0 0 0,0 1 1 0 0,-1 0-1 0 0,0-1 0 0 0,-3 14 0 0 0,-3 11-24 0 0,4-16 26 0 0,-1 0-1 0 0,0 0 0 0 0,-2 0 1 0 0,0 0-1 0 0,0-1 0 0 0,-1 0 1 0 0,-16 27-1 0 0,-16 24-50 0 0,30-49 41 0 0,-1 0 0 0 0,-15 20 0 0 0,6-12-9 0 0,0 1-27 0 0,-40 43 1 0 0,31-48-12 0 0,8 9-34 0 0,-11-13 42 0 0,14 0 6 0 0,14-14 21 0 0,0-1 0 0 0,-1 1 1 0 0,0-1-1 0 0,1 1 0 0 0,-1-1 0 0 0,0 0 0 0 0,0 0 0 0 0,0 0 0 0 0,0-1 0 0 0,-1 1 0 0 0,-4 1 0 0 0,0 0-33 0 0,0-1 1 0 0,0-1-1 0 0,0 1 0 0 0,0-1 1 0 0,-10 0-1 0 0,14-1 18 0 0,0 0 0 0 0,0 0-1 0 0,0 0 1 0 0,-1 0 0 0 0,1-1-1 0 0,0 0 1 0 0,0 1 0 0 0,0-2 0 0 0,0 1-1 0 0,0 0 1 0 0,0-1 0 0 0,-7-3 0 0 0,-2-9-55 0 0,0 0 1 0 0,0 0 0 0 0,2-1 0 0 0,-1-1 0 0 0,2 0-1 0 0,-16-33 1 0 0,17 32 46 0 0,-10-23-2 0 0,2 0 1 0 0,1-2-1 0 0,2 0 1 0 0,2-1-1 0 0,-8-61 1 0 0,18 92 32 0 0,2 0 0 0 0,0 0 0 0 0,0 0 0 0 0,1 0 1 0 0,1 0-1 0 0,0 0 0 0 0,0 0 0 0 0,7-17 0 0 0,-3 9 0 0 0,-3 12 6 0 0,0 1 0 0 0,0-1 0 0 0,1 1 0 0 0,0 0 0 0 0,1 0 0 0 0,0 1 0 0 0,0-1-1 0 0,0 1 1 0 0,1 0 0 0 0,-1 0 0 0 0,1 1 0 0 0,1 0 0 0 0,-1 0 0 0 0,1 0 0 0 0,0 1 0 0 0,0 0 0 0 0,0 0-1 0 0,1 1 1 0 0,0 0 0 0 0,14-4 0 0 0,-9 4 29 0 0,-1 1 1 0 0,1 0-1 0 0,0 1 0 0 0,-1 0 1 0 0,1 1-1 0 0,13 2 0 0 0,-19-1-15 0 0,0 0 1 0 0,-1 0-1 0 0,1 1 0 0 0,0 0 0 0 0,0 0 0 0 0,-1 0 0 0 0,1 1 1 0 0,-1 0-1 0 0,0 0 0 0 0,0 1 0 0 0,0-1 0 0 0,0 2 0 0 0,7 5 1 0 0,8 5 25 0 0,-16-12-34 0 0,0 0 0 0 0,0 1 0 0 0,0 0 0 0 0,-1-1 0 0 0,1 1 0 0 0,4 6 0 0 0,7 18 63 0 0,11-5-16 0 0,-19-12-45 0 0,-1 1 0 0 0,0 0 1 0 0,-1 1-1 0 0,-1 0 1 0 0,6 16-1 0 0,8 20-2 0 0,-6-15 4 0 0,-3 1 0 0 0,0-1 0 0 0,-3 2-1 0 0,7 69 1 0 0,-4-26 3 0 0,-8-58-22 0 0,-1 1 1 0 0,-1-1-1 0 0,-1 1 1 0 0,-5 24-1 0 0,-1 42-23 0 0,4-54-24 0 0,-1 1 1 0 0,-2-1-1 0 0,-2-1 1 0 0,-1 1-1 0 0,-26 61 0 0 0,34-91 33 0 0,-45 71-264 0 0,43-70 256 0 0,0 1 0 0 0,-1-1 1 0 0,1 0-1 0 0,-1 0 0 0 0,0 0 0 0 0,-1 0 0 0 0,1-1 1 0 0,-1 0-1 0 0,0 0 0 0 0,-10 7 0 0 0,-12 10-82 0 0,16-11 14 0 0,-1-1 1 0 0,0 0-1 0 0,-1-1 1 0 0,0-1 0 0 0,0 0-1 0 0,-1 0 1 0 0,1-1-1 0 0,-1-1 1 0 0,-1-1-1 0 0,1 0 1 0 0,-1 0-1 0 0,0-2 1 0 0,-20 2-1 0 0,24-3 25 0 0,-15 1-73 0 0,0 0 1 0 0,0-2 0 0 0,1-1-1 0 0,-36-6 1 0 0,55 4 159 0 0,0 0 1 0 0,0 0-1 0 0,0-1 1 0 0,1 0-1 0 0,-1 0 0 0 0,1 0 1 0 0,0-1-1 0 0,0 1 1 0 0,0-1-1 0 0,-4-7 1 0 0,7 10-25 0 0,-15-35 65 0 0,17 36-58 0 0,-1 1 1 0 0,1-1-1 0 0,0 0 1 0 0,-1 1-1 0 0,1-1 1 0 0,-1 1-1 0 0,1-1 1 0 0,0 0-1 0 0,0 1 0 0 0,-1-1 1 0 0,1 0-1 0 0,0 0 1 0 0,0 1-1 0 0,0-1 1 0 0,0 0-1 0 0,0 0 1 0 0,0 1-1 0 0,0-1 1 0 0,0 0-1 0 0,0 1 0 0 0,0-1 1 0 0,1 0-1 0 0,-1 0 1 0 0,0 1-1 0 0,0-1 1 0 0,1 0-1 0 0,-1 1 1 0 0,1-2-1 0 0,13-22 117 0 0,-9 15-57 0 0,38-62 61 0 0,-39 62-106 0 0,-1 1 35 0 0,0 0 0 0 0,1 0 0 0 0,0 0 0 0 0,9-14 0 0 0,11 4 52 0 0,-8-10-16 0 0,-4 13-24 0 0,-8 10-41 0 0,-1 0-1 0 0,1 1 0 0 0,-1-1 1 0 0,0-1-1 0 0,-1 1 0 0 0,1 0 1 0 0,-1-1-1 0 0,3-11 0 0 0,-1 4 20 0 0,-4 9-29 0 0,1 0-1 0 0,-1 0 1 0 0,1 0-1 0 0,0 1 0 0 0,1-1 1 0 0,-1 0-1 0 0,1 1 1 0 0,0-1-1 0 0,-1 1 0 0 0,6-7 1 0 0,-4 8-3 0 0,-1 0 0 0 0,0 0 0 0 0,1 0 0 0 0,-1 0 0 0 0,0-1 0 0 0,0 1 0 0 0,0-1 0 0 0,-1 1 0 0 0,1-1 0 0 0,-1 0-1 0 0,1 0 1 0 0,-1 0 0 0 0,1-4 0 0 0,8-17 44 0 0,15-33 277 0 0,-22 43 353 0 0,-14 32-367 0 0,-33 123-142 0 0,22-92-158 0 0,6-15 18 0 0,1 0 0 0 0,-17 63 1 0 0,-7 17-30 0 0,18-44 62 0 0,20-64-55 0 0,-1 0 0 0 0,1 0 0 0 0,-1 0 1 0 0,-1 0-1 0 0,1 0 0 0 0,-1 0 0 0 0,0 0 0 0 0,0-1 0 0 0,-1 1 0 0 0,1-1 0 0 0,-1 0 0 0 0,-1 0 0 0 0,1-1 0 0 0,0 1 1 0 0,-1-1-1 0 0,0 0 0 0 0,0 0 0 0 0,-1 0 0 0 0,1-1 0 0 0,-1 0 0 0 0,1 0 0 0 0,-1 0 0 0 0,0-1 0 0 0,0 0 0 0 0,0 0 1 0 0,0 0-1 0 0,-1-1 0 0 0,1 0 0 0 0,0 0 0 0 0,-1-1 0 0 0,1 0 0 0 0,-9 0 0 0 0,9-1-1 0 0,1 1 1 0 0,-1-1-1 0 0,1 0 0 0 0,-1 0 0 0 0,1 0 0 0 0,-1-1 1 0 0,1 0-1 0 0,0 0 0 0 0,0 0 0 0 0,0-1 0 0 0,0 1 1 0 0,0-1-1 0 0,1-1 0 0 0,-1 1 0 0 0,1-1 0 0 0,-5-5 1 0 0,-6-6 26 0 0,2-1 0 0 0,0-1 0 0 0,-11-21 0 0 0,8 15 4 0 0,7 9-24 0 0,-1 0-7 0 0,0 0 0 0 0,0-1 0 0 0,2 0 0 0 0,0 0 0 0 0,1-1 0 0 0,0 0 1 0 0,1-1-1 0 0,1 1 0 0 0,-3-18 0 0 0,4 3 26 0 0,2-1 0 0 0,1 0 0 0 0,1 0 0 0 0,1 1 1 0 0,2-1-1 0 0,2 0 0 0 0,10-38 0 0 0,-12 60-20 0 0,1 0 0 0 0,0 0 0 0 0,0 1 0 0 0,1 0 0 0 0,9-13 0 0 0,4-8 37 0 0,-13 22-35 0 0,0 0 0 0 0,0 0 0 0 0,1 0 0 0 0,0 1 0 0 0,1 0 0 0 0,0 0 0 0 0,0 1 0 0 0,0 0 0 0 0,0 0 0 0 0,1 1 0 0 0,0-1 0 0 0,1 2 0 0 0,-1-1 0 0 0,1 1 0 0 0,-1 1 0 0 0,1-1 0 0 0,1 2 0 0 0,16-4 0 0 0,-19 4 11 0 0,1 1 1 0 0,0 0-1 0 0,0 0 1 0 0,0 1-1 0 0,0 0 0 0 0,0 1 1 0 0,0 0-1 0 0,0 0 1 0 0,0 0-1 0 0,-1 1 1 0 0,1 0-1 0 0,0 1 1 0 0,-1 0-1 0 0,0 0 0 0 0,1 0 1 0 0,-1 1-1 0 0,-1 0 1 0 0,1 1-1 0 0,-1-1 1 0 0,1 1-1 0 0,-1 1 1 0 0,0-1-1 0 0,7 9 0 0 0,-6-2 50 0 0,-1 0 0 0 0,1 1 0 0 0,-2-1 0 0 0,7 21-1 0 0,2 4 72 0 0,-9-25-82 0 0,-1 0-1 0 0,-1 0 0 0 0,0 0 1 0 0,-1 1-1 0 0,0-1 1 0 0,-1 1-1 0 0,0-1 0 0 0,-1 1 1 0 0,-2 19-1 0 0,2 12 163 0 0,0-40-212 0 0,0 1 0 0 0,-1 0 0 0 0,1-1 0 0 0,-1 1 0 0 0,0-1 1 0 0,0 1-1 0 0,0-1 0 0 0,-1 0 0 0 0,1 1 0 0 0,-1-1 0 0 0,0 0 0 0 0,0 0 1 0 0,-1 0-1 0 0,1 0 0 0 0,-1-1 0 0 0,0 1 0 0 0,-6 5 0 0 0,-11 15 24 0 0,18-22-37 0 0,1 1-1 0 0,-1-1 1 0 0,0 1-1 0 0,0-1 1 0 0,0 0-1 0 0,0 0 1 0 0,0 0-1 0 0,0 0 1 0 0,-1 0-1 0 0,1 0 1 0 0,0-1-1 0 0,-1 1 1 0 0,-3 1-1 0 0,-37 19 107 0 0,35-17-100 0 0,-1 0-1 0 0,0 0 0 0 0,1-1 1 0 0,-2 0-1 0 0,1-1 1 0 0,-13 3-1 0 0,9-4 20 0 0,-87 9 79 0 0,92-11-110 0 0,0 0 0 0 0,0-1 1 0 0,-1 1-1 0 0,1-2 0 0 0,0 1 0 0 0,0-1 0 0 0,1 0 0 0 0,-1-1 0 0 0,0 0 0 0 0,-7-3 0 0 0,-89-49-54 0 0,-63-39 202 0 0,156 86-142 0 0,-1 2-10 0 0,1-1 0 0 0,1-1 0 0 0,-1 0 0 0 0,1-1 1 0 0,1 0-1 0 0,0 0 0 0 0,-9-12 0 0 0,2-7-35 0 0,3 15 25 0 0,11 12 12 0 0,1-1 0 0 0,-1 1 0 0 0,1-1 0 0 0,-1 0 0 0 0,1 1 1 0 0,-1-1-1 0 0,1 0 0 0 0,0 0 0 0 0,0 0 0 0 0,0 0 0 0 0,0 0 0 0 0,0 0 0 0 0,0 0 0 0 0,1 0 1 0 0,-1-1-1 0 0,1 1 0 0 0,0 0 0 0 0,-1 0 0 0 0,1-1 0 0 0,0 1 0 0 0,0 0 0 0 0,0 0 1 0 0,1-5-1 0 0,-7-24 6 0 0,5 28-11 0 0,-1-1-1 0 0,1 1 1 0 0,0-1-1 0 0,0 1 1 0 0,0-1-1 0 0,1 0 1 0 0,-1 1-1 0 0,1-1 1 0 0,0 0-1 0 0,0 0 1 0 0,0 1-1 0 0,1-1 1 0 0,-1 0-1 0 0,1 1 1 0 0,0-1-1 0 0,0 1 1 0 0,0-1 0 0 0,0 1-1 0 0,1-1 1 0 0,3-6-1 0 0,37-33-174 0 0,-40 42 168 0 0,-1 0 0 0 0,0 0 0 0 0,1 0 0 0 0,-1 0 0 0 0,0 0 0 0 0,0 0 0 0 0,1 0 0 0 0,-1 0 0 0 0,0 0 0 0 0,0-1 0 0 0,0 1 0 0 0,-1 0 0 0 0,1-1 0 0 0,1-1-1 0 0,7-8-80 0 0,5 8-4 0 0,-12 3 76 0 0,-1 0 0 0 0,0 0 0 0 0,0 0 0 0 0,1 0 1 0 0,-1 0-1 0 0,0 0 0 0 0,0-1 0 0 0,1 1 0 0 0,-1 0 1 0 0,0-1-1 0 0,0 1 0 0 0,0-1 0 0 0,0 0 0 0 0,0 1 0 0 0,0-1 1 0 0,0 0-1 0 0,0 1 0 0 0,0-1 0 0 0,0 0 0 0 0,0 0 1 0 0,1-2-1 0 0,0 1-22 0 0,-1 1-1 0 0,1-1 1 0 0,-1 1 0 0 0,1 0 0 0 0,-1-1 0 0 0,1 1-1 0 0,0 0 1 0 0,0 0 0 0 0,0 0 0 0 0,0 0 0 0 0,0 0 0 0 0,-1 0-1 0 0,2 1 1 0 0,-1-1 0 0 0,0 0 0 0 0,0 1 0 0 0,2 0-1 0 0,24-9-899 0 0,10-10-588 0 0,28-10-2371 0 0,2 2-5126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08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575 1525 6160 0 0,'-2'1'91'0'0,"1"0"-1"0"0,-1 0 1 0 0,0 0 0 0 0,0 0-1 0 0,0 0 1 0 0,0 0 0 0 0,1 0 0 0 0,-1 1-1 0 0,1-1 1 0 0,-1 1 0 0 0,1-1-1 0 0,-1 1 1 0 0,1-1 0 0 0,0 1 0 0 0,0 0-1 0 0,-2 2 1 0 0,-10 15 617 0 0,-54 28 1679 0 0,66-45-2255 0 0,-1 0 0 0 0,0 0 0 0 0,0 0 0 0 0,0-1 0 0 0,0 1 0 0 0,0-1 0 0 0,-1 1 0 0 0,1-1 0 0 0,0 1 0 0 0,-1-1 0 0 0,1 0 0 0 0,-1 0 0 0 0,-2 0 0 0 0,-24 12 1601 0 0,22-9-1106 0 0,-2 0 0 0 0,1-1-1 0 0,0 0 1 0 0,-14 4 0 0 0,17-6-378 0 0,0 0 1 0 0,0 0 0 0 0,0 0 0 0 0,1-1-1 0 0,-1 1 1 0 0,0-1 0 0 0,0 0 0 0 0,0-1-1 0 0,0 1 1 0 0,0-1 0 0 0,-7-2 0 0 0,11 2-193 0 0,-1 0 1 0 0,1 0 0 0 0,-1-1-1 0 0,1 1 1 0 0,-1 0 0 0 0,1-1-1 0 0,0 1 1 0 0,0-1 0 0 0,0 0-1 0 0,0 1 1 0 0,0-1-1 0 0,0 0 1 0 0,0 1 0 0 0,0-1-1 0 0,1 0 1 0 0,-1 0 0 0 0,0-2-1 0 0,-6-37 588 0 0,5 27-435 0 0,-1-2-66 0 0,0 0 0 0 0,2 0 1 0 0,0-1-1 0 0,0 1 0 0 0,1 0 1 0 0,1-1-1 0 0,1 1 0 0 0,1 0 1 0 0,0 0-1 0 0,1 0 0 0 0,0 0 1 0 0,1 0-1 0 0,1 1 0 0 0,1 0 1 0 0,13-23-1 0 0,1-10 270 0 0,-19 42-365 0 0,-1 0 1 0 0,2 1-1 0 0,-1-1 0 0 0,1 0 0 0 0,0 1 0 0 0,0 0 0 0 0,0-1 1 0 0,1 1-1 0 0,0 0 0 0 0,0 1 0 0 0,0-1 0 0 0,9-6 0 0 0,15-18 208 0 0,-24 24-215 0 0,0 0 0 0 0,1 1 0 0 0,0-1 0 0 0,-1 1 1 0 0,1 0-1 0 0,6-4 0 0 0,-5 4-6 0 0,0 0 0 0 0,1 0-1 0 0,-1 1 1 0 0,1 0 0 0 0,-1 0-1 0 0,1 1 1 0 0,0-1 0 0 0,14-1 0 0 0,23-9 168 0 0,-36 11-159 0 0,-1-1 0 0 0,0 1 0 0 0,1 0 0 0 0,-1 1 0 0 0,1 0 0 0 0,12-1 1 0 0,0 2 44 0 0,-14-1-64 0 0,1 0-1 0 0,0 1 0 0 0,-1 0 1 0 0,1 0-1 0 0,0 0 1 0 0,0 1-1 0 0,-1 0 1 0 0,1 1-1 0 0,-1-1 0 0 0,1 1 1 0 0,-1 1-1 0 0,0-1 1 0 0,1 1-1 0 0,-1 0 0 0 0,6 4 1 0 0,63 58 220 0 0,-69-60-229 0 0,0 1-1 0 0,-1 0 1 0 0,0 0-1 0 0,-1 1 1 0 0,1 0-1 0 0,-1-1 1 0 0,0 1-1 0 0,-1 1 0 0 0,0-1 1 0 0,0 0-1 0 0,0 1 1 0 0,-1 0-1 0 0,0-1 1 0 0,-1 1-1 0 0,2 10 1 0 0,10 38 109 0 0,-2-16-58 0 0,-3 1 0 0 0,0 0 0 0 0,-3 0 1 0 0,-2 0-1 0 0,-2 55 0 0 0,-1-90-51 0 0,0-1 0 0 0,-1 0-1 0 0,0 0 1 0 0,0 0 0 0 0,0 0 0 0 0,-1 0 0 0 0,0 0-1 0 0,0 0 1 0 0,0 0 0 0 0,0 0 0 0 0,-1-1 0 0 0,0 1-1 0 0,-4 5 1 0 0,-15 28 125 0 0,18-32-122 0 0,1 0-1 0 0,0 0 1 0 0,-1 0-1 0 0,0 0 0 0 0,-1-1 1 0 0,1 1-1 0 0,-1-1 1 0 0,0 0-1 0 0,-10 7 0 0 0,-57 31 222 0 0,37-24-74 0 0,27-16-143 0 0,0 0 1 0 0,1 0 0 0 0,-1-1-1 0 0,0 0 1 0 0,0 0 0 0 0,-1-1 0 0 0,1 0-1 0 0,-16 0 1 0 0,18-1-15 0 0,0 0 0 0 0,0 0 0 0 0,1-1 0 0 0,-1 0 1 0 0,0 0-1 0 0,1 0 0 0 0,-1 0 0 0 0,1-1 0 0 0,-1 0 0 0 0,1 0 0 0 0,0-1 0 0 0,0 0 1 0 0,-7-4-1 0 0,-27-22 23 0 0,31 23-26 0 0,-1 0 0 0 0,2 0-1 0 0,-1 0 1 0 0,-10-11-1 0 0,1-3-10 0 0,2 0-1 0 0,-1-1 0 0 0,2 0 0 0 0,1-1 0 0 0,1-1 1 0 0,1 0-1 0 0,0 0 0 0 0,2-1 0 0 0,1 0 0 0 0,1-1 1 0 0,1 0-1 0 0,1 0 0 0 0,1-1 0 0 0,-1-47 0 0 0,4 34-18 0 0,0 26 25 0 0,0 0-1 0 0,1 0 1 0 0,0 0-1 0 0,1 0 1 0 0,0 0-1 0 0,1 0 1 0 0,1 1-1 0 0,0-1 1 0 0,8-20-1 0 0,64-79 7 0 0,-69 103-13 0 0,0 1 0 0 0,1 0 0 0 0,0 1-1 0 0,1 0 1 0 0,-1 0 0 0 0,18-11-1 0 0,-13 8 6 0 0,0 4 12 0 0,0 0 1 0 0,1 0-1 0 0,-1 1 0 0 0,1 1 1 0 0,20-5-1 0 0,-13 4 3 0 0,-9 2-5 0 0,1 1-1 0 0,-1 0 0 0 0,1 1 0 0 0,-1 0 0 0 0,1 1 0 0 0,-1 0 0 0 0,1 0 0 0 0,0 2 0 0 0,-1-1 1 0 0,0 1-1 0 0,1 1 0 0 0,-1 0 0 0 0,0 1 0 0 0,0 0 0 0 0,-1 1 0 0 0,1 0 0 0 0,16 11 1 0 0,-9-4 21 0 0,0 1 0 0 0,-1 1 0 0 0,-1 1 1 0 0,0 0-1 0 0,-1 1 0 0 0,-1 1 0 0 0,-1 0 1 0 0,13 22-1 0 0,-4 21 142 0 0,-14-48-156 0 0,-5-8-15 0 0,-1-1 0 0 0,1 1 0 0 0,-1 0 0 0 0,0 0 1 0 0,0-1-1 0 0,-1 1 0 0 0,1 0 0 0 0,-1 1 0 0 0,0-1 0 0 0,1 7 0 0 0,8 48 1 0 0,-4-28 55 0 0,-2 1 0 0 0,1 35 0 0 0,2-9-36 0 0,-5-48-6 0 0,0-1 1 0 0,-1 0 0 0 0,0 0 0 0 0,-1 0-1 0 0,0 1 1 0 0,0-1 0 0 0,-1 0 0 0 0,-3 17-1 0 0,2-21 4 0 0,0 0-1 0 0,-1 0 1 0 0,0 0-1 0 0,0 0 0 0 0,0-1 1 0 0,0 1-1 0 0,-1-1 1 0 0,1 0-1 0 0,-1 0 1 0 0,0 0-1 0 0,0 0 0 0 0,-1-1 1 0 0,1 0-1 0 0,-1 0 1 0 0,-9 5-1 0 0,6-6 2 0 0,0 0-1 0 0,0-1 0 0 0,0 0 1 0 0,-1-1-1 0 0,1 0 1 0 0,0 0-1 0 0,0 0 1 0 0,-1-1-1 0 0,1 0 1 0 0,0-1-1 0 0,0 0 1 0 0,0 0-1 0 0,0-1 1 0 0,0 0-1 0 0,1 0 1 0 0,-10-6-1 0 0,-70-58 16 0 0,79 60-46 0 0,-1 0 0 0 0,1-1 0 0 0,1 0 0 0 0,-1-1-1 0 0,1 1 1 0 0,-7-14 0 0 0,3 7-12 0 0,6 5 18 0 0,0 0-1 0 0,0 0 1 0 0,1 0 0 0 0,0 0 0 0 0,-2-12 0 0 0,-3-6-1 0 0,-2-11-2 0 0,2 1-1 0 0,2-1 0 0 0,1-1 0 0 0,2 1 0 0 0,2-1 0 0 0,4-48 0 0 0,-2 49-35 0 0,6-33 17 0 0,-6 67 40 0 0,1-1 1 0 0,1 0 0 0 0,-1 0 0 0 0,1 1-1 0 0,0-1 1 0 0,0 1 0 0 0,1-1 0 0 0,-1 1-1 0 0,7-8 1 0 0,39-59 44 0 0,-31 52-60 0 0,-11 12 6 0 0,0 0 0 0 0,0 1 0 0 0,0-1-1 0 0,1 2 1 0 0,1-1 0 0 0,11-8 0 0 0,5-6-2 0 0,-23 20-2 0 0,0 0 0 0 0,1-1 0 0 0,-1 1 0 0 0,0 0 0 0 0,0-1 0 0 0,1 1 0 0 0,-1 0 0 0 0,1 0 0 0 0,-1 0 0 0 0,1 1 0 0 0,-1-1 0 0 0,1 0 0 0 0,0 0 0 0 0,-1 1-1 0 0,1-1 1 0 0,0 1 0 0 0,-1-1 0 0 0,5 1 0 0 0,19-8-2 0 0,-19 6-10 0 0,1 0 0 0 0,0 0 0 0 0,-1 0 0 0 0,1 1 0 0 0,0 0 0 0 0,9 0 0 0 0,-4 0 3 0 0,28 1 25 0 0,-39 0-11 0 0,1 0 0 0 0,-1 0 0 0 0,1 0 0 0 0,0 0 0 0 0,-1 1 0 0 0,1-1 0 0 0,-1 1 0 0 0,1-1 0 0 0,-1 1 0 0 0,0 0 0 0 0,1-1 0 0 0,-1 1 0 0 0,1 0 0 0 0,-1 0 0 0 0,0 0 0 0 0,0 0-1 0 0,0 0 1 0 0,0 0 0 0 0,1 0 0 0 0,0 2 0 0 0,2 4-3 0 0,0 0-1 0 0,0-1 0 0 0,0 0 0 0 0,1 0 0 0 0,8 8 1 0 0,-8-9-3 0 0,-1 0 1 0 0,1 0 0 0 0,-1 0 0 0 0,0 1 0 0 0,0-1-1 0 0,-1 1 1 0 0,0 0 0 0 0,0 0 0 0 0,3 10 0 0 0,18 80-133 0 0,-21-81 106 0 0,-1 1-1 0 0,0 0 1 0 0,-1 0 0 0 0,-1 0 0 0 0,-3 21 0 0 0,1 12 77 0 0,3-9-42 0 0,0-19-9 0 0,-1 0-1 0 0,0-1 1 0 0,-2 1-1 0 0,0 0 1 0 0,-1-1-1 0 0,-9 30 1 0 0,5-31 15 0 0,3-7-8 0 0,0 0 0 0 0,-1 0 0 0 0,-1 0-1 0 0,1-1 1 0 0,-15 21 0 0 0,17-30-8 0 0,1 1 1 0 0,0 0-1 0 0,1-1 1 0 0,-1 1 0 0 0,0 0-1 0 0,1 0 1 0 0,0 0-1 0 0,-1 1 1 0 0,0 3 0 0 0,2-5 2 0 0,-1 1 0 0 0,0-1 0 0 0,0 1 1 0 0,0-1-1 0 0,0 0 0 0 0,0 0 0 0 0,-1 0 1 0 0,1 0-1 0 0,-1 0 0 0 0,1 0 0 0 0,-1 0 1 0 0,0 0-1 0 0,1 0 0 0 0,-1-1 0 0 0,-3 3 1 0 0,-13 11 10 0 0,11-8-5 0 0,0 0 0 0 0,0-1 0 0 0,-1 0 0 0 0,0 0 0 0 0,0-1 0 0 0,-1 0 0 0 0,1-1 0 0 0,-12 5 0 0 0,-8-1 1 0 0,-1-1 0 0 0,-57 7 1 0 0,76-13-11 0 0,-1 0 1 0 0,0-1 0 0 0,1-1 0 0 0,-1 1 0 0 0,1-2 0 0 0,-1 0 0 0 0,1 0 0 0 0,-1-1 0 0 0,1 0 0 0 0,0 0 0 0 0,0-1 0 0 0,-9-6 0 0 0,-36-16 36 0 0,41 20-26 0 0,0 0 0 0 0,0-1 0 0 0,1-1 0 0 0,0 0 0 0 0,-13-10 0 0 0,12 5-4 0 0,-2 1-18 0 0,0-1 0 0 0,1-1 0 0 0,1-1-1 0 0,0 0 1 0 0,-22-33 0 0 0,22 21 0 0 0,4 10-8 0 0,1-1 1 0 0,1 0-1 0 0,1 0 1 0 0,-6-25 0 0 0,5 13 17 0 0,2-1-1 0 0,2 0 1 0 0,1-1 0 0 0,1 1 0 0 0,1-1 0 0 0,2 1 0 0 0,5-35-1 0 0,-5 63 10 0 0,-1 0-1 0 0,1 1 1 0 0,0-1-1 0 0,0 0 1 0 0,0 0-1 0 0,0 1 0 0 0,0-1 1 0 0,0 0-1 0 0,1 1 1 0 0,0-1-1 0 0,-1 1 1 0 0,1 0-1 0 0,3-4 1 0 0,-2 3-2 0 0,0 0 1 0 0,-1-1 0 0 0,1 1 0 0 0,-1-1 0 0 0,1 0 0 0 0,-1 0-1 0 0,-1 0 1 0 0,4-7 0 0 0,-4 7-6 0 0,0 1 0 0 0,0 0 0 0 0,1 0 0 0 0,-1-1 0 0 0,1 1 0 0 0,0 0 0 0 0,0 0 0 0 0,0 1 0 0 0,1-1 0 0 0,-1 0 0 0 0,0 1 0 0 0,1-1 0 0 0,3-1 0 0 0,8-9 5 0 0,10-19 12 0 0,-21 26-17 0 0,0 1-1 0 0,1 0 0 0 0,0 0 1 0 0,0 0-1 0 0,9-8 1 0 0,2 6-3 0 0,1 1-1 0 0,-1 1 1 0 0,1 0 0 0 0,0 1 0 0 0,33-3 0 0 0,-18 5-30 0 0,-19 0 34 0 0,0 1-1 0 0,0 1 1 0 0,1 0-1 0 0,-1 1 0 0 0,0 0 1 0 0,0 1-1 0 0,13 3 1 0 0,-17-1-7 0 0,0 0 0 0 0,0 1 1 0 0,0 0-1 0 0,0 0 0 0 0,10 10 0 0 0,5 2 9 0 0,0-4 4 0 0,-16-10-3 0 0,1 1 0 0 0,-1 0 0 0 0,0 1 0 0 0,0 0 0 0 0,-1 0 1 0 0,1 0-1 0 0,6 8 0 0 0,50 70-68 0 0,-61-81 58 0 0,1 0 1 0 0,-1 1-1 0 0,-1-1 0 0 0,1 1 1 0 0,0 0-1 0 0,-1-1 1 0 0,1 1-1 0 0,-1 0 1 0 0,0 0-1 0 0,0 0 1 0 0,0 0-1 0 0,0 0 0 0 0,-1 0 1 0 0,1 0-1 0 0,-1 0 1 0 0,0 0-1 0 0,0 6 1 0 0,0-3-3 0 0,1-1-1 0 0,-1 0 1 0 0,1 0 0 0 0,0 0 0 0 0,1 1 0 0 0,-1-1 0 0 0,5 9 0 0 0,6 25 10 0 0,-5 8 7 0 0,9 96 48 0 0,-15-123-51 0 0,-1 0 1 0 0,-2 0-1 0 0,0 0 0 0 0,-1 0 1 0 0,-6 25-1 0 0,3-23-3 0 0,-1-1 0 0 0,-1 0 0 0 0,0 0 0 0 0,-2 0 0 0 0,0-1 0 0 0,-2-1 0 0 0,0 0-1 0 0,-1 0 1 0 0,-26 28 0 0 0,-42 26-49 0 0,44-37 40 0 0,-8 5 18 0 0,-17-13-25 0 0,46-17 5 0 0,12-8 5 0 0,-1 0-1 0 0,1 0 0 0 0,0 0 0 0 0,-1 0 0 0 0,1-1 0 0 0,-1 0 0 0 0,0 0 0 0 0,-7 2 0 0 0,7-3 4 0 0,-39 10-12 0 0,-84 10-1 0 0,117-19 4 0 0,-1-2 0 0 0,1 1 1 0 0,-1-1-1 0 0,1-1 0 0 0,-1 0 0 0 0,1-1 0 0 0,0 0 0 0 0,0-1 0 0 0,0 0 0 0 0,0 0 1 0 0,0-2-1 0 0,0 1 0 0 0,-13-9 0 0 0,3-1-37 0 0,1-2 0 0 0,0 0 0 0 0,1-1 0 0 0,-30-35-1 0 0,26-11-127 0 0,21 60 162 0 0,1-1 1 0 0,-1 0-1 0 0,0 0 1 0 0,1 0 0 0 0,0 0-1 0 0,0 0 1 0 0,0 0-1 0 0,1 0 1 0 0,-1 0-1 0 0,1 0 1 0 0,0 0 0 0 0,0-1-1 0 0,2-6 1 0 0,17-52-77 0 0,-6 30 69 0 0,-10 24 14 0 0,1 1 0 0 0,1 0 1 0 0,-1 0-1 0 0,9-10 0 0 0,-3 4 0 0 0,2-2 5 0 0,1 0 0 0 0,0 1 0 0 0,1 1 0 0 0,1 1 0 0 0,0 0 0 0 0,1 0 0 0 0,1 2 0 0 0,0 0 0 0 0,0 1 0 0 0,1 1 0 0 0,0 0 0 0 0,32-10 0 0 0,-45 18 4 0 0,1-1 0 0 0,0 0 1 0 0,-1-1-1 0 0,1 0 0 0 0,-1 1 0 0 0,0-1 1 0 0,5-4-1 0 0,-5 3-1 0 0,0 1 1 0 0,0 0-1 0 0,0 0 0 0 0,0 0 0 0 0,0 1 1 0 0,1 0-1 0 0,-1 0 0 0 0,9-1 1 0 0,70-16 61 0 0,-43 8-29 0 0,0 3 0 0 0,0 1 0 0 0,1 2 0 0 0,71 0 0 0 0,-98 7-9 0 0,0 1 1 0 0,1 0-1 0 0,-2 1 0 0 0,1 0 1 0 0,0 1-1 0 0,-1 1 0 0 0,21 12 1 0 0,-31-16-21 0 0,0 1 1 0 0,-1 1-1 0 0,1-1 1 0 0,-1 1-1 0 0,1-1 1 0 0,-1 1-1 0 0,-1 0 1 0 0,1 0 0 0 0,0 0-1 0 0,-1 1 1 0 0,3 5-1 0 0,6 9 41 0 0,-4-7-27 0 0,0 1-1 0 0,-1 0 0 0 0,0 0 1 0 0,-1 1-1 0 0,0 0 0 0 0,-1 0 1 0 0,0 0-1 0 0,-2 0 0 0 0,0 0 1 0 0,0 1-1 0 0,-1-1 0 0 0,-1 1 1 0 0,0-1-1 0 0,-1 1 0 0 0,-4 19 1 0 0,-24 46 53 0 0,28-77-72 0 0,1 1-1 0 0,-1-1 0 0 0,0 0 0 0 0,-1 0 1 0 0,1 0-1 0 0,0 0 0 0 0,-1 0 0 0 0,0 0 1 0 0,0 0-1 0 0,0 0 0 0 0,0-1 0 0 0,0 1 1 0 0,0-1-1 0 0,-1 0 0 0 0,-2 3 1 0 0,-16 18-1 0 0,11 3-7 0 0,-12-8 20 0 0,13-7-2 0 0,5-6-12 0 0,1-1 1 0 0,-1 0 0 0 0,0 0-1 0 0,0 0 1 0 0,-1-1 0 0 0,1 1-1 0 0,-1-1 1 0 0,0 0 0 0 0,-10 4-1 0 0,-1 2 7 0 0,-1-1 0 0 0,0-1 0 0 0,0 0-1 0 0,0-1 1 0 0,-1-1 0 0 0,0-1 0 0 0,0 0 0 0 0,0-2-1 0 0,0 0 1 0 0,-1-1 0 0 0,1 0 0 0 0,-28-4-1 0 0,42 2-4 0 0,0 0-1 0 0,0 0 1 0 0,0 0-1 0 0,0-1 1 0 0,1 0-1 0 0,-1 0 1 0 0,1 1-1 0 0,-1-2 0 0 0,1 1 1 0 0,0 0-1 0 0,-5-5 1 0 0,-10-6-1 0 0,-9-2-3 0 0,11 7-3 0 0,1-1 0 0 0,1 0 0 0 0,0 0 0 0 0,0-2 0 0 0,0 0 0 0 0,-15-17 0 0 0,24 23 1 0 0,-10-12-6 0 0,1-1 0 0 0,0 0 1 0 0,-13-23-1 0 0,-53-99 13 0 0,77 132-5 0 0,1 0 1 0 0,0 1-1 0 0,1-1 0 0 0,0 0 1 0 0,0 0-1 0 0,0-12 1 0 0,-1-15-2 0 0,1 15 8 0 0,0 1-1 0 0,1-1 1 0 0,1 1-1 0 0,1-1 1 0 0,1 1 0 0 0,1-1-1 0 0,0 1 1 0 0,2 0-1 0 0,0 1 1 0 0,1-1-1 0 0,1 1 1 0 0,0 0-1 0 0,2 1 1 0 0,0 0-1 0 0,1 1 1 0 0,0 0-1 0 0,1 0 1 0 0,1 2-1 0 0,21-20 1 0 0,28-23 99 0 0,-12 24-96 0 0,2-3 3 0 0,2 3-1 0 0,106-49 1 0 0,-138 75-14 0 0,0 1-1 0 0,1 1 1 0 0,26-2-1 0 0,-20 2 7 0 0,7-1 4 0 0,0 2 1 0 0,1 1-1 0 0,-1 1 0 0 0,1 2 0 0 0,45 7 0 0 0,-71-4 4 0 0,0 1 0 0 0,0 0 0 0 0,0 1-1 0 0,-1 0 1 0 0,1 1 0 0 0,-1 0 0 0 0,0 0 0 0 0,-1 1 0 0 0,0 0-1 0 0,0 1 1 0 0,0 0 0 0 0,-1 1 0 0 0,0 0 0 0 0,-1 0 0 0 0,7 11-1 0 0,-6-8 3 0 0,-1-1-1 0 0,0 1 1 0 0,-1 0 0 0 0,-1 1-1 0 0,0 0 1 0 0,-1-1-1 0 0,0 2 1 0 0,-1-1-1 0 0,3 27 1 0 0,-1 13-8 0 0,-4 67 0 0 0,-2-68 70 0 0,1-35-64 0 0,0 0-1 0 0,-1 0 1 0 0,-1 0 0 0 0,-1 0-1 0 0,0 0 1 0 0,-1-1 0 0 0,-1 1-1 0 0,-7 15 1 0 0,10-29-11 0 0,-5 11-17 0 0,0 1 1 0 0,0-1-1 0 0,-5 20 0 0 0,5-17 27 0 0,0-1 0 0 0,-1 0 0 0 0,-1 0 0 0 0,-1-1 0 0 0,0-1 0 0 0,-1 1 0 0 0,0-2 0 0 0,-27 25 0 0 0,20-19-9 0 0,10-11 1 0 0,-1 0-1 0 0,0-1 1 0 0,-1 0 0 0 0,0-1 0 0 0,0 0-1 0 0,0 0 1 0 0,-21 7 0 0 0,-81 22 16 0 0,111-35-18 0 0,-9 2 0 0 0,0 0 0 0 0,0-1 0 0 0,-1-1 0 0 0,1 1 0 0 0,0-2 0 0 0,0 1 0 0 0,-1-2 0 0 0,1 1 0 0 0,0-1 0 0 0,0-1 0 0 0,0 0 0 0 0,-12-5 0 0 0,10 3 0 0 0,-1-1 0 0 0,1 0 0 0 0,0-1 0 0 0,1 0 0 0 0,0-1 0 0 0,0 0 0 0 0,0-1 0 0 0,-14-15 0 0 0,-5-10 0 0 0,21 26 0 0 0,1 0 0 0 0,0-1-1 0 0,1 0 1 0 0,0 0 0 0 0,1 0-1 0 0,0-1 1 0 0,0 0 0 0 0,1 0-1 0 0,0-1 1 0 0,1 1 0 0 0,0-1-1 0 0,-4-16 1 0 0,-5-29-35 0 0,4 19-22 0 0,-6-50 1 0 0,14 76 44 0 0,0 0-1 0 0,1-1 1 0 0,0 1 0 0 0,1 0 0 0 0,0 0-1 0 0,0 0 1 0 0,2 0 0 0 0,-1 0 0 0 0,6-12-1 0 0,3-5 29 0 0,1 0 0 0 0,1 1 0 0 0,2 1 0 0 0,0 0 0 0 0,2 1 0 0 0,24-28 0 0 0,5 0 64 0 0,-34 37-74 0 0,2 0 1 0 0,-1 2-1 0 0,2-1 0 0 0,0 2 0 0 0,17-13 1 0 0,155-84 38 0 0,-177 106-45 0 0,-1 0 0 0 0,1 1 0 0 0,-1 0 0 0 0,12-1 0 0 0,23-8 0 0 0,-15 2 0 0 0,1 2 0 0 0,0 0 0 0 0,0 3 0 0 0,0 0 0 0 0,1 2 0 0 0,40 1 0 0 0,-51 2 0 0 0,83 4 0 0 0,-94-4 0 0 0,-1 2 0 0 0,0-1 0 0 0,1 1 0 0 0,-1 1 0 0 0,0-1 0 0 0,0 2 0 0 0,0-1 0 0 0,0 1 0 0 0,11 7 0 0 0,12 11 0 0 0,-17-13 0 0 0,-1 0 0 0 0,22 21 0 0 0,-12-13 0 0 0,-19-14 0 0 0,-1-1 0 0 0,1 0 0 0 0,-1 1 0 0 0,1 0 0 0 0,-1 0 0 0 0,0 0 0 0 0,4 5 0 0 0,6 13 0 0 0,20 26 0 0 0,-28-42 0 0 0,1 0 0 0 0,-1 1 0 0 0,1 0 0 0 0,-2 0 0 0 0,1 0 0 0 0,-1 1 0 0 0,0-1 0 0 0,0 1 0 0 0,0 0 0 0 0,-1 0 0 0 0,0 0 0 0 0,3 13 0 0 0,5 25 0 0 0,2 10 0 0 0,-8 4 0 0 0,3 77 0 0 0,-7-125 0 0 0,-1 1 0 0 0,0-1 0 0 0,-1 0 0 0 0,0 1 0 0 0,-1-1 0 0 0,0 0 0 0 0,0 0 0 0 0,-2 0 0 0 0,1 0 0 0 0,-1 0 0 0 0,-1-1 0 0 0,0 0 0 0 0,0 0 0 0 0,-13 17 0 0 0,-9 9 0 0 0,24-31 0 0 0,0 0 0 0 0,-1 0 0 0 0,0 0 0 0 0,0 0 0 0 0,0-1 0 0 0,0 0 0 0 0,-1 0 0 0 0,-8 6 0 0 0,1-3 0 0 0,0-2 0 0 0,0 1 0 0 0,0-2 0 0 0,-1 1 0 0 0,1-2 0 0 0,-1 0 0 0 0,-14 2 0 0 0,19-4 0 0 0,1 0 0 0 0,-1 0 0 0 0,0-1 0 0 0,0 0 0 0 0,1-1 0 0 0,-1 0 0 0 0,0 0 0 0 0,1 0 0 0 0,-1-1 0 0 0,1 0 0 0 0,0-1 0 0 0,-1 0 0 0 0,-10-6 0 0 0,-13-10 0 0 0,18 12 0 0 0,1-1 0 0 0,0 0 0 0 0,0-1 0 0 0,1 0 0 0 0,-15-16 0 0 0,-37-41 0 0 0,37 41 0 0 0,-27-36 0 0 0,45 51 0 0 0,1-1 0 0 0,0 0 0 0 0,1 0 0 0 0,0 0 0 0 0,1-1 0 0 0,0 0 0 0 0,-3-15 0 0 0,6 21 0 0 0,-12-47 0 0 0,-10-83 0 0 0,22 118 0 0 0,1 1 0 0 0,1-1 0 0 0,0 0 0 0 0,2 0 0 0 0,0 0 0 0 0,1 1 0 0 0,0-1 0 0 0,13-33 0 0 0,-4 19 0 0 0,3 0 0 0 0,0 1 0 0 0,33-48 0 0 0,32-42 0 0 0,-75 112 0 0 0,1 1 0 0 0,0-1 0 0 0,0 1 0 0 0,0 0 0 0 0,1 0 0 0 0,0 1 0 0 0,1 0 0 0 0,0 0 0 0 0,0 1 0 0 0,0 0 0 0 0,14-7 0 0 0,22-15 0 0 0,-37 23 0 0 0,0 0 0 0 0,0 1 0 0 0,0 0 0 0 0,1 0 0 0 0,-1 1 0 0 0,17-5 0 0 0,25-11 0 0 0,-41 15 0 0 0,1 0 0 0 0,0 1 0 0 0,0 0 0 0 0,13-2 0 0 0,16-2 0 0 0,1 1 0 0 0,0 3 0 0 0,0 1 0 0 0,0 2 0 0 0,1 1 0 0 0,64 12 0 0 0,-89-9 0 0 0,-1 0 0 0 0,0 1 0 0 0,0 1 0 0 0,17 10 0 0 0,-5-3 0 0 0,-14-5 0 0 0,1 1 0 0 0,-1 1 0 0 0,-1 0 0 0 0,1 0 0 0 0,-2 1 0 0 0,0 1 0 0 0,0 0 0 0 0,10 16 0 0 0,-18-25 0 0 0,7 8 0 0 0,0 1 0 0 0,-1 1 0 0 0,0 0 0 0 0,-1 0 0 0 0,8 23 0 0 0,1 4 0 0 0,-12-32 0 0 0,-1 0 0 0 0,0 0 0 0 0,0 0 0 0 0,-1 0 0 0 0,0 0 0 0 0,-1 0 0 0 0,2 15 0 0 0,4 117 0 0 0,-3-90 0 0 0,-2 1 0 0 0,-5 61 0 0 0,0-70 0 0 0,-3-1 0 0 0,-1 0 0 0 0,-2-1 0 0 0,-25 69 0 0 0,30-100 0 0 0,0-1 0 0 0,0 0 0 0 0,-1 0 0 0 0,0 0 0 0 0,0-1 0 0 0,0 1 0 0 0,-13 11 0 0 0,18-19 0 0 0,-10 18 0 0 0,9-16 0 0 0,0 1 0 0 0,-1-1 0 0 0,1 0 0 0 0,0 1 0 0 0,-1-1 0 0 0,1 0 0 0 0,-1 0 0 0 0,0 0 0 0 0,1 0 0 0 0,-1 0 0 0 0,0 0 0 0 0,-3 2 0 0 0,-6 3 0 0 0,0-1 0 0 0,-1 0 0 0 0,1-1 0 0 0,-24 7 0 0 0,31-11 0 0 0,0 0 0 0 0,0 0 0 0 0,0 0 0 0 0,0 0 0 0 0,-1-1 0 0 0,1 1 0 0 0,0-1 0 0 0,0 0 0 0 0,0-1 0 0 0,-1 1 0 0 0,1-1 0 0 0,0 0 0 0 0,0 0 0 0 0,0 0 0 0 0,0 0 0 0 0,0-1 0 0 0,0 0 0 0 0,0 1 0 0 0,0-2 0 0 0,-5-3 0 0 0,-91-78 0 0 0,-101-144 0 0 0,173 188 0 0 0,-40-81 0 0 0,58 100 0 0 0,-4-11 0 0 0,1 1 0 0 0,-12-48 0 0 0,12 35 0 0 0,8 20 0 0 0,0 0 0 0 0,2 0 0 0 0,1-1 0 0 0,1 1 0 0 0,3-38 0 0 0,-1 7 0 0 0,-1 41 0 0 0,-1 5 0 0 0,1 1 0 0 0,0 0 0 0 0,1 0 0 0 0,0-1 0 0 0,0 1 0 0 0,1 0 0 0 0,0 0 0 0 0,0 0 0 0 0,4-9 0 0 0,15-25 0 0 0,51-77 0 0 0,-62 105 0 0 0,1 0 0 0 0,1 0 0 0 0,0 1 0 0 0,0 1 0 0 0,2 0 0 0 0,-1 1 0 0 0,2 0 0 0 0,26-14 0 0 0,-13 11 0 0 0,0 1 0 0 0,1 2 0 0 0,0 1 0 0 0,1 1 0 0 0,0 2 0 0 0,1 0 0 0 0,0 3 0 0 0,-1 0 0 0 0,48 1 0 0 0,-68 3 0 0 0,12 0 0 0 0,-1 0 0 0 0,0 1 0 0 0,0 1 0 0 0,0 1 0 0 0,0 0 0 0 0,32 11 0 0 0,-35-7 0 0 0,12 2 0 0 0,0 2 0 0 0,-1 1 0 0 0,0 2 0 0 0,-1 0 0 0 0,51 36 0 0 0,-12 1 0 0 0,-46-36 0 0 0,-1 1 0 0 0,19 18 0 0 0,-8-2 0 0 0,32 43 0 0 0,-54-62 0 0 0,1 0 0 0 0,-2 1 0 0 0,0 0 0 0 0,-1 1 0 0 0,0 0 0 0 0,7 23 0 0 0,6 7 0 0 0,-17-39 0 0 0,1 0 0 0 0,-1 0 0 0 0,0 1 0 0 0,-1-1 0 0 0,1 1 0 0 0,-1 0 0 0 0,1 9 0 0 0,12 76 0 0 0,-8-54 0 0 0,-1 1 0 0 0,0 48 0 0 0,-5-57 0 0 0,-2 0 0 0 0,-6 39 0 0 0,5-59 0 0 0,-1 0 0 0 0,0 0 0 0 0,0 0 0 0 0,-1 0 0 0 0,0 0 0 0 0,-1-1 0 0 0,0 0 0 0 0,-1 0 0 0 0,-11 15 0 0 0,12-19 0 0 0,1-1 0 0 0,-1 0 0 0 0,1 0 0 0 0,-1 0 0 0 0,0-1 0 0 0,-1 0 0 0 0,1 0 0 0 0,0 0 0 0 0,-1-1 0 0 0,0 1 0 0 0,0-1 0 0 0,0-1 0 0 0,-7 2 0 0 0,-4 0 0 0 0,0-1 0 0 0,-30 0 0 0 0,34-2 0 0 0,0-1 0 0 0,0 0 0 0 0,0-2 0 0 0,1 1 0 0 0,-1-1 0 0 0,1-1 0 0 0,-1 0 0 0 0,1-1 0 0 0,1 0 0 0 0,-17-10 0 0 0,-3-5 0 0 0,1-2 0 0 0,-34-31 0 0 0,22 17 0 0 0,19 16 0 0 0,1-1 0 0 0,1-1 0 0 0,0-1 0 0 0,2 0 0 0 0,1-2 0 0 0,1 0 0 0 0,-19-38 0 0 0,25 43 0 0 0,5 10 0 0 0,1 1 0 0 0,0 0 0 0 0,1-1 0 0 0,-1 0 0 0 0,2 0 0 0 0,0 0 0 0 0,0-1 0 0 0,1 1 0 0 0,-2-21 0 0 0,-1-57 0 0 0,2 57 0 0 0,1 1 0 0 0,4-44 0 0 0,1 63 0 0 0,0-1 0 0 0,1 1 0 0 0,1 0 0 0 0,-1 0 0 0 0,2 1 0 0 0,-1-1 0 0 0,1 1 0 0 0,1 0 0 0 0,0 1 0 0 0,8-10 0 0 0,20-29 0 0 0,-28 41 0 0 0,-1 0 0 0 0,2 0 0 0 0,-1 1 0 0 0,1 0 0 0 0,0 1 0 0 0,0-1 0 0 0,12-4 0 0 0,6-6 0 0 0,-22 13 0 0 0,1 0 0 0 0,0 0 0 0 0,0 1 0 0 0,0 0 0 0 0,0 0 0 0 0,8-2 0 0 0,12-5 0 0 0,0 1 0 0 0,1 0 0 0 0,0 2 0 0 0,0 0 0 0 0,0 2 0 0 0,1 1 0 0 0,0 1 0 0 0,-1 1 0 0 0,1 2 0 0 0,0 0 0 0 0,-1 2 0 0 0,1 1 0 0 0,40 11 0 0 0,-52-9 0 0 0,-1 0 0 0 0,1 1 0 0 0,-1 0 0 0 0,0 1 0 0 0,15 12 0 0 0,23 13 0 0 0,-36-24 0 0 0,0 0 0 0 0,-1 2 0 0 0,0-1 0 0 0,0 2 0 0 0,18 19 0 0 0,10 23 0 0 0,-12-12 0 0 0,-22-31 0 0 0,4 4 0 0 0,-1 0 0 0 0,0 0 0 0 0,14 28 0 0 0,-16-19 0 0 0,-1 1 0 0 0,-1 0 0 0 0,-1 0 0 0 0,-1 1 0 0 0,-2 0 0 0 0,0 0 0 0 0,0 33 0 0 0,-3 5 0 0 0,0-31 0 0 0,-1 1 0 0 0,-1 0 0 0 0,-2-1 0 0 0,-7 38 0 0 0,5-50 0 0 0,0-1 0 0 0,-2 0 0 0 0,0 0 0 0 0,-1 0 0 0 0,0-1 0 0 0,-2-1 0 0 0,-1 1 0 0 0,0-1 0 0 0,-1-1 0 0 0,-19 22 0 0 0,28-37 0 0 0,0 1 0 0 0,0-1 0 0 0,0 0 0 0 0,0 0 0 0 0,0 0 0 0 0,-1 0 0 0 0,1-1 0 0 0,0 1 0 0 0,-1-1 0 0 0,1 0 0 0 0,-1 0 0 0 0,-3 1 0 0 0,-11 3 0 0 0,12-3 0 0 0,-1 1 0 0 0,1-1 0 0 0,-1-1 0 0 0,0 1 0 0 0,0-1 0 0 0,0 0 0 0 0,0 0 0 0 0,0-1 0 0 0,0 0 0 0 0,0-1 0 0 0,-11-1 0 0 0,12 0 0 0 0,-1-1 0 0 0,0 0 0 0 0,1-1 0 0 0,-1 1 0 0 0,1-1 0 0 0,0 0 0 0 0,0-1 0 0 0,1 0 0 0 0,-1 0 0 0 0,1 0 0 0 0,-6-8 0 0 0,-10-9 0 0 0,-11-12 0 0 0,-41-57 0 0 0,61 74 0 0 0,-64-107 0 0 0,68 108 0 0 0,1 0 0 0 0,0-1 0 0 0,1 0 0 0 0,1 0 0 0 0,-6-35 0 0 0,8 35 0 0 0,-2-20 0 0 0,-1-50 0 0 0,6 76 0 0 0,1 0 0 0 0,0 0 0 0 0,0 1 0 0 0,1-1 0 0 0,0 0 0 0 0,1 1 0 0 0,0-1 0 0 0,1 1 0 0 0,6-12 0 0 0,2 1 0 0 0,0 1 0 0 0,2 0 0 0 0,0 1 0 0 0,1 1 0 0 0,26-25 0 0 0,-24 30 0 0 0,-13 10 0 0 0,-1 0 0 0 0,1 1 0 0 0,0-1 0 0 0,0 1 0 0 0,0 0 0 0 0,0 0 0 0 0,0 0 0 0 0,0 0 0 0 0,0 1 0 0 0,1 0 0 0 0,7-2 0 0 0,32-10 0 0 0,7-1 0 0 0,-28 11 0 0 0,0 2 0 0 0,0 0 0 0 0,0 2 0 0 0,0 0 0 0 0,0 2 0 0 0,0 0 0 0 0,0 2 0 0 0,-1 0 0 0 0,0 2 0 0 0,0 0 0 0 0,-1 1 0 0 0,1 2 0 0 0,33 20 0 0 0,-27-12 0 0 0,89 64 0 0 0,-103-71 0 0 0,-1 1 0 0 0,-1 0 0 0 0,0 0 0 0 0,-1 1 0 0 0,-1 1 0 0 0,13 19 0 0 0,7 8 0 0 0,-25-35 0 0 0,0-1 0 0 0,-1 1 0 0 0,1 0 0 0 0,-1 0 0 0 0,-1 1 0 0 0,1-1 0 0 0,-1 1 0 0 0,3 9 0 0 0,-3-9 0 0 0,-1 0 0 0 0,2 0 0 0 0,-1 0 0 0 0,1-1 0 0 0,4 7 0 0 0,-5-8 0 0 0,0-1 0 0 0,0 1 0 0 0,0 0 0 0 0,-1 0 0 0 0,0 0 0 0 0,0 0 0 0 0,0 0 0 0 0,-1 0 0 0 0,2 8 0 0 0,9 67 0 0 0,-5-39 0 0 0,2 76 0 0 0,-8-77 0 0 0,0-9 0 0 0,-2 0 0 0 0,0 0 0 0 0,-9 44 0 0 0,7-70 0 0 0,0 1 0 0 0,-1-1 0 0 0,0 0 0 0 0,0 0 0 0 0,0 0 0 0 0,0-1 0 0 0,-8 7 0 0 0,9-9 0 0 0,-1 0 0 0 0,1 1 0 0 0,-1-1 0 0 0,1-1 0 0 0,-1 1 0 0 0,0-1 0 0 0,0 1 0 0 0,0-1 0 0 0,0 0 0 0 0,0 0 0 0 0,0-1 0 0 0,0 1 0 0 0,0-1 0 0 0,0 0 0 0 0,0 0 0 0 0,0 0 0 0 0,0-1 0 0 0,0 1 0 0 0,0-1 0 0 0,0 0 0 0 0,0 0 0 0 0,1-1 0 0 0,-1 1 0 0 0,0-1 0 0 0,1 0 0 0 0,-1 0 0 0 0,1 0 0 0 0,-1 0 0 0 0,1 0 0 0 0,-4-5 0 0 0,-9-6 0 0 0,1-2 0 0 0,1 1 0 0 0,0-2 0 0 0,-17-25 0 0 0,24 31 0 0 0,-9-13 0 0 0,2 0 0 0 0,1-1 0 0 0,1 0 0 0 0,0-1 0 0 0,2 0 0 0 0,1-1 0 0 0,-5-27 0 0 0,4 9 0 0 0,3-1 0 0 0,1 0 0 0 0,1-68 0 0 0,4 100 0 0 0,1 0 0 0 0,1 0 0 0 0,1 0 0 0 0,0 1 0 0 0,0-1 0 0 0,1 1 0 0 0,1-1 0 0 0,0 1 0 0 0,0 0 0 0 0,1 1 0 0 0,1-1 0 0 0,8-13 0 0 0,-13 24 0 0 0,2-2 0 0 0,1 0 0 0 0,-1-1 0 0 0,0 0 0 0 0,-1 0 0 0 0,1 0 0 0 0,-1 0 0 0 0,0 0 0 0 0,0 0 0 0 0,0-1 0 0 0,2-6 0 0 0,8-7 0 0 0,-2 6 0 0 0,-6 6 0 0 0,1 1 0 0 0,-1-1 0 0 0,1 1 0 0 0,-1 0 0 0 0,1 0 0 0 0,1 1 0 0 0,-1-1 0 0 0,1 1 0 0 0,0 1 0 0 0,0-1 0 0 0,0 1 0 0 0,9-4 0 0 0,12-2 0 0 0,-21 6 0 0 0,1 0 0 0 0,-1 1 0 0 0,1 0 0 0 0,-1 0 0 0 0,1 1 0 0 0,0-1 0 0 0,11 1 0 0 0,9 0 0 0 0,-17 0 0 0 0,0 0 0 0 0,0 1 0 0 0,0 0 0 0 0,0 1 0 0 0,0 0 0 0 0,0 1 0 0 0,0 0 0 0 0,-1 0 0 0 0,1 1 0 0 0,-1 0 0 0 0,1 1 0 0 0,9 5 0 0 0,3 5 0 0 0,0 1 0 0 0,-2 0 0 0 0,1 2 0 0 0,-2 0 0 0 0,-1 2 0 0 0,0 0 0 0 0,-1 0 0 0 0,23 37 0 0 0,-32-42 0 0 0,0-2 0 0 0,0 0 0 0 0,-1 1 0 0 0,-1 0 0 0 0,0 0 0 0 0,7 26 0 0 0,-8-20 0 0 0,1-1 0 0 0,11 25 0 0 0,-10-28 0 0 0,-1 1 0 0 0,-1-1 0 0 0,7 32 0 0 0,19 95 0 0 0,-19-100 0 0 0,-2 1 0 0 0,-2 1 0 0 0,3 66 0 0 0,-2 108 0 0 0,-18-166 0 0 0,9-51 0 0 0,0-1 0 0 0,0 1 0 0 0,0 0 0 0 0,-1 0 0 0 0,1 0 0 0 0,0-1 0 0 0,0 1 0 0 0,-1 0 0 0 0,1-1 0 0 0,-1 1 0 0 0,1 0 0 0 0,0-1 0 0 0,-1 1 0 0 0,1 0 0 0 0,-1-1 0 0 0,1 1 0 0 0,-1-1 0 0 0,0 1 0 0 0,1-1 0 0 0,-1 1 0 0 0,0-1 0 0 0,-1 1 0 0 0,-6 6 0 0 0,7-6 0 0 0,0-1 0 0 0,1 1 0 0 0,-1-1 0 0 0,1 0 0 0 0,-1 1 0 0 0,0-1 0 0 0,1 0 0 0 0,-1 1 0 0 0,0-1 0 0 0,1 0 0 0 0,-1 0 0 0 0,0 0 0 0 0,0 0 0 0 0,1 0 0 0 0,-1 0 0 0 0,0 0 0 0 0,1 0 0 0 0,-1 0 0 0 0,0 0 0 0 0,0 0 0 0 0,1 0 0 0 0,-1 0 0 0 0,0 0 0 0 0,1-1 0 0 0,-1 1 0 0 0,0 0 0 0 0,1-1 0 0 0,-1 1 0 0 0,0 0 0 0 0,1-1 0 0 0,-1 1 0 0 0,1-1 0 0 0,-1 1 0 0 0,1-1 0 0 0,-1 1 0 0 0,1-1 0 0 0,-1 1 0 0 0,1-1 0 0 0,-1 0 0 0 0,1 0 0 0 0,0 1 0 0 0,-6-6 0 0 0,0-1 0 0 0,1 1 0 0 0,-1-1 0 0 0,2 0 0 0 0,-1 0 0 0 0,1-1 0 0 0,0 1 0 0 0,1-1 0 0 0,0 0 0 0 0,-3-10 0 0 0,-19-38 0 0 0,17 41 0 0 0,1 0 0 0 0,0-1 0 0 0,1 0 0 0 0,-5-24 0 0 0,-14-37 0 0 0,11 39 0 0 0,2-1 0 0 0,1-1 0 0 0,-8-64 0 0 0,5 45 0 0 0,10 45 0 0 0,0-1 0 0 0,1 1 0 0 0,0 0 0 0 0,0-24 0 0 0,2 3 0 0 0,0 3 0 0 0,2 0 0 0 0,5-41 0 0 0,-5 66 0 0 0,0 0 0 0 0,1 1 0 0 0,0-1 0 0 0,0 0 0 0 0,1 0 0 0 0,5-8 0 0 0,-7 13 0 0 0,0-1 0 0 0,1 1 0 0 0,0 0 0 0 0,-1 0 0 0 0,1 0 0 0 0,0 0 0 0 0,0 0 0 0 0,0 1 0 0 0,0-1 0 0 0,0 1 0 0 0,1-1 0 0 0,-1 1 0 0 0,0 0 0 0 0,1 0 0 0 0,-1 0 0 0 0,6-2 0 0 0,-6 3 0 0 0,-1 0 0 0 0,1-1 0 0 0,0 1 0 0 0,0-1 0 0 0,-1 0 0 0 0,1 1 0 0 0,0-1 0 0 0,-1 0 0 0 0,1 0 0 0 0,0 0 0 0 0,-1 0 0 0 0,3-2 0 0 0,-3 2 0 0 0,0 0 0 0 0,0 0 0 0 0,0 0 0 0 0,0 1 0 0 0,0-1 0 0 0,0 0 0 0 0,0 1 0 0 0,1-1 0 0 0,-1 1 0 0 0,0-1 0 0 0,0 1 0 0 0,1 0 0 0 0,-1-1 0 0 0,0 1 0 0 0,1 0 0 0 0,-1 0 0 0 0,2 0 0 0 0,9 0 0 0 0,1 0 0 0 0,-1 0 0 0 0,1 2 0 0 0,0-1 0 0 0,-1 2 0 0 0,0 0 0 0 0,0 0 0 0 0,0 1 0 0 0,0 0 0 0 0,0 1 0 0 0,15 9 0 0 0,-12-5 0 0 0,-1 0 0 0 0,0 1 0 0 0,0 1 0 0 0,-1 0 0 0 0,-1 1 0 0 0,1 0 0 0 0,-2 1 0 0 0,13 18 0 0 0,0-6 0 0 0,8 10 0 0 0,-20-14 0 0 0,2 2 0 0 0,27 37 0 0 0,-10-28 0 0 0,-16 3 0 0 0,0-8 0 0 0,-4-11 0 0 0,-2 1 0 0 0,0 0 0 0 0,-1 0 0 0 0,9 26 0 0 0,2 3 0 0 0,-16-40 0 0 0,0 0 0 0 0,0 0 0 0 0,-1 0 0 0 0,0 0 0 0 0,0 0 0 0 0,1 10 0 0 0,-1-9 0 0 0,0 0 0 0 0,0 0 0 0 0,0 0 0 0 0,1-1 0 0 0,0 1 0 0 0,5 7 0 0 0,9 25 0 0 0,-5-9 0 0 0,-10-25 0 0 0,1 0 0 0 0,-1 1 0 0 0,0-1 0 0 0,-1 1 0 0 0,1-1 0 0 0,-1 1 0 0 0,0 0 0 0 0,0 9 0 0 0,-1 91 0 0 0,0-104 0 0 0,0-1 0 0 0,0 0 0 0 0,-1 0 0 0 0,1 0 0 0 0,0 0 0 0 0,0 0 0 0 0,-1 0 0 0 0,1 0 0 0 0,-1 0 0 0 0,1 0 0 0 0,-1 0 0 0 0,1 0 0 0 0,-1 0 0 0 0,0 0 0 0 0,1 0 0 0 0,-1 0 0 0 0,0 0 0 0 0,0-1 0 0 0,0 1 0 0 0,0 0 0 0 0,1-1 0 0 0,-1 1 0 0 0,-2 0 0 0 0,-31 9 0 0 0,23-9 0 0 0,1-1 0 0 0,0 0 0 0 0,0 0 0 0 0,-1-1 0 0 0,-13-3 0 0 0,16 1 0 0 0,1-1 0 0 0,-1 0 0 0 0,1-1 0 0 0,0 1 0 0 0,0-2 0 0 0,0 1 0 0 0,1 0 0 0 0,-1-1 0 0 0,1-1 0 0 0,1 1 0 0 0,-1-1 0 0 0,-5-8 0 0 0,-25-27 0 0 0,32 38 0 0 0,1 0 0 0 0,-1 0 0 0 0,1 0 0 0 0,0-1 0 0 0,0 1 0 0 0,0-1 0 0 0,1 0 0 0 0,-4-8 0 0 0,-5-12 0 0 0,-21-29 0 0 0,-41-83 0 0 0,67 121 0 0 0,0 0 0 0 0,0 0 0 0 0,2 0 0 0 0,0-1 0 0 0,1 1 0 0 0,1-1 0 0 0,-1-21 0 0 0,1-8 0 0 0,0 34 0 0 0,1-1 0 0 0,1 1 0 0 0,0-1 0 0 0,0 1 0 0 0,1-1 0 0 0,1 1 0 0 0,0-1 0 0 0,8-21 0 0 0,-6 21 0 0 0,-2 6 0 0 0,0 1 0 0 0,1-1 0 0 0,0 0 0 0 0,0 1 0 0 0,0 0 0 0 0,1-1 0 0 0,5-6 0 0 0,55-21 0 0 0,-61 33 0 0 0,-1-1 0 0 0,1 1 0 0 0,0 0 0 0 0,0 0 0 0 0,-1 0 0 0 0,1 0 0 0 0,0 1 0 0 0,0-1 0 0 0,0 1 0 0 0,0 0 0 0 0,0-1 0 0 0,0 1 0 0 0,0 0 0 0 0,0 1 0 0 0,0-1 0 0 0,5 2 0 0 0,48 15 0 0 0,-37-10 0 0 0,-10-3 0 0 0,0 0 0 0 0,0 1 0 0 0,0-1 0 0 0,-1 2 0 0 0,0-1 0 0 0,1 1 0 0 0,8 9 0 0 0,50 54 0 0 0,-42-41 0 0 0,11 10 0 0 0,54 77 0 0 0,-80-101 0 0 0,-6-9 0 0 0,0 0 0 0 0,0 0 0 0 0,-1 0 0 0 0,0 0 0 0 0,0 1 0 0 0,0-1 0 0 0,-1 1 0 0 0,3 8 0 0 0,-4-9 0 0 0,1 1 0 0 0,0-1 0 0 0,0 0 0 0 0,0-1 0 0 0,1 1 0 0 0,0 0 0 0 0,-1-1 0 0 0,6 7 0 0 0,-5-8 0 0 0,0 1 0 0 0,0-1 0 0 0,-1 1 0 0 0,0 0 0 0 0,0 0 0 0 0,0 0 0 0 0,0 0 0 0 0,0 0 0 0 0,-1 0 0 0 0,0 1 0 0 0,1 6 0 0 0,4 25 0 0 0,13 43 0 0 0,-11-53 0 0 0,-2-1 0 0 0,-1 1 0 0 0,-1 0 0 0 0,1 32 0 0 0,-4-13 0 0 0,0-30 0 0 0,0 0 0 0 0,-1 1 0 0 0,0-1 0 0 0,-1 0 0 0 0,-1 1 0 0 0,0-1 0 0 0,-1 0 0 0 0,-7 19 0 0 0,7-29 0 0 0,1 0 0 0 0,-1-1 0 0 0,0 1 0 0 0,-1-1 0 0 0,1 0 0 0 0,-1 0 0 0 0,1 0 0 0 0,-1-1 0 0 0,-1 1 0 0 0,1-1 0 0 0,0 0 0 0 0,-1 0 0 0 0,1 0 0 0 0,-1-1 0 0 0,0 0 0 0 0,0 0 0 0 0,0 0 0 0 0,0 0 0 0 0,0-1 0 0 0,0 0 0 0 0,-1 0 0 0 0,1 0 0 0 0,0-1 0 0 0,0 1 0 0 0,-1-1 0 0 0,1-1 0 0 0,0 1 0 0 0,-1-1 0 0 0,1 0 0 0 0,0 0 0 0 0,0 0 0 0 0,0-1 0 0 0,0 0 0 0 0,0 0 0 0 0,0 0 0 0 0,0 0 0 0 0,0-1 0 0 0,1 0 0 0 0,0 0 0 0 0,-1 0 0 0 0,-5-6 0 0 0,-8-9 0 0 0,0-1 0 0 0,1 0 0 0 0,-22-34 0 0 0,31 42 0 0 0,2 0 0 0 0,-1 0 0 0 0,1-1 0 0 0,1 1 0 0 0,0-1 0 0 0,1-1 0 0 0,0 1 0 0 0,-2-20 0 0 0,-22-99 0 0 0,26 116 0 0 0,-3-12 0 0 0,2 0 0 0 0,0-49 0 0 0,4 66 0 0 0,0 1 0 0 0,0-1 0 0 0,1 1 0 0 0,0-1 0 0 0,1 1 0 0 0,0 0 0 0 0,0 0 0 0 0,1 0 0 0 0,1 0 0 0 0,-1 1 0 0 0,12-16 0 0 0,11-27 0 0 0,-25 48 0 0 0,1 0 0 0 0,-1 0 0 0 0,1 0 0 0 0,0 0 0 0 0,0 0 0 0 0,0 1 0 0 0,0 0 0 0 0,1-1 0 0 0,-1 1 0 0 0,1 0 0 0 0,-1 1 0 0 0,1-1 0 0 0,0 0 0 0 0,-1 1 0 0 0,1 0 0 0 0,0 0 0 0 0,0 0 0 0 0,0 1 0 0 0,0-1 0 0 0,8 1 0 0 0,12-1 0 0 0,1 1 0 0 0,28 3 0 0 0,-42-2 0 0 0,-6 0 0 0 0,0 0 0 0 0,0 0 0 0 0,-1 0 0 0 0,1 0 0 0 0,0 1 0 0 0,0 0 0 0 0,-1 0 0 0 0,1 0 0 0 0,-1 0 0 0 0,1 1 0 0 0,-1 0 0 0 0,0 0 0 0 0,0 0 0 0 0,0 0 0 0 0,-1 1 0 0 0,5 4 0 0 0,13 12 0 0 0,6-3 0 0 0,-10 8 0 0 0,7-6 0 0 0,31 57 0 0 0,-42-58 0 0 0,7 15 0 0 0,20 56 0 0 0,-10-4 0 0 0,2 42 0 0 0,-32-120 0 0 0,1-1 0 0 0,-1 0 0 0 0,0 1 0 0 0,0-1 0 0 0,-1 1 0 0 0,0-1 0 0 0,-3 10 0 0 0,-3 37 0 0 0,8-39 0 0 0,-2 0 0 0 0,0 0 0 0 0,-1 0 0 0 0,-5 21 0 0 0,7-32 0 0 0,-1-1 0 0 0,1 1 0 0 0,-1 0 0 0 0,0-1 0 0 0,0 1 0 0 0,-1-1 0 0 0,1 1 0 0 0,0-1 0 0 0,-1 1 0 0 0,0-1 0 0 0,1 0 0 0 0,-1 0 0 0 0,0 0 0 0 0,0 0 0 0 0,0 0 0 0 0,0 0 0 0 0,-1 0 0 0 0,1-1 0 0 0,0 1 0 0 0,-1-1 0 0 0,1 0 0 0 0,-1 1 0 0 0,1-1 0 0 0,-1 0 0 0 0,0-1 0 0 0,1 1 0 0 0,-1 0 0 0 0,0-1 0 0 0,-4 1 0 0 0,5-2 0 0 0,0 1 0 0 0,0-1 0 0 0,0 1 0 0 0,0-1 0 0 0,1 0 0 0 0,-1 0 0 0 0,0 0 0 0 0,1 0 0 0 0,-1 0 0 0 0,0 0 0 0 0,1 0 0 0 0,-1 0 0 0 0,1-1 0 0 0,0 1 0 0 0,-1-1 0 0 0,1 1 0 0 0,0-1 0 0 0,0 1 0 0 0,0-1 0 0 0,0 0 0 0 0,0 1 0 0 0,0-1 0 0 0,0-2 0 0 0,-7-9 0 0 0,-4-1 0 0 0,7 8 0 0 0,0 0 0 0 0,0 0 0 0 0,1-1 0 0 0,0 1 0 0 0,-5-12 0 0 0,-4-14 0 0 0,0 0 0 0 0,2-1 0 0 0,2-1 0 0 0,1 0 0 0 0,1 0 0 0 0,2-1 0 0 0,2 0 0 0 0,1 1 0 0 0,4-54 0 0 0,12 10 0 0 0,-12 72 0 0 0,0 0 0 0 0,1 0 0 0 0,0 0 0 0 0,0 1 0 0 0,0-1 0 0 0,1 1 0 0 0,-1 0 0 0 0,1 0 0 0 0,1 0 0 0 0,-1 0 0 0 0,1 1 0 0 0,6-5 0 0 0,-6 4 0 0 0,-2 3 0 0 0,0 0 0 0 0,1 1 0 0 0,-1-1 0 0 0,1 1 0 0 0,-1 0 0 0 0,1 0 0 0 0,-1 0 0 0 0,1 1 0 0 0,0-1 0 0 0,-1 1 0 0 0,1 0 0 0 0,0 0 0 0 0,-1 0 0 0 0,1 1 0 0 0,0-1 0 0 0,-1 1 0 0 0,5 1 0 0 0,1-1 0 0 0,0 1 0 0 0,-1 1 0 0 0,1 0 0 0 0,-1 0 0 0 0,17 9 0 0 0,33 36 0 0 0,-56-47 0 0 0,0 1 0 0 0,-1 0 0 0 0,1 0 0 0 0,0-1 0 0 0,0 1 0 0 0,-1 0 0 0 0,0 1 0 0 0,1-1 0 0 0,-1 0 0 0 0,0 0 0 0 0,0 1 0 0 0,0-1 0 0 0,0 0 0 0 0,0 1 0 0 0,-1-1 0 0 0,1 5 0 0 0,7 19 0 0 0,16 13 0 0 0,-18-31 0 0 0,-1 0 0 0 0,0 1 0 0 0,0-1 0 0 0,-1 1 0 0 0,5 12 0 0 0,0 7 0 0 0,-2 1 0 0 0,0 0 0 0 0,-2 1 0 0 0,-1 0 0 0 0,0 40 0 0 0,0 14 0 0 0,-1-65 0 0 0,-1-1 0 0 0,-1 1 0 0 0,-1-1 0 0 0,0 1 0 0 0,-2-1 0 0 0,0 0 0 0 0,-1 1 0 0 0,-9 32 0 0 0,10-48 0 0 0,1 0 0 0 0,-1 0 0 0 0,0 0 0 0 0,0 0 0 0 0,0 0 0 0 0,0 0 0 0 0,0-1 0 0 0,-1 1 0 0 0,1-1 0 0 0,-1 0 0 0 0,0 1 0 0 0,1-1 0 0 0,-1-1 0 0 0,0 1 0 0 0,0 0 0 0 0,0-1 0 0 0,-6 3 0 0 0,7-3 0 0 0,0-1 0 0 0,0 0 0 0 0,0 1 0 0 0,-1-1 0 0 0,1 0 0 0 0,0 0 0 0 0,0 0 0 0 0,0 0 0 0 0,0 0 0 0 0,0 0 0 0 0,0-1 0 0 0,0 1 0 0 0,0-1 0 0 0,0 0 0 0 0,0 1 0 0 0,0-1 0 0 0,0 0 0 0 0,0 0 0 0 0,0 0 0 0 0,0 0 0 0 0,1-1 0 0 0,-1 1 0 0 0,0 0 0 0 0,1-1 0 0 0,-1 1 0 0 0,-1-4 0 0 0,-16-17 0 0 0,13 14 0 0 0,0 1 0 0 0,0-1 0 0 0,1 1 0 0 0,0-2 0 0 0,0 1 0 0 0,-5-15 0 0 0,-11-22 0 0 0,1-3 0 0 0,12 18 0 0 0,3 14 0 0 0,1-1 0 0 0,0 0 0 0 0,1 0 0 0 0,0-27 0 0 0,2 20 0 0 0,2 0 0 0 0,1-1 0 0 0,5-25 0 0 0,-5 42 0 0 0,0-1 0 0 0,1 1 0 0 0,0-1 0 0 0,1 1 0 0 0,-1 0 0 0 0,2 0 0 0 0,-1 1 0 0 0,1-1 0 0 0,0 1 0 0 0,1 0 0 0 0,0 0 0 0 0,7-6 0 0 0,-4 2 0 0 0,-8 9 0 0 0,1 0 0 0 0,-1 0 0 0 0,1 0 0 0 0,-1 1 0 0 0,1-1 0 0 0,0 0 0 0 0,-1 1 0 0 0,1-1 0 0 0,0 1 0 0 0,0-1 0 0 0,0 1 0 0 0,1 0 0 0 0,-1 0 0 0 0,0 0 0 0 0,0 0 0 0 0,1 0 0 0 0,-1 0 0 0 0,0 1 0 0 0,1-1 0 0 0,3 1 0 0 0,-2-1 0 0 0,1 1 0 0 0,0 1 0 0 0,0-1 0 0 0,-1 1 0 0 0,1-1 0 0 0,0 1 0 0 0,-1 1 0 0 0,1-1 0 0 0,-1 0 0 0 0,0 1 0 0 0,1 0 0 0 0,6 5 0 0 0,-3-3 0 0 0,-6-4 0 0 0,0 1 0 0 0,-1 0 0 0 0,1-1 0 0 0,-1 1 0 0 0,1 0 0 0 0,-1 0 0 0 0,1 0 0 0 0,-1 1 0 0 0,1-1 0 0 0,-1 0 0 0 0,0 0 0 0 0,0 1 0 0 0,1-1 0 0 0,-1 1 0 0 0,0-1 0 0 0,-1 1 0 0 0,3 2 0 0 0,17 30 0 0 0,-15-27 0 0 0,0-1 0 0 0,-1 1 0 0 0,0 0 0 0 0,0 0 0 0 0,3 9 0 0 0,3 12 0 0 0,-2 0 0 0 0,0 0 0 0 0,-2 1 0 0 0,-1-1 0 0 0,-1 1 0 0 0,-2 0 0 0 0,0 31 0 0 0,-3-11 0 0 0,-10 76 0 0 0,8-104 0 0 0,-1 0 0 0 0,-2-1 0 0 0,0 1 0 0 0,-1-1 0 0 0,0 0 0 0 0,-16 27 0 0 0,4-10 0 0 0,16-29 0 0 0,-1 0 0 0 0,0 0 0 0 0,0 0 0 0 0,-1-1 0 0 0,0 0 0 0 0,0 0 0 0 0,-1 0 0 0 0,-6 6 0 0 0,-5 3 0 0 0,6-3 0 0 0,-2-1 0 0 0,1-1 0 0 0,-1 0 0 0 0,-1-1 0 0 0,1-1 0 0 0,-18 10 0 0 0,1-6 0 0 0,20-8 0 0 0,0-1 0 0 0,-1 0 0 0 0,1 0 0 0 0,-22 4 0 0 0,0-4 0 0 0,16-2 0 0 0,1 0 0 0 0,-31-1 0 0 0,42-1 0 0 0,0 0 0 0 0,0-1 0 0 0,-1 0 0 0 0,1 0 0 0 0,0 0 0 0 0,0 0 0 0 0,1 0 0 0 0,-1-1 0 0 0,0 0 0 0 0,0 0 0 0 0,1 0 0 0 0,-1 0 0 0 0,1-1 0 0 0,0 1 0 0 0,-6-6 0 0 0,1 0 0 0 0,4 4 0 0 0,-1-1 0 0 0,1 0 0 0 0,0 1 0 0 0,0-1 0 0 0,0-1 0 0 0,1 1 0 0 0,-1 0 0 0 0,1-1 0 0 0,1 0 0 0 0,-1 0 0 0 0,-2-8 0 0 0,3 1 0 0 0,0 7 0 0 0,1 0 0 0 0,-1 0 0 0 0,1 0 0 0 0,1 0 0 0 0,0-1 0 0 0,-1 1 0 0 0,2 0 0 0 0,-1-1 0 0 0,1 1 0 0 0,0 0 0 0 0,0 0 0 0 0,3-7 0 0 0,1-4 0 0 0,-3 11 0 0 0,-1 0 0 0 0,1 0 0 0 0,0 1 0 0 0,1-1 0 0 0,-1 1 0 0 0,5-6 0 0 0,49-54 0 0 0,-45 49 0 0 0,-7 8 0 0 0,1 0 0 0 0,0 1 0 0 0,1-1 0 0 0,12-11 0 0 0,9 0 0 0 0,-15 6 0 0 0,-10 11 0 0 0,-1 0 0 0 0,0 1 0 0 0,0-1 0 0 0,1 1 0 0 0,-1-1 0 0 0,1 1 0 0 0,-1 0 0 0 0,1 0 0 0 0,0 0 0 0 0,0 0 0 0 0,-1 0 0 0 0,1 0 0 0 0,0 0 0 0 0,0 0 0 0 0,0 1 0 0 0,0-1 0 0 0,3 0 0 0 0,34-11 0 0 0,-33 9 0 0 0,0 1 0 0 0,1 0 0 0 0,0 0 0 0 0,-1 1 0 0 0,1 0 0 0 0,0 0 0 0 0,10 0 0 0 0,-7 1 0 0 0,-7-1 0 0 0,1 1 0 0 0,-1-1 0 0 0,0 1 0 0 0,1 0 0 0 0,-1 0 0 0 0,1 0 0 0 0,-1 0 0 0 0,1 1 0 0 0,-1 0 0 0 0,0-1 0 0 0,0 1 0 0 0,1 0 0 0 0,-1 1 0 0 0,0-1 0 0 0,0 0 0 0 0,0 1 0 0 0,0 0 0 0 0,0 0 0 0 0,0 0 0 0 0,-1 0 0 0 0,1 0 0 0 0,-1 0 0 0 0,1 1 0 0 0,-1-1 0 0 0,0 1 0 0 0,0 0 0 0 0,0 0 0 0 0,0-1 0 0 0,0 1 0 0 0,1 4 0 0 0,4 9 0 0 0,0 1 0 0 0,-1 0 0 0 0,-1 0 0 0 0,0 1 0 0 0,-2-1 0 0 0,0 1 0 0 0,-1 0 0 0 0,0 0 0 0 0,-2 0 0 0 0,-2 29 0 0 0,0-30 0 0 0,-2 0 0 0 0,0-1 0 0 0,-1 1 0 0 0,-7 18 0 0 0,-2 12 0 0 0,13-40 0 0 0,-1 1 0 0 0,0-1 0 0 0,0 0 0 0 0,0 0 0 0 0,-1 0 0 0 0,-4 7 0 0 0,-98 167 0 0 0,101-174 0 0 0,0 0 0 0 0,0 0 0 0 0,-1 0 0 0 0,0-1 0 0 0,0 1 0 0 0,-1-1 0 0 0,-11 10 0 0 0,-15 15 0 0 0,13-15 0 0 0,-1 0 0 0 0,-1-2 0 0 0,0 0 0 0 0,0-1 0 0 0,-29 12 0 0 0,9-5 0 0 0,5-2 0 0 0,-1-1 0 0 0,-1-2 0 0 0,-1-2 0 0 0,0-2 0 0 0,-49 9 0 0 0,19-10 0 0 0,0-2 0 0 0,-79-3 0 0 0,109-6 0 0 0,1-3 0 0 0,-1-1 0 0 0,1-2 0 0 0,0-1 0 0 0,-67-25 0 0 0,83 25 0 0 0,16 7 0 0 0,-1-1 0 0 0,1 0 0 0 0,-1 0 0 0 0,1-1 0 0 0,0 0 0 0 0,0 0 0 0 0,0-1 0 0 0,0 1 0 0 0,-9-9 0 0 0,2 0 0 0 0,11 10 0 0 0,-1 1 0 0 0,1-1 0 0 0,0 1 0 0 0,1-1 0 0 0,-1 0 0 0 0,0 0 0 0 0,0 1 0 0 0,1-1 0 0 0,-1 0 0 0 0,1-1 0 0 0,0 1 0 0 0,-1 0 0 0 0,1 0 0 0 0,0-1 0 0 0,0 1 0 0 0,1 0 0 0 0,-1-1 0 0 0,0 1 0 0 0,0-5 0 0 0,1-9 0 0 0,-1 0 0 0 0,0-1 0 0 0,2 0 0 0 0,0 1 0 0 0,4-21 0 0 0,14 17 0 0 0,38-76 0 0 0,-27 51 0 0 0,2 1 0 0 0,3 1 0 0 0,44-42 0 0 0,-53 59 0 0 0,1 2 0 0 0,2 1 0 0 0,0 1 0 0 0,1 1 0 0 0,59-29 0 0 0,-48 29 0 0 0,-30 15 0 0 0,-1 1 0 0 0,1 0 0 0 0,1 0 0 0 0,13-3 0 0 0,16-2 0 0 0,-27 5 0 0 0,1 2 0 0 0,-1 0 0 0 0,1 1 0 0 0,0 0 0 0 0,16 1 0 0 0,-29 1 0 0 0,-1-1 0 0 0,0 1 0 0 0,1 0 0 0 0,-1 0 0 0 0,0 0 0 0 0,1 0 0 0 0,-1 1 0 0 0,0-1 0 0 0,1 0 0 0 0,-1 1 0 0 0,0-1 0 0 0,1 0 0 0 0,-1 1 0 0 0,0 0 0 0 0,0-1 0 0 0,0 1 0 0 0,0 0 0 0 0,1-1 0 0 0,-1 1 0 0 0,0 0 0 0 0,0 0 0 0 0,0 0 0 0 0,1 2 0 0 0,-1 1 0 0 0,1 0 0 0 0,-1 0 0 0 0,0 0 0 0 0,-1 1 0 0 0,1-1 0 0 0,-1 0 0 0 0,1 1 0 0 0,-2 6 0 0 0,1 1 0 0 0,1-1 0 0 0,-1 1 0 0 0,0-1 0 0 0,-1 0 0 0 0,0 0 0 0 0,0 0 0 0 0,-2 0 0 0 0,-5 18 0 0 0,-12 4 0 0 0,-1 0 0 0 0,-2-2 0 0 0,-1 0 0 0 0,-1-2 0 0 0,-2-1 0 0 0,-1-1 0 0 0,-1-1 0 0 0,-1-1 0 0 0,-1-2 0 0 0,-1-1 0 0 0,-41 20 0 0 0,24-19 0 0 0,-2-2 0 0 0,0-2 0 0 0,-1-2 0 0 0,-1-3 0 0 0,0-2 0 0 0,-1-2 0 0 0,0-3 0 0 0,0-2 0 0 0,-1-2 0 0 0,-83-7 0 0 0,120 2 0 0 0,6 2 0 0 0,0-1 0 0 0,0-1 0 0 0,0 0 0 0 0,1 0 0 0 0,-1-1 0 0 0,1 0 0 0 0,0-1 0 0 0,-19-10 0 0 0,-7-10 0 0 0,3 11 0 0 0,14-10 0 0 0,-11 1 0 0 0,24 18 0 0 0,0 0 0 0 0,0-1 0 0 0,1 0 0 0 0,0 0 0 0 0,0 0 0 0 0,0-1 0 0 0,1 0 0 0 0,-1 0 0 0 0,2 0 0 0 0,-1 0 0 0 0,-4-9 0 0 0,-14-45 0 0 0,20 54 0 0 0,1 0 0 0 0,-1 0 0 0 0,1-1 0 0 0,1 1 0 0 0,-1-1 0 0 0,1 1 0 0 0,0-1 0 0 0,0-11 0 0 0,3-56 0 0 0,-1 67 0 0 0,-1 1 0 0 0,1 1 0 0 0,0-1 0 0 0,1 0 0 0 0,0 1 0 0 0,0 0 0 0 0,0-1 0 0 0,0 1 0 0 0,1 0 0 0 0,4-6 0 0 0,-4 4 0 0 0,1 1 0 0 0,-1-1 0 0 0,0 0 0 0 0,0 0 0 0 0,3-10 0 0 0,-3 5 0 0 0,2 0 0 0 0,0 1 0 0 0,0 0 0 0 0,1 0 0 0 0,0 1 0 0 0,1-1 0 0 0,0 2 0 0 0,1-1 0 0 0,16-16 0 0 0,8-6 0 0 0,45-33 0 0 0,-63 54 0 0 0,3-3 0 0 0,0 0 0 0 0,1 2 0 0 0,0 0 0 0 0,1 1 0 0 0,22-9 0 0 0,117-45 0 0 0,-124 51 0 0 0,1 2 0 0 0,1 1 0 0 0,0 1 0 0 0,0 2 0 0 0,1 2 0 0 0,0 1 0 0 0,71 0 0 0 0,-104 6 0 0 0,0-1 0 0 0,-1 1 0 0 0,1 0 0 0 0,0 0 0 0 0,-1 0 0 0 0,1 0 0 0 0,-1 1 0 0 0,1-1 0 0 0,-1 1 0 0 0,0 0 0 0 0,1 0 0 0 0,-1 0 0 0 0,0 1 0 0 0,0-1 0 0 0,-1 1 0 0 0,1-1 0 0 0,0 1 0 0 0,-1 0 0 0 0,0 0 0 0 0,0 0 0 0 0,0 1 0 0 0,0-1 0 0 0,0 0 0 0 0,1 5 0 0 0,1 1 0 0 0,0 0 0 0 0,-1 0 0 0 0,0 1 0 0 0,0-1 0 0 0,-1 1 0 0 0,0 0 0 0 0,0 18 0 0 0,-2-3 0 0 0,1-9 0 0 0,0-1 0 0 0,-1 1 0 0 0,-1-1 0 0 0,0 0 0 0 0,-2 1 0 0 0,1-1 0 0 0,-10 28 0 0 0,-60 75 0 0 0,62-100 0 0 0,1-2 0 0 0,-1 1 0 0 0,-17 21 0 0 0,-22 27 0 0 0,31-39 0 0 0,-2-1 0 0 0,-26 27 0 0 0,2-13 0 0 0,-2-1 0 0 0,-2-3 0 0 0,-1-1 0 0 0,-97 49 0 0 0,-27-11 0 0 0,128-52 0 0 0,0-2 0 0 0,-1-3 0 0 0,-1-1 0 0 0,0-3 0 0 0,-1-1 0 0 0,0-3 0 0 0,-1-2 0 0 0,1-1 0 0 0,-1-3 0 0 0,-52-6 0 0 0,90 2 0 0 0,0 0 0 0 0,0 0 0 0 0,0-1 0 0 0,1-1 0 0 0,-1 0 0 0 0,1 0 0 0 0,0-1 0 0 0,1 0 0 0 0,-10-9 0 0 0,11 10 0 0 0,2 0 0 0 0,-1-1 0 0 0,1 0 0 0 0,-1 0 0 0 0,2-1 0 0 0,-1 1 0 0 0,1-1 0 0 0,0-1 0 0 0,0 1 0 0 0,1-1 0 0 0,0 0 0 0 0,-4-11 0 0 0,5 6 0 0 0,0 1 0 0 0,1 0 0 0 0,1-1 0 0 0,0 1 0 0 0,1-1 0 0 0,0 0 0 0 0,1 1 0 0 0,0-1 0 0 0,1 1 0 0 0,0-1 0 0 0,1 1 0 0 0,1 0 0 0 0,0 0 0 0 0,10-20 0 0 0,27-51 0 0 0,30-12 0 0 0,-56 76 0 0 0,1 0 0 0 0,0 1 0 0 0,1 0 0 0 0,38-28 0 0 0,13-14 0 0 0,-39 34 0 0 0,2 2 0 0 0,1 0 0 0 0,45-23 0 0 0,-31 18 0 0 0,-12 8 0 0 0,1 1 0 0 0,1 2 0 0 0,1 2 0 0 0,0 1 0 0 0,1 1 0 0 0,0 3 0 0 0,1 1 0 0 0,0 2 0 0 0,1 1 0 0 0,65-1 0 0 0,-95 8 0 0 0,2-1 0 0 0,-1 1 0 0 0,1 1 0 0 0,0 0 0 0 0,0 0 0 0 0,20 6 0 0 0,-28-5 0 0 0,0-1 0 0 0,-1 1 0 0 0,1 0 0 0 0,0 1 0 0 0,-1-1 0 0 0,1 1 0 0 0,-1-1 0 0 0,0 1 0 0 0,0 0 0 0 0,0 0 0 0 0,0 1 0 0 0,0-1 0 0 0,-1 0 0 0 0,1 1 0 0 0,-1 0 0 0 0,0-1 0 0 0,0 1 0 0 0,-1 0 0 0 0,1 0 0 0 0,0 5 0 0 0,4 7 0 0 0,0 1 0 0 0,-2 0 0 0 0,0 0 0 0 0,-1 0 0 0 0,-1 0 0 0 0,0 0 0 0 0,-1 1 0 0 0,-1-1 0 0 0,-1 1 0 0 0,-1-1 0 0 0,-6 33 0 0 0,-89 191 0 0 0,82-211 0 0 0,-2-1 0 0 0,0 0 0 0 0,-2-2 0 0 0,-41 48 0 0 0,14-26 0 0 0,-74 61 0 0 0,86-83 0 0 0,-2-1 0 0 0,0-1 0 0 0,-1-3 0 0 0,-2-1 0 0 0,0-1 0 0 0,-1-2 0 0 0,-1-2 0 0 0,-1-2 0 0 0,0-2 0 0 0,0-2 0 0 0,-1-1 0 0 0,-1-2 0 0 0,1-2 0 0 0,-1-3 0 0 0,0-1 0 0 0,-54-5 0 0 0,71-1 0 0 0,1-1 0 0 0,1-1 0 0 0,-1-1 0 0 0,-45-21 0 0 0,23 9 0 0 0,27 12 0 0 0,1-1 0 0 0,0-1 0 0 0,1-1 0 0 0,0-1 0 0 0,1 0 0 0 0,-30-26 0 0 0,38 27 0 0 0,0 1 0 0 0,0-1 0 0 0,1-1 0 0 0,0 1 0 0 0,1-2 0 0 0,1 1 0 0 0,0-1 0 0 0,0 0 0 0 0,1 0 0 0 0,1-1 0 0 0,-4-16 0 0 0,1-2 0 0 0,-7-54 0 0 0,14 75 0 0 0,0 0 0 0 0,1-1 0 0 0,0 1 0 0 0,1-1 0 0 0,1 1 0 0 0,0 0 0 0 0,0 0 0 0 0,7-19 0 0 0,52-114 0 0 0,-51 119 0 0 0,1 2 0 0 0,2-1 0 0 0,0 2 0 0 0,1-1 0 0 0,1 2 0 0 0,1 0 0 0 0,1 1 0 0 0,25-23 0 0 0,-7 11 0 0 0,1 1 0 0 0,2 2 0 0 0,71-41 0 0 0,-74 53 0 0 0,0 2 0 0 0,66-20 0 0 0,-97 34 0 0 0,17-4 0 0 0,0 0 0 0 0,24-1 0 0 0,30-7 0 0 0,-57 9 0 0 0,-1 1 0 0 0,1 0 0 0 0,-1 2 0 0 0,1 0 0 0 0,0 1 0 0 0,-1 0 0 0 0,1 1 0 0 0,0 2 0 0 0,25 5 0 0 0,-40-7 0 0 0,-1 0 0 0 0,0 0 0 0 0,1 0 0 0 0,-1 0 0 0 0,0 0 0 0 0,0 0 0 0 0,0 1 0 0 0,0-1 0 0 0,0 1 0 0 0,0 0 0 0 0,2 2 0 0 0,14 11 0 0 0,-12-12 0 0 0,0 0 0 0 0,-1 1 0 0 0,1 0 0 0 0,-1 0 0 0 0,1 1 0 0 0,-2-1 0 0 0,1 1 0 0 0,0 0 0 0 0,-1 0 0 0 0,0 1 0 0 0,0-1 0 0 0,0 1 0 0 0,-1 0 0 0 0,0 0 0 0 0,0 0 0 0 0,-1 0 0 0 0,1 1 0 0 0,-1-1 0 0 0,2 11 0 0 0,1 68 0 0 0,-3-1 0 0 0,-11 102 0 0 0,7-176 0 0 0,0 0 0 0 0,-1 0 0 0 0,0 0 0 0 0,-1 0 0 0 0,0-1 0 0 0,-7 13 0 0 0,-3 8 0 0 0,2-2 0 0 0,5-11 0 0 0,0-1 0 0 0,-1-1 0 0 0,-12 20 0 0 0,-44 63 0 0 0,24-35 0 0 0,-61 72 0 0 0,85-116 0 0 0,-1-1 0 0 0,-2 0 0 0 0,1-1 0 0 0,-2-2 0 0 0,0 0 0 0 0,-1-1 0 0 0,-38 20 0 0 0,14-14 0 0 0,-1-2 0 0 0,0-2 0 0 0,-87 19 0 0 0,101-29 0 0 0,0-2 0 0 0,0-1 0 0 0,0-1 0 0 0,-1-2 0 0 0,1-1 0 0 0,0-2 0 0 0,-33-7 0 0 0,36 2 0 0 0,0-2 0 0 0,1-1 0 0 0,0-1 0 0 0,-34-21 0 0 0,45 23 0 0 0,1-1 0 0 0,0 0 0 0 0,1-1 0 0 0,0-1 0 0 0,0 0 0 0 0,2-1 0 0 0,-1-1 0 0 0,-14-22 0 0 0,27 35 0 0 0,-1 0 0 0 0,1 0 0 0 0,-1-1 0 0 0,1 1 0 0 0,0-1 0 0 0,0 1 0 0 0,0 0 0 0 0,0-1 0 0 0,1 0 0 0 0,-1 1 0 0 0,1-1 0 0 0,0 1 0 0 0,-1-1 0 0 0,1-3 0 0 0,-1-6 0 0 0,-2 1 0 0 0,0 0 0 0 0,1 0 0 0 0,0 0 0 0 0,1 0 0 0 0,1 0 0 0 0,-1 0 0 0 0,2 0 0 0 0,-1-1 0 0 0,2 1 0 0 0,-1 0 0 0 0,2 0 0 0 0,-1 1 0 0 0,6-15 0 0 0,6 6 0 0 0,-11 17 0 0 0,-1-1 0 0 0,0 0 0 0 0,0 0 0 0 0,0-1 0 0 0,0 1 0 0 0,0 0 0 0 0,-1-1 0 0 0,1 1 0 0 0,-1-1 0 0 0,0 1 0 0 0,0-1 0 0 0,0 0 0 0 0,0-5 0 0 0,-1 6 0 0 0,1-1 0 0 0,0 0 0 0 0,0 1 0 0 0,0-1 0 0 0,1 1 0 0 0,-1-1 0 0 0,1 1 0 0 0,0 0 0 0 0,0-1 0 0 0,0 1 0 0 0,0 0 0 0 0,0 0 0 0 0,1 1 0 0 0,-1-1 0 0 0,6-4 0 0 0,9-11 0 0 0,27-54 0 0 0,-22 46 0 0 0,-12 13 0 0 0,1 1 0 0 0,0 0 0 0 0,1 1 0 0 0,17-13 0 0 0,43-24 0 0 0,-65 44 0 0 0,-1 1 0 0 0,1 0 0 0 0,0 0 0 0 0,0 0 0 0 0,1 1 0 0 0,-1 0 0 0 0,0 0 0 0 0,1 1 0 0 0,0 0 0 0 0,9 0 0 0 0,4-1 0 0 0,3 0 0 0 0,0 1 0 0 0,-1 2 0 0 0,1 0 0 0 0,0 2 0 0 0,-1 0 0 0 0,25 8 0 0 0,-43-10 0 0 0,-1 1 0 0 0,1 0 0 0 0,0 0 0 0 0,-1 0 0 0 0,0 1 0 0 0,1-1 0 0 0,-1 1 0 0 0,7 7 0 0 0,9 5 0 0 0,13 3 0 0 0,-15 12 0 0 0,1-8 0 0 0,27 43 0 0 0,-39-51 0 0 0,0 1 0 0 0,0 0 0 0 0,-1 0 0 0 0,-1 1 0 0 0,-1-1 0 0 0,0 1 0 0 0,2 25 0 0 0,-1 10 0 0 0,-4 53 0 0 0,-1-67 0 0 0,-2-18 0 0 0,0 0 0 0 0,-1 0 0 0 0,-1-1 0 0 0,0 1 0 0 0,-2-1 0 0 0,0 0 0 0 0,-1 0 0 0 0,-1-1 0 0 0,0 0 0 0 0,-1 0 0 0 0,-1-1 0 0 0,-1-1 0 0 0,0 1 0 0 0,-1-2 0 0 0,-1 1 0 0 0,0-2 0 0 0,-26 21 0 0 0,-9 19 0 0 0,-19-9 0 0 0,56-38 0 0 0,0 0 0 0 0,0 0 0 0 0,0-1 0 0 0,-1-1 0 0 0,0 0 0 0 0,0 0 0 0 0,-15 1 0 0 0,-25 9 0 0 0,28-7 0 0 0,-1-2 0 0 0,0 0 0 0 0,0-2 0 0 0,-1-1 0 0 0,-40-1 0 0 0,23-3 0 0 0,1-3 0 0 0,-69-14 0 0 0,2-25 0 0 0,99 39 0 0 0,0 0 0 0 0,0 0 0 0 0,1-1 0 0 0,0 0 0 0 0,0 0 0 0 0,0-1 0 0 0,1 0 0 0 0,-10-11 0 0 0,9 10 0 0 0,6 6 0 0 0,1 0 0 0 0,-1-1 0 0 0,1 1 0 0 0,0-1 0 0 0,0 1 0 0 0,0-1 0 0 0,0 0 0 0 0,0 0 0 0 0,-1-4 0 0 0,-6-6 0 0 0,2 4 0 0 0,4 6 0 0 0,-1-2 0 0 0,1 1 0 0 0,0 0 0 0 0,0 0 0 0 0,1-1 0 0 0,-1 0 0 0 0,1 1 0 0 0,-3-9 0 0 0,-8-11 0 0 0,11 21 0 0 0,0 0 0 0 0,0-1 0 0 0,0 0 0 0 0,0 0 0 0 0,0 1 0 0 0,1-1 0 0 0,0 0 0 0 0,0 0 0 0 0,0 0 0 0 0,0-1 0 0 0,1 1 0 0 0,-1 0 0 0 0,1-6 0 0 0,0 3 0 0 0,-1 1 0 0 0,1 0 0 0 0,0 0 0 0 0,0 0 0 0 0,1-1 0 0 0,-1 1 0 0 0,1 0 0 0 0,0 0 0 0 0,1 0 0 0 0,0 1 0 0 0,0-1 0 0 0,0 0 0 0 0,0 0 0 0 0,1 1 0 0 0,6-10 0 0 0,0 6 0 0 0,-4 3 0 0 0,1 0 0 0 0,-1 0 0 0 0,1 1 0 0 0,0 0 0 0 0,1 0 0 0 0,-1 1 0 0 0,10-5 0 0 0,-13 8 0 0 0,0-1 0 0 0,0 1 0 0 0,0-1 0 0 0,-1 0 0 0 0,1 0 0 0 0,0 0 0 0 0,-1 0 0 0 0,5-5 0 0 0,-5 6 0 0 0,0-1 0 0 0,-1 0 0 0 0,1 1 0 0 0,0-1 0 0 0,0 1 0 0 0,0 0 0 0 0,0 0 0 0 0,0 0 0 0 0,1 0 0 0 0,-1 0 0 0 0,0 0 0 0 0,0 0 0 0 0,1 1 0 0 0,-1-1 0 0 0,0 1 0 0 0,4-1 0 0 0,66-12 0 0 0,-1 3 0 0 0,91-2 0 0 0,-130 12 0 0 0,1 1 0 0 0,-1 1 0 0 0,58 12 0 0 0,-63-7 0 0 0,-14-5 0 0 0,-1 0 0 0 0,-1 2 0 0 0,1-1 0 0 0,0 1 0 0 0,18 10 0 0 0,3 2 0 0 0,-30-16 0 0 0,0 1 0 0 0,0 0 0 0 0,0 0 0 0 0,0 0 0 0 0,0 1 0 0 0,0-1 0 0 0,0 1 0 0 0,0-1 0 0 0,-1 1 0 0 0,1 0 0 0 0,0 0 0 0 0,-1 0 0 0 0,0 1 0 0 0,1-1 0 0 0,-1 1 0 0 0,0-1 0 0 0,0 1 0 0 0,-1 0 0 0 0,1-1 0 0 0,0 1 0 0 0,1 6 0 0 0,9 12 0 0 0,-11-19 0 0 0,1-1 0 0 0,-1 1 0 0 0,0 0 0 0 0,1 0 0 0 0,-1 0 0 0 0,0 0 0 0 0,0 0 0 0 0,-1 0 0 0 0,1 0 0 0 0,0 0 0 0 0,-1 0 0 0 0,1 0 0 0 0,-1 0 0 0 0,1 3 0 0 0,-1 26 0 0 0,2-21 0 0 0,-2 0 0 0 0,1 0 0 0 0,-1 0 0 0 0,-1 0 0 0 0,0-1 0 0 0,0 1 0 0 0,-1 0 0 0 0,0-1 0 0 0,-1 1 0 0 0,0-1 0 0 0,-8 18 0 0 0,-3-8 0 0 0,-1-1 0 0 0,-1 0 0 0 0,0-1 0 0 0,-2-1 0 0 0,1 0 0 0 0,-36 22 0 0 0,14-14 0 0 0,32-19 0 0 0,-1 0 0 0 0,1 0 0 0 0,-1-1 0 0 0,0 0 0 0 0,0-1 0 0 0,-10 4 0 0 0,-24 4 0 0 0,-1-1 0 0 0,0-2 0 0 0,-1-2 0 0 0,1-1 0 0 0,-1-3 0 0 0,0-2 0 0 0,-61-7 0 0 0,101 7 0 0 0,0-2 0 0 0,-1 1 0 0 0,1-1 0 0 0,0 1 0 0 0,0-1 0 0 0,0 0 0 0 0,0-1 0 0 0,0 1 0 0 0,0-1 0 0 0,-5-4 0 0 0,-17-10 0 0 0,23 16 0 0 0,0 0 0 0 0,0-1 0 0 0,1 0 0 0 0,-1 0 0 0 0,1 0 0 0 0,-1 0 0 0 0,1 0 0 0 0,-1 0 0 0 0,1-1 0 0 0,-3-4 0 0 0,4 6 0 0 0,0 0 0 0 0,1 0 0 0 0,-1 0 0 0 0,0 0 0 0 0,0 1 0 0 0,0-1 0 0 0,-1 0 0 0 0,1 0 0 0 0,0 1 0 0 0,0-1 0 0 0,0 1 0 0 0,0-1 0 0 0,-1 1 0 0 0,1-1 0 0 0,0 1 0 0 0,0 0 0 0 0,-3-1 0 0 0,-5-2 0 0 0,-35-40 0 0 0,42 41 0 0 0,0-1 0 0 0,-1 1 0 0 0,1-1 0 0 0,-1 1 0 0 0,0 0 0 0 0,1-1 0 0 0,-1 1 0 0 0,0 0 0 0 0,0 1 0 0 0,-1-1 0 0 0,1 0 0 0 0,0 1 0 0 0,-7-2 0 0 0,6 6 0 0 0,11 3 0 0 0,10 4 0 0 0,8-4 0 0 0,141 46 0 0 0,-138-44 0 0 0,2-2 0 0 0,35 5 0 0 0,-7-2 0 0 0,338 52 0 0 0,-234-35 0 0 0,-87-5 0 0 0,-62-18 0 0 0,-8-1 0 0 0,0-1 0 0 0,0 1 0 0 0,0-1 0 0 0,0 0 0 0 0,1 0 0 0 0,-1-1 0 0 0,0 1 0 0 0,0-1 0 0 0,1 0 0 0 0,-1-1 0 0 0,0 1 0 0 0,0-1 0 0 0,1 0 0 0 0,-1-1 0 0 0,0 1 0 0 0,0-1 0 0 0,0 0 0 0 0,-1 0 0 0 0,7-3 0 0 0,46-27 0 0 0,-36 20 0 0 0,1 0 0 0 0,1 2 0 0 0,0 1 0 0 0,35-9 0 0 0,1-9 0 0 0,4 1 0 0 0,91-11 0 0 0,-128 31 0 0 0,1 2 0 0 0,-1 1 0 0 0,1 2 0 0 0,0 0 0 0 0,29 4 0 0 0,-9-2 0 0 0,-42-1 0 0 0,0 0 0 0 0,1 0 0 0 0,-1 1 0 0 0,0-1 0 0 0,0 1 0 0 0,0 1 0 0 0,0-1 0 0 0,0 1 0 0 0,0-1 0 0 0,0 1 0 0 0,5 4 0 0 0,-2 0 0 0 0,0 0 0 0 0,-1 1 0 0 0,1 0 0 0 0,8 11 0 0 0,-13-14 0 0 0,3 3 0 0 0,0 1 0 0 0,-1 0 0 0 0,0 0 0 0 0,0 0 0 0 0,-1 0 0 0 0,0 1 0 0 0,-1 0 0 0 0,0 0 0 0 0,0 0 0 0 0,-1 0 0 0 0,0 0 0 0 0,-1 1 0 0 0,0-1 0 0 0,0 0 0 0 0,-1 1 0 0 0,0-1 0 0 0,-2 13 0 0 0,-1-3 0 0 0,0 0 0 0 0,-2-1 0 0 0,0 1 0 0 0,-1-1 0 0 0,0 0 0 0 0,-2-1 0 0 0,-12 23 0 0 0,17-34 0 0 0,0 0 0 0 0,-1 0 0 0 0,0-1 0 0 0,0 1 0 0 0,0-1 0 0 0,0 0 0 0 0,-1 0 0 0 0,0 0 0 0 0,0-1 0 0 0,0 1 0 0 0,-1-1 0 0 0,1-1 0 0 0,-7 4 0 0 0,-18 17 0 0 0,27-21 0 0 0,0 0 0 0 0,0 0 0 0 0,-1-1 0 0 0,1 1 0 0 0,0-1 0 0 0,-1 0 0 0 0,-7 4 0 0 0,-19 6 0 0 0,-1-1 0 0 0,-1-2 0 0 0,1-1 0 0 0,-1-1 0 0 0,-1-2 0 0 0,-59 2 0 0 0,74-7 0 0 0,-64-2 0 0 0,75 1 0 0 0,0 0 0 0 0,0 0 0 0 0,0 0 0 0 0,0-1 0 0 0,0 0 0 0 0,0-1 0 0 0,0 1 0 0 0,-9-6 0 0 0,-21-5 0 0 0,33 13 0 0 0,0-1 0 0 0,0 0 0 0 0,0 0 0 0 0,0 0 0 0 0,0-1 0 0 0,0 1 0 0 0,0-1 0 0 0,1 0 0 0 0,-7-4 0 0 0,7 3 0 0 0,0 2 0 0 0,0-1 0 0 0,1 0 0 0 0,-1 1 0 0 0,0-1 0 0 0,0 1 0 0 0,-1 0 0 0 0,1 0 0 0 0,0 0 0 0 0,-6-1 0 0 0,5 2 0 0 0,0-1 0 0 0,1 0 0 0 0,-1 0 0 0 0,0 0 0 0 0,0-1 0 0 0,1 1 0 0 0,-1-1 0 0 0,1 0 0 0 0,-1 0 0 0 0,1 0 0 0 0,0 0 0 0 0,0-1 0 0 0,-5-4 0 0 0,8 6 0 0 0,-1 1 0 0 0,1-1 0 0 0,0 1 0 0 0,0-1 0 0 0,0 0 0 0 0,-1 1 0 0 0,1-1 0 0 0,0 1 0 0 0,0-1 0 0 0,0 0 0 0 0,0 1 0 0 0,0-1 0 0 0,0 1 0 0 0,0-1 0 0 0,0 0 0 0 0,0 1 0 0 0,0-1 0 0 0,1 1 0 0 0,-1-1 0 0 0,0 0 0 0 0,0 1 0 0 0,1-1 0 0 0,-1 1 0 0 0,0-1 0 0 0,0 1 0 0 0,1-1 0 0 0,-1 1 0 0 0,1-1 0 0 0,-1 1 0 0 0,0-1 0 0 0,1 1 0 0 0,-1 0 0 0 0,1-1 0 0 0,-1 1 0 0 0,1-1 0 0 0,-1 1 0 0 0,1 0 0 0 0,-1 0 0 0 0,1-1 0 0 0,0 1 0 0 0,-1 0 0 0 0,1 0 0 0 0,-1 0 0 0 0,1 0 0 0 0,1-1 0 0 0,33-11 0 0 0,-28 10 0 0 0,8-4 0 0 0,1 0 0 0 0,1 1 0 0 0,-1 1 0 0 0,20-3 0 0 0,24-6 0 0 0,32-11 0 0 0,122-16 0 0 0,-31 4 0 0 0,-159 33 0 0 0,0 1 0 0 0,37 2 0 0 0,-20 0 0 0 0,-33 1 0 0 0,-8 1 0 0 0,1 0 0 0 0,-1 0 0 0 0,1 0 0 0 0,-1 0 0 0 0,0 1 0 0 0,0-1 0 0 0,0 0 0 0 0,0 0 0 0 0,0 0 0 0 0,-1 1 0 0 0,0 2 0 0 0,-2-1 0 0 0,1 0 0 0 0,-1-1 0 0 0,0 1 0 0 0,0-1 0 0 0,0 0 0 0 0,-1 0 0 0 0,1 0 0 0 0,-1 0 0 0 0,1-1 0 0 0,-1 1 0 0 0,0-1 0 0 0,0 0 0 0 0,0 0 0 0 0,-7 2 0 0 0,-18 11 0 0 0,12-1 0 0 0,15-12 0 0 0,0 0 0 0 0,0 0 0 0 0,0 0 0 0 0,0 0 0 0 0,-1-1 0 0 0,1 1 0 0 0,-1-1 0 0 0,1 0 0 0 0,-1 1 0 0 0,1-1 0 0 0,-1 0 0 0 0,-3 0 0 0 0,-100 31 0 0 0,62-17 0 0 0,0-2 0 0 0,-80 12 0 0 0,39-16 0 0 0,-376 25 0 0 0,456-35 0 0 0,0 1 0 0 0,0-1 0 0 0,0 0 0 0 0,0-1 0 0 0,0 1 0 0 0,0-1 0 0 0,1 0 0 0 0,-1 0 0 0 0,0 0 0 0 0,1-1 0 0 0,0 1 0 0 0,-1-1 0 0 0,1 0 0 0 0,-7-7 0 0 0,3 2 0 0 0,7 8 0 0 0,1-1 0 0 0,-1 1 0 0 0,0-1 0 0 0,1 1 0 0 0,-1-1 0 0 0,1 0 0 0 0,-1 1 0 0 0,1-1 0 0 0,-1 0 0 0 0,1 0 0 0 0,-1 1 0 0 0,1-1 0 0 0,0 0 0 0 0,-1 0 0 0 0,1 0 0 0 0,0 0 0 0 0,0 1 0 0 0,0-1 0 0 0,-1 0 0 0 0,1 0 0 0 0,0 0 0 0 0,0 0 0 0 0,0 0 0 0 0,0 1 0 0 0,1-3 0 0 0,-1-2 0 0 0,-1 3 0 0 0,1-1 0 0 0,0 1 0 0 0,-1 0 0 0 0,1 0 0 0 0,0-1 0 0 0,0 1 0 0 0,1 0 0 0 0,-1-1 0 0 0,0 1 0 0 0,1 0 0 0 0,-1 0 0 0 0,1-1 0 0 0,0 1 0 0 0,0 0 0 0 0,0 0 0 0 0,0 0 0 0 0,0 0 0 0 0,0 0 0 0 0,0 0 0 0 0,1 0 0 0 0,-1 0 0 0 0,1 1 0 0 0,-1-1 0 0 0,1 1 0 0 0,0-1 0 0 0,0 1 0 0 0,0-1 0 0 0,0 1 0 0 0,0 0 0 0 0,0 0 0 0 0,2-1 0 0 0,4 1 0 0 0,-6 1 0 0 0,0 0 0 0 0,0 0 0 0 0,0-1 0 0 0,0 1 0 0 0,-1 0 0 0 0,1-1 0 0 0,0 1 0 0 0,0-1 0 0 0,0 1 0 0 0,-1-1 0 0 0,1 0 0 0 0,0 0 0 0 0,-1 0 0 0 0,1 0 0 0 0,-1 0 0 0 0,1 0 0 0 0,-1 0 0 0 0,0-1 0 0 0,2-1 0 0 0,-1 0 0 0 0,1 1 0 0 0,-1 0 0 0 0,1-1 0 0 0,-1 1 0 0 0,1 0 0 0 0,0 0 0 0 0,0 0 0 0 0,0 0 0 0 0,0 1 0 0 0,0-1 0 0 0,0 1 0 0 0,0 0 0 0 0,6-2 0 0 0,56-9 0 0 0,-14 3 0 0 0,-49 9 0 0 0,44-9 0 0 0,-44 8 0 0 0,1 1 0 0 0,-1-1 0 0 0,1 1 0 0 0,-1 0 0 0 0,1 0 0 0 0,-1 0 0 0 0,1 0 0 0 0,-1 0 0 0 0,1 0 0 0 0,-1 1 0 0 0,1-1 0 0 0,-1 1 0 0 0,1 0 0 0 0,-1 0 0 0 0,0 0 0 0 0,3 1 0 0 0,-4-1 0 0 0,0 0 0 0 0,0 0 0 0 0,-1 1 0 0 0,1-1 0 0 0,0 0 0 0 0,-1 0 0 0 0,1 1 0 0 0,-1-1 0 0 0,1 0 0 0 0,-1 1 0 0 0,1-1 0 0 0,-1 0 0 0 0,0 1 0 0 0,0-1 0 0 0,0 1 0 0 0,0-1 0 0 0,0 1 0 0 0,0-1 0 0 0,0 0 0 0 0,0 1 0 0 0,-1-1 0 0 0,1 1 0 0 0,0-1 0 0 0,-1 0 0 0 0,1 1 0 0 0,-2 1 0 0 0,-19 25 0 0 0,19-25 0 0 0,-3 1 0 0 0,0 1 0 0 0,0-1 0 0 0,0 0 0 0 0,-1 0 0 0 0,0 0 0 0 0,-11 5 0 0 0,-19 13 0 0 0,34-20 0 0 0,0-1 0 0 0,0 1 0 0 0,0-1 0 0 0,0 0 0 0 0,0 0 0 0 0,0 0 0 0 0,0 0 0 0 0,0 0 0 0 0,0 0 0 0 0,0-1 0 0 0,-1 1 0 0 0,-3 0 0 0 0,-22 7 0 0 0,-9 5 0 0 0,0-2 0 0 0,-1-1 0 0 0,0-2 0 0 0,-1-2 0 0 0,0-1 0 0 0,0-2 0 0 0,1-2 0 0 0,-57-5 0 0 0,74 2 0 0 0,1-1 0 0 0,-1-1 0 0 0,1 0 0 0 0,0-2 0 0 0,1 0 0 0 0,-23-11 0 0 0,37 14 0 0 0,0 0 0 0 0,0 1 0 0 0,1-1 0 0 0,-1 1 0 0 0,-1 0 0 0 0,1 0 0 0 0,-11-2 0 0 0,-20-5 0 0 0,-168-55 0 0 0,158 42 0 0 0,35 17 0 0 0,0 0 0 0 0,0-1 0 0 0,1 0 0 0 0,0-1 0 0 0,0 0 0 0 0,1-1 0 0 0,0 0 0 0 0,-10-10 0 0 0,17 15 0 0 0,1-1 0 0 0,-1 1 0 0 0,1-1 0 0 0,0 0 0 0 0,-1 1 0 0 0,2-1 0 0 0,-1 0 0 0 0,0 0 0 0 0,1 0 0 0 0,0 0 0 0 0,0 1 0 0 0,0-6 0 0 0,-4-23 0 0 0,3 28 0 0 0,0 1 0 0 0,0 0 0 0 0,1-1 0 0 0,-1 1 0 0 0,1-1 0 0 0,-1 1 0 0 0,1-1 0 0 0,0 1 0 0 0,1-1 0 0 0,-1 1 0 0 0,1-1 0 0 0,-1 1 0 0 0,1 0 0 0 0,0-1 0 0 0,0 1 0 0 0,1 0 0 0 0,-1 0 0 0 0,1-1 0 0 0,-1 1 0 0 0,1 0 0 0 0,4-4 0 0 0,7-18 0 0 0,-12 24 0 0 0,-1 0 0 0 0,0 0 0 0 0,1 0 0 0 0,-1 0 0 0 0,0 0 0 0 0,1 0 0 0 0,-1 0 0 0 0,1 0 0 0 0,-1 1 0 0 0,1-1 0 0 0,0 0 0 0 0,-1 0 0 0 0,1 0 0 0 0,0 0 0 0 0,0 1 0 0 0,0-1 0 0 0,0 0 0 0 0,-1 1 0 0 0,1-1 0 0 0,1 0 0 0 0,14-14 0 0 0,-15 13 0 0 0,1 0 0 0 0,-1 0 0 0 0,1 0 0 0 0,0 0 0 0 0,0 1 0 0 0,0-1 0 0 0,0 0 0 0 0,0 1 0 0 0,0-1 0 0 0,0 1 0 0 0,0 0 0 0 0,1 0 0 0 0,-1 0 0 0 0,0 0 0 0 0,1 0 0 0 0,-1 0 0 0 0,1 1 0 0 0,-1-1 0 0 0,1 1 0 0 0,-1-1 0 0 0,4 1 0 0 0,-4 2 0 0 0,0 0 0 0 0,0 0 0 0 0,0 0 0 0 0,0 0 0 0 0,0 1 0 0 0,-1-1 0 0 0,1 1 0 0 0,-1-1 0 0 0,0 1 0 0 0,1-1 0 0 0,-1 1 0 0 0,0 0 0 0 0,0 3 0 0 0,-1 98 0 0 0,0-101 0 0 0,0 0 0 0 0,-1 1 0 0 0,0-1 0 0 0,0 1 0 0 0,0-1 0 0 0,0 0 0 0 0,0 0 0 0 0,0 0 0 0 0,-1 0 0 0 0,0 0 0 0 0,0 0 0 0 0,-2 3 0 0 0,-8 18 0 0 0,11-23 0 0 0,-17 48 0 0 0,17-46 0 0 0,0-1 0 0 0,0 0 0 0 0,-1 0 0 0 0,1 1 0 0 0,0-1 0 0 0,-1 0 0 0 0,1 0 0 0 0,-1 0 0 0 0,0-1 0 0 0,0 1 0 0 0,1 0 0 0 0,-1-1 0 0 0,0 1 0 0 0,0-1 0 0 0,-1 1 0 0 0,1-1 0 0 0,0 0 0 0 0,0 0 0 0 0,-4 1 0 0 0,-22 4 0 0 0,16-2 0 0 0,1-2 0 0 0,-1 0 0 0 0,1 0 0 0 0,-1-1 0 0 0,0 0 0 0 0,-13-2 0 0 0,0 2 0 0 0,12 0 0 0 0,0-1 0 0 0,0 0 0 0 0,0-1 0 0 0,0 0 0 0 0,0-1 0 0 0,0 0 0 0 0,0-1 0 0 0,-13-5 0 0 0,-15-7 0 0 0,35 14 0 0 0,0 0 0 0 0,1-1 0 0 0,-1 0 0 0 0,1-1 0 0 0,0 1 0 0 0,0-1 0 0 0,0 0 0 0 0,0 0 0 0 0,0 0 0 0 0,0-1 0 0 0,-5-5 0 0 0,5 1 0 0 0,3 6 0 0 0,1 0 0 0 0,-1 0 0 0 0,1 0 0 0 0,-1 0 0 0 0,0 0 0 0 0,1 0 0 0 0,-1 1 0 0 0,0-1 0 0 0,0 0 0 0 0,0 1 0 0 0,0 0 0 0 0,-1-1 0 0 0,1 1 0 0 0,0 0 0 0 0,-3-1 0 0 0,3 2 0 0 0,0-1 0 0 0,-1 0 0 0 0,0 0 0 0 0,1 0 0 0 0,-1 0 0 0 0,1 0 0 0 0,-1-1 0 0 0,1 1 0 0 0,0-1 0 0 0,0 1 0 0 0,-1-1 0 0 0,1 0 0 0 0,0 0 0 0 0,1 0 0 0 0,-1 0 0 0 0,0 0 0 0 0,0-1 0 0 0,-2-3 0 0 0,4 4 0 0 0,-1 1 0 0 0,0 0 0 0 0,0-1 0 0 0,0 1 0 0 0,0 0 0 0 0,0 0 0 0 0,0 0 0 0 0,0 0 0 0 0,0 0 0 0 0,-1 0 0 0 0,1 0 0 0 0,0 0 0 0 0,0 1 0 0 0,-1-1 0 0 0,1 0 0 0 0,-1 1 0 0 0,1-1 0 0 0,-1 1 0 0 0,1-1 0 0 0,-1 1 0 0 0,1 0 0 0 0,-3 0 0 0 0,-8-4 0 0 0,-14-33 0 0 0,7 16 0 0 0,2 0 0 0 0,-21-35 0 0 0,35 50 0 0 0,1-1 0 0 0,0 1 0 0 0,0-1 0 0 0,1 0 0 0 0,0 1 0 0 0,0-1 0 0 0,0 0 0 0 0,1 1 0 0 0,0-1 0 0 0,0 0 0 0 0,2-8 0 0 0,-1-11 0 0 0,0 23 0 0 0,-1 1 0 0 0,1-1 0 0 0,-1 1 0 0 0,1-1 0 0 0,0 1 0 0 0,0-1 0 0 0,0 1 0 0 0,1 0 0 0 0,-1-1 0 0 0,0 1 0 0 0,1 0 0 0 0,0 0 0 0 0,-1 0 0 0 0,1 0 0 0 0,0 0 0 0 0,3-2 0 0 0,32-23 0 0 0,-35 26 0 0 0,8-1 0 0 0,-1 0 0 0 0,1 0 0 0 0,0 1 0 0 0,0 0 0 0 0,0 1 0 0 0,0 0 0 0 0,0 1 0 0 0,0 0 0 0 0,-1 0 0 0 0,16 4 0 0 0,102 37 0 0 0,-125-41 0 0 0,0 0 0 0 0,0 0 0 0 0,0 0 0 0 0,-1 0 0 0 0,1 0 0 0 0,0 0 0 0 0,0 0 0 0 0,-1 0 0 0 0,1 1 0 0 0,-1-1 0 0 0,1 1 0 0 0,-1-1 0 0 0,1 1 0 0 0,-1 0 0 0 0,1 1 0 0 0,14 15 0 0 0,2-11 0 0 0,-15-7 0 0 0,-1 1 0 0 0,1 0 0 0 0,-1-1 0 0 0,1 1 0 0 0,-1 0 0 0 0,1 0 0 0 0,-1 0 0 0 0,0 1 0 0 0,0-1 0 0 0,1 0 0 0 0,-1 1 0 0 0,0 0 0 0 0,0-1 0 0 0,-1 1 0 0 0,3 2 0 0 0,57 51 0 0 0,-57-50 0 0 0,-2-2 0 0 0,0-1 0 0 0,1 1 0 0 0,-1-1 0 0 0,1 1 0 0 0,-1-1 0 0 0,1 0 0 0 0,0 0 0 0 0,-1 0 0 0 0,1 0 0 0 0,0-1 0 0 0,5 3 0 0 0,-5-3 0 0 0,-1 1 0 0 0,0-1 0 0 0,-1 1 0 0 0,1-1 0 0 0,0 1 0 0 0,0 0 0 0 0,-1-1 0 0 0,1 1 0 0 0,-1 0 0 0 0,1 0 0 0 0,-1 1 0 0 0,0-1 0 0 0,0 0 0 0 0,0 0 0 0 0,0 0 0 0 0,1 5 0 0 0,13 20 0 0 0,-12-22 0 0 0,0-1 0 0 0,-1 1 0 0 0,0 0 0 0 0,0-1 0 0 0,0 1 0 0 0,0 0 0 0 0,-1 0 0 0 0,0 1 0 0 0,0-1 0 0 0,0 0 0 0 0,-1 0 0 0 0,0 0 0 0 0,0 1 0 0 0,0-1 0 0 0,-2 7 0 0 0,2 5 0 0 0,0-16 0 0 0,0 1 0 0 0,-1 0 0 0 0,1 0 0 0 0,0 0 0 0 0,-1 0 0 0 0,1 0 0 0 0,-1-1 0 0 0,0 1 0 0 0,0 0 0 0 0,0 0 0 0 0,0-1 0 0 0,0 1 0 0 0,0-1 0 0 0,0 1 0 0 0,0-1 0 0 0,-1 1 0 0 0,1-1 0 0 0,0 0 0 0 0,-2 2 0 0 0,-3 1 0 0 0,1-1 0 0 0,0 0 0 0 0,-1 0 0 0 0,0 0 0 0 0,-11 3 0 0 0,-7 1 0 0 0,-1-1 0 0 0,-27 2 0 0 0,42-6 0 0 0,-16 1 0 0 0,1-2 0 0 0,0 0 0 0 0,-1-2 0 0 0,1 0 0 0 0,0-2 0 0 0,0-1 0 0 0,0-1 0 0 0,1-1 0 0 0,-1-1 0 0 0,-42-19 0 0 0,64 25 0 0 0,0 0 0 0 0,0-1 0 0 0,0 1 0 0 0,1-1 0 0 0,-1 1 0 0 0,0-1 0 0 0,1 0 0 0 0,0 0 0 0 0,-1 0 0 0 0,-3-5 0 0 0,-22-16 0 0 0,22 20 0 0 0,0 0 0 0 0,1-1 0 0 0,-1 0 0 0 0,1 0 0 0 0,0 0 0 0 0,1-1 0 0 0,-1 0 0 0 0,1 1 0 0 0,-1-2 0 0 0,1 1 0 0 0,1 0 0 0 0,-1-1 0 0 0,1 0 0 0 0,0 0 0 0 0,1 0 0 0 0,-1 0 0 0 0,1 0 0 0 0,0 0 0 0 0,0 0 0 0 0,1-1 0 0 0,0 1 0 0 0,0-1 0 0 0,1 0 0 0 0,0 1 0 0 0,0-1 0 0 0,1-7 0 0 0,0 4-21 0 0,0 1 0 0 0,1 0 1 0 0,0 0-1 0 0,0 0 0 0 0,1 0 0 0 0,1 0 0 0 0,-1 0 1 0 0,1 1-1 0 0,1 0 0 0 0,-1 0 0 0 0,1 0 0 0 0,1 0 1 0 0,0 1-1 0 0,12-14 0 0 0,-14 19-95 0 0,-1-1 0 0 0,0 1 1 0 0,0-1-1 0 0,-1 0 0 0 0,1 0 0 0 0,-1 0 0 0 0,1 0 0 0 0,-1 0 1 0 0,0-1-1 0 0,0 1 0 0 0,0-1 0 0 0,2-7 0 0 0,-3 8-21 0 0,0-1 0 0 0,1 1 0 0 0,-1 0 0 0 0,1 0-1 0 0,0 0 1 0 0,0 0 0 0 0,0 0 0 0 0,0 0 0 0 0,1 0 0 0 0,3-3-1 0 0,16-12-937 0 0,-14 12 631 0 0,0-1 0 0 0,-1 0-1 0 0,1 0 1 0 0,8-12-1 0 0,34-45-6054 0 0,69-67-1 0 0,-63 71 2392 0 0,-18 12 1132 0 0,-13-7-1484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10.3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581 0 3216 0 0,'-1'5'4854'0'0,"-5"17"-2334"0"0,-6 32 2230 0 0,-3 23-848 0 0,3-13-1629 0 0,4-40-1733 0 0,7-20-458 0 0,0 0 1 0 0,0-1 0 0 0,0 1 0 0 0,0-1-1 0 0,-1 1 1 0 0,0-1 0 0 0,1 1-1 0 0,-1-1 1 0 0,0 0 0 0 0,-5 6 0 0 0,1-1 65 0 0,0 0 1 0 0,0 0-1 0 0,1 0 1 0 0,1 1 0 0 0,-7 17-1 0 0,3-10-87 0 0,7-14-53 0 0,1-1 1 0 0,-1 0 0 0 0,0 1 0 0 0,0-1 0 0 0,0 0 0 0 0,0 0-1 0 0,0 0 1 0 0,0 1 0 0 0,-1-1 0 0 0,1 0 0 0 0,0-1 0 0 0,0 1 0 0 0,-1 0-1 0 0,1 0 1 0 0,-1 0 0 0 0,-1 0 0 0 0,-11 7 43 0 0,-3 8 11 0 0,3-3 13 0 0,-1 0 0 0 0,0-1 0 0 0,-1-1 0 0 0,-23 14 0 0 0,34-23-64 0 0,1 1 0 0 0,-1-1 0 0 0,1 1 0 0 0,0 0 0 0 0,0 0 0 0 0,0 0 0 0 0,0 1 0 0 0,1-1 0 0 0,-4 5 0 0 0,5-5-8 0 0,0-1 0 0 0,0 1 1 0 0,0-1-1 0 0,-1 0 0 0 0,1 0 0 0 0,0 0 1 0 0,-1 0-1 0 0,0 0 0 0 0,1-1 1 0 0,-6 3-1 0 0,-16 14 37 0 0,21-16-38 0 0,1 0 1 0 0,0 0-1 0 0,0 1 1 0 0,-1-2-1 0 0,1 1 1 0 0,-1 0 0 0 0,1 0-1 0 0,-1-1 1 0 0,-5 3-1 0 0,5-3 2 0 0,0 0 1 0 0,1 0-1 0 0,-1 1 0 0 0,1-1 0 0 0,-1 1 1 0 0,1 0-1 0 0,-1 0 0 0 0,1 0 1 0 0,-4 4-1 0 0,1-2 15 0 0,0 0 0 0 0,-1 0 0 0 0,1-1 1 0 0,-1 1-1 0 0,0-1 0 0 0,0 0 0 0 0,-1-1 0 0 0,1 0 1 0 0,-12 3-1 0 0,4-1-251 0 0,0-1 0 0 0,-1-1-1 0 0,-22 2 1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69 222 6800 0 0,'-2'0'456'0'0,"-1"0"0"0"0,1 0 0 0 0,0-1 0 0 0,-1 1 0 0 0,1-1 0 0 0,0 1 0 0 0,0-1 0 0 0,0 0 0 0 0,-1 0 0 0 0,1 0 0 0 0,0 0 0 0 0,-2-2 1 0 0,1 0-113 0 0,0 1 1 0 0,0-1 0 0 0,0 0-1 0 0,1 1 1 0 0,-1-2 0 0 0,1 1 0 0 0,0 0-1 0 0,-1 0 1 0 0,1-1 0 0 0,1 1-1 0 0,-1-1 1 0 0,1 1 0 0 0,-1-1 0 0 0,1 0-1 0 0,0 0 1 0 0,0 0 0 0 0,1 1-1 0 0,-1-6 1 0 0,1 2 128 0 0,-1 4-367 0 0,1 0-1 0 0,-1 0 1 0 0,1 0-1 0 0,0-1 1 0 0,0 1 0 0 0,1 0-1 0 0,-1 0 1 0 0,1 0 0 0 0,-1-1-1 0 0,1 1 1 0 0,0 0 0 0 0,0 0-1 0 0,0 0 1 0 0,1 0 0 0 0,-1 0-1 0 0,1 1 1 0 0,0-1 0 0 0,-1 0-1 0 0,1 1 1 0 0,0-1 0 0 0,1 1-1 0 0,-1 0 1 0 0,0-1 0 0 0,1 1-1 0 0,2-2 1 0 0,12-5 141 0 0,1 0 1 0 0,0 0-1 0 0,0 2 0 0 0,0 0 1 0 0,1 1-1 0 0,0 1 0 0 0,26-3 1 0 0,-42 8-224 0 0,0 0 0 0 0,0 0 1 0 0,0 0-1 0 0,0 1 1 0 0,0-1-1 0 0,0 1 0 0 0,-1 0 1 0 0,1 0-1 0 0,0 0 1 0 0,0 0-1 0 0,-1 0 0 0 0,1 1 1 0 0,-1-1-1 0 0,1 1 1 0 0,2 2-1 0 0,12 7 119 0 0,6 11 4 0 0,-10-6-77 0 0,11-6 14 0 0,-20-6-64 0 0,0-1 0 0 0,0 0 0 0 0,0 1-1 0 0,-1 0 1 0 0,0 0 0 0 0,0 0 0 0 0,0 0-1 0 0,0 0 1 0 0,0 1 0 0 0,-1-1 0 0 0,3 8 0 0 0,12 25 80 0 0,1-2-6 0 0,-6-6-7 0 0,-7-18-15 0 0,0 0-1 0 0,-1-1 1 0 0,-1 2 0 0 0,0-1-1 0 0,0 0 1 0 0,-1 0 0 0 0,1 14-1 0 0,15 87 415 0 0,-18-95-419 0 0,0 21 122 0 0,-1-1-1 0 0,-9 58 1 0 0,-8-28-57 0 0,17-59-113 0 0,-2-1 0 0 0,1 0 0 0 0,-1 0 0 0 0,0 1 0 0 0,-8 12 0 0 0,6-13 0 0 0,1 1-1 0 0,0 0 1 0 0,1 0-1 0 0,0 0 1 0 0,-4 15-1 0 0,-7 27 42 0 0,9-39-42 0 0,1 1-1 0 0,1 0 1 0 0,0 0 0 0 0,1 1 0 0 0,-1 12 0 0 0,-6 41 794 0 0,9-65-472 0 0,10-16 81 0 0,32-18-188 0 0,42-19-155 0 0,-69 39-103 0 0,-1 3-37 0 0,45-10-1235 0 0,-24 11-976 0 0,24-5-4979 0 0,-36 5 4299 0 0,-20 9 2489 0 0,1-1 0 0 0,-1 0 0 0 0,0-1 0 0 0,0 1-1 0 0,0-1 1 0 0,1 1 0 0 0,-2-1 0 0 0,1 0 0 0 0,3-2-1 0 0,-2 0-224 0 0,-1 1 1 0 0,1 0-1 0 0,0 0 0 0 0,1 0 0 0 0,-1 1 0 0 0,0-1 1 0 0,10-3-1 0 0,-6 3-648 0 0,23-7-2282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56 2672 0 0,'-23'-20'4641'0'0,"19"17"-4057"0"0,0-1 0 0 0,0 1 0 0 0,-1-1 0 0 0,1 1 0 0 0,-1 1-1 0 0,0-1 1 0 0,0 1 0 0 0,0 0 0 0 0,0 0 0 0 0,0 0 0 0 0,-1 0 0 0 0,1 1 0 0 0,-9-1-1 0 0,2 2-132 0 0,-1 0 0 0 0,1 0-1 0 0,0 1 1 0 0,-19 5 0 0 0,27-5-382 0 0,0 1 0 0 0,0-1 1 0 0,0 1-1 0 0,1 0 0 0 0,-1 0 1 0 0,1 0-1 0 0,-1 0 0 0 0,-4 5 0 0 0,0-1 21 0 0,2-2-39 0 0,1 0-1 0 0,0 1 1 0 0,0-1 0 0 0,0 1-1 0 0,0 0 1 0 0,1 1-1 0 0,-1-1 1 0 0,1 1 0 0 0,-4 7-1 0 0,-15 20 75 0 0,19-26-118 0 0,1-1 0 0 0,0 0 0 0 0,0 1 0 0 0,1 0 0 0 0,-1 0 0 0 0,2 0 0 0 0,-1 0 0 0 0,1 0 0 0 0,0 0 0 0 0,0 0 0 0 0,1 0 0 0 0,0 1 0 0 0,1 8 0 0 0,-1-15-7 0 0,2 6 1 0 0,1 0 0 0 0,0 0 0 0 0,0 1 0 0 0,0-2 0 0 0,1 1 0 0 0,0 0 0 0 0,0-1 0 0 0,0 0 0 0 0,1 0 0 0 0,0 0 0 0 0,1 0 0 0 0,-1-1 0 0 0,1 0 0 0 0,7 6 0 0 0,0-5-20 0 0,-4-2 5 0 0,0 0 1 0 0,0 0-1 0 0,0 0 1 0 0,16 2-1 0 0,7-1 8 0 0,-26-7 2 0 0,3 1 0 0 0,0 3 0 0 0,45 2-68 0 0,-51-3 71 0 0,0-2 0 0 0,-1 1 0 0 0,1 0 0 0 0,0 0-1 0 0,0-1 1 0 0,-1 0 0 0 0,1 1 0 0 0,-1-1 0 0 0,1 0 0 0 0,-1 0 0 0 0,1-1 0 0 0,-1 1 0 0 0,1 0-1 0 0,-1-1 1 0 0,0 1 0 0 0,3-4 0 0 0,2-3 8 0 0,-3 5 4 0 0,0 0 0 0 0,-1-1 1 0 0,1 0-1 0 0,-1 0 1 0 0,0 0-1 0 0,0 0 1 0 0,-1 0-1 0 0,1-1 1 0 0,-1 1-1 0 0,0-1 0 0 0,0 0 1 0 0,0 1-1 0 0,-1-1 1 0 0,1 0-1 0 0,-1 0 1 0 0,-1 0-1 0 0,1 0 1 0 0,-1-9-1 0 0,0-97 312 0 0,1 110-313 0 0,-1-1 1 0 0,0 1-1 0 0,0 0 0 0 0,0-1 1 0 0,-1 1-1 0 0,1 0 1 0 0,0-1-1 0 0,0 1 0 0 0,-1 0 1 0 0,1 0-1 0 0,-1-1 1 0 0,1 1-1 0 0,-1 0 0 0 0,1 0 1 0 0,-1 0-1 0 0,0 0 1 0 0,0 0-1 0 0,1 0 0 0 0,-1 0 1 0 0,0 0-1 0 0,0 0 1 0 0,0 0-1 0 0,0 0 0 0 0,0 0 1 0 0,0 1-1 0 0,0-1 1 0 0,-1 0-1 0 0,1 1 1 0 0,-2-1-1 0 0,3 0-5 0 0,-1 1 0 0 0,1 0 0 0 0,-1 0 0 0 0,1 0 0 0 0,0 1 0 0 0,-1-1 0 0 0,1 0 0 0 0,0 0 0 0 0,-1 0 0 0 0,1 0 0 0 0,0 0 0 0 0,-1 0 0 0 0,1 0 0 0 0,0 1 0 0 0,-1-1 0 0 0,1 0 0 0 0,0 0 0 0 0,-1 0 0 0 0,1 1 0 0 0,0-1 0 0 0,-1 0 0 0 0,1 0 0 0 0,0 1 0 0 0,0-1 0 0 0,0 0 0 0 0,-1 1 0 0 0,1-1 0 0 0,0 0 0 0 0,0 1 0 0 0,0-1 0 0 0,0 0 0 0 0,-1 1 0 0 0,1 0 0 0 0,5 24 95 0 0,1-9-16 0 0,0 1 0 0 0,6 32 0 0 0,-9-34-41 0 0,6 21 44 0 0,-5-18-3 0 0,1 0-1 0 0,-2 0 1 0 0,1 23-1 0 0,5 54 324 0 0,0 76 378 0 0,-19-92-554 0 0,2-18-78 0 0,-2-13-71 0 0,7-41-81 0 0,0 1 0 0 0,0-1 0 0 0,-1 0 0 0 0,0 0 0 0 0,-5 6 0 0 0,1 1-10 0 0,-16 16-44 0 0,21-26-14 0 0,0-1 0 0 0,-1 0 1 0 0,1 0-1 0 0,-1 0 1 0 0,1-1-1 0 0,-1 1 0 0 0,0-1 1 0 0,0 0-1 0 0,0 0 1 0 0,-5 2-1 0 0,-10 7-619 0 0,17-10 440 0 0,1 0 0 0 0,0 0 1 0 0,0 0-1 0 0,-1 0 0 0 0,1 0 0 0 0,0 0 0 0 0,-1 0 1 0 0,1-1-1 0 0,-1 1 0 0 0,1 0 0 0 0,-1-1 0 0 0,1 1 0 0 0,-1-1 1 0 0,0 1-1 0 0,1-1 0 0 0,-1 0 0 0 0,1 0 0 0 0,-1 0 1 0 0,0 0-1 0 0,1 0 0 0 0,-1 0 0 0 0,0 0 0 0 0,1-1 1 0 0,-4 0-1 0 0,3 0-209 0 0,1-1 0 0 0,-1 0 0 0 0,1 0 0 0 0,0 0 0 0 0,0 1 0 0 0,0-1 0 0 0,0 0 0 0 0,0 0 0 0 0,0-1 1 0 0,0 1-1 0 0,0 0 0 0 0,1 0 0 0 0,-1 0 0 0 0,1 0 0 0 0,0-1 0 0 0,0 1 0 0 0,0 0 0 0 0,0 0 0 0 0,0-5 0 0 0,0-16-1632 0 0,0 12-1076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5312 0 0,'0'0'8489'0'0,"41"14"325"0"0,-41 110-5423 0 0,-1-120-3345 0 0,1 0 1 0 0,-1 0-1 0 0,0 0 0 0 0,0 0 1 0 0,-1 0-1 0 0,1 0 1 0 0,-1 0-1 0 0,-3 5 0 0 0,-2 8 168 0 0,-6 21 70 0 0,10-28-200 0 0,0 1 0 0 0,-1-1 0 0 0,0 1 0 0 0,0-1 0 0 0,-1-1 1 0 0,-1 1-1 0 0,-8 11 0 0 0,-4 13 42 0 0,16-29-93 0 0,0 1 0 0 0,0-1-1 0 0,-1 0 1 0 0,1 0 0 0 0,-1 0 0 0 0,-4 4 0 0 0,2-2-2 0 0,0 1 0 0 0,0-1 0 0 0,1 1 0 0 0,-6 12-1 0 0,8-13 1 0 0,-1-1 0 0 0,0 1 0 0 0,-1-1 0 0 0,1 0 0 0 0,-1 0 0 0 0,-1 0 0 0 0,1-1 0 0 0,-6 6 0 0 0,-16 21 166 0 0,17-18 10 0 0,7-13-131 0 0,2 7 492 0 0,0 6-551 0 0,0-13 70 0 0,37 2 22 0 0,-24-1-120 0 0,0-1 0 0 0,1-1 0 0 0,-1-1 0 0 0,1 0 0 0 0,-1 0 0 0 0,0-1 0 0 0,0-1 0 0 0,0 0 0 0 0,25-10 0 0 0,-18 6-173 0 0,25-15-1159 0 0,-31 14 477 0 0,6-17-1176 0 0,-14 22 1675 0 0,-1 0 0 0 0,0 0-1 0 0,0-1 1 0 0,-1 0 0 0 0,1 0-1 0 0,-1 0 1 0 0,0 0 0 0 0,0-1 0 0 0,0 1-1 0 0,0-1 1 0 0,-1 0 0 0 0,0 0-1 0 0,0-1 1 0 0,0 1 0 0 0,-1 0 0 0 0,1-1-1 0 0,-1 0 1 0 0,-1 0 0 0 0,1 1-1 0 0,0-10 1 0 0,7-100-332 0 0,-9 109 950 0 0,-3-23 2039 0 0,3 29-2120 0 0,0-1-1 0 0,-1 1 1 0 0,1-1-1 0 0,0 1 1 0 0,-1-1 0 0 0,1 1-1 0 0,0-1 1 0 0,-1 1-1 0 0,1-1 1 0 0,-1 1-1 0 0,1 0 1 0 0,-1-1-1 0 0,1 1 1 0 0,-1 0-1 0 0,1-1 1 0 0,-1 1 0 0 0,1 0-1 0 0,-1 0 1 0 0,1-1-1 0 0,-1 1 1 0 0,0 0-1 0 0,-4 0 4287 0 0,-4 232-2242 0 0,9-21-3598 0 0,9-161-1509 0 0,9 6-4001 0 0,-18-56 6696 0 0,0 1 0 0 0,1-1 1 0 0,-1 1-1 0 0,0 0 1 0 0,0-1-1 0 0,1 1 0 0 0,-1-1 1 0 0,0 1-1 0 0,1 0 0 0 0,-1-1 1 0 0,0 1-1 0 0,1-1 0 0 0,-1 1 1 0 0,1-1-1 0 0,-1 1 1 0 0,1-1-1 0 0,-1 0 0 0 0,1 1 1 0 0,-1-1-1 0 0,1 0 0 0 0,0 1 1 0 0,-1-1-1 0 0,1 0 0 0 0,-1 0 1 0 0,1 1-1 0 0,0-1 1 0 0,-1 0-1 0 0,1 0 0 0 0,0 0 1 0 0,-1 0-1 0 0,1 0 0 0 0,0 0 1 0 0,-1 0-1 0 0,1 0 0 0 0,0 0 1 0 0,-1 0-1 0 0,1 0 1 0 0,-1 0-1 0 0,2-1 0 0 0,0 1-289 0 0,0-1 0 0 0,0 1 0 0 0,0 0 0 0 0,1-1 0 0 0,-1 0 0 0 0,0 0 0 0 0,0 1 0 0 0,0-1 0 0 0,0 0 0 0 0,-1-1 0 0 0,1 1 0 0 0,2-2 0 0 0,5-12-2749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4240 0 0,'0'-9'20006'0'0,"0"182"-15770"0"0,0 0-3367 0 0,0 57-8063 0 0,0-230 7025 0 0,0 1 1 0 0,0-1 0 0 0,0 1 0 0 0,1 0 0 0 0,-1-1 0 0 0,0 1 0 0 0,0-1-1 0 0,0 1 1 0 0,1-1 0 0 0,-1 1 0 0 0,0 0 0 0 0,0-1 0 0 0,1 1-1 0 0,-1-1 1 0 0,1 1 0 0 0,-1-1 0 0 0,0 0 0 0 0,1 1 0 0 0,-1-1 0 0 0,1 1-1 0 0,-1-1 1 0 0,1 0 0 0 0,-1 1 0 0 0,1-1 0 0 0,-1 0 0 0 0,1 0-1 0 0,0 1 1 0 0,-1-1 0 0 0,1 0 0 0 0,-1 0 0 0 0,1 0 0 0 0,-1 0 0 0 0,1 0-1 0 0,0 0 1 0 0,-1 0 0 0 0,1 0 0 0 0,0 0 0 0 0,-1 0 0 0 0,1 0-1 0 0,-1 0 1 0 0,1 0 0 0 0,0 0 0 0 0,1-1-275 0 0,0 1-1 0 0,0 0 1 0 0,-1-1-1 0 0,1 0 1 0 0,0 1 0 0 0,0-1-1 0 0,-1 0 1 0 0,1 0-1 0 0,-1 0 1 0 0,1 0 0 0 0,0 0-1 0 0,-1 0 1 0 0,3-2-1 0 0,6-24-3517 0 0,-2 0 340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0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38 5784 0 0,'-11'-10'3958'0'0,"-2"-5"696"0"0,9 12-3831 0 0,2 2-347 0 0,1 0 1 0 0,0 0-1 0 0,0 0 0 0 0,0 0 1 0 0,-1 1-1 0 0,1-1 1 0 0,0 0-1 0 0,-1 1 0 0 0,1-1 1 0 0,-1 1-1 0 0,1 0 0 0 0,0-1 1 0 0,-1 1-1 0 0,1 0 0 0 0,-1 0 1 0 0,1 0-1 0 0,-1 0 1 0 0,-2 0-1 0 0,3 0 283 0 0,10 37 2198 0 0,-7-35-2891 0 0,-1 1 0 0 0,1-1 1 0 0,-1 1-1 0 0,1-1 0 0 0,-1 1 0 0 0,0 0 1 0 0,0-1-1 0 0,0 1 0 0 0,-1 0 0 0 0,1 0 1 0 0,0 5-1 0 0,-1-6-42 0 0,0 0-1 0 0,1 0 1 0 0,-1 0 0 0 0,1 1-1 0 0,-1-1 1 0 0,1 0 0 0 0,0 0 0 0 0,0 0-1 0 0,-1 0 1 0 0,2 0 0 0 0,-1 0-1 0 0,0 0 1 0 0,0-1 0 0 0,2 3-1 0 0,3 3 23 0 0,-1 1 0 0 0,0-1-1 0 0,0 1 1 0 0,-1 0-1 0 0,0 0 1 0 0,-1 0 0 0 0,0 1-1 0 0,0-1 1 0 0,2 12-1 0 0,10 24 113 0 0,13 40-20 0 0,-18-49-188 0 0,19 41-1 0 0,-20-37-261 0 0,-8-33 136 0 0,0 1 0 0 0,0 0 0 0 0,1-1 0 0 0,0 1 1 0 0,0-1-1 0 0,0 0 0 0 0,1 0 0 0 0,0 1 0 0 0,7 9 0 0 0,26 52-4975 0 0,-8-40-2256 0 0,-27-28 7060 0 0,0 1 0 0 0,1 0-1 0 0,-1-1 1 0 0,0 1 0 0 0,1-1 0 0 0,-1 1-1 0 0,1-1 1 0 0,-1 0 0 0 0,0 0 0 0 0,1 0-1 0 0,-1 0 1 0 0,1 0 0 0 0,-1 0 0 0 0,1 0-1 0 0,-1 0 1 0 0,0 0 0 0 0,1-1 0 0 0,-1 1-1 0 0,1 0 1 0 0,-1-1 0 0 0,0 1 0 0 0,1-1-1 0 0,-1 0 1 0 0,0 1 0 0 0,0-1 0 0 0,3-2-1 0 0,5-4-3602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4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38 3752 0 0,'-3'0'8564'0'0,"-3"0"-3903"0"0,-14 5-1647 0 0,10 32-1068 0 0,-2 29-481 0 0,6-29-789 0 0,-3 70 461 0 0,7-87-897 0 0,0 0 0 0 0,1 0 0 0 0,3 31 0 0 0,0-5 130 0 0,-2-37-273 0 0,1 1 0 0 0,1 0 0 0 0,0-1 0 0 0,0 1 1 0 0,1-1-1 0 0,0 0 0 0 0,7 15 0 0 0,-6-15-33 0 0,-2-5-44 0 0,0 1 0 0 0,1-1 0 0 0,0 0 0 0 0,-1-1 0 0 0,2 1 1 0 0,-1 0-1 0 0,0-1 0 0 0,1 0 0 0 0,-1 0 0 0 0,7 5 0 0 0,4 3 36 0 0,-7-1 22 0 0,3 3 3 0 0,-1-6-52 0 0,-7-5-18 0 0,0 0 0 0 0,0 0 0 0 0,0-1 0 0 0,0 1 0 0 0,1-1 0 0 0,-1 1 0 0 0,1-1-1 0 0,-1 0 1 0 0,1 0 0 0 0,3 1 0 0 0,55 5 153 0 0,-57-6-146 0 0,-1 0 1 0 0,1-1-1 0 0,0 0 0 0 0,0 0 1 0 0,-1 0-1 0 0,1 0 1 0 0,0 0-1 0 0,-1-1 1 0 0,1 1-1 0 0,-1-1 0 0 0,1 0 1 0 0,0 0-1 0 0,-1-1 1 0 0,6-2-1 0 0,-8 3-14 0 0,0-1-1 0 0,0 1 1 0 0,1 0 0 0 0,-1 0-1 0 0,0-1 1 0 0,0 1-1 0 0,1 0 1 0 0,-1 0 0 0 0,0 1-1 0 0,1-1 1 0 0,-1 0-1 0 0,1 0 1 0 0,-1 1 0 0 0,1-1-1 0 0,0 1 1 0 0,2-1-1 0 0,10-5 11 0 0,-3-5 35 0 0,-1 0 0 0 0,-1 0 0 0 0,0 0 0 0 0,0-1 0 0 0,-1-1 0 0 0,0 1 0 0 0,-1-1 0 0 0,-1-1 0 0 0,0 1-1 0 0,7-27 1 0 0,-10 17 19 0 0,-2 0-1 0 0,0 0 0 0 0,-2 0 0 0 0,0 0 0 0 0,-2 1 0 0 0,0-1 1 0 0,-2 0-1 0 0,0 1 0 0 0,-1 0 0 0 0,-19-41 0 0 0,18 44-51 0 0,6 14-11 0 0,0 0 0 0 0,0 1 0 0 0,-1-1 0 0 0,0 1 0 0 0,0-1-1 0 0,0 1 1 0 0,0 0 0 0 0,-1 0 0 0 0,0 0 0 0 0,0 0 0 0 0,0 0 0 0 0,0 0 0 0 0,0 1 0 0 0,-5-4-1 0 0,7 7-1 0 0,0-1-1 0 0,0 1 0 0 0,0 0 0 0 0,0-1 0 0 0,0 1 0 0 0,1-1 0 0 0,-1 0 0 0 0,0 1 0 0 0,0-1 0 0 0,1 0 0 0 0,-1 0 1 0 0,0 1-1 0 0,1-1 0 0 0,-1 0 0 0 0,1 0 0 0 0,-1 0 0 0 0,1 0 0 0 0,-1 1 0 0 0,1-1 0 0 0,-1 0 0 0 0,1 0 1 0 0,0 0-1 0 0,0 0 0 0 0,-1 0 0 0 0,1 0 0 0 0,0 0 0 0 0,0-2 0 0 0,0 2-1 0 0,0 0 0 0 0,0 0 1 0 0,0 0-1 0 0,0 0 0 0 0,0 0 0 0 0,-1-1 0 0 0,1 1 0 0 0,0 0 0 0 0,-1 0 0 0 0,1 0 1 0 0,-1 0-1 0 0,1 1 0 0 0,-1-1 0 0 0,1 0 0 0 0,-1 0 0 0 0,0 0 0 0 0,1 0 0 0 0,-1 0 1 0 0,0 1-1 0 0,0-1 0 0 0,1 0 0 0 0,-1 1 0 0 0,0-1 0 0 0,0 0 0 0 0,-2 0 0 0 0,-67-30-202 0 0,49 25-173 0 0,-18 1-489 0 0,28 5 289 0 0,0 1 1 0 0,0 0-1 0 0,0 1 1 0 0,-18 5 0 0 0,3 2-3954 0 0,-48 25 1 0 0,31-13 317 0 0,1 4-1787 0 0,11-15 1267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56 3680 0 0,'0'0'1803'0'0,"0"-45"8391"0"0,0 44-10084 0 0,0 1 0 0 0,0 0-1 0 0,0-1 1 0 0,0 1 0 0 0,0 0 0 0 0,0-1 0 0 0,0 1 0 0 0,0 0-1 0 0,0-1 1 0 0,0 1 0 0 0,-1 0 0 0 0,1-1 0 0 0,0 1 0 0 0,0 0-1 0 0,0-1 1 0 0,0 1 0 0 0,-1 0 0 0 0,1-1 0 0 0,0 1 0 0 0,0 0 0 0 0,0-1-1 0 0,-1 1 1 0 0,1 0 0 0 0,0 0 0 0 0,-1-1 0 0 0,1 1 0 0 0,0 0-1 0 0,0 0 1 0 0,-1 0 0 0 0,1 0 0 0 0,0-1 0 0 0,-1 1 0 0 0,1 0-1 0 0,0 0 1 0 0,-1 0 0 0 0,1 0 0 0 0,-1 0 0 0 0,1 0 0 0 0,0 0 0 0 0,-1 0-1 0 0,1 0 1 0 0,0 0 0 0 0,-1 0 0 0 0,1 0 0 0 0,0 0 0 0 0,-1 0-1 0 0,1 0 1 0 0,0 0 0 0 0,-1 1 0 0 0,1-1 0 0 0,0 0 0 0 0,-1 0 0 0 0,1 0-1 0 0,-1 1 1 0 0,-15 11 453 0 0,13-6-440 0 0,0-1 0 0 0,1 0 0 0 0,-1 1 1 0 0,1-1-1 0 0,0 1 0 0 0,1 0 0 0 0,-1 0 1 0 0,1 6-1 0 0,0-5-52 0 0,0 1 1 0 0,-1-1-1 0 0,1 1 1 0 0,-1-1-1 0 0,-1 0 1 0 0,-4 10-1 0 0,4-10-32 0 0,1-1 1 0 0,-1 1-1 0 0,1-1 1 0 0,1 1-1 0 0,-1 0 1 0 0,0 8-1 0 0,1 8 138 0 0,-2-1 1 0 0,-9 43-1 0 0,0-8 94 0 0,-15 81 345 0 0,15-94-451 0 0,9-36-119 0 0,0 0-1 0 0,1 1 1 0 0,0 0-1 0 0,-1 14 1 0 0,-3 46 105 0 0,4-52-113 0 0,0-1-1 0 0,1 1 1 0 0,0 0-1 0 0,2 0 0 0 0,2 20 1 0 0,2-19-17 0 0,1 0 0 0 0,0-1 0 0 0,13 23 1 0 0,-4-8-40 0 0,-8-16 50 0 0,-6-12-31 0 0,0 0 0 0 0,1 0-1 0 0,-1 0 1 0 0,1-1 0 0 0,0 1 0 0 0,0-1-1 0 0,0 1 1 0 0,1-1 0 0 0,-1 0-1 0 0,1 0 1 0 0,5 5 0 0 0,27 26-530 0 0,-32-29 232 0 0,1-1 0 0 0,0 1 0 0 0,0-1 0 0 0,0 0 0 0 0,0-1 0 0 0,1 1 1 0 0,-1-1-1 0 0,10 6 0 0 0,-9-7-266 0 0,0 1-37 0 0,1-1 1 0 0,0 1 0 0 0,0-1 0 0 0,0 0 0 0 0,0 0 0 0 0,0-1-1 0 0,1 0 1 0 0,-1 0 0 0 0,0-1 0 0 0,1 1 0 0 0,6-2 0 0 0,-7 2-119 0 0,1-1 0 0 0,-1-1 0 0 0,1 1 1 0 0,-1-1-1 0 0,0-1 0 0 0,0 1 0 0 0,0-1 0 0 0,1 0 1 0 0,-1 0-1 0 0,-1-1 0 0 0,8-3 0 0 0,0 0-1328 0 0,15-6-1610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5720 0 0,'0'-1'12247'0'0,"2"67"-8982"0"0,16 84-2151 0 0,-9-102-899 0 0,-3-26-97 0 0,-2 1-1 0 0,-1-1 1 0 0,0 28-1 0 0,15 114 301 0 0,-18-148-415 0 0,1-12-8 0 0,0 0 1 0 0,-1 1-1 0 0,0-1 1 0 0,0 1-1 0 0,-1-1 1 0 0,1 0-1 0 0,-1 1 1 0 0,0-1-1 0 0,0 0 1 0 0,0 0-1 0 0,-3 8 1 0 0,2-10 11 0 0,1-18-27 0 0,-1 0 6 0 0,0 0 1 0 0,-1 1 0 0 0,-8-22 0 0 0,2 1 48 0 0,5 2 32 0 0,3 25-45 0 0,0 0 1 0 0,0-1-1 0 0,-1 1 1 0 0,0 0-1 0 0,-4-11 1 0 0,4 17-13 0 0,0-1 1 0 0,1 0 0 0 0,-1 0 0 0 0,1 1-1 0 0,0-1 1 0 0,0 0 0 0 0,0-1 0 0 0,0 1-1 0 0,1-4 1 0 0,-4-24 43 0 0,-9-44 199 0 0,11-1-6 0 0,2 76-241 0 0,0 0 0 0 0,0 0-1 0 0,0 0 1 0 0,0 0 0 0 0,0 1 0 0 0,0-1 0 0 0,0 0 0 0 0,0 0-1 0 0,0 0 1 0 0,1 0 0 0 0,-1 1 0 0 0,0-1 0 0 0,0 0 0 0 0,1 0-1 0 0,-1 1 1 0 0,1-1 0 0 0,-1 0 0 0 0,1 1 0 0 0,-1-1 0 0 0,1 0 0 0 0,0 0-1 0 0,4-7 36 0 0,0-11 86 0 0,-5 13-69 0 0,1 1 1 0 0,0 0 0 0 0,0 0-1 0 0,0-1 1 0 0,1 1 0 0 0,0 0-1 0 0,0 0 1 0 0,0 0 0 0 0,1 1 0 0 0,-1-1-1 0 0,1 0 1 0 0,0 1 0 0 0,7-8-1 0 0,19-16 371 0 0,-27 24-394 0 0,0 1 1 0 0,1 0 0 0 0,-1 0 0 0 0,1 0-1 0 0,0 1 1 0 0,0-1 0 0 0,0 0-1 0 0,0 1 1 0 0,0 0 0 0 0,8-4 0 0 0,7-4 145 0 0,-17 9-164 0 0,0 0 1 0 0,0 0 0 0 0,1 0 0 0 0,-1 0-1 0 0,1 0 1 0 0,-1 1 0 0 0,1-1-1 0 0,-1 0 1 0 0,1 1 0 0 0,-1-1 0 0 0,1 1-1 0 0,-1-1 1 0 0,1 1 0 0 0,0 0-1 0 0,-1 0 1 0 0,1 0 0 0 0,2 0 0 0 0,-4 0-16 0 0,8 0 45 0 0,0-1 0 0 0,0 2 0 0 0,0-1 0 0 0,1 1 0 0 0,14 4 0 0 0,-19-3-33 0 0,0 0 0 0 0,0 1 1 0 0,-1-1-1 0 0,1 1 0 0 0,0-1 1 0 0,-1 1-1 0 0,0 0 0 0 0,0 0 1 0 0,0 1-1 0 0,0-1 0 0 0,0 1 1 0 0,3 6-1 0 0,17 26 224 0 0,-3 1 0 0 0,-1 1 1 0 0,-1 1-1 0 0,15 53 0 0 0,3 66 495 0 0,-34-147-649 0 0,0 0-1 0 0,-1 0 1 0 0,0 0 0 0 0,-2 18-1 0 0,1-15-10 0 0,0-1-1 0 0,0 1 1 0 0,5 20-1 0 0,-4-25-46 0 0,0 0 0 0 0,0 0-1 0 0,-1 0 1 0 0,0 0 0 0 0,-1 0 0 0 0,0 0 0 0 0,0 0-1 0 0,-1-1 1 0 0,-5 17 0 0 0,5-19-11 0 0,0 0 0 0 0,0 1 1 0 0,0-1-1 0 0,-1-1 0 0 0,0 1 1 0 0,0 0-1 0 0,-1-1 0 0 0,0 1 1 0 0,0-1-1 0 0,0 0 0 0 0,-9 8 0 0 0,12-13-14 0 0,0 1 0 0 0,0 0 0 0 0,0-1 0 0 0,0 1 0 0 0,0 0-1 0 0,0 0 1 0 0,0 0 0 0 0,0 0 0 0 0,0 0 0 0 0,1 0 0 0 0,-1 0-1 0 0,0 0 1 0 0,1 0 0 0 0,-1 0 0 0 0,0 0 0 0 0,1 0 0 0 0,0 0-1 0 0,-1 1 1 0 0,1-1 0 0 0,0 0 0 0 0,-1 0 0 0 0,1 2 0 0 0,0-1-1 0 0,0-1 0 0 0,0 0 0 0 0,-1 1 0 0 0,1-1-1 0 0,0 0 1 0 0,-1 0 0 0 0,1 1 0 0 0,-1-1 0 0 0,0 0 0 0 0,1 0 0 0 0,-1 1 0 0 0,0-1 0 0 0,0 0 0 0 0,1 0 0 0 0,-1 0 0 0 0,0 0 0 0 0,0 0 0 0 0,0 0 0 0 0,-2 1 0 0 0,-2 2 0 0 0,1 0 0 0 0,0 0 1 0 0,1 0-1 0 0,-1 1 0 0 0,1 0 0 0 0,-5 7 0 0 0,6-7-22 0 0,-1-1-1 0 0,0 1 0 0 0,0-1 1 0 0,0 1-1 0 0,-1-1 0 0 0,0 0 1 0 0,0 0-1 0 0,0-1 0 0 0,0 1 1 0 0,-7 4-1 0 0,6-6-32 0 0,-10 7-855 0 0,-1 0-1 0 0,-1-2 1 0 0,1 0 0 0 0,-23 6 0 0 0,38-13 581 0 0,-1 0 1 0 0,1 1 0 0 0,-1-1 0 0 0,1 0 0 0 0,-1 0 0 0 0,1 0 0 0 0,-1 0 0 0 0,1-1 0 0 0,-1 1-1 0 0,1 0 1 0 0,0 0 0 0 0,-1-1 0 0 0,1 1 0 0 0,-1-1 0 0 0,1 0 0 0 0,0 1 0 0 0,-1-1-1 0 0,1 0 1 0 0,0 1 0 0 0,0-1 0 0 0,0 0 0 0 0,-1 0 0 0 0,1 0 0 0 0,0 0 0 0 0,0-1 0 0 0,0 1-1 0 0,1 0 1 0 0,-1 0 0 0 0,0 0 0 0 0,0-1 0 0 0,1 1 0 0 0,-1 0 0 0 0,0-4 0 0 0,-1 0-892 0 0,1-1 1 0 0,-1 0 0 0 0,1 1 0 0 0,1-1-1 0 0,-1-11 1 0 0,1 3-3734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6208 0 0,'0'32'7019'0'0,"0"30"-506"0"0,0-49-6279 0 0,1 1 1 0 0,0-1 0 0 0,1 1 0 0 0,0-1 0 0 0,1 0-1 0 0,0 0 1 0 0,2 0 0 0 0,6 14 0 0 0,-7-16-149 0 0,0-1 1 0 0,-1 1 0 0 0,0-1 0 0 0,2 16-1 0 0,2 5-57 0 0,0-4 8 0 0,-7-23-32 0 0,1 1 1 0 0,1-1-1 0 0,-1 1 0 0 0,1-1 0 0 0,0 1 1 0 0,0-1-1 0 0,2 4 0 0 0,1 5-86 0 0,-2 1 0 0 0,1-1 0 0 0,-2 0 0 0 0,0 1 1 0 0,1 24-1 0 0,-3-31-245 0 0,1 0 0 0 0,0 0-1 0 0,1 0 1 0 0,-1 0 0 0 0,1 0 0 0 0,4 10 0 0 0,-3-11-229 0 0,-1 1-1 0 0,1 0 1 0 0,-2-1-1 0 0,1 1 1 0 0,-1 0 0 0 0,1 10-1 0 0,-2 40-5095 0 0,0-34-472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59 483 2448 0 0,'-1'-18'1089'0'0,"-1"0"0"0"0,-1 0 1 0 0,-1 0-1 0 0,0 0 0 0 0,-8-21 0 0 0,-13-53 2658 0 0,21 48-1441 0 0,1-50 0 0 0,4 88-2119 0 0,0 1 0 0 0,0-1 0 0 0,0 1 0 0 0,1-1 0 0 0,0 1 0 0 0,0 0 1 0 0,0 0-1 0 0,1 0 0 0 0,0 0 0 0 0,0 0 0 0 0,0 1 0 0 0,0-1 0 0 0,1 1 0 0 0,0 0 0 0 0,0 0 0 0 0,5-5 0 0 0,-3 0 49 0 0,-5 8-205 0 0,-1 0-1 0 0,1 0 0 0 0,-1 0 0 0 0,1 0 1 0 0,-1 1-1 0 0,1-1 0 0 0,-1 0 0 0 0,1 0 0 0 0,0 0 1 0 0,0 0-1 0 0,-1 1 0 0 0,1-1 0 0 0,0 0 1 0 0,0 1-1 0 0,0-1 0 0 0,0 1 0 0 0,0-1 0 0 0,0 1 1 0 0,0-1-1 0 0,0 1 0 0 0,0 0 0 0 0,0-1 1 0 0,0 1-1 0 0,1 0 0 0 0,16-3 295 0 0,50-4 932 0 0,-66 7-1220 0 0,0 0 1 0 0,0-1 0 0 0,1 1 0 0 0,-1 0-1 0 0,0 0 1 0 0,0 0 0 0 0,1 0 0 0 0,-1 1-1 0 0,0-1 1 0 0,0 1 0 0 0,1-1 0 0 0,-1 1 0 0 0,0 0-1 0 0,0 0 1 0 0,0 0 0 0 0,0 0 0 0 0,0 0-1 0 0,0 0 1 0 0,0 1 0 0 0,1 1 0 0 0,13 15 248 0 0,-14-17-249 0 0,0 1 1 0 0,-1-1-1 0 0,1 1 0 0 0,0-1 0 0 0,-1 1 1 0 0,1 0-1 0 0,-1-1 0 0 0,0 1 0 0 0,0 0 1 0 0,0 0-1 0 0,0 0 0 0 0,0 0 0 0 0,0 0 1 0 0,1 3-1 0 0,9 21 238 0 0,-8-21-175 0 0,-1 0-1 0 0,1 0 1 0 0,-1 0-1 0 0,0 1 1 0 0,-1-1 0 0 0,1 1-1 0 0,-1-1 1 0 0,0 1-1 0 0,0 10 1 0 0,0 28 448 0 0,-2 58 560 0 0,0-93-1056 0 0,0-1-1 0 0,0 0 0 0 0,-1 1 0 0 0,0-1 1 0 0,-1 0-1 0 0,0 0 0 0 0,0 0 0 0 0,0-1 1 0 0,-6 9-1 0 0,-3 2-5 0 0,7-11-63 0 0,1-1 1 0 0,-1 1 0 0 0,1 0-1 0 0,1 0 1 0 0,-5 12 0 0 0,4-10-442 0 0,-1 0 0 0 0,-1 0 1 0 0,0 0-1 0 0,0-1 0 0 0,-11 12 0 0 0,15-19 217 0 0,1 0 0 0 0,0-1 0 0 0,0 1 0 0 0,-1 0 0 0 0,1 0 0 0 0,-1-1 0 0 0,1 1-1 0 0,0-1 1 0 0,-1 0 0 0 0,1 1 0 0 0,-1-1 0 0 0,1 0 0 0 0,-1 0 0 0 0,1 0 0 0 0,-1 0 0 0 0,1 0 0 0 0,-3 0-1 0 0,3 0 49 0 0,0 0-1 0 0,0 0 0 0 0,1 0 1 0 0,-1 0-1 0 0,0-1 0 0 0,0 1 0 0 0,0 0 1 0 0,1 0-1 0 0,-1-1 0 0 0,0 1 0 0 0,0 0 1 0 0,0-1-1 0 0,1 1 0 0 0,-1-1 0 0 0,0 1 1 0 0,1-1-1 0 0,-1 1 0 0 0,0-1 1 0 0,1 1-1 0 0,-1-1 0 0 0,1 0 0 0 0,-1 1 1 0 0,1-1-1 0 0,-1 0 0 0 0,1 0 0 0 0,0 1 1 0 0,-1-1-1 0 0,1 0 0 0 0,0 0 0 0 0,-1 1 1 0 0,1-1-1 0 0,0-2 0 0 0,-9-68-8588 0 0,9 58 4490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7:5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3688 0 0,'0'-4'1254'0'0,"3"-24"6672"0"0,-3 28-7806 0 0,1-1-1 0 0,-1 1 0 0 0,0-1 1 0 0,1 1-1 0 0,-1-1 0 0 0,1 1 1 0 0,-1-1-1 0 0,1 1 1 0 0,-1 0-1 0 0,1-1 0 0 0,-1 1 1 0 0,1 0-1 0 0,0-1 0 0 0,-1 1 1 0 0,1 0-1 0 0,-1 0 1 0 0,1-1-1 0 0,0 1 0 0 0,-1 0 1 0 0,1 0-1 0 0,0 0 0 0 0,-1 0 1 0 0,1 0-1 0 0,0 0 0 0 0,-1 0 1 0 0,1 0-1 0 0,0 0 1 0 0,-1 0-1 0 0,1 0 0 0 0,0 1 1 0 0,-1-1-1 0 0,1 0 0 0 0,-1 0 1 0 0,1 1-1 0 0,0-1 0 0 0,0 1 1 0 0,2 4 584 0 0,0 1 0 0 0,0 0 1 0 0,-1-1-1 0 0,0 1 0 0 0,3 10 0 0 0,-5-14-484 0 0,5 22 310 0 0,-1 1 0 0 0,-2 0 0 0 0,0 0 0 0 0,-2 0 0 0 0,-1 0 0 0 0,-1 0 0 0 0,-1 0 0 0 0,-10 41 1 0 0,4 4 190 0 0,8 6-111 0 0,1-76-607 0 0,0 0 0 0 0,0 1 0 0 0,0-1 0 0 0,0 0 0 0 0,0 0 0 0 0,0 1-1 0 0,0-1 1 0 0,0 0 0 0 0,0 0 0 0 0,0 0 0 0 0,0 1 0 0 0,0-1-1 0 0,0 0 1 0 0,0 0 0 0 0,1 1 0 0 0,-1-1 0 0 0,0 0 0 0 0,0 0 0 0 0,0 0-1 0 0,0 0 1 0 0,0 1 0 0 0,1-1 0 0 0,-1 0 0 0 0,0 0 0 0 0,0 0-1 0 0,0 0 1 0 0,1 0 0 0 0,-1 0 0 0 0,0 1 0 0 0,0-1 0 0 0,0 0 0 0 0,1 0-1 0 0,-1 0 1 0 0,0 0 0 0 0,0 0 0 0 0,1 0 0 0 0,-1 0 0 0 0,0 0-1 0 0,0 0 1 0 0,0 0 0 0 0,1 0 0 0 0,-1 0 0 0 0,15-5-7 0 0,12-12-19 0 0,-13-6 36 0 0,-6 8-28 0 0,3 5-3 0 0,-10 9 16 0 0,0 0-1 0 0,0 0 0 0 0,0 0 1 0 0,0 0-1 0 0,0 0 0 0 0,0 0 0 0 0,0 0 1 0 0,0 0-1 0 0,0 0 0 0 0,-1 0 0 0 0,1-1 1 0 0,0 1-1 0 0,-1 0 0 0 0,1 0 0 0 0,-1-1 1 0 0,1 1-1 0 0,-1-3 0 0 0,1 2-1 0 0,-1 0-1 0 0,1 0 1 0 0,-1 0-1 0 0,1 0 1 0 0,0 0-1 0 0,0 0 0 0 0,0 1 1 0 0,0-1-1 0 0,0 0 1 0 0,0 0-1 0 0,1 1 1 0 0,-1-1-1 0 0,0 1 1 0 0,1-1-1 0 0,-1 1 1 0 0,4-2-1 0 0,-3 0-2 0 0,1 1-1 0 0,0 0 0 0 0,-1-1 1 0 0,1 1-1 0 0,-1-1 1 0 0,0 0-1 0 0,0 1 0 0 0,2-6 1 0 0,14-17-65 0 0,-15 21 54 0 0,0 0 0 0 0,0 0-1 0 0,0 0 1 0 0,-1-1-1 0 0,1 1 1 0 0,-1-1 0 0 0,2-6-1 0 0,-1 3 17 0 0,0 0 0 0 0,1 1 0 0 0,0-1 0 0 0,0 1 0 0 0,0 0 0 0 0,1 0 1 0 0,0 1-1 0 0,0-1 0 0 0,1 1 0 0 0,0 0 0 0 0,0 0 0 0 0,12-7 0 0 0,-15 4 361 0 0,-2 10 16 0 0,4 9-417 0 0,-3-4 106 0 0,-1-1 0 0 0,0 1 0 0 0,0 0 0 0 0,-1 0 0 0 0,0 0 0 0 0,0-1 0 0 0,0 1 0 0 0,-2 8-1 0 0,1 10 248 0 0,3 6-125 0 0,1-1 1 0 0,1 0-1 0 0,9 29 0 0 0,-7-32-101 0 0,25 46 171 0 0,-29-66-249 0 0,0-1 0 0 0,1 1 1 0 0,-1 0-1 0 0,1-1 0 0 0,1 0 0 0 0,-1 0 1 0 0,1 0-1 0 0,4 5 0 0 0,-1-2-42 0 0,-2-1-101 0 0,1-1 0 0 0,-1 0-1 0 0,1 0 1 0 0,1 0 0 0 0,-1-1-1 0 0,1 0 1 0 0,0 0 0 0 0,0-1-1 0 0,1 0 1 0 0,-1 0 0 0 0,1-1-1 0 0,0 0 1 0 0,11 3 0 0 0,-6-3-1077 0 0,1 0 0 0 0,0-1 0 0 0,0-1 0 0 0,16 0 0 0 0,-21-3 131 0 0,-1 0-1 0 0,1-1 0 0 0,-1-1 1 0 0,1 1-1 0 0,-1-1 1 0 0,0-1-1 0 0,0 0 0 0 0,-1 0 1 0 0,9-7-1 0 0,89-82-6191 0 0,-80 76 5903 0 0,-24 16 1215 0 0,0 1 0 0 0,0-1 0 0 0,0 1 0 0 0,-1-1 0 0 0,1 0 0 0 0,-1 0 0 0 0,1 1 0 0 0,-1-1 0 0 0,0 0 0 0 0,1 0 0 0 0,-1 0 0 0 0,0 0 0 0 0,-1-2 0 0 0</inkml:trace>
  <inkml:trace contextRef="#ctx0" brushRef="#br0" timeOffset="1">909 409 5168 0 0,'0'9'18727'0'0,"0"24"-17085"0"0,0 157-2205 0 0,-9-140-6312 0 0,5-29 2875 0 0,0-9 336 0 0,3-2-1531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54 211 2432 0 0,'0'-4'509'0'0,"-1"1"0"0"0,0 0 0 0 0,1 0 0 0 0,-1-1 0 0 0,-1 1 0 0 0,1 0 0 0 0,0 0-1 0 0,-1 0 1 0 0,1 0 0 0 0,-1 0 0 0 0,0 0 0 0 0,0 0 0 0 0,0 1 0 0 0,0-1 0 0 0,-1 1 0 0 0,1-1 0 0 0,-1 1 0 0 0,1 0 0 0 0,-1 0 0 0 0,0 0 0 0 0,0 0 0 0 0,0 1 0 0 0,0-1 0 0 0,-6-1 3650 0 0,27 33-1586 0 0,37 36-1042 0 0,-51-60-1412 0 0,1 0-1 0 0,0 0 1 0 0,-1 0 0 0 0,0 1-1 0 0,-1-1 1 0 0,1 1-1 0 0,-1 0 1 0 0,2 9 0 0 0,-3-11-51 0 0,19 45 425 0 0,-13-32-299 0 0,0 0-1 0 0,-1 1 1 0 0,-1-1-1 0 0,-1 1 1 0 0,0 0-1 0 0,2 27 1 0 0,-7-42-171 0 0,1 0 1 0 0,-1 0-1 0 0,1 0 0 0 0,0-1 1 0 0,0 1-1 0 0,0 0 1 0 0,0 0-1 0 0,2 3 0 0 0,-1-4 0 0 0,-1 1-1 0 0,1-1 0 0 0,-1 1 0 0 0,0-1 0 0 0,-1 1 0 0 0,1 0 0 0 0,0-1 0 0 0,-1 5 0 0 0,9 62 416 0 0,-9-69-177 0 0,-1-16-17 0 0,-48-81-122 0 0,40 79-104 0 0,0-1 0 0 0,2 1-1 0 0,0-2 1 0 0,1 1 0 0 0,-5-27-1 0 0,-9-23 36 0 0,16 53-50 0 0,0 1 0 0 0,1-1-1 0 0,1 1 1 0 0,0-1 0 0 0,2 0 0 0 0,-1 0 0 0 0,2 0-1 0 0,0 0 1 0 0,0 1 0 0 0,2-1 0 0 0,0 0-1 0 0,8-25 1 0 0,19-9-23 0 0,-29 48 23 0 0,0-1 0 0 0,0 1 0 0 0,1-1 1 0 0,-1 1-1 0 0,0 0 0 0 0,1 0 0 0 0,-1 0 0 0 0,1 0 0 0 0,-1 0 0 0 0,1 0 0 0 0,-1 0 0 0 0,1 0 0 0 0,0 0 0 0 0,0 1 1 0 0,-1-1-1 0 0,1 1 0 0 0,3-1 0 0 0,-3 1-3 0 0,0-1 0 0 0,1 1 0 0 0,-1-1 0 0 0,0 0 0 0 0,0 0 0 0 0,0 1 0 0 0,0-1 0 0 0,0-1 0 0 0,0 1 0 0 0,-1 0 0 0 0,1 0 0 0 0,2-3 0 0 0,0-1-2 0 0,0 1 0 0 0,0 0 0 0 0,1 0 0 0 0,-1 0 0 0 0,1 0 0 0 0,0 0-1 0 0,0 1 1 0 0,0 0 0 0 0,0 0 0 0 0,1 1 0 0 0,-1-1 0 0 0,1 1 0 0 0,-1 0 0 0 0,1 1 0 0 0,0-1 0 0 0,0 1-1 0 0,0 0 1 0 0,0 1 0 0 0,0-1 0 0 0,0 1 0 0 0,0 1 0 0 0,0-1 0 0 0,0 1 0 0 0,0 0 0 0 0,8 2-1 0 0,-12-1 5 0 0,0-1 0 0 0,0 1 0 0 0,0-1-1 0 0,0 1 1 0 0,0 0 0 0 0,0 0 0 0 0,0 0-1 0 0,-1 0 1 0 0,1 0 0 0 0,-1 1-1 0 0,1-1 1 0 0,-1 0 0 0 0,0 1 0 0 0,0-1-1 0 0,0 1 1 0 0,0-1 0 0 0,-1 1 0 0 0,2 3-1 0 0,5 52-2 0 0,-8-51 8 0 0,1-2 0 0 0,-1 1 0 0 0,-1 0 0 0 0,1 0 0 0 0,-1 0 0 0 0,0 0 0 0 0,0-1 0 0 0,0 1 0 0 0,-7 9 0 0 0,-37 51 169 0 0,33-50-131 0 0,3-4 0 0 0,8-10-45 0 0,0 0-1 0 0,0 1 1 0 0,0-1-1 0 0,1 0 0 0 0,-1 0 1 0 0,1 1-1 0 0,-1-1 0 0 0,1 1 1 0 0,0-1-1 0 0,0 1 1 0 0,0-1-1 0 0,0 1 0 0 0,0 0 1 0 0,0 5-1 0 0,3-6 11 0 0,0 0 0 0 0,0 0 1 0 0,0 0-1 0 0,0-1 0 0 0,0 1 0 0 0,1-1 0 0 0,-1 1 0 0 0,0-1 1 0 0,1 0-1 0 0,-1 0 0 0 0,1 0 0 0 0,4 1 0 0 0,26 14-18 0 0,-26-9-7 0 0,1 0 0 0 0,0 0 0 0 0,0-1 0 0 0,11 5 0 0 0,-12-6 18 0 0,1-1-1 0 0,-1 1 0 0 0,0 1 1 0 0,0-1-1 0 0,-1 1 0 0 0,1 0 1 0 0,7 10-1 0 0,-13-14 8 0 0,1 1 0 0 0,0-1 0 0 0,0 0 1 0 0,0 0-1 0 0,0-1 0 0 0,0 1 0 0 0,0 0 0 0 0,1-1 0 0 0,-1 1 0 0 0,5 1 0 0 0,-5-2-3 0 0,-1 0 0 0 0,1 0 0 0 0,-1-1 0 0 0,1 1 0 0 0,-1 0 0 0 0,1 1-1 0 0,-1-1 1 0 0,1 0 0 0 0,-1 0 0 0 0,0 1 0 0 0,1-1 0 0 0,-1 0 0 0 0,0 1 0 0 0,0-1 0 0 0,1 3-1 0 0,-2-3 0 0 0,1 0-1 0 0,-1 0 0 0 0,1 0 0 0 0,0 0 1 0 0,0 0-1 0 0,0 0 0 0 0,0 0 0 0 0,-1 0 1 0 0,1 0-1 0 0,0 0 0 0 0,1 0 0 0 0,-1-1 1 0 0,0 1-1 0 0,0 0 0 0 0,0-1 0 0 0,0 1 1 0 0,0-1-1 0 0,3 1 0 0 0,-2 0 3 0 0,0 0-1 0 0,0-1 1 0 0,-1 1 0 0 0,1 0-1 0 0,0 0 1 0 0,-1 0-1 0 0,1 0 1 0 0,0 0 0 0 0,-1 1-1 0 0,1-1 1 0 0,-1 0 0 0 0,2 2-1 0 0,2 4 46 0 0,1-1 0 0 0,-1 0 0 0 0,2 0 0 0 0,-1-1 0 0 0,0 0 0 0 0,12 7 0 0 0,-15-9-9 0 0,1 0 0 0 0,-1 0 0 0 0,1 1 0 0 0,-1 0 0 0 0,0-1 1 0 0,0 1-1 0 0,-1 0 0 0 0,1 0 0 0 0,-1 1 0 0 0,2 4 0 0 0,-2-4 15 0 0,1 0 0 0 0,0 0 0 0 0,0-1 0 0 0,0 1-1 0 0,0 0 1 0 0,5 4 0 0 0,-5-7 4 0 0,-1 1 0 0 0,0 0 1 0 0,-1 0-1 0 0,1 0 0 0 0,0 0 0 0 0,-1 0 0 0 0,0 0 1 0 0,1 0-1 0 0,-1 1 0 0 0,-1-1 0 0 0,1 0 0 0 0,0 1 1 0 0,-1-1-1 0 0,0 1 0 0 0,1-1 0 0 0,-1 0 0 0 0,-1 1 1 0 0,1-1-1 0 0,-1 4 0 0 0,1 9 138 0 0,-5-12-175 0 0,0 0 0 0 0,-1 0-1 0 0,1 0 1 0 0,-1-1-1 0 0,0 0 1 0 0,1 0 0 0 0,-1-1-1 0 0,0 0 1 0 0,-9 3-1 0 0,-15 0-283 0 0,-1-1 0 0 0,-31 1 0 0 0,36-1-876 0 0,-6 0-1133 0 0,31-4 2148 0 0,1 0 1 0 0,-1 0-1 0 0,0-1 0 0 0,0 1 1 0 0,1 0-1 0 0,-1-1 0 0 0,0 1 0 0 0,1-1 1 0 0,-1 1-1 0 0,0-1 0 0 0,1 1 1 0 0,-1-1-1 0 0,0 1 0 0 0,1-1 0 0 0,-1 0 1 0 0,1 1-1 0 0,-1-1 0 0 0,1 0 0 0 0,0 1 1 0 0,-1-1-1 0 0,1 0 0 0 0,0 0 1 0 0,-1 1-1 0 0,1-1 0 0 0,0 0 0 0 0,0 0 1 0 0,0 0-1 0 0,0 0 0 0 0,0 1 1 0 0,0-1-1 0 0,0 0 0 0 0,0 0 0 0 0,0 0 1 0 0,0 0-1 0 0,6-50-8604 0 0,-5 47 8254 0 0,1 0 1 0 0,-1 1-1 0 0,1-1 1 0 0,-1 1 0 0 0,1-1-1 0 0,0 1 1 0 0,1-1-1 0 0,-1 1 1 0 0,0 0 0 0 0,1 0-1 0 0,0 0 1 0 0,0 1-1 0 0,0-1 1 0 0,0 1 0 0 0,0-1-1 0 0,6-2 1 0 0,8-5-1145 0 0,-13 0-1394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265 128 576 0 0,'47'-29'3517'0'0,"-38"4"-992"0"0,4-12 4153 0 0,-13 37-6540 0 0,0-1 0 0 0,1 0 0 0 0,-1 0 0 0 0,0 0 0 0 0,0 0 0 0 0,0 0 0 0 0,0 0 0 0 0,0 0 0 0 0,0 0 0 0 0,0 0 1 0 0,0 0-1 0 0,0 0 0 0 0,0 0 0 0 0,-1 0 0 0 0,1 0 0 0 0,0 1 0 0 0,-1-1 0 0 0,1 0 0 0 0,0 0 0 0 0,-1 0 0 0 0,1 0 0 0 0,-1 0 1 0 0,1 1-1 0 0,-1-1 0 0 0,0 0 0 0 0,1 1 0 0 0,-1-1 0 0 0,0 0 0 0 0,0 1 0 0 0,1-1 0 0 0,-1 1 0 0 0,0-1 0 0 0,0 1 1 0 0,0-1-1 0 0,0 1 0 0 0,0 0 0 0 0,1-1 0 0 0,-1 1 0 0 0,0 0 0 0 0,0 0 0 0 0,0 0 0 0 0,0-1 0 0 0,-2 1 0 0 0,-13-2 1857 0 0,10 0-1728 0 0,1 1 0 0 0,-1 1 0 0 0,0-1 0 0 0,1 1 0 0 0,-1-1 0 0 0,0 2 0 0 0,-7 0 0 0 0,5 1-48 0 0,0 0 0 0 0,0 1 0 0 0,0 0 0 0 0,1 0 0 0 0,-1 1 0 0 0,1 0 0 0 0,0 0 0 0 0,0 0 0 0 0,0 1 0 0 0,-10 10 0 0 0,-5-4 151 0 0,20-11-343 0 0,1 1 0 0 0,-1-1 0 0 0,0 1 0 0 0,1-1 1 0 0,-1 1-1 0 0,1 0 0 0 0,-1 0 0 0 0,1 0 0 0 0,-1 0 0 0 0,1 0 0 0 0,0 0 0 0 0,-1 0 0 0 0,1 0 1 0 0,0 0-1 0 0,0 1 0 0 0,0-1 0 0 0,0 0 0 0 0,0 1 0 0 0,-1 2 0 0 0,-28 38 396 0 0,25-36-368 0 0,0 0 0 0 0,1 0 1 0 0,-1 0-1 0 0,1 0 0 0 0,0 1 0 0 0,0-1 0 0 0,1 1 0 0 0,0 0 1 0 0,0 0-1 0 0,1 1 0 0 0,0-1 0 0 0,-2 13 0 0 0,-7 31 121 0 0,9-43-138 0 0,-1 1-1 0 0,1 0 0 0 0,0 0 1 0 0,0 15-1 0 0,2-22-32 0 0,1 0 0 0 0,0 0 1 0 0,-1-1-1 0 0,1 1 0 0 0,0 0 0 0 0,0 0 1 0 0,1-1-1 0 0,-1 1 0 0 0,0-1 1 0 0,0 1-1 0 0,1-1 0 0 0,-1 0 0 0 0,1 0 1 0 0,-1 1-1 0 0,1-1 0 0 0,-1 0 0 0 0,1 0 1 0 0,0 0-1 0 0,0-1 0 0 0,-1 1 1 0 0,1 0-1 0 0,0-1 0 0 0,3 1 0 0 0,42 10 93 0 0,-43-11-93 0 0,-1-1 0 0 0,1 1 0 0 0,-1 0 0 0 0,0-1 0 0 0,1 0 0 0 0,-1 0 0 0 0,0 0 0 0 0,0 0 0 0 0,0 0 0 0 0,1-1 0 0 0,-1 1 0 0 0,-1-1 0 0 0,1 0 0 0 0,0 0 0 0 0,0 0 0 0 0,-1 0 0 0 0,1-1 0 0 0,3-4 0 0 0,23-16 22 0 0,-22 19-30 0 0,-4 3 7 0 0,-1 0 0 0 0,0 0 0 0 0,0 0 0 0 0,0 0 0 0 0,0-1 0 0 0,0 1-1 0 0,-1-1 1 0 0,1 1 0 0 0,0-1 0 0 0,-1 1 0 0 0,1-1 0 0 0,-1 0 0 0 0,1 0 0 0 0,-1 0 0 0 0,0 0 0 0 0,0 0-1 0 0,0 0 1 0 0,0 0 0 0 0,0 0 0 0 0,1-3 0 0 0,13-19-29 0 0,-13 23 25 0 0,-1 0 1 0 0,1-1-1 0 0,-1 1 1 0 0,0-1 0 0 0,0 1-1 0 0,0-1 1 0 0,1 0-1 0 0,-1 1 1 0 0,-1-1 0 0 0,1 0-1 0 0,0 0 1 0 0,0 0-1 0 0,-1 0 1 0 0,1 0 0 0 0,0-3-1 0 0,0-5 14 0 0,0 1 0 0 0,1-1 0 0 0,0 0-1 0 0,4-11 1 0 0,0 1 13 0 0,-6 32-6 0 0,2 0-1 0 0,-1 0 1 0 0,2 0 0 0 0,0 0 0 0 0,0 0-1 0 0,8 17 1 0 0,-5-13 16 0 0,-1 0 1 0 0,0 1-1 0 0,-1 0 1 0 0,3 21-1 0 0,-4 42 366 0 0,11-25 75 0 0,-14 24 324 0 0,0-78-793 0 0,0-1 1 0 0,0 1-1 0 0,-1 0 1 0 0,1-1-1 0 0,0 1 0 0 0,0 0 1 0 0,0 0-1 0 0,-1-1 1 0 0,1 1-1 0 0,0-1 1 0 0,-1 1-1 0 0,1 0 1 0 0,-1-1-1 0 0,1 1 0 0 0,0-1 1 0 0,-1 1-1 0 0,1-1 1 0 0,-1 1-1 0 0,1-1 1 0 0,-1 1-1 0 0,-1 0 1 0 0,2-1 3 0 0,-1 1 0 0 0,0-1 1 0 0,1 1-1 0 0,-1-1 1 0 0,0 1-1 0 0,1-1 1 0 0,-1 1-1 0 0,1 0 1 0 0,-1-1-1 0 0,1 1 1 0 0,-1 0-1 0 0,1-1 0 0 0,0 1 1 0 0,-1 0-1 0 0,1 0 1 0 0,0-1-1 0 0,-1 1 1 0 0,1 0-1 0 0,0 0 1 0 0,0 0-1 0 0,0-1 1 0 0,0 2-1 0 0,-1 0 4 0 0,-1 1 1 0 0,1-1-1 0 0,-1 0 0 0 0,1 0 1 0 0,-1 0-1 0 0,1-1 0 0 0,-1 1 1 0 0,0 0-1 0 0,0-1 0 0 0,0 1 1 0 0,0-1-1 0 0,0 1 0 0 0,-1-1 1 0 0,1 0-1 0 0,0 0 0 0 0,-1 0 1 0 0,1 0-1 0 0,0-1 0 0 0,-3 2 1 0 0,-20 10 2 0 0,19-9-246 0 0,0 0 0 0 0,0 0 1 0 0,-1 0-1 0 0,1-1 0 0 0,-1 0 1 0 0,0 0-1 0 0,0-1 1 0 0,1 0-1 0 0,-1 0 0 0 0,0 0 1 0 0,0-1-1 0 0,-12-1 0 0 0,14 1-360 0 0,4-1 372 0 0,0 0 0 0 0,0 1 0 0 0,0-1-1 0 0,0 0 1 0 0,0 0 0 0 0,0 0 0 0 0,0 0 0 0 0,0 0 0 0 0,0 0 0 0 0,0-1 0 0 0,1 1 0 0 0,-1 0-1 0 0,0 0 1 0 0,1-1 0 0 0,-1 1 0 0 0,1 0 0 0 0,-1 0 0 0 0,1-1 0 0 0,0 1 0 0 0,0-1 0 0 0,0 1 0 0 0,-1 0-1 0 0,2-3 1 0 0,-5-43-3679 0 0,4 34 3000 0 0,0 1 1 0 0,0-1-1 0 0,2 1 1 0 0,0-1-1 0 0,0 1 0 0 0,1 0 1 0 0,0 0-1 0 0,1 0 0 0 0,1 0 1 0 0,0 1-1 0 0,0-1 0 0 0,1 1 1 0 0,14-20-1 0 0,3 5-981 0 0,-14-9-1701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6928 0 0,'0'3'5757'0'0,"0"17"-3761"0"0,0-16-1567 0 0,1 1 0 0 0,-1-1 1 0 0,1 0-1 0 0,0 0 0 0 0,0 0 1 0 0,1 0-1 0 0,-1 0 0 0 0,5 7 0 0 0,-4-8-180 0 0,0 1 0 0 0,0 0 0 0 0,-1 0 0 0 0,1 0 0 0 0,-1 0-1 0 0,0 0 1 0 0,0 0 0 0 0,0 1 0 0 0,0 3 0 0 0,-1-2-8 0 0,1 1 0 0 0,0-1-1 0 0,0 0 1 0 0,0 0 0 0 0,1 0 0 0 0,0 0 0 0 0,3 6 0 0 0,10 37 1004 0 0,-3-16-691 0 0,-9-27-442 0 0,0 0 0 0 0,-1 0 1 0 0,1 0-1 0 0,-1 1 1 0 0,-1-1-1 0 0,1 0 0 0 0,0 11 1 0 0,-1-11-24 0 0,0 0 0 0 0,0 0 1 0 0,1-1-1 0 0,0 1 0 0 0,0-1 0 0 0,0 1 1 0 0,1-1-1 0 0,0 0 0 0 0,0 1 1 0 0,6 7-1 0 0,14 26 460 0 0,-17-21-228 0 0,-6-16-266 0 0,0-1-1 0 0,1 1 0 0 0,-1-1 1 0 0,0 1-1 0 0,1-1 0 0 0,0 1 0 0 0,-1-1 1 0 0,1 0-1 0 0,0 1 0 0 0,-1-1 1 0 0,1 0-1 0 0,0 1 0 0 0,0-1 1 0 0,0 0-1 0 0,2 1 0 0 0,1 0 851 0 0,-8-15-633 0 0,3 10-266 0 0,-1 0 1 0 0,1 0-1 0 0,0-1 0 0 0,0 1 0 0 0,1 0 0 0 0,-1-1 0 0 0,1 1 0 0 0,-1-7 0 0 0,-7-33 41 0 0,6 20-24 0 0,-1 0-1 0 0,-9-34 1 0 0,3 13-6 0 0,9 43-17 0 0,-5-23 21 0 0,2-1 1 0 0,0 0-1 0 0,1 0 0 0 0,2 0 1 0 0,4-42-1 0 0,4 7-29 0 0,-6 55-24 0 0,1 0 1 0 0,1 0-1 0 0,-1 0 0 0 0,1 1 0 0 0,0-1 1 0 0,0 1-1 0 0,7-6 0 0 0,-11 9 13 0 0,4-2-201 0 0,0 1 0 0 0,0-1-1 0 0,1 1 1 0 0,-1 0 0 0 0,0 0 0 0 0,1 0 0 0 0,-1 0 0 0 0,1 1 0 0 0,-1 0 0 0 0,1 0-1 0 0,0 0 1 0 0,0 0 0 0 0,7 1 0 0 0,-8-1-291 0 0,0 1 0 0 0,1 0 0 0 0,-1 1 0 0 0,0-1 0 0 0,0 1 0 0 0,0 0 0 0 0,0 0 1 0 0,1 0-1 0 0,-1 0 0 0 0,-1 1 0 0 0,1 0 0 0 0,0 0 0 0 0,0 0 0 0 0,-1 0 0 0 0,1 0 0 0 0,5 5 0 0 0,36 35-7887 0 0,-35-30 5622 0 0,3-5-1976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7440 0 0,'-2'2'6437'0'0,"-5"11"999"0"0,16 32-2813 0 0,0 7-3029 0 0,-9-50-1574 0 0,0-1 0 0 0,0 1 0 0 0,1 0 0 0 0,-1 0 0 0 0,0-1 0 0 0,1 1 0 0 0,-1-1 0 0 0,1 1 0 0 0,-1 0 0 0 0,1-1 0 0 0,0 1 0 0 0,-1-1 0 0 0,1 1 0 0 0,0-1 0 0 0,2 3 0 0 0,8 13 162 0 0,-9-9-166 0 0,-1-1 0 0 0,0 0 0 0 0,0 1 0 0 0,0-1 0 0 0,-1 0 0 0 0,0 1 0 0 0,-3 12 0 0 0,2 10-53 0 0,1-28 35 0 0,-1 13-411 0 0,1 1 0 0 0,1-1 0 0 0,1 1 0 0 0,0-1 0 0 0,6 21 0 0 0,4 16-3961 0 0,-10-45 3101 0 0,-1-1 1 0 0,0 1-1 0 0,0 0 1 0 0,-1-1-1 0 0,0 1 1 0 0,0 0-1 0 0,-1 7 1 0 0,-1 9-4231 0 0,2-10 1253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84 3728 0 0,'0'-9'2874'0'0,"-3"-36"5719"0"0,3 44-8451 0 0,-1 0 1 0 0,1 0-1 0 0,0 0 1 0 0,-1 0-1 0 0,1-1 1 0 0,-1 1-1 0 0,1 0 0 0 0,-1 0 1 0 0,0 0-1 0 0,1 0 1 0 0,-1 0-1 0 0,0 0 1 0 0,0 0-1 0 0,1 1 0 0 0,-1-1 1 0 0,0 0-1 0 0,0 0 1 0 0,0 0-1 0 0,0 1 0 0 0,0-1 1 0 0,0 1-1 0 0,-1-1 1 0 0,1 1-1 0 0,0-1 1 0 0,0 1-1 0 0,0 0 0 0 0,0-1 1 0 0,0 1-1 0 0,-1 0 1 0 0,-1 0-1 0 0,-9-4 2756 0 0,11 4-2840 0 0,1 0-1 0 0,0-1 1 0 0,-1 1-1 0 0,1 0 1 0 0,-1 0-1 0 0,1-1 1 0 0,-1 1-1 0 0,1 0 1 0 0,0 0-1 0 0,-1 0 1 0 0,1 0-1 0 0,-1 0 1 0 0,1 0-1 0 0,-1 0 1 0 0,1 0-1 0 0,-1 0 1 0 0,1 0-1 0 0,-1 0 1 0 0,1 0-1 0 0,-1 0 1 0 0,1 0-1 0 0,0 0 1 0 0,-1 0-1 0 0,1 1 1 0 0,-1-1 0 0 0,1 0-1 0 0,-1 0 1 0 0,1 0-1 0 0,0 1 1 0 0,-1-1-1 0 0,1 0 1 0 0,-1 1-1 0 0,1-1 1 0 0,0 0-1 0 0,0 1 1 0 0,-1-1-1 0 0,1 0 1 0 0,-1 1-1 0 0,-9 10 631 0 0,7-9-573 0 0,1 1 0 0 0,-1 0 1 0 0,1 0-1 0 0,0-1 0 0 0,0 1 1 0 0,0 1-1 0 0,0-1 0 0 0,0 0 1 0 0,1 0-1 0 0,-2 5 0 0 0,-1 1 67 0 0,-1 0 0 0 0,-1 0 0 0 0,-11 15 0 0 0,9-13 30 0 0,0-1-1 0 0,1 2 1 0 0,0-1-1 0 0,-7 17 0 0 0,8-15-49 0 0,-1 0 0 0 0,0 0 0 0 0,-1 0 0 0 0,-10 11 0 0 0,8-11-35 0 0,0 0-1 0 0,2 0 0 0 0,-1 1 0 0 0,2 1 0 0 0,0-1 1 0 0,-8 24-1 0 0,-6 29 133 0 0,13-47-158 0 0,1 1-1 0 0,1 0 1 0 0,1 1-1 0 0,1-1 1 0 0,-3 43-1 0 0,7-46-42 0 0,-1-12-41 0 0,1 0 1 0 0,-1 0-1 0 0,1 1 1 0 0,1-1-1 0 0,-1 0 1 0 0,1 0-1 0 0,0 0 1 0 0,1 0-1 0 0,-1 0 1 0 0,1 0-1 0 0,0 0 0 0 0,1-1 1 0 0,0 1-1 0 0,-1-1 1 0 0,2 1-1 0 0,-1-1 1 0 0,8 9-1 0 0,-7-9-11 0 0,-4-3-8 0 0,1-1 1 0 0,0 1-1 0 0,0-1 1 0 0,0 0-1 0 0,0 1 1 0 0,0-1-1 0 0,0 0 1 0 0,0 0-1 0 0,0 0 1 0 0,1 0-1 0 0,-1 0 1 0 0,0 0-1 0 0,1 0 1 0 0,-1 0-1 0 0,1 0 1 0 0,-1 0-1 0 0,1-1 1 0 0,-1 1-1 0 0,1-1 1 0 0,0 1-1 0 0,-1-1 1 0 0,4 1-1 0 0,4 0 10 0 0,-1 1-1 0 0,1 1 1 0 0,-1 0-1 0 0,0 0 1 0 0,0 0 0 0 0,0 1-1 0 0,0 1 1 0 0,-1-1 0 0 0,10 9-1 0 0,14 5-104 0 0,-22-14 51 0 0,1-1 0 0 0,-1-1 0 0 0,1 0 0 0 0,0 0 1 0 0,0-1-1 0 0,0 0 0 0 0,14-2 0 0 0,-20 1-79 0 0,0 0 0 0 0,0 0-1 0 0,0-1 1 0 0,0 0 0 0 0,0 0 0 0 0,-1 0-1 0 0,1 0 1 0 0,0-1 0 0 0,0 0 0 0 0,-1 1-1 0 0,1-1 1 0 0,-1-1 0 0 0,0 1 0 0 0,1 0-1 0 0,3-4 1 0 0,0-2-516 0 0,0 0 0 0 0,0 0 0 0 0,-1 0 0 0 0,10-16 0 0 0,2-2-1300 0 0,-2 0 465 0 0,-7-5-859 0 0,-7 19 1545 0 0,2 1 1 0 0,-1-1 0 0 0,1 1 0 0 0,1 0-1 0 0,7-13 1 0 0,-6 12 144 0 0,0 0 0 0 0,-1 0 1 0 0,0 0-1 0 0,-2 0 0 0 0,1-1 0 0 0,3-26 0 0 0,-5 24 240 0 0,1-1 0 0 0,1 0 0 0 0,1 1 1 0 0,10-25-1 0 0,-12 32 389 0 0,0-1 0 0 0,-1 1-1 0 0,0 0 1 0 0,-1-1 0 0 0,0 1 0 0 0,0-1 0 0 0,0 1 0 0 0,-1-1 0 0 0,-1 1 0 0 0,-1-11 0 0 0,1-5 441 0 0,1 22-197 0 0,0 0 0 0 0,1 0 0 0 0,-1 0 0 0 0,0 0 0 0 0,1 0 0 0 0,0 0 0 0 0,-1 0 0 0 0,1 0 0 0 0,0 0 0 0 0,0 0 0 0 0,0 0 0 0 0,0 0 0 0 0,2-2 0 0 0,5 0 3810 0 0,-6 4-3724 0 0,0 0 1 0 0,0 1-1 0 0,0 0 0 0 0,-1-1 0 0 0,1 1 1 0 0,0 0-1 0 0,-1 0 0 0 0,1 0 0 0 0,-1 0 0 0 0,1 0 1 0 0,-1 1-1 0 0,1-1 0 0 0,-1 0 0 0 0,0 1 1 0 0,0-1-1 0 0,1 1 0 0 0,-1-1 0 0 0,0 1 0 0 0,0-1 1 0 0,-1 1-1 0 0,1 0 0 0 0,0-1 0 0 0,0 1 1 0 0,-1 0-1 0 0,1 3 0 0 0,12 54 905 0 0,-10-47-619 0 0,6 29 556 0 0,25 61-1 0 0,-20-52-661 0 0,-11-38-348 0 0,0 1 0 0 0,1-1 0 0 0,8 19 0 0 0,-7-18-40 0 0,0 0-1 0 0,-2 0 0 0 0,1 1 0 0 0,-2-1 0 0 0,2 18 0 0 0,-2-13 77 0 0,1 0 0 0 0,7 25-1 0 0,-8-34-99 0 0,1-1-1 0 0,-1 0 0 0 0,-1 1 1 0 0,0-1-1 0 0,1 14 0 0 0,-2 102 467 0 0,0-121-542 0 0,-1-1 0 0 0,1 1 0 0 0,0-1 1 0 0,-1 0-1 0 0,0 1 0 0 0,1-1 0 0 0,-1 0 0 0 0,0 1 0 0 0,0-1 0 0 0,0 0 0 0 0,-1 0 0 0 0,1 0 0 0 0,0 0 0 0 0,-1 0 0 0 0,0 0 0 0 0,1 0 0 0 0,-1 0 0 0 0,0-1 0 0 0,0 1 0 0 0,0-1 0 0 0,0 1 0 0 0,0-1 0 0 0,0 0 0 0 0,0 0 0 0 0,0 0 1 0 0,-1 0-1 0 0,1 0 0 0 0,0 0 0 0 0,-4 0 0 0 0,-48 24-38 0 0,-4-13-890 0 0,40-7 49 0 0,-10 1-1127 0 0,27-5 1939 0 0,1-1-1 0 0,-1 0 0 0 0,1 0 1 0 0,-1 0-1 0 0,1 0 0 0 0,-1 0 1 0 0,1 0-1 0 0,-1 0 0 0 0,1 0 1 0 0,-1 0-1 0 0,1 0 0 0 0,0 0 1 0 0,-1-1-1 0 0,1 1 0 0 0,-1 0 1 0 0,1 0-1 0 0,-1 0 0 0 0,1-1 1 0 0,0 1-1 0 0,-1 0 1 0 0,1 0-1 0 0,-1-1 0 0 0,1 1 1 0 0,0 0-1 0 0,-1-1 0 0 0,1 1 1 0 0,0 0-1 0 0,0-1 0 0 0,-1 1 1 0 0,1 0-1 0 0,0-1 0 0 0,0 1 1 0 0,-1-1-1 0 0,1 1 0 0 0,0-1 1 0 0,0 1-1 0 0,0-1 0 0 0,0 1 1 0 0,0 0-1 0 0,0-1 1 0 0,0 0-1 0 0,-9-44-9326 0 0,9 39 8789 0 0,2 0 1 0 0,-1 0-1 0 0,1 0 0 0 0,-1 0 0 0 0,2 1 1 0 0,-1-1-1 0 0,1 0 0 0 0,-1 1 0 0 0,1 0 1 0 0,1 0-1 0 0,-1 0 0 0 0,1 0 0 0 0,8-8 0 0 0,-1-1-88 0 0,8-17-1457 0 0,16 3-1608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6552 0 0,'-1'7'6618'0'0,"3"24"-2859"0"0,2 4-1978 0 0,-5-31-1561 0 0,1 0-1 0 0,0 0 1 0 0,1 1-1 0 0,-1-1 1 0 0,1 0 0 0 0,-1 0-1 0 0,1 0 1 0 0,1 0-1 0 0,-1 0 1 0 0,0 0-1 0 0,1 0 1 0 0,3 6 0 0 0,-2-6-98 0 0,0 0-1 0 0,-1 1 1 0 0,0-1 0 0 0,0 1 0 0 0,0 0 0 0 0,0-1 0 0 0,-1 1 0 0 0,0 0 0 0 0,0 0 0 0 0,0 0 0 0 0,0 0-1 0 0,-1 0 1 0 0,0 6 0 0 0,0-5-27 0 0,0 0 1 0 0,1 0-1 0 0,0-1 0 0 0,0 1 0 0 0,0 0 1 0 0,5 11-1 0 0,-2-7 54 0 0,-1 0 0 0 0,0 1 0 0 0,-1-1 0 0 0,0 1 0 0 0,0 0 0 0 0,-1 0 0 0 0,0 12 0 0 0,-1-5 76 0 0,0 47 425 0 0,-3-43-231 0 0,3-22-410 0 0,0 0 0 0 0,0 0 0 0 0,0-1 0 0 0,0 1 0 0 0,0 0 0 0 0,0 0 0 0 0,0 0 0 0 0,0 0 0 0 0,0 0 0 0 0,-1 0 0 0 0,1 0 0 0 0,0 0 0 0 0,0 0-1 0 0,0 0 1 0 0,0 0 0 0 0,0 0 0 0 0,0 0 0 0 0,0 0 0 0 0,-1 0 0 0 0,1 0 0 0 0,0 0 0 0 0,0 0 0 0 0,0 0 0 0 0,0 0 0 0 0,0 0 0 0 0,0 0 0 0 0,0 0 0 0 0,-1 0 0 0 0,1 0-1 0 0,0 0 1 0 0,0 0 0 0 0,0 0 0 0 0,0 0 0 0 0,0 0 0 0 0,0 0 0 0 0,0 0 0 0 0,-1 0 0 0 0,1 0 0 0 0,0 0 0 0 0,0 0 0 0 0,0 0 0 0 0,0 0 0 0 0,0 0 0 0 0,0 1-1 0 0,0-1 1 0 0,0 0 0 0 0,0 0 0 0 0,0 0 0 0 0,0 0 0 0 0,-1 0 0 0 0,1 0 0 0 0,0 0 0 0 0,0 0 0 0 0,0 1 0 0 0,0-1 0 0 0,0 0 0 0 0,0 0 0 0 0,0 0 0 0 0,0 0 0 0 0,-6-36 115 0 0,3 10-54 0 0,-6-44 34 0 0,0-20-1 0 0,6 58-81 0 0,2 0 0 0 0,2-42 0 0 0,1 5 16 0 0,7 29-82 0 0,-9 38 17 0 0,0 0-1 0 0,1 0 1 0 0,-1 0 0 0 0,1 0-1 0 0,-1 0 1 0 0,1 0 0 0 0,0 0-1 0 0,0 0 1 0 0,0 0 0 0 0,0 0 0 0 0,0 0-1 0 0,0 1 1 0 0,1-1 0 0 0,-1 0-1 0 0,0 1 1 0 0,1-1 0 0 0,0 1 0 0 0,-1 0-1 0 0,1-1 1 0 0,0 1 0 0 0,3-2-1 0 0,-2 1-286 0 0,1 0 0 0 0,0 0-1 0 0,0 1 1 0 0,-1-1 0 0 0,1 1-1 0 0,0 0 1 0 0,0 0 0 0 0,1 0-1 0 0,5 0 1 0 0,21-3-1655 0 0,8-2-3402 0 0,-32 6 4311 0 0,0 0 0 0 0,1 1 1 0 0,-1-1-1 0 0,0 1 0 0 0,0 1 0 0 0,0-1 0 0 0,1 1 0 0 0,-2 1 1 0 0,12 4-1 0 0,-9 0-3064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5352 0 0,'-1'18'4365'0'0,"2"26"-28"0"0,-1-42-4197 0 0,0 0 1 0 0,0 0 0 0 0,1 0-1 0 0,-1 0 1 0 0,1 0 0 0 0,-1-1-1 0 0,1 1 1 0 0,0 0 0 0 0,0 0-1 0 0,0-1 1 0 0,0 1 0 0 0,0-1-1 0 0,0 1 1 0 0,0-1 0 0 0,1 1-1 0 0,-1-1 1 0 0,0 1-1 0 0,3 1 1 0 0,1 3 257 0 0,-1 2-1 0 0,0-1 1 0 0,0 1-1 0 0,0-1 1 0 0,-1 1 0 0 0,-1 0-1 0 0,1 0 1 0 0,-1 0-1 0 0,-1 0 1 0 0,2 17-1 0 0,-2-22-367 0 0,-1 0-1 0 0,1 0 1 0 0,-1 1-1 0 0,1-1 1 0 0,0 0-1 0 0,0 0 0 0 0,1 0 1 0 0,2 5-1 0 0,-2-5-23 0 0,-1 0 0 0 0,1 0 0 0 0,-1 1-1 0 0,0-1 1 0 0,1 0 0 0 0,-2 0 0 0 0,1 1-1 0 0,0-1 1 0 0,0 4 0 0 0,8 81-486 0 0,-9-31-1652 0 0,0 33-12315 0 0,0-77 10724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23 239 2760 0 0,'0'-5'318'0'0,"0"0"-1"0"0,0 0 1 0 0,-1 0 0 0 0,1 0 0 0 0,-1 0 0 0 0,-3-8-1 0 0,-5-22 2445 0 0,5 7 911 0 0,2 0 0 0 0,1-42 0 0 0,1 53-1935 0 0,0 16-1654 0 0,0 0 0 0 0,0 1-1 0 0,0-1 1 0 0,1 1-1 0 0,-1-1 1 0 0,0 0-1 0 0,1 1 1 0 0,-1-1-1 0 0,0 1 1 0 0,1-1 0 0 0,-1 1-1 0 0,1-1 1 0 0,-1 1-1 0 0,1 0 1 0 0,-1-1-1 0 0,1 1 1 0 0,-1-1 0 0 0,1 1-1 0 0,-1 0 1 0 0,1-1-1 0 0,0 1 1 0 0,-1 0-1 0 0,1 0 1 0 0,-1 0-1 0 0,1-1 1 0 0,0 1 0 0 0,-1 0-1 0 0,2 0 1 0 0,6-5 2956 0 0,-7 16-2757 0 0,0 1 0 0 0,0-1 0 0 0,1 1 0 0 0,6 16-1 0 0,-5-15-164 0 0,1 0-1 0 0,-2 0 0 0 0,0 1 0 0 0,1 22 0 0 0,-2-21 16 0 0,1 0 0 0 0,8 30 0 0 0,-6-29-49 0 0,0-1-1 0 0,-2 1 1 0 0,2 17-1 0 0,-4-26-60 0 0,0-1 0 0 0,1 1 0 0 0,0-1 0 0 0,1 0 0 0 0,-1 0 0 0 0,1 1 0 0 0,4 8 0 0 0,-3-9 8 0 0,-1 0 1 0 0,0 0-1 0 0,0 1 0 0 0,-1-1 1 0 0,1 0-1 0 0,-2 1 1 0 0,2 9-1 0 0,7 109 81 0 0,-9-125-99 0 0,-29-10 29 0 0,24-1-51 0 0,1 0 1 0 0,0-1 0 0 0,0 1-1 0 0,1-1 1 0 0,0 1-1 0 0,1-1 1 0 0,-1-18 0 0 0,4-93-189 0 0,1 51 113 0 0,-2 65 77 0 0,1 0 0 0 0,0 1 0 0 0,0-1 0 0 0,0 1 0 0 0,1-1 0 0 0,0 1 0 0 0,0 0 0 0 0,1 0 0 0 0,0 0 0 0 0,5-9 0 0 0,41-49-57 0 0,-31 44 46 0 0,-15 17 11 0 0,0-1 0 0 0,0 1 0 0 0,0 0 0 0 0,0 0 0 0 0,1 1 0 0 0,0-1 0 0 0,-1 1 0 0 0,6-3 0 0 0,7-5 10 0 0,-8 7-8 0 0,0-1 0 0 0,0 1 0 0 0,0 0 0 0 0,0 1 0 0 0,0 0 0 0 0,1 0 0 0 0,-1 1 0 0 0,1 0 0 0 0,-1 1 0 0 0,1-1 0 0 0,8 2 0 0 0,-15-1 8 0 0,-1 0-1 0 0,0 1 0 0 0,0-1 1 0 0,0 0-1 0 0,0 1 1 0 0,0-1-1 0 0,0 0 1 0 0,0 1-1 0 0,0-1 1 0 0,0 1-1 0 0,0 0 0 0 0,0-1 1 0 0,0 1-1 0 0,0 0 1 0 0,-1-1-1 0 0,1 1 1 0 0,0 0-1 0 0,0 0 1 0 0,-1 0-1 0 0,1 0 0 0 0,0 0 1 0 0,-1 0-1 0 0,1 0 1 0 0,-1 0-1 0 0,1 0 1 0 0,-1 0-1 0 0,1 1 1 0 0,8 38 28 0 0,-3-9 60 0 0,-5-27-97 0 0,1 1 1 0 0,-2 0 0 0 0,1 0-1 0 0,-1-1 1 0 0,1 1-1 0 0,-1 0 1 0 0,-1 0-1 0 0,1-1 1 0 0,-1 1 0 0 0,1 0-1 0 0,-1-1 1 0 0,-2 7-1 0 0,-3 26 11 0 0,6-34-2 0 0,-1-1 0 0 0,1 1 0 0 0,0-1 0 0 0,-1 0 0 0 0,1 0-1 0 0,-1 1 1 0 0,0-1 0 0 0,0 0 0 0 0,0 0 0 0 0,0 0-1 0 0,0 0 1 0 0,0 0 0 0 0,-1 0 0 0 0,1 0 0 0 0,-1 0-1 0 0,-1 2 1 0 0,-10 13 9 0 0,4 9 20 0 0,9-26-30 0 0,0 1-1 0 0,0-1 0 0 0,0 1 1 0 0,0-1-1 0 0,0 1 0 0 0,0-1 1 0 0,0 0-1 0 0,0 1 1 0 0,0-1-1 0 0,0 1 0 0 0,0-1 1 0 0,0 0-1 0 0,1 1 0 0 0,-1-1 1 0 0,0 0-1 0 0,0 1 1 0 0,0-1-1 0 0,1 0 0 0 0,-1 1 1 0 0,0-1-1 0 0,0 0 1 0 0,1 1-1 0 0,-1-1 0 0 0,0 0 1 0 0,1 0-1 0 0,-1 1 0 0 0,0-1 1 0 0,1 0-1 0 0,-1 0 1 0 0,0 1-1 0 0,1-1 0 0 0,-1 0 1 0 0,1 0-1 0 0,-1 0 0 0 0,0 0 1 0 0,1 0-1 0 0,-1 0 1 0 0,1 0-1 0 0,-1 0 0 0 0,0 0 1 0 0,1 0-1 0 0,-1 0 1 0 0,1 0-1 0 0,-1 0 0 0 0,0 0 1 0 0,1 0-1 0 0,-1 0 0 0 0,1 0 1 0 0,-1-1-1 0 0,0 1 1 0 0,1 0-1 0 0,-1 0 0 0 0,0 0 1 0 0,1-1-1 0 0,-1 1 0 0 0,0 0 1 0 0,1 0-1 0 0,-1-1 1 0 0,0 1-1 0 0,1 0 0 0 0,-1-1 1 0 0,22-13 10 0 0,-20 12-6 0 0,0 0 0 0 0,0 0 0 0 0,1 1 0 0 0,-1-1-1 0 0,1 1 1 0 0,-1 0 0 0 0,1-1 0 0 0,-1 1 0 0 0,1 0 0 0 0,0 0 0 0 0,-1 1 0 0 0,1-1 0 0 0,0 1 0 0 0,0-1 0 0 0,4 1-1 0 0,20-1 15 0 0,-22 0 11 0 0,0 1 1 0 0,-1 0-1 0 0,1-1 0 0 0,-1 1 1 0 0,1 1-1 0 0,-1-1 1 0 0,1 1-1 0 0,0 0 0 0 0,-1 0 1 0 0,0 0-1 0 0,1 0 0 0 0,-1 1 1 0 0,0 0-1 0 0,0 0 0 0 0,5 3 1 0 0,12 17 143 0 0,-19-19-150 0 0,0 1 0 0 0,1-1 0 0 0,-1 0 0 0 0,1 0 0 0 0,0-1 0 0 0,0 1 0 0 0,0-1 0 0 0,0 1 0 0 0,1-1 0 0 0,-1 0-1 0 0,7 3 1 0 0,-6-4-22 0 0,-3 0 11 0 0,1-1 1 0 0,0 0-1 0 0,0 1 0 0 0,0 0 1 0 0,-1-1-1 0 0,1 1 1 0 0,0 0-1 0 0,0 0 0 0 0,-1 0 1 0 0,1 0-1 0 0,-1 0 1 0 0,1 1-1 0 0,-1-1 0 0 0,0 0 1 0 0,1 1-1 0 0,-1-1 1 0 0,0 1-1 0 0,0-1 1 0 0,0 1-1 0 0,0-1 0 0 0,0 1 1 0 0,0 0-1 0 0,0 0 1 0 0,-1-1-1 0 0,1 1 0 0 0,-1 0 1 0 0,1 0-1 0 0,-1 0 1 0 0,0 2-1 0 0,1-3 2 0 0,-1 1-1 0 0,0-1 1 0 0,0 1-1 0 0,1-1 1 0 0,-1 1-1 0 0,1-1 1 0 0,0 1-1 0 0,-1-1 1 0 0,1 0-1 0 0,0 1 1 0 0,0-1-1 0 0,-1 0 1 0 0,1 0-1 0 0,0 0 1 0 0,0 0-1 0 0,2 2 1 0 0,-2-2-1 0 0,1 0-1 0 0,-1 0 1 0 0,0 1 0 0 0,0-1 0 0 0,0 1-1 0 0,0-1 1 0 0,0 1 0 0 0,0-1 0 0 0,0 1-1 0 0,-1-1 1 0 0,1 1 0 0 0,-1 0 0 0 0,1-1-1 0 0,-1 1 1 0 0,1 0 0 0 0,-1 3 0 0 0,2 36 295 0 0,0 39 304 0 0,-2-75-591 0 0,-1 1 0 0 0,1-1 0 0 0,-1 1 0 0 0,0-1 0 0 0,0 0 0 0 0,-1 0 0 0 0,1 0 0 0 0,-1 0 0 0 0,0 0 0 0 0,-5 8 0 0 0,-23 21 190 0 0,26-29-215 0 0,1-1 0 0 0,-1 1 0 0 0,1-1 0 0 0,-1 1 0 0 0,0-1 0 0 0,-1 0-1 0 0,1-1 1 0 0,-1 1 0 0 0,1-1 0 0 0,-1 0 0 0 0,-9 4 0 0 0,6-3-6 0 0,1 1 0 0 0,0-1 1 0 0,0 1-1 0 0,0 0 0 0 0,-10 12 0 0 0,11-12-125 0 0,0 1 0 0 0,-1-1 1 0 0,1 0-1 0 0,-1-1 0 0 0,0 0 0 0 0,0 0 0 0 0,0 0 0 0 0,-1-1 0 0 0,0 0 0 0 0,1 0 0 0 0,-14 2 0 0 0,-27 1-5390 0 0,48-6 5360 0 0,-1 0 0 0 0,1-1 0 0 0,-1 1 0 0 0,1 0 0 0 0,0 0-1 0 0,-1 0 1 0 0,1 0 0 0 0,0 0 0 0 0,-1 0 0 0 0,1-1 0 0 0,0 1 0 0 0,0 0 0 0 0,-1 0 0 0 0,1-1 0 0 0,0 1 0 0 0,-1 0 0 0 0,1 0 0 0 0,0-1 0 0 0,0 1-1 0 0,0 0 1 0 0,-1 0 0 0 0,1-1 0 0 0,0 1 0 0 0,0 0 0 0 0,0-1 0 0 0,0 1 0 0 0,0 0 0 0 0,-1-1 0 0 0,1 1 0 0 0,0-1 0 0 0,0 1 0 0 0,0 0 0 0 0,0-1-1 0 0,0 1 1 0 0,0 0 0 0 0,0-1 0 0 0,0 0 0 0 0,5-22-4117 0 0,-3 20 3776 0 0,-1 0 1 0 0,0 0-1 0 0,1-1 0 0 0,-1 1 1 0 0,1 0-1 0 0,0 0 1 0 0,0 1-1 0 0,0-1 1 0 0,1 0-1 0 0,-1 1 1 0 0,0-1-1 0 0,6-3 0 0 0,13-7-2018 0 0,-9-14-1442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130 384 3664 0 0,'0'0'1317'0'0,"-15"6"8089"0"0,3-1-7632 0 0,11-4-1674 0 0,1 0 1 0 0,-1 0-1 0 0,0-1 1 0 0,0 1-1 0 0,1 0 0 0 0,-1 0 1 0 0,0 0-1 0 0,1 0 1 0 0,-1 0-1 0 0,1 0 1 0 0,-1 0-1 0 0,1 0 0 0 0,0 0 1 0 0,-1 0-1 0 0,1 0 1 0 0,0 1-1 0 0,0 0 0 0 0,-9 17 1270 0 0,5-13-1148 0 0,-1 0 0 0 0,1 1 0 0 0,0-1 0 0 0,1 1 0 0 0,-1-1-1 0 0,1 1 1 0 0,1 0 0 0 0,-1 1 0 0 0,1-1 0 0 0,-2 12 0 0 0,-5 13 273 0 0,0-1-13 0 0,1 1 0 0 0,1 0-1 0 0,1 1 1 0 0,2 0 0 0 0,0 38 0 0 0,4-69-473 0 0,1 1 1 0 0,-1-1 0 0 0,0 1 0 0 0,1-1 0 0 0,-1 1-1 0 0,1-1 1 0 0,0 0 0 0 0,-1 1 0 0 0,1-1 0 0 0,1 0-1 0 0,-1 0 1 0 0,0 0 0 0 0,0 0 0 0 0,1 0 0 0 0,-1 0 0 0 0,1 0-1 0 0,-1 0 1 0 0,1 0 0 0 0,0-1 0 0 0,0 1 0 0 0,0-1-1 0 0,0 1 1 0 0,0-1 0 0 0,0 0 0 0 0,0 0 0 0 0,1 0-1 0 0,2 1 1 0 0,19 6 56 0 0,-22-6-60 0 0,1-1 0 0 0,-1 0-1 0 0,1 0 1 0 0,0 0 0 0 0,-1 0-1 0 0,1-1 1 0 0,0 1 0 0 0,0-1-1 0 0,3 0 1 0 0,-3 0-7 0 0,0 0 1 0 0,0-1-1 0 0,0 1 1 0 0,0-1-1 0 0,0 0 1 0 0,0 0-1 0 0,-1 0 1 0 0,1 0-1 0 0,0-1 0 0 0,-1 1 1 0 0,1-1-1 0 0,-1 1 1 0 0,1-1-1 0 0,-1 0 1 0 0,0 0-1 0 0,0 0 1 0 0,0-1-1 0 0,0 1 0 0 0,0 0 1 0 0,0-1-1 0 0,-1 1 1 0 0,1-1-1 0 0,-1 1 1 0 0,2-6-1 0 0,25-30-4 0 0,-22 29-22 0 0,0 0 0 0 0,-1-1-1 0 0,0 1 1 0 0,-1-1 0 0 0,0-1-1 0 0,0 1 1 0 0,-1 0 0 0 0,-1-1-1 0 0,3-17 1 0 0,23-56 98 0 0,-26 60-58 0 0,-2-1 0 0 0,-5-45 0 0 0,1-7 86 0 0,1 36-1 0 0,-1 1 0 0 0,-16-67 0 0 0,-1-7 147 0 0,1 46 667 0 0,20 66-591 0 0,-1 3-249 0 0,-1-1 0 0 0,1 1 0 0 0,-1 0 0 0 0,1 0 0 0 0,0 0 0 0 0,-1 0-1 0 0,1 0 1 0 0,0 0 0 0 0,-1 0 0 0 0,1 0 0 0 0,0 0 0 0 0,0 1 0 0 0,0-1 0 0 0,0 0 0 0 0,0 1 0 0 0,0-1-1 0 0,1 1 1 0 0,-1-1 0 0 0,0 1 0 0 0,1-1 0 0 0,-1 1 0 0 0,1-1 0 0 0,0 1 0 0 0,-1 0 0 0 0,1-1 0 0 0,0 1-1 0 0,0 0 1 0 0,0-1 0 0 0,0 3 0 0 0,-2 69-84 0 0,3-57 156 0 0,-1 1-137 0 0,2 0 0 0 0,1-1 0 0 0,5 23-1 0 0,-4-22-20 0 0,-1-1-1 0 0,0 1 0 0 0,0 23 0 0 0,15 167-630 0 0,-9-115-1756 0 0,-8-90 2126 0 0,-1 1 1 0 0,1-1-1 0 0,0 0 1 0 0,0 0-1 0 0,0 0 1 0 0,0 0-1 0 0,0 0 1 0 0,0 0-1 0 0,1 0 0 0 0,-1 0 1 0 0,1 0-1 0 0,-1-1 1 0 0,1 1-1 0 0,0 0 1 0 0,-1-1-1 0 0,1 1 1 0 0,0-1-1 0 0,0 0 1 0 0,0 0-1 0 0,0 0 0 0 0,3 1 1 0 0,9 8-2126 0 0,3-6-2843 0 0,19-8 2942 0 0,-33 3 2004 0 0,0 1 0 0 0,0-1 0 0 0,0 1 0 0 0,0-1-1 0 0,0 0 1 0 0,0 0 0 0 0,-1 0 0 0 0,1-1 0 0 0,0 1-1 0 0,0-1 1 0 0,-1 1 0 0 0,1-1 0 0 0,-1 0 0 0 0,0 0-1 0 0,1 0 1 0 0,-1 0 0 0 0,0 0 0 0 0,0-1 0 0 0,2-3 0 0 0,20-27-3222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47 2752 0 0,'0'-35'4204'0'0,"0"23"2557"0"0,-27 12-299 0 0,25 0-6333 0 0,0 1 0 0 0,0-1 0 0 0,0 1-1 0 0,0-1 1 0 0,-1 1 0 0 0,1-1 0 0 0,0 1-1 0 0,0 0 1 0 0,0 0 0 0 0,0 0 0 0 0,1 0 0 0 0,-1 1-1 0 0,0-1 1 0 0,0 0 0 0 0,1 1 0 0 0,-1-1-1 0 0,1 1 1 0 0,-2 2 0 0 0,-24 38 1239 0 0,4-8-679 0 0,19-30-616 0 0,-1-1 0 0 0,1 1-1 0 0,1 1 1 0 0,-1-1 0 0 0,0 0-1 0 0,1 1 1 0 0,0 0 0 0 0,0 0-1 0 0,1 0 1 0 0,-1 0 0 0 0,1 0-1 0 0,0 0 1 0 0,-2 10 0 0 0,-25 61 381 0 0,20-55-400 0 0,1 1 0 0 0,-8 33 0 0 0,14-46-65 0 0,0 1 20 0 0,0 0-1 0 0,0 0 1 0 0,1 0 0 0 0,0 0-1 0 0,1 15 1 0 0,1-22-23 0 0,-1-1 1 0 0,1 1-1 0 0,-1-1 1 0 0,1 0-1 0 0,0 1 1 0 0,0-1-1 0 0,0 1 0 0 0,0-1 1 0 0,0 0-1 0 0,1 0 1 0 0,-1 0-1 0 0,1 0 0 0 0,-1 0 1 0 0,1 0-1 0 0,0 0 1 0 0,0 0-1 0 0,0 0 1 0 0,0-1-1 0 0,0 1 0 0 0,0-1 1 0 0,0 0-1 0 0,0 1 1 0 0,0-1-1 0 0,1 0 1 0 0,-1 0-1 0 0,1-1 0 0 0,2 2 1 0 0,14 1-199 0 0,0 0 0 0 0,34 0 0 0 0,-49-3 204 0 0,0-1-1 0 0,-1 0 1 0 0,1 0 0 0 0,-1 0 0 0 0,1 0-1 0 0,-1 0 1 0 0,1-1 0 0 0,-1 0 0 0 0,0 0-1 0 0,0 0 1 0 0,1 0 0 0 0,-2 0 0 0 0,1 0-1 0 0,0-1 1 0 0,0 0 0 0 0,-1 1 0 0 0,1-1-1 0 0,-1 0 1 0 0,0 0 0 0 0,0 0 0 0 0,0-1-1 0 0,2-4 1 0 0,0 1 23 0 0,-1 0-1 0 0,1-1 0 0 0,-1 0 1 0 0,-1 0-1 0 0,0 0 1 0 0,0 0-1 0 0,0 0 0 0 0,0-13 1 0 0,-1-12 66 0 0,-1 13 23 0 0,0 0 1 0 0,-1 0-1 0 0,-6-38 1 0 0,5 24 1 0 0,2 32-107 0 0,1 0 0 0 0,-1 0 0 0 0,0 0-1 0 0,0 0 1 0 0,0-1 0 0 0,0 1 0 0 0,-1 0-1 0 0,1 0 1 0 0,0 0 0 0 0,-1 0 0 0 0,0 0-1 0 0,1 0 1 0 0,-1 0 0 0 0,0 0-1 0 0,0 0 1 0 0,-1-2 0 0 0,0 2 10 0 0,2 41 329 0 0,9 10-98 0 0,-8-38-188 0 0,0 0 1 0 0,1-1-1 0 0,0 1 1 0 0,7 17 0 0 0,-6-19-9 0 0,-1 0 0 0 0,0 0 0 0 0,0 0 0 0 0,1 13 1 0 0,-2-8 83 0 0,1 1 0 0 0,0-1 0 0 0,1 1 0 0 0,8 23 0 0 0,5 31 549 0 0,-3-20-248 0 0,-11-44-381 0 0,0 0 0 0 0,-1 0 0 0 0,1 0 0 0 0,-1 0 0 0 0,0 0 0 0 0,0 7 0 0 0,1 64 626 0 0,0-49-482 0 0,-2 0 0 0 0,0-1 0 0 0,-2 1 0 0 0,-7 37-1 0 0,7-58-194 0 0,1 0 0 0 0,-1-1 0 0 0,0 1 0 0 0,0-1 0 0 0,0 1 0 0 0,-1-1 0 0 0,0 0 0 0 0,0 0 0 0 0,-1 0 0 0 0,1 0 0 0 0,-1-1 0 0 0,0 1 0 0 0,0-1 0 0 0,-8 6 0 0 0,1 2-167 0 0,-3-1-80 0 0,-109 46-5320 0 0,88-47-742 0 0,35-11 6150 0 0,0 1-1 0 0,1 0 1 0 0,-1-1-1 0 0,0 1 1 0 0,1 0 0 0 0,-1-1-1 0 0,0 1 1 0 0,1 0-1 0 0,-1-1 1 0 0,0 1-1 0 0,0-1 1 0 0,1 1-1 0 0,-1 0 1 0 0,0-1-1 0 0,0 1 1 0 0,0-1 0 0 0,0 1-1 0 0,1-1 1 0 0,-1 1-1 0 0,0-1 1 0 0,0 1-1 0 0,0-1 1 0 0,0 1-1 0 0,0-1 1 0 0,0 1-1 0 0,-1-1 1 0 0,1 1 0 0 0,0-1-1 0 0,0 1 1 0 0,0 0-1 0 0,0-1 1 0 0,0 1-1 0 0,-1-1 1 0 0,1 1-1 0 0,0-1 1 0 0,0 1-1 0 0,-1 0 1 0 0,1-1-1 0 0,0 1 1 0 0,-1 0 0 0 0,1-1-1 0 0,0 1 1 0 0,-1 0-1 0 0,1-1 1 0 0,0 1-1 0 0,-1 0 1 0 0,1 0-1 0 0,-1-1 1 0 0,1 1-1 0 0,-1 0 1 0 0,1 0 0 0 0,0 0-1 0 0,-1 0 1 0 0,1 0-1 0 0,-1-1 1 0 0,1 1-1 0 0,-1 0 1 0 0,1 0-1 0 0,-1 0 1 0 0,1 0-1 0 0,-1 0 1 0 0,1 1 0 0 0,-1-1-1 0 0,1 0 1 0 0,-1 0-1 0 0,1 0 1 0 0,-1 0-1 0 0,0 1 1 0 0,11-15-2454 0 0,-4-16-1008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0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7472 0 0,'1'3'5419'0'0,"6"14"-2676"0"0,-4-6-1396 0 0,0 0-1 0 0,-1 0 1 0 0,0 0 0 0 0,1 18-1 0 0,-4 98 485 0 0,-1-60-2670 0 0,7-14-4063 0 0,-1-7-5781 0 0,-4-36 6277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5360 0 0,'-3'0'5289'0'0,"-19"0"-2436"0"0,17 0-2139 0 0,1 0-1 0 0,-1 1 1 0 0,1-1-1 0 0,-1 1 1 0 0,1 1-1 0 0,0-1 1 0 0,-1 1-1 0 0,-5 2 1 0 0,-33 26 2076 0 0,35-22-2518 0 0,1 0 0 0 0,-1 0 0 0 0,2 1 0 0 0,-1 0 0 0 0,1 0 0 0 0,0 0 0 0 0,-6 16 0 0 0,9-18-181 0 0,-2 4 91 0 0,0 1 0 0 0,1 0 0 0 0,0 1 0 0 0,1-1 0 0 0,1 0 1 0 0,-1 1-1 0 0,1 24 0 0 0,2-28-113 0 0,0 0 1 0 0,1 0-1 0 0,0 0 0 0 0,1 0 1 0 0,0 0-1 0 0,0-1 0 0 0,1 1 1 0 0,7 16-1 0 0,10 47 388 0 0,-1-35-394 0 0,9 12-30 0 0,-14-35-31 0 0,8 16 14 0 0,-20-27-11 0 0,-1 1 1 0 0,1 0 0 0 0,0-1 0 0 0,1 1 0 0 0,-1-1 0 0 0,1 0-1 0 0,-1 0 1 0 0,1 0 0 0 0,0 0 0 0 0,0 0 0 0 0,0-1 0 0 0,5 4-1 0 0,19 18 1 0 0,-26-22-10 0 0,0-1 0 0 0,1 1 0 0 0,-1 0 0 0 0,1-1 0 0 0,-1 0 0 0 0,1 1 1 0 0,0-1-1 0 0,0 0 0 0 0,-1 0 0 0 0,1 0 0 0 0,0 0 0 0 0,3 1 0 0 0,-3-1-2 0 0,0 0-1 0 0,0 0 0 0 0,0 0 1 0 0,0 0-1 0 0,0 0 0 0 0,-1 0 1 0 0,1 1-1 0 0,0-1 0 0 0,0 1 1 0 0,-1-1-1 0 0,1 1 0 0 0,1 2 0 0 0,0-1-58 0 0,1 0 0 0 0,0 0 0 0 0,0 0 0 0 0,0-1 0 0 0,0 1-1 0 0,0-1 1 0 0,0 0 0 0 0,1 0 0 0 0,-1-1 0 0 0,0 1 0 0 0,10 1-1 0 0,-10-3-108 0 0,1 1 0 0 0,-1 1-1 0 0,0-1 1 0 0,0 1-1 0 0,0-1 1 0 0,0 1-1 0 0,0 0 1 0 0,0 0-1 0 0,5 5 1 0 0,-4-5-283 0 0,-1-1 1 0 0,1 0-1 0 0,0 0 1 0 0,0 0-1 0 0,0 0 0 0 0,-1-1 1 0 0,1 0-1 0 0,0 0 1 0 0,0 0-1 0 0,9-2 1 0 0,4 1-2451 0 0,-17 1 2767 0 0,0 0 0 0 0,-1-1 0 0 0,1 1-1 0 0,0 0 1 0 0,0 0 0 0 0,-1-1 0 0 0,1 1 0 0 0,0-1 0 0 0,-1 1 0 0 0,1 0 0 0 0,0-1 0 0 0,-1 1 0 0 0,1-1 0 0 0,-1 0 0 0 0,1 1 0 0 0,-1-1-1 0 0,1 1 1 0 0,-1-1 0 0 0,1 0 0 0 0,-1 1 0 0 0,0-1 0 0 0,1 0 0 0 0,-1 0 0 0 0,0 1 0 0 0,1-1 0 0 0,-1 0 0 0 0,0 0 0 0 0,0 0-1 0 0,0 1 1 0 0,0-1 0 0 0,0 0 0 0 0,0 0 0 0 0,0 0 0 0 0,0 1 0 0 0,0-1 0 0 0,0 0 0 0 0,0 0 0 0 0,-1 1 0 0 0,1-1 0 0 0,0 0-1 0 0,-1 0 1 0 0,1-9-293 0 0,-4 6 114 0 0,0-1 0 0 0,0 1 0 0 0,-1-1 0 0 0,1 1 0 0 0,-1 1 0 0 0,0-1 0 0 0,-8-4 0 0 0,-74-33-792 0 0,78 36 1442 0 0,0-1-1 0 0,1-1 1 0 0,0 0 0 0 0,0 0-1 0 0,0 0 1 0 0,1-1 0 0 0,0 0-1 0 0,0-1 1 0 0,1 0 0 0 0,0 0-1 0 0,-7-16 1 0 0,12 24-182 0 0,0-1-1 0 0,0 0 1 0 0,1 1 0 0 0,-1-1-1 0 0,1 0 1 0 0,-1 1 0 0 0,1-1 0 0 0,0 0-1 0 0,-1 0 1 0 0,1 1 0 0 0,0-1-1 0 0,0 0 1 0 0,0 0 0 0 0,0 1-1 0 0,1-1 1 0 0,-1 0 0 0 0,0 0 0 0 0,1 1-1 0 0,-1-1 1 0 0,1 0 0 0 0,0 1-1 0 0,-1-1 1 0 0,1 1 0 0 0,0-1-1 0 0,0 1 1 0 0,0-1 0 0 0,0 1 0 0 0,0-1-1 0 0,0 1 1 0 0,1 0 0 0 0,-1 0-1 0 0,0-1 1 0 0,1 1 0 0 0,-1 0-1 0 0,1 0 1 0 0,-1 1 0 0 0,4-3-1 0 0,21-9 2225 0 0,-24 10-2185 0 0,0 1 0 0 0,1-1 0 0 0,-1 1-1 0 0,1-1 1 0 0,0 1 0 0 0,-1 0 0 0 0,1 0 0 0 0,0 1 0 0 0,0-1 0 0 0,0 0-1 0 0,0 1 1 0 0,-1 0 0 0 0,4 0 0 0 0,46-8 1693 0 0,-39 5-1217 0 0,1 1-1 0 0,0 0 0 0 0,15 0 1 0 0,-25 2-542 0 0,1 0 0 0 0,-1 0 0 0 0,1 0 1 0 0,-1 1-1 0 0,0 0 0 0 0,1 0 0 0 0,-1 0 1 0 0,0 0-1 0 0,0 1 0 0 0,8 3 0 0 0,-5 0 28 0 0,0 1-1 0 0,0 0 1 0 0,-1 0-1 0 0,11 13 0 0 0,-12-15-107 0 0,-1 1-1 0 0,0 0 0 0 0,-1 0 1 0 0,1 0-1 0 0,-1 1 0 0 0,0-1 1 0 0,0 1-1 0 0,-1 0 0 0 0,0 0 1 0 0,0 0-1 0 0,0 0 0 0 0,-1 0 1 0 0,1 1-1 0 0,-2-1 0 0 0,1 0 1 0 0,-1 0-1 0 0,0 1 0 0 0,0 8 1 0 0,0 77 196 0 0,-18 0-1002 0 0,17-89 667 0 0,1 1-1 0 0,-1 0 1 0 0,0-1-1 0 0,0 1 1 0 0,0-1-1 0 0,0 1 1 0 0,0-1-1 0 0,-4 6 0 0 0,4-6-139 0 0,-1 0 0 0 0,0 0 0 0 0,1 1-1 0 0,0-1 1 0 0,0 1 0 0 0,0-1 0 0 0,0 1-1 0 0,0 5 1 0 0,-3 12-1603 0 0,1 9-4420 0 0,4-29 6069 0 0,-1 0 0 0 0,1-1 0 0 0,-1 1 0 0 0,1-1 0 0 0,-1 1 0 0 0,1 0 1 0 0,0-1-1 0 0,-1 1 0 0 0,1-1 0 0 0,0 1 0 0 0,-1-1 0 0 0,1 1 0 0 0,0-1 0 0 0,0 0 0 0 0,0 0 0 0 0,-1 1 1 0 0,1-1-1 0 0,0 0 0 0 0,0 0 0 0 0,0 0 0 0 0,-1 0 0 0 0,1 1 0 0 0,0-1 0 0 0,0 0 0 0 0,0-1 1 0 0,0 1-1 0 0,0 0 0 0 0,-1 0 0 0 0,1 0 0 0 0,0 0 0 0 0,0-1 0 0 0,0 1 0 0 0,-1 0 0 0 0,1-1 0 0 0,0 1 1 0 0,1-2-1 0 0,2 1-283 0 0,0 0 1 0 0,0 0-1 0 0,-1-1 1 0 0,1 0-1 0 0,0 0 1 0 0,-1 0-1 0 0,1 0 1 0 0,-1 0-1 0 0,0-1 1 0 0,0 1-1 0 0,0-1 1 0 0,0 0-1 0 0,0 0 1 0 0,4-6-1 0 0,6-15-2263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274 138 3456 0 0,'-1'-44'9933'0'0,"0"44"-9544"0"0,0-1 1 0 0,1 0-1 0 0,-1 0 0 0 0,0 0 1 0 0,0 1-1 0 0,0-1 1 0 0,0 0-1 0 0,0 1 0 0 0,0-1 1 0 0,0 0-1 0 0,0 1 1 0 0,0-1-1 0 0,0 1 0 0 0,0 0 1 0 0,0-1-1 0 0,-1 1 1 0 0,-27-3 1892 0 0,26 3-2157 0 0,-1 0-1 0 0,1 0 1 0 0,-1 1 0 0 0,1-1-1 0 0,0 1 1 0 0,-1 0-1 0 0,1 0 1 0 0,0 0 0 0 0,0 0-1 0 0,-1 0 1 0 0,1 1 0 0 0,-4 2-1 0 0,6-3-84 0 0,0 1 0 0 0,-1-1-1 0 0,1 0 1 0 0,-1 0 0 0 0,0 0 0 0 0,1 0-1 0 0,-1 0 1 0 0,0 0 0 0 0,1-1 0 0 0,-1 1-1 0 0,0 0 1 0 0,-2 0 0 0 0,3-1-18 0 0,-1 0 0 0 0,1 0 0 0 0,0 1 0 0 0,-1-1-1 0 0,1 1 1 0 0,0-1 0 0 0,0 1 0 0 0,0-1 0 0 0,0 1 0 0 0,-1 0 0 0 0,1-1 0 0 0,0 1 0 0 0,0 0 0 0 0,0 0 0 0 0,0 0 0 0 0,1 0-1 0 0,-1 0 1 0 0,0 0 0 0 0,0 0 0 0 0,0 0 0 0 0,1 0 0 0 0,-1 0 0 0 0,0 3 0 0 0,-63 114 1677 0 0,48-94-1482 0 0,13-20-163 0 0,0-1-1 0 0,0 1 1 0 0,1-1-1 0 0,-1 1 1 0 0,1 0-1 0 0,0 0 1 0 0,0 0-1 0 0,0 0 1 0 0,1 0-1 0 0,0 1 1 0 0,-1-1-1 0 0,0 6 1 0 0,-12 60 631 0 0,5 8-34 0 0,9-71-649 0 0,0-2 20 0 0,-1 0 0 0 0,1-1 0 0 0,0 1 1 0 0,0 0-1 0 0,1 0 0 0 0,0 0 0 0 0,-1 0 0 0 0,2 0 0 0 0,-1-1 0 0 0,0 1 0 0 0,1 0 0 0 0,0-1 0 0 0,0 0 1 0 0,0 1-1 0 0,6 7 0 0 0,-4-8-27 0 0,0 0 0 0 0,0-1 0 0 0,1 0 0 0 0,-1 1 0 0 0,1-1 0 0 0,0-1 0 0 0,0 1 0 0 0,0-1 0 0 0,0 1 0 0 0,0-2 0 0 0,0 1 0 0 0,1 0 0 0 0,6 0 0 0 0,8 1-6 0 0,0-1 0 0 0,27-2 0 0 0,-41 0-13 0 0,-3-1-4 0 0,0 0 1 0 0,0 0-1 0 0,0 0 1 0 0,0-1-1 0 0,-1 0 0 0 0,1 1 1 0 0,0-1-1 0 0,-1 0 0 0 0,0 0 1 0 0,1-1-1 0 0,-1 1 0 0 0,0 0 1 0 0,0-1-1 0 0,0 1 0 0 0,0-1 1 0 0,-1 0-1 0 0,1 1 0 0 0,-1-1 1 0 0,2-4-1 0 0,-2 3-5 0 0,1 1 1 0 0,0 0-1 0 0,0 0 0 0 0,0 0 0 0 0,0 0 1 0 0,0 0-1 0 0,1 0 0 0 0,-1 1 0 0 0,1-1 1 0 0,5-3-1 0 0,-6 5 26 0 0,0 0 0 0 0,-1 0 1 0 0,1 0-1 0 0,0 0 0 0 0,-1 0 1 0 0,1 0-1 0 0,-1-1 0 0 0,0 1 1 0 0,1 0-1 0 0,-1-1 0 0 0,0 1 1 0 0,0-1-1 0 0,0 0 0 0 0,0 1 0 0 0,0-1 1 0 0,0 0-1 0 0,0 1 0 0 0,-1-1 1 0 0,1 0-1 0 0,-1 0 0 0 0,1-2 1 0 0,4-48-148 0 0,-1 9 7 0 0,-3 31 135 0 0,1 0-1 0 0,-1 0 1 0 0,-1 0 0 0 0,0 0-1 0 0,-1 0 1 0 0,-4-22 0 0 0,-1-18 14 0 0,6 45-19 0 0,-1 0 0 0 0,0 0 0 0 0,-1-1 0 0 0,1 1 0 0 0,-1 0 0 0 0,-3-7-1 0 0,-2-7 34 0 0,5 12-7 0 0,-6-19-47 0 0,8 27 41 0 0,-1 0-1 0 0,1 0 0 0 0,0 1 1 0 0,-1-1-1 0 0,1 0 0 0 0,-1 1 1 0 0,1-1-1 0 0,-1 0 0 0 0,1 1 1 0 0,-1-1-1 0 0,0 0 0 0 0,1 1 1 0 0,-1-1-1 0 0,0 1 0 0 0,1-1 1 0 0,-1 1-1 0 0,0 0 0 0 0,0-1 1 0 0,1 1-1 0 0,-1 0 0 0 0,0-1 1 0 0,0 1-1 0 0,0 0 0 0 0,1 0 1 0 0,-3 0-1 0 0,1 0-14 0 0,-3 47 222 0 0,4-5 50 0 0,0-19-176 0 0,1-1-1 0 0,3 24 1 0 0,-2-44-145 0 0,-1 0-1 0 0,1 1 1 0 0,-1-1 0 0 0,1 0-1 0 0,0 0 1 0 0,0 0 0 0 0,0 0-1 0 0,0 0 1 0 0,0 0 0 0 0,0 0-1 0 0,1 0 1 0 0,-1 0 0 0 0,1 0-1 0 0,-1-1 1 0 0,1 1 0 0 0,0-1-1 0 0,0 1 1 0 0,0-1 0 0 0,-1 0-1 0 0,1 1 1 0 0,0-1 0 0 0,1 0-1 0 0,-1 0 1 0 0,0-1 0 0 0,0 1 0 0 0,4 1-1 0 0,-5-2-450 0 0,25-12-2500 0 0,-17 3 1818 0 0,-7 8 1011 0 0,0-1 0 0 0,0 0 0 0 0,0 0 1 0 0,-1 1-1 0 0,1-1 0 0 0,0 0 0 0 0,-1-1 1 0 0,1 1-1 0 0,-1 0 0 0 0,0 0 1 0 0,0-1-1 0 0,0 1 0 0 0,0 0 0 0 0,0-1 1 0 0,0 1-1 0 0,0-5 0 0 0,0 5 91 0 0,0-1 0 0 0,-1 1-1 0 0,1 0 1 0 0,0-1 0 0 0,1 1 0 0 0,-1 0 0 0 0,0 0-1 0 0,1 0 1 0 0,-1 0 0 0 0,1 0 0 0 0,-1 0 0 0 0,1 0-1 0 0,2-2 1 0 0,-2 3 54 0 0,1-1 1 0 0,-2 0-1 0 0,1 0 1 0 0,0 0-1 0 0,0 0 0 0 0,-1 0 1 0 0,1-1-1 0 0,-1 1 0 0 0,1-1 1 0 0,-1 1-1 0 0,0 0 1 0 0,0-1-1 0 0,0 0 0 0 0,-1 1 1 0 0,1-1-1 0 0,0-4 0 0 0,-1 6 96 0 0,1-1 0 0 0,-1 1-1 0 0,0 0 1 0 0,0 0 0 0 0,1 0-1 0 0,-1 0 1 0 0,1 0-1 0 0,-1 0 1 0 0,1 0 0 0 0,-1 1-1 0 0,1-1 1 0 0,0 0-1 0 0,0 0 1 0 0,-1 0 0 0 0,1 0-1 0 0,0 1 1 0 0,0-1 0 0 0,0 0-1 0 0,0 1 1 0 0,0-1-1 0 0,-1 1 1 0 0,1-1 0 0 0,0 1-1 0 0,0-1 1 0 0,1 1-1 0 0,-1 0 1 0 0,0-1 0 0 0,0 1-1 0 0,0 0 1 0 0,0 0 0 0 0,0 0-1 0 0,2 0 1 0 0,8 17 2982 0 0,-7-9-2610 0 0,0 1 0 0 0,0-1 0 0 0,-1 1 0 0 0,-1 0 0 0 0,1 0 0 0 0,0 10 0 0 0,11 33 652 0 0,-7-38-682 0 0,-2 1 0 0 0,0-1 1 0 0,4 23-1 0 0,11 30 498 0 0,-18-62-793 0 0,1 0 0 0 0,-1 0 0 0 0,1-1 0 0 0,0 1 0 0 0,0 0 0 0 0,1-1 0 0 0,6 7-1 0 0,-1-1 89 0 0,-9-10-173 0 0,0 0-1 0 0,0 0 0 0 0,0 0 1 0 0,0 1-1 0 0,0-1 1 0 0,0 0-1 0 0,0 0 0 0 0,1 1 1 0 0,-1-1-1 0 0,0 0 0 0 0,0 0 1 0 0,0 0-1 0 0,0 1 0 0 0,0-1 1 0 0,1 0-1 0 0,-1 0 0 0 0,0 0 1 0 0,0 0-1 0 0,0 0 0 0 0,1 1 1 0 0,-1-1-1 0 0,0 0 0 0 0,0 0 1 0 0,1 0-1 0 0,-1 0 0 0 0,0 0 1 0 0,0 0-1 0 0,1 0 1 0 0,-1 0-1 0 0,0 0 0 0 0,0 0 1 0 0,1 0-1 0 0,-1 0 0 0 0,0 0 1 0 0,0 0-1 0 0,0 0 0 0 0,1 0 1 0 0,-1 0-1 0 0,0 0 0 0 0,0 0 1 0 0,1 0-1 0 0,-1 0 0 0 0,0 0 1 0 0,0-1-1 0 0,1 1 0 0 0,-1 0 1 0 0,0 0-1 0 0,0 0 0 0 0,0 0 1 0 0,1-1-1 0 0,0-16 288 0 0,-9-24-134 0 0,-10-23-133 0 0,12 41-63 0 0,2-1 0 0 0,1 1 0 0 0,0-1 0 0 0,2 0 0 0 0,2-32 0 0 0,0 4-162 0 0,0 45 69 0 0,1 0-1 0 0,0 0 0 0 0,0 0 0 0 0,1 0 1 0 0,0 0-1 0 0,0 1 0 0 0,0-1 1 0 0,1 1-1 0 0,0 0 0 0 0,1 0 0 0 0,-1 0 1 0 0,1 1-1 0 0,0-1 0 0 0,6-4 0 0 0,17-22-1257 0 0,-26 30 1238 0 0,-1 0-1 0 0,1 0 1 0 0,0 1-1 0 0,0-1 1 0 0,0 1-1 0 0,0-1 1 0 0,0 1-1 0 0,0 0 1 0 0,0-1-1 0 0,0 1 1 0 0,1 0 0 0 0,-1 1-1 0 0,0-1 1 0 0,1 0-1 0 0,-1 1 1 0 0,0-1-1 0 0,1 1 1 0 0,-1 0-1 0 0,6 0 1 0 0,-5 0-155 0 0,0-1 0 0 0,0 1 1 0 0,1 0-1 0 0,-1-1 1 0 0,0 0-1 0 0,0 0 0 0 0,0 0 1 0 0,0 0-1 0 0,5-2 0 0 0,-4 1-355 0 0,1 0 0 0 0,-1 0 0 0 0,1 1 0 0 0,0 0 0 0 0,0 0 0 0 0,0 1 0 0 0,0-1 0 0 0,0 1 0 0 0,0 0 0 0 0,-1 0 0 0 0,1 1 0 0 0,0-1 0 0 0,0 1 0 0 0,0 0 0 0 0,0 0 0 0 0,-1 1 0 0 0,1 0 0 0 0,0-1 0 0 0,-1 1 0 0 0,7 5 0 0 0,8 0-3760 0 0,0-3 1263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1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64 3784 0 0,'-2'-2'353'0'0,"0"-1"1"0"0,0 1-1 0 0,0-1 0 0 0,0 1 1 0 0,0-1-1 0 0,1 0 1 0 0,-1 0-1 0 0,1 0 0 0 0,-1 0 1 0 0,1 0-1 0 0,0 0 1 0 0,1 0-1 0 0,-1 0 0 0 0,0 0 1 0 0,1 0-1 0 0,0-1 1 0 0,-1 1-1 0 0,1 0 0 0 0,1-6 1885 0 0,2 10-2034 0 0,-1-1 1 0 0,1 1 0 0 0,-1 0 0 0 0,1 0-1 0 0,-1 0 1 0 0,1 0 0 0 0,-1 0 0 0 0,1 1-1 0 0,-1-1 1 0 0,0 1 0 0 0,0 0 0 0 0,0-1-1 0 0,0 1 1 0 0,0 0 0 0 0,0 0 0 0 0,2 4-1 0 0,35 49 1270 0 0,-9-13-766 0 0,-14-22-144 0 0,1 0 0 0 0,25 43 0 0 0,-24-35-223 0 0,-15-22-262 0 0,1-1-1 0 0,-1 1 1 0 0,-1 0-1 0 0,1 0 1 0 0,-1 0-1 0 0,2 8 1 0 0,12 24 242 0 0,-8-26-182 0 0,-1 1 0 0 0,0 0 0 0 0,-1 0 0 0 0,8 27 0 0 0,14 22 286 0 0,-22-51-327 0 0,0 1 1 0 0,-1 0 0 0 0,8 23 0 0 0,4 10 147 0 0,-13-36-190 0 0,0-1-1 0 0,-1 0 1 0 0,0 1-1 0 0,0-1 1 0 0,0 10 0 0 0,5 25 286 0 0,18 58 1 0 0,-14-60-119 0 0,9 59 0 0 0,-15-34-176 0 0,-4 81 0 0 0,-2-94-192 0 0,-1-45-18 0 0,1 1-1 0 0,-2-1 1 0 0,1 1 0 0 0,-6 14-1 0 0,2-1-358 0 0,-4-2-674 0 0,3 0-837 0 0,3 2-1220 0 0,-5 14-6417 0 0,1-31 4532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0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815 1471 3480 0 0,'0'-7'3851'0'0,"0"-23"-1881"0"0,1 26-1686 0 0,0 0 1 0 0,0 0-1 0 0,0 1 0 0 0,1-1 0 0 0,0 1 1 0 0,-1-1-1 0 0,1 1 0 0 0,0-1 0 0 0,1 1 1 0 0,-1 0-1 0 0,0 0 0 0 0,1 0 0 0 0,0 1 1 0 0,0-1-1 0 0,0 0 0 0 0,0 1 0 0 0,0 0 1 0 0,0 0-1 0 0,5-3 0 0 0,19-16 1569 0 0,-22 18-1702 0 0,1 0 0 0 0,-1 1-1 0 0,0 0 1 0 0,1 0-1 0 0,0 1 1 0 0,-1 0 0 0 0,1 0-1 0 0,0 0 1 0 0,-1 0-1 0 0,1 1 1 0 0,0 0-1 0 0,11 1 1 0 0,-11-1-9 0 0,13 0 236 0 0,42 0 438 0 0,-58 0-770 0 0,1 1 1 0 0,-1-1-1 0 0,1 0 0 0 0,-1 1 0 0 0,1 0 0 0 0,-1 0 0 0 0,0 0 0 0 0,0 0 1 0 0,1 0-1 0 0,-1 1 0 0 0,0 0 0 0 0,0-1 0 0 0,3 4 0 0 0,19 10 193 0 0,-23-14-212 0 0,1 0-1 0 0,-1 0 1 0 0,1 0 0 0 0,-1 0 0 0 0,0 0-1 0 0,0 1 1 0 0,1-1 0 0 0,-1 1 0 0 0,0-1-1 0 0,0 1 1 0 0,-1 0 0 0 0,1 0 0 0 0,0 0-1 0 0,-1 0 1 0 0,1 0 0 0 0,-1 0 0 0 0,1 1-1 0 0,0 2 1 0 0,12 27 269 0 0,-9-22-209 0 0,0 0-1 0 0,-1 0 1 0 0,0 1 0 0 0,-1-1-1 0 0,0 1 1 0 0,-1 0 0 0 0,0 0-1 0 0,0 0 1 0 0,-1 12 0 0 0,0 17 70 0 0,0-28-110 0 0,0 1 0 0 0,-1-1 0 0 0,0 1 0 0 0,-1-1 0 0 0,0 1 0 0 0,-1-1 0 0 0,0 1 0 0 0,-1-1 0 0 0,-1 0 0 0 0,0 0 0 0 0,-7 15 0 0 0,-11 9 67 0 0,17-25-66 0 0,-1 0-1 0 0,0-1 1 0 0,-1 0-1 0 0,0 0 1 0 0,-1 0 0 0 0,0-1-1 0 0,-17 15 1 0 0,9-10 42 0 0,14-13-75 0 0,1 1 0 0 0,-1-1 0 0 0,1 1 0 0 0,-1-1 0 0 0,0 0 0 0 0,1 0 0 0 0,-1 1 0 0 0,0-1 0 0 0,0 0-1 0 0,0-1 1 0 0,0 1 0 0 0,0 0 0 0 0,0 0 0 0 0,0-1 0 0 0,0 0 0 0 0,0 1 0 0 0,0-1 0 0 0,0 0 0 0 0,0 0 0 0 0,-3 0 0 0 0,-4 0 8 0 0,7 1-15 0 0,-1-1 0 0 0,1 0-1 0 0,0 1 1 0 0,0-1 0 0 0,0 0 0 0 0,0 0 0 0 0,0-1-1 0 0,-1 1 1 0 0,1 0 0 0 0,0-1 0 0 0,0 1 0 0 0,0-1-1 0 0,0 0 1 0 0,0 0 0 0 0,0 1 0 0 0,0-1-1 0 0,0 0 1 0 0,1-1 0 0 0,-1 1 0 0 0,0 0 0 0 0,1-1-1 0 0,-1 1 1 0 0,0-1 0 0 0,1 1 0 0 0,0-1 0 0 0,-1 1-1 0 0,1-1 1 0 0,-2-3 0 0 0,0 0 3 0 0,0 0 0 0 0,0 0-1 0 0,-1 1 1 0 0,0 0 0 0 0,0-1 0 0 0,0 1 0 0 0,-8-5-1 0 0,-23-28 57 0 0,26 19-46 0 0,8 14-16 0 0,0 1 0 0 0,-1-1 0 0 0,0 1 0 0 0,1-1 0 0 0,-1 1 0 0 0,0 0 0 0 0,-1 0 0 0 0,1 0 0 0 0,-1 0 0 0 0,-2-2 0 0 0,2 1 2 0 0,0 1-1 0 0,0-1 1 0 0,1 1-1 0 0,-1-1 1 0 0,1 0-1 0 0,0 0 1 0 0,0 0-1 0 0,0 0 1 0 0,0 0-1 0 0,1-1 1 0 0,-1 1-1 0 0,1 0 1 0 0,1-1-1 0 0,-2-7 1 0 0,2 9-1 0 0,0 0 0 0 0,-1 0 0 0 0,1 1-1 0 0,-1-1 1 0 0,0 0 0 0 0,0 0 0 0 0,0 1 0 0 0,0-1 0 0 0,0 1 0 0 0,-1-1 0 0 0,-1-2 0 0 0,1 1 4 0 0,0 1 0 0 0,0 0 0 0 0,0-1 0 0 0,0 0-1 0 0,1 1 1 0 0,0-1 0 0 0,0 0 0 0 0,-1-6 0 0 0,0 2-3 0 0,-1-10 73 0 0,1 0 1 0 0,-1-36-1 0 0,3 51-68 0 0,0-1 1 0 0,0 0-1 0 0,0 0 1 0 0,1 1-1 0 0,-1-1 1 0 0,1 0-1 0 0,0 1 1 0 0,0-1-1 0 0,1 1 1 0 0,-1-1-1 0 0,1 1 0 0 0,-1 0 1 0 0,1-1-1 0 0,0 1 1 0 0,1 0-1 0 0,-1 0 1 0 0,0 0-1 0 0,1 1 1 0 0,-1-1-1 0 0,1 0 1 0 0,4-2-1 0 0,50-33 131 0 0,-34 29-98 0 0,-7 3-4 0 0,0 0-1 0 0,31-6 1 0 0,-36 9-15 0 0,-1 1 0 0 0,1 0 1 0 0,0 1-1 0 0,0 0 1 0 0,0 0-1 0 0,-1 2 0 0 0,1-1 1 0 0,0 1-1 0 0,0 1 1 0 0,0 0-1 0 0,-1 0 1 0 0,1 1-1 0 0,-1 0 0 0 0,0 1 1 0 0,19 10-1 0 0,5 3 113 0 0,-30-15-126 0 0,0-1 1 0 0,-1 1 0 0 0,1-1-1 0 0,0 1 1 0 0,-1 0-1 0 0,1 0 1 0 0,-1 1-1 0 0,0-1 1 0 0,0 1 0 0 0,0 0-1 0 0,0-1 1 0 0,0 1-1 0 0,-1 1 1 0 0,1-1-1 0 0,-1 0 1 0 0,4 7 0 0 0,49 76 394 0 0,-53-82-357 0 0,0 0 0 0 0,1 0 0 0 0,-1 0 0 0 0,0 0 1 0 0,-1 0-1 0 0,1 1 0 0 0,-1-1 0 0 0,0 0 1 0 0,0 1-1 0 0,0-1 0 0 0,-1 1 0 0 0,1 0 1 0 0,-1-1-1 0 0,-1 10 0 0 0,1-8-5 0 0,1-2-8 0 0,-1 1 1 0 0,0 0-1 0 0,0 0 1 0 0,0-1-1 0 0,0 1 0 0 0,-1 0 1 0 0,0-1-1 0 0,0 1 0 0 0,0 0 1 0 0,-1-1-1 0 0,1 1 0 0 0,-1-1 1 0 0,0 0-1 0 0,0 1 0 0 0,-1-1 1 0 0,1 0-1 0 0,-1 0 0 0 0,0-1 1 0 0,0 1-1 0 0,0 0 0 0 0,-1-1 1 0 0,1 0-1 0 0,-1 0 0 0 0,-7 5 1 0 0,4-3 6 0 0,-1 1 1 0 0,1 0 0 0 0,-1 1-1 0 0,-7 10 1 0 0,9-10-6 0 0,0-1 0 0 0,0 0-1 0 0,0 1 1 0 0,-1-2 0 0 0,0 1 0 0 0,0-1 0 0 0,-1 0 0 0 0,-14 7-1 0 0,2-5 10 0 0,-1 2 6 0 0,0-1 0 0 0,0-1 0 0 0,0-1 0 0 0,-1-1 0 0 0,0-1 0 0 0,0-1-1 0 0,-25 1 1 0 0,39-5-49 0 0,0 0 1 0 0,0 0-1 0 0,-1-1 0 0 0,1 0 0 0 0,0 0 0 0 0,1-1 0 0 0,-1 0 0 0 0,0 0 0 0 0,1-1 0 0 0,0 0 0 0 0,0 0 0 0 0,-11-9 0 0 0,1-1-10 0 0,1 0-1 0 0,1-1 1 0 0,-23-28 0 0 0,27 27 2 0 0,2 0 0 0 0,0 0 0 0 0,1-1 0 0 0,1 0 0 0 0,0 0 0 0 0,1-1 0 0 0,1 0 0 0 0,1 0 0 0 0,0 0 0 0 0,1-1 0 0 0,1 1 0 0 0,1-1 0 0 0,1 1 0 0 0,1-1 0 0 0,0 1 0 0 0,1-1 0 0 0,6-24 0 0 0,-6 39-2 0 0,-1 0 0 0 0,1 0 1 0 0,-1 0-1 0 0,1 0 1 0 0,1 0-1 0 0,-1 0 0 0 0,0 0 1 0 0,1 1-1 0 0,0-1 0 0 0,0 1 1 0 0,5-5-1 0 0,21-25-10 0 0,-19 21 12 0 0,1-1 0 0 0,0 1 0 0 0,1 1 0 0 0,0 0 0 0 0,1 1 0 0 0,1 0 0 0 0,-1 1 0 0 0,1 0 0 0 0,1 1 0 0 0,-1 1 0 0 0,2 0 0 0 0,21-6 0 0 0,-30 10 3 0 0,0 1 1 0 0,0-1-1 0 0,-1-1 1 0 0,1 1-1 0 0,9-8 1 0 0,-12 8 2 0 0,1 0 1 0 0,0 0-1 0 0,0 0 1 0 0,0 1-1 0 0,1-1 0 0 0,8-2 1 0 0,9 0-5 0 0,-1 0 0 0 0,1 1 0 0 0,0 2 1 0 0,1 0-1 0 0,-1 1 0 0 0,0 2 0 0 0,0 0 1 0 0,0 2-1 0 0,0 0 0 0 0,31 9 0 0 0,-46-8 8 0 0,0 0-1 0 0,-1 0 1 0 0,1 1-1 0 0,-1 0 1 0 0,0 0-1 0 0,0 1 1 0 0,0 0-1 0 0,-1 0 1 0 0,10 13-1 0 0,8 24-2 0 0,-17-37-3 0 0,-5-3 2 0 0,0-1 1 0 0,1 1-1 0 0,-1-1 1 0 0,0 1-1 0 0,0 0 1 0 0,0 0-1 0 0,-1 0 1 0 0,1 0-1 0 0,-1 0 1 0 0,1 1-1 0 0,-1-1 1 0 0,0 0-1 0 0,0 1 1 0 0,-1-1-1 0 0,2 6 1 0 0,0 10 63 0 0,-1 0-1 0 0,-2 32 1 0 0,0-7 82 0 0,1-36-130 0 0,-1 0-1 0 0,0-1 0 0 0,0 1 1 0 0,-1 0-1 0 0,0 0 1 0 0,0-1-1 0 0,-1 1 0 0 0,0-1 1 0 0,0 0-1 0 0,-5 7 1 0 0,-5 8 88 0 0,-31 35-1 0 0,18-24-11 0 0,21-27-77 0 0,-1 1 1 0 0,0-2-1 0 0,0 1 0 0 0,0-1 0 0 0,-1 0 0 0 0,0 0 0 0 0,0-1 0 0 0,-8 5 0 0 0,-15 9 33 0 0,12-7-25 0 0,1-2 0 0 0,-2 0 0 0 0,1 0 0 0 0,-1-2 0 0 0,0 0 0 0 0,-1-2 0 0 0,1 0 0 0 0,-1-1 0 0 0,0-1 0 0 0,0 0 0 0 0,0-2 0 0 0,-1 0 0 0 0,1-2 0 0 0,0 0 0 0 0,0-1 0 0 0,-31-8 0 0 0,36 5-11 0 0,1-1-1 0 0,-1-1 1 0 0,1 0-1 0 0,0-1 1 0 0,1-1-1 0 0,0 0 1 0 0,-16-15-1 0 0,10 7-9 0 0,-31-35 21 0 0,46 48-24 0 0,2 1-1 0 0,-3-2-1 0 0,1-1 1 0 0,-1 0-1 0 0,1 0 1 0 0,0 0 0 0 0,1 0-1 0 0,-1-1 1 0 0,1 1-1 0 0,-4-12 1 0 0,4 8-3 0 0,-1 1 1 0 0,0-1-1 0 0,0 1 1 0 0,-9-12-1 0 0,12 18-2 0 0,-1 1 0 0 0,1 0 1 0 0,-1-1-1 0 0,1 1 0 0 0,0-1 0 0 0,0 1 0 0 0,0-1 0 0 0,1 1 0 0 0,-1-1 0 0 0,1 0 0 0 0,-1 1 0 0 0,1-1 0 0 0,0-4 0 0 0,-3-18-12 0 0,1 14 17 0 0,1 0 0 0 0,0-1 0 0 0,1 1 0 0 0,2-21 0 0 0,-2 27-7 0 0,1 1 0 0 0,0-1 0 0 0,0 0 0 0 0,0 0 0 0 0,0 0 0 0 0,1 0 0 0 0,0 1 0 0 0,0-1 0 0 0,0 1-1 0 0,0-1 1 0 0,1 1 0 0 0,-1 0 0 0 0,5-4 0 0 0,17-4-8 0 0,-6-9 7 0 0,51-29-26 0 0,-58 41 32 0 0,0 0 0 0 0,1 1 0 0 0,0 1 0 0 0,1 0 0 0 0,-1 0 0 0 0,1 1 0 0 0,1 1 0 0 0,-1 0 0 0 0,1 1 0 0 0,20-3 0 0 0,14-2-13 0 0,-7 0-6 0 0,80-4 0 0 0,-109 13 22 0 0,0 0 0 0 0,0 1 0 0 0,0 0 0 0 0,0 1 0 0 0,0 0 0 0 0,0 1 0 0 0,0 0 0 0 0,-1 1 0 0 0,1 0 0 0 0,-1 1-1 0 0,11 6 1 0 0,-19-8-1 0 0,1-1-1 0 0,-1 1 0 0 0,0 0 1 0 0,0 0-1 0 0,0 0 0 0 0,0 0 1 0 0,3 5-1 0 0,4 4 4 0 0,-5-7-1 0 0,1 0-1 0 0,-1 1 0 0 0,0 0 0 0 0,-1 0 1 0 0,1 0-1 0 0,-1 1 0 0 0,0-1 0 0 0,-1 1 1 0 0,0 0-1 0 0,0 0 0 0 0,0 0 0 0 0,2 12 1 0 0,-2 0 14 0 0,-1 0 0 0 0,-1 0 0 0 0,-1 31 0 0 0,-1-8-2 0 0,-1-29 3 0 0,-1 0 1 0 0,0 0-1 0 0,-1-1 0 0 0,0 1 1 0 0,-1-1-1 0 0,-12 22 1 0 0,17-34-20 0 0,-8 14 17 0 0,-1-1 0 0 0,0 0 0 0 0,-16 16 0 0 0,-4 7 24 0 0,27-31-35 0 0,-1-1-1 0 0,0 0 1 0 0,0 1-1 0 0,-1-1 1 0 0,1 0-1 0 0,-1-1 1 0 0,0 1-1 0 0,-6 4 1 0 0,-19 16 14 0 0,15-12-1 0 0,0-1 0 0 0,-1-1 1 0 0,-18 10-1 0 0,-8 1 35 0 0,28-13-38 0 0,-1-1-1 0 0,0 0 1 0 0,0-1 0 0 0,0-1-1 0 0,0 0 1 0 0,-1-1-1 0 0,0-1 1 0 0,-19 3 0 0 0,-9-3 23 0 0,25-1-25 0 0,0-1 1 0 0,0-1-1 0 0,0 0 0 0 0,1-1 1 0 0,-1-1-1 0 0,0 0 1 0 0,-22-7-1 0 0,20 1-5 0 0,1-1 0 0 0,0 0-1 0 0,-33-23 1 0 0,3 3 10 0 0,-10-14 33 0 0,47 32-48 0 0,-15-27-31 0 0,13 17 3 0 0,11 16 25 0 0,0 0-1 0 0,0 0 1 0 0,0-1-1 0 0,1 1 1 0 0,0 0 0 0 0,0-1-1 0 0,0 1 1 0 0,1-1 0 0 0,0 0-1 0 0,0 0 1 0 0,0 1-1 0 0,0-8 1 0 0,1 9-4 0 0,0 0 0 0 0,0 1 1 0 0,0-1-1 0 0,0 0 0 0 0,0 0 0 0 0,1 1 0 0 0,0-1 1 0 0,0 0-1 0 0,0 1 0 0 0,0-1 0 0 0,0 1 0 0 0,1-1 0 0 0,-1 1 1 0 0,1 0-1 0 0,0-1 0 0 0,0 1 0 0 0,0 0 0 0 0,5-4 1 0 0,12-15-35 0 0,-18 20 37 0 0,0 0 0 0 0,1 0 0 0 0,-1 0 0 0 0,0 1-1 0 0,1-1 1 0 0,-1 0 0 0 0,1 1 0 0 0,0-1-1 0 0,-1 1 1 0 0,1 0 0 0 0,0-1 0 0 0,0 1-1 0 0,0 0 1 0 0,0 0 0 0 0,4-1 0 0 0,26-21 11 0 0,-29 20-12 0 0,1 0 0 0 0,-1 0 1 0 0,0 0-1 0 0,1 1 0 0 0,-1-1 1 0 0,1 1-1 0 0,7-3 0 0 0,9-9 6 0 0,-13 7-2 0 0,-6 5-3 0 0,1 0 0 0 0,0 0 0 0 0,0 0 0 0 0,0 1 0 0 0,0-1 0 0 0,0 0 0 0 0,1 1 0 0 0,-1 0 0 0 0,0-1 0 0 0,1 1 0 0 0,-1 0 0 0 0,1 0 0 0 0,-1 0 0 0 0,1 1 0 0 0,-1-1 0 0 0,1 0 0 0 0,5 1 0 0 0,59-20-3 0 0,-51 14 0 0 0,0 0-1 0 0,0 2 1 0 0,27-5 0 0 0,-6 5-9 0 0,-19 1 10 0 0,0 0-1 0 0,0 2 1 0 0,1 0-1 0 0,-1 1 1 0 0,0 1-1 0 0,28 5 1 0 0,-17 0-9 0 0,-26-6 12 0 0,0 0 1 0 0,0 1 0 0 0,0-1-1 0 0,-1 1 1 0 0,1-1-1 0 0,0 1 1 0 0,0 0-1 0 0,0 0 1 0 0,0 1 0 0 0,-1-1-1 0 0,1 0 1 0 0,-1 1-1 0 0,1-1 1 0 0,-1 1-1 0 0,1 0 1 0 0,-1 0-1 0 0,0 0 1 0 0,0 0 0 0 0,0 0-1 0 0,0 1 1 0 0,0-1-1 0 0,0 1 1 0 0,1 2-1 0 0,-1 0-3 0 0,1 0 0 0 0,0-1 0 0 0,0 1 0 0 0,1-1 0 0 0,-1 0 0 0 0,6 5 0 0 0,-7-7 3 0 0,1 1 0 0 0,-1-1 0 0 0,1 1 0 0 0,-1-1 0 0 0,0 1 0 0 0,0 0 1 0 0,0 0-1 0 0,0 0 0 0 0,-1 0 0 0 0,1 0 0 0 0,-1 0 0 0 0,0 0 0 0 0,0 0 0 0 0,0 1 0 0 0,0-1 0 0 0,-1 1 1 0 0,1 4-1 0 0,-1 7 13 0 0,-1-1 1 0 0,0 0 0 0 0,-1 0-1 0 0,-1 0 1 0 0,-1 0-1 0 0,1 0 1 0 0,-2-1 0 0 0,0 1-1 0 0,-1-1 1 0 0,0 0 0 0 0,-13 19-1 0 0,3-11-3 0 0,0-1 0 0 0,0-1-1 0 0,-2 0 1 0 0,0-1 0 0 0,-22 15 0 0 0,21-17-8 0 0,-1 0 1 0 0,-1-1-1 0 0,-1-2 1 0 0,0 0-1 0 0,0-1 1 0 0,-1-1 0 0 0,-1-1-1 0 0,0-1 1 0 0,0-1-1 0 0,-1-2 1 0 0,0 0-1 0 0,0-1 1 0 0,0-2-1 0 0,-39 1 1 0 0,44-5-4 0 0,1 0 0 0 0,0-1 0 0 0,0-1 0 0 0,0-1 0 0 0,0 0 0 0 0,0-2 0 0 0,1 0 0 0 0,0-1 0 0 0,0-1 0 0 0,1 0 0 0 0,-28-19 0 0 0,29 19 0 0 0,14 7 0 0 0,0 0 0 0 0,0 0 0 0 0,0 0 0 0 0,0 0 0 0 0,0 0 0 0 0,0-1 0 0 0,0 1 0 0 0,0 0 0 0 0,0-1 0 0 0,0 0 0 0 0,1 1 0 0 0,-1-1 0 0 0,0 0 0 0 0,1 0 0 0 0,0 0 0 0 0,-1 0 0 0 0,0-3 0 0 0,1 2 0 0 0,0 1 0 0 0,0 0 0 0 0,-1 0 0 0 0,1 0 0 0 0,0 0 0 0 0,-1 1 0 0 0,1-1 0 0 0,-1 0 0 0 0,1 0 0 0 0,-1 1 0 0 0,0-1 0 0 0,0 1 0 0 0,0 0 0 0 0,0-1 0 0 0,0 1 0 0 0,-2-1 0 0 0,0-1 0 0 0,2-1 0 0 0,-1 1 0 0 0,0-1 0 0 0,1 0 0 0 0,0 0 0 0 0,0 0 0 0 0,0 0 0 0 0,0 0 0 0 0,0 0 0 0 0,1 0 0 0 0,0-1 0 0 0,0 1 0 0 0,0-1 0 0 0,0-5 0 0 0,-1-1 0 0 0,-1-1 0 0 0,1 1 0 0 0,0-1 0 0 0,0-20 0 0 0,2 28 0 0 0,0-1 0 0 0,0 1 0 0 0,1 0 0 0 0,-1 0 0 0 0,1 0 0 0 0,0-1 0 0 0,1 1 0 0 0,-1 0 0 0 0,1 0 0 0 0,-1 1 0 0 0,1-1 0 0 0,0 0 0 0 0,1 1 0 0 0,4-7 0 0 0,89-73-83 0 0,-84 74 91 0 0,1 1 0 0 0,-1 0 1 0 0,1 1-1 0 0,1 0 0 0 0,-1 1 0 0 0,1 1 0 0 0,0 0 0 0 0,24-5 0 0 0,0-1 2 0 0,-2 2-10 0 0,1 1 0 0 0,1 1 0 0 0,-1 2 0 0 0,1 2 0 0 0,44 2 0 0 0,-70 2-4 0 0,0 1 0 0 0,0 0 0 0 0,0 1 0 0 0,0 0 1 0 0,-1 1-1 0 0,1 1 0 0 0,20 11 0 0 0,-15-9 4 0 0,-12-3 2 0 0,1 0 0 0 0,-1 1-1 0 0,0-1 1 0 0,0 1-1 0 0,0 0 1 0 0,0 0 0 0 0,-1 1-1 0 0,0-1 1 0 0,0 1-1 0 0,-1 0 1 0 0,1 0 0 0 0,-1 0-1 0 0,-1 1 1 0 0,1-1 0 0 0,-1 1-1 0 0,0-1 1 0 0,-1 1-1 0 0,2 11 1 0 0,-2 4-2 0 0,-3 52 0 0 0,2-70 0 0 0,-1 0 0 0 0,1 0 0 0 0,-1 0 0 0 0,0 0 0 0 0,0 0 0 0 0,-1 0 0 0 0,1 0 0 0 0,-1-1 0 0 0,0 1 0 0 0,0-1 0 0 0,0 1 0 0 0,-1-1 0 0 0,1 0 0 0 0,-1 0 0 0 0,-5 5 0 0 0,-11 6 0 0 0,5-5 0 0 0,1 1 0 0 0,1 0 0 0 0,-1 1 0 0 0,2 0 0 0 0,-16 19 0 0 0,24-27 0 0 0,0 0 0 0 0,1 0 0 0 0,-1 0 0 0 0,0-1 0 0 0,0 1 0 0 0,0-1 0 0 0,-1 0 0 0 0,-4 3 0 0 0,-29 22 0 0 0,18-14 0 0 0,-1-1 0 0 0,-1-1 0 0 0,0-1 0 0 0,0-1 0 0 0,0-1 0 0 0,-28 7 0 0 0,24-9 0 0 0,0-1 0 0 0,-1-1 0 0 0,0-1 0 0 0,-26 0 0 0 0,31-5 0 0 0,0-1 0 0 0,0-1 0 0 0,-40-13 0 0 0,57 16 0 0 0,-3-1 0 0 0,1 0 0 0 0,0-1 0 0 0,0 0 0 0 0,1 0 0 0 0,-1-1 0 0 0,-8-5 0 0 0,-3-3 0 0 0,-10-3 0 0 0,1-1 0 0 0,1-1 0 0 0,1-1 0 0 0,0-1 0 0 0,2-2 0 0 0,-23-24 0 0 0,38 35 0 0 0,1 0 0 0 0,0-1 0 0 0,1 1 0 0 0,0-1 0 0 0,0 0 0 0 0,1-1 0 0 0,1 1 0 0 0,0-1 0 0 0,0 0 0 0 0,1 0 0 0 0,1 1 0 0 0,0-1 0 0 0,1-19 0 0 0,0 25 0 0 0,0 0 0 0 0,1-1 0 0 0,-1 1 0 0 0,2 0 0 0 0,-1-1 0 0 0,1 1 0 0 0,0 0 0 0 0,0 0 0 0 0,0 0 0 0 0,1 1 0 0 0,0-1 0 0 0,0 0 0 0 0,6-6 0 0 0,15-6 0 0 0,-7-7 0 0 0,-6 17 0 0 0,-1 1 0 0 0,1-1 0 0 0,15-6 0 0 0,12-8 0 0 0,-10 4 0 0 0,50-30 0 0 0,-41 30 0 0 0,4-3 0 0 0,-1 2 0 0 0,2 2 0 0 0,1 2 0 0 0,0 1 0 0 0,46-7 0 0 0,17 2 0 0 0,-66 11 0 0 0,0 1 0 0 0,65-2 0 0 0,-84 9 0 0 0,-10-1 0 0 0,1 0 0 0 0,0 1 0 0 0,-1 1 0 0 0,1 0 0 0 0,-1 0 0 0 0,1 1 0 0 0,-1 1 0 0 0,0 0 0 0 0,0 0 0 0 0,0 1 0 0 0,0 1 0 0 0,14 7 0 0 0,-15-6 0 0 0,-7-5 0 0 0,0 1 0 0 0,0 0 0 0 0,-1-1 0 0 0,1 1 0 0 0,0 0 0 0 0,-1 1 0 0 0,1-1 0 0 0,-1 0 0 0 0,0 1 0 0 0,0-1 0 0 0,0 1 0 0 0,0 0 0 0 0,2 3 0 0 0,15 26 0 0 0,-15-26 0 0 0,0 0 0 0 0,0 0 0 0 0,0 0 0 0 0,-1 1 0 0 0,0 0 0 0 0,0 0 0 0 0,-1-1 0 0 0,0 2 0 0 0,0-1 0 0 0,0 0 0 0 0,0 13 0 0 0,-1-8 0 0 0,-1 1 0 0 0,0 0 0 0 0,-1 0 0 0 0,0 0 0 0 0,-1-1 0 0 0,0 1 0 0 0,-1-1 0 0 0,-1 1 0 0 0,0-1 0 0 0,0 0 0 0 0,-1 0 0 0 0,-1-1 0 0 0,0 0 0 0 0,-10 15 0 0 0,9-16 0 0 0,0 1 0 0 0,0 0 0 0 0,-6 17 0 0 0,7-16 0 0 0,0 1 0 0 0,-1 0 0 0 0,-13 16 0 0 0,-55 61 0 0 0,72-86 0 0 0,-1 1 0 0 0,0 1 0 0 0,-1-1 0 0 0,1 0 0 0 0,-1 0 0 0 0,0 0 0 0 0,0 0 0 0 0,-1-1 0 0 0,1 0 0 0 0,-8 4 0 0 0,5-4 0 0 0,0 1 0 0 0,1 0 0 0 0,0 0 0 0 0,0 1 0 0 0,-9 8 0 0 0,-16 14 0 0 0,18-18 0 0 0,4-2 0 0 0,-1 0 0 0 0,1 0 0 0 0,-1-1 0 0 0,-1-1 0 0 0,-20 9 0 0 0,7-6 0 0 0,10-3 0 0 0,0 0 0 0 0,0-2 0 0 0,-25 5 0 0 0,36-8 0 0 0,0 0 0 0 0,0-1 0 0 0,0 0 0 0 0,0 0 0 0 0,0 0 0 0 0,0 0 0 0 0,0-1 0 0 0,0 0 0 0 0,0 0 0 0 0,0 0 0 0 0,0 0 0 0 0,0 0 0 0 0,1-1 0 0 0,-1 0 0 0 0,0 1 0 0 0,1-1 0 0 0,0-1 0 0 0,-1 1 0 0 0,-4-5 0 0 0,-9-17 0 0 0,7 14 0 0 0,0-1 0 0 0,1 0 0 0 0,0-1 0 0 0,1 1 0 0 0,-10-22 0 0 0,-2-3 0 0 0,1-1 0 0 0,3-1 0 0 0,1-1 0 0 0,1 0 0 0 0,-8-46 0 0 0,18 64 0 0 0,-4-18 0 0 0,-4-65 0 0 0,11 91 0 0 0,1 0 0 0 0,1 0 0 0 0,0 0 0 0 0,1 1 0 0 0,0-1 0 0 0,1 0 0 0 0,1 1 0 0 0,0 0 0 0 0,7-15 0 0 0,-2 6 0 0 0,-3 7 0 0 0,1 0 0 0 0,1 0 0 0 0,-1 1 0 0 0,2 0 0 0 0,13-15 0 0 0,61-66 0 0 0,-55 59 0 0 0,2 2 0 0 0,1 1 0 0 0,2 2 0 0 0,46-35 0 0 0,9 19 0 0 0,-38 21 0 0 0,-10 8 0 0 0,0 2 0 0 0,1 1 0 0 0,1 3 0 0 0,0 1 0 0 0,68-7 0 0 0,-84 13 0 0 0,-4 1 0 0 0,-1 1 0 0 0,1 2 0 0 0,-1 0 0 0 0,1 1 0 0 0,36 8 0 0 0,-54-8 0 0 0,1 0 0 0 0,-1 1 0 0 0,0 0 0 0 0,0 0 0 0 0,0 0 0 0 0,0 0 0 0 0,0 1 0 0 0,-1 0 0 0 0,1-1 0 0 0,4 6 0 0 0,-5-5 0 0 0,1 0 0 0 0,-1 0 0 0 0,1 0 0 0 0,0 0 0 0 0,0-1 0 0 0,0 0 0 0 0,8 4 0 0 0,-6-4 0 0 0,-1 1 0 0 0,0-1 0 0 0,0 1 0 0 0,-1 1 0 0 0,1-1 0 0 0,-1 1 0 0 0,1-1 0 0 0,-1 1 0 0 0,0 1 0 0 0,-1-1 0 0 0,1 0 0 0 0,-1 1 0 0 0,0 0 0 0 0,0 0 0 0 0,3 5 0 0 0,3 9 0 0 0,-1 1 0 0 0,10 36 0 0 0,-11-23 0 0 0,-2 0 0 0 0,-2 0 0 0 0,-1 0 0 0 0,-1 0 0 0 0,-2 0 0 0 0,-8 61 0 0 0,4-76 0 0 0,0 0 0 0 0,-2-1 0 0 0,0 0 0 0 0,0 0 0 0 0,-2 0 0 0 0,0-1 0 0 0,-21 29 0 0 0,-6 11 0 0 0,28-41 0 0 0,-47 76 0 0 0,48-80 0 0 0,-1-1 0 0 0,0 0 0 0 0,-1 0 0 0 0,0 0 0 0 0,-19 15 0 0 0,-1-8 0 0 0,11 8 0 0 0,-10-9 0 0 0,12-1 0 0 0,13-12 0 0 0,1-1 0 0 0,-1 1 0 0 0,0-1 0 0 0,0 1 0 0 0,0-1 0 0 0,0 0 0 0 0,0 0 0 0 0,-1 0 0 0 0,-3 1 0 0 0,-27 10 0 0 0,16-5 0 0 0,-1-1 0 0 0,-30 7 0 0 0,41-13 0 0 0,0 0 0 0 0,0 0 0 0 0,-1-1 0 0 0,1 0 0 0 0,0 0 0 0 0,0-1 0 0 0,-1 0 0 0 0,1 0 0 0 0,-13-5 0 0 0,7 3 0 0 0,8 2 0 0 0,1 0 0 0 0,0 0 0 0 0,-1-1 0 0 0,1 1 0 0 0,0-1 0 0 0,0-1 0 0 0,0 1 0 0 0,-8-6 0 0 0,-3-5 0 0 0,0-2 0 0 0,1 0 0 0 0,-25-32 0 0 0,5 2 0 0 0,-20-32 0 0 0,18 18 0 0 0,22 36 0 0 0,-25-48 0 0 0,26 38 0 0 0,0-1 0 0 0,3 0 0 0 0,0-1 0 0 0,3 0 0 0 0,-8-60 0 0 0,14 74 0 0 0,2 0 0 0 0,0 0 0 0 0,1 0 0 0 0,1 0 0 0 0,1 0 0 0 0,1 1 0 0 0,1-1 0 0 0,1 1 0 0 0,1 0 0 0 0,0 1 0 0 0,14-27 0 0 0,-20 45 0 0 0,7-15 0 0 0,1 0 0 0 0,0 1 0 0 0,1 0 0 0 0,0 1 0 0 0,14-14 0 0 0,13-6 0 0 0,1 2 0 0 0,1 2 0 0 0,2 2 0 0 0,1 1 0 0 0,45-20 0 0 0,-54 32 0 0 0,0 1 0 0 0,1 2 0 0 0,0 2 0 0 0,1 1 0 0 0,0 1 0 0 0,1 3 0 0 0,-1 0 0 0 0,1 2 0 0 0,36 3 0 0 0,-37-1 0 0 0,-25 0 0 0 0,0 0 0 0 0,1 1 0 0 0,-1 0 0 0 0,0 0 0 0 0,1 2 0 0 0,-1-1 0 0 0,0 1 0 0 0,0 1 0 0 0,0-1 0 0 0,16 8 0 0 0,-25-9 0 0 0,14 7 0 0 0,0 0 0 0 0,-1 1 0 0 0,-1 1 0 0 0,0 0 0 0 0,0 1 0 0 0,18 19 0 0 0,-7 1 0 0 0,-15-20 0 0 0,1 1 0 0 0,-2 0 0 0 0,0 0 0 0 0,0 1 0 0 0,-1 0 0 0 0,0 0 0 0 0,8 28 0 0 0,8 55 0 0 0,-13-63 0 0 0,-2 1 0 0 0,-2 0 0 0 0,-1 1 0 0 0,1 35 0 0 0,-6-36 0 0 0,1-15 0 0 0,-1 1 0 0 0,0-1 0 0 0,-2 0 0 0 0,0 1 0 0 0,-1-1 0 0 0,-8 25 0 0 0,-7 16 0 0 0,13-42 0 0 0,0-1 0 0 0,-1 0 0 0 0,-1 0 0 0 0,0 0 0 0 0,-14 21 0 0 0,-18 21 0 0 0,29-40 0 0 0,-2-1 0 0 0,0-1 0 0 0,-1 0 0 0 0,-1-1 0 0 0,0 0 0 0 0,-26 22 0 0 0,-34 34 0 0 0,18-41 0 0 0,45-25 0 0 0,1 1 0 0 0,-1-2 0 0 0,0 1 0 0 0,-1-2 0 0 0,1 1 0 0 0,-1-2 0 0 0,0 1 0 0 0,0-2 0 0 0,0 0 0 0 0,-1 0 0 0 0,1-1 0 0 0,0 0 0 0 0,-1-1 0 0 0,1-1 0 0 0,0 0 0 0 0,-1 0 0 0 0,-13-5 0 0 0,22 5 0 0 0,-1-1 0 0 0,1 0 0 0 0,0 0 0 0 0,0 0 0 0 0,0 0 0 0 0,0-1 0 0 0,0 0 0 0 0,0 0 0 0 0,1 0 0 0 0,-4-3 0 0 0,-18-16 0 0 0,17 15 0 0 0,1-1 0 0 0,0 0 0 0 0,0-1 0 0 0,-9-14 0 0 0,-17-21 0 0 0,29 38 0 0 0,-1 1 0 0 0,1-1 0 0 0,0-1 0 0 0,0 1 0 0 0,1 0 0 0 0,-5-15 0 0 0,-7-12 0 0 0,-56-71 0 0 0,49 61 0 0 0,1 0 0 0 0,2-2 0 0 0,2-1 0 0 0,2 0 0 0 0,2-1 0 0 0,3 0 0 0 0,1-1 0 0 0,2 0 0 0 0,3-1 0 0 0,1 1 0 0 0,7-77 0 0 0,-2 112 0 0 0,1 0 0 0 0,0 1 0 0 0,1-1 0 0 0,1 1 0 0 0,-1 0 0 0 0,2 0 0 0 0,0 0 0 0 0,1 1 0 0 0,0 0 0 0 0,0 0 0 0 0,1 0 0 0 0,14-13 0 0 0,13-12 0 0 0,74-58 0 0 0,-98 86 0 0 0,7-6 0 0 0,1 2 0 0 0,0 0 0 0 0,25-10 0 0 0,9-6 0 0 0,-31 18 0 0 0,0 0 0 0 0,1 2 0 0 0,0 0 0 0 0,0 1 0 0 0,38-5 0 0 0,-10 5 0 0 0,90-1 0 0 0,-81 6 0 0 0,51 2 0 0 0,-99 0 0 0 0,-1 1 0 0 0,0 1 0 0 0,0 0 0 0 0,0 1 0 0 0,0 0 0 0 0,-1 1 0 0 0,15 6 0 0 0,1 3 0 0 0,52 31 0 0 0,-71-39 0 0 0,0-1 0 0 0,-1 1 0 0 0,0 0 0 0 0,0 1 0 0 0,0-1 0 0 0,-1 1 0 0 0,0 1 0 0 0,7 9 0 0 0,-10-11 0 0 0,1 0 0 0 0,1 0 0 0 0,-1-1 0 0 0,0 1 0 0 0,1-1 0 0 0,0 0 0 0 0,0 0 0 0 0,6 4 0 0 0,-6-4 0 0 0,0-1 0 0 0,0 1 0 0 0,0 0 0 0 0,0 0 0 0 0,-1 0 0 0 0,1 0 0 0 0,-1 1 0 0 0,3 5 0 0 0,-2-2 0 0 0,4 5 0 0 0,-1 1 0 0 0,0 0 0 0 0,9 27 0 0 0,-8-10 0 0 0,0-4 0 0 0,-1 2 0 0 0,-1-1 0 0 0,-1 1 0 0 0,1 41 0 0 0,-6-25 0 0 0,-11 78 0 0 0,7-104 0 0 0,0-1 0 0 0,0 1 0 0 0,-2-1 0 0 0,0 0 0 0 0,-1-1 0 0 0,-17 29 0 0 0,2 7 0 0 0,18-43 0 0 0,1 0 0 0 0,-1 0 0 0 0,-1-1 0 0 0,-5 10 0 0 0,-26 44 0 0 0,29-48 0 0 0,-1 0 0 0 0,0-1 0 0 0,-1 0 0 0 0,-1 0 0 0 0,0-1 0 0 0,-23 23 0 0 0,27-32 0 0 0,1 0 0 0 0,0 0 0 0 0,0 0 0 0 0,0 1 0 0 0,1 0 0 0 0,0 0 0 0 0,-5 7 0 0 0,8-11 0 0 0,0 1 0 0 0,-1 0 0 0 0,1 0 0 0 0,-1 0 0 0 0,1 0 0 0 0,-1 0 0 0 0,0-1 0 0 0,0 1 0 0 0,0 0 0 0 0,0-1 0 0 0,0 0 0 0 0,0 1 0 0 0,0-1 0 0 0,0 0 0 0 0,-1 0 0 0 0,1 0 0 0 0,-3 1 0 0 0,-26 12 0 0 0,20-6 0 0 0,-1 0 0 0 0,0-1 0 0 0,-1-1 0 0 0,0 0 0 0 0,-25 8 0 0 0,32-13 0 0 0,0 1 0 0 0,-1-1 0 0 0,1-1 0 0 0,0 1 0 0 0,0-1 0 0 0,-1 0 0 0 0,1 0 0 0 0,0-1 0 0 0,-1 0 0 0 0,1 0 0 0 0,0-1 0 0 0,0 1 0 0 0,0-1 0 0 0,0-1 0 0 0,0 1 0 0 0,0-1 0 0 0,-7-5 0 0 0,2 2 0 0 0,0-1 0 0 0,1-1 0 0 0,0 0 0 0 0,0-1 0 0 0,1 1 0 0 0,-13-16 0 0 0,-3-16 0 0 0,1-1 0 0 0,2-1 0 0 0,2-1 0 0 0,2-1 0 0 0,2 0 0 0 0,1-1 0 0 0,3-1 0 0 0,-10-72 0 0 0,17 85 0 0 0,-11-123 0 0 0,15 140 0 0 0,2 0 0 0 0,0 0 0 0 0,0 1 0 0 0,2-1 0 0 0,0 0 0 0 0,0 1 0 0 0,11-26 0 0 0,-9 28 0 0 0,4-11 0 0 0,2 1 0 0 0,1-1 0 0 0,0 2 0 0 0,2 0 0 0 0,24-32 0 0 0,5 7 0 0 0,2 2 0 0 0,65-50 0 0 0,-78 68 0 0 0,-21 17 0 0 0,1 1 0 0 0,-1-1 0 0 0,2 2 0 0 0,0 0 0 0 0,15-8 0 0 0,45-23 0 0 0,-56 28 0 0 0,1 1 0 0 0,0 1 0 0 0,1 1 0 0 0,36-12 0 0 0,-3 2 0 0 0,-41 14 0 0 0,-1 0 0 0 0,1 0 0 0 0,0 1 0 0 0,12-2 0 0 0,-22 5 0 0 0,47-6 0 0 0,58 0 0 0 0,-93 6 0 0 0,1 0 0 0 0,-1 2 0 0 0,0-1 0 0 0,1 2 0 0 0,-1 0 0 0 0,0 0 0 0 0,0 1 0 0 0,-1 1 0 0 0,17 8 0 0 0,-17-7 0 0 0,4 3 0 0 0,1 1 0 0 0,-1 0 0 0 0,28 24 0 0 0,-15-8 0 0 0,-20-18 0 0 0,1 0 0 0 0,-2 0 0 0 0,1 1 0 0 0,-1 0 0 0 0,0 0 0 0 0,9 15 0 0 0,19 31 0 0 0,-29-45 0 0 0,0-1 0 0 0,0 1 0 0 0,9 20 0 0 0,-13-22 0 0 0,4 5 0 0 0,-1 0 0 0 0,-1 1 0 0 0,0 0 0 0 0,-1 0 0 0 0,0 0 0 0 0,2 19 0 0 0,9 50 0 0 0,-9-58 0 0 0,-2 1 0 0 0,4 50 0 0 0,-8-36 0 0 0,-1-1 0 0 0,-2 0 0 0 0,-15 72 0 0 0,-18 56 0 0 0,33-160 0 0 0,1 0 0 0 0,-1 0 0 0 0,0 0 0 0 0,-1 0 0 0 0,-7 12 0 0 0,-11 22 0 0 0,10-20 0 0 0,-1 0 0 0 0,0-1 0 0 0,-2-1 0 0 0,0 0 0 0 0,-1-1 0 0 0,-34 30 0 0 0,33-32 0 0 0,4-5 0 0 0,-1-1 0 0 0,0 0 0 0 0,-1-2 0 0 0,0 1 0 0 0,-1-2 0 0 0,1 0 0 0 0,-25 7 0 0 0,27-9 0 0 0,5-3 0 0 0,1 0 0 0 0,-1-1 0 0 0,0 0 0 0 0,1 0 0 0 0,-1-1 0 0 0,0 0 0 0 0,0 0 0 0 0,1-1 0 0 0,-1 0 0 0 0,0 0 0 0 0,1-1 0 0 0,-1 0 0 0 0,1-1 0 0 0,-1 1 0 0 0,1-1 0 0 0,0-1 0 0 0,0 1 0 0 0,1-1 0 0 0,-1 0 0 0 0,-11-10 0 0 0,-5-12 0 0 0,1 0 0 0 0,1-1 0 0 0,2-1 0 0 0,0-1 0 0 0,2-1 0 0 0,2 0 0 0 0,-15-39 0 0 0,18 30 0 0 0,1 0 0 0 0,2-1 0 0 0,-6-56 0 0 0,6 34 0 0 0,4 21 0 0 0,1-1 0 0 0,2 1 0 0 0,5-75 0 0 0,0 102 0 0 0,0 0 0 0 0,1 0 0 0 0,1 0 0 0 0,0 0 0 0 0,1 1 0 0 0,0-1 0 0 0,9-11 0 0 0,10-25 0 0 0,-17 34 0 0 0,2-1 0 0 0,0 2 0 0 0,0-1 0 0 0,2 2 0 0 0,-1-1 0 0 0,2 2 0 0 0,0-1 0 0 0,20-14 0 0 0,126-84 0 0 0,-137 98 0 0 0,-13 9 0 0 0,0 0 0 0 0,0 0 0 0 0,0 1 0 0 0,0 0 0 0 0,1 1 0 0 0,-1 0 0 0 0,1 1 0 0 0,0-1 0 0 0,17 0 0 0 0,-19 2 0 0 0,29-5 0 0 0,1 1 0 0 0,0 2 0 0 0,0 1 0 0 0,0 2 0 0 0,0 2 0 0 0,70 13 0 0 0,-79-9 0 0 0,-1 1 0 0 0,0 2 0 0 0,0 1 0 0 0,-1 0 0 0 0,-1 2 0 0 0,30 18 0 0 0,-25-10 0 0 0,39 18 0 0 0,-49-28 0 0 0,-1 1 0 0 0,0 0 0 0 0,33 26 0 0 0,-24-11 0 0 0,16 19 0 0 0,-34-32 0 0 0,0 0 0 0 0,0 0 0 0 0,-1 2 0 0 0,-1-1 0 0 0,0 1 0 0 0,-1 0 0 0 0,11 32 0 0 0,-10-16 0 0 0,-2-1 0 0 0,-2 1 0 0 0,-1 0 0 0 0,-1 0 0 0 0,-1 1 0 0 0,-2-1 0 0 0,-1 0 0 0 0,-2 0 0 0 0,0 0 0 0 0,-3 0 0 0 0,-12 44 0 0 0,-8-21 0 0 0,20-44 0 0 0,1 0 0 0 0,0 0 0 0 0,1 0 0 0 0,-4 12 0 0 0,5-12 0 0 0,-1 0 0 0 0,0 0 0 0 0,-1-1 0 0 0,-7 13 0 0 0,-9 17 0 0 0,14-28 0 0 0,0 0 0 0 0,-1 0 0 0 0,-1-1 0 0 0,0 0 0 0 0,0 0 0 0 0,-20 15 0 0 0,20-17 0 0 0,-3 2 0 0 0,0 0 0 0 0,0-1 0 0 0,0 0 0 0 0,-1-1 0 0 0,-1-1 0 0 0,1 0 0 0 0,-17 6 0 0 0,21-10 0 0 0,0-1 0 0 0,-1 0 0 0 0,1 0 0 0 0,0-1 0 0 0,0 0 0 0 0,-1 0 0 0 0,1-1 0 0 0,0-1 0 0 0,-1 1 0 0 0,1-2 0 0 0,-18-3 0 0 0,25 4 0 0 0,-1 0 0 0 0,1 1 0 0 0,-1-1 0 0 0,1-1 0 0 0,-1 1 0 0 0,1 0 0 0 0,0 0 0 0 0,-1-1 0 0 0,1 0 0 0 0,0 1 0 0 0,0-1 0 0 0,0 0 0 0 0,0 0 0 0 0,-3-4 0 0 0,-6-6 0 0 0,-7-1 0 0 0,0-2 0 0 0,2 0 0 0 0,-1-2 0 0 0,2 1 0 0 0,0-2 0 0 0,1 0 0 0 0,1-1 0 0 0,1 0 0 0 0,-14-30 0 0 0,0-7 0 0 0,4-1 0 0 0,-20-74 0 0 0,32 91 0 0 0,2-1 0 0 0,2 0 0 0 0,1-1 0 0 0,3 1 0 0 0,1-1 0 0 0,5-47 0 0 0,-3 82 0 0 0,0 0 0 0 0,1 0 0 0 0,0-1 0 0 0,1 1 0 0 0,-1 1 0 0 0,1-1 0 0 0,0 0 0 0 0,1 1 0 0 0,0-1 0 0 0,0 1 0 0 0,5-7 0 0 0,-2 4 0 0 0,0-1 0 0 0,-1 0 0 0 0,8-18 0 0 0,-7 12 0 0 0,1 1 0 0 0,1-1 0 0 0,1 2 0 0 0,0-1 0 0 0,0 1 0 0 0,2 1 0 0 0,13-13 0 0 0,5-3 0 0 0,65-46 0 0 0,-17 31 0 0 0,-33 20 0 0 0,-24 15 0 0 0,1 0 0 0 0,0 2 0 0 0,0 0 0 0 0,0 1 0 0 0,1 2 0 0 0,32-3 0 0 0,-40 4 0 0 0,-1 2 0 0 0,1 0 0 0 0,-1 0 0 0 0,1 2 0 0 0,-1 0 0 0 0,1 0 0 0 0,-1 1 0 0 0,0 1 0 0 0,1 1 0 0 0,-1 0 0 0 0,-1 0 0 0 0,1 2 0 0 0,-1-1 0 0 0,0 2 0 0 0,15 9 0 0 0,-21-11 0 0 0,6 3 0 0 0,0 2 0 0 0,0-1 0 0 0,-1 2 0 0 0,15 16 0 0 0,-16-13 0 0 0,27 33 0 0 0,-13-13 0 0 0,-7-6 0 0 0,-7-13 0 0 0,-1 1 0 0 0,0 0 0 0 0,-1 0 0 0 0,-1 1 0 0 0,0 0 0 0 0,7 28 0 0 0,10 17 0 0 0,-21-54 0 0 0,0 1 0 0 0,-1-1 0 0 0,1 1 0 0 0,-2 0 0 0 0,1-1 0 0 0,-1 1 0 0 0,1 11 0 0 0,14 97 0 0 0,-16-55 0 0 0,-4 101 0 0 0,1-141 0 0 0,-1 0 0 0 0,-1 0 0 0 0,-1-1 0 0 0,-1 0 0 0 0,-10 26 0 0 0,8-19 0 0 0,6-22 0 0 0,1 0 0 0 0,-1-1 0 0 0,0 1 0 0 0,0-1 0 0 0,-5 10 0 0 0,2-9 0 0 0,-1 4 0 0 0,0 1 0 0 0,0-1 0 0 0,-7 20 0 0 0,7-17 0 0 0,-2 0 0 0 0,0-1 0 0 0,0 0 0 0 0,-1 0 0 0 0,-1-1 0 0 0,-13 14 0 0 0,10-13 0 0 0,2 2 0 0 0,-19 26 0 0 0,26-36 0 0 0,1 0 0 0 0,-1 1 0 0 0,1-1 0 0 0,-1-1 0 0 0,0 1 0 0 0,-1-1 0 0 0,1 1 0 0 0,-1-1 0 0 0,1 0 0 0 0,-1-1 0 0 0,-7 4 0 0 0,1-1 0 0 0,0-1 0 0 0,-1 0 0 0 0,-19 4 0 0 0,28-7 0 0 0,-1 0 0 0 0,0-1 0 0 0,1 0 0 0 0,-1 1 0 0 0,0-1 0 0 0,1-1 0 0 0,-1 1 0 0 0,0 0 0 0 0,1-1 0 0 0,-1 0 0 0 0,1 0 0 0 0,-1 0 0 0 0,1 0 0 0 0,-1 0 0 0 0,1-1 0 0 0,0 0 0 0 0,0 1 0 0 0,0-1 0 0 0,0-1 0 0 0,-5-3 0 0 0,1-2 0 0 0,0 0 0 0 0,0-1 0 0 0,1 0 0 0 0,0 0 0 0 0,-7-14 0 0 0,-14-22 0 0 0,17 28 0 0 0,0-2 0 0 0,1 1 0 0 0,0-1 0 0 0,2 0 0 0 0,0-1 0 0 0,2 0 0 0 0,0 0 0 0 0,-3-26 0 0 0,0 5 0 0 0,-15-69 0 0 0,-9-131 0 0 0,31 219 0 0 0,2 0 0 0 0,1 0 0 0 0,0 0 0 0 0,2 0 0 0 0,0 1 0 0 0,1 0 0 0 0,2 0 0 0 0,0 0 0 0 0,1 1 0 0 0,1 0 0 0 0,1 0 0 0 0,1 1 0 0 0,20-29 0 0 0,17-35 0 0 0,18 18 0 0 0,-47 46 0 0 0,0 1 0 0 0,1 0 0 0 0,1 2 0 0 0,0 0 0 0 0,45-23 0 0 0,-64 38 0 0 0,11-5 0 0 0,1 1 0 0 0,0 0 0 0 0,0 1 0 0 0,0 0 0 0 0,0 1 0 0 0,1 1 0 0 0,-1 0 0 0 0,1 1 0 0 0,0 1 0 0 0,15 1 0 0 0,-29-1 0 0 0,9 0 0 0 0,0 1 0 0 0,1-1 0 0 0,-1 2 0 0 0,0 0 0 0 0,0 0 0 0 0,0 1 0 0 0,0 0 0 0 0,0 0 0 0 0,0 1 0 0 0,8 5 0 0 0,-3 0 0 0 0,-2 1 0 0 0,1 0 0 0 0,-2 1 0 0 0,1 0 0 0 0,15 18 0 0 0,0 4 0 0 0,-1 1 0 0 0,-2 1 0 0 0,33 60 0 0 0,-44-70 0 0 0,-2 1 0 0 0,0 1 0 0 0,-2 1 0 0 0,-1-1 0 0 0,-1 1 0 0 0,-2 1 0 0 0,-1-1 0 0 0,-1 1 0 0 0,1 39 0 0 0,-4 3 0 0 0,1-25 0 0 0,-7 65 0 0 0,2-94 0 0 0,-1 0 0 0 0,-1-1 0 0 0,0 0 0 0 0,-13 25 0 0 0,-8 26 0 0 0,20-51 0 0 0,-1 0 0 0 0,0 0 0 0 0,-1 0 0 0 0,-1-1 0 0 0,-13 17 0 0 0,12-18 0 0 0,-10 6 0 0 0,16-18 0 0 0,1 1 0 0 0,0-1 0 0 0,0 1 0 0 0,0 0 0 0 0,0 0 0 0 0,1 0 0 0 0,-1 0 0 0 0,1 0 0 0 0,-4 7 0 0 0,3-5 0 0 0,0-1 0 0 0,0 0 0 0 0,0 0 0 0 0,0-1 0 0 0,-1 1 0 0 0,0-1 0 0 0,0 1 0 0 0,0-1 0 0 0,0 0 0 0 0,0-1 0 0 0,-1 1 0 0 0,1-1 0 0 0,-1 0 0 0 0,0 0 0 0 0,0 0 0 0 0,-6 1 0 0 0,1 0 0 0 0,-1 0 0 0 0,1-1 0 0 0,0 0 0 0 0,-1 0 0 0 0,1-1 0 0 0,-1-1 0 0 0,-19-1 0 0 0,23-1 0 0 0,1 1 0 0 0,0-1 0 0 0,0 0 0 0 0,0 0 0 0 0,0-1 0 0 0,1 1 0 0 0,-1-1 0 0 0,0-1 0 0 0,1 1 0 0 0,0-1 0 0 0,0 0 0 0 0,0 0 0 0 0,1-1 0 0 0,-1 1 0 0 0,1-1 0 0 0,-4-6 0 0 0,-6-8 0 0 0,2-1 0 0 0,1-1 0 0 0,-10-23 0 0 0,17 36 0 0 0,-14-38 0 0 0,1-1 0 0 0,3-1 0 0 0,1 0 0 0 0,3 0 0 0 0,2-1 0 0 0,2-1 0 0 0,1-87 0 0 0,5 130 0 0 0,1-1 0 0 0,0 1 0 0 0,0-1 0 0 0,1 1 0 0 0,0 0 0 0 0,0 0 0 0 0,1 0 0 0 0,0 0 0 0 0,4-8 0 0 0,11-26 0 0 0,-18 39 0 0 0,1 0 0 0 0,0 0 0 0 0,0-1 0 0 0,0 1 0 0 0,0 0 0 0 0,0 0 0 0 0,1 0 0 0 0,-1 0 0 0 0,1 0 0 0 0,-1 1 0 0 0,1-1 0 0 0,0 0 0 0 0,0 1 0 0 0,-1-1 0 0 0,4-1 0 0 0,12-12 0 0 0,0-17 0 0 0,-12 26 0 0 0,0 1 0 0 0,1-1 0 0 0,0 1 0 0 0,0 1 0 0 0,0-1 0 0 0,0 1 0 0 0,10-5 0 0 0,5-4 0 0 0,-4 0 0 0 0,-15 11 0 0 0,0 0 0 0 0,0 0 0 0 0,1 0 0 0 0,-1 1 0 0 0,1-1 0 0 0,0 0 0 0 0,-1 1 0 0 0,1 0 0 0 0,0 0 0 0 0,0 0 0 0 0,5-1 0 0 0,27-6 0 0 0,2 2 0 0 0,-1 1 0 0 0,43 0 0 0 0,-62 4 0 0 0,0 1 0 0 0,0 1 0 0 0,-1 1 0 0 0,1 0 0 0 0,-1 1 0 0 0,0 0 0 0 0,1 2 0 0 0,-2 0 0 0 0,1 1 0 0 0,0 0 0 0 0,-1 1 0 0 0,-1 1 0 0 0,1 0 0 0 0,22 18 0 0 0,83 81 0 0 0,-109-98 0 0 0,-1 0 0 0 0,0 1 0 0 0,0 1 0 0 0,-1-1 0 0 0,0 1 0 0 0,-1 1 0 0 0,10 18 0 0 0,4 4 0 0 0,-20-31 0 0 0,1 0 0 0 0,-1 0 0 0 0,0 0 0 0 0,0 0 0 0 0,-1 0 0 0 0,1 0 0 0 0,-1 1 0 0 0,1-1 0 0 0,-1 1 0 0 0,1 6 0 0 0,-1-7 0 0 0,0 0 0 0 0,0 1 0 0 0,0-1 0 0 0,0 0 0 0 0,0 0 0 0 0,1 0 0 0 0,-1 0 0 0 0,1 0 0 0 0,0 0 0 0 0,4 4 0 0 0,5 11 0 0 0,-4 6 0 0 0,-1 0 0 0 0,-2 1 0 0 0,0 0 0 0 0,-2-1 0 0 0,0 1 0 0 0,-4 39 0 0 0,2-21 0 0 0,-2-20 0 0 0,-1-1 0 0 0,-1 0 0 0 0,-1 0 0 0 0,-1 0 0 0 0,-10 24 0 0 0,12-34 0 0 0,-1 0 0 0 0,0-1 0 0 0,-1 1 0 0 0,0-1 0 0 0,-1-1 0 0 0,0 1 0 0 0,0-1 0 0 0,-1-1 0 0 0,-1 1 0 0 0,0-1 0 0 0,0-1 0 0 0,0 1 0 0 0,-22 12 0 0 0,3 2 0 0 0,27-21 0 0 0,-1 0 0 0 0,0 0 0 0 0,0 0 0 0 0,0-1 0 0 0,0 1 0 0 0,0-1 0 0 0,0 1 0 0 0,-1-1 0 0 0,1 0 0 0 0,0 1 0 0 0,-1-1 0 0 0,1-1 0 0 0,-1 1 0 0 0,0 0 0 0 0,1 0 0 0 0,-1-1 0 0 0,1 0 0 0 0,-1 1 0 0 0,-5-1 0 0 0,5 0 0 0 0,0 0 0 0 0,0 0 0 0 0,0 0 0 0 0,0 0 0 0 0,0 0 0 0 0,0-1 0 0 0,0 1 0 0 0,0-1 0 0 0,0 0 0 0 0,0 0 0 0 0,0 0 0 0 0,1 0 0 0 0,-1 0 0 0 0,0-1 0 0 0,1 1 0 0 0,-1-1 0 0 0,1 0 0 0 0,-1 0 0 0 0,1 0 0 0 0,-4-3 0 0 0,-21-33 0 0 0,-12-18 0 0 0,23 22 0 0 0,1-1 0 0 0,2-1 0 0 0,1 0 0 0 0,2-1 0 0 0,2 0 0 0 0,1-1 0 0 0,2 0 0 0 0,2 0 0 0 0,1 0 0 0 0,2 0 0 0 0,2 0 0 0 0,1 0 0 0 0,2 1 0 0 0,11-44 0 0 0,-14 75 0 0 0,0 0 0 0 0,0 0 0 0 0,1 1 0 0 0,0-1 0 0 0,0 1 0 0 0,0 0 0 0 0,6-6 0 0 0,-5 5 0 0 0,0 1 0 0 0,0-1 0 0 0,-1 0 0 0 0,0 0 0 0 0,0 0 0 0 0,3-8 0 0 0,-6 12 0 0 0,1 0 0 0 0,0 0 0 0 0,0 0 0 0 0,0 0 0 0 0,0 0 0 0 0,0 0 0 0 0,0 0 0 0 0,0 0 0 0 0,1 1 0 0 0,-1-1 0 0 0,1 1 0 0 0,-1-1 0 0 0,1 1 0 0 0,0-1 0 0 0,1 0 0 0 0,12-11 0 0 0,3-15 0 0 0,11 10 0 0 0,9-16 0 0 0,-35 32 0 0 0,-1 1 0 0 0,0 0 0 0 0,0-1 0 0 0,0 0 0 0 0,0 1 0 0 0,0-1 0 0 0,0 0 0 0 0,-1 0 0 0 0,1 0 0 0 0,1-3 0 0 0,-2 3 0 0 0,1 1 0 0 0,-1-1 0 0 0,0 0 0 0 0,1 1 0 0 0,0-1 0 0 0,-1 1 0 0 0,1-1 0 0 0,0 1 0 0 0,-1 0 0 0 0,1-1 0 0 0,0 1 0 0 0,0 0 0 0 0,0 0 0 0 0,0 1 0 0 0,3-2 0 0 0,71-24 0 0 0,-43 19 0 0 0,-21 4 0 0 0,0 0 0 0 0,0 2 0 0 0,0-1 0 0 0,17 1 0 0 0,7 0 0 0 0,-14 0 0 0 0,0 1 0 0 0,33 4 0 0 0,-48-3 0 0 0,0 1 0 0 0,0 0 0 0 0,0 0 0 0 0,-1 0 0 0 0,1 0 0 0 0,-1 1 0 0 0,0 0 0 0 0,0 1 0 0 0,0-1 0 0 0,0 1 0 0 0,0 0 0 0 0,7 8 0 0 0,2 4 0 0 0,-1 2 0 0 0,-1-1 0 0 0,-1 2 0 0 0,0 0 0 0 0,-2 0 0 0 0,0 1 0 0 0,-1 0 0 0 0,-1 1 0 0 0,-1 0 0 0 0,5 22 0 0 0,5 20 0 0 0,-8-32 0 0 0,-1 1 0 0 0,-1 0 0 0 0,-2 0 0 0 0,3 50 0 0 0,-11 1 0 0 0,-20 136 0 0 0,20-203 0 0 0,-1 0 0 0 0,0 0 0 0 0,-1-1 0 0 0,-1 0 0 0 0,0 0 0 0 0,-1 0 0 0 0,-1-1 0 0 0,0 0 0 0 0,-1 0 0 0 0,-1-1 0 0 0,-15 18 0 0 0,20-26 0 0 0,0 0 0 0 0,0 0 0 0 0,0-1 0 0 0,-1 0 0 0 0,0 0 0 0 0,0 0 0 0 0,0-1 0 0 0,0 1 0 0 0,-11 3 0 0 0,14-6 0 0 0,1-1 0 0 0,0 1 0 0 0,-1 0 0 0 0,1-1 0 0 0,-1 0 0 0 0,1 1 0 0 0,-1-1 0 0 0,1 0 0 0 0,0 0 0 0 0,-1-1 0 0 0,1 1 0 0 0,-1 0 0 0 0,1-1 0 0 0,0 1 0 0 0,-1-1 0 0 0,1 0 0 0 0,0 0 0 0 0,0 0 0 0 0,-1 0 0 0 0,1 0 0 0 0,0-1 0 0 0,0 1 0 0 0,0 0 0 0 0,0-1 0 0 0,1 0 0 0 0,-1 1 0 0 0,0-1 0 0 0,1 0 0 0 0,-1 0 0 0 0,1 0 0 0 0,-1 0 0 0 0,0-3 0 0 0,-14-25 0 0 0,1-1 0 0 0,2 0 0 0 0,1-1 0 0 0,1 0 0 0 0,2-1 0 0 0,2 0 0 0 0,1-1 0 0 0,1 1 0 0 0,2-1 0 0 0,1 0 0 0 0,3-39 0 0 0,4 45 0 0 0,1 1 0 0 0,1 0 0 0 0,1 1 0 0 0,2 0 0 0 0,1 0 0 0 0,17-31 0 0 0,-26 54 0 0 0,-1 0 0 0 0,1 0 0 0 0,-1 1 0 0 0,1-1 0 0 0,0 1 0 0 0,0-1 0 0 0,0 1 0 0 0,0 0 0 0 0,1 0 0 0 0,-1 0 0 0 0,1 0 0 0 0,3-2 0 0 0,25-24 0 0 0,-20 18 0 0 0,0-1 0 0 0,1 2 0 0 0,22-15 0 0 0,11-3 0 0 0,-40 23 0 0 0,-3 3 0 0 0,-1 0 0 0 0,0 0 0 0 0,0 1 0 0 0,1-1 0 0 0,-1 0 0 0 0,1 0 0 0 0,-1 1 0 0 0,1-1 0 0 0,-1 1 0 0 0,1-1 0 0 0,-1 1 0 0 0,1 0 0 0 0,-1 0 0 0 0,1 0 0 0 0,-1-1 0 0 0,1 1 0 0 0,0 1 0 0 0,-1-1 0 0 0,4 1 0 0 0,47 0 0 0 0,-45-1 0 0 0,0 1 0 0 0,0 0 0 0 0,0 0 0 0 0,0 0 0 0 0,0 1 0 0 0,0 0 0 0 0,-1 0 0 0 0,1 1 0 0 0,-1 0 0 0 0,7 4 0 0 0,57 44 0 0 0,-13-7 0 0 0,-46-35 0 0 0,0 0 0 0 0,-1 1 0 0 0,15 18 0 0 0,-21-23 0 0 0,1 4 0 0 0,0-1 0 0 0,0 1 0 0 0,-1 1 0 0 0,0-1 0 0 0,4 17 0 0 0,10 23 0 0 0,-11-24 0 0 0,0-1 0 0 0,-2 1 0 0 0,-1-1 0 0 0,-1 2 0 0 0,-1-1 0 0 0,-2 0 0 0 0,-2 28 0 0 0,2-16 0 0 0,-1-24 0 0 0,0 0 0 0 0,-1-1 0 0 0,-1 0 0 0 0,0 1 0 0 0,-9 20 0 0 0,4-11 0 0 0,4-10 0 0 0,-1-1 0 0 0,0 0 0 0 0,-1 0 0 0 0,0-1 0 0 0,-9 11 0 0 0,6-9 0 0 0,1 0 0 0 0,0 1 0 0 0,-8 19 0 0 0,13-23 0 0 0,-1-1 0 0 0,0 0 0 0 0,0 0 0 0 0,-1 0 0 0 0,0-1 0 0 0,-1 1 0 0 0,0-1 0 0 0,0-1 0 0 0,0 1 0 0 0,-1-1 0 0 0,0 0 0 0 0,-14 9 0 0 0,10-11 0 0 0,8-4 0 0 0,0 0 0 0 0,1 1 0 0 0,-1-1 0 0 0,0 0 0 0 0,0 0 0 0 0,1-1 0 0 0,-1 1 0 0 0,0 0 0 0 0,0-1 0 0 0,1 0 0 0 0,-1 0 0 0 0,0 0 0 0 0,1 0 0 0 0,-1 0 0 0 0,1 0 0 0 0,-1-1 0 0 0,1 1 0 0 0,0-1 0 0 0,0 1 0 0 0,0-1 0 0 0,-1 0 0 0 0,-1-3 0 0 0,0 0 0 0 0,0-1 0 0 0,1 0 0 0 0,0 1 0 0 0,0-1 0 0 0,1 0 0 0 0,-3-10 0 0 0,-2-2 0 0 0,2 6 0 0 0,0-1 0 0 0,1 0 0 0 0,0 0 0 0 0,-4-23 0 0 0,1-2 0 0 0,4 22 0 0 0,1 1 0 0 0,1-1 0 0 0,0 0 0 0 0,3-23 0 0 0,0-2 0 0 0,-2 30 0 0 0,2 1 0 0 0,0 0 0 0 0,0 0 0 0 0,0 0 0 0 0,1 1 0 0 0,1-1 0 0 0,0 0 0 0 0,0 1 0 0 0,1 0 0 0 0,0 0 0 0 0,0 1 0 0 0,11-13 0 0 0,-2-5 0 0 0,-14 24 0 0 0,1 1 0 0 0,-1 0 0 0 0,0 0 0 0 0,1-1 0 0 0,0 1 0 0 0,-1 0 0 0 0,1 0 0 0 0,0 0 0 0 0,0 0 0 0 0,-1 0 0 0 0,1 0 0 0 0,0 0 0 0 0,0 0 0 0 0,0 0 0 0 0,0 0 0 0 0,0 1 0 0 0,0-1 0 0 0,1 0 0 0 0,-1 1 0 0 0,0-1 0 0 0,2 0 0 0 0,45-31 0 0 0,-19 10 0 0 0,-27 20 0 0 0,0 0 0 0 0,0 0 0 0 0,0 0 0 0 0,1 1 0 0 0,-1-1 0 0 0,0 1 0 0 0,1-1 0 0 0,-1 1 0 0 0,1 0 0 0 0,3-2 0 0 0,-6 3 0 0 0,1 0 0 0 0,-1 0 0 0 0,1 0 0 0 0,-1 0 0 0 0,1 0 0 0 0,-1 0 0 0 0,1-1 0 0 0,-1 1 0 0 0,1 0 0 0 0,-1 0 0 0 0,1-1 0 0 0,-1 1 0 0 0,0 0 0 0 0,1 0 0 0 0,-1-1 0 0 0,1 1 0 0 0,-1-1 0 0 0,0 1 0 0 0,1 0 0 0 0,-1-1 0 0 0,0 1 0 0 0,1-1 0 0 0,-1 1 0 0 0,0-1 0 0 0,0 1 0 0 0,1-1 0 0 0,-1 1 0 0 0,0-1 0 0 0,0 0 0 0 0,9-8 0 0 0,37 5 0 0 0,-33 4 0 0 0,-1 1 0 0 0,1 0 0 0 0,0 0 0 0 0,-1 1 0 0 0,22 7 0 0 0,-27-6 0 0 0,-1-1 0 0 0,1 1 0 0 0,-1 1 0 0 0,0-1 0 0 0,0 1 0 0 0,0 0 0 0 0,0 1 0 0 0,-1-1 0 0 0,0 1 0 0 0,9 10 0 0 0,-4-6 0 0 0,-8-7 0 0 0,0-1 0 0 0,0 1 0 0 0,0 0 0 0 0,0 0 0 0 0,0 0 0 0 0,0 0 0 0 0,-1 1 0 0 0,1-1 0 0 0,-1 0 0 0 0,1 1 0 0 0,1 3 0 0 0,20 21 0 0 0,-21-25 0 0 0,0 0 0 0 0,1 0 0 0 0,-1 1 0 0 0,0-1 0 0 0,0 0 0 0 0,0 1 0 0 0,0 0 0 0 0,0-1 0 0 0,-1 1 0 0 0,1 0 0 0 0,-1 0 0 0 0,2 4 0 0 0,18 58 0 0 0,-7-33 0 0 0,-12-28 0 0 0,0-1 0 0 0,0 1 0 0 0,0 0 0 0 0,-1 0 0 0 0,1 0 0 0 0,-1 0 0 0 0,0 0 0 0 0,0 0 0 0 0,0 6 0 0 0,-1 118 0 0 0,0-122 0 0 0,-1 0 0 0 0,-1 0 0 0 0,1 0 0 0 0,-1-1 0 0 0,0 1 0 0 0,-1 0 0 0 0,1-1 0 0 0,-1 0 0 0 0,0 0 0 0 0,-5 7 0 0 0,-12 26 0 0 0,13-20 0 0 0,-2 0 0 0 0,1 0 0 0 0,-2-1 0 0 0,0 0 0 0 0,-1 0 0 0 0,-23 25 0 0 0,24-28 0 0 0,8-12 0 0 0,1 1 0 0 0,-1-1 0 0 0,0 1 0 0 0,0-1 0 0 0,0 0 0 0 0,-1 0 0 0 0,1 0 0 0 0,0 0 0 0 0,-5 3 0 0 0,-14 15 0 0 0,19-18 0 0 0,0 1 0 0 0,0-1 0 0 0,-1 0 0 0 0,1 1 0 0 0,-1-1 0 0 0,1 0 0 0 0,-1 0 0 0 0,-5 2 0 0 0,-14 9 0 0 0,20-12 0 0 0,0 1 0 0 0,0-1 0 0 0,0 1 0 0 0,0-1 0 0 0,0 0 0 0 0,-1 1 0 0 0,1-1 0 0 0,0 0 0 0 0,-1 0 0 0 0,1-1 0 0 0,-1 1 0 0 0,1-1 0 0 0,-1 1 0 0 0,1-1 0 0 0,-1 0 0 0 0,1 1 0 0 0,-1-1 0 0 0,1-1 0 0 0,-1 1 0 0 0,1 0 0 0 0,-1-1 0 0 0,1 1 0 0 0,-1-1 0 0 0,1 0 0 0 0,-1 0 0 0 0,1 0 0 0 0,-4-1 0 0 0,2-1 0 0 0,0 0 0 0 0,1-1 0 0 0,-1 1 0 0 0,0-1 0 0 0,1 1 0 0 0,0-1 0 0 0,0 0 0 0 0,0 0 0 0 0,0-1 0 0 0,1 1 0 0 0,-4-9 0 0 0,-15-57 0 0 0,11 29 0 0 0,6 28 0 0 0,1 0 0 0 0,1 0 0 0 0,0 0 0 0 0,1-1 0 0 0,0 1 0 0 0,1-1 0 0 0,1 1 0 0 0,0 0 0 0 0,0-1 0 0 0,2 1 0 0 0,0 0 0 0 0,0 0 0 0 0,1 0 0 0 0,0 1 0 0 0,2-1 0 0 0,10-20 0 0 0,4 3 0 0 0,-20 28 0 0 0,1 1 0 0 0,-1-1 0 0 0,1 1 0 0 0,0 0 0 0 0,0 0 0 0 0,-1-1 0 0 0,1 1 0 0 0,0 0 0 0 0,0 0 0 0 0,0 0 0 0 0,0 0 0 0 0,0 0 0 0 0,1 0 0 0 0,-1 0 0 0 0,0 0 0 0 0,0 1 0 0 0,1-1 0 0 0,1-1 0 0 0,9-6 0 0 0,-2-4 0 0 0,-9 10 0 0 0,0 1 0 0 0,0-1 0 0 0,0 1 0 0 0,0 0 0 0 0,1-1 0 0 0,-1 1 0 0 0,0 0 0 0 0,1 0 0 0 0,-1 0 0 0 0,0 0 0 0 0,1 0 0 0 0,-1 1 0 0 0,1-1 0 0 0,0 0 0 0 0,-1 1 0 0 0,1-1 0 0 0,1 0 0 0 0,16-12 0 0 0,-18 11 0 0 0,0 1 0 0 0,0 0 0 0 0,0 0 0 0 0,0 0 0 0 0,0 0 0 0 0,0 0 0 0 0,0 0 0 0 0,0 0 0 0 0,1 1 0 0 0,-1-1 0 0 0,0 0 0 0 0,1 1 0 0 0,-1-1 0 0 0,0 1 0 0 0,1-1 0 0 0,-1 1 0 0 0,1 0 0 0 0,1-1 0 0 0,41-3 0 0 0,-42 4 0 0 0,32 4 0 0 0,-27-3 0 0 0,-1 1 0 0 0,0-1 0 0 0,0 1 0 0 0,0 0 0 0 0,0 1 0 0 0,0-1 0 0 0,-1 1 0 0 0,1 1 0 0 0,-1-1 0 0 0,0 1 0 0 0,1-1 0 0 0,6 9 0 0 0,-5-6 0 0 0,1 0 0 0 0,-1 0 0 0 0,1-1 0 0 0,0 0 0 0 0,10 4 0 0 0,-16-8 0 0 0,0 0 0 0 0,0-1 0 0 0,0 1 0 0 0,0 0 0 0 0,0 0 0 0 0,-1 1 0 0 0,1-1 0 0 0,0 0 0 0 0,-1 1 0 0 0,1-1 0 0 0,-1 1 0 0 0,1-1 0 0 0,-1 1 0 0 0,0 0 0 0 0,1-1 0 0 0,-1 1 0 0 0,0 0 0 0 0,0 0 0 0 0,-1 0 0 0 0,1 0 0 0 0,0 0 0 0 0,-1 0 0 0 0,1 0 0 0 0,0 4 0 0 0,-1-5 0 0 0,0 1 0 0 0,1-1 0 0 0,-1 1 0 0 0,0-1 0 0 0,1 0 0 0 0,-1 1 0 0 0,1-1 0 0 0,0 0 0 0 0,0 1 0 0 0,-1-1 0 0 0,1 0 0 0 0,0 0 0 0 0,0 0 0 0 0,0 0 0 0 0,0 0 0 0 0,0 0 0 0 0,0 0 0 0 0,0 0 0 0 0,1 0 0 0 0,-1 0 0 0 0,0-1 0 0 0,2 2 0 0 0,-1-1 0 0 0,-1-1 0 0 0,0 1 0 0 0,0-1 0 0 0,0 1 0 0 0,0 0 0 0 0,0 0 0 0 0,0 0 0 0 0,0-1 0 0 0,0 1 0 0 0,0 0 0 0 0,0 0 0 0 0,0 0 0 0 0,-1 0 0 0 0,1 1 0 0 0,0-1 0 0 0,-1 0 0 0 0,1 0 0 0 0,-1 0 0 0 0,1 1 0 0 0,-1-1 0 0 0,1 0 0 0 0,-1 0 0 0 0,0 1 0 0 0,0-1 0 0 0,0 0 0 0 0,0 2 0 0 0,2 6 0 0 0,0-1 0 0 0,0 1 0 0 0,1 0 0 0 0,0-1 0 0 0,6 11 0 0 0,-5-11 0 0 0,-1 0 0 0 0,1 0 0 0 0,-1 1 0 0 0,-1-1 0 0 0,0 1 0 0 0,0 0 0 0 0,0 0 0 0 0,-1 9 0 0 0,0 26 0 0 0,0-22 0 0 0,0-1 0 0 0,-1 1 0 0 0,-2-1 0 0 0,0 0 0 0 0,-1 0 0 0 0,-1 0 0 0 0,-1 0 0 0 0,-13 35 0 0 0,11-36 0 0 0,5-14 0 0 0,0-1 0 0 0,0 1 0 0 0,-1-1 0 0 0,1 1 0 0 0,-1-1 0 0 0,-4 5 0 0 0,-8 10 0 0 0,-9 10 0 0 0,-30 51 0 0 0,-5-6 0 0 0,-13 4 0 0 0,70-77 0 0 0,-1 0 0 0 0,1 0 0 0 0,0 0 0 0 0,-1 0 0 0 0,0 0 0 0 0,1-1 0 0 0,-1 1 0 0 0,0-1 0 0 0,0 0 0 0 0,-3 1 0 0 0,-19 10 0 0 0,23-11 0 0 0,1 1 0 0 0,-1-1 0 0 0,0 0 0 0 0,0 0 0 0 0,0 0 0 0 0,0 0 0 0 0,0 0 0 0 0,-1-1 0 0 0,1 1 0 0 0,0-1 0 0 0,0 1 0 0 0,0-1 0 0 0,-1 0 0 0 0,1 0 0 0 0,0 0 0 0 0,0 0 0 0 0,0 0 0 0 0,-1 0 0 0 0,1-1 0 0 0,0 1 0 0 0,0-1 0 0 0,0 1 0 0 0,0-1 0 0 0,-1 0 0 0 0,1 0 0 0 0,0 0 0 0 0,0 0 0 0 0,1 0 0 0 0,-1 0 0 0 0,0-1 0 0 0,0 1 0 0 0,1-1 0 0 0,-1 1 0 0 0,0-1 0 0 0,1 0 0 0 0,0 1 0 0 0,-1-1 0 0 0,0-2 0 0 0,-6-7 0 0 0,1 0 0 0 0,1-1 0 0 0,0 1 0 0 0,0-1 0 0 0,-5-16 0 0 0,6 9 0 0 0,0 0 0 0 0,2-1 0 0 0,0 1 0 0 0,1-1 0 0 0,1 0 0 0 0,1 1 0 0 0,3-34 0 0 0,-2 49 0 0 0,0-1 0 0 0,1 0 0 0 0,-1 0 0 0 0,1 1 0 0 0,0-1 0 0 0,0 1 0 0 0,1-1 0 0 0,-1 1 0 0 0,4-4 0 0 0,3-7 0 0 0,-7 12 0 0 0,0 0 0 0 0,0 0 0 0 0,0 0 0 0 0,0 0 0 0 0,1 1 0 0 0,-1-1 0 0 0,1 0 0 0 0,0 1 0 0 0,5-4 0 0 0,10-9 0 0 0,0-18 0 0 0,5 13 0 0 0,-14 9 0 0 0,-7 7 0 0 0,0 1 0 0 0,1 0 0 0 0,-1 0 0 0 0,1 0 0 0 0,0 0 0 0 0,0 1 0 0 0,0-1 0 0 0,0 1 0 0 0,0 0 0 0 0,1 0 0 0 0,3-2 0 0 0,25-19 0 0 0,-27 18 0 0 0,1 0 0 0 0,0 1 0 0 0,0-1 0 0 0,0 2 0 0 0,11-6 0 0 0,-6 4 0 0 0,-4 2 0 0 0,0 0 0 0 0,1 0 0 0 0,0 1 0 0 0,0-1 0 0 0,-1 2 0 0 0,1-1 0 0 0,1 1 0 0 0,13 0 0 0 0,-15 1 0 0 0,0 0 0 0 0,0 0 0 0 0,0 0 0 0 0,0 1 0 0 0,0 0 0 0 0,12 4 0 0 0,-17-4 0 0 0,1 1 0 0 0,-1-1 0 0 0,1 1 0 0 0,-1 0 0 0 0,1 0 0 0 0,-1 0 0 0 0,0 0 0 0 0,0 0 0 0 0,0 0 0 0 0,0 0 0 0 0,0 1 0 0 0,-1-1 0 0 0,1 1 0 0 0,-1-1 0 0 0,1 1 0 0 0,-1 0 0 0 0,0 0 0 0 0,0-1 0 0 0,1 5 0 0 0,4 11 0 0 0,-3-9 0 0 0,0 1 0 0 0,0-1 0 0 0,-1 1 0 0 0,0-1 0 0 0,-1 1 0 0 0,0 12 0 0 0,-1-16 0 0 0,1 4 0 0 0,-1 1 0 0 0,0 0 0 0 0,-1 0 0 0 0,-1-1 0 0 0,1 1 0 0 0,-2 0 0 0 0,-3 12 0 0 0,-6 17 0 0 0,12-37 0 0 0,0-1 0 0 0,0 1 0 0 0,-1 0 0 0 0,0 0 0 0 0,1-1 0 0 0,-1 1 0 0 0,0 0 0 0 0,0-1 0 0 0,-1 1 0 0 0,1-1 0 0 0,0 1 0 0 0,-1-1 0 0 0,-2 4 0 0 0,-4 2 0 0 0,0 1 0 0 0,0 0 0 0 0,-10 17 0 0 0,-8-4 0 0 0,22-20 0 0 0,0 1 0 0 0,1-1 0 0 0,-1 1 0 0 0,1 0 0 0 0,0 0 0 0 0,0 0 0 0 0,0 0 0 0 0,-3 4 0 0 0,-10 25 0 0 0,-13-10 0 0 0,12 5 0 0 0,14-22 0 0 0,0 1 0 0 0,-1-1 0 0 0,1 1 0 0 0,-1-1 0 0 0,0 0 0 0 0,-8 6 0 0 0,-91 81 0 0 0,81-74 0 0 0,0-2 0 0 0,-1 0 0 0 0,-45 23 0 0 0,35-21 0 0 0,-9 6 0 0 0,-1-2 0 0 0,0-1 0 0 0,-2-3 0 0 0,0-1 0 0 0,-58 12 0 0 0,74-22 0 0 0,-1-1 0 0 0,0-1 0 0 0,0-1 0 0 0,-1-2 0 0 0,1-1 0 0 0,0-2 0 0 0,-1-1 0 0 0,-55-10 0 0 0,37-10 0 0 0,5 2 0 0 0,37 17 0 0 0,1 0 0 0 0,-1-1 0 0 0,1 1 0 0 0,0-1 0 0 0,0-1 0 0 0,1 1 0 0 0,-1-1 0 0 0,1 0 0 0 0,0 0 0 0 0,-8-11 0 0 0,2 1 0 0 0,0 0 0 0 0,-17-33 0 0 0,24 38 0 0 0,0 0 0 0 0,1 0 0 0 0,0 0 0 0 0,1-1 0 0 0,0 1 0 0 0,1 0 0 0 0,0-1 0 0 0,0 1 0 0 0,1-1 0 0 0,0 1 0 0 0,1-1 0 0 0,3-11 0 0 0,-4 19 0 0 0,1 0 0 0 0,0 0 0 0 0,0 1 0 0 0,0-1 0 0 0,0 0 0 0 0,1 1 0 0 0,-1-1 0 0 0,1 1 0 0 0,-1-1 0 0 0,1 1 0 0 0,0-1 0 0 0,0 1 0 0 0,0 0 0 0 0,0 0 0 0 0,0 0 0 0 0,4-2 0 0 0,12-12 0 0 0,58-46 0 0 0,1 14 0 0 0,-36 25 0 0 0,-32 18 0 0 0,1 0 0 0 0,0 1 0 0 0,1 0 0 0 0,-1 1 0 0 0,1 0 0 0 0,-1 1 0 0 0,22-2 0 0 0,22-6 0 0 0,-49 8 0 0 0,0 1 0 0 0,1-1 0 0 0,-1 1 0 0 0,1 0 0 0 0,-1 0 0 0 0,1 1 0 0 0,-1 0 0 0 0,1 0 0 0 0,0 0 0 0 0,-1 0 0 0 0,1 1 0 0 0,-1 0 0 0 0,1 0 0 0 0,6 3 0 0 0,4 26 0 0 0,-13-26 0 0 0,-1-1 0 0 0,1 1 0 0 0,-1 0 0 0 0,0 0 0 0 0,0 0 0 0 0,0 1 0 0 0,-1-1 0 0 0,1 0 0 0 0,-1 1 0 0 0,0-1 0 0 0,0 1 0 0 0,-1-1 0 0 0,1 1 0 0 0,-1-1 0 0 0,-1 9 0 0 0,1-8 0 0 0,0 0 0 0 0,0 1 0 0 0,-1-1 0 0 0,1 0 0 0 0,-1 0 0 0 0,-1 0 0 0 0,1 0 0 0 0,-1 0 0 0 0,0 0 0 0 0,0 0 0 0 0,0-1 0 0 0,0 1 0 0 0,-6 6 0 0 0,-20 19 0 0 0,-2-2 0 0 0,-1-1 0 0 0,-1-1 0 0 0,-1-2 0 0 0,-1-2 0 0 0,-48 25 0 0 0,-27 9 0 0 0,72-35 0 0 0,0-1 0 0 0,-1-2 0 0 0,-2-2 0 0 0,1-1 0 0 0,-46 10 0 0 0,-25-4 0 0 0,-166 24 0 0 0,229-40 0 0 0,0-3 0 0 0,-1-1 0 0 0,-88-11 0 0 0,87 4 0 0 0,22 3 0 0 0,0-1 0 0 0,-51-14 0 0 0,49 7 0 0 0,17 5 0 0 0,0 2 0 0 0,-1 0 0 0 0,-25-5 0 0 0,24 6 0 0 0,1 0 0 0 0,-1-1 0 0 0,1-1 0 0 0,0 0 0 0 0,-14-8 0 0 0,-10-4 0 0 0,22 11 0 0 0,-1-2 0 0 0,1 0 0 0 0,0-1 0 0 0,0 0 0 0 0,1-1 0 0 0,-19-18 0 0 0,8 11 0 0 0,23 16 0 0 0,1 0 0 0 0,-1 1 0 0 0,0-1 0 0 0,0 0 0 0 0,1 0 0 0 0,-1 0 0 0 0,0-1 0 0 0,1 1 0 0 0,-1 0 0 0 0,1-1 0 0 0,0 1 0 0 0,-1-1 0 0 0,1 1 0 0 0,0-1 0 0 0,0 1 0 0 0,0-1 0 0 0,0 0 0 0 0,0 1 0 0 0,1-1 0 0 0,-1 0 0 0 0,0 0 0 0 0,1 0 0 0 0,-1 0 0 0 0,1 0 0 0 0,0 0 0 0 0,-1 0 0 0 0,1-3 0 0 0,0 2 0 0 0,0-1 0 0 0,1 1 0 0 0,-1-1 0 0 0,1 1 0 0 0,-1-1 0 0 0,1 1 0 0 0,0-1 0 0 0,1 1 0 0 0,-1 0 0 0 0,0 0 0 0 0,1-1 0 0 0,0 1 0 0 0,0 0 0 0 0,0 0 0 0 0,0 1 0 0 0,0-1 0 0 0,0 0 0 0 0,1 1 0 0 0,-1-1 0 0 0,1 1 0 0 0,4-3 0 0 0,12-12 0 0 0,-17 14 0 0 0,0 1 0 0 0,-1 0 0 0 0,1 0 0 0 0,0 1 0 0 0,0-1 0 0 0,-1 0 0 0 0,1 1 0 0 0,0 0 0 0 0,0-1 0 0 0,0 1 0 0 0,1 0 0 0 0,-1 0 0 0 0,0 0 0 0 0,0 0 0 0 0,1 0 0 0 0,-1 1 0 0 0,0-1 0 0 0,1 1 0 0 0,-1-1 0 0 0,4 1 0 0 0,16-5 0 0 0,1 0 0 0 0,24-10 0 0 0,-26 7 0 0 0,0 2 0 0 0,34-6 0 0 0,28 0 0 0 0,1 4 0 0 0,0 4 0 0 0,108 8 0 0 0,-160 2 0 0 0,61 21 0 0 0,-88-25 0 0 0,0 0 0 0 0,0 1 0 0 0,-1 0 0 0 0,1 0 0 0 0,0 0 0 0 0,-1 0 0 0 0,0 1 0 0 0,0-1 0 0 0,0 1 0 0 0,5 6 0 0 0,-1 13 0 0 0,-6-21 0 0 0,-1 1 0 0 0,0 0 0 0 0,0 0 0 0 0,0 0 0 0 0,0 0 0 0 0,0 0 0 0 0,-1 1 0 0 0,1-1 0 0 0,-1 3 0 0 0,0 2 0 0 0,-1-1 0 0 0,-1 0 0 0 0,1 1 0 0 0,-1-1 0 0 0,0 0 0 0 0,-1 0 0 0 0,0 0 0 0 0,0-1 0 0 0,0 1 0 0 0,-1-1 0 0 0,0 1 0 0 0,0-1 0 0 0,-1 0 0 0 0,1-1 0 0 0,-1 1 0 0 0,-11 8 0 0 0,-10 8 0 0 0,0-1 0 0 0,-44 25 0 0 0,36-24 0 0 0,-5 1 0 0 0,0-2 0 0 0,-2-1 0 0 0,0-2 0 0 0,-1-2 0 0 0,-1-2 0 0 0,0-1 0 0 0,-50 7 0 0 0,54-12 0 0 0,-8 2 0 0 0,1-3 0 0 0,-89 5 0 0 0,97-12 0 0 0,18 2 0 0 0,0-2 0 0 0,-1 0 0 0 0,1-2 0 0 0,-1 0 0 0 0,1-1 0 0 0,-33-10 0 0 0,24 2 0 0 0,1 1 0 0 0,1-1 0 0 0,0-1 0 0 0,-31-20 0 0 0,-139-113 0 0 0,176 129 0 0 0,1 0 0 0 0,0-1 0 0 0,0 0 0 0 0,2-2 0 0 0,1 0 0 0 0,-31-42 0 0 0,38 46 0 0 0,5 7 0 0 0,-1 0 0 0 0,2 0 0 0 0,-1 0 0 0 0,-6-16 0 0 0,0-2 0 0 0,10 24 0 0 0,0 1 0 0 0,0-1 0 0 0,0 1 0 0 0,1-1 0 0 0,-1 0 0 0 0,0 1 0 0 0,1-1 0 0 0,-1 0 0 0 0,1 1 0 0 0,-1-1 0 0 0,1 0 0 0 0,0 0 0 0 0,0-2 0 0 0,0 1 0 0 0,0 1 0 0 0,0-1 0 0 0,0 1 0 0 0,0-1 0 0 0,1 1 0 0 0,-1-1 0 0 0,1 1 0 0 0,-1-1 0 0 0,1 1 0 0 0,0 0 0 0 0,0-1 0 0 0,0 1 0 0 0,0 0 0 0 0,1 0 0 0 0,2-4 0 0 0,-2 4 0 0 0,1-1 0 0 0,1 1 0 0 0,-1 0 0 0 0,0 0 0 0 0,0 0 0 0 0,1 0 0 0 0,-1 1 0 0 0,1 0 0 0 0,-1-1 0 0 0,1 1 0 0 0,4 0 0 0 0,30-10 0 0 0,-22 6 0 0 0,1 1 0 0 0,0 0 0 0 0,1 1 0 0 0,-1 1 0 0 0,19 0 0 0 0,8 2 0 0 0,36-2 0 0 0,1 3 0 0 0,-1 5 0 0 0,0 2 0 0 0,80 20 0 0 0,-115-16 0 0 0,0 2 0 0 0,-1 2 0 0 0,45 23 0 0 0,-63-28 0 0 0,-23-10 0 0 0,0 0 0 0 0,-1 0 0 0 0,1 0 0 0 0,0 1 0 0 0,-1-1 0 0 0,1 1 0 0 0,0-1 0 0 0,-1 1 0 0 0,3 2 0 0 0,0 2 0 0 0,1-1 0 0 0,0 0 0 0 0,1 0 0 0 0,-1-1 0 0 0,11 6 0 0 0,-14-6 0 0 0,1-1 0 0 0,-1 0 0 0 0,1 1 0 0 0,-1 0 0 0 0,0 0 0 0 0,-1 0 0 0 0,1 0 0 0 0,-1 0 0 0 0,0 1 0 0 0,0-1 0 0 0,0 1 0 0 0,0 0 0 0 0,-1-1 0 0 0,2 9 0 0 0,-1-5 0 0 0,0 0 0 0 0,-1-1 0 0 0,1 1 0 0 0,-1-1 0 0 0,-1 1 0 0 0,1 0 0 0 0,-2 0 0 0 0,1-1 0 0 0,-1 1 0 0 0,0 0 0 0 0,0-1 0 0 0,-1 1 0 0 0,0-1 0 0 0,0 1 0 0 0,-1-1 0 0 0,0 0 0 0 0,-7 13 0 0 0,3-9 0 0 0,0-1 0 0 0,-1 0 0 0 0,0 0 0 0 0,0 0 0 0 0,-1-1 0 0 0,0-1 0 0 0,-1 1 0 0 0,-16 10 0 0 0,-71 61 0 0 0,64-60 0 0 0,-45 20 0 0 0,28-15 0 0 0,36-19 0 0 0,0-1 0 0 0,0 0 0 0 0,-1-1 0 0 0,0-1 0 0 0,0 0 0 0 0,-17 1 0 0 0,-34 7 0 0 0,28-4 0 0 0,0-1 0 0 0,0-2 0 0 0,-1-2 0 0 0,1-2 0 0 0,-1-1 0 0 0,1-2 0 0 0,-60-12 0 0 0,69 7 0 0 0,0-2 0 0 0,1-1 0 0 0,-41-21 0 0 0,66 30 0 0 0,-19-10 0 0 0,0-2 0 0 0,-30-25 0 0 0,6 4 0 0 0,21 17 0 0 0,-66-49 0 0 0,80 58 0 0 0,1-1 0 0 0,0 1 0 0 0,1-2 0 0 0,0 1 0 0 0,-14-22 0 0 0,-24-36 0 0 0,37 54 0 0 0,-1 0 0 0 0,2-1 0 0 0,0 0 0 0 0,-9-20 0 0 0,15 25 0 0 0,1 0 0 0 0,-1 0 0 0 0,2 0 0 0 0,-1-20 0 0 0,3 25 0 0 0,0 1 0 0 0,1 0 0 0 0,0 0 0 0 0,0 1 0 0 0,0-1 0 0 0,0 0 0 0 0,1 0 0 0 0,-1 1 0 0 0,6-6 0 0 0,-2 1 0 0 0,-4 6 0 0 0,0-1 0 0 0,-1 1 0 0 0,1 0 0 0 0,1-1 0 0 0,-1 1 0 0 0,0 0 0 0 0,0 1 0 0 0,1-1 0 0 0,-1 0 0 0 0,4-1 0 0 0,10-9 0 0 0,-13 8 0 0 0,0 1 0 0 0,1-1 0 0 0,0 1 0 0 0,0-1 0 0 0,0 1 0 0 0,0 1 0 0 0,1-1 0 0 0,-1 0 0 0 0,9-3 0 0 0,-8 4 0 0 0,24-20 0 0 0,-26 19 0 0 0,0 0 0 0 0,0 0 0 0 0,1 0 0 0 0,-1 0 0 0 0,1 1 0 0 0,0-1 0 0 0,7-2 0 0 0,13-2 0 0 0,1 2 0 0 0,0 0 0 0 0,0 2 0 0 0,1 0 0 0 0,-1 2 0 0 0,0 1 0 0 0,34 4 0 0 0,-48-2 0 0 0,0-1 0 0 0,0 2 0 0 0,0 0 0 0 0,0 0 0 0 0,0 1 0 0 0,-1 0 0 0 0,0 0 0 0 0,14 9 0 0 0,4 5 0 0 0,43 35 0 0 0,-2 19 0 0 0,-59-57 0 0 0,-2-1 0 0 0,1 2 0 0 0,-2-1 0 0 0,0 1 0 0 0,8 29 0 0 0,-7-25 0 0 0,-6-8 0 0 0,0 1 0 0 0,-1 0 0 0 0,0 0 0 0 0,0 0 0 0 0,-2 0 0 0 0,-1 15 0 0 0,0-6 0 0 0,2-16 0 0 0,-1 0 0 0 0,-1-1 0 0 0,1 1 0 0 0,-1-1 0 0 0,0 1 0 0 0,0-1 0 0 0,0 0 0 0 0,-1 0 0 0 0,0 0 0 0 0,0 0 0 0 0,0 0 0 0 0,-1-1 0 0 0,-4 5 0 0 0,-1 2 0 0 0,-1-1 0 0 0,0 0 0 0 0,-21 14 0 0 0,-30 8 0 0 0,38-18 0 0 0,0-2 0 0 0,-1-1 0 0 0,0 0 0 0 0,0-2 0 0 0,-1-1 0 0 0,-1-1 0 0 0,1-1 0 0 0,-45 5 0 0 0,26-8 0 0 0,-1-1 0 0 0,0-3 0 0 0,0-1 0 0 0,1-2 0 0 0,0-3 0 0 0,0-1 0 0 0,0-2 0 0 0,1-2 0 0 0,1-2 0 0 0,-79-37 0 0 0,83 34 0 0 0,20 10 0 0 0,0-2 0 0 0,1 1 0 0 0,0-2 0 0 0,-25-19 0 0 0,-27-19 0 0 0,26 20 0 0 0,-48-41 0 0 0,83 61 0 0 0,-1 1 0 0 0,1-1 0 0 0,1-1 0 0 0,-1 1 0 0 0,-11-19 0 0 0,19 26 0 0 0,-1 0 0 0 0,1 0 0 0 0,0 0 0 0 0,0-1 0 0 0,0 1 0 0 0,0 0 0 0 0,0 0 0 0 0,0 0 0 0 0,1 0 0 0 0,-1-1 0 0 0,0 1 0 0 0,1 0 0 0 0,-1 0 0 0 0,0 0 0 0 0,1 0 0 0 0,-1 0 0 0 0,1 0 0 0 0,0 0 0 0 0,-1 0 0 0 0,1 0 0 0 0,0 0 0 0 0,0 0 0 0 0,-1 0 0 0 0,1 0 0 0 0,0 1 0 0 0,2-2 0 0 0,26-23 0 0 0,-19 18 0 0 0,0 1 0 0 0,1 1 0 0 0,-1-1 0 0 0,1 2 0 0 0,0 0 0 0 0,1 0 0 0 0,-1 1 0 0 0,1 0 0 0 0,0 1 0 0 0,15-1 0 0 0,21 0 0 0 0,61 4 0 0 0,-35 1 0 0 0,-54-1 0 0 0,0 1 0 0 0,-1 0 0 0 0,1 2 0 0 0,-1 0 0 0 0,1 1 0 0 0,24 10 0 0 0,-30-10 0 0 0,-1 1 0 0 0,-1 0 0 0 0,1 1 0 0 0,-1 0 0 0 0,0 1 0 0 0,0 1 0 0 0,-1 0 0 0 0,-1 0 0 0 0,12 12 0 0 0,-18-16 0 0 0,1 0 0 0 0,0 0 0 0 0,-1 1 0 0 0,0-1 0 0 0,0 1 0 0 0,-1 0 0 0 0,0 0 0 0 0,0 0 0 0 0,0 0 0 0 0,0 1 0 0 0,-1-1 0 0 0,0 1 0 0 0,-1 0 0 0 0,0-1 0 0 0,0 1 0 0 0,0 0 0 0 0,-1 0 0 0 0,1 0 0 0 0,-3 13 0 0 0,2-15 0 0 0,-1 0 0 0 0,0 0 0 0 0,0 0 0 0 0,0 0 0 0 0,-1 0 0 0 0,1 0 0 0 0,-1-1 0 0 0,0 1 0 0 0,-1 0 0 0 0,1-1 0 0 0,-1 0 0 0 0,0 1 0 0 0,0-1 0 0 0,0 0 0 0 0,-1-1 0 0 0,-5 6 0 0 0,2-2 0 0 0,-1-1 0 0 0,-1 1 0 0 0,1-2 0 0 0,-1 1 0 0 0,0-1 0 0 0,0 0 0 0 0,-16 5 0 0 0,-11 6 0 0 0,29-12 0 0 0,-1-1 0 0 0,0 1 0 0 0,0-1 0 0 0,0-1 0 0 0,-13 3 0 0 0,-16 1 0 0 0,0-2 0 0 0,-57-1 0 0 0,77-3 0 0 0,1-1 0 0 0,-1-1 0 0 0,0 0 0 0 0,1-2 0 0 0,0 0 0 0 0,0 0 0 0 0,0-2 0 0 0,-18-8 0 0 0,-211-107 0 0 0,215 104 0 0 0,2-3 0 0 0,-51-42 0 0 0,56 43 0 0 0,21 17 0 0 0,-1 0 0 0 0,0 0 0 0 0,0 0 0 0 0,1 0 0 0 0,-1 0 0 0 0,1-1 0 0 0,-1 1 0 0 0,1-1 0 0 0,0 0 0 0 0,0 0 0 0 0,1 0 0 0 0,-1 0 0 0 0,0 0 0 0 0,1 0 0 0 0,0 0 0 0 0,0 0 0 0 0,0-1 0 0 0,0 1 0 0 0,0 0 0 0 0,1-1 0 0 0,-1 1 0 0 0,1-1 0 0 0,0-5 0 0 0,1 6 0 0 0,1 1 0 0 0,0-1 0 0 0,-1 1 0 0 0,1 0 0 0 0,0 0 0 0 0,0-1 0 0 0,0 1 0 0 0,1 0 0 0 0,-1 1 0 0 0,0-1 0 0 0,1 0 0 0 0,-1 1 0 0 0,1-1 0 0 0,-1 1 0 0 0,5-2 0 0 0,10-7 0 0 0,-3 0 0 0 0,-1 1 0 0 0,2 0 0 0 0,-1 1 0 0 0,1 1 0 0 0,0 0 0 0 0,1 1 0 0 0,17-4 0 0 0,122-25 0 0 0,-113 27 0 0 0,152-12 0 0 0,-177 18 0 0 0,0 1 0 0 0,0 0 0 0 0,1 1 0 0 0,-1 1 0 0 0,0 1 0 0 0,0 0 0 0 0,26 8 0 0 0,-24-6 0 0 0,-16-3 0 0 0,0 0 0 0 0,0 0 0 0 0,0 0 0 0 0,0 0 0 0 0,0 1 0 0 0,0-1 0 0 0,0 1 0 0 0,-1 0 0 0 0,1 0 0 0 0,-1 0 0 0 0,1 0 0 0 0,-1 0 0 0 0,0 1 0 0 0,0-1 0 0 0,0 1 0 0 0,0-1 0 0 0,0 1 0 0 0,-1 0 0 0 0,1 0 0 0 0,-1 0 0 0 0,0 0 0 0 0,0 0 0 0 0,0 0 0 0 0,0 0 0 0 0,0 0 0 0 0,-1 0 0 0 0,1 0 0 0 0,-1 0 0 0 0,0 1 0 0 0,0 4 0 0 0,0-4 0 0 0,-1 0 0 0 0,0 1 0 0 0,0-1 0 0 0,0 1 0 0 0,-1-1 0 0 0,0 0 0 0 0,1 0 0 0 0,-1 0 0 0 0,-1 0 0 0 0,1 0 0 0 0,-1 0 0 0 0,1-1 0 0 0,-1 1 0 0 0,0-1 0 0 0,0 0 0 0 0,0 0 0 0 0,-1 0 0 0 0,1 0 0 0 0,-1 0 0 0 0,0-1 0 0 0,-6 4 0 0 0,-12 6 0 0 0,0-1 0 0 0,-41 14 0 0 0,48-19 0 0 0,1-4 0 0 0,0 1 0 0 0,1-2 0 0 0,-1 0 0 0 0,0 0 0 0 0,0-1 0 0 0,-16-3 0 0 0,-16 2 0 0 0,33-2 0 0 0,0 1 0 0 0,0-2 0 0 0,1 1 0 0 0,0-2 0 0 0,0 0 0 0 0,0 0 0 0 0,0-1 0 0 0,1 0 0 0 0,0-1 0 0 0,0 0 0 0 0,1-1 0 0 0,-15-14 0 0 0,16 16 0 0 0,8 6 0 0 0,0-1 0 0 0,0 1 0 0 0,0-1 0 0 0,0 1 0 0 0,0-1 0 0 0,0 0 0 0 0,0 0 0 0 0,0 0 0 0 0,0 0 0 0 0,0 1 0 0 0,0-1 0 0 0,1 0 0 0 0,-1 0 0 0 0,0-1 0 0 0,1 1 0 0 0,-1 0 0 0 0,1 0 0 0 0,-1 0 0 0 0,1 0 0 0 0,-1 0 0 0 0,1-1 0 0 0,0 1 0 0 0,-1 0 0 0 0,1 0 0 0 0,0-1 0 0 0,0 1 0 0 0,0 0 0 0 0,0-3 0 0 0,2 3 0 0 0,-1-1 0 0 0,0 0 0 0 0,0 1 0 0 0,1-1 0 0 0,-1 1 0 0 0,1 0 0 0 0,-1-1 0 0 0,1 1 0 0 0,0 0 0 0 0,-1 0 0 0 0,1 0 0 0 0,0 0 0 0 0,0 0 0 0 0,0 0 0 0 0,0 1 0 0 0,0-1 0 0 0,0 1 0 0 0,0-1 0 0 0,0 1 0 0 0,3 0 0 0 0,116 0 0 0 0,251-5 0 0 0,-157-18 0 0 0,-135 16-762 0 0,-1-4 0 0 0,129-34 1 0 0,-145 23-745 0 0,-51 16 1035 0 0,1 1 0 0 0,-1 1-1 0 0,1 0 1 0 0,16-3-1 0 0,3 1-1316 0 0,0-2 0 0 0,0-1-1 0 0,57-26 1 0 0,88-56-7387 0 0,-126 63 6318 0 0,3-2-2377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1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2478 1 4584 0 0,'56'49'15204'0'0,"-53"-42"-14731"0"0,-2-5-321 0 0,-1 0 0 0 0,1 0 0 0 0,-1 0 0 0 0,0 0 0 0 0,0 0 1 0 0,0 0-1 0 0,0 0 0 0 0,0 0 0 0 0,0 0 0 0 0,-1 0 0 0 0,1 0 0 0 0,0 0 0 0 0,-1 0 1 0 0,0 0-1 0 0,1 0 0 0 0,-1 0 0 0 0,0 0 0 0 0,0 0 0 0 0,0-1 0 0 0,0 1 1 0 0,-1 0-1 0 0,1-1 0 0 0,0 1 0 0 0,-1-1 0 0 0,1 1 0 0 0,-1-1 0 0 0,1 0 0 0 0,-4 3 1 0 0,-166 110 2318 0 0,171-114-2470 0 0,-93 51 613 0 0,87-48-578 0 0,1 0 0 0 0,0 0-1 0 0,-1-1 1 0 0,1 1 0 0 0,-1-1 0 0 0,-10 2-1 0 0,-11 5 58 0 0,-19 13 67 0 0,-1-2-1 0 0,-1-2 1 0 0,0-2 0 0 0,-1-3 0 0 0,-1-1 0 0 0,0-3 0 0 0,-98 5-1 0 0,133-13-153 0 0,0-1 0 0 0,0-1 0 0 0,0-1 0 0 0,0 0 0 0 0,0-1 0 0 0,0 0 0 0 0,1-1 0 0 0,-1-1 0 0 0,-18-9 0 0 0,31 13-2 0 0,-1-1 0 0 0,1 1 0 0 0,0-1 0 0 0,0 0 0 0 0,0 1 0 0 0,0-1 0 0 0,0 0 0 0 0,1 0 0 0 0,-1 0 0 0 0,1 0 0 0 0,-1-1-1 0 0,1 1 1 0 0,0 0 0 0 0,-1-1 0 0 0,0-3 0 0 0,2 5-6 0 0,-1 0 0 0 0,1 0 0 0 0,0 0-1 0 0,-1 0 1 0 0,1 0 0 0 0,0 0 0 0 0,0 0-1 0 0,0 0 1 0 0,0 0 0 0 0,0 0 0 0 0,0-1-1 0 0,0 1 1 0 0,0 0 0 0 0,1 0 0 0 0,-1 0 0 0 0,0 0-1 0 0,1 0 1 0 0,-1 0 0 0 0,0 0 0 0 0,1 0-1 0 0,0 0 1 0 0,-1 0 0 0 0,1 0 0 0 0,-1 1 0 0 0,1-1-1 0 0,0 0 1 0 0,0 0 0 0 0,-1 0 0 0 0,1 1-1 0 0,0-1 1 0 0,0 0 0 0 0,0 1 0 0 0,0-1 0 0 0,0 1-1 0 0,2-1 1 0 0,11-5 17 0 0,1 1 0 0 0,0 1 0 0 0,0 1 0 0 0,0 0 0 0 0,1 0 0 0 0,-1 2 0 0 0,18 0 0 0 0,474 1-231 0 0,-415 11 227 0 0,-33 8 198 0 0,-47 19 543 0 0,-13-34-702 0 0,0 1 0 0 0,0-1-1 0 0,0 0 1 0 0,-1 0 0 0 0,0 0-1 0 0,0 0 1 0 0,0 0 0 0 0,0 0 0 0 0,-1-1-1 0 0,1 1 1 0 0,-1-1 0 0 0,0 1 0 0 0,0-1-1 0 0,0 0 1 0 0,0 0 0 0 0,-7 4-1 0 0,-66 44 225 0 0,71-48-248 0 0,-16 8 13 0 0,-1-1-1 0 0,-1-1 1 0 0,1-1-1 0 0,-30 7 0 0 0,29-9 8 0 0,11-4-26 0 0,-1 0 0 0 0,0 0 0 0 0,0-2 0 0 0,0 1 0 0 0,-20-3 0 0 0,0 1 57 0 0,26-1-75 0 0,0 1-1 0 0,1-1 1 0 0,-1 0 0 0 0,1-1-1 0 0,-1 1 1 0 0,1-1 0 0 0,0 0-1 0 0,0-1 1 0 0,0 0-1 0 0,1 0 1 0 0,-8-6 0 0 0,9 7-6 0 0,4 3 2 0 0,0 0-1 0 0,-1 0 1 0 0,1 0 0 0 0,0-1-1 0 0,0 1 1 0 0,0 0-1 0 0,0 0 1 0 0,-1 0 0 0 0,1-1-1 0 0,0 1 1 0 0,0 0-1 0 0,0 0 1 0 0,0 0 0 0 0,0-1-1 0 0,0 1 1 0 0,0 0 0 0 0,0 0-1 0 0,-1 0 1 0 0,1-1-1 0 0,0 1 1 0 0,0 0 0 0 0,0 0-1 0 0,0-1 1 0 0,0 1 0 0 0,0 0-1 0 0,0 0 1 0 0,0-1-1 0 0,0 1 1 0 0,0 0 0 0 0,1 0-1 0 0,-1-1 1 0 0,0 1 0 0 0,0 0-1 0 0,0 0 1 0 0,0 0-1 0 0,0-1 1 0 0,0 1 0 0 0,0 0-1 0 0,1 0 1 0 0,-1 0-1 0 0,0-1 1 0 0,0 1 0 0 0,0 0-1 0 0,0 0 1 0 0,1 0 0 0 0,-1 0-1 0 0,0 0 1 0 0,0 0-1 0 0,0-1 1 0 0,1 1 0 0 0,-1 0-1 0 0,0 0 1 0 0,0 0 0 0 0,1 0-1 0 0,-1 0 1 0 0,0 0-1 0 0,19-4-56 0 0,-19 4 60 0 0,36-1-26 0 0,1 2-1 0 0,-1 2 1 0 0,0 1 0 0 0,35 9 0 0 0,134 23 129 0 0,-202-35-96 0 0,1-1-1 0 0,-1 1 0 0 0,0 0 1 0 0,1 0-1 0 0,-1 0 1 0 0,0 0-1 0 0,0 1 1 0 0,0 0-1 0 0,1-1 1 0 0,2 4-1 0 0,6 2 84 0 0,-12-7-85 0 0,1 0 1 0 0,-1 0-1 0 0,0 0 0 0 0,1 1 0 0 0,-1-1 0 0 0,0 0 0 0 0,1 0 0 0 0,-1 0 1 0 0,0 1-1 0 0,0-1 0 0 0,1 0 0 0 0,-1 0 0 0 0,0 0 0 0 0,0 1 0 0 0,1-1 0 0 0,-1 0 1 0 0,0 1-1 0 0,0-1 0 0 0,0 0 0 0 0,0 1 0 0 0,1-1 0 0 0,-1 0 0 0 0,0 1 1 0 0,0-1-1 0 0,0 0 0 0 0,0 1 0 0 0,0-1 0 0 0,0 0 0 0 0,0 1 0 0 0,0-1 0 0 0,0 0 1 0 0,0 1-1 0 0,0-1 0 0 0,0 0 0 0 0,0 1 0 0 0,0-1 0 0 0,0 0 0 0 0,-1 1 1 0 0,1-1-1 0 0,0 0 0 0 0,0 1 0 0 0,0-1 0 0 0,0 0 0 0 0,-1 0 0 0 0,1 1 0 0 0,0-1 1 0 0,0 0-1 0 0,0 0 0 0 0,-1 1 0 0 0,1-1 0 0 0,0 0 0 0 0,-1 0 0 0 0,1 1 0 0 0,-12 7 117 0 0,-6 8 29 0 0,16-14-138 0 0,0 0 1 0 0,0 0-1 0 0,0 1 1 0 0,0-1-1 0 0,0-1 1 0 0,0 1-1 0 0,0 0 0 0 0,-1 0 1 0 0,1-1-1 0 0,-1 0 1 0 0,-4 3-1 0 0,-25 7 52 0 0,-60 15 0 0 0,-2 0-62 0 0,89-26-4 0 0,-205 26 0 0 0,173-23 0 0 0,0-2 0 0 0,0-2 0 0 0,-61-9 0 0 0,78 5 0 0 0,0 0 0 0 0,-31-14 0 0 0,-29-9 0 0 0,51 18 0 0 0,1-1 0 0 0,1-1 0 0 0,0-2 0 0 0,0-1 0 0 0,-27-20 0 0 0,32 21 0 0 0,-41-37 0 0 0,55 47 0 0 0,1-1 0 0 0,-1 0 0 0 0,0-1 0 0 0,1 1 0 0 0,-9-10 0 0 0,-26-19 0 0 0,29 19 0 0 0,-1 1 0 0 0,14 13 0 0 0,0 0 0 0 0,-1 0 0 0 0,1 0 0 0 0,0 0 0 0 0,-1 0 0 0 0,1 0 0 0 0,0 0 0 0 0,0 0 0 0 0,0 0 0 0 0,0 0 0 0 0,0 0 0 0 0,0 0 0 0 0,0 0 0 0 0,0 0 0 0 0,1 0 0 0 0,-1 0 0 0 0,0 0 0 0 0,1 1 0 0 0,-1-1 0 0 0,0 0 0 0 0,1 0 0 0 0,-1 0 0 0 0,1 0 0 0 0,-1 0 0 0 0,1 1 0 0 0,0-1 0 0 0,-1 0 0 0 0,1 0 0 0 0,0 1 0 0 0,-1-1 0 0 0,1 1 0 0 0,0-1 0 0 0,0 0 0 0 0,1 0 0 0 0,16-4 0 0 0,0 0 0 0 0,0 1 0 0 0,0 0 0 0 0,1 2 0 0 0,-1 0 0 0 0,1 1 0 0 0,0 1 0 0 0,24 3 0 0 0,10-2 0 0 0,-50-2 0 0 0,-1 1 0 0 0,1-1 0 0 0,0 1 0 0 0,-1 0 0 0 0,1 0 0 0 0,0 0 0 0 0,0 0 0 0 0,-1 1 0 0 0,1-1 0 0 0,0 1 0 0 0,-1 0 0 0 0,1-1 0 0 0,-1 1 0 0 0,1 0 0 0 0,4 3 0 0 0,0 1 0 0 0,2 3 0 0 0,-8-7 0 0 0,0 0 0 0 0,-1-1 0 0 0,1 1 0 0 0,0 0 0 0 0,0 0 0 0 0,0 0 0 0 0,-1 0 0 0 0,1 0 0 0 0,0 0 0 0 0,-1 0 0 0 0,1 0 0 0 0,-1 0 0 0 0,1 0 0 0 0,-1 1 0 0 0,0-1 0 0 0,1 0 0 0 0,-1 0 0 0 0,0 0 0 0 0,0 1 0 0 0,0-1 0 0 0,0 0 0 0 0,0 0 0 0 0,0 0 0 0 0,0 1 0 0 0,0-1 0 0 0,0 0 0 0 0,-1 0 0 0 0,1 0 0 0 0,0 1 0 0 0,-1-1 0 0 0,1 0 0 0 0,-1 0 0 0 0,0 0 0 0 0,1 0 0 0 0,-1 0 0 0 0,0 0 0 0 0,1 0 0 0 0,-3 2 0 0 0,0-1 0 0 0,-1 1 0 0 0,0-1 0 0 0,1 0 0 0 0,-1 1 0 0 0,0-2 0 0 0,0 1 0 0 0,-5 1 0 0 0,5-1 0 0 0,-32 16 0 0 0,14-6 0 0 0,-1-1 0 0 0,0-1 0 0 0,-1-1 0 0 0,-42 10 0 0 0,32-11 0 0 0,0-2 0 0 0,0-1 0 0 0,0-2 0 0 0,-1-2 0 0 0,1 0 0 0 0,-1-3 0 0 0,1-1 0 0 0,-1-1 0 0 0,1-2 0 0 0,0-1 0 0 0,-63-23 0 0 0,82 23 0 0 0,3 1 0 0 0,-1 1 0 0 0,1 1 0 0 0,-21-6 0 0 0,20 7 0 0 0,-1-2 0 0 0,0 1 0 0 0,-15-10 0 0 0,14 8 0 0 0,1 0 0 0 0,-29-8 0 0 0,23 8 0 0 0,0-1 0 0 0,0-1 0 0 0,-25-14 0 0 0,28 13 0 0 0,-1 1 0 0 0,1 1 0 0 0,-38-11 0 0 0,22 10 0 0 0,-55-22 0 0 0,74 25 0 0 0,-28-20 0 0 0,40 25 0 0 0,0-1 0 0 0,0 0 0 0 0,0 1 0 0 0,0-1 0 0 0,0 0 0 0 0,0 0 0 0 0,1 0 0 0 0,-1 0 0 0 0,0 0 0 0 0,1-1 0 0 0,-1 1 0 0 0,1 0 0 0 0,-3-4 0 0 0,3 5 0 0 0,1-1 0 0 0,0 0 0 0 0,0 0 0 0 0,-1 1 0 0 0,1-1 0 0 0,0 0 0 0 0,0 0 0 0 0,0 1 0 0 0,0-1 0 0 0,0 0 0 0 0,0 0 0 0 0,0 0 0 0 0,0 1 0 0 0,0-1 0 0 0,0 0 0 0 0,1 0 0 0 0,-1 1 0 0 0,0-1 0 0 0,1 0 0 0 0,-1 1 0 0 0,0-1 0 0 0,1 0 0 0 0,-1 1 0 0 0,0-1 0 0 0,1 0 0 0 0,-1 1 0 0 0,1-1 0 0 0,0 1 0 0 0,-1-1 0 0 0,1 1 0 0 0,-1-1 0 0 0,1 1 0 0 0,0-1 0 0 0,-1 1 0 0 0,2-1 0 0 0,2-1 0 0 0,1-1 0 0 0,0 1 0 0 0,0 0 0 0 0,0 0 0 0 0,0 1 0 0 0,0 0 0 0 0,0 0 0 0 0,6-1 0 0 0,34-9 0 0 0,-25 6 0 0 0,-1 1 0 0 0,1 1 0 0 0,0 0 0 0 0,31 0 0 0 0,90 7 0 0 0,-135-4 0 0 0,24 2 0 0 0,-1 1 0 0 0,1 2 0 0 0,-1 1 0 0 0,54 19 0 0 0,-6 11 0 0 0,-75-36 0 0 0,-1 1 0 0 0,0-1 0 0 0,1 1 0 0 0,-1 0 0 0 0,0-1 0 0 0,1 1 0 0 0,-1 0 0 0 0,0 0 0 0 0,0 0 0 0 0,1 0 0 0 0,-1 0 0 0 0,0 0 0 0 0,0 0 0 0 0,0 0 0 0 0,0 0 0 0 0,-1 1 0 0 0,1-1 0 0 0,0 0 0 0 0,0 0 0 0 0,-1 1 0 0 0,1 1 0 0 0,0-2 0 0 0,0 1 0 0 0,0 0 0 0 0,0-1 0 0 0,0 1 0 0 0,0 0 0 0 0,0-1 0 0 0,0 0 0 0 0,0 1 0 0 0,0-1 0 0 0,1 0 0 0 0,-1 1 0 0 0,2 0 0 0 0,-1 0 0 0 0,0 0 0 0 0,-1 0 0 0 0,1 0 0 0 0,-1 0 0 0 0,0 1 0 0 0,0-1 0 0 0,0 0 0 0 0,0 1 0 0 0,0-1 0 0 0,0 0 0 0 0,0 5 0 0 0,-1-6 0 0 0,1 1 0 0 0,-1-1 0 0 0,1 1 0 0 0,-1 0 0 0 0,0-1 0 0 0,0 1 0 0 0,0-1 0 0 0,0 1 0 0 0,0 0 0 0 0,0-1 0 0 0,0 1 0 0 0,0-1 0 0 0,-1 1 0 0 0,1-1 0 0 0,-1 1 0 0 0,1-1 0 0 0,-1 1 0 0 0,0-1 0 0 0,1 1 0 0 0,-1-1 0 0 0,-2 3 0 0 0,-6 3 0 0 0,-2-1 0 0 0,1 0 0 0 0,-1-1 0 0 0,-21 9 0 0 0,9-8 0 0 0,-1 0 0 0 0,0-2 0 0 0,0 0 0 0 0,0-2 0 0 0,-1 0 0 0 0,1-2 0 0 0,-1-1 0 0 0,1-1 0 0 0,-41-8 0 0 0,25-2 0 0 0,-66-29 0 0 0,79 15 0 0 0,17 21 0 0 0,0 0 0 0 0,1-1 0 0 0,0 0 0 0 0,0 0 0 0 0,1-1 0 0 0,0-1 0 0 0,0 1 0 0 0,0-1 0 0 0,-10-15 0 0 0,13 13-122 0 0,5 9 77 0 0,0 0 0 0 0,-1 0 0 0 0,1-1 0 0 0,0 1-1 0 0,-1 0 1 0 0,0 0 0 0 0,1 0 0 0 0,-1-1 0 0 0,0 1 0 0 0,1 0 0 0 0,-1 0-1 0 0,0 0 1 0 0,0 0 0 0 0,0 0 0 0 0,0 1 0 0 0,-2-3 0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5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498 1 3056 0 0,'22'49'11092'0'0,"-22"-44"-10776"0"0,0-1 24 0 0,1 0 0 0 0,-1 0 0 0 0,1 0-1 0 0,0 0 1 0 0,0 0 0 0 0,1 0 0 0 0,-1 0 0 0 0,4 6 0 0 0,-2-6-105 0 0,-1 1-1 0 0,0-1 0 0 0,-1 1 0 0 0,1-1 1 0 0,-1 1-1 0 0,0 0 0 0 0,0 0 1 0 0,0 0-1 0 0,0 5 0 0 0,-1 80 2991 0 0,-1-88-3172 0 0,1 0 0 0 0,-1 0 0 0 0,1 0 0 0 0,-1 0 0 0 0,0 0 0 0 0,0 0 0 0 0,0 0 0 0 0,0 0 0 0 0,0-1 0 0 0,0 1 0 0 0,0 0 0 0 0,-1-1 0 0 0,1 1 0 0 0,-1 0 0 0 0,1-1 0 0 0,-1 0 0 0 0,0 1 0 0 0,1-1 0 0 0,-4 2 1 0 0,-18 19 543 0 0,17-14-443 0 0,0 0 0 0 0,-1 0 1 0 0,0-1-1 0 0,-1 0 1 0 0,0 0-1 0 0,0-1 1 0 0,0 0-1 0 0,-1 0 1 0 0,0-1-1 0 0,-12 6 0 0 0,12-6-91 0 0,-18 23 241 0 0,16-23-235 0 0,-11 11 175 0 0,18-12-191 0 0,0-1 0 0 0,0 0 0 0 0,0 0 0 0 0,0 0 1 0 0,-1 0-1 0 0,1 0 0 0 0,-9 2 0 0 0,-5 5 137 0 0,2-3-17 0 0,-1 0 1 0 0,1-1-1 0 0,-1-1 0 0 0,-26 6 1 0 0,17-5 35 0 0,7-1-42 0 0,13-3-105 0 0,0-1 0 0 0,-1 1 0 0 0,1-1 0 0 0,-1-1 0 0 0,-13 1-1 0 0,-43 2-329 0 0,61-3 2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1:36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1389 1217 6808 0 0,'0'-15'1197'0'0,"-1"14"-1144"0"0,1-1-1 0 0,-1 1 1 0 0,1-1-1 0 0,0 1 1 0 0,0 0-1 0 0,-1-1 1 0 0,1 1-1 0 0,0-1 1 0 0,0 1-1 0 0,1-1 1 0 0,-1 1 0 0 0,0-1-1 0 0,0 1 1 0 0,1 0-1 0 0,-1-1 1 0 0,1 1-1 0 0,-1 0 1 0 0,1-1-1 0 0,-1 1 1 0 0,1 0-1 0 0,0-1 1 0 0,0 1-1 0 0,0 0 1 0 0,0 0-1 0 0,0 0 1 0 0,0 0-1 0 0,0 0 1 0 0,0 0 0 0 0,2-1-1 0 0,-2 1 24 0 0,1 1 0 0 0,0-1 0 0 0,-1 0-1 0 0,1 0 1 0 0,-1 0 0 0 0,0 0 0 0 0,1 0 0 0 0,-1 0 0 0 0,0 0 0 0 0,1 0 0 0 0,-1-1-1 0 0,0 1 1 0 0,0 0 0 0 0,0-1 0 0 0,1-2 0 0 0,-1 2 53 0 0,1 0-1 0 0,-1 0 1 0 0,0 0 0 0 0,1 0-1 0 0,0 1 1 0 0,0-1 0 0 0,-1 0-1 0 0,1 1 1 0 0,0-1 0 0 0,0 1-1 0 0,0-1 1 0 0,1 1 0 0 0,-1 0-1 0 0,2-1 1 0 0,37-16 1642 0 0,-30 13-1279 0 0,-1 0 0 0 0,1 0 1 0 0,0 1-1 0 0,0 0 0 0 0,0 1 1 0 0,1 0-1 0 0,20-1 0 0 0,-23 3-314 0 0,-1 0-1 0 0,1 1 1 0 0,0 1-1 0 0,-1-1 1 0 0,1 2-1 0 0,-1-1 1 0 0,1 1-1 0 0,-1 0 1 0 0,0 1-1 0 0,1 0 1 0 0,-2 0-1 0 0,1 0 1 0 0,0 1-1 0 0,9 7 1 0 0,-8-4-36 0 0,-2-2-62 0 0,0 0 0 0 0,0 0 0 0 0,-1 1 0 0 0,1 0 0 0 0,-1 0 0 0 0,0 0 0 0 0,-1 1 0 0 0,0 0 0 0 0,0 0 0 0 0,0 0 0 0 0,-1 1 0 0 0,0-1 0 0 0,-1 1 0 0 0,1 0 0 0 0,3 15 0 0 0,35 130 986 0 0,-40-135-1000 0 0,-1 0 0 0 0,-1 0 0 0 0,0 0 0 0 0,-1 0 0 0 0,-1 0 1 0 0,0 0-1 0 0,-2-1 0 0 0,0 1 0 0 0,-1-1 0 0 0,0 1 0 0 0,-2-2 0 0 0,0 1 1 0 0,-1-1-1 0 0,0 0 0 0 0,-2 0 0 0 0,1-1 0 0 0,-2-1 0 0 0,0 0 1 0 0,-1 0-1 0 0,-14 12 0 0 0,-40 37 97 0 0,54-49-129 0 0,-1 0-1 0 0,0-1 1 0 0,-1-1-1 0 0,-1 0 1 0 0,0-1 0 0 0,0-1-1 0 0,-1 0 1 0 0,-23 10-1 0 0,7-6 13 0 0,25-11-10 0 0,0 1 0 0 0,-1-1 0 0 0,1-1-1 0 0,-1 1 1 0 0,0-1 0 0 0,0 0 0 0 0,0-1-1 0 0,-11 1 1 0 0,6-2 1 0 0,5 1 0 0 0,1 0 0 0 0,0-1 0 0 0,0 0 0 0 0,-1-1 0 0 0,1 0 0 0 0,0 0 0 0 0,0 0 0 0 0,0-1 0 0 0,0 0 0 0 0,-13-5 0 0 0,6-5 17 0 0,0-1-1 0 0,1 0 0 0 0,0-1 1 0 0,1-1-1 0 0,1 0 0 0 0,0 0 1 0 0,1-1-1 0 0,0 0 0 0 0,2-1 1 0 0,0 0-1 0 0,1 0 0 0 0,-9-31 1 0 0,2-13-30 0 0,8 41-1 0 0,1-1 1 0 0,1 0-1 0 0,1 0 0 0 0,0-29 1 0 0,1 11 7 0 0,2-56-5 0 0,1 87-19 0 0,-1 0 0 0 0,1 1 1 0 0,1-1-1 0 0,0 0 1 0 0,0 1-1 0 0,0-1 0 0 0,1 1 1 0 0,0 0-1 0 0,5-9 0 0 0,17-17 28 0 0,-13 2 3 0 0,14 11-15 0 0,-13 5 0 0 0,-10 11-14 0 0,1 0 0 0 0,-1 1 0 0 0,1-1 0 0 0,0 1 0 0 0,0 0 0 0 0,0 0 0 0 0,0 0 0 0 0,0 0 0 0 0,1 1 0 0 0,-1-1 0 0 0,7-1 0 0 0,-1 0-1 0 0,1 0 1 0 0,0 1-1 0 0,0 0 0 0 0,0 1 0 0 0,0 0 0 0 0,0 0 0 0 0,1 2 1 0 0,-1-1-1 0 0,0 1 0 0 0,1 1 0 0 0,-1 0 0 0 0,0 1 0 0 0,0 0 1 0 0,17 5-1 0 0,-19-3 15 0 0,-1 0 0 0 0,0 0 0 0 0,0 1 0 0 0,0 0 0 0 0,0 1-1 0 0,-1 0 1 0 0,0 0 0 0 0,11 12 0 0 0,6 5 51 0 0,-15-16-51 0 0,0 2-1 0 0,-1-1 1 0 0,0 1 0 0 0,0 0 0 0 0,-1 0-1 0 0,0 1 1 0 0,-1 0 0 0 0,0 1 0 0 0,-1-1-1 0 0,0 1 1 0 0,5 14 0 0 0,-2 6 57 0 0,0 0 0 0 0,4 52 0 0 0,-10-72-53 0 0,0 6 1 0 0,0-1 1 0 0,-1 1 0 0 0,0-1-1 0 0,-2 1 1 0 0,0-1-1 0 0,-1 1 1 0 0,0-1 0 0 0,-1 0-1 0 0,-1 1 1 0 0,-1-2 0 0 0,0 1-1 0 0,-11 23 1 0 0,-45 52 256 0 0,59-88-275 0 0,-1 0 0 0 0,-1 0 0 0 0,1 0 0 0 0,0 0 1 0 0,0 0-1 0 0,-1-1 0 0 0,0 0 0 0 0,-5 3 0 0 0,-12 8 22 0 0,11-7-7 0 0,0-1 0 0 0,0 0 1 0 0,-1 0-1 0 0,0-1 0 0 0,0-1 0 0 0,0 0 0 0 0,0 0 1 0 0,-1-1-1 0 0,1 0 0 0 0,-1-1 0 0 0,1 0 1 0 0,-1-1-1 0 0,0-1 0 0 0,-13-1 0 0 0,22 1-18 0 0,1 1-1 0 0,-1-1 0 0 0,1 0 1 0 0,-1 0-1 0 0,1 1 0 0 0,0-2 0 0 0,-1 1 1 0 0,1 0-1 0 0,0 0 0 0 0,0-1 0 0 0,0 1 1 0 0,0-1-1 0 0,0 0 0 0 0,0 0 0 0 0,-2-3 1 0 0,-4-2 11 0 0,-16-11 37 0 0,13 11-36 0 0,0-1-1 0 0,1 0 1 0 0,0-1-1 0 0,0 0 0 0 0,1 0 1 0 0,-9-12-1 0 0,-11-21 37 0 0,14 21-47 0 0,0-1 0 0 0,1-1 0 0 0,-10-24 0 0 0,5 1-5 0 0,-17-64 0 0 0,32 92 6 0 0,0 0-1 0 0,1-1 1 0 0,1 1 0 0 0,1-1 0 0 0,1 1 0 0 0,3-37 0 0 0,-2 51-6 0 0,0 1 1 0 0,0 0-1 0 0,0 0 0 0 0,0 0 1 0 0,0-1-1 0 0,1 1 1 0 0,-1 1-1 0 0,1-1 0 0 0,0 0 1 0 0,0 0-1 0 0,0 1 0 0 0,0-1 1 0 0,1 1-1 0 0,3-4 1 0 0,-2 3-2 0 0,-1 0 0 0 0,0 0 1 0 0,0-1-1 0 0,0 1 0 0 0,-1-1 1 0 0,1 0-1 0 0,-1 0 0 0 0,2-4 1 0 0,-2 5-6 0 0,0-1 1 0 0,1 1-1 0 0,-1 0 0 0 0,1 0 1 0 0,0 0-1 0 0,-1 0 1 0 0,1 0-1 0 0,0 0 1 0 0,1 1-1 0 0,-1-1 1 0 0,0 1-1 0 0,1 0 0 0 0,-1 0 1 0 0,1 0-1 0 0,0 1 1 0 0,0-1-1 0 0,0 1 1 0 0,6-1-1 0 0,-1-1-4 0 0,1 2 1 0 0,-1-1-1 0 0,1 1 0 0 0,0 1 0 0 0,0 0 1 0 0,-1 0-1 0 0,1 1 0 0 0,18 4 0 0 0,-26-5 8 0 0,0 0-1 0 0,0 1 1 0 0,0 0-1 0 0,0-1 0 0 0,0 1 1 0 0,0 0-1 0 0,0 0 1 0 0,-1 0-1 0 0,1 0 0 0 0,0 1 1 0 0,-1-1-1 0 0,1 0 1 0 0,-1 1-1 0 0,1-1 0 0 0,-1 1 1 0 0,1-1-1 0 0,0 3 1 0 0,13 13 7 0 0,14 0 0 0 0,-9 4 11 0 0,-7-11-20 0 0,-1-2-7 0 0,0 2-1 0 0,-1-1 1 0 0,16 17-1 0 0,-17-12 11 0 0,0 1 0 0 0,-1 0 0 0 0,0 0 0 0 0,-1 1-1 0 0,7 19 1 0 0,26 90 75 0 0,-36-106-62 0 0,-1-1 30 0 0,0-1 0 0 0,-2 1 0 0 0,0-1 0 0 0,0 23 0 0 0,-8 33 65 0 0,-13-29-95 0 0,15-37-2 0 0,0 1 0 0 0,1 0-1 0 0,-1 0 1 0 0,1 0 0 0 0,-2 10 0 0 0,4-10 3 0 0,1-7-12 0 0,0 1 0 0 0,0-1-1 0 0,-1 1 1 0 0,1-1 0 0 0,0 0-1 0 0,-1 1 1 0 0,1-1 0 0 0,0 0-1 0 0,-1 1 1 0 0,0-1 0 0 0,1 0-1 0 0,-1 0 1 0 0,0 0 0 0 0,1 1-1 0 0,-1-1 1 0 0,0 0 0 0 0,0 0-1 0 0,0 0 1 0 0,0 0 0 0 0,0-1-1 0 0,0 1 1 0 0,0 0 0 0 0,0 0-1 0 0,-1 0 1 0 0,1-1 0 0 0,0 1-1 0 0,0-1 1 0 0,-1 1 0 0 0,-1 0-1 0 0,-2 1 11 0 0,0 0-1 0 0,1 1 1 0 0,-1-1 0 0 0,1 1-1 0 0,0 0 1 0 0,-1 0-1 0 0,-6 8 1 0 0,7-7 10 0 0,-1 0 0 0 0,1 0 0 0 0,-1 0 1 0 0,0 0-1 0 0,0-1 0 0 0,-1 0 0 0 0,1 0 1 0 0,-1 0-1 0 0,-9 2 0 0 0,-7 2 30 0 0,-1-2 0 0 0,1 0 0 0 0,-1-2 0 0 0,0 0 0 0 0,0-2 0 0 0,0 0 0 0 0,0-2 0 0 0,0 0 0 0 0,-41-9 0 0 0,60 9-47 0 0,0-1 1 0 0,1 0-1 0 0,-1 0 0 0 0,0 0 0 0 0,0 0 0 0 0,1 0 1 0 0,-1-1-1 0 0,-4-5 0 0 0,-12-7 21 0 0,9 8-10 0 0,0-1 0 0 0,0-1-1 0 0,-14-15 1 0 0,-17-14 13 0 0,26 24-17 0 0,0 0 0 0 0,2-1 1 0 0,0-1-1 0 0,1-1 0 0 0,-22-36 0 0 0,-45-100-1 0 0,65 122-34 0 0,11 19 19 0 0,1 0 0 0 0,1 0 0 0 0,0 0 0 0 0,0 0 0 0 0,1 0 0 0 0,1 0 0 0 0,0-1 0 0 0,1 1 0 0 0,0 0 0 0 0,1 0 0 0 0,6-23 0 0 0,-6 31-1 0 0,-1 0 1 0 0,1 1-1 0 0,0-1 0 0 0,0 0 1 0 0,0 1-1 0 0,1 0 0 0 0,-1-1 1 0 0,6-4-1 0 0,11-17-16 0 0,-18 24 19 0 0,-1 1 0 0 0,0-1-1 0 0,1 1 1 0 0,-1-1-1 0 0,0 1 1 0 0,1-1 0 0 0,-1 1-1 0 0,1-1 1 0 0,-1 1-1 0 0,1-1 1 0 0,-1 1 0 0 0,1 0-1 0 0,-1-1 1 0 0,1 1-1 0 0,-1 0 1 0 0,1-1 0 0 0,-1 1-1 0 0,1 0 1 0 0,-1 0-1 0 0,1 0 1 0 0,0 0 0 0 0,-1-1-1 0 0,1 1 1 0 0,0 0 0 0 0,-1 0-1 0 0,2 0 1 0 0,24-7-3 0 0,-20 4 2 0 0,0 1 1 0 0,1 0-1 0 0,0 0 0 0 0,-1 1 1 0 0,1 0-1 0 0,0 0 0 0 0,7 0 1 0 0,9 1-12 0 0,-1 1 0 0 0,0 1 0 0 0,1 1-1 0 0,29 8 1 0 0,-42-8 10 0 0,0 0-1 0 0,1 1 1 0 0,-1 1-1 0 0,-1-1 1 0 0,1 1-1 0 0,-1 1 1 0 0,0 0-1 0 0,0 0 1 0 0,-1 1-1 0 0,0 0 1 0 0,13 15-1 0 0,39 36-1 0 0,-47-47-1 0 0,0 1 1 0 0,-1 0-1 0 0,-1 0 0 0 0,0 1 1 0 0,14 22-1 0 0,-13-14 11 0 0,-1-3 22 0 0,-1 1 0 0 0,-1 0 0 0 0,10 30-1 0 0,-15-36-12 0 0,2 5 1 0 0,0-1 0 0 0,-2 1 1 0 0,0 0-1 0 0,-1 1 0 0 0,0-1 0 0 0,-1 25 0 0 0,-2-21-8 0 0,0-7 14 0 0,0 1 0 0 0,-1 0 0 0 0,-4 22 0 0 0,4-31-8 0 0,-1-1 0 0 0,0-1 0 0 0,0 1 0 0 0,0 0 0 0 0,-1 0 0 0 0,0-1 0 0 0,0 0 0 0 0,-1 1 0 0 0,1-1 0 0 0,-1 0 0 0 0,0-1 0 0 0,-9 8 0 0 0,-8 6 37 0 0,-1-2 1 0 0,0-1 0 0 0,-1 0 0 0 0,-1-2 0 0 0,-38 16-1 0 0,6-8 41 0 0,-86 21-1 0 0,117-37-72 0 0,-1-1-1 0 0,1-1 1 0 0,-1-1 0 0 0,0-1-1 0 0,1-2 1 0 0,-1 0 0 0 0,1-2-1 0 0,-34-7 1 0 0,50 7-19 0 0,0 0 0 0 0,0 0 0 0 0,1-1 0 0 0,0-1 0 0 0,0 1 0 0 0,0-1 0 0 0,-8-6 0 0 0,-23-14 0 0 0,25 18 0 0 0,0 0 0 0 0,0-1 0 0 0,1 0 0 0 0,-1-1 0 0 0,2-1 0 0 0,0 0 0 0 0,0-1 0 0 0,1 0 0 0 0,0-1 0 0 0,1 0 0 0 0,0-1 0 0 0,1 0 0 0 0,-11-20 0 0 0,17 26 0 0 0,-1 0 0 0 0,1 0 0 0 0,0-1 0 0 0,1 1 0 0 0,0-1 0 0 0,-2-10 0 0 0,4 14 0 0 0,0 1 0 0 0,0-1 0 0 0,0 1 0 0 0,0-1 0 0 0,0 0 0 0 0,1 1 0 0 0,0-1 0 0 0,-1 1 0 0 0,1 0 0 0 0,1-1 0 0 0,-1 1 0 0 0,0 0 0 0 0,1 0 0 0 0,0-1 0 0 0,-1 1 0 0 0,1 0 0 0 0,0 1 0 0 0,1-1 0 0 0,2-3 0 0 0,45-61 0 0 0,-40 58 0 0 0,-1-2-4 0 0,1 1 1 0 0,0 1-1 0 0,1-1 1 0 0,0 2-1 0 0,1 0 1 0 0,-1 0-1 0 0,2 1 1 0 0,22-11-1 0 0,8-4-43 0 0,-37 18 36 0 0,0 0-1 0 0,1 0 1 0 0,0 1 0 0 0,0 0 0 0 0,10-3-1 0 0,12-1-4 0 0,1 1-1 0 0,1 2 0 0 0,-1 1 1 0 0,33 1-1 0 0,-47 2 17 0 0,1 1 0 0 0,-1 1 0 0 0,0 0 0 0 0,0 2 0 0 0,0-1 0 0 0,0 2 0 0 0,-1 0 1 0 0,27 13-1 0 0,-31-12 7 0 0,-1 0 0 0 0,-1 1 0 0 0,1 0 0 0 0,-1 1-1 0 0,0 0 1 0 0,15 17 0 0 0,-4-3-18 0 0,-16-18 15 0 0,-1-2-1 0 0,-1 1 0 0 0,1-1-1 0 0,-1 1 1 0 0,0 0 0 0 0,0 0 0 0 0,0 0 0 0 0,0 0 0 0 0,-1 0 0 0 0,1 0 0 0 0,-1 0 0 0 0,0 0 0 0 0,0 1-1 0 0,0-1 1 0 0,0 0 0 0 0,0 1 0 0 0,-1-1 0 0 0,1 6 0 0 0,2 20 33 0 0,-2 0-1 0 0,-2 43 1 0 0,-1-14-7 0 0,2-52-29 0 0,-1 1 0 0 0,-1 0 0 0 0,1 0 0 0 0,-1-1 0 0 0,0 1 0 0 0,-1-1 0 0 0,0 0 0 0 0,0 1 0 0 0,0-1 0 0 0,-1-1 0 0 0,-4 8 0 0 0,-47 51 0 0 0,22-30 0 0 0,19-18 0 0 0,-1-1 0 0 0,-1 0 0 0 0,0-1 0 0 0,-1 0 0 0 0,-27 15 0 0 0,15-14 0 0 0,0-2 0 0 0,-1-1 0 0 0,-39 10 0 0 0,54-18 0 0 0,1-1 0 0 0,-1 0 0 0 0,0-2 0 0 0,0 1 0 0 0,-1-2 0 0 0,1 0 0 0 0,0-1 0 0 0,0 0 0 0 0,-18-5 0 0 0,27 5 0 0 0,0-1 0 0 0,0-1 0 0 0,1 1 0 0 0,-1-1 0 0 0,1 0 0 0 0,0 0 0 0 0,-1 0 0 0 0,-4-6 0 0 0,-23-14 0 0 0,17 13 0 0 0,1-1 0 0 0,0 0 0 0 0,1-1 0 0 0,0-1 0 0 0,1 0 0 0 0,1-1 0 0 0,0-1 0 0 0,1 0 0 0 0,0 0 0 0 0,1-1 0 0 0,1 0 0 0 0,0-1 0 0 0,2 0 0 0 0,0 0 0 0 0,-6-23 0 0 0,10 30 0 0 0,2 1 0 0 0,-1-1 0 0 0,1 0 0 0 0,1-16 0 0 0,0 21 0 0 0,0 1 0 0 0,0 0 0 0 0,1-1 0 0 0,0 1 0 0 0,0 0 0 0 0,0-1 0 0 0,0 1 0 0 0,1 0 0 0 0,0 0 0 0 0,-1 0 0 0 0,2 0 0 0 0,-1 0 0 0 0,5-6 0 0 0,19-10 0 0 0,-14-10 0 0 0,16 11 0 0 0,-12-7 0 0 0,13 9 0 0 0,24-21 0 0 0,-44 32 0 0 0,0 0 0 0 0,-1 1 0 0 0,1 0 0 0 0,1 0 0 0 0,-1 0 0 0 0,1 1 0 0 0,9-2 0 0 0,1 0 0 0 0,0 0 0 0 0,0 2 0 0 0,1 0 0 0 0,-1 1 0 0 0,1 1 0 0 0,-1 1 0 0 0,1 1 0 0 0,0 1 0 0 0,0 1 0 0 0,-1 0 0 0 0,0 2 0 0 0,1 0 0 0 0,22 9 0 0 0,-36-10 0 0 0,0 1 0 0 0,0 0 0 0 0,0 1 0 0 0,-1 0 0 0 0,1 0 0 0 0,-1 0 0 0 0,10 12 0 0 0,19 15 0 0 0,-27-27 0 0 0,0 1 0 0 0,-1-1 0 0 0,0 1 0 0 0,-1 1 0 0 0,1-1 0 0 0,-1 1 0 0 0,0 0 0 0 0,-1 0 0 0 0,0 1 0 0 0,0 0 0 0 0,0 0 0 0 0,3 10 0 0 0,1 9 0 0 0,-5-14 0 0 0,0 1 0 0 0,0 0 0 0 0,-1 0 0 0 0,-1 0 0 0 0,1 21 0 0 0,-3-16 0 0 0,-1 0 0 0 0,-1 0 0 0 0,0 0 0 0 0,-6 20 0 0 0,2-19 0 0 0,3-9 0 0 0,-1 1 0 0 0,0-1 0 0 0,0 0 0 0 0,-1 0 0 0 0,0 0 0 0 0,-1-1 0 0 0,-9 13 0 0 0,-17 29 0 0 0,-38 13 0 0 0,66-60 0 0 0,-6 7 0 0 0,0-1 0 0 0,0 0 0 0 0,-21 17 0 0 0,20-20 0 0 0,-1 0 0 0 0,-1 0 0 0 0,1-1 0 0 0,-1-1 0 0 0,0 0 0 0 0,-1 0 0 0 0,0-2 0 0 0,0 1 0 0 0,0-2 0 0 0,0 0 0 0 0,0-1 0 0 0,-1 0 0 0 0,1-1 0 0 0,-1-1 0 0 0,1 0 0 0 0,-27-4 0 0 0,35 2 0 0 0,0 0 0 0 0,1-1 0 0 0,-1 1 0 0 0,1-1 0 0 0,0 0 0 0 0,-1-1 0 0 0,2 1 0 0 0,-1-1 0 0 0,-6-6 0 0 0,-13-9 0 0 0,3 2 0 0 0,-33-33 0 0 0,35 32 0 0 0,16 14 0 0 0,-1-1 0 0 0,1 1 0 0 0,-1 0 0 0 0,1-1 0 0 0,1 0 0 0 0,-5-8 0 0 0,-9-17 0 0 0,-2 8 0 0 0,13 17 0 0 0,0-1 0 0 0,1 0 0 0 0,0 0 0 0 0,0 0 0 0 0,0-1 0 0 0,-4-9 0 0 0,-11-26 0 0 0,15 36 0 0 0,1-1 0 0 0,0 0 0 0 0,0 1 0 0 0,1-1 0 0 0,0 0 0 0 0,0 0 0 0 0,0-1 0 0 0,0-8 0 0 0,-15-89 0 0 0,17 93 0 0 0,-1 2 0 0 0,0-1 0 0 0,1 1 0 0 0,0-1 0 0 0,1 1 0 0 0,0-1 0 0 0,1 1 0 0 0,0-1 0 0 0,1 1 0 0 0,0 0 0 0 0,0 0 0 0 0,1 1 0 0 0,1-1 0 0 0,-1 1 0 0 0,1-1 0 0 0,8-8 0 0 0,62-77 0 0 0,-46 67 0 0 0,-13 14 0 0 0,4-14 0 0 0,39-12 0 0 0,-53 34 0 0 0,1 0 0 0 0,1 0 0 0 0,-1 1 0 0 0,1 1 0 0 0,0-1 0 0 0,0 1 0 0 0,0 0 0 0 0,0 1 0 0 0,1 0 0 0 0,-1 0 0 0 0,1 1 0 0 0,12-2 0 0 0,11 0 0 0 0,65 1 0 0 0,-88 3 0 0 0,1 0 0 0 0,1 1 0 0 0,-1 1 0 0 0,0 0 0 0 0,0 0 0 0 0,1 1 0 0 0,-2 0 0 0 0,1 1 0 0 0,0 0 0 0 0,-1 0 0 0 0,1 1 0 0 0,-1 0 0 0 0,-1 1 0 0 0,1 0 0 0 0,9 9 0 0 0,2 4 0 0 0,-1 0 0 0 0,0 1 0 0 0,29 44 0 0 0,-42-53 0 0 0,0 0 0 0 0,-1 1 0 0 0,-1 0 0 0 0,0 0 0 0 0,0 0 0 0 0,-1 1 0 0 0,2 23 0 0 0,-1-14 0 0 0,1 6 0 0 0,-1-13 0 0 0,0 1 0 0 0,-2 0 0 0 0,0 0 0 0 0,0 0 0 0 0,-2 0 0 0 0,0 0 0 0 0,0 0 0 0 0,-2 0 0 0 0,-6 30 0 0 0,-2-11 0 0 0,8-27 0 0 0,0 0 0 0 0,0 0 0 0 0,-1-1 0 0 0,0 1 0 0 0,0-1 0 0 0,-1 0 0 0 0,-4 8 0 0 0,-38 59 0 0 0,35-53 0 0 0,-1 0 0 0 0,-1-2 0 0 0,-30 36 0 0 0,25-38 0 0 0,14-14 0 0 0,1 0 0 0 0,0 0 0 0 0,-1 1 0 0 0,1-1 0 0 0,0 1 0 0 0,1 0 0 0 0,-1 0 0 0 0,1 0 0 0 0,0 0 0 0 0,0 0 0 0 0,-3 7 0 0 0,3-7 0 0 0,0 0 0 0 0,-1 0 0 0 0,0 0 0 0 0,0 0 0 0 0,0 0 0 0 0,0-1 0 0 0,-1 1 0 0 0,0-1 0 0 0,1 0 0 0 0,-1 0 0 0 0,0 0 0 0 0,0-1 0 0 0,-1 1 0 0 0,1-1 0 0 0,0 0 0 0 0,-1 0 0 0 0,0-1 0 0 0,-5 2 0 0 0,-4 1 0 0 0,0-1 0 0 0,0-1 0 0 0,0 0 0 0 0,-1-1 0 0 0,1-1 0 0 0,-17-1 0 0 0,24 0 0 0 0,0 0 0 0 0,1-1 0 0 0,-1 0 0 0 0,1-1 0 0 0,0 0 0 0 0,0 1 0 0 0,0-2 0 0 0,0 1 0 0 0,0-1 0 0 0,1 0 0 0 0,-1 0 0 0 0,-5-6 0 0 0,-66-70 0 0 0,57 57 0 0 0,-124-152 0 0 0,123 144 0 0 0,2 0 0 0 0,1-1 0 0 0,1-1 0 0 0,-16-43 0 0 0,14 19 0 0 0,-20-94 0 0 0,34 120 0 0 0,1 0 0 0 0,1 0 0 0 0,2 0 0 0 0,1-1 0 0 0,5-32 0 0 0,0 37 0 0 0,1 0 0 0 0,1 0 0 0 0,2 1 0 0 0,0 0 0 0 0,2 1 0 0 0,1 0 0 0 0,1 0 0 0 0,1 2 0 0 0,29-39 0 0 0,2 6 0 0 0,2 3 0 0 0,88-77 0 0 0,-104 105 0 0 0,1 2 0 0 0,53-30 0 0 0,-71 47 0 0 0,0 0 0 0 0,1 1 0 0 0,0 0 0 0 0,0 2 0 0 0,26-4 0 0 0,6-2 0 0 0,-31 5 0 0 0,0 2 0 0 0,0 0 0 0 0,1 1 0 0 0,-1 1 0 0 0,1 0 0 0 0,-1 1 0 0 0,0 1 0 0 0,1 1 0 0 0,-1 0 0 0 0,0 1 0 0 0,-1 0 0 0 0,1 2 0 0 0,-1 0 0 0 0,0 0 0 0 0,0 2 0 0 0,-1-1 0 0 0,25 19 0 0 0,4 37 0 0 0,-34-55 0 0 0,-1 1 0 0 0,0 0 0 0 0,0 0 0 0 0,-1 1 0 0 0,0 0 0 0 0,0 0 0 0 0,-1 0 0 0 0,-1 1 0 0 0,0 0 0 0 0,0 0 0 0 0,5 20 0 0 0,-6-4 0 0 0,5 18 0 0 0,2 86 0 0 0,-12-96 0 0 0,-12 63 0 0 0,6-49 0 0 0,5-37 0 0 0,-1 0 0 0 0,-1-1 0 0 0,1 1 0 0 0,-12 21 0 0 0,-5 17 0 0 0,8-20 0 0 0,-2 0 0 0 0,-21 34 0 0 0,8-14 0 0 0,4-9 0 0 0,-1-1 0 0 0,-2-2 0 0 0,-2 0 0 0 0,-2-2 0 0 0,-49 48 0 0 0,63-70 0 0 0,-2-1 0 0 0,0 0 0 0 0,0-1 0 0 0,-1-1 0 0 0,0-1 0 0 0,-1 0 0 0 0,0-2 0 0 0,-1 0 0 0 0,1-1 0 0 0,-2-2 0 0 0,1 0 0 0 0,0-1 0 0 0,-1-1 0 0 0,0-1 0 0 0,0 0 0 0 0,0-2 0 0 0,1-1 0 0 0,-42-7 0 0 0,46 3 0 0 0,0-2 0 0 0,1 0 0 0 0,0-1 0 0 0,0 0 0 0 0,1-2 0 0 0,-23-16 0 0 0,-12-7 0 0 0,22 16 0 0 0,1-1 0 0 0,1-2 0 0 0,1 0 0 0 0,1-1 0 0 0,0-2 0 0 0,2 0 0 0 0,1-2 0 0 0,0 0 0 0 0,2-1 0 0 0,1-1 0 0 0,2-1 0 0 0,0-1 0 0 0,2 0 0 0 0,1 0 0 0 0,-10-35 0 0 0,5-50 0 0 0,17 102 0 0 0,-1 1 0 0 0,2 0 0 0 0,0 0 0 0 0,0-1 0 0 0,1 1 0 0 0,1 0 0 0 0,-1 0 0 0 0,2 0 0 0 0,0 0 0 0 0,0 0 0 0 0,1 0 0 0 0,5-10 0 0 0,7-11 0 0 0,2 1 0 0 0,29-40 0 0 0,-46 70 0 0 0,13-14 0 0 0,1 0 0 0 0,1 0 0 0 0,0 2 0 0 0,1 0 0 0 0,0 0 0 0 0,36-18 0 0 0,-16 9 0 0 0,-12 8 0 0 0,0 0 0 0 0,1 2 0 0 0,0 1 0 0 0,1 1 0 0 0,0 2 0 0 0,51-10 0 0 0,-26 9 0 0 0,-25 4 0 0 0,0 1 0 0 0,44-1 0 0 0,-33 4 0 0 0,-1 3 0 0 0,1 1 0 0 0,38 8 0 0 0,-63-8 0 0 0,-1 0 0 0 0,0 1 0 0 0,1 0 0 0 0,-1 1 0 0 0,-1 0 0 0 0,1 1 0 0 0,-1 1 0 0 0,0 0 0 0 0,0 0 0 0 0,-1 1 0 0 0,0 0 0 0 0,11 12 0 0 0,-4-1 0 0 0,-1 0 0 0 0,0 2 0 0 0,-1 0 0 0 0,23 45 0 0 0,-31-50 0 0 0,-1 0 0 0 0,0 1 0 0 0,-1 0 0 0 0,-1 0 0 0 0,-1 0 0 0 0,0 0 0 0 0,-1 0 0 0 0,-1 22 0 0 0,0 17 0 0 0,1-35 0 0 0,-1 1 0 0 0,-1-1 0 0 0,-1 1 0 0 0,0-1 0 0 0,-2 0 0 0 0,-1 0 0 0 0,-1 0 0 0 0,-13 39 0 0 0,-17 28 0 0 0,22-52 0 0 0,-23 44 0 0 0,19-48 0 0 0,-2-1 0 0 0,-24 32 0 0 0,26-40 0 0 0,-21 39 0 0 0,24-37 0 0 0,-1-1 0 0 0,-22 27 0 0 0,29-41 0 0 0,-13 16 0 0 0,-36 32 0 0 0,50-52 0 0 0,-1 1 0 0 0,1-1 0 0 0,-2-1 0 0 0,1 0 0 0 0,-1 0 0 0 0,0 0 0 0 0,0-1 0 0 0,0 0 0 0 0,-14 3 0 0 0,-24 8 0 0 0,39-12 0 0 0,1 0 0 0 0,-1 0 0 0 0,0-1 0 0 0,0 0 0 0 0,0 0 0 0 0,0-1 0 0 0,0-1 0 0 0,0 1 0 0 0,-15-2 0 0 0,10-1 0 0 0,1-1 0 0 0,-1 0 0 0 0,1-1 0 0 0,-1 0 0 0 0,1-1 0 0 0,0-1 0 0 0,1 0 0 0 0,-1 0 0 0 0,-13-11 0 0 0,-13-12 0 0 0,-39-39 0 0 0,66 58 0 0 0,-12-13 0 0 0,0-1 0 0 0,2-1 0 0 0,0 0 0 0 0,-29-51 0 0 0,39 57 0 0 0,1 0 0 0 0,0-1 0 0 0,2 0 0 0 0,0-1 0 0 0,2 1 0 0 0,0-1 0 0 0,-6-42 0 0 0,6-4 0 0 0,-4-76 0 0 0,11 131 0 0 0,1 0 0 0 0,1 0 0 0 0,0 0 0 0 0,0 0 0 0 0,1 1 0 0 0,0-1 0 0 0,1 1 0 0 0,1 0 0 0 0,0 0 0 0 0,14-19 0 0 0,-9 12 0 0 0,-2 3 0 0 0,2 0 0 0 0,-1 1 0 0 0,2 0 0 0 0,0 1 0 0 0,0 0 0 0 0,1 1 0 0 0,1 0 0 0 0,20-13 0 0 0,-16 14 0 0 0,9-6 0 0 0,1 1 0 0 0,1 1 0 0 0,0 1 0 0 0,0 1 0 0 0,37-9 0 0 0,-7 6 0 0 0,-20 4 0 0 0,0 2 0 0 0,1 1 0 0 0,0 2 0 0 0,63-2 0 0 0,-90 9 0 0 0,-6-1 0 0 0,-1 1 0 0 0,1 0 0 0 0,-1 0 0 0 0,1 0 0 0 0,-1 1 0 0 0,0 0 0 0 0,1 0 0 0 0,-1 1 0 0 0,0 0 0 0 0,1 0 0 0 0,-1 0 0 0 0,0 1 0 0 0,0 0 0 0 0,-1 0 0 0 0,1 0 0 0 0,7 7 0 0 0,15 11 0 0 0,-24-19 0 0 0,-1 0 0 0 0,1 0 0 0 0,0 0 0 0 0,-1 1 0 0 0,0 0 0 0 0,1 0 0 0 0,-1 0 0 0 0,0 0 0 0 0,-1 0 0 0 0,1 1 0 0 0,-1-1 0 0 0,1 1 0 0 0,-1 0 0 0 0,0 0 0 0 0,0 0 0 0 0,2 6 0 0 0,10 40 0 0 0,-11-42 0 0 0,0 0 0 0 0,0 1 0 0 0,-1 0 0 0 0,0 0 0 0 0,-1 0 0 0 0,1 13 0 0 0,-2 10 0 0 0,1-11 0 0 0,0 1 0 0 0,-2 0 0 0 0,0-1 0 0 0,-2 1 0 0 0,0-1 0 0 0,-1 0 0 0 0,-1 0 0 0 0,-15 37 0 0 0,-15 16 0 0 0,-49 95 0 0 0,71-144 0 0 0,-2-2 0 0 0,-1 0 0 0 0,-1 0 0 0 0,-28 28 0 0 0,42-49 0 0 0,1 1 0 0 0,-1 0 0 0 0,1 0 0 0 0,-1 1 0 0 0,1-1 0 0 0,0 0 0 0 0,-3 8 0 0 0,-6 7 0 0 0,-1-7 0 0 0,-1-1 0 0 0,-1 0 0 0 0,0-1 0 0 0,0 0 0 0 0,-1-1 0 0 0,1-1 0 0 0,-17 6 0 0 0,24-12 0 0 0,0 0 0 0 0,0 0 0 0 0,0 0 0 0 0,0-1 0 0 0,-1 0 0 0 0,1 0 0 0 0,0 0 0 0 0,0-1 0 0 0,0 0 0 0 0,0-1 0 0 0,0 0 0 0 0,1 0 0 0 0,-1 0 0 0 0,0-1 0 0 0,1 0 0 0 0,-7-4 0 0 0,-11-19 0 0 0,18 22 0 0 0,2 1 0 0 0,0 0 0 0 0,0 0 0 0 0,0-1 0 0 0,0 1 0 0 0,1-1 0 0 0,0 0 0 0 0,0 0 0 0 0,0 0 0 0 0,0 0 0 0 0,-3-7 0 0 0,-4-3 0 0 0,0 1 0 0 0,-22-22 0 0 0,22 26 0 0 0,1-1 0 0 0,0 0 0 0 0,1 0 0 0 0,0-1 0 0 0,1 0 0 0 0,0-1 0 0 0,-8-17 0 0 0,-25-70 0 0 0,25 68 0 0 0,2-1 0 0 0,2 0 0 0 0,1-1 0 0 0,-7-39 0 0 0,8 8 0 0 0,3 0 0 0 0,4-119 0 0 0,4 173 0 0 0,-1 1 0 0 0,1-1 0 0 0,1 0 0 0 0,0 1 0 0 0,0-1 0 0 0,1 1 0 0 0,5-9 0 0 0,3-9 0 0 0,-6 12 0 0 0,0 0 0 0 0,1 0 0 0 0,1 1 0 0 0,1 0 0 0 0,16-22 0 0 0,29-33 0 0 0,-32 41 0 0 0,0 0 0 0 0,1 1 0 0 0,2 2 0 0 0,37-31 0 0 0,-11 15 0 0 0,-28 22 0 0 0,1 0 0 0 0,48-27 0 0 0,-52 35 0 0 0,-8 5 0 0 0,-1 0 0 0 0,1 0 0 0 0,0 1 0 0 0,0 1 0 0 0,0 0 0 0 0,1 1 0 0 0,13-3 0 0 0,57-7 0 0 0,-37 4 0 0 0,0 3 0 0 0,51-1 0 0 0,-74 7 0 0 0,-3-2 0 0 0,1 2 0 0 0,-1 1 0 0 0,1 0 0 0 0,-1 2 0 0 0,0 0 0 0 0,0 1 0 0 0,0 2 0 0 0,21 7 0 0 0,7 7 0 0 0,-9-5 0 0 0,44 26 0 0 0,-72-35 0 0 0,0 1 0 0 0,-1 0 0 0 0,0 1 0 0 0,0 0 0 0 0,-1 1 0 0 0,0 0 0 0 0,0 0 0 0 0,11 16 0 0 0,18 25 0 0 0,-29-40 0 0 0,-1 0 0 0 0,0 0 0 0 0,-1 1 0 0 0,-1-1 0 0 0,10 21 0 0 0,-16-30 0 0 0,21 53 0 0 0,19 79 0 0 0,-36-116 0 0 0,-1 1 0 0 0,-1-1 0 0 0,0 1 0 0 0,-1 0 0 0 0,-1 0 0 0 0,-1 0 0 0 0,0 0 0 0 0,-8 34 0 0 0,-49 111 0 0 0,56-156 0 0 0,0 1 0 0 0,-1-1 0 0 0,0 0 0 0 0,0 0 0 0 0,-1 0 0 0 0,0-1 0 0 0,0 1 0 0 0,-1-1 0 0 0,-9 10 0 0 0,-4 6 0 0 0,4-6 0 0 0,-1-1 0 0 0,-1-1 0 0 0,-28 21 0 0 0,-11 9 0 0 0,42-34 0 0 0,-2 0 0 0 0,1-1 0 0 0,-2 0 0 0 0,1-2 0 0 0,-1 1 0 0 0,0-2 0 0 0,0 0 0 0 0,-1-1 0 0 0,1-1 0 0 0,-1 0 0 0 0,0-2 0 0 0,-1 0 0 0 0,1 0 0 0 0,0-2 0 0 0,0 0 0 0 0,-19-3 0 0 0,18-3 0 0 0,1 0 0 0 0,-1-2 0 0 0,1 0 0 0 0,-23-16 0 0 0,33 20 0 0 0,-16-10 0 0 0,1-2 0 0 0,0-1 0 0 0,1 0 0 0 0,1-2 0 0 0,1 0 0 0 0,-28-37 0 0 0,-86-144 0 0 0,90 130 0 0 0,29 43 0 0 0,1 0 0 0 0,1-1 0 0 0,2 0 0 0 0,-12-52 0 0 0,18 58 0 0 0,1 0 0 0 0,1-1 0 0 0,2 1 0 0 0,0-1 0 0 0,1 1 0 0 0,1 0 0 0 0,1 0 0 0 0,7-27 0 0 0,-1 21 0 0 0,1 1 0 0 0,1 0 0 0 0,1 0 0 0 0,2 2 0 0 0,0-1 0 0 0,20-24 0 0 0,-6 6 0 0 0,-13 23 0 0 0,0 1 0 0 0,1 0 0 0 0,1 1 0 0 0,21-18 0 0 0,86-66 0 0 0,-25 39 0 0 0,-22 15 0 0 0,-25 18 0 0 0,1 2 0 0 0,1 2 0 0 0,1 2 0 0 0,81-24 0 0 0,-86 34 0 0 0,1 1 0 0 0,0 3 0 0 0,0 2 0 0 0,1 2 0 0 0,102 0 0 0 0,-138 8 0 0 0,-1 1 0 0 0,1 1 0 0 0,-1 0 0 0 0,0 1 0 0 0,0 0 0 0 0,0 2 0 0 0,0-1 0 0 0,26 16 0 0 0,-9-1 0 0 0,-1 1 0 0 0,43 37 0 0 0,-71-55 0 0 0,1 0 0 0 0,-1 1 0 0 0,0-1 0 0 0,-1 1 0 0 0,1 0 0 0 0,-1 0 0 0 0,1 0 0 0 0,-1 0 0 0 0,2 7 0 0 0,10 16 0 0 0,15 8 0 0 0,9 49 0 0 0,-34-74 0 0 0,-1 0 0 0 0,0 0 0 0 0,-1 0 0 0 0,0 0 0 0 0,0 1 0 0 0,-1 14 0 0 0,4 19 0 0 0,4 0 0 0 0,-2 0 0 0 0,-2 0 0 0 0,-1 1 0 0 0,-3-1 0 0 0,-1 1 0 0 0,-3 0 0 0 0,-11 62 0 0 0,7-74 0 0 0,1 2 0 0 0,-2-1 0 0 0,-1 0 0 0 0,-22 54 0 0 0,22-70 0 0 0,4-8 0 0 0,0 1 0 0 0,0 0 0 0 0,-4 19 0 0 0,6-19 0 0 0,0-1 0 0 0,-1 1 0 0 0,-10 19 0 0 0,-8 20 0 0 0,19-42 0 0 0,0-1 0 0 0,-1 1 0 0 0,0-1 0 0 0,0 0 0 0 0,-1 0 0 0 0,0 0 0 0 0,0-1 0 0 0,-12 12 0 0 0,-14 18 0 0 0,27-30 0 0 0,2-3 0 0 0,0 0 0 0 0,0 0 0 0 0,0 0 0 0 0,-1 0 0 0 0,1-1 0 0 0,0 1 0 0 0,-1-1 0 0 0,0 0 0 0 0,0 1 0 0 0,0-1 0 0 0,0-1 0 0 0,0 1 0 0 0,-4 2 0 0 0,-25 16 0 0 0,-8 2 0 0 0,21-16 0 0 0,-1 0 0 0 0,-38 6 0 0 0,52-11 0 0 0,-1 0 0 0 0,1-1 0 0 0,0 0 0 0 0,-1 0 0 0 0,1 0 0 0 0,-1-1 0 0 0,1 0 0 0 0,0 0 0 0 0,0-1 0 0 0,0 0 0 0 0,0 0 0 0 0,0 0 0 0 0,-11-6 0 0 0,-20-20 0 0 0,1-2 0 0 0,1-1 0 0 0,1-2 0 0 0,2-1 0 0 0,2-1 0 0 0,1-2 0 0 0,2-1 0 0 0,1-1 0 0 0,-20-43 0 0 0,45 81 0 0 0,-12-23 0 0 0,1-1 0 0 0,0 0 0 0 0,-13-44 0 0 0,-19-78 0 0 0,37 121 0 0 0,1-1 0 0 0,1 0 0 0 0,-3-42 0 0 0,2 14 0 0 0,2 29 0 0 0,0 1 0 0 0,2-1 0 0 0,1 0 0 0 0,1 1 0 0 0,1-1 0 0 0,1 0 0 0 0,9-41 0 0 0,-9 63 0 0 0,46-137 0 0 0,-41 124 0 0 0,1 0 0 0 0,0 1 0 0 0,2 0 0 0 0,-1 0 0 0 0,2 1 0 0 0,12-14 0 0 0,14-10 0 0 0,71-72 0 0 0,-91 97 0 0 0,1 0 0 0 0,0 1 0 0 0,0 0 0 0 0,39-18 0 0 0,-28 19 0 0 0,1 2 0 0 0,0 1 0 0 0,1 1 0 0 0,0 1 0 0 0,0 2 0 0 0,1 1 0 0 0,-1 1 0 0 0,1 2 0 0 0,0 2 0 0 0,-1 0 0 0 0,62 12 0 0 0,-78-8 0 0 0,1 0 0 0 0,-1 0 0 0 0,-1 2 0 0 0,1 0 0 0 0,-1 0 0 0 0,24 19 0 0 0,72 66 0 0 0,-68-55 0 0 0,69 74 0 0 0,-84-84 0 0 0,-1 1 0 0 0,43 61 0 0 0,-67-84 0 0 0,1 0 0 0 0,-1-1 0 0 0,0 1 0 0 0,0 0 0 0 0,-1 0 0 0 0,2 8 0 0 0,8 19 0 0 0,-3-15 0 0 0,0 1 0 0 0,-1 0 0 0 0,0 0 0 0 0,-2 0 0 0 0,0 1 0 0 0,-1-1 0 0 0,-1 1 0 0 0,1 27 0 0 0,0 47 0 0 0,-1-67 0 0 0,-1-1 0 0 0,-2 1 0 0 0,0 0 0 0 0,-2 0 0 0 0,-5 28 0 0 0,-1-20 0 0 0,-1-2 0 0 0,-2 1 0 0 0,-1-1 0 0 0,-27 51 0 0 0,28-56 0 0 0,10-24 0 0 0,0 1 0 0 0,-1 0 0 0 0,1 0 0 0 0,-1 0 0 0 0,0-1 0 0 0,0 1 0 0 0,-5 5 0 0 0,-20 14 0 0 0,9 6 0 0 0,-9-10 0 0 0,12-4 0 0 0,12-12 0 0 0,1 0 0 0 0,-1 0 0 0 0,0 0 0 0 0,0 0 0 0 0,-1-1 0 0 0,1 1 0 0 0,-1-1 0 0 0,-5 3 0 0 0,-28 13 0 0 0,28-13 0 0 0,-1 0 0 0 0,0 0 0 0 0,0-1 0 0 0,0 0 0 0 0,-1-1 0 0 0,1 0 0 0 0,-1 0 0 0 0,0-2 0 0 0,-11 2 0 0 0,12-4 0 0 0,1 0 0 0 0,-1 0 0 0 0,1-1 0 0 0,-1 0 0 0 0,1 0 0 0 0,0-1 0 0 0,0-1 0 0 0,0 0 0 0 0,0 0 0 0 0,0 0 0 0 0,1-1 0 0 0,0-1 0 0 0,0 1 0 0 0,-9-10 0 0 0,-10-10 0 0 0,2 0 0 0 0,-34-46 0 0 0,49 58 0 0 0,-29-40 0 0 0,2-2 0 0 0,-29-59 0 0 0,52 82 0 0 0,2 0 0 0 0,0-2 0 0 0,3 1 0 0 0,0-1 0 0 0,3-1 0 0 0,0 1 0 0 0,3-1 0 0 0,0-56 0 0 0,4 78 0 0 0,0 0 0 0 0,0 0 0 0 0,1 1 0 0 0,1-1 0 0 0,0 1 0 0 0,1 0 0 0 0,0 0 0 0 0,1 0 0 0 0,1 1 0 0 0,-1-1 0 0 0,2 1 0 0 0,-1 0 0 0 0,2 1 0 0 0,10-13 0 0 0,13-15 0 0 0,1 1 0 0 0,2 2 0 0 0,56-45 0 0 0,-55 53 0 0 0,2 2 0 0 0,1 2 0 0 0,47-21 0 0 0,-64 33 0 0 0,-4 4 0 0 0,1 0 0 0 0,-1 1 0 0 0,2 1 0 0 0,-1 0 0 0 0,29-2 0 0 0,-6 0 0 0 0,-11 2 0 0 0,0 2 0 0 0,1 1 0 0 0,30 1 0 0 0,-45 2 0 0 0,0 0 0 0 0,-1 1 0 0 0,1 0 0 0 0,0 2 0 0 0,-1 0 0 0 0,0 0 0 0 0,23 11 0 0 0,96 60 0 0 0,-116-64 0 0 0,-1 1 0 0 0,0 1 0 0 0,-1 1 0 0 0,28 31 0 0 0,42 35 0 0 0,-56-46 0 0 0,17 23 0 0 0,-25-26 0 0 0,-18-26 0 0 0,0 1 0 0 0,0-1 0 0 0,0 1 0 0 0,-1 0 0 0 0,0 0 0 0 0,0 0 0 0 0,2 8 0 0 0,-3-8 0 0 0,0 0 0 0 0,1-1 0 0 0,-1 0 0 0 0,1 0 0 0 0,0 1 0 0 0,7 7 0 0 0,-7-9 0 0 0,1 1 0 0 0,-1-1 0 0 0,-1 1 0 0 0,1 0 0 0 0,-1-1 0 0 0,1 1 0 0 0,-1 0 0 0 0,-1 1 0 0 0,2 4 0 0 0,3 23 0 0 0,-2 0 0 0 0,0 55 0 0 0,-4-73 0 0 0,-1-1 0 0 0,-1 0 0 0 0,0 0 0 0 0,-1 0 0 0 0,0 0 0 0 0,-1 0 0 0 0,-1 0 0 0 0,-12 24 0 0 0,12-28 0 0 0,-1 0 0 0 0,0 0 0 0 0,0-1 0 0 0,-1 0 0 0 0,0-1 0 0 0,-12 12 0 0 0,14-17 0 0 0,0 1 0 0 0,-1-1 0 0 0,1 1 0 0 0,0-1 0 0 0,-1-1 0 0 0,0 1 0 0 0,0-1 0 0 0,0 0 0 0 0,0-1 0 0 0,0 1 0 0 0,0-1 0 0 0,0 0 0 0 0,0-1 0 0 0,-11 1 0 0 0,2-1 0 0 0,-1-1 0 0 0,0-1 0 0 0,1 0 0 0 0,-1-1 0 0 0,1 0 0 0 0,0-1 0 0 0,0-1 0 0 0,0 0 0 0 0,1-1 0 0 0,0-1 0 0 0,-22-14 0 0 0,-16-16 0 0 0,-48-46 0 0 0,94 77 0 0 0,-44-42 0 0 0,3-1 0 0 0,-55-75 0 0 0,82 96 0 0 0,-26-51 0 0 0,32 54 0 0 0,10 17 0 0 0,0-1 0 0 0,1 1 0 0 0,0-1 0 0 0,0 1 0 0 0,1-1 0 0 0,0 0 0 0 0,0 0 0 0 0,1 0 0 0 0,1 0 0 0 0,0-14 0 0 0,1 5 0 0 0,1-1 0 0 0,1 1 0 0 0,10-33 0 0 0,-12 46 0 0 0,1 1 0 0 0,0 0 0 0 0,0 0 0 0 0,0 0 0 0 0,0 0 0 0 0,1 0 0 0 0,-1 1 0 0 0,1-1 0 0 0,0 1 0 0 0,0-1 0 0 0,1 1 0 0 0,-1 0 0 0 0,1 0 0 0 0,3-2 0 0 0,26-25 0 0 0,-15 11 0 0 0,37-29 0 0 0,-36 32 0 0 0,-11 10 0 0 0,-1 0 0 0 0,1 1 0 0 0,1 0 0 0 0,-1 0 0 0 0,13-4 0 0 0,-8 3 0 0 0,2-1 0 0 0,1 1 0 0 0,0 1 0 0 0,0 1 0 0 0,30-5 0 0 0,6-2 0 0 0,-30 6 0 0 0,0 1 0 0 0,1 0 0 0 0,-1 2 0 0 0,1 1 0 0 0,-1 0 0 0 0,1 2 0 0 0,0 1 0 0 0,-1 0 0 0 0,0 2 0 0 0,0 0 0 0 0,0 2 0 0 0,0 0 0 0 0,-1 1 0 0 0,0 2 0 0 0,0 0 0 0 0,22 14 0 0 0,31 20 0 0 0,-2 4 0 0 0,119 99 0 0 0,-185-141 0 0 0,0 0 0 0 0,0 0 0 0 0,-1 1 0 0 0,1 0 0 0 0,-1-1 0 0 0,-1 2 0 0 0,9 12 0 0 0,21 31 0 0 0,-30-45 0 0 0,1 0 0 0 0,-1 1 0 0 0,0 0 0 0 0,0 0 0 0 0,-1 0 0 0 0,0 0 0 0 0,0 1 0 0 0,3 11 0 0 0,9 31 0 0 0,-2 0 0 0 0,-3 1 0 0 0,-1 0 0 0 0,-3 0 0 0 0,-1 53 0 0 0,-13-54 0 0 0,2-18 0 0 0,2-15 0 0 0,0 0 0 0 0,-1 0 0 0 0,0-1 0 0 0,-1 0 0 0 0,-1 0 0 0 0,-16 27 0 0 0,17-36 0 0 0,1 1 0 0 0,-1-2 0 0 0,0 1 0 0 0,-1-1 0 0 0,1 0 0 0 0,-1 0 0 0 0,0-1 0 0 0,0 1 0 0 0,-1-2 0 0 0,1 1 0 0 0,-1-1 0 0 0,-14 4 0 0 0,12-4 0 0 0,0 0 0 0 0,0-1 0 0 0,0 0 0 0 0,0-1 0 0 0,0 0 0 0 0,0-1 0 0 0,-1 0 0 0 0,1-1 0 0 0,0 1 0 0 0,-18-5 0 0 0,26 4 0 0 0,0 0 0 0 0,0 1 0 0 0,0-1 0 0 0,0 0 0 0 0,0 0 0 0 0,0 0 0 0 0,0-1 0 0 0,0 1 0 0 0,0 0 0 0 0,0-1 0 0 0,1 1 0 0 0,-1-1 0 0 0,1 0 0 0 0,-1 1 0 0 0,1-1 0 0 0,-2-2 0 0 0,-10-12 0 0 0,-11 0 0 0 0,-11-12 0 0 0,7-5 0 0 0,-44-66 0 0 0,62 82 0 0 0,1-1 0 0 0,0 0 0 0 0,1 0 0 0 0,1-1 0 0 0,1 0 0 0 0,-5-26 0 0 0,-2-14 0 0 0,7 38 0 0 0,1 0 0 0 0,1-1 0 0 0,1 0 0 0 0,1 0 0 0 0,1 0 0 0 0,1 0 0 0 0,3-24 0 0 0,1 33 0 0 0,0 1 0 0 0,1-1 0 0 0,0 1 0 0 0,1 0 0 0 0,0 1 0 0 0,1-1 0 0 0,1 1 0 0 0,-1 1 0 0 0,13-13 0 0 0,10-17 0 0 0,-17 27 0 0 0,0 0 0 0 0,1 1 0 0 0,0 1 0 0 0,0 0 0 0 0,2 1 0 0 0,-1 1 0 0 0,1 0 0 0 0,0 1 0 0 0,1 1 0 0 0,25-8 0 0 0,-13 8 0 0 0,1 2 0 0 0,-1 1 0 0 0,1 1 0 0 0,-1 1 0 0 0,58 5 0 0 0,-74-1 0 0 0,-1 1 0 0 0,1 1 0 0 0,-1 0 0 0 0,0 0 0 0 0,0 1 0 0 0,16 10 0 0 0,-17-10 0 0 0,150 93 0 0 0,-144-86 0 0 0,-2 0 0 0 0,1 2 0 0 0,-2 0 0 0 0,0 0 0 0 0,18 26 0 0 0,-27-34 0 0 0,-1 0 0 0 0,1-1 0 0 0,-1 1 0 0 0,2-1 0 0 0,8 8 0 0 0,-10-10 0 0 0,0 1 0 0 0,0 0 0 0 0,0 0 0 0 0,0 0 0 0 0,-1 0 0 0 0,1 1 0 0 0,-1-1 0 0 0,3 8 0 0 0,4 9 0 0 0,-1 0 0 0 0,-1 0 0 0 0,-1 1 0 0 0,-1 0 0 0 0,-1 0 0 0 0,4 41 0 0 0,-3 146 0 0 0,-6-163 0 0 0,0-26 0 0 0,-1 0 0 0 0,-2-1 0 0 0,-4 26 0 0 0,5-37 0 0 0,0-1 0 0 0,0 0 0 0 0,-1 1 0 0 0,0-1 0 0 0,0 0 0 0 0,0-1 0 0 0,-1 1 0 0 0,0 0 0 0 0,-1-1 0 0 0,1 0 0 0 0,-9 8 0 0 0,-16 23 0 0 0,24-30 0 0 0,0 1 0 0 0,0-2 0 0 0,0 1 0 0 0,-1-1 0 0 0,-10 9 0 0 0,11-11 0 0 0,2-3 0 0 0,-42 4 0 0 0,42-4 0 0 0,0-1 0 0 0,1 1 0 0 0,-1-1 0 0 0,1 0 0 0 0,-1 0 0 0 0,0 0 0 0 0,1 0 0 0 0,-1-1 0 0 0,1 1 0 0 0,-1-1 0 0 0,1 1 0 0 0,-1-1 0 0 0,1 0 0 0 0,-1 0 0 0 0,1 0 0 0 0,0 0 0 0 0,0-1 0 0 0,-1 1 0 0 0,1 0 0 0 0,0-1 0 0 0,0 0 0 0 0,0 1 0 0 0,0-1 0 0 0,1 0 0 0 0,-1 0 0 0 0,-2-3 0 0 0,-13-12 0 0 0,11 11 0 0 0,1 0 0 0 0,-1 0 0 0 0,1 0 0 0 0,0-1 0 0 0,1 1 0 0 0,-1-1 0 0 0,2 0 0 0 0,-7-13 0 0 0,-17-30 0 0 0,21 40 0 0 0,-7-7 0 0 0,2 0 0 0 0,0-1 0 0 0,1 0 0 0 0,1-1 0 0 0,0 0 0 0 0,2 0 0 0 0,-6-22 0 0 0,-2-23 0 0 0,-2-25 0 0 0,15 70 0 0 0,-2-12 0 0 0,2-1 0 0 0,3-38 0 0 0,0 62 0 0 0,0-1 0 0 0,0 1 0 0 0,1 0 0 0 0,0 0 0 0 0,0 0 0 0 0,1 0 0 0 0,0 0 0 0 0,1 0 0 0 0,-1 0 0 0 0,1 1 0 0 0,1 0 0 0 0,9-13 0 0 0,12-12 0 0 0,-23 26 0 0 0,1 0 0 0 0,0 1 0 0 0,0 0 0 0 0,0 0 0 0 0,0 0 0 0 0,1 1 0 0 0,0 0 0 0 0,0-1 0 0 0,0 2 0 0 0,1-1 0 0 0,-1 0 0 0 0,1 1 0 0 0,10-4 0 0 0,9-6 0 0 0,-20 10 0 0 0,1 0 0 0 0,-1 0 0 0 0,0 0 0 0 0,1 1 0 0 0,0 0 0 0 0,0 0 0 0 0,0 1 0 0 0,8-2 0 0 0,-4 2 0 0 0,0-1 0 0 0,0 1 0 0 0,1 1 0 0 0,-1-1 0 0 0,1 2 0 0 0,-1-1 0 0 0,0 1 0 0 0,0 1 0 0 0,1 0 0 0 0,-1 0 0 0 0,0 1 0 0 0,-1 1 0 0 0,16 6 0 0 0,-7-2 0 0 0,-13-6 0 0 0,-1 0 0 0 0,1 0 0 0 0,0 1 0 0 0,-1-1 0 0 0,1 1 0 0 0,-1 0 0 0 0,5 5 0 0 0,9 18 0 0 0,58 34 0 0 0,-58-35 0 0 0,9-8 0 0 0,-10 3 0 0 0,-1 1 0 0 0,26 43 0 0 0,-42-64 0 0 0,2 3 0 0 0,0-1 0 0 0,-1 1 0 0 0,0 0 0 0 0,0 0 0 0 0,0 0 0 0 0,0 0 0 0 0,0 0 0 0 0,-1 0 0 0 0,1 0 0 0 0,-1 4 0 0 0,7 17 0 0 0,4-6 0 0 0,-9-15 0 0 0,0 0 0 0 0,0 1 0 0 0,0-1 0 0 0,0 1 0 0 0,0 0 0 0 0,-1-1 0 0 0,1 1 0 0 0,-1 0 0 0 0,1 5 0 0 0,4 26 0 0 0,-2-20 0 0 0,-2 1 0 0 0,2 31 0 0 0,1 29 0 0 0,-2-57 0 0 0,-2-1 0 0 0,0 1 0 0 0,-1 0 0 0 0,-2 19 0 0 0,-2-17 0 0 0,2-4 0 0 0,-1 0 0 0 0,0-1 0 0 0,-1 0 0 0 0,-1 1 0 0 0,-12 27 0 0 0,10-31 0 0 0,-1 0 0 0 0,0-1 0 0 0,0 0 0 0 0,-1 0 0 0 0,-15 14 0 0 0,22-24 0 0 0,0 0 0 0 0,0 0 0 0 0,0 0 0 0 0,-1-1 0 0 0,1 1 0 0 0,-1-1 0 0 0,1 1 0 0 0,-1-1 0 0 0,1 0 0 0 0,-1 0 0 0 0,0 0 0 0 0,0 0 0 0 0,0 0 0 0 0,1 0 0 0 0,-1-1 0 0 0,0 0 0 0 0,0 1 0 0 0,0-1 0 0 0,0 0 0 0 0,0-1 0 0 0,0 1 0 0 0,0 0 0 0 0,1-1 0 0 0,-1 0 0 0 0,0 1 0 0 0,0-1 0 0 0,0 0 0 0 0,1 0 0 0 0,-1-1 0 0 0,1 1 0 0 0,-1-1 0 0 0,1 1 0 0 0,-3-3 0 0 0,-6-5 0 0 0,0 0 0 0 0,1-1 0 0 0,0-1 0 0 0,1 0 0 0 0,0 0 0 0 0,1 0 0 0 0,0-1 0 0 0,1 0 0 0 0,0-1 0 0 0,-8-22 0 0 0,0 4 0 0 0,4 7 0 0 0,1 0 0 0 0,1-1 0 0 0,2 0 0 0 0,0 0 0 0 0,1-1 0 0 0,2 0 0 0 0,0 0 0 0 0,1-38 0 0 0,3 58 0 0 0,1-1 0 0 0,-1 1 0 0 0,1 0 0 0 0,0 0 0 0 0,1 0 0 0 0,-1 0 0 0 0,1 0 0 0 0,0 0 0 0 0,5-9 0 0 0,1 2 0 0 0,0 1 0 0 0,1 0 0 0 0,17-17 0 0 0,2-4 0 0 0,-27 32 0 0 0,0-1 0 0 0,0 0 0 0 0,0 1 0 0 0,1-1 0 0 0,-1 1 0 0 0,0 0 0 0 0,1-1 0 0 0,-1 1 0 0 0,0 0 0 0 0,1 0 0 0 0,0 0 0 0 0,-1 0 0 0 0,1 0 0 0 0,0 0 0 0 0,-1 0 0 0 0,1 0 0 0 0,2 0 0 0 0,9-5 0 0 0,-2-5 0 0 0,-9 8 0 0 0,1 1 0 0 0,-1 0 0 0 0,1 0 0 0 0,-1 0 0 0 0,1 1 0 0 0,0-1 0 0 0,0 1 0 0 0,0-1 0 0 0,0 1 0 0 0,0 0 0 0 0,0 0 0 0 0,0 0 0 0 0,6 0 0 0 0,1-1 0 0 0,1 0 0 0 0,1 1 0 0 0,-1 0 0 0 0,0 1 0 0 0,0 0 0 0 0,0 1 0 0 0,0 0 0 0 0,0 0 0 0 0,0 2 0 0 0,0-1 0 0 0,0 1 0 0 0,-1 1 0 0 0,0 0 0 0 0,18 9 0 0 0,-25-11 0 0 0,0 0 0 0 0,0 0 0 0 0,0 0 0 0 0,0 1 0 0 0,-1-1 0 0 0,1 1 0 0 0,-1 0 0 0 0,4 5 0 0 0,18 19 0 0 0,43 42 0 0 0,-59-60 0 0 0,-1-1 0 0 0,0 1 0 0 0,0 1 0 0 0,-1-1 0 0 0,-1 1 0 0 0,9 19 0 0 0,7 12 0 0 0,-17-35 0 0 0,0 0 0 0 0,0 1 0 0 0,-1-1 0 0 0,0 1 0 0 0,0 0 0 0 0,-1 0 0 0 0,0 0 0 0 0,0 0 0 0 0,0 0 0 0 0,0 14 0 0 0,10 45 0 0 0,-6-41 0 0 0,-2 1 0 0 0,3 44 0 0 0,-7-36 0 0 0,1-12 0 0 0,0 0 0 0 0,-2 0 0 0 0,-1 0 0 0 0,0 0 0 0 0,-2 0 0 0 0,0 0 0 0 0,-11 31 0 0 0,8-32 0 0 0,6-14 0 0 0,-1 0 0 0 0,0 0 0 0 0,-1 0 0 0 0,0 0 0 0 0,0 0 0 0 0,-7 11 0 0 0,-51 42 0 0 0,53-50 0 0 0,5-6 0 0 0,1-1 0 0 0,-1 0 0 0 0,0 0 0 0 0,0 0 0 0 0,0 0 0 0 0,0-1 0 0 0,-1 1 0 0 0,1-1 0 0 0,-1 0 0 0 0,0 0 0 0 0,-5 2 0 0 0,-4 3 0 0 0,0-1 0 0 0,0-1 0 0 0,-29 8 0 0 0,40-12 0 0 0,-1 0 0 0 0,0-1 0 0 0,0 1 0 0 0,1-1 0 0 0,-1 0 0 0 0,0 1 0 0 0,0-1 0 0 0,0-1 0 0 0,1 1 0 0 0,-1 0 0 0 0,0-1 0 0 0,0 1 0 0 0,1-1 0 0 0,-1 0 0 0 0,0 0 0 0 0,1 0 0 0 0,-1 0 0 0 0,1 0 0 0 0,-1-1 0 0 0,1 1 0 0 0,-1-1 0 0 0,1 1 0 0 0,0-1 0 0 0,0 0 0 0 0,0 0 0 0 0,0 0 0 0 0,0 0 0 0 0,-2-3 0 0 0,-8-20 0 0 0,1-1 0 0 0,1-1 0 0 0,2 1 0 0 0,0-1 0 0 0,2-1 0 0 0,1 1 0 0 0,1-1 0 0 0,1 0 0 0 0,2-47 0 0 0,1 62 0 0 0,2 1 0 0 0,-1 0 0 0 0,2-1 0 0 0,0 1 0 0 0,0 0 0 0 0,1 0 0 0 0,0 1 0 0 0,1-1 0 0 0,9-14 0 0 0,7-9 0 0 0,36-46 0 0 0,-44 64 0 0 0,3-7 0 0 0,-14 22 0 0 0,-1-1 0 0 0,1 1 0 0 0,-1-1 0 0 0,1 1 0 0 0,0 0 0 0 0,0 0 0 0 0,0 0 0 0 0,1 0 0 0 0,-1 0 0 0 0,0 0 0 0 0,1 0 0 0 0,-1 1 0 0 0,1-1 0 0 0,-1 1 0 0 0,5-2 0 0 0,26-21 0 0 0,-27 19 0 0 0,0 0 0 0 0,0 1 0 0 0,0-1 0 0 0,0 1 0 0 0,8-3 0 0 0,62-12 0 0 0,-48 17 0 0 0,-21 2 0 0 0,0 0 0 0 0,0 1 0 0 0,0 0 0 0 0,0 0 0 0 0,0 0 0 0 0,0 1 0 0 0,-1 0 0 0 0,1 1 0 0 0,-1-1 0 0 0,1 1 0 0 0,-1 1 0 0 0,0-1 0 0 0,0 1 0 0 0,0 0 0 0 0,-1 0 0 0 0,1 1 0 0 0,-1-1 0 0 0,0 1 0 0 0,-1 1 0 0 0,1-1 0 0 0,-1 1 0 0 0,0-1 0 0 0,0 1 0 0 0,-1 0 0 0 0,6 13 0 0 0,9 12 0 0 0,-15-27 0 0 0,-1 0 0 0 0,1 0 0 0 0,-1 0 0 0 0,0 1 0 0 0,0-1 0 0 0,0 1 0 0 0,-1-1 0 0 0,0 1 0 0 0,1 6 0 0 0,20 66 0 0 0,-18-64 0 0 0,0-1 0 0 0,0 1 0 0 0,-1 0 0 0 0,0 0 0 0 0,1 23 0 0 0,-3 55 0 0 0,1-32 0 0 0,-6 66 0 0 0,1-113 0 0 0,0 0 0 0 0,-1 0 0 0 0,0-1 0 0 0,-7 12 0 0 0,-7 23 0 0 0,17-41 0 0 0,-1 0 0 0 0,0 0 0 0 0,0-1 0 0 0,0 1 0 0 0,0-1 0 0 0,-1 1 0 0 0,0-1 0 0 0,0 0 0 0 0,0 0 0 0 0,0 0 0 0 0,-1 0 0 0 0,1-1 0 0 0,-1 1 0 0 0,0-1 0 0 0,0 0 0 0 0,-1 0 0 0 0,1 0 0 0 0,-10 3 0 0 0,12-5 0 0 0,0 0 0 0 0,0-1 0 0 0,0 1 0 0 0,0-1 0 0 0,-1 1 0 0 0,1-1 0 0 0,0 0 0 0 0,0 0 0 0 0,-1 0 0 0 0,1 0 0 0 0,0-1 0 0 0,0 1 0 0 0,0 0 0 0 0,-1-1 0 0 0,1 0 0 0 0,0 1 0 0 0,0-1 0 0 0,0 0 0 0 0,-3-2 0 0 0,2 0 0 0 0,0 0 0 0 0,0-1 0 0 0,1 1 0 0 0,-1 0 0 0 0,1-1 0 0 0,0 0 0 0 0,0 0 0 0 0,-2-4 0 0 0,-12-23 0 0 0,4 7 0 0 0,2 0 0 0 0,1-1 0 0 0,1 0 0 0 0,1-1 0 0 0,1 1 0 0 0,-6-54 0 0 0,8 31 0 0 0,-8-135 0 0 0,12 174 0 0 0,0 1 0 0 0,1-1 0 0 0,0 0 0 0 0,1 1 0 0 0,0-1 0 0 0,0 1 0 0 0,0-1 0 0 0,1 1 0 0 0,1 0 0 0 0,-1 0 0 0 0,10-14 0 0 0,-4-2 0 0 0,-8 21 0 0 0,0 0 0 0 0,0 0 0 0 0,0 0 0 0 0,0 0 0 0 0,1 0 0 0 0,-1 0 0 0 0,1 1 0 0 0,0-1 0 0 0,0 0 0 0 0,0 1 0 0 0,2-3 0 0 0,24-12 0 0 0,-13-1 0 0 0,-13 14 0 0 0,1 1 0 0 0,0 0 0 0 0,0-1 0 0 0,1 1 0 0 0,-1 0 0 0 0,0 1 0 0 0,1-1 0 0 0,0 0 0 0 0,4-1 0 0 0,0-1 0 0 0,-5 3 0 0 0,1-1 0 0 0,0 1 0 0 0,0 0 0 0 0,0 0 0 0 0,0 0 0 0 0,0 1 0 0 0,1 0 0 0 0,-1-1 0 0 0,0 1 0 0 0,1 1 0 0 0,-1-1 0 0 0,1 1 0 0 0,-1-1 0 0 0,1 1 0 0 0,-1 1 0 0 0,1-1 0 0 0,-1 1 0 0 0,8 1 0 0 0,-8-1 0 0 0,0-1 0 0 0,0 1 0 0 0,0 0 0 0 0,0 0 0 0 0,-1 0 0 0 0,1 0 0 0 0,0 1 0 0 0,-1 0 0 0 0,1 0 0 0 0,-1 0 0 0 0,1 0 0 0 0,-1 0 0 0 0,0 1 0 0 0,0-1 0 0 0,0 1 0 0 0,0 0 0 0 0,-1 0 0 0 0,1 0 0 0 0,-1 0 0 0 0,1 0 0 0 0,1 4 0 0 0,-3-4 0 0 0,1 0 0 0 0,0 0 0 0 0,-1 0 0 0 0,1 0 0 0 0,0-1 0 0 0,1 1 0 0 0,-1-1 0 0 0,0 0 0 0 0,1 1 0 0 0,3 2 0 0 0,25 24 0 0 0,-18-11 0 0 0,4 2 0 0 0,-2 1 0 0 0,0 0 0 0 0,-1 1 0 0 0,-2 0 0 0 0,15 34 0 0 0,24 88 0 0 0,-47-128 0 0 0,2 2 0 0 0,-1 0 0 0 0,-1 0 0 0 0,-1 0 0 0 0,1 37 0 0 0,-3-24 0 0 0,-7 119 0 0 0,4-132 0 0 0,-1 1 0 0 0,-1-1 0 0 0,-1 0 0 0 0,0 0 0 0 0,-15 33 0 0 0,-17-7 0 0 0,36-42 0 0 0,0 0 0 0 0,-1 0 0 0 0,1 0 0 0 0,-1 0 0 0 0,0 0 0 0 0,1 0 0 0 0,-1-1 0 0 0,0 1 0 0 0,0-1 0 0 0,0 1 0 0 0,0-1 0 0 0,0 0 0 0 0,-1 0 0 0 0,1 1 0 0 0,0-2 0 0 0,0 1 0 0 0,-1 0 0 0 0,1 0 0 0 0,-1-1 0 0 0,1 1 0 0 0,0-1 0 0 0,-1 0 0 0 0,1 0 0 0 0,-1 0 0 0 0,1 0 0 0 0,-1 0 0 0 0,-2-1 0 0 0,1 1 0 0 0,0-1 0 0 0,0 0 0 0 0,0 0 0 0 0,0 0 0 0 0,0 0 0 0 0,0-1 0 0 0,0 0 0 0 0,1 1 0 0 0,-1-1 0 0 0,0-1 0 0 0,1 1 0 0 0,0 0 0 0 0,-1-1 0 0 0,-4-5 0 0 0,0-3 0 0 0,0 1 0 0 0,0-1 0 0 0,1-1 0 0 0,1 1 0 0 0,0-1 0 0 0,-8-23 0 0 0,-12-22 0 0 0,21 48 0 0 0,0-1 0 0 0,0 1 0 0 0,1-1 0 0 0,0 0 0 0 0,1 0 0 0 0,-4-20 0 0 0,1-15 0 0 0,3-1 0 0 0,1 0 0 0 0,7-77 0 0 0,-2 112 0 0 0,1 0 0 0 0,0 0 0 0 0,0 0 0 0 0,1 1 0 0 0,7-11 0 0 0,21-36-7 0 0,-32 56 6 0 0,1-2-4 0 0,1-1-1 0 0,-1 1 1 0 0,1 0 0 0 0,0 0-1 0 0,0 0 1 0 0,0 0 0 0 0,1 0-1 0 0,6-4 1 0 0,14-8-10 0 0,-22 13 10 0 0,1 0 0 0 0,0 0-1 0 0,1 0 1 0 0,-1 1-1 0 0,0-1 1 0 0,0 1-1 0 0,1-1 1 0 0,-1 1 0 0 0,1 0-1 0 0,-1 0 1 0 0,1 1-1 0 0,0-1 1 0 0,-1 1-1 0 0,7 0 1 0 0,-8 0 1 0 0,41 3-61 0 0,-41-3 64 0 0,1 1-1 0 0,-1-1 0 0 0,0 1 0 0 0,0 0 0 0 0,1 0 0 0 0,-1 0 1 0 0,0 0-1 0 0,0 0 0 0 0,0 0 0 0 0,0 0 0 0 0,0 1 1 0 0,0-1-1 0 0,-1 1 0 0 0,1-1 0 0 0,0 1 0 0 0,-1 0 1 0 0,3 3-1 0 0,24 36-18 0 0,-23-35 27 0 0,0 0 0 0 0,0 0 0 0 0,-1 1-1 0 0,0 0 1 0 0,0 0 0 0 0,-1 0 0 0 0,5 13-1 0 0,14 56 35 0 0,-14-55-24 0 0,-2 1 0 0 0,0-1 0 0 0,-1 1-1 0 0,-1 1 1 0 0,1 29 0 0 0,4 57 53 0 0,-9-77-66 0 0,0 5-3 0 0,-1 0 1 0 0,-6 37 0 0 0,6-63-3 0 0,-1-1 1 0 0,-1 0 0 0 0,0 0 0 0 0,0-1 0 0 0,-1 1 0 0 0,0-1 0 0 0,-1 1 0 0 0,0-1-1 0 0,0 0 1 0 0,-1-1 0 0 0,-12 15 0 0 0,15-15 0 0 0,2-7 0 0 0,1 0 0 0 0,-1 1 0 0 0,1-1 0 0 0,-1 0 0 0 0,0 0 0 0 0,1 1 0 0 0,-1-1 0 0 0,0 0 0 0 0,0 0 0 0 0,0 0 0 0 0,0 0 0 0 0,0 0 0 0 0,0 0 0 0 0,0 0 0 0 0,0 0 0 0 0,0-1 0 0 0,-1 1 0 0 0,1 0 0 0 0,0-1 0 0 0,-1 1 0 0 0,-1 0 0 0 0,2 0 0 0 0,-1 0 0 0 0,1 1 0 0 0,-1-1 0 0 0,1 0 0 0 0,-1-1 0 0 0,1 1 0 0 0,-1 0 0 0 0,0 0 0 0 0,1-1 0 0 0,-1 1 0 0 0,0-1 0 0 0,0 1 0 0 0,0-1 0 0 0,1 0 0 0 0,-1 0 0 0 0,0 0 0 0 0,0 0 0 0 0,0 0 0 0 0,0 0 0 0 0,1 0 0 0 0,-1-1 0 0 0,0 1 0 0 0,0 0 0 0 0,1-1 0 0 0,-1 0 0 0 0,0 1 0 0 0,1-1 0 0 0,-1 0 0 0 0,0 0 0 0 0,1 0 0 0 0,-3-2 0 0 0,3 2 0 0 0,1 1 0 0 0,-1-1 0 0 0,0 0 0 0 0,1 1 0 0 0,-1-1 0 0 0,0 0 0 0 0,0 1 0 0 0,0-1 0 0 0,0 1 0 0 0,0 0 0 0 0,0-1 0 0 0,0 1 0 0 0,0 0 0 0 0,0-1 0 0 0,0 1 0 0 0,0 0 0 0 0,0 0 0 0 0,-1 0 0 0 0,1 0 0 0 0,0 0 0 0 0,0 0 0 0 0,0-1 0 0 0,0 1 0 0 0,0 0 0 0 0,1 0 0 0 0,-1 0 0 0 0,0-1 0 0 0,0 1 0 0 0,0-1 0 0 0,0 1 0 0 0,0 0 0 0 0,1-1 0 0 0,-1 0 0 0 0,0 1 0 0 0,0-1 0 0 0,1 1 0 0 0,-1-1 0 0 0,0 0 0 0 0,1 1 0 0 0,-1-1 0 0 0,1 0 0 0 0,-1 0 0 0 0,1 0 0 0 0,-1 1 0 0 0,1-1 0 0 0,0 0 0 0 0,-1 0 0 0 0,1-1 0 0 0,-20-42 0 0 0,13 32 0 0 0,1-2 0 0 0,1 1 0 0 0,0 0 0 0 0,0-1 0 0 0,1 0 0 0 0,1 0 0 0 0,-1-15 0 0 0,-3-38 0 0 0,4 49 0 0 0,0-1 0 0 0,2 0 0 0 0,0-1 0 0 0,1 1 0 0 0,1 0 0 0 0,1 0 0 0 0,5-27 0 0 0,-5 39 0 0 0,0 0 0 0 0,1 0 0 0 0,0 0 0 0 0,0 0 0 0 0,0 1 0 0 0,1-1 0 0 0,0 1 0 0 0,0 0 0 0 0,1 0 0 0 0,0 0 0 0 0,6-5 0 0 0,6-9-9 0 0,-14 15 4 0 0,0 1 1 0 0,0-1 0 0 0,0 1 0 0 0,1 0-1 0 0,0 0 1 0 0,0 1 0 0 0,0-1-1 0 0,0 1 1 0 0,0-1 0 0 0,1 1 0 0 0,0 1-1 0 0,-1-1 1 0 0,1 1 0 0 0,0 0-1 0 0,0 0 1 0 0,1 0 0 0 0,-1 0 0 0 0,8 0-1 0 0,-10 2 2 0 0,0 0 0 0 0,1 0 0 0 0,-1 0 0 0 0,0 1 0 0 0,1-1 0 0 0,-1 1 0 0 0,0 0 0 0 0,0 0 0 0 0,1 0 0 0 0,-1 0 0 0 0,0 1 0 0 0,0-1 0 0 0,0 1 0 0 0,-1 0 0 0 0,1 0 0 0 0,0 0 0 0 0,-1 0 0 0 0,1 0 0 0 0,-1 0 0 0 0,1 1 0 0 0,-1 0 0 0 0,0-1 0 0 0,0 1 0 0 0,0 0 0 0 0,-1 0 0 0 0,1 0 0 0 0,-1 0 0 0 0,0 0 0 0 0,1 0 0 0 0,0 6 0 0 0,-1-7 4 0 0,-1 0 0 0 0,1 0-1 0 0,-1 0 1 0 0,1 0 0 0 0,0 0 0 0 0,0 0-1 0 0,-1 0 1 0 0,2 0 0 0 0,-1-1 0 0 0,0 1 0 0 0,0 0-1 0 0,0-1 1 0 0,1 1 0 0 0,1 1 0 0 0,-1-1-1 0 0,0 0 1 0 0,0 0 0 0 0,0 0-1 0 0,-1 0 1 0 0,1 1 0 0 0,-1-1-1 0 0,1 1 1 0 0,-1-1-1 0 0,0 1 1 0 0,1 3 0 0 0,20 37 13 0 0,-16-33-14 0 0,0 0 0 0 0,-1 1 1 0 0,0 0-1 0 0,-1 0 0 0 0,5 20 1 0 0,0 105 15 0 0,-7-110 1 0 0,-1-1 1 0 0,-1 1 0 0 0,-1-1 0 0 0,-2 1 0 0 0,-5 24-1 0 0,-16 3 5 0 0,13-33-17 0 0,-2 1-5 0 0,0-1 0 0 0,-2-1 0 0 0,0 0 0 0 0,-20 18 0 0 0,23-25 0 0 0,10-9 0 0 0,-1 0 0 0 0,1-1 0 0 0,-1 1 0 0 0,0-1 0 0 0,0 0 0 0 0,0 0 0 0 0,0 0 0 0 0,0 0 0 0 0,-6 2 0 0 0,-19 12 0 0 0,16-9 0 0 0,-1 0 0 0 0,0-2 0 0 0,0 1 0 0 0,0-1 0 0 0,-18 3 0 0 0,-29 12 0 0 0,40-12 0 0 0,-1-1 0 0 0,-1-1 0 0 0,1-2 0 0 0,-34 5 0 0 0,-95 0 0 0 0,91-7 0 0 0,-1 0 0 0 0,29-2 0 0 0,1 1 0 0 0,-35 7 0 0 0,-18 16 0 0 0,81-23 0 0 0,0 0 0 0 0,0 0 0 0 0,1 0 0 0 0,-1 1 0 0 0,0-1 0 0 0,1 0 0 0 0,-1 1 0 0 0,1-1 0 0 0,0 1 0 0 0,-1-1 0 0 0,1 1 0 0 0,0 0 0 0 0,0-1 0 0 0,0 1 0 0 0,0 0 0 0 0,1 0 0 0 0,-1 0 0 0 0,0 0 0 0 0,1 0 0 0 0,-1 2 0 0 0,-11 22 0 0 0,10-23 0 0 0,0 1 0 0 0,0-1 0 0 0,0 1 0 0 0,1-1 0 0 0,0 1 0 0 0,0 0 0 0 0,0-1 0 0 0,0 1 0 0 0,1 0 0 0 0,-1 0 0 0 0,1 0 0 0 0,0 6 0 0 0,-7 32 0 0 0,6-36 0 0 0,0 0 0 0 0,0 0 0 0 0,0 0 0 0 0,1 0 0 0 0,0 0 0 0 0,0 0 0 0 0,2 11 0 0 0,-1 3 0 0 0,-2-17 0 0 0,-1 0 0 0 0,1-1 0 0 0,0 1 0 0 0,-1-1 0 0 0,0 1 0 0 0,1-1 0 0 0,-1 0 0 0 0,0 1 0 0 0,-1-1 0 0 0,1 0 0 0 0,0 0 0 0 0,0 0 0 0 0,-1-1 0 0 0,1 1 0 0 0,-4 1 0 0 0,-6 6 0 0 0,1-1 0 0 0,-1-1 0 0 0,1 0 0 0 0,-1-1 0 0 0,0-1 0 0 0,-1 0 0 0 0,-12 4 0 0 0,-85 21 0 0 0,-21 5 0 0 0,79-19 0 0 0,-85 14 0 0 0,69-16 0 0 0,50-9 0 0 0,0-1 0 0 0,-36 3 0 0 0,-93 2 0 0 0,78-2 0 0 0,0-4 0 0 0,-1-3 0 0 0,-71-9 0 0 0,60-2 0 0 0,2-3 0 0 0,-140-45 0 0 0,143 34 0 0 0,43 16 0 0 0,0-2 0 0 0,1-1 0 0 0,0-2 0 0 0,1-1 0 0 0,-37-24 0 0 0,37 21 0 0 0,29 17 0 0 0,0 0 0 0 0,0 0 0 0 0,1 0 0 0 0,-1 0 0 0 0,0 0 0 0 0,0 0 0 0 0,1 0 0 0 0,-1-1 0 0 0,1 1 0 0 0,-1-1 0 0 0,1 1 0 0 0,0-1 0 0 0,-1 0 0 0 0,1 1 0 0 0,0-1 0 0 0,0 0 0 0 0,-1-3 0 0 0,-16-16 0 0 0,16 19 0 0 0,0 1 0 0 0,1-1 0 0 0,-1 0 0 0 0,0 1 0 0 0,1-1 0 0 0,-1 0 0 0 0,1 0 0 0 0,0-1 0 0 0,-1 1 0 0 0,0-3 0 0 0,-1-3 0 0 0,1-1 0 0 0,-1 0 0 0 0,2 0 0 0 0,-1 0 0 0 0,1 0 0 0 0,1-17 0 0 0,0 21 0 0 0,0-1 0 0 0,0 1 0 0 0,1-1 0 0 0,0 1 0 0 0,0-1 0 0 0,0 1 0 0 0,1 0 0 0 0,0 0 0 0 0,0 0 0 0 0,0 0 0 0 0,1 0 0 0 0,-1 0 0 0 0,5-5 0 0 0,-5 8 0 0 0,3-4 0 0 0,0 1 0 0 0,-1-1 0 0 0,1 1 0 0 0,-1-1 0 0 0,4-10 0 0 0,-6 12 0 0 0,0 0 0 0 0,1 0 0 0 0,-1 0 0 0 0,1 0 0 0 0,0 1 0 0 0,0-1 0 0 0,0 1 0 0 0,0-1 0 0 0,6-3 0 0 0,2-4 0 0 0,5-6 0 0 0,0 0 0 0 0,1 2 0 0 0,1 0 0 0 0,0 1 0 0 0,31-18 0 0 0,2-2 0 0 0,0 8 0 0 0,-10 7 0 0 0,7-14 0 0 0,62-15 0 0 0,-46 32 0 0 0,-13 5 0 0 0,-13 0 0 0 0,-1 2 0 0 0,2 2 0 0 0,-1 1 0 0 0,1 2 0 0 0,0 2 0 0 0,0 1 0 0 0,-1 2 0 0 0,45 7 0 0 0,-70-4 0 0 0,1 0 0 0 0,0 1 0 0 0,-1 0 0 0 0,1 1 0 0 0,-2 0 0 0 0,16 10 0 0 0,-19-1 0 0 0,-9-13 0 0 0,1 0 0 0 0,-1-1 0 0 0,1 1 0 0 0,-1-1 0 0 0,1 1 0 0 0,0 0 0 0 0,-1-1 0 0 0,1 0 0 0 0,0 1 0 0 0,0-1 0 0 0,0 1 0 0 0,0-1 0 0 0,2 1 0 0 0,1 4 0 0 0,1 0 0 0 0,-1 0 0 0 0,0 1 0 0 0,0-1 0 0 0,-1 1 0 0 0,0 0 0 0 0,0 0 0 0 0,0 0 0 0 0,-1 0 0 0 0,0 0 0 0 0,-1 1 0 0 0,1-1 0 0 0,-1 1 0 0 0,-1-1 0 0 0,0 9 0 0 0,0 7 0 0 0,-2-1 0 0 0,0 0 0 0 0,-1 0 0 0 0,-8 23 0 0 0,10-40 0 0 0,0-1 0 0 0,-1 0 0 0 0,0 1 0 0 0,0-1 0 0 0,0 0 0 0 0,-1 0 0 0 0,1 0 0 0 0,-1 0 0 0 0,0-1 0 0 0,0 1 0 0 0,-7 5 0 0 0,-17 23 0 0 0,19-19 0 0 0,-1-1 0 0 0,0 0 0 0 0,-1 0 0 0 0,0-1 0 0 0,-1-1 0 0 0,0 0 0 0 0,0 0 0 0 0,-1-1 0 0 0,-1 0 0 0 0,0-1 0 0 0,0-1 0 0 0,-19 8 0 0 0,-21 2 0 0 0,28-8 0 0 0,0-1 0 0 0,0-1 0 0 0,-1-1 0 0 0,0-2 0 0 0,-40 2 0 0 0,18-5 0 0 0,-92-13 0 0 0,132 10 0 0 0,0 0 0 0 0,0-1 0 0 0,0 0 0 0 0,1 0 0 0 0,-1-1 0 0 0,1 0 0 0 0,0 0 0 0 0,-10-8 0 0 0,-19-11 0 0 0,10 4 0 0 0,0-1 0 0 0,1-1 0 0 0,1-2 0 0 0,-41-49 0 0 0,-1 0 0 0 0,60 66 0 0 0,1 0 0 0 0,-1 0 0 0 0,1-1 0 0 0,0 0 0 0 0,1 0 0 0 0,-1 0 0 0 0,1-1 0 0 0,1 0 0 0 0,-4-9 0 0 0,-18-26 0 0 0,23 40 0 0 0,-1 0 0 0 0,1 0 0 0 0,0-1 0 0 0,0 1 0 0 0,0 0 0 0 0,0-1 0 0 0,1 1 0 0 0,0-1 0 0 0,-1 0 0 0 0,1 1 0 0 0,0-1 0 0 0,1 0 0 0 0,-1 0 0 0 0,0-5 0 0 0,-1-22 0 0 0,1 26 0 0 0,0 0 0 0 0,0-1 0 0 0,0 1 0 0 0,1 0 0 0 0,0 0 0 0 0,0-1 0 0 0,1 1 0 0 0,-1 0 0 0 0,1 0 0 0 0,0-1 0 0 0,0 1 0 0 0,1 0 0 0 0,-1 0 0 0 0,4-7 0 0 0,25-8 0 0 0,-16 4 0 0 0,-11 13 0 0 0,-1 0 0 0 0,1 0 0 0 0,0 0 0 0 0,0 0 0 0 0,0 1 0 0 0,0 0 0 0 0,0-1 0 0 0,6-2 0 0 0,101-51 0 0 0,-99 52 0 0 0,1 0 0 0 0,-1 1 0 0 0,1 0 0 0 0,0 1 0 0 0,0 0 0 0 0,13 0 0 0 0,12-2 0 0 0,55-6 0 0 0,-1 5 0 0 0,1 4 0 0 0,0 4 0 0 0,177 29 0 0 0,-236-28 0 0 0,-1 2 0 0 0,0 1 0 0 0,0 2 0 0 0,-1 1 0 0 0,59 28 0 0 0,-87-35 0 0 0,0 0 0 0 0,0 0 0 0 0,-1 0 0 0 0,1 1 0 0 0,-1-1 0 0 0,0 1 0 0 0,0-1 0 0 0,0 1 0 0 0,-1 0 0 0 0,1 0 0 0 0,-1 0 0 0 0,0 0 0 0 0,0 0 0 0 0,0 0 0 0 0,-1 0 0 0 0,1 7 0 0 0,-1-5 0 0 0,-1 0 0 0 0,0 0 0 0 0,0 0 0 0 0,0 0 0 0 0,-1 0 0 0 0,1-1 0 0 0,-2 1 0 0 0,1-1 0 0 0,0 1 0 0 0,-1-1 0 0 0,0 0 0 0 0,-1 0 0 0 0,-6 9 0 0 0,-5 2 0 0 0,0-1 0 0 0,-26 21 0 0 0,7-7 0 0 0,-30 18 0 0 0,17-14 0 0 0,30-21 0 0 0,0-1 0 0 0,-1 0 0 0 0,0-2 0 0 0,-1 0 0 0 0,-30 10 0 0 0,-7 4 0 0 0,44-17 0 0 0,-38 16 0 0 0,0-1 0 0 0,-69 18 0 0 0,95-32 0 0 0,0-2 0 0 0,0 0 0 0 0,0-1 0 0 0,-1-2 0 0 0,1 0 0 0 0,-1-2 0 0 0,1-1 0 0 0,-1-1 0 0 0,-35-6 0 0 0,33 2 0 0 0,18 5 0 0 0,0-1 0 0 0,0 0 0 0 0,0-1 0 0 0,0 0 0 0 0,-11-6 0 0 0,-23-18 0 0 0,9 14 0 0 0,21 8 0 0 0,1 0 0 0 0,0-1 0 0 0,-22-13 0 0 0,-7-13 0 0 0,40 32 0 0 0,0-1 0 0 0,0 1 0 0 0,0-1 0 0 0,0 0 0 0 0,0 1 0 0 0,0-1 0 0 0,0 0 0 0 0,1 0 0 0 0,-1 0 0 0 0,0 0 0 0 0,0 0 0 0 0,1 0 0 0 0,-1 0 0 0 0,1 0 0 0 0,-1 0 0 0 0,1 0 0 0 0,-1 0 0 0 0,1 0 0 0 0,0 0 0 0 0,-1-1 0 0 0,1 1 0 0 0,0 0 0 0 0,0 0 0 0 0,0 0 0 0 0,0 0 0 0 0,0-2 0 0 0,-4-16 0 0 0,2 14 0 0 0,1 1 0 0 0,0 0 0 0 0,1 0 0 0 0,-1 0 0 0 0,1 0 0 0 0,0 0 0 0 0,0-1 0 0 0,0 1 0 0 0,0 0 0 0 0,1 0 0 0 0,0 0 0 0 0,0-1 0 0 0,0 1 0 0 0,0 0 0 0 0,0 0 0 0 0,1 1 0 0 0,0-1 0 0 0,0 0 0 0 0,0 0 0 0 0,0 1 0 0 0,1-1 0 0 0,3-4 0 0 0,24-6 0 0 0,-14 0 0 0 0,-15 12 0 0 0,1 0 0 0 0,0 0 0 0 0,0 1 0 0 0,0-1 0 0 0,0 1 0 0 0,1 0 0 0 0,-1-1 0 0 0,0 1 0 0 0,1 0 0 0 0,-1 0 0 0 0,0 0 0 0 0,1 1 0 0 0,-1-1 0 0 0,5 0 0 0 0,-2 0 0 0 0,1-1 0 0 0,-1 0 0 0 0,0 1 0 0 0,0-1 0 0 0,0-1 0 0 0,-1 1 0 0 0,1-1 0 0 0,6-4 0 0 0,-7 4 0 0 0,0 0 0 0 0,0 0 0 0 0,0 1 0 0 0,1-1 0 0 0,-1 1 0 0 0,1 1 0 0 0,-1-1 0 0 0,1 0 0 0 0,0 1 0 0 0,5-1 0 0 0,118-22 0 0 0,-92 16 0 0 0,0 1 0 0 0,1 2 0 0 0,43-2 0 0 0,-48 7 0 0 0,0 2 0 0 0,63 10 0 0 0,-83-10 0 0 0,1 2 0 0 0,-1-1 0 0 0,-1 2 0 0 0,1 0 0 0 0,0 0 0 0 0,-1 1 0 0 0,0 0 0 0 0,0 1 0 0 0,-1 0 0 0 0,12 11 0 0 0,26 23 0 0 0,-47-40 0 0 0,1 1 0 0 0,-1-1 0 0 0,1 0 0 0 0,-1 0 0 0 0,0 0 0 0 0,1 1 0 0 0,-1-1 0 0 0,0 1 0 0 0,0-1 0 0 0,0 1 0 0 0,0-1 0 0 0,0 1 0 0 0,0 0 0 0 0,0-1 0 0 0,-1 1 0 0 0,2 3 0 0 0,4 8 0 0 0,-4-9 0 0 0,0-3 0 0 0,0 1 0 0 0,-1 0 0 0 0,1 0 0 0 0,-1-1 0 0 0,1 1 0 0 0,-1 0 0 0 0,0 0 0 0 0,0 0 0 0 0,0 1 0 0 0,0-1 0 0 0,0 0 0 0 0,0 0 0 0 0,-1 1 0 0 0,1-1 0 0 0,-1 0 0 0 0,1 4 0 0 0,3 18 0 0 0,-2-12 0 0 0,-1 0 0 0 0,-1 0 0 0 0,0 0 0 0 0,-3 23 0 0 0,-1 1 0 0 0,5-31 0 0 0,-1-1 0 0 0,0 0 0 0 0,-1 1 0 0 0,1-1 0 0 0,-1 0 0 0 0,0 0 0 0 0,0 0 0 0 0,0 1 0 0 0,-1-1 0 0 0,1 0 0 0 0,-1 0 0 0 0,0-1 0 0 0,0 1 0 0 0,-1 0 0 0 0,1-1 0 0 0,-1 1 0 0 0,-4 4 0 0 0,-9 5 0 0 0,12-10 0 0 0,1 0 0 0 0,-1 0 0 0 0,0 0 0 0 0,1 1 0 0 0,-1-1 0 0 0,1 1 0 0 0,-5 8 0 0 0,-1-1 0 0 0,-1 0 0 0 0,0 0 0 0 0,-1-1 0 0 0,-16 12 0 0 0,-3 3 0 0 0,7-8 0 0 0,0 0 0 0 0,0-2 0 0 0,-2 0 0 0 0,0-2 0 0 0,0-1 0 0 0,-1 0 0 0 0,-44 11 0 0 0,17-8 0 0 0,0-3 0 0 0,-1-3 0 0 0,-65 5 0 0 0,55-12 0 0 0,1-3 0 0 0,0-3 0 0 0,0-3 0 0 0,0-2 0 0 0,-73-20 0 0 0,84 7 0 0 0,43 18 0 0 0,0-1 0 0 0,-1 1 0 0 0,1 1 0 0 0,-1 0 0 0 0,-13-3 0 0 0,-12 0 0 0 0,0-1 0 0 0,0-3 0 0 0,-49-19 0 0 0,49 18 0 0 0,27 10 0 0 0,0-1 0 0 0,0 0 0 0 0,1-1 0 0 0,-1 0 0 0 0,0 0 0 0 0,1-1 0 0 0,0 0 0 0 0,0 0 0 0 0,-8-6 0 0 0,-13-3 0 0 0,22 11 0 0 0,0 0 0 0 0,1 0 0 0 0,-1-1 0 0 0,1 0 0 0 0,0 0 0 0 0,-5-3 0 0 0,9 5 0 0 0,0 0 0 0 0,1 1 0 0 0,-1-1 0 0 0,0 0 0 0 0,1 0 0 0 0,-1 0 0 0 0,1 1 0 0 0,-1-1 0 0 0,1 0 0 0 0,0 0 0 0 0,-1 0 0 0 0,1 0 0 0 0,0 0 0 0 0,0 0 0 0 0,-1 0 0 0 0,1 0 0 0 0,0 0 0 0 0,0 0 0 0 0,0 0 0 0 0,0 0 0 0 0,0 0 0 0 0,1 1 0 0 0,-1-1 0 0 0,0 0 0 0 0,0 0 0 0 0,1 0 0 0 0,-1 0 0 0 0,0 0 0 0 0,1 0 0 0 0,-1 0 0 0 0,1 0 0 0 0,-1 1 0 0 0,1-1 0 0 0,-1 0 0 0 0,1 0 0 0 0,0 1 0 0 0,-1-1 0 0 0,1 0 0 0 0,0 1 0 0 0,0-1 0 0 0,-1 1 0 0 0,1-1 0 0 0,1 0 0 0 0,7-6 0 0 0,0 0 0 0 0,0 1 0 0 0,0 0 0 0 0,1 1 0 0 0,0-1 0 0 0,14-4 0 0 0,-10 5 0 0 0,1-1 0 0 0,1 1 0 0 0,0 1 0 0 0,0 0 0 0 0,26-2 0 0 0,23-5 0 0 0,-52 9 0 0 0,0 1 0 0 0,0 0 0 0 0,1 1 0 0 0,-1 0 0 0 0,0 1 0 0 0,0 1 0 0 0,0 0 0 0 0,0 0 0 0 0,0 2 0 0 0,16 5 0 0 0,-8 11 0 0 0,-16-17 0 0 0,-1 0 0 0 0,0 1 0 0 0,0-1 0 0 0,0 1 0 0 0,0 0 0 0 0,-1 0 0 0 0,0 1 0 0 0,0-1 0 0 0,5 10 0 0 0,15 19 0 0 0,-20-29 0 0 0,0 1 0 0 0,0 0 0 0 0,-1 0 0 0 0,1 1 0 0 0,-1-1 0 0 0,0 0 0 0 0,-1 1 0 0 0,1-1 0 0 0,-1 1 0 0 0,0 0 0 0 0,0-1 0 0 0,-1 1 0 0 0,0 8 0 0 0,-1 11 0 0 0,-7 45 0 0 0,3-36 0 0 0,5-32 0 0 0,0 0 0 0 0,0 0 0 0 0,0-1 0 0 0,-1 1 0 0 0,1 0 0 0 0,0-1 0 0 0,-1 1 0 0 0,0 0 0 0 0,1 0 0 0 0,-1-1 0 0 0,0 1 0 0 0,0-1 0 0 0,0 1 0 0 0,0-1 0 0 0,0 1 0 0 0,0-1 0 0 0,0 0 0 0 0,-2 3 0 0 0,-15 22 0 0 0,16-20 0 0 0,-1 0 0 0 0,1 1 0 0 0,-1-1 0 0 0,0 0 0 0 0,-1 1 0 0 0,1-2 0 0 0,-1 1 0 0 0,0 0 0 0 0,-6 5 0 0 0,-15 6 0 0 0,21-13 0 0 0,1-1 0 0 0,0 1 0 0 0,0-1 0 0 0,-1 0 0 0 0,0 0 0 0 0,0 0 0 0 0,0 0 0 0 0,0 0 0 0 0,-8 3 0 0 0,-79 48 0 0 0,55-36 0 0 0,27-13 0 0 0,-1 0 0 0 0,1-1 0 0 0,-1 0 0 0 0,0 0 0 0 0,-16 3 0 0 0,-54 15 0 0 0,62-15 0 0 0,0-2 0 0 0,-1 0 0 0 0,0-1 0 0 0,-25 2 0 0 0,43-6 0 0 0,-167 3 0 0 0,148-4 0 0 0,1-1 0 0 0,0-1 0 0 0,0 0 0 0 0,0-1 0 0 0,0-2 0 0 0,-29-11 0 0 0,-16-8 0 0 0,-14-8 0 0 0,40 16 0 0 0,32 15 0 0 0,-1-1 0 0 0,0 0 0 0 0,1 0 0 0 0,0-1 0 0 0,-1 1 0 0 0,-8-9 0 0 0,-1 2 0 0 0,0 0 0 0 0,-28-13 0 0 0,43 22 0 0 0,0 0 0 0 0,-1 1 0 0 0,1-1 0 0 0,0 0 0 0 0,0 0 0 0 0,-1 0 0 0 0,1 0 0 0 0,0 0 0 0 0,0 0 0 0 0,0 0 0 0 0,0 0 0 0 0,0-1 0 0 0,1 1 0 0 0,-1 0 0 0 0,0-1 0 0 0,1 1 0 0 0,-1 0 0 0 0,0-3 0 0 0,-6-8 0 0 0,-47-32 0 0 0,50 41 0 0 0,3 2 0 0 0,1 1 0 0 0,-1 0 0 0 0,1 0 0 0 0,0 0 0 0 0,-1 0 0 0 0,1-1 0 0 0,0 1 0 0 0,0 0 0 0 0,-1 0 0 0 0,1 0 0 0 0,0-1 0 0 0,-1 1 0 0 0,1 0 0 0 0,0-1 0 0 0,0 1 0 0 0,0 0 0 0 0,-1 0 0 0 0,1-1 0 0 0,0 1 0 0 0,0 0 0 0 0,0-1 0 0 0,0 1 0 0 0,-1 0 0 0 0,1-1 0 0 0,0 1 0 0 0,0-1 0 0 0,0 1 0 0 0,0 0 0 0 0,0-1 0 0 0,0 0 0 0 0,-9-12 0 0 0,11 12 0 0 0,-1 0 0 0 0,0 0 0 0 0,1 0 0 0 0,-1 1 0 0 0,0-1 0 0 0,1 0 0 0 0,-1 1 0 0 0,1-1 0 0 0,0 1 0 0 0,-1-1 0 0 0,1 1 0 0 0,-1 0 0 0 0,1 0 0 0 0,0 0 0 0 0,-1 0 0 0 0,1 0 0 0 0,-1 0 0 0 0,1 0 0 0 0,0 0 0 0 0,2 2 0 0 0,5-2 0 0 0,25 0 0 0 0,-9-2 0 0 0,1 2 0 0 0,-1 1 0 0 0,1 1 0 0 0,-1 1 0 0 0,48 12 0 0 0,1 8 0 0 0,-45-12 0 0 0,-23-9 0 0 0,-1-1 0 0 0,0 1 0 0 0,0 1 0 0 0,0-1 0 0 0,0 1 0 0 0,0-1 0 0 0,0 1 0 0 0,-1 1 0 0 0,0-1 0 0 0,1 1 0 0 0,3 4 0 0 0,10 11 0 0 0,-14-15 0 0 0,1-1 0 0 0,-1 1 0 0 0,0 0 0 0 0,-1 1 0 0 0,1-1 0 0 0,-1 1 0 0 0,0 0 0 0 0,0 0 0 0 0,0 0 0 0 0,0 0 0 0 0,-1 0 0 0 0,0 0 0 0 0,0 1 0 0 0,-1-1 0 0 0,2 12 0 0 0,-2-13 0 0 0,0 0 0 0 0,-1 1 0 0 0,0-1 0 0 0,0 0 0 0 0,-1 1 0 0 0,1-1 0 0 0,-1 0 0 0 0,0 1 0 0 0,0-1 0 0 0,0 0 0 0 0,-1 0 0 0 0,1 0 0 0 0,-1 0 0 0 0,0 0 0 0 0,0 0 0 0 0,0 0 0 0 0,-1-1 0 0 0,1 1 0 0 0,-1-1 0 0 0,0 1 0 0 0,0-1 0 0 0,0 0 0 0 0,-1 0 0 0 0,1-1 0 0 0,-1 1 0 0 0,-4 2 0 0 0,-26 19 0 0 0,29-20 0 0 0,0 0 0 0 0,1 0 0 0 0,-1-1 0 0 0,-1 0 0 0 0,1 0 0 0 0,-11 5 0 0 0,-10-2 0 0 0,7 0 0 0 0,0-2 0 0 0,0 0 0 0 0,0-1 0 0 0,-30 0 0 0 0,0-3 0 0 0,85 5 0 0 0,1 2 0 0 0,58 18 0 0 0,-43-12 0 0 0,100 10 0 0 0,113-20 0 0 0,-143-5 0 0 0,178 11 0 0 0,-272-7 0 0 0,244 4 0 0 0,-215-8 0 0 0,-1-2 0 0 0,73-15 0 0 0,-73 11 0 0 0,0 2 0 0 0,0 3 0 0 0,70 6 0 0 0,-22-1 0 0 0,-45-3 0 0 0,90-14 0 0 0,32-21 0 0 0,113-39 0 0 0,-185 27 0 0 0,-102 45 0 0 0,0-1 0 0 0,-1 1 0 0 0,0-2 0 0 0,1 1 0 0 0,6-7 0 0 0,22-16 0 0 0,-24 19 0 0 0,1 0 0 0 0,0 1 0 0 0,1 0 0 0 0,-1 0 0 0 0,17-6 0 0 0,-25 12 0 0 0,0-1 0 0 0,0 0 0 0 0,0-1 0 0 0,-1 1 0 0 0,1-1 0 0 0,-1 1 0 0 0,1-1 0 0 0,2-4 0 0 0,-1 3 0 0 0,0-1 0 0 0,0 1 0 0 0,1-1 0 0 0,0 1 0 0 0,0 1 0 0 0,6-4 0 0 0,22-16 0 0 0,-30 20 0 0 0,0 0 0 0 0,0 0 0 0 0,1 0 0 0 0,-1 0 0 0 0,1 1 0 0 0,-1 0 0 0 0,6-3 0 0 0,2-4 0 0 0,-4 1 0 0 0,0-1 0 0 0,1 1 0 0 0,0 1 0 0 0,1 0 0 0 0,14-9 0 0 0,-22 15 0 0 0,-1 0 0 0 0,1 0 0 0 0,-1 0 0 0 0,1 0 0 0 0,-1 0 0 0 0,0 0 0 0 0,1 0 0 0 0,-1 0 0 0 0,0-1 0 0 0,0 1 0 0 0,0-1 0 0 0,0 1 0 0 0,0-1 0 0 0,0 1 0 0 0,-1-1 0 0 0,1 1 0 0 0,0-1 0 0 0,0-2 0 0 0,-1 3 0 0 0,0 1 0 0 0,0-1 0 0 0,1 0 0 0 0,-1 0 0 0 0,0 0 0 0 0,1 0 0 0 0,-1 1 0 0 0,1-1 0 0 0,-1 0 0 0 0,1 0 0 0 0,-1 1 0 0 0,1-1 0 0 0,-1 0 0 0 0,1 1 0 0 0,0-1 0 0 0,-1 0 0 0 0,1 1 0 0 0,0-1 0 0 0,0 1 0 0 0,-1-1 0 0 0,1 1 0 0 0,0 0 0 0 0,0-1 0 0 0,0 1 0 0 0,-1 0 0 0 0,1-1 0 0 0,0 1 0 0 0,0 0 0 0 0,0 0 0 0 0,0 0 0 0 0,1 0 0 0 0,1-1 0 0 0,0 1 0 0 0,-1-1 0 0 0,1 0 0 0 0,-1 0 0 0 0,1 0 0 0 0,-1 0 0 0 0,0-1 0 0 0,1 1 0 0 0,-1-1 0 0 0,0 1 0 0 0,3-4 0 0 0,26-16 0 0 0,-29 20 0 0 0,0 0 0 0 0,1 1 0 0 0,-1-1 0 0 0,0 1 0 0 0,0-1 0 0 0,0 1 0 0 0,1 0 0 0 0,-1 0 0 0 0,0 0 0 0 0,1 0 0 0 0,-1 0 0 0 0,3 1 0 0 0,-4-1 0 0 0,0 0 0 0 0,0 0 0 0 0,0 0 0 0 0,0 1 0 0 0,0-1 0 0 0,0 0 0 0 0,0 1 0 0 0,0-1 0 0 0,0 1 0 0 0,-1-1 0 0 0,1 1 0 0 0,0-1 0 0 0,0 1 0 0 0,0-1 0 0 0,-1 1 0 0 0,1 0 0 0 0,0 0 0 0 0,0-1 0 0 0,-1 1 0 0 0,1 0 0 0 0,-1 0 0 0 0,1 0 0 0 0,-1 0 0 0 0,1-1 0 0 0,-1 1 0 0 0,0 0 0 0 0,1 0 0 0 0,-1 0 0 0 0,0 0 0 0 0,0 0 0 0 0,1 2 0 0 0,23 29 0 0 0,-21-19 0 0 0,-1-1 0 0 0,0 1 0 0 0,-1 0 0 0 0,0-1 0 0 0,-1 1 0 0 0,-1 17 0 0 0,0 0 0 0 0,1-26 0 0 0,0 0 0 0 0,-1 0 0 0 0,0 1 0 0 0,0-1 0 0 0,0 0 0 0 0,0 0 0 0 0,0 0 0 0 0,-1 0 0 0 0,0 0 0 0 0,-4 7 0 0 0,-7 17 0 0 0,10-18 0 0 0,3-9 0 0 0,0 1 0 0 0,-1 0 0 0 0,1-1 0 0 0,-1 1 0 0 0,1 0 0 0 0,-1-1 0 0 0,0 1 0 0 0,0-1 0 0 0,1 1 0 0 0,-1-1 0 0 0,0 1 0 0 0,0-1 0 0 0,-1 0 0 0 0,1 0 0 0 0,0 1 0 0 0,-3 1 0 0 0,3-2 0 0 0,0-1 0 0 0,-1 2 0 0 0,1-1 0 0 0,0 0 0 0 0,0 0 0 0 0,0 0 0 0 0,0 0 0 0 0,0 1 0 0 0,0-1 0 0 0,0 0 0 0 0,1 1 0 0 0,-1-1 0 0 0,0 1 0 0 0,1-1 0 0 0,-1 1 0 0 0,1-1 0 0 0,-1 1 0 0 0,1 2 0 0 0,0-2 0 0 0,-1 0 0 0 0,1 0 0 0 0,-1 0 0 0 0,1 0 0 0 0,-1 0 0 0 0,0 0 0 0 0,0 0 0 0 0,0-1 0 0 0,0 1 0 0 0,0 0 0 0 0,0 0 0 0 0,-2 1 0 0 0,-14 27 0 0 0,15-26 0 0 0,1 0 0 0 0,-1-1 0 0 0,0 1 0 0 0,0 0 0 0 0,-1-1 0 0 0,1 1 0 0 0,-5 4 0 0 0,-10 7 0 0 0,-1 0 0 0 0,-30 20 0 0 0,10-13 0 0 0,-67 29 0 0 0,80-40 0 0 0,-127 49 0 0 0,77-36 0 0 0,0-4 0 0 0,-2-3 0 0 0,-78 7 0 0 0,110-20 0 0 0,-5-2 0 0 0,0 3 0 0 0,1 2 0 0 0,-88 23 0 0 0,-29 33 0 0 0,115-31 0 0 0,2-13 0 0 0,42-18 0 0 0,7-2 0 0 0,-1 1 0 0 0,1 0 0 0 0,0 0 0 0 0,-1 0 0 0 0,1-1 0 0 0,0 1 0 0 0,-1 0 0 0 0,1 0 0 0 0,0-1 0 0 0,-1 1 0 0 0,1 0 0 0 0,0 0 0 0 0,-1-1 0 0 0,1 1 0 0 0,0 0 0 0 0,0-1 0 0 0,-1 1 0 0 0,1-1 0 0 0,0 1 0 0 0,0 0 0 0 0,0-1 0 0 0,0 1 0 0 0,0-1 0 0 0,0 1 0 0 0,-1 0 0 0 0,1-1 0 0 0,0 1 0 0 0,0-1 0 0 0,0 1 0 0 0,0 0 0 0 0,0-1 0 0 0,0 1 0 0 0,1-1 0 0 0,-1 1 0 0 0,0 0 0 0 0,0-1 0 0 0,0 1 0 0 0,0-1 0 0 0,0 1 0 0 0,1-1 0 0 0,4-15 0 0 0,2 7 0 0 0,-1 0 0 0 0,2 1 0 0 0,-1 0 0 0 0,1 0 0 0 0,0 1 0 0 0,1 0 0 0 0,16-11 0 0 0,15-18 0 0 0,-13 28 0 0 0,-23 8 0 0 0,0-1 0 0 0,0 0 0 0 0,0 0 0 0 0,0 0 0 0 0,0 0 0 0 0,0-1 0 0 0,0 0 0 0 0,0 0 0 0 0,5-3 0 0 0,-4 1 0 0 0,5-5 0 0 0,-1 1 0 0 0,1 0 0 0 0,1 1 0 0 0,0 0 0 0 0,0 1 0 0 0,0 0 0 0 0,1 1 0 0 0,21-7 0 0 0,-22 9 0 0 0,-1-1 0 0 0,0-1 0 0 0,0 1 0 0 0,15-10 0 0 0,21-11 0 0 0,-25 16 0 0 0,43-16 0 0 0,-48 20 0 0 0,-1 0 0 0 0,26-13 0 0 0,16-5 0 0 0,13-6 0 0 0,-53 21 0 0 0,1 1 0 0 0,0 0 0 0 0,36-9 0 0 0,-37 13 0 0 0,0-1 0 0 0,-1 0 0 0 0,0-2 0 0 0,0 0 0 0 0,23-12 0 0 0,-5 2 0 0 0,20 0 0 0 0,-45 14 0 0 0,-1 1 0 0 0,1-2 0 0 0,-1 1 0 0 0,1-2 0 0 0,-1 1 0 0 0,10-6 0 0 0,-5 2 0 0 0,0 0 0 0 0,0 2 0 0 0,1-1 0 0 0,-1 2 0 0 0,15-4 0 0 0,-16 6 0 0 0,-1-2 0 0 0,1 1 0 0 0,-1-1 0 0 0,0-1 0 0 0,-1 0 0 0 0,14-8 0 0 0,7-6 0 0 0,-27 17 0 0 0,0 1 0 0 0,1-2 0 0 0,-2 1 0 0 0,1 0 0 0 0,0-1 0 0 0,0 1 0 0 0,-1-1 0 0 0,0 0 0 0 0,1 0 0 0 0,-1-1 0 0 0,0 1 0 0 0,4-8 0 0 0,0 5 0 0 0,0-1 0 0 0,0 1 0 0 0,0 0 0 0 0,1 0 0 0 0,0 1 0 0 0,0 0 0 0 0,9-4 0 0 0,-10 4 0 0 0,0-1 0 0 0,-1 1 0 0 0,0-1 0 0 0,0-1 0 0 0,8-9 0 0 0,-7 7 0 0 0,0 1 0 0 0,0 1 0 0 0,1-1 0 0 0,15-11 0 0 0,-15 13 0 0 0,0 0 0 0 0,-1 0 0 0 0,0 0 0 0 0,8-11 0 0 0,25-20 0 0 0,28-18 0 0 0,-66 53 0 0 0,0 1 0 0 0,-1 0 0 0 0,1-1 0 0 0,-1 1 0 0 0,0-1 0 0 0,1 0 0 0 0,-1 0 0 0 0,0 1 0 0 0,0-1 0 0 0,0 0 0 0 0,0 0 0 0 0,0 0 0 0 0,0-4 0 0 0,7-12 0 0 0,-1 11 0 0 0,-6 5 0 0 0,0 0 0 0 0,1 0 0 0 0,-1 1 0 0 0,0-1 0 0 0,0 0 0 0 0,0 0 0 0 0,0 0 0 0 0,0 0 0 0 0,0 0 0 0 0,-1 0 0 0 0,1 0 0 0 0,-1-1 0 0 0,1 1 0 0 0,-1 0 0 0 0,0 0 0 0 0,0 0 0 0 0,0-5 0 0 0,0 7 0 0 0,0-1 0 0 0,-1 1 0 0 0,1 0 0 0 0,0-1 0 0 0,0 1 0 0 0,-1-1 0 0 0,1 1 0 0 0,0 0 0 0 0,-1-1 0 0 0,1 1 0 0 0,0-1 0 0 0,-1 1 0 0 0,1 0 0 0 0,0 0 0 0 0,-1-1 0 0 0,1 1 0 0 0,-1 0 0 0 0,1 0 0 0 0,-1-1 0 0 0,1 1 0 0 0,-1 0 0 0 0,1 0 0 0 0,0 0 0 0 0,-1 0 0 0 0,1 0 0 0 0,-1 0 0 0 0,1 0 0 0 0,-1 0 0 0 0,1 0 0 0 0,-1 0 0 0 0,1 0 0 0 0,-2 0 0 0 0,-18 2 0 0 0,18-2 0 0 0,-15 8 0 0 0,0 0 0 0 0,1 1 0 0 0,0 1 0 0 0,1 1 0 0 0,-15 12 0 0 0,-46 30 0 0 0,34-24 0 0 0,32-22 0 0 0,1 0 0 0 0,-1 0 0 0 0,0-1 0 0 0,-1-1 0 0 0,-12 6 0 0 0,-77 43 0 0 0,34-23 0 0 0,-21 6 0 0 0,-137 49 0 0 0,188-75 0 0 0,-257 73 0 0 0,95-49 0 0 0,-299 1 0 0 0,214-19 0 0 0,12 21 0 0 0,19-2 0 0 0,108-20 0 0 0,-141 6 0 0 0,230-26 0 0 0,1-2 0 0 0,0-3 0 0 0,0-2 0 0 0,-69-24 0 0 0,50 9 0 0 0,57 24 0 0 0,1-2 0 0 0,0 1 0 0 0,-17-8 0 0 0,20 7 0 0 0,0 0 0 0 0,0 1 0 0 0,-24-3 0 0 0,-29-4 0 0 0,-13 0 0 0 0,-105 3 0 0 0,11-3 0 0 0,139 10 0 0 0,-97-4 0 0 0,117 2 0 0 0,-1 0 0 0 0,0-1 0 0 0,1-1 0 0 0,-1 0 0 0 0,1-1 0 0 0,0 0 0 0 0,-12-8 0 0 0,-32-10 0 0 0,56 13 0 0 0,-1 2 0 0 0,1 7 0 0 0,1 1 0 0 0,0-1 0 0 0,-1 0 0 0 0,1 1 0 0 0,0-1 0 0 0,0 0 0 0 0,-1 1 0 0 0,1-1 0 0 0,0 0 0 0 0,0 0 0 0 0,0 1 0 0 0,0-1 0 0 0,0 0 0 0 0,0 0 0 0 0,0 1 0 0 0,0-1 0 0 0,0 0 0 0 0,0 0 0 0 0,1 1 0 0 0,-1-1 0 0 0,0 0 0 0 0,0 1 0 0 0,1-1 0 0 0,-1 0 0 0 0,0 1 0 0 0,1-1 0 0 0,-1 0 0 0 0,1 1 0 0 0,-1-1 0 0 0,1 0 0 0 0,42-35-547 0 0,66-24-4720 0 0,-70 35 2177 0 0,-27 19 1808 0 0,-1-2 0 0 0,-1 1 0 0 0,1-2 0 0 0,12-12 0 0 0,9-11-2158 0 0,-2-1-1 0 0,38-54 1 0 0,-54 66 3042 0 0,0-1 0 0 0,-2 0-1 0 0,0-1 1 0 0,-2 0 0 0 0,15-49 0 0 0,-9 0-800 0 0,12 1-1563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2:58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1030 1854 6600 0 0,'-28'-43'3298'0'0,"18"33"-2843"0"0,1 0-1 0 0,0-1 1 0 0,1 0-1 0 0,1-1 0 0 0,-1 1 1 0 0,2-2-1 0 0,0 1 1 0 0,0-1-1 0 0,1 1 1 0 0,1-2-1 0 0,0 1 0 0 0,0 0 1 0 0,2-1-1 0 0,0 1 1 0 0,0-1-1 0 0,1-23 0 0 0,1 28-228 0 0,0 1 0 0 0,1-1-1 0 0,0 1 1 0 0,0-1-1 0 0,5-14 1 0 0,3 0 291 0 0,-9 21-482 0 0,1 0 0 0 0,-1 0 0 0 0,1 0 0 0 0,0 1 0 0 0,0-1 0 0 0,-1 0 0 0 0,1 1 0 0 0,0-1 0 0 0,0 0 0 0 0,1 1 0 0 0,-1-1 0 0 0,0 1-1 0 0,0 0 1 0 0,1-1 0 0 0,-1 1 0 0 0,1 0 0 0 0,-1 0 0 0 0,1 0 0 0 0,0 0 0 0 0,-1 0 0 0 0,1 0 0 0 0,0 0 0 0 0,3-1 0 0 0,2 0 41 0 0,-5 1-61 0 0,-1 1 0 0 0,0 0 0 0 0,0 0 1 0 0,0-1-1 0 0,0 1 0 0 0,0-1 0 0 0,0 1 0 0 0,0-1 0 0 0,0 0 1 0 0,0 1-1 0 0,0-1 0 0 0,-1 0 0 0 0,1 0 0 0 0,0 1 0 0 0,0-1 0 0 0,0 0 1 0 0,-1 0-1 0 0,1 0 0 0 0,-1 0 0 0 0,1 0 0 0 0,-1 0 0 0 0,1 0 1 0 0,0-1-1 0 0,0 0 19 0 0,1 0-1 0 0,0 0 1 0 0,0 1 0 0 0,-1-1 0 0 0,1 1 0 0 0,0-1 0 0 0,0 1 0 0 0,0 0 0 0 0,1 0-1 0 0,-1 0 1 0 0,0 0 0 0 0,0 0 0 0 0,1 0 0 0 0,-1 1 0 0 0,5-1 0 0 0,36-6 508 0 0,-25 7-307 0 0,-4 0-67 0 0,-1 0 0 0 0,0 1 0 0 0,21 3 1 0 0,-33-4-156 0 0,0 1 0 0 0,1-1 0 0 0,-1 1 1 0 0,0-1-1 0 0,0 1 0 0 0,0-1 0 0 0,0 1 1 0 0,0 0-1 0 0,0 0 0 0 0,0 0 0 0 0,0 0 1 0 0,0 0-1 0 0,0-1 0 0 0,0 1 0 0 0,0 2 1 0 0,17 16 184 0 0,-12-13-133 0 0,1 1 1 0 0,-1 0-1 0 0,0 0 0 0 0,-1 1 1 0 0,1 0-1 0 0,-1 0 1 0 0,5 12-1 0 0,-8-14-44 0 0,4 12 65 0 0,0 0-1 0 0,-1 0 1 0 0,-1 0-1 0 0,-1 0 1 0 0,2 31 0 0 0,-5-29-22 0 0,1-7-38 0 0,-1 0 0 0 0,0 0 0 0 0,-1 1 0 0 0,0-1 0 0 0,-1 0 0 0 0,-1 0 0 0 0,0-1 0 0 0,-8 22 0 0 0,2-7 19 0 0,-10 15 57 0 0,-107 149 239 0 0,108-172-306 0 0,0-1 0 0 0,-1 0 0 0 0,-31 21 0 0 0,45-36-25 0 0,0 0 0 0 0,0 0 1 0 0,0-1-1 0 0,0 1 0 0 0,0-1 0 0 0,-1 0 0 0 0,1-1 0 0 0,-10 2 0 0 0,-17 6 46 0 0,19-5-25 0 0,-1 0 1 0 0,1-1 0 0 0,-1 0-1 0 0,0-1 1 0 0,-21 0-1 0 0,27-1-17 0 0,-1-1-1 0 0,1-1 0 0 0,-1 0 0 0 0,1 0 0 0 0,-1 0 1 0 0,1-1-1 0 0,-1-1 0 0 0,1 1 0 0 0,0-1 0 0 0,-10-6 1 0 0,0-3 4 0 0,1-2 1 0 0,0 0 0 0 0,1 0-1 0 0,0-2 1 0 0,1 0 0 0 0,1-1-1 0 0,1 0 1 0 0,0-1 0 0 0,1-1-1 0 0,1 0 1 0 0,1 0 0 0 0,-13-35-1 0 0,17 37-29 0 0,0-2-1 0 0,-5-31 0 0 0,1 3 1 0 0,5 29 9 0 0,2 0 1 0 0,0-1-1 0 0,0 1 1 0 0,2-28-1 0 0,1 35 11 0 0,1 1 1 0 0,0 0-1 0 0,0-1 1 0 0,1 1-1 0 0,1 0 1 0 0,-1 0-1 0 0,2 1 0 0 0,0-1 1 0 0,8-15-1 0 0,-9 20-1 0 0,3-4 8 0 0,-1 0 0 0 0,0-1-1 0 0,-1 1 1 0 0,6-19 0 0 0,-7 20-2 0 0,1 0 1 0 0,0 0-1 0 0,0 0 1 0 0,1 1-1 0 0,0-1 1 0 0,0 1-1 0 0,0 0 1 0 0,1 0-1 0 0,12-9 1 0 0,-4 2 39 0 0,1 1 0 0 0,26-16 1 0 0,-39 28-47 0 0,0-1 0 0 0,0 1-1 0 0,1 0 1 0 0,-1 0 0 0 0,0 0 0 0 0,0 0 0 0 0,0 0 0 0 0,1 1 0 0 0,-1-1 0 0 0,0 1-1 0 0,1-1 1 0 0,-1 1 0 0 0,4 0 0 0 0,8-2 25 0 0,4-4 30 0 0,1 1 1 0 0,0 1-1 0 0,36-5 1 0 0,-49 9-45 0 0,0 0-1 0 0,-1 0 1 0 0,1 0 0 0 0,-1 0 0 0 0,1 1-1 0 0,0 0 1 0 0,-1 0 0 0 0,1 1 0 0 0,-1 0-1 0 0,0-1 1 0 0,0 2 0 0 0,1-1 0 0 0,-1 1-1 0 0,-1-1 1 0 0,1 1 0 0 0,0 1 0 0 0,5 4 0 0 0,7 17 49 0 0,-5-13-30 0 0,-10-11-31 0 0,-1 0-1 0 0,0 0 0 0 0,1 0 0 0 0,-1 1 1 0 0,0-1-1 0 0,0 0 0 0 0,0 1 1 0 0,0-1-1 0 0,0 1 0 0 0,0-1 0 0 0,0 1 1 0 0,-1-1-1 0 0,1 1 0 0 0,-1-1 0 0 0,1 1 1 0 0,0 3-1 0 0,13 31 132 0 0,-13-33-126 0 0,1 0 1 0 0,-1 0 0 0 0,1 1-1 0 0,-1-1 1 0 0,0 0 0 0 0,0 1-1 0 0,0-1 1 0 0,-1 1 0 0 0,1 0-1 0 0,-1 5 1 0 0,5 60 242 0 0,-3-52-193 0 0,0 0-1 0 0,-1 1 1 0 0,-1-1 0 0 0,0 0-1 0 0,-2 1 1 0 0,-6 31 0 0 0,-5-16-16 0 0,-1-2 1 0 0,-1 0-1 0 0,-2 0 1 0 0,-2-2-1 0 0,0 0 1 0 0,-31 35-1 0 0,29-40-29 0 0,-1-1 0 0 0,-1 0 0 0 0,-1-2 0 0 0,-1 0 0 0 0,-31 19-1 0 0,47-36-8 0 0,0 0-1 0 0,0-1 0 0 0,0 0 0 0 0,-1 0 1 0 0,1-1-1 0 0,-1 0 0 0 0,1-1 0 0 0,-1 0 1 0 0,0 0-1 0 0,0-1 0 0 0,1 0 0 0 0,-1-1 1 0 0,0 0-1 0 0,1-1 0 0 0,-12-2 0 0 0,15 1-5 0 0,1 0 0 0 0,-1-1 0 0 0,1 1 0 0 0,-1-1 0 0 0,1 0 0 0 0,0 0 0 0 0,0-1 0 0 0,1 1 0 0 0,-1-1 0 0 0,-4-7 0 0 0,-3-4 5 0 0,1-1 0 0 0,-12-23 0 0 0,5 6 1 0 0,1-1-1 0 0,2-1 1 0 0,1-1 0 0 0,2 0-1 0 0,2-1 1 0 0,-11-74-1 0 0,20 101-26 0 0,-2-5 13 0 0,1 1 1 0 0,1-1 0 0 0,0 1 0 0 0,1-1-1 0 0,1 1 1 0 0,0-1 0 0 0,1 1 0 0 0,1-1 0 0 0,0 1-1 0 0,9-23 1 0 0,21-26-3 0 0,-28 55 15 0 0,0 1 0 0 0,1 0-1 0 0,-1 0 1 0 0,2 0 0 0 0,-1 0-1 0 0,14-10 1 0 0,7-12 42 0 0,-26 29-48 0 0,1-1 0 0 0,-1 0 0 0 0,0 1 0 0 0,0-1 0 0 0,1 1 0 0 0,-1 0 0 0 0,1 0 0 0 0,-1-1 0 0 0,1 1 0 0 0,-1 0 0 0 0,1 0 0 0 0,0 0-1 0 0,0 0 1 0 0,-1 1 0 0 0,1-1 0 0 0,3 0 0 0 0,8-6-14 0 0,-4-2 4 0 0,-8 7 8 0 0,0 1 0 0 0,0 0 0 0 0,0 0 0 0 0,0 0 0 0 0,0-1 0 0 0,1 1 0 0 0,-1 0 0 0 0,0 1 0 0 0,1-1 0 0 0,-1 0 0 0 0,1 0 0 0 0,-1 0 0 0 0,1 1 0 0 0,0-1 0 0 0,-1 1 0 0 0,1 0 0 0 0,-1-1 0 0 0,1 1 0 0 0,0 0 0 0 0,2 0 0 0 0,33-9 39 0 0,-32 7-30 0 0,-1 1 0 0 0,0 0 0 0 0,1 0 0 0 0,-1 0 0 0 0,1 0 0 0 0,-1 1 0 0 0,6 0 0 0 0,10 0 17 0 0,-12-1-19 0 0,0 0 0 0 0,0 1 1 0 0,0 0-1 0 0,0 1 0 0 0,0 0 1 0 0,0 0-1 0 0,-1 1 1 0 0,1-1-1 0 0,0 2 0 0 0,-1-1 1 0 0,1 1-1 0 0,-1 0 1 0 0,0 1-1 0 0,0 0 0 0 0,0 0 1 0 0,7 6-1 0 0,-5-3 15 0 0,0 0 1 0 0,-1 0-1 0 0,0 1 0 0 0,-1 0 0 0 0,0 1 0 0 0,0 0 1 0 0,-1 0-1 0 0,0 0 0 0 0,0 1 0 0 0,-1 0 1 0 0,6 17-1 0 0,-1 10-2 0 0,-2-9 58 0 0,-1 2-1 0 0,-1-1 1 0 0,-2 0 0 0 0,1 48-1 0 0,-4-64-60 0 0,-1-4 3 0 0,0-1 0 0 0,0 1 0 0 0,0-1 0 0 0,-1 1 0 0 0,-1-1 0 0 0,1 1 0 0 0,-1-1 0 0 0,-5 13 0 0 0,-10 19 3 0 0,15-32-4 0 0,-1 0 0 0 0,0 0 1 0 0,-1 0-1 0 0,0 0 0 0 0,0-1 1 0 0,-1 0-1 0 0,0 0 0 0 0,-10 12 1 0 0,9-13-5 0 0,1 0 0 0 0,-1 0 1 0 0,0-1-1 0 0,-1 1 0 0 0,1-1 0 0 0,-1 0 1 0 0,0-1-1 0 0,0 0 0 0 0,-1 0 1 0 0,1-1-1 0 0,-1 1 0 0 0,0-2 0 0 0,-13 4 1 0 0,0-2 5 0 0,-1-1-1 0 0,1-1 1 0 0,-1-1 0 0 0,0-1 0 0 0,1-1 0 0 0,-1-1 0 0 0,-28-6-1 0 0,48 8-17 0 0,0-1-1 0 0,0 1 0 0 0,0-1 0 0 0,0 0 0 0 0,0 0 0 0 0,0 0 1 0 0,1 1-1 0 0,-1-2 0 0 0,0 1 0 0 0,1 0 0 0 0,-1 0 1 0 0,0 0-1 0 0,1-1 0 0 0,0 1 0 0 0,-1-1 0 0 0,1 1 0 0 0,-2-3 1 0 0,-11-11 4 0 0,-27-9 11 0 0,33 20-12 0 0,0 0 0 0 0,0 0 0 0 0,0-1 1 0 0,0 0-1 0 0,1-1 0 0 0,0 1 0 0 0,0-1 0 0 0,0-1 0 0 0,1 1 1 0 0,-9-13-1 0 0,11 12-3 0 0,0 0 0 0 0,0 1 0 0 0,0-1 0 0 0,-1 1 0 0 0,0 0 0 0 0,0 1 0 0 0,-10-9 0 0 0,14 13-2 0 0,-5-5-6 0 0,0-1 0 0 0,1 1 0 0 0,1-1 0 0 0,-1 0 0 0 0,1 0 0 0 0,0-1 0 0 0,0 1 0 0 0,-4-16 1 0 0,4 11-4 0 0,0 4 9 0 0,1-1 0 0 0,0 0-1 0 0,0 0 1 0 0,1 0-1 0 0,0 0 1 0 0,1 0-1 0 0,0-1 1 0 0,1 1-1 0 0,0 0 1 0 0,0-1 0 0 0,1 1-1 0 0,0 0 1 0 0,0 0-1 0 0,6-16 1 0 0,-5 17 3 0 0,2 1 0 0 0,-1 0 1 0 0,1 0-1 0 0,0 0 0 0 0,0 1 0 0 0,1-1 1 0 0,0 1-1 0 0,0 0 0 0 0,1 0 0 0 0,9-7 1 0 0,9 0-12 0 0,-7-10 5 0 0,10 9 3 0 0,-13 1 4 0 0,-13 11 1 0 0,1 0-1 0 0,-1 1 1 0 0,1-1 0 0 0,-1 1-1 0 0,1-1 1 0 0,0 1-1 0 0,0 0 1 0 0,0 0 0 0 0,0 0-1 0 0,0 0 1 0 0,0 0 0 0 0,0 0-1 0 0,0 0 1 0 0,0 1-1 0 0,0-1 1 0 0,3 0 0 0 0,79-25-13 0 0,-71 20 1 0 0,1 1 0 0 0,0 1 0 0 0,0 0 0 0 0,0 0 1 0 0,1 2-1 0 0,23-2 0 0 0,-14 3-11 0 0,70 5 32 0 0,-86-3-10 0 0,0 0 1 0 0,0 1-1 0 0,0 0 1 0 0,0 0 0 0 0,-1 1-1 0 0,1 0 1 0 0,-1 0-1 0 0,12 8 1 0 0,-18-10-5 0 0,1 0 1 0 0,-1 0-1 0 0,1 1 1 0 0,-1-1-1 0 0,0 1 1 0 0,1-1-1 0 0,-1 1 0 0 0,0-1 1 0 0,0 1-1 0 0,0 0 1 0 0,0 0-1 0 0,-1-1 1 0 0,1 1-1 0 0,0 0 0 0 0,0 2 1 0 0,11 20 24 0 0,-9-18-21 0 0,0-1-1 0 0,-1 1 1 0 0,0 0-1 0 0,0 0 1 0 0,-1 0-1 0 0,0 0 0 0 0,0 0 1 0 0,1 11-1 0 0,1 5 11 0 0,0-11-10 0 0,-1 1-1 0 0,0-1 0 0 0,-1 1 0 0 0,0-1 0 0 0,0 1 0 0 0,-1-1 0 0 0,-1 1 1 0 0,0 0-1 0 0,-1-1 0 0 0,0 1 0 0 0,0-1 0 0 0,-2 0 0 0 0,1 0 1 0 0,-1 0-1 0 0,-1 0 0 0 0,0-1 0 0 0,0 1 0 0 0,-14 17 0 0 0,-17 28 11 0 0,29-44-17 0 0,0 0 0 0 0,0-1 0 0 0,-1 1-1 0 0,-1-1 1 0 0,0-1 0 0 0,0 0 0 0 0,-14 12-1 0 0,8-11 8 0 0,0 1-1 0 0,1 1 0 0 0,1 0 1 0 0,-14 16-1 0 0,-30 28-8 0 0,-7-17 7 0 0,55-34 0 0 0,-1 0-1 0 0,0 0 1 0 0,0-1 0 0 0,0-1 0 0 0,-1 0 0 0 0,1 0 0 0 0,-1-1 0 0 0,0 0 0 0 0,-17 1-1 0 0,-26 2 1 0 0,37-3-39 0 0,0-2 0 0 0,-1 0 0 0 0,-21-1 0 0 0,34-1 30 0 0,0 1 0 0 0,0-1 0 0 0,0 0 0 0 0,1-1 0 0 0,-1 1 0 0 0,0-1 1 0 0,1 0-1 0 0,-1 0 0 0 0,1 0 0 0 0,0-1 0 0 0,-1 0 0 0 0,1 0 0 0 0,0 0 0 0 0,1 0 0 0 0,-6-6 0 0 0,-5-15 26 0 0,14 22-19 0 0,-1-1 0 0 0,0 1 0 0 0,0-1 1 0 0,0 1-1 0 0,-1-1 0 0 0,1 1 0 0 0,0 0 0 0 0,-1 0 0 0 0,1 0 0 0 0,-4-3 0 0 0,-2-5-7 0 0,-1-1 0 0 0,2 1 0 0 0,-1-1 1 0 0,1 0-1 0 0,1-1 0 0 0,0 0 0 0 0,1 0 0 0 0,0 0 0 0 0,1 0 0 0 0,0 0 0 0 0,1-1 1 0 0,0 1-1 0 0,1-1 0 0 0,1 0 0 0 0,0 1 0 0 0,0-1 0 0 0,1 0 0 0 0,5-22 0 0 0,-2 21 17 0 0,-4 10-9 0 0,0 0 0 0 0,1 0-1 0 0,0 0 1 0 0,0 0 0 0 0,0 0 0 0 0,1 0-1 0 0,-1 1 1 0 0,1-1 0 0 0,0 1 0 0 0,0-1-1 0 0,5-5 1 0 0,22-12 18 0 0,-11-10-17 0 0,2 12 0 0 0,-8 2 26 0 0,-7 11-19 0 0,-1 0 1 0 0,1 0-1 0 0,0 0 1 0 0,11-10 0 0 0,41-34 74 0 0,-45 39-74 0 0,0 0-1 0 0,24-16 0 0 0,-22 18 2 0 0,1 0 0 0 0,0 1 0 0 0,1 0 0 0 0,-1 1 0 0 0,1 1 0 0 0,26-6 0 0 0,-41 12-11 0 0,30-8 38 0 0,60-7-1 0 0,-85 14-36 0 0,1 1 1 0 0,-1-1 0 0 0,1 1-1 0 0,-1 0 1 0 0,1 1-1 0 0,-1 0 1 0 0,1 0-1 0 0,-1 0 1 0 0,0 0-1 0 0,1 1 1 0 0,-1 0 0 0 0,0 1-1 0 0,0-1 1 0 0,-1 1-1 0 0,1 0 1 0 0,9 7-1 0 0,-1 15 21 0 0,2-9-1 0 0,-13-14-21 0 0,0 0 1 0 0,-1 0 0 0 0,1 1 0 0 0,-1-1 0 0 0,0 1 0 0 0,0 0 0 0 0,0-1-1 0 0,0 1 1 0 0,0 0 0 0 0,0 0 0 0 0,-1 0 0 0 0,2 6 0 0 0,5 22 23 0 0,-1 0 0 0 0,-1 1 0 0 0,-2 0 0 0 0,-2 0 1 0 0,-2 57-1 0 0,0-81-5 0 0,-1 6-23 0 0,0 1-1 0 0,-1-1 1 0 0,-1 0 0 0 0,0 0 0 0 0,-1 0 0 0 0,-1 0 0 0 0,0-1 0 0 0,-1 0 0 0 0,0 0 0 0 0,-1 0-1 0 0,-13 19 1 0 0,18-29 10 0 0,0 0-1 0 0,0 1 0 0 0,0-1 0 0 0,1 1 0 0 0,0-1 0 0 0,0 1 0 0 0,0 0 0 0 0,-1 4 0 0 0,-6 19 39 0 0,-67 86-56 0 0,67-102 16 0 0,0 0 0 0 0,-1 0 0 0 0,0 0 0 0 0,-1-1 0 0 0,0 0 0 0 0,-1-1 0 0 0,-18 12 0 0 0,20-16-2 0 0,0 0 1 0 0,0 0-1 0 0,0-1 1 0 0,-1 0-1 0 0,1-1 1 0 0,-1 0-1 0 0,0-1 1 0 0,0 0-1 0 0,0 0 0 0 0,0-1 1 0 0,0-1-1 0 0,0 1 1 0 0,-11-2-1 0 0,7 1-15 0 0,9 1 19 0 0,0-1-1 0 0,0 1 0 0 0,-1-1 0 0 0,1 0 0 0 0,0-1 0 0 0,0 0 0 0 0,0 1 1 0 0,0-1-1 0 0,0-1 0 0 0,0 1 0 0 0,0-1 0 0 0,1 0 0 0 0,-1 0 0 0 0,0 0 1 0 0,-4-4-1 0 0,-56-69-141 0 0,29 32 70 0 0,23 29 66 0 0,1-2 0 0 0,1 1 0 0 0,0-2 0 0 0,1 0-1 0 0,0 0 1 0 0,-9-25 0 0 0,-1-4 5 0 0,16 38 0 0 0,0 0 0 0 0,1 0-1 0 0,0 0 1 0 0,0 0 0 0 0,-3-16-1 0 0,4 11 0 0 0,-8-77-36 0 0,10 84 29 0 0,0 0 1 0 0,1 0-1 0 0,-1 0 0 0 0,1 0 0 0 0,0 0 0 0 0,0 1 0 0 0,1-1 0 0 0,0 0 1 0 0,0 1-1 0 0,0 0 0 0 0,0-1 0 0 0,7-8 0 0 0,27-37 3 0 0,-17 24 20 0 0,1 0 0 0 0,1 1 0 0 0,35-33-1 0 0,-42 45-9 0 0,-3 3 16 0 0,1 2-1 0 0,0 0 1 0 0,25-14-1 0 0,-8 4-5 0 0,-10 7-18 0 0,0 2 1 0 0,0 0 0 0 0,1 0-1 0 0,0 2 1 0 0,1 1 0 0 0,-1 0-1 0 0,2 2 1 0 0,35-6 0 0 0,-41 9 7 0 0,1 0 0 0 0,-1 1 0 0 0,0 1 0 0 0,31 3 0 0 0,-40-2-9 0 0,-1 0-1 0 0,1 0 0 0 0,0 0 1 0 0,-1 1-1 0 0,0 0 1 0 0,1 0-1 0 0,-1 1 0 0 0,0-1 1 0 0,0 1-1 0 0,0 1 0 0 0,-1-1 1 0 0,1 1-1 0 0,-1 0 0 0 0,6 5 1 0 0,15 21 18 0 0,-18-23-20 0 0,-1 1 1 0 0,0 0-1 0 0,-1 0 0 0 0,0 0 1 0 0,0 1-1 0 0,-1 0 0 0 0,0 0 1 0 0,0 0-1 0 0,-1 0 0 0 0,0 1 1 0 0,-1 0-1 0 0,4 14 0 0 0,5 38 29 0 0,-8-46-18 0 0,0 0 0 0 0,-1 0 0 0 0,0 1 1 0 0,-2-1-1 0 0,0 1 0 0 0,0-1 0 0 0,-2 1 0 0 0,0-1 0 0 0,-1 1 0 0 0,-4 16 0 0 0,-3-1-13 0 0,8-22 1 0 0,-1-1-1 0 0,-1 1 1 0 0,0 0 0 0 0,0-1-1 0 0,-1 1 1 0 0,0-1 0 0 0,-1 0-1 0 0,0 0 1 0 0,-11 14-1 0 0,-70 70-42 0 0,71-81 60 0 0,0 2-11 0 0,-2 0 0 0 0,0-1 0 0 0,-1-1 0 0 0,0 0 0 0 0,0-2 0 0 0,-1 0 0 0 0,-1-1 0 0 0,-27 9 0 0 0,39-16 0 0 0,0 0 0 0 0,0 0-1 0 0,0 0 1 0 0,0-1 0 0 0,0 0 0 0 0,0 0 0 0 0,-1-1 0 0 0,1-1 0 0 0,0 1 0 0 0,0-1 0 0 0,0 0 0 0 0,0-1 0 0 0,0 0 0 0 0,0 0 0 0 0,0-1-1 0 0,-9-4 1 0 0,4-1-1 0 0,0 0-1 0 0,1-1 1 0 0,0 0-1 0 0,1-1 1 0 0,0 0-1 0 0,-17-21 1 0 0,2-2-69 0 0,-22-41 1 0 0,32 49-2 0 0,11 14 69 0 0,0 1 0 0 0,1-1 1 0 0,1 0-1 0 0,-1-1 0 0 0,2 1 0 0 0,0 0 0 0 0,0-1 0 0 0,1 1 0 0 0,0-1 0 0 0,1-13 0 0 0,-3-29 1 0 0,1 40-9 0 0,0 0 1 0 0,1 0 0 0 0,0 0-1 0 0,2 0 1 0 0,-1 0 0 0 0,2 0-1 0 0,0 0 1 0 0,0 0 0 0 0,2 0-1 0 0,-1 1 1 0 0,2-1 0 0 0,7-15-1 0 0,7-5 53 0 0,1 2 0 0 0,26-32-1 0 0,-22 36-10 0 0,12-15-92 0 0,2 0 0 0 0,45-36 0 0 0,-35 37 72 0 0,-34 28-10 0 0,1 0 1 0 0,1 1-1 0 0,0 1 0 0 0,1 0 0 0 0,28-13 1 0 0,-5 8 1 0 0,0 3 1 0 0,2 1-1 0 0,-1 2 1 0 0,2 2 0 0 0,-1 2-1 0 0,1 2 1 0 0,0 1-1 0 0,72 4 1 0 0,-109 0-8 0 0,0 0 1 0 0,0 0-1 0 0,0 0 0 0 0,0 1 1 0 0,0 0-1 0 0,0 1 0 0 0,-1-1 1 0 0,1 1-1 0 0,0 0 0 0 0,-1 1 1 0 0,1-1-1 0 0,-1 1 0 0 0,10 7 1 0 0,2 15 19 0 0,-3-13-22 0 0,-10-9 5 0 0,0 0 0 0 0,-1 0 0 0 0,0 0 0 0 0,1 0 0 0 0,-1 1 0 0 0,0 0 0 0 0,-1-1 0 0 0,5 9 0 0 0,51 66 22 0 0,-45-50 14 0 0,-2 0 0 0 0,-1 1 0 0 0,-1 0 0 0 0,6 44 0 0 0,-12-46-34 0 0,-1 0-1 0 0,-4 37 0 0 0,1-17-15 0 0,0-31 13 0 0,0 0 0 0 0,-1-1 1 0 0,-1 1-1 0 0,0 0 1 0 0,-1-1-1 0 0,-10 25 0 0 0,-46 82 80 0 0,42-90-52 0 0,9-18-28 0 0,0 0 0 0 0,-2-1 1 0 0,-18 20-1 0 0,10-12 17 0 0,-34 26-22 0 0,33-17 2 0 0,6-19-10 0 0,0-1-1 0 0,0 0 1 0 0,-1-1 0 0 0,-25 11 0 0 0,22-12 3 0 0,-1-1 0 0 0,-1-1 0 0 0,1-1 0 0 0,-1-1-1 0 0,0 0 1 0 0,0-1 0 0 0,0-2 0 0 0,0 0 0 0 0,0-1 0 0 0,0-1 0 0 0,-27-4 0 0 0,38 2-3 0 0,1 0 0 0 0,-1-1 1 0 0,1 0-1 0 0,0 0 0 0 0,0-1 0 0 0,0 0 1 0 0,1 0-1 0 0,-1-1 0 0 0,1 0 0 0 0,-7-8 1 0 0,-17-12 52 0 0,4 2-21 0 0,1-1 0 0 0,1-1 0 0 0,2-1 1 0 0,0-1-1 0 0,2-1 0 0 0,-34-62 0 0 0,46 77-39 0 0,-10-23 16 0 0,-26-61 0 0 0,33 68-13 0 0,5 5-10 0 0,0-2 0 0 0,1 1-1 0 0,2-1 1 0 0,1 1 0 0 0,1-1 0 0 0,1 0-1 0 0,2 0 1 0 0,4-35 0 0 0,-3 51 18 0 0,0-1 1 0 0,1 0-1 0 0,1 1 0 0 0,0 0 1 0 0,1-1-1 0 0,0 2 1 0 0,0-1-1 0 0,1 1 1 0 0,12-17-1 0 0,4-7-8 0 0,2-5 52 0 0,2 1 0 0 0,2 1 0 0 0,1 2 0 0 0,2 1 0 0 0,1 1 0 0 0,2 1 0 0 0,1 2 0 0 0,62-41 0 0 0,-63 51-16 0 0,25-17-19 0 0,2 2 0 0 0,1 3 0 0 0,70-25 0 0 0,-91 43 1 0 0,-13 3 0 0 0,0 2 0 0 0,1 1-1 0 0,53-8 1 0 0,54-2-34 0 0,-99 11 22 0 0,1 1 0 0 0,-1 2 0 0 0,1 2 0 0 0,-1 1 1 0 0,1 2-1 0 0,39 6 0 0 0,-69-5 26 0 0,0 1 0 0 0,0 0 0 0 0,0 0 1 0 0,0 1-1 0 0,0 0 0 0 0,12 10 0 0 0,6 1 4 0 0,-23-13-25 0 0,0-1 0 0 0,-1 1 0 0 0,1 0 0 0 0,0 0 0 0 0,-1 0 0 0 0,1 0 1 0 0,-1 0-1 0 0,1 0 0 0 0,-1 1 0 0 0,0-1 0 0 0,0 1 0 0 0,0-1 0 0 0,0 1 0 0 0,1 5 0 0 0,19 25-17 0 0,-20-31 20 0 0,3 4 3 0 0,-1 0 1 0 0,0 0-1 0 0,1 0 0 0 0,-2 0 1 0 0,1 1-1 0 0,-1-1 0 0 0,4 13 1 0 0,10 26 7 0 0,-13-38-6 0 0,-1 1-1 0 0,1 0 0 0 0,-2 0 0 0 0,1 0 1 0 0,1 15-1 0 0,4 47-9 0 0,-3 0 0 0 0,-6 93 0 0 0,-2-121 2 0 0,-3-1-1 0 0,-1 0 0 0 0,-1 0 0 0 0,-3-1 0 0 0,-19 48 1 0 0,1 11-24 0 0,-11-9-5 0 0,-67 112 0 0 0,83-169 40 0 0,-54 61-1 0 0,14-21-3 0 0,54-60-6 0 0,-1 0 0 0 0,-1 0 1 0 0,0-2-1 0 0,0 1 0 0 0,-1-1 0 0 0,0-1 1 0 0,-1-1-1 0 0,-1 0 0 0 0,1 0 1 0 0,-1-2-1 0 0,0 0 0 0 0,-1 0 0 0 0,-19 5 1 0 0,7-7-4 0 0,18-2 2 0 0,0 0-1 0 0,-1-1 1 0 0,1 0 0 0 0,-1 0 0 0 0,1-2 0 0 0,-1 1-1 0 0,0-1 1 0 0,1-1 0 0 0,-1 0 0 0 0,0 0-1 0 0,1-1 1 0 0,-14-4 0 0 0,4-6 4 0 0,0 0-1 0 0,0-2 0 0 0,2 0 1 0 0,-1-1-1 0 0,2-1 1 0 0,0 0-1 0 0,1-1 1 0 0,1-1-1 0 0,1-1 1 0 0,-14-22-1 0 0,7 6-14 0 0,2 0-1 0 0,2-2 1 0 0,1 0-1 0 0,2 0 1 0 0,-11-47-1 0 0,7 3-22 0 0,-13-126 0 0 0,31 182 1 0 0,1-1 1 0 0,1 1-1 0 0,1-1 0 0 0,1 1 1 0 0,1 0-1 0 0,1 0 0 0 0,2 1 0 0 0,12-29 1 0 0,-17 45 36 0 0,3-11 25 0 0,1 0 0 0 0,1 0 0 0 0,1 1 0 0 0,0 1 0 0 0,12-18 0 0 0,26-33 88 0 0,-13 17-49 0 0,1 2 0 0 0,64-67 0 0 0,-98 115-65 0 0,152-139 44 0 0,-132 123-32 0 0,0 1 0 0 0,2 2 0 0 0,-1 0 0 0 0,2 1 0 0 0,38-15 0 0 0,-5 3 7 0 0,-46 20-16 0 0,0 0 0 0 0,1 0 0 0 0,-1 1 0 0 0,1 0 1 0 0,18-2-1 0 0,-1 1 30 0 0,-2 1-39 0 0,0 0 0 0 0,1 2 0 0 0,-1 0 0 0 0,41 5-1 0 0,-63-2 8 0 0,0 0 0 0 0,0 0 0 0 0,0 1 0 0 0,0 0 0 0 0,0 0 0 0 0,0 0 0 0 0,-1 1 0 0 0,1-1 0 0 0,-1 1 0 0 0,0 0 0 0 0,0 1 0 0 0,0-1-1 0 0,7 8 1 0 0,2 5 5 0 0,0 1 0 0 0,13 21 0 0 0,-14-19 6 0 0,11 16-32 0 0,-2 2 1 0 0,22 49-1 0 0,-33-51 2 0 0,-1 1 0 0 0,-2-1 0 0 0,-1 1 0 0 0,-2 0 0 0 0,-2 1 0 0 0,-1 37 0 0 0,-1-56-9 0 0,0 52 48 0 0,-2 0 1 0 0,-14 85-1 0 0,10-119 18 0 0,4-21-34 0 0,-1 0 0 0 0,0 0 0 0 0,-1 0-1 0 0,0 0 1 0 0,-12 26 0 0 0,-32 56-42 0 0,-46 80 23 0 0,58-111 63 0 0,29-52-53 0 0,0 1 0 0 0,-1-1-1 0 0,-1 0 1 0 0,0 0 0 0 0,-1-1-1 0 0,-23 22 1 0 0,-1-4 11 0 0,23-20-5 0 0,-1 0 1 0 0,0-1-1 0 0,-1 0 1 0 0,0-1-1 0 0,-1 0 1 0 0,-25 11-1 0 0,26-14-6 0 0,1-2 0 0 0,-1 0 0 0 0,0 0 1 0 0,-1-1-1 0 0,1-1 0 0 0,0 0 0 0 0,-1-1 0 0 0,-15 0 0 0 0,23-1 6 0 0,0-1-1 0 0,0 0 0 0 0,0-1 0 0 0,0 1 1 0 0,0-1-1 0 0,1 0 0 0 0,-1-1 0 0 0,1 1 1 0 0,-1-1-1 0 0,1 0 0 0 0,-10-7 0 0 0,-11-7 30 0 0,-1 0-25 0 0,1 0 0 0 0,0-2 0 0 0,2-2 0 0 0,0 0 1 0 0,-38-45-1 0 0,19 12 11 0 0,-61-98 1 0 0,75 98-34 0 0,4-1 0 0 0,1 0 0 0 0,3-2 0 0 0,-19-84 0 0 0,34 111 22 0 0,2 1 1 0 0,1-1 0 0 0,2 0 0 0 0,2-30 0 0 0,-1 20 20 0 0,1 21-21 0 0,1 0 0 0 0,1 0 0 0 0,1 1 0 0 0,0-1 0 0 0,1 1-1 0 0,2 0 1 0 0,-1 0 0 0 0,2 1 0 0 0,0 0 0 0 0,15-22 0 0 0,7-6 7 0 0,2 1 0 0 0,51-54 0 0 0,-45 57-13 0 0,2 3 1 0 0,2 1-1 0 0,1 2 1 0 0,2 2-1 0 0,61-34 1 0 0,-33 28 31 0 0,2 3 0 0 0,145-47 0 0 0,-184 74-45 0 0,0 3 1 0 0,1 0-1 0 0,0 3 0 0 0,0 1 1 0 0,51 3-1 0 0,-28 0 49 0 0,-41 0-43 0 0,0 1 0 0 0,-1 1 1 0 0,1 1-1 0 0,0 1 1 0 0,-1 0-1 0 0,0 1 0 0 0,0 1 1 0 0,-1 0-1 0 0,1 2 0 0 0,-2 0 1 0 0,30 21-1 0 0,-20-10 30 0 0,-1 0-1 0 0,0 2 0 0 0,-2 1 1 0 0,-1 0-1 0 0,-1 2 1 0 0,23 34-1 0 0,-6 4 15 0 0,-4 1 1 0 0,42 109-1 0 0,-67-148-36 0 0,-2 1-1 0 0,0 0 1 0 0,3 32 0 0 0,-3-14-92 0 0,3 17 70 0 0,-3 1-1 0 0,-2 0 1 0 0,-4 1 0 0 0,-7 81-1 0 0,0-105-3 0 0,-2-1-1 0 0,-1 0 1 0 0,-2 0-1 0 0,-30 71 0 0 0,36-99 37 0 0,-1 0-1 0 0,1 0 0 0 0,-1 0 0 0 0,-14 15 1 0 0,-15 28 25 0 0,26-38-47 0 0,0 0-1 0 0,0 0 0 0 0,-2 0 0 0 0,0-1 0 0 0,0-1 1 0 0,-26 23-1 0 0,23-27-3 0 0,0-1 1 0 0,0-1-1 0 0,0 0 1 0 0,-1-1-1 0 0,0 0 1 0 0,0-1-1 0 0,0-1 1 0 0,-28 4-1 0 0,10-6 51 0 0,0 0 0 0 0,-1-2 0 0 0,-61-8 0 0 0,90 7-36 0 0,-6-1-1 0 0,1 0-1 0 0,-1-1 1 0 0,1 0 0 0 0,0 0-1 0 0,0-1 1 0 0,0-1 0 0 0,0 0-1 0 0,-11-8 1 0 0,-74-58-17 0 0,60 43 16 0 0,-2-2 12 0 0,1-2 0 0 0,1-1 1 0 0,-44-56-1 0 0,62 67-8 0 0,0-2 1 0 0,2 1-1 0 0,1-2 1 0 0,1 0 0 0 0,1 0-1 0 0,1-1 1 0 0,-9-34-1 0 0,8 20-33 0 0,3-1 0 0 0,1 0 1 0 0,2-1-1 0 0,-1-42 0 0 0,6 43 16 0 0,0 26 13 0 0,0 0 0 0 0,2-1 0 0 0,-1 1-1 0 0,2 0 1 0 0,0 0 0 0 0,1 0 0 0 0,5-15 0 0 0,9-13 48 0 0,3 1 0 0 0,1 0 0 0 0,2 2 0 0 0,37-49 0 0 0,-14 28-44 0 0,101-100 0 0 0,-107 123-1 0 0,3 1-1 0 0,0 3 1 0 0,3 1-1 0 0,0 2 1 0 0,71-34-1 0 0,-98 58-3 0 0,-1 0-1 0 0,1 1 1 0 0,22-4-1 0 0,34-11-41 0 0,-57 14 86 0 0,0 2-1 0 0,1 0 0 0 0,0 1 1 0 0,-1 1-1 0 0,1 1 0 0 0,0 0 0 0 0,1 2 1 0 0,27 2-1 0 0,-37-2-20 0 0,4 0-57 0 0,1 1-1 0 0,0 0 1 0 0,-1 1-1 0 0,0 1 1 0 0,0 0-1 0 0,0 1 1 0 0,0 1-1 0 0,0 0 1 0 0,18 9-1 0 0,8 17 37 0 0,-1 1 0 0 0,-1 2-1 0 0,49 58 1 0 0,-74-77 3 0 0,-1 0 0 0 0,-1 1 0 0 0,-1 0 0 0 0,0 1 0 0 0,-1 0 0 0 0,-1 1 0 0 0,10 31 0 0 0,-2 9-36 0 0,10 68 0 0 0,-18-84 14 0 0,-1 19 59 0 0,-3 0 1 0 0,-2 0-1 0 0,-3 1 1 0 0,-12 77-1 0 0,11-114-44 0 0,-1 0 0 0 0,-1 0-1 0 0,-2-1 1 0 0,0 1 0 0 0,-1-1-1 0 0,-17 35 1 0 0,1-14 35 0 0,10-18-30 0 0,-1-1 0 0 0,0-1-1 0 0,-3 0 1 0 0,-18 22 0 0 0,8-16 11 0 0,21-22-7 0 0,-1-1-1 0 0,0 0 1 0 0,0 0 0 0 0,-1 0 0 0 0,0-1-1 0 0,0 0 1 0 0,-1-1 0 0 0,0 0 0 0 0,-12 7-1 0 0,-22 5-10 0 0,35-14 6 0 0,0 0 1 0 0,-1-1 0 0 0,1 0-1 0 0,-1 0 1 0 0,0-1 0 0 0,0 0-1 0 0,0 0 1 0 0,-17 0 0 0 0,11-1 3 0 0,1-1 1 0 0,0-1-1 0 0,-1 0 1 0 0,1 0-1 0 0,0-2 0 0 0,0 0 1 0 0,0 0-1 0 0,0-1 1 0 0,-15-7-1 0 0,0-10-41 0 0,1-2 0 0 0,1-1-1 0 0,2-1 1 0 0,-30-36 0 0 0,20 22 29 0 0,13 13 16 0 0,0-1-1 0 0,2-1 0 0 0,2-1 1 0 0,0-1-1 0 0,2-1 1 0 0,1 0-1 0 0,2 0 0 0 0,1-2 1 0 0,1 0-1 0 0,2 0 0 0 0,1 0 1 0 0,-3-37-1 0 0,3 18 50 0 0,0-88 0 0 0,8 121-65 0 0,2 1 0 0 0,0-1 0 0 0,1 1 0 0 0,1 0-1 0 0,0 0 1 0 0,2 0 0 0 0,0 0 0 0 0,10-20-1 0 0,6-8 7 0 0,2 1-1 0 0,1 1 1 0 0,3 1-1 0 0,1 2 1 0 0,58-63-1 0 0,-74 91 11 0 0,21-21 51 0 0,2 1 0 0 0,71-48 0 0 0,-72 56-37 0 0,22-10-52 0 0,-13 15-6 0 0,-15 7-20 0 0,1 0 0 0 0,53-13 0 0 0,-55 20 38 0 0,1 1 1 0 0,43-3 0 0 0,-60 8 29 0 0,1 0 0 0 0,-1 0 0 0 0,1 2 0 0 0,-1-1 1 0 0,0 1-1 0 0,0 1 0 0 0,0 1 0 0 0,17 6 0 0 0,-15-4-4 0 0,-1 1 1 0 0,0 1-1 0 0,-1 0 0 0 0,0 0 0 0 0,0 1 0 0 0,17 18 1 0 0,10 5-34 0 0,-32-28 23 0 0,0 1 0 0 0,-1 0 0 0 0,0 0 0 0 0,0 0 0 0 0,0 1 0 0 0,-1 0-1 0 0,0 0 1 0 0,6 10 0 0 0,34 64-10 0 0,59 125 16 0 0,-95-179 16 0 0,-1 0 0 0 0,-1 0 0 0 0,-1 1 0 0 0,-1-1 0 0 0,1 29 0 0 0,3 36-61 0 0,-5 1-1 0 0,-8 130 0 0 0,-2-188 71 0 0,-14 46 0 0 0,8-35 20 0 0,10-38-32 0 0,0 0 0 0 0,-1 1 0 0 0,0-1 0 0 0,0 0 0 0 0,-8 12 0 0 0,-11 28-24 0 0,20-38 0 0 0,0-1 0 0 0,0 1 0 0 0,-1-1 0 0 0,0 0 0 0 0,-1 1 0 0 0,1-1 0 0 0,-2-1 0 0 0,1 1 0 0 0,-1-1 0 0 0,0 1 0 0 0,-1-1 0 0 0,0-1 0 0 0,0 1 0 0 0,0-1 0 0 0,-1 0 0 0 0,-11 8 0 0 0,9-8 11 0 0,4-2 0 0 0,0 0 0 0 0,0 0 0 0 0,-1-1 1 0 0,1 0-1 0 0,-1 0 0 0 0,1 0 0 0 0,-1 0 0 0 0,0-1 0 0 0,0 0 0 0 0,0 0 0 0 0,0-1 0 0 0,0 1 0 0 0,-1-2 0 0 0,1 1 0 0 0,0-1 0 0 0,-1 1 1 0 0,1-2-1 0 0,-11 0 0 0 0,15 0-2 0 0,0 0-1 0 0,0 0 1 0 0,0 0 0 0 0,1 0 0 0 0,-1 0 0 0 0,0 0-1 0 0,0-1 1 0 0,1 1 0 0 0,-1-1 0 0 0,1 1 0 0 0,-1-1-1 0 0,-1-3 1 0 0,-15-12 2 0 0,-19 3-27 0 0,25 5 14 0 0,0 0 0 0 0,1 0-1 0 0,0-1 1 0 0,-18-22 0 0 0,4 6 5 0 0,-12-15-46 0 0,3-1 1 0 0,-46-71-1 0 0,64 82 20 0 0,2 0-1 0 0,1-1 1 0 0,-17-64 0 0 0,28 85 34 0 0,1 1 1 0 0,-1-1 0 0 0,1 0-1 0 0,1-14 1 0 0,-2-28-1 0 0,0 45 0 0 0,-2-12-1 0 0,0-1-1 0 0,1 1 1 0 0,2-1 0 0 0,0 1 0 0 0,1-1-1 0 0,1 1 1 0 0,0-1 0 0 0,9-34 0 0 0,2 21-23 0 0,8-31 18 0 0,-15 50 17 0 0,0 0 1 0 0,1 0-1 0 0,1 1 0 0 0,0 0 1 0 0,1 1-1 0 0,0-1 1 0 0,1 2-1 0 0,18-21 0 0 0,-4 3-18 0 0,1 0-4 0 0,2 2 0 0 0,1 0 0 0 0,2 2 0 0 0,0 1 0 0 0,1 1 0 0 0,48-27 0 0 0,-72 48 11 0 0,-1 1 0 0 0,1 0 0 0 0,0 0 1 0 0,0 1-1 0 0,11-2 0 0 0,14-3 31 0 0,-2-1-41 0 0,1 2-1 0 0,0 1 1 0 0,0 2-1 0 0,0 1 1 0 0,52 4-1 0 0,-73-2 8 0 0,-1 0-1 0 0,0 1 1 0 0,1 0-1 0 0,-1 0 1 0 0,0 1-1 0 0,0 0 1 0 0,0 0-1 0 0,14 9 1 0 0,50 40 4 0 0,-65-45-6 0 0,1 1 0 0 0,-2-1 0 0 0,1 1 0 0 0,-1 1 0 0 0,9 14 0 0 0,6 7 1 0 0,28 44 41 0 0,-46-69-35 0 0,0 1 0 0 0,-1-1 0 0 0,0 1-1 0 0,0 0 1 0 0,0 0 0 0 0,1 6 0 0 0,6 21 46 0 0,8 20-79 0 0,-1 0-1 0 0,-4 1 1 0 0,10 86 0 0 0,-18-112 21 0 0,-1 11 60 0 0,-2 78 1 0 0,-3-48-25 0 0,1-52-33 0 0,0-1-1 0 0,-2 0 1 0 0,-7 28-1 0 0,-5 28 4 0 0,11-44 28 0 0,-2 0-1 0 0,-1-1 0 0 0,-2 0 0 0 0,0 0 1 0 0,-2-1-1 0 0,-17 31 0 0 0,4-29-107 0 0,0-3 26 0 0,21-21 54 0 0,0-1 0 0 0,-1 1 0 0 0,0-1-1 0 0,1 0 1 0 0,-1 0 0 0 0,0 0 0 0 0,0-1-1 0 0,-1 1 1 0 0,1-1 0 0 0,0 0 0 0 0,-1 0-1 0 0,1-1 1 0 0,-1 1 0 0 0,0-1 0 0 0,1 0 0 0 0,-1 0-1 0 0,0-1 1 0 0,0 1 0 0 0,0-1 0 0 0,0 0-1 0 0,1-1 1 0 0,-1 1 0 0 0,0-1 0 0 0,0 0-1 0 0,0 0 1 0 0,1 0 0 0 0,-8-3 0 0 0,11 3 0 0 0,0 0 1 0 0,-1 0 0 0 0,1 0-1 0 0,0 0 1 0 0,0-1 0 0 0,0 1-1 0 0,0 0 1 0 0,0 0-1 0 0,0-1 1 0 0,0 1 0 0 0,1-1-1 0 0,-1 1 1 0 0,0 0 0 0 0,1-1-1 0 0,-1 1 1 0 0,1-1 0 0 0,0 0-1 0 0,-1 1 1 0 0,1-3 0 0 0,-2-4 9 0 0,-35-40 138 0 0,27 30-144 0 0,1-1-1 0 0,1 0 1 0 0,0-1 0 0 0,2 0-1 0 0,0 0 1 0 0,-4-32 0 0 0,-9-24-87 0 0,14 59 51 0 0,0-1 1 0 0,-4-33-1 0 0,6 24 29 0 0,2 0-1 0 0,0 1 0 0 0,2-1 1 0 0,2 0-1 0 0,0 1 0 0 0,1-1 1 0 0,2 1-1 0 0,1 0 0 0 0,0 1 1 0 0,2-1-1 0 0,14-27 0 0 0,-16 40 8 0 0,0 0-1 0 0,0 1 0 0 0,1-1 0 0 0,1 2 1 0 0,0-1-1 0 0,16-16 0 0 0,90-71 28 0 0,-113 97-29 0 0,0 1 0 0 0,0-1 0 0 0,1 0 0 0 0,-1 1 1 0 0,0-1-1 0 0,1 1 0 0 0,-1-1 0 0 0,1 1 0 0 0,0 0 0 0 0,5-1 0 0 0,10-6-3 0 0,-5-3-3 0 0,-11 9 5 0 0,0 0-1 0 0,0 0 1 0 0,1 0-1 0 0,-1 0 1 0 0,1 1-1 0 0,-1-1 1 0 0,1 1-1 0 0,0 0 1 0 0,-1 0-1 0 0,1 0 1 0 0,0 0-1 0 0,0 0 0 0 0,0 1 1 0 0,0-1-1 0 0,0 1 1 0 0,-1 0-1 0 0,1 0 1 0 0,0 0-1 0 0,0 0 1 0 0,6 1-1 0 0,0-2 3 0 0,1 1 0 0 0,0 0-1 0 0,0 1 1 0 0,-1 0-1 0 0,1 0 1 0 0,0 1 0 0 0,-1 0-1 0 0,1 1 1 0 0,-1 0 0 0 0,0 0-1 0 0,0 1 1 0 0,0 0-1 0 0,-1 1 1 0 0,1 0 0 0 0,-1 0-1 0 0,0 1 1 0 0,0 0 0 0 0,-1 1-1 0 0,0-1 1 0 0,0 1-1 0 0,0 1 1 0 0,6 10 0 0 0,18 23-16 0 0,-19-26 1 0 0,0 1 0 0 0,-1 0-1 0 0,10 22 1 0 0,-20-37 13 0 0,11 25 13 0 0,0 1-1 0 0,-2-1 1 0 0,12 49 0 0 0,-19-61-10 0 0,6 23-28 0 0,-2 0-1 0 0,-2 1 1 0 0,2 47-1 0 0,-5 4 65 0 0,0-38 24 0 0,-8 93 0 0 0,-14-66-51 0 0,2-19 0 0 0,15-44-15 0 0,-1 1-1 0 0,-1-1 0 0 0,0-1 1 0 0,-1 1-1 0 0,-1-1 0 0 0,0 0 1 0 0,-1 0-1 0 0,0-1 0 0 0,-1 0 1 0 0,0-1-1 0 0,-1 0 0 0 0,-1 0 1 0 0,0-1-1 0 0,-1 0 0 0 0,-12 9 1 0 0,19-19 8 0 0,1 0 1 0 0,-1-1-1 0 0,0 1 1 0 0,0-1-1 0 0,1 1 1 0 0,-1-2-1 0 0,0 1 1 0 0,0 0-1 0 0,0-1 1 0 0,1 0-1 0 0,-1 0 1 0 0,1 0-1 0 0,-8-4 1 0 0,11 5-7 0 0,-1-1 1 0 0,1 0-1 0 0,0 1 1 0 0,0-1-1 0 0,0 0 0 0 0,0 0 1 0 0,0 0-1 0 0,0 0 1 0 0,0 0-1 0 0,0 0 0 0 0,0 0 1 0 0,1 0-1 0 0,-1-1 1 0 0,0 1-1 0 0,1 0 0 0 0,-1 0 1 0 0,0-2-1 0 0,-8-11-20 0 0,-2 5 7 0 0,8 7 15 0 0,1 1-1 0 0,0-1 1 0 0,0 0 0 0 0,0 0-1 0 0,0 0 1 0 0,0 0 0 0 0,0 0-1 0 0,0 0 1 0 0,1 0 0 0 0,-1-1-1 0 0,1 1 1 0 0,-1-1 0 0 0,1 1-1 0 0,0-1 1 0 0,0 1 0 0 0,-1-5-1 0 0,-1-2 6 0 0,0 1-1 0 0,-1-1 0 0 0,0 1 1 0 0,-10-13-1 0 0,10 14-2 0 0,0 1 0 0 0,0-1-1 0 0,1 0 1 0 0,-1 0-1 0 0,2 0 1 0 0,-1 0 0 0 0,-2-11-1 0 0,-12-59-17 0 0,9 44-21 0 0,1 0 0 0 0,1 0 0 0 0,-1-49-1 0 0,7 58 17 0 0,-1 3 17 0 0,1 0 1 0 0,1 0-1 0 0,1 0 0 0 0,0 0 0 0 0,2 0 0 0 0,9-30 0 0 0,-4 25 5 0 0,1 2-1 0 0,1-1 1 0 0,2 1-1 0 0,0 1 1 0 0,1 1 0 0 0,23-28-1 0 0,0 8 1 0 0,-28 30 1 0 0,0 1 1 0 0,1 0-1 0 0,0 1 0 0 0,18-13 1 0 0,75-52 17 0 0,-100 73-23 0 0,0 1 0 0 0,-1 0-1 0 0,1 0 1 0 0,0-1 0 0 0,0 2 0 0 0,0-1 0 0 0,0 0-1 0 0,0 1 1 0 0,0-1 0 0 0,5 1 0 0 0,6-2-6 0 0,2-4 2 0 0,0 2 1 0 0,1 0-1 0 0,-1 1 0 0 0,1 1 0 0 0,-1 0 1 0 0,1 2-1 0 0,0 0 0 0 0,-1 0 0 0 0,1 2 1 0 0,0 0-1 0 0,-1 0 0 0 0,20 7 0 0 0,9 6 2 0 0,-26-10 6 0 0,0 1 1 0 0,0 1-1 0 0,-1 1 1 0 0,0 1-1 0 0,21 13 1 0 0,-13-5-17 0 0,-15-10 13 0 0,0 1-1 0 0,0 0 1 0 0,0 0-1 0 0,13 15 1 0 0,75 92 137 0 0,-96-109-121 0 0,1 0 0 0 0,-1 1 0 0 0,0-1 0 0 0,0 0 0 0 0,-1 1 0 0 0,0 0 0 0 0,0-1 0 0 0,1 13 0 0 0,-1-10 1 0 0,0 0 0 0 0,0 0 0 0 0,1 0 1 0 0,7 14-1 0 0,-3-5-6 0 0,0 0 0 0 0,0 1 1 0 0,-2 0-1 0 0,5 28 0 0 0,8 32-21 0 0,-11-48 8 0 0,-1 0 0 0 0,-2 1 1 0 0,-1-1-1 0 0,-2 1 0 0 0,-3 38 0 0 0,2-11-2 0 0,0-48-2 0 0,-1 0 0 0 0,1 0 0 0 0,-2 0 0 0 0,0 0-1 0 0,0 0 1 0 0,-1-1 0 0 0,0 1 0 0 0,0 0 0 0 0,-10 18-1 0 0,7-20 22 0 0,0 2 0 0 0,1-1-1 0 0,0 0 1 0 0,-3 12 0 0 0,5-12-41 0 0,-1-1 0 0 0,0 1-1 0 0,-10 16 1 0 0,10-20 25 0 0,2-2 2 0 0,-1 0 0 0 0,1-1 1 0 0,-1 1-1 0 0,0-1 0 0 0,0 1 1 0 0,0-1-1 0 0,0 0 0 0 0,-6 3 0 0 0,-21 19-15 0 0,26-21 8 0 0,0 0-1 0 0,-1-1 0 0 0,1 1 0 0 0,-1-1 0 0 0,0 0 0 0 0,1 0 1 0 0,-1-1-1 0 0,0 1 0 0 0,-10 2 0 0 0,8-3 6 0 0,-1 0 0 0 0,0-1 0 0 0,1 0 1 0 0,-1 0-1 0 0,0-1 0 0 0,0 0 0 0 0,0 0 0 0 0,-9-3 0 0 0,12 2 0 0 0,0-1 0 0 0,0 0 0 0 0,0 0-1 0 0,0 0 1 0 0,0-1 0 0 0,0 0 0 0 0,1 0-1 0 0,0 0 1 0 0,-1 0 0 0 0,1-1 0 0 0,0 1-1 0 0,1-1 1 0 0,-6-7 0 0 0,-5-6-8 0 0,1 1 0 0 0,1-2-1 0 0,1 0 1 0 0,0 0 0 0 0,-8-22 0 0 0,0-3 0 0 0,14 34 3 0 0,0-1-1 0 0,1 0 1 0 0,0-1-1 0 0,1 1 1 0 0,0-1-1 0 0,1 1 1 0 0,-2-16-1 0 0,-27-141 67 0 0,28 140-84 0 0,2 1 0 0 0,1-1-1 0 0,1 1 1 0 0,1 0 0 0 0,1 0 0 0 0,2-1 0 0 0,0 2 0 0 0,10-26-1 0 0,-4 21 31 0 0,2 0-1 0 0,1 1 0 0 0,2 0 0 0 0,0 2 0 0 0,2 0 0 0 0,1 0 0 0 0,1 2 0 0 0,1 1 1 0 0,32-29-1 0 0,-43 43 5 0 0,1 1 0 0 0,-1 1 0 0 0,2 0 0 0 0,-1 0 0 0 0,1 1 0 0 0,0 1 1 0 0,0 0-1 0 0,1 0 0 0 0,0 1 0 0 0,0 1 0 0 0,0 0 0 0 0,22-3 0 0 0,-29 7-3 0 0,0 1-1 0 0,-1 0 0 0 0,1 0 1 0 0,0 0-1 0 0,-1 1 0 0 0,1 0 1 0 0,-1 0-1 0 0,0 0 0 0 0,0 1 1 0 0,0 0-1 0 0,0 0 0 0 0,5 4 1 0 0,44 41 4 0 0,-48-40-7 0 0,0 0-1 0 0,-1 0 0 0 0,0 0 0 0 0,0 1 1 0 0,0 0-1 0 0,-2 0 0 0 0,4 9 1 0 0,16 33 32 0 0,-18-42-28 0 0,0 1 1 0 0,0-1 0 0 0,-1 1 0 0 0,-1 0-1 0 0,0 0 1 0 0,0 0 0 0 0,0 0 0 0 0,-2 0-1 0 0,2 15 1 0 0,13 244 179 0 0,-17-204-180 0 0,-3 0 0 0 0,-3-1 1 0 0,-16 66-1 0 0,16-106-14 0 0,-1-1-1 0 0,-1-1 1 0 0,-21 39 0 0 0,-9 25-4 0 0,35-76 4 0 0,2-2 3 0 0,-1-1-1 0 0,0 0 0 0 0,0 0 0 0 0,-1-1 0 0 0,1 1 0 0 0,-2-1 0 0 0,1 1 0 0 0,-9 8 0 0 0,-4 8-23 0 0,-20 26 32 0 0,34-46-12 0 0,0 0 1 0 0,0 0-1 0 0,0-1 1 0 0,0 1-1 0 0,-1 0 1 0 0,1-1-1 0 0,-1 0 1 0 0,1 0-1 0 0,-1 0 1 0 0,0 0-1 0 0,-6 1 1 0 0,8-2 4 0 0,-1 0 1 0 0,1 0 0 0 0,0-1-1 0 0,0 1 1 0 0,0-1 0 0 0,-1 1-1 0 0,1-1 1 0 0,0 0 0 0 0,0 0-1 0 0,-1 0 1 0 0,1 0 0 0 0,0 0-1 0 0,0-1 1 0 0,0 1 0 0 0,-1-1 0 0 0,1 1-1 0 0,0-1 1 0 0,0 0 0 0 0,0 0-1 0 0,0 0 1 0 0,0 0 0 0 0,0 0-1 0 0,0 0 1 0 0,0-1 0 0 0,1 1-1 0 0,-1-1 1 0 0,0 1 0 0 0,1-1-1 0 0,-1 0 1 0 0,-1-3 0 0 0,-18-34-12 0 0,13 25 25 0 0,0 0-1 0 0,2 0 1 0 0,-1 0 0 0 0,2 0-1 0 0,0-1 1 0 0,1 0 0 0 0,-4-21 0 0 0,3-5-13 0 0,-5-65-36 0 0,10 95 39 0 0,0 0 0 0 0,1 0 1 0 0,0 0-1 0 0,1 0 0 0 0,0 1 1 0 0,0-1-1 0 0,7-15 0 0 0,50-88-49 0 0,-52 102 69 0 0,1 1-1 0 0,0-1 1 0 0,0 2-1 0 0,1-1 1 0 0,0 1-1 0 0,20-15 1 0 0,-10 7 11 0 0,25-23 27 0 0,-43 40-59 0 0,1-1-1 0 0,0 0 1 0 0,0 1 0 0 0,0-1-1 0 0,0 1 1 0 0,0-1 0 0 0,0 1-1 0 0,0 0 1 0 0,0 0 0 0 0,1 0-1 0 0,-1 0 1 0 0,0 1 0 0 0,1-1-1 0 0,-1 0 1 0 0,0 1-1 0 0,1 0 1 0 0,3-1 0 0 0,6 0 3 0 0,-6-1-6 0 0,5-2 7 0 0,0 0 1 0 0,1 1 0 0 0,23-4-1 0 0,-32 7-5 0 0,1 0-1 0 0,-1 0 0 0 0,1 0 1 0 0,-1 0-1 0 0,1 1 0 0 0,-1-1 1 0 0,0 1-1 0 0,1 0 1 0 0,-1 0-1 0 0,0 0 0 0 0,1 0 1 0 0,-1 1-1 0 0,0-1 0 0 0,0 1 1 0 0,0 0-1 0 0,0 0 1 0 0,-1 0-1 0 0,5 4 0 0 0,2 5 5 0 0,0 0 0 0 0,-1 1 0 0 0,-1 0 0 0 0,0 0 0 0 0,0 1 0 0 0,-2 0 0 0 0,7 20 0 0 0,-2-3 4 0 0,-1 0 0 0 0,6 47 1 0 0,-13-52 0 0 0,0 0 0 0 0,-2 0 0 0 0,0 1 0 0 0,-2-1 0 0 0,-1 0 0 0 0,-1 0 0 0 0,-1-1 0 0 0,-1 1 0 0 0,-1-1 0 0 0,-16 34 0 0 0,14-29-1 0 0,-9 14 4 0 0,11-30-13 0 0,0-1-1 0 0,1 1 0 0 0,0 0 1 0 0,-4 17-1 0 0,1-6 0 0 0,0-2 7 0 0,-1 0 0 0 0,0-1 0 0 0,-2 0-1 0 0,-22 29 1 0 0,23-35-4 0 0,-1-1 0 0 0,0 0 0 0 0,-1-1 0 0 0,-25 19 0 0 0,15-18-20 0 0,0 4-56 0 0,19-16 71 0 0,-1 0 0 0 0,1 0 0 0 0,0-1 1 0 0,0 1-1 0 0,-1-1 0 0 0,1 0 0 0 0,-1 0 0 0 0,1-1 0 0 0,-1 1 1 0 0,0-1-1 0 0,1 0 0 0 0,-1 0 0 0 0,0 0 0 0 0,-7-2 0 0 0,-10 1 9 0 0,16 0-1 0 0,1 1 0 0 0,-1-1 0 0 0,1 0-1 0 0,0 0 1 0 0,0-1 0 0 0,-1 0 0 0 0,1 0 0 0 0,0 0 0 0 0,0 0 0 0 0,1-1 0 0 0,-1 0 0 0 0,0 0 0 0 0,1 0 0 0 0,0 0 0 0 0,0-1 0 0 0,0 1 0 0 0,0-1 0 0 0,0 0 0 0 0,1-1 0 0 0,0 1 0 0 0,-6-9-1 0 0,2 1-11 0 0,1-1 0 0 0,0 1-1 0 0,1-1 1 0 0,0 0-1 0 0,1 0 1 0 0,1-1-1 0 0,-3-15 1 0 0,1 1 6 0 0,2-1 0 0 0,1 0-1 0 0,1 1 1 0 0,3-32 0 0 0,-1 56 1 0 0,0 1 1 0 0,0-1-1 0 0,0 1 0 0 0,0 0 1 0 0,1-1-1 0 0,0 1 0 0 0,-1 0 0 0 0,1 0 1 0 0,0 0-1 0 0,1 0 0 0 0,-1 0 1 0 0,0 0-1 0 0,4-2 0 0 0,9-13-6 0 0,0-9-5 0 0,-13 22 10 0 0,1 0 1 0 0,-1 0-1 0 0,1 1 0 0 0,0-1 1 0 0,1 0-1 0 0,5-5 0 0 0,8-11-3 0 0,-15 17 6 0 0,0 0 0 0 0,1 1 0 0 0,-1 0 0 0 0,1-1 0 0 0,0 1 0 0 0,0 0 1 0 0,5-3-1 0 0,12-6-1 0 0,-15 10 2 0 0,1-1-1 0 0,-1 0 1 0 0,-1 0 0 0 0,1 0-1 0 0,0-1 1 0 0,-1 1 0 0 0,0-1-1 0 0,5-5 1 0 0,-8 8 1 0 0,0-1 0 0 0,0 0-1 0 0,0 1 1 0 0,0-1 0 0 0,1 1 0 0 0,-1 0-1 0 0,1-1 1 0 0,-1 1 0 0 0,1 0 0 0 0,0 0-1 0 0,-1 0 1 0 0,1 0 0 0 0,0 0 0 0 0,0 0-1 0 0,0 1 1 0 0,-1-1 0 0 0,1 1 0 0 0,3-1-1 0 0,10-5 17 0 0,-9 1-7 0 0,-4 3-6 0 0,1 0 1 0 0,-1 0 0 0 0,1 0 0 0 0,-1 1 0 0 0,1-1 0 0 0,0 0-1 0 0,-1 1 1 0 0,1 0 0 0 0,0 0 0 0 0,0 0 0 0 0,0 0-1 0 0,0 0 1 0 0,0 1 0 0 0,0-1 0 0 0,5 1 0 0 0,7-2-1 0 0,0-1 1 0 0,-1 0 0 0 0,16-6 0 0 0,-19 5-7 0 0,-1 1 1 0 0,0 0 0 0 0,1 1 0 0 0,0 1-1 0 0,14-2 1 0 0,22 7 26 0 0,-46-3-26 0 0,1-1 1 0 0,0 0-1 0 0,-1 1 0 0 0,1 0 0 0 0,-1-1 1 0 0,1 1-1 0 0,-1 0 0 0 0,1 0 0 0 0,-1-1 1 0 0,1 1-1 0 0,-1 0 0 0 0,0 1 1 0 0,1-1-1 0 0,-1 0 0 0 0,0 0 0 0 0,0 0 1 0 0,0 1-1 0 0,0-1 0 0 0,0 1 0 0 0,0-1 1 0 0,1 3-1 0 0,-2-2 0 0 0,1 0 0 0 0,0 0 0 0 0,0 0 0 0 0,0 0 0 0 0,0-1 0 0 0,0 1 0 0 0,0 0 0 0 0,0-1 0 0 0,1 1 0 0 0,-1-1 0 0 0,0 1 0 0 0,1-1 0 0 0,-1 0 0 0 0,3 2 0 0 0,-2-2 0 0 0,-1 0 1 0 0,1 0 0 0 0,-1 1 0 0 0,1-1-1 0 0,-1 0 1 0 0,1 1 0 0 0,-1-1-1 0 0,0 1 1 0 0,0 0 0 0 0,0-1 0 0 0,0 1-1 0 0,0 0 1 0 0,0 0 0 0 0,-1 0-1 0 0,1 0 1 0 0,0 0 0 0 0,-1 0 0 0 0,1 3-1 0 0,5 19 1 0 0,4 34 84 0 0,-9-15-69 0 0,-2 0 0 0 0,-3 0 0 0 0,-9 52 0 0 0,9-76-4 0 0,3-11-6 0 0,-1 0 1 0 0,0 0-1 0 0,0-1 1 0 0,0 1-1 0 0,-7 13 0 0 0,1-8 8 0 0,4-6-7 0 0,-1 0-1 0 0,2 1 1 0 0,-1-1-1 0 0,1 1 1 0 0,-4 13 0 0 0,3-8-3 0 0,-1 0 1 0 0,0-1 0 0 0,-1 1 0 0 0,0-1 0 0 0,-1-1-1 0 0,0 1 1 0 0,-11 12 0 0 0,-24 40 21 0 0,35-52-31 0 0,-1-1 1 0 0,0 0-1 0 0,-1 0 1 0 0,-17 16-1 0 0,8-8-12 0 0,-25 18-24 0 0,37-33 32 0 0,0 0 1 0 0,1 0-1 0 0,0 1 0 0 0,0-1 0 0 0,-8 11 0 0 0,7-8 7 0 0,0-1 0 0 0,-1 0 0 0 0,0 0 0 0 0,0-1 0 0 0,0 0 0 0 0,0 0 0 0 0,-1-1 0 0 0,0 0-1 0 0,0 0 1 0 0,0-1 0 0 0,0 0 0 0 0,-11 2 0 0 0,-22 11 21 0 0,11-4-11 0 0,0-1-1 0 0,0-2 1 0 0,-1-1-1 0 0,0-1 1 0 0,-1-2-1 0 0,1-1 1 0 0,-1-1-1 0 0,0-2 1 0 0,0-1-1 0 0,0-2 1 0 0,0 0-1 0 0,1-3 1 0 0,-1-1-1 0 0,1-1 1 0 0,-40-14-1 0 0,60 16 4 0 0,0 0 0 0 0,1-1-1 0 0,-15-10 1 0 0,-12-6-8 0 0,29 21 2 0 0,-1-3 1 0 0,-21-29-4 0 0,26 29-7 0 0,0-1 0 0 0,0-1 0 0 0,1 1 0 0 0,0-1 1 0 0,0 1-1 0 0,0-1 0 0 0,1 0 0 0 0,0 0 0 0 0,0 0 0 0 0,-1-6 0 0 0,-10-25-26 0 0,12 36 30 0 0,1 0 1 0 0,-1 0-1 0 0,1 0 1 0 0,-1 0-1 0 0,1 0 1 0 0,0 0-1 0 0,0 0 1 0 0,-1 0-1 0 0,1 0 1 0 0,0 0-1 0 0,0 0 1 0 0,0 0-1 0 0,0 0 1 0 0,0 0-1 0 0,0 0 1 0 0,1 0-1 0 0,-1 0 1 0 0,0 0-1 0 0,0 0 1 0 0,1 0 0 0 0,-1 0-1 0 0,1 0 1 0 0,-1 0-1 0 0,1 0 1 0 0,0-1-1 0 0,22-18-10 0 0,-7 6 8 0 0,-10 1 3 0 0,-6 11 0 0 0,1 0 0 0 0,-1 0 0 0 0,1 0 0 0 0,0 1 0 0 0,0-1 0 0 0,-1 0 0 0 0,1 0 0 0 0,0 1 0 0 0,1-1 0 0 0,-1 1 0 0 0,0-1 0 0 0,0 1 0 0 0,1 0 0 0 0,-1-1 0 0 0,1 1 0 0 0,2-2 0 0 0,35-19-8 0 0,58-23 0 0 0,-70 35-2 0 0,1 1 0 0 0,0 1 0 0 0,34-4-1 0 0,-1 0 20 0 0,-30 5-2 0 0,1 2 0 0 0,0 1 0 0 0,1 2-1 0 0,-1 1 1 0 0,0 1 0 0 0,53 8 0 0 0,-82-7-7 0 0,0-1 0 0 0,0 1 1 0 0,-1 0-1 0 0,1 0 0 0 0,0 0 0 0 0,-1 1 1 0 0,1-1-1 0 0,-1 1 0 0 0,1-1 0 0 0,-1 1 1 0 0,1 0-1 0 0,-1 0 0 0 0,0 0 0 0 0,2 2 0 0 0,13 11 5 0 0,-14-13-3 0 0,0 0-1 0 0,0 0 1 0 0,0 0-1 0 0,-1 1 1 0 0,1 0-1 0 0,0-1 1 0 0,-1 1-1 0 0,0 0 1 0 0,0 0-1 0 0,0 0 1 0 0,0 0-1 0 0,0 1 1 0 0,-1-1 0 0 0,1 0-1 0 0,-1 1 1 0 0,0-1-1 0 0,0 1 1 0 0,0 0-1 0 0,0-1 1 0 0,-1 1-1 0 0,0 0 1 0 0,1-1-1 0 0,-1 1 1 0 0,-1 0-1 0 0,0 6 1 0 0,2 17 43 0 0,0-17-40 0 0,-1-1 1 0 0,1 1 0 0 0,-2 0 0 0 0,1 0 0 0 0,-1 0 0 0 0,-1 0-1 0 0,0 0 1 0 0,0-1 0 0 0,-1 1 0 0 0,0-1 0 0 0,-1 0 0 0 0,0 0-1 0 0,0 0 1 0 0,-11 16 0 0 0,-45 61-2 0 0,45-65-4 0 0,-1 0 0 0 0,0-2 0 0 0,-2 0 0 0 0,0-1 0 0 0,-1 0 0 0 0,-1-2 0 0 0,-27 18 0 0 0,36-26 0 0 0,-110 65 0 0 0,99-59 0 0 0,-1 0 0 0 0,-1-2 0 0 0,0-1 0 0 0,-1-1 0 0 0,-37 11 0 0 0,-135 21 0 0 0,136-34 0 0 0,0-3 0 0 0,0-3 0 0 0,0-2 0 0 0,-1-3 0 0 0,2-2 0 0 0,-1-4 0 0 0,-99-26 0 0 0,100 25 0 0 0,-5-4 0 0 0,10-6 0 0 0,-143-46 0 0 0,124 39 0 0 0,15 3 0 0 0,50 22 0 0 0,7 1 0 0 0,-1 1 0 0 0,0-1 0 0 0,1 0 0 0 0,-1 0 0 0 0,1 0 0 0 0,0 0 0 0 0,-1 0 0 0 0,1 0 0 0 0,0-1 0 0 0,0 1 0 0 0,-1-1 0 0 0,1 0 0 0 0,0 1 0 0 0,1-1 0 0 0,-1 0 0 0 0,0 0 0 0 0,1 0 0 0 0,-1 0 0 0 0,1-1 0 0 0,-3-3 0 0 0,2-1 0 0 0,2 6 0 0 0,0 0 0 0 0,0 0 0 0 0,0 0 0 0 0,-1 0 0 0 0,1 0 0 0 0,0 0 0 0 0,-1 0 0 0 0,1 0 0 0 0,-1 0 0 0 0,1 0 0 0 0,-1 1 0 0 0,0-1 0 0 0,1 0 0 0 0,-1 0 0 0 0,0 0 0 0 0,1 1 0 0 0,-1-1 0 0 0,0 0 0 0 0,0 1 0 0 0,0-1 0 0 0,0 0 0 0 0,0 1 0 0 0,0-1 0 0 0,0 1 0 0 0,1 0 0 0 0,-3-1 0 0 0,1 0-2 0 0,1 0 0 0 0,-1-1 1 0 0,0 1-1 0 0,0-1 0 0 0,1 1 0 0 0,-1-1 1 0 0,1 1-1 0 0,-1-1 0 0 0,1 0 0 0 0,0 0 0 0 0,0 1 1 0 0,0-1-1 0 0,0 0 0 0 0,0 0 0 0 0,0 0 1 0 0,0 0-1 0 0,1-1 0 0 0,-1 1 0 0 0,1 0 0 0 0,-1 0 1 0 0,1 0-1 0 0,0 0 0 0 0,0-4 0 0 0,1-52-48 0 0,0 57 49 0 0,-1-1 1 0 0,1 1 0 0 0,-1 0-1 0 0,1 0 1 0 0,-1 0 0 0 0,1 0-1 0 0,0 0 1 0 0,-1 0 0 0 0,1 0-1 0 0,0 0 1 0 0,0 0 0 0 0,0 1-1 0 0,0-1 1 0 0,0 0 0 0 0,0 0-1 0 0,0 1 1 0 0,0-1 0 0 0,0 1-1 0 0,0-1 1 0 0,0 1 0 0 0,0-1-1 0 0,0 1 1 0 0,3-1 0 0 0,5-3 5 0 0,9-19-13 0 0,11 8-3 0 0,14-22 9 0 0,-15 20 5 0 0,0 0 0 0 0,2 2 0 0 0,0 1 0 0 0,0 2 0 0 0,1 0 0 0 0,42-8 0 0 0,-59 17-8 0 0,0-1-1 0 0,1 0 1 0 0,16-8 0 0 0,-17 6 3 0 0,-1 1 1 0 0,1 1 0 0 0,22-5-1 0 0,1 4-18 0 0,-6-1 30 0 0,1 2 1 0 0,0 1-1 0 0,1 1 1 0 0,-1 2-1 0 0,37 5 1 0 0,-64-4-10 0 0,0 0 0 0 0,0 1 0 0 0,0 0 0 0 0,0 0 0 0 0,0 0 0 0 0,0 1 0 0 0,-1 0 0 0 0,1 0 0 0 0,-1 0 0 0 0,0 0 0 0 0,0 0 0 0 0,0 1 0 0 0,0 0 0 0 0,0 0 0 0 0,-1 0 1 0 0,0 0-1 0 0,0 1 0 0 0,0-1 0 0 0,0 1 0 0 0,-1 0 0 0 0,0 0 0 0 0,0 0 0 0 0,0 0 0 0 0,0 0 0 0 0,-1 0 0 0 0,0 0 0 0 0,0 0 0 0 0,0 1 0 0 0,-1-1 0 0 0,0 11 0 0 0,1 10-10 0 0,0-19 12 0 0,0-1 0 0 0,0 1 1 0 0,-1 0-1 0 0,1-1 0 0 0,-2 1 0 0 0,1 0 0 0 0,-1 0 0 0 0,0-1 0 0 0,-1 1 0 0 0,1-1 1 0 0,-1 1-1 0 0,0-1 0 0 0,-1 0 0 0 0,0 0 0 0 0,-3 7 0 0 0,-35 45-23 0 0,13-39 20 0 0,-23 49 0 0 0,-120 66 7 0 0,147-117-10 0 0,-1 0 0 0 0,0-2 0 0 0,-1-1 1 0 0,-1 0-1 0 0,0-2 0 0 0,-39 11 0 0 0,38-14 4 0 0,-44 8-1 0 0,11-4-6 0 0,7 0-9 0 0,0-2 1 0 0,-1-3 0 0 0,0-2-1 0 0,0-2 1 0 0,-1-3 0 0 0,1-2-1 0 0,-69-10 1 0 0,63-3 22 0 0,2-2 1 0 0,0-3-1 0 0,0-3 1 0 0,2-2-1 0 0,-88-51 1 0 0,125 62-18 0 0,1-1 0 0 0,0-1 0 0 0,-29-30 1 0 0,45 43 5 0 0,-13-23-2 0 0,8 12 0 0 0,4 7-2 0 0,0 1 1 0 0,0-1-1 0 0,1 0 1 0 0,0-1 0 0 0,1 1-1 0 0,-1-1 1 0 0,1 1-1 0 0,0-1 1 0 0,1 0 0 0 0,-2-8-1 0 0,2 11 3 0 0,1 0 0 0 0,0 0 0 0 0,-1 0 0 0 0,1 0 0 0 0,1 0 0 0 0,-1 0 1 0 0,0 0-1 0 0,1 0 0 0 0,0 1 0 0 0,0-1 0 0 0,0 0 0 0 0,1 0 0 0 0,-1 0 0 0 0,1 1 0 0 0,0-1 0 0 0,0 1 0 0 0,0-1 0 0 0,0 1 0 0 0,1 0 0 0 0,-1 0 0 0 0,5-4 0 0 0,19-10-20 0 0,-14-9 22 0 0,-8 22 2 0 0,1-1 1 0 0,-1 1 0 0 0,1 0 0 0 0,0 0 0 0 0,0 1 0 0 0,7-4-1 0 0,36-28-21 0 0,-15 7 25 0 0,0 2 0 0 0,2 1 0 0 0,1 2 0 0 0,1 2 0 0 0,61-26 0 0 0,-36 28-4 0 0,-22 9-14 0 0,-8-1 31 0 0,1 2 0 0 0,0 2-1 0 0,1 0 1 0 0,0 2-1 0 0,0 2 1 0 0,0 1-1 0 0,0 2 1 0 0,38 4 0 0 0,-62-2-15 0 0,-1 0-1 0 0,1 0 1 0 0,0 0 0 0 0,-1 2 0 0 0,0-1 0 0 0,1 1 0 0 0,-1 0 0 0 0,-1 1-1 0 0,11 7 1 0 0,-9 3 24 0 0,6 5-9 0 0,-13-18-19 0 0,-1 0 1 0 0,0 0-1 0 0,0 1 1 0 0,0-1-1 0 0,-1 1 1 0 0,1-1-1 0 0,-1 1 1 0 0,1 0-1 0 0,-1 0 1 0 0,0 0-1 0 0,0-1 1 0 0,0 1-1 0 0,0 4 1 0 0,7 16-5 0 0,-4-12 12 0 0,1 0-1 0 0,-1 1 0 0 0,-1-1 0 0 0,0 1 0 0 0,0 0 0 0 0,-1 0 1 0 0,-1 0-1 0 0,0 0 0 0 0,-1 1 0 0 0,0-1 0 0 0,-1 0 1 0 0,0 0-1 0 0,-1 0 0 0 0,0 0 0 0 0,-1 0 0 0 0,0-1 1 0 0,-1 1-1 0 0,-8 17 0 0 0,-2-7-12 0 0,-1-1 1 0 0,-2 0-1 0 0,0 0 0 0 0,0-2 1 0 0,-2 0-1 0 0,-1-1 0 0 0,0-1 1 0 0,-1-1-1 0 0,-1-1 0 0 0,0-1 1 0 0,-1-1-1 0 0,0-1 0 0 0,-38 14 1 0 0,19-8-26 0 0,29-12 29 0 0,-1 0-1 0 0,0 0 0 0 0,-1-2 0 0 0,-17 4 0 0 0,-27 3 41 0 0,2 0-22 0 0,0-2-1 0 0,-77 2 0 0 0,70-10-6 0 0,-76-4 0 0 0,131 2-4 0 0,0-1 0 0 0,0 0-1 0 0,0 0 1 0 0,0-1 0 0 0,-11-6 0 0 0,-11-2-6 0 0,2 3 2 0 0,10 4 2 0 0,-1-1 1 0 0,1-1 0 0 0,1-1 0 0 0,-22-11 0 0 0,-117-80 51 0 0,137 86-43 0 0,-37-27-1 0 0,29 19-8 0 0,-5 3-2 0 0,14-8 0 0 0,3 11 0 0 0,-8-12 0 0 0,22 23 0 0 0,0 0 0 0 0,-1 0 0 0 0,1 0 0 0 0,-1 1 0 0 0,0-1 0 0 0,0 1 0 0 0,0-1 0 0 0,-5-2 0 0 0,6 4 0 0 0,0 0 0 0 0,0 0 0 0 0,0-1 0 0 0,1 1 0 0 0,-1 0 0 0 0,0-1 0 0 0,1 1 0 0 0,-1-1 0 0 0,1 1 0 0 0,-1-1 0 0 0,1 0 0 0 0,0 1 0 0 0,0-1 0 0 0,0 0 0 0 0,0 0 0 0 0,0 0 0 0 0,0 0 0 0 0,0 0 0 0 0,1 0 0 0 0,-1 0 0 0 0,1 0 0 0 0,-1-1 0 0 0,1 1 0 0 0,0-2 0 0 0,0 0-3 0 0,0 1 1 0 0,0 0-1 0 0,0-1 0 0 0,0 1 1 0 0,1 0-1 0 0,-1-1 0 0 0,1 1 1 0 0,0 0-1 0 0,0 0 0 0 0,1-1 1 0 0,-1 1-1 0 0,0 0 0 0 0,1 0 1 0 0,0 0-1 0 0,0 1 0 0 0,0-1 1 0 0,0 0-1 0 0,0 1 0 0 0,0-1 1 0 0,1 1-1 0 0,-1 0 0 0 0,1 0 1 0 0,0 0-1 0 0,-1 0 0 0 0,1 0 1 0 0,5-2-1 0 0,-6 4 3 0 0,0-1-1 0 0,-1 0 1 0 0,1 1-1 0 0,-1-1 1 0 0,1 0-1 0 0,0 0 1 0 0,-1 0-1 0 0,0 0 1 0 0,1 0-1 0 0,-1 0 1 0 0,1 0-1 0 0,-1 0 1 0 0,0 0-1 0 0,0-1 1 0 0,0 1-1 0 0,0-1 1 0 0,0 1-1 0 0,1-2 1 0 0,0 0 1 0 0,-1 0 1 0 0,1 0-1 0 0,0 0 1 0 0,1 1 0 0 0,-1-1-1 0 0,0 1 1 0 0,1-1-1 0 0,0 1 1 0 0,-1 0-1 0 0,4-2 1 0 0,1-1-5 0 0,1 1-1 0 0,-1 0 1 0 0,1 0 0 0 0,0 0-1 0 0,0 1 1 0 0,0 0 0 0 0,16-3-1 0 0,-20 5 1 0 0,0 0-1 0 0,1-1 0 0 0,-1 1 1 0 0,0-1-1 0 0,0 0 1 0 0,0 0-1 0 0,-1 0 0 0 0,1-1 1 0 0,0 0-1 0 0,3-3 1 0 0,16-10-24 0 0,-5 7 26 0 0,-1 1-1 0 0,2 0 1 0 0,-1 1 0 0 0,1 2 0 0 0,0 0 0 0 0,0 1 0 0 0,31-3 0 0 0,144 1 9 0 0,-140 7-7 0 0,-41-1-7 0 0,0 1 1 0 0,0 1 0 0 0,0 0-1 0 0,0 1 1 0 0,-1 1-1 0 0,1 0 1 0 0,-1 0 0 0 0,0 1-1 0 0,0 1 1 0 0,16 10 0 0 0,6 1-3 0 0,-31-15 8 0 0,0 0 0 0 0,-1 0 1 0 0,1 0-1 0 0,0 0 0 0 0,0 1 0 0 0,-1-1 0 0 0,0 1 0 0 0,4 4 1 0 0,11 11-11 0 0,-5-8 3 0 0,-9-9 7 0 0,-1 1 1 0 0,1 0 0 0 0,-1 0-1 0 0,0 0 1 0 0,0 0-1 0 0,0 0 1 0 0,0 1-1 0 0,0-1 1 0 0,0 0-1 0 0,0 1 1 0 0,-1 0-1 0 0,3 4 1 0 0,-3-4 1 0 0,0 0-1 0 0,1 0 1 0 0,-1 0-1 0 0,1 0 1 0 0,0 0 0 0 0,-1-1-1 0 0,2 1 1 0 0,-1 0-1 0 0,3 2 1 0 0,-4-4 0 0 0,1 1-1 0 0,0 0 1 0 0,-1 0-1 0 0,0 0 1 0 0,1 0-1 0 0,-1 0 1 0 0,0 0-1 0 0,0 0 1 0 0,0 0-1 0 0,0 0 1 0 0,0 0-1 0 0,-1 1 1 0 0,1-1-1 0 0,-1 0 1 0 0,1 5-1 0 0,11 35-29 0 0,-8-32 16 0 0,0-1 0 0 0,-1 1 0 0 0,-1 0 0 0 0,3 21 0 0 0,-5-6 15 0 0,0-2 13 0 0,0 0 0 0 0,-5 25 0 0 0,4-39-13 0 0,-2 0 0 0 0,1 0 0 0 0,-1 0 0 0 0,0 0 0 0 0,-1 0 0 0 0,0-1 0 0 0,-1 0-1 0 0,-7 11 1 0 0,-12 19-27 0 0,18-28 31 0 0,1 0 0 0 0,-2 0 0 0 0,1-1-1 0 0,-2 0 1 0 0,1 0 0 0 0,-1 0 0 0 0,0-1 0 0 0,-15 11 0 0 0,-27 19-12 0 0,35-25-3 0 0,-1-1 0 0 0,0 0 0 0 0,-1-1 0 0 0,0-1-1 0 0,-1 0 1 0 0,-27 10 0 0 0,-1-6 14 0 0,19-4 5 0 0,-1-2-1 0 0,0-1 1 0 0,0-2-1 0 0,-42 4 1 0 0,23-7 13 0 0,-1-1 0 0 0,0-3 0 0 0,-52-9 0 0 0,90 9-25 0 0,0-1 0 0 0,0 0 0 0 0,0-1 0 0 0,0 0 0 0 0,-14-8 0 0 0,-21-10-6 0 0,28 15 7 0 0,1 0 1 0 0,1-1-1 0 0,-1-1 1 0 0,2-1 0 0 0,-1 0-1 0 0,1 0 1 0 0,0-2-1 0 0,-23-24 1 0 0,35 33-1 0 0,0 0 0 0 0,-1 0 0 0 0,1 0 0 0 0,-1 1 0 0 0,0-1 0 0 0,0 1 0 0 0,0 0 0 0 0,0 0 0 0 0,-5-3 0 0 0,6 4 0 0 0,0 0 1 0 0,0 0-1 0 0,0 0 0 0 0,0 0 1 0 0,1-1-1 0 0,-1 1 0 0 0,0-1 0 0 0,1 1 1 0 0,-1-1-1 0 0,1 1 0 0 0,-1-1 0 0 0,1 0 1 0 0,0 0-1 0 0,0 0 0 0 0,0 0 0 0 0,0 0 1 0 0,0 0-1 0 0,0 0 0 0 0,0-2 0 0 0,-22-42 18 0 0,-6-15-4 0 0,21 36-28 0 0,6 22 13 0 0,1 0 0 0 0,0-1-1 0 0,0 1 1 0 0,0 0 0 0 0,1 0 0 0 0,-1-1-1 0 0,1 1 1 0 0,0 0 0 0 0,0-4 0 0 0,1-1 1 0 0,0 0 0 0 0,1 0 0 0 0,0 1 0 0 0,0-1 0 0 0,1 0 0 0 0,0 1 0 0 0,0 0 0 0 0,1 0 0 0 0,0 0 0 0 0,0 0 0 0 0,1 1 0 0 0,-1-1 0 0 0,2 1 0 0 0,9-10 0 0 0,13-11 20 0 0,57-41 0 0 0,-65 52-17 0 0,2 2 0 0 0,0 1 0 0 0,1 0 1 0 0,0 2-1 0 0,0 0 0 0 0,1 2 0 0 0,1 0 1 0 0,33-6-1 0 0,37-6-3 0 0,-72 14 0 0 0,-1 1 0 0 0,1 2 0 0 0,1 0 0 0 0,24 0 0 0 0,-11 2-7 0 0,-25 1-2 0 0,1 1 0 0 0,0 0 0 0 0,21 3 0 0 0,-31-3 7 0 0,0 1 1 0 0,0 0 0 0 0,1 0 0 0 0,-1 0 0 0 0,0 0-1 0 0,0 1 1 0 0,0-1 0 0 0,0 1 0 0 0,-1 0-1 0 0,1-1 1 0 0,0 1 0 0 0,-1 1 0 0 0,1-1-1 0 0,-1 0 1 0 0,0 1 0 0 0,1-1 0 0 0,-1 1 0 0 0,2 3-1 0 0,27 22 24 0 0,-25-16-33 0 0,-1 1-1 0 0,0-1 1 0 0,-1 1 0 0 0,0 0 0 0 0,4 25 0 0 0,-8-19 25 0 0,0 0 0 0 0,-1-1 0 0 0,-1 1 0 0 0,-1 0 0 0 0,0-1 0 0 0,-1 0 0 0 0,-10 26 0 0 0,6-31-15 0 0,0 0 0 0 0,0-1 1 0 0,-1 0-1 0 0,-1 0 0 0 0,0-1 0 0 0,-1 0 0 0 0,0-1 1 0 0,0 0-1 0 0,-20 12 0 0 0,7-5-8 0 0,0-1 0 0 0,-1-1 0 0 0,-1-2 0 0 0,0 0 1 0 0,-48 15-1 0 0,23-6 31 0 0,44-19-16 0 0,-1 1-1 0 0,1-1 1 0 0,-1 0-1 0 0,0-1 1 0 0,0 1-1 0 0,-11 0 1 0 0,-23 3-6 0 0,0-3 0 0 0,0-1 0 0 0,0-2 0 0 0,0-2 0 0 0,-76-13 0 0 0,108 12 0 0 0,1-1 0 0 0,0 0 0 0 0,0 0 0 0 0,0-1 0 0 0,1 0 0 0 0,0 0 0 0 0,-14-12 0 0 0,-17-10 0 0 0,-26-12 0 0 0,62 37 0 0 0,1 1 0 0 0,-1-1 0 0 0,1 0 0 0 0,-1 0 0 0 0,1 1 0 0 0,0-2 0 0 0,0 1 0 0 0,0 0 0 0 0,0 0 0 0 0,0-1 0 0 0,1 1 0 0 0,-1-1 0 0 0,-2-4 0 0 0,-20-28 0 0 0,2 13 0 0 0,2 3 0 0 0,1-1 0 0 0,1-1 0 0 0,-26-38 0 0 0,33 42-4 0 0,-16-31-20 0 0,26 45 22 0 0,0 0 1 0 0,-1 0 0 0 0,2 1 0 0 0,-1-1-1 0 0,0 0 1 0 0,0 0 0 0 0,1 0 0 0 0,0 0 0 0 0,-1 1-1 0 0,1-1 1 0 0,0 0 0 0 0,1 0 0 0 0,-1 0-1 0 0,0 0 1 0 0,2-5 0 0 0,1 2-10 0 0,0 1 0 0 0,1-1 0 0 0,-1 1 1 0 0,1 0-1 0 0,0 0 0 0 0,10-9 0 0 0,12-18-33 0 0,-25 29 45 0 0,1 0-1 0 0,0-1 1 0 0,0 1-1 0 0,1 0 1 0 0,-1 0 0 0 0,1 0-1 0 0,-1 0 1 0 0,1 1-1 0 0,0-1 1 0 0,6-3 0 0 0,21-19 45 0 0,3-2-37 0 0,2 1 0 0 0,60-35-1 0 0,-44 30 6 0 0,-33 23-19 0 0,0 0-1 0 0,1 2 0 0 0,0 0 1 0 0,0 1-1 0 0,0 1 0 0 0,28-2 1 0 0,-43 5 4 0 0,34-2 23 0 0,1 1-1 0 0,-1 1 0 0 0,72 10 1 0 0,-96-6-54 0 0,1 0 0 0 0,0 2 1 0 0,14 5-1 0 0,-17-5 49 0 0,-1 0-18 0 0,0 0-1 0 0,-1 1 0 0 0,1 1 0 0 0,-1 0 0 0 0,0 0 0 0 0,-1 1 0 0 0,0 0 1 0 0,16 19-1 0 0,-23-25 2 0 0,0-1 0 0 0,-1 1 0 0 0,0-1 0 0 0,0 1-1 0 0,0-1 1 0 0,0 1 0 0 0,-1 0 0 0 0,1-1-1 0 0,0 1 1 0 0,-1 0 0 0 0,1 0 0 0 0,-1-1-1 0 0,0 1 1 0 0,1 3 0 0 0,-1-3-1 0 0,0 0 1 0 0,1 0 0 0 0,-1-1-1 0 0,0 1 1 0 0,1 0-1 0 0,-1 0 1 0 0,1-1-1 0 0,0 1 1 0 0,-1 0 0 0 0,1-1-1 0 0,0 1 1 0 0,0-1-1 0 0,0 1 1 0 0,0-1 0 0 0,1 1-1 0 0,0 0 1 0 0,1 1 2 0 0,-1 0 0 0 0,0 0 1 0 0,0 0-1 0 0,0 0 0 0 0,0 0 0 0 0,-1 0 1 0 0,1 0-1 0 0,-1 0 0 0 0,0 1 1 0 0,0-1-1 0 0,0 0 0 0 0,0 1 1 0 0,-1-1-1 0 0,1 5 0 0 0,0 54-13 0 0,-2-41 17 0 0,-1-15 0 0 0,0 0 0 0 0,-1-1 1 0 0,1 1-1 0 0,-1-1 0 0 0,0 0 0 0 0,-1 0 1 0 0,1 0-1 0 0,-9 9 0 0 0,-1-4 2 0 0,11-8-8 0 0,-1-1-1 0 0,1 0 1 0 0,1 1 0 0 0,-1 0 0 0 0,0-1-1 0 0,0 1 1 0 0,1 0 0 0 0,-1 0 0 0 0,1 0 0 0 0,-3 3-1 0 0,-1 3 0 0 0,-1 0 1 0 0,0 0-1 0 0,0 0 0 0 0,-1-1 0 0 0,0 0 0 0 0,0-1 0 0 0,-1 0 0 0 0,0 0 0 0 0,0 0 0 0 0,-1-1 1 0 0,1 0-1 0 0,-1-1 0 0 0,0 0 0 0 0,-17 6 0 0 0,-37 18 21 0 0,47-20-10 0 0,-1-1 1 0 0,0 0-1 0 0,-28 7 0 0 0,-12-2-17 0 0,0-3 0 0 0,0-3 1 0 0,-1-2-1 0 0,-78-5 0 0 0,122-1 7 0 0,1 0 0 0 0,0 0 0 0 0,0-2 0 0 0,0 0 0 0 0,1 0 0 0 0,-16-8 0 0 0,-24-8-3 0 0,42 16 7 0 0,1 0 0 0 0,0 0 0 0 0,1-1 1 0 0,-1 0-1 0 0,1 0 0 0 0,0-1 0 0 0,-14-13 0 0 0,-13-9-5 0 0,19 18-14 0 0,14 9 12 0 0,-1-1 0 0 0,0 0 0 0 0,0 0 0 0 0,1 0 0 0 0,-1 0 1 0 0,1 0-1 0 0,-1 0 0 0 0,1-1 0 0 0,0 1 0 0 0,0-1 0 0 0,0 0 0 0 0,0 1 1 0 0,1-1-1 0 0,-1 0 0 0 0,1 0 0 0 0,-1 0 0 0 0,0-4 0 0 0,-25-42 13 0 0,22 43-8 0 0,0-1 0 0 0,1-1 1 0 0,0 1-1 0 0,0 0 1 0 0,1-1-1 0 0,0 0 0 0 0,0 0 1 0 0,1 0-1 0 0,0 0 0 0 0,0 0 1 0 0,1-1-1 0 0,-1-8 0 0 0,2 4 2 0 0,-1 7-2 0 0,1 1 0 0 0,0-1-1 0 0,0 0 1 0 0,1 1 0 0 0,0-1 0 0 0,0 1-1 0 0,0-1 1 0 0,0 1 0 0 0,5-10 0 0 0,1-8 4 0 0,-6 18-7 0 0,0 0 0 0 0,0 1 0 0 0,1-1 0 0 0,0 0 0 0 0,0 0 0 0 0,0 1-1 0 0,0-1 1 0 0,1 1 0 0 0,0 0 0 0 0,6-8 0 0 0,19-23 11 0 0,28-43 0 0 0,-47 67-6 0 0,0 1 0 0 0,0 0 0 0 0,1 0 0 0 0,20-14-1 0 0,11-12 1 0 0,-21 16-6 0 0,-1 0-2 0 0,0 2-1 0 0,1 0 1 0 0,40-27-1 0 0,-42 34 5 0 0,0 2 0 0 0,0-1-1 0 0,1 2 1 0 0,0 1 0 0 0,0 0 0 0 0,1 1-1 0 0,0 2 1 0 0,0 0 0 0 0,0 1 0 0 0,26-1-1 0 0,-8 3 2 0 0,-29 0-4 0 0,1 0 0 0 0,-1 1 0 0 0,1 0 0 0 0,0 0 0 0 0,-1 1 0 0 0,1 0 0 0 0,0 1 0 0 0,-1 0 0 0 0,0 1 0 0 0,1 0 0 0 0,-1 0 0 0 0,13 8 0 0 0,32 29 5 0 0,-52-39-1 0 0,1 1-1 0 0,-1 1 0 0 0,0-1 0 0 0,0 0 0 0 0,0 0 0 0 0,0 1 1 0 0,0-1-1 0 0,0 1 0 0 0,-1 0 0 0 0,1-1 0 0 0,-1 1 0 0 0,0 0 0 0 0,1 0 1 0 0,-2 0-1 0 0,2 5 0 0 0,3 41-18 0 0,-3-42 14 0 0,-1 0 1 0 0,0 1-1 0 0,0-1 1 0 0,0 0-1 0 0,-1 1 1 0 0,-1-1-1 0 0,1 1 1 0 0,-1-1-1 0 0,0 0 1 0 0,-1 1-1 0 0,0-1 1 0 0,-2 7-1 0 0,-9 7 29 0 0,-1-1 0 0 0,-1-1 0 0 0,-28 29 0 0 0,27-33-28 0 0,0-1-1 0 0,-1-1 1 0 0,0-1 0 0 0,-1 0-1 0 0,0-1 1 0 0,-1-1 0 0 0,0-1-1 0 0,-1 0 1 0 0,-20 5 0 0 0,8-6 12 0 0,1-3-1 0 0,-1 0 1 0 0,0-2 0 0 0,0-1 0 0 0,-58-5 0 0 0,84 2-9 0 0,-1 0 0 0 0,1 0 0 0 0,0-1 0 0 0,0 0 0 0 0,-1 0 0 0 0,1 0 0 0 0,0-1 0 0 0,1 0 0 0 0,-1 0 0 0 0,-6-5 0 0 0,-12-5 0 0 0,-23-7 0 0 0,38 16 0 0 0,-1 0 0 0 0,1 0 0 0 0,0 0 0 0 0,-15-11 0 0 0,2-9 0 0 0,0 10 0 0 0,17 12 0 0 0,1-1 0 0 0,1 1 0 0 0,-1 0 0 0 0,0-1 0 0 0,0 0 0 0 0,1 0 0 0 0,0 0 0 0 0,-1-1 0 0 0,1 1 0 0 0,-3-6 0 0 0,-34-45 0 0 0,28 39 0 0 0,1 0 0 0 0,1 0 0 0 0,-10-19 0 0 0,13 18 0 0 0,-1-3 0 0 0,-1 1 0 0 0,0 1 0 0 0,-2 0 0 0 0,0 0 0 0 0,0 1 0 0 0,-2 0 0 0 0,-17-17 0 0 0,24 28 0 0 0,1 0 0 0 0,0-1 0 0 0,0 1 0 0 0,0-1 0 0 0,1 0 0 0 0,0 0 0 0 0,0-1 0 0 0,1 1 0 0 0,-1-1 0 0 0,2 0 0 0 0,-1 0 0 0 0,-2-8 0 0 0,-8-18 0 0 0,9 24 0 0 0,0 1 0 0 0,1-1 0 0 0,0 1 0 0 0,1-1 0 0 0,0 0 0 0 0,0 0 0 0 0,1 0 0 0 0,-1-15 0 0 0,3-3 0 0 0,0-1 0 0 0,1 0 0 0 0,2 1 0 0 0,1 0 0 0 0,9-31 0 0 0,-12 54 0 0 0,-1 1 0 0 0,0-1 0 0 0,1 1 0 0 0,0 0 0 0 0,0 0 0 0 0,0 0 0 0 0,0 0 0 0 0,0 0 0 0 0,1 0 0 0 0,-1 0 0 0 0,1 1 0 0 0,4-4 0 0 0,-4 4 0 0 0,-1-1 0 0 0,1 1 0 0 0,0 0 0 0 0,-1-1 0 0 0,0 0 0 0 0,0 0 0 0 0,0 0 0 0 0,0 0 0 0 0,0 0 0 0 0,3-6 0 0 0,-5 6 0 0 0,1 1 0 0 0,-1 0 0 0 0,1 0 0 0 0,0 0 0 0 0,0 0 0 0 0,0 0 0 0 0,0 0 0 0 0,1 0 0 0 0,-1 0 0 0 0,0 0 0 0 0,1 0 0 0 0,-1 1 0 0 0,1-1 0 0 0,0 1 0 0 0,-1-1 0 0 0,1 1 0 0 0,2-2 0 0 0,-1 2 0 0 0,-1-1 0 0 0,0 0 0 0 0,1 1 0 0 0,-1-1 0 0 0,0 0 0 0 0,0 0 0 0 0,0 0 0 0 0,-1-1 0 0 0,1 1 0 0 0,1-3 0 0 0,-2 4 0 0 0,-1-1 0 0 0,1 0 0 0 0,0 1 0 0 0,0-1 0 0 0,0 1 0 0 0,0-1 0 0 0,0 0 0 0 0,1 1 0 0 0,-1 0 0 0 0,0-1 0 0 0,1 1 0 0 0,-1 0 0 0 0,1 0 0 0 0,-1 0 0 0 0,1 0 0 0 0,0 0 0 0 0,-1 0 0 0 0,1 0 0 0 0,0 0 0 0 0,0 1 0 0 0,-1-1 0 0 0,4 0 0 0 0,16-7 0 0 0,-18 7 0 0 0,0 0 0 0 0,0 0 0 0 0,0 0 0 0 0,0 0 0 0 0,0 0 0 0 0,1 1 0 0 0,-1-1 0 0 0,0 1 0 0 0,5 0 0 0 0,-4 0 0 0 0,1-1 0 0 0,-1 1 0 0 0,1 0 0 0 0,-1 1 0 0 0,1-1 0 0 0,-1 1 0 0 0,0 0 0 0 0,1 0 0 0 0,-1 1 0 0 0,0-1 0 0 0,0 1 0 0 0,0 0 0 0 0,0 0 0 0 0,0 0 0 0 0,4 4 0 0 0,15 20 0 0 0,-2 1 0 0 0,-1 1 0 0 0,28 52 0 0 0,-18-31 0 0 0,-19-32 0 0 0,0 0 0 0 0,-2 0 0 0 0,0 1 0 0 0,9 28 0 0 0,19 121 0 0 0,-33-153 0 0 0,-1 0 0 0 0,0-1 0 0 0,-1 1 0 0 0,0 0 0 0 0,-1 1 0 0 0,-1-1 0 0 0,0 0 0 0 0,-1 0 0 0 0,-1 0 0 0 0,0 0 0 0 0,-1 0 0 0 0,-7 22 0 0 0,4-20 0 0 0,0 0 0 0 0,-1 0 0 0 0,-1-1 0 0 0,0 0 0 0 0,-2 0 0 0 0,1-1 0 0 0,-2 0 0 0 0,0-1 0 0 0,-19 19 0 0 0,3-12 0 0 0,5 0 0 0 0,17-15-1 0 0,1 0 0 0 0,-1 0 1 0 0,0-1-1 0 0,0 1 0 0 0,0-1 0 0 0,-1 0 1 0 0,0-1-1 0 0,1 0 0 0 0,-1 0 0 0 0,0 0 1 0 0,-1 0-1 0 0,1-1 0 0 0,0 0 0 0 0,-1 0 1 0 0,1-1-1 0 0,-1 0 0 0 0,1 0 0 0 0,-12 0 1 0 0,-7-1 0 0 0,-1-1 0 0 0,0-2 0 0 0,-31-6 0 0 0,49 8 2 0 0,-1-2 0 0 0,-1-1-1 0 0,1 0 1 0 0,0-1 0 0 0,0 0-1 0 0,0 0 1 0 0,1-1 0 0 0,-16-13 0 0 0,1 2-4 0 0,14 9-4 0 0,-1 1 1 0 0,1-1-1 0 0,0-1 0 0 0,0 0 0 0 0,1 0 1 0 0,0-1-1 0 0,1 1 0 0 0,0-2 0 0 0,0 1 1 0 0,2-1-1 0 0,-1 0 0 0 0,-5-17 0 0 0,9 22 11 0 0,0 0-1 0 0,-1 0 1 0 0,1 1-1 0 0,-1-1 1 0 0,0 1-1 0 0,0 0 1 0 0,-5-6-1 0 0,5 7-6 0 0,0-1 0 0 0,-1 0 0 0 0,1 0 0 0 0,1 0-1 0 0,-1-1 1 0 0,1 1 0 0 0,-2-6 0 0 0,-14-50-27 0 0,10 39 23 0 0,1 0 1 0 0,1 0 0 0 0,1-1-1 0 0,1 0 1 0 0,-1-30 0 0 0,0-16-15 0 0,3 57 25 0 0,1 0 1 0 0,0 1 0 0 0,0-1-1 0 0,1 0 1 0 0,1 0 0 0 0,0 0 0 0 0,0 0-1 0 0,1 0 1 0 0,1 1 0 0 0,8-23-1 0 0,0 10-28 0 0,-7 16 16 0 0,0 0 1 0 0,0 0-1 0 0,0 1 1 0 0,10-12-1 0 0,21-53 15 0 0,-34 70-8 0 0,0 0-1 0 0,0 0 0 0 0,0 0 0 0 0,0 0 0 0 0,0 1 0 0 0,1-1 1 0 0,-1 0-1 0 0,1 1 0 0 0,-1-1 0 0 0,1 1 0 0 0,0 0 0 0 0,0-1 1 0 0,-1 1-1 0 0,1 0 0 0 0,3-1 0 0 0,9-7-2 0 0,-7 5-1 0 0,-6 3 3 0 0,1 1 0 0 0,-1-1-1 0 0,0 0 1 0 0,0 1 0 0 0,0-1 0 0 0,0 0-1 0 0,0 0 1 0 0,0 0 0 0 0,0 0 0 0 0,0 0-1 0 0,-1 0 1 0 0,1 0 0 0 0,0 0 0 0 0,0 0-1 0 0,-1 0 1 0 0,1-1 0 0 0,0 0 0 0 0,1 0 5 0 0,0 0 0 0 0,0 0 0 0 0,0 0 0 0 0,0 1-1 0 0,0-1 1 0 0,1 1 0 0 0,-1-1 0 0 0,1 1 0 0 0,-1 0 0 0 0,1 0 0 0 0,-1 0 0 0 0,1 0 0 0 0,-1 1 0 0 0,1-1 0 0 0,0 1 0 0 0,4-1 0 0 0,13-4 47 0 0,-14 4-53 0 0,0 0 0 0 0,-1 0-1 0 0,1 0 1 0 0,0 1-1 0 0,0-1 1 0 0,0 1 0 0 0,-1 1-1 0 0,1-1 1 0 0,0 1-1 0 0,0 0 1 0 0,-1 0 0 0 0,1 1-1 0 0,-1 0 1 0 0,1 0 0 0 0,7 4-1 0 0,-1 0 1 0 0,0 0 1 0 0,0 1-1 0 0,0 1 0 0 0,15 13 1 0 0,22 12 6 0 0,-30-7-13 0 0,8-8-27 0 0,-7 2-3 0 0,28 36 0 0 0,-32-36 54 0 0,1 0 1 0 0,34 31 0 0 0,-1 0-28 0 0,-46-46 4 0 0,2 0-2 0 0,-2 0 0 0 0,1 0 0 0 0,-1 1 0 0 0,1-1 0 0 0,-1 1 1 0 0,3 7-1 0 0,6 2 1 0 0,-10-14 7 0 0,-1 1 1 0 0,0 0-1 0 0,0 0 0 0 0,-1 0 0 0 0,1 0 0 0 0,0 1 1 0 0,-1-1-1 0 0,1 0 0 0 0,-1 1 0 0 0,0-1 0 0 0,1 1 1 0 0,-1 0-1 0 0,0 2 0 0 0,3 10 9 0 0,-4-10-7 0 0,1-1 1 0 0,0 0 0 0 0,0 1 0 0 0,0-1 0 0 0,1 0 0 0 0,0 1 0 0 0,0-1 0 0 0,0 0 0 0 0,3 5 0 0 0,1-1 2 0 0,-1-1-1 0 0,-1 1 1 0 0,1 0 0 0 0,-1 1 0 0 0,-1-1 0 0 0,1 1 0 0 0,-1 0 0 0 0,-1 0 0 0 0,0 0 0 0 0,0 0-1 0 0,-1 0 1 0 0,0 0 0 0 0,0 12 0 0 0,-1-1-18 0 0,-1 1 0 0 0,0 0 0 0 0,-2-1 0 0 0,0 1 0 0 0,-8 24 0 0 0,9-39 16 0 0,0 0-1 0 0,-1-1 0 0 0,0 1 1 0 0,0-1-1 0 0,0 1 0 0 0,0-1 1 0 0,-1 0-1 0 0,0 0 0 0 0,0-1 1 0 0,-1 1-1 0 0,1-1 0 0 0,-8 5 1 0 0,-7 5 19 0 0,-1-1 0 0 0,-22 10 0 0 0,3-2 40 0 0,26-16-74 0 0,0-1 1 0 0,0-1 0 0 0,0 0 0 0 0,0-1-1 0 0,0-1 1 0 0,-1 0 0 0 0,1-1 0 0 0,-1 0-1 0 0,-18-3 1 0 0,28 3 15 0 0,-1-1 1 0 0,1 0-1 0 0,-1-1 0 0 0,1 1 0 0 0,-1-1 0 0 0,1 1 1 0 0,0-1-1 0 0,0 0 0 0 0,0-1 0 0 0,0 1 1 0 0,0-1-1 0 0,0 0 0 0 0,1 0 0 0 0,-1 0 1 0 0,1 0-1 0 0,0-1 0 0 0,0 1 0 0 0,-5-8 1 0 0,-21-21 11 0 0,26 30-20 0 0,1-1 1 0 0,-1 0-1 0 0,0 0 0 0 0,1 0 0 0 0,0-1 0 0 0,0 1 0 0 0,0-1 0 0 0,0 1 0 0 0,1-1 1 0 0,-2-4-1 0 0,-7-14-62 0 0,5 11 63 0 0,1-1-1 0 0,0-1 1 0 0,1 1-1 0 0,0 0 1 0 0,-2-26-1 0 0,4 30-7 0 0,0 1-1 0 0,1-1 1 0 0,-1 0 0 0 0,2 0-1 0 0,-1 1 1 0 0,1-1-1 0 0,0 0 1 0 0,1 1 0 0 0,0-1-1 0 0,0 1 1 0 0,6-13-1 0 0,80-129-117 0 0,-80 138 146 0 0,0 1 1 0 0,0 0 0 0 0,1 1 0 0 0,0 0-1 0 0,0 0 1 0 0,1 1 0 0 0,0 1-1 0 0,1-1 1 0 0,17-8 0 0 0,35-27 58 0 0,-29 18-102 0 0,2 2 0 0 0,0 1 0 0 0,1 2 0 0 0,65-25 0 0 0,-54 24 10 0 0,82-25 21 0 0,-28 10 0 0 0,-48 19 18 0 0,1 2 0 0 0,58-8 0 0 0,-56 12-8 0 0,10-3-5 0 0,0-1-69 0 0,90-8-1 0 0,55 3-81 0 0,121-5 167 0 0,-250 24-36 0 0,117 3-29 0 0,-185 0 86 0 0,0 0-1 0 0,0 1 1 0 0,0 1-1 0 0,0 1 1 0 0,-1 0 0 0 0,19 9-1 0 0,29 11-6 0 0,-50-20-39 0 0,0 1 0 0 0,-1 0 0 0 0,0 0 0 0 0,-1 1 0 0 0,0 1 0 0 0,0 0 0 0 0,0 0 0 0 0,-1 1 0 0 0,0 0 0 0 0,10 13 0 0 0,-17-18-3 0 0,0-1 1 0 0,1 0-1 0 0,0 0 0 0 0,-1 0 1 0 0,1 0-1 0 0,0 0 1 0 0,0 0-1 0 0,1-1 1 0 0,6 5-1 0 0,9 6-17 0 0,-11-7 23 0 0,-1 1 0 0 0,-1 0 0 0 0,1 0 0 0 0,-1 1 0 0 0,0 0 0 0 0,-1 0 0 0 0,0 0-1 0 0,0 0 1 0 0,-1 1 0 0 0,0 0 0 0 0,3 10 0 0 0,18 41 77 0 0,-20-51-58 0 0,-1 0 0 0 0,1 1-1 0 0,-2 0 1 0 0,1 0 0 0 0,3 18 0 0 0,0 55-1 0 0,-6-56-42 0 0,2 1-1 0 0,7 35 1 0 0,-8-56 15 0 0,-1-1-1 0 0,0 0 1 0 0,0 0 0 0 0,-1 1 0 0 0,1-1-1 0 0,-1 0 1 0 0,-2 10 0 0 0,0 13 16 0 0,1-17-22 0 0,0 1 0 0 0,-2-1 0 0 0,1 1 0 0 0,-9 20 0 0 0,-1 9-21 0 0,9-34 39 0 0,0 0 0 0 0,0 0 1 0 0,-1-1-1 0 0,0 1 1 0 0,-1-1-1 0 0,1 0 0 0 0,-1 0 1 0 0,-1 0-1 0 0,1 0 0 0 0,-1-1 1 0 0,-1 0-1 0 0,1-1 1 0 0,-1 1-1 0 0,-13 7 0 0 0,18-11-11 0 0,-37 39-3 0 0,35-38 47 0 0,-34 20 49 0 0,36-22-93 0 0,0 0 1 0 0,0-1 0 0 0,0 1-1 0 0,0-1 1 0 0,0 0-1 0 0,0 0 1 0 0,0 0 0 0 0,0 0-1 0 0,0 0 1 0 0,0 0 0 0 0,0 0-1 0 0,0 0 1 0 0,0-1 0 0 0,0 1-1 0 0,0-1 1 0 0,0 0-1 0 0,0 1 1 0 0,0-1 0 0 0,1 0-1 0 0,-3-1 1 0 0,2 0 6 0 0,0 0 0 0 0,0-1 0 0 0,0 1 0 0 0,0 0-1 0 0,0-1 1 0 0,1 1 0 0 0,-1-1 0 0 0,1 1 0 0 0,0-1 0 0 0,-1 1 0 0 0,1-1 0 0 0,0 0 0 0 0,1 0 0 0 0,-2-3-1 0 0,-4-42-2 0 0,2-27-19 0 0,2 62 15 0 0,0 0 0 0 0,1 0 0 0 0,0 0 0 0 0,1 0 0 0 0,1-1 0 0 0,0 1 0 0 0,0 0 0 0 0,2 0 0 0 0,-1 0 0 0 0,2 0 0 0 0,0 1-1 0 0,10-23 1 0 0,3 5-2 0 0,-9 14 8 0 0,0 1 0 0 0,2 0 1 0 0,19-24-1 0 0,5 2-3 0 0,-19 20-1 0 0,0 0-1 0 0,1 1 1 0 0,1 1 0 0 0,0 1 0 0 0,30-20-1 0 0,-27 22 12 0 0,-1-2-1 0 0,22-19 1 0 0,9-7 15 0 0,-47 38-29 0 0,8-7 5 0 0,0 1 0 0 0,1 0 0 0 0,0 1 1 0 0,0 0-1 0 0,0 1 0 0 0,1 0 0 0 0,0 1 1 0 0,0 0-1 0 0,24-4 0 0 0,-28 7 5 0 0,15-3-13 0 0,0 2-1 0 0,0 0 1 0 0,1 2-1 0 0,-1 0 1 0 0,45 6-1 0 0,-47-3 6 0 0,-15-1 8 0 0,0-1 0 0 0,-1 1-1 0 0,1 0 1 0 0,-1 1 0 0 0,0-1 0 0 0,1 1-1 0 0,-1 1 1 0 0,0-1 0 0 0,0 1 0 0 0,11 7-1 0 0,-4 1-1 0 0,30 17-1 0 0,-29-18 1 0 0,0-1 1 0 0,0 2-1 0 0,-1 0 1 0 0,0 0-1 0 0,-1 1 0 0 0,0 1 1 0 0,-1 0-1 0 0,10 17 1 0 0,22 22 10 0 0,-37-45-19 0 0,-1 1-1 0 0,-1 0 1 0 0,1 0 0 0 0,-2 0 0 0 0,1 0 0 0 0,-1 1 0 0 0,0-1 0 0 0,-1 1 0 0 0,3 18 0 0 0,4 8 27 0 0,-2-12 19 0 0,-2-10-6 0 0,-1-1-1 0 0,-1 1 1 0 0,0 0-1 0 0,2 22 1 0 0,-6 15-36 0 0,-1 0 0 0 0,-15 74 0 0 0,16-120 2 0 0,0 0 1 0 0,-1-1-1 0 0,1 1 0 0 0,-1-1 0 0 0,0 0 0 0 0,0 1 0 0 0,-1-1 0 0 0,1 0 0 0 0,-1 0 0 0 0,1 0 1 0 0,-5 3-1 0 0,5-4 2 0 0,-1-1 0 0 0,2 1 1 0 0,-1 0-1 0 0,0 0 0 0 0,0 0 1 0 0,1 0-1 0 0,-1 0 0 0 0,1 0 1 0 0,-1 1-1 0 0,1-1 0 0 0,0 0 1 0 0,0 1-1 0 0,0-1 0 0 0,0 1 1 0 0,0 2-1 0 0,0-4-1 0 0,0 1 0 0 0,0-1 1 0 0,0 0-1 0 0,0 0 0 0 0,0 0 0 0 0,0 0 1 0 0,-1 0-1 0 0,1 0 0 0 0,0-1 0 0 0,-1 1 1 0 0,1 0-1 0 0,0-1 0 0 0,-1 1 0 0 0,1-1 1 0 0,-3 1-1 0 0,4-1-1 0 0,-1 1 0 0 0,1-1 0 0 0,-1 0 0 0 0,0 0 0 0 0,1 0 0 0 0,-1 0 0 0 0,0 0 0 0 0,1 0 0 0 0,-1 0 0 0 0,0-1 0 0 0,1 1 0 0 0,-1 0 0 0 0,1 0 0 0 0,-1 0 0 0 0,0-1 0 0 0,1 1 0 0 0,-1 0 0 0 0,1-1 0 0 0,-1 1 0 0 0,1 0 0 0 0,-1-1 0 0 0,1 1 0 0 0,-1-1 0 0 0,1 1 0 0 0,-1 0 0 0 0,1-1 0 0 0,-1 1 0 0 0,1-1 0 0 0,0 0 0 0 0,-1 1 0 0 0,1-1 0 0 0,0 1 0 0 0,0-1 0 0 0,-1 0 0 0 0,1 1 0 0 0,0-2 0 0 0,-6-6 0 0 0,1-1 0 0 0,1-1 0 0 0,0 1 0 0 0,0-1 0 0 0,1 0 0 0 0,0 0 0 0 0,0 0 0 0 0,0-10 0 0 0,-2-8 0 0 0,0-53 0 0 0,1-3 0 0 0,1 66 0 0 0,1-1 0 0 0,2 1 0 0 0,-1-1 0 0 0,2 0 0 0 0,1 1 0 0 0,0-1 0 0 0,1 1 0 0 0,11-35 0 0 0,8 1 0 0 0,3 2 0 0 0,2 1 0 0 0,1 1 0 0 0,68-85 0 0 0,-80 113 0 0 0,-12 15 0 0 0,-1 0 0 0 0,1 1 0 0 0,0 0 0 0 0,0 0 0 0 0,0 0 0 0 0,0 1 0 0 0,1-1 0 0 0,-1 1 0 0 0,1 0 0 0 0,0 0 0 0 0,7-3 0 0 0,55-42 0 0 0,-65 47 0 0 0,1-1 0 0 0,-1 1 0 0 0,0-1 0 0 0,0 1 0 0 0,0-1 0 0 0,1 0 0 0 0,-2 0 0 0 0,1 0 0 0 0,0 0 0 0 0,2-4 0 0 0,-3 5 0 0 0,0-1 0 0 0,0 1 0 0 0,1 0 0 0 0,-1-1 0 0 0,0 1 0 0 0,0 0 0 0 0,1 0 0 0 0,-1 0 0 0 0,1 0 0 0 0,-1 0 0 0 0,1 0 0 0 0,-1 0 0 0 0,1 0 0 0 0,-1 0 0 0 0,1 1 0 0 0,0-1 0 0 0,0 1 0 0 0,-1-1 0 0 0,1 1 0 0 0,0 0 0 0 0,0 0 0 0 0,-1 0 0 0 0,1 0 0 0 0,3 0 0 0 0,48-2 0 0 0,-29 0 0 0 0,0 2 0 0 0,0 0 0 0 0,0 1 0 0 0,0 1 0 0 0,36 9 0 0 0,-4 5 0 0 0,-28-10 0 0 0,0 2 0 0 0,0 1 0 0 0,-1 2 0 0 0,44 22 0 0 0,-56-22 0 0 0,-1 1 0 0 0,0 1 0 0 0,0 0 0 0 0,21 27 0 0 0,-33-38 0 0 0,0 1 0 0 0,-1-1 0 0 0,1 1 0 0 0,-1 0 0 0 0,1-1 0 0 0,-1 1 0 0 0,0 0 0 0 0,0 0 0 0 0,0 0 0 0 0,0 4 0 0 0,7 20 0 0 0,-3-9 0 0 0,-1 1 0 0 0,0 0 0 0 0,-1 0 0 0 0,-1 0 0 0 0,-1 0 0 0 0,-2 36 0 0 0,0-15 0 0 0,2-22 0 0 0,0 0 0 0 0,-1 1 0 0 0,-1-1 0 0 0,-1 0 0 0 0,-4 22 0 0 0,4-17 0 0 0,3-22 0 0 0,-1 1 0 0 0,0 0 0 0 0,0-1 0 0 0,0 1 0 0 0,0-1 0 0 0,0 1 0 0 0,0 0 0 0 0,-1-1 0 0 0,1 1 0 0 0,0-1 0 0 0,-1 1 0 0 0,1-1 0 0 0,-1 1 0 0 0,0-1 0 0 0,1 1 0 0 0,-1-1 0 0 0,0 1 0 0 0,0-1 0 0 0,-1 2 0 0 0,-15 24 0 0 0,18-30 0 0 0,-1 0 0 0 0,0 0 0 0 0,0 0 0 0 0,0 0 0 0 0,0-1 0 0 0,-1 1 0 0 0,1 0 0 0 0,-1 0 0 0 0,1 0 0 0 0,-3-4 0 0 0,-2-17 0 0 0,2-16 0 0 0,2 0 0 0 0,1 0 0 0 0,2 0 0 0 0,11-55 0 0 0,-6 36 0 0 0,-5 50 0 0 0,0-1 0 0 0,0 1 0 0 0,1 0 0 0 0,0 0 0 0 0,1 1 0 0 0,0-1 0 0 0,7-12 0 0 0,-3 8 0 0 0,8-43 0 0 0,-11 48 0 0 0,2 0 0 0 0,-1 0 0 0 0,1 1 0 0 0,1 0 0 0 0,-1 0 0 0 0,1 1 0 0 0,0 0 0 0 0,15-8 0 0 0,15-19 0 0 0,-21 23 0 0 0,3 1 0 0 0,51 7 0 0 0,14 2 0 0 0,-73 2 0 0 0,-1 1 0 0 0,1 0 0 0 0,-1 1 0 0 0,0 0 0 0 0,0 1 0 0 0,0 0 0 0 0,19 13 0 0 0,-26-14 0 0 0,-1 0 0 0 0,1 0 0 0 0,-1 1 0 0 0,0-1 0 0 0,0 1 0 0 0,-1 0 0 0 0,1 0 0 0 0,-1 0 0 0 0,0 0 0 0 0,0 0 0 0 0,1 9 0 0 0,2 1 0 0 0,10 17 0 0 0,-12-26 0 0 0,0 0 0 0 0,0 1 0 0 0,0-1 0 0 0,-1 1 0 0 0,0 0 0 0 0,-1-1 0 0 0,1 1 0 0 0,-1 0 0 0 0,0 0 0 0 0,-1 10 0 0 0,0 9 0 0 0,2-10 0 0 0,-2 0 0 0 0,0-1 0 0 0,-1 1 0 0 0,0 0 0 0 0,-1-1 0 0 0,-1 1 0 0 0,0-1 0 0 0,-1 0 0 0 0,-1 0 0 0 0,-10 22 0 0 0,3-8 0 0 0,12-27 0 0 0,0-1 0 0 0,-1 1 0 0 0,1-1 0 0 0,0 0 0 0 0,-1 1 0 0 0,0-1 0 0 0,1 0 0 0 0,-1 1 0 0 0,0-1 0 0 0,0 0 0 0 0,0 0 0 0 0,1 0 0 0 0,-1 1 0 0 0,-1-1 0 0 0,1 0 0 0 0,0 0 0 0 0,0 0 0 0 0,0-1 0 0 0,-2 2 0 0 0,-25 23 0 0 0,22-20 0 0 0,1 0 0 0 0,-1 0 0 0 0,0 0 0 0 0,-1-1 0 0 0,1 1 0 0 0,-1-2 0 0 0,-9 5 0 0 0,16-7 0 0 0,-1-1 0 0 0,1 1 0 0 0,-1-1 0 0 0,0 0 0 0 0,1 1 0 0 0,-1-1 0 0 0,0 0 0 0 0,1 1 0 0 0,-1-1 0 0 0,0 0 0 0 0,0 0 0 0 0,1 1 0 0 0,-1-1 0 0 0,0 0 0 0 0,0 0 0 0 0,1 0 0 0 0,-1 0 0 0 0,0 0 0 0 0,0 0 0 0 0,0 0 0 0 0,1 0 0 0 0,-1-1 0 0 0,0 1 0 0 0,0 0 0 0 0,1 0 0 0 0,-1-1 0 0 0,0 1 0 0 0,1 0 0 0 0,-1-1 0 0 0,0 1 0 0 0,1-1 0 0 0,-1 1 0 0 0,1-1 0 0 0,-1 1 0 0 0,0-1 0 0 0,1 1 0 0 0,-1-1 0 0 0,1 1 0 0 0,0-1 0 0 0,-1 0 0 0 0,1 1 0 0 0,-1-1 0 0 0,1 0 0 0 0,0 0 0 0 0,0 1 0 0 0,-1-2 0 0 0,-8-11 0 0 0,8 12 0 0 0,-1 0 0 0 0,0-1 0 0 0,1 1 0 0 0,-1 0 0 0 0,1 0 0 0 0,0-1 0 0 0,-1 1 0 0 0,1-1 0 0 0,0 1 0 0 0,0-1 0 0 0,0 0 0 0 0,0 1 0 0 0,0-1 0 0 0,-1-3 0 0 0,-2-38 0 0 0,2 29 0 0 0,1-1 0 0 0,-2 1 0 0 0,-8-26 0 0 0,-5-32 0 0 0,11 30 0 0 0,0-61 0 0 0,5 90 0 0 0,0 0 0 0 0,1-1 0 0 0,1 1 0 0 0,0 0 0 0 0,1 0 0 0 0,1 1 0 0 0,0-1 0 0 0,10-22 0 0 0,2 2 0 0 0,5-5 0 0 0,-5 16 0 0 0,-11 15 0 0 0,0 0 0 0 0,0 0 0 0 0,1 0 0 0 0,0 0 0 0 0,0 1 0 0 0,11-8 0 0 0,-13 11 0 0 0,0 0 0 0 0,0 0 0 0 0,1 1 0 0 0,-1 0 0 0 0,1 0 0 0 0,-1 0 0 0 0,1 0 0 0 0,0 1 0 0 0,0 0 0 0 0,0 0 0 0 0,0 0 0 0 0,0 0 0 0 0,0 1 0 0 0,0 0 0 0 0,0 0 0 0 0,0 0 0 0 0,0 1 0 0 0,0-1 0 0 0,-1 1 0 0 0,1 1 0 0 0,0-1 0 0 0,0 1 0 0 0,0-1 0 0 0,-1 1 0 0 0,1 1 0 0 0,-1-1 0 0 0,0 1 0 0 0,0-1 0 0 0,0 1 0 0 0,0 0 0 0 0,0 1 0 0 0,0-1 0 0 0,-1 1 0 0 0,1-1 0 0 0,-1 1 0 0 0,0 0 0 0 0,-1 1 0 0 0,1-1 0 0 0,-1 0 0 0 0,1 1 0 0 0,1 6 0 0 0,4 9 0 0 0,-2-6 0 0 0,0 0 0 0 0,-1 1 0 0 0,-1 0 0 0 0,-1 0 0 0 0,0 0 0 0 0,0 0 0 0 0,0 26 0 0 0,-1 24 0 0 0,0-40 0 0 0,-1 1 0 0 0,-2 0 0 0 0,-5 40 0 0 0,1-51 0 0 0,0-1 0 0 0,-1-1 0 0 0,-13 24 0 0 0,-3 6 0 0 0,21-40 0 0 0,-1 0 0 0 0,0 1 0 0 0,0-1 0 0 0,0 0 0 0 0,0 0 0 0 0,-1 0 0 0 0,1-1 0 0 0,-5 4 0 0 0,-9 14 0 0 0,13-13 0 0 0,2-5 0 0 0,0-1 0 0 0,0 1 0 0 0,0 0 0 0 0,0 0 0 0 0,0-1 0 0 0,0 1 0 0 0,0 0 0 0 0,-1-1 0 0 0,1 1 0 0 0,-1-1 0 0 0,1 1 0 0 0,-1-1 0 0 0,1 0 0 0 0,-1 0 0 0 0,0 0 0 0 0,1 0 0 0 0,-1 0 0 0 0,0 0 0 0 0,0 0 0 0 0,-4 0 0 0 0,6 0 0 0 0,-1-1 0 0 0,1 0 0 0 0,-1 0 0 0 0,1 0 0 0 0,0 1 0 0 0,-1-1 0 0 0,1 0 0 0 0,-1 0 0 0 0,1 0 0 0 0,-1 0 0 0 0,1 0 0 0 0,-1 0 0 0 0,1 0 0 0 0,-1 0 0 0 0,1 0 0 0 0,-1 0 0 0 0,1-1 0 0 0,-1 1 0 0 0,1 0 0 0 0,-1 0 0 0 0,1 0 0 0 0,-1-1 0 0 0,1 1 0 0 0,0 0 0 0 0,-1 0 0 0 0,1-1 0 0 0,-1 1 0 0 0,1 0 0 0 0,0-1 0 0 0,-1 1 0 0 0,1 0 0 0 0,0-1 0 0 0,-1 1 0 0 0,1-1 0 0 0,0 1 0 0 0,0-1 0 0 0,-1 1 0 0 0,1 0 0 0 0,0-1 0 0 0,0 1 0 0 0,0-1 0 0 0,0 0 0 0 0,-2-12 0 0 0,2 7 0 0 0,0-1 0 0 0,0 1 0 0 0,0-1 0 0 0,1 0 0 0 0,0 1 0 0 0,0-1 0 0 0,1 1 0 0 0,-1 0 0 0 0,2 0 0 0 0,-1-1 0 0 0,1 1 0 0 0,3-6 0 0 0,-5 10 0 0 0,1 0 0 0 0,0-1 0 0 0,-1 1 0 0 0,1 0 0 0 0,0 0 0 0 0,0 0 0 0 0,0 0 0 0 0,1 1 0 0 0,-1-1 0 0 0,0 0 0 0 0,1 1 0 0 0,-1 0 0 0 0,1-1 0 0 0,-1 1 0 0 0,1 0 0 0 0,0 0 0 0 0,-1 1 0 0 0,1-1 0 0 0,0 1 0 0 0,0-1 0 0 0,0 1 0 0 0,-1 0 0 0 0,1 0 0 0 0,0 0 0 0 0,0 0 0 0 0,0 0 0 0 0,5 2 0 0 0,11 35 0 0 0,-17-35 0 0 0,0 0 0 0 0,-1 1 0 0 0,1-1 0 0 0,-1 1 0 0 0,1 0 0 0 0,-1-1 0 0 0,0 1 0 0 0,0 0 0 0 0,0 0 0 0 0,-1 0 0 0 0,1 0 0 0 0,-1 0 0 0 0,1 5 0 0 0,1 42 0 0 0,-1-10 0 0 0,0-24 0 0 0,0 0 0 0 0,-1 0 0 0 0,-1 0 0 0 0,-1 0 0 0 0,0 0 0 0 0,-1-1 0 0 0,0 1 0 0 0,-1-1 0 0 0,-12 28 0 0 0,-1-7 0 0 0,10-19 0 0 0,-1 0 0 0 0,0-1 0 0 0,-1-1 0 0 0,-1 1 0 0 0,0-2 0 0 0,-1 1 0 0 0,0-1 0 0 0,-15 12 0 0 0,-20 8 0 0 0,26-20 0 0 0,1 0 0 0 0,-21 20 0 0 0,33-26 0 0 0,-1-1 0 0 0,1 0 0 0 0,-1 0 0 0 0,-1-1 0 0 0,-15 9 0 0 0,-82 59 0 0 0,71-48 0 0 0,25-17 0 0 0,-1 0 0 0 0,0-1 0 0 0,-1 0 0 0 0,0-1 0 0 0,0 0 0 0 0,0-1 0 0 0,-1-1 0 0 0,0 0 0 0 0,0 0 0 0 0,-19 3 0 0 0,25-7 0 0 0,1 0 0 0 0,-1 1 0 0 0,1 0 0 0 0,-1 0 0 0 0,1 0 0 0 0,0 1 0 0 0,0 0 0 0 0,-6 4 0 0 0,5-3 0 0 0,1-1 0 0 0,-1 1 0 0 0,0-2 0 0 0,1 1 0 0 0,-1-1 0 0 0,-13 3 0 0 0,-139 28 0 0 0,147-31 0 0 0,-40 6-2 0 0,-81 2 0 0 0,132-10-19 0 0,10-19-207 0 0,1 15 221 0 0,0 1-1 0 0,0 0 1 0 0,1 0 0 0 0,0 1 0 0 0,-1 0 0 0 0,1 1 0 0 0,0 1 0 0 0,13 0 0 0 0,-7 0 9 0 0,1 0 1 0 0,-1 1 0 0 0,0 1-1 0 0,0 1 1 0 0,0 0 0 0 0,31 11-1 0 0,6 22-15 0 0,-51-33 12 0 0,1 1 0 0 0,-1-1-1 0 0,0 1 1 0 0,0-1 0 0 0,0 1 0 0 0,-1 0 0 0 0,0 0 0 0 0,1 0-1 0 0,-1 0 1 0 0,-1 0 0 0 0,1 1 0 0 0,0-1 0 0 0,-1 1-1 0 0,0-1 1 0 0,1 6 0 0 0,1 68 94 0 0,-3-63-74 0 0,1 14-5 0 0,0-22-9 0 0,0-1 0 0 0,-1 0 1 0 0,1 1-1 0 0,-1-1 0 0 0,-1 0 1 0 0,0 1-1 0 0,1-1 0 0 0,-2 0 1 0 0,1 0-1 0 0,-1 0 0 0 0,-4 10 1 0 0,-37 25-1 0 0,22-22 59 0 0,7-7-12 0 0,-2 6-62 0 0,0-1 0 0 0,-1 0 0 0 0,-1-1-1 0 0,-20 13 1 0 0,-58 30 57 0 0,77-47-53 0 0,-1 0-1 0 0,-1-2 1 0 0,0 0-1 0 0,-1-2 1 0 0,-34 10-1 0 0,-38 16-2 0 0,-102 39 81 0 0,159-63-83 0 0,-40 7 0 0 0,-35 9 0 0 0,63-13 17 0 0,0-3 0 0 0,0-2 0 0 0,-56 2 0 0 0,-84 15 3 0 0,-47 16-9 0 0,218-39 0 0 0,-38 3 0 0 0,-32-5 0 0 0,29-1 0 0 0,56 1-3 0 0,1-1 1 0 0,-1 0-1 0 0,1 0 1 0 0,-1 0-1 0 0,1 0 1 0 0,0 0-1 0 0,0-1 0 0 0,-1 1 1 0 0,1-1-1 0 0,0 1 1 0 0,0-1-1 0 0,0 0 1 0 0,1 0-1 0 0,-1 0 0 0 0,0 0 1 0 0,1 0-1 0 0,-1 0 1 0 0,1 0-1 0 0,0 0 0 0 0,0-1 1 0 0,-2-3-1 0 0,2 4 0 0 0,0 0 1 0 0,0 0-1 0 0,0 0 0 0 0,0 0 0 0 0,1 0 0 0 0,-1 0 0 0 0,1 0 1 0 0,-1-1-1 0 0,1 1 0 0 0,0 0 0 0 0,-1 0 0 0 0,1 0 0 0 0,1-1 1 0 0,-1 1-1 0 0,0 0 0 0 0,0 0 0 0 0,1-1 0 0 0,-1 1 0 0 0,1 0 1 0 0,0 0-1 0 0,0 0 0 0 0,0 0 0 0 0,0 0 0 0 0,0 0 0 0 0,0 0 1 0 0,2-2-1 0 0,13-23-129 0 0,-15 25 126 0 0,0-1 0 0 0,0 0 0 0 0,1 0 0 0 0,-1 0 0 0 0,1 1 0 0 0,-1-1 0 0 0,1 1 0 0 0,0-1 0 0 0,0 1 0 0 0,0 0 0 0 0,1 0 0 0 0,-1-1 0 0 0,4-1 0 0 0,26-13 5 0 0,1 2 1 0 0,0 0-1 0 0,1 3 1 0 0,1 1-1 0 0,-1 1 1 0 0,2 2-1 0 0,68-7 1 0 0,271 7 24 0 0,-241 9-39 0 0,34 8 18 0 0,-10-6 64 0 0,-89-5-169 0 0,-37 6 166 0 0,-25-2-70 0 0,1 0 1 0 0,-1-1 0 0 0,1 0 0 0 0,0 0-1 0 0,15-2 1 0 0,-10 4 23 0 0,-12 4 20 0 0,-16 8 4 0 0,12-13-60 0 0,-13 11 38 0 0,-2-2-1 0 0,0 0 1 0 0,0-1-1 0 0,-1-1 1 0 0,0-1-1 0 0,0 0 1 0 0,-24 5 0 0 0,13-3-12 0 0,-264 69-14 0 0,31-12 7 0 0,207-48 1 0 0,-65 19 12 0 0,71-27-15 0 0,-293 52-46 0 0,299-52 18 0 0,2-2 10 0 0,40-9 40 0 0,2 0-24 0 0,0 0 1 0 0,0 0-1 0 0,0-1 0 0 0,0 1 0 0 0,0 0 0 0 0,0 0 0 0 0,0 0 0 0 0,-1 0 0 0 0,1 0 1 0 0,0 0-1 0 0,0 0 0 0 0,0 0 0 0 0,0 0 0 0 0,0 0 0 0 0,0 0 0 0 0,0 0 0 0 0,0-1 1 0 0,0 1-1 0 0,-1 0 0 0 0,1 0 0 0 0,0 0 0 0 0,0 0 0 0 0,0 0 0 0 0,0 0 0 0 0,0 0 0 0 0,0-1 1 0 0,0 1-1 0 0,0 0 0 0 0,0 0 0 0 0,0 0 0 0 0,0 0 0 0 0,0 0 0 0 0,0 0 0 0 0,0-1 1 0 0,0 1-1 0 0,0 0 0 0 0,0 0 0 0 0,0 0 0 0 0,0 0 0 0 0,0 0 0 0 0,0 0 0 0 0,0 0 1 0 0,0-1-1 0 0,1 1 0 0 0,-1 0 0 0 0,0 0 0 0 0,0 0 0 0 0,0 0 0 0 0,0 0 0 0 0,0 0 1 0 0,0 0-1 0 0,0 0 0 0 0,0 0 0 0 0,0-1 0 0 0,0 1 0 0 0,1 0 0 0 0,-1 0 0 0 0,0 0 0 0 0,0 0 1 0 0,0 0-1 0 0,0 0 0 0 0,0 0 0 0 0,55-21 6 0 0,-52 20-3 0 0,1 1 0 0 0,-1-2 0 0 0,0 1 0 0 0,0 0 0 0 0,0-1 0 0 0,0 1 0 0 0,0-1 0 0 0,0 0 0 0 0,0 0 0 0 0,-1 0 0 0 0,4-3 0 0 0,-4 3 3 0 0,0-1-1 0 0,1 1 1 0 0,-1 1 0 0 0,1-1 0 0 0,0 0 0 0 0,-1 1 0 0 0,1-1 0 0 0,0 1 0 0 0,0 0 0 0 0,0-1-1 0 0,5 0 1 0 0,47-11-26 0 0,0-2 0 0 0,89-39 0 0 0,267-103-14 0 0,-331 141-10 0 0,-18 4-37 0 0,111-45 122 0 0,28-7 95 0 0,-96 31-141 0 0,-31 10-16 0 0,-55 15 12 0 0,1 2 1 0 0,24-5-1 0 0,-7 4 23 0 0,1-1-1 0 0,-2-2 1 0 0,67-28 0 0 0,-36 16-34 0 0,-49 18 27 0 0,12 0 79 0 0,-29 4-87 0 0,0 0 1 0 0,0 1-1 0 0,1-1 1 0 0,-1 0-1 0 0,0 0 1 0 0,1-1-1 0 0,-1 1 1 0 0,0 0-1 0 0,0 0 1 0 0,1-1-1 0 0,-1 1 1 0 0,0 0-1 0 0,0-1 1 0 0,0 1-1 0 0,1-1 0 0 0,-1 0 1 0 0,0 1-1 0 0,0-1 1 0 0,0 0-1 0 0,0 0 1 0 0,0 0-1 0 0,0 0 1 0 0,0 1-1 0 0,0-3 1 0 0,37 1 232 0 0,-33 0-229 0 0,0 0-1 0 0,0 1 1 0 0,0-2 0 0 0,0 1-1 0 0,0-1 1 0 0,0 1-1 0 0,-1-1 1 0 0,1-1 0 0 0,-1 1-1 0 0,7-7 1 0 0,-5 4 19 0 0,0 1 0 0 0,0 0 0 0 0,1 1 0 0 0,13-8 0 0 0,-18 11-20 0 0,-1 1 0 0 0,1-1 0 0 0,-1 0 0 0 0,1 1 0 0 0,-1-1 0 0 0,0 0 0 0 0,1 0 0 0 0,-1 0 0 0 0,0-1 0 0 0,0 1 0 0 0,0 0 0 0 0,0 0 0 0 0,0-1 1 0 0,0 1-1 0 0,0 0 0 0 0,0-1 0 0 0,0 1 0 0 0,0-1 0 0 0,-1 1 0 0 0,1-1 0 0 0,-1 0 0 0 0,1 1 0 0 0,-1-1 0 0 0,1-2 0 0 0,0-2 1 0 0,0 5-2 0 0,0-1 0 0 0,0 0 0 0 0,0 1 1 0 0,0-1-1 0 0,0 1 0 0 0,1-1 0 0 0,-1 1 1 0 0,1 0-1 0 0,-1 0 0 0 0,1-1 0 0 0,-1 1 0 0 0,1 0 1 0 0,0 0-1 0 0,-1 0 0 0 0,1 1 0 0 0,0-1 1 0 0,2 0-1 0 0,13-9-20 0 0,1-15 28 0 0,20-22 115 0 0,-36 46-117 0 0,-1-1 1 0 0,0 1-1 0 0,1-1 1 0 0,-1 1-1 0 0,0-1 1 0 0,0 0-1 0 0,0 0 0 0 0,0 1 1 0 0,-1-1-1 0 0,1 0 1 0 0,0-3-1 0 0,0 3-4 0 0,-1 1 0 0 0,1-1-1 0 0,-1 0 1 0 0,1 1 0 0 0,0-1-1 0 0,-1 0 1 0 0,1 1 0 0 0,0-1 0 0 0,0 1-1 0 0,0-1 1 0 0,0 1 0 0 0,1 0 0 0 0,-1-1-1 0 0,0 1 1 0 0,0 0 0 0 0,1 0 0 0 0,-1 0-1 0 0,4-2 1 0 0,-4 2-1 0 0,1 0 0 0 0,0 0 0 0 0,-1 0 0 0 0,1-1 0 0 0,0 1 0 0 0,-1 0 0 0 0,0-1 1 0 0,1 0-1 0 0,-1 1 0 0 0,0-1 0 0 0,0 0 0 0 0,0 1 0 0 0,0-1 0 0 0,0 0 0 0 0,0 0 0 0 0,0-2 0 0 0,0 1-6 0 0,0 0-1 0 0,1 0 1 0 0,-1 0 0 0 0,1 1-1 0 0,-1-1 1 0 0,1 0 0 0 0,0 1-1 0 0,0-1 1 0 0,4-3 0 0 0,-1 0 17 0 0,-1 0 0 0 0,0-1-1 0 0,0 1 1 0 0,-1-1 0 0 0,0 0 0 0 0,0 0 0 0 0,0 0 0 0 0,2-11 0 0 0,-5 17-13 0 0,0 0 0 0 0,1-1 1 0 0,-1 1-1 0 0,1 0 0 0 0,0 0 0 0 0,-1-1 0 0 0,1 1 1 0 0,0 0-1 0 0,0 0 0 0 0,-1 0 0 0 0,1 0 0 0 0,0 0 1 0 0,0 0-1 0 0,0 0 0 0 0,0 1 0 0 0,0-1 0 0 0,0 0 1 0 0,2 0-1 0 0,-1 0 2 0 0,-1 0 0 0 0,0 1 0 0 0,0-1-1 0 0,0 1 1 0 0,0-1 0 0 0,-1 0 0 0 0,1 0 0 0 0,0 0 0 0 0,0 1 0 0 0,0-1 0 0 0,-1 0 0 0 0,1 0 0 0 0,0 0 0 0 0,-1 0-1 0 0,1 0 1 0 0,-1 0 0 0 0,1-1 0 0 0,-1 1 0 0 0,1 0 0 0 0,-1 0 0 0 0,0 0 0 0 0,0 0 0 0 0,0 0 0 0 0,1-1 0 0 0,-1 1-1 0 0,0-2 1 0 0,0-9 48 0 0,0 4-43 0 0,0-1 1 0 0,0 0-1 0 0,0 0 1 0 0,-1 0-1 0 0,-1 1 0 0 0,-3-15 1 0 0,4 20-7 0 0,0-1 0 0 0,0 1 0 0 0,0-1 0 0 0,0 1 1 0 0,1-1-1 0 0,0 1 0 0 0,-1-1 0 0 0,1 0 0 0 0,1 1 1 0 0,-1-5-1 0 0,1 5 4 0 0,-1-1 0 0 0,0 1 0 0 0,0-1 0 0 0,0 1 0 0 0,0 0 0 0 0,-1-1 0 0 0,1 1 0 0 0,-1-1 0 0 0,0 1 0 0 0,-1-4 0 0 0,-4-8-1 0 0,2 0 0 0 0,-1 0 0 0 0,2-1 0 0 0,0 0 0 0 0,0 0 0 0 0,1-16 0 0 0,2-107-86 0 0,2 65-219 0 0,-4 73 134 0 0,1 1 68 0 0,1-1 0 0 0,-1 1 1 0 0,0-1-1 0 0,0 1 0 0 0,-6-12-1526 0 0,-62-148-21582 0 0,63 147 22568 0 0,0 0 0 0 0,1 0 0 0 0,-8-26 0 0 0,4-1-2691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00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1491 1403 5560 0 0,'-3'0'1780'0'0,"-12"0"-402"0"0,11 1-1094 0 0,0-1 1 0 0,0 0-1 0 0,1 0 0 0 0,-1 0 1 0 0,0 0-1 0 0,0 0 1 0 0,0-1-1 0 0,0 0 1 0 0,0 0-1 0 0,0 0 1 0 0,1 0-1 0 0,-1 0 1 0 0,0-1-1 0 0,1 0 0 0 0,-1 0 1 0 0,1 0-1 0 0,-1 0 1 0 0,-3-4-1 0 0,-41-43 2263 0 0,16 18-1196 0 0,12 10-685 0 0,16 16-588 0 0,-4-2 135 0 0,0-2 0 0 0,1 1 0 0 0,0-1 0 0 0,0 0 0 0 0,-10-19 0 0 0,-3-1 494 0 0,16 16-538 0 0,0 1 132 0 0,1 0 0 0 0,0-1 0 0 0,0 1-1 0 0,0-16 1 0 0,3 27-272 0 0,0-1 1 0 0,0 0-1 0 0,0 0 0 0 0,0 1 0 0 0,1-1 1 0 0,-1 0-1 0 0,0 1 0 0 0,1-1 1 0 0,0 1-1 0 0,-1-1 0 0 0,1 1 0 0 0,0-1 1 0 0,0 1-1 0 0,0-1 0 0 0,-1 1 1 0 0,2-1-1 0 0,-1 1 0 0 0,0 0 0 0 0,0 0 1 0 0,0 0-1 0 0,1 0 0 0 0,1-2 1 0 0,1 1 19 0 0,-1 1 1 0 0,1-1 0 0 0,-1 1 0 0 0,1 0-1 0 0,-1 0 1 0 0,1 0 0 0 0,0 1 0 0 0,0-1-1 0 0,-1 1 1 0 0,5 0 0 0 0,2 0 91 0 0,0 1 0 0 0,0 0 0 0 0,0 1 0 0 0,0 0 0 0 0,0 0 0 0 0,18 8 0 0 0,-23-8-98 0 0,-1 0 1 0 0,1 0-1 0 0,-1 1 1 0 0,0 0-1 0 0,1 0 0 0 0,-1 0 1 0 0,0 0-1 0 0,-1 1 1 0 0,1 0-1 0 0,5 7 0 0 0,3 3 53 0 0,-2-4-21 0 0,-8-7-59 0 0,1-1 0 0 0,-1 1-1 0 0,0-1 1 0 0,0 1 0 0 0,0 0 0 0 0,0 0-1 0 0,-1-1 1 0 0,1 1 0 0 0,-1 1 0 0 0,0-1-1 0 0,2 5 1 0 0,16 35 103 0 0,-16-38-102 0 0,0-1 1 0 0,-1 1-1 0 0,0 0 1 0 0,0 0-1 0 0,0 0 1 0 0,-1 0-1 0 0,2 9 1 0 0,14 46 103 0 0,-13-50-94 0 0,-1 0-1 0 0,0 1 0 0 0,0 0 1 0 0,1 16-1 0 0,-3 171 312 0 0,-4-185-321 0 0,0 0 1 0 0,0-1 0 0 0,-1 1 0 0 0,0-1 0 0 0,-2 0-1 0 0,1 0 1 0 0,-1-1 0 0 0,-1 1 0 0 0,-9 11 0 0 0,11-15-11 0 0,4-6-2 0 0,0 0 0 0 0,0 0 1 0 0,0 0-1 0 0,-1 0 0 0 0,1 0 0 0 0,-1 0 1 0 0,0 0-1 0 0,1-1 0 0 0,-1 1 1 0 0,0-1-1 0 0,0 1 0 0 0,0-1 0 0 0,0 0 1 0 0,0 0-1 0 0,-3 2 0 0 0,-24 13 98 0 0,13-8-76 0 0,1 0 1 0 0,-1-1 0 0 0,0-1 0 0 0,0-1 0 0 0,-1 0 0 0 0,0-2 0 0 0,0 1 0 0 0,0-2 0 0 0,0 0 0 0 0,0-1 0 0 0,0-1 0 0 0,0-1-1 0 0,-1 0 1 0 0,1-1 0 0 0,0-1 0 0 0,-16-5 0 0 0,17 1 2 0 0,1 0 0 0 0,0-1 0 0 0,1 0-1 0 0,-1-2 1 0 0,2 0 0 0 0,-25-22 0 0 0,-68-81 161 0 0,85 86-207 0 0,2-1 0 0 0,1-1 0 0 0,1-1-1 0 0,-22-54 1 0 0,33 70 16 0 0,1-2 8 0 0,0-1 1 0 0,2 0-1 0 0,0 0 1 0 0,0 0-1 0 0,2 0 0 0 0,0 0 1 0 0,1-23-1 0 0,0 26-6 0 0,2 7-1 0 0,-1 1-1 0 0,0-1 1 0 0,1 1-1 0 0,0-1 1 0 0,1 1-1 0 0,0 0 1 0 0,0 0-1 0 0,0 0 1 0 0,0 0-1 0 0,1 0 1 0 0,0 1-1 0 0,9-10 1 0 0,2-2 19 0 0,1 1 1 0 0,21-17-1 0 0,19 5 37 0 0,-47 22-53 0 0,1 1 0 0 0,-1 1-1 0 0,1 0 1 0 0,-1 0-1 0 0,1 1 1 0 0,1 0-1 0 0,-1 0 1 0 0,0 2-1 0 0,0-1 1 0 0,1 1 0 0 0,12 0-1 0 0,-2 1 33 0 0,0 1-1 0 0,1 0 0 0 0,-1 2 1 0 0,0 0-1 0 0,28 9 0 0 0,-36-8-11 0 0,0 2-1 0 0,-1-1 1 0 0,0 2-1 0 0,0 0 1 0 0,0 0-1 0 0,-1 1 1 0 0,0 0-1 0 0,-1 1 0 0 0,16 17 1 0 0,-7-8 7 0 0,40 40-45 0 0,-55-54 18 0 0,-1-1 0 0 0,0 1 0 0 0,0 0 0 0 0,0 0 1 0 0,0 1-1 0 0,-1-1 0 0 0,1 0 0 0 0,-1 1 0 0 0,-1 0 0 0 0,1-1 0 0 0,0 1 0 0 0,1 10 0 0 0,10 62 214 0 0,-12-46-145 0 0,0-23-61 0 0,-1-1 1 0 0,0 1-1 0 0,0-1 1 0 0,-1 0-1 0 0,1 1 1 0 0,-2-1-1 0 0,1 0 1 0 0,-1 1-1 0 0,0-1 1 0 0,-5 12-1 0 0,0-1 0 0 0,6-13-6 0 0,-1-1 0 0 0,1 1 0 0 0,-1 0 0 0 0,0-1 0 0 0,-1 1 0 0 0,1-1 0 0 0,-6 7 0 0 0,-13 10 16 0 0,-1 0-1 0 0,-1-1 0 0 0,0-2 0 0 0,-2 0 1 0 0,-34 18-1 0 0,11-6 37 0 0,22-16-25 0 0,0-1 0 0 0,-1-2 0 0 0,-1 0 0 0 0,1-2 0 0 0,-47 10 0 0 0,60-16-26 0 0,1 0-1 0 0,-1-1 0 0 0,0-1 1 0 0,0 0-1 0 0,-1-1 1 0 0,1 0-1 0 0,0-1 0 0 0,0-1 1 0 0,0 0-1 0 0,1-1 0 0 0,-1 0 1 0 0,0-1-1 0 0,1-1 0 0 0,0 0 1 0 0,0-1-1 0 0,0 0 0 0 0,1-1 1 0 0,0 0-1 0 0,0-1 0 0 0,-20-18 1 0 0,-10-13 10 0 0,30 30-10 0 0,1 0 0 0 0,1-1-1 0 0,0-1 1 0 0,0 0 0 0 0,-15-23-1 0 0,10 8 2 0 0,10 19-8 0 0,0-2 0 0 0,1 1 0 0 0,0 0 0 0 0,0-1 0 0 0,1 0 0 0 0,0 0 0 0 0,0 0 0 0 0,-1-13 0 0 0,-8-51-127 0 0,7 51 143 0 0,1 0-1 0 0,-1-34 1 0 0,5 54-14 0 0,0-1 0 0 0,0 0-1 0 0,1 0 1 0 0,-1 1 0 0 0,1-1 0 0 0,-1 0-1 0 0,1 1 1 0 0,0-1 0 0 0,0 1 0 0 0,0-1-1 0 0,0 0 1 0 0,0 1 0 0 0,1 0 0 0 0,-1-1-1 0 0,1 1 1 0 0,0 0 0 0 0,-1 0 0 0 0,5-4-1 0 0,11-14 35 0 0,51-55-22 0 0,-59 68-3 0 0,1 1 0 0 0,-1-1 0 0 0,1 1 0 0 0,1 1 0 0 0,-1 0 0 0 0,1 0-1 0 0,0 1 1 0 0,0 1 0 0 0,0 0 0 0 0,0 0 0 0 0,19-1 0 0 0,-10 2 3 0 0,1 0 0 0 0,-1 2 1 0 0,0 1-1 0 0,1 0 0 0 0,33 8 0 0 0,-43-6-2 0 0,-1 1 0 0 0,0-1 1 0 0,1 2-1 0 0,-1 0 0 0 0,-1 0 0 0 0,1 1 1 0 0,-1 0-1 0 0,15 12 0 0 0,66 71-34 0 0,-82-81 10 0 0,5 8 27 0 0,-1 0 0 0 0,13 25 0 0 0,-12-19 28 0 0,-7-12-23 0 0,-2 0 0 0 0,0 0 1 0 0,0 1-1 0 0,0-1 0 0 0,-2 1 1 0 0,4 20-1 0 0,5 18 32 0 0,-7-32-26 0 0,0 1 0 0 0,-2 0 0 0 0,0 0 0 0 0,0 0 0 0 0,-2 1 0 0 0,0-1 0 0 0,-2 0 0 0 0,0 0 0 0 0,0 0-1 0 0,-2 0 1 0 0,0-1 0 0 0,-1 1 0 0 0,-10 22 0 0 0,9-27-11 0 0,-1-1-1 0 0,0 1 1 0 0,-1-2 0 0 0,-16 22-1 0 0,14-22 4 0 0,-7 10 22 0 0,-1-2 0 0 0,-1 0 0 0 0,-1-1 1 0 0,-1-1-1 0 0,-1-1 0 0 0,0 0 0 0 0,0-2 0 0 0,-2-1 1 0 0,0-1-1 0 0,0 0 0 0 0,-1-2 0 0 0,-48 12 0 0 0,52-18-27 0 0,0-1-1 0 0,-1-1 0 0 0,1-1 1 0 0,-1-1-1 0 0,0-1 0 0 0,1 0 1 0 0,-26-7-1 0 0,38 6-10 0 0,1-1-1 0 0,-1 0 0 0 0,1-1 1 0 0,0 0-1 0 0,0-1 1 0 0,1 1-1 0 0,-10-9 1 0 0,-22-12 15 0 0,15 8 19 0 0,-45-39 0 0 0,30 22 36 0 0,20 17-70 0 0,0-1 0 0 0,2 0 1 0 0,0-2-1 0 0,-23-35 0 0 0,-43-87-63 0 0,77 130 55 0 0,-1-3-3 0 0,1-1 0 0 0,1 1 0 0 0,1-2 0 0 0,0 1 0 0 0,1 0 0 0 0,1-1 0 0 0,0 1 0 0 0,1-1 0 0 0,2-25 0 0 0,-1 32 9 0 0,2 1 6 0 0,-1 1 0 0 0,1 0 1 0 0,0 0-1 0 0,1-1 0 0 0,0 1 1 0 0,0 1-1 0 0,1-1 0 0 0,0 0 1 0 0,0 1-1 0 0,1 0 0 0 0,0 0 0 0 0,0 0 1 0 0,1 1-1 0 0,10-11 0 0 0,8-6 37 0 0,1 1-1 0 0,38-26 0 0 0,-47 38-37 0 0,-1 1 0 0 0,1 0 0 0 0,1 1 0 0 0,0 1 1 0 0,0 0-1 0 0,0 2 0 0 0,1 0 0 0 0,0 1 0 0 0,19-2 0 0 0,-3 3-4 0 0,-1 1 1 0 0,1 2-1 0 0,65 8 0 0 0,-77-4 3 0 0,0 1 0 0 0,0 1 1 0 0,0 1-1 0 0,-1 1 0 0 0,-1 1 0 0 0,1 1 0 0 0,25 17 1 0 0,-8-3-7 0 0,-2 2 1 0 0,58 54-1 0 0,-87-73-5 0 0,-1 0-1 0 0,1 1 1 0 0,-2 0-1 0 0,1 0 0 0 0,-1 0 1 0 0,7 15-1 0 0,10 17 11 0 0,-6-19 12 0 0,-13-18-9 0 0,0 1 1 0 0,0 0-1 0 0,0 0 0 0 0,0 1 1 0 0,0-1-1 0 0,-1 1 0 0 0,0-1 1 0 0,0 1-1 0 0,2 8 0 0 0,7 32 15 0 0,-2 0 0 0 0,-2 1-1 0 0,-2-1 1 0 0,-2 1 0 0 0,-3 62-1 0 0,-3-95-15 0 0,1 0-1 0 0,-1-1 0 0 0,-1 1 1 0 0,-1-1-1 0 0,1 1 0 0 0,-2-1 1 0 0,-7 13-1 0 0,5-12 3 0 0,1 1-1 0 0,1 0 1 0 0,-8 29 0 0 0,11-34-4 0 0,0 1 1 0 0,-1-1 0 0 0,0 0 0 0 0,0 0-1 0 0,-1 0 1 0 0,-8 10 0 0 0,-8 17 4 0 0,7-14 4 0 0,-1 0-1 0 0,-1-1 1 0 0,-1 0-1 0 0,-1-2 1 0 0,0 0-1 0 0,-2-1 1 0 0,0-1-1 0 0,0 0 1 0 0,-25 13-1 0 0,37-26-11 0 0,-1 0 1 0 0,1-1-1 0 0,0 0 0 0 0,-1 0 0 0 0,-10 1 1 0 0,-13 5 21 0 0,18-5-8 0 0,-1 0-1 0 0,0 0 1 0 0,0-1 0 0 0,-16 0-1 0 0,24-2-9 0 0,0-1-1 0 0,0 0 1 0 0,0 0-1 0 0,0-1 1 0 0,0 0-1 0 0,0 0 1 0 0,0-1-1 0 0,0 1 1 0 0,0-2-1 0 0,-13-5 1 0 0,-2-5 0 0 0,0-2 1 0 0,1 0-1 0 0,0-2 1 0 0,-30-31-1 0 0,-63-86 26 0 0,82 94-13 0 0,7 7-39 0 0,2-2 1 0 0,1 0-1 0 0,1-1 0 0 0,2-1 1 0 0,2-1-1 0 0,2 0 0 0 0,-16-60 1 0 0,26 77 18 0 0,1 1 0 0 0,1-1 1 0 0,1 0-1 0 0,1 0 0 0 0,1 0 1 0 0,3-26-1 0 0,-2 44 5 0 0,-1-1-1 0 0,1 1 1 0 0,0 0 0 0 0,1 0-1 0 0,-1 0 1 0 0,0 0 0 0 0,1 0-1 0 0,0 0 1 0 0,0 0 0 0 0,0 1-1 0 0,0-1 1 0 0,0 0 0 0 0,0 1-1 0 0,6-5 1 0 0,5-7 8 0 0,3-6 11 0 0,0 1-1 0 0,2 0 1 0 0,37-31 0 0 0,-46 43-14 0 0,1 0-1 0 0,1 1 1 0 0,-1-1-1 0 0,1 2 1 0 0,0 0-1 0 0,0 0 0 0 0,0 1 1 0 0,1 0-1 0 0,0 1 1 0 0,13-2-1 0 0,20-1 43 0 0,-24 2-44 0 0,-1 1 0 0 0,1 1 1 0 0,0 1-1 0 0,-1 0 0 0 0,1 2 0 0 0,0 0 1 0 0,-1 1-1 0 0,28 7 0 0 0,-24 0-7 0 0,0 1-1 0 0,40 22 1 0 0,-40-19 17 0 0,-2 1-5 0 0,-2 2-1 0 0,0 0 1 0 0,0 1-1 0 0,-2 1 1 0 0,0 0-1 0 0,-1 2 1 0 0,-1 0-1 0 0,26 42 1 0 0,-28-36-5 0 0,-1 0 0 0 0,-1 1 0 0 0,-1 0 0 0 0,-1 1-1 0 0,-2 0 1 0 0,0 0 0 0 0,-2 1 0 0 0,-2 0 0 0 0,0 0 0 0 0,-2 0 0 0 0,-1 1 0 0 0,-1-1 0 0 0,-5 32 0 0 0,2-43-4 0 0,0-1 0 0 0,0 0 0 0 0,-2 0 0 0 0,0 0 0 0 0,-1 0 0 0 0,-1-1 0 0 0,0 0 0 0 0,-1-1 0 0 0,-1 1 0 0 0,-11 15 0 0 0,10-22-3 0 0,7-6 1 0 0,0 0 0 0 0,1 0 0 0 0,-1 0 0 0 0,0 0 0 0 0,1 0 0 0 0,0 1 0 0 0,0-1 0 0 0,-3 7 0 0 0,5-9 3 0 0,-1 0 0 0 0,0 1 0 0 0,1-1 0 0 0,-1 0-1 0 0,0 0 1 0 0,0 1 0 0 0,0-1 0 0 0,0 0 0 0 0,0 0 0 0 0,0 0 0 0 0,0 0 0 0 0,0 0 0 0 0,-1 0-1 0 0,1-1 1 0 0,0 1 0 0 0,0 0 0 0 0,-1-1 0 0 0,1 1 0 0 0,-1-1 0 0 0,0 1 0 0 0,-11 6 11 0 0,5 1-7 0 0,5-5-1 0 0,-1 1 0 0 0,1-1-1 0 0,-1 0 1 0 0,0 0 0 0 0,0-1 0 0 0,0 1-1 0 0,-1-1 1 0 0,1 0 0 0 0,-7 3 0 0 0,-3 1 1 0 0,-1-1 0 0 0,1-1 1 0 0,-1 0-1 0 0,0 0 0 0 0,0-1 0 0 0,-1-1 1 0 0,1-1-1 0 0,0 0 0 0 0,-1-1 0 0 0,1-1 1 0 0,-1 0-1 0 0,1-1 0 0 0,0-1 1 0 0,0 0-1 0 0,0-1 0 0 0,-21-9 0 0 0,-69-48-3 0 0,90 51 0 0 0,1 0 1 0 0,1-1-1 0 0,-1-1 0 0 0,2 0 1 0 0,-17-20-1 0 0,-51-75-1 0 0,68 89-24 0 0,6 6 13 0 0,0-1-1 0 0,2 0 1 0 0,-1 0 0 0 0,2 0-1 0 0,0-1 1 0 0,0 1 0 0 0,1-1-1 0 0,1 0 1 0 0,0 0 0 0 0,1 1-1 0 0,3-28 1 0 0,2 30 11 0 0,-1-1 0 0 0,2 1-1 0 0,0 0 1 0 0,0 0 0 0 0,1 1 0 0 0,0 0-1 0 0,1 0 1 0 0,17-16 0 0 0,17-28-7 0 0,-6 34-1 0 0,0-7 5 0 0,-29 21 3 0 0,1 0 0 0 0,0 0 0 0 0,0 0 0 0 0,1 1 0 0 0,-1 0 0 0 0,1 1 0 0 0,0 0 0 0 0,1 0 0 0 0,13-3 0 0 0,34-11 53 0 0,-44 13-48 0 0,0 1 0 0 0,1 0 0 0 0,21-3 0 0 0,1 3-10 0 0,90-7-33 0 0,-112 10 33 0 0,0 1-1 0 0,1 1 0 0 0,-1 1 1 0 0,0 0-1 0 0,1 1 0 0 0,19 7 1 0 0,-24-7 0 0 0,-1 2 1 0 0,0 0 0 0 0,-1 0 0 0 0,1 0-1 0 0,-1 1 1 0 0,0 0 0 0 0,0 1 0 0 0,-1 0-1 0 0,0 0 1 0 0,9 12 0 0 0,-1 2-5 0 0,0 1 0 0 0,21 45 0 0 0,-31-59 14 0 0,0 0-1 0 0,-1 1 0 0 0,-1 0 1 0 0,1 0-1 0 0,-1 0 0 0 0,-1 0 1 0 0,1 1-1 0 0,-2-1 0 0 0,1 1 1 0 0,-1-1-1 0 0,-1 1 1 0 0,0-1-1 0 0,0 1 0 0 0,-1-1 1 0 0,0 1-1 0 0,0 0 0 0 0,-1-1 1 0 0,-1 0-1 0 0,1 0 0 0 0,-7 15 1 0 0,-5 0 14 0 0,0-1-1 0 0,-1 0 1 0 0,-19 21 0 0 0,20-26-32 0 0,8-11 11 0 0,0 0 0 0 0,-1 0 0 0 0,0-1 0 0 0,-13 9 0 0 0,-11 11-43 0 0,27-23 45 0 0,1 0 1 0 0,-1-1-1 0 0,1 1 0 0 0,-1-1 0 0 0,0 0 1 0 0,0 0-1 0 0,0 0 0 0 0,0 0 0 0 0,0-1 1 0 0,-1 1-1 0 0,1-1 0 0 0,-7 0 1 0 0,-18 7 15 0 0,10-2-16 0 0,0 0-1 0 0,-1-2 1 0 0,1 0-1 0 0,-1-1 1 0 0,0-1-1 0 0,0-1 1 0 0,0-1-1 0 0,0-1 1 0 0,0 0 0 0 0,0-2-1 0 0,-36-8 1 0 0,45 7 4 0 0,0 0 1 0 0,0-1-1 0 0,0 0 1 0 0,1-1-1 0 0,0 0 1 0 0,-16-11-1 0 0,5 2-1 0 0,6 4 4 0 0,1-2-1 0 0,-21-21 0 0 0,-15-14-25 0 0,21 23-2 0 0,-48-52 0 0 0,65 63 15 0 0,1 1 0 0 0,1-2 0 0 0,0 1 0 0 0,1-1 0 0 0,1-1 0 0 0,-10-22 0 0 0,12 19-17 0 0,-16-40 2 0 0,3-1-1 0 0,3-1 1 0 0,-16-111-1 0 0,31 158 19 0 0,0 0 1 0 0,1-1-1 0 0,1 1 1 0 0,0-1-1 0 0,1 1 1 0 0,1 0-1 0 0,0 0 0 0 0,0 0 1 0 0,2 0-1 0 0,0 1 1 0 0,0-1-1 0 0,1 1 1 0 0,12-18-1 0 0,-11 17 13 0 0,1 1 0 0 0,0 0 1 0 0,1 0-1 0 0,0 0 0 0 0,1 1 0 0 0,1 1 1 0 0,0 0-1 0 0,0 0 0 0 0,1 1 0 0 0,0 0 0 0 0,17-9 1 0 0,14-8 17 0 0,-36 22-26 0 0,0 0-1 0 0,1 0 1 0 0,-1 1 0 0 0,1 0 0 0 0,0 1 0 0 0,0-1 0 0 0,9-1 0 0 0,18-4-5 0 0,0 1 0 0 0,1 2 0 0 0,60-3 0 0 0,-83 9 0 0 0,-1 0 0 0 0,1 1 1 0 0,-1 1-1 0 0,1 0 0 0 0,-1 1 0 0 0,0 0 0 0 0,0 1 1 0 0,0 0-1 0 0,0 1 0 0 0,-1 0 0 0 0,0 1 0 0 0,0 0 1 0 0,0 1-1 0 0,14 12 0 0 0,1 5 1 0 0,-2 1-1 0 0,-1 1 1 0 0,-1 2 0 0 0,-1 0-1 0 0,-1 1 1 0 0,-2 1 0 0 0,17 36-1 0 0,-31-53 12 0 0,0 0 0 0 0,-1 1 1 0 0,0-1-1 0 0,1 21 0 0 0,2 10-16 0 0,4 5 0 0 0,-4-31 4 0 0,-2 1-1 0 0,0-1 1 0 0,-2 1 0 0 0,0 0 0 0 0,-1 0 0 0 0,0 0 0 0 0,-2-1 0 0 0,0 1 0 0 0,-5 24 0 0 0,-4 6 1 0 0,8-34 0 0 0,-1 1 1 0 0,0-1-1 0 0,-1 0 1 0 0,-1 1-1 0 0,-9 19 1 0 0,-5-5 28 0 0,-1 6-36 0 0,-2-1-1 0 0,-2-1 1 0 0,-43 48 0 0 0,54-70 7 0 0,-1-1 1 0 0,-1 0 0 0 0,0 0-1 0 0,0-2 1 0 0,-1 0 0 0 0,-1-1 0 0 0,1 0-1 0 0,-1-1 1 0 0,0-1 0 0 0,-1-1-1 0 0,1 0 1 0 0,-1-2 0 0 0,0 0-1 0 0,0-1 1 0 0,0 0 0 0 0,0-2 0 0 0,0 0-1 0 0,-20-3 1 0 0,29 1-1 0 0,-1 0 1 0 0,1-1-1 0 0,-1 0 0 0 0,1-1 1 0 0,0 0-1 0 0,0 0 0 0 0,0-1 1 0 0,-9-7-1 0 0,-64-54 13 0 0,73 58-13 0 0,-29-26-28 0 0,-56-67-1 0 0,78 82 18 0 0,2 0-1 0 0,1-1 1 0 0,0-1 0 0 0,1 0-1 0 0,-15-41 1 0 0,-3-10-17 0 0,20 51 9 0 0,1 0 1 0 0,1-1 0 0 0,-9-42-1 0 0,13 40 17 0 0,0 0 1 0 0,2-1-1 0 0,1 1 0 0 0,0-1 0 0 0,2 0 0 0 0,7-46 0 0 0,-6 65 4 0 0,0 1-1 0 0,0-1 1 0 0,1 1 0 0 0,0-1-1 0 0,0 1 1 0 0,0 0 0 0 0,0 0-1 0 0,6-6 1 0 0,4-7-6 0 0,3-11-17 0 0,9-8 20 0 0,0 9 37 0 0,2 2 0 0 0,0 1 0 0 0,2 1 0 0 0,0 2 0 0 0,44-26 0 0 0,-45 34-29 0 0,-5 1-2 0 0,0 0-1 0 0,1 2 1 0 0,0 1 0 0 0,1 1 0 0 0,0 1 0 0 0,44-7-1 0 0,-21 10-2 0 0,119-8 18 0 0,-153 12-22 0 0,0 1 0 0 0,0 0 0 0 0,-1 1 1 0 0,1 1-1 0 0,0 0 0 0 0,0 1 1 0 0,-1 0-1 0 0,0 1 0 0 0,0 1 0 0 0,0 0 1 0 0,0 1-1 0 0,-1 0 0 0 0,0 0 1 0 0,0 2-1 0 0,0-1 0 0 0,14 14 0 0 0,-18-13-2 0 0,0 1-1 0 0,-1 0 0 0 0,10 16 1 0 0,15 18-44 0 0,-24-33 52 0 0,0 0 0 0 0,0 0 0 0 0,-2 1 0 0 0,1 0 0 0 0,-1 1 0 0 0,8 23 0 0 0,2 2 66 0 0,-11-27-71 0 0,-2-1-1 0 0,1 1 1 0 0,-1 0-1 0 0,0 0 0 0 0,-1 0 1 0 0,0 0-1 0 0,-1 0 1 0 0,0 1-1 0 0,-1 15 0 0 0,0-24 1 0 0,1 50 7 0 0,-3-1 0 0 0,-15 98-1 0 0,13-136-3 0 0,0 0-1 0 0,-1 0 1 0 0,-1-1-1 0 0,0 1 1 0 0,-1-1-1 0 0,0-1 1 0 0,-10 14-1 0 0,-10 16 35 0 0,-46 64-30 0 0,17-55-4 0 0,54-47 0 0 0,-1 1-1 0 0,0-1 1 0 0,0 0-1 0 0,0 1 1 0 0,0-2-1 0 0,-1 1 1 0 0,1 0-1 0 0,-1-1 1 0 0,1 1-1 0 0,-9 3 1 0 0,-16 9 5 0 0,15-7-3 0 0,0-2 0 0 0,-1 1 1 0 0,1-2-1 0 0,-1 0 0 0 0,0 0 0 0 0,-1-2 0 0 0,-21 4 0 0 0,27-6-2 0 0,1 0 0 0 0,-1-1 0 0 0,1 0 0 0 0,-1 0 0 0 0,1-1-1 0 0,-1 0 1 0 0,1-1 0 0 0,-1 0 0 0 0,1 0 0 0 0,0 0 0 0 0,0-1 0 0 0,0-1 0 0 0,0 1 0 0 0,-13-9 0 0 0,-6-10-3 0 0,0-1 0 0 0,1-2 0 0 0,1 0 0 0 0,1-2-1 0 0,2 0 1 0 0,-19-31 0 0 0,-109-192 6 0 0,148 245-5 0 0,-12-24-1 0 0,2 0 0 0 0,1-1 0 0 0,1-1 0 0 0,-8-48 0 0 0,0-65-140 0 0,15 114 114 0 0,1 19 32 0 0,1 0 0 0 0,1 0 1 0 0,-1 0-1 0 0,2 0 0 0 0,-1 0 1 0 0,2 0-1 0 0,-1 0 0 0 0,2 1 1 0 0,-1-1-1 0 0,1 0 0 0 0,7-14 1 0 0,7-10 10 0 0,-11 21-15 0 0,0 0 1 0 0,2 1-1 0 0,-1 0 0 0 0,2 0 0 0 0,12-15 1 0 0,126-111 56 0 0,-146 138-58 0 0,5-4 2 0 0,0 1 0 0 0,-1 0-1 0 0,1 0 1 0 0,1 1-1 0 0,-1 0 1 0 0,13-5 0 0 0,11-4-14 0 0,1-5 2 0 0,-15 8 6 0 0,1 0 0 0 0,0 2 1 0 0,0 0-1 0 0,35-10 0 0 0,30 7 27 0 0,-1 2 0 0 0,111 5 0 0 0,-144 4-20 0 0,-33-2-5 0 0,1 1 0 0 0,-1 0 1 0 0,0 2-1 0 0,0 0 0 0 0,0 0 0 0 0,0 2 1 0 0,0-1-1 0 0,18 9 0 0 0,8 6 2 0 0,-12-6-7 0 0,-1 2 1 0 0,50 32-1 0 0,-68-38 7 0 0,1 1 0 0 0,-1 0 0 0 0,-1 0 0 0 0,0 1 0 0 0,0 0 0 0 0,12 21 0 0 0,24 23 13 0 0,-36-45-12 0 0,0 0-1 0 0,-1 0 1 0 0,0 0 0 0 0,-1 1-1 0 0,0 0 1 0 0,-1 1 0 0 0,0-1-1 0 0,0 1 1 0 0,-1 0-1 0 0,6 23 1 0 0,3 26 2 0 0,-10-46-2 0 0,0 0 0 0 0,-1 0 1 0 0,2 29-1 0 0,0 34-17 0 0,-3-60 12 0 0,0 0 1 0 0,-2 0-1 0 0,0 0 1 0 0,0 0-1 0 0,-2 0 0 0 0,-6 30 1 0 0,-3-14 13 0 0,-2 0-1 0 0,-2 0 1 0 0,-1-1 0 0 0,-29 44 0 0 0,37-66-10 0 0,0 1 0 0 0,0-1 0 0 0,-1 0 0 0 0,-12 9 0 0 0,-12 16 0 0 0,25-25 0 0 0,6-7 0 0 0,-1 0 0 0 0,0 0 0 0 0,0 0 0 0 0,0 0 0 0 0,0 0 0 0 0,0 0 0 0 0,-1-1 0 0 0,1 0 0 0 0,-1 1 0 0 0,0-1 0 0 0,1-1 0 0 0,-1 1 0 0 0,0 0 0 0 0,-5 0 0 0 0,-5 3 0 0 0,0 0 0 0 0,-1-2 0 0 0,1 1 0 0 0,-1-2 0 0 0,-15 1 0 0 0,21-2 0 0 0,1-1 0 0 0,-1 0 0 0 0,0 0 0 0 0,0-1 0 0 0,0 0 0 0 0,1-1 0 0 0,-1 0 0 0 0,1 0 0 0 0,-1-1 0 0 0,-11-5 0 0 0,0-4 0 0 0,1-1 1 0 0,0 0-1 0 0,1-2 1 0 0,0 0-1 0 0,-27-32 0 0 0,15 11-6 0 0,-47-75 1 0 0,64 87-31 0 0,-20-49 0 0 0,10 18 24 0 0,8 19 18 0 0,1 0 0 0 0,2-2 1 0 0,1 1-1 0 0,2-1 1 0 0,2-1-1 0 0,1 1 0 0 0,2-1 1 0 0,2-61-1 0 0,2 57 21 0 0,-2 23-38 0 0,2 0 1 0 0,0-1-1 0 0,1 1 1 0 0,2 0-1 0 0,0 0 1 0 0,0 1-1 0 0,9-23 1 0 0,-1 10 21 0 0,2 0 1 0 0,1 1 0 0 0,2 1-1 0 0,1 0 1 0 0,1 1 0 0 0,2 1-1 0 0,22-25 1 0 0,-24 34-24 0 0,1 1 0 0 0,0 1 1 0 0,2 1-1 0 0,0 0 0 0 0,0 2 0 0 0,36-18 0 0 0,-43 25 5 0 0,1 2 0 0 0,-1-1 0 0 0,1 2 0 0 0,0-1 0 0 0,0 2 0 0 0,1 0 0 0 0,19 0 0 0 0,60-3 38 0 0,-54 2-9 0 0,1 2 0 0 0,81 8-1 0 0,-105-3-21 0 0,0 2 0 0 0,0 0 0 0 0,-1 1 0 0 0,0 1 0 0 0,0 0 0 0 0,26 17 0 0 0,-17-8 6 0 0,-1 2-1 0 0,31 28 0 0 0,-9-6-29 0 0,-35-31 20 0 0,4 3-2 0 0,0 1-1 0 0,-1 0 0 0 0,0 1 1 0 0,17 23-1 0 0,-15-14 5 0 0,-2 0 0 0 0,-1 2 0 0 0,-1 0 0 0 0,-1 0 0 0 0,-1 1 1 0 0,15 52-1 0 0,-15-35-1 0 0,6 29 22 0 0,-12-29-15 0 0,-2 74 0 0 0,-4-101-2 0 0,-1 1 0 0 0,-1-1 1 0 0,0 0-1 0 0,0 0 0 0 0,-2 0 1 0 0,0-1-1 0 0,-12 26 0 0 0,0 0 6 0 0,14-30-7 0 0,0-1-1 0 0,-2 0 1 0 0,1-1-1 0 0,-8 14 1 0 0,1-9-16 0 0,2 1 2 0 0,-1-1 0 0 0,-1-1 0 0 0,-21 22 0 0 0,5-12 31 0 0,13-9-6 0 0,0-2 1 0 0,-1 0-1 0 0,0 0 1 0 0,-1-2 0 0 0,-1 0-1 0 0,-18 8 1 0 0,0-2-2 0 0,25-11-20 0 0,0 0 0 0 0,-1-1 0 0 0,1 0 0 0 0,-1-1 0 0 0,0 0 0 0 0,0-1 1 0 0,-19 2-1 0 0,19-3 12 0 0,-1 0 1 0 0,1 0 0 0 0,-1-1 0 0 0,1-1 0 0 0,-1 0-1 0 0,1-1 1 0 0,0 0 0 0 0,0 0 0 0 0,-1-1-1 0 0,2-1 1 0 0,-18-8 0 0 0,-36-27-23 0 0,-98-82 1 0 0,117 82 18 0 0,1-3 0 0 0,2-1 0 0 0,-66-90 0 0 0,92 111-2 0 0,6 8 5 0 0,0 0-1 0 0,0-1 1 0 0,2 0-1 0 0,-10-22 0 0 0,-1-26 24 0 0,2 28-12 0 0,12 26-18 0 0,1 0 1 0 0,-1-1-1 0 0,2 0 0 0 0,-1 1 0 0 0,-2-15 1 0 0,-9-104-97 0 0,12 40 218 0 0,4 81-119 0 0,0 1 0 0 0,0-1 0 0 0,0 1 0 0 0,1 0 0 0 0,0 0 0 0 0,0-1 0 0 0,1 1-1 0 0,0 1 1 0 0,0-1 0 0 0,0 0 0 0 0,1 1 0 0 0,-1-1 0 0 0,6-5 0 0 0,14-23-9 0 0,-19 29 10 0 0,0 0 0 0 0,0 0 0 0 0,0 0 0 0 0,0 1 0 0 0,1 0 0 0 0,0-1 0 0 0,0 2 0 0 0,0-1 0 0 0,0 0 0 0 0,1 1 0 0 0,7-3 0 0 0,20-13-3 0 0,-11 1-2 0 0,-15 12 4 0 0,-1 1-1 0 0,2 0 1 0 0,-1 0 0 0 0,0 1-1 0 0,12-5 1 0 0,5-2 2 0 0,-14 5 3 0 0,1 1-1 0 0,0 1 1 0 0,0 0 0 0 0,13-3 0 0 0,64-16 33 0 0,-48 11-49 0 0,49-7 0 0 0,-58 14 11 0 0,246-25 10 0 0,-248 30-7 0 0,0 0 0 0 0,-1 2 0 0 0,1 1-1 0 0,-1 1 1 0 0,0 1 0 0 0,0 2 0 0 0,47 17 0 0 0,-44-11-3 0 0,-11-5-1 0 0,1 0-1 0 0,-1 1 1 0 0,-1 1 0 0 0,0 1-1 0 0,0 1 1 0 0,-2 0-1 0 0,25 22 1 0 0,-20-13-1 0 0,18 22 22 0 0,-14-6-14 0 0,-20-29-5 0 0,0-1-1 0 0,-1 2 1 0 0,0-1 0 0 0,0 1 0 0 0,4 11 0 0 0,11 19-5 0 0,-17-35 4 0 0,0 1 0 0 0,0 0 0 0 0,-1-1 0 0 0,0 1 1 0 0,0 0-1 0 0,0 0 0 0 0,0 1 0 0 0,-1-1 0 0 0,0 0 0 0 0,0 0 0 0 0,0 9 0 0 0,13 135 17 0 0,-14-134-16 0 0,1-6 0 0 0,-1-1 0 0 0,0 1 0 0 0,-1-1 0 0 0,1 1 0 0 0,-2-1 0 0 0,1 0 0 0 0,-1 1 0 0 0,0-1 0 0 0,-7 14 0 0 0,-74 120 0 0 0,73-125 0 0 0,-1-1 0 0 0,-1 0 0 0 0,-1 0 0 0 0,0-1 0 0 0,-1-1 0 0 0,0 0 0 0 0,-1-1 0 0 0,-1 0 0 0 0,0-2 0 0 0,-1 0 0 0 0,0 0 0 0 0,-26 10 0 0 0,-3 3 0 0 0,39-19 0 0 0,-1 0 0 0 0,0-1 0 0 0,-1 0 0 0 0,1 0 0 0 0,-13 3 0 0 0,-16 3 0 0 0,0-2 0 0 0,0-1 0 0 0,-1-2 0 0 0,0-1 0 0 0,-63-3 0 0 0,94-2 0 0 0,1 0 0 0 0,-1-1 0 0 0,1 0 0 0 0,0 0 0 0 0,0-1 0 0 0,0 0 0 0 0,0 0 0 0 0,-8-5 0 0 0,-9-5 0 0 0,0 1 0 0 0,0-1 0 0 0,1-1 0 0 0,1-1 0 0 0,-30-27 0 0 0,-72-79 0 0 0,106 103 0 0 0,-78-101 0 0 0,60 73 0 0 0,21 24 0 0 0,2 0 0 0 0,0-1 0 0 0,1 0 0 0 0,-9-28 0 0 0,7 18 0 0 0,5 8 0 0 0,1 0 0 0 0,1 0 0 0 0,2 0 0 0 0,0 0 0 0 0,1-1 0 0 0,2 1 0 0 0,1-1 0 0 0,3-28 0 0 0,-1 41 0 0 0,1 0 0 0 0,1 0 0 0 0,0 0 0 0 0,1 1 0 0 0,0-1 0 0 0,1 1 0 0 0,0 0 0 0 0,1 1 0 0 0,0 0 0 0 0,1 0 0 0 0,0 0 0 0 0,1 1 0 0 0,18-17 0 0 0,20-12 0 0 0,1 1 0 0 0,85-48 0 0 0,-105 72 0 0 0,1 1 0 0 0,1 1 0 0 0,1 2 0 0 0,-1 1 0 0 0,1 1 0 0 0,61-7 0 0 0,-74 12 0 0 0,67-7 0 0 0,1 3 0 0 0,-1 4 0 0 0,1 4 0 0 0,-1 4 0 0 0,104 19 0 0 0,-150-15 0 0 0,0 1 0 0 0,0 2 0 0 0,63 30 0 0 0,-82-34 0 0 0,19 9 0 0 0,0 1 0 0 0,47 31 0 0 0,-67-36 0 0 0,0 1 0 0 0,-1 1 0 0 0,-1 1 0 0 0,0 1 0 0 0,-1 0 0 0 0,16 22 0 0 0,-11-12 0 0 0,-16-23 0 0 0,0 1 0 0 0,-1 0 0 0 0,1 0 0 0 0,-1 1 0 0 0,0-1 0 0 0,-1 1 0 0 0,0 0 0 0 0,0 0 0 0 0,0 0 0 0 0,0 0 0 0 0,-1 1 0 0 0,0-1 0 0 0,0 1 0 0 0,0 8 0 0 0,16 148 0 0 0,-17-146 0 0 0,-2 1 0 0 0,0-1 0 0 0,-1 1 0 0 0,-1-1 0 0 0,-1 0 0 0 0,0 0 0 0 0,-1 0 0 0 0,-1-1 0 0 0,0 1 0 0 0,-1-1 0 0 0,-15 24 0 0 0,-1-1 0 0 0,11-17 0 0 0,-1 0 0 0 0,-1-1 0 0 0,0 0 0 0 0,-26 27 0 0 0,7-15 0 0 0,25-23 0 0 0,0-1 0 0 0,-1-1 0 0 0,-1 0 0 0 0,-16 13 0 0 0,-33 17 0 0 0,45-27 0 0 0,-1-2 0 0 0,0 1 0 0 0,-1-2 0 0 0,1 0 0 0 0,-2 0 0 0 0,-22 6 0 0 0,15-8 0 0 0,-1 0 0 0 0,1-2 0 0 0,-1 0 0 0 0,0-2 0 0 0,0-1 0 0 0,-51-4 0 0 0,72 3 0 0 0,-1-2 0 0 0,0 1 0 0 0,1 0 0 0 0,-1-1 0 0 0,1 0 0 0 0,-1 0 0 0 0,1-1 0 0 0,0 1 0 0 0,-7-6 0 0 0,-12-7 0 0 0,4 6 0 0 0,1-1 0 0 0,0 0 0 0 0,0-2 0 0 0,2 0 0 0 0,-20-18 0 0 0,33 27 0 0 0,-103-100 0 0 0,93 89 0 0 0,1-1 0 0 0,0 0 0 0 0,0-1 0 0 0,2-1 0 0 0,-13-24 0 0 0,7 4 0 0 0,1-1 0 0 0,1-1 0 0 0,3 0 0 0 0,1 0 0 0 0,1-1 0 0 0,3-1 0 0 0,-2-58 0 0 0,7 77 0 0 0,0 13 0 0 0,1 1 0 0 0,0-1 0 0 0,0 1 0 0 0,1-1 0 0 0,0 1 0 0 0,4-15 0 0 0,16-21 0 0 0,-16 28 0 0 0,-3 11 0 0 0,0 0 0 0 0,-1-1 0 0 0,2 1 0 0 0,-1 0 0 0 0,1 0 0 0 0,0 1 0 0 0,0-1 0 0 0,0 1 0 0 0,0-1 0 0 0,8-6 0 0 0,21-23 0 0 0,-12 11 0 0 0,1 1 0 0 0,1 0 0 0 0,1 2 0 0 0,1 1 0 0 0,0 1 0 0 0,34-19 0 0 0,-42 29 0 0 0,2-1 0 0 0,0 1 0 0 0,0 1 0 0 0,1 1 0 0 0,33-8 0 0 0,6 4 0 0 0,0 0 0 0 0,-1 1 0 0 0,81 0 0 0 0,-119 9 0 0 0,-1 1 0 0 0,0 1 0 0 0,1 1 0 0 0,-1 0 0 0 0,0 1 0 0 0,-1 1 0 0 0,1 1 0 0 0,-1 0 0 0 0,0 1 0 0 0,-1 1 0 0 0,1 1 0 0 0,15 10 0 0 0,42 32 0 0 0,-40-31 0 0 0,-1 2 0 0 0,-2 1 0 0 0,0 2 0 0 0,-1 1 0 0 0,25 30 0 0 0,-22-14 0 0 0,49 84 0 0 0,-65-56 0 0 0,-5-46 0 0 0,-2-1 0 0 0,-1 2 0 0 0,-1-1 0 0 0,0 1 0 0 0,-2 0 0 0 0,-1 1 0 0 0,2 38 0 0 0,-4 9 0 0 0,-1-44 0 0 0,-2-1 0 0 0,-3 45 0 0 0,1-55 0 0 0,-1 1 0 0 0,0-1 0 0 0,-1 0 0 0 0,-1 0 0 0 0,-1-1 0 0 0,-1 1 0 0 0,0-1 0 0 0,-1-1 0 0 0,0 1 0 0 0,-20 26 0 0 0,6-9 0 0 0,20-31 0 0 0,0 1 0 0 0,0-1 0 0 0,0 0 0 0 0,0 1 0 0 0,0-1 0 0 0,-1 0 0 0 0,0-1 0 0 0,0 1 0 0 0,-3 3 0 0 0,-10 7 0 0 0,7-4 0 0 0,0-2 0 0 0,0 1 0 0 0,-1-2 0 0 0,0 1 0 0 0,0-1 0 0 0,-22 9 0 0 0,23-12 0 0 0,-8 3 0 0 0,-1 0 0 0 0,0-1 0 0 0,-19 2 0 0 0,32-6 0 0 0,-1-1 0 0 0,1 0 0 0 0,-1 0 0 0 0,1 0 0 0 0,-1 0 0 0 0,1-1 0 0 0,-1 0 0 0 0,1 0 0 0 0,0-1 0 0 0,-1 1 0 0 0,1-1 0 0 0,0 0 0 0 0,0-1 0 0 0,-9-5 0 0 0,-65-58 0 0 0,66 54 0 0 0,-36-36 0 0 0,13 4 0 0 0,21 29 0 0 0,2 0 0 0 0,0-1 0 0 0,1-1 0 0 0,1 0 0 0 0,-18-35 0 0 0,13 9 0 0 0,2-1 0 0 0,-16-80 0 0 0,27 102 0 0 0,1-1 0 0 0,0 0 0 0 0,2 0 0 0 0,1 1 0 0 0,0-1 0 0 0,2 0 0 0 0,9-36 0 0 0,-11 55 0 0 0,1-1 0 0 0,0 1 0 0 0,0 0 0 0 0,0 0 0 0 0,0 0 0 0 0,1 0 0 0 0,0 1 0 0 0,0-1 0 0 0,0 1 0 0 0,3-4 0 0 0,8-8 0 0 0,-3-1 0 0 0,1 1 0 0 0,0 1 0 0 0,2 0 0 0 0,-1 1 0 0 0,2 0 0 0 0,27-18 0 0 0,-5 5 0 0 0,-23 15 0 0 0,0 2 0 0 0,0-1 0 0 0,1 2 0 0 0,0 0 0 0 0,1 0 0 0 0,0 2 0 0 0,0 0 0 0 0,22-5 0 0 0,32-2 0 0 0,13-3 0 0 0,1 3 0 0 0,97-2 0 0 0,-130 15 0 0 0,0 3 0 0 0,0 1 0 0 0,0 3 0 0 0,68 17 0 0 0,-101-17 0 0 0,-1 0 0 0 0,-1 1 0 0 0,0 0 0 0 0,0 2 0 0 0,21 15 0 0 0,-6-4 0 0 0,-16-11 0 0 0,-9-7 0 0 0,0 1 0 0 0,-1 0 0 0 0,1 0 0 0 0,-1 1 0 0 0,0-1 0 0 0,0 1 0 0 0,0 0 0 0 0,-1 1 0 0 0,0-1 0 0 0,7 12 0 0 0,2 6 0 0 0,-1 1 0 0 0,-1 0 0 0 0,-1 1 0 0 0,-2 0 0 0 0,0 1 0 0 0,-1-1 0 0 0,-2 1 0 0 0,-1 1 0 0 0,-1-1 0 0 0,-1 1 0 0 0,-1-1 0 0 0,-5 48 0 0 0,3-61 0 0 0,-1-1 0 0 0,0 1 0 0 0,-1-1 0 0 0,0 0 0 0 0,-1 0 0 0 0,-1 0 0 0 0,0-1 0 0 0,0 0 0 0 0,-13 19 0 0 0,13-24 0 0 0,0 0 0 0 0,1 1 0 0 0,0-1 0 0 0,0 1 0 0 0,1 0 0 0 0,0 0 0 0 0,-4 11 0 0 0,4-10 0 0 0,0-1 0 0 0,-1 1 0 0 0,0-1 0 0 0,0 0 0 0 0,0-1 0 0 0,-7 9 0 0 0,-3 4 0 0 0,-30 27 0 0 0,39-41 0 0 0,0 0 0 0 0,0 0 0 0 0,-1 0 0 0 0,1-1 0 0 0,-1 0 0 0 0,0 0 0 0 0,-11 5 0 0 0,-3 2 0 0 0,13-7 0 0 0,0 0 0 0 0,0-1 0 0 0,0 0 0 0 0,0 0 0 0 0,0-1 0 0 0,-1 0 0 0 0,1 0 0 0 0,-1-1 0 0 0,-7 1 0 0 0,10-1 0 0 0,0-1 0 0 0,0 0 0 0 0,0 0 0 0 0,0-1 0 0 0,0 1 0 0 0,0-1 0 0 0,0 0 0 0 0,0 0 0 0 0,0-1 0 0 0,1 1 0 0 0,-1-1 0 0 0,0 0 0 0 0,1 0 0 0 0,0-1 0 0 0,-1 1 0 0 0,-4-5 0 0 0,-74-69 0 0 0,57 42 0 0 0,1-1 0 0 0,1-1 0 0 0,2-2 0 0 0,2 0 0 0 0,1-1 0 0 0,-25-81 0 0 0,37 87 0 0 0,-4-47 0 0 0,8 55 0 0 0,1-44 0 0 0,2 65 0 0 0,0 1 0 0 0,0-1 0 0 0,1 1 0 0 0,-1-1 0 0 0,1 1 0 0 0,0 0 0 0 0,0-1 0 0 0,0 1 0 0 0,1 0 0 0 0,-1 0 0 0 0,1-1 0 0 0,0 1 0 0 0,0 0 0 0 0,0 1 0 0 0,0-1 0 0 0,3-3 0 0 0,26-12 0 0 0,-10-9 0 0 0,3 11 0 0 0,-12 4 0 0 0,-10 10 0 0 0,-1 0 0 0 0,1 1 0 0 0,-1-1 0 0 0,1 1 0 0 0,0-1 0 0 0,0 1 0 0 0,0 0 0 0 0,-1-1 0 0 0,1 1 0 0 0,0 0 0 0 0,1 0 0 0 0,-1 0 0 0 0,0 1 0 0 0,0-1 0 0 0,0 0 0 0 0,0 1 0 0 0,4-1 0 0 0,3-1 0 0 0,1-1 0 0 0,-1 0 0 0 0,0 0 0 0 0,12-7 0 0 0,-13 7 0 0 0,0-1 0 0 0,0 1 0 0 0,0 0 0 0 0,0 1 0 0 0,0 0 0 0 0,10-2 0 0 0,62-6 0 0 0,-36 3 0 0 0,65-1 0 0 0,-67 8 0 0 0,1 2 0 0 0,-1 1 0 0 0,0 2 0 0 0,63 17 0 0 0,-93-18 0 0 0,1 1 0 0 0,-1 1 0 0 0,0 0 0 0 0,15 10 0 0 0,17 9 0 0 0,-35-20 0 0 0,1 0 0 0 0,-1 1 0 0 0,-1 0 0 0 0,1 1 0 0 0,-1 0 0 0 0,0 0 0 0 0,-1 0 0 0 0,1 1 0 0 0,-2 0 0 0 0,1 1 0 0 0,10 17 0 0 0,10 11 0 0 0,-22-32 0 0 0,1 2 0 0 0,-1-1 0 0 0,-1 0 0 0 0,1 1 0 0 0,-1 0 0 0 0,-1 0 0 0 0,1 0 0 0 0,-1 0 0 0 0,0 1 0 0 0,2 10 0 0 0,11 69 0 0 0,-10-67 0 0 0,-2 1 0 0 0,0 0 0 0 0,-1-1 0 0 0,-1 1 0 0 0,-1 1 0 0 0,-1-1 0 0 0,-1 0 0 0 0,-1 0 0 0 0,-5 25 0 0 0,-51 115 0 0 0,54-153 0 0 0,0 0 0 0 0,0-1 0 0 0,-1 0 0 0 0,0 0 0 0 0,-1 0 0 0 0,0-1 0 0 0,0 0 0 0 0,0 0 0 0 0,0 0 0 0 0,-1-1 0 0 0,-14 9 0 0 0,7-4 0 0 0,6-5 0 0 0,-1 0 0 0 0,1 0 0 0 0,0-1 0 0 0,-1 0 0 0 0,0-1 0 0 0,0 0 0 0 0,-13 2 0 0 0,17-3 0 0 0,1-1 0 0 0,-1-1 0 0 0,0 1 0 0 0,1-1 0 0 0,-1 1 0 0 0,0-1 0 0 0,1-1 0 0 0,-1 1 0 0 0,0-1 0 0 0,1 0 0 0 0,-1 0 0 0 0,1 0 0 0 0,-1 0 0 0 0,1-1 0 0 0,0 0 0 0 0,0 0 0 0 0,-8-4 0 0 0,-32-29 0 0 0,38 30 0 0 0,0-1 0 0 0,0 0 0 0 0,0 0 0 0 0,1 0 0 0 0,0-1 0 0 0,-5-8 0 0 0,-17-21 0 0 0,16 23 0 0 0,1-1 0 0 0,0 0 0 0 0,1 0 0 0 0,-13-31 0 0 0,-15-22 0 0 0,25 49 0 0 0,7 12 0 0 0,1 0 0 0 0,0 0 0 0 0,0 0 0 0 0,1-1 0 0 0,0 1 0 0 0,0-1 0 0 0,1 0 0 0 0,-3-9 0 0 0,-8-33 0 0 0,6 23 0 0 0,-7-44 0 0 0,13 65 0 0 0,1-1 0 0 0,-1 0 0 0 0,1 0 0 0 0,1 0 0 0 0,-1 0 0 0 0,1 1 0 0 0,0-1 0 0 0,0 0 0 0 0,0 0 0 0 0,1 1 0 0 0,0-1 0 0 0,0 1 0 0 0,4-6 0 0 0,1-1 0 0 0,0 1 0 0 0,2 0 0 0 0,-1 1 0 0 0,1 0 0 0 0,1 0 0 0 0,13-10 0 0 0,-17 15 0 0 0,1 0 0 0 0,0 0 0 0 0,0 1 0 0 0,0 0 0 0 0,1 0 0 0 0,0 0 0 0 0,15-4 0 0 0,39-8 0 0 0,-40 9 0 0 0,0 2 0 0 0,0 0 0 0 0,1 1 0 0 0,38-1 0 0 0,-30 4 0 0 0,64 4 0 0 0,-86-3 0 0 0,0 2 0 0 0,0-1 0 0 0,0 1 0 0 0,-1 1 0 0 0,1 0 0 0 0,0 0 0 0 0,-1 1 0 0 0,11 5 0 0 0,36 29 0 0 0,-36-14 0 0 0,-6-14 0 0 0,-9-7 0 0 0,0 0 0 0 0,0 1 0 0 0,0-1 0 0 0,0 1 0 0 0,-1 0 0 0 0,1 0 0 0 0,-1 0 0 0 0,5 8 0 0 0,36 47 0 0 0,-30-33 0 0 0,-10-19 0 0 0,-1 0 0 0 0,1 0 0 0 0,-1 1 0 0 0,0-1 0 0 0,0 1 0 0 0,-1 0 0 0 0,1 8 0 0 0,4 21 0 0 0,3 27 0 0 0,-4 35 0 0 0,-3-76 0 0 0,-1 1 0 0 0,-1-1 0 0 0,-1 1 0 0 0,0 0 0 0 0,-2 0 0 0 0,-8 37 0 0 0,3-36 0 0 0,3-11 0 0 0,0 0 0 0 0,-1 0 0 0 0,-1 0 0 0 0,-12 23 0 0 0,1-7 0 0 0,10-16 0 0 0,-2 1 0 0 0,-17 23 0 0 0,23-35 0 0 0,-1 0 0 0 0,1-1 0 0 0,0 1 0 0 0,-1-1 0 0 0,1 1 0 0 0,-1-1 0 0 0,0 0 0 0 0,0 0 0 0 0,0-1 0 0 0,0 1 0 0 0,0-1 0 0 0,-5 1 0 0 0,6-1 0 0 0,1-1 0 0 0,0 0 0 0 0,-1 1 0 0 0,1-1 0 0 0,0 0 0 0 0,-1 0 0 0 0,1-1 0 0 0,0 1 0 0 0,-1 0 0 0 0,1-1 0 0 0,0 1 0 0 0,0-1 0 0 0,-1 0 0 0 0,1 0 0 0 0,0 0 0 0 0,0 0 0 0 0,0 0 0 0 0,0 0 0 0 0,0 0 0 0 0,0-1 0 0 0,0 1 0 0 0,1-1 0 0 0,-1 0 0 0 0,0 1 0 0 0,-2-5 0 0 0,3 5 0 0 0,-57-94 0 0 0,51 82 0 0 0,1 0 0 0 0,1 0 0 0 0,0-1 0 0 0,0 0 0 0 0,2 0 0 0 0,-4-18 0 0 0,-4-31 0 0 0,6 44 0 0 0,2-1 0 0 0,-3-33 0 0 0,5 30 0 0 0,2-40 0 0 0,0 60 0 0 0,-1 0 0 0 0,0-1 0 0 0,1 1 0 0 0,0 0 0 0 0,0 0 0 0 0,0-1 0 0 0,0 1 0 0 0,0 0 0 0 0,1 0 0 0 0,-1 0 0 0 0,1 1 0 0 0,0-1 0 0 0,0 0 0 0 0,4-4 0 0 0,20-12 0 0 0,-15-3 0 0 0,-10 18 0 0 0,0 0 0 0 0,1 1 0 0 0,0-1 0 0 0,0 1 0 0 0,0-1 0 0 0,0 1 0 0 0,0 0 0 0 0,1-1 0 0 0,-1 1 0 0 0,1 1 0 0 0,0-1 0 0 0,0 0 0 0 0,5-3 0 0 0,2 2 0 0 0,1-1 0 0 0,0 2 0 0 0,0-1 0 0 0,15-2 0 0 0,33-10 0 0 0,-45 11 0 0 0,1 1 0 0 0,0 0 0 0 0,-1 1 0 0 0,1 1 0 0 0,0 0 0 0 0,0 1 0 0 0,1 0 0 0 0,-1 2 0 0 0,29 3 0 0 0,-32-2 0 0 0,0 0 0 0 0,0 1 0 0 0,-1 0 0 0 0,1 1 0 0 0,-1 0 0 0 0,0 1 0 0 0,0 0 0 0 0,-1 0 0 0 0,1 2 0 0 0,-1-1 0 0 0,0 1 0 0 0,12 12 0 0 0,-19-16 0 0 0,0 0 0 0 0,0 0 0 0 0,1 0 0 0 0,-1 0 0 0 0,0-1 0 0 0,1 0 0 0 0,0 1 0 0 0,5 1 0 0 0,-5-2 0 0 0,-1 0 0 0 0,0-1 0 0 0,1 1 0 0 0,-1 1 0 0 0,0-1 0 0 0,-1 0 0 0 0,1 1 0 0 0,0-1 0 0 0,-1 1 0 0 0,1 0 0 0 0,1 3 0 0 0,42 61 0 0 0,-43-64 0 0 0,0 0 0 0 0,0 0 0 0 0,-1 1 0 0 0,1-1 0 0 0,-1 0 0 0 0,0 1 0 0 0,0 0 0 0 0,0-1 0 0 0,0 1 0 0 0,-1 0 0 0 0,2 7 0 0 0,6 13 0 0 0,-4-7 0 0 0,1-1 0 0 0,-2 1 0 0 0,0 1 0 0 0,-1-1 0 0 0,-1 1 0 0 0,0 21 0 0 0,-2-22 0 0 0,0 0 0 0 0,-2 0 0 0 0,0 0 0 0 0,-1-1 0 0 0,-8 27 0 0 0,8-31 0 0 0,-1 3 0 0 0,-1-1 0 0 0,0 0 0 0 0,-1 1 0 0 0,-1-2 0 0 0,0 1 0 0 0,-14 20 0 0 0,-18 7 0 0 0,29-29 0 0 0,-1-1 0 0 0,0 0 0 0 0,0-1 0 0 0,-1 0 0 0 0,0-1 0 0 0,-14 9 0 0 0,15-12 0 0 0,0-1 0 0 0,0 0 0 0 0,0-1 0 0 0,0 0 0 0 0,-14 3 0 0 0,19-6 0 0 0,1 0 0 0 0,-1-1 0 0 0,0 1 0 0 0,1-1 0 0 0,-1 0 0 0 0,0 0 0 0 0,1-1 0 0 0,-1 0 0 0 0,1 0 0 0 0,-1 0 0 0 0,1 0 0 0 0,-1-1 0 0 0,-5-3 0 0 0,10 5 0 0 0,0-1 0 0 0,-1 0 0 0 0,1 0 0 0 0,0 0 0 0 0,0 0 0 0 0,-1 0 0 0 0,1 0 0 0 0,0 0 0 0 0,0 0 0 0 0,1 0 0 0 0,-1-1 0 0 0,0 1 0 0 0,0 0 0 0 0,0-1 0 0 0,1 1 0 0 0,-1 0 0 0 0,1-1 0 0 0,-1 1 0 0 0,0-4 0 0 0,-4-7 0 0 0,-7 0 0 0 0,10 10 0 0 0,-1 0 0 0 0,1 0 0 0 0,0-1 0 0 0,0 1 0 0 0,0-1 0 0 0,0 0 0 0 0,0 0 0 0 0,0 1 0 0 0,1-1 0 0 0,-2-4 0 0 0,-6-14 0 0 0,1 0 0 0 0,1-1 0 0 0,1 0 0 0 0,0 0 0 0 0,2 0 0 0 0,1-1 0 0 0,-1-44 0 0 0,3 62 0 0 0,1 0 0 0 0,-1 0 0 0 0,1 1 0 0 0,1-1 0 0 0,-1 0 0 0 0,1 0 0 0 0,0 0 0 0 0,0 0 0 0 0,0 1 0 0 0,1-1 0 0 0,-1 0 0 0 0,1 1 0 0 0,0-1 0 0 0,1 1 0 0 0,-1 0 0 0 0,1 0 0 0 0,5-7 0 0 0,18-7 0 0 0,-14 2 0 0 0,-10 13 0 0 0,0 0 0 0 0,0 0 0 0 0,0 0 0 0 0,1 1 0 0 0,0-1 0 0 0,-1 1 0 0 0,1 0 0 0 0,0 0 0 0 0,0 0 0 0 0,0 0 0 0 0,0 0 0 0 0,0 1 0 0 0,5-3 0 0 0,18-14 0 0 0,-24 16 0 0 0,1 0 0 0 0,-1 1 0 0 0,0-1 0 0 0,1 0 0 0 0,-1 1 0 0 0,1-1 0 0 0,0 1 0 0 0,-1 0 0 0 0,1 0 0 0 0,0 0 0 0 0,0 0 0 0 0,0 0 0 0 0,4 0 0 0 0,1 0 0 0 0,-1 0 0 0 0,0 0 0 0 0,0-1 0 0 0,1 0 0 0 0,12-6 0 0 0,-13 5 0 0 0,-1 1 0 0 0,0 0 0 0 0,1 0 0 0 0,-1 0 0 0 0,1 1 0 0 0,0 0 0 0 0,13-1 0 0 0,10 2 0 0 0,-13-1 0 0 0,1 0 0 0 0,0 2 0 0 0,-1 0 0 0 0,1 1 0 0 0,-1 0 0 0 0,1 2 0 0 0,-1 0 0 0 0,27 11 0 0 0,-23-6 0 0 0,-17-8 0 0 0,0 0 0 0 0,0 0 0 0 0,0 1 0 0 0,-1-1 0 0 0,1 1 0 0 0,0 0 0 0 0,-1 0 0 0 0,0 1 0 0 0,1-1 0 0 0,-1 0 0 0 0,0 1 0 0 0,0 0 0 0 0,-1 0 0 0 0,1 0 0 0 0,0 0 0 0 0,-1 0 0 0 0,0 1 0 0 0,0-1 0 0 0,0 1 0 0 0,0-1 0 0 0,-1 1 0 0 0,1 0 0 0 0,1 5 0 0 0,-2-4 0 0 0,1 1 0 0 0,1-1 0 0 0,-1 0 0 0 0,1 0 0 0 0,0 1 0 0 0,0-2 0 0 0,5 8 0 0 0,-4-8 0 0 0,-1 0 0 0 0,0 1 0 0 0,0-1 0 0 0,0 1 0 0 0,0 0 0 0 0,-1 0 0 0 0,0 0 0 0 0,0 0 0 0 0,0 0 0 0 0,-1 1 0 0 0,0-1 0 0 0,1 10 0 0 0,0 34 0 0 0,-3 68 0 0 0,1-108 0 0 0,-1 0 0 0 0,0 0 0 0 0,-1 0 0 0 0,0 0 0 0 0,0-1 0 0 0,-1 1 0 0 0,0-1 0 0 0,-1 0 0 0 0,-8 15 0 0 0,1-8 0 0 0,0 1 0 0 0,1 0 0 0 0,-14 32 0 0 0,24-46 0 0 0,-1 0 0 0 0,0 0 0 0 0,0 0 0 0 0,-1 0 0 0 0,1 0 0 0 0,0 0 0 0 0,-1 0 0 0 0,1 0 0 0 0,-1 0 0 0 0,0-1 0 0 0,1 1 0 0 0,-1 0 0 0 0,0-1 0 0 0,0 0 0 0 0,0 1 0 0 0,-4 1 0 0 0,-3 3 0 0 0,-17 23 0 0 0,22-24 0 0 0,0 0 0 0 0,0 0 0 0 0,0 0 0 0 0,0-1 0 0 0,-1 0 0 0 0,1 0 0 0 0,-1 0 0 0 0,0 0 0 0 0,0-1 0 0 0,-1 0 0 0 0,1 0 0 0 0,-1 0 0 0 0,-6 2 0 0 0,11-5 0 0 0,0 1 0 0 0,-1 0 0 0 0,1-1 0 0 0,0 1 0 0 0,0-1 0 0 0,-1 0 0 0 0,1 1 0 0 0,0-1 0 0 0,-1 0 0 0 0,1 0 0 0 0,0 0 0 0 0,-1 0 0 0 0,1 0 0 0 0,-1 0 0 0 0,1 0 0 0 0,0 0 0 0 0,-1-1 0 0 0,1 1 0 0 0,0 0 0 0 0,0-1 0 0 0,-1 1 0 0 0,1-1 0 0 0,0 0 0 0 0,0 1 0 0 0,-1-1 0 0 0,1 0 0 0 0,0 0 0 0 0,0 0 0 0 0,0 0 0 0 0,0 1 0 0 0,0-2 0 0 0,0 1 0 0 0,1 0 0 0 0,-1 0 0 0 0,0 0 0 0 0,0 0 0 0 0,1 0 0 0 0,-1-1 0 0 0,1 1 0 0 0,-1 0 0 0 0,1 0 0 0 0,-1-1 0 0 0,1 1 0 0 0,0 0 0 0 0,0-1 0 0 0,0 1 0 0 0,0 0 0 0 0,0-1 0 0 0,0-1 0 0 0,-7-22 0 0 0,0 7 0 0 0,1 0 0 0 0,0-1 0 0 0,1 1 0 0 0,1-1 0 0 0,1-1 0 0 0,1 1 0 0 0,-1-30 0 0 0,4 17 0 0 0,0-1 0 0 0,2 1 0 0 0,13-60 0 0 0,-12 82 0 0 0,-1 1 0 0 0,1-1 0 0 0,0 1 0 0 0,1-1 0 0 0,0 1 0 0 0,1 1 0 0 0,0-1 0 0 0,0 1 0 0 0,1 0 0 0 0,0 1 0 0 0,0-1 0 0 0,1 1 0 0 0,0 1 0 0 0,0-1 0 0 0,0 1 0 0 0,1 1 0 0 0,0 0 0 0 0,0 0 0 0 0,11-4 0 0 0,-12 6 0 0 0,-7 2 0 0 0,0 1 0 0 0,1-1 0 0 0,-1 1 0 0 0,0-1 0 0 0,1 1 0 0 0,-1-1 0 0 0,0 0 0 0 0,0 0 0 0 0,0 0 0 0 0,0 0 0 0 0,0 0 0 0 0,0 0 0 0 0,0 0 0 0 0,0 0 0 0 0,0 0 0 0 0,-1 0 0 0 0,1 0 0 0 0,0 0 0 0 0,0-2 0 0 0,1 1 0 0 0,0 1 0 0 0,0 0 0 0 0,0 0 0 0 0,0 0 0 0 0,1 0 0 0 0,-1 0 0 0 0,0 0 0 0 0,0 1 0 0 0,1-1 0 0 0,-1 1 0 0 0,1-1 0 0 0,-1 1 0 0 0,0 0 0 0 0,1 0 0 0 0,-1 0 0 0 0,1 0 0 0 0,-1 0 0 0 0,0 1 0 0 0,4 0 0 0 0,11 0 0 0 0,-13-1 0 0 0,1 1 0 0 0,-1-1 0 0 0,1 1 0 0 0,0 0 0 0 0,-1 0 0 0 0,0 0 0 0 0,1 1 0 0 0,-1 0 0 0 0,0 0 0 0 0,0 0 0 0 0,0 0 0 0 0,0 1 0 0 0,0-1 0 0 0,0 1 0 0 0,-1 0 0 0 0,1 0 0 0 0,-1 0 0 0 0,0 1 0 0 0,0-1 0 0 0,0 1 0 0 0,-1 0 0 0 0,1 0 0 0 0,-1 0 0 0 0,0 0 0 0 0,0 0 0 0 0,0 0 0 0 0,2 7 0 0 0,9 37 0 0 0,5 26 0 0 0,-6-24 0 0 0,-9-39 0 0 0,0 0 0 0 0,0 0 0 0 0,-1 0 0 0 0,0 17 0 0 0,-1 25 0 0 0,0-23 0 0 0,0 0 0 0 0,-3 0 0 0 0,0 0 0 0 0,-13 58 0 0 0,-3-13 0 0 0,13-51 0 0 0,-1 0 0 0 0,-1-1 0 0 0,-18 43 0 0 0,1-16 0 0 0,14-27 0 0 0,-1-1 0 0 0,-1 0 0 0 0,-17 23 0 0 0,-15 21 0 0 0,24-35 0 0 0,-35 42 0 0 0,27-41 0 0 0,-59 51 0 0 0,74-73 0 0 0,1-1 0 0 0,-1 0 0 0 0,-1-1 0 0 0,1-1 0 0 0,-1 0 0 0 0,-1 0 0 0 0,1-2 0 0 0,-23 7 0 0 0,19-8 0 0 0,-64 12 0 0 0,78-16 0 0 0,0 1 0 0 0,0-1 0 0 0,-1 0 0 0 0,1 0 0 0 0,0 0 0 0 0,-1-1 0 0 0,1 1 0 0 0,0-1 0 0 0,0 0 0 0 0,0 0 0 0 0,0-1 0 0 0,-1 1 0 0 0,2-1 0 0 0,-1 0 0 0 0,0 0 0 0 0,-4-3 0 0 0,-15-13 0 0 0,13 11 0 0 0,1 0 0 0 0,-1-1 0 0 0,-14-16 0 0 0,-27-63 0 0 0,25 41 0 0 0,21 34 0 0 0,-1 0 0 0 0,2-1 0 0 0,0 1 0 0 0,0-1 0 0 0,1 0 0 0 0,1 0 0 0 0,0 0 0 0 0,0 0 0 0 0,2-1 0 0 0,0 1 0 0 0,1-17 0 0 0,0 1 0 0 0,-1 25 0 0 0,1 0 0 0 0,-1 0 0 0 0,1 0 0 0 0,0 0 0 0 0,0 1 0 0 0,1-1 0 0 0,-1 0 0 0 0,1 1 0 0 0,0-1 0 0 0,0 1 0 0 0,0-1 0 0 0,0 1 0 0 0,1 0 0 0 0,-1 0 0 0 0,1 0 0 0 0,0 0 0 0 0,-1 0 0 0 0,2 1 0 0 0,3-3 0 0 0,6-8 0 0 0,-4 4 0 0 0,-7 6 0 0 0,1 1 0 0 0,-1-1 0 0 0,1 1 0 0 0,0 0 0 0 0,-1-1 0 0 0,1 1 0 0 0,0 1 0 0 0,0-1 0 0 0,0 0 0 0 0,5-1 0 0 0,-5 2 0 0 0,0 0 0 0 0,1-1 0 0 0,-2 1 0 0 0,1-1 0 0 0,0 0 0 0 0,0 0 0 0 0,0 0 0 0 0,-1 0 0 0 0,1 0 0 0 0,-1 0 0 0 0,3-4 0 0 0,-4 4 0 0 0,1 1 0 0 0,-1-1 0 0 0,1 1 0 0 0,-1 0 0 0 0,1-1 0 0 0,-1 1 0 0 0,1 0 0 0 0,0 0 0 0 0,0 0 0 0 0,-1 0 0 0 0,1 0 0 0 0,0 0 0 0 0,0 1 0 0 0,0-1 0 0 0,0 1 0 0 0,0-1 0 0 0,0 1 0 0 0,0-1 0 0 0,4 1 0 0 0,37-5 0 0 0,54-2 0 0 0,-90 7 0 0 0,0 0 0 0 0,1 1 0 0 0,-1 0 0 0 0,1 0 0 0 0,-1 1 0 0 0,0 0 0 0 0,0 0 0 0 0,0 0 0 0 0,13 8 0 0 0,-18-9 0 0 0,-1 0 0 0 0,1 0 0 0 0,-1 1 0 0 0,0-1 0 0 0,1 0 0 0 0,-1 1 0 0 0,0 0 0 0 0,0-1 0 0 0,0 1 0 0 0,0-1 0 0 0,0 1 0 0 0,0 0 0 0 0,-1 0 0 0 0,1 0 0 0 0,0 2 0 0 0,6 11 0 0 0,1-7 0 0 0,-7-7 0 0 0,1 1 0 0 0,-1-1 0 0 0,0 1 0 0 0,1-1 0 0 0,-1 1 0 0 0,0-1 0 0 0,0 1 0 0 0,0 0 0 0 0,0 0 0 0 0,0 0 0 0 0,0-1 0 0 0,-1 1 0 0 0,1 0 0 0 0,-1 0 0 0 0,1 0 0 0 0,-1 0 0 0 0,0 0 0 0 0,1 0 0 0 0,-1 0 0 0 0,-1 4 0 0 0,15 84 0 0 0,-14-74 0 0 0,0-1 0 0 0,-2 1 0 0 0,1 0 0 0 0,-2-1 0 0 0,0 1 0 0 0,-1-1 0 0 0,0 0 0 0 0,-2 0 0 0 0,-7 17 0 0 0,-1-6 0 0 0,-2-1 0 0 0,-32 40 0 0 0,10-20 0 0 0,26-30 0 0 0,0 0 0 0 0,-1-1 0 0 0,-1-1 0 0 0,-20 16 0 0 0,5-4 0 0 0,-9 6 0 0 0,18-20 0 0 0,11-7 0 0 0,-1 1 0 0 0,1 0 0 0 0,0 1 0 0 0,1 0 0 0 0,-10 8 0 0 0,10-7 0 0 0,-1 0 0 0 0,1-1 0 0 0,-2 0 0 0 0,1 0 0 0 0,-1-1 0 0 0,0 0 0 0 0,0 0 0 0 0,0-1 0 0 0,0-1 0 0 0,-18 4 0 0 0,-25 10 0 0 0,17-4 0 0 0,-1-2 0 0 0,-51 9 0 0 0,-12-3 0 0 0,0-4 0 0 0,-1-4 0 0 0,0-4 0 0 0,0-5 0 0 0,-137-18 0 0 0,194 10 0 0 0,0-2 0 0 0,-50-19 0 0 0,-15-4 0 0 0,-154-40 0 0 0,152 48 0 0 0,-18-38 0 0 0,119 59 0 0 0,1-1 0 0 0,-1 0 0 0 0,1 0 0 0 0,1-1 0 0 0,-1 0 0 0 0,1-1 0 0 0,0 0 0 0 0,0 0 0 0 0,-9-12 0 0 0,13 14 0 0 0,0 0 0 0 0,1 1 0 0 0,0-1 0 0 0,0 0 0 0 0,1-1 0 0 0,-1 1 0 0 0,1-1 0 0 0,0 1 0 0 0,0-1 0 0 0,1 1 0 0 0,0-1 0 0 0,0 0 0 0 0,0 0 0 0 0,1 0 0 0 0,-1 1 0 0 0,1-1 0 0 0,1 0 0 0 0,-1 0 0 0 0,3-7 0 0 0,12-6 0 0 0,3 1 0 0 0,2 0 0 0 0,40-27 0 0 0,-28 25 0 0 0,2 1 0 0 0,0 1 0 0 0,1 2 0 0 0,0 2 0 0 0,39-11 0 0 0,-21 12 0 0 0,1 2 0 0 0,64-5 0 0 0,-66 11 0 0 0,30-3 0 0 0,1 3 0 0 0,111 8 0 0 0,-152 3 0 0 0,-1 2 0 0 0,60 19 0 0 0,-96-25 0 0 0,1 0 0 0 0,-1 0 0 0 0,0 1 0 0 0,0 0 0 0 0,0-1 0 0 0,0 2 0 0 0,0-1 0 0 0,-1 0 0 0 0,1 1 0 0 0,-1 0 0 0 0,0 0 0 0 0,0 1 0 0 0,0-1 0 0 0,-1 1 0 0 0,0-1 0 0 0,4 8 0 0 0,5 17 0 0 0,-10-25 0 0 0,0 1 0 0 0,0-1 0 0 0,-1 0 0 0 0,1 1 0 0 0,-1-1 0 0 0,0 1 0 0 0,0-1 0 0 0,0 1 0 0 0,0 6 0 0 0,-1 7 0 0 0,1-11 0 0 0,-1 0 0 0 0,1 0 0 0 0,-1 0 0 0 0,-1 0 0 0 0,0 0 0 0 0,0 0 0 0 0,0 0 0 0 0,-1 0 0 0 0,0 0 0 0 0,0 0 0 0 0,0-1 0 0 0,-8 13 0 0 0,-4 0 0 0 0,-1 0 0 0 0,-2-1 0 0 0,1 0 0 0 0,-2-2 0 0 0,-1 0 0 0 0,-33 22 0 0 0,26-21 0 0 0,-34 22 0 0 0,-2-2 0 0 0,-1-3 0 0 0,-95 37 0 0 0,83-46 0 0 0,0-3 0 0 0,-1-4 0 0 0,-1-3 0 0 0,-1-3 0 0 0,0-4 0 0 0,0-3 0 0 0,0-4 0 0 0,-97-10 0 0 0,131 1 0 0 0,1-1 0 0 0,0-3 0 0 0,1-2 0 0 0,1-1 0 0 0,-57-29 0 0 0,50 22 0 0 0,10 5 0 0 0,1-2 0 0 0,0-2 0 0 0,2-1 0 0 0,0-2 0 0 0,2-1 0 0 0,0-2 0 0 0,-43-46 0 0 0,68 62 0 0 0,0 0 0 0 0,1-1 0 0 0,0 0 0 0 0,1-1 0 0 0,0 1 0 0 0,1-1 0 0 0,0 0 0 0 0,1-1 0 0 0,1 1 0 0 0,0-1 0 0 0,1 0 0 0 0,0 0 0 0 0,1 1 0 0 0,1-1 0 0 0,0 0 0 0 0,1 0 0 0 0,0 0 0 0 0,5-19 0 0 0,-4 28 0 0 0,0 1 0 0 0,0-1 0 0 0,1 1 0 0 0,0-1 0 0 0,0 1 0 0 0,0 0 0 0 0,0 0 0 0 0,1 1 0 0 0,0-1 0 0 0,5-4 0 0 0,47-30 0 0 0,-38 26 0 0 0,2-1 0 0 0,1 2 0 0 0,0 0 0 0 0,0 1 0 0 0,1 1 0 0 0,32-8 0 0 0,-6 6 0 0 0,75-8 0 0 0,50 2 0 0 0,281 8 0 0 0,-397 13 0 0 0,-1 3 0 0 0,0 3 0 0 0,63 18 0 0 0,-98-21 0 0 0,-1 1 0 0 0,23 13 0 0 0,-13-7 0 0 0,-30-13 0 0 0,1-1 0 0 0,0 0 0 0 0,-1 1 0 0 0,1-1 0 0 0,0 0 0 0 0,-1 1 0 0 0,1-1 0 0 0,-1 1 0 0 0,1-1 0 0 0,0 1 0 0 0,-1 0 0 0 0,1-1 0 0 0,-1 1 0 0 0,0 0 0 0 0,1-1 0 0 0,-1 1 0 0 0,0 0 0 0 0,1-1 0 0 0,-1 1 0 0 0,0 0 0 0 0,0-1 0 0 0,1 2 0 0 0,0 2 0 0 0,1 0 0 0 0,-1-1 0 0 0,1 1 0 0 0,0-1 0 0 0,0 0 0 0 0,1 1 0 0 0,-1-1 0 0 0,3 3 0 0 0,-2-3 0 0 0,0 1 0 0 0,0-1 0 0 0,-1 1 0 0 0,1-1 0 0 0,-1 1 0 0 0,0 0 0 0 0,0 0 0 0 0,-1 0 0 0 0,1 0 0 0 0,-1 0 0 0 0,2 7 0 0 0,-2 2 0 0 0,1-1 0 0 0,-2 1 0 0 0,0 0 0 0 0,-1-1 0 0 0,0 1 0 0 0,0 0 0 0 0,-2-1 0 0 0,1 1 0 0 0,-2-1 0 0 0,0 0 0 0 0,0 0 0 0 0,-1 0 0 0 0,0-1 0 0 0,-1 1 0 0 0,-1-1 0 0 0,1-1 0 0 0,-2 1 0 0 0,1-1 0 0 0,-2 0 0 0 0,1-1 0 0 0,-1 0 0 0 0,-16 12 0 0 0,-34 25 0 0 0,-96 65 0 0 0,6-34 0 0 0,128-69 0 0 0,1-1 0 0 0,-1-1 0 0 0,0-1 0 0 0,-1-1 0 0 0,-26 2 0 0 0,-17 3 0 0 0,2 0 0 0 0,0-2 0 0 0,-1-3 0 0 0,-112-8 0 0 0,147 1 0 0 0,1-2 0 0 0,0-1 0 0 0,0-1 0 0 0,-53-22 0 0 0,-101-58 0 0 0,154 72 0 0 0,1 0 0 0 0,1-2 0 0 0,1-2 0 0 0,1 0 0 0 0,0-1 0 0 0,1-1 0 0 0,1-1 0 0 0,2-1 0 0 0,0-1 0 0 0,1-1 0 0 0,2-1 0 0 0,-23-42 0 0 0,37 60 0 0 0,0 0 0 0 0,0-1 0 0 0,1 1 0 0 0,0 0 0 0 0,1-1 0 0 0,-1-12 0 0 0,-1-7 0 0 0,2 22 0 0 0,1 0 0 0 0,0 0 0 0 0,0 1 0 0 0,1-1 0 0 0,0 0 0 0 0,0 1 0 0 0,0-1 0 0 0,1 0 0 0 0,0 1 0 0 0,0 0 0 0 0,0-1 0 0 0,1 1 0 0 0,-1 0 0 0 0,1 0 0 0 0,1 0 0 0 0,6-7 0 0 0,5-6 0 0 0,1 1 0 0 0,31-25 0 0 0,-27 26 0 0 0,1 1 0 0 0,1 1 0 0 0,0 1 0 0 0,1 1 0 0 0,0 1 0 0 0,1 1 0 0 0,38-11 0 0 0,0 5 0 0 0,122-15 0 0 0,-77 21 0 0 0,1 3 0 0 0,198 15 0 0 0,-261 0 0 0 0,0 2 0 0 0,0 2 0 0 0,60 24 0 0 0,-84-28 0 0 0,-1 0 0 0 0,0 1 0 0 0,-1 1 0 0 0,0 1 0 0 0,-1 0 0 0 0,-1 2 0 0 0,0 0 0 0 0,0 0 0 0 0,26 30 0 0 0,-35-33 0 0 0,0 1 0 0 0,-1 0 0 0 0,0 1 0 0 0,-1 0 0 0 0,-1 0 0 0 0,1 0 0 0 0,-2 1 0 0 0,0-1 0 0 0,0 1 0 0 0,-1 0 0 0 0,-1 0 0 0 0,0 1 0 0 0,0 13 0 0 0,-3-16 0 0 0,0-1 0 0 0,-1 1 0 0 0,0-1 0 0 0,-1 1 0 0 0,0-1 0 0 0,-1 0 0 0 0,0 0 0 0 0,0 0 0 0 0,-1-1 0 0 0,-7 11 0 0 0,-3 7 0 0 0,10-17 0 0 0,0-1 0 0 0,-1 1 0 0 0,-1-1 0 0 0,0-1 0 0 0,-14 16 0 0 0,-16 17 0 0 0,13-14 0 0 0,-2 0 0 0 0,-1-2 0 0 0,-1-1 0 0 0,-1-1 0 0 0,-39 23 0 0 0,15-10 0 0 0,22-15 0 0 0,-1-2 0 0 0,-1-1 0 0 0,-1-2 0 0 0,-57 20 0 0 0,-149 28 0 0 0,187-54 0 0 0,0-3 0 0 0,0-2 0 0 0,0-2 0 0 0,-105-8 0 0 0,144 3 0 0 0,1-1 0 0 0,0 0 0 0 0,0 0 0 0 0,0-2 0 0 0,-15-6 0 0 0,-33-12 0 0 0,31 13 0 0 0,1-2 0 0 0,0-2 0 0 0,1 0 0 0 0,0-2 0 0 0,1-1 0 0 0,2-1 0 0 0,-1-1 0 0 0,-40-41 0 0 0,61 54 0 0 0,0 0 0 0 0,0 0 0 0 0,1 0 0 0 0,-1-1 0 0 0,1 0 0 0 0,1 0 0 0 0,-1 0 0 0 0,1 0 0 0 0,1-1 0 0 0,-1 1 0 0 0,-1-11 0 0 0,3 13 0 0 0,0 1 0 0 0,1-1 0 0 0,-1 0 0 0 0,1 1 0 0 0,0-1 0 0 0,0 0 0 0 0,0 1 0 0 0,1-1 0 0 0,-1 0 0 0 0,1 1 0 0 0,0-1 0 0 0,1 1 0 0 0,-1-1 0 0 0,1 1 0 0 0,0 0 0 0 0,0-1 0 0 0,0 1 0 0 0,1 0 0 0 0,5-7 0 0 0,1 2 0 0 0,1 0 0 0 0,0 0 0 0 0,0 1 0 0 0,0 0 0 0 0,1 1 0 0 0,1 0 0 0 0,-1 1 0 0 0,1 1 0 0 0,21-8 0 0 0,19-10 0 0 0,-44 18 0 0 0,0 1 0 0 0,0 0 0 0 0,1 0 0 0 0,-1 1 0 0 0,15-4 0 0 0,55-7 0 0 0,2 2 0 0 0,103 0 0 0 0,-140 12 0 0 0,0 2 0 0 0,1 2 0 0 0,-1 1 0 0 0,-1 3 0 0 0,84 26 0 0 0,14 21 0 0 0,-133-49 0 0 0,1 1 0 0 0,-1-1 0 0 0,0 1 0 0 0,-1 0 0 0 0,0 1 0 0 0,0 0 0 0 0,-1 0 0 0 0,0 0 0 0 0,0 0 0 0 0,-1 1 0 0 0,0 0 0 0 0,0 0 0 0 0,-1 0 0 0 0,0 0 0 0 0,3 19 0 0 0,-7-22 0 0 0,-1 0 0 0 0,1 0 0 0 0,-1 0 0 0 0,0 0 0 0 0,-1-1 0 0 0,1 1 0 0 0,-1-1 0 0 0,0 1 0 0 0,-1-1 0 0 0,1 0 0 0 0,-5 5 0 0 0,-44 45 0 0 0,26-34 0 0 0,25-20 0 0 0,-2 4 0 0 0,0-1 0 0 0,0 0 0 0 0,0 0 0 0 0,0-1 0 0 0,0 1 0 0 0,-1-1 0 0 0,1 0 0 0 0,-1 1 0 0 0,0-2 0 0 0,0 1 0 0 0,-1 0 0 0 0,1-1 0 0 0,-7 3 0 0 0,-112 71 0 0 0,87-58 0 0 0,-1-1 0 0 0,-1-2 0 0 0,0-2 0 0 0,-1-1 0 0 0,-59 9 0 0 0,20-10 0 0 0,-151 0 0 0 0,198-12 0 0 0,-52-10 0 0 0,14 1 0 0 0,53 9 0 0 0,-1-1 0 0 0,1 0 0 0 0,0-1 0 0 0,0-1 0 0 0,0 0 0 0 0,-22-11 0 0 0,37 15 0 0 0,0-1 0 0 0,0 1 0 0 0,0 0 0 0 0,1-1 0 0 0,-1 1 0 0 0,0-1 0 0 0,0 0 0 0 0,0 1 0 0 0,1-1 0 0 0,-1 0 0 0 0,1 1 0 0 0,-1-1 0 0 0,0 0 0 0 0,1 0 0 0 0,-1 0 0 0 0,1 1 0 0 0,-1-1 0 0 0,1 0 0 0 0,0 0 0 0 0,-1 0 0 0 0,1 0 0 0 0,0 0 0 0 0,0 0 0 0 0,0 0 0 0 0,0 0 0 0 0,-1 0 0 0 0,1 0 0 0 0,0 0 0 0 0,1 1 0 0 0,-1-1 0 0 0,0 0 0 0 0,0 0 0 0 0,0 0 0 0 0,0 0 0 0 0,1 0 0 0 0,-1 0 0 0 0,1 0 0 0 0,-1 0 0 0 0,1-1 0 0 0,1 0 0 0 0,-1 0 0 0 0,0 0 0 0 0,1 1 0 0 0,-1-1 0 0 0,1 0 0 0 0,0 1 0 0 0,-1-1 0 0 0,1 1 0 0 0,0 0 0 0 0,0-1 0 0 0,0 1 0 0 0,0 0 0 0 0,0 0 0 0 0,3-1 0 0 0,49-9 0 0 0,0 2 0 0 0,1 3 0 0 0,0 2 0 0 0,0 2 0 0 0,60 7 0 0 0,-85-1 0 0 0,-1 1 0 0 0,0 1 0 0 0,0 2 0 0 0,43 17 0 0 0,2 1 0 0 0,-49-16 0 0 0,-1 1 0 0 0,-1 1 0 0 0,0 1 0 0 0,0 1 0 0 0,22 19 0 0 0,13 7 0 0 0,-49-33 0 0 0,0 0 0 0 0,0 1 0 0 0,-1 0 0 0 0,0 0 0 0 0,12 17 0 0 0,17 16 0 0 0,-36-40 0 0 0,1 1 0 0 0,-1 0 0 0 0,0 0 0 0 0,1-1 0 0 0,-1 1 0 0 0,0 0 0 0 0,0 0 0 0 0,0 0 0 0 0,0 0 0 0 0,0 0 0 0 0,-1 0 0 0 0,2 4 0 0 0,9 19 0 0 0,5 3 0 0 0,-13-23 0 0 0,-1-1 0 0 0,1 1 0 0 0,0-1 0 0 0,0 1 0 0 0,0-1 0 0 0,0 0 0 0 0,6 5 0 0 0,4 3 0 0 0,-10-9 0 0 0,0 0 0 0 0,1 0 0 0 0,0 0 0 0 0,-1 0 0 0 0,1 0 0 0 0,0-1 0 0 0,6 3 0 0 0,-1 0 0 0 0,-8-5 0 0 0,1 1 0 0 0,-1-1 0 0 0,0 1 0 0 0,0-1 0 0 0,0 1 0 0 0,1-1 0 0 0,-1 0 0 0 0,0 0 0 0 0,0 1 0 0 0,1-1 0 0 0,-1 0 0 0 0,0 0 0 0 0,1 0 0 0 0,-1-1 0 0 0,2 1 0 0 0,60-2 0 0 0,1 5 0 0 0,0 3 0 0 0,94 21 0 0 0,-39-5 0 0 0,-68-14 0 0 0,96 1 0 0 0,-124-9 0 0 0,0-1 0 0 0,1-2 0 0 0,-1 0 0 0 0,0-1 0 0 0,-1-1 0 0 0,34-13 0 0 0,-39 10 0 0 0,0-1 0 0 0,-1 0 0 0 0,18-14 0 0 0,28-16 0 0 0,-5 1 0 0 0,-19 14 0 0 0,-33 21 0 0 0,-1 0 0 0 0,1 0 0 0 0,0 0 0 0 0,0 1 0 0 0,0-1 0 0 0,0 1 0 0 0,7-2 0 0 0,-2 1 0 0 0,-1 0 0 0 0,-1-1 0 0 0,1 0 0 0 0,15-11 0 0 0,1 1 0 0 0,-10 0 0 0 0,91-63 0 0 0,-27 19 0 0 0,62-48 0 0 0,-121 91 0 0 0,22-26 0 0 0,-8 23 0 0 0,8-32 0 0 0,30-20 0 0 0,-45 47 0 0 0,-20 20 0 0 0,-2-1 0 0 0,1-1 0 0 0,0 1 0 0 0,-1-1 0 0 0,1 0 0 0 0,-2 0 0 0 0,1-1 0 0 0,0 0 0 0 0,-1 1 0 0 0,0-1 0 0 0,0-1 0 0 0,-1 1 0 0 0,5-12 0 0 0,-5 11 0 0 0,0 1 0 0 0,0-1 0 0 0,0 1 0 0 0,1 0 0 0 0,-1 1 0 0 0,2-1 0 0 0,-1 0 0 0 0,1 1 0 0 0,5-5 0 0 0,0-1 0 0 0,-8 8 0 0 0,1 1 0 0 0,-1 0 0 0 0,0-1 0 0 0,-1 0 0 0 0,1 1 0 0 0,0-1 0 0 0,-1 0 0 0 0,1 0 0 0 0,-1 0 0 0 0,0 0 0 0 0,0 0 0 0 0,0 0 0 0 0,0-4 0 0 0,8-23 0 0 0,2 2 0 0 0,-2 5 0 0 0,0 0 0 0 0,-1-1 0 0 0,8-46 0 0 0,-16 63 0 0 0,0 6 0 0 0,0-1 0 0 0,0 1 0 0 0,0 0 0 0 0,0 0 0 0 0,0 0 0 0 0,0 0 0 0 0,0 0 0 0 0,1-1 0 0 0,-1 1 0 0 0,0 0 0 0 0,1 0 0 0 0,-1 0 0 0 0,1 0 0 0 0,-1 0 0 0 0,1 0 0 0 0,0 0 0 0 0,-1 0 0 0 0,1 0 0 0 0,0 1 0 0 0,-1-1 0 0 0,1 0 0 0 0,0 0 0 0 0,0 0 0 0 0,0 1 0 0 0,1-2 0 0 0,3 2 0 0 0,-5-1 0 0 0,14-36 0 0 0,-8 24 0 0 0,1 0 0 0 0,0 0 0 0 0,1 1 0 0 0,0 0 0 0 0,20-20 0 0 0,2-4 0 0 0,-10 21 0 0 0,-19 15 0 0 0,0 0 0 0 0,0-1 0 0 0,0 1 0 0 0,0-1 0 0 0,0 1 0 0 0,0-1 0 0 0,0 1 0 0 0,0-1 0 0 0,0 0 0 0 0,-1 0 0 0 0,1 1 0 0 0,0-1 0 0 0,0 0 0 0 0,-1 0 0 0 0,1 0 0 0 0,0 0 0 0 0,-1 0 0 0 0,1 0 0 0 0,0-2 0 0 0,1 1 0 0 0,0-1 0 0 0,0 1 0 0 0,0 0 0 0 0,0 0 0 0 0,0 0 0 0 0,0 0 0 0 0,1 0 0 0 0,-1 0 0 0 0,1 0 0 0 0,4-1 0 0 0,23-19 0 0 0,62-59 0 0 0,-55 16 0 0 0,-24 40 0 0 0,-10 19 0 0 0,-1 1 0 0 0,1-1 0 0 0,-1 1 0 0 0,2 0 0 0 0,-1 0 0 0 0,0 0 0 0 0,1 1 0 0 0,7-7 0 0 0,-8 7 0 0 0,-1 1 0 0 0,1-1 0 0 0,-1 1 0 0 0,0-1 0 0 0,0 0 0 0 0,0 0 0 0 0,0 0 0 0 0,-1 0 0 0 0,1 0 0 0 0,-1-1 0 0 0,0 1 0 0 0,0 0 0 0 0,-1 0 0 0 0,1-7 0 0 0,8-30 0 0 0,-2 22 0 0 0,-7 16 0 0 0,1 0 0 0 0,0 0 0 0 0,0 0 0 0 0,0 0 0 0 0,1 1 0 0 0,-1-1 0 0 0,0 0 0 0 0,1 1 0 0 0,0-1 0 0 0,0 1 0 0 0,0-1 0 0 0,3-2 0 0 0,8-13 0 0 0,-12 17 0 0 0,0-1 0 0 0,0 1 0 0 0,0-1 0 0 0,0 1 0 0 0,0-1 0 0 0,0 1 0 0 0,0 0 0 0 0,1-1 0 0 0,-1 1 0 0 0,0 0 0 0 0,1 0 0 0 0,2-2 0 0 0,-4 3 0 0 0,1 0 0 0 0,-1 0 0 0 0,1 0 0 0 0,-1 0 0 0 0,0 0 0 0 0,1 0 0 0 0,-1 0 0 0 0,1-1 0 0 0,-1 1 0 0 0,0 0 0 0 0,1 0 0 0 0,-1 0 0 0 0,0-1 0 0 0,1 1 0 0 0,-1 0 0 0 0,0 0 0 0 0,1-1 0 0 0,-1 1 0 0 0,0 0 0 0 0,0-1 0 0 0,1 1 0 0 0,-1 0 0 0 0,0-1 0 0 0,0 1 0 0 0,0 0 0 0 0,0-1 0 0 0,1 1 0 0 0,-1-1 0 0 0,0 1 0 0 0,0 0 0 0 0,0-1 0 0 0,0 1 0 0 0,0-1 0 0 0,0 1 0 0 0,0-1 0 0 0,0 1 0 0 0,0 0 0 0 0,0-1 0 0 0,0 1 0 0 0,0-1 0 0 0,-1 1 0 0 0,1-1 0 0 0,0 0 0 0 0,0 1 0 0 0,0-1 0 0 0,0 0 0 0 0,0 1 0 0 0,0-1 0 0 0,0 1 0 0 0,0-1 0 0 0,0 0 0 0 0,0 1 0 0 0,0-1 0 0 0,1 0 0 0 0,-1 1 0 0 0,0-1 0 0 0,0 1 0 0 0,0-1 0 0 0,1 1 0 0 0,-1-1 0 0 0,0 0 0 0 0,1 1 0 0 0,-1-1 0 0 0,1 1 0 0 0,0-1 0 0 0,13-13 0 0 0,-1-1 0 0 0,0-1 0 0 0,14-21 0 0 0,-22 17 0 0 0,-5 19 0 0 0,0 0 0 0 0,0 1 0 0 0,0-1 0 0 0,0 0 0 0 0,0 1 0 0 0,0-1 0 0 0,0 0 0 0 0,0 1 0 0 0,0-1 0 0 0,0 0 0 0 0,1 1 0 0 0,-1-1 0 0 0,0 1 0 0 0,1-1 0 0 0,-1 0 0 0 0,0 1 0 0 0,1-1 0 0 0,-1 1 0 0 0,0-1 0 0 0,1 1 0 0 0,-1-1 0 0 0,1 1 0 0 0,-1-1 0 0 0,1 1 0 0 0,-1 0 0 0 0,1-1 0 0 0,-1 1 0 0 0,1 0 0 0 0,0-1 0 0 0,-1 1 0 0 0,1 0 0 0 0,-1 0 0 0 0,1-1 0 0 0,0 1 0 0 0,-1 0 0 0 0,1 0 0 0 0,0 0 0 0 0,-1 0 0 0 0,1 0 0 0 0,0 0 0 0 0,-1 0 0 0 0,2 0 0 0 0,-1 0 0 0 0,18-10 0 0 0,-18 10 0 0 0,-1 0 0 0 0,0-1 0 0 0,1 1 0 0 0,-1 0 0 0 0,0 0 0 0 0,1-1 0 0 0,-1 1 0 0 0,0 0 0 0 0,1 0 0 0 0,-1 0 0 0 0,1 0 0 0 0,-1-1 0 0 0,0 1 0 0 0,1 0 0 0 0,-1 0 0 0 0,1 0 0 0 0,-1 0 0 0 0,0 0 0 0 0,1 0 0 0 0,-1 0 0 0 0,1 0 0 0 0,-1 0 0 0 0,0 0 0 0 0,1 0 0 0 0,-1 1 0 0 0,1-1 0 0 0,-1 0 0 0 0,0 0 0 0 0,1 0 0 0 0,-1 0 0 0 0,1 1 0 0 0,-1-1 0 0 0,0 0 0 0 0,1 0 0 0 0,-1 1 0 0 0,0-1 0 0 0,0 0 0 0 0,1 1 0 0 0,-1-1 0 0 0,0 0 0 0 0,0 1 0 0 0,1-1 0 0 0,-1 0 0 0 0,0 1 0 0 0,0 0 0 0 0,1 0 0 0 0,-1 1 0 0 0,1-1 0 0 0,0 0 0 0 0,-1 1 0 0 0,1-1 0 0 0,0 1 0 0 0,0-1 0 0 0,0 0 0 0 0,0 0 0 0 0,0 1 0 0 0,0-1 0 0 0,0 0 0 0 0,0 0 0 0 0,2 1 0 0 0,0 0 0 0 0,-1 0 0 0 0,0 1 0 0 0,0-1 0 0 0,0 0 0 0 0,0 1 0 0 0,0-1 0 0 0,0 1 0 0 0,-1-1 0 0 0,3 6 0 0 0,8 12 0 0 0,5 12 0 0 0,4 33 0 0 0,15 42 0 0 0,4 28 0 0 0,-37-124 0 0 0,1-1 0 0 0,0-1 0 0 0,1 1 0 0 0,8 12 0 0 0,0 1 0 0 0,-12-21 0 0 0,0 1 0 0 0,0-1 0 0 0,-1 0 0 0 0,1 1 0 0 0,0-1 0 0 0,-1 1 0 0 0,0-1 0 0 0,1 1 0 0 0,-1-1 0 0 0,-1 5 0 0 0,1-4 0 0 0,0 0 0 0 0,0 0 0 0 0,1 0 0 0 0,-1 0 0 0 0,0 1 0 0 0,1-1 0 0 0,0 0 0 0 0,0 0 0 0 0,0 0 0 0 0,1 3 0 0 0,1-1 0 0 0,-2 1 0 0 0,1-1 0 0 0,-1 1 0 0 0,0 0 0 0 0,0 0 0 0 0,0 10 0 0 0,-1-10 0 0 0,1 1 0 0 0,0-1 0 0 0,0 0 0 0 0,0 1 0 0 0,4 10 0 0 0,-4-14 0 0 0,0 0 0 0 0,-1 0 0 0 0,1-1 0 0 0,-1 1 0 0 0,0 0 0 0 0,0 0 0 0 0,0 0 0 0 0,0 0 0 0 0,0 0 0 0 0,-1-1 0 0 0,1 1 0 0 0,-1 0 0 0 0,0 0 0 0 0,1 0 0 0 0,-1-1 0 0 0,-1 1 0 0 0,1-1 0 0 0,0 1 0 0 0,-1-1 0 0 0,1 1 0 0 0,-1-1 0 0 0,0 0 0 0 0,0 1 0 0 0,0-1 0 0 0,-4 3 0 0 0,-7 8 0 0 0,-1-2 0 0 0,-29 21 0 0 0,23-19 0 0 0,-11 17 0 0 0,28-26 0 0 0,-2 1 0 0 0,1-1 0 0 0,0 1 0 0 0,-1-1 0 0 0,0 0 0 0 0,0-1 0 0 0,0 1 0 0 0,0-1 0 0 0,-1 0 0 0 0,-8 3 0 0 0,3-1 0 0 0,0-1 0 0 0,1 2 0 0 0,0 0 0 0 0,0 0 0 0 0,-16 14 0 0 0,15-12 0 0 0,-24 9 0 0 0,7-6 0 0 0,12 0 0 0 0,0-2 0 0 0,-1 0 0 0 0,-29 11 0 0 0,23-13 0 0 0,14-5 0 0 0,1 1 0 0 0,-1 0 0 0 0,1 0 0 0 0,-10 7 0 0 0,-23 10 0 0 0,-69 27 0 0 0,91-40 0 0 0,-176 66 0 0 0,25-10 0 0 0,47-34 0 0 0,-99 49 0 0 0,159-57 0 0 0,34-11 0 0 0,0-1 0 0 0,-39 7 0 0 0,-164 28 0 0 0,110-19 0 0 0,-125 10 0 0 0,-31-20 0 0 0,-304-23 0 0 0,466 0 0 0 0,-126-5 0 0 0,65 3 0 0 0,79 7 0 0 0,-1-4 0 0 0,-176-38 0 0 0,261 41 0 0 0,2 0 0 0 0,-1-1 0 0 0,1-1 0 0 0,-1 0 0 0 0,2-1 0 0 0,-1 0 0 0 0,1-1 0 0 0,-17-14 0 0 0,-1 0 0 0 0,27 21 0 0 0,-1-1 0 0 0,1 0 0 0 0,0 1 0 0 0,-1-1 0 0 0,1 0 0 0 0,0-1 0 0 0,0 1 0 0 0,0 0 0 0 0,1 0 0 0 0,-1-1 0 0 0,0 1 0 0 0,1-1 0 0 0,0 0 0 0 0,-1 1 0 0 0,1-1 0 0 0,-1-4 0 0 0,-44-106 0 0 0,45 109 0 0 0,0 1 0 0 0,0 0 0 0 0,0 0 0 0 0,0-1 0 0 0,1 1 0 0 0,-1-1 0 0 0,1 1 0 0 0,0 0 0 0 0,0-1 0 0 0,0 1 0 0 0,2-6 0 0 0,-1 7 0 0 0,0 1 0 0 0,1 0 0 0 0,-1 0 0 0 0,1 0 0 0 0,-1 0 0 0 0,1 0 0 0 0,-1 0 0 0 0,1 0 0 0 0,0 1 0 0 0,-1-1 0 0 0,1 0 0 0 0,0 1 0 0 0,0 0 0 0 0,0-1 0 0 0,-1 1 0 0 0,1 0 0 0 0,0 0 0 0 0,0 0 0 0 0,0 0 0 0 0,-1 0 0 0 0,5 1 0 0 0,83 0 0 0 0,-63 2 0 0 0,-1 1 0 0 0,1 1 0 0 0,34 12 0 0 0,-27-5 0 0 0,0 1 0 0 0,0 1 0 0 0,53 32 0 0 0,-83-43 0 0 0,1-1 0 0 0,0 1 0 0 0,-1 0 0 0 0,0 0 0 0 0,0 1 0 0 0,0-1 0 0 0,0 1 0 0 0,0-1 0 0 0,-1 1 0 0 0,1 0 0 0 0,-1 0 0 0 0,0 0 0 0 0,0 0 0 0 0,-1 0 0 0 0,2 5 0 0 0,0 3 0 0 0,-1 1 0 0 0,-1-1 0 0 0,0 0 0 0 0,-1 15 0 0 0,-1-24 0 0 0,0 1 0 0 0,-1-1 0 0 0,1 0 0 0 0,-1 0 0 0 0,1 1 0 0 0,-1-1 0 0 0,0 0 0 0 0,0-1 0 0 0,-1 1 0 0 0,1 0 0 0 0,-1-1 0 0 0,1 1 0 0 0,-1-1 0 0 0,0 0 0 0 0,0 1 0 0 0,0-1 0 0 0,0-1 0 0 0,0 1 0 0 0,0 0 0 0 0,-1-1 0 0 0,1 0 0 0 0,-4 1 0 0 0,-22 10 0 0 0,26-10 0 0 0,-1 0 0 0 0,0 0 0 0 0,0 0 0 0 0,0-1 0 0 0,0 1 0 0 0,0-1 0 0 0,0 0 0 0 0,-6 0 0 0 0,-241 10 0 0 0,241-12 0 0 0,0 0 0 0 0,0 0 0 0 0,0-1 0 0 0,-14-5 0 0 0,-6 0 0 0 0,23 5-161 0 0,0 1 0 0 0,1-1 0 0 0,-1 0 1 0 0,1-1-1 0 0,-1 0 0 0 0,1 0 0 0 0,0 0 0 0 0,0-1 0 0 0,1 1 1 0 0,-1-1-1 0 0,1-1 0 0 0,-9-7 0 0 0,1-3-775 0 0,0-1-1 0 0,-19-28 1 0 0,31-84-16174 0 0,3 102 15111 0 0,8-36 1 0 0,14-80-321 0 0,0 4 1495 0 0,13 2-670 0 0,-10 66-461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60 102 5024 0 0,'0'0'4210'0'0,"0"-2"-3293"0"0,0 1 0 0 0,1 0 0 0 0,-1 0 0 0 0,0-1 0 0 0,0 1 1 0 0,0 0-1 0 0,0-1 0 0 0,-1 1 0 0 0,1 0 0 0 0,0 0 0 0 0,0-1 0 0 0,-1 1 0 0 0,0-2 0 0 0,-1 4-833 0 0,1 0 0 0 0,0 0 0 0 0,-1 0 0 0 0,1 0 0 0 0,0 1 0 0 0,0-1 0 0 0,0 0 0 0 0,0 1 0 0 0,0-1 0 0 0,0 1 0 0 0,0-1 0 0 0,0 1 0 0 0,0-1 1 0 0,1 1-1 0 0,-1 0 0 0 0,1-1 0 0 0,-1 1 0 0 0,1 0 0 0 0,0-1 0 0 0,0 1 0 0 0,0 0 0 0 0,0-1 0 0 0,0 1 0 0 0,0 0 0 0 0,0 2 0 0 0,5 59 656 0 0,-4-53-664 0 0,23 80 375 0 0,-15-50-331 0 0,-3-12-51 0 0,5 45-1 0 0,-11-66-58 0 0,0 0 0 0 0,1 0 0 0 0,0-1 0 0 0,1 1 0 0 0,-1 0 0 0 0,4 8 0 0 0,4 19 31 0 0,22 65 7 0 0,-19-52 13 0 0,20 50 0 0 0,-28-85-47 0 0,-1 0 0 0 0,0-1 0 0 0,0 1 0 0 0,-1 0-1 0 0,-1 0 1 0 0,0 0 0 0 0,0 13 0 0 0,3 30 10 0 0,1 9 39 0 0,-5-63-18 0 0,-2-4-73 0 0,0 1 34 0 0,0-1 0 0 0,0 0 1 0 0,1 1-1 0 0,-1-1 0 0 0,1 0 1 0 0,0 0-1 0 0,-1 0 1 0 0,1 0-1 0 0,1 0 0 0 0,-1 0 1 0 0,0 0-1 0 0,1-4 1 0 0,-2 1 1 0 0,-1-5 15 0 0,-1 0 1 0 0,-1 1 0 0 0,-9-18 0 0 0,-12-24 38 0 0,-4-23 15 0 0,9 12 11 0 0,-6-15-57 0 0,25 62-9 0 0,-2 0 0 0 0,0 1 1 0 0,0-1-1 0 0,-10-18 0 0 0,-3-12 26 0 0,10 17 18 0 0,2 0 1 0 0,0-1 0 0 0,2 1 0 0 0,2-1-1 0 0,2-37 1 0 0,-1 36-13 0 0,12-3 15 0 0,-8 26-48 0 0,19-27 57 0 0,-13 23-50 0 0,-10 11-23 0 0,1 0 0 0 0,0 0 0 0 0,0 0 0 0 0,0 0 0 0 0,-1 0 0 0 0,1 0 0 0 0,0-1 0 0 0,-1 1 0 0 0,1 0 0 0 0,-1 0 0 0 0,1 0 0 0 0,-1-1 0 0 0,0 1 0 0 0,1 0 0 0 0,-1 0 0 0 0,0-1 0 0 0,0 1 0 0 0,0 0 0 0 0,0-2 0 0 0,37-33 120 0 0,-33 32-119 0 0,0 1-1 0 0,0 0 0 0 0,1 0 1 0 0,-1 0-1 0 0,1 0 0 0 0,-1 0 1 0 0,1 1-1 0 0,6-2 0 0 0,35-13 36 0 0,-35 12-35 0 0,1 1 0 0 0,-1 0-1 0 0,1 0 1 0 0,0 1 0 0 0,0 1 0 0 0,0 0-1 0 0,19 0 1 0 0,-27 2 5 0 0,1 1 0 0 0,0-1 0 0 0,-1 1 0 0 0,1 0 0 0 0,-1 1 0 0 0,1-1 0 0 0,-1 1 0 0 0,0 0 0 0 0,1 0 0 0 0,-1 0 1 0 0,0 0-1 0 0,0 1 0 0 0,0 0 0 0 0,-1 0 0 0 0,1 0 0 0 0,-1 0 0 0 0,0 0 0 0 0,1 1 0 0 0,-1-1 0 0 0,-1 1 0 0 0,1 0 0 0 0,-1 0 0 0 0,1 0 0 0 0,-1 0 0 0 0,0 1 0 0 0,-1-1 0 0 0,1 0 0 0 0,1 9 0 0 0,14 30 60 0 0,-15-39-62 0 0,1 0 0 0 0,-1 0 0 0 0,-1 0 0 0 0,1 1 0 0 0,-1-1 0 0 0,1 1 0 0 0,-1-1 0 0 0,0 1 0 0 0,-1-1 0 0 0,1 7-1 0 0,7 48 124 0 0,-5-42-99 0 0,0 0-1 0 0,1 27 1 0 0,5 177 267 0 0,-9-206-287 0 0,0-1 0 0 0,-1 1 1 0 0,-1-1-1 0 0,0 0 0 0 0,-1 0 1 0 0,-1 1-1 0 0,0-2 0 0 0,-8 19 1 0 0,-27 72 38 0 0,34-96-39 0 0,0 0 0 0 0,0-1 0 0 0,0 1 0 0 0,-1-1 0 0 0,0-1 0 0 0,0 1 0 0 0,-9 5 0 0 0,-9 5-3 0 0,22-16-8 0 0,-1 0 0 0 0,1 0 0 0 0,0 0 0 0 0,0 1 0 0 0,1-1 1 0 0,-1 0-1 0 0,0 1 0 0 0,0 0 0 0 0,1 0 0 0 0,-1-1 0 0 0,1 1 0 0 0,-1 0 1 0 0,0 2-1 0 0,-1 0 2 0 0,1-1-1 0 0,-1 0 1 0 0,0 0 0 0 0,0 0 0 0 0,0 0-1 0 0,0-1 1 0 0,-1 1 0 0 0,1-1 0 0 0,0 0-1 0 0,-1 0 1 0 0,0 0 0 0 0,-5 1 0 0 0,5-1-5 0 0,0 0 1 0 0,0 0 0 0 0,0 0 0 0 0,0 0 0 0 0,0 1 0 0 0,0 0 0 0 0,1 0 0 0 0,-1 0 0 0 0,1 0 0 0 0,0 0 0 0 0,-3 4 0 0 0,0-1-86 0 0,-1 0 1 0 0,1-1-1 0 0,-1 1 1 0 0,0-2-1 0 0,0 1 0 0 0,0-1 1 0 0,-1 0-1 0 0,1 0 1 0 0,-1-1-1 0 0,0 0 1 0 0,-14 3-1 0 0,16-4 58 0 0,-8 5-4260 0 0,11-9 1645 0 0,6-8 642 0 0,6-7-705 0 0,-6 10 1357 0 0,0-1 1 0 0,1 1-1 0 0,0-1 0 0 0,1 1 1 0 0,5-7-1 0 0,18 4-4412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4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27 112 6592 0 0,'0'0'12190'0'0,"0"33"-9566"0"0,3 0-2008 0 0,2 1 0 0 0,1-1 0 0 0,13 41 1 0 0,-16-64-575 0 0,14 37 126 0 0,-13-37-146 0 0,1 0 1 0 0,-2 1-1 0 0,1 0 1 0 0,-1 0-1 0 0,2 17 0 0 0,-3-14-8 0 0,1-1-1 0 0,0 0 0 0 0,2 0 0 0 0,-1 0 0 0 0,8 14 1 0 0,13 38-8 0 0,-23-56-4 0 0,1 0 0 0 0,-1 0 0 0 0,2 0 0 0 0,-1-1 0 0 0,1 0 1 0 0,1 1-1 0 0,9 12 0 0 0,-13-18-1 0 0,1-1 1 0 0,0 1-1 0 0,-1-1 0 0 0,1 1 1 0 0,-1-1-1 0 0,0 1 0 0 0,0 0 1 0 0,0 0-1 0 0,0 0 0 0 0,0-1 1 0 0,0 7-1 0 0,-1-8-29 0 0,-15-28-188 0 0,-18-26 191 0 0,3-2 0 0 0,-25-65 0 0 0,47 97 47 0 0,1 0 0 0 0,-7-41 0 0 0,11 48-12 0 0,-13-49 27 0 0,7 32-17 0 0,-8-63 0 0 0,16 89-14 0 0,0 0 0 0 0,1 0 0 0 0,0 0 0 0 0,0 0 0 0 0,1 0 0 0 0,0 0 0 0 0,0 0 0 0 0,0 0 0 0 0,1 1 0 0 0,0-1 0 0 0,1 0 0 0 0,-1 1 0 0 0,1-1 0 0 0,6-8 0 0 0,-5 10 32 0 0,0 1 0 0 0,0 0 0 0 0,0 0 0 0 0,0 0 0 0 0,1 0 0 0 0,0 1 0 0 0,-1 0 0 0 0,1 0 0 0 0,1 0 0 0 0,8-3 0 0 0,-11 5-4 0 0,-1 0-1 0 0,1 0 0 0 0,-1 0 1 0 0,1 0-1 0 0,-1 1 1 0 0,1-1-1 0 0,-1 1 0 0 0,1 0 1 0 0,0 0-1 0 0,-1 0 1 0 0,1 0-1 0 0,-1 0 0 0 0,1 0 1 0 0,0 1-1 0 0,-1-1 1 0 0,1 1-1 0 0,-1 0 0 0 0,1 0 1 0 0,-1 0-1 0 0,0 0 1 0 0,1 0-1 0 0,-1 1 0 0 0,3 1 1 0 0,4 4 78 0 0,0 1 0 0 0,0 1 1 0 0,0 0-1 0 0,-1 0 0 0 0,0 1 0 0 0,-1 0 0 0 0,0 0 1 0 0,-1 0-1 0 0,0 1 0 0 0,0 0 0 0 0,5 17 1 0 0,-8-20-54 0 0,0-1 0 0 0,0 0 1 0 0,1 1-1 0 0,0-2 1 0 0,7 11-1 0 0,-5-8-1 0 0,0-1-31 0 0,-1 1 1 0 0,-1 0-1 0 0,0 1 0 0 0,0-1 0 0 0,-1 1 1 0 0,0-1-1 0 0,-1 1 0 0 0,2 14 0 0 0,11 48 261 0 0,-9-31-200 0 0,-5-36-83 0 0,0-1 0 0 0,0 0 0 0 0,0 1 1 0 0,0-1-1 0 0,-1 1 0 0 0,0-1 0 0 0,0 1 0 0 0,0-1 0 0 0,0 1 1 0 0,-1-1-1 0 0,0 1 0 0 0,-1 3 0 0 0,-31 67 47 0 0,32-73-157 0 0,0 1 1 0 0,-1-1-1 0 0,1 1 0 0 0,-1-1 1 0 0,0 0-1 0 0,0 0 0 0 0,0 0 1 0 0,0 0-1 0 0,0 0 0 0 0,0 0 0 0 0,0 0 1 0 0,-1-1-1 0 0,1 1 0 0 0,0-1 1 0 0,-1 0-1 0 0,0 0 0 0 0,1 0 1 0 0,-1 0-1 0 0,0 0 0 0 0,-4 1 1 0 0,6-2-524 0 0,-1-1 429 0 0,1 1 0 0 0,0-1 0 0 0,0 1 0 0 0,0-1 0 0 0,0 1 0 0 0,1-1 0 0 0,-1 0 0 0 0,0 1 0 0 0,0-1 0 0 0,0 0 0 0 0,0 0 0 0 0,1 1 0 0 0,-1-1 0 0 0,0 0 0 0 0,1 0 0 0 0,-1 0 0 0 0,0 0 0 0 0,1 0 0 0 0,0 0 0 0 0,-1 0 0 0 0,1 0 1 0 0,-1 0-1 0 0,1 0 0 0 0,0-1 0 0 0,0 1 0 0 0,0-2 0 0 0,-9-149-7985 0 0,9 86 3669 0 0,0 33-391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5248 0 0,'0'0'9105'0'0,"-8"13"-4376"0"0,8-10-4558 0 0,0 0 1 0 0,0 0-1 0 0,1-1 0 0 0,-1 1 1 0 0,1 0-1 0 0,0 0 0 0 0,0-1 1 0 0,0 1-1 0 0,2 3 0 0 0,-1-3-57 0 0,-1 0 0 0 0,0 0 0 0 0,0-1 0 0 0,0 1 0 0 0,0 0-1 0 0,0 0 1 0 0,-1 0 0 0 0,1 0 0 0 0,-1 4 0 0 0,1-1 10 0 0,0 0 0 0 0,0 0 0 0 0,0 0 0 0 0,0 0 0 0 0,1-1 0 0 0,0 1 0 0 0,0 0-1 0 0,1-1 1 0 0,4 9 0 0 0,10 25 540 0 0,-2 64 252 0 0,-7-72-593 0 0,-1 5-152 0 0,1-5-86 0 0,-6-28-74 0 0,-1 0-1 0 0,0 0 0 0 0,1 0 1 0 0,-1 0-1 0 0,-1 1 1 0 0,1-1-1 0 0,0 0 0 0 0,-1 6 1 0 0,0 1 5 0 0,1 16 174 0 0,-1-26-186 0 0,0 0 0 0 0,0 1 0 0 0,0-1 1 0 0,0 1-1 0 0,1-1 0 0 0,-1 1 0 0 0,0-1 0 0 0,0 1 1 0 0,1-1-1 0 0,-1 0 0 0 0,0 1 0 0 0,1-1 0 0 0,-1 0 1 0 0,1 1-1 0 0,-1-1 0 0 0,0 0 0 0 0,1 0 0 0 0,-1 1 1 0 0,1-1-1 0 0,-1 0 0 0 0,1 0 0 0 0,-1 0 0 0 0,1 1 1 0 0,-1-1-1 0 0,1 0 0 0 0,-1 0 0 0 0,1 0 1 0 0,-1 0-1 0 0,1 0 0 0 0,-1 0 0 0 0,0 0 0 0 0,1 0 1 0 0,-1 0-1 0 0,1 0 0 0 0,-1 0 0 0 0,1-1 0 0 0,-1 1 1 0 0,1 0-1 0 0,-1 0 0 0 0,1 0 0 0 0,-1-1 0 0 0,1 1 1 0 0,1-3 14 0 0,0 0 0 0 0,0 0 0 0 0,-1 0 0 0 0,0 0 0 0 0,1 0 0 0 0,-1 0 0 0 0,0-1 0 0 0,-1 1 0 0 0,1 0 1 0 0,0 0-1 0 0,-1-1 0 0 0,0-5 0 0 0,5-15 38 0 0,-1 15-29 0 0,0 1 1 0 0,-1-1-1 0 0,0 1 1 0 0,-1-1-1 0 0,3-15 1 0 0,-3 12-23 0 0,1 1 0 0 0,0 0 0 0 0,8-18 0 0 0,23-46 198 0 0,-31 74-112 0 0,0 10 152 0 0,0 30 502 0 0,-2 47 385 0 0,8-13-695 0 0,-7-66-437 0 0,-1 0 1 0 0,1 0 0 0 0,0 0 0 0 0,1-1-1 0 0,0 1 1 0 0,0-1 0 0 0,0 0-1 0 0,1 0 1 0 0,0 0 0 0 0,0 0 0 0 0,0-1-1 0 0,1 0 1 0 0,0 1 0 0 0,0-2-1 0 0,0 1 1 0 0,1-1 0 0 0,9 7-1 0 0,10 6-164 0 0,-23-15 127 0 0,0 0-1 0 0,0 0 1 0 0,0 0-1 0 0,0 0 1 0 0,0 0-1 0 0,1-1 1 0 0,-1 0-1 0 0,1 1 1 0 0,-1-1-1 0 0,1 0 1 0 0,0 0 0 0 0,2 1-1 0 0,1-1 10 0 0,2 1-358 0 0,-1 0 0 0 0,1-1 0 0 0,0 1 0 0 0,0-1 0 0 0,0-1 0 0 0,0 0 0 0 0,0 0 0 0 0,1 0 1 0 0,-1-1-1 0 0,0 0 0 0 0,-1-1 0 0 0,1 0 0 0 0,0 0 0 0 0,14-6 0 0 0,-9 4-827 0 0,-12 4 1144 0 0,0 0-1 0 0,-1-1 1 0 0,1 1-1 0 0,0 0 1 0 0,-1 0-1 0 0,1 0 1 0 0,0-1-1 0 0,-1 1 1 0 0,1 0-1 0 0,0-1 1 0 0,-1 1-1 0 0,1 0 1 0 0,0-1-1 0 0,-1 1 1 0 0,1-1 0 0 0,-1 1-1 0 0,1-1 1 0 0,-1 1-1 0 0,1-1 1 0 0,-1 0-1 0 0,1 1 1 0 0,-1-1-1 0 0,1-1 1 0 0,1-1-306 0 0,1 0 0 0 0,0 0 0 0 0,0-1 1 0 0,0 2-1 0 0,0-1 0 0 0,0 0 0 0 0,1 1 1 0 0,4-3-1 0 0,17-15-2141 0 0,-1 0 137 0 0,-23 20 2282 0 0,0-1-1 0 0,0 1 1 0 0,0-1-1 0 0,0 0 1 0 0,0 0 0 0 0,0 0-1 0 0,0 1 1 0 0,0-1-1 0 0,0 0 1 0 0,0 0-1 0 0,0 0 1 0 0,-1 0-1 0 0,1-1 1 0 0,0 1-1 0 0,-1 0 1 0 0,1 0 0 0 0,-1 0-1 0 0,1 0 1 0 0,-1-1-1 0 0,1 1 1 0 0,-1 0-1 0 0,0-1 1 0 0,0 1-1 0 0,0 0 1 0 0,0-2-1 0 0,5-8-2622 0 0,3 1-1764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5832 0 0,'2'2'505'0'0,"0"0"0"0"0,0 0 0 0 0,0 0 0 0 0,0 0 0 0 0,0 0 0 0 0,-1 0 0 0 0,1 1 0 0 0,-1-1 0 0 0,1 1 0 0 0,-1-1 0 0 0,0 1 0 0 0,0-1 0 0 0,0 1 0 0 0,0 0 0 0 0,0-1 0 0 0,-1 1 0 0 0,1 0 0 0 0,-1 0 0 0 0,0-1 0 0 0,0 5 0 0 0,-1 71 2304 0 0,-1-45-1336 0 0,2-19-1124 0 0,-1 0 0 0 0,2 1 0 0 0,0-1 0 0 0,0 0-1 0 0,2 0 1 0 0,0 0 0 0 0,9 27 0 0 0,-10-34-197 0 0,0 0 1 0 0,0 0-1 0 0,0 1 1 0 0,-1-1-1 0 0,0 0 1 0 0,-1 1-1 0 0,0 12 1 0 0,-1 14-2634 0 0,0-14-2897 0 0,0 0-4187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50 126 5552 0 0,'0'-3'321'0'0,"0"0"0"0"0,0 1 0 0 0,0-1-1 0 0,0 0 1 0 0,0 1 0 0 0,-1-1 0 0 0,1 1 0 0 0,-1-1 0 0 0,0 0 0 0 0,0 1 0 0 0,0-1 0 0 0,0 1-1 0 0,0 0 1 0 0,0-1 0 0 0,-1 1 0 0 0,1 0 0 0 0,-1 0 0 0 0,1 0 0 0 0,-1 0 0 0 0,0 0 0 0 0,0 0 0 0 0,0 0-1 0 0,0 1 1 0 0,-3-3 0 0 0,-3-7 1844 0 0,0 1 1514 0 0,4 25-1740 0 0,4-10-1848 0 0,1 1 0 0 0,0 0 0 0 0,0-1 1 0 0,0 1-1 0 0,1-1 0 0 0,0 1 0 0 0,0-1 0 0 0,0 0 1 0 0,4 6-1 0 0,-2-4-14 0 0,0 1 0 0 0,-1 0 0 0 0,0 0 0 0 0,-1 0 0 0 0,3 9 0 0 0,2 19 210 0 0,17 43-1 0 0,2 10 156 0 0,-24-75-320 0 0,0-1 0 0 0,-1 1 0 0 0,-1 24 0 0 0,-1-29-53 0 0,1 0 1 0 0,0 0-1 0 0,0 0 0 0 0,1 0 1 0 0,0 0-1 0 0,1 0 0 0 0,4 14 1 0 0,-5-18-26 0 0,0 1 1 0 0,0-1-1 0 0,0 0 1 0 0,-1 0-1 0 0,0 1 1 0 0,0-1 0 0 0,-1 8-1 0 0,0 4 192 0 0,1-17-192 0 0,-2 0-18 0 0,1-1 0 0 0,-1 0 1 0 0,1 0-1 0 0,0 0 0 0 0,-1 0 1 0 0,1 0-1 0 0,0 0 0 0 0,0 0 1 0 0,0 0-1 0 0,0 0 0 0 0,0-1 1 0 0,0 1-1 0 0,0 0 0 0 0,0-1 1 0 0,1 1-1 0 0,-1-1 0 0 0,0 1 1 0 0,1-1-1 0 0,-1 1 0 0 0,1-1 1 0 0,-1-2-1 0 0,-11-44 127 0 0,11 44-115 0 0,-37-257 197 0 0,27 209-165 0 0,9 44-60 0 0,0 0 0 0 0,0 0 0 0 0,1 0 0 0 0,0 0 0 0 0,0 0 0 0 0,0 0 0 0 0,1 0 0 0 0,1 0 0 0 0,-1 0 0 0 0,1 0 0 0 0,1-1 0 0 0,-1 2 0 0 0,6-16 1 0 0,0-4 16 0 0,-7 24-19 0 0,0-1 0 0 0,1 1-1 0 0,-1-1 1 0 0,1 1 0 0 0,0 0 0 0 0,0-1 0 0 0,1 1 0 0 0,-1 0 0 0 0,1-1 0 0 0,-1 1-1 0 0,1 0 1 0 0,0 0 0 0 0,0 0 0 0 0,3-2 0 0 0,-4 4-1 0 0,0 0 0 0 0,0 0 0 0 0,0 0 0 0 0,0 0-1 0 0,0 0 1 0 0,0 0 0 0 0,0 0 0 0 0,0 1 0 0 0,0-1 0 0 0,0 0 0 0 0,1 1 0 0 0,-1-1 0 0 0,0 1 0 0 0,1 0 0 0 0,-1-1 0 0 0,0 1 0 0 0,1 0-1 0 0,-1 0 1 0 0,0 0 0 0 0,1 0 0 0 0,-1 0 0 0 0,0 0 0 0 0,1 0 0 0 0,-1 0 0 0 0,0 0 0 0 0,1 1 0 0 0,-1-1 0 0 0,0 1 0 0 0,0-1-1 0 0,1 1 1 0 0,-1-1 0 0 0,0 1 0 0 0,0 0 0 0 0,0-1 0 0 0,0 1 0 0 0,1 0 0 0 0,-1 0 0 0 0,0 0 0 0 0,-1 0 0 0 0,1 0 0 0 0,0 0 0 0 0,0 0-1 0 0,0 0 1 0 0,-1 0 0 0 0,1 0 0 0 0,1 3 0 0 0,7 16 29 0 0,-1 0 0 0 0,0 0 0 0 0,-1 1 0 0 0,-1 0 0 0 0,-2 0 0 0 0,4 31 0 0 0,-3 5 73 0 0,-2 60-1 0 0,-3-93-58 0 0,-9 22 31 0 0,9-45-97 0 0,0 0 17 0 0,0-1-1 0 0,0 0 0 0 0,0 1 1 0 0,0-1-1 0 0,0 1 0 0 0,0-1 1 0 0,0 0-1 0 0,0 1 0 0 0,1-1 1 0 0,-1 1-1 0 0,0-1 0 0 0,0 0 1 0 0,0 1-1 0 0,1-1 0 0 0,-1 0 1 0 0,0 1-1 0 0,0-1 0 0 0,1 0 1 0 0,-1 1-1 0 0,0-1 1 0 0,1 0-1 0 0,-1 0 0 0 0,0 1 1 0 0,1-1-1 0 0,-1 0 0 0 0,0 0 1 0 0,1 1-1 0 0,-1-1 0 0 0,1 0 1 0 0,-1 0-1 0 0,0 0 0 0 0,1 0 1 0 0,-1 0-1 0 0,1 0 0 0 0,-1 0 1 0 0,0 0-1 0 0,1 0 0 0 0,51-7 25 0 0,19-3 6 0 0,-58 11 14 0 0,-1 1-1 0 0,1-1 0 0 0,0 2 0 0 0,23 7 0 0 0,-32-9-37 0 0,0 0-1 0 0,0 0 0 0 0,0 1 1 0 0,-1 0-1 0 0,1-1 0 0 0,0 1 1 0 0,-1 0-1 0 0,1 1 0 0 0,-1-1 1 0 0,0 0-1 0 0,0 1 0 0 0,0 0 1 0 0,0 0-1 0 0,0 0 0 0 0,0 0 1 0 0,-1 0-1 0 0,4 7 0 0 0,-5-7-1 0 0,0-1 0 0 0,0 1 0 0 0,1-1 0 0 0,-1 1 0 0 0,1-1-1 0 0,-1 0 1 0 0,1 0 0 0 0,0 0 0 0 0,-1 0 0 0 0,1 0 0 0 0,0 0 0 0 0,0 0 0 0 0,1 0 0 0 0,-1-1 0 0 0,4 3-1 0 0,-4-3-7 0 0,0 0 0 0 0,0 0 0 0 0,0 1 0 0 0,0-1-1 0 0,0 1 1 0 0,-1-1 0 0 0,1 1 0 0 0,0-1 0 0 0,-1 1-1 0 0,1 0 1 0 0,-1 0 0 0 0,0 0 0 0 0,0 0 0 0 0,0 0 0 0 0,0 0-1 0 0,1 3 1 0 0,-1-2 1 0 0,0 0 0 0 0,-1 0 0 0 0,1 0 1 0 0,0-1-1 0 0,0 1 0 0 0,0 0 0 0 0,1-1 0 0 0,-1 1 0 0 0,1-1 0 0 0,-1 0 0 0 0,1 1 0 0 0,0-1 0 0 0,3 4 0 0 0,-2-3 9 0 0,0 0-1 0 0,-1 1 0 0 0,0-1 0 0 0,0 1 1 0 0,0 0-1 0 0,0 0 0 0 0,0 0 0 0 0,-1 0 0 0 0,0 0 1 0 0,2 7-1 0 0,6 16 1 0 0,-1-1 3 0 0,2-1 24 0 0,-8-18 6 0 0,1 1-1 0 0,-1 0 0 0 0,0 0 0 0 0,-1 0 0 0 0,0 0 0 0 0,0 0 0 0 0,-1 0 1 0 0,1 0-1 0 0,-2 0 0 0 0,-1 12 0 0 0,1 11 216 0 0,0-26-241 0 0,1-1 0 0 0,-1 0 0 0 0,0 0 0 0 0,0 0 1 0 0,-1 0-1 0 0,1 0 0 0 0,-1 0 0 0 0,0 0 0 0 0,0 0 0 0 0,0 0 0 0 0,0-1 1 0 0,-1 1-1 0 0,1-1 0 0 0,-1 0 0 0 0,0 1 0 0 0,0-1 0 0 0,0-1 1 0 0,0 1-1 0 0,-1 0 0 0 0,1-1 0 0 0,-1 1 0 0 0,0-1 0 0 0,-7 3 0 0 0,5-2-84 0 0,1-1-1 0 0,-1 0 0 0 0,0 0 0 0 0,0 0 0 0 0,0 0 1 0 0,-1-1-1 0 0,1 0 0 0 0,0 0 0 0 0,-1-1 0 0 0,1 0 1 0 0,0 0-1 0 0,-1 0 0 0 0,1-1 0 0 0,0 0 0 0 0,-9-3 0 0 0,-14-25-1542 0 0,25 25 1209 0 0,0-1-1 0 0,0 1 0 0 0,0-1 1 0 0,0 0-1 0 0,1 0 1 0 0,0 0-1 0 0,0 0 0 0 0,0 0 1 0 0,0-1-1 0 0,1 1 0 0 0,0-1 1 0 0,0 0-1 0 0,1 0 1 0 0,-1-6-1 0 0,1 7-39 0 0,0 0 1 0 0,0 0-1 0 0,1-1 1 0 0,0 1-1 0 0,0 0 0 0 0,0 0 1 0 0,1 0-1 0 0,-1 0 0 0 0,1 0 1 0 0,0-1-1 0 0,1 2 0 0 0,-1-1 1 0 0,1 0-1 0 0,0 0 1 0 0,1 0-1 0 0,-1 1 0 0 0,1-1 1 0 0,4-5-1 0 0,29-33-4160 0 0,-13 16-445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13 5080 0 0,'2'-2'2980'0'0,"4"-9"5535"0"0,-22 23-6977 0 0,14-11-1407 0 0,0 1 0 0 0,0-1 0 0 0,-1 1 0 0 0,1-1 0 0 0,0 1 0 0 0,0 0 0 0 0,1 0 0 0 0,-1-1 0 0 0,0 1 1 0 0,1 1-1 0 0,-1-1 0 0 0,-1 3 0 0 0,-2 7 136 0 0,-1 0-1 0 0,0 0 1 0 0,-1-1 0 0 0,0 1 0 0 0,-10 11 0 0 0,-50 78 848 0 0,60-93-1053 0 0,1 1 1 0 0,0 0-1 0 0,0 1 1 0 0,1 0-1 0 0,0-1 1 0 0,1 1 0 0 0,0 1-1 0 0,0-1 1 0 0,1 1-1 0 0,1-1 1 0 0,-2 17-1 0 0,4-26-62 0 0,0 0 0 0 0,0-1 0 0 0,1 1 0 0 0,-1 0 0 0 0,0-1 0 0 0,1 1 0 0 0,-1 0 0 0 0,0-1 0 0 0,1 1 0 0 0,-1 0 0 0 0,1-1 0 0 0,-1 1-1 0 0,1-1 1 0 0,0 1 0 0 0,-1-1 0 0 0,1 1 0 0 0,-1-1 0 0 0,1 0 0 0 0,0 1 0 0 0,-1-1 0 0 0,1 0 0 0 0,0 1 0 0 0,0-1 0 0 0,-1 0 0 0 0,1 0 0 0 0,0 0 0 0 0,0 1 0 0 0,-1-1-1 0 0,1 0 1 0 0,0 0 0 0 0,0 0 0 0 0,-1 0 0 0 0,1-1 0 0 0,0 1 0 0 0,0 0 0 0 0,-1 0 0 0 0,1 0 0 0 0,0-1 0 0 0,1 1 0 0 0,28-11 97 0 0,-14-5-66 0 0,-12 12-17 0 0,0 0 0 0 0,0 0 1 0 0,0 0-1 0 0,-1-1 0 0 0,1 1 1 0 0,-1-1-1 0 0,4-8 0 0 0,32-40 242 0 0,-34 47-218 0 0,-4 5-29 0 0,0-1 0 0 0,0 1 0 0 0,1-1 0 0 0,-1 1 0 0 0,0-1 0 0 0,0 1 0 0 0,-1-1 0 0 0,1 0 0 0 0,0 1 0 0 0,-1-1 0 0 0,1 0 0 0 0,-1 0 0 0 0,1 1 0 0 0,-1-1 0 0 0,0 0 0 0 0,1-3 0 0 0,-1 4-2 0 0,0 1 0 0 0,0-1-1 0 0,0 0 1 0 0,0 0 0 0 0,1 0 0 0 0,-1 0 0 0 0,0 0-1 0 0,1 0 1 0 0,-1 1 0 0 0,1-1 0 0 0,-1 0 0 0 0,1 0-1 0 0,-1 0 1 0 0,1 1 0 0 0,-1-1 0 0 0,1 0 0 0 0,0 1-1 0 0,-1-1 1 0 0,1 1 0 0 0,0-1 0 0 0,0 1 0 0 0,-1-1-1 0 0,1 1 1 0 0,0-1 0 0 0,0 1 0 0 0,0 0 0 0 0,0-1 0 0 0,0 1-1 0 0,-1 0 1 0 0,1 0 0 0 0,0 0 0 0 0,0-1 0 0 0,0 1-1 0 0,0 0 1 0 0,0 0 0 0 0,0 0 0 0 0,1 1 0 0 0,0-1 93 0 0,0 0-50 0 0,1 0 0 0 0,-1 1 1 0 0,1-1-1 0 0,0 1 0 0 0,-1 0 1 0 0,1 0-1 0 0,-1-1 0 0 0,1 2 1 0 0,-1-1-1 0 0,0 0 0 0 0,1 0 1 0 0,-1 1-1 0 0,0 0 0 0 0,0-1 1 0 0,0 1-1 0 0,0 0 0 0 0,0 0 1 0 0,0 0-1 0 0,-1 0 0 0 0,1 0 1 0 0,-1 0-1 0 0,1 1 0 0 0,-1-1 1 0 0,0 0-1 0 0,0 1 0 0 0,0-1 1 0 0,0 1-1 0 0,0-1 0 0 0,-1 1 1 0 0,1 0-1 0 0,0 3 0 0 0,-1-4-18 0 0,0 0 0 0 0,1 0 0 0 0,-1-1 0 0 0,1 1 0 0 0,-1-1-1 0 0,1 1 1 0 0,0 0 0 0 0,-1-1 0 0 0,1 1 0 0 0,0-1 0 0 0,0 1 0 0 0,0-1-1 0 0,0 0 1 0 0,3 3 0 0 0,-3-3-9 0 0,0 0 0 0 0,1 1-1 0 0,-1-1 1 0 0,0 1 0 0 0,0-1-1 0 0,0 1 1 0 0,0-1 0 0 0,0 1 0 0 0,-1 0-1 0 0,1 0 1 0 0,0-1 0 0 0,-1 1-1 0 0,1 0 1 0 0,-1 0 0 0 0,1 2 0 0 0,16 140 1059 0 0,-13-103-831 0 0,-3-34-217 0 0,0 0 0 0 0,-1-1 0 0 0,0 1 0 0 0,0 0 1 0 0,0-1-1 0 0,-1 1 0 0 0,-2 12 0 0 0,-3 10 107 0 0,5-24-131 0 0,0 1 0 0 0,0 0 1 0 0,0-1-1 0 0,-1 0 0 0 0,1 1 1 0 0,-2-1-1 0 0,1 0 0 0 0,0 0 1 0 0,-6 8-1 0 0,-5 8 70 0 0,12-19-79 0 0,1 0 0 0 0,-1 0-1 0 0,0-1 1 0 0,0 1 0 0 0,0 0 0 0 0,0-1-1 0 0,0 1 1 0 0,-1-1 0 0 0,1 1 0 0 0,0-1 0 0 0,-1 0-1 0 0,1 0 1 0 0,-1 1 0 0 0,1-1 0 0 0,-1 0 0 0 0,0 0-1 0 0,1-1 1 0 0,-1 1 0 0 0,0 0 0 0 0,0 0-1 0 0,1-1 1 0 0,-1 1 0 0 0,-4 0 0 0 0,-5 1 26 0 0,10-1-159 0 0,-1-1 0 0 0,0 1 0 0 0,0 0 0 0 0,1-1 0 0 0,-1 1-1 0 0,0-1 1 0 0,0 0 0 0 0,0 1 0 0 0,0-1 0 0 0,0 0 0 0 0,1 0 0 0 0,-1-1 0 0 0,0 1-1 0 0,0 0 1 0 0,0 0 0 0 0,0-1 0 0 0,0 1 0 0 0,1-1 0 0 0,-1 0 0 0 0,0 0 0 0 0,0 1 0 0 0,1-1-1 0 0,-1 0 1 0 0,1 0 0 0 0,-1-1 0 0 0,1 1 0 0 0,-1 0 0 0 0,1 0 0 0 0,0-1 0 0 0,-1 1-1 0 0,1-1 1 0 0,0 1 0 0 0,0-1 0 0 0,0 1 0 0 0,0-1 0 0 0,0 0 0 0 0,0-2 0 0 0,-5-9-668 0 0,1 0 0 0 0,0 0 0 0 0,1-1 0 0 0,1 1 0 0 0,0-1 0 0 0,1 0 0 0 0,1 0 0 0 0,0 0 0 0 0,0 0 1 0 0,2 0-1 0 0,-1 0 0 0 0,2 0 0 0 0,0 0 0 0 0,1 0 0 0 0,0 0 0 0 0,1 1 0 0 0,1 0 0 0 0,10-24 0 0 0,12-1-2951 0 0,-13 3-180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5344 0 0,'2'2'4525'0'0,"9"13"-2448"0"0,-9-12-1732 0 0,-1 0 0 0 0,1 0-1 0 0,-1 0 1 0 0,1 0 0 0 0,-1 0 0 0 0,0 0-1 0 0,-1 0 1 0 0,1 1 0 0 0,0-1-1 0 0,-1 0 1 0 0,0 1 0 0 0,1-1 0 0 0,-1 1-1 0 0,-1-1 1 0 0,1 0 0 0 0,0 1-1 0 0,-2 4 1 0 0,1-3-128 0 0,0 0 0 0 0,1 0-1 0 0,0 1 1 0 0,0-1 0 0 0,0 0-1 0 0,1 1 1 0 0,1 5 0 0 0,1 2 254 0 0,0-1 1 0 0,-1 1 0 0 0,1 21-1 0 0,4 23 937 0 0,-2-20-828 0 0,-3-22-223 0 0,0 1 0 0 0,1-1 0 0 0,9 28 0 0 0,-8-27-132 0 0,-4-15-213 0 0,0 0 1 0 0,0 0 0 0 0,0 0 0 0 0,0 0-1 0 0,0 0 1 0 0,1 0 0 0 0,-1 0 0 0 0,0 0 0 0 0,1 0-1 0 0,-1 0 1 0 0,1-1 0 0 0,-1 1 0 0 0,1 0 0 0 0,-1 0-1 0 0,1 0 1 0 0,-1 0 0 0 0,1-1 0 0 0,0 1-1 0 0,0 0 1 0 0,3 10 331 0 0,0-1-134 0 0,-4-10-189 0 0,0 1 0 0 0,0-1 0 0 0,1 0 0 0 0,-1 0 1 0 0,0 0-1 0 0,0 1 0 0 0,0-1 0 0 0,1 0 0 0 0,-1 0 1 0 0,0 0-1 0 0,0 0 0 0 0,1 0 0 0 0,-1 0 0 0 0,0 1 1 0 0,0-1-1 0 0,1 0 0 0 0,-1 0 0 0 0,0 0 0 0 0,1 0 1 0 0,-1 0-1 0 0,0 0 0 0 0,0 0 0 0 0,1 0 0 0 0,-1 0 1 0 0,0 0-1 0 0,0 0 0 0 0,1 0 0 0 0,-1 0 0 0 0,0 0 1 0 0,1-1-1 0 0,-1 1 0 0 0,0 0 0 0 0,0 0 0 0 0,1 0 1 0 0,-1 0-1 0 0,0 0 0 0 0,0-1 0 0 0,0 1 1 0 0,1 0-1 0 0,-1 0 0 0 0,0 0 0 0 0,0-1 0 0 0,0 1 1 0 0,0 0-1 0 0,1 0 0 0 0,-1 0 0 0 0,0-1 0 0 0,-4-30 568 0 0,-1 9-480 0 0,3 10-46 0 0,0 1 1 0 0,-1 0-1 0 0,-1-1 0 0 0,-5-11 0 0 0,-10-50 183 0 0,13 53-169 0 0,0-1 0 0 0,1-1 0 0 0,1 1 0 0 0,1-1 0 0 0,1 1 0 0 0,2-44-1 0 0,3 60-107 0 0,0 0 0 0 0,1 0 0 0 0,0 0 0 0 0,0 1 0 0 0,0-1 0 0 0,1 1 0 0 0,0 0 0 0 0,-1 0 0 0 0,1 0 0 0 0,9-4 0 0 0,-6 2-38 0 0,26-6-948 0 0,-31 11 882 0 0,1 0 0 0 0,-1 1 0 0 0,0-1-1 0 0,0 0 1 0 0,0 0 0 0 0,0-1 0 0 0,0 1-1 0 0,0-1 1 0 0,0 1 0 0 0,0-1 0 0 0,0 0-1 0 0,3-3 1 0 0,-1-1-334 0 0,1 1 0 0 0,0-1-1 0 0,0 1 1 0 0,0 1 0 0 0,0-1-1 0 0,1 1 1 0 0,0 0-1 0 0,0 1 1 0 0,8-3 0 0 0,-7 2 112 0 0,69-43-7776 0 0,-65 42 5022 0 0,-3-1-3134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3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10048 0 0,'-1'4'1075'0'0,"1"1"1"0"0,-1-1 0 0 0,0 0-1 0 0,-1 1 1 0 0,1-1 0 0 0,-1 0-1 0 0,-3 7 1 0 0,3-7-748 0 0,0 0 0 0 0,0 1 0 0 0,0-1 0 0 0,0 1 0 0 0,1-1 0 0 0,0 1 0 0 0,-1 7 0 0 0,-7 80 3948 0 0,18 30-2711 0 0,0-62-1508 0 0,0 8-1398 0 0,0 4-6120 0 0,-9-40-448 0 0,0-19 1037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52 6392 0 0,'0'-2'364'0'0,"0"0"0"0"0,0 0 0 0 0,0 0 0 0 0,-1 0 0 0 0,1 0 0 0 0,0 0 0 0 0,-1 0 0 0 0,1 1 0 0 0,-1-1 0 0 0,0 0 0 0 0,0 0 0 0 0,0 0 0 0 0,0 1 0 0 0,0-1 0 0 0,0 0 0 0 0,0 1 0 0 0,0-1 0 0 0,-1 1 0 0 0,1-1 0 0 0,0 1 0 0 0,-4-3 0 0 0,2 3 11 0 0,0-1 1 0 0,0 1 0 0 0,-1-1-1 0 0,1 1 1 0 0,-1 0 0 0 0,1 0-1 0 0,-1 0 1 0 0,1 1 0 0 0,-1 0-1 0 0,0-1 1 0 0,-4 1 0 0 0,-3 1 235 0 0,-1 0 1 0 0,1 1-1 0 0,0 0 1 0 0,0 1 0 0 0,0 0-1 0 0,-17 7 1 0 0,24-7-517 0 0,0 0 1 0 0,0 1 0 0 0,1-1 0 0 0,-1 1-1 0 0,1 0 1 0 0,0 0 0 0 0,0 0 0 0 0,0 1-1 0 0,0-1 1 0 0,1 1 0 0 0,0 0 0 0 0,0-1-1 0 0,0 1 1 0 0,1 0 0 0 0,-3 9 0 0 0,-2 13 163 0 0,-2 2-43 0 0,1 0-1 0 0,2 1 0 0 0,1-1 0 0 0,0 32 1 0 0,-5 111 168 0 0,9-149-340 0 0,1 0 1 0 0,0 0 0 0 0,8 36 0 0 0,-6-50-39 0 0,-1-1 0 0 0,1 1 0 0 0,1 0 0 0 0,0-1 0 0 0,0 1 0 0 0,0-1 0 0 0,1 0 0 0 0,1-1 0 0 0,-1 1 0 0 0,1-1 0 0 0,0 0 0 0 0,8 6 0 0 0,18 3-13 0 0,-10-6 6 0 0,-20-9-4 0 0,0 0-1 0 0,0-1 1 0 0,0 1 0 0 0,0-1 0 0 0,0 1 0 0 0,0-1 0 0 0,0 0-1 0 0,0 0 1 0 0,0 0 0 0 0,0 0 0 0 0,0 0 0 0 0,0 0-1 0 0,0 0 1 0 0,2-1 0 0 0,11-1-42 0 0,-10 2 9 0 0,-1-1 0 0 0,0 1 1 0 0,0-1-1 0 0,0 0 1 0 0,0-1-1 0 0,0 1 1 0 0,0-1-1 0 0,5-3 1 0 0,-1 2-37 0 0,-7 2 49 0 0,0 1 0 0 0,0-1 0 0 0,0 1 1 0 0,0-1-1 0 0,0 1 0 0 0,0-1 1 0 0,-1 0-1 0 0,1 1 0 0 0,0-1 1 0 0,0 0-1 0 0,0 0 0 0 0,-1 0 1 0 0,1 0-1 0 0,0 0 0 0 0,-1 1 1 0 0,1-1-1 0 0,-1 0 0 0 0,1 0 1 0 0,-1 0-1 0 0,1-1 0 0 0,-1 0 0 0 0,10-16-345 0 0,0 11 230 0 0,-8 6 103 0 0,0-1 0 0 0,0 1 0 0 0,0-1 0 0 0,0 0 0 0 0,0 1 0 0 0,-1-1 0 0 0,1 0 0 0 0,0 0-1 0 0,-1 0 1 0 0,1 0 0 0 0,-1-1 0 0 0,0 1 0 0 0,0 0 0 0 0,0-1 0 0 0,1-2 0 0 0,-1 2-15 0 0,1 0-1 0 0,-1 0 1 0 0,1 0-1 0 0,-1 0 1 0 0,1 0 0 0 0,0 0-1 0 0,0 1 1 0 0,0-1 0 0 0,3-1-1 0 0,-3 2 8 0 0,-1 0-1 0 0,1-1 1 0 0,0 1-1 0 0,0 0 1 0 0,-1 0-1 0 0,1-1 1 0 0,-1 1 0 0 0,0-1-1 0 0,0 1 1 0 0,0-1-1 0 0,1-4 1 0 0,-1 5 15 0 0,-1-1 1 0 0,1 1-1 0 0,-1 0 1 0 0,1-1 0 0 0,0 1-1 0 0,0 0 1 0 0,0 0-1 0 0,0-1 1 0 0,1 1-1 0 0,-1 0 1 0 0,0 0 0 0 0,1 1-1 0 0,2-4 1 0 0,-2 4 7 0 0,-1-1 0 0 0,1 0 0 0 0,-1 0 0 0 0,1 0 0 0 0,-1 0 1 0 0,0 0-1 0 0,0 0 0 0 0,0-1 0 0 0,0 1 0 0 0,0 0 0 0 0,0-1 0 0 0,0-3 1 0 0,11-39-247 0 0,-6 29 235 0 0,-2 0 0 0 0,0 0-1 0 0,-1-1 1 0 0,1-24 0 0 0,0 25 305 0 0,5 17 488 0 0,-7 0-711 0 0,-1 1 0 0 0,0-1 0 0 0,0 0 0 0 0,0 1 0 0 0,0-1 0 0 0,0 1 0 0 0,0-1 0 0 0,0 1 0 0 0,0-1 0 0 0,-1 1-1 0 0,1 0 1 0 0,-1-1 0 0 0,1 1 0 0 0,-1 0 0 0 0,0-1 0 0 0,1 4 0 0 0,0 3 29 0 0,0 0-1 0 0,0 1 1 0 0,1-1 0 0 0,0 0-1 0 0,5 12 1 0 0,7 26 238 0 0,-10-35-219 0 0,0 1 1 0 0,0 0 0 0 0,10 16 0 0 0,-7-16-9 0 0,-2 0 1 0 0,1 0-1 0 0,-2 0 1 0 0,6 24-1 0 0,-6-23-20 0 0,1 0 1 0 0,0 0-1 0 0,0 0 0 0 0,1-1 0 0 0,10 15 0 0 0,16 36 206 0 0,-21-33-72 0 0,-8-23-151 0 0,0 0 0 0 0,0 0 0 0 0,-1 0-1 0 0,0 1 1 0 0,0-1 0 0 0,-1 1 0 0 0,0 0 0 0 0,0 11 0 0 0,8 72 174 0 0,-9-90-224 0 0,0 0 1 0 0,-1 0 0 0 0,1 0 0 0 0,0 0 0 0 0,0-1-1 0 0,0 1 1 0 0,-1 0 0 0 0,1 0 0 0 0,-1 0 0 0 0,1-1 0 0 0,0 1-1 0 0,-1 0 1 0 0,1-1 0 0 0,-1 1 0 0 0,0 0 0 0 0,1-1 0 0 0,-1 1-1 0 0,1 0 1 0 0,-1-1 0 0 0,0 1 0 0 0,0-1 0 0 0,1 0 0 0 0,-1 1-1 0 0,0-1 1 0 0,0 1 0 0 0,0-1 0 0 0,-32 7-12 0 0,-32-12-1240 0 0,61 4 1098 0 0,0 0 1 0 0,1 0-1 0 0,-1-1 0 0 0,0 1 1 0 0,1-1-1 0 0,-1 0 0 0 0,1 0 0 0 0,0 0 1 0 0,0-1-1 0 0,0 1 0 0 0,0-1 0 0 0,0 0 1 0 0,0 0-1 0 0,-2-3 0 0 0,-27-46-3134 0 0,31 51 3186 0 0,0-1-23 0 0,0 1 0 0 0,1 0 0 0 0,-1 0 0 0 0,0 0 0 0 0,0 0 1 0 0,0 0-1 0 0,0 0 0 0 0,0 0 0 0 0,0 0 0 0 0,0 0 0 0 0,0 1 0 0 0,0-1 0 0 0,-1 0 0 0 0,1 1 0 0 0,-2-2 1 0 0,2 2 33 0 0,0 0 1 0 0,0-1 0 0 0,0 1 0 0 0,0-1 0 0 0,0 1 0 0 0,1 0 0 0 0,-1-1 0 0 0,0 0 0 0 0,0 1 0 0 0,0-1 0 0 0,1 0 0 0 0,-1 1 0 0 0,0-1 0 0 0,1 0 0 0 0,-1 0 0 0 0,1 1 0 0 0,-1-1 0 0 0,1 0 0 0 0,-1 0 0 0 0,1 0 0 0 0,0 0 0 0 0,-1 0 0 0 0,1 0 0 0 0,0-1-1 0 0,-1-7-554 0 0,1 7 484 0 0,0 0-1 0 0,0 1 0 0 0,-1-1 1 0 0,1 0-1 0 0,0 1 1 0 0,-1-1-1 0 0,1 1 0 0 0,0-1 1 0 0,-1 0-1 0 0,0 1 1 0 0,1-1-1 0 0,-1 1 0 0 0,0 0 1 0 0,0-1-1 0 0,0 1 1 0 0,-2-2-1 0 0,2 1-144 0 0,-1 0 0 0 0,1 0 0 0 0,0 0 0 0 0,0 0 0 0 0,0 0 0 0 0,0 0 0 0 0,0 0 0 0 0,0 0-1 0 0,0 0 1 0 0,1-1 0 0 0,-1 1 0 0 0,1 0 0 0 0,0 0 0 0 0,-1-1 0 0 0,1 1 0 0 0,1-4 0 0 0,-1-8-5158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77 6952 0 0,'3'71'8073'0'0,"13"34"-2667"0"0,-11-83-4662 0 0,1-1-1 0 0,0 0 0 0 0,2-1 0 0 0,0 1 0 0 0,1-2 1 0 0,23 36-1 0 0,-28-48-603 0 0,0-1 0 0 0,-1 0 0 0 0,0 1-1 0 0,0 0 1 0 0,-1-1 0 0 0,0 1 0 0 0,0 0 0 0 0,0 0 0 0 0,-1 1 0 0 0,1 11 0 0 0,3-10 59 0 0,-5-9-191 0 0,0 0 0 0 0,0 0 0 0 0,0 0 1 0 0,-1 0-1 0 0,1 0 0 0 0,0 0 0 0 0,0 0 1 0 0,0 0-1 0 0,0 0 0 0 0,-1 0 0 0 0,1 0 1 0 0,0 0-1 0 0,0 0 0 0 0,0 0 0 0 0,0 0 1 0 0,-1 0-1 0 0,1 0 0 0 0,0 0 0 0 0,0 1 1 0 0,0-1-1 0 0,0 0 0 0 0,0 0 0 0 0,0 0 1 0 0,-1 0-1 0 0,1 0 0 0 0,0 0 0 0 0,0 1 0 0 0,0-1 1 0 0,0 0-1 0 0,0 0 0 0 0,0 0 0 0 0,0 0 1 0 0,0 0-1 0 0,0 1 0 0 0,0-1 0 0 0,0 0 1 0 0,0 0-1 0 0,0 0 0 0 0,0 0 0 0 0,0 1 1 0 0,0-1-1 0 0,0 0 0 0 0,0 0 0 0 0,0 0 1 0 0,0 0-1 0 0,0 1 0 0 0,0-1 0 0 0,0 0 1 0 0,0 0-1 0 0,0 0 0 0 0,0 0 0 0 0,0 1 0 0 0,-12-35 310 0 0,-4 7-228 0 0,-6-13-50 0 0,3-15 58 0 0,8 26-39 0 0,1-1 0 0 0,-6-33 0 0 0,7 38-9 0 0,8 23-45 0 0,0 1 0 0 0,0-1 0 0 0,0 0 0 0 0,0 0 0 0 0,1 0 0 0 0,-1 0 1 0 0,1 1-1 0 0,-1-1 0 0 0,1 0 0 0 0,0 0 0 0 0,0 0 0 0 0,-1 0 0 0 0,2-4 0 0 0,-2-3 12 0 0,1 6-13 0 0,-1 0 1 0 0,1 0 0 0 0,0 0 0 0 0,-1 0-1 0 0,1 0 1 0 0,1 0 0 0 0,-1 0-1 0 0,0 0 1 0 0,1 0 0 0 0,-1 0-1 0 0,1 0 1 0 0,0 0 0 0 0,0 0-1 0 0,0 0 1 0 0,1 0 0 0 0,2-4-1 0 0,41-21-102 0 0,5 5-669 0 0,66-28-2907 0 0,-34 24-3449 0 0,-74 25 6382 0 0,11-3-1511 0 0,-4 4-2165 0 0,-6 1-1931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8224 0 0,'-2'7'6175'0'0,"-6"20"-3557"0"0,2-18-2291 0 0,1 0 0 0 0,0 1 0 0 0,1-1 0 0 0,0 1 0 0 0,0 0 0 0 0,1 0 0 0 0,0 0 0 0 0,-1 14 0 0 0,1 8-328 0 0,0 48-1 0 0,3-77-4 0 0,9 61-1279 0 0,0 15-6135 0 0,-9-67 4372 0 0,0 0-2526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75 5944 0 0,'-28'0'11790'0'0,"27"1"-11558"0"0,0 0 0 0 0,0 1 1 0 0,0-1-1 0 0,1 0 0 0 0,-1 1 0 0 0,0-1 0 0 0,1 0 1 0 0,-1 1-1 0 0,0-1 0 0 0,1 1 0 0 0,0-1 0 0 0,-1 1 0 0 0,1-1 1 0 0,0 1-1 0 0,0-1 0 0 0,0 1 0 0 0,0-1 0 0 0,0 1 0 0 0,0 2 1 0 0,3 43 200 0 0,39 138 537 0 0,-39-151-871 0 0,-3-32-90 0 0,0 1-1 0 0,0 0 1 0 0,0 0-1 0 0,1 0 1 0 0,-1 0-1 0 0,1 0 0 0 0,0-1 1 0 0,0 1-1 0 0,0 0 1 0 0,0 0-1 0 0,0-1 1 0 0,3 4-1 0 0,0 8 80 0 0,-1 0-1 0 0,0 0 1 0 0,-1 1-1 0 0,0-1 1 0 0,-1 1 0 0 0,-2 22-1 0 0,1-33-57 0 0,9 13 151 0 0,-5-11 82 0 0,-6-10 394 0 0,-3-6-587 0 0,0-1 0 0 0,1-1 0 0 0,0 1 0 0 0,1-1 0 0 0,0 1 0 0 0,-2-20 0 0 0,-13-46 43 0 0,15 59-91 0 0,0 0 1 0 0,0 0 0 0 0,1-25 0 0 0,-3-23 130 0 0,3 50-108 0 0,0 0 0 0 0,1-1 0 0 0,1 1 0 0 0,1 0 0 0 0,0 0 0 0 0,1-1 0 0 0,5-17 0 0 0,-5 8 37 0 0,1-9 95 0 0,-3 35-172 0 0,1-1 0 0 0,-1 0 0 0 0,0 1 0 0 0,1-1 0 0 0,-1 1-1 0 0,1-1 1 0 0,-1 1 0 0 0,0-1 0 0 0,1 1 0 0 0,0-1 0 0 0,-1 1 0 0 0,1 0 0 0 0,-1-1 0 0 0,1 1 0 0 0,-1 0 0 0 0,1-1 0 0 0,0 1 0 0 0,-1 0 0 0 0,1 0 0 0 0,0-1 0 0 0,-1 1 0 0 0,1 0 0 0 0,0 0 0 0 0,-1 0 0 0 0,1 0 0 0 0,0 0 0 0 0,-1 0 0 0 0,1 0 0 0 0,0 0 0 0 0,0 0 0 0 0,-1 0 0 0 0,1 1 0 0 0,0-1 0 0 0,-1 0 0 0 0,1 0 0 0 0,-1 1 0 0 0,1-1 0 0 0,0 0 0 0 0,-1 1 0 0 0,1-1 0 0 0,-1 1 0 0 0,2 0 0 0 0,13 41 113 0 0,-1 19-67 0 0,4 87-164 0 0,-19-139 103 0 0,1-1-10 0 0,0 0 1 0 0,0 0 0 0 0,1 0-1 0 0,0-1 1 0 0,0 1 0 0 0,4 13 0 0 0,-2-1 4 0 0,-3-18 15 0 0,0-1-1 0 0,0 0 1 0 0,0 1-1 0 0,0-1 1 0 0,0 0 0 0 0,0 0-1 0 0,0 1 1 0 0,1-1-1 0 0,-1 0 1 0 0,0 0 0 0 0,1 0-1 0 0,-1 1 1 0 0,1-1-1 0 0,0 0 1 0 0,-1 0 0 0 0,2 2-1 0 0,4-2 20 0 0,0 1-1 0 0,0-1 1 0 0,0 0-1 0 0,0 0 1 0 0,0-1-1 0 0,0 0 1 0 0,1 0-1 0 0,9-2 1 0 0,-6 2 10 0 0,15-1 14 0 0,65 4 70 0 0,-86-3-108 0 0,0 1 0 0 0,0 0 1 0 0,1-1-1 0 0,-1 2 0 0 0,0-1 0 0 0,0 0 1 0 0,0 1-1 0 0,0-1 0 0 0,0 1 0 0 0,0 0 1 0 0,-1 1-1 0 0,1-1 0 0 0,0 1 1 0 0,-1-1-1 0 0,5 6 0 0 0,-8-7-4 0 0,1 0-1 0 0,0 0 1 0 0,0 0-1 0 0,1 0 1 0 0,-1 0 0 0 0,0 0-1 0 0,0 0 1 0 0,0 0-1 0 0,1 0 1 0 0,-1 0-1 0 0,0-1 1 0 0,1 1 0 0 0,-1 0-1 0 0,1-1 1 0 0,-1 1-1 0 0,1-1 1 0 0,-1 0-1 0 0,3 1 1 0 0,-2-1 2 0 0,-1 0 0 0 0,1 0 0 0 0,-1 1 1 0 0,0-1-1 0 0,1 0 0 0 0,-1 1 0 0 0,1-1 0 0 0,-1 1 0 0 0,0 0 1 0 0,0-1-1 0 0,1 1 0 0 0,-1 0 0 0 0,0 0 0 0 0,0 0 0 0 0,0 0 1 0 0,0 0-1 0 0,0 0 0 0 0,0 0 0 0 0,0 0 0 0 0,1 2 0 0 0,19 15 56 0 0,-20-18-55 0 0,1 1 0 0 0,-1 0-1 0 0,0-1 1 0 0,1 1 0 0 0,-1 0-1 0 0,0 0 1 0 0,0 0 0 0 0,0 0 0 0 0,0 0-1 0 0,0 0 1 0 0,0 0 0 0 0,0 0-1 0 0,0 0 1 0 0,-1 1 0 0 0,1-1 0 0 0,0 0-1 0 0,-1 0 1 0 0,1 1 0 0 0,0-1-1 0 0,-1 0 1 0 0,0 1 0 0 0,1 2-1 0 0,0-2 1 0 0,-1 0-1 0 0,1 0 1 0 0,0 0-1 0 0,0 0 1 0 0,0 0-1 0 0,0 0 0 0 0,0 0 1 0 0,1 0-1 0 0,-1-1 1 0 0,0 1-1 0 0,1 0 1 0 0,-1-1-1 0 0,1 1 0 0 0,0-1 1 0 0,0 1-1 0 0,-1-1 1 0 0,1 0-1 0 0,0 0 1 0 0,0 0-1 0 0,2 1 0 0 0,-3-2 1 0 0,0 1 0 0 0,0-1 0 0 0,0 1 0 0 0,0-1 0 0 0,-1 1 0 0 0,1 0 0 0 0,0-1 0 0 0,0 1 0 0 0,-1 0 0 0 0,1-1 0 0 0,-1 1 0 0 0,1 0-1 0 0,-1 0 1 0 0,1 0 0 0 0,-1-1 0 0 0,1 1 0 0 0,-1 0 0 0 0,1 0 0 0 0,-1 0 0 0 0,0 0 0 0 0,0 0 0 0 0,1 0 0 0 0,-1 0 0 0 0,0 0 0 0 0,0 0-1 0 0,0 0 1 0 0,0 0 0 0 0,-1 2 0 0 0,1-2 5 0 0,0 0 0 0 0,0 0 0 0 0,0 0 0 0 0,0 0 0 0 0,0 0 0 0 0,0 0 0 0 0,1 0 0 0 0,-1 1 0 0 0,0-1 0 0 0,0 0-1 0 0,1 0 1 0 0,-1 0 0 0 0,1 0 0 0 0,-1 0 0 0 0,1 0 0 0 0,-1 0 0 0 0,1 0 0 0 0,0 0 0 0 0,-1-1 0 0 0,2 2 0 0 0,2 3 42 0 0,-1 0-1 0 0,0 1 1 0 0,0-1 0 0 0,0 0 0 0 0,-1 1-1 0 0,0 0 1 0 0,0-1 0 0 0,0 1 0 0 0,0 0-1 0 0,-1 0 1 0 0,0 10 0 0 0,0-13-33 0 0,0 0 0 0 0,-1 1 0 0 0,1-1-1 0 0,-1 1 1 0 0,0-1 0 0 0,0 1 0 0 0,0-1 0 0 0,-1 1 0 0 0,1-1 0 0 0,-1 1 0 0 0,0-1 0 0 0,0 0-1 0 0,0 1 1 0 0,0-1 0 0 0,-1 0 0 0 0,1 0 0 0 0,-1 0 0 0 0,0 0 0 0 0,0 0 0 0 0,0 0 0 0 0,-4 4-1 0 0,-21 13 25 0 0,24-16-61 0 0,-1-1 0 0 0,1 0 0 0 0,-1 0-1 0 0,0 0 1 0 0,0-1 0 0 0,0 1 0 0 0,-1-1 0 0 0,1 0 0 0 0,-1 0-1 0 0,-8 2 1 0 0,-16 6-813 0 0,27-9 636 0 0,1 0 0 0 0,0 0 1 0 0,0 0-1 0 0,0-1 1 0 0,-1 1-1 0 0,1-1 0 0 0,0 1 1 0 0,-1-1-1 0 0,1 1 1 0 0,0-1-1 0 0,-1 0 0 0 0,1 0 1 0 0,0 0-1 0 0,-1 1 1 0 0,1-1-1 0 0,-1-1 0 0 0,1 1 1 0 0,-1 0-1 0 0,1 0 1 0 0,0 0-1 0 0,-1-1 1 0 0,1 1-1 0 0,0-1 0 0 0,-1 1 1 0 0,1-1-1 0 0,0 1 1 0 0,-2-2-1 0 0,1 0-150 0 0,1 1 1 0 0,0 0-1 0 0,-1-1 0 0 0,1 0 1 0 0,0 1-1 0 0,0-1 0 0 0,-1 0 0 0 0,1 0 1 0 0,1 1-1 0 0,-1-1 0 0 0,0 0 1 0 0,0 0-1 0 0,1 0 0 0 0,-1 0 1 0 0,1 0-1 0 0,-1 0 0 0 0,1 0 1 0 0,0 0-1 0 0,0-1 0 0 0,0 1 1 0 0,0 0-1 0 0,0 0 0 0 0,1-3 0 0 0,15-45-5584 0 0,-14 47 5696 0 0,6-11-5339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207 517 4912 0 0,'-6'-4'7495'0'0,"6"4"-7329"0"0,-14 6 2181 0 0,-11 11-782 0 0,4-3-414 0 0,18-12-1070 0 0,0-1-1 0 0,1 1 1 0 0,-1-1-1 0 0,0 1 1 0 0,1 0-1 0 0,-1 0 1 0 0,1 1-1 0 0,0-1 1 0 0,-1 0-1 0 0,1 1 1 0 0,0 0-1 0 0,0-1 1 0 0,-2 6-1 0 0,-60 116 1788 0 0,43-49-1294 0 0,16-62-408 0 0,2-1-1 0 0,-1 0 1 0 0,2 1 0 0 0,-1 0 0 0 0,2 0 0 0 0,0-1 0 0 0,0 1 0 0 0,2 17 0 0 0,-1-13-53 0 0,0-16-97 0 0,0 0 0 0 0,0 1 0 0 0,0-1 0 0 0,0 0 0 0 0,1 0 0 0 0,-1 0-1 0 0,0 0 1 0 0,0 0 0 0 0,1 0 0 0 0,-1 0 0 0 0,1 0 0 0 0,-1 0 0 0 0,1 0 0 0 0,-1 0 0 0 0,1 0-1 0 0,0 0 1 0 0,-1 0 0 0 0,1 0 0 0 0,0 0 0 0 0,0 0 0 0 0,0-1 0 0 0,-1 1 0 0 0,1 0 0 0 0,0-1-1 0 0,0 1 1 0 0,0 0 0 0 0,0-1 0 0 0,0 1 0 0 0,2-1 0 0 0,35 4 589 0 0,-37-4-590 0 0,0 0 0 0 0,0 0 0 0 0,1-1 0 0 0,-1 1 1 0 0,0 0-1 0 0,0-1 0 0 0,0 1 0 0 0,0-1 0 0 0,0 0 0 0 0,0 1 1 0 0,0-1-1 0 0,0 0 0 0 0,0 0 0 0 0,0 1 0 0 0,-1-1 1 0 0,1 0-1 0 0,0 0 0 0 0,0 0 0 0 0,-1 0 0 0 0,1 0 0 0 0,0 0 1 0 0,-1 0-1 0 0,1 0 0 0 0,-1 0 0 0 0,0 0 0 0 0,1-1 1 0 0,-1 0-1 0 0,5-26 74 0 0,-4 22-84 0 0,-1 1-1 0 0,1 0 1 0 0,0 0-1 0 0,0 0 0 0 0,1 0 1 0 0,-1 0-1 0 0,1 0 1 0 0,1 0-1 0 0,-1 1 0 0 0,3-6 1 0 0,14-32-43 0 0,-10-1 159 0 0,-2 0-1 0 0,-2-1 1 0 0,-2 1 0 0 0,-2-1-1 0 0,-4-45 1 0 0,1-3 338 0 0,1 69-264 0 0,-2 0 1 0 0,0 0 0 0 0,-13-40 0 0 0,10 42 70 0 0,1 0 0 0 0,1 0-1 0 0,-2-38 1 0 0,-8 8 1697 0 0,14 50-1959 0 0,0 1 0 0 0,0 0 0 0 0,0 0 0 0 0,0 0 0 0 0,0 0 0 0 0,-1 0 0 0 0,1 0 0 0 0,0 0 0 0 0,0 0 0 0 0,0 0 0 0 0,0 0 0 0 0,0 0-1 0 0,-1 0 1 0 0,1-1 0 0 0,0 1 0 0 0,0 0 0 0 0,0 0 0 0 0,0 0 0 0 0,0 0 0 0 0,-1 0 0 0 0,1 0 0 0 0,0 0 0 0 0,0 0 0 0 0,0 0 0 0 0,0 1 0 0 0,0-1 0 0 0,-1 0 0 0 0,1 0 0 0 0,0 0 0 0 0,0 0 0 0 0,0 0 0 0 0,0 0 0 0 0,0 0 0 0 0,0 0 0 0 0,-1 0 0 0 0,1 0 0 0 0,0 0 0 0 0,0 1 0 0 0,0-1 0 0 0,0 0 0 0 0,0 0 0 0 0,0 0 0 0 0,0 0 0 0 0,0 0 0 0 0,0 0 0 0 0,-1 1 0 0 0,1-1 0 0 0,0 0 0 0 0,0 0 0 0 0,0 0 0 0 0,0 0 0 0 0,0 0 0 0 0,0 1 0 0 0,0-1 0 0 0,0 0 0 0 0,0 0 0 0 0,0 0 0 0 0,0 0-1 0 0,0 0 1 0 0,0 1 0 0 0,0-1 0 0 0,0 0 0 0 0,0 0 0 0 0,1 0 0 0 0,-1 0 0 0 0,0 0 0 0 0,0 1 0 0 0,0-1 0 0 0,0 0 0 0 0,-4 12 87 0 0,2 34 49 0 0,1-34-121 0 0,0 0-1 0 0,0 1 1 0 0,2-1 0 0 0,-1 1-1 0 0,1-1 1 0 0,1 0 0 0 0,0 1-1 0 0,7 19 1 0 0,-5-20-12 0 0,-1 1 0 0 0,0-1-1 0 0,2 21 1 0 0,6 21-45 0 0,1-14-69 0 0,-11-33 5 0 0,0-1 0 0 0,1 0-1 0 0,0 0 1 0 0,0 0 0 0 0,1 0 0 0 0,5 10 0 0 0,1 2-421 0 0,-8-16 439 0 0,0 0 0 0 0,0 0 1 0 0,0 0-1 0 0,-1 0 0 0 0,2 0 1 0 0,-1 0-1 0 0,0 0 0 0 0,0-1 1 0 0,1 1-1 0 0,-1-1 1 0 0,1 1-1 0 0,1 1 0 0 0,17 28-2274 0 0,-10-21 1763 0 0,-8-9 409 0 0,-1 1 0 0 0,0-1 0 0 0,0 1 0 0 0,0-1 0 0 0,1 0 0 0 0,-1 0 0 0 0,1 0 0 0 0,-1 1 0 0 0,1-2 1 0 0,-1 1-1 0 0,1 0 0 0 0,0 0 0 0 0,-1 0 0 0 0,1-1 0 0 0,0 1 0 0 0,0-1 0 0 0,0 1 0 0 0,-1-1 0 0 0,1 0 0 0 0,0 0 0 0 0,0 0 0 0 0,0 0 0 0 0,0 0 0 0 0,-1 0 0 0 0,1 0 0 0 0,0-1 0 0 0,0 1 0 0 0,0-1 0 0 0,-1 1 0 0 0,1-1 0 0 0,0 1 0 0 0,-1-1 0 0 0,3-1 0 0 0,-2 1 98 0 0,0 0-1 0 0,-1 0 0 0 0,1 0 0 0 0,0 0 1 0 0,0 0-1 0 0,-1 0 0 0 0,1-1 1 0 0,0 1-1 0 0,-1-1 0 0 0,0 1 0 0 0,1-1 1 0 0,-1 1-1 0 0,2-4 0 0 0,-2 3-54 0 0,1 0-1 0 0,-1 0 1 0 0,1 0 0 0 0,0 0-1 0 0,-1 0 1 0 0,1 0 0 0 0,0 1-1 0 0,0-1 1 0 0,0 1 0 0 0,1-1-1 0 0,2-1 1 0 0,-3 2 44 0 0,1 0 1 0 0,-1-1 0 0 0,0 1-1 0 0,0-1 1 0 0,0 0-1 0 0,0 0 1 0 0,0 0-1 0 0,-1 0 1 0 0,1 0 0 0 0,0 0-1 0 0,-1 0 1 0 0,3-4-1 0 0,6-9-297 0 0,57-51-1329 0 0,-52 38 1345 0 0,1 12 129 0 0,-14 14 223 0 0,0 1-1 0 0,0-1 0 0 0,0-1 1 0 0,0 1-1 0 0,0 0 1 0 0,0 0-1 0 0,-1-1 1 0 0,1 1-1 0 0,1-5 1 0 0,-1 4 9 0 0,-1 0 0 0 0,1-1 1 0 0,0 1-1 0 0,-1 0 1 0 0,2 0-1 0 0,-1 0 0 0 0,0 1 1 0 0,1-1-1 0 0,-1 0 1 0 0,1 1-1 0 0,3-3 0 0 0,-3 3 29 0 0,-1 0 0 0 0,1-1-1 0 0,-1 1 1 0 0,1 0-1 0 0,-1-1 1 0 0,0 0 0 0 0,0 1-1 0 0,0-1 1 0 0,0 0-1 0 0,-1 0 1 0 0,1 0-1 0 0,1-5 1 0 0,-1 1 46 0 0,-2 6-22 0 0,1-1-1 0 0,-1 0 0 0 0,1 1 0 0 0,0-1 1 0 0,-1 0-1 0 0,1 1 0 0 0,0-1 0 0 0,0 1 0 0 0,0-1 1 0 0,0 1-1 0 0,0 0 0 0 0,0-1 0 0 0,1 1 0 0 0,2-2 1 0 0,13-27 1528 0 0,-16 20 5026 0 0,-5 12-6364 0 0,1 0 0 0 0,-1 0 0 0 0,1 1 0 0 0,-1-1 0 0 0,1 1 0 0 0,0 0 0 0 0,0 0 0 0 0,0 0 0 0 0,-4 5 0 0 0,-11 24 314 0 0,10-19-399 0 0,0 1 0 0 0,1 0 1 0 0,0 0-1 0 0,2 0 0 0 0,-6 20 0 0 0,-12 42 285 0 0,18-64-336 0 0,1 0 1 0 0,0 1-1 0 0,1 0 1 0 0,0 0-1 0 0,-2 24 1 0 0,-8 45 450 0 0,13-77-490 0 0,0 0 0 0 0,0 0 0 0 0,1 0 0 0 0,0 1 1 0 0,0-1-1 0 0,0 0 0 0 0,0 0 0 0 0,1 0 0 0 0,0-1 1 0 0,3 7-1 0 0,-4-10-37 0 0,0 1 1 0 0,0-1-1 0 0,0 1 0 0 0,0-1 1 0 0,1 0-1 0 0,-1 0 0 0 0,0 1 1 0 0,1-1-1 0 0,-1 0 1 0 0,1-1-1 0 0,-1 1 0 0 0,1 0 1 0 0,0 0-1 0 0,-1 0 0 0 0,1-1 1 0 0,0 1-1 0 0,0-1 0 0 0,-1 0 1 0 0,1 1-1 0 0,0-1 1 0 0,0 0-1 0 0,-1 0 0 0 0,1 0 1 0 0,0 0-1 0 0,0 0 0 0 0,0-1 1 0 0,-1 1-1 0 0,1 0 0 0 0,0-1 1 0 0,-1 0-1 0 0,1 1 1 0 0,3-2-1 0 0,-2 1-5 0 0,1-1 1 0 0,-1 1-1 0 0,0 0 1 0 0,1-1-1 0 0,-1 0 0 0 0,0 0 1 0 0,0 0-1 0 0,0 0 1 0 0,0 0-1 0 0,0 0 1 0 0,-1-1-1 0 0,1 1 0 0 0,-1-1 1 0 0,1 0-1 0 0,-1 0 1 0 0,0 0-1 0 0,0 0 1 0 0,0 0-1 0 0,-1-1 0 0 0,2-2 1 0 0,0-6 17 0 0,0 0 1 0 0,1 0 0 0 0,0 1-1 0 0,10-18 1 0 0,-9 19-21 0 0,-1 1 0 0 0,0-1 1 0 0,0 0-1 0 0,3-14 1 0 0,-2-15 38 0 0,-2 0 1 0 0,-2-49-1 0 0,-1 72 0 0 0,-2 0 0 0 0,0 0 0 0 0,-1 0 0 0 0,-1 1 0 0 0,0-1 0 0 0,-1 1 0 0 0,-1 0 0 0 0,-10-19 0 0 0,12 24 24 0 0,-1-1 0 0 0,1-1 1 0 0,1 1-1 0 0,-3-12 0 0 0,4 13 14 0 0,0-1-1 0 0,-2 1 0 0 0,1 0 1 0 0,-5-9-1 0 0,-5-11 245 0 0,12 28-300 0 0,0-1 0 0 0,0 1 0 0 0,0 0 0 0 0,0-1 0 0 0,0 1 0 0 0,0 0 0 0 0,-1 0 0 0 0,1 0 0 0 0,-1 0-1 0 0,1 0 1 0 0,-1 0 0 0 0,0 0 0 0 0,-3-3 0 0 0,3 4 23 0 0,0-1 1 0 0,0 0-1 0 0,1 0 0 0 0,-1 0 1 0 0,1 0-1 0 0,-1 0 0 0 0,1 0 1 0 0,0 0-1 0 0,0 0 0 0 0,0-1 1 0 0,0 1-1 0 0,0 0 0 0 0,1-1 1 0 0,-2-4-1 0 0,2 5 96 0 0,-9 9 405 0 0,9 3-506 0 0,0 0 1 0 0,0 0 0 0 0,1 0-1 0 0,0 0 1 0 0,1 0 0 0 0,0 0-1 0 0,0 0 1 0 0,1-1 0 0 0,4 10-1 0 0,1 3-31 0 0,-5-13-21 0 0,1 1 0 0 0,-1-1 0 0 0,2 0 0 0 0,-1 1 0 0 0,1-2 1 0 0,9 12-1 0 0,-9-12 6 0 0,1 0-1 0 0,-1 0 1 0 0,-1 0 0 0 0,1 1 0 0 0,-1 0 0 0 0,3 11-1 0 0,4 7-128 0 0,-4-4-111 0 0,5 5-119 0 0,-10-24 269 0 0,0 0 0 0 0,-1-1 0 0 0,1 1 0 0 0,-1 0 0 0 0,0 0 0 0 0,0 0 0 0 0,0 6 0 0 0,0-6-64 0 0,-1-1-1 0 0,1 1 0 0 0,0-1 1 0 0,-1 0-1 0 0,2 1 0 0 0,-1-1 1 0 0,0 0-1 0 0,1 1 0 0 0,-1-1 1 0 0,1 0-1 0 0,2 3 1 0 0,16 26-2289 0 0,-19-28 2038 0 0,1-1 1 0 0,-1 1 0 0 0,1-1 0 0 0,0 0 0 0 0,1 0-1 0 0,-1 1 1 0 0,0-2 0 0 0,1 1 0 0 0,0 0 0 0 0,-1 0-1 0 0,1-1 1 0 0,0 1 0 0 0,6 3 0 0 0,-3-4-545 0 0,0 1 0 0 0,1-1 1 0 0,-1-1-1 0 0,0 1 1 0 0,1-1-1 0 0,-1 0 0 0 0,1 0 1 0 0,0-1-1 0 0,-1 0 0 0 0,9 0 1 0 0,-3-1-142 0 0,0 1-3656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64 2232 0 0,'-3'-11'2591'0'0,"3"10"-2563"0"0,-1 0-1 0 0,1 0 0 0 0,-1 0 1 0 0,1 0-1 0 0,-1 0 1 0 0,0 0-1 0 0,1 0 0 0 0,-1 0 1 0 0,0 1-1 0 0,0-1 1 0 0,0 0-1 0 0,0 0 0 0 0,0 1 1 0 0,0-1-1 0 0,0 0 1 0 0,0 1-1 0 0,0-1 0 0 0,-2 0 1 0 0,1-4 210 0 0,2 5-231 0 0,0-1 0 0 0,0 1 0 0 0,0-1 0 0 0,0 1-1 0 0,0-1 1 0 0,0 1 0 0 0,0 0 0 0 0,0-1 0 0 0,0 1-1 0 0,0-1 1 0 0,-1 1 0 0 0,1 0 0 0 0,0-1 0 0 0,0 1-1 0 0,0-1 1 0 0,-1 1 0 0 0,1 0 0 0 0,0-1 0 0 0,0 1-1 0 0,-1 0 1 0 0,1-1 0 0 0,0 1 0 0 0,0 0 0 0 0,-1-1-1 0 0,1 1 1 0 0,-1 0 0 0 0,1 0 0 0 0,0 0 0 0 0,-1-1-1 0 0,1 1 1 0 0,0 0 0 0 0,-1 0 0 0 0,1 0 0 0 0,-1 0-1 0 0,1 0 1 0 0,-1-1 0 0 0,1 1 0 0 0,0 0 0 0 0,-2 0-1 0 0,-39-3-379 0 0,28-13-1357 0 0,2 15-557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400 296 2720 0 0,'-2'2'286'0'0,"-1"-1"0"0"0,1 1 1 0 0,-1-1-1 0 0,0 0 0 0 0,1 0 1 0 0,-1 0-1 0 0,0 0 0 0 0,0 0 0 0 0,0 0 1 0 0,0-1-1 0 0,0 1 0 0 0,0-1 1 0 0,-4 0-1 0 0,5 0-185 0 0,0 0 124 0 0,2 0-236 0 0,-1 0-1 0 0,1 0 0 0 0,0 1 1 0 0,-1-1-1 0 0,1 0 0 0 0,0 0 1 0 0,-1 0-1 0 0,1 0 0 0 0,0 0 1 0 0,-1 0-1 0 0,1 0 0 0 0,0 0 0 0 0,-1 0 1 0 0,1 0-1 0 0,0-1 0 0 0,-1 1 1 0 0,1 0-1 0 0,0 0 0 0 0,-1 0 1 0 0,1 0-1 0 0,0 0 0 0 0,-1-1 1 0 0,1 1-1 0 0,0 0 0 0 0,0 0 0 0 0,-1 0 1 0 0,1-1-1 0 0,0 1 0 0 0,0 0 1 0 0,-1-1-1 0 0,1 1 0 0 0,0 0 1 0 0,0 0-1 0 0,0-1 0 0 0,-1 1 0 0 0,1 0 1 0 0,0-1-1 0 0,0 1 0 0 0,0 0 1 0 0,0-1-1 0 0,0 1 0 0 0,0 0 1 0 0,0-1-1 0 0,0 1 0 0 0,0 0 1 0 0,0-1-1 0 0,0 0 0 0 0,0-3-94 0 0,0 4 161 0 0,0-1-1 0 0,1 1 1 0 0,-1-1 0 0 0,0 1-1 0 0,0-1 1 0 0,0 1 0 0 0,0-1 0 0 0,0 1-1 0 0,0-1 1 0 0,0 0 0 0 0,0 1 0 0 0,0-1-1 0 0,0 1 1 0 0,0-1 0 0 0,0 1-1 0 0,0-1 1 0 0,-1 1 0 0 0,1-1 0 0 0,0 1-1 0 0,0-1 1 0 0,-1 1 0 0 0,1-1 0 0 0,0 1-1 0 0,-1-1 1 0 0,1 1 0 0 0,0-1-1 0 0,-1 1 1 0 0,1 0 0 0 0,-1-1 0 0 0,1 1-1 0 0,0 0 1 0 0,-1-1 0 0 0,1 1 0 0 0,-1 0-1 0 0,1-1 1 0 0,-2 1 0 0 0,1-37 1826 0 0,2 33-1820 0 0,0 1 0 0 0,0 0 1 0 0,0 0-1 0 0,1 0 0 0 0,-1 0 0 0 0,1 0 1 0 0,0 1-1 0 0,-1-1 0 0 0,5-4 0 0 0,11-19 704 0 0,-13 18-412 0 0,-3 5-140 0 0,1 0 1 0 0,-1-1-1 0 0,1 1 1 0 0,-1-1 0 0 0,0 1-1 0 0,0-1 1 0 0,-1 1-1 0 0,1-1 1 0 0,-1 0-1 0 0,0-4 1 0 0,5-12 934 0 0,-4 19-1068 0 0,-1-1 0 0 0,1 1 0 0 0,0 0 0 0 0,-1-1 0 0 0,1 0 0 0 0,-1 1 0 0 0,1-1 0 0 0,-1 1 0 0 0,0-1 0 0 0,0 0 0 0 0,0 1 0 0 0,0-1-1 0 0,0 1 1 0 0,0-1 0 0 0,0 0 0 0 0,0 1 0 0 0,-1-1 0 0 0,1 1 0 0 0,0-1 0 0 0,-1 0 0 0 0,0 1 0 0 0,1-1 0 0 0,-1 1 0 0 0,0 0 0 0 0,0-1-1 0 0,0 1 1 0 0,1 0 0 0 0,-2-1 0 0 0,1 1 0 0 0,-1-1 0 0 0,-12-11 677 0 0,10 9-591 0 0,1 1 0 0 0,-1-1-1 0 0,1 1 1 0 0,-1 0 0 0 0,0 1 0 0 0,0-1 0 0 0,0 1 0 0 0,-1-1 0 0 0,1 1 0 0 0,-8-2-1 0 0,-24-11 963 0 0,28 14-1026 0 0,1 0-1 0 0,-1 1 1 0 0,1-1-1 0 0,-1 1 1 0 0,1 1-1 0 0,-1-1 1 0 0,1 2-1 0 0,-1-1 0 0 0,1 1 1 0 0,0 0-1 0 0,0 0 1 0 0,0 1-1 0 0,0-1 1 0 0,0 2-1 0 0,1-1 1 0 0,-1 1-1 0 0,1 0 0 0 0,0 1 1 0 0,0-1-1 0 0,0 1 1 0 0,-6 7-1 0 0,-4 4 59 0 0,9-10-101 0 0,0 1 0 0 0,0 0 0 0 0,1 0 0 0 0,0 0 0 0 0,1 1 0 0 0,0 0 0 0 0,0 0 0 0 0,-6 13 0 0 0,8-14-35 0 0,-4 8 13 0 0,0-1-1 0 0,2 1 0 0 0,0 1 1 0 0,0-1-1 0 0,-2 16 1 0 0,5 22-12 0 0,0-43-18 0 0,1 0 0 0 0,1 0 0 0 0,0 0 0 0 0,0 0 0 0 0,1 0 0 0 0,0 0 0 0 0,1 0-1 0 0,0 0 1 0 0,6 17 0 0 0,-4-17-9 0 0,-4-6 2 0 0,2 1-1 0 0,-1-1 0 0 0,0 0 1 0 0,1 0-1 0 0,0 0 0 0 0,0 0 1 0 0,0 0-1 0 0,0 0 0 0 0,1 0 1 0 0,-1-1-1 0 0,1 1 0 0 0,0-1 1 0 0,0 0-1 0 0,5 5 0 0 0,-4-7 5 0 0,-1 1-1 0 0,0 0 1 0 0,0 1 0 0 0,0-1-1 0 0,-1 0 1 0 0,1 1-1 0 0,-1 0 1 0 0,1-1 0 0 0,-1 1-1 0 0,0 0 1 0 0,0 0-1 0 0,2 4 1 0 0,-1-4-4 0 0,-1 0 0 0 0,1 0 0 0 0,0 0 0 0 0,0-1 0 0 0,0 1 1 0 0,0-1-1 0 0,0 0 0 0 0,0 0 0 0 0,1 0 0 0 0,-1 0 0 0 0,1-1 0 0 0,5 3 0 0 0,3 0-13 0 0,0-1 27 0 0,0-1 1 0 0,0-1-1 0 0,1 0 0 0 0,-1-1 1 0 0,0 0-1 0 0,0-1 1 0 0,1 0-1 0 0,13-4 0 0 0,-26 5-12 0 0,1 0 0 0 0,0 0 1 0 0,0-1-1 0 0,-1 1 0 0 0,1 0 0 0 0,0-1 0 0 0,0 1 0 0 0,-1-1 0 0 0,1 1 0 0 0,0 0 1 0 0,-1-1-1 0 0,1 0 0 0 0,-1 1 0 0 0,1-1 0 0 0,-1 1 0 0 0,1-1 0 0 0,-1 0 0 0 0,1 1 0 0 0,-1-1 1 0 0,1 0-1 0 0,-1 1 0 0 0,1-2 0 0 0,3-5 3 0 0,69-48 43 0 0,-68 48-27 0 0,0 1 0 0 0,-1-1 0 0 0,1 0 0 0 0,-1 0 1 0 0,-1-1-1 0 0,7-15 0 0 0,-1 1 32 0 0,-6 13-38 0 0,0 1 1 0 0,-1-1-1 0 0,0 0 0 0 0,0 0 1 0 0,-1 0-1 0 0,0 0 0 0 0,-1 0 1 0 0,0-13-1 0 0,-3-8 111 0 0,-9-46 1 0 0,11 73-113 0 0,-1 0 1 0 0,1 0-1 0 0,0 0 1 0 0,-1 0-1 0 0,1 1 1 0 0,-1-1-1 0 0,0 0 1 0 0,0 1-1 0 0,0 0 0 0 0,0-1 1 0 0,-1 1-1 0 0,1 0 1 0 0,-3-2-1 0 0,-20-25 202 0 0,22 25-170 0 0,-1-1-1 0 0,1 0 1 0 0,-1 1-1 0 0,0 0 0 0 0,-8-8 1 0 0,-14-18 260 0 0,26 30-305 0 0,0 0 1 0 0,-1 1 0 0 0,1-1-1 0 0,0 0 1 0 0,0 0 0 0 0,0 0-1 0 0,0 0 1 0 0,0 0-1 0 0,0 1 1 0 0,0-1 0 0 0,0 0-1 0 0,-1 0 1 0 0,1 0-1 0 0,0 0 1 0 0,0 0 0 0 0,0 0-1 0 0,0 0 1 0 0,0 0-1 0 0,-1 0 1 0 0,1 1 0 0 0,0-1-1 0 0,0 0 1 0 0,0 0-1 0 0,0 0 1 0 0,0 0 0 0 0,-1 0-1 0 0,1 0 1 0 0,0 0 0 0 0,0 0-1 0 0,0 0 1 0 0,0 0-1 0 0,-1 0 1 0 0,1 0 0 0 0,0 0-1 0 0,0 0 1 0 0,0 0-1 0 0,0-1 1 0 0,-1 1 0 0 0,1 0-1 0 0,0 0 1 0 0,0 0-1 0 0,0 0 1 0 0,0 0 0 0 0,0 0-1 0 0,0 0 1 0 0,-1 0 0 0 0,1 0-1 0 0,0-1 1 0 0,0 1-1 0 0,0 0 1 0 0,0 0 0 0 0,0 0-1 0 0,0 0 1 0 0,0 0-1 0 0,0-1 1 0 0,0 1 0 0 0,-1 0-1 0 0,1 0 1 0 0,0 0-1 0 0,0 0 1 0 0,0-1 0 0 0,0 1-1 0 0,0 0 1 0 0,0 0-1 0 0,0 0 1 0 0,0 0 0 0 0,0 0-1 0 0,0-1 1 0 0,-2 22 185 0 0,2-13-145 0 0,0-1 1 0 0,1 1-1 0 0,0-1 0 0 0,0 0 0 0 0,4 12 1 0 0,24 52-51 0 0,-14-33 0 0 0,28 53 0 0 0,-23-57 10 0 0,8 15 10 0 0,31 71 0 0 0,-41-78-9 0 0,-11-29 2 0 0,-2 0 0 0 0,0 0-1 0 0,0 1 1 0 0,-1-1 0 0 0,2 16-1 0 0,-3-17 33 0 0,0 0 1 0 0,0 0-1 0 0,10 20 0 0 0,6 24 143 0 0,-3 12-61 0 0,39 153 340 0 0,-50-198-397 0 0,-2-1-1 0 0,0 1 1 0 0,-1-1 0 0 0,-3 45-1 0 0,0-26-27 0 0,1-40-35 0 0,0 0-1 0 0,-1 0 0 0 0,1 0 0 0 0,0 0 0 0 0,-1 0 0 0 0,1 0 1 0 0,-1 0-1 0 0,1 0 0 0 0,-1 0 0 0 0,0 0 0 0 0,1 0 0 0 0,-1 0 0 0 0,0 0 1 0 0,0 0-1 0 0,1 0 0 0 0,-1-1 0 0 0,0 1 0 0 0,0 0 0 0 0,0-1 1 0 0,0 1-1 0 0,0 0 0 0 0,0-1 0 0 0,0 0 0 0 0,0 1 0 0 0,0-1 1 0 0,0 1-1 0 0,-1-1 0 0 0,1 0 0 0 0,0 0 0 0 0,0 0 0 0 0,0 0 0 0 0,0 0 1 0 0,0 0-1 0 0,-1 0 0 0 0,1 0 0 0 0,0 0 0 0 0,0 0 0 0 0,0-1 1 0 0,0 1-1 0 0,-1-1 0 0 0,-4 1-24 0 0,0 0-45 0 0,0-1-1 0 0,-1 0 1 0 0,1 0 0 0 0,0-1-1 0 0,0 1 1 0 0,0-1 0 0 0,0-1-1 0 0,0 1 1 0 0,0-1 0 0 0,1 0-1 0 0,-1 0 1 0 0,-5-5 0 0 0,-7-6-614 0 0,-34-34 0 0 0,23 20-372 0 0,4 0-282 0 0,24 27 1265 0 0,0-1 0 0 0,0 0 0 0 0,-1 1 0 0 0,1-1 0 0 0,0 1 1 0 0,-1 0-1 0 0,0-1 0 0 0,1 1 0 0 0,-1 0 0 0 0,0 0 0 0 0,1 0 0 0 0,-1 0 0 0 0,0 0 1 0 0,0 0-1 0 0,0 1 0 0 0,-2-1 0 0 0,3 0 1 0 0,0 1 1 0 0,-1-1-1 0 0,1 1 1 0 0,0-1-1 0 0,0 0 1 0 0,0 1-1 0 0,0-1 1 0 0,0 0-1 0 0,0 1 1 0 0,0-1-1 0 0,1 0 1 0 0,-1 0-1 0 0,0 0 1 0 0,0 0-1 0 0,1 0 1 0 0,-1 0-1 0 0,0 0 1 0 0,1 0-1 0 0,-1 0 1 0 0,1 0-1 0 0,-1-1 1 0 0,0-1-1 0 0,-4-7-628 0 0,-8 3-382 0 0,12 7 941 0 0,0-1 0 0 0,-1 1 0 0 0,1-1 1 0 0,0 1-1 0 0,-1-1 0 0 0,1 1 1 0 0,0-1-1 0 0,0 0 0 0 0,-1 0 0 0 0,1 0 1 0 0,0 0-1 0 0,0 0 0 0 0,0 0 1 0 0,0 0-1 0 0,0 0 0 0 0,1 0 0 0 0,-1 0 1 0 0,0 0-1 0 0,0-1 0 0 0,1 1 1 0 0,-1 0-1 0 0,0-2 0 0 0,-1-3-471 0 0,0 1-1 0 0,0-1 1 0 0,1 0-1 0 0,0 0 1 0 0,0 0-1 0 0,0 0 0 0 0,1 0 1 0 0,0-1-1 0 0,0 1 1 0 0,0 0-1 0 0,3-8 1 0 0,4-13-4963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8792 0 0,'0'6'5535'0'0,"0"22"-2009"0"0,-5 89 3014 0 0,-8-47-5462 0 0,12-62-1049 0 0,1 1 0 0 0,1-1 0 0 0,0 0 0 0 0,0 0 0 0 0,0 0 0 0 0,1 0 0 0 0,5 14 0 0 0,-5-13-50 0 0,0 1 0 0 0,-1 0 0 0 0,0 0 0 0 0,0 14 0 0 0,5 39-694 0 0,-4-35-164 0 0,-2-24 631 0 0,0 1 0 0 0,0 0 0 0 0,0 0 0 0 0,0-1 0 0 0,1 1 0 0 0,0 0 0 0 0,0-1-1 0 0,0 1 1 0 0,1-1 0 0 0,3 8 0 0 0,-2-6-687 0 0,0 0-1 0 0,0 1 1 0 0,-1 0-1 0 0,0-1 1 0 0,2 14-1 0 0,6 18-6977 0 0,-8-25 2492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23 2632 0 0,'-2'-16'4841'0'0,"-10"14"-3157"0"0,1 0-1 0 0,-1 0 1 0 0,0 1 0 0 0,-16 1 0 0 0,16 1-1159 0 0,0 0 1 0 0,0 0 0 0 0,0 2 0 0 0,0-1 0 0 0,0 2-1 0 0,0-1 1 0 0,-16 9 0 0 0,8-3 242 0 0,12-6-511 0 0,1 0-1 0 0,0 0 1 0 0,0 1-1 0 0,1 0 0 0 0,-1 0 1 0 0,1 1-1 0 0,-1-1 1 0 0,2 1-1 0 0,-1 1 0 0 0,0-1 1 0 0,-8 12-1 0 0,-1 1 34 0 0,14-17-282 0 0,0 0 0 0 0,0 0 0 0 0,0 0 0 0 0,0 0 0 0 0,0 0 0 0 0,1 0 0 0 0,-1 0 0 0 0,0 0 0 0 0,0 0 0 0 0,1 0 0 0 0,-1 1 0 0 0,1-1 0 0 0,-1 0 0 0 0,1 0 1 0 0,0 1-1 0 0,-1-1 0 0 0,1 0 0 0 0,0 1 0 0 0,0-1 0 0 0,0 2 0 0 0,-10 55 143 0 0,8-52-147 0 0,0 0-1 0 0,1 0 1 0 0,0 0 0 0 0,0 1-1 0 0,0-1 1 0 0,1 0-1 0 0,0 1 1 0 0,0-1-1 0 0,0 0 1 0 0,3 12 0 0 0,33 60 2 0 0,-33-70-5 0 0,0 0-1 0 0,1-1 0 0 0,0 1 0 0 0,0-1 1 0 0,10 11-1 0 0,3 6-4 0 0,42 59 53 0 0,-31-47-15 0 0,-25-33-30 0 0,0 0 0 0 0,0 0 0 0 0,-1 1 0 0 0,1-1 0 0 0,-1 1 0 0 0,0-1 0 0 0,0 1 1 0 0,3 8-1 0 0,-3-8 6 0 0,0 0 1 0 0,0 0 0 0 0,1 0-1 0 0,0 0 1 0 0,0-1 0 0 0,0 1-1 0 0,0-1 1 0 0,1 1 0 0 0,3 2-1 0 0,3 3 33 0 0,-3-2 31 0 0,-1 1 0 0 0,0-1 0 0 0,0 1 0 0 0,-1 0 0 0 0,0 0 0 0 0,0 1 0 0 0,4 9 0 0 0,20 25 555 0 0,-11-20-127 0 0,-17-19-406 0 0,0 0 0 0 0,0 0 1 0 0,0 0-1 0 0,-1 0 1 0 0,1 0-1 0 0,-1 1 0 0 0,0-1 1 0 0,0 0-1 0 0,0 0 1 0 0,-2 7-1 0 0,1 8 599 0 0,-4-17-639 0 0,0 1-1 0 0,1-1 1 0 0,-1 0-1 0 0,0 0 1 0 0,-1-1-1 0 0,1 1 1 0 0,0-1-1 0 0,0 0 1 0 0,-11 0-1 0 0,1 2 9 0 0,1 0-52 0 0,0 1 1 0 0,1-2-1 0 0,-1 0 1 0 0,-1-1-1 0 0,1 0 0 0 0,0-1 1 0 0,0-1-1 0 0,-14-2 0 0 0,-30 0-476 0 0,10-14-1283 0 0,45 16 1484 0 0,1 0 0 0 0,-1 0-1 0 0,1 0 1 0 0,-1 0 0 0 0,1 0 0 0 0,-1-1-1 0 0,1 1 1 0 0,0-1 0 0 0,0 0-1 0 0,0 1 1 0 0,0-1 0 0 0,0 0 0 0 0,0 0-1 0 0,1-1 1 0 0,-1 1 0 0 0,1 0-1 0 0,-1 0 1 0 0,1-1 0 0 0,-1-2 0 0 0,0 0-288 0 0,-1 1 0 0 0,2-1 0 0 0,-1 0 0 0 0,1-1 0 0 0,-1 1 0 0 0,1 0 0 0 0,0-8 0 0 0,1-3-1232 0 0,-1 9 1047 0 0,1 0 0 0 0,0 0 0 0 0,0 1 0 0 0,1-1 1 0 0,0 0-1 0 0,0 0 0 0 0,0 1 0 0 0,1-1 1 0 0,0 1-1 0 0,1-1 0 0 0,5-11 0 0 0,1-3-4041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3360 0 0,'6'0'9821'0'0,"24"2"-6762"0"0,-11 21-1815 0 0,-3-3-409 0 0,-13-17-696 0 0,1 1 0 0 0,-1 0 0 0 0,0 1 0 0 0,0-1 0 0 0,-1 0 0 0 0,1 1 0 0 0,-1-1 0 0 0,0 1 0 0 0,0 0 0 0 0,2 10 0 0 0,-3-11-48 0 0,0 0 0 0 0,1 0-1 0 0,-1 0 1 0 0,1 0-1 0 0,0 0 1 0 0,0 0-1 0 0,0 0 1 0 0,1 0 0 0 0,-1-1-1 0 0,5 6 1 0 0,-3-6 5 0 0,-1 1 0 0 0,0 0 1 0 0,1-1-1 0 0,-2 1 1 0 0,1 0-1 0 0,0 0 0 0 0,-1 1 1 0 0,3 5-1 0 0,14 23 469 0 0,2-7-155 0 0,-13-15-247 0 0,1 0 0 0 0,0-1-1 0 0,19 18 1 0 0,-25-26-140 0 0,0 0 0 0 0,0 0-1 0 0,0 0 1 0 0,1 0 0 0 0,-1-1 0 0 0,0 1 0 0 0,1-1 0 0 0,-1 0 0 0 0,1 0-1 0 0,-1 0 1 0 0,1-1 0 0 0,-1 1 0 0 0,1-1 0 0 0,6 0 0 0 0,18-27 170 0 0,-23 21-160 0 0,-1 0-1 0 0,0 0 1 0 0,0-1-1 0 0,-1 0 1 0 0,0 1 0 0 0,0-1-1 0 0,-1 0 1 0 0,1 0 0 0 0,-2-1-1 0 0,1 1 1 0 0,-1 0-1 0 0,1-8 1 0 0,0-21 214 0 0,-3-47 0 0 0,-1 27 212 0 0,2-35 1029 0 0,11 78 107 0 0,-2 27-1469 0 0,-1 0 1 0 0,-1 0-1 0 0,0 1 0 0 0,8 29 1 0 0,-3 13-274 0 0,-4-40-10 0 0,-5-13-86 0 0,-1 0 0 0 0,0 1 0 0 0,0-1 0 0 0,0 1 0 0 0,-1 0 0 0 0,1 0 0 0 0,-1-1 0 0 0,0 1 0 0 0,0 9 1 0 0,1-37-6817 0 0,11-34 3798 0 0,-11 45 2744 0 0,0 1 1 0 0,0 0 0 0 0,8-18 0 0 0,56-122-1350 0 0,-65 149 1874 0 0,22-38 126 0 0,-21 38-20 0 0,-1 0 0 0 0,0 0 0 0 0,1 0 0 0 0,-1 0 0 0 0,1 1 0 0 0,0-1 0 0 0,-1 1 0 0 0,1-1 0 0 0,0 1 0 0 0,0 0-1 0 0,0 0 1 0 0,0-1 0 0 0,0 1 0 0 0,0 1 0 0 0,0-1 0 0 0,0 0 0 0 0,1 0 0 0 0,4 0 1863 0 0,-8 72 5756 0 0,-2-1-5452 0 0,-2 80-1254 0 0,5-138-933 0 0,-1-9-71 0 0,1 0 0 0 0,-1 0 0 0 0,1 1 0 0 0,0-1 0 0 0,0 0 0 0 0,0 0 1 0 0,1 0-1 0 0,-1 0 0 0 0,1 0 0 0 0,0 0 0 0 0,0 0 0 0 0,0 0 0 0 0,0 0 0 0 0,0 0 0 0 0,2 3 0 0 0,-2-5 89 0 0,1-37-9 0 0,5 10-68 0 0,-2 12-5 0 0,-2 0-1 0 0,1 0 1 0 0,-2 0 0 0 0,2-23 0 0 0,-2 24-21 0 0,1 1 0 0 0,0 1 1 0 0,1-1-1 0 0,0 0 0 0 0,1 1 0 0 0,0 0 0 0 0,9-14 0 0 0,1-8 28 0 0,-15 30-33 0 0,1 1 0 0 0,0-1 0 0 0,0 0 0 0 0,0 1 0 0 0,0-1 0 0 0,1 1 0 0 0,-1 0 0 0 0,1-1 0 0 0,0 1 0 0 0,-1 0 0 0 0,1 0 0 0 0,0 0 0 0 0,0 0 0 0 0,0 0 0 0 0,1 0 0 0 0,-1 1 0 0 0,0-1 0 0 0,1 1 0 0 0,-1-1 0 0 0,5-1-1 0 0,-6 3 13 0 0,0-1-1 0 0,1 0 1 0 0,-1 0-1 0 0,0 1 1 0 0,1-1-1 0 0,-1 1 1 0 0,1-1-1 0 0,-1 1 0 0 0,0 0 1 0 0,1 0-1 0 0,-1-1 1 0 0,1 1-1 0 0,-1 0 1 0 0,1 0-1 0 0,-1 0 1 0 0,1 1-1 0 0,-1-1 0 0 0,0 0 1 0 0,1 0-1 0 0,-1 1 1 0 0,1-1-1 0 0,-1 1 1 0 0,0-1-1 0 0,1 1 1 0 0,-1 0-1 0 0,0 0 0 0 0,0-1 1 0 0,1 1-1 0 0,-1 0 1 0 0,0 0-1 0 0,0 0 1 0 0,1 2-1 0 0,1 2 50 0 0,0 0-1 0 0,-1 0 1 0 0,1 1-1 0 0,-1-1 1 0 0,0 1 0 0 0,1 10-1 0 0,2 1-35 0 0,4 5 120 0 0,-2 4-38 0 0,2 66 540 0 0,-43-92-399 0 0,33-1-254 0 0,0 1 0 0 0,0-1 1 0 0,0 0-1 0 0,0-1 1 0 0,0 1-1 0 0,0 0 0 0 0,0 0 1 0 0,1 0-1 0 0,-1 0 0 0 0,0-1 1 0 0,1 1-1 0 0,-1 0 1 0 0,1-1-1 0 0,-1 1 0 0 0,1 0 1 0 0,0-1-1 0 0,0 1 0 0 0,-1 0 1 0 0,1-1-1 0 0,0 1 1 0 0,0-1-1 0 0,1 1 0 0 0,-1 0 1 0 0,0-1-1 0 0,0 1 0 0 0,0-1 1 0 0,1 1-1 0 0,-1 0 1 0 0,1-1-1 0 0,-1 1 0 0 0,1 0 1 0 0,0 0-1 0 0,1-3 0 0 0,0 1 2 0 0,0 0-1 0 0,0 0 0 0 0,0 0 0 0 0,1 1 0 0 0,-1-1 0 0 0,1 0 0 0 0,-1 1 0 0 0,1 0 1 0 0,0 0-1 0 0,0 0 0 0 0,0 0 0 0 0,6-3 0 0 0,38-25 113 0 0,-37 21-99 0 0,10-6-23 0 0,29-20 80 0 0,-36 28-20 0 0,-11 6-33 0 0,0 0 0 0 0,0 0 0 0 0,0 0 0 0 0,0 0 0 0 0,1 1 0 0 0,-1-1 0 0 0,0 0 0 0 0,0 1 0 0 0,1 0 0 0 0,-1 0 0 0 0,0 0 0 0 0,1 0 0 0 0,2 0 0 0 0,18-3 89 0 0,-21 2-98 0 0,1 1 0 0 0,-1-1 0 0 0,0 1 0 0 0,1 0 0 0 0,-1-1 0 0 0,1 1 0 0 0,-1 0 0 0 0,1 0 0 0 0,-1 1 0 0 0,0-1 0 0 0,1 0 0 0 0,-1 1 0 0 0,1-1 0 0 0,-1 1 0 0 0,0 0 0 0 0,0 0 0 0 0,1 0 0 0 0,-1 0 0 0 0,0 0 0 0 0,0 1 0 0 0,0-1 0 0 0,0 1 0 0 0,2 2 0 0 0,32 31 69 0 0,-14-12-50 0 0,35 28-1 0 0,-44-32-41 0 0,1 1-20 0 0,-12-16-290 0 0,1 0 0 0 0,-1-1 0 0 0,0 1 0 0 0,0 0 0 0 0,-1 0 0 0 0,1 0 0 0 0,-1 1 0 0 0,0-1 0 0 0,0 0 0 0 0,0 6 0 0 0,-1-9-206 0 0,0 1 0 0 0,0-1-1 0 0,0 1 1 0 0,0-1 0 0 0,-1 1-1 0 0,1-1 1 0 0,0 1 0 0 0,-1-1 0 0 0,1 1-1 0 0,-1-1 1 0 0,0 0 0 0 0,1 1-1 0 0,-1-1 1 0 0,0 0 0 0 0,0 1-1 0 0,0-1 1 0 0,0 0 0 0 0,0 0 0 0 0,0 0-1 0 0,0 0 1 0 0,0 0 0 0 0,-1 0-1 0 0,1 0 1 0 0,0 0 0 0 0,0-1 0 0 0,-1 1-1 0 0,1 0 1 0 0,-3 0 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9104 0 0,'-1'61'11539'0'0,"-1"-7"-8115"0"0,2-37-3293 0 0,0 0 0 0 0,1 1 0 0 0,1-1 0 0 0,6 27 0 0 0,-3-25-507 0 0,-1 0 0 0 0,0-1 0 0 0,1 29 0 0 0,-4-14-3106 0 0,-1 2-3734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95 293 5376 0 0,'-9'-64'13354'0'0,"8"64"-13111"0"0,0 0 0 0 0,0 0 0 0 0,0 0 0 0 0,0 0 0 0 0,1 0 0 0 0,-1 0 0 0 0,0 0 0 0 0,0 0 0 0 0,0 0 0 0 0,0 0 0 0 0,0 1 0 0 0,0-1 0 0 0,1 0 0 0 0,-1 1 0 0 0,0-1 0 0 0,0 1 0 0 0,0-1 0 0 0,1 1 0 0 0,-1-1 0 0 0,0 1 0 0 0,1-1 0 0 0,-1 1 0 0 0,0 0 0 0 0,0 0 0 0 0,-1 24 1237 0 0,3-8-856 0 0,-1-8-442 0 0,-1 14 191 0 0,2-1 0 0 0,0 1 0 0 0,9 40 0 0 0,-6-37-173 0 0,0 0 1 0 0,-1 29-1 0 0,4 30 126 0 0,-5-72-290 0 0,-1-1 1 0 0,-1 1 0 0 0,-2 17-1 0 0,1-23-23 0 0,1 0-1 0 0,-1 0 1 0 0,1 0-1 0 0,0 0 1 0 0,1 0-1 0 0,0 0 1 0 0,0 0-1 0 0,0 0 1 0 0,1-1-1 0 0,2 8 1 0 0,1-6-11 0 0,-5-11-119 0 0,-3-21-27 0 0,1-9 55 0 0,-2 0 0 0 0,-1 0 0 0 0,-17-56 1 0 0,-6-37-88 0 0,13 40 207 0 0,15 84-30 0 0,0 0-1 0 0,0 0 1 0 0,0 0 0 0 0,0 0-1 0 0,0 0 1 0 0,-1 0 0 0 0,1 0-1 0 0,-1 1 1 0 0,1-1-1 0 0,-1 0 1 0 0,1 0 0 0 0,-1 0-1 0 0,0 1 1 0 0,0-1 0 0 0,-2-3-1 0 0,2 4 4 0 0,0-1 0 0 0,0 1 0 0 0,0-1 0 0 0,0 1 0 0 0,0-1 0 0 0,0 0 0 0 0,1 0 0 0 0,-1 1 0 0 0,1-1 0 0 0,-1 0 0 0 0,1 0 0 0 0,0 0 0 0 0,0 0 0 0 0,0 1 0 0 0,0-5-1 0 0,-9-49 281 0 0,9 53 50 0 0,18 30 79 0 0,3 9-202 0 0,-5-8-131 0 0,-15-26-67 0 0,0 1-1 0 0,0-1 1 0 0,0-1 0 0 0,1 1-1 0 0,-1 0 1 0 0,1 0 0 0 0,0 0 0 0 0,0-1-1 0 0,0 1 1 0 0,3 2 0 0 0,20 26 163 0 0,-24-27-161 0 0,1-1-1 0 0,1 0 1 0 0,-1 1 0 0 0,0-1-1 0 0,1 0 1 0 0,0 0 0 0 0,0 0-1 0 0,-1-1 1 0 0,2 1 0 0 0,-1-1-1 0 0,0 0 1 0 0,0 1-1 0 0,8 2 1 0 0,10 4 4 0 0,-14-6-6 0 0,-1 0 1 0 0,1 0 0 0 0,0-1-1 0 0,0 0 1 0 0,10 2 0 0 0,-15-4-14 0 0,0 0 1 0 0,0 0 0 0 0,0 0-1 0 0,1 0 1 0 0,-1 0-1 0 0,0-1 1 0 0,0 1 0 0 0,0-1-1 0 0,0 0 1 0 0,0 1-1 0 0,0-1 1 0 0,0 0 0 0 0,0 0-1 0 0,0 0 1 0 0,0 0-1 0 0,0-1 1 0 0,0 1 0 0 0,-1 0-1 0 0,1-1 1 0 0,0 1 0 0 0,-1-1-1 0 0,2-2 1 0 0,7-8-37 0 0,-6 9 42 0 0,-1-1 1 0 0,0 0-1 0 0,0 0 0 0 0,0 0 0 0 0,0 0 0 0 0,-1 0 0 0 0,1-1 1 0 0,-1 1-1 0 0,0-1 0 0 0,-1 1 0 0 0,1-1 0 0 0,-1 0 0 0 0,0 0 1 0 0,0 0-1 0 0,0 0 0 0 0,0-6 0 0 0,8-130-41 0 0,-18 63 131 0 0,8 69-95 0 0,1-1-1 0 0,-1 0 0 0 0,-1 1 0 0 0,-4-15 0 0 0,-2-29-41 0 0,8 52 251 0 0,1 3-207 0 0,0-1 1 0 0,0 1 0 0 0,0 0-1 0 0,0-1 1 0 0,-1 1 0 0 0,1 0-1 0 0,0 0 1 0 0,-1 0 0 0 0,0-1-1 0 0,1 1 1 0 0,-1 0 0 0 0,0 0-1 0 0,0 2 1 0 0,2 9 29 0 0,4 12-25 0 0,-4-10 0 0 0,1-1 1 0 0,1 1-1 0 0,0-1 1 0 0,12 26-1 0 0,-4 0-2 0 0,-12-36-6 0 0,1 1 0 0 0,0-1 0 0 0,0 0 0 0 0,0 1 0 0 0,1-1 0 0 0,-1 0 0 0 0,1 1 0 0 0,0-1 0 0 0,0 0 0 0 0,4 5 0 0 0,4 15-10 0 0,-2 0-52 0 0,-5-18-53 0 0,0-1 0 0 0,-1 1 0 0 0,0 0 0 0 0,0 0 0 0 0,0 0 0 0 0,-1 1 0 0 0,1-1 0 0 0,-1 0 0 0 0,-1 1 0 0 0,1-1 0 0 0,-1 0 0 0 0,-1 9 0 0 0,1-15 71 0 0,0 2-336 0 0,-2-9-4860 0 0,2 7 5095 0 0,0-1 0 0 0,0 1 1 0 0,0-1-1 0 0,0 1 1 0 0,0-1-1 0 0,0 1 1 0 0,1-1-1 0 0,-1 1 0 0 0,0-1 1 0 0,0 1-1 0 0,0-1 1 0 0,1 1-1 0 0,-1 0 1 0 0,0-1-1 0 0,1 1 1 0 0,-1-1-1 0 0,0 1 0 0 0,1 0 1 0 0,-1-1-1 0 0,0 1 1 0 0,1 0-1 0 0,-1-1 1 0 0,1 1-1 0 0,13-15-4144 0 0,15-2 115 0 0,-26 16 3863 0 0,-1 0 0 0 0,1 1 0 0 0,-1-2 0 0 0,0 1 0 0 0,1 0 0 0 0,-1 0 0 0 0,0-1 0 0 0,0 1 0 0 0,0-1 0 0 0,0 0 0 0 0,0 1 0 0 0,0-1 0 0 0,0 0 0 0 0,0 0 0 0 0,-1 0-1 0 0,3-4 1 0 0,5-24-4655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12 5664 0 0,'-7'-8'9505'0'0,"-8"5"-5031"0"0,13 3-4254 0 0,0 0 0 0 0,0 0 0 0 0,0 0 1 0 0,0 0-1 0 0,1 0 0 0 0,-1 1 1 0 0,0-1-1 0 0,0 0 0 0 0,0 1 1 0 0,1 0-1 0 0,-1-1 0 0 0,0 1 1 0 0,1 0-1 0 0,-3 2 0 0 0,-1 3 382 0 0,0-2-430 0 0,0 0 0 0 0,1 1 0 0 0,0 0 0 0 0,0 0 1 0 0,0 0-1 0 0,1 1 0 0 0,0-1 0 0 0,0 1 0 0 0,0 0 1 0 0,1 0-1 0 0,0 0 0 0 0,-3 12 0 0 0,-7 46 329 0 0,8-48-395 0 0,0 1 1 0 0,1-1-1 0 0,-1 21 1 0 0,4-33-104 0 0,0-1 1 0 0,1 1-1 0 0,-1-1 1 0 0,1 1-1 0 0,0-1 1 0 0,-1 0-1 0 0,2 1 1 0 0,-1-1-1 0 0,0 0 1 0 0,1 0-1 0 0,-1 0 0 0 0,1 0 1 0 0,0 0-1 0 0,0 0 1 0 0,0 0-1 0 0,1-1 1 0 0,-1 1-1 0 0,0-1 1 0 0,1 0-1 0 0,0 1 1 0 0,-1-1-1 0 0,1 0 1 0 0,0 0-1 0 0,0-1 1 0 0,0 1-1 0 0,1-1 0 0 0,-1 0 1 0 0,0 1-1 0 0,0-1 1 0 0,1-1-1 0 0,-1 1 1 0 0,1 0-1 0 0,-1-1 1 0 0,1 0-1 0 0,-1 0 1 0 0,1 0-1 0 0,-1 0 1 0 0,0 0-1 0 0,7-2 1 0 0,-7-1 5 0 0,0 1 0 0 0,0-1 1 0 0,0 0-1 0 0,-1-1 1 0 0,1 1-1 0 0,-1 0 1 0 0,0-1-1 0 0,0 1 1 0 0,0-1-1 0 0,0 0 0 0 0,2-6 1 0 0,5-74 263 0 0,-9 0 105 0 0,0 51 173 0 0,0 31 38 0 0,0 14 292 0 0,0-9-867 0 0,0-1 0 0 0,1 1 0 0 0,0-1 0 0 0,-1 1 0 0 0,1 0 0 0 0,0-1 0 0 0,0 0 0 0 0,1 1 1 0 0,-1-1-1 0 0,0 1 0 0 0,1-1 0 0 0,-1 0 0 0 0,1 0 0 0 0,0 0 0 0 0,0 0 0 0 0,2 2 0 0 0,-2-2-2 0 0,0 0 0 0 0,0-1 0 0 0,0 1 0 0 0,-1 0 0 0 0,1 0 1 0 0,-1 1-1 0 0,1-1 0 0 0,-1 0 0 0 0,0 0 0 0 0,2 5 0 0 0,-2-2-52 0 0,1 0 0 0 0,0 0 0 0 0,0-1 0 0 0,1 1 0 0 0,-1-1 0 0 0,1 0 0 0 0,0 1 1 0 0,0-1-1 0 0,1 0 0 0 0,-1-1 0 0 0,1 1 0 0 0,6 5 0 0 0,-8-8-208 0 0,0 0-1 0 0,-1 1 1 0 0,1-1-1 0 0,-1 1 1 0 0,0-1 0 0 0,1 1-1 0 0,-1 0 1 0 0,0 0-1 0 0,0-1 1 0 0,0 1 0 0 0,0 0-1 0 0,0 0 1 0 0,0 0-1 0 0,-1 0 1 0 0,2 4 0 0 0,-2-6 60 0 0,0 1 0 0 0,0-1 0 0 0,0 1 0 0 0,1-1 0 0 0,-1 1 0 0 0,0-1 0 0 0,1 0 0 0 0,-1 1 0 0 0,0-1 0 0 0,1 0 0 0 0,-1 1 0 0 0,0-1 0 0 0,1 0 0 0 0,-1 0 0 0 0,1 1 0 0 0,-1-1 0 0 0,1 0 0 0 0,-1 0 0 0 0,0 1 0 0 0,1-1 0 0 0,-1 0 0 0 0,1 0 0 0 0,-1 0 0 0 0,1 0 0 0 0,-1 0 1 0 0,1 0-1 0 0,-1 0 0 0 0,1 0 0 0 0,-1 0 0 0 0,1 0 0 0 0,-1 0 0 0 0,1 0 0 0 0,-1 0 0 0 0,1-1 0 0 0,-1 1 0 0 0,1 0 0 0 0,-1 0 0 0 0,1 0 0 0 0,-1-1 0 0 0,0 1 0 0 0,1 0 0 0 0,0-1 0 0 0,14-6-4019 0 0,-10 2 4605 0 0,-1-21-2751 0 0,-4 24 2206 0 0,-1 1 1 0 0,1-1-1 0 0,0 1 1 0 0,0 0 0 0 0,0-1-1 0 0,0 1 1 0 0,0-1-1 0 0,1 1 1 0 0,-1-1-1 0 0,0 1 1 0 0,1-1-1 0 0,-1 1 1 0 0,1 0-1 0 0,-1-1 1 0 0,1 1 0 0 0,-1 0-1 0 0,1-1 1 0 0,0 1-1 0 0,0 0 1 0 0,0 0-1 0 0,0 0 1 0 0,0 0-1 0 0,0 0 1 0 0,1-1-1 0 0,11-8-4927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4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34 5848 0 0,'-11'-20'4437'0'0,"-3"7"-591"0"0,13 23 2799 0 0,7 14-1145 0 0,1-13-6841 0 0,-1-3 1518 0 0,0 0-1 0 0,0 0 1 0 0,-1 1 0 0 0,0-1-1 0 0,0 1 1 0 0,-1 0 0 0 0,-1 1-1 0 0,1-1 1 0 0,-1 0 0 0 0,2 17-1 0 0,-1-10-36 0 0,1-1-1 0 0,0 0 1 0 0,10 22-1 0 0,-9-24-1 0 0,0 0 0 0 0,-1 0 1 0 0,5 26-1 0 0,-8-27-48 0 0,1-1 1 0 0,0 0-1 0 0,0-1 1 0 0,2 1 0 0 0,-1-1-1 0 0,1 1 1 0 0,0-1 0 0 0,11 14-1 0 0,-10-16-22 0 0,-1 2 0 0 0,0-1-1 0 0,0 1 1 0 0,-1-1 0 0 0,0 1-1 0 0,0 0 1 0 0,-1 1 0 0 0,-1-1-1 0 0,0 1 1 0 0,0-1 0 0 0,0 12-1 0 0,0-3 108 0 0,2 1-1 0 0,10 34 0 0 0,-6-24-67 0 0,-1 1 0 0 0,-2 0 0 0 0,-1 0 0 0 0,-1 1 0 0 0,-3 58 0 0 0,0-77-84 0 0,9 66 20 0 0,-9-77-52 0 0,0-1 0 0 0,-1 1-1 0 0,1-1 1 0 0,-1 1 0 0 0,0-1-1 0 0,1 1 1 0 0,-1-1 0 0 0,0 1 0 0 0,0-1-1 0 0,0 0 1 0 0,0 1 0 0 0,0-1 0 0 0,0 0-1 0 0,0 0 1 0 0,0 0 0 0 0,-1 0 0 0 0,1 0-1 0 0,0 0 1 0 0,-1 0 0 0 0,1 0-1 0 0,-1-1 1 0 0,1 1 0 0 0,-1 0 0 0 0,1-1-1 0 0,-3 1 1 0 0,-47 12-595 0 0,36-9 54 0 0,-100 9-7671 0 0,87-8 3800 0 0,8-3 2672 0 0,-1-1-6624 0 0,1-1 2965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7008 0 0,'0'0'5392'0'0,"-17"-22"8930"0"0,33 46-13448 0 0,3 3-435 0 0,63 196 760 0 0,-54-124-843 0 0,-9-28-134 0 0,12 59 62 0 0,-22-85-108 0 0,21 59 0 0 0,-22-73-118 0 0,0 0 0 0 0,-2 1 0 0 0,2 33-1 0 0,-5-39-26 0 0,3 20-3 0 0,-2 0 1 0 0,-2 0 0 0 0,-2 1-1 0 0,-2-1 1 0 0,-8 54 0 0 0,-35 39-588 0 0,44-135 418 0 0,-1 0-1 0 0,1 1 0 0 0,-1-1 1 0 0,0 0-1 0 0,0 0 1 0 0,0 0-1 0 0,-1 0 1 0 0,1-1-1 0 0,-1 1 1 0 0,0-1-1 0 0,0 1 1 0 0,0-1-1 0 0,0 0 1 0 0,-1 0-1 0 0,1-1 0 0 0,-1 1 1 0 0,-4 2-1 0 0,2-2-512 0 0,-1 0 0 0 0,1 0 0 0 0,0 0 0 0 0,-1-1 0 0 0,0 0 0 0 0,1-1-1 0 0,-1 1 1 0 0,0-1 0 0 0,-11 0 0 0 0,13-1-32 0 0,0-1 0 0 0,1 1-1 0 0,-1-1 1 0 0,0 0 0 0 0,1 0 0 0 0,-1-1-1 0 0,1 1 1 0 0,0-1 0 0 0,0 0 0 0 0,-1 0-1 0 0,1-1 1 0 0,-7-4 0 0 0,-1-17-6747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29 11184 0 0,'-10'-1'1213'0'0,"1"0"0"0"0,0-1 0 0 0,-1 0 0 0 0,-17-6 0 0 0,-27-5 559 0 0,41 12-1373 0 0,0 1-1 0 0,-1 0 1 0 0,1 0 0 0 0,0 2 0 0 0,-1-1-1 0 0,1 2 1 0 0,0 0 0 0 0,0 0 0 0 0,-17 8-1 0 0,21-7-309 0 0,1 0 0 0 0,0 1 1 0 0,0 0-1 0 0,0 0 0 0 0,1 1 0 0 0,-1 0 0 0 0,1 0 0 0 0,1 1 0 0 0,-1 0 0 0 0,1 0 0 0 0,1 0 0 0 0,-1 1 0 0 0,-6 13 0 0 0,-3 5 81 0 0,9-16-97 0 0,1-1 0 0 0,0 1-1 0 0,1 0 1 0 0,0 0 0 0 0,-5 17 0 0 0,-11 35 201 0 0,14-47-209 0 0,1 0 0 0 0,0 0-1 0 0,-2 16 1 0 0,-3 26 74 0 0,-23 187 337 0 0,24-121-294 0 0,5 1 0 0 0,6 0 0 0 0,28 203 0 0 0,-21-292-186 0 0,1-1-1 0 0,1 0 1 0 0,3-1 0 0 0,0 0 0 0 0,2-1 0 0 0,28 42 0 0 0,3-10-147 0 0,-38-54 69 0 0,0-1 1 0 0,1 1-1 0 0,0-1 1 0 0,1-1-1 0 0,0 0 1 0 0,12 7-1 0 0,18 13-363 0 0,-1-3-809 0 0,0-2 1 0 0,2-1-1 0 0,79 28 0 0 0,-118-49 1164 0 0,25 8-1332 0 0,0-1-1 0 0,0-1 1 0 0,34 3 0 0 0,-22-3-1044 0 0,18 3-4824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9 141 4864 0 0,'0'0'2996'0'0,"-8"-6"4744"0"0,8 3-7546 0 0,1 0 1 0 0,0 1-1 0 0,0 0 1 0 0,0-1 0 0 0,0 1-1 0 0,0 0 1 0 0,1-1-1 0 0,-1 1 1 0 0,1 0 0 0 0,0 0-1 0 0,-1 0 1 0 0,1 0-1 0 0,0 1 1 0 0,0-1 0 0 0,5-3-1 0 0,38-25 255 0 0,-35 24-225 0 0,76-37 1077 0 0,-80 40-1194 0 0,1 0 0 0 0,-1 1 0 0 0,1 0 0 0 0,0 0 0 0 0,-1 0-1 0 0,1 1 1 0 0,0 0 0 0 0,0 0 0 0 0,0 1 0 0 0,0 0 0 0 0,0 0-1 0 0,0 1 1 0 0,0-1 0 0 0,10 4 0 0 0,-14-3-58 0 0,-1 1 0 0 0,1-1 0 0 0,-1 1 0 0 0,1 0 0 0 0,-1 0 0 0 0,0 0 0 0 0,0 0 0 0 0,1 1 0 0 0,-2-1 0 0 0,1 0 0 0 0,0 1 0 0 0,0-1 0 0 0,-1 1 0 0 0,1 0 0 0 0,-1-1 0 0 0,0 1 0 0 0,0 0 0 0 0,0 0 0 0 0,0 0 0 0 0,-1 0 0 0 0,1 0 0 0 0,-1 0 0 0 0,1 4 0 0 0,-1 0-5 0 0,1 0 0 0 0,-1 0 0 0 0,0 0 0 0 0,-1-1-1 0 0,0 1 1 0 0,0 0 0 0 0,0 0 0 0 0,-1 0 0 0 0,-4 9 0 0 0,-14 44 34 0 0,17-48-61 0 0,-1 0 0 0 0,0 0 0 0 0,-1 0 0 0 0,-9 17 1 0 0,11-22-16 0 0,0 1 0 0 0,1-1 1 0 0,1 1-1 0 0,-1 0 0 0 0,1-1 1 0 0,0 1-1 0 0,1 0 0 0 0,1 12 1 0 0,-1-19-4 0 0,0 2 0 0 0,0-1 0 0 0,1 1 0 0 0,0-1 0 0 0,0 0 0 0 0,-1 1 0 0 0,1-1 0 0 0,1 0 1 0 0,-1 1-1 0 0,0-1 0 0 0,0 0 0 0 0,1 0 0 0 0,0 0 0 0 0,-1 0 0 0 0,1 0 0 0 0,0 0 0 0 0,0-1 1 0 0,0 1-1 0 0,0 0 0 0 0,0-1 0 0 0,0 0 0 0 0,0 1 0 0 0,0-1 0 0 0,3 1 0 0 0,-2-1 1 0 0,-1 0 0 0 0,0 1 0 0 0,1-1 0 0 0,-1 1 0 0 0,0 0 0 0 0,0 0-1 0 0,0 0 1 0 0,0 0 0 0 0,0 0 0 0 0,3 4 0 0 0,-2-1 4 0 0,0 0 1 0 0,1-1-1 0 0,0 1 1 0 0,0-1-1 0 0,0 0 1 0 0,0 0-1 0 0,1 0 1 0 0,0 0-1 0 0,-1-1 1 0 0,9 5-1 0 0,23 19 48 0 0,-30-21-24 0 0,-1 0-1 0 0,0 1 1 0 0,0-1-1 0 0,-1 1 1 0 0,0 0-1 0 0,0 0 1 0 0,4 14-1 0 0,-7-19-20 0 0,0-1 0 0 0,0 1 0 0 0,0 0 1 0 0,1-1-1 0 0,-1 1 0 0 0,0-1 0 0 0,0 1 0 0 0,1-1 0 0 0,-1 1 0 0 0,1-1 0 0 0,0 0 0 0 0,-1 0 0 0 0,1 0 0 0 0,0 0 0 0 0,-1 0 0 0 0,1 0 1 0 0,3 1-1 0 0,7 5 36 0 0,0 16 132 0 0,3 7 82 0 0,-3-14-106 0 0,0-1 0 0 0,-1 2-1 0 0,-1-1 1 0 0,-1 1 0 0 0,0 1 0 0 0,9 28 0 0 0,-9 28 313 0 0,-8-70-422 0 0,0 1 0 0 0,0 0 1 0 0,0 0-1 0 0,-1 0 0 0 0,0 0 1 0 0,0 0-1 0 0,0 0 0 0 0,0 0 1 0 0,-1 0-1 0 0,0 0 0 0 0,0-1 0 0 0,0 1 1 0 0,-1 0-1 0 0,1 0 0 0 0,-1-1 1 0 0,0 1-1 0 0,0-1 0 0 0,-1 0 1 0 0,0 1-1 0 0,1-1 0 0 0,-7 6 0 0 0,5-6-25 0 0,-1 0-1 0 0,0-1 0 0 0,0 1 0 0 0,0-1 0 0 0,0 0 0 0 0,0-1 0 0 0,-1 1 0 0 0,0-1 0 0 0,1 0 0 0 0,-1 0 1 0 0,0 0-1 0 0,0-1 0 0 0,-6 1 0 0 0,-46 12-22 0 0,4-8-54 0 0,-45 1-789 0 0,88-7 825 0 0,4 0-465 0 0,1 1 0 0 0,-1-1 0 0 0,1-1 0 0 0,-1 1 0 0 0,1-1 0 0 0,-1-1 0 0 0,1 1 0 0 0,-7-3 0 0 0,11 3 213 0 0,0-1-1 0 0,0 1 1 0 0,0-1 0 0 0,1 1-1 0 0,-1-1 1 0 0,0 0 0 0 0,1 0 0 0 0,-1 0-1 0 0,1 0 1 0 0,0 0 0 0 0,-1 0-1 0 0,1 0 1 0 0,0-1 0 0 0,0 1-1 0 0,0 0 1 0 0,1-1 0 0 0,-1 1 0 0 0,1 0-1 0 0,-1-1 1 0 0,1 1 0 0 0,0-1-1 0 0,0 1 1 0 0,0-1 0 0 0,0 1 0 0 0,1-4-1 0 0,10-64-4822 0 0,-3 33 1826 0 0,-1 12-1465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7208 0 0,'0'0'5920'0'0,"-9"15"467"0"0,0 4-3465 0 0,9 3-1312 0 0,-1-16-1452 0 0,0-1 0 0 0,1 0 0 0 0,0 1 0 0 0,0-1-1 0 0,1 0 1 0 0,-1 1 0 0 0,1-1 0 0 0,0 0 0 0 0,1 0 0 0 0,-1 0 0 0 0,4 8 0 0 0,-3-10-91 0 0,0 1 0 0 0,-1 0 0 0 0,1-1 1 0 0,-1 1-1 0 0,0 0 0 0 0,0 0 0 0 0,0 8 0 0 0,6 19 304 0 0,30 72 104 0 0,1-19-329 0 0,-8 10-262 0 0,-15-67-81 0 0,-14-19 144 0 0,-1-7 30 0 0,1 1 0 0 0,-1-1-1 0 0,0 1 1 0 0,1-1-1 0 0,-1 1 1 0 0,1-1-1 0 0,-1 1 1 0 0,1-1-1 0 0,0 0 1 0 0,-1 1 0 0 0,1-1-1 0 0,0 0 1 0 0,0 0-1 0 0,2 3 1 0 0,8 38-1602 0 0,-10-37 1287 0 0,7 23-1491 0 0,-6-23 1264 0 0,0-1 0 0 0,-1 1 0 0 0,0 0 1 0 0,0 0-1 0 0,0 0 0 0 0,0 0 0 0 0,-1 5 0 0 0,9 5-1880 0 0,0-10-4847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8024 0 0,'0'0'9761'0'0,"-7"21"-3983"0"0,5-15-5514 0 0,1 0 0 0 0,0 0 0 0 0,1 0-1 0 0,-1 1 1 0 0,1-1 0 0 0,1 0 0 0 0,-1 0 0 0 0,1 0-1 0 0,0 0 1 0 0,0 0 0 0 0,3 8 0 0 0,-2-4-186 0 0,0 0-13 0 0,-2-9-50 0 0,0 0 0 0 0,0 1 0 0 0,0-1 0 0 0,0 1 1 0 0,1-1-1 0 0,-1 1 0 0 0,0-1 0 0 0,1 0 0 0 0,-1 1 0 0 0,1-1 0 0 0,0 0 0 0 0,0 1 1 0 0,-1-1-1 0 0,1 0 0 0 0,2 2 0 0 0,0 1 14 0 0,-1 0 0 0 0,0 0 0 0 0,0 0 1 0 0,0 0-1 0 0,0 0 0 0 0,-1 0 0 0 0,1 1 0 0 0,-1-1 0 0 0,0 1 1 0 0,1 6-1 0 0,9 32 99 0 0,15 45-40 0 0,2 33-52 0 0,-24-109-75 0 0,0 0 0 0 0,-1 0-1 0 0,2 20 1 0 0,-2-10-49 0 0,-2-21 72 0 0,-1 1 0 0 0,1-1 0 0 0,-1 1 0 0 0,1-1 0 0 0,-1 1-1 0 0,1-1 1 0 0,0 1 0 0 0,0-1 0 0 0,0 0 0 0 0,0 0 0 0 0,0 1 0 0 0,0-1 0 0 0,1 2 0 0 0,-1-3 1 0 0,0 1-1 0 0,0 0 1 0 0,-1-1 0 0 0,1 1 0 0 0,0 0-1 0 0,-1 0 1 0 0,1-1 0 0 0,-1 1-1 0 0,1 0 1 0 0,-1 0 0 0 0,1 0 0 0 0,-1 0-1 0 0,0 0 1 0 0,1 0 0 0 0,-1 0-1 0 0,0 0 1 0 0,0 0 0 0 0,0 0-1 0 0,0 1 1 0 0,0 6-394 0 0,0 0 1 0 0,0-1-1 0 0,1 1 0 0 0,0 0 0 0 0,1-1 0 0 0,-1 1 1 0 0,1-1-1 0 0,1 0 0 0 0,4 10 0 0 0,-6-6-712 0 0,1-3-1286 0 0,5-7-2094 0 0,-7-9 461 0 0,1-15 2392 0 0,0 16 102 0 0,6-5-3598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5328 0 0,'0'0'2592'0'0,"6"2"1817"0"0,15 6 329 0 0,-21-7-4598 0 0,0-1 0 0 0,0 1 0 0 0,0 0 0 0 0,1 0-1 0 0,-1 0 1 0 0,0 0 0 0 0,1 0 0 0 0,-1 0 0 0 0,1 0-1 0 0,-1-1 1 0 0,1 1 0 0 0,-1 0 0 0 0,1 0-1 0 0,0-1 1 0 0,-1 1 0 0 0,1 0 0 0 0,0-1 0 0 0,1 2-1 0 0,-1-2-16 0 0,0 1 0 0 0,0 0 0 0 0,0 0 0 0 0,-1 0 0 0 0,1 0 0 0 0,0 0 0 0 0,0 0 0 0 0,0 0 0 0 0,-1 0 0 0 0,1 0 0 0 0,-1 0 0 0 0,1 0 0 0 0,-1 0 0 0 0,1 1 0 0 0,-1-1 0 0 0,0 0 0 0 0,1 0 0 0 0,-1 1 0 0 0,0 1 0 0 0,3 62 2201 0 0,-1-43-2007 0 0,-1-1 0 0 0,-1 1 0 0 0,-1-1 0 0 0,0 1 1 0 0,-2-1-1 0 0,-9 39 0 0 0,2-9 32 0 0,10-45-311 0 0,-1 0 0 0 0,0 0 0 0 0,0 0 0 0 0,-1 0 0 0 0,-3 10 1 0 0,-6 13 216 0 0,-5 6-70 0 0,2-1-52 0 0,13-30-112 0 0,0 0-1 0 0,0 1 1 0 0,-1-1 0 0 0,0 0-1 0 0,0 0 1 0 0,0 0-1 0 0,-4 6 1 0 0,3-5 7 0 0,0 0-1 0 0,1 0 0 0 0,-1 1 1 0 0,2-1-1 0 0,-1 1 0 0 0,0-1 1 0 0,0 10-1 0 0,-9 24 126 0 0,5-12-85 0 0,6-25-54 0 0,0 1 0 0 0,0-1 1 0 0,-1 1-1 0 0,1 0 0 0 0,-1-1 0 0 0,0 1 0 0 0,0-1 1 0 0,0 1-1 0 0,0-1 0 0 0,-2 3 0 0 0,0 22 139 0 0,3-27-150 0 0,0 0 0 0 0,-1 0 0 0 0,1 0 0 0 0,-1 0 0 0 0,1 0-1 0 0,0 0 1 0 0,-1 0 0 0 0,1 0 0 0 0,-1 0 0 0 0,1 0 0 0 0,0 1 0 0 0,-1-1-1 0 0,1 0 1 0 0,0 0 0 0 0,-1 0 0 0 0,1 1 0 0 0,0-1 0 0 0,-1 0-1 0 0,1 0 1 0 0,0 1 0 0 0,-1-1 0 0 0,1 0 0 0 0,0 1 0 0 0,0-1-1 0 0,0 0 1 0 0,-1 1 0 0 0,1-1 0 0 0,0 1 0 0 0,0-1 0 0 0,0 1-1 0 0,-8 9 26 0 0,7-9-27 0 0,-1 0-1 0 0,1 0 0 0 0,0-1 1 0 0,0 1-1 0 0,0-1 0 0 0,0 1 1 0 0,0-1-1 0 0,0 1 1 0 0,-1-1-1 0 0,1 0 0 0 0,0 0 1 0 0,0 1-1 0 0,-1-1 0 0 0,1 0 1 0 0,0 0-1 0 0,0 0 0 0 0,-3-1 1 0 0,4 1-1 0 0,0 0 0 0 0,0 0 1 0 0,0 0-1 0 0,0 0 1 0 0,-1 0-1 0 0,1 0 1 0 0,0 0-1 0 0,0 0 1 0 0,0-1-1 0 0,0 1 1 0 0,-1 0-1 0 0,1 0 0 0 0,0 0 1 0 0,0 0-1 0 0,0 0 1 0 0,-1 0-1 0 0,1 0 1 0 0,0 0-1 0 0,0 1 1 0 0,0-1-1 0 0,0 0 1 0 0,-1 0-1 0 0,1 0 0 0 0,0 0 1 0 0,0 0-1 0 0,0 0 1 0 0,0 0-1 0 0,-1 0 1 0 0,1 0-1 0 0,0 0 1 0 0,0 1-1 0 0,0-1 1 0 0,0 0-1 0 0,0 0 0 0 0,-1 0 1 0 0,1 0-1 0 0,0 0 1 0 0,0 1-1 0 0,0-1 1 0 0,0 0-1 0 0,0 0 1 0 0,0 0-1 0 0,0 0 1 0 0,0 1-1 0 0,0-1 0 0 0,0 0 1 0 0,0 0-1 0 0,0 0 1 0 0,0 1-1 0 0,0-1 1 0 0,-1 4 34 0 0,1-4-36 0 0,0 0 1 0 0,0 1 0 0 0,0-1-1 0 0,0 0 1 0 0,0 0-1 0 0,0 0 1 0 0,0 0-1 0 0,0 0 1 0 0,0 1 0 0 0,0-1-1 0 0,0 0 1 0 0,0 0-1 0 0,0 0 1 0 0,1 0-1 0 0,-1 0 1 0 0,0 1-1 0 0,0-1 1 0 0,0 0 0 0 0,0 0-1 0 0,0 0 1 0 0,0 0-1 0 0,0 0 1 0 0,0 0-1 0 0,0 0 1 0 0,0 0 0 0 0,1 1-1 0 0,-1-1 1 0 0,0 0-1 0 0,0 0 1 0 0,0 0-1 0 0,0 0 1 0 0,0 0 0 0 0,0 0-1 0 0,1 0 1 0 0,-1 0-1 0 0,0 0 1 0 0,0 0-1 0 0,0 0 1 0 0,0 0-1 0 0,0 0 1 0 0,1 0 0 0 0,-1 0-1 0 0,0 0 1 0 0,0 0-1 0 0,0 0 1 0 0,0 0-1 0 0,0 0 1 0 0,1 0 0 0 0,-1 0-1 0 0,0 0 1 0 0,0 0-1 0 0,0 0 1 0 0,0 0-1 0 0,0 0 1 0 0,0 0-1 0 0,1-1 1 0 0,-1 1 0 0 0,0 0-1 0 0,0 0 1 0 0,0 0-1 0 0,0 0 1 0 0,0 0-1 0 0,19-1-6 0 0,-17 1 11 0 0,0 0-4 0 0,-1 1 0 0 0,1-1 1 0 0,0 0-1 0 0,-1 0 0 0 0,1-1 1 0 0,0 1-1 0 0,-1 0 1 0 0,1 0-1 0 0,0-1 0 0 0,-1 1 1 0 0,1-1-1 0 0,-1 0 0 0 0,1 1 1 0 0,-1-1-1 0 0,1 0 0 0 0,-1 0 1 0 0,1 0-1 0 0,1-1 0 0 0,0 0 0 0 0,-1 0-1 0 0,1 0 1 0 0,0 0-1 0 0,0 1 1 0 0,1-1-1 0 0,-1 1 1 0 0,0 0-1 0 0,0 0 1 0 0,1 0-1 0 0,6-1 1 0 0,-7 2-17 0 0,1-1-1 0 0,0 0 1 0 0,-1 0 0 0 0,1 0-1 0 0,-1 0 1 0 0,1 0 0 0 0,-1-1-1 0 0,0 0 1 0 0,0 1 0 0 0,1-1-1 0 0,2-3 1 0 0,69-37-884 0 0,-73 41 860 0 0,-1 0 1 0 0,0-1 0 0 0,1 1-1 0 0,-1 0 1 0 0,1 1-1 0 0,0-1 1 0 0,-1 0-1 0 0,1 0 1 0 0,0 1 0 0 0,0-1-1 0 0,-1 1 1 0 0,3-1-1 0 0,-2 1 6 0 0,-1-1 0 0 0,0 1 0 0 0,1 0 0 0 0,-1-1 0 0 0,0 1 0 0 0,0-1 0 0 0,1 1 0 0 0,-1-1 0 0 0,0 0 0 0 0,0 1-1 0 0,0-1 1 0 0,0 0 0 0 0,0 0 0 0 0,0 0 0 0 0,0 0 0 0 0,0 0 0 0 0,0 0 0 0 0,1-1 0 0 0,18-17-1042 0 0,-18 17 901 0 0,1 1 0 0 0,0-2 0 0 0,-1 1 0 0 0,0 0 0 0 0,1 0 0 0 0,-1-1 0 0 0,0 1 0 0 0,0-1 0 0 0,0 0 1 0 0,0 0-1 0 0,-1 0 0 0 0,1 1 0 0 0,0-5 0 0 0,-1 5 86 0 0,-1 0 0 0 0,0 1 0 0 0,1-1 0 0 0,-1 1 1 0 0,1-1-1 0 0,-1 0 0 0 0,1 1 0 0 0,0-1 0 0 0,0 1 0 0 0,-1-1 0 0 0,1 1 0 0 0,0 0 1 0 0,1-1-1 0 0,-1 1 0 0 0,0 0 0 0 0,0 0 0 0 0,0 0 0 0 0,1 0 0 0 0,-1 0 0 0 0,0 0 1 0 0,4-2-1 0 0,-4 2-31 0 0,0-1 0 0 0,0 0-1 0 0,0 1 1 0 0,0-1 0 0 0,0 0 0 0 0,0 0 0 0 0,0 0 0 0 0,-1 0 0 0 0,1 0 0 0 0,-1 0 0 0 0,1 0 0 0 0,-1-4 0 0 0,2 0-228 0 0,12-16-1278 0 0,-13 20 1444 0 0,1 0 0 0 0,-1 0 0 0 0,0 0 0 0 0,0 0 0 0 0,1 0 0 0 0,-1-1 0 0 0,-1 1 0 0 0,1 0 0 0 0,0 0 0 0 0,-1-1 0 0 0,1 1 0 0 0,-1 0 0 0 0,1-1 0 0 0,-1 1 0 0 0,0-1 0 0 0,0-3 0 0 0,5-16-1159 0 0,-3 20 988 0 0,-1-1 1 0 0,0 0-1 0 0,0 0 1 0 0,0 1-1 0 0,-1-1 0 0 0,1 0 1 0 0,-1 0-1 0 0,1 0 1 0 0,-1-4-1 0 0,-1-2-174 0 0,3-16-2338 0 0,2 15-1454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4712 0 0,'-2'0'551'0'0,"1"-1"1"0"0,0 1 0 0 0,0 0-1 0 0,0 0 1 0 0,0 0-1 0 0,0 0 1 0 0,0 1-1 0 0,-1-1 1 0 0,1 0 0 0 0,0 0-1 0 0,0 1 1 0 0,0-1-1 0 0,0 0 1 0 0,0 1 0 0 0,0-1-1 0 0,0 1 1 0 0,0 0-1 0 0,0-1 1 0 0,0 1-1 0 0,0 0 1 0 0,1-1 0 0 0,-1 1-1 0 0,-1 1 1 0 0,0 25 4371 0 0,3-10-4670 0 0,-1 174 2670 0 0,9-126-2442 0 0,9 47-184 0 0,-18-107-284 0 0,-1 9 0 0 0,1-1 1 0 0,0 1-1 0 0,1-1 0 0 0,1 1 1 0 0,0-1-1 0 0,1 0 1 0 0,0 0-1 0 0,8 20 1 0 0,-8-23-19 0 0,0-1 1 0 0,-1 1-1 0 0,-1 0 1 0 0,1 0-1 0 0,-2 0 1 0 0,1 13 0 0 0,-1-11-89 0 0,0 0 1 0 0,1-1-1 0 0,1 1 1 0 0,3 15-1 0 0,3 6-705 0 0,8 19-2505 0 0,-5-46-3617 0 0,-11-6 6817 0 0,1-1 0 0 0,0 1 0 0 0,-1 0 0 0 0,1 0 0 0 0,-1 0 0 0 0,1 0 0 0 0,-1 0 0 0 0,1-1 0 0 0,0 1 0 0 0,-1 0 0 0 0,1-1 0 0 0,-1 1 0 0 0,1 0 0 0 0,-1-1 0 0 0,1 1 0 0 0,-1 0 0 0 0,0-1 0 0 0,1 1 0 0 0,-1-1 0 0 0,1 1 0 0 0,-1-1 0 0 0,0 1 0 0 0,0-1 0 0 0,1 1 0 0 0,-1-1 0 0 0,0 1 0 0 0,0-1 0 0 0,1 0 0 0 0,-1 1 0 0 0,0-1 0 0 0,0 1 0 0 0,0-1 0 0 0,0 1 0 0 0,0-2 0 0 0,0-55-5580 0 0,0 44 1245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07:5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6552 0 0,'-3'29'6045'0'0,"-9"21"-2301"0"0,6-26-2690 0 0,1 1-66 0 0,2-13-485 0 0,1 1-1 0 0,0-1 0 0 0,0 20 1 0 0,-7 157 1933 0 0,8-159-2200 0 0,0-3-10 0 0,1 0 1 0 0,1 0-1 0 0,2 0 0 0 0,0 0 0 0 0,13 46 0 0 0,-10-42-13 0 0,-6-27-177 0 0,1 0-1 0 0,-1 0 1 0 0,1-1-1 0 0,0 1 1 0 0,0 0-1 0 0,0 0 1 0 0,0-1-1 0 0,1 1 1 0 0,-1-1-1 0 0,4 6 1 0 0,12 15 133 0 0,20 33 141 0 0,-36-56-303 0 0,0 1 0 0 0,0-1 0 0 0,0 1 0 0 0,0-1 0 0 0,0 0 0 0 0,1 0 0 0 0,-1 1 0 0 0,0-1 0 0 0,1 0 0 0 0,-1 0 0 0 0,1 0 0 0 0,-1-1 0 0 0,1 1 0 0 0,-1 0 0 0 0,1 0 0 0 0,-1-1 0 0 0,4 1 0 0 0,19 11 93 0 0,-16-7-59 0 0,0 1 0 0 0,1-1 0 0 0,0-1 0 0 0,0 0-1 0 0,0 0 1 0 0,0 0 0 0 0,13 2 0 0 0,3-1 35 0 0,0-1 0 0 0,43 2 0 0 0,-60-6-58 0 0,1 0 0 0 0,0-1-1 0 0,-1 0 1 0 0,1-1 0 0 0,-1 1 0 0 0,1-2 0 0 0,-1 1 0 0 0,0-1 0 0 0,0 0 0 0 0,0-1 0 0 0,11-6 0 0 0,-18 9-18 0 0,0 0 1 0 0,1 0 0 0 0,-1 0-1 0 0,0 0 1 0 0,0 0 0 0 0,1-1-1 0 0,-1 1 1 0 0,0 0 0 0 0,0-1-1 0 0,-1 1 1 0 0,1-1 0 0 0,0 1-1 0 0,0-1 1 0 0,0-1 0 0 0,6-10 3 0 0,3 8 6 0 0,-9 4-6 0 0,0 1 0 0 0,0 0 1 0 0,0 0-1 0 0,0-1 1 0 0,-1 1-1 0 0,1-1 0 0 0,0 1 1 0 0,0 0-1 0 0,-1-1 0 0 0,1 0 1 0 0,0 1-1 0 0,-1-1 1 0 0,1 1-1 0 0,-1-1 0 0 0,1 0 1 0 0,-1 1-1 0 0,1-1 0 0 0,-1 0 1 0 0,1 0-1 0 0,-1 1 1 0 0,0-1-1 0 0,1 0 0 0 0,-1 0 1 0 0,0 0-1 0 0,0 1 0 0 0,1-1 1 0 0,-1-1-1 0 0,16-44 166 0 0,-12 38-120 0 0,0-1-1 0 0,-1 0 1 0 0,0 0-1 0 0,-1 0 1 0 0,0 0 0 0 0,0 0-1 0 0,1-18 1 0 0,-3 12 7 0 0,1 0-1 0 0,-2 0 1 0 0,0 0 0 0 0,0 0-1 0 0,-2 0 1 0 0,0 0 0 0 0,0 1 0 0 0,-1 0-1 0 0,-1-1 1 0 0,-11-21 0 0 0,-48-74 315 0 0,57 96-359 0 0,0 1 1 0 0,-1 0-1 0 0,0 0 0 0 0,-12-13 1 0 0,4 4-33 0 0,4 9-53 0 0,0 1 0 0 0,-1 0 0 0 0,0 0 0 0 0,-1 1 0 0 0,0 1 1 0 0,0 0-1 0 0,-1 1 0 0 0,-1 1 0 0 0,-17-7 0 0 0,25 12-500 0 0,0 1-1 0 0,-1 0 1 0 0,1 0-1 0 0,-1 1 1 0 0,1 0-1 0 0,-1 1 1 0 0,-15 0-1 0 0,-57 10-12800 0 0,65-9 6843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139 114 1872 0 0,'0'0'959'0'0,"-28"6"1795"0"0,24-5-2414 0 0,0-1 0 0 0,1 0 0 0 0,-1 1-1 0 0,1 0 1 0 0,-1 0 0 0 0,1 0 0 0 0,-1 1 0 0 0,1-1 0 0 0,-1 1-1 0 0,1-1 1 0 0,0 1 0 0 0,0 0 0 0 0,0 1 0 0 0,-4 3 0 0 0,4-4-86 0 0,0-1 65 0 0,0 0 0 0 0,0 0 0 0 0,1 0 0 0 0,-1-1-1 0 0,0 1 1 0 0,0-1 0 0 0,0 0 0 0 0,0 0 0 0 0,0 0 0 0 0,-3 0 0 0 0,-3 0 4165 0 0,7-3-3369 0 0,1 3-1074 0 0,1 0 1 0 0,0 0-1 0 0,-1 0 1 0 0,1 0-1 0 0,0 0 1 0 0,0-1-1 0 0,-1 1 1 0 0,1 0-1 0 0,0 0 1 0 0,-1 0-1 0 0,1-1 1 0 0,0 1-1 0 0,0 0 1 0 0,-1 0-1 0 0,1-1 1 0 0,0 1-1 0 0,0 0 1 0 0,0 0-1 0 0,-1-1 1 0 0,1 1-1 0 0,0 0 1 0 0,0-1-1 0 0,0 1 1 0 0,0 0-1 0 0,0-1 1 0 0,0 1-1 0 0,0 0 1 0 0,0-1-1 0 0,0 1 1 0 0,0-1-1 0 0,0 1 1 0 0,0 0 0 0 0,0-1-1 0 0,0 1 1 0 0,0 0-1 0 0,0-1 1 0 0,0 1-1 0 0,0 0 1 0 0,0-1-1 0 0,0 1 1 0 0,0 0-1 0 0,1-1 1 0 0,8-9 234 0 0,1 1 1 0 0,-1 1-1 0 0,21-14 1 0 0,-18 13-145 0 0,42-17 66 0 0,-47 21-185 0 0,0 0 0 0 0,0 0 0 0 0,0 1 0 0 0,1 0 1 0 0,0 1-1 0 0,0 0 0 0 0,0 0 0 0 0,13-3 0 0 0,8 2 39 0 0,-10 0-38 0 0,0 2 1 0 0,0 0-1 0 0,-1 1 1 0 0,29 2-1 0 0,-45 0-9 0 0,-1-1-1 0 0,0 0 0 0 0,0 1 0 0 0,1-1 0 0 0,-1 0 1 0 0,0 1-1 0 0,0 0 0 0 0,0-1 0 0 0,0 1 1 0 0,0 0-1 0 0,0-1 0 0 0,0 1 0 0 0,0 0 0 0 0,0 0 1 0 0,0 0-1 0 0,0 0 0 0 0,-1 0 0 0 0,1 0 1 0 0,0 0-1 0 0,-1 0 0 0 0,1 0 0 0 0,-1 0 0 0 0,1 1 1 0 0,-1-1-1 0 0,1 0 0 0 0,-1 0 0 0 0,0 0 1 0 0,0 1-1 0 0,1 1 0 0 0,-2 44 177 0 0,0-31-33 0 0,0-11-138 0 0,1-1 0 0 0,-1 0 0 0 0,0 0-1 0 0,0-1 1 0 0,-1 1 0 0 0,1 0 0 0 0,-1 0-1 0 0,0 0 1 0 0,0-1 0 0 0,0 1 0 0 0,0-1 0 0 0,0 0-1 0 0,-5 5 1 0 0,-12 19 7 0 0,17-23-15 0 0,0-1 0 0 0,-1 0 0 0 0,1 0 0 0 0,-1 0 0 0 0,0 0 0 0 0,0 0 0 0 0,0 0 0 0 0,-4 2 0 0 0,3-3 0 0 0,1 1-1 0 0,0-1 1 0 0,0 1 0 0 0,0 0-1 0 0,0 0 1 0 0,0 1 0 0 0,-3 4 0 0 0,3-2-3 0 0,-1 0 1 0 0,2 0 0 0 0,-1 0-1 0 0,0 0 1 0 0,-1 9 0 0 0,3-14-1 0 0,1 1 1 0 0,0 0 0 0 0,0-1 0 0 0,0 1 0 0 0,0-1-1 0 0,0 1 1 0 0,0 0 0 0 0,0-1 0 0 0,0 1 0 0 0,0-1-1 0 0,1 1 1 0 0,-1-1 0 0 0,1 1 0 0 0,-1-1-1 0 0,1 1 1 0 0,0-1 0 0 0,-1 1 0 0 0,1-1 0 0 0,0 0-1 0 0,0 1 1 0 0,0-1 0 0 0,0 0 0 0 0,0 0 0 0 0,0 0-1 0 0,1 1 1 0 0,-1-1 0 0 0,0-1 0 0 0,3 3 0 0 0,-2-2 2 0 0,-1 1 0 0 0,1-1 1 0 0,0 1-1 0 0,0 0 1 0 0,-1-1-1 0 0,1 1 1 0 0,-1 0-1 0 0,1 0 1 0 0,-1 0-1 0 0,0 0 1 0 0,0 0-1 0 0,0 1 0 0 0,1 2 1 0 0,-1-2-5 0 0,0-1 0 0 0,0 1 0 0 0,0 0 0 0 0,1-1 0 0 0,-1 1 0 0 0,1-1 0 0 0,0 1 0 0 0,0-1 0 0 0,0 0 1 0 0,0 1-1 0 0,0-1 0 0 0,0 0 0 0 0,1-1 0 0 0,3 4 0 0 0,3 1 19 0 0,0 1-1 0 0,-1 1 1 0 0,0 0-1 0 0,8 8 1 0 0,22 22 59 0 0,-35-36-67 0 0,0 1 1 0 0,-1-1-1 0 0,1 1 1 0 0,-1 0-1 0 0,1 0 1 0 0,-1 0-1 0 0,0 0 1 0 0,3 6 0 0 0,15 21 104 0 0,-3-14 62 0 0,-1 1 0 0 0,-1 1 0 0 0,-1 0 0 0 0,0 1 1 0 0,-1 1-1 0 0,13 27 0 0 0,-20-34-70 0 0,-3-9-38 0 0,-1-1 0 0 0,0 1 0 0 0,0 1 0 0 0,-1-1 0 0 0,1 0 0 0 0,-1 0-1 0 0,0 1 1 0 0,0-1 0 0 0,0 6 0 0 0,8 68 1063 0 0,-9-75-1069 0 0,0 0 0 0 0,0 1 0 0 0,0-1 0 0 0,0 0 0 0 0,-1 1 0 0 0,0-1 1 0 0,1 0-1 0 0,-1 0 0 0 0,0 0 0 0 0,-1 0 0 0 0,1 1 0 0 0,0-2 0 0 0,-1 1 0 0 0,0 0 0 0 0,0 0 1 0 0,0 0-1 0 0,0-1 0 0 0,0 1 0 0 0,0-1 0 0 0,-1 0 0 0 0,1 1 0 0 0,-1-1 0 0 0,1 0 0 0 0,-1-1 0 0 0,0 1 1 0 0,0 0-1 0 0,0-1 0 0 0,0 1 0 0 0,0-1 0 0 0,-4 1 0 0 0,-23 16 245 0 0,25-14-278 0 0,0-1 0 0 0,0 1-1 0 0,-1-1 1 0 0,1-1-1 0 0,-1 1 1 0 0,1-1 0 0 0,-1 0-1 0 0,0 0 1 0 0,-9 1-1 0 0,-12 2-51 0 0,-32 4 131 0 0,55-9-130 0 0,1 0 1 0 0,-1 0 0 0 0,1 0-1 0 0,-1 0 1 0 0,1-1 0 0 0,-1 1-1 0 0,1-1 1 0 0,-1 0 0 0 0,1 0-1 0 0,0 0 1 0 0,-1-1-1 0 0,1 1 1 0 0,-4-3 0 0 0,2 0-245 0 0,4 4 73 0 0,0-1 1 0 0,0 1-1 0 0,0-1 1 0 0,0 1-1 0 0,0-1 0 0 0,0 1 1 0 0,0-1-1 0 0,0 0 1 0 0,0 0-1 0 0,0 0 0 0 0,1 1 1 0 0,-1-1-1 0 0,0 0 0 0 0,1 0 1 0 0,-1 0-1 0 0,0 0 1 0 0,1 0-1 0 0,-1 0 0 0 0,1 0 1 0 0,0 0-1 0 0,-1 0 0 0 0,1-1 1 0 0,0 1-1 0 0,0 0 1 0 0,-1 0-1 0 0,1 0 0 0 0,0 0 1 0 0,0 0-1 0 0,0-1 1 0 0,0 1-1 0 0,1 0 0 0 0,-1 0 1 0 0,0 0-1 0 0,0 0 0 0 0,1 0 1 0 0,-1 0-1 0 0,1 0 1 0 0,-1-1-1 0 0,2 0 0 0 0,2-6-1006 0 0,1 1 0 0 0,0 1-1 0 0,1-1 1 0 0,-1 1-1 0 0,1-1 1 0 0,9-6 0 0 0,-8 7-54 0 0,1-1 0 0 0,-2 0 0 0 0,1 0 1 0 0,11-16-1 0 0,1 2-396 0 0,-5 9 415 0 0,-2-14-1971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35 236 2888 0 0,'-2'-39'2392'0'0,"-1"31"-1631"0"0,1 1 0 0 0,-1-1 1 0 0,1 0-1 0 0,-2-15 0 0 0,-6-21 3106 0 0,9 38-3225 0 0,0 0-1 0 0,0 0 1 0 0,0 0-1 0 0,1 0 1 0 0,0 0 0 0 0,0 0-1 0 0,2-7 1 0 0,-1-9 1911 0 0,-7 9 582 0 0,4 5-227 0 0,8 14-1494 0 0,16 51 302 0 0,-6-13-1313 0 0,2-5-179 0 0,-3 1 1 0 0,13 48-1 0 0,5 13-166 0 0,14 44-58 0 0,-38-78-128 0 0,9 13-302 0 0,-15-28-685 0 0,-4-34-2515 0 0,1-33-6812 0 0,7-32 5281 0 0,16-28 382 0 0,-14 46 3835 0 0,1-5-2197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 3352 0 0,'0'0'2056'0'0,"-36"-3"6634"0"0,24 4-2774 0 0,20 10-1735 0 0,6 9-3895 0 0,13 16 159 0 0,28 86 215 0 0,-50-78-610 0 0,-6-38-53 0 0,1-1 0 0 0,0 1 0 0 0,0-1 0 0 0,1 0 0 0 0,0 1 0 0 0,0-1 0 0 0,0 0 0 0 0,3 8 0 0 0,-1-3-365 0 0,-1 1 0 0 0,0 0 0 0 0,0-1 0 0 0,-1 1 1 0 0,-1 0-1 0 0,-2 21 0 0 0,2-3-2659 0 0,0-28 2805 0 0,0-1-1 0 0,0 1 0 0 0,0 0 1 0 0,0 0-1 0 0,0 0 0 0 0,0 0 1 0 0,1 0-1 0 0,-1-1 0 0 0,0 1 0 0 0,0 0 1 0 0,1 0-1 0 0,-1-1 0 0 0,1 1 1 0 0,-1 0-1 0 0,1 0 0 0 0,-1-1 1 0 0,1 1-1 0 0,-1 0 0 0 0,1-1 1 0 0,-1 1-1 0 0,1-1 0 0 0,0 1 0 0 0,-1-1 1 0 0,1 1-1 0 0,0-1 0 0 0,0 1 1 0 0,-1-1-1 0 0,1 0 0 0 0,0 1 1 0 0,0-1-1 0 0,0 0 0 0 0,0 0 1 0 0,-1 0-1 0 0,1 1 0 0 0,0-1 0 0 0,0 0 1 0 0,1 0-1 0 0,0 0-191 0 0,0-1 1 0 0,0 1-1 0 0,0 0 0 0 0,0 0 0 0 0,0-1 1 0 0,-1 1-1 0 0,1-1 0 0 0,0 0 1 0 0,0 1-1 0 0,0-1 0 0 0,-1 0 0 0 0,1 0 1 0 0,0 0-1 0 0,-1 0 0 0 0,1-1 1 0 0,1-1-1 0 0,6-7-2826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97 2640 0 0,'25'-34'4304'0'0,"-25"32"-3999"0"0,1 1-1 0 0,-1-1 0 0 0,1 0 0 0 0,-1 0 1 0 0,0 1-1 0 0,1-1 0 0 0,-1 0 1 0 0,0 1-1 0 0,0-1 0 0 0,0 0 0 0 0,-1 0 1 0 0,1 1-1 0 0,0-1 0 0 0,-1 0 0 0 0,1 0 1 0 0,-1 1-1 0 0,1-1 0 0 0,-1 1 0 0 0,0-1 1 0 0,1 0-1 0 0,-3-2 0 0 0,2 3-42 0 0,0-1 0 0 0,0 1 1 0 0,0-1-1 0 0,0 1 0 0 0,0-1 0 0 0,0 1 0 0 0,-1 0 0 0 0,1-1 0 0 0,0 1 0 0 0,-1 0 0 0 0,1 0 1 0 0,-1 0-1 0 0,1 0 0 0 0,-1 0 0 0 0,0 1 0 0 0,1-1 0 0 0,-1 0 0 0 0,0 1 0 0 0,0-1 1 0 0,1 1-1 0 0,-1 0 0 0 0,0-1 0 0 0,0 1 0 0 0,0 0 0 0 0,1 0 0 0 0,-1 0 0 0 0,0 0 0 0 0,0 0 1 0 0,0 1-1 0 0,-1 0 0 0 0,-4 2 166 0 0,0 0 0 0 0,0 0 0 0 0,0 1 0 0 0,1 0 0 0 0,-1 0 0 0 0,-5 6 0 0 0,-20 12 421 0 0,27-18-773 0 0,-1 1 0 0 0,1 0 0 0 0,0 0 0 0 0,0 1 0 0 0,0-1 0 0 0,1 1 0 0 0,0 0 0 0 0,-5 9 1 0 0,-5 8 104 0 0,-9 20 121 0 0,20-40-287 0 0,0 0 0 0 0,1 0 0 0 0,0 0 0 0 0,0 0 1 0 0,0 1-1 0 0,0-1 0 0 0,0 1 0 0 0,-1 3 1 0 0,-14 30 127 0 0,13-32-115 0 0,2 0 0 0 0,-1 0 1 0 0,0 1-1 0 0,1-1 0 0 0,0 1 1 0 0,1 0-1 0 0,-1-1 1 0 0,1 1-1 0 0,0 0 0 0 0,0 0 1 0 0,1 0-1 0 0,0 0 0 0 0,0 0 1 0 0,1 10-1 0 0,0-12-24 0 0,0-1 0 0 0,0 1 0 0 0,0 0 0 0 0,0-1 0 0 0,1 1 0 0 0,-1-1 0 0 0,1 0 0 0 0,0 1 1 0 0,0-1-1 0 0,0 0 0 0 0,1 0 0 0 0,-1 0 0 0 0,1 0 0 0 0,0-1 0 0 0,-1 1 0 0 0,1-1 0 0 0,0 1 0 0 0,1-1 0 0 0,-1 0 0 0 0,0 0 0 0 0,1-1 0 0 0,4 3 0 0 0,-4-2-12 0 0,0 0 1 0 0,1-1-1 0 0,-1 1 0 0 0,1-1 1 0 0,-1 0-1 0 0,1 0 0 0 0,-1-1 0 0 0,1 1 1 0 0,-1-1-1 0 0,1 0 0 0 0,-1 0 1 0 0,1-1-1 0 0,0 1 0 0 0,-1-1 0 0 0,0 0 1 0 0,1 0-1 0 0,-1-1 0 0 0,1 1 1 0 0,-1-1-1 0 0,0 0 0 0 0,0 0 0 0 0,0 0 1 0 0,0-1-1 0 0,0 1 0 0 0,-1-1 1 0 0,1 0-1 0 0,5-7 0 0 0,11-5 31 0 0,-18 14-21 0 0,-1 1-1 0 0,1-1 1 0 0,-1 0 0 0 0,0 0-1 0 0,0 1 1 0 0,1-1 0 0 0,-1 0 0 0 0,0 0-1 0 0,0 0 1 0 0,0-1 0 0 0,0 1-1 0 0,0 0 1 0 0,1-2 0 0 0,8-9 7 0 0,-8 10-4 0 0,0 0-1 0 0,-1-1 1 0 0,1 1-1 0 0,0 0 1 0 0,-1 0-1 0 0,1-1 1 0 0,-1 1-1 0 0,0-1 1 0 0,0 0 0 0 0,0 1-1 0 0,0-1 1 0 0,0 0-1 0 0,-1 1 1 0 0,2-6-1 0 0,6-72 301 0 0,-7 74-229 0 0,-2 0-1 0 0,1 0 0 0 0,-1 0 1 0 0,0 0-1 0 0,0 0 0 0 0,-1 0 0 0 0,0 1 1 0 0,0-1-1 0 0,0 1 0 0 0,0-1 1 0 0,-1 1-1 0 0,-6-9 0 0 0,6 11 511 0 0,5 11-447 0 0,7 67 75 0 0,-7-49-158 0 0,1-1 0 0 0,9 36 1 0 0,-4-22 80 0 0,-4 4-35 0 0,-3-27-64 0 0,0 0 0 0 0,1 0 0 0 0,1 0 0 0 0,5 19 0 0 0,-1-12 14 0 0,-2-1-1 0 0,-1 1 0 0 0,0 0 0 0 0,-2 1 1 0 0,-1-1-1 0 0,-1 30 0 0 0,0-51-40 0 0,9 75 81 0 0,-18-23-54 0 0,8-52-75 0 0,0 0-1 0 0,0 1 0 0 0,0-1 0 0 0,0 0 1 0 0,0 0-1 0 0,0 0 0 0 0,0 0 0 0 0,-1 0 1 0 0,1 0-1 0 0,-1 0 0 0 0,0 0 0 0 0,0 0 1 0 0,1-1-1 0 0,-1 1 0 0 0,0-1 0 0 0,0 1 1 0 0,0-1-1 0 0,-1 0 0 0 0,1 0 0 0 0,0 0 1 0 0,0 0-1 0 0,-1 0 0 0 0,1 0 0 0 0,0-1 1 0 0,-3 1-1 0 0,-5 2-219 0 0,-1 0 0 0 0,1-1 1 0 0,0 0-1 0 0,-16 0 0 0 0,24-2-13 0 0,0 0 0 0 0,0 0-1 0 0,1 0 1 0 0,-1 0 0 0 0,0-1 0 0 0,1 1 0 0 0,-1-1-1 0 0,0 1 1 0 0,1-1 0 0 0,-1 0 0 0 0,1 0-1 0 0,-1 0 1 0 0,1 0 0 0 0,-1 0 0 0 0,1 0-1 0 0,-1 0 1 0 0,1 0 0 0 0,0 0 0 0 0,0 0 0 0 0,0-1-1 0 0,-2-2 1 0 0,1 0-315 0 0,0 0 0 0 0,0 0-1 0 0,0 0 1 0 0,1 0 0 0 0,-1 0 0 0 0,1-1 0 0 0,0 1-1 0 0,0-8 1 0 0,0 3-475 0 0,0-1 0 0 0,1 0 0 0 0,1 0 0 0 0,0 1 0 0 0,0-1 1 0 0,1 1-1 0 0,0-1 0 0 0,4-9 0 0 0,15-30-1979 0 0,7 20-166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4912 0 0,'-5'29'7495'0'0,"-4"-1"-3510"0"0,5-19-3448 0 0,1 0-1 0 0,0 0 1 0 0,1 0-1 0 0,0 1 1 0 0,0-1-1 0 0,0 13 0 0 0,2 136 2998 0 0,0-157-3509 0 0,0 1 1 0 0,0-1-1 0 0,0 0 1 0 0,0 1-1 0 0,0-1 1 0 0,1 0-1 0 0,-1 0 1 0 0,0 1-1 0 0,1-1 1 0 0,-1 0-1 0 0,1 0 0 0 0,-1 1 1 0 0,1-1-1 0 0,0 0 1 0 0,-1 0-1 0 0,1 0 1 0 0,0 0-1 0 0,0 0 1 0 0,-1 0-1 0 0,1 0 1 0 0,0 0-1 0 0,0 0 1 0 0,0-1-1 0 0,2 2 1 0 0,-1-1 10 0 0,-1 0 0 0 0,1 0-1 0 0,-1 0 1 0 0,0 1 0 0 0,1-1 0 0 0,-1 0 0 0 0,0 1-1 0 0,0-1 1 0 0,0 1 0 0 0,0-1 0 0 0,0 1 0 0 0,0-1 0 0 0,0 1-1 0 0,0 2 1 0 0,0 0 29 0 0,1 0 0 0 0,0 1 0 0 0,-1-1-1 0 0,1 0 1 0 0,1 0 0 0 0,-1 0 0 0 0,1 0 0 0 0,-1 0-1 0 0,1-1 1 0 0,0 1 0 0 0,1-1 0 0 0,-1 1 0 0 0,0-1-1 0 0,1-1 1 0 0,0 1 0 0 0,0 0 0 0 0,0-1 0 0 0,0 0-1 0 0,8 4 1 0 0,47 20 681 0 0,-43-23-548 0 0,-1 0 0 0 0,1 0 0 0 0,-1-2 0 0 0,24 0 0 0 0,-35-1-154 0 0,0-1-1 0 0,1 0 1 0 0,-1 0 0 0 0,0-1-1 0 0,0 1 1 0 0,-1-1 0 0 0,1 0-1 0 0,0 0 1 0 0,0 0 0 0 0,-1 0-1 0 0,0-1 1 0 0,1 0-1 0 0,2-3 1 0 0,22-13 234 0 0,-24 16-247 0 0,-1 0 0 0 0,1-1-1 0 0,0 0 1 0 0,-1 0-1 0 0,0 0 1 0 0,0 0 0 0 0,0 0-1 0 0,0 0 1 0 0,-1-1-1 0 0,0 1 1 0 0,0-1-1 0 0,0 0 1 0 0,0 0 0 0 0,-1 0-1 0 0,2-8 1 0 0,-3 12-26 0 0,0 1 1 0 0,0-1-1 0 0,1 0 1 0 0,-1 1 0 0 0,0-1-1 0 0,1 0 1 0 0,-1 0-1 0 0,0 1 1 0 0,1-1-1 0 0,-1 1 1 0 0,1-1 0 0 0,-1 0-1 0 0,1 1 1 0 0,0-1-1 0 0,-1 1 1 0 0,1-1-1 0 0,-1 1 1 0 0,1 0 0 0 0,0-1-1 0 0,-1 1 1 0 0,3-1-1 0 0,-3 1 1 0 0,1-1-1 0 0,0 1 0 0 0,0 0 0 0 0,-1-1 1 0 0,1 1-1 0 0,0-1 0 0 0,-1 1 0 0 0,1-1 1 0 0,-1 1-1 0 0,1-1 0 0 0,0 1 0 0 0,-1-1 0 0 0,1 0 1 0 0,-1 1-1 0 0,1-1 0 0 0,-1 0 0 0 0,0 1 1 0 0,1-1-1 0 0,-1 0 0 0 0,0 0 0 0 0,1 0 1 0 0,-1 1-1 0 0,0-1 0 0 0,0 0 0 0 0,0 0 1 0 0,0 0-1 0 0,0-1 0 0 0,2-29 323 0 0,-1 0-1 0 0,-4-37 1 0 0,1 63-309 0 0,0 1 1 0 0,0-1-1 0 0,-1 1 1 0 0,0 0-1 0 0,0 0 1 0 0,0 0-1 0 0,0 0 1 0 0,-7-5-1 0 0,8 7-5 0 0,-3-3 3 0 0,0 0 0 0 0,0 1 0 0 0,0 0 0 0 0,-1 0 1 0 0,1 1-1 0 0,-1-1 0 0 0,0 1 0 0 0,0 1 0 0 0,0-1 0 0 0,0 1 0 0 0,-1 0 0 0 0,1 0 0 0 0,-1 1 1 0 0,-9-2-1 0 0,-6 1-268 0 0,0 2 1 0 0,-38 2 0 0 0,50-1 35 0 0,1 0-181 0 0,0 1-1 0 0,1 0 1 0 0,0 1 0 0 0,-1 0 0 0 0,1 0 0 0 0,0 1-1 0 0,1 0 1 0 0,-1 0 0 0 0,1 1 0 0 0,-11 8 0 0 0,9-6-908 0 0,0-1 0 0 0,-1 0 0 0 0,0-1 0 0 0,0 0 0 0 0,-11 4-1 0 0,10-3 201 0 0,-6 3-2686 0 0,0-5-3386 0 0,10-4 3007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113 135 2944 0 0,'0'0'1075'0'0,"7"-31"1955"0"0,-4 25-2102 0 0,0-1 1 0 0,0 1-1 0 0,-1-1 0 0 0,0 1 0 0 0,0-1 0 0 0,0 0 0 0 0,-1 0 1 0 0,0 0-1 0 0,-1 0 0 0 0,1 0 0 0 0,-2-8 0 0 0,1 15-734 0 0,0-1 0 0 0,-1 0 0 0 0,1 0-1 0 0,-1 0 1 0 0,0 0 0 0 0,1 0-1 0 0,-1 0 1 0 0,0 1 0 0 0,1-1-1 0 0,-1 0 1 0 0,0 1 0 0 0,0-1 0 0 0,0 0-1 0 0,0 1 1 0 0,1-1 0 0 0,-1 1-1 0 0,0 0 1 0 0,0-1 0 0 0,0 1 0 0 0,0 0-1 0 0,0-1 1 0 0,0 1 0 0 0,0 0-1 0 0,0 0 1 0 0,0 0 0 0 0,0 0-1 0 0,0 0 1 0 0,-1 0 0 0 0,1 0 0 0 0,0 0-1 0 0,0 0 1 0 0,0 0 0 0 0,-1 1-1 0 0,0-1-85 0 0,-1 0-1 0 0,1 0 1 0 0,0 1-1 0 0,-1-1 0 0 0,1 1 1 0 0,0-1-1 0 0,0 1 1 0 0,0 0-1 0 0,-1 0 0 0 0,1 0 1 0 0,0 0-1 0 0,0 0 1 0 0,0 0-1 0 0,-2 2 1 0 0,-9 23 46 0 0,2 1 0 0 0,0 0 1 0 0,2 0-1 0 0,1 1 1 0 0,1 0-1 0 0,2 0 0 0 0,1 1 1 0 0,1-1-1 0 0,1 49 0 0 0,3-54-74 0 0,2-1-1 0 0,1 1 0 0 0,0-1 0 0 0,2 0 0 0 0,14 38 0 0 0,-5-14-112 0 0,-14-43 38 0 0,1 0 0 0 0,-1 0 0 0 0,0 1 1 0 0,1-2-1 0 0,0 1 0 0 0,0 0 0 0 0,0 0 0 0 0,0 0 1 0 0,0-1-1 0 0,5 5 0 0 0,-4-4 2 0 0,0 0 0 0 0,-1 0-1 0 0,1 0 1 0 0,-1 0 0 0 0,0 0 0 0 0,0 0 0 0 0,0 1 0 0 0,0-1-1 0 0,3 8 1 0 0,-1-1-3 0 0,0 0-1 0 0,1 0 1 0 0,1-1-1 0 0,0 0 1 0 0,11 14-1 0 0,-14-19-3 0 0,0 0-1 0 0,-1 0 1 0 0,1 1-1 0 0,-1-1 1 0 0,0 0-1 0 0,0 1 1 0 0,2 8-1 0 0,-3-9 0 0 0,0-1 0 0 0,0 1 1 0 0,0-1-1 0 0,1 1 0 0 0,-1-1 0 0 0,1 0 0 0 0,0 0 1 0 0,0 0-1 0 0,0 0 0 0 0,4 4 0 0 0,29 15-33 0 0,-29-19 19 0 0,0 0 0 0 0,0 0 0 0 0,0 1-1 0 0,-1 0 1 0 0,1 0 0 0 0,8 9 0 0 0,-11-11-64 0 0,-1 0-1 0 0,1 1 1 0 0,0-1 0 0 0,0 0-1 0 0,0 0 1 0 0,0-1-1 0 0,0 1 1 0 0,0-1 0 0 0,0 1-1 0 0,1-1 1 0 0,-1 0-1 0 0,0 0 1 0 0,1-1 0 0 0,-1 1-1 0 0,1-1 1 0 0,-1 1-1 0 0,1-1 1 0 0,-1 0 0 0 0,6-1-1 0 0,-3 1-381 0 0,-1 0 0 0 0,0-1 0 0 0,0 0-1 0 0,1 1 1 0 0,-1-2 0 0 0,0 1 0 0 0,0-1-1 0 0,0 1 1 0 0,0-2 0 0 0,-1 1 0 0 0,1 0 0 0 0,5-5-1 0 0,23-16-4461 0 0,-30 22 4704 0 0,-1 0 1 0 0,0-1-1 0 0,0 1 1 0 0,0 0-1 0 0,0 0 1 0 0,0-1-1 0 0,0 0 0 0 0,0 1 1 0 0,0-1-1 0 0,-1 0 1 0 0,1 0-1 0 0,0 0 1 0 0,-1 0-1 0 0,0 0 1 0 0,1 0-1 0 0,-1 0 1 0 0,0 0-1 0 0,0 0 0 0 0,0-1 1 0 0,0-2-1 0 0,9-25-3498 0 0,16 5 2006 0 0,-12 14 322 0 0,-2-15-1860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161 196 2816 0 0,'-10'-31'2167'0'0,"-36"-41"5099"0"0,42 64-6564 0 0,3 7-467 0 0,1 0 0 0 0,0 0 0 0 0,-1 0 0 0 0,1 0 0 0 0,-1 0 0 0 0,1 0 0 0 0,-1 0 0 0 0,0 0 0 0 0,1 0 0 0 0,-1 0 0 0 0,0 0 0 0 0,0 0 0 0 0,0 0 0 0 0,0 1 0 0 0,1-1 0 0 0,-1 0 0 0 0,0 1 0 0 0,0-1 0 0 0,0 0 0 0 0,0 1 0 0 0,-1-1 0 0 0,1 1 0 0 0,0 0 0 0 0,0-1 0 0 0,0 1 0 0 0,0 0 0 0 0,0 0 0 0 0,-1 0 0 0 0,1 0 0 0 0,0 0 0 0 0,0 0 0 0 0,0 0 0 0 0,-2 0 0 0 0,-6 35 2166 0 0,8-27-2219 0 0,0 0 0 0 0,0-1 0 0 0,1 1 0 0 0,0 0 1 0 0,0-1-1 0 0,1 1 0 0 0,2 12 0 0 0,3 39 412 0 0,-6-52-553 0 0,0 5 20 0 0,0-1 1 0 0,1 1-1 0 0,0-1 0 0 0,1 1 1 0 0,3 14-1 0 0,10 44 263 0 0,-14-59-300 0 0,1 1 1 0 0,0-1 0 0 0,1 1 0 0 0,0-1-1 0 0,8 17 1 0 0,27 85 627 0 0,-35-89-308 0 0,-7-17-181 0 0,-4-16-189 0 0,-3-11 77 0 0,1 0-1 0 0,1 0 1 0 0,1-1 0 0 0,-9-37-1 0 0,-10-18 84 0 0,6-13-88 0 0,19 81-45 0 0,1 1-1 0 0,-2 0 0 0 0,1 0 0 0 0,-1 0 0 0 0,-5-9 0 0 0,5 10 10 0 0,0 0 0 0 0,1 0-1 0 0,-1 0 1 0 0,1 0 0 0 0,0 0 0 0 0,1-1 0 0 0,-1 1-1 0 0,1-1 1 0 0,0-6 0 0 0,1-117 417 0 0,1 127-389 0 0,1-1 0 0 0,-1 1 0 0 0,1 0 0 0 0,-1 0 0 0 0,1 0 0 0 0,0 0 0 0 0,0 0 0 0 0,0 0 0 0 0,1 0 0 0 0,-1 1 0 0 0,1-1 0 0 0,-1 1 0 0 0,1 0 0 0 0,0 0 0 0 0,0 0 0 0 0,0 0 0 0 0,0 0 0 0 0,6-2 0 0 0,-3 2-11 0 0,0 1 0 0 0,0 0-1 0 0,0 0 1 0 0,0 0 0 0 0,0 1-1 0 0,0 0 1 0 0,0 0-1 0 0,0 0 1 0 0,0 1 0 0 0,0 0-1 0 0,0 0 1 0 0,0 1 0 0 0,-1-1-1 0 0,1 1 1 0 0,0 0-1 0 0,7 5 1 0 0,8 4 86 0 0,-1 1 0 0 0,33 26-1 0 0,-43-31-65 0 0,93 84 450 0 0,-100-87-468 0 0,1 0-1 0 0,-2 0 1 0 0,1 0-1 0 0,0 1 1 0 0,-1-1 0 0 0,0 1-1 0 0,0-1 1 0 0,0 1-1 0 0,0 0 1 0 0,-1 0-1 0 0,2 7 1 0 0,5 17 307 0 0,-6-25-318 0 0,-1 0 0 0 0,0 0 0 0 0,-1 1 0 0 0,1-1 0 0 0,-1 0 0 0 0,0 1 0 0 0,0-1 0 0 0,0 1 0 0 0,-1 5 0 0 0,-1 17 136 0 0,2-5-59 0 0,-1 44-56 0 0,1-62-26 0 0,0 0 0 0 0,-1 0 0 0 0,1 0 0 0 0,-1 0 0 0 0,0 0 0 0 0,-1 0 0 0 0,1 0 0 0 0,-1 0 0 0 0,1 0 0 0 0,-1-1 0 0 0,-4 7 0 0 0,-5 14 130 0 0,11-22-139 0 0,0-1 0 0 0,0 1 0 0 0,-1 0 0 0 0,1-1 0 0 0,-1 1 0 0 0,1-1-1 0 0,-1 1 1 0 0,0-1 0 0 0,0 1 0 0 0,1-1 0 0 0,-1 1 0 0 0,0-1 0 0 0,0 0-1 0 0,-1 1 1 0 0,1-1 0 0 0,-2 2 0 0 0,-1 0-27 0 0,0 1 0 0 0,0 0-1 0 0,1 0 1 0 0,0 0 0 0 0,0 0-1 0 0,0 0 1 0 0,-3 6 0 0 0,4-6 11 0 0,0 0 0 0 0,-1-1 0 0 0,1 1 0 0 0,-1 0 0 0 0,0-1 0 0 0,0 0 0 0 0,0 0 0 0 0,0 0 0 0 0,-1 0-1 0 0,1 0 1 0 0,-6 3 0 0 0,-17 11-247 0 0,23-14-31 0 0,-1 1 1 0 0,0-1 0 0 0,0 0-1 0 0,-1-1 1 0 0,1 1 0 0 0,-1-1-1 0 0,1 0 1 0 0,-1 0 0 0 0,0 0-1 0 0,0-1 1 0 0,1 0-1 0 0,-11 2 1 0 0,14-4 17 0 0,0 0 0 0 0,0-1 1 0 0,0 1-1 0 0,0 0 0 0 0,0 0 0 0 0,0-1 0 0 0,0 1 0 0 0,1 0 0 0 0,-1-1 0 0 0,0 1 1 0 0,1-1-1 0 0,0 1 0 0 0,-1-1 0 0 0,1 1 0 0 0,0-1 0 0 0,-1 1 0 0 0,1-1 0 0 0,0 1 1 0 0,0-1-1 0 0,0 1 0 0 0,0-1 0 0 0,1 1 0 0 0,0-4 0 0 0,-1 1-144 0 0,0 0 0 0 0,0 0 1 0 0,1 0-1 0 0,-1 0 0 0 0,1 0 0 0 0,0 0 0 0 0,1 0 0 0 0,-1 0 0 0 0,1 0 0 0 0,-1 0 0 0 0,4-4 1 0 0,4 0-304 0 0,-7 6 506 0 0,1 0 0 0 0,-1 0 0 0 0,0 0 0 0 0,1 0 0 0 0,-1-1 0 0 0,0 1 0 0 0,-1-1-1 0 0,1 0 1 0 0,0 0 0 0 0,-1 1 0 0 0,1-1 0 0 0,-1 0 0 0 0,1-5 0 0 0,4-4-391 0 0,-1-1 0 0 0,2 1-1 0 0,-1 1 1 0 0,2-1 0 0 0,-1 1 0 0 0,2 0-1 0 0,-1 1 1 0 0,19-17 0 0 0,-19 20 280 0 0,-1-1 0 0 0,0 0-1 0 0,10-16 1 0 0,13-13-291 0 0,45-24 275 0 0,-58 46 831 0 0,28-24-483 0 0,-30 31 3763 0 0,-1 4 3657 0 0,-14 54-1571 0 0,-1 20-2534 0 0,-1-25-2496 0 0,3 0-1 0 0,9 68 1 0 0,-8-74-699 0 0,-2-32-110 0 0,0-1 0 0 0,0 1 0 0 0,0 0 0 0 0,1-1 1 0 0,1 1-1 0 0,-1 0 0 0 0,3 6 0 0 0,3 6 19 0 0,-2 0 1 0 0,0 0-1 0 0,5 39 0 0 0,-10-52-38 0 0,1 1-1 0 0,0-1 1 0 0,0 0-1 0 0,1 0 1 0 0,-1 0-1 0 0,1 0 1 0 0,1 0-1 0 0,-1-1 1 0 0,1 1-1 0 0,6 8 1 0 0,8 20-271 0 0,-6-17-644 0 0,-10-17 830 0 0,-1-1 0 0 0,1 1-1 0 0,-1-1 1 0 0,0 1 0 0 0,1-1 0 0 0,-1 1 0 0 0,1-1 0 0 0,-1 0 0 0 0,0 1 0 0 0,1-1-1 0 0,-1 0 1 0 0,0 1 0 0 0,0-1 0 0 0,0 0 0 0 0,1 1 0 0 0,-1-1 0 0 0,0 0 0 0 0,0 1-1 0 0,0-1 1 0 0,0 0 0 0 0,0 1 0 0 0,0-1 0 0 0,0 0 0 0 0,-1 0 0 0 0,1 0 0 0 0,-1-8-26 0 0,-1-1-1 0 0,0 1 1 0 0,0-1 0 0 0,-1 1 0 0 0,0 0 0 0 0,-1 0 0 0 0,0 0 0 0 0,-1 1 0 0 0,1-1 0 0 0,-1 1 0 0 0,-8-9 0 0 0,-26-50 102 0 0,3 2 88 0 0,31 59-64 0 0,1 0 1 0 0,-1-1 0 0 0,2 0 0 0 0,-1 1-1 0 0,1-1 1 0 0,0-1 0 0 0,0 1 0 0 0,1 0-1 0 0,0-1 1 0 0,0 0 0 0 0,-1-10 0 0 0,1 1 62 0 0,-1 0 0 0 0,-1 0 1 0 0,-6-19-1 0 0,-7-35 320 0 0,14 58-297 0 0,-4-45 312 0 0,7 55-391 0 0,0 0 1 0 0,-1 0-1 0 0,2 0 1 0 0,-1-1-1 0 0,0 1 0 0 0,1 0 1 0 0,-1 0-1 0 0,1 0 1 0 0,0 0-1 0 0,0 0 1 0 0,0-1-1 0 0,0 2 1 0 0,1-1-1 0 0,1-3 1 0 0,-2 5-13 0 0,0 0 0 0 0,0 0 0 0 0,-1-1 0 0 0,1 1 0 0 0,0 0 1 0 0,-1 0-1 0 0,1 0 0 0 0,-1 0 0 0 0,1-1 0 0 0,-1 1 1 0 0,0 0-1 0 0,1-1 0 0 0,-1 1 0 0 0,0 0 0 0 0,0 0 0 0 0,0-2 1 0 0,0 2 0 0 0,0 0-1 0 0,0-1 1 0 0,0 1 0 0 0,0 0 0 0 0,0 0 0 0 0,0 0 0 0 0,1 0 0 0 0,-1 0 0 0 0,0 0 0 0 0,1 0 0 0 0,-1 0 0 0 0,1 0-1 0 0,-1 0 1 0 0,1 1 0 0 0,-1-1 0 0 0,1 0 0 0 0,0 0 0 0 0,-1 0 0 0 0,1 1 0 0 0,0-1 0 0 0,0 0 0 0 0,1-1 0 0 0,11-10 187 0 0,-10 9-143 0 0,-1 1-1 0 0,0 0 1 0 0,0-1 0 0 0,1 1-1 0 0,-1 0 1 0 0,1 0-1 0 0,-1 1 1 0 0,1-1-1 0 0,0 0 1 0 0,0 1 0 0 0,0 0-1 0 0,0 0 1 0 0,0 0-1 0 0,4-1 1 0 0,2 0 298 0 0,22-1 427 0 0,-30 2-770 0 0,-1 1 1 0 0,1 0-1 0 0,0 0 1 0 0,-1 0 0 0 0,1 0-1 0 0,0 0 1 0 0,0 1-1 0 0,-1-1 1 0 0,1 0-1 0 0,0 0 1 0 0,-1 0 0 0 0,1 1-1 0 0,-1-1 1 0 0,1 0-1 0 0,0 1 1 0 0,-1-1-1 0 0,1 0 1 0 0,-1 1 0 0 0,1-1-1 0 0,-1 1 1 0 0,1-1-1 0 0,-1 1 1 0 0,1-1-1 0 0,-1 1 1 0 0,1-1 0 0 0,-1 1-1 0 0,0-1 1 0 0,1 1-1 0 0,-1 0 1 0 0,0-1-1 0 0,0 1 1 0 0,1 0 0 0 0,-1-1-1 0 0,0 1 1 0 0,0 0-1 0 0,0-1 1 0 0,0 2-1 0 0,0 0 5 0 0,0-1-1 0 0,1 1 0 0 0,-1 0 0 0 0,0 0 0 0 0,0-1 1 0 0,1 1-1 0 0,-1 0 0 0 0,1 0 0 0 0,0-1 0 0 0,-1 1 1 0 0,1-1-1 0 0,0 1 0 0 0,0-1 0 0 0,0 1 0 0 0,0-1 1 0 0,0 1-1 0 0,0-1 0 0 0,0 0 0 0 0,1 1 0 0 0,-1-1 1 0 0,0 0-1 0 0,1 0 0 0 0,-1 0 0 0 0,1 0 0 0 0,-1 0 1 0 0,3 0-1 0 0,1 2-6 0 0,-4 1 9 0 0,1-1-1 0 0,-1 0 1 0 0,0 1-1 0 0,0-1 1 0 0,-1 1-1 0 0,1-1 0 0 0,-1 1 1 0 0,0 0-1 0 0,0-1 1 0 0,0 1-1 0 0,0-1 1 0 0,0 1-1 0 0,-2 3 0 0 0,2-2 9 0 0,1-1 0 0 0,-1 1 0 0 0,1-1 0 0 0,0 1 0 0 0,0-1 0 0 0,0 0 0 0 0,0 1 0 0 0,1-1 0 0 0,4 7 0 0 0,-4-7-23 0 0,0 0 0 0 0,-1 0 0 0 0,1 1-1 0 0,-1-1 1 0 0,1 1 0 0 0,-1-1 0 0 0,0 0 0 0 0,-1 1 0 0 0,1 8-1 0 0,-1 125-1201 0 0,-18-85-2557 0 0,18-51 3399 0 0,0-1 1 0 0,0 1-1 0 0,0-1 1 0 0,-1 1-1 0 0,1-1 1 0 0,-1 1-1 0 0,1-1 1 0 0,-1 1-1 0 0,1-1 1 0 0,-1 1-1 0 0,0-1 1 0 0,1 0-1 0 0,-1 1 1 0 0,0-1-1 0 0,0 0 1 0 0,0 0-1 0 0,0 0 1 0 0,0 0-1 0 0,-1 0 1 0 0,1 0-1 0 0,-2 2 1 0 0,-19 3-9455 0 0,21-16 4824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65 4168 0 0,'-4'-30'3770'0'0,"7"-4"10421"0"0,-3 34-14017 0 0,1 5-18 0 0,0 0 0 0 0,0 1-1 0 0,0-1 1 0 0,-1 1 0 0 0,0-1-1 0 0,0 1 1 0 0,0-1 0 0 0,-2 7-1 0 0,1-1-61 0 0,-1 76 339 0 0,0-35-99 0 0,7 73 0 0 0,-4-121-302 0 0,0 1-1 0 0,0 0 0 0 0,0 0 0 0 0,1-1 1 0 0,0 1-1 0 0,0-1 0 0 0,0 1 0 0 0,0-1 1 0 0,1 0-1 0 0,4 5 0 0 0,-1 7 124 0 0,-5-16-145 0 0,-1 1 0 0 0,0 0 1 0 0,0-1-1 0 0,0 1 0 0 0,0-1 0 0 0,0 1 1 0 0,1-1-1 0 0,-1 1 0 0 0,0-1 0 0 0,1 1 1 0 0,-1-1-1 0 0,0 1 0 0 0,1-1 0 0 0,-1 1 1 0 0,0-1-1 0 0,1 1 0 0 0,-1-1 0 0 0,1 0 1 0 0,-1 1-1 0 0,1-1 0 0 0,-1 0 0 0 0,1 1 1 0 0,-1-1-1 0 0,1 0 0 0 0,-1 0 0 0 0,1 1 1 0 0,0-1-1 0 0,-1 0 0 0 0,1 0 0 0 0,-1 0 1 0 0,1 0-1 0 0,0 0 0 0 0,-1 0 0 0 0,1 0 1 0 0,-1 0-1 0 0,1 0 0 0 0,0 0 0 0 0,-1 0 1 0 0,1 0-1 0 0,-1 0 0 0 0,1-1 0 0 0,-1 1 1 0 0,1 0-1 0 0,-1 0 0 0 0,1-1 0 0 0,-1 1 1 0 0,2-1-1 0 0,4-5 68 0 0,0-1 1 0 0,0 1-1 0 0,-1-1 1 0 0,0 0-1 0 0,5-10 1 0 0,-7 8-72 0 0,-2 4-8 0 0,0 1 0 0 0,0 0 1 0 0,0-1-1 0 0,1 1 0 0 0,0 0 1 0 0,0 0-1 0 0,0 0 0 0 0,0 0 1 0 0,1 0-1 0 0,0 0 0 0 0,-1 1 1 0 0,1-1-1 0 0,1 1 1 0 0,5-6-1 0 0,-6 7-3 0 0,0 0-1 0 0,-1 0 1 0 0,1 0 0 0 0,-1-1-1 0 0,0 0 1 0 0,1 1 0 0 0,-1-1-1 0 0,0 0 1 0 0,0 0 0 0 0,-1 0-1 0 0,1 0 1 0 0,-1 0 0 0 0,1 0-1 0 0,-1-1 1 0 0,1-3 0 0 0,16-31 33 0 0,21 6 24 0 0,-38 31-47 0 0,0 1-1 0 0,0-1 1 0 0,1 0-1 0 0,-1 0 1 0 0,0 1-1 0 0,0-1 1 0 0,0 0-1 0 0,1 1 1 0 0,-1-1-1 0 0,0 1 1 0 0,1 0-1 0 0,-1-1 1 0 0,0 1-1 0 0,3 0 1 0 0,-3 0 18 0 0,-1 0 0 0 0,1 0 0 0 0,0 0-1 0 0,-1 1 1 0 0,1-1 0 0 0,-1 0 0 0 0,1 0 0 0 0,-1 1 0 0 0,1-1 0 0 0,-1 1-1 0 0,1-1 1 0 0,-1 0 0 0 0,1 1 0 0 0,-1-1 0 0 0,0 1 0 0 0,1-1-1 0 0,-1 1 1 0 0,1-1 0 0 0,-1 1 0 0 0,0-1 0 0 0,0 1 0 0 0,1-1 0 0 0,-1 2-1 0 0,5 44 994 0 0,-6-38-867 0 0,0-1 0 0 0,0 0 1 0 0,0 0-1 0 0,-1 0 0 0 0,-5 13 0 0 0,4-12-109 0 0,0 0 0 0 0,1 0 0 0 0,0 0 0 0 0,1 0 0 0 0,-1 0 0 0 0,1 10 0 0 0,0 4 13 0 0,0-17-44 0 0,1 0 0 0 0,0 0-1 0 0,-1-1 1 0 0,1 1 0 0 0,1 0 0 0 0,-1 0-1 0 0,1-1 1 0 0,0 1 0 0 0,0 0 0 0 0,0-1-1 0 0,1 1 1 0 0,-1-1 0 0 0,1 1 0 0 0,0-1 0 0 0,0 0-1 0 0,5 6 1 0 0,2 1-4 0 0,-7-8-15 0 0,1 0 0 0 0,-1 0-1 0 0,0-1 1 0 0,1 1 0 0 0,0-1-1 0 0,-1 0 1 0 0,1 0 0 0 0,0 0 0 0 0,0 0-1 0 0,0 0 1 0 0,0-1 0 0 0,5 3-1 0 0,0-2-362 0 0,-1 1-1 0 0,1-1 0 0 0,0-1 0 0 0,0 1 0 0 0,-1-1 0 0 0,17 0 0 0 0,-1-18-2899 0 0,-18 14 2371 0 0,-1 0-1 0 0,0 0 1 0 0,0 0-1 0 0,-1 0 1 0 0,1 0-1 0 0,0-1 1 0 0,-1 0 0 0 0,0 0-1 0 0,0 0 1 0 0,0 0-1 0 0,0 0 1 0 0,-1 0 0 0 0,3-8-1 0 0,7-14-1507 0 0,-10 21 2517 0 0,-2 4-168 0 0,0 1-1 0 0,1-1 1 0 0,-1 0-1 0 0,0 0 1 0 0,1 1 0 0 0,-1-1-1 0 0,1 0 1 0 0,-1 1-1 0 0,1-1 1 0 0,-1 1 0 0 0,1-1-1 0 0,0 1 1 0 0,-1-1-1 0 0,1 1 1 0 0,0-1 0 0 0,-1 1-1 0 0,1-1 1 0 0,0 1-1 0 0,-1 0 1 0 0,1 0 0 0 0,0-1-1 0 0,1 1 1 0 0,-1-1 14 0 0,1 1-26 0 0,0 0 1 0 0,-1-1 0 0 0,1 1-1 0 0,0-1 1 0 0,0 1 0 0 0,-1-1-1 0 0,1 0 1 0 0,-1 0-1 0 0,1 0 1 0 0,-1 0 0 0 0,1 0-1 0 0,-1 0 1 0 0,1 0-1 0 0,-1 0 1 0 0,0 0 0 0 0,0-1-1 0 0,0 1 1 0 0,1-1 0 0 0,-1 1-1 0 0,-1-1 1 0 0,1 1-1 0 0,0-1 1 0 0,0 1 0 0 0,0-1-1 0 0,-1 0 1 0 0,1-3 0 0 0,0 4 44 0 0,-1 0 1 0 0,0 0-1 0 0,0 0 1 0 0,1 1-1 0 0,-1-1 1 0 0,1 0 0 0 0,-1 0-1 0 0,0 0 1 0 0,1 0-1 0 0,0 0 1 0 0,-1 1 0 0 0,1-1-1 0 0,0 0 1 0 0,-1 1-1 0 0,1-1 1 0 0,0 0 0 0 0,0 1-1 0 0,-1-1 1 0 0,1 1-1 0 0,0-1 1 0 0,0 1 0 0 0,0-1-1 0 0,0 1 1 0 0,0 0-1 0 0,0-1 1 0 0,0 1-1 0 0,0 0 16 0 0,0-1 0 0 0,0 1 0 0 0,0 0 0 0 0,0-1-1 0 0,0 1 1 0 0,0-1 0 0 0,0 1 0 0 0,0-1-1 0 0,0 1 1 0 0,0-1 0 0 0,-1 0 0 0 0,1 1 0 0 0,0-1-1 0 0,0 0 1 0 0,-1 0 0 0 0,1 1 0 0 0,0-1-1 0 0,-1 0 1 0 0,1 0 0 0 0,-1 0 0 0 0,1-1 0 0 0,0 0 10 0 0,0 0 1 0 0,0 0 0 0 0,0 0 0 0 0,0 1 0 0 0,0-1 0 0 0,0 0-1 0 0,1 1 1 0 0,-1-1 0 0 0,1 1 0 0 0,-1-1 0 0 0,1 1 0 0 0,-1 0-1 0 0,1 0 1 0 0,0-1 0 0 0,-1 1 0 0 0,1 0 0 0 0,0 1 0 0 0,0-1-1 0 0,0 0 1 0 0,0 1 0 0 0,0-1 0 0 0,0 1 0 0 0,0-1 0 0 0,0 1-1 0 0,0 0 1 0 0,0 0 0 0 0,0 0 0 0 0,3 0 0 0 0,20-3 3863 0 0,-25 47 6419 0 0,9 43-3218 0 0,9-1-5580 0 0,-18 32-1379 0 0,0-41-5402 0 0,-2-70 3645 0 0,0 0 0 0 0,0 0 0 0 0,0-1-1 0 0,-1 1 1 0 0,0-1 0 0 0,0 1 0 0 0,0-1 0 0 0,-1 0-1 0 0,-7 9 1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43 2912 0 0,'0'-1'258'0'0,"0"0"1"0"0,0 0 0 0 0,-1 0-1 0 0,1 1 1 0 0,0-1-1 0 0,0 0 1 0 0,0 0-1 0 0,0 0 1 0 0,-1 0 0 0 0,1 1-1 0 0,0-1 1 0 0,-1 0-1 0 0,1 0 1 0 0,-1 1-1 0 0,1-1 1 0 0,-1 0-1 0 0,1 1 1 0 0,-1-1 0 0 0,1 0-1 0 0,-1 1 1 0 0,0-1-1 0 0,1 1 1 0 0,-1-1-1 0 0,0 1 1 0 0,0-1 0 0 0,1 1-1 0 0,-1 0 1 0 0,0-1-1 0 0,0 1 1 0 0,1 0-1 0 0,-1 0 1 0 0,0-1-1 0 0,0 1 1 0 0,0 0 0 0 0,0 0-1 0 0,1 0 1 0 0,-1 0-1 0 0,0 0 1 0 0,-1 0-1 0 0,-11-3 9547 0 0,13 42-6302 0 0,12 164-1374 0 0,-4-169-2029 0 0,-1 6 19 0 0,2 24 69 0 0,-4-61-145 0 0,-9-3 11 0 0,3 0-107 0 0,-8-47-375 0 0,-9-40 76 0 0,16 26 348 0 0,1 29-8 0 0,4-53 0 0 0,-2 80 7 0 0,1 1-1 0 0,-1-1 1 0 0,1 0 0 0 0,-1 0 0 0 0,1 1-1 0 0,1-1 1 0 0,-1 1 0 0 0,1 0 0 0 0,-1-1-1 0 0,1 1 1 0 0,0 0 0 0 0,1 1 0 0 0,-1-1-1 0 0,1 1 1 0 0,-1-1 0 0 0,9-5 0 0 0,-10 8 10 0 0,0-1 1 0 0,0 1-1 0 0,0 0 0 0 0,1 0 1 0 0,-1-1-1 0 0,0 1 1 0 0,0 1-1 0 0,1-1 1 0 0,-1 0-1 0 0,1 1 1 0 0,-1-1-1 0 0,0 1 0 0 0,1-1 1 0 0,-1 1-1 0 0,1 0 1 0 0,-1 0-1 0 0,1 0 1 0 0,-1 1-1 0 0,1-1 1 0 0,-1 1-1 0 0,1-1 1 0 0,-1 1-1 0 0,0 0 0 0 0,1-1 1 0 0,-1 1-1 0 0,0 1 1 0 0,0-1-1 0 0,0 0 1 0 0,1 0-1 0 0,-1 1 1 0 0,0-1-1 0 0,2 4 0 0 0,1 1 28 0 0,-1 0-1 0 0,0 1 0 0 0,0-1 0 0 0,0 1 1 0 0,-1 0-1 0 0,0 0 0 0 0,-1 0 0 0 0,1 0 0 0 0,-1 1 1 0 0,-1-1-1 0 0,1 0 0 0 0,-1 1 0 0 0,-1-1 0 0 0,1 1 1 0 0,-1 0-1 0 0,-1-1 0 0 0,0 9 0 0 0,0 10 20 0 0,1-21-57 0 0,-1-1 0 0 0,1 1 0 0 0,-1 0 0 0 0,0 0 0 0 0,-1-1 0 0 0,-2 9 0 0 0,-5 20 92 0 0,9-33-68 0 0,1 1-20 0 0,-1-1 1 0 0,1 1-1 0 0,-1-1 0 0 0,1 1 0 0 0,-1-1 0 0 0,1 1 1 0 0,0-1-1 0 0,-1 1 0 0 0,1-1 0 0 0,0 0 1 0 0,-1 1-1 0 0,1-1 0 0 0,0 0 0 0 0,-1 1 0 0 0,1-1 1 0 0,0 0-1 0 0,0 0 0 0 0,-1 0 0 0 0,1 0 1 0 0,0 0-1 0 0,0 0 0 0 0,-1 0 0 0 0,1 0 0 0 0,0 0 1 0 0,0 0-1 0 0,0-1 0 0 0,35 2 49 0 0,-29-1-20 0 0,3 0-35 0 0,1 0-1 0 0,0 1 1 0 0,0 0 0 0 0,0 1 0 0 0,19 5 0 0 0,-26-6 22 0 0,-1 1 1 0 0,0-1 0 0 0,0 0-1 0 0,0 1 1 0 0,0 0 0 0 0,0 0-1 0 0,0 0 1 0 0,-1 0 0 0 0,1 0-1 0 0,-1 1 1 0 0,1-1 0 0 0,-1 1-1 0 0,0 0 1 0 0,0-1 0 0 0,0 1-1 0 0,0 0 1 0 0,-1 0 0 0 0,1 0-1 0 0,-1 1 1 0 0,1-1-1 0 0,0 4 1 0 0,5 10 56 0 0,-6-15-54 0 0,1 0-1 0 0,-1 0 0 0 0,0 0 1 0 0,0 0-1 0 0,-1 0 0 0 0,1 0 1 0 0,0 1-1 0 0,-1-1 0 0 0,1 0 0 0 0,-1 0 1 0 0,0 3-1 0 0,9 188 848 0 0,-8-171-825 0 0,-1-15-23 0 0,1-1 1 0 0,-1 1 0 0 0,0-1-1 0 0,-1 1 1 0 0,1-1 0 0 0,-1 0-1 0 0,0 1 1 0 0,-1-1 0 0 0,-2 8-1 0 0,2-11-97 0 0,0 1-1 0 0,0-1 1 0 0,-1 1 0 0 0,1-1-1 0 0,-1 0 1 0 0,0 0-1 0 0,1 0 1 0 0,-1 0-1 0 0,0-1 1 0 0,-1 1-1 0 0,1-1 1 0 0,0 0-1 0 0,-1 0 1 0 0,0 0 0 0 0,1 0-1 0 0,-1-1 1 0 0,0 1-1 0 0,0-1 1 0 0,0 0-1 0 0,1 0 1 0 0,-1 0-1 0 0,0-1 1 0 0,-1 1-1 0 0,1-1 1 0 0,0 0 0 0 0,0 0-1 0 0,0-1 1 0 0,0 1-1 0 0,0-1 1 0 0,0 0-1 0 0,-4-1 1 0 0,6 1-51 0 0,1 1 1 0 0,-1-1-1 0 0,0 0 1 0 0,0 0-1 0 0,0 0 0 0 0,1 0 1 0 0,-1 0-1 0 0,1 0 1 0 0,-1 0-1 0 0,1 0 1 0 0,-1-1-1 0 0,1 1 0 0 0,-1 0 1 0 0,1-1-1 0 0,0 1 1 0 0,0-1-1 0 0,0 0 1 0 0,0 1-1 0 0,0-1 0 0 0,0 0 1 0 0,1 0-1 0 0,-1 0 1 0 0,0 1-1 0 0,1-1 1 0 0,-1 0-1 0 0,1-3 0 0 0,-3-50-5288 0 0,3 45 4909 0 0,8-22-2993 0 0,-5 24 2839 0 0,-3 7 559 0 0,1 0 0 0 0,-1 0 0 0 0,1 0 0 0 0,0 0 0 0 0,-1-1 0 0 0,1 1 0 0 0,0 0-1 0 0,0 0 1 0 0,0 0 0 0 0,0 0 0 0 0,0 1 0 0 0,0-1 0 0 0,0 0 0 0 0,0 0 0 0 0,0 0 0 0 0,0 1 0 0 0,0-1 0 0 0,0 1 0 0 0,0-1 0 0 0,2 0 0 0 0,8-5-624 0 0,19-16-1143 0 0,-13 11 1051 0 0,0-12-365 0 0,-2 11 314 0 0,-13 11 769 0 0,-1-1-1 0 0,1 1 1 0 0,0 0-1 0 0,-1-1 1 0 0,1 1-1 0 0,-1-1 1 0 0,0 1-1 0 0,1-1 0 0 0,-1 0 1 0 0,0 1-1 0 0,1-4 1 0 0,-1 4 56 0 0,-1 0 0 0 0,1 0 1 0 0,-1-1-1 0 0,1 1 0 0 0,0 0 0 0 0,-1 0 1 0 0,1 0-1 0 0,0 0 0 0 0,0 0 0 0 0,0 0 1 0 0,0 0-1 0 0,0 0 0 0 0,0 0 0 0 0,0 1 1 0 0,0-1-1 0 0,0 0 0 0 0,1 1 0 0 0,-1-1 1 0 0,0 1-1 0 0,0-1 0 0 0,0 1 0 0 0,3-1 1 0 0,-2 0 6 0 0,1 1 1 0 0,-1-1 0 0 0,0 0 0 0 0,0 0 0 0 0,0 0 0 0 0,0 0 0 0 0,0 0 0 0 0,0 0-1 0 0,0-1 1 0 0,0 1 0 0 0,-1-1 0 0 0,3-2 0 0 0,50-41-2441 0 0,-48 34 936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157 121 1992 0 0,'0'-2'144'0'0,"1"0"-1"0"0,-1 0 1 0 0,1 1 0 0 0,-1-1 0 0 0,1 0-1 0 0,0 0 1 0 0,0 0 0 0 0,0 1-1 0 0,0-1 1 0 0,0 1 0 0 0,0-1 0 0 0,1 1-1 0 0,-1-1 1 0 0,0 1 0 0 0,1-1-1 0 0,2-1 1 0 0,-2 2 36 0 0,0 0-1 0 0,-1-1 0 0 0,1 1 1 0 0,-1-1-1 0 0,1 1 1 0 0,-1-1-1 0 0,0 0 1 0 0,1 0-1 0 0,-1 1 1 0 0,0-1-1 0 0,0 0 0 0 0,0 0 1 0 0,-1 0-1 0 0,1 0 1 0 0,0 0-1 0 0,-1 0 1 0 0,1-3-1 0 0,8-51 9234 0 0,-45 56-2301 0 0,32 1-6979 0 0,1 0 0 0 0,-1 0 1 0 0,1 1-1 0 0,0-1 0 0 0,-1 1 0 0 0,1 0 1 0 0,0 0-1 0 0,0 0 0 0 0,0 1 0 0 0,1-1 1 0 0,-1 1-1 0 0,1-1 0 0 0,-1 1 0 0 0,1 0 0 0 0,0 0 1 0 0,0 0-1 0 0,0 0 0 0 0,0 0 0 0 0,-2 6 1 0 0,-22 27 287 0 0,17-26-349 0 0,1 0-1 0 0,0 1 0 0 0,1 0 0 0 0,1 0 0 0 0,-1 0 0 0 0,2 1 1 0 0,-1 0-1 0 0,2 0 0 0 0,-5 15 0 0 0,8-21-45 0 0,-3 4-11 0 0,1-3 0 0 0,1 0 0 0 0,0 1-1 0 0,0-1 1 0 0,0 1 0 0 0,0 7 0 0 0,2-14-13 0 0,0 0 0 0 0,1 0 0 0 0,-1 0 0 0 0,0 1 0 0 0,0-1 0 0 0,1 0 0 0 0,-1 0 1 0 0,0 0-1 0 0,1-1 0 0 0,-1 1 0 0 0,1 0 0 0 0,0 0 0 0 0,-1 0 0 0 0,1 0 0 0 0,-1 0 0 0 0,1-1 0 0 0,0 1 0 0 0,0 0 1 0 0,0 0-1 0 0,-1-1 0 0 0,1 1 0 0 0,0-1 0 0 0,0 1 0 0 0,0-1 0 0 0,0 1 0 0 0,0-1 0 0 0,0 1 0 0 0,0-1 0 0 0,0 0 1 0 0,0 0-1 0 0,0 1 0 0 0,0-1 0 0 0,0 0 0 0 0,0 0 0 0 0,0 0 0 0 0,2 0 0 0 0,-1 0-3 0 0,4 1-33 0 0,-1 0 0 0 0,1 0 0 0 0,0-1 1 0 0,0 1-1 0 0,0-1 0 0 0,-1-1 0 0 0,1 1 0 0 0,0-1 1 0 0,0 0-1 0 0,-1 0 0 0 0,1-1 0 0 0,-1 1 0 0 0,1-1 1 0 0,-1-1-1 0 0,0 1 0 0 0,10-6 0 0 0,5-32-53 0 0,-18 31 89 0 0,-2 7 0 0 0,0 0 1 0 0,0 0-1 0 0,1 0 0 0 0,-1 0 1 0 0,1 0-1 0 0,-1 0 0 0 0,1 0 1 0 0,0 1-1 0 0,0-1 0 0 0,-1 0 1 0 0,1 0-1 0 0,0 1 0 0 0,1-1 1 0 0,-1 1-1 0 0,2-3 0 0 0,0-1 20 0 0,0-1-1 0 0,0 0 1 0 0,-1 0 0 0 0,0 0-1 0 0,0 0 1 0 0,0 0-1 0 0,-1 0 1 0 0,0-1 0 0 0,0 1-1 0 0,0 0 1 0 0,-1-1-1 0 0,0 1 1 0 0,0-1 0 0 0,-1 1-1 0 0,1 0 1 0 0,-2-1-1 0 0,1 1 1 0 0,-1 0 0 0 0,-2-7-1 0 0,2 10-51 0 0,-4-5 555 0 0,3 17-95 0 0,3 15-269 0 0,3 79 233 0 0,-2-92-350 0 0,0 0 0 0 0,1 0 0 0 0,0 0 1 0 0,1 0-1 0 0,1 0 0 0 0,7 18 0 0 0,-7-19-9 0 0,-1 0 0 0 0,0 1 0 0 0,0 0 0 0 0,-1-1 0 0 0,-1 1 0 0 0,0 0 0 0 0,0 12 0 0 0,-1-8-5 0 0,0-6 17 0 0,-1-1 1 0 0,2 1-1 0 0,-1-1 0 0 0,1 1 1 0 0,1-1-1 0 0,3 13 1 0 0,-4-14-24 0 0,1 0 0 0 0,-2 1 0 0 0,1-1 1 0 0,0 0-1 0 0,-1 1 0 0 0,-1-1 0 0 0,1 1 0 0 0,-1-1 1 0 0,-1 0-1 0 0,1 0 0 0 0,-1 1 0 0 0,-5 12 0 0 0,5-18-62 0 0,0-1-1 0 0,1 1 0 0 0,-1 0 1 0 0,0-1-1 0 0,0 0 0 0 0,0 1 1 0 0,0-1-1 0 0,0 0 0 0 0,0 0 0 0 0,0 0 1 0 0,0 0-1 0 0,0 0 0 0 0,-1-1 1 0 0,1 1-1 0 0,0-1 0 0 0,-5 1 1 0 0,-41 0-1060 0 0,35-1 860 0 0,11 0 22 0 0,0-1 0 0 0,0 0-1 0 0,0 1 1 0 0,0-1 0 0 0,0 0-1 0 0,0 0 1 0 0,0 0 0 0 0,1 0-1 0 0,-1 0 1 0 0,0-1 0 0 0,0 1-1 0 0,1-1 1 0 0,-1 1 0 0 0,1-1 0 0 0,-1 1-1 0 0,1-1 1 0 0,0 0 0 0 0,0 0-1 0 0,0 1 1 0 0,0-1 0 0 0,0 0-1 0 0,0 0 1 0 0,0 0 0 0 0,0 0 0 0 0,1 0-1 0 0,-1 0 1 0 0,1-1 0 0 0,0 1-1 0 0,-1-2 1 0 0,-1-11-1289 0 0,0 1-1 0 0,0-1 1 0 0,1-15 0 0 0,1 26 1358 0 0,0-2-316 0 0,0 0-1 0 0,0-1 1 0 0,0 1-1 0 0,1 0 0 0 0,0 0 1 0 0,0 0-1 0 0,0 0 1 0 0,1 0-1 0 0,4-11 0 0 0,7 2-535 0 0,7-17-591 0 0,-19 30 1492 0 0,0-1 0 0 0,0 1 1 0 0,0-1-1 0 0,0 1 0 0 0,0-1 0 0 0,1 1 0 0 0,-1 0 0 0 0,1 0 0 0 0,0 0 1 0 0,-1 0-1 0 0,1 0 0 0 0,0 0 0 0 0,0 0 0 0 0,3-1 0 0 0,20-22-1054 0 0,-22 22 1075 0 0,2-5-109 0 0,1 0 0 0 0,0 0-1 0 0,0 1 1 0 0,1 0-1 0 0,0 1 1 0 0,1-1 0 0 0,14-9-1 0 0,-21 16 185 0 0,0-1 0 0 0,0 1 0 0 0,0-1 0 0 0,-1 1 0 0 0,1-1 0 0 0,0 0 0 0 0,0 1 0 0 0,-1-1 0 0 0,1 0 0 0 0,0 1 0 0 0,-1-1 0 0 0,1 0 1 0 0,-1 0-1 0 0,1 1 0 0 0,-1-1 0 0 0,1 0 0 0 0,-1 0 0 0 0,0 0 0 0 0,1-1 0 0 0,-1 0 44 0 0,1 1 1 0 0,-1 0 0 0 0,0 0 0 0 0,1 0 0 0 0,-1 1-1 0 0,1-1 1 0 0,-1 0 0 0 0,1 0 0 0 0,0 0-1 0 0,-1 0 1 0 0,1 0 0 0 0,0 1 0 0 0,0-1-1 0 0,-1 0 1 0 0,1 0 0 0 0,0 1 0 0 0,0-1 0 0 0,0 1-1 0 0,0-1 1 0 0,2 0 0 0 0,10-7 2426 0 0,-12 7-2087 0 0,0 0 0 0 0,0 0 0 0 0,0 0 0 0 0,1 1 0 0 0,-1-1 0 0 0,0 0 0 0 0,0 1 0 0 0,0-1 0 0 0,0 1 0 0 0,1-1 0 0 0,-1 1 0 0 0,0 0 0 0 0,0-1 0 0 0,1 1-1 0 0,-1 0 1 0 0,0 0 0 0 0,1 0 0 0 0,2 0 1331 0 0,22 21 4005 0 0,-16 0-4324 0 0,-7-16-1194 0 0,0-1-1 0 0,-1 1 0 0 0,0 0 0 0 0,0 0 0 0 0,0 0 0 0 0,1 8 0 0 0,-2-11-117 0 0,-1 1-1 0 0,1 0 1 0 0,0 0-1 0 0,-1-1 1 0 0,1 1-1 0 0,1 0 0 0 0,-1-1 1 0 0,0 1-1 0 0,1-1 1 0 0,-1 1-1 0 0,1-1 1 0 0,0 0-1 0 0,3 4 1 0 0,-3-4-26 0 0,0 1-1 0 0,0-1 1 0 0,0 1 0 0 0,0-1 0 0 0,0 1 0 0 0,-1 0 0 0 0,1 0-1 0 0,-1-1 1 0 0,0 1 0 0 0,2 6 0 0 0,49 135 1416 0 0,-51-141-1431 0 0,0-1 1 0 0,0 1-1 0 0,0 0 1 0 0,0 0-1 0 0,1-1 1 0 0,-1 1-1 0 0,1-1 0 0 0,0 1 1 0 0,-1-1-1 0 0,4 3 1 0 0,-3-4-26 0 0,-1 1 1 0 0,0 0 0 0 0,1-1-1 0 0,-1 1 1 0 0,0 0-1 0 0,0-1 1 0 0,0 1-1 0 0,0 0 1 0 0,0 0 0 0 0,0 0-1 0 0,0 0 1 0 0,-1 0-1 0 0,1 0 1 0 0,-1 0 0 0 0,1 1-1 0 0,-1-1 1 0 0,0 2-1 0 0,0-1-8 0 0,1-1-1 0 0,-1 1 1 0 0,1-1-1 0 0,0 1 0 0 0,0-1 1 0 0,0 0-1 0 0,0 1 0 0 0,0-1 1 0 0,0 0-1 0 0,0 0 0 0 0,1 0 1 0 0,2 3-1 0 0,-3-3 2 0 0,0-1-1 0 0,1 1 0 0 0,-1 0 1 0 0,0 0-1 0 0,0 0 1 0 0,0-1-1 0 0,0 1 1 0 0,-1 0-1 0 0,1 0 1 0 0,0 0-1 0 0,0 5 1 0 0,-1-6 140 0 0,1-3-142 0 0,-1 0-1 0 0,0 0 1 0 0,1 0 0 0 0,-1 0 0 0 0,0 0-1 0 0,0 0 1 0 0,0 0 0 0 0,0 0-1 0 0,-1 0 1 0 0,1 0 0 0 0,0 0-1 0 0,-1 0 1 0 0,0 0 0 0 0,1 0-1 0 0,-1 0 1 0 0,0 0 0 0 0,-1-2 0 0 0,-3-11-12 0 0,-5-30-18 0 0,-1 0 0 0 0,-21-51 0 0 0,24 81 32 0 0,2-1 0 0 0,0 0-1 0 0,1 0 1 0 0,1 0 0 0 0,0-1 0 0 0,1 1 0 0 0,1-1 0 0 0,0-33 0 0 0,2 49-8 0 0,4-31-14 0 0,-4 31 12 0 0,0 0 0 0 0,1 0 0 0 0,-1 0 1 0 0,1 1-1 0 0,-1-1 0 0 0,1 0 0 0 0,-1 0 0 0 0,1 0 1 0 0,0 1-1 0 0,-1-1 0 0 0,1 0 0 0 0,0 0 1 0 0,0 1-1 0 0,-1-1 0 0 0,1 1 0 0 0,0-1 0 0 0,0 1 1 0 0,0-1-1 0 0,0 1 0 0 0,0-1 0 0 0,0 1 1 0 0,0 0-1 0 0,0 0 0 0 0,0-1 0 0 0,0 1 0 0 0,0 0 1 0 0,0 0-1 0 0,2 0 0 0 0,48-10-124 0 0,14 5-960 0 0,-21-8-838 0 0,-41 11 1558 0 0,1 1-1 0 0,-1 0 1 0 0,1 1-1 0 0,0-1 1 0 0,-1 1 0 0 0,1-1-1 0 0,-1 1 1 0 0,1 0 0 0 0,0 0-1 0 0,-1 1 1 0 0,6 0 0 0 0,19 1-3382 0 0,-5 1-1112 0 0,-1 1 0 0 0,39 11-1 0 0,-37-7 1967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4864 0 0,'-13'41'9634'0'0,"8"22"-2344"0"0,1 7-3279 0 0,-5 33-2760 0 0,-9 10-1099 0 0,9-65-67 0 0,3-23-4148 0 0,4-12-2484 0 0,1 1-4366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54 2456 0 0,'-4'-53'19359'0'0,"3"53"-19129"0"0,-20 10 2499 0 0,-20 18-1829 0 0,37-25-809 0 0,-10 6 201 0 0,0 1 0 0 0,1 1 0 0 0,1 0 0 0 0,-1 1 0 0 0,2 1 0 0 0,-20 27-1 0 0,25-32-211 0 0,1 0-15 0 0,0 0-1 0 0,1 0 1 0 0,-1 0-1 0 0,2 1 1 0 0,-1-1-1 0 0,1 1 1 0 0,0 0-1 0 0,1 0 1 0 0,0 0-1 0 0,-1 10 1 0 0,-7 17 94 0 0,8-31-119 0 0,0 0 0 0 0,0 0 0 0 0,0 0 0 0 0,1 0 0 0 0,0 1 1 0 0,0-1-1 0 0,0 10 0 0 0,1 172 216 0 0,0-181-254 0 0,1 0 0 0 0,0 0 0 0 0,0 0 0 0 0,1 0 0 0 0,0-1 0 0 0,0 1 0 0 0,0-1 0 0 0,0 1 0 0 0,1-1 0 0 0,0 0 1 0 0,6 8-1 0 0,2 2-14 0 0,1-1 0 0 0,22 20 0 0 0,-32-32 6 0 0,0 0 1 0 0,0-1-1 0 0,0 1 0 0 0,0-1 0 0 0,1 0 1 0 0,-1 0-1 0 0,1 0 0 0 0,-1 0 1 0 0,1 0-1 0 0,-1 0 0 0 0,6 0 0 0 0,23 10-286 0 0,-24-9 118 0 0,0 0 1 0 0,0-1 0 0 0,0 0 0 0 0,0 0-1 0 0,0-1 1 0 0,0 1 0 0 0,0-2-1 0 0,13-1 1 0 0,7 1-1479 0 0,-25 1 1400 0 0,1-1 1 0 0,0 1-1 0 0,-1-1 0 0 0,1 0 1 0 0,-1 0-1 0 0,1 0 0 0 0,-1 0 1 0 0,1 0-1 0 0,-1 0 0 0 0,1-1 1 0 0,-1 1-1 0 0,0-1 0 0 0,0 0 1 0 0,0 0-1 0 0,0 0 0 0 0,2-2 1 0 0,31-42-4359 0 0,-15 19 2494 0 0,-13 16 1204 0 0,0 0 0 0 0,-1-1-1 0 0,0 0 1 0 0,0 0 0 0 0,4-16-1 0 0,1-1-107 0 0,-1 9 292 0 0,-9 18 664 0 0,1-1 1 0 0,-1 1-1 0 0,0-1 1 0 0,0 1-1 0 0,-1-1 0 0 0,1 0 1 0 0,0 0-1 0 0,-1 1 0 0 0,1-1 1 0 0,-1 0-1 0 0,0 0 0 0 0,0 0 1 0 0,-1-3-1 0 0,15-77-345 0 0,-14 24 2091 0 0,0 15 3205 0 0,0 44-4748 0 0,-1 0 0 0 0,1 0 1 0 0,0 1-1 0 0,0-1 0 0 0,0 0 1 0 0,-1 0-1 0 0,1 0 0 0 0,0 1 0 0 0,0-1 1 0 0,-1 0-1 0 0,1 0 0 0 0,0 0 1 0 0,0 0-1 0 0,-1 0 0 0 0,1 0 0 0 0,0 0 1 0 0,0 0-1 0 0,-1 0 0 0 0,1 0 0 0 0,0 0 1 0 0,0 0-1 0 0,-1 0 0 0 0,1 0 1 0 0,0 0-1 0 0,0 0 0 0 0,-1 0 0 0 0,1 0 1 0 0,0 0-1 0 0,-1 0 0 0 0,1 0 1 0 0,0 0-1 0 0,0 0 0 0 0,-1 0 0 0 0,1 0 1 0 0,0-1-1 0 0,0 1 0 0 0,0 0 0 0 0,-1 0 1 0 0,1 0-1 0 0,0-1 0 0 0,0 1 1 0 0,0 0-1 0 0,0 0 0 0 0,-1 0 0 0 0,1-1 1 0 0,0 1-1 0 0,0 0 0 0 0,0 0 1 0 0,0-1-1 0 0,0 1 0 0 0,0-1 0 0 0,-9 21 4073 0 0,6-5-4565 0 0,3 1 1016 0 0,-1-14-610 0 0,1 1 0 0 0,-1 0-1 0 0,1 0 1 0 0,0 0-1 0 0,0 0 1 0 0,0 0 0 0 0,1-1-1 0 0,-1 1 1 0 0,1 0-1 0 0,-1 0 1 0 0,1 0-1 0 0,0-1 1 0 0,0 1 0 0 0,0 0-1 0 0,1-1 1 0 0,2 5-1 0 0,-3-5-32 0 0,0-1-1 0 0,0 0 0 0 0,0 1 0 0 0,0-1 1 0 0,0 1-1 0 0,0-1 0 0 0,0 1 1 0 0,-1-1-1 0 0,1 1 0 0 0,-1 0 0 0 0,1-1 1 0 0,-1 1-1 0 0,0 0 0 0 0,1 3 1 0 0,-1-3 3 0 0,0-1 1 0 0,0 1-1 0 0,1 0 1 0 0,-1 0 0 0 0,1 0-1 0 0,-1-1 1 0 0,1 1 0 0 0,0 0-1 0 0,0 0 1 0 0,-1-1-1 0 0,1 1 1 0 0,0-1 0 0 0,3 4-1 0 0,-3-4-3 0 0,0 0 0 0 0,0 1 0 0 0,0-1 0 0 0,0 0 0 0 0,0 1 0 0 0,0-1 0 0 0,-1 1-1 0 0,1 0 1 0 0,0-1 0 0 0,-1 1 0 0 0,1 0 0 0 0,-1-1 0 0 0,1 1 0 0 0,-1 0 0 0 0,0-1 0 0 0,0 4 0 0 0,7 27 315 0 0,-2-18-186 0 0,5 9 136 0 0,-1 1-1 0 0,-1 0 1 0 0,6 28-1 0 0,-2-19-10 0 0,-9-27-213 0 0,0 0 0 0 0,-1 0 1 0 0,0 0-1 0 0,0 0 0 0 0,0 0 0 0 0,-1 0 0 0 0,0 0 0 0 0,1 7 0 0 0,7 178 789 0 0,-18-63-664 0 0,6-120-233 0 0,0 0 0 0 0,-1-1 0 0 0,0 1-1 0 0,0-1 1 0 0,0 0 0 0 0,-7 7 0 0 0,9-13-9 0 0,0 0-1 0 0,-1 0 1 0 0,1 0 0 0 0,0 0-1 0 0,-1 0 1 0 0,1-1 0 0 0,0 1 0 0 0,-1-1-1 0 0,1 0 1 0 0,0 0 0 0 0,-1 1 0 0 0,1-2-1 0 0,-1 1 1 0 0,1 0 0 0 0,0 0 0 0 0,-1-1-1 0 0,1 1 1 0 0,-3-2 0 0 0,0 1-74 0 0,1 0 1 0 0,0 0-1 0 0,-1-1 1 0 0,1 1-1 0 0,0-1 1 0 0,0 0-1 0 0,0 0 1 0 0,0 0-1 0 0,-4-4 1 0 0,-24-27-1550 0 0,25 27 999 0 0,0 0-1 0 0,0-1 1 0 0,1 0-1 0 0,0 0 1 0 0,0-1-1 0 0,0 0 1 0 0,1 0-1 0 0,1 0 0 0 0,-1-1 1 0 0,1 1-1 0 0,-5-17 1 0 0,6 15-17 0 0,1 1 0 0 0,1 0 0 0 0,-1-1 0 0 0,1 0 0 0 0,1 1 0 0 0,0-1 0 0 0,0 1 1 0 0,1-1-1 0 0,0 1 0 0 0,1-1 0 0 0,0 1 0 0 0,0-1 0 0 0,1 1 0 0 0,0 0 0 0 0,1 0 0 0 0,0 1 0 0 0,1-1 0 0 0,-1 1 0 0 0,10-12 1 0 0,10-10-1871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3872 0 0,'1'3'7796'0'0,"7"14"-5730"0"0,-3-12-1433 0 0,-1 1 1 0 0,-1 0-1 0 0,1 1 0 0 0,-1-1 0 0 0,4 10 0 0 0,4 9 216 0 0,3 9 937 0 0,-14-31-1693 0 0,1 0 0 0 0,0 0 0 0 0,0-1-1 0 0,0 1 1 0 0,0 0 0 0 0,0-1 0 0 0,0 1 0 0 0,1-1 0 0 0,0 1 0 0 0,3 3 0 0 0,-1 0 143 0 0,0 1-1 0 0,0-1 1 0 0,-1 1 0 0 0,0 0-1 0 0,0-1 1 0 0,-1 1 0 0 0,4 15-1 0 0,-5-15-15 0 0,1 1-1 0 0,0-1 0 0 0,1 0 0 0 0,0 0 0 0 0,0 0 1 0 0,8 13-1 0 0,10 28 401 0 0,-8-25-378 0 0,-13-22-235 0 0,0 0 0 0 0,0 0 0 0 0,1-1 1 0 0,-1 1-1 0 0,0 0 0 0 0,0 0 0 0 0,1-1 0 0 0,-1 1 0 0 0,0 0 1 0 0,1-1-1 0 0,-1 1 0 0 0,1 0 0 0 0,-1-1 0 0 0,1 1 0 0 0,-1-1 1 0 0,1 1-1 0 0,0-1 0 0 0,-1 1 0 0 0,1-1 0 0 0,0 1 0 0 0,-1-1 1 0 0,1 0-1 0 0,0 1 0 0 0,-1-1 0 0 0,1 0 0 0 0,0 1 0 0 0,1-1 1 0 0,14 6 120 0 0,-14-5 446 0 0,-1-8-46 0 0,-2-6-374 0 0,-1-2 14 0 0,-1 1 1 0 0,-1-1 0 0 0,0 1 0 0 0,-11-23 0 0 0,4 7-7 0 0,-36-90 153 0 0,39 50-233 0 0,46 47-86 0 0,-33 22-26 0 0,0-1 0 0 0,1 1-1 0 0,-1 0 1 0 0,1 0-1 0 0,0 1 1 0 0,-1 0-1 0 0,1 0 1 0 0,8 1 0 0 0,-8-1-112 0 0,0 1 1 0 0,0-1 0 0 0,0 0 0 0 0,0-1-1 0 0,0 0 1 0 0,7-1 0 0 0,6-2-547 0 0,-1-4-291 0 0,-13 7 591 0 0,0-1-1 0 0,-1 1 1 0 0,1 0 0 0 0,0 1-1 0 0,-1-1 1 0 0,1 1-1 0 0,0 0 1 0 0,0 0 0 0 0,-1 1-1 0 0,7 0 1 0 0,13 1-4304 0 0,-22-2 4169 0 0,1 0 0 0 0,0 1-1 0 0,0-1 1 0 0,-1 1 0 0 0,1-1-1 0 0,0 1 1 0 0,-1 0 0 0 0,1 0-1 0 0,-1 1 1 0 0,1-1-1 0 0,-1 0 1 0 0,1 1 0 0 0,-1-1-1 0 0,0 1 1 0 0,0 0 0 0 0,0 0-1 0 0,0 0 1 0 0,0 0-1 0 0,0 0 1 0 0,0 0 0 0 0,-1 0-1 0 0,1 1 1 0 0,1 2 0 0 0,4 3-2560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3320 0 0,'-18'25'10330'0'0,"9"55"13"0"0,0 39-6709 0 0,0-44-3697 0 0,9-25-1584 0 0,0 7-3459 0 0,0 0-5861 0 0,-8-39 7363 0 0,5-13 2616 0 0,1 2-2944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2040 0 0,'0'-6'9198'0'0,"3"65"-2933"0"0,-1-16-5178 0 0,-2-38-972 0 0,0 1-1 0 0,1 0 0 0 0,0 0 1 0 0,0-1-1 0 0,0 1 1 0 0,1-1-1 0 0,0 1 0 0 0,0-1 1 0 0,4 8-1 0 0,11 33 394 0 0,-7-27-349 0 0,-8-17-125 0 0,0 1 1 0 0,0 0 0 0 0,0-1 0 0 0,-1 1 0 0 0,1 0-1 0 0,-1-1 1 0 0,0 1 0 0 0,0 0 0 0 0,1 5 0 0 0,3 3 80 0 0,0 0 1 0 0,0 0-1 0 0,1-1 1 0 0,1 1-1 0 0,12 14 1 0 0,-2-1 5 0 0,-15-9 89 0 0,-2-15-172 0 0,-1 1-1 0 0,1 0 1 0 0,0 0-1 0 0,0 0 1 0 0,0-1-1 0 0,0 1 1 0 0,0 0-1 0 0,0 0 0 0 0,0-1 1 0 0,0 1-1 0 0,0 0 1 0 0,0 0-1 0 0,0-1 1 0 0,1 1-1 0 0,-1 0 0 0 0,0 0 1 0 0,0-1-1 0 0,1 1 1 0 0,-1 0-1 0 0,1-1 1 0 0,-1 1-1 0 0,0 0 0 0 0,1-1 1 0 0,-1 1-1 0 0,1-1 1 0 0,0 1-1 0 0,-1 0 1 0 0,1-1-1 0 0,-1 0 0 0 0,1 1 1 0 0,1 0-1 0 0,-4-45 209 0 0,-1 31-193 0 0,-5-10 48 0 0,2 1-1 0 0,0-1 1 0 0,2 0 0 0 0,-3-46 0 0 0,3 22 68 0 0,3 41-146 0 0,0 0 0 0 0,1 1 0 0 0,-1-1 1 0 0,1 0-1 0 0,0 0 0 0 0,1 1 0 0 0,0-1 1 0 0,-1 0-1 0 0,4-10 0 0 0,0 6 16 0 0,-3 3-4 0 0,0 1 1 0 0,1-1-1 0 0,0 1 1 0 0,1 0 0 0 0,0 0-1 0 0,0 0 1 0 0,0 0-1 0 0,0 0 1 0 0,1 1 0 0 0,0-1-1 0 0,0 1 1 0 0,0 0-1 0 0,1 0 1 0 0,0 0 0 0 0,9-6-1 0 0,-10 9 38 0 0,0 0 0 0 0,0 0-1 0 0,0 1 1 0 0,0-1-1 0 0,0 1 1 0 0,0 0 0 0 0,1 0-1 0 0,-1 1 1 0 0,0-1 0 0 0,0 1-1 0 0,7 0 1 0 0,-9 0-48 0 0,0 0-1 0 0,-1 1 1 0 0,1-1 0 0 0,-1 0 0 0 0,1 0-1 0 0,-1 1 1 0 0,1-1 0 0 0,-1 1-1 0 0,0-1 1 0 0,1 1 0 0 0,-1-1 0 0 0,1 1-1 0 0,-1 0 1 0 0,0 0 0 0 0,0 0-1 0 0,1 0 1 0 0,-1 0 0 0 0,0 0 0 0 0,0 0-1 0 0,0 0 1 0 0,0 0 0 0 0,0 1-1 0 0,0-1 1 0 0,-1 0 0 0 0,1 1-1 0 0,0-1 1 0 0,-1 0 0 0 0,1 1 0 0 0,-1-1-1 0 0,1 1 1 0 0,-1-1 0 0 0,0 1-1 0 0,1-1 1 0 0,-1 1 0 0 0,0 2 0 0 0,9 72 396 0 0,-9-21-212 0 0,32-55-214 0 0,-29 0 10 0 0,12 0 36 0 0,0 0 0 0 0,1-1-1 0 0,-1-1 1 0 0,19-4 0 0 0,-28 5-29 0 0,1 0-1 0 0,-1 0 1 0 0,1 1-1 0 0,-1 0 1 0 0,1 0-1 0 0,0 0 1 0 0,-1 1-1 0 0,1 0 1 0 0,-1 0-1 0 0,1 1 1 0 0,-1 0-1 0 0,0 0 1 0 0,0 0 0 0 0,0 1-1 0 0,6 3 1 0 0,10 5 94 0 0,0 1 0 0 0,32 24 0 0 0,-53-35-95 0 0,1 0 1 0 0,-1 0-1 0 0,0 0 0 0 0,0 1 1 0 0,0-1-1 0 0,0 0 0 0 0,0 0 1 0 0,-1 1-1 0 0,1-1 0 0 0,0 0 1 0 0,0 1-1 0 0,-1-1 0 0 0,1 1 1 0 0,0 2-1 0 0,-1-3-7 0 0,0 0-1 0 0,1 0 1 0 0,-1 0 0 0 0,1 1 0 0 0,-1-1-1 0 0,1 0 1 0 0,-1 0 0 0 0,1 0 0 0 0,-1 0-1 0 0,1 0 1 0 0,0 0 0 0 0,0 0 0 0 0,0 0-1 0 0,-1-1 1 0 0,1 1 0 0 0,0 0 0 0 0,0 0-1 0 0,0-1 1 0 0,0 1 0 0 0,0 0 0 0 0,1-1-1 0 0,-1 1 1 0 0,1-1 0 0 0,0 1-1 0 0,0 0 0 0 0,-1 0-1 0 0,1 0 1 0 0,0 0 0 0 0,-1 0 0 0 0,1 0 0 0 0,-1 1 0 0 0,1-1 0 0 0,-1 0 0 0 0,0 1 0 0 0,1-1-1 0 0,-1 1 1 0 0,0 0 0 0 0,0-1 0 0 0,0 1 0 0 0,0 0 0 0 0,0 0 0 0 0,-1-1 0 0 0,1 1 0 0 0,0 0-1 0 0,-1 0 1 0 0,1 0 0 0 0,-1 3 0 0 0,1-1 14 0 0,0-1 0 0 0,0 0 0 0 0,0 0 0 0 0,0 1 0 0 0,0-1 0 0 0,0 0 0 0 0,1 0 0 0 0,0 0 0 0 0,-1-1 0 0 0,1 1 0 0 0,0 0 0 0 0,1 0 0 0 0,2 2-1 0 0,-3-3 1 0 0,-1-1 0 0 0,0 1-1 0 0,0-1 1 0 0,0 1 0 0 0,0 0-1 0 0,0-1 1 0 0,0 1-1 0 0,0 0 1 0 0,0 0 0 0 0,-1 0-1 0 0,1 0 1 0 0,0 0 0 0 0,-1 0-1 0 0,0-1 1 0 0,0 1-1 0 0,1 0 1 0 0,-1 0 0 0 0,0 0-1 0 0,0 0 1 0 0,-1 3 0 0 0,1 1 36 0 0,4 12 183 0 0,-3-17-213 0 0,0 1 0 0 0,0-1 0 0 0,-1 0 0 0 0,1 1-1 0 0,0-1 1 0 0,-1 1 0 0 0,0-1 0 0 0,1 1-1 0 0,-1-1 1 0 0,0 1 0 0 0,0-1 0 0 0,0 1 0 0 0,0-1-1 0 0,0 1 1 0 0,0 0 0 0 0,0-1 0 0 0,0 1 0 0 0,-1-1-1 0 0,1 1 1 0 0,-1-1 0 0 0,1 1 0 0 0,-1-1-1 0 0,1 0 1 0 0,-1 1 0 0 0,0-1 0 0 0,0 0 0 0 0,1 1-1 0 0,-1-1 1 0 0,0 0 0 0 0,-2 2 0 0 0,-8 3-40 0 0,-8 11-44 0 0,17-14 64 0 0,0-1-1 0 0,0 1 1 0 0,0-1-1 0 0,-1 0 0 0 0,1 0 1 0 0,-1 0-1 0 0,1 0 1 0 0,-1 0-1 0 0,0 0 0 0 0,0-1 1 0 0,0 1-1 0 0,-4 1 1 0 0,5-2-10 0 0,-1 0 1 0 0,0 0-1 0 0,1 0 1 0 0,-1 1-1 0 0,1-1 1 0 0,0 1-1 0 0,0 0 1 0 0,-1-1-1 0 0,1 1 1 0 0,-2 2-1 0 0,-6 6-386 0 0,0-2-1 0 0,-1 1 1 0 0,0-2-1 0 0,0 1 1 0 0,-15 6-1 0 0,22-12-24 0 0,-22 15-5792 0 0,27-21 2596 0 0,0 2 3228 0 0,0-1 1 0 0,0 1 0 0 0,0 0-1 0 0,1 0 1 0 0,-1 0 0 0 0,1 0-1 0 0,-1 1 1 0 0,1-1 0 0 0,0 0-1 0 0,0 1 1 0 0,0-1 0 0 0,0 1-1 0 0,0-1 1 0 0,0 1 0 0 0,4-2-1 0 0,11-10-1244 0 0,-14 2 836 0 0,-3 9 704 0 0,0 1 1 0 0,0 0 0 0 0,1 0-1 0 0,-1-1 1 0 0,0 1 0 0 0,0 0-1 0 0,1 0 1 0 0,-1 0 0 0 0,1 0-1 0 0,-1 0 1 0 0,1-1 0 0 0,-1 1-1 0 0,1 0 1 0 0,0 0 0 0 0,0 0-1 0 0,-1 0 1 0 0,1 1-1 0 0,0-1 1 0 0,0 0 0 0 0,0 0-1 0 0,0 0 1 0 0,0 1 0 0 0,2-2-1 0 0,45-38-2163 0 0,-16 10-672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234 308 2272 0 0,'0'0'1672'0'0,"-18"-13"1922"0"0,2 12 1614 0 0,12 1-4735 0 0,0-1 1 0 0,0 1 0 0 0,0-1 0 0 0,0 1-1 0 0,0 0 1 0 0,-1 1 0 0 0,1-1 0 0 0,0 1-1 0 0,0 0 1 0 0,0 0 0 0 0,1 0 0 0 0,-1 0-1 0 0,-5 3 1 0 0,7-2-253 0 0,0 1 0 0 0,-1-1 0 0 0,1 0 0 0 0,0 1 0 0 0,-1-1 0 0 0,0 0 0 0 0,1-1 0 0 0,-1 1-1 0 0,0 0 1 0 0,-6 2 0 0 0,6-3-141 0 0,0 0-1 0 0,0 0 1 0 0,0 1 0 0 0,1 0-1 0 0,-1-1 1 0 0,0 1-1 0 0,1 0 1 0 0,-1 0-1 0 0,1 0 1 0 0,0 1-1 0 0,0-1 1 0 0,-1 1-1 0 0,1-1 1 0 0,1 1 0 0 0,-1-1-1 0 0,0 1 1 0 0,1 0-1 0 0,-1 0 1 0 0,0 3-1 0 0,-27 58 735 0 0,15-24-435 0 0,11-35-345 0 0,1 1-1 0 0,0 0 0 0 0,0 0 1 0 0,0 0-1 0 0,1 0 1 0 0,-1 12-1 0 0,1 8 62 0 0,1-17-61 0 0,-1 0-1 0 0,1-1 1 0 0,1 1-1 0 0,0 0 1 0 0,0-1-1 0 0,3 11 1 0 0,-3-17-30 0 0,0 1 0 0 0,1 0 0 0 0,-1-1 0 0 0,1 0 0 0 0,-1 1 0 0 0,1-1 0 0 0,0 0 0 0 0,0 0 0 0 0,0 1 0 0 0,0-2 0 0 0,0 1 0 0 0,1 0 0 0 0,-1 0 0 0 0,0-1 0 0 0,1 1 0 0 0,-1-1 0 0 0,1 0 0 0 0,0 0 0 0 0,-1 0 0 0 0,1 0 0 0 0,0 0 1 0 0,3 0-1 0 0,-4 0-7 0 0,0-1 0 0 0,0 1 0 0 0,0-1 0 0 0,0 0 0 0 0,0 0 0 0 0,0 0 1 0 0,0 0-1 0 0,0 0 0 0 0,0 0 0 0 0,0 0 0 0 0,0-1 0 0 0,-1 1 0 0 0,1-1 1 0 0,0 1-1 0 0,0-1 0 0 0,0 0 0 0 0,0 0 0 0 0,-1 0 0 0 0,1 0 0 0 0,2-2 1 0 0,21-29-268 0 0,-8 8 121 0 0,-12 20 103 0 0,-1-1 1 0 0,0 0 0 0 0,0 0-1 0 0,0 0 1 0 0,0 0-1 0 0,4-10 1 0 0,-4 7-12 0 0,3-6 13 0 0,0 0-1 0 0,-1-1 1 0 0,-1 0 0 0 0,0 0-1 0 0,-1 0 1 0 0,-1-1 0 0 0,0 1-1 0 0,-1-1 1 0 0,0-26-1 0 0,-3 7 241 0 0,-2-1 0 0 0,-1 0-1 0 0,-13-48 1 0 0,8 45 87 0 0,-12-46 593 0 0,6 36 42 0 0,15 48-887 0 0,0 1-1 0 0,0 0 1 0 0,0-1-1 0 0,-1 1 0 0 0,1-1 1 0 0,0 1-1 0 0,0-1 1 0 0,0 1-1 0 0,0-1 1 0 0,-1 1-1 0 0,1 0 1 0 0,0-1-1 0 0,0 1 0 0 0,-1 0 1 0 0,1-1-1 0 0,0 1 1 0 0,-1 0-1 0 0,1-1 1 0 0,0 1-1 0 0,-1 0 1 0 0,1-1-1 0 0,-1 1 0 0 0,1 0 1 0 0,0 0-1 0 0,-1 0 1 0 0,1-1-1 0 0,-1 1 1 0 0,1 0-1 0 0,-1 0 1 0 0,1 0-1 0 0,0 0 0 0 0,-1 0 1 0 0,1 0-1 0 0,-1 0 1 0 0,1 0-1 0 0,-1 0 1 0 0,1 0-1 0 0,-1 0 1 0 0,1 0-1 0 0,-1 0 0 0 0,1 0 1 0 0,-1 0-1 0 0,1 1 1 0 0,0-1-1 0 0,-1 0 1 0 0,1 0-1 0 0,-1 0 1 0 0,1 1-1 0 0,-1-1 0 0 0,-20 13 1117 0 0,20-7-1088 0 0,-1-1-1 0 0,1 0 0 0 0,1 0 0 0 0,-1 0 0 0 0,1 0 0 0 0,0 1 0 0 0,0-1 0 0 0,0 0 0 0 0,2 8 0 0 0,0 10 25 0 0,-1-11-71 0 0,1-1-1 0 0,1 1 0 0 0,0-1 0 0 0,0 0 0 0 0,2 0 1 0 0,-1 0-1 0 0,1 0 0 0 0,9 13 0 0 0,1 5 2 0 0,-14-27-10 0 0,0 0 0 0 0,0-1 0 0 0,1 1 0 0 0,-1 0 1 0 0,1-1-1 0 0,-1 1 0 0 0,1-1 0 0 0,-1 1 0 0 0,1-1 0 0 0,0 0 1 0 0,3 2-1 0 0,10 9-7 0 0,9 41-67 0 0,-19-39 57 0 0,-4-12 11 0 0,0-1 0 0 0,-1 1 0 0 0,1-1 0 0 0,0 1 0 0 0,0-1 0 0 0,0 0 0 0 0,0 1 0 0 0,0-1 0 0 0,0 0 0 0 0,0 0 0 0 0,1 0 0 0 0,-1 0 0 0 0,0 0 0 0 0,0 0 0 0 0,1 0 0 0 0,-1 0 0 0 0,1-1 0 0 0,-1 1 0 0 0,1-1 0 0 0,-1 1 0 0 0,3 0 0 0 0,11 6-20 0 0,-10 9-29 0 0,-5-14 40 0 0,0-1 1 0 0,0 0-1 0 0,1 1 1 0 0,-1-1 0 0 0,0 0-1 0 0,0 0 1 0 0,1 1-1 0 0,-1-1 1 0 0,1 0-1 0 0,-1 0 1 0 0,1 0 0 0 0,0 0-1 0 0,-1 1 1 0 0,1-1-1 0 0,0 0 1 0 0,0 0-1 0 0,0 0 1 0 0,0 0 0 0 0,0-1-1 0 0,2 3 1 0 0,15 20-256 0 0,-16-21 195 0 0,-1 1-1 0 0,1-1 1 0 0,0 1 0 0 0,0-1 0 0 0,0 0-1 0 0,0 1 1 0 0,0-1 0 0 0,0 0 0 0 0,4 2-1 0 0,-4-2-52 0 0,0 0-1 0 0,1 0 0 0 0,-1 0 0 0 0,0 1 1 0 0,0-1-1 0 0,0 1 0 0 0,-1 0 0 0 0,1-1 1 0 0,2 7-1 0 0,-3-6-92 0 0,1 0 0 0 0,-1 0-1 0 0,1-1 1 0 0,-1 1 0 0 0,1 0 0 0 0,0-1-1 0 0,0 1 1 0 0,0-1 0 0 0,0 0 0 0 0,1 0-1 0 0,-1 0 1 0 0,6 4 0 0 0,-4-3-247 0 0,-1 0-1 0 0,1 0 1 0 0,-1 0 0 0 0,1 1 0 0 0,-1-1 0 0 0,0 1-1 0 0,0 0 1 0 0,-1 0 0 0 0,4 5 0 0 0,-5-6-199 0 0,1 1 0 0 0,0-1 1 0 0,0 0-1 0 0,0 1 1 0 0,1-1-1 0 0,-1 0 0 0 0,1 0 1 0 0,0-1-1 0 0,0 1 0 0 0,0 0 1 0 0,0-1-1 0 0,0 0 1 0 0,0 0-1 0 0,1 0 0 0 0,5 2 1 0 0,-2 1-1570 0 0,6 0-847 0 0,11-5-103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313 159 3040 0 0,'0'-4'190'0'0,"0"0"0"0"0,1 1 0 0 0,-1-1 0 0 0,1 0 0 0 0,0 1 0 0 0,0-1 0 0 0,0 1 0 0 0,0-1-1 0 0,1 1 1 0 0,-1 0 0 0 0,1 0 0 0 0,0-1 0 0 0,0 1 0 0 0,3-4 0 0 0,-3 3 445 0 0,-1-1-1 0 0,1 0 1 0 0,-1 1-1 0 0,0-1 1 0 0,-1 0 0 0 0,1 0-1 0 0,-1 0 1 0 0,0 1-1 0 0,-1-9 1 0 0,1 6 454 0 0,0-2-413 0 0,0 7-324 0 0,1 1 0 0 0,-1-1 0 0 0,0 1 0 0 0,0-1 0 0 0,0 0 0 0 0,0 1 0 0 0,-1-1 0 0 0,1 0 0 0 0,0 1 0 0 0,-1-1-1 0 0,1 1 1 0 0,-1-1 0 0 0,1 1 0 0 0,-2-4 0 0 0,0 4-56 0 0,0 1-1 0 0,-1-1 1 0 0,1 0 0 0 0,0 1-1 0 0,0-1 1 0 0,0 1-1 0 0,-1-1 1 0 0,1 1 0 0 0,0 0-1 0 0,-1 0 1 0 0,1 0-1 0 0,-3 1 1 0 0,-11-1 682 0 0,0 1 1 0 0,0 1-1 0 0,-25 6 0 0 0,38-7-932 0 0,-1-1 0 0 0,1 1 0 0 0,-1 0 0 0 0,1 0 0 0 0,0 0 0 0 0,0 1 0 0 0,-1-1 0 0 0,1 1 0 0 0,0 0 0 0 0,0-1 0 0 0,0 1 0 0 0,1 1 0 0 0,-1-1 0 0 0,0 0 0 0 0,1 1 0 0 0,-1-1 0 0 0,1 1 0 0 0,0 0 0 0 0,0 0 0 0 0,0 0 0 0 0,-2 6 0 0 0,3-7-23 0 0,0 1 0 0 0,0-1-1 0 0,0 1 1 0 0,-1-1 0 0 0,1 1 0 0 0,-1-1-1 0 0,1 0 1 0 0,-1 0 0 0 0,0 1-1 0 0,1-1 1 0 0,-1 0 0 0 0,0-1 0 0 0,0 1-1 0 0,-1 0 1 0 0,-3 2 0 0 0,-11 12 110 0 0,-13 43 189 0 0,4-8-201 0 0,25-49-116 0 0,-35 55 118 0 0,35-54-124 0 0,-1 0 1 0 0,1 0-1 0 0,0 0 0 0 0,0 0 0 0 0,0 0 0 0 0,0 0 1 0 0,0 0-1 0 0,1 0 0 0 0,-1 0 0 0 0,1 0 1 0 0,0 1-1 0 0,0-1 0 0 0,0 0 0 0 0,0 0 1 0 0,1 0-1 0 0,-1 0 0 0 0,1 1 0 0 0,2 4 0 0 0,-2-6-3 0 0,0-1 0 0 0,1 1 0 0 0,-1-1 0 0 0,0 1 0 0 0,1-1 0 0 0,-1 1 0 0 0,1-1 0 0 0,0 0 0 0 0,0 0 0 0 0,-1 0 0 0 0,1 0 0 0 0,0 0 0 0 0,0 0 0 0 0,0 0 0 0 0,0-1 0 0 0,0 1 0 0 0,0-1 0 0 0,0 1 0 0 0,0-1 0 0 0,0 0 0 0 0,0 0 0 0 0,0 0 0 0 0,0 0 0 0 0,2 0 0 0 0,57-11-62 0 0,-39 7-6 0 0,-9 0 55 0 0,0 0 0 0 0,-1 0 0 0 0,1-2 0 0 0,-1 1 1 0 0,16-10-1 0 0,-23 12 11 0 0,0 0 1 0 0,0 0-1 0 0,0 0 1 0 0,0-1-1 0 0,0 1 1 0 0,-1-1 0 0 0,0 0-1 0 0,0-1 1 0 0,0 1-1 0 0,0-1 1 0 0,0 0-1 0 0,4-8 1 0 0,-8 12 1 0 0,0 0 1 0 0,1 0-1 0 0,-1 0 1 0 0,1 0 0 0 0,-1 0-1 0 0,1 0 1 0 0,-1 0-1 0 0,1 0 1 0 0,0 0-1 0 0,-1 0 1 0 0,1 0-1 0 0,0 0 1 0 0,0 0 0 0 0,0 0-1 0 0,0 1 1 0 0,0-1-1 0 0,1-1 1 0 0,12-13-34 0 0,-2-4 64 0 0,-11 17-25 0 0,0 1 0 0 0,1 0 0 0 0,-1-1 0 0 0,0 0 1 0 0,0 1-1 0 0,0-1 0 0 0,0 0 0 0 0,0 1 0 0 0,-1-1 0 0 0,1 0 0 0 0,-1 0 1 0 0,1 0-1 0 0,-1 0 0 0 0,1 1 0 0 0,-1-1 0 0 0,0 0 0 0 0,0-3 0 0 0,0-11 83 0 0,1 13-76 0 0,-1-1 1 0 0,1 0-1 0 0,-1 1 1 0 0,0-1-1 0 0,0 0 0 0 0,0 1 1 0 0,-1-1-1 0 0,1 1 1 0 0,-1-1-1 0 0,0 0 1 0 0,0 1-1 0 0,0 0 1 0 0,0-1-1 0 0,-1 1 1 0 0,0 0-1 0 0,1-1 1 0 0,-1 1-1 0 0,-3-3 0 0 0,5 6-7 0 0,0 0-1 0 0,-1 0 1 0 0,1 0-1 0 0,0 0 0 0 0,-1 0 1 0 0,1 0-1 0 0,0 0 0 0 0,-1 0 1 0 0,1 0-1 0 0,0 0 1 0 0,0 0-1 0 0,-1 0 0 0 0,1 0 1 0 0,0 0-1 0 0,-1 1 1 0 0,1-1-1 0 0,0 0 0 0 0,0 0 1 0 0,-1 0-1 0 0,1 0 0 0 0,0 1 1 0 0,0-1-1 0 0,-1 0 1 0 0,1 0-1 0 0,0 0 0 0 0,0 1 1 0 0,0-1-1 0 0,-1 0 0 0 0,1 0 1 0 0,0 1-1 0 0,0-1 1 0 0,0 0-1 0 0,0 1 0 0 0,0-1 1 0 0,-1 0-1 0 0,1 1 0 0 0,0-1 1 0 0,0 0-1 0 0,0 0 1 0 0,0 1-1 0 0,0-1 0 0 0,0 0 1 0 0,0 1-1 0 0,0-1 1 0 0,0 0-1 0 0,0 1 0 0 0,0-1 1 0 0,1 0-1 0 0,-1 1 0 0 0,0-1 1 0 0,-1 37 79 0 0,10 41 2 0 0,-1-45-28 0 0,6 51-1 0 0,-4-15 60 0 0,-6-38-17 0 0,-2 0 0 0 0,-1 0 0 0 0,-4 33 0 0 0,1 12 181 0 0,2-61-298 0 0,-1 28 29 0 0,1-42-10 0 0,0 1-1 0 0,0 0 1 0 0,-1-1-1 0 0,1 1 0 0 0,-1 0 1 0 0,1-1-1 0 0,-1 1 1 0 0,0-1-1 0 0,0 1 1 0 0,1-1-1 0 0,-1 1 0 0 0,0-1 1 0 0,0 1-1 0 0,0-1 1 0 0,-1 0-1 0 0,1 1 0 0 0,0-1 1 0 0,0 0-1 0 0,-4 2 1 0 0,-24 16-91 0 0,26-16-20 0 0,1-1 0 0 0,-1 0 0 0 0,-1 1 0 0 0,1-1 0 0 0,0-1 1 0 0,0 1-1 0 0,-1 0 0 0 0,1-1 0 0 0,-1 0 0 0 0,1 0 0 0 0,-1 0 1 0 0,0 0-1 0 0,1 0 0 0 0,-1-1 0 0 0,0 0 0 0 0,-5 0 0 0 0,1 0-932 0 0,0 0 0 0 0,0-1-1 0 0,0 0 1 0 0,0-1-1 0 0,0 0 1 0 0,1 0-1 0 0,-14-6 1 0 0,19 7 716 0 0,0 0 1 0 0,0 1-1 0 0,0-1 0 0 0,1 0 1 0 0,-1 0-1 0 0,0 0 1 0 0,1-1-1 0 0,-1 1 0 0 0,1 0 1 0 0,-1-1-1 0 0,1 1 1 0 0,0-1-1 0 0,0 1 0 0 0,0-1 1 0 0,0 1-1 0 0,0-1 1 0 0,0 0-1 0 0,0 0 0 0 0,0 0 1 0 0,0 1-1 0 0,1-1 0 0 0,-1 0 1 0 0,1 0-1 0 0,0 0 1 0 0,-1 0-1 0 0,1 0 0 0 0,0 0 1 0 0,0 0-1 0 0,0 0 1 0 0,0 0-1 0 0,1 0 0 0 0,-1 0 1 0 0,0 0-1 0 0,1 1 1 0 0,0-1-1 0 0,-1 0 0 0 0,3-3 1 0 0,17-18-2502 0 0,-11-1-370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4808 0 0,'0'1'664'0'0,"0"0"0"0"0,0 1-1 0 0,0-1 1 0 0,1 0 0 0 0,-1 0 0 0 0,0 0 0 0 0,0 1 0 0 0,1-1 0 0 0,-1 0 0 0 0,1 0-1 0 0,-1 0 1 0 0,1 0 0 0 0,-1 0 0 0 0,1 0 0 0 0,0 0 0 0 0,1 2 0 0 0,4 13 3735 0 0,-1-6-2553 0 0,-4-9-1700 0 0,-1 0-1 0 0,1 0 0 0 0,0 0 0 0 0,0 0 1 0 0,-1 0-1 0 0,1 0 0 0 0,-1 0 0 0 0,1 0 1 0 0,-1 0-1 0 0,1 0 0 0 0,-1 0 0 0 0,0 1 1 0 0,1-1-1 0 0,-1 0 0 0 0,0 0 0 0 0,0 0 1 0 0,0 3-1 0 0,9 24 1295 0 0,-8-25-1336 0 0,1 0 0 0 0,-1 1 0 0 0,0-1-1 0 0,0 0 1 0 0,0 0 0 0 0,0 1 0 0 0,-1-1 0 0 0,1 5 0 0 0,8 82 363 0 0,-9-57-1087 0 0,0 19 92 0 0,0-17-2746 0 0,0-5-3165 0 0,0-1-4775 0 0,0-23 7317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4704 0 0,'0'0'5566'0'0,"-22"3"3653"0"0,19-1-8873 0 0,-1 0 1 0 0,0 0-1 0 0,1 0 1 0 0,-1 0-1 0 0,1 0 1 0 0,0 1-1 0 0,0 0 1 0 0,0-1-1 0 0,0 1 1 0 0,1 0-1 0 0,-1 0 0 0 0,1 1 1 0 0,-4 5-1 0 0,1-2-84 0 0,1 1-1 0 0,0 0 1 0 0,1 0-1 0 0,0 0 1 0 0,0 1-1 0 0,-3 16 1 0 0,-1 18 223 0 0,0-8-110 0 0,2-1-1 0 0,-1 53 1 0 0,7-70-330 0 0,0-1 0 0 0,1 0 0 0 0,1 0 0 0 0,1 0 1 0 0,0 0-1 0 0,1 0 0 0 0,10 22 0 0 0,-14-36-43 0 0,21 30 29 0 0,-1-1-29 0 0,-20-28-6 0 0,1-1-1 0 0,-1 1 1 0 0,1-1 0 0 0,0 1-1 0 0,-1-1 1 0 0,1 0 0 0 0,0 0-1 0 0,0 0 1 0 0,0 0-1 0 0,5 3 1 0 0,11 12-12 0 0,7 8-73 0 0,4 3-113 0 0,-23-23 79 0 0,0 0-1 0 0,0 0 1 0 0,1 0-1 0 0,-1-1 1 0 0,1 0-1 0 0,0 0 1 0 0,0-1-1 0 0,14 5 1 0 0,3 2-916 0 0,-20-8 536 0 0,-1-1 1 0 0,1 1-1 0 0,-1-1 0 0 0,1 0 1 0 0,0 0-1 0 0,0 0 0 0 0,-1 0 1 0 0,1-1-1 0 0,7 1 0 0 0,-9-1-409 0 0,-4-7-382 0 0,0 0 808 0 0,0 0 0 0 0,-1 0 0 0 0,0 1 0 0 0,0-1 0 0 0,0 1-1 0 0,-8-11 1 0 0,1 1 396 0 0,-9-9 148 0 0,5 11 489 0 0,1-1-1 0 0,1 0 0 0 0,0-1 1 0 0,0 0-1 0 0,-9-20 1 0 0,20 35-469 0 0,1 0 1 0 0,-1-1-1 0 0,1 1 1 0 0,-1-1-1 0 0,1 1 1 0 0,0-1-1 0 0,-1 1 1 0 0,1-1-1 0 0,0 1 1 0 0,0-1-1 0 0,0 0 1 0 0,0 1-1 0 0,0-1 1 0 0,1 1-1 0 0,-1-1 1 0 0,0 1-1 0 0,1-1 1 0 0,-1 1-1 0 0,1-1 1 0 0,-1 1 0 0 0,1 0-1 0 0,0-1 1 0 0,0 1-1 0 0,-1 0 1 0 0,1 0-1 0 0,0-1 1 0 0,0 1-1 0 0,0 0 1 0 0,3-2-1 0 0,0 0 136 0 0,0-1 0 0 0,0 1 0 0 0,0 0 0 0 0,1 1 0 0 0,-1-1 0 0 0,9-2 0 0 0,-2-2 277 0 0,-10 6-461 0 0,1 0 1 0 0,-1 0 0 0 0,0 0 0 0 0,0 1 0 0 0,0-1-1 0 0,1 1 1 0 0,-1-1 0 0 0,0 1 0 0 0,1-1 0 0 0,-1 1 0 0 0,0-1-1 0 0,1 1 1 0 0,-1 0 0 0 0,1 0 0 0 0,-1 0 0 0 0,0 0-1 0 0,2 0 1 0 0,85-7 2019 0 0,-82 8-1962 0 0,-1 0 0 0 0,0 1 0 0 0,0-1 1 0 0,0 1-1 0 0,0 0 0 0 0,0 0 0 0 0,0 0 1 0 0,0 1-1 0 0,-1 0 0 0 0,1 0 0 0 0,7 7 1 0 0,48 46 674 0 0,-56-52-708 0 0,-1 1 0 0 0,0-1 0 0 0,0 1-1 0 0,0-1 1 0 0,-1 1 0 0 0,1 0 0 0 0,-1 0-1 0 0,0 0 1 0 0,-1 0 0 0 0,1 1 0 0 0,-1-1 0 0 0,1 9-1 0 0,-1 70-1312 0 0,-2-43-3473 0 0,15-54-5491 0 0,-11 11 9840 0 0,0 0 0 0 0,0 0 0 0 0,0-1 0 0 0,-1 1 0 0 0,1-1 0 0 0,-1 1 0 0 0,0-1 0 0 0,0 0 0 0 0,0 0 0 0 0,3-6 0 0 0,-2 1-32 0 0,-3 7 341 0 0,0-1 1 0 0,1 1-1 0 0,-1 0 1 0 0,0-1-1 0 0,1 1 1 0 0,-1 0-1 0 0,1 0 1 0 0,0-1-1 0 0,-1 1 1 0 0,1 0-1 0 0,0 0 1 0 0,0 0-1 0 0,0 0 1 0 0,0 0-1 0 0,0 0 1 0 0,0 0-1 0 0,0 0 1 0 0,0 0-1 0 0,0 1 1 0 0,0-1-1 0 0,0 0 1 0 0,1 1-1 0 0,1-2 1 0 0,1 0-25 0 0,0 0-1 0 0,-1 0 1 0 0,0-1 0 0 0,1 1 0 0 0,-1-1-1 0 0,0 0 1 0 0,0 0 0 0 0,-1 0 0 0 0,1 0 0 0 0,-1-1-1 0 0,1 1 1 0 0,2-8 0 0 0,-2 7 47 0 0,-1 0 1 0 0,1 0-1 0 0,-1 0 1 0 0,1 1 0 0 0,0-1-1 0 0,1 1 1 0 0,-1-1-1 0 0,1 1 1 0 0,3-3-1 0 0,-5 6 22 0 0,-1-1-1 0 0,1 0 0 0 0,-1 0 1 0 0,0 0-1 0 0,0 0 0 0 0,1 0 1 0 0,-1 0-1 0 0,0 0 1 0 0,0 0-1 0 0,0-1 0 0 0,0 1 1 0 0,0 0-1 0 0,0 0 1 0 0,-1-1-1 0 0,1 1 0 0 0,1-3 1 0 0,-2 3-10 0 0,0 0 0 0 0,1 0 0 0 0,0-1 0 0 0,-1 1 1 0 0,1 0-1 0 0,0 0 0 0 0,-1 0 0 0 0,1 0 0 0 0,0 0 1 0 0,0 0-1 0 0,0 0 0 0 0,0 0 0 0 0,0 1 0 0 0,0-1 1 0 0,0 0-1 0 0,2 0 0 0 0,4-4 167 0 0,0 0 0 0 0,0 0 0 0 0,0-1 0 0 0,-1 0 0 0 0,0 0 0 0 0,9-13 1 0 0,0 2 687 0 0,-6-9 1570 0 0,-8 6 3365 0 0,0 14-4866 0 0,-2-13 2377 0 0,-6 13 2779 0 0,4 7-5816 0 0,1 0 0 0 0,0 1-1 0 0,0-1 1 0 0,-1 1 0 0 0,1 0-1 0 0,0 0 1 0 0,1 0 0 0 0,-1 0-1 0 0,0 0 1 0 0,0 0 0 0 0,1 0 0 0 0,-2 4-1 0 0,-2-1 135 0 0,-6 8-150 0 0,0 0 1 0 0,0 1-1 0 0,1 0 1 0 0,1 1-1 0 0,0 0 1 0 0,1 0-1 0 0,-6 18 1 0 0,8-13-199 0 0,0 0 0 0 0,2 1 0 0 0,0 0 0 0 0,1-1 1 0 0,1 36-1 0 0,2-54-22 0 0,1 0-1 0 0,-1 0 1 0 0,1 1 0 0 0,0-1 0 0 0,0 0 0 0 0,0 0 0 0 0,0 0-1 0 0,0 0 1 0 0,1 0 0 0 0,-1-1 0 0 0,1 1 0 0 0,-1 0-1 0 0,1 0 1 0 0,-1-1 0 0 0,1 1 0 0 0,0-1 0 0 0,0 0 0 0 0,0 1-1 0 0,0-1 1 0 0,0 0 0 0 0,0 0 0 0 0,0 0 0 0 0,0-1-1 0 0,0 1 1 0 0,0 0 0 0 0,1-1 0 0 0,-1 1 0 0 0,3-1 0 0 0,2 2-23 0 0,0-1 0 0 0,0 0 0 0 0,0 0 1 0 0,1 0-1 0 0,-1-1 0 0 0,0 0 0 0 0,11-2 1 0 0,3-17-154 0 0,-17 16 184 0 0,1-1 0 0 0,-1 0 0 0 0,0 0 0 0 0,-1 0 0 0 0,1 0 0 0 0,-1-1 0 0 0,0 1 1 0 0,0-1-1 0 0,0 0 0 0 0,0 0 0 0 0,-1 0 0 0 0,0 0 0 0 0,0 0 0 0 0,0-1 0 0 0,-1 1 0 0 0,2-9 0 0 0,-2 8 3 0 0,3-15 156 0 0,-1-1 0 0 0,-1 1 0 0 0,-1-1 1 0 0,-3-28-1 0 0,2 0 298 0 0,-5 37-136 0 0,8 20 208 0 0,15 47-487 0 0,-16-47-32 0 0,-1-1-1 0 0,1 1 1 0 0,1 0 0 0 0,-1 0-1 0 0,1-1 1 0 0,0 0 0 0 0,0 1-1 0 0,9 10 1 0 0,-4-7-6 0 0,0 1 1 0 0,0 0-1 0 0,-1 0 0 0 0,0 1 1 0 0,-1 0-1 0 0,5 14 0 0 0,-5-13-16 0 0,0 0-1 0 0,1 0 1 0 0,1 0-1 0 0,0-1 1 0 0,0 0-1 0 0,17 17 1 0 0,-6 1 47 0 0,-9-19 47 0 0,-9-10-79 0 0,0 1 1 0 0,0-1 0 0 0,1 1-1 0 0,-1-1 1 0 0,0 0-1 0 0,1 1 1 0 0,-1-1 0 0 0,0 0-1 0 0,1 0 1 0 0,0 0-1 0 0,-1 0 1 0 0,1 0 0 0 0,-1 0-1 0 0,1-1 1 0 0,2 1-1 0 0,2 2-45 0 0,-6-3 51 0 0,0 1-1 0 0,1-1 1 0 0,-1 0 0 0 0,0 1 0 0 0,1-1-1 0 0,-1 0 1 0 0,0 1 0 0 0,1-1 0 0 0,-1 0-1 0 0,1 1 1 0 0,-1-1 0 0 0,1 0-1 0 0,-1 0 1 0 0,0 0 0 0 0,1 1 0 0 0,-1-1-1 0 0,1 0 1 0 0,-1 0 0 0 0,1 0 0 0 0,-1 0-1 0 0,1 0 1 0 0,-1 0 0 0 0,1 0-1 0 0,-1 0 1 0 0,1 0 0 0 0,-1 0 0 0 0,1 0-1 0 0,-1 0 1 0 0,1 0 0 0 0,-1-1 0 0 0,1 1-1 0 0,-1 0 1 0 0,1 0 0 0 0,-1 0-1 0 0,0-1 1 0 0,1 1 0 0 0,-1 0 0 0 0,1 0-1 0 0,-1-1 1 0 0,0 1 0 0 0,1 0 0 0 0,-1-1-1 0 0,0 1 1 0 0,1-1 0 0 0,-1 1 0 0 0,0 0-1 0 0,0-1 1 0 0,1 1 0 0 0,-1-2-1 0 0,6-10 130 0 0,-5 12-130 0 0,-1-1 0 0 0,1 0 1 0 0,0 1-1 0 0,-1-1 0 0 0,1 0 1 0 0,-1 0-1 0 0,1 0 0 0 0,-1 0 0 0 0,1 1 1 0 0,-1-1-1 0 0,0 0 0 0 0,1 0 1 0 0,-1 0-1 0 0,0 0 0 0 0,0 0 1 0 0,0 0-1 0 0,1 0 0 0 0,-1 0 0 0 0,0-1 1 0 0,0-177 599 0 0,0 177-605 0 0,0 1-1 0 0,0-1 1 0 0,1 0-1 0 0,-1 1 0 0 0,1-1 1 0 0,-1 0-1 0 0,1 1 0 0 0,0-1 1 0 0,0 0-1 0 0,0 1 1 0 0,0-1-1 0 0,0 1 0 0 0,0-1 1 0 0,0 1-1 0 0,0 0 1 0 0,2-2-1 0 0,-2 2 0 0 0,0 0 0 0 0,0 0 0 0 0,0 0 0 0 0,0 0 0 0 0,0-1 1 0 0,0 1-1 0 0,0 0 0 0 0,0-1 0 0 0,-1 1 0 0 0,1 0 0 0 0,-1-1 0 0 0,1 1 0 0 0,-1-1 0 0 0,1 1 0 0 0,-1-3 0 0 0,1 2-21 0 0,0 1 0 0 0,0 0 0 0 0,-1-1-1 0 0,1 1 1 0 0,0 0 0 0 0,0 0 0 0 0,0 0-1 0 0,1 0 1 0 0,-1 0 0 0 0,0 0 0 0 0,0 0-1 0 0,0 0 1 0 0,1 0 0 0 0,-1 0-1 0 0,1 1 1 0 0,-1-1 0 0 0,0 0 0 0 0,1 1-1 0 0,1-1 1 0 0,34-12-1476 0 0,-35 13 1270 0 0,46-10-5670 0 0,-42 9 4552 0 0,-1-1 0 0 0,1 1 0 0 0,0 1 0 0 0,-1-1 0 0 0,1 1 0 0 0,0 0 0 0 0,-1 0-1 0 0,1 0 1 0 0,6 2 0 0 0,10 0-3523 0 0,-13-2 1893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3464 0 0,'0'0'13074'0'0,"0"12"-5183"0"0,0 16-5259 0 0,-14 106-831 0 0,14-127-1950 0 0,-1-1 1 0 0,0 1-1 0 0,0 0 0 0 0,-1-1 1 0 0,-4 11-1 0 0,4-11-435 0 0,0 0 0 0 0,0 1-1 0 0,0 0 1 0 0,1-1 0 0 0,-1 12 0 0 0,2-14-508 0 0,1 1 1 0 0,-1 0-1 0 0,-1 0 1 0 0,1 0-1 0 0,-1-1 1 0 0,0 1-1 0 0,0 0 1 0 0,0-1-1 0 0,-1 1 1 0 0,1-1-1 0 0,-1 1 1 0 0,0-1-1 0 0,-3 5 1 0 0,2 7-3437 0 0,-5-6 920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1 435 6200 0 0,'0'0'8846'0'0,"9"-20"-5959"0"0,2 13-2212 0 0,1 0 1 0 0,-1 1-1 0 0,2 1 1 0 0,12-5-1 0 0,21-9 788 0 0,-3-5-502 0 0,-26 3-641 0 0,7 11-79 0 0,-6-9-82 0 0,70-32 137 0 0,-76 42-266 0 0,-7 6-23 0 0,0-1-1 0 0,0 1 1 0 0,0 0-1 0 0,0 0 1 0 0,0 1-1 0 0,11-4 1 0 0,-8 3-13 0 0,0-1 0 0 0,0 1 0 0 0,0-2 0 0 0,-1 1 0 0 0,8-6-1 0 0,-8 5-23 0 0,1 0 0 0 0,0 1 0 0 0,-1 0-1 0 0,16-6 1 0 0,-18 8-21 0 0,-1 0 0 0 0,1 0 0 0 0,-1 0 0 0 0,0 0 0 0 0,0-1 0 0 0,0 0 0 0 0,6-5 1 0 0,-7 5-58 0 0,0 1 1 0 0,0-1 0 0 0,0 1 0 0 0,0 0 0 0 0,1 0 0 0 0,-1 0 0 0 0,1 0 0 0 0,-1 1 0 0 0,1-1 0 0 0,7-1 0 0 0,-5 1-217 0 0,0 1 0 0 0,-1-1 0 0 0,1-1 0 0 0,0 1 0 0 0,-1-1 0 0 0,0 0 0 0 0,0 0 0 0 0,0-1 0 0 0,0 0 0 0 0,7-6 0 0 0,32-22-6524 0 0,-44 32 6644 0 0,1 0 1 0 0,0-1-1 0 0,0 1 0 0 0,-1 0 1 0 0,1-1-1 0 0,0 1 0 0 0,0-1 1 0 0,-1 1-1 0 0,1-1 0 0 0,0 1 1 0 0,-1-1-1 0 0,1 1 0 0 0,-1-1 1 0 0,1 0-1 0 0,-1 1 0 0 0,1-1 1 0 0,-1 0-1 0 0,1 1 0 0 0,-1-1 1 0 0,1 0-1 0 0,-1 0 0 0 0,0 0 1 0 0,0 1-1 0 0,1-1 0 0 0,-1 0 1 0 0,0 0-1 0 0,0 0 0 0 0,0-1 1 0 0,-1 2 72 0 0,1-1 0 0 0,-1 0 0 0 0,0 0 0 0 0,0 1 0 0 0,0-1 0 0 0,1 0 0 0 0,-1 1 0 0 0,0-1 0 0 0,0 1 0 0 0,0-1 0 0 0,0 1 0 0 0,0 0 0 0 0,0-1 0 0 0,0 1 0 0 0,0 0 0 0 0,0-1 1 0 0,0 1-1 0 0,-1 0 0 0 0,1 0 0 0 0,0 0 0 0 0,0 0 0 0 0,0 0 0 0 0,-1 1 0 0 0,-4-1 38 0 0,4-1 81 0 0,0 1 0 0 0,1 0-1 0 0,-1 0 1 0 0,0 0-1 0 0,0 0 1 0 0,1 0 0 0 0,-1 0-1 0 0,0 0 1 0 0,1 1-1 0 0,-1-1 1 0 0,0 0-1 0 0,1 1 1 0 0,-1 0 0 0 0,1-1-1 0 0,-1 1 1 0 0,1 0-1 0 0,-3 1 1 0 0,-28 18 2085 0 0,1-2 5831 0 0,28-17-7156 0 0,1 1-1 0 0,-1 0 1 0 0,0-1-1 0 0,1 1 1 0 0,-1 0-1 0 0,1 1 1 0 0,0-1 0 0 0,-1 0-1 0 0,1 1 1 0 0,0-1-1 0 0,0 1 1 0 0,1-1-1 0 0,-4 7 1 0 0,-17 44 3558 0 0,12-27-3011 0 0,8-18-1203 0 0,1 0 0 0 0,-1 1 0 0 0,2-1 0 0 0,-1 1 1 0 0,1 0-1 0 0,0-1 0 0 0,3 13 0 0 0,-1 14 129 0 0,-2-29-221 0 0,0 1 1 0 0,0-1-1 0 0,1 1 0 0 0,0-1 1 0 0,1 0-1 0 0,-1 0 1 0 0,1 1-1 0 0,0-1 0 0 0,6 11 1 0 0,-4-8-37 0 0,-1 0 0 0 0,0 1 1 0 0,0-1-1 0 0,-1 1 0 0 0,-1 0 1 0 0,0 0-1 0 0,0 16 0 0 0,8 64-1606 0 0,-9-88 1517 0 0,1 0 0 0 0,-1 0 0 0 0,0 0 0 0 0,1 0 0 0 0,-1 0 0 0 0,1 0 0 0 0,-1 0 0 0 0,1 0 1 0 0,0 0-1 0 0,0 0 0 0 0,0 0 0 0 0,0-1 0 0 0,2 4 0 0 0,-1-4-90 0 0,-1 1 1 0 0,0 0-1 0 0,0 0 1 0 0,0-1-1 0 0,0 1 0 0 0,0 0 1 0 0,0 0-1 0 0,-1 0 1 0 0,1 0-1 0 0,0 1 0 0 0,-1-1 1 0 0,0 0-1 0 0,1 4 1 0 0,-1-4-175 0 0,0 0 1 0 0,0 0 0 0 0,0 1 0 0 0,1-1-1 0 0,-1 0 1 0 0,1 0 0 0 0,0 0 0 0 0,-1 1 0 0 0,1-1-1 0 0,0 0 1 0 0,0 0 0 0 0,0 0 0 0 0,1 0-1 0 0,-1-1 1 0 0,0 1 0 0 0,1 0 0 0 0,-1 0-1 0 0,1-1 1 0 0,0 1 0 0 0,-1-1 0 0 0,1 1 0 0 0,0-1-1 0 0,0 0 1 0 0,0 0 0 0 0,0 0 0 0 0,0 0-1 0 0,0 0 1 0 0,0 0 0 0 0,0-1 0 0 0,1 1 0 0 0,-1 0-1 0 0,3-1 1 0 0,0 1-565 0 0,1 0-1 0 0,0-1 1 0 0,-1 1 0 0 0,1-2 0 0 0,0 1-1 0 0,9-2 1 0 0,15-7-420 0 0,-18 1-970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32 1880 0 0,'0'-1'393'0'0,"0"-1"0"0"0,1 1 0 0 0,-1 0 0 0 0,0 0 0 0 0,0-1 0 0 0,-1 1-1 0 0,1 0 1 0 0,0 0 0 0 0,0-1 0 0 0,0 1 0 0 0,-1 0 0 0 0,1 0 0 0 0,-1 0 0 0 0,1 0 0 0 0,-1 0 0 0 0,1-1 0 0 0,-1 1 0 0 0,0 0 0 0 0,0 0 0 0 0,1 0-1 0 0,-1 1 1 0 0,0-1 0 0 0,-2-1 0 0 0,-26-1 6846 0 0,11 4-7122 0 0,15-1 44 0 0,-1 1 0 0 0,1-1 0 0 0,0 1 0 0 0,0 0 0 0 0,0 0 0 0 0,0 1 0 0 0,0-1 0 0 0,0 1 0 0 0,0-1 1 0 0,0 1-1 0 0,0 0 0 0 0,1 0 0 0 0,-1 0 0 0 0,1 0 0 0 0,-1 1 0 0 0,1-1 0 0 0,0 1 0 0 0,0-1 0 0 0,0 1 0 0 0,0 0 0 0 0,0 0 0 0 0,1 0 0 0 0,0 0 0 0 0,-1 0 0 0 0,-1 6 0 0 0,1-4-60 0 0,0-1 0 0 0,0 1 0 0 0,-1-1 0 0 0,1 0 0 0 0,-1 1 0 0 0,-1-1 0 0 0,1 0 0 0 0,-5 4 0 0 0,6-7-66 0 0,0 1-1 0 0,1-1 1 0 0,-1 1 0 0 0,0 0 0 0 0,1 0-1 0 0,-1 0 1 0 0,1 0 0 0 0,0 0 0 0 0,0 0-1 0 0,-2 4 1 0 0,-13 17 291 0 0,13-20-301 0 0,1 1 1 0 0,0-1-1 0 0,0 0 1 0 0,0 1-1 0 0,0 0 1 0 0,0-1-1 0 0,1 1 1 0 0,0 0-1 0 0,0 0 1 0 0,0 0-1 0 0,0 0 1 0 0,0-1-1 0 0,1 1 1 0 0,0 8-1 0 0,-8 29 20 0 0,7-38-42 0 0,-1 0 0 0 0,1-1 0 0 0,1 1 1 0 0,-1 0-1 0 0,0 0 0 0 0,1-1 1 0 0,-1 1-1 0 0,1 0 0 0 0,0 0 1 0 0,0 0-1 0 0,0 0 0 0 0,0 0 1 0 0,0 0-1 0 0,1 0 0 0 0,0-1 0 0 0,-1 1 1 0 0,1 0-1 0 0,0 0 0 0 0,0-1 1 0 0,0 1-1 0 0,1 0 0 0 0,-1-1 1 0 0,1 1-1 0 0,-1-1 0 0 0,1 0 1 0 0,0 0-1 0 0,0 1 0 0 0,0-1 0 0 0,0 0 1 0 0,0-1-1 0 0,0 1 0 0 0,1 0 1 0 0,-1 0-1 0 0,5 1 0 0 0,0 1-18 0 0,1 0 1 0 0,0 0-1 0 0,1-1 0 0 0,-1 0 0 0 0,0 0 0 0 0,1-1 0 0 0,0-1 0 0 0,-1 1 0 0 0,16 0 0 0 0,-11-2 51 0 0,-8 1-54 0 0,-1-1 0 0 0,0 0 0 0 0,0 0 0 0 0,1 0 0 0 0,-1 0 1 0 0,0 0-1 0 0,1-1 0 0 0,-1 0 0 0 0,0 0 0 0 0,0 0 0 0 0,0-1 0 0 0,0 1 1 0 0,0-1-1 0 0,0 0 0 0 0,0 0 0 0 0,0 0 0 0 0,-1 0 0 0 0,1-1 0 0 0,-1 0 1 0 0,0 1-1 0 0,6-7 0 0 0,-4 3 31 0 0,1 0 1 0 0,-1 0-1 0 0,0-1 0 0 0,-1 0 1 0 0,0 0-1 0 0,0 0 0 0 0,0 0 1 0 0,-1 0-1 0 0,0-1 0 0 0,4-14 1 0 0,-4 1 182 0 0,0-1 1 0 0,-2 1 0 0 0,-1-23-1 0 0,-18-5 594 0 0,18 49-751 0 0,-1 0 0 0 0,1-1 1 0 0,-1 1-1 0 0,1 0 1 0 0,-1 0-1 0 0,1 0 1 0 0,-1-1-1 0 0,1 1 1 0 0,-1 0-1 0 0,1 0 0 0 0,-1 0 1 0 0,1 0-1 0 0,-1 0 1 0 0,1 0-1 0 0,-1 0 1 0 0,1 0-1 0 0,-1 0 1 0 0,1 1-1 0 0,-1-1 0 0 0,1 0 1 0 0,-1 0-1 0 0,1 0 1 0 0,-1 0-1 0 0,1 1 1 0 0,-1-1-1 0 0,1 0 1 0 0,-1 1-1 0 0,1-1 0 0 0,0 0 1 0 0,-1 1-1 0 0,1-1 1 0 0,0 0-1 0 0,-1 1 1 0 0,1-1-1 0 0,-1 2 0 0 0,-1 9-60 0 0,1 0-1 0 0,0 1 1 0 0,0 0-1 0 0,1-1 0 0 0,1 1 1 0 0,3 21-1 0 0,0 7-453 0 0,-4-37 315 0 0,1-1-1 0 0,-1 1 1 0 0,1-1 0 0 0,0 1 0 0 0,-1-1-1 0 0,1 0 1 0 0,0 1 0 0 0,1-1 0 0 0,-1 0-1 0 0,0 0 1 0 0,1 0 0 0 0,-1 0 0 0 0,1 0 0 0 0,0 0-1 0 0,-1 0 1 0 0,1 0 0 0 0,0 0 0 0 0,0-1-1 0 0,4 3 1 0 0,42 19-5935 0 0,-44-22 5640 0 0,0 0 0 0 0,0-1-1 0 0,1 0 1 0 0,-1 1 0 0 0,0-1 0 0 0,1-1-1 0 0,-1 1 1 0 0,0 0 0 0 0,1-1-1 0 0,-1 0 1 0 0,0 0 0 0 0,0-1 0 0 0,0 1-1 0 0,0-1 1 0 0,0 0 0 0 0,0 0 0 0 0,5-3-1 0 0,-1-1-172 0 0,0 1 0 0 0,-1-1 1 0 0,0 0-1 0 0,0 0 0 0 0,-1-1 0 0 0,9-11 0 0 0,7-7-383 0 0,-4 3 237 0 0,-9 11-1629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79 2760 0 0,'1'-4'559'0'0,"-1"-1"1"0"0,0 0-1 0 0,0 0 0 0 0,0 0 0 0 0,-1 1 1 0 0,1-1-1 0 0,-1 0 0 0 0,0 1 1 0 0,-1-1-1 0 0,1 1 0 0 0,-3-6 1 0 0,1 8-133 0 0,1 0 0 0 0,-1 0 0 0 0,1 1-1 0 0,-1-1 1 0 0,1 1 0 0 0,-1 0 0 0 0,0-1 0 0 0,0 1 0 0 0,1 1 0 0 0,-1-1 0 0 0,0 0 0 0 0,0 1 0 0 0,0-1 0 0 0,0 1 0 0 0,0 0 0 0 0,0 0 0 0 0,0 0 0 0 0,-5 1-1 0 0,4-1-233 0 0,-1 1 0 0 0,1 0 0 0 0,0 0 0 0 0,0 0 0 0 0,-1 0 0 0 0,1 0 0 0 0,0 1 0 0 0,0 0 0 0 0,0 0-1 0 0,1 0 1 0 0,-1 0 0 0 0,0 1 0 0 0,1-1 0 0 0,-1 1 0 0 0,1 0 0 0 0,0 0 0 0 0,0 0 0 0 0,0 1 0 0 0,1-1-1 0 0,-1 1 1 0 0,1-1 0 0 0,-1 1 0 0 0,1 0 0 0 0,0 0 0 0 0,1 0 0 0 0,-1 0 0 0 0,1 0 0 0 0,0 0-1 0 0,0 1 1 0 0,-1 6 0 0 0,-2 29 335 0 0,2-35-480 0 0,1 0-1 0 0,0 0 1 0 0,1 1 0 0 0,-1-1-1 0 0,1 0 1 0 0,0 1-1 0 0,1-1 1 0 0,-1 0 0 0 0,1 1-1 0 0,0-1 1 0 0,1 0-1 0 0,2 9 1 0 0,-1-6 0 0 0,0 0 0 0 0,1-1 0 0 0,-1 1 0 0 0,2-1 0 0 0,-1 0 0 0 0,1 0 0 0 0,0 0 0 0 0,0 0 0 0 0,8 6 0 0 0,-5-6 37 0 0,1-1 0 0 0,-1 2 0 0 0,-1-1-1 0 0,0 1 1 0 0,11 15 0 0 0,-8 3 143 0 0,5-7-11 0 0,-11-15-139 0 0,0 1-1 0 0,0 1 1 0 0,0-1-1 0 0,-1 1 1 0 0,1-1 0 0 0,2 9-1 0 0,22 27 384 0 0,-24-37-401 0 0,0 0 0 0 0,-1 1 1 0 0,0-1-1 0 0,0 1 0 0 0,0-1 0 0 0,0 1 0 0 0,-1 0 0 0 0,1 0 0 0 0,-1 0 1 0 0,-1 0-1 0 0,3 7 0 0 0,-4-8-27 0 0,0-1 1 0 0,1 0 0 0 0,-1 1-1 0 0,1-1 1 0 0,0 0-1 0 0,0 0 1 0 0,0 0 0 0 0,0 1-1 0 0,1-1 1 0 0,-1-1 0 0 0,1 1-1 0 0,3 4 1 0 0,-3-4-12 0 0,-1-1 0 0 0,1 1 1 0 0,0 0-1 0 0,-1 0 0 0 0,0-1 0 0 0,1 1 1 0 0,-1 0-1 0 0,-1 0 0 0 0,1 0 1 0 0,0 1-1 0 0,-1-1 0 0 0,1 4 0 0 0,-1 121 684 0 0,-1-127-715 0 0,-1-1 1 0 0,0 1 0 0 0,1 0-1 0 0,-1-1 1 0 0,1 1-1 0 0,-1-1 1 0 0,0 0 0 0 0,1 1-1 0 0,-1-1 1 0 0,0 0-1 0 0,0 0 1 0 0,1 0 0 0 0,-1 0-1 0 0,0-1 1 0 0,-1 1-1 0 0,0 0-8 0 0,-9 0-170 0 0,8 0 46 0 0,1 1 0 0 0,-1-1 0 0 0,1 0-1 0 0,-1 0 1 0 0,0 0 0 0 0,1-1 0 0 0,-1 1 0 0 0,1-1 0 0 0,-1 0-1 0 0,1 0 1 0 0,0 0 0 0 0,-1 0 0 0 0,1-1 0 0 0,0 1 0 0 0,-5-4 0 0 0,-20-14-1867 0 0,24 17 1607 0 0,0 0-1 0 0,0 0 1 0 0,0-1-1 0 0,0 1 1 0 0,1-1-1 0 0,-1 0 0 0 0,1 0 1 0 0,-4-5-1 0 0,2 2-87 0 0,3 3-60 0 0,-1 0 0 0 0,1 0 0 0 0,-1 0 0 0 0,1-1 0 0 0,0 0 0 0 0,1 1 0 0 0,-1-1 0 0 0,0 0 0 0 0,1 0 0 0 0,0 1 0 0 0,0-1 0 0 0,-1-6 0 0 0,2-62-7813 0 0,0 60 4763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0:0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5464 0 0,'3'1'14602'0'0,"8"5"-11803"0"0,30 31 2690 0 0,18 17-3931 0 0,-57-53-1526 0 0,0 1-1 0 0,-1-1 0 0 0,1 1 0 0 0,0 0 0 0 0,-1 0 0 0 0,0 0 0 0 0,1 0 1 0 0,-1 0-1 0 0,0 0 0 0 0,0 0 0 0 0,1 4 0 0 0,0-3 22 0 0,-1 0 0 0 0,0 0-1 0 0,1 0 1 0 0,-1 0 0 0 0,1 0-1 0 0,0 0 1 0 0,0-1 0 0 0,4 5-1 0 0,1 2 109 0 0,0-1-1 0 0,0 1 0 0 0,-1 1 0 0 0,9 16 1 0 0,9 12 189 0 0,-20-34-308 0 0,-1 1 0 0 0,0-1 0 0 0,0 1 0 0 0,0 0-1 0 0,-1 0 1 0 0,0 0 0 0 0,3 8 0 0 0,1 10 82 0 0,-4-15-82 0 0,0-1 0 0 0,0 1 0 0 0,0 0 0 0 0,1-1 0 0 0,0 0-1 0 0,9 14 1 0 0,0-7 4 0 0,-10-12-42 0 0,1 0-1 0 0,-1 1 1 0 0,0 0 0 0 0,0-1 0 0 0,0 1 0 0 0,-1 0 0 0 0,1 0-1 0 0,0 0 1 0 0,-1 0 0 0 0,0 0 0 0 0,0 0 0 0 0,0 0-1 0 0,0 0 1 0 0,0 6 0 0 0,1 1-4 0 0,1 0 0 0 0,0 0 0 0 0,0 0 0 0 0,9 18 0 0 0,-7-19 0 0 0,-1 0 0 0 0,-1 0 0 0 0,0 1 0 0 0,4 18 0 0 0,0 10 0 0 0,18 53 0 0 0,-17-65 0 0 0,-1 0 0 0 0,-1 0 0 0 0,-1 1 0 0 0,3 42 0 0 0,10 86 0 0 0,-13-68 0 0 0,-2-59 0 0 0,-1 0 0 0 0,-1-1 0 0 0,-5 40 0 0 0,-2-25-143 0 0,-14 44 1 0 0,16-71-119 0 0,3-10 103 0 0,0-1 1 0 0,-1 0 0 0 0,1 1-1 0 0,-1-1 1 0 0,0 0 0 0 0,0 0-1 0 0,0 0 1 0 0,0 0-1 0 0,-1 0 1 0 0,-5 5 0 0 0,-21 30-3305 0 0,-1 1-4784 0 0,28-38 7349 0 0,-1 0 1 0 0,1 0-1 0 0,-1 0 1 0 0,0 0-1 0 0,0 0 1 0 0,0 0-1 0 0,0-1 1 0 0,0 1 0 0 0,0-1-1 0 0,0 0 1 0 0,0 0-1 0 0,-7 1 1 0 0,1-2-4376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2:22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1365 10136 0 0,'-4'-2'158'0'0,"0"0"1"0"0,1 0 0 0 0,-1 0-1 0 0,1 0 1 0 0,0-1-1 0 0,0 0 1 0 0,0 1 0 0 0,0-1-1 0 0,0 0 1 0 0,0-1-1 0 0,1 1 1 0 0,-1 0 0 0 0,1-1-1 0 0,0 1 1 0 0,0-1-1 0 0,1 0 1 0 0,-1 1 0 0 0,1-1-1 0 0,-1 0 1 0 0,0-8 0 0 0,1 6-129 0 0,0-1 0 0 0,0 1 0 0 0,0-1 1 0 0,1 1-1 0 0,0 0 0 0 0,1-1 0 0 0,0 1 1 0 0,0 0-1 0 0,0 0 0 0 0,0-1 0 0 0,1 1 1 0 0,0 0-1 0 0,5-10 0 0 0,48-72 301 0 0,-49 80-287 0 0,0 1 0 0 0,1-1 0 0 0,0 1 1 0 0,0 0-1 0 0,0 1 0 0 0,1-1 0 0 0,14-8 0 0 0,-11 8 32 0 0,0 0 0 0 0,0 0 1 0 0,17-18-1 0 0,-23 20-52 0 0,-1 1 0 0 0,1-1 0 0 0,0 1 1 0 0,0 0-1 0 0,0 1 0 0 0,0-1 0 0 0,1 1 1 0 0,-1 0-1 0 0,1 0 0 0 0,0 1 0 0 0,0-1 1 0 0,0 2-1 0 0,8-3 0 0 0,29-1 132 0 0,-26 2-74 0 0,0 1-1 0 0,28 1 0 0 0,-40 1-63 0 0,0 0-1 0 0,-1 1 0 0 0,1 0 0 0 0,0 0 1 0 0,-1 0-1 0 0,1 0 0 0 0,-1 1 0 0 0,1 0 0 0 0,-1 0 1 0 0,0 0-1 0 0,1 0 0 0 0,-1 1 0 0 0,0 0 1 0 0,3 3-1 0 0,0 0 12 0 0,-2-2-7 0 0,0 0 1 0 0,0 1-1 0 0,-1-1 0 0 0,0 1 1 0 0,1 0-1 0 0,-2 0 1 0 0,1 1-1 0 0,-1-1 0 0 0,1 1 1 0 0,-1 0-1 0 0,-1 0 1 0 0,1 0-1 0 0,1 6 1 0 0,2 9 78 0 0,0-1 0 0 0,-1 1 0 0 0,-1 0 1 0 0,2 41-1 0 0,-6-50-14 0 0,1 0-1 0 0,-2 0 1 0 0,0 0-1 0 0,0 1 1 0 0,-1-1-1 0 0,0 0 1 0 0,-1-1-1 0 0,-1 1 1 0 0,0 0 0 0 0,-9 19-1 0 0,-9 0 63 0 0,-1-1-1 0 0,-1-2 1 0 0,-2 0-1 0 0,-47 39 1 0 0,46-42-82 0 0,0-2 0 0 0,-2-1 0 0 0,-1-2 1 0 0,-54 30-1 0 0,-8-12 101 0 0,-169 47 0 0 0,240-81-146 0 0,1-1 0 0 0,-1-1 0 0 0,0-1 1 0 0,0-1-1 0 0,-1-1 0 0 0,1 0 0 0 0,1-2 1 0 0,-29-6-1 0 0,39 4-13 0 0,0 0 1 0 0,0 0 0 0 0,0-1-1 0 0,1 0 1 0 0,0-1 0 0 0,0 0-1 0 0,1 0 1 0 0,0-1 0 0 0,0 0-1 0 0,0-1 1 0 0,-8-13 0 0 0,13 18-14 0 0,0 0 0 0 0,0 0 0 0 0,0 0 0 0 0,0-1 0 0 0,1 1 0 0 0,0-1 0 0 0,0 0-1 0 0,0 0 1 0 0,-1-9 0 0 0,2 11 2 0 0,1 0-1 0 0,0 0 1 0 0,1 0-1 0 0,-1 0 1 0 0,0 0-1 0 0,1 0 1 0 0,0 0-1 0 0,-1 1 1 0 0,1-1-1 0 0,0 0 1 0 0,1 0-1 0 0,-1 1 1 0 0,0-1-1 0 0,1 1 1 0 0,-1-1-1 0 0,1 1 1 0 0,0 0-1 0 0,4-4 1 0 0,24-18 42 0 0,53-32 0 0 0,-78 54-40 0 0,0-1 1 0 0,1 1-1 0 0,-1 0 1 0 0,1 0-1 0 0,-1 1 1 0 0,1 0 0 0 0,0 0-1 0 0,-1 0 1 0 0,9 0-1 0 0,11-1 5 0 0,0-4 10 0 0,1 2 0 0 0,-1 1 0 0 0,1 1 0 0 0,-1 1-1 0 0,1 2 1 0 0,-1 0 0 0 0,1 2 0 0 0,26 5 0 0 0,-30 0 18 0 0,0 0 1 0 0,34 20 0 0 0,-30-15-11 0 0,-23-12-18 0 0,0 1 1 0 0,0 0-1 0 0,0-1 1 0 0,-1 1-1 0 0,1 0 1 0 0,-1 0-1 0 0,1 1 1 0 0,-1-1-1 0 0,0 0 1 0 0,4 6 0 0 0,14 13 53 0 0,-15-17-39 0 0,0 0 1 0 0,0 1 0 0 0,-1-1-1 0 0,0 1 1 0 0,0 0 0 0 0,0 0-1 0 0,-1 0 1 0 0,1 1-1 0 0,-1 0 1 0 0,-1-1 0 0 0,4 11-1 0 0,-4-13 3 0 0,-1 0-1 0 0,0 0 0 0 0,-1 1 1 0 0,1-1-1 0 0,-1 0 0 0 0,1 1 1 0 0,-1-1-1 0 0,0 1 0 0 0,0-1 1 0 0,-1 1-1 0 0,1-1 0 0 0,-1 0 1 0 0,1 1-1 0 0,-1-1 0 0 0,0 0 1 0 0,0 0-1 0 0,-1 1 0 0 0,1-1 1 0 0,-1 0-1 0 0,1 0 0 0 0,-1 0 1 0 0,-3 3-1 0 0,-53 54 230 0 0,50-52-227 0 0,0-1 0 0 0,0 0 0 0 0,-1 0-1 0 0,1-1 1 0 0,-2-1 0 0 0,-17 10 0 0 0,-71 27 68 0 0,88-38-81 0 0,-139 41 124 0 0,136-40-122 0 0,-1-1 0 0 0,0 0 0 0 0,1-1 0 0 0,-2 0 1 0 0,1-1-1 0 0,0-1 0 0 0,0 0 0 0 0,-1-1 0 0 0,1-1 1 0 0,0 0-1 0 0,-1-1 0 0 0,1 0 0 0 0,0-1 0 0 0,0-1 1 0 0,1 0-1 0 0,-18-9 0 0 0,24 10-11 0 0,1 0 1 0 0,0 0-1 0 0,0-1 0 0 0,0 0 1 0 0,0-1-1 0 0,1 1 1 0 0,0-1-1 0 0,0 0 0 0 0,0 0 1 0 0,1-1-1 0 0,-1 1 0 0 0,1-1 1 0 0,0 0-1 0 0,1 0 1 0 0,0-1-1 0 0,0 1 0 0 0,0-1 1 0 0,-2-7-1 0 0,-2-7-10 0 0,1 0 1 0 0,-6-42-1 0 0,11 55 4 0 0,1 1 1 0 0,-1 0-1 0 0,1 0 1 0 0,0 0-1 0 0,1-1 1 0 0,0 1-1 0 0,0 0 0 0 0,1 0 1 0 0,-1 0-1 0 0,2 0 1 0 0,-1 0-1 0 0,1 0 1 0 0,4-7-1 0 0,14-19-11 0 0,2 1 0 0 0,1 0 0 0 0,2 2 0 0 0,0 1 0 0 0,53-44 0 0 0,-68 63 14 0 0,0 1 0 0 0,1 0 0 0 0,0 0 0 0 0,1 1 0 0 0,0 1 0 0 0,0 0 0 0 0,1 1 0 0 0,21-7 0 0 0,-16 7-1 0 0,-8 2 1 0 0,0 0 1 0 0,0 1-1 0 0,1 1 0 0 0,-1 0 0 0 0,1 0 0 0 0,17 1 0 0 0,-19 1-3 0 0,-7-1 6 0 0,0 0 0 0 0,0 1 0 0 0,0 0 0 0 0,0 0 0 0 0,0 0 0 0 0,0 0 0 0 0,0 0-1 0 0,0 1 1 0 0,0-1 0 0 0,0 1 0 0 0,0 0 0 0 0,0 0 0 0 0,0 0 0 0 0,0 0 0 0 0,0 1 0 0 0,-1-1 0 0 0,1 1 0 0 0,0-1 0 0 0,-1 1 0 0 0,1 0 0 0 0,-1 0 0 0 0,0 0 0 0 0,0 1 0 0 0,0-1 0 0 0,0 0 0 0 0,0 1-1 0 0,0-1 1 0 0,-1 1 0 0 0,3 4 0 0 0,8 20 52 0 0,-6-16-31 0 0,0 1 0 0 0,-1-1-1 0 0,-1 1 1 0 0,0 0 0 0 0,-1 0 0 0 0,0 0 0 0 0,-1 1 0 0 0,0-1 0 0 0,0 16 0 0 0,-1-2 55 0 0,0-16-39 0 0,0 0 1 0 0,-1 1-1 0 0,0-1 1 0 0,0 0 0 0 0,-1 0-1 0 0,-1 0 1 0 0,1 0 0 0 0,-2 0-1 0 0,-4 14 1 0 0,-31 38 264 0 0,36-59-289 0 0,0 0-1 0 0,0 0 0 0 0,0 0 0 0 0,0 0 0 0 0,-1-1 1 0 0,1 1-1 0 0,-1-1 0 0 0,1 0 0 0 0,-1 1 0 0 0,0-1 0 0 0,0 0 1 0 0,0-1-1 0 0,0 1 0 0 0,-1-1 0 0 0,1 1 0 0 0,0-1 1 0 0,-1 0-1 0 0,1 0 0 0 0,-6 1 0 0 0,-24 8 62 0 0,24-7-51 0 0,1-1-1 0 0,0 0 0 0 0,-1 0 0 0 0,0 0 0 0 0,1-1 0 0 0,-10 0 1 0 0,14-1-15 0 0,-1 0 1 0 0,0-1 0 0 0,0 1 0 0 0,1-1 0 0 0,-1 1 0 0 0,0-2 0 0 0,1 1 0 0 0,-1 0 0 0 0,1-1-1 0 0,-1 0 1 0 0,1 0 0 0 0,0 0 0 0 0,-8-6 0 0 0,9 6-5 0 0,0-1-1 0 0,0 0 1 0 0,1 0 0 0 0,-1 0-1 0 0,1-1 1 0 0,-1 1 0 0 0,1-1 0 0 0,0 1-1 0 0,1-1 1 0 0,-1 0 0 0 0,-1-6-1 0 0,-34-65 37 0 0,26 30-33 0 0,2 1 1 0 0,2-2-1 0 0,2 1 1 0 0,1-54-1 0 0,4 88-16 0 0,1 1 0 0 0,0 0 0 0 0,0 0-1 0 0,1-1 1 0 0,1 1 0 0 0,-1 0 0 0 0,2 1 0 0 0,-1-1 0 0 0,1 0 0 0 0,1 1 0 0 0,0 0 0 0 0,0 0-1 0 0,0 0 1 0 0,2 1 0 0 0,-1 0 0 0 0,11-11 0 0 0,-5 3 6 0 0,-7 8-4 0 0,0 1 0 0 0,0 0-1 0 0,0 0 1 0 0,1 0 0 0 0,1 0 0 0 0,-1 1-1 0 0,1 0 1 0 0,0 1 0 0 0,9-7-1 0 0,68-34-20 0 0,-74 43 11 0 0,-1 2-1 0 0,1-1 1 0 0,0 1 0 0 0,0 0-1 0 0,13 2 1 0 0,-20-1 20 0 0,0 0-8 0 0,-1 0-1 0 0,0 1 1 0 0,1-1 0 0 0,-1 1-1 0 0,0 0 1 0 0,1 0 0 0 0,-1 0-1 0 0,0 0 1 0 0,0 0 0 0 0,0 1 0 0 0,0-1-1 0 0,0 1 1 0 0,0-1 0 0 0,0 1-1 0 0,-1 0 1 0 0,1-1 0 0 0,0 1-1 0 0,-1 0 1 0 0,1 0 0 0 0,-1 0-1 0 0,0 0 1 0 0,0 1 0 0 0,0-1 0 0 0,0 0-1 0 0,1 4 1 0 0,3 3-3 0 0,2 5 13 0 0,0-1 0 0 0,-1 1 1 0 0,-1 0-1 0 0,0 0 1 0 0,-1 1-1 0 0,0 0 0 0 0,3 27 1 0 0,-4 7 44 0 0,-2 53 0 0 0,-2-47-33 0 0,0-39 3 0 0,0 0 0 0 0,-1-1 0 0 0,-1 1 0 0 0,0 0 0 0 0,-1-1 0 0 0,-9 23-1 0 0,-46 85 104 0 0,40-87-119 0 0,5-14 24 0 0,-1 0 0 0 0,-1-1-1 0 0,-1-1 1 0 0,-1-1 0 0 0,-1 0-1 0 0,-24 19 1 0 0,24-21 9 0 0,-51 33 53 0 0,41-31-79 0 0,6-6 18 0 0,1-2 0 0 0,-2 0 0 0 0,1-1 0 0 0,-1-2 0 0 0,-40 9 0 0 0,53-14-18 0 0,-2 0 8 0 0,0 0-1 0 0,0-1 1 0 0,-25 0-1 0 0,34-1-15 0 0,0-1 0 0 0,-1-1-1 0 0,1 1 1 0 0,0 0-1 0 0,-1-1 1 0 0,1 0 0 0 0,0 0-1 0 0,-1 0 1 0 0,1-1-1 0 0,0 0 1 0 0,0 1 0 0 0,0-1-1 0 0,1-1 1 0 0,-1 1-1 0 0,0 0 1 0 0,-3-4 0 0 0,-1-2-1 0 0,1-1 1 0 0,0 0 0 0 0,1 1 0 0 0,0-2-1 0 0,0 1 1 0 0,1-1 0 0 0,0 0-1 0 0,0 0 1 0 0,-4-17 0 0 0,1-2-3 0 0,1 0 1 0 0,1 0-1 0 0,2-1 1 0 0,-2-47-1 0 0,6 74-3 0 0,-1-5-2 0 0,1 1 1 0 0,0-1-1 0 0,0 1 1 0 0,1-1-1 0 0,0 1 1 0 0,0 0-1 0 0,1-1 1 0 0,0 1-1 0 0,0 0 1 0 0,1 0-1 0 0,0 0 1 0 0,6-12-1 0 0,15-22 2 0 0,-16 27-5 0 0,-1 1-1 0 0,20-24 0 0 0,1 4-9 0 0,2 1 1 0 0,2 2 0 0 0,0 1-1 0 0,2 1 1 0 0,61-37-1 0 0,-18 17-19 0 0,-59 35 38 0 0,1 0-1 0 0,0 1 1 0 0,2 1-1 0 0,-1 1 0 0 0,1 0 1 0 0,0 2-1 0 0,25-6 1 0 0,17 2-30 0 0,-45 8 14 0 0,1 0-1 0 0,0 1 1 0 0,0 1 0 0 0,0 1-1 0 0,0 1 1 0 0,0 0-1 0 0,0 1 1 0 0,29 6-1 0 0,-40-4 15 0 0,-1 0 0 0 0,0 1 0 0 0,0-1 1 0 0,-1 1-1 0 0,1 1 0 0 0,-1-1 0 0 0,0 1 0 0 0,0 0 0 0 0,0 0 0 0 0,7 10 0 0 0,-1 10-10 0 0,5-7-6 0 0,-13-15 12 0 0,-1 0-1 0 0,0 0 1 0 0,0 1 0 0 0,0-1 0 0 0,0 1-1 0 0,0-1 1 0 0,-1 1 0 0 0,0 0-1 0 0,0 0 1 0 0,0 0 0 0 0,3 8 0 0 0,10 18 17 0 0,-12-26-10 0 0,0 1 0 0 0,0 0 0 0 0,0 1 0 0 0,-1-1 0 0 0,0 0 0 0 0,0 1-1 0 0,2 9 1 0 0,13 40 42 0 0,-12-45-32 0 0,-2 0 0 0 0,1 0 0 0 0,-1 0 0 0 0,-1 0-1 0 0,0 1 1 0 0,1 18 0 0 0,-3-15 5 0 0,0 0 0 0 0,-1 0 0 0 0,-1 0 0 0 0,0 0 0 0 0,-1 0 0 0 0,-1-1 0 0 0,0 1 0 0 0,-11 23 0 0 0,-40 58 188 0 0,54-92-204 0 0,-1 0-1 0 0,0 0 1 0 0,0-1 0 0 0,0 1-1 0 0,0-1 1 0 0,0 1 0 0 0,0-1 0 0 0,-1 1-1 0 0,1-1 1 0 0,-1 0 0 0 0,1 0-1 0 0,-6 2 1 0 0,-3 3 7 0 0,-22 25 35 0 0,25-24-29 0 0,0 0 0 0 0,0-1 1 0 0,-1 0-1 0 0,0 0 1 0 0,0-1-1 0 0,0 0 0 0 0,-1-1 1 0 0,-11 5-1 0 0,-24 10 32 0 0,30-13-27 0 0,-1 0-1 0 0,0 0 0 0 0,0-2 0 0 0,0 0 0 0 0,-1 0 0 0 0,-22 2 1 0 0,-11-2 14 0 0,28-2-15 0 0,1-1 1 0 0,-26-1-1 0 0,41-1-16 0 0,0-1 1 0 0,-1 1 0 0 0,1-2-1 0 0,0 1 1 0 0,0 0 0 0 0,0-1-1 0 0,0-1 1 0 0,0 1 0 0 0,0-1-1 0 0,0 0 1 0 0,-9-6 0 0 0,-19-14 28 0 0,25 18-24 0 0,1-1-1 0 0,0 0 1 0 0,0 0-1 0 0,1 0 1 0 0,0-1-1 0 0,-12-15 1 0 0,-58-61 25 0 0,71 78-32 0 0,1 1 0 0 0,0-1 0 0 0,0 0 1 0 0,0-1-1 0 0,1 1 0 0 0,-6-10 1 0 0,4 6-1 0 0,1 0-4 0 0,0-2-1 0 0,0 1 0 0 0,1 0 1 0 0,0-1-1 0 0,1 0 1 0 0,0 0-1 0 0,-2-22 0 0 0,-2-7-31 0 0,6 34 31 0 0,0 0 0 0 0,1 0 0 0 0,0 0 0 0 0,0 0 0 0 0,0 0 1 0 0,1 0-1 0 0,0 0 0 0 0,0 0 0 0 0,1 0 0 0 0,-1 0 1 0 0,1 1-1 0 0,1-1 0 0 0,2-5 0 0 0,-2 4-2 0 0,1 0-1 0 0,0 0 1 0 0,0 0-1 0 0,0 1 0 0 0,1 0 1 0 0,0-1-1 0 0,0 2 1 0 0,1-1-1 0 0,8-6 1 0 0,14-6-19 0 0,-9-10 26 0 0,14 9-11 0 0,30-38 11 0 0,-44 38-12 0 0,1 1-1 0 0,29-20 1 0 0,-24 24-10 0 0,1 1 0 0 0,0 1 0 0 0,1 1 0 0 0,1 1 0 0 0,0 2 0 0 0,42-8 1 0 0,-41 12 8 0 0,0 1 0 0 0,0 2 1 0 0,0 0-1 0 0,0 2 1 0 0,45 7-1 0 0,-68-6 7 0 0,-1 1 0 0 0,0-1 0 0 0,0 1 0 0 0,0 0 0 0 0,0 0 0 0 0,-1 0 0 0 0,1 1 0 0 0,-1 0 0 0 0,0-1 0 0 0,7 9 0 0 0,0-1 0 0 0,-9-8 5 0 0,0-1 0 0 0,0 0-1 0 0,1 0 1 0 0,-2 1-1 0 0,1-1 1 0 0,0 1 0 0 0,0-1-1 0 0,-1 1 1 0 0,2 4 0 0 0,7 11 15 0 0,1-6-12 0 0,-9-9-4 0 0,0-1 0 0 0,0 1 0 0 0,0 0 0 0 0,0-1 1 0 0,0 1-1 0 0,0 0 0 0 0,-1 0 0 0 0,1 0 0 0 0,-1 0 0 0 0,0 0 0 0 0,0 1 1 0 0,0-1-1 0 0,0 5 0 0 0,17 59 55 0 0,-13-54-39 0 0,-1 0-1 0 0,-1 0 1 0 0,0 0 0 0 0,-1 0-1 0 0,2 23 1 0 0,-4-8-15 0 0,1-15 9 0 0,0-1 0 0 0,-1 1 0 0 0,0 0-1 0 0,-2-1 1 0 0,1 1 0 0 0,-1-1 0 0 0,-1 1 0 0 0,0-1-1 0 0,-1 0 1 0 0,0 0 0 0 0,-11 20 0 0 0,-14 31 50 0 0,15-48-39 0 0,-11 20 15 0 0,13-18-20 0 0,-1-1 0 0 0,0 0 0 0 0,-1-1 0 0 0,-1 0 1 0 0,0-2-1 0 0,-28 20 0 0 0,19-16 24 0 0,-1-2 1 0 0,0-1-1 0 0,-1 0 1 0 0,-1-2-1 0 0,-55 17 1 0 0,59-22-11 0 0,-1-2 1 0 0,0 0-1 0 0,0-1 0 0 0,0-2 1 0 0,0 0-1 0 0,0-2 0 0 0,-40-3 1 0 0,60 2-28 0 0,0 0 0 0 0,-1-1 0 0 0,1 1 0 0 0,0-1 1 0 0,0 1-1 0 0,0-1 0 0 0,0 0 0 0 0,0-1 0 0 0,1 1 0 0 0,-1-1 1 0 0,1 0-1 0 0,-7-5 0 0 0,-14-12 19 0 0,-21-30 6 0 0,10 10-26 0 0,25 29 1 0 0,1 0 0 0 0,0-1 0 0 0,1-1 0 0 0,0 1 0 0 0,0-1 0 0 0,2 0 0 0 0,0-1 0 0 0,0 0 0 0 0,1 0 0 0 0,1 0 0 0 0,-4-21 0 0 0,3 6-3 0 0,2 0 1 0 0,0 0-1 0 0,2 0 0 0 0,6-54 1 0 0,-3 71-3 0 0,1 0 0 0 0,1 1 0 0 0,0-1 0 0 0,1 1 0 0 0,0-1 0 0 0,1 2 0 0 0,0-1-1 0 0,11-14 1 0 0,10-18-1 0 0,-19 27 6 0 0,-3 5-2 0 0,1 1 0 0 0,0-1 0 0 0,1 1-1 0 0,12-14 1 0 0,34-46-12 0 0,-41 51 11 0 0,2 1 0 0 0,22-24-1 0 0,-30 36 0 0 0,19-20-16 0 0,1 0 0 0 0,1 1 0 0 0,1 2 0 0 0,2 1 0 0 0,52-31 0 0 0,-33 29 7 0 0,-31 13-3 0 0,1 2 1 0 0,38-13-1 0 0,-33 14 0 0 0,-4 1 8 0 0,1 1-1 0 0,0 1 1 0 0,0 1-1 0 0,1 1 1 0 0,27-1 0 0 0,-41 4 13 0 0,69 4-31 0 0,-71-4 18 0 0,-1 1-1 0 0,1 1 1 0 0,-1-1 0 0 0,0 1 0 0 0,1 0-1 0 0,-1 0 1 0 0,0 0 0 0 0,0 1-1 0 0,0 0 1 0 0,-1 0 0 0 0,6 4 0 0 0,5 8 14 0 0,-1 1 0 0 0,-1 0 1 0 0,0 1-1 0 0,17 31 1 0 0,-27-42-13 0 0,0 0 1 0 0,-1 0 0 0 0,0 1 0 0 0,0-1 0 0 0,-1 1 0 0 0,2 9 0 0 0,4 19 18 0 0,-2-7-4 0 0,-1 0 0 0 0,-1 1 0 0 0,-2 0 0 0 0,0 0 0 0 0,-8 54 1 0 0,4-66-6 0 0,-2 0 1 0 0,1-1 0 0 0,-2 0 0 0 0,0 0 0 0 0,-2 0 0 0 0,1-1 0 0 0,-14 20 0 0 0,-8 19-4 0 0,12-24 1 0 0,-1 0 1 0 0,-1-1 0 0 0,-2-1-1 0 0,-39 42 1 0 0,-43 25 33 0 0,72-65-22 0 0,-1-3-1 0 0,-2-1 1 0 0,-1-1 0 0 0,0-2 0 0 0,-51 24 0 0 0,63-38-6 0 0,0-1 0 0 0,0-1 0 0 0,0-1 0 0 0,-1-1 0 0 0,0-1 0 0 0,0-1 0 0 0,-1-1 0 0 0,-36-3 0 0 0,50 0-9 0 0,0-1 1 0 0,0 0 0 0 0,1-1 0 0 0,-1 0 0 0 0,1-1 0 0 0,-1 0 0 0 0,1 0 0 0 0,0-1 0 0 0,1-1 0 0 0,-1 0 0 0 0,-8-7 0 0 0,-10-5 7 0 0,15 11-8 0 0,2-1 0 0 0,-1 0 0 0 0,1-1 0 0 0,0-1 0 0 0,1 0 0 0 0,0 0-1 0 0,0-1 1 0 0,1 0 0 0 0,1 0 0 0 0,0-1 0 0 0,-8-15 0 0 0,4 1-3 0 0,1 0 0 0 0,1-1 1 0 0,1 0-1 0 0,1 0 0 0 0,2-1 1 0 0,1 1-1 0 0,1-2 0 0 0,-1-29 1 0 0,4 19-2 0 0,0 23-1 0 0,0 1 1 0 0,1-1-1 0 0,1 0 1 0 0,6-30 0 0 0,0 23-10 0 0,1 0 0 0 0,1 1 0 0 0,2 0 0 0 0,0 1 0 0 0,1 0 0 0 0,1 0 0 0 0,25-30 0 0 0,10-3 3 0 0,69-59 0 0 0,-73 72-7 0 0,-5 4 2 0 0,67-50 1 0 0,225-127-31 0 0,-299 195 46 0 0,7-5-17 0 0,1 1-1 0 0,0 3 1 0 0,72-26-1 0 0,155-43 66 0 0,-232 81-80 0 0,1 1-1 0 0,-1 2 1 0 0,1 2 0 0 0,48 1-1 0 0,-61 2 16 0 0,0 1 1 0 0,44 8-1 0 0,-59-7 16 0 0,0 0 1 0 0,0 0-1 0 0,-1 1 1 0 0,1 0-1 0 0,-1 0 1 0 0,1 1 0 0 0,-1 0-1 0 0,0 0 1 0 0,0 1-1 0 0,9 7 1 0 0,17 17 52 0 0,-27-25-53 0 0,-1 1 1 0 0,1-1 0 0 0,0 1-1 0 0,-1 1 1 0 0,0-1 0 0 0,-1 1-1 0 0,1 0 1 0 0,-1 0 0 0 0,0 0-1 0 0,0 0 1 0 0,-1 1 0 0 0,5 13-1 0 0,6 18 0 0 0,-10-28 6 0 0,0 1 0 0 0,0-1 1 0 0,-1 1-1 0 0,-1-1 0 0 0,0 1 1 0 0,0 0-1 0 0,-1 15 0 0 0,-1 8 12 0 0,-4 111 29 0 0,2-127-43 0 0,-1-1 0 0 0,-1 1 0 0 0,0-1 0 0 0,-2 1 0 0 0,0-1 0 0 0,-8 17 0 0 0,-15 24 17 0 0,-3-1 0 0 0,-1-1-1 0 0,-4-2 1 0 0,-2-1 0 0 0,-2-3 0 0 0,-87 85 0 0 0,-48 12 85 0 0,145-124-122 0 0,-1-2 0 0 0,-1-1 0 0 0,-1-2-1 0 0,-36 14 1 0 0,-24 11 44 0 0,63-28-22 0 0,0 0-1 0 0,0-2 1 0 0,-1-2 0 0 0,-46 11-1 0 0,67-20 0 0 0,-27 4 15 0 0,0-1-1 0 0,-67 0 1 0 0,93-6-17 0 0,0 0 1 0 0,0 0-1 0 0,0-2 0 0 0,0 1 1 0 0,0-1-1 0 0,0-1 0 0 0,1 0 1 0 0,0-1-1 0 0,0 0 0 0 0,0-1 1 0 0,0 0-1 0 0,-18-14 0 0 0,19 11-4 0 0,1 0 0 0 0,0-1 0 0 0,0-1-1 0 0,1 1 1 0 0,0-2 0 0 0,1 1-1 0 0,0-1 1 0 0,1 0 0 0 0,1 0-1 0 0,-1 0 1 0 0,2-1 0 0 0,-4-15-1 0 0,0-4-8 0 0,2-1 1 0 0,2 1-1 0 0,0-1 0 0 0,2-35 0 0 0,4 49 5 0 0,0-1-1 0 0,1 1 1 0 0,1-1 0 0 0,1 1 0 0 0,0 0-1 0 0,2 1 1 0 0,0-1 0 0 0,1 1-1 0 0,0 1 1 0 0,2-1 0 0 0,0 2 0 0 0,15-19-1 0 0,19-21-44 0 0,102-100 0 0 0,-93 110 24 0 0,2 2-1 0 0,2 2 0 0 0,2 3 1 0 0,73-35-1 0 0,-81 45 20 0 0,49-17-12 0 0,-34 18 17 0 0,-56 23 11 0 0,1 1 0 0 0,0 1 0 0 0,18-4 0 0 0,13-4 33 0 0,-24 4-39 0 0,0 2 0 0 0,1 0 0 0 0,0 2 0 0 0,0 0 0 0 0,32-1 1 0 0,-9 2-92 0 0,77 7 1 0 0,-105-3 78 0 0,1 1 0 0 0,-1 0 0 0 0,0 1 1 0 0,-1 0-1 0 0,1 1 0 0 0,-1 1 0 0 0,0 0 0 0 0,24 16 1 0 0,2 3-1 0 0,-26-18 11 0 0,-1 0 0 0 0,-1 2-1 0 0,0-1 1 0 0,0 1 0 0 0,10 11 0 0 0,0 4 0 0 0,41 36 0 0 0,-57-54-6 0 0,0 0 1 0 0,0 1 0 0 0,-1 0 0 0 0,0 0 0 0 0,0 0 0 0 0,0 0 0 0 0,-1 0 0 0 0,0 1 0 0 0,1 8-1 0 0,-2-10 11 0 0,5 28 36 0 0,-4-7-21 0 0,-1-18-16 0 0,-1 0-1 0 0,0 0 1 0 0,-1 1 0 0 0,0-1-1 0 0,0 0 1 0 0,-1 0-1 0 0,0 1 1 0 0,0-1-1 0 0,-1 0 1 0 0,0 0 0 0 0,-1 0-1 0 0,0-1 1 0 0,-1 1-1 0 0,0-1 1 0 0,0 1 0 0 0,0-1-1 0 0,-1 0 1 0 0,-1-1-1 0 0,-10 13 1 0 0,-5 3 7 0 0,-1-2 1 0 0,-1 0-1 0 0,-1-2 1 0 0,-50 32 0 0 0,34-30-4 0 0,0-1 0 0 0,-65 21 0 0 0,82-32-7 0 0,-3-2 13 0 0,0 0 0 0 0,-1-2 0 0 0,0-1 0 0 0,0-1 0 0 0,0-1 0 0 0,0-1 0 0 0,-38-5 0 0 0,39-1-29 0 0,0-1 0 0 0,1-1 0 0 0,0-1 0 0 0,-37-18 0 0 0,58 24 13 0 0,1 1 0 0 0,-1-1-1 0 0,0 0 1 0 0,1-1 0 0 0,-1 1-1 0 0,1-1 1 0 0,0 1 0 0 0,0-1-1 0 0,0 0 1 0 0,-5-5 0 0 0,-15-17 9 0 0,14 14-17 0 0,-1-1 0 0 0,2 0 0 0 0,0-1 0 0 0,0 0 0 0 0,1-1 1 0 0,1 1-1 0 0,0-1 0 0 0,1 0 0 0 0,0-1 0 0 0,1 1 1 0 0,1-1-1 0 0,0 0 0 0 0,1 0 0 0 0,1 0 0 0 0,0 0 1 0 0,1 0-1 0 0,1 0 0 0 0,0 0 0 0 0,5-23 1 0 0,-3 29-1 0 0,1 0 1 0 0,-1 0-1 0 0,2 1 1 0 0,8-15-1 0 0,7-10-18 0 0,-13 21 16 0 0,0 0 1 0 0,1 1-1 0 0,0 1 1 0 0,1-1-1 0 0,0 1 1 0 0,11-9-1 0 0,66-50-38 0 0,-83 67 46 0 0,144-94 132 0 0,-120 77-181 0 0,1 2 1 0 0,0 1-1 0 0,47-18 0 0 0,-35 15 31 0 0,-29 15 11 0 0,-1 1 0 0 0,1 0 0 0 0,0 1 0 0 0,0 0 0 0 0,11-1 0 0 0,18-3-9 0 0,14-6-30 0 0,93-8 0 0 0,-130 19 48 0 0,0 1 1 0 0,0 0-1 0 0,0 1 0 0 0,0 1 0 0 0,0 0 1 0 0,0 2-1 0 0,-1-1 0 0 0,1 2 1 0 0,27 12-1 0 0,-16 1-20 0 0,-1 2 0 0 0,-1 1 0 0 0,39 39 1 0 0,-61-56 16 0 0,6 7 4 0 0,-1 0 0 0 0,1 1 0 0 0,-2 0 0 0 0,0 0-1 0 0,10 22 1 0 0,4 4-33 0 0,-21-36 29 0 0,1 0 1 0 0,-1 1-1 0 0,0-1 1 0 0,0 1-1 0 0,0-1 1 0 0,0 1-1 0 0,0-1 1 0 0,0 1 0 0 0,-1 0-1 0 0,1-1 1 0 0,-1 6-1 0 0,2 6 1 0 0,3 2 12 0 0,0 1 1 0 0,-2 0-1 0 0,0 0 0 0 0,-1 0 0 0 0,0 0 0 0 0,-2 1 1 0 0,-2 28-1 0 0,2-36-5 0 0,-2-1 1 0 0,1 0-1 0 0,-1 0 1 0 0,-1 1-1 0 0,0-1 0 0 0,0 0 1 0 0,-1-1-1 0 0,0 1 1 0 0,0-1-1 0 0,-1 0 1 0 0,0 0-1 0 0,0 0 1 0 0,-1 0-1 0 0,-12 11 1 0 0,7-8 7 0 0,0 0 1 0 0,-17 24-1 0 0,20-24-5 0 0,-1 0-1 0 0,0-1 1 0 0,-1 0 0 0 0,-11 10-1 0 0,-4-2 5 0 0,-1-2 1 0 0,-1 0-1 0 0,0-2 0 0 0,0-1 0 0 0,-2-1 0 0 0,0-1 1 0 0,0-1-1 0 0,0-2 0 0 0,-1-1 0 0 0,-1-2 0 0 0,1-1 0 0 0,-1-1 1 0 0,-35-1-1 0 0,56-2-12 0 0,-1 0 0 0 0,1-1 0 0 0,-1 0 0 0 0,1-1 0 0 0,-1 0 1 0 0,1 0-1 0 0,0-1 0 0 0,0-1 0 0 0,0 0 0 0 0,0 0 0 0 0,-11-7 0 0 0,-21-20-5 0 0,14 11 40 0 0,1 0 1 0 0,1-1-1 0 0,1-2 0 0 0,-40-46 0 0 0,-26-55-50 0 0,86 115 6 0 0,0 1 0 0 0,1-1 0 0 0,0-1 1 0 0,0 1-1 0 0,-2-14 0 0 0,-6-11-23 0 0,5 12 24 0 0,1 0 0 0 0,1 0 1 0 0,1 0-1 0 0,1-1 0 0 0,1 1 1 0 0,1-32-1 0 0,1 49 5 0 0,0-1-1 0 0,1 0 1 0 0,0 0 0 0 0,0 1-1 0 0,0-1 1 0 0,1 0 0 0 0,-1 1-1 0 0,1-1 1 0 0,1 1-1 0 0,-1 0 1 0 0,1 0 0 0 0,0 0-1 0 0,7-9 1 0 0,50-50 35 0 0,-43 36-5 0 0,11 10 7 0 0,-16 7-44 0 0,-9 7-2 0 0,0 2 0 0 0,0-1 0 0 0,0 0 0 0 0,1 0 0 0 0,-1 1 0 0 0,1 0 0 0 0,-1 0 0 0 0,1 0 0 0 0,0 0 0 0 0,0 1 0 0 0,5-2 0 0 0,33-17-95 0 0,-18 7 61 0 0,50-23-23 0 0,-64 31 59 0 0,0 1 1 0 0,0 0-1 0 0,0 1 0 0 0,0 0 1 0 0,1 1-1 0 0,14-2 0 0 0,5-2-5 0 0,-2 0 11 0 0,22-8-12 0 0,2 3 1 0 0,-1 3 0 0 0,87-4-1 0 0,-111 11 13 0 0,-17 0-2 0 0,0 1 1 0 0,0-1-1 0 0,0 1 1 0 0,0 1-1 0 0,0 0 0 0 0,0 1 1 0 0,0-1-1 0 0,0 2 1 0 0,-1 0-1 0 0,1 0 1 0 0,-1 0-1 0 0,1 1 0 0 0,11 7 1 0 0,41 31-26 0 0,-44-16 16 0 0,12-9 16 0 0,-24-12 7 0 0,-1 1 1 0 0,1 0-1 0 0,-2 0 1 0 0,10 13-1 0 0,6 9 0 0 0,5-6-3 0 0,-14 11-12 0 0,1-15 10 0 0,-11-16-5 0 0,1 0 0 0 0,-1 0-1 0 0,1 0 1 0 0,-1 0-1 0 0,0 0 1 0 0,0 0 0 0 0,0 1-1 0 0,0-1 1 0 0,0 0-1 0 0,-1 1 1 0 0,1-1 0 0 0,0 0-1 0 0,-1 1 1 0 0,0-1-1 0 0,0 4 1 0 0,6 78-7 0 0,-3-53 28 0 0,-1 0-1 0 0,-3 33 1 0 0,0-54-15 0 0,0-1-1 0 0,-1 0 1 0 0,1 0 0 0 0,-2 0-1 0 0,0 0 1 0 0,0 0-1 0 0,0-1 1 0 0,-1 1 0 0 0,0-1-1 0 0,-1 0 1 0 0,-7 10 0 0 0,-33 48 37 0 0,35-49-28 0 0,-1 0 0 0 0,0-1-1 0 0,-1-1 1 0 0,-1 0 0 0 0,-1 0-1 0 0,-25 21 1 0 0,33-32-13 0 0,-1 2 0 0 0,1-1 0 0 0,0 1 0 0 0,-10 12 0 0 0,-17 14 40 0 0,21-22-33 0 0,-2-2 1 0 0,1 1 0 0 0,-1-2 0 0 0,-21 9 0 0 0,-12 7 11 0 0,35-16-17 0 0,0-1 1 0 0,0 0-1 0 0,-1-1 0 0 0,0-1 0 0 0,0 0 1 0 0,0 0-1 0 0,0-1 0 0 0,0-1 1 0 0,-24 2-1 0 0,21-4 16 0 0,-42-2-31 0 0,56 2 12 0 0,-1-1 0 0 0,0 0-1 0 0,0 1 1 0 0,1-1 0 0 0,-1 0 0 0 0,0 0 0 0 0,1 0 0 0 0,-1-1 0 0 0,1 1 0 0 0,-1-1-1 0 0,1 1 1 0 0,0-1 0 0 0,0 0 0 0 0,0 0 0 0 0,0 0 0 0 0,0 0 0 0 0,0 0 0 0 0,-2-4 0 0 0,-19-25 14 0 0,-8-16-27 0 0,18 13 9 0 0,1-1 0 0 0,2 0 0 0 0,1 0 0 0 0,3-1 0 0 0,0 0 1 0 0,2 0-1 0 0,2-1 0 0 0,2 1 0 0 0,7-72 0 0 0,-4 94-7 0 0,1-1 0 0 0,0 1-1 0 0,1 1 1 0 0,0-1 0 0 0,2 0 0 0 0,-1 1 0 0 0,1 1-1 0 0,1-1 1 0 0,15-18 0 0 0,2-6 29 0 0,-11 18-26 0 0,1 1-1 0 0,0 1 1 0 0,2 0 0 0 0,0 1-1 0 0,0 1 1 0 0,2 0-1 0 0,0 2 1 0 0,23-14-1 0 0,-9 6-22 0 0,34-30-1 0 0,-61 46 27 0 0,0 1 0 0 0,0 0 0 0 0,1 0 0 0 0,-1 0 0 0 0,13-4 1 0 0,13-9-1 0 0,6-7-6 0 0,59-27 1 0 0,-61 35-19 0 0,-22 9 22 0 0,1 0 0 0 0,0 2 0 0 0,0 0-1 0 0,0 0 1 0 0,16-2 0 0 0,-24 6 4 0 0,70-12 10 0 0,138-5 1 0 0,-208 19-25 0 0,0 0 0 0 0,-1 0 0 0 0,1 0 0 0 0,-1 1 0 0 0,0 0 0 0 0,0 0 0 0 0,1 1 1 0 0,-1-1-1 0 0,-1 1 0 0 0,1 1 0 0 0,6 4 0 0 0,8 3 14 0 0,-12-6-3 0 0,1 1 1 0 0,-2 0-1 0 0,1 0 1 0 0,-1 0-1 0 0,8 9 1 0 0,4 4 18 0 0,-5-3-17 0 0,-1 1 0 0 0,0 0 0 0 0,-1 0 0 0 0,-1 1 0 0 0,-1 1 0 0 0,-1 0 0 0 0,0 0 0 0 0,-2 1 0 0 0,11 40 0 0 0,-17-55 4 0 0,1-1 0 0 0,0 1 0 0 0,0-1-1 0 0,0 1 1 0 0,1-1 0 0 0,-1 0 0 0 0,1 0-1 0 0,6 7 1 0 0,-6-8-1 0 0,-1 0 0 0 0,0 0 0 0 0,1 0 0 0 0,-1 0-1 0 0,0 0 1 0 0,0 1 0 0 0,-1 0 0 0 0,1-1 0 0 0,-1 1-1 0 0,0 0 1 0 0,1-1 0 0 0,0 8 0 0 0,30 141 20 0 0,-29-132-2 0 0,-2 1-1 0 0,-2 38 1 0 0,0-9-9 0 0,1-45-6 0 0,-1 0 1 0 0,1 0 0 0 0,-1 0 0 0 0,0 0 0 0 0,0 0 0 0 0,0-1 0 0 0,-1 1 0 0 0,0 0 0 0 0,0-1 0 0 0,0 1 0 0 0,0-1 0 0 0,-1 0 0 0 0,0 0 0 0 0,-4 6 0 0 0,4-7-1 0 0,0 0 1 0 0,0 0-1 0 0,0 1 0 0 0,1-1 0 0 0,0 0 1 0 0,-1 1-1 0 0,1 0 0 0 0,1-1 0 0 0,-1 1 0 0 0,0 0 1 0 0,0 4-1 0 0,1-6-3 0 0,0 0 1 0 0,0 0-1 0 0,0-1 1 0 0,-1 1-1 0 0,1 0 1 0 0,-1-1-1 0 0,1 1 1 0 0,-1-1-1 0 0,1 0 1 0 0,-1 0-1 0 0,0 1 1 0 0,1-1-1 0 0,-1 0 1 0 0,0 0-1 0 0,0 0 1 0 0,-3 1-1 0 0,-9 5 2 0 0,2 7 5 0 0,11-12-5 0 0,-1 0-1 0 0,1 0 1 0 0,-1-1-1 0 0,1 1 1 0 0,-1 0-1 0 0,0-1 0 0 0,0 0 1 0 0,0 1-1 0 0,1-1 1 0 0,-1 0-1 0 0,-1 0 1 0 0,1 0-1 0 0,-4 1 1 0 0,-107 45 98 0 0,66-33-77 0 0,-1-3-1 0 0,0-2 1 0 0,-61 4 0 0 0,85-12-22 0 0,0 0 1 0 0,1-1 0 0 0,-1-2 0 0 0,0 0 0 0 0,0-2-1 0 0,1-1 1 0 0,0 0 0 0 0,-45-18 0 0 0,16 0 13 0 0,21 11-10 0 0,2-1 0 0 0,-1-2 0 0 0,2 0-1 0 0,-32-24 1 0 0,16 5 2 0 0,27 21-7 0 0,1 0 0 0 0,-22-22 0 0 0,-11-9-11 0 0,37 35 6 0 0,1-1 0 0 0,0 0 1 0 0,1 0-1 0 0,0-1 0 0 0,-12-17 1 0 0,-2-4 5 0 0,21 28-1 0 0,0 0 0 0 0,0 0 0 0 0,0 0 0 0 0,0 0 0 0 0,1 0 0 0 0,-1 0 0 0 0,1-1 0 0 0,0 1-1 0 0,0-1 1 0 0,1 0 0 0 0,-2-6 0 0 0,-9-17-13 0 0,10 25 10 0 0,1 0-1 0 0,-1 0 1 0 0,1 0-1 0 0,-1 0 0 0 0,1 0 1 0 0,0 0-1 0 0,0-1 1 0 0,0 1-1 0 0,1 0 1 0 0,-1-1-1 0 0,1-5 1 0 0,-5-23-17 0 0,4 28 17 0 0,0 1 0 0 0,0-1 0 0 0,0 1 0 0 0,1-1 0 0 0,-1 0 0 0 0,1 1 0 0 0,0-1 0 0 0,0 0 0 0 0,1 1 0 0 0,-1-1-1 0 0,1 1 1 0 0,0-1 0 0 0,0 0 0 0 0,0 1 0 0 0,0 0 0 0 0,2-4 0 0 0,0-5-5 0 0,-3 10 6 0 0,1 0-1 0 0,-1-1 1 0 0,1 1-1 0 0,-1 0 1 0 0,1 0-1 0 0,0 0 0 0 0,0 0 1 0 0,0 0-1 0 0,0 0 1 0 0,0 1-1 0 0,0-1 1 0 0,1 0-1 0 0,-1 0 1 0 0,1 1-1 0 0,-1-1 0 0 0,4-2 1 0 0,35-37-74 0 0,-25 30 45 0 0,0 1 0 0 0,28-14 0 0 0,27-18-14 0 0,-22 13 28 0 0,2 2 0 0 0,0 2 0 0 0,103-35 0 0 0,-126 53 10 0 0,1 1 0 0 0,-1 1 1 0 0,43-3-1 0 0,-6 2-21 0 0,1-2-9 0 0,0 3-1 0 0,0 3 0 0 0,85 8 1 0 0,-137-4 37 0 0,0 1 0 0 0,0 0 0 0 0,0 1 0 0 0,0 1 1 0 0,-1 0-1 0 0,0 0 0 0 0,0 1 0 0 0,0 1 0 0 0,14 11 1 0 0,15 4 14 0 0,-37-20-19 0 0,1 0 0 0 0,-1 0 0 0 0,0 0 0 0 0,0 1 0 0 0,0 0 0 0 0,0-1 0 0 0,0 1 0 0 0,-1 1 0 0 0,4 2 0 0 0,37 36-15 0 0,-38-38 16 0 0,0 1 0 0 0,0 0 0 0 0,-1 0 0 0 0,1 0 0 0 0,-1 1 0 0 0,0 0 0 0 0,-1 0 0 0 0,0 0 0 0 0,0 1 0 0 0,0-1 0 0 0,3 8 0 0 0,13 16 27 0 0,-17-27-23 0 0,0 0-1 0 0,-1 0 1 0 0,0 0-1 0 0,0 0 0 0 0,1 1 1 0 0,-2-1-1 0 0,1 0 1 0 0,0 1-1 0 0,1 6 1 0 0,3 26 48 0 0,-1 1 0 0 0,-1 55 0 0 0,-4-83-42 0 0,-1 0 0 0 0,0-1 0 0 0,-1 1 1 0 0,0-1-1 0 0,0 1 0 0 0,-1-1 0 0 0,0 0 0 0 0,-1 0 0 0 0,1 0 0 0 0,-1 0 0 0 0,-11 14 0 0 0,8-12 5 0 0,-2 0-1 0 0,1 0 0 0 0,-1-1 1 0 0,-1 0-1 0 0,0 0 1 0 0,0-1-1 0 0,-20 12 0 0 0,-99 46 110 0 0,69-36-74 0 0,48-22-44 0 0,-1-1 0 0 0,0-1-1 0 0,-1 0 1 0 0,1-1 0 0 0,-1 0-1 0 0,-18 3 1 0 0,-43 3 7 0 0,41-4-5 0 0,0-2 1 0 0,0-1 0 0 0,0-2 0 0 0,-1-1 0 0 0,-48-6 0 0 0,71 2-5 0 0,0 0 0 0 0,0-1 0 0 0,-22-10-1 0 0,23 9 2 0 0,0 0-1 0 0,0 1 0 0 0,-1 0 1 0 0,-13-2-1 0 0,21 5-2 0 0,0 0 0 0 0,0 0 0 0 0,0 0 1 0 0,-1-1-1 0 0,1 1 0 0 0,1-1 0 0 0,-1 0 1 0 0,0 0-1 0 0,0-1 0 0 0,1 1 0 0 0,-1-1 0 0 0,1 0 1 0 0,-4-3-1 0 0,-10-9 0 0 0,-26-10 13 0 0,32 19-6 0 0,0 0 0 0 0,1 0 0 0 0,0-1 0 0 0,-10-8-1 0 0,4-2-12 0 0,1 0-1 0 0,1 0 0 0 0,0-2 1 0 0,1 1-1 0 0,1-2 0 0 0,1 0 1 0 0,0 0-1 0 0,2-1 1 0 0,0 0-1 0 0,2 0 0 0 0,-10-45 1 0 0,16 59-2 0 0,1 0 1 0 0,0-1 0 0 0,0 1 0 0 0,0-1 0 0 0,1 1 0 0 0,0 0-1 0 0,1-1 1 0 0,0 1 0 0 0,0 0 0 0 0,0 0 0 0 0,1 0 0 0 0,0 0-1 0 0,0 1 1 0 0,1-1 0 0 0,0 1 0 0 0,0 0 0 0 0,1 0 0 0 0,8-9 0 0 0,54-59-63 0 0,-14 23 49 0 0,11 7 34 0 0,81-39-1 0 0,-67 46 9 0 0,3 4-1 0 0,85-22 1 0 0,-108 36-31 0 0,-7 6-16 0 0,1 2 1 0 0,1 2-1 0 0,-1 2 0 0 0,1 3 1 0 0,0 2-1 0 0,89 9 0 0 0,-126-6 21 0 0,-1 2 0 0 0,0-1 0 0 0,-1 2 0 0 0,1 0 0 0 0,-1 1 0 0 0,1 1 0 0 0,14 7 0 0 0,44 16-29 0 0,-56-19 18 0 0,0-1-11 0 0,-1 1 0 0 0,-1 0 0 0 0,0 1 0 0 0,25 23 0 0 0,-32-27 12 0 0,2 3 9 0 0,0-1 0 0 0,0 2 0 0 0,-1-1-1 0 0,0 1 1 0 0,10 18 0 0 0,-11-15 32 0 0,-1-1-4 0 0,-1 0 0 0 0,0 0-1 0 0,9 27 1 0 0,-7-10-18 0 0,-1-6 25 0 0,-1-1 1 0 0,-1 1 0 0 0,-1 0-1 0 0,2 36 1 0 0,-6-21-10 0 0,0 0 0 0 0,-3-1 0 0 0,-1 1 0 0 0,-16 68 0 0 0,16-98-29 0 0,1 0-1 0 0,-1-1 0 0 0,0 1 1 0 0,-1-1-1 0 0,0 0 0 0 0,-10 12 1 0 0,1-1-13 0 0,-10 2 24 0 0,20-19 2 0 0,0 1-1 0 0,1 0 0 0 0,-1 0 1 0 0,0 0-1 0 0,1 0 0 0 0,0 1 1 0 0,-3 3-1 0 0,-5 11-4 0 0,10-14 2 0 0,-1-1 0 0 0,0 1 0 0 0,0-1 0 0 0,-1 1 0 0 0,1-1-1 0 0,-1 0 1 0 0,0 0 0 0 0,0 0 0 0 0,0 0 0 0 0,0 0 0 0 0,-6 3 0 0 0,-79 58 40 0 0,47-42 2 0 0,-1-2 0 0 0,-67 23 1 0 0,96-38-36 0 0,-1-1 1 0 0,1-1-1 0 0,-1 0 1 0 0,0-1-1 0 0,0 0 1 0 0,0-1-1 0 0,-1-1 1 0 0,1 0-1 0 0,0-1 0 0 0,0 0 1 0 0,0-1-1 0 0,-15-4 1 0 0,24 4-6 0 0,1 1-1 0 0,-1-1 1 0 0,0 0 0 0 0,1 0 0 0 0,0 0-1 0 0,-1-1 1 0 0,1 1 0 0 0,0-1-1 0 0,1 0 1 0 0,-7-5 0 0 0,-12-13 14 0 0,7 10-25 0 0,2-1 0 0 0,0-1 1 0 0,0 0-1 0 0,1-1 1 0 0,-15-23-1 0 0,-52-100-24 0 0,74 120 33 0 0,0-1 0 0 0,1 1 1 0 0,1-1-1 0 0,0 0 0 0 0,2 1 0 0 0,0-1 0 0 0,2-27 0 0 0,-1 24-10 0 0,0 6-4 0 0,1 1 1 0 0,0-1-1 0 0,1 1 0 0 0,0 0 1 0 0,2 0-1 0 0,-1 0 0 0 0,2 0 0 0 0,-1 1 1 0 0,2-1-1 0 0,0 1 0 0 0,1 0 1 0 0,12-17-1 0 0,-4 3-9 0 0,-12 19 13 0 0,1 0 0 0 0,1 1 0 0 0,-1 0 0 0 0,1 0 0 0 0,0 0 0 0 0,1 1 0 0 0,6-6 1 0 0,16-14-9 0 0,2 2 0 0 0,0 2 0 0 0,2 0 0 0 0,1 2 0 0 0,0 2 0 0 0,37-16 0 0 0,-33 19 29 0 0,0 2 1 0 0,1 2-1 0 0,1 1 1 0 0,-1 2 0 0 0,1 1-1 0 0,1 3 1 0 0,-1 1-1 0 0,1 1 1 0 0,76 9-1 0 0,-106-5-19 0 0,-1 1 0 0 0,1 0 0 0 0,-1 0 0 0 0,0 1 1 0 0,0 1-1 0 0,10 5 0 0 0,31 15-46 0 0,-22-12 41 0 0,0 2-1 0 0,-1 1 1 0 0,0 1 0 0 0,-2 1 0 0 0,0 2 0 0 0,43 42 0 0 0,-50-45-13 0 0,43 43 44 0 0,-57-55-11 0 0,0 0 0 0 0,-1 0 0 0 0,1 1 0 0 0,-1-1-1 0 0,0 1 1 0 0,0 0 0 0 0,-1-1 0 0 0,0 1 0 0 0,0 0 0 0 0,2 10 0 0 0,-3-13-6 0 0,-1 1 0 0 0,1 0 1 0 0,0-1-1 0 0,0 0 0 0 0,1 1 0 0 0,-1-1 0 0 0,1 0 1 0 0,0 1-1 0 0,-1-1 0 0 0,2 0 0 0 0,-1 0 1 0 0,0 0-1 0 0,0-1 0 0 0,5 4 0 0 0,-4-3-1 0 0,0 1 0 0 0,0-1 0 0 0,0 1 1 0 0,-1-1-1 0 0,1 1 0 0 0,-1 0 0 0 0,0 0 0 0 0,0 0 0 0 0,0 0 0 0 0,2 6 0 0 0,22 125 94 0 0,-22-120-85 0 0,-1 1 0 0 0,0-1-1 0 0,-1 1 1 0 0,-1-1 0 0 0,-1 1 0 0 0,0 0 0 0 0,-1-1 0 0 0,-1 1 0 0 0,0-1 0 0 0,-1 1 0 0 0,-1-1-1 0 0,0 0 1 0 0,-1 0 0 0 0,-1-1 0 0 0,0 1 0 0 0,-16 25 0 0 0,-5 0 21 0 0,15-21-6 0 0,-1-1 0 0 0,0 0 0 0 0,-2-1 0 0 0,-32 31 0 0 0,28-34-20 0 0,0 0 1 0 0,-1-2 0 0 0,0 0-1 0 0,-1-1 1 0 0,0-2 0 0 0,-35 12-1 0 0,42-17-10 0 0,0 0 0 0 0,1-1 0 0 0,-1 0 0 0 0,0-1 0 0 0,0-1 0 0 0,0 0 0 0 0,0-1 0 0 0,0-1 0 0 0,0 0-1 0 0,0-1 1 0 0,0 0 0 0 0,-16-5 0 0 0,28 6 3 0 0,0 0-1 0 0,0 0 1 0 0,0 0 0 0 0,0 0 0 0 0,0 0-1 0 0,0 0 1 0 0,0-1 0 0 0,0 1-1 0 0,0-1 1 0 0,0 1 0 0 0,1-1-1 0 0,-1 0 1 0 0,1 1 0 0 0,-1-1-1 0 0,1 0 1 0 0,-1-2 0 0 0,-11-13-8 0 0,-10-3 16 0 0,20 17-4 0 0,-1 0 0 0 0,0 0 0 0 0,1 0 0 0 0,0 0 0 0 0,0 0 0 0 0,0-1 0 0 0,0 0 0 0 0,-3-5 0 0 0,-31-50 49 0 0,9 18-33 0 0,16 21-25 0 0,0 0 1 0 0,1 0-1 0 0,1-1 1 0 0,1-1-1 0 0,1 1 0 0 0,1-2 1 0 0,1 1-1 0 0,1-1 0 0 0,1 1 1 0 0,1-1-1 0 0,0-33 0 0 0,2 48 1 0 0,1 0-1 0 0,0 0 1 0 0,0 0-1 0 0,0 0 1 0 0,1 0-1 0 0,1 0 0 0 0,-1 0 1 0 0,1 1-1 0 0,0-1 1 0 0,1 1-1 0 0,0-1 1 0 0,0 1-1 0 0,1 0 1 0 0,0 0-1 0 0,0 0 1 0 0,0 1-1 0 0,1-1 1 0 0,9-9-1 0 0,20-21-58 0 0,-31 31 63 0 0,2 0 0 0 0,-1 1 0 0 0,1 0 0 0 0,-1 0 0 0 0,1 0 0 0 0,1 0 1 0 0,-1 1-1 0 0,1 0 0 0 0,0 0 0 0 0,-1 1 0 0 0,12-5 0 0 0,28-14 36 0 0,-40 18-28 0 0,1 1-1 0 0,-1 0 1 0 0,1 1-1 0 0,0-1 0 0 0,0 1 1 0 0,1 0-1 0 0,10-2 1 0 0,52-12 64 0 0,-52 11-79 0 0,-1 0 1 0 0,1 2 0 0 0,34-3 0 0 0,3 5-37 0 0,-13 0 31 0 0,0 1 1 0 0,0 2 0 0 0,0 2-1 0 0,51 12 1 0 0,-82-13 1 0 0,0 1 0 0 0,0 0 1 0 0,0 1-1 0 0,12 8 0 0 0,31 13-5 0 0,-36-18 30 0 0,0 1 1 0 0,-1 0-1 0 0,0 1 1 0 0,0 1-1 0 0,24 23 0 0 0,-13-11-18 0 0,43 54-27 0 0,-68-75 30 0 0,0 0 1 0 0,0 0 0 0 0,-1 0 0 0 0,1 0 0 0 0,-1 0 0 0 0,1 1 0 0 0,-1-1 0 0 0,0 0 0 0 0,0 1 0 0 0,1 2-1 0 0,10 14 4 0 0,2-9 4 0 0,-12-8-4 0 0,1 0 0 0 0,-1-1 0 0 0,0 1 0 0 0,0 0 0 0 0,1 0 0 0 0,-2 0 0 0 0,1 0 0 0 0,0 0 0 0 0,0 1 0 0 0,-1-1 0 0 0,1 1-1 0 0,-1-1 1 0 0,1 1 0 0 0,-1-1 0 0 0,0 1 0 0 0,0 0 0 0 0,-1 0 0 0 0,1-1 0 0 0,0 1 0 0 0,-1 0 0 0 0,1 5 0 0 0,13 51-7 0 0,4 24 70 0 0,-18-76-58 0 0,1-1-1 0 0,-1 1 0 0 0,0 0 1 0 0,-1-1-1 0 0,1 1 0 0 0,-1-1 0 0 0,-1 1 1 0 0,1-1-1 0 0,-1 0 0 0 0,-4 11 1 0 0,-21 30 50 0 0,26-45-56 0 0,1 0 0 0 0,-1 0 1 0 0,1-1-1 0 0,-1 1 0 0 0,0 0 0 0 0,0 0 0 0 0,1 0 1 0 0,-2 0-1 0 0,1-1 0 0 0,0 1 0 0 0,0 0 1 0 0,0-1-1 0 0,-1 1 0 0 0,1-1 0 0 0,-1 0 0 0 0,1 1 1 0 0,-1-1-1 0 0,-2 2 0 0 0,-22 19 35 0 0,18-12-27 0 0,5-4-4 0 0,-1-1-1 0 0,-1 0 1 0 0,1 0-1 0 0,-1 0 1 0 0,0 0-1 0 0,0-1 1 0 0,0 1-1 0 0,-1-1 1 0 0,1-1-1 0 0,-1 1 1 0 0,0-1-1 0 0,-9 4 0 0 0,-43 15 25 0 0,46-16-14 0 0,0-1 0 0 0,-1 0 1 0 0,1-1-1 0 0,-1-1 0 0 0,-21 4 0 0 0,-82-7 31 0 0,112-1-44 0 0,0 0 1 0 0,0 0-1 0 0,0-1 0 0 0,1 1 1 0 0,-1-1-1 0 0,1 0 0 0 0,-1 0 1 0 0,1 0-1 0 0,0 0 0 0 0,-1-1 1 0 0,1 1-1 0 0,-3-5 1 0 0,-19-11-19 0 0,12 7 7 0 0,0 0 1 0 0,-22-22-1 0 0,24 21 7 0 0,9 11 3 0 0,0-1 1 0 0,1 0-1 0 0,-1 0 1 0 0,0 0 0 0 0,1 0-1 0 0,-1 0 1 0 0,1 0 0 0 0,0 0-1 0 0,0 0 1 0 0,0-1 0 0 0,0 1-1 0 0,0 0 1 0 0,0-1 0 0 0,1 1-1 0 0,-1 0 1 0 0,1-1 0 0 0,-1-3-1 0 0,-2-10 11 0 0,-9-20 3 0 0,-24-75-51 0 0,29 82 11 0 0,1 5 19 0 0,0 0 0 0 0,-2-31 1 0 0,7 49 3 0 0,1 0 1 0 0,0-1-1 0 0,0 1 1 0 0,1-1-1 0 0,0 1 0 0 0,0-1 1 0 0,0 1-1 0 0,1 0 0 0 0,0 0 1 0 0,0 0-1 0 0,1 0 1 0 0,-1 0-1 0 0,6-7 0 0 0,-3 5 4 0 0,1 1-1 0 0,1-1 0 0 0,-1 1 0 0 0,1 1 0 0 0,15-12 0 0 0,-7 6-21 0 0,12-12-4 0 0,-22 18 16 0 0,0 1-1 0 0,0 0 1 0 0,1 1-1 0 0,0-1 1 0 0,-1 1 0 0 0,2 0-1 0 0,-1 1 1 0 0,8-4-1 0 0,36-12-38 0 0,-34 13 42 0 0,0 0-1 0 0,0 1 1 0 0,1 0 0 0 0,31-4 0 0 0,71 8-75 0 0,-105 3 71 0 0,0-1-1 0 0,0 2 1 0 0,0 0 0 0 0,0 0-1 0 0,0 2 1 0 0,24 10 0 0 0,-9-3 5 0 0,-20-9-3 0 0,-1 1 0 0 0,0 0 1 0 0,0 0-1 0 0,-1 1 0 0 0,1 0 0 0 0,8 7 1 0 0,-14-10 4 0 0,-1 0 0 0 0,2 0 0 0 0,-1 0 0 0 0,0-1 0 0 0,0 1 0 0 0,0-1 0 0 0,1 1 0 0 0,-1-1 1 0 0,1 0-1 0 0,-1 0 0 0 0,1 0 0 0 0,-1 0 0 0 0,5 0 0 0 0,12 6 8 0 0,1 19 2 0 0,-15-22-4 0 0,0 0 0 0 0,1-1 0 0 0,-1 1 1 0 0,1-1-1 0 0,0 0 0 0 0,7 2 0 0 0,-7-3 0 0 0,0 1-1 0 0,0 0 0 0 0,0 0 1 0 0,0 0-1 0 0,-1 1 0 0 0,9 6 1 0 0,0 5-14 0 0,-1 0-1 0 0,0 1 1 0 0,-1 0 0 0 0,-1 1 0 0 0,11 20 0 0 0,-21-35 11 0 0,0 1 0 0 0,1 0 0 0 0,0 0 0 0 0,-1-1 1 0 0,1 1-1 0 0,0-1 0 0 0,0 0 0 0 0,0 1 0 0 0,0-1 1 0 0,1 0-1 0 0,-1 0 0 0 0,5 2 0 0 0,-5-2 1 0 0,0-1 0 0 0,0 1 0 0 0,1 0 0 0 0,-1 0 0 0 0,0-1 0 0 0,0 2 0 0 0,-1-1 0 0 0,1 0 0 0 0,0 0 0 0 0,-1 1 0 0 0,1-1 0 0 0,-1 1 0 0 0,0-1 0 0 0,0 1 0 0 0,1 2 0 0 0,6 45 8 0 0,-8-43-13 0 0,0 1 0 0 0,1 0 0 0 0,0-1 0 0 0,1 1 1 0 0,-1-1-1 0 0,4 8 0 0 0,-1-6 5 0 0,0 0 1 0 0,-1 0-1 0 0,0 0 1 0 0,-1 0-1 0 0,0 0 1 0 0,0 1-1 0 0,-1-1 1 0 0,0 0-1 0 0,-1 1 1 0 0,0 0-1 0 0,-2 16 1 0 0,-3-4 20 0 0,0-1 1 0 0,-1 1-1 0 0,-16 37 1 0 0,19-53-21 0 0,-1-1 1 0 0,1 1-1 0 0,-1-1 1 0 0,-1 0-1 0 0,1 0 1 0 0,-1-1-1 0 0,0 1 0 0 0,0-1 1 0 0,0 0-1 0 0,-11 6 1 0 0,-26 23-19 0 0,38-30 22 0 0,1 0 0 0 0,-1-1 0 0 0,0 0 0 0 0,0 0 1 0 0,0 0-1 0 0,0 0 0 0 0,-1-1 0 0 0,1 1 0 0 0,0-1 1 0 0,-1 0-1 0 0,1-1 0 0 0,-6 1 0 0 0,-53 2 35 0 0,53-3-47 0 0,7-1 7 0 0,0 1 0 0 0,-1-1 0 0 0,1 1-1 0 0,0-1 1 0 0,0-1 0 0 0,-1 1 0 0 0,1 0 0 0 0,0-1 0 0 0,0 1-1 0 0,0-1 1 0 0,1 0 0 0 0,-1 0 0 0 0,0 0 0 0 0,1 0 0 0 0,-1-1-1 0 0,1 1 1 0 0,0-1 0 0 0,-1 1 0 0 0,-1-5 0 0 0,-30-54 34 0 0,31 56-40 0 0,-12-49 2 0 0,5 12 4 0 0,5 24-13 0 0,2 0-1 0 0,0-1 1 0 0,1 1-1 0 0,0-1 1 0 0,2 0-1 0 0,2-19 0 0 0,-2-2 6 0 0,0 35 3 0 0,1 0 1 0 0,0 0 0 0 0,0 0 0 0 0,0 0-1 0 0,0 0 1 0 0,1 0 0 0 0,-1 0 0 0 0,1 1 0 0 0,0-1-1 0 0,1 1 1 0 0,-1-1 0 0 0,1 1 0 0 0,0 0 0 0 0,5-6-1 0 0,19-32-16 0 0,-21 33 16 0 0,0 0-1 0 0,1 0 0 0 0,0 1 1 0 0,0 0-1 0 0,0 0 0 0 0,1 1 0 0 0,0 0 1 0 0,1 0-1 0 0,0 1 0 0 0,0 0 1 0 0,0 1-1 0 0,0 0 0 0 0,16-6 1 0 0,-1 1-19 0 0,-1 1 1 0 0,1 2 0 0 0,0 0 0 0 0,1 1 0 0 0,0 2-1 0 0,0 0 1 0 0,0 2 0 0 0,0 1 0 0 0,46 3 0 0 0,-65-1 18 0 0,0 1 1 0 0,1 0 0 0 0,-1 0 0 0 0,0 1 0 0 0,0-1 0 0 0,-1 1 0 0 0,1 1 0 0 0,0-1 0 0 0,-1 1 0 0 0,0 0 0 0 0,0 0-1 0 0,0 0 1 0 0,0 1 0 0 0,-1 0 0 0 0,7 8 0 0 0,-10-11 1 0 0,0 0 0 0 0,0 0 0 0 0,0 0 0 0 0,0-1 0 0 0,1 1 0 0 0,-1 0 0 0 0,1-1 0 0 0,0 1 0 0 0,-1-1 0 0 0,1 1 0 0 0,0-1 0 0 0,3 2 0 0 0,7 7-2 0 0,28 64 6 0 0,-29-60 3 0 0,-9-12-5 0 0,-1 0-1 0 0,1 0 0 0 0,-1 0 0 0 0,0 0 1 0 0,0 0-1 0 0,0 0 0 0 0,0 0 1 0 0,0 0-1 0 0,0 1 0 0 0,0-1 1 0 0,-1 0-1 0 0,1 1 0 0 0,0 3 0 0 0,23 79 17 0 0,-21-46-22 0 0,0-8 4 0 0,-1 0-1 0 0,-2 0 0 0 0,-6 55 1 0 0,6-79 8 0 0,-1 1 1 0 0,0-1-1 0 0,0 0 1 0 0,-1 1-1 0 0,0-1 1 0 0,0 0 0 0 0,-1 0-1 0 0,0 0 1 0 0,0-1-1 0 0,-1 1 1 0 0,1-1-1 0 0,-1 0 1 0 0,-1 0-1 0 0,1 0 1 0 0,-1 0-1 0 0,-9 7 1 0 0,-9 8 1 0 0,13-11 3 0 0,0 0-1 0 0,0-1 1 0 0,-1-1 0 0 0,-1 0 0 0 0,1 0-1 0 0,-1-1 1 0 0,0 0 0 0 0,-14 4-1 0 0,2-1 21 0 0,21-9-29 0 0,-1 0 1 0 0,1 1 0 0 0,-1-1 0 0 0,1 0-1 0 0,-1-1 1 0 0,0 1 0 0 0,1-1-1 0 0,-1 1 1 0 0,0-1 0 0 0,-5-1-1 0 0,3 1-1 0 0,0 0 0 0 0,0 0 0 0 0,0-1 0 0 0,1 0 0 0 0,-1 0 0 0 0,0-1 0 0 0,0 1 0 0 0,1-1 0 0 0,-1 0 0 0 0,1-1 0 0 0,0 1-1 0 0,0-1 1 0 0,-1 0 0 0 0,2-1 0 0 0,-9-6 0 0 0,-1-38 50 0 0,9 37-61 0 0,1 0 0 0 0,0-1 0 0 0,1 1 0 0 0,0-1 0 0 0,1 0 0 0 0,1 0 0 0 0,-1 0 0 0 0,2-1 0 0 0,0 1 0 0 0,2-14 0 0 0,-2-5 36 0 0,1 25-34 0 0,1 0-1 0 0,0 0 1 0 0,0 0 0 0 0,0 0-1 0 0,1 1 1 0 0,-1-1 0 0 0,1 1-1 0 0,1-1 1 0 0,-1 1 0 0 0,1 0-1 0 0,8-9 1 0 0,-3 6-1 0 0,0 0 0 0 0,0 0-1 0 0,0 1 1 0 0,1 1 0 0 0,0-1 0 0 0,1 1-1 0 0,-1 1 1 0 0,1 0 0 0 0,18-5 0 0 0,-21 7-5 0 0,1 2 0 0 0,0-1 1 0 0,0 1-1 0 0,0 0 0 0 0,0 1 1 0 0,0 0-1 0 0,12 2 0 0 0,-15-1 10 0 0,-1 1-1 0 0,1-1 0 0 0,-1 1 0 0 0,0 1 0 0 0,0-1 0 0 0,0 1 1 0 0,0 0-1 0 0,0 0 0 0 0,-1 0 0 0 0,1 1 0 0 0,-1 0 0 0 0,0 0 1 0 0,5 5-1 0 0,-1 3-3 0 0,1 0 0 0 0,-2 0 0 0 0,0 1 1 0 0,0 1-1 0 0,-1-1 0 0 0,-1 1 0 0 0,8 27 0 0 0,3 53 64 0 0,-15-87-52 0 0,0 1 1 0 0,-1 0 0 0 0,-1 0-1 0 0,1-1 1 0 0,-1 1 0 0 0,0 0-1 0 0,-1 0 1 0 0,0-1 0 0 0,0 1-1 0 0,-5 10 1 0 0,-5 10-7 0 0,12-26 0 0 0,-1 1 1 0 0,0-1 0 0 0,0 0-1 0 0,0 1 1 0 0,0-1-1 0 0,0 0 1 0 0,-1 0 0 0 0,1 0-1 0 0,-1 0 1 0 0,1 0-1 0 0,-1 0 1 0 0,0-1-1 0 0,0 1 1 0 0,0 0 0 0 0,0-1-1 0 0,-3 3 1 0 0,-2 0-1 0 0,4-3 2 0 0,1 1 0 0 0,-1-1 1 0 0,1 1-1 0 0,0 0 0 0 0,0 0 0 0 0,0 0 0 0 0,0 0 0 0 0,0 0 0 0 0,0 0 0 0 0,0 0 0 0 0,0 1 1 0 0,1-1-1 0 0,0 0 0 0 0,-2 4 0 0 0,-1 0 8 0 0,0 0-1 0 0,0-1 1 0 0,-1 1 0 0 0,1-1 0 0 0,-1 0-1 0 0,-1 0 1 0 0,1-1 0 0 0,-1 1 0 0 0,-8 4-1 0 0,-66 39 32 0 0,63-39-52 0 0,9-4 24 0 0,-1-1 0 0 0,1 0 1 0 0,-1-1-1 0 0,0 0 0 0 0,-1 0 1 0 0,1-1-1 0 0,0 0 1 0 0,-1-1-1 0 0,1 0 0 0 0,-1 0 1 0 0,1-1-1 0 0,-1-1 0 0 0,-15-1 1 0 0,23 1-13 0 0,0 0 0 0 0,0 0 0 0 0,0 0 0 0 0,0 0 1 0 0,0 0-1 0 0,0 0 0 0 0,0 0 0 0 0,0-1 0 0 0,1 1 0 0 0,-1-1 0 0 0,0 1 1 0 0,1-1-1 0 0,-1 0 0 0 0,1 1 0 0 0,0-1 0 0 0,-3-4 0 0 0,-14-36 36 0 0,12 29-34 0 0,3 3-7 0 0,1 0 1 0 0,-1 0 0 0 0,2 0-1 0 0,-1 0 1 0 0,1 0-1 0 0,1-1 1 0 0,0 1-1 0 0,0 0 1 0 0,1 0-1 0 0,0 0 1 0 0,1-1-1 0 0,0 1 1 0 0,7-17 0 0 0,-4 13-8 0 0,0-1 0 0 0,2 1 0 0 0,-1 1 1 0 0,2-1-1 0 0,0 1 0 0 0,0 1 0 0 0,1-1 1 0 0,14-13-1 0 0,37-38-27 0 0,-46 52 26 0 0,0 1-1 0 0,1 1 1 0 0,0 1 0 0 0,25-12-1 0 0,-33 18 13 0 0,40-15 12 0 0,-17 9-10 0 0,-21 6-9 0 0,0 1 0 0 0,0 1-1 0 0,0-1 1 0 0,0 1 0 0 0,0 1 0 0 0,0 0 0 0 0,0 0-1 0 0,0 1 1 0 0,0 0 0 0 0,0 0 0 0 0,0 1-1 0 0,0 0 1 0 0,0 1 0 0 0,-1 0 0 0 0,1 1-1 0 0,8 4 1 0 0,-15-7 6 0 0,-1-1 0 0 0,0 1 0 0 0,1 0 1 0 0,-1 0-1 0 0,0 0 0 0 0,0 0 0 0 0,0 0 0 0 0,0 0 0 0 0,0 0 0 0 0,0 1 0 0 0,0-1 0 0 0,0 0 0 0 0,-1 0 0 0 0,1 1 0 0 0,0-1 1 0 0,-1 1-1 0 0,1 1 0 0 0,6 9-16 0 0,6-3 7 0 0,-11-8 11 0 0,0 0 0 0 0,-1 0 0 0 0,1 0 1 0 0,0 0-1 0 0,-1 0 0 0 0,0 0 0 0 0,1 1 0 0 0,-1-1 0 0 0,0 0 0 0 0,1 1 0 0 0,-1-1 0 0 0,0 1 1 0 0,0-1-1 0 0,0 1 0 0 0,1 2 0 0 0,17 28 2 0 0,-17-29-2 0 0,1 0 1 0 0,-1 0-1 0 0,0 0 0 0 0,0 0 0 0 0,-1 0 1 0 0,1 0-1 0 0,-1 1 0 0 0,0-1 1 0 0,1 0-1 0 0,0 6 0 0 0,-2-6 1 0 0,1 0 0 0 0,0 0 0 0 0,-1 0 0 0 0,1 0 0 0 0,1 0 0 0 0,-1 0 0 0 0,0 0 0 0 0,1 0 0 0 0,2 3 0 0 0,10 27 8 0 0,-4-2-12 0 0,-7-25 3 0 0,-1 0 1 0 0,0 0-1 0 0,0 0 0 0 0,0 0 1 0 0,-1 0-1 0 0,0 1 0 0 0,1 10 1 0 0,-1 27 18 0 0,0 46 5 0 0,-1-82-24 0 0,-1 0 0 0 0,0 0 0 0 0,0-1 0 0 0,-1 1 1 0 0,0-1-1 0 0,-1 1 0 0 0,1-1 0 0 0,-8 13 0 0 0,-16 20 26 0 0,-2-1 1 0 0,-1-2-1 0 0,-2 0 1 0 0,-2-2-1 0 0,-40 33 1 0 0,59-59-17 0 0,0 1 0 0 0,0-2 0 0 0,-1 0 0 0 0,0-1 0 0 0,0 0 0 0 0,-1-1 0 0 0,0-1 1 0 0,0-1-1 0 0,-22 4 0 0 0,-2-7-12 0 0,28-11 1 0 0,6 3 4 0 0,2 4-3 0 0,1 0 0 0 0,-1-1-1 0 0,1 0 1 0 0,-1 0 0 0 0,1 0 0 0 0,0 0 0 0 0,1 0 0 0 0,-1 0 0 0 0,1-1-1 0 0,-1 0 1 0 0,2 1 0 0 0,-1-1 0 0 0,0 0 0 0 0,1 0 0 0 0,0 0 0 0 0,0 0-1 0 0,0 0 1 0 0,1 0 0 0 0,0 0 0 0 0,0 0 0 0 0,0 0 0 0 0,0 0 0 0 0,1 0-1 0 0,0 0 1 0 0,0 0 0 0 0,0 0 0 0 0,3-7 0 0 0,3-16-31 0 0,-7 23 29 0 0,0 1-1 0 0,1 0 1 0 0,0-1-1 0 0,0 1 1 0 0,0 0 0 0 0,1-1-1 0 0,-1 1 1 0 0,1 0 0 0 0,0 0-1 0 0,0 0 1 0 0,0 1 0 0 0,1-1-1 0 0,3-4 1 0 0,17-12-7 0 0,-14 13-3 0 0,-1-1 0 0 0,0 0 0 0 0,0 0 0 0 0,8-12 0 0 0,-15 19 11 0 0,1-1 1 0 0,-1 1 0 0 0,0-1 0 0 0,1 1-1 0 0,-1 0 1 0 0,1 0 0 0 0,0 0 0 0 0,-1 0-1 0 0,1 0 1 0 0,0 0 0 0 0,0 0 0 0 0,-1 0 0 0 0,1 0-1 0 0,0 1 1 0 0,0-1 0 0 0,0 1 0 0 0,0 0-1 0 0,0-1 1 0 0,3 1 0 0 0,5-2 1 0 0,23-13-29 0 0,-27 11 17 0 0,1 1 0 0 0,0 0 0 0 0,-1 0 0 0 0,1 0-1 0 0,1 1 1 0 0,8-2 0 0 0,6-1-12 0 0,-9 2 15 0 0,1 0 0 0 0,-1 1 0 0 0,26-1 1 0 0,-24 3 17 0 0,-6-1-21 0 0,0 0 0 0 0,0 1 0 0 0,0 1 0 0 0,0-1-1 0 0,0 2 1 0 0,0-1 0 0 0,-1 1 0 0 0,1 0 0 0 0,0 1 0 0 0,10 4 0 0 0,-14-3 13 0 0,0 0 0 0 0,0 0 1 0 0,0 0-1 0 0,-1 0 1 0 0,0 1-1 0 0,0 0 0 0 0,0 0 1 0 0,0 0-1 0 0,-1 0 1 0 0,0 0-1 0 0,0 1 0 0 0,0 0 1 0 0,-1-1-1 0 0,0 1 1 0 0,0 0-1 0 0,0 0 1 0 0,-1 0-1 0 0,1 1 0 0 0,-2-1 1 0 0,1 9-1 0 0,0 26 15 0 0,0-28-7 0 0,0 0 0 0 0,-1 0 0 0 0,-1 0-1 0 0,0-1 1 0 0,0 1 0 0 0,-1 0 0 0 0,-1 0 0 0 0,0-1-1 0 0,-1 1 1 0 0,-1-1 0 0 0,-11 23 0 0 0,1-9 13 0 0,-2-1 1 0 0,-1-2 0 0 0,-29 31-1 0 0,36-42-13 0 0,-1 0-1 0 0,0-1 1 0 0,-1-1-1 0 0,0 0 1 0 0,0-1-1 0 0,-1 0 1 0 0,0-1-1 0 0,-17 7 1 0 0,-79 39 22 0 0,61-36-14 0 0,0-2 0 0 0,0-2-1 0 0,-2-2 1 0 0,-100 10 0 0 0,139-22-9 0 0,-33 3 12 0 0,0-3 1 0 0,1-1-1 0 0,-66-11 1 0 0,101 10-21 0 0,0-1-1 0 0,0-1 1 0 0,0 1 0 0 0,0-1 0 0 0,1-1 0 0 0,0 1 0 0 0,-1-1-1 0 0,2-1 1 0 0,-1 0 0 0 0,-7-6 0 0 0,-6-9-10 0 0,-31-38 0 0 0,47 51 2 0 0,1 0 1 0 0,1 0 0 0 0,0 0-1 0 0,0-1 1 0 0,0 1 0 0 0,1-1 0 0 0,1 1-1 0 0,-1-1 1 0 0,1 0 0 0 0,1 0 0 0 0,0 0-1 0 0,1-16 1 0 0,-1 23 4 0 0,0 1 1 0 0,0-1-1 0 0,1 1 0 0 0,-1-1 1 0 0,0 1-1 0 0,0-1 0 0 0,1 1 0 0 0,-1-1 1 0 0,1 1-1 0 0,0-1 0 0 0,-1 1 0 0 0,1 0 1 0 0,0-1-1 0 0,0 1 0 0 0,0 0 1 0 0,0 0-1 0 0,0-1 0 0 0,0 1 0 0 0,2-1 1 0 0,9-13-13 0 0,0-13 15 0 0,14 12-13 0 0,1-7 11 0 0,-21 17-1 0 0,1 0-1 0 0,-1 0 1 0 0,1 1-1 0 0,0 0 1 0 0,0 1-1 0 0,0-1 0 0 0,1 2 1 0 0,0-1-1 0 0,10-3 1 0 0,33-13-50 0 0,-42 16 44 0 0,0 0 0 0 0,0 0 1 0 0,0 1-1 0 0,16-3 0 0 0,42-7-4 0 0,-30 6-10 0 0,-1 1 0 0 0,53-2-1 0 0,-78 8 20 0 0,-1 0 0 0 0,1 1 0 0 0,-1 0 0 0 0,0 1 0 0 0,0 0 0 0 0,0 0-1 0 0,0 1 1 0 0,0 1 0 0 0,0-1 0 0 0,-1 2 0 0 0,1-1 0 0 0,-1 1 0 0 0,9 7 0 0 0,-12-6 5 0 0,0 1 0 0 0,-1-1 1 0 0,0 1-1 0 0,0 0 1 0 0,0 0-1 0 0,-1 1 1 0 0,0-1-1 0 0,-1 1 0 0 0,3 8 1 0 0,0-2 2 0 0,-2-1 1 0 0,0 1-1 0 0,-1-1 1 0 0,0 1-1 0 0,-1 0 1 0 0,0 16-1 0 0,-2-23-1 0 0,-1 0 0 0 0,0 0-1 0 0,-1 0 1 0 0,1 0 0 0 0,-1-1-1 0 0,0 1 1 0 0,-1 0 0 0 0,0-1 0 0 0,0 1-1 0 0,0-1 1 0 0,-1 0 0 0 0,0 0 0 0 0,0-1-1 0 0,-1 1 1 0 0,1-1 0 0 0,-1 1-1 0 0,0-2 1 0 0,-9 8 0 0 0,-28 28 23 0 0,35-32-21 0 0,0-1 0 0 0,-1 0-1 0 0,0 0 1 0 0,-14 9 0 0 0,-44 22 30 0 0,-102 41 0 0 0,139-67-27 0 0,-23 11 27 0 0,-1-3 0 0 0,-106 28 0 0 0,83-28-17 0 0,52-12-14 0 0,0-2-1 0 0,-49 7 0 0 0,-49 2 12 0 0,-52 4-25 0 0,93-15-53 0 0,-15 2 48 0 0,0-4 0 0 0,-155-17 0 0 0,203 6 19 0 0,0-2 1 0 0,-49-19-1 0 0,79 24 0 0 0,-32-15 36 0 0,1-1 0 0 0,-58-38 0 0 0,81 45-21 0 0,-21-12-5 0 0,1-3 0 0 0,1-2 0 0 0,2-2 0 0 0,-47-47-1 0 0,86 75-19 0 0,0 0 0 0 0,0 0 0 0 0,0-1 0 0 0,1 1 0 0 0,0-1-1 0 0,0 0 1 0 0,1 1 0 0 0,-3-13 0 0 0,-2-4 5 0 0,5 20-3 0 0,1-1 0 0 0,-1-1 0 0 0,1 1 1 0 0,0 0-1 0 0,0 0 0 0 0,0 0 0 0 0,1-1 0 0 0,0 1 1 0 0,-1 0-1 0 0,1-1 0 0 0,1 1 0 0 0,-1 0 1 0 0,1 0-1 0 0,-1-1 0 0 0,1 1 0 0 0,0 0 0 0 0,1 0 1 0 0,-1 0-1 0 0,1 0 0 0 0,4-7 0 0 0,21-10-32 0 0,42-54-14 0 0,53-11 29 0 0,-101 71 10 0 0,0 1-1 0 0,1 1 1 0 0,0 1 0 0 0,41-16-1 0 0,-14 7-5 0 0,156-57-35 0 0,-165 65 38 0 0,3 2 0 0 0,-1 1-1 0 0,76-7 0 0 0,-69 11-2 0 0,-12 1-14 0 0,122-10 70 0 0,-141 14-33 0 0,-1 1 1 0 0,1 1-1 0 0,0 1 1 0 0,-1 0-1 0 0,1 1 1 0 0,29 10-1 0 0,-25-6-24 0 0,-16-6 20 0 0,-1 1-1 0 0,1-1 1 0 0,-1 1 0 0 0,1 0-1 0 0,-1 1 1 0 0,0-1 0 0 0,0 1-1 0 0,0 0 1 0 0,0 0 0 0 0,-1 1-1 0 0,8 6 1 0 0,-1 5 4 0 0,-4-6-1 0 0,0 0 0 0 0,-1 0 0 0 0,0 1 0 0 0,0 0 0 0 0,-1 0 0 0 0,-1 0 0 0 0,1 0 0 0 0,2 13 1 0 0,-3 0 11 0 0,0-3 4 0 0,-1 1 0 0 0,0 31 1 0 0,-3-45-16 0 0,0 0 0 0 0,-1 0 1 0 0,0-1-1 0 0,0 1 1 0 0,-1 0-1 0 0,0 0 1 0 0,0-1-1 0 0,-1 1 1 0 0,1-1-1 0 0,-1 1 1 0 0,-6 7-1 0 0,-10 13 4 0 0,-1 0-1 0 0,-1-2 1 0 0,-1-1 0 0 0,-1 0-1 0 0,-1-2 1 0 0,-28 20 0 0 0,-10 1-16 0 0,-2-2 0 0 0,-1-4 1 0 0,-128 54-1 0 0,-221 47 122 0 0,362-125-88 0 0,0-3 0 0 0,-83 7-1 0 0,-107-10-15 0 0,223-7-2 0 0,-2 1-4 0 0,-1-1 1 0 0,1-1-1 0 0,1-1 0 0 0,-1-1 0 0 0,0 0 0 0 0,-29-10 0 0 0,31 6-5 0 0,-12-4 6 0 0,0-1 1 0 0,1-1-1 0 0,0-2 0 0 0,1-1 0 0 0,-51-38 0 0 0,50 27-11 0 0,14 14-6 0 0,2 0 0 0 0,0-1 0 0 0,-20-25 1 0 0,30 32 6 0 0,0 0 0 0 0,0 0-1 0 0,1 0 1 0 0,-1 0 0 0 0,1-1 0 0 0,1 1 0 0 0,0-1 0 0 0,0 0 0 0 0,0 1 0 0 0,1-1 0 0 0,0 0 0 0 0,1-12 0 0 0,0 14 2 0 0,-1 1-2 0 0,1 0 0 0 0,0 0 0 0 0,0 0 0 0 0,0 0 0 0 0,1 0 0 0 0,0 0 0 0 0,0 0 0 0 0,0 0-1 0 0,1 0 1 0 0,0 0 0 0 0,-1 0 0 0 0,4-4 0 0 0,22-13 29 0 0,-14 5-12 0 0,-10 13-14 0 0,0-1 0 0 0,1 1 0 0 0,0-1 0 0 0,0 1 0 0 0,0 0 0 0 0,1 1 0 0 0,4-4-1 0 0,107-68-85 0 0,-100 65 80 0 0,0 1 0 0 0,1 1 0 0 0,1 0 0 0 0,-1 1 1 0 0,29-6-1 0 0,94-14-24 0 0,-74 16 4 0 0,-5 4 0 0 0,0 2 0 0 0,0 3-1 0 0,66 7 1 0 0,-114-5 24 0 0,1 1-1 0 0,-1 1 1 0 0,1 0 0 0 0,-1 1-1 0 0,0 0 1 0 0,0 1 0 0 0,0 1-1 0 0,-1 0 1 0 0,1 1 0 0 0,-1 0-1 0 0,0 1 1 0 0,-1 0 0 0 0,14 11-1 0 0,-13-6 5 0 0,18 12-3 0 0,-27-22-2 0 0,1 1 1 0 0,-1 0-1 0 0,0 0 0 0 0,0 0 1 0 0,0 0-1 0 0,0 0 0 0 0,0 1 1 0 0,-1-1-1 0 0,1 1 0 0 0,-1 0 1 0 0,0 0-1 0 0,0 0 0 0 0,-1 0 1 0 0,3 5-1 0 0,-2-1 9 0 0,0 0 0 0 0,0 1-1 0 0,0-1 1 0 0,-1 1 0 0 0,-1-1 0 0 0,1 1 0 0 0,-2 8 0 0 0,1-12 0 0 0,0 0-1 0 0,-1 0 1 0 0,1 0-1 0 0,-1 0 1 0 0,-1 0 0 0 0,1 0-1 0 0,-1 0 1 0 0,0 0 0 0 0,0 0-1 0 0,0-1 1 0 0,0 1 0 0 0,-1-1-1 0 0,-5 7 1 0 0,7-10-6 0 0,-8 9 19 0 0,-1 0 0 0 0,0 0-1 0 0,-1-1 1 0 0,1 0 0 0 0,-2-1-1 0 0,1 0 1 0 0,-1-1 0 0 0,-19 9-1 0 0,-13 6 25 0 0,39-18-41 0 0,-1-1 1 0 0,1 0 0 0 0,-1 0-1 0 0,0 0 1 0 0,0 0-1 0 0,0-1 1 0 0,-11 3-1 0 0,-115 26 2 0 0,90-20-2 0 0,0-1 1 0 0,-1-2 0 0 0,-57 4-1 0 0,-14-7 41 0 0,34 0-21 0 0,1-4-1 0 0,-97-10 1 0 0,126 3-24 0 0,0-2 1 0 0,1-2-1 0 0,-82-29 0 0 0,112 33 17 0 0,0 1-1 0 0,-38-5 0 0 0,42 8-1 0 0,0-1 0 0 0,1 0 0 0 0,-1 0-1 0 0,0-2 1 0 0,1 0 0 0 0,-20-10 0 0 0,29 13-14 0 0,0-2-6 0 0,-1 1 0 0 0,1 0 0 0 0,-1 0 1 0 0,0 0-1 0 0,0 1 0 0 0,0 0 0 0 0,-12-3 0 0 0,13 4 7 0 0,1-1 0 0 0,0 0 0 0 0,0 0 0 0 0,0 0-1 0 0,0 0 1 0 0,0-1 0 0 0,1 1 0 0 0,-1-1-1 0 0,1 0 1 0 0,-1 0 0 0 0,1 0 0 0 0,0 0 0 0 0,0-1-1 0 0,1 0 1 0 0,-1 1 0 0 0,1-1 0 0 0,-3-6-1 0 0,-7-6-16 0 0,10 13 12 0 0,-1 0 1 0 0,1 0 0 0 0,0-1 0 0 0,0 1-1 0 0,0-1 1 0 0,1 1 0 0 0,-1-1-1 0 0,1 0 1 0 0,0 1 0 0 0,0-1-1 0 0,0 0 1 0 0,0 0 0 0 0,1 0-1 0 0,0 0 1 0 0,-1 1 0 0 0,1-1 0 0 0,1 0-1 0 0,-1 0 1 0 0,1 0 0 0 0,1-7-1 0 0,0 5-1 0 0,0 0 1 0 0,0 0-1 0 0,0 0 0 0 0,1 0 0 0 0,0 1 0 0 0,0-1 0 0 0,1 1 0 0 0,0-1 0 0 0,0 1 1 0 0,0 1-1 0 0,5-6 0 0 0,9-6 30 0 0,-4 2 4 0 0,1 1-1 0 0,25-17 0 0 0,21-7-82 0 0,-34 18 31 0 0,2 2 0 0 0,0 1 0 0 0,0 1 1 0 0,1 1-1 0 0,1 2 0 0 0,50-13 0 0 0,-4 3 21 0 0,-62 16-6 0 0,1 1 1 0 0,-1 1-1 0 0,32-5 1 0 0,-4 6 0 0 0,203-12-10 0 0,-223 15 10 0 0,0 0 1 0 0,0 2 0 0 0,36 7-1 0 0,-51-7 6 0 0,0 0-1 0 0,-1 1 0 0 0,1 0 0 0 0,-1 0 0 0 0,1 1 1 0 0,-1 0-1 0 0,0 0 0 0 0,0 1 0 0 0,-1 0 0 0 0,1 0 1 0 0,-1 0-1 0 0,0 1 0 0 0,7 9 0 0 0,5 6 3 0 0,-14-16-1 0 0,1 0 0 0 0,-1 0 0 0 0,1 1 1 0 0,-2 0-1 0 0,1 0 0 0 0,-1 0 1 0 0,5 11-1 0 0,4 12 1 0 0,-10-24-1 0 0,0 0 1 0 0,0 0-1 0 0,-1 0 1 0 0,1 0-1 0 0,-1 0 1 0 0,0 1-1 0 0,0-1 0 0 0,-1 0 1 0 0,0 9-1 0 0,1-6 4 0 0,-1 0-1 0 0,0 0 0 0 0,-1 0 1 0 0,1 0-1 0 0,-2 0 0 0 0,1 0 1 0 0,-1 0-1 0 0,0 0 1 0 0,-1 0-1 0 0,0-1 0 0 0,0 1 1 0 0,0-1-1 0 0,-1 0 0 0 0,-8 11 1 0 0,-18 25 14 0 0,-1-2 1 0 0,-3-1 0 0 0,-1-2-1 0 0,-2-1 1 0 0,-63 48 0 0 0,-195 110-57 0 0,267-181 47 0 0,-1-2 0 0 0,-39 14 0 0 0,-18 5-2 0 0,45-12 37 0 0,-2-3 0 0 0,0-1 1 0 0,-82 15-1 0 0,86-24-49 0 0,1-2-1 0 0,-2-2 1 0 0,1-1 0 0 0,0-2-1 0 0,0-2 1 0 0,-73-15 0 0 0,98 13 6 0 0,-1-2 1 0 0,1 1-1 0 0,0-2 1 0 0,1 0-1 0 0,-1-1 1 0 0,-14-13-1 0 0,0 1 26 0 0,23 18-25 0 0,-1-1 0 0 0,1 0 1 0 0,0 0-1 0 0,1-1 0 0 0,-1 1 0 0 0,1-1 0 0 0,0 0 1 0 0,-7-10-1 0 0,-18-24-1 0 0,15 27-5 0 0,11 10 3 0 0,0-1 0 0 0,0 1 1 0 0,1-1-1 0 0,-1 1 0 0 0,1-1 1 0 0,0 0-1 0 0,-1 0 0 0 0,1 0 1 0 0,0-1-1 0 0,1 1 0 0 0,-1 0 1 0 0,-1-5-1 0 0,-17-32-6 0 0,16 34 6 0 0,0 0 0 0 0,0 0-1 0 0,1-1 1 0 0,0 0 0 0 0,1 1-1 0 0,-4-11 1 0 0,3 5 3 0 0,-2-8 5 0 0,0 0 1 0 0,1-1 0 0 0,0-20-1 0 0,3 17-14 0 0,0 16 1 0 0,1 1-1 0 0,0 0 1 0 0,0-1-1 0 0,0 1 1 0 0,1-1 0 0 0,0 1-1 0 0,1 0 1 0 0,-1 0-1 0 0,1 0 1 0 0,1 0 0 0 0,4-11-1 0 0,20-30-12 0 0,-16 28 9 0 0,26-38 0 0 0,-14 26 3 0 0,-17 21 9 0 0,1 0-1 0 0,1 1 1 0 0,-1 1-1 0 0,2-1 1 0 0,-1 1 0 0 0,1 0-1 0 0,15-11 1 0 0,-13 14-3 0 0,-5 2-1 0 0,0 1 0 0 0,0-1 1 0 0,-1 0-1 0 0,1-1 0 0 0,-1 1 1 0 0,0-1-1 0 0,0 0 0 0 0,4-7 1 0 0,-2 4 2 0 0,0 1-1 0 0,0 0 1 0 0,1 0 0 0 0,0 0-1 0 0,16-10 1 0 0,9-7 3 0 0,65-50-31 0 0,-91 69 28 0 0,-1 0 1 0 0,1 1-1 0 0,0 0 0 0 0,1 0 1 0 0,-1 1-1 0 0,8-3 1 0 0,-9 4-2 0 0,0 0 0 0 0,-1 0 0 0 0,1-1 0 0 0,-1 0 0 0 0,1 0 0 0 0,-1 0 1 0 0,7-6-1 0 0,-12 8-2 0 0,0 1 1 0 0,0-1 0 0 0,1 1-1 0 0,-1-1 1 0 0,0 1 0 0 0,1-1-1 0 0,-1 1 1 0 0,0-1 0 0 0,1 1-1 0 0,-1 0 1 0 0,1-1 0 0 0,-1 1-1 0 0,1 0 1 0 0,-1-1 0 0 0,1 1-1 0 0,-1 0 1 0 0,1 0 0 0 0,-1 0-1 0 0,1-1 1 0 0,-1 1-1 0 0,1 0 1 0 0,-1 0 0 0 0,1 0-1 0 0,-1 0 1 0 0,1 0 0 0 0,-1 0-1 0 0,1 0 1 0 0,0 0 0 0 0,-1 0-1 0 0,1 0 1 0 0,-1 0 0 0 0,1 0-1 0 0,-2 18-25 0 0,-15 23 45 0 0,-10-13-8 0 0,22-25-11 0 0,1 0 1 0 0,0 0-1 0 0,-1 1 0 0 0,2-1 1 0 0,-1 0-1 0 0,0 1 0 0 0,1 0 0 0 0,-1 0 1 0 0,-2 7-1 0 0,5-11 1 0 0,-5 11-5 0 0,-1 0 0 0 0,0 0 0 0 0,0-1 0 0 0,-1 0 0 0 0,-1 0 0 0 0,-11 12 0 0 0,-11-2-13 0 0,11 8 34 0 0,-30 10-19 0 0,9-10 2 0 0,1 5-3 0 0,18-14 4 0 0,0-2-1 0 0,-1 0 1 0 0,-1-2-1 0 0,0 0 1 0 0,-42 18-1 0 0,-8 1 3 0 0,55-24 0 0 0,-1-1 1 0 0,0-1-1 0 0,0 0 0 0 0,-1-2 1 0 0,-22 5-1 0 0,9-7 11 0 0,-47 1 1 0 0,74-5-20 0 0,1-1 0 0 0,0 0 0 0 0,0 0 0 0 0,0-1 0 0 0,0 1 0 0 0,0-1 0 0 0,-7-4 0 0 0,0 1 14 0 0,-4-2 24 0 0,12 5-35 0 0,-1 0 1 0 0,0 0-1 0 0,-1 0 0 0 0,1 0 1 0 0,0 1-1 0 0,-1 0 0 0 0,-8-1 0 0 0,-3-1-42 0 0,6 4-88 0 0,8 26 55 0 0,2 3 66 0 0,0-21 2 0 0,1 0 1 0 0,0 1-1 0 0,1-1 1 0 0,-1 0 0 0 0,2 1-1 0 0,-1-1 1 0 0,4 11-1 0 0,4 41 45 0 0,4 0-156 0 0,1-25 119 0 0,-10-25-1 0 0,-1-1-1 0 0,1 0 0 0 0,1-1 0 0 0,0 1 0 0 0,1-1 1 0 0,10 14-1 0 0,33 24-52 0 0,-40-39 56 0 0,1 0-1 0 0,-2 0 0 0 0,0 1 1 0 0,11 13-1 0 0,-18-20-4 0 0,1 0-1 0 0,0 0 0 0 0,0 0 1 0 0,0-1-1 0 0,0 1 1 0 0,0-1-1 0 0,0 1 1 0 0,0-1-1 0 0,1 0 1 0 0,3 2-1 0 0,15 11-8 0 0,-14-9 17 0 0,-1 0 0 0 0,1 0 0 0 0,-1-1 0 0 0,1 0 0 0 0,1-1 0 0 0,-1 0 0 0 0,0 0 0 0 0,1 0 0 0 0,-1-1 0 0 0,1 0 0 0 0,15 2-1 0 0,10 3 4 0 0,89 30 19 0 0,-36-19-41 0 0,1-4 1 0 0,177 6-1 0 0,-229-22 72 0 0,66-11 0 0 0,-39 3-65 0 0,70-5-91 0 0,139 2 0 0 0,-10 22 90 0 0,-103-1 32 0 0,-5 5-50 0 0,-136-12 26 0 0,-1 1-1 0 0,1 0 1 0 0,-1 2 0 0 0,19 5-1 0 0,-1 0 0 0 0,146 49-73 0 0,-135-48 112 0 0,-41-10-37 0 0,-1 0 0 0 0,1 1-1 0 0,0-1 1 0 0,0 1 0 0 0,-1 0 0 0 0,1 0-1 0 0,0 0 1 0 0,-1 0 0 0 0,1 1 0 0 0,-1 0-1 0 0,0-1 1 0 0,1 1 0 0 0,-1 1 0 0 0,0-1-1 0 0,0 0 1 0 0,5 5 0 0 0,-8-6 2 0 0,1 0 0 0 0,0 0-1 0 0,0 0 1 0 0,0 0 0 0 0,0 0 0 0 0,1 0 0 0 0,-1-1 0 0 0,0 1 0 0 0,0 0-1 0 0,0-1 1 0 0,1 1 0 0 0,-1-1 0 0 0,0 1 0 0 0,1-1 0 0 0,1 1 0 0 0,13 5-6 0 0,-10-3 0 0 0,0 0 0 0 0,0-1 0 0 0,1 0-1 0 0,-1 0 1 0 0,1 0 0 0 0,8 1 0 0 0,20 5 5 0 0,-4-1-14 0 0,1-2 0 0 0,-1-1 0 0 0,1-1 0 0 0,49-3 0 0 0,-69 0 20 0 0,78-13-14 0 0,-62 12-4 0 0,1-2 0 0 0,30-7 0 0 0,15 0-15 0 0,-2-4 134 0 0,-1 5 46 0 0,-69 9-165 0 0,2 3 37 0 0,-1-1-12 0 0,-9 4-20 0 0,-24 15 1 0 0,-2-2 0 0 0,0-1 0 0 0,-1-2 0 0 0,-54 19-1 0 0,-153 39-23 0 0,-216 32 158 0 0,379-92-146 0 0,-137 19 41 0 0,-51-21-39 0 0,49-12 59 0 0,214 0-69 0 0,18 0-140 0 0,833 0-15 0 0,-584-7 93 0 0,-25 15 98 0 0,96-6 129 0 0,-253-22-147 0 0,-12 0 63 0 0,-40 11-48 0 0,51-19 0 0 0,-37 11-7 0 0,-6-2 21 0 0,7-1 0 0 0,-43 19-22 0 0,1 0 0 0 0,-2 0 0 0 0,1 0 0 0 0,0-1 0 0 0,0 0 0 0 0,0 1 0 0 0,-1-1 0 0 0,1 0 0 0 0,-1 0 0 0 0,1 0 0 0 0,1-3 0 0 0,-1 2 1 0 0,0 0-1 0 0,0 0 1 0 0,1 0 0 0 0,-1 1-1 0 0,1-1 1 0 0,-1 1 0 0 0,1 0-1 0 0,5-2 1 0 0,27-19 0 0 0,-33 20 0 0 0,0 0 0 0 0,1 0 0 0 0,0 1 0 0 0,-1-1 0 0 0,1 1 1 0 0,0 0-1 0 0,0 0 0 0 0,0 0 0 0 0,6-1 0 0 0,-5 1 1 0 0,0 0-1 0 0,-1 1 1 0 0,1-1 0 0 0,-1-1-1 0 0,1 1 1 0 0,-1-1 0 0 0,0 0-1 0 0,0 0 1 0 0,0 0 0 0 0,0 0-1 0 0,4-6 1 0 0,-8 9-1 0 0,2-2 2 0 0,-1 1 0 0 0,0-1 0 0 0,1 1-1 0 0,-1-1 1 0 0,1 1 0 0 0,0 0 0 0 0,0 0-1 0 0,-1 0 1 0 0,1 0 0 0 0,0 0 0 0 0,0 0 0 0 0,0 0-1 0 0,0 0 1 0 0,0 1 0 0 0,2-1 0 0 0,10-5 0 0 0,0-8 2 0 0,-13 13-7 0 0,1 0 0 0 0,-1-1 0 0 0,0 1-1 0 0,1 0 1 0 0,-1 0 0 0 0,1 0-1 0 0,-1 0 1 0 0,1 0 0 0 0,-1 0 0 0 0,1 0-1 0 0,0 0 1 0 0,-1 1 0 0 0,4-2-1 0 0,3-1 5 0 0,-1-1 0 0 0,0 0-1 0 0,0 0 1 0 0,0 0-1 0 0,0-1 1 0 0,-1 0-1 0 0,0-1 1 0 0,0 1 0 0 0,0-1-1 0 0,5-7 1 0 0,-4 5 4 0 0,1 0 1 0 0,0 0-1 0 0,0 1 0 0 0,11-7 1 0 0,-17 11-4 0 0,0 1-1 0 0,0 0 1 0 0,0 0 0 0 0,0-1-1 0 0,0 1 1 0 0,-1-1 0 0 0,1 0 0 0 0,-1 1-1 0 0,1-1 1 0 0,-1 0 0 0 0,0 0 0 0 0,0 0-1 0 0,-1 0 1 0 0,1 0 0 0 0,-1 0-1 0 0,1-6 106 0 0,-1 2-105 0 0,0 3-55 0 0,15 19 36 0 0,-13-13 18 0 0,-1 1 0 0 0,0 0-1 0 0,1-1 1 0 0,-1 1 0 0 0,0 0-1 0 0,-1-1 1 0 0,1 1 0 0 0,0 0-1 0 0,-1 0 1 0 0,1 0 0 0 0,-1 0-1 0 0,0-1 1 0 0,0 1 0 0 0,0 0-1 0 0,0 0 1 0 0,-1 0 0 0 0,0 4-1 0 0,0-2 0 0 0,0-1-1 0 0,0 1 1 0 0,-1-1-1 0 0,1 1 1 0 0,-1-1-1 0 0,0 0 1 0 0,0 1 0 0 0,0-1-1 0 0,-1 0 1 0 0,-3 4-1 0 0,-13 13 26 0 0,8-9-22 0 0,0 0 1 0 0,-1 0 0 0 0,-1-2 0 0 0,-14 11 0 0 0,-25 13 23 0 0,45-30-26 0 0,0 1 0 0 0,0 0 0 0 0,0 1 0 0 0,1-1 0 0 0,-7 9 0 0 0,-1-1 22 0 0,-41 29-28 0 0,55-41 5 0 0,-1 0 0 0 0,0 0 0 0 0,0-1 1 0 0,0 1-1 0 0,0 0 0 0 0,0 0 0 0 0,0 0 1 0 0,0-1-1 0 0,0 1 0 0 0,-1-1 0 0 0,1 1 0 0 0,0-1 1 0 0,0 1-1 0 0,0-1 0 0 0,-1 0 0 0 0,1 1 1 0 0,0-1-1 0 0,-1 0 0 0 0,1 0 0 0 0,0 0 0 0 0,0 0 1 0 0,-3 0-1 0 0,3-1 0 0 0,0 1 0 0 0,0 0 0 0 0,0 0-1 0 0,0 0 1 0 0,0 0 0 0 0,0 0 0 0 0,0 0 0 0 0,0 0 0 0 0,0 1 0 0 0,0-1 0 0 0,0 0 0 0 0,0 1 0 0 0,0-1-1 0 0,0 0 1 0 0,0 1 0 0 0,0-1 0 0 0,1 1 0 0 0,-1 0 0 0 0,0-1 0 0 0,0 1 0 0 0,0-1 0 0 0,0 2-1 0 0,-3 1 2 0 0,0-1-1 0 0,0 0 1 0 0,0 0-1 0 0,-1 0 0 0 0,1 0 1 0 0,0-1-1 0 0,-1 1 0 0 0,1-1 1 0 0,-1 0-1 0 0,0-1 1 0 0,1 1-1 0 0,-1-1 0 0 0,-5 0 1 0 0,-12 2 23 0 0,-26 5-8 0 0,-75 0 0 0 0,102-6-32 0 0,11-1 17 0 0,-1 0 1 0 0,0 0 0 0 0,0-1 0 0 0,1 0-1 0 0,-1-1 1 0 0,-18-6 0 0 0,8 5 15 0 0,1 0 0 0 0,-43 1-1 0 0,33 2-9 0 0,-45-9-182 0 0,46 5 160 0 0,-46-1 0 0 0,-121-1 79 0 0,16 16-59 0 0,-8 3 27 0 0,-29 2 49 0 0,-11 0-121 0 0,-3-4 106 0 0,158-9-76 0 0,44 0 9 0 0,0-1-1 0 0,0-2 0 0 0,-54-7 1 0 0,72 5 6 0 0,-28-7-6 0 0,-56-20-1 0 0,29 1 72 0 0,33 14-76 0 0,25 10 2 0 0,0 2 1 0 0,1-1 0 0 0,-1 1-1 0 0,0 0 1 0 0,-12-2-1 0 0,17 3 0 0 0,-1 1 0 0 0,0-1 0 0 0,1 0 0 0 0,0 0 0 0 0,0 0 0 0 0,-1-1 0 0 0,1 1 0 0 0,1-1 0 0 0,-1 0-1 0 0,0 0 1 0 0,1 0 0 0 0,-1 0 0 0 0,1 0 0 0 0,0-1 0 0 0,0 1 0 0 0,0-1 0 0 0,1 1 0 0 0,-1-1 0 0 0,-1-7 0 0 0,2 10-1 0 0,1 0 0 0 0,0-1 0 0 0,0 1 0 0 0,0 0 0 0 0,0-1 0 0 0,0 1 0 0 0,0 0 0 0 0,0-1 0 0 0,1 1 0 0 0,-1 0 0 0 0,0-1 0 0 0,1 1 0 0 0,-1 0 0 0 0,1-1 0 0 0,-1 1 0 0 0,1 0 0 0 0,1-2 0 0 0,29 0-95 0 0,-28 3 103 0 0,13-1-19 0 0,0 2-1 0 0,-1 0 1 0 0,1 0-1 0 0,26 7 0 0 0,-25-2 1 0 0,-1 0-1 0 0,1-2 1 0 0,-1 0-1 0 0,27 2 0 0 0,30 8 17 0 0,-9 2-39 0 0,1-4 0 0 0,121 9 0 0 0,135-16-12 0 0,-232-5 37 0 0,-38 0 13 0 0,54 0-16 0 0,113-14-1 0 0,-143 7 1 0 0,53-9 0 0 0,-70 5-31 0 0,317-68 260 0 0,-241 37-195 0 0,-98 34-21 0 0,-29 7 4 0 0,1 0 0 0 0,-1-1 0 0 0,0 0 0 0 0,1 0 0 0 0,9-5 0 0 0,-13 5-1 0 0,6-4-6 0 0,0 1-1 0 0,0 0 1 0 0,0 1-1 0 0,1 0 1 0 0,18-5 0 0 0,-21 7 3 0 0,-1 0 0 0 0,1 0 0 0 0,-1-1 0 0 0,0 0 0 0 0,0-1 0 0 0,9-5 1 0 0,-9 5-3 0 0,0 0 0 0 0,0 0 0 0 0,1 1 1 0 0,-1 0-1 0 0,11-3 0 0 0,-13 5 4 0 0,-1 0 1 0 0,0-1-1 0 0,-1 0 0 0 0,1 1 0 0 0,0-1 0 0 0,0-1 1 0 0,3-2-1 0 0,-3 2 3 0 0,0 0 1 0 0,0 1-1 0 0,1 0 1 0 0,-1 0-1 0 0,0 0 0 0 0,1 0 1 0 0,-1 0-1 0 0,1 1 1 0 0,4-1-1 0 0,-4 1 3 0 0,0-1 1 0 0,-1 1-1 0 0,1-1 0 0 0,-1 0 0 0 0,0 0 1 0 0,0-1-1 0 0,7-4 0 0 0,-7 4 3 0 0,1 0 0 0 0,-1 0 0 0 0,0 1 0 0 0,1 0 0 0 0,-1 0 0 0 0,1 0 0 0 0,4-1 0 0 0,-1 0-9 0 0,-1 1 1 0 0,0-1-1 0 0,0-1 1 0 0,0 1 0 0 0,-1-1-1 0 0,1 0 1 0 0,-1-1 0 0 0,0 0-1 0 0,0 0 1 0 0,0 0 0 0 0,-1 0-1 0 0,7-9 1 0 0,-6 6-6 0 0,1 1 0 0 0,1 0 0 0 0,-1 0 0 0 0,1 1 0 0 0,0 0 0 0 0,14-8 0 0 0,-20 13 7 0 0,0 0-1 0 0,0 0 1 0 0,0 0 0 0 0,0 0 0 0 0,0-1-1 0 0,0 1 1 0 0,-1-1 0 0 0,1 0 0 0 0,0 1-1 0 0,-1-1 1 0 0,0 0 0 0 0,2-2 0 0 0,23-24-1 0 0,34-32 9 0 0,-57 56-7 0 0,0 0-1 0 0,0 1 1 0 0,0-1 0 0 0,0 0-1 0 0,-1-1 1 0 0,0 1 0 0 0,0 0-1 0 0,0-1 1 0 0,2-4 0 0 0,9-20 5 0 0,11 3 16 0 0,-20 22-17 0 0,0 0 1 0 0,0 0-1 0 0,-1 0 1 0 0,0-1-1 0 0,1 1 1 0 0,-2-1-1 0 0,4-5 1 0 0,18-21 16 0 0,-19 26-18 0 0,0 0 0 0 0,-1 0 0 0 0,0 0-1 0 0,0 0 1 0 0,0-1 0 0 0,3-7 0 0 0,60-130-36 0 0,-39 101 56 0 0,-25 39-20 0 0,0-1 0 0 0,0 1-1 0 0,-1-1 1 0 0,1 0 0 0 0,-1 0-1 0 0,0 0 1 0 0,0 0 0 0 0,-1 0-1 0 0,3-5 1 0 0,-1-1-14 0 0,0 1 0 0 0,1 0 0 0 0,0 0 0 0 0,0 0 1 0 0,1 0-1 0 0,9-12 0 0 0,17-33 15 0 0,-23 39-6 0 0,0 1-1 0 0,0-1 1 0 0,13-13-1 0 0,12-21-2 0 0,-13 23 3 0 0,-17 23 1 0 0,0 0-1 0 0,-1-1 0 0 0,1 1 1 0 0,-1-1-1 0 0,1 1 0 0 0,-1-1 1 0 0,0 0-1 0 0,-1 0 0 0 0,3-4 1 0 0,6-5-8 0 0,41-43 28 0 0,-34 41-19 0 0,-12 11-3 0 0,0 0 1 0 0,0-1 0 0 0,0 0 0 0 0,-1 0 0 0 0,0 0 0 0 0,0 0 0 0 0,0-1 0 0 0,3-6-1 0 0,-5 8 3 0 0,1 1-1 0 0,-1 0 0 0 0,1 0 1 0 0,-1 1-1 0 0,1-1 0 0 0,0 0 0 0 0,0 1 1 0 0,1 0-1 0 0,-1-1 0 0 0,0 1 0 0 0,5-1 1 0 0,24-21-18 0 0,-26 18 16 0 0,1-1 0 0 0,0 1-1 0 0,0 0 1 0 0,1 1 0 0 0,0 0-1 0 0,8-4 1 0 0,-9 4 1 0 0,-5 5-1 0 0,-1-1 0 0 0,0 0 0 0 0,1 0 0 0 0,-1-1 1 0 0,0 1-1 0 0,0 0 0 0 0,0 0 0 0 0,0 0 0 0 0,0-1 0 0 0,0 1 0 0 0,0-1 0 0 0,-1 1 1 0 0,2-3-1 0 0,7-9-11 0 0,7 7 8 0 0,-14 6 3 0 0,0-1 0 0 0,-1 1 1 0 0,1-1-1 0 0,0 0 0 0 0,0 1 1 0 0,0-1-1 0 0,-1 0 0 0 0,1 0 1 0 0,0 0-1 0 0,-1 0 0 0 0,1-1 0 0 0,-1 1 1 0 0,1 0-1 0 0,-1-1 0 0 0,0 1 1 0 0,2-3-1 0 0,-1 2 0 0 0,-1 0 1 0 0,1 1 0 0 0,0-1-1 0 0,0 1 1 0 0,-1-1 0 0 0,1 1-1 0 0,0 0 1 0 0,0-1 0 0 0,0 1-1 0 0,0 0 1 0 0,0 0-1 0 0,0 1 1 0 0,4-2 0 0 0,-2 1-8 0 0,0-1 0 0 0,-1 1 0 0 0,1-1 0 0 0,-1 0 0 0 0,0 1 0 0 0,1-2 0 0 0,5-4 0 0 0,-1 1-446 0 0,1 0 1 0 0,0 0 0 0 0,0 1 0 0 0,11-4 0 0 0,-10 4-401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78 111 3120 0 0,'0'0'2265'0'0,"-12"11"2575"0"0,6-9-3741 0 0,0 0 1 0 0,0 0-1 0 0,0-1 1 0 0,0 0-1 0 0,0 0 0 0 0,-12-1 1 0 0,16 0-600 0 0,2 0-420 0 0,-1 0 1 0 0,1 0 0 0 0,-1-1-1 0 0,1 1 1 0 0,-1 0 0 0 0,1 0-1 0 0,-1-1 1 0 0,1 1 0 0 0,-1-1-1 0 0,1 1 1 0 0,-1 0 0 0 0,1-1-1 0 0,0 1 1 0 0,-1-1 0 0 0,1 1-1 0 0,0-1 1 0 0,-1 1 0 0 0,1-1-1 0 0,0 1 1 0 0,-1-1 0 0 0,1 0-1 0 0,0 1 1 0 0,0-1 0 0 0,0 1-1 0 0,0-1 1 0 0,0 0 0 0 0,0 1-1 0 0,0-1 1 0 0,0 1 0 0 0,0-1-1 0 0,0 0 1 0 0,0 1 0 0 0,0-1-1 0 0,0 1 1 0 0,0-1 0 0 0,0 0-1 0 0,1 1 1 0 0,-1-1 0 0 0,0 1-1 0 0,0-1 1 0 0,1 0 0 0 0,45-41 1140 0 0,-25 31-1035 0 0,-19 11-171 0 0,0 0 0 0 0,-1-1 1 0 0,1 1-1 0 0,0-1 0 0 0,-1 0 1 0 0,1 0-1 0 0,0 1 0 0 0,-1-1 1 0 0,1 0-1 0 0,-1 0 0 0 0,0 0 1 0 0,1-1-1 0 0,-1 1 1 0 0,0 0-1 0 0,0 0 0 0 0,2-3 1 0 0,-2 3-5 0 0,0 0 1 0 0,0 0-1 0 0,0-1 1 0 0,0 1-1 0 0,0 0 1 0 0,1 0-1 0 0,-1 0 1 0 0,0 1 0 0 0,0-1-1 0 0,1 0 1 0 0,-1 0-1 0 0,1 1 1 0 0,-1-1-1 0 0,1 1 1 0 0,-1-1-1 0 0,1 1 1 0 0,-1 0 0 0 0,1-1-1 0 0,-1 1 1 0 0,1 0-1 0 0,1 0 1 0 0,-2 0-5 0 0,0 0-1 0 0,1 0 1 0 0,-1 0 0 0 0,0 0-1 0 0,0 0 1 0 0,0 0 0 0 0,0 0 0 0 0,0-1-1 0 0,1 1 1 0 0,-1 0 0 0 0,0-1 0 0 0,0 1-1 0 0,0-1 1 0 0,0 1 0 0 0,0-1 0 0 0,0 0-1 0 0,0 1 1 0 0,-1-1 0 0 0,1 0-1 0 0,0 0 1 0 0,0 1 0 0 0,0-1 0 0 0,-1 0-1 0 0,1 0 1 0 0,0-1 0 0 0,1 1 7 0 0,0 0 0 0 0,0 0 0 0 0,-1 0 0 0 0,1 1 0 0 0,0-1 0 0 0,0 1 0 0 0,0-1 0 0 0,0 1 0 0 0,-1 0 0 0 0,1 0 0 0 0,0-1 0 0 0,0 1 1 0 0,0 1-1 0 0,2-1 0 0 0,67-6 670 0 0,-55 27-278 0 0,-12-17-358 0 0,-1 1 1 0 0,0 1-1 0 0,0-1 0 0 0,0 0 0 0 0,0 1 1 0 0,-1 0-1 0 0,0-1 0 0 0,0 1 0 0 0,0 0 1 0 0,-1 0-1 0 0,0 0 0 0 0,0 0 0 0 0,0 0 1 0 0,-1 0-1 0 0,-1 10 0 0 0,1-12-34 0 0,-1-1-1 0 0,1 0 1 0 0,-1 0-1 0 0,0 0 1 0 0,0 0-1 0 0,0 0 1 0 0,-1 0-1 0 0,1 0 0 0 0,-1 0 1 0 0,0-1-1 0 0,0 1 1 0 0,1 0-1 0 0,-5 3 1 0 0,3-3-2 0 0,0 1 0 0 0,1-1 0 0 0,-1 0 1 0 0,1 1-1 0 0,0-1 0 0 0,0 1 0 0 0,1 0 0 0 0,-1-1 1 0 0,-1 6-1 0 0,3-8-8 0 0,0 0 0 0 0,-1 1-1 0 0,1-1 1 0 0,-1 0 0 0 0,1 1 0 0 0,-1-1 0 0 0,0 0-1 0 0,0 0 1 0 0,1 0 0 0 0,-1 0 0 0 0,0 0 0 0 0,0 0 0 0 0,0 0-1 0 0,0 0 1 0 0,0 0 0 0 0,0 0 0 0 0,-1 0 0 0 0,0 0 0 0 0,-3 2-16 0 0,5-2 11 0 0,-1 0 0 0 0,1-1-1 0 0,-1 1 1 0 0,1 0 0 0 0,-1 0-1 0 0,1 0 1 0 0,-1-1 0 0 0,1 1 0 0 0,0 0-1 0 0,-1 0 1 0 0,1 0 0 0 0,0 0-1 0 0,0 0 1 0 0,0 0 0 0 0,0-1 0 0 0,0 1-1 0 0,-1 0 1 0 0,2 0 0 0 0,-1 0-1 0 0,0 0 1 0 0,0 0 0 0 0,0 0-1 0 0,0 0 1 0 0,1 0 0 0 0,-1-1 0 0 0,0 1-1 0 0,1 0 1 0 0,-1 0 0 0 0,0 0-1 0 0,1 0 1 0 0,14 22 8 0 0,0-11 25 0 0,-1-1 1 0 0,2 0 0 0 0,0-1-1 0 0,19 10 1 0 0,-25-14-8 0 0,41 39 224 0 0,-50-44-241 0 0,0-1 0 0 0,0 1 0 0 0,0-1 0 0 0,0 1 0 0 0,0-1 0 0 0,1 1 0 0 0,-1 0 0 0 0,-1 0 0 0 0,1-1 0 0 0,0 1-1 0 0,0 0 1 0 0,0 0 0 0 0,0 0 0 0 0,0 0 0 0 0,-1 0 0 0 0,1 0 0 0 0,-1 0 0 0 0,1 0 0 0 0,0 0 0 0 0,-1 0 0 0 0,0 0 0 0 0,1 1 0 0 0,-1 0 0 0 0,8 20 248 0 0,6 2-52 0 0,3 7 30 0 0,-4-11-32 0 0,-4-9-97 0 0,-3 4 0 0 0,-4-10-44 0 0,0-1 0 0 0,0 1 0 0 0,1 0 0 0 0,-1 0 0 0 0,1-1 0 0 0,0 1 0 0 0,4 3 0 0 0,-5-5-18 0 0,0 0-1 0 0,0-1 0 0 0,0 1 1 0 0,0 0-1 0 0,-1 0 0 0 0,1 0 0 0 0,-1 1 1 0 0,0-1-1 0 0,0 0 0 0 0,0 0 0 0 0,0 1 1 0 0,-1-1-1 0 0,1 1 0 0 0,-1-1 0 0 0,0 0 1 0 0,0 1-1 0 0,-1 4 0 0 0,1-7-23 0 0,0 0-4 0 0,0 0-1 0 0,0 0 0 0 0,0 0 0 0 0,0 0 0 0 0,1 0 1 0 0,-1-1-1 0 0,0 1 0 0 0,0 0 0 0 0,1 0 0 0 0,-1 0 0 0 0,1-1 1 0 0,-1 1-1 0 0,1 0 0 0 0,-1 0 0 0 0,1-1 0 0 0,-1 1 0 0 0,1 0 1 0 0,-1-1-1 0 0,1 1 0 0 0,0-1 0 0 0,-1 1 0 0 0,2 0 1 0 0,-1 0-1 0 0,0-1 1 0 0,0 1 0 0 0,0 0 0 0 0,0 0 0 0 0,-1-1 0 0 0,1 1 0 0 0,0 0-1 0 0,0 0 1 0 0,-1 0 0 0 0,1 0 0 0 0,-1 0 0 0 0,1 0 0 0 0,-1 0 0 0 0,1 0 0 0 0,-1 0-1 0 0,1 0 1 0 0,-1 0 0 0 0,0 0 0 0 0,0 0 0 0 0,0 0 0 0 0,0 0 0 0 0,0 3-1 0 0,0 90 1268 0 0,-2-90-1257 0 0,0 0 1 0 0,-1-1 0 0 0,0 1-1 0 0,0 0 1 0 0,0-1 0 0 0,0 0-1 0 0,-1 0 1 0 0,1 0 0 0 0,-1 0-1 0 0,0 0 1 0 0,-7 3 0 0 0,-11 10 54 0 0,20-15-77 0 0,1 1 0 0 0,-1-1 0 0 0,0 0-1 0 0,0 0 1 0 0,0 0 0 0 0,-1 0 0 0 0,1 0 0 0 0,0 0 0 0 0,0 0 0 0 0,-5 0 0 0 0,6-1-7 0 0,-1 0 0 0 0,1 1 0 0 0,-1-1 1 0 0,0 0-1 0 0,1 1 0 0 0,-1-1 0 0 0,1 1 0 0 0,-1 0 0 0 0,1 0 0 0 0,-1-1 0 0 0,1 1 0 0 0,0 0 1 0 0,-1 0-1 0 0,1 0 0 0 0,0 0 0 0 0,0 1 0 0 0,-1-1 0 0 0,1 0 0 0 0,-1 3 0 0 0,0-3-9 0 0,0 1-1 0 0,1-1 0 0 0,-1 0 0 0 0,0 0 0 0 0,0-1 0 0 0,0 1 0 0 0,0 0 1 0 0,0-1-1 0 0,0 1 0 0 0,0-1 0 0 0,0 1 0 0 0,0-1 0 0 0,0 0 0 0 0,0 0 1 0 0,0 0-1 0 0,0 0 0 0 0,-3-1 0 0 0,-15 2-254 0 0,18 0 20 0 0,-7-22-5074 0 0,9 16 4808 0 0,-1-1 0 0 0,2 1 0 0 0,-1 0 0 0 0,0-1 0 0 0,1 1 0 0 0,0 0 0 0 0,0 0 0 0 0,1 0 0 0 0,0-1 0 0 0,-1 1 0 0 0,2 1 0 0 0,-1-1 0 0 0,0 0 0 0 0,6-7 0 0 0,2-6-234 0 0,19-29-2485 0 0,-17 36 2425 0 0,-11 10 677 0 0,1 0-1 0 0,-1-1 0 0 0,0 1 0 0 0,1 0 0 0 0,-1-1 1 0 0,0 1-1 0 0,0 0 0 0 0,0-1 0 0 0,0 1 1 0 0,0-1-1 0 0,-1 0 0 0 0,1 1 0 0 0,0-1 0 0 0,-1 0 1 0 0,1 1-1 0 0,-1-1 0 0 0,1-3 0 0 0,11-13-2104 0 0,13-8-1615 0 0,-19 12 20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304 112 3392 0 0,'-1'-2'7258'0'0,"-7"-6"-4883"0"0,-56 14 4572 0 0,55-3-6592 0 0,0 0 0 0 0,1 1-1 0 0,-1 0 1 0 0,1 0-1 0 0,0 1 1 0 0,1-1-1 0 0,-1 2 1 0 0,1-1 0 0 0,0 1-1 0 0,0 1 1 0 0,0-1-1 0 0,-10 15 1 0 0,13-16-227 0 0,-1 1-1 0 0,1 0 1 0 0,0 0-1 0 0,0 0 1 0 0,1 0-1 0 0,0 1 1 0 0,0-1 0 0 0,0 1-1 0 0,1 0 1 0 0,0 0-1 0 0,-1 11 1 0 0,2-14-83 0 0,1 0 1 0 0,0 0-1 0 0,0 1 1 0 0,0-1-1 0 0,0 0 1 0 0,1 0-1 0 0,-1 1 0 0 0,1-1 1 0 0,0 0-1 0 0,1 0 1 0 0,-1 0-1 0 0,1 0 1 0 0,-1 0-1 0 0,1-1 1 0 0,1 1-1 0 0,-1 0 0 0 0,0-1 1 0 0,1 1-1 0 0,0-1 1 0 0,5 5-1 0 0,31 49 406 0 0,-25-46-345 0 0,-10-8-61 0 0,1 0 0 0 0,-1 0 0 0 0,0 1-1 0 0,0 0 1 0 0,-1 0 0 0 0,1 0 0 0 0,-1 0-1 0 0,5 9 1 0 0,-2-4 78 0 0,1 0 0 0 0,0 0 0 0 0,0-1 0 0 0,0 1 0 0 0,16 11 0 0 0,-5-3 28 0 0,-6 2 38 0 0,1-2-58 0 0,-9-14-96 0 0,0 0 0 0 0,-1 1 0 0 0,1-1-1 0 0,-1 1 1 0 0,1 0 0 0 0,-1 0 0 0 0,-1 0-1 0 0,1 0 1 0 0,3 7 0 0 0,17 23 173 0 0,-3 10-161 0 0,-18-38-38 0 0,0 0 1 0 0,-1 0-1 0 0,1 0 0 0 0,-1 0 1 0 0,-1 1-1 0 0,1-1 0 0 0,-1 0 0 0 0,0 0 1 0 0,-2 9-1 0 0,2 3-133 0 0,-1-16 54 0 0,1 0-1 0 0,0 0 0 0 0,-1 0 0 0 0,0-1 0 0 0,0 1 0 0 0,1 0 0 0 0,-1 0 0 0 0,0 0 0 0 0,0-1 0 0 0,0 1 0 0 0,-1-1 1 0 0,1 1-1 0 0,0-1 0 0 0,-1 1 0 0 0,1-1 0 0 0,-1 0 0 0 0,1 1 0 0 0,-1-1 0 0 0,0 0 0 0 0,1 0 0 0 0,-1 0 0 0 0,0 0 0 0 0,0-1 1 0 0,0 1-1 0 0,1 0 0 0 0,-1-1 0 0 0,0 0 0 0 0,0 1 0 0 0,0-1 0 0 0,-4 0 0 0 0,-10 3-1238 0 0,0-2 0 0 0,-29 0 0 0 0,35-1 128 0 0,-35-10-1235 0 0,43 10 2289 0 0,-1-1 1 0 0,1 0-1 0 0,0 0 1 0 0,-1 0-1 0 0,1 0 1 0 0,0 0-1 0 0,0 0 1 0 0,0 0-1 0 0,0-1 1 0 0,0 1-1 0 0,0-1 1 0 0,1 0-1 0 0,-1 1 1 0 0,0-1-1 0 0,1 0 1 0 0,-1 0-1 0 0,1 0 1 0 0,-2-4-1 0 0,-3-11-446 0 0,0 0-1 0 0,-1 0 1 0 0,0 1-1 0 0,-2 0 0 0 0,-17-26 1 0 0,23 39 499 0 0,1 0 1 0 0,0-1-1 0 0,0 1 0 0 0,-1-1 1 0 0,2 1-1 0 0,-1-1 0 0 0,0 0 1 0 0,1 0-1 0 0,0 0 1 0 0,0 0-1 0 0,0 0 0 0 0,-1-5 1 0 0,-8-31-303 0 0,-2 6 377 0 0,2-1 0 0 0,-10-66 1 0 0,11 35 1464 0 0,8 51-1073 0 0,2 11-245 0 0,-1 0 1 0 0,0 1-1 0 0,0-1 0 0 0,0 0 1 0 0,-1 1-1 0 0,1-1 0 0 0,-1 0 1 0 0,0 1-1 0 0,0-1 0 0 0,0 1 1 0 0,0-1-1 0 0,-1 1 0 0 0,-3-6 0 0 0,3 5 135 0 0,0-1 0 0 0,0 1-1 0 0,0-1 1 0 0,1 0 0 0 0,-1 0-1 0 0,1 0 1 0 0,0 0 0 0 0,1 1-1 0 0,-1-1 1 0 0,1 0 0 0 0,0 0-1 0 0,0 0 1 0 0,0 0-1 0 0,2-6 1 0 0,-1-12 1443 0 0,-1 21-1702 0 0,1 1 1 0 0,-1 0-1 0 0,1-1 1 0 0,0 1 0 0 0,0 0-1 0 0,-1-1 1 0 0,1 1-1 0 0,0 0 1 0 0,0 0 0 0 0,0 0-1 0 0,0 0 1 0 0,0 0-1 0 0,0 0 1 0 0,0 0 0 0 0,1 0-1 0 0,-1 0 1 0 0,0 1 0 0 0,1-1-1 0 0,-1 0 1 0 0,0 1-1 0 0,1-1 1 0 0,1 0 0 0 0,44-12 113 0 0,107-29-1080 0 0,0 6-4712 0 0,-73 15 2471 0 0,-66 16 2242 0 0,-1 0 0 0 0,1 2 0 0 0,24-4 0 0 0,-33 7 648 0 0,34-8-2940 0 0,-8-1-1223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11 5616 0 0,'18'-8'9277'0'0,"-18"7"-9181"0"0,0 1-1 0 0,-1 0 1 0 0,1 0 0 0 0,0 0-1 0 0,0 0 1 0 0,0-1 0 0 0,0 1 0 0 0,0 0-1 0 0,-1 0 1 0 0,1 0 0 0 0,0 0 0 0 0,0 0-1 0 0,0 0 1 0 0,0 0 0 0 0,-1 0-1 0 0,1-1 1 0 0,0 1 0 0 0,0 0 0 0 0,0 0-1 0 0,0 0 1 0 0,-1 0 0 0 0,1 0-1 0 0,0 0 1 0 0,0 0 0 0 0,0 0 0 0 0,-1 0-1 0 0,1 0 1 0 0,0 0 0 0 0,0 0 0 0 0,0 0-1 0 0,-1 0 1 0 0,1 1 0 0 0,0-1-1 0 0,0 0 1 0 0,0 0 0 0 0,0 0 0 0 0,-1 0-1 0 0,1 0 1 0 0,0 0 0 0 0,0 0-1 0 0,0 0 1 0 0,0 1 0 0 0,0-1 0 0 0,-1 0-1 0 0,1 0 1 0 0,0 0 0 0 0,0 0 0 0 0,0 1-1 0 0,0-1 1 0 0,0 0 0 0 0,0 0-1 0 0,0 0 1 0 0,0 0 0 0 0,0 1 0 0 0,0-1-1 0 0,-1 0 1 0 0,1 0 0 0 0,0 0-1 0 0,0 1 1 0 0,0-1 0 0 0,0 0 0 0 0,-18 22 1467 0 0,-11 9-773 0 0,21-25-646 0 0,1 0 0 0 0,0 1 0 0 0,1 0 1 0 0,0 0-1 0 0,-10 14 0 0 0,-21 27 563 0 0,-45 42 263 0 0,26-12-448 0 0,52-71-487 0 0,0 1 1 0 0,0 0-1 0 0,1 0 1 0 0,0 0-1 0 0,0 1 1 0 0,1-1-1 0 0,0 1 1 0 0,-1 14 0 0 0,3-18-32 0 0,0 1 1 0 0,0 0 0 0 0,0-1 0 0 0,1 1 0 0 0,0-1 0 0 0,0 1 0 0 0,0-1 0 0 0,1 1 0 0 0,0-1 0 0 0,0 0 0 0 0,0 0 0 0 0,5 8 0 0 0,-5-12-2 0 0,0 1-1 0 0,0 0 1 0 0,0-1 0 0 0,0 0 0 0 0,0 1 0 0 0,0-1 0 0 0,0 0 0 0 0,0 0 0 0 0,0 0 0 0 0,0 0 0 0 0,1 0 0 0 0,-1-1 0 0 0,0 1 0 0 0,1-1 0 0 0,4 1 0 0 0,39 2-22 0 0,-40-2 17 0 0,0-1 1 0 0,-1-1-1 0 0,1 1 1 0 0,-1-1 0 0 0,1 0-1 0 0,-1 0 1 0 0,1-1 0 0 0,-1 1-1 0 0,0-1 1 0 0,1 0 0 0 0,-1-1-1 0 0,0 1 1 0 0,8-7 0 0 0,-7 3 0 0 0,1 0 1 0 0,-1-1-1 0 0,0 0 1 0 0,0 0-1 0 0,-1-1 1 0 0,0 0-1 0 0,6-13 1 0 0,-3 3 74 0 0,-7 14-60 0 0,1 1 1 0 0,0-1-1 0 0,-1 0 0 0 0,2 0 1 0 0,-1 1-1 0 0,0-1 0 0 0,1 1 1 0 0,-1 0-1 0 0,5-5 0 0 0,-6 6-11 0 0,1 0 1 0 0,-1-1-1 0 0,0 1 0 0 0,1-1 0 0 0,-1 1 0 0 0,-1-1 1 0 0,1 0-1 0 0,0 1 0 0 0,-1-1 0 0 0,1 0 0 0 0,-1 0 1 0 0,0 1-1 0 0,0-1 0 0 0,0 0 0 0 0,0 0 0 0 0,0 1 1 0 0,-1-4-1 0 0,1-19 41 0 0,4 1 44 0 0,-2-1 0 0 0,0-27 1 0 0,-2 13 174 0 0,0 35 10 0 0,0 17 135 0 0,1 6-243 0 0,2 0 0 0 0,0 0 0 0 0,12 36 0 0 0,-3-7 184 0 0,-4 20 24 0 0,-8-55-297 0 0,1-1 0 0 0,1 0 0 0 0,0 1 0 0 0,5 16 0 0 0,-1-7 34 0 0,0-1 0 0 0,-2 1 0 0 0,-1-1 0 0 0,-1 1 0 0 0,0 0 0 0 0,-3 29 0 0 0,1-46-84 0 0,6 64 259 0 0,-4-53-217 0 0,0 0 1 0 0,-1 1-1 0 0,-1-1 0 0 0,0 0 1 0 0,-4 23-1 0 0,1-18-44 0 0,-8 37 125 0 0,6-41-72 0 0,5-15-75 0 0,0-1 0 0 0,0 0 0 0 0,0 0-1 0 0,0 0 1 0 0,-1 0 0 0 0,1 0 0 0 0,0 0 0 0 0,-1 0 0 0 0,1 0 0 0 0,-1 0 0 0 0,1 0 0 0 0,-1 0 0 0 0,1-1 0 0 0,-1 1-1 0 0,0 0 1 0 0,1 0 0 0 0,-1 0 0 0 0,0-1 0 0 0,-1 2 0 0 0,-14 24 18 0 0,15-24-21 0 0,0 0-1 0 0,0 0 1 0 0,0 0 0 0 0,0 0 0 0 0,0-1-1 0 0,0 1 1 0 0,0 0 0 0 0,0 0 0 0 0,-1-1-1 0 0,1 1 1 0 0,-1-1 0 0 0,0 1 0 0 0,1-1-1 0 0,-1 1 1 0 0,0-1 0 0 0,0 0 0 0 0,-3 2-1 0 0,-10 3-262 0 0,14-4 222 0 0,-1-1 0 0 0,1 0 0 0 0,-1-1 0 0 0,0 1 0 0 0,1 0 0 0 0,-1 0 0 0 0,0-1 0 0 0,0 1 0 0 0,1-1 0 0 0,-1 1 0 0 0,0-1 0 0 0,0 0 0 0 0,0 0 0 0 0,1 0 0 0 0,-1 0 0 0 0,0 0 0 0 0,0 0 0 0 0,0 0 0 0 0,1-1 0 0 0,-1 1 0 0 0,0-1 0 0 0,0 1 0 0 0,-2-2 0 0 0,1-1-225 0 0,-1 0 0 0 0,0 0 0 0 0,1 0-1 0 0,-1-1 1 0 0,1 1 0 0 0,0-1-1 0 0,0 0 1 0 0,1 0 0 0 0,-1 0 0 0 0,1 0-1 0 0,0-1 1 0 0,0 1 0 0 0,0-1-1 0 0,1 1 1 0 0,-1-1 0 0 0,0-7 0 0 0,-3-33-3159 0 0,3 39 2967 0 0,1-1 0 0 0,0 1 0 0 0,1-1 0 0 0,0 1 0 0 0,0-1 0 0 0,0 0 0 0 0,1-7 0 0 0,0 6 122 0 0,0 2 120 0 0,-1 0-1 0 0,1 0 0 0 0,0 1 0 0 0,1-1 1 0 0,-1 0-1 0 0,1 1 0 0 0,0-1 0 0 0,1 1 1 0 0,4-10-1 0 0,78-122-5705 0 0,-53 101 3470 0 0,8 5-2812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67 166 4832 0 0,'-5'4'8455'0'0,"-13"14"-5173"0"0,9 49 380 0 0,-4 56 278 0 0,0-33-2074 0 0,8-47-1011 0 0,1 9-61 0 0,4-50-767 0 0,0 0 0 0 0,1 0 0 0 0,-1 1 0 0 0,1-1 0 0 0,-1 0-1 0 0,1 0 1 0 0,0 0 0 0 0,0 0 0 0 0,0 0 0 0 0,0 0 0 0 0,0 0-1 0 0,0 0 1 0 0,1 0 0 0 0,-1 0 0 0 0,0 0 0 0 0,1-1 0 0 0,0 1 0 0 0,2 1-1 0 0,-2 0-3 0 0,2-1 0 0 0,-1 1 0 0 0,0-1 0 0 0,1 0 0 0 0,-1 0-1 0 0,1 0 1 0 0,-1-1 0 0 0,1 1 0 0 0,0-1 0 0 0,0 0 0 0 0,-1 0-1 0 0,1 0 1 0 0,0-1 0 0 0,0 1 0 0 0,0-1 0 0 0,7 0-1 0 0,-6 0 50 0 0,-3 0-58 0 0,1-1 0 0 0,-1 1 0 0 0,1 0 0 0 0,0-1 0 0 0,-1 0 0 0 0,1 1 0 0 0,-1-1 0 0 0,0 0-1 0 0,1 0 1 0 0,-1-1 0 0 0,3-1 0 0 0,0-1-6 0 0,-1 0-1 0 0,0 0 1 0 0,0 0 0 0 0,0-1-1 0 0,0 1 1 0 0,-1-1-1 0 0,0 0 1 0 0,0 0 0 0 0,0 0-1 0 0,-1-1 1 0 0,3-7-1 0 0,16-26-47 0 0,-11 27 41 0 0,-8 11 1 0 0,-1-1 0 0 0,0 0 0 0 0,1 0 0 0 0,-1 1 0 0 0,0-1 0 0 0,0 0 0 0 0,0 0 0 0 0,0 0 0 0 0,0-1 0 0 0,0 1 0 0 0,-1 0-1 0 0,1 0 1 0 0,-1 0 0 0 0,1-1 0 0 0,-1 1 0 0 0,0 0 0 0 0,0 0 0 0 0,0-1 0 0 0,0 1 0 0 0,0 0 0 0 0,-2-4 0 0 0,2-17 20 0 0,0-7 45 0 0,0 0 0 0 0,2 0-1 0 0,8-40 1 0 0,-8 3-39 0 0,-2 42 5 0 0,9-31 342 0 0,-9 55 86 0 0,0 2-425 0 0,0 18 18 0 0,1 0 0 0 0,1 0 0 0 0,0 0 0 0 0,2 0 0 0 0,0 0 0 0 0,1-1-1 0 0,1 0 1 0 0,0 0 0 0 0,18 32 0 0 0,-15-31-33 0 0,-2-1-10 0 0,2 0 1 0 0,0-1-1 0 0,1 0 0 0 0,1-1 1 0 0,15 19-1 0 0,20 3 44 0 0,3 4-60 0 0,-32-33 39 0 0,28 13 33 0 0,-37-20-60 0 0,-1 1 1 0 0,1-1-1 0 0,0-1 1 0 0,0 0-1 0 0,0 0 1 0 0,0 0-1 0 0,0-1 0 0 0,0 0 1 0 0,0-1-1 0 0,-1 0 1 0 0,1 0-1 0 0,0-1 0 0 0,0 1 1 0 0,-1-2-1 0 0,1 1 1 0 0,-1-1-1 0 0,1 0 0 0 0,-1-1 1 0 0,0 0-1 0 0,0 0 1 0 0,-1 0-1 0 0,1-1 0 0 0,-1 0 1 0 0,0 0-1 0 0,0-1 1 0 0,6-7-1 0 0,-5 2 23 0 0,0 0 1 0 0,-1-1-1 0 0,0 0 0 0 0,0 0 0 0 0,-2 0 1 0 0,1-1-1 0 0,-2 0 0 0 0,1 0 1 0 0,-2 0-1 0 0,0 0 0 0 0,0 0 0 0 0,-2 0 1 0 0,0-17-1 0 0,0-9 93 0 0,-5-42 0 0 0,4 70-130 0 0,-1 1 0 0 0,0 0-1 0 0,-1 1 1 0 0,1-1 0 0 0,-2 0-1 0 0,0 1 1 0 0,0 0 0 0 0,0 0 0 0 0,-8-11-1 0 0,-10-16 4 0 0,20 31-10 0 0,-1 0 1 0 0,1 1 0 0 0,-1-1-1 0 0,0 1 1 0 0,0 0-1 0 0,-1 0 1 0 0,1 0 0 0 0,-1 0-1 0 0,0 0 1 0 0,0 1-1 0 0,-6-4 1 0 0,1 2-453 0 0,-1 1 0 0 0,1 1 0 0 0,-1-1 0 0 0,0 2-1 0 0,0-1 1 0 0,0 1 0 0 0,0 1 0 0 0,0 0 0 0 0,0 1 0 0 0,0-1 0 0 0,0 2 0 0 0,-1 0-1 0 0,-10 2 1 0 0,12-3-524 0 0,5 1 419 0 0,0 0 0 0 0,0 1-1 0 0,-1-1 1 0 0,1 1 0 0 0,1 0 0 0 0,-1 0-1 0 0,0 0 1 0 0,0 0 0 0 0,1 0-1 0 0,-1 1 1 0 0,-3 3 0 0 0,-2 1-1184 0 0,-35 19-3404 0 0,31-15-1435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6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25 5008 0 0,'0'0'1408'0'0,"-3"-12"7247"0"0,-3 1-2721 0 0,3 11-5201 0 0,2 0-702 0 0,1 0 0 0 0,0-1 1 0 0,0 1-1 0 0,-1 0 0 0 0,1 0 0 0 0,0 0 0 0 0,-1 0 0 0 0,1 0 0 0 0,0 0 0 0 0,-1 0 0 0 0,1 0 1 0 0,0 0-1 0 0,0 0 0 0 0,-1 0 0 0 0,1 0 0 0 0,0 0 0 0 0,-1 0 0 0 0,1 0 0 0 0,0 0 0 0 0,-1 1 0 0 0,1-1 1 0 0,0 0-1 0 0,0 0 0 0 0,-1 0 0 0 0,1 0 0 0 0,0 0 0 0 0,0 1 0 0 0,-1-1 0 0 0,1 0 0 0 0,0 0 1 0 0,0 1-1 0 0,0-1 0 0 0,-1 0 0 0 0,1 0 0 0 0,0 1 0 0 0,0-1 0 0 0,0 0 0 0 0,0 0 0 0 0,0 1 0 0 0,-1-1 1 0 0,1 1-1 0 0,-8 25 1158 0 0,-2 10-22 0 0,1 39-30 0 0,9-41-730 0 0,-2 1 0 0 0,-12 66 0 0 0,12-83-334 0 0,0-1 0 0 0,1 1 1 0 0,3 34-1 0 0,0-16-7 0 0,-3-34-62 0 0,1 1 0 0 0,0-1 0 0 0,0 0 0 0 0,1 0 1 0 0,-1 0-1 0 0,0 0 0 0 0,1 0 0 0 0,-1 1 0 0 0,1-1 0 0 0,0 0 1 0 0,0 0-1 0 0,0 0 0 0 0,0-1 0 0 0,2 4 0 0 0,-2-3 0 0 0,0-1 1 0 0,0 1-1 0 0,0 0 0 0 0,0 0 0 0 0,0 0 0 0 0,-1 0 1 0 0,1 0-1 0 0,-1 0 0 0 0,1 0 0 0 0,-1 0 0 0 0,0 0 1 0 0,1 0-1 0 0,-1 0 0 0 0,-1 3 0 0 0,2 1 6 0 0,0 0 1 0 0,0 0-1 0 0,0-1 0 0 0,1 1 1 0 0,0-1-1 0 0,0 1 0 0 0,0-1 1 0 0,1 0-1 0 0,-1 1 0 0 0,5 4 0 0 0,39 54 3 0 0,-31-45 17 0 0,-11-15-40 0 0,0 0 1 0 0,0-1-1 0 0,1 1 0 0 0,-1-1 0 0 0,0 0 0 0 0,1 0 1 0 0,0-1-1 0 0,0 1 0 0 0,0-1 0 0 0,0 0 1 0 0,9 2-1 0 0,-3 4-3 0 0,-5-1 26 0 0,9-4-216 0 0,1 1 0 0 0,0-2 0 0 0,-1 0 0 0 0,1-1 0 0 0,30-1 0 0 0,-21-1-563 0 0,-16 0 220 0 0,0-1 0 0 0,0 0 1 0 0,0 0-1 0 0,0-1 0 0 0,-1 0 0 0 0,0 0 0 0 0,12-7 1 0 0,19-7-2273 0 0,-11 4-1156 0 0,49-31-1 0 0,-75 43 3789 0 0,0 0 0 0 0,-1-1 0 0 0,1 1 0 0 0,-1 0 1 0 0,1-1-1 0 0,-1 0 0 0 0,0 1 0 0 0,1-1 0 0 0,-1 0 0 0 0,0 1 0 0 0,1-5 0 0 0,9-9-1704 0 0,20 5-3010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81 299 936 0 0,'-1'0'147'0'0,"0"0"-1"0"0,1 0 1 0 0,-1 0 0 0 0,0 0-1 0 0,0 0 1 0 0,1-1 0 0 0,-1 1-1 0 0,0 0 1 0 0,1-1 0 0 0,-1 1-1 0 0,0 0 1 0 0,1-1 0 0 0,-1 1 0 0 0,1-1-1 0 0,-1 1 1 0 0,0-1 0 0 0,1 1-1 0 0,-1-1 1 0 0,1 0 0 0 0,-1 1-1 0 0,1-1 1 0 0,0 0 0 0 0,-1 1-1 0 0,1-1 1 0 0,0 0 0 0 0,-1 1-1 0 0,1-1 1 0 0,0 0 0 0 0,0 1-1 0 0,0-2 1 0 0,-5-32 5862 0 0,6 29-5459 0 0,-2 1 0 0 0,1 0 0 0 0,0-1 0 0 0,-1 1 0 0 0,0 0 0 0 0,0 0 0 0 0,0 0 0 0 0,-2-5 0 0 0,-3-8 762 0 0,6 16-1187 0 0,0 0 0 0 0,0-1-1 0 0,0 1 1 0 0,0 0 0 0 0,-1 0 0 0 0,1-1 0 0 0,0 1 0 0 0,-1 0 0 0 0,1 0 0 0 0,-1 0 0 0 0,0 0 0 0 0,1 0 0 0 0,-1 0-1 0 0,0 0 1 0 0,0 0 0 0 0,1 0 0 0 0,-2-1 0 0 0,-7-8 6421 0 0,7 25-5622 0 0,20 124 79 0 0,-18-132-983 0 0,1 0 0 0 0,0-1 0 0 0,0 1 0 0 0,1 0 0 0 0,0 0 0 0 0,0-1 0 0 0,0 1 0 0 0,5 8 0 0 0,9 32 3 0 0,7 59 121 0 0,-2-62-95 0 0,-21-43-54 0 0,1 3 8 0 0,1 0 0 0 0,-1 0-1 0 0,1-1 1 0 0,0 1-1 0 0,0 0 1 0 0,0-1 0 0 0,1 1-1 0 0,-1-1 1 0 0,5 4-1 0 0,-4 6-3 0 0,-5-24 53 0 0,-17-36-85 0 0,15 35 30 0 0,0 0 1 0 0,-1 0-1 0 0,-11-21 1 0 0,-12-29-40 0 0,5-2 108 0 0,13 41-52 0 0,2-1 0 0 0,0 0 0 0 0,2 0 0 0 0,0-1 0 0 0,2 0 0 0 0,-3-41 0 0 0,7 54 2 0 0,3-40-14 0 0,-3 49-2 0 0,1 1 0 0 0,-1-1 0 0 0,1 0 0 0 0,0 0 0 0 0,0 0 0 0 0,0 0 0 0 0,1 1 0 0 0,-1-1 0 0 0,1 0 0 0 0,-1 1 0 0 0,1 0-1 0 0,0-1 1 0 0,0 1 0 0 0,0 0 0 0 0,3-3 0 0 0,23-22-12 0 0,-26 24 10 0 0,0 0 0 0 0,1 1 0 0 0,-1 0 1 0 0,0-1-1 0 0,1 1 0 0 0,-1 0 1 0 0,1 0-1 0 0,0 0 0 0 0,-1 0 0 0 0,1 1 1 0 0,0-1-1 0 0,0 1 0 0 0,0-1 0 0 0,0 1 1 0 0,1 0-1 0 0,-1 1 0 0 0,0-1 0 0 0,0 0 1 0 0,1 1-1 0 0,-1 0 0 0 0,6 0 0 0 0,77 0 152 0 0,-55 7-124 0 0,-23 1-7 0 0,-2 1 4 0 0,19 18 19 0 0,-21-22-17 0 0,0 0 0 0 0,0-1-1 0 0,0 1 1 0 0,1-1 0 0 0,-1 1-1 0 0,1-1 1 0 0,6 3 0 0 0,-9-5-13 0 0,0-1 1 0 0,0 0-1 0 0,-1 1 1 0 0,1-1-1 0 0,0 1 0 0 0,-1 0 1 0 0,1-1-1 0 0,-1 1 1 0 0,1 0-1 0 0,-1 0 1 0 0,0 0-1 0 0,0 0 0 0 0,1 0 1 0 0,-2 1-1 0 0,1-1 1 0 0,0 0-1 0 0,0 0 1 0 0,-1 1-1 0 0,1-1 0 0 0,-1 0 1 0 0,0 4-1 0 0,10 33 92 0 0,-6-21-31 0 0,0 0 0 0 0,-1 0 0 0 0,-2 0 0 0 0,1 0-1 0 0,-4 36 1 0 0,1-14 43 0 0,1-32-110 0 0,-2 0 0 0 0,1 0-1 0 0,-1-1 1 0 0,0 1-1 0 0,0-1 1 0 0,-1 1 0 0 0,0-1-1 0 0,0 0 1 0 0,-1 0-1 0 0,0 0 1 0 0,0-1 0 0 0,-1 0-1 0 0,0 1 1 0 0,0-1 0 0 0,-10 9-1 0 0,-22 31-92 0 0,31-40-90 0 0,0 0 1 0 0,0 0-1 0 0,0 0 0 0 0,-1-1 0 0 0,0 0 0 0 0,0 0 1 0 0,-10 4-1 0 0,-7 0-5619 0 0,23-10 5638 0 0,0 1 0 0 0,1-1 1 0 0,-1 1-1 0 0,0-1 0 0 0,0 0 1 0 0,1 1-1 0 0,-1-1 0 0 0,1 0 1 0 0,-1 0-1 0 0,1 1 0 0 0,-1-1 1 0 0,1 0-1 0 0,-1 0 0 0 0,1 0 1 0 0,0 0-1 0 0,-1 1 0 0 0,1-1 1 0 0,0 0-1 0 0,0 0 0 0 0,-1 0 1 0 0,1 0-1 0 0,0 0 0 0 0,0 0 1 0 0,0 0-1 0 0,0 0 0 0 0,1-1 1 0 0,1-32-1958 0 0,3 21 1512 0 0,1-1 1 0 0,0 1-1 0 0,0 0 0 0 0,1 1 1 0 0,1 0-1 0 0,0 0 1 0 0,1 1-1 0 0,14-15 0 0 0,91-79-3524 0 0,-66 64 2102 0 0,32-19 672 0 0,-57 53 1586 0 0,-21 7-143 0 0,0 0-1 0 0,-1 0 1 0 0,1 0-1 0 0,-1-1 1 0 0,1 1-1 0 0,-1-1 1 0 0,1 1-1 0 0,-1-1 1 0 0,1 1-1 0 0,-1-1 1 0 0,1 0-1 0 0,-1 0 1 0 0,0 1-1 0 0,2-3 1 0 0,-2 3 214 0 0,-1-1 1 0 0,1 1 0 0 0,-1-1-1 0 0,1 1 1 0 0,-1 0 0 0 0,1-1-1 0 0,-1 1 1 0 0,1-1 0 0 0,0 1-1 0 0,-1 0 1 0 0,1 0 0 0 0,0-1-1 0 0,-1 1 1 0 0,1 0 0 0 0,0 0-1 0 0,-1 0 1 0 0,1 0 0 0 0,0 0-1 0 0,-1 0 1 0 0,1 0 0 0 0,0 0-1 0 0,0 0 1 0 0,0 0-61 0 0,1 1 0 0 0,-1-1 0 0 0,0 1-1 0 0,0-1 1 0 0,1 1 0 0 0,-1 0 0 0 0,0-1 0 0 0,0 1 0 0 0,0 0 0 0 0,0 0 0 0 0,0 0-1 0 0,0 0 1 0 0,0 0 0 0 0,0 0 0 0 0,0 0 0 0 0,0 0 0 0 0,0 0 0 0 0,-1 1-1 0 0,1-1 1 0 0,0 0 0 0 0,-1 0 0 0 0,1 1 0 0 0,-1-1 0 0 0,0 0 0 0 0,1 1 0 0 0,-1 1-1 0 0,14 50 4207 0 0,-1 63-2041 0 0,-12-98-2168 0 0,1 0 1 0 0,8 35-1 0 0,-5-35-104 0 0,-2 0 0 0 0,3 37 0 0 0,3 21-33 0 0,-9-69-109 0 0,0 0 1 0 0,1 0 0 0 0,0 0-1 0 0,1 0 1 0 0,3 11 0 0 0,-3-11-6 0 0,0 0-1 0 0,-1 0 1 0 0,1 1 0 0 0,-1-1 0 0 0,0 12 0 0 0,-1-7-82 0 0,2-1 1 0 0,-1 0-1 0 0,7 22 0 0 0,-5-24-205 0 0,-1 1 0 0 0,0 0 0 0 0,0-1 0 0 0,-1 1 0 0 0,0 11 0 0 0,-1 7-3003 0 0,0-11-575 0 0,-4-19 2275 0 0,-2-10 1005 0 0,5 9 25 0 0,-5-7 250 0 0,1 0 0 0 0,1 0 0 0 0,-1 0 0 0 0,2-1 0 0 0,-1 1 0 0 0,1-1 0 0 0,1 0 0 0 0,0 0 0 0 0,1 0 0 0 0,0 0 0 0 0,0 0-1 0 0,2-13 1 0 0,-2 5 223 0 0,0 0-1 0 0,-1 1 1 0 0,-5-23-1 0 0,-30-103 916 0 0,32 115-75 0 0,1 1 0 0 0,2-1 1 0 0,1 0-1 0 0,3-50 1 0 0,0 21 424 0 0,-3 27-184 0 0,2-53 882 0 0,-1 81-1789 0 0,0 0 1 0 0,0 0-1 0 0,0 0 1 0 0,1 1 0 0 0,-1-1-1 0 0,1 0 1 0 0,0 0-1 0 0,0 1 1 0 0,0-1 0 0 0,0 0-1 0 0,0 1 1 0 0,1-1 0 0 0,-1 1-1 0 0,1 0 1 0 0,-1-1-1 0 0,1 1 1 0 0,0 0 0 0 0,0 0-1 0 0,0 0 1 0 0,0 0-1 0 0,4-2 1 0 0,-3 3 15 0 0,-1-1 0 0 0,0 1-1 0 0,0-1 1 0 0,0 0 0 0 0,0 0 0 0 0,0 0 0 0 0,0 0 0 0 0,0 0-1 0 0,-1 0 1 0 0,3-3 0 0 0,-3 3 44 0 0,0 0 0 0 0,0 0 0 0 0,1 0 0 0 0,-1 0 0 0 0,1 0 0 0 0,-1 0 0 0 0,1 1 0 0 0,0-1 0 0 0,-1 1 0 0 0,1-1 0 0 0,0 1 0 0 0,0 0 0 0 0,0-1 0 0 0,0 1 0 0 0,0 0 0 0 0,1 0 0 0 0,-1 1 0 0 0,0-1 0 0 0,0 0 0 0 0,1 1 0 0 0,2-1 0 0 0,42 6 1515 0 0,-45-4-1596 0 0,0-1-1 0 0,0 1 0 0 0,1 1 0 0 0,-1-1 0 0 0,0 0 0 0 0,0 0 0 0 0,-1 1 0 0 0,1-1 0 0 0,0 1 1 0 0,0 0-1 0 0,-1-1 0 0 0,1 1 0 0 0,-1 0 0 0 0,1 0 0 0 0,-1 0 0 0 0,0 0 0 0 0,0 0 0 0 0,1 3 1 0 0,24 35 521 0 0,-22-36-527 0 0,-1 0-1 0 0,1 1 1 0 0,-1 0-1 0 0,0 0 1 0 0,-1 0 0 0 0,1 0-1 0 0,-1 0 1 0 0,0 0-1 0 0,1 6 1 0 0,6 41 134 0 0,-3-1-1 0 0,-2 1 1 0 0,-3 57 0 0 0,-1-102-211 0 0,-1-1 18 0 0,0 1 0 0 0,0-1 0 0 0,-1 0 0 0 0,0 1 0 0 0,0-1 0 0 0,0 0 0 0 0,-1-1 0 0 0,-3 8 0 0 0,-3 7-37 0 0,-14 34-565 0 0,21-50 438 0 0,0-1 0 0 0,0 1 0 0 0,0-1-1 0 0,0 1 1 0 0,-1-1 0 0 0,1 0-1 0 0,-1 0 1 0 0,0 0 0 0 0,0 0 0 0 0,0 0-1 0 0,0-1 1 0 0,-1 0 0 0 0,-3 3-1 0 0,-2 1-882 0 0,8-4 36 0 0,-3-8-2776 0 0,3 5 3381 0 0,0-1 0 0 0,0 0-1 0 0,0 0 1 0 0,0 0 0 0 0,1 0 0 0 0,-1 0 0 0 0,0 0 0 0 0,1 0 0 0 0,0-1-1 0 0,-1 1 1 0 0,1 0 0 0 0,0 0 0 0 0,0 0 0 0 0,1-4 0 0 0,2-44-2282 0 0,13 2 60 0 0,-8 28 1082 0 0,3-17-3291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6832 0 0,'0'0'4682'0'0,"9"6"1258"0"0,0 25-1101 0 0,-8-21-4328 0 0,0 0 1 0 0,0 0-1 0 0,1-1 0 0 0,5 15 1 0 0,-3-12-220 0 0,-1-1 0 0 0,0 1 1 0 0,-1-1-1 0 0,1 22 0 0 0,-12 96 767 0 0,0-14-643 0 0,9-115-416 0 0,0 1 0 0 0,0 0-1 0 0,0 0 1 0 0,1 0 0 0 0,-1 0 0 0 0,0 0 0 0 0,1 0 0 0 0,-1 0 0 0 0,1 0-1 0 0,-1 0 1 0 0,1 0 0 0 0,-1-1 0 0 0,1 1 0 0 0,-1 0 0 0 0,1 0 0 0 0,0-1 0 0 0,0 1-1 0 0,-1 0 1 0 0,1-1 0 0 0,0 1 0 0 0,0-1 0 0 0,0 1 0 0 0,-1-1 0 0 0,1 1 0 0 0,0-1-1 0 0,0 0 1 0 0,0 1 0 0 0,0-1 0 0 0,0 0 0 0 0,0 0 0 0 0,0 0 0 0 0,0 0-1 0 0,0 0 1 0 0,0 0 0 0 0,0 0 0 0 0,0 0 0 0 0,0 0 0 0 0,0 0 0 0 0,0 0 0 0 0,0 0-1 0 0,0-1 1 0 0,0 1 0 0 0,-1 0 0 0 0,3-2 0 0 0,1 1-2 0 0,0 0 1 0 0,-1 0-1 0 0,1 0 0 0 0,-1-1 1 0 0,1 1-1 0 0,-1-1 0 0 0,1 0 1 0 0,-1 0-1 0 0,0 0 0 0 0,4-4 1 0 0,-6 4 0 0 0,7-7 2 0 0,0-1 0 0 0,-1 0-1 0 0,0 0 1 0 0,0-1 0 0 0,-2 0 0 0 0,1 0-1 0 0,7-23 1 0 0,-13 30-1 0 0,1 1-1 0 0,0-1 1 0 0,0 1 0 0 0,0 0-1 0 0,0 0 1 0 0,1 0-1 0 0,-1-1 1 0 0,1 1 0 0 0,0 0-1 0 0,0 1 1 0 0,2-4-1 0 0,-2 4 2 0 0,-1 1-1 0 0,0-1 1 0 0,1 0-1 0 0,-1 0 1 0 0,0 0 0 0 0,0 0-1 0 0,0 0 1 0 0,0 0-1 0 0,-1 0 1 0 0,1 0-1 0 0,0-1 1 0 0,-1 1-1 0 0,1-4 1 0 0,-1 3 11 0 0,0 0 1 0 0,1 0-1 0 0,-1 0 1 0 0,1 0-1 0 0,-1 0 1 0 0,1 0-1 0 0,0 0 1 0 0,0 0-1 0 0,1 1 1 0 0,-1-1-1 0 0,0 0 1 0 0,1 1-1 0 0,2-4 1 0 0,-3 5 0 0 0,1-1 1 0 0,-1 0-1 0 0,0 0 0 0 0,0 0 1 0 0,0 0-1 0 0,0 0 1 0 0,0 0-1 0 0,-1-1 1 0 0,1 1-1 0 0,0 0 0 0 0,-1 0 1 0 0,1-4-1 0 0,-1 5 6 0 0,0 0 1 0 0,0 0-1 0 0,0 0 0 0 0,0 0 1 0 0,0 0-1 0 0,1 0 0 0 0,-1 1 0 0 0,0-1 1 0 0,1 0-1 0 0,-1 0 0 0 0,1 0 1 0 0,-1 1-1 0 0,1-1 0 0 0,-1 0 0 0 0,1 0 1 0 0,-1 1-1 0 0,1-1 0 0 0,0 0 1 0 0,-1 1-1 0 0,1-1 0 0 0,0 1 0 0 0,-1-1 1 0 0,1 1-1 0 0,0-1 0 0 0,0 1 1 0 0,0 0-1 0 0,-1-1 0 0 0,1 1 1 0 0,1-1-1 0 0,0 1 117 0 0,0 1-3 0 0,0 0 0 0 0,0 0 1 0 0,0 0-1 0 0,0 0 0 0 0,0 1 1 0 0,0-1-1 0 0,0 0 0 0 0,-1 1 1 0 0,4 3-1 0 0,-5 8 18 0 0,0-1 1 0 0,1 1-1 0 0,0 0 0 0 0,1 0 1 0 0,6 18-1 0 0,1 24 89 0 0,-7-42-221 0 0,9 18 17 0 0,-10-26-38 0 0,1 0-1 0 0,-1-1 1 0 0,0 1 0 0 0,-1 0 0 0 0,1 0-1 0 0,-1 0 1 0 0,0 6 0 0 0,3 25-22 0 0,-1-30-15 0 0,-1 0 0 0 0,1-1 0 0 0,0 0 0 0 0,0 1 0 0 0,1-1 0 0 0,0 0 0 0 0,0 0 0 0 0,0 0 0 0 0,5 5 0 0 0,5 26-1176 0 0,-8-31 614 0 0,1 0 1 0 0,0 0-1 0 0,0-1 0 0 0,0 0 1 0 0,0 0-1 0 0,1-1 0 0 0,-1 0 1 0 0,1 0-1 0 0,0 0 0 0 0,0-1 1 0 0,0 0-1 0 0,0 0 0 0 0,1-1 0 0 0,-1 0 1 0 0,0 0-1 0 0,13-1 0 0 0,-11-4-1161 0 0,-6 1 1446 0 0,15-7-410 0 0,-16 10 648 0 0,0-1 0 0 0,-1 0 0 0 0,1 0 0 0 0,0 0-1 0 0,0 0 1 0 0,-1 0 0 0 0,1 0 0 0 0,-1 0 0 0 0,1-1 0 0 0,-1 1 0 0 0,1 0 0 0 0,-1-1 0 0 0,0 0 0 0 0,0 1 0 0 0,0-1-1 0 0,0 0 1 0 0,0 1 0 0 0,0-1 0 0 0,0 0 0 0 0,0 0 0 0 0,0-3 0 0 0,10-10-623 0 0,-4 9 489 0 0,-5 4 139 0 0,0 1 1 0 0,0-1-1 0 0,0 0 0 0 0,0 0 0 0 0,0-1 0 0 0,-1 1 1 0 0,1 0-1 0 0,-1 0 0 0 0,1-1 0 0 0,-1 1 0 0 0,0-1 1 0 0,0 1-1 0 0,1-4 0 0 0,5-8-257 0 0,0 0 0 0 0,0 0 0 0 0,13-15-1 0 0,19-33 544 0 0,-39 61-196 0 0,1 0-1 0 0,-1 0 1 0 0,0 1 0 0 0,1-1-1 0 0,-1 0 1 0 0,1 1 0 0 0,0-1-1 0 0,-1 0 1 0 0,1 1 0 0 0,-1-1-1 0 0,1 1 1 0 0,0-1 0 0 0,0 1-1 0 0,-1-1 1 0 0,1 1 0 0 0,0 0-1 0 0,0-1 1 0 0,-1 1 0 0 0,1 0-1 0 0,0-1 1 0 0,0 1 0 0 0,1 0-1 0 0,12-5 4897 0 0,-15 28-240 0 0,2-14-2988 0 0,1 155 1955 0 0,0-1-3864 0 0,-2-160 167 0 0,1-1 1 0 0,-1 1-1 0 0,1-1 0 0 0,-1 1 0 0 0,1-1 1 0 0,0 0-1 0 0,0 1 0 0 0,0-1 0 0 0,0 0 1 0 0,3 4-1 0 0,-3-4-126 0 0,1 1-1 0 0,-1-1 1 0 0,0 1-1 0 0,1-1 1 0 0,-1 1-1 0 0,-1-1 1 0 0,1 1 0 0 0,0 0-1 0 0,0 0 1 0 0,-1-1-1 0 0,1 4 1 0 0,-2 5-1242 0 0,1-9 943 0 0,0 0-1 0 0,0 0 1 0 0,-1 1 0 0 0,2-1 0 0 0,-1 0 0 0 0,0 0 0 0 0,0 0 0 0 0,1 0 0 0 0,-1 1 0 0 0,1-1 0 0 0,-1 0 0 0 0,1 0 0 0 0,0 0 0 0 0,0 0 0 0 0,2 3 0 0 0,-2-4-99 0 0,0 2 59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51 3576 0 0,'-18'-51'12129'0'0,"27"59"-4896"0"0,0 10-3874 0 0,7 34-2946 0 0,-4-12 270 0 0,-1-12-347 0 0,-1 1 1 0 0,-1-1-1 0 0,-1 1 1 0 0,4 33-1 0 0,4 13 135 0 0,-2 16 151 0 0,-14-13-282 0 0,-21-44-402 0 0,8-24 81 0 0,12-10-21 0 0,1 0 1 0 0,-1 0-1 0 0,1-1 1 0 0,0 1-1 0 0,-1 0 1 0 0,1 0-1 0 0,-1-1 1 0 0,1 1-1 0 0,0 0 1 0 0,-1-1-1 0 0,1 1 1 0 0,0 0-1 0 0,0-1 1 0 0,-1 1-1 0 0,1 0 1 0 0,0-1-1 0 0,0 1 1 0 0,-1-1-1 0 0,1 1 1 0 0,0 0-1 0 0,0-1 1 0 0,0 1-1 0 0,0-1 1 0 0,0 1-1 0 0,0-1 1 0 0,0 1-1 0 0,0-1 1 0 0,0 1 0 0 0,0-1-1 0 0,0 1 1 0 0,0 0-1 0 0,0-1 1 0 0,0 1-1 0 0,0-1 1 0 0,0 0-1 0 0,0 0-6 0 0,0 0 0 0 0,0 0 0 0 0,0 0 0 0 0,0 0 0 0 0,0 0 0 0 0,-1 0 0 0 0,1 0 0 0 0,0 0 0 0 0,-1 0 0 0 0,1 0 0 0 0,-1 0 0 0 0,1 0 0 0 0,-1 0 0 0 0,1 1 0 0 0,-1-1 0 0 0,0 0 0 0 0,0-1 0 0 0,-8-13-57 0 0,-1-27 45 0 0,2 0 0 0 0,1 0 1 0 0,-1-58-1 0 0,2 22-61 0 0,3 61 72 0 0,1 1 0 0 0,1-1 0 0 0,0 1 1 0 0,2-1-1 0 0,0 1 0 0 0,3-18 0 0 0,-3 29 3 0 0,1 0 0 0 0,0 1-1 0 0,1-1 1 0 0,-1 0-1 0 0,1 1 1 0 0,0-1 0 0 0,3-3-1 0 0,9-17-27 0 0,-14 24 30 0 0,-1 0-1 0 0,1 0 0 0 0,0-1 1 0 0,0 1-1 0 0,0 0 1 0 0,0 0-1 0 0,0 0 1 0 0,0 0-1 0 0,0 1 0 0 0,0-1 1 0 0,0 0-1 0 0,1 0 1 0 0,-1 1-1 0 0,0-1 1 0 0,0 0-1 0 0,1 1 0 0 0,-1 0 1 0 0,0-1-1 0 0,1 1 1 0 0,-1 0-1 0 0,1-1 1 0 0,2 1-1 0 0,34-1-4 0 0,-32 1 8 0 0,-4 0 3 0 0,1 1-1 0 0,-1-1 1 0 0,0 1-1 0 0,0 0 1 0 0,0 0-1 0 0,0 0 1 0 0,0 0-1 0 0,0 1 1 0 0,0-1-1 0 0,0 0 1 0 0,0 1-1 0 0,-1-1 0 0 0,1 1 1 0 0,0 0-1 0 0,-1-1 1 0 0,1 1-1 0 0,-1 0 1 0 0,0 0-1 0 0,0 0 1 0 0,0 0-1 0 0,0 0 1 0 0,0 0-1 0 0,0 0 1 0 0,0 1-1 0 0,0-1 1 0 0,-1 0-1 0 0,0 0 0 0 0,1 1 1 0 0,-1 4-1 0 0,3 11 38 0 0,-1 0-1 0 0,-1 30 0 0 0,-1-48-38 0 0,0 9 5 0 0,1 3 10 0 0,-1 0 1 0 0,0 1-1 0 0,-1-1 0 0 0,0 0 0 0 0,-1 0 0 0 0,-1 0 1 0 0,-7 22-1 0 0,9-30-15 0 0,0 0-1 0 0,0-1 1 0 0,1 1 0 0 0,-1 0 0 0 0,1-1 0 0 0,0 1 0 0 0,0 0 0 0 0,0-1-1 0 0,0 1 1 0 0,1 0 0 0 0,0 0 0 0 0,-1-1 0 0 0,1 1 0 0 0,1-1 0 0 0,-1 1-1 0 0,0-1 1 0 0,3 5 0 0 0,31 16 2 0 0,-27-17-9 0 0,-1-2 0 0 0,1 1 1 0 0,0-1-1 0 0,14 6 0 0 0,44 40 4 0 0,-57-44 6 0 0,0 0-1 0 0,0 0 0 0 0,-1 1 0 0 0,0 0 0 0 0,0 0 0 0 0,-1 0 0 0 0,11 17 1 0 0,7 8 61 0 0,-21-28-20 0 0,0 1 0 0 0,0 0 0 0 0,-1 0 0 0 0,0 1 0 0 0,0-1 1 0 0,0 1-1 0 0,-1-1 0 0 0,0 1 0 0 0,0 0 0 0 0,1 12 0 0 0,1 76 806 0 0,-5-65-637 0 0,1-28-201 0 0,0 1 0 0 0,0 0 0 0 0,-1 0 0 0 0,1-1 0 0 0,-1 1 0 0 0,0 0 0 0 0,0-1 0 0 0,0 1 0 0 0,0-1 0 0 0,0 1 1 0 0,-1-1-1 0 0,1 0 0 0 0,-1 1 0 0 0,1-1 0 0 0,-1 0 0 0 0,0 0 0 0 0,0 0 0 0 0,0 0 0 0 0,0 0 0 0 0,0-1 0 0 0,0 1 0 0 0,-1 0 0 0 0,1-1 1 0 0,-5 2-1 0 0,0 0-90 0 0,-1 0 1 0 0,1 0 0 0 0,-1-1 0 0 0,1 0-1 0 0,-1-1 1 0 0,0 0 0 0 0,1 0 0 0 0,-11-1-1 0 0,13 0-202 0 0,0-1 0 0 0,0 0-1 0 0,-1 0 1 0 0,1-1 0 0 0,0 0-1 0 0,1 0 1 0 0,-1 0 0 0 0,0 0-1 0 0,1-1 1 0 0,-1 0 0 0 0,1 0-1 0 0,0 0 1 0 0,-1 0 0 0 0,2-1 0 0 0,-1 1-1 0 0,0-1 1 0 0,1 0 0 0 0,0-1-1 0 0,-1 1 1 0 0,2 0 0 0 0,-1-1-1 0 0,0 1 1 0 0,-1-6 0 0 0,1-1-953 0 0,0 0 1 0 0,1-1 0 0 0,0 1-1 0 0,0-1 1 0 0,1 1-1 0 0,1-14 1 0 0,0 19 677 0 0,0 0 1 0 0,1 0-1 0 0,-1 0 0 0 0,1 0 0 0 0,1 0 1 0 0,-1 1-1 0 0,1-1 0 0 0,0 0 0 0 0,0 1 1 0 0,0-1-1 0 0,1 1 0 0 0,0 0 0 0 0,5-7 1 0 0,16-2-4958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4864 0 0,'0'0'13881'0'0,"-6"23"-10956"0"0,-10-10-1410 0 0,14-12-1416 0 0,1 0 1 0 0,-1 0-1 0 0,0 0 1 0 0,1 1-1 0 0,-1-1 0 0 0,1 0 1 0 0,-1 1-1 0 0,1-1 0 0 0,0 1 1 0 0,-1 0-1 0 0,1-1 1 0 0,0 1-1 0 0,0 0 0 0 0,0 0 1 0 0,0 0-1 0 0,1 0 0 0 0,-1 0 1 0 0,0 0-1 0 0,0 2 1 0 0,0 1 5 0 0,-1-1 0 0 0,0 0 1 0 0,0 0-1 0 0,0 0 0 0 0,0 0 1 0 0,-1 0-1 0 0,0 0 0 0 0,1-1 1 0 0,-6 5-1 0 0,3-3 13 0 0,1 1 0 0 0,-1-1 0 0 0,1 1 0 0 0,1 0 0 0 0,-1 0 0 0 0,1 1 0 0 0,-3 6 0 0 0,-24 52 370 0 0,22-49-373 0 0,0 0-1 0 0,2 0 1 0 0,-7 22-1 0 0,10-28-56 0 0,-5 43 115 0 0,11-52-178 0 0,0 0 1 0 0,0 0-1 0 0,1 0 0 0 0,-1 0 0 0 0,0-1 0 0 0,0 0 1 0 0,1 1-1 0 0,-1-1 0 0 0,0 0 0 0 0,0-1 0 0 0,4 1 1 0 0,-4-1-23 0 0,2 1 26 0 0,0-1 0 0 0,-1 0 0 0 0,1-1 0 0 0,-1 1 0 0 0,1-1 0 0 0,-1 0 0 0 0,1 0 0 0 0,-1-1-1 0 0,0 1 1 0 0,0-1 0 0 0,0 0 0 0 0,0 0 0 0 0,-1 0 0 0 0,1-1 0 0 0,-1 1 0 0 0,0-1 0 0 0,0 0 0 0 0,0 1 0 0 0,0-2 0 0 0,-1 1 0 0 0,1 0-1 0 0,-1 0 1 0 0,0-1 0 0 0,-1 1 0 0 0,2-7 0 0 0,-2 9 0 0 0,-1 1 0 0 0,1-1 0 0 0,-1 1 0 0 0,1-1 0 0 0,0 1 0 0 0,0-1 0 0 0,0 1 0 0 0,-1-1 0 0 0,1 1 0 0 0,1 0 0 0 0,-1-1 0 0 0,0 1 0 0 0,0 0 0 0 0,0 0 0 0 0,3-2 0 0 0,-3 2 0 0 0,0 0 1 0 0,1 1-1 0 0,-1-1 1 0 0,0 0 0 0 0,0-1-1 0 0,0 1 1 0 0,0 0 0 0 0,-1 0-1 0 0,1 0 1 0 0,0 0 0 0 0,0-1-1 0 0,-1 1 1 0 0,1 0 0 0 0,-1-1-1 0 0,1 1 1 0 0,0-2-1 0 0,3-13 13 0 0,-1 5 8 0 0,-1-1 0 0 0,1 1 0 0 0,0-22 0 0 0,10-2-45 0 0,-13 33 88 0 0,9 30 14 0 0,0 27 351 0 0,0 9 268 0 0,0 199 1647 0 0,-18-172-1825 0 0,9-86-498 0 0,-1 0 0 0 0,0 0 0 0 0,0 0 0 0 0,0 0 0 0 0,0 0 0 0 0,-1 0 0 0 0,1 0 0 0 0,-2-1 0 0 0,1 1 0 0 0,0-1 0 0 0,-4 5 0 0 0,3-3-2 0 0,0 0-1 0 0,0-1 1 0 0,0 1-1 0 0,1 0 1 0 0,0 1-1 0 0,-2 6 1 0 0,3-11-18 0 0,0 1 0 0 0,1 0 0 0 0,-2 0 0 0 0,1-1 0 0 0,0 1 0 0 0,0 0 0 0 0,-1-1 0 0 0,0 1 0 0 0,1-1 0 0 0,-1 0 0 0 0,0 0 0 0 0,0 1 0 0 0,0-1 0 0 0,0 0 0 0 0,-1-1 0 0 0,1 1 0 0 0,-1 0 0 0 0,1-1 0 0 0,-1 1 0 0 0,1-1 0 0 0,-5 2 0 0 0,2 0-32 0 0,4-3 6 0 0,1 1 0 0 0,-1-1 0 0 0,1 1 0 0 0,-1-1 0 0 0,0 1 0 0 0,1-1 0 0 0,-1 1 0 0 0,0-1 0 0 0,1 1 0 0 0,-1-1 0 0 0,0 0 0 0 0,0 0 0 0 0,1 1 0 0 0,-1-1 0 0 0,0 0 0 0 0,0 0 0 0 0,1 0 0 0 0,-1 0 0 0 0,0 0 0 0 0,0 0 0 0 0,0 0 0 0 0,1 0 0 0 0,-1 0 0 0 0,0 0 0 0 0,0 0 0 0 0,0-1-1 0 0,1 1 1 0 0,-1 0 0 0 0,0 0 0 0 0,1-1 0 0 0,-1 1 0 0 0,0-1 0 0 0,0 1 0 0 0,1 0 0 0 0,-1-1 0 0 0,1 1 0 0 0,-1-1 0 0 0,0 0 0 0 0,1 1 0 0 0,-1-1 0 0 0,1 1 0 0 0,-1-1 0 0 0,1 0 0 0 0,0 1 0 0 0,-1-1 0 0 0,1 0 0 0 0,0 0 0 0 0,-1 1 0 0 0,1-1 0 0 0,0 0 0 0 0,0-1 0 0 0,-10-8-517 0 0,9 9 482 0 0,1 1 1 0 0,-1-1 0 0 0,0 0 0 0 0,0 0 0 0 0,0 0 0 0 0,0 0-1 0 0,0 0 1 0 0,1 0 0 0 0,-1 0 0 0 0,0 0 0 0 0,1 0 0 0 0,-1 0-1 0 0,1 0 1 0 0,-1-1 0 0 0,1 1 0 0 0,0 0 0 0 0,0 0 0 0 0,-1 0-1 0 0,1-1 1 0 0,0-1 0 0 0,-6-107-5529 0 0,7 96 4857 0 0,-1 0 1 0 0,2 1-1 0 0,0-1 1 0 0,0 0-1 0 0,2 1 0 0 0,6-19 1 0 0,2-9-740 0 0,-10 33 1165 0 0,0 0-1 0 0,1 0 1 0 0,-1 0-1 0 0,1 1 1 0 0,1-1-1 0 0,0 1 1 0 0,4-8-1 0 0,21-24-1134 0 0,-6 8-1231 0 0,0 1 0 0 0,35-33 0 0 0,-56 61 2309 0 0,1 1-1 0 0,-1-1 1 0 0,1 1 0 0 0,0 0-1 0 0,-1 0 1 0 0,1 0-1 0 0,0 0 1 0 0,-1 0 0 0 0,1 1-1 0 0,3-1 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1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5520 0 0,'0'3'545'0'0,"1"1"1"0"0,0 0 0 0 0,0 0-1 0 0,0-1 1 0 0,0 1-1 0 0,0-1 1 0 0,1 1 0 0 0,-1-1-1 0 0,5 6 1 0 0,6 16 1616 0 0,13 43 1978 0 0,-22-62-3729 0 0,-1-1 0 0 0,0 1 0 0 0,-1 0 1 0 0,1-1-1 0 0,-1 1 0 0 0,0 0 0 0 0,0 8 0 0 0,6 26 1468 0 0,9-3 226 0 0,15 63 1 0 0,-27-78-1747 0 0,-4-17-296 0 0,1 0 0 0 0,-1 0 0 0 0,1 0 0 0 0,0 0 1 0 0,1 0-1 0 0,-1-1 0 0 0,1 1 0 0 0,0 0 0 0 0,4 7 0 0 0,5 3 207 0 0,-10-13-236 0 0,0-1 1 0 0,0 1 0 0 0,0 0 0 0 0,0-1 0 0 0,0 1 0 0 0,0-1 0 0 0,1 1 0 0 0,-1-1 0 0 0,1 0 0 0 0,-1 0 0 0 0,1 1 0 0 0,-1-1 0 0 0,1 0 0 0 0,3 1-1 0 0,0 3 159 0 0,-5-5-188 0 0,0 1 1 0 0,0-1-1 0 0,0 0 1 0 0,1 1 0 0 0,-1-1-1 0 0,0 0 1 0 0,0 0-1 0 0,1 1 1 0 0,-1-1-1 0 0,0 0 1 0 0,1 1-1 0 0,-1-1 1 0 0,0 0-1 0 0,0 0 1 0 0,1 0-1 0 0,-1 1 1 0 0,1-1-1 0 0,-1 0 1 0 0,0 0-1 0 0,1 0 1 0 0,-1 0-1 0 0,0 0 1 0 0,1 0-1 0 0,-1 0 1 0 0,1 0-1 0 0,-1 0 1 0 0,0 0-1 0 0,1 0 1 0 0,-1 0-1 0 0,1 0 1 0 0,-1 0-1 0 0,0 0 1 0 0,1 0-1 0 0,0 0 1 0 0,0-1 13 0 0,0 0 0 0 0,1 0 0 0 0,-1-1 0 0 0,1 1 0 0 0,-1 0 1 0 0,0 0-1 0 0,0-1 0 0 0,0 1 0 0 0,0-1 0 0 0,0 1 0 0 0,0-1 0 0 0,0 1 1 0 0,-1-1-1 0 0,1 0 0 0 0,0 1 0 0 0,-1-1 0 0 0,1 0 0 0 0,-1 0 0 0 0,0 1 1 0 0,0-1-1 0 0,1 0 0 0 0,-1 0 0 0 0,0 1 0 0 0,-1-1 0 0 0,1-3 0 0 0,-4-61 109 0 0,-60-247 108 0 0,59 275-329 0 0,0-61 1 0 0,6 95 28 0 0,0 1 0 0 0,1-1-1 0 0,-1 1 1 0 0,1 0 0 0 0,0 0 0 0 0,0 0 0 0 0,0-1 0 0 0,0 2 0 0 0,0-1 0 0 0,1 0 0 0 0,4-4-1 0 0,-1 4-368 0 0,0-1 0 0 0,1 1 0 0 0,0 0 0 0 0,0 0 0 0 0,0 0 0 0 0,0 1 0 0 0,0 0 0 0 0,0 1 0 0 0,0 0 0 0 0,1 0 0 0 0,-1 0 0 0 0,10 1 0 0 0,-10 0-625 0 0,0 1-1 0 0,0 0 1 0 0,0 0-1 0 0,1 1 1 0 0,-1 0-1 0 0,-1 0 0 0 0,1 1 1 0 0,0-1-1 0 0,-1 1 1 0 0,1 1-1 0 0,-1-1 1 0 0,0 1-1 0 0,0 1 1 0 0,7 5-1 0 0,-5-6-4094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7408 0 0,'-1'21'8928'0'0,"1"8"-2769"0"0,0-22-5753 0 0,0-1 0 0 0,1 0 1 0 0,-1 0-1 0 0,2 1 0 0 0,-1-1 0 0 0,0 0 1 0 0,1 0-1 0 0,3 6 0 0 0,-2-3-222 0 0,-1 0-1 0 0,0 0 1 0 0,0 0 0 0 0,-1 0-1 0 0,0 0 1 0 0,-1 17-1 0 0,0 58-467 0 0,0-55-5116 0 0,0-2-7876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6352 0 0,'0'0'4880'0'0,"-35"0"4385"0"0,31 0-8940 0 0,0 1 1 0 0,0-1 0 0 0,0 1-1 0 0,1 0 1 0 0,-1 0 0 0 0,0 0-1 0 0,1 1 1 0 0,-1-1 0 0 0,1 1-1 0 0,-1 0 1 0 0,1 0-1 0 0,0 0 1 0 0,0 0 0 0 0,0 1-1 0 0,0-1 1 0 0,0 1 0 0 0,1 0-1 0 0,-1 0 1 0 0,1 0 0 0 0,-1 0-1 0 0,1 0 1 0 0,-3 7 0 0 0,-4 8-40 0 0,1 0 1 0 0,0 1-1 0 0,-6 24 1 0 0,2-5 259 0 0,-13 38-63 0 0,22-67-426 0 0,0 0-1 0 0,1 0 1 0 0,0 0 0 0 0,0 1 0 0 0,1-1 0 0 0,-1 16 0 0 0,0 2 27 0 0,-1-4 25 0 0,2 1 0 0 0,2 43 0 0 0,0-19-61 0 0,0-45-46 0 0,-1 1 1 0 0,1-1-1 0 0,0 1 1 0 0,0-1-1 0 0,0 1 0 0 0,0-1 1 0 0,1 0-1 0 0,-1 1 0 0 0,1-1 1 0 0,0 0-1 0 0,2 3 1 0 0,12 26-4 0 0,-14-27-15 0 0,0-1 0 0 0,0 1 0 0 0,0-1 0 0 0,0 1 0 0 0,1-1 0 0 0,0 0 0 0 0,0 0-1 0 0,0-1 1 0 0,0 1 0 0 0,0 0 0 0 0,1-1 0 0 0,0 0 0 0 0,-1 0 0 0 0,1 0 0 0 0,1 0 0 0 0,-1-1 0 0 0,0 1 0 0 0,0-1 0 0 0,1 0-1 0 0,4 1 1 0 0,4 1-532 0 0,-1 0 1 0 0,1-1-1 0 0,0-1 0 0 0,0 0 0 0 0,0 0 0 0 0,15-1 0 0 0,-25-1 301 0 0,1 0 0 0 0,-1 0 0 0 0,0-1 0 0 0,0 1 0 0 0,0-1 1 0 0,0 0-1 0 0,0 1 0 0 0,0-1 0 0 0,0-1 0 0 0,0 1 0 0 0,0 0 0 0 0,0-1 0 0 0,0 1 0 0 0,-1-1 1 0 0,1 0-1 0 0,-1 0 0 0 0,4-3 0 0 0,19-12-2372 0 0,-22 16 2425 0 0,0-1 0 0 0,-1 1 0 0 0,1-1 0 0 0,0 1-1 0 0,0-1 1 0 0,-1 0 0 0 0,1 0 0 0 0,-1 0-1 0 0,0 0 1 0 0,0 0 0 0 0,0-1 0 0 0,0 1 0 0 0,0-1-1 0 0,2-2 1 0 0,-3 3 41 0 0,0 0 0 0 0,0 1-1 0 0,1-1 1 0 0,-1 0 0 0 0,1 1-1 0 0,-1-1 1 0 0,1 1 0 0 0,-1 0-1 0 0,1-1 1 0 0,0 1 0 0 0,2-1-1 0 0,9-8-615 0 0,3-13-614 0 0,-7 15 702 0 0,-6 6 308 0 0,0-1 0 0 0,0 0 0 0 0,0 0 0 0 0,0 0 0 0 0,-1 0 0 0 0,1 0 0 0 0,-1 0 0 0 0,0-1 0 0 0,0 0 0 0 0,0 1 0 0 0,-1-1 0 0 0,3-6 0 0 0,9-23-4699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5720 0 0,'-27'4'11226'0'0,"13"6"-5418"0"0,13-7-5488 0 0,0 1 0 0 0,0 0 1 0 0,0-1-1 0 0,0 1 0 0 0,1-1 0 0 0,0 1 1 0 0,-1 0-1 0 0,2 0 0 0 0,0 6 0 0 0,-1 17 609 0 0,1-11-660 0 0,1 1 1 0 0,1 0-1 0 0,0-1 1 0 0,10 30-1 0 0,-11-40-203 0 0,0 0 0 0 0,0 0 0 0 0,0 0-1 0 0,-1 0 1 0 0,0 0 0 0 0,0 0 0 0 0,-1 13-1 0 0,4 16 104 0 0,34 133 786 0 0,-29-96-607 0 0,-7-51-254 0 0,0 0 0 0 0,-3 31 1 0 0,1-33-39 0 0,0 0 1 0 0,0 0 0 0 0,6 27-1 0 0,-4-30-10 0 0,0 0 1 0 0,-1 1-1 0 0,-1-1 1 0 0,-2 23-1 0 0,0 12 50 0 0,2-49-100 0 0,0 0 0 0 0,0 0 1 0 0,0 0-1 0 0,0 0 0 0 0,-1 1 0 0 0,1-1 0 0 0,-1 0 1 0 0,1 0-1 0 0,-1 0 0 0 0,0 0 0 0 0,0 0 0 0 0,0 0 1 0 0,0 0-1 0 0,0 0 0 0 0,0 0 0 0 0,0-1 0 0 0,-1 1 1 0 0,1 0-1 0 0,-1-1 0 0 0,1 1 0 0 0,-1-1 0 0 0,0 1 1 0 0,0-1-1 0 0,0 0 0 0 0,1 0 0 0 0,-4 2 1 0 0,-2-1-108 0 0,1 0 1 0 0,0-1 0 0 0,-1 1 0 0 0,1-1 0 0 0,-1 0-1 0 0,1-1 1 0 0,-11 0 0 0 0,12-2-265 0 0,-1 0-1 0 0,0 0 1 0 0,0-1-1 0 0,1 0 1 0 0,-1 0-1 0 0,1 0 1 0 0,0-1-1 0 0,0 0 0 0 0,0 0 1 0 0,1 0-1 0 0,-1-1 1 0 0,1 1-1 0 0,-4-6 1 0 0,2 2-768 0 0,1 1 0 0 0,0-1 0 0 0,0 1 0 0 0,1-1 0 0 0,0-1 0 0 0,1 1 0 0 0,-1-1 0 0 0,1 1 0 0 0,1-1 1 0 0,0 0-1 0 0,0 0 0 0 0,-1-15 0 0 0,3 12-5377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23 101 7616 0 0,'0'0'456'0'0,"-1"1"0"0"0,0-1 0 0 0,1 1 0 0 0,-1-1-1 0 0,0 1 1 0 0,1-1 0 0 0,-1 1 0 0 0,1 0 0 0 0,-1-1 0 0 0,1 1 0 0 0,-1 0 0 0 0,1-1 0 0 0,-1 1 0 0 0,1 0 0 0 0,0 0 0 0 0,0-1 0 0 0,-1 1 0 0 0,1 0 0 0 0,0 0 0 0 0,0-1-1 0 0,0 1 1 0 0,0 1 0 0 0,0 27 3825 0 0,10 24-2136 0 0,-9-50-1523 0 0,44 176 3151 0 0,-32-137-3381 0 0,-11-37-363 0 0,0 0 1 0 0,0 0-1 0 0,0 1 1 0 0,-1-1 0 0 0,0 0-1 0 0,1 10 1 0 0,-2-11-7 0 0,0 0 0 0 0,1 0 0 0 0,-1 0 1 0 0,1-1-1 0 0,0 1 0 0 0,0 0 0 0 0,1 0 1 0 0,-1-1-1 0 0,1 1 0 0 0,-1-1 0 0 0,5 7 0 0 0,-4-7-8 0 0,0 0-1 0 0,0 0 0 0 0,-1 0 0 0 0,1 0 1 0 0,-1 1-1 0 0,0-1 0 0 0,0 0 0 0 0,0 1 0 0 0,0-1 1 0 0,-1 1-1 0 0,1 5 0 0 0,-1-1 0 0 0,0-1 0 0 0,0 1 0 0 0,1-1 1 0 0,0 0-1 0 0,1 1 0 0 0,-1-1 0 0 0,1 0 0 0 0,1 0 0 0 0,4 10 0 0 0,-6-12-7 0 0,0 0-1 0 0,0 0 1 0 0,-1 0-1 0 0,0 1 0 0 0,0-1 1 0 0,0 0-1 0 0,-1 7 1 0 0,0 3-17 0 0,1-15 10 0 0,0 0 1 0 0,0 0 0 0 0,0 1-1 0 0,0-1 1 0 0,0 0-1 0 0,-1 0 1 0 0,1 0 0 0 0,0 0-1 0 0,0 1 1 0 0,0-1-1 0 0,0 0 1 0 0,-1 0 0 0 0,1 0-1 0 0,0 0 1 0 0,0 0-1 0 0,0 0 1 0 0,0 1 0 0 0,-1-1-1 0 0,1 0 1 0 0,0 0-1 0 0,0 0 1 0 0,-1 0 0 0 0,1 0-1 0 0,0 0 1 0 0,0 0 0 0 0,0 0-1 0 0,-1 0 1 0 0,1 0-1 0 0,0 0 1 0 0,0 0 0 0 0,-1 0-1 0 0,1 0 1 0 0,0 0-1 0 0,0 0 1 0 0,0 0 0 0 0,-1 0-1 0 0,1 0 1 0 0,0 0-1 0 0,0-1 1 0 0,0 1 0 0 0,-1 0-1 0 0,1 0 1 0 0,0 0-1 0 0,0 0 1 0 0,0 0 0 0 0,0-1-1 0 0,-1 1 1 0 0,1 0 0 0 0,0 0-1 0 0,0 0 1 0 0,0 0-1 0 0,0-1 1 0 0,0 1 0 0 0,0 0-1 0 0,0 0 1 0 0,-10-9-41 0 0,-3-13-9 0 0,8 14 59 0 0,1 0-1 0 0,-1 0 1 0 0,1 0-1 0 0,1-1 1 0 0,-4-11-1 0 0,-27-80-25 0 0,22 58 72 0 0,6 25-73 0 0,1-1 0 0 0,1 1-1 0 0,1-1 1 0 0,-3-32 0 0 0,-7-60-41 0 0,13 96 44 0 0,1 0 0 0 0,0 0 0 0 0,4-18 0 0 0,-4 27-6 0 0,0 0-1 0 0,1 0 0 0 0,0 0 0 0 0,-1 1 1 0 0,1-1-1 0 0,1 0 0 0 0,-1 1 0 0 0,1 0 1 0 0,0 0-1 0 0,0 0 0 0 0,0 0 0 0 0,0 0 1 0 0,1 0-1 0 0,-1 1 0 0 0,6-5 0 0 0,24-23-389 0 0,-32 29 379 0 0,1 1 1 0 0,-1 0-1 0 0,1 0 0 0 0,0 1 1 0 0,-1-1-1 0 0,1 0 1 0 0,0 1-1 0 0,-1-1 1 0 0,1 0-1 0 0,0 1 0 0 0,0 0 1 0 0,2-1-1 0 0,-2 1-1 0 0,-1 0-1 0 0,1 0 1 0 0,0-1-1 0 0,-1 1 1 0 0,0 0 0 0 0,1-1-1 0 0,-1 1 1 0 0,1-1-1 0 0,-1 0 1 0 0,1 1-1 0 0,-1-1 1 0 0,0 0-1 0 0,0 0 1 0 0,1 0-1 0 0,-1 0 1 0 0,1-1-1 0 0,3-1-273 0 0,1 0-1 0 0,-1 0 1 0 0,1 1 0 0 0,-1 0-1 0 0,1 0 1 0 0,0 1-1 0 0,0-1 1 0 0,0 1-1 0 0,0 1 1 0 0,6-1-1 0 0,0-1-484 0 0,126-21-13649 0 0,-111 20 7946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98 4168 0 0,'0'0'869'0'0,"-2"-22"6962"0"0,1 20-8182 0 0,-8-10 5115 0 0,4 12-1860 0 0,4 9-2098 0 0,11 8-251 0 0,-8-16-510 0 0,-1 0 0 0 0,0 1 0 0 0,1-1 0 0 0,-1 0 0 0 0,0 1 0 0 0,0-1 1 0 0,0 1-1 0 0,0-1 0 0 0,0 1 0 0 0,0 0 0 0 0,-1-1 0 0 0,1 1 0 0 0,0 0 0 0 0,-1-1 0 0 0,1 1 0 0 0,-1 0 0 0 0,1 3 0 0 0,12 23 536 0 0,-10-25-520 0 0,0 1 0 0 0,-1 0 0 0 0,1 0 0 0 0,-1 1 0 0 0,0-1 0 0 0,2 8 0 0 0,4 36 236 0 0,-7-34-197 0 0,1-1-1 0 0,0 0 0 0 0,1 1 0 0 0,0-1 0 0 0,1 0 1 0 0,1-1-1 0 0,0 1 0 0 0,9 14 0 0 0,-12-19-61 0 0,0-1 0 0 0,0 1 0 0 0,0 0 0 0 0,-1 0 0 0 0,0 0 0 0 0,-1 0 0 0 0,0-1 0 0 0,0 1 0 0 0,-1 0 0 0 0,-1 9-1 0 0,1 13 189 0 0,1-25-193 0 0,0-4-15 0 0,0 0-1 0 0,1 0 1 0 0,-1 0 0 0 0,0 0 0 0 0,0 0 0 0 0,0 0 0 0 0,0 0-1 0 0,0 0 1 0 0,0-1 0 0 0,0 1 0 0 0,0 0 0 0 0,0 0 0 0 0,0 0-1 0 0,0 0 1 0 0,0 0 0 0 0,-1 0 0 0 0,1 0 0 0 0,0 0 0 0 0,-1 0-1 0 0,1 0 1 0 0,-1 0 0 0 0,1-1 0 0 0,-1 1 0 0 0,1 0 0 0 0,-1 0-1 0 0,0-1 1 0 0,1 1 0 0 0,-1 0 0 0 0,0-1 0 0 0,0 1 0 0 0,1-1-1 0 0,-1 1 1 0 0,0-1 0 0 0,0 1 0 0 0,0-1 0 0 0,0 1 0 0 0,0-1-1 0 0,0 0 1 0 0,0 0 0 0 0,-1 1 0 0 0,-5 1 8 0 0,6-2-15 0 0,0 1 1 0 0,0-1 0 0 0,0 1-1 0 0,0-1 1 0 0,0 0-1 0 0,0 1 1 0 0,0-1 0 0 0,-1 0-1 0 0,1 0 1 0 0,0 0 0 0 0,0 0-1 0 0,0 0 1 0 0,0 0-1 0 0,0 0 1 0 0,-1 0 0 0 0,1-1-1 0 0,0 1 1 0 0,0 0 0 0 0,0-1-1 0 0,0 1 1 0 0,0 0-1 0 0,0-1 1 0 0,0 0 0 0 0,0 1-1 0 0,-1-2 1 0 0,-6-7-7 0 0,1-1 1 0 0,0 0-1 0 0,1-1 0 0 0,0 1 1 0 0,1-1-1 0 0,-6-15 0 0 0,6 13-19 0 0,4 11 12 0 0,0 0 1 0 0,0 0 0 0 0,0 0 0 0 0,1 0 0 0 0,-1 0-1 0 0,1 0 1 0 0,-1 0 0 0 0,1-1 0 0 0,0 1 0 0 0,0 0-1 0 0,0 0 1 0 0,0-1 0 0 0,1-3 0 0 0,-1-6 3 0 0,-6-18 10 0 0,2-1-1 0 0,1 0 1 0 0,2 0 0 0 0,0 0 0 0 0,2-1 0 0 0,7-40 0 0 0,-7 68-12 0 0,1 0 1 0 0,-1 0-1 0 0,1 0 1 0 0,0 0-1 0 0,0 0 1 0 0,0 0-1 0 0,0 0 1 0 0,1 1-1 0 0,-1-1 1 0 0,1 1-1 0 0,0 0 1 0 0,0 0-1 0 0,0 0 1 0 0,4-3-1 0 0,12-12 3 0 0,-13 13-3 0 0,0 0 1 0 0,0 1-1 0 0,1 0 0 0 0,0 0 1 0 0,0 1-1 0 0,0 0 0 0 0,11-4 1 0 0,-15 5 3 0 0,0 1-1 0 0,0 0 1 0 0,0 0 0 0 0,0 0 0 0 0,0 0 0 0 0,0 1 0 0 0,0-1 0 0 0,0 1 0 0 0,1 0 0 0 0,-1 0-1 0 0,0 0 1 0 0,0 0 0 0 0,0 0 0 0 0,0 1 0 0 0,0 0 0 0 0,0-1 0 0 0,0 1 0 0 0,0 0 0 0 0,0 0 0 0 0,0 1-1 0 0,0-1 1 0 0,5 4 0 0 0,7 9 50 0 0,-13-13-48 0 0,0 1-1 0 0,0 0 1 0 0,0 0-1 0 0,0 0 1 0 0,0 0-1 0 0,0 0 1 0 0,-1 0-1 0 0,1 0 1 0 0,-1 0-1 0 0,0 1 1 0 0,2 2-1 0 0,9 17 39 0 0,-9-19-25 0 0,-1 0 0 0 0,-1 0 1 0 0,1 1-1 0 0,0-1 0 0 0,-1 0 0 0 0,1 1 0 0 0,-1-1 0 0 0,0 1 0 0 0,0-1 0 0 0,-1 1 0 0 0,1-1 0 0 0,0 8 0 0 0,-1-6-4 0 0,0-2 4 0 0,0 0 0 0 0,0 0 0 0 0,0 1-1 0 0,0-1 1 0 0,0 0 0 0 0,-1 0 0 0 0,1 0 0 0 0,-1 0 0 0 0,0 0-1 0 0,0 0 1 0 0,0 0 0 0 0,-1 0 0 0 0,-1 3 0 0 0,-21 46 201 0 0,15-28-136 0 0,5-11-37 0 0,4-13-43 0 0,0 1 0 0 0,0 0 0 0 0,0 0 0 0 0,-1-1 0 0 0,1 1 0 0 0,0 0 1 0 0,0 0-1 0 0,-1-1 0 0 0,1 1 0 0 0,-1 0 0 0 0,1-1 0 0 0,-1 1 0 0 0,1-1 0 0 0,-1 1 0 0 0,1 0 0 0 0,-1-1 0 0 0,1 1 0 0 0,-1-1 0 0 0,0 1 0 0 0,1-1 0 0 0,-1 0 0 0 0,-1 1 0 0 0,3-1 1 0 0,-1 0 1 0 0,1 0 0 0 0,0 0-1 0 0,-1 0 1 0 0,1 0 0 0 0,-1 0-1 0 0,1 1 1 0 0,-1-1 0 0 0,1 0-1 0 0,-1 0 1 0 0,1 0 0 0 0,-1 1-1 0 0,1-1 1 0 0,-1 0 0 0 0,1 0-1 0 0,-1 1 1 0 0,1-1 0 0 0,-1 1-1 0 0,0-1 1 0 0,1 0 0 0 0,-1 1-1 0 0,0-1 1 0 0,1 1 0 0 0,-1-1-1 0 0,0 1 1 0 0,1-1-1 0 0,-1 1 1 0 0,0-1 0 0 0,0 1-1 0 0,1-1 1 0 0,-1 1 0 0 0,0-1-1 0 0,0 1 1 0 0,0-1 0 0 0,0 1-1 0 0,0-1 1 0 0,0 1 0 0 0,0-1-1 0 0,0 1 1 0 0,0 0 0 0 0,0-1-1 0 0,0 1 1 0 0,0-1 0 0 0,0 1-1 0 0,-1-1 1 0 0,1 1 0 0 0,0-1-1 0 0,0 1 1 0 0,-1-1 0 0 0,1 1-1 0 0,0-1 1 0 0,0 1-1 0 0,-1-1 1 0 0,10-2 12 0 0,0 0-1 0 0,0 0 1 0 0,0 1-1 0 0,1 0 1 0 0,-1 1-1 0 0,0-1 1 0 0,0 2-1 0 0,14 1 1 0 0,9 0 51 0 0,-24-1-37 0 0,-1 0 0 0 0,0 0 0 0 0,1 1 1 0 0,-1 0-1 0 0,0 1 0 0 0,0 0 0 0 0,0 0 0 0 0,0 0 0 0 0,9 6 1 0 0,-13-7-25 0 0,-2-1-5 0 0,0-1 0 0 0,-1 0 0 0 0,1 1 0 0 0,-1-1 0 0 0,1 0 0 0 0,-1 1 0 0 0,1-1 0 0 0,-1 1-1 0 0,1-1 1 0 0,-1 1 0 0 0,0-1 0 0 0,1 1 0 0 0,-1 0 0 0 0,1-1 0 0 0,-1 1 0 0 0,0-1 0 0 0,0 1-1 0 0,1 0 1 0 0,-1-1 0 0 0,0 1 0 0 0,0 0 0 0 0,0-1 0 0 0,0 2 0 0 0,4 7 39 0 0,50 58 501 0 0,-14-4-67 0 0,-34-52-355 0 0,-1 0-1 0 0,0 0 1 0 0,-1 0-1 0 0,0 0 1 0 0,-1 1-1 0 0,0-1 1 0 0,-1 1-1 0 0,0 0 1 0 0,1 18-1 0 0,-8-24-81 0 0,1 0-1 0 0,-1 0 0 0 0,0 0 1 0 0,0-1-1 0 0,0 0 0 0 0,-11 8 0 0 0,6-6-122 0 0,-1 0-1 0 0,0-1 0 0 0,0-1 0 0 0,0 0 0 0 0,0 0 1 0 0,-1-1-1 0 0,0 0 0 0 0,0-1 0 0 0,-14 2 0 0 0,-2-3-428 0 0,20-1-193 0 0,0-1 0 0 0,-1 1 0 0 0,1-1 0 0 0,0-1 0 0 0,-1 1 0 0 0,-14-4 0 0 0,22 3 500 0 0,0 0 1 0 0,0 0 0 0 0,0 1 0 0 0,0-1 0 0 0,1 0 0 0 0,-1 0 0 0 0,0 0 0 0 0,1 0-1 0 0,-1 0 1 0 0,1 0 0 0 0,-1 0 0 0 0,1 0 0 0 0,-1 0 0 0 0,1-1 0 0 0,0 1 0 0 0,-1 0-1 0 0,1 0 1 0 0,0 0 0 0 0,0 0 0 0 0,0 0 0 0 0,0-3 0 0 0,1-36-2838 0 0,0 21 1288 0 0,-1 16 1485 0 0,1 0 0 0 0,-1-1 0 0 0,1 1 0 0 0,0 0-1 0 0,0 0 1 0 0,1 0 0 0 0,-1 0 0 0 0,1 0 0 0 0,-1 0 0 0 0,1 0-1 0 0,0 0 1 0 0,0 0 0 0 0,3-3 0 0 0,37-35-3897 0 0,-24 25 1277 0 0,-5 2-973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296 471 4864 0 0,'-31'-10'9397'0'0,"29"9"-9147"0"0,0 0-1 0 0,0 0 1 0 0,0 0 0 0 0,0 0 0 0 0,0 0-1 0 0,-1 0 1 0 0,1 1 0 0 0,0-1 0 0 0,0 1-1 0 0,-1 0 1 0 0,1 0 0 0 0,0 0 0 0 0,-1 0-1 0 0,1 0 1 0 0,0 0 0 0 0,-1 0 0 0 0,1 1-1 0 0,-3 0 1 0 0,-19 5 997 0 0,21-6-1184 0 0,1 0 1 0 0,-1 0-1 0 0,1 1 0 0 0,-1 0 1 0 0,0-1-1 0 0,1 1 1 0 0,-1 0-1 0 0,1 0 1 0 0,-1 0-1 0 0,1 0 1 0 0,0 1-1 0 0,-1-1 1 0 0,1 1-1 0 0,0-1 0 0 0,0 1 1 0 0,-3 3-1 0 0,3-3 12 0 0,0 1-1 0 0,0-1 1 0 0,0 0-1 0 0,0 0 0 0 0,0 0 1 0 0,0 0-1 0 0,-1 0 1 0 0,1-1-1 0 0,-4 3 1 0 0,-20 17 462 0 0,15-5-370 0 0,0 1 0 0 0,1 0 0 0 0,0 1 0 0 0,2 0 0 0 0,0 0 0 0 0,1 1 0 0 0,-7 32 0 0 0,3-22 27 0 0,9-27-178 0 0,1 0 1 0 0,0 1-1 0 0,0-1 0 0 0,0 1 0 0 0,0-1 1 0 0,0 0-1 0 0,0 1 0 0 0,1-1 0 0 0,-1 1 1 0 0,0 5-1 0 0,2 110 772 0 0,-1-118-783 0 0,0 1-1 0 0,0 0 1 0 0,0 0 0 0 0,1 0-1 0 0,-1 0 1 0 0,0 0 0 0 0,0-1 0 0 0,1 1-1 0 0,-1 0 1 0 0,0 0 0 0 0,1-1-1 0 0,-1 1 1 0 0,1 0 0 0 0,-1 0-1 0 0,1-1 1 0 0,-1 1 0 0 0,1 0 0 0 0,0-1-1 0 0,-1 1 1 0 0,1-1 0 0 0,0 1-1 0 0,-1-1 1 0 0,1 1 0 0 0,0-1-1 0 0,0 0 1 0 0,-1 1 0 0 0,1-1 0 0 0,0 0-1 0 0,0 1 1 0 0,0-1 0 0 0,-1 0-1 0 0,2 0 1 0 0,26 1 120 0 0,-23-1-152 0 0,0-1 34 0 0,-1 0 0 0 0,1 0 0 0 0,-1 0 0 0 0,1-1 0 0 0,-1 0 1 0 0,1 0-1 0 0,-1 0 0 0 0,0 0 0 0 0,0-1 0 0 0,0 1 0 0 0,0-1 0 0 0,0 0 0 0 0,0 0 0 0 0,-1 0 0 0 0,0-1 0 0 0,0 0 0 0 0,0 1 0 0 0,0-1 0 0 0,0 0 0 0 0,2-6 0 0 0,-4 8-9 0 0,0 0-1 0 0,0 1 0 0 0,0-1 1 0 0,0 0-1 0 0,1 0 0 0 0,-1 0 0 0 0,0 1 1 0 0,1-1-1 0 0,-1 1 0 0 0,1-1 1 0 0,0 1-1 0 0,-1-1 0 0 0,1 1 1 0 0,4-2-1 0 0,-4 2 3 0 0,0 0 0 0 0,0 0 0 0 0,-1-1-1 0 0,1 1 1 0 0,0 0 0 0 0,-1-1 0 0 0,1 1 0 0 0,-1-1 0 0 0,1 0-1 0 0,-1 1 1 0 0,0-1 0 0 0,1 0 0 0 0,-1 0 0 0 0,1-2 0 0 0,19-30 5 0 0,-16 27-1 0 0,0 0 0 0 0,0 0 1 0 0,-1-1-1 0 0,0 0 0 0 0,0 1 0 0 0,2-10 0 0 0,6-15 49 0 0,-3-1-1 0 0,0 0 1 0 0,-2 0-1 0 0,-2-1 0 0 0,3-46 1 0 0,-10 4 318 0 0,-11-83-1 0 0,-4-25 1347 0 0,17 183-1688 0 0,0 0-1 0 0,1 0 1 0 0,-1 0-1 0 0,0 0 0 0 0,-1 0 1 0 0,1 0-1 0 0,0 0 0 0 0,0 0 1 0 0,0 0-1 0 0,-1 0 1 0 0,1 0-1 0 0,0 0 0 0 0,-1 0 1 0 0,1 0-1 0 0,-1 0 0 0 0,1 1 1 0 0,-1-1-1 0 0,1 0 1 0 0,-1 0-1 0 0,0 0 0 0 0,1 1 1 0 0,-1-1-1 0 0,0 0 0 0 0,0 1 1 0 0,0-1-1 0 0,1 0 1 0 0,-1 1-1 0 0,0-1 0 0 0,0 1 1 0 0,0-1-1 0 0,-1 1 0 0 0,0 0 60 0 0,-3 48 160 0 0,-1 52-1 0 0,7-73-223 0 0,8 50 0 0 0,-7-63-26 0 0,5 22-454 0 0,3 50 1 0 0,-9-74-140 0 0,0-1 1 0 0,1 1 0 0 0,0-1-1 0 0,0 0 1 0 0,2 0-1 0 0,-1 0 1 0 0,1 0 0 0 0,1-1-1 0 0,10 19 1 0 0,-8-14-1455 0 0,-6-13 1760 0 0,0 0 1 0 0,-1 0 0 0 0,1 0 0 0 0,1 0-1 0 0,-1 0 1 0 0,0 0 0 0 0,0-1-1 0 0,1 1 1 0 0,-1 0 0 0 0,1-1 0 0 0,-1 1-1 0 0,1-1 1 0 0,2 2 0 0 0,0 0-866 0 0,-2-2 708 0 0,-1 1 0 0 0,1-1 0 0 0,-1 0 0 0 0,1 0 0 0 0,0 0 0 0 0,0 0 0 0 0,-1 0-1 0 0,1 0 1 0 0,0-1 0 0 0,0 1 0 0 0,0-1 0 0 0,0 1 0 0 0,0-1 0 0 0,0 0 0 0 0,0 1 0 0 0,3-1 0 0 0,3 0-4618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6904 0 0,'0'0'6997'0'0,"-21"0"-2496"0"0,15 3-4163 0 0,0 0 0 0 0,0 0 0 0 0,1 0 0 0 0,-1 1 0 0 0,1-1 1 0 0,-1 1-1 0 0,1 1 0 0 0,0-1 0 0 0,1 1 0 0 0,-1 0 0 0 0,1 0 0 0 0,0 0 0 0 0,0 0 0 0 0,1 1 0 0 0,-4 7 0 0 0,-1-1-46 0 0,-1 0 0 0 0,0-1-1 0 0,-14 14 1 0 0,14-14-179 0 0,-1 1-1 0 0,1-1 1 0 0,1 1-1 0 0,0 1 1 0 0,1 0-1 0 0,-10 22 1 0 0,-9 17 170 0 0,24-48-261 0 0,0 0 1 0 0,1 0-1 0 0,0 0 1 0 0,0 0 0 0 0,0 0-1 0 0,1 1 1 0 0,-1-1 0 0 0,1 0-1 0 0,0 1 1 0 0,1 7 0 0 0,-1-10-24 0 0,0-1 1 0 0,0 1 0 0 0,0 0 0 0 0,0 0 0 0 0,1 0 0 0 0,-1-1 0 0 0,1 1 0 0 0,-1 0 0 0 0,1 0 0 0 0,0-1 0 0 0,-1 1 0 0 0,1-1 0 0 0,0 1 0 0 0,0-1 0 0 0,0 1 0 0 0,0-1 0 0 0,1 1 0 0 0,-1-1 0 0 0,0 0 0 0 0,1 0 0 0 0,-1 1 0 0 0,0-1 0 0 0,1 0 0 0 0,-1 0 0 0 0,1-1 0 0 0,0 1 0 0 0,3 1 0 0 0,9 1-23 0 0,-10-1 32 0 0,-1-1 0 0 0,1 0 0 0 0,0 0 0 0 0,0 0 0 0 0,0 0 0 0 0,0-1 0 0 0,-1 0 0 0 0,1 0 0 0 0,0 0 0 0 0,0 0 0 0 0,0 0 0 0 0,0-1 0 0 0,0 0 1 0 0,0 0-1 0 0,-1 0 0 0 0,1 0 0 0 0,0 0 0 0 0,4-3 0 0 0,21-20 74 0 0,-24 20-79 0 0,1 0 1 0 0,-1 0-1 0 0,0-1 0 0 0,0 1 0 0 0,0-1 0 0 0,0 0 0 0 0,-1-1 0 0 0,0 1 0 0 0,0-1 0 0 0,5-11 0 0 0,15-34 303 0 0,-21 45-255 0 0,0 0-1 0 0,0-1 1 0 0,0 1 0 0 0,-1 0 0 0 0,1-1-1 0 0,-2 0 1 0 0,1 0 0 0 0,-1 0 0 0 0,0 1-1 0 0,0-1 1 0 0,-1-10 0 0 0,0 10-26 0 0,0 7-21 0 0,-1-1-1 0 0,1 1 1 0 0,0-1-1 0 0,0 0 1 0 0,0 1-1 0 0,0-1 1 0 0,-1 0-1 0 0,1 1 1 0 0,0-1-1 0 0,0 0 1 0 0,0 1-1 0 0,1-1 1 0 0,-1 0-1 0 0,0 1 1 0 0,0-1-1 0 0,0 1 0 0 0,0-1 1 0 0,0 0-1 0 0,1 1 1 0 0,-1-1-1 0 0,0 1 1 0 0,1-1-1 0 0,-1 0 1 0 0,0 1-1 0 0,1-1 1 0 0,-1 1-1 0 0,1-1 1 0 0,-1 1-1 0 0,1-1 1 0 0,-1 1-1 0 0,1 0 1 0 0,-1-1-1 0 0,1 1 1 0 0,-1 0-1 0 0,2-1 1 0 0,-1 1 41 0 0,1 1-23 0 0,0-1 0 0 0,0 1 0 0 0,0 0 0 0 0,0 0 0 0 0,0 0 0 0 0,0 0 0 0 0,0 0 0 0 0,0 0 0 0 0,0 1 0 0 0,-1-1 0 0 0,1 0 0 0 0,-1 1 0 0 0,1 0 0 0 0,-1-1 0 0 0,1 1 0 0 0,-1 0 0 0 0,0 0 0 0 0,0-1 0 0 0,0 1 0 0 0,0 0 0 0 0,1 5 0 0 0,25 61 414 0 0,-15-31-168 0 0,-5-18-152 0 0,-1 0-1 0 0,-2 0 0 0 0,0 0 0 0 0,0 1 0 0 0,0 29 0 0 0,-4 116 749 0 0,-1-82-509 0 0,1-69-330 0 0,-1 1-1 0 0,-1 0 1 0 0,0-1 0 0 0,-1 1 0 0 0,-1-1-1 0 0,0 0 1 0 0,-1 0 0 0 0,0 0 0 0 0,-1-1-1 0 0,0 0 1 0 0,-10 13 0 0 0,12-20-63 0 0,-1-1 0 0 0,0 0 0 0 0,0 0 0 0 0,0 0 1 0 0,-1-1-1 0 0,0 1 0 0 0,0-2 0 0 0,0 1 0 0 0,0 0 0 0 0,-1-1 0 0 0,-8 3 0 0 0,13-5-61 0 0,-1-1-1 0 0,1 1 1 0 0,-1 0-1 0 0,1-1 1 0 0,0 0 0 0 0,-1 1-1 0 0,1-1 1 0 0,-1 0-1 0 0,1 0 1 0 0,-1-1-1 0 0,1 1 1 0 0,-1 0-1 0 0,1-1 1 0 0,-1 0 0 0 0,1 1-1 0 0,-1-1 1 0 0,1 0-1 0 0,0 0 1 0 0,0 0-1 0 0,-1-1 1 0 0,1 1-1 0 0,0 0 1 0 0,0-1 0 0 0,0 0-1 0 0,1 1 1 0 0,-1-1-1 0 0,0 0 1 0 0,0 0-1 0 0,1 0 1 0 0,0 0-1 0 0,-1 0 1 0 0,1 0 0 0 0,0 0-1 0 0,0-1 1 0 0,0 1-1 0 0,-1-3 1 0 0,-14-26-1351 0 0,12 25 1054 0 0,0 0 0 0 0,1 0 0 0 0,0 0 0 0 0,0 0 1 0 0,0-1-1 0 0,1 0 0 0 0,0 1 0 0 0,1-1 0 0 0,-2-7 1 0 0,-1-30-2465 0 0,1 20 602 0 0,1 0-1 0 0,1 0 1 0 0,3-33 0 0 0,5 21-4372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6472 0 0,'0'0'11813'0'0,"0"39"-7009"0"0,0 26-6278 0 0,0 2-6792 0 0,-7-51 5389 0 0,1-2-1091 0 0,6-7-784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4400 0 0,'0'0'14070'0'0,"0"7"-10032"0"0,0 25-2171 0 0,0 106-453 0 0,-9-49-2301 0 0,6-52-855 0 0,1 2-4984 0 0,7-59-7948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5:2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7 251 4048 0 0,'-1'-1'280'0'0,"0"0"-1"0"0,1 0 1 0 0,-1-1 0 0 0,0 1 0 0 0,1-1 0 0 0,-1 1-1 0 0,1-1 1 0 0,0 1 0 0 0,-1-1 0 0 0,1 1 0 0 0,0-1-1 0 0,0 1 1 0 0,0-1 0 0 0,0 1 0 0 0,0-1 0 0 0,0 1-1 0 0,0-1 1 0 0,0 1 0 0 0,2-3 0 0 0,4-34 4505 0 0,31-13 209 0 0,-36 47-4835 0 0,1 0-1 0 0,0 0 1 0 0,0 1-1 0 0,0-1 1 0 0,0 1-1 0 0,1 0 0 0 0,-1-1 1 0 0,1 1-1 0 0,0 0 1 0 0,0 0-1 0 0,0 1 1 0 0,0-1-1 0 0,1 1 1 0 0,-1 0-1 0 0,0-1 0 0 0,1 1 1 0 0,5-2-1 0 0,11-26 1281 0 0,-9 24-1201 0 0,0 0 0 0 0,0 0-1 0 0,1 1 1 0 0,0 1 0 0 0,0 0 0 0 0,0 0 0 0 0,0 1 0 0 0,1 1-1 0 0,-1 0 1 0 0,1 1 0 0 0,-1 0 0 0 0,1 1 0 0 0,0 0 0 0 0,-1 1-1 0 0,22 5 1 0 0,-32-6-212 0 0,0 1-1 0 0,0-1 1 0 0,0 1-1 0 0,-1 0 1 0 0,1 0-1 0 0,0-1 1 0 0,-1 1-1 0 0,1 1 1 0 0,0-1-1 0 0,-1 0 1 0 0,1 0-1 0 0,-1 0 1 0 0,0 1-1 0 0,1-1 1 0 0,0 3-1 0 0,0-2 4 0 0,0 0 0 0 0,0 0 0 0 0,0 0 0 0 0,0 0 1 0 0,0-1-1 0 0,0 1 0 0 0,0 0 0 0 0,1-1 0 0 0,3 2 0 0 0,1 2 9 0 0,-1 0 0 0 0,1 0 1 0 0,-1 1-1 0 0,0 0 0 0 0,0 0 1 0 0,-1 1-1 0 0,1-1 0 0 0,-1 1 1 0 0,-1 0-1 0 0,0 0 0 0 0,6 13 1 0 0,-9-18-35 0 0,0 0 1 0 0,0 0 0 0 0,0 0-1 0 0,0 0 1 0 0,1 0 0 0 0,-1-1-1 0 0,0 1 1 0 0,1-1-1 0 0,-1 1 1 0 0,1-1 0 0 0,0 1-1 0 0,1 0 1 0 0,-1 0 7 0 0,0-1-1 0 0,-1 0 1 0 0,1 0 0 0 0,0 1 0 0 0,-1-1 0 0 0,0 1-1 0 0,1-1 1 0 0,-1 1 0 0 0,0 0 0 0 0,0-1 0 0 0,0 1-1 0 0,1 3 1 0 0,4 6 38 0 0,0 0-1 0 0,1 0 1 0 0,0-1 0 0 0,16 19-1 0 0,-15-20-6 0 0,-1-1 0 0 0,0 2-1 0 0,-1-1 1 0 0,9 16-1 0 0,2 17 24 0 0,-7-21-17 0 0,-1 2-1 0 0,0-1 0 0 0,6 33 0 0 0,-7-27-44 0 0,-6-24-1 0 0,-1-1 0 0 0,0 1-1 0 0,0 0 1 0 0,0 0 0 0 0,0-1-1 0 0,-1 1 1 0 0,1 0-1 0 0,-1 7 1 0 0,9 224-2909 0 0,-9-230 2469 0 0,0-1 1 0 0,-1 0 0 0 0,1 0 0 0 0,-1 0 0 0 0,0 1 0 0 0,0-1 0 0 0,-2 5 0 0 0,2-6-295 0 0,0-1 0 0 0,0 0-1 0 0,-1 0 1 0 0,1 0 0 0 0,0 0 0 0 0,-1-1-1 0 0,0 1 1 0 0,1 0 0 0 0,-1 0 0 0 0,0-1 0 0 0,0 1-1 0 0,0-1 1 0 0,0 0 0 0 0,0 0 0 0 0,0 1-1 0 0,0-1 1 0 0,0-1 0 0 0,-1 1 0 0 0,1 0-1 0 0,-3 0 1 0 0,-23 2-3153 0 0,18-3 992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0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28 131 4160 0 0,'-4'3'3439'0'0,"-12"11"-1725"0"0,14-8-1258 0 0,1-1 0 0 0,-1 1 0 0 0,1-1 0 0 0,1 1 0 0 0,-1 0 0 0 0,1-1 0 0 0,0 1 0 0 0,0 0 0 0 0,1-1 0 0 0,1 8 0 0 0,-1 17 491 0 0,1-17-691 0 0,1 0 1 0 0,0-1 0 0 0,0 1 0 0 0,7 15 0 0 0,1 5-3 0 0,-9-27-202 0 0,0-1 0 0 0,1 1 0 0 0,-1 0 1 0 0,1-1-1 0 0,1 1 0 0 0,5 7 0 0 0,-5-8 21 0 0,0 1-1 0 0,0-1 1 0 0,-1 1 0 0 0,0 0 0 0 0,0 0-1 0 0,-1 0 1 0 0,4 13 0 0 0,-4-14-26 0 0,0 0 0 0 0,0-1 0 0 0,1 1 0 0 0,0 0 0 0 0,-1-1 0 0 0,1 0 0 0 0,1 1 0 0 0,-1-1 0 0 0,1-1-1 0 0,6 6 1 0 0,23 32 345 0 0,-26-26-278 0 0,-7-13-100 0 0,0-1 0 0 0,1 1 0 0 0,-1-1 1 0 0,1 1-1 0 0,0-1 0 0 0,-1 1 1 0 0,1-1-1 0 0,0 0 0 0 0,0 1 0 0 0,0-1 1 0 0,0 0-1 0 0,0 0 0 0 0,0 1 1 0 0,0-1-1 0 0,1 0 0 0 0,-1 0 0 0 0,0-1 1 0 0,1 1-1 0 0,-1 0 0 0 0,0 0 0 0 0,3 0 1 0 0,40 21 407 0 0,-34-16-279 0 0,1 0 0 0 0,0-1 0 0 0,0 0 0 0 0,0-1 0 0 0,0 0 0 0 0,1-1 0 0 0,-1 0 1 0 0,1-1-1 0 0,0 0 0 0 0,17 0 0 0 0,-20-2-36 0 0,-1-1 1 0 0,1 0-1 0 0,0 0 1 0 0,-1-1-1 0 0,1 0 1 0 0,-1 0-1 0 0,0-1 1 0 0,1 0-1 0 0,-1 0 1 0 0,-1-1-1 0 0,1 0 1 0 0,8-6-1 0 0,-10 4 15 0 0,0 1-1 0 0,0-1 1 0 0,0 0 0 0 0,-1 0 0 0 0,0-1-1 0 0,0 1 1 0 0,0-1 0 0 0,-1 0 0 0 0,6-16-1 0 0,1-1 201 0 0,2-9 123 0 0,0 0 0 0 0,8-38-1 0 0,-13 43-105 0 0,-5 21-210 0 0,-1-1-1 0 0,-1 1 1 0 0,1-1-1 0 0,-1 1 1 0 0,0-1-1 0 0,0-12 1 0 0,-1 0 65 0 0,0 1 137 0 0,0 0 0 0 0,-1 0-1 0 0,-7-35 1 0 0,7 49-281 0 0,0 0-1 0 0,-1 0 1 0 0,0 0 0 0 0,0 1 0 0 0,0-1 0 0 0,0 1 0 0 0,-1-1 0 0 0,0 1 0 0 0,0 0 0 0 0,0 0-1 0 0,0 0 1 0 0,-1 1 0 0 0,1-1 0 0 0,-1 1 0 0 0,0-1 0 0 0,0 1 0 0 0,0 1 0 0 0,-1-1 0 0 0,-5-2-1 0 0,-25-20 156 0 0,33 23-198 0 0,0 0 0 0 0,0 0 1 0 0,-1 0-1 0 0,1 0 0 0 0,-1 0 0 0 0,1 1 1 0 0,-1-1-1 0 0,0 1 0 0 0,0 0 0 0 0,1 0 1 0 0,-1 0-1 0 0,0 0 0 0 0,0 0 1 0 0,-4 0-1 0 0,-53-14 154 0 0,46 10-140 0 0,0 2 0 0 0,0-1 0 0 0,-1 2-1 0 0,-27-2 1 0 0,6 3-3 0 0,21 0-56 0 0,0 0 0 0 0,0 1 0 0 0,0 0 0 0 0,0 2-1 0 0,1 0 1 0 0,-1 0 0 0 0,0 1 0 0 0,-20 8 0 0 0,32-10 30 0 0,-45 27-562 0 0,45-26 499 0 0,1 0 1 0 0,-1 0 0 0 0,0 0-1 0 0,1 1 1 0 0,0-1-1 0 0,-1 1 1 0 0,1-1-1 0 0,0 1 1 0 0,1 0 0 0 0,-1 0-1 0 0,0 0 1 0 0,1 0-1 0 0,-3 6 1 0 0,-4 8-653 0 0,7-16 637 0 0,0 1-1 0 0,0-1 1 0 0,0 0 0 0 0,1 0 0 0 0,-1 1-1 0 0,0-1 1 0 0,1 1 0 0 0,-1-1 0 0 0,1 1-1 0 0,-1-1 1 0 0,1 1 0 0 0,0-1 0 0 0,0 1-1 0 0,0-1 1 0 0,0 1 0 0 0,0 1 0 0 0,-4 25-1533 0 0,3-24 943 0 0,0-1 1 0 0,0 1-1 0 0,1-1 0 0 0,-1 1 0 0 0,1 0 0 0 0,0-1 0 0 0,-1 1 0 0 0,2 0 0 0 0,-1-1 0 0 0,0 1 0 0 0,1 0 0 0 0,0-1 0 0 0,0 1 0 0 0,0-1 0 0 0,0 1 0 0 0,0-1 0 0 0,1 0 1 0 0,-1 1-1 0 0,1-1 0 0 0,4 5 0 0 0,3 3-1811 0 0,0 2-1254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5648 0 0,'-11'2'6709'0'0,"-4"2"-4661"0"0,-11 11 272 0 0,19-11-1924 0 0,0 1 0 0 0,1-1 0 0 0,-1 1 1 0 0,1 0-1 0 0,0 1 0 0 0,1-1 0 0 0,-1 1 0 0 0,1 0 0 0 0,1 1 0 0 0,-1-1 0 0 0,-7 15 0 0 0,8-13-179 0 0,1 1 0 0 0,0 0-1 0 0,0 1 1 0 0,1-1 0 0 0,0 0 0 0 0,1 1 0 0 0,0-1-1 0 0,1 1 1 0 0,0 9 0 0 0,-1 2 76 0 0,0-12-241 0 0,1 1 1 0 0,0-1 0 0 0,0 0-1 0 0,0 1 1 0 0,2-1-1 0 0,-1 0 1 0 0,1 1 0 0 0,0-1-1 0 0,1 0 1 0 0,0 0-1 0 0,0-1 1 0 0,1 1 0 0 0,5 8-1 0 0,-4-9-30 0 0,-1 0 0 0 0,1 0-1 0 0,-1 0 1 0 0,4 15 0 0 0,-6-16-18 0 0,1 0 0 0 0,0 0 1 0 0,0 0-1 0 0,1-1 1 0 0,-1 1-1 0 0,1-1 1 0 0,8 10-1 0 0,0-7 1 0 0,-10-8-1 0 0,0 0 0 0 0,0 0 0 0 0,0 0 0 0 0,-1 1 0 0 0,1-1 0 0 0,-1 1 0 0 0,1-1 0 0 0,-1 1 0 0 0,1-1-1 0 0,-1 1 1 0 0,0 0 0 0 0,2 2 0 0 0,0 2-11 0 0,1 0 0 0 0,1 0 0 0 0,-1-1 0 0 0,1 1 0 0 0,0-1 0 0 0,7 5 0 0 0,16 17-54 0 0,-4-9 1 0 0,-23-17 36 0 0,1-1 0 0 0,-1 1 0 0 0,1 0 0 0 0,-1 0 0 0 0,1 0 0 0 0,-1 0 0 0 0,0 0 0 0 0,0 0 0 0 0,1 0 0 0 0,-1 0 0 0 0,0 0 0 0 0,0 1 0 0 0,0-1 0 0 0,0 0 0 0 0,0 1 0 0 0,-1-1 0 0 0,1 1 0 0 0,0-1 0 0 0,0 2 0 0 0,1 1-105 0 0,1-1-1 0 0,-1 0 1 0 0,1 0 0 0 0,0 0 0 0 0,0-1 0 0 0,0 1 0 0 0,0-1 0 0 0,1 1 0 0 0,-1-1 0 0 0,5 2 0 0 0,22 18-2037 0 0,-29-21 2026 0 0,-1 0-1 0 0,1-1 0 0 0,-1 1 0 0 0,1-1 0 0 0,-1 1 0 0 0,1 0 1 0 0,0-1-1 0 0,-1 1 0 0 0,1-1 0 0 0,0 1 0 0 0,0-1 0 0 0,-1 0 1 0 0,1 1-1 0 0,0-1 0 0 0,0 0 0 0 0,0 1 0 0 0,0-1 0 0 0,-1 0 1 0 0,1 0-1 0 0,0 0 0 0 0,0 0 0 0 0,1 0 0 0 0,-1 0-6 0 0,-1-1 0 0 0,0 1 0 0 0,1-1 0 0 0,-1 1 0 0 0,0-1 0 0 0,0 1 0 0 0,1-1 0 0 0,-1 0-1 0 0,0 1 1 0 0,0-1 0 0 0,0 1 0 0 0,0-1 0 0 0,0 1 0 0 0,0-1 0 0 0,0 0 0 0 0,0 1 0 0 0,0-1 0 0 0,0 1 0 0 0,0-1 0 0 0,0 0 0 0 0,0 1-1 0 0,-1-1 1 0 0,1 1 0 0 0,0-1 0 0 0,0 1 0 0 0,-1-1 0 0 0,1 1 0 0 0,0-1 0 0 0,0 1 0 0 0,-1-1 0 0 0,1 1 0 0 0,-1-1 0 0 0,1 1 0 0 0,0 0-1 0 0,-1-1 1 0 0,0 1 0 0 0,-56-54-2718 0 0,2-28 3906 0 0,54 81-1020 0 0,-18-28 1296 0 0,8 10 361 0 0,9 16-1543 0 0,1 0 0 0 0,0-1 1 0 0,0 1-1 0 0,0 0 0 0 0,1-1 0 0 0,-1 1 0 0 0,1 0 0 0 0,-1-1 0 0 0,1-3 0 0 0,0 6-96 0 0,-9-25 2414 0 0,10 22-2256 0 0,-1 1-1 0 0,0 0 1 0 0,1 0 0 0 0,-1 0 0 0 0,1 0-1 0 0,0 0 1 0 0,0 0 0 0 0,1 0 0 0 0,-1 0-1 0 0,0 0 1 0 0,1 0 0 0 0,0 1 0 0 0,0-1-1 0 0,0 1 1 0 0,0-1 0 0 0,0 1 0 0 0,0 0-1 0 0,0-1 1 0 0,1 1 0 0 0,-1 0 0 0 0,1 1-1 0 0,0-1 1 0 0,-1 0 0 0 0,6-1 0 0 0,-4 1-40 0 0,1 0 0 0 0,-1 1 0 0 0,1-1 0 0 0,-1 1 0 0 0,1 0 1 0 0,0 1-1 0 0,-1-1 0 0 0,1 1 0 0 0,0 0 0 0 0,-1 0 0 0 0,1 0 1 0 0,0 1-1 0 0,-1-1 0 0 0,1 1 0 0 0,-1 0 0 0 0,1 1 0 0 0,5 1 1 0 0,-4 3-21 0 0,0-1 1 0 0,0 1 0 0 0,0 0-1 0 0,-1 0 1 0 0,6 10 0 0 0,-6-9-35 0 0,14 14 122 0 0,-15-16-161 0 0,0 0 1 0 0,0 0-1 0 0,0 0 1 0 0,0 0-1 0 0,-1 0 0 0 0,0 1 1 0 0,3 6-1 0 0,7 14 134 0 0,-12-24-184 0 0,1 1-1 0 0,-1 0 1 0 0,1 0 0 0 0,-1-1-1 0 0,0 1 1 0 0,0 0 0 0 0,0 0-1 0 0,0 0 1 0 0,-1 1 0 0 0,1-1-1 0 0,-1 0 1 0 0,0 3 0 0 0,18 76 146 0 0,-9 14-692 0 0,-9-91 250 0 0,-1 0 0 0 0,0 0 0 0 0,0 0-1 0 0,0 0 1 0 0,-1-1 0 0 0,-3 9 0 0 0,0 1-640 0 0,-4 20-2055 0 0,7-10-3698 0 0,19-24 164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55 4016 0 0,'0'0'4338'0'0,"-4"-4"-391"0"0,-19-9-364 0 0,15 13-3014 0 0,0 0 1 0 0,0 1 0 0 0,0 0-1 0 0,0 0 1 0 0,0 1 0 0 0,0 0-1 0 0,0 0 1 0 0,0 1 0 0 0,1 0-1 0 0,-9 4 1 0 0,-25 14 916 0 0,36-20-1377 0 0,0 1 0 0 0,0 0-1 0 0,0 1 1 0 0,0-1 0 0 0,1 1 0 0 0,-1 0 0 0 0,1 0-1 0 0,0 1 1 0 0,0-1 0 0 0,0 1 0 0 0,0 0 0 0 0,0 0-1 0 0,-4 8 1 0 0,-36 60 758 0 0,20-39-555 0 0,18-11-177 0 0,0 0-1 0 0,1 0 1 0 0,-3 28 0 0 0,8-47-127 0 0,1 1 0 0 0,0-1 1 0 0,-1 0-1 0 0,1 0 1 0 0,0 0-1 0 0,1 0 1 0 0,-1 0-1 0 0,0 0 1 0 0,1 0-1 0 0,0 0 1 0 0,0-1-1 0 0,-1 1 0 0 0,2 0 1 0 0,-1-1-1 0 0,0 0 1 0 0,0 1-1 0 0,1-1 1 0 0,3 2-1 0 0,-1 0-7 0 0,0 0-1 0 0,1-1 0 0 0,-1 1 0 0 0,1-1 1 0 0,0 0-1 0 0,11 3 0 0 0,-8-4-45 0 0,0 1 0 0 0,0-1 1 0 0,1-1-1 0 0,-1 0 0 0 0,0 0 0 0 0,1-1 0 0 0,-1 0 0 0 0,1-1 1 0 0,-1 0-1 0 0,0 0 0 0 0,1-1 0 0 0,-1 0 0 0 0,0-1 0 0 0,0 0 1 0 0,-1-1-1 0 0,1 1 0 0 0,0-1 0 0 0,11-8 0 0 0,-18 11 40 0 0,-1 0 0 0 0,1 0 0 0 0,0 0 0 0 0,-1 0 0 0 0,1 0 0 0 0,0 0 0 0 0,-1 0 0 0 0,1 0 0 0 0,-1 0 0 0 0,0-1 0 0 0,1 1 0 0 0,-1 0-1 0 0,0-1 1 0 0,0 0 0 0 0,0 1 0 0 0,0-1 0 0 0,0 1 0 0 0,0-1 0 0 0,-1 0 0 0 0,1 0 0 0 0,0 0 0 0 0,-1 1 0 0 0,1-5 0 0 0,-1 5 4 0 0,1 0 1 0 0,-1 0-1 0 0,1 0 1 0 0,-1 0-1 0 0,1 0 1 0 0,-1 0-1 0 0,1 0 1 0 0,-1 1-1 0 0,1-1 1 0 0,0 0 0 0 0,0 0-1 0 0,-1 0 1 0 0,1 1-1 0 0,0-1 1 0 0,0 0-1 0 0,0 1 1 0 0,0-1-1 0 0,0 1 1 0 0,0-1-1 0 0,1 0 1 0 0,0 1 1 0 0,-1-1 0 0 0,0 1 0 0 0,0-1 0 0 0,1 0 0 0 0,-1 0 0 0 0,0 1 1 0 0,0-1-1 0 0,0 0 0 0 0,0 0 0 0 0,0 0 0 0 0,0 0 0 0 0,0 0 0 0 0,0-1 1 0 0,0 1-1 0 0,0-2 0 0 0,7-18 88 0 0,-1 0-1 0 0,-1-1 1 0 0,-1 0 0 0 0,-1 0-1 0 0,-1 0 1 0 0,-1-1 0 0 0,-1-29-1 0 0,-1 51 248 0 0,8 35-186 0 0,-3 1-109 0 0,-5-32-35 0 0,0 1 0 0 0,0-1 0 0 0,1 0 0 0 0,-1 1 0 0 0,1-1 0 0 0,-1 1-1 0 0,1-1 1 0 0,0 0 0 0 0,1 0 0 0 0,1 4 0 0 0,-1-2-6 0 0,0 0 0 0 0,0 0 0 0 0,0 1 0 0 0,-1-1 0 0 0,0 0 1 0 0,0 0-1 0 0,0 1 0 0 0,0 8 0 0 0,4 19 19 0 0,6 16-5 0 0,-10-42-16 0 0,0 0 1 0 0,0-1-1 0 0,1 1 0 0 0,0 0 1 0 0,0-1-1 0 0,1 0 0 0 0,0 1 1 0 0,0-1-1 0 0,4 7 0 0 0,4 7 74 0 0,-11-18-69 0 0,1-1 0 0 0,0 1 0 0 0,-1 0-1 0 0,1-1 1 0 0,0 1 0 0 0,0-1 0 0 0,0 1 0 0 0,0-1-1 0 0,0 1 1 0 0,0-1 0 0 0,1 0 0 0 0,2 3-1 0 0,4 2 113 0 0,-7-6 160 0 0,-2 0-263 0 0,1-1 1 0 0,0 0 0 0 0,0 0 0 0 0,0 0 0 0 0,0 0-1 0 0,0 1 1 0 0,0-1 0 0 0,0 0 0 0 0,0 0-1 0 0,0 0 1 0 0,0 0 0 0 0,1 0 0 0 0,-1 1-1 0 0,0-1 1 0 0,0 0 0 0 0,1 0 0 0 0,-1 1 0 0 0,1-1-1 0 0,-1 0 1 0 0,1-1 0 0 0,1-1 8 0 0,-1 0 0 0 0,1 0 1 0 0,-1 0-1 0 0,0 0 0 0 0,0-1 1 0 0,0 1-1 0 0,-1 0 0 0 0,1-1 0 0 0,-1-3 1 0 0,0 4 1 0 0,1 0 0 0 0,-1 0 0 0 0,1 0 0 0 0,-1 0 0 0 0,1 0 0 0 0,0 0 0 0 0,0 0 0 0 0,3-5 0 0 0,-3 6-14 0 0,0 1 1 0 0,-1-1-1 0 0,1 0 1 0 0,-1 0-1 0 0,1 0 0 0 0,-1 0 1 0 0,1 1-1 0 0,-1-1 1 0 0,0 0-1 0 0,0 0 1 0 0,0 0-1 0 0,0 0 1 0 0,0 0-1 0 0,-1 0 0 0 0,0-3 1 0 0,-1-18 48 0 0,11-62-25 0 0,-9 69-50 0 0,1 1 0 0 0,0-1-1 0 0,1 0 1 0 0,1 1 0 0 0,1 0-1 0 0,0-1 1 0 0,0 2 0 0 0,2-1-1 0 0,11-23 1 0 0,-7 14-318 0 0,-10 22 299 0 0,0 0 1 0 0,1 1 0 0 0,-1-1-1 0 0,1 0 1 0 0,-1 0 0 0 0,1 1-1 0 0,0-1 1 0 0,0 0 0 0 0,0 1-1 0 0,0-1 1 0 0,0 1-1 0 0,0-1 1 0 0,0 1 0 0 0,0-1-1 0 0,1 1 1 0 0,-1 0 0 0 0,0 0-1 0 0,1-1 1 0 0,-1 1 0 0 0,1 0-1 0 0,2-1 1 0 0,14-8-371 0 0,-12 6-245 0 0,0 1 0 0 0,0 0 0 0 0,0 0 1 0 0,0 0-1 0 0,0 1 0 0 0,1 0 0 0 0,-1 0 0 0 0,1 1 0 0 0,-1-1 1 0 0,14 0-1 0 0,-14 2 145 0 0,-5 0 284 0 0,1 0 0 0 0,-1 0 0 0 0,1 0 0 0 0,-1 0-1 0 0,1 0 1 0 0,0 0 0 0 0,-1 0 0 0 0,1 0 0 0 0,-1 1 0 0 0,1-1 0 0 0,-1 0 0 0 0,1 1 0 0 0,-1-1 0 0 0,1 1 0 0 0,-1 0-1 0 0,0 0 1 0 0,1-1 0 0 0,-1 1 0 0 0,0 0 0 0 0,0 0 0 0 0,2 2 0 0 0,16 11-1945 0 0,-18-14 2027 0 0,0 1 1 0 0,0-1-1 0 0,1 1 1 0 0,-1-1-1 0 0,0 1 1 0 0,0 0-1 0 0,-1-1 1 0 0,1 1-1 0 0,0 0 1 0 0,0 0-1 0 0,0-1 1 0 0,0 1-1 0 0,-1 0 1 0 0,1 0-1 0 0,0 0 1 0 0,-1 0-1 0 0,1 0 1 0 0,-1 0-1 0 0,1 0 1 0 0,-1 0-1 0 0,1 0 1 0 0,-1 2-1 0 0,8 11-2605 0 0,1-5-1959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7928 0 0,'-2'11'6321'0'0,"-2"-2"-3873"0"0,3-8-2294 0 0,0 1 0 0 0,0-1-1 0 0,0 1 1 0 0,0-1-1 0 0,1 1 1 0 0,-1 0 0 0 0,1 0-1 0 0,-1-1 1 0 0,1 1-1 0 0,0 0 1 0 0,-1 0-1 0 0,1 2 1 0 0,0-1-33 0 0,0 0 0 0 0,0-1 0 0 0,0 1 0 0 0,0 0 0 0 0,-1 0 0 0 0,1-1 0 0 0,-1 1 0 0 0,0-1 0 0 0,0 1 1 0 0,0 0-1 0 0,0-1 0 0 0,0 0 0 0 0,-3 4 0 0 0,3-2 56 0 0,0-1 1 0 0,0 1 0 0 0,0 0 0 0 0,1 0 0 0 0,-1 0-1 0 0,1 0 1 0 0,0-1 0 0 0,0 1 0 0 0,0 0-1 0 0,2 6 1 0 0,-1 7 431 0 0,-1-13-560 0 0,-1 2 16 0 0,1 1 0 0 0,0-1 0 0 0,1 1 0 0 0,0 0 0 0 0,0-1 0 0 0,0 1 1 0 0,0-1-1 0 0,1 0 0 0 0,3 7 0 0 0,-3-9-94 0 0,-1 0 0 0 0,0 0 1 0 0,0 0-1 0 0,0 1 1 0 0,-1-1-1 0 0,1 0 0 0 0,-1 7 1 0 0,3 17-775 0 0,0-19-337 0 0,0 1 1 0 0,0-1-1 0 0,-1 1 1 0 0,-1 0-1 0 0,2 19 1 0 0,3-14-1118 0 0,0-8-45 0 0,-5 3-2011 0 0,-1 2-735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4824 0 0,'1'-4'8444'0'0,"7"-11"-7252"0"0,4 7-376 0 0,0 1 0 0 0,1 1 0 0 0,0 0 0 0 0,25-8 0 0 0,-21 9-403 0 0,-1-1 0 0 0,0-1 0 0 0,23-13-1 0 0,-22 10-156 0 0,1 0 1 0 0,36-12-1 0 0,-35 15-186 0 0,0-1 0 0 0,33-19 0 0 0,29-14-168 0 0,-29 16-440 0 0,-29 6-550 0 0,-12 16 788 0 0,-10 4 243 0 0,1-2 1 0 0,-1 1-1 0 0,0 0 1 0 0,0 0-1 0 0,0 0 1 0 0,0 0 0 0 0,1-1-1 0 0,-1 1 1 0 0,0-1-1 0 0,0 1 1 0 0,0-1 0 0 0,0 1-1 0 0,0-1 1 0 0,0 0-1 0 0,0 1 1 0 0,0-1-1 0 0,0 0 1 0 0,0 0 0 0 0,-1 1-1 0 0,1-1 1 0 0,0 0-1 0 0,0 0 1 0 0,0-2-1 0 0,0 2-48 0 0,0 0 0 0 0,0 0 0 0 0,0 0 0 0 0,0 0-1 0 0,0 0 1 0 0,1 0 0 0 0,-1 0 0 0 0,0 0-1 0 0,0 1 1 0 0,1-1 0 0 0,-1 0 0 0 0,0 1-1 0 0,1-1 1 0 0,-1 1 0 0 0,0-1 0 0 0,1 1 0 0 0,2 0-1 0 0,18-9-1686 0 0,0-10-6333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7752 0 0,'0'2'8438'0'0,"0"15"-6945"0"0,-9 41 4838 0 0,9-56-6254 0 0,0-1 0 0 0,-1 1 1 0 0,1 0-1 0 0,0 0 0 0 0,-1-1 0 0 0,1 1 0 0 0,-1 0 1 0 0,0-1-1 0 0,1 1 0 0 0,-1-1 0 0 0,0 1 1 0 0,0 0-1 0 0,0-1 0 0 0,-2 2 0 0 0,2-1-19 0 0,0-1 0 0 0,0 1-1 0 0,-1 0 1 0 0,1-1-1 0 0,0 1 1 0 0,1 0 0 0 0,-1 0-1 0 0,0 0 1 0 0,0 0-1 0 0,1 0 1 0 0,-1 0 0 0 0,1 0-1 0 0,0 0 1 0 0,0 3 0 0 0,0 151 1216 0 0,1-141-1233 0 0,1 0 0 0 0,1 0 0 0 0,1 0 0 0 0,6 15 0 0 0,2 16 29 0 0,-8-31-401 0 0,0-1 1 0 0,1 0-1 0 0,0 0 0 0 0,1-1 1 0 0,0 0-1 0 0,10 14 0 0 0,-3 3-1756 0 0,-12-27 1833 0 0,0 0 0 0 0,0 0 0 0 0,1 0 0 0 0,-1 0 0 0 0,0 0 0 0 0,1 0 0 0 0,0-1 0 0 0,0 1 0 0 0,0 0 0 0 0,0-1 0 0 0,0 0 0 0 0,3 3 0 0 0,10 11-1956 0 0,-13-13 1565 0 0,0-1 1 0 0,0 1-1 0 0,0-1 0 0 0,0 0 1 0 0,0 0-1 0 0,0 0 0 0 0,1 0 1 0 0,-1 0-1 0 0,1 0 1 0 0,0-1-1 0 0,-1 1 0 0 0,1-1 1 0 0,0 1-1 0 0,4 0 0 0 0,6-1-4917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 6384 0 0,'-5'0'985'0'0,"1"1"1"0"0,-1 0 0 0 0,1 0-1 0 0,-1 0 1 0 0,1 1 0 0 0,0-1-1 0 0,-7 5 1 0 0,-51 31 1541 0 0,56-33-2024 0 0,-3 3-187 0 0,1 0-1 0 0,0 0 0 0 0,0 0 1 0 0,0 1-1 0 0,-11 16 0 0 0,-24 23 813 0 0,38-42-1008 0 0,0 0-1 0 0,0 0 1 0 0,1 1 0 0 0,0 0-1 0 0,0 0 1 0 0,0 0-1 0 0,1 0 1 0 0,0 1-1 0 0,0-1 1 0 0,-3 12-1 0 0,2-5 3 0 0,1 0 0 0 0,0 0 1 0 0,1 0-1 0 0,0 26 0 0 0,2-38-122 0 0,0 0 1 0 0,0 1 0 0 0,0-1 0 0 0,0 0 0 0 0,1 1 0 0 0,-1-1-1 0 0,1 0 1 0 0,-1 0 0 0 0,1 0 0 0 0,-1 1 0 0 0,1-1-1 0 0,-1 0 1 0 0,1 0 0 0 0,0 0 0 0 0,0 0 0 0 0,0 0-1 0 0,0 0 1 0 0,-1 0 0 0 0,1 0 0 0 0,0-1 0 0 0,1 1 0 0 0,-1 0-1 0 0,1 0 1 0 0,37 10-23 0 0,-26-10 3 0 0,0 0 0 0 0,0-1 0 0 0,18-3 0 0 0,-18 0 8 0 0,0-1 0 0 0,0 0-1 0 0,-1-2 1 0 0,1 1 0 0 0,-1-1 0 0 0,0-1 0 0 0,-1 0 0 0 0,1-1-1 0 0,-2 0 1 0 0,1 0 0 0 0,-1-1 0 0 0,11-13 0 0 0,-14 14 37 0 0,0-2 1 0 0,0 1-1 0 0,11-20 1 0 0,10-14 220 0 0,-20 24-64 0 0,-8 17-162 0 0,1 1-1 0 0,-1-1 1 0 0,0 0-1 0 0,1 1 1 0 0,-1-1-1 0 0,1 1 0 0 0,-1-1 1 0 0,1 0-1 0 0,0 1 1 0 0,0 0-1 0 0,0-1 1 0 0,-1 1-1 0 0,1-1 1 0 0,1 1-1 0 0,-1 0 1 0 0,0 0-1 0 0,0 0 0 0 0,0-1 1 0 0,1 1-1 0 0,-1 0 1 0 0,2 0-1 0 0,-2 7 126 0 0,-1 1 0 0 0,0 0-1 0 0,0 0 1 0 0,-1 0 0 0 0,0 0-1 0 0,0 0 1 0 0,-3 8 0 0 0,1 7-650 0 0,3-22 440 0 0,0 1 1 0 0,1 0-1 0 0,-1 0 0 0 0,0 0 0 0 0,0-1 1 0 0,0 1-1 0 0,0 0 0 0 0,0 0 0 0 0,0 0 1 0 0,-1 0-1 0 0,1-1 0 0 0,0 1 0 0 0,0 0 1 0 0,-1 0-1 0 0,1-1 0 0 0,0 1 0 0 0,-1 0 1 0 0,1 0-1 0 0,0-1 0 0 0,-1 1 0 0 0,1 0 1 0 0,-1-1-1 0 0,0 1 0 0 0,0 0 0 0 0,1-1 20 0 0,0 0-1 0 0,0 0 1 0 0,0 0-1 0 0,0 0 1 0 0,-1 0-1 0 0,1 1 1 0 0,0-1 0 0 0,0 0-1 0 0,0 0 1 0 0,0 0-1 0 0,0 0 1 0 0,0 0-1 0 0,0 0 1 0 0,0 0-1 0 0,0 0 1 0 0,0 0-1 0 0,-1 1 1 0 0,1-1-1 0 0,0 0 1 0 0,0 0-1 0 0,0 0 1 0 0,0 0-1 0 0,0 0 1 0 0,0 0-1 0 0,0 0 1 0 0,0 1-1 0 0,0-1 1 0 0,0 0-1 0 0,0 0 1 0 0,0 0 0 0 0,0 0-1 0 0,0 0 1 0 0,0 0-1 0 0,0 1 1 0 0,0-1-1 0 0,0 0 1 0 0,0 0-1 0 0,0 0 1 0 0,1 0-1 0 0,-1 0 1 0 0,0 0-1 0 0,0 0 1 0 0,0 0-1 0 0,0 1 1 0 0,0-1-1 0 0,0 0 1 0 0,0 0-1 0 0,0 0 1 0 0,0 0-1 0 0,0 0 1 0 0,0 0 0 0 0,1 0-1 0 0,-1 0 1 0 0,0 0-1 0 0,0 0 1 0 0,0 0-1 0 0,0 0 1 0 0,0 0-1 0 0,1 1 1 0 0,12 1-2201 0 0,19-3-2085 0 0,-22-2 3092 0 0,-1-1 0 0 0,0 0 0 0 0,0-1 0 0 0,15-10 0 0 0,-12-9-3420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5024 0 0,'0'0'5066'0'0,"-22"7"-8"0"0,-19 31-1856 0 0,34-27-2890 0 0,-1 1 1 0 0,2 0-1 0 0,0 0 0 0 0,0 1 1 0 0,1-1-1 0 0,-5 20 0 0 0,6-10-64 0 0,1 0-1 0 0,1 0 1 0 0,1 32-1 0 0,2-43-72 0 0,0-1 1 0 0,0 0-1 0 0,1 0 1 0 0,1 0-1 0 0,0 0 1 0 0,0 0-1 0 0,1 0 1 0 0,0-1-1 0 0,1 1 1 0 0,0-1-1 0 0,0-1 1 0 0,1 1-1 0 0,0-1 0 0 0,11 12 1 0 0,-15-19-112 0 0,-1 1 0 0 0,1-1 0 0 0,-1 1-1 0 0,1-1 1 0 0,-1 1 0 0 0,1 0 0 0 0,-1 0 0 0 0,0 0 0 0 0,0-1 0 0 0,0 1 0 0 0,2 4-1 0 0,10 14 630 0 0,-11-16-507 0 0,1-1 1 0 0,-1 1 0 0 0,-1 0 0 0 0,1 0 0 0 0,0 0 0 0 0,-1 0 0 0 0,0 0 0 0 0,0 0-1 0 0,1 6 1 0 0,3 12 623 0 0,-4-20-758 0 0,0 0 0 0 0,-1 0-1 0 0,1 0 1 0 0,-1 0 0 0 0,0 0-1 0 0,1 0 1 0 0,-1 0 0 0 0,0-1 0 0 0,0 1-1 0 0,0 0 1 0 0,0 0 0 0 0,-1 0 0 0 0,1 0-1 0 0,-1 0 1 0 0,1 0 0 0 0,-1 0-1 0 0,1 0 1 0 0,-1-1 0 0 0,0 1 0 0 0,0 0-1 0 0,0-1 1 0 0,0 1 0 0 0,0 0 0 0 0,0-1-1 0 0,-1 1 1 0 0,1-1 0 0 0,-1 0-1 0 0,-1 3 1 0 0,-5 6 90 0 0,8-10-141 0 0,0 0 0 0 0,0 1 0 0 0,0-1-1 0 0,-1 1 1 0 0,1-1 0 0 0,0 0 0 0 0,0 1 0 0 0,0-1 0 0 0,-1 0 0 0 0,1 1-1 0 0,0-1 1 0 0,-1 0 0 0 0,1 1 0 0 0,0-1 0 0 0,-1 0 0 0 0,1 0 0 0 0,-1 1-1 0 0,1-1 1 0 0,0 0 0 0 0,-1 0 0 0 0,1 0 0 0 0,-1 1 0 0 0,1-1 0 0 0,0 0-1 0 0,-1 0 1 0 0,1 0 0 0 0,-1 0 0 0 0,1 0 0 0 0,-1 0 0 0 0,1 0 0 0 0,-1 0-1 0 0,-54 21-173 0 0,3-13-2007 0 0,-3-7-4382 0 0,39-1 3318 0 0,15-1 2927 0 0,0 1-1 0 0,1 0 1 0 0,-1-1 0 0 0,1 1 0 0 0,-1 0 0 0 0,0-1 0 0 0,1 1-1 0 0,-1-1 1 0 0,1 1 0 0 0,-1 0 0 0 0,1-1 0 0 0,0 1 0 0 0,-1-1-1 0 0,1 0 1 0 0,-1 1 0 0 0,1-1 0 0 0,0 1 0 0 0,-1-1 0 0 0,1 0-1 0 0,0 1 1 0 0,0-1 0 0 0,0 0 0 0 0,-1 1 0 0 0,1-1 0 0 0,0 0-1 0 0</inkml:trace>
  <inkml:trace contextRef="#ctx0" brushRef="#br0" timeOffset="1">546 494 8984 0 0,'-4'20'6373'0'0,"-5"-4"-3739"0"0,7-14-2417 0 0,1 0 1 0 0,-1 1-1 0 0,1-1 0 0 0,0 1 0 0 0,-1-1 0 0 0,1 1 0 0 0,0 0 0 0 0,1-1 1 0 0,-1 1-1 0 0,0 0 0 0 0,1-1 0 0 0,-1 5 0 0 0,-8 65 2379 0 0,9-67-2585 0 0,0 1 0 0 0,-1 0 0 0 0,1 0 0 0 0,-1-1 0 0 0,-1 1 0 0 0,1 0 0 0 0,-5 9 0 0 0,5-12-23 0 0,0 0-1 0 0,0-1 1 0 0,0 1-1 0 0,1 0 1 0 0,-1 0-1 0 0,1 0 1 0 0,0 0-1 0 0,-1 0 1 0 0,2 4 0 0 0,-6 21-780 0 0,4-23 181 0 0,1-1-1 0 0,-1 0 1 0 0,1 0-1 0 0,-1 0 1 0 0,1 0-1 0 0,0 1 1 0 0,1 5-1 0 0,0 3-3768 0 0,6-12-910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6120 0 0,'0'0'2572'0'0,"-10"1"4746"0"0,-11 5-4414 0 0,-4 8-585 0 0,23-14-2230 0 0,0 1 0 0 0,0 0 1 0 0,0-1-1 0 0,0 1 0 0 0,1 0 0 0 0,-1 0 1 0 0,0 0-1 0 0,1 0 0 0 0,-1 0 0 0 0,0 0 1 0 0,1 0-1 0 0,0 1 0 0 0,-1-1 0 0 0,1 1 1 0 0,0-1-1 0 0,-1 1 0 0 0,1-1 0 0 0,-1 3 1 0 0,1-1-11 0 0,0-1-1 0 0,-1 1 1 0 0,0 0 0 0 0,1-1 0 0 0,-1 1 0 0 0,0-1 0 0 0,0 0 0 0 0,-1 0-1 0 0,1 1 1 0 0,0-1 0 0 0,-3 1 0 0 0,-11 13 177 0 0,3 3 160 0 0,1 0 0 0 0,-17 17 0 0 0,-64 99 914 0 0,88-126-1284 0 0,-4 3-13 0 0,1 1 1 0 0,0-1-1 0 0,1 1 0 0 0,1 1 0 0 0,0-1 1 0 0,1 1-1 0 0,0 0 0 0 0,1 0 0 0 0,0 1 1 0 0,2-1-1 0 0,-1 1 0 0 0,2-1 0 0 0,0 18 0 0 0,1-31-30 0 0,5 66 60 0 0,-4-63-61 0 0,0 0 0 0 0,0 0 0 0 0,0 0 0 0 0,1 0 1 0 0,-1 0-1 0 0,1-1 0 0 0,0 1 0 0 0,0 0 0 0 0,0-1 0 0 0,1 0 1 0 0,-1 0-1 0 0,1 1 0 0 0,0-1 0 0 0,0-1 0 0 0,5 6 1 0 0,-1-4 12 0 0,-6-4-10 0 0,1 1-1 0 0,-1 0 1 0 0,0-1-1 0 0,0 1 0 0 0,1 0 1 0 0,-1 0-1 0 0,0 0 1 0 0,0 0-1 0 0,0 0 0 0 0,0 0 1 0 0,0 0-1 0 0,0 0 1 0 0,-1 1-1 0 0,1-1 0 0 0,0 0 1 0 0,-1 1-1 0 0,1-1 1 0 0,-1 0-1 0 0,1 2 0 0 0,1 1-6 0 0,0-2-1 0 0,0 1 0 0 0,0 0 1 0 0,1 0-1 0 0,-1-1 0 0 0,1 1 0 0 0,-1-1 1 0 0,1 0-1 0 0,0 0 0 0 0,0 0 0 0 0,0 0 1 0 0,0 0-1 0 0,0-1 0 0 0,0 1 0 0 0,0-1 1 0 0,1 0-1 0 0,3 1 0 0 0,60 15-141 0 0,-59-16 32 0 0,0 0-1 0 0,-1-1 0 0 0,1 0 1 0 0,0-1-1 0 0,0 1 0 0 0,0-1 1 0 0,0-1-1 0 0,0 1 0 0 0,-1-2 1 0 0,1 1-1 0 0,7-4 0 0 0,-10 4 27 0 0,1 0 0 0 0,-1-1 0 0 0,0 0 0 0 0,0 0 0 0 0,0 0 0 0 0,0-1 0 0 0,-1 1-1 0 0,1-1 1 0 0,-1 0 0 0 0,0 0 0 0 0,0-1 0 0 0,0 1 0 0 0,4-9 0 0 0,-6 9 17 0 0,1 0 0 0 0,0 1 0 0 0,0-1 0 0 0,0 0 0 0 0,1 1 0 0 0,-1 0 0 0 0,1 0 0 0 0,0 0 0 0 0,0 0 0 0 0,0 0 0 0 0,6-2 0 0 0,-4 2 6 0 0,-5 2 53 0 0,0 1 0 0 0,-1 0 0 0 0,1 0 0 0 0,0-1-1 0 0,0 1 1 0 0,0-1 0 0 0,-1 1 0 0 0,1 0 0 0 0,0-1-1 0 0,0 0 1 0 0,-1 1 0 0 0,1-1 0 0 0,0 1 0 0 0,-1-1-1 0 0,1 0 1 0 0,-1 1 0 0 0,1-1 0 0 0,-1 0 0 0 0,1 0 0 0 0,-1 1-1 0 0,1-1 1 0 0,-1 0 0 0 0,0 0 0 0 0,0 0 0 0 0,1 0-1 0 0,-1 1 1 0 0,0-1 0 0 0,0 0 0 0 0,0 0 0 0 0,0 0-1 0 0,0 0 1 0 0,0 0 0 0 0,0-1 0 0 0,0 1-9 0 0,0-1 1 0 0,0 1-1 0 0,0-1 1 0 0,0 1-1 0 0,0-1 1 0 0,0 1-1 0 0,0 0 1 0 0,0-1-1 0 0,1 1 1 0 0,-1-1-1 0 0,1 1 1 0 0,-1-1-1 0 0,1 1 1 0 0,-1 0-1 0 0,1-1 0 0 0,1-1 1 0 0,-2 3 16 0 0,19-29-106 0 0,-3-2 0 0 0,24-55 1 0 0,-38 80 135 0 0,-1-1 1 0 0,0 0 0 0 0,0 0 0 0 0,0 0-1 0 0,-1 0 1 0 0,-1-12 0 0 0,1 14 48 0 0,-1-1 0 0 0,1 1 0 0 0,0 0 0 0 0,1-1 0 0 0,-1 1 0 0 0,1 0 0 0 0,2-8 0 0 0,1-1 573 0 0,-7 10 744 0 0,2 6-1336 0 0,0-1 0 0 0,0 0 1 0 0,0 0-1 0 0,0 1 1 0 0,1-1-1 0 0,-1 0 0 0 0,1 1 1 0 0,-1-1-1 0 0,1 0 0 0 0,-1 1 1 0 0,1-1-1 0 0,0 1 1 0 0,0-1-1 0 0,0 1 0 0 0,0-1 1 0 0,0 0-1 0 0,0 3 1 0 0,-1 9 38 0 0,-1-1 1 0 0,0 0 0 0 0,-8 23 0 0 0,-5 22 159 0 0,5 19 1 0 0,5-63-250 0 0,1 1 1 0 0,1 0-1 0 0,0 0 0 0 0,1 0 0 0 0,1 1 1 0 0,0-1-1 0 0,2 19 0 0 0,-1-20 42 0 0,0-12-85 0 0,4-2 13 0 0,-1-1 0 0 0,1 1 0 0 0,0-1 0 0 0,-1 0 0 0 0,1 1 0 0 0,-1-2 0 0 0,1 1-1 0 0,-1 0 1 0 0,0-1 0 0 0,0 1 0 0 0,0-1 0 0 0,0 0 0 0 0,-1 0 0 0 0,1 0 0 0 0,-1 0 0 0 0,4-6-1 0 0,-3 5 5 0 0,0-1-1 0 0,0 1 1 0 0,1 0-1 0 0,0 1 1 0 0,0-1-1 0 0,0 1 1 0 0,5-4 0 0 0,-8 6 15 0 0,0 1 0 0 0,0-1 0 0 0,0 1 1 0 0,0-1-1 0 0,0 0 0 0 0,0 0 1 0 0,0 1-1 0 0,0-1 0 0 0,0 0 0 0 0,-1 0 1 0 0,1 0-1 0 0,0 0 0 0 0,-1 0 1 0 0,1 0-1 0 0,0 0 0 0 0,-1 0 0 0 0,1 0 1 0 0,-1 0-1 0 0,0-1 0 0 0,1 1 1 0 0,-1 0-1 0 0,1-2 0 0 0,-1 1 5 0 0,0 0-1 0 0,1 0 1 0 0,-1 0 0 0 0,1 0-1 0 0,0 0 1 0 0,0 0-1 0 0,0 1 1 0 0,0-1-1 0 0,0 0 1 0 0,0 1 0 0 0,0-1-1 0 0,0 1 1 0 0,0-1-1 0 0,4-2 1 0 0,1-1 3 0 0,0-1 1 0 0,0 0-1 0 0,0 0 1 0 0,-1 0-1 0 0,0-1 1 0 0,0 1-1 0 0,-1-1 1 0 0,7-14-1 0 0,-11 20-6 0 0,1 0 0 0 0,-1 0 1 0 0,0 0-1 0 0,1 0 0 0 0,-1 0 0 0 0,1 1 0 0 0,-1-1 0 0 0,1 0 1 0 0,-1 0-1 0 0,1 0 0 0 0,-1 1 0 0 0,1-1 0 0 0,0 0 0 0 0,-1 1 1 0 0,1-1-1 0 0,0 0 0 0 0,0 1 0 0 0,0-1 0 0 0,0 1 0 0 0,-1-1 1 0 0,1 1-1 0 0,0 0 0 0 0,0-1 0 0 0,0 1 0 0 0,0 0 0 0 0,0 0 0 0 0,1-1 1 0 0,-1 1-1 0 0,0 0 0 0 0,0 0 1 0 0,0 0-1 0 0,0 0 0 0 0,-1-1 1 0 0,1 1-1 0 0,0 0 0 0 0,0-1 1 0 0,0 1-1 0 0,-1 0 0 0 0,1-1 1 0 0,0 1-1 0 0,0-1 0 0 0,-1 0 1 0 0,1 1-1 0 0,0-1 0 0 0,-1 1 1 0 0,1-1-1 0 0,-1 0 0 0 0,1 1 1 0 0,-1-1-1 0 0,1 0 0 0 0,-1 0 1 0 0,1-1-1 0 0,0 0 24 0 0,1-1 0 0 0,-1 1 1 0 0,0 0-1 0 0,1-1 0 0 0,0 1 0 0 0,-1 0 0 0 0,1 0 0 0 0,0 0 0 0 0,0 0 0 0 0,0 1 0 0 0,0-1 0 0 0,1 0 1 0 0,-1 1-1 0 0,0 0 0 0 0,1-1 0 0 0,-1 1 0 0 0,1 0 0 0 0,-1 0 0 0 0,1 1 0 0 0,0-1 0 0 0,-1 0 1 0 0,1 1-1 0 0,4-1 0 0 0,-5 38 377 0 0,-2-2-200 0 0,-9 65 1 0 0,7-88-174 0 0,0 0 1 0 0,-1-1-1 0 0,-1 1 0 0 0,0-1 1 0 0,0 0-1 0 0,-1 0 0 0 0,0 0 1 0 0,-1 0-1 0 0,-8 10 0 0 0,11-18-24 0 0,1 1-1 0 0,0-1 0 0 0,0 1 1 0 0,0-1-1 0 0,1 1 0 0 0,-1 0 0 0 0,1 0 1 0 0,0 0-1 0 0,-1 6 0 0 0,2-10-2 0 0,0 1 0 0 0,0-1 0 0 0,0 0 0 0 0,0 1 0 0 0,0-1 0 0 0,0 0 0 0 0,0 1 0 0 0,0-1-1 0 0,0 0 1 0 0,-1 1 0 0 0,1-1 0 0 0,0 0 0 0 0,0 0 0 0 0,0 1 0 0 0,0-1 0 0 0,0 0 0 0 0,0 1 0 0 0,-1-1 0 0 0,1 0 0 0 0,0 0 0 0 0,0 1 0 0 0,-1-1-1 0 0,1 0 1 0 0,0 0 0 0 0,0 0 0 0 0,-1 1 0 0 0,1-1 0 0 0,0 0 0 0 0,0 0 0 0 0,-1 0 0 0 0,1 0 0 0 0,0 0 0 0 0,-1 1 0 0 0,1-1 0 0 0,0 0 0 0 0,-1 0-1 0 0,1 0 1 0 0,0 0 0 0 0,-1 0 0 0 0,1 0 0 0 0,0 0 0 0 0,-1 0 0 0 0,1 0 0 0 0,0 0 0 0 0,-1 0 0 0 0,1-1 0 0 0,0 1 0 0 0,-1 0 0 0 0,1 0-1 0 0,-1 0 0 0 0,1-1 0 0 0,0 1 0 0 0,-1 0 1 0 0,1 0-1 0 0,0-1 0 0 0,0 1 0 0 0,-1 0 0 0 0,1-1 1 0 0,0 1-1 0 0,0-1 0 0 0,-1 1 0 0 0,1 0 0 0 0,0-1 1 0 0,0 1-1 0 0,0 0 0 0 0,0-1 0 0 0,0 1 0 0 0,-1-1 1 0 0,1 1-1 0 0,0-1 0 0 0,0 1 0 0 0,0 0 0 0 0,0-1 1 0 0,0 1-1 0 0,0-1 0 0 0,0 1 0 0 0,1-1 0 0 0,-1 1 1 0 0,0 0-1 0 0,0-1 0 0 0,0 1 0 0 0,0-1 0 0 0,0 1 1 0 0,1 0-1 0 0,-1-1 0 0 0,0 1 0 0 0,0 0 0 0 0,1-1 1 0 0,-1 1-1 0 0,0 0 0 0 0,1-1 0 0 0,0 1 0 0 0,1-4-4 0 0,1-1-1 0 0,-1 1 0 0 0,1 0 0 0 0,-1-1 0 0 0,0 1 0 0 0,-1-1 0 0 0,1 0 0 0 0,0-8 1 0 0,0 6-16 0 0,10-9-8 0 0,2-1-37 0 0,-12 9 59 0 0,-2 7 8 0 0,0 0 1 0 0,0 0-1 0 0,0 0 1 0 0,1-1-1 0 0,-1 1 1 0 0,1 0-1 0 0,-1 0 1 0 0,1 0-1 0 0,-1 0 1 0 0,1 0-1 0 0,-1 0 1 0 0,1 0-1 0 0,0 0 1 0 0,0 0-1 0 0,0 0 1 0 0,-1 0-1 0 0,1 0 1 0 0,0 0-1 0 0,0 1 1 0 0,0-1-1 0 0,0 0 1 0 0,2 0-1 0 0,-2 0-3 0 0,1 0 0 0 0,-1 0 0 0 0,0 1 0 0 0,0-1 0 0 0,0 0 0 0 0,0 0 0 0 0,0-1 0 0 0,0 1 0 0 0,0 0 0 0 0,-1 0 0 0 0,1 0 0 0 0,0-1 0 0 0,-1 1 0 0 0,1 0 0 0 0,-1-1 0 0 0,1 1 0 0 0,0-3 0 0 0,-1 2-3 0 0,1 1 0 0 0,-1-1 0 0 0,1 0 0 0 0,0 0 0 0 0,0 1 0 0 0,-1-1 0 0 0,1 1 0 0 0,0-1 0 0 0,0 1 0 0 0,1-1 0 0 0,-1 1 0 0 0,2-2 0 0 0,38-36 46 0 0,-35 32-49 0 0,1 0-1 0 0,0 0 1 0 0,1 0 0 0 0,9-6 0 0 0,0-2 35 0 0,-16 14-13 0 0,0 0 0 0 0,0-1 0 0 0,0 1 0 0 0,0 0 1 0 0,0 0-1 0 0,0 0 0 0 0,0 0 0 0 0,1 0 0 0 0,-1 0 1 0 0,0 0-1 0 0,1 1 0 0 0,-1-1 0 0 0,1 0 0 0 0,-1 1 1 0 0,1-1-1 0 0,-1 1 0 0 0,1 0 0 0 0,-1-1 0 0 0,4 1 0 0 0,30-10 453 0 0,-32 10-432 0 0,0 0 0 0 0,1 0 0 0 0,-1 1 0 0 0,0 0 0 0 0,0-1 0 0 0,-1 1 0 0 0,1 0 0 0 0,0 0 0 0 0,0 0 0 0 0,0 1 0 0 0,0-1 0 0 0,-1 1 0 0 0,1 0 0 0 0,-1-1 0 0 0,1 1-1 0 0,-1 0 1 0 0,0 1 0 0 0,0-1 0 0 0,3 4 0 0 0,3 5 1 0 0,-2-1-1 0 0,1 2 0 0 0,7 18 0 0 0,-9-19-19 0 0,0 0 0 0 0,0-1-1 0 0,13 18 1 0 0,-12-19-19 0 0,-1 0 0 0 0,0 0 1 0 0,0 1-1 0 0,-1 0 0 0 0,0 0 0 0 0,4 18 1 0 0,8 20-275 0 0,-12-25-309 0 0,-5-22 534 0 0,1 0 0 0 0,0 0 0 0 0,0 0 1 0 0,0 0-1 0 0,0 0 0 0 0,0 0 0 0 0,0 0 1 0 0,1 0-1 0 0,-1 0 0 0 0,0 0 0 0 0,0 0 1 0 0,1 0-1 0 0,-1 0 0 0 0,1 0 0 0 0,-1 0 1 0 0,1 0-1 0 0,-1 0 0 0 0,1 0 1 0 0,-1-1-1 0 0,1 1 0 0 0,0 0 0 0 0,-1 0 1 0 0,3 1-1 0 0,-1 8-1233 0 0,1 7-8143 0 0,-3-17 9271 0 0,0 0 1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5056 0 0,'-1'10'13070'0'0,"-2"-8"-12784"0"0,0 0-1 0 0,1-1 1 0 0,-1 1-1 0 0,1 0 1 0 0,-1 0-1 0 0,1 1 1 0 0,0-1-1 0 0,0 0 1 0 0,0 1-1 0 0,0-1 1 0 0,0 1-1 0 0,1 0 1 0 0,-1-1-1 0 0,1 1 1 0 0,-2 5-1 0 0,-25 55 559 0 0,27-60-787 0 0,-1 9 64 0 0,0 1 0 0 0,0-1-1 0 0,2 1 1 0 0,-1-1-1 0 0,1 1 1 0 0,3 16 0 0 0,-1 5 229 0 0,-2-23-142 0 0,1 0-1 0 0,1-1 1 0 0,-1 1 0 0 0,2 0-1 0 0,-1-1 1 0 0,6 13 0 0 0,8 33 842 0 0,0 22 120 0 0,-7-28-306 0 0,0 51 350 0 0,-9-100-1202 0 0,0 1 0 0 0,0-1-1 0 0,0 0 1 0 0,-1 1 0 0 0,1-1 0 0 0,0 0 0 0 0,-1 1 0 0 0,1-1 0 0 0,-1 0 0 0 0,0 0 0 0 0,1 1 0 0 0,-1-1 0 0 0,0 0 0 0 0,0 0 0 0 0,1 0-1 0 0,-3 2 1 0 0,-5 0 42 0 0,3-2-85 0 0,0 0 0 0 0,0-1 0 0 0,0 0 0 0 0,0 0 0 0 0,0 0 0 0 0,0 0 0 0 0,0-1 0 0 0,0 0 0 0 0,0 0 0 0 0,0 0 0 0 0,0-1 0 0 0,1 0 0 0 0,-10-4 0 0 0,4 0-474 0 0,-1-1 1 0 0,1 0 0 0 0,-16-16 0 0 0,11 9-392 0 0,10 9 90 0 0,0 0-1 0 0,0-1 1 0 0,1 0 0 0 0,-1 0-1 0 0,1 0 1 0 0,1-1 0 0 0,-6-11-1 0 0,8 16 310 0 0,-4-12-2106 0 0,0-1 0 0 0,1 0-1 0 0,1 0 1 0 0,-4-30-1 0 0,7 31-2746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2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10008 0 0,'-2'4'8255'0'0,"-6"19"-4797"0"0,3-12-2455 0 0,2 0 0 0 0,0 0 0 0 0,0 1 0 0 0,-1 15 0 0 0,2-11-526 0 0,1-1 0 0 0,0 1 0 0 0,1 0 0 0 0,1-1 0 0 0,5 27 0 0 0,21 50 461 0 0,-21-64-604 0 0,16 43-1 0 0,15 4 23 0 0,-27-45-187 0 0,-1 0 0 0 0,8 49 0 0 0,-8 14 19 0 0,-8-82-166 0 0,10 27 54 0 0,-1 5-32 0 0,-9-5-7 0 0,1-28-32 0 0,-2 1 0 0 0,0 0 0 0 0,0-1 1 0 0,-1 1-1 0 0,0-1 0 0 0,0 1 0 0 0,-1-1 0 0 0,-1 0 0 0 0,-4 13 0 0 0,-6 9-341 0 0,-12 56-1 0 0,24-87 321 0 0,1 0-1 0 0,0 0 1 0 0,-1 0-1 0 0,1 0 1 0 0,-1 0 0 0 0,1 0-1 0 0,-1 0 1 0 0,0 0 0 0 0,1 0-1 0 0,-1 0 1 0 0,0-1-1 0 0,0 1 1 0 0,0 0 0 0 0,1 0-1 0 0,-1-1 1 0 0,-2 2-1 0 0,-6 4-102 0 0,5-5 11 0 0,1 2-1 0 0,-1-1 1 0 0,1 0 0 0 0,-1 1-1 0 0,1-1 1 0 0,0 1 0 0 0,0 0-1 0 0,0 0 1 0 0,0 0 0 0 0,0 1-1 0 0,1-1 1 0 0,-4 7-1 0 0,4-3-177 0 0,2-6 223 0 0,0 1 0 0 0,0-1 1 0 0,0 0-1 0 0,0 1 0 0 0,-1-1 0 0 0,1 0 0 0 0,-1 0 0 0 0,1 1 1 0 0,-1-1-1 0 0,1 0 0 0 0,-1 0 0 0 0,0 0 0 0 0,1 0 0 0 0,-1 0 1 0 0,0 0-1 0 0,0 0 0 0 0,0 0 0 0 0,0 0 0 0 0,0 0 0 0 0,0 0 1 0 0,0-1-1 0 0,0 1 0 0 0,0 0 0 0 0,0-1 0 0 0,-2 1 0 0 0,-41 21-3516 0 0,37-18 1995 0 0,-1 1 0 0 0,1-2-1 0 0,-1 1 1 0 0,0-1 0 0 0,0 0-1 0 0,0 0 1 0 0,0-1 0 0 0,-17 2-1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2T10:13:50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3:57.9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1553 1636 12728 0 0,'-20'-6'1300'0'0,"2"3"-839"0"0,1-2 1 0 0,0-1-1 0 0,0 0 0 0 0,1-1 0 0 0,0 0 1 0 0,-19-13-1 0 0,31 16-337 0 0,0-1 0 0 0,1 1 0 0 0,0-1 0 0 0,0 0 0 0 0,0 0 0 0 0,1 0 0 0 0,0 0 0 0 0,0 0 0 0 0,0 0 0 0 0,-2-8 0 0 0,-11-53 890 0 0,15 65-1011 0 0,-2-8 106 0 0,1 0 0 0 0,0 0-1 0 0,0 0 1 0 0,1 1 0 0 0,0-1 0 0 0,1 0-1 0 0,0 0 1 0 0,0 0 0 0 0,1 0 0 0 0,0 1-1 0 0,0-1 1 0 0,1 1 0 0 0,0 0 0 0 0,1-1-1 0 0,6-10 1 0 0,11-8 300 0 0,0 1 0 0 0,1 1 0 0 0,2 1 1 0 0,0 1-1 0 0,2 2 0 0 0,0 0 0 0 0,59-34 0 0 0,-63 46-86 0 0,0 0-1 0 0,0 1 0 0 0,1 2 1 0 0,46-8-1 0 0,15 11 156 0 0,-78 3-444 0 0,0 0 0 0 0,1 1 0 0 0,-1-1 0 0 0,0 1 0 0 0,0 1 0 0 0,0-1 1 0 0,0 1-1 0 0,0 0 0 0 0,10 5 0 0 0,6 18 122 0 0,-5-17-88 0 0,-15-8-57 0 0,1 1 0 0 0,-1 0-1 0 0,1-1 1 0 0,-1 1 0 0 0,0 0 0 0 0,0 0 0 0 0,0 1 0 0 0,1-1-1 0 0,-1 0 1 0 0,0 1 0 0 0,0-1 0 0 0,-1 1 0 0 0,1 0 0 0 0,2 2-1 0 0,1 2 3 0 0,1-1-1 0 0,-2 1 1 0 0,1 1-1 0 0,-1-1 0 0 0,0 1 1 0 0,0 0-1 0 0,-1 0 1 0 0,0 0-1 0 0,4 12 0 0 0,15 50 169 0 0,-17-60-156 0 0,-2 0 0 0 0,1 0 0 0 0,-1 1 0 0 0,-1-1-1 0 0,0 1 1 0 0,0 0 0 0 0,-1 0 0 0 0,0 0 0 0 0,-1 0-1 0 0,0 0 1 0 0,-1 10 0 0 0,-1-4-9 0 0,1-9-6 0 0,0 1 0 0 0,0-1 0 0 0,-1 0 0 0 0,1 0 0 0 0,-2 0-1 0 0,1 0 1 0 0,-1 0 0 0 0,0-1 0 0 0,-5 9 0 0 0,-3 1 0 0 0,-1-1 1 0 0,0-1-1 0 0,-1 0 0 0 0,-20 17 1 0 0,-35 28 15 0 0,46-39-22 0 0,-1-1-1 0 0,-1 0 1 0 0,-38 22 0 0 0,14-14 64 0 0,0-3 0 0 0,-1-2-1 0 0,-1-2 1 0 0,-95 25 0 0 0,105-37-54 0 0,0-2 1 0 0,-1-2 0 0 0,1-1-1 0 0,-69-5 1 0 0,97 0-12 0 0,1 0 0 0 0,-1 0 0 0 0,1-1 0 0 0,0 0 0 0 0,0-1 0 0 0,0-1-1 0 0,0 0 1 0 0,1 0 0 0 0,-1-1 0 0 0,1 0 0 0 0,1 0 0 0 0,-15-13 0 0 0,-3-7 11 0 0,0-1 0 0 0,-35-46 0 0 0,54 59-10 0 0,0 1 0 0 0,1-1 0 0 0,1 0 0 0 0,0 0 0 0 0,0-1 1 0 0,2 0-1 0 0,0 0 0 0 0,-2-18 0 0 0,-6-16-5 0 0,8 27 14 0 0,0-1 1 0 0,2-1-1 0 0,0 1 0 0 0,2 0 1 0 0,2-30-1 0 0,-1 45-11 0 0,1 0 0 0 0,0 0 0 0 0,0 1-1 0 0,0-1 1 0 0,1 1 0 0 0,0-1 0 0 0,0 1 0 0 0,9-13-1 0 0,1-4 4 0 0,-3 3-5 0 0,1 0 0 0 0,1 1 0 0 0,1 0 0 0 0,0 0 0 0 0,17-16 0 0 0,1 1 1 0 0,61-52-1 0 0,-75 73-5 0 0,0 1 0 0 0,1 1 0 0 0,1 0 0 0 0,0 2 0 0 0,37-16 0 0 0,-13 10 31 0 0,0 1-1 0 0,1 3 1 0 0,1 1-1 0 0,0 2 1 0 0,91-5-1 0 0,-114 14-19 0 0,-1-1 8 0 0,0 1 0 0 0,1 0 0 0 0,-1 2-1 0 0,0 0 1 0 0,0 1 0 0 0,-1 1-1 0 0,1 2 1 0 0,28 10 0 0 0,88 56 58 0 0,-124-66-64 0 0,0 1 1 0 0,-1 1-1 0 0,0 0 0 0 0,0 0 1 0 0,-1 1-1 0 0,0 1 1 0 0,-1 0-1 0 0,0 0 0 0 0,15 21 1 0 0,-1 1 45 0 0,-21-29-48 0 0,1 1 0 0 0,-1 0-1 0 0,0 0 1 0 0,0 0 0 0 0,-1 1 0 0 0,1-1-1 0 0,-1 1 1 0 0,0 0 0 0 0,2 5 0 0 0,2 13 36 0 0,0-1 54 0 0,0 1 0 0 0,-1 0 0 0 0,1 26 0 0 0,-6-42-63 0 0,0 1 0 0 0,0-1 0 0 0,0 1 0 0 0,-1-1 0 0 0,0 1 0 0 0,-1-1 0 0 0,0 0-1 0 0,0 0 1 0 0,0 0 0 0 0,-1 0 0 0 0,0 0 0 0 0,-1 0 0 0 0,1-1 0 0 0,-6 8 0 0 0,-2 0 7 0 0,0-2 1 0 0,0 1 0 0 0,-1-1-1 0 0,0-1 1 0 0,-16 11 0 0 0,-16 16 41 0 0,34-29-64 0 0,0 0-1 0 0,0-1 0 0 0,-22 14 1 0 0,-7 0-27 0 0,22-13 2 0 0,0 0 0 0 0,0-1 0 0 0,-21 7 1 0 0,-40 14 37 0 0,35-13 46 0 0,0-1 1 0 0,-67 13 0 0 0,63-21-71 0 0,0-1 0 0 0,-1-3 0 0 0,1-2-1 0 0,-90-8 1 0 0,124 4 4 0 0,-1 0 0 0 0,1-1-1 0 0,0-1 1 0 0,-14-6-1 0 0,-4-2 8 0 0,-3 0 13 0 0,0-1 0 0 0,1-2 0 0 0,-43-28 0 0 0,64 36-19 0 0,-1 0-1 0 0,2-1 0 0 0,-1 0 1 0 0,1-1-1 0 0,1-1 0 0 0,0 0 1 0 0,0 0-1 0 0,1 0 0 0 0,1-1 0 0 0,0-1 1 0 0,-8-16-1 0 0,6 6-8 0 0,3 7-4 0 0,0 0 0 0 0,1-1 0 0 0,1 1 1 0 0,0-1-1 0 0,1 0 0 0 0,1-1 0 0 0,0 1 1 0 0,1-22-1 0 0,1 18 12 0 0,0 13-11 0 0,1 1 1 0 0,-1-1 0 0 0,2 1-1 0 0,-1 0 1 0 0,1-1 0 0 0,0 1-1 0 0,0 0 1 0 0,1-1 0 0 0,0 1-1 0 0,0 0 1 0 0,5-10 0 0 0,10-9-8 0 0,1 0 0 0 0,1 1 1 0 0,2 0-1 0 0,0 2 0 0 0,2 0 1 0 0,0 2-1 0 0,1 1 0 0 0,1 0 1 0 0,1 2-1 0 0,1 1 0 0 0,45-22 1 0 0,-35 24 17 0 0,0 2 1 0 0,1 1 0 0 0,1 2-1 0 0,0 2 1 0 0,0 1 0 0 0,0 2 0 0 0,1 2-1 0 0,-1 1 1 0 0,1 2 0 0 0,0 2-1 0 0,-1 2 1 0 0,41 8 0 0 0,-57-4-7 0 0,0 0 0 0 0,0 2 0 0 0,-1 0 0 0 0,0 1 0 0 0,-1 1 0 0 0,-1 2 0 0 0,31 24 0 0 0,-40-27 2 0 0,1 1 0 0 0,-2 1 0 0 0,0 0-1 0 0,14 24 1 0 0,-6 32 39 0 0,-14-57-33 0 0,0 1 0 0 0,0-1 0 0 0,-1 1 1 0 0,0 0-1 0 0,-1 0 0 0 0,-1 0 0 0 0,0 0 0 0 0,-1 0 1 0 0,0 0-1 0 0,-1 0 0 0 0,-1 0 0 0 0,0 0 0 0 0,-4 15 1 0 0,1-11 3 0 0,-1 1 1 0 0,0-1 0 0 0,-1 0 0 0 0,-1 0-1 0 0,-1-1 1 0 0,0 0 0 0 0,-1-1 0 0 0,-1 0 0 0 0,-13 15-1 0 0,-69 77 5 0 0,42-47 14 0 0,-2-2-1 0 0,-68 58 0 0 0,47-56 24 0 0,-137 84-1 0 0,172-122-29 0 0,-2-1 0 0 0,-1-2 0 0 0,-1-1 0 0 0,0-3 0 0 0,-67 15 0 0 0,74-22-22 0 0,0 0 12 0 0,-59 6 0 0 0,86-13-14 0 0,-1-1 1 0 0,0 0-1 0 0,0 0 1 0 0,1-1-1 0 0,-1-1 0 0 0,0 1 1 0 0,1-2-1 0 0,-1 1 0 0 0,1-1 1 0 0,0 0-1 0 0,-10-6 0 0 0,7 3-5 0 0,0-1 0 0 0,1 0-1 0 0,-1 0 1 0 0,2-1 0 0 0,-1-1-1 0 0,1 0 1 0 0,-15-17 0 0 0,2-4 36 0 0,13 17-36 0 0,1 0-1 0 0,0 0 1 0 0,-10-20-1 0 0,6 7-18 0 0,7 16 6 0 0,1 0 0 0 0,0-1 0 0 0,0 0 0 0 0,1 0 0 0 0,1 0 0 0 0,0-1 1 0 0,-2-14-1 0 0,-6-161-9 0 0,12 174 21 0 0,1 0-1 0 0,0 0 0 0 0,1 0 0 0 0,0 1 0 0 0,1-1 0 0 0,1 1 1 0 0,7-15-1 0 0,-5 9 11 0 0,5-3-8 0 0,1 0-1 0 0,0 1 1 0 0,2 0-1 0 0,0 1 1 0 0,1 1 0 0 0,1 1-1 0 0,1 0 1 0 0,20-15-1 0 0,-23 20-19 0 0,15-15 30 0 0,1 2 1 0 0,1 1-1 0 0,67-36 1 0 0,-36 31-16 0 0,1 2 1 0 0,117-31-1 0 0,-150 50 12 0 0,0 2 0 0 0,1 1 0 0 0,0 1 0 0 0,0 2 0 0 0,0 1 0 0 0,51 5 0 0 0,-75-1 1 0 0,0 0-1 0 0,-1 1 0 0 0,1 0 0 0 0,-1 0 0 0 0,0 0 0 0 0,0 1 0 0 0,0 0 1 0 0,-1 0-1 0 0,0 1 0 0 0,0-1 0 0 0,0 2 0 0 0,-1-1 0 0 0,1 0 1 0 0,-2 1-1 0 0,1 0 0 0 0,5 11 0 0 0,0 8 21 0 0,-1 0 1 0 0,9 46-1 0 0,-17-61-22 0 0,1 0 0 0 0,-2 1 1 0 0,0-1-1 0 0,0 0 0 0 0,-1 0 0 0 0,0 0 0 0 0,-1 1 1 0 0,0-1-1 0 0,-5 13 0 0 0,-5 13-8 0 0,-1 0 1 0 0,-3-2-1 0 0,-26 48 0 0 0,8-35 11 0 0,-3 0-1 0 0,-1-3 0 0 0,-2-1 1 0 0,-2-2-1 0 0,-2-1 0 0 0,-1-3 1 0 0,-89 57-1 0 0,-6-19-9 0 0,109-58 0 0 0,-1-3 0 0 0,-1 0 0 0 0,-55 15 0 0 0,68-24 0 0 0,1-2 0 0 0,-1 0 0 0 0,-1-1 0 0 0,1-1 0 0 0,0-1 0 0 0,0-1 0 0 0,-41-4 0 0 0,54 2 0 0 0,0-1 0 0 0,1 1 0 0 0,-1-1 0 0 0,0-1 0 0 0,1 1 0 0 0,-1-1 0 0 0,1 0 0 0 0,0 0 0 0 0,1-1 0 0 0,-9-7 0 0 0,-1-4 0 0 0,0 1 0 0 0,-14-22 0 0 0,20 23 0 0 0,0-1 0 0 0,1 0 0 0 0,1 0 0 0 0,0-1 0 0 0,1 0 0 0 0,1 0 0 0 0,0 0 0 0 0,-2-21 0 0 0,1-4 0 0 0,1-1 0 0 0,2-47 0 0 0,4 81 0 0 0,-1 0 0 0 0,1 0 0 0 0,0 0 0 0 0,1 0 0 0 0,0 0 0 0 0,0 0 0 0 0,1 1 0 0 0,0-1 0 0 0,0 1 0 0 0,1 0 0 0 0,8-14 0 0 0,3 2 0 0 0,1 0 0 0 0,28-26 0 0 0,7-9 0 0 0,-42 44 0 0 0,1 0 0 0 0,0 1 0 0 0,0 0 0 0 0,1 0 0 0 0,13-7 0 0 0,12-9 0 0 0,84-54 0 0 0,-96 64 0 0 0,0 1 0 0 0,0 1 0 0 0,1 1 0 0 0,1 1 0 0 0,28-8 0 0 0,-41 15 0 0 0,23-8 0 0 0,0 3 0 0 0,0 0 0 0 0,1 3 0 0 0,0 1 0 0 0,0 2 0 0 0,1 1 0 0 0,-1 2 0 0 0,1 2 0 0 0,-1 1 0 0 0,61 13 0 0 0,-85-11 0 0 0,-1-1 0 0 0,0 1 0 0 0,0 1 0 0 0,0 0 0 0 0,0 1 0 0 0,20 15 0 0 0,-24-16 0 0 0,-1 0 0 0 0,1 0 0 0 0,-1 1 0 0 0,-1 0 0 0 0,1 0 0 0 0,-1 1 0 0 0,-1-1 0 0 0,1 1 0 0 0,-1 1 0 0 0,5 9 0 0 0,-1 6 0 0 0,-6-18 0 0 0,0 1 0 0 0,-1 0 0 0 0,1 0 0 0 0,-1 0 0 0 0,-1 0 0 0 0,0 0 0 0 0,0 0 0 0 0,0 12 0 0 0,0 4 0 0 0,0-16 0 0 0,-1 0 0 0 0,1 1 0 0 0,-1-1 0 0 0,-1 1 0 0 0,1-1 0 0 0,-1 0 0 0 0,-1 1 0 0 0,1-1 0 0 0,-1 0 0 0 0,0 0 0 0 0,-1 0 0 0 0,0 0 0 0 0,0 0 0 0 0,0 0 0 0 0,-6 7 0 0 0,-28 29 0 0 0,-3-2 0 0 0,0-1 0 0 0,-65 47 0 0 0,79-69 0 0 0,-1 0 0 0 0,-1-2 0 0 0,-1-1 0 0 0,0-2 0 0 0,0-1 0 0 0,-2-1 0 0 0,-43 10 0 0 0,44-13 0 0 0,-1-2 0 0 0,0-1 0 0 0,0-1 0 0 0,0-2 0 0 0,0-1 0 0 0,-57-6 0 0 0,76 2 0 0 0,1-1 0 0 0,0-1 0 0 0,0 0 0 0 0,0-1 0 0 0,1 0 0 0 0,0 0 0 0 0,0-1 0 0 0,0-1 0 0 0,1 0 0 0 0,0 0 0 0 0,-10-13 0 0 0,-20-14 0 0 0,22 18 0 0 0,0 0 0 0 0,1-2 0 0 0,1 1 0 0 0,1-2 0 0 0,1 0 0 0 0,1-1 0 0 0,0 0 0 0 0,1-1 0 0 0,2 0 0 0 0,0 0 0 0 0,2-1 0 0 0,0 0 0 0 0,1-1 0 0 0,2 1 0 0 0,0-1 0 0 0,2 0 0 0 0,0 0 0 0 0,2 0 0 0 0,5-46 0 0 0,-4 61 0 0 0,2 1 0 0 0,-1-1 0 0 0,1 1 0 0 0,0 0 0 0 0,1 0 0 0 0,-1 0 0 0 0,2 1 0 0 0,-1 0 0 0 0,1-1 0 0 0,10-10 0 0 0,2-5 0 0 0,-6 12 0 0 0,1 0 0 0 0,0 0 0 0 0,1 1 0 0 0,16-10 0 0 0,-17 12 0 0 0,168-111 0 0 0,-142 92 0 0 0,7 13 0 0 0,-20 2 0 0 0,-19 9 0 0 0,0 0 0 0 0,1 0 0 0 0,-1 0 0 0 0,1 1 0 0 0,0 0 0 0 0,0 0 0 0 0,11-1 0 0 0,81-10 0 0 0,-60 6 0 0 0,0 2 0 0 0,76 0 0 0 0,-103 6 0 0 0,-1 0 0 0 0,1 1 0 0 0,-1 0 0 0 0,1 1 0 0 0,-1 0 0 0 0,0 0 0 0 0,0 1 0 0 0,0 1 0 0 0,0 0 0 0 0,-1 0 0 0 0,0 1 0 0 0,0 1 0 0 0,0 0 0 0 0,9 8 0 0 0,-13-9 0 0 0,0-1 0 0 0,0 1 0 0 0,-1 0 0 0 0,1 0 0 0 0,-1 0 0 0 0,-1 1 0 0 0,1-1 0 0 0,-1 1 0 0 0,0 0 0 0 0,-1 1 0 0 0,0-1 0 0 0,0 1 0 0 0,-1-1 0 0 0,3 10 0 0 0,1 11 0 0 0,-1 1 0 0 0,-2-1 0 0 0,0 1 0 0 0,-3 48 0 0 0,0-52 0 0 0,0-15 0 0 0,-1-1 0 0 0,-1 1 0 0 0,0 0 0 0 0,0-1 0 0 0,-1 1 0 0 0,0-1 0 0 0,-1 0 0 0 0,-6 12 0 0 0,-4 12 0 0 0,0-4 0 0 0,0 0 0 0 0,-2 0 0 0 0,-1-1 0 0 0,-2-1 0 0 0,-24 28 0 0 0,-118 116 0 0 0,159-168 0 0 0,-32 30 0 0 0,-2 0 0 0 0,-1-2 0 0 0,-2-2 0 0 0,0-2 0 0 0,-75 39 0 0 0,36-24 0 0 0,62-32 0 0 0,0-1 0 0 0,-1-1 0 0 0,0 0 0 0 0,0-1 0 0 0,0 0 0 0 0,-29 5 0 0 0,-35 5 0 0 0,37-8 0 0 0,-57 6 0 0 0,85-14 0 0 0,0 0 0 0 0,0-1 0 0 0,0-1 0 0 0,0 0 0 0 0,0-2 0 0 0,0 0 0 0 0,0 0 0 0 0,-20-8 0 0 0,17 2 0 0 0,1 0 0 0 0,-1 0 0 0 0,2-2 0 0 0,0 0 0 0 0,0-2 0 0 0,-21-18 0 0 0,33 26 0 0 0,-1 0 0 0 0,1-1 0 0 0,0 1 0 0 0,0-1 0 0 0,1 0 0 0 0,0 0 0 0 0,0-1 0 0 0,0 1 0 0 0,1-1 0 0 0,-1 0 0 0 0,2 0 0 0 0,-3-8 0 0 0,1-3 0 0 0,2 0 0 0 0,0 0 0 0 0,1-33 0 0 0,2 46 0 0 0,0 0 0 0 0,-1 1 0 0 0,1-1 0 0 0,1 1 0 0 0,-1 0 0 0 0,1-1 0 0 0,0 1 0 0 0,0 0 0 0 0,0 0 0 0 0,0 0 0 0 0,1 0 0 0 0,0 0 0 0 0,-1 1 0 0 0,1-1 0 0 0,1 1 0 0 0,-1 0 0 0 0,0 0 0 0 0,1 0 0 0 0,4-3 0 0 0,16-16 0 0 0,-7-6 0 0 0,11 9 0 0 0,60-54 0 0 0,-67 59 0 0 0,44-23 0 0 0,-43 25 0 0 0,40-26 0 0 0,-41 21 0 0 0,-11 8 0 0 0,1 1 0 0 0,1-1 0 0 0,-1 2 0 0 0,1 0 0 0 0,1 0 0 0 0,17-6 0 0 0,44-17 0 0 0,-13 2 0 0 0,-45 24 0 0 0,1 0 0 0 0,-1 1 0 0 0,1 0 0 0 0,-1 2 0 0 0,1 0 0 0 0,19 1 0 0 0,-34 0 0 0 0,-1 0 0 0 0,0 0 0 0 0,0 1 0 0 0,1-1 0 0 0,-1 0 0 0 0,0 0 0 0 0,0 1 0 0 0,0-1 0 0 0,1 1 0 0 0,-1-1 0 0 0,0 1 0 0 0,0 0 0 0 0,0-1 0 0 0,0 1 0 0 0,0 0 0 0 0,0 0 0 0 0,0-1 0 0 0,0 1 0 0 0,0 0 0 0 0,-1 0 0 0 0,1 0 0 0 0,0 0 0 0 0,0 0 0 0 0,-1 0 0 0 0,1 1 0 0 0,-1-1 0 0 0,1 0 0 0 0,-1 0 0 0 0,1 0 0 0 0,-1 0 0 0 0,0 1 0 0 0,0-1 0 0 0,1 2 0 0 0,-1-1 0 0 0,0 1 0 0 0,0-1 0 0 0,0 1 0 0 0,0-1 0 0 0,-1 0 0 0 0,1 1 0 0 0,-1-1 0 0 0,1 0 0 0 0,-1 1 0 0 0,0-1 0 0 0,0 0 0 0 0,0 0 0 0 0,0 0 0 0 0,0 0 0 0 0,0 0 0 0 0,-1 0 0 0 0,1 0 0 0 0,-1 0 0 0 0,-2 2 0 0 0,3-3 0 0 0,0 0 0 0 0,-1 1 0 0 0,1-1 0 0 0,0 0 0 0 0,0 1 0 0 0,0-1 0 0 0,0 1 0 0 0,0-1 0 0 0,0 1 0 0 0,0 0 0 0 0,1-1 0 0 0,-2 4 0 0 0,-14 24 0 0 0,5-17 0 0 0,-1-1 0 0 0,0 0 0 0 0,-26 19 0 0 0,-216 134 0 0 0,240-156 0 0 0,0-1 0 0 0,0 0 0 0 0,-1-1 0 0 0,-29 7 0 0 0,6-1 0 0 0,19-7 0 0 0,1-1 0 0 0,-1 0 0 0 0,0-2 0 0 0,0 0 0 0 0,-26-2 0 0 0,42 0 0 0 0,1 0 0 0 0,0-1 0 0 0,-1 1 0 0 0,1-1 0 0 0,0 1 0 0 0,-1-1 0 0 0,1 0 0 0 0,0 0 0 0 0,0 0 0 0 0,-1 0 0 0 0,1-1 0 0 0,0 1 0 0 0,0-1 0 0 0,0 1 0 0 0,1-1 0 0 0,-1 1 0 0 0,0-1 0 0 0,-2-3 0 0 0,-18-32 0 0 0,20 34 0 0 0,-18-31 0 0 0,17 32 0 0 0,1-1 0 0 0,0 1 0 0 0,1-1 0 0 0,-1 0 0 0 0,0 0 0 0 0,1 0 0 0 0,0 0 0 0 0,-1 0 0 0 0,1 0 0 0 0,0 0 0 0 0,1 0 0 0 0,-2-6 0 0 0,-3-36 0 0 0,4 38 0 0 0,-1 1 0 0 0,2-1 0 0 0,-1 1 0 0 0,1-1 0 0 0,0 1 0 0 0,0-1 0 0 0,2-9 0 0 0,1 2 0 0 0,1 1 0 0 0,1-1 0 0 0,0 1 0 0 0,1 0 0 0 0,0 0 0 0 0,1 1 0 0 0,1 0 0 0 0,10-14 0 0 0,18-31 0 0 0,-35 55 0 0 0,1-1 0 0 0,-1 1 0 0 0,0 0 0 0 0,1-1 0 0 0,0 1 0 0 0,-1 0 0 0 0,1 0 0 0 0,0 0 0 0 0,0 1 0 0 0,0-1 0 0 0,0 0 0 0 0,0 1 0 0 0,1-1 0 0 0,-1 1 0 0 0,0 0 0 0 0,6-2 0 0 0,13-9 0 0 0,77-65 0 0 0,-97 76 0 0 0,20-14 0 0 0,1 1 0 0 0,0 0 0 0 0,1 2 0 0 0,0 1 0 0 0,1 1 0 0 0,0 1 0 0 0,39-10 0 0 0,-25 12 0 0 0,-13 2 0 0 0,-1 1 0 0 0,44-2 0 0 0,-61 6 0 0 0,-1 0 0 0 0,0 0 0 0 0,0 1 0 0 0,0 0 0 0 0,0 0 0 0 0,0 1 0 0 0,0-1 0 0 0,0 1 0 0 0,0 1 0 0 0,-1-1 0 0 0,1 1 0 0 0,-1 0 0 0 0,0 0 0 0 0,1 1 0 0 0,-1-1 0 0 0,4 6 0 0 0,4 3 0 0 0,-7-7 0 0 0,-1-1 0 0 0,0 1 0 0 0,-1 1 0 0 0,1-1 0 0 0,-1 1 0 0 0,0 0 0 0 0,-1-1 0 0 0,1 2 0 0 0,4 11 0 0 0,-2-3 0 0 0,0 1 0 0 0,0-1 0 0 0,0 1 0 0 0,-2 1 0 0 0,0-1 0 0 0,-1 0 0 0 0,2 34 0 0 0,-6-30 0 0 0,-2 0 0 0 0,0-1 0 0 0,-1 1 0 0 0,-1 0 0 0 0,0-1 0 0 0,-2 0 0 0 0,0 0 0 0 0,-1-1 0 0 0,-17 28 0 0 0,23-43 0 0 0,0 1 0 0 0,-1-1 0 0 0,1 0 0 0 0,0 0 0 0 0,-1 0 0 0 0,0 0 0 0 0,0 0 0 0 0,-5 4 0 0 0,5-5 0 0 0,0 1 0 0 0,0-1 0 0 0,1 1 0 0 0,-1-1 0 0 0,1 1 0 0 0,-1 0 0 0 0,1 0 0 0 0,0 0 0 0 0,0 1 0 0 0,-1 3 0 0 0,-1 1 0 0 0,3-5 0 0 0,0-1 0 0 0,0 0 0 0 0,0 0 0 0 0,0 0 0 0 0,0 0 0 0 0,0 0 0 0 0,0 0 0 0 0,-1 0 0 0 0,1 0 0 0 0,-1-1 0 0 0,1 1 0 0 0,-1 0 0 0 0,0-1 0 0 0,0 1 0 0 0,-4 1 0 0 0,5-2 0 0 0,-1 1 0 0 0,0-1 0 0 0,0 0 0 0 0,1 1 0 0 0,-1-1 0 0 0,0 0 0 0 0,1 1 0 0 0,-1 0 0 0 0,1-1 0 0 0,0 1 0 0 0,0 0 0 0 0,0 0 0 0 0,-2 2 0 0 0,3-2 0 0 0,-1 0 0 0 0,0-1 0 0 0,0 1 0 0 0,0-1 0 0 0,0 1 0 0 0,0-1 0 0 0,-1 1 0 0 0,1-1 0 0 0,0 0 0 0 0,-1 1 0 0 0,1-1 0 0 0,-1 0 0 0 0,1 0 0 0 0,-1 0 0 0 0,1 0 0 0 0,-1-1 0 0 0,-3 2 0 0 0,-25 15 0 0 0,26-14 0 0 0,0-1 0 0 0,0 1 0 0 0,0-1 0 0 0,0 0 0 0 0,0 0 0 0 0,0-1 0 0 0,0 1 0 0 0,-1-1 0 0 0,-6 1 0 0 0,-18 3 0 0 0,26-4 0 0 0,0 0 0 0 0,0-1 0 0 0,0 1 0 0 0,0-1 0 0 0,0 1 0 0 0,0-1 0 0 0,0 0 0 0 0,0 0 0 0 0,0 0 0 0 0,0 0 0 0 0,0-1 0 0 0,0 1 0 0 0,0-1 0 0 0,0 0 0 0 0,0 0 0 0 0,0 0 0 0 0,0 0 0 0 0,0 0 0 0 0,1-1 0 0 0,-1 1 0 0 0,0-1 0 0 0,1 0 0 0 0,-1 0 0 0 0,1 0 0 0 0,-2-2 0 0 0,-5-7 0 0 0,0 0 0 0 0,1-1 0 0 0,0 0 0 0 0,-9-21 0 0 0,-19-30 0 0 0,30 55 0 0 0,0-1 0 0 0,0 0 0 0 0,1-1 0 0 0,0 1 0 0 0,1-1 0 0 0,0 0 0 0 0,1 0 0 0 0,0 0 0 0 0,-2-13 0 0 0,2 9 0 0 0,-8-37 0 0 0,2 1 0 0 0,3-1 0 0 0,2-1 0 0 0,3-80 0 0 0,2 123 0 0 0,1 1 0 0 0,0 0 0 0 0,1 0 0 0 0,0 0 0 0 0,0 0 0 0 0,1 0 0 0 0,0 0 0 0 0,0 1 0 0 0,9-11 0 0 0,10-20 0 0 0,-15 24 0 0 0,1 1 0 0 0,0-1 0 0 0,1 2 0 0 0,0-1 0 0 0,1 1 0 0 0,1 1 0 0 0,0 0 0 0 0,15-10 0 0 0,116-73 0 0 0,-112 76 0 0 0,102-51 0 0 0,-114 60 0 0 0,19-7 0 0 0,1 1 0 0 0,60-13 0 0 0,-23 7 0 0 0,-41 12 0 0 0,1 2 0 0 0,72-6 0 0 0,-43 7 0 0 0,26 0 0 0 0,143 9 0 0 0,-195-2 0 0 0,-24 0 0 0 0,0 1 0 0 0,0 0 0 0 0,0 1 0 0 0,0 1 0 0 0,-1 0 0 0 0,0 1 0 0 0,0 0 0 0 0,0 2 0 0 0,0-1 0 0 0,-1 1 0 0 0,0 1 0 0 0,-1 1 0 0 0,0 0 0 0 0,14 13 0 0 0,-17-16 0 0 0,-1 1 0 0 0,0 1 0 0 0,0-1 0 0 0,6 10 0 0 0,-11-13 0 0 0,0 1 0 0 0,-1-1 0 0 0,0 1 0 0 0,0 0 0 0 0,0 0 0 0 0,0 0 0 0 0,-1 0 0 0 0,0 0 0 0 0,0 0 0 0 0,0 7 0 0 0,2 65 0 0 0,-3-70 0 0 0,-1-1 0 0 0,1 1 0 0 0,-1 0 0 0 0,-1-1 0 0 0,1 1 0 0 0,-1-1 0 0 0,0 1 0 0 0,-1-1 0 0 0,-6 12 0 0 0,7-15 0 0 0,-7 11 0 0 0,-1 0 0 0 0,-1 0 0 0 0,0-1 0 0 0,-1 0 0 0 0,-18 14 0 0 0,-77 58 0 0 0,-36 24 0 0 0,96-78 0 0 0,15-8 0 0 0,-2-2 0 0 0,-52 23 0 0 0,21-15 0 0 0,10-4 0 0 0,-2-2 0 0 0,0-3 0 0 0,-74 16 0 0 0,-27-10 0 0 0,132-24 0 0 0,-1 0 0 0 0,1-1 0 0 0,-53-7 0 0 0,70 2 0 0 0,-1 0 0 0 0,1 0 0 0 0,0-1 0 0 0,0 0 0 0 0,0-1 0 0 0,0 0 0 0 0,1 0 0 0 0,0-1 0 0 0,1 0 0 0 0,-1-1 0 0 0,-10-14 0 0 0,-4-1 0 0 0,-10-16 0 0 0,-12-35 0 0 0,40 66 0 0 0,0 0 0 0 0,1 0 0 0 0,0-1 0 0 0,0 1 0 0 0,0-1 0 0 0,1 0 0 0 0,-1-14 0 0 0,-4-15 0 0 0,2 18 0 0 0,0 0 0 0 0,2 0 0 0 0,-1-23 0 0 0,4 34 0 0 0,0 0 0 0 0,0 0 0 0 0,1 0 0 0 0,0 1 0 0 0,0-1 0 0 0,1 0 0 0 0,0 1 0 0 0,1 0 0 0 0,7-16 0 0 0,-4 12 0 0 0,-1 2 0 0 0,0-1 0 0 0,1 1 0 0 0,0 0 0 0 0,1 1 0 0 0,0-1 0 0 0,1 2 0 0 0,0-1 0 0 0,11-9 0 0 0,47-35 0 0 0,-44 34 0 0 0,0 1 0 0 0,1 1 0 0 0,1 1 0 0 0,0 1 0 0 0,50-22 0 0 0,-37 24 0 0 0,16-8 0 0 0,2 3 0 0 0,0 2 0 0 0,72-11 0 0 0,-91 22 0 0 0,41-13 0 0 0,-45 9 0 0 0,53-6 0 0 0,598-78 0 0 0,-599 85 0 0 0,1 3 0 0 0,102 8 0 0 0,-172-3 0 0 0,12 1 0 0 0,51 9 0 0 0,-71-9 0 0 0,0 1 0 0 0,0-1 0 0 0,0 1 0 0 0,-1 1 0 0 0,1-1 0 0 0,0 1 0 0 0,-1 1 0 0 0,0-1 0 0 0,0 1 0 0 0,0 0 0 0 0,0 0 0 0 0,6 7 0 0 0,7 9 0 0 0,-14-16 0 0 0,-1 0 0 0 0,0 1 0 0 0,0 0 0 0 0,0 0 0 0 0,0 0 0 0 0,4 9 0 0 0,-7-11 0 0 0,1 0 0 0 0,-1 0 0 0 0,1 0 0 0 0,0 0 0 0 0,0 0 0 0 0,0-1 0 0 0,0 1 0 0 0,0-1 0 0 0,5 4 0 0 0,-6-4 0 0 0,1 0 0 0 0,0-1 0 0 0,-1 1 0 0 0,1 0 0 0 0,-1-1 0 0 0,0 1 0 0 0,1 0 0 0 0,-1 0 0 0 0,0 0 0 0 0,0 0 0 0 0,0 1 0 0 0,-1-1 0 0 0,1 0 0 0 0,0 0 0 0 0,-1 0 0 0 0,0 1 0 0 0,1 2 0 0 0,5 31 0 0 0,3 71 0 0 0,-8-95 0 0 0,-1-1 0 0 0,-1 0 0 0 0,0 0 0 0 0,-1 1 0 0 0,0-1 0 0 0,0 0 0 0 0,-2-1 0 0 0,1 1 0 0 0,-1 0 0 0 0,0-1 0 0 0,-8 12 0 0 0,-13 18 0 0 0,-2-2 0 0 0,-2-1 0 0 0,-1-1 0 0 0,-39 36 0 0 0,47-53 0 0 0,-33 31 0 0 0,-3-2 0 0 0,-119 76 0 0 0,134-99 0 0 0,-1-3 0 0 0,-1-1 0 0 0,-1-2 0 0 0,-1-2 0 0 0,0-2 0 0 0,-54 10 0 0 0,45-15 0 0 0,0-2 0 0 0,-1-3 0 0 0,-84-3 0 0 0,129-3 0 0 0,0-1 0 0 0,0-1 0 0 0,0 0 0 0 0,0 0 0 0 0,1-1 0 0 0,-1-1 0 0 0,1 0 0 0 0,1-1 0 0 0,-1 0 0 0 0,-14-10 0 0 0,-7-9 0 0 0,-50-49 0 0 0,67 60 0 0 0,1-1 0 0 0,0 0 0 0 0,1-1 0 0 0,0 0 0 0 0,2-1 0 0 0,0 0 0 0 0,1-1 0 0 0,0 0 0 0 0,2-1 0 0 0,0 0 0 0 0,1 0 0 0 0,1-1 0 0 0,-7-37 0 0 0,9 20 0 0 0,1 20 0 0 0,1 0 0 0 0,1-1 0 0 0,0 1 0 0 0,2-1 0 0 0,0 0 0 0 0,5-30 0 0 0,1 30 0 0 0,0 0 0 0 0,1 1 0 0 0,0 0 0 0 0,2 0 0 0 0,20-27 0 0 0,5-5 0 0 0,-20 28 0 0 0,0 0 0 0 0,23-21 0 0 0,118-95 0 0 0,-83 83 0 0 0,113-64 0 0 0,-170 110 0 0 0,1 0 0 0 0,32-9 0 0 0,0 1 0 0 0,-17 3 0 0 0,-16 6 0 0 0,-1 1 0 0 0,1 0 0 0 0,25-4 0 0 0,34-9 0 0 0,-56 13 0 0 0,-1 2 0 0 0,1 0 0 0 0,20-2 0 0 0,60-4 0 0 0,92-5 0 0 0,-170 15 0 0 0,113 5 0 0 0,-121-4 0 0 0,0 1 0 0 0,0 1 0 0 0,-1 0 0 0 0,0 0 0 0 0,1 2 0 0 0,-1-1 0 0 0,-1 1 0 0 0,15 9 0 0 0,2 3 0 0 0,-16-10 0 0 0,-1 0 0 0 0,0 1 0 0 0,0 0 0 0 0,-1 0 0 0 0,16 18 0 0 0,-14-13 0 0 0,-2 1 0 0 0,0 0 0 0 0,9 17 0 0 0,-15-25 0 0 0,0 1 0 0 0,-1 0 0 0 0,0 0 0 0 0,-1 1 0 0 0,4 13 0 0 0,6 29 0 0 0,-9-41 0 0 0,0 1 0 0 0,-1 0 0 0 0,0 0 0 0 0,1 19 0 0 0,-2 15 0 0 0,1-30 0 0 0,-1 0 0 0 0,-1 0 0 0 0,-1 0 0 0 0,1 0 0 0 0,-2 0 0 0 0,0 0 0 0 0,-1 0 0 0 0,0-1 0 0 0,-1 1 0 0 0,-6 13 0 0 0,-9 8 0 0 0,-2-1 0 0 0,-2-1 0 0 0,-33 39 0 0 0,24-32 0 0 0,19-22 0 0 0,0-2 0 0 0,-21 20 0 0 0,17-21 0 0 0,-12 13 0 0 0,-1-2 0 0 0,-1-1 0 0 0,-2-1 0 0 0,0-1 0 0 0,-40 19 0 0 0,-58 26 0 0 0,116-61 0 0 0,-94 37 0 0 0,84-36 0 0 0,13-3 0 0 0,0-2 0 0 0,0 1 0 0 0,0-2 0 0 0,-24 3 0 0 0,-15 0 0 0 0,40-3 0 0 0,-1 0 0 0 0,0-1 0 0 0,1 0 0 0 0,-1-1 0 0 0,0 0 0 0 0,1-1 0 0 0,-1 0 0 0 0,0-1 0 0 0,1 0 0 0 0,-21-7 0 0 0,7-6 0 0 0,0-1 0 0 0,1-1 0 0 0,1-1 0 0 0,1-1 0 0 0,0-1 0 0 0,1-1 0 0 0,2-1 0 0 0,0 0 0 0 0,-23-38 0 0 0,37 52 0 0 0,-1-1 0 0 0,2 0 0 0 0,-1 0 0 0 0,-4-17 0 0 0,-5-9 0 0 0,5 14 0 0 0,2 8 0 0 0,1-1 0 0 0,1 1 0 0 0,0-1 0 0 0,-4-20 0 0 0,-4-25 0 0 0,9 45 0 0 0,0 0 0 0 0,1 0 0 0 0,1-1 0 0 0,1 1 0 0 0,0-1 0 0 0,1-25 0 0 0,2 28 0 0 0,0 0 0 0 0,1 0 0 0 0,0 1 0 0 0,1-1 0 0 0,0 1 0 0 0,1 0 0 0 0,0 0 0 0 0,1 0 0 0 0,0 1 0 0 0,1 0 0 0 0,13-16 0 0 0,6-3 0 0 0,2 1 0 0 0,40-30 0 0 0,16-16 0 0 0,-45 40 0 0 0,1 1 0 0 0,1 3 0 0 0,1 1 0 0 0,53-26 0 0 0,-42 25 0 0 0,-2 4 0 0 0,91-33 0 0 0,-104 44 0 0 0,1 2 0 0 0,1 1 0 0 0,81-12 0 0 0,-58 14 0 0 0,-20 2 0 0 0,0 2 0 0 0,52-1 0 0 0,-45 6 0 0 0,-33-1 0 0 0,1 1 0 0 0,-1 0 0 0 0,1 2 0 0 0,0 0 0 0 0,-1 1 0 0 0,1 1 0 0 0,-1 0 0 0 0,0 1 0 0 0,29 12 0 0 0,6 10 0 0 0,-34-19 0 0 0,-1 1 0 0 0,0 0 0 0 0,0 2 0 0 0,-1 0 0 0 0,-1 0 0 0 0,1 2 0 0 0,-2 0 0 0 0,0 1 0 0 0,0 0 0 0 0,13 17 0 0 0,-18-16 0 0 0,-1 0 0 0 0,0 0 0 0 0,-1 1 0 0 0,-1 0 0 0 0,0 1 0 0 0,-1-1 0 0 0,5 27 0 0 0,-4-7 0 0 0,-2 0 0 0 0,-1 54 0 0 0,-4-75 0 0 0,0 0 0 0 0,-1 0 0 0 0,-1-1 0 0 0,0 1 0 0 0,-1-1 0 0 0,-1 1 0 0 0,-10 22 0 0 0,2-12 0 0 0,0 0 0 0 0,-32 43 0 0 0,9-25 0 0 0,-1-2 0 0 0,-3-1 0 0 0,-63 48 0 0 0,70-63 0 0 0,-68 36 0 0 0,37-24 0 0 0,52-30 0 0 0,0 0 0 0 0,-1-1 0 0 0,1-1 0 0 0,-1 0 0 0 0,-20 3 0 0 0,-2 1 0 0 0,7 1 0 0 0,0-2 0 0 0,0-1 0 0 0,-1-2 0 0 0,0 0 0 0 0,0-2 0 0 0,0-2 0 0 0,0 0 0 0 0,0-2 0 0 0,0-1 0 0 0,-40-9 0 0 0,55 8 0 0 0,0-1 0 0 0,1-1 0 0 0,-1 0 0 0 0,1-1 0 0 0,0 0 0 0 0,1-1 0 0 0,-17-13 0 0 0,4-1 0 0 0,1 0 0 0 0,-24-31 0 0 0,36 38 0 0 0,1-1 0 0 0,1 0 0 0 0,-9-19 0 0 0,-1 0 0 0 0,12 18 0 0 0,1 0 0 0 0,0-1 0 0 0,1 1 0 0 0,1-1 0 0 0,1 0 0 0 0,0-1 0 0 0,2 1 0 0 0,0 0 0 0 0,0-27 0 0 0,3 39 0 0 0,-1 1 0 0 0,1-1 0 0 0,0 1 0 0 0,1-1 0 0 0,-1 1 0 0 0,1-1 0 0 0,0 1 0 0 0,0 0 0 0 0,1 0 0 0 0,-1 0 0 0 0,1 0 0 0 0,0 0 0 0 0,1 1 0 0 0,6-9 0 0 0,9-12 0 0 0,-6 8 0 0 0,0 1 0 0 0,2 0 0 0 0,30-26 0 0 0,10-11 0 0 0,-23 23 0 0 0,2 1 0 0 0,0 2 0 0 0,2 1 0 0 0,0 2 0 0 0,2 1 0 0 0,63-27 0 0 0,76-20 0 0 0,-129 53 0 0 0,0 3 0 0 0,1 1 0 0 0,94-12 0 0 0,-141 25 0 0 0,67-6 0 0 0,-1 2 0 0 0,82 8 0 0 0,-101-3 0 0 0,-23 2 0 0 0,0 1 0 0 0,0 1 0 0 0,0 1 0 0 0,0 1 0 0 0,38 17 0 0 0,-4-3 0 0 0,-40-14 0 0 0,-1 1 0 0 0,0 0 0 0 0,-1 1 0 0 0,28 19 0 0 0,-35-18 0 0 0,0 0 0 0 0,0 1 0 0 0,-1 0 0 0 0,11 15 0 0 0,-4-5 0 0 0,-9-11 0 0 0,-1 1 0 0 0,0 0 0 0 0,0 1 0 0 0,-1-1 0 0 0,0 2 0 0 0,6 21 0 0 0,-5-8 0 0 0,-2 1 0 0 0,-1-1 0 0 0,-1 1 0 0 0,-2 0 0 0 0,-2 42 0 0 0,1-28 0 0 0,-1-26 0 0 0,0 0 0 0 0,-1 0 0 0 0,0 0 0 0 0,-1 0 0 0 0,-1 0 0 0 0,-1 0 0 0 0,0-1 0 0 0,-13 27 0 0 0,-5-1 0 0 0,-44 59 0 0 0,20-32 0 0 0,32-49 0 0 0,0 0 0 0 0,-1 0 0 0 0,-1-2 0 0 0,-20 16 0 0 0,-1 2 0 0 0,-1 0 0 0 0,-2-1 0 0 0,-2-2 0 0 0,-1-2 0 0 0,-1-2 0 0 0,-48 22 0 0 0,75-41 0 0 0,1-2 0 0 0,-1 0 0 0 0,-20 4 0 0 0,-11 3 0 0 0,38-11 0 0 0,-1 1 0 0 0,0-1 0 0 0,0-1 0 0 0,0 0 0 0 0,-17-2 0 0 0,23 1 0 0 0,1 0 0 0 0,-1 0 0 0 0,0-1 0 0 0,1 0 0 0 0,-1 0 0 0 0,1-1 0 0 0,-1 1 0 0 0,1-1 0 0 0,0 0 0 0 0,0-1 0 0 0,0 1 0 0 0,-7-5 0 0 0,5 0 0 0 0,0-1 0 0 0,1 1 0 0 0,0-1 0 0 0,0 0 0 0 0,1-1 0 0 0,0 0 0 0 0,-6-13 0 0 0,6 5 0 0 0,0 0 0 0 0,-2 0 0 0 0,0 1 0 0 0,-11-19 0 0 0,13 22 0 0 0,0-1 0 0 0,1 1 0 0 0,1 0 0 0 0,0-1 0 0 0,1 0 0 0 0,0 0 0 0 0,1 0 0 0 0,1 0 0 0 0,0 0 0 0 0,2-14 0 0 0,-1-13 0 0 0,0 30 0 0 0,1-1 0 0 0,0 1 0 0 0,0 0 0 0 0,1 0 0 0 0,0 0 0 0 0,1 0 0 0 0,1 1 0 0 0,0-1 0 0 0,0 1 0 0 0,11-17 0 0 0,3 1 0 0 0,0 1 0 0 0,38-38 0 0 0,-23 30 0 0 0,2 2 0 0 0,1 2 0 0 0,70-43 0 0 0,-79 57 0 0 0,1 1 0 0 0,30-10 0 0 0,-16 7 0 0 0,-10 5 0 0 0,1 0 0 0 0,1 3 0 0 0,0 0 0 0 0,68-6 0 0 0,146 7 0 0 0,-219 8 0 0 0,-20 1 0 0 0,0 0 0 0 0,0 0 0 0 0,1 0 0 0 0,-1 2 0 0 0,0-1 0 0 0,-1 1 0 0 0,1 1 0 0 0,0-1 0 0 0,-1 2 0 0 0,0-1 0 0 0,12 9 0 0 0,54 16 0 0 0,-63-22 0 0 0,3 1 0 0 0,-2 0 0 0 0,1 0 0 0 0,-1 2 0 0 0,0-1 0 0 0,-1 2 0 0 0,0 0 0 0 0,10 12 0 0 0,-12-11 0 0 0,-1 1 0 0 0,-1 1 0 0 0,0 0 0 0 0,-1 0 0 0 0,0 0 0 0 0,-1 1 0 0 0,-1 0 0 0 0,5 19 0 0 0,-7-19 0 0 0,2 17 0 0 0,2 49 0 0 0,-7-74 0 0 0,0 1 0 0 0,0 0 0 0 0,-1 0 0 0 0,0 0 0 0 0,0 0 0 0 0,-1 0 0 0 0,0-1 0 0 0,0 1 0 0 0,-1-1 0 0 0,0 1 0 0 0,-8 13 0 0 0,-11 12 0 0 0,12-18 0 0 0,1 0 0 0 0,-2 0 0 0 0,0-1 0 0 0,-1 0 0 0 0,0-1 0 0 0,-20 16 0 0 0,23-22 0 0 0,1-1 0 0 0,0 1 0 0 0,0 1 0 0 0,1 0 0 0 0,-12 15 0 0 0,-21 21 0 0 0,11-26 0 0 0,12-2 0 0 0,10-9 0 0 0,0-1 0 0 0,-1 0 0 0 0,0 0 0 0 0,-11 7 0 0 0,-4-2 0 0 0,-1 0 0 0 0,1-2 0 0 0,-2 0 0 0 0,-48 10 0 0 0,62-18 0 0 0,1 0 0 0 0,-1 0 0 0 0,1-1 0 0 0,-19-1 0 0 0,24 0 0 0 0,1 1 0 0 0,-1-1 0 0 0,0 0 0 0 0,1 0 0 0 0,-1 0 0 0 0,1-1 0 0 0,0 0 0 0 0,-1 0 0 0 0,1 0 0 0 0,0 0 0 0 0,0-1 0 0 0,0 1 0 0 0,-4-5 0 0 0,-21-21 0 0 0,-14-15 0 0 0,20 18 0 0 0,-12-15 0 0 0,15 5 0 0 0,0 1 0 0 0,3-2 0 0 0,0 0 0 0 0,-12-44 0 0 0,24 58 0 0 0,0 0 0 0 0,1 0 0 0 0,1-1 0 0 0,1 1 0 0 0,1-1 0 0 0,1 0 0 0 0,1 1 0 0 0,1-1 0 0 0,5-22 0 0 0,-3 32 0 0 0,0 1 0 0 0,1-1 0 0 0,1 1 0 0 0,0 0 0 0 0,1 1 0 0 0,0-1 0 0 0,0 1 0 0 0,1 1 0 0 0,1-1 0 0 0,0 1 0 0 0,0 1 0 0 0,1 0 0 0 0,21-15 0 0 0,9-4 0 0 0,2 3 0 0 0,64-30 0 0 0,-84 45 0 0 0,-1 0 0 0 0,2 2 0 0 0,-1 0 0 0 0,1 2 0 0 0,0 0 0 0 0,0 2 0 0 0,1 0 0 0 0,26 0 0 0 0,-31 3 0 0 0,1 1 0 0 0,0 1 0 0 0,-1 1 0 0 0,1 0 0 0 0,-1 1 0 0 0,0 2 0 0 0,0 0 0 0 0,27 11 0 0 0,82 48 0 0 0,-111-55 0 0 0,-2-1 0 0 0,1 2 0 0 0,-1 0 0 0 0,0 1 0 0 0,-1 0 0 0 0,-1 1 0 0 0,0 1 0 0 0,0 0 0 0 0,-2 1 0 0 0,20 28 0 0 0,59 77 0 0 0,-87-114 0 0 0,-1 0 0 0 0,1 1 0 0 0,-1-1 0 0 0,0 1 0 0 0,0-1 0 0 0,-1 1 0 0 0,0 0 0 0 0,0 0 0 0 0,0 0 0 0 0,-1 0 0 0 0,0 11 0 0 0,0-9 0 0 0,0 0 0 0 0,1 0 0 0 0,-1 0 0 0 0,2 0 0 0 0,-1 0 0 0 0,4 8 0 0 0,-2-4 0 0 0,0 1 0 0 0,-1 0 0 0 0,0-1 0 0 0,-1 1 0 0 0,0 0 0 0 0,-1 0 0 0 0,0 0 0 0 0,-2 0 0 0 0,1 0 0 0 0,-1-1 0 0 0,-1 1 0 0 0,-6 18 0 0 0,-1 11 0 0 0,9-38 0 0 0,0 0 0 0 0,-1 0 0 0 0,0 0 0 0 0,1 0 0 0 0,-1-1 0 0 0,0 1 0 0 0,-1 0 0 0 0,1-1 0 0 0,-1 0 0 0 0,1 1 0 0 0,-7 4 0 0 0,-4 7 0 0 0,-113 164 0 0 0,118-169 0 0 0,-2 0 0 0 0,1-1 0 0 0,-19 13 0 0 0,-17 14 0 0 0,29-24 0 0 0,-1 0 0 0 0,0-1 0 0 0,-1-1 0 0 0,0-1 0 0 0,-1 0 0 0 0,-30 9 0 0 0,38-14 0 0 0,-83 21 0 0 0,86-24 0 0 0,0 0 0 0 0,0 0 0 0 0,0-1 0 0 0,0 0 0 0 0,0-1 0 0 0,0 1 0 0 0,0-1 0 0 0,0-1 0 0 0,-15-4 0 0 0,18 3 0 0 0,0 0 0 0 0,0 0 0 0 0,0 0 0 0 0,0-1 0 0 0,1 1 0 0 0,-1-1 0 0 0,1-1 0 0 0,0 1 0 0 0,0 0 0 0 0,0-1 0 0 0,1 0 0 0 0,0 0 0 0 0,-5-9 0 0 0,-3-7 0 0 0,1-2 0 0 0,-8-26 0 0 0,10 25 0 0 0,0 0 0 0 0,2 0 0 0 0,0-1 0 0 0,2 0 0 0 0,1 1 0 0 0,1-1 0 0 0,1-1 0 0 0,1 1 0 0 0,1 0 0 0 0,1 0 0 0 0,7-31 0 0 0,-6 45 0 0 0,0 0 0 0 0,0 0 0 0 0,1 0 0 0 0,1 0 0 0 0,0 1 0 0 0,0 0 0 0 0,1 0 0 0 0,0 0 0 0 0,1 1 0 0 0,0-1 0 0 0,0 2 0 0 0,1-1 0 0 0,10-7 0 0 0,5-1 0 0 0,-19 15 0 0 0,0-1 0 0 0,0 0 0 0 0,0 0 0 0 0,0 0 0 0 0,0 0 0 0 0,0-1 0 0 0,4-5 0 0 0,10-23 0 0 0,-3 22 0 0 0,1 0 0 0 0,0 1 0 0 0,0 1 0 0 0,32-11 0 0 0,-18 5 0 0 0,2 2 0 0 0,0 2 0 0 0,0 0 0 0 0,1 2 0 0 0,0 2 0 0 0,62-5 0 0 0,-61 11 0 0 0,8 0 0 0 0,49 5 0 0 0,-78-3 0 0 0,0 0 0 0 0,1 1 0 0 0,-1 0 0 0 0,0 1 0 0 0,0 1 0 0 0,-1 0 0 0 0,23 12 0 0 0,178 108 0 0 0,-210-123 0 0 0,0 0 0 0 0,0 0 0 0 0,0 0 0 0 0,0 1 0 0 0,-1-1 0 0 0,1 1 0 0 0,-1-1 0 0 0,1 1 0 0 0,-1 0 0 0 0,3 5 0 0 0,4 6 0 0 0,3 2 0 0 0,10 17 0 0 0,-21-30 0 0 0,1 1 0 0 0,0 0 0 0 0,0-1 0 0 0,0 1 0 0 0,1-1 0 0 0,-1 0 0 0 0,5 5 0 0 0,-5-6 0 0 0,0 0 0 0 0,0 1 0 0 0,0-1 0 0 0,-1 0 0 0 0,1 1 0 0 0,-1-1 0 0 0,0 1 0 0 0,1-1 0 0 0,-1 1 0 0 0,0 0 0 0 0,0 0 0 0 0,-1-1 0 0 0,1 1 0 0 0,0 4 0 0 0,3 13 0 0 0,0 3 0 0 0,4 47 0 0 0,-8-68 0 0 0,-4 108 0 0 0,-10-36 0 0 0,13-69 0 0 0,-1 0 0 0 0,-1 0 0 0 0,1 0 0 0 0,-1 0 0 0 0,1 0 0 0 0,-1 0 0 0 0,-1 0 0 0 0,1-1 0 0 0,-6 5 0 0 0,-20 32 0 0 0,21-27 0 0 0,4-5 0 0 0,-1 0 0 0 0,0 0 0 0 0,-1 0 0 0 0,0-1 0 0 0,0 0 0 0 0,-14 14 0 0 0,-27 29 0 0 0,9-29 0 0 0,-7 19 0 0 0,36-31 0 0 0,-1-1 0 0 0,0 0 0 0 0,0 0 0 0 0,-17 9 0 0 0,11-7 0 0 0,-1-1 0 0 0,0-1 0 0 0,0 0 0 0 0,-1-1 0 0 0,0-1 0 0 0,-1-1 0 0 0,-29 6 0 0 0,30-11 0 0 0,-45 1 0 0 0,60-2 0 0 0,0-1 0 0 0,-1 1 0 0 0,1 0 0 0 0,0-1 0 0 0,0 1 0 0 0,0-1 0 0 0,-1 0 0 0 0,1 0 0 0 0,0-1 0 0 0,0 1 0 0 0,0-1 0 0 0,0 1 0 0 0,1-1 0 0 0,-5-3 0 0 0,6 4 0 0 0,-5-5 0 0 0,0-1 0 0 0,0 1 0 0 0,1-1 0 0 0,0 0 0 0 0,0 0 0 0 0,1-1 0 0 0,-7-13 0 0 0,-34-73 0 0 0,34 60 0 0 0,5 19 0 0 0,2 1 0 0 0,0-1 0 0 0,-3-20 0 0 0,5 19 0 0 0,-5-99 0 0 0,7 104 0 0 0,0 0 0 0 0,1-1 0 0 0,1 1 0 0 0,0 0 0 0 0,1 0 0 0 0,0 0 0 0 0,0 1 0 0 0,6-13 0 0 0,5-4 0 0 0,2-7 0 0 0,25-37 0 0 0,-33 60 0 0 0,0 0 0 0 0,0 1 0 0 0,1 0 0 0 0,1 0 0 0 0,-1 1 0 0 0,1 0 0 0 0,14-9 0 0 0,11-6 0 0 0,-25 15 0 0 0,0 2 0 0 0,1-1 0 0 0,0 1 0 0 0,0 1 0 0 0,1 0 0 0 0,0 1 0 0 0,19-6 0 0 0,-11 6 0 0 0,128-22 0 0 0,-129 26 0 0 0,0 0 0 0 0,0 0 0 0 0,0 2 0 0 0,0 1 0 0 0,0 0 0 0 0,18 5 0 0 0,-24-2 0 0 0,0 1 0 0 0,0-1 0 0 0,0 2 0 0 0,-1 0 0 0 0,13 10 0 0 0,-14-10 0 0 0,3 6 0 0 0,0 1 0 0 0,-2 0 0 0 0,1 1 0 0 0,-2 0 0 0 0,0 1 0 0 0,-1 0 0 0 0,15 31 0 0 0,-1 54 0 0 0,-20-88 0 0 0,0 0 0 0 0,0 1 0 0 0,-1 0 0 0 0,-1 0 0 0 0,0 0 0 0 0,-1 0 0 0 0,-2 25 0 0 0,0-11 0 0 0,-2-1 0 0 0,-14 55 0 0 0,13-71 0 0 0,0 1 0 0 0,-1-1 0 0 0,0 0 0 0 0,-1-1 0 0 0,-13 18 0 0 0,12-18 0 0 0,1-1 0 0 0,0 1 0 0 0,1 0 0 0 0,0 0 0 0 0,0 0 0 0 0,-3 12 0 0 0,6-15 0 0 0,-1 0 0 0 0,-1 0 0 0 0,1 0 0 0 0,-1 0 0 0 0,0-1 0 0 0,0 0 0 0 0,-1 0 0 0 0,0 0 0 0 0,0 0 0 0 0,0-1 0 0 0,-1 1 0 0 0,0-1 0 0 0,0-1 0 0 0,-12 8 0 0 0,-32 29 0 0 0,50-40 0 0 0,-13 12 0 0 0,-1 0 0 0 0,0 0 0 0 0,-29 18 0 0 0,8-9 0 0 0,27-17 0 0 0,0 1 0 0 0,-1-1 0 0 0,0-1 0 0 0,-14 6 0 0 0,-7-1 0 0 0,16-4 0 0 0,0 0 0 0 0,-1-2 0 0 0,1 1 0 0 0,-1-2 0 0 0,0 0 0 0 0,-16-1 0 0 0,21 0 0 0 0,7-1 0 0 0,1 1 0 0 0,-1-1 0 0 0,0 0 0 0 0,0 1 0 0 0,1-1 0 0 0,-1 0 0 0 0,0-1 0 0 0,0 1 0 0 0,1 0 0 0 0,-1-1 0 0 0,0 0 0 0 0,1 1 0 0 0,-1-1 0 0 0,1 0 0 0 0,-1-1 0 0 0,1 1 0 0 0,-1 0 0 0 0,1-1 0 0 0,-1 1 0 0 0,1-1 0 0 0,0 0 0 0 0,0 1 0 0 0,0-1 0 0 0,0 0 0 0 0,0-1 0 0 0,-1-2 0 0 0,1 2 0 0 0,0 0 0 0 0,0 0 0 0 0,0 0 0 0 0,0 0 0 0 0,0 0 0 0 0,0 1 0 0 0,-1-1 0 0 0,1 1 0 0 0,-1-1 0 0 0,-3-1 0 0 0,3 2 0 0 0,1 0 0 0 0,-1-1 0 0 0,0 1 0 0 0,1-1 0 0 0,-1 0 0 0 0,1 1 0 0 0,0-1 0 0 0,0 0 0 0 0,0-1 0 0 0,0 1 0 0 0,-2-5 0 0 0,-7-24 0 0 0,1 0 0 0 0,-11-66 0 0 0,20 81 0 0 0,0 0 0 0 0,0-1 0 0 0,2 1 0 0 0,0-1 0 0 0,1 1 0 0 0,1 0 0 0 0,8-28 0 0 0,-11 43 0 0 0,1 0 0 0 0,0 0 0 0 0,0-1 0 0 0,0 1 0 0 0,0 0 0 0 0,0 0 0 0 0,0 0 0 0 0,1 0 0 0 0,-1 0 0 0 0,1 0 0 0 0,0 1 0 0 0,-1-1 0 0 0,1 0 0 0 0,0 1 0 0 0,2-2 0 0 0,13-12 0 0 0,0-15 0 0 0,7 10 0 0 0,-14 8 0 0 0,-7 8 0 0 0,0 0 0 0 0,0 0 0 0 0,1 1 0 0 0,-1 0 0 0 0,1-1 0 0 0,-1 1 0 0 0,1 1 0 0 0,6-4 0 0 0,5-4 0 0 0,29-11 0 0 0,-39 19 0 0 0,-1 0 0 0 0,1 0 0 0 0,-1 0 0 0 0,1 0 0 0 0,-1 0 0 0 0,0-1 0 0 0,1 0 0 0 0,4-4 0 0 0,-6 4 0 0 0,0 1 0 0 0,0-1 0 0 0,0 1 0 0 0,0 0 0 0 0,1 0 0 0 0,-1 0 0 0 0,0 1 0 0 0,1-1 0 0 0,0 1 0 0 0,-1 0 0 0 0,1 0 0 0 0,5-1 0 0 0,46-10 0 0 0,-41 7 0 0 0,1 2 0 0 0,0 0 0 0 0,16-2 0 0 0,6 3 0 0 0,-20 0 0 0 0,0 1 0 0 0,0 1 0 0 0,0 0 0 0 0,1 1 0 0 0,-1 1 0 0 0,0 0 0 0 0,26 8 0 0 0,-26-5 0 0 0,-13-4 0 0 0,1 0 0 0 0,-1 0 0 0 0,0 0 0 0 0,0 1 0 0 0,1 0 0 0 0,-1 0 0 0 0,0 0 0 0 0,6 4 0 0 0,26 30 0 0 0,-35-35 0 0 0,1-1 0 0 0,-1 1 0 0 0,0 0 0 0 0,0 0 0 0 0,0 0 0 0 0,0 1 0 0 0,0-1 0 0 0,0 0 0 0 0,0 0 0 0 0,-1 0 0 0 0,1 1 0 0 0,0-1 0 0 0,-1 0 0 0 0,1 1 0 0 0,-1-1 0 0 0,1 1 0 0 0,-1-1 0 0 0,0 1 0 0 0,1-1 0 0 0,-1 2 0 0 0,9 25 0 0 0,-3-16 0 0 0,-1 0 0 0 0,0 0 0 0 0,0 1 0 0 0,-1 0 0 0 0,-1 0 0 0 0,0 0 0 0 0,-1 0 0 0 0,0 0 0 0 0,-1 1 0 0 0,-1 19 0 0 0,0-13 0 0 0,1-13 0 0 0,0 0 0 0 0,-1 0 0 0 0,0-1 0 0 0,0 1 0 0 0,-1 0 0 0 0,0 0 0 0 0,0 0 0 0 0,0 0 0 0 0,-1-1 0 0 0,0 1 0 0 0,-1-1 0 0 0,1 1 0 0 0,-1-1 0 0 0,0 0 0 0 0,-1 0 0 0 0,-7 10 0 0 0,-23 39 0 0 0,29-45 0 0 0,0-1 0 0 0,-1 1 0 0 0,0-1 0 0 0,-12 15 0 0 0,-6-5 0 0 0,7 13 0 0 0,-12-12 0 0 0,-72 74 0 0 0,82-81 0 0 0,0 0 0 0 0,-1-2 0 0 0,0 0 0 0 0,-33 13 0 0 0,44-20 0 0 0,-8 3 0 0 0,0 0 0 0 0,0-2 0 0 0,-30 7 0 0 0,43-11 0 0 0,0 0 0 0 0,0 0 0 0 0,0-1 0 0 0,0 1 0 0 0,0-1 0 0 0,-1 0 0 0 0,1 0 0 0 0,0 0 0 0 0,0-1 0 0 0,0 1 0 0 0,0-1 0 0 0,0 0 0 0 0,0 0 0 0 0,0-1 0 0 0,0 1 0 0 0,1-1 0 0 0,-1 0 0 0 0,0 0 0 0 0,1 0 0 0 0,-1 0 0 0 0,1-1 0 0 0,-6-4 0 0 0,0-8 0 0 0,0 1 0 0 0,1-1 0 0 0,1-1 0 0 0,0 1 0 0 0,1-1 0 0 0,-5-18 0 0 0,-2-7 0 0 0,10 37 0 0 0,1-2 0 0 0,0 1 0 0 0,1 0 0 0 0,-1 0 0 0 0,1 0 0 0 0,0-1 0 0 0,0 1 0 0 0,1-8 0 0 0,-1-3 0 0 0,1 10 0 0 0,-1-1 0 0 0,1 1 0 0 0,1 0 0 0 0,-1-1 0 0 0,1 1 0 0 0,0 0 0 0 0,0 0 0 0 0,1-1 0 0 0,0 1 0 0 0,4-9 0 0 0,-2 8 0 0 0,8-17 0 0 0,1 2 0 0 0,1 0 0 0 0,1 1 0 0 0,1 0 0 0 0,29-29 0 0 0,-34 38 0 0 0,-8 8 0 0 0,1 0 0 0 0,0 0 0 0 0,-1 0 0 0 0,2 0 0 0 0,-1 1 0 0 0,7-5 0 0 0,98-52 0 0 0,-91 51 0 0 0,-1 2 0 0 0,1 1 0 0 0,1 0 0 0 0,20-4 0 0 0,14-3 0 0 0,-26 7 0 0 0,-1 1 0 0 0,1 2 0 0 0,0 0 0 0 0,44 3 0 0 0,-67 0 0 0 0,3 0 0 0 0,0 1 0 0 0,0 0 0 0 0,0 0 0 0 0,0 0 0 0 0,0 1 0 0 0,13 6 0 0 0,-18-8 0 0 0,1 1 0 0 0,-1 0 0 0 0,0 1 0 0 0,1-1 0 0 0,-1 0 0 0 0,0 1 0 0 0,0-1 0 0 0,0 1 0 0 0,0-1 0 0 0,0 1 0 0 0,0 0 0 0 0,-1 0 0 0 0,1 0 0 0 0,0 0 0 0 0,-1 0 0 0 0,0 0 0 0 0,1 1 0 0 0,1 3 0 0 0,-2-2 0 0 0,0-1 0 0 0,0 0 0 0 0,0 1 0 0 0,1-1 0 0 0,0 0 0 0 0,0 0 0 0 0,0 0 0 0 0,0 0 0 0 0,0 0 0 0 0,0-1 0 0 0,5 5 0 0 0,-3-3 0 0 0,0 1 0 0 0,0 0 0 0 0,0 0 0 0 0,0 0 0 0 0,-1 0 0 0 0,5 11 0 0 0,-1 6 0 0 0,-1 1 0 0 0,-1-1 0 0 0,-1 1 0 0 0,-2 1 0 0 0,1 33 0 0 0,-2-42 0 0 0,-2-1 0 0 0,1 1 0 0 0,-2 0 0 0 0,0 0 0 0 0,-1-1 0 0 0,0 1 0 0 0,-1-1 0 0 0,0 0 0 0 0,-2 0 0 0 0,1-1 0 0 0,-2 1 0 0 0,0-1 0 0 0,-9 13 0 0 0,-35 64 0 0 0,36-64 0 0 0,-4 2 0 0 0,-11-9 0 0 0,10 14 0 0 0,17-27 0 0 0,0 0 0 0 0,-1 0 0 0 0,0 0 0 0 0,1-1 0 0 0,-2 0 0 0 0,-8 10 0 0 0,-34 22 0 0 0,31-24 0 0 0,-1-2 0 0 0,0 0 0 0 0,-1-1 0 0 0,-27 12 0 0 0,35-18 0 0 0,-1 0 0 0 0,1 0 0 0 0,-1-1 0 0 0,-21 4 0 0 0,29-7 0 0 0,1 1 0 0 0,0-1 0 0 0,-1 0 0 0 0,1 0 0 0 0,-1 0 0 0 0,1 0 0 0 0,0 0 0 0 0,-1 0 0 0 0,1-1 0 0 0,0 1 0 0 0,-1-1 0 0 0,1 1 0 0 0,0-1 0 0 0,0 0 0 0 0,-1 0 0 0 0,1 0 0 0 0,0 0 0 0 0,0 0 0 0 0,0-1 0 0 0,0 1 0 0 0,0-1 0 0 0,1 1 0 0 0,-1-1 0 0 0,0 0 0 0 0,1 0 0 0 0,-1 1 0 0 0,1-1 0 0 0,0 0 0 0 0,-1 0 0 0 0,0-4 0 0 0,-5-12 0 0 0,2-1 0 0 0,0 0 0 0 0,1 0 0 0 0,-3-29 0 0 0,7 38 0 0 0,-1-1 0 0 0,2 0 0 0 0,-1 1 0 0 0,1-1 0 0 0,1 1 0 0 0,0-1 0 0 0,1 1 0 0 0,0 0 0 0 0,0 0 0 0 0,9-17 0 0 0,-3 10 0 0 0,1 0 0 0 0,1 0 0 0 0,1 2 0 0 0,0-1 0 0 0,1 1 0 0 0,19-16 0 0 0,39-39 0 0 0,-41 49 0 0 0,-18 10 0 0 0,2 2 0 0 0,0-1 0 0 0,0 2 0 0 0,0 0 0 0 0,1 1 0 0 0,0 0 0 0 0,19-5 0 0 0,-27 10 0 0 0,0-1 0 0 0,0 0 0 0 0,0 0 0 0 0,-1 0 0 0 0,11-7 0 0 0,25-12 0 0 0,68-16 0 0 0,-102 36 0 0 0,0 1 0 0 0,0 0 0 0 0,0 0 0 0 0,0 0 0 0 0,0 1 0 0 0,0 1 0 0 0,9 1 0 0 0,3-1 0 0 0,-16-1 0 0 0,0 0 0 0 0,0 1 0 0 0,0-1 0 0 0,0 1 0 0 0,0 0 0 0 0,-1 0 0 0 0,1 1 0 0 0,0-1 0 0 0,0 1 0 0 0,-1 0 0 0 0,1 0 0 0 0,-1 0 0 0 0,1 0 0 0 0,-1 1 0 0 0,0-1 0 0 0,0 1 0 0 0,0 0 0 0 0,0 0 0 0 0,-1 0 0 0 0,1 0 0 0 0,-1 0 0 0 0,0 1 0 0 0,0-1 0 0 0,3 7 0 0 0,-1 0 0 0 0,0 1 0 0 0,0-1 0 0 0,-1 0 0 0 0,-1 1 0 0 0,0 0 0 0 0,0-1 0 0 0,-1 1 0 0 0,0 12 0 0 0,-1-10 0 0 0,-1 0 0 0 0,0 0 0 0 0,-1-1 0 0 0,-1 1 0 0 0,0 0 0 0 0,0-1 0 0 0,-1 0 0 0 0,-1 0 0 0 0,0 0 0 0 0,-1 0 0 0 0,0-1 0 0 0,0 0 0 0 0,-2 0 0 0 0,-9 12 0 0 0,-7 14 0 0 0,22-33 0 0 0,0 0 0 0 0,0 0 0 0 0,-1 0 0 0 0,0 0 0 0 0,1 0 0 0 0,-2-1 0 0 0,1 1 0 0 0,0-1 0 0 0,-7 5 0 0 0,6-5 0 0 0,0 0 0 0 0,0 0 0 0 0,0 1 0 0 0,0-1 0 0 0,1 1 0 0 0,-1 0 0 0 0,1 0 0 0 0,-5 7 0 0 0,5-6 0 0 0,0 0 0 0 0,-1 0 0 0 0,0-1 0 0 0,0 1 0 0 0,0-1 0 0 0,-7 5 0 0 0,-67 59 0 0 0,31-36 0 0 0,17-13 0 0 0,18-10 0 0 0,-1 0 0 0 0,0-1 0 0 0,0-1 0 0 0,0 0 0 0 0,-1-1 0 0 0,0 0 0 0 0,0-1 0 0 0,-1-1 0 0 0,1 0 0 0 0,-1-1 0 0 0,0-1 0 0 0,0 0 0 0 0,-24 0 0 0 0,36-3 0 0 0,-1 1 0 0 0,1 0 0 0 0,0-1 0 0 0,-1 1 0 0 0,1-1 0 0 0,0 0 0 0 0,0 0 0 0 0,-1 0 0 0 0,1-1 0 0 0,0 1 0 0 0,0-1 0 0 0,0 1 0 0 0,1-1 0 0 0,-1 0 0 0 0,-3-4 0 0 0,-32-40 0 0 0,5 3 0 0 0,26 38 0 0 0,5 4 0 0 0,1 0 0 0 0,-1-1 0 0 0,1 1 0 0 0,0 0 0 0 0,-1 0 0 0 0,1-1 0 0 0,0 1 0 0 0,0 0 0 0 0,-1-1 0 0 0,1 1 0 0 0,1-1 0 0 0,-1 0 0 0 0,0 1 0 0 0,0-1 0 0 0,0 0 0 0 0,1 0 0 0 0,-1 1 0 0 0,1-1 0 0 0,-1 0 0 0 0,1 0 0 0 0,0 0 0 0 0,0 0 0 0 0,0-2 0 0 0,0-7 0 0 0,3-50 0 0 0,-3 57 0 0 0,1 0 0 0 0,-1 0 0 0 0,1 0 0 0 0,0 1 0 0 0,1-1 0 0 0,-1 0 0 0 0,1 1 0 0 0,-1-1 0 0 0,1 1 0 0 0,0-1 0 0 0,0 1 0 0 0,1 0 0 0 0,3-4 0 0 0,21-11 0 0 0,-10-7 0 0 0,7 6 0 0 0,-7-9 0 0 0,-9 21 0 0 0,1-1 0 0 0,0 2 0 0 0,1-1 0 0 0,0 1 0 0 0,17-7 0 0 0,-11 5 0 0 0,25-16 0 0 0,-29 16 0 0 0,1 0 0 0 0,0 1 0 0 0,0 1 0 0 0,24-8 0 0 0,14-8 0 0 0,-46 19 0 0 0,0 0 0 0 0,1 0 0 0 0,-1 1 0 0 0,1 0 0 0 0,0 0 0 0 0,0 0 0 0 0,7-1 0 0 0,-8 2 0 0 0,0 0 0 0 0,1 0 0 0 0,-1-1 0 0 0,0 0 0 0 0,1 0 0 0 0,-1-1 0 0 0,7-3 0 0 0,-8 3 0 0 0,2 0 0 0 0,-1 0 0 0 0,0 1 0 0 0,0 0 0 0 0,1 0 0 0 0,9-2 0 0 0,39-7 0 0 0,-28 5 0 0 0,0 0 0 0 0,1 2 0 0 0,0 0 0 0 0,0 2 0 0 0,49 3 0 0 0,-75-1 0 0 0,0 0 0 0 0,-1 0 0 0 0,1 0 0 0 0,-1 1 0 0 0,1-1 0 0 0,0 0 0 0 0,-1 0 0 0 0,1 1 0 0 0,-1-1 0 0 0,1 0 0 0 0,-1 1 0 0 0,1-1 0 0 0,-1 0 0 0 0,1 1 0 0 0,-1-1 0 0 0,0 1 0 0 0,1-1 0 0 0,-1 1 0 0 0,1-1 0 0 0,-1 1 0 0 0,0-1 0 0 0,0 1 0 0 0,1-1 0 0 0,-1 1 0 0 0,0 0 0 0 0,0-1 0 0 0,1 1 0 0 0,-1-1 0 0 0,0 1 0 0 0,0 0 0 0 0,-4 26 0 0 0,-17 22 0 0 0,6-30 0 0 0,-2 0 0 0 0,0-1 0 0 0,-1-1 0 0 0,-35 26 0 0 0,6-16 0 0 0,22-9 0 0 0,0-1 0 0 0,-1-2 0 0 0,0 0 0 0 0,-42 16 0 0 0,65-30 0 0 0,-87 18 0 0 0,87-18 0 0 0,0 0 0 0 0,-1 0 0 0 0,1 0 0 0 0,0-1 0 0 0,-1 1 0 0 0,1-1 0 0 0,-1 0 0 0 0,1 0 0 0 0,0 0 0 0 0,-1-1 0 0 0,1 1 0 0 0,0-1 0 0 0,-1 0 0 0 0,1 0 0 0 0,0 0 0 0 0,0 0 0 0 0,0 0 0 0 0,0-1 0 0 0,0 1 0 0 0,0-1 0 0 0,0 0 0 0 0,0 0 0 0 0,0 0 0 0 0,1 0 0 0 0,-1-1 0 0 0,1 1 0 0 0,0-1 0 0 0,0 1 0 0 0,0-1 0 0 0,0 0 0 0 0,-3-5 0 0 0,-2-5 0 0 0,0-1 0 0 0,1 1 0 0 0,0-1 0 0 0,1 0 0 0 0,-6-26 0 0 0,1-12 0 0 0,1 0 0 0 0,3-1 0 0 0,3 1 0 0 0,1-1 0 0 0,3 0 0 0 0,2 0 0 0 0,14-74 0 0 0,2 69 0 0 0,-15 48 0 0 0,0 0 0 0 0,-1 0 0 0 0,0-1 0 0 0,2-11 0 0 0,-4 17 0 0 0,0 0 0 0 0,0 0 0 0 0,1 0 0 0 0,0 0 0 0 0,0 0 0 0 0,0 1 0 0 0,5-8 0 0 0,4-9 0 0 0,14-23 0 0 0,-22 41 0 0 0,0-1 0 0 0,-1 0 0 0 0,1 0 0 0 0,-1 0 0 0 0,0-1 0 0 0,0 1 0 0 0,-1 0 0 0 0,3-8 0 0 0,-4 10 0 0 0,0 0 0 0 0,1 0 0 0 0,-1 0 0 0 0,1 0 0 0 0,0 1 0 0 0,-1-1 0 0 0,1 0 0 0 0,0 0 0 0 0,0 0 0 0 0,0 0 0 0 0,0 1 0 0 0,1-1 0 0 0,-1 1 0 0 0,0-1 0 0 0,1 1 0 0 0,1-2 0 0 0,-1 1 0 0 0,0 1 0 0 0,-1-1 0 0 0,1 1 0 0 0,-1-1 0 0 0,0 0 0 0 0,0 1 0 0 0,1-1 0 0 0,-1 0 0 0 0,0 0 0 0 0,0 0 0 0 0,-1 0 0 0 0,1 0 0 0 0,0 0 0 0 0,-1 0 0 0 0,2-4 0 0 0,-1 2 0 0 0,0 1 0 0 0,1-1 0 0 0,-1 1 0 0 0,1 0 0 0 0,0 0 0 0 0,0-1 0 0 0,0 1 0 0 0,1 0 0 0 0,-1 1 0 0 0,5-6 0 0 0,-2 3 0 0 0,0 0 0 0 0,0 0 0 0 0,-1-1 0 0 0,0 0 0 0 0,4-8 0 0 0,0-2 0 0 0,-7 12 0 0 0,0 0 0 0 0,0 0 0 0 0,1 0 0 0 0,-1 0 0 0 0,1 0 0 0 0,0 1 0 0 0,0-1 0 0 0,1 1 0 0 0,-1-1 0 0 0,1 1 0 0 0,0 0 0 0 0,0 0 0 0 0,0 0 0 0 0,0 1 0 0 0,0-1 0 0 0,0 1 0 0 0,1-1 0 0 0,-1 1 0 0 0,1 0 0 0 0,0 0 0 0 0,-1 1 0 0 0,1-1 0 0 0,0 1 0 0 0,0 0 0 0 0,0 0 0 0 0,0 0 0 0 0,0 1 0 0 0,1-1 0 0 0,5 1 0 0 0,-8 2 0 0 0,0-1 0 0 0,0 1 0 0 0,0 0 0 0 0,0 0 0 0 0,0 0 0 0 0,-1 0 0 0 0,1 0 0 0 0,-1 1 0 0 0,1-1 0 0 0,-1 0 0 0 0,0 1 0 0 0,0-1 0 0 0,0 1 0 0 0,0-1 0 0 0,-1 1 0 0 0,2 3 0 0 0,1 3 0 0 0,8 17 0 0 0,-2 1 0 0 0,0 0 0 0 0,-2 0 0 0 0,7 45 0 0 0,10 73 0 0 0,-19-114 0 0 0,-2 1 0 0 0,0-1 0 0 0,-3 47 0 0 0,-1-33 0 0 0,0-43 0 0 0,1-1 0 0 0,-1 1 0 0 0,0 0 0 0 0,0 0 0 0 0,0-1 0 0 0,0 1 0 0 0,0 0 0 0 0,0-1 0 0 0,0 1 0 0 0,-1-1 0 0 0,1 1 0 0 0,-1-1 0 0 0,1 0 0 0 0,-1 1 0 0 0,1-1 0 0 0,-1 0 0 0 0,0 0 0 0 0,1 0 0 0 0,-1 0 0 0 0,0-1 0 0 0,0 1 0 0 0,0 0 0 0 0,0-1 0 0 0,-2 1 0 0 0,0 0 0 0 0,0-1 0 0 0,-1 0 0 0 0,1 0 0 0 0,-1 0 0 0 0,1-1 0 0 0,0 1 0 0 0,-1-1 0 0 0,1 0 0 0 0,0 0 0 0 0,-1-1 0 0 0,1 1 0 0 0,0-1 0 0 0,0 0 0 0 0,0 0 0 0 0,1 0 0 0 0,-1-1 0 0 0,0 1 0 0 0,1-1 0 0 0,-1 0 0 0 0,1 0 0 0 0,0 0 0 0 0,0 0 0 0 0,0-1 0 0 0,1 1 0 0 0,-4-7 0 0 0,4 8 0 0 0,1 1 0 0 0,0-1 0 0 0,-1 0 0 0 0,1 1 0 0 0,-1-1 0 0 0,0 1 0 0 0,1 0 0 0 0,-1-1 0 0 0,0 1 0 0 0,0 0 0 0 0,-2-1 0 0 0,-11-8 0 0 0,5-7 0 0 0,0 0 0 0 0,2 0 0 0 0,0-1 0 0 0,0 1 0 0 0,-5-24 0 0 0,-2-9 0 0 0,5 22 0 0 0,1-1 0 0 0,2-1 0 0 0,1 1 0 0 0,1-1 0 0 0,-1-40 0 0 0,6 65 0 0 0,0-1 0 0 0,1 1 0 0 0,-1-1 0 0 0,1 1 0 0 0,0-1 0 0 0,1 1 0 0 0,-1-1 0 0 0,1 1 0 0 0,0 0 0 0 0,1 0 0 0 0,-1 0 0 0 0,7-9 0 0 0,-2 5 0 0 0,1 1 0 0 0,0 0 0 0 0,0 0 0 0 0,18-12 0 0 0,-14 10 0 0 0,-10 8 0 0 0,0 0 0 0 0,0 0 0 0 0,0 0 0 0 0,1 1 0 0 0,-1-1 0 0 0,1 1 0 0 0,-1-1 0 0 0,1 1 0 0 0,0 0 0 0 0,5-1 0 0 0,43 1 0 0 0,-49 1 0 0 0,0 0 0 0 0,1 0 0 0 0,-1 0 0 0 0,0 0 0 0 0,0 1 0 0 0,0-1 0 0 0,0 1 0 0 0,1-1 0 0 0,-1 1 0 0 0,0 0 0 0 0,0 0 0 0 0,0 0 0 0 0,0 0 0 0 0,0 0 0 0 0,-1 0 0 0 0,1 0 0 0 0,0 1 0 0 0,0-1 0 0 0,-1 1 0 0 0,3 2 0 0 0,-3-2 0 0 0,0 0 0 0 0,0 0 0 0 0,1 0 0 0 0,-1-1 0 0 0,0 1 0 0 0,1 0 0 0 0,-1-1 0 0 0,1 1 0 0 0,0-1 0 0 0,-1 1 0 0 0,1-1 0 0 0,0 0 0 0 0,0 0 0 0 0,0 0 0 0 0,0 0 0 0 0,2 1 0 0 0,15 11 0 0 0,-11 1 0 0 0,-7-12 0 0 0,0 0 0 0 0,0 0 0 0 0,1 0 0 0 0,-1-1 0 0 0,0 1 0 0 0,1 0 0 0 0,-1-1 0 0 0,1 1 0 0 0,-1-1 0 0 0,1 1 0 0 0,0-1 0 0 0,2 1 0 0 0,0 1 0 0 0,-1 0 0 0 0,1 0 0 0 0,-1-1 0 0 0,0 2 0 0 0,0-1 0 0 0,0 0 0 0 0,4 6 0 0 0,11 14 0 0 0,-13-18 0 0 0,-1 1 0 0 0,0 0 0 0 0,-1-1 0 0 0,0 1 0 0 0,0 1 0 0 0,3 7 0 0 0,15 27 0 0 0,10 20 0 0 0,-28-51 0 0 0,1 1 0 0 0,-1 0 0 0 0,-1 0 0 0 0,0 0 0 0 0,0 0 0 0 0,-1 1 0 0 0,-1-1 0 0 0,0 0 0 0 0,-2 21 0 0 0,1 13 0 0 0,1-39 0 0 0,0 4 0 0 0,0-1 0 0 0,0 1 0 0 0,-1-1 0 0 0,0 1 0 0 0,-1-1 0 0 0,0 1 0 0 0,-6 15 0 0 0,-4 14 0 0 0,11-34 0 0 0,0 1 0 0 0,0-1 0 0 0,-1 0 0 0 0,1-1 0 0 0,-1 1 0 0 0,0 0 0 0 0,-1 0 0 0 0,-5 7 0 0 0,-38 52 0 0 0,31-41 0 0 0,-1-2 0 0 0,-1 1 0 0 0,-1-2 0 0 0,-24 22 0 0 0,0 1 0 0 0,1-4 0 0 0,26-30 0 0 0,11-7 0 0 0,1-1 0 0 0,0 1 0 0 0,0 0 0 0 0,-1 0 0 0 0,1 0 0 0 0,0 1 0 0 0,1-1 0 0 0,-1 1 0 0 0,0-1 0 0 0,-3 6 0 0 0,6-8 0 0 0,0 3 0 0 0,-9-2 0 0 0,9-1 0 0 0,-1 0 0 0 0,1 0 0 0 0,0 0 0 0 0,-1 0 0 0 0,1 0 0 0 0,0 0 0 0 0,-1 0 0 0 0,1 0 0 0 0,0 0 0 0 0,-1 0 0 0 0,1 0 0 0 0,0 0 0 0 0,-1-1 0 0 0,1 1 0 0 0,0 0 0 0 0,-1 0 0 0 0,1 0 0 0 0,0 0 0 0 0,-1-1 0 0 0,1 1 0 0 0,0 0 0 0 0,0 0 0 0 0,-1-1 0 0 0,1 1 0 0 0,0 0 0 0 0,0-1 0 0 0,-1 1 0 0 0,1 0 0 0 0,0 0 0 0 0,0-1 0 0 0,0 1 0 0 0,0 0 0 0 0,0-1 0 0 0,-1 1 0 0 0,1 0 0 0 0,0-1 0 0 0,0 1 0 0 0,0-1 0 0 0,0 1 0 0 0,0 0 0 0 0,0-1 0 0 0,0 1 0 0 0,0 0 0 0 0,0-1 0 0 0,1 0 0 0 0,-1 0 0 0 0,1 1 0 0 0,-1-1 0 0 0,0 1 0 0 0,1-1 0 0 0,-1 0 0 0 0,1 1 0 0 0,0-1 0 0 0,-1 1 0 0 0,1-1 0 0 0,-1 1 0 0 0,1-1 0 0 0,0 1 0 0 0,-1 0 0 0 0,1-1 0 0 0,0 1 0 0 0,-1 0 0 0 0,1-1 0 0 0,0 1 0 0 0,0 0 0 0 0,-1 0 0 0 0,1 0 0 0 0,0 0 0 0 0,0 0 0 0 0,-1 0 0 0 0,1 0 0 0 0,1 0 0 0 0,-1 0 0 0 0,0 0 0 0 0,1 0 0 0 0,-1 1 0 0 0,0-1 0 0 0,0 0 0 0 0,0 1 0 0 0,0-1 0 0 0,0 1 0 0 0,0-1 0 0 0,1 1 0 0 0,-1 0 0 0 0,-1-1 0 0 0,1 1 0 0 0,0 0 0 0 0,0 0 0 0 0,0-1 0 0 0,0 1 0 0 0,0 0 0 0 0,-1 0 0 0 0,1 0 0 0 0,0 0 0 0 0,-1 0 0 0 0,1 0 0 0 0,-1 1 0 0 0,1-1 0 0 0,-1 0 0 0 0,0 0 0 0 0,1 0 0 0 0,-1 0 0 0 0,0 0 0 0 0,0 1 0 0 0,0-1 0 0 0,0 2 0 0 0,12 26 0 0 0,-9-24 0 0 0,0-1 0 0 0,0 1 0 0 0,0 0 0 0 0,-1 1 0 0 0,0-1 0 0 0,0 0 0 0 0,0 1 0 0 0,-1-1 0 0 0,1 1 0 0 0,-1 0 0 0 0,-1-1 0 0 0,1 1 0 0 0,-1 0 0 0 0,0 0 0 0 0,0-1 0 0 0,-1 1 0 0 0,-1 8 0 0 0,0-2 0 0 0,-1-1 0 0 0,0 1 0 0 0,-1-1 0 0 0,0 0 0 0 0,-1 0 0 0 0,0 0 0 0 0,-10 15 0 0 0,-36 26 0 0 0,49-50 0 0 0,0 1 0 0 0,0-1 0 0 0,0-1 0 0 0,0 1 0 0 0,0 0 0 0 0,0-1 0 0 0,-1 1 0 0 0,1-1 0 0 0,-1 1 0 0 0,1-1 0 0 0,-5 1 0 0 0,-9 6 0 0 0,3 5 0 0 0,10-10 0 0 0,1-1 0 0 0,-1 1 0 0 0,1-1 0 0 0,-1 0 0 0 0,0 0 0 0 0,0 0 0 0 0,0-1 0 0 0,0 1 0 0 0,0-1 0 0 0,-5 2 0 0 0,-3 2 0 0 0,1 0 0 0 0,0 0 0 0 0,0 1 0 0 0,-11 7 0 0 0,12-6 0 0 0,-1-1 0 0 0,0 0 0 0 0,0-1 0 0 0,-11 5 0 0 0,-32 12 0 0 0,37-15 0 0 0,0-1 0 0 0,0 0 0 0 0,-24 6 0 0 0,-96 17 0 0 0,-47 8 0 0 0,-84-11 0 0 0,169-18 0 0 0,-188-3 0 0 0,176-6 0 0 0,-57-17 0 0 0,136 15 0 0 0,-1-1 0 0 0,0-2 0 0 0,-52-16 0 0 0,71 20 0 0 0,12 2 0 0 0,0 0 0 0 0,0 0 0 0 0,-1 0 0 0 0,1 0 0 0 0,0-1 0 0 0,0 1 0 0 0,0 0 0 0 0,0-1 0 0 0,0 1 0 0 0,0-1 0 0 0,0 1 0 0 0,0-1 0 0 0,0 1 0 0 0,0-1 0 0 0,0 0 0 0 0,0 1 0 0 0,1-1 0 0 0,-1 0 0 0 0,0 0 0 0 0,0 0 0 0 0,1 0 0 0 0,-1 0 0 0 0,0 1 0 0 0,1-1 0 0 0,-1 0 0 0 0,1 0 0 0 0,-1-1 0 0 0,1 1 0 0 0,0 0 0 0 0,-1 0 0 0 0,1 0 0 0 0,0 0 0 0 0,0-1 0 0 0,1 0 0 0 0,1 0 0 0 0,0 0 0 0 0,0 0 0 0 0,0 0 0 0 0,0 1 0 0 0,0-1 0 0 0,0 1 0 0 0,1 0 0 0 0,-1-1 0 0 0,0 1 0 0 0,1 0 0 0 0,-1 0 0 0 0,1 1 0 0 0,-1-1 0 0 0,5 0 0 0 0,48-13 0 0 0,3 5 0 0 0,1 3 0 0 0,0 3 0 0 0,112 7 0 0 0,175 41 0 0 0,-320-41 0 0 0,72 13 0 0 0,-91-15 0 0 0,0 0 0 0 0,-1 0 0 0 0,1 0 0 0 0,-1 0 0 0 0,0 1 0 0 0,0 0 0 0 0,0 1 0 0 0,0-1 0 0 0,0 1 0 0 0,7 7 0 0 0,8-1 0 0 0,-20-10 0 0 0,1 0 0 0 0,-1 1 0 0 0,0-1 0 0 0,0 0 0 0 0,0 0 0 0 0,0 1 0 0 0,0-1 0 0 0,1 1 0 0 0,-1-1 0 0 0,0 1 0 0 0,0-1 0 0 0,0 1 0 0 0,0 0 0 0 0,-1-1 0 0 0,1 1 0 0 0,0 0 0 0 0,0 0 0 0 0,0 0 0 0 0,0 0 0 0 0,-1-1 0 0 0,1 1 0 0 0,0 0 0 0 0,-1 0 0 0 0,1 0 0 0 0,-1 1 0 0 0,1-1 0 0 0,-1 0 0 0 0,1 1 0 0 0,3 21 0 0 0,-3-21 0 0 0,0 0 0 0 0,0 0 0 0 0,0 0 0 0 0,0 1 0 0 0,0-1 0 0 0,-1 0 0 0 0,1 0 0 0 0,-1 1 0 0 0,0-1 0 0 0,0 1 0 0 0,0-1 0 0 0,0 0 0 0 0,0 1 0 0 0,0-1 0 0 0,-1 0 0 0 0,1 1 0 0 0,-1-1 0 0 0,1 0 0 0 0,-1 1 0 0 0,0-1 0 0 0,0 0 0 0 0,0 0 0 0 0,0 0 0 0 0,0 0 0 0 0,-1 0 0 0 0,1 0 0 0 0,-3 3 0 0 0,-21 20 0 0 0,22-21 0 0 0,0 0 0 0 0,0 0 0 0 0,0 0 0 0 0,-1-1 0 0 0,1 1 0 0 0,-8 4 0 0 0,-17 9 0 0 0,-2-1 0 0 0,0-2 0 0 0,-1-1 0 0 0,0-1 0 0 0,-1-1 0 0 0,-1-2 0 0 0,-49 7 0 0 0,19 0 0 0 0,43-11 0 0 0,-1 0 0 0 0,-39 4 0 0 0,-528 16 0 0 0,368-42 0 0 0,37 0 0 0 0,-44 1 0 0 0,179 16 0 0 0,8 2 0 0 0,-1-2 0 0 0,1-2 0 0 0,-1-2 0 0 0,-45-10 0 0 0,59 8 0 0 0,-9-4 0 0 0,35 9 0 0 0,-1 0 0 0 0,1 0 0 0 0,0 0 0 0 0,0 0 0 0 0,0 0 0 0 0,0 0 0 0 0,0 0 0 0 0,0 0 0 0 0,0-1 0 0 0,0 1 0 0 0,1 0 0 0 0,-1-1 0 0 0,0 1 0 0 0,1-1 0 0 0,-1 1 0 0 0,1-1 0 0 0,0 1 0 0 0,-1-1 0 0 0,1 1 0 0 0,0-1 0 0 0,0 1 0 0 0,0-1 0 0 0,0-1 0 0 0,1 0 0 0 0,0 0 0 0 0,-1-1 0 0 0,1 1 0 0 0,0 0 0 0 0,1 0 0 0 0,-1 0 0 0 0,1 0 0 0 0,-1 1 0 0 0,1-1 0 0 0,0 0 0 0 0,0 1 0 0 0,0-1 0 0 0,0 1 0 0 0,0 0 0 0 0,1-1 0 0 0,-1 1 0 0 0,4-2 0 0 0,48-32 0 0 0,-48 33 0 0 0,3-2 0 0 0,1 1 0 0 0,-1 0 0 0 0,1 0 0 0 0,0 1 0 0 0,16-3 0 0 0,33-12 0 0 0,-26 6 0 0 0,-1 2 0 0 0,2 0 0 0 0,-1 3 0 0 0,1 0 0 0 0,65-2 0 0 0,179 11 0 0 0,-257-1 0 0 0,1 1 0 0 0,0 1 0 0 0,33 10 0 0 0,-44-10 0 0 0,-1 1 0 0 0,0-1 0 0 0,0 2 0 0 0,-1-1 0 0 0,1 1 0 0 0,-1 1 0 0 0,0 0 0 0 0,0 0 0 0 0,7 8 0 0 0,-12-10 0 0 0,-1-1 0 0 0,0 1 0 0 0,0 0 0 0 0,0 0 0 0 0,0 0 0 0 0,-1 1 0 0 0,0-1 0 0 0,0 1 0 0 0,0-1 0 0 0,0 1 0 0 0,-1 0 0 0 0,1-1 0 0 0,-1 1 0 0 0,-1 0 0 0 0,1 0 0 0 0,-1 0 0 0 0,1 0 0 0 0,-1 0 0 0 0,-1 0 0 0 0,0 5 0 0 0,1-8 0 0 0,-2 4 0 0 0,1 0 0 0 0,-2-1 0 0 0,1 1 0 0 0,-1-1 0 0 0,1 0 0 0 0,-2 0 0 0 0,1 0 0 0 0,0 0 0 0 0,-1-1 0 0 0,0 1 0 0 0,0-1 0 0 0,0 0 0 0 0,-1 0 0 0 0,-6 5 0 0 0,-75 31 0 0 0,71-28 0 0 0,12-10 0 0 0,1 0 0 0 0,-1 0 0 0 0,1 0 0 0 0,-1-1 0 0 0,0 1 0 0 0,0-1 0 0 0,1 1 0 0 0,-1-1 0 0 0,0 0 0 0 0,0 0 0 0 0,-1 0 0 0 0,1-1 0 0 0,-3 1 0 0 0,-117 28 0 0 0,90-20 0 0 0,-1-1 0 0 0,0-1 0 0 0,-49 3 0 0 0,30-8 0 0 0,-279 2 0 0 0,242-7 0 0 0,-147-24 0 0 0,95 3 0 0 0,-125-25 0 0 0,215 37 0 0 0,24 7 0 0 0,0-1 0 0 0,0-1 0 0 0,1-1 0 0 0,0-2 0 0 0,0-1 0 0 0,-32-18 0 0 0,35 15 0 0 0,21 13 0 0 0,1-1 0 0 0,-1 1 0 0 0,1-1 0 0 0,-1 1 0 0 0,1-1 0 0 0,-1 0 0 0 0,1 0 0 0 0,0 0 0 0 0,0 0 0 0 0,0 0 0 0 0,0-1 0 0 0,1 1 0 0 0,-3-4 0 0 0,-16-15 0 0 0,18 20 0 0 0,1 0 0 0 0,0 1 0 0 0,-1-1 0 0 0,1-1 0 0 0,0 1 0 0 0,0 0 0 0 0,-1 0 0 0 0,1 0 0 0 0,0-1 0 0 0,0 1 0 0 0,0 0 0 0 0,1-1 0 0 0,-1 1 0 0 0,0-1 0 0 0,0 1 0 0 0,1-1 0 0 0,-1 0 0 0 0,1 1 0 0 0,-1-1 0 0 0,1 1 0 0 0,0-1 0 0 0,0 0 0 0 0,0-2 0 0 0,5-39 0 0 0,-4 41 0 0 0,-1 0 0 0 0,1 1 0 0 0,0-1 0 0 0,0 0 0 0 0,-1 0 0 0 0,1 0 0 0 0,1 1 0 0 0,-1-1 0 0 0,0 0 0 0 0,0 1 0 0 0,1-1 0 0 0,-1 1 0 0 0,1-1 0 0 0,-1 1 0 0 0,1 0 0 0 0,-1 0 0 0 0,1 0 0 0 0,0 0 0 0 0,3-2 0 0 0,36-21 0 0 0,-3 1 0 0 0,-22 15 0 0 0,-1 0 0 0 0,1 1 0 0 0,0 0 0 0 0,26-6 0 0 0,18-10 0 0 0,-48 18 0 0 0,0 0 0 0 0,0 1 0 0 0,0 0 0 0 0,21-4 0 0 0,61-5 0 0 0,-12 0 0 0 0,124-3 0 0 0,-134 16 0 0 0,-1 2 0 0 0,0 4 0 0 0,-1 3 0 0 0,133 34 0 0 0,-186-36 0 0 0,0 1 0 0 0,0 0 0 0 0,-1 2 0 0 0,0 0 0 0 0,-1 1 0 0 0,14 12 0 0 0,-27-20 0 0 0,0-1 0 0 0,0 1 0 0 0,0 0 0 0 0,-1 0 0 0 0,1 0 0 0 0,-1 0 0 0 0,1 0 0 0 0,-1 0 0 0 0,0 0 0 0 0,-1 1 0 0 0,1-1 0 0 0,0 0 0 0 0,-1 1 0 0 0,0-1 0 0 0,0 0 0 0 0,0 1 0 0 0,0-1 0 0 0,0 0 0 0 0,-2 5 0 0 0,1-2 0 0 0,0 0 0 0 0,0 0 0 0 0,0 0 0 0 0,-1 0 0 0 0,0 0 0 0 0,0 0 0 0 0,-1 0 0 0 0,1-1 0 0 0,-5 6 0 0 0,-1-2 0 0 0,-1-1 0 0 0,0 0 0 0 0,0-1 0 0 0,-1 0 0 0 0,0 0 0 0 0,0-1 0 0 0,0 0 0 0 0,-1-1 0 0 0,-20 8 0 0 0,-29 14 0 0 0,20-9 0 0 0,-1-1 0 0 0,0-2 0 0 0,-1-2 0 0 0,-1-2 0 0 0,-45 6 0 0 0,-226 13 0 0 0,219-27 0 0 0,0-4 0 0 0,0-5 0 0 0,-125-22 0 0 0,141 4 0 0 0,7 1 0 0 0,58 19 0 0 0,0 0 0 0 0,-1-1 0 0 0,-12-7 0 0 0,14 6 0 0 0,0 1 0 0 0,0 0 0 0 0,-16-3 0 0 0,23 7 0 0 0,0-1 0 0 0,1 0 0 0 0,-1 0 0 0 0,0-1 0 0 0,1 0 0 0 0,-1 0 0 0 0,-7-5 0 0 0,7 4 0 0 0,1 0 0 0 0,-1 1 0 0 0,0 0 0 0 0,0 0 0 0 0,0 1 0 0 0,-10-4 0 0 0,9 5 0 0 0,-1-1 0 0 0,1 0 0 0 0,0-1 0 0 0,0 1 0 0 0,0-2 0 0 0,0 1 0 0 0,0-1 0 0 0,1 0 0 0 0,-1 0 0 0 0,1 0 0 0 0,0-1 0 0 0,1 0 0 0 0,-1-1 0 0 0,1 1 0 0 0,-7-10 0 0 0,11 13 0 0 0,0 1 0 0 0,1 0 0 0 0,-1-1 0 0 0,0 1 0 0 0,1-1 0 0 0,0 1 0 0 0,-1-1 0 0 0,1 1 0 0 0,0-1 0 0 0,0 1 0 0 0,0-1 0 0 0,0 1 0 0 0,0-1 0 0 0,0 1 0 0 0,0-1 0 0 0,0 1 0 0 0,1-1 0 0 0,-1 1 0 0 0,0 0 0 0 0,1-1 0 0 0,-1 1 0 0 0,1-1 0 0 0,0 1 0 0 0,0 0 0 0 0,-1 0 0 0 0,1-1 0 0 0,0 1 0 0 0,0 0 0 0 0,0 0 0 0 0,0 0 0 0 0,0 0 0 0 0,0 0 0 0 0,1 0 0 0 0,-1 0 0 0 0,0 0 0 0 0,0 0 0 0 0,1 1 0 0 0,2-2 0 0 0,132-42 0 0 0,-88 34 0 0 0,-15 2 0 0 0,0 2 0 0 0,43-3 0 0 0,44 4 0 0 0,-26-1 0 0 0,159 13 0 0 0,-184-1 0 0 0,-38-5 0 0 0,0 3 0 0 0,-1 0 0 0 0,39 11 0 0 0,19 13 0 0 0,-88-28 0 0 0,1 1 0 0 0,-1 0 0 0 0,0 0 0 0 0,0 0 0 0 0,1-1 0 0 0,-1 1 0 0 0,0 0 0 0 0,0 0 0 0 0,0 0 0 0 0,0 0 0 0 0,0-1 0 0 0,0 1 0 0 0,0 0 0 0 0,0 0 0 0 0,0 0 0 0 0,-1 0 0 0 0,1-1 0 0 0,0 1 0 0 0,-1 1 0 0 0,1 0 0 0 0,-33 8 0 0 0,0 0 0 0 0,-1-3 0 0 0,0 0 0 0 0,-66 3 0 0 0,-145-12 0 0 0,191 0 0 0 0,-141-9 0 0 0,-86-1 0 0 0,137 12 0 0 0,141 3 0 0 0,11 2 0 0 0,7 2 0 0 0,56 52 0 0 0,-41-36 0 0 0,-23-15 0 0 0,1-2 0 0 0,0 1 0 0 0,1-1 0 0 0,14 8 0 0 0,42 17 0 0 0,2-2 0 0 0,1-3 0 0 0,1-4 0 0 0,107 22 0 0 0,-134-37 0 0 0,318 47 0 0 0,-139-32 0 0 0,581 31 0 0 0,-709-53 0 0 0,104-15 0 0 0,-37-6 0 0 0,-101 11 0 0 0,1 3 0 0 0,0 2 0 0 0,113 7 0 0 0,-85 8 0 0 0,-44-6 0 0 0,78 18 0 0 0,-82-13 0 0 0,60 5 0 0 0,41 3 0 0 0,-67-10 0 0 0,-19-1 0 0 0,72-2 0 0 0,-39-4 0 0 0,-87 1 0 0 0,-1-1 0 0 0,1 1 0 0 0,-1-1 0 0 0,1 1 0 0 0,-1-1 0 0 0,1 1 0 0 0,-1-1 0 0 0,1 1 0 0 0,-1 0 0 0 0,0-1 0 0 0,1 1 0 0 0,-1 0 0 0 0,0-1 0 0 0,0 1 0 0 0,1 0 0 0 0,-1 0 0 0 0,0-1 0 0 0,0 1 0 0 0,0 0 0 0 0,0 0 0 0 0,0-1 0 0 0,0 1 0 0 0,0 0 0 0 0,0 0 0 0 0,0-1 0 0 0,0 1 0 0 0,0 0 0 0 0,-1-1 0 0 0,1 1 0 0 0,-1 1 0 0 0,-3 17 0 0 0,4-17 0 0 0,-1 0 0 0 0,1-1 0 0 0,0 1 0 0 0,-1 0 0 0 0,1 0 0 0 0,-1-1 0 0 0,1 1 0 0 0,-1 0 0 0 0,0-1 0 0 0,1 1 0 0 0,-1-1 0 0 0,0 1 0 0 0,0-1 0 0 0,0 1 0 0 0,-1-1 0 0 0,1 0 0 0 0,0 1 0 0 0,0-1 0 0 0,-1 0 0 0 0,1 0 0 0 0,-2 1 0 0 0,0 0 0 0 0,1 0 0 0 0,0 0 0 0 0,0 0 0 0 0,-1 0 0 0 0,1 1 0 0 0,1-1 0 0 0,-1 0 0 0 0,0 1 0 0 0,-1 3 0 0 0,0-3 0 0 0,1 0 0 0 0,-1 1 0 0 0,0-1 0 0 0,0-1 0 0 0,0 1 0 0 0,0 0 0 0 0,0-1 0 0 0,-1 1 0 0 0,1-1 0 0 0,-1 0 0 0 0,0-1 0 0 0,0 1 0 0 0,1 0 0 0 0,-5 0 0 0 0,-22 13 0 0 0,25-12 0 0 0,-1 1 0 0 0,1-1 0 0 0,-1 0 0 0 0,0-1 0 0 0,-9 4 0 0 0,-12 4 0 0 0,-37 14 0 0 0,0-2 0 0 0,-97 20 0 0 0,146-39 0 0 0,-97 19 0 0 0,-174 9 0 0 0,-4 1 0 0 0,-22-4 0 0 0,196-21 0 0 0,58-4 0 0 0,0-2 0 0 0,0-3 0 0 0,0-2 0 0 0,0-3 0 0 0,1-2 0 0 0,-65-20 0 0 0,112 27 0 0 0,1-1 0 0 0,0 0 0 0 0,0-1 0 0 0,0 0 0 0 0,0 0 0 0 0,1-1 0 0 0,0 0 0 0 0,0 0 0 0 0,0-1 0 0 0,0 0 0 0 0,1-1 0 0 0,0 0 0 0 0,1 0 0 0 0,-1 0 0 0 0,1-1 0 0 0,-7-11 0 0 0,-16-13 0 0 0,27 25 0 0 0,0 0 0 0 0,0 0 0 0 0,0 0 0 0 0,1 0 0 0 0,0 0 0 0 0,0-1 0 0 0,1 1 0 0 0,0 0 0 0 0,0 0 0 0 0,0-1 0 0 0,1 1 0 0 0,1 0 0 0 0,3-13 0 0 0,-3 16 0 0 0,0 0 0 0 0,1 0 0 0 0,0-1 0 0 0,0 2 0 0 0,0-1 0 0 0,0 0 0 0 0,0 0 0 0 0,1 1 0 0 0,0 0 0 0 0,0 0 0 0 0,0 0 0 0 0,0 0 0 0 0,0 1 0 0 0,0-1 0 0 0,1 1 0 0 0,-1 0 0 0 0,1 1 0 0 0,0-1 0 0 0,-1 1 0 0 0,1 0 0 0 0,0 0 0 0 0,0 0 0 0 0,0 0 0 0 0,7 1 0 0 0,0 0 0 0 0,-6 0 0 0 0,-12 0 0 0 0,-259-3 0 0 0,108-13 0 0 0,89 10 0 0 0,-114-26 0 0 0,-9 0 0 0 0,171 30 0 0 0,-1-1 0 0 0,0-1 0 0 0,0-1 0 0 0,1-1 0 0 0,0 0 0 0 0,0-2 0 0 0,1 0 0 0 0,0-1 0 0 0,1-1 0 0 0,-24-16 0 0 0,17 14 0 0 0,23 11 0 0 0,1 1 0 0 0,-1-1 0 0 0,1 1 0 0 0,-1-1 0 0 0,1 1 0 0 0,0-1 0 0 0,-1 0 0 0 0,1 0 0 0 0,0 0 0 0 0,-1 0 0 0 0,1 0 0 0 0,0 0 0 0 0,0 0 0 0 0,0 0 0 0 0,0 0 0 0 0,0 0 0 0 0,0-1 0 0 0,-1-1 0 0 0,-1-3 0 0 0,-1 1 0 0 0,1 0 0 0 0,-1 0 0 0 0,0 0 0 0 0,0 1 0 0 0,-6-5 0 0 0,-24-29 0 0 0,33 33-299 0 0,0 1 0 0 0,0-1 0 0 0,0 1 0 0 0,1-1 0 0 0,-1 1 0 0 0,1-1 0 0 0,0 0 0 0 0,1 1 0 0 0,0-9 0 0 0,1-5-872 0 0,75-80-12554 0 0,-74 80 12655 0 0,3-12-2490 0 0,2-55 1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4:41.4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2192 1581 8280 0 0,'4'-10'156'0'0,"0"1"0"0"0,0-1 0 0 0,1 1 0 0 0,0 0 0 0 0,1 0 0 0 0,0 1 0 0 0,0 0 0 0 0,1 0 0 0 0,0 0 0 0 0,1 1 0 0 0,-1 0 0 0 0,1 1 0 0 0,16-11 0 0 0,-10 9 89 0 0,-1 0 1 0 0,0-1-1 0 0,21-18 0 0 0,19-13 554 0 0,-30 28-359 0 0,0 1 1 0 0,1 1 0 0 0,1 1 0 0 0,25-6 0 0 0,-46 14-389 0 0,-1 0 1 0 0,0 0 0 0 0,1 0 0 0 0,-1 1 0 0 0,1-1 0 0 0,-1 1 0 0 0,1 0 0 0 0,0 0 0 0 0,-1 0 0 0 0,5 1 0 0 0,22 2 427 0 0,-20-2-346 0 0,-1 1 1 0 0,0 0-1 0 0,0 0 0 0 0,-1 1 0 0 0,1 1 0 0 0,0-1 0 0 0,-1 1 1 0 0,0 1-1 0 0,9 5 0 0 0,-12-7-79 0 0,0 0 1 0 0,0 0 0 0 0,0 1-1 0 0,0 0 1 0 0,0 0-1 0 0,-1 0 1 0 0,1 1-1 0 0,-1-1 1 0 0,-1 1-1 0 0,1 0 1 0 0,0 0 0 0 0,-1 0-1 0 0,0 1 1 0 0,-1-1-1 0 0,4 10 1 0 0,23 73 484 0 0,-27-68-367 0 0,0 1 0 0 0,-3 39 0 0 0,0-53-134 0 0,0 1 1 0 0,0-1 0 0 0,-1 0 0 0 0,1 0-1 0 0,-2 0 1 0 0,1 0 0 0 0,-1 0 0 0 0,0-1-1 0 0,0 1 1 0 0,-1-1 0 0 0,-6 9 0 0 0,-2 3 52 0 0,9-13-64 0 0,1-1-1 0 0,-1 0 1 0 0,0 0-1 0 0,0 0 0 0 0,-1 0 1 0 0,1 0-1 0 0,-5 3 1 0 0,-28 10 102 0 0,-22 28 42 0 0,42-31-117 0 0,-1-1-1 0 0,1-1 0 0 0,-31 16 1 0 0,-133 70 322 0 0,126-75-296 0 0,-2-2 0 0 0,-1-3 0 0 0,0-3 0 0 0,-112 17 0 0 0,35-23 47 0 0,119-9-109 0 0,1-1 1 0 0,0 0 0 0 0,-1-1 0 0 0,1-1 0 0 0,0 0 0 0 0,0 0 0 0 0,-14-7 0 0 0,15 5-19 0 0,1-1 0 0 0,0 0 0 0 0,0-1 1 0 0,0 0-1 0 0,1-1 0 0 0,0 0 0 0 0,1-1 0 0 0,0 0 0 0 0,0 0 0 0 0,1-1 0 0 0,0-1 1 0 0,-7-11-1 0 0,-27-49 66 0 0,35 61-58 0 0,0-1 0 0 0,1 0 0 0 0,0-1-1 0 0,1 0 1 0 0,1 1 0 0 0,0-2 0 0 0,0 1 0 0 0,1-1 0 0 0,-3-18 0 0 0,4 8-8 0 0,-5-43 1 0 0,8 62-4 0 0,0 0 1 0 0,0-1 0 0 0,0 1-1 0 0,1 0 1 0 0,0 0 0 0 0,-1 0-1 0 0,1 0 1 0 0,1 0-1 0 0,-1 0 1 0 0,0 0 0 0 0,1 0-1 0 0,3-5 1 0 0,8-6-7 0 0,0 2 0 0 0,1-1 0 0 0,19-12 1 0 0,11-12 65 0 0,-37 32-50 0 0,0 0 0 0 0,1 0 1 0 0,-1 1-1 0 0,1 0 1 0 0,1 0-1 0 0,-1 1 0 0 0,1 0 1 0 0,18-6-1 0 0,77-12 79 0 0,-43 10-67 0 0,-19 4 6 0 0,1 1-1 0 0,1 2 1 0 0,-1 2-1 0 0,1 1 1 0 0,-1 3-1 0 0,55 8 1 0 0,-64-3 35 0 0,-1 2 0 0 0,64 24 0 0 0,-45-5 15 0 0,-45-22-68 0 0,1 0 0 0 0,0-1 0 0 0,0 0 0 0 0,13 4 0 0 0,-12-3 7 0 0,1 0 1 0 0,-1 0-1 0 0,0 1 1 0 0,0 0-1 0 0,0 0 1 0 0,-1 1 0 0 0,0 0-1 0 0,13 16 1 0 0,-16-16 33 0 0,0-1-1 0 0,0 1 1 0 0,-1 0 0 0 0,0 1 0 0 0,-1-1 0 0 0,1 1 0 0 0,-1-1 0 0 0,-1 1-1 0 0,0 0 1 0 0,0 0 0 0 0,0 0 0 0 0,-1 0 0 0 0,0 16 0 0 0,-1-22-27 0 0,-1 1 0 0 0,0-1 0 0 0,0 1 0 0 0,0-1 0 0 0,0 0 1 0 0,0 0-1 0 0,0 1 0 0 0,-1-1 0 0 0,1 0 0 0 0,-1 0 0 0 0,1 0 1 0 0,-1-1-1 0 0,0 1 0 0 0,0 0 0 0 0,0-1 0 0 0,-2 3 0 0 0,-34 21 123 0 0,36-24-134 0 0,-17 9 31 0 0,1-1 0 0 0,-1-1 0 0 0,-1-1 0 0 0,0 0 0 0 0,0-2 0 0 0,0 0 0 0 0,0-1 1 0 0,-24 1-1 0 0,-24-2 11 0 0,-72-4 0 0 0,128 0-46 0 0,-18 0 7 0 0,1-2 0 0 0,-1-2 1 0 0,1 0-1 0 0,0-2 0 0 0,1-1 1 0 0,-1-1-1 0 0,2-2 0 0 0,-1 0 1 0 0,2-2-1 0 0,-1-1 0 0 0,-31-24 1 0 0,45 27-16 0 0,1 0 1 0 0,0-1-1 0 0,0-1 1 0 0,-16-25 0 0 0,-8-8-32 0 0,27 37 29 0 0,6 5 2 0 0,0 1 0 0 0,0-1 0 0 0,0 0 0 0 0,0 0 0 0 0,0 0-1 0 0,1 0 1 0 0,-1-1 0 0 0,1 1 0 0 0,-2-9 0 0 0,-31-66-93 0 0,32 63 81 0 0,1 6-18 0 0,1-1 1 0 0,-1 1-1 0 0,2-1 0 0 0,-1-12 1 0 0,2 19 22 0 0,0 0 1 0 0,-1 0 0 0 0,1 0-1 0 0,1 0 1 0 0,-1 0 0 0 0,0 1 0 0 0,1-1-1 0 0,0 0 1 0 0,0 1 0 0 0,0-1-1 0 0,0 1 1 0 0,1 0 0 0 0,-1 0 0 0 0,6-5-1 0 0,4-2 15 0 0,0 1 0 0 0,1 1-1 0 0,16-8 1 0 0,-4 2 4 0 0,-2 4-10 0 0,1 1-1 0 0,0 1 1 0 0,1 2 0 0 0,-1 0 0 0 0,50-4 0 0 0,-51 8 2 0 0,0 1 1 0 0,0 1-1 0 0,0 0 0 0 0,0 2 0 0 0,0 1 1 0 0,0 1-1 0 0,0 0 0 0 0,-1 2 1 0 0,0 1-1 0 0,0 1 0 0 0,-1 0 0 0 0,0 2 1 0 0,0 0-1 0 0,-1 2 0 0 0,0 0 1 0 0,32 27-1 0 0,-43-30 21 0 0,1 1 1 0 0,-2 0-1 0 0,12 18 0 0 0,2 1 16 0 0,-13-8 0 0 0,10 12-8 0 0,-17-29-24 0 0,1 0 0 0 0,0 0-1 0 0,-1 0 1 0 0,0 0 0 0 0,0 0-1 0 0,0 0 1 0 0,0 1 0 0 0,-1-1-1 0 0,0 1 1 0 0,0-1 0 0 0,1 7-1 0 0,-2 142 309 0 0,0-148-305 0 0,-1 0-1 0 0,0 0 0 0 0,0 0 1 0 0,0 0-1 0 0,-1-1 1 0 0,1 1-1 0 0,-1 0 0 0 0,-1-1 1 0 0,1 1-1 0 0,0-1 1 0 0,-1 0-1 0 0,0 1 0 0 0,0-1 1 0 0,0-1-1 0 0,-1 1 1 0 0,1 0-1 0 0,-7 4 0 0 0,-15 19 46 0 0,4-5 2 0 0,-1 0 0 0 0,-1-2 1 0 0,0 0-1 0 0,-2-2 0 0 0,0-1 1 0 0,-37 19-1 0 0,14-8-43 0 0,-2-3-1 0 0,0-1 1 0 0,-2-3 0 0 0,0-3-1 0 0,-100 23 1 0 0,-114-3 13 0 0,222-35-10 0 0,0-2-1 0 0,0-2 1 0 0,0-1-1 0 0,-47-10 1 0 0,73 8-20 0 0,0-2 0 0 0,0 1 0 0 0,0-2 1 0 0,1 0-1 0 0,-20-12 0 0 0,4 2-16 0 0,1 2 23 0 0,1-3 0 0 0,1 0 1 0 0,1-2-1 0 0,1-1 1 0 0,0-1-1 0 0,2-1 1 0 0,0-2-1 0 0,2-1 1 0 0,1 0-1 0 0,1-2 0 0 0,-21-34 1 0 0,40 52-35 0 0,0 1 0 0 0,0-1 0 0 0,1 0 0 0 0,0 0 0 0 0,1 0 0 0 0,0-1 0 0 0,1 1 0 0 0,0 0 1 0 0,3-20-1 0 0,9 15 1 0 0,67-54-12 0 0,-77 68 39 0 0,7-5-1 0 0,0 0-1 0 0,1 0 1 0 0,0 1 0 0 0,0 0 0 0 0,1 1-1 0 0,-1 0 1 0 0,1 1 0 0 0,13-3-1 0 0,95-19-83 0 0,-82 16 104 0 0,1 1 0 0 0,0 2 0 0 0,57-2 0 0 0,-77 8-40 0 0,144 6-10 0 0,-143-4 44 0 0,1 1 0 0 0,-1 1 0 0 0,0 0 0 0 0,-1 2 0 0 0,1 0 0 0 0,23 12 0 0 0,31 18 76 0 0,-68-34-78 0 0,0 1 0 0 0,0 0 0 0 0,0 0 0 0 0,0 1-1 0 0,-1 0 1 0 0,1 0 0 0 0,-1 0 0 0 0,0 0 0 0 0,0 0 0 0 0,-1 1-1 0 0,1 0 1 0 0,-1 0 0 0 0,3 6 0 0 0,23 29-64 0 0,-24-34 75 0 0,0 1-1 0 0,-1 0 1 0 0,0-1-1 0 0,-1 2 1 0 0,1-1-1 0 0,-2 0 1 0 0,1 1 0 0 0,-1-1-1 0 0,0 1 1 0 0,0 0-1 0 0,-1 0 1 0 0,0-1-1 0 0,0 1 1 0 0,-1 0-1 0 0,0 0 1 0 0,-1 0-1 0 0,1 0 1 0 0,-2 0 0 0 0,1 0-1 0 0,-1-1 1 0 0,0 1-1 0 0,0 0 1 0 0,-1-1-1 0 0,0 0 1 0 0,-1 1-1 0 0,-6 8 1 0 0,-3 2 14 0 0,-56 65 83 0 0,62-75-109 0 0,-1-1-1 0 0,1 0 0 0 0,-2-1 1 0 0,1 0-1 0 0,-1 0 1 0 0,0-1-1 0 0,0 0 1 0 0,-13 5-1 0 0,-27 16 63 0 0,43-22-61 0 0,-1 0-1 0 0,0 0 1 0 0,0 0-1 0 0,0-1 1 0 0,0 0-1 0 0,-8 2 1 0 0,-65 17 33 0 0,26-6 27 0 0,0-2-1 0 0,-106 12 1 0 0,151-25-71 0 0,-142 4 34 0 0,131-6-24 0 0,0-1 0 0 0,0-1 0 0 0,0-1 0 0 0,1 0 0 0 0,-32-12 0 0 0,19 4 3 0 0,9 4-7 0 0,0-1 0 0 0,-28-17 0 0 0,-23-3 31 0 0,62 20-46 0 0,-1 0 0 0 0,1 0 0 0 0,1-1 0 0 0,-13-13 1 0 0,12 17-2 0 0,11 5 9 0 0,0 1 1 0 0,0-1-1 0 0,-1 1 0 0 0,1 0 0 0 0,0-1 0 0 0,0 0 0 0 0,0 1 0 0 0,0-1 0 0 0,0 0 0 0 0,0 0 0 0 0,0 1 0 0 0,0-1 0 0 0,0 0 0 0 0,0 0 0 0 0,1 0 0 0 0,-1 0 0 0 0,0 0 0 0 0,1 0 0 0 0,-1 0 0 0 0,0 0 0 0 0,0-2 0 0 0,-9-54-185 0 0,10 54 175 0 0,-1 0 0 0 0,1 0 0 0 0,0 0 0 0 0,0 0 0 0 0,0 0 0 0 0,0 0 0 0 0,1 0 0 0 0,-1 0 0 0 0,1 0-1 0 0,0 1 1 0 0,0-1 0 0 0,0 0 0 0 0,0 0 0 0 0,0 0 0 0 0,1 1 0 0 0,-1-1 0 0 0,1 1 0 0 0,2-3 0 0 0,23-9-41 0 0,-9-9 26 0 0,76-27-46 0 0,14-6 76 0 0,-32 31-6 0 0,-64 19-3 0 0,-5 2 3 0 0,-1 0 0 0 0,1 1 0 0 0,0-1 1 0 0,1 2-1 0 0,-1-1 0 0 0,0 1 0 0 0,1 0 0 0 0,9-1 0 0 0,131-24 16 0 0,-106 17-6 0 0,-1 2 0 0 0,1 2-1 0 0,46-1 1 0 0,-71 7-13 0 0,6 0 25 0 0,-1 0-1 0 0,1 2 1 0 0,25 4-1 0 0,-43-5-8 0 0,0 0 0 0 0,-1 0 0 0 0,1 0 0 0 0,-1 1 0 0 0,0-1 0 0 0,1 1 0 0 0,-1 0 0 0 0,0 1-1 0 0,0-1 1 0 0,0 1 0 0 0,0-1 0 0 0,-1 1 0 0 0,1 0 0 0 0,-1 0 0 0 0,0 1 0 0 0,1-1 0 0 0,-2 1 0 0 0,1 0 0 0 0,0 0 0 0 0,-1 0 0 0 0,3 5 0 0 0,-2-4 15 0 0,-1 1 1 0 0,-1-1-1 0 0,1 0 0 0 0,-1 1 1 0 0,0-1-1 0 0,0 1 1 0 0,0-1-1 0 0,-1 1 1 0 0,0-1-1 0 0,0 1 1 0 0,0-1-1 0 0,-1 1 1 0 0,0-1-1 0 0,0 1 1 0 0,0-1-1 0 0,-1 1 1 0 0,-2 5-1 0 0,-6 12 50 0 0,10-21-71 0 0,-1-1 0 0 0,1 0 0 0 0,0 1 1 0 0,-1-1-1 0 0,1 1 0 0 0,-1-1 0 0 0,1 0 0 0 0,-1 0 0 0 0,0 1 0 0 0,0-1 0 0 0,1 0 0 0 0,-1 0 0 0 0,0 0 1 0 0,0 0-1 0 0,0 0 0 0 0,0 0 0 0 0,0 0 0 0 0,-1 0 0 0 0,1 0 0 0 0,0 0 0 0 0,0-1 0 0 0,-3 2 1 0 0,-64 45 127 0 0,65-45-128 0 0,0-1 0 0 0,-1 1 1 0 0,1 0-1 0 0,0 1 1 0 0,0-1-1 0 0,0 0 1 0 0,0 1-1 0 0,1 0 1 0 0,-4 4-1 0 0,-12 9 24 0 0,-78 28 60 0 0,72-34-60 0 0,-1-1 1 0 0,-1-1-1 0 0,0-1 1 0 0,0-2 0 0 0,-42 4-1 0 0,-138-2 81 0 0,186-7-107 0 0,4-1 3 0 0,-1-1-1 0 0,1-1 1 0 0,0 0-1 0 0,0-1 1 0 0,0-1-1 0 0,0-1 1 0 0,-14-7-1 0 0,-49-14 2 0 0,75 26-5 0 0,-1-1 0 0 0,1 1 0 0 0,0-1 0 0 0,0 0 0 0 0,-1 0 1 0 0,1-1-1 0 0,0 1 0 0 0,1-1 0 0 0,-6-4 0 0 0,5 4-1 0 0,1 0 0 0 0,-1 0 0 0 0,0 1 0 0 0,1-1 0 0 0,-1 1 0 0 0,0 0 0 0 0,-1 0 0 0 0,-3-1 1 0 0,3 1-5 0 0,-1 1 1 0 0,2-2 0 0 0,-1 1-1 0 0,0-1 1 0 0,0 1 0 0 0,1-1-1 0 0,-1-1 1 0 0,1 1 0 0 0,0-1-1 0 0,0 1 1 0 0,0-1 0 0 0,1 0-1 0 0,-5-6 1 0 0,-4-4 0 0 0,10 11-8 0 0,0 0 0 0 0,0 1 0 0 0,1-1 0 0 0,-1 0 0 0 0,1 0 0 0 0,-1 0-1 0 0,1 0 1 0 0,0 0 0 0 0,0 0 0 0 0,1 0 0 0 0,-1 0 0 0 0,0-1 0 0 0,1 1 0 0 0,0 0 0 0 0,0 0-1 0 0,0 0 1 0 0,0-1 0 0 0,1 1 0 0 0,-1 0 0 0 0,1 0 0 0 0,-1 0 0 0 0,1-1 0 0 0,0 1 0 0 0,1 0-1 0 0,-1 0 1 0 0,0 0 0 0 0,1 1 0 0 0,0-1 0 0 0,3-5 0 0 0,4-3 6 0 0,0 0 0 0 0,0 0-1 0 0,1 0 1 0 0,1 1 0 0 0,-1 1 0 0 0,2 0 0 0 0,-1 0 0 0 0,1 1 0 0 0,1 0 0 0 0,-1 1-1 0 0,1 1 1 0 0,19-7 0 0 0,11-6 2 0 0,-38 15-1 0 0,0 2 0 0 0,0-1-1 0 0,0 0 1 0 0,1 1 0 0 0,-1 0 0 0 0,1 0-1 0 0,-1 1 1 0 0,11-2 0 0 0,42-4-24 0 0,31-2 36 0 0,-51 8 4 0 0,-26 0-12 0 0,0 0 0 0 0,0 1 1 0 0,0 0-1 0 0,0 1 0 0 0,0 1 0 0 0,0-1 1 0 0,0 2-1 0 0,-1 0 0 0 0,21 7 1 0 0,23 17 26 0 0,-41-21-28 0 0,-1 0 0 0 0,1 1 0 0 0,23 17 1 0 0,-16 12 97 0 0,-18-33-86 0 0,0 0 0 0 0,-1 0 0 0 0,1 0 0 0 0,-1 0 0 0 0,0 0 0 0 0,0 0 0 0 0,0 1 1 0 0,0-1-1 0 0,-1 1 0 0 0,1-1 0 0 0,-1 1 0 0 0,0-1 0 0 0,0 1 0 0 0,0 0 0 0 0,-1 0 0 0 0,1-1 0 0 0,-1 1 0 0 0,0 0 1 0 0,0 0-1 0 0,0 0 0 0 0,-1 0 0 0 0,1-1 0 0 0,-1 1 0 0 0,0 0 0 0 0,0 0 0 0 0,0-1 0 0 0,0 1 0 0 0,-1-1 0 0 0,0 1 1 0 0,1-1-1 0 0,-1 1 0 0 0,0-1 0 0 0,-1 0 0 0 0,1 0 0 0 0,-1 0 0 0 0,1 0 0 0 0,-1-1 0 0 0,0 1 0 0 0,0-1 0 0 0,-6 4 0 0 0,-9 12 37 0 0,-8 6-23 0 0,19-20-10 0 0,-9 6 11 0 0,-1-1-1 0 0,0 0 0 0 0,-1-1 1 0 0,0-1-1 0 0,0-1 0 0 0,-1 0 1 0 0,1-2-1 0 0,-1 0 0 0 0,-24 2 1 0 0,30-5-4 0 0,-84 2 105 0 0,91-3-118 0 0,0-1 0 0 0,0 0 0 0 0,0 1-1 0 0,0-2 1 0 0,0 1 0 0 0,0-1 0 0 0,1 0-1 0 0,-1 0 1 0 0,1 0 0 0 0,-1-1 0 0 0,1 0-1 0 0,0 0 1 0 0,-7-6 0 0 0,-25-22-8 0 0,16 15-1 0 0,2-1 0 0 0,-25-26 0 0 0,25 14-1 0 0,-11 9-3 0 0,12-20 10 0 0,3 17 3 0 0,11 18-5 0 0,1 0 1 0 0,0 0-1 0 0,0-1 1 0 0,0 1-1 0 0,0-1 1 0 0,1 0-1 0 0,-3-9 0 0 0,-15-34 4 0 0,17 42-12 0 0,-1 0 0 0 0,1 1 1 0 0,1-1-1 0 0,-1 0 0 0 0,1 0 1 0 0,-2-14-1 0 0,1 4-6 0 0,-4-69-91 0 0,7 80 90 0 0,0 0-1 0 0,1-1 1 0 0,0 1 0 0 0,0-1-1 0 0,0 1 1 0 0,1 0-1 0 0,0 0 1 0 0,0 0-1 0 0,1 0 1 0 0,0 0-1 0 0,5-8 1 0 0,-4 8-1 0 0,22-31-89 0 0,38-42-1 0 0,-52 66 75 0 0,0 2 0 0 0,1 0 1 0 0,0 0-1 0 0,1 1 0 0 0,0 1 0 0 0,31-16 0 0 0,-19 12 24 0 0,0-2-1 0 0,29-22 0 0 0,-26 17 16 0 0,38-21-1 0 0,74-25-110 0 0,-120 58 104 0 0,0 0-1 0 0,1 2 0 0 0,-1 0 0 0 0,40-4 0 0 0,27 0 57 0 0,-54 5-48 0 0,0 1 0 0 0,0 2 0 0 0,0 1-1 0 0,0 1 1 0 0,40 7 0 0 0,-66-5-3 0 0,1 1 0 0 0,0 1 0 0 0,-1 0 0 0 0,0 0-1 0 0,0 0 1 0 0,0 1 0 0 0,9 7 0 0 0,6 4 5 0 0,-18-12-8 0 0,0 1 0 0 0,0 0 0 0 0,-1 0 0 0 0,0 0 0 0 0,0 0 0 0 0,0 1 0 0 0,-1 0 0 0 0,0 0 0 0 0,0 0 0 0 0,0 0 0 0 0,-1 0 0 0 0,0 0 0 0 0,0 1 0 0 0,0-1 0 0 0,0 9 0 0 0,7 16 12 0 0,-4-11-11 0 0,-2 0 0 0 0,0-1-1 0 0,-1 1 1 0 0,-1 0-1 0 0,-1 0 1 0 0,-1 0-1 0 0,-1 0 1 0 0,0 0-1 0 0,-1 0 1 0 0,-2-1-1 0 0,0 0 1 0 0,-1 1-1 0 0,-16 34 1 0 0,1-16 15 0 0,-1-2 1 0 0,-1-1-1 0 0,-33 36 0 0 0,13-16 2 0 0,13-16-18 0 0,-2-2-1 0 0,-1-2 1 0 0,-2-1-1 0 0,-2-2 1 0 0,-78 54-1 0 0,-3 1 37 0 0,82-58-18 0 0,-1-2 0 0 0,-1-1 0 0 0,-1-2 0 0 0,-58 26 0 0 0,47-30 15 0 0,-203 68-37 0 0,235-84 10 0 0,-11 4 30 0 0,-58 8-1 0 0,78-15-40 0 0,1 0 0 0 0,-1-1 0 0 0,1 0 0 0 0,-1-1 0 0 0,1 1 0 0 0,0-2-1 0 0,-1 1 1 0 0,1-1 0 0 0,0 0 0 0 0,0-1 0 0 0,0 0 0 0 0,-9-5-1 0 0,-77-50 7 0 0,85 52-9 0 0,0 0 0 0 0,1-1-1 0 0,0 0 1 0 0,0 0-1 0 0,0-1 1 0 0,1 0-1 0 0,0 0 1 0 0,-10-16-1 0 0,13 15-2 0 0,0 1-1 0 0,1-1 1 0 0,-1 0 0 0 0,2 1-1 0 0,-1-1 1 0 0,-1-18 0 0 0,-4-12-14 0 0,-1 9 3 0 0,1 0 0 0 0,2-1 0 0 0,0 0 0 0 0,3 0 0 0 0,0 0 0 0 0,3-42 0 0 0,2 61 5 0 0,1 1 0 0 0,0-1 0 0 0,1 1 0 0 0,0 0 0 0 0,1 0 0 0 0,0 1 0 0 0,0 0 0 0 0,12-16 0 0 0,1 0-11 0 0,1 2 0 0 0,24-24-1 0 0,-10 17-15 0 0,0 1-1 0 0,2 2 0 0 0,41-25 1 0 0,119-62-85 0 0,-140 84 65 0 0,-19 14 14 0 0,70-24 0 0 0,-67 28 39 0 0,-16 6-2 0 0,0 1 1 0 0,45-6 0 0 0,-1 1-8 0 0,-33 4 18 0 0,1 2 0 0 0,0 1-1 0 0,0 2 1 0 0,0 1 0 0 0,0 2-1 0 0,0 2 1 0 0,41 7 0 0 0,-58-6 1 0 0,0 1 1 0 0,-1 1-1 0 0,1 0 1 0 0,-1 1-1 0 0,-1 1 1 0 0,27 16-1 0 0,-32-17 16 0 0,-1 0 1 0 0,-1 1-1 0 0,1 1 0 0 0,-1 0 1 0 0,-1 0-1 0 0,0 1 0 0 0,0-1 1 0 0,0 2-1 0 0,-2-1 0 0 0,10 19 0 0 0,2 0-16 0 0,-15-25 1 0 0,0 1-1 0 0,-1-1 1 0 0,1 0-1 0 0,-1 1 0 0 0,0-1 1 0 0,0 1-1 0 0,3 10 1 0 0,6 18 83 0 0,-7-26-69 0 0,-1 0 1 0 0,-1 1-1 0 0,0-1 1 0 0,0 1 0 0 0,0 0-1 0 0,-1 0 1 0 0,1 9-1 0 0,-1 16-31 0 0,0-20 31 0 0,0 0 0 0 0,-1 0-1 0 0,-1 0 1 0 0,0 0 0 0 0,0 0 0 0 0,-1 0 0 0 0,-5 15-1 0 0,-18 9 49 0 0,1-2-22 0 0,23-31-45 0 0,-1-1-1 0 0,1 0 1 0 0,-1-1-1 0 0,1 1 1 0 0,-1 0-1 0 0,0 0 1 0 0,0-1-1 0 0,0 1 0 0 0,0-1 1 0 0,0 0-1 0 0,-1 1 1 0 0,1-1-1 0 0,-4 2 1 0 0,-5 5 4 0 0,0 2 14 0 0,0-1-1 0 0,-1 0 1 0 0,-1 0-1 0 0,0-2 0 0 0,0 1 1 0 0,-22 9-1 0 0,-22 15 14 0 0,46-28-22 0 0,1 1 0 0 0,-1-1 0 0 0,-1-1 0 0 0,1 0 0 0 0,-23 5 0 0 0,-17 6 35 0 0,30-9-40 0 0,0 0-1 0 0,0-2 1 0 0,0 0-1 0 0,0-2 1 0 0,0 0-1 0 0,-1-1 1 0 0,-34-4-1 0 0,7 2 14 0 0,36 0-14 0 0,0-1-1 0 0,-1 0 1 0 0,1-1-1 0 0,0 0 1 0 0,0-2-1 0 0,1 1 1 0 0,-1-1 0 0 0,1-1-1 0 0,0-1 1 0 0,-22-14-1 0 0,-20-10-35 0 0,43 24 31 0 0,0 0 0 0 0,1-1-1 0 0,0 0 1 0 0,0-1 0 0 0,1 0 0 0 0,0 0 0 0 0,0-1 0 0 0,-13-21 0 0 0,2 5 21 0 0,1-1-32 0 0,2 0 0 0 0,-18-37-1 0 0,27 43-29 0 0,2 0 0 0 0,0-1-1 0 0,2 1 1 0 0,0-1-1 0 0,2 0 1 0 0,0 0-1 0 0,2-42 1 0 0,0 62 38 0 0,1-7-16 0 0,0 0 0 0 0,0 0 0 0 0,1 0 0 0 0,0 1-1 0 0,0-1 1 0 0,1 0 0 0 0,0 1 0 0 0,0 0 0 0 0,1-1 0 0 0,0 1 0 0 0,1 1 0 0 0,10-14 0 0 0,3-1-71 0 0,1 1 0 0 0,37-33 0 0 0,68-49 3 0 0,-105 88 84 0 0,1 2 1 0 0,0 1-1 0 0,1 0 1 0 0,37-14-1 0 0,16-7-18 0 0,3-1 10 0 0,-46 25 4 0 0,0 1-1 0 0,1 1 0 0 0,53-4 1 0 0,-49 8-6 0 0,0 0 1 0 0,0 3-1 0 0,0 1 1 0 0,0 1 0 0 0,45 10-1 0 0,-75-11 12 0 0,0 1-1 0 0,0 1 1 0 0,0-1-1 0 0,-1 1 0 0 0,1 0 1 0 0,-1 0-1 0 0,7 5 1 0 0,12 6 13 0 0,-4-4 5 0 0,-13-7-10 0 0,0 0 0 0 0,-1 1 0 0 0,1-1 0 0 0,-1 1 0 0 0,1 1 0 0 0,-1-1 0 0 0,0 1 0 0 0,-1 0 0 0 0,1 1 0 0 0,-1-1 0 0 0,5 8 0 0 0,2 3 10 0 0,-1 1 0 0 0,0 0 0 0 0,-1 1 0 0 0,-1 1 0 0 0,-1-1 0 0 0,-1 1 0 0 0,0 0 0 0 0,-1 1 0 0 0,-2 0 0 0 0,0 0 0 0 0,-1 0 0 0 0,1 34-1 0 0,-2 16 39 0 0,0-39-35 0 0,-1 0 0 0 0,-2 0 0 0 0,-1 0-1 0 0,-1 0 1 0 0,-14 54 0 0 0,14-76-12 0 0,-8 30-18 0 0,-2 0-1 0 0,-2-1 1 0 0,-1-1-1 0 0,-37 61 1 0 0,15-47 8 0 0,-8 14 34 0 0,-3-1 0 0 0,-101 99 0 0 0,101-114-6 0 0,36-34-12 0 0,0-1 0 0 0,0-1 1 0 0,-2 0-1 0 0,0-1 0 0 0,-31 19 0 0 0,3-10 33 0 0,18-8-16 0 0,-1-1 0 0 0,-31 9 0 0 0,32-12-18 0 0,-1-2 0 0 0,0-1 0 0 0,0-2 0 0 0,-1 0 0 0 0,-35 0-1 0 0,56-5-10 0 0,-1 0-1 0 0,1-1 1 0 0,0 1-1 0 0,-1-1 0 0 0,1-1 1 0 0,0 1-1 0 0,0-1 0 0 0,0 0 1 0 0,0 0-1 0 0,1-1 0 0 0,-1 0 1 0 0,1 0-1 0 0,0 0 0 0 0,0 0 1 0 0,1-1-1 0 0,-1 0 0 0 0,1 0 1 0 0,0 0-1 0 0,0-1 1 0 0,-4-8-1 0 0,-10-16 13 0 0,1-1 0 0 0,-19-50 0 0 0,31 68-5 0 0,-12-35-26 0 0,3 0-1 0 0,2-1 1 0 0,2 0-1 0 0,-4-61 0 0 0,9 35-55 0 0,3-1 0 0 0,9-86-1 0 0,-4 141 46 0 0,1 0 0 0 0,1 0 0 0 0,12-32-1 0 0,-3 9-22 0 0,-5 10 15 0 0,-4 15-7 0 0,1-1-1 0 0,0 1 1 0 0,18-33 0 0 0,-1 8-12 0 0,3 2 0 0 0,1 0 0 0 0,3 2 0 0 0,1 2 0 0 0,1 0 0 0 0,2 2 0 0 0,2 2 0 0 0,72-54 0 0 0,-60 54 51 0 0,1 1-1 0 0,2 3 1 0 0,1 3-1 0 0,1 1 1 0 0,1 3-1 0 0,73-21 0 0 0,-122 43 5 0 0,309-67 240 0 0,-265 61-191 0 0,1 2-1 0 0,0 2 1 0 0,0 2 0 0 0,80 10-1 0 0,-106-6-33 0 0,0 1-1 0 0,0 2 1 0 0,0 0 0 0 0,-1 2-1 0 0,0 0 1 0 0,-1 2 0 0 0,0 0-1 0 0,0 2 1 0 0,-1 0 0 0 0,0 1-1 0 0,35 31 1 0 0,-34-25 19 0 0,-15-15-18 0 0,-1 2 0 0 0,0-1 0 0 0,0 1 0 0 0,0 0 1 0 0,5 8-1 0 0,3 8 26 0 0,-7-13-43 0 0,-1 0 1 0 0,0 1 0 0 0,-1-1-1 0 0,0 1 1 0 0,0 0 0 0 0,-1 1-1 0 0,0-1 1 0 0,-1 1 0 0 0,3 14-1 0 0,5 25 67 0 0,-8-41-32 0 0,0 0 0 0 0,-1 0-1 0 0,0 0 1 0 0,0 18 0 0 0,0 18-8 0 0,-1-31-10 0 0,0 1 0 0 0,-1 0 0 0 0,-1 0 0 0 0,0-1 0 0 0,0 1 0 0 0,-2 0 0 0 0,0-1 0 0 0,-7 21-1 0 0,-4-2 4 0 0,-1-1 0 0 0,-1-1-1 0 0,-2 0 1 0 0,-37 47 0 0 0,-4-13-5 0 0,33-34-3 0 0,-1-2-1 0 0,-1 0 1 0 0,-1-2-1 0 0,-1-2 1 0 0,-2 0-1 0 0,-38 22 1 0 0,5-10-3 0 0,47-25-8 0 0,-1-1 0 0 0,0 0 1 0 0,-1-2-1 0 0,0 0 0 0 0,0-1 0 0 0,-22 4 0 0 0,-16 1-40 0 0,-1-2 0 0 0,1-3-1 0 0,-2-3 1 0 0,1-2 0 0 0,-88-7 0 0 0,136 2 41 0 0,0-1 1 0 0,0-1-1 0 0,0 0 0 0 0,1 0 1 0 0,0-1-1 0 0,0 0 1 0 0,0-1-1 0 0,-17-13 0 0 0,-8-4 0 0 0,8 6-15 0 0,1 0 0 0 0,1-2 1 0 0,1-1-1 0 0,-42-46 0 0 0,-22-41-57 0 0,68 74 31 0 0,1 0 1 0 0,1-2-1 0 0,2 0 0 0 0,2 0 0 0 0,-13-49 1 0 0,9 32-42 0 0,10 23 43 0 0,1 0 0 0 0,2-1 0 0 0,0 0 0 0 0,2 0 0 0 0,2 0-1 0 0,0 0 1 0 0,5-32 0 0 0,-3 51 27 0 0,1 0 0 0 0,1 0 0 0 0,0 1 1 0 0,1-1-1 0 0,0 1 0 0 0,0-1 0 0 0,1 1 0 0 0,0 0 0 0 0,1 1 0 0 0,0-1 0 0 0,12-12 0 0 0,6-5-12 0 0,1 1 0 0 0,31-25 0 0 0,-12 17 16 0 0,1 2-1 0 0,2 2 1 0 0,1 2 0 0 0,2 2-1 0 0,54-20 1 0 0,-49 25 16 0 0,73-17-1 0 0,-21 8 68 0 0,-80 21-41 0 0,32-10 64 0 0,1 2 1 0 0,94-15 0 0 0,-73 23-89 0 0,260-18 120 0 0,-308 27-101 0 0,9-2-16 0 0,0 3 0 0 0,0 1 1 0 0,0 1-1 0 0,-1 3 0 0 0,0 2 1 0 0,41 12-1 0 0,-69-14-8 0 0,0 0 0 0 0,-1 1-1 0 0,0 1 1 0 0,0 0 0 0 0,-1 0 0 0 0,13 13 0 0 0,-6-5 5 0 0,-9-9-3 0 0,-7-6-4 0 0,1 0 0 0 0,-1 1-1 0 0,0 0 1 0 0,0-1-1 0 0,-1 1 1 0 0,1 0-1 0 0,0 0 1 0 0,-1 0-1 0 0,1 0 1 0 0,-1 0-1 0 0,1 1 1 0 0,-1-1 0 0 0,0 0-1 0 0,0 1 1 0 0,0-1-1 0 0,0 0 1 0 0,0 1-1 0 0,0 2 1 0 0,0 0 2 0 0,0 0 0 0 0,1-1 0 0 0,-1 1 0 0 0,1-1 0 0 0,0 1 0 0 0,1-1-1 0 0,4 8 1 0 0,-4-9-6 0 0,-1 1-1 0 0,0-1 0 0 0,0 1 1 0 0,0 0-1 0 0,-1-1 0 0 0,1 1 1 0 0,-1 0-1 0 0,0 0 0 0 0,0 0 0 0 0,1 5 1 0 0,4 37 41 0 0,-2-27-9 0 0,-1 0 1 0 0,-1 0-1 0 0,-1 0 1 0 0,0 1-1 0 0,-2-1 1 0 0,0 0-1 0 0,-1 0 1 0 0,-5 23-1 0 0,-8 2-19 0 0,-1-2-1 0 0,-1 0 0 0 0,-3-1 1 0 0,-2-1-1 0 0,-1-1 1 0 0,-2-1-1 0 0,-1-1 1 0 0,-62 66-1 0 0,-9 0 59 0 0,-155 127 1 0 0,210-192-61 0 0,32-28-9 0 0,-1 0 0 0 0,0-1 0 0 0,0 0 0 0 0,-23 13 0 0 0,5-8 0 0 0,-136 61-41 0 0,143-67 8 0 0,0-1 0 0 0,-1-2 0 0 0,0 0 0 0 0,0-1 0 0 0,-47 1 0 0 0,43-4 30 0 0,18 0-4 0 0,0-1 1 0 0,1 1-1 0 0,-1-1 1 0 0,0-1-1 0 0,0 0 1 0 0,0 0-1 0 0,0-1 1 0 0,1 0-1 0 0,-1 0 1 0 0,0-1-1 0 0,1 0 1 0 0,-9-5-1 0 0,2-2-5 0 0,-2-1-29 0 0,1-1 0 0 0,0-1 0 0 0,0 0 0 0 0,-26-31 0 0 0,25 23-2 0 0,1-2 0 0 0,1 0 0 0 0,1 0 0 0 0,1-1 0 0 0,1-1 0 0 0,2-1 0 0 0,0 1 0 0 0,-12-52 0 0 0,15 48-9 0 0,0 3-27 0 0,1-2 0 0 0,1 1-1 0 0,-2-50 1 0 0,6 41-7 0 0,0 16 42 0 0,1-1 1 0 0,0 1-1 0 0,2 0 0 0 0,0 0 0 0 0,8-30 0 0 0,-3 28 15 0 0,0 1 0 0 0,1 1 0 0 0,1-1 0 0 0,1 1-1 0 0,0 1 1 0 0,20-26 0 0 0,17-8 60 0 0,2 2 1 0 0,3 2-1 0 0,106-78 0 0 0,-119 100-24 0 0,1 1-1 0 0,1 2 1 0 0,2 1-1 0 0,0 3 1 0 0,1 1 0 0 0,49-13-1 0 0,-19 13 11 0 0,-7-13 6 0 0,-18 15-16 0 0,0 3-1 0 0,1 1 0 0 0,54-5 1 0 0,156-5 84 0 0,-158 18-49 0 0,137 11 0 0 0,-204 0-16 0 0,-1 3 1 0 0,1 1-1 0 0,-2 1 1 0 0,62 30-1 0 0,-47-20-4 0 0,-21-10-7 0 0,-15-7-9 0 0,0 2-1 0 0,0-1 1 0 0,19 13-1 0 0,1 4 6 0 0,-21-16 1 0 0,-1 1 0 0 0,1 1 1 0 0,-2-1-1 0 0,1 2 0 0 0,-1-1 0 0 0,0 1 0 0 0,-1 1 0 0 0,12 15 0 0 0,-8-5 19 0 0,-1 1-1 0 0,-1 0 0 0 0,-1 1 1 0 0,-1 0-1 0 0,0 1 1 0 0,-2-1-1 0 0,5 30 1 0 0,-4 6 101 0 0,-1 103 0 0 0,-7-150-130 0 0,0-1-1 0 0,0 0 1 0 0,-1 0-1 0 0,0 0 0 0 0,-1-1 1 0 0,0 1-1 0 0,0-1 1 0 0,-7 14-1 0 0,-44 64 42 0 0,43-71-25 0 0,-6 11-4 0 0,-1-1 0 0 0,-2-1 0 0 0,0-1-1 0 0,-2-1 1 0 0,-1-1 0 0 0,-36 28 0 0 0,22-26-1 0 0,18-11-2 0 0,0-1 1 0 0,-1-1-1 0 0,0-1 1 0 0,0 0-1 0 0,-1-2 1 0 0,-33 9-1 0 0,14-7 4 0 0,0-2-1 0 0,0-2 0 0 0,-1-2 1 0 0,0-1-1 0 0,-66-5 1 0 0,91-1-26 0 0,1-1 0 0 0,-1 0 0 0 0,0-1 1 0 0,-27-13-1 0 0,8 3-17 0 0,17 6 6 0 0,1 0-1 0 0,1-1 1 0 0,-28-21-1 0 0,-2-2-1 0 0,25 20 1 0 0,1-2 0 0 0,0 0 0 0 0,1-2 0 0 0,1 0-1 0 0,1-1 1 0 0,0 0 0 0 0,1-2 0 0 0,1 0 0 0 0,1 0-1 0 0,-12-24 1 0 0,-3-17-30 0 0,15 34 6 0 0,-15-45 0 0 0,26 63 41 0 0,-3-9-35 0 0,0-1 0 0 0,1 0 0 0 0,0-1-1 0 0,2 1 1 0 0,-2-31 0 0 0,5 25-20 0 0,1-1 1 0 0,1 1-1 0 0,2 0 0 0 0,9-40 1 0 0,-9 51 36 0 0,1 1 1 0 0,0 0-1 0 0,1 0 0 0 0,1 1 1 0 0,0-1-1 0 0,1 1 1 0 0,0 1-1 0 0,0 0 0 0 0,14-14 1 0 0,1 1-2 0 0,1 0 0 0 0,1 2 0 0 0,1 1 0 0 0,1 1 1 0 0,1 2-1 0 0,38-20 0 0 0,14-4-11 0 0,-37 19 16 0 0,2 1 1 0 0,0 2-1 0 0,78-23 1 0 0,21 0 66 0 0,-95 26-40 0 0,1 2 0 0 0,96-14 0 0 0,-128 27-31 0 0,269-23-56 0 0,-225 24 177 0 0,1 2-1 0 0,104 15 1 0 0,-129-7-69 0 0,-1 2 0 0 0,0 2 0 0 0,46 22 0 0 0,-43-18-61 0 0,-14-6 52 0 0,-1 2 0 0 0,0 1 0 0 0,-1 0 0 0 0,-1 2 0 0 0,0 1-1 0 0,-1 0 1 0 0,-1 2 0 0 0,35 40 0 0 0,-35-31 78 0 0,24 44-1 0 0,-45-72-98 0 0,4 8 24 0 0,0 0 0 0 0,-1 1 0 0 0,0-1 0 0 0,-1 1 0 0 0,1 0 0 0 0,-2-1 0 0 0,2 13 0 0 0,0 3-14 0 0,4 15 93 0 0,-1-1-1 0 0,-1 46 1 0 0,-5-70-86 0 0,-1 0 1 0 0,0 0-1 0 0,-1 0 1 0 0,-1-1-1 0 0,0 1 1 0 0,-1-1-1 0 0,0 1 1 0 0,-1-1-1 0 0,-11 20 0 0 0,-5 11 54 0 0,17-32-51 0 0,-1-1-1 0 0,-1-1 0 0 0,0 1 1 0 0,0-1-1 0 0,-10 12 0 0 0,-37 38 49 0 0,17-17-123 0 0,-2-2-1 0 0,-79 65 0 0 0,82-78 26 0 0,18-14 48 0 0,0-1 1 0 0,-33 19 0 0 0,-16 4-53 0 0,44-23 9 0 0,-1-1-1 0 0,0-1 0 0 0,-1-1 0 0 0,-33 10 0 0 0,30-13 47 0 0,-6 2-38 0 0,0-1-1 0 0,-1-1 0 0 0,1-2 1 0 0,-1-1-1 0 0,0-2 0 0 0,-38-2 0 0 0,55-1 12 0 0,1-1 0 0 0,0-1 0 0 0,0-1-1 0 0,0 0 1 0 0,1-1 0 0 0,-1 0 0 0 0,1-2-1 0 0,1 0 1 0 0,-1 0 0 0 0,1-1-1 0 0,0-1 1 0 0,1 0 0 0 0,0-1 0 0 0,0-1-1 0 0,1 0 1 0 0,-20-23 0 0 0,32 33 5 0 0,-12-11-20 0 0,0 0 0 0 0,0 0 0 0 0,2-1 0 0 0,-1-1 0 0 0,2 0 0 0 0,0-1 0 0 0,1 1 0 0 0,0-1 0 0 0,1-1 0 0 0,-6-20 0 0 0,-11-40-55 0 0,12 42 15 0 0,2-1-1 0 0,-8-45 1 0 0,17 68 37 0 0,0 0 0 0 0,0 0 0 0 0,1 0 0 0 0,0 0 0 0 0,1 0-1 0 0,1 0 1 0 0,0 0 0 0 0,0 0 0 0 0,2 0 0 0 0,8-22-1 0 0,-4 15-5 0 0,2 1-1 0 0,0 0 0 0 0,1 0 0 0 0,1 1 0 0 0,0 0 0 0 0,1 1 0 0 0,1 0 0 0 0,1 1 0 0 0,0 1 1 0 0,1 0-1 0 0,24-15 0 0 0,131-64-85 0 0,-144 81 96 0 0,1 1 0 0 0,0 2 1 0 0,1 0-1 0 0,42-6 0 0 0,31-1 60 0 0,-35 4 30 0 0,0 4 0 0 0,1 2 0 0 0,81 3 0 0 0,-108 4-65 0 0,1 3 0 0 0,0 1 0 0 0,-1 2-1 0 0,0 2 1 0 0,-1 1 0 0 0,0 3 0 0 0,0 1 0 0 0,-1 1-1 0 0,44 26 1 0 0,-38-11 32 0 0,68 58 1 0 0,-75-59-6 0 0,-27-22-13 0 0,1 2 0 0 0,-1 0 1 0 0,-1 0-1 0 0,0 1 0 0 0,9 11 1 0 0,-5-2 20 0 0,-1 1 0 0 0,-1 0 0 0 0,-1 1 1 0 0,-1 1-1 0 0,-1-1 0 0 0,0 2 0 0 0,-2-1 1 0 0,-1 1-1 0 0,0 0 0 0 0,-2 0 0 0 0,2 36 0 0 0,-5-28 2 0 0,0-22-32 0 0,0 0 0 0 0,-1 0-1 0 0,0 0 1 0 0,0 0 0 0 0,-1 0 0 0 0,0 0-1 0 0,-1 0 1 0 0,0 0 0 0 0,0 0-1 0 0,-1 0 1 0 0,0-1 0 0 0,-6 11-1 0 0,-40 69-48 0 0,36-63 35 0 0,0 0 1 0 0,-2-1 0 0 0,-29 37-1 0 0,-17 8 69 0 0,55-62-65 0 0,1 0 0 0 0,-1 0 0 0 0,0 0-1 0 0,-1-1 1 0 0,0 0 0 0 0,-13 10 0 0 0,-8 6-9 0 0,19-14 12 0 0,0-1 0 0 0,-1 0 1 0 0,-16 9-1 0 0,-28 21 45 0 0,41-29-46 0 0,0 0-1 0 0,-1 0 0 0 0,0-2 1 0 0,-1 0-1 0 0,1 0 1 0 0,-1-1-1 0 0,0-1 1 0 0,-1-1-1 0 0,1 0 1 0 0,-28 1-1 0 0,34-3-1 0 0,0 0-1 0 0,0-1 1 0 0,0 0-1 0 0,0-1 1 0 0,0 0 0 0 0,0-1-1 0 0,0 1 1 0 0,0-2-1 0 0,0 1 1 0 0,1-1-1 0 0,-1-1 1 0 0,1 1 0 0 0,0-1-1 0 0,0-1 1 0 0,0 0-1 0 0,1 0 1 0 0,0 0 0 0 0,-10-10-1 0 0,-2 1-30 0 0,13 10 15 0 0,0-1 0 0 0,0 1-1 0 0,0-1 1 0 0,1 0 0 0 0,0-1 0 0 0,0 1-1 0 0,0-1 1 0 0,-7-12 0 0 0,-28-55-102 0 0,-39-78-84 0 0,70 125 159 0 0,0-1 0 0 0,2 0 0 0 0,1 0 0 0 0,2-1 0 0 0,0 0 0 0 0,2 0 0 0 0,1 0 0 0 0,1 0 0 0 0,6-42 0 0 0,-5 61 35 0 0,2-1 0 0 0,-1 0-1 0 0,2 1 1 0 0,5-13-1 0 0,5-16-18 0 0,-13 35 24 0 0,1-5-6 0 0,-1 0-1 0 0,2 1 0 0 0,-1 0 1 0 0,1-1-1 0 0,0 1 0 0 0,1 0 1 0 0,-1 1-1 0 0,1-1 0 0 0,1 0 1 0 0,8-9-1 0 0,40-52-86 0 0,-41 50 83 0 0,0 1-1 0 0,2 1 1 0 0,0 0-1 0 0,1 0 0 0 0,0 2 1 0 0,28-20-1 0 0,-4 12 10 0 0,2 2 0 0 0,1 1 0 0 0,61-17 0 0 0,-77 28-11 0 0,52-7 0 0 0,-22 6 8 0 0,-23 3 7 0 0,0 2 0 0 0,1 2 0 0 0,-1 1 0 0 0,49 4 0 0 0,-61-1 1 0 0,-1 1 0 0 0,0 0-1 0 0,0 2 1 0 0,0 0 0 0 0,0 1-1 0 0,-1 1 1 0 0,0 1 0 0 0,29 17 0 0 0,-18-6 35 0 0,-1 2 1 0 0,0 1-1 0 0,-1 1 1 0 0,-2 1-1 0 0,-1 2 1 0 0,32 40-1 0 0,-48-53-3 0 0,-1 1-1 0 0,-1 0 1 0 0,8 18-1 0 0,7 16 58 0 0,-17-36-54 0 0,1 0 0 0 0,-2 0 0 0 0,0 1-1 0 0,0-1 1 0 0,-1 1 0 0 0,0 0 0 0 0,0 17-1 0 0,-1 94 230 0 0,-3-74-165 0 0,0-28-84 0 0,-2-1 0 0 0,0 1-1 0 0,-1-1 1 0 0,-2 0 0 0 0,0 0 0 0 0,-1-1 0 0 0,-1 0-1 0 0,-19 35 1 0 0,13-25 34 0 0,7-17-31 0 0,0-1 0 0 0,-1 0-1 0 0,-1-1 1 0 0,-15 17 0 0 0,-12 16 34 0 0,6-5-29 0 0,-2-2 0 0 0,-2-1 0 0 0,-1-2 1 0 0,-2-2-1 0 0,-67 47 0 0 0,69-57 1 0 0,-44 19 0 0 0,61-32-23 0 0,-65 19 9 0 0,62-18-4 0 0,0-1 0 0 0,-1 0 1 0 0,0-2-1 0 0,0 0 0 0 0,-31 4 0 0 0,40-8-1 0 0,-1-2-1 0 0,1 0 0 0 0,-1 0 0 0 0,-24-3 1 0 0,33 1-6 0 0,0 0 0 0 0,0 0 0 0 0,0 0 1 0 0,0 0-1 0 0,0-1 0 0 0,1 0 0 0 0,-1 0 1 0 0,0 0-1 0 0,1-1 0 0 0,0 1 0 0 0,-1-1 1 0 0,1 0-1 0 0,-5-5 0 0 0,-8-20-35 0 0,5 15 18 0 0,11 12 15 0 0,-1-1 0 0 0,1 1 0 0 0,-1-1 0 0 0,1 0 0 0 0,0 1 0 0 0,-1-1 0 0 0,1 0 1 0 0,0 0-1 0 0,0 0 0 0 0,0 0 0 0 0,1 0 0 0 0,-1 0 0 0 0,0 0 0 0 0,1-1 0 0 0,0 1 0 0 0,-1 0 0 0 0,1-4 0 0 0,-24-170-308 0 0,24 168 295 0 0,0-1 0 0 0,0 0 0 0 0,1 1 0 0 0,0-1 0 0 0,0 1 0 0 0,1-1 0 0 0,0 1 0 0 0,1 0 0 0 0,0 0 0 0 0,0 0-1 0 0,0 0 1 0 0,9-12 0 0 0,-3 4-17 0 0,1 2 0 0 0,1-1-1 0 0,0 1 1 0 0,1 1 0 0 0,13-12-1 0 0,-11 13 0 0 0,0 2 0 0 0,1 0-1 0 0,1 1 1 0 0,29-14-1 0 0,-3 2-28 0 0,-16 8 38 0 0,0 2 0 0 0,0 0 0 0 0,1 2 0 0 0,0 1 0 0 0,53-9 0 0 0,-18 10 30 0 0,102 0 0 0 0,-148 8 3 0 0,1 1 0 0 0,-1 0-1 0 0,1 1 1 0 0,-1 1 0 0 0,0 1-1 0 0,29 12 1 0 0,-3 3 21 0 0,43 26 0 0 0,-23-7 107 0 0,86 70 0 0 0,-100-53-132 0 0,-37-47 0 0 0,-8-7-2 0 0,-1 0 1 0 0,1 0-1 0 0,0 1 1 0 0,-1-1-1 0 0,1 1 1 0 0,-1-1-1 0 0,0 1 1 0 0,0 0-1 0 0,0 0 1 0 0,0 0-1 0 0,-1 0 1 0 0,1 0-1 0 0,-1 1 1 0 0,2 5-1 0 0,-2-4 1 0 0,1-1-1 0 0,0 1 0 0 0,0-1 0 0 0,0 1 0 0 0,0-1 0 0 0,1 0 1 0 0,5 7-1 0 0,-6-8 4 0 0,0 0 0 0 0,1 0 0 0 0,-2 0 1 0 0,1 1-1 0 0,0-1 0 0 0,0 0 0 0 0,-1 1 1 0 0,0-1-1 0 0,0 1 0 0 0,0-1 0 0 0,1 6 0 0 0,0 6 26 0 0,1 6 74 0 0,0 0 0 0 0,-2 26 0 0 0,-1-39-98 0 0,0-1-1 0 0,-1 0 1 0 0,-1 0 0 0 0,1 0 0 0 0,-1 1 0 0 0,0-1 0 0 0,0-1 0 0 0,-1 1-1 0 0,0 0 1 0 0,-7 11 0 0 0,-1 3 23 0 0,8-14-28 0 0,0 0-1 0 0,-1 0 1 0 0,0-1 0 0 0,0 1 0 0 0,-6 7 0 0 0,-66 63-39 0 0,61-55 37 0 0,12-17-2 0 0,0-1 1 0 0,-1 1-1 0 0,1 0 1 0 0,-1-1-1 0 0,0 0 0 0 0,0 0 1 0 0,-6 4-1 0 0,-37 27 60 0 0,34-24-54 0 0,1-1 0 0 0,-2-1 0 0 0,1 0 0 0 0,-2-1 0 0 0,1-1 0 0 0,-18 7 0 0 0,20-9 9 0 0,0 0 0 0 0,1 0-1 0 0,-20 13 1 0 0,-15 9 8 0 0,30-20-29 0 0,1 0 0 0 0,0-1 0 0 0,-1-1 0 0 0,0 0-1 0 0,-1-1 1 0 0,1 0 0 0 0,-1-2 0 0 0,-17 1-1 0 0,16-2 9 0 0,6 0-10 0 0,0 0 1 0 0,1 0-1 0 0,-1-1 0 0 0,0-1 1 0 0,0 0-1 0 0,1-1 0 0 0,-1 0 1 0 0,1 0-1 0 0,0-2 0 0 0,-20-7 1 0 0,-83-59 1 0 0,111 68 1 0 0,0 0 0 0 0,0-1-1 0 0,0 1 1 0 0,0-1 0 0 0,0 0-1 0 0,1 0 1 0 0,0 0 0 0 0,-1 0-1 0 0,1 0 1 0 0,-3-6 0 0 0,-6-11-27 0 0,-12-13-60 0 0,12 19 58 0 0,0-1-1 0 0,2-1 1 0 0,0 1-1 0 0,0-1 1 0 0,-9-28-1 0 0,4 0-10 0 0,5 21-17 0 0,1-1 0 0 0,1 0 1 0 0,2-1-1 0 0,0 1 1 0 0,1-1-1 0 0,2 0 0 0 0,0 0 1 0 0,3-31-1 0 0,0 51 53 0 0,0 1-1 0 0,0 0 0 0 0,0-1 1 0 0,1 1-1 0 0,0 0 1 0 0,0 0-1 0 0,0 0 1 0 0,0 0-1 0 0,1 0 1 0 0,-1 1-1 0 0,6-6 1 0 0,6-11-38 0 0,4-16-55 0 0,-15 29 84 0 0,0 0-1 0 0,1 0 1 0 0,0 0-1 0 0,0 1 1 0 0,0-1-1 0 0,1 1 1 0 0,0 0-1 0 0,6-5 1 0 0,3-2-9 0 0,2 1 0 0 0,-1 0 0 0 0,1 1-1 0 0,1 1 1 0 0,20-10 0 0 0,99-37-80 0 0,-105 45 73 0 0,8-1 29 0 0,0 1-1 0 0,0 2 1 0 0,2 2-1 0 0,-1 2 1 0 0,1 1 0 0 0,-1 2-1 0 0,1 2 1 0 0,49 5 0 0 0,-75-2 10 0 0,-1 0 0 0 0,1 2 0 0 0,-1-1 0 0 0,1 2 0 0 0,-2 0 0 0 0,21 10 1 0 0,78 50 143 0 0,-97-56-130 0 0,-4-1-8 0 0,-1 1 1 0 0,0 0-1 0 0,0 0 1 0 0,9 13-1 0 0,16 15 54 0 0,-19-19 8 0 0,0 1 0 0 0,-1 1 0 0 0,18 30 0 0 0,-19-10 11 0 0,-3-6-21 0 0,-7-26-43 0 0,0 0 0 0 0,-1 1-1 0 0,0-1 1 0 0,0 1 0 0 0,-1 0 0 0 0,0 0-1 0 0,-1 0 1 0 0,0 0 0 0 0,0 16-1 0 0,-1 3 74 0 0,-1 0 0 0 0,-9 52-1 0 0,8-69-72 0 0,-1 0 1 0 0,-1 1-1 0 0,0-1 0 0 0,-1 0 0 0 0,0-1 0 0 0,0 1 0 0 0,-1-1 0 0 0,-1 0 0 0 0,-9 12 0 0 0,-62 83 85 0 0,34-31-113 0 0,22-51 26 0 0,0-1-1 0 0,-1-2 0 0 0,-2 0 0 0 0,-39 25 0 0 0,31-28 4 0 0,28-12-19 0 0,0 0 0 0 0,-1 0 0 0 0,0 0 0 0 0,0-1 0 0 0,0 0 0 0 0,-1 0 0 0 0,-10 5 0 0 0,-5 4 4 0 0,17-10-3 0 0,0 0 1 0 0,1 0-1 0 0,-2 0 0 0 0,1-1 0 0 0,0 0 1 0 0,0 0-1 0 0,-8 1 0 0 0,-59 17-22 0 0,54-14 25 0 0,-1 0-1 0 0,1-2 0 0 0,-1 0 0 0 0,-35 2 0 0 0,50-6-9 0 0,0-1 0 0 0,-1 0 0 0 0,1 1 0 0 0,0-2 0 0 0,1 1 1 0 0,-1 0-1 0 0,0-1 0 0 0,0 0 0 0 0,1 0 0 0 0,-1 0 0 0 0,1 0 0 0 0,-1 0 0 0 0,1-1 0 0 0,0 0 1 0 0,0 0-1 0 0,0 0 0 0 0,-4-4 0 0 0,-1-2-12 0 0,2 1-3 0 0,1 1 0 0 0,1-1-1 0 0,-1 0 1 0 0,1 0 0 0 0,0 0 0 0 0,1-1-1 0 0,0 1 1 0 0,0-1 0 0 0,1 0-1 0 0,0 0 1 0 0,1 0 0 0 0,-1-11-1 0 0,-3-8-31 0 0,-1-4-31 0 0,1 0 1 0 0,-2-45-1 0 0,7 64 53 0 0,0 0-1 0 0,1 0 0 0 0,1 0 0 0 0,0 0 1 0 0,1 0-1 0 0,0 1 0 0 0,1-1 1 0 0,0 1-1 0 0,7-14 0 0 0,-7 17 15 0 0,1 0 0 0 0,0-1-1 0 0,0 2 1 0 0,1-1 0 0 0,0 1-1 0 0,0 0 1 0 0,1 0 0 0 0,0 0-1 0 0,13-9 1 0 0,-15 13 5 0 0,0 1 0 0 0,0-1-1 0 0,0 0 1 0 0,0 0 0 0 0,7-9-1 0 0,-9 9 5 0 0,1 0 0 0 0,0 0 1 0 0,-1 1-1 0 0,2 0 0 0 0,-1-1 0 0 0,0 1 0 0 0,7-3 0 0 0,12-6-26 0 0,2 1-1 0 0,-1 1 1 0 0,2 1 0 0 0,-1 2 0 0 0,48-9 0 0 0,-56 14 28 0 0,1 0 1 0 0,-1 1 0 0 0,1 1-1 0 0,-1 0 1 0 0,1 2-1 0 0,-1 0 1 0 0,0 1-1 0 0,0 0 1 0 0,0 2 0 0 0,17 6-1 0 0,-27-7 7 0 0,0 0 0 0 0,-1 0 0 0 0,1 0 0 0 0,-1 1 0 0 0,0 0 0 0 0,0 1 0 0 0,0 0-1 0 0,-1-1 1 0 0,0 2 0 0 0,0-1 0 0 0,8 14 0 0 0,8 10 10 0 0,-15-22 2 0 0,-1 1-1 0 0,0 0 1 0 0,-1 0-1 0 0,0 1 0 0 0,0-1 1 0 0,-1 1-1 0 0,0 0 1 0 0,-1 0-1 0 0,0 0 1 0 0,-1 0-1 0 0,1 14 1 0 0,-2-5 39 0 0,0 0 1 0 0,-1-1-1 0 0,-1 1 0 0 0,-1 0 1 0 0,-9 32-1 0 0,9-42-40 0 0,-2 1 0 0 0,1-1 0 0 0,-1 0 0 0 0,-1 0 0 0 0,0 0 0 0 0,0 0-1 0 0,-10 9 1 0 0,-8 13 30 0 0,3-6 7 0 0,0 0 1 0 0,-2-1-1 0 0,-1-1 0 0 0,-41 31 1 0 0,6-12 23 0 0,-64 35 1 0 0,42-35-13 0 0,-139 53 1 0 0,-95 11 3 0 0,273-93-44 0 0,22-6-25 0 0,-19 5-9 0 0,-63 13 0 0 0,6-4 32 0 0,63-13-4 0 0,-1-1 0 0 0,-48 4 0 0 0,-9-5-17 0 0,-153 6-125 0 0,215-12 122 0 0,-14 1 12 0 0,0-2-1 0 0,0-1 1 0 0,0-3-1 0 0,-49-11 1 0 0,51 5 1 0 0,0-2 1 0 0,1-2 0 0 0,0-1-1 0 0,-47-28 1 0 0,61 29-16 0 0,-7-4-8 0 0,-38-28 0 0 0,61 38 13 0 0,0 1 1 0 0,0-2 0 0 0,1 1 0 0 0,0-1-1 0 0,0-1 1 0 0,1 1 0 0 0,-8-16 0 0 0,3 6-13 0 0,9 15-3 0 0,0-1 0 0 0,0 1 1 0 0,1-1-1 0 0,0 0 0 0 0,0 0 1 0 0,1 0-1 0 0,-1 0 0 0 0,-2-12 1 0 0,3 3-6 0 0,-5-46-170 0 0,6 57 179 0 0,1 1 1 0 0,0-1-1 0 0,0 1 1 0 0,0-1-1 0 0,1 1 1 0 0,-1-1-1 0 0,1 1 1 0 0,0 0-1 0 0,0-1 1 0 0,0 1-1 0 0,0 0 1 0 0,1 0-1 0 0,3-6 0 0 0,19-11-50 0 0,-6-10 13 0 0,20 11-13 0 0,0-5-1 0 0,-9 6 36 0 0,1 1 0 0 0,36-14 0 0 0,-27 16-2 0 0,0 1 1 0 0,1 3-1 0 0,0 1 1 0 0,72-9-1 0 0,-51 16 20 0 0,73 6 0 0 0,-122-1 19 0 0,-1 0 0 0 0,1 1 0 0 0,-1 0 0 0 0,0 0 0 0 0,0 1 0 0 0,-1 1-1 0 0,14 7 1 0 0,17 7 21 0 0,95 45 23 0 0,-128-60-43 0 0,0 1 0 0 0,-1-1 0 0 0,0 2 0 0 0,0-1 0 0 0,0 1 0 0 0,7 8 0 0 0,2 1 0 0 0,-9-8-4 0 0,0-1 0 0 0,-1 1 0 0 0,0 0 0 0 0,0 0 0 0 0,-1 1 0 0 0,0 0 0 0 0,5 9 0 0 0,-7-5 45 0 0,0-1-1 0 0,-1 1 1 0 0,0 0 0 0 0,0 0 0 0 0,-1 16-1 0 0,-1-23-28 0 0,0 0 0 0 0,-1 0 0 0 0,1 0 0 0 0,-1 0-1 0 0,0 0 1 0 0,-1-1 0 0 0,1 1 0 0 0,-1 0-1 0 0,0-1 1 0 0,0 1 0 0 0,0-1 0 0 0,-1 0 0 0 0,1 0-1 0 0,-6 6 1 0 0,-14 11 1 0 0,0-2 0 0 0,-2 0 0 0 0,0-2-1 0 0,-1 0 1 0 0,-1-2 0 0 0,-53 24 0 0 0,-184 55-79 0 0,201-73 73 0 0,27-9-4 0 0,-1-1 0 0 0,0-1 0 0 0,-74 9 0 0 0,-16-7 56 0 0,-56 4-2 0 0,41-11-19 0 0,-173-3-30 0 0,272-4 2 0 0,1-3-1 0 0,0-1 1 0 0,1-3 0 0 0,-1 0-1 0 0,-60-25 1 0 0,75 23-51 0 0,-27-10-7 0 0,-58-34-1 0 0,-2 10-45 0 0,90 31 59 0 0,0-1 0 0 0,1-1 0 0 0,-20-20 0 0 0,13 15-38 0 0,28 20 58 0 0,-1 0 0 0 0,1 1 1 0 0,0-1-1 0 0,0 0 1 0 0,-1 0-1 0 0,1 0 1 0 0,0 0-1 0 0,0 0 1 0 0,0 0-1 0 0,0 0 0 0 0,0-1 1 0 0,0 1-1 0 0,1 0 1 0 0,-1-1-1 0 0,0 1 1 0 0,1 0-1 0 0,-1-1 0 0 0,1 1 1 0 0,-1-1-1 0 0,1 1 1 0 0,0 0-1 0 0,-1-1 1 0 0,1-2-1 0 0,-2-6-44 0 0,0 5 10 0 0,1 0 0 0 0,0 0 0 0 0,-1 0 0 0 0,2 0 0 0 0,-1 0 0 0 0,1 0-1 0 0,0 0 1 0 0,0 0 0 0 0,0 0 0 0 0,0 0 0 0 0,1 0 0 0 0,0 0 0 0 0,3-9-1 0 0,15-2-87 0 0,-16 13 115 0 0,-1 0 1 0 0,1 0-1 0 0,-1 0 1 0 0,1 0 0 0 0,0 0-1 0 0,0 0 1 0 0,0 0-1 0 0,1 1 1 0 0,-1 0 0 0 0,0-1-1 0 0,1 1 1 0 0,0 0 0 0 0,6-2-1 0 0,90-44-120 0 0,-53 24 109 0 0,1 1 0 0 0,1 3 0 0 0,1 2 0 0 0,59-13 0 0 0,16 9 37 0 0,1 7 0 0 0,0 5-1 0 0,183 8 1 0 0,-190 15-4 0 0,54 24-52 0 0,-120-25 88 0 0,-45-10-38 0 0,-1 0 0 0 0,0 1-1 0 0,1 0 1 0 0,-1 0 0 0 0,0 1 0 0 0,10 7-1 0 0,35 15 90 0 0,-22-8-50 0 0,-26-15-42 0 0,-1 0 0 0 0,1 0 0 0 0,0 0 1 0 0,0-1-1 0 0,0 0 0 0 0,1 0 0 0 0,-1 0 0 0 0,8 2 0 0 0,-9-3-4 0 0,1 0 8 0 0,0 0 1 0 0,1 0-1 0 0,-1 0 0 0 0,0 0 1 0 0,0 1-1 0 0,0 0 1 0 0,-1 0-1 0 0,1 0 0 0 0,0 0 1 0 0,-1 1-1 0 0,1-1 1 0 0,-1 1-1 0 0,0 0 0 0 0,0 0 1 0 0,0 0-1 0 0,0 0 1 0 0,2 4-1 0 0,5 17 32 0 0,-8-19 12 0 0,1 1-1 0 0,-1-1 0 0 0,0 1 0 0 0,-1 0 0 0 0,3 10 0 0 0,-4-13-39 0 0,0-1 0 0 0,0 1 0 0 0,-1-1 0 0 0,1 1 0 0 0,-1-1 0 0 0,1 1 0 0 0,-1-1 0 0 0,0 0 0 0 0,1 1 0 0 0,-1-1 0 0 0,-1 0 0 0 0,1 1 0 0 0,0-1 0 0 0,0 0 0 0 0,-1 0 0 0 0,1 0 0 0 0,-1 0 0 0 0,-2 2 0 0 0,-13 12 20 0 0,-2-1-1 0 0,1 0 0 0 0,-1-2 0 0 0,-1 0 1 0 0,-1-1-1 0 0,-28 13 0 0 0,-140 47-19 0 0,150-59-4 0 0,-39 16 10 0 0,39-13 6 0 0,-2-2 1 0 0,0-1-1 0 0,-60 9 0 0 0,-611 15 23 0 0,594-44-128 0 0,1-6 0 0 0,-151-35 0 0 0,249 45 49 0 0,8 1 1 0 0,-92-23-148 0 0,97 24 143 0 0,0-1 0 0 0,0 0-1 0 0,-1-1 1 0 0,1 1 0 0 0,1-1-1 0 0,-1 0 1 0 0,0-1 0 0 0,1 0-1 0 0,-1 0 1 0 0,1 0-1 0 0,0 0 1 0 0,-4-5 0 0 0,9 8 17 0 0,-1 0 0 0 0,1 1 0 0 0,-1-1 1 0 0,1 0-1 0 0,0 0 0 0 0,-1 1 0 0 0,1-1 0 0 0,0 0 1 0 0,0 0-1 0 0,0 1 0 0 0,0-1 0 0 0,-1 0 0 0 0,1 0 0 0 0,0 0 1 0 0,0 1-1 0 0,1-1 0 0 0,-1 0 0 0 0,0 0 0 0 0,0 1 1 0 0,0-1-1 0 0,0 0 0 0 0,1 0 0 0 0,-1 1 0 0 0,0-1 1 0 0,1 0-1 0 0,-1 0 0 0 0,0 1 0 0 0,1-1 0 0 0,-1 0 1 0 0,1 1-1 0 0,-1-1 0 0 0,1 1 0 0 0,0-1 0 0 0,-1 1 1 0 0,1-1-1 0 0,-1 1 0 0 0,2-1 0 0 0,27-14-95 0 0,-21 12 71 0 0,4-6 12 0 0,-9 6 26 0 0,0 1 0 0 0,0 0-1 0 0,0 0 1 0 0,0 0-1 0 0,0 0 1 0 0,0 0 0 0 0,0 1-1 0 0,1 0 1 0 0,-1-1-1 0 0,1 1 1 0 0,-1 0 0 0 0,5 0-1 0 0,-3 0 1 0 0,1-1 0 0 0,0 0 0 0 0,-1 0 0 0 0,0 0 0 0 0,1-1 1 0 0,-1 0-1 0 0,9-7 0 0 0,13-6-4 0 0,19 2-20 0 0,-14 2 11 0 0,106-38-11 0 0,-90 35 17 0 0,-16 5 7 0 0,0 2 0 0 0,1 1 1 0 0,39-4-1 0 0,53-2-14 0 0,131-7 77 0 0,-179 19-70 0 0,-1 4-1 0 0,135 21 0 0 0,-181-19 10 0 0,-20-4 0 0 0,-1 1 0 0 0,1 0 0 0 0,-1 0 0 0 0,0 1 0 0 0,16 7 0 0 0,-9-1 2 0 0,-8-4 3 0 0,1-1 0 0 0,-1 0 0 0 0,1 0 0 0 0,19 5 0 0 0,-19-5 12 0 0,0-1 0 0 0,0 2 0 0 0,0-1 1 0 0,0 1-1 0 0,-1 0 0 0 0,0 1 0 0 0,0 0 1 0 0,-1 0-1 0 0,1 1 0 0 0,-1 0 0 0 0,-1 0 0 0 0,1 0 1 0 0,-1 1-1 0 0,-1 0 0 0 0,1 1 0 0 0,-1-1 1 0 0,-1 1-1 0 0,1 0 0 0 0,-2 0 0 0 0,1 0 0 0 0,-1 0 1 0 0,-1 1-1 0 0,3 16 0 0 0,-6-18 12 0 0,-1 0 0 0 0,0-1-1 0 0,0 1 1 0 0,-1-1 0 0 0,0 1 0 0 0,-1-1-1 0 0,1 0 1 0 0,-1 0 0 0 0,-1 0 0 0 0,1-1-1 0 0,-1 0 1 0 0,0 0 0 0 0,-1 0 0 0 0,1 0-1 0 0,-12 8 1 0 0,-74 39 68 0 0,61-35-63 0 0,-1-2-1 0 0,0-1 0 0 0,-1-1 1 0 0,-1-2-1 0 0,0-1 0 0 0,-60 11 1 0 0,87-21-34 0 0,-192 29 97 0 0,124-25-102 0 0,33 0 14 0 0,0-3 0 0 0,0-1-1 0 0,-1-2 1 0 0,-75-12 0 0 0,38-1-32 0 0,54 11 32 0 0,1-1 0 0 0,0-2 0 0 0,-31-10 0 0 0,-156-47-48 0 0,152 48-19 0 0,12-6 13 0 0,43 19 41 0 0,0 0 1 0 0,0 0-1 0 0,0 0 1 0 0,1 0-1 0 0,-2 1 1 0 0,1-1-1 0 0,0 1 1 0 0,0 0-1 0 0,-8 0 1 0 0,2 0-11 0 0,0-1 0 0 0,1 0 0 0 0,-1 0 1 0 0,-9-4-1 0 0,-29-7-27 0 0,40 12 32 0 0,0-1-1 0 0,1-1 0 0 0,-1 1 0 0 0,1-1 1 0 0,0-1-1 0 0,-14-7 0 0 0,16 8 5 0 0,4 3-6 0 0,0-1 0 0 0,1 1-1 0 0,-1 0 1 0 0,0-1 0 0 0,1 1 0 0 0,-1 0-1 0 0,1-1 1 0 0,-1 1 0 0 0,0-1-1 0 0,1 1 1 0 0,-1-1 0 0 0,1 1 0 0 0,-1-1-1 0 0,1 1 1 0 0,-1-1 0 0 0,1 0 0 0 0,0 1-1 0 0,-1-1 1 0 0,1 0 0 0 0,0 1 0 0 0,-1-1-1 0 0,1 0 1 0 0,0 1 0 0 0,0-1-1 0 0,0 0 1 0 0,-1 0 0 0 0,1 1 0 0 0,0-2-1 0 0,1 0 1 0 0,1 0 0 0 0,-1 0 0 0 0,0 1-1 0 0,0-1 1 0 0,1 1 0 0 0,-1-1-1 0 0,1 1 1 0 0,-1-1 0 0 0,1 1 0 0 0,0 0-1 0 0,-1 0 1 0 0,1 0 0 0 0,0 0-1 0 0,3-1 1 0 0,18-9 10 0 0,1 2 0 0 0,-1 0 0 0 0,1 2 1 0 0,1 1-1 0 0,-1 0 0 0 0,1 2 0 0 0,31-1 0 0 0,11 2 31 0 0,103 9-1 0 0,-141-1-31 0 0,-1 0 0 0 0,1 2-1 0 0,-1 1 1 0 0,0 1 0 0 0,49 24 0 0 0,11-6-1 0 0,-65-13-5 0 0,0 0 0 0 0,-1 1 0 0 0,22 20 0 0 0,29 11 12 0 0,-8-8-5 0 0,-30-14-6 0 0,36 32 0 0 0,-69-54 8 0 0,1 0-1 0 0,-1 0 0 0 0,1 1 0 0 0,0-2 1 0 0,0 1-1 0 0,0 0 0 0 0,0 0 0 0 0,0-1 0 0 0,0 0 1 0 0,1 0-1 0 0,-1 0 0 0 0,0 0 0 0 0,5 1 1 0 0,-5-2-2 0 0,0 1 1 0 0,0-1 0 0 0,0 1-1 0 0,0 0 1 0 0,-1 0 0 0 0,1 0-1 0 0,0 1 1 0 0,-1-1 0 0 0,4 3-1 0 0,18 12 3 0 0,1-1-1 0 0,0-1 0 0 0,1-1 1 0 0,1-1-1 0 0,0-1 0 0 0,55 14 1 0 0,-38-19-4 0 0,1-1 1 0 0,0-3 0 0 0,55-3-1 0 0,34 2 76 0 0,25 15-48 0 0,66 2-103 0 0,-182-17 87 0 0,-26 0 20 0 0,-1-1 0 0 0,0-1 0 0 0,1 0 0 0 0,-1-1-1 0 0,16-4 1 0 0,-25 4-38 0 0,0 1 0 0 0,0 1 0 0 0,0-1 0 0 0,0 1 0 0 0,10 1-1 0 0,0 0 70 0 0,-15-1 94 0 0,-3 11 266 0 0,-33 4-464 0 0,-6 1 66 0 0,-63 16 76 0 0,44-19-87 0 0,0-2 0 0 0,0-3 0 0 0,-1-2 0 0 0,0-3 0 0 0,-112-8 0 0 0,65-6 45 0 0,-117-27 1 0 0,147 14-37 0 0,59 18-11 0 0,0 0 0 0 0,-37-6 1 0 0,-110-16-16 0 0,69 11 3 0 0,0 3 0 0 0,-102 0 0 0 0,136 13-22 0 0,-155 7 20 0 0,176-1-64 0 0,-67 1-157 0 0,107-6 138 0 0,32 0-430 0 0,199-1 306 0 0,586 19 28 0 0,-713-12 175 0 0,103 13 66 0 0,-8 4-49 0 0,-170-12 127 0 0,-25-4 172 0 0,-21-3-116 0 0,-64 0-47 0 0,-154-14 0 0 0,-87-32-52 0 0,246 30-80 0 0,-147-35 19 0 0,127 26-10 0 0,-22-2-1 0 0,89 18-23 0 0,-49-14-1 0 0,52 12 0 0 0,1 1 0 0 0,-36-5 0 0 0,54 11 2 0 0,-22-2-4 0 0,-1-2 0 0 0,-50-12 0 0 0,58 8 3 0 0,9 3-7 0 0,-1 1-1 0 0,0 0 1 0 0,0 0 0 0 0,0 2 0 0 0,-20-2 0 0 0,-131-13-98 0 0,68 4 87 0 0,-73-12 26 0 0,-59-4 20 0 0,223 29-26 0 0,-1-2 0 0 0,1 1 0 0 0,0-1 0 0 0,-15-5 0 0 0,-1-1-10 0 0,-25-8-9 0 0,47 15 11 0 0,-1 1 0 0 0,1-1 0 0 0,0 1 0 0 0,-1-1 0 0 0,1 0 0 0 0,0 1 0 0 0,-1-1 0 0 0,1 0 0 0 0,0 0 0 0 0,-1 0 0 0 0,1 0 0 0 0,0 0 0 0 0,0 0 0 0 0,0 0 0 0 0,0 0 0 0 0,0 0 0 0 0,0-1 0 0 0,1 1 0 0 0,-1 0 0 0 0,0-1 0 0 0,1 1 0 0 0,-1 0 0 0 0,1-1 0 0 0,-1 1-1 0 0,1-1 1 0 0,-1 1 0 0 0,1-1 0 0 0,0 1 0 0 0,0-1 0 0 0,0 1 0 0 0,0-1 0 0 0,0 1 0 0 0,0-1 0 0 0,0 1 0 0 0,1-1 0 0 0,-1 1 0 0 0,0-1 0 0 0,1 1 0 0 0,-1-1 0 0 0,1 1 0 0 0,0 0 0 0 0,-1-1 0 0 0,1 1 0 0 0,0 0 0 0 0,0-1 0 0 0,0 1 0 0 0,0 0 0 0 0,0 0 0 0 0,0 0 0 0 0,0 0 0 0 0,2-2 0 0 0,79-72-215 0 0,-60 65 220 0 0,22-5-18 0 0,-31 10 4 0 0,0 1 0 0 0,0-1 0 0 0,26-3 0 0 0,87-17-2 0 0,-94 17 19 0 0,0 1-1 0 0,0 2 1 0 0,46-2 0 0 0,-11 5 20 0 0,0 4 1 0 0,0 3-1 0 0,0 2 0 0 0,99 24 0 0 0,-100-14 0 0 0,-42-12-26 0 0,1 1 1 0 0,-1 1-1 0 0,0 1 1 0 0,26 13-1 0 0,-22-8 16 0 0,-22-11-6 0 0,0 0 0 0 0,0 0 0 0 0,-1 1 0 0 0,0-1 1 0 0,1 1-1 0 0,-1 1 0 0 0,0-1 0 0 0,0 1 0 0 0,-1-1 0 0 0,1 1 0 0 0,6 8 0 0 0,2 7 10 0 0,-12-17-12 0 0,0-1 1 0 0,0 1-1 0 0,1-1 1 0 0,-1 1-1 0 0,0-1 1 0 0,0 1-1 0 0,-1 0 1 0 0,1-1-1 0 0,0 1 1 0 0,-1 0-1 0 0,1 0 1 0 0,-1 0-1 0 0,1 0 1 0 0,-1 0-1 0 0,0-1 1 0 0,0 1-1 0 0,0 4 1 0 0,0-3 8 0 0,0-1-1 0 0,0 1 1 0 0,0-1 0 0 0,0 1 0 0 0,-1-1 0 0 0,0 1 0 0 0,1-1 0 0 0,-1 1-1 0 0,0-1 1 0 0,0 1 0 0 0,0-1 0 0 0,0 0 0 0 0,-1 0 0 0 0,1 0-1 0 0,-1 1 1 0 0,1-1 0 0 0,-1 0 0 0 0,0-1 0 0 0,0 1 0 0 0,0 0-1 0 0,0 0 1 0 0,0-1 0 0 0,-3 2 0 0 0,-4 2 2 0 0,-1-1 1 0 0,0 0-1 0 0,0-1 0 0 0,-18 4 0 0 0,-7 3 65 0 0,-3-2-59 0 0,1-1 0 0 0,-1-2 1 0 0,0-2-1 0 0,0-1 0 0 0,0-2 1 0 0,-54-6-1 0 0,9 1-168 0 0,-78-12 44 0 0,-102-3-76 0 0,207 12 148 0 0,40 5-10 0 0,-1 0 0 0 0,1 1 0 0 0,-1 1 0 0 0,-33 2 0 0 0,50-1 41 0 0,-1 0 1 0 0,1 0-1 0 0,0 0 1 0 0,-1 0-1 0 0,1 0 1 0 0,-1 1 0 0 0,1-1-1 0 0,0 0 1 0 0,-1 0-1 0 0,1 0 1 0 0,-1 1-1 0 0,1-1 1 0 0,0 0-1 0 0,-1 0 1 0 0,1 1-1 0 0,0-1 1 0 0,-1 0-1 0 0,1 1 1 0 0,0-1-1 0 0,0 0 1 0 0,-1 1-1 0 0,1-1 1 0 0,0 0 0 0 0,0 1-1 0 0,0-1 1 0 0,-1 1-1 0 0,1-1 1 0 0,0 1-1 0 0,-5 6-2 0 0,-7-2-19 0 0,9-4-1 0 0,0 0 0 0 0,0 1 0 0 0,0-1 1 0 0,0 1-1 0 0,0-1 0 0 0,0 1 0 0 0,0 0 1 0 0,1 0-1 0 0,-1 0 0 0 0,1 1 0 0 0,-1-1 1 0 0,1 1-1 0 0,-4 4 0 0 0,-3 7-507 0 0,8-14 470 0 0,0 0-1 0 0,1 1 1 0 0,-1-1 0 0 0,1 1-1 0 0,-1-1 1 0 0,1 1-1 0 0,-1-1 1 0 0,1 1 0 0 0,-1-1-1 0 0,1 1 1 0 0,-1 0 0 0 0,1-1-1 0 0,-1 1 1 0 0,1 0 0 0 0,0-1-1 0 0,-1 1 1 0 0,1 0 0 0 0,0-1-1 0 0,0 1 1 0 0,0 0 0 0 0,0 0-1 0 0,-1-1 1 0 0,1 1 0 0 0,0 0-1 0 0,0 0 1 0 0,0-1 0 0 0,1 1-1 0 0,-1 0 1 0 0,0 0-1 0 0,0-1 1 0 0,0 1 0 0 0,0 0-1 0 0,1 0 1 0 0,-1-1 0 0 0,0 1-1 0 0,1 0 1 0 0,-1-1 0 0 0,1 1-1 0 0,-1 0 1 0 0,0-1 0 0 0,1 1-1 0 0,-1-1 1 0 0,1 1 0 0 0,1 0-1 0 0,2 2-320 0 0,0-1 0 0 0,1 0 0 0 0,0 0 0 0 0,-1 0 0 0 0,1-1 0 0 0,0 0 0 0 0,0 0 0 0 0,0 0 0 0 0,0 0-1 0 0,0-1 1 0 0,0 1 0 0 0,0-1 0 0 0,0-1 0 0 0,0 1 0 0 0,0-1 0 0 0,0 0 0 0 0,0 0 0 0 0,0 0 0 0 0,9-4 0 0 0,-6 2-225 0 0,0 0 1 0 0,0-1-1 0 0,0 0 1 0 0,-1 0-1 0 0,1-1 1 0 0,-1 0-1 0 0,0 0 1 0 0,0 0-1 0 0,-1-1 1 0 0,10-11-1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10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1047 1391 7952 0 0,'-6'0'360'0'0,"0"-1"1"0"0,0 1-1 0 0,0-1 1 0 0,0 0-1 0 0,0 0 1 0 0,0-1 0 0 0,1 1-1 0 0,-1-1 1 0 0,-9-5-1 0 0,12 5-303 0 0,1 0 1 0 0,-1 1-1 0 0,1-1 0 0 0,0 0 1 0 0,-1 0-1 0 0,1 0 0 0 0,0-1 0 0 0,0 1 1 0 0,1 0-1 0 0,-1-1 0 0 0,0 1 0 0 0,1-1 1 0 0,0 0-1 0 0,-1 1 0 0 0,1-1 0 0 0,0 0 1 0 0,0 0-1 0 0,1 0 0 0 0,-1 0 1 0 0,0 0-1 0 0,1 1 0 0 0,0-1 0 0 0,0-4 1 0 0,-3-51 1229 0 0,1 35-651 0 0,1-1 0 0 0,2 1-1 0 0,2-27 1 0 0,0 27-56 0 0,-3 17-463 0 0,1 1-1 0 0,-1 0 1 0 0,1 0 0 0 0,0 0 0 0 0,1 0 0 0 0,-1 0 0 0 0,1 0-1 0 0,0 0 1 0 0,0 0 0 0 0,0 1 0 0 0,1-1 0 0 0,0 1-1 0 0,0-1 1 0 0,3-3 0 0 0,4-1 68 0 0,-7 7-130 0 0,-1-1 0 0 0,1 1 1 0 0,-1-1-1 0 0,1 0 1 0 0,-1 1-1 0 0,0-1 0 0 0,0 0 1 0 0,0 0-1 0 0,0-1 1 0 0,-1 1-1 0 0,2-4 0 0 0,0 3 12 0 0,1 0 0 0 0,0 0 0 0 0,0 0 0 0 0,0 0-1 0 0,0 1 1 0 0,0 0 0 0 0,1 0 0 0 0,-1 0 0 0 0,1 0-1 0 0,0 0 1 0 0,0 1 0 0 0,0 0 0 0 0,0 0 0 0 0,0 1-1 0 0,1-1 1 0 0,-1 1 0 0 0,0 0 0 0 0,10 0 0 0 0,-8 0 24 0 0,0 0 0 0 0,1 0 0 0 0,-1 1 0 0 0,0-1 0 0 0,1 2 0 0 0,-1-1 0 0 0,0 1 0 0 0,0 0 0 0 0,1 1 0 0 0,-1 0 1 0 0,0 0-1 0 0,0 0 0 0 0,-1 1 0 0 0,1 0 0 0 0,8 5 0 0 0,-8-1 16 0 0,1 1-1 0 0,-1 1 1 0 0,0-1 0 0 0,-1 1 0 0 0,0 0-1 0 0,8 16 1 0 0,-12-21-79 0 0,13 21 85 0 0,-1 2 1 0 0,-2 0-1 0 0,0 0 1 0 0,-2 1-1 0 0,-1 0 1 0 0,-1 1 0 0 0,-1 0-1 0 0,-2 1 1 0 0,-1-1-1 0 0,0 37 1 0 0,-3 2 26 0 0,1-23 87 0 0,-7 69 1 0 0,4-105-190 0 0,-2 0 1 0 0,1-1 0 0 0,-1 1 0 0 0,0-1 0 0 0,-1 0 0 0 0,0 0 0 0 0,-10 14 0 0 0,8-13 22 0 0,1 1-1 0 0,0-1 1 0 0,0 1 0 0 0,-5 17-1 0 0,7-19-25 0 0,0-1 0 0 0,0 1 0 0 0,0-1-1 0 0,-1 0 1 0 0,0 0 0 0 0,0-1 0 0 0,-1 1-1 0 0,0-1 1 0 0,-7 8 0 0 0,-4 4 71 0 0,4-4-68 0 0,-1-1 0 0 0,-1-1 0 0 0,0 0 0 0 0,0-1 0 0 0,-1-1 0 0 0,0 0 0 0 0,-1-1 0 0 0,0 0 0 0 0,0-2 0 0 0,-1 0 0 0 0,0 0 0 0 0,-1-2 0 0 0,1 0 0 0 0,-1-1 0 0 0,0-1 0 0 0,0-1 0 0 0,0 0 0 0 0,0-1 0 0 0,0-1 0 0 0,-21-3 0 0 0,31 2-29 0 0,0-1 0 0 0,1 0 0 0 0,-1 0-1 0 0,1-1 1 0 0,-1 0 0 0 0,1-1 0 0 0,0 1 0 0 0,0-1 0 0 0,1 0-1 0 0,-8-7 1 0 0,-64-59 28 0 0,65 58-30 0 0,-7-10 27 0 0,-33-46 0 0 0,25 30-33 0 0,19 24-6 0 0,0 0 0 0 0,2 0 0 0 0,-1-1 0 0 0,2 0 1 0 0,-7-22-1 0 0,0 2 7 0 0,5 10 2 0 0,1 0 0 0 0,1 0 0 0 0,1-1 1 0 0,1 0-1 0 0,1 0 0 0 0,2-47 0 0 0,1 61 4 0 0,2 0 0 0 0,0 0 1 0 0,0 0-1 0 0,1 0 0 0 0,0 0 0 0 0,1 0 0 0 0,8-17 0 0 0,45-73 88 0 0,-48 86-77 0 0,-2 4 0 0 0,1 1 0 0 0,0-1 0 0 0,0 2 0 0 0,1-1 0 0 0,0 1 0 0 0,1 0 0 0 0,0 1 0 0 0,1 0 0 0 0,14-9-1 0 0,-9 10 15 0 0,1 1 0 0 0,0 0 0 0 0,0 1 0 0 0,0 1 0 0 0,1 0 0 0 0,0 2 0 0 0,0 0 0 0 0,0 1-1 0 0,0 0 1 0 0,1 2 0 0 0,23 2 0 0 0,-38-1-22 0 0,1 0 1 0 0,-1 0-1 0 0,1 0 0 0 0,-1 1 1 0 0,1 0-1 0 0,-1 0 0 0 0,0 0 0 0 0,0 1 1 0 0,0-1-1 0 0,0 1 0 0 0,5 6 1 0 0,11 5 9 0 0,-14-11-4 0 0,-1 0-1 0 0,1 1 1 0 0,-1 0-1 0 0,0 0 1 0 0,0 0-1 0 0,0 1 1 0 0,-1-1-1 0 0,1 1 1 0 0,-1 0-1 0 0,0 1 0 0 0,-1-1 1 0 0,4 7-1 0 0,9 12 68 0 0,-7-11-47 0 0,-6-8-21 0 0,1-1 0 0 0,-1 1 0 0 0,0 1 0 0 0,0-1 1 0 0,0 0-1 0 0,-1 1 0 0 0,1-1 0 0 0,-1 1 0 0 0,-1 0 0 0 0,2 8 0 0 0,12 74 238 0 0,-8-60-164 0 0,-3 0 0 0 0,3 47-1 0 0,-6-1 12 0 0,-3 84 111 0 0,-1-141-181 0 0,0 0-1 0 0,-1-1 0 0 0,-12 32 0 0 0,1-4 13 0 0,7-22-11 0 0,0 0 0 0 0,-19 30-1 0 0,9-17 0 0 0,-2 8 17 0 0,-2-1 1 0 0,-2-1 0 0 0,-56 72-1 0 0,11-54 9 0 0,47-42-38 0 0,12-9-15 0 0,0-2-1 0 0,-1 1 0 0 0,0-1 0 0 0,0-1 0 0 0,0 0 0 0 0,-1-1 1 0 0,1 0-1 0 0,-1 0 0 0 0,0-1 0 0 0,0-1 0 0 0,0 0 0 0 0,-1-1 1 0 0,1 0-1 0 0,0-1 0 0 0,-20-2 0 0 0,27 1-7 0 0,1-1-1 0 0,1 1 0 0 0,-1-1 1 0 0,0 0-1 0 0,0 0 1 0 0,0 0-1 0 0,1-1 0 0 0,-1 1 1 0 0,-4-6-1 0 0,-10-5-10 0 0,-2-2 16 0 0,0 0 0 0 0,1-1 0 0 0,1-1 1 0 0,0-1-1 0 0,2 0 0 0 0,0-1 0 0 0,1-1 1 0 0,1-1-1 0 0,0 0 0 0 0,2 0 0 0 0,1-1 1 0 0,-16-43-1 0 0,1 0 10 0 0,20 53-13 0 0,1 0 0 0 0,0 0-1 0 0,0-1 1 0 0,2 1-1 0 0,-4-21 1 0 0,-1-20 2 0 0,3 21 12 0 0,-2-51 0 0 0,7 70-10 0 0,1 1 1 0 0,0-1-1 0 0,1 0 0 0 0,0 1 1 0 0,1-1-1 0 0,1 1 0 0 0,6-17 1 0 0,7-12-3 0 0,28-61 3 0 0,-40 93-3 0 0,0 1 1 0 0,0 0-1 0 0,0 0 1 0 0,1 0-1 0 0,1 1 1 0 0,-1 0-1 0 0,1 0 1 0 0,0 0-1 0 0,9-5 1 0 0,23-7 9 0 0,-21 7-7 0 0,-14 8-2 0 0,0 2 0 0 0,0-1 0 0 0,0 0 0 0 0,0 1 0 0 0,1 0 0 0 0,-1 0 0 0 0,1 0 0 0 0,-1 1-1 0 0,9-3 1 0 0,44-11 108 0 0,-42 11-73 0 0,0-1 0 0 0,1 2 0 0 0,26-3 1 0 0,-36 6-32 0 0,0 0 1 0 0,0 0 0 0 0,-1 1 0 0 0,1-1 0 0 0,0 1-1 0 0,-1 1 1 0 0,1-1 0 0 0,0 1 0 0 0,-1 0-1 0 0,0 0 1 0 0,0 1 0 0 0,1 0 0 0 0,-1 0 0 0 0,6 4-1 0 0,-2 0 19 0 0,-1 0-1 0 0,1 0 0 0 0,-1 1 0 0 0,0 0 0 0 0,-1 0 0 0 0,0 1 1 0 0,7 11-1 0 0,17 22 42 0 0,-24-35-57 0 0,-1 0 0 0 0,0 1 0 0 0,0 0 0 0 0,-1 0 0 0 0,0 1 0 0 0,-1 0 0 0 0,0 0 0 0 0,6 17 0 0 0,7 44 103 0 0,-7-38-58 0 0,-3 1-1 0 0,0-1 0 0 0,3 65 0 0 0,-10-57-18 0 0,2-11 44 0 0,-2 0 0 0 0,-1 0 0 0 0,-1-1-1 0 0,-2 1 1 0 0,0-1 0 0 0,-14 46 0 0 0,14-68-68 0 0,0 0-1 0 0,0 0 1 0 0,-1 0 0 0 0,0-1 0 0 0,0 0 0 0 0,0 0-1 0 0,0 0 1 0 0,-1 0 0 0 0,0-1 0 0 0,0 0 0 0 0,0 0 0 0 0,-1 0-1 0 0,1-1 1 0 0,-1 0 0 0 0,0-1 0 0 0,0 1 0 0 0,-8 1-1 0 0,7-1-4 0 0,4-1-1 0 0,0-1-1 0 0,0 1 1 0 0,0-1-1 0 0,0 0 1 0 0,0 0-1 0 0,0 0 1 0 0,-1-1-1 0 0,1 1 1 0 0,0-1 0 0 0,0 0-1 0 0,-1 0 1 0 0,1-1-1 0 0,0 1 1 0 0,0-1-1 0 0,0 0 1 0 0,-1 0-1 0 0,1 0 1 0 0,0-1 0 0 0,0 0-1 0 0,1 1 1 0 0,-1-1-1 0 0,0 0 1 0 0,-3-4-1 0 0,-29-20 13 0 0,26 19-25 0 0,1 1-1 0 0,0-1 0 0 0,0 0 1 0 0,-8-10-1 0 0,-27-30-10 0 0,33 38 13 0 0,0-2 0 0 0,2 1 0 0 0,-1-1 0 0 0,1-1 0 0 0,1 0 0 0 0,-11-19 0 0 0,5 0 3 0 0,-2-4-6 0 0,1 0-1 0 0,1-2 1 0 0,-12-55 0 0 0,25 88 10 0 0,-18-119 14 0 0,18 108-13 0 0,1 0 1 0 0,0 0-1 0 0,1 0 1 0 0,0 0-1 0 0,2 0 0 0 0,3-15 1 0 0,1 3-8 0 0,-5 19 3 0 0,-1 1 1 0 0,2-1-1 0 0,-1 1 0 0 0,1 0 1 0 0,0-1-1 0 0,0 1 1 0 0,1 0-1 0 0,0 1 0 0 0,0-1 1 0 0,7-7-1 0 0,18-25 5 0 0,-21 26 4 0 0,1 2-1 0 0,0-1 0 0 0,1 1 1 0 0,16-14-1 0 0,-16 18 6 0 0,0 1-1 0 0,0 0 1 0 0,1 0-1 0 0,0 1 1 0 0,0 1-1 0 0,1 0 1 0 0,-1 0-1 0 0,1 1 1 0 0,0 0-1 0 0,0 1 0 0 0,0 1 1 0 0,19-1-1 0 0,65 4-7 0 0,-93-1-1 0 0,0 0 0 0 0,0 0 0 0 0,0 0 0 0 0,0 0 0 0 0,-1 0 0 0 0,1 0 0 0 0,0 1 0 0 0,0-1 0 0 0,-1 1 0 0 0,1 0 0 0 0,-1 0 0 0 0,0 0 0 0 0,1 0 0 0 0,-1 0 0 0 0,4 5 0 0 0,9 9-7 0 0,-4-7 1 0 0,-1 0 1 0 0,-1 1-1 0 0,1 0 1 0 0,-1 1 0 0 0,-1 0-1 0 0,10 16 1 0 0,-15-22 3 0 0,9 15 4 0 0,-1 0 1 0 0,0 1-1 0 0,-2 0 1 0 0,-1 1 0 0 0,0-1-1 0 0,-2 2 1 0 0,0-1-1 0 0,3 34 1 0 0,-2 19 22 0 0,-4 94 0 0 0,-3-123-24 0 0,-3-8-11 0 0,-1 1 0 0 0,-2-1 1 0 0,-17 57-1 0 0,14-57 15 0 0,6-27 1 0 0,-1 0 1 0 0,0-1-1 0 0,-1 1 0 0 0,0-1 0 0 0,-9 12 0 0 0,-8 17-11 0 0,18-31 4 0 0,-1 0 0 0 0,0 0 0 0 0,0 0 0 0 0,-1-1 0 0 0,0 0 1 0 0,0 0-1 0 0,-1 0 0 0 0,0-1 0 0 0,0 0 0 0 0,0-1 0 0 0,-1 1 0 0 0,-16 7 1 0 0,11-7 3 0 0,0-1 1 0 0,-1 0 0 0 0,0-1 0 0 0,1 0-1 0 0,-2-2 1 0 0,1 1 0 0 0,0-2 0 0 0,-24 1-1 0 0,25-2-15 0 0,1-1 1 0 0,0 0-1 0 0,-1-1 0 0 0,1 0 0 0 0,0-1 0 0 0,0 0 0 0 0,0-1 0 0 0,0 0 1 0 0,-18-10-1 0 0,16 5 4 0 0,4 3 6 0 0,0-1-1 0 0,1 0 1 0 0,-1 0 0 0 0,1-1-1 0 0,1-1 1 0 0,-13-14 0 0 0,11 9-1 0 0,1 0 0 0 0,0-1 0 0 0,1 0 0 0 0,1-1 0 0 0,1 0 0 0 0,0 0 0 0 0,1 0-1 0 0,0-1 1 0 0,2 1 0 0 0,0-1 0 0 0,1 0 0 0 0,-1-29 0 0 0,3 22-10 0 0,-1 10 9 0 0,1 1-1 0 0,0-1 1 0 0,0 1 0 0 0,1 0 0 0 0,1-1 0 0 0,1 1 0 0 0,0 0 0 0 0,0 0 0 0 0,1 0 0 0 0,9-18 0 0 0,34-52-6 0 0,54-86 5 0 0,-73 127 60 0 0,2 1 0 0 0,56-57 0 0 0,-65 78-57 0 0,0 1 0 0 0,2 0 1 0 0,0 2-1 0 0,1 1 1 0 0,51-26-1 0 0,-59 34 1 0 0,0 0-1 0 0,1 1 0 0 0,0 1 1 0 0,1 1-1 0 0,-1 0 0 0 0,1 1 1 0 0,22-2-1 0 0,-38 6 0 0 0,15-1 0 0 0,0 0 0 0 0,0 1 0 0 0,0 1 0 0 0,0 1 0 0 0,0 0 0 0 0,19 6 0 0 0,-34-8 0 0 0,0 1 0 0 0,-1-1 0 0 0,1 1 0 0 0,0 0 0 0 0,0 0 0 0 0,-1 0 0 0 0,1 0 0 0 0,0 0 0 0 0,-1 1 0 0 0,1-1 0 0 0,-1 0 0 0 0,0 1 0 0 0,1-1 0 0 0,-1 1 0 0 0,0-1 0 0 0,0 1 0 0 0,0-1 0 0 0,0 1 0 0 0,1 2 0 0 0,9 14 0 0 0,3 0 1 0 0,-5-8-1 0 0,-2-1 1 0 0,1 1-1 0 0,-1 1 1 0 0,0-1-1 0 0,-1 1 1 0 0,-1 1-1 0 0,0-1 1 0 0,7 21-1 0 0,0 48 18 0 0,-2 0 0 0 0,-5 1 0 0 0,-5 96 0 0 0,0-90-2 0 0,-2-57-7 0 0,0-1-1 0 0,-2 1 0 0 0,-1-1 1 0 0,-1 0-1 0 0,-1 0 0 0 0,-2-1 1 0 0,-15 33-1 0 0,6 0-33 0 0,15-50 15 0 0,0 0 1 0 0,0 0-1 0 0,-1-1 0 0 0,0 1 1 0 0,-6 10-1 0 0,-12 21-1 0 0,15-28 24 0 0,0-1 1 0 0,0 0-1 0 0,-19 23 1 0 0,10-17-8 0 0,8-9-6 0 0,0 0 0 0 0,-1-1 1 0 0,0 0-1 0 0,0 0 0 0 0,-1-1 1 0 0,-21 14-1 0 0,-7 0 10 0 0,26-15-11 0 0,1 0 0 0 0,-1-1 0 0 0,-25 9-1 0 0,-7 2-49 0 0,-7 2 33 0 0,33-16 22 0 0,-63 8 23 0 0,74-11-28 0 0,0 0-1 0 0,1 0 0 0 0,-1-1 0 0 0,1 0 0 0 0,-1 0 0 0 0,1 0 0 0 0,-1-1 0 0 0,1 0 0 0 0,0 0 1 0 0,-8-4-1 0 0,-12-8-43 0 0,0-2 1 0 0,-37-29-1 0 0,26 13-22 0 0,21 21 65 0 0,1-1 0 0 0,1-1 0 0 0,0 0-1 0 0,1-1 1 0 0,0-1 0 0 0,-17-26 0 0 0,18 18 9 0 0,0 0 1 0 0,2 0 0 0 0,1-1-1 0 0,1-1 1 0 0,1 1-1 0 0,-6-35 1 0 0,9 35-19 0 0,-11-99-29 0 0,14 109 43 0 0,1 0-1 0 0,0 0 1 0 0,1 0 0 0 0,1 0 0 0 0,0 0-1 0 0,7-23 1 0 0,58-114 5 0 0,-57 121-9 0 0,-9 23-1 0 0,2-1 1 0 0,-1 1 0 0 0,1 0-1 0 0,0 0 1 0 0,0 0 0 0 0,1 1-1 0 0,0-1 1 0 0,6-7 0 0 0,99-132 111 0 0,24-27-15 0 0,-107 143-88 0 0,2 1 1 0 0,1 1-1 0 0,50-37 0 0 0,-47 41-5 0 0,-16 11 15 0 0,1 0 1 0 0,1 2-1 0 0,0 0 0 0 0,32-15 0 0 0,10 0 24 0 0,-48 19-44 0 0,0 2 0 0 0,1-1 1 0 0,-1 2-1 0 0,1 0 0 0 0,23-5 0 0 0,30-1-98 0 0,-45 5 92 0 0,-1 2 1 0 0,1 0 0 0 0,0 2-1 0 0,-1 0 1 0 0,1 1 0 0 0,22 4-1 0 0,-38-3 7 0 0,-1 0 0 0 0,1 1 0 0 0,-1-1-1 0 0,0 1 1 0 0,0 0 0 0 0,0 1-1 0 0,0-1 1 0 0,0 1 0 0 0,0-1 0 0 0,-1 1-1 0 0,1 0 1 0 0,-1 1 0 0 0,4 3 0 0 0,35 51 10 0 0,-33-44-6 0 0,-3-3-5 0 0,-1 1-1 0 0,0 0 1 0 0,-1 0-1 0 0,0 0 1 0 0,-1 1-1 0 0,0 0 1 0 0,1 15-1 0 0,1 6-8 0 0,3 2 41 0 0,-2 0-1 0 0,-1 0 1 0 0,-2 1 0 0 0,-2-1-1 0 0,-1 0 1 0 0,-2 1 0 0 0,-9 48-1 0 0,2-39-47 0 0,4-17 36 0 0,-1-1 1 0 0,-1 0-1 0 0,-20 49 1 0 0,1-11 1 0 0,20-48-33 0 0,-1 0 1 0 0,-18 31 0 0 0,-16 22-7 0 0,21-36 32 0 0,0-1 0 0 0,-2-1 1 0 0,-52 58-1 0 0,61-78-14 0 0,6-5-7 0 0,-1 0 0 0 0,0 0 1 0 0,0-1-1 0 0,-1-1 0 0 0,0 1 0 0 0,0-1 1 0 0,-17 8-1 0 0,-6 0 16 0 0,-1-1-1 0 0,0-1 1 0 0,-45 9 0 0 0,76-20-7 0 0,-97 13-38 0 0,90-13 34 0 0,1-1 0 0 0,-1 0 0 0 0,1-1 0 0 0,-1 0 0 0 0,1 0 0 0 0,-1-1 0 0 0,1 0 0 0 0,0 0 0 0 0,-15-7 0 0 0,-14-11-1 0 0,0-2-1 0 0,2-2 0 0 0,1-1 0 0 0,1-2 0 0 0,-38-39 1 0 0,48 43 0 0 0,2-2 1 0 0,0 0 0 0 0,1-2-1 0 0,2 0 1 0 0,1-1 0 0 0,1-1-1 0 0,-18-45 1 0 0,30 60 4 0 0,0-1 0 0 0,1-1 0 0 0,-3-29 0 0 0,-1-11 0 0 0,4 38 3 0 0,1 1 0 0 0,0-1 1 0 0,2 0-1 0 0,0 0 0 0 0,1 1 0 0 0,0-1 0 0 0,2 0 1 0 0,0 1-1 0 0,9-29 0 0 0,11-4-11 0 0,-18 37 4 0 0,0 0 0 0 0,0 0 1 0 0,2 1-1 0 0,0 0 0 0 0,0 0 0 0 0,11-13 0 0 0,34-48 10 0 0,-23 31 28 0 0,38-41 1 0 0,-30 41 4 0 0,1 3 1 0 0,2 1-1 0 0,60-43 0 0 0,-45 48 27 0 0,84-38-1 0 0,-126 66-65 0 0,1 0 0 0 0,-1 1 0 0 0,1 0 0 0 0,27-3 0 0 0,14-3 0 0 0,-23 3 0 0 0,0 2 0 0 0,0 0 0 0 0,0 2 0 0 0,0 2 0 0 0,0 1 0 0 0,0 1 0 0 0,42 8 0 0 0,-64-6 0 0 0,1 1 0 0 0,-1 0 0 0 0,0 1 0 0 0,0 0 0 0 0,-1 0 0 0 0,16 12 0 0 0,-6-4 0 0 0,-7-3-13 0 0,0 1 0 0 0,-1 0 1 0 0,0 0-1 0 0,-1 1 0 0 0,0 1 0 0 0,-1 0 1 0 0,10 17-1 0 0,8 11 8 0 0,-20-30 16 0 0,0 1-1 0 0,-1 0 0 0 0,0 0 1 0 0,-1 0-1 0 0,0 1 1 0 0,-1 0-1 0 0,0-1 0 0 0,2 17 1 0 0,3 21-17 0 0,-1 0 1 0 0,-3 0-1 0 0,-2 1 0 0 0,-2-1 1 0 0,-2 1-1 0 0,-2-1 1 0 0,-3 1-1 0 0,-2-1 1 0 0,-2-1-1 0 0,-2 0 1 0 0,-33 86-1 0 0,19-71 9 0 0,10-18 16 0 0,-3-1 0 0 0,-2 0 1 0 0,-43 69-1 0 0,3-22-44 0 0,41-59 8 0 0,-1-2 1 0 0,-2 0 0 0 0,-44 46-1 0 0,-5-32 20 0 0,62-38 3 0 0,0-1 0 0 0,0 0 0 0 0,-1-1 0 0 0,0 0 0 0 0,0 0 0 0 0,-1-1 0 0 0,-17 4 0 0 0,27-8-6 0 0,-16 6-4 0 0,-1-2-1 0 0,1 0 1 0 0,-1-1 0 0 0,0-1 0 0 0,0-1-1 0 0,-1 0 1 0 0,1-2 0 0 0,0 0 0 0 0,-23-4-1 0 0,36 3 7 0 0,0-1-1 0 0,0 1 1 0 0,-1-1-1 0 0,1 0 1 0 0,1-1-1 0 0,-7-4 0 0 0,-7-4-13 0 0,-6-4 5 0 0,1-1 0 0 0,0-1 0 0 0,2-2 0 0 0,0 0 1 0 0,1-1-1 0 0,2-1 0 0 0,0-1 0 0 0,-16-26 0 0 0,28 37 3 0 0,-1-1 0 0 0,2 0 0 0 0,0-1 0 0 0,1 1 0 0 0,0-1 0 0 0,1-1 0 0 0,-4-19 0 0 0,-5-105-92 0 0,9 69 30 0 0,1 42 91 0 0,2-1 1 0 0,2 1 0 0 0,0-1-1 0 0,2 1 1 0 0,1 0 0 0 0,1 0-1 0 0,15-47 1 0 0,18-18-21 0 0,5 2 0 0 0,3 1-1 0 0,5 3 1 0 0,84-112 0 0 0,-111 172 11 0 0,2 0 0 0 0,0 1 0 0 0,2 2 0 0 0,0 1 0 0 0,2 1 0 0 0,41-23 0 0 0,6-15-16 0 0,-39 40 0 0 0,44-18 0 0 0,-68 32 0 0 0,14-5 0 0 0,0 2 0 0 0,1 0 0 0 0,1 2 0 0 0,58-6 0 0 0,-20 8 0 0 0,79 5 0 0 0,-136 1 0 0 0,1 1 0 0 0,-1 0 0 0 0,0 1 0 0 0,0 0 0 0 0,-1 1 0 0 0,1 0 0 0 0,-1 0 0 0 0,1 1 0 0 0,-1 1 0 0 0,-1 0 0 0 0,11 8 0 0 0,13 6 0 0 0,-20-12 0 0 0,-8-6 0 0 0,0 0 0 0 0,-1 1 0 0 0,0 0 0 0 0,0 0 0 0 0,1 0 0 0 0,-2 0 0 0 0,1 1 0 0 0,0-1 0 0 0,-1 1 0 0 0,5 6 0 0 0,20 26 0 0 0,-25-32 0 0 0,1 0 0 0 0,0 1 0 0 0,-1-1 0 0 0,0 1 0 0 0,0 0 0 0 0,0 0 0 0 0,-1 0 0 0 0,0 0 0 0 0,4 11 0 0 0,10 29 0 0 0,-12-37 0 0 0,0 1 0 0 0,-1 0 0 0 0,0 0 0 0 0,-1 0 0 0 0,3 16 0 0 0,3 76 0 0 0,-4 0 0 0 0,-10 106 0 0 0,3-170 0 0 0,-1 0 0 0 0,-2 0 0 0 0,-19 66 0 0 0,-11 0 0 0 0,20-53 0 0 0,-2-1 0 0 0,-1 0 0 0 0,-3-2 0 0 0,-49 79 0 0 0,65-119 0 0 0,0 0 0 0 0,-1 0 0 0 0,0 0 0 0 0,0-1 0 0 0,-9 7 0 0 0,-20 18 0 0 0,32-26 0 0 0,-1 0 0 0 0,-1 0 0 0 0,1 0 0 0 0,-1-1 0 0 0,1 0 0 0 0,-1 0 0 0 0,-1-1 0 0 0,1 0 0 0 0,0 0 0 0 0,-1 0 0 0 0,1-1 0 0 0,-15 4 0 0 0,-5-1 0 0 0,-50 5 0 0 0,69-10 0 0 0,7 0 0 0 0,-9 2 0 0 0,0-1 0 0 0,1 0 0 0 0,-1-1 0 0 0,0 0 0 0 0,0 0 0 0 0,1-1 0 0 0,-1 0 0 0 0,0-1 0 0 0,1 0 0 0 0,-1 0 0 0 0,1-1 0 0 0,-12-5 0 0 0,-5-5 0 0 0,4 3 0 0 0,0 0 0 0 0,1-2 0 0 0,-30-23 0 0 0,27 15 0 0 0,4 6 0 0 0,1-2 0 0 0,1 0 0 0 0,0-1 0 0 0,-19-27 0 0 0,-81-130 0 0 0,96 147 0 0 0,2-1 0 0 0,0-1 0 0 0,2-1 0 0 0,-22-49 0 0 0,24 31 0 0 0,2-1 0 0 0,2-1 0 0 0,2 0 0 0 0,2-1 0 0 0,0-97 0 0 0,8 127 0 0 0,0 1 0 0 0,2-1 0 0 0,0 1 0 0 0,1 0 0 0 0,10-28 0 0 0,44-91 0 0 0,-39 97 0 0 0,7-11 0 0 0,3 2 0 0 0,3 1 0 0 0,70-86 0 0 0,-94 126 0 0 0,89-103 0 0 0,-84 100 0 0 0,1 0 0 0 0,-1 1 0 0 0,2 1 0 0 0,0 1 0 0 0,0 0 0 0 0,18-9 0 0 0,7-1 0 0 0,-27 13 0 0 0,1 0 0 0 0,0 1 0 0 0,0 0 0 0 0,1 1 0 0 0,28-6 0 0 0,-3 5 0 0 0,0 1 0 0 0,0 2 0 0 0,0 2 0 0 0,0 2 0 0 0,0 1 0 0 0,57 11 0 0 0,-77-7 0 0 0,1 1 0 0 0,-1 1 0 0 0,-1 1 0 0 0,1 0 0 0 0,-1 2 0 0 0,27 19 0 0 0,-6 0 0 0 0,66 66 0 0 0,-87-74 0 0 0,-1 2 0 0 0,-2 0 0 0 0,0 1 0 0 0,-1 0 0 0 0,18 48 0 0 0,-23-44 0 0 0,-2 0 0 0 0,-1 1 0 0 0,6 52 0 0 0,-3-12 0 0 0,-2-5 0 0 0,-3 0 0 0 0,-2 0 0 0 0,-4 0 0 0 0,-2 0 0 0 0,-18 94 0 0 0,17-137 0 0 0,-1 0 0 0 0,-11 27 0 0 0,-7 33 0 0 0,16-52 0 0 0,-2 0 0 0 0,-1-1 0 0 0,-1-1 0 0 0,-25 45 0 0 0,15-33 0 0 0,5-14 0 0 0,-3-1 0 0 0,0 0 0 0 0,-35 34 0 0 0,52-57 0 0 0,1-1 0 0 0,-1 1 0 0 0,1-1 0 0 0,-1 1 0 0 0,0-1 0 0 0,0 0 0 0 0,1 1 0 0 0,-1-1 0 0 0,0 0 0 0 0,0 0 0 0 0,0 0 0 0 0,0-1 0 0 0,0 1 0 0 0,0 0 0 0 0,-1-1 0 0 0,-1 1 0 0 0,-6 1 0 0 0,2 2 0 0 0,0-1 0 0 0,0 0 0 0 0,-1-1 0 0 0,1 1 0 0 0,0-2 0 0 0,-1 1 0 0 0,1-1 0 0 0,-1 0 0 0 0,1-1 0 0 0,-1 0 0 0 0,0-1 0 0 0,1 0 0 0 0,-1 0 0 0 0,1 0 0 0 0,0-1 0 0 0,-1 0 0 0 0,1-1 0 0 0,0 0 0 0 0,-12-7 0 0 0,-26-24 0 0 0,3-2 0 0 0,1-1 0 0 0,-55-65 0 0 0,74 76 0 0 0,1 0 0 0 0,1-2 0 0 0,2 0 0 0 0,1-1 0 0 0,-17-36 0 0 0,13 12 0 0 0,13 36 0 0 0,2 0 0 0 0,0-1 0 0 0,1 0 0 0 0,0 0 0 0 0,2 0 0 0 0,-3-20 0 0 0,6 24 0 0 0,-5-42 0 0 0,2 1 0 0 0,2-1 0 0 0,3 1 0 0 0,10-65 0 0 0,-4 93 0 0 0,1 1 0 0 0,1 0 0 0 0,18-36 0 0 0,-6 14 0 0 0,-13 31 0 0 0,1 0 0 0 0,1 1 0 0 0,0 0 0 0 0,1 1 0 0 0,20-22 0 0 0,16-23 0 0 0,-33 42 0 0 0,0 1 0 0 0,1 1 0 0 0,1 0 0 0 0,0 1 0 0 0,33-23 0 0 0,100-51 0 0 0,-138 83 0 0 0,0 1 0 0 0,1 0 0 0 0,0 0 0 0 0,0 1 0 0 0,0 1 0 0 0,0 0 0 0 0,0 0 0 0 0,1 1 0 0 0,20 0 0 0 0,-22 1 0 0 0,35-4 0 0 0,0 2 0 0 0,0 3 0 0 0,0 1 0 0 0,0 2 0 0 0,51 11 0 0 0,-85-11 0 0 0,-1 1 0 0 0,0 0 0 0 0,0 1 0 0 0,17 11 0 0 0,20 8 0 0 0,-32-16 0 0 0,0 1 0 0 0,0 0 0 0 0,-1 1 0 0 0,-1 0 0 0 0,0 1 0 0 0,0 1 0 0 0,-1 0 0 0 0,0 1 0 0 0,-1 1 0 0 0,-1 0 0 0 0,10 15 0 0 0,-5-4 0 0 0,-2 1 0 0 0,0 0 0 0 0,-2 0 0 0 0,-1 2 0 0 0,-1-1 0 0 0,7 31 0 0 0,-6-10 0 0 0,-1 0 0 0 0,-2 0 0 0 0,2 83 0 0 0,-10-69 0 0 0,2 5 0 0 0,-4 0 0 0 0,-16 109 0 0 0,16-167 0 0 0,-2 1 0 0 0,1-1 0 0 0,-1 0 0 0 0,0 0 0 0 0,-1 0 0 0 0,0 0 0 0 0,-7 8 0 0 0,-9 18 0 0 0,13-21 0 0 0,0-1 0 0 0,0 1 0 0 0,-1-1 0 0 0,-1 0 0 0 0,-11 11 0 0 0,-3 2 0 0 0,20-22 0 0 0,0 1 0 0 0,0 0 0 0 0,0-1 0 0 0,-1 1 0 0 0,1-1 0 0 0,-1-1 0 0 0,0 1 0 0 0,0 0 0 0 0,0-1 0 0 0,-1 0 0 0 0,1-1 0 0 0,-1 1 0 0 0,-10 2 0 0 0,-37 10 0 0 0,42-11 0 0 0,0-1 0 0 0,0 0 0 0 0,0 0 0 0 0,0-1 0 0 0,-23 0 0 0 0,21-2 0 0 0,2 1 0 0 0,-1-1 0 0 0,1 0 0 0 0,0-1 0 0 0,-1 0 0 0 0,1-1 0 0 0,0 0 0 0 0,0-1 0 0 0,0 0 0 0 0,-13-6 0 0 0,-49-40 0 0 0,41 25 0 0 0,12 11 0 0 0,13 9 0 0 0,1-1 0 0 0,-1 1 0 0 0,1-1 0 0 0,0-1 0 0 0,-7-7 0 0 0,-13-14 0 0 0,21 23 0 0 0,1 0 0 0 0,-1 0 0 0 0,1-1 0 0 0,0 1 0 0 0,1-1 0 0 0,-1 0 0 0 0,1 0 0 0 0,0-1 0 0 0,-4-9 0 0 0,-15-26 0 0 0,18 36 0 0 0,1 0 0 0 0,0 0 0 0 0,0-1 0 0 0,0 1 0 0 0,1-1 0 0 0,0 0 0 0 0,-2-6 0 0 0,-6-35 0 0 0,2 15 0 0 0,2 0 0 0 0,-2-33 0 0 0,5 22 0 0 0,4-53 0 0 0,-1 84 0 0 0,2 0 0 0 0,0 0 0 0 0,0 0 0 0 0,1 0 0 0 0,0 0 0 0 0,1 0 0 0 0,1 1 0 0 0,-1 0 0 0 0,8-12 0 0 0,7-23 0 0 0,-5 9 0 0 0,2 7 0 0 0,1 2 0 0 0,27-37 0 0 0,0-14 0 0 0,-11 45 0 0 0,65-53 0 0 0,-84 75 0 0 0,8-4 0 0 0,45-27 0 0 0,-51 34 0 0 0,-8 5 0 0 0,0 1 0 0 0,0 0 0 0 0,1 0 0 0 0,-1 1 0 0 0,15-2 0 0 0,22-7 0 0 0,-29 6 0 0 0,0 1 0 0 0,1 0 0 0 0,0 1 0 0 0,0 1 0 0 0,0 0 0 0 0,20 2 0 0 0,-29-1 0 0 0,-1 1 0 0 0,0 1 0 0 0,0-1 0 0 0,0 1 0 0 0,0 1 0 0 0,0-1 0 0 0,0 1 0 0 0,0 0 0 0 0,0 1 0 0 0,0-1 0 0 0,-1 2 0 0 0,1-1 0 0 0,-1 0 0 0 0,0 1 0 0 0,0 0 0 0 0,7 7 0 0 0,-2 13 0 0 0,1-10 0 0 0,-10-13 0 0 0,0 1 0 0 0,0 0 0 0 0,-1 0 0 0 0,1 0 0 0 0,-1 0 0 0 0,1 0 0 0 0,-1 0 0 0 0,0 0 0 0 0,0 0 0 0 0,0 0 0 0 0,0 1 0 0 0,1 3 0 0 0,-2-5 0 0 0,3 9 0 0 0,0 0 0 0 0,0 0 0 0 0,1 0 0 0 0,0-1 0 0 0,0 1 0 0 0,1-1 0 0 0,7 10 0 0 0,-8-14 0 0 0,-1 0 0 0 0,0 0 0 0 0,0 0 0 0 0,-1 0 0 0 0,1 1 0 0 0,-1-1 0 0 0,0 1 0 0 0,-1-1 0 0 0,1 1 0 0 0,-1 0 0 0 0,0 0 0 0 0,0 0 0 0 0,-1 6 0 0 0,3 11 0 0 0,3 22 0 0 0,-2-21 0 0 0,2 50 0 0 0,-8-30 0 0 0,-2-1 0 0 0,-19 79 0 0 0,12-68 0 0 0,7-37 0 0 0,-1 0 0 0 0,-12 28 0 0 0,-3 8 0 0 0,9-26 0 0 0,0 0 0 0 0,-29 46 0 0 0,28-56 0 0 0,-1 0 0 0 0,0-1 0 0 0,-26 23 0 0 0,-22 27 0 0 0,51-56 0 0 0,0-1 0 0 0,-1-1 0 0 0,0 0 0 0 0,-18 10 0 0 0,3-1 0 0 0,16-12 0 0 0,1 0 0 0 0,-1 0 0 0 0,0-1 0 0 0,0-1 0 0 0,0 1 0 0 0,0-2 0 0 0,-16 3 0 0 0,-20 6 0 0 0,32-6 0 0 0,-1-2 0 0 0,1 0 0 0 0,-1 0 0 0 0,0-2 0 0 0,0 0 0 0 0,1 0 0 0 0,-1-1 0 0 0,0-1 0 0 0,0-1 0 0 0,1 0 0 0 0,-1-1 0 0 0,1 0 0 0 0,-24-9 0 0 0,1-6 0 0 0,-51-28 0 0 0,80 41 0 0 0,1 0 0 0 0,-1 0 0 0 0,1-1 0 0 0,0 0 0 0 0,0-1 0 0 0,1 1 0 0 0,-1-1 0 0 0,-5-9 0 0 0,3 1 0 0 0,7 9 0 0 0,-1 1 0 0 0,-1 0 0 0 0,1 0 0 0 0,-1 0 0 0 0,-8-9 0 0 0,6 8 0 0 0,1-1 0 0 0,0 0 0 0 0,1 0 0 0 0,-1-1 0 0 0,1 1 0 0 0,0-1 0 0 0,1 0 0 0 0,0 0 0 0 0,0 0 0 0 0,1-1 0 0 0,0 1 0 0 0,-1-14 0 0 0,-1-14 0 0 0,2-59 0 0 0,2 76 0 0 0,-1 7 0 0 0,2 0 0 0 0,-1 0 0 0 0,1 1 0 0 0,1-1 0 0 0,0 0 0 0 0,1 1 0 0 0,0-1 0 0 0,1 1 0 0 0,7-16 0 0 0,114-160 0 0 0,-117 175 0 0 0,1 0 0 0 0,1 0 0 0 0,0 1 0 0 0,1 1 0 0 0,0 0 0 0 0,1 0 0 0 0,0 1 0 0 0,0 0 0 0 0,1 1 0 0 0,0 1 0 0 0,26-11 0 0 0,-26 12 0 0 0,1 0 0 0 0,1 1 0 0 0,-1 1 0 0 0,1 1 0 0 0,-1 0 0 0 0,1 0 0 0 0,0 2 0 0 0,0 0 0 0 0,0 1 0 0 0,0 0 0 0 0,0 1 0 0 0,22 4 0 0 0,-30-2 0 0 0,0-1 0 0 0,0 1 0 0 0,0 1 0 0 0,0-1 0 0 0,0 1 0 0 0,0 0 0 0 0,-1 1 0 0 0,0 0 0 0 0,0 0 0 0 0,0 0 0 0 0,-1 0 0 0 0,0 1 0 0 0,0 0 0 0 0,0 0 0 0 0,4 8 0 0 0,1 34 0 0 0,-10 63 0 0 0,-1-103 0 0 0,-1 1 0 0 0,0-1 0 0 0,0 0 0 0 0,-1 0 0 0 0,0-1 0 0 0,0 1 0 0 0,-1 0 0 0 0,0-1 0 0 0,-10 13 0 0 0,-7 16 0 0 0,12-27 0 0 0,1 0 0 0 0,1 1 0 0 0,-1 0 0 0 0,2 1 0 0 0,-10 18 0 0 0,16-28 0 0 0,-1 0 0 0 0,1 1 0 0 0,0-1 0 0 0,-1 0 0 0 0,1 0 0 0 0,-1 0 0 0 0,1 0 0 0 0,-1 0 0 0 0,0 0 0 0 0,0 0 0 0 0,1 0 0 0 0,-1 0 0 0 0,0 0 0 0 0,0 0 0 0 0,0 0 0 0 0,0 0 0 0 0,0-1 0 0 0,0 1 0 0 0,0 0 0 0 0,0-1 0 0 0,0 1 0 0 0,-3 0 0 0 0,3 0 0 0 0,0-1 0 0 0,0 0 0 0 0,0 1 0 0 0,0-1 0 0 0,0 1 0 0 0,0 0 0 0 0,0-1 0 0 0,0 1 0 0 0,0 0 0 0 0,0 0 0 0 0,0-1 0 0 0,0 1 0 0 0,0 0 0 0 0,1 0 0 0 0,-1 0 0 0 0,0 0 0 0 0,0 2 0 0 0,1-2 0 0 0,0-1 0 0 0,0 1 0 0 0,-1-1 0 0 0,1 0 0 0 0,0 0 0 0 0,0 1 0 0 0,0-1 0 0 0,0 0 0 0 0,0 1 0 0 0,0-1 0 0 0,0 0 0 0 0,0 0 0 0 0,-1 1 0 0 0,1-1 0 0 0,0 0 0 0 0,0 0 0 0 0,0 0 0 0 0,-1 1 0 0 0,1-1 0 0 0,0 0 0 0 0,0 0 0 0 0,0 0 0 0 0,-1 1 0 0 0,1-1 0 0 0,0 0 0 0 0,-1 0 0 0 0,1 0 0 0 0,0 0 0 0 0,0 0 0 0 0,-1 0 0 0 0,1 0 0 0 0,0 0 0 0 0,-1 0 0 0 0,1 1 0 0 0,0-1 0 0 0,0 0 0 0 0,-1 0 0 0 0,1-1 0 0 0,0 1 0 0 0,-1 0 0 0 0,1 0 0 0 0,0 0 0 0 0,0 0 0 0 0,-1 0 0 0 0,1 0 0 0 0,0 0 0 0 0,-1-1 0 0 0,1 2 0 0 0,0-1 0 0 0,-1 0 0 0 0,1 0 0 0 0,0 0 0 0 0,0 0 0 0 0,-1 0 0 0 0,1 0 0 0 0,0 0 0 0 0,-1 0 0 0 0,1 0 0 0 0,0 0 0 0 0,0 0 0 0 0,-1 0 0 0 0,1 0 0 0 0,0 0 0 0 0,-1 0 0 0 0,1 0 0 0 0,0 0 0 0 0,0 0 0 0 0,-1 0 0 0 0,1-1 0 0 0,0 1 0 0 0,0 0 0 0 0,-1 0 0 0 0,1 0 0 0 0,0 0 0 0 0,0-1 0 0 0,0 1 0 0 0,-1 0 0 0 0,1 0 0 0 0,0 0 0 0 0,0-1 0 0 0,0 1 0 0 0,0 0 0 0 0,-1 0 0 0 0,1-1 0 0 0,0 1 0 0 0,0 0 0 0 0,0-1 0 0 0,0 1 0 0 0,0 0 0 0 0,0 0 0 0 0,0-1 0 0 0,0 1 0 0 0,0 0 0 0 0,0-1 0 0 0,0 1 0 0 0,0-1 0 0 0,0 1 0 0 0,0 0 0 0 0,0-1 0 0 0,0 1 0 0 0,0-1 0 0 0,0 1 0 0 0,0 0 0 0 0,0-1 0 0 0,0 1 0 0 0,0 0 0 0 0,-1-1 0 0 0,1 1 0 0 0,0-1 0 0 0,0 1 0 0 0,0 0 0 0 0,0-1 0 0 0,-1 1 0 0 0,1 0 0 0 0,0-1 0 0 0,0 1 0 0 0,0 0 0 0 0,-1 0 0 0 0,1-1 0 0 0,0 1 0 0 0,-1 0 0 0 0,1 0 0 0 0,0-1 0 0 0,-1 1 0 0 0,1 0 0 0 0,0 0 0 0 0,-1 0 0 0 0,1-1 0 0 0,0 1 0 0 0,-1 0 0 0 0,0-1 0 0 0,1 1 0 0 0,0-1 0 0 0,0 0 0 0 0,-1 1 0 0 0,1-1 0 0 0,0 0 0 0 0,0 0 0 0 0,0 1 0 0 0,0-1 0 0 0,-1 0 0 0 0,1 0 0 0 0,0 1 0 0 0,1-1 0 0 0,-1 0 0 0 0,0 0 0 0 0,0 1 0 0 0,0-1 0 0 0,0 0 0 0 0,1 0 0 0 0,-1 1 0 0 0,0-1 0 0 0,0 0 0 0 0,1 1 0 0 0,-1-1 0 0 0,1 0 0 0 0,-1 1 0 0 0,1-1 0 0 0,-1 1 0 0 0,1-1 0 0 0,-1 0 0 0 0,1 1 0 0 0,-1-1 0 0 0,1 1 0 0 0,0 0 0 0 0,-1-1 0 0 0,1 1 0 0 0,0-1 0 0 0,-1 1 0 0 0,1 0 0 0 0,0 0 0 0 0,-1-1 0 0 0,1 1 0 0 0,0 0 0 0 0,0 0 0 0 0,-1 0 0 0 0,1 0 0 0 0,1 0 0 0 0,47-10 0 0 0,-30 10 0 0 0,-17-1 0 0 0,0 1 0 0 0,1 0 0 0 0,-1 0 0 0 0,0 0 0 0 0,0 0 0 0 0,0 0 0 0 0,0 0 0 0 0,1 1 0 0 0,-1-1 0 0 0,0 1 0 0 0,0 0 0 0 0,0-1 0 0 0,0 1 0 0 0,0 0 0 0 0,3 2 0 0 0,1 0 0 0 0,1 1 0 0 0,1 1 0 0 0,-1-1 0 0 0,0 1 0 0 0,10 10 0 0 0,1-2 0 0 0,-13-8 0 0 0,1 1 0 0 0,-1-1 0 0 0,0 1 0 0 0,0 0 0 0 0,-1 1 0 0 0,0-1 0 0 0,0 1 0 0 0,-1-1 0 0 0,1 1 0 0 0,3 15 0 0 0,3-1 0 0 0,-7-10 0 0 0,0 0 0 0 0,0 0 0 0 0,-1 0 0 0 0,-1 0 0 0 0,0 0 0 0 0,0 0 0 0 0,-1 0 0 0 0,-1 0 0 0 0,-1 13 0 0 0,0 8 0 0 0,2-28 0 0 0,0 1 0 0 0,-1 0 0 0 0,0-1 0 0 0,0 1 0 0 0,0-1 0 0 0,0 1 0 0 0,-1-1 0 0 0,0 0 0 0 0,0 1 0 0 0,0-1 0 0 0,0 0 0 0 0,-5 6 0 0 0,-11 21 0 0 0,12-19 0 0 0,-1-1 0 0 0,0 0 0 0 0,-1-1 0 0 0,0 1 0 0 0,-1-1 0 0 0,-13 12 0 0 0,-20 23 0 0 0,32-32 0 0 0,8-10 0 0 0,0 0 0 0 0,-1 0 0 0 0,1 0 0 0 0,-1-1 0 0 0,0 1 0 0 0,1-1 0 0 0,-1 1 0 0 0,0-1 0 0 0,-1 0 0 0 0,1 0 0 0 0,0 0 0 0 0,-1-1 0 0 0,1 1 0 0 0,-1-1 0 0 0,-3 1 0 0 0,-5 3 0 0 0,6-4 0 0 0,0 1 0 0 0,-1 1 0 0 0,2-1 0 0 0,-1 1 0 0 0,0 0 0 0 0,-9 7 0 0 0,-8 4 0 0 0,-2 0 0 0 0,0-2 0 0 0,0-1 0 0 0,-1 0 0 0 0,0-2 0 0 0,-44 8 0 0 0,47-12 0 0 0,-1-2 0 0 0,1-1 0 0 0,-1-1 0 0 0,0 0 0 0 0,0-2 0 0 0,1-1 0 0 0,-1-1 0 0 0,0-1 0 0 0,-24-8 0 0 0,20 2 0 0 0,1-1 0 0 0,0-2 0 0 0,1-1 0 0 0,0-1 0 0 0,-42-33 0 0 0,17 13 0 0 0,34 23 0 0 0,1 0 0 0 0,0 0 0 0 0,1-2 0 0 0,0 0 0 0 0,1-1 0 0 0,1 0 0 0 0,-18-27 0 0 0,3 8 0 0 0,24 31 0 0 0,0-1 0 0 0,1 1 0 0 0,-1-1 0 0 0,1 0 0 0 0,0 0 0 0 0,0 0 0 0 0,1-1 0 0 0,-1 1 0 0 0,1-1 0 0 0,0 0 0 0 0,0 1 0 0 0,-2-10 0 0 0,-3-31 0 0 0,1 10 0 0 0,-2-49 0 0 0,8 73 0 0 0,0 0 0 0 0,1 0 0 0 0,0 1 0 0 0,1-1 0 0 0,0 0 0 0 0,0 1 0 0 0,1 0 0 0 0,1 0 0 0 0,4-11 0 0 0,12-21 0 0 0,2 0 0 0 0,2 2 0 0 0,1 1 0 0 0,2 0 0 0 0,2 2 0 0 0,58-58 0 0 0,-48 59 0 0 0,-18 15 0 0 0,0 1 0 0 0,2 1 0 0 0,0 0 0 0 0,2 2 0 0 0,46-25 0 0 0,-18 17 0 0 0,-38 16 0 0 0,1 2 0 0 0,0 0 0 0 0,31-8 0 0 0,12-3 0 0 0,-46 14 0 0 0,0 0 0 0 0,0 0 0 0 0,0 1 0 0 0,1 1 0 0 0,14-1 0 0 0,40-1 0 0 0,-33 1 0 0 0,0 1 0 0 0,1 2 0 0 0,-1 2 0 0 0,44 7 0 0 0,-68-6 0 0 0,0 2 0 0 0,-1-1 0 0 0,1 1 0 0 0,-1 0 0 0 0,0 1 0 0 0,-1 0 0 0 0,1 1 0 0 0,10 10 0 0 0,54 56 0 0 0,-71-69 0 0 0,0 0 0 0 0,-1 0 0 0 0,1 0 0 0 0,-1 1 0 0 0,1-1 0 0 0,-1 1 0 0 0,0 0 0 0 0,-1 0 0 0 0,1 0 0 0 0,-1-1 0 0 0,0 7 0 0 0,10 25 0 0 0,-5-21 0 0 0,0 1 0 0 0,-2 0 0 0 0,0 0 0 0 0,0 0 0 0 0,1 28 0 0 0,-1 87 0 0 0,-6-77 0 0 0,-1 0 0 0 0,-4 0 0 0 0,-1-1 0 0 0,-17 55 0 0 0,-3-16 0 0 0,-53 118 0 0 0,64-169 0 0 0,-21 47 0 0 0,-54 93 0 0 0,61-135 0 0 0,-2-2 0 0 0,-2-1 0 0 0,-2-2 0 0 0,-47 41 0 0 0,65-66 0 0 0,1-2 0 0 0,-37 22 0 0 0,42-28 0 0 0,4-3 0 0 0,0-1 0 0 0,-1 1 0 0 0,0-2 0 0 0,1 1 0 0 0,-1-1 0 0 0,-17 2 0 0 0,-4 2 0 0 0,10-2 0 0 0,0-1 0 0 0,-29 2 0 0 0,43-6 0 0 0,-1 0 0 0 0,1 0 0 0 0,-1 0 0 0 0,1-1 0 0 0,0 0 0 0 0,-1 0 0 0 0,1 0 0 0 0,0-1 0 0 0,0-1 0 0 0,0 1 0 0 0,-6-4 0 0 0,-39-25 0 0 0,3-2 0 0 0,-59-50 0 0 0,94 71 0 0 0,1 0 0 0 0,0-1 0 0 0,1-1 0 0 0,1 0 0 0 0,0-1 0 0 0,1 0 0 0 0,1 0 0 0 0,0-1 0 0 0,1 0 0 0 0,0-1 0 0 0,2 0 0 0 0,-7-23 0 0 0,4 2 0 0 0,2-1 0 0 0,2 0 0 0 0,1 0 0 0 0,3 0 0 0 0,0 0 0 0 0,3 0 0 0 0,11-71 0 0 0,-7 86 0 0 0,1 1 0 0 0,1 0 0 0 0,15-29 0 0 0,-5 10 0 0 0,10-13 0 0 0,3 2 0 0 0,2 1 0 0 0,56-68 0 0 0,-63 86 0 0 0,1 2 0 0 0,1 2 0 0 0,1 0 0 0 0,2 2 0 0 0,1 1 0 0 0,1 2 0 0 0,1 1 0 0 0,2 1 0 0 0,0 2 0 0 0,1 2 0 0 0,46-17 0 0 0,-62 29 0 0 0,0 2 0 0 0,0 1 0 0 0,24-2 0 0 0,0 0 0 0 0,-17 2 0 0 0,0 1 0 0 0,0 2 0 0 0,0 1 0 0 0,0 1 0 0 0,-1 1 0 0 0,55 12 0 0 0,-65-8 0 0 0,0 0 0 0 0,0 1 0 0 0,-1 1 0 0 0,0 0 0 0 0,0 1 0 0 0,-1 1 0 0 0,-1 0 0 0 0,1 1 0 0 0,13 15 0 0 0,-25-23 0 0 0,0 1 0 0 0,0-1 0 0 0,0 1 0 0 0,0 0 0 0 0,-1-1 0 0 0,1 1 0 0 0,1 5 0 0 0,13 21 0 0 0,-3-13 0 0 0,-11-14 0 0 0,1 1 0 0 0,-1 0 0 0 0,0 0 0 0 0,0 0 0 0 0,-1 0 0 0 0,1 1 0 0 0,-1-1 0 0 0,0 1 0 0 0,0-1 0 0 0,1 6 0 0 0,9 44 0 0 0,-2-1 0 0 0,-3 1 0 0 0,-2 1 0 0 0,-4 107 0 0 0,-3-139 0 0 0,-2 1 0 0 0,0-1 0 0 0,-2 1 0 0 0,-1-2 0 0 0,-17 42 0 0 0,3-18 0 0 0,-44 70 0 0 0,54-99 0 0 0,-1-1 0 0 0,0 1 0 0 0,-2-2 0 0 0,1 0 0 0 0,-2-1 0 0 0,0 0 0 0 0,0-1 0 0 0,-34 21 0 0 0,18-17 0 0 0,21-11 0 0 0,0 0 0 0 0,0-1 0 0 0,-1 0 0 0 0,0-1 0 0 0,-18 5 0 0 0,1-3 0 0 0,-3 2 0 0 0,-46 4 0 0 0,67-11 0 0 0,0-1 0 0 0,1 0 0 0 0,-1 0 0 0 0,0-1 0 0 0,0 0 0 0 0,1-1 0 0 0,-1 0 0 0 0,0-1 0 0 0,-11-4 0 0 0,-6-6 0 0 0,0-2 0 0 0,1 0 0 0 0,1-2 0 0 0,0 0 0 0 0,1-2 0 0 0,-35-36 0 0 0,12 5 0 0 0,-75-108 0 0 0,108 137 0 0 0,2-2 0 0 0,1 1 0 0 0,1-2 0 0 0,-8-25 0 0 0,2 7 0 0 0,7 11 0 0 0,2-1 0 0 0,0 0 0 0 0,3 0 0 0 0,0-1 0 0 0,2 1 0 0 0,4-45 0 0 0,-2 48 0 0 0,1 10 0 0 0,1 1 0 0 0,0-1 0 0 0,2 0 0 0 0,0 1 0 0 0,1 0 0 0 0,1 0 0 0 0,13-28 0 0 0,72-119 0 0 0,-48 92 0 0 0,-20 36 0 0 0,1 1 0 0 0,2 1 0 0 0,1 1 0 0 0,2 2 0 0 0,2 0 0 0 0,0 2 0 0 0,2 2 0 0 0,48-33 0 0 0,-47 41 0 0 0,0 2 0 0 0,68-25 0 0 0,-81 36 0 0 0,-1 2 0 0 0,1 0 0 0 0,-1 2 0 0 0,24-2 0 0 0,3 0 0 0 0,135-14 0 0 0,-156 19 0 0 0,0 0 0 0 0,0 1 0 0 0,0 2 0 0 0,51 11 0 0 0,-64-10 0 0 0,1 1 0 0 0,-1 1 0 0 0,-1 0 0 0 0,14 9 0 0 0,0 0 0 0 0,-17-10 0 0 0,-1 0 0 0 0,0 1 0 0 0,0 1 0 0 0,0-1 0 0 0,-1 1 0 0 0,0 0 0 0 0,-1 1 0 0 0,9 11 0 0 0,40 73 0 0 0,-48-80 0 0 0,-1 3 0 0 0,0 1 0 0 0,-1-1 0 0 0,0 1 0 0 0,-1 0 0 0 0,2 28 0 0 0,3 7 0 0 0,-2-20 0 0 0,-2 1 0 0 0,-2-1 0 0 0,-1 1 0 0 0,-2 39 0 0 0,-21 119 0 0 0,7-85 0 0 0,8-71 0 0 0,-1-1 0 0 0,-2 1 0 0 0,-1-2 0 0 0,-17 37 0 0 0,0 1 0 0 0,19-50 0 0 0,-1 0 0 0 0,-1 0 0 0 0,-1-1 0 0 0,0-1 0 0 0,-2 1 0 0 0,0-2 0 0 0,-1 0 0 0 0,-1 0 0 0 0,0-2 0 0 0,-34 27 0 0 0,42-38 0 0 0,-1-1 0 0 0,1 0 0 0 0,-1-1 0 0 0,1 0 0 0 0,-1 0 0 0 0,0-1 0 0 0,0 1 0 0 0,0-2 0 0 0,0 1 0 0 0,0-1 0 0 0,-15-2 0 0 0,1 1 0 0 0,17 1 0 0 0,1 0 0 0 0,0-1 0 0 0,0 0 0 0 0,0 0 0 0 0,0 0 0 0 0,0-1 0 0 0,0 1 0 0 0,0-1 0 0 0,0 0 0 0 0,0 0 0 0 0,1 0 0 0 0,-1 0 0 0 0,1-1 0 0 0,-1 1 0 0 0,-3-5 0 0 0,-45-55 0 0 0,26 28 0 0 0,-22-25 0 0 0,-71-116 0 0 0,113 164 0 0 0,1-1 0 0 0,0 0 0 0 0,1 0 0 0 0,-4-14 0 0 0,-7-21 0 0 0,3 19 0 0 0,7 16 0 0 0,0 0 0 0 0,0 0 0 0 0,1 0 0 0 0,1-1 0 0 0,-3-20 0 0 0,-3-34 0 0 0,3 32 0 0 0,-1-58 0 0 0,7 44 0 0 0,-2 20 0 0 0,2-1 0 0 0,1 0 0 0 0,1 0 0 0 0,13-56 0 0 0,6 18 0 0 0,3 1 0 0 0,3 1 0 0 0,3 2 0 0 0,48-77 0 0 0,-73 132 0 0 0,54-78 0 0 0,-52 77 0 0 0,1 0 0 0 0,0 1 0 0 0,0 0 0 0 0,1 1 0 0 0,0 0 0 0 0,14-9 0 0 0,-9 9 0 0 0,21-14 0 0 0,45-19 0 0 0,-66 35 0 0 0,1 1 0 0 0,1 0 0 0 0,-1 1 0 0 0,1 0 0 0 0,-1 2 0 0 0,25-2 0 0 0,-17 2 0 0 0,0 2 0 0 0,0 0 0 0 0,38 7 0 0 0,-50-5 0 0 0,0 1 0 0 0,0 1 0 0 0,0 0 0 0 0,0 1 0 0 0,-1 0 0 0 0,1 0 0 0 0,-1 1 0 0 0,-1 1 0 0 0,15 12 0 0 0,-1 2 0 0 0,-1 1 0 0 0,-2 1 0 0 0,0 0 0 0 0,25 41 0 0 0,-8-11 0 0 0,-34-48 0 0 0,0 0 0 0 0,0 0 0 0 0,-1 0 0 0 0,0 0 0 0 0,0 1 0 0 0,2 8 0 0 0,6 14 0 0 0,1 1 0 0 0,-2-1 0 0 0,-1 2 0 0 0,6 36 0 0 0,-2-6 0 0 0,-2-3 0 0 0,-3 1 0 0 0,-3 1 0 0 0,-5 94 0 0 0,0-58 0 0 0,0-68 0 0 0,-2 0 0 0 0,0 0 0 0 0,-2 0 0 0 0,-1-1 0 0 0,-1 0 0 0 0,-19 46 0 0 0,14-52 0 0 0,0-1 0 0 0,-2 0 0 0 0,0-1 0 0 0,-2 0 0 0 0,0-1 0 0 0,-33 26 0 0 0,49-42 0 0 0,-10 6 0 0 0,0-1 0 0 0,0 0 0 0 0,0 0 0 0 0,-1-1 0 0 0,0 0 0 0 0,0-1 0 0 0,0 0 0 0 0,-1-1 0 0 0,1 0 0 0 0,-1-1 0 0 0,0 0 0 0 0,0-1 0 0 0,0 0 0 0 0,1-1 0 0 0,-1 0 0 0 0,-23-4 0 0 0,-4-15 0 0 0,14 6 0 0 0,10 6 0 0 0,0-1 0 0 0,0 0 0 0 0,1 0 0 0 0,0-2 0 0 0,1 0 0 0 0,0 0 0 0 0,-18-20 0 0 0,-77-95 0 0 0,83 93 0 0 0,11 15 0 0 0,1-1 0 0 0,1-1 0 0 0,0 1 0 0 0,1-2 0 0 0,2 0 0 0 0,0 0 0 0 0,1 0 0 0 0,-9-38 0 0 0,-2-2 0 0 0,12 44 0 0 0,2-1 0 0 0,0 0 0 0 0,-4-32 0 0 0,2-22 0 0 0,4 0 0 0 0,7-85 0 0 0,-2 144 0 0 0,0 0 0 0 0,1 0 0 0 0,0 1 0 0 0,1-1 0 0 0,1 1 0 0 0,8-16 0 0 0,4-12 0 0 0,32-61 0 0 0,-13 30 0 0 0,-27 55 0 0 0,1 0 0 0 0,0 0 0 0 0,1 1 0 0 0,0 0 0 0 0,1 1 0 0 0,19-16 0 0 0,15-17 0 0 0,-37 37 0 0 0,1 1 0 0 0,0 0 0 0 0,0 1 0 0 0,0 0 0 0 0,1 1 0 0 0,0 0 0 0 0,0 1 0 0 0,1 0 0 0 0,18-5 0 0 0,7-1 0 0 0,67-10 0 0 0,-80 18 0 0 0,1 1 0 0 0,-1 1 0 0 0,40 4 0 0 0,-52-2 0 0 0,0 1 0 0 0,0 0 0 0 0,0 1 0 0 0,0 0 0 0 0,-1 0 0 0 0,1 2 0 0 0,-1-1 0 0 0,0 1 0 0 0,10 7 0 0 0,30 19 0 0 0,-40-26 0 0 0,-1 1 0 0 0,1-1 0 0 0,-1 2 0 0 0,-1 0 0 0 0,1 0 0 0 0,-2 1 0 0 0,1 0 0 0 0,-1 0 0 0 0,14 18 0 0 0,10 28 0 0 0,15 32 0 0 0,-45-78 0 0 0,0-1 0 0 0,0 1 0 0 0,0 0 0 0 0,-1-1 0 0 0,0 10 0 0 0,6 27 0 0 0,4-1 0 0 0,-2 0 0 0 0,7 82 0 0 0,-9-54 0 0 0,-4 0 0 0 0,-2 0 0 0 0,-4 0 0 0 0,-12 71 0 0 0,5-69 0 0 0,7-48 0 0 0,0-1 0 0 0,-2 1 0 0 0,0-1 0 0 0,-11 27 0 0 0,-27 57 0 0 0,41-105 0 0 0,1-1 0 0 0,-1 1 0 0 0,1-1 0 0 0,-1 1 0 0 0,0-1 0 0 0,0 0 0 0 0,0 0 0 0 0,0 0 0 0 0,0 0 0 0 0,-1 0 0 0 0,1 0 0 0 0,-4 1 0 0 0,-14 13 0 0 0,17-13 0 0 0,-1 0 0 0 0,1 0 0 0 0,-1-1 0 0 0,0 1 0 0 0,0-1 0 0 0,0 0 0 0 0,-1 0 0 0 0,1-1 0 0 0,0 1 0 0 0,-1-1 0 0 0,1 0 0 0 0,-1 0 0 0 0,-7 0 0 0 0,-60 3 0 0 0,71-4 0 0 0,-14-1 0 0 0,1-1 0 0 0,0 0 0 0 0,0-1 0 0 0,0 0 0 0 0,1-2 0 0 0,-1 1 0 0 0,1-2 0 0 0,0 0 0 0 0,0 0 0 0 0,1-1 0 0 0,0-1 0 0 0,0 0 0 0 0,-20-18 0 0 0,-12-15 0 0 0,2-1 0 0 0,-38-50 0 0 0,49 55 0 0 0,11 15 0 0 0,2-2 0 0 0,1 0 0 0 0,0-1 0 0 0,-20-44 0 0 0,20 30 0 0 0,-39-107 0 0 0,49 124 0 0 0,2-1 0 0 0,0 1 0 0 0,1-1 0 0 0,-1-44 0 0 0,5 50 0 0 0,-1 7 0 0 0,1 0 0 0 0,0 0 0 0 0,1 0 0 0 0,0-1 0 0 0,0 1 0 0 0,1 0 0 0 0,0 1 0 0 0,1-1 0 0 0,0 0 0 0 0,5-10 0 0 0,34-67 0 0 0,-35 67 0 0 0,1 2 0 0 0,0-1 0 0 0,2 2 0 0 0,0-1 0 0 0,1 1 0 0 0,1 0 0 0 0,0 1 0 0 0,1 1 0 0 0,18-17 0 0 0,-18 20 0 0 0,1 1 0 0 0,-1 1 0 0 0,2 0 0 0 0,-1 1 0 0 0,1 1 0 0 0,1 0 0 0 0,-1 1 0 0 0,1 0 0 0 0,28-7 0 0 0,-14 8 0 0 0,-1 2 0 0 0,1 0 0 0 0,1 2 0 0 0,-1 2 0 0 0,0 0 0 0 0,0 2 0 0 0,0 1 0 0 0,54 13 0 0 0,-66-9 0 0 0,0 0 0 0 0,0 0 0 0 0,-1 2 0 0 0,19 12 0 0 0,13 6 0 0 0,-41-24 0 0 0,0 1 0 0 0,0-1 0 0 0,-1 1 0 0 0,1 1 0 0 0,-1 0 0 0 0,0 0 0 0 0,0 0 0 0 0,-1 1 0 0 0,0 0 0 0 0,0 0 0 0 0,10 13 0 0 0,-14-16 0 0 0,13 22 0 0 0,35 41 0 0 0,-33-45 0 0 0,0 2 0 0 0,-2 0 0 0 0,-1 1 0 0 0,14 29 0 0 0,39 111 0 0 0,-60-140 0 0 0,-1-1 0 0 0,6 39 0 0 0,-7-32 0 0 0,7 45 0 0 0,-3 0 0 0 0,0 98 0 0 0,-9-135 0 0 0,-4 108 0 0 0,3-135 0 0 0,-1 1 0 0 0,0 0 0 0 0,0-1 0 0 0,-1 1 0 0 0,-1-1 0 0 0,0 0 0 0 0,0 0 0 0 0,-1 0 0 0 0,-8 13 0 0 0,-6 12 0 0 0,17-33 0 0 0,1 1 0 0 0,-1 0 0 0 0,0-1 0 0 0,0 0 0 0 0,0 1 0 0 0,0-1 0 0 0,0 0 0 0 0,-1 0 0 0 0,1 0 0 0 0,-1 0 0 0 0,0 0 0 0 0,0-1 0 0 0,0 1 0 0 0,0-1 0 0 0,-5 3 0 0 0,0-2 0 0 0,1 1 0 0 0,-1-1 0 0 0,0-1 0 0 0,0 0 0 0 0,0 0 0 0 0,0-1 0 0 0,0 1 0 0 0,0-2 0 0 0,0 1 0 0 0,0-1 0 0 0,-1-1 0 0 0,1 1 0 0 0,0-1 0 0 0,0-1 0 0 0,0 1 0 0 0,0-1 0 0 0,0-1 0 0 0,-10-4 0 0 0,15 6 0 0 0,1 0 0 0 0,0 0 0 0 0,-1 0 0 0 0,1-1 0 0 0,0 1 0 0 0,0 0 0 0 0,0-1 0 0 0,0 1 0 0 0,0-1 0 0 0,0 0 0 0 0,0 0 0 0 0,1 0 0 0 0,-1 0 0 0 0,-1-3 0 0 0,-11-11 0 0 0,-15-5 0 0 0,20 11 0 0 0,1-1 0 0 0,0-1 0 0 0,-9-16 0 0 0,-13-19 0 0 0,19 30 0 0 0,1-1 0 0 0,0 0 0 0 0,1-1 0 0 0,1 0 0 0 0,1 0 0 0 0,1 0 0 0 0,-7-39 0 0 0,6 9 0 0 0,1 1 0 0 0,2-63 0 0 0,5 94 0 0 0,1 0 0 0 0,0 0 0 0 0,2 0 0 0 0,0 1 0 0 0,1 0 0 0 0,0 0 0 0 0,13-25 0 0 0,-4 12 0 0 0,2 0 0 0 0,39-53 0 0 0,-48 73 0 0 0,-2 2 0 0 0,0-1 0 0 0,1 1 0 0 0,0 1 0 0 0,0-1 0 0 0,9-6 0 0 0,18-5 0 0 0,-17 0 0 0 0,-15 16 0 0 0,0 0 0 0 0,1 0 0 0 0,-1 1 0 0 0,1-1 0 0 0,0 0 0 0 0,0 1 0 0 0,0-1 0 0 0,0 1 0 0 0,0-1 0 0 0,0 1 0 0 0,0 0 0 0 0,0 0 0 0 0,0 0 0 0 0,0 0 0 0 0,1 0 0 0 0,-1 1 0 0 0,3-1 0 0 0,60-18 0 0 0,-50 13 0 0 0,0 1 0 0 0,1 0 0 0 0,-1 1 0 0 0,1 1 0 0 0,0 1 0 0 0,-1 0 0 0 0,1 1 0 0 0,0 0 0 0 0,0 2 0 0 0,0 0 0 0 0,20 3 0 0 0,-24 1 0 0 0,0 0 0 0 0,0 0 0 0 0,0 1 0 0 0,0 1 0 0 0,-1 0 0 0 0,0 0 0 0 0,-1 1 0 0 0,1 1 0 0 0,-2 0 0 0 0,15 16 0 0 0,12 13 0 0 0,-30-33 0 0 0,0 1 0 0 0,-1 0 0 0 0,0 0 0 0 0,0 1 0 0 0,7 12 0 0 0,4 7 0 0 0,-1 0 0 0 0,-1 1 0 0 0,-1 1 0 0 0,-1 0 0 0 0,-2 1 0 0 0,9 35 0 0 0,-18-60 0 0 0,11 54 0 0 0,-2 0 0 0 0,3 105 0 0 0,-12-135 0 0 0,0-15 0 0 0,0 1 0 0 0,-1 0 0 0 0,-1-1 0 0 0,0 1 0 0 0,-1-1 0 0 0,0 1 0 0 0,-1-1 0 0 0,-1 0 0 0 0,0 0 0 0 0,-10 23 0 0 0,11-31 0 0 0,-1 1 0 0 0,0 0 0 0 0,-1-1 0 0 0,1 0 0 0 0,-1 0 0 0 0,0 0 0 0 0,0-1 0 0 0,-1 0 0 0 0,1 0 0 0 0,-11 6 0 0 0,13-9 0 0 0,1 1 0 0 0,-1-1 0 0 0,0 0 0 0 0,-1 0 0 0 0,1 0 0 0 0,0-1 0 0 0,0 1 0 0 0,0-1 0 0 0,0 0 0 0 0,-1 1 0 0 0,1-1 0 0 0,0-1 0 0 0,0 1 0 0 0,0 0 0 0 0,-1-1 0 0 0,1 0 0 0 0,0 1 0 0 0,0-1 0 0 0,0-1 0 0 0,0 1 0 0 0,0 0 0 0 0,-5-4 0 0 0,-9-9 0 0 0,1 0 0 0 0,0-2 0 0 0,1 1 0 0 0,0-2 0 0 0,1 0 0 0 0,1-1 0 0 0,1 0 0 0 0,1-1 0 0 0,-15-33 0 0 0,16 31 0 0 0,1 1 0 0 0,1-2 0 0 0,1 1 0 0 0,1-1 0 0 0,1 0 0 0 0,-3-24 0 0 0,4 3 0 0 0,3-51 0 0 0,2 78 0 0 0,0 0 0 0 0,2 0 0 0 0,-1 0 0 0 0,2 0 0 0 0,0 0 0 0 0,9-21 0 0 0,5-6 0 0 0,2 1 0 0 0,1 1 0 0 0,2 1 0 0 0,44-56 0 0 0,-48 82 0 0 0,-11 0 0 0 0,-8 13 0 0 0,1 0 0 0 0,-1 0 0 0 0,1 0 0 0 0,0 0 0 0 0,-1-1 0 0 0,1 1 0 0 0,0 1 0 0 0,0-1 0 0 0,-1 0 0 0 0,1 0 0 0 0,0 0 0 0 0,0 0 0 0 0,0 1 0 0 0,0-1 0 0 0,0 0 0 0 0,0 1 0 0 0,0-1 0 0 0,1 1 0 0 0,-1-1 0 0 0,0 1 0 0 0,0-1 0 0 0,0 1 0 0 0,0 0 0 0 0,2-1 0 0 0,-2 1 0 0 0,0 0 0 0 0,-1 0 0 0 0,1 0 0 0 0,0-1 0 0 0,0 1 0 0 0,-1 0 0 0 0,1-1 0 0 0,0 1 0 0 0,-1 0 0 0 0,1-1 0 0 0,0 1 0 0 0,-1-1 0 0 0,1 1 0 0 0,-1-1 0 0 0,1 1 0 0 0,-1-1 0 0 0,1 0 0 0 0,-1 1 0 0 0,1-1 0 0 0,-1 0 0 0 0,1-1 0 0 0,8-8 0 0 0,-2 7 0 0 0,-1 1 0 0 0,1-1 0 0 0,0 1 0 0 0,0 1 0 0 0,0-1 0 0 0,0 1 0 0 0,1 0 0 0 0,-1 1 0 0 0,0 0 0 0 0,0 0 0 0 0,0 0 0 0 0,1 1 0 0 0,-1 0 0 0 0,0 0 0 0 0,0 1 0 0 0,0 0 0 0 0,0 0 0 0 0,-1 1 0 0 0,1 0 0 0 0,-1 0 0 0 0,1 1 0 0 0,-1-1 0 0 0,0 1 0 0 0,0 1 0 0 0,-1-1 0 0 0,1 1 0 0 0,-1 0 0 0 0,0 0 0 0 0,0 0 0 0 0,-1 1 0 0 0,8 11 0 0 0,31 52 0 0 0,-32-54 0 0 0,0 0 0 0 0,-1 1 0 0 0,-1 0 0 0 0,-1 1 0 0 0,0 0 0 0 0,7 26 0 0 0,7 30 0 0 0,-15-51 0 0 0,0 1 0 0 0,-1 0 0 0 0,-1 0 0 0 0,4 48 0 0 0,0 231 0 0 0,-11-268 0 0 0,-1 0 0 0 0,-2 0 0 0 0,-1-1 0 0 0,-1 0 0 0 0,-2 0 0 0 0,-1-1 0 0 0,-16 33 0 0 0,23-60 0 0 0,0 0 0 0 0,-1-1 0 0 0,0 1 0 0 0,0-1 0 0 0,0 0 0 0 0,0 0 0 0 0,-1 0 0 0 0,1 0 0 0 0,-1-1 0 0 0,0 0 0 0 0,0 0 0 0 0,-7 3 0 0 0,7-3 0 0 0,3-2 0 0 0,0 0 0 0 0,-1 0 0 0 0,1-1 0 0 0,-1 1 0 0 0,1-1 0 0 0,-1 1 0 0 0,1-1 0 0 0,0 0 0 0 0,-1 0 0 0 0,1 0 0 0 0,-1 0 0 0 0,1-1 0 0 0,-1 1 0 0 0,1-1 0 0 0,-1 1 0 0 0,1-1 0 0 0,0 0 0 0 0,-1 0 0 0 0,1 0 0 0 0,0 0 0 0 0,0 0 0 0 0,-1 0 0 0 0,1-1 0 0 0,0 1 0 0 0,0-1 0 0 0,-1-1 0 0 0,-5-4 0 0 0,1 0 0 0 0,0 0 0 0 0,1 0 0 0 0,0-1 0 0 0,-11-16 0 0 0,7 1 0 0 0,0 0 0 0 0,2 0 0 0 0,-7-28 0 0 0,-10-28 0 0 0,21 66 0 0 0,1 0 0 0 0,-1 0 0 0 0,2-1 0 0 0,0 1 0 0 0,0-1 0 0 0,2 1 0 0 0,1-27 0 0 0,4-2 0 0 0,12-49 0 0 0,-6 38 0 0 0,-9 44 0 0 0,1-1 0 0 0,0 0 0 0 0,1 1 0 0 0,0 0 0 0 0,0 0 0 0 0,11-15 0 0 0,-2 0 0 0 0,13-9 0 0 0,-22 28 0 0 0,1 0 0 0 0,-1 0 0 0 0,0 0 0 0 0,-1 0 0 0 0,1-1 0 0 0,-1 1 0 0 0,0-1 0 0 0,3-10 0 0 0,-3 12 0 0 0,-1 0 0 0 0,1 1 0 0 0,0-1 0 0 0,0 1 0 0 0,0 0 0 0 0,0 0 0 0 0,0 0 0 0 0,1 0 0 0 0,0 1 0 0 0,-1-1 0 0 0,1 1 0 0 0,0 0 0 0 0,0 0 0 0 0,0 0 0 0 0,0 1 0 0 0,1-1 0 0 0,4 0 0 0 0,33-16 0 0 0,-31 13 0 0 0,1 1 0 0 0,0 0 0 0 0,0 1 0 0 0,21-3 0 0 0,14 7 0 0 0,-46-1 0 0 0,1 0 0 0 0,-1 1 0 0 0,0-1 0 0 0,1 1 0 0 0,-1-1 0 0 0,1 1 0 0 0,-1 0 0 0 0,0-1 0 0 0,0 1 0 0 0,1 0 0 0 0,-1 0 0 0 0,0 0 0 0 0,0 0 0 0 0,0 0 0 0 0,0 0 0 0 0,0 0 0 0 0,0 0 0 0 0,0 0 0 0 0,0 1 0 0 0,0-1 0 0 0,-1 0 0 0 0,2 2 0 0 0,-2-1 0 0 0,1 0 0 0 0,0 0 0 0 0,0 0 0 0 0,-1 0 0 0 0,1-1 0 0 0,1 1 0 0 0,-1 0 0 0 0,0 0 0 0 0,0-1 0 0 0,1 1 0 0 0,-1-1 0 0 0,1 1 0 0 0,-1-1 0 0 0,1 0 0 0 0,-1 0 0 0 0,1 1 0 0 0,0-1 0 0 0,3 1 0 0 0,28 24 0 0 0,-22-14 0 0 0,-1 2 0 0 0,0-1 0 0 0,-1 1 0 0 0,0 1 0 0 0,-1 0 0 0 0,-1 0 0 0 0,-1 1 0 0 0,0-1 0 0 0,0 1 0 0 0,2 19 0 0 0,34 115 0 0 0,-37-97 0 0 0,-5-41 0 0 0,1 0 0 0 0,0 0 0 0 0,5 19 0 0 0,2 8 0 0 0,-2 1 0 0 0,-2 0 0 0 0,-1 1 0 0 0,-3 43 0 0 0,0-74 0 0 0,0 2 0 0 0,-1-1 0 0 0,-1 0 0 0 0,0 1 0 0 0,-1-1 0 0 0,0 0 0 0 0,-5 11 0 0 0,-8 37 0 0 0,15-56 0 0 0,0 0 0 0 0,0 0 0 0 0,-1 0 0 0 0,1 0 0 0 0,-1-1 0 0 0,1 1 0 0 0,-1 0 0 0 0,0-1 0 0 0,0 0 0 0 0,-1 1 0 0 0,1-1 0 0 0,0 0 0 0 0,-1 0 0 0 0,1 0 0 0 0,-1 0 0 0 0,1-1 0 0 0,-1 1 0 0 0,0-1 0 0 0,0 0 0 0 0,0 1 0 0 0,0-1 0 0 0,0-1 0 0 0,-4 2 0 0 0,5-1 0 0 0,0 0 0 0 0,-1-1 0 0 0,1 1 0 0 0,0-1 0 0 0,0 1 0 0 0,-1-1 0 0 0,1 0 0 0 0,0 0 0 0 0,-1 0 0 0 0,1 0 0 0 0,0 0 0 0 0,-1-1 0 0 0,1 1 0 0 0,0-1 0 0 0,-1 1 0 0 0,1-1 0 0 0,0 0 0 0 0,0 0 0 0 0,0 0 0 0 0,0 0 0 0 0,0 0 0 0 0,0 0 0 0 0,0-1 0 0 0,0 1 0 0 0,0-1 0 0 0,1 1 0 0 0,-1-1 0 0 0,0 0 0 0 0,1 0 0 0 0,0 1 0 0 0,-1-1 0 0 0,-1-4 0 0 0,-27-60 0 0 0,22 51 0 0 0,1 1 0 0 0,0-1 0 0 0,2-1 0 0 0,-1 1 0 0 0,2-1 0 0 0,-3-17 0 0 0,3 5 0 0 0,2 1 0 0 0,2-55 0 0 0,1 71 0 0 0,0 1 0 0 0,1-1 0 0 0,0 0 0 0 0,1 1 0 0 0,1 0 0 0 0,-1-1 0 0 0,1 1 0 0 0,1 1 0 0 0,0-1 0 0 0,10-14 0 0 0,-5 13 0 0 0,-8 9 0 0 0,0 1 0 0 0,-1-1 0 0 0,1 0 0 0 0,-1 0 0 0 0,0 1 0 0 0,0-1 0 0 0,1 0 0 0 0,-1 0 0 0 0,0-1 0 0 0,-1 1 0 0 0,1 0 0 0 0,0 0 0 0 0,0 0 0 0 0,-1 0 0 0 0,1-4 0 0 0,-1 4 0 0 0,1 0 0 0 0,-1 0 0 0 0,1 0 0 0 0,0 0 0 0 0,0 0 0 0 0,0 0 0 0 0,0 0 0 0 0,0 1 0 0 0,0-1 0 0 0,0 0 0 0 0,1 0 0 0 0,-1 1 0 0 0,1-1 0 0 0,-1 1 0 0 0,1-1 0 0 0,-1 1 0 0 0,3-1 0 0 0,13-13 0 0 0,0-13 0 0 0,49-34 0 0 0,-63 59 0 0 0,0 1 0 0 0,1-1 0 0 0,-1 1 0 0 0,1 0 0 0 0,-1 0 0 0 0,1 1 0 0 0,-1-1 0 0 0,1 1 0 0 0,0 0 0 0 0,0-1 0 0 0,0 2 0 0 0,0-1 0 0 0,0 0 0 0 0,0 1 0 0 0,0 0 0 0 0,4 0 0 0 0,-1 0 0 0 0,0 0 0 0 0,-1 1 0 0 0,1 0 0 0 0,0 0 0 0 0,-1 0 0 0 0,1 1 0 0 0,0 0 0 0 0,-1 0 0 0 0,10 6 0 0 0,45 43 0 0 0,-60-50 0 0 0,0-1 0 0 0,0 1 0 0 0,0 0 0 0 0,-1-1 0 0 0,1 1 0 0 0,0 0 0 0 0,0 0 0 0 0,0 0 0 0 0,-1-1 0 0 0,1 1 0 0 0,0 0 0 0 0,-1 0 0 0 0,1 0 0 0 0,-1 0 0 0 0,1 1 0 0 0,-1-1 0 0 0,0 0 0 0 0,1 0 0 0 0,-1 0 0 0 0,0 0 0 0 0,0 0 0 0 0,0 0 0 0 0,1 1 0 0 0,-1-1 0 0 0,0 0 0 0 0,-1 0 0 0 0,1 2 0 0 0,0 0 0 0 0,0-1 0 0 0,0 1 0 0 0,0-1 0 0 0,0 1 0 0 0,0-1 0 0 0,1 1 0 0 0,-1-1 0 0 0,1 1 0 0 0,0-1 0 0 0,0 1 0 0 0,2 3 0 0 0,-1-2 0 0 0,6 10 0 0 0,-1-1 0 0 0,0 1 0 0 0,6 20 0 0 0,-11-29 0 0 0,4 18 0 0 0,0 0 0 0 0,-1 0 0 0 0,-2 0 0 0 0,2 36 0 0 0,-5-17 0 0 0,1 10 0 0 0,-9 78 0 0 0,4-95 0 0 0,4-26 0 0 0,-1-1 0 0 0,0 0 0 0 0,-1 1 0 0 0,1-1 0 0 0,-2 0 0 0 0,-5 15 0 0 0,2-8 0 0 0,4-8 0 0 0,-1-1 0 0 0,1 1 0 0 0,-1-1 0 0 0,-1 0 0 0 0,1 0 0 0 0,-1 0 0 0 0,0-1 0 0 0,-6 7 0 0 0,9-12 0 0 0,1 0 0 0 0,-1 0 0 0 0,0 0 0 0 0,1 0 0 0 0,-1 0 0 0 0,0-1 0 0 0,0 1 0 0 0,1 0 0 0 0,-1 0 0 0 0,0-1 0 0 0,1 1 0 0 0,-1 0 0 0 0,1-1 0 0 0,-1 1 0 0 0,0-1 0 0 0,1 1 0 0 0,-1 0 0 0 0,1-1 0 0 0,-1 1 0 0 0,1-1 0 0 0,-1 0 0 0 0,1 1 0 0 0,0-1 0 0 0,-1 1 0 0 0,1-1 0 0 0,0 0 0 0 0,-1 1 0 0 0,1-1 0 0 0,0 0 0 0 0,0 1 0 0 0,-1-1 0 0 0,1-1 0 0 0,-8-19 0 0 0,-2 0 0 0 0,1 0 0 0 0,1 0 0 0 0,0-1 0 0 0,-5-34 0 0 0,9 42 0 0 0,-10-107 0 0 0,12 106 0 0 0,0 0 0 0 0,1 0 0 0 0,0 0 0 0 0,1-1 0 0 0,1 1 0 0 0,1 0 0 0 0,0 0 0 0 0,0-1 0 0 0,2 2 0 0 0,0-1 0 0 0,12-27 0 0 0,-7 26 0 0 0,-6 11 0 0 0,0-1 0 0 0,0 0 0 0 0,0 0 0 0 0,0 0 0 0 0,-1-1 0 0 0,0 1 0 0 0,0 0 0 0 0,1-10 0 0 0,-1 4 0 0 0,1 0 0 0 0,0 1 0 0 0,1-1 0 0 0,6-13 0 0 0,6-16 0 0 0,-14 34 0 0 0,1 1 0 0 0,1 0 0 0 0,-1-1 0 0 0,1 1 0 0 0,8-10 0 0 0,2-3 0 0 0,24-22 0 0 0,-29 28 0 0 0,-8 11 0 0 0,0 0 0 0 0,0 0 0 0 0,1 0 0 0 0,-1 1 0 0 0,0-1 0 0 0,1 0 0 0 0,0 1 0 0 0,-1-1 0 0 0,1 1 0 0 0,0 0 0 0 0,0-1 0 0 0,0 1 0 0 0,-1 0 0 0 0,1 0 0 0 0,3-1 0 0 0,18-12 0 0 0,-22 13 0 0 0,1-1 0 0 0,0 1 0 0 0,0 0 0 0 0,0 0 0 0 0,0 0 0 0 0,0 0 0 0 0,0 0 0 0 0,0 0 0 0 0,1 0 0 0 0,-1 1 0 0 0,0-1 0 0 0,0 1 0 0 0,0 0 0 0 0,1-1 0 0 0,-1 1 0 0 0,4 0 0 0 0,-2 0 0 0 0,0 0 0 0 0,0 0 0 0 0,0 0 0 0 0,0 1 0 0 0,0-1 0 0 0,0 1 0 0 0,0 0 0 0 0,0 0 0 0 0,-1 0 0 0 0,1 0 0 0 0,0 1 0 0 0,0 0 0 0 0,-1 0 0 0 0,1 0 0 0 0,6 5 0 0 0,-2 17 0 0 0,2-11 0 0 0,5 12 0 0 0,15 26 0 0 0,-14-6 0 0 0,-2 1 0 0 0,16 90 0 0 0,-24-93 0 0 0,-3 0 0 0 0,-2 0 0 0 0,-1 0 0 0 0,-7 45 0 0 0,5-44 0 0 0,2-35 0 0 0,0 0 0 0 0,0 0 0 0 0,-1 0 0 0 0,-1 0 0 0 0,1 0 0 0 0,-5 11 0 0 0,-1-1 0 0 0,-10 32 0 0 0,12-30 0 0 0,-1 0 0 0 0,-1-1 0 0 0,-1 1 0 0 0,-12 23 0 0 0,19-42 0 0 0,0-1 0 0 0,0 0 0 0 0,0 1 0 0 0,0-1 0 0 0,0 0 0 0 0,0 0 0 0 0,0 0 0 0 0,-1 1 0 0 0,1-1 0 0 0,0 0 0 0 0,-1-1 0 0 0,1 1 0 0 0,-1 0 0 0 0,1 0 0 0 0,-2 0 0 0 0,1 0 0 0 0,1-1 0 0 0,0 1 0 0 0,0-1 0 0 0,-1 1 0 0 0,1 0 0 0 0,0-1 0 0 0,0 1 0 0 0,0 0 0 0 0,0 0 0 0 0,0 0 0 0 0,0 0 0 0 0,0 0 0 0 0,0 0 0 0 0,-1 2 0 0 0,3-2 0 0 0,-2 4 0 0 0,-16-2 0 0 0,15-3 0 0 0,1-1 0 0 0,-1 1 0 0 0,1 0 0 0 0,-1-1 0 0 0,1 0 0 0 0,0 1 0 0 0,-1-1 0 0 0,1 0 0 0 0,0 0 0 0 0,0 0 0 0 0,-1 1 0 0 0,1-1 0 0 0,0 0 0 0 0,0-1 0 0 0,0 1 0 0 0,0 0 0 0 0,0 0 0 0 0,1 0 0 0 0,-1-1 0 0 0,0 1 0 0 0,0 0 0 0 0,1-1 0 0 0,-1 1 0 0 0,0-2 0 0 0,-13-44 0 0 0,9 27 0 0 0,-2 1 0 0 0,2 0 0 0 0,1 0 0 0 0,0 0 0 0 0,1 0 0 0 0,1-1 0 0 0,1 1 0 0 0,1-1 0 0 0,1 1 0 0 0,0-1 0 0 0,1 1 0 0 0,1 0 0 0 0,1 0 0 0 0,1 0 0 0 0,1 0 0 0 0,0 1 0 0 0,2-1 0 0 0,0 2 0 0 0,0-1 0 0 0,2 1 0 0 0,0 1 0 0 0,1-1 0 0 0,18-19 0 0 0,-20 28 0 0 0,-7 7 0 0 0,0-1 0 0 0,0 1 0 0 0,0-1 0 0 0,0 0 0 0 0,0 0 0 0 0,0 0 0 0 0,-1 0 0 0 0,1 0 0 0 0,-1 0 0 0 0,1-1 0 0 0,-1 1 0 0 0,0 0 0 0 0,0-1 0 0 0,0 1 0 0 0,0-1 0 0 0,-1 1 0 0 0,2-6 0 0 0,-2 7 0 0 0,0-1 0 0 0,0 1 0 0 0,1 0 0 0 0,-1-1 0 0 0,1 1 0 0 0,-1 0 0 0 0,1-1 0 0 0,-1 1 0 0 0,1 0 0 0 0,-1 0 0 0 0,1 0 0 0 0,0 0 0 0 0,0-1 0 0 0,0 1 0 0 0,0 0 0 0 0,0 0 0 0 0,0 0 0 0 0,0 1 0 0 0,0-1 0 0 0,0 0 0 0 0,0 0 0 0 0,0 1 0 0 0,1-1 0 0 0,-1 0 0 0 0,0 1 0 0 0,0-1 0 0 0,2 1 0 0 0,-1-1 0 0 0,0 0 0 0 0,0 0 0 0 0,0 0 0 0 0,0 0 0 0 0,0 0 0 0 0,0 0 0 0 0,-1 0 0 0 0,1 0 0 0 0,0-1 0 0 0,-1 1 0 0 0,1-1 0 0 0,-1 1 0 0 0,0-1 0 0 0,1 0 0 0 0,-1 0 0 0 0,0 1 0 0 0,1-4 0 0 0,0 2 0 0 0,1 1 0 0 0,-1 0 0 0 0,0-1 0 0 0,1 1 0 0 0,0 0 0 0 0,-1 1 0 0 0,1-1 0 0 0,0 0 0 0 0,0 1 0 0 0,0-1 0 0 0,0 1 0 0 0,0 0 0 0 0,0 0 0 0 0,0 0 0 0 0,0 1 0 0 0,0-1 0 0 0,1 1 0 0 0,-1-1 0 0 0,0 1 0 0 0,0 0 0 0 0,1 1 0 0 0,-1-1 0 0 0,0 0 0 0 0,0 1 0 0 0,0 0 0 0 0,1-1 0 0 0,-1 1 0 0 0,0 1 0 0 0,0-1 0 0 0,0 0 0 0 0,2 2 0 0 0,8 5 0 0 0,-11-7 0 0 0,0 0 0 0 0,1 0 0 0 0,-1 0 0 0 0,0 1 0 0 0,0-1 0 0 0,0 1 0 0 0,0-1 0 0 0,0 1 0 0 0,-1 0 0 0 0,1 0 0 0 0,0 0 0 0 0,-1 0 0 0 0,1 0 0 0 0,-1 0 0 0 0,0 0 0 0 0,2 4 0 0 0,4 12 0 0 0,4 11 0 0 0,0 1 0 0 0,-2 0 0 0 0,-2 1 0 0 0,0-1 0 0 0,-2 1 0 0 0,1 35 0 0 0,-8 24 0 0 0,-3-1 0 0 0,-24 121 0 0 0,26-198 0 0 0,-1 1 0 0 0,0-1 0 0 0,-1 0 0 0 0,0 0 0 0 0,-11 19 0 0 0,-8 17 0 0 0,6-12 0 0 0,-44 65 0 0 0,37-62 0 0 0,10-18 0 0 0,-1-1 0 0 0,0 0 0 0 0,-22 20 0 0 0,32-36 0 0 0,0 1 0 0 0,0-1 0 0 0,0 0 0 0 0,0-1 0 0 0,0 1 0 0 0,-1-1 0 0 0,1-1 0 0 0,-13 4 0 0 0,5-1 0 0 0,8-2 0 0 0,0-1 0 0 0,0 0 0 0 0,-1-1 0 0 0,1 0 0 0 0,0 0 0 0 0,-1 0 0 0 0,1 0 0 0 0,-1-1 0 0 0,1 0 0 0 0,-1-1 0 0 0,1 1 0 0 0,-1-1 0 0 0,1 0 0 0 0,0-1 0 0 0,-1 0 0 0 0,1 0 0 0 0,-10-5 0 0 0,12 5 0 0 0,-1-1 0 0 0,1 0 0 0 0,0-1 0 0 0,0 1 0 0 0,1-1 0 0 0,-1 0 0 0 0,1 0 0 0 0,-1 0 0 0 0,1 0 0 0 0,1 0 0 0 0,-1-1 0 0 0,1 0 0 0 0,-1 1 0 0 0,1-1 0 0 0,1 0 0 0 0,-1 0 0 0 0,1 0 0 0 0,-1 0 0 0 0,1 0 0 0 0,1 0 0 0 0,-1 0 0 0 0,1-1 0 0 0,0-6 0 0 0,1-5 0 0 0,0 1 0 0 0,2-1 0 0 0,-1 1 0 0 0,2 0 0 0 0,11-31 0 0 0,47-62 0 0 0,-5 14 0 0 0,-55 92 0 0 0,-1 1 0 0 0,1-1 0 0 0,0 1 0 0 0,1-1 0 0 0,-1 1 0 0 0,0 0 0 0 0,0 0 0 0 0,1 0 0 0 0,3-2 0 0 0,7-7 0 0 0,-7-2 0 0 0,-6 13 0 0 0,1-1 0 0 0,-1 0 0 0 0,0 0 0 0 0,1 0 0 0 0,-1 1 0 0 0,0-1 0 0 0,1 0 0 0 0,-1 0 0 0 0,1 1 0 0 0,-1-1 0 0 0,1 0 0 0 0,-1 1 0 0 0,1-1 0 0 0,0 1 0 0 0,-1-1 0 0 0,1 0 0 0 0,0 1 0 0 0,-1 0 0 0 0,1-1 0 0 0,0 1 0 0 0,0-1 0 0 0,-1 1 0 0 0,1 0 0 0 0,0-1 0 0 0,0 1 0 0 0,0 0 0 0 0,0 0 0 0 0,1 0 0 0 0,32-15 0 0 0,-31 12 0 0 0,0 1 0 0 0,1 1 0 0 0,-1-1 0 0 0,0 0 0 0 0,1 1 0 0 0,-1-1 0 0 0,1 1 0 0 0,0 0 0 0 0,0 0 0 0 0,-1 1 0 0 0,1-1 0 0 0,0 1 0 0 0,0 0 0 0 0,0 0 0 0 0,-1 0 0 0 0,1 0 0 0 0,0 1 0 0 0,0-1 0 0 0,-1 1 0 0 0,1 0 0 0 0,0 0 0 0 0,4 3 0 0 0,-3-2 0 0 0,0 1 0 0 0,-1 0 0 0 0,1 1 0 0 0,-1-1 0 0 0,1 1 0 0 0,-1 0 0 0 0,0 0 0 0 0,-1 0 0 0 0,1 1 0 0 0,-1-1 0 0 0,0 1 0 0 0,0 0 0 0 0,0 0 0 0 0,-1 0 0 0 0,1 0 0 0 0,-1 0 0 0 0,-1 1 0 0 0,1-1 0 0 0,-1 1 0 0 0,2 7 0 0 0,0 14 0 0 0,-1 0 0 0 0,0 1 0 0 0,-4 30 0 0 0,1-10 0 0 0,1-38 0 0 0,0 0 0 0 0,-1 1 0 0 0,0-1 0 0 0,-1 0 0 0 0,0 0 0 0 0,-1 0 0 0 0,0 0 0 0 0,-1 0 0 0 0,1-1 0 0 0,-2 1 0 0 0,1-1 0 0 0,-9 12 0 0 0,-49 89 0 0 0,46-69 0 0 0,10-33 0 0 0,-16 28 0 0 0,-41 48 0 0 0,-3-11 0 0 0,-3-3 0 0 0,-119 93 0 0 0,163-147 0 0 0,-49 25 0 0 0,31-19 0 0 0,31-16 0 0 0,-1-1 0 0 0,0 0 0 0 0,0-1 0 0 0,0 0 0 0 0,-18 2 0 0 0,-19 6 0 0 0,3-2 0 0 0,-1-1 0 0 0,0-3 0 0 0,0-2 0 0 0,-68-3 0 0 0,108-2 0 0 0,0 1 0 0 0,0-1 0 0 0,1-1 0 0 0,-1 1 0 0 0,0-1 0 0 0,1-1 0 0 0,-8-3 0 0 0,6 3 0 0 0,1 0 0 0 0,-1 0 0 0 0,0 1 0 0 0,-18-3 0 0 0,13 4 0 0 0,1 0 0 0 0,0-2 0 0 0,-1 0 0 0 0,1 0 0 0 0,0-1 0 0 0,1-1 0 0 0,-1 0 0 0 0,1 0 0 0 0,0-1 0 0 0,0-1 0 0 0,-16-12 0 0 0,17 10 0 0 0,9 7 0 0 0,0 1 0 0 0,0 0 0 0 0,1-1 0 0 0,-1 1 0 0 0,1-1 0 0 0,-1 0 0 0 0,1 1 0 0 0,-1-1 0 0 0,1 0 0 0 0,0 0 0 0 0,0 0 0 0 0,0 0 0 0 0,0 0 0 0 0,0 0 0 0 0,0 0 0 0 0,1 0 0 0 0,-1 0 0 0 0,1 0 0 0 0,-1-4 0 0 0,-1-5 0 0 0,1 0 0 0 0,1-1 0 0 0,0 1 0 0 0,0 0 0 0 0,3-17 0 0 0,-2 22 0 0 0,0 1 0 0 0,0-1 0 0 0,1 1 0 0 0,-1-1 0 0 0,1 1 0 0 0,0-1 0 0 0,1 1 0 0 0,0 0 0 0 0,-1 0 0 0 0,2 0 0 0 0,-1 1 0 0 0,0-1 0 0 0,5-3 0 0 0,2-6 0 0 0,12-14 0 0 0,12-1 0 0 0,2 1 0 0 0,0 2 0 0 0,2 2 0 0 0,57-28 0 0 0,-73 42 0 0 0,50-21 0 0 0,-13 12 0 0 0,-34 10 0 0 0,49-10 0 0 0,-35 13 0 0 0,-38 6 0 0 0,-1 1 0 0 0,1-1 0 0 0,-1 0 0 0 0,1 0 0 0 0,-1 0 0 0 0,1 0 0 0 0,-1 1 0 0 0,1-1 0 0 0,-1 0 0 0 0,0 0 0 0 0,1 1 0 0 0,-1-1 0 0 0,1 0 0 0 0,-1 1 0 0 0,0-1 0 0 0,1 0 0 0 0,-1 1 0 0 0,0-1 0 0 0,0 1 0 0 0,1-1 0 0 0,-1 1 0 0 0,0-1 0 0 0,0 0 0 0 0,1 1 0 0 0,-1-1 0 0 0,0 1 0 0 0,0-1 0 0 0,0 1 0 0 0,0-1 0 0 0,0 1 0 0 0,0-1 0 0 0,0 1 0 0 0,0 0 0 0 0,-1 18 0 0 0,1-17 0 0 0,0 0 0 0 0,0 0 0 0 0,0 0 0 0 0,-1 0 0 0 0,1 0 0 0 0,-1 0 0 0 0,0 0 0 0 0,1 0 0 0 0,-1 0 0 0 0,0 0 0 0 0,0 0 0 0 0,0 0 0 0 0,0-1 0 0 0,0 1 0 0 0,-1 0 0 0 0,1-1 0 0 0,-1 1 0 0 0,1-1 0 0 0,-1 1 0 0 0,1-1 0 0 0,-4 3 0 0 0,-14 14 0 0 0,8-2 0 0 0,8-10 0 0 0,-1 0 0 0 0,-1 0 0 0 0,1-1 0 0 0,-1 0 0 0 0,0 1 0 0 0,-9 6 0 0 0,-58 44 0 0 0,28-21 0 0 0,-2-1 0 0 0,-1-2 0 0 0,-74 37 0 0 0,86-53 0 0 0,5-1 0 0 0,0-2 0 0 0,-1-1 0 0 0,-47 12 0 0 0,-8-7 0 0 0,-125 9 0 0 0,170-24 0 0 0,0-2 0 0 0,0-1 0 0 0,0-3 0 0 0,0-1 0 0 0,-51-13 0 0 0,-17-29 0 0 0,104 46 0 0 0,0 0 0 0 0,-1-1 0 0 0,1 0 0 0 0,0 0 0 0 0,0 0 0 0 0,0 0 0 0 0,0-1 0 0 0,0 0 0 0 0,1 0 0 0 0,-1 0 0 0 0,1 0 0 0 0,0-1 0 0 0,0 0 0 0 0,0 0 0 0 0,0 0 0 0 0,1 0 0 0 0,-1 0 0 0 0,1-1 0 0 0,1 0 0 0 0,-1 1 0 0 0,0-1 0 0 0,1 0 0 0 0,0-1 0 0 0,0 1 0 0 0,1 0 0 0 0,-1 0 0 0 0,1-1 0 0 0,0 1 0 0 0,1-1 0 0 0,-1 1 0 0 0,1-1 0 0 0,0 1 0 0 0,1-1 0 0 0,-1 1 0 0 0,1-1 0 0 0,0 1 0 0 0,0 0 0 0 0,4-10 0 0 0,-2 9 0 0 0,0 0 0 0 0,1 0 0 0 0,0 0 0 0 0,0 0 0 0 0,6-6 0 0 0,5-7 0 0 0,-9 10 0 0 0,0 0 0 0 0,1 1 0 0 0,0 0 0 0 0,0 0 0 0 0,0 0 0 0 0,11-7 0 0 0,98-101 0 0 0,-21 44 0 0 0,3 5 0 0 0,2 3 0 0 0,190-86 0 0 0,-27 7 0 0 0,-232 127 0 0 0,0 2 0 0 0,55-19 0 0 0,-74 30 0 0 0,0 1 0 0 0,0 0 0 0 0,-1 1 0 0 0,23 0 0 0 0,7 0 0 0 0,-40 1 0 0 0,70-2 0 0 0,-67 2 0 0 0,-1 0 0 0 0,0 0 0 0 0,0 1 0 0 0,0-1 0 0 0,1 1 0 0 0,-1-1 0 0 0,0 1 0 0 0,0 0 0 0 0,0 1 0 0 0,0-1 0 0 0,0 0 0 0 0,-1 1 0 0 0,1 0 0 0 0,0-1 0 0 0,-1 1 0 0 0,1 0 0 0 0,-1 1 0 0 0,1-1 0 0 0,2 3 0 0 0,-1 4 0 0 0,0 0 0 0 0,0 0 0 0 0,-1 0 0 0 0,0 0 0 0 0,0 0 0 0 0,-1 1 0 0 0,0-1 0 0 0,-1 1 0 0 0,0 16 0 0 0,0 7 0 0 0,1-23 0 0 0,-2 1 0 0 0,1-1 0 0 0,-2 0 0 0 0,1 1 0 0 0,-1-1 0 0 0,-1 0 0 0 0,0 0 0 0 0,0 1 0 0 0,-1-1 0 0 0,0-1 0 0 0,-7 15 0 0 0,-59 95 0 0 0,51-89 0 0 0,-2 0 0 0 0,0-1 0 0 0,-2-2 0 0 0,-1 0 0 0 0,-34 30 0 0 0,-5-2 0 0 0,-79 54 0 0 0,87-75 0 0 0,-97 47 0 0 0,99-60 0 0 0,0-2 0 0 0,-1-3 0 0 0,-99 18 0 0 0,70-23 0 0 0,0-3 0 0 0,-135-5 0 0 0,138-4 0 0 0,71 1 0 0 0,-81-4 0 0 0,84 3 0 0 0,-1 0 0 0 0,1 0 0 0 0,-1 0 0 0 0,1 0 0 0 0,0-1 0 0 0,0 0 0 0 0,0 0 0 0 0,0 0 0 0 0,0-1 0 0 0,0 0 0 0 0,1 0 0 0 0,-1 0 0 0 0,-5-5 0 0 0,9 4 0 0 0,-1-1 0 0 0,1 0 0 0 0,0 0 0 0 0,1 0 0 0 0,-1 1 0 0 0,1-1 0 0 0,0 0 0 0 0,0 0 0 0 0,1 0 0 0 0,-1 0 0 0 0,2-5 0 0 0,-1 6 0 0 0,2-6 0 0 0,1 1 0 0 0,0 0 0 0 0,0 0 0 0 0,1 0 0 0 0,0 1 0 0 0,10-14 0 0 0,1-2 0 0 0,-3 6 0 0 0,1 1 0 0 0,1 1 0 0 0,0 0 0 0 0,34-27 0 0 0,-7 6 0 0 0,108-81 0 0 0,-96 74 0 0 0,2 2 0 0 0,1 3 0 0 0,111-57 0 0 0,-54 54 0 0 0,-90 29 0 0 0,-17 8 0 0 0,0 1 0 0 0,1 1 0 0 0,-1-1 0 0 0,1 1 0 0 0,14-3 0 0 0,23-9 0 0 0,-38 11 0 0 0,1 1 0 0 0,-1 0 0 0 0,1 1 0 0 0,0-1 0 0 0,0 2 0 0 0,-1-1 0 0 0,1 1 0 0 0,0 0 0 0 0,0 1 0 0 0,13 0 0 0 0,-20 1 0 0 0,0 0 0 0 0,1 0 0 0 0,-1 0 0 0 0,1 0 0 0 0,-1 0 0 0 0,0 0 0 0 0,0 1 0 0 0,0-1 0 0 0,0 0 0 0 0,0 1 0 0 0,0-1 0 0 0,0 1 0 0 0,0-1 0 0 0,0 1 0 0 0,-1-1 0 0 0,1 1 0 0 0,0 0 0 0 0,-1-1 0 0 0,0 1 0 0 0,1 0 0 0 0,-1-1 0 0 0,0 1 0 0 0,0 0 0 0 0,0-1 0 0 0,0 1 0 0 0,-1 3 0 0 0,-2 48 0 0 0,3-52 0 0 0,-3 14 0 0 0,-1-1 0 0 0,0 0 0 0 0,-1 1 0 0 0,-1-2 0 0 0,0 1 0 0 0,0-1 0 0 0,-2 1 0 0 0,-12 16 0 0 0,-7 6 0 0 0,-44 47 0 0 0,-229 211 0 0 0,223-237 0 0 0,-2-3 0 0 0,-163 83 0 0 0,240-136 0 0 0,-130 55 0 0 0,95-42 0 0 0,8-4 0 0 0,0-2 0 0 0,0 0 0 0 0,-1-2 0 0 0,-42 2 0 0 0,-124-1 0 0 0,189-7 0 0 0,-14 1 0 0 0,-1-1 0 0 0,0-1 0 0 0,0-1 0 0 0,1-1 0 0 0,-1 0 0 0 0,1-2 0 0 0,-35-12 0 0 0,40 9 0 0 0,5 3 0 0 0,0 0 0 0 0,-1 0 0 0 0,0 1 0 0 0,-16-4 0 0 0,14 4 0 0 0,0-2 0 0 0,1 1 0 0 0,0-2 0 0 0,0 0 0 0 0,0 0 0 0 0,1-1 0 0 0,-20-17 0 0 0,26 19 0 0 0,0 0 0 0 0,0-1 0 0 0,0 0 0 0 0,1 0 0 0 0,0 0 0 0 0,0 0 0 0 0,1-1 0 0 0,-1 0 0 0 0,2 0 0 0 0,-1 0 0 0 0,1 0 0 0 0,-2-14 0 0 0,2 8 0 0 0,1-1 0 0 0,0 1 0 0 0,2-1 0 0 0,0 0 0 0 0,0 0 0 0 0,4-20 0 0 0,-2 27 0 0 0,1 0 0 0 0,0 0 0 0 0,0 0 0 0 0,1 0 0 0 0,0 0 0 0 0,1 1 0 0 0,-1-1 0 0 0,1 1 0 0 0,1 0 0 0 0,-1 1 0 0 0,9-8 0 0 0,6-8 0 0 0,-5 0 0 0 0,-12 17 0 0 0,1 0 0 0 0,-1 1 0 0 0,1-1 0 0 0,0 1 0 0 0,0 0 0 0 0,9-7 0 0 0,19-14 0 0 0,-16 11 0 0 0,1 1 0 0 0,23-12 0 0 0,-12 9 0 0 0,2-2 0 0 0,41-17 0 0 0,-62 31 0 0 0,19-8 0 0 0,1 2 0 0 0,54-12 0 0 0,-72 19 0 0 0,1 0 0 0 0,-1 0 0 0 0,0-1 0 0 0,15-7 0 0 0,-16 6 0 0 0,0 1 0 0 0,0 0 0 0 0,0 1 0 0 0,21-4 0 0 0,9 1 0 0 0,23-3 0 0 0,86-3 0 0 0,-128 12 0 0 0,0 1 0 0 0,0 1 0 0 0,0 0 0 0 0,29 9 0 0 0,-39-8 0 0 0,0 1 0 0 0,0 0 0 0 0,0 1 0 0 0,0 1 0 0 0,-1 0 0 0 0,0 0 0 0 0,-1 1 0 0 0,17 14 0 0 0,-22-16 0 0 0,0 0 0 0 0,-1 0 0 0 0,1 1 0 0 0,-1-1 0 0 0,-1 1 0 0 0,1 0 0 0 0,-1 0 0 0 0,0 0 0 0 0,0 0 0 0 0,-1 0 0 0 0,0 0 0 0 0,0 0 0 0 0,0 8 0 0 0,4 12 0 0 0,-4-17 0 0 0,1 0 0 0 0,-1 0 0 0 0,-1 0 0 0 0,1 0 0 0 0,-1 0 0 0 0,-1 0 0 0 0,0-1 0 0 0,0 1 0 0 0,-5 15 0 0 0,-2 1 0 0 0,-23 46 0 0 0,15-35 0 0 0,8-22 0 0 0,-1 0 0 0 0,-1 0 0 0 0,-19 23 0 0 0,-5 5 0 0 0,7-4 0 0 0,-3-2 0 0 0,0-1 0 0 0,-3-1 0 0 0,-1-2 0 0 0,-1-1 0 0 0,-49 33 0 0 0,63-52 0 0 0,1 0 0 0 0,-25 9 0 0 0,-28 15 0 0 0,52-23 0 0 0,-1-2 0 0 0,-1 0 0 0 0,0-1 0 0 0,-41 10 0 0 0,-101 15 0 0 0,157-33 0 0 0,-32 4 0 0 0,1-1 0 0 0,-1-2 0 0 0,0-2 0 0 0,-65-6 0 0 0,79 2 0 0 0,0-1 0 0 0,0-2 0 0 0,0 0 0 0 0,1-2 0 0 0,0-1 0 0 0,1-1 0 0 0,-42-23 0 0 0,59 29 0 0 0,0 0 0 0 0,0-1 0 0 0,1 0 0 0 0,-1-1 0 0 0,-6-7 0 0 0,-16-14 0 0 0,23 23 0 0 0,5 2 0 0 0,-1 1 0 0 0,0 0 0 0 0,1 0 0 0 0,-1-1 0 0 0,0 1 0 0 0,1-1 0 0 0,0 1 0 0 0,-1-1 0 0 0,1 0 0 0 0,0 1 0 0 0,0-1 0 0 0,0 0 0 0 0,0 0 0 0 0,0 0 0 0 0,0 0 0 0 0,1 0 0 0 0,-1 0 0 0 0,1 0 0 0 0,-1 0 0 0 0,1 0 0 0 0,0-3 0 0 0,-12-50 0 0 0,8 40 0 0 0,0 0 0 0 0,2-1 0 0 0,-3-21 0 0 0,5 20 0 0 0,0 0 0 0 0,0 1 0 0 0,2-1 0 0 0,0 1 0 0 0,0-1 0 0 0,2 1 0 0 0,10-31 0 0 0,1 12 0 0 0,4-11 0 0 0,2 0 0 0 0,41-65 0 0 0,-30 63 0 0 0,108-147 0 0 0,-124 176 0 0 0,1 0 0 0 0,1 2 0 0 0,1 0 0 0 0,0 1 0 0 0,1 1 0 0 0,1 0 0 0 0,32-15 0 0 0,52-32 0 0 0,-88 52 0 0 0,-14 7 0 0 0,0 1 0 0 0,1 0 0 0 0,-1 0 0 0 0,1 0 0 0 0,0 1 0 0 0,-1 0 0 0 0,1-1 0 0 0,0 1 0 0 0,7-1 0 0 0,30-12 0 0 0,-32 10 0 0 0,0 1 0 0 0,0-1 0 0 0,0 2 0 0 0,0-1 0 0 0,1 1 0 0 0,17-1 0 0 0,-21 3 0 0 0,0-1 0 0 0,0 1 0 0 0,-1 0 0 0 0,1 0 0 0 0,-1 1 0 0 0,1 0 0 0 0,0 0 0 0 0,-1 0 0 0 0,0 1 0 0 0,1-1 0 0 0,-1 1 0 0 0,0 0 0 0 0,6 4 0 0 0,0-1 0 0 0,-9-5 0 0 0,0 1 0 0 0,-1 0 0 0 0,1 0 0 0 0,0-1 0 0 0,0 1 0 0 0,-1 0 0 0 0,1 0 0 0 0,0 1 0 0 0,-1-1 0 0 0,1 0 0 0 0,-1 0 0 0 0,1 1 0 0 0,-1-1 0 0 0,0 1 0 0 0,0 0 0 0 0,1-1 0 0 0,-1 1 0 0 0,0 0 0 0 0,0-1 0 0 0,1 5 0 0 0,-1 2 0 0 0,0-6 0 0 0,-1 0 0 0 0,0-1 0 0 0,1 1 0 0 0,-1 0 0 0 0,1 0 0 0 0,0 0 0 0 0,0-1 0 0 0,0 1 0 0 0,-1 0 0 0 0,1-1 0 0 0,1 1 0 0 0,-1-1 0 0 0,0 1 0 0 0,0-1 0 0 0,1 1 0 0 0,1 0 0 0 0,-2 1 0 0 0,1-1 0 0 0,0 1 0 0 0,-1-1 0 0 0,1 1 0 0 0,-1 0 0 0 0,0 0 0 0 0,0 0 0 0 0,0-1 0 0 0,0 1 0 0 0,0 0 0 0 0,-1 0 0 0 0,1 0 0 0 0,-1 1 0 0 0,0 3 0 0 0,-1 58 0 0 0,-1-30 0 0 0,1-26 0 0 0,0 1 0 0 0,-1 0 0 0 0,0-1 0 0 0,-1 0 0 0 0,0 1 0 0 0,0-1 0 0 0,-1 0 0 0 0,-9 15 0 0 0,0-1 0 0 0,-2 0 0 0 0,-19 22 0 0 0,23-32 0 0 0,-8 11 0 0 0,-1 0 0 0 0,-1-2 0 0 0,-29 24 0 0 0,22-22 0 0 0,-11 6 0 0 0,-61 30 0 0 0,81-46 0 0 0,-2-1 0 0 0,1 0 0 0 0,-2-2 0 0 0,1-1 0 0 0,-2 0 0 0 0,-33 9 0 0 0,-14-1 0 0 0,30-8 0 0 0,-65 10 0 0 0,47-17 0 0 0,1-3 0 0 0,-1-2 0 0 0,1-3 0 0 0,-107-22 0 0 0,136 20 0 0 0,0-1 0 0 0,0-2 0 0 0,1 0 0 0 0,-29-17 0 0 0,20 6 0 0 0,1-2 0 0 0,1-1 0 0 0,-33-31 0 0 0,61 50 0 0 0,-3-1 0 0 0,1-1 0 0 0,0 0 0 0 0,1-1 0 0 0,-1 0 0 0 0,2 0 0 0 0,-1 0 0 0 0,1-1 0 0 0,-5-10 0 0 0,-51-97 0 0 0,60 110 0 0 0,-1 1 0 0 0,1-1 0 0 0,0 1 0 0 0,0-1 0 0 0,0 0 0 0 0,1 0 0 0 0,0 0 0 0 0,-1-8 0 0 0,-2-13 0 0 0,2 16 0 0 0,1 0 0 0 0,0 0 0 0 0,0 0 0 0 0,1 0 0 0 0,1 0 0 0 0,0-1 0 0 0,1 1 0 0 0,0 0 0 0 0,0 1 0 0 0,1-1 0 0 0,1 0 0 0 0,7-17 0 0 0,-2 9 0 0 0,1 0 0 0 0,14-20 0 0 0,11-22 0 0 0,-24 41 0 0 0,2 0 0 0 0,0 1 0 0 0,1 0 0 0 0,1 1 0 0 0,0 1 0 0 0,1 1 0 0 0,1 0 0 0 0,1 1 0 0 0,0 1 0 0 0,27-16 0 0 0,-32 23 0 0 0,2 1 0 0 0,-1 1 0 0 0,1 0 0 0 0,-1 1 0 0 0,1 0 0 0 0,0 1 0 0 0,1 1 0 0 0,-1 1 0 0 0,18-1 0 0 0,2 1 0 0 0,50 1 0 0 0,-81 0 0 0 0,1 0 0 0 0,0 1 0 0 0,-1 0 0 0 0,1 0 0 0 0,0 0 0 0 0,-1 0 0 0 0,1 1 0 0 0,-1-1 0 0 0,0 1 0 0 0,1 1 0 0 0,-1-1 0 0 0,0 0 0 0 0,5 5 0 0 0,6 15 0 0 0,14-5 0 0 0,-19-5 0 0 0,-1 0 0 0 0,-1 0 0 0 0,0 1 0 0 0,-1 0 0 0 0,0 0 0 0 0,6 20 0 0 0,10 16 0 0 0,-15-31 0 0 0,-1 1 0 0 0,0-1 0 0 0,-1 1 0 0 0,-2 1 0 0 0,0-1 0 0 0,0 1 0 0 0,-2-1 0 0 0,0 35 0 0 0,-3-20 0 0 0,-2 0 0 0 0,-1 1 0 0 0,-1-1 0 0 0,-12 38 0 0 0,11-54 0 0 0,-2 0 0 0 0,0 0 0 0 0,-19 32 0 0 0,-5 10 0 0 0,26-48 0 0 0,-1 0 0 0 0,0 0 0 0 0,0-1 0 0 0,-16 19 0 0 0,-6 8 0 0 0,10-15 0 0 0,-1 0 0 0 0,-1-2 0 0 0,-1 0 0 0 0,-37 28 0 0 0,38-35 0 0 0,1-1 0 0 0,-39 18 0 0 0,-9 5 0 0 0,46-24 0 0 0,0-1 0 0 0,-1-1 0 0 0,0-1 0 0 0,-1-2 0 0 0,0 0 0 0 0,0-1 0 0 0,0-1 0 0 0,-1-2 0 0 0,1 0 0 0 0,-41-2 0 0 0,50-2 0 0 0,0-1 0 0 0,1 0 0 0 0,-1-2 0 0 0,1 0 0 0 0,0 0 0 0 0,0-1 0 0 0,0-1 0 0 0,0 0 0 0 0,1-1 0 0 0,0 0 0 0 0,1-1 0 0 0,-15-12 0 0 0,6 3 0 0 0,1-2 0 0 0,1 0 0 0 0,1-1 0 0 0,1 0 0 0 0,-28-44 0 0 0,36 45 0 0 0,1-1 0 0 0,1 0 0 0 0,0-1 0 0 0,2 0 0 0 0,0 0 0 0 0,-4-41 0 0 0,6 15 0 0 0,1 0 0 0 0,7-70 0 0 0,-1 98 0 0 0,0 1 0 0 0,1-1 0 0 0,0 0 0 0 0,16-32 0 0 0,1-6 0 0 0,-15 36 0 0 0,37-98 0 0 0,-25 75 0 0 0,-6 13 0 0 0,1 0 0 0 0,34-53 0 0 0,34-26 0 0 0,-75 102 0 0 0,0 1 0 0 0,1-1 0 0 0,0 2 0 0 0,0-1 0 0 0,10-5 0 0 0,13-11 0 0 0,-21 16 0 0 0,1-1 0 0 0,0 2 0 0 0,1-1 0 0 0,-1 2 0 0 0,1-1 0 0 0,0 2 0 0 0,0 0 0 0 0,16-4 0 0 0,-13 5 0 0 0,1 1 0 0 0,0 0 0 0 0,0 1 0 0 0,27 2 0 0 0,-37-1 0 0 0,-1 1 0 0 0,1 0 0 0 0,0 0 0 0 0,0 0 0 0 0,-1 1 0 0 0,1 0 0 0 0,0 0 0 0 0,-1 0 0 0 0,0 1 0 0 0,0 0 0 0 0,0 0 0 0 0,0 0 0 0 0,0 1 0 0 0,8 7 0 0 0,-3 1 0 0 0,0 0 0 0 0,-1 0 0 0 0,0 1 0 0 0,-1 0 0 0 0,0 1 0 0 0,-1 0 0 0 0,8 22 0 0 0,-8-16 0 0 0,-2 0 0 0 0,-1 0 0 0 0,3 25 0 0 0,-4-26 0 0 0,0 0 0 0 0,-2 0 0 0 0,0 0 0 0 0,-1 0 0 0 0,-2 0 0 0 0,1 0 0 0 0,-2 0 0 0 0,-8 30 0 0 0,2-21 0 0 0,5-16 0 0 0,0 0 0 0 0,-1 0 0 0 0,0 0 0 0 0,-10 16 0 0 0,-8 15 0 0 0,20-34 0 0 0,-2 0 0 0 0,1 0 0 0 0,-1 0 0 0 0,-10 12 0 0 0,-24 33 0 0 0,9-36 0 0 0,8 8 0 0 0,18-20 0 0 0,-1-1 0 0 0,0 1 0 0 0,1-1 0 0 0,-2 0 0 0 0,-10 8 0 0 0,-1-2 0 0 0,-1-1 0 0 0,0-1 0 0 0,-1 0 0 0 0,0-2 0 0 0,0 0 0 0 0,-1-1 0 0 0,0-1 0 0 0,0-1 0 0 0,-38 3 0 0 0,42-6 0 0 0,0 0 0 0 0,0-2 0 0 0,1 0 0 0 0,-1 0 0 0 0,0-2 0 0 0,1 0 0 0 0,0 0 0 0 0,-1-2 0 0 0,2 0 0 0 0,-1 0 0 0 0,0-2 0 0 0,1 1 0 0 0,-16-12 0 0 0,-27-19 0 0 0,32 21 0 0 0,1 0 0 0 0,-24-22 0 0 0,12 5 0 0 0,0 3 0 0 0,1-3 0 0 0,2-1 0 0 0,1-1 0 0 0,-26-40 0 0 0,40 50 0 0 0,2-1 0 0 0,1 0 0 0 0,-20-50 0 0 0,16 24 0 0 0,11 33 0 0 0,1-1 0 0 0,1 0 0 0 0,-5-33 0 0 0,-6-40 0 0 0,10 60 0 0 0,2 1 0 0 0,-3-57 0 0 0,8 60 0 0 0,1 1 0 0 0,10-51 0 0 0,-9 67 0 0 0,1 0 0 0 0,1 1 0 0 0,0 0 0 0 0,0 0 0 0 0,1 0 0 0 0,1 0 0 0 0,0 1 0 0 0,10-14 0 0 0,-14 21 0 0 0,0 1 0 0 0,0-1 0 0 0,0 0 0 0 0,-1 1 0 0 0,1-1 0 0 0,-1 0 0 0 0,0 0 0 0 0,0 0 0 0 0,0 0 0 0 0,0 0 0 0 0,1-4 0 0 0,2-7 0 0 0,-2 9 0 0 0,1 0 0 0 0,0 0 0 0 0,0 1 0 0 0,0-1 0 0 0,1 0 0 0 0,-1 1 0 0 0,1 0 0 0 0,0 0 0 0 0,1 0 0 0 0,-1 1 0 0 0,1-1 0 0 0,-1 1 0 0 0,1 0 0 0 0,0 0 0 0 0,0 1 0 0 0,0-1 0 0 0,10-2 0 0 0,10-6 0 0 0,-13 6 0 0 0,0 1 0 0 0,1 0 0 0 0,0 1 0 0 0,-1 0 0 0 0,1 1 0 0 0,0 0 0 0 0,0 1 0 0 0,0 1 0 0 0,14 1 0 0 0,-17-1 0 0 0,-1 1 0 0 0,1 0 0 0 0,0 1 0 0 0,-1 0 0 0 0,0 1 0 0 0,1 0 0 0 0,-1 0 0 0 0,0 1 0 0 0,-1 0 0 0 0,1 0 0 0 0,-1 1 0 0 0,15 11 0 0 0,71 72 0 0 0,-92-86 0 0 0,0 1 0 0 0,0-1 0 0 0,-1 1 0 0 0,1-1 0 0 0,-1 1 0 0 0,1 0 0 0 0,-1 0 0 0 0,0-1 0 0 0,1 7 0 0 0,8 17 0 0 0,1-6 0 0 0,0 1 0 0 0,-2 0 0 0 0,0 1 0 0 0,-2 0 0 0 0,0 0 0 0 0,-1 1 0 0 0,-1 0 0 0 0,-2 0 0 0 0,0 0 0 0 0,-1 1 0 0 0,-2 24 0 0 0,0-12 0 0 0,-8 65 0 0 0,5-88 0 0 0,0 1 0 0 0,0-1 0 0 0,-1 0 0 0 0,-1 0 0 0 0,0-1 0 0 0,-1 1 0 0 0,-13 20 0 0 0,-33 58 0 0 0,42-71 0 0 0,0 0 0 0 0,-2 0 0 0 0,-1-1 0 0 0,-18 21 0 0 0,7-7 0 0 0,22-31 0 0 0,1 1 0 0 0,-1-1 0 0 0,1 0 0 0 0,-1 1 0 0 0,0-1 0 0 0,0 0 0 0 0,0 0 0 0 0,0 0 0 0 0,0 0 0 0 0,0-1 0 0 0,-1 1 0 0 0,1-1 0 0 0,-1 1 0 0 0,1-1 0 0 0,-1 0 0 0 0,-3 2 0 0 0,-49 20 0 0 0,19-7 0 0 0,-44 13 0 0 0,69-26 0 0 0,-1-1 0 0 0,1-1 0 0 0,0 0 0 0 0,-1-1 0 0 0,0 0 0 0 0,1-1 0 0 0,-1 0 0 0 0,-12-4 0 0 0,9 2 0 0 0,0-2 0 0 0,0 0 0 0 0,1-1 0 0 0,0-1 0 0 0,0 0 0 0 0,-18-12 0 0 0,-71-58 0 0 0,87 64 0 0 0,2 0 0 0 0,0-1 0 0 0,0 0 0 0 0,1-1 0 0 0,1-1 0 0 0,1 0 0 0 0,0 0 0 0 0,-13-28 0 0 0,-43-60 0 0 0,57 85 0 0 0,1 1 0 0 0,1-2 0 0 0,0 1 0 0 0,1-1 0 0 0,1 0 0 0 0,-4-29 0 0 0,4 6 0 0 0,-6-57 0 0 0,11 91 0 0 0,1 1 0 0 0,1 0 0 0 0,0-1 0 0 0,0 1 0 0 0,0 0 0 0 0,1 0 0 0 0,0-1 0 0 0,1 1 0 0 0,4-11 0 0 0,5-4 0 0 0,-7 12 0 0 0,1-1 0 0 0,0 1 0 0 0,1 0 0 0 0,1 0 0 0 0,-1 1 0 0 0,1 0 0 0 0,17-15 0 0 0,7-3 0 0 0,-26 27 0 0 0,0 1 0 0 0,12-7 0 0 0,0 0 0 0 0,1 1 0 0 0,-1 0 0 0 0,1 2 0 0 0,30-4 0 0 0,-20 4 0 0 0,47-14 0 0 0,69-17-3411 0 0,-93 25 746 0 0,60-21 0 0 0,-107 29 2229 0 0,0-1 0 0 0,0 1 0 0 0,-1-1-1 0 0,1 0 1 0 0,-1 0 0 0 0,0-1 0 0 0,0 1 0 0 0,0-1 0 0 0,0 0 0 0 0,-1 0-1 0 0,0 0 1 0 0,0 0 0 0 0,0-1 0 0 0,0 1 0 0 0,0-1 0 0 0,-1 0 0 0 0,2-6 0 0 0,2-4-897 0 0,-1-1-1 0 0,0 0 1 0 0,-2 0 0 0 0,3-19 0 0 0,-4-73-3182 0 0,-2 48 776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30 213 7624 0 0,'-2'-1'369'0'0,"0"0"1"0"0,0 0 0 0 0,1-1-1 0 0,-1 1 1 0 0,0 0 0 0 0,1-1-1 0 0,-1 0 1 0 0,0 1 0 0 0,1-1-1 0 0,0 0 1 0 0,-1 0 0 0 0,1 0-1 0 0,0 0 1 0 0,0 0 0 0 0,0 0-1 0 0,0 0 1 0 0,1 0-1 0 0,-2-4 1 0 0,1 1-48 0 0,1 1 1 0 0,-1-1-1 0 0,1 0 0 0 0,0 0 0 0 0,0 0 0 0 0,1 0 1 0 0,-1 0-1 0 0,3-8 0 0 0,-2 7-207 0 0,1 0 1 0 0,0 0-1 0 0,0 0 1 0 0,0 1-1 0 0,1-1 0 0 0,0 1 1 0 0,0-1-1 0 0,0 1 1 0 0,1 0-1 0 0,-1 0 0 0 0,1 0 1 0 0,1 1-1 0 0,-1-1 1 0 0,10-6-1 0 0,5-1 126 0 0,-14 9-166 0 0,1-1 1 0 0,-1 1-1 0 0,0 1 1 0 0,1-1-1 0 0,0 1 1 0 0,0 0-1 0 0,-1 0 1 0 0,1 1-1 0 0,0-1 1 0 0,0 2-1 0 0,1-1 1 0 0,-1 0-1 0 0,0 1 1 0 0,7 1-1 0 0,-3-1-25 0 0,-6-1-6 0 0,0 1 0 0 0,0-1 0 0 0,-1 1 0 0 0,1 0 0 0 0,0 0 0 0 0,0 1 0 0 0,0-1 0 0 0,-1 1 0 0 0,1 0 0 0 0,0 0 0 0 0,-1 0 0 0 0,1 1 0 0 0,-1-1 0 0 0,1 1 0 0 0,-1 0 0 0 0,0 0 0 0 0,1 0 0 0 0,-1 0 0 0 0,0 0 0 0 0,5 6 0 0 0,0 2 108 0 0,-1 1 0 0 0,0 0 0 0 0,-1 0 0 0 0,0 1 0 0 0,-1-1 1 0 0,0 1-1 0 0,-1 1 0 0 0,4 14 0 0 0,-3 0 191 0 0,-2 0-1 0 0,-1 1 1 0 0,-1 29 0 0 0,-2-40-104 0 0,-1 1 0 0 0,-8 32 0 0 0,6-32 70 0 0,0 0 1 0 0,-2 37-1 0 0,6-51-269 0 0,0-1 1 0 0,0 1-1 0 0,-1-1 1 0 0,1 1-1 0 0,-1 0 1 0 0,0-1-1 0 0,0 1 1 0 0,-2 3-1 0 0,-3 27 427 0 0,6-25-386 0 0,1-1 1 0 0,1 0-1 0 0,0 0 1 0 0,0-1-1 0 0,0 1 1 0 0,1 0-1 0 0,0-1 1 0 0,5 10-1 0 0,-7-14-57 0 0,1 0-1 0 0,-1 0 0 0 0,1 0 0 0 0,0 0 1 0 0,0 0-1 0 0,0-1 0 0 0,0 1 1 0 0,0-1-1 0 0,1 1 0 0 0,-1-1 0 0 0,1 0 1 0 0,0 0-1 0 0,0 0 0 0 0,0 0 1 0 0,0 0-1 0 0,0-1 0 0 0,0 1 0 0 0,0-1 1 0 0,0 0-1 0 0,0 0 0 0 0,1 0 1 0 0,3 1-1 0 0,27 1 27 0 0,-28-2-48 0 0,-1 0-1 0 0,0 0 0 0 0,1-1 0 0 0,-1 1 0 0 0,1-1 0 0 0,-1-1 0 0 0,1 1 0 0 0,-1-1 0 0 0,0 0 1 0 0,1 0-1 0 0,7-3 0 0 0,2-2-68 0 0,-9 4-50 0 0,-1 0 0 0 0,0 0-1 0 0,1-1 1 0 0,-1 1 0 0 0,0-1 0 0 0,0 0 0 0 0,-1 0 0 0 0,1-1-1 0 0,-1 0 1 0 0,1 1 0 0 0,-1-1 0 0 0,0-1 0 0 0,-1 1-1 0 0,1-1 1 0 0,-1 1 0 0 0,0-1 0 0 0,0 0 0 0 0,2-5 0 0 0,-4 8 55 0 0,0 0 0 0 0,0 0 0 0 0,0 1 0 0 0,0-1 0 0 0,0 0 0 0 0,0 1 0 0 0,0-1 0 0 0,1 1 0 0 0,-1 0 0 0 0,0-1 0 0 0,1 1 0 0 0,-1 0 0 0 0,1 0 0 0 0,1-1 0 0 0,12-10-522 0 0,1-18-888 0 0,-14 24 1006 0 0,1 0 0 0 0,0 0-1 0 0,1 0 1 0 0,-1 0 0 0 0,1 0 0 0 0,5-5-1 0 0,1-5-1083 0 0,-1 0-1 0 0,-1-1 1 0 0,7-19-1 0 0,5-7-969 0 0,-3 12 698 0 0,-14 27 1558 0 0,0-1 1 0 0,0 0-1 0 0,-1 0 0 0 0,0 0 0 0 0,0 0 0 0 0,0 0 1 0 0,0 0-1 0 0,-1-1 0 0 0,1-5 0 0 0,9-19-1260 0 0,12 0-1945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2600 0 0,'0'-26'766'0'0,"0"-4"16872"0"0,0 63-13712 0 0,-9 175 1438 0 0,9-205-5339 0 0,0 0 1 0 0,0 1-1 0 0,1-1 0 0 0,-1 0 1 0 0,1 0-1 0 0,0 0 1 0 0,0 1-1 0 0,0-1 0 0 0,2 3 1 0 0,-1-3-18 0 0,-1 1 1 0 0,1-1-1 0 0,-1 0 0 0 0,0 1 0 0 0,0-1 1 0 0,-1 1-1 0 0,1-1 0 0 0,-1 1 1 0 0,1 4-1 0 0,1 38 74 0 0,-2-42-84 0 0,1 0 1 0 0,-1-1 0 0 0,1 1 0 0 0,0-1-1 0 0,0 1 1 0 0,0-1 0 0 0,0 1 0 0 0,1-1-1 0 0,-1 0 1 0 0,1 1 0 0 0,3 4 0 0 0,-3-5-1 0 0,0-1 0 0 0,-1 1 0 0 0,1-1 0 0 0,-1 1 0 0 0,1 0 0 0 0,-1-1 1 0 0,0 1-1 0 0,0 0 0 0 0,-1 0 0 0 0,1 0 0 0 0,0 0 0 0 0,-1 0 0 0 0,0 0 0 0 0,0 0 0 0 0,0 0 1 0 0,0 5-1 0 0,0-3-21 0 0,0-1 0 0 0,0 1 1 0 0,0 0-1 0 0,1-1 0 0 0,0 1 1 0 0,2 8-1 0 0,15 53-974 0 0,-14-34 73 0 0,-4-28 664 0 0,0 0 0 0 0,0 0-1 0 0,1 0 1 0 0,-1 0 0 0 0,1 0-1 0 0,0 0 1 0 0,0 0 0 0 0,0-1-1 0 0,1 1 1 0 0,-1 0 0 0 0,1-1-1 0 0,2 5 1 0 0,-3-7-303 0 0,0 0 0 0 0,0 1 0 0 0,1-1 0 0 0,-1 0 0 0 0,0 0-1 0 0,1 1 1 0 0,-1-1 0 0 0,0 0 0 0 0,1-1 0 0 0,-1 1 0 0 0,1 0 0 0 0,0 0 0 0 0,1 0 0 0 0,-2-1 348 0 0,0 0-1 0 0,0-1 1 0 0,0 1 0 0 0,0-1 0 0 0,0 1 0 0 0,0 0-1 0 0,0-1 1 0 0,-1 0 0 0 0,1 1 0 0 0,0-1-1 0 0,0 1 1 0 0,0-1 0 0 0,-1 0 0 0 0,1 0 0 0 0,0 1-1 0 0,-1-1 1 0 0,1 0 0 0 0,-1 0 0 0 0,1 0 0 0 0,-1 0-1 0 0,1 0 1 0 0,-1 0 0 0 0,1 0 0 0 0,-1 0-1 0 0,0 0 1 0 0,0 0 0 0 0,1 0 0 0 0,-1 0 0 0 0,0-1-1 0 0,28-61-6077 0 0,-23 53 2756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133 404 5504 0 0,'-3'8'8212'0'0,"-3"3"-6416"0"0,3-7-1390 0 0,0 1 0 0 0,1-1 0 0 0,-1 1 1 0 0,1 0-1 0 0,0 0 0 0 0,1 0 0 0 0,-1 0 1 0 0,1 0-1 0 0,0 0 0 0 0,-1 7 0 0 0,-5 21 739 0 0,-3 33 333 0 0,8-48-1101 0 0,0 0 0 0 0,2-1 0 0 0,0 1-1 0 0,4 32 1 0 0,15-22-11 0 0,-18-22-306 0 0,1 0 0 0 0,0 0 0 0 0,1-1 0 0 0,0 1 0 0 0,0 0 0 0 0,0-1 0 0 0,0 0 0 0 0,6 7 0 0 0,3 7 209 0 0,-11-16-230 0 0,1-1 0 0 0,-1 1 0 0 0,0-1 0 0 0,1 0 0 0 0,0 1 0 0 0,-1-1 0 0 0,1 0 0 0 0,0 0 0 0 0,0 0 0 0 0,0 0 0 0 0,1 0 0 0 0,-1 0 0 0 0,0-1-1 0 0,1 1 1 0 0,-1-1 0 0 0,1 0 0 0 0,-1 0 0 0 0,1 1 0 0 0,0-2 0 0 0,-1 1 0 0 0,6 1 0 0 0,5 1 19 0 0,0-1 0 0 0,0-1-1 0 0,0 0 1 0 0,1-1 0 0 0,-1 0 0 0 0,0-1-1 0 0,0 0 1 0 0,0-1 0 0 0,0-1 0 0 0,0 0-1 0 0,0-1 1 0 0,-1 0 0 0 0,1-1 0 0 0,-1 0-1 0 0,15-9 1 0 0,-3 0 3 0 0,-20 12-61 0 0,1-1 1 0 0,-1 1 0 0 0,0-1-1 0 0,0 1 1 0 0,0-1 0 0 0,0-1-1 0 0,-1 1 1 0 0,1 0 0 0 0,-1-1-1 0 0,4-5 1 0 0,13-17 37 0 0,-18 23-35 0 0,1 1 0 0 0,-1 0 0 0 0,1-1-1 0 0,-1 0 1 0 0,0 0 0 0 0,0 1 0 0 0,0-1 0 0 0,0-1 0 0 0,-1 1 0 0 0,1 0 0 0 0,-1 0 0 0 0,0 0-1 0 0,0-1 1 0 0,0 1 0 0 0,0-1 0 0 0,-1 1 0 0 0,1-1 0 0 0,-1 1 0 0 0,0-1 0 0 0,0 1-1 0 0,0-1 1 0 0,-1 1 0 0 0,1 0 0 0 0,-1-1 0 0 0,0 1 0 0 0,0-1 0 0 0,0 1 0 0 0,-2-5-1 0 0,2 4 1 0 0,-1 1 0 0 0,0-1 0 0 0,0 0-1 0 0,0 1 1 0 0,0-1 0 0 0,-1 1 0 0 0,1 0-1 0 0,-1 0 1 0 0,0 0 0 0 0,0 0 0 0 0,0 0-1 0 0,0 0 1 0 0,0 1 0 0 0,-1 0-1 0 0,1-1 1 0 0,-1 1 0 0 0,1 1 0 0 0,-1-1-1 0 0,0 0 1 0 0,-6-1 0 0 0,9 3-2 0 0,-1-1 1 0 0,1 0-1 0 0,-1 0 1 0 0,1 0-1 0 0,-1 0 1 0 0,1 0-1 0 0,-1 0 1 0 0,1 0-1 0 0,0 0 1 0 0,0 0-1 0 0,0-1 1 0 0,-1 1 0 0 0,1 0-1 0 0,0-1 1 0 0,-1-2-1 0 0,-8-8 4 0 0,-6 1 1 0 0,-1 0-1 0 0,0 2 1 0 0,-1 0 0 0 0,-32-11-1 0 0,44 18 4 0 0,0 0 0 0 0,1-1 1 0 0,-1 0-1 0 0,0 0 0 0 0,1 0 0 0 0,-11-8 0 0 0,-20-13 22 0 0,-42-32-29 0 0,74 54-2 0 0,0-1 0 0 0,0 1 0 0 0,1-1-1 0 0,-1 1 1 0 0,1-1 0 0 0,0 0 0 0 0,0 0-1 0 0,-5-7 1 0 0,-12-14 2 0 0,0-4 14 0 0,18 24-14 0 0,0 0 0 0 0,0 1 0 0 0,-1-1 0 0 0,1 1-1 0 0,-1-1 1 0 0,0 1 0 0 0,0 0 0 0 0,0 0 0 0 0,-7-5 0 0 0,8 8 2 0 0,-6-4 0 0 0,1-28 20 0 0,-4-4 4 0 0,10 34-27 0 0,-1 0 0 0 0,1-1 0 0 0,0 1 0 0 0,0 0 1 0 0,0-1-1 0 0,0 1 0 0 0,0-1 0 0 0,1 1 0 0 0,-1-1 0 0 0,1 0 0 0 0,0 1 0 0 0,0-1 0 0 0,0 1 0 0 0,0-1 0 0 0,0 0 0 0 0,0 1 0 0 0,1-1 1 0 0,-1 1-1 0 0,1-1 0 0 0,0 1 0 0 0,0-1 0 0 0,0 1 0 0 0,0-1 0 0 0,0 1 0 0 0,3-4 0 0 0,22-36-34 0 0,-12 28 49 0 0,-12 11-13 0 0,0 0-1 0 0,1 0 1 0 0,-1 1-1 0 0,1-1 1 0 0,0 1-1 0 0,0-1 1 0 0,-1 1-1 0 0,2 0 1 0 0,-1 0-1 0 0,5-2 1 0 0,10-4 2 0 0,-12 4-6 0 0,0 1 1 0 0,0 0 0 0 0,0 1-1 0 0,0 0 1 0 0,1 0 0 0 0,12-3-1 0 0,-12 4 20 0 0,0 1-1 0 0,0 0 0 0 0,0 0 0 0 0,0 0 1 0 0,0 1-1 0 0,0 0 0 0 0,0 0 0 0 0,-1 1 1 0 0,1 0-1 0 0,0 0 0 0 0,-1 1 0 0 0,1 0 1 0 0,-1 0-1 0 0,0 0 0 0 0,8 6 0 0 0,22 17 94 0 0,-31-23-91 0 0,0 0 0 0 0,0 0-1 0 0,-1 0 1 0 0,1 0 0 0 0,-1 1 0 0 0,0 0 0 0 0,0 0 0 0 0,-1 0-1 0 0,1 0 1 0 0,-1 1 0 0 0,5 7 0 0 0,3 15 95 0 0,-8-20-70 0 0,-1 0-1 0 0,1 0 0 0 0,0 0 0 0 0,1-1 1 0 0,6 10-1 0 0,-6-10-31 0 0,0 0 0 0 0,-1 0-1 0 0,1 0 1 0 0,-1 0 0 0 0,0 0 0 0 0,-1 1 0 0 0,0-1 0 0 0,0 1 0 0 0,0 0 0 0 0,-1-1 0 0 0,1 12 0 0 0,0 11 18 0 0,-4 44 0 0 0,1-17-90 0 0,-1-31-625 0 0,0 0-1 0 0,-1-1 1 0 0,-2 1-1 0 0,0-1 0 0 0,-11 29 1 0 0,9-22-2126 0 0,0-2-2022 0 0,0-10-5842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5048 0 0,'0'0'2753'0'0,"0"-18"7132"0"0,2 5-7578 0 0,22 2 915 0 0,-21 7-3023 0 0,0 0-1 0 0,1 0 1 0 0,0 1-1 0 0,-1-1 1 0 0,1 1-1 0 0,1 0 0 0 0,-1 0 1 0 0,0 1-1 0 0,1-1 1 0 0,-1 1-1 0 0,1 0 1 0 0,9-3-1 0 0,-3 1-90 0 0,-1 1 0 0 0,1 0 0 0 0,0 1 0 0 0,0 0 0 0 0,17-1 0 0 0,-26 3-97 0 0,0 0 0 0 0,0 1 0 0 0,0-1 0 0 0,0 0-1 0 0,1 1 1 0 0,-1-1 0 0 0,0 1 0 0 0,0 0 0 0 0,0-1 0 0 0,0 1 0 0 0,0 0-1 0 0,-1 0 1 0 0,1 1 0 0 0,0-1 0 0 0,0 0 0 0 0,-1 1 0 0 0,1-1 0 0 0,-1 0-1 0 0,1 1 1 0 0,-1 0 0 0 0,1-1 0 0 0,-1 1 0 0 0,0 0 0 0 0,0 0-1 0 0,0 0 1 0 0,0 0 0 0 0,0 0 0 0 0,0 0 0 0 0,-1 0 0 0 0,1 0 0 0 0,0 3-1 0 0,1 9 38 0 0,0 0 0 0 0,-1-1 0 0 0,0 1-1 0 0,-2 16 1 0 0,0-7-15 0 0,1-17-32 0 0,-1 0 0 0 0,0 0-1 0 0,-1 0 1 0 0,1 0 0 0 0,-1 0 0 0 0,-5 9 0 0 0,5-10 0 0 0,0-1 0 0 0,0 0 0 0 0,0 1 0 0 0,1-1 0 0 0,-1 1 0 0 0,1-1 0 0 0,0 1 0 0 0,1 0 0 0 0,-1-1 0 0 0,1 1 0 0 0,0 0 0 0 0,0 0 0 0 0,0-1 0 0 0,1 1 0 0 0,1 5 1 0 0,-2-8 1 0 0,1-1 0 0 0,0 0 0 0 0,-1 1 0 0 0,1-1 0 0 0,0 0 1 0 0,0 0-1 0 0,0 1 0 0 0,0-1 0 0 0,0 0 0 0 0,0 0 1 0 0,0 0-1 0 0,0 0 0 0 0,0 0 0 0 0,1 0 0 0 0,-1 0 0 0 0,0-1 1 0 0,0 1-1 0 0,1 0 0 0 0,-1-1 0 0 0,1 1 0 0 0,-1-1 1 0 0,1 0-1 0 0,2 1 0 0 0,38 17 27 0 0,-32-14 7 0 0,0-1 0 0 0,-1 0 0 0 0,1-1 0 0 0,11 1 0 0 0,-15-2-2 0 0,0-1 0 0 0,0 1 0 0 0,0 0 0 0 0,0 1 0 0 0,-1-1 0 0 0,1 1 0 0 0,-1 0 0 0 0,1 1 0 0 0,-1-1 0 0 0,0 1 0 0 0,0 0 0 0 0,0 0 0 0 0,7 6 0 0 0,-12-8-28 0 0,1 0 1 0 0,0-1-1 0 0,0 1 1 0 0,0 0-1 0 0,-1 0 1 0 0,1-1-1 0 0,0 1 1 0 0,0-1 0 0 0,0 1-1 0 0,0-1 1 0 0,0 1-1 0 0,0-1 1 0 0,0 0-1 0 0,0 0 1 0 0,0 1-1 0 0,1-1 1 0 0,-1 0-1 0 0,0 0 1 0 0,0 0-1 0 0,0 0 1 0 0,0 0-1 0 0,0 0 1 0 0,2-1-1 0 0,-2 1 5 0 0,1 0-1 0 0,-1 0 0 0 0,0 0 0 0 0,1 0 1 0 0,-1 0-1 0 0,0 0 0 0 0,1 0 1 0 0,-1 0-1 0 0,0 1 0 0 0,1-1 0 0 0,-1 0 1 0 0,0 1-1 0 0,0-1 0 0 0,1 1 0 0 0,-1-1 1 0 0,0 1-1 0 0,0 0 0 0 0,0 0 1 0 0,1-1-1 0 0,0 3 0 0 0,8 5 101 0 0,0-1 1 0 0,0 1-1 0 0,1-2 0 0 0,0 1 0 0 0,13 4 0 0 0,-22-10-90 0 0,0 0 0 0 0,-1 1 0 0 0,1-1 0 0 0,0 1 0 0 0,0-1 0 0 0,-1 1 0 0 0,1 0 0 0 0,-1 0 0 0 0,1-1 0 0 0,-1 1 0 0 0,0 0 0 0 0,0 0 0 0 0,0 0 0 0 0,0 1 0 0 0,0-1 0 0 0,0 0 0 0 0,0 0 0 0 0,0 5 0 0 0,12 22 263 0 0,-10-25-239 0 0,0 1 0 0 0,-1 0 0 0 0,0-1 0 0 0,0 1-1 0 0,0 0 1 0 0,-1 1 0 0 0,1-1 0 0 0,-1 0 0 0 0,0 0 0 0 0,-1 0 0 0 0,1 8-1 0 0,5 26 166 0 0,-2-17-114 0 0,-1 0 0 0 0,-1 0 0 0 0,-1 37 0 0 0,-1-49-98 0 0,0-9 4 0 0,0 0 0 0 0,0 0-1 0 0,0 0 1 0 0,0 1 0 0 0,0-1 0 0 0,0 0 0 0 0,0 0-1 0 0,-1 0 1 0 0,1 0 0 0 0,0 0 0 0 0,-1 0-1 0 0,1 1 1 0 0,-1-1 0 0 0,0 0 0 0 0,1 0 0 0 0,-1 0-1 0 0,1-1 1 0 0,-3 3 0 0 0,-4 8 3 0 0,-3 20 32 0 0,9-27-39 0 0,0 0-1 0 0,0 0 1 0 0,0 0 0 0 0,0 0-1 0 0,-1 0 1 0 0,1 0 0 0 0,-1 0-1 0 0,0 0 1 0 0,0-1 0 0 0,-1 1 0 0 0,1-1-1 0 0,-1 1 1 0 0,0-1 0 0 0,0 0-1 0 0,0 0 1 0 0,0 0 0 0 0,0-1-1 0 0,-4 3 1 0 0,3-2-25 0 0,0 0 0 0 0,0 0 0 0 0,0 0 0 0 0,1 1 0 0 0,-1-1 0 0 0,1 1 1 0 0,0 0-1 0 0,0 0 0 0 0,-3 6 0 0 0,-15 17-378 0 0,13-20 569 0 0,-22 16-3324 0 0,29-23 3053 0 0,0 1-1 0 0,0-1 0 0 0,0 0 0 0 0,0 0 1 0 0,0 0-1 0 0,0 0 0 0 0,0 0 0 0 0,0 0 1 0 0,0 0-1 0 0,0 0 0 0 0,0 0 0 0 0,0 0 1 0 0,0 0-1 0 0,0 0 0 0 0,1-1 0 0 0,-1 1 1 0 0,0 0-1 0 0,0-1 0 0 0,0 1 0 0 0,0-1 1 0 0,0 1-1 0 0,1-1 0 0 0,-1 1 0 0 0,0-1 1 0 0,0 0-1 0 0,1 1 0 0 0,-1-1 0 0 0,1 0 1 0 0,-1 0-1 0 0,0 1 0 0 0,1-1 0 0 0,-1 0 1 0 0,1 0-1 0 0,0 0 0 0 0,-1-1 0 0 0,-1-5-503 0 0,1 0 0 0 0,0 0 0 0 0,0 0 0 0 0,1 0 0 0 0,0 0 0 0 0,0-1 0 0 0,2-8 0 0 0,-1-2-639 0 0,-1-14-502 0 0,1 0-1 0 0,1-1 1 0 0,2 1-1 0 0,11-44 1 0 0,9-52-2273 0 0,-12 85 827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4896 0 0,'0'4'9017'0'0,"0"9"-7064"0"0,9 119 5211 0 0,-7-110-6786 0 0,0 0-1 0 0,2 0 1 0 0,0-1 0 0 0,2 1-1 0 0,8 22 1 0 0,4 3 685 0 0,26 50 0 0 0,-44-96-1036 0 0,1 1 0 0 0,0-1-1 0 0,0 1 1 0 0,0-1 0 0 0,0 0 0 0 0,0 0 0 0 0,0 0 0 0 0,0 1 0 0 0,0-1-1 0 0,0 0 1 0 0,1 0 0 0 0,-1 0 0 0 0,0-1 0 0 0,1 1 0 0 0,2 1 0 0 0,9 7 136 0 0,-7 4-32 0 0,-6-12-109 0 0,1 0 0 0 0,-1 1 0 0 0,0-1 1 0 0,1 0-1 0 0,-1 0 0 0 0,1 1 0 0 0,0-1 1 0 0,0 0-1 0 0,-1 0 0 0 0,1 0 0 0 0,0 0 1 0 0,0 0-1 0 0,0 0 0 0 0,0 0 0 0 0,0 0 1 0 0,0 0-1 0 0,0 0 0 0 0,2 0 0 0 0,16 12 322 0 0,22 10 60 0 0,-29-19-241 0 0,0 0 0 0 0,0-1 0 0 0,0-1 0 0 0,21 2 0 0 0,-28-3-127 0 0,0-1 1 0 0,0 0-1 0 0,0 0 1 0 0,0-1-1 0 0,0 1 1 0 0,0-1-1 0 0,0 0 1 0 0,0 0-1 0 0,0-1 1 0 0,0 0-1 0 0,-1 1 1 0 0,1-2-1 0 0,7-3 1 0 0,19-10 96 0 0,-27 14-118 0 0,0 1 0 0 0,0-1 0 0 0,0 0-1 0 0,0-1 1 0 0,0 1 0 0 0,-1 0 0 0 0,1-1 0 0 0,4-4-1 0 0,4-8 38 0 0,0 0-1 0 0,-1 0 0 0 0,-1-1 0 0 0,0 0 1 0 0,-1-1-1 0 0,-1 0 0 0 0,-1 0 0 0 0,9-32 1 0 0,-14 35-24 0 0,0 1 1 0 0,-1-1 0 0 0,-1 1-1 0 0,-1-1 1 0 0,0 0 0 0 0,0 1-1 0 0,-5-19 1 0 0,4 23-7 0 0,-1 0 1 0 0,1 0-1 0 0,-2 0 0 0 0,1 1 0 0 0,-1-1 1 0 0,0 1-1 0 0,-1 0 0 0 0,0 0 1 0 0,0 0-1 0 0,-11-11 0 0 0,-5-6 5 0 0,17 19-21 0 0,0 0 0 0 0,-1 0 1 0 0,1 0-1 0 0,-1 1 0 0 0,0 0 0 0 0,-1 0 1 0 0,1 1-1 0 0,-11-7 0 0 0,-4 0 14 0 0,11 6-47 0 0,1 0-1 0 0,-1 1 1 0 0,0 0-1 0 0,-1 0 1 0 0,1 1 0 0 0,-1 0-1 0 0,1 0 1 0 0,-1 1-1 0 0,0 1 1 0 0,-10-1 0 0 0,8 2-108 0 0,-41 2-690 0 0,50-2 691 0 0,1 0-1 0 0,-1 1 1 0 0,0-1 0 0 0,0 1 0 0 0,0 0 0 0 0,0 0 0 0 0,0 0 0 0 0,1 0 0 0 0,-1 1-1 0 0,0-1 1 0 0,1 1 0 0 0,-1 0 0 0 0,1-1 0 0 0,-3 4 0 0 0,-4 3-931 0 0,1 0 1 0 0,-1-1-1 0 0,-19 12 1 0 0,-19 16-3559 0 0,-8 19-5825 0 0,44-42 3943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 3576 0 0,'0'-60'11661'0'0,"0"36"-2979"0"0,-1 24-8511 0 0,-1 0 0 0 0,1 0-1 0 0,0 1 1 0 0,0-1 0 0 0,0 0 0 0 0,0 1-1 0 0,0-1 1 0 0,0 1 0 0 0,0-1 0 0 0,0 1-1 0 0,0 0 1 0 0,0-1 0 0 0,0 1 0 0 0,0 0-1 0 0,0 0 1 0 0,0-1 0 0 0,1 1-1 0 0,-2 1 1 0 0,-4 7 205 0 0,1 0-1 0 0,0 1 1 0 0,0-1-1 0 0,1 1 1 0 0,-6 19-1 0 0,-6 16-45 0 0,6-17-167 0 0,1 1 1 0 0,1-1-1 0 0,-5 35 0 0 0,11-44-120 0 0,-7 42 122 0 0,1 69-1 0 0,8-108-126 0 0,-1-1-17 0 0,1 0 0 0 0,2 1 0 0 0,6 36-1 0 0,-2-17 0 0 0,-6-34-17 0 0,1 0-1 0 0,0 0 1 0 0,0 0-1 0 0,0 0 1 0 0,1-1-1 0 0,0 1 1 0 0,5 11-1 0 0,2-4-4 0 0,-1 0-7 0 0,0 1 0 0 0,-1 0 1 0 0,6 17-1 0 0,-12-30 10 0 0,-1 0 0 0 0,1 0 0 0 0,0 0-1 0 0,0 0 1 0 0,0 0 0 0 0,0-1 0 0 0,0 1 0 0 0,0 0 0 0 0,0 0-1 0 0,1-1 1 0 0,-1 1 0 0 0,0-1 0 0 0,1 1 0 0 0,0-1 0 0 0,-1 0 0 0 0,1 0-1 0 0,3 2 1 0 0,-4-2 0 0 0,1 0 0 0 0,-1 0 0 0 0,1 0 0 0 0,-1 0 0 0 0,1 0 0 0 0,-1 0 0 0 0,0 1 0 0 0,0-1 0 0 0,1 0 0 0 0,-1 1 0 0 0,0-1 0 0 0,0 1 0 0 0,0 0 0 0 0,0-1 0 0 0,-1 1 0 0 0,1 0 0 0 0,0-1 0 0 0,-1 1 0 0 0,1 3 0 0 0,1-2-2 0 0,-1 0 1 0 0,1 0-1 0 0,-1 0 1 0 0,1 0-1 0 0,0 0 0 0 0,0 0 1 0 0,0-1-1 0 0,1 1 1 0 0,-1-1-1 0 0,3 3 1 0 0,19 25-16 0 0,-24-29 15 0 0,1 0 1 0 0,-1 0-1 0 0,1 1 0 0 0,-1-1 0 0 0,1 0 0 0 0,0 0 0 0 0,-1 0 0 0 0,1 0 0 0 0,0 0 0 0 0,0 0 0 0 0,0 0 0 0 0,0 0 0 0 0,0-1 0 0 0,0 1 0 0 0,0 0 0 0 0,0 0 1 0 0,0-1-1 0 0,0 1 0 0 0,0-1 0 0 0,0 1 0 0 0,0-1 0 0 0,0 1 0 0 0,3-1 0 0 0,-3 1 1 0 0,1-1 1 0 0,-1 0-1 0 0,0 1 0 0 0,1-1 1 0 0,-1 1-1 0 0,0 0 0 0 0,0-1 1 0 0,1 1-1 0 0,-1 0 1 0 0,0 0-1 0 0,0 0 0 0 0,0-1 1 0 0,0 1-1 0 0,0 1 0 0 0,0-1 1 0 0,0 0-1 0 0,1 1 0 0 0,0 1-1 0 0,0 0 0 0 0,1-1 0 0 0,-1 1 0 0 0,1-1 0 0 0,0 0 0 0 0,0 0 0 0 0,0 0 0 0 0,0 0-1 0 0,5 3 1 0 0,-6-4-3 0 0,1 0 0 0 0,-1 0 0 0 0,0 0 0 0 0,0 0 0 0 0,0 0 0 0 0,0 1 1 0 0,-1-1-1 0 0,1 1 0 0 0,0 0 0 0 0,-1-1 0 0 0,1 1 0 0 0,-1 0 0 0 0,2 2 0 0 0,0 0-121 0 0,1 0 1 0 0,-1-1-1 0 0,1 1 1 0 0,-1-1-1 0 0,1 0 1 0 0,0 0 0 0 0,0 0-1 0 0,1 0 1 0 0,-1-1-1 0 0,1 0 1 0 0,-1 0-1 0 0,1 0 1 0 0,-1 0-1 0 0,1-1 1 0 0,9 2 0 0 0,-6-1-576 0 0,6 4-1139 0 0,2-1-1969 0 0,0-4-2335 0 0,0-1-3466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96 279 3552 0 0,'0'-38'5064'0'0,"-9"-53"3635"0"0,9 49-1629 0 0,16 50-4730 0 0,-5 15-2013 0 0,-2 1 0 0 0,10 40 1 0 0,-9-32-241 0 0,14 62 90 0 0,-16-60-147 0 0,1 0 0 0 0,18 42-1 0 0,-19-42-1 0 0,-7-30-28 0 0,-1 1-1 0 0,1-1 0 0 0,0 1 1 0 0,0-1-1 0 0,1 1 0 0 0,-1-1 1 0 0,1 0-1 0 0,0 0 0 0 0,3 5 1 0 0,-3-6-3 0 0,0 1 0 0 0,0-1 1 0 0,0 0-1 0 0,-1 1 0 0 0,1-1 0 0 0,-1 1 1 0 0,0-1-1 0 0,1 7 0 0 0,-1-6 5 0 0,0-1-1 0 0,0 0 0 0 0,0 1 1 0 0,0-1-1 0 0,0 0 1 0 0,1 0-1 0 0,-1 0 0 0 0,1 0 1 0 0,3 4-1 0 0,-4-5-1 0 0,1 0-1 0 0,0 0 1 0 0,-1 0-1 0 0,1 0 1 0 0,-1 0-1 0 0,0 0 1 0 0,1 1-1 0 0,-1-1 0 0 0,0 0 1 0 0,0 1-1 0 0,-1-1 1 0 0,1 1-1 0 0,0-1 1 0 0,-1 1-1 0 0,0-1 1 0 0,1 1-1 0 0,-2 4 1 0 0,1-6-11 0 0,0-1-33 0 0,-1 0 41 0 0,1 1-1 0 0,-1-1 0 0 0,1 0 0 0 0,-1 0 0 0 0,1 0 1 0 0,-1 1-1 0 0,1-1 0 0 0,-1 0 0 0 0,1 0 0 0 0,-1 0 1 0 0,0 0-1 0 0,1 0 0 0 0,-1 0 0 0 0,1 0 0 0 0,-1-1 1 0 0,1 1-1 0 0,-1 0 0 0 0,1 0 0 0 0,-1 0 0 0 0,1 0 1 0 0,-1-1-1 0 0,1 1 0 0 0,-1 0 0 0 0,1-1 0 0 0,-1 1 1 0 0,1 0-1 0 0,-1-1 0 0 0,1 1 0 0 0,0 0 0 0 0,-1-1 1 0 0,0 0-1 0 0,-17-14-28 0 0,17 14 26 0 0,-67-69-76 0 0,66 68 80 0 0,0 0 1 0 0,0 0-1 0 0,0 0 0 0 0,-1 0 1 0 0,1 0-1 0 0,0 0 0 0 0,-1 1 1 0 0,0-1-1 0 0,-2 0 0 0 0,3 1 2 0 0,0 0-1 0 0,0 0 0 0 0,0 0 0 0 0,1 0 0 0 0,-1 0 0 0 0,0-1 0 0 0,1 1 0 0 0,-1 0 0 0 0,1-1 1 0 0,-1 1-1 0 0,1-1 0 0 0,0 0 0 0 0,-1 1 0 0 0,1-1 0 0 0,0 0 0 0 0,0 0 0 0 0,0 0 0 0 0,1 0 0 0 0,-1 0 1 0 0,0 0-1 0 0,0-2 0 0 0,-5-13 7 0 0,-1 0 1 0 0,-1 1-1 0 0,-1 0 0 0 0,-20-29 1 0 0,26 41-5 0 0,0-1 0 0 0,0 0 0 0 0,1 0 1 0 0,-1 0-1 0 0,1 0 0 0 0,-2-10 0 0 0,-11-18 9 0 0,10 23-17 0 0,1 0 0 0 0,0 0 0 0 0,0 0-1 0 0,1 0 1 0 0,1 0 0 0 0,0-1 0 0 0,-2-16-1 0 0,-3-14 49 0 0,6 33-36 0 0,0 0 0 0 0,0 0 0 0 0,1 0-1 0 0,0 0 1 0 0,1 0 0 0 0,0 0-1 0 0,0 0 1 0 0,1 0 0 0 0,0 0-1 0 0,0 1 1 0 0,1-1 0 0 0,-1 0 0 0 0,2 1-1 0 0,-1 0 1 0 0,1 0 0 0 0,0 0-1 0 0,1 0 1 0 0,0 0 0 0 0,0 1-1 0 0,0 0 1 0 0,12-10 0 0 0,-2 0 93 0 0,-14 14-79 0 0,1-1-1 0 0,0 1 1 0 0,0 0-1 0 0,0 0 0 0 0,1 0 1 0 0,-1 0-1 0 0,0 0 0 0 0,1 1 1 0 0,-1-1-1 0 0,1 1 0 0 0,-1 0 1 0 0,1 0-1 0 0,4-2 0 0 0,6 0 59 0 0,0 0-1 0 0,1 1 1 0 0,-1 0-1 0 0,1 1 1 0 0,-1 1-1 0 0,1 0 1 0 0,-1 1-1 0 0,17 2 1 0 0,-22-1-63 0 0,-1-1 15 0 0,-1 0 1 0 0,1 0-1 0 0,-1 0 1 0 0,1 1-1 0 0,-1 0 1 0 0,0 1-1 0 0,0-1 1 0 0,0 1-1 0 0,0 0 1 0 0,0 1 0 0 0,10 7-1 0 0,3 0 43 0 0,-18-10-70 0 0,0-1 0 0 0,0 0 0 0 0,0 1 0 0 0,0-1-1 0 0,0 1 1 0 0,0-1 0 0 0,0 1 0 0 0,0-1 0 0 0,0 1-1 0 0,0 0 1 0 0,0-1 0 0 0,0 1 0 0 0,0 0 0 0 0,-1 0-1 0 0,1 0 1 0 0,0 0 0 0 0,-1 0 0 0 0,1 0-1 0 0,-1 0 1 0 0,1 0 0 0 0,-1 0 0 0 0,1 0 0 0 0,-1 0-1 0 0,1 0 1 0 0,-1 0 0 0 0,0 0 0 0 0,0 0 0 0 0,0 0-1 0 0,1 0 1 0 0,-1 0 0 0 0,-1 2 0 0 0,3 3 30 0 0,-1 0 1 0 0,1 0 0 0 0,0 0-1 0 0,0 0 1 0 0,1 0-1 0 0,-1-1 1 0 0,1 1-1 0 0,0-1 1 0 0,5 7 0 0 0,-3-5 0 0 0,0 1 1 0 0,-1-1 0 0 0,0 1-1 0 0,0 1 1 0 0,-1-1 0 0 0,3 11-1 0 0,9 67 169 0 0,-12-73-163 0 0,-2 1 1 0 0,0-1-1 0 0,0 1 1 0 0,-1-1-1 0 0,-1 1 0 0 0,0-1 1 0 0,-1 1-1 0 0,0-1 1 0 0,-7 19-1 0 0,2 27-33 0 0,7-53-6 0 0,0 0 1 0 0,0 0 0 0 0,-1 0 0 0 0,0 0 0 0 0,0 0 0 0 0,0 0 0 0 0,-1-1 0 0 0,0 1-1 0 0,0 0 1 0 0,0-1 0 0 0,-1 1 0 0 0,1-1 0 0 0,-2 0 0 0 0,-5 9 0 0 0,5-9-55 0 0,1 0 0 0 0,0 1 0 0 0,0 0 0 0 0,0 0 1 0 0,-3 9-1 0 0,4-10-255 0 0,0 1 1 0 0,0-1-1 0 0,-1 0 1 0 0,0 1-1 0 0,0-1 1 0 0,-4 5-1 0 0,-2-7-6549 0 0,2-11 3870 0 0,-1-13-788 0 0,8 20 3362 0 0,0-1 1 0 0,0 0-1 0 0,-1 0 1 0 0,2 0-1 0 0,-1 0 1 0 0,0 0-1 0 0,0 0 1 0 0,1 0-1 0 0,-1 0 1 0 0,1 0-1 0 0,-1 0 1 0 0,1 0-1 0 0,0 0 1 0 0,0 0-1 0 0,0 1 1 0 0,0-1-1 0 0,0 0 1 0 0,0 1-1 0 0,3-4 0 0 0,6-8-4073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5960 0 0,'0'37'10398'0'0,"0"1"-5173"0"0,0 72-1675 0 0,0-107-3513 0 0,0-1 1 0 0,0 1 0 0 0,1 0 0 0 0,-1-1 0 0 0,0 1 0 0 0,1 0 0 0 0,0-1-1 0 0,0 1 1 0 0,0-1 0 0 0,0 1 0 0 0,0-1 0 0 0,3 5 0 0 0,9 27 274 0 0,-11-24-268 0 0,0 1 0 0 0,1 0 0 0 0,0 0 0 0 0,1-1 0 0 0,0 0 0 0 0,0 0 0 0 0,8 13 0 0 0,-10-20-38 0 0,0 0 1 0 0,-1 0 0 0 0,1 0 0 0 0,-1 0-1 0 0,0 1 1 0 0,0-1 0 0 0,0 0 0 0 0,0 1-1 0 0,-1-1 1 0 0,1 7 0 0 0,-1-5-9 0 0,1-1-1 0 0,-1 0 1 0 0,1 1 0 0 0,0-1 0 0 0,0 0-1 0 0,1 1 1 0 0,-1-1 0 0 0,1 0 0 0 0,3 6 0 0 0,3 1-52 0 0,-4-6-63 0 0,0 0 0 0 0,-1 0-1 0 0,1 1 1 0 0,-1-1 0 0 0,0 1-1 0 0,-1 0 1 0 0,1 0 0 0 0,-1 0-1 0 0,2 12 1 0 0,-3-14-154 0 0,-1 1 0 0 0,1 0 1 0 0,0-1-1 0 0,0 0 0 0 0,1 1 1 0 0,-1-1-1 0 0,1 1 0 0 0,3 4 0 0 0,4 14-2581 0 0,-5 2-4069 0 0,-11-23 3983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5352 0 0,'-3'-5'584'0'0,"0"0"0"0"0,0 0 0 0 0,0 0 0 0 0,0-1 0 0 0,1 1 0 0 0,0 0 0 0 0,0-1 0 0 0,1 0 0 0 0,-2-6 0 0 0,-1-13 1687 0 0,1 1 0 0 0,-1-28 0 0 0,5 49-2123 0 0,-1 1 0 0 0,1-1 0 0 0,0 1 0 0 0,0-1 0 0 0,0 1 0 0 0,0-1-1 0 0,0 1 1 0 0,0 0 0 0 0,1 0 0 0 0,-1-1 0 0 0,1 1 0 0 0,-1 0 0 0 0,1 0 0 0 0,0 0 0 0 0,0 1 0 0 0,0-1 0 0 0,0 0 0 0 0,0 1 0 0 0,0-1 0 0 0,1 1 0 0 0,-1 0 0 0 0,0 0 0 0 0,1 0 0 0 0,-1 0 0 0 0,1 0 0 0 0,-1 0 0 0 0,1 1-1 0 0,4-2 1 0 0,8-1 484 0 0,-1 1 0 0 0,1 0 0 0 0,25 0 0 0 0,-35 2-515 0 0,0 0 0 0 0,0 1 0 0 0,0-1 0 0 0,0 1 0 0 0,0 0-1 0 0,0 1 1 0 0,0-1 0 0 0,0 1 0 0 0,-1 0 0 0 0,1 0 0 0 0,-1 0 0 0 0,1 1 0 0 0,4 3-1 0 0,0 2 197 0 0,0 0 0 0 0,0 1 0 0 0,13 18-1 0 0,0-1 161 0 0,-19-21-442 0 0,0 0 0 0 0,0 0 0 0 0,-1 1 0 0 0,0-1 0 0 0,0 1 0 0 0,-1-1 1 0 0,0 1-1 0 0,0 0 0 0 0,0 0 0 0 0,0-1 0 0 0,-1 1 0 0 0,0 0 0 0 0,0 0 0 0 0,-2 6 0 0 0,2 3 28 0 0,-9 115-13 0 0,9-128-57 0 0,0 0 0 0 0,0-1 0 0 0,0 1 0 0 0,-1 0-1 0 0,1 0 1 0 0,-1-1 0 0 0,1 1 0 0 0,-1-1 0 0 0,1 1 0 0 0,-1 0 0 0 0,0-1 0 0 0,0 1 0 0 0,0-1 0 0 0,-1 2 0 0 0,-7 17-291 0 0,8-13-97 0 0,0 0 1 0 0,0 0-1 0 0,-1-1 1 0 0,0 1-1 0 0,-1 0 1 0 0,0-1-1 0 0,0 1 1 0 0,0-1-1 0 0,-7 10 1 0 0,6-3-3651 0 0,4-13 3974 0 0,0 0 1 0 0,0 0-1 0 0,0 1 1 0 0,0-1-1 0 0,0 0 0 0 0,0 1 1 0 0,0-1-1 0 0,0 0 0 0 0,0 1 1 0 0,0-1-1 0 0,0 0 1 0 0,0 0-1 0 0,0 1 0 0 0,0-1 1 0 0,0 0-1 0 0,0 0 1 0 0,0 1-1 0 0,0-1 0 0 0,0 0 1 0 0,-1 0-1 0 0,1 1 1 0 0,0-1-1 0 0,0 0 0 0 0,0 0 1 0 0,-1 1-1 0 0,1-1 0 0 0,0 0 1 0 0,0 0-1 0 0,0 0 1 0 0,-1 0-1 0 0,1 1 0 0 0,0-1 1 0 0,0 0-1 0 0,-1 0 1 0 0,1 0-1 0 0,0 0 0 0 0,0 0 1 0 0,-1 0-1 0 0,-1-13-11211 0 0,2 7 7006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5216 0 0,'11'-10'10969'0'0,"-9"10"-10669"0"0,0 0-1 0 0,-1 1 1 0 0,1-1 0 0 0,0 0 0 0 0,0 0-1 0 0,0 1 1 0 0,0-1 0 0 0,0 1-1 0 0,-1 0 1 0 0,1 0 0 0 0,0-1 0 0 0,0 1-1 0 0,-1 0 1 0 0,1 0 0 0 0,-1 1 0 0 0,1-1-1 0 0,-1 0 1 0 0,1 0 0 0 0,-1 1 0 0 0,0-1-1 0 0,0 1 1 0 0,0-1 0 0 0,1 1 0 0 0,-2-1-1 0 0,1 1 1 0 0,0 0 0 0 0,0 0 0 0 0,1 3-1 0 0,1 6-151 0 0,-1 0 0 0 0,0 0-1 0 0,0 0 1 0 0,-1 14 0 0 0,4 24 761 0 0,3-19-707 0 0,-3-13-41 0 0,-1 1 0 0 0,3 27 0 0 0,2 14 72 0 0,0 68 268 0 0,-1-93-410 0 0,1-16-44 0 0,-9-18-42 0 0,0 1 0 0 0,1 0 1 0 0,-1 0-1 0 0,0-1 0 0 0,1 1 1 0 0,-1-1-1 0 0,1 1 0 0 0,-1 0 1 0 0,1-1-1 0 0,0 1 0 0 0,-1-1 1 0 0,1 0-1 0 0,-1 1 0 0 0,1-1 0 0 0,0 1 1 0 0,-1-1-1 0 0,1 0 0 0 0,0 1 1 0 0,0-1-1 0 0,-1 0 0 0 0,1 0 1 0 0,0 0-1 0 0,0 1 0 0 0,-1-1 1 0 0,1 0-1 0 0,0 0 0 0 0,0 0 0 0 0,-1 0 1 0 0,1 0-1 0 0,0-1 0 0 0,0 1 1 0 0,-1 0-1 0 0,1 0 0 0 0,0 0 1 0 0,0-1-1 0 0,-1 1 0 0 0,1 0 1 0 0,0-1-1 0 0,-1 1 0 0 0,1-1 1 0 0,0 1-1 0 0,0-1 0 0 0,17-34 80 0 0,-7 11-38 0 0,-1 1-41 0 0,0-3 10 0 0,4-17-10 0 0,-14 38-9 0 0,0 1-1 0 0,1-1 1 0 0,0 1-1 0 0,0-1 1 0 0,1 0-1 0 0,-1 1 0 0 0,1 0 1 0 0,0-1-1 0 0,0 1 1 0 0,0 0-1 0 0,1 0 1 0 0,0 0-1 0 0,-1 1 0 0 0,1-1 1 0 0,1 0-1 0 0,4-4 1 0 0,-1 5 11 0 0,0-1 0 0 0,0 0 0 0 0,-1-1 0 0 0,0 0 0 0 0,1 0 0 0 0,-2 0 0 0 0,1-1 0 0 0,6-7 0 0 0,-12 13 3 0 0,0-1 1 0 0,0 1 0 0 0,0 0-1 0 0,0 0 1 0 0,0-1 0 0 0,0 1 0 0 0,0 0-1 0 0,0-1 1 0 0,1 1 0 0 0,-1 0-1 0 0,0 0 1 0 0,0-1 0 0 0,0 1-1 0 0,1 0 1 0 0,-1 0 0 0 0,0 0-1 0 0,0-1 1 0 0,1 1 0 0 0,-1 0-1 0 0,0 0 1 0 0,0 0 0 0 0,1 0-1 0 0,-1 0 1 0 0,0-1 0 0 0,1 1-1 0 0,-1 0 1 0 0,0 0 0 0 0,0 0-1 0 0,1 0 1 0 0,-1 0 0 0 0,0 0-1 0 0,1 0 1 0 0,-1 0 0 0 0,0 0-1 0 0,1 0 1 0 0,-1 0 0 0 0,0 0-1 0 0,0 0 1 0 0,1 1 0 0 0,-1-1-1 0 0,0 0 1 0 0,1 0 0 0 0,-1 0-1 0 0,0 0 1 0 0,0 0 0 0 0,1 1-1 0 0,-1-1 1 0 0,0 0 0 0 0,0 0-1 0 0,1 0 1 0 0,-1 1 0 0 0,0-1-1 0 0,0 0 1 0 0,1 1 0 0 0,1 24 459 0 0,-9 31 52 0 0,5-35-447 0 0,0-1 0 0 0,2 0 0 0 0,0 1 0 0 0,1-1 0 0 0,1 0 0 0 0,1 0 0 0 0,10 38 0 0 0,1-36-55 0 0,-13-21-21 0 0,0-1-1 0 0,0 1 1 0 0,-1 0 0 0 0,1 0-1 0 0,0 0 1 0 0,0 0 0 0 0,-1 0-1 0 0,1 0 1 0 0,-1 0 0 0 0,1 0-1 0 0,-1 0 1 0 0,1 0 0 0 0,-1 0-1 0 0,0 0 1 0 0,1 0 0 0 0,-1 0-1 0 0,0 0 1 0 0,0 0 0 0 0,0 2-1 0 0,0-1-2 0 0,1 0 0 0 0,-1 1 0 0 0,1-1 0 0 0,-1 1-1 0 0,1-1 1 0 0,0 0 0 0 0,0 0 0 0 0,0 1 0 0 0,0-1-1 0 0,0 0 1 0 0,0 0 0 0 0,1 0 0 0 0,-1 0 0 0 0,1 0-1 0 0,-1-1 1 0 0,1 1 0 0 0,0 0 0 0 0,-1-1 0 0 0,1 1-1 0 0,0-1 1 0 0,3 2 0 0 0,-1-1-130 0 0,0 1 0 0 0,0-1 0 0 0,0-1 0 0 0,0 1-1 0 0,1-1 1 0 0,-1 1 0 0 0,0-1 0 0 0,1 0 0 0 0,-1-1 0 0 0,7 1 0 0 0,36-5-3654 0 0,-43 3 3185 0 0,-1 1 0 0 0,1-1-1 0 0,-1 0 1 0 0,0 0-1 0 0,1-1 1 0 0,-1 1-1 0 0,0-1 1 0 0,0 1 0 0 0,0-1-1 0 0,0 0 1 0 0,0 0-1 0 0,-1 0 1 0 0,1-1-1 0 0,-1 1 1 0 0,1-1-1 0 0,-1 0 1 0 0,4-5 0 0 0,-2 4-226 0 0,0 0 0 0 0,0 0 1 0 0,0 1-1 0 0,1-1 0 0 0,-1 1 1 0 0,1 0-1 0 0,9-4 0 0 0,2-4-1402 0 0,-11 1-1910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4104 0 0,'0'19'11968'0'0,"0"2"-6579"0"0,0 12-2821 0 0,1-10-1724 0 0,-2 0 0 0 0,0-1 0 0 0,-6 33-1 0 0,3-27-729 0 0,3-20-80 0 0,0 0 1 0 0,0-1-1 0 0,-1 1 1 0 0,0 0-1 0 0,-4 8 0 0 0,4-11-66 0 0,1 0-1 0 0,-1 0 0 0 0,1 0 0 0 0,0 0 1 0 0,1 1-1 0 0,-1-1 0 0 0,1 10 0 0 0,-5 29-336 0 0,1-32-742 0 0,1 0 0 0 0,0 1 1 0 0,1-1-1 0 0,0 1 0 0 0,0 20 1 0 0,-3-7-3147 0 0,2-13 1079 0 0,2 1-3380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4496 0 0,'-7'-10'1295'0'0,"5"8"-723"0"0,0 0-1 0 0,1 0 1 0 0,-1 0-1 0 0,1-1 1 0 0,0 1-1 0 0,0-1 1 0 0,0 1-1 0 0,0-1 1 0 0,0 1-1 0 0,0-1 1 0 0,1 0 0 0 0,-1 1-1 0 0,1-1 1 0 0,0 0-1 0 0,0-5 1 0 0,-9-6 10285 0 0,18 20-8724 0 0,-2 1-1980 0 0,0 1 0 0 0,-1 0 1 0 0,0 0-1 0 0,0 0 0 0 0,-1 0 0 0 0,0 1 1 0 0,-1 0-1 0 0,0 0 0 0 0,0 1 1 0 0,2 11-1 0 0,20 39 30 0 0,-25-58-180 0 0,0 1 0 0 0,0-1 1 0 0,0 1-1 0 0,0-1 0 0 0,0 1 0 0 0,0-1 0 0 0,-1 1 0 0 0,0-1 0 0 0,1 6 0 0 0,2 8 13 0 0,25 50 13 0 0,28 59-449 0 0,-52-96-45 0 0,2 8-551 0 0,-3-31 601 0 0,-1 0 0 0 0,0-1 1 0 0,0 1-1 0 0,-1 0 0 0 0,1 0 0 0 0,-1 0 1 0 0,0 8-1 0 0,-1 10-7514 0 0,-9-41 4166 0 0,9 8 2943 0 0,-1 0 1 0 0,-1 1-1 0 0,0-1 1 0 0,0 0-1 0 0,-1 0 1 0 0,0 1-1 0 0,-8-17 1 0 0,-11-33-378 0 0,19 49 1233 0 0,-1 0 0 0 0,0 0 0 0 0,-1 1 0 0 0,-8-13 0 0 0,-14-27 1257 0 0,27 45-1108 0 0,-1 0-1 0 0,0 0 1 0 0,0 0 0 0 0,-1 0 0 0 0,1 1-1 0 0,0-1 1 0 0,-1 0 0 0 0,0 1 0 0 0,1-1-1 0 0,-5-3 1 0 0,4 4 67 0 0,0-1 0 0 0,0 0 0 0 0,0 0-1 0 0,0 0 1 0 0,0 0 0 0 0,0 0 0 0 0,1 0 0 0 0,-2-5-1 0 0,-63-132 7493 0 0,65 136-7610 0 0,0 1 1 0 0,0-1-1 0 0,0 1 0 0 0,1-1 0 0 0,-1 0 0 0 0,1 1 1 0 0,0-1-1 0 0,0 0 0 0 0,0 1 0 0 0,0-1 0 0 0,1 1 1 0 0,0-1-1 0 0,-1 0 0 0 0,1 1 0 0 0,2-5 0 0 0,0 0 129 0 0,1 1-1 0 0,0-1 1 0 0,0 0-1 0 0,10-13 1 0 0,-7 12 20 0 0,1 0 0 0 0,0 0 1 0 0,1 1-1 0 0,-1 0 0 0 0,1 0 0 0 0,19-11 1 0 0,-19 13 52 0 0,-7 4-281 0 0,0 1 0 0 0,0-1 0 0 0,0 1 0 0 0,0-1 0 0 0,0 1 0 0 0,0 0 0 0 0,0 0 0 0 0,0-1 0 0 0,0 2 0 0 0,0-1 0 0 0,1 0 0 0 0,-1 0 0 0 0,0 1 0 0 0,1-1 0 0 0,-1 1 0 0 0,1 0 0 0 0,-1 0 0 0 0,0 0 0 0 0,1 0 0 0 0,-1 0 0 0 0,1 0 0 0 0,-1 1 1 0 0,0-1-1 0 0,5 2 0 0 0,-5-1-18 0 0,-1 1 0 0 0,0-1 0 0 0,1 1 0 0 0,-1 0 0 0 0,0-1 0 0 0,0 1 0 0 0,0 0 0 0 0,0 0 0 0 0,0 0 0 0 0,0-1 0 0 0,-1 1 0 0 0,1 0 0 0 0,0 0 0 0 0,-1 0 0 0 0,0 0 0 0 0,1 4 0 0 0,-1 40 303 0 0,-1-22-268 0 0,1-16-62 0 0,-1 0 0 0 0,-1 0 0 0 0,1 0 0 0 0,-1-1 0 0 0,0 1 0 0 0,-1 0 0 0 0,0-1 0 0 0,-6 12 1 0 0,2-4-7 0 0,6-13-4 0 0,1 0 0 0 0,-1 0 1 0 0,1 0-1 0 0,-1 0 1 0 0,1 0-1 0 0,0 0 1 0 0,0 0-1 0 0,0 0 1 0 0,0 0-1 0 0,0 0 0 0 0,0 0 1 0 0,1 0-1 0 0,-1 0 1 0 0,0 0-1 0 0,1 0 1 0 0,0 0-1 0 0,-1-1 1 0 0,1 1-1 0 0,0 0 0 0 0,0 0 1 0 0,0-1-1 0 0,0 1 1 0 0,2 1-1 0 0,7 10 5 0 0,-10-12-4 0 0,1 0-1 0 0,-1-1 1 0 0,0 1 0 0 0,1 0 0 0 0,-1 0 0 0 0,1 0 0 0 0,-1-1 0 0 0,1 1-1 0 0,-1 0 1 0 0,1 0 0 0 0,-1-1 0 0 0,1 1 0 0 0,0 0 0 0 0,-1-1 0 0 0,1 1-1 0 0,0-1 1 0 0,1 2 0 0 0,45 28 25 0 0,-45-30-27 0 0,0 1 1 0 0,0 0 0 0 0,0 0 0 0 0,0 0 0 0 0,0 0 0 0 0,0 0 0 0 0,0 0 0 0 0,-1 0 0 0 0,1 1 0 0 0,0-1-1 0 0,-1 1 1 0 0,1-1 0 0 0,-1 1 0 0 0,2 2 0 0 0,4 3 20 0 0,13 9 20 0 0,-2 1 2 0 0,-17-16-40 0 0,0 1 1 0 0,1 0 0 0 0,-1-1-1 0 0,1 1 1 0 0,-1-1 0 0 0,1 0 0 0 0,0 1-1 0 0,-1-1 1 0 0,1 0 0 0 0,0 0-1 0 0,3 1 1 0 0,-3-1 5 0 0,0 0 0 0 0,0-1 0 0 0,-1 1 0 0 0,1 0 0 0 0,0 0 0 0 0,-1 0 0 0 0,1 1 0 0 0,-1-1 1 0 0,0 0-1 0 0,1 0 0 0 0,-1 1 0 0 0,0-1 0 0 0,0 1 0 0 0,1-1 0 0 0,-1 1 0 0 0,1 3 0 0 0,24 31 216 0 0,-23-32-178 0 0,1 0 0 0 0,-1 0 0 0 0,0 0 0 0 0,0 0 1 0 0,0 1-1 0 0,0-1 0 0 0,-1 1 0 0 0,0 0 0 0 0,0 0 1 0 0,2 8-1 0 0,8 16 156 0 0,-10-26-157 0 0,0 1 0 0 0,-1 0 0 0 0,1 0 0 0 0,0 0 0 0 0,-1 0 0 0 0,0 1 0 0 0,0-1 0 0 0,0 0 0 0 0,0 6 0 0 0,8 82 648 0 0,-9-81-610 0 0,0-4-54 0 0,1-1 1 0 0,-1 0-1 0 0,0 0 0 0 0,0 0 1 0 0,0 0-1 0 0,-1 1 0 0 0,0-1 1 0 0,-1 0-1 0 0,1 0 0 0 0,-1-1 1 0 0,0 1-1 0 0,0 0 0 0 0,-1 0 0 0 0,0-1 1 0 0,0 0-1 0 0,-5 8 0 0 0,-2 0-59 0 0,9-12 25 0 0,0 0 0 0 0,1 1 0 0 0,-1-1 0 0 0,0 0 0 0 0,0 0 0 0 0,0 0-1 0 0,0 0 1 0 0,0 0 0 0 0,0 0 0 0 0,0 0 0 0 0,0-1 0 0 0,0 1 0 0 0,0 0 0 0 0,-1-1 0 0 0,-1 2-1 0 0,-14 10-61 0 0,-8 2-3915 0 0,25-14 3782 0 0,-1 0 1 0 0,0 0-1 0 0,0 0 0 0 0,0 0 0 0 0,0 0 1 0 0,0 0-1 0 0,0-1 0 0 0,0 1 1 0 0,0 0-1 0 0,0-1 0 0 0,0 1 0 0 0,0 0 1 0 0,0-1-1 0 0,0 1 0 0 0,1-1 1 0 0,-1 0-1 0 0,0 1 0 0 0,0-1 0 0 0,1 0 1 0 0,-1 1-1 0 0,0-1 0 0 0,1 0 0 0 0,-1 0 1 0 0,1 1-1 0 0,-1-1 0 0 0,1 0 1 0 0,-1 0-1 0 0,1 0 0 0 0,-1-1 0 0 0,-4-18-5691 0 0,7-16 2411 0 0,0 17 846 0 0,1 5 325 0 0,12-13-1732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5008 0 0,'0'0'4800'0'0,"-15"2"1701"0"0,-5 3-3508 0 0,14-1-2333 0 0,1 0 0 0 0,-1 0-1 0 0,1 1 1 0 0,0 0 0 0 0,1 0 0 0 0,-6 6-1 0 0,-27 25 1458 0 0,33-32-1960 0 0,-1-1-1 0 0,1 1 1 0 0,1 0 0 0 0,-1 1 0 0 0,0-1 0 0 0,-2 6 0 0 0,-12 12 212 0 0,11-16-283 0 0,5-5-55 0 0,1 0-1 0 0,-1 0 0 0 0,1 1 1 0 0,-1-1-1 0 0,1 1 0 0 0,-1-1 1 0 0,1 1-1 0 0,0-1 0 0 0,0 1 1 0 0,0 0-1 0 0,0 0 0 0 0,0 0 1 0 0,0-1-1 0 0,0 1 0 0 0,1 0 1 0 0,-1 0-1 0 0,0 3 0 0 0,1-4-5 0 0,-1 1-1 0 0,1-1 1 0 0,-1 0-1 0 0,0 1 0 0 0,1-1 1 0 0,-1 0-1 0 0,0 0 0 0 0,0 1 1 0 0,0-1-1 0 0,0 0 0 0 0,0 0 1 0 0,0 0-1 0 0,0 0 1 0 0,-2 1-1 0 0,-7 8 152 0 0,-14 25 262 0 0,19-30-367 0 0,0 0 0 0 0,1 1 1 0 0,0 0-1 0 0,0 0 0 0 0,1 0 0 0 0,0 0 0 0 0,0 0 0 0 0,0 1 0 0 0,1 0 0 0 0,0-1 1 0 0,0 1-1 0 0,0 0 0 0 0,1 0 0 0 0,0 13 0 0 0,1-19-70 0 0,0 0-1 0 0,0-1 1 0 0,0 1 0 0 0,0 0-1 0 0,1 0 1 0 0,-1-1-1 0 0,0 1 1 0 0,1 0 0 0 0,-1-1-1 0 0,1 1 1 0 0,-1 0 0 0 0,1-1-1 0 0,-1 1 1 0 0,1 0-1 0 0,-1-1 1 0 0,1 1 0 0 0,-1-1-1 0 0,1 1 1 0 0,0-1 0 0 0,-1 0-1 0 0,1 1 1 0 0,0-1-1 0 0,0 0 1 0 0,-1 1 0 0 0,1-1-1 0 0,0 0 1 0 0,0 0-1 0 0,-1 0 1 0 0,1 1 0 0 0,0-1-1 0 0,1 0 1 0 0,25 1 6 0 0,-23-2-7 0 0,2 1-9 0 0,0-1 1 0 0,0 0-1 0 0,0 0 0 0 0,0 0 1 0 0,0-1-1 0 0,0 0 0 0 0,-1 0 1 0 0,1 0-1 0 0,-1-1 1 0 0,1 0-1 0 0,-1 0 0 0 0,5-5 1 0 0,14-6-20 0 0,-7 6-7 0 0,10-12-108 0 0,0 4 105 0 0,-24 15 33 0 0,0-1-1 0 0,-1 1 1 0 0,1-1 0 0 0,0 1 0 0 0,0-1-1 0 0,-1 0 1 0 0,1 0 0 0 0,-1 0 0 0 0,0-1 0 0 0,4-3-1 0 0,11-4 38 0 0,0-1-2 0 0,-11 2-9 0 0,-5 8-16 0 0,0 0 0 0 0,0 0-1 0 0,0 0 1 0 0,-1 0 0 0 0,1-1-1 0 0,0 1 1 0 0,-1 0 0 0 0,1 0-1 0 0,-1 0 1 0 0,1-1 0 0 0,-1 1-1 0 0,0 0 1 0 0,1-1-1 0 0,-1 1 1 0 0,0 0 0 0 0,0-1-1 0 0,0-1 1 0 0,0 3-5 0 0,0 0 0 0 0,0 0-1 0 0,0-1 1 0 0,0 1 0 0 0,1 0 0 0 0,-1 0-1 0 0,0-1 1 0 0,0 1 0 0 0,0 0 0 0 0,0 0 0 0 0,1 0-1 0 0,-1-1 1 0 0,0 1 0 0 0,0 0 0 0 0,1 0-1 0 0,-1 0 1 0 0,0 0 0 0 0,0-1 0 0 0,0 1-1 0 0,1 0 1 0 0,-1 0 0 0 0,0 0 0 0 0,1 0 0 0 0,-1 0-1 0 0,0 0 1 0 0,0 0 0 0 0,1 0 0 0 0,-1 0-1 0 0,0 0 1 0 0,1 0 0 0 0,-1 0 0 0 0,0 0-1 0 0,0 0 1 0 0,1 0 0 0 0,-1 0 0 0 0,0 0 0 0 0,0 0-1 0 0,1 0 1 0 0,-1 1 0 0 0,0-1 0 0 0,0 0-1 0 0,1 0 1 0 0,-1 0 0 0 0,14 9 201 0 0,-6 0-163 0 0,-6-7-22 0 0,0 0-1 0 0,0 0 1 0 0,0 0 0 0 0,-1 0-1 0 0,1 0 1 0 0,-1 0 0 0 0,1 1 0 0 0,-1-1-1 0 0,0 0 1 0 0,0 1 0 0 0,0 0-1 0 0,0-1 1 0 0,0 1 0 0 0,-1-1 0 0 0,1 1-1 0 0,0 3 1 0 0,8 51 264 0 0,8 91 551 0 0,-16-121-716 0 0,-2-1 1 0 0,-2 1-1 0 0,0 0 1 0 0,-1-1-1 0 0,-11 33 1 0 0,11-32-78 0 0,4-26-37 0 0,0 1 0 0 0,0 0 1 0 0,0 0-1 0 0,0-1 0 0 0,0 1 1 0 0,0 0-1 0 0,-1 0 0 0 0,1-1 1 0 0,-1 1-1 0 0,1-1 0 0 0,-1 1 1 0 0,0 0-1 0 0,0-1 0 0 0,0 1 0 0 0,0-1 1 0 0,0 1-1 0 0,0-1 0 0 0,0 0 1 0 0,0 0-1 0 0,0 1 0 0 0,-3 1 1 0 0,-15 17 0 0 0,-10 7-324 0 0,27-26 75 0 0,-1 1 1 0 0,0-1-1 0 0,0 0 1 0 0,0 1-1 0 0,0-2 1 0 0,0 1-1 0 0,0 0 1 0 0,0 0-1 0 0,0-1 1 0 0,0 0 0 0 0,0 0-1 0 0,-5 0 1 0 0,7 0 57 0 0,0 0 1 0 0,0 0-1 0 0,-1-1 1 0 0,1 1 0 0 0,0-1-1 0 0,0 1 1 0 0,0-1-1 0 0,0 1 1 0 0,0-1 0 0 0,-1 0-1 0 0,1 1 1 0 0,0-1-1 0 0,0 0 1 0 0,1 0 0 0 0,-1 0-1 0 0,0 0 1 0 0,0 0-1 0 0,0 0 1 0 0,1 0-1 0 0,-1 0 1 0 0,0 0 0 0 0,1 0-1 0 0,-1 0 1 0 0,1-1-1 0 0,-1 1 1 0 0,1 0 0 0 0,0 0-1 0 0,-1-1 1 0 0,1 1-1 0 0,0 0 1 0 0,0 0 0 0 0,0-1-1 0 0,0 1 1 0 0,0-3-1 0 0,-1-33-2824 0 0,-1 27 2543 0 0,1 1 1 0 0,1 0-1 0 0,0 0 1 0 0,0-1-1 0 0,0 1 1 0 0,2 0-1 0 0,-1-1 1 0 0,1 1-1 0 0,0 0 1 0 0,1 0-1 0 0,0 1 1 0 0,4-10-1 0 0,25-41-1926 0 0,11-19-901 0 0,73-73 820 0 0,-111 144 2443 0 0,0 1 0 0 0,1 1 0 0 0,-1-1 0 0 0,1 1 0 0 0,0 0 0 0 0,8-5 0 0 0,19-3 2659 0 0,-31 13-1893 0 0,0-1 0 0 0,1 1 0 0 0,-1 0 0 0 0,0 0-1 0 0,1 0 1 0 0,-1 0 0 0 0,0 1 0 0 0,0-1 0 0 0,1 1-1 0 0,-1-1 1 0 0,0 1 0 0 0,4 2 0 0 0,-3-1-438 0 0,-1 0 0 0 0,0 0-1 0 0,0 1 1 0 0,0 0 0 0 0,0-1 0 0 0,0 1 0 0 0,0 0 0 0 0,-1 0-1 0 0,1 0 1 0 0,-1 0 0 0 0,0 0 0 0 0,0 0 0 0 0,0 0 0 0 0,0 0-1 0 0,-1 0 1 0 0,1 0 0 0 0,0 5 0 0 0,10 31 1311 0 0,1-15-839 0 0,-11-21-677 0 0,0 0 1 0 0,0 0-1 0 0,1 1 1 0 0,0-1 0 0 0,-1 0-1 0 0,1-1 1 0 0,0 1-1 0 0,0 0 1 0 0,5 4 0 0 0,0 1 86 0 0,-1 0 1 0 0,-1 0 0 0 0,1 1 0 0 0,-1-1 0 0 0,0 1 0 0 0,-1 0 0 0 0,4 13 0 0 0,-4-10-40 0 0,1-1-1 0 0,0 0 1 0 0,1-1-1 0 0,-1 1 1 0 0,13 14-1 0 0,-15-20-11 0 0,1 0 0 0 0,-1 0 1 0 0,0 0-1 0 0,-1 1 0 0 0,0-1 0 0 0,1 1 0 0 0,-2 0 0 0 0,1-1 1 0 0,-1 1-1 0 0,0 0 0 0 0,0 0 0 0 0,0 0 0 0 0,-1 0 0 0 0,0 0 1 0 0,-1 11-1 0 0,1-16 12 0 0,-3-2-99 0 0,1 1 1 0 0,-1-1-1 0 0,0 0 1 0 0,1 0-1 0 0,-1 0 1 0 0,1 0-1 0 0,-1-1 0 0 0,1 1 1 0 0,0-1-1 0 0,-1 1 1 0 0,1-1-1 0 0,0 0 0 0 0,0 0 1 0 0,0 0-1 0 0,0 0 1 0 0,0 0-1 0 0,-2-5 0 0 0,-24-39 131 0 0,13 24-60 0 0,13 20-101 0 0,1 0 1 0 0,-1 0 0 0 0,1 0 0 0 0,-1 0 0 0 0,1-1-1 0 0,0 1 1 0 0,0 0 0 0 0,0-1 0 0 0,0 1 0 0 0,-1-5-1 0 0,-16-44 155 0 0,12 37-128 0 0,1 0 0 0 0,1 1 0 0 0,0-2 1 0 0,0 1-1 0 0,-1-18 0 0 0,1-6-14 0 0,3 29-28 0 0,0 1 1 0 0,0-1-1 0 0,0 0 1 0 0,1 1-1 0 0,1-11 1 0 0,0 17-19 0 0,-1 1 0 0 0,0-1 0 0 0,1 0 0 0 0,-1 1 0 0 0,1-1 0 0 0,0 0 0 0 0,0 1 0 0 0,-1-1 0 0 0,1 1 0 0 0,0-1 0 0 0,0 1 0 0 0,0-1 0 0 0,1 1 0 0 0,-1 0 0 0 0,0 0 0 0 0,0-1 0 0 0,1 1 0 0 0,-1 0 0 0 0,1 0 0 0 0,-1 0 0 0 0,1 1 0 0 0,-1-1 0 0 0,1 0 0 0 0,0 0 0 0 0,-1 1 0 0 0,1-1 0 0 0,0 1 0 0 0,-1 0 0 0 0,4-1 0 0 0,9-6-625 0 0,-13 7 558 0 0,0-1 1 0 0,0 0-1 0 0,1 0 0 0 0,-1 1 0 0 0,0-1 0 0 0,0 1 0 0 0,0-1 1 0 0,1 1-1 0 0,-1-1 0 0 0,0 1 0 0 0,1 0 0 0 0,-1-1 1 0 0,0 1-1 0 0,1 0 0 0 0,1 0 0 0 0,21 1-4916 0 0,1 1 0 0 0,37 9 0 0 0,-46-8 2421 0 0,-4 1-555 0 0,-3 2-2204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6560 0 0,'0'33'10227'0'0,"0"49"-713"0"0,13-32-7247 0 0,-13 72-2416 0 0,-13-84-3304 0 0,13-33 2470 0 0,0-1 1 0 0,-1 0-1 0 0,0 0 0 0 0,1 0 1 0 0,-1 0-1 0 0,-1 0 0 0 0,1 0 1 0 0,0 0-1 0 0,-1 0 1 0 0,0 0-1 0 0,0 0 0 0 0,0-1 1 0 0,0 1-1 0 0,-1-1 0 0 0,-4 5 1 0 0,-2 2-4838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71 4072 0 0,'0'-3'521'0'0,"0"0"0"0"0,0 0 0 0 0,0 0-1 0 0,0 1 1 0 0,-1-1 0 0 0,1 0 0 0 0,-1 0 0 0 0,0 0 0 0 0,1 0 0 0 0,-1 0 0 0 0,-1 1 0 0 0,1-1 0 0 0,0 0 0 0 0,-1 1-1 0 0,1-1 1 0 0,-1 1 0 0 0,0-1 0 0 0,-3-2 0 0 0,2 3 108 0 0,0 0 0 0 0,0 0 0 0 0,-1 1 1 0 0,1-1-1 0 0,-1 1 0 0 0,1 0 0 0 0,-1 0 0 0 0,1 0 0 0 0,-1 0 0 0 0,0 0 0 0 0,0 1 1 0 0,1 0-1 0 0,-1 0 0 0 0,-4 0 0 0 0,4 0-424 0 0,0 1 1 0 0,1-1-1 0 0,-1 1 1 0 0,0 0-1 0 0,0 0 1 0 0,1 0-1 0 0,-1 1 1 0 0,1 0-1 0 0,-1-1 1 0 0,1 1-1 0 0,0 0 1 0 0,-1 0-1 0 0,1 1 0 0 0,0-1 1 0 0,0 1-1 0 0,1-1 1 0 0,-1 1-1 0 0,1 0 1 0 0,-1 0-1 0 0,1 0 1 0 0,0 1-1 0 0,0-1 1 0 0,-2 4-1 0 0,-4 10 118 0 0,1 0 0 0 0,0 0 1 0 0,-6 26-1 0 0,11-35-234 0 0,-1 8 10 0 0,1 0 0 0 0,1 1 0 0 0,1-1 1 0 0,2 24-1 0 0,-1 10-15 0 0,1-38-104 0 0,0 0 0 0 0,0 0 0 0 0,1 0 0 0 0,1-1 0 0 0,0 1 0 0 0,7 13 0 0 0,2 7-4 0 0,7 0 38 0 0,-18-30-12 0 0,1 1-1 0 0,-1 1 1 0 0,1-1 0 0 0,-1 0 0 0 0,0 1 0 0 0,0-1 0 0 0,-1 1-1 0 0,1 0 1 0 0,1 4 0 0 0,-2-1-8 0 0,2-1 0 0 0,-1 0 0 0 0,1 0 0 0 0,0 0 0 0 0,0 0 0 0 0,1-1 0 0 0,-1 1 0 0 0,1-1 0 0 0,0 0 0 0 0,1 0 0 0 0,-1 0 0 0 0,1-1 0 0 0,0 1 0 0 0,0-1 0 0 0,1 0 0 0 0,-1-1 0 0 0,1 1 0 0 0,9 3 0 0 0,4 4-20 0 0,-8 0-135 0 0,-10-10 141 0 0,0-1 0 0 0,-1 1-1 0 0,1 0 1 0 0,0 0 0 0 0,0-1 0 0 0,0 1-1 0 0,0 0 1 0 0,0-1 0 0 0,0 1 0 0 0,0-1-1 0 0,0 1 1 0 0,0-1 0 0 0,0 0-1 0 0,0 1 1 0 0,0-1 0 0 0,0 0 0 0 0,1 0-1 0 0,-1 0 1 0 0,0 0 0 0 0,0 0 0 0 0,2 0-1 0 0,2 1-243 0 0,0 0 0 0 0,0-1 0 0 0,0 0 0 0 0,0 0 0 0 0,0 0 0 0 0,0 0-1 0 0,0-1 1 0 0,0 0 0 0 0,-1 0 0 0 0,1 0 0 0 0,0-1 0 0 0,0 1 0 0 0,-1-1-1 0 0,1 0 1 0 0,0-1 0 0 0,-1 1 0 0 0,5-4 0 0 0,8-9-928 0 0,-14 12 1028 0 0,0 1-1 0 0,0-1 1 0 0,-1 1 0 0 0,1-1 0 0 0,0 0 0 0 0,-1 0 0 0 0,0 0 0 0 0,0-1 0 0 0,2-3 0 0 0,-2 3-60 0 0,1 0 1 0 0,-1 0 0 0 0,0 1-1 0 0,1-1 1 0 0,0 1-1 0 0,-1 0 1 0 0,1 0 0 0 0,0 0-1 0 0,1 0 1 0 0,4-3-1 0 0,-6 5 141 0 0,0 0 0 0 0,-1-1-1 0 0,1 1 1 0 0,0-1-1 0 0,0 1 1 0 0,-1-1 0 0 0,1 0-1 0 0,-1 0 1 0 0,1 1-1 0 0,-1-1 1 0 0,0 0 0 0 0,0 0-1 0 0,0 0 1 0 0,0-1-1 0 0,0 1 1 0 0,0 0 0 0 0,0-3-1 0 0,19-57-1986 0 0,-15 52 1878 0 0,-1-1-1 0 0,-1 1 1 0 0,0-1 0 0 0,0 1 0 0 0,-1-1 0 0 0,-1 0-1 0 0,1-14 1 0 0,4-98-904 0 0,-4 78 3492 0 0,-1 12 6357 0 0,-1 35-8669 0 0,0 0 10 0 0,0 1-1 0 0,0-1 1 0 0,0 0-1 0 0,0 0 1 0 0,0 0-1 0 0,0 0 1 0 0,1 0-1 0 0,-1 0 0 0 0,1 0 1 0 0,-1 0-1 0 0,1-1 1 0 0,0 1-1 0 0,-1 0 1 0 0,1 0-1 0 0,0 0 1 0 0,0-1-1 0 0,1 1 1 0 0,-1 0-1 0 0,2 1 1 0 0,3 6 111 0 0,-1 0 1 0 0,-1 0 0 0 0,1 0 0 0 0,-1 0 0 0 0,-1 0 0 0 0,0 1 0 0 0,0 0 0 0 0,2 16 0 0 0,-5-24-180 0 0,2 7 68 0 0,0 1-1 0 0,1 0 1 0 0,0-1-1 0 0,1 0 1 0 0,0 0-1 0 0,1 0 1 0 0,-1 0-1 0 0,7 8 1 0 0,-7-13-69 0 0,-1 0 0 0 0,0 0 0 0 0,0 0 0 0 0,0 0 0 0 0,0 1 0 0 0,-1 0 0 0 0,0-1 0 0 0,1 1 0 0 0,0 7 0 0 0,5 7 95 0 0,29 100 588 0 0,-25-91-561 0 0,-11-27-141 0 0,0 1 0 0 0,0 0 0 0 0,0-1 0 0 0,0 1 0 0 0,0 0-1 0 0,-1 0 1 0 0,1 0 0 0 0,0-1 0 0 0,-1 1 0 0 0,0 0-1 0 0,1 0 1 0 0,-1 0 0 0 0,0 0 0 0 0,0 0 0 0 0,0 4-1 0 0,10 70 130 0 0,-6-56-74 0 0,0-1-1 0 0,0 34 0 0 0,-3-49-74 0 0,-1-1-1 0 0,0 1 0 0 0,-1 0 0 0 0,1 0 1 0 0,0 0-1 0 0,-1 0 0 0 0,0 0 0 0 0,0 0 1 0 0,0-1-1 0 0,-1 1 0 0 0,1 0 0 0 0,-1-1 1 0 0,0 1-1 0 0,0-1 0 0 0,0 0 1 0 0,0 0-1 0 0,0 0 0 0 0,-1 0 0 0 0,0 0 1 0 0,1 0-1 0 0,-1 0 0 0 0,0-1 0 0 0,0 1 1 0 0,-1-1-1 0 0,1 0 0 0 0,0 0 0 0 0,-1 0 1 0 0,1-1-1 0 0,-1 1 0 0 0,0-1 0 0 0,1 0 1 0 0,-1 0-1 0 0,0 0 0 0 0,-4 0 0 0 0,-44 6-1649 0 0,45-7 890 0 0,0 0 1 0 0,0-1 0 0 0,0 0-1 0 0,0 0 1 0 0,0 0-1 0 0,0-1 1 0 0,1 0 0 0 0,-10-4-1 0 0,13 4 132 0 0,0 1 1 0 0,1-1-1 0 0,-1 1 0 0 0,1-1 0 0 0,0 0 0 0 0,-1 0 0 0 0,1 0 0 0 0,0 0 0 0 0,0-1 0 0 0,0 1 0 0 0,1-1 0 0 0,-1 1 1 0 0,1-1-1 0 0,-1 1 0 0 0,1-1 0 0 0,0 0 0 0 0,0 0 0 0 0,0 1 0 0 0,0-1 0 0 0,0 0 0 0 0,1 0 0 0 0,-1 0 1 0 0,1 0-1 0 0,0 0 0 0 0,0 0 0 0 0,1-5 0 0 0,-1-2-2954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4112 0 0,'0'0'13525'0'0,"6"44"-8973"0"0,52 70-2576 0 0,-38-88-1709 0 0,-17-23-221 0 0,0 0 1 0 0,-1 0-1 0 0,1 1 0 0 0,-1-1 1 0 0,0 1-1 0 0,0 0 0 0 0,0-1 1 0 0,0 1-1 0 0,2 6 0 0 0,-1 1 102 0 0,1 0 0 0 0,0 1 0 0 0,1-2 0 0 0,9 16 0 0 0,-9-16 0 0 0,0-1 1 0 0,-1 1-1 0 0,7 19 1 0 0,16 64 620 0 0,-23-66-398 0 0,-8-24-32 0 0,-5-11-223 0 0,1-4-86 0 0,1 1 0 0 0,-2 0 0 0 0,0 0 0 0 0,0 1-1 0 0,-13-10 1 0 0,21 19-24 0 0,0 0 0 0 0,0 0-1 0 0,0 1 1 0 0,0-1 0 0 0,0 0-1 0 0,0 0 1 0 0,0 0 0 0 0,0 0 0 0 0,1 0-1 0 0,-1 0 1 0 0,0 0 0 0 0,1 0-1 0 0,-1-1 1 0 0,0 1 0 0 0,1 0 0 0 0,-1 0-1 0 0,1 0 1 0 0,0-1 0 0 0,-1 1-1 0 0,1 0 1 0 0,0-2 0 0 0,0 2-2 0 0,0-1 1 0 0,-1 1-1 0 0,1 0 1 0 0,0 0-1 0 0,-1-1 1 0 0,1 1-1 0 0,-1 0 1 0 0,1 0-1 0 0,-1-1 1 0 0,1 1-1 0 0,-1 0 0 0 0,0 0 1 0 0,0 0-1 0 0,1 0 1 0 0,-1 0-1 0 0,0 0 1 0 0,0 0-1 0 0,-2-1 1 0 0,1 1-3 0 0,1 0 0 0 0,-1-1 0 0 0,1 1 1 0 0,-1 0-1 0 0,1-1 0 0 0,0 1 0 0 0,0-1 0 0 0,0 0 0 0 0,0 1 1 0 0,0-1-1 0 0,0 0 0 0 0,0 0 0 0 0,0 1 0 0 0,0-4 0 0 0,0 3 2 0 0,0 0 0 0 0,1 0 0 0 0,-1 0-1 0 0,0 0 1 0 0,0 1 0 0 0,0-1-1 0 0,0 0 1 0 0,-1 0 0 0 0,1 1-1 0 0,0-1 1 0 0,-1 1 0 0 0,1-1-1 0 0,-1 1 1 0 0,-2-2 0 0 0,0-2 3 0 0,0 1 1 0 0,0-1-1 0 0,1 0 0 0 0,-1 0 1 0 0,1 0-1 0 0,0 0 0 0 0,0-1 1 0 0,1 1-1 0 0,0-1 0 0 0,0 0 1 0 0,0 1-1 0 0,1-1 0 0 0,0 0 1 0 0,0 0-1 0 0,0 0 1 0 0,1 0-1 0 0,0 0 0 0 0,0 0 1 0 0,0 0-1 0 0,1 0 0 0 0,0 0 1 0 0,0 0-1 0 0,0 0 0 0 0,4-7 1 0 0,19-18-284 0 0,-24 29 234 0 0,1 0 1 0 0,1-1 0 0 0,-1 1-1 0 0,0 0 1 0 0,0 0-1 0 0,1 0 1 0 0,0 0 0 0 0,-1 1-1 0 0,1-1 1 0 0,0 0 0 0 0,0 1-1 0 0,-1-1 1 0 0,1 1-1 0 0,0-1 1 0 0,1 1 0 0 0,-1 0-1 0 0,0 0 1 0 0,4-1-1 0 0,1-2-56 0 0,19-18-932 0 0,-23 21 953 0 0,2-1-270 0 0,0 0 0 0 0,0 0 0 0 0,0 0 0 0 0,0-1 0 0 0,0 0 0 0 0,5-5 0 0 0,14-7-4083 0 0,43-22 0 0 0,-58 33 3587 0 0,23-22-7419 0 0,-11 19 3806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4760 0 0,'0'0'7440'0'0,"2"8"-1683"0"0,4 10-3777 0 0,-5-12-1716 0 0,0 0-1 0 0,1 0 1 0 0,-2 0 0 0 0,1 0 0 0 0,-1 0 0 0 0,0 1 0 0 0,0-1-1 0 0,-2 10 1 0 0,0 6 10 0 0,2 139-168 0 0,9-42-3230 0 0,-9-110 2267 0 0,0 30-4039 0 0,0-14-3328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6792 0 0,'0'19'8213'0'0,"2"3"-3608"0"0,-2-16-4137 0 0,0-1 0 0 0,1 1 0 0 0,0 0 1 0 0,1-1-1 0 0,-1 1 0 0 0,1-1 0 0 0,0 1 0 0 0,5 8 0 0 0,-4-8-338 0 0,0 1 0 0 0,-1-1 0 0 0,0 1 0 0 0,0-1 0 0 0,-1 1 0 0 0,1 0 0 0 0,-2 0 0 0 0,1 6 0 0 0,0-5-39 0 0,0-1 0 0 0,0 1-1 0 0,0-1 1 0 0,1 1 0 0 0,3 6 0 0 0,2 4 144 0 0,0-1 0 0 0,-2 1-1 0 0,0 1 1 0 0,-1-1 0 0 0,-1 1 0 0 0,0-1 0 0 0,-2 1-1 0 0,0 32 1 0 0,-27-52-115 0 0,21-2-116 0 0,0 0-1 0 0,1-1 0 0 0,-1 0 1 0 0,1 0-1 0 0,0 0 1 0 0,0 0-1 0 0,1 0 1 0 0,-1-1-1 0 0,1 0 1 0 0,0 1-1 0 0,0-1 0 0 0,0 0 1 0 0,1-1-1 0 0,0 1 1 0 0,-3-9-1 0 0,1 0-38 0 0,0 0 0 0 0,1-1 0 0 0,0 1 0 0 0,1-1 0 0 0,0-18 0 0 0,1-3 2 0 0,0 22-9 0 0,0 0 0 0 0,1-1 0 0 0,1 1 0 0 0,0 0 1 0 0,1 0-1 0 0,0-1 0 0 0,1 1 0 0 0,1 1 0 0 0,7-21 1 0 0,-7 26 23 0 0,-1 1 10 0 0,0 1 1 0 0,1-1 0 0 0,-1 0-1 0 0,1 1 1 0 0,1 0 0 0 0,-1 0-1 0 0,1 0 1 0 0,0 1 0 0 0,0 0-1 0 0,1-1 1 0 0,-1 2 0 0 0,13-9-1 0 0,-17 13 22 0 0,0-1 0 0 0,0 0-1 0 0,0 1 1 0 0,1-1 0 0 0,-1 1 0 0 0,0-1-1 0 0,0 1 1 0 0,1 0 0 0 0,-1-1 0 0 0,1 1-1 0 0,-1 0 1 0 0,0 0 0 0 0,1 0 0 0 0,-1 0-1 0 0,0 0 1 0 0,1 0 0 0 0,-1 0 0 0 0,0 1-1 0 0,1-1 1 0 0,-1 0 0 0 0,0 1 0 0 0,1-1-1 0 0,-1 1 1 0 0,2 1 0 0 0,-1-1 5 0 0,-1 1 1 0 0,1 0-1 0 0,-1-1 1 0 0,1 1-1 0 0,-1 0 1 0 0,0 0-1 0 0,1 0 1 0 0,-1 0-1 0 0,0 1 1 0 0,-1-1-1 0 0,1 0 1 0 0,0 0-1 0 0,0 4 1 0 0,2 10 57 0 0,-1 0 0 0 0,-1 0 1 0 0,-1 25-1 0 0,0-29-56 0 0,-1-4-7 0 0,0 0 1 0 0,0 0-1 0 0,0 0 0 0 0,-1-1 1 0 0,-5 12-1 0 0,1 3-8 0 0,-4 6 14 0 0,9-26-19 0 0,0 0 0 0 0,0 0 0 0 0,0 0-1 0 0,0 0 1 0 0,1 0 0 0 0,-1 1 0 0 0,1-1 0 0 0,-1 0 0 0 0,1 0 0 0 0,0 1 0 0 0,0 2-1 0 0,-13 43 0 0 0,13-47-3 0 0,0 1-1 0 0,0-1 1 0 0,0 1-1 0 0,0-1 1 0 0,0 0-1 0 0,0 1 1 0 0,0-1-1 0 0,1 0 1 0 0,-1 1-1 0 0,1-1 1 0 0,-1 0-1 0 0,1 1 1 0 0,-1-1-1 0 0,1 0 1 0 0,0 0-1 0 0,-1 0 1 0 0,1 0-1 0 0,0 0 0 0 0,0 0 1 0 0,0 0-1 0 0,2 2 1 0 0,0-2 1 0 0,0 1-1 0 0,0-1 1 0 0,0 0 0 0 0,0 0-1 0 0,0 0 1 0 0,0-1 0 0 0,0 1 0 0 0,0-1-1 0 0,1 0 1 0 0,5 0 0 0 0,30-2 97 0 0,38 1 97 0 0,-71 2-133 0 0,0-1 0 0 0,-1 1-1 0 0,1 0 1 0 0,0 1 0 0 0,-1-1 0 0 0,1 1-1 0 0,-1 0 1 0 0,0 1 0 0 0,1-1-1 0 0,7 6 1 0 0,13 7 190 0 0,-21-13-204 0 0,-1 0 1 0 0,0 0 0 0 0,0 1 0 0 0,-1-1-1 0 0,1 1 1 0 0,0 0 0 0 0,-1 0-1 0 0,6 6 1 0 0,4 6 93 0 0,-10-13-127 0 0,0 1 0 0 0,-1 0-1 0 0,1 0 1 0 0,-1 0 0 0 0,0 0-1 0 0,0 0 1 0 0,0 1-1 0 0,1 3 1 0 0,1 3 86 0 0,0 0 1 0 0,-1 0-1 0 0,0 1 0 0 0,-1-1 0 0 0,0 1 0 0 0,-1-1 1 0 0,0 1-1 0 0,-1 13 0 0 0,0 6 72 0 0,1-21-143 0 0,0 1 0 0 0,-1-1 0 0 0,0 1-1 0 0,-1 0 1 0 0,0-1 0 0 0,0 1 0 0 0,-1-1 0 0 0,0 1 0 0 0,-1-1 0 0 0,-7 18-1 0 0,-5 1 11 0 0,10-19-88 0 0,0 0 0 0 0,0 0-1 0 0,0 0 1 0 0,-1-1 0 0 0,-8 8 0 0 0,6-6-66 0 0,5-7-83 0 0,0 1-1 0 0,0-1 1 0 0,0 1 0 0 0,-1-1 0 0 0,1 0 0 0 0,-1 0 0 0 0,1-1 0 0 0,-1 1 0 0 0,0-1 0 0 0,0 0-1 0 0,0 0 1 0 0,-1 0 0 0 0,-7 2 0 0 0,-6 0-1022 0 0,17-3 839 0 0,1-1-1 0 0,-1 0 0 0 0,0 1 1 0 0,1-1-1 0 0,-1 0 0 0 0,0 0 1 0 0,1 1-1 0 0,-1-1 1 0 0,0 0-1 0 0,0 0 0 0 0,1 0 1 0 0,-1 0-1 0 0,0 0 1 0 0,0 0-1 0 0,1 0 0 0 0,-1 0 1 0 0,0-1-1 0 0,0 1 0 0 0,1 0 1 0 0,-1 0-1 0 0,-1-1 1 0 0,1-1-519 0 0,1 0 0 0 0,-1 0 0 0 0,0 0 0 0 0,1 0 0 0 0,-1 0 0 0 0,1 0 0 0 0,-1-1 0 0 0,1 1 0 0 0,0 0 0 0 0,0 0 0 0 0,1-4 0 0 0,-1-7-4380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182 189 4984 0 0,'-4'0'1002'0'0,"-1"0"0"0"0,1 0-1 0 0,0 1 1 0 0,0 0 0 0 0,0 0 0 0 0,0 0 0 0 0,0 0 0 0 0,0 1 0 0 0,-6 3 0 0 0,5-2-250 0 0,0 0 0 0 0,0 0 1 0 0,1 1-1 0 0,0-1 1 0 0,-1 1-1 0 0,-4 6 1 0 0,-1 5-58 0 0,-1 0-1 0 0,2 1 1 0 0,-12 24 0 0 0,4-7-158 0 0,13-24-472 0 0,1 1 0 0 0,0 0 0 0 0,0 0 0 0 0,1 0 0 0 0,0 1 0 0 0,-1 20 1 0 0,-3 18 29 0 0,5-40-65 0 0,-1 1 1 0 0,2-1 0 0 0,-1 0 0 0 0,1 1 0 0 0,2 11 0 0 0,-2-17 1 0 0,1 1 0 0 0,0-1 0 0 0,0 1 0 0 0,0-1 0 0 0,0 0 0 0 0,1 0 0 0 0,0 0 0 0 0,-1 0 0 0 0,2 0 0 0 0,-1 0 0 0 0,0 0 0 0 0,1 0 0 0 0,5 6 0 0 0,11 10 163 0 0,-18-17-173 0 0,1-1 0 0 0,0 0 0 0 0,-1 1 0 0 0,1-1 0 0 0,0 0 0 0 0,0 0 0 0 0,0 0-1 0 0,1 0 1 0 0,-1-1 0 0 0,0 1 0 0 0,1-1 0 0 0,-1 1 0 0 0,1-1 0 0 0,-1 0 0 0 0,1 0 0 0 0,0 0 0 0 0,-1 0 0 0 0,1 0 0 0 0,0-1 0 0 0,0 1 0 0 0,0-1 0 0 0,3 0 0 0 0,-3-3-72 0 0,1 0-1 0 0,-1-1 1 0 0,0 0 0 0 0,0 1 0 0 0,-1-1 0 0 0,1 0-1 0 0,-1 0 1 0 0,1-1 0 0 0,-1 1 0 0 0,-1 0-1 0 0,4-9 1 0 0,0 0-71 0 0,3-4-278 0 0,0-1 0 0 0,-2 0 0 0 0,8-33 0 0 0,5-11-338 0 0,-16 52 680 0 0,0-1 0 0 0,-1 0 0 0 0,0 0 1 0 0,0 0-1 0 0,-1 0 0 0 0,-1 0 0 0 0,0 0 1 0 0,-1-15-1 0 0,-2 1 116 0 0,-2-1-1 0 0,-8-29 1 0 0,0 5 112 0 0,10 34 0 0 0,0-1 1 0 0,-2 1-1 0 0,0 0 1 0 0,-1 0-1 0 0,-15-27 1 0 0,19 38 60 0 0,0 0 0 0 0,0 0 0 0 0,1 0 1 0 0,-1 0-1 0 0,1 0 0 0 0,1 0 0 0 0,-1-7 1422 0 0,0 12-1602 0 0,1 0 1 0 0,-1 0 0 0 0,1 0-1 0 0,-1 1 1 0 0,1-1 0 0 0,-1 0 0 0 0,1 0-1 0 0,-1 1 1 0 0,1-1 0 0 0,-1 0 0 0 0,1 1-1 0 0,0-1 1 0 0,-1 1 0 0 0,1-1 0 0 0,0 0-1 0 0,-1 1 1 0 0,1-1 0 0 0,0 1 0 0 0,-1-1-1 0 0,1 1 1 0 0,0-1 0 0 0,0 1 0 0 0,0-1-1 0 0,0 1 1 0 0,-1-1 0 0 0,1 1 0 0 0,0-1-1 0 0,0 1 1 0 0,0-1 0 0 0,0 1 0 0 0,0 0-1 0 0,0 0 1 0 0,0 29 500 0 0,-1 4-187 0 0,-2-22-363 0 0,0-1 0 0 0,1 1 0 0 0,1 0 0 0 0,0 0-1 0 0,0 0 1 0 0,1 0 0 0 0,0 0 0 0 0,2 0-1 0 0,-1 0 1 0 0,1-1 0 0 0,6 19 0 0 0,-5-21-71 0 0,0-1 0 0 0,0 1 0 0 0,0 0 1 0 0,-1 1-1 0 0,-1-1 0 0 0,2 18 0 0 0,-3-24-12 0 0,0-1 1 0 0,0 1-1 0 0,1-1 0 0 0,0 0 0 0 0,-1 1 1 0 0,1-1-1 0 0,0 1 0 0 0,0-1 0 0 0,0 0 1 0 0,1 0-1 0 0,-1 0 0 0 0,0 0 0 0 0,1 0 1 0 0,2 3-1 0 0,-3-3-50 0 0,1-1 1 0 0,-1 1-1 0 0,1 0 1 0 0,-1 0-1 0 0,0 0 1 0 0,0 0-1 0 0,0 0 1 0 0,0 0-1 0 0,0 0 1 0 0,0 0-1 0 0,-1 1 1 0 0,1-1 0 0 0,-1 0-1 0 0,1 3 1 0 0,-1-1-349 0 0,1 0 1 0 0,0 1 0 0 0,0-1-1 0 0,0 0 1 0 0,0 0 0 0 0,1 0-1 0 0,-1 0 1 0 0,1 0 0 0 0,0 0-1 0 0,0 0 1 0 0,1-1 0 0 0,-1 1-1 0 0,1-1 1 0 0,-1 0-1 0 0,5 4 1 0 0,-5-5-155 0 0,0 0-1 0 0,-1-1 1 0 0,2 1 0 0 0,-1-1-1 0 0,0 1 1 0 0,0-1 0 0 0,0 0-1 0 0,1 1 1 0 0,-1-1-1 0 0,0 0 1 0 0,1-1 0 0 0,-1 1-1 0 0,1 0 1 0 0,-1-1-1 0 0,4 1 1 0 0,-2-3-1683 0 0,7-6-1819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3304 0 0,'-6'-1'12999'0'0,"-23"2"-9037"0"0,28 0-3880 0 0,0-1 1 0 0,0 1-1 0 0,0 0 1 0 0,1 0-1 0 0,-1-1 0 0 0,0 1 1 0 0,1 0-1 0 0,-1 0 1 0 0,1-1-1 0 0,-1 1 1 0 0,1 0-1 0 0,-1 0 0 0 0,1 0 1 0 0,-1 0-1 0 0,1 0 1 0 0,0 0-1 0 0,-1 1 1 0 0,-8 15 863 0 0,-3-7-358 0 0,8-8-459 0 0,1 0 1 0 0,1 0-1 0 0,-1 0 1 0 0,0 0 0 0 0,0 1-1 0 0,1 0 1 0 0,0-1-1 0 0,-1 1 1 0 0,1 0 0 0 0,0 0-1 0 0,0 0 1 0 0,-2 6-1 0 0,-21 48 902 0 0,19-43-740 0 0,-1 0 0 0 0,-8 27 0 0 0,7-11-63 0 0,5-21-221 0 0,1-1 0 0 0,0 0 0 0 0,0 1 0 0 0,1-1 1 0 0,0 13-1 0 0,1-20-8 0 0,-1 1 1 0 0,1-1 0 0 0,0 1-1 0 0,1 0 1 0 0,-1-1 0 0 0,0 1-1 0 0,0-1 1 0 0,1 1-1 0 0,-1-1 1 0 0,0 1 0 0 0,1-1-1 0 0,0 1 1 0 0,-1-1-1 0 0,1 1 1 0 0,0-1 0 0 0,0 0-1 0 0,0 1 1 0 0,0-1-1 0 0,0 0 1 0 0,0 0 0 0 0,0 0-1 0 0,0 0 1 0 0,0 0 0 0 0,0 0-1 0 0,1 0 1 0 0,-1 0-1 0 0,0 0 1 0 0,1-1 0 0 0,-1 1-1 0 0,1 0 1 0 0,-1-1-1 0 0,1 1 1 0 0,-1-1 0 0 0,1 0-1 0 0,-1 1 1 0 0,1-1 0 0 0,2 0-1 0 0,1 0-44 0 0,1 0 1 0 0,0 0-1 0 0,0 0 0 0 0,0-1 0 0 0,-1 0 0 0 0,1 0 0 0 0,0 0 1 0 0,-1-1-1 0 0,1 0 0 0 0,-1 0 0 0 0,0-1 0 0 0,0 1 1 0 0,0-1-1 0 0,0 0 0 0 0,0-1 0 0 0,0 1 0 0 0,6-6 1 0 0,32-37-288 0 0,-39 38 391 0 0,0-1 0 0 0,0 0 0 0 0,-1 0 0 0 0,0 0 0 0 0,0-1 0 0 0,-1 1 0 0 0,-1-1 0 0 0,1 1 0 0 0,-1-1 0 0 0,-1 1 0 0 0,0-1 0 0 0,-2-18 0 0 0,1-11 445 0 0,1 39-490 0 0,0 0-1 0 0,-1-1 0 0 0,1 1 1 0 0,0 0-1 0 0,0 0 0 0 0,0 0 1 0 0,0-1-1 0 0,0 1 0 0 0,0 0 1 0 0,0 0-1 0 0,0 0 0 0 0,0-1 1 0 0,0 1-1 0 0,0 0 0 0 0,0 0 1 0 0,0 0-1 0 0,0-1 0 0 0,0 1 1 0 0,1 0-1 0 0,-1 0 0 0 0,0 0 1 0 0,0 0-1 0 0,0-1 0 0 0,0 1 1 0 0,0 0-1 0 0,0 0 0 0 0,0 0 1 0 0,1 0-1 0 0,-1 0 0 0 0,0-1 1 0 0,0 1-1 0 0,0 0 0 0 0,0 0 1 0 0,0 0-1 0 0,1 0 1 0 0,-1 0-1 0 0,0 0 0 0 0,0 0 1 0 0,0 0-1 0 0,1 0 0 0 0,-1-1 1 0 0,0 1-1 0 0,0 0 0 0 0,0 0 1 0 0,0 0-1 0 0,1 0 0 0 0,-1 0 1 0 0,0 0-1 0 0,1 1 0 0 0,10 7 421 0 0,7 16-23 0 0,-14-5-198 0 0,2 2-26 0 0,16 36 119 0 0,-16-45-270 0 0,-1-1-1 0 0,0 2 1 0 0,0-1 0 0 0,-2 0-1 0 0,5 26 1 0 0,6 15 144 0 0,-11-38-121 0 0,1 0-1 0 0,-2 0 0 0 0,2 30 0 0 0,-1-6 1 0 0,-1-17-3 0 0,0 1-1 0 0,-3 42 1 0 0,-1-18-72 0 0,0-39-97 0 0,0 0 1 0 0,-1 0-1 0 0,0 0 0 0 0,0-1 0 0 0,-1 1 1 0 0,0-1-1 0 0,0 0 0 0 0,-1 0 1 0 0,0-1-1 0 0,-7 8 0 0 0,6-10-767 0 0,-1-1-1 0 0,1 0 0 0 0,-1-1 1 0 0,0 1-1 0 0,1-1 1 0 0,-1 0-1 0 0,0-1 1 0 0,-12 2-1 0 0,-11-40-12139 0 0,27 10 8090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4232 0 0,'0'0'5968'0'0,"0"11"2740"0"0,2 15-2446 0 0,8 1-4039 0 0,-9-24-2104 0 0,-1 1 0 0 0,2-1 0 0 0,-1 1 0 0 0,0-1-1 0 0,1 1 1 0 0,-1-1 0 0 0,1 0 0 0 0,0 0 0 0 0,0 1 0 0 0,0-1 0 0 0,0-1 0 0 0,1 1 0 0 0,-1 0 0 0 0,1-1 0 0 0,0 1 0 0 0,0-1 0 0 0,4 3 0 0 0,-5-3-76 0 0,1 0-1 0 0,-1-1 1 0 0,0 1 0 0 0,0 0 0 0 0,0 0-1 0 0,0 0 1 0 0,0 1 0 0 0,0-1 0 0 0,-1 0-1 0 0,1 1 1 0 0,-1-1 0 0 0,0 1 0 0 0,0 0 0 0 0,0-1-1 0 0,0 1 1 0 0,1 5 0 0 0,15 29 372 0 0,42 43 227 0 0,-57-78-613 0 0,0 1 0 0 0,0-1 0 0 0,0 1 0 0 0,0 0 0 0 0,0 0 0 0 0,-1 0 1 0 0,1 0-1 0 0,-1 0 0 0 0,2 6 0 0 0,6 11 66 0 0,50 70 320 0 0,-42-67-285 0 0,-12-17-94 0 0,-1-1-1 0 0,0 1 1 0 0,0 1 0 0 0,-1-1-1 0 0,1 0 1 0 0,-1 1-1 0 0,-1 0 1 0 0,3 8 0 0 0,-3-8-15 0 0,1-1 0 0 0,0 0 1 0 0,0-1-1 0 0,0 1 1 0 0,6 7-1 0 0,-6-8-14 0 0,0-1 0 0 0,0 1 0 0 0,0-1 0 0 0,-1 1-1 0 0,1 0 1 0 0,-1 0 0 0 0,-1 0 0 0 0,1 1 0 0 0,1 6 0 0 0,30 92-7 0 0,-27-61 0 0 0,4 35 0 0 0,2 94 0 0 0,-11-143 0 0 0,-2 0 0 0 0,-1 0 0 0 0,-2 0 0 0 0,0 0 0 0 0,-2-1 0 0 0,-1 0 0 0 0,-15 37 0 0 0,-19 21-2483 0 0,22-51-1987 0 0,16-31 2830 0 0,0 0 1 0 0,0 0-1 0 0,-1 0 0 0 0,0 0 0 0 0,1-1 1 0 0,-2 1-1 0 0,1-1 0 0 0,0 0 1 0 0,-6 3-1 0 0,2-2-5057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4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1636 755 10632 0 0,'-26'1'3139'0'0,"18"0"-2694"0"0,1 0 0 0 0,-1-1 0 0 0,1 0 0 0 0,0 0 0 0 0,-1 0-1 0 0,1-1 1 0 0,-9-2 0 0 0,15 2-271 0 0,-1 0 1 0 0,1-1-1 0 0,0 1 0 0 0,-1 0 1 0 0,1 0-1 0 0,0-1 0 0 0,0 1 0 0 0,0 0 1 0 0,0-1-1 0 0,0 1 0 0 0,0-1 1 0 0,0 1-1 0 0,0-1 0 0 0,1 0 1 0 0,-1 1-1 0 0,1-1 0 0 0,-1 0 0 0 0,0-3 1 0 0,1 4-125 0 0,0 1 1 0 0,0-1-1 0 0,0 0 1 0 0,0 0-1 0 0,0 0 1 0 0,-1 0-1 0 0,2 0 1 0 0,-1 0-1 0 0,0 1 1 0 0,0-1-1 0 0,0 0 1 0 0,0 0-1 0 0,1 0 1 0 0,-1 0-1 0 0,0 0 1 0 0,1 1-1 0 0,-1-1 1 0 0,0 0-1 0 0,1 0 0 0 0,-1 1 1 0 0,1-1-1 0 0,-1 0 1 0 0,1 1-1 0 0,0-1 1 0 0,-1 0-1 0 0,1 1 1 0 0,0-1-1 0 0,-1 1 1 0 0,1-1-1 0 0,0 1 1 0 0,0 0-1 0 0,-1-1 1 0 0,1 1-1 0 0,0 0 1 0 0,0-1-1 0 0,0 1 1 0 0,0 0-1 0 0,0 0 1 0 0,-1 0-1 0 0,1-1 1 0 0,0 1-1 0 0,0 0 1 0 0,1 1-1 0 0,6-2 151 0 0,0 0-1 0 0,0 0 1 0 0,0-1-1 0 0,-1 0 0 0 0,11-3 1 0 0,-9 1 42 0 0,1 1 0 0 0,0 1 1 0 0,0 0-1 0 0,0 0 1 0 0,16 0-1 0 0,-12 1-178 0 0,34 2 1046 0 0,-47-1-1068 0 0,0 0-1 0 0,1 0 0 0 0,-1 1 0 0 0,0-1 1 0 0,0 0-1 0 0,1 1 0 0 0,-1-1 1 0 0,0 1-1 0 0,0 0 0 0 0,0-1 0 0 0,0 1 1 0 0,0 0-1 0 0,0 0 0 0 0,0-1 1 0 0,0 1-1 0 0,0 0 0 0 0,0 0 1 0 0,0 0-1 0 0,0 0 0 0 0,-1 0 0 0 0,1 0 1 0 0,0 1-1 0 0,-1-1 0 0 0,1 0 1 0 0,-1 0-1 0 0,1 0 0 0 0,-1 1 0 0 0,0-1 1 0 0,1 0-1 0 0,-1 0 0 0 0,0 1 1 0 0,0 1-1 0 0,1 3 39 0 0,-1-1 0 0 0,0 1 0 0 0,0 0-1 0 0,-1-1 1 0 0,0 1 0 0 0,0 0 0 0 0,0-1 0 0 0,0 1 0 0 0,-1-1 0 0 0,0 1 0 0 0,0-1 0 0 0,-1 0 0 0 0,1 0 0 0 0,-1 0-1 0 0,0 0 1 0 0,-1 0 0 0 0,1-1 0 0 0,-8 8 0 0 0,-4 5 108 0 0,-1-1 1 0 0,-1-1-1 0 0,0 0 1 0 0,-2-1-1 0 0,-36 21 0 0 0,0 1 158 0 0,40-28-272 0 0,0 0-1 0 0,-1-1 1 0 0,0 0 0 0 0,-26 7 0 0 0,7-3 24 0 0,11-4-2 0 0,0 0-1 0 0,-1-2 1 0 0,0-1 0 0 0,0-1 0 0 0,0-1-1 0 0,0-1 1 0 0,0-2 0 0 0,0 0 0 0 0,0-1-1 0 0,-48-12 1 0 0,66 12-84 0 0,0-1 0 0 0,0 0-1 0 0,0 0 1 0 0,0 0 0 0 0,1-1 0 0 0,0 0 0 0 0,-9-7 0 0 0,2 2-8 0 0,5 2-4 0 0,0 0-1 0 0,1 0 1 0 0,-1 0-1 0 0,1-1 1 0 0,1 0-1 0 0,0-1 1 0 0,0 1-1 0 0,-6-13 1 0 0,-13-18-2 0 0,19 30 1 0 0,1 1 0 0 0,0-1 0 0 0,0 0 0 0 0,1 0 0 0 0,0-1 0 0 0,1 1 0 0 0,0-1 0 0 0,1 0 0 0 0,0 0 0 0 0,0 0 0 0 0,1 0 0 0 0,1 0 0 0 0,-1 0 0 0 0,1 0 0 0 0,1 0 0 0 0,0 0 0 0 0,3-12 0 0 0,-3 19 0 0 0,-1 1 0 0 0,1-1 0 0 0,0 0 0 0 0,0 0 0 0 0,0 1 0 0 0,1-1 0 0 0,-1 1 0 0 0,1-1 0 0 0,-1 1 0 0 0,1 0 0 0 0,0-1 0 0 0,0 1 0 0 0,0 0 0 0 0,3-3 0 0 0,3-2 0 0 0,11-18 0 0 0,18-14 0 0 0,-30 30 0 0 0,-5 7 0 0 0,-1 0 0 0 0,1-1 0 0 0,0 1 0 0 0,0 0 0 0 0,0 0 0 0 0,0 0 0 0 0,0 0 0 0 0,0 0 0 0 0,0 1 0 0 0,1-1 0 0 0,-1 1 0 0 0,1-1 0 0 0,-1 1 0 0 0,1 0 0 0 0,3-1 0 0 0,25-13 0 0 0,-25 11 0 0 0,1 1 0 0 0,0 0 0 0 0,0 0 0 0 0,0 0 0 0 0,0 1 0 0 0,12-3 0 0 0,14 1 0 0 0,-1 1 0 0 0,1 2 0 0 0,35 3 0 0 0,-51-1 0 0 0,0 1 0 0 0,0 0 0 0 0,-1 2 0 0 0,1 0 0 0 0,-1 1 0 0 0,0 0 0 0 0,28 15 0 0 0,126 88 0 0 0,-156-98 0 0 0,-8-6 0 0 0,0 1 0 0 0,0 0 0 0 0,0 0 0 0 0,-1 0 0 0 0,0 1 0 0 0,0-1 0 0 0,0 1 0 0 0,6 12 0 0 0,-5-11 0 0 0,-1 0 0 0 0,-1 0 0 0 0,1 1 0 0 0,-1 0 0 0 0,0 0 0 0 0,-1 0 0 0 0,5 15 0 0 0,-6-9 0 0 0,15 100 0 0 0,-16-104 0 0 0,-1 0 0 0 0,0 0 0 0 0,0-1 0 0 0,-1 1 0 0 0,0 0 0 0 0,0 0 0 0 0,-1 0 0 0 0,-6 15 0 0 0,6-20 0 0 0,0-1 0 0 0,0 1 0 0 0,-1-1 0 0 0,0 0 0 0 0,0 1 0 0 0,-6 6 0 0 0,-3 4 0 0 0,10-11 0 0 0,-1-1 0 0 0,1 1 0 0 0,0-1 0 0 0,-1 0 0 0 0,0 0 0 0 0,0 0 0 0 0,0 0 0 0 0,-7 4 0 0 0,-6 7 0 0 0,-1 16 0 0 0,9-23 0 0 0,-1 0 0 0 0,-1 0 0 0 0,-16 8 0 0 0,-17 13 0 0 0,27-17 0 0 0,0 0 0 0 0,-1-1 0 0 0,0-1 0 0 0,-1 0 0 0 0,0-1 0 0 0,-1-1 0 0 0,1-1 0 0 0,-1-1 0 0 0,0 0 0 0 0,-1-2 0 0 0,1 0 0 0 0,-1-1 0 0 0,1-1 0 0 0,-1-1 0 0 0,-38-4 0 0 0,49 2 0 0 0,1-1 0 0 0,-1 1 0 0 0,1-2 0 0 0,0 1 0 0 0,0-1 0 0 0,0 0 0 0 0,1-1 0 0 0,-13-10 0 0 0,4 2 0 0 0,0-1 0 0 0,-23-26 0 0 0,30 30 0 0 0,0 0 0 0 0,1 0 0 0 0,0-1 0 0 0,1 0 0 0 0,0 0 0 0 0,1-1 0 0 0,0 0 0 0 0,1 0 0 0 0,-5-16 0 0 0,5 11 0 0 0,-13-64 0 0 0,17 74 0 0 0,1 1 0 0 0,0-1 0 0 0,0 0 0 0 0,1 1 0 0 0,-1-1 0 0 0,2 0 0 0 0,-1 1 0 0 0,1-1 0 0 0,0 1 0 0 0,3-7 0 0 0,0 1 0 0 0,1 1 0 0 0,0 0 0 0 0,1 0 0 0 0,0 1 0 0 0,1 0 0 0 0,0 0 0 0 0,0 1 0 0 0,1 0 0 0 0,1 0 0 0 0,11-8 0 0 0,10-8 0 0 0,-28 22 0 0 0,-1 1 0 0 0,1-1 0 0 0,0 1 0 0 0,0 0 0 0 0,0 0 0 0 0,0 0 0 0 0,0 0 0 0 0,1 1 0 0 0,-1-1 0 0 0,1 1 0 0 0,-1 0 0 0 0,1 0 0 0 0,6-1 0 0 0,-7 1 0 0 0,0 0 0 0 0,0 1 0 0 0,0-1 0 0 0,0 0 0 0 0,0-1 0 0 0,0 1 0 0 0,0 0 0 0 0,0-1 0 0 0,-1 0 0 0 0,1 0 0 0 0,-1 1 0 0 0,1-1 0 0 0,3-5 0 0 0,-4 5 0 0 0,1 0 0 0 0,-1 0 0 0 0,0 0 0 0 0,0 0 0 0 0,1 0 0 0 0,-1 1 0 0 0,1-1 0 0 0,0 1 0 0 0,-1-1 0 0 0,1 1 0 0 0,0 0 0 0 0,0 0 0 0 0,-1 1 0 0 0,6-2 0 0 0,51-12 0 0 0,-44 9 0 0 0,1 1 0 0 0,0 1 0 0 0,0 0 0 0 0,24-1 0 0 0,4 3 0 0 0,-5 0 0 0 0,45 4 0 0 0,-74-2 0 0 0,-1 0 0 0 0,1 1 0 0 0,-1 0 0 0 0,1 1 0 0 0,-1-1 0 0 0,0 2 0 0 0,0-1 0 0 0,0 1 0 0 0,-1 1 0 0 0,9 5 0 0 0,20 30 0 0 0,-10-9 0 0 0,-23-27 0 0 0,0 1 0 0 0,0-1 0 0 0,0 1 0 0 0,-1 0 0 0 0,0 0 0 0 0,0 1 0 0 0,0-1 0 0 0,0 1 0 0 0,-1-1 0 0 0,0 1 0 0 0,0 0 0 0 0,-1 0 0 0 0,1 0 0 0 0,-1 0 0 0 0,0 10 0 0 0,3 24 0 0 0,-2-31 0 0 0,-1-1 0 0 0,0 0 0 0 0,0 1 0 0 0,-1-1 0 0 0,0 1 0 0 0,0-1 0 0 0,-1 0 0 0 0,-1 1 0 0 0,1-1 0 0 0,-4 10 0 0 0,-7 31 0 0 0,11-38 0 0 0,-1-1 0 0 0,0 0 0 0 0,-1 0 0 0 0,0 0 0 0 0,-1-1 0 0 0,0 1 0 0 0,0-1 0 0 0,-8 12 0 0 0,-1-4 0 0 0,0-1 0 0 0,-1-1 0 0 0,-1-1 0 0 0,-1 0 0 0 0,-34 24 0 0 0,-25 13 0 0 0,57-37 0 0 0,0-1 0 0 0,-1-1 0 0 0,0-1 0 0 0,-1 0 0 0 0,0-1 0 0 0,-1-1 0 0 0,-22 6 0 0 0,-130 17 0 0 0,144-29 0 0 0,-1 0 0 0 0,1-2 0 0 0,-55-5 0 0 0,74 2 0 0 0,-1-1 0 0 0,1 0 0 0 0,0 0 0 0 0,0-1 0 0 0,0 0 0 0 0,0 0 0 0 0,-11-9 0 0 0,5-2 0 0 0,-6-4 0 0 0,20 18 0 0 0,1 1 0 0 0,-1-1 0 0 0,1 0 0 0 0,0 0 0 0 0,-1 0 0 0 0,1 0 0 0 0,0 0 0 0 0,0-1 0 0 0,0 1 0 0 0,0 0 0 0 0,0 0 0 0 0,0-1 0 0 0,0 1 0 0 0,1-1 0 0 0,-1 1 0 0 0,0-1 0 0 0,1 1 0 0 0,-1-1 0 0 0,0-2 0 0 0,-9-19 0 0 0,7 18 0 0 0,0 0 0 0 0,0-1 0 0 0,1 1 0 0 0,-1-1 0 0 0,1 0 0 0 0,0 0 0 0 0,1 1 0 0 0,0-1 0 0 0,0-1 0 0 0,0 1 0 0 0,1 0 0 0 0,-1 0 0 0 0,1 0 0 0 0,1 0 0 0 0,-1 0 0 0 0,1 0 0 0 0,3-10 0 0 0,-1 4 0 0 0,1 0 0 0 0,1 1 0 0 0,0 0 0 0 0,1-1 0 0 0,0 2 0 0 0,0-1 0 0 0,10-11 0 0 0,0-2 0 0 0,-11 16 0 0 0,0 0 0 0 0,1 0 0 0 0,0 0 0 0 0,9-8 0 0 0,-7 10 0 0 0,1 0 0 0 0,0 0 0 0 0,1 1 0 0 0,-1 0 0 0 0,20-6 0 0 0,26-13 0 0 0,-39 16 0 0 0,1 1 0 0 0,0 0 0 0 0,0 1 0 0 0,0 1 0 0 0,0 1 0 0 0,30-3 0 0 0,116 0 0 0 0,-154 6 0 0 0,-1 1 0 0 0,1 1 0 0 0,-1 0 0 0 0,1 0 0 0 0,-1 0 0 0 0,0 1 0 0 0,0 1 0 0 0,0-1 0 0 0,0 1 0 0 0,0 0 0 0 0,10 7 0 0 0,-16-8 0 0 0,0-1 0 0 0,0 1 0 0 0,0-1 0 0 0,0 1 0 0 0,0-1 0 0 0,0 0 0 0 0,0 0 0 0 0,0 0 0 0 0,0 0 0 0 0,1 0 0 0 0,-1 0 0 0 0,4 0 0 0 0,24 10 0 0 0,-22-7 0 0 0,-6-3 0 0 0,-1 0 0 0 0,1-1 0 0 0,-1 1 0 0 0,1 0 0 0 0,-1 0 0 0 0,1 0 0 0 0,-1 0 0 0 0,1 1 0 0 0,-1-1 0 0 0,0 0 0 0 0,0 0 0 0 0,0 1 0 0 0,0-1 0 0 0,0 1 0 0 0,0-1 0 0 0,0 1 0 0 0,0-1 0 0 0,0 1 0 0 0,-1 0 0 0 0,1-1 0 0 0,-1 1 0 0 0,1 0 0 0 0,0 3 0 0 0,15 39 0 0 0,-14-39 0 0 0,1 0 0 0 0,-1 0 0 0 0,0 0 0 0 0,0 0 0 0 0,0 0 0 0 0,-1 1 0 0 0,0-1 0 0 0,0 0 0 0 0,0 1 0 0 0,-1-1 0 0 0,0 1 0 0 0,0 7 0 0 0,-6 9 0 0 0,0-1 0 0 0,-1 1 0 0 0,-1-2 0 0 0,-1 1 0 0 0,-1-1 0 0 0,-1 0 0 0 0,-1-1 0 0 0,0-1 0 0 0,-1 0 0 0 0,-1 0 0 0 0,-1-1 0 0 0,0-1 0 0 0,-2-1 0 0 0,1 0 0 0 0,-2-1 0 0 0,-23 15 0 0 0,-4 4 0 0 0,31-22 0 0 0,0 0 0 0 0,-1-1 0 0 0,-18 9 0 0 0,15-10 0 0 0,-16 6 0 0 0,0 0 0 0 0,-43 10 0 0 0,70-22 0 0 0,-120 26 0 0 0,114-26 0 0 0,0-2 0 0 0,-1 0 0 0 0,1-1 0 0 0,0 0 0 0 0,0-1 0 0 0,-1 0 0 0 0,-22-6 0 0 0,23 1 0 0 0,0 0 0 0 0,0-1 0 0 0,1 0 0 0 0,0-1 0 0 0,0-1 0 0 0,1 0 0 0 0,0 0 0 0 0,1-1 0 0 0,0 0 0 0 0,-9-13 0 0 0,7 10 0 0 0,-4-5 0 0 0,2-1 0 0 0,0-1 0 0 0,-15-29 0 0 0,25 38 0 0 0,0 1 0 0 0,0-1 0 0 0,1 0 0 0 0,-2-15 0 0 0,-2-3 0 0 0,4 13 0 0 0,1 1 0 0 0,1-1 0 0 0,0 0 0 0 0,1 0 0 0 0,1 1 0 0 0,1-1 0 0 0,0 0 0 0 0,1 1 0 0 0,0 0 0 0 0,8-20 0 0 0,-11 33 0 0 0,1 0 0 0 0,0 0 0 0 0,0 0 0 0 0,0 1 0 0 0,0-1 0 0 0,0 0 0 0 0,0 0 0 0 0,0 1 0 0 0,1-1 0 0 0,-1 1 0 0 0,1-1 0 0 0,-1 1 0 0 0,1 0 0 0 0,-1-1 0 0 0,1 1 0 0 0,0 0 0 0 0,3-1 0 0 0,13-11 0 0 0,10-27 0 0 0,-24 33 0 0 0,0 1 0 0 0,0-1 0 0 0,0 1 0 0 0,1 1 0 0 0,0-1 0 0 0,0 0 0 0 0,0 1 0 0 0,8-6 0 0 0,13-8 0 0 0,-9 7 0 0 0,0 0 0 0 0,1 1 0 0 0,33-15 0 0 0,-22 9 0 0 0,-26 14 0 0 0,0 1 0 0 0,0 0 0 0 0,1 0 0 0 0,-1 0 0 0 0,1 1 0 0 0,-1-1 0 0 0,1 1 0 0 0,0-1 0 0 0,-1 1 0 0 0,1 0 0 0 0,0 1 0 0 0,0-1 0 0 0,6 1 0 0 0,31-1 0 0 0,66 3 0 0 0,-96-1 0 0 0,-1 0 0 0 0,1 1 0 0 0,-1 0 0 0 0,0 0 0 0 0,0 1 0 0 0,0 1 0 0 0,13 6 0 0 0,-20-8 0 0 0,0-1 0 0 0,0 1 0 0 0,-1 0 0 0 0,1 0 0 0 0,-1 0 0 0 0,1 0 0 0 0,-1 0 0 0 0,0 0 0 0 0,4 6 0 0 0,-4-6 0 0 0,0 0 0 0 0,0 1 0 0 0,0-1 0 0 0,0 0 0 0 0,0 0 0 0 0,1 0 0 0 0,-1 0 0 0 0,1-1 0 0 0,-1 1 0 0 0,1 0 0 0 0,4 1 0 0 0,2 3 0 0 0,0 1 0 0 0,0 0 0 0 0,-1 1 0 0 0,0 0 0 0 0,-1 0 0 0 0,1 1 0 0 0,-2 0 0 0 0,1 0 0 0 0,-1 0 0 0 0,0 1 0 0 0,-1 0 0 0 0,-1 0 0 0 0,1 1 0 0 0,-1-1 0 0 0,-1 1 0 0 0,0 0 0 0 0,2 20 0 0 0,1 25 0 0 0,-4-47 0 0 0,-1 1 0 0 0,0 0 0 0 0,0 0 0 0 0,-1-1 0 0 0,0 1 0 0 0,-3 16 0 0 0,-26 51 0 0 0,27-71 0 0 0,-1 0 0 0 0,0 0 0 0 0,0 0 0 0 0,0-1 0 0 0,-1 0 0 0 0,0 1 0 0 0,0-1 0 0 0,0 0 0 0 0,-6 5 0 0 0,-49 39 0 0 0,32-27 0 0 0,15-13 0 0 0,0-1 0 0 0,-1-1 0 0 0,0 0 0 0 0,0 0 0 0 0,-1-1 0 0 0,0-1 0 0 0,0-1 0 0 0,-25 6 0 0 0,-7 3 0 0 0,36-10 0 0 0,0-1 0 0 0,0 0 0 0 0,-1-1 0 0 0,1 0 0 0 0,-1 0 0 0 0,1-1 0 0 0,-1 0 0 0 0,1-1 0 0 0,-1-1 0 0 0,1 1 0 0 0,-1-2 0 0 0,-13-4 0 0 0,10 0 0 0 0,7 5 0 0 0,1-1 0 0 0,0 0 0 0 0,-1-1 0 0 0,1 1 0 0 0,0-1 0 0 0,1 0 0 0 0,-1 0 0 0 0,1-1 0 0 0,-1 0 0 0 0,2 0 0 0 0,-1 0 0 0 0,0-1 0 0 0,1 1 0 0 0,0-1 0 0 0,-4-8 0 0 0,7 11 0 0 0,0 1 0 0 0,0 0 0 0 0,0 0 0 0 0,-1-1 0 0 0,1 1 0 0 0,-1 0 0 0 0,1 0 0 0 0,-1 0 0 0 0,0 1 0 0 0,1-1 0 0 0,-4-2 0 0 0,3 2 0 0 0,0 1 0 0 0,0-1 0 0 0,0 0 0 0 0,1 0 0 0 0,-1 1 0 0 0,1-1 0 0 0,-1 0 0 0 0,1 0 0 0 0,0-1 0 0 0,0 1 0 0 0,0 0 0 0 0,-2-4 0 0 0,-6-14 0 0 0,6 16 0 0 0,1-1 0 0 0,0 1 0 0 0,0-1 0 0 0,0 0 0 0 0,0 0 0 0 0,1 0 0 0 0,0 0 0 0 0,0 0 0 0 0,0 0 0 0 0,1 0 0 0 0,0-6 0 0 0,0 1 0 0 0,0-1 0 0 0,1 0 0 0 0,0 0 0 0 0,1 1 0 0 0,1-1 0 0 0,-1 1 0 0 0,2-1 0 0 0,-1 1 0 0 0,1 0 0 0 0,1 0 0 0 0,0 1 0 0 0,0 0 0 0 0,11-15 0 0 0,-10 18 0 0 0,-3 4 0 0 0,0-1 0 0 0,0 0 0 0 0,0-1 0 0 0,0 1 0 0 0,-1-1 0 0 0,1 1 0 0 0,-1-1 0 0 0,4-7 0 0 0,-5 9 0 0 0,0-1 0 0 0,0 1 0 0 0,0-1 0 0 0,1 1 0 0 0,-1 0 0 0 0,1-1 0 0 0,0 1 0 0 0,-1 0 0 0 0,1 0 0 0 0,0 0 0 0 0,0 1 0 0 0,1-1 0 0 0,-1 0 0 0 0,4-1 0 0 0,5-6 0 0 0,7-13 0 0 0,-17 20 0 0 0,1 0 0 0 0,-1-1 0 0 0,1 1 0 0 0,0 0 0 0 0,0 0 0 0 0,0 1 0 0 0,0-1 0 0 0,0 0 0 0 0,0 1 0 0 0,1-1 0 0 0,-1 1 0 0 0,0 0 0 0 0,1 0 0 0 0,-1 0 0 0 0,1 0 0 0 0,-1 0 0 0 0,5-1 0 0 0,32-19 0 0 0,-32 17 0 0 0,-1 0 0 0 0,1 0 0 0 0,0 0 0 0 0,0 1 0 0 0,1-1 0 0 0,14-3 0 0 0,3 2 0 0 0,1 1 0 0 0,1 1 0 0 0,-1 2 0 0 0,0 0 0 0 0,0 2 0 0 0,1 1 0 0 0,28 5 0 0 0,-47-5 0 0 0,-1 1 0 0 0,0 0 0 0 0,0 0 0 0 0,-1 1 0 0 0,1 0 0 0 0,-1 0 0 0 0,1 0 0 0 0,-1 1 0 0 0,0 0 0 0 0,7 8 0 0 0,-4-4 0 0 0,-7-7 0 0 0,0-1 0 0 0,-1 1 0 0 0,1 0 0 0 0,0 0 0 0 0,-1 1 0 0 0,1-1 0 0 0,-1 0 0 0 0,0 1 0 0 0,0-1 0 0 0,0 0 0 0 0,0 1 0 0 0,0-1 0 0 0,-1 1 0 0 0,2 3 0 0 0,7 22 0 0 0,-4-17 0 0 0,-1-5 0 0 0,0 1 0 0 0,-1 0 0 0 0,0 0 0 0 0,0 1 0 0 0,-1-1 0 0 0,0 1 0 0 0,0-1 0 0 0,-1 1 0 0 0,1 13 0 0 0,-2 128 0 0 0,0-143 0 0 0,-1 0 0 0 0,0 0 0 0 0,0 0 0 0 0,-1 1 0 0 0,1-1 0 0 0,-2-1 0 0 0,1 1 0 0 0,0 0 0 0 0,-1-1 0 0 0,-7 11 0 0 0,-44 53 0 0 0,34-45 0 0 0,18-21 0 0 0,-1 0 0 0 0,1 1 0 0 0,-1-1 0 0 0,0 0 0 0 0,0-1 0 0 0,-1 1 0 0 0,1 0 0 0 0,0-1 0 0 0,-7 4 0 0 0,5-4 0 0 0,0 1 0 0 0,0 0 0 0 0,0 1 0 0 0,0-1 0 0 0,1 1 0 0 0,-5 5 0 0 0,-3 0 0 0 0,0 0 0 0 0,0-1 0 0 0,0 0 0 0 0,-1-1 0 0 0,0 0 0 0 0,-1-1 0 0 0,0-1 0 0 0,0 0 0 0 0,0 0 0 0 0,0-2 0 0 0,-1 0 0 0 0,-17 1 0 0 0,-5 0 0 0 0,22-3 0 0 0,-1 0 0 0 0,-28-1 0 0 0,39-1 0 0 0,0 1 0 0 0,1-1 0 0 0,-1 0 0 0 0,0-1 0 0 0,1 1 0 0 0,-1-1 0 0 0,1 0 0 0 0,0 0 0 0 0,-1 0 0 0 0,1-1 0 0 0,0 1 0 0 0,0-1 0 0 0,-4-5 0 0 0,-18-14 0 0 0,17 15 0 0 0,0-1 0 0 0,0-1 0 0 0,0 0 0 0 0,-10-13 0 0 0,-44-71 0 0 0,42 53 0 0 0,2-2 0 0 0,-14-43 0 0 0,29 71 0 0 0,2-1 0 0 0,0 0 0 0 0,0 0 0 0 0,2 1 0 0 0,0-1 0 0 0,0 0 0 0 0,1 0 0 0 0,1 0 0 0 0,1 1 0 0 0,0-1 0 0 0,1 1 0 0 0,0 0 0 0 0,9-19 0 0 0,-11 27 0 0 0,1 0 0 0 0,0 0 0 0 0,1 0 0 0 0,-1 0 0 0 0,1 0 0 0 0,0 1 0 0 0,0 0 0 0 0,1 0 0 0 0,0 0 0 0 0,0 0 0 0 0,0 1 0 0 0,0 0 0 0 0,11-7 0 0 0,6-9 0 0 0,-20 16 0 0 0,1 1 0 0 0,-1 0 0 0 0,1 0 0 0 0,0 1 0 0 0,0-1 0 0 0,0 1 0 0 0,1-1 0 0 0,-1 1 0 0 0,0 0 0 0 0,5-2 0 0 0,30-15 0 0 0,-28 13 0 0 0,0 1 0 0 0,1 0 0 0 0,0 0 0 0 0,0 1 0 0 0,0 0 0 0 0,0 1 0 0 0,1 0 0 0 0,-1 1 0 0 0,14-1 0 0 0,-24 3 0 0 0,28-1 0 0 0,52 7 0 0 0,-69-4 0 0 0,-1 1 0 0 0,0 0 0 0 0,1 1 0 0 0,-1 0 0 0 0,-1 1 0 0 0,1 0 0 0 0,11 8 0 0 0,72 42 0 0 0,-91-52 0 0 0,0-1 0 0 0,0 1 0 0 0,0-1 0 0 0,0 1 0 0 0,-1 0 0 0 0,1 0 0 0 0,-1 0 0 0 0,0 0 0 0 0,0 1 0 0 0,0-1 0 0 0,2 5 0 0 0,22 29 0 0 0,-23-34 0 0 0,0 0 0 0 0,0 0 0 0 0,0-1 0 0 0,-1 1 0 0 0,1 0 0 0 0,-1 1 0 0 0,0-1 0 0 0,0 0 0 0 0,0 1 0 0 0,0-1 0 0 0,0 1 0 0 0,-1 0 0 0 0,0-1 0 0 0,1 6 0 0 0,0-3 0 0 0,0 0 0 0 0,-1 0 0 0 0,1-1 0 0 0,-1 1 0 0 0,-1 0 0 0 0,1 1 0 0 0,-1-1 0 0 0,0 0 0 0 0,-1 0 0 0 0,1 0 0 0 0,-1 0 0 0 0,-1 0 0 0 0,-3 11 0 0 0,-2 6 0 0 0,6-16 0 0 0,-1-1 0 0 0,0 0 0 0 0,0 0 0 0 0,-1 0 0 0 0,1 0 0 0 0,-1 0 0 0 0,0 0 0 0 0,-1-1 0 0 0,1 1 0 0 0,-1-1 0 0 0,0 0 0 0 0,-8 7 0 0 0,4-6 0 0 0,4-3 0 0 0,0 0 0 0 0,0 0 0 0 0,1 0 0 0 0,-1 0 0 0 0,1 1 0 0 0,0 0 0 0 0,-3 4 0 0 0,-6 1 0 0 0,-1 0 0 0 0,0-1 0 0 0,0-1 0 0 0,-28 12 0 0 0,35-16 0 0 0,-25 10 0 0 0,0-1 0 0 0,-1-2 0 0 0,0-1 0 0 0,0-2 0 0 0,-61 6 0 0 0,65-11 0 0 0,1-1 0 0 0,0-1 0 0 0,0-2 0 0 0,0 0 0 0 0,0-2 0 0 0,0-1 0 0 0,-36-11 0 0 0,61 15 0 0 0,-1 0 0 0 0,1 0 0 0 0,0 0 0 0 0,0 0 0 0 0,0-1 0 0 0,0 1 0 0 0,1 0 0 0 0,-1-1 0 0 0,0 1 0 0 0,1-1 0 0 0,-1 0 0 0 0,0 1 0 0 0,1-1 0 0 0,-2-2 0 0 0,-11-11 0 0 0,0 10 0 0 0,12 5 0 0 0,0 0 0 0 0,0 0 0 0 0,1 0 0 0 0,-1-1 0 0 0,0 1 0 0 0,0-1 0 0 0,1 1 0 0 0,-1-1 0 0 0,1 0 0 0 0,-1 0 0 0 0,1 0 0 0 0,-1 0 0 0 0,1 0 0 0 0,-1 0 0 0 0,1 0 0 0 0,-3-2 0 0 0,-7-8 0 0 0,0 0 0 0 0,0 0 0 0 0,1-1 0 0 0,1 0 0 0 0,0-1 0 0 0,-12-21 0 0 0,6 1 0 0 0,13 30 0 0 0,0 0 0 0 0,0-1 0 0 0,0 1 0 0 0,1-1 0 0 0,-1 1 0 0 0,1-1 0 0 0,0 0 0 0 0,0 0 0 0 0,1 0 0 0 0,-1 1 0 0 0,1-1 0 0 0,0-7 0 0 0,0 3 0 0 0,1-1 0 0 0,0 1 0 0 0,1 0 0 0 0,0-1 0 0 0,0 1 0 0 0,1 0 0 0 0,0 0 0 0 0,1 0 0 0 0,-1 1 0 0 0,1-1 0 0 0,10-13 0 0 0,5-3 0 0 0,41-42 0 0 0,-46 53 0 0 0,8-11 0 0 0,2 2 0 0 0,1 0 0 0 0,0 2 0 0 0,2 1 0 0 0,48-27 0 0 0,-67 43 0 0 0,1 0 0 0 0,-1 0 0 0 0,1 1 0 0 0,14-2 0 0 0,14-3 0 0 0,-23 4 0 0 0,0 1 0 0 0,0 1 0 0 0,1 0 0 0 0,-1 1 0 0 0,0 0 0 0 0,0 1 0 0 0,1 0 0 0 0,-1 2 0 0 0,0-1 0 0 0,22 9 0 0 0,-34-11 0 0 0,1 1 0 0 0,-1 0 0 0 0,0 0 0 0 0,0 0 0 0 0,0 0 0 0 0,0 0 0 0 0,0 0 0 0 0,0 1 0 0 0,0-1 0 0 0,-1 0 0 0 0,1 1 0 0 0,0 0 0 0 0,-1-1 0 0 0,1 1 0 0 0,-1 0 0 0 0,0 0 0 0 0,2 3 0 0 0,-1-2 0 0 0,0 0 0 0 0,0 0 0 0 0,1 0 0 0 0,-1 0 0 0 0,1 0 0 0 0,-1 0 0 0 0,1-1 0 0 0,5 4 0 0 0,-2-2 0 0 0,-4-3 0 0 0,0-1 0 0 0,0 1 0 0 0,-1 0 0 0 0,1 0 0 0 0,-1 0 0 0 0,1 0 0 0 0,0 0 0 0 0,-1 0 0 0 0,0 1 0 0 0,1-1 0 0 0,-1 0 0 0 0,0 1 0 0 0,0-1 0 0 0,1 1 0 0 0,-1-1 0 0 0,-1 1 0 0 0,1 0 0 0 0,0-1 0 0 0,0 1 0 0 0,0 0 0 0 0,-1-1 0 0 0,1 1 0 0 0,0 2 0 0 0,-1-2 0 0 0,0-1 0 0 0,0 1 0 0 0,0-1 0 0 0,1 1 0 0 0,-1-1 0 0 0,1 1 0 0 0,-1-1 0 0 0,1 0 0 0 0,-1 1 0 0 0,1-1 0 0 0,0 0 0 0 0,0 0 0 0 0,0 1 0 0 0,0-1 0 0 0,0 0 0 0 0,0 0 0 0 0,0 0 0 0 0,0 0 0 0 0,2 1 0 0 0,11 13 0 0 0,-8-2 0 0 0,0 1 0 0 0,-1-1 0 0 0,-1 1 0 0 0,-1 0 0 0 0,0 0 0 0 0,0 1 0 0 0,-1 14 0 0 0,0 17 0 0 0,0-34 0 0 0,-1 1 0 0 0,-1-1 0 0 0,0 0 0 0 0,0 0 0 0 0,-1 0 0 0 0,-1 0 0 0 0,0 0 0 0 0,0 0 0 0 0,-2 0 0 0 0,1-1 0 0 0,-9 19 0 0 0,-15 13 0 0 0,-2-2 0 0 0,-54 59 0 0 0,54-67 0 0 0,23-24 0 0 0,-1-1 0 0 0,0-1 0 0 0,0 1 0 0 0,-1-1 0 0 0,-11 9 0 0 0,-38 21 0 0 0,44-27 0 0 0,1-2 0 0 0,-2 1 0 0 0,1-2 0 0 0,-1 0 0 0 0,0 0 0 0 0,-20 5 0 0 0,10-5 0 0 0,-2 0 0 0 0,1-2 0 0 0,-34 3 0 0 0,48-7 0 0 0,1-1 0 0 0,-1 0 0 0 0,1-1 0 0 0,0 0 0 0 0,-1-1 0 0 0,1 0 0 0 0,0 0 0 0 0,0-1 0 0 0,0-1 0 0 0,0 1 0 0 0,-10-7 0 0 0,19 9 0 0 0,0 1 0 0 0,-1-1 0 0 0,1 1 0 0 0,0-1 0 0 0,1 0 0 0 0,-1 1 0 0 0,0-1 0 0 0,0 0 0 0 0,0 0 0 0 0,0 0 0 0 0,1 0 0 0 0,-1 0 0 0 0,0 0 0 0 0,1 0 0 0 0,-1 0 0 0 0,0 0 0 0 0,1 0 0 0 0,0 0 0 0 0,-1 0 0 0 0,1 0 0 0 0,0-1 0 0 0,-1 1 0 0 0,1 0 0 0 0,0-2 0 0 0,0 2 0 0 0,0 0 0 0 0,0-1 0 0 0,0 1 0 0 0,0 0 0 0 0,-1 0 0 0 0,1 0 0 0 0,0 0 0 0 0,-1 0 0 0 0,1 0 0 0 0,-1 0 0 0 0,1 0 0 0 0,-1 0 0 0 0,1 0 0 0 0,-1 0 0 0 0,0 0 0 0 0,1 1 0 0 0,-1-1 0 0 0,0 0 0 0 0,0 0 0 0 0,0 1 0 0 0,1-1 0 0 0,-1 0 0 0 0,-2 0 0 0 0,0-3 0 0 0,0 0 0 0 0,0 1 0 0 0,0-1 0 0 0,0-1 0 0 0,0 1 0 0 0,1 0 0 0 0,0-1 0 0 0,0 1 0 0 0,0-1 0 0 0,1 0 0 0 0,0 1 0 0 0,0-1 0 0 0,0 0 0 0 0,0 0 0 0 0,0-5 0 0 0,-4-16 0 0 0,3 14 0 0 0,0-1 0 0 0,1 1 0 0 0,1-1 0 0 0,0 0 0 0 0,0 1 0 0 0,1-1 0 0 0,1 1 0 0 0,0-1 0 0 0,7-18 0 0 0,-4-15 0 0 0,4-23 0 0 0,-8 64 0 0 0,0 0 0 0 0,0 0 0 0 0,1 0 0 0 0,0 0 0 0 0,0 0 0 0 0,0 0 0 0 0,1 1 0 0 0,-1-1 0 0 0,1 1 0 0 0,5-6 0 0 0,-5 7 0 0 0,1-1 0 0 0,-1 1 0 0 0,0-1 0 0 0,0 0 0 0 0,0 1 0 0 0,0-1 0 0 0,-1 0 0 0 0,0-1 0 0 0,0 1 0 0 0,3-7 0 0 0,-5 9 0 0 0,1-1 0 0 0,0 0 0 0 0,0 1 0 0 0,0-1 0 0 0,0 1 0 0 0,1-1 0 0 0,-1 1 0 0 0,1-1 0 0 0,-1 1 0 0 0,1 0 0 0 0,0 0 0 0 0,0 0 0 0 0,4-3 0 0 0,-4 3 0 0 0,0 0 0 0 0,1 0 0 0 0,-1-1 0 0 0,0 1 0 0 0,0-1 0 0 0,0 1 0 0 0,-1-1 0 0 0,1 0 0 0 0,-1 1 0 0 0,3-6 0 0 0,2-1 0 0 0,0 1 0 0 0,0 0 0 0 0,1 0 0 0 0,0 0 0 0 0,1 1 0 0 0,0 0 0 0 0,0 1 0 0 0,0-1 0 0 0,13-6 0 0 0,8-7 0 0 0,-25 17 0 0 0,0 1 0 0 0,1 0 0 0 0,-1 0 0 0 0,1 0 0 0 0,-1 0 0 0 0,1 1 0 0 0,-1 0 0 0 0,1 0 0 0 0,0 0 0 0 0,0 0 0 0 0,0 1 0 0 0,-1 0 0 0 0,1 0 0 0 0,8 1 0 0 0,5-1 0 0 0,-16 0 0 0 0,1 0 0 0 0,0 0 0 0 0,0 0 0 0 0,0 1 0 0 0,-1-1 0 0 0,1 0 0 0 0,0 1 0 0 0,-1 0 0 0 0,1 0 0 0 0,0 0 0 0 0,-1 0 0 0 0,1 0 0 0 0,-1 0 0 0 0,0 1 0 0 0,1-1 0 0 0,-1 1 0 0 0,0-1 0 0 0,0 1 0 0 0,0 0 0 0 0,3 3 0 0 0,-3-3 0 0 0,-1 1 0 0 0,1-1 0 0 0,0 0 0 0 0,0 1 0 0 0,0-1 0 0 0,1 0 0 0 0,-1 0 0 0 0,0-1 0 0 0,4 3 0 0 0,18 18 0 0 0,-17-9 0 0 0,1 1 0 0 0,-2 0 0 0 0,0 0 0 0 0,0 1 0 0 0,-2 0 0 0 0,0 0 0 0 0,0 0 0 0 0,-2 1 0 0 0,0-1 0 0 0,0 1 0 0 0,-2-1 0 0 0,0 1 0 0 0,0-1 0 0 0,-2 1 0 0 0,0-1 0 0 0,0 1 0 0 0,-2-1 0 0 0,0 0 0 0 0,0 0 0 0 0,-11 22 0 0 0,11-31 0 0 0,0 0 0 0 0,-1 0 0 0 0,1 0 0 0 0,-1-1 0 0 0,0 0 0 0 0,0 0 0 0 0,-10 7 0 0 0,-21 22 0 0 0,27-22 0 0 0,8-9 0 0 0,-1-1 0 0 0,0 1 0 0 0,0-1 0 0 0,0 0 0 0 0,0 0 0 0 0,-1 1 0 0 0,1-1 0 0 0,-1-1 0 0 0,1 1 0 0 0,-5 2 0 0 0,-28 21 0 0 0,32-22 0 0 0,0 0 0 0 0,0 0 0 0 0,-1-1 0 0 0,1 0 0 0 0,0 0 0 0 0,-1 1 0 0 0,0-2 0 0 0,1 1 0 0 0,-8 2 0 0 0,-28 10 0 0 0,23-7 0 0 0,-1-2 0 0 0,-27 7 0 0 0,39-11 0 0 0,0 0 0 0 0,0-1 0 0 0,0 1 0 0 0,-1-1 0 0 0,1 0 0 0 0,0-1 0 0 0,0 1 0 0 0,0-1 0 0 0,0 0 0 0 0,-1-1 0 0 0,1 1 0 0 0,1-1 0 0 0,-8-3 0 0 0,-6-7 0 0 0,0-1 0 0 0,0 0 0 0 0,2-2 0 0 0,0 0 0 0 0,0 0 0 0 0,2-2 0 0 0,-22-30 0 0 0,29 34 0 0 0,1 0 0 0 0,0 0 0 0 0,1 0 0 0 0,1-1 0 0 0,0 0 0 0 0,1 0 0 0 0,0 0 0 0 0,1-1 0 0 0,0 1 0 0 0,2 0 0 0 0,-1-1 0 0 0,4-19 0 0 0,-3 7 0 0 0,1 15 0 0 0,1 0 0 0 0,0 1 0 0 0,1-1 0 0 0,0 0 0 0 0,1 1 0 0 0,0 0 0 0 0,1 0 0 0 0,0 0 0 0 0,0 1 0 0 0,2-1 0 0 0,-1 1 0 0 0,12-13 0 0 0,8-15 0 0 0,29-34 0 0 0,-8 14 0 0 0,-33 43 0 0 0,1 0 0 0 0,0 1 0 0 0,18-13 0 0 0,-18 16 0 0 0,0 1 0 0 0,1 1 0 0 0,0 0 0 0 0,1 1 0 0 0,0 1 0 0 0,0 0 0 0 0,0 2 0 0 0,1 0 0 0 0,0 1 0 0 0,0 0 0 0 0,29-1 0 0 0,-41 6 0 0 0,0-1 0 0 0,0 1 0 0 0,0 1 0 0 0,0-1 0 0 0,-1 1 0 0 0,1 0 0 0 0,0 0 0 0 0,-1 0 0 0 0,0 1 0 0 0,1 0 0 0 0,-1 0 0 0 0,0 1 0 0 0,6 5 0 0 0,-3-3 0 0 0,-1 1 0 0 0,0 0 0 0 0,0 0 0 0 0,-1 1 0 0 0,0 0 0 0 0,7 11 0 0 0,9 25 0 0 0,-19-41 0 0 0,0 1 0 0 0,0 0 0 0 0,-1 0 0 0 0,1 0 0 0 0,-1 0 0 0 0,0 0 0 0 0,0 1 0 0 0,2 4 0 0 0,5 14 0 0 0,-3-2 0 0 0,-1 0 0 0 0,-1 0 0 0 0,-2 0 0 0 0,0 1 0 0 0,0 0 0 0 0,-2-1 0 0 0,-4 35 0 0 0,2-48 0 0 0,1 0 0 0 0,-1 1 0 0 0,0-1 0 0 0,-1-1 0 0 0,0 1 0 0 0,0 0 0 0 0,-1-1 0 0 0,-7 12 0 0 0,-45 57 0 0 0,17-26 0 0 0,32-41 0 0 0,0-1 0 0 0,0 0 0 0 0,-1-1 0 0 0,0 1 0 0 0,0-2 0 0 0,0 1 0 0 0,-1-1 0 0 0,-9 5 0 0 0,-103 60 0 0 0,103-62 0 0 0,0 0 0 0 0,-1-2 0 0 0,0 0 0 0 0,0-1 0 0 0,0-1 0 0 0,-1-1 0 0 0,1-1 0 0 0,-1 0 0 0 0,0-2 0 0 0,0 0 0 0 0,0-1 0 0 0,0-1 0 0 0,-27-5 0 0 0,36 3 0 0 0,1-2 0 0 0,-1 1 0 0 0,1-2 0 0 0,0 1 0 0 0,1-1 0 0 0,-1-1 0 0 0,1 0 0 0 0,0 0 0 0 0,-12-13 0 0 0,-8-21 0 0 0,15 33 0 0 0,13 7 0 0 0,0 0 0 0 0,-1 1 0 0 0,1-1 0 0 0,0 0 0 0 0,0 0 0 0 0,0 1 0 0 0,0-1 0 0 0,0 0 0 0 0,0 0 0 0 0,0 0 0 0 0,0-1 0 0 0,0 1 0 0 0,0 0 0 0 0,1 0 0 0 0,-1 0 0 0 0,0-1 0 0 0,1 1 0 0 0,-1 0 0 0 0,1 0 0 0 0,-1-1 0 0 0,1 1 0 0 0,0-1 0 0 0,-1 1 0 0 0,1-2 0 0 0,-9-21 0 0 0,8 22 0 0 0,0 0 0 0 0,0 0 0 0 0,0 0 0 0 0,0 1 0 0 0,1-1 0 0 0,-1 0 0 0 0,1 0 0 0 0,-1 0 0 0 0,1 0 0 0 0,0 0 0 0 0,0 0 0 0 0,0 0 0 0 0,0-4 0 0 0,0-10 0 0 0,-1 8 0 0 0,0 0 0 0 0,1 1 0 0 0,1-1 0 0 0,-1 0 0 0 0,1 1 0 0 0,0-1 0 0 0,1 0 0 0 0,0 1 0 0 0,0 0 0 0 0,0-1 0 0 0,1 1 0 0 0,0 0 0 0 0,1 0 0 0 0,-1 0 0 0 0,6-6 0 0 0,-4 6 0 0 0,1-2 0 0 0,0 1 0 0 0,1-1 0 0 0,0 1 0 0 0,0 1 0 0 0,0-1 0 0 0,16-10 0 0 0,6 1 0 0 0,-12-11 0 0 0,13 12 0 0 0,-12 4 0 0 0,21-9 0 0 0,-37 20 0 0 0,0 1 0 0 0,0-1 0 0 0,0 0 0 0 0,0 0 0 0 0,0 0 0 0 0,0 0 0 0 0,-1 0 0 0 0,1 0 0 0 0,0 0 0 0 0,0-1 0 0 0,-1 1 0 0 0,1-1 0 0 0,-1 1 0 0 0,1-1 0 0 0,-1 0 0 0 0,0 1 0 0 0,2-5 0 0 0,-2 4 0 0 0,1 0 0 0 0,-1 0 0 0 0,0 1 0 0 0,0-1 0 0 0,1 0 0 0 0,-1 1 0 0 0,1-1 0 0 0,-1 1 0 0 0,1-1 0 0 0,0 1 0 0 0,0 0 0 0 0,0 0 0 0 0,-1-1 0 0 0,1 1 0 0 0,0 1 0 0 0,0-1 0 0 0,4-1 0 0 0,0 0 0 0 0,-1 0 0 0 0,0 0 0 0 0,0-1 0 0 0,0 1 0 0 0,0-1 0 0 0,0 0 0 0 0,0-1 0 0 0,-1 1 0 0 0,7-8 0 0 0,-1 4 0 0 0,0 1 0 0 0,1 0 0 0 0,0 1 0 0 0,0 0 0 0 0,0 0 0 0 0,0 1 0 0 0,0 1 0 0 0,18-4 0 0 0,32-10 0 0 0,-40 12 0 0 0,1 0 0 0 0,0 2 0 0 0,-1 1 0 0 0,1 0 0 0 0,1 2 0 0 0,-1 0 0 0 0,35 6 0 0 0,-48-3 0 0 0,0 0 0 0 0,0 0 0 0 0,0 1 0 0 0,0 0 0 0 0,-1 0 0 0 0,0 1 0 0 0,0 0 0 0 0,0 1 0 0 0,-1 0 0 0 0,1 0 0 0 0,6 8 0 0 0,-5 2 0 0 0,2 1 0 0 0,-7-13 0 0 0,-1 0 0 0 0,1 1 0 0 0,-1-1 0 0 0,0 0 0 0 0,0 1 0 0 0,0 0 0 0 0,-1 0 0 0 0,0 0 0 0 0,0 0 0 0 0,0 0 0 0 0,0 0 0 0 0,-1 0 0 0 0,0 1 0 0 0,0-1 0 0 0,0 1 0 0 0,-1-1 0 0 0,0 0 0 0 0,-1 11 0 0 0,1 0 0 0 0,-2 0 0 0 0,0 0 0 0 0,-1 0 0 0 0,0 0 0 0 0,-10 24 0 0 0,12-38 0 0 0,0 0 0 0 0,0 1 0 0 0,0-1 0 0 0,0 0 0 0 0,-1-1 0 0 0,1 1 0 0 0,-1 0 0 0 0,0 0 0 0 0,1-1 0 0 0,-1 1 0 0 0,0 0 0 0 0,0-1 0 0 0,-3 2 0 0 0,3-2 0 0 0,-1 1 0 0 0,0 0 0 0 0,1 0 0 0 0,-1 0 0 0 0,1 1 0 0 0,0-1 0 0 0,0 1 0 0 0,0-1 0 0 0,-3 5 0 0 0,2-2 0 0 0,-1 0 0 0 0,0-1 0 0 0,-1 1 0 0 0,1-1 0 0 0,-1 0 0 0 0,0 0 0 0 0,0 0 0 0 0,-7 3 0 0 0,-27 23 0 0 0,38-29 0 0 0,-1 1 0 0 0,0-1 0 0 0,1 1 0 0 0,-1-1 0 0 0,0 0 0 0 0,1 0 0 0 0,-1 0 0 0 0,0 0 0 0 0,0 0 0 0 0,0 0 0 0 0,0 0 0 0 0,0 0 0 0 0,0-1 0 0 0,-2 1 0 0 0,1-1 0 0 0,1 1 0 0 0,0-1 0 0 0,0 1 0 0 0,0 0 0 0 0,0 0 0 0 0,0 0 0 0 0,0 0 0 0 0,0 0 0 0 0,0 0 0 0 0,0 0 0 0 0,0 1 0 0 0,-1 1 0 0 0,-1 0 0 0 0,-1-1 0 0 0,1 0 0 0 0,0 0 0 0 0,0 0 0 0 0,-1 0 0 0 0,1 0 0 0 0,-1-1 0 0 0,0 0 0 0 0,1 0 0 0 0,-9 0 0 0 0,-50 0 0 0 0,61-2 0 0 0,0 1 0 0 0,-1-1 0 0 0,1 0 0 0 0,0-1 0 0 0,0 1 0 0 0,0 0 0 0 0,0-1 0 0 0,0 1 0 0 0,0-1 0 0 0,0 0 0 0 0,0 1 0 0 0,1-1 0 0 0,-1 0 0 0 0,1 0 0 0 0,-1 0 0 0 0,1 0 0 0 0,-2-4 0 0 0,0 2 0 0 0,1 0 0 0 0,0-1 0 0 0,0 1 0 0 0,1-1 0 0 0,-1 1 0 0 0,1-1 0 0 0,0 1 0 0 0,-1-9 0 0 0,2-4 0 0 0,-1 13 0 0 0,0-1 0 0 0,1 1 0 0 0,-1 0 0 0 0,1-1 0 0 0,0 1 0 0 0,0 0 0 0 0,1 0 0 0 0,0-1 0 0 0,-1 1 0 0 0,1 0 0 0 0,1 0 0 0 0,-1 0 0 0 0,1-1 0 0 0,3-6 0 0 0,14-17 0 0 0,-17 25 0 0 0,-1 1 0 0 0,0-1 0 0 0,1 0 0 0 0,-1 1 0 0 0,1-1 0 0 0,0 1 0 0 0,0 0 0 0 0,0-1 0 0 0,0 1 0 0 0,0 0 0 0 0,1 0 0 0 0,-1 1 0 0 0,1-1 0 0 0,3-2 0 0 0,18-10 0 0 0,-9 4 0 0 0,0 2 0 0 0,0 0 0 0 0,0 0 0 0 0,1 2 0 0 0,1 0 0 0 0,-1 0 0 0 0,21-3 0 0 0,-9 5 0 0 0,0 2 0 0 0,37 0 0 0 0,-56 3 0 0 0,0-1 0 0 0,-1 1 0 0 0,1 1 0 0 0,0 0 0 0 0,0 0 0 0 0,-1 1 0 0 0,0-1 0 0 0,1 2 0 0 0,-1-1 0 0 0,0 2 0 0 0,11 6 0 0 0,-10-4 0 0 0,-5-5 0 0 0,-1 0 0 0 0,1 1 0 0 0,-1 0 0 0 0,0 0 0 0 0,0 0 0 0 0,0 0 0 0 0,0 0 0 0 0,3 5 0 0 0,-3-4 0 0 0,-1-1 0 0 0,1 0 0 0 0,1 1 0 0 0,-1-1 0 0 0,0 0 0 0 0,8 4 0 0 0,-9-6 0 0 0,0 1 0 0 0,0-1 0 0 0,0 0 0 0 0,-1 0 0 0 0,1 1 0 0 0,0-1 0 0 0,-1 0 0 0 0,1 1 0 0 0,-1 0 0 0 0,0-1 0 0 0,1 1 0 0 0,-1 0 0 0 0,0 0 0 0 0,0 0 0 0 0,0 0 0 0 0,0 0 0 0 0,0 0 0 0 0,-1 0 0 0 0,1 0 0 0 0,-1 0 0 0 0,1 0 0 0 0,-1 0 0 0 0,0 0 0 0 0,0 3 0 0 0,0-1 0 0 0,1 15 0 0 0,-2 0 0 0 0,-5 36 0 0 0,5-49 0 0 0,-1 0 0 0 0,0-1 0 0 0,0 1 0 0 0,0-1 0 0 0,0 0 0 0 0,-1 1 0 0 0,0-1 0 0 0,0 0 0 0 0,-1-1 0 0 0,1 1 0 0 0,-1-1 0 0 0,-9 9 0 0 0,-34 26 0 0 0,-80 52 0 0 0,107-80 0 0 0,-1-2 0 0 0,0 0 0 0 0,0-1 0 0 0,-42 9 0 0 0,10-3 0 0 0,30-7 0 0 0,-2-1 0 0 0,1-1 0 0 0,-1-1 0 0 0,1-1 0 0 0,-1-2 0 0 0,0 0 0 0 0,0-1 0 0 0,0-2 0 0 0,0-1 0 0 0,1 0 0 0 0,-1-2 0 0 0,-26-9 0 0 0,45 12 0 0 0,-1-1 0 0 0,1 0 0 0 0,0-1 0 0 0,0 1 0 0 0,-7-7 0 0 0,-27-12 0 0 0,38 21 0 0 0,-1 0 0 0 0,1 0 0 0 0,-1-1 0 0 0,1 1 0 0 0,0 0 0 0 0,-1-1 0 0 0,1 1 0 0 0,0-1 0 0 0,0 0 0 0 0,0 0 0 0 0,0 0 0 0 0,-2-3 0 0 0,-24-19 0 0 0,22 19 0 0 0,1 0 0 0 0,0 0 0 0 0,0 0 0 0 0,0-1 0 0 0,0 1 0 0 0,1-1 0 0 0,0 0 0 0 0,0-1 0 0 0,1 1 0 0 0,0-1 0 0 0,0 1 0 0 0,-2-8 0 0 0,2 6 0 0 0,0-1 0 0 0,0 1 0 0 0,1 0 0 0 0,0-1 0 0 0,1 1 0 0 0,0-1 0 0 0,0 0 0 0 0,1 1 0 0 0,0-1 0 0 0,2-14 0 0 0,3 11 0 0 0,1 0 0 0 0,0 0 0 0 0,1 0 0 0 0,0 1 0 0 0,1 0 0 0 0,0 0 0 0 0,10-9 0 0 0,7-11 0 0 0,-9 10 0 0 0,1 1 0 0 0,1 1 0 0 0,23-19 0 0 0,-15 13 0 0 0,-25 23 0 0 0,1 0 0 0 0,0 1 0 0 0,0-1 0 0 0,0 0 0 0 0,0 1 0 0 0,0-1 0 0 0,1 1 0 0 0,-1-1 0 0 0,0 1 0 0 0,1 0 0 0 0,-1 0 0 0 0,5-1 0 0 0,17-8 0 0 0,-17 6 0 0 0,4-2 0 0 0,0 1 0 0 0,0 0 0 0 0,0 0 0 0 0,1 1 0 0 0,13-3 0 0 0,7 6 0 0 0,31 1 0 0 0,-58 1 0 0 0,-1 1 0 0 0,0-1 0 0 0,1 1 0 0 0,-1 0 0 0 0,0 1 0 0 0,0-1 0 0 0,0 1 0 0 0,0 0 0 0 0,5 5 0 0 0,-1-2 0 0 0,-6-4 0 0 0,1 1 0 0 0,0 0 0 0 0,0 0 0 0 0,-1 0 0 0 0,0 1 0 0 0,1-1 0 0 0,-1 0 0 0 0,0 1 0 0 0,-1 0 0 0 0,1-1 0 0 0,-1 1 0 0 0,1 0 0 0 0,-1 0 0 0 0,0 4 0 0 0,11 24 0 0 0,-9-22 0 0 0,0 0 0 0 0,-1-1 0 0 0,0 1 0 0 0,-1 0 0 0 0,0 0 0 0 0,0 0 0 0 0,-1 0 0 0 0,0 0 0 0 0,-2 10 0 0 0,1 19 0 0 0,-1-25 0 0 0,1-1 0 0 0,-2 0 0 0 0,0 1 0 0 0,0-1 0 0 0,-1-1 0 0 0,-10 22 0 0 0,-6 18 0 0 0,18-47 0 0 0,0 0 0 0 0,-1 0 0 0 0,1 0 0 0 0,-2 0 0 0 0,1-1 0 0 0,0 1 0 0 0,-6 5 0 0 0,3-3 0 0 0,0 0 0 0 0,0 1 0 0 0,1 0 0 0 0,-7 13 0 0 0,10-18 0 0 0,0 0 0 0 0,0 1 0 0 0,0-1 0 0 0,-1 0 0 0 0,1 0 0 0 0,-1 0 0 0 0,0-1 0 0 0,1 1 0 0 0,-5 2 0 0 0,-9 9 0 0 0,4-2 0 0 0,9-8 0 0 0,0-1 0 0 0,-1 0 0 0 0,0 1 0 0 0,0-1 0 0 0,0 0 0 0 0,-7 3 0 0 0,9-5 0 0 0,0 1 0 0 0,0-1 0 0 0,-1 0 0 0 0,1 1 0 0 0,0 0 0 0 0,0-1 0 0 0,0 1 0 0 0,1 0 0 0 0,-1 0 0 0 0,0 0 0 0 0,1 0 0 0 0,-2 3 0 0 0,1-3 0 0 0,1 1 0 0 0,-1-1 0 0 0,0 0 0 0 0,0 0 0 0 0,0 0 0 0 0,0 0 0 0 0,0 0 0 0 0,0 0 0 0 0,0-1 0 0 0,0 1 0 0 0,-1 0 0 0 0,1-1 0 0 0,-5 2 0 0 0,-20 10 0 0 0,6-2 0 0 0,-1 0 0 0 0,0-2 0 0 0,-1-1 0 0 0,-45 11 0 0 0,59-17 0 0 0,-15 1 0 0 0,0 0 0 0 0,-29-1 0 0 0,46-2 0 0 0,0 0 0 0 0,1-1 0 0 0,-1 1 0 0 0,0-2 0 0 0,0 1 0 0 0,1-1 0 0 0,-1 0 0 0 0,1-1 0 0 0,-1 1 0 0 0,1-1 0 0 0,0 0 0 0 0,0-1 0 0 0,-6-4 0 0 0,-19-14 0 0 0,22 17 0 0 0,1 0 0 0 0,0-1 0 0 0,1 0 0 0 0,-1 0 0 0 0,1 0 0 0 0,-10-13 0 0 0,9 8 0 0 0,1 1 0 0 0,0-1 0 0 0,1 0 0 0 0,-9-20 0 0 0,3 3 0 0 0,9 23 0 0 0,1 0 0 0 0,-1-1 0 0 0,1 0 0 0 0,0 0 0 0 0,0 0 0 0 0,1 0 0 0 0,0 0 0 0 0,0 0 0 0 0,0-9 0 0 0,0-4 0 0 0,0 10 0 0 0,1-1 0 0 0,-1 1 0 0 0,1 0 0 0 0,1 0 0 0 0,0 0 0 0 0,0 0 0 0 0,1 0 0 0 0,0 0 0 0 0,1 0 0 0 0,-1 1 0 0 0,6-10 0 0 0,4-6 0 0 0,11-16 0 0 0,149-120 0 0 0,-169 157 0 0 0,2 0 0 0 0,-1 1 0 0 0,0 0 0 0 0,1 0 0 0 0,-1 0 0 0 0,1 0 0 0 0,-1 1 0 0 0,6-2 0 0 0,25-11 0 0 0,-20 6 0 0 0,0-1 0 0 0,1 2 0 0 0,0 0 0 0 0,18-5 0 0 0,-27 10 0 0 0,0 0 0 0 0,0 0 0 0 0,0 1 0 0 0,0 0 0 0 0,1 0 0 0 0,-1 1 0 0 0,0 0 0 0 0,10 1 0 0 0,16-1 0 0 0,-24 3 0 0 0,0-1 0 0 0,0 1 0 0 0,-1 1 0 0 0,1 0 0 0 0,-1 0 0 0 0,0 0 0 0 0,0 1 0 0 0,-1 0 0 0 0,1 1 0 0 0,-1 0 0 0 0,0 0 0 0 0,7 8 0 0 0,8 49 0 0 0,-17-47 0 0 0,0 1 0 0 0,-2 0 0 0 0,0 1 0 0 0,-1-1 0 0 0,0 1 0 0 0,-1-1 0 0 0,-3 27 0 0 0,2-17 0 0 0,-4-9 0 0 0,0-2 0 0 0,-2 1 0 0 0,1 0 0 0 0,-12 21 0 0 0,8-18 0 0 0,7-15 0 0 0,-1-1 0 0 0,1 1 0 0 0,-1-1 0 0 0,0 0 0 0 0,0 0 0 0 0,-1 0 0 0 0,1-1 0 0 0,-1 1 0 0 0,1-1 0 0 0,-6 4 0 0 0,5-4 0 0 0,1-1 0 0 0,0 1 0 0 0,0 0 0 0 0,0 0 0 0 0,0 0 0 0 0,1 0 0 0 0,-1 0 0 0 0,-1 5 0 0 0,2-5 0 0 0,0-1 0 0 0,-1 1 0 0 0,1 0 0 0 0,0 0 0 0 0,-1-1 0 0 0,0 1 0 0 0,0-1 0 0 0,1 0 0 0 0,-1 0 0 0 0,0 0 0 0 0,-1 0 0 0 0,1-1 0 0 0,0 1 0 0 0,-5 1 0 0 0,-16 10 0 0 0,12-5 0 0 0,1-1 0 0 0,-1 0 0 0 0,-1-1 0 0 0,1 0 0 0 0,-1-1 0 0 0,0 0 0 0 0,0-1 0 0 0,0 0 0 0 0,-16 1 0 0 0,21-3 0 0 0,0-1 0 0 0,-1 0 0 0 0,1-1 0 0 0,0 1 0 0 0,0-2 0 0 0,0 1 0 0 0,0-1 0 0 0,0 0 0 0 0,0-1 0 0 0,0 0 0 0 0,0 0 0 0 0,0-1 0 0 0,-12-5 0 0 0,19 6 0 0 0,-1 1 0 0 0,1 0 0 0 0,-1-1 0 0 0,1 1 0 0 0,-1 0 0 0 0,1-1 0 0 0,0 0 0 0 0,0 1 0 0 0,0-1 0 0 0,0 0 0 0 0,0 1 0 0 0,0-1 0 0 0,1 0 0 0 0,-2-3 0 0 0,-3-7 0 0 0,-4 2 0 0 0,0-1 0 0 0,0 1 0 0 0,1-2 0 0 0,0 1 0 0 0,1-1 0 0 0,1 0 0 0 0,0-1 0 0 0,1 1 0 0 0,0-1 0 0 0,0 0 0 0 0,-3-22 0 0 0,8 33 0 0 0,0-1 0 0 0,-1 1 0 0 0,1-1 0 0 0,-1 1 0 0 0,1 0 0 0 0,-1-1 0 0 0,0 1 0 0 0,0 0 0 0 0,0 0 0 0 0,0-1 0 0 0,-2-1 0 0 0,2 2 0 0 0,0 1 0 0 0,0-1 0 0 0,1 0 0 0 0,-1 0 0 0 0,0 0 0 0 0,0 0 0 0 0,1 0 0 0 0,-1 0 0 0 0,1 0 0 0 0,0 0 0 0 0,0 0 0 0 0,0 0 0 0 0,-1 0 0 0 0,2-2 0 0 0,-1-8 0 0 0,3-46 0 0 0,13 8 0 0 0,-15 48 0 0 0,0-1 0 0 0,0 0 0 0 0,0 0 0 0 0,0 0 0 0 0,0 1 0 0 0,1-1 0 0 0,-1 1 0 0 0,1-1 0 0 0,0 1 0 0 0,0-1 0 0 0,-1 1 0 0 0,2 0 0 0 0,-1 0 0 0 0,0 0 0 0 0,0 0 0 0 0,3-1 0 0 0,17-21 0 0 0,-15 12 0 0 0,-4 6 0 0 0,0 0 0 0 0,0 0 0 0 0,1 0 0 0 0,0 0 0 0 0,0 1 0 0 0,0-1 0 0 0,1 1 0 0 0,7-7 0 0 0,15-5 0 0 0,-9-7 0 0 0,36-6 0 0 0,-22 14 0 0 0,-12 6 0 0 0,0 1 0 0 0,1 2 0 0 0,-1 0 0 0 0,2 1 0 0 0,23-4 0 0 0,-29 8 0 0 0,0 1 0 0 0,0 0 0 0 0,31 3 0 0 0,-41-1 0 0 0,-1 0 0 0 0,1 0 0 0 0,-1 0 0 0 0,0 0 0 0 0,0 1 0 0 0,1 0 0 0 0,-1 0 0 0 0,0 0 0 0 0,-1 0 0 0 0,1 1 0 0 0,0 0 0 0 0,-1 0 0 0 0,9 7 0 0 0,-12-8 0 0 0,0-1 0 0 0,1 0 0 0 0,-1 1 0 0 0,0-1 0 0 0,1 0 0 0 0,0 0 0 0 0,-1 0 0 0 0,1 0 0 0 0,0-1 0 0 0,-1 1 0 0 0,1 0 0 0 0,0-1 0 0 0,0 1 0 0 0,-1-1 0 0 0,3 1 0 0 0,-3-1 0 0 0,0 0 0 0 0,0 0 0 0 0,0 0 0 0 0,0 1 0 0 0,0-1 0 0 0,0 0 0 0 0,0 1 0 0 0,0-1 0 0 0,0 0 0 0 0,0 1 0 0 0,0-1 0 0 0,0 1 0 0 0,0 0 0 0 0,0-1 0 0 0,0 1 0 0 0,0 0 0 0 0,-1 0 0 0 0,1-1 0 0 0,0 1 0 0 0,-1 0 0 0 0,1 0 0 0 0,-1 0 0 0 0,1 0 0 0 0,-1 0 0 0 0,1 0 0 0 0,-1 0 0 0 0,1 0 0 0 0,-1 1 0 0 0,35 62 0 0 0,-33-59 0 0 0,1 0 0 0 0,-1 0 0 0 0,1 1 0 0 0,-1-1 0 0 0,-1 0 0 0 0,1 1 0 0 0,-1-1 0 0 0,0 1 0 0 0,0-1 0 0 0,-1 1 0 0 0,0 0 0 0 0,1-1 0 0 0,-2 9 0 0 0,2 14 0 0 0,0-18 0 0 0,0 0 0 0 0,0 1 0 0 0,-1-1 0 0 0,0 0 0 0 0,-1 1 0 0 0,0-1 0 0 0,-1 0 0 0 0,0 1 0 0 0,-5 13 0 0 0,-4 5 0 0 0,10-27 0 0 0,1 0 0 0 0,0-1 0 0 0,-1 1 0 0 0,1 0 0 0 0,-1 0 0 0 0,0 0 0 0 0,1 0 0 0 0,-1-1 0 0 0,0 1 0 0 0,0 0 0 0 0,0-1 0 0 0,0 1 0 0 0,-1-1 0 0 0,1 1 0 0 0,0-1 0 0 0,-1 0 0 0 0,1 1 0 0 0,0-1 0 0 0,-1 0 0 0 0,-3 2 0 0 0,-47 43 0 0 0,18-26 0 0 0,26-14 0 0 0,1-2 0 0 0,-1 1 0 0 0,1-1 0 0 0,-1 0 0 0 0,0-1 0 0 0,-1 0 0 0 0,1 0 0 0 0,0-1 0 0 0,-1 0 0 0 0,0 0 0 0 0,-8 0 0 0 0,15-2 0 0 0,0 0 0 0 0,0 0 0 0 0,0 0 0 0 0,0 0 0 0 0,0 0 0 0 0,0 0 0 0 0,0-1 0 0 0,0 1 0 0 0,0-1 0 0 0,0 0 0 0 0,0 1 0 0 0,1-1 0 0 0,-1 0 0 0 0,0 0 0 0 0,0 0 0 0 0,1 0 0 0 0,-1-1 0 0 0,1 1 0 0 0,-3-3 0 0 0,-12-8 0 0 0,14 11 0 0 0,1-1 0 0 0,0 1 0 0 0,-1 0 0 0 0,1-1 0 0 0,0 1 0 0 0,0-1 0 0 0,0 1 0 0 0,0-1 0 0 0,0 1 0 0 0,0-1 0 0 0,1 0 0 0 0,-1 0 0 0 0,0 1 0 0 0,1-1 0 0 0,-1 0 0 0 0,1 0 0 0 0,0-3 0 0 0,-2-38 0 0 0,2 34 0 0 0,9-44 0 0 0,-8 50 0 0 0,0 1 0 0 0,0-1 0 0 0,0 1 0 0 0,0-1 0 0 0,1 1 0 0 0,-1 0 0 0 0,1 0 0 0 0,-1-1 0 0 0,1 1 0 0 0,0 0 0 0 0,0 1 0 0 0,0-1 0 0 0,3-2 0 0 0,18-23 0 0 0,-19 22 0 0 0,-1 0 0 0 0,1 0 0 0 0,0 0 0 0 0,0 0 0 0 0,1 1 0 0 0,-1 0 0 0 0,1 0 0 0 0,0 0 0 0 0,0 0 0 0 0,8-4 0 0 0,16-14 0 0 0,-24 19 0 0 0,0 1 0 0 0,0-1 0 0 0,0 1 0 0 0,1 0 0 0 0,-1 0 0 0 0,1 0 0 0 0,-1 1 0 0 0,1 0 0 0 0,0 0 0 0 0,0 1 0 0 0,8-1 0 0 0,8 1 0 0 0,15 0 0 0 0,-36 0 0 0 0,-1 0 0 0 0,1 0 0 0 0,0-1 0 0 0,-1 1 0 0 0,1 0 0 0 0,0 1 0 0 0,-1-1 0 0 0,1 0 0 0 0,0 0 0 0 0,-1 0 0 0 0,1 0 0 0 0,-1 0 0 0 0,1 1 0 0 0,0-1 0 0 0,-1 0 0 0 0,1 0 0 0 0,-1 1 0 0 0,1-1 0 0 0,0 1 0 0 0,-1-1 0 0 0,1 0 0 0 0,-1 1 0 0 0,1-1 0 0 0,-1 1 0 0 0,0-1 0 0 0,1 1 0 0 0,0 0 0 0 0,-1 0 0 0 0,0-1 0 0 0,0 1 0 0 0,0-1 0 0 0,1 1 0 0 0,-1 0 0 0 0,0-1 0 0 0,0 1 0 0 0,1-1 0 0 0,-1 1 0 0 0,0-1 0 0 0,1 1 0 0 0,-1-1 0 0 0,1 1 0 0 0,-1-1 0 0 0,1 0 0 0 0,-1 1 0 0 0,1-1 0 0 0,-1 1 0 0 0,1-1 0 0 0,-1 0 0 0 0,1 0 0 0 0,-1 1 0 0 0,1-1 0 0 0,1 0 0 0 0,-1 1 0 0 0,0-1 0 0 0,-1 0 0 0 0,1 1 0 0 0,0-1 0 0 0,0 0 0 0 0,0 1 0 0 0,-1-1 0 0 0,1 1 0 0 0,0 0 0 0 0,0-1 0 0 0,-1 1 0 0 0,1-1 0 0 0,0 1 0 0 0,-1 0 0 0 0,1 0 0 0 0,-1-1 0 0 0,1 1 0 0 0,-1 0 0 0 0,0 0 0 0 0,1 0 0 0 0,-1-1 0 0 0,1 1 0 0 0,-1 0 0 0 0,0 0 0 0 0,0 0 0 0 0,0 0 0 0 0,0 1 0 0 0,8 8 0 0 0,-6-9 0 0 0,-1 0 0 0 0,1 1 0 0 0,-1-1 0 0 0,1 0 0 0 0,-1 1 0 0 0,0-1 0 0 0,0 1 0 0 0,0 0 0 0 0,0-1 0 0 0,0 1 0 0 0,0 0 0 0 0,0-1 0 0 0,0 1 0 0 0,-1 0 0 0 0,1 0 0 0 0,0 0 0 0 0,-1 0 0 0 0,0 0 0 0 0,0 0 0 0 0,1 0 0 0 0,-1 0 0 0 0,0 0 0 0 0,-1 2 0 0 0,-15 7 0 0 0,17-10 0 0 0,0 0 0 0 0,0-1 0 0 0,0 1 0 0 0,-1-1 0 0 0,1 1 0 0 0,0 0 0 0 0,1-1 0 0 0,-1 0 0 0 0,0 1 0 0 0,0-1 0 0 0,0 0 0 0 0,0 1 0 0 0,0-1 0 0 0,0 0 0 0 0,0 0 0 0 0,0 0 0 0 0,1 0 0 0 0,-1 0 0 0 0,0 0 0 0 0,0 0 0 0 0,0 0 0 0 0,0-1 0 0 0,0 1 0 0 0,0 0 0 0 0,0-1 0 0 0,0 1 0 0 0,0-1 0 0 0,0 1 0 0 0,0-1 0 0 0,0 1 0 0 0,0-1 0 0 0,0 0 0 0 0,0 0 0 0 0,0 1 0 0 0,0-1 0 0 0,-1 0 0 0 0,1 0 0 0 0,0 0 0 0 0,0-1 0 0 0,0 1 0 0 0,-1 1 0 0 0,1-1 0 0 0,-1 0 0 0 0,1 1 0 0 0,-1-1 0 0 0,1 1 0 0 0,-1-1 0 0 0,1 1 0 0 0,0-1 0 0 0,-1 1 0 0 0,1 0 0 0 0,0-1 0 0 0,0 1 0 0 0,-1 0 0 0 0,1-1 0 0 0,0 1 0 0 0,0 0 0 0 0,-1 0 0 0 0,1 0 0 0 0,0 0 0 0 0,0 0 0 0 0,1 0 0 0 0,-2 0 0 0 0,0 0 0 0 0,1 0 0 0 0,-1 0 0 0 0,0 0 0 0 0,1 0 0 0 0,-1 0 0 0 0,1 0 0 0 0,-1 0 0 0 0,0 0 0 0 0,1 0 0 0 0,-1 0 0 0 0,0 0 0 0 0,1-1 0 0 0,-1 1 0 0 0,0 0 0 0 0,1 0 0 0 0,-1 0 0 0 0,0 0 0 0 0,1-1 0 0 0,-1 1 0 0 0,0 0 0 0 0,1 0 0 0 0,-1 0 0 0 0,0-1 0 0 0,0 1 0 0 0,1 0 0 0 0,-1-1 0 0 0,0 1 0 0 0,0 0 0 0 0,0 0 0 0 0,1-1 0 0 0,-1 1 0 0 0,0-1 0 0 0,0 1 0 0 0,0 0 0 0 0,0-1 0 0 0,0 1 0 0 0,0-1 0 0 0,0 1 0 0 0,0 0 0 0 0,0-1 0 0 0,0 1 0 0 0,1 0 0 0 0,-1 0 0 0 0,0-1 0 0 0,0 1 0 0 0,0 0 0 0 0,0 0 0 0 0,0-1 0 0 0,0 1 0 0 0,0 0 0 0 0,0 0 0 0 0,1-1 0 0 0,-1 1 0 0 0,0 0 0 0 0,0 0 0 0 0,0 0 0 0 0,0-1 0 0 0,1 1 0 0 0,-1 0 0 0 0,0 0 0 0 0,0 0 0 0 0,1 0 0 0 0,-1 0 0 0 0,0 0 0 0 0,0-1 0 0 0,1 1 0 0 0,-1 0 0 0 0,0 0 0 0 0,0 0 0 0 0,1 0 0 0 0,-1 0 0 0 0,0 0 0 0 0,0 0 0 0 0,1 0 0 0 0,-1 0 0 0 0,1 0 0 0 0,16-1 0 0 0,-15 1 0 0 0,0-1 0 0 0,0 1 0 0 0,0 0 0 0 0,1 0 0 0 0,-1 0 0 0 0,0 0 0 0 0,0 0 0 0 0,0 0 0 0 0,0 0 0 0 0,0 1 0 0 0,0-1 0 0 0,1 1 0 0 0,-1 0 0 0 0,0 0 0 0 0,0-1 0 0 0,0 1 0 0 0,-1 0 0 0 0,1 1 0 0 0,0-1 0 0 0,0 0 0 0 0,-1 0 0 0 0,3 3 0 0 0,-1-1 0 0 0,-2-2 0 0 0,1 0 0 0 0,-1 0 0 0 0,0 1 0 0 0,0-1 0 0 0,0 0 0 0 0,1 1 0 0 0,-1-1 0 0 0,0 1 0 0 0,-1-1 0 0 0,1 1 0 0 0,0 0 0 0 0,0-1 0 0 0,-1 1 0 0 0,1 0 0 0 0,-1-1 0 0 0,1 1 0 0 0,-1 0 0 0 0,0 0 0 0 0,1 3 0 0 0,-1-4 0 0 0,1 0 0 0 0,0 0 0 0 0,0 0 0 0 0,0 1 0 0 0,-1-1 0 0 0,1 0 0 0 0,0 0 0 0 0,-1 1 0 0 0,1-1 0 0 0,-1 1 0 0 0,0-1 0 0 0,1 0 0 0 0,-1 1 0 0 0,0-1 0 0 0,0 1 0 0 0,0-1 0 0 0,0 0 0 0 0,0 1 0 0 0,0-1 0 0 0,-1 3 0 0 0,1-4 0 0 0,-1-1 0 0 0,1 1 0 0 0,0 0 0 0 0,0 0 0 0 0,-1 0 0 0 0,1 1 0 0 0,0-1 0 0 0,0 0 0 0 0,-1 0 0 0 0,1 0 0 0 0,0 0 0 0 0,-1 0 0 0 0,1 0 0 0 0,0 0 0 0 0,0 0 0 0 0,0 0 0 0 0,-1 1 0 0 0,1-1 0 0 0,0 0 0 0 0,0 0 0 0 0,-1 0 0 0 0,1 0 0 0 0,0 1 0 0 0,0-1 0 0 0,0 0 0 0 0,0 0 0 0 0,-1 1 0 0 0,1-1 0 0 0,0 0 0 0 0,0 0 0 0 0,0 1 0 0 0,0-1 0 0 0,0 0 0 0 0,0 0 0 0 0,0 1 0 0 0,0-1 0 0 0,0 0 0 0 0,-1 0 0 0 0,1 1 0 0 0,0-1 0 0 0,0 0 0 0 0,1 1 0 0 0,-3 2 0 0 0,-12 9 0 0 0,14-12 0 0 0,0 1 0 0 0,-1 0 0 0 0,1-1 0 0 0,-1 1 0 0 0,1-1 0 0 0,0 1 0 0 0,-1-1 0 0 0,1 0 0 0 0,-1 1 0 0 0,1-1 0 0 0,-1 1 0 0 0,1-1 0 0 0,-1 0 0 0 0,1 1 0 0 0,-1-1 0 0 0,0 0 0 0 0,1 1 0 0 0,-1-1 0 0 0,1 0 0 0 0,-1 0 0 0 0,0 0 0 0 0,0 0 0 0 0,-2 1 0 0 0,1 0 0 0 0,0 1 0 0 0,-1-1 0 0 0,1 0 0 0 0,0 1 0 0 0,0-1 0 0 0,0 1 0 0 0,0 0 0 0 0,0-1 0 0 0,0 1 0 0 0,0 0 0 0 0,0 0 0 0 0,-1 4 0 0 0,-23 19 0 0 0,5-9 0 0 0,17-13 0 0 0,1 0 0 0 0,-1 0 0 0 0,0 0 0 0 0,0-1 0 0 0,0 1 0 0 0,0-1 0 0 0,-6 3 0 0 0,2-3 0 0 0,-1 1 0 0 0,1 0 0 0 0,-1 0 0 0 0,-11 7 0 0 0,11-5 0 0 0,0-1 0 0 0,0 0 0 0 0,0 0 0 0 0,-1-1 0 0 0,-13 3 0 0 0,5-4 0 0 0,1 0 0 0 0,-1-1 0 0 0,0-1 0 0 0,0-1 0 0 0,-21-3 0 0 0,-7-46 0 0 0,44 47 0 0 0,-1-1 0 0 0,1 1 0 0 0,0 0 0 0 0,0-1 0 0 0,1 1 0 0 0,-1-1 0 0 0,1 0 0 0 0,-1 1 0 0 0,0-7 0 0 0,-9-22 0 0 0,7 18 0 0 0,1 0 0 0 0,0 0 0 0 0,1 0 0 0 0,1 0 0 0 0,0 0 0 0 0,1 0 0 0 0,3-25 0 0 0,-1-1 0 0 0,-2 38 0 0 0,0 1 0 0 0,0 0 0 0 0,0 0 0 0 0,0 0 0 0 0,0 0 0 0 0,1 0 0 0 0,-1-1 0 0 0,0 1 0 0 0,1 0 0 0 0,-1 0 0 0 0,1 0 0 0 0,-1 0 0 0 0,1 0 0 0 0,0 0 0 0 0,-1 0 0 0 0,1 0 0 0 0,1 0 0 0 0,8-14 0 0 0,6-18 0 0 0,-9 27 0 0 0,1 1 0 0 0,0-1 0 0 0,0-1 0 0 0,1 2 0 0 0,0-1 0 0 0,0 1 0 0 0,0 0 0 0 0,1 1 0 0 0,18-6 0 0 0,-23 8 0 0 0,2-1 0 0 0,1 1 0 0 0,-1 0 0 0 0,0 1 0 0 0,1-1 0 0 0,-1 2 0 0 0,0-1 0 0 0,1 1 0 0 0,-1 0 0 0 0,1 0 0 0 0,-1 1 0 0 0,1 0 0 0 0,-1 0 0 0 0,0 1 0 0 0,1 0 0 0 0,-1 0 0 0 0,0 1 0 0 0,0 0 0 0 0,-1 0 0 0 0,1 0 0 0 0,-1 1 0 0 0,1 0 0 0 0,8 8 0 0 0,-4-1 0 0 0,-1 1 0 0 0,0 0 0 0 0,-1 0 0 0 0,0 1 0 0 0,-1 1 0 0 0,10 22 0 0 0,-16-28 0 0 0,-1 0 0 0 0,0 0 0 0 0,0 0 0 0 0,-1 1 0 0 0,0-1 0 0 0,0 0 0 0 0,-2 9 0 0 0,1 15 0 0 0,1-24 0 0 0,0-1 0 0 0,0 1 0 0 0,0-1 0 0 0,-1 1 0 0 0,0-1 0 0 0,0 1 0 0 0,-1-1 0 0 0,0 0 0 0 0,0 0 0 0 0,-1 0 0 0 0,0 0 0 0 0,0 0 0 0 0,-1 0 0 0 0,1-1 0 0 0,-1 1 0 0 0,-7 7 0 0 0,-58 53 0 0 0,60-59 0 0 0,0 1 0 0 0,-1-1 0 0 0,0-1 0 0 0,0 0 0 0 0,0 0 0 0 0,-1-1 0 0 0,0-1 0 0 0,0 0 0 0 0,0 0 0 0 0,-13 3 0 0 0,2-2 0 0 0,0-1 0 0 0,0 0 0 0 0,0-2 0 0 0,-45 1 0 0 0,60-4 0 0 0,-1-1 0 0 0,1-1 0 0 0,0 1 0 0 0,0-1 0 0 0,0 0 0 0 0,0-1 0 0 0,0 0 0 0 0,0 0 0 0 0,0 0 0 0 0,-8-6 0 0 0,-60-47 0 0 0,62 44 0 0 0,5 5 0 0 0,0-2 0 0 0,0 1 0 0 0,1-1 0 0 0,1 0 0 0 0,0 0 0 0 0,0-1 0 0 0,0 0 0 0 0,1 0 0 0 0,1 0 0 0 0,-7-21 0 0 0,-18-39 0 0 0,24 57 0 0 0,0 0 0 0 0,0 0 0 0 0,2 0 0 0 0,-1 0 0 0 0,2-1 0 0 0,0 1 0 0 0,0-27 0 0 0,1 31 0 0 0,1 0 0 0 0,0 1 0 0 0,1-1 0 0 0,0 0 0 0 0,0 1 0 0 0,1-1 0 0 0,0 1 0 0 0,1-1 0 0 0,0 1 0 0 0,0 0 0 0 0,1 0 0 0 0,0 0 0 0 0,6-9 0 0 0,18-4 0 0 0,41-59 0 0 0,-55 66 0 0 0,1 1 0 0 0,0 0 0 0 0,0 1 0 0 0,29-15 0 0 0,-30 17 0 0 0,49-14 0 0 0,-49 14 0 0 0,-12 8 0 0 0,1 0 0 0 0,0 1 0 0 0,-1-1 0 0 0,1 0 0 0 0,0 1 0 0 0,0 0 0 0 0,0-1 0 0 0,0 1 0 0 0,0 0 0 0 0,0 0 0 0 0,0 1 0 0 0,0-1 0 0 0,3 0 0 0 0,68-14 0 0 0,-56 10 0 0 0,1 1 0 0 0,-1 1 0 0 0,33-2 0 0 0,-30 5 0 0 0,3-1 0 0 0,-1 2 0 0 0,38 5 0 0 0,-54-4 0 0 0,0-1 0 0 0,0 1 0 0 0,0 0 0 0 0,-1 1 0 0 0,1 0 0 0 0,-1 0 0 0 0,1 0 0 0 0,-1 1 0 0 0,0 0 0 0 0,-1 0 0 0 0,1 0 0 0 0,9 10 0 0 0,-8-5 0 0 0,-1 0 0 0 0,0 0 0 0 0,0 0 0 0 0,-1 0 0 0 0,-1 1 0 0 0,1 0 0 0 0,-1 0 0 0 0,-1 0 0 0 0,0 1 0 0 0,0-1 0 0 0,-1 1 0 0 0,-1 0 0 0 0,0 0 0 0 0,0-1 0 0 0,-1 1 0 0 0,0 0 0 0 0,-1 0 0 0 0,0 0 0 0 0,-1-1 0 0 0,0 1 0 0 0,0-1 0 0 0,-1 1 0 0 0,-1-1 0 0 0,0 0 0 0 0,0 0 0 0 0,-7 10 0 0 0,-14 34 0 0 0,-51 25 0 0 0,24-37 0 0 0,42-36 0 0 0,1 2 0 0 0,0-1 0 0 0,0 1 0 0 0,-14 18 0 0 0,17-20 0 0 0,0 0 0 0 0,-1-1 0 0 0,1 0 0 0 0,-1 0 0 0 0,0 0 0 0 0,-1-1 0 0 0,1 0 0 0 0,-1 0 0 0 0,1-1 0 0 0,-1 0 0 0 0,0-1 0 0 0,0 1 0 0 0,-1-1 0 0 0,-9 0 0 0 0,-45 18 0 0 0,44-13 0 0 0,-1 0 0 0 0,1-1 0 0 0,-1-1 0 0 0,0-1 0 0 0,-1-1 0 0 0,1 0 0 0 0,-1-2 0 0 0,1 0 0 0 0,-1-2 0 0 0,1 0 0 0 0,-1-1 0 0 0,-35-9 0 0 0,51 10 0 0 0,1-1 0 0 0,0 1 0 0 0,1-1 0 0 0,-1 0 0 0 0,0 0 0 0 0,0 0 0 0 0,1-1 0 0 0,-1 1 0 0 0,1-1 0 0 0,0 0 0 0 0,-3-3 0 0 0,-26-22 0 0 0,5-2 0 0 0,7 4 0 0 0,-8 6 0 0 0,-21-54 0 0 0,46 68 0 0 0,-1-1 0 0 0,1 1 0 0 0,0-1 0 0 0,1 1 0 0 0,0-1 0 0 0,0 0 0 0 0,0 0 0 0 0,1 0 0 0 0,0 0 0 0 0,-1-7 0 0 0,3-78 0 0 0,1 44 0 0 0,-2 38 0 0 0,1-1 0 0 0,1 0 0 0 0,-1 0 0 0 0,2 1 0 0 0,-1-1 0 0 0,2 1 0 0 0,-1 0 0 0 0,1 0 0 0 0,1 0 0 0 0,0 0 0 0 0,0 1 0 0 0,8-11 0 0 0,10-9 0 0 0,0 2 0 0 0,38-35 0 0 0,-21 22 0 0 0,-9 13 0 0 0,1 1 0 0 0,2 1 0 0 0,0 2 0 0 0,69-35 0 0 0,-55 44 0 0 0,-10 4 0 0 0,-17 2 0 0 0,1 2 0 0 0,0 0 0 0 0,1 1 0 0 0,-1 2 0 0 0,46-2 0 0 0,120 10 0 0 0,-171-3 0 0 0,-1 0 0 0 0,0 1 0 0 0,0 1 0 0 0,1 1 0 0 0,-2 0 0 0 0,1 1 0 0 0,-1 0 0 0 0,23 13 0 0 0,-13-2 0 0 0,0 0 0 0 0,-1 1 0 0 0,31 32 0 0 0,-53-49 0 0 0,0 1 0 0 0,0-1 0 0 0,-1 1 0 0 0,1 0 0 0 0,-1 0 0 0 0,1-1 0 0 0,-1 1 0 0 0,0 0 0 0 0,0 0 0 0 0,1 0 0 0 0,-1 1 0 0 0,-1-1 0 0 0,1 0 0 0 0,1 4 0 0 0,-2-4 0 0 0,1 1 0 0 0,0-1 0 0 0,0 1 0 0 0,-1-1 0 0 0,2 0 0 0 0,-1 1 0 0 0,0-1 0 0 0,0 0 0 0 0,1 0 0 0 0,2 4 0 0 0,1 0 0 0 0,-1 1 0 0 0,0 0 0 0 0,0 1 0 0 0,-1-1 0 0 0,0 0 0 0 0,-1 1 0 0 0,1 0 0 0 0,-1-1 0 0 0,-1 1 0 0 0,0 0 0 0 0,0 0 0 0 0,0 0 0 0 0,-1 0 0 0 0,-1 10 0 0 0,1-16 0 0 0,0 29 0 0 0,-6 45 0 0 0,5-67 0 0 0,0-1 0 0 0,-1 1 0 0 0,0 0 0 0 0,-1-1 0 0 0,0 0 0 0 0,-1 1 0 0 0,1-1 0 0 0,-1-1 0 0 0,-1 1 0 0 0,-8 11 0 0 0,-6 4 0 0 0,-1-2 0 0 0,-28 44 0 0 0,45-62 0 0 0,1 0 0 0 0,-1 0 0 0 0,0 0 0 0 0,0 0 0 0 0,0 0 0 0 0,0-1 0 0 0,-7 5 0 0 0,-16 13 0 0 0,6-2 0 0 0,0-1 0 0 0,-26 17 0 0 0,40-30 0 0 0,-5 2 0 0 0,0-1 0 0 0,0 0 0 0 0,-1 0 0 0 0,1-1 0 0 0,-1-1 0 0 0,-16 3 0 0 0,-13 5 0 0 0,16-5 0 0 0,1 0 0 0 0,-1-2 0 0 0,-1-1 0 0 0,1-1 0 0 0,0-1 0 0 0,-1-1 0 0 0,1-1 0 0 0,0-2 0 0 0,-29-5 0 0 0,49 6 0 0 0,-1 0 0 0 0,1 0 0 0 0,0 0 0 0 0,0-1 0 0 0,0 1 0 0 0,0-1 0 0 0,-6-5 0 0 0,-9-5 0 0 0,-23-13 0 0 0,0-3 0 0 0,-62-53 0 0 0,94 73 0 0 0,0-1 0 0 0,1 0 0 0 0,0 0 0 0 0,1-1 0 0 0,0 0 0 0 0,0 0 0 0 0,1-1 0 0 0,1-1 0 0 0,0 1 0 0 0,1-1 0 0 0,-9-24 0 0 0,8 1 0 0 0,1 8 0 0 0,0 1 0 0 0,2-1 0 0 0,2 0 0 0 0,0 0 0 0 0,3-44 0 0 0,3 59 0 0 0,0 1 0 0 0,1-1 0 0 0,0 1 0 0 0,1-1 0 0 0,0 2 0 0 0,1-1 0 0 0,0 1 0 0 0,1 0 0 0 0,1 0 0 0 0,12-12 0 0 0,23-23 0 0 0,93-75 0 0 0,-118 107 0 0 0,1 2 0 0 0,24-12 0 0 0,-7 3 0 0 0,-24 13 0 0 0,1 0 0 0 0,1 0 0 0 0,-1 2 0 0 0,1-1 0 0 0,0 2 0 0 0,30-7 0 0 0,-36 10 0 0 0,0-1 0 0 0,-1 1 0 0 0,1-1 0 0 0,-1-1 0 0 0,11-5 0 0 0,-12 4 0 0 0,1 2 0 0 0,-1-1 0 0 0,1 1 0 0 0,0 0 0 0 0,1 1 0 0 0,-1 0 0 0 0,11-1 0 0 0,396-16 0 0 0,-403 19 0 0 0,1 0 0 0 0,-1 1 0 0 0,1 0 0 0 0,-1 1 0 0 0,1 0 0 0 0,-1 1 0 0 0,0 1 0 0 0,0-1 0 0 0,0 2 0 0 0,-1 0 0 0 0,0 0 0 0 0,0 1 0 0 0,0 1 0 0 0,19 15 0 0 0,-3 0 0 0 0,-24-20 0 0 0,-1-1 0 0 0,0 1 0 0 0,0 0 0 0 0,0-1 0 0 0,0 1 0 0 0,0 0 0 0 0,-1 0 0 0 0,1 0 0 0 0,0 1 0 0 0,-1-1 0 0 0,0 0 0 0 0,2 5 0 0 0,-1-5 0 0 0,-1 1 0 0 0,0-1 0 0 0,0 1 0 0 0,1-1 0 0 0,0 1 0 0 0,-1-1 0 0 0,1 0 0 0 0,0 0 0 0 0,0 0 0 0 0,2 2 0 0 0,-2-3 0 0 0,0 1 0 0 0,-1-1 0 0 0,0 1 0 0 0,1-1 0 0 0,-1 1 0 0 0,0 0 0 0 0,0-1 0 0 0,0 1 0 0 0,0 0 0 0 0,0 0 0 0 0,0 0 0 0 0,-1 0 0 0 0,1-1 0 0 0,0 1 0 0 0,-1 0 0 0 0,0 0 0 0 0,1 3 0 0 0,12 47 0 0 0,-7-35 0 0 0,-2 1 0 0 0,0 0 0 0 0,-1 1 0 0 0,1 27 0 0 0,-4-30 0 0 0,0 1 0 0 0,-2 0 0 0 0,0 0 0 0 0,0-1 0 0 0,-2 1 0 0 0,0-1 0 0 0,-1 0 0 0 0,0 0 0 0 0,-2 0 0 0 0,0-1 0 0 0,-13 22 0 0 0,-2 2 0 0 0,17-29 0 0 0,0 0 0 0 0,-1 0 0 0 0,0 0 0 0 0,-15 16 0 0 0,-31 28 0 0 0,14-14 0 0 0,-76 63 0 0 0,64-63 0 0 0,38-29 0 0 0,-1 0 0 0 0,1-1 0 0 0,-2-1 0 0 0,1 0 0 0 0,-1 0 0 0 0,-1-2 0 0 0,0 0 0 0 0,-15 5 0 0 0,1-2 0 0 0,0-2 0 0 0,-1-2 0 0 0,-48 5 0 0 0,70-10 0 0 0,0-1 0 0 0,0 0 0 0 0,0 0 0 0 0,-1-1 0 0 0,1 0 0 0 0,1-1 0 0 0,-1 0 0 0 0,0 0 0 0 0,0-1 0 0 0,1 0 0 0 0,-1 0 0 0 0,1 0 0 0 0,0-1 0 0 0,0 0 0 0 0,0-1 0 0 0,1 1 0 0 0,-1-2 0 0 0,-5-5 0 0 0,-28-26 0 0 0,37 32 0 0 0,0 0 0 0 0,0 1 0 0 0,0-1 0 0 0,1 0 0 0 0,0 0 0 0 0,0 0 0 0 0,0-1 0 0 0,1 1 0 0 0,0 0 0 0 0,0-1 0 0 0,0 1 0 0 0,0-1 0 0 0,1-5 0 0 0,-4-17 0 0 0,2 14 0 0 0,1 0 0 0 0,0 1 0 0 0,1-1 0 0 0,0 0 0 0 0,2 0 0 0 0,-1 0 0 0 0,1 1 0 0 0,1-1 0 0 0,1 1 0 0 0,4-14 0 0 0,28-27 0 0 0,-32 44 0 0 0,-3 7 0 0 0,0 0 0 0 0,0 0 0 0 0,0 1 0 0 0,1-1 0 0 0,-1 1 0 0 0,1-1 0 0 0,0 1 0 0 0,0-1 0 0 0,0 1 0 0 0,0 0 0 0 0,0 0 0 0 0,0 0 0 0 0,5-3 0 0 0,41-53 0 0 0,-41 47 0 0 0,1 0 0 0 0,0 0 0 0 0,1 1 0 0 0,1 0 0 0 0,19-16 0 0 0,-22 22 0 0 0,1-1 0 0 0,-1 0 0 0 0,-1-1 0 0 0,1 1 0 0 0,-1-1 0 0 0,8-9 0 0 0,26-23 0 0 0,3 7 0 0 0,-32 22 0 0 0,0 1 0 0 0,0 0 0 0 0,0 0 0 0 0,1 1 0 0 0,1 1 0 0 0,-1 0 0 0 0,1 1 0 0 0,0 0 0 0 0,15-4 0 0 0,-21 8 0 0 0,0-1 0 0 0,0 0 0 0 0,-1-1 0 0 0,1 0 0 0 0,0 0 0 0 0,5-4 0 0 0,-7 4 0 0 0,1 0 0 0 0,-1 0 0 0 0,1 1 0 0 0,-1-1 0 0 0,1 1 0 0 0,0 1 0 0 0,0-1 0 0 0,11-1 0 0 0,58-6 0 0 0,-49 4 0 0 0,1 2 0 0 0,40 0 0 0 0,-55 4 0 0 0,-1 0 0 0 0,0 0 0 0 0,1 2 0 0 0,-1-1 0 0 0,0 1 0 0 0,0 1 0 0 0,-1 0 0 0 0,1 1 0 0 0,14 8 0 0 0,-21-10 0 0 0,0 0 0 0 0,-1 0 0 0 0,1 1 0 0 0,-1 0 0 0 0,0 0 0 0 0,0 0 0 0 0,0 0 0 0 0,0 0 0 0 0,-1 0 0 0 0,4 8 0 0 0,13 21 0 0 0,-15-29 0 0 0,-1 1 0 0 0,1 0 0 0 0,-1 0 0 0 0,0 0 0 0 0,-1 0 0 0 0,1 1 0 0 0,2 8 0 0 0,1 2 0 0 0,-2-2 0 0 0,-1 1 0 0 0,0 0 0 0 0,-1 0 0 0 0,-1 0 0 0 0,0 0 0 0 0,-1 0 0 0 0,-1 0 0 0 0,0 0 0 0 0,-1 0 0 0 0,-8 29 0 0 0,6-35 0 0 0,0 0 0 0 0,-1-1 0 0 0,0 0 0 0 0,-9 12 0 0 0,-8 12 0 0 0,18-24 0 0 0,-1-1 0 0 0,0 1 0 0 0,0-1 0 0 0,-1-1 0 0 0,0 1 0 0 0,0-1 0 0 0,0 0 0 0 0,-14 9 0 0 0,-23 22 0 0 0,22-15 0 0 0,8-7 0 0 0,-1-1 0 0 0,-21 16 0 0 0,5-10 0 0 0,0-2 0 0 0,-1-1 0 0 0,0-1 0 0 0,-49 16 0 0 0,58-24 0 0 0,0-2 0 0 0,-1-1 0 0 0,1 0 0 0 0,-1-2 0 0 0,0-1 0 0 0,0 0 0 0 0,-1-2 0 0 0,-24-3 0 0 0,41 2 0 0 0,1 0 0 0 0,-1-1 0 0 0,1 0 0 0 0,-1 0 0 0 0,1-1 0 0 0,0 1 0 0 0,0-1 0 0 0,0-1 0 0 0,0 1 0 0 0,-8-7 0 0 0,-3-2 0 0 0,14 10 0 0 0,0 0 0 0 0,0 0 0 0 0,0-1 0 0 0,0 1 0 0 0,1-1 0 0 0,-1 1 0 0 0,1-1 0 0 0,-5-6 0 0 0,-5-6 0 0 0,-15-5 0 0 0,-14-42 0 0 0,34 52 0 0 0,1-1 0 0 0,0 0 0 0 0,0-1 0 0 0,1 1 0 0 0,0-1 0 0 0,1 0 0 0 0,1 0 0 0 0,0-1 0 0 0,-2-16 0 0 0,1-14 0 0 0,1-58 0 0 0,3 99 0 0 0,-1-9 0 0 0,1 0 0 0 0,0 1 0 0 0,1-1 0 0 0,1 0 0 0 0,-1 0 0 0 0,2 1 0 0 0,-1-1 0 0 0,2 1 0 0 0,-1 0 0 0 0,10-19 0 0 0,22-26 0 0 0,-20 30 0 0 0,0 1 0 0 0,2 0 0 0 0,39-42 0 0 0,-48 58 0 0 0,2-2 0 0 0,0 0 0 0 0,1 0 0 0 0,0 1 0 0 0,23-14 0 0 0,77-41 0 0 0,-91 52 0 0 0,-16 9 0 0 0,0 0 0 0 0,0 1 0 0 0,0-1 0 0 0,1 1 0 0 0,-1 0 0 0 0,1 1 0 0 0,-1-1 0 0 0,1 1 0 0 0,6-2 0 0 0,29-3 0 0 0,21-6 0 0 0,0 3 0 0 0,1 3 0 0 0,0 3 0 0 0,73 5 0 0 0,-53 17 0 0 0,-50-10 0 0 0,-27-7 0 0 0,0 0 0 0 0,0 0 0 0 0,0 1 0 0 0,0 0 0 0 0,-1 0 0 0 0,1 0 0 0 0,-1 0 0 0 0,1 1 0 0 0,-1-1 0 0 0,4 6 0 0 0,14 11 0 0 0,16 19 0 0 0,-18-16 0 0 0,-15-17 0 0 0,-1-3 0 0 0,-1 0 0 0 0,0 0 0 0 0,0 0 0 0 0,0 1 0 0 0,-1 0 0 0 0,1-1 0 0 0,-1 1 0 0 0,0 0 0 0 0,0 0 0 0 0,0 0 0 0 0,-1 1 0 0 0,1-1 0 0 0,-1 0 0 0 0,0 0 0 0 0,0 1 0 0 0,0-1 0 0 0,-1 9 0 0 0,14 38 0 0 0,-10-42 0 0 0,-1 1 0 0 0,0 0 0 0 0,-1 0 0 0 0,0 0 0 0 0,0 16 0 0 0,-2-4 0 0 0,1-11 0 0 0,0 0 0 0 0,-1 0 0 0 0,-1 0 0 0 0,0 0 0 0 0,0-1 0 0 0,-1 1 0 0 0,-1 0 0 0 0,1-1 0 0 0,-2 1 0 0 0,-4 10 0 0 0,-28 69 0 0 0,35-88 0 0 0,-5 11 0 0 0,0 0 0 0 0,-1 0 0 0 0,0 0 0 0 0,-1-1 0 0 0,0 0 0 0 0,-1 0 0 0 0,-19 19 0 0 0,-4 1 0 0 0,13-12 0 0 0,-1 0 0 0 0,-1-2 0 0 0,-31 23 0 0 0,-3-6 0 0 0,40-24 0 0 0,-1-1 0 0 0,0-1 0 0 0,0 0 0 0 0,-1-1 0 0 0,-19 6 0 0 0,12-6 0 0 0,-16 5 0 0 0,1-1 0 0 0,-1-2 0 0 0,-1-2 0 0 0,0-1 0 0 0,-55 1 0 0 0,82-9 0 0 0,0 1 0 0 0,0-2 0 0 0,0 0 0 0 0,1 0 0 0 0,-1-2 0 0 0,1 1 0 0 0,-1-2 0 0 0,1 0 0 0 0,0 0 0 0 0,-15-10 0 0 0,0-3 0 0 0,0-2 0 0 0,2 0 0 0 0,-37-37 0 0 0,55 45 0 0 0,1 0 0 0 0,0 0 0 0 0,1 0 0 0 0,0-1 0 0 0,1 0 0 0 0,0 0 0 0 0,-4-18 0 0 0,2-29 0 0 0,4 25 0 0 0,1 25 0 0 0,1-1 0 0 0,0 1 0 0 0,0 0 0 0 0,1 0 0 0 0,1 0 0 0 0,0-1 0 0 0,0 1 0 0 0,1 0 0 0 0,0 0 0 0 0,0 0 0 0 0,1 1 0 0 0,1-1 0 0 0,5-11 0 0 0,52-79 0 0 0,-49 81 0 0 0,2 0 0 0 0,0 1 0 0 0,1 1 0 0 0,1 0 0 0 0,1 1 0 0 0,20-15 0 0 0,-10 6 0 0 0,-18 18 0 0 0,0 1 0 0 0,0-1 0 0 0,0 2 0 0 0,1-1 0 0 0,13-5 0 0 0,33-18 0 0 0,33-15 0 0 0,-41 22 0 0 0,-30 15 0 0 0,1 1 0 0 0,-1 1 0 0 0,1 0 0 0 0,0 2 0 0 0,32-3 0 0 0,3-1 0 0 0,-24 3 0 0 0,0 0 0 0 0,0 3 0 0 0,0 0 0 0 0,0 2 0 0 0,0 1 0 0 0,0 1 0 0 0,49 13 0 0 0,-65-11 0 0 0,1 2 0 0 0,-1-1 0 0 0,0 2 0 0 0,0 0 0 0 0,-1 1 0 0 0,21 17 0 0 0,-5-4 0 0 0,-9-11 0 0 0,-14-8 0 0 0,0 0 0 0 0,1 1 0 0 0,-1-1 0 0 0,0 1 0 0 0,-1 1 0 0 0,8 6 0 0 0,0 15 0 0 0,3-9 0 0 0,-13-13 0 0 0,0-1 0 0 0,0 1 0 0 0,0 0 0 0 0,0-1 0 0 0,-1 1 0 0 0,1 1 0 0 0,-1-1 0 0 0,0 0 0 0 0,0 0 0 0 0,1 7 0 0 0,1 10 0 0 0,0 0 0 0 0,-2 0 0 0 0,0 0 0 0 0,-2 0 0 0 0,-2 26 0 0 0,1-3 0 0 0,1-36 0 0 0,0-1 0 0 0,-1 0 0 0 0,0 0 0 0 0,0 0 0 0 0,-1 0 0 0 0,0 0 0 0 0,0 0 0 0 0,-1 0 0 0 0,1 0 0 0 0,-2-1 0 0 0,1 1 0 0 0,-8 9 0 0 0,0-2 0 0 0,-1 0 0 0 0,-1-1 0 0 0,-20 17 0 0 0,18-18 0 0 0,0 2 0 0 0,-21 25 0 0 0,30-32 0 0 0,0 0 0 0 0,-1-1 0 0 0,0 0 0 0 0,0 0 0 0 0,0 0 0 0 0,-1-1 0 0 0,1 0 0 0 0,-1 0 0 0 0,-13 4 0 0 0,-11 9 0 0 0,-61 20 0 0 0,77-30 0 0 0,0-1 0 0 0,0-1 0 0 0,0 0 0 0 0,-1-1 0 0 0,0-1 0 0 0,0-1 0 0 0,-23 2 0 0 0,-8-1 0 0 0,-67-5 0 0 0,107 0 0 0 0,0 0 0 0 0,1-1 0 0 0,-1 0 0 0 0,0 0 0 0 0,1 0 0 0 0,0-1 0 0 0,0 0 0 0 0,-12-8 0 0 0,-13-5 0 0 0,15 9 0 0 0,0-1 0 0 0,1 0 0 0 0,0-2 0 0 0,1 0 0 0 0,0 0 0 0 0,1-2 0 0 0,0 0 0 0 0,1 0 0 0 0,0-1 0 0 0,1-1 0 0 0,0 0 0 0 0,1-1 0 0 0,1 0 0 0 0,0 0 0 0 0,1-1 0 0 0,-6-18 0 0 0,7 12 0 0 0,-5-13 0 0 0,1-1 0 0 0,-8-49 0 0 0,18 74 0 0 0,1 0 0 0 0,0 0 0 0 0,1 0 0 0 0,0 0 0 0 0,0 0 0 0 0,1 0 0 0 0,1 0 0 0 0,0 0 0 0 0,0 0 0 0 0,1 0 0 0 0,1 1 0 0 0,6-16 0 0 0,-9 24 0 0 0,8-15 0 0 0,0-1 0 0 0,1 1 0 0 0,1 1 0 0 0,13-16 0 0 0,19-32 0 0 0,65-35 0 0 0,-85 82 0 0 0,0 2 0 0 0,29-14 0 0 0,-36 20 0 0 0,24-12 0 0 0,0 3 0 0 0,63-21 0 0 0,-16 20 0 0 0,-40 11 0 0 0,-13 3 0 0 0,0 2 0 0 0,1 1 0 0 0,-1 2 0 0 0,1 2 0 0 0,-1 1 0 0 0,1 1 0 0 0,-1 2 0 0 0,35 11 0 0 0,-51-12 0 0 0,-1 1 0 0 0,-1 1 0 0 0,1 0 0 0 0,-1 1 0 0 0,0 1 0 0 0,-1 0 0 0 0,19 15 0 0 0,-16-8 0 0 0,0 1 0 0 0,24 29 0 0 0,-36-38 0 0 0,1 0 0 0 0,-2 0 0 0 0,1 1 0 0 0,-1 0 0 0 0,-1-1 0 0 0,1 2 0 0 0,-2-1 0 0 0,4 12 0 0 0,-1 5 0 0 0,-3-12 0 0 0,0 1 0 0 0,-1-1 0 0 0,1 27 0 0 0,-1 4 0 0 0,-1-21 0 0 0,-3 47 0 0 0,2-64 0 0 0,-1 0 0 0 0,0 0 0 0 0,-1-1 0 0 0,0 1 0 0 0,0-1 0 0 0,0 0 0 0 0,-1 1 0 0 0,0-1 0 0 0,0 0 0 0 0,0 0 0 0 0,-8 9 0 0 0,-25 38 0 0 0,27-37 0 0 0,-1 0 0 0 0,-22 25 0 0 0,-65 49 0 0 0,78-73 0 0 0,-1 0 0 0 0,-37 24 0 0 0,15-24 0 0 0,19-3 0 0 0,18-11 0 0 0,0 0 0 0 0,0 0 0 0 0,0 0 0 0 0,-1-1 0 0 0,1 1 0 0 0,-6 0 0 0 0,-52 16 0 0 0,41-11 0 0 0,0-1 0 0 0,0-2 0 0 0,0 0 0 0 0,-1-1 0 0 0,-28 0 0 0 0,50-4 0 0 0,-13 1 0 0 0,0 0 0 0 0,0-2 0 0 0,0 0 0 0 0,0 0 0 0 0,0-1 0 0 0,1-1 0 0 0,-1 0 0 0 0,-24-11 0 0 0,23 7 0 0 0,0-1 0 0 0,1-1 0 0 0,1 0 0 0 0,-1-1 0 0 0,2-1 0 0 0,-1 0 0 0 0,1 0 0 0 0,1-1 0 0 0,0-1 0 0 0,1 0 0 0 0,0 0 0 0 0,1-1 0 0 0,1 0 0 0 0,-8-18 0 0 0,-5-4 0 0 0,19 32 0 0 0,-1 1 0 0 0,1-1 0 0 0,-1 0 0 0 0,1 0 0 0 0,0 0 0 0 0,1 0 0 0 0,-1 0 0 0 0,1 0 0 0 0,0-1 0 0 0,0 1 0 0 0,0 0 0 0 0,0-1 0 0 0,1-4 0 0 0,-3-42 0 0 0,2-48 0 0 0,1 92 0 0 0,1 0 0 0 0,0 0 0 0 0,0 0 0 0 0,1 0 0 0 0,-1 0 0 0 0,2 1 0 0 0,-1-1 0 0 0,1 0 0 0 0,0 1 0 0 0,6-10 0 0 0,16-13 0 0 0,-20 21 0 0 0,-1 1 0 0 0,1 0 0 0 0,0 0 0 0 0,0 1 0 0 0,11-12 0 0 0,26-33 0 0 0,2 17 0 0 0,65-37 0 0 0,-86 58 0 0 0,0 2 0 0 0,1 1 0 0 0,0 1 0 0 0,31-8 0 0 0,103-16 0 0 0,-127 30 0 0 0,0 1 0 0 0,45 3 0 0 0,-29 0 0 0 0,-28 0 0 0 0,-1 1 0 0 0,0 1 0 0 0,0 0 0 0 0,-1 2 0 0 0,1-1 0 0 0,-1 2 0 0 0,0 1 0 0 0,0 0 0 0 0,27 16 0 0 0,-41-21 0 0 0,0 0 0 0 0,0 0 0 0 0,0 0 0 0 0,-1 0 0 0 0,1 1 0 0 0,-1-1 0 0 0,0 0 0 0 0,1 1 0 0 0,-1 0 0 0 0,0 0 0 0 0,-1-1 0 0 0,4 7 0 0 0,-4-7 0 0 0,0 0 0 0 0,0-1 0 0 0,0 1 0 0 0,0-1 0 0 0,0 1 0 0 0,0-1 0 0 0,0 1 0 0 0,0-1 0 0 0,1 0 0 0 0,-1 0 0 0 0,1 0 0 0 0,-1 0 0 0 0,1 0 0 0 0,-1 0 0 0 0,3 1 0 0 0,9 8 0 0 0,-10 0 0 0 0,0 1 0 0 0,0-1 0 0 0,-1 1 0 0 0,-1-1 0 0 0,1 21 0 0 0,1 3 0 0 0,0-12 0 0 0,-1 0 0 0 0,-2 0 0 0 0,0 1 0 0 0,-1-1 0 0 0,-1 0 0 0 0,-1 1 0 0 0,-9 28 0 0 0,7-38 0 0 0,-1 0 0 0 0,-1 0 0 0 0,0 0 0 0 0,-1-1 0 0 0,-1 0 0 0 0,-15 18 0 0 0,5-7 0 0 0,-41 49 0 0 0,54-65 0 0 0,-1 1 0 0 0,1-2 0 0 0,-1 1 0 0 0,-1-1 0 0 0,1 0 0 0 0,-1 0 0 0 0,-11 5 0 0 0,-27 21 0 0 0,26-20 0 0 0,-1 0 0 0 0,1-1 0 0 0,-2-1 0 0 0,-32 10 0 0 0,31-12 0 0 0,-1 0 0 0 0,1-2 0 0 0,-29 3 0 0 0,47-8 0 0 0,-1 0 0 0 0,0 0 0 0 0,0-1 0 0 0,0 0 0 0 0,1 0 0 0 0,-1-1 0 0 0,0 0 0 0 0,0 0 0 0 0,1 0 0 0 0,-1 0 0 0 0,1-1 0 0 0,-1 0 0 0 0,1 0 0 0 0,0-1 0 0 0,-1 1 0 0 0,1-1 0 0 0,1 0 0 0 0,-1-1 0 0 0,0 1 0 0 0,-4-5 0 0 0,-7-10 0 0 0,0-1 0 0 0,1-1 0 0 0,1 0 0 0 0,1-1 0 0 0,1 0 0 0 0,-17-41 0 0 0,24 49 0 0 0,1 0 0 0 0,0-1 0 0 0,1 0 0 0 0,1 0 0 0 0,0 0 0 0 0,1 0 0 0 0,0 0 0 0 0,1 0 0 0 0,2-17 0 0 0,0 21 0 0 0,0 0 0 0 0,0-1 0 0 0,0 1 0 0 0,2 0 0 0 0,-1 0 0 0 0,1 1 0 0 0,0-1 0 0 0,1 1 0 0 0,0 0 0 0 0,1 0 0 0 0,0 0 0 0 0,0 1 0 0 0,13-13 0 0 0,56-51 0 0 0,-67 64 0 0 0,1-1 0 0 0,1 0 0 0 0,0 1 0 0 0,0 0 0 0 0,0 0 0 0 0,1 1 0 0 0,0 0 0 0 0,1 1 0 0 0,0 1 0 0 0,22-9 0 0 0,-12 9 0 0 0,2-2 0 0 0,1 1 0 0 0,-1 2 0 0 0,50-3 0 0 0,-46 6 0 0 0,0 2 0 0 0,0 1 0 0 0,38 8 0 0 0,-55-7 0 0 0,1 1 0 0 0,-1 0 0 0 0,0 0 0 0 0,0 1 0 0 0,0 0 0 0 0,0 1 0 0 0,-1 0 0 0 0,0 1 0 0 0,0 0 0 0 0,-1 1 0 0 0,9 8 0 0 0,-10-10 0 0 0,-6-4 0 0 0,0 0 0 0 0,1 0 0 0 0,-1 0 0 0 0,0 0 0 0 0,0 0 0 0 0,0 0 0 0 0,0 1 0 0 0,0-1 0 0 0,-1 0 0 0 0,1 1 0 0 0,-1 0 0 0 0,0-1 0 0 0,2 6 0 0 0,-2-5 0 0 0,1-1 0 0 0,-1 1 0 0 0,0-1 0 0 0,0 1 0 0 0,1-1 0 0 0,0 1 0 0 0,-1-1 0 0 0,1 0 0 0 0,0 0 0 0 0,0 0 0 0 0,0 0 0 0 0,3 2 0 0 0,-3-3 0 0 0,-1 0 0 0 0,1 1 0 0 0,0-1 0 0 0,-1 1 0 0 0,1-1 0 0 0,-1 1 0 0 0,0-1 0 0 0,0 1 0 0 0,1 0 0 0 0,-1 0 0 0 0,0 0 0 0 0,0 0 0 0 0,-1 0 0 0 0,1 0 0 0 0,0 0 0 0 0,-1 0 0 0 0,1 0 0 0 0,-1 0 0 0 0,1 0 0 0 0,-1 0 0 0 0,0 3 0 0 0,1 7 0 0 0,0 0 0 0 0,1 1 0 0 0,0-1 0 0 0,5 14 0 0 0,-3-13 0 0 0,-1 0 0 0 0,-1 0 0 0 0,0 1 0 0 0,1 17 0 0 0,-5-11 0 0 0,-1 1 0 0 0,0-1 0 0 0,-2 1 0 0 0,0-1 0 0 0,-2-1 0 0 0,0 1 0 0 0,-19 36 0 0 0,15-26 0 0 0,2-10 0 0 0,-20 3 0 0 0,10 4 0 0 0,-7-10 0 0 0,-7 8 0 0 0,31-24 0 0 0,1 1 0 0 0,0 0 0 0 0,-1-1 0 0 0,0 1 0 0 0,1 0 0 0 0,-1-1 0 0 0,0 0 0 0 0,0 0 0 0 0,0 1 0 0 0,0-1 0 0 0,0 0 0 0 0,0 0 0 0 0,0-1 0 0 0,-3 2 0 0 0,-12 5 0 0 0,3 6 0 0 0,12-11 0 0 0,0 0 0 0 0,0 0 0 0 0,0 0 0 0 0,0-1 0 0 0,-1 1 0 0 0,1 0 0 0 0,0-1 0 0 0,-1 0 0 0 0,1 1 0 0 0,-1-1 0 0 0,1 0 0 0 0,-1 0 0 0 0,-3 0 0 0 0,-42 15 0 0 0,28-8 0 0 0,0-1 0 0 0,0-2 0 0 0,-1 0 0 0 0,0 0 0 0 0,-42 1 0 0 0,31-5 0 0 0,24 1 0 0 0,0-2 0 0 0,0 1 0 0 0,0-1 0 0 0,0 0 0 0 0,0-1 0 0 0,0 0 0 0 0,0 0 0 0 0,0 0 0 0 0,0-1 0 0 0,1 0 0 0 0,-1-1 0 0 0,1 0 0 0 0,-1 0 0 0 0,-12-8 0 0 0,-59-51 0 0 0,60 49 0 0 0,-3-1 0 0 0,18 6 0 0 0,0 1 0 0 0,0-1 0 0 0,0 1 0 0 0,1-1 0 0 0,0 0 0 0 0,1 0 0 0 0,-1-1 0 0 0,-1-15 0 0 0,4 21 0 0 0,-1 0 0 0 0,1 1 0 0 0,-1-1 0 0 0,1 0 0 0 0,0 1 0 0 0,0-1 0 0 0,0 0 0 0 0,1 1 0 0 0,-1-1 0 0 0,1 0 0 0 0,-1 1 0 0 0,1-1 0 0 0,0 0 0 0 0,0 1 0 0 0,0-1 0 0 0,1 1 0 0 0,-1 0 0 0 0,0-1 0 0 0,1 1 0 0 0,-1 0 0 0 0,1 0 0 0 0,0 0 0 0 0,0 0 0 0 0,0 0 0 0 0,0 0 0 0 0,0 1 0 0 0,0-1 0 0 0,0 1 0 0 0,1-1 0 0 0,-1 1 0 0 0,5-2 0 0 0,4 0-79 0 0,1 0-1 0 0,0 1 1 0 0,0 0 0 0 0,0 1-1 0 0,0 0 1 0 0,0 1 0 0 0,0 0-1 0 0,0 1 1 0 0,23 5 0 0 0,11 2-4807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58.0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1645 592 9024 0 0,'-20'-18'4201'0'0,"18"17"-4001"0"0,-40-12 1870 0 0,23 7-658 0 0,10 3-883 0 0,0-1 0 0 0,0-1-1 0 0,1 1 1 0 0,-1-1-1 0 0,1-1 1 0 0,1 0 0 0 0,-1 0-1 0 0,-10-12 1 0 0,12 8-273 0 0,5 8-189 0 0,0 0 1 0 0,0 0-1 0 0,0 0 0 0 0,0 0 1 0 0,-1 0-1 0 0,1 1 1 0 0,-1-1-1 0 0,1 1 0 0 0,-1-1 1 0 0,1 1-1 0 0,-1-1 0 0 0,-3-1 1 0 0,2 0 21 0 0,0-1 0 0 0,0 1 1 0 0,1 0-1 0 0,-1-1 1 0 0,1 1-1 0 0,0-1 1 0 0,0 0-1 0 0,0 0 0 0 0,0 0 1 0 0,1 0-1 0 0,0 0 1 0 0,-1 0-1 0 0,0-8 0 0 0,-6-54 826 0 0,8 60-851 0 0,0 1 1 0 0,1-1-1 0 0,-1 0 0 0 0,1 1 0 0 0,0-1 0 0 0,0 1 0 0 0,1 0 1 0 0,0-1-1 0 0,3-6 0 0 0,-3 9-43 0 0,0 0 1 0 0,0 0 0 0 0,0 0-1 0 0,0 1 1 0 0,1-1-1 0 0,-1 1 1 0 0,1 0-1 0 0,-1 0 1 0 0,1 0-1 0 0,0 0 1 0 0,0 0-1 0 0,0 0 1 0 0,0 1-1 0 0,0-1 1 0 0,1 1-1 0 0,-1 0 1 0 0,6-1 0 0 0,12-3 49 0 0,1 1 1 0 0,0 2 0 0 0,0 0 0 0 0,1 1 0 0 0,-1 2 0 0 0,0 0 0 0 0,0 1 0 0 0,0 1 0 0 0,-1 1-1 0 0,1 1 1 0 0,22 9 0 0 0,-26-8 6 0 0,0 0 0 0 0,-1 2-1 0 0,29 17 1 0 0,-39-21-43 0 0,-1 0 0 0 0,0 0 0 0 0,0 1 0 0 0,-1 0 0 0 0,1 0 0 0 0,-1 1 0 0 0,0-1 0 0 0,-1 1 0 0 0,1 0 0 0 0,4 9 0 0 0,-6-9 12 0 0,0-1 0 0 0,-1 1 0 0 0,0 0 0 0 0,0 0 0 0 0,0 0 0 0 0,-1 0 0 0 0,1 0 0 0 0,-2 0 0 0 0,1 0 0 0 0,-1 0 0 0 0,0 11 0 0 0,1-9 11 0 0,-1-1-1 0 0,0 1 1 0 0,0-1 0 0 0,0 1-1 0 0,-1 0 1 0 0,-1-1 0 0 0,1 0-1 0 0,-1 1 1 0 0,0-1 0 0 0,-1 0-1 0 0,1 0 1 0 0,-2 0 0 0 0,1 0-1 0 0,-1-1 1 0 0,0 1-1 0 0,-6 8 1 0 0,2-8-31 0 0,-22 29 153 0 0,28-33-169 0 0,0 0 1 0 0,0 0-1 0 0,-1-1 1 0 0,1 1-1 0 0,-1 0 0 0 0,1-1 1 0 0,-1 0-1 0 0,0 0 1 0 0,0 1-1 0 0,0-2 1 0 0,0 1-1 0 0,0 0 1 0 0,0 0-1 0 0,0-1 0 0 0,-1 0 1 0 0,-4 2-1 0 0,-25 12 104 0 0,13 2-42 0 0,15-12-47 0 0,0-1 0 0 0,0 0 0 0 0,0 0 0 0 0,0 0-1 0 0,0-1 1 0 0,-1 0 0 0 0,-7 4 0 0 0,-30 11 41 0 0,27-10-15 0 0,-1 0 0 0 0,-1-1 1 0 0,1-1-1 0 0,-1-1 0 0 0,0 0 0 0 0,-1-1 0 0 0,-33 2 0 0 0,51-6-46 0 0,-3 1-1 0 0,0-1 0 0 0,0 0 0 0 0,0 1 0 0 0,0-1 0 0 0,0-1 0 0 0,0 1 1 0 0,0-1-1 0 0,0 1 0 0 0,0-1 0 0 0,0 0 0 0 0,0 0 0 0 0,1-1 0 0 0,-1 1 0 0 0,0-1 1 0 0,1 0-1 0 0,-1 0 0 0 0,1 0 0 0 0,0 0 0 0 0,0-1 0 0 0,-4-2 0 0 0,-10-20-33 0 0,0 14 34 0 0,15 10-5 0 0,0 1 0 0 0,1-2 0 0 0,-1 1 0 0 0,0 0 0 0 0,0 0 0 0 0,1 0 0 0 0,-1-1 0 0 0,1 1 0 0 0,-1-1-1 0 0,1 0 1 0 0,0 1 0 0 0,-1-1 0 0 0,1 0 0 0 0,0 0 0 0 0,0 1 0 0 0,0-1 0 0 0,-1-4 0 0 0,-21-37 19 0 0,20 38-26 0 0,0 0 0 0 0,0 0 0 0 0,0-1 0 0 0,0 1 0 0 0,1-1 1 0 0,-3-8-1 0 0,1-2-15 0 0,-1 2 6 0 0,2 0 1 0 0,0 0-1 0 0,0 0 1 0 0,1 0-1 0 0,0-16 1 0 0,2 19 17 0 0,1 2 0 0 0,1-1 0 0 0,-1 0 0 0 0,1 0 0 0 0,1 0 0 0 0,0 1 0 0 0,0-1 0 0 0,1 1 0 0 0,0 0 0 0 0,1 0 0 0 0,0 0 0 0 0,9-12 0 0 0,-1 5 3 0 0,0 0-1 0 0,2 1 1 0 0,-1 1-1 0 0,32-23 0 0 0,-44 35-2 0 0,0 1 0 0 0,0-1 0 0 0,0 1 0 0 0,0-1 0 0 0,0 1 0 0 0,0 0-1 0 0,1 0 1 0 0,-1 0 0 0 0,0 0 0 0 0,1 1 0 0 0,2-1 0 0 0,11-7 5 0 0,-4-6 1 0 0,-10 12-8 0 0,-1 0-1 0 0,1 1 1 0 0,-1-1 0 0 0,1 0-1 0 0,0 1 1 0 0,-1-1 0 0 0,1 1 0 0 0,0 0-1 0 0,0 0 1 0 0,0 0 0 0 0,0 0-1 0 0,0 0 1 0 0,4-1 0 0 0,-4 1 0 0 0,0 0 0 0 0,0 1 0 0 0,0-1 1 0 0,1 0-1 0 0,-1-1 0 0 0,0 1 0 0 0,0 0 0 0 0,-1 0 1 0 0,1-1-1 0 0,3-2 0 0 0,-3 2 0 0 0,0 0-1 0 0,0 0 1 0 0,1 0 0 0 0,-1 1-1 0 0,0-1 1 0 0,1 1-1 0 0,-1 0 1 0 0,1-1 0 0 0,-1 1-1 0 0,5-1 1 0 0,15-4 9 0 0,1 0 1 0 0,0 2 0 0 0,1 0 0 0 0,-1 1 0 0 0,0 2-1 0 0,1 0 1 0 0,0 2 0 0 0,-1 0 0 0 0,0 2-1 0 0,1 0 1 0 0,-1 2 0 0 0,0 1 0 0 0,30 11-1 0 0,-45-13 9 0 0,0-1 0 0 0,0 2-1 0 0,-1-1 1 0 0,1 1 0 0 0,-1 1-1 0 0,0-1 1 0 0,0 1 0 0 0,-1 0-1 0 0,0 1 1 0 0,0-1 0 0 0,0 1-1 0 0,-1 0 1 0 0,0 1 0 0 0,0-1-1 0 0,-1 1 1 0 0,0 0 0 0 0,0 0-1 0 0,-1 1 1 0 0,0-1 0 0 0,-1 1-1 0 0,0-1 1 0 0,0 1 0 0 0,-1 0-1 0 0,0 0 1 0 0,0 0 0 0 0,-1 11-1 0 0,0 2 34 0 0,1-16-36 0 0,0 1 0 0 0,-1-1 1 0 0,0 1-1 0 0,0-1 0 0 0,-1 1 0 0 0,0-1 1 0 0,0 0-1 0 0,0 1 0 0 0,-1-1 0 0 0,0 0 1 0 0,0 0-1 0 0,-1 0 0 0 0,1 0 0 0 0,-1 0 1 0 0,-1-1-1 0 0,1 1 0 0 0,-5 4 0 0 0,-3 3 8 0 0,0-2 1 0 0,-1 1-1 0 0,-1-2 0 0 0,0 1 0 0 0,0-2 0 0 0,-1 0 0 0 0,0 0 0 0 0,-1-2 1 0 0,-23 10-1 0 0,26-13-4 0 0,0-2 0 0 0,-1 1 0 0 0,1-2-1 0 0,0 0 1 0 0,-23 0 0 0 0,29-1-12 0 0,1-1 1 0 0,0 0-1 0 0,-1 0 0 0 0,1 0 0 0 0,0 0 0 0 0,0-1 0 0 0,0 0 0 0 0,0 0 0 0 0,0 0 0 0 0,1-1 0 0 0,-1 1 1 0 0,1-1-1 0 0,-1 0 0 0 0,1 0 0 0 0,0-1 0 0 0,-7-7 0 0 0,-17-21-5 0 0,14 18 29 0 0,1-1 0 0 0,-22-34 0 0 0,-12-33 2 0 0,33 57-26 0 0,12 20-6 0 0,-1 1 0 0 0,0-1 0 0 0,1 1-1 0 0,0-1 1 0 0,0 0 0 0 0,1 0 0 0 0,-1 0-1 0 0,1 0 1 0 0,0 0 0 0 0,0 0 0 0 0,0-10 0 0 0,-2-33 5 0 0,2 40-5 0 0,-1 0-1 0 0,2-1 1 0 0,-1 1 0 0 0,1-1-1 0 0,0 1 1 0 0,1 0-1 0 0,0-1 1 0 0,0 1 0 0 0,1 0-1 0 0,0-1 1 0 0,6-12-1 0 0,2-3-11 0 0,-10 22 9 0 0,1 0 1 0 0,-1 1-1 0 0,1-1 1 0 0,0 0-1 0 0,-1 1 1 0 0,1-1-1 0 0,0 0 1 0 0,0 1-1 0 0,0-1 0 0 0,1 1 1 0 0,-1 0-1 0 0,0-1 1 0 0,0 1-1 0 0,1 0 1 0 0,-1 0-1 0 0,1 0 1 0 0,-1 0-1 0 0,1 0 1 0 0,2-2-1 0 0,34-19-7 0 0,-26 14 2 0 0,1 0 0 0 0,-1 2 0 0 0,1-1-1 0 0,1 2 1 0 0,16-6 0 0 0,-1 3 4 0 0,0 2-1 0 0,0 1 1 0 0,0 1 0 0 0,36 0 0 0 0,-1 3-1 0 0,-40-1 5 0 0,1 1 0 0 0,-1 2 0 0 0,1 0 0 0 0,-1 1 0 0 0,1 2 0 0 0,34 9 0 0 0,-19-1-2 0 0,-32-10 1 0 0,1 0 0 0 0,-1 0 0 0 0,0 1 1 0 0,1 0-1 0 0,-2 1 0 0 0,1 0 0 0 0,0 0 0 0 0,-1 1 1 0 0,1 0-1 0 0,8 8 0 0 0,-3-2 21 0 0,-1-1 0 0 0,2-1 1 0 0,25 14-1 0 0,-24-14 26 0 0,0 0 0 0 0,25 19 0 0 0,-36-24-41 0 0,0 0-1 0 0,0 1 1 0 0,0-1-1 0 0,0 1 1 0 0,-1 0-1 0 0,0-1 0 0 0,0 1 1 0 0,0 1-1 0 0,0-1 1 0 0,-1 0-1 0 0,0 1 1 0 0,2 7-1 0 0,-3-10 0 0 0,0-1-1 0 0,0 1 0 0 0,0 0 1 0 0,0-1-1 0 0,0 1 0 0 0,1-1 0 0 0,-1 0 1 0 0,1 1-1 0 0,0-1 0 0 0,2 3 1 0 0,-2-4 0 0 0,-1 1 1 0 0,1-1 0 0 0,-1 1-1 0 0,0 0 1 0 0,0 0 0 0 0,0-1-1 0 0,0 1 1 0 0,0 0 0 0 0,0 0-1 0 0,0 0 1 0 0,0 0 0 0 0,-1 0 0 0 0,1 0-1 0 0,-1 1 1 0 0,1-1 0 0 0,-1 0-1 0 0,0 3 1 0 0,9 76 129 0 0,-9-76-136 0 0,0-1 0 0 0,0 1 0 0 0,0 0 0 0 0,-1 0 0 0 0,1 0 0 0 0,-1-1 0 0 0,0 1 0 0 0,-1 0 0 0 0,1-1 0 0 0,-1 1 0 0 0,0-1 0 0 0,0 0 0 0 0,0 1 0 0 0,-1-1 0 0 0,1 0 0 0 0,-1 0 0 0 0,0-1 0 0 0,0 1 0 0 0,-1-1 0 0 0,1 1 0 0 0,-5 3 0 0 0,-15 14 0 0 0,19-16 0 0 0,0-1 0 0 0,0 1 0 0 0,-1-1 0 0 0,0 0 0 0 0,1-1 0 0 0,-1 1 0 0 0,0-1 0 0 0,-1 0 0 0 0,-9 4 0 0 0,-43 17 0 0 0,43-17 0 0 0,0 0 0 0 0,-27 7 0 0 0,18-9 0 0 0,0-1 0 0 0,0-2 0 0 0,0 0 0 0 0,-1-1 0 0 0,-45-5 0 0 0,60 1 0 0 0,1 0 0 0 0,0 0 0 0 0,-1-1 0 0 0,1 0 0 0 0,1 0 0 0 0,-1-1 0 0 0,1 0 0 0 0,-1-1 0 0 0,2 0 0 0 0,-1 0 0 0 0,-13-15 0 0 0,18 16 0 0 0,0 0 0 0 0,0-1 0 0 0,0 1 0 0 0,1 0 0 0 0,0-1 0 0 0,0 0 0 0 0,0 0 0 0 0,1 1 0 0 0,0-1 0 0 0,0 0 0 0 0,1 0 0 0 0,-1 0 0 0 0,1 0 0 0 0,0 0 0 0 0,2-11 0 0 0,-1-2 0 0 0,1 13 0 0 0,0-1 0 0 0,0 1 0 0 0,0 0 0 0 0,1 0 0 0 0,0 0 0 0 0,0 0 0 0 0,0 0 0 0 0,1 1 0 0 0,7-9 0 0 0,0-1 0 0 0,-10 14 0 0 0,0 0 0 0 0,0-1 0 0 0,0 1 0 0 0,0 0 0 0 0,0 0 0 0 0,1-1 0 0 0,-1 1 0 0 0,1 0 0 0 0,-1 0 0 0 0,1 1 0 0 0,-1-1 0 0 0,1 0 0 0 0,-1 0 0 0 0,1 1 0 0 0,0-1 0 0 0,-1 1 0 0 0,3-1 0 0 0,13-6 0 0 0,-3-10 0 0 0,-11 13 0 0 0,0 1 0 0 0,0 0 0 0 0,0-1 0 0 0,0 1 0 0 0,1 1 0 0 0,-1-1 0 0 0,1 0 0 0 0,-1 1 0 0 0,7-3 0 0 0,52-19 0 0 0,-48 16 0 0 0,1 2 0 0 0,0-1 0 0 0,0 2 0 0 0,0 0 0 0 0,1 0 0 0 0,0 2 0 0 0,25-4 0 0 0,125-1 0 0 0,-130 8 0 0 0,0 1 0 0 0,-1 2 0 0 0,0 1 0 0 0,46 12 0 0 0,-30-5 0 0 0,-34-8 0 0 0,0 1 0 0 0,0 0 0 0 0,0 1 0 0 0,0 0 0 0 0,-1 2 0 0 0,30 15 0 0 0,-35-13 0 0 0,-6-5 0 0 0,1 0 0 0 0,-1 0 0 0 0,1 0 0 0 0,0-1 0 0 0,10 5 0 0 0,-14-7 0 0 0,1 0 0 0 0,-1 0 0 0 0,1 0 0 0 0,-1 1 0 0 0,1 0 0 0 0,-1-1 0 0 0,0 1 0 0 0,0 0 0 0 0,0 0 0 0 0,0 0 0 0 0,2 2 0 0 0,12 13 0 0 0,4-2 0 0 0,-12-9 0 0 0,1 0 0 0 0,-1 1 0 0 0,0 0 0 0 0,-1 0 0 0 0,0 0 0 0 0,0 1 0 0 0,0 0 0 0 0,9 17 0 0 0,-6-9 0 0 0,-7-12 0 0 0,0 0 0 0 0,0 1 0 0 0,0-1 0 0 0,-1 1 0 0 0,1-1 0 0 0,-1 1 0 0 0,-1 0 0 0 0,1 0 0 0 0,0 0 0 0 0,-1 0 0 0 0,1 6 0 0 0,2 17 0 0 0,-3-22 0 0 0,1 0 0 0 0,-1-1 0 0 0,-1 1 0 0 0,1 0 0 0 0,-1 0 0 0 0,0 0 0 0 0,0 0 0 0 0,-2 6 0 0 0,0 2 0 0 0,1-7 0 0 0,0 0 0 0 0,0 0 0 0 0,-1-1 0 0 0,0 1 0 0 0,0-1 0 0 0,0 1 0 0 0,-1-1 0 0 0,0 0 0 0 0,0 0 0 0 0,-1 0 0 0 0,-7 10 0 0 0,-18 18 0 0 0,9-9 0 0 0,-1 0 0 0 0,-35 31 0 0 0,45-47 0 0 0,4-2 0 0 0,-1-1 0 0 0,0 0 0 0 0,0 0 0 0 0,0-1 0 0 0,-1 0 0 0 0,-8 4 0 0 0,12-7 0 0 0,-10 4 0 0 0,0 0 0 0 0,-1-1 0 0 0,1-1 0 0 0,-1 0 0 0 0,0-1 0 0 0,1-1 0 0 0,-1-1 0 0 0,-1 0 0 0 0,1-1 0 0 0,-16-1 0 0 0,25-1 0 0 0,1 0 0 0 0,0 0 0 0 0,0-1 0 0 0,0 0 0 0 0,0 0 0 0 0,0 0 0 0 0,0-1 0 0 0,1 1 0 0 0,-10-10 0 0 0,-10-6 0 0 0,8 5 0 0 0,1 0 0 0 0,-15-19 0 0 0,-7-5 0 0 0,21 22 0 0 0,1 0 0 0 0,0-2 0 0 0,2 0 0 0 0,0 0 0 0 0,-23-40 0 0 0,30 43 0 0 0,0-1 0 0 0,1 1 0 0 0,1-1 0 0 0,0 0 0 0 0,1 0 0 0 0,1 0 0 0 0,0-1 0 0 0,1 0 0 0 0,1-18 0 0 0,0 12 0 0 0,0 15 0 0 0,1 0 0 0 0,-1 0 0 0 0,1 0 0 0 0,1-1 0 0 0,-1 1 0 0 0,2 0 0 0 0,-1 1 0 0 0,1-1 0 0 0,0 0 0 0 0,5-12 0 0 0,38-26 0 0 0,-16 20 0 0 0,-19 16 0 0 0,32-27 0 0 0,-29 27 0 0 0,-5 4 0 0 0,0 0 0 0 0,1 1 0 0 0,0-1 0 0 0,1 2 0 0 0,-1-1 0 0 0,12-3 0 0 0,18-4 0 0 0,0 1 0 0 0,1 2 0 0 0,0 2 0 0 0,1 2 0 0 0,61-1 0 0 0,-40 9 0 0 0,0 2 0 0 0,0 3 0 0 0,-1 3 0 0 0,74 23 0 0 0,-124-30 0 0 0,-1 0 0 0 0,1 1 0 0 0,-1 0 0 0 0,0 1 0 0 0,12 8 0 0 0,6 4 0 0 0,-19-12 0 0 0,0 0 0 0 0,-1 1 0 0 0,1 0 0 0 0,-1 0 0 0 0,-1 1 0 0 0,1 0 0 0 0,-2 0 0 0 0,1 1 0 0 0,-1-1 0 0 0,0 2 0 0 0,-1-1 0 0 0,0 1 0 0 0,6 16 0 0 0,2 5 0 0 0,-1-17 0 0 0,1 5 0 0 0,-10 21 0 0 0,-3-37 0 0 0,0 18 0 0 0,0 0 0 0 0,-1 1 0 0 0,-1-1 0 0 0,-1 0 0 0 0,0 0 0 0 0,-12 35 0 0 0,-5-12 0 0 0,-2-1 0 0 0,-1-1 0 0 0,-36 48 0 0 0,51-81 0 0 0,-1 1 0 0 0,0-1 0 0 0,-18 15 0 0 0,-19 17 0 0 0,35-30 0 0 0,-1 0 0 0 0,0 0 0 0 0,-15 9 0 0 0,10-8 0 0 0,5-6 0 0 0,0 0 0 0 0,-1-1 0 0 0,1-1 0 0 0,-1 0 0 0 0,0 0 0 0 0,0-2 0 0 0,0 0 0 0 0,-20 1 0 0 0,3 1 0 0 0,23-2 0 0 0,0 0 0 0 0,-1-1 0 0 0,1 0 0 0 0,-1-1 0 0 0,1 0 0 0 0,-1 0 0 0 0,1 0 0 0 0,0-1 0 0 0,-1 0 0 0 0,1 0 0 0 0,0-1 0 0 0,-1 0 0 0 0,-10-5 0 0 0,-4-9 0 0 0,0-1 0 0 0,2-1 0 0 0,0 0 0 0 0,1-2 0 0 0,0 0 0 0 0,2-2 0 0 0,1 1 0 0 0,0-2 0 0 0,2 0 0 0 0,1-1 0 0 0,0-1 0 0 0,-11-33 0 0 0,15 31 0 0 0,-11-51 0 0 0,18 68 0 0 0,1 0 0 0 0,0 0 0 0 0,1-1 0 0 0,0 1 0 0 0,0 0 0 0 0,1-1 0 0 0,0 1 0 0 0,5-17 0 0 0,-2 10 0 0 0,-2 11 0 0 0,-1 1 0 0 0,1 0 0 0 0,-1-1 0 0 0,1 1 0 0 0,1 0 0 0 0,4-8 0 0 0,11-9 0 0 0,0 1 0 0 0,1 1 0 0 0,1 1 0 0 0,1 0 0 0 0,1 2 0 0 0,1 1 0 0 0,0 0 0 0 0,1 2 0 0 0,0 1 0 0 0,1 0 0 0 0,0 2 0 0 0,1 1 0 0 0,50-12 0 0 0,-26 11 0 0 0,1 3 0 0 0,0 2 0 0 0,0 2 0 0 0,0 2 0 0 0,0 3 0 0 0,98 13 0 0 0,-126-9 0 0 0,-1 1 0 0 0,-1 1 0 0 0,29 13 0 0 0,-24-9 0 0 0,-23-10 0 0 0,-1 0 0 0 0,0 1 0 0 0,0-1 0 0 0,1 0 0 0 0,-1 1 0 0 0,0-1 0 0 0,0 1 0 0 0,0 0 0 0 0,0-1 0 0 0,-1 1 0 0 0,4 4 0 0 0,10 10 0 0 0,2-8 0 0 0,-14-8 0 0 0,-1 1 0 0 0,0 0 0 0 0,1 0 0 0 0,-1 0 0 0 0,0 0 0 0 0,0 0 0 0 0,1 1 0 0 0,-1-1 0 0 0,0 1 0 0 0,0-1 0 0 0,0 1 0 0 0,-1 0 0 0 0,1 0 0 0 0,0-1 0 0 0,1 4 0 0 0,11 16 0 0 0,-11-18 0 0 0,-1 0 0 0 0,1 1 0 0 0,-1-1 0 0 0,0 1 0 0 0,0-1 0 0 0,-1 1 0 0 0,1-1 0 0 0,-1 1 0 0 0,1 0 0 0 0,-1 0 0 0 0,0 0 0 0 0,0 4 0 0 0,-1-5 0 0 0,0 0 0 0 0,0-1 0 0 0,0 1 0 0 0,1-1 0 0 0,-1 1 0 0 0,1-1 0 0 0,-1 1 0 0 0,1-1 0 0 0,0 0 0 0 0,2 4 0 0 0,-2-3 0 0 0,0-1 0 0 0,0 1 0 0 0,0 0 0 0 0,0 0 0 0 0,-1-1 0 0 0,1 1 0 0 0,-1 0 0 0 0,1 0 0 0 0,-1 0 0 0 0,0 4 0 0 0,0 15 0 0 0,2-13 0 0 0,-1 1 0 0 0,-1-1 0 0 0,0 1 0 0 0,0 0 0 0 0,-1-1 0 0 0,0 1 0 0 0,-1-1 0 0 0,0 1 0 0 0,-1-1 0 0 0,0 0 0 0 0,-4 10 0 0 0,-23 25 0 0 0,13-17 0 0 0,-2 0 0 0 0,-35 39 0 0 0,29-40 0 0 0,20-19 0 0 0,-1-1 0 0 0,0 0 0 0 0,-1 0 0 0 0,1-1 0 0 0,-13 9 0 0 0,-15 8 0 0 0,23-14 0 0 0,0 0 0 0 0,0 0 0 0 0,-1-1 0 0 0,0-1 0 0 0,0 0 0 0 0,0-1 0 0 0,-1 0 0 0 0,0-1 0 0 0,0 0 0 0 0,0-1 0 0 0,-22 2 0 0 0,30-4 0 0 0,4-1 0 0 0,0 0 0 0 0,1 1 0 0 0,-1-1 0 0 0,0 0 0 0 0,0 0 0 0 0,0 0 0 0 0,0 0 0 0 0,0 0 0 0 0,0 0 0 0 0,0 0 0 0 0,0 0 0 0 0,0 0 0 0 0,0 0 0 0 0,1 0 0 0 0,-1-1 0 0 0,0 1 0 0 0,0 0 0 0 0,0-1 0 0 0,0 1 0 0 0,0-1 0 0 0,1 1 0 0 0,-1-1 0 0 0,0 1 0 0 0,0-1 0 0 0,1 1 0 0 0,-1-1 0 0 0,0 0 0 0 0,1 0 0 0 0,-1 1 0 0 0,1-1 0 0 0,-1 0 0 0 0,1 0 0 0 0,-1 1 0 0 0,1-1 0 0 0,-1-1 0 0 0,0-1 0 0 0,0 1 0 0 0,0 0 0 0 0,0 0 0 0 0,0 0 0 0 0,0 0 0 0 0,0 0 0 0 0,-1 0 0 0 0,1 0 0 0 0,-1 0 0 0 0,1 1 0 0 0,-1-1 0 0 0,0 1 0 0 0,0-1 0 0 0,0 1 0 0 0,0-1 0 0 0,-3-1 0 0 0,1 1 0 0 0,1 0 0 0 0,-1-1 0 0 0,0 0 0 0 0,1 0 0 0 0,0 0 0 0 0,0 0 0 0 0,-5-6 0 0 0,-70-120 0 0 0,72 114 0 0 0,0 0 0 0 0,1-1 0 0 0,1 0 0 0 0,0 0 0 0 0,1-1 0 0 0,1 1 0 0 0,1-1 0 0 0,0 1 0 0 0,2-26 0 0 0,-1 31 0 0 0,1 6 0 0 0,1-1 0 0 0,-1 1 0 0 0,1 0 0 0 0,0 0 0 0 0,0 0 0 0 0,0 0 0 0 0,0 1 0 0 0,1-1 0 0 0,0 1 0 0 0,0-1 0 0 0,5-4 0 0 0,40-46 0 0 0,-43 50 0 0 0,62-52 0 0 0,-21 19 0 0 0,-37 31 0 0 0,-1 1 0 0 0,1 0 0 0 0,0 0 0 0 0,1 1 0 0 0,-1 0 0 0 0,1 0 0 0 0,0 1 0 0 0,0 0 0 0 0,13-2 0 0 0,15-2 0 0 0,47-5 0 0 0,-31 6 0 0 0,-29 5 0 0 0,-1 1 0 0 0,1 1 0 0 0,0 1 0 0 0,0 1 0 0 0,-1 2 0 0 0,1 0 0 0 0,-1 2 0 0 0,27 9 0 0 0,-38-10 0 0 0,-1 1 0 0 0,0 0 0 0 0,19 13 0 0 0,-15-9 0 0 0,-11-8 0 0 0,0 1 0 0 0,0 0 0 0 0,0 0 0 0 0,0 0 0 0 0,-1 1 0 0 0,1 0 0 0 0,-1 0 0 0 0,5 5 0 0 0,6 6 0 0 0,51 46 0 0 0,-60-51 0 0 0,0 0 0 0 0,-1 1 0 0 0,0-1 0 0 0,-1 1 0 0 0,5 21 0 0 0,0-6 0 0 0,-6-14 0 0 0,0 0 0 0 0,0 0 0 0 0,-2 0 0 0 0,1 0 0 0 0,-2 1 0 0 0,0-1 0 0 0,0 0 0 0 0,-1 0 0 0 0,0 1 0 0 0,-1-1 0 0 0,-1 0 0 0 0,0 0 0 0 0,0-1 0 0 0,-1 1 0 0 0,-7 13 0 0 0,2-8 0 0 0,-32 48 0 0 0,17-46 0 0 0,2 7 0 0 0,15-17 0 0 0,0-1 0 0 0,-1 1 0 0 0,0-1 0 0 0,0-1 0 0 0,-1 0 0 0 0,0 0 0 0 0,-12 7 0 0 0,10-8 0 0 0,1 1 0 0 0,-1-2 0 0 0,0 1 0 0 0,-17 4 0 0 0,25-9 0 0 0,0 0 0 0 0,-1 0 0 0 0,1-1 0 0 0,0 1 0 0 0,-1-1 0 0 0,1 0 0 0 0,-1 0 0 0 0,1 0 0 0 0,-1 0 0 0 0,1 0 0 0 0,0-1 0 0 0,-1 0 0 0 0,1 0 0 0 0,0 0 0 0 0,-1 0 0 0 0,1 0 0 0 0,-5-3 0 0 0,4 2 0 0 0,0-1 0 0 0,0 1 0 0 0,1-1 0 0 0,-1 1 0 0 0,1-1 0 0 0,0 0 0 0 0,0-1 0 0 0,0 1 0 0 0,0 0 0 0 0,-4-8 0 0 0,-3-3 0 0 0,-13-8 0 0 0,-14-41 0 0 0,29 49 0 0 0,1 0 0 0 0,0-1 0 0 0,1 0 0 0 0,1 0 0 0 0,0-1 0 0 0,1 1 0 0 0,1-1 0 0 0,0 0 0 0 0,1 0 0 0 0,0-27 0 0 0,2 38 0 0 0,0-1 0 0 0,1 1 0 0 0,-1 0 0 0 0,1 0 0 0 0,0-1 0 0 0,0 1 0 0 0,1 0 0 0 0,-1 0 0 0 0,1 0 0 0 0,0 1 0 0 0,1-1 0 0 0,5-9 0 0 0,5 4 0 0 0,-12 9 0 0 0,1 0 0 0 0,0-1 0 0 0,-1 1 0 0 0,0 0 0 0 0,1-1 0 0 0,-1 1 0 0 0,0-1 0 0 0,0 0 0 0 0,1 1 0 0 0,-1-1 0 0 0,0 0 0 0 0,0-2 0 0 0,3-2 0 0 0,0 1 0 0 0,0 0 0 0 0,1 0 0 0 0,0 0 0 0 0,-1 1 0 0 0,1-1 0 0 0,1 1 0 0 0,-1 0 0 0 0,7-3 0 0 0,7-6 0 0 0,0 1 0 0 0,1 1 0 0 0,42-17 0 0 0,-45 23 0 0 0,-1 0 0 0 0,1 1 0 0 0,0 1 0 0 0,0 0 0 0 0,33 0 0 0 0,-42 3 0 0 0,7-1 0 0 0,0 1 0 0 0,0 0 0 0 0,0 1 0 0 0,0 1 0 0 0,0 0 0 0 0,0 1 0 0 0,-1 1 0 0 0,24 8 0 0 0,-8 1 0 0 0,-26-12 0 0 0,0 1 0 0 0,0 0 0 0 0,-1-1 0 0 0,1 1 0 0 0,0 0 0 0 0,-1 1 0 0 0,0-1 0 0 0,0 1 0 0 0,6 5 0 0 0,11 6 0 0 0,-11-10 0 0 0,-1 1 0 0 0,-1 1 0 0 0,1 0 0 0 0,8 8 0 0 0,-9-4 0 0 0,-1 0 0 0 0,0 0 0 0 0,0 1 0 0 0,-1-1 0 0 0,-1 1 0 0 0,7 21 0 0 0,13 34 0 0 0,-20-58 0 0 0,-2 1 0 0 0,1 0 0 0 0,-1 0 0 0 0,-1 0 0 0 0,1 0 0 0 0,-2 0 0 0 0,1 0 0 0 0,-1 0 0 0 0,0 1 0 0 0,-3 12 0 0 0,-19 81 0 0 0,22-102 0 0 0,-4 15 0 0 0,3-7 0 0 0,-1-1 0 0 0,0 0 0 0 0,0 0 0 0 0,-1 0 0 0 0,0 0 0 0 0,0 0 0 0 0,-1 0 0 0 0,0-1 0 0 0,0 0 0 0 0,-1 1 0 0 0,0-2 0 0 0,-10 12 0 0 0,-11 3 0 0 0,22-17 0 0 0,0 0 0 0 0,0 0 0 0 0,-1-1 0 0 0,1 1 0 0 0,-1-1 0 0 0,0 0 0 0 0,0 0 0 0 0,0 0 0 0 0,0-1 0 0 0,-1 0 0 0 0,1 0 0 0 0,-1-1 0 0 0,1 1 0 0 0,-1-1 0 0 0,-11 1 0 0 0,11-2 0 0 0,0-1 0 0 0,0 1 0 0 0,-1-1 0 0 0,1 0 0 0 0,0-1 0 0 0,0 1 0 0 0,0-1 0 0 0,0-1 0 0 0,1 1 0 0 0,-1-1 0 0 0,0 0 0 0 0,1 0 0 0 0,0 0 0 0 0,0-1 0 0 0,0 0 0 0 0,0 0 0 0 0,1 0 0 0 0,-1-1 0 0 0,-3-5 0 0 0,-4-5 0 0 0,2-2 0 0 0,0 0 0 0 0,0 0 0 0 0,-11-32 0 0 0,18 42 0 0 0,0-1 0 0 0,0 0 0 0 0,1 1 0 0 0,1-1 0 0 0,-1 0 0 0 0,1 0 0 0 0,0-1 0 0 0,1 1 0 0 0,0 0 0 0 0,0 0 0 0 0,1 0 0 0 0,0 0 0 0 0,1 0 0 0 0,-1 0 0 0 0,1 0 0 0 0,1 0 0 0 0,0 1 0 0 0,0-1 0 0 0,0 1 0 0 0,1 0 0 0 0,0 0 0 0 0,0 0 0 0 0,1 0 0 0 0,0 1 0 0 0,8-9 0 0 0,-3 3 0 0 0,1 0 0 0 0,1 1 0 0 0,0 0 0 0 0,1 0 0 0 0,0 1 0 0 0,0 1 0 0 0,28-14 0 0 0,-16 4 0 0 0,-24 17 0 0 0,1 0 0 0 0,0 1 0 0 0,0-1 0 0 0,0 0 0 0 0,0 1 0 0 0,0 0 0 0 0,0-1 0 0 0,0 1 0 0 0,0 0 0 0 0,0 0 0 0 0,0 0 0 0 0,1 0 0 0 0,-1 1 0 0 0,0-1 0 0 0,1 0 0 0 0,2 1 0 0 0,17-6 0 0 0,-9 3 0 0 0,-1 0 0 0 0,1 0 0 0 0,0 1 0 0 0,14 0 0 0 0,11-1 0 0 0,-27 2 0 0 0,-1-1 0 0 0,1 2 0 0 0,0 0 0 0 0,-1 0 0 0 0,15 2 0 0 0,-4 2 0 0 0,-14-3 0 0 0,-1 0 0 0 0,1 0 0 0 0,0 1 0 0 0,-1 0 0 0 0,1 0 0 0 0,-1 0 0 0 0,0 1 0 0 0,1 0 0 0 0,-1 0 0 0 0,-1 1 0 0 0,1 0 0 0 0,6 5 0 0 0,-1 0 0 0 0,-4-4 0 0 0,-1 0 0 0 0,0 0 0 0 0,0 0 0 0 0,0 1 0 0 0,-1-1 0 0 0,0 1 0 0 0,0 1 0 0 0,0-1 0 0 0,-1 1 0 0 0,0 0 0 0 0,-1 0 0 0 0,5 11 0 0 0,9 31 0 0 0,-12-38 0 0 0,-1 0 0 0 0,0 0 0 0 0,3 19 0 0 0,-3 6 0 0 0,-2 0 0 0 0,-2 0 0 0 0,-6 50 0 0 0,3-67 0 0 0,-2 1 0 0 0,-1-1 0 0 0,-1 0 0 0 0,-8 18 0 0 0,-14 41 0 0 0,27-70 0 0 0,0-1 0 0 0,0 1 0 0 0,-1-1 0 0 0,0 0 0 0 0,-1 0 0 0 0,1 0 0 0 0,-1-1 0 0 0,0 1 0 0 0,-1-1 0 0 0,0 0 0 0 0,0 0 0 0 0,0 0 0 0 0,-7 5 0 0 0,8-6 0 0 0,-1-1 0 0 0,1 1 0 0 0,1 1 0 0 0,-1-1 0 0 0,-4 11 0 0 0,6-12 0 0 0,0 0 0 0 0,0 0 0 0 0,0 0 0 0 0,-1 0 0 0 0,0 0 0 0 0,1 0 0 0 0,-1-1 0 0 0,0 0 0 0 0,-1 1 0 0 0,1-1 0 0 0,-1 0 0 0 0,-4 3 0 0 0,-12 3 0 0 0,17-7 0 0 0,1-1 0 0 0,-1 1 0 0 0,1-1 0 0 0,-1 0 0 0 0,0 0 0 0 0,1 0 0 0 0,-1-1 0 0 0,0 1 0 0 0,0 0 0 0 0,0-1 0 0 0,0 0 0 0 0,1 0 0 0 0,-1 0 0 0 0,0 0 0 0 0,-5-1 0 0 0,7 1 0 0 0,0-1 0 0 0,0 0 0 0 0,0 0 0 0 0,0 1 0 0 0,0-1 0 0 0,0 0 0 0 0,0 0 0 0 0,0 0 0 0 0,0 0 0 0 0,1 0 0 0 0,-1 0 0 0 0,0 0 0 0 0,1 0 0 0 0,-1 0 0 0 0,1 0 0 0 0,-1 0 0 0 0,1-1 0 0 0,-1 1 0 0 0,1 0 0 0 0,-1-2 0 0 0,-6-34 0 0 0,5 25 0 0 0,-4-29 0 0 0,1-71 0 0 0,5 106 0 0 0,0-1 0 0 0,0 1 0 0 0,0 0 0 0 0,1 0 0 0 0,0-1 0 0 0,0 1 0 0 0,0 0 0 0 0,1 0 0 0 0,0 0 0 0 0,0 0 0 0 0,1 1 0 0 0,-1-1 0 0 0,1 1 0 0 0,1-1 0 0 0,-1 1 0 0 0,1 0 0 0 0,4-5 0 0 0,91-113 0 0 0,-98 121 0 0 0,1 0 0 0 0,0 1 0 0 0,0-1 0 0 0,-1 1 0 0 0,1-1 0 0 0,0 1 0 0 0,0 0 0 0 0,0 0 0 0 0,0 0 0 0 0,0 0 0 0 0,1 0 0 0 0,-1 0 0 0 0,0 0 0 0 0,0 1 0 0 0,5-1 0 0 0,4-2 0 0 0,-1-1 0 0 0,0 0 0 0 0,1 0 0 0 0,-1 1 0 0 0,1 0 0 0 0,0 0 0 0 0,0 2 0 0 0,0-1 0 0 0,0 1 0 0 0,0 1 0 0 0,0 0 0 0 0,0 1 0 0 0,0 0 0 0 0,0 0 0 0 0,0 1 0 0 0,0 1 0 0 0,0 0 0 0 0,18 7 0 0 0,-28-9 0 0 0,-1-1 0 0 0,1 0 0 0 0,-1 0 0 0 0,1 1 0 0 0,-1-1 0 0 0,1 1 0 0 0,-1-1 0 0 0,0 0 0 0 0,1 1 0 0 0,-1-1 0 0 0,0 1 0 0 0,1-1 0 0 0,-1 1 0 0 0,0-1 0 0 0,1 1 0 0 0,-1-1 0 0 0,0 1 0 0 0,0-1 0 0 0,0 1 0 0 0,1-1 0 0 0,-1 1 0 0 0,0-1 0 0 0,0 1 0 0 0,0 0 0 0 0,0 1 0 0 0,1 1 0 0 0,0-1 0 0 0,-1 0 0 0 0,1 0 0 0 0,0 0 0 0 0,0 0 0 0 0,0 0 0 0 0,1 0 0 0 0,-1 0 0 0 0,0 0 0 0 0,1-1 0 0 0,-1 1 0 0 0,3 2 0 0 0,9 11 0 0 0,-3 9 0 0 0,2-12 0 0 0,-11-11 0 0 0,0 0 0 0 0,0-1 0 0 0,1 1 0 0 0,-1 0 0 0 0,0 0 0 0 0,-1 1 0 0 0,1-1 0 0 0,0 0 0 0 0,0 0 0 0 0,0 0 0 0 0,-1 1 0 0 0,1-1 0 0 0,0 0 0 0 0,-1 1 0 0 0,0-1 0 0 0,1 0 0 0 0,-1 1 0 0 0,0-1 0 0 0,1 2 0 0 0,-1-1 0 0 0,0 0 0 0 0,0-1 0 0 0,1 1 0 0 0,-1 0 0 0 0,0-1 0 0 0,1 1 0 0 0,0 0 0 0 0,-1-1 0 0 0,1 1 0 0 0,0-1 0 0 0,0 1 0 0 0,0-1 0 0 0,0 0 0 0 0,0 1 0 0 0,0-1 0 0 0,0 0 0 0 0,0 0 0 0 0,3 3 0 0 0,-3-3 0 0 0,1 0 0 0 0,-1 0 0 0 0,1 1 0 0 0,-1-1 0 0 0,0 1 0 0 0,0-1 0 0 0,0 1 0 0 0,0-1 0 0 0,0 1 0 0 0,0 0 0 0 0,0-1 0 0 0,0 1 0 0 0,-1 0 0 0 0,1 0 0 0 0,0-1 0 0 0,-1 4 0 0 0,9 24 0 0 0,-7-23 0 0 0,0 1 0 0 0,0 0 0 0 0,0 0 0 0 0,-1 0 0 0 0,0 0 0 0 0,0 14 0 0 0,-1 4 0 0 0,-5 102 0 0 0,4-113 0 0 0,-1 0 0 0 0,-1 0 0 0 0,0-1 0 0 0,-1 0 0 0 0,-1 1 0 0 0,-12 24 0 0 0,0 4 0 0 0,16-36 0 0 0,-1-1 0 0 0,0 1 0 0 0,-1-1 0 0 0,1 1 0 0 0,-1-1 0 0 0,0 0 0 0 0,0 0 0 0 0,-6 7 0 0 0,4-6 0 0 0,2-2 0 0 0,1-1 0 0 0,-1 1 0 0 0,0-1 0 0 0,0 0 0 0 0,0 0 0 0 0,0 0 0 0 0,0 0 0 0 0,-1 0 0 0 0,0-1 0 0 0,1 0 0 0 0,-1 1 0 0 0,0-1 0 0 0,0-1 0 0 0,0 1 0 0 0,0 0 0 0 0,0-1 0 0 0,-1 0 0 0 0,1 0 0 0 0,0 0 0 0 0,-1-1 0 0 0,-8 1 0 0 0,12-1 0 0 0,-1 0 0 0 0,0-1 0 0 0,1 1 0 0 0,-1 0 0 0 0,0-1 0 0 0,0 1 0 0 0,1-1 0 0 0,-1 1 0 0 0,1-1 0 0 0,-1 0 0 0 0,1 0 0 0 0,-1 0 0 0 0,1 0 0 0 0,-1 0 0 0 0,1 0 0 0 0,0 0 0 0 0,-1 0 0 0 0,1-1 0 0 0,0 1 0 0 0,0 0 0 0 0,0-1 0 0 0,0 1 0 0 0,0-1 0 0 0,0 1 0 0 0,0-1 0 0 0,1 1 0 0 0,-1-1 0 0 0,1 0 0 0 0,-1-2 0 0 0,-8-13 0 0 0,-5 1 0 0 0,12 14 0 0 0,-1-1 0 0 0,1 1 0 0 0,0-1 0 0 0,1 1 0 0 0,-1-1 0 0 0,0 1 0 0 0,1-1 0 0 0,-1 0 0 0 0,1 0 0 0 0,0 0 0 0 0,0 0 0 0 0,0 0 0 0 0,0 0 0 0 0,0-5 0 0 0,-1-32 0 0 0,4-78 0 0 0,-2 117 0 0 0,1-1 0 0 0,-1 1 0 0 0,1 0 0 0 0,-1-1 0 0 0,1 1 0 0 0,-1 0 0 0 0,1 0 0 0 0,0-1 0 0 0,-1 1 0 0 0,1 0 0 0 0,0 0 0 0 0,0 0 0 0 0,0 0 0 0 0,1-1 0 0 0,5-6 0 0 0,-4 5 0 0 0,0 0 0 0 0,0 0 0 0 0,0 0 0 0 0,-1-1 0 0 0,0 0 0 0 0,1 1 0 0 0,-1-1 0 0 0,1-4 0 0 0,2 0 0 0 0,1 1 0 0 0,0 0 0 0 0,1 0 0 0 0,10-9 0 0 0,-1 1 0 0 0,-12 11 0 0 0,1 0 0 0 0,0 0 0 0 0,0 0 0 0 0,1 1 0 0 0,9-4 0 0 0,24-18 0 0 0,-34 23 0 0 0,1 0 0 0 0,-1 0 0 0 0,1 0 0 0 0,0 0 0 0 0,0 1 0 0 0,-1 0 0 0 0,1 0 0 0 0,0 1 0 0 0,0-1 0 0 0,9 2 0 0 0,-11-2 0 0 0,0 1 0 0 0,0 0 0 0 0,0 0 0 0 0,0 0 0 0 0,1 1 0 0 0,-1 0 0 0 0,0-1 0 0 0,0 1 0 0 0,0 1 0 0 0,0-1 0 0 0,0 0 0 0 0,-1 1 0 0 0,1 0 0 0 0,0 0 0 0 0,3 3 0 0 0,-5-3 0 0 0,0 0 0 0 0,-1 0 0 0 0,1 1 0 0 0,0-1 0 0 0,0-1 0 0 0,1 1 0 0 0,-1 0 0 0 0,0 0 0 0 0,0-1 0 0 0,5 3 0 0 0,-4-3 0 0 0,0 1 0 0 0,0-1 0 0 0,-1 1 0 0 0,1 0 0 0 0,0 0 0 0 0,-1 0 0 0 0,0 1 0 0 0,1-1 0 0 0,-1 0 0 0 0,3 5 0 0 0,-3-3 0 0 0,0-1 0 0 0,1 1 0 0 0,0-1 0 0 0,-1 1 0 0 0,1-1 0 0 0,1 0 0 0 0,-1 0 0 0 0,0 0 0 0 0,1-1 0 0 0,6 5 0 0 0,4 3 0 0 0,-12-9 0 0 0,-1 1 0 0 0,0 0 0 0 0,0-1 0 0 0,0 1 0 0 0,0 0 0 0 0,0 0 0 0 0,0 0 0 0 0,-1 0 0 0 0,1 0 0 0 0,-1 0 0 0 0,1 0 0 0 0,-1 3 0 0 0,3 4 0 0 0,33 91 0 0 0,-32-85 0 0 0,-1 1 0 0 0,0-1 0 0 0,-1 1 0 0 0,-1-1 0 0 0,0 1 0 0 0,-1 0 0 0 0,-3 25 0 0 0,1 10 0 0 0,-10-5 0 0 0,4-19 0 0 0,5-18 0 0 0,-1 1 0 0 0,0-1 0 0 0,-1-1 0 0 0,0 1 0 0 0,-1-1 0 0 0,1 0 0 0 0,-1 0 0 0 0,-1 0 0 0 0,0-1 0 0 0,0 0 0 0 0,0-1 0 0 0,-1 1 0 0 0,-10 6 0 0 0,14-11 0 0 0,0-1 0 0 0,1 0 0 0 0,-1 1 0 0 0,0-1 0 0 0,0-1 0 0 0,0 1 0 0 0,1 0 0 0 0,-1-1 0 0 0,0 0 0 0 0,-7 0 0 0 0,2-1 0 0 0,6 0 0 0 0,0-1 0 0 0,-1 0 0 0 0,1 0 0 0 0,0 0 0 0 0,1 0 0 0 0,-1 0 0 0 0,0-1 0 0 0,0 0 0 0 0,1 1 0 0 0,0-1 0 0 0,-1 0 0 0 0,1 0 0 0 0,0 0 0 0 0,-1-4 0 0 0,0 3 0 0 0,-6-14 0 0 0,0 0 0 0 0,1 0 0 0 0,1-1 0 0 0,0 0 0 0 0,2-1 0 0 0,0 1 0 0 0,-3-34 0 0 0,6 40 0 0 0,1 0 0 0 0,1 0 0 0 0,0 0 0 0 0,1 0 0 0 0,0 0 0 0 0,1 0 0 0 0,0 0 0 0 0,1 1 0 0 0,0-1 0 0 0,1 1 0 0 0,1-1 0 0 0,7-13 0 0 0,-10 22 0 0 0,0 1 0 0 0,0 1 0 0 0,1-1 0 0 0,-1 0 0 0 0,1 1 0 0 0,0-1 0 0 0,-1 1 0 0 0,1 0 0 0 0,0 0 0 0 0,1 0 0 0 0,-1 0 0 0 0,5-2 0 0 0,19-13 0 0 0,-17 0 0 0 0,-9 16 0 0 0,-1 0 0 0 0,0 0 0 0 0,1 0 0 0 0,-1 0 0 0 0,0 0 0 0 0,1 0 0 0 0,-1 0 0 0 0,1 0 0 0 0,-1 0 0 0 0,1 1 0 0 0,0-1 0 0 0,-1 0 0 0 0,1 0 0 0 0,0 1 0 0 0,0-1 0 0 0,-1 0 0 0 0,1 1 0 0 0,0-1 0 0 0,1 0 0 0 0,3-1 0 0 0,0 1 0 0 0,0 0 0 0 0,0 0 0 0 0,1 0 0 0 0,-1 0 0 0 0,0 1 0 0 0,10 0 0 0 0,29 0 0 0 0,-41 0 0 0 0,0 0 0 0 0,0 0 0 0 0,0 1 0 0 0,-1-1 0 0 0,1 0 0 0 0,0 1 0 0 0,0 0 0 0 0,0 0 0 0 0,0 0 0 0 0,-1 0 0 0 0,1 0 0 0 0,0 0 0 0 0,-1 1 0 0 0,1-1 0 0 0,-1 1 0 0 0,0 0 0 0 0,3 2 0 0 0,-1 1 0 0 0,0 0 0 0 0,-1 0 0 0 0,1 0 0 0 0,-1 1 0 0 0,5 11 0 0 0,13 23 0 0 0,-14-31 0 0 0,-1 1 0 0 0,0 0 0 0 0,0 0 0 0 0,-1 0 0 0 0,0 1 0 0 0,-1 0 0 0 0,-1 0 0 0 0,1 0 0 0 0,-2 0 0 0 0,2 14 0 0 0,1 41 0 0 0,-3-50 0 0 0,-1 0 0 0 0,0 1 0 0 0,-2 16 0 0 0,-2-16 0 0 0,-16 81 0 0 0,17-89 0 0 0,-1 0 0 0 0,0 0 0 0 0,-1 0 0 0 0,0 0 0 0 0,0 0 0 0 0,-1-1 0 0 0,-11 15 0 0 0,11-18 0 0 0,1 0 0 0 0,0 0 0 0 0,0-1 0 0 0,0 2 0 0 0,1-1 0 0 0,0 0 0 0 0,0 1 0 0 0,0-1 0 0 0,-2 9 0 0 0,-2 0 0 0 0,0-1 0 0 0,0 0 0 0 0,-1 0 0 0 0,-1 0 0 0 0,-12 13 0 0 0,11-13 0 0 0,7-8 0 0 0,-1 0 0 0 0,1-1 0 0 0,-1 1 0 0 0,0-1 0 0 0,-1 0 0 0 0,1-1 0 0 0,-5 4 0 0 0,-21 17 0 0 0,22-18 0 0 0,0-1 0 0 0,0-1 0 0 0,-1 1 0 0 0,1-1 0 0 0,-13 3 0 0 0,9-2 0 0 0,1 0 0 0 0,-1 0 0 0 0,-21 14 0 0 0,27-16 0 0 0,-1 0 0 0 0,0 0 0 0 0,-1 0 0 0 0,1-1 0 0 0,0 0 0 0 0,-1 0 0 0 0,1-1 0 0 0,-1 0 0 0 0,0 0 0 0 0,1-1 0 0 0,-1 0 0 0 0,-8-1 0 0 0,4 1 0 0 0,4-1 0 0 0,0-1 0 0 0,1 1 0 0 0,-1-2 0 0 0,0 1 0 0 0,1-1 0 0 0,0 0 0 0 0,0 0 0 0 0,-8-5 0 0 0,6 3 0 0 0,4 2 0 0 0,1 0 0 0 0,-1 0 0 0 0,1 0 0 0 0,0 0 0 0 0,0-1 0 0 0,0 0 0 0 0,1 0 0 0 0,-1 0 0 0 0,1 0 0 0 0,0-1 0 0 0,0 1 0 0 0,0-1 0 0 0,1 0 0 0 0,0 0 0 0 0,0 0 0 0 0,0 0 0 0 0,0 0 0 0 0,1 0 0 0 0,0 0 0 0 0,0-1 0 0 0,0 1 0 0 0,1 0 0 0 0,-1-1 0 0 0,1 1 0 0 0,1 0 0 0 0,-1-1 0 0 0,1 1 0 0 0,0 0 0 0 0,2-8 0 0 0,-2 8 0 0 0,-1 4 0 0 0,0 0 0 0 0,0 0 0 0 0,0-1 0 0 0,0 1 0 0 0,0 0 0 0 0,1 0 0 0 0,-1-1 0 0 0,1 1 0 0 0,-1 0 0 0 0,0 0 0 0 0,1 0 0 0 0,0-1 0 0 0,-1 1 0 0 0,1 0 0 0 0,0 0 0 0 0,0 0 0 0 0,-1 0 0 0 0,1 0 0 0 0,0 0 0 0 0,0 1 0 0 0,0-1 0 0 0,0 0 0 0 0,0 0 0 0 0,0 1 0 0 0,0-1 0 0 0,1 0 0 0 0,-1 1 0 0 0,1-1 0 0 0,5-3 0 0 0,0 1 0 0 0,0-2 0 0 0,0 1 0 0 0,-1-1 0 0 0,0 0 0 0 0,9-9 0 0 0,15-13 0 0 0,-14 17 0 0 0,1 1 0 0 0,-1 1 0 0 0,1 0 0 0 0,1 1 0 0 0,23-6 0 0 0,-7 4 0 0 0,-27 7 0 0 0,-1 0 0 0 0,1 1 0 0 0,-1 0 0 0 0,1 0 0 0 0,0 0 0 0 0,8 1 0 0 0,-11 0 0 0 0,-1 0 0 0 0,1 0 0 0 0,-1 0 0 0 0,1 1 0 0 0,-1-1 0 0 0,1 1 0 0 0,-1 0 0 0 0,0 0 0 0 0,0 1 0 0 0,1-1 0 0 0,-1 1 0 0 0,0-1 0 0 0,0 1 0 0 0,0 0 0 0 0,0 0 0 0 0,-1 0 0 0 0,1 0 0 0 0,-1 1 0 0 0,1-1 0 0 0,-1 1 0 0 0,0 0 0 0 0,0 0 0 0 0,0-1 0 0 0,0 1 0 0 0,0 0 0 0 0,-1 1 0 0 0,1-1 0 0 0,-1 0 0 0 0,0 0 0 0 0,2 7 0 0 0,0 9 0 0 0,0 0 0 0 0,-1 0 0 0 0,-1 0 0 0 0,-2 31 0 0 0,1-19 0 0 0,-1-20 0 0 0,0-1 0 0 0,-1 0 0 0 0,0 0 0 0 0,0 0 0 0 0,-1 0 0 0 0,-1-1 0 0 0,1 1 0 0 0,-2-1 0 0 0,1 0 0 0 0,-1 0 0 0 0,0 0 0 0 0,-11 12 0 0 0,-17 34 0 0 0,-43 70 0 0 0,75-124 0 0 0,-8 11 0 0 0,0 0 0 0 0,-21 19 0 0 0,9-10 0 0 0,6-7 0 0 0,-1-1 0 0 0,0-1 0 0 0,0-1 0 0 0,-1 0 0 0 0,-1-1 0 0 0,0-1 0 0 0,0 0 0 0 0,-30 9 0 0 0,-28 13 0 0 0,47-19 0 0 0,0-2 0 0 0,-1-2 0 0 0,0 0 0 0 0,0-2 0 0 0,-1-1 0 0 0,0-2 0 0 0,-54 0 0 0 0,78-4 0 0 0,0 1 0 0 0,0-1 0 0 0,1 0 0 0 0,-1-1 0 0 0,0 1 0 0 0,1-2 0 0 0,-1 1 0 0 0,1 0 0 0 0,0-1 0 0 0,0 0 0 0 0,0-1 0 0 0,0 0 0 0 0,0 1 0 0 0,1-2 0 0 0,0 1 0 0 0,-1-1 0 0 0,2 1 0 0 0,-1-1 0 0 0,0-1 0 0 0,-6-10 0 0 0,9 12 0 0 0,0 1 0 0 0,0-1 0 0 0,1 0 0 0 0,0 0 0 0 0,0 0 0 0 0,0 1 0 0 0,0-1 0 0 0,0 0 0 0 0,1 0 0 0 0,0 0 0 0 0,0 0 0 0 0,0 0 0 0 0,0 0 0 0 0,1 0 0 0 0,-1 0 0 0 0,1 0 0 0 0,0 0 0 0 0,0 0 0 0 0,0 0 0 0 0,1 1 0 0 0,0-1 0 0 0,-1 0 0 0 0,1 1 0 0 0,0 0 0 0 0,3-4 0 0 0,-4 6 0 0 0,0-1 0 0 0,-1 1 0 0 0,1 0 0 0 0,0 0 0 0 0,0 0 0 0 0,0 0 0 0 0,0 0 0 0 0,0 1 0 0 0,1-1 0 0 0,-1 0 0 0 0,0 0 0 0 0,0 1 0 0 0,0-1 0 0 0,1 0 0 0 0,-1 1 0 0 0,0-1 0 0 0,1 1 0 0 0,-1 0 0 0 0,2-1 0 0 0,4-1 0 0 0,25-25 0 0 0,-22 18 0 0 0,0 0 0 0 0,1 0 0 0 0,14-8 0 0 0,53-33 0 0 0,-60 40 0 0 0,-12 7 0 0 0,-1 0 0 0 0,1 0 0 0 0,0 0 0 0 0,0 1 0 0 0,0 0 0 0 0,10-2 0 0 0,51-12 0 0 0,-38 8 0 0 0,50-7 0 0 0,-43 10 0 0 0,-26 3 0 0 0,0 0 0 0 0,0 1 0 0 0,1 0 0 0 0,-1 1 0 0 0,0 0 0 0 0,1 0 0 0 0,-1 1 0 0 0,0 0 0 0 0,0 1 0 0 0,0 0 0 0 0,19 8 0 0 0,-27-10 0 0 0,-1 1 0 0 0,-1 0 0 0 0,1 0 0 0 0,0 0 0 0 0,0 0 0 0 0,0-1 0 0 0,0 1 0 0 0,0 0 0 0 0,-1 0 0 0 0,1 1 0 0 0,-1-1 0 0 0,1 0 0 0 0,0 0 0 0 0,-1 0 0 0 0,0 0 0 0 0,1 0 0 0 0,-1 1 0 0 0,0-1 0 0 0,0 0 0 0 0,1 0 0 0 0,-1 2 0 0 0,0 31 0 0 0,-1-22 0 0 0,1-7 0 0 0,-1 0 0 0 0,0 0 0 0 0,0 0 0 0 0,-1 0 0 0 0,0 0 0 0 0,0 0 0 0 0,-2 5 0 0 0,1-3 0 0 0,0-2 0 0 0,0 0 0 0 0,0-1 0 0 0,0 1 0 0 0,-1-1 0 0 0,0 1 0 0 0,1-1 0 0 0,-2 0 0 0 0,1-1 0 0 0,0 1 0 0 0,-9 4 0 0 0,-5 6 0 0 0,-10 9 0 0 0,-126 92 0 0 0,105-86 0 0 0,-1-1 0 0 0,-2-3 0 0 0,0-2 0 0 0,-1-3 0 0 0,-2-2 0 0 0,-103 21 0 0 0,84-26 0 0 0,0-4 0 0 0,-79-1 0 0 0,91-8 0 0 0,-111-15 0 0 0,146 11 0 0 0,-73-18 0 0 0,91 19 0 0 0,-1-1 0 0 0,1 0 0 0 0,1 0 0 0 0,-1-1 0 0 0,0 0 0 0 0,1 0 0 0 0,0-1 0 0 0,-7-7 0 0 0,-20-11 0 0 0,31 22 0 0 0,0 0 0 0 0,1 0 0 0 0,-1-1 0 0 0,0 1 0 0 0,1-1 0 0 0,0 0 0 0 0,-1 0 0 0 0,-2-4 0 0 0,1 0 0 0 0,-1 0 0 0 0,2 0 0 0 0,-1-1 0 0 0,1 0 0 0 0,0 0 0 0 0,1 0 0 0 0,0 0 0 0 0,0 0 0 0 0,1-1 0 0 0,0 1 0 0 0,0-1 0 0 0,1 0 0 0 0,-1-14 0 0 0,2 1 0 0 0,-1 14 0 0 0,0 1 0 0 0,1 0 0 0 0,0-1 0 0 0,1 1 0 0 0,-1-1 0 0 0,1 1 0 0 0,1 0 0 0 0,-1 0 0 0 0,1-1 0 0 0,1 1 0 0 0,2-7 0 0 0,18-14 0 0 0,0 1 0 0 0,2 1 0 0 0,1 1 0 0 0,1 1 0 0 0,1 1 0 0 0,38-22 0 0 0,-6 1 0 0 0,-44 34 0 0 0,0 0 0 0 0,1 1 0 0 0,-1 1 0 0 0,19-6 0 0 0,18-9 0 0 0,4-1 0 0 0,0 2 0 0 0,2 2 0 0 0,0 3 0 0 0,1 3 0 0 0,79-9 0 0 0,-109 19 0 0 0,0 2 0 0 0,0 1 0 0 0,0 1 0 0 0,36 5 0 0 0,-64-4 0 0 0,-1-1 0 0 0,1 1 0 0 0,-1 0 0 0 0,0-1 0 0 0,1 1 0 0 0,-1 0 0 0 0,1 0 0 0 0,-1 0 0 0 0,0 0 0 0 0,0 0 0 0 0,0 0 0 0 0,1 0 0 0 0,-1 0 0 0 0,0 0 0 0 0,-1 1 0 0 0,1-1 0 0 0,0 0 0 0 0,0 1 0 0 0,0-1 0 0 0,-1 1 0 0 0,1-1 0 0 0,-1 1 0 0 0,1-1 0 0 0,-1 1 0 0 0,1-1 0 0 0,-1 1 0 0 0,0 2 0 0 0,1 49 0 0 0,-2-35 0 0 0,1-12 0 0 0,-1 0 0 0 0,1 0 0 0 0,-1 0 0 0 0,0 0 0 0 0,-1 0 0 0 0,1-1 0 0 0,-1 1 0 0 0,-1 0 0 0 0,1-1 0 0 0,-1 1 0 0 0,0-1 0 0 0,-3 5 0 0 0,-4 4 0 0 0,-1-1 0 0 0,-23 22 0 0 0,-14 16 0 0 0,30-31 0 0 0,0-1 0 0 0,-35 29 0 0 0,-12 12 0 0 0,33-27 0 0 0,-2-2 0 0 0,-1-1 0 0 0,-1-2 0 0 0,-1-1 0 0 0,-2-2 0 0 0,0-1 0 0 0,-44 17 0 0 0,4-8 0 0 0,-122 32 0 0 0,151-53 0 0 0,0-3 0 0 0,-1-1 0 0 0,-91 1 0 0 0,107-9 0 0 0,16 2 0 0 0,-1-2 0 0 0,1 0 0 0 0,0-1 0 0 0,0-1 0 0 0,0-1 0 0 0,0-1 0 0 0,1 0 0 0 0,-27-11 0 0 0,43 14 0 0 0,-18-7 0 0 0,1-1 0 0 0,0-1 0 0 0,0 0 0 0 0,1-2 0 0 0,0 0 0 0 0,1-1 0 0 0,0-1 0 0 0,-25-28 0 0 0,36 35 0 0 0,1 0 0 0 0,0 0 0 0 0,0-1 0 0 0,1 1 0 0 0,0-1 0 0 0,1 0 0 0 0,0-1 0 0 0,0 1 0 0 0,0-1 0 0 0,1 1 0 0 0,0-1 0 0 0,1 0 0 0 0,0 1 0 0 0,1-1 0 0 0,0-9 0 0 0,0 16 0 0 0,0 0 0 0 0,0-1 0 0 0,1 1 0 0 0,-1 0 0 0 0,1 0 0 0 0,-1 0 0 0 0,1 0 0 0 0,0 0 0 0 0,0 0 0 0 0,0 0 0 0 0,0 0 0 0 0,0 1 0 0 0,0-1 0 0 0,1 0 0 0 0,-1 0 0 0 0,1 1 0 0 0,-1-1 0 0 0,1 1 0 0 0,-1-1 0 0 0,1 1 0 0 0,0 0 0 0 0,0 0 0 0 0,0 0 0 0 0,0 0 0 0 0,0 0 0 0 0,0 0 0 0 0,2 0 0 0 0,13-10 0 0 0,3-16 0 0 0,-9 20 0 0 0,0 0 0 0 0,1 1 0 0 0,21-9 0 0 0,13-6 0 0 0,249-107 0 0 0,-184 85 0 0 0,85-22 0 0 0,-147 54 0 0 0,79-7 0 0 0,-71 12 0 0 0,96-1 0 0 0,-148 7 0 0 0,-2 0 0 0 0,0 1 0 0 0,0-1 0 0 0,1 1 0 0 0,-1 0 0 0 0,0 0 0 0 0,0 0 0 0 0,0 0 0 0 0,0 1 0 0 0,0-1 0 0 0,0 1 0 0 0,-1 0 0 0 0,1-1 0 0 0,0 1 0 0 0,-1 0 0 0 0,1 1 0 0 0,-1-1 0 0 0,0 0 0 0 0,0 1 0 0 0,0 0 0 0 0,0-1 0 0 0,0 1 0 0 0,0 0 0 0 0,-1 0 0 0 0,1 0 0 0 0,-1 0 0 0 0,0 0 0 0 0,0 0 0 0 0,0 0 0 0 0,0 0 0 0 0,-1 0 0 0 0,1 1 0 0 0,-1 4 0 0 0,1-2 0 0 0,0 1 0 0 0,-1 0 0 0 0,0-1 0 0 0,0 1 0 0 0,0 0 0 0 0,-1-1 0 0 0,0 1 0 0 0,0 0 0 0 0,-1-1 0 0 0,0 0 0 0 0,0 1 0 0 0,0-1 0 0 0,-1 0 0 0 0,0 0 0 0 0,-4 7 0 0 0,-42 53 0 0 0,30-40 0 0 0,0 0 0 0 0,-36 35 0 0 0,19-31 0 0 0,-1-1 0 0 0,-69 38 0 0 0,71-45 0 0 0,-51 25 0 0 0,-1-4 0 0 0,-141 48 0 0 0,225-90 0 0 0,-39 12 0 0 0,-1-3 0 0 0,-87 10 0 0 0,65-11 0 0 0,12-3 0 0 0,-1-2 0 0 0,0-3 0 0 0,0-2 0 0 0,1-2 0 0 0,-1-3 0 0 0,1-1 0 0 0,0-4 0 0 0,-53-16 0 0 0,56 16 0 0 0,-4-3 0 0 0,37 6 0 0 0,1 0 0 0 0,0-1 0 0 0,1-1 0 0 0,0-1 0 0 0,0 0 0 0 0,1 0 0 0 0,1-2 0 0 0,0 0 0 0 0,0 0 0 0 0,-15-23 0 0 0,25 28 0 0 0,0 1 0 0 0,1-1 0 0 0,0 0 0 0 0,1 1 0 0 0,0-1 0 0 0,0 0 0 0 0,1 0 0 0 0,0 0 0 0 0,0 0 0 0 0,0 0 0 0 0,1 0 0 0 0,1 1 0 0 0,-1-1 0 0 0,1 0 0 0 0,1 1 0 0 0,4-11 0 0 0,19-2 0 0 0,-8-8 0 0 0,-16 23 0 0 0,0 1 0 0 0,0 0 0 0 0,0 0 0 0 0,1 0 0 0 0,0 1 0 0 0,0-1 0 0 0,5-5 0 0 0,18-13 0 0 0,5-6 0 0 0,2 1 0 0 0,56-35 0 0 0,-35 33 0 0 0,-36 18 0 0 0,0 2 0 0 0,32-13 0 0 0,-15 9 0 0 0,-21 7 0 0 0,1 0 0 0 0,0 1 0 0 0,19-4 0 0 0,42-12 0 0 0,-59 16 0 0 0,0 0 0 0 0,0 0 0 0 0,25-2 0 0 0,46-6 0 0 0,-50 7 0 0 0,46-3 0 0 0,-73 9 0 0 0,0 0 0 0 0,-1 0 0 0 0,1 1 0 0 0,0 1 0 0 0,0 0 0 0 0,-1 0 0 0 0,1 1 0 0 0,18 7 0 0 0,-26-8 0 0 0,1 1 0 0 0,0-1 0 0 0,-1 1 0 0 0,0 0 0 0 0,1-1 0 0 0,-1 1 0 0 0,0 1 0 0 0,-1-1 0 0 0,1 0 0 0 0,0 1 0 0 0,-1-1 0 0 0,0 1 0 0 0,0 0 0 0 0,0 0 0 0 0,2 8 0 0 0,-1-6 0 0 0,-2 1 0 0 0,1-1 0 0 0,-1 1 0 0 0,0-1 0 0 0,0 1 0 0 0,-1 0 0 0 0,1 0 0 0 0,-2-1 0 0 0,0 11 0 0 0,-1-8 0 0 0,-1 0 0 0 0,0 0 0 0 0,0-1 0 0 0,-1 1 0 0 0,0-1 0 0 0,0 1 0 0 0,-1-1 0 0 0,-6 8 0 0 0,-54 61 0 0 0,42-51 0 0 0,-11 7 0 0 0,-2 0 0 0 0,-53 36 0 0 0,4-2 0 0 0,61-49 0 0 0,-1 0 0 0 0,-1-2 0 0 0,0-1 0 0 0,-2-2 0 0 0,1 0 0 0 0,-1-2 0 0 0,-1-1 0 0 0,0-1 0 0 0,-45 8 0 0 0,-51 8 0 0 0,-47 7 0 0 0,141-28 0 0 0,-1-2 0 0 0,1-1 0 0 0,-1-1 0 0 0,1-2 0 0 0,0-1 0 0 0,-57-14 0 0 0,81 15 0 0 0,-1-1 0 0 0,1 0 0 0 0,0 0 0 0 0,1-1 0 0 0,-13-8 0 0 0,13 8 0 0 0,1 1 0 0 0,-1-1 0 0 0,1 1 0 0 0,-1 0 0 0 0,0 1 0 0 0,0-1 0 0 0,-12-2 0 0 0,10 2 0 0 0,1 0 0 0 0,-1-1 0 0 0,1 0 0 0 0,0 0 0 0 0,0-1 0 0 0,0 0 0 0 0,1 0 0 0 0,-1-1 0 0 0,1 1 0 0 0,-6-9 0 0 0,-6-3 0 0 0,-12-24 0 0 0,18 31 0 0 0,10 9 0 0 0,0 0 0 0 0,1-1 0 0 0,-1 1 0 0 0,1 0 0 0 0,0-1 0 0 0,-1 1 0 0 0,1-1 0 0 0,0 1 0 0 0,0-1 0 0 0,0 1 0 0 0,0-1 0 0 0,0 0 0 0 0,0 0 0 0 0,0 0 0 0 0,1 1 0 0 0,-1-1 0 0 0,1 0 0 0 0,-1-3 0 0 0,-10-21 0 0 0,9 25 0 0 0,1-1 0 0 0,0 1 0 0 0,0-1 0 0 0,0 0 0 0 0,0 0 0 0 0,0 1 0 0 0,1-1 0 0 0,-1 0 0 0 0,1 0 0 0 0,-1 0 0 0 0,1 0 0 0 0,-1 0 0 0 0,1 0 0 0 0,0-2 0 0 0,0 3 0 0 0,-1-7 0 0 0,0 1 0 0 0,0-1 0 0 0,1 1 0 0 0,0-1 0 0 0,0 1 0 0 0,1-1 0 0 0,0 1 0 0 0,0-1 0 0 0,1 1 0 0 0,0 0 0 0 0,0 0 0 0 0,0 0 0 0 0,1 0 0 0 0,0 0 0 0 0,1 0 0 0 0,4-7 0 0 0,9-7 0 0 0,0 0 0 0 0,2 2 0 0 0,37-33 0 0 0,-12 21 0 0 0,17-9 0 0 0,-16 18 0 0 0,1 2 0 0 0,0 2 0 0 0,60-14 0 0 0,-49 19 0 0 0,0 2 0 0 0,1 3 0 0 0,-1 3 0 0 0,114 4 0 0 0,-156 2 0 0 0,-1 1 0 0 0,0 1 0 0 0,0 0 0 0 0,0 1 0 0 0,0 1 0 0 0,0 0 0 0 0,-1 1 0 0 0,0 0 0 0 0,0 1 0 0 0,-1 1 0 0 0,14 10 0 0 0,-25-17 0 0 0,1 0 0 0 0,-1 0 0 0 0,0 0 0 0 0,0 0 0 0 0,0 0 0 0 0,0 0 0 0 0,-1 0 0 0 0,1 1 0 0 0,0-1 0 0 0,0 0 0 0 0,-1 1 0 0 0,1-1 0 0 0,-1 0 0 0 0,1 1 0 0 0,-1-1 0 0 0,1 1 0 0 0,-1-1 0 0 0,0 1 0 0 0,0-1 0 0 0,0 3 0 0 0,5 21 0 0 0,-1-15 0 0 0,-1 0 0 0 0,0 0 0 0 0,-1 0 0 0 0,0 0 0 0 0,0 1 0 0 0,-1-1 0 0 0,-1 1 0 0 0,0-1 0 0 0,0 1 0 0 0,-1-1 0 0 0,0 1 0 0 0,-1-1 0 0 0,0 0 0 0 0,-1 0 0 0 0,0 0 0 0 0,0 0 0 0 0,-1 0 0 0 0,0-1 0 0 0,-1 1 0 0 0,0-1 0 0 0,-13 17 0 0 0,-168 149 0 0 0,121-119 0 0 0,37-34 0 0 0,-1-2 0 0 0,-1-1 0 0 0,-1-1 0 0 0,-55 23 0 0 0,71-34 0 0 0,-23 10 0 0 0,-2-2 0 0 0,-65 17 0 0 0,43-18 0 0 0,0-3 0 0 0,-70 4 0 0 0,112-14 0 0 0,-1-1 0 0 0,1 0 0 0 0,-1-2 0 0 0,0 0 0 0 0,1-1 0 0 0,0-1 0 0 0,0-1 0 0 0,0-1 0 0 0,1-1 0 0 0,-29-13 0 0 0,37 13 0 0 0,0 2 0 0 0,0 0 0 0 0,-22-7 0 0 0,29 10 0 0 0,0 1 0 0 0,0-1 0 0 0,0 1 0 0 0,1-1 0 0 0,-1 0 0 0 0,1-1 0 0 0,-1 1 0 0 0,1-1 0 0 0,0 1 0 0 0,-4-5 0 0 0,5 5 0 0 0,-1-1 0 0 0,0 1 0 0 0,0-1 0 0 0,0 1 0 0 0,0 0 0 0 0,0 0 0 0 0,0 1 0 0 0,-5-3 0 0 0,6 3 0 0 0,1 1 0 0 0,-1-1 0 0 0,1 0 0 0 0,-1 0 0 0 0,1 0 0 0 0,0 0 0 0 0,-1 0 0 0 0,1 0 0 0 0,0 0 0 0 0,-1 0 0 0 0,1 0 0 0 0,0-1 0 0 0,0 1 0 0 0,0-1 0 0 0,0 1 0 0 0,1-1 0 0 0,-1 1 0 0 0,-1-3 0 0 0,-7-9 0 0 0,-2 4 0 0 0,7 7 0 0 0,1-1 0 0 0,0 1 0 0 0,-1-1 0 0 0,1 0 0 0 0,0 0 0 0 0,1 0 0 0 0,-1-1 0 0 0,1 1 0 0 0,-1-1 0 0 0,-2-6 0 0 0,1 4 0 0 0,0-1 0 0 0,1-1 0 0 0,0 1 0 0 0,1-1 0 0 0,-1 1 0 0 0,1-1 0 0 0,1 1 0 0 0,-1-1 0 0 0,1 0 0 0 0,1 0 0 0 0,0 0 0 0 0,0 0 0 0 0,0 0 0 0 0,1 0 0 0 0,0 0 0 0 0,0 1 0 0 0,1-1 0 0 0,0 0 0 0 0,1 1 0 0 0,0-1 0 0 0,0 1 0 0 0,0 0 0 0 0,1 0 0 0 0,0 0 0 0 0,0 1 0 0 0,1-1 0 0 0,0 1 0 0 0,0 0 0 0 0,0 0 0 0 0,7-5 0 0 0,4-3 0 0 0,-10 9 0 0 0,-1 0 0 0 0,1 1 0 0 0,0 0 0 0 0,0 0 0 0 0,0 0 0 0 0,1 0 0 0 0,12-4 0 0 0,-17 7 0 0 0,0 0 0 0 0,0 1 0 0 0,0-1 0 0 0,0 0 0 0 0,-1-1 0 0 0,1 1 0 0 0,0 0 0 0 0,0 0 0 0 0,-1-1 0 0 0,1 1 0 0 0,-1-1 0 0 0,1 0 0 0 0,-1 1 0 0 0,2-4 0 0 0,12-12 0 0 0,-9 15 0 0 0,0-1 0 0 0,0 1 0 0 0,1 0 0 0 0,-1 0 0 0 0,0 1 0 0 0,8-1 0 0 0,32-9 0 0 0,-18 2 0 0 0,0 0 0 0 0,0 2 0 0 0,37-5 0 0 0,-51 10 0 0 0,0 1 0 0 0,0 0 0 0 0,0 1 0 0 0,-1 1 0 0 0,1 0 0 0 0,0 0 0 0 0,0 2 0 0 0,22 6 0 0 0,-29-5 0 0 0,-1 0 0 0 0,1 0 0 0 0,0 0 0 0 0,-1 1 0 0 0,0 0 0 0 0,0 0 0 0 0,-1 1 0 0 0,1 0 0 0 0,-1 0 0 0 0,-1 0 0 0 0,1 1 0 0 0,4 9 0 0 0,-8-15 0 0 0,2 8 0 0 0,0-1 0 0 0,-1 1 0 0 0,0 0 0 0 0,-1 0 0 0 0,0 0 0 0 0,0 1 0 0 0,-1-1 0 0 0,0 0 0 0 0,-1 0 0 0 0,0 0 0 0 0,0 0 0 0 0,-1 0 0 0 0,0 0 0 0 0,-4 10 0 0 0,2-7 0 0 0,-2 0 0 0 0,1-1 0 0 0,-1 0 0 0 0,-1 0 0 0 0,0-1 0 0 0,-1 0 0 0 0,1 0 0 0 0,-2 0 0 0 0,-14 12 0 0 0,1 2 0 0 0,20-21 0 0 0,0-1 0 0 0,1 0 0 0 0,-1 1 0 0 0,0-1 0 0 0,0 0 0 0 0,0 0 0 0 0,-1 0 0 0 0,1-1 0 0 0,0 1 0 0 0,-1 0 0 0 0,1-1 0 0 0,-1 1 0 0 0,-4 0 0 0 0,-18 11 0 0 0,-1-2 0 0 0,-1-1 0 0 0,0-2 0 0 0,0 0 0 0 0,-1-2 0 0 0,-47 5 0 0 0,39-8 0 0 0,1-2 0 0 0,-1-1 0 0 0,1-2 0 0 0,-1-1 0 0 0,1-2 0 0 0,-45-13 0 0 0,63 12 0 0 0,1-1 0 0 0,0-1 0 0 0,0-1 0 0 0,-17-12 0 0 0,16 10 0 0 0,-88-43 0 0 0,104 53 0 0 0,-1 0 0 0 0,1 1 0 0 0,0-1 0 0 0,-1 0 0 0 0,1 0 0 0 0,0 0 0 0 0,0 0 0 0 0,-1 0 0 0 0,1 0 0 0 0,0 0 0 0 0,0 0 0 0 0,0-1 0 0 0,0 1 0 0 0,0 0 0 0 0,1-1 0 0 0,-1 1 0 0 0,-1-2 0 0 0,-6-9 0 0 0,-51-24 0 0 0,47 25 0 0 0,8 8 0 0 0,0-1 0 0 0,0 1 0 0 0,0-1 0 0 0,0 0 0 0 0,1 0 0 0 0,0 0 0 0 0,-5-9 0 0 0,7 11 0 0 0,1 0 0 0 0,-1 0 0 0 0,1 1 0 0 0,0-1 0 0 0,-1 0 0 0 0,1 0 0 0 0,0 0 0 0 0,0 0 0 0 0,1 0 0 0 0,-1 0 0 0 0,0 0 0 0 0,1 0 0 0 0,-1 0 0 0 0,1 1 0 0 0,-1-1 0 0 0,1 0 0 0 0,0 0 0 0 0,0 0 0 0 0,0 1 0 0 0,0-1 0 0 0,0 1 0 0 0,0-1 0 0 0,0 0 0 0 0,1 1 0 0 0,-1 0 0 0 0,3-3 0 0 0,53-39 0 0 0,-55 42 0 0 0,-1-1 0 0 0,1 1 0 0 0,-1-1 0 0 0,1 1 0 0 0,0 0 0 0 0,-1 0 0 0 0,1 0 0 0 0,0 0 0 0 0,0 0 0 0 0,0 0 0 0 0,3-1 0 0 0,10-7 0 0 0,-5-5 0 0 0,-9 13 0 0 0,0 0 0 0 0,-1 0 0 0 0,1-1 0 0 0,0 1 0 0 0,0 0 0 0 0,0 0 0 0 0,0 0 0 0 0,0 1 0 0 0,0-1 0 0 0,0 0 0 0 0,0 0 0 0 0,0 0 0 0 0,0 1 0 0 0,0-1 0 0 0,1 1 0 0 0,-1-1 0 0 0,0 1 0 0 0,1-1 0 0 0,-1 1 0 0 0,0 0 0 0 0,0-1 0 0 0,1 1 0 0 0,-1 0 0 0 0,1 0 0 0 0,-1 0 0 0 0,0 0 0 0 0,1 0 0 0 0,0 1 0 0 0,95-12 0 0 0,-72 7 0 0 0,1 1 0 0 0,-1 1 0 0 0,51 3 0 0 0,-70 0 0 0 0,6 0 0 0 0,1 0 0 0 0,0 0 0 0 0,-1 2 0 0 0,1-1 0 0 0,-1 2 0 0 0,0 0 0 0 0,21 9 0 0 0,8 5 0 0 0,-37-17 0 0 0,1 1 0 0 0,-1-1 0 0 0,1 1 0 0 0,-1 0 0 0 0,0 0 0 0 0,0 0 0 0 0,0 1 0 0 0,0 0 0 0 0,6 5 0 0 0,3 11 0 0 0,-11-14 0 0 0,1-1 0 0 0,0 1 0 0 0,0-1 0 0 0,1 1 0 0 0,-1-1 0 0 0,1 0 0 0 0,0 0 0 0 0,0-1 0 0 0,0 1 0 0 0,6 2 0 0 0,-8-5 0 0 0,-1 0 0 0 0,1 0 0 0 0,-1 0 0 0 0,1-1 0 0 0,0 1 0 0 0,-1 1 0 0 0,0-1 0 0 0,1 0 0 0 0,-1 0 0 0 0,0 1 0 0 0,1-1 0 0 0,-1 0 0 0 0,0 1 0 0 0,0-1 0 0 0,0 1 0 0 0,0 0 0 0 0,0 1 0 0 0,3 40 0 0 0,-5-33 0 0 0,1-7 0 0 0,1 1 0 0 0,-1 1 0 0 0,0-1 0 0 0,0 1 0 0 0,0-1 0 0 0,-1 0 0 0 0,0 1 0 0 0,0-1 0 0 0,0 0 0 0 0,0 0 0 0 0,0 0 0 0 0,-1 1 0 0 0,0-1 0 0 0,0-1 0 0 0,0 1 0 0 0,0 0 0 0 0,-5 5 0 0 0,-7 5 0 0 0,-1-1 0 0 0,-1 0 0 0 0,0-1 0 0 0,-22 12 0 0 0,13-8 0 0 0,16-11 0 0 0,-1 0 0 0 0,0-1 0 0 0,0 0 0 0 0,0-1 0 0 0,-1 0 0 0 0,1-1 0 0 0,-17 2 0 0 0,-77 3 0 0 0,60-7 0 0 0,-1-1 0 0 0,1-2 0 0 0,0-2 0 0 0,0-2 0 0 0,-46-14 0 0 0,82 19 0 0 0,1-1 0 0 0,0 0 0 0 0,0-1 0 0 0,0 0 0 0 0,0 0 0 0 0,1 0 0 0 0,-10-9 0 0 0,13 11 0 0 0,1 0 0 0 0,-1 0 0 0 0,0 1 0 0 0,0-1 0 0 0,0 1 0 0 0,0-1 0 0 0,0 1 0 0 0,-6-1 0 0 0,-12-7 0 0 0,-51-34 0 0 0,19-5 0 0 0,51 47 0 0 0,0 0 0 0 0,1 0 0 0 0,-1 0 0 0 0,1-1 0 0 0,0 1 0 0 0,-1 0 0 0 0,1-1 0 0 0,0 1 0 0 0,0-1 0 0 0,0 1 0 0 0,0-1 0 0 0,0 0 0 0 0,0 1 0 0 0,0-1 0 0 0,-1-2 0 0 0,2 2 0 0 0,-1 1 0 0 0,1-1 0 0 0,-1 1 0 0 0,0-1 0 0 0,1 1 0 0 0,-1 0 0 0 0,0-1 0 0 0,0 1 0 0 0,0 0 0 0 0,0 0 0 0 0,0-1 0 0 0,-1 1 0 0 0,1 0 0 0 0,0 0 0 0 0,0 0 0 0 0,-1 0 0 0 0,-2-1 0 0 0,1 0 0 0 0,0-1 0 0 0,1 0 0 0 0,-1 0 0 0 0,0 0 0 0 0,1 0 0 0 0,0 0 0 0 0,0 0 0 0 0,0-1 0 0 0,0 1 0 0 0,0-1 0 0 0,0 1 0 0 0,1-1 0 0 0,0 0 0 0 0,0 0 0 0 0,0 0 0 0 0,-1-7 0 0 0,-6-68 0 0 0,8 72 0 0 0,1 0 0 0 0,0 1 0 0 0,0-1 0 0 0,1 0 0 0 0,0 1 0 0 0,0 0 0 0 0,4-9 0 0 0,3-9 0 0 0,-7 17 0 0 0,1 1 0 0 0,0-1 0 0 0,0 1 0 0 0,1 0 0 0 0,0 0 0 0 0,0 0 0 0 0,7-7 0 0 0,15-22 0 0 0,-19 24 0 0 0,-4 4 0 0 0,1 0 0 0 0,1 1 0 0 0,-1-1 0 0 0,1 1 0 0 0,10-10 0 0 0,18-3 0 0 0,-17-1 0 0 0,-14 17 0 0 0,0 1 0 0 0,0-1 0 0 0,0 1 0 0 0,0 0 0 0 0,0 0 0 0 0,0 0 0 0 0,0 0 0 0 0,1 0 0 0 0,-1 0 0 0 0,1 1 0 0 0,-1-1 0 0 0,6-1 0 0 0,-5 2 0 0 0,0-1 0 0 0,0 1 0 0 0,0-1 0 0 0,0 0 0 0 0,0 1 0 0 0,0-1 0 0 0,0-1 0 0 0,0 1 0 0 0,-1 0 0 0 0,4-4 0 0 0,-5 4 0 0 0,1 0 0 0 0,0 0 0 0 0,0 0 0 0 0,1 0 0 0 0,-1 1 0 0 0,0-1 0 0 0,0 1 0 0 0,1-1 0 0 0,-1 1 0 0 0,1 0 0 0 0,-1 0 0 0 0,1 0 0 0 0,0 0 0 0 0,3 0 0 0 0,16-5 0 0 0,0 1 0 0 0,0 1 0 0 0,30-1 0 0 0,-42 4 0 0 0,0 1 0 0 0,0 1 0 0 0,0 0 0 0 0,-1 0 0 0 0,1 1 0 0 0,0 0 0 0 0,-1 1 0 0 0,1 0 0 0 0,-1 0 0 0 0,14 8 0 0 0,-14-7 0 0 0,-7-4 0 0 0,0 1 0 0 0,0-1 0 0 0,-1 1 0 0 0,1-1 0 0 0,-1 1 0 0 0,1 0 0 0 0,0 0 0 0 0,-1 0 0 0 0,1 0 0 0 0,-1 0 0 0 0,0 0 0 0 0,1 1 0 0 0,-1-1 0 0 0,0 0 0 0 0,0 1 0 0 0,0-1 0 0 0,0 0 0 0 0,0 1 0 0 0,0 0 0 0 0,0-1 0 0 0,1 4 0 0 0,12 23 0 0 0,-11-24 0 0 0,0 1 0 0 0,-1-1 0 0 0,1 1 0 0 0,-1 0 0 0 0,0 0 0 0 0,2 8 0 0 0,1 11 0 0 0,6 51 0 0 0,-10-69 0 0 0,-1-1 0 0 0,0 1 0 0 0,-1-1 0 0 0,1 1 0 0 0,-1-1 0 0 0,0 1 0 0 0,0-1 0 0 0,-1 0 0 0 0,1 0 0 0 0,-1 0 0 0 0,-4 8 0 0 0,-4 5 0 0 0,7-12 0 0 0,-1 0 0 0 0,1 0 0 0 0,-1 0 0 0 0,0 0 0 0 0,0-1 0 0 0,-1 1 0 0 0,1-1 0 0 0,-1 0 0 0 0,-10 7 0 0 0,-57 35 0 0 0,54-39 0 0 0,-1-2 0 0 0,0 0 0 0 0,0-1 0 0 0,0-1 0 0 0,-35 4 0 0 0,39-7 0 0 0,0 0 0 0 0,0 0 0 0 0,0-2 0 0 0,0 1 0 0 0,0-2 0 0 0,1 0 0 0 0,-1-1 0 0 0,-24-8 0 0 0,0-3 0 0 0,-14-7 0 0 0,-6-24 0 0 0,2-2 0 0 0,3-3 0 0 0,-58-67 0 0 0,18 20 0 0 0,84 86 0 0 0,1 1 0 0 0,0-1 0 0 0,1-1 0 0 0,0 0 0 0 0,1 0 0 0 0,0 0 0 0 0,1-1 0 0 0,0 0 0 0 0,1 0 0 0 0,1-1 0 0 0,0 1 0 0 0,-4-28 0 0 0,1 2 0 0 0,5 34 0 0 0,0 0 0 0 0,0 0 0 0 0,1 0 0 0 0,0 0 0 0 0,0-1 0 0 0,1 1 0 0 0,-1 0 0 0 0,1-1 0 0 0,0 1 0 0 0,1 0 0 0 0,-1-1 0 0 0,1 1 0 0 0,0 0 0 0 0,0 0 0 0 0,1 0 0 0 0,-1-1 0 0 0,1 1 0 0 0,1 1 0 0 0,3-8 0 0 0,17-19 0 0 0,64-79 0 0 0,-74 95 0 0 0,1 1 0 0 0,0 0 0 0 0,1 1 0 0 0,30-20 0 0 0,7-3 0 0 0,-43 29 0 0 0,1-1 0 0 0,0 2 0 0 0,0-1 0 0 0,0 2 0 0 0,1-1 0 0 0,0 1 0 0 0,0 1 0 0 0,23-6 0 0 0,62-16 0 0 0,-76 18 0 0 0,1 2 0 0 0,-1 1 0 0 0,1 1 0 0 0,0 0 0 0 0,25 0 0 0 0,-18 3 0 0 0,8 1 0 0 0,72 8 0 0 0,-97-6 0 0 0,1 0 0 0 0,-1 1 0 0 0,0 0 0 0 0,0 1 0 0 0,0 0 0 0 0,0 1 0 0 0,-1 0 0 0 0,0 1 0 0 0,0 0 0 0 0,14 11 0 0 0,-12-7 0 0 0,-7-7 0 0 0,0 1 0 0 0,0 0 0 0 0,-1 0 0 0 0,0 0 0 0 0,1 1 0 0 0,-1-1 0 0 0,-1 1 0 0 0,1 0 0 0 0,-1 0 0 0 0,4 7 0 0 0,5 10 0 0 0,-10-20 0 0 0,0 1 0 0 0,0-1 0 0 0,0 1 0 0 0,-1 0 0 0 0,1 0 0 0 0,-1 0 0 0 0,0-1 0 0 0,0 1 0 0 0,0 0 0 0 0,0 0 0 0 0,-1 1 0 0 0,1-1 0 0 0,0 6 0 0 0,-1 15 0 0 0,1-14 0 0 0,-1 0 0 0 0,1-1 0 0 0,-1 1 0 0 0,-1-1 0 0 0,0 1 0 0 0,-1 0 0 0 0,1-1 0 0 0,-2 0 0 0 0,1 1 0 0 0,-1-1 0 0 0,-1 0 0 0 0,0-1 0 0 0,0 1 0 0 0,-8 11 0 0 0,-44 47 0 0 0,54-65 0 0 0,1 0 0 0 0,-1 0 0 0 0,0-1 0 0 0,0 1 0 0 0,1-1 0 0 0,-1 1 0 0 0,0-1 0 0 0,0 0 0 0 0,0 1 0 0 0,0-1 0 0 0,-1 0 0 0 0,1-1 0 0 0,-4 2 0 0 0,-12 6 0 0 0,-6 7 0 0 0,13-7 0 0 0,0-1 0 0 0,0-1 0 0 0,-19 8 0 0 0,9-6 0 0 0,0-2 0 0 0,-1 0 0 0 0,0-2 0 0 0,-45 5 0 0 0,55-9 0 0 0,1 0 0 0 0,-1-1 0 0 0,0 0 0 0 0,0-1 0 0 0,0-1 0 0 0,1 1 0 0 0,-1-2 0 0 0,1 0 0 0 0,0 0 0 0 0,-21-11 0 0 0,12 3 0 0 0,0 0 0 0 0,0-2 0 0 0,1 0 0 0 0,1-1 0 0 0,1 0 0 0 0,-17-20 0 0 0,-18-18 0 0 0,42 45 0 0 0,1 0 0 0 0,0-1 0 0 0,1 0 0 0 0,0 0 0 0 0,0-1 0 0 0,-9-16 0 0 0,-27-48 0 0 0,37 62 0 0 0,1-2 0 0 0,1 1 0 0 0,0-1 0 0 0,0 1 0 0 0,1-1 0 0 0,1-1 0 0 0,1 1 0 0 0,0 0 0 0 0,0-28 0 0 0,1 4 0 0 0,0 24 0 0 0,0 0 0 0 0,1-1 0 0 0,1 1 0 0 0,0 0 0 0 0,1 0 0 0 0,0 0 0 0 0,5-14 0 0 0,20-32 0 0 0,3 2 0 0 0,58-88 0 0 0,-33 59 0 0 0,-42 69 0 0 0,2 1 0 0 0,-1 0 0 0 0,34-28 0 0 0,-12 11 0 0 0,57-56 0 0 0,-72 71 0 0 0,0 2 0 0 0,1 1 0 0 0,38-22 0 0 0,-32 21 0 0 0,-23 14 0 0 0,1 0 0 0 0,0 1 0 0 0,0-1 0 0 0,0 1 0 0 0,11-3 0 0 0,8-1 0 0 0,-15 2 0 0 0,0 1 0 0 0,0 0 0 0 0,0 1 0 0 0,0 0 0 0 0,0 0 0 0 0,1 1 0 0 0,-1 1 0 0 0,1 0 0 0 0,-1 0 0 0 0,1 1 0 0 0,-1 0 0 0 0,0 1 0 0 0,0 0 0 0 0,1 1 0 0 0,-1 0 0 0 0,-1 0 0 0 0,1 1 0 0 0,0 1 0 0 0,-1-1 0 0 0,0 2 0 0 0,13 9 0 0 0,-3 4 0 0 0,-1 1 0 0 0,-1 0 0 0 0,18 30 0 0 0,-29-43 0 0 0,0 4 0 0 0,0 0 0 0 0,-1-1 0 0 0,0 2 0 0 0,0-1 0 0 0,-1 0 0 0 0,-1 1 0 0 0,0 0 0 0 0,-1 0 0 0 0,0 0 0 0 0,-1 0 0 0 0,0 17 0 0 0,4 21 0 0 0,-3-29 0 0 0,-2 0 0 0 0,0 0 0 0 0,-1 1 0 0 0,0-1 0 0 0,-2 0 0 0 0,-1 0 0 0 0,-1-1 0 0 0,-9 28 0 0 0,10-39 0 0 0,0 1 0 0 0,-1-1 0 0 0,-1 0 0 0 0,0-1 0 0 0,0 1 0 0 0,0-1 0 0 0,-16 14 0 0 0,-16 22 0 0 0,26-28 0 0 0,-1 0 0 0 0,-1-1 0 0 0,-17 14 0 0 0,2-8 0 0 0,15-10 0 0 0,-1 0 0 0 0,-1 0 0 0 0,0-2 0 0 0,0 1 0 0 0,0-2 0 0 0,-1-1 0 0 0,-34 11 0 0 0,43-17 0 0 0,0 2 0 0 0,-1-1 0 0 0,0 0 0 0 0,0-1 0 0 0,0 0 0 0 0,0 0 0 0 0,0-1 0 0 0,0 0 0 0 0,0-1 0 0 0,0 0 0 0 0,0 0 0 0 0,1-1 0 0 0,-13-4 0 0 0,10 0 0 0 0,3 3 0 0 0,0-1 0 0 0,1 0 0 0 0,-1-1 0 0 0,1 1 0 0 0,1-2 0 0 0,-1 1 0 0 0,1-1 0 0 0,-1 1 0 0 0,-4-8 0 0 0,-6-13 0 0 0,-10 7 0 0 0,19 8 0 0 0,1-1 0 0 0,0 0 0 0 0,1 0 0 0 0,0 0 0 0 0,1-1 0 0 0,0 0 0 0 0,1 0 0 0 0,0 0 0 0 0,1 0 0 0 0,-2-25 0 0 0,-16-54 0 0 0,18 80 0 0 0,0-1 0 0 0,0 1 0 0 0,1 0 0 0 0,1-1 0 0 0,0 0 0 0 0,1 1 0 0 0,3-26 0 0 0,2 6 0 0 0,19-59 0 0 0,-24 89 0 0 0,1-1 0 0 0,0 1 0 0 0,0 0 0 0 0,0-1 0 0 0,0 1 0 0 0,1 0 0 0 0,-1 0 0 0 0,0 0 0 0 0,1 0 0 0 0,0 0 0 0 0,-1 0 0 0 0,3-1 0 0 0,11-14 0 0 0,16-28 0 0 0,35-42 0 0 0,-61 81 0 0 0,0 0 0 0 0,1 0 0 0 0,0 1 0 0 0,0 0 0 0 0,0 0 0 0 0,1 1 0 0 0,0 0 0 0 0,-1 0 0 0 0,2 0 0 0 0,11-4 0 0 0,-14 7 0 0 0,0-1 0 0 0,0 0 0 0 0,0 0 0 0 0,0 0 0 0 0,-1-1 0 0 0,1 1 0 0 0,-1-1 0 0 0,0 0 0 0 0,5-5 0 0 0,-6 6 0 0 0,1-1 0 0 0,-1 0 0 0 0,1 0 0 0 0,0 1 0 0 0,0 0 0 0 0,0 0 0 0 0,0 0 0 0 0,0 0 0 0 0,8-2 0 0 0,89-28 0 0 0,-61 18 0 0 0,47-10 0 0 0,-83 23 0 0 0,50-11 0 0 0,1 2 0 0 0,101-5 0 0 0,-141 14 0 0 0,-1 1 0 0 0,1 1 0 0 0,-1 0 0 0 0,0 1 0 0 0,1 0 0 0 0,-1 1 0 0 0,0 1 0 0 0,-1 0 0 0 0,22 10 0 0 0,-11-4 0 0 0,-18-9 0 0 0,-1 1 0 0 0,0 1 0 0 0,1-1 0 0 0,-1 1 0 0 0,0 0 0 0 0,-1 0 0 0 0,1 0 0 0 0,0 1 0 0 0,4 4 0 0 0,-3-2 0 0 0,1 1 0 0 0,-1-1 0 0 0,0 1 0 0 0,-1 0 0 0 0,0 1 0 0 0,0-1 0 0 0,4 10 0 0 0,10 37 0 0 0,-13-38 0 0 0,0 1 0 0 0,15 30 0 0 0,-17-42 0 0 0,-1 0 0 0 0,0 0 0 0 0,-1 1 0 0 0,1-1 0 0 0,-1 1 0 0 0,0 0 0 0 0,-1 0 0 0 0,1 0 0 0 0,-1 0 0 0 0,0 0 0 0 0,-1 0 0 0 0,0 0 0 0 0,0 9 0 0 0,0 34 0 0 0,2 34 0 0 0,-4 1 0 0 0,-26 163 0 0 0,-4-163 0 0 0,30-73 0 0 0,0 0 0 0 0,0 0 0 0 0,1 1 0 0 0,1-1 0 0 0,0 13 0 0 0,0-7 0 0 0,0-16 0 0 0,0-1 0 0 0,0 1 0 0 0,0 0 0 0 0,-1-1-1 0 0,1 1 1 0 0,0 0 0 0 0,0-1 0 0 0,1 1 0 0 0,-1 0 0 0 0,0-1 0 0 0,0 1 0 0 0,0 0-1 0 0,0-1 1 0 0,0 1 0 0 0,1-1 0 0 0,-1 1 0 0 0,0 0 0 0 0,1-1 0 0 0,-1 1 0 0 0,0-1-1 0 0,1 1 1 0 0,-1-1 0 0 0,1 1 0 0 0,-1-1 0 0 0,1 1 0 0 0,-1-1 0 0 0,1 0 0 0 0,-1 1-1 0 0,1-1 1 0 0,-1 1 0 0 0,1-1 0 0 0,0 0 0 0 0,-1 0 0 0 0,1 1 0 0 0,-1-1 0 0 0,1 0-1 0 0,0 0 1 0 0,-1 0 0 0 0,1 0 0 0 0,0 0 0 0 0,-1 0 0 0 0,1 0 0 0 0,0 0 0 0 0,-1 0-1 0 0,2 0 1 0 0,2 0-14 0 0,41 13-1245 0 0,-34-10 870 0 0,0-1-1 0 0,0 1 0 0 0,1-2 1 0 0,17 1-1 0 0,-2 0 74 0 0,180 31-1135 0 0,248 73 0 0 0,-442-101 1459 0 0,0 0 1 0 0,-1 1-1 0 0,0 1 0 0 0,0 0 1 0 0,0 1-1 0 0,-1 0 1 0 0,0 0-1 0 0,14 15 0 0 0,-5-5 44 0 0,-3 4 78 0 0,-6-7-60 0 0,1-7-20 0 0,-10-7-32 0 0,0 0-1 0 0,0 1 1 0 0,0-1 0 0 0,0 1-1 0 0,-1-1 1 0 0,1 1-1 0 0,-1-1 1 0 0,1 1-1 0 0,-1 0 1 0 0,1 0-1 0 0,-1 0 1 0 0,0 0 0 0 0,0 0-1 0 0,0 0 1 0 0,0 0-1 0 0,1 3 1 0 0,-1-1 22 0 0,1 0-1 0 0,0 0 1 0 0,0-1 0 0 0,1 1-1 0 0,-1-1 1 0 0,1 1 0 0 0,5 4 0 0 0,16 22 394 0 0,-14-19-327 0 0,-7-8-72 0 0,0-1-1 0 0,-1 1 1 0 0,1 0 0 0 0,-1 0 0 0 0,0 0-1 0 0,0 0 1 0 0,0 0 0 0 0,0 1 0 0 0,2 4-1 0 0,-1-3 10 0 0,0 0-1 0 0,0-1 0 0 0,0 1 0 0 0,1-1 0 0 0,0 0 1 0 0,-1 0-1 0 0,7 5 0 0 0,14 14 145 0 0,37 31 265 0 0,-59-52-436 0 0,0-1 0 0 0,0 1 0 0 0,0 0 0 0 0,0-1 0 0 0,0 0-1 0 0,0 1 1 0 0,1-1 0 0 0,-1 0 0 0 0,0 0 0 0 0,1-1 0 0 0,-1 1 0 0 0,5 0 0 0 0,6 4 34 0 0,2 4 46 0 0,0 0 0 0 0,1-1 1 0 0,0-1-1 0 0,1 0 0 0 0,17 4 1 0 0,89 31 307 0 0,11-7 780 0 0,-128-34-1147 0 0,0 1 0 0 0,-1-1-1 0 0,1 1 1 0 0,-1 1-1 0 0,1-1 1 0 0,-1 1 0 0 0,1-1-1 0 0,-1 2 1 0 0,0-1-1 0 0,-1 0 1 0 0,1 1 0 0 0,0 0-1 0 0,-1 0 1 0 0,0 0-1 0 0,0 1 1 0 0,0 0 0 0 0,-1-1-1 0 0,1 1 1 0 0,4 10-1 0 0,-4-4-10 0 0,0-1-1 0 0,-1 1 1 0 0,0 0-1 0 0,-1 0 0 0 0,0 0 1 0 0,-1 1-1 0 0,0 11 1 0 0,0-16-15 0 0,-1 0 0 0 0,-1-1 0 0 0,1 1-1 0 0,-1-1 1 0 0,-1 1 0 0 0,1-1 0 0 0,-1 1 0 0 0,0-1 0 0 0,0 0 0 0 0,-1 0 0 0 0,0 0 0 0 0,0 0 0 0 0,-7 9 0 0 0,-54 78-12 0 0,40-62 0 0 0,-5 9 0 0 0,-67 67 0 0 0,-57 25 0 0 0,40-55 0 0 0,97-64 0 0 0,-1-1 0 0 0,-1-1 0 0 0,1-1 0 0 0,-2 0 0 0 0,-29 11 0 0 0,-106 29 0 0 0,128-43 0 0 0,-1-1 0 0 0,0-1 0 0 0,0-1 0 0 0,-40 1 0 0 0,-41 6 0 0 0,46-6 0 0 0,52-5 0 0 0,0 0 0 0 0,0 0 0 0 0,0 1 0 0 0,0 1 0 0 0,0 0 0 0 0,0 0 0 0 0,0 1 0 0 0,-18 7 0 0 0,5 0 0 0 0,-16-3 0 0 0,32-6 0 0 0,13-1 0 0 0,57 0 0 0 0,145-13 0 0 0,-166 10 0 0 0,-1-1 0 0 0,0-2 0 0 0,56-16 0 0 0,59-9 0 0 0,-117 26 0 0 0,-6 1 0 0 0,65 2 0 0 0,-97 2 0 0 0,0 0 0 0 0,0 0 0 0 0,-1 0 0 0 0,1 0 0 0 0,0 0 0 0 0,0 0 0 0 0,0 0 0 0 0,-1 0 0 0 0,1 0 0 0 0,0 0 0 0 0,0 1 0 0 0,-1-1 0 0 0,1 0 0 0 0,0 1 0 0 0,-1-1 0 0 0,1 1 0 0 0,0-1 0 0 0,-1 0 0 0 0,1 1 0 0 0,0-1 0 0 0,-1 1 0 0 0,1 0 0 0 0,-1-1 0 0 0,1 1 0 0 0,-1 0 0 0 0,1-1 0 0 0,-1 1 0 0 0,0 0 0 0 0,1-1 0 0 0,-1 1 0 0 0,0 0 0 0 0,1-1 0 0 0,-1 1 0 0 0,0 0 0 0 0,0 0 0 0 0,0 0 0 0 0,0-1 0 0 0,0 1 0 0 0,0 0 0 0 0,0 0 0 0 0,0 0 0 0 0,0-1 0 0 0,0 1 0 0 0,-1 1 0 0 0,7 22 0 0 0,-5-21 0 0 0,0 0 0 0 0,1 0 0 0 0,-1 1 0 0 0,-1-1 0 0 0,1 0 0 0 0,0 1 0 0 0,-1-1 0 0 0,1 0 0 0 0,-1 1 0 0 0,0-1 0 0 0,0 1 0 0 0,-1-1 0 0 0,1 0 0 0 0,-1 1 0 0 0,1-1 0 0 0,-1 1 0 0 0,0-1 0 0 0,-1 0 0 0 0,0 4 0 0 0,-3 4 0 0 0,0 0 0 0 0,-1 0 0 0 0,0 0 0 0 0,-10 12 0 0 0,10-15 0 0 0,-1 0 0 0 0,0-1 0 0 0,0 1 0 0 0,-1-1 0 0 0,1-1 0 0 0,-2 0 0 0 0,1 0 0 0 0,-15 8 0 0 0,21-13 0 0 0,1 0 0 0 0,-1 0 0 0 0,0 1 0 0 0,1-1 0 0 0,-1 1 0 0 0,1-1 0 0 0,-1 1 0 0 0,1-1 0 0 0,0 1 0 0 0,0 0 0 0 0,-2 3 0 0 0,-11 12 0 0 0,-41 5 0 0 0,42-18 0 0 0,0 1 0 0 0,1 0 0 0 0,-15 9 0 0 0,19-11 0 0 0,-1 1 0 0 0,0-1 0 0 0,0 0 0 0 0,-12 2 0 0 0,-11 3 0 0 0,-3-1 0 0 0,32-7 0 0 0,0 0 0 0 0,0 1 0 0 0,1-1 0 0 0,-1 1 0 0 0,0-1 0 0 0,0 1 0 0 0,1 0 0 0 0,-1 0 0 0 0,0 0 0 0 0,1 0 0 0 0,-4 3 0 0 0,5-3 0 0 0,-1 0 0 0 0,1-1 0 0 0,0 1 0 0 0,0 0 0 0 0,0 0 0 0 0,-1-1 0 0 0,1 1 0 0 0,0 0 0 0 0,-1-1 0 0 0,1 0 0 0 0,-1 1 0 0 0,1-1 0 0 0,0 0 0 0 0,-1 0 0 0 0,1 0 0 0 0,-1 1 0 0 0,-1-2 0 0 0,-17 3 0 0 0,12 3 0 0 0,-1-1 0 0 0,1 1 0 0 0,0 0 0 0 0,-9 9 0 0 0,11-10 0 0 0,6-4 0 0 0,0 0 0 0 0,-1 1 0 0 0,1-1 0 0 0,0 0 0 0 0,-1 1 0 0 0,1-1 0 0 0,0 0 0 0 0,-1 1 0 0 0,1-1 0 0 0,0 0 0 0 0,0 1 0 0 0,0-1 0 0 0,-1 1 0 0 0,1-1 0 0 0,0 1 0 0 0,0-1 0 0 0,0 1 0 0 0,0-1 0 0 0,0 0 0 0 0,0 1 0 0 0,0-1 0 0 0,0 1 0 0 0,0-1 0 0 0,0 1 0 0 0,0-1 0 0 0,0 1 0 0 0,0-1 0 0 0,0 1 0 0 0,0-1 0 0 0,1 0 0 0 0,-1 1 0 0 0,0-1 0 0 0,0 1 0 0 0,0-1 0 0 0,1 0 0 0 0,-1 1 0 0 0,0-1 0 0 0,1 0 0 0 0,-1 1 0 0 0,0-1 0 0 0,1 0 0 0 0,-1 1 0 0 0,0-1 0 0 0,1 1 0 0 0,14 9 0 0 0,-14-10 0 0 0,9 7 0 0 0,-8-6 0 0 0,0 0 0 0 0,1 0 0 0 0,-1 0 0 0 0,0 0 0 0 0,0-1 0 0 0,1 1 0 0 0,-1-1 0 0 0,0 1 0 0 0,1-1 0 0 0,-1 0 0 0 0,0 0 0 0 0,1 0 0 0 0,-1 0 0 0 0,1-1 0 0 0,3 0 0 0 0,17 1 0 0 0,3 0 0 0 0,0-1 0 0 0,0-1 0 0 0,0-1 0 0 0,0-1 0 0 0,0-1 0 0 0,41-15 0 0 0,-64 18 0 0 0,1 0 0 0 0,0 0 0 0 0,1 1 0 0 0,-1 0 0 0 0,0-1 0 0 0,0 2 0 0 0,7-2 0 0 0,24-6 0 0 0,135-42 0 0 0,-134 41 0 0 0,-25 7 0 0 0,0 0 0 0 0,-1-1 0 0 0,0-1 0 0 0,15-6 0 0 0,78-27 0 0 0,-93 32 0 0 0,25-13 0 0 0,41-28 0 0 0,-74 44 0 0 0,0 0 0 0 0,0 1 0 0 0,0-1 0 0 0,0 1 0 0 0,0-1 0 0 0,1 1 0 0 0,-1 0 0 0 0,1 0 0 0 0,-1 0 0 0 0,1 0 0 0 0,-1 0 0 0 0,4 0 0 0 0,9-6 0 0 0,3-9 0 0 0,-15 13 0 0 0,0 0 0 0 0,0 0 0 0 0,0 0 0 0 0,1 1 0 0 0,-1 0 0 0 0,1-1 0 0 0,-1 1 0 0 0,6-2 0 0 0,2-1 0 0 0,-3 2 0 0 0,-1 0 0 0 0,0-1 0 0 0,-1 0 0 0 0,1 0 0 0 0,11-10 0 0 0,-14 12 0 0 0,-1-1 0 0 0,0 1 0 0 0,1 0 0 0 0,0 1 0 0 0,-1-1 0 0 0,1 0 0 0 0,0 1 0 0 0,0 0 0 0 0,0 0 0 0 0,-1 0 0 0 0,1 0 0 0 0,6 1 0 0 0,21-11 0 0 0,-28 11 0 0 0,-1 0 0 0 0,0 0 0 0 0,0-1 0 0 0,0 1 0 0 0,0-1 0 0 0,0 0 0 0 0,0 0 0 0 0,0 0 0 0 0,0 0 0 0 0,0 0 0 0 0,0 0 0 0 0,-1 0 0 0 0,1 0 0 0 0,0-1 0 0 0,-1 1 0 0 0,1-1 0 0 0,-1 1 0 0 0,3-4 0 0 0,9 3 0 0 0,-12 2 0 0 0,-1 0 0 0 0,0 0 0 0 0,1 0 0 0 0,-1 1 0 0 0,0-1 0 0 0,1 0 0 0 0,-1 0 0 0 0,0 0 0 0 0,1 0 0 0 0,-1 0 0 0 0,0 0 0 0 0,1 0 0 0 0,-1 0 0 0 0,0 0 0 0 0,1 0 0 0 0,-1 0 0 0 0,0 0 0 0 0,1 0 0 0 0,-1 0 0 0 0,0 0 0 0 0,1 0 0 0 0,-1-1 0 0 0,0 1 0 0 0,0 0 0 0 0,1 0 0 0 0,-1 0 0 0 0,0 0 0 0 0,1-1 0 0 0,-1 1 0 0 0,0 0 0 0 0,0 0 0 0 0,1-1 0 0 0,-1 1 0 0 0,0 0 0 0 0,0 0 0 0 0,0-1 0 0 0,1 1 0 0 0,-1 0 0 0 0,0-1 0 0 0,0 0 0 0 0,0-33-3657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7472 0 0,'1'4'1070'0'0,"0"0"-1"0"0,0-1 1 0 0,1 0 0 0 0,0 1 0 0 0,-1-1 0 0 0,1 0 0 0 0,0 0-1 0 0,5 5 1 0 0,7 14 2891 0 0,-2-3-1340 0 0,-11-17-2406 0 0,1-1 0 0 0,-1 1 1 0 0,0-1-1 0 0,0 1 0 0 0,0 0 0 0 0,0-1 0 0 0,0 1 0 0 0,0 0 1 0 0,0 0-1 0 0,-1 0 0 0 0,1 0 0 0 0,-1 0 0 0 0,1 0 0 0 0,-1 0 1 0 0,0-1-1 0 0,0 1 0 0 0,0 3 0 0 0,9 58 1660 0 0,-8-36-1761 0 0,0-20-273 0 0,-1 0 0 0 0,0 0 0 0 0,0 0 0 0 0,0 0 0 0 0,-1 1-1 0 0,0-1 1 0 0,0 0 0 0 0,-1 0 0 0 0,0 0 0 0 0,-3 7 0 0 0,-8 18-3500 0 0,3-5-1810 0 0,-3-4-5253 0 0,5-21 5098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77 300 3416 0 0,'-5'0'960'0'0,"1"0"0"0"0,-1 0 0 0 0,0-1-1 0 0,0 0 1 0 0,1 0 0 0 0,-1 0 0 0 0,-8-3 0 0 0,12 3-753 0 0,-1 1 0 0 0,1-1 0 0 0,0 0-1 0 0,-1 0 1 0 0,1 0 0 0 0,0 0 0 0 0,0 0 0 0 0,0 0 0 0 0,0 0 0 0 0,0 0 0 0 0,0 0 0 0 0,0-1 0 0 0,0 1-1 0 0,0 0 1 0 0,1-1 0 0 0,-1 1 0 0 0,0 0 0 0 0,1-1 0 0 0,-1 1 0 0 0,1-1 0 0 0,0 1 0 0 0,-1-1-1 0 0,1 1 1 0 0,0-1 0 0 0,0-2 0 0 0,-9-27 2256 0 0,9 25-2249 0 0,1 1 0 0 0,-1-1 0 0 0,1 1-1 0 0,0 0 1 0 0,0 0 0 0 0,1-1 0 0 0,0 1 0 0 0,0 0 0 0 0,0 0 0 0 0,0 0 0 0 0,1 1 0 0 0,0-1 0 0 0,0 1 0 0 0,5-6 0 0 0,1 0 89 0 0,1 0 1 0 0,0 1-1 0 0,0 1 1 0 0,20-13-1 0 0,18-12 327 0 0,-32 17-339 0 0,-15 15-279 0 0,-1 0-1 0 0,1 0 0 0 0,-1 0 0 0 0,1 0 1 0 0,0 0-1 0 0,0 1 0 0 0,0-1 1 0 0,-1 0-1 0 0,1 0 0 0 0,0 0 1 0 0,0 1-1 0 0,0-1 0 0 0,0 0 1 0 0,0 1-1 0 0,0-1 0 0 0,2 0 1 0 0,13-5 112 0 0,-11 3-74 0 0,-1 0 1 0 0,1 1-1 0 0,0 0 1 0 0,0 0-1 0 0,1 0 1 0 0,-1 1-1 0 0,0 0 1 0 0,0 0-1 0 0,1 0 1 0 0,-1 1-1 0 0,1-1 0 0 0,-1 1 1 0 0,0 1-1 0 0,9 0 1 0 0,-12 1-29 0 0,1 0 0 0 0,-1 0-1 0 0,0 1 1 0 0,0-1 0 0 0,0 0 0 0 0,0 1 0 0 0,-1-1 0 0 0,1 1 0 0 0,-1 0-1 0 0,1-1 1 0 0,-1 1 0 0 0,0 0 0 0 0,0 0 0 0 0,0 0 0 0 0,1 6 0 0 0,7 53 141 0 0,-9-7-67 0 0,2-10-39 0 0,-3-1 1 0 0,-8 59-1 0 0,6-78-26 0 0,1 1-1 0 0,2-1 1 0 0,2 30 0 0 0,0 4 73 0 0,-2-56-101 0 0,1 1 1 0 0,-1-1 0 0 0,1 1-1 0 0,0-1 1 0 0,0 1-1 0 0,0-1 1 0 0,1 0-1 0 0,-1 1 1 0 0,1-1-1 0 0,0 0 1 0 0,2 3 0 0 0,0 1 31 0 0,-4-7-33 0 0,0 1 0 0 0,0-1 1 0 0,0 1-1 0 0,0-1 0 0 0,1 1 0 0 0,-1-1 1 0 0,0 1-1 0 0,0-1 0 0 0,0 0 0 0 0,0 1 1 0 0,1-1-1 0 0,-1 1 0 0 0,0-1 0 0 0,1 0 1 0 0,-1 1-1 0 0,0-1 0 0 0,0 0 0 0 0,1 1 1 0 0,-1-1-1 0 0,1 0 0 0 0,-1 1 0 0 0,0-1 0 0 0,1 0 1 0 0,-1 0-1 0 0,1 0 0 0 0,-1 1 0 0 0,0-1 1 0 0,1 0-1 0 0,0 0 0 0 0,3 1-4 0 0,1 0-1 0 0,-1-1 0 0 0,0 1 0 0 0,1-1 1 0 0,-1 0-1 0 0,1 0 0 0 0,-1-1 1 0 0,1 1-1 0 0,-1-1 0 0 0,0 0 1 0 0,1 0-1 0 0,-1-1 0 0 0,0 1 1 0 0,0-1-1 0 0,0 0 0 0 0,0 0 1 0 0,0 0-1 0 0,0-1 0 0 0,6-5 0 0 0,3-3-285 0 0,-1-1 0 0 0,0-1-1 0 0,18-25 1 0 0,-8 9-801 0 0,-7 12-371 0 0,-5 5 197 0 0,0 0 0 0 0,-1 0 0 0 0,11-18 0 0 0,-18 27 884 0 0,0 0-1 0 0,0 0 1 0 0,0 0-1 0 0,1 0 0 0 0,-1 0 1 0 0,1 1-1 0 0,0-1 1 0 0,4-2-1 0 0,-5 3 66 0 0,0 1 0 0 0,0 0 0 0 0,0-1 0 0 0,0 0 0 0 0,0 1 0 0 0,-1-1 1 0 0,1 0-1 0 0,-1 0 0 0 0,1 0 0 0 0,-1 0 0 0 0,1 0 0 0 0,-1 0 0 0 0,0 0 0 0 0,0-1 0 0 0,0 1 0 0 0,1-5 0 0 0,-2 1-345 0 0,0 5 564 0 0,0 0 0 0 0,-1 0 0 0 0,1 1 0 0 0,0-1 0 0 0,0 0 0 0 0,0 1 0 0 0,1-1 0 0 0,-1 0 0 0 0,0 0 0 0 0,0 1 0 0 0,0-1 0 0 0,0 0 0 0 0,1 1 0 0 0,-1-1 0 0 0,0 0 0 0 0,1 1 0 0 0,-1-1 0 0 0,0 0 0 0 0,1 1 0 0 0,-1-1 0 0 0,1 1 0 0 0,-1-1 0 0 0,1 1 0 0 0,-1-1 0 0 0,1 1 0 0 0,-1-1 0 0 0,1 1 0 0 0,0 0 0 0 0,-1-1 0 0 0,1 1 0 0 0,0-1-1 0 0,12-7-3878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 3240 0 0,'-9'-6'2984'0'0,"-8"-7"1378"0"0,11 7-2457 0 0,6 5-1729 0 0,0 1 0 0 0,-1-1 0 0 0,1 1 0 0 0,0-1 0 0 0,-1 1 0 0 0,1 0 0 0 0,-1-1 0 0 0,1 1 0 0 0,-1 0 0 0 0,1-1 0 0 0,0 1 0 0 0,-1 0 0 0 0,0 0 0 0 0,1 0 0 0 0,-1-1 0 0 0,1 1 0 0 0,-1 0 0 0 0,1 0 0 0 0,-1 0 0 0 0,1 0 0 0 0,-1 0 0 0 0,1 0 0 0 0,-1 0 0 0 0,0 0 0 0 0,1 0 0 0 0,-1 0 0 0 0,1 0 0 0 0,-1 0 0 0 0,1 1 0 0 0,-1-1 0 0 0,0 0 9 0 0,-1 0-1 0 0,1 1 1 0 0,0-1-1 0 0,0 1 1 0 0,0-1-1 0 0,0 0 1 0 0,0 1-1 0 0,0 0 1 0 0,0-1-1 0 0,0 1 1 0 0,0 0-1 0 0,0-1 0 0 0,0 1 1 0 0,0 0-1 0 0,0 0 1 0 0,0 0-1 0 0,1 0 1 0 0,-1 0-1 0 0,0 0 1 0 0,1 0-1 0 0,-2 1 1 0 0,-12 37 1656 0 0,10-23-1466 0 0,1 0 0 0 0,-1 34-1 0 0,-5 212 790 0 0,9-247-1143 0 0,-1-9-13 0 0,1 0-1 0 0,0 0 0 0 0,1 0 0 0 0,0 0 1 0 0,0 0-1 0 0,0-1 0 0 0,0 1 1 0 0,4 7-1 0 0,22 80 66 0 0,-19-63-60 0 0,-8-26-16 0 0,1 1 1 0 0,0-1-1 0 0,0 0 1 0 0,0 1 0 0 0,1-1-1 0 0,0 0 1 0 0,0 0 0 0 0,0 0-1 0 0,0 0 1 0 0,0 0-1 0 0,1-1 1 0 0,4 6 0 0 0,7 10-4 0 0,-11-14 6 0 0,0 0 1 0 0,0-1-1 0 0,1 1 0 0 0,0 0 1 0 0,0-1-1 0 0,0 0 0 0 0,9 7 1 0 0,54 34 22 0 0,-27-15-22 0 0,-26-24-13 0 0,0 0 0 0 0,1 0 1 0 0,-1-2-1 0 0,1 0 0 0 0,0 0 0 0 0,0-1 1 0 0,0-1-1 0 0,0-1 0 0 0,21 0 1 0 0,24-15 25 0 0,-55 13-7 0 0,0 0 0 0 0,0-1 0 0 0,0 0 1 0 0,0 0-1 0 0,0 0 0 0 0,0 0 0 0 0,0-1 0 0 0,-1 0 0 0 0,1 0 0 0 0,-1 0 0 0 0,0 0 0 0 0,0-1 0 0 0,0 0 0 0 0,-1 0 0 0 0,5-6 0 0 0,10-7 43 0 0,-15 11-30 0 0,0 0 1 0 0,0 1-1 0 0,-1-1 1 0 0,1 0-1 0 0,-1 0 1 0 0,-1 0-1 0 0,1 0 1 0 0,-1-1-1 0 0,0 1 1 0 0,-1 0 0 0 0,1 0-1 0 0,-1-8 1 0 0,0 12-13 0 0,0 0 1 0 0,0 0-1 0 0,0 0 1 0 0,-1 0-1 0 0,1 0 1 0 0,0 0-1 0 0,-1 0 1 0 0,0 0-1 0 0,1 0 1 0 0,-1 0-1 0 0,0 0 1 0 0,0 1-1 0 0,0-1 1 0 0,0 0 0 0 0,0 0-1 0 0,0 1 1 0 0,0-1-1 0 0,-1 1 1 0 0,1-1-1 0 0,-1 1 1 0 0,1 0-1 0 0,-1-1 1 0 0,1 1-1 0 0,-1 0 1 0 0,0 0-1 0 0,1 0 1 0 0,-1 0-1 0 0,0 0 1 0 0,0 1 0 0 0,0-1-1 0 0,-2 0 1 0 0,-6-1-2 0 0,-1 1 1 0 0,1 0-1 0 0,0 0 0 0 0,-1 1 1 0 0,-10 1-1 0 0,-4 0 8 0 0,20-1-11 0 0,-1 1 0 0 0,0 0 0 0 0,1 0 0 0 0,-1 1 0 0 0,1-1 0 0 0,-1 1 0 0 0,1 0 0 0 0,0 1 0 0 0,0-1 0 0 0,0 1 0 0 0,-7 5 0 0 0,-48 43-117 0 0,53-45 90 0 0,-10 18-214 0 0,16-22 156 0 0,0 0 0 0 0,0-1 1 0 0,0 1-1 0 0,0 0 1 0 0,0-1-1 0 0,0 1 0 0 0,0-1 1 0 0,-1 0-1 0 0,1 1 0 0 0,0-1 1 0 0,-1 0-1 0 0,-2 2 0 0 0,1 2-240 0 0,17 6-11684 0 0,-11-12 11408 0 0,1 1 0 0 0,-1-1 0 0 0,0 0 0 0 0,0 0 0 0 0,0-1 0 0 0,0 1 0 0 0,0-1 0 0 0,0 1 0 0 0,0-1-1 0 0,3-3 1 0 0,4-1-632 0 0,2-4-2719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4488 0 0,'-27'0'6933'0'0,"20"1"-6032"0"0,1 0 0 0 0,-1 0 0 0 0,0 0 0 0 0,0 1 0 0 0,1 0 0 0 0,-1 0 0 0 0,1 0 0 0 0,-1 1 0 0 0,-8 5 0 0 0,11-6-751 0 0,0 1 0 0 0,0-1 0 0 0,1 1 0 0 0,-1-1 1 0 0,1 1-1 0 0,0 0 0 0 0,0 1 0 0 0,0-1 0 0 0,0 0 1 0 0,1 1-1 0 0,-1 0 0 0 0,1-1 0 0 0,0 1 0 0 0,0 0 0 0 0,0 0 1 0 0,1 0-1 0 0,-2 6 0 0 0,-2 6 105 0 0,0 1-1 0 0,0-1 1 0 0,-12 23 0 0 0,7 15-46 0 0,9-50-200 0 0,-1 0-1 0 0,2 0 1 0 0,-1 0 0 0 0,0 0-1 0 0,1 0 1 0 0,0 0 0 0 0,0 1 0 0 0,0-1-1 0 0,0 0 1 0 0,1 0 0 0 0,-1 0 0 0 0,1 0-1 0 0,0 0 1 0 0,1 0 0 0 0,-1 0-1 0 0,0 0 1 0 0,1 0 0 0 0,0-1 0 0 0,0 1-1 0 0,0 0 1 0 0,1-1 0 0 0,-1 0-1 0 0,1 0 1 0 0,0 1 0 0 0,0-1 0 0 0,0-1-1 0 0,0 1 1 0 0,0 0 0 0 0,1-1-1 0 0,-1 0 1 0 0,1 0 0 0 0,-1 0 0 0 0,1 0-1 0 0,0 0 1 0 0,0-1 0 0 0,0 0-1 0 0,0 0 1 0 0,0 0 0 0 0,0 0 0 0 0,7 0-1 0 0,-8-1-6 0 0,0 0-1 0 0,-1 0 0 0 0,1 0 1 0 0,-1 0-1 0 0,1 0 0 0 0,0-1 1 0 0,-1 0-1 0 0,1 1 0 0 0,-1-1 1 0 0,0 0-1 0 0,1 0 0 0 0,-1 0 1 0 0,0-1-1 0 0,1 1 0 0 0,-1 0 1 0 0,0-1-1 0 0,0 0 0 0 0,0 1 1 0 0,0-1-1 0 0,2-3 0 0 0,17-13 33 0 0,-19 17-29 0 0,0 0 0 0 0,0 0 1 0 0,-1 0-1 0 0,1 0 0 0 0,0-1 0 0 0,-1 1 1 0 0,1-1-1 0 0,-1 1 0 0 0,0-1 0 0 0,1 1 1 0 0,-1-1-1 0 0,0 0 0 0 0,0 1 1 0 0,0-1-1 0 0,0 0 0 0 0,0 0 0 0 0,0 0 1 0 0,-1 0-1 0 0,1 0 0 0 0,-1 0 0 0 0,1 0 1 0 0,-1 0-1 0 0,0 0 0 0 0,0-3 1 0 0,9-41 109 0 0,0-11 78 0 0,-9-20 555 0 0,0 76-546 0 0,20 18 36 0 0,15 41 332 0 0,-14-4-166 0 0,-19-51-375 0 0,0 0 0 0 0,-1 0 0 0 0,0 0 0 0 0,0 1 0 0 0,0-1 0 0 0,0 0 0 0 0,0 1 0 0 0,-1-1 1 0 0,1 4-1 0 0,6 27 208 0 0,-1-15-133 0 0,-2 0 1 0 0,0 0-1 0 0,-1 0 0 0 0,1 32 0 0 0,-5 90 230 0 0,-1-65-305 0 0,2-69-102 0 0,0-1-1 0 0,-1 1 1 0 0,1-1-1 0 0,-2 1 1 0 0,1-1-1 0 0,-1 0 1 0 0,1 1 0 0 0,-2-1-1 0 0,1 0 1 0 0,-1 0-1 0 0,0 0 1 0 0,0-1-1 0 0,0 1 1 0 0,-1-1-1 0 0,0 0 1 0 0,0 0-1 0 0,-1 0 1 0 0,1 0 0 0 0,-1-1-1 0 0,0 0 1 0 0,-6 5-1 0 0,8-7-396 0 0,0 0-1 0 0,0 0 1 0 0,0 0 0 0 0,0 0-1 0 0,0-1 1 0 0,-1 1-1 0 0,1-1 1 0 0,-7 2 0 0 0,9-3 217 0 0,0 0 1 0 0,-1 0 0 0 0,1 0-1 0 0,0 0 1 0 0,0 0-1 0 0,-1 0 1 0 0,1 0 0 0 0,0 0-1 0 0,0-1 1 0 0,0 1-1 0 0,0-1 1 0 0,-1 1 0 0 0,1-1-1 0 0,0 1 1 0 0,0-1-1 0 0,0 1 1 0 0,0-1 0 0 0,0 0-1 0 0,0 0 1 0 0,0 1-1 0 0,1-1 1 0 0,-1 0 0 0 0,0 0-1 0 0,0 0 1 0 0,1 0-1 0 0,-1 0 1 0 0,0 0 0 0 0,0-2-1 0 0,-10-20-6349 0 0,5-8 3600 0 0,6 14-1372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15 4336 0 0,'-15'-8'6018'0'0,"15"7"-5855"0"0,-1 0-1 0 0,0 1 0 0 0,0-1 1 0 0,1 1-1 0 0,-1-1 0 0 0,0 1 1 0 0,0 0-1 0 0,0-1 1 0 0,0 1-1 0 0,0 0 0 0 0,1-1 1 0 0,-1 1-1 0 0,0 0 0 0 0,0 0 1 0 0,0 0-1 0 0,0 0 0 0 0,0 0 1 0 0,0 0-1 0 0,0 0 0 0 0,0 0 1 0 0,0 0-1 0 0,0 0 0 0 0,0 1 1 0 0,0-1-1 0 0,1 0 1 0 0,-1 1-1 0 0,0-1 0 0 0,0 1 1 0 0,0-1-1 0 0,0 1 0 0 0,1-1 1 0 0,-1 1-1 0 0,0-1 0 0 0,0 1 1 0 0,0 1-1 0 0,-21 24 2601 0 0,-4 25-1092 0 0,16-34-1218 0 0,1 1 1 0 0,-12 32-1 0 0,3 9 242 0 0,12-44-564 0 0,1 1 0 0 0,1 0 1 0 0,0-1-1 0 0,1 1 1 0 0,1 1-1 0 0,-1 18 0 0 0,-1 10 112 0 0,3-40-224 0 0,0-1 1 0 0,0 1 0 0 0,0 0 0 0 0,0-1 0 0 0,1 1 0 0 0,0 0 0 0 0,0 0 0 0 0,0-1 0 0 0,1 1-1 0 0,-1 0 1 0 0,1 0 0 0 0,1-1 0 0 0,-1 1 0 0 0,0-1 0 0 0,1 1 0 0 0,0-1 0 0 0,0 1-1 0 0,0-1 1 0 0,4 4 0 0 0,-4-7-17 0 0,-1 0 0 0 0,1 0 0 0 0,0 0 0 0 0,0 0 0 0 0,0 0 0 0 0,0 0 0 0 0,1-1-1 0 0,-1 1 1 0 0,0-1 0 0 0,0 0 0 0 0,0 1 0 0 0,0-1 0 0 0,0 0 0 0 0,1 0 0 0 0,-1-1 0 0 0,0 1 0 0 0,0 0-1 0 0,4-2 1 0 0,-3 2 0 0 0,1-1 0 0 0,-1 0-1 0 0,0 0 1 0 0,0 0 0 0 0,0 0-1 0 0,0 0 1 0 0,0-1-1 0 0,0 1 1 0 0,0-1 0 0 0,0 0-1 0 0,3-3 1 0 0,3-7 23 0 0,-4 7-8 0 0,0-1 0 0 0,-1-1 0 0 0,0 1-1 0 0,0 0 1 0 0,-1-1 0 0 0,1 0 0 0 0,-2 0 0 0 0,5-12 0 0 0,-1 0-2 0 0,-2 6 14 0 0,0 0 1 0 0,0 0-1 0 0,-1 0 0 0 0,1-16 1 0 0,-4-78 263 0 0,0 107-255 0 0,0-9 52 0 0,0 6-18 0 0,0 8-10 0 0,11 7 78 0 0,-9-11-126 0 0,-1 0-1 0 0,1 0 1 0 0,-1 0 0 0 0,1 1-1 0 0,-1-1 1 0 0,0 0 0 0 0,1 1-1 0 0,-1-1 1 0 0,0 0 0 0 0,0 1-1 0 0,0 0 1 0 0,0-1 0 0 0,0 1-1 0 0,-1-1 1 0 0,1 1 0 0 0,0 2-1 0 0,1 7 76 0 0,0-1 0 0 0,1 1 0 0 0,0-1 0 0 0,5 12 1 0 0,3 10 101 0 0,16 51 438 0 0,-21-71-532 0 0,-1 0 1 0 0,-1 1-1 0 0,0-1 1 0 0,-1 1 0 0 0,0 0-1 0 0,-1 0 1 0 0,0 14-1 0 0,-2 180 948 0 0,0-203-1038 0 0,-1 1 1 0 0,-1-1-1 0 0,1 0 0 0 0,0 0 1 0 0,-1 0-1 0 0,0 0 1 0 0,0 0-1 0 0,0 0 1 0 0,-5 6-1 0 0,-6 11-14 0 0,11-18-53 0 0,0 0-1 0 0,-1 0 1 0 0,1 0-1 0 0,-1 0 0 0 0,0-1 1 0 0,0 0-1 0 0,0 1 0 0 0,0-1 1 0 0,0 0-1 0 0,0-1 0 0 0,-1 1 1 0 0,1 0-1 0 0,-1-1 1 0 0,1 0-1 0 0,-1 0 0 0 0,-4 1 1 0 0,4-1-262 0 0,1 0 1 0 0,-1-1 0 0 0,1 1-1 0 0,-1-1 1 0 0,1 0 0 0 0,-1 0-1 0 0,1 0 1 0 0,-1 0 0 0 0,1-1 0 0 0,-7-1-1 0 0,8 1 44 0 0,0-1 0 0 0,0 1 0 0 0,1-1 0 0 0,-1 0 0 0 0,0 1 0 0 0,1-1 0 0 0,0 0-1 0 0,-1 0 1 0 0,1 0 0 0 0,0 0 0 0 0,0 0 0 0 0,0 0 0 0 0,0-1 0 0 0,0 1 0 0 0,0 0 0 0 0,1-1 0 0 0,-1 1-1 0 0,1 0 1 0 0,0-1 0 0 0,-1-2 0 0 0,-2-51-4897 0 0,3 55 5110 0 0,-1-27-1538 0 0,1 18 920 0 0,-1 0 1 0 0,1 0-1 0 0,0 0 0 0 0,1 0 1 0 0,0 0-1 0 0,1 0 0 0 0,0 0 1 0 0,6-17-1 0 0,16-10-3283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6440 0 0,'-1'37'5569'0'0,"-1"-22"-4626"0"0,2-1-1 0 0,0 1 1 0 0,0-1 0 0 0,1 1 0 0 0,1-1 0 0 0,1 1 0 0 0,6 23-1 0 0,-6-31-691 0 0,0 0 0 0 0,-1 1 0 0 0,0-1-1 0 0,-1 0 1 0 0,0 1 0 0 0,0-1 0 0 0,0 14 0 0 0,3 21 686 0 0,5-6-124 0 0,1 17 256 0 0,-10-50-1001 0 0,1-1 0 0 0,0 1 0 0 0,-1 0 0 0 0,1-1 0 0 0,0 1 1 0 0,0-1-1 0 0,1 1 0 0 0,-1-1 0 0 0,0 0 0 0 0,1 1 1 0 0,0-1-1 0 0,-1 0 0 0 0,1 0 0 0 0,0 0 0 0 0,0 0 0 0 0,0 0 1 0 0,5 2-1 0 0,9 13 467 0 0,-15-17-523 0 0,0 1 0 0 0,-1 0 0 0 0,1 0 0 0 0,0-1 0 0 0,0 1 0 0 0,-1 0 0 0 0,1-1 0 0 0,0 1 0 0 0,0-1 0 0 0,0 1 0 0 0,0-1 0 0 0,0 0 0 0 0,0 1 0 0 0,0-1 0 0 0,0 0 0 0 0,0 1 0 0 0,0-1 0 0 0,0 0 0 0 0,0 0 0 0 0,0 0 0 0 0,0 0 0 0 0,2 0 0 0 0,-3 0 0 0 0,1-1 1 0 0,0 1 0 0 0,0 0-1 0 0,0 0 1 0 0,0 0 0 0 0,0 1-1 0 0,0-1 1 0 0,0 0 0 0 0,0 0-1 0 0,0 0 1 0 0,-1 1 0 0 0,1-1-1 0 0,0 0 1 0 0,0 1 0 0 0,0-1-1 0 0,-1 1 1 0 0,1-1 0 0 0,0 1-1 0 0,0-1 1 0 0,0 2 0 0 0,7 0 53 0 0,-1-1 1 0 0,1 1 0 0 0,-1-2 0 0 0,1 1 0 0 0,-1-1 0 0 0,1 0 0 0 0,-1 0 0 0 0,14-4 0 0 0,-16 3-26 0 0,-1 0 0 0 0,1-1 0 0 0,-1 1 0 0 0,1-1 0 0 0,-1 0 0 0 0,0-1 0 0 0,0 1 0 0 0,0-1 0 0 0,0 0 0 0 0,0 0 0 0 0,-1 0 1 0 0,1 0-1 0 0,-1 0 0 0 0,0-1 0 0 0,0 0 0 0 0,0 0 0 0 0,0 0 0 0 0,-1 0 0 0 0,1 0 0 0 0,-1 0 0 0 0,2-6 0 0 0,8-14 91 0 0,-11 22-121 0 0,1-1-1 0 0,0 1 1 0 0,-1-1 0 0 0,0 0-1 0 0,1 1 1 0 0,-1-1 0 0 0,0 0-1 0 0,0 0 1 0 0,-1 0 0 0 0,1 0-1 0 0,-1 0 1 0 0,1 0-1 0 0,-1-4 1 0 0,0-12 49 0 0,0 0-1 0 0,-2 0 1 0 0,0 0 0 0 0,-1 0-1 0 0,0 1 1 0 0,-8-21-1 0 0,9 32-61 0 0,-1 0 0 0 0,0 0 0 0 0,0 1-1 0 0,-1-1 1 0 0,0 1 0 0 0,0-1 0 0 0,0 1-1 0 0,-1 0 1 0 0,1 1 0 0 0,-2-1 0 0 0,1 1-1 0 0,-1 0 1 0 0,1 0 0 0 0,-1 1 0 0 0,-1 0-1 0 0,1 0 1 0 0,0 0 0 0 0,-1 1-1 0 0,0 0 1 0 0,0 0 0 0 0,0 0 0 0 0,-12-2-1 0 0,11 4-199 0 0,0 1 0 0 0,0 0 0 0 0,1 0 0 0 0,-1 1-1 0 0,0 0 1 0 0,1 0 0 0 0,-1 0 0 0 0,1 1 0 0 0,-1 1 0 0 0,1-1-1 0 0,0 1 1 0 0,0 0 0 0 0,0 1 0 0 0,0-1 0 0 0,1 2-1 0 0,-1-1 1 0 0,1 0 0 0 0,0 1 0 0 0,-6 7 0 0 0,9-10-53 0 0,0 0 0 0 0,0 1 0 0 0,0-1 0 0 0,0 0 0 0 0,0-1 0 0 0,-1 1 1 0 0,1-1-1 0 0,-1 1 0 0 0,1-1 0 0 0,-1 0 0 0 0,1-1 0 0 0,-1 1 1 0 0,-7 0-1 0 0,6 0-517 0 0,0-1 0 0 0,0 1 0 0 0,0 1 0 0 0,1-1 0 0 0,-1 1 0 0 0,0-1 0 0 0,1 1 0 0 0,-5 3 0 0 0,0-4-4248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 3200 0 0,'0'0'5468'0'0,"-20"-10"589"0"0,17 10-5156 0 0,-21 1 4886 0 0,18 2-5271 0 0,0 1 0 0 0,0 0 0 0 0,0 1 0 0 0,1-1 1 0 0,0 1-1 0 0,0 0 0 0 0,0 1 0 0 0,-7 8 0 0 0,7-7-384 0 0,0 1-1 0 0,1-1 0 0 0,0 1 1 0 0,0 0-1 0 0,0 0 0 0 0,1 0 0 0 0,0 0 1 0 0,1 0-1 0 0,0 1 0 0 0,0-1 1 0 0,0 14-1 0 0,1-9 6 0 0,-1 1 1 0 0,0-1-1 0 0,-7 24 1 0 0,6-24-57 0 0,-1 1 0 0 0,2 0 0 0 0,-2 27 0 0 0,3-6 35 0 0,0-15-79 0 0,0-1 1 0 0,2 1 0 0 0,0-1-1 0 0,2 0 1 0 0,4 21 0 0 0,-3-24 5 0 0,-1 1 1 0 0,2 28-1 0 0,-4-28-14 0 0,1 0 0 0 0,1-1-1 0 0,6 20 1 0 0,-2-3 31 0 0,7 15-4 0 0,16 19 29 0 0,11 20-51 0 0,-31-65-10 0 0,-9-18-19 0 0,1 0-1 0 0,-1 0 0 0 0,1 0 1 0 0,0-1-1 0 0,0 1 1 0 0,0 0-1 0 0,1-1 0 0 0,4 6 1 0 0,54 43-24 0 0,-60-51 19 0 0,1 0 0 0 0,-1 0 0 0 0,0 0 0 0 0,0 0 0 0 0,0 1 0 0 0,0-1 0 0 0,0 0 0 0 0,-1 0 0 0 0,1 1 0 0 0,0-1 0 0 0,-1 0 0 0 0,1 1 0 0 0,0-1 0 0 0,-1 2 0 0 0,1-2 0 0 0,-1 0 0 0 0,0 0 0 0 0,0 0 0 0 0,1 0 0 0 0,-1 0 0 0 0,0-1 0 0 0,1 1 0 0 0,-1 0 0 0 0,1 0 0 0 0,-1 0 0 0 0,1-1 0 0 0,0 1 0 0 0,-1 0 0 0 0,1-1 0 0 0,0 1 0 0 0,-1-1 0 0 0,1 1 0 0 0,0 0 0 0 0,0-1 0 0 0,1 1 0 0 0,8 3 1 0 0,-8-4-1 0 0,-1 0 0 0 0,1 0-1 0 0,-1 1 1 0 0,0-1-1 0 0,1 0 1 0 0,-1 1-1 0 0,0 0 1 0 0,0-1 0 0 0,1 1-1 0 0,-1 0 1 0 0,0-1-1 0 0,0 1 1 0 0,0 0-1 0 0,0 0 1 0 0,0 0 0 0 0,0 0-1 0 0,0 0 1 0 0,0 0-1 0 0,0 0 1 0 0,0 1 0 0 0,0 0-1 0 0,0 0-1 0 0,1 0 0 0 0,-1 0 0 0 0,1 0 0 0 0,0 0 1 0 0,-1 0-1 0 0,1 0 0 0 0,0-1 0 0 0,0 1 0 0 0,0-1 0 0 0,0 0 0 0 0,0 1 0 0 0,0-1 0 0 0,1 0 0 0 0,-1 0 1 0 0,0 0-1 0 0,1-1 0 0 0,2 2 0 0 0,38 5-144 0 0,-22-3-257 0 0,-18-3 239 0 0,-1-1 1 0 0,1 1-1 0 0,0 0 1 0 0,-1-1-1 0 0,1 0 1 0 0,0 1-1 0 0,0-1 0 0 0,0 0 1 0 0,-1 0-1 0 0,1-1 1 0 0,0 1-1 0 0,0-1 1 0 0,-1 1-1 0 0,1-1 0 0 0,0 0 1 0 0,-1 0-1 0 0,1 0 1 0 0,-1 0-1 0 0,1-1 1 0 0,-1 1-1 0 0,1-1 0 0 0,2-1 1 0 0,2-6-779 0 0,1-1 0 0 0,-1 1 0 0 0,-1-1 0 0 0,0-1 0 0 0,0 1 0 0 0,-1-1 0 0 0,-1 0 1 0 0,4-11-1 0 0,22-46-5414 0 0,-28 65 6039 0 0,0 0-1 0 0,-1 0 1 0 0,1 0-1 0 0,-1-1 1 0 0,0 1-1 0 0,0 0 1 0 0,0-1-1 0 0,0 1 1 0 0,0-5-1 0 0,2-7-871 0 0,9 0-2996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118 121 3968 0 0,'-4'-1'5740'0'0,"-19"-7"6701"0"0,23 21-11556 0 0,-1-10-771 0 0,1 0 0 0 0,0 0-1 0 0,0 1 1 0 0,0-1 0 0 0,0 0 0 0 0,0 0 0 0 0,1 0 0 0 0,-1 0 0 0 0,1 0 0 0 0,0 0 0 0 0,0-1-1 0 0,0 1 1 0 0,0 0 0 0 0,0 0 0 0 0,1 0 0 0 0,3 4 0 0 0,-3-3-53 0 0,1 0 1 0 0,-1 0-1 0 0,0 1 0 0 0,0-1 1 0 0,0 0-1 0 0,-1 1 1 0 0,0-1-1 0 0,0 1 0 0 0,1 5 1 0 0,7 23 184 0 0,9 4-2 0 0,-1 1 0 0 0,13 45 0 0 0,-27-67-173 0 0,6 22 165 0 0,-4-27-158 0 0,-1 1 1 0 0,0 0 0 0 0,0 0-1 0 0,-1 0 1 0 0,-1 1-1 0 0,2 22 1 0 0,-3-33-74 0 0,-1 0-1 0 0,0-1 1 0 0,0 1 0 0 0,1-1-1 0 0,-1 1 1 0 0,1 0 0 0 0,-1-1-1 0 0,1 1 1 0 0,0-1 0 0 0,-1 1-1 0 0,1-1 1 0 0,0 1 0 0 0,2 1-1 0 0,-2-2 3 0 0,0 0-1 0 0,-1 1 1 0 0,1-1-1 0 0,0 0 1 0 0,0 1-1 0 0,-1-1 1 0 0,1 1-1 0 0,0-1 1 0 0,-1 1-1 0 0,0-1 1 0 0,1 1-1 0 0,-1-1 1 0 0,0 3-1 0 0,-1-4 5 0 0,0 1 0 0 0,-1-1 0 0 0,1 0 0 0 0,-1 0 0 0 0,1 0 0 0 0,-1 0 0 0 0,1 0 0 0 0,0-1 0 0 0,-1 1 0 0 0,1 0 0 0 0,-1-1 0 0 0,1 1 0 0 0,0-1 0 0 0,-1 1 0 0 0,1-1 0 0 0,0 1 0 0 0,-2-3-1 0 0,-11-16 7 0 0,13 17-12 0 0,0 0-1 0 0,1 1 1 0 0,-1-1 0 0 0,0 1 0 0 0,0-1 0 0 0,0 1-1 0 0,0-1 1 0 0,0 1 0 0 0,0 0 0 0 0,-1-1 0 0 0,1 1-1 0 0,-3-2 1 0 0,0 0 9 0 0,0 0 1 0 0,1 0-1 0 0,-1 0 0 0 0,0-1 0 0 0,1 0 0 0 0,0 0 1 0 0,0 0-1 0 0,0 0 0 0 0,0 0 0 0 0,1 0 0 0 0,-4-8 1 0 0,1 3-19 0 0,-9-14 1 0 0,-8-16 20 0 0,21 37-15 0 0,1 0-1 0 0,-1 0 0 0 0,1 0 1 0 0,-1 0-1 0 0,0 0 0 0 0,0 0 1 0 0,0 0-1 0 0,0 0 0 0 0,0 1 1 0 0,-1-1-1 0 0,1 0 0 0 0,0 1 1 0 0,-1-1-1 0 0,0 1 0 0 0,1 0 1 0 0,-1-1-1 0 0,-2-1 0 0 0,2 2-1 0 0,0 0 0 0 0,0-1-1 0 0,0 1 1 0 0,0-1 0 0 0,1 1 0 0 0,-1-1 0 0 0,0 0-1 0 0,1 1 1 0 0,0-1 0 0 0,-1 0 0 0 0,1 0 0 0 0,0 0-1 0 0,0 0 1 0 0,0 0 0 0 0,0-1 0 0 0,-1-3-1 0 0,-18-48-12 0 0,12 37 10 0 0,1-1 0 0 0,1 0-1 0 0,0 0 1 0 0,1-1-1 0 0,1 0 1 0 0,-2-33-1 0 0,6 39-5 0 0,-1 6 10 0 0,1 0 1 0 0,0 0-1 0 0,0 0 1 0 0,1 1-1 0 0,0-1 1 0 0,0 0-1 0 0,4-12 1 0 0,0-2 1 0 0,-5 19-1 0 0,1 1 0 0 0,-1-1 1 0 0,0 0-1 0 0,0 1 0 0 0,1-1 0 0 0,-1 0 1 0 0,0 1-1 0 0,1-1 0 0 0,0 1 1 0 0,-1-1-1 0 0,1 1 0 0 0,0-1 1 0 0,0 1-1 0 0,0-1 0 0 0,0 1 1 0 0,0 0-1 0 0,0-1 0 0 0,2 0 0 0 0,13-15 17 0 0,-15 15-16 0 0,0 1-1 0 0,0-1 0 0 0,0 1 0 0 0,0 0 1 0 0,0-1-1 0 0,0 1 0 0 0,1 0 0 0 0,-1 0 1 0 0,1 0-1 0 0,-1 0 0 0 0,0 0 0 0 0,1 0 1 0 0,0 0-1 0 0,-1 1 0 0 0,1-1 0 0 0,0 0 1 0 0,-1 1-1 0 0,1-1 0 0 0,1 1 0 0 0,24-4 19 0 0,0 2-1 0 0,32 1 1 0 0,-57 1-13 0 0,-1 0 1 0 0,1 0-1 0 0,0 0 0 0 0,0 1 1 0 0,-1-1-1 0 0,1 0 0 0 0,0 1 1 0 0,-1 0-1 0 0,1-1 1 0 0,-1 1-1 0 0,1 0 0 0 0,0 0 1 0 0,-1 0-1 0 0,0 0 0 0 0,1 0 1 0 0,-1 0-1 0 0,0 0 1 0 0,3 3-1 0 0,-4-3 9 0 0,4 2 5 0 0,-1 1 0 0 0,0 0 1 0 0,0 0-1 0 0,0 0 0 0 0,-1 0 0 0 0,1 1 1 0 0,-1-1-1 0 0,0 1 0 0 0,0-1 0 0 0,0 1 1 0 0,-1 0-1 0 0,0 0 0 0 0,0-1 0 0 0,0 1 1 0 0,0 10-1 0 0,0-13-16 0 0,-1 1 1 0 0,1 0-1 0 0,-1-1 1 0 0,1 1-1 0 0,0-1 0 0 0,0 1 1 0 0,0-1-1 0 0,0 1 1 0 0,0-1-1 0 0,1 0 0 0 0,2 4 1 0 0,-3-4 0 0 0,1 1 0 0 0,-1-1 0 0 0,1 0 0 0 0,-1 1 0 0 0,0-1 0 0 0,0 1 0 0 0,0 0 0 0 0,0-1 0 0 0,0 1 0 0 0,-1 0 0 0 0,1 4 0 0 0,8 47 145 0 0,-3-40-91 0 0,-5-12-57 0 0,0-1 0 0 0,-1 0 0 0 0,1 0 0 0 0,0 0 0 0 0,0 1 0 0 0,-1-1 0 0 0,1 0 0 0 0,-1 0 0 0 0,0 1 0 0 0,1-1 0 0 0,-1 1 0 0 0,0-1 0 0 0,0 0 0 0 0,1 1 0 0 0,-1 1 0 0 0,9 139 146 0 0,-9 163-133 0 0,-1-302-16 0 0,1 0 0 0 0,-1 1 0 0 0,0-1 0 0 0,0 1 0 0 0,0-1 0 0 0,0 0 0 0 0,0 0 0 0 0,-3 5 0 0 0,2-5-1 0 0,0 1 0 0 0,1-1 1 0 0,-1 1-1 0 0,1-1 0 0 0,0 1 0 0 0,0 0 0 0 0,0 0 1 0 0,0 6-1 0 0,-8 39-156 0 0,9-48 61 0 0,0 0 1 0 0,0 0 0 0 0,-1 0-1 0 0,1 1 1 0 0,-1-1-1 0 0,1 0 1 0 0,-1 0 0 0 0,1 0-1 0 0,-1 0 1 0 0,1 0-1 0 0,-1 0 1 0 0,0 0 0 0 0,0 0-1 0 0,1 0 1 0 0,-1 0-1 0 0,0 0 1 0 0,0 0 0 0 0,0-1-1 0 0,0 1 1 0 0,0 0-1 0 0,0-1 1 0 0,0 1 0 0 0,-1-1-1 0 0,1 1 1 0 0,0-1-1 0 0,0 1 1 0 0,0-1 0 0 0,0 0-1 0 0,-2 1 1 0 0,1-1-497 0 0,1-3-744 0 0,-1 0 648 0 0,0 0 1 0 0,0 1 0 0 0,0-1 0 0 0,0 1-1 0 0,-1 0 1 0 0,1-1 0 0 0,0 1 0 0 0,-1 0-1 0 0,0 0 1 0 0,-4-2 0 0 0,-6-2-5440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38 221 3584 0 0,'-13'-37'6006'0'0,"12"32"-5185"0"0,0 1 0 0 0,0-1 0 0 0,0 1-1 0 0,0-1 1 0 0,-1 1 0 0 0,-13-8 11603 0 0,16 12-12243 0 0,3 19 1737 0 0,14 21-2349 0 0,29 69 706 0 0,-46-107-273 0 0,0 0 1 0 0,0-1 0 0 0,0 1-1 0 0,0 0 1 0 0,0 0-1 0 0,0 0 1 0 0,0 0 0 0 0,0-1-1 0 0,-1 1 1 0 0,1 0-1 0 0,-1 0 1 0 0,1 4 0 0 0,2 8 7 0 0,5 3 12 0 0,-5-10-17 0 0,0-1 0 0 0,-1 1-1 0 0,1 0 1 0 0,-2 1-1 0 0,1-1 1 0 0,1 8-1 0 0,-1 0-9 0 0,13 52-79 0 0,-3-20-42 0 0,-11-42 68 0 0,0 0 1 0 0,0 0 0 0 0,0 0-1 0 0,0 0 1 0 0,1 0 0 0 0,0 0-1 0 0,0 0 1 0 0,5 7-1 0 0,7 20-518 0 0,-1 1-481 0 0,7 21-1281 0 0,-18-48 1672 0 0,0 0 1 0 0,-1 0-1 0 0,0 0 0 0 0,0 1 1 0 0,-1-1-1 0 0,1 0 1 0 0,-2 8-1 0 0,1-6-1717 0 0,-16-36-4208 0 0,-7-62 1336 0 0,-1-1 4061 0 0,3 1 736 0 0,14 70 724 0 0,-1 1 1 0 0,-20-37 0 0 0,25 50-150 0 0,-1-1 1 0 0,1 1-1 0 0,0-1 1 0 0,1 0-1 0 0,-3-9 1 0 0,-16-35 1308 0 0,16 41-881 0 0,0 0-1 0 0,1 0 1 0 0,0 0-1 0 0,0 0 0 0 0,1-1 1 0 0,-2-15-1 0 0,-2-11 1543 0 0,5 26-1488 0 0,0 1 1 0 0,0-1-1 0 0,1 0 1 0 0,0 1-1 0 0,1-1 1 0 0,0 0-1 0 0,3-17 0 0 0,-2 26-446 0 0,0-1-1 0 0,0 1 0 0 0,0-1 0 0 0,0 1 0 0 0,0 0 0 0 0,0 0 0 0 0,0 0 0 0 0,1 0 0 0 0,-1 0 0 0 0,1 0 0 0 0,-1 0 0 0 0,1 0 0 0 0,0 0 0 0 0,0 1 0 0 0,0-1 0 0 0,0 1 0 0 0,0-1 0 0 0,3 0 0 0 0,16-15 1341 0 0,-20 15-1368 0 0,0 1 0 0 0,1-1 0 0 0,-1 1 1 0 0,0 0-1 0 0,1 0 0 0 0,-1 0 0 0 0,1-1 1 0 0,0 2-1 0 0,-1-1 0 0 0,1 0 0 0 0,0 0 1 0 0,-1 0-1 0 0,1 1 0 0 0,0-1 0 0 0,0 1 0 0 0,0-1 1 0 0,0 1-1 0 0,0 0 0 0 0,-1 0 0 0 0,1 0 1 0 0,0 0-1 0 0,0 0 0 0 0,0 0 0 0 0,0 1 1 0 0,0-1-1 0 0,-1 0 0 0 0,3 2 0 0 0,0 1-5 0 0,-1 0-1 0 0,1 0 1 0 0,-1 0-1 0 0,0 1 1 0 0,0 0-1 0 0,-1 0 1 0 0,1-1-1 0 0,3 8 1 0 0,3 4 262 0 0,-5-11-314 0 0,-1 0 0 0 0,0 1 0 0 0,0-1 0 0 0,-1 1 0 0 0,1 0 0 0 0,-1-1 0 0 0,0 1 0 0 0,2 9 0 0 0,23 59 659 0 0,-23-60-666 0 0,-1-5 29 0 0,-1 1 0 0 0,0 0 0 0 0,0 0 0 0 0,-1 0 1 0 0,1 14-1 0 0,3 20 168 0 0,-3-33-214 0 0,-1-1 1 0 0,1 1-1 0 0,-2 0 0 0 0,1 0 0 0 0,-2 0 1 0 0,-2 19-1 0 0,-5 16-42 0 0,5-30-135 0 0,0 1 0 0 0,0-1 0 0 0,-12 29 0 0 0,12-37-466 0 0,0 0 0 0 0,0 0 0 0 0,-1 0 0 0 0,0 0-1 0 0,0-1 1 0 0,-1 1 0 0 0,1-1 0 0 0,-11 9-1 0 0,13-57-10967 0 0,13-31 5671 0 0,-4 38 2108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6072 0 0,'0'6'8077'0'0,"0"26"-4545"0"0,0-21-2728 0 0,-1-2-334 0 0,1 0 0 0 0,0 1 0 0 0,1-1 0 0 0,0 0 0 0 0,1 0 0 0 0,-1 0 0 0 0,5 11 0 0 0,-2-7-142 0 0,0 0 1 0 0,-1 1 0 0 0,-1-1-1 0 0,0 0 1 0 0,0 1-1 0 0,-1 0 1 0 0,-1-1 0 0 0,-1 1-1 0 0,-2 16 1 0 0,1 22 258 0 0,2-42-464 0 0,0-1 1 0 0,1 1-1 0 0,0-1 0 0 0,0 1 1 0 0,1-1-1 0 0,0 0 1 0 0,1 1-1 0 0,0-1 0 0 0,0 0 1 0 0,6 10-1 0 0,-3 7 241 0 0,-6-25-358 0 0,0 0 1 0 0,0-1-1 0 0,-1 1 0 0 0,1 0 1 0 0,0 0-1 0 0,0 0 0 0 0,0 0 1 0 0,0-1-1 0 0,1 1 1 0 0,-1 0-1 0 0,0 0 0 0 0,0 0 1 0 0,0 0-1 0 0,1-1 0 0 0,-1 1 1 0 0,0 0-1 0 0,1 0 1 0 0,-1-1-1 0 0,1 1 0 0 0,-1 0 1 0 0,1 0-1 0 0,-1-1 0 0 0,1 1 1 0 0,-1-1-1 0 0,1 1 1 0 0,0 0-1 0 0,-1-1 0 0 0,1 1 1 0 0,0-1-1 0 0,-1 0 1 0 0,1 1-1 0 0,0-1 0 0 0,0 1 1 0 0,-1-1-1 0 0,1 0 0 0 0,0 0 1 0 0,0 0-1 0 0,0 1 1 0 0,0-1-1 0 0,-1 0 0 0 0,1 0 1 0 0,0 0-1 0 0,0 0 0 0 0,1 0 1 0 0,-1 0 23 0 0,25-7 37 0 0,-12-8-58 0 0,-11 13-18 0 0,-1 0 1 0 0,0 0-1 0 0,0 0 1 0 0,0 0-1 0 0,0 0 0 0 0,0 0 1 0 0,-1-1-1 0 0,1 1 1 0 0,-1-1-1 0 0,1 1 1 0 0,-1-1-1 0 0,1-3 0 0 0,2-2-12 0 0,1 0-1 0 0,-1 0 1 0 0,2 0-1 0 0,-1 0 0 0 0,1 1 1 0 0,0-1-1 0 0,0 2 0 0 0,15-13 1 0 0,4-9-46 0 0,-12 14 58 0 0,-13 13 12 0 0,0 0 0 0 0,1 1-1 0 0,-1-1 1 0 0,1 0 0 0 0,-1 0-1 0 0,1 1 1 0 0,0-1 0 0 0,-1 0-1 0 0,1 1 1 0 0,0-1 0 0 0,-1 1 0 0 0,1-1-1 0 0,0 1 1 0 0,0-1 0 0 0,0 1-1 0 0,-1-1 1 0 0,1 1 0 0 0,0 0-1 0 0,0 0 1 0 0,0-1 0 0 0,0 1 0 0 0,0 0-1 0 0,-1 0 1 0 0,1 0 0 0 0,0 0-1 0 0,0 0 1 0 0,0 0 0 0 0,0 0-1 0 0,0 0 1 0 0,0 0 0 0 0,1 1-1 0 0,-2-1 13 0 0,1 0-1 0 0,0 0 0 0 0,-1 0 0 0 0,1 0 0 0 0,0 0 1 0 0,0 1-1 0 0,-1-1 0 0 0,1 0 0 0 0,-1 0 0 0 0,1 1 1 0 0,0-1-1 0 0,-1 1 0 0 0,1-1 0 0 0,-1 0 0 0 0,1 1 1 0 0,0-1-1 0 0,-1 1 0 0 0,0-1 0 0 0,1 1 0 0 0,-1-1 1 0 0,1 1-1 0 0,-1 0 0 0 0,1-1 0 0 0,-1 1 0 0 0,0 0 1 0 0,0-1-1 0 0,1 1 0 0 0,-1 0 0 0 0,0 1 0 0 0,4 28 314 0 0,0 1 46 0 0,5 40 146 0 0,-3-42-422 0 0,-6-26-96 0 0,1-1 0 0 0,-1 0 0 0 0,0 1 0 0 0,1-1 0 0 0,0 0 0 0 0,-1 1 0 0 0,1-1 0 0 0,0 0 0 0 0,0 1 0 0 0,0-1 0 0 0,1 0 0 0 0,-1 0 0 0 0,0 0 0 0 0,1 0 0 0 0,3 3 0 0 0,26 41 47 0 0,-28-41-79 0 0,-1 0-1 0 0,1 0 1 0 0,0 0-1 0 0,0 0 1 0 0,0 0-1 0 0,1-1 1 0 0,-1 0 0 0 0,1 0-1 0 0,0 0 1 0 0,1 0-1 0 0,-1-1 1 0 0,1 1-1 0 0,-1-1 1 0 0,1 0 0 0 0,0 0-1 0 0,6 2 1 0 0,-2-3-31 0 0,-7 0-285 0 0,1-1-1 0 0,0 0 1 0 0,0 0-1 0 0,0 0 1 0 0,0 0-1 0 0,1-1 1 0 0,-1 1-1 0 0,0-1 1 0 0,0 0-1 0 0,0 0 1 0 0,0 0-1 0 0,0 0 1 0 0,1-1-1 0 0,-1 1 1 0 0,0-1-1 0 0,0 0 1 0 0,0 0-1 0 0,0 0 1 0 0,3-1-1 0 0,16-2-2020 0 0,-21 4 2250 0 0,0 0 0 0 0,0 0 0 0 0,1 0 0 0 0,-1 0-1 0 0,0 0 1 0 0,0 0 0 0 0,0 0 0 0 0,0 0 0 0 0,0 0 0 0 0,0 0-1 0 0,0-1 1 0 0,0 1 0 0 0,0 0 0 0 0,0-1 0 0 0,0 1 0 0 0,0-1 0 0 0,0 1-1 0 0,0-1 1 0 0,0 0 0 0 0,-1 1 0 0 0,1-1 0 0 0,0 0 0 0 0,0 0 0 0 0,1-1-1 0 0,0-2-975 0 0,1 1-1 0 0,-1-1 0 0 0,1 1 0 0 0,0 0 0 0 0,0-1 0 0 0,1 1 1 0 0,-1 1-1 0 0,1-1 0 0 0,6-4 0 0 0,-1 1-3279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1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5376 0 0,'-1'45'13726'0'0,"-1"-3"-9058"0"0,2-29-4374 0 0,0 0-1 0 0,1-1 1 0 0,0 1-1 0 0,1-1 1 0 0,4 17-1 0 0,-1-11-203 0 0,-1-1 0 0 0,0 1 0 0 0,-2 0 0 0 0,2 22 0 0 0,-3 40-5242 0 0,-1-77 4745 0 0,10 26-5002 0 0,-1-13-2262 0 0,-1-14 2353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3720 0 0,'0'-10'3435'0'0,"-9"-20"12663"0"0,10 62-14328 0 0,13-10-1441 0 0,-12-19-299 0 0,0-1-1 0 0,0 1 1 0 0,-1-1 0 0 0,1 1 0 0 0,-1 0-1 0 0,1 0 1 0 0,-1 0 0 0 0,0 0-1 0 0,0 0 1 0 0,-1 0 0 0 0,2 4 0 0 0,10 30 141 0 0,-10-33-151 0 0,0 1 0 0 0,0 0 0 0 0,0 0 0 0 0,0 0 0 0 0,-1 0 0 0 0,0 0-1 0 0,0 0 1 0 0,0 7 0 0 0,17 68 231 0 0,-9-17-110 0 0,-9-51-99 0 0,1-6-25 0 0,-1 0-1 0 0,0-1 1 0 0,0 1-1 0 0,0 0 0 0 0,-1 0 1 0 0,0 0-1 0 0,0 0 1 0 0,-1-1-1 0 0,1 1 1 0 0,-1 0-1 0 0,0-1 0 0 0,-1 1 1 0 0,-3 6-1 0 0,1-6-1 0 0,4-3-12 0 0,0-1-1 0 0,-1 0 1 0 0,1 0-1 0 0,-1 0 1 0 0,1 0 0 0 0,-1 0-1 0 0,0-1 1 0 0,0 1-1 0 0,0 0 1 0 0,0-1 0 0 0,0 1-1 0 0,0-1 1 0 0,0 0 0 0 0,0 0-1 0 0,0 0 1 0 0,-1 0-1 0 0,1 0 1 0 0,0 0 0 0 0,-1 0-1 0 0,1-1 1 0 0,-1 1-1 0 0,1-1 1 0 0,-1 0 0 0 0,1 0-1 0 0,-1 0 1 0 0,1 0 0 0 0,-4-1-1 0 0,5 1-5 0 0,0 0-1 0 0,0 0 1 0 0,1 0-1 0 0,-1-1 1 0 0,0 1-1 0 0,0-1 1 0 0,0 1-1 0 0,0 0 1 0 0,0-1-1 0 0,0 0 1 0 0,1 1-1 0 0,-1-1 1 0 0,0 1-1 0 0,1-1 1 0 0,-1 0-1 0 0,0 0 1 0 0,1 1-1 0 0,-1-1 1 0 0,1 0-1 0 0,-1 0 1 0 0,1 0-1 0 0,-1 1 1 0 0,1-1-1 0 0,0 0 1 0 0,-1 0-1 0 0,1-1 1 0 0,-8-32-51 0 0,4 18 1 0 0,0-12 31 0 0,0 1-1 0 0,2-1 1 0 0,1 0 0 0 0,3-44-1 0 0,0 3 7 0 0,-1 58 8 0 0,0 0-1 0 0,1 0 1 0 0,0 0 0 0 0,1 0-1 0 0,0 0 1 0 0,1 0 0 0 0,0 1-1 0 0,1 0 1 0 0,0 0 0 0 0,0 0-1 0 0,11-15 1 0 0,-2-5-35 0 0,-14 28 41 0 0,0 1 1 0 0,1 0-1 0 0,-1-1 1 0 0,0 1 0 0 0,1 0-1 0 0,-1-1 1 0 0,1 1-1 0 0,-1 0 1 0 0,1 0-1 0 0,0-1 1 0 0,-1 1 0 0 0,1 0-1 0 0,0 0 1 0 0,0 0-1 0 0,0 0 1 0 0,0 0-1 0 0,0 0 1 0 0,0 0 0 0 0,0 0-1 0 0,0 0 1 0 0,1 1-1 0 0,1-2 1 0 0,22-11-18 0 0,-21 10 20 0 0,1 0 0 0 0,-1 0 0 0 0,1 1 0 0 0,0 0 0 0 0,0 0-1 0 0,0 0 1 0 0,0 1 0 0 0,0 0 0 0 0,0 0 0 0 0,0 0 0 0 0,9 0 0 0 0,-12 0 1 0 0,-1 1 1 0 0,1 0-1 0 0,0 0 1 0 0,-1 0-1 0 0,1 1 1 0 0,-1-1-1 0 0,1 0 1 0 0,0 0-1 0 0,-1 1 1 0 0,1-1-1 0 0,-1 1 1 0 0,1 0-1 0 0,-1-1 1 0 0,1 1-1 0 0,-1 0 1 0 0,1 0-1 0 0,-1 0 1 0 0,0 0-1 0 0,0 0 1 0 0,1 0-1 0 0,-1 0 1 0 0,1 2-1 0 0,0 1 9 0 0,-1-1-1 0 0,1 1 0 0 0,-1 0 0 0 0,0 0 1 0 0,0 0-1 0 0,0 1 0 0 0,0 5 1 0 0,3 14 65 0 0,-1-16-58 0 0,-2 0 0 0 0,1 0 0 0 0,-1 0-1 0 0,0 1 1 0 0,0-1 0 0 0,-1 0 0 0 0,0 0 0 0 0,-1 1 0 0 0,0-1 0 0 0,0 0 0 0 0,-1 0-1 0 0,0 0 1 0 0,0 0 0 0 0,-1 0 0 0 0,0-1 0 0 0,0 1 0 0 0,-1-1 0 0 0,0 1 0 0 0,0-1-1 0 0,-1-1 1 0 0,-8 12 0 0 0,-16 32 78 0 0,26-47-93 0 0,0 1 0 0 0,-1 0 0 0 0,1 0 0 0 0,1 0 0 0 0,-1 0 0 0 0,1 0 0 0 0,-1 1 0 0 0,-1 5 0 0 0,0 5-32 0 0,4-11 69 0 0,13 4-7 0 0,-2-2-7 0 0,1-1-1 0 0,0 0 1 0 0,24 5 0 0 0,-25-8-2 0 0,-1 1 1 0 0,0 0-1 0 0,1 1 0 0 0,-1 0 1 0 0,13 8-1 0 0,9 8 80 0 0,-17-11-10 0 0,-2-1 1 0 0,1 2-1 0 0,-1 0 1 0 0,17 17-1 0 0,39 34 461 0 0,-62-55-502 0 0,-2-3-9 0 0,-1 0-1 0 0,1 1 1 0 0,-1-1 0 0 0,0 1 0 0 0,0 0 0 0 0,0 0-1 0 0,-1 1 1 0 0,0-1 0 0 0,1 1 0 0 0,2 5-1 0 0,3 53 1276 0 0,-10-59-1275 0 0,1 0 1 0 0,-1 0-1 0 0,0 0 0 0 0,0 0 1 0 0,-1 0-1 0 0,1-1 0 0 0,-1 1 1 0 0,1 0-1 0 0,-1-1 0 0 0,0 1 0 0 0,-1-1 1 0 0,1 0-1 0 0,0 1 0 0 0,-1-1 1 0 0,0 0-1 0 0,0-1 0 0 0,-5 5 1 0 0,-2 1-18 0 0,0-1-1 0 0,-1 0 1 0 0,0 0 0 0 0,-17 7 0 0 0,-36 22 6 0 0,56-30-235 0 0,0 0 0 0 0,0-1 0 0 0,-1 0-1 0 0,0-1 1 0 0,0 0 0 0 0,0 0 0 0 0,-1-1 0 0 0,1 0-1 0 0,-1 0 1 0 0,0-1 0 0 0,-19 1 0 0 0,27-3-18 0 0,1 0 1 0 0,0-1-1 0 0,0 1 1 0 0,-1 0-1 0 0,1-1 1 0 0,0 1-1 0 0,0-1 1 0 0,-1 1-1 0 0,1-1 1 0 0,0 0-1 0 0,0 1 1 0 0,0-1-1 0 0,0 0 1 0 0,0 0-1 0 0,0 0 1 0 0,0 0-1 0 0,0 0 1 0 0,0 0-1 0 0,1 0 1 0 0,-1 0-1 0 0,0 0 1 0 0,1 0-1 0 0,-1 0 1 0 0,0 0-1 0 0,1-1 1 0 0,0 1-1 0 0,-1 0 1 0 0,1 0-1 0 0,0-1 1 0 0,-1 1-1 0 0,1 0 1 0 0,0-2-1 0 0,-1-2-441 0 0,1 0 0 0 0,0 0 0 0 0,0 0 0 0 0,0 0-1 0 0,0 1 1 0 0,1-1 0 0 0,1-6 0 0 0,15-6-2995 0 0,-16 15 3441 0 0,0-1 0 0 0,0 0 0 0 0,1 0 1 0 0,-1 1-1 0 0,1-1 0 0 0,0 1 0 0 0,0 0 0 0 0,0-1 1 0 0,0 1-1 0 0,0 0 0 0 0,0 0 0 0 0,0 0 0 0 0,1 1 1 0 0,-1-1-1 0 0,1 0 0 0 0,3-1 0 0 0,-3 2 25 0 0,-1 0 1 0 0,0-1-1 0 0,1 1 0 0 0,-1-1 1 0 0,0 1-1 0 0,0-1 0 0 0,0 0 0 0 0,0 0 1 0 0,0 0-1 0 0,-1 0 0 0 0,1 0 1 0 0,0 0-1 0 0,1-5 0 0 0,4-2-768 0 0,5 0-2865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17 2648 0 0,'0'0'1493'0'0,"-3"-16"8834"0"0,0 16-9972 0 0,0 1 0 0 0,1 1 0 0 0,-1-1 1 0 0,0 0-1 0 0,0 1 0 0 0,1-1 0 0 0,-1 1 1 0 0,1 0-1 0 0,-1 0 0 0 0,1 0 0 0 0,0 0 1 0 0,0 0-1 0 0,-1 1 0 0 0,2-1 0 0 0,-1 1 1 0 0,-2 2-1 0 0,-34 55 1859 0 0,29-46-1653 0 0,-10 27 199 0 0,16-32-623 0 0,0 0-1 0 0,0-1 1 0 0,-1 0 0 0 0,-1 0-1 0 0,1 0 1 0 0,-2 0-1 0 0,1-1 1 0 0,-10 11-1 0 0,14-17-123 0 0,-1 0 0 0 0,1 0 1 0 0,0 0-1 0 0,0 0 0 0 0,0 0 0 0 0,0 1 0 0 0,0-1 0 0 0,0 0 0 0 0,0 1 0 0 0,0-1 1 0 0,0 0-1 0 0,0 1 0 0 0,1-1 0 0 0,-1 1 0 0 0,1-1 0 0 0,-1 1 0 0 0,0 2 0 0 0,-10 19 223 0 0,9-20-215 0 0,1-1-1 0 0,-1 1 1 0 0,1-1-1 0 0,0 1 1 0 0,0-1-1 0 0,0 1 1 0 0,0 0-1 0 0,0-1 1 0 0,1 1-1 0 0,-1 0 1 0 0,1 0 0 0 0,0 0-1 0 0,0-1 1 0 0,0 7-1 0 0,0-8-1 0 0,0 1 0 0 0,0 0 0 0 0,0 0 1 0 0,1 0-1 0 0,-1-1 0 0 0,0 1 0 0 0,1 0 0 0 0,0 0 0 0 0,-1-1 0 0 0,1 1 1 0 0,0 0-1 0 0,0-1 0 0 0,0 1 0 0 0,0-1 0 0 0,0 1 0 0 0,0-1 0 0 0,0 0 1 0 0,0 1-1 0 0,0-1 0 0 0,1 0 0 0 0,-1 0 0 0 0,4 2 0 0 0,39 4 156 0 0,-42-7-171 0 0,0 0 1 0 0,0 0-1 0 0,0 0 1 0 0,-1 0-1 0 0,1-1 1 0 0,0 1-1 0 0,0 0 0 0 0,0-1 1 0 0,-1 1-1 0 0,1-1 1 0 0,0 0-1 0 0,-1 1 1 0 0,1-1-1 0 0,-1 0 1 0 0,1 0-1 0 0,-1 0 1 0 0,1 0-1 0 0,-1 0 1 0 0,1-1-1 0 0,-1 1 1 0 0,0 0-1 0 0,2-3 1 0 0,-1 0 2 0 0,1 0 1 0 0,-1 0-1 0 0,1 0 1 0 0,0 1 0 0 0,0-1-1 0 0,0 1 1 0 0,5-4 0 0 0,-3 3-4 0 0,-1 1 0 0 0,0-1 0 0 0,-1 0 0 0 0,1-1 0 0 0,-1 1 0 0 0,5-9 0 0 0,-1-2 31 0 0,-1-1 1 0 0,0 1 0 0 0,-1-1-1 0 0,-1 0 1 0 0,-1-1-1 0 0,0 1 1 0 0,-1-1-1 0 0,0-21 1 0 0,-2-30 272 0 0,1 77-247 0 0,0-1 0 0 0,1 1 0 0 0,1-1 0 0 0,-1 0 0 0 0,5 10 0 0 0,2 6 103 0 0,20 114 667 0 0,-14-76-414 0 0,-3-9-130 0 0,18 81 464 0 0,-25-115-621 0 0,-2-1 1 0 0,0 1-1 0 0,-1 0 1 0 0,-1 0-1 0 0,-1-1 1 0 0,-3 27 0 0 0,1 7 95 0 0,2-45-202 0 0,0-1 0 0 0,-1 0 0 0 0,0 0 0 0 0,-1 0 1 0 0,0 0-1 0 0,1-1 0 0 0,-2 1 0 0 0,1 0 0 0 0,-1-1 0 0 0,0 1 1 0 0,0-1-1 0 0,0 0 0 0 0,-1 0 0 0 0,-7 9 0 0 0,2-6 15 0 0,6-5-86 0 0,-1 1-1 0 0,1-1 1 0 0,-1 0-1 0 0,0 0 1 0 0,0-1 0 0 0,0 1-1 0 0,-8 3 1 0 0,10-6-21 0 0,0 1 0 0 0,-1-1 0 0 0,1 0 0 0 0,0 0 0 0 0,0 0 1 0 0,-1 0-1 0 0,1 0 0 0 0,0-1 0 0 0,0 1 0 0 0,0 0 0 0 0,-1-1 1 0 0,1 0-1 0 0,0 0 0 0 0,0 0 0 0 0,0 0 0 0 0,0 0 0 0 0,0 0 1 0 0,0 0-1 0 0,1 0 0 0 0,-4-3 0 0 0,0-1-200 0 0,1-1 0 0 0,0 1 0 0 0,0-1 0 0 0,0 0 0 0 0,0 0 0 0 0,1 0 0 0 0,0 0 0 0 0,1 0 1 0 0,-1-1-1 0 0,1 1 0 0 0,0-1 0 0 0,1 0 0 0 0,-1 1 0 0 0,1-9 0 0 0,-10-29-1462 0 0,7 31 1059 0 0,1 0 0 0 0,0-1 0 0 0,0 0 0 0 0,1 1 0 0 0,1-1 0 0 0,0 0 0 0 0,1 0 0 0 0,1 0 0 0 0,0 0 0 0 0,1 0 0 0 0,0 0 0 0 0,1 1 0 0 0,9-26 0 0 0,-2 20-112 0 0,8-21-1562 0 0,2 1-1 0 0,40-57 1 0 0,-6 38-259 0 0,-41 41-541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5272 0 0,'1'7'1105'0'0,"0"0"-1"0"0,0 0 1 0 0,0 0-1 0 0,1 0 1 0 0,-1 0 0 0 0,6 11-1 0 0,24 43 3040 0 0,1 6-1154 0 0,-22-45-2010 0 0,1 1 1 0 0,26 36-1 0 0,-36-57-922 0 0,0 0 0 0 0,0 0 0 0 0,0-1 0 0 0,0 1-1 0 0,0 0 1 0 0,0 0 0 0 0,-1 0 0 0 0,1 0 0 0 0,0 0-1 0 0,-1 0 1 0 0,0 1 0 0 0,0-1 0 0 0,1 3 0 0 0,-1-4-28 0 0,0 0 0 0 0,0 1 0 0 0,0-1 0 0 0,0 0 0 0 0,0 1 0 0 0,0-1 0 0 0,1 0 1 0 0,-1 0-1 0 0,1 1 0 0 0,-1-1 0 0 0,1 0 0 0 0,-1 0 0 0 0,1 0 0 0 0,0 0 0 0 0,0 0 1 0 0,-1 0-1 0 0,1 0 0 0 0,0 0 0 0 0,0 0 0 0 0,0 0 0 0 0,2 1 0 0 0,45 66 1714 0 0,-21-31-247 0 0,-25-31-671 0 0,1-14 40 0 0,1-17-430 0 0,-5 3-364 0 0,-1 0 1 0 0,0 1-1 0 0,-7-26 0 0 0,-2-10 18 0 0,-1 15-48 0 0,-1-9 0 0 0,13 41-34 0 0,-1 1-1 0 0,-1-1 1 0 0,0 1 0 0 0,0 0-1 0 0,-1 0 1 0 0,0 0 0 0 0,-6-14-1 0 0,4 12-11 0 0,0-1-1 0 0,1 0 1 0 0,0 1-1 0 0,-3-24 1 0 0,3 18-8 0 0,3 14-15 0 0,0 1 1 0 0,0-1-1 0 0,1 0 0 0 0,-1 1 1 0 0,1-1-1 0 0,-1 1 1 0 0,1-1-1 0 0,0 0 1 0 0,0 1-1 0 0,0-1 0 0 0,1 0 1 0 0,-1 1-1 0 0,1-1 1 0 0,-1 0-1 0 0,1 1 0 0 0,0-1 1 0 0,0 1-1 0 0,0 0 1 0 0,2-5-1 0 0,0 5-131 0 0,-1 0-1 0 0,1 0 1 0 0,0 0 0 0 0,0 0 0 0 0,0 1-1 0 0,-1-1 1 0 0,2 1 0 0 0,-1-1-1 0 0,0 1 1 0 0,6-1 0 0 0,23-11-2217 0 0,-28 12 1830 0 0,1 0 0 0 0,-1 0 0 0 0,0 0 1 0 0,1 0-1 0 0,-1 1 0 0 0,1-1 0 0 0,-1 1 1 0 0,1 0-1 0 0,-1 1 0 0 0,8 1 0 0 0,17 0-4046 0 0,44-1-4713 0 0,-61 4 4966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6856 0 0,'4'5'6012'0'0,"16"17"591"0"0,-19-19-6205 0 0,0-1-1 0 0,1 1 0 0 0,-1 0 1 0 0,0-1-1 0 0,0 1 0 0 0,-1 0 1 0 0,1 0-1 0 0,-1-1 0 0 0,1 1 1 0 0,-1 0-1 0 0,0 5 0 0 0,6 24 1411 0 0,-5-24-1686 0 0,1 0-1 0 0,-1-1 0 0 0,0 1 1 0 0,-1 0-1 0 0,0 0 0 0 0,0 0 1 0 0,-2 13-1 0 0,0 7-92 0 0,2 71-2302 0 0,0-66-1749 0 0,0 0-3328 0 0,-7-18 1149 0 0,5-3 1008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49 3608 0 0,'-9'-31'12189'0'0,"9"30"-12024"0"0,0 0 1 0 0,-1 1 0 0 0,1-1-1 0 0,0 0 1 0 0,0 0-1 0 0,-1 1 1 0 0,1-1 0 0 0,0 1-1 0 0,-1-1 1 0 0,1 0-1 0 0,-1 1 1 0 0,1-1 0 0 0,-1 1-1 0 0,1-1 1 0 0,-1 1-1 0 0,1-1 1 0 0,-1 1 0 0 0,1-1-1 0 0,-1 1 1 0 0,0-1-1 0 0,1 1 1 0 0,-1 0 0 0 0,0-1-1 0 0,1 1 1 0 0,-1 0-1 0 0,0 0 1 0 0,1 0 0 0 0,-1-1-1 0 0,-1 1 1 0 0,-35-2 3241 0 0,24 3-2838 0 0,1 0 1 0 0,-1 1-1 0 0,-21 6 1 0 0,26-4-374 0 0,0 0 0 0 0,0 1 0 0 0,1 0 0 0 0,0 0 0 0 0,0 1 0 0 0,0 0 0 0 0,1 0 0 0 0,-9 10 0 0 0,9-7-105 0 0,1 0 0 0 0,0-1 0 0 0,0 2 0 0 0,1-1 0 0 0,0 1 0 0 0,1-1 0 0 0,0 1 0 0 0,0 0 0 0 0,-1 13 1 0 0,2-9-3 0 0,-2 0 1 0 0,0 0-1 0 0,0-1 1 0 0,-7 14-1 0 0,7-18-9 0 0,1 1 0 0 0,0 0 0 0 0,1 0 0 0 0,-1 0 0 0 0,2 0-1 0 0,-1 17 1 0 0,1-18-37 0 0,1 0 0 0 0,-1 0 0 0 0,-1 0 0 0 0,0-1 0 0 0,0 1 0 0 0,-1-1 0 0 0,-4 11 0 0 0,2-7-4 0 0,0 1 1 0 0,1 0-1 0 0,0 0 1 0 0,0 0-1 0 0,2 0 1 0 0,0 0-1 0 0,0 1 0 0 0,1-1 1 0 0,1 1-1 0 0,0-1 1 0 0,1 1-1 0 0,1-1 1 0 0,3 16-1 0 0,2-10-5 0 0,-6-14-23 0 0,1 0-1 0 0,1 1 1 0 0,-1-1-1 0 0,1 0 1 0 0,0 0-1 0 0,5 6 1 0 0,-4 2-4 0 0,-3-12-6 0 0,-1 1 0 0 0,0 0 0 0 0,1-1 1 0 0,-1 1-1 0 0,1-1 0 0 0,-1 1 0 0 0,1-1 0 0 0,0 0 0 0 0,0 1 0 0 0,-1-1 0 0 0,1 0 0 0 0,0 1 0 0 0,0-1 0 0 0,0 0 0 0 0,1 0 1 0 0,-1 0-1 0 0,2 2 0 0 0,2 0 6 0 0,-2-1-6 0 0,0 0 1 0 0,-1 1 0 0 0,1-1 0 0 0,0 1-1 0 0,-1-1 1 0 0,1 1 0 0 0,-1 0-1 0 0,0 0 1 0 0,0 0 0 0 0,0 0 0 0 0,0 0-1 0 0,1 4 1 0 0,-2-6-1 0 0,-1 1 0 0 0,1-1 0 0 0,0 0-1 0 0,-1 0 1 0 0,1 0 0 0 0,0 0 0 0 0,0 0 0 0 0,0-1 0 0 0,0 1-1 0 0,0 0 1 0 0,-1 0 0 0 0,2 0 0 0 0,-1-1 0 0 0,0 1 0 0 0,0 0-1 0 0,0-1 1 0 0,0 1 0 0 0,0-1 0 0 0,2 1 0 0 0,-1-1-2 0 0,0 1 0 0 0,-1 0 0 0 0,1-1-1 0 0,0 1 1 0 0,-1 0 0 0 0,1 0 0 0 0,-1 0 0 0 0,1 0 0 0 0,-1 0 0 0 0,0 0 0 0 0,1 0 0 0 0,1 3 0 0 0,-1-2-1 0 0,0 0 1 0 0,0-1 0 0 0,0 1 0 0 0,0 0-1 0 0,0-1 1 0 0,1 0 0 0 0,-1 1-1 0 0,0-1 1 0 0,1 0 0 0 0,4 1 0 0 0,-5-1 0 0 0,-1-1 0 0 0,1 1 0 0 0,0-1 1 0 0,-1 1-1 0 0,1 0 0 0 0,0 0 1 0 0,-1-1-1 0 0,1 1 0 0 0,-1 0 1 0 0,0 1-1 0 0,1-1 0 0 0,-1 0 0 0 0,2 2 1 0 0,1-1-14 0 0,0 0 0 0 0,1 0 0 0 0,-1-1 0 0 0,0 1 0 0 0,1-1 0 0 0,-1 0 0 0 0,1-1 0 0 0,-1 1 0 0 0,1-1 0 0 0,8 0 0 0 0,-9 0-52 0 0,1 0-1 0 0,-1 0 1 0 0,1 0-1 0 0,-1 0 1 0 0,1-1-1 0 0,-1 0 1 0 0,0 0-1 0 0,0 0 1 0 0,1-1-1 0 0,-1 0 1 0 0,0 1-1 0 0,0-1 1 0 0,0 0-1 0 0,0-1 1 0 0,6-4-1 0 0,9-3-423 0 0,-18 9 437 0 0,1 1 0 0 0,-1 0 0 0 0,0-1-1 0 0,1 1 1 0 0,-1-1 0 0 0,1 0 0 0 0,-1 1 0 0 0,0-1 0 0 0,0 0 0 0 0,1 0 0 0 0,-1 0 0 0 0,0 0 0 0 0,0 0 0 0 0,0 0 0 0 0,0 0 0 0 0,1-1 0 0 0,16-16-684 0 0,-15 16 616 0 0,-1 0 0 0 0,0 0 0 0 0,0 0-1 0 0,0 0 1 0 0,0 0 0 0 0,0 0 0 0 0,0-1 0 0 0,0 1 0 0 0,-1 0 0 0 0,0-1 0 0 0,3-5 0 0 0,2-3-723 0 0,1-1 0 0 0,1 1 1 0 0,0 0-1 0 0,14-15 0 0 0,-20 24 658 0 0,0-1 0 0 0,1 1 0 0 0,-1 0 0 0 0,0-1 0 0 0,0 0 0 0 0,-1 1 0 0 0,1-1 0 0 0,0 0 0 0 0,-1 0-1 0 0,0 0 1 0 0,0 0 0 0 0,2-4 0 0 0,6-19-1531 0 0,0 4 838 0 0,0-1-1 0 0,-2 0 1 0 0,0 0-1 0 0,-2-1 0 0 0,0 1 1 0 0,-2-1-1 0 0,1-26 0 0 0,0-53-51 0 0,-1 53 2056 0 0,-1-3 6932 0 0,8 87-4717 0 0,37 118-72 0 0,-44-142-3060 0 0,0 0 0 0 0,-1 1 0 0 0,-1 0 0 0 0,1 15 1 0 0,-1-15-20 0 0,0 0 1 0 0,0 0-1 0 0,1 0 1 0 0,0-1 0 0 0,4 12-1 0 0,1-1 158 0 0,-1 0-1 0 0,4 24 1 0 0,7 24 348 0 0,-14-57-516 0 0,-1 1 1 0 0,0 0-1 0 0,0 21 1 0 0,-2-25-93 0 0,1 1 1 0 0,0-1-1 0 0,0 1 0 0 0,1 0 1 0 0,0-1-1 0 0,0 0 1 0 0,7 15-1 0 0,-6-16-31 0 0,0 0-1 0 0,0 0 0 0 0,-1 0 1 0 0,0 1-1 0 0,0-1 1 0 0,-1 0-1 0 0,0 13 1 0 0,-3 71 311 0 0,0-33-213 0 0,1-57-155 0 0,1 0 0 0 0,-1 0-1 0 0,1 0 1 0 0,-1 0-1 0 0,0 0 1 0 0,0 0 0 0 0,0-1-1 0 0,0 1 1 0 0,-1 0-1 0 0,1 0 1 0 0,0-1 0 0 0,-1 1-1 0 0,1-1 1 0 0,-1 1 0 0 0,1-1-1 0 0,-1 0 1 0 0,0 1-1 0 0,0-1 1 0 0,1 0 0 0 0,-1 0-1 0 0,0 0 1 0 0,0 0-1 0 0,0-1 1 0 0,0 1 0 0 0,-4 0-1 0 0,-3 2-109 0 0,0 0-1 0 0,-1-1 1 0 0,1-1-1 0 0,0 0 1 0 0,-10 0-1 0 0,10-2-270 0 0,1-1-1 0 0,0 0 1 0 0,0 0 0 0 0,0-1-1 0 0,0 0 1 0 0,0 0 0 0 0,1-1-1 0 0,-1 0 1 0 0,-7-6 0 0 0,-1 1-301 0 0,15 8 587 0 0,0 0 1 0 0,0 1 0 0 0,0-1 0 0 0,-1 0 0 0 0,1 0 0 0 0,0 0 0 0 0,0 0 0 0 0,0 0 0 0 0,0 0 0 0 0,0 0 0 0 0,1 0-1 0 0,-1 0 1 0 0,0-1 0 0 0,0 1 0 0 0,1 0 0 0 0,-1 0 0 0 0,1-1 0 0 0,-1 1 0 0 0,0-3 0 0 0,-10-16-2349 0 0,8 17 1993 0 0,1 0 0 0 0,-1-1-1 0 0,1 1 1 0 0,0 0 0 0 0,0-1 0 0 0,0 1-1 0 0,0-1 1 0 0,1 1 0 0 0,0-1-1 0 0,0 0 1 0 0,0 0 0 0 0,-1-7 0 0 0,-1-48-4495 0 0,3 49 3892 0 0,0 7 796 0 0,0 0 0 0 0,0 0 0 0 0,0 0 0 0 0,1 0 0 0 0,0 0 0 0 0,-1 0 0 0 0,1 0-1 0 0,0 1 1 0 0,0-1 0 0 0,0 0 0 0 0,1 0 0 0 0,-1 1 0 0 0,1-1 0 0 0,2-3 0 0 0,5-8-874 0 0,3-19-3110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7032 0 0,'7'72'8396'0'0,"-5"-61"-7766"0"0,1 0 0 0 0,1-1 0 0 0,0 0 0 0 0,0 1 0 0 0,1-2 0 0 0,0 1-1 0 0,8 11 1 0 0,15 60 2046 0 0,20 60 932 0 0,-30-111-2985 0 0,-16-27-570 0 0,0-1 0 0 0,0 1 0 0 0,0 0 0 0 0,0 0 0 0 0,-1 0 1 0 0,1 0-1 0 0,-1 0 0 0 0,1 0 0 0 0,-1 0 0 0 0,0 0 1 0 0,0 0-1 0 0,-1 0 0 0 0,1 1 0 0 0,-1-1 0 0 0,1 6 0 0 0,-2-8-40 0 0,1 0-1 0 0,0-1 0 0 0,0 1 0 0 0,0 0 0 0 0,0-1 0 0 0,0 1 0 0 0,0 0 0 0 0,0 0 0 0 0,0-1 0 0 0,0 1 0 0 0,0 0 0 0 0,0-1 0 0 0,0 1 0 0 0,0 0 0 0 0,1-1 0 0 0,-1 1 1 0 0,0 0-1 0 0,1-1 0 0 0,-1 1 0 0 0,0 0 0 0 0,1-1 0 0 0,-1 1 0 0 0,1-1 0 0 0,-1 1 0 0 0,1-1 0 0 0,-1 1 0 0 0,1-1 0 0 0,-1 1 0 0 0,1-1 0 0 0,-1 1 0 0 0,1-1 0 0 0,0 0 1 0 0,-1 1-1 0 0,1-1 0 0 0,0 0 0 0 0,-1 0 0 0 0,1 1 0 0 0,0-1 0 0 0,-1 0 0 0 0,1 0 0 0 0,0 0 0 0 0,1 0 0 0 0,-1 0 136 0 0,-1 0-146 0 0,0 0 0 0 0,0 1 0 0 0,0-1-1 0 0,0 0 1 0 0,0 0 0 0 0,0 0 0 0 0,-1 0 0 0 0,1 1-1 0 0,0-1 1 0 0,0 0 0 0 0,0 0 0 0 0,0 0 0 0 0,-1 0-1 0 0,1 0 1 0 0,0 0 0 0 0,0 0 0 0 0,0 0 0 0 0,-1 0-1 0 0,1 0 1 0 0,0 1 0 0 0,0-1 0 0 0,0 0 0 0 0,-1 0 0 0 0,1 0-1 0 0,0 0 1 0 0,0 0 0 0 0,-1 0 0 0 0,1-1 0 0 0,0 1-1 0 0,0 0 1 0 0,0 0 0 0 0,-1 0 0 0 0,1 0 0 0 0,0 0-1 0 0,0 0 1 0 0,0 0 0 0 0,0 0 0 0 0,-1 0 0 0 0,1 0-1 0 0,0-1 1 0 0,0 1 0 0 0,0 0 0 0 0,0 0 0 0 0,-1 0 0 0 0,1 0-1 0 0,0-1 1 0 0,0 1 0 0 0,0 0 0 0 0,0 0 0 0 0,0 0-1 0 0,0 0 1 0 0,0-1 0 0 0,-1 1 0 0 0,-9-11 60 0 0,-4-13-46 0 0,1-2-1 0 0,1 0 0 0 0,1 0 1 0 0,2-1-1 0 0,0 0 1 0 0,-5-33-1 0 0,-16-77-26 0 0,23 88-5 0 0,7 46 0 0 0,1 0 0 0 0,0 0 0 0 0,-1 0 0 0 0,1 1-1 0 0,1-1 1 0 0,-1 0 0 0 0,0 1 0 0 0,1-1 0 0 0,2-3 0 0 0,-1 1-11 0 0,25-24-439 0 0,-20 23-79 0 0,-1 1 0 0 0,1 0 0 0 0,0 0 0 0 0,0 1 0 0 0,0 0 0 0 0,1 1 0 0 0,-1-1 0 0 0,1 2 0 0 0,0-1 0 0 0,0 1 0 0 0,10-1 0 0 0,-12 2-456 0 0,1 0 1 0 0,-1 1-1 0 0,0-1 0 0 0,0 1 0 0 0,0 1 0 0 0,0-1 0 0 0,1 1 1 0 0,-1 0-1 0 0,0 1 0 0 0,0 0 0 0 0,0 0 0 0 0,-1 0 1 0 0,1 1-1 0 0,-1 0 0 0 0,8 5 0 0 0,-10 2-3388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3200 0 0,'-2'-19'6046'0'0,"-13"-3"8329"0"0,26 37-13363 0 0,-10-14-943 0 0,1 1-1 0 0,-1-1 1 0 0,1 1-1 0 0,-1 0 0 0 0,0-1 1 0 0,0 1-1 0 0,0 0 1 0 0,0 0-1 0 0,0 0 0 0 0,0 0 1 0 0,0 0-1 0 0,0 0 0 0 0,-1 0 1 0 0,1 3-1 0 0,6 18 293 0 0,1 0 0 0 0,1-1 0 0 0,15 28 0 0 0,0-1 60 0 0,-23-46-399 0 0,0-1-1 0 0,0 1 0 0 0,0-1 0 0 0,0 1 0 0 0,-1-1 0 0 0,1 1 0 0 0,-1-1 1 0 0,1 1-1 0 0,-1 0 0 0 0,0 3 0 0 0,2 8 52 0 0,4 8 29 0 0,-1 0 0 0 0,-1 1 0 0 0,-1-1-1 0 0,-1 1 1 0 0,-1 0 0 0 0,-1 24 0 0 0,0-44-93 0 0,-1-3-7 0 0,1 1 0 0 0,0-1 0 0 0,0 0 0 0 0,0 1-1 0 0,0-1 1 0 0,-1 0 0 0 0,1 1 0 0 0,0-1 0 0 0,0 0-1 0 0,-1 1 1 0 0,1-1 0 0 0,0 0 0 0 0,-1 0 0 0 0,1 1-1 0 0,0-1 1 0 0,-1 0 0 0 0,1 0 0 0 0,0 1 0 0 0,-1-1-1 0 0,1 0 1 0 0,-1 0 0 0 0,1 0 0 0 0,0 0 0 0 0,-1 0-1 0 0,1 0 1 0 0,-1 0 0 0 0,1 0 0 0 0,0 0 0 0 0,-1 0-1 0 0,1 0 1 0 0,-1 0 0 0 0,1 0 0 0 0,0 0 0 0 0,-1 0-1 0 0,1 0 1 0 0,-1 0 0 0 0,1 0 0 0 0,0 0 0 0 0,-1-1-1 0 0,1 1 1 0 0,0 0 0 0 0,-1 0 0 0 0,1 0 0 0 0,0-1-1 0 0,-1 0 1 0 0,-18-12 15 0 0,9-33-78 0 0,10 46 61 0 0,0-1 0 0 0,0 0 0 0 0,0 1 0 0 0,0-1 0 0 0,0 0 0 0 0,0 1 0 0 0,0-1 0 0 0,-1 0 0 0 0,1 1 0 0 0,0-1 0 0 0,0 1 0 0 0,-1-1 0 0 0,1 0 0 0 0,0 1 0 0 0,-1-1 0 0 0,1 1 0 0 0,0-1 0 0 0,-1 1 0 0 0,1-1 0 0 0,-1 1 0 0 0,1-1 0 0 0,-2 0 0 0 0,-4-6 0 0 0,2-4-4 0 0,0 0 0 0 0,1 0 0 0 0,0 0-1 0 0,1-1 1 0 0,0 1 0 0 0,0-1 0 0 0,1-12-1 0 0,2-95-9 0 0,1 65 29 0 0,-3 45-15 0 0,1 0 0 0 0,1 0 0 0 0,0 0 0 0 0,0 0 0 0 0,1 0 0 0 0,0 1 0 0 0,0-1 0 0 0,1 0 0 0 0,4-8 0 0 0,2-4-1 0 0,-9 20 1 0 0,1-1 0 0 0,-1 1 0 0 0,0 0 0 0 0,1 0 0 0 0,-1 0 0 0 0,1 0 1 0 0,-1 0-1 0 0,1 0 0 0 0,-1 0 0 0 0,1 0 0 0 0,0 0 0 0 0,-1 0 0 0 0,1 0 0 0 0,0 0 0 0 0,0 1 0 0 0,0-1 0 0 0,0 0 0 0 0,0 0 0 0 0,0 1 1 0 0,0-1-1 0 0,0 1 0 0 0,0-1 0 0 0,0 1 0 0 0,0-1 0 0 0,0 1 0 0 0,0 0 0 0 0,2-1 0 0 0,12-4 3 0 0,-10 4-1 0 0,-1-1 0 0 0,1 1-1 0 0,0 0 1 0 0,-1 0 0 0 0,1 0 0 0 0,0 1-1 0 0,0 0 1 0 0,6 0 0 0 0,24 5 49 0 0,-34-4-48 0 0,0-1 0 0 0,0 0 0 0 0,0 1 0 0 0,0-1-1 0 0,0 1 1 0 0,0-1 0 0 0,0 1 0 0 0,0-1 0 0 0,0 1 0 0 0,0 0 0 0 0,0-1 0 0 0,0 1 0 0 0,0 0-1 0 0,-1 0 1 0 0,1 0 0 0 0,0 0 0 0 0,-1 0 0 0 0,1 0 0 0 0,0 0 0 0 0,-1 0 0 0 0,1 0-1 0 0,-1 0 1 0 0,0 0 0 0 0,1 0 0 0 0,-1 0 0 0 0,0 0 0 0 0,1 2 0 0 0,-1 2-1 0 0,1 0 0 0 0,-1-1 0 0 0,1 1-1 0 0,0-1 1 0 0,1 1 0 0 0,-1-1 0 0 0,1 1 0 0 0,2 4 0 0 0,-1-5-7 0 0,-1 1 1 0 0,0 0-1 0 0,0 0 0 0 0,-1 0 0 0 0,0 0 1 0 0,1 0-1 0 0,-2 0 0 0 0,1 7 0 0 0,0 7 24 0 0,0-12-9 0 0,-1 1 1 0 0,0 0-1 0 0,0-1 1 0 0,-1 1 0 0 0,0-1-1 0 0,0 1 1 0 0,0-1-1 0 0,-4 9 1 0 0,-6 1 14 0 0,10-16-26 0 0,0 0-1 0 0,-1 0 0 0 0,1 0 1 0 0,0 0-1 0 0,0-1 1 0 0,0 1-1 0 0,-1 0 1 0 0,1 0-1 0 0,0-1 1 0 0,-1 1-1 0 0,1-1 0 0 0,0 0 1 0 0,-1 1-1 0 0,1-1 1 0 0,-1 0-1 0 0,1 0 1 0 0,-3 0-1 0 0,4-2 9 0 0,0 0 0 0 0,0 0 0 0 0,0 0 0 0 0,0 0-1 0 0,0 0 1 0 0,1 0 0 0 0,-1 0 0 0 0,1 0 0 0 0,0 0 0 0 0,0 0 0 0 0,-1 0-1 0 0,1 0 1 0 0,3-3 0 0 0,9-8 46 0 0,-9 8-49 0 0,0 1 0 0 0,0-1 0 0 0,1 1-1 0 0,-1 1 1 0 0,1-1 0 0 0,0 1 0 0 0,0 0-1 0 0,0 0 1 0 0,1 0 0 0 0,6-2 0 0 0,9-3 31 0 0,4 2-13 0 0,30 6 158 0 0,-51 0-167 0 0,-1 1 0 0 0,0 0 1 0 0,0 0-1 0 0,0 0 0 0 0,-1 0 0 0 0,1 0 0 0 0,0 1 0 0 0,0-1 1 0 0,-1 1-1 0 0,1 0 0 0 0,0-1 0 0 0,-1 1 0 0 0,0 0 0 0 0,1 1 0 0 0,1 2 1 0 0,9 6 19 0 0,-9-7-12 0 0,0 0-1 0 0,1 0 1 0 0,-1 0 0 0 0,-1 1-1 0 0,1 0 1 0 0,-1 0 0 0 0,0 0-1 0 0,0 0 1 0 0,0 0 0 0 0,3 10-1 0 0,7 10 52 0 0,-9-19-53 0 0,-1-1 0 0 0,0 1 1 0 0,0 0-1 0 0,0 0 0 0 0,-1 0 0 0 0,0 0 1 0 0,0 1-1 0 0,0-1 0 0 0,-1 0 1 0 0,1 9-1 0 0,9 28 177 0 0,-2 11 245 0 0,-8-48-370 0 0,0 0-1 0 0,0 0 1 0 0,0 0 0 0 0,-1 0-1 0 0,0 0 1 0 0,0 0 0 0 0,-1 1-1 0 0,1-1 1 0 0,-1 0 0 0 0,-1 0-1 0 0,1-1 1 0 0,-1 1 0 0 0,0 0-1 0 0,0 0 1 0 0,-1-1 0 0 0,1 1-1 0 0,-1-1 1 0 0,-1 0 0 0 0,1 0-1 0 0,-1 0 1 0 0,-4 5 0 0 0,6-8-70 0 0,0-1 0 0 0,0 1 0 0 0,0 0 0 0 0,0-1 0 0 0,0 0 0 0 0,-1 0 0 0 0,1 1 0 0 0,0-1 0 0 0,0 0 0 0 0,-1-1 0 0 0,-2 2 0 0 0,3-2-4 0 0,0 1 0 0 0,0 0 0 0 0,0-1 0 0 0,0 1 0 0 0,0 0 0 0 0,0 0 0 0 0,0 1 0 0 0,0-1 0 0 0,0 0 0 0 0,0 1 0 0 0,0-1 0 0 0,-1 3 0 0 0,0-2 5 0 0,0 0-1 0 0,0 0 1 0 0,0 0-1 0 0,0 0 1 0 0,0 0-1 0 0,0-1 1 0 0,0 1-1 0 0,-1-1 1 0 0,1 0-1 0 0,0 0 1 0 0,-1 0-1 0 0,1-1 1 0 0,-1 1-1 0 0,-5-1 1 0 0,-61 2-155 0 0,51-2-4 0 0,13 0-175 0 0,1 0 1 0 0,-1 0-1 0 0,0 0 0 0 0,1-1 0 0 0,-1 0 0 0 0,1 0 0 0 0,-1 0 0 0 0,1-1 0 0 0,-1 0 0 0 0,1 0 1 0 0,0 0-1 0 0,0-1 0 0 0,-9-5 0 0 0,14 8-48 0 0,-1 0 0 0 0,1-1 0 0 0,-1 1 0 0 0,1 0 0 0 0,-1-1 0 0 0,1 1 0 0 0,-1-1 0 0 0,1 1 0 0 0,-1-1 0 0 0,1 1 0 0 0,0-1 0 0 0,-1 1 0 0 0,1-1 0 0 0,0 1 0 0 0,0-1 0 0 0,-1 0 0 0 0,1 1 0 0 0,0-1 0 0 0,0 1 0 0 0,0-1 0 0 0,0 0 0 0 0,0 1 0 0 0,0-1 0 0 0,0 1 0 0 0,0-1 0 0 0,0 0 0 0 0,0 0 0 0 0,12-15-4840 0 0,33-11-470 0 0,-45 27 5683 0 0,28-10-4134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192 427 3784 0 0,'-10'-13'9613'0'0,"6"13"-8913"0"0,-1 0 0 0 0,1 1 0 0 0,0-1 0 0 0,-1 1 0 0 0,1 0 0 0 0,0 1 0 0 0,0-1 0 0 0,0 1 0 0 0,-4 2 0 0 0,3-1-463 0 0,0 0-1 0 0,0 0 1 0 0,1 0-1 0 0,0 1 1 0 0,0-1 0 0 0,0 1-1 0 0,0 0 1 0 0,0 0-1 0 0,1 1 1 0 0,0-1-1 0 0,0 1 1 0 0,-4 7 0 0 0,-6 16 77 0 0,1 1 1 0 0,1 0 0 0 0,1 1-1 0 0,1 0 1 0 0,-5 42 0 0 0,12-61-230 0 0,-7 73 411 0 0,9-77-463 0 0,0 1-1 0 0,0-1 0 0 0,1 1 0 0 0,0-1 1 0 0,0 1-1 0 0,0-1 0 0 0,1 0 0 0 0,3 8 1 0 0,-1 1-21 0 0,-4-14-8 0 0,0-1 1 0 0,1 0-1 0 0,-1 1 0 0 0,0-1 1 0 0,0 1-1 0 0,1-1 0 0 0,-1 0 1 0 0,1 1-1 0 0,-1-1 0 0 0,1 0 1 0 0,0 1-1 0 0,0-1 0 0 0,-1 0 1 0 0,1 0-1 0 0,0 0 0 0 0,0 0 0 0 0,0 0 1 0 0,0 0-1 0 0,0 0 0 0 0,0 0 1 0 0,1 0-1 0 0,-1 0 0 0 0,0-1 1 0 0,0 1-1 0 0,1 0 0 0 0,-1-1 1 0 0,0 1-1 0 0,1-1 0 0 0,-1 1 0 0 0,0-1 1 0 0,1 0-1 0 0,-1 0 0 0 0,1 0 1 0 0,-1 1-1 0 0,1-1 0 0 0,-1 0 1 0 0,0-1-1 0 0,1 1 0 0 0,-1 0 1 0 0,3-1-1 0 0,0 1 2 0 0,0-1-1 0 0,-1 1 1 0 0,1-1 0 0 0,0 0-1 0 0,0 0 1 0 0,-1 0 0 0 0,1-1 0 0 0,-1 1-1 0 0,1-1 1 0 0,-1 0 0 0 0,0 0 0 0 0,0 0-1 0 0,1 0 1 0 0,-1 0 0 0 0,3-4-1 0 0,34-44-184 0 0,-29 35 115 0 0,-9 14 46 0 0,-1-1 0 0 0,0 0 0 0 0,0 1 0 0 0,0-1 1 0 0,0 0-1 0 0,0 0 0 0 0,0 0 0 0 0,0 0 0 0 0,0 0 0 0 0,-1 0 1 0 0,1 0-1 0 0,-1 0 0 0 0,0 0 0 0 0,1-4 0 0 0,1-5-65 0 0,7-18-9 0 0,-1 0 0 0 0,-2-1 0 0 0,0 0 0 0 0,-2 0 0 0 0,-1 0 0 0 0,-2 0 0 0 0,-3-38 0 0 0,2 35 116 0 0,-1 16-3 0 0,0 1-1 0 0,-1-1 0 0 0,-9-29 1 0 0,-1-10 81 0 0,7 38-60 0 0,0 0-1 0 0,-11-27 1 0 0,-7-20 164 0 0,18 48-114 0 0,-1 0 1 0 0,-13-25-1 0 0,-10-28 372 0 0,29 69-428 0 0,0-1 1 0 0,-1 0-1 0 0,1 1 0 0 0,-1-1 0 0 0,0 1 1 0 0,1-1-1 0 0,-1 1 0 0 0,0-1 0 0 0,0 1 1 0 0,0-1-1 0 0,0 1 0 0 0,0 0 0 0 0,0 0 1 0 0,-1-1-1 0 0,1 1 0 0 0,0 0 0 0 0,-1 0 1 0 0,1 0-1 0 0,0 0 0 0 0,-1 0 0 0 0,-2 0 1 0 0,2 1 246 0 0,2 24 297 0 0,1-16-548 0 0,0 0-1 0 0,1-1 1 0 0,0 1-1 0 0,0 0 1 0 0,4 8-1 0 0,8 26 64 0 0,56 192 116 0 0,-52-178-194 0 0,6 59-122 0 0,-20-102 38 0 0,-1 1 1 0 0,0-1-1 0 0,0 19 0 0 0,-2-20-402 0 0,1 0-1 0 0,0 1 1 0 0,0-1-1 0 0,1 0 1 0 0,6 13-1 0 0,-8-22 109 0 0,0 0-1 0 0,0-1 1 0 0,1 1 0 0 0,-1-1-1 0 0,1 0 1 0 0,-1 1 0 0 0,1-1-1 0 0,0 0 1 0 0,0 0-1 0 0,0 0 1 0 0,0 0 0 0 0,0-1-1 0 0,4 3 1 0 0,-4-3-51 0 0,0 0 0 0 0,0-1 1 0 0,-1 1-1 0 0,1-1 0 0 0,0 0 0 0 0,0 1 0 0 0,0-1 1 0 0,0 0-1 0 0,0 0 0 0 0,0 0 0 0 0,0-1 1 0 0,0 1-1 0 0,0 0 0 0 0,0-1 0 0 0,0 1 0 0 0,0-1 1 0 0,0 0-1 0 0,-1 1 0 0 0,1-1 0 0 0,0 0 1 0 0,0 0-1 0 0,2-2 0 0 0,38-28-5916 0 0,-20 19 2803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0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35 4256 0 0,'0'0'1624'0'0,"-11"8"3854"0"0,-10 11-2051 0 0,12 40-37 0 0,0 86-1062 0 0,11-130-2235 0 0,0-1 0 0 0,1 0 0 0 0,0 0 0 0 0,1 0 0 0 0,0 0 0 0 0,2 0 0 0 0,12 24 0 0 0,-6-12 19 0 0,25 49 382 0 0,-19-49-309 0 0,-16-23-159 0 0,0 0-1 0 0,0 0 1 0 0,0 0-1 0 0,0 0 1 0 0,0 0-1 0 0,1-1 1 0 0,-1 1 0 0 0,1-1-1 0 0,0 0 1 0 0,5 4-1 0 0,22 16 209 0 0,-23-17-193 0 0,1 1 1 0 0,0-1-1 0 0,0 0 0 0 0,0 0 0 0 0,0-1 1 0 0,15 5-1 0 0,-8-5 32 0 0,0-1 0 0 0,0 0 1 0 0,0-1-1 0 0,27 0 0 0 0,-34-2-39 0 0,-1 0 0 0 0,1 0 1 0 0,0-1-1 0 0,0 0 0 0 0,0 0 0 0 0,-1-1 0 0 0,1 0 0 0 0,-1 0 0 0 0,1-1 1 0 0,-1 0-1 0 0,10-5 0 0 0,-12 4 12 0 0,-1 0 1 0 0,1-1-1 0 0,-1 1 1 0 0,0-1-1 0 0,0 0 0 0 0,0 0 1 0 0,0 0-1 0 0,-1 0 1 0 0,0-1-1 0 0,0 1 0 0 0,-1-1 1 0 0,1 0-1 0 0,-1 0 1 0 0,2-11-1 0 0,1-8 122 0 0,4-20 215 0 0,-9 19-174 0 0,1 16-145 0 0,-1-1 0 0 0,0 1 0 0 0,0-1 0 0 0,-1 1 0 0 0,0 0 0 0 0,-1-1 0 0 0,0 1 0 0 0,-6-15 0 0 0,3 14 2 0 0,0 1-1 0 0,-1 0 1 0 0,0 1 0 0 0,0-1 0 0 0,-1 1-1 0 0,0 1 1 0 0,-1-1 0 0 0,0 1-1 0 0,-12-9 1 0 0,-56-47 156 0 0,48 36-158 0 0,27 25-58 0 0,-1 1 0 0 0,0 0 0 0 0,1 0 0 0 0,-1 0 0 0 0,0 0 0 0 0,0 0 0 0 0,0 1 0 0 0,0-1 0 0 0,-1 0 0 0 0,-2-1 0 0 0,-62-42-52 0 0,60 41-311 0 0,0 0 0 0 0,1 1 1 0 0,-2-1-1 0 0,1 2 1 0 0,0-1-1 0 0,-1 1 1 0 0,1 0-1 0 0,-1 0 1 0 0,1 1-1 0 0,-1 0 0 0 0,0 1 1 0 0,0-1-1 0 0,-12 3 1 0 0,16-2-51 0 0,-42-18-13202 0 0,37 14 11241 0 0,0-8-1541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4256 0 0,'-27'2'8851'0'0,"3"4"-3501"0"0,18-3-4800 0 0,0 0 0 0 0,0 0 1 0 0,0 1-1 0 0,0 0 1 0 0,1 0-1 0 0,-1 0 0 0 0,1 0 1 0 0,0 1-1 0 0,-5 6 1 0 0,-2 2-197 0 0,1 1 1 0 0,0 0 0 0 0,1 1-1 0 0,-9 17 1 0 0,-14 35 190 0 0,28-56-453 0 0,2-4-59 0 0,-1 0-1 0 0,2 0 1 0 0,-1 0-1 0 0,1 0 1 0 0,0 1-1 0 0,-2 10 1 0 0,4-17-34 0 0,0 1 1 0 0,0 0-1 0 0,0-1 1 0 0,1 1 0 0 0,-1-1-1 0 0,0 1 1 0 0,1 0-1 0 0,-1-1 1 0 0,1 1-1 0 0,0-1 1 0 0,-1 1 0 0 0,1-1-1 0 0,0 0 1 0 0,0 1-1 0 0,0-1 1 0 0,0 0 0 0 0,0 1-1 0 0,0-1 1 0 0,0 0-1 0 0,0 0 1 0 0,0 0-1 0 0,1 0 1 0 0,-1 0 0 0 0,0 0-1 0 0,1 0 1 0 0,-1-1-1 0 0,1 1 1 0 0,-1 0 0 0 0,1-1-1 0 0,-1 1 1 0 0,1-1-1 0 0,0 0 1 0 0,-1 1-1 0 0,1-1 1 0 0,-1 0 0 0 0,4 0-1 0 0,64 9-300 0 0,-56-8 140 0 0,8-1-45 0 0,-20 0 202 0 0,-1 0 1 0 0,0 0-1 0 0,1 0 0 0 0,-1-1 1 0 0,1 1-1 0 0,-1 0 0 0 0,0 0 1 0 0,1 0-1 0 0,-1 0 0 0 0,0-1 1 0 0,1 1-1 0 0,-1 0 0 0 0,1 0 0 0 0,-1 0 1 0 0,0-1-1 0 0,0 1 0 0 0,1 0 1 0 0,-1-1-1 0 0,0 1 0 0 0,1 0 1 0 0,-1-1-1 0 0,0 1 0 0 0,0 0 1 0 0,0-1-1 0 0,1 1 0 0 0,-1-1 1 0 0,0 1-1 0 0,0 0 0 0 0,0-1 1 0 0,0 1-1 0 0,0-1 0 0 0,0 1 1 0 0,0-1-1 0 0,0 0 1 0 0,1 0 0 0 0,-1 0 0 0 0,0 0 0 0 0,1 0 0 0 0,-1 0 1 0 0,1 1-1 0 0,-1-1 0 0 0,1 0 0 0 0,-1 0 0 0 0,1 0 0 0 0,-1 1 0 0 0,1-1 0 0 0,0 0 0 0 0,-1 1 1 0 0,1-1-1 0 0,0 0 0 0 0,0 1 0 0 0,-1-1 0 0 0,3 0 0 0 0,-2 1 0 0 0,0-1 0 0 0,0 1 0 0 0,0-1 0 0 0,0 0 0 0 0,-1 1 0 0 0,1-1-1 0 0,0 0 1 0 0,0 0 0 0 0,-1 1 0 0 0,1-1 0 0 0,0 0 0 0 0,-1 0 0 0 0,1 0 0 0 0,0 0 0 0 0,-1 0 0 0 0,0 0 0 0 0,1 0-1 0 0,-1 0 1 0 0,1 0 0 0 0,-1-2 0 0 0,5-22 20 0 0,-3 22-6 0 0,-1-1 0 0 0,0 1 1 0 0,0-1-1 0 0,-1 1 0 0 0,1-1 0 0 0,-1 0 0 0 0,1 1 0 0 0,-1-1 0 0 0,0 0 1 0 0,0 1-1 0 0,-1-1 0 0 0,1 1 0 0 0,-1-1 0 0 0,-1-5 0 0 0,-13-38 205 0 0,3 23 27 0 0,4 6-87 0 0,8 17-73 0 0,0 1-71 0 0,0 0 1 0 0,0 1-1 0 0,0-1 1 0 0,0 0 0 0 0,0 0-1 0 0,0 0 1 0 0,0 0-1 0 0,0 0 1 0 0,0 0 0 0 0,0 0-1 0 0,0 0 1 0 0,0 0 0 0 0,0 0-1 0 0,0 0 1 0 0,0 1-1 0 0,0-1 1 0 0,0 0 0 0 0,0 0-1 0 0,0 0 1 0 0,0 0-1 0 0,0 0 1 0 0,0 0 0 0 0,0 0-1 0 0,0 0 1 0 0,0 0 0 0 0,0 0-1 0 0,0 0 1 0 0,0 0-1 0 0,0 1 1 0 0,0-1 0 0 0,0 0-1 0 0,0 0 1 0 0,0 0-1 0 0,0 0 1 0 0,-1 0 0 0 0,1 0-1 0 0,0 0 1 0 0,0 0 0 0 0,0 0-1 0 0,0 0 1 0 0,0 0-1 0 0,0 0 1 0 0,1 15 190 0 0,8 9 205 0 0,-8-22-367 0 0,0 1-1 0 0,0-1 1 0 0,1 0 0 0 0,-2 1 0 0 0,1-1 0 0 0,0 0-1 0 0,0 1 1 0 0,-1-1 0 0 0,1 6 0 0 0,1 4 182 0 0,1 1 0 0 0,0-1 0 0 0,1 0 0 0 0,10 24 0 0 0,-6-17 3 0 0,33 101 743 0 0,-35-105-884 0 0,-2 1 0 0 0,0 0 0 0 0,0-1 0 0 0,-2 1 0 0 0,0 0 0 0 0,-1 1 0 0 0,0-1-1 0 0,-1 0 1 0 0,-3 20 0 0 0,1 11 38 0 0,2 124 319 0 0,0-168-438 0 0,-1 1 1 0 0,1 0-1 0 0,-1-1 1 0 0,0 1-1 0 0,0 0 1 0 0,0-1-1 0 0,0 1 1 0 0,-1-1-1 0 0,1 0 1 0 0,-1 1-1 0 0,0-1 1 0 0,-4 4-1 0 0,-8 18-4 0 0,11-18-17 0 0,0-1-1 0 0,-1 0 1 0 0,0 0 0 0 0,0 0-1 0 0,0-1 1 0 0,-1 1-1 0 0,0-1 1 0 0,0 0-1 0 0,-8 6 1 0 0,-14 15-521 0 0,6-12-44 0 0,17-11 333 0 0,1 0 0 0 0,0-1 0 0 0,-1 0 1 0 0,0 0-1 0 0,1 0 0 0 0,-1 0 1 0 0,0 0-1 0 0,-6 1 0 0 0,2 1-595 0 0,-10 3-2295 0 0,18-7 3048 0 0,-1 0 0 0 0,1 0 1 0 0,-1 0-1 0 0,1 0 0 0 0,0 0 1 0 0,-1 0-1 0 0,1 0 0 0 0,0 0 1 0 0,-1 0-1 0 0,1 0 0 0 0,0 0 0 0 0,-1-1 1 0 0,1 1-1 0 0,0 0 0 0 0,-1 0 1 0 0,1 0-1 0 0,0 0 0 0 0,-1-1 1 0 0,1 1-1 0 0,0 0 0 0 0,-1 0 1 0 0,1-1-1 0 0,0 1 0 0 0,0 0 1 0 0,0 0-1 0 0,-1-1 0 0 0,1 1 1 0 0,0 0-1 0 0,0-1 0 0 0,0 1 1 0 0,-1 0-1 0 0,1-1 0 0 0,0 1 1 0 0,0 0-1 0 0,0-1 0 0 0,0 1 1 0 0,0-1-1 0 0,0 1 0 0 0,0 0 1 0 0,0-1-1 0 0,0 1 0 0 0,0 0 1 0 0,0-1-1 0 0,0 0 0 0 0,-4-15-4745 0 0,3 14 4396 0 0,0 1-1 0 0,1-1 1 0 0,-1 1 0 0 0,1-1-1 0 0,-1 0 1 0 0,1 0-1 0 0,0 1 1 0 0,-1-1-1 0 0,1 0 1 0 0,0 0-1 0 0,0 0 1 0 0,0 1-1 0 0,0-1 1 0 0,1 0-1 0 0,0-3 1 0 0,6-16-2127 0 0,2 8-1766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7440 0 0,'0'15'11915'0'0,"0"17"-6433"0"0,0 31-1394 0 0,0 31-3350 0 0,-2-82-907 0 0,-1-1 1 0 0,-1 1-1 0 0,1-1 0 0 0,-9 14 0 0 0,-2 18-4305 0 0,13-27-364 0 0,0 3-3860 0 0,-7-9 3321 0 0,7-4 1209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34 5200 0 0,'-1'0'89'0'0,"1"0"1"0"0,0 0 0 0 0,-1 0-1 0 0,1 0 1 0 0,0 0-1 0 0,-1 0 1 0 0,1 0-1 0 0,0 0 1 0 0,-1 0 0 0 0,1 0-1 0 0,0 0 1 0 0,-1 0-1 0 0,1 0 1 0 0,0 0 0 0 0,-1-1-1 0 0,1 1 1 0 0,0 0-1 0 0,0 0 1 0 0,-1 0-1 0 0,1-1 1 0 0,0 1 0 0 0,0 0-1 0 0,-1 0 1 0 0,1-1-1 0 0,0 1 1 0 0,0 0-1 0 0,0 0 1 0 0,-1-1 0 0 0,1 1-1 0 0,0 0 1 0 0,0-1-1 0 0,0 1 1 0 0,0 0 0 0 0,0-1-1 0 0,0 1 1 0 0,0 0-1 0 0,0-1 1 0 0,0 1-1 0 0,-1-1 1 0 0,1 1 38 0 0,0 0 0 0 0,0-1 0 0 0,0 1 0 0 0,0-1 0 0 0,0 1 0 0 0,0-1 0 0 0,0 1 0 0 0,0 0 0 0 0,0-1 0 0 0,-1 1 0 0 0,1 0 0 0 0,0-1 0 0 0,0 1 0 0 0,-1 0 0 0 0,1-1 0 0 0,0 1 0 0 0,0 0 0 0 0,-1-1 0 0 0,1 1 0 0 0,0 0 0 0 0,-1 0 0 0 0,1-1 0 0 0,0 1 0 0 0,-1 0 0 0 0,1 0 1 0 0,-1 0-1 0 0,1-1 0 0 0,0 1 0 0 0,-1 0 0 0 0,1 0 0 0 0,-1 0 0 0 0,-15-9 4632 0 0,15 9-4555 0 0,0-1 0 0 0,1 0 0 0 0,-1 1-1 0 0,0-1 1 0 0,0 0 0 0 0,0 1 0 0 0,1-1 0 0 0,-1 1 0 0 0,0-1-1 0 0,0 1 1 0 0,0 0 0 0 0,0-1 0 0 0,0 1 0 0 0,0 0 0 0 0,0 0-1 0 0,0 0 1 0 0,0 0 0 0 0,0 0 0 0 0,-2 0 0 0 0,-7 0 119 0 0,1 2 1 0 0,-1-1 0 0 0,1 2 0 0 0,0-1 0 0 0,0 1 0 0 0,0 0-1 0 0,0 1 1 0 0,0 0 0 0 0,1 0 0 0 0,0 1 0 0 0,-1 0-1 0 0,2 1 1 0 0,-14 11 0 0 0,15-13-195 0 0,5-2-112 0 0,-1-1 1 0 0,1 0-1 0 0,-1 0 1 0 0,1 1-1 0 0,-1-1 1 0 0,1 1-1 0 0,0-1 1 0 0,0 1-1 0 0,0-1 1 0 0,0 1-1 0 0,0 0 1 0 0,0-1-1 0 0,1 1 1 0 0,-2 3-1 0 0,2-4-7 0 0,-1 1 1 0 0,0-1-1 0 0,1 1 0 0 0,-1-1 1 0 0,0 1-1 0 0,1-1 0 0 0,-1 1 0 0 0,0-1 1 0 0,0 0-1 0 0,0 1 0 0 0,-1-1 1 0 0,1 0-1 0 0,0 0 0 0 0,0 0 1 0 0,-1 0-1 0 0,-1 2 0 0 0,0-1 1 0 0,1 0 0 0 0,0 0 0 0 0,1 0 0 0 0,-1 0 0 0 0,0 0 0 0 0,1 1 0 0 0,-1-1 0 0 0,1 1 0 0 0,-1 0-1 0 0,1-1 1 0 0,0 1 0 0 0,0 0 0 0 0,1-1 0 0 0,-1 1 0 0 0,0 0 0 0 0,1 0 0 0 0,0 0 0 0 0,0 5 0 0 0,-1-4-10 0 0,1 0 1 0 0,0-1-1 0 0,-1 1 0 0 0,0 0 1 0 0,0-1-1 0 0,0 1 1 0 0,0 0-1 0 0,-1-1 1 0 0,1 0-1 0 0,-5 7 1 0 0,4-6 2 0 0,1-1 0 0 0,-1 1 0 0 0,1-1 0 0 0,0 1 0 0 0,-1 0 0 0 0,2-1 0 0 0,-1 1 0 0 0,0 0 0 0 0,1 0 0 0 0,0 0 0 0 0,-1 0 0 0 0,2 0 0 0 0,-1-1 0 0 0,0 1 0 0 0,1 0 0 0 0,0 0 1 0 0,-1 0-1 0 0,4 6 0 0 0,1 8 3 0 0,2 0 1 0 0,11 23 0 0 0,-16-36-9 0 0,1 1 0 0 0,0-1 0 0 0,0 0 1 0 0,0-1-1 0 0,1 1 0 0 0,0-1 0 0 0,0 1 0 0 0,0-1 0 0 0,0 0 0 0 0,0 0 0 0 0,1-1 0 0 0,6 4 1 0 0,-4-1-3 0 0,-1 0 1 0 0,1 1 0 0 0,-1 0 0 0 0,-1 0 0 0 0,1 0 0 0 0,4 9 0 0 0,1-1 8 0 0,-5-6 2 0 0,1 0 0 0 0,0-1 0 0 0,1 0 0 0 0,0-1 0 0 0,0 0-1 0 0,1 0 1 0 0,9 6 0 0 0,-16-12-6 0 0,0 0 1 0 0,0 1-1 0 0,0-1 0 0 0,0 1 0 0 0,-1-1 0 0 0,1 1 1 0 0,0 0-1 0 0,-1 0 0 0 0,1 0 0 0 0,-1 0 0 0 0,0 0 0 0 0,1 0 1 0 0,-1 0-1 0 0,0 0 0 0 0,0 0 0 0 0,0 3 0 0 0,17 25 26 0 0,29 37 35 0 0,-46-63 71 0 0,0 1 0 0 0,0 0 0 0 0,-1 0 0 0 0,0-1 1 0 0,0 1-1 0 0,0 0 0 0 0,0 0 0 0 0,0-1 0 0 0,-1 1 0 0 0,-1 5 0 0 0,-13-8-111 0 0,1-1 0 0 0,-1 0 0 0 0,1-1 0 0 0,-1 0 0 0 0,-24-4 0 0 0,33 2-276 0 0,0 0 0 0 0,0 0 0 0 0,0 0 0 0 0,1-1 0 0 0,-1 0 0 0 0,1 0 1 0 0,0 0-1 0 0,0-1 0 0 0,0 0 0 0 0,0 0 0 0 0,0 0 0 0 0,1 0 0 0 0,0-1 0 0 0,-4-6 0 0 0,-1 0-1476 0 0,8 10 1548 0 0,1 0 1 0 0,-1 0-1 0 0,0 0 0 0 0,1 0 1 0 0,-1 0-1 0 0,0 0 1 0 0,1 0-1 0 0,-1 0 0 0 0,1-1 1 0 0,0 1-1 0 0,-1 0 0 0 0,1 0 1 0 0,0 0-1 0 0,0-1 1 0 0,0 1-1 0 0,0 0 0 0 0,0 0 1 0 0,0-1-1 0 0,0 1 0 0 0,1-2 1 0 0,-1-1-149 0 0,-1-4-528 0 0,0 1 0 0 0,1-1 1 0 0,1 1-1 0 0,-1-1 0 0 0,1 0 1 0 0,0 1-1 0 0,1-1 0 0 0,0 1 1 0 0,0 0-1 0 0,0 0 0 0 0,1 0 1 0 0,0 0-1 0 0,7-11 0 0 0,11 0-1093 0 0,-9-14-2007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3112 0 0,'1'26'8637'0'0,"3"-20"-7949"0"0,-1 0-1 0 0,0 1 1 0 0,-1-1-1 0 0,1 1 1 0 0,-1-1 0 0 0,-1 1-1 0 0,1 0 1 0 0,-1 0-1 0 0,0 8 1 0 0,4 13 656 0 0,-2-15-866 0 0,-2-5-246 0 0,0 0 1 0 0,0-1-1 0 0,1 1 1 0 0,0-1-1 0 0,1 0 1 0 0,0 0-1 0 0,0 0 1 0 0,4 8-1 0 0,-5-13-140 0 0,0 1-1 0 0,0 0 1 0 0,0 0-1 0 0,0 0 1 0 0,-1 0-1 0 0,1 1 1 0 0,-1-1-1 0 0,0 0 1 0 0,0 1-1 0 0,0-1 1 0 0,-1 1-1 0 0,1 3 1 0 0,10 31 497 0 0,-8-33-527 0 0,0 0 0 0 0,0 0 0 0 0,1 0-1 0 0,-1-1 1 0 0,1 1 0 0 0,0-1 0 0 0,1 0 0 0 0,-1-1 0 0 0,1 1 0 0 0,0-1 0 0 0,0 0-1 0 0,0 0 1 0 0,6 3 0 0 0,-8-5-56 0 0,-1 0 0 0 0,0-1 0 0 0,0 1 0 0 0,1 0-1 0 0,-1-1 1 0 0,1 0 0 0 0,-1 1 0 0 0,0-1 0 0 0,1 0 0 0 0,-1 0 0 0 0,1-1-1 0 0,-1 1 1 0 0,0 0 0 0 0,1-1 0 0 0,-1 0 0 0 0,0 1 0 0 0,1-1 0 0 0,-1 0-1 0 0,0 0 1 0 0,0 0 0 0 0,0 0 0 0 0,0-1 0 0 0,0 1 0 0 0,0-1 0 0 0,0 1-1 0 0,0-1 1 0 0,-1 1 0 0 0,1-1 0 0 0,0 0 0 0 0,-1 0 0 0 0,1 0 0 0 0,-1 0-1 0 0,0 0 1 0 0,0 0 0 0 0,0 0 0 0 0,0-1 0 0 0,0 1 0 0 0,1-4 0 0 0,0-2-8 0 0,-2 6 1 0 0,0 1-1 0 0,1 0 1 0 0,-1 0-1 0 0,0-1 1 0 0,1 1-1 0 0,-1 0 1 0 0,1 0-1 0 0,0 0 1 0 0,-1-1-1 0 0,1 1 0 0 0,0 0 1 0 0,-1 0-1 0 0,1 0 1 0 0,0 0-1 0 0,0 0 1 0 0,0 0-1 0 0,0 1 1 0 0,0-1-1 0 0,0 0 1 0 0,1 0-1 0 0,1-2-6 0 0,-1-1 0 0 0,0 1 0 0 0,0 0 1 0 0,0-1-1 0 0,-1 0 0 0 0,1 1 0 0 0,-1-1 0 0 0,0 0 0 0 0,0 1 0 0 0,0-6 0 0 0,3-4 17 0 0,-1 7-23 0 0,-1 1 0 0 0,0-1 1 0 0,0 1-1 0 0,-1-1 0 0 0,0 0 1 0 0,1 0-1 0 0,-2 0 0 0 0,1-11 1 0 0,-3-59-61 0 0,0 32 221 0 0,2 44 188 0 0,1 37 192 0 0,0-31-480 0 0,-1-3-11 0 0,1 0 0 0 0,-1 0 0 0 0,1 0 0 0 0,0 0 0 0 0,0 0 0 0 0,0 0 1 0 0,0 0-1 0 0,1 0 0 0 0,-1-1 0 0 0,1 1 0 0 0,0 0 0 0 0,-1-1 0 0 0,1 1 1 0 0,1-1-1 0 0,2 3 0 0 0,-4-3-19 0 0,0-1 0 0 0,1 1 0 0 0,-1 0 0 0 0,0-1 0 0 0,0 1 0 0 0,0 0 0 0 0,-1 0 0 0 0,1-1 0 0 0,0 1 0 0 0,-1 0 0 0 0,1 0 0 0 0,0 4 0 0 0,6 15 15 0 0,-3-13-7 0 0,-1 1-1 0 0,1 0 0 0 0,-1-1 1 0 0,3 15-1 0 0,12 31 87 0 0,-16-49-110 0 0,-1-1 0 0 0,1 1 0 0 0,0 0-1 0 0,-1 0 1 0 0,0-1 0 0 0,0 1 0 0 0,-1 0-1 0 0,1 9 1 0 0,-1-11 7 0 0,0 0 0 0 0,1 0-1 0 0,0-1 1 0 0,-1 1 0 0 0,1 0 0 0 0,0 0 0 0 0,0 0-1 0 0,1 0 1 0 0,2 4 0 0 0,-3-5-205 0 0,1 1 0 0 0,-1 0 0 0 0,1 0 0 0 0,-1 0 0 0 0,0 0 0 0 0,0 0 0 0 0,-1 0 0 0 0,1 0 0 0 0,0 5 0 0 0,-1-7 88 0 0,0-1-1 0 0,1 0 0 0 0,-1 0 0 0 0,0 0 1 0 0,0 1-1 0 0,0-1 0 0 0,0 0 1 0 0,0 0-1 0 0,1 0 0 0 0,-1 1 0 0 0,0-1 1 0 0,0 0-1 0 0,0 0 0 0 0,1 0 1 0 0,-1 0-1 0 0,0 0 0 0 0,0 1 0 0 0,1-1 1 0 0,-1 0-1 0 0,0 0 0 0 0,0 0 1 0 0,1 0-1 0 0,-1 0 0 0 0,0 0 0 0 0,0 0 1 0 0,1 0-1 0 0,-1 0 0 0 0,0 0 1 0 0,0 0-1 0 0,1 0 0 0 0,-1 0 0 0 0,0 0 1 0 0,1 0-1 0 0,-1 0 0 0 0,0 0 1 0 0,0 0-1 0 0,0-1 0 0 0,1 1 0 0 0,-1 0 1 0 0,0 0-1 0 0,0 0 0 0 0,1 0 1 0 0,-1-1-1 0 0,0 1 0 0 0,0 0 1 0 0,0 0-1 0 0,0 0 0 0 0,1 0 0 0 0,-1-1 1 0 0,0 1-1 0 0,0 0 0 0 0,0-1 0 0 0,1 0-165 0 0,0 1-1 0 0,0-1 0 0 0,0 0 0 0 0,0 0 0 0 0,-1 0 0 0 0,1 0 0 0 0,0 1 0 0 0,0-1 0 0 0,-1 0 0 0 0,1 0 1 0 0,-1-1-1 0 0,1 1 0 0 0,-1 0 0 0 0,0 0 0 0 0,1 0 0 0 0,-1 0 0 0 0,0 0 0 0 0,1-2 0 0 0,-1-5-899 0 0,1-1 1 0 0,0 1-1 0 0,1 0 0 0 0,0 0 0 0 0,0-1 0 0 0,7-14 0 0 0,0-4-1955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37 3352 0 0,'-5'46'10916'0'0,"3"-36"-10008"0"0,0 1 1 0 0,1-1 0 0 0,0 1 0 0 0,1 0 0 0 0,0 0 0 0 0,4 20 0 0 0,0 10 2103 0 0,-1 82 88 0 0,-3-129-3049 0 0,0 3-44 0 0,0-1-1 0 0,0 1 1 0 0,0 0-1 0 0,0-1 1 0 0,0 1-1 0 0,1 0 1 0 0,-1 0-1 0 0,1 0 1 0 0,0-1-1 0 0,0 1 1 0 0,0 0-1 0 0,1 0 1 0 0,2-5 0 0 0,-2 5-11 0 0,-1 0 0 0 0,0 0 1 0 0,0 0-1 0 0,-1 0 1 0 0,1 0-1 0 0,-1 0 1 0 0,1 0-1 0 0,-1 0 0 0 0,0 0 1 0 0,0 0-1 0 0,-1-1 1 0 0,1 1-1 0 0,-1-4 1 0 0,0-34-109 0 0,9 8 96 0 0,-3 16 14 0 0,-1 1-1 0 0,-1-1 1 0 0,0 0 0 0 0,-1-21-1 0 0,-2 35 4 0 0,4-31 20 0 0,-3 32-20 0 0,-1 1 0 0 0,1 0-1 0 0,0-1 1 0 0,-1 1-1 0 0,1 0 1 0 0,0 0 0 0 0,-1 0-1 0 0,1 0 1 0 0,0 0-1 0 0,0 0 1 0 0,0 0 0 0 0,0 0-1 0 0,0 0 1 0 0,0 0 0 0 0,0 1-1 0 0,0-1 1 0 0,1 0-1 0 0,-1 1 1 0 0,0-1 0 0 0,0 0-1 0 0,1 1 1 0 0,-1 0-1 0 0,0-1 1 0 0,1 1 0 0 0,-1 0-1 0 0,0 0 1 0 0,1 0 0 0 0,1 0-1 0 0,-1-1 7 0 0,0 2 0 0 0,0-1 0 0 0,0 0 0 0 0,-1 0 0 0 0,1 0 0 0 0,0 1-1 0 0,0-1 1 0 0,0 1 0 0 0,-1 0 0 0 0,1-1 0 0 0,0 1 0 0 0,-1 0 0 0 0,1 0 0 0 0,-1 0 0 0 0,1 0-1 0 0,-1 0 1 0 0,1 0 0 0 0,-1 1 0 0 0,0-1 0 0 0,1 0 0 0 0,-1 1 0 0 0,0-1 0 0 0,0 1 0 0 0,0-1-1 0 0,1 4 1 0 0,1 3 61 0 0,0 0 0 0 0,-1 0-1 0 0,0 0 1 0 0,2 15 0 0 0,8 30 129 0 0,-9-46-162 0 0,0 0 0 0 0,-1 1 0 0 0,0-1 0 0 0,-1 1 0 0 0,1 12 0 0 0,5 24 241 0 0,-5-35-226 0 0,2 10 163 0 0,0 1 1 0 0,2 39 0 0 0,-6-58-181 0 0,0 0 0 0 0,0 0 0 0 0,0 0 0 0 0,0 0 0 0 0,0 0 0 0 0,0 1 0 0 0,1-1 0 0 0,-1 0 0 0 0,0 0 0 0 0,1 0 0 0 0,-1 0 0 0 0,1 0 0 0 0,-1 0 0 0 0,1 0 0 0 0,-1 0 0 0 0,1 0 0 0 0,-1 0-1 0 0,1-1 1 0 0,0 1 0 0 0,1 1 0 0 0,-1-2-14 0 0,-1 0 0 0 0,1 0 0 0 0,-1 0 0 0 0,1 0 0 0 0,-1 0 0 0 0,1 0 0 0 0,-1-1 0 0 0,1 1 0 0 0,-1 0 0 0 0,0 0 0 0 0,1-1 0 0 0,-1 1 0 0 0,1 0 0 0 0,-1-1 0 0 0,0 1 0 0 0,1 0 0 0 0,-1-1 0 0 0,0 1 0 0 0,1-1 0 0 0,-1 1 0 0 0,0 0 0 0 0,0-1 0 0 0,1 1 0 0 0,-1-1 0 0 0,0 1 0 0 0,0-1 0 0 0,0 1 0 0 0,1-1 0 0 0,-1 1 0 0 0,0-1 0 0 0,0 1 0 0 0,0-1 0 0 0,0 1 0 0 0,0-1 0 0 0,0 1 0 0 0,0-1 0 0 0,0 1 0 0 0,-1-1 0 0 0,1 1 0 0 0,0-1 0 0 0,0 1 0 0 0,0-1 0 0 0,0 1 0 0 0,-1-1 0 0 0,7-23 103 0 0,-4 21-118 0 0,-1 1 0 0 0,0 0 0 0 0,-1-1 0 0 0,1 1 0 0 0,0-1 0 0 0,-1 1 0 0 0,1-1 0 0 0,-1 1 0 0 0,0-1 0 0 0,1-3 0 0 0,16-97-45 0 0,-8 45 58 0 0,-8 57-15 0 0,-1 0-1 0 0,0 0 1 0 0,0 0-1 0 0,0-1 0 0 0,1 1 1 0 0,-1 0-1 0 0,1 0 1 0 0,-1 0-1 0 0,1 0 0 0 0,-1 0 1 0 0,1 0-1 0 0,0 0 0 0 0,-1 0 1 0 0,1 0-1 0 0,1-1 1 0 0,-1 1-3 0 0,0 0 1 0 0,0 0 0 0 0,0 0 0 0 0,-1 0-1 0 0,1 0 1 0 0,0 0 0 0 0,-1 0 0 0 0,1 0 0 0 0,-1-1-1 0 0,1 1 1 0 0,-1 0 0 0 0,0 0 0 0 0,1 0 0 0 0,-1 0-1 0 0,0-3 1 0 0,0 4-1 0 0,0 0 0 0 0,0-1 0 0 0,0 1 0 0 0,0 0 0 0 0,0-1 0 0 0,0 1 0 0 0,0 0 0 0 0,0-1 0 0 0,1 1 1 0 0,-1 0-1 0 0,0-1 0 0 0,0 1 0 0 0,0 0 0 0 0,0-1 0 0 0,0 1 0 0 0,1 0 0 0 0,-1 0 0 0 0,0-1 0 0 0,0 1 0 0 0,0 0 0 0 0,1 0 0 0 0,-1-1 0 0 0,0 1 0 0 0,0 0 0 0 0,1 0 0 0 0,-1-1 0 0 0,0 1 0 0 0,1 0 0 0 0,-1 0 0 0 0,0 0 0 0 0,1 0 1 0 0,-1 0-1 0 0,0 0 0 0 0,0-1 0 0 0,1 1 0 0 0,-1 0 0 0 0,1 0 0 0 0,-1 0 0 0 0,0 0 0 0 0,1 0 0 0 0,-1 0 0 0 0,0 0 0 0 0,1 0 0 0 0,-1 1 0 0 0,0-1 0 0 0,1 0 0 0 0,-1 0 0 0 0,0 0 0 0 0,1 0 0 0 0,-1 0 0 0 0,0 0 0 0 0,0 1 0 0 0,1-1 1 0 0,15 13-18 0 0,-12 0 28 0 0,-4-10-10 0 0,1-1 1 0 0,-1 1-1 0 0,1-1 0 0 0,0 1 1 0 0,0-1-1 0 0,0 0 0 0 0,0 1 0 0 0,0-1 1 0 0,1 0-1 0 0,2 4 0 0 0,-2-4-1 0 0,0 0 0 0 0,0 1-1 0 0,-1-1 1 0 0,1 1 0 0 0,-1-1 0 0 0,1 1 0 0 0,-1 0-1 0 0,0 0 1 0 0,0 0 0 0 0,0 0 0 0 0,0 0 0 0 0,0 3-1 0 0,0-3 5 0 0,-1 0-1 0 0,1-1 0 0 0,-1 1 0 0 0,1 0 0 0 0,0 0 1 0 0,0-1-1 0 0,1 1 0 0 0,-1-1 0 0 0,0 1 0 0 0,1-1 1 0 0,0 0-1 0 0,-1 1 0 0 0,1-1 0 0 0,3 3 0 0 0,4 10 33 0 0,-9-15-32 0 0,0 1 1 0 0,0 0-1 0 0,0-1 1 0 0,0 1-1 0 0,0 0 0 0 0,1-1 1 0 0,-1 1-1 0 0,0 0 0 0 0,0-1 1 0 0,1 1-1 0 0,-1 0 1 0 0,0-1-1 0 0,1 1 0 0 0,-1-1 1 0 0,1 1-1 0 0,-1 0 1 0 0,1-1-1 0 0,-1 1 0 0 0,1-1 1 0 0,-1 0-1 0 0,1 1 1 0 0,-1-1-1 0 0,1 1 0 0 0,0-1 1 0 0,-1 0-1 0 0,1 1 1 0 0,0-1-1 0 0,-1 0 0 0 0,1 0 1 0 0,0 0-1 0 0,-1 1 1 0 0,1-1-1 0 0,0 0 0 0 0,1 0 1 0 0,1-16 6 0 0,-3 15-12 0 0,-1 0 1 0 0,1 1-1 0 0,0-1 0 0 0,0 0 0 0 0,0 0 0 0 0,0 0 1 0 0,0 0-1 0 0,0 0 0 0 0,0 0 0 0 0,0 1 0 0 0,0-1 1 0 0,1 0-1 0 0,-1 0 0 0 0,0 0 0 0 0,0 0 0 0 0,1 0 1 0 0,-1 1-1 0 0,1-1 0 0 0,-1 0 0 0 0,1 0 0 0 0,-1 1 0 0 0,1-1 1 0 0,-1 0-1 0 0,2 0 0 0 0,4-8-96 0 0,-6 9 95 0 0,0-1 0 0 0,0 1 1 0 0,0-1-1 0 0,1 1 0 0 0,-1-1 1 0 0,0 1-1 0 0,0-1 0 0 0,1 1 1 0 0,-1-1-1 0 0,0 1 0 0 0,1-1 1 0 0,-1 1-1 0 0,0-1 0 0 0,1 1 1 0 0,-1-1-1 0 0,1 1 0 0 0,-1 0 1 0 0,0-1-1 0 0,1 1 0 0 0,-1 0 1 0 0,1 0-1 0 0,-1-1 0 0 0,1 1 1 0 0,0 0-1 0 0,-1 0 0 0 0,1 0 0 0 0,-1-1 1 0 0,1 1-1 0 0,-1 0 0 0 0,1 0 1 0 0,0 0-1 0 0,5 0-16 0 0,0 0 0 0 0,0 0 0 0 0,0 0 0 0 0,0 1 0 0 0,0 0 0 0 0,0 0 0 0 0,0 0 1 0 0,7 3-1 0 0,-10-2-37 0 0,0 0 0 0 0,-1 1 0 0 0,1-1 0 0 0,0 1 0 0 0,-1-1 0 0 0,1 1 0 0 0,-1 0 0 0 0,0 0 0 0 0,0 0-1 0 0,0 0 1 0 0,0 0 0 0 0,0 1 0 0 0,-1-1 0 0 0,2 4 0 0 0,2 3-680 0 0,0-1-1 0 0,2 0 1 0 0,-1 0-1 0 0,14 15 0 0 0,-17-22 397 0 0,7 28-10585 0 0,-10-29 10767 0 0,0-1 0 0 0,0 0 0 0 0,0 0 0 0 0,0 0 0 0 0,0 0 0 0 0,0 1 0 0 0,8 1-6208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6:3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5072 0 0,'-12'-5'24092'0'0,"25"12"-24902"0"0,-8-5 1008 0 0,0 0 1 0 0,0 1-1 0 0,0 0 1 0 0,0 1-1 0 0,-1-1 1 0 0,1 1-1 0 0,-1-1 1 0 0,0 1-1 0 0,0 1 1 0 0,0-1-1 0 0,5 9 1 0 0,37 61 622 0 0,-34-53-706 0 0,12 37 191 0 0,-14-44-223 0 0,-7-9-50 0 0,1-1 0 0 0,-1 1 0 0 0,0 1 0 0 0,-1-1 0 0 0,1 0 0 0 0,2 9 0 0 0,-3-8-6 0 0,0 0-1 0 0,1-1 0 0 0,0 1 0 0 0,0-1 0 0 0,0 1 1 0 0,4 4-1 0 0,-4-6-8 0 0,0 0 1 0 0,0 1-1 0 0,0-1 1 0 0,-1 1-1 0 0,0-1 1 0 0,0 1-1 0 0,0 0 0 0 0,0 0 1 0 0,1 7-1 0 0,-2 2 23 0 0,-1-10-35 0 0,1 0 0 0 0,-1 0 0 0 0,1 0 1 0 0,0 0-1 0 0,0 0 0 0 0,0 0 0 0 0,0 0 1 0 0,1-1-1 0 0,2 6 0 0 0,9 19-5 0 0,-1 0 0 0 0,-1 2 0 0 0,12 56 0 0 0,-9-32-1 0 0,-9-33 0 0 0,0-1 0 0 0,-2 1 0 0 0,0 0 0 0 0,-1 38 0 0 0,4 34-13 0 0,-2-69-11 0 0,-2 0 0 0 0,-1 0 0 0 0,-1 0 1 0 0,-5 42-1 0 0,-22 1-1723 0 0,24-60 1204 0 0,0-1-1 0 0,0 1 0 0 0,-1-1 1 0 0,0 0-1 0 0,0 0 0 0 0,0-1 1 0 0,0 1-1 0 0,-6 4 0 0 0,-26 20-9093 0 0,18-24 2383 0 0,9 0 950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0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815 1471 3480 0 0,'0'-7'3851'0'0,"0"-23"-1881"0"0,1 26-1686 0 0,0 0 1 0 0,0 0-1 0 0,0 1 0 0 0,1-1 0 0 0,0 1 1 0 0,-1-1-1 0 0,1 1 0 0 0,0-1 0 0 0,1 1 1 0 0,-1 0-1 0 0,0 0 0 0 0,1 0 0 0 0,0 1 1 0 0,0-1-1 0 0,0 0 0 0 0,0 1 0 0 0,0 0 1 0 0,0 0-1 0 0,5-3 0 0 0,19-16 1569 0 0,-22 18-1702 0 0,1 0 0 0 0,-1 1-1 0 0,0 0 1 0 0,1 0-1 0 0,0 1 1 0 0,-1 0 0 0 0,1 0-1 0 0,0 0 1 0 0,-1 0-1 0 0,1 1 1 0 0,0 0-1 0 0,11 1 1 0 0,-11-1-9 0 0,13 0 236 0 0,42 0 438 0 0,-58 0-770 0 0,1 1 1 0 0,-1-1-1 0 0,1 0 0 0 0,-1 1 0 0 0,1 0 0 0 0,-1 0 0 0 0,0 0 0 0 0,0 0 1 0 0,1 0-1 0 0,-1 1 0 0 0,0 0 0 0 0,0-1 0 0 0,3 4 0 0 0,19 10 193 0 0,-23-14-212 0 0,1 0-1 0 0,-1 0 1 0 0,1 0 0 0 0,-1 0 0 0 0,0 0-1 0 0,0 1 1 0 0,1-1 0 0 0,-1 1 0 0 0,0-1-1 0 0,0 1 1 0 0,-1 0 0 0 0,1 0 0 0 0,0 0-1 0 0,-1 0 1 0 0,1 0 0 0 0,-1 0 0 0 0,1 1-1 0 0,0 2 1 0 0,12 27 269 0 0,-9-22-209 0 0,0 0-1 0 0,-1 0 1 0 0,0 1 0 0 0,-1-1-1 0 0,0 1 1 0 0,-1 0 0 0 0,0 0-1 0 0,0 0 1 0 0,-1 12 0 0 0,0 17 70 0 0,0-28-110 0 0,0 1 0 0 0,-1-1 0 0 0,0 1 0 0 0,-1-1 0 0 0,0 1 0 0 0,-1-1 0 0 0,0 1 0 0 0,-1-1 0 0 0,-1 0 0 0 0,0 0 0 0 0,-7 15 0 0 0,-11 9 67 0 0,17-25-66 0 0,-1 0-1 0 0,0-1 1 0 0,-1 0-1 0 0,0 0 1 0 0,-1 0 0 0 0,0-1-1 0 0,-17 15 1 0 0,9-10 42 0 0,14-13-75 0 0,1 1 0 0 0,-1-1 0 0 0,1 1 0 0 0,-1-1 0 0 0,0 0 0 0 0,1 0 0 0 0,-1 1 0 0 0,0-1 0 0 0,0 0-1 0 0,0-1 1 0 0,0 1 0 0 0,0 0 0 0 0,0 0 0 0 0,0-1 0 0 0,0 0 0 0 0,0 1 0 0 0,0-1 0 0 0,0 0 0 0 0,0 0 0 0 0,-3 0 0 0 0,-4 0 8 0 0,7 1-15 0 0,-1-1 0 0 0,1 0-1 0 0,0 1 1 0 0,0-1 0 0 0,0 0 0 0 0,0 0 0 0 0,0-1-1 0 0,-1 1 1 0 0,1 0 0 0 0,0-1 0 0 0,0 1 0 0 0,0-1-1 0 0,0 0 1 0 0,0 0 0 0 0,0 1 0 0 0,0-1-1 0 0,0 0 1 0 0,1-1 0 0 0,-1 1 0 0 0,0 0 0 0 0,1-1-1 0 0,-1 1 1 0 0,0-1 0 0 0,1 1 0 0 0,0-1 0 0 0,-1 1-1 0 0,1-1 1 0 0,-2-3 0 0 0,0 0 3 0 0,0 0 0 0 0,0 0-1 0 0,-1 1 1 0 0,0 0 0 0 0,0-1 0 0 0,0 1 0 0 0,-8-5-1 0 0,-23-28 57 0 0,26 19-46 0 0,8 14-16 0 0,0 1 0 0 0,-1-1 0 0 0,0 1 0 0 0,1-1 0 0 0,-1 1 0 0 0,0 0 0 0 0,-1 0 0 0 0,1 0 0 0 0,-1 0 0 0 0,-2-2 0 0 0,2 1 2 0 0,0 1-1 0 0,0-1 1 0 0,1 1-1 0 0,-1-1 1 0 0,1 0-1 0 0,0 0 1 0 0,0 0-1 0 0,0 0 1 0 0,0 0-1 0 0,1-1 1 0 0,-1 1-1 0 0,1 0 1 0 0,1-1-1 0 0,-2-7 1 0 0,2 9-1 0 0,0 0 0 0 0,-1 0 0 0 0,1 1-1 0 0,-1-1 1 0 0,0 0 0 0 0,0 0 0 0 0,0 1 0 0 0,0-1 0 0 0,0 1 0 0 0,-1-1 0 0 0,-1-2 0 0 0,1 1 4 0 0,0 1 0 0 0,0 0 0 0 0,0-1 0 0 0,0 0-1 0 0,1 1 1 0 0,0-1 0 0 0,0 0 0 0 0,-1-6 0 0 0,0 2-3 0 0,-1-10 73 0 0,1 0 1 0 0,-1-36-1 0 0,3 51-68 0 0,0-1 1 0 0,0 0-1 0 0,0 0 1 0 0,1 1-1 0 0,-1-1 1 0 0,1 0-1 0 0,0 1 1 0 0,0-1-1 0 0,1 1 1 0 0,-1-1-1 0 0,1 1 0 0 0,-1 0 1 0 0,1-1-1 0 0,0 1 1 0 0,1 0-1 0 0,-1 0 1 0 0,0 0-1 0 0,1 1 1 0 0,-1-1-1 0 0,1 0 1 0 0,4-2-1 0 0,50-33 131 0 0,-34 29-98 0 0,-7 3-4 0 0,0 0-1 0 0,31-6 1 0 0,-36 9-15 0 0,-1 1 0 0 0,1 0 1 0 0,0 1-1 0 0,0 0 1 0 0,0 0-1 0 0,-1 2 0 0 0,1-1 1 0 0,0 1-1 0 0,0 1 1 0 0,0 0-1 0 0,-1 0 1 0 0,1 1-1 0 0,-1 0 0 0 0,0 1 1 0 0,19 10-1 0 0,5 3 113 0 0,-30-15-126 0 0,0-1 1 0 0,-1 1 0 0 0,1-1-1 0 0,0 1 1 0 0,-1 0-1 0 0,1 0 1 0 0,-1 1-1 0 0,0-1 1 0 0,0 1 0 0 0,0 0-1 0 0,0-1 1 0 0,0 1-1 0 0,-1 1 1 0 0,1-1-1 0 0,-1 0 1 0 0,4 7 0 0 0,49 76 394 0 0,-53-82-357 0 0,0 0 0 0 0,1 0 0 0 0,-1 0 0 0 0,0 0 1 0 0,-1 0-1 0 0,1 1 0 0 0,-1-1 0 0 0,0 0 1 0 0,0 1-1 0 0,0-1 0 0 0,-1 1 0 0 0,1 0 1 0 0,-1-1-1 0 0,-1 10 0 0 0,1-8-5 0 0,1-2-8 0 0,-1 1 1 0 0,0 0-1 0 0,0 0 1 0 0,0-1-1 0 0,0 1 0 0 0,-1 0 1 0 0,0-1-1 0 0,0 1 0 0 0,0 0 1 0 0,-1-1-1 0 0,1 1 0 0 0,-1-1 1 0 0,0 0-1 0 0,0 1 0 0 0,-1-1 1 0 0,1 0-1 0 0,-1 0 0 0 0,0-1 1 0 0,0 1-1 0 0,0 0 0 0 0,-1-1 1 0 0,1 0-1 0 0,-1 0 0 0 0,-7 5 1 0 0,4-3 6 0 0,-1 1 1 0 0,1 0 0 0 0,-1 1-1 0 0,-7 10 1 0 0,9-10-6 0 0,0-1 0 0 0,0 0-1 0 0,0 1 1 0 0,-1-2 0 0 0,0 1 0 0 0,0-1 0 0 0,-1 0 0 0 0,-14 7-1 0 0,2-5 10 0 0,-1 2 6 0 0,0-1 0 0 0,0-1 0 0 0,0-1 0 0 0,-1-1 0 0 0,0-1 0 0 0,0-1-1 0 0,-25 1 1 0 0,39-5-49 0 0,0 0 1 0 0,0 0-1 0 0,-1-1 0 0 0,1 0 0 0 0,0 0 0 0 0,1-1 0 0 0,-1 0 0 0 0,0 0 0 0 0,1-1 0 0 0,0 0 0 0 0,0 0 0 0 0,-11-9 0 0 0,1-1-10 0 0,1 0-1 0 0,1-1 1 0 0,-23-28 0 0 0,27 27 2 0 0,2 0 0 0 0,0 0 0 0 0,1-1 0 0 0,1 0 0 0 0,0 0 0 0 0,1-1 0 0 0,1 0 0 0 0,1 0 0 0 0,0 0 0 0 0,1-1 0 0 0,1 1 0 0 0,1-1 0 0 0,1 1 0 0 0,1-1 0 0 0,0 1 0 0 0,1-1 0 0 0,6-24 0 0 0,-6 39-2 0 0,-1 0 0 0 0,1 0 1 0 0,-1 0-1 0 0,1 0 1 0 0,1 0-1 0 0,-1 0 0 0 0,0 0 1 0 0,1 1-1 0 0,0-1 0 0 0,0 1 1 0 0,5-5-1 0 0,21-25-10 0 0,-19 21 12 0 0,1-1 0 0 0,0 1 0 0 0,1 1 0 0 0,0 0 0 0 0,1 1 0 0 0,1 0 0 0 0,-1 1 0 0 0,1 0 0 0 0,1 1 0 0 0,-1 1 0 0 0,2 0 0 0 0,21-6 0 0 0,-30 10 3 0 0,0 1 1 0 0,0-1-1 0 0,-1-1 1 0 0,1 1-1 0 0,9-8 1 0 0,-12 8 2 0 0,1 0 1 0 0,0 0-1 0 0,0 0 1 0 0,0 1-1 0 0,1-1 0 0 0,8-2 1 0 0,9 0-5 0 0,-1 0 0 0 0,1 1 0 0 0,0 2 1 0 0,1 0-1 0 0,-1 1 0 0 0,0 2 0 0 0,0 0 1 0 0,0 2-1 0 0,0 0 0 0 0,31 9 0 0 0,-46-8 8 0 0,0 0-1 0 0,-1 0 1 0 0,1 1-1 0 0,-1 0 1 0 0,0 0-1 0 0,0 1 1 0 0,0 0-1 0 0,-1 0 1 0 0,10 13-1 0 0,8 24-2 0 0,-17-37-3 0 0,-5-3 2 0 0,0-1 1 0 0,1 1-1 0 0,-1-1 1 0 0,0 1-1 0 0,0 0 1 0 0,0 0-1 0 0,-1 0 1 0 0,1 0-1 0 0,-1 0 1 0 0,1 1-1 0 0,-1-1 1 0 0,0 0-1 0 0,0 1 1 0 0,-1-1-1 0 0,2 6 1 0 0,0 10 63 0 0,-1 0-1 0 0,-2 32 1 0 0,0-7 82 0 0,1-36-130 0 0,-1 0-1 0 0,0-1 0 0 0,0 1 1 0 0,-1 0-1 0 0,0 0 1 0 0,0-1-1 0 0,-1 1 0 0 0,0-1 1 0 0,0 0-1 0 0,-5 7 1 0 0,-5 8 88 0 0,-31 35-1 0 0,18-24-11 0 0,21-27-77 0 0,-1 1 1 0 0,0-2-1 0 0,0 1 0 0 0,0-1 0 0 0,-1 0 0 0 0,0 0 0 0 0,0-1 0 0 0,-8 5 0 0 0,-15 9 33 0 0,12-7-25 0 0,1-2 0 0 0,-2 0 0 0 0,1 0 0 0 0,-1-2 0 0 0,0 0 0 0 0,-1-2 0 0 0,1 0 0 0 0,-1-1 0 0 0,0-1 0 0 0,0 0 0 0 0,0-2 0 0 0,-1 0 0 0 0,1-2 0 0 0,0 0 0 0 0,0-1 0 0 0,-31-8 0 0 0,36 5-11 0 0,1-1-1 0 0,-1-1 1 0 0,1 0-1 0 0,0-1 1 0 0,1-1-1 0 0,0 0 1 0 0,-16-15-1 0 0,10 7-9 0 0,-31-35 21 0 0,46 48-24 0 0,2 1-1 0 0,-3-2-1 0 0,1-1 1 0 0,-1 0-1 0 0,1 0 1 0 0,0 0 0 0 0,1 0-1 0 0,-1-1 1 0 0,1 1-1 0 0,-4-12 1 0 0,4 8-3 0 0,-1 1 1 0 0,0-1-1 0 0,0 1 1 0 0,-9-12-1 0 0,12 18-2 0 0,-1 1 0 0 0,1 0 1 0 0,-1-1-1 0 0,1 1 0 0 0,0-1 0 0 0,0 1 0 0 0,0-1 0 0 0,1 1 0 0 0,-1-1 0 0 0,1 0 0 0 0,-1 1 0 0 0,1-1 0 0 0,0-4 0 0 0,-3-18-12 0 0,1 14 17 0 0,1 0 0 0 0,0-1 0 0 0,1 1 0 0 0,2-21 0 0 0,-2 27-7 0 0,1 1 0 0 0,0-1 0 0 0,0 0 0 0 0,0 0 0 0 0,0 0 0 0 0,1 0 0 0 0,0 1 0 0 0,0-1 0 0 0,0 1-1 0 0,0-1 1 0 0,1 1 0 0 0,-1 0 0 0 0,5-4 0 0 0,17-4-8 0 0,-6-9 7 0 0,51-29-26 0 0,-58 41 32 0 0,0 0 0 0 0,1 1 0 0 0,0 1 0 0 0,1 0 0 0 0,-1 0 0 0 0,1 1 0 0 0,1 1 0 0 0,-1 0 0 0 0,1 1 0 0 0,20-3 0 0 0,14-2-13 0 0,-7 0-6 0 0,80-4 0 0 0,-109 13 22 0 0,0 0 0 0 0,0 1 0 0 0,0 0 0 0 0,0 1 0 0 0,0 0 0 0 0,0 1 0 0 0,0 0 0 0 0,-1 1 0 0 0,1 0 0 0 0,-1 1-1 0 0,11 6 1 0 0,-19-8-1 0 0,1-1-1 0 0,-1 1 0 0 0,0 0 1 0 0,0 0-1 0 0,0 0 0 0 0,0 0 1 0 0,3 5-1 0 0,4 4 4 0 0,-5-7-1 0 0,1 0-1 0 0,-1 1 0 0 0,0 0 0 0 0,-1 0 1 0 0,1 0-1 0 0,-1 1 0 0 0,0-1 0 0 0,-1 1 1 0 0,0 0-1 0 0,0 0 0 0 0,0 0 0 0 0,2 12 1 0 0,-2 0 14 0 0,-1 0 0 0 0,-1 0 0 0 0,-1 31 0 0 0,-1-8-2 0 0,-1-29 3 0 0,-1 0 1 0 0,0 0-1 0 0,-1-1 0 0 0,0 1 1 0 0,-1-1-1 0 0,-12 22 1 0 0,17-34-20 0 0,-8 14 17 0 0,-1-1 0 0 0,0 0 0 0 0,-16 16 0 0 0,-4 7 24 0 0,27-31-35 0 0,-1-1-1 0 0,0 0 1 0 0,0 1-1 0 0,-1-1 1 0 0,1 0-1 0 0,-1-1 1 0 0,0 1-1 0 0,-6 4 1 0 0,-19 16 14 0 0,15-12-1 0 0,0-1 0 0 0,-1-1 1 0 0,-18 10-1 0 0,-8 1 35 0 0,28-13-38 0 0,-1-1-1 0 0,0 0 1 0 0,0-1 0 0 0,0-1-1 0 0,0 0 1 0 0,-1-1-1 0 0,0-1 1 0 0,-19 3 0 0 0,-9-3 23 0 0,25-1-25 0 0,0-1 1 0 0,0-1-1 0 0,0 0 0 0 0,1-1 1 0 0,-1-1-1 0 0,0 0 1 0 0,-22-7-1 0 0,20 1-5 0 0,1-1 0 0 0,0 0-1 0 0,-33-23 1 0 0,3 3 10 0 0,-10-14 33 0 0,47 32-48 0 0,-15-27-31 0 0,13 17 3 0 0,11 16 25 0 0,0 0-1 0 0,0 0 1 0 0,0-1-1 0 0,1 1 1 0 0,0 0 0 0 0,0-1-1 0 0,0 1 1 0 0,1-1 0 0 0,0 0-1 0 0,0 0 1 0 0,0 1-1 0 0,0-8 1 0 0,1 9-4 0 0,0 0 0 0 0,0 1 1 0 0,0-1-1 0 0,0 0 0 0 0,0 0 0 0 0,1 1 0 0 0,0-1 1 0 0,0 0-1 0 0,0 1 0 0 0,0-1 0 0 0,0 1 0 0 0,1-1 0 0 0,-1 1 1 0 0,1 0-1 0 0,0-1 0 0 0,0 1 0 0 0,0 0 0 0 0,5-4 1 0 0,12-15-35 0 0,-18 20 37 0 0,0 0 0 0 0,1 0 0 0 0,-1 0 0 0 0,0 1-1 0 0,1-1 1 0 0,-1 0 0 0 0,1 1 0 0 0,0-1-1 0 0,-1 1 1 0 0,1 0 0 0 0,0-1 0 0 0,0 1-1 0 0,0 0 1 0 0,0 0 0 0 0,4-1 0 0 0,26-21 11 0 0,-29 20-12 0 0,1 0 0 0 0,-1 0 1 0 0,0 0-1 0 0,1 1 0 0 0,-1-1 1 0 0,1 1-1 0 0,7-3 0 0 0,9-9 6 0 0,-13 7-2 0 0,-6 5-3 0 0,1 0 0 0 0,0 0 0 0 0,0 0 0 0 0,0 1 0 0 0,0-1 0 0 0,0 0 0 0 0,1 1 0 0 0,-1 0 0 0 0,0-1 0 0 0,1 1 0 0 0,-1 0 0 0 0,1 0 0 0 0,-1 0 0 0 0,1 1 0 0 0,-1-1 0 0 0,1 0 0 0 0,5 1 0 0 0,59-20-3 0 0,-51 14 0 0 0,0 0-1 0 0,0 2 1 0 0,27-5 0 0 0,-6 5-9 0 0,-19 1 10 0 0,0 0-1 0 0,0 2 1 0 0,1 0-1 0 0,-1 1 1 0 0,0 1-1 0 0,28 5 1 0 0,-17 0-9 0 0,-26-6 12 0 0,0 0 1 0 0,0 1 0 0 0,0-1-1 0 0,-1 1 1 0 0,1-1-1 0 0,0 1 1 0 0,0 0-1 0 0,0 0 1 0 0,0 1 0 0 0,-1-1-1 0 0,1 0 1 0 0,-1 1-1 0 0,1-1 1 0 0,-1 1-1 0 0,1 0 1 0 0,-1 0-1 0 0,0 0 1 0 0,0 0 0 0 0,0 0-1 0 0,0 1 1 0 0,0-1-1 0 0,0 1 1 0 0,1 2-1 0 0,-1 0-3 0 0,1 0 0 0 0,0-1 0 0 0,0 1 0 0 0,1-1 0 0 0,-1 0 0 0 0,6 5 0 0 0,-7-7 3 0 0,1 1 0 0 0,-1-1 0 0 0,1 1 0 0 0,-1-1 0 0 0,0 1 0 0 0,0 0 1 0 0,0 0-1 0 0,0 0 0 0 0,-1 0 0 0 0,1 0 0 0 0,-1 0 0 0 0,0 0 0 0 0,0 0 0 0 0,0 1 0 0 0,0-1 0 0 0,-1 1 1 0 0,1 4-1 0 0,-1 7 13 0 0,-1-1 1 0 0,0 0 0 0 0,-1 0-1 0 0,-1 0 1 0 0,-1 0-1 0 0,1 0 1 0 0,-2-1 0 0 0,0 1-1 0 0,-1-1 1 0 0,0 0 0 0 0,-13 19-1 0 0,3-11-3 0 0,0-1 0 0 0,0-1-1 0 0,-2 0 1 0 0,0-1 0 0 0,-22 15 0 0 0,21-17-8 0 0,-1 0 1 0 0,-1-1-1 0 0,-1-2 1 0 0,0 0-1 0 0,0-1 1 0 0,-1-1 0 0 0,-1-1-1 0 0,0-1 1 0 0,0-1-1 0 0,-1-2 1 0 0,0 0-1 0 0,0-1 1 0 0,0-2-1 0 0,-39 1 1 0 0,44-5-4 0 0,1 0 0 0 0,0-1 0 0 0,0-1 0 0 0,0-1 0 0 0,0 0 0 0 0,0-2 0 0 0,1 0 0 0 0,0-1 0 0 0,0-1 0 0 0,1 0 0 0 0,-28-19 0 0 0,29 19 0 0 0,14 7 0 0 0,0 0 0 0 0,0 0 0 0 0,0 0 0 0 0,0 0 0 0 0,0 0 0 0 0,0-1 0 0 0,0 1 0 0 0,0 0 0 0 0,0-1 0 0 0,0 0 0 0 0,1 1 0 0 0,-1-1 0 0 0,0 0 0 0 0,1 0 0 0 0,0 0 0 0 0,-1 0 0 0 0,0-3 0 0 0,1 2 0 0 0,0 1 0 0 0,0 0 0 0 0,-1 0 0 0 0,1 0 0 0 0,0 0 0 0 0,-1 1 0 0 0,1-1 0 0 0,-1 0 0 0 0,1 0 0 0 0,-1 1 0 0 0,0-1 0 0 0,0 1 0 0 0,0 0 0 0 0,0-1 0 0 0,0 1 0 0 0,-2-1 0 0 0,0-1 0 0 0,2-1 0 0 0,-1 1 0 0 0,0-1 0 0 0,1 0 0 0 0,0 0 0 0 0,0 0 0 0 0,0 0 0 0 0,0 0 0 0 0,0 0 0 0 0,1 0 0 0 0,0-1 0 0 0,0 1 0 0 0,0-1 0 0 0,0-5 0 0 0,-1-1 0 0 0,-1-1 0 0 0,1 1 0 0 0,0-1 0 0 0,0-20 0 0 0,2 28 0 0 0,0-1 0 0 0,0 1 0 0 0,1 0 0 0 0,-1 0 0 0 0,1 0 0 0 0,0-1 0 0 0,1 1 0 0 0,-1 0 0 0 0,1 0 0 0 0,-1 1 0 0 0,1-1 0 0 0,0 0 0 0 0,1 1 0 0 0,4-7 0 0 0,89-73-83 0 0,-84 74 91 0 0,1 1 0 0 0,-1 0 1 0 0,1 1-1 0 0,1 0 0 0 0,-1 1 0 0 0,1 1 0 0 0,0 0 0 0 0,24-5 0 0 0,0-1 2 0 0,-2 2-10 0 0,1 1 0 0 0,1 1 0 0 0,-1 2 0 0 0,1 2 0 0 0,44 2 0 0 0,-70 2-4 0 0,0 1 0 0 0,0 0 0 0 0,0 1 0 0 0,0 0 1 0 0,-1 1-1 0 0,1 1 0 0 0,20 11 0 0 0,-15-9 4 0 0,-12-3 2 0 0,1 0 0 0 0,-1 1-1 0 0,0-1 1 0 0,0 1-1 0 0,0 0 1 0 0,0 0 0 0 0,-1 1-1 0 0,0-1 1 0 0,0 1-1 0 0,-1 0 1 0 0,1 0 0 0 0,-1 0-1 0 0,-1 1 1 0 0,1-1 0 0 0,-1 1-1 0 0,0-1 1 0 0,-1 1-1 0 0,2 11 1 0 0,-2 4-2 0 0,-3 52 0 0 0,2-70 0 0 0,-1 0 0 0 0,1 0 0 0 0,-1 0 0 0 0,0 0 0 0 0,0 0 0 0 0,-1 0 0 0 0,1 0 0 0 0,-1-1 0 0 0,0 1 0 0 0,0-1 0 0 0,0 1 0 0 0,-1-1 0 0 0,1 0 0 0 0,-1 0 0 0 0,-5 5 0 0 0,-11 6 0 0 0,5-5 0 0 0,1 1 0 0 0,1 0 0 0 0,-1 1 0 0 0,2 0 0 0 0,-16 19 0 0 0,24-27 0 0 0,0 0 0 0 0,1 0 0 0 0,-1 0 0 0 0,0-1 0 0 0,0 1 0 0 0,0-1 0 0 0,-1 0 0 0 0,-4 3 0 0 0,-29 22 0 0 0,18-14 0 0 0,-1-1 0 0 0,-1-1 0 0 0,0-1 0 0 0,0-1 0 0 0,0-1 0 0 0,-28 7 0 0 0,24-9 0 0 0,0-1 0 0 0,-1-1 0 0 0,0-1 0 0 0,-26 0 0 0 0,31-5 0 0 0,0-1 0 0 0,0-1 0 0 0,-40-13 0 0 0,57 16 0 0 0,-3-1 0 0 0,1 0 0 0 0,0-1 0 0 0,0 0 0 0 0,1 0 0 0 0,-1-1 0 0 0,-8-5 0 0 0,-3-3 0 0 0,-10-3 0 0 0,1-1 0 0 0,1-1 0 0 0,1-1 0 0 0,0-1 0 0 0,2-2 0 0 0,-23-24 0 0 0,38 35 0 0 0,1 0 0 0 0,0-1 0 0 0,1 1 0 0 0,0-1 0 0 0,0 0 0 0 0,1-1 0 0 0,1 1 0 0 0,0-1 0 0 0,0 0 0 0 0,1 0 0 0 0,1 1 0 0 0,0-1 0 0 0,1-19 0 0 0,0 25 0 0 0,0 0 0 0 0,1-1 0 0 0,-1 1 0 0 0,2 0 0 0 0,-1-1 0 0 0,1 1 0 0 0,0 0 0 0 0,0 0 0 0 0,0 0 0 0 0,1 1 0 0 0,0-1 0 0 0,0 0 0 0 0,6-6 0 0 0,15-6 0 0 0,-7-7 0 0 0,-6 17 0 0 0,-1 1 0 0 0,1-1 0 0 0,15-6 0 0 0,12-8 0 0 0,-10 4 0 0 0,50-30 0 0 0,-41 30 0 0 0,4-3 0 0 0,-1 2 0 0 0,2 2 0 0 0,1 2 0 0 0,0 1 0 0 0,46-7 0 0 0,17 2 0 0 0,-66 11 0 0 0,0 1 0 0 0,65-2 0 0 0,-84 9 0 0 0,-10-1 0 0 0,1 0 0 0 0,0 1 0 0 0,-1 1 0 0 0,1 0 0 0 0,-1 0 0 0 0,1 1 0 0 0,-1 1 0 0 0,0 0 0 0 0,0 0 0 0 0,0 1 0 0 0,0 1 0 0 0,14 7 0 0 0,-15-6 0 0 0,-7-5 0 0 0,0 1 0 0 0,0 0 0 0 0,-1-1 0 0 0,1 1 0 0 0,0 0 0 0 0,-1 1 0 0 0,1-1 0 0 0,-1 0 0 0 0,0 1 0 0 0,0-1 0 0 0,0 1 0 0 0,0 0 0 0 0,2 3 0 0 0,15 26 0 0 0,-15-26 0 0 0,0 0 0 0 0,0 0 0 0 0,0 0 0 0 0,-1 1 0 0 0,0 0 0 0 0,0 0 0 0 0,-1-1 0 0 0,0 2 0 0 0,0-1 0 0 0,0 0 0 0 0,0 13 0 0 0,-1-8 0 0 0,-1 1 0 0 0,0 0 0 0 0,-1 0 0 0 0,0 0 0 0 0,-1-1 0 0 0,0 1 0 0 0,-1-1 0 0 0,-1 1 0 0 0,0-1 0 0 0,0 0 0 0 0,-1 0 0 0 0,-1-1 0 0 0,0 0 0 0 0,-10 15 0 0 0,9-16 0 0 0,0 1 0 0 0,0 0 0 0 0,-6 17 0 0 0,7-16 0 0 0,0 1 0 0 0,-1 0 0 0 0,-13 16 0 0 0,-55 61 0 0 0,72-86 0 0 0,-1 1 0 0 0,0 1 0 0 0,-1-1 0 0 0,1 0 0 0 0,-1 0 0 0 0,0 0 0 0 0,0 0 0 0 0,-1-1 0 0 0,1 0 0 0 0,-8 4 0 0 0,5-4 0 0 0,0 1 0 0 0,1 0 0 0 0,0 0 0 0 0,0 1 0 0 0,-9 8 0 0 0,-16 14 0 0 0,18-18 0 0 0,4-2 0 0 0,-1 0 0 0 0,1 0 0 0 0,-1-1 0 0 0,-1-1 0 0 0,-20 9 0 0 0,7-6 0 0 0,10-3 0 0 0,0 0 0 0 0,0-2 0 0 0,-25 5 0 0 0,36-8 0 0 0,0 0 0 0 0,0-1 0 0 0,0 0 0 0 0,0 0 0 0 0,0 0 0 0 0,0 0 0 0 0,0-1 0 0 0,0 0 0 0 0,0 0 0 0 0,0 0 0 0 0,0 0 0 0 0,0 0 0 0 0,1-1 0 0 0,-1 0 0 0 0,0 1 0 0 0,1-1 0 0 0,0-1 0 0 0,-1 1 0 0 0,-4-5 0 0 0,-9-17 0 0 0,7 14 0 0 0,0-1 0 0 0,1 0 0 0 0,0-1 0 0 0,1 1 0 0 0,-10-22 0 0 0,-2-3 0 0 0,1-1 0 0 0,3-1 0 0 0,1-1 0 0 0,1 0 0 0 0,-8-46 0 0 0,18 64 0 0 0,-4-18 0 0 0,-4-65 0 0 0,11 91 0 0 0,1 0 0 0 0,1 0 0 0 0,0 0 0 0 0,1 1 0 0 0,0-1 0 0 0,1 0 0 0 0,1 1 0 0 0,0 0 0 0 0,7-15 0 0 0,-2 6 0 0 0,-3 7 0 0 0,1 0 0 0 0,1 0 0 0 0,-1 1 0 0 0,2 0 0 0 0,13-15 0 0 0,61-66 0 0 0,-55 59 0 0 0,2 2 0 0 0,1 1 0 0 0,2 2 0 0 0,46-35 0 0 0,9 19 0 0 0,-38 21 0 0 0,-10 8 0 0 0,0 2 0 0 0,1 1 0 0 0,1 3 0 0 0,0 1 0 0 0,68-7 0 0 0,-84 13 0 0 0,-4 1 0 0 0,-1 1 0 0 0,1 2 0 0 0,-1 0 0 0 0,1 1 0 0 0,36 8 0 0 0,-54-8 0 0 0,1 0 0 0 0,-1 1 0 0 0,0 0 0 0 0,0 0 0 0 0,0 0 0 0 0,0 0 0 0 0,0 1 0 0 0,-1 0 0 0 0,1-1 0 0 0,4 6 0 0 0,-5-5 0 0 0,1 0 0 0 0,-1 0 0 0 0,1 0 0 0 0,0 0 0 0 0,0-1 0 0 0,0 0 0 0 0,8 4 0 0 0,-6-4 0 0 0,-1 1 0 0 0,0-1 0 0 0,0 1 0 0 0,-1 1 0 0 0,1-1 0 0 0,-1 1 0 0 0,1-1 0 0 0,-1 1 0 0 0,0 1 0 0 0,-1-1 0 0 0,1 0 0 0 0,-1 1 0 0 0,0 0 0 0 0,0 0 0 0 0,3 5 0 0 0,3 9 0 0 0,-1 1 0 0 0,10 36 0 0 0,-11-23 0 0 0,-2 0 0 0 0,-2 0 0 0 0,-1 0 0 0 0,-1 0 0 0 0,-2 0 0 0 0,-8 61 0 0 0,4-76 0 0 0,0 0 0 0 0,-2-1 0 0 0,0 0 0 0 0,0 0 0 0 0,-2 0 0 0 0,0-1 0 0 0,-21 29 0 0 0,-6 11 0 0 0,28-41 0 0 0,-47 76 0 0 0,48-80 0 0 0,-1-1 0 0 0,0 0 0 0 0,-1 0 0 0 0,0 0 0 0 0,-19 15 0 0 0,-1-8 0 0 0,11 8 0 0 0,-10-9 0 0 0,12-1 0 0 0,13-12 0 0 0,1-1 0 0 0,-1 1 0 0 0,0-1 0 0 0,0 1 0 0 0,0-1 0 0 0,0 0 0 0 0,0 0 0 0 0,-1 0 0 0 0,-3 1 0 0 0,-27 10 0 0 0,16-5 0 0 0,-1-1 0 0 0,-30 7 0 0 0,41-13 0 0 0,0 0 0 0 0,0 0 0 0 0,-1-1 0 0 0,1 0 0 0 0,0 0 0 0 0,0-1 0 0 0,-1 0 0 0 0,1 0 0 0 0,-13-5 0 0 0,7 3 0 0 0,8 2 0 0 0,1 0 0 0 0,0 0 0 0 0,-1-1 0 0 0,1 1 0 0 0,0-1 0 0 0,0-1 0 0 0,0 1 0 0 0,-8-6 0 0 0,-3-5 0 0 0,0-2 0 0 0,1 0 0 0 0,-25-32 0 0 0,5 2 0 0 0,-20-32 0 0 0,18 18 0 0 0,22 36 0 0 0,-25-48 0 0 0,26 38 0 0 0,0-1 0 0 0,3 0 0 0 0,0-1 0 0 0,3 0 0 0 0,-8-60 0 0 0,14 74 0 0 0,2 0 0 0 0,0 0 0 0 0,1 0 0 0 0,1 0 0 0 0,1 0 0 0 0,1 1 0 0 0,1-1 0 0 0,1 1 0 0 0,1 0 0 0 0,0 1 0 0 0,14-27 0 0 0,-20 45 0 0 0,7-15 0 0 0,1 0 0 0 0,0 1 0 0 0,1 0 0 0 0,0 1 0 0 0,14-14 0 0 0,13-6 0 0 0,1 2 0 0 0,1 2 0 0 0,2 2 0 0 0,1 1 0 0 0,45-20 0 0 0,-54 32 0 0 0,0 1 0 0 0,1 2 0 0 0,0 2 0 0 0,1 1 0 0 0,0 1 0 0 0,1 3 0 0 0,-1 0 0 0 0,1 2 0 0 0,36 3 0 0 0,-37-1 0 0 0,-25 0 0 0 0,0 0 0 0 0,1 1 0 0 0,-1 0 0 0 0,0 0 0 0 0,1 2 0 0 0,-1-1 0 0 0,0 1 0 0 0,0 1 0 0 0,0-1 0 0 0,16 8 0 0 0,-25-9 0 0 0,14 7 0 0 0,0 0 0 0 0,-1 1 0 0 0,-1 1 0 0 0,0 0 0 0 0,0 1 0 0 0,18 19 0 0 0,-7 1 0 0 0,-15-20 0 0 0,1 1 0 0 0,-2 0 0 0 0,0 0 0 0 0,0 1 0 0 0,-1 0 0 0 0,0 0 0 0 0,8 28 0 0 0,8 55 0 0 0,-13-63 0 0 0,-2 1 0 0 0,-2 0 0 0 0,-1 1 0 0 0,1 35 0 0 0,-6-36 0 0 0,1-15 0 0 0,-1 1 0 0 0,0-1 0 0 0,-2 0 0 0 0,0 1 0 0 0,-1-1 0 0 0,-8 25 0 0 0,-7 16 0 0 0,13-42 0 0 0,0-1 0 0 0,-1 0 0 0 0,-1 0 0 0 0,0 0 0 0 0,-14 21 0 0 0,-18 21 0 0 0,29-40 0 0 0,-2-1 0 0 0,0-1 0 0 0,-1 0 0 0 0,-1-1 0 0 0,0 0 0 0 0,-26 22 0 0 0,-34 34 0 0 0,18-41 0 0 0,45-25 0 0 0,1 1 0 0 0,-1-2 0 0 0,0 1 0 0 0,-1-2 0 0 0,1 1 0 0 0,-1-2 0 0 0,0 1 0 0 0,0-2 0 0 0,0 0 0 0 0,-1 0 0 0 0,1-1 0 0 0,0 0 0 0 0,-1-1 0 0 0,1-1 0 0 0,0 0 0 0 0,-1 0 0 0 0,-13-5 0 0 0,22 5 0 0 0,-1-1 0 0 0,1 0 0 0 0,0 0 0 0 0,0 0 0 0 0,0 0 0 0 0,0-1 0 0 0,0 0 0 0 0,0 0 0 0 0,1 0 0 0 0,-4-3 0 0 0,-18-16 0 0 0,17 15 0 0 0,1-1 0 0 0,0 0 0 0 0,0-1 0 0 0,-9-14 0 0 0,-17-21 0 0 0,29 38 0 0 0,-1 1 0 0 0,1-1 0 0 0,0-1 0 0 0,0 1 0 0 0,1 0 0 0 0,-5-15 0 0 0,-7-12 0 0 0,-56-71 0 0 0,49 61 0 0 0,1 0 0 0 0,2-2 0 0 0,2-1 0 0 0,2 0 0 0 0,2-1 0 0 0,3 0 0 0 0,1-1 0 0 0,2 0 0 0 0,3-1 0 0 0,1 1 0 0 0,7-77 0 0 0,-2 112 0 0 0,1 0 0 0 0,0 1 0 0 0,1-1 0 0 0,1 1 0 0 0,-1 0 0 0 0,2 0 0 0 0,0 0 0 0 0,1 1 0 0 0,0 0 0 0 0,0 0 0 0 0,1 0 0 0 0,14-13 0 0 0,13-12 0 0 0,74-58 0 0 0,-98 86 0 0 0,7-6 0 0 0,1 2 0 0 0,0 0 0 0 0,25-10 0 0 0,9-6 0 0 0,-31 18 0 0 0,0 0 0 0 0,1 2 0 0 0,0 0 0 0 0,0 1 0 0 0,38-5 0 0 0,-10 5 0 0 0,90-1 0 0 0,-81 6 0 0 0,51 2 0 0 0,-99 0 0 0 0,-1 1 0 0 0,0 1 0 0 0,0 0 0 0 0,0 1 0 0 0,0 0 0 0 0,-1 1 0 0 0,15 6 0 0 0,1 3 0 0 0,52 31 0 0 0,-71-39 0 0 0,0-1 0 0 0,-1 1 0 0 0,0 0 0 0 0,0 1 0 0 0,0-1 0 0 0,-1 1 0 0 0,0 1 0 0 0,7 9 0 0 0,-10-11 0 0 0,1 0 0 0 0,1 0 0 0 0,-1-1 0 0 0,0 1 0 0 0,1-1 0 0 0,0 0 0 0 0,0 0 0 0 0,6 4 0 0 0,-6-4 0 0 0,0-1 0 0 0,0 1 0 0 0,0 0 0 0 0,0 0 0 0 0,-1 0 0 0 0,1 0 0 0 0,-1 1 0 0 0,3 5 0 0 0,-2-2 0 0 0,4 5 0 0 0,-1 1 0 0 0,0 0 0 0 0,9 27 0 0 0,-8-10 0 0 0,0-4 0 0 0,-1 2 0 0 0,-1-1 0 0 0,-1 1 0 0 0,1 41 0 0 0,-6-25 0 0 0,-11 78 0 0 0,7-104 0 0 0,0-1 0 0 0,0 1 0 0 0,-2-1 0 0 0,0 0 0 0 0,-1-1 0 0 0,-17 29 0 0 0,2 7 0 0 0,18-43 0 0 0,1 0 0 0 0,-1 0 0 0 0,-1-1 0 0 0,-5 10 0 0 0,-26 44 0 0 0,29-48 0 0 0,-1 0 0 0 0,0-1 0 0 0,-1 0 0 0 0,-1 0 0 0 0,0-1 0 0 0,-23 23 0 0 0,27-32 0 0 0,1 0 0 0 0,0 0 0 0 0,0 0 0 0 0,0 1 0 0 0,1 0 0 0 0,0 0 0 0 0,-5 7 0 0 0,8-11 0 0 0,0 1 0 0 0,-1 0 0 0 0,1 0 0 0 0,-1 0 0 0 0,1 0 0 0 0,-1 0 0 0 0,0-1 0 0 0,0 1 0 0 0,0 0 0 0 0,0-1 0 0 0,0 0 0 0 0,0 1 0 0 0,0-1 0 0 0,0 0 0 0 0,-1 0 0 0 0,1 0 0 0 0,-3 1 0 0 0,-26 12 0 0 0,20-6 0 0 0,-1 0 0 0 0,0-1 0 0 0,-1-1 0 0 0,0 0 0 0 0,-25 8 0 0 0,32-13 0 0 0,0 1 0 0 0,-1-1 0 0 0,1-1 0 0 0,0 1 0 0 0,0-1 0 0 0,-1 0 0 0 0,1 0 0 0 0,0-1 0 0 0,-1 0 0 0 0,1 0 0 0 0,0-1 0 0 0,0 1 0 0 0,0-1 0 0 0,0-1 0 0 0,0 1 0 0 0,0-1 0 0 0,-7-5 0 0 0,2 2 0 0 0,0-1 0 0 0,1-1 0 0 0,0 0 0 0 0,0-1 0 0 0,1 1 0 0 0,-13-16 0 0 0,-3-16 0 0 0,1-1 0 0 0,2-1 0 0 0,2-1 0 0 0,2-1 0 0 0,2 0 0 0 0,1-1 0 0 0,3-1 0 0 0,-10-72 0 0 0,17 85 0 0 0,-11-123 0 0 0,15 140 0 0 0,2 0 0 0 0,0 0 0 0 0,0 1 0 0 0,2-1 0 0 0,0 0 0 0 0,0 1 0 0 0,11-26 0 0 0,-9 28 0 0 0,4-11 0 0 0,2 1 0 0 0,1-1 0 0 0,0 2 0 0 0,2 0 0 0 0,24-32 0 0 0,5 7 0 0 0,2 2 0 0 0,65-50 0 0 0,-78 68 0 0 0,-21 17 0 0 0,1 1 0 0 0,-1-1 0 0 0,2 2 0 0 0,0 0 0 0 0,15-8 0 0 0,45-23 0 0 0,-56 28 0 0 0,1 1 0 0 0,0 1 0 0 0,1 1 0 0 0,36-12 0 0 0,-3 2 0 0 0,-41 14 0 0 0,-1 0 0 0 0,1 0 0 0 0,0 1 0 0 0,12-2 0 0 0,-22 5 0 0 0,47-6 0 0 0,58 0 0 0 0,-93 6 0 0 0,1 0 0 0 0,-1 2 0 0 0,0-1 0 0 0,1 2 0 0 0,-1 0 0 0 0,0 0 0 0 0,0 1 0 0 0,-1 1 0 0 0,17 8 0 0 0,-17-7 0 0 0,4 3 0 0 0,1 1 0 0 0,-1 0 0 0 0,28 24 0 0 0,-15-8 0 0 0,-20-18 0 0 0,1 0 0 0 0,-2 0 0 0 0,1 1 0 0 0,-1 0 0 0 0,0 0 0 0 0,9 15 0 0 0,19 31 0 0 0,-29-45 0 0 0,0-1 0 0 0,0 1 0 0 0,9 20 0 0 0,-13-22 0 0 0,4 5 0 0 0,-1 0 0 0 0,-1 1 0 0 0,0 0 0 0 0,-1 0 0 0 0,0 0 0 0 0,2 19 0 0 0,9 50 0 0 0,-9-58 0 0 0,-2 1 0 0 0,4 50 0 0 0,-8-36 0 0 0,-1-1 0 0 0,-2 0 0 0 0,-15 72 0 0 0,-18 56 0 0 0,33-160 0 0 0,1 0 0 0 0,-1 0 0 0 0,0 0 0 0 0,-1 0 0 0 0,-7 12 0 0 0,-11 22 0 0 0,10-20 0 0 0,-1 0 0 0 0,0-1 0 0 0,-2-1 0 0 0,0 0 0 0 0,-1-1 0 0 0,-34 30 0 0 0,33-32 0 0 0,4-5 0 0 0,-1-1 0 0 0,0 0 0 0 0,-1-2 0 0 0,0 1 0 0 0,-1-2 0 0 0,1 0 0 0 0,-25 7 0 0 0,27-9 0 0 0,5-3 0 0 0,1 0 0 0 0,-1-1 0 0 0,0 0 0 0 0,1 0 0 0 0,-1-1 0 0 0,0 0 0 0 0,0 0 0 0 0,1-1 0 0 0,-1 0 0 0 0,0 0 0 0 0,1-1 0 0 0,-1 0 0 0 0,1-1 0 0 0,-1 1 0 0 0,1-1 0 0 0,0-1 0 0 0,0 1 0 0 0,1-1 0 0 0,-1 0 0 0 0,-11-10 0 0 0,-5-12 0 0 0,1 0 0 0 0,1-1 0 0 0,2-1 0 0 0,0-1 0 0 0,2-1 0 0 0,2 0 0 0 0,-15-39 0 0 0,18 30 0 0 0,1 0 0 0 0,2-1 0 0 0,-6-56 0 0 0,6 34 0 0 0,4 21 0 0 0,1-1 0 0 0,2 1 0 0 0,5-75 0 0 0,0 102 0 0 0,0 0 0 0 0,1 0 0 0 0,1 0 0 0 0,0 0 0 0 0,1 1 0 0 0,0-1 0 0 0,9-11 0 0 0,10-25 0 0 0,-17 34 0 0 0,2-1 0 0 0,0 2 0 0 0,0-1 0 0 0,2 2 0 0 0,-1-1 0 0 0,2 2 0 0 0,0-1 0 0 0,20-14 0 0 0,126-84 0 0 0,-137 98 0 0 0,-13 9 0 0 0,0 0 0 0 0,0 0 0 0 0,0 1 0 0 0,0 0 0 0 0,1 1 0 0 0,-1 0 0 0 0,1 1 0 0 0,0-1 0 0 0,17 0 0 0 0,-19 2 0 0 0,29-5 0 0 0,1 1 0 0 0,0 2 0 0 0,0 1 0 0 0,0 2 0 0 0,0 2 0 0 0,70 13 0 0 0,-79-9 0 0 0,-1 1 0 0 0,0 2 0 0 0,0 1 0 0 0,-1 0 0 0 0,-1 2 0 0 0,30 18 0 0 0,-25-10 0 0 0,39 18 0 0 0,-49-28 0 0 0,-1 1 0 0 0,0 0 0 0 0,33 26 0 0 0,-24-11 0 0 0,16 19 0 0 0,-34-32 0 0 0,0 0 0 0 0,0 0 0 0 0,-1 2 0 0 0,-1-1 0 0 0,0 1 0 0 0,-1 0 0 0 0,11 32 0 0 0,-10-16 0 0 0,-2-1 0 0 0,-2 1 0 0 0,-1 0 0 0 0,-1 0 0 0 0,-1 1 0 0 0,-2-1 0 0 0,-1 0 0 0 0,-2 0 0 0 0,0 0 0 0 0,-3 0 0 0 0,-12 44 0 0 0,-8-21 0 0 0,20-44 0 0 0,1 0 0 0 0,0 0 0 0 0,1 0 0 0 0,-4 12 0 0 0,5-12 0 0 0,-1 0 0 0 0,0 0 0 0 0,-1-1 0 0 0,-7 13 0 0 0,-9 17 0 0 0,14-28 0 0 0,0 0 0 0 0,-1 0 0 0 0,-1-1 0 0 0,0 0 0 0 0,0 0 0 0 0,-20 15 0 0 0,20-17 0 0 0,-3 2 0 0 0,0 0 0 0 0,0-1 0 0 0,0 0 0 0 0,-1-1 0 0 0,-1-1 0 0 0,1 0 0 0 0,-17 6 0 0 0,21-10 0 0 0,0-1 0 0 0,-1 0 0 0 0,1 0 0 0 0,0-1 0 0 0,0 0 0 0 0,-1 0 0 0 0,1-1 0 0 0,0-1 0 0 0,-1 1 0 0 0,1-2 0 0 0,-18-3 0 0 0,25 4 0 0 0,-1 0 0 0 0,1 1 0 0 0,-1-1 0 0 0,1-1 0 0 0,-1 1 0 0 0,1 0 0 0 0,0 0 0 0 0,-1-1 0 0 0,1 0 0 0 0,0 1 0 0 0,0-1 0 0 0,0 0 0 0 0,0 0 0 0 0,-3-4 0 0 0,-6-6 0 0 0,-7-1 0 0 0,0-2 0 0 0,2 0 0 0 0,-1-2 0 0 0,2 1 0 0 0,0-2 0 0 0,1 0 0 0 0,1-1 0 0 0,1 0 0 0 0,-14-30 0 0 0,0-7 0 0 0,4-1 0 0 0,-20-74 0 0 0,32 91 0 0 0,2-1 0 0 0,2 0 0 0 0,1-1 0 0 0,3 1 0 0 0,1-1 0 0 0,5-47 0 0 0,-3 82 0 0 0,0 0 0 0 0,1 0 0 0 0,0-1 0 0 0,1 1 0 0 0,-1 1 0 0 0,1-1 0 0 0,0 0 0 0 0,1 1 0 0 0,0-1 0 0 0,0 1 0 0 0,5-7 0 0 0,-2 4 0 0 0,0-1 0 0 0,-1 0 0 0 0,8-18 0 0 0,-7 12 0 0 0,1 1 0 0 0,1-1 0 0 0,1 2 0 0 0,0-1 0 0 0,0 1 0 0 0,2 1 0 0 0,13-13 0 0 0,5-3 0 0 0,65-46 0 0 0,-17 31 0 0 0,-33 20 0 0 0,-24 15 0 0 0,1 0 0 0 0,0 2 0 0 0,0 0 0 0 0,0 1 0 0 0,1 2 0 0 0,32-3 0 0 0,-40 4 0 0 0,-1 2 0 0 0,1 0 0 0 0,-1 0 0 0 0,1 2 0 0 0,-1 0 0 0 0,1 0 0 0 0,-1 1 0 0 0,0 1 0 0 0,1 1 0 0 0,-1 0 0 0 0,-1 0 0 0 0,1 2 0 0 0,-1-1 0 0 0,0 2 0 0 0,15 9 0 0 0,-21-11 0 0 0,6 3 0 0 0,0 2 0 0 0,0-1 0 0 0,-1 2 0 0 0,15 16 0 0 0,-16-13 0 0 0,27 33 0 0 0,-13-13 0 0 0,-7-6 0 0 0,-7-13 0 0 0,-1 1 0 0 0,0 0 0 0 0,-1 0 0 0 0,-1 1 0 0 0,0 0 0 0 0,7 28 0 0 0,10 17 0 0 0,-21-54 0 0 0,0 1 0 0 0,-1-1 0 0 0,1 1 0 0 0,-2 0 0 0 0,1-1 0 0 0,-1 1 0 0 0,1 11 0 0 0,14 97 0 0 0,-16-55 0 0 0,-4 101 0 0 0,1-141 0 0 0,-1 0 0 0 0,-1 0 0 0 0,-1-1 0 0 0,-1 0 0 0 0,-10 26 0 0 0,8-19 0 0 0,6-22 0 0 0,1 0 0 0 0,-1-1 0 0 0,0 1 0 0 0,0-1 0 0 0,-5 10 0 0 0,2-9 0 0 0,-1 4 0 0 0,0 1 0 0 0,0-1 0 0 0,-7 20 0 0 0,7-17 0 0 0,-2 0 0 0 0,0-1 0 0 0,0 0 0 0 0,-1 0 0 0 0,-1-1 0 0 0,-13 14 0 0 0,10-13 0 0 0,2 2 0 0 0,-19 26 0 0 0,26-36 0 0 0,1 0 0 0 0,-1 1 0 0 0,1-1 0 0 0,-1-1 0 0 0,0 1 0 0 0,-1-1 0 0 0,1 1 0 0 0,-1-1 0 0 0,1 0 0 0 0,-1-1 0 0 0,-7 4 0 0 0,1-1 0 0 0,0-1 0 0 0,-1 0 0 0 0,-19 4 0 0 0,28-7 0 0 0,-1 0 0 0 0,0-1 0 0 0,1 0 0 0 0,-1 1 0 0 0,0-1 0 0 0,1-1 0 0 0,-1 1 0 0 0,0 0 0 0 0,1-1 0 0 0,-1 0 0 0 0,1 0 0 0 0,-1 0 0 0 0,1 0 0 0 0,-1 0 0 0 0,1-1 0 0 0,0 0 0 0 0,0 1 0 0 0,0-1 0 0 0,0-1 0 0 0,-5-3 0 0 0,1-2 0 0 0,0 0 0 0 0,0-1 0 0 0,1 0 0 0 0,0 0 0 0 0,-7-14 0 0 0,-14-22 0 0 0,17 28 0 0 0,0-2 0 0 0,1 1 0 0 0,0-1 0 0 0,2 0 0 0 0,0-1 0 0 0,2 0 0 0 0,0 0 0 0 0,-3-26 0 0 0,0 5 0 0 0,-15-69 0 0 0,-9-131 0 0 0,31 219 0 0 0,2 0 0 0 0,1 0 0 0 0,0 0 0 0 0,2 0 0 0 0,0 1 0 0 0,1 0 0 0 0,2 0 0 0 0,0 0 0 0 0,1 1 0 0 0,1 0 0 0 0,1 0 0 0 0,1 1 0 0 0,20-29 0 0 0,17-35 0 0 0,18 18 0 0 0,-47 46 0 0 0,0 1 0 0 0,1 0 0 0 0,1 2 0 0 0,0 0 0 0 0,45-23 0 0 0,-64 38 0 0 0,11-5 0 0 0,1 1 0 0 0,0 0 0 0 0,0 1 0 0 0,0 0 0 0 0,0 1 0 0 0,1 1 0 0 0,-1 0 0 0 0,1 1 0 0 0,0 1 0 0 0,15 1 0 0 0,-29-1 0 0 0,9 0 0 0 0,0 1 0 0 0,1-1 0 0 0,-1 2 0 0 0,0 0 0 0 0,0 0 0 0 0,0 1 0 0 0,0 0 0 0 0,0 0 0 0 0,0 1 0 0 0,8 5 0 0 0,-3 0 0 0 0,-2 1 0 0 0,1 0 0 0 0,-2 1 0 0 0,1 0 0 0 0,15 18 0 0 0,0 4 0 0 0,-1 1 0 0 0,-2 1 0 0 0,33 60 0 0 0,-44-70 0 0 0,-2 1 0 0 0,0 1 0 0 0,-2 1 0 0 0,-1-1 0 0 0,-1 1 0 0 0,-2 1 0 0 0,-1-1 0 0 0,-1 1 0 0 0,1 39 0 0 0,-4 3 0 0 0,1-25 0 0 0,-7 65 0 0 0,2-94 0 0 0,-1 0 0 0 0,-1-1 0 0 0,0 0 0 0 0,-13 25 0 0 0,-8 26 0 0 0,20-51 0 0 0,-1 0 0 0 0,0 0 0 0 0,-1 0 0 0 0,-1-1 0 0 0,-13 17 0 0 0,12-18 0 0 0,-10 6 0 0 0,16-18 0 0 0,1 1 0 0 0,0-1 0 0 0,0 1 0 0 0,0 0 0 0 0,0 0 0 0 0,1 0 0 0 0,-1 0 0 0 0,1 0 0 0 0,-4 7 0 0 0,3-5 0 0 0,0-1 0 0 0,0 0 0 0 0,0 0 0 0 0,0-1 0 0 0,-1 1 0 0 0,0-1 0 0 0,0 1 0 0 0,0-1 0 0 0,0 0 0 0 0,0-1 0 0 0,-1 1 0 0 0,1-1 0 0 0,-1 0 0 0 0,0 0 0 0 0,0 0 0 0 0,-6 1 0 0 0,1 0 0 0 0,-1 0 0 0 0,1-1 0 0 0,0 0 0 0 0,-1 0 0 0 0,1-1 0 0 0,-1-1 0 0 0,-19-1 0 0 0,23-1 0 0 0,1 1 0 0 0,0-1 0 0 0,0 0 0 0 0,0 0 0 0 0,0-1 0 0 0,1 1 0 0 0,-1-1 0 0 0,0-1 0 0 0,1 1 0 0 0,0-1 0 0 0,0 0 0 0 0,0 0 0 0 0,1-1 0 0 0,-1 1 0 0 0,1-1 0 0 0,-4-6 0 0 0,-6-8 0 0 0,2-1 0 0 0,1-1 0 0 0,-10-23 0 0 0,17 36 0 0 0,-14-38 0 0 0,1-1 0 0 0,3-1 0 0 0,1 0 0 0 0,3 0 0 0 0,2-1 0 0 0,2-1 0 0 0,1-87 0 0 0,5 130 0 0 0,1-1 0 0 0,0 1 0 0 0,0-1 0 0 0,1 1 0 0 0,0 0 0 0 0,0 0 0 0 0,1 0 0 0 0,0 0 0 0 0,4-8 0 0 0,11-26 0 0 0,-18 39 0 0 0,1 0 0 0 0,0 0 0 0 0,0-1 0 0 0,0 1 0 0 0,0 0 0 0 0,0 0 0 0 0,1 0 0 0 0,-1 0 0 0 0,1 0 0 0 0,-1 1 0 0 0,1-1 0 0 0,0 0 0 0 0,0 1 0 0 0,-1-1 0 0 0,4-1 0 0 0,12-12 0 0 0,0-17 0 0 0,-12 26 0 0 0,0 1 0 0 0,1-1 0 0 0,0 1 0 0 0,0 1 0 0 0,0-1 0 0 0,0 1 0 0 0,10-5 0 0 0,5-4 0 0 0,-4 0 0 0 0,-15 11 0 0 0,0 0 0 0 0,0 0 0 0 0,1 0 0 0 0,-1 1 0 0 0,1-1 0 0 0,0 0 0 0 0,-1 1 0 0 0,1 0 0 0 0,0 0 0 0 0,0 0 0 0 0,5-1 0 0 0,27-6 0 0 0,2 2 0 0 0,-1 1 0 0 0,43 0 0 0 0,-62 4 0 0 0,0 1 0 0 0,0 1 0 0 0,-1 1 0 0 0,1 0 0 0 0,-1 1 0 0 0,0 0 0 0 0,1 2 0 0 0,-2 0 0 0 0,1 1 0 0 0,0 0 0 0 0,-1 1 0 0 0,-1 1 0 0 0,1 0 0 0 0,22 18 0 0 0,83 81 0 0 0,-109-98 0 0 0,-1 0 0 0 0,0 1 0 0 0,0 1 0 0 0,-1-1 0 0 0,0 1 0 0 0,-1 1 0 0 0,10 18 0 0 0,4 4 0 0 0,-20-31 0 0 0,1 0 0 0 0,-1 0 0 0 0,0 0 0 0 0,0 0 0 0 0,-1 0 0 0 0,1 0 0 0 0,-1 1 0 0 0,1-1 0 0 0,-1 1 0 0 0,1 6 0 0 0,-1-7 0 0 0,0 0 0 0 0,0 1 0 0 0,0-1 0 0 0,0 0 0 0 0,0 0 0 0 0,1 0 0 0 0,-1 0 0 0 0,1 0 0 0 0,0 0 0 0 0,4 4 0 0 0,5 11 0 0 0,-4 6 0 0 0,-1 0 0 0 0,-2 1 0 0 0,0 0 0 0 0,-2-1 0 0 0,0 1 0 0 0,-4 39 0 0 0,2-21 0 0 0,-2-20 0 0 0,-1-1 0 0 0,-1 0 0 0 0,-1 0 0 0 0,-1 0 0 0 0,-10 24 0 0 0,12-34 0 0 0,-1 0 0 0 0,0-1 0 0 0,-1 1 0 0 0,0-1 0 0 0,-1-1 0 0 0,0 1 0 0 0,0-1 0 0 0,-1-1 0 0 0,-1 1 0 0 0,0-1 0 0 0,0-1 0 0 0,0 1 0 0 0,-22 12 0 0 0,3 2 0 0 0,27-21 0 0 0,-1 0 0 0 0,0 0 0 0 0,0 0 0 0 0,0-1 0 0 0,0 1 0 0 0,0-1 0 0 0,0 1 0 0 0,-1-1 0 0 0,1 0 0 0 0,0 1 0 0 0,-1-1 0 0 0,1-1 0 0 0,-1 1 0 0 0,0 0 0 0 0,1 0 0 0 0,-1-1 0 0 0,1 0 0 0 0,-1 1 0 0 0,-5-1 0 0 0,5 0 0 0 0,0 0 0 0 0,0 0 0 0 0,0 0 0 0 0,0 0 0 0 0,0 0 0 0 0,0-1 0 0 0,0 1 0 0 0,0-1 0 0 0,0 0 0 0 0,0 0 0 0 0,0 0 0 0 0,1 0 0 0 0,-1 0 0 0 0,0-1 0 0 0,1 1 0 0 0,-1-1 0 0 0,1 0 0 0 0,-1 0 0 0 0,1 0 0 0 0,-4-3 0 0 0,-21-33 0 0 0,-12-18 0 0 0,23 22 0 0 0,1-1 0 0 0,2-1 0 0 0,1 0 0 0 0,2-1 0 0 0,2 0 0 0 0,1-1 0 0 0,2 0 0 0 0,2 0 0 0 0,1 0 0 0 0,2 0 0 0 0,2 0 0 0 0,1 0 0 0 0,2 1 0 0 0,11-44 0 0 0,-14 75 0 0 0,0 0 0 0 0,0 0 0 0 0,1 1 0 0 0,0-1 0 0 0,0 1 0 0 0,0 0 0 0 0,6-6 0 0 0,-5 5 0 0 0,0 1 0 0 0,0-1 0 0 0,-1 0 0 0 0,0 0 0 0 0,0 0 0 0 0,3-8 0 0 0,-6 12 0 0 0,1 0 0 0 0,0 0 0 0 0,0 0 0 0 0,0 0 0 0 0,0 0 0 0 0,0 0 0 0 0,0 0 0 0 0,0 0 0 0 0,1 1 0 0 0,-1-1 0 0 0,1 1 0 0 0,-1-1 0 0 0,1 1 0 0 0,0-1 0 0 0,1 0 0 0 0,12-11 0 0 0,3-15 0 0 0,11 10 0 0 0,9-16 0 0 0,-35 32 0 0 0,-1 1 0 0 0,0 0 0 0 0,0-1 0 0 0,0 0 0 0 0,0 1 0 0 0,0-1 0 0 0,0 0 0 0 0,-1 0 0 0 0,1 0 0 0 0,1-3 0 0 0,-2 3 0 0 0,1 1 0 0 0,-1-1 0 0 0,0 0 0 0 0,1 1 0 0 0,0-1 0 0 0,-1 1 0 0 0,1-1 0 0 0,0 1 0 0 0,-1 0 0 0 0,1-1 0 0 0,0 1 0 0 0,0 0 0 0 0,0 0 0 0 0,0 1 0 0 0,3-2 0 0 0,71-24 0 0 0,-43 19 0 0 0,-21 4 0 0 0,0 0 0 0 0,0 2 0 0 0,0-1 0 0 0,17 1 0 0 0,7 0 0 0 0,-14 0 0 0 0,0 1 0 0 0,33 4 0 0 0,-48-3 0 0 0,0 1 0 0 0,0 0 0 0 0,0 0 0 0 0,-1 0 0 0 0,1 0 0 0 0,-1 1 0 0 0,0 0 0 0 0,0 1 0 0 0,0-1 0 0 0,0 1 0 0 0,0 0 0 0 0,7 8 0 0 0,2 4 0 0 0,-1 2 0 0 0,-1-1 0 0 0,-1 2 0 0 0,0 0 0 0 0,-2 0 0 0 0,0 1 0 0 0,-1 0 0 0 0,-1 1 0 0 0,-1 0 0 0 0,5 22 0 0 0,5 20 0 0 0,-8-32 0 0 0,-1 1 0 0 0,-1 0 0 0 0,-2 0 0 0 0,3 50 0 0 0,-11 1 0 0 0,-20 136 0 0 0,20-203 0 0 0,-1 0 0 0 0,0 0 0 0 0,-1-1 0 0 0,-1 0 0 0 0,0 0 0 0 0,-1 0 0 0 0,-1-1 0 0 0,0 0 0 0 0,-1 0 0 0 0,-1-1 0 0 0,-15 18 0 0 0,20-26 0 0 0,0 0 0 0 0,0 0 0 0 0,0-1 0 0 0,-1 0 0 0 0,0 0 0 0 0,0 0 0 0 0,0-1 0 0 0,0 1 0 0 0,-11 3 0 0 0,14-6 0 0 0,1-1 0 0 0,0 1 0 0 0,-1 0 0 0 0,1-1 0 0 0,-1 0 0 0 0,1 1 0 0 0,-1-1 0 0 0,1 0 0 0 0,0 0 0 0 0,-1-1 0 0 0,1 1 0 0 0,-1 0 0 0 0,1-1 0 0 0,0 1 0 0 0,-1-1 0 0 0,1 0 0 0 0,0 0 0 0 0,0 0 0 0 0,-1 0 0 0 0,1 0 0 0 0,0-1 0 0 0,0 1 0 0 0,0 0 0 0 0,0-1 0 0 0,1 0 0 0 0,-1 1 0 0 0,0-1 0 0 0,1 0 0 0 0,-1 0 0 0 0,1 0 0 0 0,-1 0 0 0 0,0-3 0 0 0,-14-25 0 0 0,1-1 0 0 0,2 0 0 0 0,1-1 0 0 0,1 0 0 0 0,2-1 0 0 0,2 0 0 0 0,1-1 0 0 0,1 1 0 0 0,2-1 0 0 0,1 0 0 0 0,3-39 0 0 0,4 45 0 0 0,1 1 0 0 0,1 0 0 0 0,1 1 0 0 0,2 0 0 0 0,1 0 0 0 0,17-31 0 0 0,-26 54 0 0 0,-1 0 0 0 0,1 0 0 0 0,-1 1 0 0 0,1-1 0 0 0,0 1 0 0 0,0-1 0 0 0,0 1 0 0 0,0 0 0 0 0,1 0 0 0 0,-1 0 0 0 0,1 0 0 0 0,3-2 0 0 0,25-24 0 0 0,-20 18 0 0 0,0-1 0 0 0,1 2 0 0 0,22-15 0 0 0,11-3 0 0 0,-40 23 0 0 0,-3 3 0 0 0,-1 0 0 0 0,0 0 0 0 0,0 1 0 0 0,1-1 0 0 0,-1 0 0 0 0,1 0 0 0 0,-1 1 0 0 0,1-1 0 0 0,-1 1 0 0 0,1-1 0 0 0,-1 1 0 0 0,1 0 0 0 0,-1 0 0 0 0,1 0 0 0 0,-1-1 0 0 0,1 1 0 0 0,0 1 0 0 0,-1-1 0 0 0,4 1 0 0 0,47 0 0 0 0,-45-1 0 0 0,0 1 0 0 0,0 0 0 0 0,0 0 0 0 0,0 0 0 0 0,0 1 0 0 0,0 0 0 0 0,-1 0 0 0 0,1 1 0 0 0,-1 0 0 0 0,7 4 0 0 0,57 44 0 0 0,-13-7 0 0 0,-46-35 0 0 0,0 0 0 0 0,-1 1 0 0 0,15 18 0 0 0,-21-23 0 0 0,1 4 0 0 0,0-1 0 0 0,0 1 0 0 0,-1 1 0 0 0,0-1 0 0 0,4 17 0 0 0,10 23 0 0 0,-11-24 0 0 0,0-1 0 0 0,-2 1 0 0 0,-1-1 0 0 0,-1 2 0 0 0,-1-1 0 0 0,-2 0 0 0 0,-2 28 0 0 0,2-16 0 0 0,-1-24 0 0 0,0 0 0 0 0,-1-1 0 0 0,-1 0 0 0 0,0 1 0 0 0,-9 20 0 0 0,4-11 0 0 0,4-10 0 0 0,-1-1 0 0 0,0 0 0 0 0,-1 0 0 0 0,0-1 0 0 0,-9 11 0 0 0,6-9 0 0 0,1 0 0 0 0,0 1 0 0 0,-8 19 0 0 0,13-23 0 0 0,-1-1 0 0 0,0 0 0 0 0,0 0 0 0 0,-1 0 0 0 0,0-1 0 0 0,-1 1 0 0 0,0-1 0 0 0,0-1 0 0 0,0 1 0 0 0,-1-1 0 0 0,0 0 0 0 0,-14 9 0 0 0,10-11 0 0 0,8-4 0 0 0,0 0 0 0 0,1 1 0 0 0,-1-1 0 0 0,0 0 0 0 0,0 0 0 0 0,1-1 0 0 0,-1 1 0 0 0,0 0 0 0 0,0-1 0 0 0,1 0 0 0 0,-1 0 0 0 0,0 0 0 0 0,1 0 0 0 0,-1 0 0 0 0,1 0 0 0 0,-1-1 0 0 0,1 1 0 0 0,0-1 0 0 0,0 1 0 0 0,0-1 0 0 0,-1 0 0 0 0,-1-3 0 0 0,0 0 0 0 0,0-1 0 0 0,1 0 0 0 0,0 1 0 0 0,0-1 0 0 0,1 0 0 0 0,-3-10 0 0 0,-2-2 0 0 0,2 6 0 0 0,0-1 0 0 0,1 0 0 0 0,0 0 0 0 0,-4-23 0 0 0,1-2 0 0 0,4 22 0 0 0,1 1 0 0 0,1-1 0 0 0,0 0 0 0 0,3-23 0 0 0,0-2 0 0 0,-2 30 0 0 0,2 1 0 0 0,0 0 0 0 0,0 0 0 0 0,0 0 0 0 0,1 1 0 0 0,1-1 0 0 0,0 0 0 0 0,0 1 0 0 0,1 0 0 0 0,0 0 0 0 0,0 1 0 0 0,11-13 0 0 0,-2-5 0 0 0,-14 24 0 0 0,1 1 0 0 0,-1 0 0 0 0,0 0 0 0 0,1-1 0 0 0,0 1 0 0 0,-1 0 0 0 0,1 0 0 0 0,0 0 0 0 0,0 0 0 0 0,-1 0 0 0 0,1 0 0 0 0,0 0 0 0 0,0 0 0 0 0,0 0 0 0 0,0 0 0 0 0,0 1 0 0 0,0-1 0 0 0,1 0 0 0 0,-1 1 0 0 0,0-1 0 0 0,2 0 0 0 0,45-31 0 0 0,-19 10 0 0 0,-27 20 0 0 0,0 0 0 0 0,0 0 0 0 0,0 0 0 0 0,1 1 0 0 0,-1-1 0 0 0,0 1 0 0 0,1-1 0 0 0,-1 1 0 0 0,1 0 0 0 0,3-2 0 0 0,-6 3 0 0 0,1 0 0 0 0,-1 0 0 0 0,1 0 0 0 0,-1 0 0 0 0,1 0 0 0 0,-1 0 0 0 0,1-1 0 0 0,-1 1 0 0 0,1 0 0 0 0,-1 0 0 0 0,1-1 0 0 0,-1 1 0 0 0,0 0 0 0 0,1 0 0 0 0,-1-1 0 0 0,1 1 0 0 0,-1-1 0 0 0,0 1 0 0 0,1 0 0 0 0,-1-1 0 0 0,0 1 0 0 0,1-1 0 0 0,-1 1 0 0 0,0-1 0 0 0,0 1 0 0 0,1-1 0 0 0,-1 1 0 0 0,0-1 0 0 0,0 0 0 0 0,9-8 0 0 0,37 5 0 0 0,-33 4 0 0 0,-1 1 0 0 0,1 0 0 0 0,0 0 0 0 0,-1 1 0 0 0,22 7 0 0 0,-27-6 0 0 0,-1-1 0 0 0,1 1 0 0 0,-1 1 0 0 0,0-1 0 0 0,0 1 0 0 0,0 0 0 0 0,0 1 0 0 0,-1-1 0 0 0,0 1 0 0 0,9 10 0 0 0,-4-6 0 0 0,-8-7 0 0 0,0-1 0 0 0,0 1 0 0 0,0 0 0 0 0,0 0 0 0 0,0 0 0 0 0,0 0 0 0 0,-1 1 0 0 0,1-1 0 0 0,-1 0 0 0 0,1 1 0 0 0,1 3 0 0 0,20 21 0 0 0,-21-25 0 0 0,0 0 0 0 0,1 0 0 0 0,-1 1 0 0 0,0-1 0 0 0,0 0 0 0 0,0 1 0 0 0,0 0 0 0 0,0-1 0 0 0,-1 1 0 0 0,1 0 0 0 0,-1 0 0 0 0,2 4 0 0 0,18 58 0 0 0,-7-33 0 0 0,-12-28 0 0 0,0-1 0 0 0,0 1 0 0 0,0 0 0 0 0,-1 0 0 0 0,1 0 0 0 0,-1 0 0 0 0,0 0 0 0 0,0 0 0 0 0,0 6 0 0 0,-1 118 0 0 0,0-122 0 0 0,-1 0 0 0 0,-1 0 0 0 0,1 0 0 0 0,-1-1 0 0 0,0 1 0 0 0,-1 0 0 0 0,1-1 0 0 0,-1 0 0 0 0,0 0 0 0 0,-5 7 0 0 0,-12 26 0 0 0,13-20 0 0 0,-2 0 0 0 0,1 0 0 0 0,-2-1 0 0 0,0 0 0 0 0,-1 0 0 0 0,-23 25 0 0 0,24-28 0 0 0,8-12 0 0 0,1 1 0 0 0,-1-1 0 0 0,0 1 0 0 0,0-1 0 0 0,0 0 0 0 0,-1 0 0 0 0,1 0 0 0 0,0 0 0 0 0,-5 3 0 0 0,-14 15 0 0 0,19-18 0 0 0,0 1 0 0 0,0-1 0 0 0,-1 0 0 0 0,1 1 0 0 0,-1-1 0 0 0,1 0 0 0 0,-1 0 0 0 0,-5 2 0 0 0,-14 9 0 0 0,20-12 0 0 0,0 1 0 0 0,0-1 0 0 0,0 1 0 0 0,0-1 0 0 0,0 0 0 0 0,-1 1 0 0 0,1-1 0 0 0,0 0 0 0 0,-1 0 0 0 0,1-1 0 0 0,-1 1 0 0 0,1-1 0 0 0,-1 1 0 0 0,1-1 0 0 0,-1 0 0 0 0,1 1 0 0 0,-1-1 0 0 0,1-1 0 0 0,-1 1 0 0 0,1 0 0 0 0,-1-1 0 0 0,1 1 0 0 0,-1-1 0 0 0,1 0 0 0 0,-1 0 0 0 0,1 0 0 0 0,-4-1 0 0 0,2-1 0 0 0,0 0 0 0 0,1-1 0 0 0,-1 1 0 0 0,0-1 0 0 0,1 1 0 0 0,0-1 0 0 0,0 0 0 0 0,0 0 0 0 0,0-1 0 0 0,1 1 0 0 0,-4-9 0 0 0,-15-57 0 0 0,11 29 0 0 0,6 28 0 0 0,1 0 0 0 0,1 0 0 0 0,0 0 0 0 0,1-1 0 0 0,0 1 0 0 0,1-1 0 0 0,1 1 0 0 0,0 0 0 0 0,0-1 0 0 0,2 1 0 0 0,0 0 0 0 0,0 0 0 0 0,1 0 0 0 0,0 1 0 0 0,2-1 0 0 0,10-20 0 0 0,4 3 0 0 0,-20 28 0 0 0,1 1 0 0 0,-1-1 0 0 0,1 1 0 0 0,0 0 0 0 0,0 0 0 0 0,-1-1 0 0 0,1 1 0 0 0,0 0 0 0 0,0 0 0 0 0,0 0 0 0 0,0 0 0 0 0,0 0 0 0 0,1 0 0 0 0,-1 0 0 0 0,0 0 0 0 0,0 1 0 0 0,1-1 0 0 0,1-1 0 0 0,9-6 0 0 0,-2-4 0 0 0,-9 10 0 0 0,0 1 0 0 0,0-1 0 0 0,0 1 0 0 0,0 0 0 0 0,1-1 0 0 0,-1 1 0 0 0,0 0 0 0 0,1 0 0 0 0,-1 0 0 0 0,0 0 0 0 0,1 0 0 0 0,-1 1 0 0 0,1-1 0 0 0,0 0 0 0 0,-1 1 0 0 0,1-1 0 0 0,1 0 0 0 0,16-12 0 0 0,-18 11 0 0 0,0 1 0 0 0,0 0 0 0 0,0 0 0 0 0,0 0 0 0 0,0 0 0 0 0,0 0 0 0 0,0 0 0 0 0,0 0 0 0 0,1 1 0 0 0,-1-1 0 0 0,0 0 0 0 0,1 1 0 0 0,-1-1 0 0 0,0 1 0 0 0,1-1 0 0 0,-1 1 0 0 0,1 0 0 0 0,1-1 0 0 0,41-3 0 0 0,-42 4 0 0 0,32 4 0 0 0,-27-3 0 0 0,-1 1 0 0 0,0-1 0 0 0,0 1 0 0 0,0 0 0 0 0,0 1 0 0 0,0-1 0 0 0,-1 1 0 0 0,1 1 0 0 0,-1-1 0 0 0,0 1 0 0 0,1-1 0 0 0,6 9 0 0 0,-5-6 0 0 0,1 0 0 0 0,-1 0 0 0 0,1-1 0 0 0,0 0 0 0 0,10 4 0 0 0,-16-8 0 0 0,0 0 0 0 0,0-1 0 0 0,0 1 0 0 0,0 0 0 0 0,0 0 0 0 0,-1 1 0 0 0,1-1 0 0 0,0 0 0 0 0,-1 1 0 0 0,1-1 0 0 0,-1 1 0 0 0,1-1 0 0 0,-1 1 0 0 0,0 0 0 0 0,1-1 0 0 0,-1 1 0 0 0,0 0 0 0 0,0 0 0 0 0,-1 0 0 0 0,1 0 0 0 0,0 0 0 0 0,-1 0 0 0 0,1 0 0 0 0,0 4 0 0 0,-1-5 0 0 0,0 1 0 0 0,1-1 0 0 0,-1 1 0 0 0,0-1 0 0 0,1 0 0 0 0,-1 1 0 0 0,1-1 0 0 0,0 0 0 0 0,0 1 0 0 0,-1-1 0 0 0,1 0 0 0 0,0 0 0 0 0,0 0 0 0 0,0 0 0 0 0,0 0 0 0 0,0 0 0 0 0,0 0 0 0 0,0 0 0 0 0,1 0 0 0 0,-1 0 0 0 0,0-1 0 0 0,2 2 0 0 0,-1-1 0 0 0,-1-1 0 0 0,0 1 0 0 0,0-1 0 0 0,0 1 0 0 0,0 0 0 0 0,0 0 0 0 0,0 0 0 0 0,0-1 0 0 0,0 1 0 0 0,0 0 0 0 0,0 0 0 0 0,0 0 0 0 0,-1 0 0 0 0,1 1 0 0 0,0-1 0 0 0,-1 0 0 0 0,1 0 0 0 0,-1 0 0 0 0,1 1 0 0 0,-1-1 0 0 0,1 0 0 0 0,-1 0 0 0 0,0 1 0 0 0,0-1 0 0 0,0 0 0 0 0,0 2 0 0 0,2 6 0 0 0,0-1 0 0 0,0 1 0 0 0,1 0 0 0 0,0-1 0 0 0,6 11 0 0 0,-5-11 0 0 0,-1 0 0 0 0,1 0 0 0 0,-1 1 0 0 0,-1-1 0 0 0,0 1 0 0 0,0 0 0 0 0,0 0 0 0 0,-1 9 0 0 0,0 26 0 0 0,0-22 0 0 0,0-1 0 0 0,-1 1 0 0 0,-2-1 0 0 0,0 0 0 0 0,-1 0 0 0 0,-1 0 0 0 0,-1 0 0 0 0,-13 35 0 0 0,11-36 0 0 0,5-14 0 0 0,0-1 0 0 0,0 1 0 0 0,-1-1 0 0 0,1 1 0 0 0,-1-1 0 0 0,-4 5 0 0 0,-8 10 0 0 0,-9 10 0 0 0,-30 51 0 0 0,-5-6 0 0 0,-13 4 0 0 0,70-77 0 0 0,-1 0 0 0 0,1 0 0 0 0,0 0 0 0 0,-1 0 0 0 0,0 0 0 0 0,1-1 0 0 0,-1 1 0 0 0,0-1 0 0 0,0 0 0 0 0,-3 1 0 0 0,-19 10 0 0 0,23-11 0 0 0,1 1 0 0 0,-1-1 0 0 0,0 0 0 0 0,0 0 0 0 0,0 0 0 0 0,0 0 0 0 0,0 0 0 0 0,-1-1 0 0 0,1 1 0 0 0,0-1 0 0 0,0 1 0 0 0,0-1 0 0 0,-1 0 0 0 0,1 0 0 0 0,0 0 0 0 0,0 0 0 0 0,0 0 0 0 0,-1 0 0 0 0,1-1 0 0 0,0 1 0 0 0,0-1 0 0 0,0 1 0 0 0,0-1 0 0 0,-1 0 0 0 0,1 0 0 0 0,0 0 0 0 0,0 0 0 0 0,1 0 0 0 0,-1 0 0 0 0,0-1 0 0 0,0 1 0 0 0,1-1 0 0 0,-1 1 0 0 0,0-1 0 0 0,1 0 0 0 0,0 1 0 0 0,-1-1 0 0 0,0-2 0 0 0,-6-7 0 0 0,1 0 0 0 0,1-1 0 0 0,0 1 0 0 0,0-1 0 0 0,-5-16 0 0 0,6 9 0 0 0,0 0 0 0 0,2-1 0 0 0,0 1 0 0 0,1-1 0 0 0,1 0 0 0 0,1 1 0 0 0,3-34 0 0 0,-2 49 0 0 0,0-1 0 0 0,1 0 0 0 0,-1 0 0 0 0,1 1 0 0 0,0-1 0 0 0,0 1 0 0 0,1-1 0 0 0,-1 1 0 0 0,4-4 0 0 0,3-7 0 0 0,-7 12 0 0 0,0 0 0 0 0,0 0 0 0 0,0 0 0 0 0,0 0 0 0 0,1 1 0 0 0,-1-1 0 0 0,1 0 0 0 0,0 1 0 0 0,5-4 0 0 0,10-9 0 0 0,0-18 0 0 0,5 13 0 0 0,-14 9 0 0 0,-7 7 0 0 0,0 1 0 0 0,1 0 0 0 0,-1 0 0 0 0,1 0 0 0 0,0 0 0 0 0,0 1 0 0 0,0-1 0 0 0,0 1 0 0 0,0 0 0 0 0,1 0 0 0 0,3-2 0 0 0,25-19 0 0 0,-27 18 0 0 0,1 0 0 0 0,0 1 0 0 0,0-1 0 0 0,0 2 0 0 0,11-6 0 0 0,-6 4 0 0 0,-4 2 0 0 0,0 0 0 0 0,1 0 0 0 0,0 1 0 0 0,0-1 0 0 0,-1 2 0 0 0,1-1 0 0 0,1 1 0 0 0,13 0 0 0 0,-15 1 0 0 0,0 0 0 0 0,0 0 0 0 0,0 0 0 0 0,0 1 0 0 0,0 0 0 0 0,12 4 0 0 0,-17-4 0 0 0,1 1 0 0 0,-1-1 0 0 0,1 1 0 0 0,-1 0 0 0 0,1 0 0 0 0,-1 0 0 0 0,0 0 0 0 0,0 0 0 0 0,0 0 0 0 0,0 0 0 0 0,0 1 0 0 0,-1-1 0 0 0,1 1 0 0 0,-1-1 0 0 0,1 1 0 0 0,-1 0 0 0 0,0 0 0 0 0,0-1 0 0 0,1 5 0 0 0,4 11 0 0 0,-3-9 0 0 0,0 1 0 0 0,0-1 0 0 0,-1 1 0 0 0,0-1 0 0 0,-1 1 0 0 0,0 12 0 0 0,-1-16 0 0 0,1 4 0 0 0,-1 1 0 0 0,0 0 0 0 0,-1 0 0 0 0,-1-1 0 0 0,1 1 0 0 0,-2 0 0 0 0,-3 12 0 0 0,-6 17 0 0 0,12-37 0 0 0,0-1 0 0 0,0 1 0 0 0,-1 0 0 0 0,0 0 0 0 0,1-1 0 0 0,-1 1 0 0 0,0 0 0 0 0,0-1 0 0 0,-1 1 0 0 0,1-1 0 0 0,0 1 0 0 0,-1-1 0 0 0,-2 4 0 0 0,-4 2 0 0 0,0 1 0 0 0,0 0 0 0 0,-10 17 0 0 0,-8-4 0 0 0,22-20 0 0 0,0 1 0 0 0,1-1 0 0 0,-1 1 0 0 0,1 0 0 0 0,0 0 0 0 0,0 0 0 0 0,0 0 0 0 0,-3 4 0 0 0,-10 25 0 0 0,-13-10 0 0 0,12 5 0 0 0,14-22 0 0 0,0 1 0 0 0,-1-1 0 0 0,1 1 0 0 0,-1-1 0 0 0,0 0 0 0 0,-8 6 0 0 0,-91 81 0 0 0,81-74 0 0 0,0-2 0 0 0,-1 0 0 0 0,-45 23 0 0 0,35-21 0 0 0,-9 6 0 0 0,-1-2 0 0 0,0-1 0 0 0,-2-3 0 0 0,0-1 0 0 0,-58 12 0 0 0,74-22 0 0 0,-1-1 0 0 0,0-1 0 0 0,0-1 0 0 0,-1-2 0 0 0,1-1 0 0 0,0-2 0 0 0,-1-1 0 0 0,-55-10 0 0 0,37-10 0 0 0,5 2 0 0 0,37 17 0 0 0,1 0 0 0 0,-1-1 0 0 0,1 1 0 0 0,0-1 0 0 0,0-1 0 0 0,1 1 0 0 0,-1-1 0 0 0,1 0 0 0 0,0 0 0 0 0,-8-11 0 0 0,2 1 0 0 0,0 0 0 0 0,-17-33 0 0 0,24 38 0 0 0,0 0 0 0 0,1 0 0 0 0,0 0 0 0 0,1-1 0 0 0,0 1 0 0 0,1 0 0 0 0,0-1 0 0 0,0 1 0 0 0,1-1 0 0 0,0 1 0 0 0,1-1 0 0 0,3-11 0 0 0,-4 19 0 0 0,1 0 0 0 0,0 0 0 0 0,0 1 0 0 0,0-1 0 0 0,0 0 0 0 0,1 1 0 0 0,-1-1 0 0 0,1 1 0 0 0,-1-1 0 0 0,1 1 0 0 0,0-1 0 0 0,0 1 0 0 0,0 0 0 0 0,0 0 0 0 0,0 0 0 0 0,4-2 0 0 0,12-12 0 0 0,58-46 0 0 0,1 14 0 0 0,-36 25 0 0 0,-32 18 0 0 0,1 0 0 0 0,0 1 0 0 0,1 0 0 0 0,-1 1 0 0 0,1 0 0 0 0,-1 1 0 0 0,22-2 0 0 0,22-6 0 0 0,-49 8 0 0 0,0 1 0 0 0,1-1 0 0 0,-1 1 0 0 0,1 0 0 0 0,-1 0 0 0 0,1 1 0 0 0,-1 0 0 0 0,1 0 0 0 0,0 0 0 0 0,-1 0 0 0 0,1 1 0 0 0,-1 0 0 0 0,1 0 0 0 0,6 3 0 0 0,4 26 0 0 0,-13-26 0 0 0,-1-1 0 0 0,1 1 0 0 0,-1 0 0 0 0,0 0 0 0 0,0 0 0 0 0,0 1 0 0 0,-1-1 0 0 0,1 0 0 0 0,-1 1 0 0 0,0-1 0 0 0,0 1 0 0 0,-1-1 0 0 0,1 1 0 0 0,-1-1 0 0 0,-1 9 0 0 0,1-8 0 0 0,0 0 0 0 0,0 1 0 0 0,-1-1 0 0 0,1 0 0 0 0,-1 0 0 0 0,-1 0 0 0 0,1 0 0 0 0,-1 0 0 0 0,0 0 0 0 0,0 0 0 0 0,0-1 0 0 0,0 1 0 0 0,-6 6 0 0 0,-20 19 0 0 0,-2-2 0 0 0,-1-1 0 0 0,-1-1 0 0 0,-1-2 0 0 0,-1-2 0 0 0,-48 25 0 0 0,-27 9 0 0 0,72-35 0 0 0,0-1 0 0 0,-1-2 0 0 0,-2-2 0 0 0,1-1 0 0 0,-46 10 0 0 0,-25-4 0 0 0,-166 24 0 0 0,229-40 0 0 0,0-3 0 0 0,-1-1 0 0 0,-88-11 0 0 0,87 4 0 0 0,22 3 0 0 0,0-1 0 0 0,-51-14 0 0 0,49 7 0 0 0,17 5 0 0 0,0 2 0 0 0,-1 0 0 0 0,-25-5 0 0 0,24 6 0 0 0,1 0 0 0 0,-1-1 0 0 0,1-1 0 0 0,0 0 0 0 0,-14-8 0 0 0,-10-4 0 0 0,22 11 0 0 0,-1-2 0 0 0,1 0 0 0 0,0-1 0 0 0,0 0 0 0 0,1-1 0 0 0,-19-18 0 0 0,8 11 0 0 0,23 16 0 0 0,1 0 0 0 0,-1 1 0 0 0,0-1 0 0 0,0 0 0 0 0,1 0 0 0 0,-1 0 0 0 0,0-1 0 0 0,1 1 0 0 0,-1 0 0 0 0,1-1 0 0 0,0 1 0 0 0,-1-1 0 0 0,1 1 0 0 0,0-1 0 0 0,0 1 0 0 0,0-1 0 0 0,0 0 0 0 0,0 1 0 0 0,1-1 0 0 0,-1 0 0 0 0,0 0 0 0 0,1 0 0 0 0,-1 0 0 0 0,1 0 0 0 0,0 0 0 0 0,-1 0 0 0 0,1-3 0 0 0,0 2 0 0 0,0-1 0 0 0,1 1 0 0 0,-1-1 0 0 0,1 1 0 0 0,-1-1 0 0 0,1 1 0 0 0,0-1 0 0 0,1 1 0 0 0,-1 0 0 0 0,0 0 0 0 0,1-1 0 0 0,0 1 0 0 0,0 0 0 0 0,0 0 0 0 0,0 1 0 0 0,0-1 0 0 0,0 0 0 0 0,1 1 0 0 0,-1-1 0 0 0,1 1 0 0 0,4-3 0 0 0,12-12 0 0 0,-17 14 0 0 0,0 1 0 0 0,-1 0 0 0 0,1 0 0 0 0,0 1 0 0 0,0-1 0 0 0,-1 0 0 0 0,1 1 0 0 0,0 0 0 0 0,0-1 0 0 0,0 1 0 0 0,1 0 0 0 0,-1 0 0 0 0,0 0 0 0 0,0 0 0 0 0,1 0 0 0 0,-1 1 0 0 0,0-1 0 0 0,1 1 0 0 0,-1-1 0 0 0,4 1 0 0 0,16-5 0 0 0,1 0 0 0 0,24-10 0 0 0,-26 7 0 0 0,0 2 0 0 0,34-6 0 0 0,28 0 0 0 0,1 4 0 0 0,0 4 0 0 0,108 8 0 0 0,-160 2 0 0 0,61 21 0 0 0,-88-25 0 0 0,0 0 0 0 0,0 1 0 0 0,-1 0 0 0 0,1 0 0 0 0,0 0 0 0 0,-1 0 0 0 0,0 1 0 0 0,0-1 0 0 0,0 1 0 0 0,5 6 0 0 0,-1 13 0 0 0,-6-21 0 0 0,-1 1 0 0 0,0 0 0 0 0,0 0 0 0 0,0 0 0 0 0,0 0 0 0 0,0 0 0 0 0,-1 1 0 0 0,1-1 0 0 0,-1 3 0 0 0,0 2 0 0 0,-1-1 0 0 0,-1 0 0 0 0,1 1 0 0 0,-1-1 0 0 0,0 0 0 0 0,-1 0 0 0 0,0 0 0 0 0,0-1 0 0 0,0 1 0 0 0,-1-1 0 0 0,0 1 0 0 0,0-1 0 0 0,-1 0 0 0 0,1-1 0 0 0,-1 1 0 0 0,-11 8 0 0 0,-10 8 0 0 0,0-1 0 0 0,-44 25 0 0 0,36-24 0 0 0,-5 1 0 0 0,0-2 0 0 0,-2-1 0 0 0,0-2 0 0 0,-1-2 0 0 0,-1-2 0 0 0,0-1 0 0 0,-50 7 0 0 0,54-12 0 0 0,-8 2 0 0 0,1-3 0 0 0,-89 5 0 0 0,97-12 0 0 0,18 2 0 0 0,0-2 0 0 0,-1 0 0 0 0,1-2 0 0 0,-1 0 0 0 0,1-1 0 0 0,-33-10 0 0 0,24 2 0 0 0,1 1 0 0 0,1-1 0 0 0,0-1 0 0 0,-31-20 0 0 0,-139-113 0 0 0,176 129 0 0 0,1 0 0 0 0,0-1 0 0 0,0 0 0 0 0,2-2 0 0 0,1 0 0 0 0,-31-42 0 0 0,38 46 0 0 0,5 7 0 0 0,-1 0 0 0 0,2 0 0 0 0,-1 0 0 0 0,-6-16 0 0 0,0-2 0 0 0,10 24 0 0 0,0 1 0 0 0,0-1 0 0 0,0 1 0 0 0,1-1 0 0 0,-1 0 0 0 0,0 1 0 0 0,1-1 0 0 0,-1 0 0 0 0,1 1 0 0 0,-1-1 0 0 0,1 0 0 0 0,0 0 0 0 0,0-2 0 0 0,0 1 0 0 0,0 1 0 0 0,0-1 0 0 0,0 1 0 0 0,0-1 0 0 0,1 1 0 0 0,-1-1 0 0 0,1 1 0 0 0,-1-1 0 0 0,1 1 0 0 0,0 0 0 0 0,0-1 0 0 0,0 1 0 0 0,0 0 0 0 0,1 0 0 0 0,2-4 0 0 0,-2 4 0 0 0,1-1 0 0 0,1 1 0 0 0,-1 0 0 0 0,0 0 0 0 0,0 0 0 0 0,1 0 0 0 0,-1 1 0 0 0,1 0 0 0 0,-1-1 0 0 0,1 1 0 0 0,4 0 0 0 0,30-10 0 0 0,-22 6 0 0 0,1 1 0 0 0,0 0 0 0 0,1 1 0 0 0,-1 1 0 0 0,19 0 0 0 0,8 2 0 0 0,36-2 0 0 0,1 3 0 0 0,-1 5 0 0 0,0 2 0 0 0,80 20 0 0 0,-115-16 0 0 0,0 2 0 0 0,-1 2 0 0 0,45 23 0 0 0,-63-28 0 0 0,-23-10 0 0 0,0 0 0 0 0,-1 0 0 0 0,1 0 0 0 0,0 1 0 0 0,-1-1 0 0 0,1 1 0 0 0,0-1 0 0 0,-1 1 0 0 0,3 2 0 0 0,0 2 0 0 0,1-1 0 0 0,0 0 0 0 0,1 0 0 0 0,-1-1 0 0 0,11 6 0 0 0,-14-6 0 0 0,1-1 0 0 0,-1 0 0 0 0,1 1 0 0 0,-1 0 0 0 0,0 0 0 0 0,-1 0 0 0 0,1 0 0 0 0,-1 0 0 0 0,0 1 0 0 0,0-1 0 0 0,0 1 0 0 0,0 0 0 0 0,-1-1 0 0 0,2 9 0 0 0,-1-5 0 0 0,0 0 0 0 0,-1-1 0 0 0,1 1 0 0 0,-1-1 0 0 0,-1 1 0 0 0,1 0 0 0 0,-2 0 0 0 0,1-1 0 0 0,-1 1 0 0 0,0 0 0 0 0,0-1 0 0 0,-1 1 0 0 0,0-1 0 0 0,0 1 0 0 0,-1-1 0 0 0,0 0 0 0 0,-7 13 0 0 0,3-9 0 0 0,0-1 0 0 0,-1 0 0 0 0,0 0 0 0 0,0 0 0 0 0,-1-1 0 0 0,0-1 0 0 0,-1 1 0 0 0,-16 10 0 0 0,-71 61 0 0 0,64-60 0 0 0,-45 20 0 0 0,28-15 0 0 0,36-19 0 0 0,0-1 0 0 0,0 0 0 0 0,-1-1 0 0 0,0-1 0 0 0,0 0 0 0 0,-17 1 0 0 0,-34 7 0 0 0,28-4 0 0 0,0-1 0 0 0,0-2 0 0 0,-1-2 0 0 0,1-2 0 0 0,-1-1 0 0 0,1-2 0 0 0,-60-12 0 0 0,69 7 0 0 0,0-2 0 0 0,1-1 0 0 0,-41-21 0 0 0,66 30 0 0 0,-19-10 0 0 0,0-2 0 0 0,-30-25 0 0 0,6 4 0 0 0,21 17 0 0 0,-66-49 0 0 0,80 58 0 0 0,1-1 0 0 0,0 1 0 0 0,1-2 0 0 0,0 1 0 0 0,-14-22 0 0 0,-24-36 0 0 0,37 54 0 0 0,-1 0 0 0 0,2-1 0 0 0,0 0 0 0 0,-9-20 0 0 0,15 25 0 0 0,1 0 0 0 0,-1 0 0 0 0,2 0 0 0 0,-1-20 0 0 0,3 25 0 0 0,0 1 0 0 0,1 0 0 0 0,0 0 0 0 0,0 1 0 0 0,0-1 0 0 0,0 0 0 0 0,1 0 0 0 0,-1 1 0 0 0,6-6 0 0 0,-2 1 0 0 0,-4 6 0 0 0,0-1 0 0 0,-1 1 0 0 0,1 0 0 0 0,1-1 0 0 0,-1 1 0 0 0,0 0 0 0 0,0 1 0 0 0,1-1 0 0 0,-1 0 0 0 0,4-1 0 0 0,10-9 0 0 0,-13 8 0 0 0,0 1 0 0 0,1-1 0 0 0,0 1 0 0 0,0-1 0 0 0,0 1 0 0 0,0 1 0 0 0,1-1 0 0 0,-1 0 0 0 0,9-3 0 0 0,-8 4 0 0 0,24-20 0 0 0,-26 19 0 0 0,0 0 0 0 0,0 0 0 0 0,1 0 0 0 0,-1 0 0 0 0,1 1 0 0 0,0-1 0 0 0,7-2 0 0 0,13-2 0 0 0,1 2 0 0 0,0 0 0 0 0,0 2 0 0 0,1 0 0 0 0,-1 2 0 0 0,0 1 0 0 0,34 4 0 0 0,-48-2 0 0 0,0-1 0 0 0,0 2 0 0 0,0 0 0 0 0,0 0 0 0 0,0 1 0 0 0,-1 0 0 0 0,0 0 0 0 0,14 9 0 0 0,4 5 0 0 0,43 35 0 0 0,-2 19 0 0 0,-59-57 0 0 0,-2-1 0 0 0,1 2 0 0 0,-2-1 0 0 0,0 1 0 0 0,8 29 0 0 0,-7-25 0 0 0,-6-8 0 0 0,0 1 0 0 0,-1 0 0 0 0,0 0 0 0 0,0 0 0 0 0,-2 0 0 0 0,-1 15 0 0 0,0-6 0 0 0,2-16 0 0 0,-1 0 0 0 0,-1-1 0 0 0,1 1 0 0 0,-1-1 0 0 0,0 1 0 0 0,0-1 0 0 0,0 0 0 0 0,-1 0 0 0 0,0 0 0 0 0,0 0 0 0 0,0 0 0 0 0,-1-1 0 0 0,-4 5 0 0 0,-1 2 0 0 0,-1-1 0 0 0,0 0 0 0 0,-21 14 0 0 0,-30 8 0 0 0,38-18 0 0 0,0-2 0 0 0,-1-1 0 0 0,0 0 0 0 0,0-2 0 0 0,-1-1 0 0 0,-1-1 0 0 0,1-1 0 0 0,-45 5 0 0 0,26-8 0 0 0,-1-1 0 0 0,0-3 0 0 0,0-1 0 0 0,1-2 0 0 0,0-3 0 0 0,0-1 0 0 0,0-2 0 0 0,1-2 0 0 0,1-2 0 0 0,-79-37 0 0 0,83 34 0 0 0,20 10 0 0 0,0-2 0 0 0,1 1 0 0 0,0-2 0 0 0,-25-19 0 0 0,-27-19 0 0 0,26 20 0 0 0,-48-41 0 0 0,83 61 0 0 0,-1 1 0 0 0,1-1 0 0 0,1-1 0 0 0,-1 1 0 0 0,-11-19 0 0 0,19 26 0 0 0,-1 0 0 0 0,1 0 0 0 0,0 0 0 0 0,0-1 0 0 0,0 1 0 0 0,0 0 0 0 0,0 0 0 0 0,0 0 0 0 0,1 0 0 0 0,-1-1 0 0 0,0 1 0 0 0,1 0 0 0 0,-1 0 0 0 0,0 0 0 0 0,1 0 0 0 0,-1 0 0 0 0,1 0 0 0 0,0 0 0 0 0,-1 0 0 0 0,1 0 0 0 0,0 0 0 0 0,0 0 0 0 0,-1 0 0 0 0,1 0 0 0 0,0 1 0 0 0,2-2 0 0 0,26-23 0 0 0,-19 18 0 0 0,0 1 0 0 0,1 1 0 0 0,-1-1 0 0 0,1 2 0 0 0,0 0 0 0 0,1 0 0 0 0,-1 1 0 0 0,1 0 0 0 0,0 1 0 0 0,15-1 0 0 0,21 0 0 0 0,61 4 0 0 0,-35 1 0 0 0,-54-1 0 0 0,0 1 0 0 0,-1 0 0 0 0,1 2 0 0 0,-1 0 0 0 0,1 1 0 0 0,24 10 0 0 0,-30-10 0 0 0,-1 1 0 0 0,-1 0 0 0 0,1 1 0 0 0,-1 0 0 0 0,0 1 0 0 0,0 1 0 0 0,-1 0 0 0 0,-1 0 0 0 0,12 12 0 0 0,-18-16 0 0 0,1 0 0 0 0,0 0 0 0 0,-1 1 0 0 0,0-1 0 0 0,0 1 0 0 0,-1 0 0 0 0,0 0 0 0 0,0 0 0 0 0,0 0 0 0 0,0 1 0 0 0,-1-1 0 0 0,0 1 0 0 0,-1 0 0 0 0,0-1 0 0 0,0 1 0 0 0,0 0 0 0 0,-1 0 0 0 0,1 0 0 0 0,-3 13 0 0 0,2-15 0 0 0,-1 0 0 0 0,0 0 0 0 0,0 0 0 0 0,0 0 0 0 0,-1 0 0 0 0,1 0 0 0 0,-1-1 0 0 0,0 1 0 0 0,-1 0 0 0 0,1-1 0 0 0,-1 0 0 0 0,0 1 0 0 0,0-1 0 0 0,0 0 0 0 0,-1-1 0 0 0,-5 6 0 0 0,2-2 0 0 0,-1-1 0 0 0,-1 1 0 0 0,1-2 0 0 0,-1 1 0 0 0,0-1 0 0 0,0 0 0 0 0,-16 5 0 0 0,-11 6 0 0 0,29-12 0 0 0,-1-1 0 0 0,0 1 0 0 0,0-1 0 0 0,0-1 0 0 0,-13 3 0 0 0,-16 1 0 0 0,0-2 0 0 0,-57-1 0 0 0,77-3 0 0 0,1-1 0 0 0,-1-1 0 0 0,0 0 0 0 0,1-2 0 0 0,0 0 0 0 0,0 0 0 0 0,0-2 0 0 0,-18-8 0 0 0,-211-107 0 0 0,215 104 0 0 0,2-3 0 0 0,-51-42 0 0 0,56 43 0 0 0,21 17 0 0 0,-1 0 0 0 0,0 0 0 0 0,0 0 0 0 0,1 0 0 0 0,-1 0 0 0 0,1-1 0 0 0,-1 1 0 0 0,1-1 0 0 0,0 0 0 0 0,0 0 0 0 0,1 0 0 0 0,-1 0 0 0 0,0 0 0 0 0,1 0 0 0 0,0 0 0 0 0,0 0 0 0 0,0-1 0 0 0,0 1 0 0 0,0 0 0 0 0,1-1 0 0 0,-1 1 0 0 0,1-1 0 0 0,0-5 0 0 0,1 6 0 0 0,1 1 0 0 0,0-1 0 0 0,-1 1 0 0 0,1 0 0 0 0,0 0 0 0 0,0-1 0 0 0,0 1 0 0 0,1 0 0 0 0,-1 1 0 0 0,0-1 0 0 0,1 0 0 0 0,-1 1 0 0 0,1-1 0 0 0,-1 1 0 0 0,5-2 0 0 0,10-7 0 0 0,-3 0 0 0 0,-1 1 0 0 0,2 0 0 0 0,-1 1 0 0 0,1 1 0 0 0,0 0 0 0 0,1 1 0 0 0,17-4 0 0 0,122-25 0 0 0,-113 27 0 0 0,152-12 0 0 0,-177 18 0 0 0,0 1 0 0 0,0 0 0 0 0,1 1 0 0 0,-1 1 0 0 0,0 1 0 0 0,0 0 0 0 0,26 8 0 0 0,-24-6 0 0 0,-16-3 0 0 0,0 0 0 0 0,0 0 0 0 0,0 0 0 0 0,0 0 0 0 0,0 1 0 0 0,0-1 0 0 0,0 1 0 0 0,-1 0 0 0 0,1 0 0 0 0,-1 0 0 0 0,1 0 0 0 0,-1 0 0 0 0,0 1 0 0 0,0-1 0 0 0,0 1 0 0 0,0-1 0 0 0,0 1 0 0 0,-1 0 0 0 0,1 0 0 0 0,-1 0 0 0 0,0 0 0 0 0,0 0 0 0 0,0 0 0 0 0,0 0 0 0 0,0 0 0 0 0,-1 0 0 0 0,1 0 0 0 0,-1 0 0 0 0,0 1 0 0 0,0 4 0 0 0,0-4 0 0 0,-1 0 0 0 0,0 1 0 0 0,0-1 0 0 0,0 1 0 0 0,-1-1 0 0 0,0 0 0 0 0,1 0 0 0 0,-1 0 0 0 0,-1 0 0 0 0,1 0 0 0 0,-1 0 0 0 0,1-1 0 0 0,-1 1 0 0 0,0-1 0 0 0,0 0 0 0 0,0 0 0 0 0,-1 0 0 0 0,1 0 0 0 0,-1 0 0 0 0,0-1 0 0 0,-6 4 0 0 0,-12 6 0 0 0,0-1 0 0 0,-41 14 0 0 0,48-19 0 0 0,1-4 0 0 0,0 1 0 0 0,1-2 0 0 0,-1 0 0 0 0,0 0 0 0 0,0-1 0 0 0,-16-3 0 0 0,-16 2 0 0 0,33-2 0 0 0,0 1 0 0 0,0-2 0 0 0,1 1 0 0 0,0-2 0 0 0,0 0 0 0 0,0 0 0 0 0,0-1 0 0 0,1 0 0 0 0,0-1 0 0 0,0 0 0 0 0,1-1 0 0 0,-15-14 0 0 0,16 16 0 0 0,8 6 0 0 0,0-1 0 0 0,0 1 0 0 0,0-1 0 0 0,0 1 0 0 0,0-1 0 0 0,0 0 0 0 0,0 0 0 0 0,0 0 0 0 0,0 0 0 0 0,0 1 0 0 0,0-1 0 0 0,1 0 0 0 0,-1 0 0 0 0,0-1 0 0 0,1 1 0 0 0,-1 0 0 0 0,1 0 0 0 0,-1 0 0 0 0,1 0 0 0 0,-1 0 0 0 0,1-1 0 0 0,0 1 0 0 0,-1 0 0 0 0,1 0 0 0 0,0-1 0 0 0,0 1 0 0 0,0 0 0 0 0,0-3 0 0 0,2 3 0 0 0,-1-1 0 0 0,0 0 0 0 0,0 1 0 0 0,1-1 0 0 0,-1 1 0 0 0,1 0 0 0 0,-1-1 0 0 0,1 1 0 0 0,0 0 0 0 0,-1 0 0 0 0,1 0 0 0 0,0 0 0 0 0,0 0 0 0 0,0 0 0 0 0,0 1 0 0 0,0-1 0 0 0,0 1 0 0 0,0-1 0 0 0,0 1 0 0 0,3 0 0 0 0,116 0 0 0 0,251-5 0 0 0,-157-18 0 0 0,-135 16-762 0 0,-1-4 0 0 0,129-34 1 0 0,-145 23-745 0 0,-51 16 1035 0 0,1 1 0 0 0,-1 1-1 0 0,1 0 1 0 0,16-3-1 0 0,3 1-1316 0 0,0-2 0 0 0,0-1-1 0 0,57-26 1 0 0,88-56-7387 0 0,-126 63 6318 0 0,3-2-2377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1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2478 1 4584 0 0,'56'49'15204'0'0,"-53"-42"-14731"0"0,-2-5-321 0 0,-1 0 0 0 0,1 0 0 0 0,-1 0 0 0 0,0 0 0 0 0,0 0 1 0 0,0 0-1 0 0,0 0 0 0 0,0 0 0 0 0,0 0 0 0 0,-1 0 0 0 0,1 0 0 0 0,0 0 0 0 0,-1 0 1 0 0,0 0-1 0 0,1 0 0 0 0,-1 0 0 0 0,0 0 0 0 0,0 0 0 0 0,0-1 0 0 0,0 1 1 0 0,-1 0-1 0 0,1-1 0 0 0,0 1 0 0 0,-1-1 0 0 0,1 1 0 0 0,-1-1 0 0 0,1 0 0 0 0,-4 3 1 0 0,-166 110 2318 0 0,171-114-2470 0 0,-93 51 613 0 0,87-48-578 0 0,1 0 0 0 0,0 0-1 0 0,-1-1 1 0 0,1 1 0 0 0,-1-1 0 0 0,-10 2-1 0 0,-11 5 58 0 0,-19 13 67 0 0,-1-2-1 0 0,-1-2 1 0 0,0-2 0 0 0,-1-3 0 0 0,-1-1 0 0 0,0-3 0 0 0,-98 5-1 0 0,133-13-153 0 0,0-1 0 0 0,0-1 0 0 0,0-1 0 0 0,0 0 0 0 0,0-1 0 0 0,0 0 0 0 0,1-1 0 0 0,-1-1 0 0 0,-18-9 0 0 0,31 13-2 0 0,-1-1 0 0 0,1 1 0 0 0,0-1 0 0 0,0 0 0 0 0,0 1 0 0 0,0-1 0 0 0,0 0 0 0 0,1 0 0 0 0,-1 0 0 0 0,1 0 0 0 0,-1-1-1 0 0,1 1 1 0 0,0 0 0 0 0,-1-1 0 0 0,0-3 0 0 0,2 5-6 0 0,-1 0 0 0 0,1 0 0 0 0,0 0-1 0 0,-1 0 1 0 0,1 0 0 0 0,0 0 0 0 0,0 0-1 0 0,0 0 1 0 0,0 0 0 0 0,0 0 0 0 0,0-1-1 0 0,0 1 1 0 0,0 0 0 0 0,1 0 0 0 0,-1 0 0 0 0,0 0-1 0 0,1 0 1 0 0,-1 0 0 0 0,0 0 0 0 0,1 0-1 0 0,0 0 1 0 0,-1 0 0 0 0,1 0 0 0 0,-1 1 0 0 0,1-1-1 0 0,0 0 1 0 0,0 0 0 0 0,-1 0 0 0 0,1 1-1 0 0,0-1 1 0 0,0 0 0 0 0,0 1 0 0 0,0-1 0 0 0,0 1-1 0 0,2-1 1 0 0,11-5 17 0 0,1 1 0 0 0,0 1 0 0 0,0 1 0 0 0,0 0 0 0 0,1 0 0 0 0,-1 2 0 0 0,18 0 0 0 0,474 1-231 0 0,-415 11 227 0 0,-33 8 198 0 0,-47 19 543 0 0,-13-34-702 0 0,0 1 0 0 0,0-1-1 0 0,0 0 1 0 0,-1 0 0 0 0,0 0-1 0 0,0 0 1 0 0,0 0 0 0 0,0 0 0 0 0,-1-1-1 0 0,1 1 1 0 0,-1-1 0 0 0,0 1 0 0 0,0-1-1 0 0,0 0 1 0 0,0 0 0 0 0,-7 4-1 0 0,-66 44 225 0 0,71-48-248 0 0,-16 8 13 0 0,-1-1-1 0 0,-1-1 1 0 0,1-1-1 0 0,-30 7 0 0 0,29-9 8 0 0,11-4-26 0 0,-1 0 0 0 0,0 0 0 0 0,0-2 0 0 0,0 1 0 0 0,-20-3 0 0 0,0 1 57 0 0,26-1-75 0 0,0 1-1 0 0,1-1 1 0 0,-1 0 0 0 0,1-1-1 0 0,-1 1 1 0 0,1-1 0 0 0,0 0-1 0 0,0-1 1 0 0,0 0-1 0 0,1 0 1 0 0,-8-6 0 0 0,9 7-6 0 0,4 3 2 0 0,0 0-1 0 0,-1 0 1 0 0,1 0 0 0 0,0-1-1 0 0,0 1 1 0 0,0 0-1 0 0,0 0 1 0 0,-1 0 0 0 0,1-1-1 0 0,0 1 1 0 0,0 0-1 0 0,0 0 1 0 0,0 0 0 0 0,0-1-1 0 0,0 1 1 0 0,0 0 0 0 0,0 0-1 0 0,-1 0 1 0 0,1-1-1 0 0,0 1 1 0 0,0 0 0 0 0,0 0-1 0 0,0-1 1 0 0,0 1 0 0 0,0 0-1 0 0,0 0 1 0 0,0-1-1 0 0,0 1 1 0 0,0 0 0 0 0,1 0-1 0 0,-1-1 1 0 0,0 1 0 0 0,0 0-1 0 0,0 0 1 0 0,0 0-1 0 0,0-1 1 0 0,0 1 0 0 0,0 0-1 0 0,1 0 1 0 0,-1 0-1 0 0,0-1 1 0 0,0 1 0 0 0,0 0-1 0 0,0 0 1 0 0,1 0 0 0 0,-1 0-1 0 0,0 0 1 0 0,0 0-1 0 0,0-1 1 0 0,1 1 0 0 0,-1 0-1 0 0,0 0 1 0 0,0 0 0 0 0,1 0-1 0 0,-1 0 1 0 0,0 0-1 0 0,19-4-56 0 0,-19 4 60 0 0,36-1-26 0 0,1 2-1 0 0,-1 2 1 0 0,0 1 0 0 0,35 9 0 0 0,134 23 129 0 0,-202-35-96 0 0,1-1-1 0 0,-1 1 0 0 0,0 0 1 0 0,1 0-1 0 0,-1 0 1 0 0,0 0-1 0 0,0 1 1 0 0,0 0-1 0 0,1-1 1 0 0,2 4-1 0 0,6 2 84 0 0,-12-7-85 0 0,1 0 1 0 0,-1 0-1 0 0,0 0 0 0 0,1 1 0 0 0,-1-1 0 0 0,0 0 0 0 0,1 0 0 0 0,-1 0 1 0 0,0 1-1 0 0,0-1 0 0 0,1 0 0 0 0,-1 0 0 0 0,0 0 0 0 0,0 1 0 0 0,1-1 0 0 0,-1 0 1 0 0,0 1-1 0 0,0-1 0 0 0,0 0 0 0 0,0 1 0 0 0,1-1 0 0 0,-1 0 0 0 0,0 1 1 0 0,0-1-1 0 0,0 0 0 0 0,0 1 0 0 0,0-1 0 0 0,0 0 0 0 0,0 1 0 0 0,0-1 0 0 0,0 0 1 0 0,0 1-1 0 0,0-1 0 0 0,0 0 0 0 0,0 1 0 0 0,0-1 0 0 0,0 0 0 0 0,-1 1 1 0 0,1-1-1 0 0,0 0 0 0 0,0 1 0 0 0,0-1 0 0 0,0 0 0 0 0,-1 0 0 0 0,1 1 0 0 0,0-1 1 0 0,0 0-1 0 0,0 0 0 0 0,-1 1 0 0 0,1-1 0 0 0,0 0 0 0 0,-1 0 0 0 0,1 1 0 0 0,-12 7 117 0 0,-6 8 29 0 0,16-14-138 0 0,0 0 1 0 0,0 0-1 0 0,0 1 1 0 0,0-1-1 0 0,0-1 1 0 0,0 1-1 0 0,0 0 0 0 0,-1 0 1 0 0,1-1-1 0 0,-1 0 1 0 0,-4 3-1 0 0,-25 7 52 0 0,-60 15 0 0 0,-2 0-62 0 0,89-26-4 0 0,-205 26 0 0 0,173-23 0 0 0,0-2 0 0 0,0-2 0 0 0,-61-9 0 0 0,78 5 0 0 0,0 0 0 0 0,-31-14 0 0 0,-29-9 0 0 0,51 18 0 0 0,1-1 0 0 0,1-1 0 0 0,0-2 0 0 0,0-1 0 0 0,-27-20 0 0 0,32 21 0 0 0,-41-37 0 0 0,55 47 0 0 0,1-1 0 0 0,-1 0 0 0 0,0-1 0 0 0,1 1 0 0 0,-9-10 0 0 0,-26-19 0 0 0,29 19 0 0 0,-1 1 0 0 0,14 13 0 0 0,0 0 0 0 0,-1 0 0 0 0,1 0 0 0 0,0 0 0 0 0,-1 0 0 0 0,1 0 0 0 0,0 0 0 0 0,0 0 0 0 0,0 0 0 0 0,0 0 0 0 0,0 0 0 0 0,0 0 0 0 0,0 0 0 0 0,0 0 0 0 0,1 0 0 0 0,-1 0 0 0 0,0 0 0 0 0,1 1 0 0 0,-1-1 0 0 0,0 0 0 0 0,1 0 0 0 0,-1 0 0 0 0,1 0 0 0 0,-1 0 0 0 0,1 1 0 0 0,0-1 0 0 0,-1 0 0 0 0,1 0 0 0 0,0 1 0 0 0,-1-1 0 0 0,1 1 0 0 0,0-1 0 0 0,0 0 0 0 0,1 0 0 0 0,16-4 0 0 0,0 0 0 0 0,0 1 0 0 0,0 0 0 0 0,1 2 0 0 0,-1 0 0 0 0,1 1 0 0 0,0 1 0 0 0,24 3 0 0 0,10-2 0 0 0,-50-2 0 0 0,-1 1 0 0 0,1-1 0 0 0,0 1 0 0 0,-1 0 0 0 0,1 0 0 0 0,0 0 0 0 0,0 0 0 0 0,-1 1 0 0 0,1-1 0 0 0,0 1 0 0 0,-1 0 0 0 0,1-1 0 0 0,-1 1 0 0 0,1 0 0 0 0,4 3 0 0 0,0 1 0 0 0,2 3 0 0 0,-8-7 0 0 0,0 0 0 0 0,-1-1 0 0 0,1 1 0 0 0,0 0 0 0 0,0 0 0 0 0,0 0 0 0 0,-1 0 0 0 0,1 0 0 0 0,0 0 0 0 0,-1 0 0 0 0,1 0 0 0 0,-1 0 0 0 0,1 0 0 0 0,-1 1 0 0 0,0-1 0 0 0,1 0 0 0 0,-1 0 0 0 0,0 0 0 0 0,0 1 0 0 0,0-1 0 0 0,0 0 0 0 0,0 0 0 0 0,0 0 0 0 0,0 1 0 0 0,0-1 0 0 0,0 0 0 0 0,-1 0 0 0 0,1 0 0 0 0,0 1 0 0 0,-1-1 0 0 0,1 0 0 0 0,-1 0 0 0 0,0 0 0 0 0,1 0 0 0 0,-1 0 0 0 0,0 0 0 0 0,1 0 0 0 0,-3 2 0 0 0,0-1 0 0 0,-1 1 0 0 0,0-1 0 0 0,1 0 0 0 0,-1 1 0 0 0,0-2 0 0 0,0 1 0 0 0,-5 1 0 0 0,5-1 0 0 0,-32 16 0 0 0,14-6 0 0 0,-1-1 0 0 0,0-1 0 0 0,-1-1 0 0 0,-42 10 0 0 0,32-11 0 0 0,0-2 0 0 0,0-1 0 0 0,0-2 0 0 0,-1-2 0 0 0,1 0 0 0 0,-1-3 0 0 0,1-1 0 0 0,-1-1 0 0 0,1-2 0 0 0,0-1 0 0 0,-63-23 0 0 0,82 23 0 0 0,3 1 0 0 0,-1 1 0 0 0,1 1 0 0 0,-21-6 0 0 0,20 7 0 0 0,-1-2 0 0 0,0 1 0 0 0,-15-10 0 0 0,14 8 0 0 0,1 0 0 0 0,-29-8 0 0 0,23 8 0 0 0,0-1 0 0 0,0-1 0 0 0,-25-14 0 0 0,28 13 0 0 0,-1 1 0 0 0,1 1 0 0 0,-38-11 0 0 0,22 10 0 0 0,-55-22 0 0 0,74 25 0 0 0,-28-20 0 0 0,40 25 0 0 0,0-1 0 0 0,0 0 0 0 0,0 1 0 0 0,0-1 0 0 0,0 0 0 0 0,0 0 0 0 0,1 0 0 0 0,-1 0 0 0 0,0 0 0 0 0,1-1 0 0 0,-1 1 0 0 0,1 0 0 0 0,-3-4 0 0 0,3 5 0 0 0,1-1 0 0 0,0 0 0 0 0,0 0 0 0 0,-1 1 0 0 0,1-1 0 0 0,0 0 0 0 0,0 0 0 0 0,0 1 0 0 0,0-1 0 0 0,0 0 0 0 0,0 0 0 0 0,0 0 0 0 0,0 1 0 0 0,0-1 0 0 0,0 0 0 0 0,1 0 0 0 0,-1 1 0 0 0,0-1 0 0 0,1 0 0 0 0,-1 1 0 0 0,0-1 0 0 0,1 0 0 0 0,-1 1 0 0 0,0-1 0 0 0,1 0 0 0 0,-1 1 0 0 0,1-1 0 0 0,0 1 0 0 0,-1-1 0 0 0,1 1 0 0 0,-1-1 0 0 0,1 1 0 0 0,0-1 0 0 0,-1 1 0 0 0,2-1 0 0 0,2-1 0 0 0,1-1 0 0 0,0 1 0 0 0,0 0 0 0 0,0 0 0 0 0,0 1 0 0 0,0 0 0 0 0,0 0 0 0 0,6-1 0 0 0,34-9 0 0 0,-25 6 0 0 0,-1 1 0 0 0,1 1 0 0 0,0 0 0 0 0,31 0 0 0 0,90 7 0 0 0,-135-4 0 0 0,24 2 0 0 0,-1 1 0 0 0,1 2 0 0 0,-1 1 0 0 0,54 19 0 0 0,-6 11 0 0 0,-75-36 0 0 0,-1 1 0 0 0,0-1 0 0 0,1 1 0 0 0,-1 0 0 0 0,0-1 0 0 0,1 1 0 0 0,-1 0 0 0 0,0 0 0 0 0,0 0 0 0 0,1 0 0 0 0,-1 0 0 0 0,0 0 0 0 0,0 0 0 0 0,0 0 0 0 0,0 0 0 0 0,-1 1 0 0 0,1-1 0 0 0,0 0 0 0 0,0 0 0 0 0,-1 1 0 0 0,1 1 0 0 0,0-2 0 0 0,0 1 0 0 0,0 0 0 0 0,0-1 0 0 0,0 1 0 0 0,0 0 0 0 0,0-1 0 0 0,0 0 0 0 0,0 1 0 0 0,0-1 0 0 0,1 0 0 0 0,-1 1 0 0 0,2 0 0 0 0,-1 0 0 0 0,0 0 0 0 0,-1 0 0 0 0,1 0 0 0 0,-1 0 0 0 0,0 1 0 0 0,0-1 0 0 0,0 0 0 0 0,0 1 0 0 0,0-1 0 0 0,0 0 0 0 0,0 5 0 0 0,-1-6 0 0 0,1 1 0 0 0,-1-1 0 0 0,1 1 0 0 0,-1 0 0 0 0,0-1 0 0 0,0 1 0 0 0,0-1 0 0 0,0 1 0 0 0,0 0 0 0 0,0-1 0 0 0,0 1 0 0 0,0-1 0 0 0,-1 1 0 0 0,1-1 0 0 0,-1 1 0 0 0,1-1 0 0 0,-1 1 0 0 0,0-1 0 0 0,1 1 0 0 0,-1-1 0 0 0,-2 3 0 0 0,-6 3 0 0 0,-2-1 0 0 0,1 0 0 0 0,-1-1 0 0 0,-21 9 0 0 0,9-8 0 0 0,-1 0 0 0 0,0-2 0 0 0,0 0 0 0 0,0-2 0 0 0,-1 0 0 0 0,1-2 0 0 0,-1-1 0 0 0,1-1 0 0 0,-41-8 0 0 0,25-2 0 0 0,-66-29 0 0 0,79 15 0 0 0,17 21 0 0 0,0 0 0 0 0,1-1 0 0 0,0 0 0 0 0,0 0 0 0 0,1-1 0 0 0,0-1 0 0 0,0 1 0 0 0,0-1 0 0 0,-10-15 0 0 0,13 13-122 0 0,5 9 77 0 0,0 0 0 0 0,-1 0 0 0 0,1-1 0 0 0,0 1-1 0 0,-1 0 1 0 0,0 0 0 0 0,1 0 0 0 0,-1-1 0 0 0,0 1 0 0 0,1 0 0 0 0,-1 0-1 0 0,0 0 1 0 0,0 0 0 0 0,0 0 0 0 0,0 1 0 0 0,-2-3 0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8:45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498 1 3056 0 0,'22'49'11092'0'0,"-22"-44"-10776"0"0,0-1 24 0 0,1 0 0 0 0,-1 0 0 0 0,1 0-1 0 0,0 0 1 0 0,0 0 0 0 0,1 0 0 0 0,-1 0 0 0 0,4 6 0 0 0,-2-6-105 0 0,-1 1-1 0 0,0-1 0 0 0,-1 1 0 0 0,1-1 1 0 0,-1 1-1 0 0,0 0 0 0 0,0 0 1 0 0,0 0-1 0 0,0 5 0 0 0,-1 80 2991 0 0,-1-88-3172 0 0,1 0 0 0 0,-1 0 0 0 0,1 0 0 0 0,-1 0 0 0 0,0 0 0 0 0,0 0 0 0 0,0 0 0 0 0,0 0 0 0 0,0-1 0 0 0,0 1 0 0 0,0 0 0 0 0,-1-1 0 0 0,1 1 0 0 0,-1 0 0 0 0,1-1 0 0 0,-1 0 0 0 0,0 1 0 0 0,1-1 0 0 0,-4 2 1 0 0,-18 19 543 0 0,17-14-443 0 0,0 0 0 0 0,-1 0 1 0 0,0-1-1 0 0,-1 0 1 0 0,0 0-1 0 0,0-1 1 0 0,0 0-1 0 0,-1 0 1 0 0,0-1-1 0 0,-12 6 0 0 0,12-6-91 0 0,-18 23 241 0 0,16-23-235 0 0,-11 11 175 0 0,18-12-191 0 0,0-1 0 0 0,0 0 0 0 0,0 0 0 0 0,0 0 1 0 0,-1 0-1 0 0,1 0 0 0 0,-9 2 0 0 0,-5 5 137 0 0,2-3-17 0 0,-1 0 1 0 0,1-1-1 0 0,-1-1 0 0 0,-26 6 1 0 0,17-5 35 0 0,7-1-42 0 0,13-3-105 0 0,0-1 0 0 0,-1 1 0 0 0,1-1 0 0 0,-1-1 0 0 0,-13 1-1 0 0,-43 2-329 0 0,61-3 2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157 228 3944 0 0,'0'-4'149'0'0,"0"1"0"0"0,0-1 0 0 0,0 0 0 0 0,0 0 0 0 0,1 0 1 0 0,-1 1-1 0 0,1-1 0 0 0,0 0 0 0 0,0 1 0 0 0,1-1 0 0 0,-1 0 0 0 0,3-4 0 0 0,-2 4 35 0 0,0 1-1 0 0,-1-1 0 0 0,0 0 1 0 0,0 0-1 0 0,0 0 0 0 0,0 0 1 0 0,0 0-1 0 0,-1 0 0 0 0,0 0 1 0 0,0-5-1 0 0,2-21 2516 0 0,0 21-1284 0 0,0 0 0 0 0,-1 0 0 0 0,0 0 0 0 0,0 0 0 0 0,-1 0 0 0 0,-1 0 0 0 0,-2-17 0 0 0,-2 25-922 0 0,0-1 0 0 0,-1 1 0 0 0,1 0 0 0 0,0 0 0 0 0,-1 0 1 0 0,1 1-1 0 0,-1 0 0 0 0,1 0 0 0 0,-1 0 0 0 0,-6 2 0 0 0,0-2 449 0 0,8 1-875 0 0,1 0-1 0 0,-1-1 1 0 0,1 1-1 0 0,-1 1 0 0 0,1-1 1 0 0,0 0-1 0 0,-1 1 0 0 0,1 0 1 0 0,0 0-1 0 0,0 0 1 0 0,0 0-1 0 0,0 0 0 0 0,0 1 1 0 0,1-1-1 0 0,-1 1 1 0 0,1 0-1 0 0,-1-1 0 0 0,1 1 1 0 0,0 0-1 0 0,0 1 0 0 0,1-1 1 0 0,-1 0-1 0 0,1 0 1 0 0,-1 1-1 0 0,0 3 0 0 0,-5 12 149 0 0,1 0-1 0 0,-8 40 1 0 0,11-40-131 0 0,0 0 0 0 0,2 0 0 0 0,0 0 0 0 0,1 0 0 0 0,1 0 0 0 0,4 24 0 0 0,5 2 80 0 0,19 55 0 0 0,-29-98-162 0 0,18 33 86 0 0,4 3 103 0 0,17 44 85 0 0,-26-65-203 0 0,-1-1 0 0 0,21 19 0 0 0,15 20 57 0 0,9 22-20 0 0,-41-62-83 0 0,-13-13-25 0 0,-1 0 0 0 0,1 0 1 0 0,-1 0-1 0 0,0 0 0 0 0,0 1 1 0 0,0-1-1 0 0,0 1 1 0 0,0 0-1 0 0,2 5 0 0 0,-2-5 1 0 0,-1 0-1 0 0,0 0 0 0 0,1 0 0 0 0,0 0 0 0 0,0-1 1 0 0,0 1-1 0 0,0 0 0 0 0,0-1 0 0 0,0 0 1 0 0,0 1-1 0 0,5 2 0 0 0,15 16-18 0 0,2-2 9 0 0,-22-18 7 0 0,0 0 1 0 0,0 0-1 0 0,0 0 0 0 0,0 1 0 0 0,0-1 0 0 0,-1 0 0 0 0,1 1 0 0 0,-1-1 0 0 0,1 1 0 0 0,-1 0 0 0 0,0-1 0 0 0,1 1 1 0 0,0 3-1 0 0,2 0-12 0 0,0-1 1 0 0,0 1-1 0 0,0-1 1 0 0,0 0-1 0 0,1 0 1 0 0,0 0-1 0 0,0 0 1 0 0,0-1-1 0 0,0 0 1 0 0,0 0-1 0 0,1 0 1 0 0,6 2-1 0 0,2 6-478 0 0,-13-11 452 0 0,-1 1-1 0 0,1 0 1 0 0,-1-1-1 0 0,1 1 1 0 0,-1 0-1 0 0,1-1 1 0 0,-1 1-1 0 0,1-1 1 0 0,0 1-1 0 0,-1-1 1 0 0,1 0 0 0 0,0 1-1 0 0,0-1 1 0 0,-1 0-1 0 0,1 1 1 0 0,0-1-1 0 0,0 0 1 0 0,-1 0-1 0 0,1 1 1 0 0,0-1-1 0 0,0 0 1 0 0,-1 0-1 0 0,1 0 1 0 0,1 0-1 0 0,2-1-270 0 0,1 1 0 0 0,-1 0 0 0 0,0-1 0 0 0,0 0 0 0 0,0 0 0 0 0,0 0 1 0 0,0-1-1 0 0,0 0 0 0 0,-1 1 0 0 0,1-1 0 0 0,0 0 0 0 0,-1-1 0 0 0,1 1 0 0 0,-1-1 0 0 0,0 1 0 0 0,0-1 0 0 0,0 0 0 0 0,0 0 0 0 0,0 0 0 0 0,-1-1 0 0 0,0 1 0 0 0,1-1 0 0 0,-1 1 0 0 0,2-6 0 0 0,5-12-1840 0 0,-1 1-1 0 0,0-2 1 0 0,6-34 0 0 0,1 1-1068 0 0,-7 23 1555 0 0,-1-1-1 0 0,4-42 0 0 0,-5 34-40 0 0,1 8-1708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69 196 4576 0 0,'0'-2'210'0'0,"0"0"0"0"0,0 0 0 0 0,-1 0 0 0 0,1 1 0 0 0,-1-1-1 0 0,1 0 1 0 0,-1 1 0 0 0,0-1 0 0 0,0 0 0 0 0,0 1 0 0 0,0-1 0 0 0,-2-2 0 0 0,-9-11 11356 0 0,8 23-7922 0 0,3-3-4230 0 0,2 5 961 0 0,0-1 0 0 0,0 1 0 0 0,1 0 0 0 0,0 0 0 0 0,0-1 0 0 0,1 1 0 0 0,0-1 1 0 0,9 16-1 0 0,3 3 89 0 0,28 35 0 0 0,-1 1-42 0 0,-40-61-406 0 0,-1-1 0 0 0,0 1 0 0 0,0-1 1 0 0,0 1-1 0 0,0 0 0 0 0,-1 0 0 0 0,1-1 0 0 0,-1 1 0 0 0,1 5 0 0 0,-1-6-5 0 0,0 1 0 0 0,0-1 0 0 0,0 1 0 0 0,1-1 1 0 0,-1 1-1 0 0,1-1 0 0 0,0 0 0 0 0,0 0 0 0 0,0 1 0 0 0,0-1 0 0 0,0 0 0 0 0,0 0 0 0 0,0 0 0 0 0,1 0 0 0 0,-1 0 0 0 0,4 3 1 0 0,0 0 10 0 0,2 2 8 0 0,0 0 0 0 0,-1 0 0 0 0,0 0 0 0 0,0 1 0 0 0,0 0 0 0 0,-1 0 0 0 0,0 1 0 0 0,6 14 0 0 0,-8-15-21 0 0,0 0 0 0 0,1-1 0 0 0,0 0 0 0 0,0 1 0 0 0,1-2 1 0 0,0 1-1 0 0,0 0 0 0 0,11 9 0 0 0,-10-9-14 0 0,3 11 35 0 0,-9-18-29 0 0,0 0-1 0 0,-1 0 1 0 0,1 0 0 0 0,0-1-1 0 0,0 1 1 0 0,0 0 0 0 0,0 0-1 0 0,0 0 1 0 0,0 0 0 0 0,-1 0-1 0 0,1-1 1 0 0,0 1-1 0 0,0 0 1 0 0,0 0 0 0 0,0 0-1 0 0,-1 0 1 0 0,1 0 0 0 0,0 0-1 0 0,0 0 1 0 0,0 0 0 0 0,-1 0-1 0 0,1 0 1 0 0,0 0 0 0 0,0 0-1 0 0,0 0 1 0 0,-1 0 0 0 0,1 0-1 0 0,0 0 1 0 0,0 0 0 0 0,0 0-1 0 0,-1 0 1 0 0,1 0 0 0 0,0 0-1 0 0,0 0 1 0 0,0 0 0 0 0,-1 0-1 0 0,1 0 1 0 0,0 0 0 0 0,0 0-1 0 0,0 0 1 0 0,0 1-1 0 0,-1-1 1 0 0,1 0 0 0 0,0 0-1 0 0,0 0 1 0 0,0 0 0 0 0,0 0-1 0 0,0 1 1 0 0,-1-1 0 0 0,1 0-1 0 0,0 0 1 0 0,0 0 0 0 0,0 0-1 0 0,0 1 1 0 0,0-1 0 0 0,0 0-1 0 0,0 0 1 0 0,0 0 0 0 0,0 1-1 0 0,0-1 1 0 0,0 0 0 0 0,0 0-1 0 0,0 0 1 0 0,0 1 0 0 0,0-1-1 0 0,-54-52 11 0 0,9 6-25 0 0,38 37 16 0 0,0 0 0 0 0,0 0 0 0 0,0 0-1 0 0,1-1 1 0 0,-7-17 0 0 0,-27-39 109 0 0,30 54-93 0 0,6 7-9 0 0,0 1-1 0 0,0-1 0 0 0,1 0 1 0 0,-1 0-1 0 0,1 0 0 0 0,1-1 1 0 0,-5-9-1 0 0,-27-61 112 0 0,28 66-83 0 0,0-1 0 0 0,1 0 0 0 0,0-1 0 0 0,0 1 0 0 0,1-1 0 0 0,1 0 0 0 0,0 0 0 0 0,-2-20 0 0 0,0-1 84 0 0,-1 0-27 0 0,6 32-90 0 0,0 0 0 0 0,0 0 0 0 0,0 0 0 0 0,0 0 0 0 0,0 0 0 0 0,1 0 0 0 0,-1 0 0 0 0,0 0 0 0 0,0 0 0 0 0,1 0 0 0 0,-1 0 0 0 0,1 0-1 0 0,-1 0 1 0 0,0 0 0 0 0,1 0 0 0 0,0 0 0 0 0,-1 1 0 0 0,1-1 0 0 0,0 0 0 0 0,-1 0 0 0 0,1 1 0 0 0,0-1 0 0 0,1-1 0 0 0,-1 2-1 0 0,0-1 1 0 0,-1 0-1 0 0,1 0 1 0 0,0 1-1 0 0,0-1 1 0 0,-1 0 0 0 0,1 0-1 0 0,-1 0 1 0 0,1 0-1 0 0,-1 0 1 0 0,1 0-1 0 0,-1 0 1 0 0,0 0-1 0 0,1 0 1 0 0,-1 0-1 0 0,0 0 1 0 0,0 0-1 0 0,0 0 1 0 0,0-1-1 0 0,4-9 19 0 0,56-27 128 0 0,-51 29-101 0 0,8-3 158 0 0,-4 8-136 0 0,0 1-1 0 0,1 1 0 0 0,-1 0 1 0 0,0 0-1 0 0,1 1 0 0 0,-1 1 0 0 0,1 1 1 0 0,-1 0-1 0 0,1 0 0 0 0,-1 1 0 0 0,0 1 1 0 0,0 0-1 0 0,0 1 0 0 0,0 1 1 0 0,0 0-1 0 0,20 11 0 0 0,-15-4 26 0 0,-7-5 19 0 0,0 0 0 0 0,-1 1 0 0 0,14 12 0 0 0,-21-16-77 0 0,21 23 292 0 0,36 33-1 0 0,-55-56-293 0 0,-1 1-1 0 0,1-1 0 0 0,-1 1 0 0 0,0 0 1 0 0,-1 1-1 0 0,1-1 0 0 0,-1 1 0 0 0,0 0 1 0 0,0 0-1 0 0,-1 0 0 0 0,0 0 0 0 0,0 0 1 0 0,0 0-1 0 0,1 12 0 0 0,7 20 206 0 0,-7-27-164 0 0,0 0 0 0 0,-1 0 0 0 0,3 23 0 0 0,-2-3 4 0 0,0-11-31 0 0,-1 0 1 0 0,-2 0-1 0 0,-2 32 0 0 0,1-7-3 0 0,0-38-47 0 0,1 1 0 0 0,-1-1 0 0 0,-1 1 0 0 0,1-1 0 0 0,-1 0 0 0 0,-1 0 0 0 0,-5 12 0 0 0,-8 34 0 0 0,12-40-115 0 0,-1 0 0 0 0,0-1 1 0 0,0 0-1 0 0,-1 0 0 0 0,-1 0 0 0 0,-11 16 0 0 0,-19 35-432 0 0,34-59 385 0 0,1-1 0 0 0,-1 1-1 0 0,0 0 1 0 0,0-1 0 0 0,0 0-1 0 0,-1 1 1 0 0,1-1 0 0 0,-6 3-1 0 0,-10 10-1886 0 0,19-15 1753 0 0,-1-1-1 0 0,1 1 1 0 0,0 0 0 0 0,0-1 0 0 0,-1 1 0 0 0,1-1-1 0 0,0 1 1 0 0,-1-1 0 0 0,1 1 0 0 0,-1-1 0 0 0,1 1-1 0 0,-1-1 1 0 0,1 1 0 0 0,-1-1 0 0 0,1 1-1 0 0,-1-1 1 0 0,1 0 0 0 0,-1 1 0 0 0,0-1 0 0 0,1 0-1 0 0,-1 1 1 0 0,0-1 0 0 0,1 0 0 0 0,-1 0 0 0 0,0 0-1 0 0,1 0 1 0 0,-1 0 0 0 0,0 0 0 0 0,1 0 0 0 0,-1 0-1 0 0,0 0 1 0 0,1 0 0 0 0,-1 0 0 0 0,0 0-1 0 0,1 0 1 0 0,-1 0 0 0 0,0-1 0 0 0,-2-25-5274 0 0,14-32 1627 0 0,0 40 2194 0 0,3-15-2039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50 176 4096 0 0,'27'4'20243'0'0,"-11"51"-16683"0"0,-12-36-3159 0 0,1 1 0 0 0,1-1 0 0 0,8 20 0 0 0,-6-22-260 0 0,-2-1-1 0 0,9 33 1 0 0,12 29 80 0 0,-14-48-190 0 0,-11-23-22 0 0,0-1 0 0 0,1 1 0 0 0,0-1 0 0 0,1 0 0 0 0,-1 0 1 0 0,1 0-1 0 0,6 7 0 0 0,-6-9-2 0 0,-1-1 0 0 0,-1 1 1 0 0,1 0-1 0 0,0 0 0 0 0,-1 0 0 0 0,0 0 1 0 0,0 1-1 0 0,0-1 0 0 0,0 0 1 0 0,1 9-1 0 0,-2-8-12 0 0,1 1-1 0 0,-1-1 1 0 0,1 0 0 0 0,1 0 0 0 0,-1 0 0 0 0,1 0-1 0 0,-1-1 1 0 0,1 1 0 0 0,5 5 0 0 0,-3-5-6 0 0,1 1-14 0 0,-1-1 0 0 0,0 1 0 0 0,0 0 0 0 0,-1 1 1 0 0,1-1-1 0 0,-1 1 0 0 0,-1 0 0 0 0,4 7 0 0 0,-7-11 5 0 0,1-1-1 0 0,-1 0 0 0 0,1 1 1 0 0,0-1-1 0 0,-1 0 1 0 0,1 0-1 0 0,0 0 1 0 0,0 0-1 0 0,1 1 1 0 0,-1-1-1 0 0,0-1 1 0 0,1 1-1 0 0,-1 0 0 0 0,1 0 1 0 0,1 1-1 0 0,3 3-82 0 0,-3-1-135 0 0,0-1 0 0 0,0 1 1 0 0,0 0-1 0 0,-1 0 0 0 0,1 0 0 0 0,-1 0 0 0 0,0 1 1 0 0,-1-1-1 0 0,1 0 0 0 0,-1 1 0 0 0,0-1 0 0 0,-1 1 1 0 0,1 7-1 0 0,-1-12-243 0 0,-2-3-485 0 0,1 0 843 0 0,0 1-1 0 0,-1-1 0 0 0,1 1 0 0 0,-1-1 0 0 0,0 1 1 0 0,1 0-1 0 0,-1-1 0 0 0,0 1 0 0 0,0 0 1 0 0,0 0-1 0 0,-3-1 0 0 0,3 1 83 0 0,-1 0 1 0 0,1 0-1 0 0,-1 0 0 0 0,1-1 1 0 0,0 1-1 0 0,0-1 1 0 0,-1 1-1 0 0,1-1 0 0 0,0 0 1 0 0,1 0-1 0 0,-1 0 1 0 0,0 0-1 0 0,0 0 0 0 0,-1-4 1 0 0,-1 0-13 0 0,1 0-1 0 0,-1 1 1 0 0,0-1 0 0 0,0 1 0 0 0,-1 0 0 0 0,-8-7 0 0 0,-19-24-22 0 0,27 29 85 0 0,0 0 0 0 0,-1 0-1 0 0,1 1 1 0 0,-1 0 0 0 0,-10-7 0 0 0,-8-21 39 0 0,-1-4 0 0 0,15 27-32 0 0,6 7-1 0 0,1 0 0 0 0,-1-1 0 0 0,1 1-1 0 0,-1-1 1 0 0,1 0 0 0 0,1 0 0 0 0,-1 0 0 0 0,1 0-1 0 0,-1-1 1 0 0,-1-9 0 0 0,-29-84 492 0 0,8 27-5 0 0,15 40-309 0 0,1 10 49 0 0,2-1 0 0 0,1 0 1 0 0,1-1-1 0 0,-3-41 0 0 0,-1-63 1768 0 0,9 125-1925 0 0,1 0 1 0 0,0 0 0 0 0,0 0-1 0 0,0 0 1 0 0,0 0-1 0 0,0 1 1 0 0,1-1 0 0 0,-1 0-1 0 0,1 1 1 0 0,0-1-1 0 0,0 1 1 0 0,0-1 0 0 0,0 1-1 0 0,0 0 1 0 0,0 0-1 0 0,1 0 1 0 0,-1 0 0 0 0,1 0-1 0 0,-1 1 1 0 0,4-3-1 0 0,5-4 181 0 0,-10 8-252 0 0,-1-1-1 0 0,1 1 1 0 0,-1-1-1 0 0,0 0 1 0 0,1 1-1 0 0,-1 0 1 0 0,1-1 0 0 0,-1 1-1 0 0,1-1 1 0 0,-1 1-1 0 0,1 0 1 0 0,0-1-1 0 0,-1 1 1 0 0,1 0 0 0 0,-1-1-1 0 0,1 1 1 0 0,0 0-1 0 0,-1 0 1 0 0,1 0-1 0 0,0 0 1 0 0,-1 0-1 0 0,1 0 1 0 0,0 0 0 0 0,-1 0-1 0 0,2 0 1 0 0,21-1 150 0 0,-13 1-100 0 0,0 0 0 0 0,0 0 0 0 0,0 1 0 0 0,13 2 0 0 0,-19-2-55 0 0,0 1-1 0 0,0-1 0 0 0,-1 1 1 0 0,1 0-1 0 0,0 0 1 0 0,-1 0-1 0 0,1 0 1 0 0,-1 1-1 0 0,1-1 1 0 0,-1 1-1 0 0,0 0 0 0 0,0 0 1 0 0,-1 0-1 0 0,4 4 1 0 0,-5-6-2 0 0,0 1 1 0 0,0-1-1 0 0,1 1 1 0 0,-1-1-1 0 0,1 0 1 0 0,-1 0-1 0 0,1 0 1 0 0,-1 1-1 0 0,1-1 1 0 0,0-1-1 0 0,-1 1 1 0 0,3 1-1 0 0,-3-2-2 0 0,1 1 0 0 0,-1 0 1 0 0,1-1-1 0 0,-1 1 0 0 0,0 0 0 0 0,0 0 1 0 0,1 0-1 0 0,-1 0 0 0 0,0 0 0 0 0,0 0 0 0 0,0 0 1 0 0,0 0-1 0 0,0 0 0 0 0,0 0 0 0 0,-1 1 1 0 0,1-1-1 0 0,0 0 0 0 0,0 1 0 0 0,0 1 0 0 0,7 10 13 0 0,-6-10-9 0 0,1 0 0 0 0,-1 0-1 0 0,0 0 1 0 0,-1 1-1 0 0,1-1 1 0 0,-1 1 0 0 0,1-1-1 0 0,0 6 1 0 0,7 27 141 0 0,-4-19-101 0 0,-1 1 1 0 0,4 32-1 0 0,1 11 41 0 0,0 103-502 0 0,-9-161 410 0 0,0 1-70 0 0,0-1 1 0 0,0 0-1 0 0,0 1 1 0 0,-1-1 0 0 0,1 1-1 0 0,-1-1 1 0 0,0 0-1 0 0,0 1 1 0 0,0-1 0 0 0,0 0-1 0 0,-2 4 1 0 0,1-4-95 0 0,1 0 0 0 0,-1 1-1 0 0,1-1 1 0 0,0 0 0 0 0,0 1 0 0 0,1-1 0 0 0,-1 1 0 0 0,1-1 0 0 0,-1 1 0 0 0,1-1 0 0 0,1 5 0 0 0,-1-5-44 0 0,0-3 83 0 0,-1-1-1 0 0,1 1 1 0 0,0 0-1 0 0,0-1 0 0 0,0 1 1 0 0,0 0-1 0 0,0-1 0 0 0,-1 1 1 0 0,1 0-1 0 0,0-1 0 0 0,0 1 1 0 0,-1 0-1 0 0,1-1 0 0 0,0 1 1 0 0,-1 0-1 0 0,1 0 0 0 0,0-1 1 0 0,0 1-1 0 0,-1 0 0 0 0,1 0 1 0 0,-1 0-1 0 0,1-1 0 0 0,0 1 1 0 0,-1 0-1 0 0,1 0 0 0 0,0 0 1 0 0,-1 0-1 0 0,1 0 0 0 0,-1 0 1 0 0,1 0-1 0 0,0 0 0 0 0,-1 0 1 0 0,1 0-1 0 0,-1 0 0 0 0,1 0 1 0 0,0 0-1 0 0,-1 0 0 0 0,1 0 1 0 0,0 0-1 0 0,-1 1 0 0 0,1-1 1 0 0,-1 0-1 0 0,1 0 0 0 0,0 0 1 0 0,-1 1-1 0 0,1-1 0 0 0,0 0 1 0 0,0 0-1 0 0,-1 1 0 0 0,1-1 1 0 0,0 0-1 0 0,-1 0 0 0 0,1 1 1 0 0,0-1-1 0 0,0 0 0 0 0,0 1 1 0 0,-1-1-1 0 0,1 1 0 0 0,0-1 1 0 0,0 0-1 0 0,0 1 0 0 0,0-1 1 0 0,0 0-1 0 0,0 1 0 0 0,0-1 1 0 0,0 1-1 0 0,0-1 0 0 0,0 1 1 0 0,-4-26-5120 0 0,-1-13 1921 0 0,5-85-2246 0 0,0 87 2204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5240 0 0,'-18'4'16490'0'0,"19"12"-15187"0"0,1 1 1 0 0,1-1-1 0 0,9 32 0 0 0,-2-11-711 0 0,1-13-278 0 0,-9-22-292 0 0,-1-1 0 0 0,0 1 0 0 0,0 0 1 0 0,0 0-1 0 0,0-1 0 0 0,-1 1 1 0 0,1 0-1 0 0,0 0 0 0 0,-1 0 1 0 0,1 0-1 0 0,-1 0 0 0 0,0 0 1 0 0,1 0-1 0 0,-1 2 0 0 0,20 65 527 0 0,-19-65-507 0 0,1 1-1 0 0,-1 0 0 0 0,1-1 0 0 0,0 1 0 0 0,1-1 0 0 0,4 7 0 0 0,-5-9-28 0 0,-1 1-1 0 0,1 0 1 0 0,-1-1 0 0 0,1 1-1 0 0,-1 0 1 0 0,0 0 0 0 0,0 0-1 0 0,0-1 1 0 0,0 1 0 0 0,0 0-1 0 0,-1 0 1 0 0,1 4-1 0 0,-1-4-4 0 0,0 0-1 0 0,1 0 1 0 0,0 0-1 0 0,-1 0 1 0 0,1-1-1 0 0,0 1 1 0 0,0 0-1 0 0,1 0 1 0 0,-1-1-1 0 0,0 1 1 0 0,1-1-1 0 0,0 1 1 0 0,-1-1-1 0 0,1 0 1 0 0,0 1-1 0 0,0-1 1 0 0,1 0-1 0 0,-1 0 1 0 0,0-1-1 0 0,1 1 1 0 0,-1 0-1 0 0,1-1 1 0 0,-1 0-1 0 0,1 1 1 0 0,0-1-1 0 0,-1 0 0 0 0,1 0 1 0 0,0 0-1 0 0,0-1 1 0 0,0 1-1 0 0,0-1 1 0 0,0 0-1 0 0,0 0 1 0 0,0 0-1 0 0,0 0 1 0 0,0 0-1 0 0,0 0 1 0 0,-1-1-1 0 0,1 1 1 0 0,0-1-1 0 0,0 0 1 0 0,0 0-1 0 0,0 0 1 0 0,-1 0-1 0 0,1-1 1 0 0,-1 1-1 0 0,1-1 1 0 0,4-3-1 0 0,-7 4-8 0 0,1 0 0 0 0,0 0-1 0 0,0 0 1 0 0,-1 0 0 0 0,1 0 0 0 0,0 0-1 0 0,-1-1 1 0 0,1 1 0 0 0,-1 0 0 0 0,0 0-1 0 0,1 0 1 0 0,-1-1 0 0 0,0 1 0 0 0,0 0-1 0 0,0-1 1 0 0,0 1 0 0 0,0-1 0 0 0,0 1 0 0 0,0 0 0 0 0,0 0 1 0 0,0 0-1 0 0,0 0 0 0 0,0 0 0 0 0,0 0 1 0 0,0 0-1 0 0,1 0 0 0 0,-1 0 1 0 0,0 0-1 0 0,0 0 0 0 0,1 0 1 0 0,-1 1-1 0 0,1-1 0 0 0,-1 0 0 0 0,1 0 1 0 0,-1 0-1 0 0,1 1 0 0 0,0-1 1 0 0,-1 0-1 0 0,1 0 0 0 0,0 1 1 0 0,-1-1-1 0 0,1 1 0 0 0,0-1 1 0 0,0 1-1 0 0,0-1 0 0 0,1 0 0 0 0,3-3-4 0 0,0 0-1 0 0,-1-1 1 0 0,1 0-1 0 0,-1 0 0 0 0,0 0 1 0 0,0 0-1 0 0,0-1 1 0 0,-1 0-1 0 0,1 1 1 0 0,-1-1-1 0 0,-1 0 0 0 0,3-7 1 0 0,23-79-56 0 0,-28 91 61 0 0,0 0 0 0 0,1 0 0 0 0,-1 0 0 0 0,0 0 0 0 0,0 0 0 0 0,1 0 0 0 0,-1 0 0 0 0,1 0 0 0 0,-1 1-1 0 0,0-1 1 0 0,1 0 0 0 0,0 0 0 0 0,-1 0 0 0 0,1 1 0 0 0,0-1 0 0 0,-1 0 0 0 0,1 0 0 0 0,1 0 0 0 0,4-7 6 0 0,-4 6-6 0 0,-1-1 7 0 0,0 0-1 0 0,0 0 0 0 0,1 0 1 0 0,-1 0-1 0 0,1 0 1 0 0,0 0-1 0 0,0 0 1 0 0,0 1-1 0 0,0-1 1 0 0,4-2-1 0 0,-6 5 14 0 0,0-1 0 0 0,0 1 0 0 0,0 0 0 0 0,0 0 0 0 0,0 0 0 0 0,1-1 0 0 0,-1 1 0 0 0,0 0 0 0 0,0 0 0 0 0,0 0 0 0 0,1 0 0 0 0,-1-1 0 0 0,0 1 0 0 0,0 0 0 0 0,1 0 0 0 0,-1 0 0 0 0,0 0 0 0 0,0 0 0 0 0,0 0 0 0 0,1 0 0 0 0,-1 0 0 0 0,0 0 0 0 0,1-1 0 0 0,-1 1 0 0 0,0 0 0 0 0,0 0 0 0 0,1 0 0 0 0,-1 1 0 0 0,0-1 0 0 0,0 0 0 0 0,1 0 0 0 0,-1 0 0 0 0,0 0 0 0 0,0 0 0 0 0,1 0 0 0 0,-1 0 0 0 0,0 0-1 0 0,0 0 1 0 0,0 1 0 0 0,1-1 0 0 0,-1 0 0 0 0,0 0 0 0 0,0 0 0 0 0,0 0 0 0 0,1 1 0 0 0,-1-1 0 0 0,0 0 0 0 0,0 0 0 0 0,0 1 0 0 0,5 20 399 0 0,-4 45-332 0 0,-2-47 17 0 0,2-11-100 0 0,-1 0-1 0 0,2 0 1 0 0,-1 0-1 0 0,1-1 1 0 0,0 1-1 0 0,6 14 1 0 0,-4-11 3 0 0,17 104 25 0 0,-5-61-165 0 0,-13-39 53 0 0,-3-13 67 0 0,1 0 1 0 0,0 0-1 0 0,-1 0 0 0 0,1 0 0 0 0,0 0 1 0 0,0 0-1 0 0,0 0 0 0 0,1 0 1 0 0,-1-1-1 0 0,0 1 0 0 0,1 0 1 0 0,-1-1-1 0 0,1 1 0 0 0,-1-1 0 0 0,1 1 1 0 0,0-1-1 0 0,0 0 0 0 0,-1 0 1 0 0,1 1-1 0 0,0-1 0 0 0,4 1 0 0 0,21 16-303 0 0,-9-10 106 0 0,-17-7 172 0 0,1-1 0 0 0,0 1 0 0 0,0-1 0 0 0,-1 1 0 0 0,1 0 0 0 0,0-1 0 0 0,-1 1 0 0 0,1 0 0 0 0,0 0 0 0 0,-1 0 0 0 0,1 0 0 0 0,-1 0 0 0 0,0 1 0 0 0,2 0 0 0 0,-1 0-28 0 0,0 0 1 0 0,0-1-1 0 0,1 1 0 0 0,-1-1 0 0 0,1 0 0 0 0,-1 0 1 0 0,1 0-1 0 0,-1 0 0 0 0,1 0 0 0 0,-1 0 0 0 0,1-1 1 0 0,0 1-1 0 0,-1-1 0 0 0,1 0 0 0 0,0 0 0 0 0,-1 0 1 0 0,1 0-1 0 0,0 0 0 0 0,2-1 0 0 0,1 1-339 0 0,-1-1 1 0 0,1 0-1 0 0,-1 0 1 0 0,0 0-1 0 0,1 0 0 0 0,-1-1 1 0 0,0 0-1 0 0,0 0 0 0 0,5-3 1 0 0,17-8-1932 0 0,-24 12 1998 0 0,0 0-1 0 0,0 0 0 0 0,-1 0 1 0 0,1 0-1 0 0,0 0 0 0 0,-1-1 1 0 0,1 1-1 0 0,-1-1 0 0 0,0 1 1 0 0,1-1-1 0 0,-1 0 0 0 0,0 0 0 0 0,0 0 1 0 0,0 0-1 0 0,0-1 0 0 0,0 1 1 0 0,-1 0-1 0 0,1-1 0 0 0,-1 1 1 0 0,2-6-1 0 0,0 0-103 0 0,-2 4 118 0 0,0 1 0 0 0,1-1 0 0 0,-1 1 0 0 0,1-1-1 0 0,0 1 1 0 0,0 0 0 0 0,0 0 0 0 0,0 0 0 0 0,1 0-1 0 0,-1 0 1 0 0,6-5 0 0 0,82-90-5041 0 0,-88 97 5397 0 0,0-1 0 0 0,0 1 0 0 0,0 0 0 0 0,-1 0 0 0 0,1 0 0 0 0,1 0 1 0 0,-1 0-1 0 0,0 0 0 0 0,0 1 0 0 0,0-1 0 0 0,3 0 0 0 0,8 3 6097 0 0,-9 7-951 0 0,3 9-2863 0 0,7 17 730 0 0,-13-29-2832 0 0,1-1 0 0 0,0 0 0 0 0,0 0 1 0 0,0 0-1 0 0,1 0 0 0 0,5 9 1 0 0,-7-12-198 0 0,1 0 0 0 0,-1 0 1 0 0,0 1-1 0 0,-1-1 1 0 0,1 0-1 0 0,0 0 0 0 0,0 0 1 0 0,-1 1-1 0 0,0-1 0 0 0,1 0 1 0 0,-1 1-1 0 0,0-1 1 0 0,0 3-1 0 0,0-3-14 0 0,-1 0 0 0 0,1 0-1 0 0,1 0 1 0 0,-1 1 0 0 0,0-1 0 0 0,0 0 0 0 0,1 0 0 0 0,-1 0-1 0 0,1 0 1 0 0,0 0 0 0 0,0 0 0 0 0,0 0 0 0 0,0-1 0 0 0,0 1-1 0 0,1 2 1 0 0,3 3-180 0 0,0 0-1 0 0,-1 1 0 0 0,0-1 1 0 0,-1 1-1 0 0,1 0 0 0 0,-1 0 0 0 0,-1 1 1 0 0,2 7-1 0 0,10 27-4011 0 0,-13-38 2944 0 0,0 0 0 0 0,0 0 1 0 0,-1 0-1 0 0,1 0 0 0 0,-1 0 1 0 0,0 0-1 0 0,-2 8 0 0 0,1 1-1592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13 121 5032 0 0,'0'0'1748'0'0,"18"31"8091"0"0,-17-27-9406 0 0,0 0 0 0 0,1 0 0 0 0,-1 0 0 0 0,1 0 0 0 0,0 0 0 0 0,0-1 0 0 0,0 1 0 0 0,0-1 0 0 0,5 6 0 0 0,8 15 901 0 0,-11-15-941 0 0,0 1-1 0 0,1-1 0 0 0,1 0 1 0 0,-1-1-1 0 0,9 11 1 0 0,1 0 47 0 0,-14-17-385 0 0,0 0 0 0 0,0 0 0 0 0,0-1-1 0 0,0 1 1 0 0,0 0 0 0 0,0 0 0 0 0,0 0 0 0 0,0 0 0 0 0,-1 0 0 0 0,1 1 0 0 0,-1-1-1 0 0,0 3 1 0 0,7 12 165 0 0,1-7-64 0 0,-4-6-69 0 0,0 1-1 0 0,0 0 1 0 0,-1-1-1 0 0,0 1 1 0 0,0 1-1 0 0,0-1 1 0 0,0 0-1 0 0,-1 1 1 0 0,2 6 0 0 0,6 12 131 0 0,-5-12-100 0 0,0 0 1 0 0,-1 1-1 0 0,5 21 0 0 0,-6-24-50 0 0,1 1-1 0 0,0-1 0 0 0,11 19 1 0 0,1 2-23 0 0,-5-12 12 0 0,1 7 33 0 0,-12-24-124 0 0,-11 4-208 0 0,7-10 237 0 0,1 1 0 0 0,-1 0 0 0 0,1-1-1 0 0,-1 0 1 0 0,1 0 0 0 0,0 0 0 0 0,1 0 0 0 0,-1 0 0 0 0,1 0 0 0 0,0-1 0 0 0,0 1 0 0 0,0-1-1 0 0,-2-9 1 0 0,-13-22 31 0 0,7 23-11 0 0,1 1-1 0 0,0-2 0 0 0,1 1 1 0 0,0-1-1 0 0,1 0 0 0 0,-7-22 0 0 0,-14-23 34 0 0,9 25-25 0 0,-6-14-4 0 0,-24-50 129 0 0,45 85-145 0 0,0 0 1 0 0,0 0 0 0 0,1 0-1 0 0,1 0 1 0 0,-2-25-1 0 0,4 34 2 0 0,0 0 0 0 0,0 0 0 0 0,0 0 0 0 0,0 0-1 0 0,1 0 1 0 0,-1 0 0 0 0,1 1 0 0 0,0-1 0 0 0,0 0-1 0 0,1 0 1 0 0,-1 0 0 0 0,1 1 0 0 0,0-1 0 0 0,0 1-1 0 0,0 0 1 0 0,0-1 0 0 0,0 1 0 0 0,1 0 0 0 0,0 0-1 0 0,-1 0 1 0 0,1 1 0 0 0,6-5 0 0 0,-4 4 11 0 0,16-3 104 0 0,-20 37-136 0 0,-1-21 17 0 0,1-1-29 0 0,-1 0 0 0 0,0 0 0 0 0,-1 0 0 0 0,1 0 0 0 0,-2 0 0 0 0,1 0 0 0 0,-1 0 0 0 0,-1 0 0 0 0,-5 12 0 0 0,8-20 14 0 0,-1 0-1 0 0,0 1 1 0 0,1-1 0 0 0,-1 0-1 0 0,1 1 1 0 0,-1-1-1 0 0,1 0 1 0 0,0 1 0 0 0,-1-1-1 0 0,1 1 1 0 0,0-1-1 0 0,0 0 1 0 0,0 1 0 0 0,0-1-1 0 0,0 1 1 0 0,0-1-1 0 0,1 0 1 0 0,-1 1 0 0 0,0-1-1 0 0,1 1 1 0 0,-1-1-1 0 0,1 0 1 0 0,-1 1 0 0 0,1-1-1 0 0,0 0 1 0 0,-1 0-1 0 0,1 0 1 0 0,1 2 0 0 0,34 25-218 0 0,-10-8 93 0 0,-20-14 128 0 0,0 0 0 0 0,0-1 0 0 0,1 0 0 0 0,0 0 0 0 0,-1-1 0 0 0,1 0 0 0 0,1 0 0 0 0,-1-1 0 0 0,14 5 0 0 0,-10-4 13 0 0,0 1-1 0 0,0 1 1 0 0,16 10-1 0 0,0-6 56 0 0,-25-10-53 0 0,-1 1 1 0 0,1-1 0 0 0,-1 0 0 0 0,1 1-1 0 0,-1-1 1 0 0,1 1 0 0 0,-1-1-1 0 0,1 1 1 0 0,-1-1 0 0 0,1 1-1 0 0,-1 0 1 0 0,0 0 0 0 0,1 0 0 0 0,-1 0-1 0 0,0 0 1 0 0,0 0 0 0 0,0 0-1 0 0,0 1 1 0 0,0-1 0 0 0,0 0-1 0 0,2 3 1 0 0,-1-1 12 0 0,0 0-1 0 0,0 0 1 0 0,1 0-1 0 0,-1-1 1 0 0,1 1-1 0 0,0-1 1 0 0,0 0-1 0 0,0 0 1 0 0,4 3-1 0 0,-5-4 11 0 0,1 0-1 0 0,-1 1 0 0 0,1 0 0 0 0,-1-1 0 0 0,1 1 1 0 0,-1 0-1 0 0,0 0 0 0 0,0 0 0 0 0,0 1 1 0 0,0-1-1 0 0,-1 0 0 0 0,1 1 0 0 0,0-1 1 0 0,-1 1-1 0 0,0 0 0 0 0,0-1 0 0 0,2 6 0 0 0,0 2 58 0 0,0-1-1 0 0,1 1 0 0 0,0-1 1 0 0,11 18-1 0 0,0 3 80 0 0,-12-24-116 0 0,1 6 62 0 0,1 1 1 0 0,1-1 0 0 0,0-1-1 0 0,1 1 1 0 0,11 15-1 0 0,-14-22-55 0 0,-1 0-1 0 0,0 0 1 0 0,0 1-1 0 0,0-1 1 0 0,-1 1-1 0 0,0-1 0 0 0,2 9 1 0 0,8 19 332 0 0,-6-15-307 0 0,0 0 1 0 0,-1 0-1 0 0,-2 1 1 0 0,0-1-1 0 0,0 1 1 0 0,-2 0-1 0 0,-1 32 1 0 0,0-50-95 0 0,0 0 1 0 0,-1-1 0 0 0,1 1-1 0 0,0 0 1 0 0,0 0 0 0 0,-1-1 0 0 0,1 1-1 0 0,0 0 1 0 0,-1-1 0 0 0,1 1-1 0 0,-1 0 1 0 0,1-1 0 0 0,-1 1-1 0 0,1 0 1 0 0,-1-1 0 0 0,0 1-1 0 0,1-1 1 0 0,-1 1 0 0 0,1-1-1 0 0,-1 0 1 0 0,0 1 0 0 0,0-1-1 0 0,1 0 1 0 0,-1 1 0 0 0,0-1 0 0 0,0 0-1 0 0,1 0 1 0 0,-1 1 0 0 0,0-1-1 0 0,-1 0 1 0 0,-25 2-875 0 0,25-2 684 0 0,-1 0-85 0 0,-1 0 0 0 0,1-1 0 0 0,-1 1 0 0 0,1-1-1 0 0,0 0 1 0 0,0 0 0 0 0,-1 0 0 0 0,1 0 0 0 0,0 0 0 0 0,0-1-1 0 0,0 1 1 0 0,0-1 0 0 0,0 0 0 0 0,1 0 0 0 0,-1 0-1 0 0,0 0 1 0 0,1-1 0 0 0,-1 1 0 0 0,1-1 0 0 0,0 1-1 0 0,0-1 1 0 0,0 0 0 0 0,0 0 0 0 0,1 0 0 0 0,-1 0-1 0 0,-1-4 1 0 0,1 0-624 0 0,0 0-1 0 0,0 0 1 0 0,0 0-1 0 0,1-1 1 0 0,0 1-1 0 0,0 0 1 0 0,1-1 0 0 0,-1 1-1 0 0,2-1 1 0 0,-1 1-1 0 0,4-13 1 0 0,-2 14 632 0 0,0 1 0 0 0,1 0 1 0 0,0 0-1 0 0,0 0 0 0 0,0 0 1 0 0,0 1-1 0 0,1-1 0 0 0,0 1 0 0 0,0 0 1 0 0,7-6-1 0 0,17-20-1070 0 0,-15 3 567 0 0,10 9-328 0 0,-10-9-1838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202 105 3632 0 0,'8'-31'4246'0'0,"-7"27"-3223"0"0,-1 0 0 0 0,1 0-1 0 0,0 0 1 0 0,-1 0 0 0 0,0 0-1 0 0,0 0 1 0 0,0 0 0 0 0,-1-4-1 0 0,0-5 2101 0 0,-38 13 677 0 0,34 0-3614 0 0,0 1 1 0 0,0 0 0 0 0,0 0 0 0 0,0 1 0 0 0,0 0-1 0 0,1-1 1 0 0,-1 2 0 0 0,1-1 0 0 0,0 0-1 0 0,-1 1 1 0 0,1 0 0 0 0,0 0 0 0 0,0 0 0 0 0,1 0-1 0 0,-1 1 1 0 0,1-1 0 0 0,-1 1 0 0 0,1 0 0 0 0,-4 7-1 0 0,2-4-91 0 0,0-1-1 0 0,-1 0 1 0 0,0 0-1 0 0,-12 10 0 0 0,16-14-64 0 0,0 1-1 0 0,0 0 1 0 0,0-1-1 0 0,0 1 0 0 0,0 0 1 0 0,1 1-1 0 0,0-1 0 0 0,-1 0 1 0 0,1 0-1 0 0,0 0 0 0 0,1 1 1 0 0,-1-1-1 0 0,1 1 1 0 0,-1-1-1 0 0,1 4 0 0 0,-2 9 87 0 0,-5 11-5 0 0,3-10-33 0 0,0 0 0 0 0,1 1 0 0 0,0 20-1 0 0,4-36-77 0 0,0 0 0 0 0,1 0 0 0 0,-1 0 0 0 0,0 0 0 0 0,1-1 0 0 0,0 1-1 0 0,-1-1 1 0 0,1 1 0 0 0,0-1 0 0 0,0 1 0 0 0,0-1 0 0 0,0 0 0 0 0,0 0-1 0 0,0 0 1 0 0,0 0 0 0 0,4 1 0 0 0,41 11-115 0 0,-5-13 50 0 0,-39 0 59 0 0,1 1 0 0 0,-1-1 0 0 0,0 0 0 0 0,1 0 1 0 0,-1 0-1 0 0,0 0 0 0 0,1-1 0 0 0,-1 0 0 0 0,0 1 1 0 0,0-1-1 0 0,1 0 0 0 0,-1-1 0 0 0,0 1 0 0 0,0 0 0 0 0,0-1 1 0 0,0 0-1 0 0,-1 0 0 0 0,1 1 0 0 0,0-2 0 0 0,-1 1 0 0 0,1 0 1 0 0,-1 0-1 0 0,0-1 0 0 0,0 0 0 0 0,0 1 0 0 0,0-1 0 0 0,0 0 1 0 0,0 0-1 0 0,-1 0 0 0 0,0 0 0 0 0,1 0 0 0 0,-1 0 0 0 0,0 0 1 0 0,1-6-1 0 0,21-31 76 0 0,-21 34-49 0 0,-1 0-1 0 0,0-1 1 0 0,-1 1-1 0 0,1 0 0 0 0,-1-1 1 0 0,0 1-1 0 0,-1 0 1 0 0,0 0-1 0 0,0-1 1 0 0,-3-8-1 0 0,-1-24 163 0 0,-13-11 223 0 0,18 49-234 0 0,0 31 53 0 0,1-22-176 0 0,1 0-1 0 0,-1 0 1 0 0,1 0-1 0 0,1 0 1 0 0,6 13-1 0 0,1 9 37 0 0,17 59 39 0 0,-7-29-23 0 0,-17-52-86 0 0,0-1-1 0 0,0 0 1 0 0,0 1 0 0 0,-1-1 0 0 0,-1 1 0 0 0,1 0 0 0 0,-1 0 0 0 0,0 8 0 0 0,1 34 43 0 0,-1-29-42 0 0,0 0 0 0 0,-2 1 0 0 0,-3 29 0 0 0,3-49-20 0 0,0 0 0 0 0,0 0 0 0 0,0 1 0 0 0,-1-1 0 0 0,1-1-1 0 0,0 1 1 0 0,-1 0 0 0 0,1 0 0 0 0,-1 0 0 0 0,0-1 0 0 0,1 1 0 0 0,-4 1-1 0 0,-12 16-102 0 0,-1 14-314 0 0,17-32 307 0 0,1 0 0 0 0,-1 0 0 0 0,0 0-1 0 0,0 0 1 0 0,1 0 0 0 0,-1-1-1 0 0,0 1 1 0 0,0 0 0 0 0,0 0 0 0 0,0-1-1 0 0,0 1 1 0 0,0 0 0 0 0,0-1 0 0 0,0 1-1 0 0,0-1 1 0 0,0 1 0 0 0,0-1 0 0 0,0 0-1 0 0,0 1 1 0 0,-1-1 0 0 0,1 0 0 0 0,0 0-1 0 0,0 0 1 0 0,0 0 0 0 0,0 0 0 0 0,-1 0-1 0 0,0 0 1 0 0,1-1-44 0 0,0 0-1 0 0,0 0 1 0 0,0 1-1 0 0,1-1 1 0 0,-1 0-1 0 0,0 0 1 0 0,1 0-1 0 0,-1 0 0 0 0,1 0 1 0 0,-1 0-1 0 0,1 0 1 0 0,0 0-1 0 0,-1 0 1 0 0,1 0-1 0 0,0 0 1 0 0,0 0-1 0 0,0 0 1 0 0,-1 0-1 0 0,1-1 1 0 0,0 1-1 0 0,1-1 1 0 0,-1-36-3113 0 0,1 17 676 0 0,-1 6 1639 0 0,0-1 0 0 0,1 1-1 0 0,0-1 1 0 0,2 1 0 0 0,0 0 0 0 0,0 0-1 0 0,1 0 1 0 0,11-24 0 0 0,-11 32 713 0 0,0-1 0 0 0,-1 0 1 0 0,1 0-1 0 0,-2-1 0 0 0,1 1 1 0 0,-1-1-1 0 0,1-11 0 0 0,-2 13 60 0 0,1 0 0 0 0,0 0 0 0 0,0 1 0 0 0,0-1 1 0 0,1 1-1 0 0,0-1 0 0 0,0 1 0 0 0,5-6 0 0 0,-4 6 49 0 0,0-1 1 0 0,-1 0 0 0 0,0 0 0 0 0,0 0 0 0 0,2-8 0 0 0,-2 0 54 0 0,0 1-1 0 0,1 0 1 0 0,1-1-1 0 0,0 2 1 0 0,1-1-1 0 0,0 1 1 0 0,1 0-1 0 0,0 0 1 0 0,2 1-1 0 0,17-22 1 0 0,-19 26 196 0 0,-7 8-51 0 0,1-1-1 0 0,-1 0 1 0 0,1 1-1 0 0,0-1 1 0 0,-1 0-1 0 0,1 1 0 0 0,0-1 1 0 0,-1 1-1 0 0,1-1 1 0 0,0 1-1 0 0,0-1 0 0 0,0 1 1 0 0,0-1-1 0 0,-1 1 1 0 0,1 0-1 0 0,0-1 0 0 0,0 1 1 0 0,0 0-1 0 0,0 0 1 0 0,0 0-1 0 0,0 0 1 0 0,0 0-1 0 0,0 0 0 0 0,0 0 1 0 0,1 0-1 0 0,0 0 1208 0 0,8 17 4958 0 0,0-5-3579 0 0,-9-11-2485 0 0,0 0 0 0 0,0-1 0 0 0,0 1 1 0 0,0 0-1 0 0,0 0 0 0 0,-1 0 0 0 0,1 0 0 0 0,0-1 0 0 0,-1 1 0 0 0,1 0 0 0 0,-1 0 0 0 0,1 1 0 0 0,-1-1 0 0 0,1 0 0 0 0,-1 0 0 0 0,0 0 0 0 0,0 0 0 0 0,1 0 0 0 0,-1 2 0 0 0,2 10 850 0 0,2 1 1 0 0,-1-1-1 0 0,2 0 0 0 0,7 18 0 0 0,-6-19-642 0 0,-1 0 0 0 0,-1 1-1 0 0,0-1 1 0 0,2 16 0 0 0,-5-26-318 0 0,-1 5 64 0 0,1 0 1 0 0,0 0-1 0 0,0 0 1 0 0,1 0-1 0 0,-1 0 1 0 0,2-1-1 0 0,-1 1 1 0 0,1-1-1 0 0,0 0 0 0 0,0 1 1 0 0,5 5-1 0 0,-7-10-84 0 0,1 0-1 0 0,-1 0 0 0 0,0 1 1 0 0,0-1-1 0 0,0 0 0 0 0,0 1 1 0 0,0-1-1 0 0,0 1 0 0 0,-1-1 1 0 0,2 5-1 0 0,-2-5-22 0 0,0 0 0 0 0,0 0 1 0 0,1 0-1 0 0,-1 0 0 0 0,1 0 1 0 0,0 0-1 0 0,-1 0 0 0 0,1 0 0 0 0,0-1 1 0 0,0 1-1 0 0,0 0 0 0 0,0 0 1 0 0,1-1-1 0 0,-1 1 0 0 0,3 2 0 0 0,18 25 132 0 0,-21-26-132 0 0,1 0-1 0 0,0 0 1 0 0,0 0 0 0 0,0 0-1 0 0,1 0 1 0 0,-1 0-1 0 0,0 0 1 0 0,1 0 0 0 0,0-1-1 0 0,0 0 1 0 0,0 1 0 0 0,5 2-1 0 0,-7-5-8 0 0,0 1 0 0 0,0 0 0 0 0,0-1 1 0 0,0 1-1 0 0,0-1 0 0 0,0 1 0 0 0,1-1 0 0 0,-1 0 0 0 0,0 0 0 0 0,0 1 0 0 0,0-1 0 0 0,0 0 1 0 0,1 0-1 0 0,-1 0 0 0 0,0 0 0 0 0,0 0 0 0 0,1 0 0 0 0,0-1 0 0 0,2-27 114 0 0,-4 27-118 0 0,-2-15 19 0 0,1 1-1 0 0,-2 0 0 0 0,0 1 0 0 0,-1-1 0 0 0,0 0 1 0 0,-11-22-1 0 0,-45-85 160 0 0,52 107-151 0 0,-3-7 82 0 0,1-1 0 0 0,0 0 1 0 0,-9-40-1 0 0,9 37 41 0 0,8 24-126 0 0,1 0 0 0 0,0-1 0 0 0,0 1 0 0 0,0-1 0 0 0,0 1 0 0 0,0-1 0 0 0,0 0 0 0 0,1 1 0 0 0,-1-1 0 0 0,1 0 0 0 0,0-5 0 0 0,49 8-308 0 0,-43 0-132 0 0,0 0-1 0 0,0 1 1 0 0,0 0 0 0 0,-1 0 0 0 0,1 1-1 0 0,0-1 1 0 0,6 4 0 0 0,2 1-3460 0 0,-1 2 1 0 0,0 0 0 0 0,15 12 0 0 0,11 6-2561 0 0,-29-21 2890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4816 0 0,'0'124'19365'0'0,"0"2"-11858"0"0,0 0-12655 0 0,0-62-2419 0 0,0 0-3461 0 0,1-59 8676 0 0,7-4-1721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135 195 2440 0 0,'0'-25'3121'0'0,"0"-75"5421"0"0,0 31 3602 0 0,-17 75-10169 0 0,-33 47-397 0 0,42-37-1445 0 0,0-1-1 0 0,0 1 0 0 0,2 0 0 0 0,0 1 0 0 0,0 0 0 0 0,2 0 0 0 0,0 0 1 0 0,-2 22-1 0 0,1-10-6 0 0,2-5-17 0 0,1-1-1 0 0,1 1 0 0 0,3 46 1 0 0,1-2-84 0 0,-3-43 14 0 0,1 0-1 0 0,2 0 0 0 0,0-1 1 0 0,2 1-1 0 0,1-1 1 0 0,12 33-1 0 0,-9-22-26 0 0,-9-30-14 0 0,1-1 0 0 0,-1 0 0 0 0,1 0 0 0 0,1 0 0 0 0,-1 0 0 0 0,0 0 0 0 0,1 0 0 0 0,0 0 0 0 0,0-1 0 0 0,0 1 0 0 0,0-1 0 0 0,1 1 0 0 0,4 5 0 0 0,13 11-7 0 0,-17-16 7 0 0,1 0-1 0 0,-1 0 1 0 0,1 0-1 0 0,0 0 1 0 0,0-1-1 0 0,1 0 0 0 0,-1 1 1 0 0,9 3-1 0 0,20 2-139 0 0,-29-9 110 0 0,0 1-1 0 0,0 0 0 0 0,0 0 0 0 0,0 0 1 0 0,0 1-1 0 0,0-1 0 0 0,6 4 0 0 0,-8-3-5 0 0,1-1-1 0 0,0 1 0 0 0,0-1 1 0 0,0 0-1 0 0,0 0 0 0 0,0 0 0 0 0,0-1 1 0 0,0 1-1 0 0,0-1 0 0 0,0 1 1 0 0,0-1-1 0 0,0 0 0 0 0,0 0 1 0 0,0 0-1 0 0,0-1 0 0 0,0 1 0 0 0,0-1 1 0 0,0 0-1 0 0,4-1 0 0 0,54-24-1420 0 0,-51 21 1135 0 0,-6 2 38 0 0,-1 0 0 0 0,1-1 0 0 0,-1 1 0 0 0,1-1 0 0 0,-1 1 0 0 0,4-7 0 0 0,-1 2-348 0 0,-4 6 522 0 0,-1 1 0 0 0,0-1 0 0 0,0 0 1 0 0,0 1-1 0 0,0-1 0 0 0,0 0 0 0 0,0 0 0 0 0,0 0 0 0 0,0 0 0 0 0,-1 1 0 0 0,1-5 0 0 0,0 5 22 0 0,-1 0 0 0 0,0-1 1 0 0,1 1-1 0 0,-1-1 0 0 0,1 1 0 0 0,-1 0 0 0 0,1 0 0 0 0,0-1 0 0 0,-1 1 0 0 0,1 0 0 0 0,0 0 0 0 0,0 0 1 0 0,0-1-1 0 0,0 1 0 0 0,0 0 0 0 0,0 1 0 0 0,3-3 0 0 0,1-4-626 0 0,0-1 0 0 0,-1 1 0 0 0,0-1-1 0 0,0 0 1 0 0,-1 0 0 0 0,0-1 0 0 0,4-15 0 0 0,33-99-7567 0 0,-38 93 7428 0 0,3-7-170 0 0,3 2-97 0 0,5-52-1 0 0,-12 74 1112 0 0,-2 0 0 0 0,1 0 1 0 0,-2 0-1 0 0,0 0 0 0 0,-5-18 0 0 0,1-1 443 0 0,7 29-331 0 0,-2 0 1 0 0,1 0 0 0 0,0 0-1 0 0,-1 0 1 0 0,1 0 0 0 0,-1 0-1 0 0,0 0 1 0 0,0 0 0 0 0,0 0-1 0 0,0 0 1 0 0,0 1-1 0 0,-1-1 1 0 0,1 0 0 0 0,-1 1-1 0 0,0-1 1 0 0,-3-2 0 0 0,2 2 229 0 0,0 0 0 0 0,1 0 0 0 0,-1 0 1 0 0,1-1-1 0 0,0 1 0 0 0,0 0 0 0 0,0-1 1 0 0,1 1-1 0 0,-1-1 0 0 0,-1-4 0 0 0,2 4 334 0 0,0 1 0 0 0,0-1 0 0 0,-1 1 0 0 0,1 0 0 0 0,-1-1 0 0 0,0 1 0 0 0,0 0 0 0 0,-1 0 0 0 0,1 0 0 0 0,-5-3 3449 0 0,7 49-43 0 0,1-41-4009 0 0,-1 0 0 0 0,0 0 0 0 0,1 1 0 0 0,-1-1 0 0 0,1 0 1 0 0,0 0-1 0 0,-1 0 0 0 0,1 0 0 0 0,0-1 0 0 0,0 1 0 0 0,0 0 0 0 0,1 0 0 0 0,1 1 1 0 0,10 24 420 0 0,-13-17-375 0 0,0-9-89 0 0,0 0-1 0 0,0 1 1 0 0,0-1 0 0 0,0 0 0 0 0,1 0 0 0 0,-1 1 0 0 0,0-1 0 0 0,0 0 0 0 0,1 1 0 0 0,-1-1 0 0 0,1 0 0 0 0,-1 0 0 0 0,1 0 0 0 0,0 0 0 0 0,-1 1 0 0 0,1-1 0 0 0,0 0 0 0 0,0 0 0 0 0,0 0 0 0 0,1 1 0 0 0,-1-1 4 0 0,0 0 0 0 0,1 1 0 0 0,-1-1 0 0 0,0 0 0 0 0,0 1 0 0 0,0-1 0 0 0,0 1 0 0 0,-1-1 1 0 0,1 1-1 0 0,0 0 0 0 0,-1-1 0 0 0,1 1 0 0 0,0 3 0 0 0,-1-3 6 0 0,1 0-1 0 0,0 1 1 0 0,-1-1-1 0 0,1 0 1 0 0,0 0-1 0 0,0 0 1 0 0,0 0-1 0 0,1 0 1 0 0,-1 0-1 0 0,0 0 1 0 0,1 0-1 0 0,0 0 1 0 0,2 2-1 0 0,3 1 46 0 0,-5-4-59 0 0,-1 0 0 0 0,1 0-1 0 0,-1 1 1 0 0,1-1 0 0 0,-1 0 0 0 0,0 0 0 0 0,0 1 0 0 0,0-1 0 0 0,0 0-1 0 0,0 1 1 0 0,0 0 0 0 0,0-1 0 0 0,0 1 0 0 0,0-1 0 0 0,0 1-1 0 0,-1 0 1 0 0,1-1 0 0 0,-1 1 0 0 0,1 3 0 0 0,4 7 96 0 0,0 0 0 0 0,1 0 0 0 0,0-1 0 0 0,1 1 0 0 0,0-1 1 0 0,1-1-1 0 0,14 15 0 0 0,-19-21-104 0 0,-2-3 2 0 0,0 0 0 0 0,0 0 0 0 0,0 1-1 0 0,0-1 1 0 0,0 0 0 0 0,-1 1 0 0 0,1-1 0 0 0,0 0 0 0 0,-1 1 0 0 0,0-1 0 0 0,1 1 0 0 0,-1-1 0 0 0,0 1 0 0 0,1-1 0 0 0,-1 1-1 0 0,0 2 1 0 0,1 7 38 0 0,17 22 191 0 0,-11-21-156 0 0,0 0 0 0 0,-1 1 0 0 0,0 0 0 0 0,-1 0 1 0 0,0 1-1 0 0,-1-1 0 0 0,4 27 0 0 0,-8-37-68 0 0,0-1 0 0 0,1 1 0 0 0,-1-1-1 0 0,1 1 1 0 0,-1-1 0 0 0,1 1 0 0 0,0-1 0 0 0,0 1-1 0 0,0-1 1 0 0,0 0 0 0 0,3 5 0 0 0,-2-5-3 0 0,-1 0-1 0 0,0 0 1 0 0,1 1-1 0 0,-1-1 1 0 0,0 0 0 0 0,-1 1-1 0 0,1-1 1 0 0,0 1 0 0 0,-1-1-1 0 0,1 1 1 0 0,-1 4-1 0 0,9 98 268 0 0,-9-102-275 0 0,0 0 1 0 0,-1 0 0 0 0,0 0-1 0 0,0 0 1 0 0,0 0-1 0 0,0 0 1 0 0,0 0 0 0 0,0-1-1 0 0,-1 1 1 0 0,1 0 0 0 0,-1-1-1 0 0,0 1 1 0 0,0-1-1 0 0,0 1 1 0 0,-3 2 0 0 0,-39 28-325 0 0,40-32 139 0 0,0 1 1 0 0,-1-1-1 0 0,1 0 1 0 0,-1 0-1 0 0,1 0 1 0 0,-1-1-1 0 0,0 0 1 0 0,1 0-1 0 0,-1 0 0 0 0,1 0 1 0 0,-1-1-1 0 0,-8-1 1 0 0,10 1-106 0 0,0 1 0 0 0,1-1 0 0 0,-1 1 0 0 0,0-1 1 0 0,1 0-1 0 0,-1 0 0 0 0,1 0 0 0 0,-1-1 0 0 0,1 1 1 0 0,0 0-1 0 0,0-1 0 0 0,-1 0 0 0 0,1 1 0 0 0,0-1 1 0 0,0 0-1 0 0,1 0 0 0 0,-1 0 0 0 0,0 0 0 0 0,1 0 1 0 0,-1-1-1 0 0,1 1 0 0 0,-1 0 0 0 0,0-4 0 0 0,-4-17-2039 0 0,4 17 1119 0 0,0-1 0 0 0,0 0 0 0 0,1 0 1 0 0,0 0-1 0 0,0-15 0 0 0,1-2-349 0 0,-1 4 536 0 0,1 0 1 0 0,1 0 0 0 0,0 1-1 0 0,2-1 1 0 0,6-23 0 0 0,0 12-2269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2 105 4544 0 0,'-1'27'9199'0'0,"1"13"-3421"0"0,0-36-5499 0 0,0 1-1 0 0,1 0 0 0 0,-1 0 1 0 0,1 0-1 0 0,1-1 0 0 0,-1 1 1 0 0,1 0-1 0 0,-1-1 0 0 0,5 7 1 0 0,1 8 739 0 0,0 1 0 0 0,7 33 0 0 0,-8-31-587 0 0,-1 22 315 0 0,-5-39-704 0 0,0-1 0 0 0,0 0 0 0 0,1 1 0 0 0,-1-1 0 0 0,1 0-1 0 0,0 0 1 0 0,2 7 0 0 0,10 30 451 0 0,-13-36-449 0 0,1 0 1 0 0,1 0-1 0 0,-1 0 0 0 0,1-1 0 0 0,0 1 1 0 0,0-1-1 0 0,0 1 0 0 0,0-1 1 0 0,1 0-1 0 0,5 7 0 0 0,-3-4-19 0 0,-5-7-19 0 0,0 1-1 0 0,0 0 1 0 0,1-1-1 0 0,-1 1 1 0 0,1-1-1 0 0,-1 1 1 0 0,0-1-1 0 0,1 1 1 0 0,-1-1-1 0 0,1 1 1 0 0,-1-1-1 0 0,1 0 1 0 0,-1 1-1 0 0,1-1 1 0 0,0 0-1 0 0,-1 1 1 0 0,1-1-1 0 0,-1 0 1 0 0,1 0-1 0 0,0 1 1 0 0,-1-1-1 0 0,1 0 1 0 0,0 0-1 0 0,0 0 1 0 0,1 0 274 0 0,-22-60 62 0 0,-21-93 425 0 0,1 1-608 0 0,25 68-45 0 0,16 81-112 0 0,0-1-1 0 0,1 1 0 0 0,-1 0 0 0 0,1 0 0 0 0,0 0 1 0 0,0 0-1 0 0,0 0 0 0 0,0 0 0 0 0,0 0 0 0 0,1 0 1 0 0,-1 1-1 0 0,6-5 0 0 0,0 0-47 0 0,-7 5 37 0 0,0 1 1 0 0,1 0-1 0 0,-1 0 1 0 0,0 0 0 0 0,1 0-1 0 0,-1 1 1 0 0,1-1-1 0 0,-1 0 1 0 0,0 1-1 0 0,1-1 1 0 0,0 0-1 0 0,-1 1 1 0 0,1 0 0 0 0,-1-1-1 0 0,1 1 1 0 0,1 0-1 0 0,-1 0-1 0 0,-1 0 0 0 0,0 0 0 0 0,0 0 0 0 0,1-1 0 0 0,-1 1 0 0 0,0 0 1 0 0,0-1-1 0 0,0 1 0 0 0,1-1 0 0 0,-1 1 0 0 0,0-1 0 0 0,0 0 0 0 0,0 1 0 0 0,0-1 0 0 0,0 0 0 0 0,0 0 0 0 0,2-1 0 0 0,-2 1-25 0 0,1 0 0 0 0,0 0-1 0 0,0 0 1 0 0,0 1 0 0 0,0-1-1 0 0,0 1 1 0 0,-1-1 0 0 0,1 1 0 0 0,0 0-1 0 0,0-1 1 0 0,0 1 0 0 0,4 1-1 0 0,5-2-130 0 0,8-3-1552 0 0,-1 2 0 0 0,1 0 0 0 0,0 1-1 0 0,23 2 1 0 0,-38 0 930 0 0,-1 0 0 0 0,1 0 0 0 0,-1 1 0 0 0,0-1-1 0 0,1 1 1 0 0,-1 0 0 0 0,0 0 0 0 0,0 0-1 0 0,0 0 1 0 0,0 1 0 0 0,3 2 0 0 0,20 26-3793 0 0,-15-16 2856 0 0,-2 15-1562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2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4392 0 0,'1'8'8118'0'0,"-3"14"-2358"0"0,-2 12-1377 0 0,4-31-4086 0 0,1 1 1 0 0,-2 0-1 0 0,1-1 1 0 0,0 1-1 0 0,-1 0 1 0 0,1 0-1 0 0,-1-1 0 0 0,0 1 1 0 0,-2 3-1 0 0,1-1-48 0 0,0 0 0 0 0,0 0 0 0 0,0 0-1 0 0,1 1 1 0 0,0-1 0 0 0,0 0 0 0 0,1 1 0 0 0,0-1-1 0 0,0 8 1 0 0,1-7-123 0 0,-1 0 1 0 0,0 0-1 0 0,-1 1 0 0 0,0-1 1 0 0,0 0-1 0 0,-5 14 0 0 0,5-14-105 0 0,-1 0-1 0 0,1 0 0 0 0,0 0 1 0 0,1 0-1 0 0,0 0 1 0 0,0 0-1 0 0,2 14 1 0 0,0 7-150 0 0,-1-9-158 0 0,-2 27-4832 0 0,-10-21-6868 0 0,10-24 11467 0 0,-5 15-4853 0 0,6-6 1065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132 259 2680 0 0,'-3'-1'200'0'0,"0"0"0"0"0,0-1-1 0 0,0 1 1 0 0,0-1 0 0 0,0 1 0 0 0,1-1 0 0 0,-1 0 0 0 0,0 0 0 0 0,1 0-1 0 0,0-1 1 0 0,-1 1 0 0 0,-3-6 0 0 0,-12-10 568 0 0,-28-28 4495 0 0,30 32-3960 0 0,4-4 10314 0 0,12 18-11498 0 0,19 16 1396 0 0,-17-14-1448 0 0,0 0-1 0 0,0 1 1 0 0,0-1-1 0 0,-1 1 1 0 0,1-1-1 0 0,-1 1 1 0 0,0-1-1 0 0,0 1 1 0 0,0 0-1 0 0,0 0 1 0 0,0 0-1 0 0,0-1 1 0 0,0 6-1 0 0,-1-5-9 0 0,1 1-1 0 0,0 0 0 0 0,0-1 1 0 0,0 1-1 0 0,0-1 1 0 0,0 1-1 0 0,1-1 0 0 0,3 5 1 0 0,7 14 205 0 0,-1 1-1 0 0,9 25 1 0 0,-15-25-158 0 0,-4-21-96 0 0,-1 0 0 0 0,0 0 0 0 0,0-1 0 0 0,1 1 0 0 0,-1 0 0 0 0,1 0 1 0 0,0-1-1 0 0,0 1 0 0 0,-1 0 0 0 0,1-1 0 0 0,0 1 0 0 0,0-1 0 0 0,0 1 0 0 0,1-1 0 0 0,1 3 0 0 0,2 4 30 0 0,-1 0 0 0 0,-1 1-1 0 0,0-1 1 0 0,0 1-1 0 0,0 0 1 0 0,-1 0 0 0 0,-1 0-1 0 0,1 0 1 0 0,-1 18-1 0 0,-1-27-34 0 0,0 0 0 0 0,0 1-1 0 0,0-1 1 0 0,0 0-1 0 0,0 0 1 0 0,0 0-1 0 0,0 1 1 0 0,0-1-1 0 0,0 0 1 0 0,0 0-1 0 0,0 0 1 0 0,0 1-1 0 0,0-1 1 0 0,0 0 0 0 0,0 0-1 0 0,0 0 1 0 0,0 1-1 0 0,0-1 1 0 0,0 0-1 0 0,0 0 1 0 0,0 0-1 0 0,0 0 1 0 0,-1 1-1 0 0,1-1 1 0 0,0 0-1 0 0,0 0 1 0 0,0 0 0 0 0,0 0-1 0 0,0 0 1 0 0,-1 1-1 0 0,1-1 1 0 0,0 0-1 0 0,0 0 1 0 0,0 0-1 0 0,-1 0 1 0 0,1 0-1 0 0,0 0 1 0 0,0 0-1 0 0,0 0 1 0 0,0 0 0 0 0,-1 0-1 0 0,1 0 1 0 0,0 0-1 0 0,-1 0 1 0 0,-9-6 64 0 0,-8-11-33 0 0,18 17-34 0 0,-1-1 1 0 0,0 0-1 0 0,1 0 0 0 0,-1 0 0 0 0,0-1 0 0 0,0 1 0 0 0,1 0 1 0 0,-1-1-1 0 0,0 1 0 0 0,1 0 0 0 0,-1-1 0 0 0,1 1 0 0 0,0-1 1 0 0,0 1-1 0 0,-1-3 0 0 0,-4-10-11 0 0,-7 2-18 0 0,10 10 25 0 0,1 1 0 0 0,-1 0-1 0 0,1-1 1 0 0,-1 1 0 0 0,1-1 0 0 0,0 0 0 0 0,0 1-1 0 0,0-1 1 0 0,0 0 0 0 0,0 0 0 0 0,0 0 0 0 0,1 0 0 0 0,-1 1-1 0 0,1-1 1 0 0,-1 0 0 0 0,1 0 0 0 0,-1 0 0 0 0,1 0-1 0 0,0 0 1 0 0,0-4 0 0 0,-11-71-167 0 0,5 42 84 0 0,-3-68 0 0 0,15 30 117 0 0,-5 68-26 0 0,0-1 0 0 0,0 1 0 0 0,1 0 0 0 0,0 0-1 0 0,-1 1 1 0 0,1-1 0 0 0,1 0 0 0 0,-1 1 0 0 0,1-1-1 0 0,0 1 1 0 0,0 0 0 0 0,4-5 0 0 0,-6 8 5 0 0,0-1 0 0 0,1 1 0 0 0,-1 0 1 0 0,1-1-1 0 0,-1 1 0 0 0,1 0 0 0 0,0 0 0 0 0,0 0 1 0 0,-1 0-1 0 0,1 0 0 0 0,0 0 0 0 0,0 1 0 0 0,0-1 1 0 0,0 1-1 0 0,0-1 0 0 0,0 1 0 0 0,0-1 1 0 0,0 1-1 0 0,0 0 0 0 0,0 0 0 0 0,0 0 0 0 0,0 1 1 0 0,0-1-1 0 0,0 0 0 0 0,-1 1 0 0 0,1-1 0 0 0,0 1 1 0 0,0-1-1 0 0,0 1 0 0 0,0 0 0 0 0,0 0 0 0 0,-1 0 1 0 0,1 0-1 0 0,3 3 0 0 0,-3-1 3 0 0,1 0 1 0 0,0 0-1 0 0,-1 0 0 0 0,0 0 0 0 0,0 1 1 0 0,0-1-1 0 0,0 1 0 0 0,0-1 0 0 0,-1 1 1 0 0,1 0-1 0 0,-1 0 0 0 0,0 0 0 0 0,0 0 1 0 0,-1 0-1 0 0,1 0 0 0 0,-1 5 0 0 0,0-4 1 0 0,0 0 4 0 0,1 0 0 0 0,-1 0 0 0 0,0 0 0 0 0,-1 0 0 0 0,0 0 0 0 0,1 0 0 0 0,-1 0 0 0 0,-1 0 0 0 0,1-1 0 0 0,-1 1 0 0 0,0 0 0 0 0,-5 8 0 0 0,-1 2 49 0 0,8-13-63 0 0,-1 0 0 0 0,1 0 0 0 0,-1 0 0 0 0,0 0 1 0 0,0 0-1 0 0,0-1 0 0 0,0 1 0 0 0,0 0 0 0 0,0-1 0 0 0,-1 1 0 0 0,1 0 1 0 0,0-1-1 0 0,-1 0 0 0 0,1 1 0 0 0,-1-1 0 0 0,1 0 0 0 0,-1 0 0 0 0,0 0 0 0 0,0 0 1 0 0,0 0-1 0 0,1 0 0 0 0,-1 0 0 0 0,-3 0 0 0 0,7-1-3 0 0,0 0 0 0 0,0 0 0 0 0,0 0 0 0 0,1-1 0 0 0,-1 1 0 0 0,0-1-1 0 0,0 1 1 0 0,0-1 0 0 0,0 0 0 0 0,0 0 0 0 0,0 0 0 0 0,0 0 0 0 0,0 0 0 0 0,2-3 0 0 0,-3 4 0 0 0,0-1 1 0 0,0 0 0 0 0,1 1-1 0 0,-1-1 1 0 0,0 1 0 0 0,0-1-1 0 0,0 1 1 0 0,0-1 0 0 0,1 1-1 0 0,-1 0 1 0 0,0 0 0 0 0,0 0 0 0 0,0-1-1 0 0,1 1 1 0 0,-1 0 0 0 0,0 0-1 0 0,2 1 1 0 0,-1-1 0 0 0,-1 0 0 0 0,1 0 0 0 0,-1 0 1 0 0,1 0-1 0 0,-1 0 0 0 0,1 0 0 0 0,-1 0 0 0 0,0-1 0 0 0,1 1 1 0 0,-1 0-1 0 0,1-1 0 0 0,-1 1 0 0 0,0-1 0 0 0,1 0 1 0 0,-1 1-1 0 0,0-1 0 0 0,2-1 0 0 0,4-2 17 0 0,0 1 0 0 0,0 1-1 0 0,1 0 1 0 0,-1 0 0 0 0,0 0 0 0 0,1 1-1 0 0,-1 0 1 0 0,1 0 0 0 0,-1 1 0 0 0,1 0-1 0 0,14 1 1 0 0,-1 0 24 0 0,-16 0-22 0 0,-1 1 1 0 0,0 0 0 0 0,0 0-1 0 0,0 0 1 0 0,0 0-1 0 0,0 0 1 0 0,0 1 0 0 0,-1 0-1 0 0,1 0 1 0 0,-1 0 0 0 0,0 0-1 0 0,5 6 1 0 0,-7-8-11 0 0,0 1 0 0 0,0-1 0 0 0,0 0 0 0 0,0 0 0 0 0,0 0 0 0 0,0 0 0 0 0,0 0 1 0 0,1 0-1 0 0,-1 0 0 0 0,0 0 0 0 0,1 0 0 0 0,-1 0 0 0 0,1-1 0 0 0,2 2 0 0 0,5 3 41 0 0,42 39 209 0 0,-38-32-165 0 0,-1 2-1 0 0,-1-1 0 0 0,0 2 0 0 0,16 26 0 0 0,-7-20 9 0 0,0-1-31 0 0,-3 18 47 0 0,-14-29-71 0 0,1 0-1 0 0,0 0 1 0 0,1 0-1 0 0,7 11 1 0 0,-10-15-39 0 0,0 0 0 0 0,0 0 0 0 0,-1 0 0 0 0,1 1 0 0 0,-1-1 0 0 0,-1 1-1 0 0,1 10 1 0 0,0-13-6 0 0,-1-1-1 0 0,0 0 0 0 0,1 1 1 0 0,-1-1-1 0 0,0 1 0 0 0,-1-1 0 0 0,1 0 1 0 0,0 1-1 0 0,-1-1 0 0 0,1 1 0 0 0,-1-1 1 0 0,0 0-1 0 0,1 1 0 0 0,-1-1 1 0 0,-1 0-1 0 0,1 0 0 0 0,0 0 0 0 0,-3 4 1 0 0,-22 12-272 0 0,25-15 231 0 0,-2-1-1 0 0,1 0 1 0 0,0-1 0 0 0,0 1-1 0 0,-1 0 1 0 0,1 0 0 0 0,0-1-1 0 0,-1 0 1 0 0,0 1-1 0 0,-2 0 1 0 0,-6 1-606 0 0,1-1 1 0 0,-1 0-1 0 0,1-1 0 0 0,-1 0 0 0 0,-10-1 1 0 0,19 0-213 0 0,-4-1-2443 0 0,4-11-438 0 0,3-12-1576 0 0,13 8 2437 0 0,-12 14 2618 0 0,0 1 0 0 0,0-1 0 0 0,0 0 1 0 0,0 0-1 0 0,0-1 0 0 0,0 1 0 0 0,-1 0 0 0 0,1 0 0 0 0,1-4 0 0 0,3-4-287 0 0,0 1 1 0 0,0 0-1 0 0,1 0 0 0 0,0 1 1 0 0,16-15-1 0 0,-20 20 477 0 0,15-20-1729 0 0,-9-1-707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50 135 4560 0 0,'5'-22'18759'0'0,"-5"37"-17504"0"0,-1-5-971 0 0,1 0 0 0 0,0 0 1 0 0,0 0-1 0 0,1-1 0 0 0,0 1 0 0 0,1 0 0 0 0,0 0 0 0 0,1-1 0 0 0,0 1 0 0 0,5 8 0 0 0,11 29 108 0 0,-17-39-358 0 0,0-1-1 0 0,0 0 0 0 0,1 0 1 0 0,0-1-1 0 0,1 1 0 0 0,0-1 0 0 0,5 8 1 0 0,-6-10-10 0 0,0 1 1 0 0,0-1 0 0 0,-1 0-1 0 0,0 1 1 0 0,0 0-1 0 0,0-1 1 0 0,2 9 0 0 0,5 10 66 0 0,1 6-56 0 0,-9-22-37 0 0,1 0 0 0 0,0-1 1 0 0,1 1-1 0 0,-1 0 0 0 0,1-1 1 0 0,1 0-1 0 0,4 8 0 0 0,-7-8 9 0 0,0 0 0 0 0,0 0 0 0 0,0 0 0 0 0,-1 0 0 0 0,0 0 0 0 0,0 0 0 0 0,-1 8 0 0 0,0-5-47 0 0,1-8-3 0 0,-30-25-122 0 0,27 21 156 0 0,0 0 0 0 0,1 0 1 0 0,-1-1-1 0 0,1 1 0 0 0,0-1 0 0 0,0 0 0 0 0,0 0 0 0 0,1 0 0 0 0,-3-7 1 0 0,3 7 7 0 0,0 1 0 0 0,0-1 0 0 0,0 1 0 0 0,-1 0 0 0 0,0-1 0 0 0,1 1 0 0 0,-1 0 0 0 0,0 0 0 0 0,-1 0 0 0 0,1 0 0 0 0,-3-3 0 0 0,-2-1-8 0 0,0-1 1 0 0,1-1-1 0 0,0 1 0 0 0,1-1 0 0 0,0 0 0 0 0,-6-15 1 0 0,-22-62 54 0 0,11-37-7 0 0,20 116-32 0 0,0-1 0 0 0,0 1 1 0 0,0-1-1 0 0,1 0 0 0 0,0 0 0 0 0,1 1 0 0 0,1-16 0 0 0,-1 0 55 0 0,0 20-54 0 0,1 1 0 0 0,-1-1 1 0 0,1 1-1 0 0,0-1 0 0 0,-1 1 1 0 0,1-1-1 0 0,0 1 0 0 0,0 0 1 0 0,1-1-1 0 0,-1 1 0 0 0,0 0 1 0 0,1 0-1 0 0,-1 0 0 0 0,1 0 1 0 0,0 0-1 0 0,0 0 0 0 0,-1 1 1 0 0,4-3-1 0 0,1 0 55 0 0,-1 1 0 0 0,0-1 0 0 0,1 1 0 0 0,-1 0 0 0 0,1 1 0 0 0,9-4-1 0 0,3 2 37 0 0,0 0-1 0 0,0 1 1 0 0,1 1-1 0 0,0 1 1 0 0,-1 1-1 0 0,1 0 1 0 0,28 4-1 0 0,-40-2-68 0 0,1 0-1 0 0,0 1 0 0 0,-1-1 1 0 0,0 2-1 0 0,0-1 0 0 0,0 1 1 0 0,0 0-1 0 0,0 0 0 0 0,-1 1 1 0 0,11 9-1 0 0,-16-13-25 0 0,-1 0 1 0 0,1 0-1 0 0,-1 0 0 0 0,1 0 1 0 0,-1 0-1 0 0,1-1 0 0 0,0 1 1 0 0,0 0-1 0 0,-1 0 0 0 0,1 0 1 0 0,0-1-1 0 0,0 1 0 0 0,0 0 1 0 0,0-1-1 0 0,0 1 0 0 0,0-1 1 0 0,0 1-1 0 0,0-1 0 0 0,1 1 1 0 0,-1-1-1 0 0,1 1 0 0 0,-1-1 0 0 0,0 1 0 0 0,0-1 1 0 0,0 1-1 0 0,0-1 0 0 0,-1 1 0 0 0,1 0 0 0 0,0-1 0 0 0,0 1 1 0 0,0 0-1 0 0,0 0 0 0 0,-1-1 0 0 0,1 1 0 0 0,0 0 0 0 0,-1 0 0 0 0,1 0 1 0 0,0 0-1 0 0,-1 0 0 0 0,1 0 0 0 0,-1 0 0 0 0,0 0 0 0 0,1 0 1 0 0,-1 2-1 0 0,31 65 193 0 0,-25-47-200 0 0,-1 1 0 0 0,-1 0 0 0 0,-1 0 0 0 0,-1 0 0 0 0,-2 0 0 0 0,0 0 0 0 0,-5 39 0 0 0,2-47-282 0 0,-2-1 0 0 0,0 1-1 0 0,0-1 1 0 0,-10 17 0 0 0,-3 6-3174 0 0,46-40-14880 0 0,-23 2 15823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435 512 496 0 0,'-1'0'62'0'0,"1"0"1"0"0,-1 0-1 0 0,1 0 1 0 0,-1 0-1 0 0,0 0 1 0 0,1 0-1 0 0,-1 0 1 0 0,1 0-1 0 0,-1 0 1 0 0,0 0-1 0 0,1 0 0 0 0,-1 0 1 0 0,1 0-1 0 0,-1-1 1 0 0,1 1-1 0 0,-1 0 1 0 0,0 0-1 0 0,1-1 1 0 0,-1 1-1 0 0,1 0 0 0 0,-1-1 1 0 0,1 1-1 0 0,0 0 1 0 0,-1-1-1 0 0,1 1 1 0 0,-1-1-1 0 0,1 1 1 0 0,0-1-1 0 0,-1 1 1 0 0,1-1-1 0 0,0 1 0 0 0,-1-1 1 0 0,1 1-1 0 0,0-1 1 0 0,0 1-1 0 0,0-1 1 0 0,-1 0-1 0 0,1 1 1 0 0,0-1-1 0 0,0 1 1 0 0,0-1-1 0 0,0 0 0 0 0,0 0 1 0 0,-20-6 877 0 0,19 5-894 0 0,-1 0 1 0 0,1 0-1 0 0,0 0 0 0 0,0 0 1 0 0,0-1-1 0 0,0 1 0 0 0,0 0 1 0 0,1 0-1 0 0,-1-1 0 0 0,1 1 1 0 0,-1 0-1 0 0,1-5 1 0 0,-17-15 634 0 0,14-3 1741 0 0,1 24-2038 0 0,0-1 0 0 0,0 0-1 0 0,0 0 1 0 0,0 0 0 0 0,0 0-1 0 0,1-1 1 0 0,-1 1 0 0 0,0 0-1 0 0,1-1 1 0 0,0 1 0 0 0,0-1-1 0 0,0 0 1 0 0,0 1 0 0 0,0-1-1 0 0,-1-5 1 0 0,-35-12 4437 0 0,-20 5-865 0 0,48 12-3686 0 0,-1 1-1 0 0,0 1 1 0 0,1 0 0 0 0,-1 0 0 0 0,0 1-1 0 0,0 0 1 0 0,1 1 0 0 0,-1 0 0 0 0,0 1-1 0 0,1 0 1 0 0,-1 0 0 0 0,1 1 0 0 0,0 0-1 0 0,0 0 1 0 0,-14 8 0 0 0,18-7-204 0 0,-1 0 1 0 0,1 0-1 0 0,0 1 0 0 0,0 0 1 0 0,0 0-1 0 0,0 0 0 0 0,1 0 1 0 0,0 1-1 0 0,0 0 1 0 0,0 0-1 0 0,1 0 0 0 0,0 0 1 0 0,-3 8-1 0 0,-1 8-67 0 0,5-17 0 0 0,0 0 0 0 0,1 0 0 0 0,-1 0 0 0 0,1 0 0 0 0,1 0 0 0 0,-1 1 0 0 0,1-1 0 0 0,0 8-1 0 0,0-3 3 0 0,0-1-1 0 0,1 1 0 0 0,0 0 0 0 0,0-1 0 0 0,1 1 1 0 0,0-1-1 0 0,1 0 0 0 0,0 1 0 0 0,1-1 0 0 0,0-1 0 0 0,0 1 1 0 0,0 0-1 0 0,2-1 0 0 0,8 12 0 0 0,-12-18 0 0 0,-1-1-1 0 0,1 1 0 0 0,0-1 1 0 0,0 0-1 0 0,0 0 1 0 0,0 0-1 0 0,0 0 1 0 0,0 0-1 0 0,0 0 1 0 0,0 0-1 0 0,4 0 1 0 0,-5-1 0 0 0,0 0 0 0 0,0 0 0 0 0,0 1 0 0 0,0-1 0 0 0,0 0 0 0 0,1 1 1 0 0,-1-1-1 0 0,0 1 0 0 0,0-1 0 0 0,0 1 0 0 0,0-1 0 0 0,0 1 0 0 0,-1 0 1 0 0,1-1-1 0 0,0 1 0 0 0,0 0 0 0 0,0 0 0 0 0,0-1 0 0 0,-1 1 1 0 0,1 0-1 0 0,0 0 0 0 0,-1 0 0 0 0,1 0 0 0 0,-1 0 0 0 0,1 2 0 0 0,0-2 2 0 0,1 1 0 0 0,-1-1-1 0 0,0 1 1 0 0,1-1-1 0 0,-1 1 1 0 0,1-1-1 0 0,-1 0 1 0 0,1 0-1 0 0,0 0 1 0 0,-1 0 0 0 0,1 0-1 0 0,0 0 1 0 0,0 0-1 0 0,0 0 1 0 0,0-1-1 0 0,0 1 1 0 0,3 0-1 0 0,15 7-33 0 0,-11-6 17 0 0,1 0 0 0 0,0 0 0 0 0,-1-1-1 0 0,1 0 1 0 0,-1-1 0 0 0,1 0 0 0 0,0-1-1 0 0,16-3 1 0 0,-22 2 5 0 0,0 0 0 0 0,0-1 0 0 0,0 1 0 0 0,0-1 0 0 0,-1 0 0 0 0,1 0 0 0 0,-1-1 0 0 0,0 1 0 0 0,0-1 0 0 0,0 1 0 0 0,0-1 0 0 0,-1 0 0 0 0,3-6-1 0 0,1 1-5 0 0,0 0-14 0 0,0-1-1 0 0,0 1 1 0 0,-1-2 0 0 0,-1 1 0 0 0,6-18-1 0 0,8-71-59 0 0,-16 19 77 0 0,-2 50 24 0 0,-2 18 1 0 0,1 0 0 0 0,-2 1-1 0 0,0-1 1 0 0,0 1 0 0 0,-1-1-1 0 0,-1 1 1 0 0,-5-10-1 0 0,1 0 26 0 0,2 7-15 0 0,0 1 0 0 0,0 0-1 0 0,-10-12 1 0 0,-2-4 84 0 0,7 16-45 0 0,10 11-46 0 0,0 0 1 0 0,0 0 0 0 0,0 0 0 0 0,0 0-1 0 0,0 0 1 0 0,0 0 0 0 0,1-1 0 0 0,-1 1-1 0 0,1-1 1 0 0,0 1 0 0 0,-2-4-1 0 0,0-2 16 0 0,1 1 3 0 0,-1 0 1 0 0,0 0-1 0 0,0 0 1 0 0,0 1-1 0 0,-1 0 1 0 0,0-1-1 0 0,0 1 1 0 0,-1 0-1 0 0,1 1 1 0 0,-1-1-1 0 0,-1 1 1 0 0,-10-8-1 0 0,2 2 124 0 0,13 10-121 0 0,-1 0-1 0 0,1 0 1 0 0,-1 0 0 0 0,0 0 0 0 0,1 0-1 0 0,-1 1 1 0 0,0-1 0 0 0,0 0 0 0 0,0 1 0 0 0,1-1-1 0 0,-1 1 1 0 0,0 0 0 0 0,0-1 0 0 0,0 1 0 0 0,0 0-1 0 0,0 0 1 0 0,0 0 0 0 0,0 1 0 0 0,-2-1-1 0 0,4 0-28 0 0,-1 0-1 0 0,0 0 0 0 0,1 0 1 0 0,-1 0-1 0 0,1-1 0 0 0,-1 1 0 0 0,0 0 1 0 0,1 0-1 0 0,-1 0 0 0 0,0 0 0 0 0,1 0 1 0 0,-1 1-1 0 0,0-1 0 0 0,1 0 0 0 0,-1 0 1 0 0,1 0-1 0 0,-1 1 0 0 0,0-1 0 0 0,1 0 1 0 0,-1 0-1 0 0,1 1 0 0 0,-1-1 1 0 0,1 0-1 0 0,-1 1 0 0 0,1-1 0 0 0,-1 1 1 0 0,1-1-1 0 0,0 1 0 0 0,-1-1 0 0 0,1 1 1 0 0,-1-1-1 0 0,1 1 0 0 0,0-1 0 0 0,0 1 1 0 0,-1 0-1 0 0,1-1 0 0 0,0 1 1 0 0,0-1-1 0 0,0 1 0 0 0,-1 0 0 0 0,1-1 1 0 0,0 1-1 0 0,0-1 0 0 0,0 1 0 0 0,0 0 1 0 0,0-1-1 0 0,0 1 0 0 0,0 0 0 0 0,1-1 1 0 0,-1 1-1 0 0,0 0 0 0 0,0-1 1 0 0,0 1-1 0 0,1-1 0 0 0,-1 1 0 0 0,0-1 1 0 0,1 1-1 0 0,-1-1 0 0 0,0 1 0 0 0,1-1 1 0 0,0 2-1 0 0,27 33-82 0 0,-27-34 89 0 0,4 5-14 0 0,-1-1 0 0 0,-1 0-1 0 0,1 1 1 0 0,-1 0 0 0 0,4 9 0 0 0,-5-10-17 0 0,1 0 0 0 0,-1 0-1 0 0,1 0 1 0 0,-1-1 0 0 0,1 1 0 0 0,1-1-1 0 0,-1 0 1 0 0,5 5 0 0 0,1-3-16 0 0,-8-6 30 0 0,0 0-1 0 0,0 1 0 0 0,0-1 0 0 0,0 1 1 0 0,0 0-1 0 0,0-1 0 0 0,0 1 0 0 0,0 0 1 0 0,0-1-1 0 0,-1 1 0 0 0,1 0 0 0 0,0 0 1 0 0,-1 0-1 0 0,1 0 0 0 0,-1 0 0 0 0,1 0 1 0 0,-1 0-1 0 0,1 0 0 0 0,-1 0 0 0 0,1 0 1 0 0,-1 0-1 0 0,0 0 0 0 0,0 0 0 0 0,1 0 1 0 0,-1 0-1 0 0,0 0 0 0 0,0 2 0 0 0,1 5-22 0 0,0-1 0 0 0,1 1 0 0 0,0-1 1 0 0,1 1-1 0 0,0-1 0 0 0,0 0 0 0 0,0 0 0 0 0,1 0 0 0 0,7 9 0 0 0,14 30-303 0 0,20 83-3469 0 0,-42-125 3358 0 0,-1 1 1 0 0,0-1-1 0 0,1 0 0 0 0,0 0 1 0 0,0 0-1 0 0,0-1 0 0 0,0 1 1 0 0,1-1-1 0 0,0 1 0 0 0,-1-1 1 0 0,1 0-1 0 0,0 0 0 0 0,1-1 1 0 0,-1 1-1 0 0,0-1 1 0 0,1 0-1 0 0,-1 0 0 0 0,7 1 1 0 0,5 0-1244 0 0,0-1 0 0 0,0 0 0 0 0,0-1 0 0 0,23-2 0 0 0,-10 1 358 0 0,-25 0 1167 0 0,1-1 1 0 0,0 0-1 0 0,0 0 0 0 0,0-1 1 0 0,-1 0-1 0 0,1 1 0 0 0,-1-1 0 0 0,1-1 1 0 0,-1 1-1 0 0,0-1 0 0 0,0 0 1 0 0,0 0-1 0 0,7-6 0 0 0,-10 8 157 0 0,-1 0-1 0 0,1 0 0 0 0,0 0 1 0 0,0 0-1 0 0,0 0 1 0 0,0 0-1 0 0,0 0 0 0 0,0 1 1 0 0,0-1-1 0 0,0 0 1 0 0,0 1-1 0 0,0-1 0 0 0,0 0 1 0 0,1 1-1 0 0,-1-1 1 0 0,0 1-1 0 0,0 0 0 0 0,2-1 1 0 0,-1 1-1 0 0,-1 0 1 0 0,0-1-1 0 0,1 1 1 0 0,-1-1-1 0 0,1 1 1 0 0,-1-1-1 0 0,0 0 0 0 0,1 1 1 0 0,-1-1-1 0 0,0 0 1 0 0,0 0-1 0 0,0 0 1 0 0,0 0-1 0 0,1 0 1 0 0,-1 0-1 0 0,-1 0 1 0 0,1 0-1 0 0,0-1 1 0 0,0 1-1 0 0,1-2 1 0 0,0-1 0 0 0,0 1 0 0 0,1 0 0 0 0,0 0 0 0 0,-1 0 0 0 0,1 0 1 0 0,0 0-1 0 0,0 1 0 0 0,0 0 0 0 0,8-5 0 0 0,20-17 3 0 0,-20 13 15 0 0,-1-1 1 0 0,-1 0 0 0 0,0 0-1 0 0,8-14 1 0 0,20-22 471 0 0,-29 34-171 0 0,-5 10 28 0 0,-1 0 0 0 0,1 0 0 0 0,-1 0 0 0 0,0 0 0 0 0,0 0 0 0 0,-1-1 0 0 0,1 1 1 0 0,-1 0-1 0 0,0-1 0 0 0,0 1 0 0 0,-1-1 0 0 0,1 1 0 0 0,-1-6 0 0 0,0-53 10221 0 0,-19 53-7467 0 0,-52 18-576 0 0,66-7-2456 0 0,1 0-1 0 0,-1 0 0 0 0,1 0 1 0 0,-1 1-1 0 0,1 0 1 0 0,-1 0-1 0 0,1 0 1 0 0,0 1-1 0 0,0-1 0 0 0,0 1 1 0 0,0 0-1 0 0,1 0 1 0 0,-4 4-1 0 0,-14 10 153 0 0,18-16-202 0 0,1 0 1 0 0,0 0-1 0 0,-1 1 1 0 0,1-1-1 0 0,0 1 1 0 0,0-1-1 0 0,0 1 1 0 0,0 0-1 0 0,1 0 1 0 0,-1 0-1 0 0,-2 3 0 0 0,-7 6 40 0 0,8-8-31 0 0,-1 0 0 0 0,1 0 0 0 0,-1 0 1 0 0,1 1-1 0 0,0-1 0 0 0,1 1 1 0 0,-1 0-1 0 0,1 0 0 0 0,-1 0 1 0 0,-1 5-1 0 0,2 0 14 0 0,-1 0 0 0 0,0 0 0 0 0,0 0 0 0 0,-1-1 0 0 0,0 1 0 0 0,-11 15-1 0 0,12-18-31 0 0,1 1-1 0 0,-1 0 0 0 0,1 0 0 0 0,1 0 0 0 0,0 0 0 0 0,0 0 0 0 0,0 1 0 0 0,1-1 0 0 0,0 0 0 0 0,0 0 0 0 0,1 0 0 0 0,-1 1 1 0 0,2-1-1 0 0,-1 0 0 0 0,4 10 0 0 0,-1-4-18 0 0,-4-11 8 0 0,0-1 0 0 0,1 0 1 0 0,-1 0-1 0 0,0 1 0 0 0,1-1 1 0 0,-1 0-1 0 0,0 0 1 0 0,1 0-1 0 0,0 0 0 0 0,-1 1 1 0 0,1-1-1 0 0,0 0 0 0 0,-1 0 1 0 0,1 0-1 0 0,0 0 0 0 0,0 0 1 0 0,0-1-1 0 0,0 1 1 0 0,0 0-1 0 0,0 0 0 0 0,0-1 1 0 0,0 1-1 0 0,0 0 0 0 0,1-1 1 0 0,-1 1-1 0 0,0-1 1 0 0,0 0-1 0 0,0 1 0 0 0,1-1 1 0 0,-1 0-1 0 0,0 0 0 0 0,3 0 1 0 0,11 3-11 0 0,0-1 0 0 0,1-1 0 0 0,-1 0 1 0 0,1-1-1 0 0,26-4 0 0 0,-37 3-1 0 0,0 0-1 0 0,0 0 1 0 0,0-1-1 0 0,0 1 0 0 0,0-1 1 0 0,-1 0-1 0 0,1-1 1 0 0,-1 1-1 0 0,1-1 1 0 0,-1 0-1 0 0,0 0 1 0 0,5-5-1 0 0,26-36-94 0 0,-6 3 116 0 0,-27 36 2 0 0,-1 0 0 0 0,0 0 0 0 0,0 0 1 0 0,-1 0-1 0 0,1-1 0 0 0,-1 1 0 0 0,0 0 0 0 0,-1-1 0 0 0,0-5 0 0 0,-1-17 198 0 0,0 22-188 0 0,1 0 0 0 0,-1 0 0 0 0,0 0 0 0 0,-1 0 0 0 0,1 0 0 0 0,-1 0 0 0 0,-1 1 0 0 0,1 0 0 0 0,-1-1 0 0 0,1 1 0 0 0,-10-8 0 0 0,13 13-18 0 0,0 0 0 0 0,1 1-1 0 0,-1-1 1 0 0,0 0-1 0 0,0 1 1 0 0,0-1 0 0 0,0 1-1 0 0,0-1 1 0 0,0 0-1 0 0,1 1 1 0 0,-1-1 0 0 0,0 1-1 0 0,0-1 1 0 0,0 0-1 0 0,0 1 1 0 0,-1-1 0 0 0,1 1-1 0 0,0-1 1 0 0,0 0-1 0 0,0 1 1 0 0,0-1 0 0 0,0 1-1 0 0,0-1 1 0 0,-1 0-1 0 0,1 1 1 0 0,0-1-1 0 0,0 0 1 0 0,-1 1 0 0 0,1-1-1 0 0,0 0 1 0 0,0 1-1 0 0,-1-1 1 0 0,1 0 0 0 0,0 0-1 0 0,-1 1 1 0 0,1-1-1 0 0,0 0 1 0 0,-1 0 0 0 0,1 0-1 0 0,-1 1 1 0 0,1-1-1 0 0,0 0 1 0 0,-1 0 0 0 0,1 0-1 0 0,-1 0 1 0 0,1 0-1 0 0,0 0 1 0 0,-1 0 0 0 0,1 0-1 0 0,-1 0 1 0 0,1 0-1 0 0,0 0 1 0 0,-1 0 0 0 0,1 0-1 0 0,-1 0 1 0 0,1 0-1 0 0,0-1 1 0 0,-1 1-1 0 0,1 0 1 0 0,0 0 0 0 0,-1 0-1 0 0,1-1 1 0 0,-1 1-1 0 0,1 0 1 0 0,0 0 0 0 0,0-1-1 0 0,-1 1 1 0 0,1-1-1 0 0,8 35 105 0 0,6 6-76 0 0,-11-29-14 0 0,1 0 0 0 0,0 0 1 0 0,1 0-1 0 0,8 14 0 0 0,-1-7 1 0 0,-2-7-21 0 0,-1 2 1 0 0,-1-1-1 0 0,0 1 0 0 0,-1 1 1 0 0,0-1-1 0 0,-1 1 1 0 0,7 22-1 0 0,-11-28 0 0 0,1 1 0 0 0,0 0 0 0 0,1-1-1 0 0,8 15 1 0 0,-8-16 10 0 0,-1 0 0 0 0,1 0 0 0 0,-1 0 0 0 0,0 0-1 0 0,-1 1 1 0 0,3 14 0 0 0,3 14 31 0 0,1-1-1 0 0,17 45 0 0 0,-19-63-21 0 0,-1 2 0 0 0,-1-1-1 0 0,-1 0 1 0 0,0 1 0 0 0,-1 0-1 0 0,0 37 1 0 0,-3-37 14 0 0,1-10-7 0 0,-1 0 1 0 0,0 0-1 0 0,-1-1 1 0 0,0 1-1 0 0,0 0 0 0 0,-5 14 1 0 0,5-20-20 0 0,0-1 0 0 0,-1 1 0 0 0,0-1 0 0 0,1 1 0 0 0,-1-1-1 0 0,0 0 1 0 0,0 0 0 0 0,0 0 0 0 0,0 0 0 0 0,0 0 0 0 0,-1 0 0 0 0,1 0 0 0 0,-1-1 0 0 0,1 1 0 0 0,-1-1 0 0 0,0 0-1 0 0,1 0 1 0 0,-1 0 0 0 0,0 0 0 0 0,0 0 0 0 0,0-1 0 0 0,1 1 0 0 0,-1-1 0 0 0,-4 1 0 0 0,3-1-22 0 0,0 1 0 0 0,0-1 1 0 0,0 0-1 0 0,0 1 0 0 0,0-2 1 0 0,0 1-1 0 0,0 0 0 0 0,0-1 1 0 0,0 0-1 0 0,0 0 0 0 0,0 0 1 0 0,0 0-1 0 0,0-1 0 0 0,1 0 1 0 0,-1 1-1 0 0,1-1 0 0 0,-5-3 1 0 0,7 4-5 0 0,-1 0 0 0 0,0 0 0 0 0,1 0 0 0 0,-1 0 0 0 0,0 0 0 0 0,0 0 0 0 0,1 1 1 0 0,-1-1-1 0 0,0 1 0 0 0,0-1 0 0 0,0 1 0 0 0,0 0 0 0 0,-3 0 0 0 0,3 0-14 0 0,0 0 0 0 0,0 0-1 0 0,1 0 1 0 0,-1-1 0 0 0,0 1-1 0 0,0 0 1 0 0,1-1 0 0 0,-1 1-1 0 0,0-1 1 0 0,0 0 0 0 0,1 0 0 0 0,-1 1-1 0 0,1-1 1 0 0,-1 0 0 0 0,1 0-1 0 0,-1 0 1 0 0,1-1 0 0 0,0 1-1 0 0,0 0 1 0 0,-2-2 0 0 0,-18-16-1127 0 0,18 17 690 0 0,0-1 0 0 0,0 1 0 0 0,1-1 0 0 0,-1 1 0 0 0,0-1 1 0 0,1 0-1 0 0,0 0 0 0 0,0 0 0 0 0,0 0 0 0 0,0 0 0 0 0,0 0 0 0 0,0-1 0 0 0,1 1 0 0 0,0 0 0 0 0,-2-6 0 0 0,1-3-1124 0 0,0 6 661 0 0,0 0 0 0 0,1 0 0 0 0,-1 0 0 0 0,2 0 0 0 0,-1 0 0 0 0,1 0 0 0 0,0 0 0 0 0,0-1 0 0 0,0 1 0 0 0,1 0 0 0 0,0 0 0 0 0,0 0 0 0 0,3-7 0 0 0,-2 1-2586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5648 0 0,'-7'6'7112'0'0,"7"-6"-6717"0"0,0 1 0 0 0,-1-1 0 0 0,1 1 0 0 0,0-1 0 0 0,0 1 1 0 0,0-1-1 0 0,0 1 0 0 0,-1-1 0 0 0,1 1 0 0 0,0-1 0 0 0,0 2 0 0 0,-1 26 5083 0 0,10 22-2068 0 0,1-4-2048 0 0,-10-42-1308 0 0,0 0 0 0 0,0 0 0 0 0,1 1 0 0 0,0-1 0 0 0,0 0-1 0 0,0 0 1 0 0,1 0 0 0 0,-1 0 0 0 0,3 5 0 0 0,-2-6-35 0 0,-1 0 1 0 0,0 0 0 0 0,0 1-1 0 0,-1-1 1 0 0,1 1 0 0 0,-1-1-1 0 0,1 0 1 0 0,-1 1 0 0 0,0-1-1 0 0,-1 1 1 0 0,1-1 0 0 0,-2 5-1 0 0,1 16 22 0 0,1-15-75 0 0,0-1 0 0 0,1 1-1 0 0,1-1 1 0 0,-1 0 0 0 0,1 1 0 0 0,1-1 0 0 0,-1 0 0 0 0,1 0 0 0 0,7 12-1 0 0,-6-2-313 0 0,-4-17 300 0 0,0 1-1 0 0,0-1 1 0 0,0 0 0 0 0,1 1-1 0 0,-1-1 1 0 0,0 0 0 0 0,0 0-1 0 0,1 1 1 0 0,-1-1-1 0 0,1 0 1 0 0,-1 0 0 0 0,1 0-1 0 0,-1 0 1 0 0,1 0 0 0 0,0 1-1 0 0,1 0 1 0 0,1 2-495 0 0,0 1 0 0 0,0 0 0 0 0,0 0 0 0 0,0 1 0 0 0,-1-1 0 0 0,0 0 1 0 0,0 1-1 0 0,-1 0 0 0 0,2 6 0 0 0,-1-5-1158 0 0,-1-1 1 0 0,1 0 0 0 0,0 1-1 0 0,1-1 1 0 0,5 10-1 0 0,-8-13 659 0 0,2 2-321 0 0,11-3-7170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328 129 2984 0 0,'-11'-36'2305'0'0,"6"23"-1882"0"0,-5-7 1786 0 0,2 5-504 0 0,8 12-1425 0 0,-1 1-1 0 0,1 0 0 0 0,-1 0 0 0 0,1-1 0 0 0,-1 1 0 0 0,1 0 0 0 0,-1 0 1 0 0,0 0-1 0 0,0 0 0 0 0,0 0 0 0 0,-1 0 0 0 0,1 0 0 0 0,0 0 1 0 0,-1 0-1 0 0,-2-3 0 0 0,-1 4 434 0 0,1-1 0 0 0,-1 1 0 0 0,1 0 0 0 0,-1 0 0 0 0,1 0 0 0 0,-1 1 0 0 0,1-1 0 0 0,-1 1 0 0 0,-7 1 0 0 0,2 0-379 0 0,1 1 0 0 0,-1 0-1 0 0,1 0 1 0 0,0 1 0 0 0,0 1-1 0 0,0-1 1 0 0,1 1-1 0 0,-1 1 1 0 0,1-1 0 0 0,0 1-1 0 0,0 1 1 0 0,-7 6 0 0 0,-10 3 81 0 0,23-14-381 0 0,0-1 0 0 0,1 1 0 0 0,-1 0 1 0 0,0 0-1 0 0,1 0 0 0 0,-1 0 0 0 0,1 0 1 0 0,-1 0-1 0 0,1 0 0 0 0,0 0 0 0 0,-1 1 1 0 0,1-1-1 0 0,0 0 0 0 0,0 1 0 0 0,0-1 1 0 0,-1 3-1 0 0,-18 20 538 0 0,17-22-517 0 0,0 1 0 0 0,1 0 0 0 0,0-1 0 0 0,-1 1 0 0 0,1 0 0 0 0,0 0 0 0 0,0 0 0 0 0,0 1 0 0 0,-1 4 0 0 0,1-3-38 0 0,0 0-1 0 0,1 0 0 0 0,0 0 0 0 0,0 1 0 0 0,1-1 0 0 0,-1 0 0 0 0,1 1 0 0 0,0-1 0 0 0,0 0 0 0 0,1 1 0 0 0,0-1 0 0 0,0 0 0 0 0,0 0 0 0 0,0 0 0 0 0,1 1 0 0 0,0-1 0 0 0,0-1 0 0 0,0 1 0 0 0,4 6 0 0 0,5 4 6 0 0,0-1 1 0 0,1-1-1 0 0,1 0 0 0 0,21 18 0 0 0,27 26 49 0 0,-51-48-83 0 0,-7-8 11 0 0,-1 1 0 0 0,1 0 0 0 0,-1 1 0 0 0,0-1 0 0 0,0 0 0 0 0,0 1 0 0 0,0-1 0 0 0,0 1 0 0 0,0-1 0 0 0,-1 1 0 0 0,2 3 0 0 0,20 25 54 0 0,-19-27-32 0 0,0 1-1 0 0,0-1 1 0 0,-1 1-1 0 0,0 0 1 0 0,0 0-1 0 0,0 0 1 0 0,0 0-1 0 0,2 7 0 0 0,25 39 238 0 0,-24-44-207 0 0,-1 1-1 0 0,0-1 1 0 0,-1 1 0 0 0,0 0 0 0 0,0 1 0 0 0,3 7 0 0 0,3 16 169 0 0,-8-27-179 0 0,-1-1-1 0 0,1 0 1 0 0,-1 1 0 0 0,0-1 0 0 0,0 1 0 0 0,-1 0 0 0 0,1-1 0 0 0,-1 7 0 0 0,13 57 439 0 0,-13-67-468 0 0,-1 1 0 0 0,0-1 0 0 0,0 1 0 0 0,0-1 0 0 0,0 0 1 0 0,0 0-1 0 0,0 1 0 0 0,0-1 0 0 0,0 0 0 0 0,-1 0 0 0 0,1 0 0 0 0,0 0 1 0 0,-1 0-1 0 0,1-1 0 0 0,0 1 0 0 0,-1 0 0 0 0,1-1 0 0 0,-1 1 0 0 0,1-1 1 0 0,-1 1-1 0 0,0-1 0 0 0,1 0 0 0 0,-1 0 0 0 0,1 1 0 0 0,-1-1 0 0 0,0 0 1 0 0,-1-1-1 0 0,-38 8 50 0 0,33-7-217 0 0,1 1 0 0 0,0-1-1 0 0,0-1 1 0 0,-1 0-1 0 0,1 0 1 0 0,0 0 0 0 0,0-1-1 0 0,0 0 1 0 0,0 0-1 0 0,0-1 1 0 0,0 0-1 0 0,1 0 1 0 0,0 0 0 0 0,-1-1-1 0 0,-9-8 1 0 0,11 5-898 0 0,0 0 0 0 0,0 0 0 0 0,1 0 0 0 0,-6-15 0 0 0,8 15 331 0 0,0 1 1 0 0,0 0 0 0 0,1-1 0 0 0,0 1-1 0 0,0-1 1 0 0,1 1 0 0 0,0-1 0 0 0,0 1-1 0 0,1-1 1 0 0,-1 1 0 0 0,1-1 0 0 0,1 1-1 0 0,-1 0 1 0 0,1-1 0 0 0,0 1 0 0 0,1 0-1 0 0,3-7 1 0 0,7-26-1497 0 0,-12 36 2091 0 0,0 0 0 0 0,-1 1 0 0 0,1-1 0 0 0,0 1 0 0 0,1-1 0 0 0,-1 1 1 0 0,0 0-1 0 0,1 0 0 0 0,0-1 0 0 0,-1 1 0 0 0,4-3 0 0 0,9-13-1035 0 0,-13 15 854 0 0,0-1 0 0 0,0 1 0 0 0,0-1 0 0 0,0 1 0 0 0,-1-1 0 0 0,1 1 1 0 0,-1-1-1 0 0,-1-6 0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4928 0 0,'0'0'1130'0'0,"-16"27"4980"0"0,11-16-4904 0 0,1 1 1 0 0,0-1 0 0 0,1 1-1 0 0,0 0 1 0 0,-1 18-1 0 0,3-17-829 0 0,1 0 0 0 0,0 1-1 0 0,1-1 1 0 0,0 0-1 0 0,1 0 1 0 0,1 0-1 0 0,0 0 1 0 0,9 25 0 0 0,-5-11-63 0 0,-7-23-278 0 0,1 0 0 0 0,-1 0 0 0 0,1-1 0 0 0,0 1 0 0 0,0 0 0 0 0,1-1 0 0 0,-1 1 0 0 0,1-1 0 0 0,0 1 0 0 0,0-1 0 0 0,0 1 0 0 0,4 4 0 0 0,12 13 86 0 0,-17-19-116 0 0,0 0 0 0 0,1-1 0 0 0,-1 1 0 0 0,0 0 0 0 0,1-1 0 0 0,0 1 0 0 0,-1-1 0 0 0,1 1 0 0 0,0-1 0 0 0,-1 0 0 0 0,1 0 0 0 0,0 0 0 0 0,0 0 0 0 0,3 1 0 0 0,31 18 81 0 0,-30-17-76 0 0,-1 1 1 0 0,1-1-1 0 0,0 0 1 0 0,0 0 0 0 0,11 3-1 0 0,-3-3-10 0 0,-1 0 0 0 0,1-1-1 0 0,27 1 1 0 0,-37-4-6 0 0,0 0 0 0 0,0 0 0 0 0,0 0 0 0 0,1 0 1 0 0,-1-1-1 0 0,0 0 0 0 0,0 0 0 0 0,-1 0 0 0 0,6-3 0 0 0,12-7-9 0 0,-17 10 15 0 0,0 0 0 0 0,0 0 0 0 0,0 0 0 0 0,0-1 0 0 0,0 1 0 0 0,-1-1 0 0 0,1 0 0 0 0,-1 0 0 0 0,0 0-1 0 0,0-1 1 0 0,0 1 0 0 0,0-1 0 0 0,-1 0 0 0 0,1 0 0 0 0,3-7 0 0 0,4-11 25 0 0,6-22 101 0 0,-12 19 241 0 0,-1 0 0 0 0,-2-50 0 0 0,-1 54-194 0 0,-9-21 887 0 0,8 39-944 0 0,0 0 1 0 0,0 1 0 0 0,0-1-1 0 0,0 1 1 0 0,-1-1 0 0 0,1 1-1 0 0,-1 0 1 0 0,1-1-1 0 0,-1 1 1 0 0,0 0 0 0 0,0 0-1 0 0,0 0 1 0 0,-4-3-1 0 0,4 4 837 0 0,2 1-940 0 0,-1 0 1 0 0,1 0 0 0 0,0 0-1 0 0,0 0 1 0 0,-1 0 0 0 0,1 0-1 0 0,0 0 1 0 0,-1 0 0 0 0,1 0-1 0 0,0 0 1 0 0,-1 0-1 0 0,1 0 1 0 0,0 0 0 0 0,-1 0-1 0 0,1 0 1 0 0,0 0 0 0 0,0 0-1 0 0,-1 1 1 0 0,1-1 0 0 0,0 0-1 0 0,-1 0 1 0 0,1 0-1 0 0,0 0 1 0 0,0 1 0 0 0,0-1-1 0 0,-1 0 1 0 0,1 0 0 0 0,0 1-1 0 0,0-1 1 0 0,0 0 0 0 0,-1 0-1 0 0,1 1 1 0 0,0-1-1 0 0,0 0 1 0 0,0 1 0 0 0,0-1-1 0 0,0 0 1 0 0,0 1 0 0 0,0-1-1 0 0,0 0 1 0 0,0 1 0 0 0,5 14 268 0 0,-1-2-173 0 0,-4-12-99 0 0,1 0 0 0 0,-1 0 0 0 0,0 0-1 0 0,1 0 1 0 0,-1 0 0 0 0,0 0 0 0 0,1 0 0 0 0,-1 0 0 0 0,1 0 0 0 0,0 0 0 0 0,-1 0 0 0 0,1 0 0 0 0,0 0 0 0 0,0-1 0 0 0,-1 1-1 0 0,1 0 1 0 0,0-1 0 0 0,0 1 0 0 0,1 0 0 0 0,-1 0-13 0 0,0-1 0 0 0,0 1-1 0 0,0 0 1 0 0,0 0 0 0 0,0-1 0 0 0,0 1-1 0 0,-1 0 1 0 0,1 0 0 0 0,0 0 0 0 0,0 0-1 0 0,-1 0 1 0 0,1 0 0 0 0,-1 0 0 0 0,1 0-1 0 0,-1 0 1 0 0,1 0 0 0 0,-1 1 0 0 0,0-1-1 0 0,1 2 1 0 0,-1 0-2 0 0,0 0 0 0 0,1 0 0 0 0,0 0 0 0 0,-1 1-1 0 0,1-1 1 0 0,0 0 0 0 0,0 0 0 0 0,1 0 0 0 0,-1 0 0 0 0,0-1 0 0 0,3 4-1 0 0,-2-3 19 0 0,0 0 1 0 0,-1 0-1 0 0,1 0 0 0 0,-1 0 0 0 0,0 0 0 0 0,0 0 0 0 0,0 1 0 0 0,0-1 0 0 0,0 0 0 0 0,-1 0 0 0 0,1 5 0 0 0,17 80-282 0 0,-5-46-155 0 0,-13-41 305 0 0,0 1 1 0 0,1-1-1 0 0,-1 0 0 0 0,1 1 1 0 0,-1-1-1 0 0,0 1 0 0 0,1-1 1 0 0,0 0-1 0 0,-1 0 0 0 0,1 1 1 0 0,0-1-1 0 0,0 0 0 0 0,0 0 1 0 0,0 0-1 0 0,0 0 0 0 0,0 0 0 0 0,0 0 1 0 0,0 0-1 0 0,0 0 0 0 0,0 0 1 0 0,1 0-1 0 0,-1-1 0 0 0,0 1 1 0 0,0 0-1 0 0,1-1 0 0 0,-1 1 1 0 0,3 0-1 0 0,-3-1-42 0 0,0 0-1 0 0,-1 1 1 0 0,1-1 0 0 0,0 0-1 0 0,0 0 1 0 0,0 0 0 0 0,0 0-1 0 0,0 0 1 0 0,-1 0 0 0 0,1 0-1 0 0,0 0 1 0 0,0 0 0 0 0,0 0-1 0 0,0-1 1 0 0,-1 1 0 0 0,1 0-1 0 0,0 0 1 0 0,0-1 0 0 0,0 1-1 0 0,-1-1 1 0 0,1 1 0 0 0,0 0-1 0 0,-1-1 1 0 0,1 0 0 0 0,0 1-1 0 0,-1-1 1 0 0,1 1 0 0 0,-1-1-1 0 0,1 0 1 0 0,-1 1 0 0 0,1-1-1 0 0,-1 0 1 0 0,1 0 0 0 0,-1 1-1 0 0,1-1 1 0 0,-1 0 0 0 0,0 0-1 0 0,0 0 1 0 0,1 1 0 0 0,-1-1-1 0 0,0 0 1 0 0,0 0 0 0 0,0 0-1 0 0,0 0 1 0 0,0 0 0 0 0,9-30-5024 0 0,1 2 1959 0 0,7-34-1005 0 0,-15 61 4125 0 0,-1 1 0 0 0,0-1-1 0 0,0 0 1 0 0,0 0 0 0 0,0 0-1 0 0,0 0 1 0 0,0 0-1 0 0,0-1 1 0 0,-1 1 0 0 0,1 0-1 0 0,-1 0 1 0 0,1-5-1 0 0,2-22-1219 0 0,4-9-1306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4608 0 0,'0'34'7340'0'0,"0"-16"-3955"0"0,-1-6-2099 0 0,1-1-1 0 0,1 0 1 0 0,-1 0-1 0 0,2 0 1 0 0,3 17-1 0 0,4 61 611 0 0,-7-78-1682 0 0,0-1-1 0 0,-1 0 1 0 0,-1 1 0 0 0,1-1-1 0 0,-4 20 1 0 0,2 16-248 0 0,2-46 18 0 0,0 0 0 0 0,0 0 0 0 0,1 0 0 0 0,-1 0 0 0 0,0 0 0 0 0,0-1 0 0 0,0 1 0 0 0,0 0 0 0 0,0-1 0 0 0,0 1 0 0 0,0-1 0 0 0,1 1 0 0 0,-1-1 0 0 0,0 1 0 0 0,-1-1 0 0 0,3-1 0 0 0,-1 0 0 0 0,-1 0 0 0 0,1 0 0 0 0,-1 0 1 0 0,1-1-1 0 0,-1 1 0 0 0,0 0 0 0 0,0-1 0 0 0,0 1 0 0 0,0-1 1 0 0,-1 1-1 0 0,1-1 0 0 0,0-3 0 0 0,9-28-386 0 0,11-27 19 0 0,-13 45 411 0 0,0 1-1 0 0,-2-2 1 0 0,0 1-1 0 0,6-27 1 0 0,1-2 101 0 0,-7 28 23 0 0,7-13 315 0 0,-12 30-411 0 0,0-1 1 0 0,0 0 0 0 0,0 0 0 0 0,0 1-1 0 0,0-1 1 0 0,0 1 0 0 0,0-1 0 0 0,0 1 0 0 0,0-1-1 0 0,0 1 1 0 0,0 0 0 0 0,0-1 0 0 0,0 1 0 0 0,1 0-1 0 0,-1 0 1 0 0,0 0 0 0 0,0 0 0 0 0,0 0-1 0 0,0 0 1 0 0,1 0 0 0 0,-1 1 0 0 0,0-1 0 0 0,0 0-1 0 0,0 1 1 0 0,0-1 0 0 0,0 0 0 0 0,0 1 0 0 0,0-1-1 0 0,0 1 1 0 0,0 0 0 0 0,0-1 0 0 0,0 1-1 0 0,0 0 1 0 0,0 0 0 0 0,0-1 0 0 0,0 1 0 0 0,-1 0-1 0 0,2 1 1 0 0,-2 0-34 0 0,0-1-1 0 0,1 1 1 0 0,-1-1-1 0 0,1 1 0 0 0,-1-1 1 0 0,1 0-1 0 0,-1 1 1 0 0,1-1-1 0 0,0 0 1 0 0,0 1-1 0 0,-1-1 1 0 0,1 0-1 0 0,0 0 0 0 0,0 0 1 0 0,0 0-1 0 0,2 2 1 0 0,-2-2-7 0 0,1 0 0 0 0,-1 0 1 0 0,0 0-1 0 0,0 0 0 0 0,0 0 1 0 0,0 1-1 0 0,-1-1 0 0 0,1 0 0 0 0,0 0 1 0 0,0 1-1 0 0,-1-1 0 0 0,1 1 1 0 0,-1-1-1 0 0,1 1 0 0 0,-1-1 0 0 0,1 3 1 0 0,0 4 7 0 0,0 1 0 0 0,1-1 1 0 0,0 0-1 0 0,1 0 0 0 0,-1 0 1 0 0,2 0-1 0 0,-1 0 0 0 0,8 11 0 0 0,-10-15-14 0 0,0 0-1 0 0,0 0 0 0 0,0 0 1 0 0,-1 0-1 0 0,1 0 0 0 0,-1 0 0 0 0,0 0 1 0 0,0 0-1 0 0,-1 0 0 0 0,0 5 0 0 0,0 6 13 0 0,1 94-143 0 0,-7-98 69 0 0,7-11 56 0 0,0 0-1 0 0,0 0 1 0 0,0 0 0 0 0,0 0-1 0 0,0-1 1 0 0,0 1 0 0 0,0 0-1 0 0,0 0 1 0 0,0 0 0 0 0,0 0-1 0 0,0 0 1 0 0,0 0 0 0 0,-1-1 0 0 0,1 1-1 0 0,0 0 1 0 0,0 0 0 0 0,0 0-1 0 0,0 0 1 0 0,0 0 0 0 0,0 0-1 0 0,-1 0 1 0 0,1 0 0 0 0,0 0-1 0 0,0 0 1 0 0,0 0 0 0 0,0-1 0 0 0,0 1-1 0 0,-1 0 1 0 0,1 0 0 0 0,0 0-1 0 0,0 0 1 0 0,0 0 0 0 0,0 0-1 0 0,0 0 1 0 0,-1 0 0 0 0,1 0-1 0 0,0 0 1 0 0,0 1 0 0 0,0-1 0 0 0,0 0-1 0 0,0 0 1 0 0,-1 0 0 0 0,1 0-1 0 0,0 0 1 0 0,0 0 0 0 0,0 0-1 0 0,0 0 1 0 0,0 0 0 0 0,0 0-1 0 0,-1 0 1 0 0,1 1 0 0 0,0-1 0 0 0,0 0-1 0 0,0 0 1 0 0,0 0 0 0 0,0 0-1 0 0,0 0 1 0 0,0 0 0 0 0,0 1-1 0 0,0-5 25 0 0,-1 0-30 0 0,1 0-1 0 0,0 0 0 0 0,0 0 1 0 0,0 0-1 0 0,1-1 0 0 0,0 1 1 0 0,-1 0-1 0 0,1 0 0 0 0,1 0 1 0 0,-1 0-1 0 0,1 1 0 0 0,2-6 1 0 0,-3 5 11 0 0,1 1 0 0 0,-1-1 0 0 0,0 1 0 0 0,0-1 0 0 0,0 0 0 0 0,0 1 0 0 0,-1-1 0 0 0,1 0 0 0 0,-1 0 0 0 0,0 0 0 0 0,-1-6 0 0 0,1 6-4 0 0,-1 0 0 0 0,1 0 1 0 0,0 0-1 0 0,1 0 0 0 0,-1-1 1 0 0,1 1-1 0 0,0 0 0 0 0,-1 0 1 0 0,2 1-1 0 0,-1-1 0 0 0,4-7 1 0 0,8-12 45 0 0,21-29 422 0 0,-31 50-415 0 0,-1 0 0 0 0,0-1 1 0 0,1 1-1 0 0,0 0 0 0 0,-1 0 0 0 0,1 0 0 0 0,0 1 1 0 0,0-1-1 0 0,0 1 0 0 0,0-1 0 0 0,0 1 0 0 0,0 0 1 0 0,0 0-1 0 0,1 1 0 0 0,-1-1 0 0 0,0 0 1 0 0,5 1-1 0 0,-2 0-25 0 0,0 0 1 0 0,0 0 0 0 0,0 1 0 0 0,-1 0-1 0 0,1 0 1 0 0,0 0 0 0 0,-1 1 0 0 0,1-1-1 0 0,-1 1 1 0 0,1 1 0 0 0,-1-1 0 0 0,0 1-1 0 0,0 0 1 0 0,0 0 0 0 0,8 7 0 0 0,0 1 13 0 0,1 0 0 0 0,23 15 0 0 0,-23-17-40 0 0,1 1-1 0 0,-1 1 1 0 0,17 16 0 0 0,35 50-254 0 0,-37-35-1772 0 0,-26-39 202 0 0,1 5 3515 0 0,-4-5-4223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3200 0 0,'0'14'9477'0'0,"1"-1"-4185"0"0,9 18-607 0 0,-8-25-4301 0 0,0 1 0 0 0,-1-1 0 0 0,0 1 0 0 0,0-1 0 0 0,-1 1 1 0 0,0 0-1 0 0,0-1 0 0 0,-1 1 0 0 0,-1 7 0 0 0,1 14 214 0 0,1 119-646 0 0,-15-95-2062 0 0,8-14-2732 0 0,6-9-6793 0 0,1-29 11533 0 0,0 1-1 0 0,0-1 0 0 0,0 0 1 0 0,0 1-1 0 0,0-1 0 0 0,0 0 1 0 0,0 1-1 0 0,0-1 0 0 0,0 0 1 0 0,0 1-1 0 0,0-1 0 0 0,0 0 1 0 0,-1 1-1 0 0,1-1 0 0 0,0 0 1 0 0,0 1-1 0 0,0-1 0 0 0,-1 0 1 0 0,1 0-1 0 0,0 1 0 0 0,0-1 1 0 0,-1 0-1 0 0,1 0 0 0 0,0 0 1 0 0,0 1-1 0 0,-1-1 0 0 0,1 0 1 0 0,0 0-1 0 0,-1 0 1 0 0,1 0-1 0 0,0 1 0 0 0,-1-1 1 0 0,1 0-1 0 0,0 0 0 0 0,-1 0 1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3360 0 0,'0'0'13711'0'0,"0"3"-14516"0"0,1 9 1188 0 0,0-1 0 0 0,0 1 0 0 0,1-1-1 0 0,0 1 1 0 0,1-1 0 0 0,0 0 0 0 0,1 0-1 0 0,1 0 1 0 0,-1-1 0 0 0,11 16 0 0 0,11 52-157 0 0,-5-12-219 0 0,-19-61-3 0 0,0 1-1 0 0,0 0 1 0 0,-1-1-1 0 0,1 1 1 0 0,-1 0-1 0 0,1 10 1 0 0,1 6 12 0 0,-3 13 39 0 0,-1-42-33 0 0,0 0 0 0 0,0 0 0 0 0,-1 0 1 0 0,-1 0-1 0 0,-2-8 0 0 0,2 9-17 0 0,0-1-1 0 0,1 0 1 0 0,0 0 0 0 0,1 0 0 0 0,-2-8-1 0 0,2-31 27 0 0,0 32-20 0 0,0 0 1 0 0,1-1 0 0 0,0 1 0 0 0,1 0-1 0 0,1 0 1 0 0,0 0 0 0 0,1 0 0 0 0,5-16-1 0 0,3-4 13 0 0,-10 29-17 0 0,0 0-1 0 0,0 0 1 0 0,1 0-1 0 0,0 1 0 0 0,0-1 1 0 0,0 0-1 0 0,0 1 1 0 0,1-1-1 0 0,0 1 1 0 0,3-5-1 0 0,-4 7 5 0 0,0 0 0 0 0,0 0 0 0 0,1 0 1 0 0,-1 0-1 0 0,1 0 0 0 0,-1 1 0 0 0,1-1 0 0 0,0 1 0 0 0,0 0 0 0 0,-1 0 1 0 0,1 0-1 0 0,4-1 0 0 0,-6 2-6 0 0,0 0 1 0 0,0 0-1 0 0,1 0 0 0 0,-1 0 1 0 0,0 0-1 0 0,0 0 1 0 0,0 0-1 0 0,1 0 0 0 0,-1 1 1 0 0,0-1-1 0 0,0 0 1 0 0,0 1-1 0 0,1-1 0 0 0,-1 1 1 0 0,0-1-1 0 0,0 1 0 0 0,0 0 1 0 0,0-1-1 0 0,0 1 1 0 0,0 0-1 0 0,0 0 0 0 0,0 0 1 0 0,-1 0-1 0 0,1 0 1 0 0,0 0-1 0 0,0 0 0 0 0,-1 0 1 0 0,1 0-1 0 0,-1 0 0 0 0,1 0 1 0 0,-1 0-1 0 0,1 2 1 0 0,10 31 78 0 0,-10-26-61 0 0,2 0 0 0 0,-1 0-1 0 0,1-1 1 0 0,0 1 0 0 0,9 13 0 0 0,-11-18-13 0 0,1 1 0 0 0,-1 0-1 0 0,1-1 1 0 0,-1 1 0 0 0,0 0 0 0 0,0 0 0 0 0,-1 0-1 0 0,1 0 1 0 0,-1 0 0 0 0,0 0 0 0 0,0 4 0 0 0,-1-4 1 0 0,1 0-1 0 0,0 0 1 0 0,1 0 0 0 0,-1 0 0 0 0,1 0 0 0 0,0 0 0 0 0,0 0 0 0 0,2 6 0 0 0,1-1 36 0 0,-1 1-1 0 0,1 0 1 0 0,-2 0 0 0 0,1 0-1 0 0,-2 0 1 0 0,1 0 0 0 0,-1 0-1 0 0,-1 0 1 0 0,-1 16 0 0 0,1-25 62 0 0,0-35 75 0 0,0-119 107 0 0,0 150-283 0 0,0 0 0 0 0,1 0 1 0 0,-1 0-1 0 0,0 0 0 0 0,1 0 1 0 0,0 0-1 0 0,0 0 0 0 0,0 1 0 0 0,0-1 1 0 0,0 0-1 0 0,0 0 0 0 0,1 1 1 0 0,-1-1-1 0 0,1 0 0 0 0,0 1 1 0 0,0 0-1 0 0,4-4 0 0 0,10-19 67 0 0,-15 23-64 0 0,-1 0 1 0 0,1 0 0 0 0,-1 0 0 0 0,1 0-1 0 0,0 0 1 0 0,0 0 0 0 0,0 0 0 0 0,0 0 0 0 0,1 0-1 0 0,-1 0 1 0 0,0 1 0 0 0,1-1 0 0 0,-1 0-1 0 0,1 1 1 0 0,0-1 0 0 0,-1 1 0 0 0,1 0-1 0 0,0 0 1 0 0,0-1 0 0 0,0 1 0 0 0,0 0-1 0 0,0 1 1 0 0,0-1 0 0 0,0 0 0 0 0,0 0 0 0 0,0 1-1 0 0,0 0 1 0 0,0-1 0 0 0,1 1 0 0 0,-1 0-1 0 0,0 0 1 0 0,0 0 0 0 0,3 0 0 0 0,-1 0 9 0 0,0 0 1 0 0,-1-1 0 0 0,1 1 0 0 0,0-1-1 0 0,0 0 1 0 0,-1 0 0 0 0,1 0 0 0 0,0-1 0 0 0,-1 1-1 0 0,1-1 1 0 0,3-3 0 0 0,0 4 0 0 0,-1 0-1 0 0,0 1 1 0 0,1-1 0 0 0,-1 1 0 0 0,11 2 0 0 0,8-3 51 0 0,-11 1-26 0 0,1-1 0 0 0,0 2 0 0 0,-1 0 1 0 0,24 5-1 0 0,-20 21 84 0 0,-13-24-111 0 0,45 40 174 0 0,-47-40-180 0 0,-1 0-1 0 0,1 0 0 0 0,-1 0 1 0 0,0 0-1 0 0,0 0 0 0 0,0 1 1 0 0,-1-1-1 0 0,1 1 0 0 0,-1-1 1 0 0,0 1-1 0 0,0 0 0 0 0,0-1 1 0 0,0 1-1 0 0,0 7 0 0 0,-1-8-2 0 0,1-1-1 0 0,-1 1 1 0 0,1 0-1 0 0,-1-1 1 0 0,1 1-1 0 0,0-1 1 0 0,0 1-1 0 0,0-1 0 0 0,0 0 1 0 0,3 5-1 0 0,-2-5 0 0 0,-1 0-1 0 0,1 0 0 0 0,-1 1 0 0 0,0-1 0 0 0,0 1 0 0 0,0-1 1 0 0,-1 0-1 0 0,1 1 0 0 0,0 0 0 0 0,-1 4 0 0 0,9 52 110 0 0,17-119-1311 0 0,-23 51 1031 0 0,4 3-13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5:3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268 229 3416 0 0,'1'-29'2915'0'0,"-4"18"867"0"0,0 9-3010 0 0,0-1 0 0 0,0 1 1 0 0,0 0-1 0 0,-1 0 0 0 0,1 0 0 0 0,-1 1 1 0 0,1-1-1 0 0,-1 1 0 0 0,1-1 0 0 0,-1 1 0 0 0,0 0 1 0 0,0 1-1 0 0,-4-1 0 0 0,-39 3 2014 0 0,44 1-2675 0 0,-1-1-1 0 0,1 1 1 0 0,0 0 0 0 0,0 0 0 0 0,0 0-1 0 0,0 0 1 0 0,1 0 0 0 0,-1 1 0 0 0,1-1-1 0 0,0 1 1 0 0,0 0 0 0 0,0 0 0 0 0,0 0-1 0 0,0 4 1 0 0,-10 14 105 0 0,-3 1-79 0 0,1 1 0 0 0,1 0-1 0 0,1 1 1 0 0,1 0 0 0 0,-10 37-1 0 0,7 14-89 0 0,14-74-48 0 0,-3 6 5 0 0,0 0 1 0 0,1 0-1 0 0,-1 1 0 0 0,2-1 1 0 0,-1 1-1 0 0,2 0 1 0 0,-1-1-1 0 0,1 10 1 0 0,0-16-3 0 0,1 1 1 0 0,-1-1-1 0 0,1 1 1 0 0,0-1-1 0 0,0 0 1 0 0,0 1-1 0 0,0-1 0 0 0,0 0 1 0 0,0 0-1 0 0,1 1 1 0 0,-1-1-1 0 0,1 0 1 0 0,-1 0-1 0 0,1-1 1 0 0,2 3-1 0 0,-1-1 0 0 0,1-1-1 0 0,0 0 1 0 0,0 0-1 0 0,0 0 1 0 0,-1 0-1 0 0,2-1 0 0 0,-1 1 1 0 0,0-1-1 0 0,0 0 1 0 0,0-1-1 0 0,0 1 1 0 0,6 0-1 0 0,-7-2-5 0 0,1 1 0 0 0,0 0 0 0 0,0-1 0 0 0,-1 0 0 0 0,1 1 0 0 0,0-1 0 0 0,-1-1 0 0 0,1 1 0 0 0,-1-1 0 0 0,1 1 0 0 0,-1-1 0 0 0,0 0-1 0 0,4-3 1 0 0,34-29-75 0 0,-35 28 71 0 0,-5 5 7 0 0,0 0 0 0 0,0 0 0 0 0,0 0 0 0 0,0-1 0 0 0,0 1 0 0 0,0 0 0 0 0,0-1 0 0 0,-1 1 0 0 0,1-1 0 0 0,0 1 0 0 0,-1-1 0 0 0,1 0 0 0 0,-1 1 0 0 0,1-3 0 0 0,4-8 11 0 0,0 6 6 0 0,0-1 1 0 0,0 1-1 0 0,0-1 1 0 0,0 1-1 0 0,-1-1 1 0 0,-1-1-1 0 0,1 1 0 0 0,-1 0 1 0 0,0-1-1 0 0,-1 0 1 0 0,0 0-1 0 0,0 1 1 0 0,0-1-1 0 0,0-15 1 0 0,-2 17-8 0 0,-1 5-7 0 0,1 0-1 0 0,0 0 1 0 0,0 0 0 0 0,0 0 0 0 0,0 1 0 0 0,0-1 0 0 0,0 0 0 0 0,0 0 0 0 0,1 0 0 0 0,-1 0 0 0 0,0 0 0 0 0,0 0 0 0 0,1 0 0 0 0,-1 0 0 0 0,1 0 0 0 0,-1 0-1 0 0,1 0 1 0 0,-1 1 0 0 0,1-1 0 0 0,-1 0 0 0 0,1 0 0 0 0,0 1 0 0 0,-1-1 0 0 0,1 0 0 0 0,0 1 0 0 0,1-2 0 0 0,-1 1-3 0 0,0-1 0 0 0,1 1 0 0 0,-1-1 0 0 0,0 1 0 0 0,0-1 0 0 0,0 0-1 0 0,0 0 1 0 0,0 0 0 0 0,0 0 0 0 0,-1 1 0 0 0,1-1 0 0 0,-1 0 0 0 0,1 0 0 0 0,-1 0 0 0 0,0 0 0 0 0,1-3 0 0 0,-2-40 265 0 0,0 25 535 0 0,13 41-595 0 0,-11-19-192 0 0,1-1 1 0 0,-1 1-1 0 0,1 0 1 0 0,-1 0-1 0 0,0 0 1 0 0,0 0-1 0 0,0 0 1 0 0,0 0-1 0 0,0 0 1 0 0,0 0-1 0 0,0 0 1 0 0,-1 1-1 0 0,1 3 1 0 0,-1-5-12 0 0,1 1 0 0 0,-1-1 0 0 0,0 1 0 0 0,1 0 0 0 0,-1-1 0 0 0,1 1 0 0 0,0-1-1 0 0,-1 1 1 0 0,1-1 0 0 0,0 1 0 0 0,0-1 0 0 0,0 0 0 0 0,0 1 0 0 0,0-1 0 0 0,0 0 0 0 0,2 2 0 0 0,-2-2 1 0 0,0 0 0 0 0,0 0 0 0 0,0 0 0 0 0,0 0 1 0 0,0 1-1 0 0,0-1 0 0 0,0 0 0 0 0,0 1 0 0 0,0-1 0 0 0,-1 1 0 0 0,1-1 0 0 0,-1 1 0 0 0,1-1 1 0 0,-1 1-1 0 0,1-1 0 0 0,-1 2 0 0 0,0-1-4 0 0,0-1 1 0 0,1 1-1 0 0,-1-1 1 0 0,1 0-1 0 0,-1 1 0 0 0,1-1 1 0 0,-1 0-1 0 0,1 1 1 0 0,0-1-1 0 0,-1 0 1 0 0,1 0-1 0 0,0 0 1 0 0,0 0-1 0 0,0 1 0 0 0,0-1 1 0 0,1 1-1 0 0,12 19-131 0 0,8 8-744 0 0,-21-28 735 0 0,0 0 1 0 0,-1 0-1 0 0,1 0 0 0 0,0 0 1 0 0,0-1-1 0 0,0 1 1 0 0,0 0-1 0 0,0 0 1 0 0,1-1-1 0 0,-1 1 0 0 0,0 0 1 0 0,0-1-1 0 0,0 1 1 0 0,0-1-1 0 0,1 0 1 0 0,-1 1-1 0 0,0-1 1 0 0,1 0-1 0 0,-1 0 0 0 0,0 0 1 0 0,0 0-1 0 0,1 0 1 0 0,-1 0-1 0 0,0 0 1 0 0,1 0-1 0 0,-1 0 0 0 0,0-1 1 0 0,3 0-1 0 0,16-37-4760 0 0,-17 31 4100 0 0,1-1 1 0 0,-1 1-1 0 0,0 0 1 0 0,-1-1-1 0 0,1 0 0 0 0,0-11 1 0 0,14-41-2381 0 0,6-20 1252 0 0,-18 56 1607 0 0,1 0-1 0 0,16-37 1 0 0,-19 48 468 0 0,1 0-1 0 0,-2 0 1 0 0,0 0 0 0 0,-1 0 0 0 0,0-22 0 0 0,-2-3 15600 0 0,0 68-14457 0 0,0-24-1176 0 0,1 0-1 0 0,-1 0 1 0 0,1 0 0 0 0,0 0 0 0 0,0 0-1 0 0,0 0 1 0 0,1 0 0 0 0,0-1 0 0 0,1 1-1 0 0,-1 0 1 0 0,1 0 0 0 0,0-1 0 0 0,0 1 0 0 0,1-1-1 0 0,-1 0 1 0 0,6 8 0 0 0,2-3-20 0 0,-7-7-62 0 0,0 0 0 0 0,0 0-1 0 0,0 1 1 0 0,0-1-1 0 0,0 1 1 0 0,-1 0 0 0 0,0 0-1 0 0,0 0 1 0 0,0 0-1 0 0,0 0 1 0 0,-1 0 0 0 0,2 5-1 0 0,4 10 98 0 0,1-1 0 0 0,1-1 0 0 0,17 28 1 0 0,-15-29 9 0 0,-2 1 0 0 0,1 1 0 0 0,-2-1 0 0 0,7 22-1 0 0,-13-33-83 0 0,1 1-1 0 0,0 0 0 0 0,1-1 0 0 0,-1 0 1 0 0,7 8-1 0 0,-6-9-16 0 0,0 1 0 0 0,-1 0 0 0 0,0 0 0 0 0,0 0 0 0 0,4 11 0 0 0,7 42 187 0 0,-11-42-119 0 0,1 0-1 0 0,11 29 0 0 0,9 20-95 0 0,-22-53-4 0 0,-2-11-4 0 0,1 0 1 0 0,-1-1-1 0 0,0 1 1 0 0,0 0-1 0 0,1-1 0 0 0,-1 1 1 0 0,1-1-1 0 0,0 1 1 0 0,-1-1-1 0 0,1 1 0 0 0,0-1 1 0 0,0 1-1 0 0,2 2 0 0 0,-2-2 1 0 0,0 0 0 0 0,0 0 1 0 0,0 0-1 0 0,0 0 0 0 0,0 0 0 0 0,0 1 0 0 0,0-1 0 0 0,-1 0 0 0 0,1 0 0 0 0,-1 1 0 0 0,0-1 0 0 0,0 0 0 0 0,0 1 0 0 0,0-1 0 0 0,0 0 0 0 0,0 1 0 0 0,-1-1 0 0 0,1 0 0 0 0,-1 1 0 0 0,1-1 0 0 0,-2 3 0 0 0,-3 27 23 0 0,4-30-22 0 0,1 1 0 0 0,-1-1 0 0 0,1 0 0 0 0,-1 0 0 0 0,0 0 0 0 0,0 0 0 0 0,0 0 0 0 0,0 0 0 0 0,0 0 0 0 0,-1 0 0 0 0,1-1 0 0 0,-1 1 0 0 0,1 0 0 0 0,-1-1 0 0 0,1 1 0 0 0,-1-1 1 0 0,0 1-1 0 0,0-1 0 0 0,1 0 0 0 0,-1 0 0 0 0,0 0 0 0 0,0 0 0 0 0,-1 0 0 0 0,1 0 0 0 0,-4 0 0 0 0,-2 2 4 0 0,0-1 0 0 0,0 0-1 0 0,0 0 1 0 0,0-1 0 0 0,-10 0 0 0 0,-29 0 7 0 0,20 0-93 0 0,-52-5 0 0 0,78 3 64 0 0,-1 1 0 0 0,0-1-1 0 0,0 0 1 0 0,1 1-1 0 0,-1-1 1 0 0,0 0-1 0 0,1 0 1 0 0,-1 0-1 0 0,1 0 1 0 0,-1 0-1 0 0,1 0 1 0 0,-1 0-1 0 0,1-1 1 0 0,0 1-1 0 0,-1-1 1 0 0,1 1-1 0 0,0-1 1 0 0,0 1-1 0 0,0-1 1 0 0,0 1 0 0 0,1-1-1 0 0,-1 0 1 0 0,0 0-1 0 0,1 1 1 0 0,-1-3-1 0 0,0-1-55 0 0,0-1 1 0 0,0 1-1 0 0,0 0 0 0 0,1 0 1 0 0,0-1-1 0 0,0 1 0 0 0,1 0 1 0 0,-1 0-1 0 0,3-8 0 0 0,4-11-132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48:46.5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1127 1545 11520 0 0,'-43'0'7353'0'0,"68"0"-6231"0"0,-12-1-921 0 0,0 2 0 0 0,0 0-1 0 0,0 0 1 0 0,0 1 0 0 0,-1 1-1 0 0,1 0 1 0 0,21 8 0 0 0,-26-8-109 0 0,0-1 1 0 0,-1 2-1 0 0,1-1 0 0 0,-1 1 1 0 0,0 0-1 0 0,0 0 1 0 0,0 1-1 0 0,0 0 1 0 0,-1 0-1 0 0,0 0 1 0 0,0 1-1 0 0,0 0 0 0 0,-1 0 1 0 0,9 14-1 0 0,-11-16-39 0 0,-1 0-1 0 0,1 0 0 0 0,0 0 1 0 0,0 0-1 0 0,0 0 1 0 0,6 5-1 0 0,-7-8-31 0 0,0 1 1 0 0,0-1-1 0 0,0 1 1 0 0,-1 0-1 0 0,1 0 0 0 0,-1-1 1 0 0,0 1-1 0 0,1 0 1 0 0,-1 0-1 0 0,0 1 0 0 0,0-1 1 0 0,0 0-1 0 0,0 0 0 0 0,0 0 1 0 0,-1 1-1 0 0,1-1 1 0 0,-1 0-1 0 0,0 1 0 0 0,1-1 1 0 0,-1 5-1 0 0,-1-1 36 0 0,2 1-1 0 0,-1-1 0 0 0,1 1 0 0 0,0-1 0 0 0,0 1 1 0 0,0-1-1 0 0,1 0 0 0 0,0 0 0 0 0,1 0 1 0 0,2 6-1 0 0,-4-8-26 0 0,0 0-1 0 0,0-1 1 0 0,0 1 0 0 0,-1 0-1 0 0,1 0 1 0 0,-1 0 0 0 0,0 0-1 0 0,0 0 1 0 0,-1 0 0 0 0,1 0-1 0 0,-1 0 1 0 0,0 0 0 0 0,0 0-1 0 0,0-1 1 0 0,0 1 0 0 0,-1 0-1 0 0,1-1 1 0 0,-1 1 0 0 0,0-1-1 0 0,0 1 1 0 0,0-1 0 0 0,-1 0-1 0 0,1 0 1 0 0,-1 0 0 0 0,0 0-1 0 0,0-1 1 0 0,0 1 0 0 0,0-1-1 0 0,0 1 1 0 0,-1-1 0 0 0,-2 2-1 0 0,-8 5-1 0 0,-1-1 1 0 0,0 0-1 0 0,0-1 0 0 0,0-1 0 0 0,-1 0 1 0 0,1-1-1 0 0,-2 0 0 0 0,1-2 0 0 0,0 0 0 0 0,-1-1 1 0 0,1 0-1 0 0,-1-1 0 0 0,0-1 0 0 0,1-1 1 0 0,-1 0-1 0 0,1-1 0 0 0,-25-7 0 0 0,32 6-23 0 0,0 0-1 0 0,0-1 0 0 0,1-1 1 0 0,-1 1-1 0 0,1-1 1 0 0,0-1-1 0 0,0 1 0 0 0,1-1 1 0 0,-1-1-1 0 0,1 1 1 0 0,-8-12-1 0 0,-15-18 22 0 0,-27-43 0 0 0,46 64-17 0 0,-2-5 4 0 0,0-1 1 0 0,1-1-1 0 0,1 0 1 0 0,1-1 0 0 0,2 0-1 0 0,0-1 1 0 0,1 0 0 0 0,-5-30-1 0 0,4 6-5 0 0,3 26 7 0 0,1-1 1 0 0,-1-45 0 0 0,5 62-11 0 0,0 0 0 0 0,1 0 0 0 0,0 0 0 0 0,0 0 0 0 0,0 0 0 0 0,1 0 0 0 0,0 0 0 0 0,0 0 0 0 0,0 1 1 0 0,1-1-1 0 0,0 1 0 0 0,0 0 0 0 0,0-1 0 0 0,1 1 0 0 0,6-7 0 0 0,30-35 93 0 0,-14 30-54 0 0,-15 6-19 0 0,-8 7-15 0 0,1 1-1 0 0,-1-1 1 0 0,0 1-1 0 0,1 0 1 0 0,0 1-1 0 0,0-1 1 0 0,0 1-1 0 0,0 0 1 0 0,0-1-1 0 0,0 2 1 0 0,0-1-1 0 0,1 0 1 0 0,8-1-1 0 0,9-2 46 0 0,1 1-1 0 0,0 1 1 0 0,0 1-1 0 0,1 1 1 0 0,-1 1-1 0 0,35 5 1 0 0,-46-1-19 0 0,-1 0 1 0 0,0 1-1 0 0,0 1 1 0 0,-1 0 0 0 0,0 0-1 0 0,0 1 1 0 0,0 0 0 0 0,-1 0-1 0 0,0 1 1 0 0,0 0-1 0 0,-1 1 1 0 0,0 0 0 0 0,-1 1-1 0 0,0-1 1 0 0,0 1 0 0 0,-1 1-1 0 0,0-1 1 0 0,6 17-1 0 0,-11-22-18 0 0,1 0 0 0 0,0 0-1 0 0,1 0 1 0 0,-1 0-1 0 0,1 0 1 0 0,0-1-1 0 0,4 5 1 0 0,-4-5-6 0 0,-1-1 0 0 0,1 0 1 0 0,-1 1-1 0 0,0 0 0 0 0,0 0 1 0 0,0-1-1 0 0,-1 1 0 0 0,1 0 1 0 0,-1 1-1 0 0,0-1 0 0 0,1 5 0 0 0,9 60 154 0 0,-3-23 158 0 0,3 79 0 0 0,-13-114-266 0 0,1-1 1 0 0,-2 0-1 0 0,1 0 1 0 0,-1 0 0 0 0,-1-1-1 0 0,0 1 1 0 0,0-1-1 0 0,-1 1 1 0 0,0-1-1 0 0,-1-1 1 0 0,0 1 0 0 0,-9 9-1 0 0,-8 5-16 0 0,20-19-38 0 0,0-1-1 0 0,-1 1 1 0 0,0-1 0 0 0,1 1-1 0 0,-1-1 1 0 0,0 0-1 0 0,-1-1 1 0 0,-7 5 0 0 0,-25 16 59 0 0,34-20-51 0 0,-1 0 1 0 0,0 0 0 0 0,0-1 0 0 0,0 1 0 0 0,0-1 0 0 0,0 0 0 0 0,0 0 0 0 0,-1 0 0 0 0,-5 1 0 0 0,2-1 5 0 0,-42 12 74 0 0,-1-3 1 0 0,1-2-1 0 0,-100 5 1 0 0,123-14-83 0 0,-60-1 101 0 0,79 0-98 0 0,0 0 0 0 0,-1 0 0 0 0,1-1 0 0 0,0 0-1 0 0,0-1 1 0 0,0 1 0 0 0,-15-9 0 0 0,7 0-13 0 0,0-1 1 0 0,1-1 0 0 0,1 0-1 0 0,0-1 1 0 0,1 0 0 0 0,0-1 0 0 0,1-1-1 0 0,-13-22 1 0 0,-3-1 14 0 0,17 21-26 0 0,-1 1 0 0 0,2-1 1 0 0,0-1-1 0 0,2 0 0 0 0,0 0 0 0 0,1-1 0 0 0,1 0 0 0 0,0 0 0 0 0,2-1 1 0 0,0 0-1 0 0,2 1 0 0 0,0-1 0 0 0,1 0 0 0 0,4-37 0 0 0,-1 52 8 0 0,0-1 0 0 0,1 0 0 0 0,-1 1-1 0 0,2-1 1 0 0,-1 1 0 0 0,1 0 0 0 0,0 0-1 0 0,0 0 1 0 0,0 1 0 0 0,1-1 0 0 0,5-4-1 0 0,54-48-26 0 0,-60 55 25 0 0,0 0 5 0 0,0 0-1 0 0,0 0 1 0 0,0 1 0 0 0,1-1 0 0 0,-1 1 0 0 0,1 0-1 0 0,0 1 1 0 0,0-1 0 0 0,7-1 0 0 0,12-5 4 0 0,-11 3 8 0 0,-1 1 0 0 0,1 0-1 0 0,0 1 1 0 0,0 0-1 0 0,0 1 1 0 0,0 0-1 0 0,21 1 1 0 0,-24 0-1 0 0,0 2 0 0 0,1-1 0 0 0,-1 1 0 0 0,0 0 0 0 0,0 1 0 0 0,0 1 0 0 0,0-1 0 0 0,0 2 0 0 0,0-1 0 0 0,12 8 0 0 0,3 5 33 0 0,-1 2 0 0 0,-1 0 0 0 0,0 2 0 0 0,-2 0 0 0 0,36 44 0 0 0,-47-50-20 0 0,0 1 0 0 0,-1 1 0 0 0,-1-1 0 0 0,0 2 0 0 0,-1-1 0 0 0,-1 1 0 0 0,0 0 0 0 0,4 26 0 0 0,-3-3 110 0 0,-2 1 0 0 0,-1 67 0 0 0,-5-97-101 0 0,0 0-1 0 0,-1 0 1 0 0,-1 0 0 0 0,1 0-1 0 0,-2 0 1 0 0,1-1-1 0 0,-1 1 1 0 0,-1-1-1 0 0,-10 16 1 0 0,-1-11 7 0 0,0-2-1 0 0,-1 0 1 0 0,0-1 0 0 0,-1-1 0 0 0,-1 0 0 0 0,0-1-1 0 0,0-2 1 0 0,-1 0 0 0 0,-23 7 0 0 0,15-8-4 0 0,1 0 1 0 0,-1-2-1 0 0,0-1 1 0 0,0-2-1 0 0,0 0 1 0 0,-51-5-1 0 0,65 1-29 0 0,1 0 0 0 0,0-1 0 0 0,0-1 0 0 0,1 0 0 0 0,-1-1 0 0 0,1 0 0 0 0,0-1 0 0 0,0 0 1 0 0,0-1-1 0 0,1-1 0 0 0,0 0 0 0 0,-12-10 0 0 0,-1-5 14 0 0,1-1 0 0 0,1-1 0 0 0,-31-46 0 0 0,46 59-30 0 0,1 0 1 0 0,1 0-1 0 0,0 0 1 0 0,1-1-1 0 0,1 0 1 0 0,0 0-1 0 0,-3-20 1 0 0,-7-27 7 0 0,11 53-2 0 0,1 0 1 0 0,0-1-1 0 0,0 1 1 0 0,1 0 0 0 0,-1 0-1 0 0,2 0 1 0 0,-1 0 0 0 0,1-1-1 0 0,0 1 1 0 0,0 0-1 0 0,1 0 1 0 0,0 0 0 0 0,0 1-1 0 0,1-1 1 0 0,0 0-1 0 0,5-9 1 0 0,1 0-22 0 0,1 0 0 0 0,1 1 0 0 0,0 0 1 0 0,19-18-1 0 0,-11 16 46 0 0,1 0 0 0 0,27-16 0 0 0,-46 32-23 0 0,0 0 0 0 0,0 0-1 0 0,1 0 1 0 0,-1 0 0 0 0,1 0-1 0 0,-1 1 1 0 0,1-1 0 0 0,-1 0-1 0 0,1 1 1 0 0,-1 0-1 0 0,1-1 1 0 0,-1 1 0 0 0,1 0-1 0 0,-1-1 1 0 0,1 1 0 0 0,0 0-1 0 0,-1 0 1 0 0,3 1 0 0 0,4-1-3 0 0,7-5 6 0 0,1 1 0 0 0,0 0 0 0 0,0 2 0 0 0,0 0-1 0 0,32 0 1 0 0,-41 2-1 0 0,-1 1-1 0 0,1 0 1 0 0,0 0-1 0 0,0 1 1 0 0,-1-1-1 0 0,1 2 0 0 0,-1-1 1 0 0,1 1-1 0 0,-1 0 1 0 0,0 0-1 0 0,0 0 1 0 0,0 1-1 0 0,0 0 0 0 0,-1 0 1 0 0,0 1-1 0 0,8 7 1 0 0,-2 0-5 0 0,-6-8 8 0 0,-1 1-1 0 0,0-1 1 0 0,0 1-1 0 0,0 0 0 0 0,-1 0 1 0 0,0 0-1 0 0,4 8 1 0 0,8 17 32 0 0,-13-28-36 0 0,-1 0 1 0 0,1 1 0 0 0,-1-1-1 0 0,0 0 1 0 0,0 1 0 0 0,0-1-1 0 0,0 1 1 0 0,0-1 0 0 0,0 1-1 0 0,-1 0 1 0 0,0-1 0 0 0,1 1-1 0 0,-1 4 1 0 0,5 31 56 0 0,1 14 77 0 0,-5-49-129 0 0,-1-1 1 0 0,0 1-1 0 0,-1 0 0 0 0,1-1 1 0 0,0 1-1 0 0,-1-1 1 0 0,1 1-1 0 0,-1-1 0 0 0,0 1 1 0 0,0-1-1 0 0,0 1 1 0 0,0-1-1 0 0,0 1 1 0 0,-3 3-1 0 0,-26 37 52 0 0,27-37-47 0 0,0 1 1 0 0,-1-1-1 0 0,0-1 1 0 0,0 1-1 0 0,-1-1 0 0 0,0 1 1 0 0,0-1-1 0 0,0 0 0 0 0,0-1 1 0 0,-1 1-1 0 0,1-1 1 0 0,-9 4-1 0 0,5-5-10 0 0,7-2 0 0 0,0-1 0 0 0,1 1 0 0 0,-1 0 0 0 0,0-1 0 0 0,0 1 0 0 0,0 0 0 0 0,1 0 0 0 0,-1 0 0 0 0,0 0 0 0 0,1 1 0 0 0,-1-1 0 0 0,1 0 0 0 0,-1 1 0 0 0,-1 1 0 0 0,-2 1 0 0 0,0-1 0 0 0,-1 0 0 0 0,0 0 0 0 0,0 0 0 0 0,0 0 0 0 0,0-1 0 0 0,0 0 0 0 0,0-1 0 0 0,-7 2 0 0 0,-4 1 0 0 0,5 0 0 0 0,-2-2 0 0 0,1 0 0 0 0,0-1 0 0 0,0 0 0 0 0,0-1 0 0 0,-25-2 0 0 0,-10 0 0 0 0,26 1 0 0 0,0-2 0 0 0,0 0 0 0 0,0-1 0 0 0,1-1 0 0 0,0-1 0 0 0,0-1 0 0 0,0-1 0 0 0,1-1 0 0 0,-23-13 0 0 0,41 21 0 0 0,1-1 0 0 0,-1 1 0 0 0,1 0 0 0 0,0-1 0 0 0,-1 1 0 0 0,1-1 0 0 0,0 1 0 0 0,0-1 0 0 0,0 1 0 0 0,0-1 0 0 0,0 0 0 0 0,-1-3 0 0 0,2 4 0 0 0,0-1 0 0 0,-1 1 0 0 0,0 0 0 0 0,1 0 0 0 0,-1-1 0 0 0,1 1 0 0 0,-1 0 0 0 0,0 0 0 0 0,0 0 0 0 0,0 0 0 0 0,0 0 0 0 0,0 0 0 0 0,0 0 0 0 0,0 0 0 0 0,0 0 0 0 0,0 0 0 0 0,0 1 0 0 0,0-1 0 0 0,-2 0 0 0 0,0-1 0 0 0,0 1 0 0 0,0-1 0 0 0,0 1 0 0 0,1-1 0 0 0,-1 0 0 0 0,1 0 0 0 0,0 0 0 0 0,-1-1 0 0 0,1 1 0 0 0,0 0 0 0 0,0-1 0 0 0,0 1 0 0 0,1-1 0 0 0,-1 0 0 0 0,1 0 0 0 0,-1 1 0 0 0,1-1 0 0 0,0 0 0 0 0,0 0 0 0 0,0 0 0 0 0,1 0 0 0 0,-1-1 0 0 0,1 1 0 0 0,-1 0 0 0 0,1-4 0 0 0,0 2 0 0 0,0 0 0 0 0,0 0 0 0 0,1 0 0 0 0,-1 0 0 0 0,1 0 0 0 0,1 0 0 0 0,-1 0 0 0 0,1 0 0 0 0,-1 0 0 0 0,1 1 0 0 0,1-1 0 0 0,-1 0 0 0 0,1 1 0 0 0,-1 0 0 0 0,1 0 0 0 0,4-5 0 0 0,27-30 0 0 0,-33 38 0 0 0,0-1 0 0 0,0 1 0 0 0,1-1 0 0 0,-1 1 0 0 0,0 0 0 0 0,1 0 0 0 0,-1 0 0 0 0,1 0 0 0 0,-1 0 0 0 0,1 0 0 0 0,0 0 0 0 0,-1 0 0 0 0,1 1 0 0 0,0-1 0 0 0,0 1 0 0 0,3-2 0 0 0,10-3 0 0 0,0-11 0 0 0,-12 13 0 0 0,-1 1 0 0 0,1-1 0 0 0,0 1 0 0 0,-1-1 0 0 0,1 1 0 0 0,0 0 0 0 0,0 0 0 0 0,0 1 0 0 0,1-1 0 0 0,5-2 0 0 0,8-3 0 0 0,0 1 0 0 0,1 1 0 0 0,32-6 0 0 0,-41 10 0 0 0,-1 0 0 0 0,1 0 0 0 0,0 1 0 0 0,0 0 0 0 0,0 1 0 0 0,0 0 0 0 0,-1 0 0 0 0,1 1 0 0 0,0 0 0 0 0,8 4 0 0 0,-13-4 0 0 0,0 0 0 0 0,-1 0 0 0 0,1 0 0 0 0,-1 1 0 0 0,1-1 0 0 0,-1 1 0 0 0,0 0 0 0 0,0 0 0 0 0,0 0 0 0 0,0 1 0 0 0,-1-1 0 0 0,1 1 0 0 0,-1-1 0 0 0,0 1 0 0 0,2 5 0 0 0,11 16 0 0 0,-12-21 0 0 0,0 1 0 0 0,0-1 0 0 0,0 1 0 0 0,0 0 0 0 0,-1 0 0 0 0,0 0 0 0 0,0 0 0 0 0,0 0 0 0 0,1 8 0 0 0,4 13 0 0 0,7 16 0 0 0,-9-28 0 0 0,0 1 0 0 0,-1-1 0 0 0,0 1 0 0 0,-1 0 0 0 0,-1 1 0 0 0,1 15 0 0 0,-3-11 0 0 0,1-12 0 0 0,-1 0 0 0 0,0 0 0 0 0,-1 1 0 0 0,1-1 0 0 0,-2 0 0 0 0,1 0 0 0 0,-5 12 0 0 0,-3 8 0 0 0,7-21 0 0 0,0 1 0 0 0,0 0 0 0 0,-1-1 0 0 0,-1 0 0 0 0,-5 11 0 0 0,2-9 0 0 0,0 0 0 0 0,-1-1 0 0 0,0 0 0 0 0,0 0 0 0 0,-1-1 0 0 0,0 0 0 0 0,0 0 0 0 0,0-1 0 0 0,-1 0 0 0 0,-12 5 0 0 0,16-8 0 0 0,0 0 0 0 0,0-1 0 0 0,0 0 0 0 0,0 0 0 0 0,-1 0 0 0 0,1-1 0 0 0,0 0 0 0 0,-1 0 0 0 0,1-1 0 0 0,0 1 0 0 0,-1-2 0 0 0,1 1 0 0 0,-1-1 0 0 0,1 1 0 0 0,0-2 0 0 0,-1 1 0 0 0,1-1 0 0 0,0 0 0 0 0,-8-4 0 0 0,5 1 0 0 0,0-1 0 0 0,0-1 0 0 0,0 0 0 0 0,1 0 0 0 0,0-1 0 0 0,0 0 0 0 0,1 0 0 0 0,0 0 0 0 0,1-1 0 0 0,-1-1 0 0 0,2 1 0 0 0,-1-1 0 0 0,2 1 0 0 0,-1-2 0 0 0,-3-10 0 0 0,2 1 0 0 0,-2 1 0 0 0,-15-29 0 0 0,14 31 0 0 0,1 0 0 0 0,1 0 0 0 0,-8-26 0 0 0,10 24 0 0 0,-14-76 0 0 0,18 86 0 0 0,0 0 0 0 0,1 0 0 0 0,0 0 0 0 0,0 0 0 0 0,1 0 0 0 0,0 0 0 0 0,1 0 0 0 0,2-9 0 0 0,3-10 0 0 0,-6 25 0 0 0,-1 0 0 0 0,1 0 0 0 0,0 0 0 0 0,0 0 0 0 0,0 0 0 0 0,0 1 0 0 0,0-1 0 0 0,0 0 0 0 0,1 1 0 0 0,-1-1 0 0 0,1 1 0 0 0,0 0 0 0 0,0-1 0 0 0,0 1 0 0 0,3-2 0 0 0,4-4 0 0 0,-6 6 0 0 0,-1 0 0 0 0,1 0 0 0 0,-1 0 0 0 0,1 0 0 0 0,-1 0 0 0 0,0-1 0 0 0,0 1 0 0 0,0-1 0 0 0,-1 1 0 0 0,1-1 0 0 0,1-4 0 0 0,-1 4 0 0 0,-1 1 0 0 0,1 0 0 0 0,-1 0 0 0 0,1-1 0 0 0,0 1 0 0 0,0 0 0 0 0,0 1 0 0 0,0-1 0 0 0,0 0 0 0 0,5-2 0 0 0,7-8 0 0 0,-2-3 0 0 0,-11 13 0 0 0,1 0 0 0 0,-1 0 0 0 0,1 0 0 0 0,0 0 0 0 0,-1 0 0 0 0,1 1 0 0 0,0-1 0 0 0,0 0 0 0 0,0 1 0 0 0,0 0 0 0 0,1-1 0 0 0,-1 1 0 0 0,0 0 0 0 0,0 0 0 0 0,5-1 0 0 0,32-24 0 0 0,8-5 0 0 0,-27 20 0 0 0,0 2 0 0 0,0 0 0 0 0,1 1 0 0 0,26-5 0 0 0,-39 11 0 0 0,0 0 0 0 0,1 1 0 0 0,-1 0 0 0 0,1 1 0 0 0,-1-1 0 0 0,1 2 0 0 0,0-1 0 0 0,-1 1 0 0 0,1 1 0 0 0,-1-1 0 0 0,0 1 0 0 0,0 1 0 0 0,1 0 0 0 0,-1 0 0 0 0,9 5 0 0 0,-2 0 0 0 0,-10-6 0 0 0,0 0 0 0 0,-1 1 0 0 0,1-1 0 0 0,0 1 0 0 0,-1 0 0 0 0,0 0 0 0 0,0 1 0 0 0,0-1 0 0 0,0 1 0 0 0,0 0 0 0 0,-1 0 0 0 0,0 0 0 0 0,0 0 0 0 0,0 1 0 0 0,3 5 0 0 0,11 21 0 0 0,-14-26 0 0 0,0 0 0 0 0,0 1 0 0 0,0-1 0 0 0,-1 1 0 0 0,1-1 0 0 0,1 10 0 0 0,7 23 0 0 0,2 16 0 0 0,1 83 0 0 0,-14-108 0 0 0,1 6 0 0 0,-6 46 0 0 0,3-71 0 0 0,1 0 0 0 0,-1 1 0 0 0,-1-1 0 0 0,0-1 0 0 0,-1 1 0 0 0,1 0 0 0 0,-2-1 0 0 0,0 0 0 0 0,-5 10 0 0 0,9-19 0 0 0,-21 32 0 0 0,-42 46 0 0 0,52-66 0 0 0,0-1 0 0 0,-1-1 0 0 0,0 0 0 0 0,-1-1 0 0 0,1 0 0 0 0,-29 11 0 0 0,38-18 0 0 0,-15 7 0 0 0,0-1 0 0 0,-30 8 0 0 0,44-15 0 0 0,0 0 0 0 0,-1 0 0 0 0,1 0 0 0 0,0 0 0 0 0,0-1 0 0 0,-1 0 0 0 0,1 0 0 0 0,-1-1 0 0 0,1 1 0 0 0,0-1 0 0 0,0 0 0 0 0,-1-1 0 0 0,1 1 0 0 0,0-1 0 0 0,-5-3 0 0 0,-8-5 0 0 0,5 4 0 0 0,0-1 0 0 0,1 0 0 0 0,0-1 0 0 0,-16-15 0 0 0,11-2 0 0 0,-10 5 0 0 0,-31-78 0 0 0,46 81 0 0 0,1-1 0 0 0,1 1 0 0 0,0-2 0 0 0,1 1 0 0 0,1-1 0 0 0,-9-32 0 0 0,0-12 0 0 0,11 48 0 0 0,2 0 0 0 0,0 0 0 0 0,1 0 0 0 0,0 0 0 0 0,0-23 0 0 0,1-3 0 0 0,1 32 0 0 0,0 0 0 0 0,0 0 0 0 0,1-1 0 0 0,0 1 0 0 0,1 0 0 0 0,0 0 0 0 0,0 0 0 0 0,1 0 0 0 0,0 0 0 0 0,1 0 0 0 0,5-13 0 0 0,60-79 0 0 0,-50 76 0 0 0,1 2 0 0 0,1 0 0 0 0,1 1 0 0 0,1 0 0 0 0,1 2 0 0 0,1 1 0 0 0,0 1 0 0 0,2 1 0 0 0,0 1 0 0 0,30-13 0 0 0,-20 13 0 0 0,1 2 0 0 0,1 2 0 0 0,59-12 0 0 0,-77 20 0 0 0,1 1 0 0 0,-1 1 0 0 0,1 1 0 0 0,0 1 0 0 0,0 1 0 0 0,-1 0 0 0 0,1 2 0 0 0,33 8 0 0 0,-45-8 0 0 0,0 1 0 0 0,-1 0 0 0 0,1 1 0 0 0,-1 0 0 0 0,0 0 0 0 0,0 1 0 0 0,10 9 0 0 0,17 12 0 0 0,-24-20 0 0 0,-1 1 0 0 0,0 0 0 0 0,16 17 0 0 0,3 4 0 0 0,-13-10 0 0 0,-1 0 0 0 0,-1 1 0 0 0,22 42 0 0 0,-17-29 0 0 0,5 25 0 0 0,-19-52 0 0 0,-1 1 0 0 0,0 1 0 0 0,0-1 0 0 0,-1 0 0 0 0,1 1 0 0 0,-2 0 0 0 0,1-1 0 0 0,-1 1 0 0 0,-1 0 0 0 0,2 16 0 0 0,5 29 0 0 0,-3-20 0 0 0,2 52 0 0 0,-7-63 0 0 0,-4 76 0 0 0,2-89 0 0 0,1 0 0 0 0,-1-1 0 0 0,-1 1 0 0 0,0 0 0 0 0,0-1 0 0 0,0 1 0 0 0,-1-1 0 0 0,-9 14 0 0 0,-49 66 0 0 0,57-81 0 0 0,0 0 0 0 0,0-1 0 0 0,-1 0 0 0 0,0 0 0 0 0,0 0 0 0 0,-1 0 0 0 0,1-1 0 0 0,-14 8 0 0 0,-20 16 0 0 0,24-18 0 0 0,0 0 0 0 0,0-1 0 0 0,-1-1 0 0 0,-1 0 0 0 0,-35 12 0 0 0,-103 21 0 0 0,131-36 0 0 0,-4 0 0 0 0,0-2 0 0 0,-1 0 0 0 0,1-2 0 0 0,-1-2 0 0 0,1 0 0 0 0,-52-8 0 0 0,70 5 0 0 0,0 0 0 0 0,1 0 0 0 0,-1-1 0 0 0,-16-9 0 0 0,6 3 0 0 0,-9-2 0 0 0,17 7 0 0 0,0-1 0 0 0,0 0 0 0 0,1-1 0 0 0,-19-13 0 0 0,-1-2 0 0 0,-51-43 0 0 0,77 60 0 0 0,0-1 0 0 0,0-1 0 0 0,0 1 0 0 0,1-1 0 0 0,0 0 0 0 0,1 0 0 0 0,-1 0 0 0 0,1 0 0 0 0,1-1 0 0 0,-4-8 0 0 0,-8-26 0 0 0,11 33 0 0 0,1-1 0 0 0,-1 1 0 0 0,2 0 0 0 0,-1-1 0 0 0,2 0 0 0 0,-1 1 0 0 0,0-15 0 0 0,1-22 0 0 0,0 25 0 0 0,0 1 0 0 0,2-1 0 0 0,0 1 0 0 0,1 0 0 0 0,1-1 0 0 0,1 1 0 0 0,9-29 0 0 0,-3 24 0 0 0,0 1 0 0 0,2 1 0 0 0,0 0 0 0 0,17-22 0 0 0,65-89 0 0 0,-67 92 0 0 0,1 1 0 0 0,2 2 0 0 0,43-44 0 0 0,14 2 0 0 0,124-89 0 0 0,-194 159 0 0 0,0 1 0 0 0,0 1 0 0 0,1 0 0 0 0,28-9 0 0 0,0 0 0 0 0,-24 8 0 0 0,-13 5 0 0 0,1 1 0 0 0,0 0 0 0 0,0 1 0 0 0,0 0 0 0 0,15-2 0 0 0,36-7 0 0 0,36-4 0 0 0,-88 15 0 0 0,1 1 0 0 0,-1 0 0 0 0,0 1 0 0 0,0-1 0 0 0,0 2 0 0 0,1 0 0 0 0,-1 0 0 0 0,12 4 0 0 0,-10 0 0 0 0,-1-1 0 0 0,1 1 0 0 0,-1 1 0 0 0,-1 0 0 0 0,1 0 0 0 0,-1 1 0 0 0,-1 0 0 0 0,1 1 0 0 0,-1 0 0 0 0,-1 0 0 0 0,9 14 0 0 0,9 16 0 0 0,30 68 0 0 0,-53-103 0 0 0,6 17 0 0 0,0-1 0 0 0,-2 1 0 0 0,5 26 0 0 0,7 24 0 0 0,-12-40 0 0 0,0 0 0 0 0,-3 0 0 0 0,0 1 0 0 0,-2-1 0 0 0,-4 47 0 0 0,1-1 0 0 0,0-38 0 0 0,-1 0 0 0 0,-3-1 0 0 0,-16 64 0 0 0,17-85 0 0 0,-1 1 0 0 0,-15 28 0 0 0,-7 16 0 0 0,19-38 0 0 0,-14 45 0 0 0,19-55 0 0 0,-1 1 0 0 0,-1-1 0 0 0,0 0 0 0 0,0-1 0 0 0,-1 1 0 0 0,-1-1 0 0 0,0-1 0 0 0,-18 21 0 0 0,2-6 0 0 0,0-2 0 0 0,-43 34 0 0 0,58-52 0 0 0,-1 1 0 0 0,0-2 0 0 0,0 0 0 0 0,-1 0 0 0 0,1-1 0 0 0,-2 0 0 0 0,1 0 0 0 0,0-2 0 0 0,-1 1 0 0 0,1-1 0 0 0,-1-1 0 0 0,0 0 0 0 0,0-1 0 0 0,-17 0 0 0 0,23-3 0 0 0,-1 0 0 0 0,1-1 0 0 0,-1 1 0 0 0,1-1 0 0 0,0-1 0 0 0,0 1 0 0 0,0-1 0 0 0,0 0 0 0 0,1 0 0 0 0,0-1 0 0 0,0 1 0 0 0,0-1 0 0 0,0-1 0 0 0,1 1 0 0 0,0 0 0 0 0,0-1 0 0 0,-4-7 0 0 0,-27-31 0 0 0,21 26 0 0 0,0 0 0 0 0,1-1 0 0 0,1-1 0 0 0,1 0 0 0 0,-13-34 0 0 0,16 36 0 0 0,-9-17 0 0 0,2-1 0 0 0,2 0 0 0 0,1 0 0 0 0,-11-63 0 0 0,11 22 0 0 0,4 36 0 0 0,2 0 0 0 0,1 0 0 0 0,2 0 0 0 0,2 0 0 0 0,9-80 0 0 0,-4 99 0 0 0,-3 13 0 0 0,0 0 0 0 0,1 0 0 0 0,0 1 0 0 0,1-1 0 0 0,0 0 0 0 0,4-8 0 0 0,22-25 0 0 0,-19 19 0 0 0,-6 14 0 0 0,0 0 0 0 0,1 0 0 0 0,0 0 0 0 0,1 0 0 0 0,8-9 0 0 0,34-43 0 0 0,-30 37 0 0 0,0 2 0 0 0,40-39 0 0 0,-30 37 0 0 0,0 0 0 0 0,1 2 0 0 0,2 1 0 0 0,0 2 0 0 0,1 1 0 0 0,53-22 0 0 0,-29 22 0 0 0,105-19 0 0 0,-103 28 0 0 0,80-2 0 0 0,-118 11 0 0 0,0 0 0 0 0,1 1 0 0 0,-1 1 0 0 0,0 1 0 0 0,0 1 0 0 0,0 1 0 0 0,36 13 0 0 0,73 46 0 0 0,-113-53 0 0 0,-1 0 0 0 0,0 2 0 0 0,0 0 0 0 0,-1 0 0 0 0,-1 2 0 0 0,0-1 0 0 0,-1 2 0 0 0,-1-1 0 0 0,13 25 0 0 0,11 12 0 0 0,-29-41 0 0 0,-2-1 0 0 0,1 0 0 0 0,-1 1 0 0 0,-1 0 0 0 0,0 0 0 0 0,-1 0 0 0 0,0 1 0 0 0,0-1 0 0 0,-1 0 0 0 0,-2 23 0 0 0,4 15 0 0 0,0-28 0 0 0,-2 1 0 0 0,0 0 0 0 0,-1 0 0 0 0,-1 0 0 0 0,-1 0 0 0 0,-1-1 0 0 0,-1 1 0 0 0,-11 34 0 0 0,-56 82 0 0 0,59-113 0 0 0,8-14 0 0 0,-1-1 0 0 0,-1 1 0 0 0,0-1 0 0 0,-9 13 0 0 0,-18 19 0 0 0,-2-1 0 0 0,-1-2 0 0 0,-75 63 0 0 0,88-85 0 0 0,10-7 0 0 0,0 0 0 0 0,-1-1 0 0 0,0 0 0 0 0,-26 11 0 0 0,8-7 0 0 0,-2-1 0 0 0,0-1 0 0 0,-66 12 0 0 0,85-21 0 0 0,0 0 0 0 0,0 0 0 0 0,0-2 0 0 0,0 0 0 0 0,0-1 0 0 0,0 0 0 0 0,0-1 0 0 0,0-1 0 0 0,1 0 0 0 0,-1-1 0 0 0,1-1 0 0 0,-18-7 0 0 0,4-6 0 0 0,1 0 0 0 0,1-2 0 0 0,0-1 0 0 0,2-1 0 0 0,0-1 0 0 0,-36-47 0 0 0,41 50 0 0 0,1-1 0 0 0,1-1 0 0 0,1-1 0 0 0,1 0 0 0 0,1-1 0 0 0,-16-37 0 0 0,7 4 0 0 0,14 37 0 0 0,2 0 0 0 0,0 0 0 0 0,-8-40 0 0 0,7 8 0 0 0,0 6 0 0 0,-4-88 0 0 0,12 100 0 0 0,1 0 0 0 0,8-37 0 0 0,-7 55 0 0 0,2 2 0 0 0,0-1 0 0 0,1 0 0 0 0,0 1 0 0 0,1 0 0 0 0,14-24 0 0 0,0 5 0 0 0,1 0 0 0 0,1 1 0 0 0,2 2 0 0 0,1 0 0 0 0,1 2 0 0 0,2 0 0 0 0,32-24 0 0 0,5 5 0 0 0,133-71 0 0 0,-103 74 0 0 0,149-46 0 0 0,-188 72 0 0 0,2 3 0 0 0,0 2 0 0 0,0 3 0 0 0,1 2 0 0 0,0 3 0 0 0,118 5 0 0 0,-143 6 0 0 0,-1 1 0 0 0,0 2 0 0 0,0 1 0 0 0,0 2 0 0 0,35 18 0 0 0,-50-22 0 0 0,-16-8 0 0 0,7 4 0 0 0,1-1 0 0 0,-1 1 0 0 0,-1 0 0 0 0,1 1 0 0 0,0 0 0 0 0,-1 0 0 0 0,0 1 0 0 0,-1 0 0 0 0,1 1 0 0 0,-1-1 0 0 0,0 1 0 0 0,9 13 0 0 0,-12-13 0 0 0,1-1 0 0 0,-1 1 0 0 0,1-1 0 0 0,1 0 0 0 0,-1 0 0 0 0,1-1 0 0 0,0 1 0 0 0,13 7 0 0 0,-10-5 0 0 0,-1 0 0 0 0,0 1 0 0 0,0 0 0 0 0,0 0 0 0 0,-1 0 0 0 0,0 1 0 0 0,5 11 0 0 0,2 1 0 0 0,-10-15 0 0 0,-1 0 0 0 0,0 0 0 0 0,0 0 0 0 0,-1 1 0 0 0,0-1 0 0 0,0 1 0 0 0,0 11 0 0 0,8 23 0 0 0,4 47 0 0 0,-9-66 0 0 0,0 0 0 0 0,-1 0 0 0 0,-2 0 0 0 0,0 26 0 0 0,-1 10 0 0 0,-3 84 0 0 0,0-125 0 0 0,0-1 0 0 0,-1 0 0 0 0,-1 0 0 0 0,0 0 0 0 0,-2 0 0 0 0,-7 17 0 0 0,-91 181 0 0 0,27-102 0 0 0,72-104 0 0 0,-1-1 0 0 0,-1 1 0 0 0,1-1 0 0 0,-1 0 0 0 0,0-1 0 0 0,-1 1 0 0 0,0-2 0 0 0,0 1 0 0 0,-17 10 0 0 0,0-2 0 0 0,-1-1 0 0 0,-37 13 0 0 0,32-14 0 0 0,-1-2 0 0 0,-1-1 0 0 0,-44 7 0 0 0,66-15 0 0 0,-1-1 0 0 0,0 0 0 0 0,0 0 0 0 0,1-1 0 0 0,-1-1 0 0 0,0 0 0 0 0,0 0 0 0 0,1-2 0 0 0,-1 1 0 0 0,1-1 0 0 0,0-1 0 0 0,0 0 0 0 0,-13-6 0 0 0,-10-11 0 0 0,1-1 0 0 0,2-2 0 0 0,0-1 0 0 0,2-1 0 0 0,0-2 0 0 0,2 0 0 0 0,1-2 0 0 0,2-1 0 0 0,1-1 0 0 0,-24-44 0 0 0,40 63 0 0 0,2 0 0 0 0,0 0 0 0 0,-7-28 0 0 0,-3-7 0 0 0,2 14 0 0 0,7 19 0 0 0,0 0 0 0 0,1-1 0 0 0,1 1 0 0 0,-5-31 0 0 0,-7-152 0 0 0,14 177 0 0 0,0-1 0 0 0,2 0 0 0 0,1 0 0 0 0,1 0 0 0 0,0 1 0 0 0,2-1 0 0 0,1 1 0 0 0,0 0 0 0 0,1 0 0 0 0,18-37 0 0 0,-10 31 0 0 0,1 0 0 0 0,1 1 0 0 0,2 1 0 0 0,0 1 0 0 0,2 0 0 0 0,0 2 0 0 0,30-26 0 0 0,27-20 0 0 0,135-91 0 0 0,-180 142 0 0 0,0 0 0 0 0,66-23 0 0 0,-73 34 0 0 0,1 1 0 0 0,0 2 0 0 0,0 0 0 0 0,0 2 0 0 0,49 3 0 0 0,-20-1 0 0 0,-48-1 0 0 0,0 0 0 0 0,0 0 0 0 0,-1 1 0 0 0,1 0 0 0 0,0 0 0 0 0,-1 1 0 0 0,1 0 0 0 0,-1 0 0 0 0,1 0 0 0 0,-1 1 0 0 0,0 0 0 0 0,0 0 0 0 0,0 1 0 0 0,0-1 0 0 0,-1 1 0 0 0,1 1 0 0 0,-1-1 0 0 0,0 1 0 0 0,-1 0 0 0 0,7 7 0 0 0,29 26 0 0 0,-30-29 0 0 0,0 0 0 0 0,0 1 0 0 0,12 16 0 0 0,31 39 0 0 0,-35-25 0 0 0,3-10 0 0 0,-12-18 0 0 0,0 1 0 0 0,-1 0 0 0 0,0 0 0 0 0,-1 1 0 0 0,0 0 0 0 0,-1 0 0 0 0,-1 1 0 0 0,5 21 0 0 0,6 49 0 0 0,-9-52 0 0 0,-1 1 0 0 0,2 56 0 0 0,-7-21 0 0 0,0-15 0 0 0,-1 0 0 0 0,-4 0 0 0 0,-13 75 0 0 0,1-49 0 0 0,4-19 0 0 0,-22 68 0 0 0,30-115 0 0 0,-2 1 0 0 0,0-1 0 0 0,0 0 0 0 0,-2-1 0 0 0,1 0 0 0 0,-2 0 0 0 0,0 0 0 0 0,0-1 0 0 0,-20 19 0 0 0,4-8 0 0 0,17-15 0 0 0,0 0 0 0 0,0-1 0 0 0,-1 0 0 0 0,1-1 0 0 0,-2 0 0 0 0,1 0 0 0 0,-16 6 0 0 0,7-5 0 0 0,9-2 0 0 0,0-2 0 0 0,-1 1 0 0 0,1-1 0 0 0,-1-1 0 0 0,0 1 0 0 0,0-2 0 0 0,0 1 0 0 0,0-2 0 0 0,-10 1 0 0 0,17-1 0 0 0,-9 0 0 0 0,0 0 0 0 0,0 0 0 0 0,1-1 0 0 0,-1 0 0 0 0,0-1 0 0 0,1-1 0 0 0,-1 0 0 0 0,1 0 0 0 0,-16-7 0 0 0,4-7 0 0 0,0-1 0 0 0,2-1 0 0 0,0 0 0 0 0,1-2 0 0 0,0 0 0 0 0,-16-26 0 0 0,24 32 0 0 0,-1-4 0 0 0,1-1 0 0 0,1 0 0 0 0,1-1 0 0 0,0 0 0 0 0,-9-31 0 0 0,-3-6 0 0 0,9 19 0 0 0,1 0 0 0 0,2 0 0 0 0,2-1 0 0 0,1-1 0 0 0,2 1 0 0 0,2-1 0 0 0,2 0 0 0 0,6-63 0 0 0,-2 87 0 0 0,0 1 0 0 0,1 0 0 0 0,1 0 0 0 0,1 0 0 0 0,0 1 0 0 0,14-26 0 0 0,-15 32 0 0 0,5-9 0 0 0,1 1 0 0 0,1 0 0 0 0,0 1 0 0 0,1 0 0 0 0,1 1 0 0 0,0 0 0 0 0,28-21 0 0 0,-2 6 0 0 0,1 1 0 0 0,46-23 0 0 0,38-4 0 0 0,-95 43 0 0 0,-14 8 0 0 0,-1 0 0 0 0,1 0 0 0 0,0 2 0 0 0,24-3 0 0 0,12-2 0 0 0,-4 0 0 0 0,1 1 0 0 0,-1 3 0 0 0,79 2 0 0 0,-96 4 0 0 0,-1 1 0 0 0,1 2 0 0 0,0 1 0 0 0,-1 1 0 0 0,0 2 0 0 0,54 23 0 0 0,-42-12 0 0 0,-2 2 0 0 0,0 2 0 0 0,39 31 0 0 0,-11 7 0 0 0,-58-44 0 0 0,-9-15 0 0 0,0 0 0 0 0,1 0 0 0 0,-1 0 0 0 0,1-1 0 0 0,0 1 0 0 0,-1 0 0 0 0,1-1 0 0 0,0 1 0 0 0,5 3 0 0 0,-3 0 0 0 0,1 1 0 0 0,-1-1 0 0 0,0 1 0 0 0,-1-1 0 0 0,0 1 0 0 0,0 0 0 0 0,0 0 0 0 0,-1 1 0 0 0,0-1 0 0 0,0 0 0 0 0,-1 1 0 0 0,0-1 0 0 0,0 16 0 0 0,3 12 0 0 0,3 2 0 0 0,-4-17 0 0 0,0 0 0 0 0,1 28 0 0 0,-4-22 0 0 0,-2 1 0 0 0,-7 45 0 0 0,7-62 0 0 0,-1 1 0 0 0,0 0 0 0 0,-1-1 0 0 0,0 1 0 0 0,-1-1 0 0 0,0 0 0 0 0,0 0 0 0 0,-1-1 0 0 0,-7 10 0 0 0,-6 14 0 0 0,18-30 0 0 0,0 0 0 0 0,-1 0 0 0 0,1 0 0 0 0,-1 0 0 0 0,1-1 0 0 0,-1 1 0 0 0,0 0 0 0 0,0-1 0 0 0,0 1 0 0 0,0-1 0 0 0,-5 4 0 0 0,-7 7 0 0 0,0-1 0 0 0,-2 0 0 0 0,1-2 0 0 0,-1 1 0 0 0,-32 14 0 0 0,38-21 0 0 0,0-1 0 0 0,0 0 0 0 0,0 0 0 0 0,0-1 0 0 0,0-1 0 0 0,-1 1 0 0 0,1-2 0 0 0,-1 1 0 0 0,1-2 0 0 0,-1 1 0 0 0,1-1 0 0 0,-1-1 0 0 0,-9-2 0 0 0,7 1 0 0 0,8 2 0 0 0,-1 0 0 0 0,1 0 0 0 0,-1 0 0 0 0,1-1 0 0 0,-1 0 0 0 0,1 0 0 0 0,0-1 0 0 0,0 1 0 0 0,-5-4 0 0 0,9 5 0 0 0,-21-16 0 0 0,-1-1 0 0 0,-24-25 0 0 0,-7-16 0 0 0,36 42 0 0 0,1-1 0 0 0,1-1 0 0 0,1-1 0 0 0,0 0 0 0 0,1 0 0 0 0,-18-39 0 0 0,-10-25 0 0 0,32 67 0 0 0,1-1 0 0 0,0 0 0 0 0,1 0 0 0 0,1-1 0 0 0,-5-24 0 0 0,-1-13 0 0 0,7 31 0 0 0,1 1 0 0 0,-4-48 0 0 0,9 66 0 0 0,0 0 0 0 0,0 0 0 0 0,0 0 0 0 0,1 0 0 0 0,0 0 0 0 0,0 0 0 0 0,1 0 0 0 0,0 0 0 0 0,0 0 0 0 0,0 1 0 0 0,1-1 0 0 0,-1 1 0 0 0,1-1 0 0 0,1 1 0 0 0,-1 0 0 0 0,7-7 0 0 0,-8 10 0 0 0,0 0 0 0 0,0-1 0 0 0,0 1 0 0 0,0 0 0 0 0,0-1 0 0 0,-1 1 0 0 0,1-1 0 0 0,-1 0 0 0 0,0 0 0 0 0,0 1 0 0 0,1-5 0 0 0,7-13 0 0 0,2 5 0 0 0,1 1 0 0 0,0 1 0 0 0,15-12 0 0 0,-17 15 0 0 0,14-10 0 0 0,1 1 0 0 0,1 2 0 0 0,0 0 0 0 0,1 1 0 0 0,42-16 0 0 0,-8 2 0 0 0,-47 23 0 0 0,-1 1 0 0 0,1 1 0 0 0,1 0 0 0 0,-1 1 0 0 0,1 1 0 0 0,28-4 0 0 0,8 2 0 0 0,0 2 0 0 0,76 6 0 0 0,-118-2 0 0 0,1 1 0 0 0,-1 0 0 0 0,-1 1 0 0 0,1 0 0 0 0,0 0 0 0 0,-1 1 0 0 0,1 0 0 0 0,-1 0 0 0 0,0 1 0 0 0,-1 0 0 0 0,1 1 0 0 0,-1-1 0 0 0,0 1 0 0 0,10 12 0 0 0,41 29 0 0 0,-45-37 0 0 0,0 0 0 0 0,-1 1 0 0 0,0 1 0 0 0,0 0 0 0 0,-2 0 0 0 0,1 1 0 0 0,15 26 0 0 0,-3 2 0 0 0,29 67 0 0 0,-44-86 0 0 0,0 1 0 0 0,-2 0 0 0 0,0 0 0 0 0,-2 0 0 0 0,3 35 0 0 0,-6 119 0 0 0,-2-90 0 0 0,2-51 0 0 0,-2-1 0 0 0,-1 1 0 0 0,-2-1 0 0 0,-1 0 0 0 0,-1 0 0 0 0,-3-1 0 0 0,-21 61 0 0 0,-26-1 0 0 0,34-58 0 0 0,11-20 0 0 0,8-11 0 0 0,-1 0 0 0 0,0 0 0 0 0,1 0 0 0 0,-2 0 0 0 0,1 0 0 0 0,0-1 0 0 0,-1 0 0 0 0,-6 4 0 0 0,-13 15 0 0 0,21-20 0 0 0,0 0 0 0 0,0-1 0 0 0,-1 1 0 0 0,1 0 0 0 0,0-1 0 0 0,-1 0 0 0 0,0 0 0 0 0,0 0 0 0 0,1 0 0 0 0,-1-1 0 0 0,0 1 0 0 0,-5 0 0 0 0,-16 8 0 0 0,17-5 0 0 0,0-1 0 0 0,0 0 0 0 0,0-1 0 0 0,-1 0 0 0 0,0 0 0 0 0,1-1 0 0 0,-1 0 0 0 0,0-1 0 0 0,0 0 0 0 0,-16 0 0 0 0,18-1 0 0 0,1 0 0 0 0,-1 0 0 0 0,1-1 0 0 0,-1 1 0 0 0,0-2 0 0 0,1 1 0 0 0,0-1 0 0 0,-1 0 0 0 0,1 0 0 0 0,0-1 0 0 0,0 0 0 0 0,0 0 0 0 0,0 0 0 0 0,-8-7 0 0 0,-5-18 0 0 0,-11 8 0 0 0,3-30 0 0 0,16 26 0 0 0,5 12 0 0 0,1 1 0 0 0,0-1 0 0 0,-5-23 0 0 0,-7-17 0 0 0,10 33 0 0 0,0 0 0 0 0,2-1 0 0 0,0 1 0 0 0,1-1 0 0 0,-3-37 0 0 0,5 31 0 0 0,1 1 0 0 0,1-1 0 0 0,1 0 0 0 0,6-34 0 0 0,-5 48 0 0 0,1 0 0 0 0,1 1 0 0 0,0-1 0 0 0,0 0 0 0 0,1 1 0 0 0,1 0 0 0 0,0 0 0 0 0,0 1 0 0 0,1 0 0 0 0,1 0 0 0 0,8-10 0 0 0,4-2 0 0 0,-11 12 0 0 0,-1 0 0 0 0,2 0 0 0 0,-1 1 0 0 0,17-12 0 0 0,-16 15 0 0 0,36-21 0 0 0,58-25 0 0 0,-85 44 0 0 0,1 1 0 0 0,-1 1 0 0 0,2 1 0 0 0,-1 1 0 0 0,0 1 0 0 0,30-2 0 0 0,-38 5 0 0 0,54-3 0 0 0,93 8 0 0 0,-136-2 0 0 0,0 1 0 0 0,-1 0 0 0 0,0 2 0 0 0,0 1 0 0 0,0 0 0 0 0,-1 1 0 0 0,37 22 0 0 0,-41-19 0 0 0,0 1 0 0 0,-1 0 0 0 0,-1 2 0 0 0,0 0 0 0 0,0 0 0 0 0,-2 2 0 0 0,0 0 0 0 0,18 28 0 0 0,-20-15 0 0 0,-11-26 0 0 0,1-1 0 0 0,-1 1 0 0 0,1-1 0 0 0,0 1 0 0 0,0-1 0 0 0,0 1 0 0 0,0-1 0 0 0,0 0 0 0 0,0 1 0 0 0,3 2 0 0 0,9 8 0 0 0,-10-10 0 0 0,0 0 0 0 0,-1 0 0 0 0,1 0 0 0 0,0 1 0 0 0,-1-1 0 0 0,0 1 0 0 0,0-1 0 0 0,0 1 0 0 0,0 0 0 0 0,2 7 0 0 0,-1-2 0 0 0,4 11 0 0 0,-1 0 0 0 0,-1 1 0 0 0,-1 0 0 0 0,0 0 0 0 0,-2 0 0 0 0,0 0 0 0 0,-2 0 0 0 0,-3 39 0 0 0,-1-45 0 0 0,-1 0 0 0 0,-1 0 0 0 0,0-1 0 0 0,-16 27 0 0 0,0 1 0 0 0,19-38 0 0 0,0-1 0 0 0,0 1 0 0 0,-1-1 0 0 0,1 0 0 0 0,0 1 0 0 0,-1-1 0 0 0,0-1 0 0 0,0 1 0 0 0,0-1 0 0 0,0 1 0 0 0,0-1 0 0 0,-1 0 0 0 0,-6 2 0 0 0,-2 1 0 0 0,-2 3 0 0 0,8-3 0 0 0,-1-1 0 0 0,1 0 0 0 0,-1-1 0 0 0,0 1 0 0 0,0-2 0 0 0,0 1 0 0 0,-1-1 0 0 0,1 0 0 0 0,0-1 0 0 0,-1 0 0 0 0,-10 0 0 0 0,7 0 0 0 0,0-1 0 0 0,0-1 0 0 0,0 0 0 0 0,0-1 0 0 0,0 0 0 0 0,0 0 0 0 0,0-2 0 0 0,0 1 0 0 0,1-1 0 0 0,0-1 0 0 0,0 0 0 0 0,0-1 0 0 0,0 0 0 0 0,-16-13 0 0 0,-6-1 0 0 0,30 18 0 0 0,0 1 0 0 0,0-1 0 0 0,0 0 0 0 0,1 0 0 0 0,-1 0 0 0 0,0 0 0 0 0,1 0 0 0 0,-1-1 0 0 0,1 1 0 0 0,0-1 0 0 0,0 1 0 0 0,0-1 0 0 0,0 0 0 0 0,-1-3 0 0 0,-55-91 0 0 0,52 84 0 0 0,1-1 0 0 0,0 0 0 0 0,1 0 0 0 0,1 0 0 0 0,0 0 0 0 0,1-1 0 0 0,0-16 0 0 0,-3-6 0 0 0,3 30 0 0 0,1 0 0 0 0,0-1 0 0 0,0 1 0 0 0,1 0 0 0 0,0 0 0 0 0,0-1 0 0 0,0 1 0 0 0,1 0 0 0 0,0 0 0 0 0,1 0 0 0 0,-1 0 0 0 0,1 0 0 0 0,1 0 0 0 0,0 0 0 0 0,-1 0 0 0 0,2 1 0 0 0,5-10 0 0 0,15-5 0 0 0,-2-13 0 0 0,-16 24 0 0 0,-1 0 0 0 0,2 1 0 0 0,-1 0 0 0 0,1 0 0 0 0,0 1 0 0 0,1 0 0 0 0,11-9 0 0 0,106-62 0 0 0,-43 36 0 0 0,-57 32 0 0 0,1 2 0 0 0,-1 1 0 0 0,2 2 0 0 0,-1 0 0 0 0,1 1 0 0 0,0 2 0 0 0,0 1 0 0 0,43 2 0 0 0,-58 0 0 0 0,-6-1 0 0 0,1 0 0 0 0,-1 1 0 0 0,1 0 0 0 0,-1 1 0 0 0,1 0 0 0 0,-1 0 0 0 0,1 0 0 0 0,-1 0 0 0 0,1 1 0 0 0,-1 0 0 0 0,0 1 0 0 0,0-1 0 0 0,0 1 0 0 0,7 5 0 0 0,5 8 0 0 0,41 43 0 0 0,-54-54 0 0 0,-1 1 0 0 0,0-1 0 0 0,0 1 0 0 0,-1 1 0 0 0,0-1 0 0 0,0 0 0 0 0,0 1 0 0 0,-1-1 0 0 0,0 1 0 0 0,2 10 0 0 0,1 16 0 0 0,0-3 0 0 0,1 46 0 0 0,-2-17 0 0 0,-3-44 0 0 0,1 0 0 0 0,-2-1 0 0 0,0 1 0 0 0,-1 0 0 0 0,-5 26 0 0 0,1-21 0 0 0,0 4 0 0 0,-1 0 0 0 0,-1-1 0 0 0,-1 1 0 0 0,-1-1 0 0 0,-16 27 0 0 0,2-6 0 0 0,22-40 0 0 0,0-1 0 0 0,0 0 0 0 0,0 0 0 0 0,-1 1 0 0 0,1-1 0 0 0,-1 0 0 0 0,0 0 0 0 0,0 0 0 0 0,0-1 0 0 0,0 1 0 0 0,0 0 0 0 0,-1-1 0 0 0,1 1 0 0 0,-1-1 0 0 0,0 0 0 0 0,0 0 0 0 0,0 0 0 0 0,0 0 0 0 0,-4 1 0 0 0,3-1 0 0 0,0 0 0 0 0,1 0 0 0 0,-1 0 0 0 0,0 0 0 0 0,1 0 0 0 0,-1 1 0 0 0,1 0 0 0 0,0 0 0 0 0,-5 5 0 0 0,6-5 0 0 0,-1 0 0 0 0,0 0 0 0 0,1-1 0 0 0,-1 1 0 0 0,0-1 0 0 0,0 0 0 0 0,-1 0 0 0 0,1 0 0 0 0,0 0 0 0 0,-7 2 0 0 0,-4 0 0 0 0,8-2 0 0 0,1 0 0 0 0,-1-1 0 0 0,0 0 0 0 0,0 0 0 0 0,-10 0 0 0 0,14-1 0 0 0,0 0 0 0 0,0 0 0 0 0,1-1 0 0 0,-1 1 0 0 0,0-1 0 0 0,1 1 0 0 0,-1-1 0 0 0,0 1 0 0 0,1-1 0 0 0,-1 0 0 0 0,1 0 0 0 0,-1 0 0 0 0,1 0 0 0 0,-1 0 0 0 0,1 0 0 0 0,0 0 0 0 0,0-1 0 0 0,0 1 0 0 0,-1 0 0 0 0,1-1 0 0 0,0 1 0 0 0,1-1 0 0 0,-1 1 0 0 0,0-1 0 0 0,-1-1 0 0 0,-16-25 0 0 0,15 25 0 0 0,0-1 0 0 0,0 0 0 0 0,0-1 0 0 0,0 1 0 0 0,1 0 0 0 0,-1-1 0 0 0,1 1 0 0 0,0-1 0 0 0,1 0 0 0 0,-1 0 0 0 0,0-6 0 0 0,0-28 0 0 0,-4-31 0 0 0,2 45 0 0 0,1 1 0 0 0,1-1 0 0 0,1 0 0 0 0,2 0 0 0 0,0 0 0 0 0,1 1 0 0 0,11-46 0 0 0,-11 65 0 0 0,0 0 0 0 0,0 1 0 0 0,0-1 0 0 0,0 0 0 0 0,1 1 0 0 0,0-1 0 0 0,0 1 0 0 0,0 0 0 0 0,1 0 0 0 0,4-4 0 0 0,39-34 0 0 0,-44 39 0 0 0,11-6 0 0 0,-1 0 0 0 0,1 1 0 0 0,1 1 0 0 0,-1 0 0 0 0,1 1 0 0 0,1 0 0 0 0,21-4 0 0 0,-31 8 0 0 0,0 0 0 0 0,1 1 0 0 0,-1 0 0 0 0,1 1 0 0 0,-1-1 0 0 0,1 1 0 0 0,0 1 0 0 0,-1-1 0 0 0,1 1 0 0 0,-1 0 0 0 0,1 0 0 0 0,-1 1 0 0 0,0 0 0 0 0,1 0 0 0 0,-1 1 0 0 0,0-1 0 0 0,-1 1 0 0 0,1 1 0 0 0,0-1 0 0 0,9 9 0 0 0,-4-3 0 0 0,-9-7 0 0 0,1 1 0 0 0,-1-1 0 0 0,0 0 0 0 0,1 1 0 0 0,-1-1 0 0 0,0 1 0 0 0,-1 0 0 0 0,1-1 0 0 0,2 5 0 0 0,15 19 0 0 0,-16-23 0 0 0,0 0 0 0 0,0 0 0 0 0,0 0 0 0 0,-1 1 0 0 0,0-1 0 0 0,1 1 0 0 0,-1 0 0 0 0,-1 0 0 0 0,1 0 0 0 0,2 7 0 0 0,-4-8 0 0 0,1-1 0 0 0,-1 1 0 0 0,1-1 0 0 0,0 1 0 0 0,0-1 0 0 0,0 1 0 0 0,0-1 0 0 0,0 0 0 0 0,1 1 0 0 0,-1-1 0 0 0,1 0 0 0 0,-1 0 0 0 0,1 0 0 0 0,3 3 0 0 0,-2-3 0 0 0,0 1 0 0 0,-1 0 0 0 0,0-1 0 0 0,0 1 0 0 0,0 0 0 0 0,0 0 0 0 0,0 0 0 0 0,0 1 0 0 0,1 4 0 0 0,-2-5 0 0 0,1 0 0 0 0,0 1 0 0 0,-1-1 0 0 0,1 0 0 0 0,0 0 0 0 0,1 0 0 0 0,-1 0 0 0 0,0-1 0 0 0,1 1 0 0 0,4 3 0 0 0,-5-4 0 0 0,1 0 0 0 0,-1 1 0 0 0,1-1 0 0 0,-1 1 0 0 0,0 0 0 0 0,0 0 0 0 0,0 0 0 0 0,0 0 0 0 0,0 0 0 0 0,-1 0 0 0 0,1 0 0 0 0,-1 1 0 0 0,0-1 0 0 0,0 0 0 0 0,1 7 0 0 0,1 6 0 0 0,-2-7 0 0 0,0 0 0 0 0,1-1 0 0 0,0 1 0 0 0,0-1 0 0 0,1 0 0 0 0,0 0 0 0 0,1 0 0 0 0,5 9 0 0 0,-6-11 0 0 0,-1 0 0 0 0,1 1 0 0 0,-1-1 0 0 0,-1 1 0 0 0,1-1 0 0 0,-1 1 0 0 0,0 0 0 0 0,0 12 0 0 0,0-7 0 0 0,0 1 0 0 0,1 0 0 0 0,5 15 0 0 0,-5-23 0 0 0,0 0 0 0 0,-1 1 0 0 0,1-1 0 0 0,-1 0 0 0 0,0 1 0 0 0,-1-1 0 0 0,1 0 0 0 0,-1 1 0 0 0,0-1 0 0 0,-1 1 0 0 0,1-1 0 0 0,-1 0 0 0 0,0 1 0 0 0,0-1 0 0 0,-1 0 0 0 0,-3 10 0 0 0,-1-2 0 0 0,-13 22 0 0 0,7-18 0 0 0,11-15 0 0 0,0 0 0 0 0,0 0 0 0 0,0-1 0 0 0,0 1 0 0 0,0-1 0 0 0,-1 1 0 0 0,1-1 0 0 0,0 1 0 0 0,-1-1 0 0 0,1 0 0 0 0,-1 0 0 0 0,0 0 0 0 0,1 0 0 0 0,-1 0 0 0 0,0 0 0 0 0,0 0 0 0 0,1 0 0 0 0,-1-1 0 0 0,0 1 0 0 0,0 0 0 0 0,0-1 0 0 0,0 0 0 0 0,-2 1 0 0 0,-4 0 0 0 0,0 1 0 0 0,-1-1 0 0 0,1-1 0 0 0,0 0 0 0 0,0 0 0 0 0,0 0 0 0 0,0-1 0 0 0,0 0 0 0 0,0-1 0 0 0,0 0 0 0 0,0 0 0 0 0,0 0 0 0 0,1-1 0 0 0,-1-1 0 0 0,1 1 0 0 0,0-1 0 0 0,0 0 0 0 0,-8-7 0 0 0,-28-15 0 0 0,39 24 0 0 0,-1 0 0 0 0,1 0 0 0 0,-1-1 0 0 0,1 0 0 0 0,0 0 0 0 0,0 0 0 0 0,-6-7 0 0 0,-37-50 0 0 0,-39-35 0 0 0,71 75 0 0 0,1 0 0 0 0,1-2 0 0 0,0 1 0 0 0,2-2 0 0 0,0 1 0 0 0,-12-43 0 0 0,8 26 0 0 0,6 16 0 0 0,-1 0 0 0 0,0-2 0 0 0,2 1 0 0 0,0-1 0 0 0,2-1 0 0 0,1 1 0 0 0,-4-51 0 0 0,9 55 0 0 0,-1 15 0 0 0,0 0 0 0 0,1 0 0 0 0,0 0 0 0 0,0 0 0 0 0,1 0 0 0 0,-1 0 0 0 0,1 0 0 0 0,1 1 0 0 0,-1-1 0 0 0,1 0 0 0 0,0 0 0 0 0,0 1 0 0 0,1-1 0 0 0,-1 1 0 0 0,1 0 0 0 0,4-6 0 0 0,11-11 0 0 0,-13 16 0 0 0,0-1 0 0 0,0 1 0 0 0,0 0 0 0 0,1 0 0 0 0,0 1 0 0 0,0 0 0 0 0,13-8 0 0 0,-16 11 0 0 0,0 1 0 0 0,-1 0 0 0 0,1-1 0 0 0,0 0 0 0 0,-1 1 0 0 0,1-1 0 0 0,-1 0 0 0 0,1 0 0 0 0,2-4 0 0 0,-3 4 0 0 0,-1 1 0 0 0,1-1 0 0 0,0 1 0 0 0,-1-1 0 0 0,1 1 0 0 0,0 0 0 0 0,0 0 0 0 0,0-1 0 0 0,0 2 0 0 0,0-1 0 0 0,0 0 0 0 0,0 0 0 0 0,1 1 0 0 0,-1-1 0 0 0,0 1 0 0 0,0-1 0 0 0,4 1 0 0 0,31-9 0 0 0,-23 5 0 0 0,0 0 0 0 0,0 1 0 0 0,0 1 0 0 0,23-1 0 0 0,-28 3 0 0 0,61 2 0 0 0,-64-2 0 0 0,0 1 0 0 0,-1 0 0 0 0,1 0 0 0 0,0 0 0 0 0,-1 0 0 0 0,1 1 0 0 0,-1 0 0 0 0,1 1 0 0 0,5 2 0 0 0,-1 2 0 0 0,0 0 0 0 0,-1 1 0 0 0,0 0 0 0 0,0 0 0 0 0,-1 1 0 0 0,0 0 0 0 0,-1 1 0 0 0,0-1 0 0 0,0 1 0 0 0,8 17 0 0 0,6 17 0 0 0,-16-35 0 0 0,-1-1 0 0 0,0 1 0 0 0,0 0 0 0 0,3 12 0 0 0,-2 1 0 0 0,12 44 0 0 0,10 96 0 0 0,-25-144 0 0 0,-1 0 0 0 0,0 1 0 0 0,-2-1 0 0 0,0 1 0 0 0,-1-1 0 0 0,-1 0 0 0 0,0 0 0 0 0,-2 0 0 0 0,0 0 0 0 0,-10 22 0 0 0,10-32 0 0 0,0-1 0 0 0,0 1 0 0 0,-1-1 0 0 0,0 0 0 0 0,0-1 0 0 0,0 1 0 0 0,-1-1 0 0 0,0-1 0 0 0,-1 1 0 0 0,1-1 0 0 0,-1 0 0 0 0,0-1 0 0 0,0 0 0 0 0,0 0 0 0 0,-1-1 0 0 0,1 0 0 0 0,-1 0 0 0 0,0-1 0 0 0,0 0 0 0 0,-13 1 0 0 0,6-1 0 0 0,0-1 0 0 0,0 0 0 0 0,0-2 0 0 0,-1 1 0 0 0,1-2 0 0 0,0 0 0 0 0,0-1 0 0 0,0-1 0 0 0,1 0 0 0 0,-1-1 0 0 0,-14-7 0 0 0,13 4 0 0 0,0 0 0 0 0,1-1 0 0 0,0-1 0 0 0,1 0 0 0 0,-20-18 0 0 0,-113-98 0 0 0,63 40 0 0 0,-102-133 0 0 0,106 95 0 0 0,50 73 0 0 0,25 39 0 0 0,0 1 0 0 0,-1 0 0 0 0,-15-19 0 0 0,9 18 0 0 0,-9-17 0 0 0,14 14 0 0 0,6 12 0 0 0,1 0 0 0 0,-1 0 0 0 0,1 0 0 0 0,0 0 0 0 0,0 0 0 0 0,0-1 0 0 0,1 1 0 0 0,-1 0 0 0 0,1 0 0 0 0,-1-1 0 0 0,1 1 0 0 0,0 0 0 0 0,1-5 0 0 0,-1 4 0 0 0,0-1 0 0 0,0 1 0 0 0,1 0 0 0 0,0 0 0 0 0,0 0 0 0 0,0-1 0 0 0,0 1 0 0 0,1 0 0 0 0,-1 0 0 0 0,1 1 0 0 0,0-1 0 0 0,0 0 0 0 0,1 1 0 0 0,-1-1 0 0 0,1 1 0 0 0,0-1 0 0 0,0 1 0 0 0,0 0 0 0 0,0 0 0 0 0,0 1 0 0 0,1-1 0 0 0,-1 1 0 0 0,5-3 0 0 0,9-4 0 0 0,0 2 0 0 0,1-1 0 0 0,0 2 0 0 0,22-5 0 0 0,20-8 0 0 0,-40 15 0 0 0,-1 0 0 0 0,1 0 0 0 0,0 2 0 0 0,0 1 0 0 0,0 0 0 0 0,1 2 0 0 0,-1 0 0 0 0,0 1 0 0 0,0 1 0 0 0,30 9 0 0 0,-47-12 0 0 0,4 2 0 0 0,1 0 0 0 0,-1 0 0 0 0,0 1 0 0 0,0-1 0 0 0,0 2 0 0 0,0-1 0 0 0,0 1 0 0 0,8 6 0 0 0,31 25 0 0 0,-37-30 0 0 0,0 1 0 0 0,-1 0 0 0 0,1 1 0 0 0,7 8 0 0 0,-2 10 0 0 0,6 1 0 0 0,-10-16 0 0 0,-2 1 0 0 0,1 0 0 0 0,-1 0 0 0 0,-1 0 0 0 0,0 1 0 0 0,-1 0 0 0 0,0 0 0 0 0,-1 1 0 0 0,0 0 0 0 0,4 18 0 0 0,5 25 0 0 0,-11-46 0 0 0,1 0 0 0 0,-2 0 0 0 0,0 0 0 0 0,0 0 0 0 0,0 15 0 0 0,-2 233 0 0 0,0-248 0 0 0,-2-1 0 0 0,1 1 0 0 0,-1-1 0 0 0,-1 0 0 0 0,0 1 0 0 0,0-1 0 0 0,-1-1 0 0 0,0 1 0 0 0,-5 8 0 0 0,2-4 0 0 0,1-1 0 0 0,1 1 0 0 0,-5 17 0 0 0,7-24 0 0 0,1-1 0 0 0,-1 1 0 0 0,0-1 0 0 0,0 0 0 0 0,-1 0 0 0 0,1 0 0 0 0,-1 0 0 0 0,0-1 0 0 0,-1 0 0 0 0,1 1 0 0 0,-1-2 0 0 0,0 1 0 0 0,0 0 0 0 0,0-1 0 0 0,0 0 0 0 0,0 0 0 0 0,-7 2 0 0 0,11-5 0 0 0,1 1 0 0 0,-1-1 0 0 0,1 0 0 0 0,-1 0 0 0 0,1 0 0 0 0,-1 0 0 0 0,1 1 0 0 0,-1-1 0 0 0,1 0 0 0 0,-1 0 0 0 0,1 0 0 0 0,-1 0 0 0 0,1 0 0 0 0,-1 0 0 0 0,1 0 0 0 0,-1-1 0 0 0,1 1 0 0 0,-1 0 0 0 0,1 0 0 0 0,-1 0 0 0 0,1 0 0 0 0,-1-1 0 0 0,1 1 0 0 0,-1 0 0 0 0,1 0 0 0 0,-1-1 0 0 0,1 1 0 0 0,-1 0 0 0 0,1-1 0 0 0,0 1 0 0 0,-1-1 0 0 0,-9-21 0 0 0,0-37 0 0 0,8 43 0 0 0,1 7 0 0 0,0 1 0 0 0,0-1 0 0 0,1 1 0 0 0,0-1 0 0 0,0 0 0 0 0,1 1 0 0 0,0-1 0 0 0,1 1 0 0 0,0 0 0 0 0,0-1 0 0 0,6-10 0 0 0,-3 5 0 0 0,2 1 0 0 0,0 0 0 0 0,1 0 0 0 0,0 1 0 0 0,18-21 0 0 0,-24 31 0 0 0,0 0 0 0 0,-1 1 0 0 0,1-1 0 0 0,0 1 0 0 0,0-1 0 0 0,0 1 0 0 0,0-1 0 0 0,0 1 0 0 0,0 0 0 0 0,1 0 0 0 0,2-1 0 0 0,18-10 0 0 0,-14 7 0 0 0,1 1 0 0 0,0 0 0 0 0,0 1 0 0 0,1 0 0 0 0,-1 0 0 0 0,1 1 0 0 0,-1 0 0 0 0,1 1 0 0 0,0 1 0 0 0,15 0 0 0 0,-19 0 0 0 0,-1 0 0 0 0,0 1 0 0 0,1 0 0 0 0,-1 0 0 0 0,0 1 0 0 0,0 0 0 0 0,0 0 0 0 0,0 0 0 0 0,-1 0 0 0 0,1 1 0 0 0,0 0 0 0 0,-1 0 0 0 0,0 1 0 0 0,0 0 0 0 0,7 5 0 0 0,1 7 0 0 0,-2-5 0 0 0,-1 1 0 0 0,0 0 0 0 0,0 1 0 0 0,-2 0 0 0 0,0 0 0 0 0,10 21 0 0 0,0 5 0 0 0,-15-34 0 0 0,0 0 0 0 0,-1-1 0 0 0,1 1 0 0 0,-1 0 0 0 0,0 0 0 0 0,-1 1 0 0 0,3 9 0 0 0,1 13 0 0 0,14 42 0 0 0,-12-50 0 0 0,-1 0 0 0 0,-1 1 0 0 0,-1 0 0 0 0,2 38 0 0 0,-6 0 0 0 0,-2-1 0 0 0,-15 85 0 0 0,15-132 0 0 0,-1-1 0 0 0,0 1 0 0 0,0-1 0 0 0,-1 0 0 0 0,0 0 0 0 0,-10 17 0 0 0,2 3 0 0 0,12-28 0 0 0,0-1 0 0 0,0 1 0 0 0,-1-1 0 0 0,1 1 0 0 0,-1-1 0 0 0,1 0 0 0 0,-1 1 0 0 0,1-1 0 0 0,-1 0 0 0 0,0 1 0 0 0,1-1 0 0 0,-1 0 0 0 0,0 0 0 0 0,0 0 0 0 0,0 0 0 0 0,0 0 0 0 0,0 0 0 0 0,0 0 0 0 0,-2 1 0 0 0,-24 26 0 0 0,-3 4 0 0 0,29-31 0 0 0,1 0 0 0 0,-2 0 0 0 0,1 0 0 0 0,0 0 0 0 0,0-1 0 0 0,0 1 0 0 0,0 0 0 0 0,0-1 0 0 0,-1 1 0 0 0,1-1 0 0 0,0 1 0 0 0,0-1 0 0 0,-1 1 0 0 0,1-1 0 0 0,0 0 0 0 0,-1 0 0 0 0,1 0 0 0 0,0 0 0 0 0,-1 0 0 0 0,1 0 0 0 0,0 0 0 0 0,-3-1 0 0 0,3 0 0 0 0,-1 0 0 0 0,1 0 0 0 0,0 0 0 0 0,-1-1 0 0 0,1 1 0 0 0,0 0 0 0 0,0-1 0 0 0,0 1 0 0 0,0-1 0 0 0,0 1 0 0 0,0-1 0 0 0,1 0 0 0 0,-1 0 0 0 0,0 1 0 0 0,1-1 0 0 0,-1 0 0 0 0,1 0 0 0 0,0 1 0 0 0,-1-1 0 0 0,1 0 0 0 0,0-3 0 0 0,0-48 0 0 0,0 38 0 0 0,0-26 0 0 0,-2 21 0 0 0,2-1 0 0 0,0 1 0 0 0,2 0 0 0 0,0 0 0 0 0,1 0 0 0 0,10-38 0 0 0,-5 27 0 0 0,-8 29 0 0 0,0 0 0 0 0,0 0 0 0 0,0 0 0 0 0,0 0 0 0 0,0 0 0 0 0,1 0 0 0 0,-1 0 0 0 0,1 0 0 0 0,-1 0 0 0 0,1 0 0 0 0,0 0 0 0 0,0 0 0 0 0,0 1 0 0 0,0-1 0 0 0,0 0 0 0 0,0 1 0 0 0,0-1 0 0 0,1 1 0 0 0,-1-1 0 0 0,1 1 0 0 0,-1 0 0 0 0,1-1 0 0 0,-1 1 0 0 0,4-2 0 0 0,-4 2 0 0 0,1 0 0 0 0,0 0 0 0 0,0 0 0 0 0,-1 0 0 0 0,1 0 0 0 0,-1-1 0 0 0,1 1 0 0 0,-1-1 0 0 0,0 1 0 0 0,0-1 0 0 0,1 1 0 0 0,-1-1 0 0 0,0 0 0 0 0,1-2 0 0 0,-2 2 0 0 0,1 0 0 0 0,0 1 0 0 0,0-1 0 0 0,0 1 0 0 0,0-1 0 0 0,0 1 0 0 0,0-1 0 0 0,1 1 0 0 0,-1 0 0 0 0,0 0 0 0 0,1 0 0 0 0,-1-1 0 0 0,0 1 0 0 0,1 0 0 0 0,3-1 0 0 0,4-1 0 0 0,0 1 0 0 0,1 0 0 0 0,-1 1 0 0 0,14-1 0 0 0,-20 2 0 0 0,1 0 0 0 0,-1 0 0 0 0,0 0 0 0 0,1 1 0 0 0,-1-1 0 0 0,0 1 0 0 0,0 0 0 0 0,0 0 0 0 0,0 0 0 0 0,1 0 0 0 0,-1 1 0 0 0,0-1 0 0 0,-1 1 0 0 0,6 3 0 0 0,12 5 0 0 0,-19-10 0 0 0,-1 0 0 0 0,1 0 0 0 0,0 0 0 0 0,0 0 0 0 0,0 1 0 0 0,0-1 0 0 0,0 0 0 0 0,-1 1 0 0 0,1-1 0 0 0,0 1 0 0 0,0-1 0 0 0,-1 1 0 0 0,1-1 0 0 0,0 1 0 0 0,0-1 0 0 0,-1 1 0 0 0,1 0 0 0 0,-1-1 0 0 0,1 1 0 0 0,-1 0 0 0 0,1 0 0 0 0,-1 0 0 0 0,1-1 0 0 0,0 3 0 0 0,1 1 0 0 0,0 0 0 0 0,0-1 0 0 0,0 1 0 0 0,1 0 0 0 0,-1-1 0 0 0,1 1 0 0 0,0-1 0 0 0,6 5 0 0 0,-7-6 0 0 0,1 0 0 0 0,-1 0 0 0 0,0 0 0 0 0,0 0 0 0 0,0 0 0 0 0,0 0 0 0 0,-1 1 0 0 0,1-1 0 0 0,0 1 0 0 0,-1-1 0 0 0,0 1 0 0 0,0 0 0 0 0,1 0 0 0 0,-2-1 0 0 0,1 1 0 0 0,0 0 0 0 0,-1 0 0 0 0,1 5 0 0 0,-1 98 0 0 0,0-104 0 0 0,0-1 0 0 0,0 1 0 0 0,0 0 0 0 0,0 0 0 0 0,-1 0 0 0 0,1-1 0 0 0,-1 1 0 0 0,1 0 0 0 0,-1-1 0 0 0,0 1 0 0 0,0 0 0 0 0,0-1 0 0 0,1 1 0 0 0,-2-1 0 0 0,1 1 0 0 0,0-1 0 0 0,0 0 0 0 0,0 1 0 0 0,-1-1 0 0 0,1 0 0 0 0,0 0 0 0 0,-1 0 0 0 0,1 0 0 0 0,-1 0 0 0 0,1 0 0 0 0,-1 0 0 0 0,0-1 0 0 0,1 1 0 0 0,-1 0 0 0 0,0-1 0 0 0,0 1 0 0 0,1-1 0 0 0,-1 0 0 0 0,-2 0 0 0 0,3 0 0 0 0,1 1 0 0 0,-1-1 0 0 0,0 0 0 0 0,1 0 0 0 0,-1 0 0 0 0,0 0 0 0 0,1 0 0 0 0,-1-1 0 0 0,0 1 0 0 0,1 0 0 0 0,-1 0 0 0 0,0 0 0 0 0,1-1 0 0 0,-1 1 0 0 0,1 0 0 0 0,-1 0 0 0 0,0-1 0 0 0,1 1 0 0 0,-1-1 0 0 0,1 1 0 0 0,-1 0 0 0 0,1-1 0 0 0,-1 1 0 0 0,1-1 0 0 0,-1 0 0 0 0,1 1 0 0 0,0-1 0 0 0,-1 1 0 0 0,1-1 0 0 0,0 1 0 0 0,-1-1 0 0 0,1 0 0 0 0,0 1 0 0 0,0-1 0 0 0,0 0 0 0 0,0 1 0 0 0,-1-1 0 0 0,1 0 0 0 0,0 1 0 0 0,0-1 0 0 0,0 0 0 0 0,0 0 0 0 0,0-5 0 0 0,-7-28 0 0 0,2 0 0 0 0,1 0 0 0 0,2 0 0 0 0,1 0 0 0 0,2-1 0 0 0,1 1 0 0 0,8-40 0 0 0,-9 64 0 0 0,2-1 0 0 0,-1 1 0 0 0,1 0 0 0 0,1 0 0 0 0,0 0 0 0 0,0 0 0 0 0,1 1 0 0 0,0 0 0 0 0,1 0 0 0 0,10-13 0 0 0,-14 20 0 0 0,1-1 0 0 0,-1-1 0 0 0,0 1 0 0 0,1 0 0 0 0,-2 0 0 0 0,1-1 0 0 0,3-6 0 0 0,-5 8 0 0 0,1 0 0 0 0,0-1 0 0 0,0 1 0 0 0,0 0 0 0 0,1 0 0 0 0,-1 0 0 0 0,0 0 0 0 0,1 0 0 0 0,-1 1 0 0 0,1-1 0 0 0,0 0 0 0 0,0 1 0 0 0,2-3 0 0 0,8-5 0 0 0,-8 5 0 0 0,1 0 0 0 0,0 1 0 0 0,0-1 0 0 0,0 1 0 0 0,0 0 0 0 0,9-3 0 0 0,-12 6 0 0 0,-1-1 0 0 0,1 1 0 0 0,0 0 0 0 0,0-1 0 0 0,0 1 0 0 0,0 0 0 0 0,-1 0 0 0 0,1 1 0 0 0,0-1 0 0 0,0 0 0 0 0,0 1 0 0 0,-1-1 0 0 0,1 1 0 0 0,0-1 0 0 0,0 1 0 0 0,-1 0 0 0 0,1 0 0 0 0,0 0 0 0 0,-1 0 0 0 0,1 0 0 0 0,-1 0 0 0 0,1 0 0 0 0,-1 0 0 0 0,0 1 0 0 0,0-1 0 0 0,2 2 0 0 0,25 23 0 0 0,-24-22 0 0 0,1 0 0 0 0,-1 0 0 0 0,1 0 0 0 0,-1 0 0 0 0,0 1 0 0 0,-1 0 0 0 0,1 0 0 0 0,4 8 0 0 0,16 22 0 0 0,-5-12 0 0 0,8 9 0 0 0,-22-27 0 0 0,-1-1 0 0 0,1 1 0 0 0,-1 0 0 0 0,0 1 0 0 0,0-1 0 0 0,-1 1 0 0 0,1 0 0 0 0,-1 0 0 0 0,3 8 0 0 0,4 12 0 0 0,-8-21 0 0 0,1 0 0 0 0,-1 0 0 0 0,0 1 0 0 0,-1-1 0 0 0,1 1 0 0 0,-1 0 0 0 0,1 10 0 0 0,3 15 0 0 0,-4-28 0 0 0,0 0 0 0 0,0 0 0 0 0,0 1 0 0 0,-1-1 0 0 0,1 1 0 0 0,-1-1 0 0 0,1 0 0 0 0,-1 1 0 0 0,0-1 0 0 0,-1 1 0 0 0,1-1 0 0 0,-1 1 0 0 0,1-1 0 0 0,-1 0 0 0 0,0 1 0 0 0,0-1 0 0 0,0 0 0 0 0,-1 0 0 0 0,-1 3 0 0 0,-16 19 0 0 0,15-19 0 0 0,0 0 0 0 0,0-1 0 0 0,0 0 0 0 0,-1 0 0 0 0,1 0 0 0 0,-1 0 0 0 0,0-1 0 0 0,-1 0 0 0 0,-9 6 0 0 0,-11 4 0 0 0,-23 13 0 0 0,46-26 0 0 0,1 0 0 0 0,0 0 0 0 0,-1 0 0 0 0,1 0 0 0 0,0-1 0 0 0,-1 1 0 0 0,1-1 0 0 0,-1 1 0 0 0,1-1 0 0 0,-1 0 0 0 0,0 0 0 0 0,1 0 0 0 0,-1 0 0 0 0,1 0 0 0 0,-4-2 0 0 0,2-2 0 0 0,1 0 0 0 0,0-1 0 0 0,0 1 0 0 0,1-1 0 0 0,-1 0 0 0 0,1 0 0 0 0,0 0 0 0 0,0 0 0 0 0,-1-6 0 0 0,-1-1 0 0 0,1 4 0 0 0,0-1 0 0 0,1-1 0 0 0,0 1 0 0 0,0 0 0 0 0,1 0 0 0 0,0-1 0 0 0,1-13 0 0 0,7-69 0 0 0,-5 81 0 0 0,0-1 0 0 0,1 0 0 0 0,0 1 0 0 0,1-1 0 0 0,1 1 0 0 0,0 0 0 0 0,0 0 0 0 0,1 1 0 0 0,0 0 0 0 0,1 0 0 0 0,0 0 0 0 0,1 1 0 0 0,12-12 0 0 0,-9 7 0 0 0,38-43 0 0 0,-45 52 0 0 0,1 0 0 0 0,1 0 0 0 0,-1 1 0 0 0,1-1 0 0 0,-1 1 0 0 0,1 0 0 0 0,11-5 0 0 0,24-8 0 0 0,-34 13 0 0 0,1 0 0 0 0,0 1 0 0 0,-1 0 0 0 0,1 1 0 0 0,0-1 0 0 0,0 1 0 0 0,0 1 0 0 0,17-2 0 0 0,-24 4 0 0 0,1-1 0 0 0,-1 1 0 0 0,1 0 0 0 0,-1-1 0 0 0,1 1 0 0 0,-1 0 0 0 0,0 0 0 0 0,1 0 0 0 0,-1 0 0 0 0,0 0 0 0 0,0 0 0 0 0,0 0 0 0 0,0 1 0 0 0,0-1 0 0 0,0 0 0 0 0,0 0 0 0 0,0 1 0 0 0,-1-1 0 0 0,1 1 0 0 0,0-1 0 0 0,-1 1 0 0 0,1-1 0 0 0,-1 1 0 0 0,1-1 0 0 0,-1 1 0 0 0,0-1 0 0 0,0 1 0 0 0,0 1 0 0 0,5 11 0 0 0,1-1 0 0 0,11 33 0 0 0,-12-22 0 0 0,-2 1 0 0 0,0 0 0 0 0,-2 0 0 0 0,-1 0 0 0 0,0-1 0 0 0,-2 1 0 0 0,-8 35 0 0 0,1-3 0 0 0,2-44 0 0 0,-6 18 0 0 0,12-25 0 0 0,-1 0 0 0 0,0 0 0 0 0,-1-1 0 0 0,1 1 0 0 0,-1-1 0 0 0,0 0 0 0 0,-1 1 0 0 0,1-1 0 0 0,-1 0 0 0 0,0-1 0 0 0,0 1 0 0 0,-9 6 0 0 0,-18 25 0 0 0,30-34 0 0 0,0-1 0 0 0,0 0 0 0 0,0 0 0 0 0,0 0 0 0 0,-1 1 0 0 0,1-1 0 0 0,0 0 0 0 0,0 0 0 0 0,-1-1 0 0 0,1 1 0 0 0,0 0 0 0 0,-1 0 0 0 0,1-1 0 0 0,-1 1 0 0 0,1-1 0 0 0,-3 1 0 0 0,-49 3 0 0 0,51-4 0 0 0,-1-1 0 0 0,0 1 0 0 0,1-1 0 0 0,-1 0 0 0 0,1 0 0 0 0,-1 0 0 0 0,1 0 0 0 0,-1 0 0 0 0,1-1 0 0 0,-1 1 0 0 0,1-1 0 0 0,0 0 0 0 0,0 1 0 0 0,0-1 0 0 0,0 0 0 0 0,0 0 0 0 0,1 0 0 0 0,-1-1 0 0 0,0 1 0 0 0,1 0 0 0 0,0-1 0 0 0,-1 1 0 0 0,0-5 0 0 0,-4-5 0 0 0,1-1 0 0 0,1 0 0 0 0,-3-15 0 0 0,4 11 0 0 0,1-1 0 0 0,1 1 0 0 0,1-1 0 0 0,2-19 0 0 0,0-6 0 0 0,-2 40 0 0 0,1-1 0 0 0,-1 1 0 0 0,1 0 0 0 0,0 0 0 0 0,0 0 0 0 0,0 0 0 0 0,0 0 0 0 0,1 0 0 0 0,-1 0 0 0 0,1 0 0 0 0,0 0 0 0 0,0 0 0 0 0,0 1 0 0 0,0-1 0 0 0,0 1 0 0 0,0 0 0 0 0,1-1 0 0 0,-1 1 0 0 0,1 0 0 0 0,-1 0 0 0 0,6-2 0 0 0,-3 1 0 0 0,-3 2 0 0 0,1 0 0 0 0,0 0 0 0 0,0 0 0 0 0,0 1 0 0 0,0 0 0 0 0,0-1 0 0 0,1 1 0 0 0,-1 0 0 0 0,0 1 0 0 0,0-1 0 0 0,0 0 0 0 0,0 1 0 0 0,0 0 0 0 0,0 0 0 0 0,0 0 0 0 0,-1 0 0 0 0,1 0 0 0 0,0 0 0 0 0,0 1 0 0 0,-1-1 0 0 0,1 1 0 0 0,-1 0 0 0 0,1 0 0 0 0,3 4 0 0 0,1 5 0 0 0,0 0 0 0 0,0 0 0 0 0,-1 1 0 0 0,0 0 0 0 0,3 14 0 0 0,6 9 0 0 0,-9-20 0 0 0,-2 0 0 0 0,0 0 0 0 0,0 0 0 0 0,-2 0 0 0 0,0 1 0 0 0,0-1 0 0 0,-2 1 0 0 0,0-1 0 0 0,-3 27 0 0 0,1 15 0 0 0,2-54 0 0 0,-1 1 0 0 0,1-1 0 0 0,-1 1 0 0 0,0-1 0 0 0,0 0 0 0 0,0 1 0 0 0,0-1 0 0 0,0 0 0 0 0,-1 0 0 0 0,1 1 0 0 0,-1-1 0 0 0,-3 3 0 0 0,-11 27 0 0 0,13-27 0 0 0,-1 0 0 0 0,0 0 0 0 0,0 0 0 0 0,-1-1 0 0 0,0 0 0 0 0,0 1 0 0 0,0-2 0 0 0,0 1 0 0 0,-12 7 0 0 0,-5 6 0 0 0,17-15 0 0 0,1 0 0 0 0,-1-1 0 0 0,0 0 0 0 0,-1 0 0 0 0,1 0 0 0 0,0 0 0 0 0,-1-1 0 0 0,1 0 0 0 0,-10 1 0 0 0,-45 3 0 0 0,-25-5 0 0 0,85 0 0 0 0,-1 0 0 0 0,1 0 0 0 0,0 0 0 0 0,-1 0 0 0 0,1 1 0 0 0,-1-1 0 0 0,1 0 0 0 0,0 0 0 0 0,-1 0 0 0 0,1 1 0 0 0,0-1 0 0 0,-1 0 0 0 0,1 0 0 0 0,0 1 0 0 0,-1-1 0 0 0,1 0 0 0 0,0 1 0 0 0,0-1 0 0 0,-1 0 0 0 0,1 1 0 0 0,0-1 0 0 0,0 0 0 0 0,0 1 0 0 0,-1-1 0 0 0,1 0 0 0 0,0 1 0 0 0,0-1 0 0 0,0 1 0 0 0,0-1 0 0 0,0 0 0 0 0,0 1 0 0 0,0-1 0 0 0,0 1 0 0 0,0-1 0 0 0,0 1 0 0 0,0-1 0 0 0,0 0 0 0 0,0 1 0 0 0,0 0 0 0 0,5 24 0 0 0,-2-12 0 0 0,-3-11 0 0 0,1-1 0 0 0,-1 1 0 0 0,0-1 0 0 0,0 1 0 0 0,1-1 0 0 0,-1 1 0 0 0,1-1 0 0 0,0 1 0 0 0,-1-1 0 0 0,1 1 0 0 0,0-1 0 0 0,0 0 0 0 0,1 2 0 0 0,-1-2 0 0 0,0 1 0 0 0,0-1 0 0 0,0 1 0 0 0,0 0 0 0 0,-1-1 0 0 0,1 1 0 0 0,0 0 0 0 0,-1-1 0 0 0,1 1 0 0 0,-1 0 0 0 0,1-1 0 0 0,-1 1 0 0 0,0 0 0 0 0,0 0 0 0 0,0 0 0 0 0,0-1 0 0 0,0 1 0 0 0,0 0 0 0 0,0 0 0 0 0,-1 2 0 0 0,-3 12 0 0 0,3-6 0 0 0,-1-1 0 0 0,-1 1 0 0 0,0 0 0 0 0,0-1 0 0 0,-7 15 0 0 0,1-10 0 0 0,0 0 0 0 0,-19 21 0 0 0,-1 1 0 0 0,26-31 0 0 0,-1 1 0 0 0,0-1 0 0 0,0 0 0 0 0,-1-1 0 0 0,1 1 0 0 0,-1-1 0 0 0,-9 7 0 0 0,-3-1 0 0 0,-24 20 0 0 0,39-28 0 0 0,0 1 0 0 0,0 0 0 0 0,-1-1 0 0 0,0 1 0 0 0,1-1 0 0 0,-1 0 0 0 0,0 0 0 0 0,0 0 0 0 0,0 0 0 0 0,0-1 0 0 0,-4 2 0 0 0,3-1 0 0 0,0 0 0 0 0,0 0 0 0 0,1 0 0 0 0,-1 0 0 0 0,0 1 0 0 0,1-1 0 0 0,0 1 0 0 0,-6 6 0 0 0,-11 7 0 0 0,-1 0 0 0 0,0-1 0 0 0,-1-1 0 0 0,0-2 0 0 0,-1 0 0 0 0,0-1 0 0 0,-37 11 0 0 0,-15 7 0 0 0,52-19 0 0 0,0-1 0 0 0,-34 8 0 0 0,-13-2 0 0 0,-1-3 0 0 0,0-3 0 0 0,-74 0 0 0 0,139-9 0 0 0,-122-6 0 0 0,113 4 0 0 0,0 0 0 0 0,0-2 0 0 0,-20-7 0 0 0,22 2 0 0 0,-4-1 0 0 0,15 10 0 0 0,0 0 0 0 0,0-1 0 0 0,0 1 0 0 0,1-1 0 0 0,-1 0 0 0 0,0 1 0 0 0,0-1 0 0 0,1 0 0 0 0,-1 0 0 0 0,0 0 0 0 0,1-1 0 0 0,-1 1 0 0 0,1 0 0 0 0,-1-1 0 0 0,1 1 0 0 0,0 0 0 0 0,-3-4 0 0 0,4 4 0 0 0,-1 0 0 0 0,1 0 0 0 0,0 0 0 0 0,0 0 0 0 0,-1 0 0 0 0,1 0 0 0 0,0 0 0 0 0,0 0 0 0 0,0 0 0 0 0,0 0 0 0 0,0 0 0 0 0,1 0 0 0 0,-1 0 0 0 0,0 0 0 0 0,0 0 0 0 0,0 0 0 0 0,1 0 0 0 0,-1 0 0 0 0,1 0 0 0 0,-1 0 0 0 0,1 0 0 0 0,-1 0 0 0 0,1 0 0 0 0,-1 0 0 0 0,1 1 0 0 0,0-1 0 0 0,0 0 0 0 0,-1 0 0 0 0,1 1 0 0 0,0-1 0 0 0,0 1 0 0 0,0-1 0 0 0,0 0 0 0 0,0 1 0 0 0,0 0 0 0 0,-1-1 0 0 0,1 1 0 0 0,0-1 0 0 0,0 1 0 0 0,2 0 0 0 0,65-30 0 0 0,49-25 0 0 0,-108 51 0 0 0,-1 1 0 0 0,0 0 0 0 0,1 1 0 0 0,0-1 0 0 0,16 0 0 0 0,18-6 0 0 0,5-2 0 0 0,1 2 0 0 0,0 2 0 0 0,0 2 0 0 0,0 2 0 0 0,57 5 0 0 0,-47-2 0 0 0,-56 0 0 0 0,-1-1 0 0 0,1 1 0 0 0,0 0 0 0 0,-1 1 0 0 0,1-1 0 0 0,-1 0 0 0 0,1 1 0 0 0,-1-1 0 0 0,1 1 0 0 0,-1 0 0 0 0,1 0 0 0 0,-1 0 0 0 0,0 0 0 0 0,0 0 0 0 0,1 1 0 0 0,-1-1 0 0 0,0 1 0 0 0,0-1 0 0 0,0 1 0 0 0,0 0 0 0 0,-1 0 0 0 0,1 0 0 0 0,0 0 0 0 0,-1 0 0 0 0,1 0 0 0 0,-1 0 0 0 0,0 0 0 0 0,0 1 0 0 0,0-1 0 0 0,0 0 0 0 0,0 1 0 0 0,0-1 0 0 0,-1 1 0 0 0,1-1 0 0 0,-1 1 0 0 0,1-1 0 0 0,-1 1 0 0 0,0 0 0 0 0,0-1 0 0 0,0 1 0 0 0,-1-1 0 0 0,1 1 0 0 0,-2 3 0 0 0,0-2 0 0 0,-1 0 0 0 0,-1 0 0 0 0,1 0 0 0 0,-1-1 0 0 0,1 1 0 0 0,-1-1 0 0 0,0 0 0 0 0,0 0 0 0 0,-1 0 0 0 0,-7 4 0 0 0,-7 5 0 0 0,4-3 0 0 0,0-1 0 0 0,-1-1 0 0 0,0 0 0 0 0,-1 0 0 0 0,-30 6 0 0 0,-11 5 0 0 0,6-4 0 0 0,-1-1 0 0 0,-1-3 0 0 0,0-3 0 0 0,-92 2 0 0 0,14-1 0 0 0,-74 3 0 0 0,98-7 0 0 0,-445 0 0 0 0,282-7 0 0 0,107 3 0 0 0,121-2 0 0 0,35-3 0 0 0,-3 2 0 0 0,10 3 0 0 0,1 0 0 0 0,-1 0 0 0 0,1 0 0 0 0,-1 0 0 0 0,0 0 0 0 0,1 0 0 0 0,-1 0 0 0 0,0-1 0 0 0,1 1 0 0 0,-1 0 0 0 0,1 0 0 0 0,-1-1 0 0 0,0 1 0 0 0,1 0 0 0 0,-1-1 0 0 0,1 1 0 0 0,-1 0 0 0 0,1-1 0 0 0,-1 1 0 0 0,1-1 0 0 0,-1 1 0 0 0,1-1 0 0 0,0 1 0 0 0,-1-1 0 0 0,1 1 0 0 0,0-1 0 0 0,-1 0 0 0 0,1 1 0 0 0,0-1 0 0 0,0 1 0 0 0,0-1 0 0 0,-1 0 0 0 0,1 1 0 0 0,0-1 0 0 0,0 0 0 0 0,0 1 0 0 0,0-1 0 0 0,0 1 0 0 0,0-1 0 0 0,0 0 0 0 0,0 1 0 0 0,0-1 0 0 0,1 0 0 0 0,-1 1 0 0 0,0-1 0 0 0,0 1 0 0 0,0-1 0 0 0,1 0 0 0 0,-1 1 0 0 0,0-1 0 0 0,1 1 0 0 0,-1-1 0 0 0,1 1 0 0 0,-1-1 0 0 0,0 1 0 0 0,1-1 0 0 0,-1 1 0 0 0,1-1 0 0 0,0 1 0 0 0,15-8 0 0 0,0 1 0 0 0,27-8 0 0 0,-25 9 0 0 0,-1 0 0 0 0,0-1 0 0 0,19-10 0 0 0,-30 13 0 0 0,1 0 0 0 0,0 1 0 0 0,0 0 0 0 0,0 0 0 0 0,1 0 0 0 0,-1 1 0 0 0,1 1 0 0 0,9-2 0 0 0,-6 0 0 0 0,0 1 0 0 0,0-2 0 0 0,0 0 0 0 0,0 0 0 0 0,-1-1 0 0 0,20-11 0 0 0,-19 9 0 0 0,1 0 0 0 0,0 1 0 0 0,0 1 0 0 0,1 0 0 0 0,18-4 0 0 0,81-21 0 0 0,-83 20 0 0 0,1 2 0 0 0,0 1 0 0 0,0 1 0 0 0,45-2 0 0 0,-38 4 0 0 0,-31 3 0 0 0,0 0 0 0 0,1 0 0 0 0,-1 1 0 0 0,0 0 0 0 0,1 0 0 0 0,-1 0 0 0 0,11 3 0 0 0,-16-3 0 0 0,1 1 0 0 0,0 0 0 0 0,0 0 0 0 0,-1 0 0 0 0,1 0 0 0 0,0 1 0 0 0,-1-1 0 0 0,1 0 0 0 0,-1 1 0 0 0,0-1 0 0 0,1 1 0 0 0,-1-1 0 0 0,0 1 0 0 0,0 0 0 0 0,0-1 0 0 0,0 1 0 0 0,0 0 0 0 0,0 0 0 0 0,-1 0 0 0 0,1-1 0 0 0,-1 1 0 0 0,1 0 0 0 0,-1 0 0 0 0,0 0 0 0 0,1 0 0 0 0,-1 0 0 0 0,0 0 0 0 0,0 0 0 0 0,-1 4 0 0 0,1 5 0 0 0,1-7 0 0 0,-1 0 0 0 0,0 0 0 0 0,0 1 0 0 0,0-1 0 0 0,0 0 0 0 0,-1 0 0 0 0,1 0 0 0 0,-1 0 0 0 0,0 0 0 0 0,0 0 0 0 0,-1 0 0 0 0,1 0 0 0 0,-1 0 0 0 0,0-1 0 0 0,0 1 0 0 0,0-1 0 0 0,-1 1 0 0 0,-2 2 0 0 0,-3 5 0 0 0,6-8 0 0 0,0-1 0 0 0,0 1 0 0 0,0 0 0 0 0,-1-1 0 0 0,1 1 0 0 0,-1-1 0 0 0,1 0 0 0 0,-1 0 0 0 0,0 0 0 0 0,-4 2 0 0 0,-19 21 0 0 0,23-21 0 0 0,0-1 0 0 0,0 1 0 0 0,0-1 0 0 0,-1 0 0 0 0,1 0 0 0 0,-1 0 0 0 0,0 0 0 0 0,-5 3 0 0 0,-28 14 0 0 0,-1-1 0 0 0,-1-1 0 0 0,0-3 0 0 0,-1-1 0 0 0,0-2 0 0 0,-1-2 0 0 0,-1-1 0 0 0,-43 3 0 0 0,-14-5 0 0 0,-40 2 0 0 0,96-9 0 0 0,-1-1 0 0 0,-82-14 0 0 0,68 4 0 0 0,33 7 0 0 0,1 0 0 0 0,-39-14 0 0 0,-6-9 0 0 0,1-2 0 0 0,1-4 0 0 0,-74-47 0 0 0,74 38 0 0 0,38 25 0 0 0,2 0 0 0 0,-38-31 0 0 0,59 42 0 0 0,1 1 0 0 0,0 1 0 0 0,0 0 0 0 0,-1 0 0 0 0,1 0 0 0 0,-10-4 0 0 0,14 7 0 0 0,-1-1 0 0 0,0 1 0 0 0,0 0 0 0 0,1-1 0 0 0,-1 1 0 0 0,0-1 0 0 0,1 0 0 0 0,0 0 0 0 0,-1 1 0 0 0,1-1 0 0 0,0 0 0 0 0,-1-3 0 0 0,-11-24 0 0 0,15 19 0 0 0,0 4 0 0 0,-3 2 0 0 0,1 0 0 0 0,0 0 0 0 0,1-1 0 0 0,-1 1 0 0 0,1 0 0 0 0,0 0 0 0 0,0 0 0 0 0,0 0 0 0 0,1 0 0 0 0,-1 0 0 0 0,1 1 0 0 0,0-1 0 0 0,0 0 0 0 0,0 1 0 0 0,0-1 0 0 0,6-5 0 0 0,0 2 0 0 0,0 1 0 0 0,0 0 0 0 0,1 1 0 0 0,0 0 0 0 0,15-6 0 0 0,-22 10 0 0 0,21-10 0 0 0,0 2 0 0 0,43-11 0 0 0,-14-1 0 0 0,-46 18 0 0 0,0 0 0 0 0,0 0 0 0 0,1 0 0 0 0,-1 1 0 0 0,1 0 0 0 0,0 0 0 0 0,-1 1 0 0 0,12-1 0 0 0,68-8 0 0 0,-58 6 0 0 0,48-2 0 0 0,5 8 0 0 0,129 18 0 0 0,-198-17 0 0 0,0 0 0 0 0,-1 1 0 0 0,0 1 0 0 0,0 0 0 0 0,0 0 0 0 0,14 10 0 0 0,15 8 0 0 0,-36-21 0 0 0,-1 0 0 0 0,0 0 0 0 0,0 0 0 0 0,0 0 0 0 0,0 1 0 0 0,0 0 0 0 0,0-1 0 0 0,-1 1 0 0 0,5 6 0 0 0,0 0 0 0 0,-5-8 0 0 0,0 1 0 0 0,-1 0 0 0 0,1 0 0 0 0,-1-1 0 0 0,1 1 0 0 0,-1 0 0 0 0,0 0 0 0 0,0 0 0 0 0,0 1 0 0 0,0-1 0 0 0,1 3 0 0 0,6 9 0 0 0,3-2 0 0 0,-9-11 0 0 0,-1 0 0 0 0,1 0 0 0 0,-1 0 0 0 0,0 1 0 0 0,0-1 0 0 0,0 0 0 0 0,0 1 0 0 0,0-1 0 0 0,0 1 0 0 0,0 0 0 0 0,0-1 0 0 0,-1 1 0 0 0,1-1 0 0 0,0 1 0 0 0,-1 0 0 0 0,0 0 0 0 0,1-1 0 0 0,-1 1 0 0 0,0 2 0 0 0,1 2 0 0 0,0 1 0 0 0,1 0 0 0 0,-1-1 0 0 0,1 0 0 0 0,4 10 0 0 0,-3-11 0 0 0,-1 0 0 0 0,0 1 0 0 0,-1-1 0 0 0,1 1 0 0 0,-1 0 0 0 0,0-1 0 0 0,0 1 0 0 0,-1 8 0 0 0,-1-6 0 0 0,-1 1 0 0 0,1 0 0 0 0,-2 0 0 0 0,0-1 0 0 0,0 1 0 0 0,0-1 0 0 0,-1 0 0 0 0,0 0 0 0 0,-1 0 0 0 0,0 0 0 0 0,0-1 0 0 0,0 0 0 0 0,-1 0 0 0 0,0 0 0 0 0,-10 8 0 0 0,-2 2 0 0 0,-1-1 0 0 0,-1-1 0 0 0,0 0 0 0 0,-39 20 0 0 0,3-8 0 0 0,-1-3 0 0 0,-1-2 0 0 0,-2-3 0 0 0,0-2 0 0 0,0-3 0 0 0,-1-3 0 0 0,-70 4 0 0 0,-33-6 0 0 0,-166-13 0 0 0,168-17 0 0 0,152 20 0 0 0,1 0 0 0 0,0-1 0 0 0,-1 0 0 0 0,1-1 0 0 0,0 0 0 0 0,0-1 0 0 0,1 1 0 0 0,-13-9 0 0 0,16 9 0 0 0,1 0 0 0 0,0 0 0 0 0,0 0 0 0 0,0 0 0 0 0,0-1 0 0 0,1 0 0 0 0,-1 1 0 0 0,1-1 0 0 0,0-1 0 0 0,0 1 0 0 0,0 0 0 0 0,1-1 0 0 0,0 1 0 0 0,0-1 0 0 0,-3-8 0 0 0,3 4 0 0 0,0 0 0 0 0,0 0 0 0 0,1 0 0 0 0,0 0 0 0 0,1 0 0 0 0,1-16 0 0 0,-1 22 0 0 0,0 1 0 0 0,1-1 0 0 0,0 0 0 0 0,0 0 0 0 0,0 1 0 0 0,0-1 0 0 0,0 1 0 0 0,1-1 0 0 0,-1 1 0 0 0,1-1 0 0 0,-1 1 0 0 0,1 0 0 0 0,0 0 0 0 0,0 0 0 0 0,0 0 0 0 0,0 0 0 0 0,0 0 0 0 0,0 0 0 0 0,1 1 0 0 0,-1-1 0 0 0,6-2 0 0 0,0 0 0 0 0,0-1 0 0 0,0 0 0 0 0,0-1 0 0 0,13-12 0 0 0,-16 14 0 0 0,0-1 0 0 0,0 1 0 0 0,1 0 0 0 0,-1 0 0 0 0,1 0 0 0 0,0 1 0 0 0,0 0 0 0 0,0 0 0 0 0,0 0 0 0 0,9-2 0 0 0,-11 4 0 0 0,-1 0 0 0 0,1 0 0 0 0,-1 0 0 0 0,0-1 0 0 0,0 0 0 0 0,0 0 0 0 0,0 1 0 0 0,0-2 0 0 0,0 1 0 0 0,3-3 0 0 0,-4 3 0 0 0,0 0 0 0 0,1 0 0 0 0,-1 0 0 0 0,1 0 0 0 0,0 0 0 0 0,-1 1 0 0 0,1-1 0 0 0,0 1 0 0 0,0 0 0 0 0,0 0 0 0 0,0 0 0 0 0,0 0 0 0 0,0 0 0 0 0,0 1 0 0 0,5-1 0 0 0,93-15 0 0 0,-91 16 0 0 0,11 0 0 0 0,0 0 0 0 0,29 6 0 0 0,-43-5 0 0 0,0 1 0 0 0,0 0 0 0 0,0 0 0 0 0,0 1 0 0 0,0 0 0 0 0,-1 0 0 0 0,0 1 0 0 0,1-1 0 0 0,-1 1 0 0 0,9 8 0 0 0,83 78 0 0 0,-94-86 0 0 0,-1 0 0 0 0,0 0 0 0 0,0 1 0 0 0,-1-1 0 0 0,1 1 0 0 0,2 7 0 0 0,9 15 0 0 0,-12-21 0 0 0,1-1 0 0 0,-1 1 0 0 0,0 0 0 0 0,-1 0 0 0 0,1 0 0 0 0,-1 0 0 0 0,0 0 0 0 0,-1 0 0 0 0,0 0 0 0 0,0 9 0 0 0,0-12 0 0 0,0 1 0 0 0,0-1 0 0 0,0 1 0 0 0,-1-1 0 0 0,1 0 0 0 0,-1 1 0 0 0,0-1 0 0 0,0 0 0 0 0,0 0 0 0 0,0 1 0 0 0,-1-1 0 0 0,1 0 0 0 0,-1 0 0 0 0,0 0 0 0 0,0-1 0 0 0,0 1 0 0 0,0 0 0 0 0,0-1 0 0 0,-1 1 0 0 0,1-1 0 0 0,-5 3 0 0 0,-82 38 0 0 0,67-29 0 0 0,20-13 0 0 0,1 0 0 0 0,-1 0 0 0 0,1 0 0 0 0,-1 0 0 0 0,0 0 0 0 0,1 0 0 0 0,-1 0 0 0 0,0-1 0 0 0,0 1 0 0 0,0-1 0 0 0,1 1 0 0 0,-1-1 0 0 0,0 0 0 0 0,0 0 0 0 0,0 0 0 0 0,-3 0 0 0 0,-68 5 0 0 0,-93-4 0 0 0,139-3 0 0 0,0-1 0 0 0,0-2 0 0 0,0 0 0 0 0,0-2 0 0 0,1-1 0 0 0,-48-21 0 0 0,-84-49 0 0 0,125 66 0 0 0,28 11 0 0 0,0 0 0 0 0,0-1 0 0 0,0 0 0 0 0,0 0 0 0 0,0 0 0 0 0,-6-4 0 0 0,1-6 0 0 0,8 10 0 0 0,1 1 0 0 0,0-1 0 0 0,0 0 0 0 0,-1 1 0 0 0,1-1 0 0 0,-1 1 0 0 0,1 0 0 0 0,-1 0 0 0 0,1-1 0 0 0,-1 1 0 0 0,0 0 0 0 0,0 0 0 0 0,0 0 0 0 0,1 1 0 0 0,-1-1 0 0 0,0 0 0 0 0,-3 0 0 0 0,2 0 0 0 0,0 0 0 0 0,1 0 0 0 0,-1 0 0 0 0,1-1 0 0 0,-1 1 0 0 0,1-1 0 0 0,-1 0 0 0 0,1 1 0 0 0,0-1 0 0 0,-3-3 0 0 0,-14-10 0 0 0,6 11 0 0 0,12 4 0 0 0,0-1 0 0 0,0 1 0 0 0,0 0 0 0 0,0 0 0 0 0,0 0 0 0 0,0-1 0 0 0,0 1 0 0 0,0 0 0 0 0,0-1 0 0 0,0 1 0 0 0,0-1 0 0 0,1 1 0 0 0,-1-1 0 0 0,0 0 0 0 0,0 1 0 0 0,0-1 0 0 0,1 0 0 0 0,-1 1 0 0 0,0-1 0 0 0,1 0 0 0 0,-1 0 0 0 0,1 0 0 0 0,-1 0 0 0 0,1 0 0 0 0,-1 0 0 0 0,0-1 0 0 0,0 0 0 0 0,0-1 0 0 0,0 1 0 0 0,-1 0 0 0 0,1 0 0 0 0,-1 1 0 0 0,1-1 0 0 0,-1 0 0 0 0,0 0 0 0 0,0 1 0 0 0,0-1 0 0 0,0 1 0 0 0,0 0 0 0 0,0-1 0 0 0,0 1 0 0 0,0 0 0 0 0,-1 0 0 0 0,-2 0 0 0 0,4 0 0 0 0,-1-1 0 0 0,0 1 0 0 0,1 0 0 0 0,-1 0 0 0 0,1-1 0 0 0,-1 1 0 0 0,1 0 0 0 0,0-1 0 0 0,0 0 0 0 0,0 1 0 0 0,0-1 0 0 0,0 0 0 0 0,0 1 0 0 0,0-1 0 0 0,-1-3 0 0 0,-6-10 0 0 0,2 14 0 0 0,0-1 0 0 0,-12-23 0 0 0,16 20 0 0 0,0 1 0 0 0,0-1 0 0 0,0 0 0 0 0,1 0 0 0 0,0-1 0 0 0,-2-7 0 0 0,3 12 0 0 0,0 0 0 0 0,-1 0 0 0 0,1 0 0 0 0,0 1 0 0 0,0-1 0 0 0,-1 0 0 0 0,1 0 0 0 0,0 0 0 0 0,0 0 0 0 0,0 0 0 0 0,0 0 0 0 0,0 0 0 0 0,1 0 0 0 0,-1 0 0 0 0,0 0 0 0 0,0 0 0 0 0,0 0 0 0 0,1 1 0 0 0,-1-1 0 0 0,1 0 0 0 0,-1 0 0 0 0,1 0 0 0 0,-1 0 0 0 0,1 1 0 0 0,-1-1 0 0 0,1 0 0 0 0,-1 0 0 0 0,1 1 0 0 0,0-1 0 0 0,0 1 0 0 0,-1-1 0 0 0,1 0 0 0 0,0 1 0 0 0,0-1 0 0 0,0 1 0 0 0,0 0 0 0 0,0-1 0 0 0,36 5 0 0 0,-27 8 0 0 0,1 6 0 0 0,-9-15 0 0 0,-1 0 0 0 0,1 0 0 0 0,-1 0 0 0 0,0 0 0 0 0,1 1 0 0 0,-2-1 0 0 0,1 0 0 0 0,0 1 0 0 0,-1-1 0 0 0,1 1 0 0 0,-1 4 0 0 0,7 24 0 0 0,-4-25 0 0 0,1 0 0 0 0,-1 0 0 0 0,0 1 0 0 0,0-1 0 0 0,-1 1 0 0 0,0 0 0 0 0,-1 0 0 0 0,0 0 0 0 0,0-1 0 0 0,0 10 0 0 0,0-7 0 0 0,2 10 0 0 0,1 0 0 0 0,1-1 0 0 0,10 27 0 0 0,9 35 0 0 0,-9-54 0 0 0,-14-25 0 0 0,1 0 0 0 0,0 0 0 0 0,-1 1 0 0 0,1-1 0 0 0,-1 1 0 0 0,0-1 0 0 0,0 1 0 0 0,0-1 0 0 0,0 1 0 0 0,0 0 0 0 0,0 4 0 0 0,-1-4 0 0 0,1 1 0 0 0,-1-1 0 0 0,1 1 0 0 0,0-1 0 0 0,0 0 0 0 0,0 1 0 0 0,0-1 0 0 0,1 0 0 0 0,1 4 0 0 0,-1-4 0 0 0,0 0 0 0 0,-1 0 0 0 0,0 1 0 0 0,1-1 0 0 0,-1 0 0 0 0,0 1 0 0 0,-1-1 0 0 0,1 1 0 0 0,0 4 0 0 0,-1 22 0 0 0,-1-25 0 0 0,1-4 0 0 0,0-1 0 0 0,0 0 0 0 0,-1 0 0 0 0,1 1 0 0 0,0-1 0 0 0,0 0 0 0 0,0 0 0 0 0,0 0 0 0 0,0 1 0 0 0,-1-1 0 0 0,1 0 0 0 0,0 0 0 0 0,0 0 0 0 0,0 0 0 0 0,-1 0 0 0 0,1 1 0 0 0,0-1 0 0 0,0 0 0 0 0,0 0 0 0 0,-1 0 0 0 0,1 0 0 0 0,0 0 0 0 0,0 0 0 0 0,-1 0 0 0 0,1 0 0 0 0,0 0 0 0 0,0 0 0 0 0,-1 0 0 0 0,1 0 0 0 0,0 0 0 0 0,0 0 0 0 0,-1 0 0 0 0,1 0 0 0 0,0 0 0 0 0,0 0 0 0 0,-1 0 0 0 0,1 0 0 0 0,0 0 0 0 0,0 0 0 0 0,-1 0 0 0 0,1-1 0 0 0,0 1 0 0 0,0 0 0 0 0,0 0 0 0 0,0 0 0 0 0,-1 0 0 0 0,1-1 0 0 0,0 1 0 0 0,0 0 0 0 0,0 0 0 0 0,0 0 0 0 0,-1-1 0 0 0,1 1 0 0 0,0 0 0 0 0,0 0 0 0 0,0-1 0 0 0,0 1 0 0 0,0 0 0 0 0,0 0 0 0 0,0 0 0 0 0,0-1 0 0 0,0 1 0 0 0,0 0 0 0 0,0 0 0 0 0,0-1 0 0 0,-3-12 0 0 0,-12-46 0 0 0,7 23 0 0 0,-36-80 0 0 0,37 105 0 0 0,6 10 0 0 0,-1 0 0 0 0,1 0 0 0 0,-1-1 0 0 0,1 1 0 0 0,0 0 0 0 0,-1-1 0 0 0,1 1 0 0 0,0-1 0 0 0,0 0 0 0 0,0 1 0 0 0,0-1 0 0 0,0 0 0 0 0,0 0 0 0 0,1 0 0 0 0,-1 1 0 0 0,1-1 0 0 0,-1 0 0 0 0,0-4 0 0 0,1 5 0 0 0,0 0 0 0 0,-1-1 0 0 0,0 1 0 0 0,1 0 0 0 0,-1 0 0 0 0,0 0 0 0 0,1-1 0 0 0,-1 1 0 0 0,0 0 0 0 0,0 0 0 0 0,0 0 0 0 0,0 0 0 0 0,0 1 0 0 0,-2-2 0 0 0,-14-13 0 0 0,16 14 0 0 0,0 0 0 0 0,0 0 0 0 0,0 0 0 0 0,0 0 0 0 0,-1 0 0 0 0,1 0 0 0 0,0 1 0 0 0,0-1 0 0 0,0 1 0 0 0,-1-1 0 0 0,1 1 0 0 0,0-1 0 0 0,-1 1 0 0 0,1 0 0 0 0,-1-1 0 0 0,1 1 0 0 0,0 0 0 0 0,-1 0 0 0 0,1 0 0 0 0,-1 0 0 0 0,-1 0 0 0 0,-3 1 0 0 0,-4-3 0 0 0,-1 0 0 0 0,1 1 0 0 0,-1 1 0 0 0,1 0 0 0 0,-1 0 0 0 0,-20 5 0 0 0,29-4 0 0 0,1 0 0 0 0,-1 0 0 0 0,1 0 0 0 0,-1 0 0 0 0,1 1 0 0 0,-1-1 0 0 0,1 1 0 0 0,0-1 0 0 0,0 1 0 0 0,-1-1 0 0 0,1 1 0 0 0,1 0 0 0 0,-1-1 0 0 0,0 1 0 0 0,0 0 0 0 0,0 0 0 0 0,1 0 0 0 0,-1 0 0 0 0,1 0 0 0 0,0-1 0 0 0,-1 1 0 0 0,1 0 0 0 0,0 0 0 0 0,0 0 0 0 0,0 0 0 0 0,1 0 0 0 0,-1 0 0 0 0,0 0 0 0 0,1 3 0 0 0,0 1 0 0 0,0 0 0 0 0,0 1 0 0 0,0-1 0 0 0,0 0 0 0 0,1 0 0 0 0,0 0 0 0 0,1 0 0 0 0,-1 0 0 0 0,5 6 0 0 0,12 17 0 0 0,-17-25 0 0 0,1 1 0 0 0,0-1 0 0 0,0 1 0 0 0,0-1 0 0 0,1 0 0 0 0,-1 0 0 0 0,8 5 0 0 0,12 14 0 0 0,-21-21 0 0 0,0 0 0 0 0,0 1 0 0 0,0-1 0 0 0,0 0 0 0 0,1 0 0 0 0,-1 0 0 0 0,1-1 0 0 0,-1 1 0 0 0,1 0 0 0 0,0-1 0 0 0,-1 0 0 0 0,1 0 0 0 0,0 0 0 0 0,0 0 0 0 0,5 1 0 0 0,-4 0 0 0 0,1-1 0 0 0,-1 2 0 0 0,0-1 0 0 0,0 0 0 0 0,1 1 0 0 0,-2 0 0 0 0,5 3 0 0 0,-4-2 0 0 0,1-1 0 0 0,-1 0 0 0 0,1 1 0 0 0,0-2 0 0 0,0 1 0 0 0,0-1 0 0 0,0 1 0 0 0,7 1 0 0 0,-5-2 0 0 0,0 0 0 0 0,0 1 0 0 0,-1 0 0 0 0,1 1 0 0 0,10 6 0 0 0,25 13 0 0 0,-35-21 0 0 0,-1 1 0 0 0,1 0 0 0 0,-1 0 0 0 0,0 0 0 0 0,8 7 0 0 0,-8-6 0 0 0,0 0 0 0 0,0-1 0 0 0,0 0 0 0 0,0 0 0 0 0,1 0 0 0 0,6 2 0 0 0,92 33 0 0 0,-61-21 0 0 0,-1-2 0 0 0,2-1 0 0 0,70 11 0 0 0,-56-16 0 0 0,65 19 0 0 0,89 16 0 0 0,-53-17 0 0 0,159-18 0 0 0,-281-9 0 0 0,177-10 0 0 0,125 10 0 0 0,-302-3 0 0 0,0-2 0 0 0,62-16 0 0 0,-37 7 0 0 0,65 1 0 0 0,-104 10 0 0 0,-1 0 0 0 0,1 1 0 0 0,26 2 0 0 0,-33 0 0 0 0,-9 1 0 0 0,-1-1 0 0 0,1 2 0 0 0,-1-1 0 0 0,0 1 0 0 0,13 5 0 0 0,5 1 0 0 0,60 33 0 0 0,-35-20 0 0 0,-31-19 0 0 0,0 0 0 0 0,-1-2 0 0 0,22-2 0 0 0,-10 1 0 0 0,-22 0 0 0 0,1 1 0 0 0,-1-2 0 0 0,1 1 0 0 0,-1-1 0 0 0,15-6 0 0 0,2 1 0 0 0,26-2 0 0 0,-16 7 0 0 0,-31-1 0 0 0,-2-1 0 0 0,3 2 0 0 0,1-1 0 0 0,0 1 0 0 0,1 0 0 0 0,-1 0 0 0 0,0 1 0 0 0,0-1 0 0 0,1 2 0 0 0,-1-1 0 0 0,10 1 0 0 0,20-4 0 0 0,65-29 0 0 0,-101 33 0 0 0,0 0 0 0 0,0 0 0 0 0,0 0 0 0 0,-1 0 0 0 0,1 0 0 0 0,0-1 0 0 0,0 1 0 0 0,0 0 0 0 0,-1 0 0 0 0,1 0 0 0 0,0 0 0 0 0,0-1 0 0 0,0 1 0 0 0,0 0 0 0 0,0 0 0 0 0,-1 0 0 0 0,1-1 0 0 0,0 1 0 0 0,0 0 0 0 0,0 0 0 0 0,0-1 0 0 0,0 1 0 0 0,0 0 0 0 0,0 0 0 0 0,0-1 0 0 0,0 1 0 0 0,0 0 0 0 0,0 0 0 0 0,0-1 0 0 0,0 1 0 0 0,0 0 0 0 0,0 0 0 0 0,0-1 0 0 0,0 1 0 0 0,0 0 0 0 0,0 0 0 0 0,0-1 0 0 0,1 1 0 0 0,-1 0 0 0 0,0 0 0 0 0,0 0 0 0 0,0-1 0 0 0,0 1 0 0 0,1 0 0 0 0,-1 0 0 0 0,0 0 0 0 0,0 0 0 0 0,0-1 0 0 0,1 1 0 0 0,-24-3 0 0 0,17 3 0 0 0,-37 1 0 0 0,41-1 0 0 0,-1 0 0 0 0,1 0 0 0 0,0 1 0 0 0,0-1 0 0 0,0 0 0 0 0,-1 1 0 0 0,1 0 0 0 0,0-1 0 0 0,0 1 0 0 0,0 0 0 0 0,0 0 0 0 0,0 0 0 0 0,0 1 0 0 0,-3 1 0 0 0,-9 5 0 0 0,-2-5 0 0 0,8-1 0 0 0,1-1 0 0 0,0 1 0 0 0,-1 0 0 0 0,1 1 0 0 0,0-1 0 0 0,0 2 0 0 0,0-1 0 0 0,0 1 0 0 0,-10 7 0 0 0,9-4 0 0 0,-1-1 0 0 0,-1-1 0 0 0,1 1 0 0 0,-1-2 0 0 0,1 1 0 0 0,-1-1 0 0 0,-1-1 0 0 0,1 0 0 0 0,-11 2 0 0 0,1 1 0 0 0,0 0 0 0 0,-23 11 0 0 0,20-8 0 0 0,-1-1 0 0 0,0-1 0 0 0,0-1 0 0 0,0-1 0 0 0,-1-1 0 0 0,1-2 0 0 0,-1 0 0 0 0,-26-2 0 0 0,46 0 0 0 0,-1-1 0 0 0,1 0 0 0 0,-1 1 0 0 0,1-2 0 0 0,-1 1 0 0 0,1-1 0 0 0,0 0 0 0 0,0 0 0 0 0,0 0 0 0 0,0 0 0 0 0,0-1 0 0 0,0 0 0 0 0,-7-6 0 0 0,12 9 0 0 0,-1 0 0 0 0,0-1 0 0 0,0 1 0 0 0,1 0 0 0 0,-1-1 0 0 0,0 1 0 0 0,1-1 0 0 0,-1 1 0 0 0,0-1 0 0 0,1 1 0 0 0,-1-1 0 0 0,1 1 0 0 0,-1-1 0 0 0,1 1 0 0 0,-1-1 0 0 0,1 0 0 0 0,0 1 0 0 0,-1-1 0 0 0,1 0 0 0 0,-1 0 0 0 0,1 1 0 0 0,0-1 0 0 0,0 0 0 0 0,0 0 0 0 0,-1 1 0 0 0,1-1 0 0 0,0 0 0 0 0,0 0 0 0 0,0 1 0 0 0,0-1 0 0 0,0 0 0 0 0,0 0 0 0 0,1 0 0 0 0,-1 1 0 0 0,0-1 0 0 0,0 0 0 0 0,0 0 0 0 0,1 1 0 0 0,-1-1 0 0 0,0 0 0 0 0,1 0 0 0 0,23-13 0 0 0,-19 12 0 0 0,9-6 0 0 0,0 1 0 0 0,0 0 0 0 0,1 2 0 0 0,0-1 0 0 0,20-4 0 0 0,-7 2 0 0 0,314-105 0 0 0,-213 75 0 0 0,-87 27 0 0 0,-35 9 0 0 0,0 1 0 0 0,1-1 0 0 0,-1 0 0 0 0,0-1 0 0 0,-1 1 0 0 0,10-6 0 0 0,16-5 0 0 0,-25 11 0 0 0,0-1 0 0 0,0 0 0 0 0,0 0 0 0 0,-1 0 0 0 0,10-7 0 0 0,6-3 0 0 0,-18 11 0 0 0,-1 0 0 0 0,1 0 0 0 0,0-1 0 0 0,-1 1 0 0 0,0-1 0 0 0,0 0 0 0 0,4-3 0 0 0,29-31 0 0 0,-27 29 0 0 0,0-1 0 0 0,-1 1 0 0 0,0-2 0 0 0,0 1 0 0 0,9-17 0 0 0,-9 19 0 0 0,0-4 0 0 0,-7 3 0 0 0,-1 7 0 0 0,0 0 0 0 0,0 0 0 0 0,0 0 0 0 0,0 0 0 0 0,0 1 0 0 0,0-1 0 0 0,0 0 0 0 0,1 0 0 0 0,-1 0 0 0 0,0 0 0 0 0,1 1 0 0 0,-1-1 0 0 0,0 0 0 0 0,1 1 0 0 0,-1-1 0 0 0,1 0 0 0 0,-1 1 0 0 0,1-1 0 0 0,-1 0 0 0 0,1 1 0 0 0,0-1 0 0 0,-1 1 0 0 0,1-1 0 0 0,0 1 0 0 0,-1-1 0 0 0,1 1 0 0 0,0-1 0 0 0,0 1 0 0 0,-1 0 0 0 0,2-1 0 0 0,5-4 0 0 0,-1-1 0 0 0,0 1 0 0 0,0-1 0 0 0,0-1 0 0 0,-1 1 0 0 0,0-1 0 0 0,0 0 0 0 0,-1 0 0 0 0,6-12 0 0 0,5-6 0 0 0,3-5 0 0 0,-16 25 0 0 0,1 1 0 0 0,0-1 0 0 0,0 0 0 0 0,0 1 0 0 0,0 0 0 0 0,1 0 0 0 0,0 0 0 0 0,-1 0 0 0 0,10-6 0 0 0,-6-4 0 0 0,-3 4 0 0 0,4-9 0 0 0,0 0 0 0 0,19-32 0 0 0,-19 42 0 0 0,-7 8 0 0 0,1 0 0 0 0,-1 0 0 0 0,0-1 0 0 0,1 1 0 0 0,-1-1 0 0 0,0 1 0 0 0,0-1 0 0 0,0 1 0 0 0,0-1 0 0 0,-1 0 0 0 0,1 1 0 0 0,0-1 0 0 0,-1 0 0 0 0,1 1 0 0 0,-1-1 0 0 0,1 0 0 0 0,-1 0 0 0 0,0 0 0 0 0,0-3 0 0 0,4-17 0 0 0,-2 11 0 0 0,0 0 0 0 0,1 1 0 0 0,0 0 0 0 0,0 0 0 0 0,8-14 0 0 0,-3 10 0 0 0,0-1 0 0 0,-1 0 0 0 0,-1 0 0 0 0,6-21 0 0 0,15-33 0 0 0,27-56 0 0 0,-14 30 0 0 0,-32 64 0 0 0,-7 28 0 0 0,-1 0 0 0 0,0 1 0 0 0,1-1 0 0 0,-1 0 0 0 0,1 0 0 0 0,0 1 0 0 0,-1-1 0 0 0,1 1 0 0 0,1-1 0 0 0,-1 1 0 0 0,3-5 0 0 0,9-32 0 0 0,-12 33 0 0 0,0-1 0 0 0,1 1 0 0 0,0 0 0 0 0,0 0 0 0 0,1 0 0 0 0,-1 0 0 0 0,1 0 0 0 0,4-5 0 0 0,3-7 0 0 0,-2 0 0 0 0,0-1 0 0 0,7-24 0 0 0,-9 24 0 0 0,12-50 0 0 0,-13 53 0 0 0,-1 1 0 0 0,0-1 0 0 0,-2 0 0 0 0,0 0 0 0 0,0-1 0 0 0,-1 1 0 0 0,-2 0 0 0 0,1 0 0 0 0,-2-1 0 0 0,0 1 0 0 0,-1 0 0 0 0,0 0 0 0 0,-2 1 0 0 0,-8-22 0 0 0,-5-35 0 0 0,-20-37 0 0 0,29 50 0 0 0,9 60 0 0 0,0-1 0 0 0,0 0 0 0 0,1 0 0 0 0,-1 0 0 0 0,0 0 0 0 0,1 0 0 0 0,-1 0 0 0 0,0 0 0 0 0,0 0 0 0 0,1 0 0 0 0,-1 0 0 0 0,0 1 0 0 0,1-2 0 0 0,-1 1 0 0 0,0 0 0 0 0,1 0 0 0 0,-1 0 0 0 0,0 0 0 0 0,0 0 0 0 0,1 0 0 0 0,-1 0 0 0 0,0 0 0 0 0,1 0 0 0 0,-1 0 0 0 0,0-1 0 0 0,0 1 0 0 0,1 0 0 0 0,-1 0 0 0 0,0 0 0 0 0,0 0 0 0 0,0-1 0 0 0,1 1 0 0 0,-1 0 0 0 0,0 0 0 0 0,0-1 0 0 0,0 1 0 0 0,0 0 0 0 0,1 0 0 0 0,-1-1 0 0 0,0 1 0 0 0,0 0 0 0 0,0-1 0 0 0,0 1 0 0 0,0 0 0 0 0,0 0 0 0 0,0-1 0 0 0,0 1 0 0 0,0 0 0 0 0,0-1 0 0 0,0 1 0 0 0,0 0 0 0 0,0-1 0 0 0,0 1 0 0 0,0 0 0 0 0,0 0 0 0 0,0-1 0 0 0,0 1 0 0 0,0 0 0 0 0,0-1 0 0 0,-1 1 0 0 0,1 0 0 0 0,0 0 0 0 0,0-1 0 0 0,0 1 0 0 0,-1 0 0 0 0,1 0 0 0 0,0-1 0 0 0,19 12 0 0 0,-12 7 0 0 0,0 1 0 0 0,4 27 0 0 0,-8-36 0 0 0,36 145 0 0 0,-35-133 0 0 0,8 59 0 0 0,-11-65 0 0 0,0 0 0 0 0,2 0 0 0 0,3 16 0 0 0,-2-17 0 0 0,-1 1 0 0 0,1 30 0 0 0,-4 111 0 0 0,1-154 0 0 0,-1-1 0 0 0,0 0 0 0 0,-1 1 0 0 0,1-1 0 0 0,0 0 0 0 0,-1 0 0 0 0,1 1 0 0 0,-1-1 0 0 0,1 0 0 0 0,-1 0 0 0 0,0 0 0 0 0,-1 3 0 0 0,1-3 0 0 0,0 0 0 0 0,0 0 0 0 0,0 0 0 0 0,0 0 0 0 0,1 0 0 0 0,-1 0 0 0 0,1 0 0 0 0,-1 0 0 0 0,1 0 0 0 0,0 0 0 0 0,0 1 0 0 0,0 1 0 0 0,-1 10 0 0 0,-1-1 0 0 0,-1 0 0 0 0,0 0 0 0 0,-1 0 0 0 0,-6 15 0 0 0,-1 7 0 0 0,-6-7 0 0 0,16-27 0 0 0,0 0 0 0 0,0 0 0 0 0,0 0 0 0 0,0 0 0 0 0,0 1 0 0 0,0-1 0 0 0,0 0 0 0 0,1 1 0 0 0,-1-1 0 0 0,1 1 0 0 0,-1-1 0 0 0,1 1 0 0 0,-1-1 0 0 0,1 1 0 0 0,-1 2 0 0 0,1-4 0 0 0,0 1 0 0 0,0 0 0 0 0,0 0 0 0 0,0 0 0 0 0,0 0 0 0 0,-1 0 0 0 0,1-1 0 0 0,0 1 0 0 0,-1 0 0 0 0,1 0 0 0 0,0-1 0 0 0,-1 1 0 0 0,1 0 0 0 0,-1 0 0 0 0,1-1 0 0 0,-1 1 0 0 0,0-1 0 0 0,1 1 0 0 0,-2 0 0 0 0,2 0 0 0 0,-1 0 0 0 0,0 0 0 0 0,0-1 0 0 0,0 1 0 0 0,1 0 0 0 0,-1 0 0 0 0,0 0 0 0 0,1 0 0 0 0,-1 0 0 0 0,1 0 0 0 0,-1 1 0 0 0,1-1 0 0 0,-1 0 0 0 0,1 0 0 0 0,0 0 0 0 0,0 0 0 0 0,0 0 0 0 0,-1 1 0 0 0,1 1 0 0 0,1-3 0 0 0,-1 2 0 0 0,-10 0 0 0 0,-21-2 0 0 0,28 3 0 0 0,9 4 0 0 0,20 7 0 0 0,-24 9 0 0 0,-8-15 0 0 0,-1-1 0 0 0,0 0 0 0 0,-1-1 0 0 0,-16 12 0 0 0,18-14 0 0 0,-5 3 0 0 0,0-1 0 0 0,0 0 0 0 0,-1-1 0 0 0,-15 5 0 0 0,1 1 0 0 0,-19 5 0 0 0,34-12 0 0 0,-1 0 0 0 0,1 0 0 0 0,-17 10 0 0 0,14-5 0 0 0,8-5 0 0 0,0 0 0 0 0,0-1 0 0 0,0 0 0 0 0,0 0 0 0 0,0 0 0 0 0,-12 2 0 0 0,-4 2 0 0 0,1 1 0 0 0,0 0 0 0 0,-38 21 0 0 0,38-17 0 0 0,-1-1 0 0 0,-35 12 0 0 0,42-18 0 0 0,1 0 0 0 0,-26 15 0 0 0,30-14 0 0 0,0 0 0 0 0,0-2 0 0 0,-1 1 0 0 0,1-1 0 0 0,-1-1 0 0 0,-11 3 0 0 0,-153 34 0 0 0,111-23 0 0 0,-67 9 0 0 0,-368 17 0 0 0,477-42 0 0 0,-126 11 0 0 0,-144 6 0 0 0,68-4 0 0 0,23-8 0 0 0,-95-3 0 0 0,126-12 0 0 0,58-8 0 0 0,71 13 0 0 0,1-2 0 0 0,-75-21 0 0 0,-326-81 0 0 0,416 102 0 0 0,1-1 0 0 0,-28-11 0 0 0,29 9 0 0 0,-69-31 0 0 0,56 23 0 0 0,-1 2 0 0 0,-45-13 0 0 0,53 21 0 0 0,1 2 0 0 0,-1 1 0 0 0,-55-1 0 0 0,53 6-130 0 0,0 2-1 0 0,-41 8 1 0 0,44-5-46 0 0,-1-2 0 0 0,-36 1 0 0 0,59-5-390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5:2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96 195 5056 0 0,'-12'1'5125'0'0,"-13"-1"-797"0"0,24 0-4224 0 0,0 1 1 0 0,0-1-1 0 0,-1 0 0 0 0,1 0 0 0 0,0-1 0 0 0,0 1 0 0 0,-1 0 1 0 0,1 0-1 0 0,0-1 0 0 0,0 1 0 0 0,0 0 0 0 0,-1-1 0 0 0,1 1 1 0 0,0-1-1 0 0,0 0 0 0 0,0 1 0 0 0,0-1 0 0 0,0 0 0 0 0,0 0 1 0 0,-1-1-1 0 0,-14-17 2409 0 0,14 18-2434 0 0,1 0-1 0 0,0 0 1 0 0,0 0 0 0 0,-1-1 0 0 0,1 1-1 0 0,0 0 1 0 0,0-1 0 0 0,0 1-1 0 0,0-1 1 0 0,0 1 0 0 0,1-1 0 0 0,-1 1-1 0 0,0-1 1 0 0,1 0 0 0 0,-1 1 0 0 0,1-1-1 0 0,-1 0 1 0 0,1 0 0 0 0,0 1-1 0 0,0-1 1 0 0,0 0 0 0 0,0 0 0 0 0,0 1-1 0 0,1-3 1 0 0,0-2 24 0 0,0 1 1 0 0,0 0-1 0 0,1 0 0 0 0,0 0 0 0 0,0 0 1 0 0,1 1-1 0 0,-1-1 0 0 0,1 0 1 0 0,0 1-1 0 0,0 0 0 0 0,1-1 0 0 0,-1 1 1 0 0,1 1-1 0 0,0-1 0 0 0,5-4 1 0 0,11-12 182 0 0,-17 17-251 0 0,1 0 0 0 0,0 0 0 0 0,-1 1 0 0 0,1 0 1 0 0,0-1-1 0 0,1 1 0 0 0,-1 1 0 0 0,0-1 1 0 0,0 0-1 0 0,1 1 0 0 0,-1 0 0 0 0,1 0 0 0 0,6 0 1 0 0,66-2 326 0 0,-67 3-333 0 0,-8 0-22 0 0,0 0 0 0 0,0 0 0 0 0,0 1 1 0 0,0-1-1 0 0,0 1 0 0 0,0 0 0 0 0,0-1 1 0 0,0 1-1 0 0,-1 0 0 0 0,1 0 1 0 0,0 0-1 0 0,0 0 0 0 0,-1 1 0 0 0,1-1 1 0 0,-1 0-1 0 0,1 1 0 0 0,-1-1 0 0 0,0 1 1 0 0,1-1-1 0 0,-1 1 0 0 0,0 0 0 0 0,0 0 1 0 0,0-1-1 0 0,0 1 0 0 0,-1 0 1 0 0,1 0-1 0 0,0 0 0 0 0,-1 0 0 0 0,1 0 1 0 0,-1 0-1 0 0,0 0 0 0 0,1 0 0 0 0,-1 2 1 0 0,0 3 15 0 0,1-1-1 0 0,-1 0 1 0 0,0 1 0 0 0,0-1 0 0 0,-1 1 0 0 0,0-1 0 0 0,0 0 0 0 0,-1 0 0 0 0,-3 11 0 0 0,3-12-15 0 0,-1 1 1 0 0,0 0-1 0 0,-1 0 0 0 0,1-1 1 0 0,-1 0-1 0 0,0 0 1 0 0,0 0-1 0 0,-1 0 1 0 0,1-1-1 0 0,-1 1 1 0 0,0-1-1 0 0,0 0 1 0 0,-8 4-1 0 0,13-8-9 0 0,0 0 0 0 0,0 0 0 0 0,0 0 0 0 0,-1 0 0 0 0,1 0 0 0 0,0 0 0 0 0,0 0 0 0 0,0 0 0 0 0,0 0 0 0 0,0 0 0 0 0,0 0 0 0 0,0 0 0 0 0,0 0 0 0 0,-1 0 1 0 0,1 0-1 0 0,0 0 0 0 0,0 0 0 0 0,0 0 0 0 0,0 0 0 0 0,0 0 0 0 0,0 0 0 0 0,0 0 0 0 0,0 0 0 0 0,-1 0 0 0 0,1 0 0 0 0,0 0 0 0 0,0 0 0 0 0,0 0 0 0 0,0 0 0 0 0,0 0 0 0 0,0 1 0 0 0,0-1 0 0 0,0 0 0 0 0,0 0 0 0 0,0 0 0 0 0,0 0 0 0 0,0 0 0 0 0,0 0 0 0 0,0 0 0 0 0,-1 0 0 0 0,1 1 0 0 0,0-1 0 0 0,0 0 0 0 0,0 0 0 0 0,0 0 0 0 0,0 0 0 0 0,0 0 0 0 0,0 0 0 0 0,0 0 0 0 0,0 0 0 0 0,0 1 0 0 0,1-1 0 0 0,-1 0 0 0 0,0 0 0 0 0,0 0 0 0 0,0 0 0 0 0,0 0 0 0 0,0 0 0 0 0,0 0 0 0 0,0 0 0 0 0,0 1 0 0 0,0-1 0 0 0,0 0 0 0 0,0 0 0 0 0,0 0 0 0 0,0 0 0 0 0,0 0 0 0 0,1 0 0 0 0,12 4-10 0 0,36 2 84 0 0,-17-2-7 0 0,77 18 454 0 0,-97-20-421 0 0,0 1 0 0 0,-1 0 0 0 0,0 1 0 0 0,1 0 0 0 0,-1 1 0 0 0,-1 0 0 0 0,16 10 0 0 0,-20-12-43 0 0,85 46 918 0 0,-81-27-722 0 0,5-6-38 0 0,-12-14-160 0 0,0 0-1 0 0,-1 0 1 0 0,1 1 0 0 0,-1 0-1 0 0,0-1 1 0 0,0 1 0 0 0,0 0 0 0 0,0 0-1 0 0,0 0 1 0 0,-1 0 0 0 0,1 1 0 0 0,-1-1-1 0 0,0 0 1 0 0,0 1 0 0 0,0-1-1 0 0,-1 1 1 0 0,1-1 0 0 0,-1 1 0 0 0,1-1-1 0 0,-2 5 1 0 0,2 9 237 0 0,0-13-279 0 0,-1 0 0 0 0,1-1-1 0 0,-1 1 1 0 0,0-1 0 0 0,0 1 0 0 0,0 0 0 0 0,-1-1-1 0 0,1 1 1 0 0,-1 0 0 0 0,0-1 0 0 0,0 1 0 0 0,0-1 0 0 0,-1 1-1 0 0,-2 5 1 0 0,-5 0-20 0 0,4-5-6 0 0,1 1 1 0 0,0-1 0 0 0,1 0 0 0 0,-1 1-1 0 0,1 0 1 0 0,0 0 0 0 0,-4 7-1 0 0,7-10-19 0 0,-2 0 0 0 0,1 0-1 0 0,0 0 1 0 0,0 0-1 0 0,-1 0 1 0 0,1 0-1 0 0,-1 0 1 0 0,1 0-1 0 0,-1-1 1 0 0,0 1-1 0 0,0 0 1 0 0,0-1-1 0 0,0 0 1 0 0,-4 3-1 0 0,4-4-189 0 0,1 1 1 0 0,-1 0-1 0 0,1 0 0 0 0,-1 0 0 0 0,1 0 0 0 0,-1 0 0 0 0,1 0 0 0 0,0 0 0 0 0,-1 1 0 0 0,1-1 0 0 0,0 0 0 0 0,0 1 0 0 0,0-1 0 0 0,0 1 0 0 0,0-1 1 0 0,0 1-1 0 0,0-1 0 0 0,1 1 0 0 0,-1 0 0 0 0,1-1 0 0 0,-1 4 0 0 0,1-4-641 0 0,17-25-8194 0 0,-8 12 4734 0 0,0-12-2056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5:2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67 168 8256 0 0,'-1'-1'356'0'0,"0"1"-1"0"0,-1-1 1 0 0,1 0 0 0 0,0 0 0 0 0,-1 1 0 0 0,1-1-1 0 0,0 0 1 0 0,0 0 0 0 0,0 0 0 0 0,0 0 0 0 0,0 0-1 0 0,0-1 1 0 0,0 1 0 0 0,-1-2 0 0 0,1 2-102 0 0,0-1 1 0 0,-1 0-1 0 0,1 1 1 0 0,0-1-1 0 0,-1 1 0 0 0,1-1 1 0 0,-1 1-1 0 0,0 0 1 0 0,0 0-1 0 0,1-1 1 0 0,-5 0-1 0 0,5 1-105 0 0,-1 0 1 0 0,1 0-1 0 0,-1 0 0 0 0,1-1 0 0 0,0 1 1 0 0,0 0-1 0 0,0 0 0 0 0,-1-1 0 0 0,1 1 1 0 0,0-1-1 0 0,1 1 0 0 0,-1-1 0 0 0,0 1 1 0 0,0-1-1 0 0,1 0 0 0 0,-1 1 0 0 0,0-4 1 0 0,-7-36 2115 0 0,9 39-2207 0 0,0 0-1 0 0,0-1 1 0 0,0 1-1 0 0,1 0 1 0 0,-1 0-1 0 0,1 0 1 0 0,-1 0-1 0 0,1 0 1 0 0,-1 0-1 0 0,1 0 1 0 0,0 0-1 0 0,0 1 1 0 0,0-1-1 0 0,0 1 1 0 0,0-1-1 0 0,1 1 1 0 0,3-2-1 0 0,41-16 395 0 0,-19 15-107 0 0,-20 2-269 0 0,1 0 1 0 0,0 1-1 0 0,-1 0 1 0 0,1 0-1 0 0,-1 1 1 0 0,1 0-1 0 0,0 1 1 0 0,-1 0-1 0 0,1 0 1 0 0,15 5-1 0 0,-22-5-65 0 0,-1 0-1 0 0,1 0 1 0 0,0 0 0 0 0,-1 0-1 0 0,1 1 1 0 0,-1-1-1 0 0,1 0 1 0 0,-1 1 0 0 0,1-1-1 0 0,-1 1 1 0 0,0-1-1 0 0,0 1 1 0 0,0 0 0 0 0,0-1-1 0 0,0 1 1 0 0,0 0-1 0 0,0 0 1 0 0,-1 0 0 0 0,1-1-1 0 0,0 4 1 0 0,1 42 238 0 0,-3-30-163 0 0,-9 12 27 0 0,1-11-57 0 0,7-12-53 0 0,-1-1 0 0 0,0 1 0 0 0,0-1 1 0 0,0 0-1 0 0,-1 0 0 0 0,0-1 0 0 0,0 1 0 0 0,-8 7 0 0 0,-5 5 29 0 0,16-16-33 0 0,1-1 1 0 0,0 1-1 0 0,-1 0 0 0 0,1-1 0 0 0,0 1 1 0 0,-1 0-1 0 0,1-1 0 0 0,0 1 1 0 0,0 0-1 0 0,0 0 0 0 0,-1-1 1 0 0,1 1-1 0 0,0 0 0 0 0,0-1 1 0 0,0 1-1 0 0,0 0 0 0 0,0 0 0 0 0,0-1 1 0 0,1 1-1 0 0,-1 0 0 0 0,0-1 1 0 0,0 1-1 0 0,0 0 0 0 0,1-1 1 0 0,-1 1-1 0 0,0 0 0 0 0,1-1 1 0 0,-1 1-1 0 0,1 0 0 0 0,-1-1 1 0 0,0 1-1 0 0,1-1 0 0 0,0 1 0 0 0,-1-1 1 0 0,1 1-1 0 0,-1-1 0 0 0,2 1 1 0 0,22 12 18 0 0,32 16 52 0 0,-43-21-68 0 0,1 4 12 0 0,-13-11-13 0 0,0 0 1 0 0,-1 1 0 0 0,1-1-1 0 0,0 0 1 0 0,0 0-1 0 0,1-1 1 0 0,-1 1 0 0 0,0 0-1 0 0,0 0 1 0 0,0 0 0 0 0,0-1-1 0 0,1 1 1 0 0,-1-1 0 0 0,0 1-1 0 0,3 0 1 0 0,17 5 95 0 0,0 1 0 0 0,0 1 0 0 0,0 1-1 0 0,-1 1 1 0 0,21 14 0 0 0,-9-7 95 0 0,-26-14-147 0 0,0 0 0 0 0,-1 1 0 0 0,1-1 1 0 0,0 1-1 0 0,-1 0 0 0 0,8 9 0 0 0,7 2 126 0 0,-19-15-162 0 0,1 1-1 0 0,-1-1 1 0 0,0 1-1 0 0,0 0 1 0 0,0-1-1 0 0,0 1 1 0 0,0 0-1 0 0,-1 0 1 0 0,1-1-1 0 0,0 1 0 0 0,0 0 1 0 0,0 0-1 0 0,-1 0 1 0 0,1 0-1 0 0,0 0 1 0 0,-1 1-1 0 0,1-1 1 0 0,-1 0-1 0 0,1 0 1 0 0,-1 0-1 0 0,1 2 1 0 0,0 1 24 0 0,1-1 0 0 0,0 1 1 0 0,0-1-1 0 0,0 1 0 0 0,1-1 1 0 0,-1 0-1 0 0,1 0 1 0 0,0 0-1 0 0,0 0 0 0 0,6 4 1 0 0,-7-5-6 0 0,1 0 0 0 0,0 1 0 0 0,-1-1-1 0 0,0 0 1 0 0,1 1 0 0 0,-1-1 0 0 0,0 1 0 0 0,0 0 0 0 0,-1 0 0 0 0,3 4 0 0 0,6 21 264 0 0,-7-22-202 0 0,0 0-1 0 0,-1 0 1 0 0,0 0 0 0 0,-1 1-1 0 0,1-1 1 0 0,-1 0 0 0 0,0 12-1 0 0,0 7 151 0 0,0-19-222 0 0,-1-1-1 0 0,1 1 1 0 0,-1-1 0 0 0,-1 1-1 0 0,1-1 1 0 0,-1 1-1 0 0,1-1 1 0 0,-2 1 0 0 0,1-1-1 0 0,0 0 1 0 0,-1 1-1 0 0,0-1 1 0 0,-1 0 0 0 0,1 0-1 0 0,-4 4 1 0 0,-11 21-40 0 0,15-26 2 0 0,0 0-1 0 0,-1 1 1 0 0,1-1-1 0 0,-1 0 1 0 0,0 0 0 0 0,0 0-1 0 0,0-1 1 0 0,0 1-1 0 0,-1-1 1 0 0,0 1 0 0 0,-3 2-1 0 0,-19 13-447 0 0,24-16 315 0 0,0-1-1 0 0,-1 0 0 0 0,1 0 1 0 0,0-1-1 0 0,-1 1 1 0 0,1 0-1 0 0,-1-1 0 0 0,1 1 1 0 0,-1-1-1 0 0,0 0 0 0 0,0 0 1 0 0,1 0-1 0 0,-7 1 1 0 0,7-2-375 0 0,2 0 463 0 0,-1 0 0 0 0,1 0 1 0 0,0 1-1 0 0,-1-1 1 0 0,1 0-1 0 0,0 0 0 0 0,-1 1 1 0 0,1-1-1 0 0,0 0 1 0 0,-1 0-1 0 0,1 0 1 0 0,0 0-1 0 0,-1 1 0 0 0,1-1 1 0 0,-1 0-1 0 0,1 0 1 0 0,0 0-1 0 0,-1 0 0 0 0,1 0 1 0 0,-1 0-1 0 0,1 0 1 0 0,0 0-1 0 0,-1 0 1 0 0,1 0-1 0 0,-1 0 0 0 0,1-1 1 0 0,0 1-1 0 0,-1 0 1 0 0,1 0-1 0 0,-1 0 0 0 0,1 0 1 0 0,0-1-1 0 0,-1 1 1 0 0,1 0-1 0 0,0 0 1 0 0,-1-1-1 0 0,1 1 0 0 0,0 0 1 0 0,0 0-1 0 0,-1-1 1 0 0,1 1-1 0 0,0 0 0 0 0,0-1 1 0 0,-1 1-1 0 0,1-1 1 0 0,-11-16-1985 0 0,12 8 733 0 0,0 1 0 0 0,1 0 1 0 0,0-1-1 0 0,1 1 0 0 0,6-16 0 0 0,0 16-6010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5:2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12 7736 0 0,'-33'-10'9037'0'0,"25"10"-8490"0"0,5-1-386 0 0,-1 1-1 0 0,1-1 0 0 0,0 1 1 0 0,-1 0-1 0 0,1 0 0 0 0,0 0 0 0 0,-1 1 1 0 0,1-1-1 0 0,0 1 0 0 0,-1 0 1 0 0,1 0-1 0 0,0 0 0 0 0,0 0 0 0 0,0 0 1 0 0,0 1-1 0 0,0 0 0 0 0,0-1 1 0 0,0 1-1 0 0,1 0 0 0 0,-1 0 0 0 0,1 0 1 0 0,-1 1-1 0 0,-3 3 0 0 0,-18 23 463 0 0,20-24-498 0 0,-1 0 1 0 0,1 0-1 0 0,-1 0 1 0 0,1 1 0 0 0,-4 7-1 0 0,6-9-64 0 0,0 0 0 0 0,0 0-1 0 0,1 0 1 0 0,-1 0 0 0 0,1 0-1 0 0,0 0 1 0 0,0 0 0 0 0,1 1 0 0 0,-1-1-1 0 0,1 0 1 0 0,0 1 0 0 0,0-1-1 0 0,1 0 1 0 0,-1 0 0 0 0,1 1-1 0 0,0-1 1 0 0,0 0 0 0 0,0 0-1 0 0,0 0 1 0 0,1 0 0 0 0,0 0 0 0 0,2 5-1 0 0,61 44 1023 0 0,-30-26-626 0 0,24 26 577 0 0,-15-13-373 0 0,-42-39-645 0 0,-1 0 0 0 0,1 0-1 0 0,-1 0 1 0 0,0 0 0 0 0,0 0 0 0 0,0 0 0 0 0,1 1 0 0 0,-1-1-1 0 0,0 0 1 0 0,0 1 0 0 0,-1-1 0 0 0,1 1 0 0 0,0-1 0 0 0,0 1 0 0 0,-1 0-1 0 0,1-1 1 0 0,0 3 0 0 0,5 10 79 0 0,8-6 19 0 0,-13-7-104 0 0,0-1-1 0 0,0 0 1 0 0,0 1 0 0 0,0-1 0 0 0,0 1-1 0 0,0-1 1 0 0,0 1 0 0 0,0 0-1 0 0,0-1 1 0 0,0 1 0 0 0,-1 0-1 0 0,1 0 1 0 0,0-1 0 0 0,0 1-1 0 0,-1 0 1 0 0,1 0 0 0 0,-1 0-1 0 0,1 0 1 0 0,0 2 0 0 0,2 2 31 0 0,0 0 0 0 0,0 0 0 0 0,0 0 0 0 0,1 0 0 0 0,-1 0 0 0 0,1-1 0 0 0,0 1 0 0 0,1-1 0 0 0,-1 0-1 0 0,1 0 1 0 0,5 3 0 0 0,3 4 54 0 0,2 14 16 0 0,-14-23-101 0 0,1 1 1 0 0,-1 0-1 0 0,0 0 1 0 0,1-1 0 0 0,-1 1-1 0 0,1 0 1 0 0,0-1-1 0 0,3 5 1 0 0,-1-4 10 0 0,-1 0-1 0 0,0 1 1 0 0,0-1 0 0 0,-1 1 0 0 0,1 0-1 0 0,-1 0 1 0 0,0 0 0 0 0,0 0 0 0 0,0 0 0 0 0,-1 0-1 0 0,1 1 1 0 0,-1-1 0 0 0,1 7 0 0 0,2 63 127 0 0,-4-54-193 0 0,-1-19 4 0 0,0 1 0 0 0,0 0-1 0 0,0 0 1 0 0,-1 0 0 0 0,1-1 0 0 0,0 1-1 0 0,-1-1 1 0 0,1 1 0 0 0,-1-1-1 0 0,1 1 1 0 0,-1-1 0 0 0,0 0-1 0 0,1 0 1 0 0,-1 0 0 0 0,0 0-1 0 0,0 0 1 0 0,0 0 0 0 0,0 0-1 0 0,0-1 1 0 0,0 1 0 0 0,0-1-1 0 0,0 1 1 0 0,0-1 0 0 0,-2 0-1 0 0,-53 8-2623 0 0,48-9 2021 0 0,0-1 0 0 0,0 0-1 0 0,1 0 1 0 0,-1-1 0 0 0,1 0 0 0 0,-15-8 0 0 0,17 8 232 0 0,-4-3-276 0 0,0-1 0 0 0,1 0 0 0 0,-1 0 0 0 0,2-1 0 0 0,-1 0 1 0 0,1 0-1 0 0,0-1 0 0 0,1 0 0 0 0,0 0 0 0 0,0-1 0 0 0,-7-13 0 0 0,-7-18-4558 0 0,12 9 390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5:2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104 829 4624 0 0,'-1'-3'355'0'0,"0"0"0"0"0,0 0 0 0 0,0 1 0 0 0,0-1 0 0 0,-1 1 0 0 0,1-1 0 0 0,-1 1 0 0 0,0-1 0 0 0,1 1 0 0 0,-1 0 0 0 0,0 0 0 0 0,0 0 1 0 0,0 0-1 0 0,-1 0 0 0 0,-2-2 0 0 0,-12-12 2053 0 0,2 2-775 0 0,-12-17 956 0 0,23 25-2083 0 0,2 3-231 0 0,1 0 0 0 0,-1 0 0 0 0,1 0-1 0 0,0 0 1 0 0,0 0 0 0 0,0 0-1 0 0,0-1 1 0 0,1 1 0 0 0,-1 0 0 0 0,1 0-1 0 0,-1 0 1 0 0,1-1 0 0 0,1-3-1 0 0,1-1-64 0 0,1 0-1 0 0,0 0 0 0 0,1 0 0 0 0,0 0 1 0 0,0 1-1 0 0,0 0 0 0 0,10-12 0 0 0,-3 3-23 0 0,-10 15-166 0 0,0-1 1 0 0,0 1-1 0 0,0 0 0 0 0,0 0 0 0 0,1-1 0 0 0,-1 1 1 0 0,0 0-1 0 0,1 0 0 0 0,-1 0 0 0 0,0 0 0 0 0,1 1 1 0 0,-1-1-1 0 0,1 0 0 0 0,0 0 0 0 0,-1 1 0 0 0,1-1 1 0 0,0 1-1 0 0,1-1 0 0 0,-2 1-9 0 0,1 0 0 0 0,-1 0 0 0 0,1-1 0 0 0,-1 1 0 0 0,0-1 0 0 0,1 1 0 0 0,-1-1 0 0 0,0 1 0 0 0,0-1 0 0 0,1 0 0 0 0,-1 0 0 0 0,0 1 0 0 0,0-1 0 0 0,0 0 0 0 0,0 0 0 0 0,0 0 0 0 0,0 0 0 0 0,0 0 0 0 0,0-1 0 0 0,-1 1 0 0 0,1 0 0 0 0,0 0 0 0 0,0-1 0 0 0,0-2 0 0 0,0 3-5 0 0,-1-1 1 0 0,1 1-1 0 0,0-1 1 0 0,0 1-1 0 0,0 0 1 0 0,0-1-1 0 0,0 1 1 0 0,0 0-1 0 0,0 0 1 0 0,0-1-1 0 0,1 1 1 0 0,-1 0-1 0 0,0 0 0 0 0,1 0 1 0 0,-1 1-1 0 0,1-1 1 0 0,-1 0-1 0 0,1 0 1 0 0,-1 1-1 0 0,1-1 1 0 0,-1 1-1 0 0,1-1 1 0 0,0 1-1 0 0,-1 0 1 0 0,4 0-1 0 0,2-2 9 0 0,-6 2-13 0 0,0-1 0 0 0,0 1 1 0 0,0-1-1 0 0,0 1 0 0 0,0-1 1 0 0,1 0-1 0 0,-1 0 1 0 0,0 1-1 0 0,-1-1 0 0 0,1 0 1 0 0,0 0-1 0 0,0 0 0 0 0,0 0 1 0 0,0 0-1 0 0,-1 0 1 0 0,1 0-1 0 0,0 0 0 0 0,-1-1 1 0 0,1 1-1 0 0,-1 0 1 0 0,1 0-1 0 0,-1-3 0 0 0,6-6 12 0 0,71-29-98 0 0,-40 15-87 0 0,-27 19 10 0 0,0-2-1 0 0,0 1 1 0 0,16-16 0 0 0,44-32-1999 0 0,5-24-1142 0 0,-73 77 3202 0 0,0-1 0 0 0,-1 0 0 0 0,0 1 0 0 0,1-1-1 0 0,-1 0 1 0 0,0 0 0 0 0,0 0 0 0 0,0 0 0 0 0,0 0 0 0 0,0 0-1 0 0,-1 0 1 0 0,2-3 0 0 0,6-10-405 0 0,19-2-446 0 0,-16-7-36 0 0,46-39-2150 0 0,-45 51 2690 0 0,2-2-559 0 0,-11 11 865 0 0,0 0 1 0 0,0 1 0 0 0,-1-2 0 0 0,1 1-1 0 0,-1 0 1 0 0,1 0 0 0 0,-1-1 0 0 0,0 1-1 0 0,1-5 1 0 0,12-8-195 0 0,-3 5 2620 0 0,-9-3 8095 0 0,-4 67-7889 0 0,0-17-1943 0 0,1 0 1 0 0,2 0 0 0 0,1 1 0 0 0,12 53 0 0 0,12 73 15 0 0,7-36-308 0 0,-31-117-232 0 0,0 0 1 0 0,0 0 0 0 0,1 0-1 0 0,0 0 1 0 0,6 9-1 0 0,5 13 18 0 0,-14-29-37 0 0,0-1 0 0 0,0 1 0 0 0,0 0 0 0 0,0-1 0 0 0,1 1 1 0 0,0-1-1 0 0,-1 1 0 0 0,1-1 0 0 0,0 0 0 0 0,4 4 0 0 0,-4-4-4 0 0,-1-1 1 0 0,1 1-1 0 0,-1 0 0 0 0,1 0 1 0 0,-1-1-1 0 0,1 1 0 0 0,-1 0 1 0 0,0 1-1 0 0,0-1 0 0 0,0 0 1 0 0,0 0-1 0 0,0 3 1 0 0,1-2 8 0 0,-1 1 1 0 0,1-1 0 0 0,0 0-1 0 0,0 0 1 0 0,0 0 0 0 0,1-1 0 0 0,-1 1-1 0 0,1 0 1 0 0,-1-1 0 0 0,1 0-1 0 0,4 3 1 0 0,-4-3 1 0 0,-1 0 1 0 0,1 0-1 0 0,-1 0 0 0 0,1 0 0 0 0,-1 1 0 0 0,0-1 0 0 0,0 1 1 0 0,0-1-1 0 0,0 1 0 0 0,-1-1 0 0 0,2 4 0 0 0,0-2-11 0 0,0-1 0 0 0,0 0 0 0 0,0 0-1 0 0,1 0 1 0 0,-1 0 0 0 0,1-1 0 0 0,-1 1 0 0 0,1-1-1 0 0,0 0 1 0 0,0 0 0 0 0,0 0 0 0 0,8 2 0 0 0,9 6 19 0 0,-9-5-1 0 0,0 0 1 0 0,1-1-1 0 0,-1 0 1 0 0,1 0-1 0 0,0-2 1 0 0,0 1-1 0 0,1-2 1 0 0,-1 0-1 0 0,0 0 1 0 0,0-2-1 0 0,14-1 1 0 0,4 2-13 0 0,-28 0 4 0 0,0 0 0 0 0,1 0 1 0 0,-1-1-1 0 0,0 1 0 0 0,0-1 0 0 0,0 0 0 0 0,0 0 0 0 0,0 0 0 0 0,0 0 0 0 0,0 0 1 0 0,0-1-1 0 0,-1 1 0 0 0,1-1 0 0 0,0 0 0 0 0,-1 0 0 0 0,1 0 0 0 0,-1 0 1 0 0,0 0-1 0 0,1 0 0 0 0,-1-1 0 0 0,0 1 0 0 0,-1-1 0 0 0,1 1 0 0 0,0-1 0 0 0,-1 0 1 0 0,1 0-1 0 0,-1 0 0 0 0,0 0 0 0 0,0 0 0 0 0,0 0 0 0 0,0-5 0 0 0,2-10 51 0 0,-1 0-1 0 0,0 0 0 0 0,-2 0 0 0 0,-1-26 1 0 0,-1 12 58 0 0,-3-17 202 0 0,4 47-287 0 0,1 0 0 0 0,-1-1 0 0 0,0 1 0 0 0,0 0 0 0 0,0-1 0 0 0,0 1 0 0 0,0 0 0 0 0,0 0 0 0 0,0 0 0 0 0,-1 0 0 0 0,1 0 0 0 0,-1 0 0 0 0,0 0 0 0 0,1 1 0 0 0,-3-3 0 0 0,-6-6 140 0 0,10 10-153 0 0,-1-1 0 0 0,1 0 0 0 0,-1 0-1 0 0,0 1 1 0 0,1-1 0 0 0,-1 0 0 0 0,1 1-1 0 0,-1-1 1 0 0,0 1 0 0 0,0-1-1 0 0,1 1 1 0 0,-1-1 0 0 0,0 1 0 0 0,0 0-1 0 0,0-1 1 0 0,1 1 0 0 0,-1 0-1 0 0,0-1 1 0 0,0 1 0 0 0,0 0 0 0 0,0 0-1 0 0,0 0 1 0 0,0 0 0 0 0,1 0-1 0 0,-1 0 1 0 0,0 0 0 0 0,0 0 0 0 0,0 0-1 0 0,0 1 1 0 0,0-1 0 0 0,0 0 0 0 0,1 0-1 0 0,-1 1 1 0 0,0-1 0 0 0,0 1-1 0 0,-1 0 1 0 0,-3 2-6 0 0,-1 0-1 0 0,1 1 1 0 0,1-1-1 0 0,-1 1 1 0 0,0 0-1 0 0,1 0 1 0 0,0 1-1 0 0,0-1 1 0 0,0 1-1 0 0,-5 8 1 0 0,-28 30 60 0 0,33-40-81 0 0,0 1 0 0 0,1-1 0 0 0,0 1 0 0 0,0 0 1 0 0,0-1-1 0 0,1 1 0 0 0,-1 1 0 0 0,1-1 0 0 0,-3 6 0 0 0,1-2-9 0 0,-24 18-146 0 0,-6 18-145 0 0,10 1-382 0 0,22-41 502 0 0,-1-1 0 0 0,1 1 0 0 0,0-1-1 0 0,1 1 1 0 0,-1 0 0 0 0,1 0 0 0 0,-1 0 0 0 0,1 0-1 0 0,1 0 1 0 0,-2 7 0 0 0,1 11-3163 0 0,28-23 461 0 0,-10-8 1401 0 0,-12 7 1076 0 0,1 0 0 0 0,-1 0 1 0 0,-1-1-1 0 0,1 0 1 0 0,0 0-1 0 0,-1 0 0 0 0,1 0 1 0 0,-1-1-1 0 0,0 0 0 0 0,0 0 1 0 0,-1 0-1 0 0,4-5 1 0 0,0-17-2590 0 0,1 12-3714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5:2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135 112 9552 0 0,'0'2'7803'0'0,"-2"11"-6373"0"0,-4 5-907 0 0,0-1 0 0 0,1 1 0 0 0,0 0 0 0 0,2 0 1 0 0,-3 28-1 0 0,0 2-120 0 0,4-32-305 0 0,1 0 0 0 0,1 0 0 0 0,0 1-1 0 0,1-1 1 0 0,1 0 0 0 0,0-1-1 0 0,1 1 1 0 0,1 0 0 0 0,0-1 0 0 0,1 1-1 0 0,1-1 1 0 0,9 16 0 0 0,-6 0 73 0 0,-9-22-141 0 0,0-7-24 0 0,1-1 1 0 0,-1 0-1 0 0,0 1 0 0 0,0-1 0 0 0,1 0 0 0 0,-1 0 0 0 0,1 0 0 0 0,-1 1 1 0 0,1-1-1 0 0,0 0 0 0 0,-1 0 0 0 0,1 0 0 0 0,0 0 0 0 0,0 0 0 0 0,-1 0 0 0 0,1 0 1 0 0,0 0-1 0 0,0-1 0 0 0,0 1 0 0 0,2 1 0 0 0,-2-2 4 0 0,0 1 0 0 0,0 0-1 0 0,0 0 1 0 0,0 0 0 0 0,0 0-1 0 0,0 0 1 0 0,-1 0 0 0 0,1 0 0 0 0,0 0-1 0 0,0 0 1 0 0,-1 0 0 0 0,1 0-1 0 0,0 1 1 0 0,0 1 0 0 0,0-1-1 0 0,-1 0-1 0 0,1-1 1 0 0,0 1-1 0 0,0 0 1 0 0,0-1 0 0 0,0 1-1 0 0,0-1 1 0 0,1 1 0 0 0,-1-1-1 0 0,0 0 1 0 0,1 1 0 0 0,-1-1-1 0 0,1 0 1 0 0,-1 0-1 0 0,1 0 1 0 0,-1 0 0 0 0,1 0-1 0 0,0 0 1 0 0,-1-1 0 0 0,1 1-1 0 0,3 0 1 0 0,-4-1-2 0 0,1 1 1 0 0,0 0-1 0 0,0-1 0 0 0,-1 1 1 0 0,1 0-1 0 0,-1 0 0 0 0,1 0 1 0 0,0 0-1 0 0,-1 0 0 0 0,0 0 1 0 0,1 0-1 0 0,-1 1 0 0 0,0-1 1 0 0,1 0-1 0 0,-1 1 0 0 0,1 1 1 0 0,0 0 8 0 0,0 0 1 0 0,1 0-1 0 0,-1-1 1 0 0,1 1-1 0 0,-1-1 1 0 0,1 1-1 0 0,0-1 1 0 0,0 0-1 0 0,0 0 1 0 0,0 0-1 0 0,0-1 1 0 0,1 1-1 0 0,-1-1 1 0 0,0 0-1 0 0,1 0 1 0 0,-1 0-1 0 0,6 1 1 0 0,60 6 215 0 0,-53-8-154 0 0,-6 1-24 0 0,-1 0-1 0 0,1-1 1 0 0,0-1 0 0 0,0 1-1 0 0,-1-1 1 0 0,1-1 0 0 0,-1 0 0 0 0,1 0-1 0 0,-1-1 1 0 0,0 0 0 0 0,15-8 0 0 0,-3 0 87 0 0,17-12 148 0 0,-31 16-246 0 0,-5 5-25 0 0,0-1 0 0 0,1 1 0 0 0,-1 0 0 0 0,0 0 0 0 0,1 0 0 0 0,0 0 0 0 0,-1 0 0 0 0,1 0 0 0 0,0 1 0 0 0,4-2 1 0 0,-6 2-14 0 0,-1 1 0 0 0,1 0 0 0 0,-1 0 0 0 0,1 0 0 0 0,-1-1 0 0 0,1 1 0 0 0,-1 0 0 0 0,1-1 0 0 0,-1 1 0 0 0,1-1 0 0 0,-1 1 0 0 0,1 0 0 0 0,-1-1 0 0 0,0 1 1 0 0,1-1-1 0 0,-1 1 0 0 0,0-1 0 0 0,1 1 0 0 0,-1-1 0 0 0,0 0 0 0 0,0 1 0 0 0,0-1 0 0 0,1 1 0 0 0,-1-2 0 0 0,13-34 213 0 0,-8 28-134 0 0,-1-1 0 0 0,0-1 1 0 0,-1 1-1 0 0,0-1 0 0 0,-1 1 0 0 0,0-1 0 0 0,0 0 1 0 0,-1 0-1 0 0,0 1 0 0 0,-1-1 0 0 0,0 0 1 0 0,-1 0-1 0 0,0 0 0 0 0,0 0 0 0 0,-6-18 0 0 0,4 15-13 0 0,1 7-44 0 0,1 1 1 0 0,0 0-1 0 0,-1 0 0 0 0,0 0 0 0 0,0 1 1 0 0,-1-1-1 0 0,1 0 0 0 0,-6-5 0 0 0,-6-11 77 0 0,0 1 0 0 0,2-2-1 0 0,-13-28 1 0 0,-11-10 97 0 0,8 17-89 0 0,21 33-79 0 0,-1 1-1 0 0,-1 0 1 0 0,1 0-1 0 0,-14-10 1 0 0,7 5 6 0 0,9 9-35 0 0,0 0-1 0 0,-1 1 1 0 0,0-1 0 0 0,1 1 0 0 0,-2 0-1 0 0,1 1 1 0 0,0 0 0 0 0,0 0-1 0 0,-1 1 1 0 0,0-1 0 0 0,1 2 0 0 0,-1-1-1 0 0,0 1 1 0 0,0 0 0 0 0,0 1 0 0 0,0 0-1 0 0,0 0 1 0 0,0 1 0 0 0,0 0 0 0 0,-9 2-1 0 0,9-2-43 0 0,1 0-1 0 0,-1 1 0 0 0,1 0 0 0 0,-1 1 0 0 0,1-1 0 0 0,0 1 1 0 0,0 1-1 0 0,0-1 0 0 0,0 1 0 0 0,-9 7 0 0 0,-10 3-311 0 0,24-14 305 0 0,0 1-1 0 0,0-1 1 0 0,1 1 0 0 0,-1 0-1 0 0,0 0 1 0 0,1 0 0 0 0,-1 0-1 0 0,1 0 1 0 0,-1 0 0 0 0,1 0-1 0 0,-1 1 1 0 0,1-1 0 0 0,0 0-1 0 0,-1 1 1 0 0,-1 2 0 0 0,-20 26-1485 0 0,17-25 1080 0 0,1 1-1 0 0,0 0 1 0 0,1 0 0 0 0,0 0 0 0 0,0 0-1 0 0,0 1 1 0 0,0-1 0 0 0,1 1 0 0 0,0 0 0 0 0,-2 9-1 0 0,-9 35-3066 0 0,-1-21-1701 0 0,5-14-2496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5:3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39 4328 0 0,'-18'-4'4537'0'0,"17"4"-4348"0"0,0 0 1 0 0,0 0 0 0 0,0-1 0 0 0,0 1 0 0 0,-1 0-1 0 0,1 0 1 0 0,0-1 0 0 0,0 1 0 0 0,0 0 0 0 0,0-1-1 0 0,0 1 1 0 0,1-1 0 0 0,-1 1 0 0 0,0-1 0 0 0,0 0-1 0 0,0 1 1 0 0,0-1 0 0 0,1 0 0 0 0,-1 0-1 0 0,-1-1 1 0 0,-2 1 420 0 0,0 0 1 0 0,0 0-1 0 0,0 1 0 0 0,-1-1 0 0 0,1 1 0 0 0,0 0 0 0 0,0 0 1 0 0,-1 0-1 0 0,-5 2 0 0 0,5-2 793 0 0,-9 0-150 0 0,-23-3 3446 0 0,37 2-4658 0 0,0 0 0 0 0,0 1 0 0 0,1-1-1 0 0,-1 0 1 0 0,0 1 0 0 0,0-1 0 0 0,1 1-1 0 0,-1-1 1 0 0,0 0 0 0 0,1 1 0 0 0,-1-1 0 0 0,1 1-1 0 0,-1-1 1 0 0,1 1 0 0 0,-1-1 0 0 0,1 1-1 0 0,-1-1 1 0 0,1 1 0 0 0,-1 0 0 0 0,1-1-1 0 0,0 1 1 0 0,-1 0 0 0 0,1-1 0 0 0,0 1 0 0 0,-1 0-1 0 0,2-1 1 0 0,29-4 603 0 0,25 8-174 0 0,-41 2-404 0 0,1 0 1 0 0,-1 0-1 0 0,0 2 1 0 0,-1 0 0 0 0,1 0-1 0 0,-1 2 1 0 0,-1-1-1 0 0,0 2 1 0 0,0 0-1 0 0,19 19 1 0 0,2-3 12 0 0,15 15 60 0 0,-26-25-54 0 0,-21-15-80 0 0,0 0 0 0 0,-1 0 0 0 0,1-1 0 0 0,-1 1 0 0 0,1 0-1 0 0,-1 0 1 0 0,1 1 0 0 0,-1-1 0 0 0,1 0 0 0 0,-1 0 0 0 0,0 1 0 0 0,0-1 0 0 0,0 1 0 0 0,0-1 0 0 0,0 1 0 0 0,2 2-1 0 0,2 5-12 0 0,0-1-1 0 0,1 0 0 0 0,0-1 0 0 0,0 1 1 0 0,1-1-1 0 0,0 0 0 0 0,14 10 0 0 0,-10-7 18 0 0,1 0-1 0 0,17 22 0 0 0,-13-9 60 0 0,-2 1 0 0 0,-1 0 0 0 0,0 1 0 0 0,-2 1 0 0 0,-1 0 0 0 0,-1 0 0 0 0,5 29 0 0 0,4 35 108 0 0,-11-61-71 0 0,-1 1 1 0 0,-1 0-1 0 0,-2 1 0 0 0,0-1 0 0 0,-3 1 1 0 0,-3 40-1 0 0,1 9-49 0 0,-7 94 112 0 0,8-167-166 0 0,0 0-1 0 0,0-1 1 0 0,-1 1 0 0 0,1-1-1 0 0,-2 0 1 0 0,1 0-1 0 0,-6 11 1 0 0,-2 5-4 0 0,0-9 2 0 0,9-12 0 0 0,0-1 0 0 0,0 1 0 0 0,1-1 0 0 0,-1 1 0 0 0,0 0 0 0 0,1-1 0 0 0,-1 1 0 0 0,1 0 0 0 0,-1-1 0 0 0,1 1 0 0 0,-1 0 0 0 0,1 0 0 0 0,-1-1 0 0 0,1 1 0 0 0,0 0 0 0 0,-1 0 0 0 0,1 0 0 0 0,0 0 0 0 0,0 0 0 0 0,0 0 0 0 0,0 0 0 0 0,-4 4-13 0 0,1 0 1 0 0,-1 0-1 0 0,0 0 0 0 0,0-1 1 0 0,-1 0-1 0 0,1 0 1 0 0,-1 0-1 0 0,-5 3 0 0 0,9-6 12 0 0,1-1-5 0 0,0 0-1 0 0,0 1 0 0 0,-1-1 0 0 0,1 0 0 0 0,0 1 0 0 0,-1-1 1 0 0,1 0-1 0 0,-1 1 0 0 0,1-1 0 0 0,0 0 0 0 0,-1 0 0 0 0,1 0 1 0 0,-1 1-1 0 0,1-1 0 0 0,0 0 0 0 0,-1 0 0 0 0,1 0 0 0 0,-1 0 1 0 0,1 0-1 0 0,-1 0 0 0 0,1 0 0 0 0,-1 0 0 0 0,1 0 1 0 0,0 0-1 0 0,-1 0 0 0 0,1 0 0 0 0,-1 0 0 0 0,1 0 0 0 0,-1 0 1 0 0,1 0-1 0 0,-1 0 0 0 0,1-1 0 0 0,0 1 0 0 0,-1 0 0 0 0,0-1 1 0 0,-3-13-139 0 0,2 3-59 0 0,-10 1 17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0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523 582 6832 0 0,'1'-3'3607'0'0,"11"-11"-2065"0"0,-11 14-1401 0 0,-1-1-1 0 0,1 1 1 0 0,0-1 0 0 0,0 1 0 0 0,0-1-1 0 0,-1 0 1 0 0,1 1 0 0 0,0-1-1 0 0,-1 0 1 0 0,1 0 0 0 0,0 1 0 0 0,-1-1-1 0 0,1 0 1 0 0,-1 0 0 0 0,0 0-1 0 0,1 0 1 0 0,-1 0 0 0 0,0 0 0 0 0,1 0-1 0 0,-1 0 1 0 0,0 0 0 0 0,0 0 0 0 0,0 0-1 0 0,0 0 1 0 0,0 0 0 0 0,0 1-1 0 0,0-1 1 0 0,0 0 0 0 0,0 0 0 0 0,-1-2-1 0 0,-17-20 3763 0 0,6 10-3191 0 0,-23-8 316 0 0,22 15-531 0 0,2 0-216 0 0,0 1 0 0 0,-1 1 0 0 0,0 0 0 0 0,0 0 0 0 0,0 1 0 0 0,-18-1 0 0 0,21 2-178 0 0,1 2 0 0 0,-1-1 0 0 0,0 1 0 0 0,1 0 1 0 0,-1 1-1 0 0,0 0 0 0 0,1 0 0 0 0,-1 1 0 0 0,1 0 0 0 0,-9 4 1 0 0,-38 25 142 0 0,43-23-224 0 0,0 0 0 0 0,0 0 0 0 0,1 1 1 0 0,0 0-1 0 0,0 1 0 0 0,1 1 0 0 0,1-1 0 0 0,0 2 0 0 0,0-1 0 0 0,1 1 0 0 0,0 0 0 0 0,1 1 0 0 0,-7 17 1 0 0,-2 7-35 0 0,2 0 1 0 0,2 0 0 0 0,-13 67-1 0 0,24-93 17 0 0,1 0 1 0 0,1-1-1 0 0,0 1 0 0 0,0 0 0 0 0,1-1 1 0 0,0 1-1 0 0,1-1 0 0 0,0 0 0 0 0,1 1 1 0 0,8 16-1 0 0,-7-16 7 0 0,-3-7-13 0 0,0-1 1 0 0,0 0 0 0 0,0 0-1 0 0,0 0 1 0 0,1 0 0 0 0,-1-1-1 0 0,1 1 1 0 0,0-1 0 0 0,5 4 0 0 0,16 18-24 0 0,-21-22 23 0 0,-1 0 0 0 0,0 0 0 0 0,1 0 0 0 0,-1 0 0 0 0,1-1 0 0 0,-1 1 0 0 0,1-1 0 0 0,0 0 0 0 0,0 0 0 0 0,0 0 0 0 0,0 0 0 0 0,-1 0 0 0 0,1-1 0 0 0,0 1 0 0 0,0-1 1 0 0,5 0-1 0 0,54 1 20 0 0,-52-1-11 0 0,-4-1-1 0 0,0 0 0 0 0,0 0 0 0 0,0-1 0 0 0,0 0 1 0 0,0 0-1 0 0,-1-1 0 0 0,1 1 0 0 0,-1-1 1 0 0,1-1-1 0 0,-1 1 0 0 0,0-1 0 0 0,6-5 0 0 0,45-44 36 0 0,-51 47-37 0 0,-1 1 0 0 0,0-1 1 0 0,0 0-1 0 0,0-1 0 0 0,4-9 1 0 0,9-12 12 0 0,-15 26-16 0 0,0-1 1 0 0,1 1-1 0 0,-2-1 0 0 0,1 0 1 0 0,0 0-1 0 0,0 1 0 0 0,-1-1 1 0 0,0 0-1 0 0,0-1 0 0 0,1 1 1 0 0,-2 0-1 0 0,1 0 0 0 0,1-6 1 0 0,-2 6-2 0 0,1-1 0 0 0,0 1 0 0 0,-1-1 0 0 0,2 0 0 0 0,-1 1 0 0 0,0 0 0 0 0,1-1 0 0 0,2-2 0 0 0,0-2-2 0 0,1 0 0 0 0,-1 0-1 0 0,0 0 1 0 0,0 0 0 0 0,-1 0-1 0 0,0-1 1 0 0,-1 1 0 0 0,3-18 0 0 0,5-75 33 0 0,-1 52 53 0 0,-3 0 1 0 0,-2 0-1 0 0,-4-84 1 0 0,-1 65-2 0 0,0 25 13 0 0,-1 0 1 0 0,-11-53 0 0 0,10 64 79 0 0,3 30-167 0 0,0 0 0 0 0,0-1 0 0 0,0 1 1 0 0,0 0-1 0 0,0 0 0 0 0,-1 0 0 0 0,1-1 0 0 0,-1 1 0 0 0,0 0 0 0 0,0 0 0 0 0,-1-3 0 0 0,-1-16 133 0 0,3 20-136 0 0,0 0 0 0 0,0 0-1 0 0,0 1 1 0 0,0-1 0 0 0,0 0-1 0 0,0 0 1 0 0,0 0 0 0 0,0 1-1 0 0,0-1 1 0 0,-1 0 0 0 0,1 1-1 0 0,0-1 1 0 0,0 0 0 0 0,-1 0-1 0 0,1 1 1 0 0,0-1 0 0 0,-1 0-1 0 0,1 1 1 0 0,0-1 0 0 0,-1 1-1 0 0,1-1 1 0 0,-1 0 0 0 0,0 0-1 0 0,-3-7 210 0 0,0-2 309 0 0,1 24-445 0 0,3 11-80 0 0,-1-15-2 0 0,1-1 0 0 0,0 0 0 0 0,1 1 0 0 0,0-1 0 0 0,0 0 0 0 0,1 0 0 0 0,3 11-1 0 0,41 178 26 0 0,-19-91-88 0 0,11 31-50 0 0,-17-60 102 0 0,-17-57-79 0 0,2 1 0 0 0,13 32-1 0 0,-12-24-70 0 0,-7-27 116 0 0,1 1-1 0 0,-1 0 0 0 0,1-1 0 0 0,0 1 0 0 0,0-1 0 0 0,0 1 0 0 0,0-1 0 0 0,1 1 0 0 0,0-1 0 0 0,-1 0 0 0 0,1 1 0 0 0,5 4 1 0 0,-6-7 4 0 0,0 0 0 0 0,0 0 0 0 0,-1 1 0 0 0,1-1 0 0 0,0 0 0 0 0,0 0 0 0 0,-1 1 1 0 0,1-1-1 0 0,-1 0 0 0 0,1 1 0 0 0,-1-1 0 0 0,1 1 0 0 0,-1-1 0 0 0,0 0 0 0 0,0 1 0 0 0,0 1 1 0 0,0-1-20 0 0,0-1 0 0 0,1 1 1 0 0,-1-1-1 0 0,0 1 1 0 0,0-1-1 0 0,1 0 1 0 0,-1 1-1 0 0,1-1 0 0 0,-1 0 1 0 0,1 1-1 0 0,-1-1 1 0 0,1 0-1 0 0,0 0 0 0 0,0 1 1 0 0,1 1-1 0 0,-1-2-72 0 0,0 0-1 0 0,0 0 0 0 0,0-1 1 0 0,0 1-1 0 0,0 0 0 0 0,0 0 1 0 0,0 0-1 0 0,0-1 0 0 0,0 1 1 0 0,0-1-1 0 0,0 1 0 0 0,1-1 1 0 0,-1 1-1 0 0,0-1 0 0 0,0 0 1 0 0,0 1-1 0 0,1-1 0 0 0,-1 0 1 0 0,0 0-1 0 0,1 0 0 0 0,-1 0 1 0 0,0 0-1 0 0,0 0 0 0 0,1 0 1 0 0,-1-1-1 0 0,0 1 0 0 0,0 0 1 0 0,1-1-1 0 0,-1 1 0 0 0,0-1 1 0 0,0 1-1 0 0,0-1 1 0 0,0 1-1 0 0,0-1 0 0 0,0 0 1 0 0,0 0-1 0 0,1-1 0 0 0,3-3-484 0 0,0-1 0 0 0,-1 1 0 0 0,1-1 0 0 0,-2 0 0 0 0,6-10 0 0 0,4-5-108 0 0,-3 9 227 0 0,-7 9 325 0 0,-1 0 0 0 0,1 0 0 0 0,0 0 0 0 0,-1-1-1 0 0,0 1 1 0 0,0-1 0 0 0,0 1 0 0 0,2-7 0 0 0,-3 8 60 0 0,0-1-1 0 0,0 1 1 0 0,0-1 0 0 0,0 1 0 0 0,0 0 0 0 0,0 0 0 0 0,0 0 0 0 0,1-1 0 0 0,0 1 0 0 0,-1 1 0 0 0,1-1 0 0 0,0 0 0 0 0,0 0 0 0 0,4-2 0 0 0,-4 2 3 0 0,0 1 0 0 0,0-1 1 0 0,0 0-1 0 0,-1 1 0 0 0,1-1 0 0 0,0 0 1 0 0,-1 0-1 0 0,1 0 0 0 0,-1 0 0 0 0,0 0 1 0 0,1-1-1 0 0,-1 1 0 0 0,0 0 0 0 0,0-1 1 0 0,0-3-1 0 0,21-31-1150 0 0,-17 31 1057 0 0,0 0 1 0 0,-1-1-1 0 0,0 1 0 0 0,0-1 1 0 0,-1 0-1 0 0,4-11 0 0 0,24-52 648 0 0,-23 43 1990 0 0,2-1 1675 0 0,-9 27-3802 0 0,-1 1 0 0 0,1-1-1 0 0,0 1 1 0 0,0-1-1 0 0,0 0 1 0 0,-1 1-1 0 0,1-1 1 0 0,0 1-1 0 0,0 0 1 0 0,0-1 0 0 0,0 1-1 0 0,0 0 1 0 0,0-1-1 0 0,0 1 1 0 0,0 0-1 0 0,0 0 1 0 0,0 0-1 0 0,1 0 1 0 0,-12 26 2240 0 0,7-21-2362 0 0,0 0 0 0 0,0 1 1 0 0,1 0-1 0 0,0-1 1 0 0,0 1-1 0 0,1 0 0 0 0,-1 0 1 0 0,1 0-1 0 0,0 11 1 0 0,2 61 177 0 0,1-30-163 0 0,6 2-153 0 0,2 15-41 0 0,8 12-1008 0 0,-18-76 909 0 0,0 0 1 0 0,0 0 0 0 0,0 0 0 0 0,1 0-1 0 0,-1 0 1 0 0,0 0 0 0 0,0 0 0 0 0,1 0-1 0 0,-1 0 1 0 0,1 0 0 0 0,-1 0 0 0 0,1 0-1 0 0,-1 0 1 0 0,1 0 0 0 0,-1-1 0 0 0,1 1-1 0 0,0 0 1 0 0,-1 0 0 0 0,1-1 0 0 0,0 1-1 0 0,0 0 1 0 0,0-1 0 0 0,-1 1 0 0 0,1-1-1 0 0,0 1 1 0 0,0-1 0 0 0,0 1 0 0 0,0-1-1 0 0,0 0 1 0 0,0 0 0 0 0,0 1 0 0 0,0-1-1 0 0,0 0 1 0 0,0 0 0 0 0,0 0 0 0 0,0 0-1 0 0,0 0 1 0 0,2 0 0 0 0,-1 0-139 0 0,0-1 0 0 0,0 1-1 0 0,0-1 1 0 0,0 1 0 0 0,0-1 0 0 0,0 1 0 0 0,0-1 0 0 0,0 0 0 0 0,0 0 0 0 0,0 0-1 0 0,-1 0 1 0 0,1 0 0 0 0,0-1 0 0 0,-1 1 0 0 0,1 0 0 0 0,-1-1 0 0 0,1 1 0 0 0,-1-1 0 0 0,0 0-1 0 0,1 1 1 0 0,0-4 0 0 0,9-20-1532 0 0,-8 15 603 0 0,1 1 0 0 0,0 0 0 0 0,0 0 1 0 0,9-12-1 0 0,11-14-4520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0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4976 0 0,'0'-19'6139'0'0,"5"-5"1026"0"0,-5 24-7069 0 0,0 0-1 0 0,0 0 0 0 0,0 0 1 0 0,0 0-1 0 0,0-1 1 0 0,0 1-1 0 0,0 0 1 0 0,0 0-1 0 0,0 0 1 0 0,0 0-1 0 0,0 0 1 0 0,0 0-1 0 0,0 0 1 0 0,0-1-1 0 0,0 1 1 0 0,0 0-1 0 0,0 0 0 0 0,4 9 1746 0 0,-4-5-1705 0 0,-1 48 463 0 0,2 0-1 0 0,2 0 0 0 0,3 0 1 0 0,15 65-1 0 0,-10-52-567 0 0,-10-53-23 0 0,1-1 1 0 0,0 1-1 0 0,0-1 1 0 0,1 0 0 0 0,0 1-1 0 0,1-2 1 0 0,0 1 0 0 0,11 18-1 0 0,-12-24-3 0 0,0 1-1 0 0,0 0 1 0 0,0-1 0 0 0,0 1-1 0 0,-1 0 1 0 0,0 0-1 0 0,-1 1 1 0 0,1-1-1 0 0,-1 0 1 0 0,0 1 0 0 0,-1 9-1 0 0,3 13 1 0 0,-1-22-19 0 0,0 0-1 0 0,0 0 1 0 0,0 0 0 0 0,0 0-1 0 0,1-1 1 0 0,4 7 0 0 0,11 33-154 0 0,-15-39 73 0 0,-1 0 0 0 0,1-1 0 0 0,-1 1 1 0 0,2 0-1 0 0,6 10 0 0 0,-6-11-3 0 0,-1-1 0 0 0,0 0 1 0 0,0 1-1 0 0,0 0 0 0 0,-1 0 1 0 0,3 11-1 0 0,-2-7-249 0 0,0 1 0 0 0,1-1 0 0 0,0-1 0 0 0,0 1 0 0 0,1-1 1 0 0,1 1-1 0 0,-1-2 0 0 0,1 1 0 0 0,1 0 0 0 0,9 9 0 0 0,9 19-3200 0 0,-20-21-3491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0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193 577 7928 0 0,'-38'-77'6207'0'0,"-61"-83"-235"0"0,97 158-5882 0 0,0-1-1 0 0,0 1 0 0 0,1-1 1 0 0,-1 0-1 0 0,1 0 0 0 0,0 0 1 0 0,-1 0-1 0 0,1 0 0 0 0,1 0 1 0 0,-1 0-1 0 0,-1-6 0 0 0,-5-25 719 0 0,6 32-763 0 0,-25-93 1589 0 0,25 90-1541 0 0,0-1-1 0 0,0 0 1 0 0,0 0-1 0 0,1 0 1 0 0,0 0 0 0 0,0 0-1 0 0,0 0 1 0 0,1 0 0 0 0,0 1-1 0 0,0-1 1 0 0,0 0-1 0 0,1 0 1 0 0,0 1 0 0 0,3-8-1 0 0,5 2 179 0 0,0-3 20 0 0,-9 12-264 0 0,1-1 1 0 0,0 1 0 0 0,1 0 0 0 0,-1 0-1 0 0,0 0 1 0 0,1 1 0 0 0,-1-1 0 0 0,1 0 0 0 0,-1 1-1 0 0,1 0 1 0 0,0-1 0 0 0,0 1 0 0 0,-1 0 0 0 0,6 0-1 0 0,37-10 277 0 0,3-3 56 0 0,41 15-152 0 0,-83 2-192 0 0,0-1 1 0 0,0 1 0 0 0,0 1-1 0 0,0-1 1 0 0,0 1 0 0 0,5 4 0 0 0,-8-6-5 0 0,-2-1-6 0 0,0 0 1 0 0,0 0 0 0 0,0 0-1 0 0,0 0 1 0 0,0 0 0 0 0,0 0-1 0 0,0 1 1 0 0,0-1 0 0 0,-1 0-1 0 0,1 0 1 0 0,0 1 0 0 0,-1-1-1 0 0,1 0 1 0 0,-1 1 0 0 0,0-1-1 0 0,1 3 1 0 0,5 11 32 0 0,8-2-2 0 0,-11-11-26 0 0,0 1 0 0 0,0 0 1 0 0,-1-1-1 0 0,1 1 0 0 0,-1 0 1 0 0,1 0-1 0 0,-1 1 0 0 0,0-1 1 0 0,0 0-1 0 0,-1 1 0 0 0,1 0 1 0 0,1 6-1 0 0,15 22 98 0 0,-14-27-90 0 0,0 0 0 0 0,-1 1 0 0 0,0 0-1 0 0,0-1 1 0 0,0 1 0 0 0,-1 0 0 0 0,2 9 0 0 0,-1 1 4 0 0,4 13 20 0 0,-3 1 0 0 0,0-1 0 0 0,-1 1 0 0 0,-2 0 0 0 0,-5 50 0 0 0,-2-56-90 0 0,-1 1 0 0 0,-20 42 1 0 0,5-13-538 0 0,20-49 440 0 0,0-1-1 0 0,-1 1 0 0 0,1-1 1 0 0,-1 0-1 0 0,-1 0 1 0 0,1 0-1 0 0,-6 5 0 0 0,5-6-30 0 0,1 0 0 0 0,0 1 0 0 0,0-1 0 0 0,0 1 0 0 0,1-1 0 0 0,-1 1 0 0 0,1 0 0 0 0,-3 5 0 0 0,-4 3-742 0 0,8-11 764 0 0,0-1-1 0 0,1 0 0 0 0,-1 1 0 0 0,0-1 1 0 0,1 1-1 0 0,-1-1 0 0 0,1 1 1 0 0,-1 0-1 0 0,1-1 0 0 0,-1 1 1 0 0,1 0-1 0 0,-1-1 0 0 0,1 1 1 0 0,0 0-1 0 0,-1 0 0 0 0,1-1 1 0 0,0 1-1 0 0,-1 0 0 0 0,1 0 1 0 0,0-1-1 0 0,0 1 0 0 0,0 0 0 0 0,0 0 1 0 0,0 0-1 0 0,0-1 0 0 0,0 2 1 0 0,2-2-46 0 0,0 1 0 0 0,0-1 0 0 0,0 0 0 0 0,0 0 0 0 0,0 0 0 0 0,0 0 0 0 0,0 0 1 0 0,0-1-1 0 0,0 1 0 0 0,0-1 0 0 0,0 1 0 0 0,0-1 0 0 0,0 0 0 0 0,-1 1 0 0 0,1-1 0 0 0,3-2 1 0 0,0-1-2 0 0,1 0 1 0 0,-1 1 0 0 0,1 0-1 0 0,0 0 1 0 0,12-4 0 0 0,-4 2-177 0 0,88-23-199 0 0,-73 10 1435 0 0,-5 1 223 0 0,-23 16-1058 0 0,2 0 50 0 0,-1 0 0 0 0,0 0 0 0 0,1-1 0 0 0,-1 1 0 0 0,0-1 0 0 0,0 1 0 0 0,0-1 0 0 0,0 0 0 0 0,0 0 0 0 0,-1 0 0 0 0,1 0 0 0 0,-1 0 0 0 0,1 0 0 0 0,-1 0 0 0 0,1-1 0 0 0,-1 1 0 0 0,0 0 0 0 0,0-1 0 0 0,0 1 0 0 0,-1-1 0 0 0,2-4 0 0 0,1-2 11 0 0,1 1 0 0 0,0-1 0 0 0,1 1 0 0 0,0 0 0 0 0,0 0 0 0 0,8-8-1 0 0,-7 9-36 0 0,0 0 0 0 0,-1 0 0 0 0,0-1-1 0 0,-1 1 1 0 0,0-1 0 0 0,0 0-1 0 0,0 0 1 0 0,-1-1 0 0 0,3-9-1 0 0,-1-5 54 0 0,2-1 0 0 0,1 1-1 0 0,13-26 1 0 0,9-28 878 0 0,-29 76-896 0 0,-1 0-1 0 0,1-1 1 0 0,0 1-1 0 0,-1-1 1 0 0,0 0 0 0 0,1 1-1 0 0,-1-1 1 0 0,0 1-1 0 0,0-1 1 0 0,0 0 0 0 0,0 1-1 0 0,0-1 1 0 0,0 1-1 0 0,-1-4 1 0 0,1 5-45 0 0,-1 0 0 0 0,1 0 0 0 0,0-1 0 0 0,-1 1 0 0 0,1 0 1 0 0,0 0-1 0 0,-1 0 0 0 0,1-1 0 0 0,0 1 0 0 0,-1 0 0 0 0,1 0 0 0 0,-1 0 0 0 0,1 0 0 0 0,0 0 0 0 0,-1 0 0 0 0,1 0 0 0 0,-1 0 0 0 0,1 0 1 0 0,0 0-1 0 0,-1 0 0 0 0,1 0 0 0 0,-1 0 0 0 0,1 0 0 0 0,0 0 0 0 0,-1 0 0 0 0,1 0 0 0 0,-1 0 0 0 0,1 1 0 0 0,0-1 0 0 0,-1 0 1 0 0,1 0-1 0 0,-1 1 0 0 0,-3 1 56 0 0,1 1 1 0 0,-1-1-1 0 0,0 1 1 0 0,1 0-1 0 0,0 0 1 0 0,0 0-1 0 0,-5 6 1 0 0,-49 98 661 0 0,52-98-714 0 0,1 1-1 0 0,1 0 0 0 0,0-1 1 0 0,0 1-1 0 0,1 0 1 0 0,0 1-1 0 0,0-1 0 0 0,1 15 1 0 0,-2-4 19 0 0,2-9-9 0 0,-1 0-1 0 0,2 1 1 0 0,0-1-1 0 0,0 0 1 0 0,1 0-1 0 0,0 1 1 0 0,1-1-1 0 0,1 0 1 0 0,0 0-1 0 0,7 16 1 0 0,-9-24-37 0 0,1 0 1 0 0,0-1 0 0 0,1 1 0 0 0,-1-1 0 0 0,0 0 0 0 0,1 0 0 0 0,0 0 0 0 0,4 4 0 0 0,-4-4 3 0 0,0 0 1 0 0,0 0 0 0 0,-1 0-1 0 0,1 0 1 0 0,-1 0 0 0 0,1 1-1 0 0,2 6 1 0 0,-4-8-12 0 0,-1-1 0 0 0,1 1-1 0 0,0 0 1 0 0,0 0 0 0 0,0 0 0 0 0,0-1 0 0 0,0 1-1 0 0,0-1 1 0 0,0 1 0 0 0,1-1 0 0 0,-1 1 0 0 0,1-1-1 0 0,-1 0 1 0 0,1 1 0 0 0,-1-1 0 0 0,1 0 0 0 0,2 1-1 0 0,-2-1-1 0 0,-1 0 0 0 0,1 0 0 0 0,0 0 0 0 0,-1 0 0 0 0,1 0 0 0 0,-1 0 0 0 0,1 1 0 0 0,-1-1 0 0 0,0 1 0 0 0,0-1 0 0 0,1 1 0 0 0,-1 0 0 0 0,0-1 0 0 0,0 1 0 0 0,-1 0 0 0 0,1 0 0 0 0,1 2 0 0 0,-1-2 1 0 0,0 0-1 0 0,1 1 1 0 0,0-1 0 0 0,-1 0 0 0 0,1 0 0 0 0,0 0-1 0 0,0 0 1 0 0,0 0 0 0 0,0 0 0 0 0,5 2-1 0 0,10 11 52 0 0,-7-1-16 0 0,24 17 118 0 0,57 44 236 0 0,-87-73-371 0 0,0 1-1 0 0,0-1 0 0 0,0 0 1 0 0,1 0-1 0 0,-1-1 1 0 0,1 1-1 0 0,0-1 0 0 0,9 1 1 0 0,2 2 69 0 0,-15-3-82 0 0,1 0 0 0 0,0-1 0 0 0,0 1-1 0 0,0 0 1 0 0,0-1 0 0 0,0 1 0 0 0,1-1 0 0 0,-1 0-1 0 0,0 0 1 0 0,0 0 0 0 0,0 0 0 0 0,0 0-1 0 0,0 0 1 0 0,0 0 0 0 0,0-1 0 0 0,0 1 0 0 0,0-1-1 0 0,0 1 1 0 0,0-1 0 0 0,0 0 0 0 0,0 0 0 0 0,0 0-1 0 0,0 0 1 0 0,0 0 0 0 0,-1 0 0 0 0,1-1 0 0 0,0 1-1 0 0,-1-1 1 0 0,1 1 0 0 0,-1-1 0 0 0,0 1 0 0 0,0-1-1 0 0,1 0 1 0 0,-1 0 0 0 0,0 1 0 0 0,0-1 0 0 0,0 0-1 0 0,-1 0 1 0 0,1 0 0 0 0,0 0 0 0 0,0-4-1 0 0,1-9 47 0 0,0 0-1 0 0,0 0 0 0 0,-2 0 0 0 0,-1-29 1 0 0,-1 17-64 0 0,2 17 9 0 0,-1 1-1 0 0,-1 0 1 0 0,0 0-1 0 0,0 0 0 0 0,-1 0 1 0 0,0 0-1 0 0,-1 1 1 0 0,0-1-1 0 0,-8-13 1 0 0,1 0 21 0 0,-53-116-134 0 0,44 111 70 0 0,18 17 51 0 0,-8-27-73 0 0,9 36 33 0 0,0-1 1 0 0,1 1 0 0 0,-1-1-1 0 0,0 1 1 0 0,1-1-1 0 0,-1 0 1 0 0,1 0-1 0 0,0 1 1 0 0,-1-1 0 0 0,1 0-1 0 0,0 0 1 0 0,0 1-1 0 0,0-1 1 0 0,0 0 0 0 0,1 0-1 0 0,-1 1 1 0 0,0-1-1 0 0,1 0 1 0 0,-1 1-1 0 0,1-1 1 0 0,-1 0 0 0 0,1 1-1 0 0,0-1 1 0 0,0 1-1 0 0,0-1 1 0 0,0 1 0 0 0,0-1-1 0 0,0 1 1 0 0,0 0-1 0 0,0-1 1 0 0,1 1-1 0 0,-1 0 1 0 0,0 0 0 0 0,1 0-1 0 0,-1 0 1 0 0,1 0-1 0 0,-1 0 1 0 0,1 1-1 0 0,2-2 1 0 0,9-4-208 0 0,1 1 0 0 0,0 0 0 0 0,0 1 0 0 0,15-2 0 0 0,-4 0-146 0 0,17-7-347 0 0,25-6-255 0 0,-36 10 457 0 0,-2 1-3 0 0,20-2-873 0 0,-41 8 1206 0 0,0 0 0 0 0,0 0 1 0 0,0 0-1 0 0,15 0 0 0 0,-12 1 103 0 0,-10 1 85 0 0,1 0 1 0 0,0-1-1 0 0,0 1 1 0 0,-1 0-1 0 0,1 0 0 0 0,0 0 1 0 0,0 0-1 0 0,-1 0 1 0 0,1 0-1 0 0,0 1 0 0 0,0-1 1 0 0,-1 0-1 0 0,1 1 1 0 0,0 0-1 0 0,-1-1 0 0 0,1 1 1 0 0,-1 0-1 0 0,1 0 0 0 0,0 0 1 0 0,-1 0-1 0 0,0 0 1 0 0,2 1-1 0 0,11 7 17 0 0,-13-9-8 0 0,-1 0 1 0 0,1 0-1 0 0,-1 1 0 0 0,1-1 0 0 0,-1 0 1 0 0,1 0-1 0 0,-1 0 0 0 0,1 0 1 0 0,-1 1-1 0 0,1-1 0 0 0,-1 0 1 0 0,1 1-1 0 0,-1-1 0 0 0,1 0 1 0 0,-1 1-1 0 0,1-1 0 0 0,-1 0 0 0 0,0 1 1 0 0,1-1-1 0 0,-1 1 0 0 0,0-1 1 0 0,1 1-1 0 0,-1-1 0 0 0,0 1 1 0 0,1-1-1 0 0,-1 1 0 0 0,0-1 0 0 0,0 1 1 0 0,0-1-1 0 0,0 1 0 0 0,1 0 1 0 0,27 36 390 0 0,-24-23-187 0 0,9 15 400 0 0,-10-25-514 0 0,-1 0 0 0 0,1 1 0 0 0,-1-1 0 0 0,0 0 0 0 0,0 1 0 0 0,-1 0 0 0 0,1-1 0 0 0,-1 1 0 0 0,0 0 0 0 0,1 9 0 0 0,6 22 418 0 0,11 44 525 0 0,-16-72-915 0 0,1 1 0 0 0,-2 0-1 0 0,1 0 1 0 0,-1 0-1 0 0,1 14 1 0 0,-2-15-34 0 0,-1-1 0 0 0,2 0 0 0 0,-1 0 0 0 0,1 0-1 0 0,0-1 1 0 0,1 1 0 0 0,5 13 0 0 0,4 4 167 0 0,-12-22-232 0 0,1-1 0 0 0,0 1-1 0 0,-1-1 1 0 0,1 1 0 0 0,0 0 0 0 0,0-1 0 0 0,-1 0 0 0 0,1 1 0 0 0,0-1 0 0 0,0 0 0 0 0,1 1 0 0 0,-1-1 0 0 0,0 0 0 0 0,3 2 0 0 0,24 45 466 0 0,-26-45-457 0 0,0 0 0 0 0,1-1-1 0 0,0 1 1 0 0,0-1 0 0 0,0 0-1 0 0,0 0 1 0 0,0 0 0 0 0,0 0 0 0 0,0 0-1 0 0,1-1 1 0 0,-1 1 0 0 0,1-1-1 0 0,-1 0 1 0 0,1 0 0 0 0,-1 0 0 0 0,1 0-1 0 0,0-1 1 0 0,-1 0 0 0 0,1 0-1 0 0,0 0 1 0 0,-1 0 0 0 0,6-1-1 0 0,1 0 10 0 0,0-1-1 0 0,-1-1 0 0 0,1 0 0 0 0,-1 0 0 0 0,0 0 0 0 0,0-1 0 0 0,11-7 1 0 0,-18 9-27 0 0,1 1 0 0 0,-1-1 1 0 0,0-1-1 0 0,0 1 0 0 0,0 0 1 0 0,0 0-1 0 0,0-1 1 0 0,-1 1-1 0 0,1-1 0 0 0,-1 1 1 0 0,0-1-1 0 0,1 0 0 0 0,-1 0 1 0 0,1-4-1 0 0,13-23 132 0 0,-12 27-126 0 0,-1 0 1 0 0,0-1-1 0 0,-1 1 1 0 0,1-1-1 0 0,-1 0 1 0 0,1 1-1 0 0,-1-1 1 0 0,0 0-1 0 0,-1 0 1 0 0,1 0-1 0 0,0-4 0 0 0,0-50 116 0 0,-1 44-111 0 0,1 3 3 0 0,-1 0 1 0 0,-1 0-1 0 0,0 0 1 0 0,-1 0-1 0 0,0 0 1 0 0,0 0-1 0 0,-1 0 0 0 0,0 1 1 0 0,-1-1-1 0 0,-1 1 1 0 0,-9-16-1 0 0,12 22-19 0 0,0 1-1 0 0,-1 0 1 0 0,0 0-1 0 0,0 0 1 0 0,0 0 0 0 0,0 0-1 0 0,0 1 1 0 0,-1-1-1 0 0,1 1 1 0 0,-1 0 0 0 0,0 0-1 0 0,-5-2 1 0 0,-22-15 17 0 0,28 17-33 0 0,-1 0 0 0 0,1 1 0 0 0,-1-1 0 0 0,1 1 0 0 0,-1 0 0 0 0,1 0 1 0 0,-1 1-1 0 0,-7-1 0 0 0,-11-3-137 0 0,-34 0-563 0 0,46 5 383 0 0,0-1 0 0 0,-1-1 0 0 0,1 0-1 0 0,0 0 1 0 0,-17-5 0 0 0,-6 3-1333 0 0,9 0-2577 0 0,24 2 3969 0 0,0 0 1 0 0,0 0 0 0 0,-1 1-1 0 0,1-1 1 0 0,0 0-1 0 0,0 0 1 0 0,0 0 0 0 0,0 0-1 0 0,0 0 1 0 0,0 0-1 0 0,1 0 1 0 0,-1 1-1 0 0,0-1 1 0 0,0 0 0 0 0,1 0-1 0 0,-1 0 1 0 0,0 0-1 0 0,1 1 1 0 0,-1-1 0 0 0,1 0-1 0 0,-1 0 1 0 0,1 1-1 0 0,-1-1 1 0 0,1 0-1 0 0,-1 1 1 0 0,1-1 0 0 0,0 0-1 0 0,0 1 1 0 0,1-1-1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0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8600 0 0,'0'0'4596'0'0,"9"21"-422"0"0,14 87-529 0 0,-22-68-3147 0 0,3 0 0 0 0,1 0 0 0 0,3 0 0 0 0,0-1 0 0 0,19 50 0 0 0,-16-48-78 0 0,-6-22-139 0 0,0-1 0 0 0,11 25 0 0 0,23 46 211 0 0,-39-88-487 0 0,1 1 0 0 0,0-1 1 0 0,0 1-1 0 0,0-1 0 0 0,0 0 1 0 0,0 0-1 0 0,1 0 0 0 0,-1 1 1 0 0,0-1-1 0 0,1 0 0 0 0,-1 0 1 0 0,0-1-1 0 0,1 1 0 0 0,-1 0 0 0 0,1 0 1 0 0,-1-1-1 0 0,4 2 0 0 0,-4-2-2 0 0,0 0 0 0 0,0 0-1 0 0,0 1 1 0 0,0-1 0 0 0,0 1-1 0 0,0-1 1 0 0,0 1 0 0 0,-1-1 0 0 0,1 1-1 0 0,0-1 1 0 0,0 1 0 0 0,0 0-1 0 0,0-1 1 0 0,-1 1 0 0 0,1 0-1 0 0,0 0 1 0 0,-1 0 0 0 0,1 0-1 0 0,-1 0 1 0 0,1 0 0 0 0,-1-1-1 0 0,1 1 1 0 0,0 2 0 0 0,-1-1 4 0 0,1-1 1 0 0,0 1-1 0 0,0 0 0 0 0,1 0 1 0 0,-1-1-1 0 0,0 1 1 0 0,0-1-1 0 0,1 1 0 0 0,-1-1 1 0 0,1 0-1 0 0,-1 1 1 0 0,1-1-1 0 0,0 0 0 0 0,-1 0 1 0 0,1 0-1 0 0,0 0 0 0 0,2 1 1 0 0,17 13 38 0 0,-18-13-41 0 0,-1-1 0 0 0,1 1 0 0 0,-1 0 0 0 0,1-1 0 0 0,0 1 1 0 0,0-1-1 0 0,0 0 0 0 0,0 0 0 0 0,0 0 0 0 0,0 0 0 0 0,0-1 1 0 0,5 1-1 0 0,46 3 229 0 0,-49-3-232 0 0,-1-1 1 0 0,0 0 0 0 0,1-1-1 0 0,-1 1 1 0 0,0-1-1 0 0,1 0 1 0 0,-1 0 0 0 0,0 0-1 0 0,0 0 1 0 0,0-1-1 0 0,0 0 1 0 0,0 1 0 0 0,0-2-1 0 0,0 1 1 0 0,0 0-1 0 0,-1-1 1 0 0,1 1 0 0 0,-1-1-1 0 0,5-5 1 0 0,-7 5-6 0 0,0 1 0 0 0,0-1 0 0 0,1 1 0 0 0,-1 0 0 0 0,1-1 0 0 0,0 1 0 0 0,0 0 1 0 0,-1 0-1 0 0,1 0 0 0 0,1 0 0 0 0,-1 1 0 0 0,0-1 0 0 0,0 0 0 0 0,1 1 0 0 0,3-2 0 0 0,-4 2-1 0 0,-1 0 0 0 0,1 0 0 0 0,-1-1 0 0 0,0 1 0 0 0,0 0 0 0 0,1 0 0 0 0,-1-1 0 0 0,0 1 0 0 0,0-1 1 0 0,0 1-1 0 0,0-1 0 0 0,-1 1 0 0 0,1-1 0 0 0,0 1 0 0 0,-1-1 0 0 0,1 0 0 0 0,-1 0 0 0 0,1 1 0 0 0,-1-1 0 0 0,0 0 0 0 0,1-1 0 0 0,0-5-13 0 0,9-15-14 0 0,-3 8 14 0 0,-1 0 0 0 0,0 0 0 0 0,-1-1 0 0 0,0 1 0 0 0,-2-1 0 0 0,4-33 0 0 0,2-121 103 0 0,-9 71-46 0 0,-34 98 255 0 0,31 1-283 0 0,0 0 0 0 0,0 0 0 0 0,1 0 0 0 0,-1 1 0 0 0,0 0 0 0 0,0-1 0 0 0,1 1 0 0 0,-1 0 0 0 0,0 0 0 0 0,1 1 0 0 0,-1-1 0 0 0,1 1 0 0 0,-1-1 0 0 0,1 1 0 0 0,0 0 0 0 0,0-1 0 0 0,0 1 0 0 0,0 0 0 0 0,0 0 0 0 0,0 1 0 0 0,0-1 0 0 0,1 0 0 0 0,-1 1 0 0 0,1-1 0 0 0,0 1 0 0 0,-1-1 0 0 0,1 1 0 0 0,0 0 0 0 0,1-1 0 0 0,-1 1 0 0 0,0 0 0 0 0,0 3 0 0 0,-1 13 97 0 0,0 0 0 0 0,1 0 0 0 0,2 38 0 0 0,0-20 47 0 0,13 63 222 0 0,-13-90-319 0 0,0 0-1 0 0,1 0 1 0 0,0 0-1 0 0,0-1 1 0 0,2 1-1 0 0,7 17 1 0 0,34 57 177 0 0,-43-81-224 0 0,0 0 1 0 0,0 0-1 0 0,1 0 1 0 0,0 0 0 0 0,-1-1-1 0 0,1 1 1 0 0,0-1-1 0 0,0 0 1 0 0,4 3-1 0 0,20 18 5 0 0,-26-21-20 0 0,0-1 0 0 0,0 0 0 0 0,1 1 0 0 0,-1-1 0 0 0,0 0 0 0 0,1 1 0 0 0,-1-1 0 0 0,1 0 0 0 0,-1 0-1 0 0,1 0 1 0 0,0-1 0 0 0,-1 1 0 0 0,1 0 0 0 0,0 0 0 0 0,-1-1 0 0 0,4 1 0 0 0,6 3-18 0 0,-5 1 14 0 0,1-1-1 0 0,0 0 0 0 0,0 0 1 0 0,1 0-1 0 0,-1-1 1 0 0,1 0-1 0 0,0-1 0 0 0,-1 0 1 0 0,16 3-1 0 0,6-1-102 0 0,-26-2 51 0 0,1-1 0 0 0,-1 0 0 0 0,1 0 0 0 0,-1-1 0 0 0,1 1 0 0 0,-1-1 0 0 0,1 0 0 0 0,0 0 0 0 0,-1 0-1 0 0,1 0 1 0 0,0 0 0 0 0,-1-1 0 0 0,1 0 0 0 0,-1 1 0 0 0,1-2 0 0 0,-1 1 0 0 0,1 0 0 0 0,-1-1 0 0 0,0 1 0 0 0,0-1-1 0 0,0 0 1 0 0,0 0 0 0 0,4-3 0 0 0,19-15-769 0 0,-23 19 760 0 0,-1 0 0 0 0,1-1 0 0 0,-1 1 0 0 0,1 0 0 0 0,-1-1-1 0 0,0 0 1 0 0,1 0 0 0 0,-1 0 0 0 0,0 0 0 0 0,0 0-1 0 0,-1 0 1 0 0,1 0 0 0 0,0-1 0 0 0,-1 1 0 0 0,1 0-1 0 0,-1-1 1 0 0,0 0 0 0 0,0 1 0 0 0,0-1 0 0 0,0 0-1 0 0,1-4 1 0 0,-1-2-217 0 0,1 0 1 0 0,1 0-1 0 0,-1 1 0 0 0,1-1 0 0 0,8-14 0 0 0,3-11-467 0 0,2-15-603 0 0,-3-1 1 0 0,-2 0-1 0 0,-3 0 0 0 0,3-52 1 0 0,-4 46 377 0 0,3-75-1258 0 0,-8 53 1214 0 0,0 43 1069 0 0,-1-1 0 0 0,-2 0 0 0 0,-11-67 0 0 0,11 77 932 0 0,2 25-930 0 0,-1 0 0 0 0,0 0 1 0 0,0 0-1 0 0,0 0 1 0 0,0 0-1 0 0,0 0 1 0 0,0 0-1 0 0,0 0 1 0 0,0 0-1 0 0,0 0 1 0 0,0 0-1 0 0,0 0 1 0 0,-1 0-1 0 0,1 0 1 0 0,0 0-1 0 0,-1 0 1 0 0,1 0-1 0 0,-1 0 1 0 0,1 0-1 0 0,-1 0 1 0 0,0 0-1 0 0,1 0 1 0 0,-1 1-1 0 0,0-1 0 0 0,1 0 1 0 0,-1 1-1 0 0,-1-2 1 0 0,-10-10 1498 0 0,12 11-1474 0 0,-1 0 0 0 0,0 0 0 0 0,1 1 0 0 0,-1-1 0 0 0,1 0 0 0 0,-1 0 0 0 0,0 1 0 0 0,1-1 1 0 0,-1 1-1 0 0,0-1 0 0 0,0 1 0 0 0,0-1 0 0 0,1 1 0 0 0,-1-1 0 0 0,0 1 0 0 0,0 0 1 0 0,0-1-1 0 0,0 1 0 0 0,0 0 0 0 0,0 0 0 0 0,0 0 0 0 0,1 0 0 0 0,-1-1 0 0 0,-2 2 0 0 0,0-1 669 0 0,2 17 1188 0 0,-4 1-1568 0 0,2 1 0 0 0,1 0 0 0 0,0-1 0 0 0,1 1-1 0 0,1 0 1 0 0,3 23 0 0 0,-1 15 53 0 0,0-25 1 0 0,10 57 0 0 0,-7-58-49 0 0,3 58 0 0 0,8 240 1551 0 0,-14-248-1527 0 0,-3-65-341 0 0,1 0 1 0 0,1 0-1 0 0,0-1 1 0 0,1 1-1 0 0,5 24 1 0 0,-6-38-47 0 0,-1 0 1 0 0,1 1-1 0 0,-1-1 1 0 0,1 1-1 0 0,0-1 1 0 0,0 0 0 0 0,0 1-1 0 0,1-1 1 0 0,-1 0-1 0 0,0 0 1 0 0,1 0 0 0 0,-1 0-1 0 0,1 0 1 0 0,0 0-1 0 0,0-1 1 0 0,-1 1 0 0 0,1 0-1 0 0,0-1 1 0 0,0 0-1 0 0,1 1 1 0 0,-1-1-1 0 0,0 0 1 0 0,0 0 0 0 0,1 0-1 0 0,-1 0 1 0 0,1-1-1 0 0,-1 1 1 0 0,0 0 0 0 0,1-1-1 0 0,-1 0 1 0 0,1 0-1 0 0,-1 0 1 0 0,1 0 0 0 0,3 0-1 0 0,-4-1-3 0 0,-1 1 0 0 0,1-1 0 0 0,0 1 0 0 0,-1-1 0 0 0,1 0-1 0 0,0 1 1 0 0,-1-1 0 0 0,1 0 0 0 0,-1 0 0 0 0,1 0 0 0 0,-1-1 0 0 0,0 1 0 0 0,1 0-1 0 0,-1 0 1 0 0,0-1 0 0 0,0 1 0 0 0,0-1 0 0 0,1-1 0 0 0,22-37 39 0 0,-13 20-5 0 0,-4 7-32 0 0,0 0 1 0 0,-1 0 0 0 0,-1-1 0 0 0,0 0 0 0 0,3-16 0 0 0,12-33 28 0 0,-19 60-35 0 0,0 0 1 0 0,0 0 0 0 0,0 0-1 0 0,1 0 1 0 0,-1 1-1 0 0,1-1 1 0 0,0 0-1 0 0,0 1 1 0 0,0 0 0 0 0,0-1-1 0 0,0 1 1 0 0,0 0-1 0 0,0 0 1 0 0,1 0 0 0 0,-1 0-1 0 0,1 1 1 0 0,0-1-1 0 0,0 1 1 0 0,-1-1-1 0 0,5 0 1 0 0,23-15-57 0 0,-27 16 56 0 0,0-1-1 0 0,0 1 0 0 0,1-1 1 0 0,-1 1-1 0 0,1 0 0 0 0,-1 1 1 0 0,1-1-1 0 0,-1 1 0 0 0,1-1 1 0 0,-1 1-1 0 0,1 0 0 0 0,-1 0 0 0 0,1 0 1 0 0,-1 1-1 0 0,1-1 0 0 0,-1 1 1 0 0,1 0-1 0 0,-1 0 0 0 0,6 3 1 0 0,-1-1 2 0 0,0 0 1 0 0,-1 0 0 0 0,1 1 0 0 0,-1 0-1 0 0,0 1 1 0 0,0 0 0 0 0,9 8-1 0 0,89 76 39 0 0,-89-76-34 0 0,0-1 1 0 0,1 0-1 0 0,29 13 0 0 0,-34-19-13 0 0,0 0 1 0 0,-1 0-1 0 0,0 2 0 0 0,0-1 1 0 0,-1 1-1 0 0,0 1 1 0 0,14 14-1 0 0,-11-4-99 0 0,-12-16 64 0 0,1 0-1 0 0,0 0 0 0 0,1 0 1 0 0,-1 0-1 0 0,0 0 1 0 0,1-1-1 0 0,0 1 1 0 0,-1-1-1 0 0,1 1 0 0 0,0-1 1 0 0,6 3-1 0 0,-8-5 9 0 0,0 1-1 0 0,1-1 0 0 0,-1 1 1 0 0,0 0-1 0 0,1 0 1 0 0,-1 0-1 0 0,0-1 1 0 0,0 1-1 0 0,0 0 1 0 0,1 0-1 0 0,-1 0 0 0 0,0 1 1 0 0,0-1-1 0 0,-1 0 1 0 0,1 0-1 0 0,0 1 1 0 0,0-1-1 0 0,-1 0 0 0 0,1 1 1 0 0,0-1-1 0 0,-1 0 1 0 0,0 1-1 0 0,1-1 1 0 0,-1 1-1 0 0,0-1 0 0 0,0 4 1 0 0,1-4-57 0 0,-1 0 1 0 0,0 1 0 0 0,1-1-1 0 0,-1 0 1 0 0,1 1-1 0 0,-1-1 1 0 0,1 0 0 0 0,0 0-1 0 0,-1 0 1 0 0,1 0-1 0 0,0 1 1 0 0,0-1 0 0 0,0 0-1 0 0,2 1 1 0 0,5 9-710 0 0,5 18-1683 0 0,0 4-1878 0 0,-9-5-1677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9304 0 0,'-8'2'6061'0'0,"-9"7"-3511"0"0,-4 22 302 0 0,17-27-2674 0 0,0 0 1 0 0,1 0-1 0 0,0 1 0 0 0,0 0 1 0 0,0 0-1 0 0,1-1 0 0 0,0 2 1 0 0,-1-1-1 0 0,2 0 0 0 0,-1 0 1 0 0,1 1-1 0 0,-1-1 0 0 0,2 1 1 0 0,-2 6-1 0 0,1 56 705 0 0,-1-39-686 0 0,1-1 0 0 0,1 1 0 0 0,2 0 0 0 0,1 0 0 0 0,1-1 1 0 0,12 46-1 0 0,-8-48-64 0 0,-1 0 1 0 0,4 34 0 0 0,-4-20-27 0 0,-3-25-57 0 0,0 1 1 0 0,1-1 0 0 0,13 26 0 0 0,-13-30-19 0 0,0 0-1 0 0,-1 0 1 0 0,0 1 0 0 0,0 0 0 0 0,-1-1 0 0 0,1 14 0 0 0,7 85 353 0 0,12 207 542 0 0,-22-280-783 0 0,-1-14-57 0 0,0 0 1 0 0,-1 0 0 0 0,-6 37 0 0 0,6-57-85 0 0,0 4 4 0 0,-1-1 1 0 0,0 1 0 0 0,0 0-1 0 0,0-1 1 0 0,-1 0-1 0 0,0 1 1 0 0,0-1 0 0 0,-1 0-1 0 0,1 0 1 0 0,-9 8-1 0 0,9-10-9 0 0,-1-1 0 0 0,1 0 0 0 0,-1 0 0 0 0,0 0 0 0 0,0 0 0 0 0,0-1 0 0 0,0 1 0 0 0,-1-1 0 0 0,1 0 0 0 0,-1 0 0 0 0,1-1 0 0 0,-1 0 0 0 0,0 1 0 0 0,1-1-1 0 0,-1-1 1 0 0,0 1 0 0 0,-6-1 0 0 0,0 0-65 0 0,1-1 0 0 0,0 0 0 0 0,0-1 0 0 0,0 0 0 0 0,0 0 0 0 0,0-1 0 0 0,-12-6 0 0 0,13 5-72 0 0,0-1 1 0 0,0 0-1 0 0,1 0 1 0 0,0-1-1 0 0,-11-11 0 0 0,6 6 4 0 0,7 7 1 0 0,0-1 0 0 0,0 0 0 0 0,1 0 0 0 0,0-1 0 0 0,-1 0 0 0 0,2 0 0 0 0,-1 0 0 0 0,1 0 0 0 0,0-1 0 0 0,-3-7 0 0 0,-14-9-879 0 0,15 1 169 0 0,2-1 1 0 0,0 1 0 0 0,-1-40-1 0 0,6 54 524 0 0,-1 0-1 0 0,1-1 0 0 0,1 2 0 0 0,-1-1 0 0 0,1 0 1 0 0,1 0-1 0 0,-1 0 0 0 0,1 1 0 0 0,1-1 0 0 0,-1 1 1 0 0,1 0-1 0 0,1 0 0 0 0,6-8 0 0 0,11-21-1293 0 0,-20 34 1508 0 0,1-5-643 0 0,1 0 0 0 0,0 0 0 0 0,0 1 0 0 0,1-1 0 0 0,0 1 0 0 0,0 0 0 0 0,12-10 0 0 0,22-17-5507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24 9024 0 0,'0'-2'4962'0'0,"0"1"-4872"0"0,-1 0 1 0 0,1 1 0 0 0,0-1 0 0 0,0 0-1 0 0,-1 1 1 0 0,1-1 0 0 0,0 0-1 0 0,-1 1 1 0 0,1-1 0 0 0,-1 1-1 0 0,1-1 1 0 0,-1 1 0 0 0,1-1-1 0 0,-1 1 1 0 0,1-1 0 0 0,-1 1-1 0 0,1-1 1 0 0,-1 1 0 0 0,0-1-1 0 0,1 1 1 0 0,-2-1 0 0 0,-19-2 1033 0 0,-1 0 0 0 0,1 1 0 0 0,0 2 0 0 0,-1 0 0 0 0,-32 4 0 0 0,30-2-800 0 0,20-2-259 0 0,-1 1 1 0 0,1 0 0 0 0,0 0 0 0 0,0 0 0 0 0,0 0-1 0 0,0 1 1 0 0,0 0 0 0 0,0-1 0 0 0,0 1-1 0 0,0 1 1 0 0,1-1 0 0 0,-1 0 0 0 0,1 1-1 0 0,0 0 1 0 0,-1 0 0 0 0,1 0 0 0 0,1 0 0 0 0,-1 0-1 0 0,0 1 1 0 0,-3 6 0 0 0,-2 1 58 0 0,0 1 1 0 0,2-1-1 0 0,-1 1 1 0 0,1 1-1 0 0,1-1 1 0 0,0 1-1 0 0,1 0 0 0 0,-3 14 1 0 0,-2 50 176 0 0,6-40-355 0 0,2-29 66 0 0,0-1 0 0 0,0 1 0 0 0,0-1 0 0 0,1 1 0 0 0,0 0 0 0 0,1-1 0 0 0,0 1 0 0 0,0 0 0 0 0,1-1 0 0 0,0 0 0 0 0,0 1 0 0 0,6 12 0 0 0,2 4 17 0 0,-8-19-19 0 0,-1-1-1 0 0,1 1 1 0 0,0 0-1 0 0,0-1 0 0 0,1 1 1 0 0,-1-1-1 0 0,1 0 1 0 0,0 1-1 0 0,0-1 0 0 0,1-1 1 0 0,-1 1-1 0 0,1 0 0 0 0,0-1 1 0 0,6 5-1 0 0,-8-7-7 0 0,1 0 0 0 0,-1 0 0 0 0,0 0 0 0 0,1 1 0 0 0,-1-1 0 0 0,0 1-1 0 0,0-1 1 0 0,0 1 0 0 0,0 0 0 0 0,0 0 0 0 0,0 0 0 0 0,-1 0 0 0 0,1 0 0 0 0,-1 0-1 0 0,1 0 1 0 0,1 5 0 0 0,-3-6 0 0 0,1 0 0 0 0,0 0 0 0 0,-1 0 0 0 0,1 0 0 0 0,0-1 0 0 0,0 1 0 0 0,0 0-1 0 0,0 0 1 0 0,-1-1 0 0 0,1 1 0 0 0,0 0 0 0 0,0-1 0 0 0,0 1 0 0 0,0-1 0 0 0,0 0 0 0 0,0 1 0 0 0,0-1 0 0 0,1 0-1 0 0,-1 1 1 0 0,0-1 0 0 0,0 0 0 0 0,0 0 0 0 0,0 0 0 0 0,0 0 0 0 0,0 0 0 0 0,3-1 0 0 0,16 3 21 0 0,8 3-9 0 0,0-1-1 0 0,38 0 1 0 0,-60-6-11 0 0,0 0-1 0 0,1 0 0 0 0,-1-1 1 0 0,-1 1-1 0 0,1-2 0 0 0,0 1 1 0 0,9-8-1 0 0,-11 7-7 0 0,0-1 1 0 0,-1 1-1 0 0,1-1 1 0 0,-1 0-1 0 0,-1 0 0 0 0,1 0 1 0 0,-1 0-1 0 0,1 0 1 0 0,-1 0-1 0 0,1-10 1 0 0,10-19-61 0 0,-10 24 83 0 0,0 0-1 0 0,-1 0 0 0 0,-1 0 1 0 0,1 0-1 0 0,-1 0 1 0 0,-1-1-1 0 0,0 1 0 0 0,-2-14 1 0 0,1-12 135 0 0,-1 16-68 0 0,0 0 0 0 0,-8-33 0 0 0,5 35-38 0 0,2 1 0 0 0,-2-28 0 0 0,-2 25-67 0 0,3 14 8 0 0,2 12 78 0 0,5 26-94 0 0,1-1 1 0 0,2 0-1 0 0,1 0 0 0 0,2 0 1 0 0,1-1-1 0 0,21 45 0 0 0,-13-30-15 0 0,-7-16 37 0 0,-9-19 14 0 0,2-1 1 0 0,-1 0 0 0 0,1 1-1 0 0,0-2 1 0 0,1 1-1 0 0,0 0 1 0 0,0-1 0 0 0,1 0-1 0 0,7 9 1 0 0,-11-16-8 0 0,-1 0 0 0 0,0 0 0 0 0,0 1 0 0 0,0-1 0 0 0,0 1 0 0 0,0-1 0 0 0,0 1 0 0 0,0-1 0 0 0,0 1 0 0 0,-1-1 0 0 0,1 1 0 0 0,-1 0 0 0 0,1 0 0 0 0,0 3 0 0 0,-1-4 0 0 0,0 1 0 0 0,0 0 0 0 0,1-1 0 0 0,-1 1 0 0 0,1 0-1 0 0,0-1 1 0 0,-1 1 0 0 0,1-1 0 0 0,0 1 0 0 0,0-1 0 0 0,0 1-1 0 0,0-1 1 0 0,0 0 0 0 0,0 0 0 0 0,0 1 0 0 0,0-1 0 0 0,2 1 0 0 0,44 46 212 0 0,-56-100 683 0 0,-1 11-835 0 0,-17-41 0 0 0,-9-31-103 0 0,32 87 94 0 0,1-1 0 0 0,0-40 0 0 0,3 65-86 0 0,0 0 0 0 0,1 0 0 0 0,-1 0 0 0 0,1 0 1 0 0,0-1-1 0 0,0 1 0 0 0,-1 1 0 0 0,1-1 0 0 0,0 0 0 0 0,1 0 0 0 0,-1 0 1 0 0,0 0-1 0 0,0 1 0 0 0,1-1 0 0 0,-1 1 0 0 0,1-1 0 0 0,0 1 0 0 0,-1-1 1 0 0,1 1-1 0 0,0 0 0 0 0,0 0 0 0 0,0 0 0 0 0,0 0 0 0 0,0 0 0 0 0,0 0 0 0 0,0 1 1 0 0,0-1-1 0 0,0 1 0 0 0,3-1 0 0 0,18-9-343 0 0,-11 4 20 0 0,0 1 1 0 0,1 1 0 0 0,0 0 0 0 0,0 1 0 0 0,0 0 0 0 0,0 1 0 0 0,0 0-1 0 0,21 1 1 0 0,-23 1 162 0 0,302-9-6617 0 0,-240 6 5099 0 0,-45 3 259 0 0,50-7 0 0 0,-51 5 895 0 0,-21 2 455 0 0,0 0 0 0 0,1 0-1 0 0,-1-1 1 0 0,0 1 0 0 0,0-2 0 0 0,1 1 0 0 0,-1-1 0 0 0,0 1 0 0 0,-1-2 0 0 0,1 1 0 0 0,8-5 0 0 0,-1-4 434 0 0,10-12 2209 0 0,-22 22-2344 0 0,-1 0 0 0 0,1 0 0 0 0,-1-1-1 0 0,0 1 1 0 0,1 0 0 0 0,-1 0 0 0 0,0 0 0 0 0,0-1 0 0 0,0 1-1 0 0,0 0 1 0 0,0 0 0 0 0,0-1 0 0 0,0 1 0 0 0,0 0-1 0 0,0 0 1 0 0,-1-1 0 0 0,1 1 0 0 0,0 0 0 0 0,-1 0 0 0 0,1 0-1 0 0,-1 0 1 0 0,0 0 0 0 0,1-1 0 0 0,-1 1 0 0 0,-1-1-1 0 0,1 1-75 0 0,-1 0 0 0 0,1 0-1 0 0,-1 0 1 0 0,1 1 0 0 0,-1-1-1 0 0,0 0 1 0 0,0 1 0 0 0,1-1-1 0 0,-1 1 1 0 0,0-1 0 0 0,0 1-1 0 0,0 0 1 0 0,0 0 0 0 0,1 0-1 0 0,-1 0 1 0 0,0 0 0 0 0,0 0-1 0 0,0 0 1 0 0,0 1 0 0 0,1-1-1 0 0,-1 1 1 0 0,0-1-1 0 0,0 1 1 0 0,1 0 0 0 0,-1 0-1 0 0,-2 1 1 0 0,-2 0 46 0 0,1 1 1 0 0,-1-1-1 0 0,0 2 0 0 0,1-1 1 0 0,0 0-1 0 0,0 1 0 0 0,-5 4 1 0 0,-38 41 854 0 0,21-23-627 0 0,23-23-353 0 0,0 0 1 0 0,0 0-1 0 0,0 0 0 0 0,1 1 0 0 0,-1 0 0 0 0,1-1 0 0 0,-4 6 0 0 0,-49 68 447 0 0,54-75-475 0 0,0 1-1 0 0,0-1 1 0 0,0 1 0 0 0,1-1 0 0 0,-1 1 0 0 0,1 0 0 0 0,-1-1 0 0 0,1 1 0 0 0,0 0 0 0 0,0 0 0 0 0,0 4 0 0 0,-4 9 17 0 0,-9 5 22 0 0,-8 25 232 0 0,3 42 237 0 0,17-79-500 0 0,1 1 1 0 0,0-1-1 0 0,1 1 0 0 0,0-1 0 0 0,0 1 1 0 0,1-1-1 0 0,0 1 0 0 0,1-1 0 0 0,0 0 1 0 0,0 1-1 0 0,1-1 0 0 0,1 0 0 0 0,-1-1 1 0 0,9 16-1 0 0,-8-21-18 0 0,0 1 0 0 0,0-1 1 0 0,1 0-1 0 0,-1 0 0 0 0,1-1 1 0 0,-1 1-1 0 0,1-1 0 0 0,0 0 0 0 0,0 0 1 0 0,0-1-1 0 0,0 1 0 0 0,0-1 0 0 0,6 0 1 0 0,73 6-146 0 0,-78-7 111 0 0,0-1 0 0 0,1 0 0 0 0,-1 0 0 0 0,0 0 0 0 0,0-1 1 0 0,0 0-1 0 0,8-3 0 0 0,-11 3 5 0 0,0 1 0 0 0,0-1 0 0 0,-1 1 0 0 0,1-1 0 0 0,0 0 0 0 0,-1 0 0 0 0,1 0 0 0 0,-1 0 0 0 0,1 0 0 0 0,-1-1 0 0 0,0 1 0 0 0,0-1 0 0 0,0 0 0 0 0,0 1 0 0 0,-1-1 0 0 0,1 0 0 0 0,-1 0 0 0 0,2-5 0 0 0,-2 6 11 0 0,-1 1 1 0 0,1-1 0 0 0,0 0-1 0 0,0 0 1 0 0,0 0 0 0 0,0 1 0 0 0,0-1-1 0 0,0 0 1 0 0,0 1 0 0 0,0-1 0 0 0,1 1-1 0 0,-1 0 1 0 0,1-1 0 0 0,-1 1-1 0 0,1 0 1 0 0,-1 0 0 0 0,4-2 0 0 0,-3 2-1 0 0,0 0 1 0 0,0 0-1 0 0,-1 0 1 0 0,1 0 0 0 0,-1 0-1 0 0,1-1 1 0 0,-1 1-1 0 0,1 0 1 0 0,-1-1 0 0 0,0 1-1 0 0,0-1 1 0 0,0 0-1 0 0,0 1 1 0 0,0-1 0 0 0,0 0-1 0 0,0 0 1 0 0,0 1-1 0 0,0-5 1 0 0,2-3-40 0 0,0 0-1 0 0,0 1 1 0 0,0 0 0 0 0,1-1-1 0 0,1 1 1 0 0,8-13 0 0 0,1-2 19 0 0,-13 21 35 0 0,0 0-1 0 0,0-1 0 0 0,0 1 1 0 0,0-1-1 0 0,0 1 1 0 0,0-1-1 0 0,-1 1 0 0 0,1-1 1 0 0,-1 0-1 0 0,0 1 0 0 0,0-1 1 0 0,0 1-1 0 0,0-1 1 0 0,0 0-1 0 0,-1 1 0 0 0,0-5 1 0 0,-1-2 1 0 0,5-60 101 0 0,-2 43-21 0 0,0-1 0 0 0,-2 1 1 0 0,-4-34-1 0 0,-3 4 103 0 0,8 55 278 0 0,0 43 154 0 0,18 82-170 0 0,-9-71-590 0 0,0 1 217 0 0,0 36-68 0 0,-9-3-1271 0 0,1-87 1197 0 0,-1 1 1 0 0,1-1 0 0 0,0 1 0 0 0,-1 0-1 0 0,1-1 1 0 0,0 1 0 0 0,-1-1 0 0 0,1 1-1 0 0,0-1 1 0 0,0 0 0 0 0,-1 1 0 0 0,1-1 0 0 0,0 0-1 0 0,0 1 1 0 0,0-1 0 0 0,0 0 0 0 0,0 0-1 0 0,-1 0 1 0 0,1 0 0 0 0,0 0 0 0 0,0 0-1 0 0,0 0 1 0 0,0 0 0 0 0,0 0 0 0 0,-1 0 0 0 0,1 0-1 0 0,0-1 1 0 0,0 1 0 0 0,0 0 0 0 0,0-1-1 0 0,-1 1 1 0 0,1 0 0 0 0,0-1 0 0 0,0 1 0 0 0,-1-1-1 0 0,1 1 1 0 0,0-1 0 0 0,-1 0 0 0 0,2 0-1 0 0,-2-1-64 0 0,0 0 0 0 0,0 0 0 0 0,1 0 0 0 0,-1 0 0 0 0,1 0 0 0 0,0 1 0 0 0,-1-1 0 0 0,1 0 0 0 0,0 0 0 0 0,0 0 0 0 0,0 1 0 0 0,0-1-1 0 0,2-1 1 0 0,11-24-1569 0 0,24-111-7063 0 0,-25 105 2252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1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6904 0 0,'0'0'8944'0'0,"0"33"-4885"0"0,1 17-3288 0 0,2-1 0 0 0,2 1-1 0 0,23 96 1 0 0,-14-73-341 0 0,-4 1 0 0 0,-3 0 0 0 0,-3 123 0 0 0,-3-184-371 0 0,1 1 0 0 0,0-1-1 0 0,1 1 1 0 0,1-1 0 0 0,5 16 0 0 0,3 8 9 0 0,-11-33-56 0 0,0-1 0 0 0,1 1 0 0 0,0-1-1 0 0,-1 0 1 0 0,1 0 0 0 0,0 0 0 0 0,0 0 0 0 0,1 0 0 0 0,-1 0-1 0 0,1-1 1 0 0,-1 1 0 0 0,1-1 0 0 0,0 0 0 0 0,0 1-1 0 0,0-1 1 0 0,0-1 0 0 0,0 1 0 0 0,1 0 0 0 0,-1-1-1 0 0,6 2 1 0 0,-7-2-3 0 0,1 0 0 0 0,-1 0 0 0 0,1 0 0 0 0,0-1 0 0 0,-1 1 0 0 0,1-1 0 0 0,0 0 1 0 0,0 0-1 0 0,-1 0 0 0 0,1 0 0 0 0,0 0 0 0 0,0-1 0 0 0,-1 1 0 0 0,1-1 0 0 0,0 1 0 0 0,-1-1 0 0 0,1 0 0 0 0,-1 0 0 0 0,1 0 0 0 0,-1-1 0 0 0,1 1 0 0 0,-1-1 0 0 0,0 1 0 0 0,0-1 0 0 0,0 0 0 0 0,3-2 0 0 0,-3 1-10 0 0,0 0 1 0 0,1 1-1 0 0,-1 0 0 0 0,0-1 0 0 0,1 1 0 0 0,0 0 1 0 0,-1 0-1 0 0,7-2 0 0 0,-7 2-3 0 0,1 1-1 0 0,-1-1 1 0 0,1 0 0 0 0,-1 1 0 0 0,1-1-1 0 0,-1 0 1 0 0,0 0 0 0 0,0 0 0 0 0,0-1-1 0 0,0 1 1 0 0,-1 0 0 0 0,3-4 0 0 0,13-17-97 0 0,-15 20 89 0 0,1 0 0 0 0,-1-1 0 0 0,0 1-1 0 0,0 0 1 0 0,0-1 0 0 0,0 1 0 0 0,0-1-1 0 0,-1 1 1 0 0,2-6 0 0 0,-3 7 6 0 0,0 0-1 0 0,1 1 1 0 0,-1-1 0 0 0,1 0 0 0 0,-1 1-1 0 0,1-1 1 0 0,0 0 0 0 0,0 1 0 0 0,0-1-1 0 0,0 1 1 0 0,0-1 0 0 0,0 1 0 0 0,0-1-1 0 0,0 1 1 0 0,1 0 0 0 0,-1-1 0 0 0,0 1-1 0 0,4-2 1 0 0,-3 2 5 0 0,-1 0 0 0 0,1-1 1 0 0,0 1-1 0 0,0-1 0 0 0,0 0 0 0 0,-1 0 1 0 0,1 1-1 0 0,-1-1 0 0 0,0 0 0 0 0,1 0 0 0 0,-1 0 1 0 0,0-1-1 0 0,0 1 0 0 0,1-4 0 0 0,47-109 365 0 0,-29 88-241 0 0,-20 26-103 0 0,1-1 0 0 0,0 1 0 0 0,-1 0 0 0 0,1-1 0 0 0,0 1 0 0 0,0 0-1 0 0,0 0 1 0 0,0 0 0 0 0,0 0 0 0 0,0 0 0 0 0,1 0 0 0 0,-1 0 0 0 0,0 0 0 0 0,0 1 0 0 0,1-1 0 0 0,-1 0 0 0 0,0 1 0 0 0,1-1 0 0 0,-1 1 0 0 0,1-1 0 0 0,-1 1 0 0 0,0 0 0 0 0,3-1 0 0 0,-4 34 1088 0 0,0-32-1105 0 0,0 16 66 0 0,0 0 0 0 0,0 1 0 0 0,2-1 1 0 0,0 0-1 0 0,1 0 0 0 0,10 31 0 0 0,-4-10 36 0 0,-9-35-102 0 0,0 0 0 0 0,0 0 0 0 0,1 0 0 0 0,-1 0 0 0 0,1 0 0 0 0,0 0-1 0 0,0 0 1 0 0,0 0 0 0 0,0-1 0 0 0,0 1 0 0 0,0 0 0 0 0,1 0 0 0 0,0-1 0 0 0,-1 1-1 0 0,1-1 1 0 0,0 0 0 0 0,0 1 0 0 0,0-1 0 0 0,1 0 0 0 0,-1 0 0 0 0,0 0 0 0 0,1 0 0 0 0,-1-1-1 0 0,1 1 1 0 0,0-1 0 0 0,3 2 0 0 0,0-1 3 0 0,-5-2-5 0 0,1 0 1 0 0,-1 1-1 0 0,0-1 1 0 0,0 0-1 0 0,0 1 1 0 0,1-1-1 0 0,-1 1 1 0 0,0-1-1 0 0,0 1 1 0 0,0 0 0 0 0,0-1-1 0 0,0 1 1 0 0,0 0-1 0 0,0 0 1 0 0,-1 0-1 0 0,1 0 1 0 0,0 0-1 0 0,0 0 1 0 0,-1 0-1 0 0,1 0 1 0 0,0 0-1 0 0,-1 0 1 0 0,1 0-1 0 0,-1 0 1 0 0,1 2-1 0 0,0-1-1 0 0,0 0-1 0 0,1 0 0 0 0,-1 0 0 0 0,1-1 1 0 0,-1 1-1 0 0,1 0 0 0 0,-1-1 0 0 0,1 1 1 0 0,0-1-1 0 0,0 0 0 0 0,0 1 0 0 0,0-1 0 0 0,0 0 1 0 0,0 0-1 0 0,0 0 0 0 0,0 0 0 0 0,0-1 1 0 0,0 1-1 0 0,4 0 0 0 0,48 8-94 0 0,-32-8-451 0 0,0-2-1 0 0,0 0 1 0 0,-1-1 0 0 0,1-2 0 0 0,39-11 0 0 0,-22 4-821 0 0,-33 10 1082 0 0,-1-1 1 0 0,1 1-1 0 0,0-1 1 0 0,-1 0-1 0 0,0-1 1 0 0,1 1 0 0 0,-1-1-1 0 0,0 0 1 0 0,0 0-1 0 0,5-5 1 0 0,3-6-695 0 0,-12 13 813 0 0,0-1-1 0 0,1 0 1 0 0,-1 1-1 0 0,1-1 1 0 0,0 1-1 0 0,-1-1 1 0 0,1 1-1 0 0,0 0 1 0 0,0 0-1 0 0,0 0 1 0 0,-1 0-1 0 0,1 0 1 0 0,0 0-1 0 0,1 0 1 0 0,1 0-1 0 0,-1 0-146 0 0,0 0 1 0 0,0 0-1 0 0,-1 0 0 0 0,1-1 0 0 0,0 1 0 0 0,-1-1 1 0 0,1 0-1 0 0,0 1 0 0 0,-1-1 0 0 0,0 0 0 0 0,0-1 1 0 0,1 1-1 0 0,-1 0 0 0 0,-1-1 0 0 0,1 1 0 0 0,2-5 1 0 0,0 2-741 0 0,5-12-5791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9928 0 0,'-7'0'6435'0'0,"-12"1"-3153"0"0,16 0-3086 0 0,0 0 0 0 0,0 0 0 0 0,0 0 0 0 0,1 0 1 0 0,-1 1-1 0 0,1-1 0 0 0,-1 1 0 0 0,1 0 0 0 0,-1 0 1 0 0,1-1-1 0 0,0 2 0 0 0,0-1 0 0 0,0 0 0 0 0,0 0 0 0 0,-3 5 1 0 0,-22 45 1415 0 0,19-36-1059 0 0,0 6-201 0 0,0 1 0 0 0,2-1 0 0 0,0 1 1 0 0,-3 31-1 0 0,-8 34 152 0 0,7-40-284 0 0,3 0 0 0 0,1 1 0 0 0,3 0 1 0 0,2 0-1 0 0,8 80 0 0 0,0-81-76 0 0,16 56 0 0 0,-5-28-55 0 0,-17-71-84 0 0,1 9 25 0 0,1 1-1 0 0,1-1 1 0 0,0-1 0 0 0,1 1-1 0 0,0 0 1 0 0,8 12-1 0 0,-6-12-21 0 0,-1 0-1 0 0,0 0 1 0 0,5 19 0 0 0,16 36-4 0 0,-11-26-28 0 0,-14-36 21 0 0,0 0-1 0 0,0 0 1 0 0,1 0-1 0 0,0-1 1 0 0,0 1 0 0 0,6 7-1 0 0,50 64 55 0 0,-53-62-55 0 0,-5-14 4 0 0,-1-1-1 0 0,0 1 1 0 0,1 0 0 0 0,-1 0 0 0 0,1-1 0 0 0,0 1 0 0 0,0 0 0 0 0,0-1-1 0 0,0 1 1 0 0,0 0 0 0 0,0-1 0 0 0,0 1 0 0 0,0-1 0 0 0,0 0 0 0 0,1 1-1 0 0,-1-1 1 0 0,3 2 0 0 0,5 1 6 0 0,-7-3-5 0 0,-1 0 1 0 0,1-1-1 0 0,0 1 0 0 0,-1 0 1 0 0,1 0-1 0 0,-1 1 1 0 0,1-1-1 0 0,-1 0 0 0 0,1 0 1 0 0,-1 1-1 0 0,0-1 1 0 0,1 1-1 0 0,-1-1 0 0 0,0 1 1 0 0,1 2-1 0 0,3 1-1 0 0,-1 0 1 0 0,2-1-1 0 0,-1 1 0 0 0,0-1 0 0 0,1 0 1 0 0,0 0-1 0 0,0-1 0 0 0,0 0 0 0 0,0 0 1 0 0,11 3-1 0 0,-4-2-24 0 0,-1-1-1 0 0,0-1 1 0 0,1 0 0 0 0,0-1 0 0 0,21-1-1 0 0,-27-1-58 0 0,0 0-1 0 0,-1-1 1 0 0,1 1-1 0 0,-1-2 1 0 0,0 1-1 0 0,0-1 1 0 0,10-5-1 0 0,0-2-146 0 0,-13 9 179 0 0,0-1-1 0 0,0 0 1 0 0,0 0 0 0 0,0 0-1 0 0,0 0 1 0 0,0 0 0 0 0,-1-1-1 0 0,1 0 1 0 0,2-4-1 0 0,9-9-169 0 0,-9 12 102 0 0,-1-1 0 0 0,1 0 0 0 0,-1 0 0 0 0,-1 0 0 0 0,1 0 0 0 0,-1-1 0 0 0,0 0 0 0 0,0 1 0 0 0,4-13 0 0 0,-3 8-127 0 0,0 1 0 0 0,0-1 1 0 0,1 1-1 0 0,0 0 1 0 0,11-14-1 0 0,-5 11-30 0 0,-9 10 232 0 0,0 1 0 0 0,-1-1 0 0 0,1 0 0 0 0,-1 1-1 0 0,0-1 1 0 0,0 0 0 0 0,1 0 0 0 0,-1 0 0 0 0,0 0 0 0 0,-1 0 0 0 0,1 0 0 0 0,0 0 0 0 0,0 0 0 0 0,-1-1 0 0 0,0 1 0 0 0,1 0 0 0 0,-1-3 0 0 0,15-39-1185 0 0,-11 8 411 0 0,-4 22 332 0 0,2 0 0 0 0,-1 0 0 0 0,2 0 0 0 0,6-19 0 0 0,-6 24-188 0 0,-1-1-1 0 0,0 0 1 0 0,0 0 0 0 0,-1 0 0 0 0,0 0 0 0 0,0 0 0 0 0,-1-1 0 0 0,-1 1 0 0 0,0 0-1 0 0,0 0 1 0 0,-1 0 0 0 0,-5-18 0 0 0,-6-5-6071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37 779 7008 0 0,'-9'0'4238'0'0,"8"-1"-4006"0"0,0 1 1 0 0,0 0 0 0 0,0-1-1 0 0,0 1 1 0 0,0 0-1 0 0,0 0 1 0 0,0 0 0 0 0,-1 0-1 0 0,1 0 1 0 0,0 0-1 0 0,0 0 1 0 0,0 0 0 0 0,0 1-1 0 0,0-1 1 0 0,0 0-1 0 0,0 1 1 0 0,0-1 0 0 0,0 1-1 0 0,0-1 1 0 0,0 1-1 0 0,0-1 1 0 0,0 1 0 0 0,0-1-1 0 0,-1 3 1 0 0,2-2 312 0 0,0-1-473 0 0,0 1 1 0 0,0-1-1 0 0,0 0 0 0 0,0 1 0 0 0,0-1 0 0 0,0 1 1 0 0,0-1-1 0 0,1 1 0 0 0,-1-1 0 0 0,0 0 0 0 0,0 1 1 0 0,0-1-1 0 0,1 0 0 0 0,-1 1 0 0 0,0-1 0 0 0,0 0 1 0 0,1 1-1 0 0,-1-1 0 0 0,0 0 0 0 0,1 1 0 0 0,-1-1 1 0 0,0 0-1 0 0,1 0 0 0 0,-1 1 0 0 0,1-1 1 0 0,-1 0-1 0 0,0 0 0 0 0,1 0 0 0 0,-1 0 0 0 0,1 1 1 0 0,0-1-1 0 0,44-1 636 0 0,0-1 1 0 0,74-14-1 0 0,-76 3-591 0 0,0 1-101 0 0,-40 11-14 0 0,0 1 0 0 0,-1 0 0 0 0,1 0 0 0 0,0-1 0 0 0,-1 1 0 0 0,1-1 0 0 0,-1 0 0 0 0,1 0 0 0 0,-1 0 0 0 0,1 0 1 0 0,2-2-1 0 0,-3 2 1 0 0,0-1 1 0 0,0 1 0 0 0,1 0 0 0 0,-1 0 0 0 0,1 0 0 0 0,-1 1 0 0 0,1-1-1 0 0,-1 0 1 0 0,1 1 0 0 0,4 0 0 0 0,99-22-3 0 0,-12-3-574 0 0,-79 23 398 0 0,1-1 0 0 0,-1 0 0 0 0,27-9 0 0 0,36-7-408 0 0,42-17-431 0 0,-102 33 885 0 0,0-2 0 0 0,-1 0 0 0 0,0-1 0 0 0,17-8 1 0 0,3-1-122 0 0,23-12-19 0 0,-47 21 245 0 0,-1 0 1 0 0,1-2-1 0 0,-1 1 1 0 0,-1-1-1 0 0,1-1 0 0 0,13-15 1 0 0,-23 24 59 0 0,-1-1 1 0 0,0 0-1 0 0,0 0 0 0 0,0-1 1 0 0,0 1-1 0 0,0 0 1 0 0,0 0-1 0 0,-1 0 0 0 0,1-1 1 0 0,0 1-1 0 0,-1 0 1 0 0,1-1-1 0 0,-1 1 0 0 0,1 0 1 0 0,-1-1-1 0 0,1 1 1 0 0,-1-1-1 0 0,0-1 0 0 0,0 2 27 0 0,0 0 0 0 0,-1 0-1 0 0,1 0 1 0 0,-1 1-1 0 0,1-1 1 0 0,-1 0 0 0 0,1 0-1 0 0,-1 1 1 0 0,0-1-1 0 0,1 0 1 0 0,-1 1-1 0 0,0-1 1 0 0,1 1 0 0 0,-1-1-1 0 0,0 1 1 0 0,0-1-1 0 0,0 1 1 0 0,1 0 0 0 0,-1-1-1 0 0,0 1 1 0 0,0 0-1 0 0,0 0 1 0 0,0-1 0 0 0,0 1-1 0 0,0 0 1 0 0,0 0-1 0 0,1 0 1 0 0,-1 0 0 0 0,0 0-1 0 0,0 0 1 0 0,-2 1-1 0 0,-7-1 186 0 0,-1 0 0 0 0,0 1 0 0 0,0 1-1 0 0,1 0 1 0 0,-1 0 0 0 0,-18 7-1 0 0,24-7-188 0 0,0 0 1 0 0,1 0-1 0 0,-1 1 0 0 0,1 0 0 0 0,0 0 0 0 0,0 0 0 0 0,0 0 0 0 0,0 0 0 0 0,0 1 1 0 0,1 0-1 0 0,-1 0 0 0 0,1 0 0 0 0,0 0 0 0 0,0 0 0 0 0,-4 9 0 0 0,-17 33 289 0 0,18-36-310 0 0,1-1 0 0 0,0 1 0 0 0,0 0 0 0 0,1 0 0 0 0,0 0 0 0 0,0 1 0 0 0,1-1 0 0 0,1 1 0 0 0,0 0 0 0 0,-1 14 0 0 0,0 4 35 0 0,2-24-54 0 0,0 0-1 0 0,0 1 1 0 0,0-1-1 0 0,1 0 0 0 0,-1 1 1 0 0,2-1-1 0 0,-1 1 1 0 0,0-1-1 0 0,1 1 1 0 0,0-1-1 0 0,0 0 0 0 0,1 1 1 0 0,-1-1-1 0 0,1 0 1 0 0,0 0-1 0 0,1 0 0 0 0,3 6 1 0 0,6 6 32 0 0,-6-7 31 0 0,1-1-1 0 0,0 1 1 0 0,0-1-1 0 0,1-1 1 0 0,0 1 0 0 0,1-1-1 0 0,0-1 1 0 0,11 9-1 0 0,16 8 130 0 0,-30-19-171 0 0,0 0-1 0 0,0 0 1 0 0,1-1-1 0 0,-1 0 1 0 0,1 0 0 0 0,7 2-1 0 0,18 8 95 0 0,-1-2-1 0 0,1-2 0 0 0,1 0 1 0 0,0-3-1 0 0,0 0 0 0 0,0-2 1 0 0,1-2-1 0 0,37 0 0 0 0,-68-3-118 0 0,0-1 0 0 0,0 1 0 0 0,0-1 0 0 0,-1 0 0 0 0,1 0 0 0 0,0 0-1 0 0,0 0 1 0 0,0 0 0 0 0,-1 0 0 0 0,1-1 0 0 0,0 1 0 0 0,-1-1 0 0 0,0 0 0 0 0,1 0 0 0 0,-1 0 0 0 0,0 0-1 0 0,0 0 1 0 0,0 0 0 0 0,0-1 0 0 0,0 1 0 0 0,-1-1 0 0 0,1 1 0 0 0,-1-1 0 0 0,1 0 0 0 0,-1 1-1 0 0,0-1 1 0 0,0 0 0 0 0,0 0 0 0 0,0-5 0 0 0,1 2 11 0 0,-1-1 0 0 0,0 1-1 0 0,0-1 1 0 0,-1 1 0 0 0,0-1 0 0 0,0 0 0 0 0,0 1-1 0 0,-1-1 1 0 0,0 0 0 0 0,0 1 0 0 0,-1-1 0 0 0,0 1-1 0 0,-3-8 1 0 0,0 5-32 0 0,0 0-1 0 0,0 1 0 0 0,-1-1 1 0 0,-10-10-1 0 0,-17-24 4 0 0,9 6 50 0 0,2 0-1 0 0,-21-49 1 0 0,23 44-34 0 0,18 38-21 0 0,-1 0 0 0 0,1-1-1 0 0,0 1 1 0 0,0-1 0 0 0,1 0 0 0 0,-1 1 0 0 0,1-1-1 0 0,0 0 1 0 0,0 0 0 0 0,1 0 0 0 0,-1-9 0 0 0,1 13-20 0 0,27-23-115 0 0,18 2-669 0 0,-35 16 522 0 0,1 1-1 0 0,0 0 0 0 0,20-7 1 0 0,24-3-498 0 0,-10 1-89 0 0,1 2-1 0 0,1 2 1 0 0,0 2-1 0 0,63-3 1 0 0,294 11 73 0 0,-402 0 1171 0 0,-2 3-31 0 0,0 0 0 0 0,0 0 0 0 0,-1 0 1 0 0,1 0-1 0 0,-1 0 0 0 0,1 0 0 0 0,-1 0 0 0 0,0 0 1 0 0,-2 3-1 0 0,1-3-274 0 0,0 0 1 0 0,-1 0-1 0 0,1 0 1 0 0,-1-1-1 0 0,1 1 1 0 0,-1-1-1 0 0,0 1 1 0 0,0-1-1 0 0,-6 3 1 0 0,6-3 46 0 0,1-1-88 0 0,1 1 0 0 0,-1-1 0 0 0,1 0 1 0 0,-1 1-1 0 0,1-1 0 0 0,-1 1 1 0 0,1-1-1 0 0,0 1 0 0 0,0-1 0 0 0,0 1 1 0 0,0 0-1 0 0,0 0 0 0 0,0 0 1 0 0,0 0-1 0 0,0 2 0 0 0,-13 20 227 0 0,5-12-138 0 0,1 1 0 0 0,0 1 1 0 0,0-1-1 0 0,1 1 1 0 0,-5 17-1 0 0,0-3-16 0 0,-11 29 112 0 0,-13 23 146 0 0,16-21-113 0 0,5-12-51 0 0,9-27-103 0 0,0 1-1 0 0,1-1 1 0 0,1 1 0 0 0,1 0-1 0 0,1 1 1 0 0,1-1 0 0 0,3 39-1 0 0,-1-57-82 0 0,-1 0-1 0 0,1 0 1 0 0,0 0 0 0 0,0 0-1 0 0,1 0 1 0 0,-1-1-1 0 0,0 1 1 0 0,1 0-1 0 0,0-1 1 0 0,0 1 0 0 0,-1-1-1 0 0,1 1 1 0 0,1-1-1 0 0,-1 0 1 0 0,0 0 0 0 0,1 0-1 0 0,-1 0 1 0 0,1-1-1 0 0,-1 1 1 0 0,1-1-1 0 0,0 1 1 0 0,0-1 0 0 0,-1 0-1 0 0,7 2 1 0 0,-4-2-28 0 0,1 0 0 0 0,0 0-1 0 0,-1 0 1 0 0,1-1 0 0 0,0 1 0 0 0,0-1 0 0 0,0-1 0 0 0,0 1 0 0 0,-1-1 0 0 0,1 0-1 0 0,0 0 1 0 0,6-3 0 0 0,-10 3 8 0 0,-1 0-1 0 0,1 0 1 0 0,-1 0 0 0 0,1 0-1 0 0,-1 0 1 0 0,1 0 0 0 0,-1-1-1 0 0,0 1 1 0 0,0 0 0 0 0,1-1-1 0 0,-1 1 1 0 0,0-1-1 0 0,0 1 1 0 0,-1-1 0 0 0,1 0-1 0 0,0 1 1 0 0,0-3 0 0 0,11-14-130 0 0,-10 15 131 0 0,6-3-80 0 0,0-1-1 0 0,0 0 0 0 0,0-1 0 0 0,-1 0 0 0 0,-1 0 0 0 0,1 0 1 0 0,-1-1-1 0 0,-1 0 0 0 0,1 0 0 0 0,-2 0 0 0 0,1-1 0 0 0,5-17 1 0 0,-8 20 57 0 0,0 0 0 0 0,1 0 0 0 0,0 1 0 0 0,0-1 1 0 0,5-6-1 0 0,-5 8 20 0 0,0 1 0 0 0,-1-1 0 0 0,1 0 0 0 0,-1 0 0 0 0,0 1 0 0 0,-1-1 0 0 0,1-1 0 0 0,1-6 0 0 0,2-24-71 0 0,0 6 30 0 0,1-57 1 0 0,-6 21 42 0 0,2 8 46 0 0,-3 0 1 0 0,-3-1-1 0 0,-12-64 1 0 0,-13-85 158 0 0,26 179-122 0 0,2 17 8 0 0,-1 1 0 0 0,0-1 0 0 0,0 1 0 0 0,-6-16 0 0 0,6 16 30 0 0,3 11-97 0 0,-1 0-1 0 0,0-1 1 0 0,0 1-1 0 0,0 0 1 0 0,0-1-1 0 0,0 1 1 0 0,0 0 0 0 0,0 0-1 0 0,0-1 1 0 0,0 1-1 0 0,0 0 1 0 0,0-1 0 0 0,0 1-1 0 0,0 0 1 0 0,-1 0-1 0 0,1-1 1 0 0,0 1 0 0 0,0 0-1 0 0,0 0 1 0 0,0-1-1 0 0,0 1 1 0 0,0 0 0 0 0,-1 0-1 0 0,1-1 1 0 0,0 1-1 0 0,0 0 1 0 0,0 0 0 0 0,-1 0-1 0 0,1-1 1 0 0,0 1-1 0 0,0 0 1 0 0,-1 0-1 0 0,1 0 1 0 0,0 0 0 0 0,0 0-1 0 0,-1 0 1 0 0,1-1-1 0 0,0 1 1 0 0,0 0 0 0 0,-1 0-1 0 0,1 0 1 0 0,0 0-1 0 0,-1 0 1 0 0,1 0 0 0 0,-1 0-1 0 0,0 0 182 0 0,1 0-183 0 0,-1 22 153 0 0,1-1 0 0 0,1 1 0 0 0,1-1 0 0 0,1 0 0 0 0,8 32 1 0 0,-5-32-134 0 0,0 0 1 0 0,-2 0-1 0 0,3 27 1 0 0,-5-25 13 0 0,2 1 0 0 0,8 28 0 0 0,24 88 183 0 0,-26-85-188 0 0,-10-48-28 0 0,0-1-1 0 0,1 0 1 0 0,0 1 0 0 0,0-1-1 0 0,1 0 1 0 0,-1 0 0 0 0,1 0-1 0 0,0 0 1 0 0,1 0 0 0 0,0 0-1 0 0,0-1 1 0 0,0 1 0 0 0,5 6-1 0 0,-1-6 6 0 0,-5-4-8 0 0,-1 0-1 0 0,1-1 0 0 0,0 1 0 0 0,-1 0 1 0 0,1 0-1 0 0,-1 0 0 0 0,1 0 0 0 0,-1 0 1 0 0,0 0-1 0 0,0 0 0 0 0,0 0 0 0 0,0 0 0 0 0,0 1 1 0 0,-1-1-1 0 0,1 0 0 0 0,-1 1 0 0 0,1-1 1 0 0,-1 1-1 0 0,0 2 0 0 0,0 0-2 0 0,1 0-1 0 0,0 0 0 0 0,0 0 1 0 0,0 1-1 0 0,0-1 0 0 0,1 0 1 0 0,0-1-1 0 0,0 1 0 0 0,0 0 1 0 0,1-1-1 0 0,-1 1 0 0 0,1-1 1 0 0,0 1-1 0 0,1-1 0 0 0,-1 0 1 0 0,1-1-1 0 0,0 1 0 0 0,-1-1 1 0 0,9 6-1 0 0,-4-4-5 0 0,-1 0-1 0 0,0-1 0 0 0,1 0 1 0 0,0-1-1 0 0,0 1 1 0 0,0-1-1 0 0,1-1 1 0 0,-1 0-1 0 0,0 0 0 0 0,1-1 1 0 0,17 1-1 0 0,-21-1-34 0 0,-1-1-1 0 0,1 0 1 0 0,0-1-1 0 0,0 1 1 0 0,-1-1-1 0 0,1 0 1 0 0,0 0-1 0 0,-1-1 1 0 0,1 1-1 0 0,-1-1 1 0 0,1 0-1 0 0,-1 0 1 0 0,0 0 0 0 0,0-1-1 0 0,0 0 1 0 0,0 1-1 0 0,0-2 1 0 0,-1 1-1 0 0,1 0 1 0 0,4-6-1 0 0,-7 7 32 0 0,9-8-134 0 0,-1-2 0 0 0,0 1 0 0 0,-1-1 0 0 0,10-18 0 0 0,-2 2-57 0 0,6-12-10 0 0,-10 9 158 0 0,-10 28 51 0 0,0 0 1 0 0,-1 0-1 0 0,1-1 1 0 0,-1 1-1 0 0,0-1 1 0 0,0 1-1 0 0,-1-1 1 0 0,1 0-1 0 0,-1 1 1 0 0,1-6-1 0 0,-1-3 0 0 0,-1 10 1 0 0,1-1-1 0 0,0 0 1 0 0,0 1 0 0 0,1-1-1 0 0,-1 1 1 0 0,1-1 0 0 0,-1 0-1 0 0,1 1 1 0 0,0-1 0 0 0,0 1-1 0 0,0-1 1 0 0,0 1 0 0 0,3-5-1 0 0,0-4 3 0 0,-1 0-1 0 0,0-1 0 0 0,0 1 1 0 0,-1-1-1 0 0,-1 0 1 0 0,0 0-1 0 0,0 1 0 0 0,-2-1 1 0 0,-2-21-1 0 0,2-9 94 0 0,0 41-84 0 0,1 0 1 0 0,-1 0-1 0 0,0 0 1 0 0,0 1 0 0 0,1-1-1 0 0,-1 0 1 0 0,0 1-1 0 0,0-1 1 0 0,0 0-1 0 0,0 1 1 0 0,0-1-1 0 0,0 1 1 0 0,0 0-1 0 0,0-1 1 0 0,0 1-1 0 0,0 0 1 0 0,0-1-1 0 0,0 1 1 0 0,0 0-1 0 0,0 0 1 0 0,0 0-1 0 0,0 0 1 0 0,-2 0-1 0 0,-31-1 340 0 0,32 1-322 0 0,-1 0-8 0 0,0 0 0 0 0,0 1 0 0 0,0 0 0 0 0,0-1 0 0 0,0 1 0 0 0,0 0 0 0 0,1 0 0 0 0,-1 0 0 0 0,0 1 0 0 0,0-1 0 0 0,1 1 0 0 0,-1 0 0 0 0,1-1 0 0 0,0 1 0 0 0,-1 0 0 0 0,1 0 0 0 0,0 1 0 0 0,0-1 0 0 0,0 0 0 0 0,0 1 0 0 0,1-1 0 0 0,-3 5 0 0 0,-4 7 45 0 0,2 1 1 0 0,-1 0-1 0 0,-4 19 1 0 0,1-5 0 0 0,6-13-25 0 0,0 0 0 0 0,1 0 0 0 0,0 20 0 0 0,0-9 7 0 0,-7 215 607 0 0,11-233-636 0 0,1 1 1 0 0,0-1-1 0 0,0 1 0 0 0,1-1 1 0 0,0 0-1 0 0,1 0 0 0 0,0 0 0 0 0,1-1 1 0 0,-1 1-1 0 0,13 14 0 0 0,-2 2-8 0 0,-14-23-9 0 0,1 0 1 0 0,-1-1-1 0 0,0 1 0 0 0,0-1 1 0 0,1 1-1 0 0,-1-1 1 0 0,0 0-1 0 0,1 1 1 0 0,-1-1-1 0 0,1 0 0 0 0,0 0 1 0 0,0 0-1 0 0,-1 0 1 0 0,1 0-1 0 0,2 0 0 0 0,20 14 39 0 0,-23-14-39 0 0,0 0-1 0 0,1 0 0 0 0,-1 1 0 0 0,1-1 0 0 0,-1-1 0 0 0,1 1 1 0 0,0 0-1 0 0,-1 0 0 0 0,1-1 0 0 0,0 1 0 0 0,0-1 0 0 0,-1 1 1 0 0,4 0-1 0 0,-3-1-3 0 0,0 0 0 0 0,-1 0 0 0 0,0 0 0 0 0,1 1 0 0 0,-1-1 0 0 0,1 1 0 0 0,-1-1 1 0 0,1 1-1 0 0,-1 0 0 0 0,0-1 0 0 0,1 1 0 0 0,-1 0 0 0 0,0 0 0 0 0,2 2 0 0 0,-1-2-2 0 0,-1-1 0 0 0,1 1-1 0 0,-1 0 1 0 0,1 0 0 0 0,-1-1 0 0 0,1 1 0 0 0,0-1-1 0 0,-1 0 1 0 0,1 1 0 0 0,0-1 0 0 0,-1 0-1 0 0,1 0 1 0 0,0 0 0 0 0,-1 0 0 0 0,1 0 0 0 0,2-1-1 0 0,-1 1-9 0 0,11 1-100 0 0,0-1 0 0 0,1 0 0 0 0,-1-1-1 0 0,0-1 1 0 0,0 0 0 0 0,0-1 0 0 0,0 0 0 0 0,-1-1-1 0 0,21-8 1 0 0,-33 11 98 0 0,1 1-1 0 0,-1-1 1 0 0,1 0-1 0 0,-1 1 1 0 0,1-1 0 0 0,-1 0-1 0 0,0 0 1 0 0,1 0-1 0 0,-1 0 1 0 0,0 0-1 0 0,1 0 1 0 0,-1 0-1 0 0,0 0 1 0 0,0 0 0 0 0,0-1-1 0 0,0 1 1 0 0,0 0-1 0 0,-1-1 1 0 0,2-1-1 0 0,-1 1-11 0 0,-1 1-1 0 0,1 0 1 0 0,0-1 0 0 0,0 1-1 0 0,0 0 1 0 0,-1 0-1 0 0,2-1 1 0 0,-1 1-1 0 0,0 0 1 0 0,0 0 0 0 0,0 0-1 0 0,0 0 1 0 0,1 0-1 0 0,-1 1 1 0 0,0-1-1 0 0,3-1 1 0 0,22-20-517 0 0,-24 19 487 0 0,1 1 0 0 0,-1-1 0 0 0,0 1-1 0 0,1 0 1 0 0,-1 0 0 0 0,1 0 0 0 0,0 0 0 0 0,0 0 0 0 0,-1 1 0 0 0,6-3 0 0 0,-6 3 29 0 0,-1 0 1 0 0,0 0-1 0 0,1 0 1 0 0,-1 0-1 0 0,0 0 0 0 0,0 0 1 0 0,1-1-1 0 0,-1 1 1 0 0,0 0-1 0 0,0-1 0 0 0,0 1 1 0 0,0-1-1 0 0,-1 1 1 0 0,1-1-1 0 0,0 1 0 0 0,-1-1 1 0 0,1 0-1 0 0,-1 1 1 0 0,1-1-1 0 0,-1 0 0 0 0,0 1 1 0 0,0-1-1 0 0,0-2 1 0 0,1-1-93 0 0,5-11-436 0 0,0 1 0 0 0,17-28-1 0 0,-18 33 292 0 0,1 1 0 0 0,-1-1 0 0 0,-1 0 0 0 0,6-19-1 0 0,1-8-652 0 0,-9 32 818 0 0,0-1 0 0 0,-1 1-1 0 0,1-1 1 0 0,-1 1 0 0 0,0-1-1 0 0,-1 1 1 0 0,1-8 0 0 0,8-248-2602 0 0,-9 238 2589 0 0,0-12 65 0 0,-1 1-1 0 0,-6-41 0 0 0,4 57 177 0 0,2 14-42 0 0,1-1 1 0 0,-1 1 0 0 0,0 0-1 0 0,0 0 1 0 0,0 0-1 0 0,-1-1 1 0 0,0 1-1 0 0,1 1 1 0 0,-1-1 0 0 0,-5-7-1 0 0,5 9 249 0 0,0 3-148 0 0,1 1 0 0 0,-1-1 0 0 0,0 0 0 0 0,0 1 0 0 0,1-1-1 0 0,-1 1 1 0 0,1-1 0 0 0,-1 1 0 0 0,1 0 0 0 0,0 0-1 0 0,0-1 1 0 0,0 1 0 0 0,0 0 0 0 0,0 0 0 0 0,0 0-1 0 0,0 0 1 0 0,1 0 0 0 0,-1 1 0 0 0,1-1 0 0 0,-1 0-1 0 0,1 0 1 0 0,0 0 0 0 0,0 4 0 0 0,-2 69 206 0 0,2-55 86 0 0,9 504 2711 0 0,-9-517-3151 0 0,1 1 0 0 0,-1-1-1 0 0,1 1 1 0 0,1-1 0 0 0,-1 0-1 0 0,6 14 1 0 0,-7-18-36 0 0,1-1-1 0 0,0-1 0 0 0,0 1 1 0 0,0 0-1 0 0,0 0 0 0 0,1 0 1 0 0,-1 0-1 0 0,0-1 0 0 0,1 1 1 0 0,-1 0-1 0 0,1-1 0 0 0,-1 0 1 0 0,1 1-1 0 0,0-1 1 0 0,0 0-1 0 0,0 0 0 0 0,0 0 1 0 0,-1 0-1 0 0,1 0 0 0 0,1 0 1 0 0,-1-1-1 0 0,0 1 0 0 0,0 0 1 0 0,0-1-1 0 0,0 0 1 0 0,4 1-1 0 0,-3-2-31 0 0,1 1 0 0 0,0-1 0 0 0,0 1 1 0 0,0-1-1 0 0,-1 0 0 0 0,1-1 0 0 0,0 1 0 0 0,-1 0 0 0 0,1-1 1 0 0,-1 0-1 0 0,0 0 0 0 0,0 0 0 0 0,1 0 0 0 0,-1-1 0 0 0,-1 1 0 0 0,1-1 1 0 0,0 0-1 0 0,-1 1 0 0 0,4-6 0 0 0,-3 4-13 0 0,0 1-1 0 0,0-1 1 0 0,1 1 0 0 0,-1 0 0 0 0,0 0-1 0 0,1 1 1 0 0,0-1 0 0 0,0 1-1 0 0,4-3 1 0 0,-6 5 33 0 0,-1-1 0 0 0,0 0 0 0 0,0 1 0 0 0,0-1 0 0 0,0 0 0 0 0,1 0 0 0 0,-1 1 0 0 0,0-1 0 0 0,-1 0 0 0 0,1 0 0 0 0,0 0 0 0 0,0 0 0 0 0,0 0 0 0 0,-1-1 0 0 0,1 1 0 0 0,0 0 0 0 0,-1 0 0 0 0,1 0 0 0 0,-1-1 0 0 0,1 1 0 0 0,-1 0 0 0 0,1-3-1 0 0,3-7-51 0 0,9 2-14 0 0,-12 9 67 0 0,0-1 1 0 0,1 1-1 0 0,-1-1 1 0 0,0 0-1 0 0,0 1 1 0 0,1-1-1 0 0,-1 0 1 0 0,0 0-1 0 0,0 0 1 0 0,0 0-1 0 0,0 0 1 0 0,0 0-1 0 0,0 0 1 0 0,-1 0-1 0 0,1 0 1 0 0,0-1-1 0 0,0 1 1 0 0,-1 0-1 0 0,1-2 1 0 0,24-57-210 0 0,-10 24 171 0 0,-1 0-1 0 0,10-42 1 0 0,-14 59 57 0 0,-8 17-8 0 0,0 0 0 0 0,0-1 0 0 0,-1 1 0 0 0,1-1-1 0 0,-1 0 1 0 0,0 1 0 0 0,0-1 0 0 0,0 0 0 0 0,0 0 0 0 0,0-2 0 0 0,6-14 468 0 0,0 11 96 0 0,-22 49 181 0 0,-9 129 234 0 0,21-146-823 0 0,1 0 0 0 0,2-1 1 0 0,2 28-1 0 0,-1 3 28 0 0,0-50-178 0 0,-1 0-1 0 0,1 0 1 0 0,0 0 0 0 0,0-1-1 0 0,1 1 1 0 0,-1 0-1 0 0,1-1 1 0 0,0 1 0 0 0,0-1-1 0 0,0 0 1 0 0,0 1-1 0 0,0-1 1 0 0,6 5 0 0 0,-6-6-13 0 0,0 1 1 0 0,0-1 0 0 0,0 1 0 0 0,0 0 0 0 0,0-1 0 0 0,0 1 0 0 0,-1 0 0 0 0,1 0 0 0 0,-1 0 0 0 0,0 1 0 0 0,0-1 0 0 0,0 0 0 0 0,0 4-1 0 0,0-5-16 0 0,-1 0 0 0 0,1 0 0 0 0,-1 0 0 0 0,1 0 0 0 0,0 0 0 0 0,0 0 0 0 0,0-1 0 0 0,0 1 0 0 0,0 0 0 0 0,0-1 0 0 0,0 1 0 0 0,0-1 0 0 0,1 1 0 0 0,-1-1 0 0 0,1 1 0 0 0,-1-1-1 0 0,1 0 1 0 0,-1 0 0 0 0,1 0 0 0 0,0 0 0 0 0,0 0 0 0 0,-1 0 0 0 0,1 0 0 0 0,0-1 0 0 0,0 1 0 0 0,0-1 0 0 0,0 1 0 0 0,0-1 0 0 0,0 0 0 0 0,2 1 0 0 0,4 0-275 0 0,0 0 1 0 0,1 0 0 0 0,-1-1 0 0 0,1 0 0 0 0,-1 0-1 0 0,9-2 1 0 0,15-16-1648 0 0,-24 15 1539 0 0,39-11-1809 0 0,-44 13 2016 0 0,-1 0 0 0 0,1 0-1 0 0,0-1 1 0 0,-1 1 0 0 0,1 0 0 0 0,-1-1-1 0 0,1 0 1 0 0,-1 1 0 0 0,0-1 0 0 0,0 0-1 0 0,0 0 1 0 0,0-1 0 0 0,0 1-1 0 0,2-4 1 0 0,-2 3-73 0 0,1 0 0 0 0,-1-1 0 0 0,1 1 0 0 0,0 0 0 0 0,0 0 0 0 0,0 1 0 0 0,0-1 0 0 0,0 1 0 0 0,0-1 0 0 0,1 1 0 0 0,-1 0 0 0 0,1 0 0 0 0,0 1 0 0 0,5-3 0 0 0,25-14-3176 0 0,-33 17 2927 0 0,1 0 0 0 0,-1-1-1 0 0,0 1 1 0 0,1-1 0 0 0,-1 1 0 0 0,0-1-1 0 0,0 1 1 0 0,0-1 0 0 0,-1 0-1 0 0,1 1 1 0 0,1-4 0 0 0,-2 4 449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 3784 0 0,'-6'0'8824'0'0,"-16"0"-5560"0"0,11 0-2796 0 0,1 1 1 0 0,0 0-1 0 0,1 1 1 0 0,-1 0-1 0 0,0 1 1 0 0,0 0 0 0 0,1 0-1 0 0,0 1 1 0 0,0 0-1 0 0,0 1 1 0 0,0 0-1 0 0,-14 11 1 0 0,-3 5-143 0 0,1 1 1 0 0,-32 37-1 0 0,5-4 581 0 0,20-7-416 0 0,16-21-226 0 0,10-16-155 0 0,0 1 0 0 0,1 0 0 0 0,0 0 1 0 0,1 0-1 0 0,1 1 0 0 0,0-1 0 0 0,0 1 1 0 0,1 0-1 0 0,1 0 0 0 0,0 0 0 0 0,1 0 1 0 0,1 15-1 0 0,0-25-105 0 0,-1-1 1 0 0,1 1-1 0 0,-1-1 0 0 0,1 0 1 0 0,0 1-1 0 0,0-1 0 0 0,0 0 1 0 0,1 0-1 0 0,-1 0 1 0 0,0 0-1 0 0,1 0 0 0 0,-1 0 1 0 0,1 0-1 0 0,0 0 0 0 0,0-1 1 0 0,-1 1-1 0 0,1-1 1 0 0,0 1-1 0 0,0-1 0 0 0,1 0 1 0 0,-1 0-1 0 0,0 1 0 0 0,0-2 1 0 0,5 3-1 0 0,15 9-14 0 0,-15-9-1 0 0,1 1 0 0 0,0-2 0 0 0,0 1 0 0 0,0-1 0 0 0,0-1 0 0 0,0 1 0 0 0,0-1 0 0 0,1-1 0 0 0,-1 0 0 0 0,0 0 0 0 0,10-1 0 0 0,3 0-59 0 0,45-15-110 0 0,-65 16 176 0 0,0 0-1 0 0,-1 0 1 0 0,1 0-1 0 0,0-1 0 0 0,-1 1 1 0 0,1 0-1 0 0,0 0 1 0 0,-1-1-1 0 0,1 1 1 0 0,-1 0-1 0 0,1-1 1 0 0,0 1-1 0 0,-1 0 1 0 0,1-1-1 0 0,-1 1 0 0 0,1-1 1 0 0,-1 1-1 0 0,0-1 1 0 0,1 1-1 0 0,-1-1 1 0 0,1 0-1 0 0,-1 0 1 0 0,6-6-22 0 0,0 5 4 0 0,-1 0 1 0 0,0-1 0 0 0,0 1 0 0 0,0-1 0 0 0,0-1 0 0 0,0 1 0 0 0,-1-1 0 0 0,1 0 0 0 0,-1 0 0 0 0,0 0 0 0 0,0 0-1 0 0,-1-1 1 0 0,7-9 0 0 0,11-21-49 0 0,-17 30 74 0 0,1-1 1 0 0,-2 0 0 0 0,1 0 0 0 0,-1 0-1 0 0,0 0 1 0 0,0-1 0 0 0,0 1-1 0 0,-1-1 1 0 0,0 1 0 0 0,-1-1-1 0 0,2-8 1 0 0,-3 10 0 0 0,1 0-1 0 0,-1-1 1 0 0,1 1 0 0 0,1 0 0 0 0,-1 0-1 0 0,1 0 1 0 0,0 0 0 0 0,2-6 0 0 0,-1 6 5 0 0,-1 0 1 0 0,0 0 0 0 0,-1 0 0 0 0,1 0 0 0 0,-1 0 0 0 0,0 0 0 0 0,0 0 0 0 0,0-7 0 0 0,-2 1 37 0 0,1-19 129 0 0,0 30-170 0 0,0-1 0 0 0,0 0 0 0 0,0 1 0 0 0,0-1 0 0 0,0 1 0 0 0,0-1 0 0 0,0 0 0 0 0,0 1 0 0 0,0-1 0 0 0,0 0 0 0 0,1 1 0 0 0,-1-1 0 0 0,0 1 0 0 0,0-1 0 0 0,1 0 0 0 0,-1 1 0 0 0,0-1 0 0 0,1 1 0 0 0,-1-1 0 0 0,0 1-1 0 0,1-1 1 0 0,-1 1 0 0 0,1 0 0 0 0,-1-1 0 0 0,1 1 0 0 0,-1-1 0 0 0,1 1 0 0 0,0-1 0 0 0,2-1 86 0 0,-3 1-91 0 0,1 1 0 0 0,-1-1 0 0 0,0 1-1 0 0,1-1 1 0 0,-1 1 0 0 0,1-1 0 0 0,-1 1 0 0 0,1-1 0 0 0,-1 1 0 0 0,1-1 0 0 0,-1 1 0 0 0,1 0 0 0 0,-1 0 0 0 0,1-1 0 0 0,0 1 0 0 0,-1 0 0 0 0,1 0 0 0 0,-1-1 0 0 0,1 1-1 0 0,0 0 1 0 0,-1 0 0 0 0,1 0 0 0 0,1 0 0 0 0,-1 0 2 0 0,0 1-1 0 0,1-1 1 0 0,-1 1 0 0 0,0-1-1 0 0,1 1 1 0 0,-1 0 0 0 0,0-1-1 0 0,0 1 1 0 0,1 0 0 0 0,-1 0-1 0 0,0 0 1 0 0,0 0-1 0 0,0 0 1 0 0,0 0 0 0 0,0 0-1 0 0,0 0 1 0 0,-1 0 0 0 0,1 1-1 0 0,0-1 1 0 0,0 0-1 0 0,-1 0 1 0 0,1 1 0 0 0,-1-1-1 0 0,1 0 1 0 0,-1 3 0 0 0,13 45 48 0 0,-10-31-8 0 0,-1-6-41 0 0,0 0-1 0 0,-1 0 1 0 0,-1 0-1 0 0,-2 24 1 0 0,1 1-79 0 0,6-21 29 0 0,-4-15-43 0 0,-1-1 1 0 0,1 1-1 0 0,-1 0 0 0 0,1 0 1 0 0,-1 0-1 0 0,0 0 1 0 0,1 0-1 0 0,-1 0 0 0 0,0 0 1 0 0,0 1-1 0 0,1-1 1 0 0,-1 0-1 0 0,0 0 0 0 0,0 0 1 0 0,0 0-1 0 0,0 0 0 0 0,-1 0 1 0 0,1 2-1 0 0,0-3 19 0 0,1 0-1 0 0,-1 0 0 0 0,1 0 1 0 0,-1-1-1 0 0,0 1 1 0 0,1 0-1 0 0,-1 0 1 0 0,1 0-1 0 0,-1 0 0 0 0,0-1 1 0 0,1 1-1 0 0,-1 0 1 0 0,0 0-1 0 0,1-1 0 0 0,-1 1 1 0 0,0 0-1 0 0,0-1 1 0 0,1 1-1 0 0,-1 0 0 0 0,0-1 1 0 0,0 1-1 0 0,1 0 1 0 0,-1-1-1 0 0,0 1 1 0 0,0 0-1 0 0,0-1 0 0 0,0 1 1 0 0,1-1-1 0 0,-1 1 1 0 0,0 0-1 0 0,0-1 0 0 0,0 1 1 0 0,0-1-1 0 0,0 0 1 0 0,2-11-1109 0 0,0 0 0 0 0,1 0-1 0 0,0 0 1 0 0,1 0 0 0 0,1 0 0 0 0,9-17 0 0 0,2-8-2610 0 0,-7 21-2797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7080 0 0,'-2'1'4250'0'0,"-5"9"-578"0"0,-2 55 2011 0 0,0 57-3330 0 0,9 482 2907 0 0,0-586-5160 0 0,2-1 1 0 0,-1 0 0 0 0,2 0-1 0 0,1 0 1 0 0,0-1-1 0 0,9 24 1 0 0,8 27 171 0 0,-16-52-247 0 0,-4-10-23 0 0,0-1 1 0 0,0 1-1 0 0,1-1 0 0 0,-1 0 0 0 0,1 1 1 0 0,1-1-1 0 0,-1 0 0 0 0,0 0 1 0 0,5 5-1 0 0,5 1-6 0 0,-9-8 1 0 0,-1 0 1 0 0,0 0 0 0 0,0 0 0 0 0,0 0 0 0 0,0 0-1 0 0,0 0 1 0 0,0 1 0 0 0,0-1 0 0 0,-1 1 0 0 0,1-1-1 0 0,1 5 1 0 0,-2-5 4 0 0,0 0 0 0 0,0 0 0 0 0,1 0-1 0 0,-1 1 1 0 0,0-1 0 0 0,1 0 0 0 0,0-1 0 0 0,0 1-1 0 0,-1 0 1 0 0,1 0 0 0 0,0-1 0 0 0,0 1 0 0 0,0-1 0 0 0,4 2-1 0 0,-4-2 0 0 0,-1-1 0 0 0,0 1 0 0 0,1 0 0 0 0,-1 0-1 0 0,0 0 1 0 0,0-1 0 0 0,1 1 0 0 0,-1 1 0 0 0,0-1 0 0 0,0 0-1 0 0,0 0 1 0 0,0 0 0 0 0,-1 0 0 0 0,1 1 0 0 0,0-1 0 0 0,0 0-1 0 0,-1 1 1 0 0,1-1 0 0 0,0 1 0 0 0,-1-1 0 0 0,1 2-1 0 0,0 0-3 0 0,0-1 0 0 0,0 0 0 0 0,1 0 0 0 0,-1-1 0 0 0,1 1 1 0 0,-1 0-1 0 0,1 0 0 0 0,0-1 0 0 0,0 1 0 0 0,0-1 0 0 0,0 1 0 0 0,0-1 0 0 0,0 0 0 0 0,3 2 0 0 0,20 15-37 0 0,-21-15-2 0 0,0 0 0 0 0,1 0 1 0 0,-1 0-1 0 0,1-1 0 0 0,0 1 0 0 0,-1-1 0 0 0,1 0 0 0 0,0-1 0 0 0,0 1 0 0 0,1-1 0 0 0,-1 0 0 0 0,0 0 0 0 0,0-1 0 0 0,1 1 0 0 0,-1-1 0 0 0,6-1 0 0 0,-1 1-149 0 0,1 0 0 0 0,-1-1 0 0 0,1-1 0 0 0,-1 1 0 0 0,0-2 0 0 0,0 0 0 0 0,11-4 0 0 0,-9 2-19 0 0,-5 2 7 0 0,0 0 0 0 0,0 0 0 0 0,0 0 0 0 0,0-1 0 0 0,-1 0-1 0 0,1 0 1 0 0,-1 0 0 0 0,0-1 0 0 0,-1 0 0 0 0,1-1 0 0 0,-1 1-1 0 0,0-1 1 0 0,0 0 0 0 0,7-12 0 0 0,-9 13 37 0 0,-1 1 0 0 0,1-1 0 0 0,0 1 0 0 0,1 0 0 0 0,-1 0 0 0 0,8-7 0 0 0,-6 6-89 0 0,0 1 0 0 0,-1-1 0 0 0,1 0 0 0 0,-1 0 0 0 0,-1-1 0 0 0,1 1-1 0 0,3-8 1 0 0,-5 5-59 0 0,-2 7 242 0 0,0 0 1 0 0,0-1-1 0 0,1 1 1 0 0,-1 0 0 0 0,0-1-1 0 0,1 1 1 0 0,-1 0-1 0 0,1-1 1 0 0,0 1-1 0 0,-1 0 1 0 0,1 0-1 0 0,0 0 1 0 0,0 0-1 0 0,0 0 1 0 0,-1 0 0 0 0,1 0-1 0 0,0 0 1 0 0,0 0-1 0 0,1 0 1 0 0,-1 0-1 0 0,2-1 1 0 0,0 0-151 0 0,0-1 1 0 0,0 1 0 0 0,-1-1 0 0 0,1 0-1 0 0,-1 0 1 0 0,0 0 0 0 0,1 0-1 0 0,-1 0 1 0 0,-1 0 0 0 0,1-1 0 0 0,0 1-1 0 0,-1-1 1 0 0,0 1 0 0 0,0-1-1 0 0,1-4 1 0 0,1-4-1589 0 0,0-1-1 0 0,-1 1 1 0 0,0-24-1 0 0,-2 7-3631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161 175 8616 0 0,'-14'0'1260'0'0,"1"1"1"0"0,-1 0-1 0 0,1 0 0 0 0,-1 2 1 0 0,1 0-1 0 0,-1 0 1 0 0,1 1-1 0 0,-13 6 0 0 0,-1 3 1612 0 0,45-21-133 0 0,41-1-2306 0 0,-38 6-384 0 0,1 0-1 0 0,32 1 0 0 0,-34 2-79 0 0,-1-1-1 0 0,1 0 0 0 0,19-5 1 0 0,-3 0-298 0 0,-29 5 188 0 0,1 0-1 0 0,0 0 1 0 0,0-1 0 0 0,-1 0 0 0 0,1 0 0 0 0,9-5 0 0 0,17-4-653 0 0,-27 9 526 0 0,1 0 0 0 0,0 0 1 0 0,-1-1-1 0 0,1 0 0 0 0,-1-1 0 0 0,0 1 0 0 0,10-8 1 0 0,-2-12-841 0 0,14 8-296 0 0,-11-10-266 0 0,23-15-3896 0 0,-9 26-1999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530 293 7480 0 0,'-4'-1'617'0'0,"1"1"0"0"0,0-1 0 0 0,-1 1-1 0 0,1-1 1 0 0,0 0 0 0 0,-1 0 0 0 0,1 0 0 0 0,0-1 0 0 0,-5-2 0 0 0,-21-7 1583 0 0,6 5-1005 0 0,15 4-920 0 0,0 0 1 0 0,0 0-1 0 0,0 0 0 0 0,0 1 1 0 0,0 0-1 0 0,0 1 0 0 0,0 0 1 0 0,0 0-1 0 0,0 1 0 0 0,0 0 1 0 0,0 0-1 0 0,-15 5 0 0 0,0 1 90 0 0,19-6-305 0 0,-1 1 0 0 0,1-1-1 0 0,-1 0 1 0 0,1 1 0 0 0,0 0 0 0 0,0 0 0 0 0,0 1 0 0 0,0-1-1 0 0,0 1 1 0 0,-6 4 0 0 0,-8 10 141 0 0,2-3-43 0 0,1 1-1 0 0,0 0 1 0 0,0 1 0 0 0,-13 21-1 0 0,12-5-37 0 0,7-16-23 0 0,2 0 1 0 0,0 0 0 0 0,0 1 0 0 0,-5 25-1 0 0,-27 73 293 0 0,37-106-375 0 0,-6 23 114 0 0,2 1 0 0 0,1-1 0 0 0,-1 44-1 0 0,-7 35 258 0 0,13-103-362 0 0,-1-5-13 0 0,1 1-1 0 0,-1-1 1 0 0,1 0-1 0 0,0 0 1 0 0,0 1-1 0 0,1-1 1 0 0,-1 0 0 0 0,0 0-1 0 0,1 0 1 0 0,0 1-1 0 0,0-1 1 0 0,0 0-1 0 0,0 0 1 0 0,1 0-1 0 0,-1 0 1 0 0,1 0-1 0 0,0-1 1 0 0,-1 1-1 0 0,1 0 1 0 0,0-1-1 0 0,1 1 1 0 0,3 3-1 0 0,-1-4-7 0 0,-4-1-1 0 0,0-1 1 0 0,1 1 0 0 0,-1 0 0 0 0,0 0 0 0 0,1-1 0 0 0,-1 1 0 0 0,0 0 0 0 0,0 0-1 0 0,0 0 1 0 0,0 0 0 0 0,0 1 0 0 0,0-1 0 0 0,0 0 0 0 0,0 0 0 0 0,-1 1 0 0 0,1-1 0 0 0,0 0-1 0 0,-1 1 1 0 0,1 1 0 0 0,0-1 2 0 0,1 0 0 0 0,-1-1 0 0 0,0 1 1 0 0,0-1-1 0 0,1 1 0 0 0,-1-1 0 0 0,1 1 0 0 0,-1-1 0 0 0,1 0 0 0 0,-1 0 0 0 0,1 0 0 0 0,0 0 0 0 0,0 0 0 0 0,-1 0 0 0 0,1 0 1 0 0,0 0-1 0 0,0-1 0 0 0,0 1 0 0 0,0-1 0 0 0,3 1 0 0 0,45 3 52 0 0,-45-3-58 0 0,-1-1 0 0 0,1 0-1 0 0,0-1 1 0 0,0 1 0 0 0,-1-1 0 0 0,1 0-1 0 0,0 0 1 0 0,-1 0 0 0 0,1-1 0 0 0,-1 1-1 0 0,0-1 1 0 0,1 0 0 0 0,-1-1 0 0 0,0 1-1 0 0,5-5 1 0 0,26-15 16 0 0,-26 16-16 0 0,0 1 0 0 0,0-1 0 0 0,0-1 0 0 0,-1 1 0 0 0,12-13 1 0 0,2-6 1 0 0,-2-1 0 0 0,0 0 1 0 0,-2-2-1 0 0,-1 0 0 0 0,-1-1 1 0 0,-1 0-1 0 0,-2-1 0 0 0,-1-1 1 0 0,-1 0-1 0 0,-2-1 0 0 0,5-34 1 0 0,-2 1 0 0 0,-6 35 25 0 0,-2 0-1 0 0,2-45 1 0 0,-6 46-12 0 0,1-20 77 0 0,-2 0 0 0 0,-2 0 0 0 0,-15-74 0 0 0,13 90-17 0 0,-7-23 316 0 0,12 54-362 0 0,-1 1 0 0 0,0-1 0 0 0,1 1 0 0 0,-1-1 1 0 0,0 1-1 0 0,0-1 0 0 0,0 1 0 0 0,0 0 0 0 0,0-1 0 0 0,0 1 0 0 0,0 0 0 0 0,-1 0 0 0 0,1 0 1 0 0,0 0-1 0 0,-1 0 0 0 0,1 0 0 0 0,-1 0 0 0 0,1 0 0 0 0,-1 1 0 0 0,1-1 0 0 0,-1 0 0 0 0,1 1 1 0 0,-1 0-1 0 0,0-1 0 0 0,1 1 0 0 0,-1 0 0 0 0,-2 0 0 0 0,3 0 46 0 0,-8 7 456 0 0,18 292 74 0 0,-8-270-580 0 0,2 0 0 0 0,14 56 0 0 0,-9-46-15 0 0,3 63-21 0 0,-2-43-63 0 0,-8-48 22 0 0,0-1 0 0 0,1 0 1 0 0,0 1-1 0 0,0-1 0 0 0,7 17 0 0 0,1 5-160 0 0,-8-25 83 0 0,-1-1 0 0 0,1 0 0 0 0,0 0 1 0 0,1 1-1 0 0,-1-2 0 0 0,1 1 0 0 0,0 0 0 0 0,6 7 0 0 0,-6-9-221 0 0,1 0-1 0 0,0 0 0 0 0,0 0 1 0 0,1 0-1 0 0,-1-1 0 0 0,1 1 1 0 0,0-1-1 0 0,9 4 0 0 0,-12-6 159 0 0,1 0 1 0 0,-1-1-1 0 0,0 1 0 0 0,1-1 0 0 0,-1 0 0 0 0,1 1 0 0 0,-1-1 0 0 0,1 0 0 0 0,-1-1 0 0 0,0 1 1 0 0,1 0-1 0 0,-1-1 0 0 0,0 1 0 0 0,1-1 0 0 0,-1 0 0 0 0,0 1 0 0 0,1-1 0 0 0,-1 0 0 0 0,0-1 1 0 0,0 1-1 0 0,0 0 0 0 0,0-1 0 0 0,0 1 0 0 0,2-3 0 0 0,17-21-2544 0 0,3-2-728 0 0,-12 13-692 0 0,12-18-1558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35 6928 0 0,'-2'-2'3480'0'0,"-14"-5"-1246"0"0,7 2-1511 0 0,0 1 0 0 0,0 1 0 0 0,0 0 0 0 0,0 0 0 0 0,0 1 0 0 0,-1 0 0 0 0,1 0 0 0 0,-1 1 0 0 0,-14 0 0 0 0,2 2-16 0 0,1 0 0 0 0,-42 7 0 0 0,49-4-546 0 0,1 0 0 0 0,1 1 0 0 0,-1 0 0 0 0,1 0 0 0 0,0 2 1 0 0,0-1-1 0 0,0 2 0 0 0,-11 9 0 0 0,-22 13 69 0 0,42-29-213 0 0,-1 1 0 0 0,1 0 1 0 0,1 0-1 0 0,-1 0 1 0 0,0 0-1 0 0,0 1 1 0 0,1-1-1 0 0,-1 1 1 0 0,1-1-1 0 0,-3 5 0 0 0,-2 2 25 0 0,2-3-14 0 0,1 0-1 0 0,0 0 1 0 0,0 1 0 0 0,1-1 0 0 0,-1 1 0 0 0,1 0-1 0 0,1 0 1 0 0,-4 12 0 0 0,-7 18 87 0 0,6-18-33 0 0,1 0 0 0 0,2 0 0 0 0,-1 0 0 0 0,2 1 0 0 0,1-1 0 0 0,0 1 0 0 0,2 0 0 0 0,2 25 0 0 0,-2-7-5 0 0,0-31-69 0 0,-1-1-1 0 0,2 1 1 0 0,-1-1 0 0 0,1 1 0 0 0,0-1 0 0 0,1 1-1 0 0,-1-1 1 0 0,1 0 0 0 0,0 0 0 0 0,1 1-1 0 0,4 7 1 0 0,11 6 27 0 0,-15-16-32 0 0,1 0 0 0 0,-1 0 0 0 0,1 0 0 0 0,-1-1 0 0 0,1 0 0 0 0,0 0 0 0 0,1 0 0 0 0,-1 0 1 0 0,9 3-1 0 0,1 1 2 0 0,-1-1 1 0 0,1-1 0 0 0,0 0 0 0 0,1-1 0 0 0,-1-1 0 0 0,18 2 0 0 0,-25-4-4 0 0,-1-1-1 0 0,0 1 1 0 0,0-1-1 0 0,1-1 1 0 0,-1 1-1 0 0,0-1 1 0 0,0 0-1 0 0,0 0 1 0 0,0-1-1 0 0,0 0 1 0 0,0 0-1 0 0,0 0 1 0 0,-1-1 0 0 0,1 0-1 0 0,-1 0 1 0 0,1 0-1 0 0,-1-1 1 0 0,9-7-1 0 0,71-74 47 0 0,-78 77-49 0 0,-6 7 2 0 0,1-1 1 0 0,0 1 0 0 0,-1-1 0 0 0,0 0-1 0 0,1 1 1 0 0,-1-1 0 0 0,0 0 0 0 0,0 0 0 0 0,0 0-1 0 0,0 0 1 0 0,0 0 0 0 0,0 0 0 0 0,-1-1-1 0 0,1 1 1 0 0,0-4 0 0 0,1 1 2 0 0,-1 0 0 0 0,1-1 1 0 0,1 1-1 0 0,-1 0 0 0 0,1 1 0 0 0,6-9 1 0 0,16-34-6 0 0,-20 30-7 0 0,16-38 48 0 0,-20 52-27 0 0,0-1 0 0 0,0 1 1 0 0,0-1-1 0 0,-1 0 0 0 0,0 0 0 0 0,1 1 0 0 0,-2-1 0 0 0,1 0 0 0 0,0 0 0 0 0,-1-4 0 0 0,0-9 141 0 0,1-2-101 0 0,1 12 4 0 0,-1 0 0 0 0,1 0-1 0 0,-1 0 1 0 0,-1 0-1 0 0,1 0 1 0 0,-1 0 0 0 0,-1 0-1 0 0,1 0 1 0 0,-1 0 0 0 0,0 0-1 0 0,0 1 1 0 0,-1-1 0 0 0,-6-11-1 0 0,7 15-6 0 0,0 0-1 0 0,0 0 0 0 0,0-1 1 0 0,1 1-1 0 0,-1-1 1 0 0,1 1-1 0 0,0-1 0 0 0,-1-7 1 0 0,2 10-29 0 0,0-1-1 0 0,0 1 1 0 0,0-1 0 0 0,-1 0 0 0 0,1 1 0 0 0,0-1 0 0 0,0 0-1 0 0,-1 1 1 0 0,1-1 0 0 0,-1 1 0 0 0,0-1 0 0 0,0 1-1 0 0,1-1 1 0 0,-1 1 0 0 0,0-1 0 0 0,0 1 0 0 0,0 0-1 0 0,0 0 1 0 0,0-1 0 0 0,-1 1 0 0 0,1 0 0 0 0,0 0 0 0 0,0 0-1 0 0,-1 0 1 0 0,1 0 0 0 0,-1 0 0 0 0,1 1 0 0 0,-1-1-1 0 0,1 0 1 0 0,-1 1 0 0 0,-1-1 0 0 0,1 1 61 0 0,-14 2 382 0 0,15 2-429 0 0,0 1-1 0 0,0-1 1 0 0,0 1-1 0 0,1-1 1 0 0,-1 1-1 0 0,1-1 1 0 0,0 1-1 0 0,0-1 1 0 0,2 8-1 0 0,-1 12 41 0 0,-1 0 11 0 0,-1-8-77 0 0,1 0 0 0 0,1-1 0 0 0,0 1-1 0 0,1 0 1 0 0,0-1 0 0 0,1 1 0 0 0,7 19-1 0 0,2 5 13 0 0,-10-34-24 0 0,-1 1 1 0 0,1-1-1 0 0,0 1 1 0 0,1-1-1 0 0,-1 0 1 0 0,6 8-1 0 0,-6-10-5 0 0,0 1 1 0 0,0-1-1 0 0,0 1 0 0 0,-1 0 0 0 0,1 0 1 0 0,-1-1-1 0 0,1 7 0 0 0,10 32-127 0 0,-6-15-95 0 0,-6-25 161 0 0,0-1 0 0 0,0 1 0 0 0,1 0-1 0 0,-1-1 1 0 0,1 1 0 0 0,0 0 0 0 0,0-1 0 0 0,-1 1-1 0 0,2-1 1 0 0,-1 1 0 0 0,0-1 0 0 0,0 1-1 0 0,2 1 1 0 0,6 3-312 0 0,-8-6 291 0 0,-1 0 0 0 0,1 0 0 0 0,0 0 0 0 0,-1 0 0 0 0,1-1 0 0 0,0 1 0 0 0,0 0 0 0 0,0-1 0 0 0,0 1 0 0 0,-1-1 1 0 0,1 1-1 0 0,0-1 0 0 0,0 1 0 0 0,0-1 0 0 0,0 1 0 0 0,0-1 0 0 0,0 0 0 0 0,0 0 0 0 0,0 0 0 0 0,1 1 0 0 0,-1-1 0 0 0,0 0 0 0 0,0 0 0 0 0,0 0 0 0 0,0-1 0 0 0,0 1 0 0 0,0 0 0 0 0,0 0 0 0 0,0 0 0 0 0,0-1 0 0 0,0 1 0 0 0,0-1 0 0 0,0 1 0 0 0,0-1 0 0 0,0 1 0 0 0,0-1 0 0 0,0 1 0 0 0,-1-1 0 0 0,1 0 0 0 0,0 0 0 0 0,1-1 0 0 0,1-1-235 0 0,0-1 0 0 0,0 0 0 0 0,0 0 0 0 0,-1 0 0 0 0,0-1 0 0 0,0 1 1 0 0,0 0-1 0 0,0-1 0 0 0,-1 1 0 0 0,2-8 0 0 0,7-15-999 0 0,-4 14 517 0 0,1 0 1 0 0,0 0 0 0 0,1 1-1 0 0,13-15 1 0 0,-16 21 292 0 0,0 0 0 0 0,0 0 1 0 0,0 0-1 0 0,-1-1 0 0 0,4-7 1 0 0,1-2-1441 0 0,4-17-3875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7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6544 0 0,'2'5'6892'0'0,"5"13"-2203"0"0,-7 108-610 0 0,0 63-2558 0 0,0-91-871 0 0,9 36 117 0 0,-9-133-596 0 0,-16-24-74 0 0,15 21-92 0 0,-5-12-10 0 0,1 0 0 0 0,0 0 0 0 0,1 0 0 0 0,-4-28 0 0 0,0-80-192 0 0,7 95 179 0 0,0 20 18 0 0,1 1 0 0 0,-1 0 0 0 0,1 0 0 0 0,1-1 0 0 0,-1 1 0 0 0,1 0-1 0 0,1 0 1 0 0,-1-1 0 0 0,1 1 0 0 0,2-7 0 0 0,9-19-72 0 0,-11 25 58 0 0,0 0 0 0 0,1 0 0 0 0,-1 0 0 0 0,1 0-1 0 0,0 1 1 0 0,1 0 0 0 0,0-1 0 0 0,0 1-1 0 0,0 1 1 0 0,1-1 0 0 0,-1 0 0 0 0,2 1-1 0 0,9-9 1 0 0,-2 11-5 0 0,-12 3 17 0 0,-1 0 0 0 0,1 0 0 0 0,0 0 0 0 0,0 0 0 0 0,-1 0 0 0 0,1 0 0 0 0,0 0 0 0 0,0-1 0 0 0,-1 1 0 0 0,1 0-1 0 0,0 0 1 0 0,-1-1 0 0 0,1 1 0 0 0,0-1 0 0 0,-1 1 0 0 0,1 0 0 0 0,0-1 0 0 0,-1 1 0 0 0,1-1 0 0 0,-1 0 0 0 0,1 1 0 0 0,-1-1 0 0 0,1 1 0 0 0,-1-1 0 0 0,0 0 0 0 0,1 1 0 0 0,-1-1 0 0 0,1-1 0 0 0,5-3-6 0 0,-1-1 1 0 0,1 1 0 0 0,1 1-1 0 0,-1-1 1 0 0,1 1 0 0 0,0 0 0 0 0,0 0-1 0 0,0 1 1 0 0,0 0 0 0 0,11-2 0 0 0,-11 3 18 0 0,0 0 0 0 0,1 1 0 0 0,-1 0 0 0 0,1 0 0 0 0,-1 1 1 0 0,10 0-1 0 0,-14 0-3 0 0,0 1 0 0 0,0-1 0 0 0,0 0 1 0 0,0 1-1 0 0,0 0 0 0 0,0 0 0 0 0,0 0 0 0 0,0 0 0 0 0,0 0 1 0 0,0 1-1 0 0,-1-1 0 0 0,1 1 0 0 0,0-1 0 0 0,-1 1 1 0 0,0 0-1 0 0,4 4 0 0 0,-5-5-3 0 0,1 1-1 0 0,-1-1 1 0 0,0 0 0 0 0,0 0-1 0 0,1 0 1 0 0,-1 0 0 0 0,1 0-1 0 0,-1 0 1 0 0,1 0 0 0 0,-1 0-1 0 0,1 0 1 0 0,2 0 0 0 0,-2 0 1 0 0,-1-1 0 0 0,1 1 1 0 0,-1 0-1 0 0,1-1 0 0 0,-1 1 0 0 0,1 0 1 0 0,-1 0-1 0 0,1 0 0 0 0,-1 0 1 0 0,0 0-1 0 0,0 0 0 0 0,0 1 0 0 0,1-1 1 0 0,-1 0-1 0 0,0 1 0 0 0,-1-1 0 0 0,1 1 1 0 0,1 1-1 0 0,2 5 25 0 0,-1-1-7 0 0,1 0-1 0 0,-1 0 1 0 0,1 0-1 0 0,1-1 1 0 0,-1 0-1 0 0,7 7 1 0 0,1-6-8 0 0,-11-6-14 0 0,0-1 0 0 0,0 1 0 0 0,0 0-1 0 0,0-1 1 0 0,0 1 0 0 0,0 0 0 0 0,0-1 0 0 0,0 1 0 0 0,0 0 0 0 0,0 0 0 0 0,-1 0 0 0 0,1 0 0 0 0,0 0 0 0 0,0 0 0 0 0,-1 0 0 0 0,1 0 0 0 0,-1 0 0 0 0,1 0 0 0 0,-1 0 0 0 0,1 1 0 0 0,-1-1 0 0 0,0 0 0 0 0,1 2 0 0 0,2 9 14 0 0,0-1 0 0 0,1 0 0 0 0,1 0 0 0 0,0-1 1 0 0,8 14-1 0 0,-6-11 15 0 0,0 1 0 0 0,11 28 0 0 0,-14-25-145 0 0,2 1-1 0 0,0-1 1 0 0,1-1-1 0 0,0 0 1 0 0,2 0-1 0 0,0 0 1 0 0,16 20-1 0 0,-23-33-23 0 0,0 1 0 0 0,0-1 0 0 0,0 0 0 0 0,0 1 0 0 0,0-1 0 0 0,-1 1 0 0 0,0-1 0 0 0,1 1 0 0 0,0 5 0 0 0,10 23-2091 0 0,-7-10 415 0 0,-5-12-2921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91 10688 0 0,'-40'-17'7010'0'0,"33"14"-6583"0"0,-1 1 0 0 0,1 1-1 0 0,-1-1 1 0 0,0 1 0 0 0,1 1 0 0 0,-9-1 0 0 0,10 1-220 0 0,0 0 1 0 0,0 0-1 0 0,0 0 0 0 0,0 0 0 0 0,1 1 1 0 0,-1 0-1 0 0,0 1 0 0 0,0-1 1 0 0,1 1-1 0 0,-1 0 0 0 0,1 0 0 0 0,-6 4 1 0 0,3 0-207 0 0,10-7-676 0 0,14-10-603 0 0,-3 0-411 0 0,1 2 0 0 0,26-15 1 0 0,3-2-2915 0 0,-31 22-2797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1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12056 0 0,'-8'11'5625'0'0,"0"-1"-4284"0"0,0 17-144 0 0,2 1-1 0 0,0-1 1 0 0,-2 56-1 0 0,6 89 57 0 0,3-94-755 0 0,34 351 482 0 0,-31-392-875 0 0,-3-22-71 0 0,1 1 0 0 0,1-1 0 0 0,0 0 0 0 0,5 15 0 0 0,-3-12 16 0 0,-5-15-43 0 0,0 0 1 0 0,1-1 0 0 0,-1 1-1 0 0,1-1 1 0 0,0 1-1 0 0,0-1 1 0 0,0 1-1 0 0,0-1 1 0 0,0 1 0 0 0,1-1-1 0 0,-1 0 1 0 0,1 0-1 0 0,2 3 1 0 0,-3-3-16 0 0,0 1 1 0 0,0-1 0 0 0,0 0-1 0 0,0 1 1 0 0,0-1-1 0 0,0 1 1 0 0,0-1 0 0 0,-1 1-1 0 0,1-1 1 0 0,-1 5 0 0 0,0-3-58 0 0,-1-24 16 0 0,-2-44 22 0 0,-4 1 0 0 0,-2 0 0 0 0,-18-63 0 0 0,12 63 34 0 0,2 0-1 0 0,4-1 0 0 0,-2-66 1 0 0,11 97 21 0 0,2 1 0 0 0,1-1 0 0 0,1 1 0 0 0,14-54 0 0 0,-14 70-12 0 0,-4 12-13 0 0,1 1-1 0 0,-1-1 1 0 0,1 0 0 0 0,0 1 0 0 0,0-1 0 0 0,1 1-1 0 0,-1-1 1 0 0,1 1 0 0 0,0 0 0 0 0,0-1 0 0 0,0 1 0 0 0,0 0-1 0 0,0 0 1 0 0,1 0 0 0 0,3-3 0 0 0,-5 5-2 0 0,14-12 16 0 0,1 1 1 0 0,1 1-1 0 0,28-16 1 0 0,-44 27-18 0 0,5-4 6 0 0,1 1 0 0 0,-1 1 1 0 0,1-1-1 0 0,0 1 0 0 0,0 0 1 0 0,0 0-1 0 0,12 0 0 0 0,48-5 320 0 0,-58 8-305 0 0,-1 0 0 0 0,1 0 0 0 0,-1 1 0 0 0,0 0 0 0 0,1 1 0 0 0,-1 0 0 0 0,0 0 0 0 0,0 0 0 0 0,-1 1 0 0 0,1 1 0 0 0,-1-1 0 0 0,0 1 0 0 0,0 0 0 0 0,10 10 0 0 0,-4-2 11 0 0,0 1 1 0 0,-1-1-1 0 0,0 2 1 0 0,-2 0 0 0 0,17 27-1 0 0,-22-17 7 0 0,-5-22-37 0 0,0 0 1 0 0,1 1-1 0 0,-1-1 1 0 0,1 0 0 0 0,-1 1-1 0 0,1-1 1 0 0,0 0-1 0 0,1 0 1 0 0,-1 0-1 0 0,0 0 1 0 0,4 5-1 0 0,10 7 17 0 0,-12-13-13 0 0,-1 1-1 0 0,1-1 1 0 0,0 1-1 0 0,-1 0 1 0 0,0 0 0 0 0,1 0-1 0 0,-1 0 1 0 0,0 0-1 0 0,-1 1 1 0 0,1-1-1 0 0,-1 1 1 0 0,2 4-1 0 0,14 30 37 0 0,-14-34-35 0 0,-1 0 1 0 0,1 0-1 0 0,-1 0 0 0 0,0 1 0 0 0,-1-1 0 0 0,1 1 0 0 0,-1-1 0 0 0,0 1 0 0 0,0 0 0 0 0,0 7 0 0 0,17 196 601 0 0,-18-184-508 0 0,-5 107 256 0 0,3-117-331 0 0,0 0-1 0 0,-1 0 1 0 0,-1-1-1 0 0,0 1 1 0 0,-1-1-1 0 0,0 0 1 0 0,-8 14-1 0 0,-5 5 15 0 0,11-18-34 0 0,-1 0-1 0 0,0 0 1 0 0,-12 13-1 0 0,9-16 9 0 0,10-10-7 0 0,-1 1 0 0 0,1-1 0 0 0,-1 1 0 0 0,1 0-1 0 0,0-1 1 0 0,0 1 0 0 0,0 0 0 0 0,-1 0 0 0 0,2 0 0 0 0,-1 0 0 0 0,0 0-1 0 0,0 0 1 0 0,0 3 0 0 0,0-3-7 0 0,1 0 0 0 0,-1 0 1 0 0,1-1-1 0 0,-1 1 0 0 0,0 0 0 0 0,1-1 0 0 0,-1 1 1 0 0,0 0-1 0 0,0-1 0 0 0,-1 1 0 0 0,1-1 0 0 0,0 0 1 0 0,0 1-1 0 0,-1-1 0 0 0,-1 1 0 0 0,2 0-3 0 0,-1-1 1 0 0,0 1-1 0 0,1 0 0 0 0,-1-1 0 0 0,1 1 1 0 0,-1 0-1 0 0,1 0 0 0 0,0 0 1 0 0,0 0-1 0 0,0 0 0 0 0,0 0 0 0 0,0 0 1 0 0,0 3-1 0 0,-2 1-23 0 0,0-1 1 0 0,0 0 0 0 0,-1 0-1 0 0,1 0 1 0 0,-1 0-1 0 0,0 0 1 0 0,-10 8-1 0 0,-15 19-307 0 0,23-24 113 0 0,-1 1 0 0 0,0-1-1 0 0,-1-1 1 0 0,0 1 0 0 0,-13 9-1 0 0,7-6-420 0 0,13-10 555 0 0,0-1 0 0 0,1 1 1 0 0,-1 0-1 0 0,0 0 1 0 0,1-1-1 0 0,-1 1 1 0 0,0-1-1 0 0,0 1 1 0 0,0-1-1 0 0,0 1 1 0 0,0-1-1 0 0,1 1 1 0 0,-1-1-1 0 0,0 0 1 0 0,0 1-1 0 0,0-1 1 0 0,0 0-1 0 0,0 0 0 0 0,0 0 1 0 0,0 0-1 0 0,-2 0 1 0 0,1 0-221 0 0,4 2-584 0 0,0-1 654 0 0,-1 0 1 0 0,1 0-1 0 0,0 0 0 0 0,0 0 0 0 0,0 0 1 0 0,0 0-1 0 0,0 0 0 0 0,-1 0 1 0 0,2-1-1 0 0,-1 1 0 0 0,0-1 1 0 0,0 0-1 0 0,0 1 0 0 0,0-1 1 0 0,0 0-1 0 0,0 0 0 0 0,4-1 1 0 0,0 2-443 0 0,0-1 1 0 0,-1 0-1 0 0,1-1 1 0 0,0 1-1 0 0,0-1 1 0 0,0 0-1 0 0,6-3 1 0 0,6-12-3385 0 0,-9 6-2342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84 430 5256 0 0,'22'-9'3694'0'0,"-2"1"-2093"0"0,-19 8-1563 0 0,0 0 0 0 0,-1 0 0 0 0,1 0 0 0 0,0 0 1 0 0,0 0-1 0 0,-1-1 0 0 0,1 1 0 0 0,0 0 0 0 0,-1 0 0 0 0,1-1 0 0 0,0 1 0 0 0,-1 0 0 0 0,1-1 0 0 0,0 1 0 0 0,-1-1 0 0 0,1 1 1 0 0,-1-1-1 0 0,1 1 0 0 0,-1-1 0 0 0,1 1 0 0 0,-1-1 0 0 0,1 0 0 0 0,-1 1 0 0 0,1-1 0 0 0,-1 0 0 0 0,0 1 0 0 0,1-1 0 0 0,-1 0 0 0 0,0 1 1 0 0,0-2-1 0 0,19-22 931 0 0,-17 19-836 0 0,6-17 249 0 0,0 1 0 0 0,2 0 0 0 0,20-33 0 0 0,17-46 424 0 0,-43 92-546 0 0,-1-1 1 0 0,1 0 0 0 0,-1 0 0 0 0,-1 0 0 0 0,1 0 0 0 0,-2 0 0 0 0,1-1-1 0 0,-1 1 1 0 0,-1-1 0 0 0,0-17 0 0 0,0 20-117 0 0,0 6-96 0 0,0 0-1 0 0,0 0 1 0 0,0 0 0 0 0,-1 0 0 0 0,1 0 0 0 0,0 0-1 0 0,0 0 1 0 0,0 0 0 0 0,-1 0 0 0 0,1 0 0 0 0,-1 0-1 0 0,1 0 1 0 0,-1 1 0 0 0,1-1 0 0 0,-1 0 0 0 0,1 0-1 0 0,-1 0 1 0 0,0 1 0 0 0,1-1 0 0 0,-1 0 0 0 0,0 1-1 0 0,0-1 1 0 0,1 0 0 0 0,-1 1 0 0 0,0-1 0 0 0,-2 0-1 0 0,1 0 64 0 0,-1 1-1 0 0,1-1 1 0 0,-1 0-1 0 0,0 1 0 0 0,0 0 1 0 0,1 0-1 0 0,-1-1 1 0 0,0 2-1 0 0,0-1 1 0 0,-2 1-1 0 0,-2-1 34 0 0,1 2-1 0 0,0-1 1 0 0,1 1-1 0 0,-1 0 1 0 0,0 0 0 0 0,0 1-1 0 0,1-1 1 0 0,-1 1-1 0 0,-7 6 1 0 0,-4 5 113 0 0,12-11-194 0 0,0 0 0 0 0,1 1 0 0 0,-1 0 0 0 0,1 0 1 0 0,0 0-1 0 0,1 0 0 0 0,-1 1 0 0 0,1-1 0 0 0,-5 8 0 0 0,7-9-39 0 0,-1 0 0 0 0,0 0-1 0 0,0 0 1 0 0,0 0 0 0 0,0-1 0 0 0,0 1 0 0 0,-1 0 0 0 0,1-1 0 0 0,-4 3-1 0 0,4-4-7 0 0,0 1-1 0 0,0 0 0 0 0,0-1 1 0 0,0 1-1 0 0,0 0 1 0 0,1 0-1 0 0,-1 0 0 0 0,1 0 1 0 0,-1 1-1 0 0,1-1 0 0 0,0 0 1 0 0,0 1-1 0 0,-2 4 0 0 0,-18 58 337 0 0,-11 59 74 0 0,28-106-371 0 0,0-1 1 0 0,2 0-1 0 0,0 1 1 0 0,1 0-1 0 0,1-1 1 0 0,0 1-1 0 0,2-1 1 0 0,0 1 0 0 0,1-1-1 0 0,0 1 1 0 0,7 18-1 0 0,-9-35-50 0 0,-1 0 0 0 0,1 0 0 0 0,-1 1 0 0 0,1-1 0 0 0,0 0 1 0 0,0 0-1 0 0,0 0 0 0 0,-1 0 0 0 0,1 0 0 0 0,0 0 0 0 0,0 0 0 0 0,1 0 0 0 0,-1 0 0 0 0,0 0 0 0 0,0 0 0 0 0,0-1 0 0 0,0 1 0 0 0,1-1 0 0 0,-1 1 0 0 0,0-1 0 0 0,3 1 0 0 0,-3 0-2 0 0,0-1 0 0 0,0 0 0 0 0,0 1-1 0 0,0-1 1 0 0,1 1 0 0 0,-1-1 0 0 0,0 1-1 0 0,0-1 1 0 0,0 1 0 0 0,0 0 0 0 0,0 0-1 0 0,0 0 1 0 0,-1-1 0 0 0,1 1 0 0 0,0 0-1 0 0,0 0 1 0 0,-1 0 0 0 0,1 0 0 0 0,0 0-1 0 0,-1 0 1 0 0,1 0 0 0 0,-1 1 0 0 0,1-1-1 0 0,0 2 1 0 0,2 1 13 0 0,0 1 0 0 0,0-1-1 0 0,0-1 1 0 0,1 1 0 0 0,0 0 0 0 0,0-1-1 0 0,0 0 1 0 0,0 1 0 0 0,0-2 0 0 0,1 1-1 0 0,-1 0 1 0 0,7 2 0 0 0,-1 0 18 0 0,0-1 0 0 0,0 0-1 0 0,0 0 1 0 0,1-1 0 0 0,17 3 0 0 0,5-1-10 0 0,-16-2-15 0 0,0-1-1 0 0,28 0 1 0 0,-41-2-27 0 0,0 0 1 0 0,-1-1 0 0 0,1 1-1 0 0,0-1 1 0 0,0 0 0 0 0,0 0 0 0 0,-1 0-1 0 0,1 0 1 0 0,-1 0 0 0 0,1-1 0 0 0,-1 0-1 0 0,1 0 1 0 0,-1 0 0 0 0,0 0 0 0 0,0 0-1 0 0,0-1 1 0 0,4-3 0 0 0,45-53-744 0 0,-28 34 102 0 0,-2-1-1 0 0,0-1 0 0 0,19-33 0 0 0,-23 33 158 0 0,-13 19 332 0 0,1 0 0 0 0,-1 0 0 0 0,-1-1 0 0 0,0 0 1 0 0,6-15-1 0 0,44-109-1345 0 0,-22 34 890 0 0,-31 95 621 0 0,0 0 1 0 0,0 1-1 0 0,0-1 0 0 0,0 1 1 0 0,0-1-1 0 0,1 1 1 0 0,-1 0-1 0 0,1-1 0 0 0,0 1 1 0 0,0 0-1 0 0,0 0 1 0 0,5-5-1 0 0,-2-7 82 0 0,-5 15-71 0 0,0-1 0 0 0,0 1 0 0 0,0-1 0 0 0,0 1 0 0 0,0-1-1 0 0,0 1 1 0 0,0-1 0 0 0,0 1 0 0 0,0-1 0 0 0,0 1 0 0 0,0 0 0 0 0,0-1 0 0 0,0 1-1 0 0,0-1 1 0 0,1 1 0 0 0,-1-1 0 0 0,0 1 0 0 0,0 0 0 0 0,1-1 0 0 0,-1 1 0 0 0,0 0-1 0 0,0-1 1 0 0,1 1 0 0 0,-1 0 0 0 0,1-1 0 0 0,-1 1 0 0 0,0 0 0 0 0,1 0 0 0 0,-1-1-1 0 0,0 1 1 0 0,1 0 0 0 0,-1 0 0 0 0,1 0 0 0 0,-1-1 0 0 0,1 1 0 0 0,-1 0 0 0 0,0 0 0 0 0,1 0-1 0 0,-1 0 1 0 0,1 0 0 0 0,-1 0 0 0 0,1 0 0 0 0,-1 0 0 0 0,1 0 0 0 0,-1 0 0 0 0,1 1-1 0 0,1-1 636 0 0,-2 37 999 0 0,9 101 8 0 0,-7-102-1118 0 0,13 68-1 0 0,-3-37-185 0 0,18 122 325 0 0,-3-5-442 0 0,-16-122-445 0 0,2-1 0 0 0,3 0-1 0 0,37 89 1 0 0,-53-148 186 0 0,1 0 0 0 0,0 0 0 0 0,0 0 0 0 0,-1 0 0 0 0,1-1-1 0 0,0 1 1 0 0,1 0 0 0 0,-1-1 0 0 0,0 1 0 0 0,0 0 0 0 0,1-1 0 0 0,-1 0 0 0 0,1 1 0 0 0,-1-1 0 0 0,3 1 0 0 0,-3-1-5 0 0,0 0 0 0 0,1 0 0 0 0,-1 0 1 0 0,0 0-1 0 0,0 0 0 0 0,0 0 1 0 0,0 1-1 0 0,0-1 0 0 0,0 0 0 0 0,0 0 1 0 0,0 1-1 0 0,-1-1 0 0 0,1 1 0 0 0,0-1 1 0 0,-1 1-1 0 0,1-1 0 0 0,-1 1 0 0 0,0-1 1 0 0,1 3-1 0 0,0-2-35 0 0,0 1 0 0 0,0-1-1 0 0,1 0 1 0 0,-1 1 0 0 0,1-1 0 0 0,-1 0-1 0 0,1 0 1 0 0,0 0 0 0 0,0 0 0 0 0,0 0-1 0 0,0 0 1 0 0,0 0 0 0 0,0-1 0 0 0,1 1 0 0 0,-1-1-1 0 0,4 3 1 0 0,-2-3-162 0 0,0 1 1 0 0,-1 1-1 0 0,0-1 0 0 0,1 0 1 0 0,-1 1-1 0 0,0 0 0 0 0,0 0 1 0 0,-1 0-1 0 0,1 0 0 0 0,0 0 0 0 0,-1 0 1 0 0,3 6-1 0 0,8 1-824 0 0,-12-9 962 0 0,-1-1 1 0 0,1 0-1 0 0,0 0 0 0 0,-1 1 1 0 0,1-1-1 0 0,0 0 0 0 0,-1 1 1 0 0,1-1-1 0 0,-1 1 0 0 0,1-1 1 0 0,-1 1-1 0 0,1-1 0 0 0,-1 1 1 0 0,1-1-1 0 0,-1 1 0 0 0,1-1 1 0 0,-1 1-1 0 0,1 0 0 0 0,-1-1 1 0 0,0 1-1 0 0,0 0 0 0 0,1-1 1 0 0,-1 1-1 0 0,0 0 0 0 0,0 0 1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113 520 8472 0 0,'-29'-79'3226'0'0,"13"38"-1988"0"0,3 0 0 0 0,-12-56 1 0 0,16 57-535 0 0,6 29-442 0 0,0 0 0 0 0,1 0 0 0 0,0-1-1 0 0,1-13 1 0 0,-4-18 1047 0 0,3 35-956 0 0,1 0 0 0 0,0 0 0 0 0,1 0 0 0 0,-1 1 1 0 0,3-15-1 0 0,-2 19-271 0 0,1 1 1 0 0,-1 0-1 0 0,1-1 1 0 0,0 1 0 0 0,0 0-1 0 0,0 0 1 0 0,0 0-1 0 0,1-1 1 0 0,-1 1-1 0 0,1 0 1 0 0,-1 1-1 0 0,1-1 1 0 0,-1 0 0 0 0,1 0-1 0 0,0 1 1 0 0,0-1-1 0 0,0 1 1 0 0,0 0-1 0 0,0-1 1 0 0,0 1 0 0 0,1 0-1 0 0,-1 0 1 0 0,3-1-1 0 0,1 1 88 0 0,0 0 1 0 0,-1 0-1 0 0,1 1 0 0 0,0-1 0 0 0,0 1 0 0 0,0 0 1 0 0,8 2-1 0 0,15-1 575 0 0,-16 0-640 0 0,0 0-1 0 0,1 1 1 0 0,-2 0 0 0 0,1 1-1 0 0,0 0 1 0 0,0 1 0 0 0,-1 1-1 0 0,0 0 1 0 0,0 1 0 0 0,0 0 0 0 0,-1 0-1 0 0,20 16 1 0 0,-18-11-65 0 0,0 0 0 0 0,-1 1 1 0 0,0 0-1 0 0,-1 1 0 0 0,0 0 1 0 0,-1 1-1 0 0,0 0 0 0 0,-2 1 0 0 0,0 0 1 0 0,9 21-1 0 0,1 0 40 0 0,-15-31-70 0 0,0 0-1 0 0,-1-1 1 0 0,1 1-1 0 0,-1 0 1 0 0,0 1-1 0 0,-1-1 1 0 0,1 0-1 0 0,-1 0 1 0 0,0 1-1 0 0,0-1 1 0 0,0 7 0 0 0,0 6 36 0 0,0 0 1 0 0,2-1 0 0 0,5 20 0 0 0,-4-20-8 0 0,0 1 1 0 0,-2 0-1 0 0,1 20 1 0 0,-3-26-24 0 0,2 30-11 0 0,-3 1 0 0 0,-2-1-1 0 0,-1 1 1 0 0,-13 53 0 0 0,7-58-58 0 0,7-23-11 0 0,-1 1 1 0 0,-1-1-1 0 0,0 0 1 0 0,-12 24-1 0 0,2-15-219 0 0,-23 42-791 0 0,36-62 844 0 0,1 0 1 0 0,-1-1 0 0 0,0 0-1 0 0,0 1 1 0 0,0-1 0 0 0,0 0-1 0 0,-1 0 1 0 0,1 0-1 0 0,-1 0 1 0 0,1-1 0 0 0,-1 1-1 0 0,0-1 1 0 0,0 0 0 0 0,-1 1-1 0 0,1-1 1 0 0,0-1-1 0 0,-1 1 1 0 0,1 0 0 0 0,-1-1-1 0 0,1 0 1 0 0,-1 0-1 0 0,0 0 1 0 0,-6 1 0 0 0,8-3 68 0 0,1 0 1 0 0,0 0-1 0 0,0-1 1 0 0,0 1-1 0 0,0 0 1 0 0,0-1-1 0 0,0 1 1 0 0,0 0-1 0 0,0-1 1 0 0,0 1-1 0 0,0-1 1 0 0,1 0-1 0 0,-1 1 1 0 0,1-1-1 0 0,-1 0 1 0 0,1 1-1 0 0,0-1 1 0 0,0 0-1 0 0,0-3 1 0 0,-5-41-2706 0 0,5 14-322 0 0,0-1-3681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62 6992 0 0,'-10'25'4633'0'0,"5"28"-1782"0"0,3-24-1414 0 0,-6 33 1537 0 0,1 99 0 0 0,8-157-2897 0 0,0-1 1 0 0,0 0 0 0 0,0 0 0 0 0,1 0 0 0 0,-1 0 0 0 0,1 0-1 0 0,-1 0 1 0 0,1-1 0 0 0,0 1 0 0 0,0 0 0 0 0,1-1-1 0 0,-1 0 1 0 0,0 1 0 0 0,1-1 0 0 0,-1 0 0 0 0,5 2 0 0 0,-3-1-7 0 0,0 1 1 0 0,1-1 0 0 0,0 0-1 0 0,-1-1 1 0 0,1 1 0 0 0,0-1-1 0 0,0 0 1 0 0,1-1 0 0 0,9 3 0 0 0,-2-3 9 0 0,0-1 0 0 0,0 0-1 0 0,0-1 1 0 0,0 0 0 0 0,0-1 0 0 0,13-4 0 0 0,8-10 182 0 0,-27 13-194 0 0,1 0 0 0 0,-1-1 0 0 0,0 0 0 0 0,0 0 0 0 0,9-7 1 0 0,13-13 228 0 0,-17 15-165 0 0,-1-1 0 0 0,1 0 0 0 0,11-14 0 0 0,-20 20-68 0 0,1 0-1 0 0,-2-1 1 0 0,1 1 0 0 0,0-1 0 0 0,-1 1-1 0 0,0-1 1 0 0,0 0 0 0 0,0 0-1 0 0,-1 0 1 0 0,1 0 0 0 0,-1 0 0 0 0,-1 0-1 0 0,1 0 1 0 0,0-6 0 0 0,-1-91 1353 0 0,0 101-1401 0 0,-1-1 0 0 0,1 0 0 0 0,0 0 0 0 0,0 0 0 0 0,-1 0 0 0 0,1 0 0 0 0,-1 1 0 0 0,0-1 0 0 0,1 0 0 0 0,-1 1-1 0 0,0-1 1 0 0,0 0 0 0 0,0 1 0 0 0,0-1 0 0 0,0 1 0 0 0,0-1 0 0 0,-1 1 0 0 0,1 0 0 0 0,-1-1 0 0 0,1 1 0 0 0,0 0-1 0 0,-1 0 1 0 0,0 0 0 0 0,1 0 0 0 0,-1 0 0 0 0,-3-1 0 0 0,-12-9 117 0 0,6-2-64 0 0,8 10-56 0 0,0 0 0 0 0,0 0-1 0 0,0 0 1 0 0,0 0 0 0 0,-1 0-1 0 0,0 0 1 0 0,1 1-1 0 0,-1 0 1 0 0,-6-3 0 0 0,-19-14-53 0 0,23 14 33 0 0,0 1 0 0 0,0 0 0 0 0,-1 0 0 0 0,1 1 0 0 0,-9-4 0 0 0,-5 2-253 0 0,0 1-1 0 0,-1 1 1 0 0,1 1-1 0 0,-1 1 1 0 0,1 1-1 0 0,-28 2 1 0 0,-6 0-6190 0 0,52-2 5210 0 0,-10 0-7710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9888 0 0,'-4'70'9725'0'0,"-5"-1"-6811"0"0,3-26-2322 0 0,-2 58-1 0 0,-10 43 337 0 0,15-82-617 0 0,1-48-256 0 0,1 1 1 0 0,0-1-1 0 0,1 1 0 0 0,0-1 0 0 0,1 1 0 0 0,1-1 1 0 0,1 0-1 0 0,6 23 0 0 0,-8-34-52 0 0,0 0 0 0 0,1 0 0 0 0,-1 0 0 0 0,1-1 1 0 0,-1 1-1 0 0,1 0 0 0 0,0-1 0 0 0,0 1 0 0 0,0-1 0 0 0,1 0 0 0 0,-1 0 0 0 0,0 0 1 0 0,1 0-1 0 0,-1 0 0 0 0,1 0 0 0 0,0-1 0 0 0,0 1 0 0 0,0-1 0 0 0,0 0 1 0 0,0 0-1 0 0,0 0 0 0 0,0 0 0 0 0,0 0 0 0 0,0-1 0 0 0,0 1 0 0 0,0-1 0 0 0,0 0 1 0 0,0 0-1 0 0,1 0 0 0 0,-1 0 0 0 0,0-1 0 0 0,0 1 0 0 0,0-1 0 0 0,0 0 1 0 0,0 0-1 0 0,0 0 0 0 0,0 0 0 0 0,0 0 0 0 0,0-1 0 0 0,0 1 0 0 0,-1-1 0 0 0,4-2 1 0 0,15-7-24 0 0,-19 11 18 0 0,-1-1 0 0 0,0 1 0 0 0,1 0-1 0 0,-1-1 1 0 0,1 1 0 0 0,-1-1 0 0 0,0 0 0 0 0,1 1-1 0 0,-1-1 1 0 0,0 0 0 0 0,0 0 0 0 0,0 0-1 0 0,0 0 1 0 0,0 0 0 0 0,0 0 0 0 0,0 0-1 0 0,0 0 1 0 0,0 0 0 0 0,0-1 0 0 0,0 1-1 0 0,-1 0 1 0 0,1-1 0 0 0,0 1 0 0 0,-1 0-1 0 0,1-2 1 0 0,0-1 6 0 0,1 0-1 0 0,-1 1 1 0 0,1-1-1 0 0,0 1 1 0 0,0-1-1 0 0,0 1 1 0 0,0 0-1 0 0,1-1 1 0 0,-1 1-1 0 0,4-3 1 0 0,22-31 35 0 0,-15 12-34 0 0,-10 18 0 0 0,0-1 0 0 0,1 1 0 0 0,0-1 0 0 0,0 1 1 0 0,1 0-1 0 0,0 0 0 0 0,0 1 0 0 0,1-1 0 0 0,0 1 0 0 0,0 1 0 0 0,11-10 0 0 0,-14 14 1 0 0,-1 0-1 0 0,1-1 1 0 0,-1 1 0 0 0,1-1-1 0 0,-1 0 1 0 0,0 0-1 0 0,0 0 1 0 0,0 0 0 0 0,0 0-1 0 0,0 0 1 0 0,0-1 0 0 0,0 1-1 0 0,-1-1 1 0 0,0 1-1 0 0,1-1 1 0 0,-1 0 0 0 0,0 1-1 0 0,0-1 1 0 0,0 0-1 0 0,-1 0 1 0 0,1 1 0 0 0,-1-1-1 0 0,1-5 1 0 0,-1 8 6 0 0,1 0 1 0 0,-1 0 0 0 0,0 0-1 0 0,0 0 1 0 0,1 0-1 0 0,-1 0 1 0 0,0 0-1 0 0,1-1 1 0 0,-1 1 0 0 0,0 0-1 0 0,0 1 1 0 0,1-1-1 0 0,-1 0 1 0 0,0 0-1 0 0,1 0 1 0 0,-1 0 0 0 0,0 0-1 0 0,0 0 1 0 0,1 0-1 0 0,-1 0 1 0 0,0 0 0 0 0,0 1-1 0 0,1-1 1 0 0,-1 0-1 0 0,0 0 1 0 0,0 0-1 0 0,0 0 1 0 0,1 1 0 0 0,-1-1-1 0 0,0 0 1 0 0,0 0-1 0 0,0 1 1 0 0,0-1-1 0 0,1 0 1 0 0,-1 0 0 0 0,0 1-1 0 0,0-1 1 0 0,0 0-1 0 0,0 0 1 0 0,0 1-1 0 0,0-1 1 0 0,0 0 0 0 0,0 0-1 0 0,0 1 1 0 0,0-1-1 0 0,0 0 1 0 0,0 1-1 0 0,0-1 1 0 0,0 0 0 0 0,0 1-1 0 0,0 34 395 0 0,-1-4-150 0 0,1 0 0 0 0,8 50 0 0 0,-5-63-242 0 0,-2-13-9 0 0,-1 0 1 0 0,1-1 0 0 0,0 1-1 0 0,0-1 1 0 0,1 1-1 0 0,-1-1 1 0 0,1 1 0 0 0,0-1-1 0 0,0 0 1 0 0,0 0 0 0 0,4 5-1 0 0,7 14 17 0 0,-12-21-25 0 0,-1-1 0 0 0,1 1 0 0 0,-1-1 0 0 0,1 1 0 0 0,0-1 0 0 0,0 1 0 0 0,0-1 0 0 0,0 0 0 0 0,0 0 0 0 0,0 1 0 0 0,0-1 0 0 0,0 0 0 0 0,0 0 0 0 0,1 0 0 0 0,-1 0 0 0 0,0 0 0 0 0,1-1 0 0 0,2 2 1 0 0,-3-1-5 0 0,0 0 1 0 0,0-1 0 0 0,0 1 0 0 0,0 0 0 0 0,0 0 0 0 0,0 0 0 0 0,0 0-1 0 0,0 0 1 0 0,0 0 0 0 0,0 0 0 0 0,0 0 0 0 0,0 0 0 0 0,-1 0 0 0 0,1 1-1 0 0,0 0 1 0 0,0 0-2 0 0,-1-1 0 0 0,1 1 0 0 0,0-1 0 0 0,0 0 0 0 0,0 1 0 0 0,0-1 0 0 0,0 0 0 0 0,0 1 0 0 0,1-1 0 0 0,-1 0 0 0 0,0 0 0 0 0,1 0 0 0 0,1 1 0 0 0,13 6-349 0 0,-1 0-1 0 0,1-1 1 0 0,0-1-1 0 0,1 0 1 0 0,25 4-1 0 0,-27-7-448 0 0,0-2-1 0 0,0 1 0 0 0,0-2 1 0 0,0 0-1 0 0,0-1 0 0 0,0 0 0 0 0,0-2 1 0 0,0 1-1 0 0,0-2 0 0 0,-1 0 1 0 0,27-11-1 0 0,-17 0-2443 0 0,-12-18-4379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4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6680 0 0,'0'0'9253'0'0,"0"30"-6069"0"0,0-12-2394 0 0,-1 19 136 0 0,3 1 1 0 0,5 37-1 0 0,0 0-251 0 0,-6-55-452 0 0,0-1-1 0 0,8 34 1 0 0,0-11 106 0 0,3 45 1 0 0,3 16 25 0 0,-7-25-107 0 0,-7-59-183 0 0,0-1 0 0 0,1 0 0 0 0,5 19 0 0 0,0-6 16 0 0,-1 0-1 0 0,-2 1 1 0 0,-1 0-1 0 0,-1 43 1 0 0,-1-62-48 0 0,0 1 0 0 0,1 0 0 0 0,1-1 0 0 0,4 14 0 0 0,-4-16 15 0 0,0-1-1 0 0,-1 1 0 0 0,0 0 1 0 0,0 0-1 0 0,-1 0 0 0 0,-1 0 1 0 0,0 11-1 0 0,3-27 32 0 0,3-11 13 0 0,-5 1-65 0 0,0 0 0 0 0,2 0 0 0 0,0 0 0 0 0,0 0 1 0 0,9-19-1 0 0,8-41 40 0 0,-17 56 1 0 0,-2 2-68 0 0,2 1-1 0 0,0 0 1 0 0,0 0-1 0 0,2 0 1 0 0,0 0-1 0 0,1 1 1 0 0,11-22-1 0 0,54-94 73 0 0,-49 83-36 0 0,-11 33-28 0 0,-9 13-9 0 0,-1 1 0 0 0,0-1 0 0 0,1 0 0 0 0,-1 1 0 0 0,0-1 0 0 0,0 0-1 0 0,0 0 1 0 0,0 0 0 0 0,0 0 0 0 0,0 0 0 0 0,0-3 0 0 0,-1 4 1 0 0,0 0 0 0 0,1 0 1 0 0,-1 0-1 0 0,1-1 0 0 0,-1 1 0 0 0,1 0 1 0 0,-1 0-1 0 0,1 0 0 0 0,0 1 0 0 0,-1-1 1 0 0,1 0-1 0 0,0 0 0 0 0,0 0 0 0 0,0 0 1 0 0,0 1-1 0 0,0-1 0 0 0,-1 0 0 0 0,1 1 1 0 0,0-1-1 0 0,1 1 0 0 0,-1-1 1 0 0,1 0-1 0 0,0 1 0 0 0,-1-1 0 0 0,0 1 1 0 0,0-1-1 0 0,0 0 0 0 0,0 1 0 0 0,0-1 1 0 0,0 0-1 0 0,0 0 0 0 0,0 1 1 0 0,0-1-1 0 0,0 0 0 0 0,0 0 0 0 0,0 0 1 0 0,-1 0-1 0 0,1 0 0 0 0,1-2 1 0 0,1-2 15 0 0,1 1 1 0 0,-1 0-1 0 0,1-1 1 0 0,0 2-1 0 0,0-1 1 0 0,9-6-1 0 0,-11 9-10 0 0,0 0 243 0 0,-6 7-130 0 0,-1 10 5 0 0,4-11-111 0 0,1 0 0 0 0,-1 0-1 0 0,0 0 1 0 0,0-1 0 0 0,-1 1 0 0 0,-3 9 0 0 0,3-9-2 0 0,0 0 1 0 0,0 0 0 0 0,0 1-1 0 0,1-1 1 0 0,0 1-1 0 0,0-1 1 0 0,0 6-1 0 0,-8 102 171 0 0,9-96-153 0 0,-1-9-2 0 0,1 1 0 0 0,0 0 0 0 0,0-1 0 0 0,1 1 0 0 0,0 0 0 0 0,0-1 0 0 0,1 1 0 0 0,0-1 0 0 0,1 0 0 0 0,0 0 0 0 0,7 15 0 0 0,6 16 50 0 0,-5-6-50 0 0,-8-27-19 0 0,-1-1 1 0 0,1 0-1 0 0,0 1 0 0 0,1-1 0 0 0,-1 0 0 0 0,1-1 0 0 0,0 1 1 0 0,0-1-1 0 0,1 1 0 0 0,-1-1 0 0 0,1-1 0 0 0,0 1 1 0 0,0-1-1 0 0,0 1 0 0 0,0-1 0 0 0,1-1 0 0 0,-1 1 1 0 0,1-1-1 0 0,-1 0 0 0 0,1 0 0 0 0,0-1 0 0 0,0 0 1 0 0,0 0-1 0 0,0 0 0 0 0,0 0 0 0 0,0-1 0 0 0,12-1 0 0 0,-9 1-8 0 0,1-1-1 0 0,0 0 1 0 0,-1 0-1 0 0,0-1 1 0 0,1 0-1 0 0,-1 0 1 0 0,0-1-1 0 0,0 0 1 0 0,0-1-1 0 0,-1 0 1 0 0,1 0-1 0 0,-1-1 1 0 0,0 0-1 0 0,0-1 0 0 0,0 0 1 0 0,-1 0-1 0 0,0 0 1 0 0,0-1-1 0 0,7-10 1 0 0,64-58-114 0 0,-75 74 110 0 0,0-1 0 0 0,0 0-1 0 0,0-1 1 0 0,0 1-1 0 0,0 0 1 0 0,0-1-1 0 0,-1 0 1 0 0,1 1-1 0 0,-1-1 1 0 0,0 0-1 0 0,0 0 1 0 0,0 0-1 0 0,0-1 1 0 0,-1 1-1 0 0,1 0 1 0 0,1-6-1 0 0,-2 7 5 0 0,0-1 0 0 0,0 0-1 0 0,1 0 1 0 0,-1 1-1 0 0,1-1 1 0 0,-1 1-1 0 0,1 0 1 0 0,0-1-1 0 0,3-2 1 0 0,9-14-14 0 0,1-26-12 0 0,-11 31 32 0 0,0 1 1 0 0,1 0-1 0 0,7-14 1 0 0,-10 25-8 0 0,-1-1 1 0 0,0 0-1 0 0,1 1 0 0 0,-1-1 1 0 0,0 0-1 0 0,-1 1 0 0 0,1-1 1 0 0,0 0-1 0 0,-1 0 0 0 0,1 0 1 0 0,-1 1-1 0 0,0-1 1 0 0,0 0-1 0 0,0 0 0 0 0,-1-3 1 0 0,0-15 34 0 0,0 20-32 0 0,0 0 0 0 0,0 0 0 0 0,0 0 0 0 0,0 0 0 0 0,0 1 0 0 0,0-1 0 0 0,-1 0-1 0 0,1 1 1 0 0,0-1 0 0 0,0 1 0 0 0,-1 0 0 0 0,1-1 0 0 0,0 1 0 0 0,0 0 0 0 0,-1 0 0 0 0,1-1 0 0 0,0 1 0 0 0,-1 0 0 0 0,1 1 0 0 0,-3-1 0 0 0,-33 1-3 0 0,30 0 18 0 0,-1 0 0 0 0,0 0 0 0 0,1 0 1 0 0,0 1-1 0 0,-1 1 0 0 0,1-1 0 0 0,0 1 1 0 0,0 0-1 0 0,0 1 0 0 0,1 0 0 0 0,-10 6 0 0 0,-15 13-5 0 0,28-21-3 0 0,-1 0 0 0 0,1-1 1 0 0,0 1-1 0 0,0 0 1 0 0,0 1-1 0 0,1-1 0 0 0,-1 0 1 0 0,0 1-1 0 0,1-1 1 0 0,0 1-1 0 0,0 0 0 0 0,0 0 1 0 0,0 0-1 0 0,-3 5 0 0 0,-19 40 44 0 0,17-35-45 0 0,0 0 1 0 0,0 0-1 0 0,1 1 0 0 0,1 0 0 0 0,0 1 0 0 0,1-1 1 0 0,0 1-1 0 0,1-1 0 0 0,-1 22 0 0 0,5-32-4 0 0,-1 0-1 0 0,1 0 1 0 0,0 0 0 0 0,0-1 0 0 0,0 1-1 0 0,1 0 1 0 0,-1 0 0 0 0,1-1-1 0 0,0 1 1 0 0,3 3 0 0 0,15 38-50 0 0,-18-39 50 0 0,1 1 0 0 0,1-1 0 0 0,-1 0 0 0 0,1 0 0 0 0,0 0 0 0 0,0 0 1 0 0,10 9-1 0 0,5 9 8 0 0,-8-13-86 0 0,0 0-1 0 0,1-1 1 0 0,0-1 0 0 0,0 0-1 0 0,1 0 1 0 0,0-1-1 0 0,1-1 1 0 0,-1 0 0 0 0,1-1-1 0 0,1 0 1 0 0,-1-1 0 0 0,1-1-1 0 0,18 3 1 0 0,-17-4-458 0 0,0 0-1 0 0,0-1 1 0 0,0-1 0 0 0,0-1 0 0 0,1 0-1 0 0,-1-1 1 0 0,0-1 0 0 0,0 0 0 0 0,0-1 0 0 0,29-10-1 0 0,-25 7-108 0 0,24-12-1030 0 0,-32 10 1219 0 0,-7 4 160 0 0,1 0 1 0 0,0 0-1 0 0,0 1 1 0 0,0 0-1 0 0,0 0 1 0 0,9-2-1 0 0,-13 4 171 0 0,0 1-1 0 0,0-1 0 0 0,0 0 1 0 0,0 0-1 0 0,0 0 0 0 0,0 0 1 0 0,0 0-1 0 0,0-1 1 0 0,-1 1-1 0 0,1-1 0 0 0,0 1 1 0 0,-1-1-1 0 0,1 1 1 0 0,1-3-1 0 0,12-12-1350 0 0,14-2-2114 0 0,-27 17 3093 0 0,-1-1-1 0 0,0 0 1 0 0,0 0 0 0 0,0 0 0 0 0,0 0 0 0 0,0 0 0 0 0,-1 0 0 0 0,1 0 0 0 0,0 0-1 0 0,-1 0 1 0 0,0 0 0 0 0,1 0 0 0 0,-1-2 0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92 6576 0 0,'-36'-67'7446'0'0,"30"58"-7178"0"0,5 8-108 0 0,1 0 1 0 0,0 0-1 0 0,-1 1 0 0 0,1-1 1 0 0,0 0-1 0 0,-1 0 0 0 0,1 0 0 0 0,-1 1 1 0 0,1-1-1 0 0,-1 0 0 0 0,0 1 1 0 0,1-1-1 0 0,-1 0 0 0 0,0 1 1 0 0,1-1-1 0 0,-1 1 0 0 0,0-1 1 0 0,0 1-1 0 0,0-1 0 0 0,1 1 1 0 0,-1 0-1 0 0,0-1 0 0 0,0 1 1 0 0,0 0-1 0 0,0 0 0 0 0,0-1 1 0 0,0 1-1 0 0,0 0 0 0 0,1 0 1 0 0,-1 0-1 0 0,0 0 0 0 0,0 0 0 0 0,0 0 1 0 0,0 1-1 0 0,0-1 0 0 0,0 0 1 0 0,-1 1-1 0 0,-7 40 2635 0 0,7-30-2532 0 0,1 1 0 0 0,-1-1 0 0 0,2 1 0 0 0,0 0 0 0 0,2 21 0 0 0,0 1 140 0 0,0 13 183 0 0,10 56 0 0 0,-1-10-241 0 0,19 201 383 0 0,-18-224-580 0 0,-7-50-72 0 0,-2 0 1 0 0,3 35-1 0 0,-7-17 6 0 0,0-17-38 0 0,1-1-1 0 0,0 0 1 0 0,2 1-1 0 0,0-1 1 0 0,8 31-1 0 0,0 11 89 0 0,-10-54-119 0 0,0 0 0 0 0,1 0-1 0 0,0 0 1 0 0,1 0 0 0 0,0 0 0 0 0,0-1-1 0 0,0 1 1 0 0,6 10 0 0 0,-5-12-2 0 0,0 0 0 0 0,-1 1 0 0 0,0-1 0 0 0,0 1 1 0 0,0-1-1 0 0,-1 1 0 0 0,0 0 0 0 0,0 0 0 0 0,0-1 0 0 0,-1 8 0 0 0,0-13-9 0 0,0-1-1 0 0,0 1 0 0 0,0-1 0 0 0,0 1 0 0 0,0-1 1 0 0,0 1-1 0 0,0-1 0 0 0,0 1 0 0 0,0-1 0 0 0,0 1 0 0 0,0-1 1 0 0,1 0-1 0 0,-1 1 0 0 0,0-1 0 0 0,0 1 0 0 0,1-1 1 0 0,-1 0-1 0 0,0 1 0 0 0,0-1 0 0 0,1 1 0 0 0,-1-1 0 0 0,1 0 1 0 0,-1 1-1 0 0,0-1 0 0 0,1 0 0 0 0,-1 0 0 0 0,1 1 1 0 0,-1-1-1 0 0,0 0 0 0 0,1 0 0 0 0,-1 0 0 0 0,1 0 0 0 0,-1 1 1 0 0,1-1-1 0 0,-1 0 0 0 0,1 0 0 0 0,-1 0 0 0 0,1 0 1 0 0,-1 0-1 0 0,1 0 0 0 0,-1 0 0 0 0,1 0 0 0 0,0-1-1 0 0,0 1 0 0 0,-1 0-1 0 0,1 0 1 0 0,0-1 0 0 0,-1 1-1 0 0,1-1 1 0 0,0 1 0 0 0,-1 0 0 0 0,1-1-1 0 0,0 1 1 0 0,-1-1 0 0 0,1 0-1 0 0,-1 1 1 0 0,1-1 0 0 0,-1 1-1 0 0,1-1 1 0 0,-1 0 0 0 0,0 1-1 0 0,1-1 1 0 0,-1 0 0 0 0,0 1 0 0 0,1-1-1 0 0,-1 0 1 0 0,0 0 0 0 0,0 1-1 0 0,0-1 1 0 0,1 0 0 0 0,-1 0-1 0 0,0 0 1 0 0,0 0 0 0 0,0-4 4 0 0,0 1 0 0 0,1 0 0 0 0,0 0 1 0 0,0 0-1 0 0,0-1 0 0 0,1 1 0 0 0,-1 1 0 0 0,1-1 1 0 0,0 0-1 0 0,3-4 0 0 0,9-21-1 0 0,5-20-45 0 0,11-36-7 0 0,7-4 21 0 0,-24 52-29 0 0,2 1 0 0 0,1 1 0 0 0,22-35 0 0 0,-14 26 35 0 0,-16 29 16 0 0,1 1 1 0 0,1 0-1 0 0,0 1 0 0 0,16-16 1 0 0,-3 8 13 0 0,-9-7 5 0 0,-1 15-39 0 0,-12 11 22 0 0,1 1-1 0 0,-1 0 0 0 0,0-1 1 0 0,0 1-1 0 0,1-1 1 0 0,-1 1-1 0 0,0-1 1 0 0,0 0-1 0 0,-1 0 0 0 0,1 1 1 0 0,0-1-1 0 0,0 0 1 0 0,-1 0-1 0 0,1-2 0 0 0,-1 3 0 0 0,1 0 0 0 0,-1 0-1 0 0,1 0 1 0 0,-1 0-1 0 0,1-1 1 0 0,-1 1 0 0 0,1 0-1 0 0,0 0 1 0 0,-1 1-1 0 0,1-1 1 0 0,0 0-1 0 0,0 0 1 0 0,-1 0 0 0 0,1 0-1 0 0,0 1 1 0 0,0-1-1 0 0,2-1 1 0 0,10-12-11 0 0,15-27 140 0 0,-35 39 0 0 0,-1 1 1 0 0,1-1-1 0 0,0 2 0 0 0,0-1 0 0 0,-13 1 0 0 0,16 0-119 0 0,1 0 0 0 0,-1 0 0 0 0,1 1 0 0 0,-1-1 0 0 0,1 1 0 0 0,-1 0 0 0 0,1 0 0 0 0,0 0 0 0 0,-1 0 0 0 0,1 1 0 0 0,0-1 0 0 0,0 1 0 0 0,0 0 0 0 0,0 0 0 0 0,0 0 0 0 0,0 0 0 0 0,-3 4 0 0 0,1 1 4 0 0,-1 0 1 0 0,1 0 0 0 0,1 0 0 0 0,-1 1 0 0 0,-3 9 0 0 0,5-9-6 0 0,-1-1 1 0 0,0 1 0 0 0,-1-1 0 0 0,-9 12-1 0 0,9-10-3 0 0,-1 0-1 0 0,2 1 1 0 0,-1-1-1 0 0,2 1 0 0 0,-5 16 1 0 0,5-18-2 0 0,-18 91 52 0 0,14-63-1 0 0,3-12-26 0 0,1 0 0 0 0,0 36 0 0 0,3-57-19 0 0,0 1-1 0 0,1-1 1 0 0,0 0-1 0 0,0 0 1 0 0,0 0 0 0 0,0 0-1 0 0,0 0 1 0 0,0 0-1 0 0,1 0 1 0 0,3 5 0 0 0,-3-6-6 0 0,-1 1 1 0 0,1-1-1 0 0,-1 1 1 0 0,0-1-1 0 0,0 1 1 0 0,0 0-1 0 0,0-1 1 0 0,0 1-1 0 0,-1 0 1 0 0,2 4-1 0 0,-2-5 3 0 0,0-1-1 0 0,0 0 1 0 0,1 0-1 0 0,-1 1 1 0 0,1-1-1 0 0,-1 0 0 0 0,1 0 1 0 0,-1 0-1 0 0,1 0 1 0 0,0 0-1 0 0,0 0 0 0 0,-1 0 1 0 0,1 0-1 0 0,0 0 1 0 0,0 0-1 0 0,0 0 0 0 0,0 0 1 0 0,0 0-1 0 0,0-1 1 0 0,0 1-1 0 0,0 0 1 0 0,2 0-1 0 0,33 13 5 0 0,-23-10-18 0 0,46 11-41 0 0,-55-13 43 0 0,0-1 0 0 0,-1 0-1 0 0,1 0 1 0 0,0 0 0 0 0,0 0 0 0 0,0 0 0 0 0,0-1 0 0 0,0 0 0 0 0,0 0 0 0 0,0 0 0 0 0,0 0 0 0 0,6-2-1 0 0,-1 0-29 0 0,3-2-144 0 0,-6-1 148 0 0,14-1-228 0 0,0-1 1 0 0,-1-1 0 0 0,0-1-1 0 0,0-1 1 0 0,-1 0-1 0 0,19-15 1 0 0,8-4-808 0 0,-33 16 714 0 0,-10 10 261 0 0,0 1 0 0 0,0 0 1 0 0,1 0-1 0 0,-1 0 0 0 0,0 0 0 0 0,1 0 1 0 0,-1 0-1 0 0,1 1 0 0 0,5-3 1 0 0,-5 3 0 0 0,0 0 1 0 0,-1 0-1 0 0,1-1 0 0 0,0 1 1 0 0,-1-1-1 0 0,1 0 1 0 0,0 0-1 0 0,-1 1 1 0 0,0-2-1 0 0,3-2 1 0 0,26-18-962 0 0,-16 12 391 0 0,-1-1-1 0 0,0 0 1 0 0,-1-1 0 0 0,0-1 0 0 0,-2 1 0 0 0,17-25 0 0 0,-7 10-425 0 0,-17 24 911 0 0,0-2 0 0 0,0 1-1 0 0,0 0 1 0 0,-1-1 0 0 0,0 1 0 0 0,4-9 0 0 0,1-6-195 0 0,-5 13 239 0 0,0-1 0 0 0,-1 1 0 0 0,1 0 0 0 0,-1-1 0 0 0,-1 1 1 0 0,0-1-1 0 0,0 1 0 0 0,0-13 0 0 0,-1-76 1256 0 0,0 95-1056 0 0,0 0-1 0 0,0 0 1 0 0,0 1 0 0 0,0-1-1 0 0,-1 0 1 0 0,1 0-1 0 0,0 0 1 0 0,-1 1 0 0 0,1-1-1 0 0,0 0 1 0 0,-1 1-1 0 0,1-1 1 0 0,-1 0 0 0 0,1 1-1 0 0,-1-1 1 0 0,1 0-1 0 0,-1 1 1 0 0,0-1 0 0 0,1 1-1 0 0,-2-1 1 0 0,2 1-21 0 0,0-1-1 0 0,0 1 1 0 0,0 0 0 0 0,-1 0 0 0 0,1 0 0 0 0,0 0 0 0 0,0 0 0 0 0,0-1 0 0 0,0 1-1 0 0,-1 0 1 0 0,1 0 0 0 0,0 0 0 0 0,0 0 0 0 0,0 0 0 0 0,-1 0 0 0 0,1 0 0 0 0,0 0-1 0 0,0 0 1 0 0,-1 0 0 0 0,1 0 0 0 0,0 0 0 0 0,0 0 0 0 0,0 0 0 0 0,-1 0 0 0 0,1 0 0 0 0,0 0-1 0 0,0 0 1 0 0,-1 0 0 0 0,1 0 0 0 0,0 0 0 0 0,0 0 0 0 0,0 1 0 0 0,0-1 0 0 0,-1 0-1 0 0,1 0 1 0 0,0 0 0 0 0,0 0 0 0 0,0 0 0 0 0,0 1 0 0 0,-1-1 0 0 0,1 0 0 0 0,0 0-1 0 0,0 0 1 0 0,0 0 0 0 0,0 1 0 0 0,0-1 0 0 0,0 0 0 0 0,0 0 0 0 0,-1 0 0 0 0,1 1-1 0 0,0-1 1 0 0,0 0 0 0 0,0 0 0 0 0,0 1 0 0 0,0-1 0 0 0,0 0 0 0 0,0 0 0 0 0,0 1-1 0 0,-16 46 2449 0 0,13-19-1881 0 0,3-25-528 0 0,0 1 0 0 0,-1-1-1 0 0,1 0 1 0 0,-1 1 0 0 0,1-1 0 0 0,-1 0 0 0 0,0 0 0 0 0,-3 6-1 0 0,-1 12 283 0 0,1 0 0 0 0,0-1 0 0 0,2 1-1 0 0,0 26 1 0 0,1 1 105 0 0,0-20-194 0 0,1 0 0 0 0,1 0 0 0 0,7 40 0 0 0,-7-62-259 0 0,1 0 0 0 0,0-1 0 0 0,0 1 0 0 0,1-1 0 0 0,-1 1 0 0 0,1-1 1 0 0,0 0-1 0 0,1 0 0 0 0,-1 0 0 0 0,1 0 0 0 0,0-1 0 0 0,0 0 1 0 0,0 1-1 0 0,1-1 0 0 0,0-1 0 0 0,-1 1 0 0 0,1-1 0 0 0,0 0 0 0 0,1 0 1 0 0,10 4-1 0 0,-2-2-13 0 0,0-1 0 0 0,0 0 1 0 0,0-1-1 0 0,0-1 0 0 0,1 0 1 0 0,26 0-1 0 0,-33-2 9 0 0,0-1-1 0 0,1 0 0 0 0,-1 0 1 0 0,14-4-1 0 0,-19 4-13 0 0,0 1 1 0 0,-1-1-1 0 0,1 0 0 0 0,-1 0 1 0 0,0-1-1 0 0,1 1 0 0 0,-1 0 1 0 0,0-1-1 0 0,0 1 0 0 0,1-1 1 0 0,-1 0-1 0 0,0 0 0 0 0,-1 0 1 0 0,1 0-1 0 0,0 0 1 0 0,-1 0-1 0 0,1 0 0 0 0,1-5 1 0 0,-1 0-5 0 0,-2 5 4 0 0,0 1-1 0 0,0-1 1 0 0,0 1 0 0 0,1-1-1 0 0,-1 1 1 0 0,0-1-1 0 0,1 0 1 0 0,-1 1 0 0 0,1 0-1 0 0,0-1 1 0 0,0 1 0 0 0,-1-1-1 0 0,1 1 1 0 0,0 0-1 0 0,0 0 1 0 0,0-1 0 0 0,0 1-1 0 0,1 0 1 0 0,-1 0 0 0 0,0 0-1 0 0,0 0 1 0 0,3-1 0 0 0,-2 1 0 0 0,-1 0 0 0 0,0 0 1 0 0,1 0-1 0 0,-1 0 1 0 0,0 0-1 0 0,0 0 1 0 0,0 0-1 0 0,0 0 1 0 0,0 0-1 0 0,0 0 1 0 0,0-1-1 0 0,0 1 1 0 0,0 0-1 0 0,0-1 1 0 0,-1 1-1 0 0,1 0 1 0 0,-1-1-1 0 0,2-2 1 0 0,-2 3-3 0 0,0-1 1 0 0,1 1 0 0 0,-1 0 0 0 0,1-1 0 0 0,0 1-1 0 0,0-1 1 0 0,-1 1 0 0 0,1 0 0 0 0,0 0 0 0 0,0-1-1 0 0,0 1 1 0 0,0 0 0 0 0,0 0 0 0 0,1 0 0 0 0,-1 0 0 0 0,0 0-1 0 0,2-1 1 0 0,-2 2 0 0 0,0-1 1 0 0,0 1-1 0 0,0-1 0 0 0,0 1 1 0 0,0-1-1 0 0,0 0 0 0 0,-1 1 0 0 0,1-1 1 0 0,0 0-1 0 0,0 1 0 0 0,-1-1 1 0 0,1 0-1 0 0,-1 0 0 0 0,1 0 0 0 0,-1 0 1 0 0,1 0-1 0 0,-1 1 0 0 0,1-1 1 0 0,-1 0-1 0 0,0 0 0 0 0,1 0 0 0 0,-1 0 1 0 0,0 0-1 0 0,0 0 0 0 0,0 0 1 0 0,0-2-1 0 0,0 1 1 0 0,0 1-1 0 0,1 0 1 0 0,-1-1 0 0 0,0 1-1 0 0,0-1 1 0 0,1 1 0 0 0,-1-1 0 0 0,1 1-1 0 0,-1 0 1 0 0,1-1 0 0 0,0 1 0 0 0,-1 0-1 0 0,1 0 1 0 0,0-1 0 0 0,0 1-1 0 0,1-1 1 0 0,1-1 7 0 0,0 0-1 0 0,-1 0 0 0 0,1-1 1 0 0,-1 1-1 0 0,0-1 0 0 0,0 0 1 0 0,0 1-1 0 0,-1-1 0 0 0,1 0 1 0 0,-1 0-1 0 0,0 0 1 0 0,1-6-1 0 0,1-56 95 0 0,-3 48-88 0 0,9-28-10 0 0,-9 46 54 0 0,0 26 139 0 0,18 197 361 0 0,-18-47-94 0 0,0-175-386 0 0,2-47-85 0 0,6 31 26 0 0,-6 13-13 0 0,-1 0-1 0 0,1 0 0 0 0,-1 0 1 0 0,1 0-1 0 0,-1 0 0 0 0,0-1 0 0 0,0 1 1 0 0,0 0-1 0 0,0-1 0 0 0,0-2 0 0 0,3-20-14 0 0,-2 9-35 0 0,1 1 0 0 0,0-1 0 0 0,7-15-1 0 0,-4 19 55 0 0,0-1-1 0 0,0 0 1 0 0,-1 0-1 0 0,4-16 1 0 0,-9 27-12 0 0,1-1 0 0 0,0 1 1 0 0,0-1-1 0 0,0 1 0 0 0,0 0 0 0 0,0 0 1 0 0,0-1-1 0 0,1 1 0 0 0,-1 0 1 0 0,1 0-1 0 0,-1 0 0 0 0,4-2 0 0 0,0-2-2 0 0,28-40 11 0 0,-32 44-2 0 0,1-1-1 0 0,0 0 1 0 0,0 1-1 0 0,0 0 0 0 0,0-1 1 0 0,0 1-1 0 0,1 0 0 0 0,-1 0 1 0 0,4-2-1 0 0,6-6-4 0 0,-2 0 1 0 0,0 1 1 0 0,1 1-1 0 0,0 0 1 0 0,21-11-1 0 0,-16 9 29 0 0,23-5 97 0 0,-38 15-121 0 0,1-1 0 0 0,0 1 0 0 0,0-1 0 0 0,0 1 0 0 0,0 0 0 0 0,0 0 0 0 0,0 0-1 0 0,0 0 1 0 0,0 0 0 0 0,-1 0 0 0 0,1 1 0 0 0,0-1 0 0 0,0 1 0 0 0,0-1 0 0 0,0 1 0 0 0,0 0-1 0 0,-1-1 1 0 0,1 1 0 0 0,0 0 0 0 0,-1 0 0 0 0,4 3 0 0 0,7 5 89 0 0,-11-8-87 0 0,0 0 0 0 0,0-1 0 0 0,0 1 1 0 0,0 0-1 0 0,0 0 0 0 0,0 0 0 0 0,0 0 0 0 0,0 0 1 0 0,0 0-1 0 0,0 0 0 0 0,0 0 0 0 0,-1 0 0 0 0,1 0 0 0 0,-1 0 1 0 0,2 2-1 0 0,36 44 192 0 0,-28-26-135 0 0,0 0-1 0 0,-1 1 0 0 0,-1 0 1 0 0,-1 0-1 0 0,-1 1 0 0 0,4 28 0 0 0,-3 7-207 0 0,-2 88 0 0 0,-5-143 83 0 0,0-1 0 0 0,1 1 0 0 0,0-1 0 0 0,-1 1 0 0 0,1-1 0 0 0,0 1 0 0 0,0-1 0 0 0,0 1 0 0 0,0-1 0 0 0,1 0 0 0 0,-1 1 0 0 0,1-1 0 0 0,2 3 0 0 0,-2-5-165 0 0,-1-1-1 0 0,1 1 1 0 0,-1-1 0 0 0,1 0-1 0 0,-1 1 1 0 0,0-1 0 0 0,0 0 0 0 0,1 0-1 0 0,-1 0 1 0 0,0 0 0 0 0,0 0 0 0 0,0-1-1 0 0,0 1 1 0 0,0 0 0 0 0,0 0-1 0 0,0-1 1 0 0,0 1 0 0 0,-1 0 0 0 0,1-1-1 0 0,0 1 1 0 0,0-3 0 0 0,18-44-1744 0 0,-10 11 116 0 0,26-58 0 0 0,-19 59 724 0 0,28-47-1 0 0,-31 62 865 0 0,1-1-187 0 0,19-44 1 0 0,-32 65 453 0 0,-1 0 1 0 0,1 0 0 0 0,0 0-1 0 0,-1 0 1 0 0,1 1 0 0 0,0-1-1 0 0,-1 0 1 0 0,1 0 0 0 0,0 0-1 0 0,0 1 1 0 0,0-1-1 0 0,0 0 1 0 0,-1 1 0 0 0,1-1-1 0 0,0 0 1 0 0,0 1 0 0 0,0-1-1 0 0,1 1 1 0 0,-1 0 0 0 0,0-1-1 0 0,0 1 1 0 0,2 0 0 0 0,-2 0 11 0 0,0-1 1 0 0,0 1 0 0 0,0 0-1 0 0,0 0 1 0 0,0-1 0 0 0,0 1-1 0 0,0-1 1 0 0,-1 1-1 0 0,1-1 1 0 0,0 1 0 0 0,0-1-1 0 0,0 1 1 0 0,0-1 0 0 0,-1 0-1 0 0,1 1 1 0 0,8-9 7395 0 0,-6 20-4927 0 0,-4 16-1128 0 0,-2-17-1055 0 0,-1 1 0 0 0,2 0-1 0 0,-1-1 1 0 0,2 1 0 0 0,-1 1-1 0 0,1 18 1 0 0,-7 1-95 0 0,3-13-182 0 0,5 97 42 0 0,0-111-99 0 0,1 1 1 0 0,0 0-1 0 0,0-1 0 0 0,0 1 1 0 0,0 0-1 0 0,1-1 0 0 0,0 1 1 0 0,0-1-1 0 0,0 0 0 0 0,4 6 1 0 0,-3-6-226 0 0,0 0 1 0 0,-1 1-1 0 0,0-1 1 0 0,0 1-1 0 0,0 0 1 0 0,0 0 0 0 0,-1 0-1 0 0,0 0 1 0 0,0 0-1 0 0,1 7 1 0 0,-2-10 93 0 0,0 0 0 0 0,1 0 0 0 0,-1 0 0 0 0,1 0 1 0 0,-1 0-1 0 0,1 0 0 0 0,0 0 0 0 0,0 0 1 0 0,0 0-1 0 0,0 0 0 0 0,0-1 0 0 0,0 1 1 0 0,1 0-1 0 0,-1-1 0 0 0,0 1 0 0 0,1-1 0 0 0,1 2 1 0 0,4 4-730 0 0,-2-1-711 0 0,5 2-919 0 0,2-7-3598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92 4464 0 0,'-2'0'177'0'0,"1"-1"0"0"0,0 1 0 0 0,0-1 0 0 0,0 1 0 0 0,0 0 0 0 0,0-1 0 0 0,0 0 0 0 0,0 1 0 0 0,0-1 0 0 0,0 0 0 0 0,0 1 0 0 0,0-1 0 0 0,0 0 0 0 0,1 0 0 0 0,-1 0 0 0 0,0 0 0 0 0,0 0 0 0 0,1 0-1 0 0,-1 0 1 0 0,1 0 0 0 0,-1 0 0 0 0,1 0 0 0 0,-1 0 0 0 0,1 0 0 0 0,0 0 0 0 0,-1-2 0 0 0,0 1-184 0 0,1 0-1 0 0,-1 1 0 0 0,1-1 1 0 0,0 0-1 0 0,0 1 1 0 0,0-1-1 0 0,-1 0 0 0 0,1 1 1 0 0,1-1-1 0 0,-1 0 0 0 0,0 1 1 0 0,0-1-1 0 0,1 0 1 0 0,-1 1-1 0 0,1-1 0 0 0,-1 1 1 0 0,2-4-1 0 0,8 4 173 0 0,0 0 0 0 0,0 1 0 0 0,0 0 0 0 0,-1 1-1 0 0,20 3 1 0 0,-20 96 8818 0 0,-9 115-5586 0 0,9-148-2593 0 0,0 13 453 0 0,-9-79-1362 0 0,0 26 1189 0 0,0-20 98 0 0,0-19-780 0 0,-9-52-233 0 0,0-57 31 0 0,9 118-205 0 0,-1-23 82 0 0,2 0 0 0 0,8-51-1 0 0,1 47-71 0 0,-8 22 6 0 0,0 0 1 0 0,0 0 0 0 0,1 1-1 0 0,0-1 1 0 0,0 1-1 0 0,1 0 1 0 0,0 0 0 0 0,0 0-1 0 0,1 0 1 0 0,0 1 0 0 0,0-1-1 0 0,0 1 1 0 0,1 1 0 0 0,10-9-1 0 0,-14 12-5 0 0,1 1 1 0 0,-1-1-1 0 0,1 0 0 0 0,-1 0 1 0 0,0 0-1 0 0,0 0 0 0 0,0 0 0 0 0,0-1 1 0 0,3-4-1 0 0,3-3-18 0 0,-6 7 24 0 0,1 1 0 0 0,0 0 0 0 0,1 0 0 0 0,-1 0 0 0 0,0 0 0 0 0,1 0 0 0 0,-1 1 0 0 0,1-1 0 0 0,-1 1 0 0 0,1 0 0 0 0,-1 0 0 0 0,5 0 0 0 0,12-5 214 0 0,-19 6-202 0 0,1 0 0 0 0,0-1 0 0 0,-1 1-1 0 0,1 0 1 0 0,-1 0 0 0 0,1 0-1 0 0,0 0 1 0 0,-1 0 0 0 0,1 0-1 0 0,0 1 1 0 0,-1-1 0 0 0,1 1-1 0 0,-1-1 1 0 0,1 1 0 0 0,-1-1-1 0 0,1 1 1 0 0,-1 0 0 0 0,1 0-1 0 0,1 1 1 0 0,31 30 188 0 0,-28-24-194 0 0,1 0 0 0 0,-2 0 0 0 0,1 1 0 0 0,-1 0 0 0 0,-1 0 0 0 0,6 15 0 0 0,-8-17-6 0 0,0 1 0 0 0,1-1 0 0 0,0 0 0 0 0,0 0-1 0 0,7 9 1 0 0,-7-10-20 0 0,1 0 0 0 0,-1 1 0 0 0,0 0 0 0 0,0-1 0 0 0,3 14 0 0 0,26 71-370 0 0,-15-50-300 0 0,-12-23 127 0 0,-5-15 421 0 0,0-1 0 0 0,1 1 1 0 0,0-1-1 0 0,-1 1 0 0 0,1-1 0 0 0,0 1 0 0 0,0-1 1 0 0,0 0-1 0 0,0 0 0 0 0,1 1 0 0 0,-1-1 0 0 0,3 3 1 0 0,11 15-1662 0 0,-15-18 1556 0 0,1-1 0 0 0,0 1 0 0 0,0-1 0 0 0,0 1 0 0 0,0 0 0 0 0,0-1 0 0 0,0 1 0 0 0,0-1 0 0 0,0 0 0 0 0,0 1 0 0 0,1-1 0 0 0,-1 0-1 0 0,0 0 1 0 0,1 0 0 0 0,-1 0 0 0 0,1 0 0 0 0,0 0 0 0 0,-1 0 0 0 0,1-1 0 0 0,0 1 0 0 0,-1 0 0 0 0,1-1 0 0 0,0 0 0 0 0,0 1 0 0 0,-1-1 0 0 0,1 0 0 0 0,0 0 0 0 0,0 0 0 0 0,0 0 0 0 0,-1 0 0 0 0,1 0 0 0 0,0 0 0 0 0,0-1 0 0 0,0 1 0 0 0,-1-1-1 0 0,1 1 1 0 0,0-1 0 0 0,-1 0 0 0 0,1 0 0 0 0,-1 0 0 0 0,4-1 0 0 0,1-1-384 0 0,-4 3 383 0 0,0-1 0 0 0,-1 1 0 0 0,1-1 0 0 0,0 0 0 0 0,-1 1 0 0 0,1-1 0 0 0,-1 0 0 0 0,1 0 0 0 0,-1 0 0 0 0,1-1 0 0 0,-1 1 0 0 0,0 0 0 0 0,0 0 0 0 0,1-1-1 0 0,-1 1 1 0 0,0 0 0 0 0,1-3 0 0 0,11-23-5942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17 8904 0 0,'-16'-7'6488'0'0,"14"6"-6185"0"0,0 0 0 0 0,0 0 0 0 0,0 0 0 0 0,0 0 0 0 0,0 0 0 0 0,0 0 0 0 0,-1 0 0 0 0,1 1 0 0 0,0-1 0 0 0,-1 1-1 0 0,1 0 1 0 0,0-1 0 0 0,-1 1 0 0 0,1 0 0 0 0,0 0 0 0 0,-4 1 0 0 0,0 2-42 0 0,0 1-1 0 0,1-1 1 0 0,0 1-1 0 0,0 0 1 0 0,0 0 0 0 0,0 0-1 0 0,0 1 1 0 0,1 0-1 0 0,0 0 1 0 0,0 0 0 0 0,0 1-1 0 0,1-1 1 0 0,-1 1-1 0 0,-2 7 1 0 0,2-5-122 0 0,-1 1-1 0 0,-1-1 1 0 0,1-1 0 0 0,-1 1 0 0 0,-11 9-1 0 0,9-9-20 0 0,-1 1 0 0 0,1-1 0 0 0,0 2-1 0 0,1-1 1 0 0,-9 14 0 0 0,-4-5 68 0 0,19-18-180 0 0,0 1 1 0 0,0 0-1 0 0,-1-1 1 0 0,1 1-1 0 0,0 0 1 0 0,0 0-1 0 0,0 0 1 0 0,0 0-1 0 0,0 0 1 0 0,0 0-1 0 0,1 0 1 0 0,-1 0-1 0 0,0 0 1 0 0,0 0 0 0 0,1 0-1 0 0,-1 1 1 0 0,1-1-1 0 0,-1 0 1 0 0,1 0-1 0 0,-1 1 1 0 0,1 1-1 0 0,-7 20 66 0 0,-3 17 16 0 0,11-39-91 0 0,0 1 0 0 0,0-1-1 0 0,0 0 1 0 0,0 1 0 0 0,0-1-1 0 0,0 0 1 0 0,0 0 0 0 0,0 0-1 0 0,0 0 1 0 0,0 0 0 0 0,1 0 0 0 0,-1 0-1 0 0,0-1 1 0 0,1 1 0 0 0,-1 0-1 0 0,1-1 1 0 0,-1 1 0 0 0,1-1-1 0 0,-1 1 1 0 0,1-1 0 0 0,-1 0-1 0 0,3 1 1 0 0,44 5-97 0 0,-36-8 25 0 0,-1-2 0 0 0,0 0 1 0 0,0 0-1 0 0,0-1 0 0 0,0 0 0 0 0,10-8 0 0 0,-3-3-85 0 0,-17 14 150 0 0,0 0 1 0 0,1 0-1 0 0,-1 0 1 0 0,1 1 0 0 0,-1-1-1 0 0,1 1 1 0 0,0-1-1 0 0,-1 1 1 0 0,1 0 0 0 0,0 0-1 0 0,0 0 1 0 0,2-1 0 0 0,-1 1 10 0 0,-1 0-3 0 0,0 0 0 0 0,0 1 0 0 0,0-1 0 0 0,0 0 0 0 0,0 0 0 0 0,-1 0 0 0 0,1 0 0 0 0,0-1-1 0 0,0 1 1 0 0,-1 0 0 0 0,1-1 0 0 0,-1 1 0 0 0,1-1 0 0 0,-1 0 0 0 0,0 1 0 0 0,1-1 0 0 0,-1 0 0 0 0,0 0 0 0 0,0 0 0 0 0,0 0 0 0 0,1-4 0 0 0,6-8 4 0 0,-7 13 0 0 0,0 0 0 0 0,0 0 0 0 0,0-1 0 0 0,0 1 0 0 0,0 0-1 0 0,0 0 1 0 0,-1-1 0 0 0,1 1 0 0 0,-1-1 0 0 0,1 1 0 0 0,-1-1 0 0 0,1 1 0 0 0,-1-1 0 0 0,0 1 0 0 0,0-3 0 0 0,8-40 58 0 0,-5 32-3 0 0,0 0-1 0 0,-1-1 0 0 0,0-19 0 0 0,5 43-32 0 0,-2-1-1 0 0,1 1 1 0 0,-2 0-1 0 0,1 0 1 0 0,3 15 0 0 0,4 26 13 0 0,26 66 0 0 0,-33-101-26 0 0,-1 0 0 0 0,0 0 0 0 0,1 17 0 0 0,4 23-4 0 0,2-4 139 0 0,-3 2 0 0 0,2 70 1 0 0,-10 114 432 0 0,-2-103 161 0 0,3-108-551 0 0,-2 0-1 0 0,-1-1 1 0 0,-1 1-1 0 0,-1 0 1 0 0,-2-1-1 0 0,0 0 1 0 0,-18 44-1 0 0,22-66-166 0 0,-1 0 0 0 0,1-1 0 0 0,-1 1-1 0 0,0-1 1 0 0,-1 1 0 0 0,1-1 0 0 0,-1 0-1 0 0,0 0 1 0 0,0-1 0 0 0,0 1 0 0 0,0-1-1 0 0,0 0 1 0 0,-1 0 0 0 0,0 0 0 0 0,0-1-1 0 0,-7 4 1 0 0,3-3-24 0 0,0-1 0 0 0,0 0 0 0 0,0 0 0 0 0,0-1 0 0 0,0 0 0 0 0,0 0 0 0 0,0-1 0 0 0,0-1 0 0 0,-10 0 0 0 0,15-1-23 0 0,0 1 0 0 0,1-1 0 0 0,-1 0 0 0 0,1 0 0 0 0,0 0 0 0 0,-1-1 0 0 0,1 1 0 0 0,0-1 0 0 0,1 0-1 0 0,-1 1 1 0 0,0-1 0 0 0,1 0 0 0 0,-1-1 0 0 0,1 1 0 0 0,0 0 0 0 0,0-1 0 0 0,0 1 0 0 0,-1-5 0 0 0,-15-20-291 0 0,9 18 190 0 0,7 8 81 0 0,0 1-1 0 0,0-1 1 0 0,0 0-1 0 0,1-1 1 0 0,-1 1 0 0 0,1 0-1 0 0,-1 0 1 0 0,1-1 0 0 0,0 1-1 0 0,0 0 1 0 0,0-1-1 0 0,0 0 1 0 0,1 1 0 0 0,-1-1-1 0 0,0 1 1 0 0,1-4 0 0 0,-3-6-281 0 0,0 0 1 0 0,0 1 0 0 0,-1-1 0 0 0,-1 1 0 0 0,-7-14 0 0 0,7 15-90 0 0,0 0-1 0 0,0 0 0 0 0,1-1 1 0 0,1 1-1 0 0,-3-16 1 0 0,1-3-1124 0 0,2 0 1 0 0,1-1 0 0 0,2 1-1 0 0,4-42 1 0 0,-3 67 1215 0 0,0 0 0 0 0,0 0 1 0 0,1 0-1 0 0,-1 0 0 0 0,1 0 1 0 0,0 0-1 0 0,0 0 0 0 0,0 1 1 0 0,1-1-1 0 0,0 1 0 0 0,5-6 1 0 0,0-1-1071 0 0,12-20-5459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18 7728 0 0,'-45'-8'7905'0'0,"-4"-1"-5115"0"0,44 9-2527 0 0,-26 0 1419 0 0,-1 1 0 0 0,-39 6 1 0 0,64-5-1485 0 0,-1-1 0 0 0,1 1 0 0 0,-1 0-1 0 0,1 0 1 0 0,0 1 0 0 0,0 0 0 0 0,0 1 0 0 0,0-1 0 0 0,0 1 0 0 0,1 1 0 0 0,-1-1 0 0 0,1 1 0 0 0,1 0 0 0 0,-11 11 0 0 0,12-10-73 0 0,0 0-1 0 0,1 1 1 0 0,0-1 0 0 0,0 1 0 0 0,0 0-1 0 0,-2 11 1 0 0,-15 34 398 0 0,16-42-446 0 0,1 1 1 0 0,1-1-1 0 0,-1 1 1 0 0,2 0-1 0 0,0 0 1 0 0,0 0-1 0 0,1 0 1 0 0,2 18-1 0 0,-2-3 8 0 0,1-22-70 0 0,0 1 0 0 0,0-1 0 0 0,1 1 0 0 0,-1-1 0 0 0,1 0 0 0 0,0 0 0 0 0,0 0 0 0 0,1 0 0 0 0,-1 0 0 0 0,1 0-1 0 0,0-1 1 0 0,0 1 0 0 0,0-1 0 0 0,0 1 0 0 0,6 3 0 0 0,50 38 33 0 0,-58-44-48 0 0,8 5-19 0 0,0-1 0 0 0,1 0 1 0 0,0 0-1 0 0,0 0 0 0 0,0-2 0 0 0,0 1 0 0 0,1-1 0 0 0,-1-1 1 0 0,1 1-1 0 0,0-2 0 0 0,0 0 0 0 0,0 0 0 0 0,0-1 0 0 0,-1 0 1 0 0,20-3-1 0 0,-27 2 8 0 0,-1 0 0 0 0,1 1 0 0 0,-1-1-1 0 0,1 0 1 0 0,-1 0 0 0 0,1 0 0 0 0,-1-1 0 0 0,0 1 0 0 0,0-1 0 0 0,1 1 0 0 0,-1-1 0 0 0,0 0 0 0 0,0 1 0 0 0,-1-1 0 0 0,1 0 0 0 0,0 0-1 0 0,-1-1 1 0 0,1 1 0 0 0,-1 0 0 0 0,1 0 0 0 0,-1-1 0 0 0,0 1 0 0 0,1-4 0 0 0,-1 2-2 0 0,1 1 1 0 0,0 0-1 0 0,0-1 1 0 0,0 1 0 0 0,0 0-1 0 0,0 0 1 0 0,0 0-1 0 0,1 1 1 0 0,4-5-1 0 0,-6 6 7 0 0,0 0 0 0 0,0 0 0 0 0,0 0 0 0 0,0 0 0 0 0,-1-1 0 0 0,1 1 0 0 0,0 0-1 0 0,-1 0 1 0 0,1-1 0 0 0,-1 1 0 0 0,1 0 0 0 0,-1-1 0 0 0,1 1 0 0 0,-1 0 0 0 0,0-1 0 0 0,0 1 0 0 0,0 0 0 0 0,0-3 0 0 0,3-9-23 0 0,6-2-26 0 0,-7 12 45 0 0,0 1 0 0 0,-1 0 0 0 0,0-1 0 0 0,0 0 0 0 0,1 1 0 0 0,-1-1 0 0 0,-1 0 0 0 0,1 1 0 0 0,0-1 0 0 0,-1 0 0 0 0,1 0 0 0 0,-1-4 0 0 0,19-100 39 0 0,-19 105-25 0 0,1 0-1 0 0,-1 0 0 0 0,1 0 1 0 0,0 0-1 0 0,0 0 0 0 0,0 0 1 0 0,0 1-1 0 0,0-1 1 0 0,0 0-1 0 0,1 1 0 0 0,-1-1 1 0 0,1 0-1 0 0,-1 1 1 0 0,1 0-1 0 0,-1-1 0 0 0,3-1 1 0 0,-3 3-13 0 0,0 0 0 0 0,0-1 0 0 0,-1 1 0 0 0,1-1 0 0 0,-1 1 0 0 0,1 0 0 0 0,0-1 0 0 0,-1 1 0 0 0,1-1 1 0 0,-1 0-1 0 0,1 1 0 0 0,-1-1 0 0 0,1 1 0 0 0,-1-1 0 0 0,1 0 0 0 0,-1 1 0 0 0,0-1 0 0 0,0 0 0 0 0,1 0 0 0 0,-1 1 0 0 0,0-1 1 0 0,0 0-1 0 0,0 0 0 0 0,1 0 0 0 0,1 6 0 0 0,1 0-1 0 0,-1 1 1 0 0,0-1 0 0 0,0 1 0 0 0,-1 0-1 0 0,0 0 1 0 0,0-1 0 0 0,0 1 0 0 0,-1 0 0 0 0,0 8-1 0 0,1-5 1 0 0,-1 0-1 0 0,1 1 1 0 0,1-1-1 0 0,2 11 0 0 0,-2-12 25 0 0,-1 0 0 0 0,0 0-1 0 0,0 0 1 0 0,-1 0 0 0 0,0 0-1 0 0,-2 13 1 0 0,1 9 62 0 0,1-29-69 0 0,0 0-1 0 0,-1 0 0 0 0,1 0 0 0 0,0 0 0 0 0,0 0 1 0 0,-1 0-1 0 0,1 0 0 0 0,-1 0 0 0 0,1 0 0 0 0,-1-1 1 0 0,1 1-1 0 0,-1 0 0 0 0,1 0 0 0 0,-1 0 0 0 0,0-1 1 0 0,1 1-1 0 0,-1 0 0 0 0,0-1 0 0 0,0 1 0 0 0,0-1 1 0 0,1 1-1 0 0,-1-1 0 0 0,0 1 0 0 0,0-1 0 0 0,0 1 1 0 0,0-1-1 0 0,0 0 0 0 0,0 0 0 0 0,0 1 0 0 0,0-1 1 0 0,0 0-1 0 0,0 0 0 0 0,0 0 0 0 0,-1 0 0 0 0,0-37 1 0 0,1 29-16 0 0,1-1 0 0 0,0 1 0 0 0,1-1 0 0 0,-1 1 0 0 0,1 0 0 0 0,1-1 0 0 0,0 1 0 0 0,0 0 0 0 0,1 0 0 0 0,0 0 0 0 0,0 0 0 0 0,6-11 0 0 0,0-4 40 0 0,-8 22-33 0 0,-1-1-1 0 0,0 1 0 0 0,1-1 0 0 0,-1 1 0 0 0,0-1 1 0 0,1 1-1 0 0,0 0 0 0 0,-1-1 0 0 0,1 1 0 0 0,0 0 1 0 0,0-1-1 0 0,0 1 0 0 0,0 0 0 0 0,0 0 0 0 0,0 0 1 0 0,2-2-1 0 0,-2 1 2 0 0,1 1 0 0 0,-1-1 0 0 0,0 1 1 0 0,1-1-1 0 0,-1 0 0 0 0,0 0 0 0 0,0 1 0 0 0,0-1 0 0 0,-1 0 1 0 0,1 0-1 0 0,0-3 0 0 0,0 4 0 0 0,-1-1-1 0 0,1 1 1 0 0,-1-1-1 0 0,1 1 1 0 0,0-1-1 0 0,-1 1 1 0 0,1-1-1 0 0,0 1 1 0 0,0 0 0 0 0,0 0-1 0 0,0-1 1 0 0,0 1-1 0 0,0 0 1 0 0,1 0-1 0 0,-1 0 1 0 0,0 0-1 0 0,1 0 1 0 0,-1 0 0 0 0,0 0-1 0 0,1 1 1 0 0,-1-1-1 0 0,3-1 1 0 0,46-26 81 0 0,-17 11-44 0 0,0 3 63 0 0,-18 11 2 0 0,0 1 0 0 0,1 0 0 0 0,-1 1 0 0 0,18 2 0 0 0,-30-1-92 0 0,0 0 0 0 0,0 0-1 0 0,1 1 1 0 0,-1-1 0 0 0,0 1-1 0 0,0-1 1 0 0,0 1 0 0 0,0 0-1 0 0,0 1 1 0 0,0-1 0 0 0,0 0-1 0 0,0 1 1 0 0,-1-1 0 0 0,1 1-1 0 0,-1 0 1 0 0,1 0 0 0 0,-1 0-1 0 0,1 0 1 0 0,-1 1 0 0 0,0-1-1 0 0,0 1 1 0 0,0-1 0 0 0,0 1-1 0 0,-1-1 1 0 0,2 4 0 0 0,0 0-7 0 0,0 0 1 0 0,0 0-1 0 0,0-1 0 0 0,1 0 1 0 0,0 1-1 0 0,0-1 1 0 0,0-1-1 0 0,9 8 0 0 0,-5-3-4 0 0,-7-8 1 0 0,0 0 0 0 0,0 0 0 0 0,0 0-1 0 0,0 0 1 0 0,0 1 0 0 0,0-1 0 0 0,0 0 0 0 0,-1 1 0 0 0,1-1-1 0 0,0 0 1 0 0,-1 1 0 0 0,1-1 0 0 0,-1 1 0 0 0,0-1-1 0 0,1 3 1 0 0,5 11 22 0 0,-2-11-16 0 0,-1-1-7 0 0,1 0 0 0 0,-1 1-1 0 0,0 0 1 0 0,-1 0 0 0 0,1 0-1 0 0,-1 0 1 0 0,1 0 0 0 0,-1 0-1 0 0,0 1 1 0 0,-1-1 0 0 0,1 1-1 0 0,0 5 1 0 0,0-1 6 0 0,-1-7-3 0 0,-1 1-1 0 0,1-1 0 0 0,-1 0 1 0 0,1 0-1 0 0,0 0 0 0 0,0 0 1 0 0,0 0-1 0 0,0 0 0 0 0,0 0 1 0 0,0 0-1 0 0,1 0 0 0 0,-1 0 1 0 0,3 2-1 0 0,-3-3-3 0 0,0 0 0 0 0,-1-1 1 0 0,1 1-1 0 0,0 0 0 0 0,-1 0 0 0 0,1 0 0 0 0,0 0 1 0 0,-1 0-1 0 0,1 0 0 0 0,-1 0 0 0 0,0 0 0 0 0,1 0 1 0 0,-1 0-1 0 0,0 0 0 0 0,0 0 0 0 0,1 0 0 0 0,-1 0 1 0 0,0 0-1 0 0,0 2 0 0 0,-1-2-1 0 0,1 0 0 0 0,0 0 1 0 0,0-1-1 0 0,0 1 0 0 0,1 0 1 0 0,-1 0-1 0 0,0 0 0 0 0,0 0 1 0 0,0-1-1 0 0,1 1 0 0 0,-1 0 0 0 0,0 0 1 0 0,1 0-1 0 0,-1-1 0 0 0,0 1 1 0 0,1 0-1 0 0,-1-1 0 0 0,1 1 1 0 0,-1 0-1 0 0,1-1 0 0 0,0 1 0 0 0,-1-1 1 0 0,1 1-1 0 0,0-1 0 0 0,-1 1 1 0 0,1-1-1 0 0,0 1 0 0 0,0-1 0 0 0,1 1 1 0 0,3 2-52 0 0,0 1 0 0 0,-1-1 0 0 0,1 1 1 0 0,-1 0-1 0 0,1 0 0 0 0,-1 1 0 0 0,0-1 0 0 0,4 8 0 0 0,-4-6-714 0 0,1 0 0 0 0,0-1 0 0 0,-1 1 0 0 0,2-1 0 0 0,-1 0 0 0 0,1 0 0 0 0,6 3 0 0 0,-7-4-256 0 0,-1-2-230 0 0,0 0 0 0 0,0 1 1 0 0,1-2-1 0 0,-1 1 0 0 0,0 0 0 0 0,1-1 0 0 0,5 2 0 0 0,3-3-6120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0 7464 0 0,'-53'1'5255'0'0,"-71"8"0"0"0,104-6-4596 0 0,-1 1 0 0 0,1 1 0 0 0,0 1 0 0 0,0 0-1 0 0,1 2 1 0 0,-28 14 0 0 0,-13 28 340 0 0,59-49-980 0 0,-1 0 1 0 0,1 0 0 0 0,-1 0 0 0 0,1 0 0 0 0,0 0 0 0 0,0 1 0 0 0,0-1-1 0 0,-1 0 1 0 0,1 1 0 0 0,0-1 0 0 0,1 0 0 0 0,-1 1 0 0 0,0-1 0 0 0,0 1-1 0 0,1-1 1 0 0,-1 1 0 0 0,1 0 0 0 0,-1-1 0 0 0,1 1 0 0 0,-1 2 0 0 0,-2 6 75 0 0,-21 31 229 0 0,19-34-263 0 0,0 1 0 0 0,0 0 1 0 0,1 0-1 0 0,0 0 1 0 0,0 1-1 0 0,1 0 1 0 0,0-1-1 0 0,1 1 0 0 0,0 0 1 0 0,0 1-1 0 0,1-1 1 0 0,0 0-1 0 0,0 11 1 0 0,1-2-20 0 0,0 0 1 0 0,2-1-1 0 0,0 1 0 0 0,1 0 1 0 0,0-1-1 0 0,10 27 1 0 0,-11-35-52 0 0,1-1 0 0 0,0 1-1 0 0,0-1 1 0 0,1 0 0 0 0,0 0 0 0 0,0 0 0 0 0,1-1-1 0 0,0 0 1 0 0,1 1 0 0 0,0-2 0 0 0,0 1 0 0 0,0-1 0 0 0,0 0-1 0 0,1 0 1 0 0,0 0 0 0 0,15 7 0 0 0,-4 2-82 0 0,6 1-29 0 0,-17-14 34 0 0,1 1 1 0 0,-1-2-1 0 0,0 1 0 0 0,0-1 0 0 0,1 0 1 0 0,-1 0-1 0 0,1-1 0 0 0,-1 0 0 0 0,0-1 0 0 0,1 0 1 0 0,10-2-1 0 0,-11 0-38 0 0,0 0-1 0 0,-1-1 1 0 0,1 1 0 0 0,-1-2 0 0 0,0 1-1 0 0,0-1 1 0 0,0 1 0 0 0,0-2 0 0 0,5-6-1 0 0,-3 1 51 0 0,0 1 0 0 0,-1-2 0 0 0,0 1 0 0 0,-1-1 0 0 0,-1 0 0 0 0,0 0 0 0 0,0-1 0 0 0,-1 1 0 0 0,-1-1 0 0 0,2-14 0 0 0,4-133 514 0 0,-9 150-726 0 0,-1-26 1751 0 0,-4 30-435 0 0,-5 20-602 0 0,7-8-367 0 0,1 1 0 0 0,0 0 0 0 0,1 0 0 0 0,0 0 1 0 0,0 0-1 0 0,0 12 0 0 0,-8 169-160 0 0,9-174-129 0 0,1 0 0 0 0,0 0 0 0 0,1 0-1 0 0,1 0 1 0 0,7 23 0 0 0,-7-28-132 0 0,-3-8 235 0 0,0 0 0 0 0,0 0 1 0 0,1 1-1 0 0,-1-1 0 0 0,0 0 1 0 0,1 0-1 0 0,-1 0 0 0 0,1 0 1 0 0,-1 0-1 0 0,1 0 0 0 0,0 0 0 0 0,-1-1 1 0 0,1 1-1 0 0,0 0 0 0 0,0 0 1 0 0,0 0-1 0 0,-1-1 0 0 0,1 1 1 0 0,0 0-1 0 0,0-1 0 0 0,0 1 1 0 0,0-1-1 0 0,0 1 0 0 0,0-1 0 0 0,0 1 1 0 0,1-1-1 0 0,-1 0 0 0 0,0 1 1 0 0,0-1-1 0 0,0 0 0 0 0,0 0 1 0 0,0 0-1 0 0,0 0 0 0 0,1 0 1 0 0,-1 0-1 0 0,0 0 0 0 0,1-1 0 0 0,6 1-525 0 0,0 0-1 0 0,-1-1 0 0 0,1 0 1 0 0,0-1-1 0 0,-1 1 1 0 0,1-1-1 0 0,-1-1 0 0 0,0 1 1 0 0,0-1-1 0 0,0-1 0 0 0,0 1 1 0 0,11-9-1 0 0,2-18-5962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231 492 8320 0 0,'-21'20'5731'0'0,"9"-9"-4354"0"0,-12 7-154 0 0,22-16-1131 0 0,0-1 0 0 0,0 0 0 0 0,0 1 0 0 0,0-1 0 0 0,0 1 0 0 0,0-1 0 0 0,0 1 0 0 0,0 0-1 0 0,1 0 1 0 0,-1 0 0 0 0,1 0 0 0 0,-1 0 0 0 0,1 0 0 0 0,0 0 0 0 0,-1 4 0 0 0,1-4-32 0 0,0 0 0 0 0,1-1 1 0 0,-1 1-1 0 0,0 0 0 0 0,0 0 0 0 0,0 0 0 0 0,0-1 1 0 0,-1 1-1 0 0,1-1 0 0 0,0 1 0 0 0,-1-1 0 0 0,1 1 0 0 0,-1-1 1 0 0,1 0-1 0 0,-1 0 0 0 0,-3 2 0 0 0,3-2-19 0 0,0 1-1 0 0,1-1 1 0 0,-1 0-1 0 0,0 0 1 0 0,1 1 0 0 0,-1-1-1 0 0,1 1 1 0 0,-1 0-1 0 0,1-1 1 0 0,-1 1-1 0 0,1 0 1 0 0,0 0 0 0 0,0 0-1 0 0,0 0 1 0 0,0 0-1 0 0,0 0 1 0 0,0 2-1 0 0,-17 44 964 0 0,-36 70-1 0 0,49-105-925 0 0,0 0-1 0 0,1 1 1 0 0,1-1-1 0 0,0 1 1 0 0,1-1-1 0 0,1 1 1 0 0,0 0-1 0 0,1 0 1 0 0,2 21-1 0 0,-2-2 57 0 0,0-30-135 0 0,1 0-1 0 0,-1-1 0 0 0,1 1 0 0 0,0 0 1 0 0,0-1-1 0 0,0 1 0 0 0,0-1 1 0 0,0 1-1 0 0,1-1 0 0 0,-1 1 1 0 0,1-1-1 0 0,-1 0 0 0 0,1 1 0 0 0,0-1 1 0 0,0 0-1 0 0,0 0 0 0 0,0-1 1 0 0,0 1-1 0 0,0 0 0 0 0,1-1 0 0 0,-1 1 1 0 0,1-1-1 0 0,-1 0 0 0 0,1 0 1 0 0,-1 0-1 0 0,1 0 0 0 0,0 0 1 0 0,-1 0-1 0 0,1-1 0 0 0,0 1 0 0 0,4-1 1 0 0,6 2-113 0 0,0 0 0 0 0,0-2 0 0 0,0 1 0 0 0,1-2 0 0 0,17-2 0 0 0,-26 1 56 0 0,-1-1 1 0 0,0 0-1 0 0,0 0 1 0 0,0 0-1 0 0,0 0 1 0 0,0 0-1 0 0,-1-1 1 0 0,0 0-1 0 0,1 0 1 0 0,3-7-1 0 0,0 3-15 0 0,18-12-311 0 0,-22 18 338 0 0,0 0-1 0 0,0-1 1 0 0,-1 1-1 0 0,1 0 1 0 0,0-1-1 0 0,-1 0 0 0 0,0 0 1 0 0,0 1-1 0 0,0-1 1 0 0,0 0-1 0 0,0-1 0 0 0,0 1 1 0 0,-1 0-1 0 0,2-5 1 0 0,9-21-44 0 0,-2-1 1 0 0,-1 0-1 0 0,-1-1 1 0 0,-1 0-1 0 0,-2 0 1 0 0,-1 0-1 0 0,-1-37 1 0 0,-19-174 390 0 0,8 171-148 0 0,-2-18 100 0 0,2 34 163 0 0,1-57 1 0 0,-11 33 857 0 0,15 79-903 0 0,3 0-344 0 0,-1-1 0 0 0,1 1 1 0 0,0 0-1 0 0,0 0 1 0 0,-1 0-1 0 0,1 0 1 0 0,0 0-1 0 0,-1 0 0 0 0,1 0 1 0 0,0 0-1 0 0,0 0 1 0 0,-1 0-1 0 0,1 0 0 0 0,0 0 1 0 0,-1 0-1 0 0,1 0 1 0 0,0 0-1 0 0,0 0 1 0 0,-1 0-1 0 0,1 0 0 0 0,0 0 1 0 0,-1 0-1 0 0,1 0 1 0 0,0 1-1 0 0,0-1 1 0 0,-1 0-1 0 0,1 0 0 0 0,0 0 1 0 0,0 1-1 0 0,0-1 1 0 0,-1 0-1 0 0,1 0 0 0 0,0 0 1 0 0,0 1-1 0 0,0-1 1 0 0,-1 0-1 0 0,1 0 1 0 0,0 1-1 0 0,0-1 0 0 0,0 0 1 0 0,0 0-1 0 0,0 1 1 0 0,-1 72 582 0 0,-1-27-501 0 0,2 0-1 0 0,3 0 0 0 0,8 49 1 0 0,-9-78-97 0 0,0 0 0 0 0,-2 32 1 0 0,0-34-19 0 0,0 1 0 0 0,0-1 0 0 0,2 0 0 0 0,3 20 1 0 0,0-10-125 0 0,4 51 0 0 0,2 9-542 0 0,-7-60 301 0 0,-4-21 254 0 0,0 0 0 0 0,1 0-1 0 0,-1 0 1 0 0,1 0-1 0 0,0 0 1 0 0,0 0-1 0 0,0 0 1 0 0,1 0 0 0 0,-1-1-1 0 0,1 1 1 0 0,0 0-1 0 0,0-1 1 0 0,0 0-1 0 0,0 1 1 0 0,1-1-1 0 0,4 5 1 0 0,10 17-1579 0 0,-17-24 1556 0 0,1 1-1 0 0,0 0 0 0 0,0-1 1 0 0,-1 1-1 0 0,1-1 0 0 0,0 1 1 0 0,0-1-1 0 0,1 0 0 0 0,-1 1 1 0 0,0-1-1 0 0,0 0 0 0 0,1 0 0 0 0,-1 0 1 0 0,1 1-1 0 0,1 0 0 0 0,0-1-185 0 0,-1 0-1 0 0,0 0 0 0 0,1-1 0 0 0,-1 1 0 0 0,0-1 0 0 0,1 1 0 0 0,-1-1 0 0 0,1 0 0 0 0,-1 0 0 0 0,1 0 0 0 0,-1 0 0 0 0,0 0 0 0 0,1 0 0 0 0,-1-1 0 0 0,1 1 0 0 0,-1-1 0 0 0,0 0 0 0 0,1 0 0 0 0,-1 0 1 0 0,0 0-1 0 0,0 0 0 0 0,3-2 0 0 0,24-10-6073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2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5440 0 0,'-27'6'6520'0'0,"22"-2"-6136"0"0,0 0 1 0 0,1 0-1 0 0,0 0 1 0 0,0 0-1 0 0,0 0 1 0 0,0 1-1 0 0,0 0 1 0 0,1 0-1 0 0,0 0 1 0 0,0 0-1 0 0,-2 6 1 0 0,-15 21 670 0 0,-40 50 881 0 0,42-55-1114 0 0,-44 49 1 0 0,57-69-754 0 0,-1 0-1 0 0,1 1 1 0 0,0-1 0 0 0,1 1-1 0 0,0 0 1 0 0,0 0-1 0 0,1 1 1 0 0,0-1 0 0 0,0 1-1 0 0,-2 16 1 0 0,1 2 153 0 0,1 0 1 0 0,1 35 0 0 0,2-59-221 0 0,0-1-1 0 0,0 1 1 0 0,0 0 0 0 0,1-1 0 0 0,0 1 0 0 0,-1-1 0 0 0,1 1 0 0 0,0-1 0 0 0,0 0 0 0 0,0 1 0 0 0,0-1 0 0 0,0 0-1 0 0,1 0 1 0 0,-1 1 0 0 0,1-1 0 0 0,0 0 0 0 0,-1-1 0 0 0,4 4 0 0 0,-1-2-22 0 0,1 0-1 0 0,0 0 1 0 0,-1 0 0 0 0,1-1 0 0 0,0 1 0 0 0,0-1-1 0 0,0 0 1 0 0,7 1 0 0 0,7 1-154 0 0,-1-1 0 0 0,0-1-1 0 0,32-1 1 0 0,-39-1 32 0 0,-1-1 0 0 0,1 0-1 0 0,0-1 1 0 0,0 0 0 0 0,-1-1 0 0 0,0 0-1 0 0,1-1 1 0 0,-1 0 0 0 0,0 0 0 0 0,-1-1 0 0 0,1 0-1 0 0,-1-1 1 0 0,0 0 0 0 0,8-8 0 0 0,-16 13 130 0 0,0 0 0 0 0,0 0-1 0 0,0 1 1 0 0,0-1 0 0 0,0 0 0 0 0,-1 0 0 0 0,1 0 0 0 0,0-1 0 0 0,-1 1 0 0 0,1 0 0 0 0,-1 0-1 0 0,1 0 1 0 0,-1 0 0 0 0,0 0 0 0 0,1-1 0 0 0,-1 1 0 0 0,0-2 0 0 0,4-9-29 0 0,5 8 7 0 0,-9 4 33 0 0,1 0-1 0 0,-1 0 1 0 0,1-1-1 0 0,-1 1 1 0 0,1 0-1 0 0,-1 0 0 0 0,1-1 1 0 0,-1 1-1 0 0,1 0 1 0 0,-1-1-1 0 0,1 1 1 0 0,-1 0-1 0 0,0-1 0 0 0,1 1 1 0 0,-1-1-1 0 0,0 1 1 0 0,1-1-1 0 0,-1 1 1 0 0,0-1-1 0 0,0 1 1 0 0,1-1-1 0 0,-1 1 0 0 0,0-1 1 0 0,0 1-1 0 0,0-1 1 0 0,0 1-1 0 0,0-1 1 0 0,0 1-1 0 0,0-1 0 0 0,0 1 1 0 0,0-1-1 0 0,0-1 1 0 0,5-19 101 0 0,-1-1 0 0 0,-1 0 0 0 0,-1 0 0 0 0,-1 0 1 0 0,-1-1-1 0 0,-6-43 0 0 0,3 17 255 0 0,2 27-27 0 0,0 1 0 0 0,-6-28 0 0 0,7 46-355 0 0,0-2 150 0 0,-1 1-1 0 0,0 0 0 0 0,1 0 0 0 0,-1-1 1 0 0,0 1-1 0 0,-1 0 0 0 0,1 0 0 0 0,-1 0 0 0 0,-4-7 1 0 0,4 7 797 0 0,3 13-490 0 0,-2 32-138 0 0,0-14-210 0 0,1 0-1 0 0,2 0 0 0 0,5 37 1 0 0,11 56-192 0 0,-15-79-177 0 0,-4-38 197 0 0,1 1 1 0 0,0-1-1 0 0,0 1 0 0 0,0-1 1 0 0,0 0-1 0 0,0 1 0 0 0,1-1 1 0 0,0 1-1 0 0,0-1 0 0 0,0 1 1 0 0,0-1-1 0 0,0 0 0 0 0,1 0 1 0 0,-1 0-1 0 0,1 0 0 0 0,0 0 1 0 0,3 5-1 0 0,6 8-883 0 0,-11-15 846 0 0,1 1-1 0 0,-1-1 1 0 0,1 0 0 0 0,-1 0-1 0 0,1 0 1 0 0,-1 0-1 0 0,1 0 1 0 0,0 0 0 0 0,0 0-1 0 0,-1 0 1 0 0,1 0 0 0 0,0 0-1 0 0,0 0 1 0 0,0-1-1 0 0,0 1 1 0 0,0 0 0 0 0,0-1-1 0 0,0 1 1 0 0,0 0 0 0 0,0-1-1 0 0,0 1 1 0 0,1-1-1 0 0,-1 0 1 0 0,2 1 0 0 0,-2-1-611 0 0,22-21-1812 0 0,4-8 396 0 0,-24 26 1634 0 0,0 0 0 0 0,0 0 0 0 0,0 0 1 0 0,0 0-1 0 0,0 0 0 0 0,-1-1 0 0 0,0 1 0 0 0,0-1 1 0 0,0 1-1 0 0,0-1 0 0 0,2-7 0 0 0,4-3-4557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3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55 195 5944 0 0,'-26'-159'6889'0'0,"25"137"-5154"0"0,1 22-1681 0 0,1-1 0 0 0,-1 1 0 0 0,0 0 0 0 0,0-1 0 0 0,0 1 1 0 0,0 0-1 0 0,0-1 0 0 0,0 1 0 0 0,0 0 0 0 0,1-1 0 0 0,-1 1 0 0 0,0-1 1 0 0,0 1-1 0 0,0 0 0 0 0,-1-1 0 0 0,1 1 0 0 0,0 0 0 0 0,0-1 1 0 0,0 1-1 0 0,0-1 0 0 0,0 1 0 0 0,0 0 0 0 0,0-1 0 0 0,-1 1 0 0 0,1 0 1 0 0,0-1-1 0 0,0 1 0 0 0,0 0 0 0 0,-1 0 0 0 0,1-1 0 0 0,0 1 0 0 0,-1 0 1 0 0,1 0-1 0 0,0-1 0 0 0,0 1 0 0 0,-1 0 0 0 0,1 0 0 0 0,0 0 0 0 0,-1-1 1 0 0,1 1-1 0 0,0 0 0 0 0,-1 0 0 0 0,1 0 0 0 0,-1 0 0 0 0,1 0 0 0 0,0 0 1 0 0,-1 0-1 0 0,0 0 0 0 0,0 0 727 0 0,1 21 1863 0 0,1-19-2564 0 0,-1 0 1 0 0,0 0 0 0 0,0 0-1 0 0,0 0 1 0 0,0 0-1 0 0,0 0 1 0 0,0 0 0 0 0,0 0-1 0 0,0 0 1 0 0,-1 0 0 0 0,1 0-1 0 0,-2 4 1 0 0,-2 5 104 0 0,1 0 1 0 0,0 0-1 0 0,1 0 1 0 0,0 0-1 0 0,1 1 1 0 0,0-1-1 0 0,1 0 1 0 0,0 1-1 0 0,3 16 1 0 0,-2 20 154 0 0,1-9 17 0 0,7 40 0 0 0,-3-38-212 0 0,0 45 0 0 0,3 131-3 0 0,-3-137-504 0 0,-5-75 175 0 0,0 1 0 0 0,0-1 1 0 0,0 0-1 0 0,1 0 0 0 0,0 0 0 0 0,0 0 0 0 0,0 0 0 0 0,0 0 0 0 0,1-1 0 0 0,0 1 0 0 0,7 7 0 0 0,-9-10-117 0 0,1 0 1 0 0,0 0-1 0 0,0 0 1 0 0,0 0-1 0 0,0 0 1 0 0,0-1-1 0 0,0 1 1 0 0,0-1-1 0 0,1 1 1 0 0,-1-1-1 0 0,1 0 1 0 0,-1 0-1 0 0,1 0 1 0 0,-1 0-1 0 0,1-1 0 0 0,0 1 1 0 0,-1 0-1 0 0,1-1 1 0 0,0 0-1 0 0,-1 0 1 0 0,1 0-1 0 0,0 0 1 0 0,-1 0-1 0 0,1-1 1 0 0,0 1-1 0 0,-1-1 1 0 0,1 1-1 0 0,0-1 1 0 0,-1 0-1 0 0,1 0 0 0 0,-1 0 1 0 0,0-1-1 0 0,1 1 1 0 0,3-3-1 0 0,13-7-3092 0 0,-15-2-2454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3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7136 0 0,'-18'0'3370'0'0,"-55"2"5561"0"0,65-1-8545 0 0,1 0 0 0 0,0 1 0 0 0,0 0-1 0 0,0 0 1 0 0,0 0 0 0 0,0 1 0 0 0,-9 5-1 0 0,-59 38 1555 0 0,71-43-1855 0 0,-1 0 0 0 0,0 1 0 0 0,1 0 1 0 0,-1-1-1 0 0,1 1 0 0 0,0 1 0 0 0,-3 4 0 0 0,-12 12 220 0 0,6-6-114 0 0,1 0 0 0 0,1 1 0 0 0,1 1 1 0 0,0 0-1 0 0,1 1 0 0 0,0-1 1 0 0,2 2-1 0 0,-9 29 0 0 0,9-27 1 0 0,2-9-123 0 0,2 1 1 0 0,0-1-1 0 0,0 1 1 0 0,1 0-1 0 0,1-1 1 0 0,0 15-1 0 0,1-24-60 0 0,0 0-1 0 0,1-1 1 0 0,-1 1-1 0 0,1 0 0 0 0,0 0 1 0 0,0-1-1 0 0,0 1 0 0 0,0-1 1 0 0,0 1-1 0 0,1-1 0 0 0,-1 1 1 0 0,1-1-1 0 0,0 0 0 0 0,-1 0 1 0 0,1 0-1 0 0,0 0 0 0 0,0 0 1 0 0,1 0-1 0 0,2 2 0 0 0,47 24 15 0 0,-48-25-47 0 0,1-1 5 0 0,-1 0 0 0 0,0-1 1 0 0,1 1-1 0 0,-1-1 0 0 0,1 1 1 0 0,0-1-1 0 0,-1-1 0 0 0,10 1 1 0 0,-2 0-2 0 0,-6-1-8 0 0,-1 0 1 0 0,0 0 0 0 0,1 0 0 0 0,-1-1 0 0 0,0 0-1 0 0,1 0 1 0 0,-1 0 0 0 0,0 0 0 0 0,0-1 0 0 0,0 0-1 0 0,6-3 1 0 0,5-3-43 0 0,-11 6 51 0 0,0 0-1 0 0,-1 0 1 0 0,1 0-1 0 0,-1-1 1 0 0,0 0-1 0 0,1 0 1 0 0,-1 0-1 0 0,-1-1 1 0 0,1 1-1 0 0,0-1 1 0 0,-1 0-1 0 0,0 0 1 0 0,0 0-1 0 0,5-8 1 0 0,2-5 43 0 0,0 0 1 0 0,-1-1 0 0 0,0 1 0 0 0,-2-2 0 0 0,0 1 0 0 0,6-27 0 0 0,2-5 126 0 0,-13 44-153 0 0,1-1 1 0 0,-1 1 0 0 0,-1 0 0 0 0,1 0 0 0 0,-1-1 0 0 0,0 1-1 0 0,0 0 1 0 0,-1-8 0 0 0,0 11 3 0 0,0 1 0 0 0,1-1 0 0 0,-1 1 0 0 0,0-1 0 0 0,1 1 0 0 0,0 0 0 0 0,0-1 0 0 0,0 1 0 0 0,0 0 0 0 0,0-1 0 0 0,0 1 0 0 0,0 0 0 0 0,1 0 0 0 0,-1 0 0 0 0,1 0 0 0 0,-1 0 0 0 0,4-2 0 0 0,-4 3 2 0 0,-1 1-1 0 0,1-1 0 0 0,-1 1 1 0 0,0-1-1 0 0,1 1 1 0 0,-1-1-1 0 0,1 1 1 0 0,-1-1-1 0 0,0 1 0 0 0,0-1 1 0 0,1 0-1 0 0,-1 1 1 0 0,0-1-1 0 0,0 1 0 0 0,0-1 1 0 0,1 0-1 0 0,-1 1 1 0 0,0-1-1 0 0,0 0 1 0 0,0 1-1 0 0,0-1 0 0 0,0 1 1 0 0,0-1-1 0 0,-1 0 1 0 0,3-4 50 0 0,11 3-57 0 0,-11 5 11 0 0,-1-1-1 0 0,1 0 0 0 0,-1 1 1 0 0,0-1-1 0 0,0 1 0 0 0,0 0 1 0 0,-1-1-1 0 0,1 1 0 0 0,0-1 1 0 0,-1 1-1 0 0,0 0 0 0 0,1 0 1 0 0,-1-1-1 0 0,-1 1 0 0 0,1 3 1 0 0,7 39-63 0 0,-4-37 59 0 0,-1-1 0 0 0,0 0 0 0 0,0 0 1 0 0,-1 1-1 0 0,0-1 0 0 0,0 1 0 0 0,-1 13 0 0 0,0-9-25 0 0,0 1 0 0 0,2-1-1 0 0,4 24 1 0 0,-2-21-171 0 0,-1 0 0 0 0,-1 0 0 0 0,1 27 0 0 0,5-3-4081 0 0,-4-42 1469 0 0,-3 2 2488 0 0,0-1-1 0 0,0 1 1 0 0,0 0 0 0 0,0-1-1 0 0,0 1 1 0 0,0-1-1 0 0,-1 0 1 0 0,1 1 0 0 0,0-1-1 0 0,-1 0 1 0 0,0 1-1 0 0,1-4 1 0 0,11-41-2874 0 0,-9 32 749 0 0,4-10-4029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3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5408 0 0,'0'3'5414'0'0,"0"15"-3348"0"0,-9 162 3971 0 0,9 251-1799 0 0,0-414-3964 0 0,-2 1 0 0 0,-7 32-1 0 0,5-33-43 0 0,1-1-1 0 0,-1 32 1 0 0,-5 11 72 0 0,7-48-247 0 0,-1 0 0 0 0,1 1 0 0 0,0 17 0 0 0,2-16-22 0 0,-1-10-24 0 0,1 0-1 0 0,-1 1 1 0 0,1-1 0 0 0,0 1-1 0 0,1-1 1 0 0,-1 0 0 0 0,0 1-1 0 0,1-1 1 0 0,0 0 0 0 0,0 1-1 0 0,0-1 1 0 0,0 0 0 0 0,0 0-1 0 0,3 4 1 0 0,1-1 6 0 0,17 16 568 0 0,-21-21-564 0 0,-1-1-1 0 0,1 0 1 0 0,-1 1 0 0 0,1-1-1 0 0,0 0 1 0 0,-1 0 0 0 0,1 1 0 0 0,0-1-1 0 0,-1 0 1 0 0,1 0 0 0 0,-1 0-1 0 0,1 0 1 0 0,0 0 0 0 0,-1 0 0 0 0,1 0-1 0 0,0 0 1 0 0,-1 0 0 0 0,1 0-1 0 0,0 0 1 0 0,-1-1 0 0 0,1 1 0 0 0,0 0-1 0 0,-1 0 1 0 0,1-1 0 0 0,-1 1-1 0 0,1 0 1 0 0,0-1 0 0 0,-1 1 0 0 0,1 0-1 0 0,-1-1 1 0 0,1 1 0 0 0,-1-1-1 0 0,1 1 1 0 0,-1-1 0 0 0,0 1 0 0 0,1-1-1 0 0,-1 1 1 0 0,0-1 0 0 0,1 1-1 0 0,-1-1 1 0 0,0 0 0 0 0,1 0 0 0 0,33-58 1240 0 0,-29 50-1133 0 0,-1 1 0 0 0,1 0-1 0 0,1 1 1 0 0,0-1 0 0 0,8-8-1 0 0,-5 6-23 0 0,-5 6-59 0 0,0 1 0 0 0,0 0 0 0 0,0-1-1 0 0,0 1 1 0 0,1 1 0 0 0,-1-1 0 0 0,1 1-1 0 0,0-1 1 0 0,-1 1 0 0 0,1 0-1 0 0,0 1 1 0 0,0 0 0 0 0,1-1 0 0 0,-1 1-1 0 0,0 1 1 0 0,0-1 0 0 0,0 1-1 0 0,1 0 1 0 0,-1 0 0 0 0,0 1 0 0 0,0-1-1 0 0,0 1 1 0 0,9 3 0 0 0,-3-1-23 0 0,0 0 0 0 0,-1 0 0 0 0,0 2 0 0 0,1-1 0 0 0,-1 1 1 0 0,-1 0-1 0 0,1 1 0 0 0,-1 1 0 0 0,14 11 0 0 0,29 40 49 0 0,-28-41-102 0 0,-6 8-90 0 0,58 31-41 0 0,-24 16 26 0 0,-36-46-17 0 0,-12-20 100 0 0,-1-1 0 0 0,1 1 0 0 0,0-1 0 0 0,1 1 1 0 0,6 5-1 0 0,22 36-476 0 0,21 15-1136 0 0,-46-52 669 0 0,0 1 1 0 0,0 0-1 0 0,-1 0 1 0 0,-1 1 0 0 0,6 13-1 0 0,-3 13-6189 0 0,-7-31 3484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02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922 38 9552 0 0,'0'0'4185'0'0,"0"-9"73"0"0,-1-10-2579 0 0,0 18-1534 0 0,0 0 0 0 0,0 0 0 0 0,0 0 0 0 0,0 1 0 0 0,1-1 0 0 0,-1 1 0 0 0,0-1 0 0 0,0 0 0 0 0,0 1 0 0 0,-1-1 0 0 0,1 1 0 0 0,0 0 0 0 0,0-1 0 0 0,0 1 0 0 0,0 0 0 0 0,0 0 0 0 0,0 0 0 0 0,0 0 0 0 0,-1 0 0 0 0,1 0 0 0 0,0 0 0 0 0,0 0 0 0 0,-1 0 0 0 0,-2 0 974 0 0,-5 25-418 0 0,9-24-684 0 0,0 0 1 0 0,0 0 0 0 0,0 0-1 0 0,0 0 1 0 0,0 0-1 0 0,0 0 1 0 0,0 1 0 0 0,0-1-1 0 0,0 0 1 0 0,-1 0-1 0 0,1 0 1 0 0,0 0-1 0 0,-1 0 1 0 0,1 0 0 0 0,-1 0-1 0 0,1 0 1 0 0,-1 0-1 0 0,1-1 1 0 0,-1 1-1 0 0,0 0 1 0 0,1 0 0 0 0,-1 0-1 0 0,0 0 1 0 0,0-1-1 0 0,0 1 1 0 0,0 0-1 0 0,1-1 1 0 0,-1 1 0 0 0,0-1-1 0 0,0 1 1 0 0,0-1-1 0 0,-2 1 1 0 0,3-7 75 0 0,0 6-60 0 0,0-1-1 0 0,1 0 1 0 0,-1 0 0 0 0,0 0-1 0 0,0 0 1 0 0,0 0-1 0 0,0 0 1 0 0,0 0 0 0 0,0 1-1 0 0,0-1 1 0 0,0 0-1 0 0,0 0 1 0 0,0 0 0 0 0,-1 0-1 0 0,1 0 1 0 0,0 0-1 0 0,0 1 1 0 0,-1-1 0 0 0,1 0-1 0 0,-1 0 1 0 0,1 0-1 0 0,-1 1 1 0 0,1-1 0 0 0,-1 0-1 0 0,1 1 1 0 0,-1-1-1 0 0,0 0 1 0 0,-1 0 0 0 0,1 1 395 0 0,-26 0 319 0 0,-115 10 400 0 0,141-10-1123 0 0,-26 0 143 0 0,13 4-149 0 0,-1 1 0 0 0,1 0 0 0 0,1 1 0 0 0,-20 11 0 0 0,-31 12 22 0 0,50-24-12 0 0,1-1-20 0 0,0 0 0 0 0,0 0 0 0 0,1 1 0 0 0,-1 1 0 0 0,1 0-1 0 0,0 1 1 0 0,1 0 0 0 0,-12 10 0 0 0,-3 8 31 0 0,22-22-37 0 0,1 0 1 0 0,-1 0-1 0 0,1 1 1 0 0,-1-1-1 0 0,1 1 1 0 0,-5 8-1 0 0,7-11-1 0 0,0 1 0 0 0,0-1 0 0 0,0 1 0 0 0,0-1 0 0 0,0 0 0 0 0,0 1 0 0 0,0-1 0 0 0,-1 0 0 0 0,1 0 0 0 0,-1 0 0 0 0,1 0 0 0 0,-3 1 0 0 0,-8 8 15 0 0,8-3-15 0 0,-1 1 0 0 0,1-1 0 0 0,1 1 0 0 0,-1 0 0 0 0,1 0 0 0 0,1 1 0 0 0,-1-1 0 0 0,2 1 0 0 0,-1-1 0 0 0,0 14 0 0 0,1-6 0 0 0,0 0 0 0 0,2 0 0 0 0,0 0 0 0 0,5 27 0 0 0,-4-36-4 0 0,0 0-1 0 0,0-1 0 0 0,1 1 0 0 0,0-1 1 0 0,0 1-1 0 0,1-1 0 0 0,0 0 0 0 0,0 0 0 0 0,8 8 1 0 0,51 44-21 0 0,-23-23 43 0 0,28 22 9 0 0,-15-10 0 0 0,-22-21-70 0 0,-28-24 41 0 0,-1 0-1 0 0,1 1 0 0 0,-1-1 0 0 0,1 0 0 0 0,0-1 0 0 0,0 1 1 0 0,0 0-1 0 0,0-1 0 0 0,5 3 0 0 0,-4-3 5 0 0,-1 0 1 0 0,0 0-1 0 0,0 1 0 0 0,0 0 1 0 0,0 0-1 0 0,0-1 0 0 0,0 2 1 0 0,-1-1-1 0 0,5 4 0 0 0,16 12 19 0 0,1-1 0 0 0,44 24 0 0 0,-27-18-11 0 0,16 20-59 0 0,-55-41 50 0 0,0-1-1 0 0,0 0 0 0 0,0 1 0 0 0,-1-1 0 0 0,1 1 0 0 0,-1 0 0 0 0,1 0 1 0 0,-1-1-1 0 0,1 1 0 0 0,-1 0 0 0 0,0 0 0 0 0,0 0 0 0 0,0 0 0 0 0,0 1 0 0 0,0-1 1 0 0,-1 0-1 0 0,1 0 0 0 0,-1 1 0 0 0,1 1 0 0 0,-1-2 0 0 0,1-1 4 0 0,-1 0 0 0 0,1 0 0 0 0,-1 0 0 0 0,1 1 0 0 0,-1-1 0 0 0,1 0-1 0 0,0 0 1 0 0,-1 0 0 0 0,1 0 0 0 0,0 0 0 0 0,0 0 0 0 0,0 0 0 0 0,0 0-1 0 0,0 0 1 0 0,1 0 0 0 0,-1 0 1 0 0,0-1 0 0 0,0 1 0 0 0,0 0 0 0 0,0-1 0 0 0,-1 1 0 0 0,1 0 0 0 0,0 0 0 0 0,-1 0 0 0 0,1 0 0 0 0,0-1 0 0 0,-1 1 0 0 0,1 0 0 0 0,-1 0 0 0 0,1 0 0 0 0,-1 0 0 0 0,0 0 0 0 0,1 2 0 0 0,8 33 140 0 0,-7-28-104 0 0,0-1-1 0 0,0 1 0 0 0,-1 0 1 0 0,0-1-1 0 0,1 12 0 0 0,-2-13-1 0 0,0 3 43 0 0,0 0 1 0 0,0 0-1 0 0,-1 0 0 0 0,-1 0 0 0 0,-2 14 0 0 0,3-20-66 0 0,-1 0 0 0 0,1-1 0 0 0,0 1 1 0 0,-1 0-1 0 0,0 0 0 0 0,1-1 0 0 0,-1 1 0 0 0,0-1 0 0 0,0 0 0 0 0,-1 0 0 0 0,1 1 0 0 0,0-1 0 0 0,-1-1 0 0 0,1 1 0 0 0,-1 0 1 0 0,0 0-1 0 0,1-1 0 0 0,-1 0 0 0 0,0 0 0 0 0,0 1 0 0 0,-3-1 0 0 0,-107 40 314 0 0,72-24-199 0 0,1-3 0 0 0,-2-1 1 0 0,-47 8-1 0 0,-59-9 53 0 0,25-4-101 0 0,81-5-39 0 0,-56-4-1 0 0,32 0-981 0 0,65 1 833 0 0,-1 0 0 0 0,1 0 0 0 0,-1 0 0 0 0,1-1 0 0 0,-1 1 0 0 0,1 0 0 0 0,-1-1 0 0 0,1 1 0 0 0,-1-1 0 0 0,1 1 0 0 0,0-1-1 0 0,-1 0 1 0 0,1 1 0 0 0,0-1 0 0 0,0 0 0 0 0,-1 0 0 0 0,1 0 0 0 0,0 0 0 0 0,0 0 0 0 0,0 0 0 0 0,0-1 0 0 0,0 1 0 0 0,0 0 0 0 0,0 0-1 0 0,1-1 1 0 0,-1 1 0 0 0,0 0 0 0 0,1-1 0 0 0,-1-2 0 0 0,-4-40-3037 0 0,5 39 3022 0 0,1 1-236 0 0,-1 0 1 0 0,1 0-1 0 0,0 0 0 0 0,0 0 0 0 0,0 0 1 0 0,1 0-1 0 0,0 0 0 0 0,-1 0 1 0 0,5-6-1 0 0,-3 6-134 0 0,-2 1 263 0 0,0 1-1 0 0,1-1 1 0 0,-1 1-1 0 0,1-1 1 0 0,0 1-1 0 0,-1 0 1 0 0,1 0-1 0 0,0 0 1 0 0,0 0-1 0 0,1 0 1 0 0,2-2-1 0 0,23-25-4000 0 0,-5-6-1432 0 0,-14 6-627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102 893 12360 0 0,'-1'8'1204'0'0,"1"0"1"0"0,-1 0-1 0 0,0-1 1 0 0,-5 15-1 0 0,4-15-555 0 0,0 1 0 0 0,0-1 0 0 0,1 0 0 0 0,-1 15 0 0 0,2-21-596 0 0,1 0 0 0 0,-1 0 0 0 0,1-1-1 0 0,-1 1 1 0 0,1 0 0 0 0,-1-1 0 0 0,1 1-1 0 0,-1 0 1 0 0,1-1 0 0 0,0 1 0 0 0,-1-1-1 0 0,1 1 1 0 0,0-1 0 0 0,0 1 0 0 0,-1-1-1 0 0,1 0 1 0 0,0 1 0 0 0,0-1 0 0 0,0 0-1 0 0,-1 0 1 0 0,1 0 0 0 0,0 1 0 0 0,0-1-1 0 0,0 0 1 0 0,0 0 0 0 0,0 0 0 0 0,-1 0-1 0 0,1 0 1 0 0,0-1 0 0 0,0 1 0 0 0,1 0-1 0 0,0 0 11 0 0,0 0 0 0 0,0-1 0 0 0,0 1 0 0 0,0 0 0 0 0,0-1 0 0 0,0 1 0 0 0,0-1 0 0 0,0 1 0 0 0,0-1 0 0 0,0 0 0 0 0,0 0 0 0 0,0 0 0 0 0,2-2 0 0 0,55-64 649 0 0,-43 49-642 0 0,-1-1 1 0 0,-1-1-1 0 0,-1 0 1 0 0,-1-1-1 0 0,0 0 1 0 0,-2-1-1 0 0,9-25 1 0 0,-16 33 12 0 0,1 0 0 0 0,-2 0 1 0 0,0 0-1 0 0,-1 0 0 0 0,0 0 1 0 0,-1 0-1 0 0,-3-24 0 0 0,2-3 393 0 0,0 40-462 0 0,1 1 0 0 0,0-1-1 0 0,0 0 1 0 0,0 1 0 0 0,0-1 0 0 0,-1 1-1 0 0,1-1 1 0 0,0 1 0 0 0,-1-1-1 0 0,1 1 1 0 0,0-1 0 0 0,-1 1 0 0 0,1-1-1 0 0,0 1 1 0 0,-1 0 0 0 0,1-1-1 0 0,-1 1 1 0 0,1 0 0 0 0,-1-1 0 0 0,1 1-1 0 0,-1 0 1 0 0,1 0 0 0 0,-1-1 0 0 0,1 1-1 0 0,-1 0 1 0 0,0 0 0 0 0,1 0-1 0 0,-1 0 1 0 0,1 0 0 0 0,-1 0 0 0 0,0 0-1 0 0,0 0 1 0 0,-23-1 436 0 0,18 1-306 0 0,-4 1-67 0 0,1 0 1 0 0,0 1-1 0 0,-1 0 1 0 0,1 0-1 0 0,0 1 1 0 0,0 0 0 0 0,1 1-1 0 0,-1 0 1 0 0,1 0-1 0 0,-1 1 1 0 0,1 0-1 0 0,-10 8 1 0 0,4-2 50 0 0,1 1 1 0 0,-1 0-1 0 0,2 1 1 0 0,0 1-1 0 0,-17 23 0 0 0,25-29-78 0 0,0 1-1 0 0,0-1 0 0 0,1 1 0 0 0,1 0 0 0 0,-1 0 1 0 0,-1 12-1 0 0,-6 20 65 0 0,5-21-71 0 0,0 0-1 0 0,2 0 1 0 0,0 0-1 0 0,1 1 1 0 0,1-1-1 0 0,1 1 1 0 0,1-1-1 0 0,1 0 1 0 0,1 1 0 0 0,6 25-1 0 0,-7-42-39 0 0,-1 0-1 0 0,1 0 1 0 0,0 0-1 0 0,0 0 1 0 0,0 0-1 0 0,0 0 0 0 0,0-1 1 0 0,1 1-1 0 0,0-1 1 0 0,0 0-1 0 0,0 0 1 0 0,0 0-1 0 0,0 0 1 0 0,1-1-1 0 0,-1 1 1 0 0,8 3-1 0 0,-6-2-1 0 0,22 28-28 0 0,-20-27 24 0 0,4 3 0 0 0,0-1 0 0 0,0 1 0 0 0,1-2-1 0 0,-1 0 1 0 0,2 0 0 0 0,-1-1 0 0 0,1 0 0 0 0,-1-1 0 0 0,17 3-1 0 0,27-1-57 0 0,-38-3-98 0 0,0-1 1 0 0,-1 0 0 0 0,1-2-1 0 0,0 0 1 0 0,35-5-1 0 0,-49 4 71 0 0,0 0 0 0 0,-1-1 0 0 0,1 1 0 0 0,-1-1-1 0 0,1 0 1 0 0,-1 0 0 0 0,0 0 0 0 0,0-1-1 0 0,0 1 1 0 0,0-1 0 0 0,0 0 0 0 0,0 0-1 0 0,3-6 1 0 0,28-49-1402 0 0,-20 30 696 0 0,4-14-261 0 0,-1-1 0 0 0,-3-1 0 0 0,-1 0 0 0 0,6-48 0 0 0,13-83-1466 0 0,-23 117 1880 0 0,7-32-129 0 0,-11 66 594 0 0,-1-1 0 0 0,-1 1 1 0 0,-1-31-1 0 0,2-10 46 0 0,-1-162 374 0 0,-4 126 1605 0 0,0 101-1807 0 0,1-1 1 0 0,0 1-1 0 0,0 0 0 0 0,0 0 1 0 0,0-1-1 0 0,0 1 0 0 0,1 0 0 0 0,-1 0 1 0 0,0 0-1 0 0,0-1 0 0 0,0 1 0 0 0,0 0 1 0 0,0 0-1 0 0,0 0 0 0 0,0 0 1 0 0,0-1-1 0 0,0 1 0 0 0,0 0 0 0 0,1 0 1 0 0,-1 0-1 0 0,0 0 0 0 0,0-1 1 0 0,0 1-1 0 0,0 0 0 0 0,1 0 0 0 0,-1 0 1 0 0,0 0-1 0 0,0 0 0 0 0,0 0 1 0 0,0 0-1 0 0,1-1 0 0 0,-1 1 0 0 0,0 0 1 0 0,0 0-1 0 0,0 0 0 0 0,1 0 0 0 0,-1 0 1 0 0,0 0-1 0 0,0 0 0 0 0,0 0 1 0 0,1 0-1 0 0,-1 0 0 0 0,0 0 0 0 0,0 0 1 0 0,0 0-1 0 0,1 0 0 0 0,-1 0 1 0 0,0 1-1 0 0,0-1 0 0 0,0 0 0 0 0,1 0 1 0 0,-1 0-1 0 0,0 0 0 0 0,0 0 1 0 0,0 0-1 0 0,0 0 0 0 0,1 1 0 0 0,-1-1 1 0 0,0 0-1 0 0,0 0 0 0 0,0 0 0 0 0,0 1 1 0 0,1-1 18 0 0,0 1-1 0 0,0 0 1 0 0,0 0 0 0 0,-1 0 0 0 0,1 0 0 0 0,0 0 0 0 0,-1 0-1 0 0,1-1 1 0 0,-1 1 0 0 0,1 0 0 0 0,-1 0 0 0 0,0 1 0 0 0,1-1-1 0 0,-1 0 1 0 0,0 0 0 0 0,0 0 0 0 0,0 2 0 0 0,2 26 596 0 0,0-1 0 0 0,12 52 1 0 0,1 9 71 0 0,12 71 276 0 0,0 12-291 0 0,0 20 36 0 0,-13-109-464 0 0,-9-57-114 0 0,0 0 1 0 0,1 45-1 0 0,-6-52-69 0 0,1-1 0 0 0,1 0 0 0 0,0 0 0 0 0,1 1 0 0 0,2-2 0 0 0,10 32 0 0 0,0-30-8 0 0,-14-18-86 0 0,0 0 0 0 0,1 0-1 0 0,-1 1 1 0 0,0-1 0 0 0,0 1 0 0 0,0-1-1 0 0,0 1 1 0 0,0-1 0 0 0,0 1 0 0 0,-1 0-1 0 0,1-1 1 0 0,0 1 0 0 0,-1 0 0 0 0,1 0-1 0 0,-1-1 1 0 0,0 1 0 0 0,1 0 0 0 0,-1 3-1 0 0,0-5-4 0 0,0 1 0 0 0,0-1-1 0 0,0 1 1 0 0,0-1-1 0 0,0 1 1 0 0,0-1-1 0 0,0 1 1 0 0,0-1-1 0 0,1 0 1 0 0,-1 1 0 0 0,0-1-1 0 0,0 1 1 0 0,1-1-1 0 0,-1 1 1 0 0,0-1-1 0 0,0 0 1 0 0,1 1-1 0 0,-1-1 1 0 0,0 0 0 0 0,1 1-1 0 0,-1-1 1 0 0,1 0-1 0 0,-1 1 1 0 0,0-1-1 0 0,1 0 1 0 0,-1 0-1 0 0,1 1 1 0 0,-1-1 0 0 0,1 0-1 0 0,-1 0 1 0 0,1 0-1 0 0,-1 0 1 0 0,1 0-1 0 0,-1 0 1 0 0,1 0-1 0 0,-1 0 1 0 0,1 0 0 0 0,-1 0-1 0 0,0 0 1 0 0,1 0-1 0 0,-1 0 1 0 0,1 0-1 0 0,-1 0 1 0 0,1 0-1 0 0,-1 0 1 0 0,1-1 0 0 0,-1 1-1 0 0,1 0 1 0 0,-1 0-1 0 0,0-1 1 0 0,1 1-1 0 0,-1 0 1 0 0,1-1-1 0 0,-1 1 1 0 0,0 0 0 0 0,1-1-1 0 0,-1 1 1 0 0,0 0-1 0 0,0-1 1 0 0,1 1-1 0 0,-1-1 1 0 0,0 1-1 0 0,0-1 1 0 0,1 1 0 0 0,-1 0-1 0 0,0-1 1 0 0,0 1-1 0 0,0-2 1 0 0,21-35 105 0 0,-9-47-64 0 0,-3 13-3 0 0,9 1-80 0 0,-6 40-65 0 0,2 2 121 0 0,-13 26-17 0 0,-1 1-1 0 0,1-1 1 0 0,0 0 0 0 0,0 0-1 0 0,0 1 1 0 0,0-1-1 0 0,1 0 1 0 0,-1 1 0 0 0,0-1-1 0 0,1 1 1 0 0,-1-1-1 0 0,1 1 1 0 0,-1 0 0 0 0,1 0-1 0 0,0 0 1 0 0,-1 0-1 0 0,1 0 1 0 0,0 0 0 0 0,0 0-1 0 0,3-1 1 0 0,-3 2 1 0 0,-1-1-2 0 0,0 1 0 0 0,0-1 1 0 0,0 0-1 0 0,0 1 1 0 0,-1-1-1 0 0,1 1 0 0 0,0-1 1 0 0,0 0-1 0 0,-1 0 0 0 0,1 0 1 0 0,0 1-1 0 0,-1-1 0 0 0,1 0 1 0 0,-1 0-1 0 0,1 0 0 0 0,-1 0 1 0 0,1-2-1 0 0,-1 2-2 0 0,0 0 0 0 0,1 0 0 0 0,-1 0 0 0 0,1 0 0 0 0,-1 0 0 0 0,1 0 0 0 0,0 0 0 0 0,-1 0 0 0 0,1 0-1 0 0,0 0 1 0 0,0 1 0 0 0,-1-1 0 0 0,1 0 0 0 0,0 0 0 0 0,0 1 0 0 0,0-1 0 0 0,0 0 0 0 0,0 1 0 0 0,0-1 0 0 0,0 1 0 0 0,0-1 0 0 0,0 1 0 0 0,0 0 0 0 0,0-1 0 0 0,1 1 0 0 0,0 0-1 0 0,50-1-29 0 0,-49 1 31 0 0,0 0 1 0 0,0 1-1 0 0,-1 0 0 0 0,1-1 1 0 0,0 1-1 0 0,0 0 0 0 0,-1 1 0 0 0,1-1 1 0 0,-1 0-1 0 0,1 1 0 0 0,-1-1 0 0 0,1 1 1 0 0,-1 0-1 0 0,0 0 0 0 0,0-1 1 0 0,0 2-1 0 0,2 2 0 0 0,0-1 8 0 0,-1 1 1 0 0,1-1-1 0 0,0 0 0 0 0,0 0 0 0 0,0 0 1 0 0,9 6-1 0 0,18 19-7 0 0,0 1 76 0 0,-27-26-66 0 0,1-1 0 0 0,-1 1 0 0 0,0 0 0 0 0,0 0 0 0 0,-1 0 0 0 0,1 1 0 0 0,-1-1 0 0 0,0 1 0 0 0,0 0 0 0 0,0 0 0 0 0,2 6 0 0 0,10 27 96 0 0,3 0 0 0 0,22 36 0 0 0,-28-53-48 0 0,-8-12-34 0 0,0 1 1 0 0,-1 0-1 0 0,0 0 0 0 0,0 1 1 0 0,-1-1-1 0 0,1 11 0 0 0,-3-17-15 0 0,1 1-1 0 0,-1-1 1 0 0,1 1-1 0 0,0-1 0 0 0,1 0 1 0 0,-1 0-1 0 0,0 0 0 0 0,1 0 1 0 0,4 8-1 0 0,1 0 3 0 0,-5-5-33 0 0,-1 0 0 0 0,0 1 1 0 0,0 0-1 0 0,-1-1 0 0 0,0 1 0 0 0,0-1 0 0 0,-2 13 1 0 0,0 5-2023 0 0,2-23 1362 0 0,0-49-4903 0 0,0 32 5000 0 0,-1 6-46 0 0,1-1 0 0 0,0 1 1 0 0,0-1-1 0 0,1 1 0 0 0,0-1 1 0 0,0 1-1 0 0,1-1 1 0 0,6-16-1 0 0,-5 23 385 0 0,2-4-617 0 0,0 0 0 0 0,0 0 0 0 0,0 0 0 0 0,6-14 0 0 0,1 5-5797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0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7744 0 0,'0'-7'15330'0'0,"0"10"-15164"0"0,1-1 0 0 0,-1 0-1 0 0,0 1 1 0 0,1-1 0 0 0,-1 0 0 0 0,1 0 0 0 0,0 0-1 0 0,0 1 1 0 0,0-1 0 0 0,0 0 0 0 0,0 0 0 0 0,0 0 0 0 0,0 0-1 0 0,2 1 1 0 0,-1-1-96 0 0,-1 0-1 0 0,1 0 1 0 0,-1 0 0 0 0,0 0-1 0 0,0 0 1 0 0,0 1 0 0 0,0-1-1 0 0,0 0 1 0 0,0 0 0 0 0,0 1-1 0 0,-1-1 1 0 0,0 0 0 0 0,1 1-1 0 0,-1 2 1 0 0,1 2 71 0 0,-1-1 1 0 0,1 1-1 0 0,1-1 0 0 0,-1 1 1 0 0,1-1-1 0 0,4 10 0 0 0,-3-9-89 0 0,-1-1 0 0 0,0 0 0 0 0,0 1-1 0 0,0-1 1 0 0,-1 1 0 0 0,1 11 0 0 0,-1-12-36 0 0,-1 0 0 0 0,1-1 1 0 0,1 1-1 0 0,-1-1 0 0 0,1 1 1 0 0,0-1-1 0 0,5 9 0 0 0,-5-9-10 0 0,1 0-1 0 0,-1 0 0 0 0,0 0 1 0 0,-1 1-1 0 0,1-1 0 0 0,-1 1 1 0 0,1 8-1 0 0,-2-11-4 0 0,1-1 0 0 0,-1 1-1 0 0,1-1 1 0 0,-1 0 0 0 0,1 1-1 0 0,0-1 1 0 0,0 0 0 0 0,0 0-1 0 0,0 0 1 0 0,0 0 0 0 0,0 1-1 0 0,3 1 1 0 0,-2-2-8 0 0,-1 1 0 0 0,1-1-1 0 0,-1 0 1 0 0,0 1 0 0 0,1-1 0 0 0,-1 1-1 0 0,0-1 1 0 0,0 1 0 0 0,-1 0 0 0 0,1 0-1 0 0,-1-1 1 0 0,1 6 0 0 0,8 31-2390 0 0,-7-38 1443 0 0,-2-1 835 0 0,1 0-1 0 0,-1 0 1 0 0,1 0-1 0 0,-1 1 1 0 0,1-1-1 0 0,-1 0 1 0 0,1 0-1 0 0,-1 0 1 0 0,0 0-1 0 0,1 0 1 0 0,-1 0 0 0 0,1 0-1 0 0,-1 0 1 0 0,1 0-1 0 0,-1 0 1 0 0,1 0-1 0 0,-1 0 1 0 0,1-1-1 0 0,-1 1 1 0 0,1 0-1 0 0,-1 0 1 0 0,0 0-1 0 0,1-1 1 0 0,-1 1-1 0 0,1 0 1 0 0,-1 0-1 0 0,0-1 1 0 0,1 1-1 0 0,-1 0 1 0 0,0-1-1 0 0,1 1 1 0 0,-1 0-1 0 0,0-1 1 0 0,0 1-1 0 0,1-1 1 0 0,-1 1-1 0 0,0 0 1 0 0,0-1-1 0 0,0 1 1 0 0,1-1 0 0 0,-1 1-1 0 0,0-1 1 0 0,0 0-1 0 0,0 0 5 0 0,0 0 0 0 0,0 0 0 0 0,1 0 0 0 0,-1 0 0 0 0,0 1-1 0 0,1-1 1 0 0,-1 0 0 0 0,0 0 0 0 0,1 0 0 0 0,-1 0 0 0 0,1 1 0 0 0,-1-1 0 0 0,1 0 0 0 0,-1 0-1 0 0,1 1 1 0 0,0-1 0 0 0,0 0 0 0 0,-1 1 0 0 0,2-2 0 0 0,0 1-66 0 0,-1 0 0 0 0,0 0 0 0 0,0 0 0 0 0,1 0 0 0 0,-1-1 0 0 0,0 1 0 0 0,0-1 0 0 0,0 1 0 0 0,0 0 0 0 0,-1-1 0 0 0,1 0 0 0 0,0 1 0 0 0,0-4 0 0 0,23-58-5909 0 0,-15 50 330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0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8328 0 0,'0'4'7226'0'0,"2"17"-3641"0"0,12 13-1404 0 0,13 52 0 0 0,-14-30-1109 0 0,-11-49-898 0 0,-1-1 1 0 0,1 1 0 0 0,-1 0 0 0 0,-1-1 0 0 0,1 1 0 0 0,-1 0 0 0 0,-1 11 0 0 0,0-12-55 0 0,1 0 0 0 0,-1 1 1 0 0,1-1-1 0 0,1 1 0 0 0,0-1 1 0 0,0 0-1 0 0,0 1 0 0 0,0-1 1 0 0,4 9-1 0 0,-2 8 286 0 0,-3-22-399 0 0,0-1 1 0 0,0 1-1 0 0,-1-1 0 0 0,1 1 1 0 0,0-1-1 0 0,0 1 1 0 0,0-1-1 0 0,0 1 0 0 0,0-1 1 0 0,0 1-1 0 0,0-1 0 0 0,0 1 1 0 0,0-1-1 0 0,0 0 0 0 0,1 1 1 0 0,-1-1-1 0 0,0 1 1 0 0,0-1-1 0 0,0 1 0 0 0,1-1 1 0 0,-1 1-1 0 0,0-1 0 0 0,0 0 1 0 0,1 1-1 0 0,-1-1 1 0 0,0 0-1 0 0,1 1 0 0 0,-1-1 1 0 0,0 0-1 0 0,1 1 0 0 0,-1-1 1 0 0,1 0-1 0 0,-1 1 1 0 0,0-1-1 0 0,1 0 0 0 0,-1 0 1 0 0,1 0-1 0 0,-1 0 0 0 0,1 1 1 0 0,-1-1-1 0 0,1 0 0 0 0,0 0 1 0 0,1-64 337 0 0,-2-68-249 0 0,1 128-102 0 0,-1-1-1 0 0,1 1 0 0 0,0-1 1 0 0,0 1-1 0 0,0 0 1 0 0,1 0-1 0 0,-1 0 1 0 0,1 0-1 0 0,0 0 0 0 0,0 0 1 0 0,1 0-1 0 0,-1 0 1 0 0,5-3-1 0 0,3-25 35 0 0,9 7 61 0 0,-9 16-73 0 0,-7 7-15 0 0,-1-1-5 0 0,0 0 1 0 0,1 0 0 0 0,-1 1-1 0 0,1-1 1 0 0,0 1 0 0 0,-1-1 0 0 0,1 1-1 0 0,1 0 1 0 0,-1 1 0 0 0,0-1-1 0 0,0 0 1 0 0,1 1 0 0 0,-1 0-1 0 0,0 0 1 0 0,1 0 0 0 0,0 0-1 0 0,-1 0 1 0 0,1 1 0 0 0,-1-1-1 0 0,7 1 1 0 0,-2 0 8 0 0,-1-1 0 0 0,1 2-1 0 0,0-1 1 0 0,0 1 0 0 0,-1 0 0 0 0,1 1-1 0 0,0 0 1 0 0,-1 0 0 0 0,0 0 0 0 0,1 1 0 0 0,-1 0-1 0 0,0 1 1 0 0,11 7 0 0 0,-18-11-5 0 0,3 2 1 0 0,0 0 0 0 0,0 0 0 0 0,-1 0 1 0 0,1 0-1 0 0,-1 1 0 0 0,1-1 0 0 0,-1 1 0 0 0,0 0 0 0 0,0-1 1 0 0,0 1-1 0 0,-1 0 0 0 0,1 0 0 0 0,-1 0 0 0 0,1 0 1 0 0,-1 1-1 0 0,0-1 0 0 0,1 5 0 0 0,-1-5-2 0 0,-1 1-1 0 0,2-1 1 0 0,-1 1 0 0 0,0-1-1 0 0,1 0 1 0 0,-1 0 0 0 0,1 0-1 0 0,0 0 1 0 0,0 0 0 0 0,0 0-1 0 0,0 0 1 0 0,1-1 0 0 0,-1 1 0 0 0,1-1-1 0 0,-1 0 1 0 0,5 3 0 0 0,14 16-66 0 0,-15-11 74 0 0,1 0 0 0 0,-2 0 0 0 0,1 1 1 0 0,-1 0-1 0 0,-1-1 0 0 0,0 2 0 0 0,-1-1 1 0 0,0 0-1 0 0,0 1 0 0 0,-1-1 0 0 0,0 18 0 0 0,12 25-568 0 0,-11-40-3327 0 0,3-17 2070 0 0,3-21-4 0 0,-7 18 1313 0 0,0-1 0 0 0,0 0 0 0 0,1 1 0 0 0,-1 0 0 0 0,2-1-1 0 0,4-6 1 0 0,-4 6 176 0 0,-3 4 158 0 0,1 0-1 0 0,-1 1 0 0 0,1-1 1 0 0,0 1-1 0 0,0-1 1 0 0,0 1-1 0 0,0-1 1 0 0,0 1-1 0 0,1 0 0 0 0,-1 0 1 0 0,1 0-1 0 0,-1 0 1 0 0,4-1-1 0 0,20-19-3780 0 0,-17 9-2464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0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59 6872 0 0,'-2'-4'5641'0'0,"-7"-11"-3577"0"0,4 4 840 0 0,5 11-2843 0 0,0-1 0 0 0,0 1 0 0 0,0-1-1 0 0,0 1 1 0 0,0-1 0 0 0,0 1 0 0 0,0-1 0 0 0,0 1 0 0 0,0-1 0 0 0,0 1 0 0 0,-1-1 0 0 0,1 1 0 0 0,0-1-1 0 0,0 1 1 0 0,0-1 0 0 0,-1 1 0 0 0,1-1 0 0 0,0 1 0 0 0,-1 0 0 0 0,1-1 0 0 0,0 1 0 0 0,-1 0 0 0 0,1-1-1 0 0,0 1 1 0 0,-1 0 0 0 0,1-1 0 0 0,-1 1 0 0 0,1 0 0 0 0,-1 0 0 0 0,0-1 0 0 0,-9-3 1049 0 0,8 2-963 0 0,0 1-1 0 0,0 0 0 0 0,0 0 0 0 0,0 0 0 0 0,-1 0 1 0 0,1 0-1 0 0,0 0 0 0 0,-1 0 0 0 0,1 1 1 0 0,0-1-1 0 0,-1 1 0 0 0,1 0 0 0 0,-1 0 1 0 0,1 0-1 0 0,-1 0 0 0 0,1 0 0 0 0,-1 1 1 0 0,1-1-1 0 0,0 1 0 0 0,-1-1 0 0 0,1 1 1 0 0,0 0-1 0 0,-1 0 0 0 0,-3 2 0 0 0,-23 14 960 0 0,25-15-1030 0 0,0 0 0 0 0,0 0 0 0 0,0 0 1 0 0,1 1-1 0 0,-1-1 0 0 0,0 1 1 0 0,1 0-1 0 0,0 0 0 0 0,0 0 1 0 0,0 0-1 0 0,0 1 0 0 0,-4 6 1 0 0,6-9-62 0 0,-1 1 1 0 0,1 0 0 0 0,-1 0 0 0 0,0 0 0 0 0,1-1-1 0 0,-1 1 1 0 0,0-1 0 0 0,0 1 0 0 0,0-1 0 0 0,0 0-1 0 0,-2 1 1 0 0,1 0 13 0 0,0-1 0 0 0,1 0 1 0 0,0 1-1 0 0,-1 0 0 0 0,1-1 0 0 0,0 1 0 0 0,0 0 0 0 0,0 0 0 0 0,0 0 0 0 0,0 0 0 0 0,0 1 1 0 0,1-1-1 0 0,-2 3 0 0 0,-3 5 52 0 0,0-1 0 0 0,0 0 1 0 0,-1 0-1 0 0,0-1 0 0 0,-13 11 1 0 0,17-16-74 0 0,1-1 5 0 0,1 0 0 0 0,-1-1 0 0 0,0 1-1 0 0,1 0 1 0 0,-1 0 0 0 0,1 0 0 0 0,0 0 0 0 0,0 1 0 0 0,0-1 0 0 0,0 0 0 0 0,0 0 0 0 0,-1 5 0 0 0,-3 5 45 0 0,-3 3 9 0 0,0 1 0 0 0,1 0-1 0 0,1 0 1 0 0,1 0 0 0 0,0 0-1 0 0,1 1 1 0 0,0 0 0 0 0,2 0-1 0 0,0 0 1 0 0,1 0 0 0 0,1 23-1 0 0,0-36-60 0 0,1-1-1 0 0,0 1 0 0 0,0-1 0 0 0,0 0 0 0 0,0 1 0 0 0,0-1 0 0 0,1 0 0 0 0,-1 0 0 0 0,1 0 1 0 0,0 0-1 0 0,0 0 0 0 0,0 0 0 0 0,1 0 0 0 0,-1-1 0 0 0,1 1 0 0 0,-1-1 0 0 0,1 0 0 0 0,4 3 1 0 0,-4-2-6 0 0,1 0 1 0 0,-1 0 0 0 0,0 0 0 0 0,0 0 0 0 0,0 0 0 0 0,-1 1 0 0 0,4 5-1 0 0,-5-8-1 0 0,0 1-1 0 0,0-1 0 0 0,0 0 0 0 0,0 1 0 0 0,1-1 0 0 0,-1 0 1 0 0,0 0-1 0 0,1 0 0 0 0,-1 0 0 0 0,0 0 0 0 0,1 0 0 0 0,-1 0 0 0 0,1-1 1 0 0,0 1-1 0 0,-1 0 0 0 0,1-1 0 0 0,0 1 0 0 0,-1-1 0 0 0,1 0 0 0 0,3 1 1 0 0,41 0-108 0 0,-32-1 16 0 0,-10 0 66 0 0,0 0-1 0 0,0 0 1 0 0,0 0-1 0 0,0-1 1 0 0,-1 0-1 0 0,1 1 1 0 0,0-1-1 0 0,0-1 1 0 0,0 1-1 0 0,0 0 1 0 0,-1-1-1 0 0,5-2 1 0 0,3-2-54 0 0,13-3-38 0 0,-23 8 115 0 0,0 1-1 0 0,0 0 1 0 0,0 0-1 0 0,0-1 1 0 0,-1 1-1 0 0,1-1 1 0 0,0 1-1 0 0,0-1 1 0 0,0 1-1 0 0,0-1 1 0 0,0 1-1 0 0,-1-1 1 0 0,1 0-1 0 0,0 1 1 0 0,-1-1-1 0 0,1 0 1 0 0,0 0-1 0 0,-1 1 1 0 0,1-1-1 0 0,-1 0 1 0 0,1 0-1 0 0,-1 0 1 0 0,0 0-1 0 0,1 0 1 0 0,-1 0-1 0 0,0 0 1 0 0,0 0-1 0 0,1 0 1 0 0,-1 0-1 0 0,0 0 1 0 0,0-1-1 0 0,0 1 0 0 0,0 0 0 0 0,1 0 0 0 0,-1 0 0 0 0,1 0 0 0 0,-1 0 0 0 0,1 1-1 0 0,-1-1 1 0 0,1 0 0 0 0,0 0 0 0 0,-1 1 0 0 0,1-1 0 0 0,0 0 0 0 0,-1 1 0 0 0,1-1 0 0 0,0 1-1 0 0,0-1 1 0 0,0 1 0 0 0,1-1 0 0 0,-1 0 2 0 0,0 1 1 0 0,-1 0-1 0 0,1-1 0 0 0,0 1 0 0 0,-1 0 0 0 0,1-1 1 0 0,0 1-1 0 0,-1-1 0 0 0,1 1 0 0 0,0-1 1 0 0,-1 0-1 0 0,1 1 0 0 0,-1-1 0 0 0,1 1 1 0 0,-1-1-1 0 0,0 0 0 0 0,1 1 0 0 0,-1-1 0 0 0,0 0 1 0 0,1 0-1 0 0,-1 1 0 0 0,0-1 0 0 0,0 0 1 0 0,1 0-1 0 0,-1 1 0 0 0,0-1 0 0 0,0-1 1 0 0,18-62 48 0 0,-9-10-53 0 0,-9 56 25 0 0,0 1 25 0 0,0 22-24 0 0,9 32 1 0 0,-9-31-3 0 0,1-1 0 0 0,0 0 0 0 0,0 1 0 0 0,1-1 0 0 0,0 0 0 0 0,0 0-1 0 0,0 0 1 0 0,3 6 0 0 0,-2-7-2 0 0,-1 0 0 0 0,0 1-1 0 0,0-1 1 0 0,-1 0 0 0 0,1 1-1 0 0,-1-1 1 0 0,1 9 0 0 0,-1 17 190 0 0,9 50 1 0 0,-5-52 44 0 0,1 46 1 0 0,5 92 489 0 0,1 1 18 0 0,-12 81-114 0 0,-1-240-629 0 0,0-1 0 0 0,-1 1 0 0 0,0-1 0 0 0,0 0 0 0 0,0 1 0 0 0,-1-1 1 0 0,0 0-1 0 0,-1-1 0 0 0,1 1 0 0 0,-1-1 0 0 0,0 1 0 0 0,-1-1 0 0 0,0 0 0 0 0,0-1 0 0 0,0 1 0 0 0,0-1 0 0 0,-1 0 0 0 0,-8 6 0 0 0,8-9-74 0 0,0 0 0 0 0,0 0 0 0 0,1 0 0 0 0,-1-1 0 0 0,0 0 0 0 0,0 0 0 0 0,0-1 0 0 0,0 1 0 0 0,-1-1 0 0 0,1-1 0 0 0,0 1 0 0 0,0-1 0 0 0,0 0-1 0 0,0 0 1 0 0,0-1 0 0 0,1 1 0 0 0,-1-1 0 0 0,-8-5 0 0 0,-4-4-544 0 0,16 10 550 0 0,1 1 0 0 0,-1-1 1 0 0,1 0-1 0 0,0 1 0 0 0,-1-1 1 0 0,1 0-1 0 0,0 0 0 0 0,0 0 1 0 0,0 0-1 0 0,0 0 0 0 0,-1 0 1 0 0,1 0-1 0 0,1-1 0 0 0,-1 1 1 0 0,0 0-1 0 0,0-1 0 0 0,0 1 0 0 0,1 0 1 0 0,-2-2-1 0 0,-17-33-1474 0 0,14 29 998 0 0,0-1 1 0 0,0 1-1 0 0,1-1 0 0 0,1-1 1 0 0,-1 1-1 0 0,-3-13 0 0 0,2-12-1614 0 0,2-1 0 0 0,0 1 0 0 0,5-64 1 0 0,9 65-1018 0 0,13 2-4064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0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 8256 0 0,'-9'0'2181'0'0,"-39"2"5192"0"0,43-2-7028 0 0,-1 1-1 0 0,1 0 1 0 0,0 0-1 0 0,-1 1 1 0 0,1 0-1 0 0,0 0 1 0 0,0 0-1 0 0,0 1 0 0 0,0-1 1 0 0,-8 7-1 0 0,-22 10 756 0 0,30-17-1002 0 0,1 1 0 0 0,-1-1 1 0 0,0 1-1 0 0,1 0 1 0 0,-1 0-1 0 0,1 0 0 0 0,0 0 1 0 0,0 1-1 0 0,0 0 1 0 0,0-1-1 0 0,1 2 1 0 0,-5 5-1 0 0,-14 16 219 0 0,-2 6 134 0 0,19-23-363 0 0,0-1 1 0 0,0 1-1 0 0,-1-1 1 0 0,0-1-1 0 0,-12 13 1 0 0,-19 24 193 0 0,25-19-188 0 0,-6 8 18 0 0,7-22-72 0 0,10-10-35 0 0,-1 0 1 0 0,1 0-1 0 0,-1 1 1 0 0,1-1 0 0 0,0 0-1 0 0,0 1 1 0 0,0-1 0 0 0,0 1-1 0 0,0-1 1 0 0,0 1-1 0 0,0 0 1 0 0,0-1 0 0 0,1 1-1 0 0,-1 0 1 0 0,1 0 0 0 0,-1-1-1 0 0,1 1 1 0 0,-1 0-1 0 0,1 0 1 0 0,0 0 0 0 0,0 0-1 0 0,0 2 1 0 0,-3 24 158 0 0,-13 53 0 0 0,16-81-164 0 0,-1 4 2 0 0,0 0 1 0 0,0 0-1 0 0,0 0 0 0 0,0 0 0 0 0,1 0 0 0 0,0 0 0 0 0,0 0 0 0 0,1 7 0 0 0,-1-9-8 0 0,1-1-1 0 0,0 1 0 0 0,0 0 0 0 0,0-1 1 0 0,0 1-1 0 0,0-1 0 0 0,0 1 0 0 0,0-1 1 0 0,1 0-1 0 0,-1 1 0 0 0,1-1 0 0 0,-1 0 1 0 0,0 0-1 0 0,1 0 0 0 0,0 0 0 0 0,-1 0 0 0 0,1 0 1 0 0,0-1-1 0 0,-1 1 0 0 0,1 0 0 0 0,0-1 1 0 0,0 0-1 0 0,3 1 0 0 0,9 3-99 0 0,0-1 0 0 0,0-1 0 0 0,0 0 0 0 0,23 0 0 0 0,-30-3 57 0 0,0 1 1 0 0,0-1 0 0 0,0-1 0 0 0,0 1 0 0 0,-1-1-1 0 0,1 0 1 0 0,0-1 0 0 0,-1 0 0 0 0,1 0 0 0 0,-1 0-1 0 0,0-1 1 0 0,7-4 0 0 0,-5 1 34 0 0,-2 3 16 0 0,0 1 0 0 0,-1-2-1 0 0,1 1 1 0 0,-1-1 0 0 0,-1 1 0 0 0,1-2 0 0 0,-1 1 0 0 0,1 0 0 0 0,-1-1 0 0 0,5-10 0 0 0,4-6 1 0 0,-12 20 0 0 0,1 1 0 0 0,-1-1 0 0 0,0 0 0 0 0,0-1 0 0 0,0 1 0 0 0,0 0 0 0 0,0 0 0 0 0,0 0 0 0 0,0 0 0 0 0,-1-1 0 0 0,1 1 0 0 0,-1-5 0 0 0,8-10 141 0 0,-6 2-52 0 0,-1 0-1 0 0,-2-30 1 0 0,0 12-44 0 0,4 25 3 0 0,3 16-32 0 0,3 26 134 0 0,6 38-59 0 0,-6-36-46 0 0,-2 3 0 0 0,-6-28-22 0 0,0 0-1 0 0,1 0 0 0 0,0 0 1 0 0,4 11-1 0 0,2 14 3 0 0,7 53 84 0 0,-8-51 82 0 0,-1 1-1 0 0,0 50 1 0 0,3 145 1315 0 0,-6-181-1004 0 0,-1-43-418 0 0,-1 0 0 0 0,-1-1 0 0 0,0 1 0 0 0,0 0 0 0 0,-1 0 0 0 0,-2 11 0 0 0,-2 32 382 0 0,5-49-436 0 0,0 0-1 0 0,1 1 1 0 0,-2-1-1 0 0,1 0 1 0 0,0 0-1 0 0,-1 0 1 0 0,0 1-1 0 0,0-1 1 0 0,0 0-1 0 0,-1 0 1 0 0,1 0-1 0 0,-1 0 1 0 0,0-1-1 0 0,0 1 1 0 0,0 0-1 0 0,0-1 1 0 0,-5 5-1 0 0,2-3-20 0 0,-1 0 0 0 0,-1-1-1 0 0,1 0 1 0 0,-1 0-1 0 0,1 0 1 0 0,-1-1 0 0 0,0 0-1 0 0,0 0 1 0 0,-1-1-1 0 0,1 0 1 0 0,0 0-1 0 0,-1 0 1 0 0,1-1 0 0 0,-1-1-1 0 0,0 1 1 0 0,1-1-1 0 0,-15-1 1 0 0,21 1-11 0 0,-13-4-63 0 0,9 0 34 0 0,-9-1-55 0 0,8 3-71 0 0,0-1-1 0 0,-1 1 1 0 0,1-1-1 0 0,1 0 1 0 0,-1 0-1 0 0,0-1 1 0 0,1 0-1 0 0,0 0 1 0 0,0 0-1 0 0,0-1 1 0 0,0 1-1 0 0,-7-10 0 0 0,7 5-89 0 0,4 7 147 0 0,0 0 0 0 0,-1 0-1 0 0,1-1 1 0 0,-1 1 0 0 0,1 0-1 0 0,-1 0 1 0 0,0 1 0 0 0,0-1 0 0 0,0 0-1 0 0,0 1 1 0 0,0-1 0 0 0,-3-1-1 0 0,1-1-183 0 0,0 0 0 0 0,0 0 0 0 0,0 0 0 0 0,1-1 0 0 0,-1 1 0 0 0,1-1 0 0 0,0 0 0 0 0,1 0 0 0 0,-1 0 1 0 0,1-1-1 0 0,0 1 0 0 0,-1-6 0 0 0,-1-2-480 0 0,0 1 0 0 0,2-1 1 0 0,-1 1-1 0 0,0-22 0 0 0,3 28 494 0 0,1-1 0 0 0,-1 1 0 0 0,1 0 0 0 0,1 0 0 0 0,-1-1-1 0 0,1 1 1 0 0,0 0 0 0 0,0 0 0 0 0,1 1 0 0 0,0-1-1 0 0,3-6 1 0 0,8-16-866 0 0,33-55-3843 0 0,-32 40-1628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0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19 7320 0 0,'-2'-1'4388'0'0,"-5"-9"-2028"0"0,5 9-1918 0 0,0 0 0 0 0,-1 0 0 0 0,1 0 0 0 0,0 0 1 0 0,-1 1-1 0 0,1-1 0 0 0,0 1 0 0 0,-1-1 1 0 0,1 1-1 0 0,-1 0 0 0 0,1 0 0 0 0,-1 0 0 0 0,1 0 1 0 0,-1 0-1 0 0,-2 1 0 0 0,-2 0 246 0 0,-1 0-385 0 0,-1 1-1 0 0,1 0 0 0 0,0 0 1 0 0,0 1-1 0 0,0 0 0 0 0,0 0 1 0 0,0 1-1 0 0,1 0 0 0 0,0 0 1 0 0,0 1-1 0 0,0 0 0 0 0,-8 7 1 0 0,-13 8 138 0 0,26-18-410 0 0,-1-1 1 0 0,1 1-1 0 0,0 0 0 0 0,1 0 0 0 0,-1 0 0 0 0,0 0 0 0 0,0 0 0 0 0,1 0 1 0 0,-1 1-1 0 0,-1 2 0 0 0,-8 11 102 0 0,-11 2 77 0 0,15-14-142 0 0,1 2 0 0 0,-1-1 0 0 0,1 1 0 0 0,0 0 0 0 0,1 0 1 0 0,-1 0-1 0 0,-4 9 0 0 0,-31 29 118 0 0,20-11-83 0 0,3 1-1 0 0,-23 57 0 0 0,21-48-94 0 0,14-33 34 0 0,1 0 1 0 0,0 0-1 0 0,1 1 1 0 0,0 0 0 0 0,0 0-1 0 0,1 0 1 0 0,0 0-1 0 0,1 0 1 0 0,1 0 0 0 0,0 1-1 0 0,0-1 1 0 0,1 1 0 0 0,0-1-1 0 0,4 18 1 0 0,12 5 111 0 0,-1-7-51 0 0,-12-25-99 0 0,1 1-1 0 0,-1-1 1 0 0,1 0 0 0 0,0 0-1 0 0,-1-1 1 0 0,1 1-1 0 0,0-1 1 0 0,0 0 0 0 0,0 0-1 0 0,0 0 1 0 0,0-1 0 0 0,0 1-1 0 0,7-1 1 0 0,4 2-2 0 0,2 1-21 0 0,1-1-1 0 0,29-1 1 0 0,-42-1 7 0 0,-3 0 6 0 0,0 0 0 0 0,-1 0 0 0 0,1-1 0 0 0,0 1 1 0 0,0 0-1 0 0,0-1 0 0 0,0 1 0 0 0,-1-1 0 0 0,1 0 0 0 0,0 1 1 0 0,0-1-1 0 0,-1 0 0 0 0,1 0 0 0 0,1-2 0 0 0,14-5-33 0 0,-10 5 29 0 0,0 0 0 0 0,0 0-1 0 0,-1-1 1 0 0,1 0 0 0 0,9-8 0 0 0,-13 10 3 0 0,-1 1 1 0 0,0-1 0 0 0,0 0 0 0 0,0 0-1 0 0,0 0 1 0 0,0 0 0 0 0,-1 0-1 0 0,1 0 1 0 0,-1 0 0 0 0,1-1 0 0 0,-1 1-1 0 0,0 0 1 0 0,0-1 0 0 0,0 1 0 0 0,0-1-1 0 0,1-3 1 0 0,-2 5 3 0 0,0 1 1 0 0,0-1-1 0 0,0 0 0 0 0,0 0 1 0 0,0 1-1 0 0,0-1 0 0 0,0 0 0 0 0,0 1 1 0 0,1-1-1 0 0,-1 0 0 0 0,0 1 1 0 0,1-1-1 0 0,-1 0 0 0 0,0 1 0 0 0,1-1 1 0 0,-1 1-1 0 0,0-1 0 0 0,1 1 1 0 0,-1-1-1 0 0,1 1 0 0 0,-1-1 0 0 0,1 1 1 0 0,0-1-1 0 0,-1 1 0 0 0,1-1 1 0 0,-1 1-1 0 0,1 0 0 0 0,0-1 0 0 0,-1 1 1 0 0,1 0-1 0 0,0 0 0 0 0,1-1 1 0 0,-2 1-1 0 0,1 0 0 0 0,0 0 1 0 0,0-1-1 0 0,0 1 1 0 0,0-1-1 0 0,-1 1 0 0 0,1 0 1 0 0,0-1-1 0 0,0 1 1 0 0,-1-1-1 0 0,1 0 0 0 0,0 1 1 0 0,-1-1-1 0 0,1 0 1 0 0,0 1-1 0 0,-1-1 0 0 0,1 0 1 0 0,-1 0-1 0 0,1 1 0 0 0,-1-1 1 0 0,0 0-1 0 0,1 0 1 0 0,-1 0-1 0 0,1-1 0 0 0,13-25-12 0 0,-12 26 15 0 0,-1-1 0 0 0,0 1-1 0 0,1-1 1 0 0,-1 0-1 0 0,0 0 1 0 0,0 0-1 0 0,0 0 1 0 0,0 0 0 0 0,-1 0-1 0 0,1 0 1 0 0,0 0-1 0 0,-1 0 1 0 0,1 0 0 0 0,-1-3-1 0 0,9-53 88 0 0,-8 49-64 0 0,1 0-1 0 0,0 1 1 0 0,0-1 0 0 0,6-14-1 0 0,-3 9 14 0 0,-3 6-10 0 0,-1 1-1 0 0,0-1 1 0 0,0 0-1 0 0,-1 0 1 0 0,0 0 0 0 0,-1-15-1 0 0,-1 2 12 0 0,2 20-31 0 0,0 0 0 0 0,0 0 0 0 0,0 0 0 0 0,0 0 0 0 0,0 0 0 0 0,0 0 0 0 0,-1 0 0 0 0,1 0 0 0 0,0 0 0 0 0,-1 0 0 0 0,1 0 0 0 0,0 1-1 0 0,-1-1 1 0 0,1 0 0 0 0,-1 0 0 0 0,0 0 0 0 0,1 0 0 0 0,-2 0 0 0 0,-4-14 84 0 0,6 15-89 0 0,0 0 0 0 0,0 0-1 0 0,0 0 1 0 0,0 0 0 0 0,1 0 0 0 0,-1 0 0 0 0,0 0 0 0 0,0 0 0 0 0,0 1 0 0 0,0-1-1 0 0,0 0 1 0 0,0 0 0 0 0,1 0 0 0 0,-1 0 0 0 0,0 0 0 0 0,0 0 0 0 0,0 0 0 0 0,0 0-1 0 0,0 0 1 0 0,0 0 0 0 0,1 0 0 0 0,-1 0 0 0 0,0 0 0 0 0,0 0 0 0 0,0 0 0 0 0,0 0-1 0 0,0-1 1 0 0,0 1 0 0 0,1 0 0 0 0,-1 0 0 0 0,0 0 0 0 0,0 0 0 0 0,0 0 0 0 0,0 0-1 0 0,0 0 1 0 0,0 0 0 0 0,0 0 0 0 0,0 0 0 0 0,1-1 0 0 0,9 29 37 0 0,7 36 5 0 0,-16-57-49 0 0,0-1 1 0 0,1 1 0 0 0,0-1 0 0 0,0 1-1 0 0,1-1 1 0 0,5 10 0 0 0,7 22-25 0 0,-12-21-4 0 0,2-1-1 0 0,0 0 1 0 0,1 0 0 0 0,1 0-1 0 0,1-1 1 0 0,0 0 0 0 0,0 0-1 0 0,17 19 1 0 0,-14-17-73 0 0,-7-11-17 0 0,1-1 0 0 0,0 0 0 0 0,0-1 0 0 0,0 1 0 0 0,0-1-1 0 0,1 0 1 0 0,0 0 0 0 0,0 0 0 0 0,0-1 0 0 0,0 0 0 0 0,8 3 0 0 0,-7-3-564 0 0,0-1 0 0 0,0 0 0 0 0,0-1 0 0 0,0 1 0 0 0,0-1 0 0 0,8 0 0 0 0,-11-2 158 0 0,-1-1 1 0 0,1 0-1 0 0,-1 0 1 0 0,1 0-1 0 0,-1 0 0 0 0,0 0 1 0 0,0-1-1 0 0,4-4 1 0 0,-5 6-35 0 0,-1 0 1 0 0,1 0 0 0 0,-1 0 0 0 0,0-1 0 0 0,0 1 0 0 0,0-1 0 0 0,0 1 0 0 0,0-1 0 0 0,0 1 0 0 0,0-1 0 0 0,-1 1 0 0 0,2-4 0 0 0,-2-5-6205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3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48 177 6456 0 0,'-7'0'5644'0'0,"-23"0"-86"0"0,30 0-5496 0 0,-1 0-1 0 0,1 0 0 0 0,-1 0 1 0 0,1-1-1 0 0,-1 1 0 0 0,1 0 1 0 0,-1 0-1 0 0,1-1 1 0 0,-1 1-1 0 0,1 0 0 0 0,-1 0 1 0 0,1-1-1 0 0,0 1 0 0 0,-1 0 1 0 0,1-1-1 0 0,0 1 1 0 0,-1-1-1 0 0,1 1 0 0 0,0-1 1 0 0,-1 1-1 0 0,1 0 0 0 0,0-1 1 0 0,0 1-1 0 0,0-1 1 0 0,-1 1-1 0 0,1-1 0 0 0,0 1 1 0 0,0-1-1 0 0,0 1 0 0 0,0-1 1 0 0,0 0-1 0 0,0 1 1 0 0,0-1-1 0 0,0 1 0 0 0,0-1 1 0 0,0 1-1 0 0,0-1 0 0 0,0 1 1 0 0,0-1-1 0 0,1 1 1 0 0,-1-1-1 0 0,0 1 0 0 0,0-1 1 0 0,1 1-1 0 0,-1-1 0 0 0,0 1 1 0 0,0 0-1 0 0,1-1 1 0 0,17-26 581 0 0,17 3-282 0 0,1 1 0 0 0,1 1 1 0 0,48-19-1 0 0,-76 37-334 0 0,1 1 1 0 0,-1 0-1 0 0,1 0 1 0 0,0 1-1 0 0,0 0 1 0 0,0 1-1 0 0,0 0 0 0 0,1 1 1 0 0,-1 0-1 0 0,0 0 1 0 0,0 1-1 0 0,0 1 1 0 0,0-1-1 0 0,0 2 1 0 0,0-1-1 0 0,0 1 0 0 0,-1 1 1 0 0,19 9-1 0 0,-25-11-13 0 0,1 1-1 0 0,-1-1 0 0 0,0 1 0 0 0,0 0 0 0 0,0 0 1 0 0,0 0-1 0 0,0 1 0 0 0,-1-1 0 0 0,1 0 0 0 0,-1 1 1 0 0,0 0-1 0 0,3 6 0 0 0,-3-6-1 0 0,0 0-1 0 0,0 0 1 0 0,0 0-1 0 0,1-1 1 0 0,-1 1-1 0 0,1-1 1 0 0,4 4-1 0 0,-5-4 3 0 0,-1 0-1 0 0,1 0 0 0 0,0-1 0 0 0,-1 1 1 0 0,1 0-1 0 0,-1 0 0 0 0,0 0 1 0 0,0 0-1 0 0,0 1 0 0 0,-1-1 0 0 0,1 0 1 0 0,-1 0-1 0 0,1 0 0 0 0,-1 6 1 0 0,-2 59 299 0 0,1-36-136 0 0,1-25-150 0 0,-1-1 0 0 0,0 1 0 0 0,0-1-1 0 0,-1 1 1 0 0,0-1 0 0 0,0 1 0 0 0,0-1 0 0 0,-1 0 0 0 0,1 0 0 0 0,-2 0 0 0 0,1 0 0 0 0,-1-1 0 0 0,0 1 0 0 0,0-1 0 0 0,0 0 0 0 0,-1 0 0 0 0,1 0 0 0 0,-1-1 0 0 0,-1 0 0 0 0,1 0 0 0 0,-9 6 0 0 0,5-3-5 0 0,0 0-1 0 0,0 1 1 0 0,1 0 0 0 0,-11 15 0 0 0,14-16-11 0 0,0-1 0 0 0,0 1-1 0 0,-1-1 1 0 0,0 0 0 0 0,0-1 0 0 0,0 0 0 0 0,-1 0 0 0 0,1 0-1 0 0,-14 7 1 0 0,17-13-17 0 0,-5 11 28 0 0,48-10 10 0 0,-39 0-30 0 0,6 0 14 0 0,-1-1 1 0 0,1 1 0 0 0,0 1 0 0 0,0-1 0 0 0,-1 1 0 0 0,1 1 0 0 0,0-1-1 0 0,-1 1 1 0 0,1 0 0 0 0,11 6 0 0 0,30 13 127 0 0,-31-14-81 0 0,0 0 0 0 0,-1 1 0 0 0,1 1 0 0 0,-2 1 0 0 0,27 19 1 0 0,-17-10 55 0 0,-12-11-90 0 0,1 5 0 0 0,17 8 36 0 0,-29-20-58 0 0,1 0 0 0 0,0 1 0 0 0,0 0 0 0 0,-1-1 0 0 0,1 1-1 0 0,-1 0 1 0 0,1 0 0 0 0,-1 0 0 0 0,0 0 0 0 0,1 1 0 0 0,1 2 0 0 0,-3-3-2 0 0,1 1 1 0 0,0-1-1 0 0,0 0 1 0 0,0 0-1 0 0,0 0 1 0 0,0-1 0 0 0,0 1-1 0 0,1 0 1 0 0,-1-1-1 0 0,1 0 1 0 0,-1 1-1 0 0,4 0 1 0 0,7 5 39 0 0,0 0 1 0 0,-1 1-1 0 0,18 14 1 0 0,18 11 40 0 0,-37-28-68 0 0,-10-5-14 0 0,1 1 0 0 0,-1-1 0 0 0,1 1 0 0 0,-1-1 0 0 0,0 1 0 0 0,1 0 0 0 0,-1 0 0 0 0,0 0 0 0 0,0 0 0 0 0,1-1-1 0 0,-1 2 1 0 0,0-1 0 0 0,0 0 0 0 0,0 0 0 0 0,0 0 0 0 0,1 3 0 0 0,-1-3-1 0 0,0 0 0 0 0,1 1 0 0 0,-1-1 1 0 0,0 0-1 0 0,1 0 0 0 0,-1 0 0 0 0,1 1 0 0 0,-1-2 0 0 0,1 1 0 0 0,0 0 0 0 0,-1 0 0 0 0,1 0 0 0 0,0-1 0 0 0,0 1 0 0 0,2 0 1 0 0,-3-1-1 0 0,1 0 0 0 0,-1 1 0 0 0,1-1 1 0 0,-1 0-1 0 0,0 1 0 0 0,1-1 0 0 0,-1 1 1 0 0,0 0-1 0 0,1-1 0 0 0,-1 1 1 0 0,0 0-1 0 0,0 0 0 0 0,0 0 0 0 0,0 0 1 0 0,0 0-1 0 0,0 0 0 0 0,0 0 1 0 0,0 0-1 0 0,0 0 0 0 0,0 1 0 0 0,-1-1 1 0 0,1 0-1 0 0,1 3 0 0 0,1 3 44 0 0,0 0-1 0 0,1 0 1 0 0,0 0 0 0 0,0 0-1 0 0,1-1 1 0 0,5 6 0 0 0,-4-5 9 0 0,-1 0 1 0 0,0 0 0 0 0,0 0 0 0 0,0 1 0 0 0,3 8 0 0 0,-6-9-14 0 0,0 0-1 0 0,0 0 0 0 0,-1 0 0 0 0,0 0 1 0 0,0 0-1 0 0,-1 0 0 0 0,0 1 1 0 0,0-1-1 0 0,0 0 0 0 0,-1 0 1 0 0,0 0-1 0 0,-1 0 0 0 0,0 0 1 0 0,0 0-1 0 0,0 0 0 0 0,-1 0 1 0 0,0-1-1 0 0,0 0 0 0 0,0 1 1 0 0,-1-1-1 0 0,0 0 0 0 0,0 0 1 0 0,-1-1-1 0 0,0 1 0 0 0,0-1 1 0 0,0 0-1 0 0,0-1 0 0 0,-1 1 0 0 0,0-1 1 0 0,-8 5-1 0 0,-48 34-26 0 0,21-1-157 0 0,-52-5-1215 0 0,92-36 1228 0 0,0 0 0 0 0,0 0 0 0 0,0 0 1 0 0,0 0-1 0 0,-1-1 0 0 0,1 1 0 0 0,0 0 0 0 0,-1-1 0 0 0,1 1 1 0 0,0-1-1 0 0,-1 0 0 0 0,1 1 0 0 0,0-1 0 0 0,-1 0 1 0 0,1 0-1 0 0,-1 0 0 0 0,1 0 0 0 0,0 0 0 0 0,-1 0 0 0 0,1 0 1 0 0,-1 0-1 0 0,1-1 0 0 0,0 1 0 0 0,-1 0 0 0 0,1-1 1 0 0,0 1-1 0 0,-1-1 0 0 0,1 0 0 0 0,0 1 0 0 0,0-1 0 0 0,0 0 1 0 0,-1 0-1 0 0,1 0 0 0 0,0 0 0 0 0,-1-1 0 0 0,0-1-155 0 0,1-1 0 0 0,-1 1-1 0 0,1 0 1 0 0,0 0-1 0 0,0 0 1 0 0,0-1-1 0 0,0 1 1 0 0,1 0 0 0 0,-1-1-1 0 0,1 1 1 0 0,0-4-1 0 0,0-1-505 0 0,0 1-1 0 0,1-1 0 0 0,0 1 0 0 0,0 0 0 0 0,1 0 0 0 0,0-1 0 0 0,0 1 0 0 0,0 0 0 0 0,1 1 0 0 0,5-10 0 0 0,1 2-6020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3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10 158 10264 0 0,'-1'-2'406'0'0,"0"1"1"0"0,0-1 0 0 0,0 0 0 0 0,0 0-1 0 0,0 1 1 0 0,0-1 0 0 0,1 0 0 0 0,-1 0-1 0 0,1 0 1 0 0,-1 0 0 0 0,1 0 0 0 0,0 0-1 0 0,0 0 1 0 0,0 1 0 0 0,0-1 0 0 0,0 0-1 0 0,1-2 1 0 0,-1 1-150 0 0,1 1 0 0 0,0-1 0 0 0,0 1 0 0 0,0 0 0 0 0,1-1 0 0 0,-1 1-1 0 0,0 0 1 0 0,1 0 0 0 0,-1 0 0 0 0,1 0 0 0 0,3-3 0 0 0,5-2-123 0 0,0-1-1 0 0,0 1 1 0 0,1 1-1 0 0,16-8 1 0 0,-7 3 447 0 0,-5 4-457 0 0,0 1 1 0 0,0 0 0 0 0,1 2 0 0 0,0-1-1 0 0,0 2 1 0 0,0 0 0 0 0,23-1 0 0 0,-29 3-95 0 0,1 0 1 0 0,-1 1 0 0 0,0 0 0 0 0,1 1-1 0 0,-1 0 1 0 0,0 1 0 0 0,1 0-1 0 0,-1 0 1 0 0,0 1 0 0 0,-1 1 0 0 0,1 0-1 0 0,0 0 1 0 0,12 8 0 0 0,-18-9-8 0 0,-1 1 0 0 0,1 0 0 0 0,-1 0 1 0 0,1 1-1 0 0,-1-1 0 0 0,0 1 0 0 0,-1-1 1 0 0,1 1-1 0 0,-1 0 0 0 0,2 5 0 0 0,-2-4 2 0 0,0-1 0 0 0,1 0 0 0 0,-1-1 0 0 0,1 1 0 0 0,0 0 0 0 0,0-1-1 0 0,5 5 1 0 0,-6-5 20 0 0,1 0 0 0 0,-1 0 0 0 0,0 0 0 0 0,-1 0 0 0 0,1 0 0 0 0,-1 0 0 0 0,1 1 0 0 0,-1-1 0 0 0,0 0 0 0 0,-1 1 0 0 0,1-1 0 0 0,-1 0 0 0 0,0 1 0 0 0,0-1 0 0 0,0 1 0 0 0,-1-1 0 0 0,1 1 0 0 0,-1-1 0 0 0,0 0 0 0 0,-1 1 0 0 0,-2 7 0 0 0,-11 12 225 0 0,13-20-206 0 0,-1 1 1 0 0,0 0-1 0 0,0-1 0 0 0,0 1 1 0 0,-1-1-1 0 0,0 0 1 0 0,-6 6-1 0 0,-95 84 816 0 0,104-93-884 0 0,0 1 1 0 0,-1-1-1 0 0,1 0 1 0 0,0 1-1 0 0,0-1 1 0 0,0 1-1 0 0,0-1 1 0 0,0 1-1 0 0,1-1 1 0 0,-1 1-1 0 0,0 0 0 0 0,1 0 1 0 0,-1-1-1 0 0,1 1 1 0 0,-1 0-1 0 0,1 0 1 0 0,0-1-1 0 0,0 1 1 0 0,0 0-1 0 0,0 0 1 0 0,0 0-1 0 0,0-1 1 0 0,0 1-1 0 0,1 0 1 0 0,-1 0-1 0 0,1-1 0 0 0,-1 1 1 0 0,1 0-1 0 0,0-1 1 0 0,1 3-1 0 0,-1 0-1 0 0,1-1 0 0 0,0 1 0 0 0,1-1-1 0 0,-1 1 1 0 0,0-1 0 0 0,1 0 0 0 0,0 0 0 0 0,0 0-1 0 0,0 0 1 0 0,0 0 0 0 0,0-1 0 0 0,0 1-1 0 0,6 2 1 0 0,5 3 2 0 0,0 0-1 0 0,0 1 1 0 0,-1 1-1 0 0,0 0 1 0 0,-1 1-1 0 0,0 1 1 0 0,15 18-1 0 0,-16-18 23 0 0,49 41 28 0 0,31 43-58 0 0,-76-84 19 0 0,-11-9-1 0 0,0 1-1 0 0,0-1 1 0 0,0 1-1 0 0,-1-1 1 0 0,1 1-1 0 0,-1 0 1 0 0,0 0-1 0 0,0 0 1 0 0,2 6-1 0 0,23 29 216 0 0,-22-32-145 0 0,0 0 0 0 0,-1 0-1 0 0,0 0 1 0 0,-1 0 0 0 0,7 15 0 0 0,-1 6 364 0 0,-8-25-395 0 0,-1 0 0 0 0,1 1 0 0 0,-1-1-1 0 0,0 0 1 0 0,0 0 0 0 0,-1 1 0 0 0,1-1 0 0 0,-1 1 0 0 0,1 4 0 0 0,1 32 254 0 0,0-31-178 0 0,-1 0 1 0 0,-1 1-1 0 0,1-1 0 0 0,-2 0 1 0 0,1 0-1 0 0,-1 1 0 0 0,0-1 0 0 0,-1 0 1 0 0,0 0-1 0 0,-6 15 0 0 0,-4-5-65 0 0,1 0 1 0 0,-2-1-1 0 0,-1 0 0 0 0,0-1 1 0 0,-1-1-1 0 0,-1 0 0 0 0,0-1 1 0 0,-30 20-1 0 0,18-12-50 0 0,-23 7-105 0 0,46-27 10 0 0,1 0-1 0 0,-1 0 0 0 0,0 0 1 0 0,0 0-1 0 0,0-1 0 0 0,0 0 1 0 0,-1 0-1 0 0,1 0 0 0 0,0-1 1 0 0,-1 0-1 0 0,-8 1 0 0 0,-37 1-4344 0 0,51-39 407 0 0,39-20-283 0 0,-37 47 3789 0 0,-1 7 389 0 0,-1 0 0 0 0,0 1 0 0 0,1-1 0 0 0,-1 0 0 0 0,1 0 0 0 0,0 0 0 0 0,0 0 0 0 0,0 1 0 0 0,0-1 0 0 0,0 0 0 0 0,0 1 0 0 0,0-1 0 0 0,0 1 0 0 0,1-1 0 0 0,-1 1 0 0 0,1 0 1 0 0,-1-1-1 0 0,3 0 0 0 0,24-20-2787 0 0,-21 10-3620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3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 6528 0 0,'-6'-1'8423'0'0,"-21"2"-6107"0"0,15 2-1882 0 0,0 1 0 0 0,1 0-1 0 0,0 0 1 0 0,0 1-1 0 0,0 1 1 0 0,1 0-1 0 0,-1 0 1 0 0,1 1-1 0 0,1 0 1 0 0,-1 1-1 0 0,-12 14 1 0 0,8-10-59 0 0,12-10-328 0 0,0 0 1 0 0,0 0-1 0 0,1 0 0 0 0,-1 0 1 0 0,0 0-1 0 0,1 1 1 0 0,0-1-1 0 0,-1 0 1 0 0,-1 5-1 0 0,-11 17 305 0 0,10-19-291 0 0,1 0-1 0 0,0 0 0 0 0,0 0 0 0 0,0 0 1 0 0,0 0-1 0 0,1 1 0 0 0,0-1 1 0 0,0 1-1 0 0,1-1 0 0 0,-1 1 1 0 0,1 0-1 0 0,0 0 0 0 0,1-1 0 0 0,-1 1 1 0 0,1 0-1 0 0,2 12 0 0 0,-2-12-33 0 0,1 1 0 0 0,0 0 0 0 0,1 0 0 0 0,-1-1 0 0 0,1 1 1 0 0,1 0-1 0 0,-1-1 0 0 0,1 0 0 0 0,0 0 0 0 0,1 0 0 0 0,0 0 0 0 0,-1 0 0 0 0,2-1 0 0 0,5 7 0 0 0,-4-6-6 0 0,-3-4-6 0 0,0 1 0 0 0,0 0 0 0 0,0-1 0 0 0,-1 1 0 0 0,1 0 0 0 0,-1 1 0 0 0,0-1 1 0 0,0 0-1 0 0,2 5 0 0 0,-3-6-4 0 0,0-1 0 0 0,0 1 0 0 0,0 0 0 0 0,0 0 0 0 0,1-1 1 0 0,-1 1-1 0 0,0-1 0 0 0,1 1 0 0 0,-1-1 0 0 0,1 0 0 0 0,-1 1 0 0 0,1-1 0 0 0,3 1 0 0 0,6 8 45 0 0,65 69 497 0 0,-39-50-226 0 0,-27-16-249 0 0,-9-11-58 0 0,0 1 0 0 0,1-2 0 0 0,-1 1 0 0 0,1 0 0 0 0,-1 0 0 0 0,1 0 0 0 0,0-1 0 0 0,0 1 0 0 0,-1-1 0 0 0,1 1 0 0 0,0-1 0 0 0,0 0 0 0 0,1 0 0 0 0,2 2 0 0 0,-3-3-3 0 0,-1 1 0 0 0,0 0 0 0 0,0-1-1 0 0,0 1 1 0 0,1 0 0 0 0,-1 0 0 0 0,0-1-1 0 0,0 1 1 0 0,0 0 0 0 0,0 0 0 0 0,-1 0 0 0 0,1 0-1 0 0,0 1 1 0 0,0-1 0 0 0,-1 0 0 0 0,1 0-1 0 0,0 2 1 0 0,14 16 223 0 0,-13-18-225 0 0,0 1 1 0 0,0-1 0 0 0,0 1 0 0 0,0 0-1 0 0,0 0 1 0 0,-1 0 0 0 0,1 0 0 0 0,-1 0-1 0 0,1 0 1 0 0,-1 0 0 0 0,0 1 0 0 0,0-1-1 0 0,0 0 1 0 0,0 1 0 0 0,0-1 0 0 0,1 6-1 0 0,-2-7 1 0 0,1 1-1 0 0,0 0 1 0 0,-1-1-1 0 0,1 1 1 0 0,0 0-1 0 0,0-1 0 0 0,0 1 1 0 0,0-1-1 0 0,0 1 1 0 0,1-1-1 0 0,-1 0 0 0 0,2 2 1 0 0,12 17 151 0 0,6 22 45 0 0,-15-31-155 0 0,0 0-1 0 0,0 1 0 0 0,-1 0 1 0 0,4 15-1 0 0,-8-19-35 0 0,-1-6-16 0 0,1 0-1 0 0,-1-1 1 0 0,0 1 0 0 0,1 0 0 0 0,-1 0-1 0 0,1 0 1 0 0,0 0 0 0 0,-1-1-1 0 0,1 1 1 0 0,0 0 0 0 0,0-1 0 0 0,0 1-1 0 0,0-1 1 0 0,3 3 0 0 0,-2-1 3 0 0,-1-1 1 0 0,1 1 0 0 0,-1 0-1 0 0,0-1 1 0 0,0 1-1 0 0,0 0 1 0 0,0 0-1 0 0,0 0 1 0 0,0 0 0 0 0,-1 0-1 0 0,1 0 1 0 0,-1 0-1 0 0,0 0 1 0 0,0 0-1 0 0,0 0 1 0 0,-1-1-1 0 0,1 1 1 0 0,-1 3 0 0 0,0-2-7 0 0,1-1 1 0 0,0 1 0 0 0,-1-1-1 0 0,1 1 1 0 0,1 0 0 0 0,-1-1-1 0 0,0 1 1 0 0,1-1-1 0 0,0 0 1 0 0,0 1 0 0 0,2 6-1 0 0,0-5 6 0 0,-1 1-1 0 0,0 0 0 0 0,0 0 0 0 0,-1 0 1 0 0,0 0-1 0 0,0 0 0 0 0,0 0 0 0 0,-1 0 1 0 0,1 0-1 0 0,-1 0 0 0 0,-2 10 0 0 0,1 9-4 0 0,0-18-8 0 0,0 0 0 0 0,-1 0-1 0 0,0 0 1 0 0,0 0 0 0 0,-1-1 0 0 0,0 1 0 0 0,0-1 0 0 0,0 0 0 0 0,-1 0 0 0 0,0 0-1 0 0,0 0 1 0 0,0-1 0 0 0,-1 1 0 0 0,0-1 0 0 0,0 0 0 0 0,0-1 0 0 0,-1 1 0 0 0,-9 5-1 0 0,-3-3-82 0 0,-60 18-2369 0 0,73-24 2225 0 0,0 0 0 0 0,0 0 0 0 0,0-1 0 0 0,0 1 0 0 0,0-1 0 0 0,0 0 0 0 0,0-1 0 0 0,0 1 0 0 0,0-1 0 0 0,1 0 0 0 0,-1-1 0 0 0,0 1 0 0 0,0-1 0 0 0,-5-2 0 0 0,9 3 167 0 0,0 0 0 0 0,-1 0 0 0 0,1 0 0 0 0,0 0 0 0 0,-1 0 0 0 0,1 0 0 0 0,0-1 0 0 0,0 1 0 0 0,0 0 0 0 0,0-1 0 0 0,0 1-1 0 0,1-1 1 0 0,-1 1 0 0 0,0-1 0 0 0,1 1 0 0 0,-1-1 0 0 0,1 1 0 0 0,-1-4 0 0 0,-3-6-325 0 0,-40-29-1594 0 0,35 24 1171 0 0,0-1 1 0 0,1 1 0 0 0,1-1-1 0 0,1-1 1 0 0,-8-32 0 0 0,-11-28-3494 0 0,5 40-2011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3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35 349 8608 0 0,'-13'-10'7901'0'0,"-1"-4"-4660"0"0,11 2-2039 0 0,3 11-1134 0 0,-1 0-1 0 0,0 0 1 0 0,1 0-1 0 0,-1 0 0 0 0,1-1 1 0 0,-1 1-1 0 0,1 0 1 0 0,0-1-1 0 0,0 1 0 0 0,-1 0 1 0 0,1-1-1 0 0,0 1 1 0 0,0 0-1 0 0,0-1 0 0 0,0 1 1 0 0,1 0-1 0 0,-1 0 1 0 0,0-1-1 0 0,1 1 0 0 0,-1 0 1 0 0,0-1-1 0 0,1 1 0 0 0,0 0 1 0 0,-1 0-1 0 0,1 0 1 0 0,0 0-1 0 0,-1 0 0 0 0,1 0 1 0 0,0-1-1 0 0,0 2 1 0 0,0-1-1 0 0,0 0 0 0 0,0 0 1 0 0,0 0-1 0 0,0 0 1 0 0,2-1-1 0 0,29-17 196 0 0,29-13-147 0 0,60-11 96 0 0,54-10-803 0 0,-104 40-300 0 0,-53 11 404 0 0,0 0 1 0 0,28-9-1 0 0,-16-1-369 0 0,-18 7 174 0 0,1 0 0 0 0,0 0 0 0 0,0 2 0 0 0,19-4 0 0 0,-28 6 394 0 0,0 0 1 0 0,0-1-1 0 0,0 1 0 0 0,-1-1 1 0 0,1 0-1 0 0,0 0 0 0 0,-1 0 1 0 0,0 0-1 0 0,6-5 0 0 0,12-8-1888 0 0,-2 5-954 0 0,-4 0-2700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3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 6632 0 0,'-3'-11'9528'0'0,"-3"17"-5337"0"0,-3 25-1981 0 0,-9 212 1138 0 0,18 222-1547 0 0,3-435-1715 0 0,0 1 0 0 0,2-1 0 0 0,2 0 0 0 0,14 45 0 0 0,-15-57-82 0 0,-5-15-1 0 0,0-1-1 0 0,0 0 1 0 0,0 1-1 0 0,0-1 1 0 0,0 0-1 0 0,0 0 1 0 0,1 0-1 0 0,-1 0 1 0 0,1 0-1 0 0,0 0 1 0 0,-1 0-1 0 0,1-1 1 0 0,2 3-1 0 0,10 10 10 0 0,-6 4-3 0 0,-8-15-9 0 0,1 0-1 0 0,1 0 0 0 0,-1 0 1 0 0,0 0-1 0 0,1 0 0 0 0,-1 0 1 0 0,1-1-1 0 0,0 1 0 0 0,3 3 1 0 0,2 1 0 0 0,-5-5 1 0 0,-1 0 1 0 0,1 0-1 0 0,0 0 1 0 0,-1 0 0 0 0,1 0-1 0 0,-1 0 1 0 0,0 0-1 0 0,1 1 1 0 0,-1-1 0 0 0,0 0-1 0 0,0 1 1 0 0,-1-1-1 0 0,1 1 1 0 0,0-1 0 0 0,-1 6-1 0 0,2-4 0 0 0,-1 0 1 0 0,0-1-1 0 0,1 1 0 0 0,-1 0 0 0 0,1-1 1 0 0,0 0-1 0 0,0 1 0 0 0,1-1 0 0 0,-1 0 0 0 0,1 0 1 0 0,-1 0-1 0 0,1 0 0 0 0,0-1 0 0 0,4 4 1 0 0,54 33-15 0 0,-20-13 35 0 0,-31-20-28 0 0,1 0 0 0 0,1 0 0 0 0,-1-1 0 0 0,1-1 0 0 0,0 0 0 0 0,0 0 1 0 0,0-2-1 0 0,0 1 0 0 0,0-1 0 0 0,1-1 0 0 0,-1 0 0 0 0,15-1 0 0 0,-16-2-36 0 0,0 0 1 0 0,0 0 0 0 0,0-1-1 0 0,0 0 1 0 0,0-1 0 0 0,0 0-1 0 0,-1-1 1 0 0,14-8 0 0 0,-12 7-22 0 0,-10 5 47 0 0,0-1 0 0 0,0 1 0 0 0,0-1 0 0 0,0 1 1 0 0,0-1-1 0 0,-1 0 0 0 0,1 0 0 0 0,0 0 0 0 0,-1 0 0 0 0,0 0 0 0 0,1 0 0 0 0,-1 0 0 0 0,0 0 0 0 0,1-4 0 0 0,13-17-112 0 0,-12 19 116 0 0,1-1-1 0 0,-1 1 0 0 0,0 0 0 0 0,0-1 0 0 0,-1 1 1 0 0,1-1-1 0 0,-1 0 0 0 0,0 0 0 0 0,2-10 0 0 0,12-27 39 0 0,-13 36-21 0 0,-2 0 0 0 0,1 0 0 0 0,-1 0 0 0 0,1 0 1 0 0,-2-1-1 0 0,1 1 0 0 0,-1 0 0 0 0,0-1 0 0 0,0 1 0 0 0,-1 0 1 0 0,0-1-1 0 0,0 1 0 0 0,0 0 0 0 0,-3-7 0 0 0,-7-47 103 0 0,5 46-79 0 0,0 0 0 0 0,-1 1 0 0 0,-15-24 0 0 0,20 34-12 0 0,-1 0 1 0 0,1 0-1 0 0,-1 0 1 0 0,1 0 0 0 0,-1 1-1 0 0,0-1 1 0 0,0 1 0 0 0,0-1-1 0 0,0 1 1 0 0,-1 0-1 0 0,1 1 1 0 0,-1-1 0 0 0,1 0-1 0 0,-1 1 1 0 0,1 0 0 0 0,-1 0-1 0 0,0 0 1 0 0,0 0-1 0 0,-7 0 1 0 0,3 3-24 0 0,1 0-1 0 0,0 0 1 0 0,-1 0-1 0 0,1 1 1 0 0,0 0 0 0 0,0 1-1 0 0,1 0 1 0 0,-1 0-1 0 0,1 0 1 0 0,0 1-1 0 0,0-1 1 0 0,0 2 0 0 0,0-1-1 0 0,1 0 1 0 0,0 1-1 0 0,-5 7 1 0 0,-11 6-2 0 0,19-18 5 0 0,-1 1-1 0 0,1-1 0 0 0,0 1 0 0 0,0 0 0 0 0,0 0 0 0 0,-1 0 0 0 0,2 0 1 0 0,-1 0-1 0 0,0 0 0 0 0,0 0 0 0 0,1 1 0 0 0,-1-1 0 0 0,-1 4 0 0 0,2-2 3 0 0,-1 0-1 0 0,-1-1 0 0 0,1 1 0 0 0,0-1 0 0 0,-1 1 0 0 0,0-1 0 0 0,0 0 1 0 0,0 0-1 0 0,0 0 0 0 0,0 0 0 0 0,-1-1 0 0 0,1 1 0 0 0,-5 2 0 0 0,2-2-7 0 0,0 1-1 0 0,1 1 1 0 0,-1-1-1 0 0,1 1 0 0 0,0 0 1 0 0,1 0-1 0 0,-7 9 1 0 0,6-9-17 0 0,1 1 0 0 0,-1-1 1 0 0,-1 1-1 0 0,1-1 0 0 0,-1-1 0 0 0,-9 7 1 0 0,-6 6-143 0 0,18-14 77 0 0,0 0 1 0 0,1 0-1 0 0,0 0 1 0 0,0 0-1 0 0,0 0 1 0 0,0 1-1 0 0,0-1 1 0 0,-1 5-1 0 0,-11 17-849 0 0,12-24 779 0 0,1 1 1 0 0,0-1-1 0 0,-1 0 0 0 0,1 1 0 0 0,0-1 1 0 0,0 1-1 0 0,0-1 0 0 0,1 1 0 0 0,-1 0 0 0 0,0-1 1 0 0,0 1-1 0 0,1 0 0 0 0,-1-1 0 0 0,1 1 0 0 0,0 0 1 0 0,-1 0-1 0 0,1-1 0 0 0,0 1 0 0 0,0 0 1 0 0,0 0-1 0 0,0 0 0 0 0,1 2 0 0 0,0-3-77 0 0,-1 1 1 0 0,1-1-1 0 0,0 0 0 0 0,0 1 1 0 0,0-1-1 0 0,0 0 0 0 0,0 0 0 0 0,0 0 1 0 0,0 0-1 0 0,1 0 0 0 0,-1 0 0 0 0,0 0 1 0 0,1 0-1 0 0,-1 0 0 0 0,0-1 1 0 0,1 1-1 0 0,-1-1 0 0 0,1 1 0 0 0,-1-1 1 0 0,1 1-1 0 0,-1-1 0 0 0,1 0 0 0 0,-1 0 1 0 0,1 0-1 0 0,0 0 0 0 0,-1 0 1 0 0,3 0-1 0 0,2 0-351 0 0,7 0-250 0 0,1 0-2493 0 0,-5 0-3353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3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81 7272 0 0,'0'33'8524'0'0,"2"-2"-3903"0"0,1 15-3308 0 0,11 46-1 0 0,-7-55-941 0 0,1-1 0 0 0,21 56 0 0 0,-16-43 78 0 0,-11-40-343 0 0,0 0-1 0 0,0 0 0 0 0,1-1 0 0 0,5 13 0 0 0,56 120 1260 0 0,-55-123-1254 0 0,-7-12-83 0 0,1 0 1 0 0,0 0-1 0 0,0 0 0 0 0,0 0 0 0 0,1 0 1 0 0,0-1-1 0 0,0 0 0 0 0,0 1 0 0 0,9 6 1 0 0,16 12 64 0 0,-24-19-83 0 0,0-1 1 0 0,0 1-1 0 0,0-1 1 0 0,0 0-1 0 0,0-1 1 0 0,1 0 0 0 0,0 0-1 0 0,0 0 1 0 0,0 0-1 0 0,0-1 1 0 0,0 0 0 0 0,11 2-1 0 0,60-3 101 0 0,-76-1-111 0 0,0 0 1 0 0,0 0-1 0 0,0-1 1 0 0,0 1 0 0 0,0 0-1 0 0,0-1 1 0 0,0 1-1 0 0,0-1 1 0 0,0 1-1 0 0,-1-1 1 0 0,1 0-1 0 0,0 1 1 0 0,0-1-1 0 0,-1 0 1 0 0,1 1-1 0 0,0-1 1 0 0,-1 0 0 0 0,1 0-1 0 0,0-1 1 0 0,8-7-15 0 0,63-53 114 0 0,-39 32-45 0 0,-28 25-55 0 0,-1 0 1 0 0,-1 0 0 0 0,1 0-1 0 0,-1 0 1 0 0,0 0-1 0 0,0-1 1 0 0,0 0-1 0 0,2-8 1 0 0,5-8 12 0 0,-4 8 20 0 0,-1 0 0 0 0,-1-1 0 0 0,0 1 0 0 0,-1-1-1 0 0,-1 0 1 0 0,0 0 0 0 0,-1 0 0 0 0,0 0 0 0 0,-1 0-1 0 0,-3-21 1 0 0,1-11 122 0 0,1 27-35 0 0,-1-1 0 0 0,-1 1 0 0 0,-1 0-1 0 0,0 0 1 0 0,-2 0 0 0 0,0 1 0 0 0,-1 0 0 0 0,-1 0-1 0 0,-1 1 1 0 0,-20-32 0 0 0,27 46-100 0 0,-1-1 1 0 0,0 1-1 0 0,0 0 0 0 0,-1-1 1 0 0,1 2-1 0 0,-1-1 0 0 0,-7-6 1 0 0,-13-16 38 0 0,9 1 13 0 0,2 13-12 0 0,-6-13 15 0 0,18 24-73 0 0,1 0 0 0 0,-1 0 0 0 0,1 0 0 0 0,-1 1 0 0 0,1-1 0 0 0,-1 0 0 0 0,0 0 0 0 0,1 0 1 0 0,-1 0-1 0 0,0 1 0 0 0,0-1 0 0 0,0 0 0 0 0,0 1 0 0 0,1-1 0 0 0,-1 1 0 0 0,0-1 0 0 0,0 1 0 0 0,0-1 0 0 0,0 1 0 0 0,0-1 0 0 0,0 1 0 0 0,0 0 0 0 0,-2-1 0 0 0,3 1-1 0 0,-1 0 0 0 0,0 0-1 0 0,0 0 1 0 0,0 0 0 0 0,0-1-1 0 0,0 1 1 0 0,0-1 0 0 0,1 1-1 0 0,-1 0 1 0 0,0-1 0 0 0,0 1-1 0 0,0-1 1 0 0,1 0 0 0 0,-1 1-1 0 0,0-1 1 0 0,1 0 0 0 0,-1 1-1 0 0,0-1 1 0 0,1 0 0 0 0,-1 0-1 0 0,0-1 1 0 0,0 1 1 0 0,0-1 0 0 0,-1 1 0 0 0,1-1-1 0 0,-1 1 1 0 0,0-1 0 0 0,1 1 0 0 0,-1 0 0 0 0,0 0 0 0 0,0 0-1 0 0,0 0 1 0 0,0 0 0 0 0,0 0 0 0 0,0 1 0 0 0,0-1 0 0 0,0 1 0 0 0,0-1-1 0 0,0 1 1 0 0,-3-1 0 0 0,-45 0 2 0 0,40 1 4 0 0,-12-1 16 0 0,16 0-32 0 0,-1 0 1 0 0,0 1 0 0 0,0 0 0 0 0,0 0-1 0 0,0 0 1 0 0,0 1 0 0 0,0 0-1 0 0,0 0 1 0 0,0 1 0 0 0,1 0 0 0 0,-1 0-1 0 0,-9 5 1 0 0,7 0-172 0 0,0-1-1 0 0,-1 0 1 0 0,0-1 0 0 0,0 0 0 0 0,-15 5-1 0 0,-8 4-689 0 0,3-3-415 0 0,25-10 977 0 0,1 1-1 0 0,-1-1 1 0 0,0 1-1 0 0,0-1 1 0 0,1 2-1 0 0,-1-1 1 0 0,1 0-1 0 0,-1 1 1 0 0,1 0-1 0 0,0 0 1 0 0,0 0-1 0 0,1 0 0 0 0,-1 1 1 0 0,0-1-1 0 0,1 1 1 0 0,0 0-1 0 0,0 0 1 0 0,-2 5-1 0 0,-31 63-4769 0 0,26-45 1772 0 0,-2-9-4304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3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422 482 7944 0 0,'-20'-16'5372'0'0,"-27"-15"-942"0"0,30 21-3201 0 0,15 9-1101 0 0,-1-1-1 0 0,1 1 1 0 0,0 0 0 0 0,-1 0-1 0 0,1 0 1 0 0,0 0 0 0 0,-1 1-1 0 0,1-1 1 0 0,-1 1 0 0 0,0-1-1 0 0,1 1 1 0 0,-1 0 0 0 0,1 0-1 0 0,-4 0 1 0 0,-11 0 271 0 0,-43 1 1292 0 0,58-1-1635 0 0,-1 0-1 0 0,1 0 0 0 0,-1 1 1 0 0,1-1-1 0 0,-1 1 0 0 0,1 0 1 0 0,0 0-1 0 0,-1 0 0 0 0,1 0 1 0 0,0 0-1 0 0,-1 0 0 0 0,1 1 0 0 0,0-1 1 0 0,0 1-1 0 0,0-1 0 0 0,0 1 1 0 0,1 0-1 0 0,-4 3 0 0 0,-57 63 1000 0 0,44-46-834 0 0,15-18-185 0 0,0-1 0 0 0,0 1-1 0 0,0 0 1 0 0,0-1 0 0 0,1 1-1 0 0,0 0 1 0 0,0 1-1 0 0,0-1 1 0 0,0 0 0 0 0,-2 9-1 0 0,-8 25 63 0 0,6-22-51 0 0,1 0 1 0 0,0 0-1 0 0,1 1 0 0 0,1-1 0 0 0,-1 20 1 0 0,2 2 136 0 0,-9 55 0 0 0,5-53 35 0 0,-2 63 0 0 0,8-23 33 0 0,0-76-241 0 0,1-1 0 0 0,0 0 0 0 0,-1 0 0 0 0,1 0 0 0 0,0 0 0 0 0,1 0 0 0 0,-1 0 0 0 0,1 0-1 0 0,-1 0 1 0 0,1 0 0 0 0,0 0 0 0 0,0-1 0 0 0,0 1 0 0 0,0-1 0 0 0,0 0 0 0 0,1 1 0 0 0,-1-1 0 0 0,1 0 0 0 0,0 0 0 0 0,-1-1-1 0 0,1 1 1 0 0,0 0 0 0 0,0-1 0 0 0,5 2 0 0 0,1 1 18 0 0,1-1 1 0 0,-1 0-1 0 0,1 0 0 0 0,0-1 0 0 0,0 0 0 0 0,0-1 1 0 0,12 1-1 0 0,-16-3-22 0 0,0 0 0 0 0,0 0 1 0 0,-1-1-1 0 0,1 1 0 0 0,-1-1 0 0 0,1 0 0 0 0,-1-1 1 0 0,0 1-1 0 0,0-1 0 0 0,0 0 0 0 0,0-1 1 0 0,0 1-1 0 0,-1-1 0 0 0,1 0 0 0 0,3-4 1 0 0,37-26-52 0 0,-36 26 26 0 0,-1 0 1 0 0,1 0 0 0 0,-1-1-1 0 0,0 0 1 0 0,-1-1 0 0 0,0 1-1 0 0,-1-1 1 0 0,0-1-1 0 0,6-14 1 0 0,5-6-55 0 0,-7 20 43 0 0,-8 8 18 0 0,0 1 1 0 0,0-1-1 0 0,1 1 1 0 0,-2-1 0 0 0,1 0-1 0 0,0 0 1 0 0,0 1-1 0 0,-1-1 1 0 0,0-1 0 0 0,1 1-1 0 0,0-3 1 0 0,12-25-67 0 0,-10 25 60 0 0,0-1 0 0 0,-1 0 0 0 0,0-1 0 0 0,0 1 1 0 0,-1 0-1 0 0,2-10 0 0 0,11-36-51 0 0,1-6 7 0 0,2-212 4 0 0,-18 235 94 0 0,-2 0-1 0 0,-2 0 1 0 0,-1 0-1 0 0,-1 1 1 0 0,-18-52 0 0 0,6 0 128 0 0,8 55-103 0 0,10 29-52 0 0,-1 0 1 0 0,0-1-1 0 0,0 1 1 0 0,0 0-1 0 0,0 0 1 0 0,0 0-1 0 0,0 0 1 0 0,-1 0-1 0 0,0 1 1 0 0,1-1-1 0 0,-4-4 1 0 0,4 7 4 0 0,1-1 0 0 0,-1 0-1 0 0,1 0 1 0 0,0 1 0 0 0,-1-1 0 0 0,0 0 0 0 0,1 0 0 0 0,-1 1 0 0 0,1-1 0 0 0,-1 1-1 0 0,0-1 1 0 0,1 1 0 0 0,-1-1 0 0 0,0 1 0 0 0,0-1 0 0 0,0 1 0 0 0,1 0 0 0 0,-1-1-1 0 0,0 1 1 0 0,0 0 0 0 0,0 0 0 0 0,-1-1 0 0 0,1 21 510 0 0,1-6-558 0 0,1 12 120 0 0,2 0 0 0 0,1 0 0 0 0,1 0 0 0 0,14 40 0 0 0,2 16 14 0 0,-18-69-88 0 0,2 9 13 0 0,0 0-1 0 0,12 27 1 0 0,-4 3 3 0 0,-12-44-28 0 0,1 1-1 0 0,0-1 0 0 0,0 0 1 0 0,1 0-1 0 0,6 13 1 0 0,-1-2 14 0 0,0 1-1 0 0,-1 0 1 0 0,6 27 0 0 0,-9-28 1 0 0,1-1 0 0 0,1 1 0 0 0,1-1 1 0 0,15 31-1 0 0,6 9 30 0 0,-26-51-41 0 0,1 1 0 0 0,0-1 1 0 0,1 0-1 0 0,-1 0 1 0 0,1 0-1 0 0,1 0 0 0 0,-1 0 1 0 0,1-1-1 0 0,0 0 1 0 0,1 0-1 0 0,8 7 0 0 0,-10-8-2 0 0,3 2-2 0 0,24-2-2 0 0,18-4-6 0 0,-47-1 8 0 0,0 0-1 0 0,-1-1 0 0 0,1 1 0 0 0,0 0 0 0 0,-1 0 0 0 0,1-1 0 0 0,0 1 0 0 0,-1-1 0 0 0,1 0 0 0 0,-1 1 0 0 0,1-1 0 0 0,-1 0 0 0 0,1 0 0 0 0,-1 0 0 0 0,0 0 1 0 0,1 0-1 0 0,-1 0 0 0 0,0 0 0 0 0,2-3 0 0 0,-2 3 0 0 0,-1 0 1 0 0,1 1 0 0 0,0-1 0 0 0,0 0-1 0 0,-1 0 1 0 0,1 0 0 0 0,0 1-1 0 0,0-1 1 0 0,0 0 0 0 0,0 1-1 0 0,0-1 1 0 0,0 1 0 0 0,0-1 0 0 0,0 1-1 0 0,0-1 1 0 0,0 1 0 0 0,1 0-1 0 0,-1 0 1 0 0,0 0 0 0 0,1-1-1 0 0,-1 1-1 0 0,1 0 0 0 0,-1 0-1 0 0,0 0 1 0 0,1-1-1 0 0,-1 1 1 0 0,0 0 0 0 0,0-1-1 0 0,1 0 1 0 0,-1 1-1 0 0,0-1 1 0 0,0 1 0 0 0,0-1-1 0 0,0 0 1 0 0,0 0 0 0 0,0 0-1 0 0,0 0 1 0 0,0 1-1 0 0,0-1 1 0 0,0 0 0 0 0,-1-1-1 0 0,2-1 1 0 0,1-5-21 0 0,-3 6 19 0 0,0 1 1 0 0,0 0 0 0 0,0-1-1 0 0,1 1 1 0 0,-1 0-1 0 0,1 0 1 0 0,-1-1-1 0 0,1 1 1 0 0,-1 0-1 0 0,1 0 1 0 0,0 0-1 0 0,-1-1 1 0 0,1 1-1 0 0,0 0 1 0 0,0 0 0 0 0,0 0-1 0 0,0 0 1 0 0,0 1-1 0 0,0-1 1 0 0,0 0-1 0 0,2-1 1 0 0,2-2-11 0 0,0 0 0 0 0,0 0 0 0 0,-1-1 0 0 0,1 0 0 0 0,-1 0 0 0 0,0 0 0 0 0,-1 0 0 0 0,1-1 0 0 0,-1 1 0 0 0,4-11 0 0 0,2-3-30 0 0,-1-1 1 0 0,9-32-1 0 0,-4-46-85 0 0,-2 7-35 0 0,-9 55 130 0 0,-2-65-1 0 0,-1 46 27 0 0,-12 1-12 0 0,13 53 17 0 0,-1 0 1 0 0,0 0-1 0 0,0 0 0 0 0,0 0 0 0 0,0 0 1 0 0,0 0-1 0 0,0 0 0 0 0,0 1 0 0 0,-1-1 1 0 0,1 0-1 0 0,0 1 0 0 0,0-1 0 0 0,-1 1 0 0 0,1-1 1 0 0,0 1-1 0 0,0-1 0 0 0,-1 1 0 0 0,1 0 1 0 0,0 0-1 0 0,-1 0 0 0 0,1 0 0 0 0,-1 0 1 0 0,1 0-1 0 0,0 0 0 0 0,-1 0 0 0 0,1 0 1 0 0,0 1-1 0 0,-3 0 0 0 0,0-1 14 0 0,0 0-11 0 0,0 0-1 0 0,0 0 0 0 0,0 1 0 0 0,1-1 0 0 0,-1 1 0 0 0,0 0 1 0 0,0 0-1 0 0,0 0 0 0 0,0 1 0 0 0,1-1 0 0 0,-1 1 0 0 0,1 0 1 0 0,-1 0-1 0 0,1 0 0 0 0,-1 0 0 0 0,1 1 0 0 0,-5 4 0 0 0,2 1 11 0 0,0 0-1 0 0,0 1 0 0 0,1 0 1 0 0,0 0-1 0 0,-5 14 0 0 0,-1 1 24 0 0,-22 62 192 0 0,25-61-180 0 0,4-9-21 0 0,1 1-1 0 0,1-1 1 0 0,0 1 0 0 0,1 0-1 0 0,1-1 1 0 0,2 20 0 0 0,-1 3 109 0 0,0-28-98 0 0,0 1-1 0 0,0-1 1 0 0,1 0 0 0 0,1 0 0 0 0,0-1-1 0 0,0 1 1 0 0,1 0 0 0 0,1-1 0 0 0,-1 0 0 0 0,2 0-1 0 0,11 17 1 0 0,8-9 41 0 0,-22-17-69 0 0,-1 0 0 0 0,0 0 0 0 0,0 0 1 0 0,1 1-1 0 0,-1-1 0 0 0,0 1 0 0 0,0 0 1 0 0,-1-1-1 0 0,1 1 0 0 0,0 0 0 0 0,0 0 1 0 0,-1 0-1 0 0,2 3 0 0 0,-1-3-5 0 0,1 0 0 0 0,-1 1 1 0 0,1-1-1 0 0,-1 0 0 0 0,1 0 0 0 0,0 0 0 0 0,0-1 1 0 0,0 1-1 0 0,0-1 0 0 0,0 1 0 0 0,0-1 0 0 0,6 1 1 0 0,38 10 76 0 0,-44-11-70 0 0,18 4 3 0 0,0-1 0 0 0,0-1-1 0 0,0 0 1 0 0,0-2 0 0 0,1 0 0 0 0,-1-1-1 0 0,0-2 1 0 0,24-3 0 0 0,-43 4-13 0 0,0 0 0 0 0,1 1 0 0 0,-1-1 1 0 0,0 0-1 0 0,0 0 0 0 0,0 0 0 0 0,0-1 1 0 0,0 1-1 0 0,0 0 0 0 0,0-1 0 0 0,0 1 1 0 0,0-1-1 0 0,-1 0 0 0 0,1 1 0 0 0,-1-1 1 0 0,1 0-1 0 0,-1 0 0 0 0,0 0 0 0 0,1 0 1 0 0,-1 0-1 0 0,0-1 0 0 0,0 1 0 0 0,-1 0 1 0 0,1 0-1 0 0,0-1 0 0 0,-1 1 0 0 0,0 0 1 0 0,1-1-1 0 0,-1 1 0 0 0,0 0 0 0 0,0-1 1 0 0,-1-3-1 0 0,10-64 37 0 0,-18-148-53 0 0,5 188 43 0 0,3 27-25 0 0,0 0 0 0 0,1 0 0 0 0,-1 0 0 0 0,1 0 0 0 0,-1 0 0 0 0,1 0 0 0 0,0 0 1 0 0,0 0-1 0 0,1 0 0 0 0,-1 0 0 0 0,0 0 0 0 0,1 0 0 0 0,0 0 0 0 0,0 1 0 0 0,2-6 0 0 0,7-7-14 0 0,-1-3-13 0 0,-6 15 20 0 0,0 1 1 0 0,1-1 0 0 0,-1 1 0 0 0,1-1-1 0 0,-1 1 1 0 0,1 0 0 0 0,-1 1-1 0 0,8-4 1 0 0,54-12-227 0 0,-61 16 232 0 0,0 0-1 0 0,0 0 0 0 0,0 0 1 0 0,0 1-1 0 0,0 0 0 0 0,0 0 0 0 0,0 0 1 0 0,0 0-1 0 0,1 0 0 0 0,-1 1 0 0 0,4 1 1 0 0,38 9-11 0 0,-41-3 0 0 0,-5-8 9 0 0,1 1 1 0 0,-1 0 0 0 0,0-1-1 0 0,0 1 1 0 0,0-1 0 0 0,1 1-1 0 0,-1 0 1 0 0,0-1-1 0 0,0 1 1 0 0,1-1 0 0 0,-1 1-1 0 0,1-1 1 0 0,-1 1 0 0 0,0-1-1 0 0,1 1 1 0 0,-1-1 0 0 0,1 0-1 0 0,-1 1 1 0 0,1-1 0 0 0,0 0-1 0 0,-1 1 1 0 0,1-1-1 0 0,0 1 1 0 0,7 3-2 0 0,0 1 0 0 0,-1 1 1 0 0,1-1-1 0 0,-1 1 0 0 0,-1 0 0 0 0,1 1 0 0 0,-1 0 1 0 0,9 12-1 0 0,5 5-14 0 0,11 18-95 0 0,-25-35-127 0 0,1 0-1 0 0,-1 0 0 0 0,0 1 0 0 0,8 14 0 0 0,13 16-674 0 0,-19-22 485 0 0,-8-15 409 0 0,0 0 0 0 0,0 0 0 0 0,1-1-1 0 0,-1 1 1 0 0,0 0 0 0 0,0-1 0 0 0,1 1 0 0 0,-1 0 0 0 0,0-1 0 0 0,1 1 0 0 0,-1 0 0 0 0,1-1 0 0 0,-1 1 0 0 0,1-1 0 0 0,-1 1 0 0 0,1-1 0 0 0,0 1 0 0 0,-1-1 0 0 0,1 1 0 0 0,-1-1 0 0 0,1 0 0 0 0,0 1 0 0 0,-1-1 0 0 0,1 0 0 0 0,0 1 0 0 0,0-1 0 0 0,-1 0 0 0 0,1 0 0 0 0,0 0 0 0 0,1 0 0 0 0,12 5-317 0 0,-11-4 141 0 0,1 1 0 0 0,0-1 0 0 0,0 0 1 0 0,0 0-1 0 0,0 0 0 0 0,1-1 0 0 0,-1 1 0 0 0,0-1 1 0 0,5 0-1 0 0,-7-1 126 0 0,0 0 1 0 0,1 0 0 0 0,-1 0 0 0 0,0 0-1 0 0,0-1 1 0 0,0 1 0 0 0,0 0-1 0 0,0-1 1 0 0,0 0 0 0 0,0 1-1 0 0,0-1 1 0 0,0 0 0 0 0,-1 0-1 0 0,1 0 1 0 0,-1 0 0 0 0,1 0 0 0 0,-1 0-1 0 0,0 0 1 0 0,2-5 0 0 0,3-4-94 0 0,1 0 0 0 0,1 1 0 0 0,0-1 0 0 0,1 2 0 0 0,-1-1 0 0 0,13-9 0 0 0,-19 17 145 0 0,-1 1 0 0 0,1-1 0 0 0,-1 0-1 0 0,0 0 1 0 0,0 1 0 0 0,1-1 0 0 0,-2 0 0 0 0,1 0-1 0 0,0 0 1 0 0,0 0 0 0 0,0 0 0 0 0,-1 0-1 0 0,1-1 1 0 0,-1-2 0 0 0,1 1-15 0 0,5-22-78 0 0,4 1 74 0 0,-3 2 28 0 0,-7 21 10 0 0,0-1 1 0 0,0 1-1 0 0,1 0 1 0 0,0 0-1 0 0,-1 0 1 0 0,1 0-1 0 0,0 0 1 0 0,0 0-1 0 0,0 0 1 0 0,0 0-1 0 0,0 0 1 0 0,0 0-1 0 0,3-2 1 0 0,-4 4 30 0 0,1-1 1 0 0,0 1-1 0 0,-1 0 0 0 0,1 0 1 0 0,-1 0-1 0 0,1-1 0 0 0,-1 1 1 0 0,1 0-1 0 0,-1-1 0 0 0,1 1 1 0 0,-1 0-1 0 0,0-1 0 0 0,1 1 1 0 0,-1-1-1 0 0,0 1 0 0 0,1-1 1 0 0,-1 1-1 0 0,0 0 0 0 0,1-1 1 0 0,-1 1-1 0 0,0-1 0 0 0,0 0 1 0 0,1 1-1 0 0,-1-1 0 0 0,0 1 1 0 0,0-1-1 0 0,0 1 0 0 0,0-1 1 0 0,0 1-1 0 0,0-1 0 0 0,0 0 0 0 0,0 1 1 0 0,0-1-1 0 0,0 1 0 0 0,0-1 1 0 0,0 1-1 0 0,0-1 0 0 0,0 0 1 0 0,-1 1-1 0 0,1-1 0 0 0,0 1 1 0 0,0-1-1 0 0,-1 1 0 0 0,1-1 1 0 0,0 1-1 0 0,-1 0 0 0 0,1-1 1 0 0,-1 1-1 0 0,1-1 0 0 0,0 1 1 0 0,-1 0-1 0 0,1-1 0 0 0,-1 1 1 0 0,0-1-1 0 0,0 1 34 0 0,0-1 0 0 0,0 1 0 0 0,0 0 0 0 0,-1-1 0 0 0,1 1 0 0 0,0 0 0 0 0,0 0 0 0 0,0 0 1 0 0,0 0-1 0 0,-1 0 0 0 0,1 0 0 0 0,0 0 0 0 0,0 1 0 0 0,0-1 0 0 0,0 0 0 0 0,0 1 0 0 0,-1-1 0 0 0,1 0 0 0 0,0 1 0 0 0,0-1 0 0 0,0 1 0 0 0,0 0 0 0 0,0-1 0 0 0,0 1 0 0 0,0 0 0 0 0,1 0 1 0 0,-2 1-1 0 0,-62 78 1337 0 0,44-51-1202 0 0,15-24-170 0 0,0 1-1 0 0,0 1 0 0 0,1-1 0 0 0,0 1 0 0 0,0-1 0 0 0,1 1 0 0 0,-1 0 0 0 0,2 0 1 0 0,-1 1-1 0 0,1-1 0 0 0,0 1 0 0 0,0-1 0 0 0,0 12 0 0 0,2-12 4 0 0,0 1-50 0 0,0 1 0 0 0,0 0-1 0 0,1-1 1 0 0,0 1 0 0 0,0-1 0 0 0,4 12 0 0 0,-4-17 0 0 0,0-1 1 0 0,0 0-1 0 0,1 0 0 0 0,-1 0 1 0 0,0 0-1 0 0,1 0 1 0 0,0 0-1 0 0,-1 0 0 0 0,1 0 1 0 0,0-1-1 0 0,0 1 1 0 0,0-1-1 0 0,0 1 0 0 0,0-1 1 0 0,0 0-1 0 0,0 0 1 0 0,0 0-1 0 0,1 0 0 0 0,-1 0 1 0 0,0 0-1 0 0,1-1 1 0 0,-1 1-1 0 0,0-1 1 0 0,1 1-1 0 0,-1-1 0 0 0,1 0 1 0 0,-1 0-1 0 0,3-1 1 0 0,0 1-2 0 0,-1 0 1 0 0,1 0-1 0 0,-1-1 1 0 0,1 0-1 0 0,-1 0 1 0 0,1 0-1 0 0,-1-1 1 0 0,0 1-1 0 0,0-1 1 0 0,0 0-1 0 0,0-1 1 0 0,0 1 0 0 0,0 0-1 0 0,0-1 1 0 0,-1 0-1 0 0,1 0 1 0 0,-1 0-1 0 0,0 0 1 0 0,0-1-1 0 0,0 1 1 0 0,4-8-1 0 0,6-4 26 0 0,-11 13-4 0 0,0-1-1 0 0,0 0 1 0 0,0 0 0 0 0,0 0 0 0 0,0-1-1 0 0,-1 1 1 0 0,0 0 0 0 0,0-1 0 0 0,0 1-1 0 0,0 0 1 0 0,0-1 0 0 0,-1 1 0 0 0,1-8-1 0 0,-6-49 66 0 0,0 15-2 0 0,0 18 21 0 0,5 26-91 0 0,-1 0 1 0 0,1 0-1 0 0,-1-1 1 0 0,1 1-1 0 0,-1 0 1 0 0,0 0-1 0 0,1 0 1 0 0,-1 0-1 0 0,0 0 1 0 0,0 0-1 0 0,0 0 0 0 0,0 0 1 0 0,0 0-1 0 0,0 0 1 0 0,0 1-1 0 0,0-1 1 0 0,0 0-1 0 0,0 1 1 0 0,0-1-1 0 0,-1 1 1 0 0,1-1-1 0 0,0 1 0 0 0,0-1 1 0 0,0 1-1 0 0,-3 0 1 0 0,4 34-11 0 0,-1-17 17 0 0,1-11-6 0 0,0-1-1 0 0,0 1 1 0 0,0 0 0 0 0,1 0 0 0 0,-1 0-1 0 0,1 0 1 0 0,1-1 0 0 0,-1 1-1 0 0,1 0 1 0 0,4 9 0 0 0,2 3-16 0 0,-2 0 1 0 0,-1 0 0 0 0,0 1-1 0 0,3 25 1 0 0,6 22-23 0 0,-1-17 58 0 0,5 16 377 0 0,11 74 1 0 0,-18-86-120 0 0,-7-39-144 0 0,-1 0 0 0 0,0 1-1 0 0,-1-1 1 0 0,0 19-1 0 0,7 280 1541 0 0,-10-304-1659 0 0,0-1 0 0 0,0 1 0 0 0,-1 0 0 0 0,0-1 0 0 0,0 1 0 0 0,-1-1 0 0 0,0 0 0 0 0,-6 10 0 0 0,-4 15 42 0 0,11-30-52 0 0,0 0 0 0 0,-1 0 0 0 0,1 0 0 0 0,0 0 0 0 0,-1 0 0 0 0,0 0 0 0 0,0-1 0 0 0,0 1 0 0 0,0-1 0 0 0,0 0 0 0 0,0 0 0 0 0,0 0 0 0 0,-1 0 0 0 0,1-1 0 0 0,-1 1 0 0 0,1-1 0 0 0,-1 0 0 0 0,0 0 0 0 0,1 0 0 0 0,-1-1 1 0 0,0 1-1 0 0,0-1 0 0 0,0 0 0 0 0,1 0 0 0 0,-7-1 0 0 0,0 1-137 0 0,-1 0 0 0 0,1-1 0 0 0,0-1 0 0 0,0 0 0 0 0,0 0 0 0 0,1-1 0 0 0,-1 0-1 0 0,-14-7 1 0 0,21 9 27 0 0,0-1-1 0 0,-1 0 1 0 0,1 0-1 0 0,0 0 0 0 0,0 0 1 0 0,0-1-1 0 0,1 1 0 0 0,-1-1 1 0 0,1 0-1 0 0,-1 0 1 0 0,1 0-1 0 0,0 0 0 0 0,0 0 1 0 0,0 0-1 0 0,1 0 0 0 0,-3-5 1 0 0,0-1-110 0 0,-5-1-284 0 0,8 9 456 0 0,0 1 0 0 0,1-1-1 0 0,-1 1 1 0 0,0-1-1 0 0,0 1 1 0 0,1-1 0 0 0,-1 0-1 0 0,1 0 1 0 0,-1 1 0 0 0,1-1-1 0 0,-1 0 1 0 0,1 0-1 0 0,-1 1 1 0 0,1-1 0 0 0,0 0-1 0 0,-1 0 1 0 0,1 0 0 0 0,0-1-1 0 0,-4-14-931 0 0,1 1 1 0 0,1-1-1 0 0,1 0 0 0 0,0 0 1 0 0,1 0-1 0 0,0 0 0 0 0,2 0 0 0 0,0 0 1 0 0,1 0-1 0 0,0 1 0 0 0,1-1 0 0 0,1 1 1 0 0,9-21-1 0 0,-2 6-6486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17 8936 0 0,'-75'-8'10964'0'0,"66"5"-10525"0"0,-1 1-1 0 0,0 1 0 0 0,0 0 0 0 0,0 0 0 0 0,-1 1 1 0 0,1 0-1 0 0,0 0 0 0 0,0 1 0 0 0,0 1 0 0 0,-18 5 1 0 0,17-2-53 0 0,0 0 0 0 0,1 1 0 0 0,-19 14 1 0 0,3-3-10 0 0,21-13-288 0 0,-1 1-1 0 0,1-1 1 0 0,-1 1 0 0 0,2 0-1 0 0,-9 11 1 0 0,-1 0 66 0 0,-4 9 293 0 0,-29 50 0 0 0,29-45-259 0 0,14-22-123 0 0,0 1 0 0 0,0 0 1 0 0,1 0-1 0 0,-4 15 0 0 0,-7 20 168 0 0,6-20-135 0 0,0 0-1 0 0,2 1 0 0 0,1 0 1 0 0,1-1-1 0 0,1 2 0 0 0,1-1 1 0 0,3 41-1 0 0,-1-62-102 0 0,1-1 0 0 0,0 0 0 0 0,0 1 0 0 0,0-1 0 0 0,0 0 0 0 0,0 0 0 0 0,1 0 0 0 0,0 0 0 0 0,-1 0 0 0 0,1 0 0 0 0,0 0 0 0 0,0 0-1 0 0,1-1 1 0 0,-1 1 0 0 0,0-1 0 0 0,1 1 0 0 0,0-1 0 0 0,-1 0 0 0 0,1 0 0 0 0,0 0 0 0 0,0-1 0 0 0,0 1 0 0 0,0-1 0 0 0,1 0 0 0 0,-1 1 0 0 0,0-1 0 0 0,1-1 0 0 0,3 2 0 0 0,-1-1-7 0 0,0 1 0 0 0,0-1 1 0 0,0 0-1 0 0,1 0 0 0 0,-1 0 1 0 0,0-1-1 0 0,1 0 0 0 0,-1-1 1 0 0,0 1-1 0 0,0-1 0 0 0,1 0 1 0 0,-1-1-1 0 0,11-3 0 0 0,-9 1-24 0 0,-5 2 14 0 0,1 0 0 0 0,-1 0 0 0 0,1 0 0 0 0,-1 0 0 0 0,0 0 0 0 0,0-1 0 0 0,0 0 0 0 0,0 1 0 0 0,0-1 0 0 0,-1 0-1 0 0,5-6 1 0 0,-5 5-6 0 0,0 1 0 0 0,1-1 0 0 0,-1 1 0 0 0,1 0 0 0 0,0 0 0 0 0,0-1 0 0 0,0 2-1 0 0,0-1 1 0 0,1 0 0 0 0,-1 1 0 0 0,7-4 0 0 0,-5 3-32 0 0,0 0 0 0 0,0-1 0 0 0,0 0 0 0 0,-1 1 0 0 0,1-2 0 0 0,5-6 0 0 0,1-9-169 0 0,14 7-10 0 0,-15 2 66 0 0,-1-2 0 0 0,0 0-1 0 0,0 0 1 0 0,-2 0-1 0 0,10-21 1 0 0,-15 30 164 0 0,7-15-61 0 0,-4 9 69 0 0,0 1 0 0 0,0-1-1 0 0,-1 0 1 0 0,0 0 0 0 0,-1 0 0 0 0,0 0 0 0 0,-1 0 0 0 0,0-1-1 0 0,0-17 1 0 0,-1 28-3 0 0,-1 1-1 0 0,0-1 1 0 0,0 0-1 0 0,0 1 1 0 0,1-1 0 0 0,-1 1-1 0 0,0-1 1 0 0,1 0-1 0 0,-1 1 1 0 0,0-1-1 0 0,1 1 1 0 0,-1-1 0 0 0,0 0-1 0 0,1 0 1 0 0,-1 1-1 0 0,1-1 1 0 0,-1 0-1 0 0,1 0 1 0 0,-1 1 0 0 0,0-1-1 0 0,1 0 1 0 0,-1 0-1 0 0,1 0 1 0 0,-1 0-1 0 0,1 0 1 0 0,-1 1 0 0 0,1-1-1 0 0,-1 0 1 0 0,1 0-1 0 0,-1 0 1 0 0,1-1-1 0 0,-1 1 1 0 0,1 0 0 0 0,-1 0-1 0 0,1 0 1 0 0,-1 0-1 0 0,1 0 1 0 0,-1-1 0 0 0,1 1-1 0 0,-1 0 1 0 0,1 0-1 0 0,-1-1 1 0 0,0 1-1 0 0,1 0 1 0 0,-1 0 0 0 0,1-1-1 0 0,-1 1 1 0 0,0-1-1 0 0,0 1 1 0 0,1 0-1 0 0,-1-1 1 0 0,0 1 0 0 0,1-1-1 0 0,-1 1 1 0 0,0-1-1 0 0,0 1 1 0 0,0 0-1 0 0,0-1 1 0 0,1 1 0 0 0,-1-1-1 0 0,0 1 1 0 0,0-2-1 0 0,9 56 19 0 0,-8-39 2 0 0,0-1 0 0 0,1 1 0 0 0,7 23 0 0 0,-5-23 0 0 0,-1 0 1 0 0,0 1-1 0 0,1 26 0 0 0,5 139 598 0 0,-7-161-179 0 0,5-50-294 0 0,4-14-98 0 0,-10 43-43 0 0,-1-1 0 0 0,1 1 0 0 0,0-1 0 0 0,0 1-1 0 0,-1-1 1 0 0,1 1 0 0 0,-1-1 0 0 0,1 0 0 0 0,-1 1-1 0 0,0-1 1 0 0,0 1 0 0 0,0-1 0 0 0,0 0 0 0 0,0-2-1 0 0,0 3-5 0 0,0-1 0 0 0,0 0-1 0 0,0 0 1 0 0,0 0 0 0 0,0 1-1 0 0,1-1 1 0 0,-1 0 0 0 0,1 0-1 0 0,-1 0 1 0 0,1 1 0 0 0,-1-1-1 0 0,1 0 1 0 0,0 1 0 0 0,0-1-1 0 0,0 1 1 0 0,1-3 0 0 0,12-20-41 0 0,-13 23 45 0 0,-1-1 0 0 0,1 0 0 0 0,0 0 0 0 0,0 1 0 0 0,-1-1 0 0 0,1 1 0 0 0,0-1 0 0 0,1 1 0 0 0,-1-1 0 0 0,0 1 0 0 0,0 0 0 0 0,0-1 0 0 0,1 1-1 0 0,2-2 1 0 0,-3 2 2 0 0,1 0 0 0 0,-1 0 0 0 0,0-1 0 0 0,1 1-1 0 0,-1-1 1 0 0,0 1 0 0 0,0-1 0 0 0,0 1-1 0 0,0-1 1 0 0,0 0 0 0 0,-1 0 0 0 0,1 1-1 0 0,0-1 1 0 0,-1 0 0 0 0,1 0 0 0 0,-1-2-1 0 0,11-23-15 0 0,31-37-76 0 0,-19 35 100 0 0,-21 26-12 0 0,1 0 0 0 0,-1-1 1 0 0,1 1-1 0 0,0 0 1 0 0,0 0-1 0 0,0 1 1 0 0,0-1-1 0 0,0 1 0 0 0,5-3 1 0 0,-3 2-7 0 0,1 0 0 0 0,-1 0 0 0 0,1 1 0 0 0,-1 0 0 0 0,1 0 0 0 0,0 1 0 0 0,0 0 0 0 0,0 0 0 0 0,0 0 0 0 0,12 0 0 0 0,-12 2 7 0 0,1-1-1 0 0,0 1 1 0 0,-1 1-1 0 0,1-1 1 0 0,12 6-1 0 0,-16-6 3 0 0,0 0 0 0 0,0 0-1 0 0,0 1 1 0 0,-1-1-1 0 0,1 1 1 0 0,-1-1-1 0 0,1 1 1 0 0,-1 0-1 0 0,1 0 1 0 0,-1 0 0 0 0,0 0-1 0 0,0 0 1 0 0,0 1-1 0 0,3 4 1 0 0,-4-6-1 0 0,-1 0 1 0 0,0 0-1 0 0,1 0 1 0 0,0 0-1 0 0,-1 0 0 0 0,1 0 1 0 0,0 0-1 0 0,-1 0 1 0 0,1-1-1 0 0,0 1 0 0 0,0 0 1 0 0,-1 0-1 0 0,1-1 1 0 0,0 1-1 0 0,0-1 1 0 0,0 1-1 0 0,0 0 0 0 0,0-1 1 0 0,0 0-1 0 0,0 1 1 0 0,0-1-1 0 0,2 1 0 0 0,-1-1 0 0 0,-1 0 0 0 0,1 1 0 0 0,-1-1 0 0 0,1 1 0 0 0,-1 0 0 0 0,1-1 0 0 0,-1 1 0 0 0,0 0 0 0 0,1 0 0 0 0,-1 0 0 0 0,0 0 0 0 0,0 0 0 0 0,0 0 0 0 0,1 0 0 0 0,0 3 0 0 0,27 22 10 0 0,0 1 14 0 0,-10-10-46 0 0,-17-17 22 0 0,-1 1 0 0 0,1 0 0 0 0,-1 0 0 0 0,0 0 0 0 0,0 0 0 0 0,0 0 0 0 0,1 0 0 0 0,-1 0 0 0 0,0 0 0 0 0,0 0 0 0 0,0 0 0 0 0,-1 0 0 0 0,1 1 0 0 0,0-1 0 0 0,1 3 0 0 0,1 0-11 0 0,0 0 0 0 0,0-1 1 0 0,0 1-1 0 0,1-1 0 0 0,0 1 1 0 0,-1-1-1 0 0,1-1 0 0 0,1 1 1 0 0,-1 0-1 0 0,0-1 0 0 0,0 0 1 0 0,1 0-1 0 0,8 2 1 0 0,8 7-72 0 0,-15-8-355 0 0,0 0 0 0 0,0 1-1 0 0,-1-1 1 0 0,1 1 0 0 0,-1 1-1 0 0,0-1 1 0 0,5 7 0 0 0,-8-10 65 0 0,-1 1 0 0 0,1-1 0 0 0,-1 1 0 0 0,1 0 0 0 0,-1-1 0 0 0,1 1 0 0 0,-1 0 0 0 0,0 0 0 0 0,0 0 0 0 0,0 0 1 0 0,0 0-1 0 0,0 1 0 0 0,-1-1 0 0 0,1 0 0 0 0,-1 0 0 0 0,1 0 0 0 0,-1 1 0 0 0,0-1 0 0 0,0 0 0 0 0,0 1 0 0 0,0-1 0 0 0,0 4 1 0 0,-1-6 211 0 0,1 1 0 0 0,0-1 1 0 0,0 0-1 0 0,0 1 1 0 0,0-1-1 0 0,1 1 1 0 0,-1-1-1 0 0,0 0 0 0 0,0 1 1 0 0,0-1-1 0 0,0 1 1 0 0,0-1-1 0 0,0 0 1 0 0,1 1-1 0 0,-1-1 0 0 0,0 0 1 0 0,0 1-1 0 0,0-1 1 0 0,1 0-1 0 0,-1 0 1 0 0,0 1-1 0 0,1-1 0 0 0,-1 0 1 0 0,0 0-1 0 0,1 1 1 0 0,-1-1-1 0 0,0 0 1 0 0,1 0-1 0 0,-1 0 0 0 0,0 1 1 0 0,1-1-1 0 0,0 0 1 0 0,-1 0-89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 8096 0 0,'-5'-2'5187'0'0,"-15"-6"-64"0"0,5 39-1762 0 0,15-20-3002 0 0,-1 5-87 0 0,1-1 0 0 0,1 0 0 0 0,0 1 1 0 0,1-1-1 0 0,7 28 0 0 0,-2-22-50 0 0,-2 1 1 0 0,-1-1-1 0 0,0 1 0 0 0,0 41 0 0 0,-2-35 8 0 0,9 52 0 0 0,-4-42 72 0 0,3 47-1 0 0,-8-52-16 0 0,2-1-1 0 0,11 44 0 0 0,-12-55-124 0 0,-1 0-1 0 0,0 1 1 0 0,-2 20 0 0 0,0-30-128 0 0,0-11 173 0 0,0-34-79 0 0,-1 17-147 0 0,0 0-1 0 0,-1 0 0 0 0,-1 0 0 0 0,-6-21 0 0 0,7 28 27 0 0,0 1 0 0 0,1-1 0 0 0,0 0 0 0 0,1 1 0 0 0,0-1 1 0 0,0 0-1 0 0,2-11 0 0 0,0-14 5 0 0,-7-51-31 0 0,0-21-34 0 0,5 96 49 0 0,1-1 1 0 0,0 1-1 0 0,1-1 0 0 0,0 1 1 0 0,1-1-1 0 0,0 1 0 0 0,7-14 0 0 0,27-53-112 0 0,-35 75 115 0 0,-1-1 0 0 0,1 1 0 0 0,0-1 0 0 0,1 1 0 0 0,-1-1 0 0 0,0 1 0 0 0,1 0 0 0 0,-1 0 0 0 0,6-3 0 0 0,10-9-48 0 0,-15 10 42 0 0,1 1 1 0 0,0 0 0 0 0,0 0 0 0 0,0 1 0 0 0,1-1 0 0 0,8-3 0 0 0,-10 5 16 0 0,0 0 1 0 0,0 0-1 0 0,0-1 0 0 0,0 1 1 0 0,0-1-1 0 0,-1 0 1 0 0,1 0-1 0 0,0 0 1 0 0,-1 0-1 0 0,1 0 1 0 0,-1-1-1 0 0,0 1 0 0 0,3-5 1 0 0,-3 5-4 0 0,0 0 0 0 0,-1 0 0 0 0,1 0 0 0 0,0 0 0 0 0,0 0 0 0 0,0 0 0 0 0,0 1 0 0 0,1-1 0 0 0,-1 1 0 0 0,0 0 0 0 0,1-1 0 0 0,-1 1 0 0 0,1 0 0 0 0,-1 0 1 0 0,4 0-1 0 0,36-9-29 0 0,17-5 21 0 0,-51 12 3 0 0,-1 1 1 0 0,1-1 0 0 0,0 1-1 0 0,-1 1 1 0 0,1 0 0 0 0,0 0-1 0 0,0 0 1 0 0,0 1 0 0 0,0 0-1 0 0,0 1 1 0 0,0 0 0 0 0,16 3-1 0 0,-15 0-23 0 0,0 0-1 0 0,0 1 1 0 0,0 0-1 0 0,-1 0 1 0 0,0 1-1 0 0,0 0 0 0 0,11 11 1 0 0,4 2-40 0 0,-22-19 62 0 0,-1 0 0 0 0,1 1 0 0 0,-1-1 0 0 0,0 0 0 0 0,1 1 0 0 0,-1-1 0 0 0,1 0 0 0 0,-1 1 0 0 0,0-1 0 0 0,1 1 0 0 0,-1-1 0 0 0,0 1 1 0 0,1-1-1 0 0,-1 1 0 0 0,0-1 0 0 0,1 1 0 0 0,-1-1 0 0 0,0 1 0 0 0,0-1 0 0 0,0 1 0 0 0,0-1 0 0 0,0 1 0 0 0,0-1 0 0 0,0 2 1 0 0,1-2 0 0 0,16 42 48 0 0,-13-36-38 0 0,-1 1-1 0 0,1 0 1 0 0,-1 0 0 0 0,0 0 0 0 0,-1 0-1 0 0,0 0 1 0 0,0 0 0 0 0,-1 1-1 0 0,2 7 1 0 0,1 24 61 0 0,17 69 1 0 0,-5-52 176 0 0,28 61 0 0 0,-41-110-238 0 0,0 0 1 0 0,1 1-1 0 0,0-1 1 0 0,0-1-1 0 0,1 1 1 0 0,0-1-1 0 0,0 1 0 0 0,0-1 1 0 0,1-1-1 0 0,0 1 1 0 0,0-1-1 0 0,0 0 1 0 0,1-1-1 0 0,0 1 1 0 0,0-1-1 0 0,0-1 1 0 0,0 1-1 0 0,13 3 0 0 0,3 0 77 0 0,-17-5-89 0 0,1 0 0 0 0,-1 0 0 0 0,1-1 1 0 0,0 0-1 0 0,-1 0 0 0 0,14 0 0 0 0,18-9 13 0 0,-36 7-12 0 0,1 0 1 0 0,-1 1 0 0 0,0-1 0 0 0,0 0 0 0 0,1 0 0 0 0,-1-1 0 0 0,0 1 0 0 0,0 0 0 0 0,0-1 0 0 0,-1 1 0 0 0,1-1 0 0 0,0 0 0 0 0,-1 1-1 0 0,1-1 1 0 0,-1 0 0 0 0,1 0 0 0 0,1-3 0 0 0,-2 2-4 0 0,1-1-1 0 0,0 1 0 0 0,0 0 1 0 0,0-1-1 0 0,0 1 1 0 0,0 0-1 0 0,1 0 0 0 0,5-4 1 0 0,-4 3-7 0 0,0 0-1 0 0,-1 0 1 0 0,0 0 0 0 0,1 0 0 0 0,-1 0-1 0 0,0-1 1 0 0,-1 0 0 0 0,4-8-1 0 0,5-15-16 0 0,0 14 2 0 0,-9 13 22 0 0,0-1 1 0 0,-1 0 0 0 0,1 0-1 0 0,-1 0 1 0 0,0 0-1 0 0,1 0 1 0 0,-1 0-1 0 0,0 0 1 0 0,0 0-1 0 0,-1 0 1 0 0,1 0-1 0 0,0-1 1 0 0,-1 1-1 0 0,1-4 1 0 0,15-61-90 0 0,-11 53 86 0 0,-1-1-1 0 0,-1 0 0 0 0,0 0 1 0 0,0-25-1 0 0,6-67 35 0 0,-1 67-38 0 0,-2 8-14 0 0,-3 17 0 0 0,3 28-41 0 0,6 27 82 0 0,0 53-44 0 0,5 7 151 0 0,-13-64-59 0 0,13 50 0 0 0,-10-49-27 0 0,-6-29-29 0 0,0-1-1 0 0,0 0 1 0 0,0 1-1 0 0,1-1 1 0 0,4 9-1 0 0,-2-8 10 0 0,-1 0 0 0 0,0 1 0 0 0,0-1 0 0 0,-1 1 0 0 0,0 0 0 0 0,1 16 0 0 0,2 13 15 0 0,-4-36-41 0 0,0 0-1 0 0,0 0 1 0 0,0 0 0 0 0,0 0-1 0 0,0 0 1 0 0,1 0-1 0 0,-1-1 1 0 0,0 1 0 0 0,1-1-1 0 0,-1 1 1 0 0,1-1 0 0 0,0 1-1 0 0,0-1 1 0 0,-1 0-1 0 0,1 0 1 0 0,0 0 0 0 0,0 0-1 0 0,0 0 1 0 0,0 0-1 0 0,4 1 1 0 0,-5-2-26 0 0,0 0 0 0 0,1 1 0 0 0,-1-1 0 0 0,0 0 0 0 0,1 0 0 0 0,-1 0 0 0 0,0 0 0 0 0,1 0 0 0 0,-1 0 0 0 0,1 0 0 0 0,-1-1 0 0 0,0 1 0 0 0,0 0 0 0 0,1-1 0 0 0,-1 1 0 0 0,0-1 0 0 0,0 0 0 0 0,1 1 0 0 0,-1-1 0 0 0,0 0 0 0 0,0 0 0 0 0,0 1 0 0 0,0-1 0 0 0,0 0 0 0 0,0 0 0 0 0,0 0 0 0 0,0 0 0 0 0,-1 0 0 0 0,1-1 0 0 0,0 1 0 0 0,-1 0 0 0 0,1 0 0 0 0,-1 0 0 0 0,1-1 0 0 0,-1 1 0 0 0,1 0 0 0 0,-1-1 0 0 0,0 1 0 0 0,0 0 0 0 0,1-3 0 0 0,19-76-3017 0 0,36-93-1 0 0,-14 83 97 0 0,-10 25 876 0 0,-20 40 1201 0 0,-7 13 274 0 0,0 1-1 0 0,0-1 1 0 0,-1 0-1 0 0,-1 0 1 0 0,4-18-1 0 0,10-50-4235 0 0,-5 42 324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97 6552 0 0,'-1'-24'1474'0'0,"-1"-35"2628"0"0,5 46-703 0 0,5 25 1320 0 0,-7-9-4567 0 0,0 1 1 0 0,0-1-1 0 0,-1 1 0 0 0,1-1 0 0 0,-1 1 1 0 0,0-1-1 0 0,0 1 0 0 0,0-1 0 0 0,-1 6 1 0 0,-1 16 565 0 0,2 50 591 0 0,8 191 682 0 0,-4-217-1800 0 0,-3-31-121 0 0,1 0 0 0 0,1 0-1 0 0,0 0 1 0 0,1-1 0 0 0,7 20 0 0 0,4 15 145 0 0,-13-44-195 0 0,0 0 1 0 0,0 1-1 0 0,0-1 1 0 0,1-1 0 0 0,0 1-1 0 0,1 0 1 0 0,0-1-1 0 0,0 1 1 0 0,1-1-1 0 0,7 9 1 0 0,9 9 13 0 0,20 18-2103 0 0,-40-42 1532 0 0,6-1-2372 0 0,12 0 535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72 386 7096 0 0,'0'0'3638'0'0,"-7"0"-1871"0"0,-32 5 2922 0 0,38-5-4486 0 0,0 1 0 0 0,-1-1 0 0 0,1 0 0 0 0,0 1 0 0 0,0-1-1 0 0,-1 1 1 0 0,1-1 0 0 0,0 1 0 0 0,0-1 0 0 0,0 1 0 0 0,0 0 0 0 0,0 0 0 0 0,0-1 0 0 0,0 1 0 0 0,0 0-1 0 0,0 0 1 0 0,0 0 0 0 0,1 0 0 0 0,-1 0 0 0 0,0 0 0 0 0,0 1 0 0 0,1-1 0 0 0,-1 0 0 0 0,1 0 0 0 0,-1 0-1 0 0,1 1 1 0 0,-1 0 0 0 0,28 6 1213 0 0,139 17-696 0 0,-84-22-655 0 0,-17-2-20 0 0,-7 2-197 0 0,91-6 0 0 0,-143 3 133 0 0,-4 0 15 0 0,-1 0 1 0 0,0 0-1 0 0,1 0 0 0 0,-1 0 1 0 0,0 0-1 0 0,0 0 0 0 0,1 0 1 0 0,-1 0-1 0 0,0-1 1 0 0,0 1-1 0 0,1-1 0 0 0,-1 1 1 0 0,0-1-1 0 0,0 1 0 0 0,0-1 1 0 0,0 1-1 0 0,0-1 0 0 0,0 0 1 0 0,0 0-1 0 0,0 0 0 0 0,0 1 1 0 0,0-1-1 0 0,0 0 1 0 0,0 0-1 0 0,1-2 0 0 0,10-3-96 0 0,-10 6 93 0 0,8-2-55 0 0,-1 0 0 0 0,0 0 0 0 0,1 0 0 0 0,-1-1 0 0 0,0-1 0 0 0,0 0 0 0 0,-1 0 0 0 0,1 0 0 0 0,-1-1 0 0 0,0 0 0 0 0,0-1 0 0 0,12-11 0 0 0,10-13-192 0 0,-25 27 217 0 0,-1-1 0 0 0,1 0 1 0 0,-1 1-1 0 0,0-2 0 0 0,-1 1 0 0 0,1 0 0 0 0,-1-1 1 0 0,1 0-1 0 0,-1 0 0 0 0,3-6 0 0 0,-6 9 27 0 0,1 0 0 0 0,0 0 0 0 0,0 0 0 0 0,0 0 0 0 0,0 0-1 0 0,1 0 1 0 0,-1 0 0 0 0,0 1 0 0 0,1-1 0 0 0,-1 0 0 0 0,1 1 0 0 0,0-1-1 0 0,-1 1 1 0 0,1 0 0 0 0,2-2 0 0 0,-2 2 4 0 0,1 0 0 0 0,-2-1-1 0 0,1 1 1 0 0,0-1 0 0 0,0 0 0 0 0,0 1 0 0 0,-1-1 0 0 0,1 0-1 0 0,-1 0 1 0 0,1 0 0 0 0,-1 0 0 0 0,2-3 0 0 0,0-3-13 0 0,-1 0 0 0 0,1 0 1 0 0,-2-1-1 0 0,1 1 0 0 0,-1 0 1 0 0,1-10-1 0 0,-2 17 19 0 0,-1 0 0 0 0,1 1 1 0 0,0-1-1 0 0,0 0 0 0 0,0 0 0 0 0,1 1 1 0 0,-1-1-1 0 0,0 0 0 0 0,0 0 1 0 0,0 1-1 0 0,1-1 0 0 0,-1 0 0 0 0,0 0 1 0 0,0 1-1 0 0,1-1 0 0 0,-1 0 0 0 0,1 1 1 0 0,-1-1-1 0 0,1 1 0 0 0,-1-1 0 0 0,1 0 1 0 0,-1 1-1 0 0,1-1 0 0 0,0 0 0 0 0,0 1-1 0 0,-1-1 1 0 0,1 1 0 0 0,-1-1-1 0 0,1 1 1 0 0,-1-1 0 0 0,1 1-1 0 0,-1-1 1 0 0,0 0-1 0 0,1 1 1 0 0,-1-1 0 0 0,0 0-1 0 0,0 1 1 0 0,1-1 0 0 0,-1 0-1 0 0,0 0 1 0 0,0 1-1 0 0,0-1 1 0 0,0 0 0 0 0,0 0-1 0 0,0 1 1 0 0,0-1 0 0 0,0-1-1 0 0,0-89 144 0 0,0 89-117 0 0,0 0 0 0 0,-1 0 0 0 0,1 0 0 0 0,-1 0 0 0 0,0 0 0 0 0,1 0 0 0 0,-1 0 0 0 0,0 0 0 0 0,0 0 1 0 0,0 1-1 0 0,0-1 0 0 0,0 0 0 0 0,-1 1 0 0 0,1-1 0 0 0,-1 1 0 0 0,1-1 0 0 0,-1 1 0 0 0,1 0 0 0 0,-1 0 0 0 0,1 0 0 0 0,-1 0 0 0 0,0 0 0 0 0,0 0 0 0 0,0 0 0 0 0,0 0 0 0 0,0 1 0 0 0,1-1 0 0 0,-1 1 1 0 0,0-1-1 0 0,0 1 0 0 0,0 0 0 0 0,0 0 0 0 0,-1-1 0 0 0,1 2 0 0 0,0-1 0 0 0,0 0 0 0 0,0 0 0 0 0,0 1 0 0 0,0-1 0 0 0,1 1 0 0 0,-1-1 0 0 0,0 1 0 0 0,0 0 0 0 0,0 0 0 0 0,0 0 0 0 0,1 0 1 0 0,-4 2-1 0 0,-4 6 170 0 0,1 1 0 0 0,0 0 0 0 0,1 0 1 0 0,0 0-1 0 0,0 1 0 0 0,-8 20 0 0 0,-25 74 571 0 0,38-98-746 0 0,-11 43 593 0 0,-12 98 1 0 0,21-124-480 0 0,0 16 151 0 0,1 46 1 0 0,4-78-252 0 0,1 0-1 0 0,1 0 1 0 0,-1 0-1 0 0,1-1 1 0 0,0 1-1 0 0,1-1 1 0 0,0 1-1 0 0,0-1 1 0 0,1-1-1 0 0,-1 1 1 0 0,1 0-1 0 0,7 5 1 0 0,13 23 47 0 0,-21-29-70 0 0,1 1 1 0 0,-1-1 0 0 0,2 0-1 0 0,-1 0 1 0 0,1 0-1 0 0,0-1 1 0 0,0 1 0 0 0,0-2-1 0 0,1 1 1 0 0,7 4-1 0 0,4 0 0 0 0,0 0-1 0 0,33 11 0 0 0,-26-14-185 0 0,0-1 0 0 0,-1-1 0 0 0,1-1 1 0 0,1-1-1 0 0,25-2 0 0 0,-41-1-59 0 0,0-1 1 0 0,-1 0-1 0 0,1 0 1 0 0,-1-1-1 0 0,0 0 0 0 0,0-1 1 0 0,0 0-1 0 0,0 0 0 0 0,11-8 1 0 0,-18 11 173 0 0,0-1 0 0 0,0 1 0 0 0,0-1 0 0 0,0 1 1 0 0,-1-1-1 0 0,1 1 0 0 0,-1-1 0 0 0,1 0 1 0 0,-1 0-1 0 0,1 0 0 0 0,1-4 0 0 0,17-18-1178 0 0,-18 21 1091 0 0,0 1 0 0 0,0-1 0 0 0,0 0 1 0 0,0 0-1 0 0,0 0 0 0 0,-1 0 0 0 0,1 0 0 0 0,-1 0 0 0 0,0 0 1 0 0,0 0-1 0 0,1-5 0 0 0,-1 4-48 0 0,0 1 0 0 0,0-1-1 0 0,1 0 1 0 0,-1 1 0 0 0,1-1 0 0 0,0 1 0 0 0,0-1-1 0 0,0 1 1 0 0,3-4 0 0 0,11-5-682 0 0,-14 11 635 0 0,1-1 0 0 0,-1 0 1 0 0,1 0-1 0 0,-1 0 0 0 0,0 0 0 0 0,0 0 0 0 0,0-1 0 0 0,0 1 0 0 0,0-1 1 0 0,-1 1-1 0 0,1-1 0 0 0,-1 1 0 0 0,3-7 0 0 0,29-34-4828 0 0,-21 10-1796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40 13496 0 0,'-3'2'980'0'0,"1"0"0"0"0,-1 0 1 0 0,1 0-1 0 0,0 0 1 0 0,0 0-1 0 0,0 0 0 0 0,0 1 1 0 0,0-1-1 0 0,-3 5 1 0 0,-8 10 968 0 0,12-16-1871 0 0,1-1 0 0 0,-1 1 0 0 0,1-1 0 0 0,-1 1 0 0 0,1 0 0 0 0,0-1 0 0 0,0 1 0 0 0,-1-1 0 0 0,1 1 0 0 0,0 0 0 0 0,0-1 0 0 0,0 1 0 0 0,-1 0 0 0 0,1-1 0 0 0,0 1 0 0 0,0 0 0 0 0,0-1 1 0 0,0 1-1 0 0,0 0 0 0 0,0-1 0 0 0,0 1 0 0 0,1-1 0 0 0,-1 1 0 0 0,0 0 0 0 0,0-1 0 0 0,0 1 0 0 0,1 0 0 0 0,-1-1-49 0 0,0 1 1 0 0,1-1-1 0 0,-1 0 0 0 0,0 1 0 0 0,0-1 0 0 0,0 0 1 0 0,0 1-1 0 0,1-1 0 0 0,-1 0 0 0 0,0 0 0 0 0,0 1 1 0 0,0-1-1 0 0,0 0 0 0 0,0 1 0 0 0,0-1 0 0 0,0 0 1 0 0,0 1-1 0 0,0-1 0 0 0,0 1 0 0 0,0-1 0 0 0,0 0 1 0 0,0 1-1 0 0,0-1 0 0 0,0 0 0 0 0,0 0 1 0 0,-1 1-1 0 0,1-1 0 0 0,0 0 0 0 0,0 1 0 0 0,0-1 1 0 0,0 0-1 0 0,-1 1 0 0 0,1-1 0 0 0,0 0 0 0 0,0 0 1 0 0,-1 0-1 0 0,1 1 0 0 0,0-1 0 0 0,0 0 0 0 0,-1 0 1 0 0,1 0-1 0 0,0 1 0 0 0,-1-1 0 0 0,1 0 0 0 0,0 0 1 0 0,-1 0-1 0 0,1 0 0 0 0,0 0 0 0 0,-1 0 1 0 0,1 0-1 0 0,0 0 0 0 0,-1 0 0 0 0,1 0 0 0 0,0 0 1 0 0,-1 0-1 0 0,-1 0 311 0 0,51 7-128 0 0,-47-8-282 0 0,1 0-1 0 0,-1 0 1 0 0,0-1 0 0 0,0 1 0 0 0,0-1 0 0 0,0 1 0 0 0,0-1-1 0 0,0 0 1 0 0,0 0 0 0 0,2-2 0 0 0,18-16-1229 0 0,22-13-1229 0 0,-39 28 1567 0 0,0 1 0 0 0,1-1 0 0 0,-1 1 0 0 0,1 0 0 0 0,0 0 0 0 0,0 0 1 0 0,0 1-1 0 0,0 0 0 0 0,1 0 0 0 0,-1 1 0 0 0,1 0 0 0 0,0 0 0 0 0,0 1 0 0 0,10-2 0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 12928 0 0,'-16'21'6117'0'0,"0"10"-3120"0"0,12-9-1029 0 0,-5 34 1364 0 0,9-55-3301 0 0,7-11-1060 0 0,0 0 24 0 0,-1 0 0 0 0,0-1 0 0 0,6-16 1 0 0,9-12-2656 0 0,-14 29 1652 0 0,-5-2-1675 0 0,-2-17-4411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4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28 121 11664 0 0,'-4'0'4886'0'0,"-10"4"-1113"0"0,5 63 127 0 0,9-17-3382 0 0,2 0-1 0 0,2-1 0 0 0,2 1 1 0 0,19 72-1 0 0,-20-103-421 0 0,-2 0-1 0 0,4 30 1 0 0,4 26 97 0 0,17 30-79 0 0,-7-6-59 0 0,-14-69-27 0 0,-7-26-21 0 0,1 1 0 0 0,0 0 0 0 0,0 0-1 0 0,1 0 1 0 0,-1-1 0 0 0,1 1 0 0 0,0-1 0 0 0,0 1 0 0 0,1-1 0 0 0,3 5 0 0 0,-2-2 12 0 0,0 0 0 0 0,-1 0 0 0 0,0 1 0 0 0,0-1 0 0 0,-1 1 0 0 0,0-1 0 0 0,0 1 1 0 0,0 0-1 0 0,-1 0 0 0 0,-1 0 0 0 0,1-1 0 0 0,-1 1 0 0 0,-1 10 0 0 0,1-18-17 0 0,0 0 0 0 0,0 1 1 0 0,0-1-1 0 0,0 1 0 0 0,0-1 1 0 0,0 1-1 0 0,0-1 0 0 0,0 1 1 0 0,0-1-1 0 0,0 1 0 0 0,0-1 1 0 0,0 0-1 0 0,0 1 0 0 0,0-1 1 0 0,-1 1-1 0 0,1-1 0 0 0,0 1 1 0 0,0-1-1 0 0,0 0 0 0 0,-1 1 1 0 0,1-1-1 0 0,0 0 0 0 0,-1 1 1 0 0,1-1-1 0 0,0 0 0 0 0,-1 1 0 0 0,1-1 1 0 0,0 0-1 0 0,-1 0 0 0 0,1 1 1 0 0,-1-1-1 0 0,1 0 0 0 0,0 0 1 0 0,-1 0-1 0 0,1 1 0 0 0,-1-1 1 0 0,1 0-1 0 0,-1 0 0 0 0,1 0 1 0 0,0 0-1 0 0,-1 0 0 0 0,1 0 1 0 0,-1 0-1 0 0,1 0 0 0 0,-1 0 1 0 0,1 0-1 0 0,-1 0 0 0 0,1 0 1 0 0,-1-1-1 0 0,1 1 0 0 0,0 0 0 0 0,-1 0 1 0 0,1 0-1 0 0,-1-1 0 0 0,0 1 1 0 0,-19-18 53 0 0,3-46-57 0 0,12 48 3 0 0,0 1-1 0 0,0-1 0 0 0,2 0 1 0 0,0 0-1 0 0,0-1 0 0 0,1-17 1 0 0,0 10 30 0 0,-9-46 1 0 0,0 22-19 0 0,-5-71-1 0 0,8 51 56 0 0,5 41-43 0 0,-6-30 10 0 0,2 0 0 0 0,3 0 1 0 0,2 0-1 0 0,9-86 1 0 0,-7 138-28 0 0,1 0 0 0 0,1 0 1 0 0,-1 0-1 0 0,1 1 0 0 0,0-1 1 0 0,0 0-1 0 0,0 1 0 0 0,0-1 1 0 0,1 1-1 0 0,0 0 0 0 0,0 0 1 0 0,0 0-1 0 0,0 0 0 0 0,1 0 1 0 0,-1 1-1 0 0,7-5 0 0 0,-8 7-4 0 0,0 0 0 0 0,-1 1 0 0 0,1-1 0 0 0,0 0 0 0 0,-1 0 0 0 0,1 0 0 0 0,-1 0 0 0 0,1 0 0 0 0,-1-1 0 0 0,1 1 0 0 0,-1 0 0 0 0,0-1 0 0 0,0 1 0 0 0,0-1 0 0 0,0 1 0 0 0,0-1 0 0 0,0 0 0 0 0,0 1 0 0 0,0-1 0 0 0,0 0 0 0 0,-1 0 0 0 0,1 0 0 0 0,0-2 0 0 0,0 2 3 0 0,0 1 0 0 0,1 0 0 0 0,-1 0 0 0 0,1 0 1 0 0,-1 0-1 0 0,0 1 0 0 0,1-1 0 0 0,0 0 0 0 0,-1 0 0 0 0,1 1 0 0 0,0-1 0 0 0,-1 1 0 0 0,1 0 0 0 0,0-1 0 0 0,-1 1 0 0 0,3 0 0 0 0,-1 0 17 0 0,11-6 80 0 0,0 1 0 0 0,1 1 0 0 0,0 0 0 0 0,-1 2 0 0 0,1-1 0 0 0,0 1 0 0 0,1 1 0 0 0,-1 1 1 0 0,0 0-1 0 0,25 4 0 0 0,-25 1-39 0 0,-1 0 0 0 0,1 1 1 0 0,-1 0-1 0 0,-1 1 0 0 0,1 1 1 0 0,-1 0-1 0 0,21 17 0 0 0,12 8 42 0 0,-26-6-68 0 0,16-6 18 0 0,-31-15-38 0 0,1 0 0 0 0,-1 1 1 0 0,0 0-1 0 0,0 0 0 0 0,7 15 0 0 0,5 8 44 0 0,6 2-1 0 0,-14-20-12 0 0,0 1 0 0 0,0-1 0 0 0,-1 2-1 0 0,-1-1 1 0 0,0 1 0 0 0,-1 0 0 0 0,0 0-1 0 0,-1 1 1 0 0,3 18 0 0 0,4 36 187 0 0,-6-40-119 0 0,-1 0 0 0 0,1 45-1 0 0,-5-1 44 0 0,-3 86-25 0 0,-2-141-128 0 0,0 0 1 0 0,-1-1-1 0 0,-1 1 0 0 0,-1-1 0 0 0,-15 27 1 0 0,17-33-5 0 0,4-9-8 0 0,0 0 1 0 0,-1 0-1 0 0,1-1 0 0 0,-1 1 0 0 0,1 0 0 0 0,-1-1 0 0 0,0 1 1 0 0,0-1-1 0 0,1 1 0 0 0,-1-1 0 0 0,0 0 0 0 0,0 0 0 0 0,-4 2 0 0 0,-9 6-26 0 0,6-3-149 0 0,0 1-1 0 0,-1-1 1 0 0,0-1-1 0 0,-14 7 1 0 0,20-10-178 0 0,-1-1 0 0 0,1 0 0 0 0,-1 1 0 0 0,1-2 0 0 0,-1 1-1 0 0,1 0 1 0 0,-1-1 0 0 0,1 0 0 0 0,-1 0 0 0 0,1 0 0 0 0,-1 0 0 0 0,1-1 0 0 0,-1 0 0 0 0,-7-2 0 0 0,8 1-319 0 0,1 0 0 0 0,-1 0 0 0 0,1 0 0 0 0,0-1 0 0 0,0 1 0 0 0,-1-1 0 0 0,2 0 0 0 0,-6-6 0 0 0,-3-13-6992 0 0,11 9-61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1 682 7664 0 0,'6'4'6010'0'0,"24"12"-2771"0"0,-17-16-2181 0 0,-11 1-999 0 0,-1-1 0 0 0,0 0 0 0 0,1 1 0 0 0,-1-1 0 0 0,0 0 0 0 0,1 0 0 0 0,-1 0 0 0 0,1 0 0 0 0,-1 0 0 0 0,0 0 0 0 0,1-1 0 0 0,-1 1 0 0 0,0 0 0 0 0,1-1 0 0 0,-1 1 0 0 0,0-1 0 0 0,1 1 0 0 0,-1-1 0 0 0,0 0 0 0 0,0 1 0 0 0,0-1 0 0 0,1 0 0 0 0,-1 0 0 0 0,0 0 0 0 0,0 0 0 0 0,0 0 0 0 0,-1 0 0 0 0,2-1 0 0 0,-1 0-26 0 0,0 1-1 0 0,-1 0 1 0 0,1 0 0 0 0,0 0-1 0 0,0 0 1 0 0,0 0 0 0 0,0 0-1 0 0,0 0 1 0 0,0 0 0 0 0,0 0-1 0 0,0 0 1 0 0,1 1 0 0 0,-1-1-1 0 0,0 0 1 0 0,0 1 0 0 0,1-1-1 0 0,1 0 1 0 0,11-7 118 0 0,-8-5-20 0 0,-6 11-114 0 0,0 1 0 0 0,1-1 0 0 0,-1 1 0 0 0,1-1 0 0 0,0 0 0 0 0,0 1 0 0 0,-1-1 0 0 0,1 1 0 0 0,0 0 0 0 0,0-1 0 0 0,0 1 0 0 0,0 0 0 0 0,1-1-1 0 0,-1 1 1 0 0,2-2 0 0 0,19-18 70 0 0,-1-1 1 0 0,-2-1-1 0 0,0-1 0 0 0,-2 0 0 0 0,22-39 0 0 0,-33 52-76 0 0,1 0 0 0 0,0 1 0 0 0,16-18 0 0 0,-18 23 2 0 0,0-1 0 0 0,0 1-1 0 0,0-1 1 0 0,-1 0 0 0 0,0-1 0 0 0,0 1 0 0 0,-1-1-1 0 0,0 0 1 0 0,4-10 0 0 0,12-29 57 0 0,-16 42-54 0 0,0-1 0 0 0,-1-1 0 0 0,0 1 0 0 0,0 0 0 0 0,0 0 1 0 0,0-1-1 0 0,0-5 0 0 0,6-29 210 0 0,-4 21-52 0 0,0 0-1 0 0,-2 0 1 0 0,1-22 0 0 0,-3 37-168 0 0,0-3 151 0 0,0 1-1 0 0,0-1 1 0 0,-1 0-1 0 0,0 1 1 0 0,-3-13 0 0 0,3 17-96 0 0,0 0 0 0 0,1 0 0 0 0,-1 1 0 0 0,0-1 0 0 0,0 0 0 0 0,0 1 0 0 0,0-1 0 0 0,0 1 0 0 0,-1-1 0 0 0,1 1 0 0 0,0 0 0 0 0,-1-1 0 0 0,1 1 0 0 0,-1 0 0 0 0,1 0 0 0 0,-1 0 0 0 0,0 0 0 0 0,1 0 0 0 0,-1 1 1 0 0,0-1-1 0 0,0 0 0 0 0,1 1 0 0 0,-1-1 0 0 0,0 1 0 0 0,0 0 0 0 0,0-1 0 0 0,0 1 0 0 0,-3 0 0 0 0,-2 0 44 0 0,0 1 1 0 0,-1-1-1 0 0,1 1 1 0 0,0 0-1 0 0,0 1 1 0 0,0 0-1 0 0,0 0 1 0 0,0 0-1 0 0,0 1 0 0 0,0 0 1 0 0,1 1-1 0 0,0-1 1 0 0,-1 1-1 0 0,1 0 1 0 0,1 1-1 0 0,-1-1 1 0 0,1 1-1 0 0,-1 0 1 0 0,1 1-1 0 0,-5 7 0 0 0,-16 18 224 0 0,19-23-203 0 0,1-1 0 0 0,-1 1 0 0 0,1 0-1 0 0,1 1 1 0 0,-1 0 0 0 0,-4 11 0 0 0,-2 4 130 0 0,9-19-209 0 0,0 0 0 0 0,0 0 0 0 0,1 0 0 0 0,0 0 0 0 0,0 0 0 0 0,1 1 0 0 0,-1-1 0 0 0,1 0 0 0 0,0 7 0 0 0,-4 59 233 0 0,3 1-1 0 0,11 98 0 0 0,-6-154-253 0 0,1 0-1 0 0,1 0 1 0 0,7 18 0 0 0,3 9 12 0 0,-14-40-36 0 0,0-1-1 0 0,0 1 1 0 0,0-1 0 0 0,0 1-1 0 0,1-1 1 0 0,-1 0 0 0 0,1 1-1 0 0,-1-1 1 0 0,1 0-1 0 0,0 0 1 0 0,0 0 0 0 0,0 0-1 0 0,0-1 1 0 0,0 1 0 0 0,1 0-1 0 0,3 1 1 0 0,-4-2-1 0 0,0 0 1 0 0,0 1-1 0 0,0-1 1 0 0,0 1-1 0 0,0-1 0 0 0,0 1 1 0 0,-1 0-1 0 0,1 0 1 0 0,0-1-1 0 0,-1 1 1 0 0,0 0-1 0 0,1 0 0 0 0,-1 1 1 0 0,0-1-1 0 0,0 0 1 0 0,1 4-1 0 0,-1-4 1 0 0,1 1 1 0 0,-1 0-1 0 0,0-1 1 0 0,1 1-1 0 0,0-1 0 0 0,-1 0 1 0 0,1 0-1 0 0,0 1 1 0 0,0-1-1 0 0,0 0 1 0 0,1-1-1 0 0,-1 1 0 0 0,3 2 1 0 0,5 4 6 0 0,-5-2-10 0 0,1 0 0 0 0,-1 0 0 0 0,2 0-1 0 0,-1 0 1 0 0,1-1 0 0 0,0 0 0 0 0,0-1 0 0 0,0 1 0 0 0,0-1 0 0 0,1-1 0 0 0,0 1 0 0 0,10 2 0 0 0,-4-2-67 0 0,-1-1 0 0 0,1-1 1 0 0,0 0-1 0 0,0-1 0 0 0,1-1 0 0 0,26-2 1 0 0,-34 1-41 0 0,0-1-1 0 0,1-1 1 0 0,-1 1 0 0 0,0-1 0 0 0,0 0 0 0 0,0-1 0 0 0,11-7-1 0 0,0-12-332 0 0,7 8-58 0 0,-12-7-47 0 0,14 7-2 0 0,-14-8-7 0 0,12 4-22 0 0,10-41-538 0 0,-14 18 303 0 0,-4 12 203 0 0,-2 0 0 0 0,-1-2-1 0 0,18-59 1 0 0,-29 81 532 0 0,1 1-1 0 0,0 0 1 0 0,0 0 0 0 0,9-14-1 0 0,-9 16 49 0 0,0 0 0 0 0,0 0 0 0 0,0 0 0 0 0,-1-1 0 0 0,0 0 0 0 0,-1 1 0 0 0,3-14 0 0 0,-3 2 16 0 0,-1 14 16 0 0,-1-1 1 0 0,1 1-1 0 0,0-1 0 0 0,1 1 0 0 0,-1 0 0 0 0,1-1 0 0 0,0 1 1 0 0,1 0-1 0 0,2-5 0 0 0,6-15 57 0 0,-9 18-6 0 0,1 1-1 0 0,0 0 1 0 0,0 0-1 0 0,0 0 1 0 0,6-7-1 0 0,-9 13-25 0 0,0-1 0 0 0,0 1 0 0 0,0 0 0 0 0,0 0-1 0 0,0-1 1 0 0,1 1 0 0 0,-1 0 0 0 0,0 0 0 0 0,0-1 0 0 0,0 1-1 0 0,1 0 1 0 0,-1 0 0 0 0,0 0 0 0 0,0-1 0 0 0,1 1-1 0 0,-1 0 1 0 0,0 0 0 0 0,0 0 0 0 0,1 0 0 0 0,-1 0 0 0 0,0 0-1 0 0,1 0 1 0 0,-1-1 0 0 0,0 1 0 0 0,0 0 0 0 0,1 0-1 0 0,-1 0 1 0 0,0 0 0 0 0,1 0 0 0 0,-1 0 0 0 0,0 0 0 0 0,1 0-1 0 0,-1 1 1 0 0,0-1 0 0 0,0 0 0 0 0,1 0 0 0 0,-1 0-1 0 0,0 0 1 0 0,0 0 0 0 0,1 0 0 0 0,-1 1 0 0 0,0-1 0 0 0,0 0-1 0 0,1 0 1 0 0,-1 0 0 0 0,0 1 0 0 0,0-1 0 0 0,0 0-1 0 0,1 0 1 0 0,-1 0 0 0 0,0 1 0 0 0,0-1 0 0 0,0 0-1 0 0,0 0 1 0 0,0 1 0 0 0,1-1 0 0 0,-1 0 0 0 0,0 1 0 0 0,0-1-1 0 0,0 0 1 0 0,0 0 0 0 0,0 1 0 0 0,0-1 0 0 0,0 0-1 0 0,0 1 1 0 0,0 0 0 0 0,2 21 1392 0 0,-2-22-1448 0 0,0 8 218 0 0,-1 45 772 0 0,3 0 0 0 0,15 95 0 0 0,6-5-534 0 0,-13-85-285 0 0,-8-36-96 0 0,2 0 0 0 0,1 0 0 0 0,0 0 0 0 0,12 27-1 0 0,-11-36-41 0 0,-2-4 4 0 0,0 1-1 0 0,0-1 1 0 0,-1 1-1 0 0,0 0 1 0 0,2 19-1 0 0,0 0-26 0 0,1 0 0 0 0,19 55 1 0 0,-14-53-60 0 0,11 58 1 0 0,-15-57-424 0 0,19 58-1 0 0,2 2-1905 0 0,-26-74 1295 0 0,-2-15 944 0 0,0 0 1 0 0,1 0 0 0 0,-1 0-1 0 0,1 0 1 0 0,-1 0-1 0 0,1 0 1 0 0,0 0-1 0 0,0-1 1 0 0,0 1 0 0 0,0 0-1 0 0,1-1 1 0 0,-1 1-1 0 0,4 4 1 0 0,-4-6 26 0 0,0-1 0 0 0,0 1 1 0 0,0-1-1 0 0,-1 1 0 0 0,1 0 0 0 0,0 0 0 0 0,0-1 1 0 0,-1 1-1 0 0,1 0 0 0 0,0 0 0 0 0,-1 0 1 0 0,1 0-1 0 0,-1 0 0 0 0,1 0 0 0 0,-1 0 0 0 0,1 0 1 0 0,-1 0-1 0 0,0 0 0 0 0,0 0 0 0 0,1 0 0 0 0,-1 0 1 0 0,0 0-1 0 0,0 0 0 0 0,0 1 0 0 0,0 0 0 0 0,0-1-710 0 0,0-38-8207 0 0,0 4 3305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210 711 8120 0 0,'-6'-25'1186'0'0,"0"0"0"0"0,-2 0 1 0 0,-12-26-1 0 0,-1-2-17 0 0,-3-7 37 0 0,16 43-762 0 0,1 0 1 0 0,1-1-1 0 0,-6-23 0 0 0,-24-87 1694 0 0,16 64-986 0 0,8 33-403 0 0,-8-25 318 0 0,19 53-944 0 0,0-1 0 0 0,0 0 0 0 0,1 1-1 0 0,0-1 1 0 0,-1 0 0 0 0,1 1 0 0 0,1-1-1 0 0,-1 0 1 0 0,0 1 0 0 0,1-1 0 0 0,0 0 0 0 0,2-6-1 0 0,-2 7-36 0 0,1 1 0 0 0,-1-1 0 0 0,1 0 0 0 0,0 1 0 0 0,0-1 0 0 0,0 1 0 0 0,0-1 0 0 0,1 1 0 0 0,-1 0 0 0 0,1 0 0 0 0,-1 0 0 0 0,1 0 0 0 0,0 1 0 0 0,0-1 0 0 0,-1 1 0 0 0,1-1 0 0 0,0 1 0 0 0,0 0 0 0 0,1 0 0 0 0,5-1 0 0 0,4 0 168 0 0,1 1-1 0 0,0 1 1 0 0,23 1-1 0 0,-7 0 29 0 0,-24-1-214 0 0,0 1 0 0 0,0 0 1 0 0,0 0-1 0 0,0 1 0 0 0,0-1 1 0 0,-1 1-1 0 0,1 1 1 0 0,-1-1-1 0 0,0 1 0 0 0,1 0 1 0 0,-1 0-1 0 0,0 0 0 0 0,-1 1 1 0 0,1 0-1 0 0,0 0 1 0 0,5 7-1 0 0,31 22 199 0 0,-29-25-191 0 0,0 0 1 0 0,-1 1 0 0 0,0 0-1 0 0,0 1 1 0 0,-1 0-1 0 0,0 1 1 0 0,-1 0 0 0 0,0 1-1 0 0,0 0 1 0 0,7 15-1 0 0,12 24 244 0 0,-23-45-282 0 0,-2 0 0 0 0,1 0-1 0 0,-1 0 1 0 0,0 0 0 0 0,0 1-1 0 0,0-1 1 0 0,1 11 0 0 0,2 7 148 0 0,3 12 69 0 0,-2 0 0 0 0,-2 0-1 0 0,2 56 1 0 0,-5-25-100 0 0,-1-38-115 0 0,0 1 1 0 0,-2 0 0 0 0,-8 54-1 0 0,6-72-85 0 0,-1-1-1 0 0,0 1 0 0 0,-1-1 1 0 0,0 0-1 0 0,-1-1 0 0 0,0 1 1 0 0,-9 10-1 0 0,3-5-377 0 0,11-14 169 0 0,-1 1-1 0 0,0 0 1 0 0,1-1-1 0 0,-1 1 0 0 0,0-1 1 0 0,-1 0-1 0 0,1 0 1 0 0,0 1-1 0 0,-1-1 1 0 0,1-1-1 0 0,-1 1 0 0 0,1 0 1 0 0,-1-1-1 0 0,0 1 1 0 0,-5 1-1 0 0,8-17-4731 0 0,-2-10 3479 0 0,1 15 1026 0 0,0 0 1 0 0,1 0 0 0 0,0 0 0 0 0,0 0 0 0 0,1 0 0 0 0,0 0 0 0 0,1 0 0 0 0,0 1 0 0 0,5-15 0 0 0,-1 12-55 0 0,-3 6 168 0 0,0 1-1 0 0,-1 0 1 0 0,1-1 0 0 0,-1 1 0 0 0,0-1-1 0 0,0 0 1 0 0,-1 0 0 0 0,0 0 0 0 0,0 0 0 0 0,1-5-1 0 0,5-30-6282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29 8624 0 0,'-1'4'6097'0'0,"-5"16"-4342"0"0,4-13-1337 0 0,1-1 0 0 0,0 0 1 0 0,0 0-1 0 0,1 0 1 0 0,0 1-1 0 0,0-1 0 0 0,2 11 1 0 0,-1 11 583 0 0,1-16-705 0 0,0 0 0 0 0,0-1 0 0 0,1 1 1 0 0,1 0-1 0 0,8 16 0 0 0,3 17 464 0 0,5 2 197 0 0,-17-43-867 0 0,-1 0 0 0 0,1 1 0 0 0,-1-1 0 0 0,0 1 0 0 0,-1-1 0 0 0,1 1 0 0 0,-1 0 0 0 0,1 5 0 0 0,0 0 87 0 0,0 0 0 0 0,1 0 0 0 0,0 0 0 0 0,1-1 0 0 0,0 0 0 0 0,1 1 0 0 0,0-1 0 0 0,0-1 0 0 0,1 1 0 0 0,0-1 1 0 0,0 0-1 0 0,9 8 0 0 0,-1 0-20 0 0,-8-8-97 0 0,-1-1 0 0 0,2 1 0 0 0,-1-2-1 0 0,1 1 1 0 0,0-1 0 0 0,0 0 0 0 0,0 0 0 0 0,1-1-1 0 0,0 0 1 0 0,0 0 0 0 0,1-1 0 0 0,-1 0 0 0 0,1-1 0 0 0,0 1-1 0 0,0-2 1 0 0,0 1 0 0 0,0-1 0 0 0,0-1 0 0 0,0 0-1 0 0,1 0 1 0 0,-1-1 0 0 0,10 0 0 0 0,-11 0-30 0 0,-1 0-1 0 0,1 0 1 0 0,-1-1 0 0 0,1 0 0 0 0,-1 0-1 0 0,1-1 1 0 0,-1 0 0 0 0,0 0 0 0 0,1-1-1 0 0,-1 1 1 0 0,0-2 0 0 0,-1 1 0 0 0,13-9-1 0 0,-17 10-10 0 0,0 0 0 0 0,0 0 0 0 0,0 0 0 0 0,-1 0-1 0 0,1 0 1 0 0,0-1 0 0 0,-1 1 0 0 0,1-1-1 0 0,-1 1 1 0 0,0-1 0 0 0,2-5 0 0 0,9-17 177 0 0,-8 19-149 0 0,0-1-1 0 0,-1 1 1 0 0,1-1-1 0 0,-2 1 1 0 0,1-1-1 0 0,-1 0 1 0 0,0 0-1 0 0,0 0 1 0 0,-1 0 0 0 0,0-1-1 0 0,0 1 1 0 0,0 0-1 0 0,-2-8 1 0 0,0-12 68 0 0,-1 1 0 0 0,-7-36 1 0 0,6 55-95 0 0,1-1 0 0 0,-1 1 0 0 0,0-1-1 0 0,-1 1 1 0 0,1 0 0 0 0,-2 0 0 0 0,-6-10 0 0 0,1 2 8 0 0,6 10-17 0 0,0 0 0 0 0,0 0 0 0 0,0 0 0 0 0,0 0 0 0 0,-9-7 1 0 0,11 11-11 0 0,-1-1 0 0 0,1 0 0 0 0,0-1-1 0 0,-1 1 1 0 0,1 0 0 0 0,1-1 0 0 0,-1 1 0 0 0,0-1 0 0 0,0 1 0 0 0,1-1 0 0 0,0 0 0 0 0,-2-5 0 0 0,0 2-6 0 0,0 0 0 0 0,0 0 0 0 0,-1 0 0 0 0,1 0 0 0 0,-1 0 0 0 0,-1 1 0 0 0,1-1 0 0 0,-1 1 0 0 0,0 1 0 0 0,0-1 0 0 0,-11-7 0 0 0,-8-10-22 0 0,18 18-33 0 0,0-1 0 0 0,0 1 0 0 0,-1 0 0 0 0,1 0 0 0 0,-1 1 1 0 0,0 0-1 0 0,0 0 0 0 0,0 1 0 0 0,0-1 0 0 0,0 2 0 0 0,-1-1 0 0 0,1 1 0 0 0,-1 0 0 0 0,-8 0 0 0 0,-4 0-664 0 0,0 1-1 0 0,0 1 1 0 0,-38 6-1 0 0,28-1-2167 0 0,-49 4-1 0 0,35-12-7751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9464 0 0,'4'33'5395'0'0,"12"12"-2440"0"0,3 14-1346 0 0,-8-6-305 0 0,-6-33-763 0 0,-1-1 1 0 0,0 1 0 0 0,0 25 0 0 0,-3-24 4 0 0,1-1 0 0 0,6 29-1 0 0,-4-30-193 0 0,-1 0-1 0 0,1 27 1 0 0,5 187 2085 0 0,-9-1-1174 0 0,0-232-1258 0 0,0 1 1 0 0,0-1 0 0 0,1 0-1 0 0,-1 1 1 0 0,0-1 0 0 0,0 1-1 0 0,0-1 1 0 0,0 1-1 0 0,1-1 1 0 0,-1 0 0 0 0,0 1-1 0 0,0-1 1 0 0,1 1 0 0 0,-1-1-1 0 0,0 0 1 0 0,1 1-1 0 0,-1-1 1 0 0,0 0 0 0 0,1 0-1 0 0,-1 1 1 0 0,0-1 0 0 0,1 0-1 0 0,-1 0 1 0 0,1 1-1 0 0,-1-1 1 0 0,0 0 0 0 0,1 0-1 0 0,-1 0 1 0 0,1 0 0 0 0,-1 0-1 0 0,1 0 1 0 0,-1 0-1 0 0,1 0 1 0 0,-1 0 0 0 0,1 0-1 0 0,-1 0 1 0 0,0 0 0 0 0,1 0-1 0 0,-1 0 1 0 0,1 0-1 0 0,-1 0 1 0 0,1 0 0 0 0,-1-1-1 0 0,1 1 1 0 0,-1 0 0 0 0,0 0-1 0 0,1 0 1 0 0,-1-1-1 0 0,0 1 1 0 0,1 0 0 0 0,-1-1-1 0 0,0 1 1 0 0,1 0 0 0 0,-1-1-1 0 0,3-1 13 0 0,-1 1 0 0 0,0 0-1 0 0,1-1 1 0 0,-1 0 0 0 0,0 0 0 0 0,0 0 0 0 0,0 1-1 0 0,-1-2 1 0 0,1 1 0 0 0,0 0 0 0 0,1-3-1 0 0,11-22 35 0 0,0 0 0 0 0,21-26 0 0 0,-32 48-50 0 0,0 0 0 0 0,0-1 0 0 0,0 1 0 0 0,0-1 0 0 0,-1 1-1 0 0,0-1 1 0 0,0 0 0 0 0,0 0 0 0 0,1-12 0 0 0,-2 12-2 0 0,0-1 0 0 0,0 1 1 0 0,1 0-1 0 0,0-1 0 0 0,0 1 0 0 0,6-10 0 0 0,-7 15-1 0 0,2-4-4 0 0,1-1 0 0 0,-1 0 0 0 0,0 0 1 0 0,-1 0-1 0 0,0 0 0 0 0,0 0 0 0 0,0 0 0 0 0,1-8 0 0 0,0 6 18 0 0,-1 1 0 0 0,1 0 1 0 0,1 0-1 0 0,-1 0 0 0 0,1 0 0 0 0,0 1 1 0 0,1-1-1 0 0,0 1 0 0 0,7-8 0 0 0,4-7-5 0 0,-2-13-21 0 0,-14 33 14 0 0,0-1 0 0 0,0 1 0 0 0,0 0 0 0 0,1-1 0 0 0,-1 1 0 0 0,1-1 0 0 0,-1 1 1 0 0,1 0-1 0 0,-1-1 0 0 0,1 1 0 0 0,0 0 0 0 0,0-1 0 0 0,-1 1 0 0 0,1 0 0 0 0,0 0 0 0 0,0 0 0 0 0,0 0 0 0 0,1 0 1 0 0,-1 0-1 0 0,0 0 0 0 0,0 0 0 0 0,0 1 0 0 0,1-1 0 0 0,-1 0 0 0 0,0 1 0 0 0,1-1 0 0 0,1 0 0 0 0,-1 0 15 0 0,-1 1-13 0 0,-1 0 4 0 0,1 0 0 0 0,0 0 0 0 0,0 0 0 0 0,0 0 0 0 0,0 0 0 0 0,0 0 0 0 0,0 0 0 0 0,-1 1 0 0 0,1-1 0 0 0,0 0 0 0 0,0 0 0 0 0,0 1 0 0 0,0-1 0 0 0,-1 1 0 0 0,1-1-1 0 0,0 0 1 0 0,0 1 0 0 0,-1-1 0 0 0,1 1 0 0 0,0 0 0 0 0,-1-1 0 0 0,1 1 0 0 0,-1 0 0 0 0,1-1 0 0 0,0 2 0 0 0,1 24 304 0 0,-3-9-227 0 0,2 42 220 0 0,3-1 1 0 0,16 80-1 0 0,7-65-32 0 0,-25-64-251 0 0,0 0-1 0 0,1 0 0 0 0,0-1 1 0 0,0 1-1 0 0,1-1 1 0 0,0 1-1 0 0,1-1 0 0 0,-1 0 1 0 0,2-1-1 0 0,5 8 0 0 0,2 10 0 0 0,-13-23-19 0 0,1 0 0 0 0,-1 0 0 0 0,1-1-1 0 0,-1 1 1 0 0,1-1 0 0 0,0 1 0 0 0,0-1-1 0 0,0 1 1 0 0,0-1 0 0 0,0 1 0 0 0,0-1-1 0 0,0 0 1 0 0,0 0 0 0 0,0 1 0 0 0,3 1-1 0 0,7 5-86 0 0,-1 0-1 0 0,1-1 0 0 0,0 0 1 0 0,1-1-1 0 0,0 0 0 0 0,0-1 1 0 0,0 0-1 0 0,0-1 0 0 0,1 0 1 0 0,0-1-1 0 0,0 0 0 0 0,-1-1 1 0 0,2-1-1 0 0,23 0 0 0 0,-29-2-307 0 0,0-2 0 0 0,0 1 1 0 0,0-1-1 0 0,-1 0 0 0 0,1 0 0 0 0,-1-1 0 0 0,1 0 0 0 0,10-8 0 0 0,-4 4-454 0 0,-13 7 772 0 0,0 0 0 0 0,0 1 0 0 0,0-1 0 0 0,0 0-1 0 0,0 1 1 0 0,0-1 0 0 0,0 0 0 0 0,0 0 0 0 0,-1 0 0 0 0,1 0-1 0 0,0 0 1 0 0,0 0 0 0 0,-1 0 0 0 0,1 0 0 0 0,-1 0 0 0 0,1 0 0 0 0,-1 0-1 0 0,1 0 1 0 0,-1 0 0 0 0,0-1 0 0 0,1 1 0 0 0,-1-2 0 0 0,0 2-6 0 0,0 0 0 0 0,1-1 0 0 0,-1 1 1 0 0,0 0-1 0 0,1 0 0 0 0,-1 0 0 0 0,0 0 1 0 0,1 0-1 0 0,0-1 0 0 0,-1 1 0 0 0,1 0 1 0 0,0 0-1 0 0,-1 0 0 0 0,1 1 0 0 0,0-1 1 0 0,0 0-1 0 0,0 0 0 0 0,0 0 0 0 0,0 0 1 0 0,0 1-1 0 0,0-1 0 0 0,2 0 0 0 0,-2-1-49 0 0,1 1 0 0 0,0 0 1 0 0,0 0-1 0 0,0-1 0 0 0,-1 1 0 0 0,1-1 0 0 0,-1 1 0 0 0,1-1 0 0 0,-1 0 0 0 0,0 1 0 0 0,0-1 0 0 0,2-4 0 0 0,-1 4-37 0 0,-1-1 0 0 0,0 1-1 0 0,1 0 1 0 0,-1-1 0 0 0,1 1 0 0 0,0 0-1 0 0,0 0 1 0 0,0 1 0 0 0,0-1 0 0 0,0 0-1 0 0,5-2 1 0 0,-3 0-281 0 0,0 0 0 0 0,0 0-1 0 0,0 0 1 0 0,0 0 0 0 0,-1 0 0 0 0,6-10 0 0 0,14-16-7583 0 0,1 18 1874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154 312 12568 0 0,'-45'20'8120'0'0,"30"-13"-6700"0"0,0 2 0 0 0,0 0 0 0 0,1 0-1 0 0,-23 22 1 0 0,36-31-1317 0 0,0 1-1 0 0,0-1 1 0 0,0 1 0 0 0,1-1-1 0 0,-1 1 1 0 0,0-1 0 0 0,0 1-1 0 0,1 0 1 0 0,-1-1-1 0 0,1 1 1 0 0,-1 0 0 0 0,1 0-1 0 0,-1-1 1 0 0,1 1 0 0 0,-1 0-1 0 0,1 0 1 0 0,-1 0-1 0 0,1 0 1 0 0,0 0 0 0 0,0-1-1 0 0,-1 1 1 0 0,1 0 0 0 0,0 0-1 0 0,0 0 1 0 0,0 0-1 0 0,0 0 1 0 0,0 0 0 0 0,0 0-1 0 0,0 0 1 0 0,1 0 0 0 0,-1 0-1 0 0,0 0 1 0 0,1 1-1 0 0,1-1-12 0 0,-1 0-1 0 0,1 1 1 0 0,0-1-1 0 0,0 0 1 0 0,0 0-1 0 0,0 0 0 0 0,0 0 1 0 0,0-1-1 0 0,0 1 1 0 0,0-1-1 0 0,1 1 1 0 0,-1-1-1 0 0,4 1 0 0 0,16 0-94 0 0,46-2-1 0 0,-59 1 247 0 0,296-11-232 0 0,77-15-9 0 0,-222-2 0 0 0,-123 19 0 0 0,57-22 0 0 0,-19 5 0 0 0,-72 25 0 0 0,0-1 0 0 0,1 1 0 0 0,-1-1 0 0 0,0 1 0 0 0,0-1 0 0 0,0 0 0 0 0,0 0 0 0 0,4-4 0 0 0,-5 4 0 0 0,1 0 0 0 0,-1 0 0 0 0,1 0 0 0 0,0 0 0 0 0,-1 0 0 0 0,1 1 0 0 0,0-1 0 0 0,0 1 0 0 0,0 0 0 0 0,0 0 0 0 0,5-1 0 0 0,2 0 0 0 0,0-1 0 0 0,-1 0 0 0 0,1-1 0 0 0,-1 0 0 0 0,0-1 0 0 0,0 1 0 0 0,14-11 0 0 0,2 1 0 0 0,-1 1 0 0 0,-22 12 0 0 0,-1 0 0 0 0,1-1 0 0 0,-1 1 0 0 0,0-1 0 0 0,1 1 0 0 0,-1-1 0 0 0,0 1 0 0 0,0-1 0 0 0,0 1 0 0 0,0-1 0 0 0,0 0 0 0 0,0 0 0 0 0,-1 0 0 0 0,2-3 0 0 0,7-15-25 0 0,-9 18-117 0 0,-2-16-2159 0 0,1 16 1752 0 0,-1 0 1 0 0,0-1-1 0 0,1 1 0 0 0,-1 0 0 0 0,1-1 1 0 0,0 1-1 0 0,0-1 0 0 0,0 1 1 0 0,0-1-1 0 0,0 1 0 0 0,0-1 0 0 0,1 0 1 0 0,-1 1-1 0 0,1-1 0 0 0,0 0 1 0 0,0 1-1 0 0,0-5 0 0 0,0 5 356 0 0,0 1-1 0 0,0-1 1 0 0,-1 1-1 0 0,1-1 1 0 0,-1 0-1 0 0,1 1 1 0 0,-1-1-1 0 0,1 1 1 0 0,-1-1-1 0 0,0 1 1 0 0,1 0-1 0 0,-1-1 1 0 0,0 1-1 0 0,-1-2 1 0 0,1 2 13 0 0,0 0-1 0 0,0 0 1 0 0,0-1 0 0 0,0 1 0 0 0,1 0 0 0 0,-1-1 0 0 0,0 1 0 0 0,1-1 0 0 0,-1 1 0 0 0,1-1 0 0 0,0 1-1 0 0,-1-1 1 0 0,1-2 0 0 0,-9-33-4461 0 0,9 36 5385 0 0,-49 1 4016 0 0,-18 0 6939 0 0,100 10-10544 0 0,54 21-44 0 0,-76-23-940 0 0,4 2-32 0 0,88 29 259 0 0,-85-22-277 0 0,59 20 39 0 0,-74-35-153 0 0,0 0 1 0 0,0 0-1 0 0,0 0 0 0 0,0 0 0 0 0,0 1 0 0 0,0-1 1 0 0,-1 1-1 0 0,1 0 0 0 0,-1 0 0 0 0,0 0 0 0 0,3 5 1 0 0,19 21 152 0 0,-21-27-118 0 0,-1 1 0 0 0,0 0 0 0 0,0 0 1 0 0,0 0-1 0 0,0 0 0 0 0,0 1 0 0 0,-1-1 1 0 0,0 0-1 0 0,1 1 0 0 0,-1-1 0 0 0,0 1 1 0 0,-1-1-1 0 0,1 1 0 0 0,-1-1 0 0 0,1 1 0 0 0,-1 0 1 0 0,0-1-1 0 0,-1 1 0 0 0,1 0 0 0 0,0-1 1 0 0,-1 1-1 0 0,0-1 0 0 0,0 1 0 0 0,0-1 1 0 0,0 1-1 0 0,-1-1 0 0 0,-2 6 0 0 0,-7 7 111 0 0,9-12-136 0 0,0 0 0 0 0,0 0-1 0 0,0-1 1 0 0,-1 0 0 0 0,1 1-1 0 0,-1-1 1 0 0,0 0-1 0 0,0 0 1 0 0,0 0 0 0 0,0-1-1 0 0,-1 1 1 0 0,1-1 0 0 0,-1 0-1 0 0,-4 2 1 0 0,-23 16 1 0 0,24-15-33 0 0,-1 0 1 0 0,1 0-1 0 0,-1-1 0 0 0,0 0 0 0 0,0-1 0 0 0,-12 5 1 0 0,-15 0-354 0 0,-44 10-1197 0 0,19-14-4521 0 0,56-5 5141 0 0,0 0 0 0 0,0 0 0 0 0,1 0 0 0 0,-1-1-1 0 0,1 0 1 0 0,-1 0 0 0 0,-6-4 0 0 0,4 2-1752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11008 0 0,'-1'0'552'0'0,"0"0"0"0"0,-1 0 1 0 0,1 0-1 0 0,0 0 0 0 0,-1 0 0 0 0,1 1 1 0 0,0-1-1 0 0,0 0 0 0 0,-1 1 1 0 0,1-1-1 0 0,0 1 0 0 0,0 0 0 0 0,0-1 1 0 0,0 1-1 0 0,0 0 0 0 0,-1 0 1 0 0,1 0-1 0 0,-1 1 0 0 0,-9 24 3622 0 0,9-12-4090 0 0,1-1 0 0 0,1 1 0 0 0,1 17 1 0 0,1-3 1133 0 0,-3 15-662 0 0,5 101 475 0 0,-2-125-941 0 0,0-1 0 0 0,2 1 0 0 0,0-1 0 0 0,1 0 1 0 0,13 30-1 0 0,28 65 112 0 0,-7-15 98 0 0,-21-47-169 0 0,-12-38-101 0 0,-1 2-1 0 0,-1-1 1 0 0,4 20 0 0 0,2 55 348 0 0,-10-89-374 0 0,0 1 0 0 0,0-1 0 0 0,0 0 0 0 0,0 0 0 0 0,0 0 0 0 0,0 0 0 0 0,0 1-1 0 0,1-1 1 0 0,-1 0 0 0 0,0 0 0 0 0,-1 0 0 0 0,1 1 0 0 0,0-1 0 0 0,0 0 0 0 0,0 0 0 0 0,0 0-1 0 0,0 1 1 0 0,0-1 0 0 0,0 0 0 0 0,0 0 0 0 0,0 0 0 0 0,0 0 0 0 0,0 1 0 0 0,0-1 0 0 0,0 0-1 0 0,-1 0 1 0 0,1 0 0 0 0,0 0 0 0 0,0 0 0 0 0,0 1 0 0 0,0-1 0 0 0,0 0 0 0 0,-1 0-1 0 0,1 0 1 0 0,0 0 0 0 0,0 0 0 0 0,0 0 0 0 0,-1 0 0 0 0,1 0 0 0 0,0 0 0 0 0,0 0 0 0 0,0 0-1 0 0,0 1 1 0 0,-1-1 0 0 0,1 0 0 0 0,0 0 0 0 0,0 0 0 0 0,0 0 0 0 0,-1-1 0 0 0,1 1 0 0 0,0 0-1 0 0,-12-9 54 0 0,-8-16-69 0 0,-7-60-124 0 0,24 79 127 0 0,1 1 0 0 0,-1-1 1 0 0,1 0-1 0 0,0 0 0 0 0,1 1 0 0 0,0-1 0 0 0,0 0 1 0 0,0 0-1 0 0,0-11 0 0 0,-8-41-3 0 0,-1 18 3 0 0,2-1-1 0 0,2-1 1 0 0,1 1 0 0 0,2-1-1 0 0,4-52 1 0 0,-1 63 0 0 0,1 27 3 0 0,-1-1 1 0 0,1 1-1 0 0,-1 0 0 0 0,1-1 1 0 0,1 1-1 0 0,-1 0 1 0 0,1 0-1 0 0,-1 0 0 0 0,1 0 1 0 0,0 0-1 0 0,1 0 0 0 0,-1 1 1 0 0,1-1-1 0 0,-1 1 1 0 0,1 0-1 0 0,0-1 0 0 0,6-4 1 0 0,20-29-21 0 0,-28 36 25 0 0,0-1 1 0 0,0 1-1 0 0,0-1 0 0 0,0 1 0 0 0,0 0 1 0 0,0-1-1 0 0,0 1 0 0 0,0 0 1 0 0,1 0-1 0 0,-1 0 0 0 0,0 0 0 0 0,1 0 1 0 0,-1 0-1 0 0,1 0 0 0 0,-1 0 1 0 0,3 0-1 0 0,9-8-2 0 0,-4-2 1 0 0,-8 9 2 0 0,1-1 0 0 0,0 1 0 0 0,0 0 0 0 0,0-1 0 0 0,1 1 0 0 0,-1 0 0 0 0,0 1 0 0 0,1-1 0 0 0,4-3 0 0 0,1 2 1 0 0,0 1 1 0 0,-1-1 0 0 0,1 1-1 0 0,0 0 1 0 0,1 1 0 0 0,-1 0-1 0 0,0 0 1 0 0,0 1 0 0 0,0 0-1 0 0,1 1 1 0 0,10 1 0 0 0,-17-1 3 0 0,0-1 1 0 0,0 1-1 0 0,0-1 0 0 0,0 1 1 0 0,-1 0-1 0 0,1 0 1 0 0,0 0-1 0 0,0 0 0 0 0,-1 0 1 0 0,1 1-1 0 0,-1-1 1 0 0,1 0-1 0 0,-1 1 0 0 0,0-1 1 0 0,0 1-1 0 0,1-1 1 0 0,-1 1-1 0 0,0 0 0 0 0,0 0 1 0 0,-1-1-1 0 0,1 1 1 0 0,0 0-1 0 0,0 3 0 0 0,8 50 34 0 0,-5-23 27 0 0,-2-27-54 0 0,0 0-1 0 0,0 0 0 0 0,0 0 1 0 0,-1 0-1 0 0,0 1 0 0 0,-1-1 1 0 0,1 0-1 0 0,-1 1 0 0 0,0-1 1 0 0,0 0-1 0 0,0 1 0 0 0,-1-1 1 0 0,0 0-1 0 0,0 1 0 0 0,0-1 1 0 0,-1 0-1 0 0,0 0 0 0 0,0 0 1 0 0,0 0-1 0 0,0 0 0 0 0,-6 7 1 0 0,-2 4-16 0 0,2-6 25 0 0,1 1-1 0 0,0 0 0 0 0,1 0 1 0 0,-8 20-1 0 0,12 10-97 0 0,4-40 72 0 0,0 1 0 0 0,-1-1-1 0 0,1 1 1 0 0,0-1 0 0 0,0 0 0 0 0,0 1-1 0 0,0-1 1 0 0,0 0 0 0 0,0 0 0 0 0,0 0-1 0 0,0-1 1 0 0,0 1 0 0 0,0 0 0 0 0,0-1-1 0 0,1 0 1 0 0,3 1 0 0 0,20 7-7 0 0,-21-4 7 0 0,0-1 0 0 0,1 0 0 0 0,-1 0 0 0 0,1-1 0 0 0,9 4 0 0 0,-9-5-7 0 0,0 1-1 0 0,0 1 1 0 0,-1-1 0 0 0,1 1-1 0 0,-1 0 1 0 0,1 0-1 0 0,-1 1 1 0 0,6 4-1 0 0,65 56 32 0 0,25 21-88 0 0,-70-57 98 0 0,-26-24-26 0 0,0 0-1 0 0,-1 1 1 0 0,1 0 0 0 0,-1 0-1 0 0,0 0 1 0 0,5 9 0 0 0,49 54 18 0 0,-53-62-10 0 0,0 0 0 0 0,-1 0 1 0 0,1 1-1 0 0,-1-1 0 0 0,0 1 0 0 0,-1 0 0 0 0,0 0 0 0 0,0 0 1 0 0,0 1-1 0 0,-1-1 0 0 0,0 1 0 0 0,0-1 0 0 0,-1 1 1 0 0,0 13-1 0 0,5 12 48 0 0,-5-26 18 0 0,1-1 1 0 0,-1 1-1 0 0,-1 0 1 0 0,1 0 0 0 0,-1-1-1 0 0,0 1 1 0 0,0 0-1 0 0,-1 0 1 0 0,-2 6 0 0 0,3-10-56 0 0,-2 0 1 0 0,1 0 0 0 0,0-1 0 0 0,-1 1 0 0 0,1-1 0 0 0,-1 1-1 0 0,0-1 1 0 0,0 1 0 0 0,0-1 0 0 0,0 0 0 0 0,0 0 0 0 0,0 0 0 0 0,-1 0-1 0 0,1 0 1 0 0,0-1 0 0 0,-1 1 0 0 0,0-1 0 0 0,1 0 0 0 0,-1 1-1 0 0,0-1 1 0 0,0 0 0 0 0,-5 0 0 0 0,-31 10 3 0 0,0-2-1 0 0,0-2 1 0 0,-1-2-1 0 0,-55 0 1 0 0,83-4-140 0 0,8-1-123 0 0,0 1 0 0 0,0-1 0 0 0,-1 0 1 0 0,1 0-1 0 0,0 0 0 0 0,0-1 1 0 0,0 1-1 0 0,0-1 0 0 0,0 0 0 0 0,0 0 1 0 0,0-1-1 0 0,0 1 0 0 0,0-1 1 0 0,0 0-1 0 0,1 0 0 0 0,-5-3 0 0 0,7 3-184 0 0,0 0 0 0 0,0 0-1 0 0,1 0 1 0 0,-1 0 0 0 0,1 0-1 0 0,0 0 1 0 0,-1 0 0 0 0,1 0-1 0 0,0 0 1 0 0,0 0 0 0 0,0 0-1 0 0,0 0 1 0 0,1 0-1 0 0,-1 0 1 0 0,1 0 0 0 0,-1 0-1 0 0,1 0 1 0 0,-1 0 0 0 0,1 0-1 0 0,0 0 1 0 0,2-3 0 0 0,0-1-130 0 0,0 0 1 0 0,0 1 0 0 0,1-1-1 0 0,-1 1 1 0 0,10-11 0 0 0,10 3-2443 0 0,-22 12 2459 0 0,0 0 0 0 0,0 0 1 0 0,0-1-1 0 0,-1 1 0 0 0,1 0 0 0 0,0 0 1 0 0,-1-1-1 0 0,1 1 0 0 0,-1 0 1 0 0,1-1-1 0 0,-1 1 0 0 0,0-1 1 0 0,1-2-1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21 10632 0 0,'-20'27'6040'0'0,"-1"15"-3519"0"0,13-23-1275 0 0,2-6-528 0 0,1 0 0 0 0,1 1 0 0 0,-5 19 0 0 0,-12 37 1358 0 0,18-57-1796 0 0,0-1 1 0 0,1 1-1 0 0,0-1 0 0 0,1 1 0 0 0,0 0 0 0 0,1-1 1 0 0,2 19-1 0 0,-1 7 355 0 0,0-35-601 0 0,0 0 0 0 0,0-1 0 0 0,0 1 0 0 0,1 0 0 0 0,-1-1 0 0 0,1 0 0 0 0,-1 1-1 0 0,1-1 1 0 0,0 0 0 0 0,0 0 0 0 0,0 0 0 0 0,0 0 0 0 0,0 0 0 0 0,1 0-1 0 0,-1-1 1 0 0,0 1 0 0 0,1-1 0 0 0,3 2 0 0 0,5 5 30 0 0,-6-4-29 0 0,0 0-1 0 0,1 0 0 0 0,-1-1 1 0 0,0 0-1 0 0,1 0 0 0 0,0 0 1 0 0,0-1-1 0 0,0 0 0 0 0,0 0 1 0 0,0-1-1 0 0,0 1 0 0 0,10 0 1 0 0,80 1-8 0 0,-74-3-54 0 0,-18 0 34 0 0,0 0 0 0 0,0 0 0 0 0,0-1 0 0 0,0 1 0 0 0,0-1 0 0 0,-1 0 0 0 0,1-1 0 0 0,0 1 0 0 0,0 0 0 0 0,-1-1 0 0 0,1 0 0 0 0,-1 0 0 0 0,1 0 0 0 0,-1 0 0 0 0,0-1 0 0 0,5-4 0 0 0,17-18 69 0 0,-19 18-20 0 0,1 1 0 0 0,-1-1 0 0 0,0 0 0 0 0,9-15-1 0 0,-14 20-36 0 0,1-1-1 0 0,-1 0 0 0 0,0 0 0 0 0,0-1 0 0 0,0 1 0 0 0,-1 0 0 0 0,1 0 0 0 0,-1 0 0 0 0,0-1 0 0 0,1 1 0 0 0,-2 0 0 0 0,1 0 0 0 0,0 0 0 0 0,-1-1 0 0 0,1 1 0 0 0,-1 0 0 0 0,-2-5 0 0 0,2 0 14 0 0,1 7-25 0 0,0-1-1 0 0,0 0 1 0 0,0 1 0 0 0,-1-1-1 0 0,1 1 1 0 0,0-1-1 0 0,-1 1 1 0 0,0-1-1 0 0,1 1 1 0 0,-1-1-1 0 0,0 1 1 0 0,0-1-1 0 0,1 1 1 0 0,-1 0 0 0 0,-2-2-1 0 0,-18-37 103 0 0,-35-21-22 0 0,34 23-46 0 0,21 34-31 0 0,-1 1-1 0 0,1 0 1 0 0,-1-1-1 0 0,0 1 1 0 0,0 0 0 0 0,0 0-1 0 0,0 0 1 0 0,0 0 0 0 0,-1 0-1 0 0,0 0 1 0 0,1 1 0 0 0,-1-1-1 0 0,0 1 1 0 0,0 0 0 0 0,0-1-1 0 0,-1 2 1 0 0,-4-4 0 0 0,6 5-7 0 0,0-1 0 0 0,0 0 0 0 0,0 1 0 0 0,0-1 0 0 0,1 0 0 0 0,-1 0 0 0 0,0 0 0 0 0,0 0 0 0 0,1-1 0 0 0,-1 1 0 0 0,1 0 0 0 0,0-1 0 0 0,-1 1 0 0 0,-1-4 0 0 0,1 3-8 0 0,1 1-1 0 0,0-1 1 0 0,-1 0 0 0 0,1 1-1 0 0,-1-1 1 0 0,1 1 0 0 0,-1 0-1 0 0,0-1 1 0 0,1 1 0 0 0,-1 0-1 0 0,-4-1 1 0 0,-18-10-226 0 0,16 7 56 0 0,0 2 1 0 0,0-1-1 0 0,0 1 1 0 0,0 0-1 0 0,-12-2 0 0 0,-2-4-943 0 0,-4 1-958 0 0,26 8 1900 0 0,0 0 0 0 0,-1 0 0 0 0,1 0 0 0 0,0-1 1 0 0,-1 1-1 0 0,1 0 0 0 0,0 0 0 0 0,0 0 0 0 0,-1 0 0 0 0,1 0 0 0 0,0-1 1 0 0,-1 1-1 0 0,1 0 0 0 0,0 0 0 0 0,0 0 0 0 0,0-1 0 0 0,-1 1 0 0 0,1 0 1 0 0,0 0-1 0 0,0-1 0 0 0,0 1 0 0 0,-1 0 0 0 0,1 0 0 0 0,0-1 0 0 0,0 1 1 0 0,0 0-1 0 0,0-1 0 0 0,0 1 0 0 0,0 0 0 0 0,0 0 0 0 0,-1-1 0 0 0,1 1 0 0 0,0 0 1 0 0,0-1-1 0 0,0 1 0 0 0,0 0 0 0 0,1-1 0 0 0,-1 1 0 0 0,0 0 0 0 0,0-1 1 0 0,0 1-1 0 0,0-1 78 0 0,1 0 1 0 0,-1 1-1 0 0,0-1 0 0 0,1 0 1 0 0,-1 1-1 0 0,0-1 1 0 0,1 1-1 0 0,-1-1 1 0 0,1 1-1 0 0,-1-1 1 0 0,1 1-1 0 0,-1-1 0 0 0,1 1 1 0 0,0 0-1 0 0,-1-1 1 0 0,1 1-1 0 0,0 0 1 0 0,-1-1-1 0 0,1 1 0 0 0,0 0 1 0 0,-1 0-1 0 0,1 0 1 0 0,0 0-1 0 0,-1-1 1 0 0,1 1-1 0 0,0 0 1 0 0,-1 0-1 0 0,1 0 0 0 0,1 1 1 0 0,45-1-4274 0 0,-22 0-2827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6552 0 0,'0'0'9256'0'0,"-27"7"-5585"0"0,11 5-2427 0 0,1 1 0 0 0,0 0 0 0 0,1 2 0 0 0,-19 23 0 0 0,10-11-598 0 0,5-1-310 0 0,14-19-253 0 0,0 0 0 0 0,0 0 0 0 0,-1-1 1 0 0,0 0-1 0 0,0 0 0 0 0,-7 6 0 0 0,8-9-57 0 0,1 0 0 0 0,-1 1 0 0 0,1-1-1 0 0,0 1 1 0 0,0 0 0 0 0,0 0-1 0 0,0-1 1 0 0,1 2 0 0 0,0-1 0 0 0,0 0-1 0 0,0 0 1 0 0,0 1 0 0 0,1-1-1 0 0,-1 1 1 0 0,1 0 0 0 0,-1 8-1 0 0,1 0 35 0 0,1-11-60 0 0,-1 1 1 0 0,1 0 0 0 0,-1-1 0 0 0,1 1 0 0 0,0 0-1 0 0,0-1 1 0 0,0 1 0 0 0,0 0 0 0 0,0-1 0 0 0,1 1-1 0 0,-1 0 1 0 0,1-1 0 0 0,0 1 0 0 0,0 0 0 0 0,0-1-1 0 0,0 0 1 0 0,0 1 0 0 0,0-1 0 0 0,1 1 0 0 0,-1-1-1 0 0,1 0 1 0 0,0 0 0 0 0,0 0 0 0 0,-1 0 0 0 0,5 3-1 0 0,3-1-18 0 0,0 1-1 0 0,0-2 0 0 0,1 1 0 0 0,-1-1 0 0 0,1-1 0 0 0,0 0 0 0 0,0 0 0 0 0,14 0 0 0 0,49-6-265 0 0,-68 3 267 0 0,0 0 1 0 0,0-1-1 0 0,-1 1 1 0 0,1-1-1 0 0,0 0 1 0 0,-1 0 0 0 0,1-1-1 0 0,-1 1 1 0 0,0-1-1 0 0,0 0 1 0 0,7-7-1 0 0,11-7-93 0 0,-18 14 101 0 0,1 0 0 0 0,-1 1 0 0 0,0-2 0 0 0,-1 1 0 0 0,1 0-1 0 0,-1-1 1 0 0,1 0 0 0 0,-1 1 0 0 0,0-1 0 0 0,0-1 0 0 0,-1 1-1 0 0,4-8 1 0 0,-5 4 16 0 0,-1 8-5 0 0,0-1-1 0 0,0 0 0 0 0,0 0 1 0 0,0 1-1 0 0,0-1 1 0 0,0 0-1 0 0,0 0 0 0 0,1 1 1 0 0,-1-1-1 0 0,0 0 0 0 0,0 1 1 0 0,1-1-1 0 0,-1 0 0 0 0,0 1 1 0 0,1-1-1 0 0,-1 0 1 0 0,0 1-1 0 0,1-1 0 0 0,-1 1 1 0 0,1-1-1 0 0,-1 1 0 0 0,1-1 1 0 0,0 1-1 0 0,-1-1 0 0 0,1 1 1 0 0,-1-1-1 0 0,2 1 1 0 0,-1-2 4 0 0,0 1 1 0 0,0-1-1 0 0,0 1 1 0 0,0-1 0 0 0,0 1-1 0 0,0-1 1 0 0,0 1 0 0 0,-1-1-1 0 0,1 0 1 0 0,-1 0 0 0 0,1 1-1 0 0,-1-1 1 0 0,1 0-1 0 0,-1 0 1 0 0,0 1 0 0 0,0-1-1 0 0,0-3 1 0 0,-1-43 190 0 0,0 29-24 0 0,1 18-147 0 0,0-1 0 0 0,0 1 0 0 0,0 0 0 0 0,-1 0 0 0 0,1-1 0 0 0,0 1 0 0 0,0 0 0 0 0,-1-1 0 0 0,1 1 0 0 0,-1 0 0 0 0,1 0 0 0 0,-1 0 0 0 0,1 0 0 0 0,-1-1 0 0 0,0 1 0 0 0,0 0 0 0 0,0 0 0 0 0,1 0 0 0 0,-1 0 0 0 0,0 0 0 0 0,0 1 0 0 0,0-1 0 0 0,0 0 0 0 0,0 0 0 0 0,-1 1 0 0 0,0-2 0 0 0,2 36 309 0 0,2-8-230 0 0,1 0 1 0 0,1-1-1 0 0,9 29 0 0 0,3 16 83 0 0,10 78 120 0 0,-12-85-97 0 0,-10-51-137 0 0,0 1-1 0 0,-2 0 1 0 0,1 0 0 0 0,0 21-1 0 0,6 204 1084 0 0,-9-214-1093 0 0,1-9-8 0 0,0 0 0 0 0,-2 0 0 0 0,1 0 0 0 0,-2 0 0 0 0,0 0 0 0 0,0-1 0 0 0,-2 1 0 0 0,0-1 0 0 0,0 0 0 0 0,-10 20 0 0 0,3 5 69 0 0,10-35-114 0 0,1 0 0 0 0,-1 0 0 0 0,0 1-1 0 0,1-1 1 0 0,-2 0 0 0 0,1 0 0 0 0,-1 0 0 0 0,1 0 0 0 0,-1 0-1 0 0,0-1 1 0 0,0 1 0 0 0,-1 0 0 0 0,1-1 0 0 0,-1 0 0 0 0,1 1-1 0 0,-1-1 1 0 0,0 0 0 0 0,-1 0 0 0 0,-6 4 0 0 0,-23 21 69 0 0,29-25-77 0 0,1 1 1 0 0,-1-1-1 0 0,1 1 0 0 0,-1-1 0 0 0,0 0 0 0 0,0 0 0 0 0,0-1 0 0 0,0 1 0 0 0,-1-1 0 0 0,-8 3 0 0 0,1-2-21 0 0,-12 3-41 0 0,0-1 1 0 0,0-2-1 0 0,-40 2 0 0 0,57-5-92 0 0,1 0-1 0 0,-1 0 0 0 0,0-1 1 0 0,1 0-1 0 0,-1-1 0 0 0,1 1 1 0 0,-1-1-1 0 0,1 0 0 0 0,0-1 1 0 0,0 0-1 0 0,0 0 0 0 0,0 0 1 0 0,0 0-1 0 0,0-1 0 0 0,1 0 1 0 0,0 0-1 0 0,0-1 0 0 0,0 1 0 0 0,-4-7 1 0 0,6 8-119 0 0,0-1 1 0 0,0 0-1 0 0,1 0 1 0 0,0 0-1 0 0,0 0 1 0 0,0 0-1 0 0,0 0 1 0 0,0-1-1 0 0,1 1 1 0 0,0-1-1 0 0,0 1 1 0 0,0-1 0 0 0,0 1-1 0 0,1-1 1 0 0,0 0-1 0 0,0-4 1 0 0,-1-6-431 0 0,0 4 11 0 0,1 0 1 0 0,0 0 0 0 0,0 0-1 0 0,1 0 1 0 0,0 0 0 0 0,1 0 0 0 0,0 0-1 0 0,8-21 1 0 0,36-26-2803 0 0,-17 23-2031 0 0,-15 6-795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92 147 11944 0 0,'-3'19'4148'0'0,"-11"3"-2184"0"0,-4 9-299 0 0,8-8-936 0 0,0 0 1 0 0,2 1-1 0 0,1 1 1 0 0,1-1-1 0 0,1 1 1 0 0,2 0-1 0 0,-2 39 1 0 0,5-54-540 0 0,-1-7-119 0 0,1 1 0 0 0,-1-1 0 0 0,1 1 0 0 0,0 0 0 0 0,0-1 0 0 0,0 1 0 0 0,1-1-1 0 0,-1 1 1 0 0,1-1 0 0 0,0 1 0 0 0,0-1 0 0 0,0 1 0 0 0,0-1 0 0 0,1 0 0 0 0,-1 1 0 0 0,1-1 0 0 0,0 0-1 0 0,0 0 1 0 0,0 0 0 0 0,0-1 0 0 0,1 1 0 0 0,5 4 0 0 0,9 1 23 0 0,1 0 0 0 0,1-2 1 0 0,-1 0-1 0 0,1-1 0 0 0,0-1 0 0 0,0-1 1 0 0,0 0-1 0 0,30-1 0 0 0,-30-2-87 0 0,-1 0 1 0 0,0-1-1 0 0,0-1 0 0 0,0-1 1 0 0,0-1-1 0 0,0 0 0 0 0,-1-1 0 0 0,0-1 1 0 0,27-12-1 0 0,-20-5 6 0 0,-22 21-13 0 0,0-1 0 0 0,0 0 0 0 0,0 1-1 0 0,1 0 1 0 0,-1 0 0 0 0,1 0 0 0 0,0 0 0 0 0,-1 0 0 0 0,1 0 0 0 0,0 1 0 0 0,6-3 0 0 0,-8 4 0 0 0,1-1 1 0 0,-1 1-1 0 0,0 0 0 0 0,0-1 0 0 0,1 1 0 0 0,-1-1 1 0 0,0 1-1 0 0,0-1 0 0 0,0 0 0 0 0,0 1 0 0 0,0-1 1 0 0,1 0-1 0 0,-1 0 0 0 0,-1 0 0 0 0,1 1 1 0 0,0-1-1 0 0,0 0 0 0 0,0-1 0 0 0,0 1 0 0 0,-1 0 1 0 0,1 0-1 0 0,0 0 0 0 0,-1 0 0 0 0,1 0 0 0 0,-1-1 1 0 0,0 1-1 0 0,1 0 0 0 0,-1-3 0 0 0,1 2 1 0 0,-1 0-1 0 0,1 0 1 0 0,0 0-1 0 0,-1 1 1 0 0,1-1 0 0 0,0 0-1 0 0,0 0 1 0 0,0 0-1 0 0,0 1 1 0 0,0-1-1 0 0,1 1 1 0 0,1-3-1 0 0,0 0 20 0 0,1-1 0 0 0,-1 1-1 0 0,1-1 1 0 0,-1 0-1 0 0,-1 0 1 0 0,1-1-1 0 0,-1 1 1 0 0,0 0-1 0 0,0-1 1 0 0,0 1-1 0 0,-1-1 1 0 0,0 0 0 0 0,0 0-1 0 0,0 1 1 0 0,-1-1-1 0 0,0 0 1 0 0,-1-11-1 0 0,0 4 44 0 0,-1 1 1 0 0,0 0-1 0 0,-1 0 0 0 0,0 0 0 0 0,-1 0 0 0 0,0 1 0 0 0,-1-1 0 0 0,-6-10 0 0 0,3-1 20 0 0,6 18-65 0 0,1 1-1 0 0,-1-1 1 0 0,1 1-1 0 0,-1-1 1 0 0,0 1-1 0 0,-1 0 1 0 0,-2-4-1 0 0,-17-11 40 0 0,16 4-37 0 0,6 14-19 0 0,-1 0 0 0 0,1-1 0 0 0,-1 1 0 0 0,1 0 0 0 0,-1-1 0 0 0,1 1 0 0 0,-1 0 0 0 0,0 0 0 0 0,1-1 0 0 0,-1 1 0 0 0,0 0 0 0 0,0 0 1 0 0,0 0-1 0 0,0 0 0 0 0,0 0 0 0 0,0 0 0 0 0,0 0 0 0 0,0 1 0 0 0,0-1 0 0 0,-1 0 0 0 0,-1 0 0 0 0,-11-12-10 0 0,10 10 10 0 0,1-1 0 0 0,-1 1-1 0 0,1 0 1 0 0,-1 0 0 0 0,0 0 0 0 0,0 1 0 0 0,-1-1 0 0 0,-3-1 0 0 0,-18-9-64 0 0,22 11 31 0 0,1 0-1 0 0,-1 0 0 0 0,1 0 1 0 0,-1 0-1 0 0,0 1 0 0 0,0-1 0 0 0,-7-1 1 0 0,-94-14-2328 0 0,48 14-3716 0 0,55-3 3326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4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78 270 8920 0 0,'1'18'1225'0'0,"1"-1"0"0"0,1 1-1 0 0,1 0 1 0 0,0-1 0 0 0,1 0 0 0 0,1 0 0 0 0,10 19 0 0 0,13 46 1965 0 0,-28-79-3007 0 0,1 1-1 0 0,-1-1 1 0 0,1 1 0 0 0,0-1 0 0 0,0 0 0 0 0,1 1 0 0 0,-1-1 0 0 0,1 0-1 0 0,-1-1 1 0 0,1 1 0 0 0,0 0 0 0 0,3 2 0 0 0,-3-4-107 0 0,-1 1 0 0 0,0-1 1 0 0,0 1-1 0 0,-1 0 0 0 0,1-1 1 0 0,0 1-1 0 0,0 0 0 0 0,-1 0 1 0 0,1 0-1 0 0,-1 1 0 0 0,0-1 0 0 0,0 0 1 0 0,0 0-1 0 0,0 1 0 0 0,0-1 1 0 0,0 0-1 0 0,0 4 0 0 0,0-5-57 0 0,-1 0 0 0 0,1 0-1 0 0,-1-1 1 0 0,1 1 0 0 0,-1 0-1 0 0,1 0 1 0 0,-1-1 0 0 0,1 1 0 0 0,0 0-1 0 0,-1 0 1 0 0,1-1 0 0 0,0 1-1 0 0,0-1 1 0 0,-1 1 0 0 0,1-1-1 0 0,0 1 1 0 0,0-1 0 0 0,0 1 0 0 0,0-1-1 0 0,0 0 1 0 0,1 1 0 0 0,8 6 71 0 0,-10-8-83 0 0,0 1 0 0 0,0-1 1 0 0,0 1-1 0 0,0 0 1 0 0,0-1-1 0 0,0 1 0 0 0,0-1 1 0 0,0 1-1 0 0,0 0 1 0 0,0-1-1 0 0,0 1 0 0 0,0-1 1 0 0,0 1-1 0 0,1 0 1 0 0,-1-1-1 0 0,0 1 0 0 0,0-1 1 0 0,0 1-1 0 0,0 0 1 0 0,1-1-1 0 0,-1 1 0 0 0,0 0 1 0 0,1-1-1 0 0,-1 1 1 0 0,0 0-1 0 0,0 0 0 0 0,1-1 1 0 0,-1 1-1 0 0,0 0 1 0 0,1 0-1 0 0,-1 0 0 0 0,1-1 1 0 0,-1 1-1 0 0,0 0 1 0 0,1 0-1 0 0,-1 0 0 0 0,0 0 1 0 0,1 0-1 0 0,-1 0 1 0 0,1 0-1 0 0,-1 0 0 0 0,1 0 1 0 0,-1 0-1 0 0,0 0 1 0 0,1 0-1 0 0,-1 0 0 0 0,1 0 1 0 0,-1 0-1 0 0,0 0 1 0 0,1 0-1 0 0,-1 0 0 0 0,0 1 1 0 0,1-1-1 0 0,-1 0 1 0 0,1 0-1 0 0,-1 1 0 0 0,0-1 1 0 0,0 0-1 0 0,1 0 1 0 0,-1 1-1 0 0,0-1 0 0 0,1 0 1 0 0,-1 1-1 0 0,0-1 1 0 0,0 0-1 0 0,1 1 0 0 0,-1-1 1 0 0,0 1-1 0 0,0-4 25 0 0,-1 1 0 0 0,1-1 0 0 0,-1 1 0 0 0,0-1 0 0 0,0 1-1 0 0,0-1 1 0 0,0 1 0 0 0,-1 0 0 0 0,1 0 0 0 0,0-1 0 0 0,-1 1 0 0 0,0 0 0 0 0,1 0-1 0 0,-1 0 1 0 0,0 1 0 0 0,0-1 0 0 0,0 0 0 0 0,0 1 0 0 0,0-1 0 0 0,-1 1 0 0 0,-3-2-1 0 0,3 1 14 0 0,-1 0-1 0 0,1-1 0 0 0,-1 0 1 0 0,1 1-1 0 0,0-1 0 0 0,0 0 0 0 0,0 0 1 0 0,0-1-1 0 0,-3-6 0 0 0,-23-24 431 0 0,24 30-398 0 0,1 0 0 0 0,0-1 1 0 0,-1 0-1 0 0,2 1 0 0 0,-1-2 1 0 0,0 1-1 0 0,1 0 0 0 0,-4-8 1 0 0,5 9-33 0 0,0 0 1 0 0,0 0-1 0 0,0 0 1 0 0,-1 1-1 0 0,0-1 1 0 0,0 1-1 0 0,0 0 1 0 0,-5-5-1 0 0,4 5 6 0 0,0-2 0 0 0,0 1 1 0 0,0 0-1 0 0,0-1 0 0 0,0 0 0 0 0,1 0 0 0 0,0 0 0 0 0,0 0 0 0 0,-3-8 0 0 0,0-4 51 0 0,2 9-31 0 0,1 0 1 0 0,-1-1-1 0 0,2 0 0 0 0,0 1 1 0 0,0-1-1 0 0,-2-15 0 0 0,-4-13 91 0 0,6 32-143 0 0,0 1 0 0 0,0-1 0 0 0,1 0 0 0 0,0 0 0 0 0,0 0 0 0 0,0 0 0 0 0,1 1 0 0 0,-1-1 0 0 0,1 0 0 0 0,0 0 0 0 0,1 0 0 0 0,-1 0 0 0 0,1 0 0 0 0,1-5 0 0 0,3-1 0 0 0,1 0 0 0 0,0 1 0 0 0,0 0 0 0 0,1 0 0 0 0,15-17 0 0 0,-14 23-57 0 0,0-1 0 0 0,0 0-1 0 0,-1 0 1 0 0,12-12-1 0 0,-19 17 38 0 0,1-1-1 0 0,-1 0 0 0 0,1 1 0 0 0,-1-1 1 0 0,1 0-1 0 0,0 1 0 0 0,-1-1 0 0 0,1 0 1 0 0,0 1-1 0 0,0-1 0 0 0,-1 1 0 0 0,1 0 1 0 0,0-1-1 0 0,0 1 0 0 0,-1-1 0 0 0,1 1 1 0 0,0 0-1 0 0,0 0 0 0 0,0 0 0 0 0,0-1 1 0 0,0 1-1 0 0,-1 0 0 0 0,1 0 0 0 0,0 0 1 0 0,2 0-1 0 0,19-6-109 0 0,-18 4 70 0 0,-1 1-1 0 0,1-1 0 0 0,-1 1 1 0 0,1 0-1 0 0,0 0 1 0 0,-1 0-1 0 0,1 0 0 0 0,0 1 1 0 0,0-1-1 0 0,0 1 0 0 0,-1 0 1 0 0,1 0-1 0 0,0 1 0 0 0,6 0 1 0 0,53 14-2141 0 0,-52-11 733 0 0,-1 1 1 0 0,1 0-1 0 0,17 11 0 0 0,-18-9-767 0 0,1-1-1 0 0,-1-1 1 0 0,22 8-1 0 0,-7-6-4028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53 406 11448 0 0,'-11'10'6063'0'0,"-13"7"-2201"0"0,7 3 3936 0 0,444-38-4386 0 0,-352 12-3332 0 0,86 6 0 0 0,-76 1-56 0 0,-5-4-24 0 0,159-26 0 0 0,-168 21 0 0 0,19-4 0 0 0,-65 6-2 0 0,48-3 0 0 0,-72 9-19 0 0,21-9-133 0 0,-11 8-19 0 0,-11 1 155 0 0,0 0 0 0 0,1 0 0 0 0,-1 0 0 0 0,0 0 0 0 0,1 0 0 0 0,-1 0 0 0 0,0 0 0 0 0,1-1 0 0 0,-1 1 0 0 0,0 0 0 0 0,1 0 0 0 0,-1 0 0 0 0,0 0 0 0 0,1 0 0 0 0,-1 0 0 0 0,0-1 0 0 0,0 1 0 0 0,1 0 0 0 0,-1 0 0 0 0,0 0 0 0 0,0-1 0 0 0,1 1 0 0 0,-1 0 0 0 0,0 0 0 0 0,0-1 0 0 0,0 1 0 0 0,1 0-1 0 0,-1 0 1 0 0,0-1 0 0 0,0 1 0 0 0,0 0 0 0 0,0-1 0 0 0,0 1 0 0 0,1 0 0 0 0,-1-1 0 0 0,0 1 0 0 0,0 0 0 0 0,0-1 0 0 0,0 1 0 0 0,0 0 0 0 0,0-1 0 0 0,0 1 0 0 0,0 0 0 0 0,0-1 0 0 0,-1 1 0 0 0,1 0 0 0 0,0-1 0 0 0,0 1 0 0 0,0 0 0 0 0,0-1 0 0 0,-1 1 0 0 0,9-10-531 0 0,-8 9 487 0 0,1 1-1 0 0,0-1 1 0 0,0 1-1 0 0,-1-1 1 0 0,1 1 0 0 0,-1-1-1 0 0,1 1 1 0 0,0-1-1 0 0,-1 0 1 0 0,1 1-1 0 0,-1-1 1 0 0,1 0-1 0 0,-1 1 1 0 0,1-1 0 0 0,-1 0-1 0 0,0 0 1 0 0,0 0-1 0 0,1 1 1 0 0,-1-1-1 0 0,0 0 1 0 0,0 0 0 0 0,0 0-1 0 0,0 0 1 0 0,0 0-1 0 0,0-1 1 0 0,1 0-146 0 0,-1-1 1 0 0,1 1 0 0 0,-1-1-1 0 0,1 1 1 0 0,0-1-1 0 0,0 1 1 0 0,0-1-1 0 0,0 1 1 0 0,0 0 0 0 0,0-1-1 0 0,1 1 1 0 0,-1 0-1 0 0,1 0 1 0 0,-1 0-1 0 0,1 0 1 0 0,0 1 0 0 0,0-1-1 0 0,0 0 1 0 0,0 1-1 0 0,2-2 1 0 0,-2-3-436 0 0,-1 1-1 0 0,0-1 1 0 0,0 1 0 0 0,-1-1 0 0 0,0 0-1 0 0,0 1 1 0 0,0-1 0 0 0,-2-7 0 0 0,2 1-655 0 0,-14-24-2087 0 0,13 29 2095 0 0,-1-1 0 0 0,0 1 0 0 0,-1 0-1 0 0,1 0 1 0 0,-7-10 0 0 0,7 13 416 0 0,1 0 1 0 0,0 0-1 0 0,-1 0 0 0 0,1 0 0 0 0,1 0 1 0 0,-1 0-1 0 0,0-6 1 0 0,2-35 3035 0 0,-1 22 6013 0 0,-29 26-1449 0 0,26-2-6046 0 0,-13 4 259 0 0,11 6 4785 0 0,5-10-5634 0 0,0 0 1 0 0,1-1 0 0 0,-1 1-1 0 0,1 0 1 0 0,-1-1-1 0 0,1 1 1 0 0,-1 0-1 0 0,1-1 1 0 0,0 1-1 0 0,-1-1 1 0 0,1 1 0 0 0,-1-1-1 0 0,1 1 1 0 0,0-1-1 0 0,0 0 1 0 0,-1 1-1 0 0,1-1 1 0 0,0 0-1 0 0,0 1 1 0 0,-1-1 0 0 0,1 0-1 0 0,0 0 1 0 0,0 0-1 0 0,1 0 1 0 0,30 5 721 0 0,-19-3-354 0 0,56 22 494 0 0,-47-15-704 0 0,-17-8-204 0 0,-1 0 0 0 0,1 1 0 0 0,-1 0-1 0 0,0-1 1 0 0,0 2 0 0 0,0-1-1 0 0,0 0 1 0 0,0 1 0 0 0,-1 0 0 0 0,1 0-1 0 0,-1 0 1 0 0,1 0 0 0 0,2 4-1 0 0,-5-5-15 0 0,1 0 0 0 0,0 0 1 0 0,0 0-1 0 0,0-1 0 0 0,0 1 0 0 0,0 0 0 0 0,0-1 0 0 0,0 0 0 0 0,1 1 0 0 0,-1-1 0 0 0,0 0 0 0 0,1 0 0 0 0,3 1 0 0 0,-3-1 11 0 0,1 0-1 0 0,-1 0 1 0 0,0 1 0 0 0,0 0 0 0 0,1-1-1 0 0,-1 1 1 0 0,-1 0 0 0 0,6 5 0 0 0,54 50 711 0 0,-59-54-718 0 0,-1 0 0 0 0,0-1-1 0 0,1 1 1 0 0,-1 0 0 0 0,0 0-1 0 0,-1 0 1 0 0,1 0 0 0 0,0 0-1 0 0,-1 0 1 0 0,0 1 0 0 0,0-1-1 0 0,0 0 1 0 0,0 1 0 0 0,1 6-1 0 0,-2-6-6 0 0,1 0-1 0 0,0 0 1 0 0,0 0-1 0 0,0 0 0 0 0,1 0 1 0 0,-1 0-1 0 0,1-1 0 0 0,0 1 1 0 0,0 0-1 0 0,0-1 1 0 0,1 1-1 0 0,4 4 0 0 0,-5-5-5 0 0,0 0-1 0 0,-1-1 0 0 0,1 1 0 0 0,-1 0 1 0 0,1 0-1 0 0,-1 0 0 0 0,0 0 1 0 0,0 0-1 0 0,0 0 0 0 0,-1 0 0 0 0,1 0 1 0 0,-1 1-1 0 0,1-1 0 0 0,-1 4 1 0 0,-2 60 81 0 0,1-35-129 0 0,0-26-47 0 0,0 0 1 0 0,0 0 0 0 0,-1 0-1 0 0,1 0 1 0 0,-1-1 0 0 0,-1 1-1 0 0,-3 8 1 0 0,2-5-154 0 0,1-4-119 0 0,0 0 1 0 0,0 0 0 0 0,-1 0 0 0 0,0-1 0 0 0,1 1-1 0 0,-2-1 1 0 0,1 0 0 0 0,0 0 0 0 0,-1 0-1 0 0,0 0 1 0 0,1-1 0 0 0,-1 0 0 0 0,-1 0-1 0 0,-9 4 1 0 0,9-4-345 0 0,-1-1 1 0 0,1 0-1 0 0,-1 0 1 0 0,1 0-1 0 0,-1-1 0 0 0,0 0 1 0 0,0-1-1 0 0,0 1 1 0 0,0-1-1 0 0,1 0 0 0 0,-1-1 1 0 0,-9-1-1 0 0,-13-18-5508 0 0,19 11-738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0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9 395 3984 0 0,'0'0'2262'0'0,"-9"-17"3732"0"0,10 12-5636 0 0,-1 1 1 0 0,1 0-1 0 0,0 0 1 0 0,0 0-1 0 0,0 0 1 0 0,1 0-1 0 0,0 0 1 0 0,-1 0-1 0 0,1 0 1 0 0,1 0-1 0 0,-1 1 1 0 0,0-1-1 0 0,5-4 1 0 0,45-44 1736 0 0,-36 37-1339 0 0,-11 12-583 0 0,-1 1 0 0 0,1-1 0 0 0,-1 1 1 0 0,1 0-1 0 0,0 0 0 0 0,0 0 0 0 0,0 1 0 0 0,0-1 0 0 0,0 1 0 0 0,1 1 0 0 0,-1-1 0 0 0,0 1 1 0 0,0 0-1 0 0,10 0 0 0 0,-9 0-146 0 0,-4 1 21 0 0,-1-1 1 0 0,1 0-1 0 0,0 0 0 0 0,-1 0 1 0 0,1 1-1 0 0,0-1 0 0 0,-1 1 1 0 0,1 0-1 0 0,0-1 1 0 0,-1 1-1 0 0,1 0 0 0 0,-1 0 1 0 0,1 0-1 0 0,-1 0 0 0 0,0 0 1 0 0,1 0-1 0 0,-1 0 0 0 0,0 1 1 0 0,0-1-1 0 0,0 0 0 0 0,1 2 1 0 0,16 35 547 0 0,-10-19-221 0 0,-1-7-236 0 0,0 0 1 0 0,-1 1-1 0 0,-1 0 1 0 0,0 0 0 0 0,-1 0-1 0 0,0 0 1 0 0,0 1-1 0 0,-2 0 1 0 0,2 22 0 0 0,-3-23-69 0 0,0 0 1 0 0,1 0-1 0 0,1 0 1 0 0,0 0-1 0 0,0-1 1 0 0,9 20-1 0 0,-8-20-41 0 0,3 25 87 0 0,-7-33-105 0 0,0-1-1 0 0,0 1 0 0 0,1 0 1 0 0,0 0-1 0 0,0 0 1 0 0,0 0-1 0 0,0 0 1 0 0,4 6-1 0 0,7 14 26 0 0,2 0 0 0 0,0-1-1 0 0,33 38 1 0 0,-42-55-35 0 0,0-1 0 0 0,1 1-1 0 0,-1-1 1 0 0,1-1 0 0 0,0 1 0 0 0,1-1 0 0 0,-1 0 0 0 0,1 0 0 0 0,-1 0 0 0 0,1-1-1 0 0,1-1 1 0 0,-1 1 0 0 0,0-1 0 0 0,9 2 0 0 0,-9-3 0 0 0,-4 0-30 0 0,1 0 0 0 0,-1 0 1 0 0,1-1-1 0 0,-1 1 0 0 0,1-1 1 0 0,0 0-1 0 0,-1 0 1 0 0,1 0-1 0 0,-1 0 0 0 0,1 0 1 0 0,0-1-1 0 0,-1 0 0 0 0,1 0 1 0 0,-1 0-1 0 0,1 0 1 0 0,-1 0-1 0 0,0-1 0 0 0,1 0 1 0 0,-1 1-1 0 0,0-1 0 0 0,0 0 1 0 0,0-1-1 0 0,5-4 1 0 0,-2 0-289 0 0,1-1 1 0 0,-1 0 0 0 0,0-1 0 0 0,-1 1-1 0 0,0-1 1 0 0,0 0 0 0 0,-1 0 0 0 0,0-1-1 0 0,-1 1 1 0 0,0-1 0 0 0,0 0 0 0 0,1-12-1 0 0,16-46-2243 0 0,-16 51 1975 0 0,0-1-1 0 0,-1 0 0 0 0,-2 0 1 0 0,1 0-1 0 0,-2 0 1 0 0,-3-33-1 0 0,1-4 323 0 0,1 43 390 0 0,0-1 1 0 0,-1 0 0 0 0,-1 1-1 0 0,0 0 1 0 0,-1-1 0 0 0,0 1-1 0 0,0 0 1 0 0,-7-11-1 0 0,10 21-52 0 0,-3-8 289 0 0,4 10-283 0 0,0-1 1 0 0,0 1 0 0 0,0-1 0 0 0,0 1-1 0 0,0-1 1 0 0,0 1 0 0 0,-1-1-1 0 0,1 1 1 0 0,0-1 0 0 0,0 1 0 0 0,-1-1-1 0 0,1 1 1 0 0,0-1 0 0 0,-1 1-1 0 0,1 0 1 0 0,-1-1 0 0 0,1 1 0 0 0,0 0-1 0 0,-1-1 1 0 0,1 1 0 0 0,-1 0-1 0 0,1-1 1 0 0,-1 1 0 0 0,1 0 0 0 0,-1 0-1 0 0,1-1 1 0 0,-1 1 0 0 0,1 0 0 0 0,-1 0-1 0 0,1 0 1 0 0,-1 0 0 0 0,1 0-1 0 0,-1 0 1 0 0,1 0 0 0 0,-1 0 0 0 0,1 0-1 0 0,-1 0 1 0 0,1 0 0 0 0,-2 0-1 0 0,4 32 1268 0 0,1-21-1178 0 0,1 0 0 0 0,1 0 1 0 0,0 0-1 0 0,1-1 0 0 0,0 0 0 0 0,0 0 1 0 0,1 0-1 0 0,13 14 0 0 0,2-3 189 0 0,-15-14-228 0 0,1 1 0 0 0,0-1 0 0 0,0-1-1 0 0,1 0 1 0 0,0 0 0 0 0,18 9 0 0 0,-12-9 44 0 0,1-1 0 0 0,-1 0-1 0 0,1-1 1 0 0,0-1 0 0 0,1 0 0 0 0,-1-2 0 0 0,0 0 0 0 0,1 0 0 0 0,-1-1-1 0 0,19-3 1 0 0,-21-4 98 0 0,-5 1-187 0 0,1 4-8 0 0,-8 2-60 0 0,0 0 1 0 0,-1 0-1 0 0,1-1 1 0 0,0 1-1 0 0,0-1 1 0 0,0 1-1 0 0,-1-1 1 0 0,1 0-1 0 0,0 0 1 0 0,-1 0-1 0 0,1 0 1 0 0,-1 0-1 0 0,1 0 1 0 0,-1 0 0 0 0,1 0-1 0 0,-1 0 1 0 0,2-3-1 0 0,17-15 304 0 0,-19 18-309 0 0,1 0 0 0 0,-1 0-1 0 0,0 0 1 0 0,0 0 0 0 0,1-1 0 0 0,-1 1 0 0 0,0 0 0 0 0,0 0 0 0 0,0-1 0 0 0,-1 1 0 0 0,1 0 0 0 0,0-1 0 0 0,0 1 0 0 0,-1-1-1 0 0,1 1 1 0 0,-1-1 0 0 0,1-3 0 0 0,19-37 419 0 0,-1 4-141 0 0,4-72 332 0 0,-12 48-305 0 0,-9 53-265 0 0,-1 0 1 0 0,-1 0-1 0 0,0 0 0 0 0,0 0 1 0 0,-2-9-1 0 0,2 14-33 0 0,0 0 1 0 0,-1 0-1 0 0,0 0 1 0 0,0 0-1 0 0,0 1 1 0 0,0-1-1 0 0,-1 0 0 0 0,1 1 1 0 0,-1-1-1 0 0,0 1 1 0 0,0-1-1 0 0,0 1 1 0 0,-1 0-1 0 0,1 0 0 0 0,-5-4 1 0 0,-25-9 69 0 0,27 14-87 0 0,1 0 1 0 0,-1 0-1 0 0,0-1 1 0 0,1 1-1 0 0,-1-1 1 0 0,1 0-1 0 0,-5-5 1 0 0,5 5-30 0 0,0 0-1 0 0,0 1 1 0 0,-1-1 0 0 0,1 1 0 0 0,0 0-1 0 0,-1 0 1 0 0,1 0 0 0 0,-1 1 0 0 0,0 0 0 0 0,1-1-1 0 0,-1 2 1 0 0,0-1 0 0 0,0 0 0 0 0,0 1-1 0 0,0 0 1 0 0,0 0 0 0 0,1 1 0 0 0,-1-1 0 0 0,0 1-1 0 0,0 0 1 0 0,0 0 0 0 0,1 1 0 0 0,-1 0-1 0 0,1-1 1 0 0,-1 1 0 0 0,1 1 0 0 0,0-1 0 0 0,0 1-1 0 0,-5 3 1 0 0,-38 39-1211 0 0,-35 57-3015 0 0,80-100 4049 0 0,0 1 1 0 0,0-1-1 0 0,0 0 0 0 0,0 1 1 0 0,1-1-1 0 0,-1 1 0 0 0,1-1 1 0 0,0 1-1 0 0,0 0 0 0 0,-2 4 1 0 0,-5 12-802 0 0,-4-3 29 0 0,10-14 676 0 0,-1 0-1 0 0,2 0 1 0 0,-1 1 0 0 0,0-1-1 0 0,0 1 1 0 0,1-1-1 0 0,-1 1 1 0 0,1 0 0 0 0,0-1-1 0 0,0 1 1 0 0,0 0 0 0 0,-1 5-1 0 0,-2 3-1527 0 0,0-1 0 0 0,-1 0 0 0 0,0 0 0 0 0,-12 18 0 0 0,6-10-175 0 0,1 6-1769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5184 0 0,'-18'7'6787'0'0,"-3"17"-3176"0"0,6-7-683 0 0,14-16-2643 0 0,-1 1-1 0 0,1 0 1 0 0,-1 0-1 0 0,1 0 1 0 0,0 0 0 0 0,-1 0-1 0 0,1 0 1 0 0,0 0-1 0 0,0 0 1 0 0,1 0 0 0 0,-1 1-1 0 0,0-1 1 0 0,1 0-1 0 0,-1 0 1 0 0,1 4 0 0 0,-2 43 2237 0 0,3-35-2083 0 0,-1-10-409 0 0,-1 0-8 0 0,1 0 1 0 0,0 1-1 0 0,0-1 0 0 0,0 1 1 0 0,1-1-1 0 0,-1 1 0 0 0,1-1 1 0 0,0 0-1 0 0,1 1 0 0 0,-1-1 1 0 0,1 0-1 0 0,0 0 0 0 0,0 0 1 0 0,4 7-1 0 0,5 19-102 0 0,-10-27 21 0 0,0 1-1 0 0,0-1 1 0 0,0 1 0 0 0,0-1 0 0 0,0 0 0 0 0,1 1-1 0 0,0-1 1 0 0,0 0 0 0 0,3 5 0 0 0,-2-5-185 0 0,-1 0 0 0 0,1 0 1 0 0,-1 0-1 0 0,0 1 0 0 0,0-1 0 0 0,0 1 0 0 0,-1-1 1 0 0,1 1-1 0 0,-1 0 0 0 0,1 4 0 0 0,2 25-7164 0 0,10-29-3564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3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62 9224 0 0,'6'-3'5715'0'0,"18"-10"-2971"0"0,-24 12-2613 0 0,0 1-1 0 0,0 0 0 0 0,0-1 0 0 0,0 1 0 0 0,0 0 0 0 0,0-1 0 0 0,0 1 1 0 0,0-1-1 0 0,0 1 0 0 0,0 0 0 0 0,0-1 0 0 0,0 1 0 0 0,0 0 0 0 0,0-1 1 0 0,0 1-1 0 0,-1 0 0 0 0,1-1 0 0 0,0 1 0 0 0,0 0 0 0 0,0-1 0 0 0,-1 1 0 0 0,1 0 1 0 0,0-1-1 0 0,0 1 0 0 0,0 0 0 0 0,-1 0 0 0 0,1-1 0 0 0,0 1 0 0 0,-1 0 1 0 0,1 0-1 0 0,0 0 0 0 0,-1-1 0 0 0,1 1 0 0 0,0 0 0 0 0,-1 0 0 0 0,1 0 1 0 0,0 0-1 0 0,-1 0 0 0 0,-13-11 437 0 0,3 7-233 0 0,-2-1-1 0 0,1 2 1 0 0,0-1 0 0 0,-1 2-1 0 0,1-1 1 0 0,-1 2 0 0 0,0 0-1 0 0,0 0 1 0 0,1 1-1 0 0,-22 3 1 0 0,-16-1 449 0 0,36 1-676 0 0,0 1 0 0 0,1 0 0 0 0,0 1-1 0 0,0 0 1 0 0,0 1 0 0 0,1 0 0 0 0,-12 9 0 0 0,-98 72 519 0 0,102-73-533 0 0,2 0 0 0 0,0 2 0 0 0,1 0 0 0 0,1 1 0 0 0,-18 23 0 0 0,-6 18 143 0 0,21-34-198 0 0,2 1 1 0 0,1 1 0 0 0,1 0-1 0 0,-19 46 1 0 0,16-16 7 0 0,3 1 1 0 0,-9 65-1 0 0,22-102-32 0 0,1 1 0 0 0,1-1 0 0 0,1 1 1 0 0,0 0-1 0 0,10 39 0 0 0,1 16 6 0 0,-10-62-11 0 0,1 0 0 0 0,0 0 0 0 0,2 0-1 0 0,-1 0 1 0 0,2-1 0 0 0,10 20 0 0 0,50 73 21 0 0,-39-64-25 0 0,-18-29 19 0 0,0 3 4 0 0,2 0 0 0 0,0-1-1 0 0,13 13 1 0 0,-1-1-9 0 0,-21-23-19 0 0,1-1 0 0 0,-1 0 0 0 0,1 0 0 0 0,0 0-1 0 0,-1 0 1 0 0,1-1 0 0 0,0 1 0 0 0,1-1 0 0 0,-1 0 0 0 0,0 0 0 0 0,1 0 0 0 0,-1 0 0 0 0,1 0 0 0 0,0-1-1 0 0,4 2 1 0 0,48 21 15 0 0,-30-11-6 0 0,5-1-10 0 0,35 11 24 0 0,-61-22-33 0 0,-1 0 0 0 0,1-1-1 0 0,-1 0 1 0 0,1 0 0 0 0,0 0-1 0 0,-1 0 1 0 0,1-1 0 0 0,-1 0 0 0 0,1 0-1 0 0,-1 0 1 0 0,1 0 0 0 0,7-4-1 0 0,-3 1-63 0 0,-1-1-1 0 0,1 0 0 0 0,-1-1 0 0 0,0 0 0 0 0,0 0 1 0 0,-1-1-1 0 0,11-11 0 0 0,8-8-315 0 0,2 10-15 0 0,-22 9 262 0 0,1 0 0 0 0,-1-1-1 0 0,-1 0 1 0 0,1 1 0 0 0,6-15-1 0 0,12-18-517 0 0,32-46-1989 0 0,69-142 0 0 0,-105 191 2168 0 0,-15 29 344 0 0,0 0 0 0 0,-1-1 0 0 0,0 1 0 0 0,5-19 0 0 0,-7 22 84 0 0,0-1-1 0 0,0 1 1 0 0,1 0 0 0 0,-1 0-1 0 0,1 0 1 0 0,4-5 0 0 0,-5 6 3 0 0,1 0 0 0 0,0 0 1 0 0,-1-1-1 0 0,0 1 1 0 0,0-1-1 0 0,0 1 0 0 0,0-1 1 0 0,1-9-1 0 0,0 3-9 0 0,0 1-1 0 0,0-1 0 0 0,1 1 1 0 0,7-13-1 0 0,-2 5 75 0 0,0-29 315 0 0,-11 68 1595 0 0,1-1 1 0 0,4 38-1 0 0,-2-17-1153 0 0,0 7-59 0 0,-1 0-295 0 0,-8 76 0 0 0,5-82-383 0 0,3 71 0 0 0,1-50-315 0 0,0-59 53 0 0,0 0-1 0 0,0 0 1 0 0,0 0 0 0 0,1 0-1 0 0,-1 0 1 0 0,1-1-1 0 0,0 1 1 0 0,0 0 0 0 0,0-1-1 0 0,1 1 1 0 0,-1-1 0 0 0,1 0-1 0 0,0 0 1 0 0,0 0-1 0 0,0 0 1 0 0,0 0 0 0 0,0-1-1 0 0,0 1 1 0 0,7 2 0 0 0,-4 0-509 0 0,-4-4 526 0 0,1-1 0 0 0,-1 1-1 0 0,0-1 1 0 0,1 1 0 0 0,-1-1-1 0 0,1 0 1 0 0,-1 0 0 0 0,1 0-1 0 0,-1 0 1 0 0,0 0 0 0 0,1-1-1 0 0,-1 1 1 0 0,0-1 0 0 0,1 0-1 0 0,-1 1 1 0 0,0-1 0 0 0,1 0-1 0 0,-1 0 1 0 0,0-1-1 0 0,0 1 1 0 0,3-2 0 0 0,9-4-1377 0 0,19-17-1390 0 0,-2-1-3406 0 0,0 1 636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26 9624 0 0,'-1'-2'4972'0'0,"-10"-8"-1514"0"0,5 7-3055 0 0,0 1 0 0 0,-1 0 0 0 0,1 0 0 0 0,-1 0 1 0 0,1 1-1 0 0,-1 0 0 0 0,0 0 0 0 0,0 1 0 0 0,1 0 0 0 0,-1 0 0 0 0,0 1 0 0 0,-12 2 0 0 0,7-1-112 0 0,0 1 0 0 0,-1 0 0 0 0,1 1 0 0 0,0 1 0 0 0,-20 10 1 0 0,30-14-276 0 0,1 0 1 0 0,0 0-1 0 0,-1 0 1 0 0,1 0-1 0 0,0 0 1 0 0,0 0-1 0 0,0 0 1 0 0,0 0-1 0 0,0 0 1 0 0,0 1-1 0 0,0-1 1 0 0,0 0-1 0 0,0 1 1 0 0,1-1-1 0 0,-1 1 1 0 0,0-1-1 0 0,1 1 1 0 0,-1-1-1 0 0,1 3 1 0 0,-1-2 8 0 0,1-1 0 0 0,-1 1 0 0 0,1 0 1 0 0,-1 0-1 0 0,1-1 0 0 0,-1 1 1 0 0,0-1-1 0 0,0 1 0 0 0,0-1 0 0 0,0 1 1 0 0,0-1-1 0 0,0 1 0 0 0,0-1 1 0 0,-1 0-1 0 0,-1 2 0 0 0,1-1 4 0 0,0-1 0 0 0,0 1-1 0 0,0 0 1 0 0,0 0 0 0 0,0-1 0 0 0,1 1-1 0 0,-1 1 1 0 0,1-1 0 0 0,0 0-1 0 0,-1 0 1 0 0,-1 5 0 0 0,2-4 4 0 0,-1 0 1 0 0,1 1 0 0 0,-1-1-1 0 0,0 0 1 0 0,0 0 0 0 0,0 0 0 0 0,-1-1-1 0 0,1 1 1 0 0,-4 3 0 0 0,0 0 24 0 0,1 0 0 0 0,-1 1 0 0 0,1 0 0 0 0,1 0 0 0 0,0 0 1 0 0,0 1-1 0 0,0 0 0 0 0,1-1 0 0 0,0 1 0 0 0,0 0 1 0 0,1 1-1 0 0,0-1 0 0 0,-1 10 0 0 0,-1 18 201 0 0,1 62-1 0 0,3-95-252 0 0,0 0-1 0 0,0 0 0 0 0,0-1-1 0 0,0 1 1 0 0,1 0 0 0 0,-1-1 0 0 0,1 1 0 0 0,0-1 0 0 0,0 1 0 0 0,0-1 0 0 0,0 1-1 0 0,0-1 1 0 0,1 1 0 0 0,-1-1 0 0 0,1 0 0 0 0,-1 0 0 0 0,1 0 0 0 0,0 0 0 0 0,0 0-1 0 0,0 0 1 0 0,0-1 0 0 0,0 1 0 0 0,0 0 0 0 0,0-1 0 0 0,1 0 0 0 0,-1 1-1 0 0,1-1 1 0 0,2 1 0 0 0,15 10-20 0 0,-17-11 13 0 0,0 1 1 0 0,0-1-1 0 0,-1 0 0 0 0,1 0 0 0 0,0-1 1 0 0,0 1-1 0 0,0-1 0 0 0,0 1 0 0 0,0-1 1 0 0,0 0-1 0 0,0 0 0 0 0,0 0 0 0 0,0 0 0 0 0,3-1 1 0 0,11 0 2 0 0,-11 0-27 0 0,1 0 0 0 0,0-1 1 0 0,-1 0-1 0 0,1 0 0 0 0,-1 0 1 0 0,1-1-1 0 0,-1 1 0 0 0,0-2 1 0 0,0 1-1 0 0,0-1 0 0 0,-1 0 1 0 0,1 0-1 0 0,-1 0 0 0 0,0-1 0 0 0,7-8 1 0 0,-3 5 17 0 0,-8 7-6 0 0,1-1 1 0 0,0 1-1 0 0,0-1 0 0 0,0 1 0 0 0,0 0 1 0 0,1-1-1 0 0,-1 1 0 0 0,0 0 0 0 0,1 1 1 0 0,2-2-1 0 0,-4 2 6 0 0,0-1-1 0 0,1 1 1 0 0,-1 0 0 0 0,0-1-1 0 0,0 1 1 0 0,0-1 0 0 0,0 1-1 0 0,0-1 1 0 0,0 0 0 0 0,0 1-1 0 0,0-1 1 0 0,0 0 0 0 0,0 0 0 0 0,0 0-1 0 0,0 0 1 0 0,-1 0 0 0 0,1 0-1 0 0,0 0 1 0 0,-1 0 0 0 0,1 0-1 0 0,0 0 1 0 0,-1 0 0 0 0,1-2 0 0 0,32-74-324 0 0,9-7 252 0 0,-41 79 82 0 0,0 0 1 0 0,0 0-1 0 0,0 0 1 0 0,-1 0-1 0 0,0 0 1 0 0,0 0-1 0 0,0 0 1 0 0,-2-9-1 0 0,1-8 17 0 0,1 16-16 0 0,0 5-2 0 0,0 0 0 0 0,-1 1 0 0 0,1-1 0 0 0,0 0 0 0 0,0 0-1 0 0,0 0 1 0 0,0 1 0 0 0,0-1 0 0 0,0 0 0 0 0,0 0 0 0 0,0 0 0 0 0,1 1-1 0 0,-1-1 1 0 0,0 0 0 0 0,0 0 0 0 0,1 1 0 0 0,-1-1 0 0 0,0 0-1 0 0,1 1 1 0 0,-1-1 0 0 0,1 0 0 0 0,-1 1 0 0 0,1-1 0 0 0,-1 0-1 0 0,1 1 1 0 0,-1-1 0 0 0,1 1 0 0 0,1-1 0 0 0,-2 0 14 0 0,0 1 1 0 0,0 0-1 0 0,1-1 1 0 0,-1 1-1 0 0,0-1 1 0 0,0 1-1 0 0,0-1 1 0 0,1 1-1 0 0,-1-1 1 0 0,0 1-1 0 0,0 0 1 0 0,0-1-1 0 0,0 1 1 0 0,0-1-1 0 0,0 1 1 0 0,0-1-1 0 0,0 1 1 0 0,0-1-1 0 0,0 1 1 0 0,0-1-1 0 0,-1 1 1 0 0,1-1-1 0 0,0 1 0 0 0,0-1 1 0 0,0 1-1 0 0,0 0 1 0 0,-1-1-1 0 0,1 1 1 0 0,0-1-1 0 0,-1 1 1 0 0,1 0-1 0 0,0-1 1 0 0,0 1-1 0 0,-1 0 1 0 0,1-1-1 0 0,-1 1 1 0 0,1 0-1 0 0,0 0 1 0 0,-1-1-1 0 0,1 1 1 0 0,-1 0-1 0 0,1 0 1 0 0,-1-1-1 0 0,-1 1 85 0 0,1 1-83 0 0,0-1 1 0 0,1 0-1 0 0,-1 1 0 0 0,0-1 0 0 0,0 0 0 0 0,1 1 0 0 0,-1-1 1 0 0,0 1-1 0 0,0-1 0 0 0,1 1 0 0 0,-1 0 0 0 0,1-1 0 0 0,-1 1 1 0 0,0 0-1 0 0,1-1 0 0 0,-1 1 0 0 0,1 0 0 0 0,-1-1 0 0 0,1 1 1 0 0,0 0-1 0 0,-1 0 0 0 0,1 0 0 0 0,0 0 0 0 0,0-1 0 0 0,0 1 1 0 0,-1 0-1 0 0,1 1 0 0 0,-3 26 230 0 0,-6 160 258 0 0,9-157-478 0 0,-1-19-14 0 0,0 0 1 0 0,2 0-1 0 0,-1-1 1 0 0,1 1 0 0 0,1 0-1 0 0,4 14 1 0 0,-3 8-45 0 0,-4-33 29 0 0,1 1 1 0 0,0-1-1 0 0,0 1 0 0 0,-1-1 0 0 0,1 1 1 0 0,0-1-1 0 0,0 1 0 0 0,1-1 0 0 0,-1 1 1 0 0,0-1-1 0 0,0 1 0 0 0,1-1 1 0 0,-1 1-1 0 0,1-1 0 0 0,-1 0 0 0 0,1 1 1 0 0,0-1-1 0 0,-1 0 0 0 0,1 1 1 0 0,0-1-1 0 0,0 0 0 0 0,0 0 0 0 0,0 0 1 0 0,0 1-1 0 0,0-1 0 0 0,2 1 0 0 0,4 9 7 0 0,-7-11-26 0 0,0 1-1 0 0,0-1 0 0 0,0 1 0 0 0,0-1 0 0 0,0 0 0 0 0,0 1 0 0 0,1-1 1 0 0,-1 1-1 0 0,0-1 0 0 0,0 0 0 0 0,0 1 0 0 0,0-1 0 0 0,1 0 1 0 0,-1 1-1 0 0,0-1 0 0 0,0 0 0 0 0,1 1 0 0 0,-1-1 0 0 0,0 0 0 0 0,1 0 1 0 0,-1 1-1 0 0,0-1 0 0 0,1 0 0 0 0,-1 0 0 0 0,0 0 0 0 0,1 1 1 0 0,-1-1-1 0 0,0 0 0 0 0,1 0 0 0 0,-1 0 0 0 0,1 0 0 0 0,-1 0 0 0 0,0 0 1 0 0,1 0-1 0 0,-1 0 0 0 0,1 0 0 0 0,-1 0 0 0 0,1 0 0 0 0,-1 0 0 0 0,0 0 1 0 0,1 0-1 0 0,-1 0 0 0 0,1 0 0 0 0,-1 0 0 0 0,0-1 0 0 0,1 1 1 0 0,-1 0-1 0 0,0 0 0 0 0,1 0 0 0 0,0-1 0 0 0,0-2-154 0 0,1 1 0 0 0,-1-1 0 0 0,0 1 0 0 0,0-1-1 0 0,0 1 1 0 0,0-1 0 0 0,0 0 0 0 0,-1 0 0 0 0,1 1 0 0 0,-1-1-1 0 0,1-5 1 0 0,5-18-719 0 0,-3 21 605 0 0,0-1 0 0 0,0 0 0 0 0,-1 0 1 0 0,0 0-1 0 0,0 0 0 0 0,0-1 0 0 0,0 1 0 0 0,-1 0 1 0 0,0-1-1 0 0,-1-6 0 0 0,1 7 91 0 0,0-1-187 0 0,1 1 0 0 0,-1 0 0 0 0,1-1-1 0 0,1 1 1 0 0,-1 0 0 0 0,7-10 0 0 0,5-18-1111 0 0,-13 29 1102 0 0,0-1 0 0 0,1 1-1 0 0,0-1 1 0 0,0 1 0 0 0,1 0-1 0 0,-1 0 1 0 0,1 0-1 0 0,0 0 1 0 0,0 0 0 0 0,1 1-1 0 0,0-1 1 0 0,0 1 0 0 0,6-6-1 0 0,0 0-563 0 0,-3 4-1985 0 0,0 3-2325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3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33 5032 0 0,'-2'4'1034'0'0,"0"1"0"0"0,0 0 0 0 0,0 0 0 0 0,1 0 1 0 0,0 0-1 0 0,0 0 0 0 0,0 0 0 0 0,0 7 0 0 0,-5 23 2762 0 0,-13 19-145 0 0,18-49-3489 0 0,-1-1 0 0 0,1 1-1 0 0,1 0 1 0 0,-1 0 0 0 0,1-1 0 0 0,0 1 0 0 0,0 0 0 0 0,0 0-1 0 0,2 8 1 0 0,-1 6 423 0 0,0 22 200 0 0,0-26-524 0 0,0 0 1 0 0,-1 1-1 0 0,-1-1 1 0 0,0 0-1 0 0,-1 0 1 0 0,0 0-1 0 0,-6 15 1 0 0,4-11 12 0 0,4-17-239 0 0,-1 0 0 0 0,1 0 1 0 0,0 0-1 0 0,-1 0 0 0 0,1-1 0 0 0,-1 1 0 0 0,1 0 0 0 0,-1 0 1 0 0,0 0-1 0 0,0-1 0 0 0,0 1 0 0 0,0 0 0 0 0,-2 1 0 0 0,2-2 208 0 0,-15-57-86 0 0,12 27-155 0 0,2 1-1 0 0,2-1 1 0 0,2-30-1 0 0,0-19 188 0 0,-2 56-172 0 0,0-40 120 0 0,0 58-125 0 0,1 0 0 0 0,-1-1 0 0 0,1 1-1 0 0,0 0 1 0 0,0 1 0 0 0,0-1-1 0 0,1 0 1 0 0,-1 0 0 0 0,1 0-1 0 0,0 1 1 0 0,4-7 0 0 0,-2 6 37 0 0,0 0 1 0 0,1 0-1 0 0,-1 0 1 0 0,1 1 0 0 0,0-1-1 0 0,0 1 1 0 0,0 0-1 0 0,1 1 1 0 0,-1 0-1 0 0,1-1 1 0 0,-1 2 0 0 0,1-1-1 0 0,0 0 1 0 0,0 1-1 0 0,-1 0 1 0 0,10 0-1 0 0,52-9 427 0 0,-35 10-268 0 0,-13-1-127 0 0,-1 1 0 0 0,0 0 0 0 0,1 2 0 0 0,20 3-1 0 0,-38-4-78 0 0,0-1 0 0 0,0 0 0 0 0,0 1-1 0 0,0-1 1 0 0,0 0 0 0 0,-1 1 0 0 0,1-1-1 0 0,0 1 1 0 0,0-1 0 0 0,0 1 0 0 0,0 0-1 0 0,-1-1 1 0 0,1 1 0 0 0,0 0 0 0 0,0-1-1 0 0,-1 1 1 0 0,1 0 0 0 0,-1 0-1 0 0,1 1 1 0 0,13 11 31 0 0,0-4 0 0 0,-1 0-1 0 0,0 1 0 0 0,23 23 1 0 0,-35-32-30 0 0,0 0 0 0 0,0 1 0 0 0,0-1 0 0 0,0 0 0 0 0,0 1 0 0 0,-1-1-1 0 0,1 0 1 0 0,0 1 0 0 0,-1-1 0 0 0,1 1 0 0 0,-1-1 0 0 0,1 1 0 0 0,-1-1 0 0 0,0 1 0 0 0,1-1 0 0 0,-1 1 0 0 0,0-1 0 0 0,0 4 0 0 0,0-4-2 0 0,0 0-1 0 0,0 0 1 0 0,0 0 0 0 0,0 0-1 0 0,0 0 1 0 0,0 0 0 0 0,0 0-1 0 0,0 0 1 0 0,1 0 0 0 0,-1 0-1 0 0,0 0 1 0 0,1 0 0 0 0,-1 0-1 0 0,1 0 1 0 0,-1 0 0 0 0,1 0-1 0 0,0 0 1 0 0,-1-1 0 0 0,1 1-1 0 0,0 0 1 0 0,0 0-1 0 0,-1-1 1 0 0,1 1 0 0 0,0 0-1 0 0,0-1 1 0 0,0 1 0 0 0,0-1-1 0 0,0 1 1 0 0,0-1 0 0 0,0 1-1 0 0,1-1 1 0 0,1 2-2 0 0,1 1 1 0 0,-1-1-1 0 0,0 1 1 0 0,0-1-1 0 0,0 1 0 0 0,0 0 1 0 0,0 0-1 0 0,0 1 1 0 0,-1-1-1 0 0,0 1 0 0 0,4 6 1 0 0,20 61 71 0 0,-17-46-58 0 0,-6-19-21 0 0,-1 1-1 0 0,1 0 1 0 0,-1 0-1 0 0,0 0 1 0 0,-1 0-1 0 0,2 14 0 0 0,-3-17-8 0 0,-1-2-19 0 0,1 0 1 0 0,-1 0-1 0 0,1 1 1 0 0,0-1-1 0 0,0 0 0 0 0,0 0 1 0 0,0 1-1 0 0,1-1 1 0 0,-1 0-1 0 0,1 0 1 0 0,-1 1-1 0 0,1-1 0 0 0,0 0 1 0 0,0 0-1 0 0,0 0 1 0 0,0 0-1 0 0,0 0 0 0 0,0 0 1 0 0,0 0-1 0 0,1 0 1 0 0,-1-1-1 0 0,1 1 1 0 0,-1 0-1 0 0,1-1 0 0 0,2 2 1 0 0,-4-2-48 0 0,1 0 0 0 0,0 0 0 0 0,-1-1 0 0 0,1 1 0 0 0,0 0 0 0 0,0 0 0 0 0,0-1 0 0 0,0 1 0 0 0,-1-1 0 0 0,1 1 0 0 0,0 0 0 0 0,0-1 0 0 0,0 0 1 0 0,0 1-1 0 0,0-1 0 0 0,0 0 0 0 0,0 1 0 0 0,1-1 0 0 0,-1 0 0 0 0,0 0 0 0 0,0 0 0 0 0,0 0 0 0 0,0 0 0 0 0,0 0 0 0 0,0 0 0 0 0,0 0 0 0 0,0-1 0 0 0,0 1 0 0 0,0 0 0 0 0,0-1 0 0 0,0 1 1 0 0,0 0-1 0 0,0-1 0 0 0,0 1 0 0 0,0-1 0 0 0,0 0 0 0 0,0 1 0 0 0,0-1 0 0 0,-1 0 0 0 0,1 1 0 0 0,0-1 0 0 0,0 0 0 0 0,-1 0 0 0 0,1 0 0 0 0,0 0 0 0 0,-1 0 0 0 0,1 0 0 0 0,-1 0 0 0 0,0 0 1 0 0,1 0-1 0 0,-1 0 0 0 0,0 0 0 0 0,1 0 0 0 0,-1 0 0 0 0,0 0 0 0 0,0-1 0 0 0,2-8-398 0 0,-1 4 199 0 0,0 0 0 0 0,1 1 1 0 0,-1-1-1 0 0,1 1 0 0 0,0-1 1 0 0,1 1-1 0 0,-1 0 0 0 0,1 0 1 0 0,0 0-1 0 0,0 0 0 0 0,7-7 1 0 0,-6 7-24 0 0,1 0 0 0 0,-1 0 0 0 0,1 0 0 0 0,-1-1 0 0 0,-1 0 0 0 0,1 0 0 0 0,4-10 0 0 0,29-39-2190 0 0,-26 25 1143 0 0,12-42-3368 0 0,-12 37-1790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8 8816 0 0,'0'-7'11651'0'0,"0"31"-8366"0"0,0 42-2539 0 0,-1-51-535 0 0,1-7-98 0 0,0 0 1 0 0,0 0-1 0 0,0 0 0 0 0,1 0 0 0 0,0 0 1 0 0,1-1-1 0 0,4 15 0 0 0,2 3 164 0 0,-1 0 0 0 0,7 50 0 0 0,-9-45 24 0 0,1 0 0 0 0,13 41-1 0 0,20 63 525 0 0,-22-66-484 0 0,29 101 504 0 0,-12-27-601 0 0,-31-118-191 0 0,-1 0 1 0 0,-1 0-1 0 0,-3 39 0 0 0,-1 2 46 0 0,3-60-91 0 0,0 0 0 0 0,-1 0 0 0 0,0 0 0 0 0,0 0 0 0 0,0 0 0 0 0,-1 0 0 0 0,1 0 0 0 0,-1-1-1 0 0,0 1 1 0 0,-1-1 0 0 0,1 1 0 0 0,-1-1 0 0 0,0 0 0 0 0,0 0 0 0 0,0 0 0 0 0,0 0 0 0 0,-5 3 0 0 0,2 0-24 0 0,-3 3 16 0 0,0-1 0 0 0,0 0 0 0 0,-1-1 0 0 0,0 0 0 0 0,0-1 0 0 0,-17 10 0 0 0,17-14-61 0 0,1 0-1 0 0,-1-1 1 0 0,0 0 0 0 0,0 0 0 0 0,0-1-1 0 0,-16 0 1 0 0,12-1-17 0 0,2 1-122 0 0,0 0-1 0 0,-1-1 1 0 0,1-1 0 0 0,0 0 0 0 0,-1-1-1 0 0,1 0 1 0 0,-21-7 0 0 0,27 6 16 0 0,0 1 0 0 0,1-1 0 0 0,-1 0 0 0 0,1 0 0 0 0,-1 0 0 0 0,1-1 0 0 0,0 0 0 0 0,1 0 0 0 0,-1 0 0 0 0,1 0 1 0 0,-1-1-1 0 0,1 0 0 0 0,1 0 0 0 0,-1 0 0 0 0,-5-11 0 0 0,-1-4-1201 0 0,1 0-1 0 0,1 0 1 0 0,-9-38 0 0 0,15 46 275 0 0,0 0 1 0 0,1 0 0 0 0,0 0-1 0 0,1 0 1 0 0,2-19 0 0 0,6-5-6740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28 157 11488 0 0,'-10'13'7210'0'0,"7"-8"-6695"0"0,1 1-1 0 0,-1 0 0 0 0,1 0 1 0 0,0 0-1 0 0,1 0 1 0 0,-2 12-1 0 0,2 11 464 0 0,0-14-556 0 0,1 1 0 0 0,1-1 0 0 0,0 1 1 0 0,1-1-1 0 0,5 22 0 0 0,6 3 295 0 0,11 61 1 0 0,-24-98-703 0 0,1-1 0 0 0,-1 0 0 0 0,1 0 1 0 0,-1 0-1 0 0,1 0 0 0 0,0 0 1 0 0,0 0-1 0 0,0 0 0 0 0,0 0 1 0 0,1 0-1 0 0,-1 0 0 0 0,0 0 1 0 0,1-1-1 0 0,-1 1 0 0 0,3 1 0 0 0,-2-1 4 0 0,0 1-1 0 0,1-1 0 0 0,-1 1 0 0 0,0-1 0 0 0,-1 1 0 0 0,1-1 1 0 0,0 1-1 0 0,-1 0 0 0 0,3 5 0 0 0,21 31 125 0 0,-6-11-65 0 0,-18-27-76 0 0,0 0 0 0 0,0 1 0 0 0,0-1 0 0 0,-1 0 0 0 0,1 0 0 0 0,0 1 0 0 0,1-1 0 0 0,-1 0 0 0 0,0 0 0 0 0,0 0 0 0 0,0 0 0 0 0,1-1 0 0 0,-1 1 0 0 0,0 0 0 0 0,1 0 0 0 0,-1-1 0 0 0,3 1 0 0 0,-3 0-1 0 0,0-1 0 0 0,0 0 0 0 0,0 1 0 0 0,0-1 0 0 0,1 1 0 0 0,-1-1 0 0 0,-1 1 0 0 0,1 0 0 0 0,0-1 0 0 0,0 1 0 0 0,0 0 0 0 0,0 0 0 0 0,0 0 0 0 0,-1-1 0 0 0,1 1 0 0 0,0 0 0 0 0,-1 0 0 0 0,1 0 0 0 0,0 0 0 0 0,-1 0 0 0 0,1 2 0 0 0,0-1 1 0 0,0-1 1 0 0,0 1 0 0 0,0-1-1 0 0,0 0 1 0 0,1 1-1 0 0,-1-1 1 0 0,0 0-1 0 0,1 0 1 0 0,-1 0 0 0 0,0 0-1 0 0,1 0 1 0 0,-1 0-1 0 0,1 0 1 0 0,0 0-1 0 0,1 0 1 0 0,17 13 65 0 0,-16-12-69 0 0,0 1-1 0 0,0-1 1 0 0,0 0-1 0 0,0 0 1 0 0,0 0-1 0 0,0 0 1 0 0,0-1-1 0 0,1 0 1 0 0,-1 0-1 0 0,1 0 0 0 0,-1 0 1 0 0,1-1-1 0 0,-1 1 1 0 0,9-2-1 0 0,-4 1-15 0 0,-1 0 0 0 0,0-1 0 0 0,1 1 0 0 0,-1-2 0 0 0,0 0 0 0 0,0 0 0 0 0,10-4 0 0 0,-16 4 1 0 0,0-1 0 0 0,-1 0 0 0 0,0 0 0 0 0,1 0 0 0 0,-1 0 0 0 0,0-1 0 0 0,-1 1 0 0 0,1 0 0 0 0,0-4 0 0 0,2-5-10 0 0,22-36-168 0 0,-18 28 173 0 0,-2-1 0 0 0,-1 1 0 0 0,0-1 0 0 0,-2 0 0 0 0,0 0 0 0 0,-2 0 0 0 0,0 0 0 0 0,-3-23-1 0 0,0-35 32 0 0,-6-57 109 0 0,9 135 293 0 0,2 4-340 0 0,0-1 0 0 0,-1 1 0 0 0,1-1-1 0 0,-1 1 1 0 0,0 0 0 0 0,0 0 0 0 0,0 0 0 0 0,0 0 0 0 0,-1-1-1 0 0,1 1 1 0 0,-1 0 0 0 0,1 6 0 0 0,2 7 79 0 0,18 101 284 0 0,-6-90-391 0 0,-14-25-39 0 0,1-1-1 0 0,-1 1 0 0 0,1 0 1 0 0,-1 0-1 0 0,0 0 1 0 0,0 0-1 0 0,0 0 0 0 0,0 0 1 0 0,0 0-1 0 0,-1 0 1 0 0,1 1-1 0 0,-1-1 1 0 0,1 0-1 0 0,-1 0 0 0 0,1 5 1 0 0,-1 1 3 0 0,1-1 0 0 0,1 0 0 0 0,0 1 0 0 0,0-1 0 0 0,0 0 1 0 0,6 12-1 0 0,3 11-12 0 0,10 7-16 0 0,-16-29 0 0 0,4 11-70 0 0,-9-18 43 0 0,0 0 0 0 0,1 1 0 0 0,-1-1 0 0 0,0 0 0 0 0,1 1 0 0 0,-1-1 0 0 0,1 0 0 0 0,0 0 0 0 0,-1 0 0 0 0,1 1 0 0 0,0-1-1 0 0,0 0 1 0 0,0 0 0 0 0,0 0 0 0 0,0 0 0 0 0,0 0 0 0 0,0 0 0 0 0,0-1 0 0 0,0 1 0 0 0,0 0 0 0 0,0 0 0 0 0,1-1 0 0 0,-1 1 0 0 0,0-1 0 0 0,0 1 0 0 0,1-1 0 0 0,-1 0 0 0 0,0 1 0 0 0,2-1 0 0 0,-1 0-407 0 0,5-7-973 0 0,-5 6 1306 0 0,0 0-1 0 0,-1-1 1 0 0,1 1-1 0 0,-1 0 1 0 0,1-1-1 0 0,-1 0 1 0 0,0 1-1 0 0,0-1 1 0 0,0 0-1 0 0,1 1 1 0 0,-1-1-1 0 0,1-4 1 0 0,4-17-1625 0 0,1 0 0 0 0,21-44 1 0 0,-15 44 728 0 0,-1-1 0 0 0,-1 0 0 0 0,-1-1 0 0 0,9-35 0 0 0,-19 57 1021 0 0,1 0 1 0 0,0 1 0 0 0,0-1 0 0 0,0 1 0 0 0,0-1 0 0 0,0 1 0 0 0,0-1-1 0 0,1 1 1 0 0,-1 0 0 0 0,1 0 0 0 0,0 0 0 0 0,0 0 0 0 0,0 0 0 0 0,0 0-1 0 0,0 0 1 0 0,0 0 0 0 0,0 1 0 0 0,0-1 0 0 0,1 1 0 0 0,-1 0-1 0 0,1 0 1 0 0,-1 0 0 0 0,1 0 0 0 0,2-1 0 0 0,-4 2 120 0 0,-1 1 1 0 0,1-1-1 0 0,0 0 1 0 0,-1 1-1 0 0,1-1 1 0 0,0 1-1 0 0,-1-1 1 0 0,1 1-1 0 0,-1-1 1 0 0,1 1-1 0 0,-1 0 0 0 0,1-1 1 0 0,-1 1-1 0 0,1 0 1 0 0,-1-1-1 0 0,0 1 1 0 0,1 0-1 0 0,-1-1 1 0 0,0 1-1 0 0,0 0 1 0 0,1 0-1 0 0,-1-1 1 0 0,0 1-1 0 0,0 0 1 0 0,0 0-1 0 0,0 0 0 0 0,0-1 1 0 0,0 1-1 0 0,0 1 1 0 0,0 34 2457 0 0,0-18-1676 0 0,19 65 1428 0 0,-14-34-1651 0 0,-4-38-547 0 0,0 1 0 0 0,0-1 0 0 0,1 1 0 0 0,1-1 0 0 0,0 1 0 0 0,6 16 0 0 0,3 8 289 0 0,4 7 45 0 0,-14-40-425 0 0,3 5 67 0 0,-1 0 0 0 0,1 0 0 0 0,-2 1-1 0 0,1 0 1 0 0,-1 0 0 0 0,0 0 0 0 0,-1 0-1 0 0,2 10 1 0 0,-4-19 312 0 0,0-34 54 0 0,0 15-389 0 0,1-2 7 0 0,-1 0-1 0 0,-1-1 1 0 0,0 1-1 0 0,-2 0 1 0 0,-1 0-1 0 0,-11-39 0 0 0,-3 3 48 0 0,2 0-1 0 0,-13-96 0 0 0,27 139-161 0 0,0 1 11 0 0,1-1 0 0 0,0 1 0 0 0,2-23-1 0 0,0 3-93 0 0,0 31 85 0 0,-1 0 0 0 0,1 0 0 0 0,-1 1 0 0 0,1-1 0 0 0,-1 0 0 0 0,1 0 1 0 0,0 1-1 0 0,0-1 0 0 0,0 0 0 0 0,0 1 0 0 0,0-1 0 0 0,0 1 0 0 0,1-1 0 0 0,-1 1 0 0 0,0 0 0 0 0,1 0 1 0 0,-1-1-1 0 0,1 1 0 0 0,-1 0 0 0 0,4-1 0 0 0,34-17-266 0 0,-32 17 247 0 0,2-9-237 0 0,1 1 47 0 0,79-17-2153 0 0,-22 21-60 0 0,-40 5 1141 0 0,46 0-3228 0 0,-69 1 3957 0 0,0 0 1 0 0,0 0-1 0 0,-1 1 0 0 0,1-1 0 0 0,0 1 1 0 0,0 0-1 0 0,-1 0 0 0 0,1 0 0 0 0,-1 1 1 0 0,1-1-1 0 0,-1 1 0 0 0,0 0 0 0 0,0 0 0 0 0,4 3 1 0 0,2 5-5813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168 259 15656 0 0,'-35'3'4444'0'0,"-6"12"-2069"0"0,29-8-1582 0 0,0 2 1 0 0,1-1-1 0 0,-14 16 0 0 0,22-21-420 0 0,-13 11 438 0 0,4-1 955 0 0,37-4-1122 0 0,5-5-301 0 0,0-2 1 0 0,34-2-1 0 0,-37 0-232 0 0,117-20 333 0 0,-92 16-292 0 0,54-12 1 0 0,35-4 57 0 0,46 3-105 0 0,75-4-17 0 0,-227 18-51 0 0,-1-1-1 0 0,34-10 1 0 0,41-5 32 0 0,-82 15-62 0 0,-1-2 0 0 0,-1-1 0 0 0,29-11 0 0 0,-28 8-21 0 0,1 2 0 0 0,36-7 0 0 0,24-10-294 0 0,-80 24 156 0 0,1-1 0 0 0,0 0 0 0 0,-1 0 0 0 0,0-1 0 0 0,11-6 0 0 0,8-2-533 0 0,26-23-3137 0 0,-51 34 3758 0 0,-1 0 1 0 0,1-1-1 0 0,-1 1 1 0 0,1 0-1 0 0,-1 0 1 0 0,1-1-1 0 0,-1 1 1 0 0,1 0-1 0 0,-1-1 1 0 0,1 1 0 0 0,-1-1-1 0 0,1 1 1 0 0,-1-1-1 0 0,0 1 1 0 0,1 0-1 0 0,-1-1 1 0 0,0 1-1 0 0,1-1 1 0 0,-1 0-1 0 0,0 1 1 0 0,0-1 0 0 0,0 1-1 0 0,1-1 1 0 0,-1 1-1 0 0,0-1 1 0 0,0 0-1 0 0,0 1 1 0 0,0-1-1 0 0,0 1 1 0 0,0-1-1 0 0,0 0 1 0 0,0 1 0 0 0,0-1-1 0 0,0 1 1 0 0,-1-1-1 0 0,1 0-31 0 0,0 0 0 0 0,0 1 0 0 0,0-1 0 0 0,0 0 0 0 0,0 1 0 0 0,0-1 0 0 0,0 0 0 0 0,0 1 0 0 0,0-1 0 0 0,0 0 0 0 0,0 1 0 0 0,0-1 0 0 0,1 0 0 0 0,-1 1 0 0 0,0-1 0 0 0,0 1 0 0 0,1-1 0 0 0,-1 0 0 0 0,1 1 0 0 0,-1-1 0 0 0,0 1 0 0 0,1-1 0 0 0,-1 1 0 0 0,1-1 0 0 0,-1 1 0 0 0,1 0 0 0 0,-1-1 0 0 0,2 0 0 0 0,-2-2-1299 0 0,1-1 0 0 0,-1 1 0 0 0,1 0 0 0 0,-1-1 0 0 0,0 1 0 0 0,0-1 1 0 0,-1 1-1 0 0,0-8 0 0 0,-7 10-4338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5088 0 0,'-11'-1'4334'0'0,"-14"1"2303"0"0,24 0-6478 0 0,1 0 0 0 0,-1 0 0 0 0,1 0 1 0 0,-1 0-1 0 0,1 0 0 0 0,-1 0 0 0 0,1 1 0 0 0,-1-1 1 0 0,1 0-1 0 0,-1 0 0 0 0,1 0 0 0 0,-1 0 1 0 0,1 1-1 0 0,-1-1 0 0 0,1 0 0 0 0,-1 1 1 0 0,1-1-1 0 0,0 0 0 0 0,-1 1 0 0 0,1-1 1 0 0,0 0-1 0 0,-1 1 0 0 0,1-1 0 0 0,0 1 1 0 0,-1-1-1 0 0,1 1 0 0 0,0-1 0 0 0,0 1 0 0 0,-1-1 1 0 0,1 1-1 0 0,0-1 0 0 0,0 1 0 0 0,0 0 1 0 0,62 26 2764 0 0,-7-1-2075 0 0,-47-25-781 0 0,-7-1-58 0 0,-1 0 1 0 0,1 0 0 0 0,0 0 0 0 0,0 0-1 0 0,0 1 1 0 0,0-1 0 0 0,0 0-1 0 0,-1 0 1 0 0,1 1 0 0 0,0-1 0 0 0,0 0-1 0 0,0 1 1 0 0,-1-1 0 0 0,1 1 0 0 0,0-1-1 0 0,-1 1 1 0 0,1-1 0 0 0,0 1-1 0 0,-1-1 1 0 0,1 1 0 0 0,-1 0 0 0 0,1-1-1 0 0,-1 1 1 0 0,1 0 0 0 0,-1 0-1 0 0,1-1 1 0 0,0 2 0 0 0,0-1-2 0 0,0 1 1 0 0,0-1-1 0 0,0 0 0 0 0,1 0 1 0 0,-1 1-1 0 0,0-1 1 0 0,1 0-1 0 0,-1 0 0 0 0,1-1 1 0 0,-1 1-1 0 0,1 0 1 0 0,0 0-1 0 0,-1-1 0 0 0,1 1 1 0 0,0-1-1 0 0,-1 0 1 0 0,1 1-1 0 0,0-1 0 0 0,0 0 1 0 0,1 0-1 0 0,5 1 34 0 0,45 26 337 0 0,-28-10-140 0 0,7 3 13 0 0,13 10 51 0 0,-24-14-198 0 0,-12-10-47 0 0,-1 1 1 0 0,-1 0 0 0 0,1 0 0 0 0,-1 0 0 0 0,9 13 0 0 0,1 0 32 0 0,-13-15-52 0 0,-1 0-1 0 0,1-1 1 0 0,-1 1-1 0 0,0 0 1 0 0,-1 1-1 0 0,1-1 1 0 0,-1 0-1 0 0,0 1 1 0 0,0 0-1 0 0,1 10 1 0 0,2 61 348 0 0,-5-74-383 0 0,-1 4 8 0 0,0-1-1 0 0,0 1 0 0 0,0-1 1 0 0,-1 0-1 0 0,0 1 0 0 0,0-1 0 0 0,-1 0 1 0 0,1 0-1 0 0,-1-1 0 0 0,-7 10 0 0 0,-1 2-126 0 0,-1-2-1 0 0,-19 20 0 0 0,27-32-52 0 0,0 1-1 0 0,0-1 1 0 0,0 0-1 0 0,-1-1 0 0 0,1 1 1 0 0,-1-1-1 0 0,0 0 1 0 0,0 0-1 0 0,0 0 1 0 0,0 0-1 0 0,0-1 1 0 0,0 0-1 0 0,-6 0 1 0 0,0 1-347 0 0,0-2 1 0 0,0 0-1 0 0,0 0 1 0 0,1 0-1 0 0,-13-3 1 0 0,20 2 288 0 0,0 0 1 0 0,0 0-1 0 0,1 0 0 0 0,-1 0 1 0 0,0-1-1 0 0,0 1 1 0 0,1-1-1 0 0,-1 1 1 0 0,1-1-1 0 0,0 0 0 0 0,-1 0 1 0 0,1 0-1 0 0,0 0 1 0 0,0-1-1 0 0,0 1 1 0 0,0 0-1 0 0,1-1 1 0 0,-1 0-1 0 0,-2-4 0 0 0,-16-20-2192 0 0,16 21 1759 0 0,1 1 0 0 0,-1-1 0 0 0,1 0 1 0 0,1 0-1 0 0,-1 0 0 0 0,1 0 0 0 0,0 0 1 0 0,1-1-1 0 0,-1 1 0 0 0,1-1 1 0 0,1 1-1 0 0,-1-7 0 0 0,1-4-4567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7304 0 0,'-9'4'7750'0'0,"0"2"-5177"0"0,3 0-610 0 0,5-5-1857 0 0,-1-1 0 0 0,1 1 1 0 0,0 0-1 0 0,0 0 1 0 0,0-1-1 0 0,0 1 1 0 0,1 0-1 0 0,-1 0 0 0 0,0 0 1 0 0,0 0-1 0 0,0 0 1 0 0,1 0-1 0 0,-1 0 0 0 0,0 0 1 0 0,1 0-1 0 0,-1 1 1 0 0,1-1-1 0 0,0 0 1 0 0,-1 2-1 0 0,1 93 3747 0 0,0-17-3493 0 0,0-72-374 0 0,1 0 0 0 0,0 0 0 0 0,1 0 1 0 0,-1 0-1 0 0,1 0 0 0 0,0 0 0 0 0,1-1 0 0 0,5 10 0 0 0,-7-13-45 0 0,0 0 0 0 0,0 0 0 0 0,0 0 0 0 0,0 0 1 0 0,0 0-1 0 0,-1 0 0 0 0,0 0 0 0 0,1 0 0 0 0,-1 5 0 0 0,6 26-1755 0 0,1-23 598 0 0,0 2-2665 0 0,-5 1-2289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73 154 7760 0 0,'-9'-73'15002'0'0,"10"73"-14839"0"0,1 1-1 0 0,0 0 1 0 0,-1 0-1 0 0,1 0 1 0 0,-1 0-1 0 0,1 0 1 0 0,-1 1 0 0 0,0-1-1 0 0,1 0 1 0 0,-1 1-1 0 0,0-1 1 0 0,0 1-1 0 0,0-1 1 0 0,0 1-1 0 0,0-1 1 0 0,0 1 0 0 0,-1 0-1 0 0,1-1 1 0 0,0 1-1 0 0,0 2 1 0 0,11 37 559 0 0,12 50 184 0 0,-16-65-751 0 0,-2 0 1 0 0,5 32-1 0 0,31 195 335 0 0,-36-172-351 0 0,-4-45-119 0 0,8 48 0 0 0,-7-61 3 0 0,-2 0 0 0 0,0 0 0 0 0,-3 31 0 0 0,0-1 25 0 0,2-53-45 0 0,0 1 0 0 0,1 0 0 0 0,-2-1 0 0 0,1 1-1 0 0,0-1 1 0 0,0 1 0 0 0,0-1 0 0 0,0 1 0 0 0,0-1 0 0 0,0 1 0 0 0,-1 0-1 0 0,1-1 1 0 0,0 1 0 0 0,0-1 0 0 0,-1 0 0 0 0,1 1 0 0 0,0-1 0 0 0,-1 1-1 0 0,1-1 1 0 0,0 1 0 0 0,-1-1 0 0 0,1 0 0 0 0,-1 1 0 0 0,1-1 0 0 0,-1 0-1 0 0,1 1 1 0 0,0-1 0 0 0,-1 0 0 0 0,0 0 0 0 0,1 1 0 0 0,-1-1-1 0 0,0 0 1 0 0,-6 0 27 0 0,3-1-24 0 0,1 0 0 0 0,0 0 1 0 0,1 0-1 0 0,-1 0 0 0 0,0 0 0 0 0,0-1 0 0 0,0 1 0 0 0,1-1 0 0 0,-1 0 1 0 0,1 0-1 0 0,-1 0 0 0 0,1 0 0 0 0,0 0 0 0 0,0 0 0 0 0,0-1 0 0 0,0 1 1 0 0,0-1-1 0 0,-2-4 0 0 0,-33-60-19 0 0,31 54 36 0 0,-4-10 9 0 0,2-1 1 0 0,0-1 0 0 0,2 0 0 0 0,-5-34-1 0 0,-12-47 2 0 0,13 68-46 0 0,1 0 0 0 0,3-1 0 0 0,1 0 0 0 0,2 0 0 0 0,1 0 0 0 0,3 0 0 0 0,1 0 0 0 0,9-55 0 0 0,-8 85 8 0 0,-1 1 0 0 0,2-1-1 0 0,-1 1 1 0 0,1 0 0 0 0,0 0 0 0 0,0 0-1 0 0,1 1 1 0 0,0 0 0 0 0,0-1 0 0 0,10-8-1 0 0,12-4 5 0 0,-8-8-10 0 0,11 16 12 0 0,15-21 44 0 0,-33 28-43 0 0,0 1 0 0 0,1 0-1 0 0,-1 1 1 0 0,1 1 0 0 0,0-1 0 0 0,-1 2 0 0 0,1 0 0 0 0,0 1 0 0 0,17 1-1 0 0,-22 0-2 0 0,0 1-1 0 0,0 0 0 0 0,-1 0 0 0 0,1 1 0 0 0,-1 0 0 0 0,1 0 1 0 0,-1 1-1 0 0,0 0 0 0 0,0 0 0 0 0,-1 1 0 0 0,1-1 0 0 0,-1 1 0 0 0,0 1 1 0 0,7 7-1 0 0,4 8 19 0 0,-1 1 1 0 0,0 1-1 0 0,-2 0 0 0 0,21 47 1 0 0,-29-58 15 0 0,-1 3-22 0 0,0-1 0 0 0,-1 1-1 0 0,-1 0 1 0 0,-1 0 0 0 0,0 0-1 0 0,-1 0 1 0 0,0 0 0 0 0,-3 27-1 0 0,1-7 27 0 0,1-25-39 0 0,-2 0-1 0 0,1 0 1 0 0,-1 0-1 0 0,-1 0 1 0 0,0 0 0 0 0,0-1-1 0 0,-6 12 1 0 0,7-15 2 0 0,-1 0-1 0 0,-1 0 1 0 0,1 0 0 0 0,-1 0-1 0 0,0 0 1 0 0,0-1 0 0 0,0 1 0 0 0,-1-1-1 0 0,0-1 1 0 0,0 1 0 0 0,-8 5-1 0 0,-19 15 10 0 0,28-22-7 0 0,0 1 0 0 0,0 0 0 0 0,-1-1 0 0 0,1 0 0 0 0,0 0 0 0 0,-1 0 0 0 0,0 0 0 0 0,0-1 0 0 0,0 0-1 0 0,0 0 1 0 0,0 0 0 0 0,0 0 0 0 0,-10 1 0 0 0,14-4-7 0 0,0 1 1 0 0,0-1-1 0 0,1 1 0 0 0,-1-1 0 0 0,0 1 1 0 0,0-1-1 0 0,1 0 0 0 0,-1 1 1 0 0,0-1-1 0 0,1 0 0 0 0,-1 0 0 0 0,0 1 1 0 0,1-1-1 0 0,-1 0 0 0 0,1 0 0 0 0,0 0 1 0 0,-1 0-1 0 0,1 0 0 0 0,0 0 0 0 0,-1 0 1 0 0,1 1-1 0 0,0-1 0 0 0,0 0 1 0 0,0 0-1 0 0,0 0 0 0 0,0 0 0 0 0,0 0 1 0 0,0 0-1 0 0,0 0 0 0 0,0 0 0 0 0,0 0 1 0 0,1 0-1 0 0,-1 0 0 0 0,1-1 1 0 0,6-37-32 0 0,-6 37 31 0 0,0-3 1 0 0,1 1 1 0 0,-1 0-1 0 0,1 0 1 0 0,0 0-1 0 0,0 0 0 0 0,0 0 1 0 0,1 1-1 0 0,-1-1 1 0 0,1 1-1 0 0,0-1 1 0 0,0 1-1 0 0,4-3 0 0 0,16-19-9 0 0,-22 23 11 0 0,1-1 0 0 0,0 1 0 0 0,0 0 0 0 0,1-1-1 0 0,-1 1 1 0 0,0 0 0 0 0,1 1 0 0 0,-1-1 0 0 0,1 0 0 0 0,0 1 0 0 0,-1-1 0 0 0,1 1 0 0 0,0 0 0 0 0,0 0 0 0 0,6-2 0 0 0,20-6 16 0 0,0 1 1 0 0,1 2-1 0 0,0 0 0 0 0,0 2 0 0 0,0 1 1 0 0,41 2-1 0 0,-62 3-5 0 0,0 0 0 0 0,0 1 1 0 0,0-1-1 0 0,0 2 1 0 0,-1-1-1 0 0,10 6 0 0 0,17 6 31 0 0,-27-11-28 0 0,0 1 0 0 0,0 0 0 0 0,0 1 0 0 0,-1-1 0 0 0,0 1 0 0 0,0 1 0 0 0,0-1 0 0 0,-1 1 0 0 0,0 0 0 0 0,8 13-1 0 0,3 2 14 0 0,-5-5 25 0 0,-2 1-1 0 0,0-1 1 0 0,-1 2 0 0 0,-1-1-1 0 0,10 33 1 0 0,6 13 154 0 0,-20-49-115 0 0,0-1 0 0 0,-2 1 0 0 0,0-1 0 0 0,0 1-1 0 0,-1 0 1 0 0,-1 0 0 0 0,-4 28 0 0 0,2 6 127 0 0,2-43-192 0 0,1-2-10 0 0,-1 0 0 0 0,1 1 0 0 0,-1-1 0 0 0,0 0 0 0 0,-1 0 1 0 0,1 1-1 0 0,-1-1 0 0 0,0 0 0 0 0,0 0 0 0 0,0 0 0 0 0,-1 0 0 0 0,1 0 0 0 0,-1 0 0 0 0,0 0 0 0 0,0-1 1 0 0,-3 5-1 0 0,-18 34 95 0 0,21-38-103 0 0,0 1-1 0 0,0 0 0 0 0,0-1 1 0 0,0 0-1 0 0,-1 1 0 0 0,1-1 1 0 0,-1 0-1 0 0,0 0 0 0 0,-1 0 0 0 0,1-1 1 0 0,-1 1-1 0 0,1-1 0 0 0,-1 0 1 0 0,-5 3-1 0 0,-20 19 41 0 0,26-22-45 0 0,0 1 0 0 0,0-1 1 0 0,0 0-1 0 0,-1 0 0 0 0,1 0 0 0 0,-1-1 0 0 0,1 1 0 0 0,-1-1 1 0 0,0 0-1 0 0,0 0 0 0 0,0 0 0 0 0,0 0 0 0 0,-5 0 0 0 0,-2 1-88 0 0,0-1-1 0 0,-1 0 1 0 0,1-1 0 0 0,-21 0-1 0 0,27-2-15 0 0,0 0 0 0 0,0 0 0 0 0,0 0-1 0 0,0-1 1 0 0,1 0 0 0 0,-1 0 0 0 0,0 0 0 0 0,1 0 0 0 0,-1-1-1 0 0,1 0 1 0 0,0 0 0 0 0,0 0 0 0 0,-5-5 0 0 0,4 4-126 0 0,1-1 1 0 0,0 1-1 0 0,0-1 1 0 0,0 0-1 0 0,-5-11 1 0 0,-10-12-1777 0 0,15 21 1412 0 0,1 0 0 0 0,0-1 1 0 0,0 1-1 0 0,0-1 1 0 0,1 1-1 0 0,0-1 0 0 0,-1-8 1 0 0,-3-8-799 0 0,6 22 1195 0 0,-1 0 1 0 0,1-1-1 0 0,0 1 1 0 0,0 0-1 0 0,0-1 1 0 0,0 1-1 0 0,0-1 1 0 0,1 1-1 0 0,-1 0 1 0 0,1-1-1 0 0,-1 1 1 0 0,1 0-1 0 0,0 0 0 0 0,0-1 1 0 0,0 1-1 0 0,0 0 1 0 0,0 0-1 0 0,1 0 1 0 0,-1 0-1 0 0,1 0 1 0 0,-1 0-1 0 0,1 1 1 0 0,0-1-1 0 0,-1 1 0 0 0,1-1 1 0 0,0 1-1 0 0,3-3 1 0 0,20-23-4752 0 0,2-5-1767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6:5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441 279 8184 0 0,'0'0'3905'0'0,"-12"0"-2073"0"0,-30-1 2326 0 0,-53 1-291 0 0,87 0-3668 0 0,1 1 1 0 0,0 0-1 0 0,0 0 1 0 0,0 1-1 0 0,0 0 1 0 0,1 0 0 0 0,-1 1-1 0 0,0 0 1 0 0,1 0-1 0 0,-9 6 1 0 0,-9 4 452 0 0,21-11-575 0 0,1-1 1 0 0,-1 0-1 0 0,0 1 0 0 0,1-1 0 0 0,0 1 0 0 0,-1 0 0 0 0,1 0 1 0 0,0 0-1 0 0,0 0 0 0 0,0 0 0 0 0,-3 4 0 0 0,-9 12 313 0 0,8-11-227 0 0,0 1-1 0 0,0 0 0 0 0,1 1 0 0 0,-6 11 1 0 0,-8 10 209 0 0,13-23-294 0 0,2 0 0 0 0,-1 0 0 0 0,1 1 0 0 0,0-1 0 0 0,-3 9-1 0 0,-6 16 10 0 0,2-5 127 0 0,-14 49-1 0 0,23-69-194 0 0,0-1 0 0 0,1 1 0 0 0,0 0 0 0 0,1-1 0 0 0,-1 1 0 0 0,1 0 0 0 0,1-1 0 0 0,-1 1 0 0 0,1 0 0 0 0,0-1 0 0 0,0 1 0 0 0,1-1 0 0 0,3 9 0 0 0,-4-13-18 0 0,0-1-1 0 0,0 1 0 0 0,0-1 0 0 0,0 1 0 0 0,0-1 0 0 0,0 0 0 0 0,0 0 0 0 0,0 0 0 0 0,1 0 0 0 0,-1 0 0 0 0,0 0 0 0 0,1 0 0 0 0,-1 0 0 0 0,1 0 0 0 0,-1 0 0 0 0,1-1 0 0 0,2 2 0 0 0,16 11-13 0 0,-19-12 14 0 0,0 1-1 0 0,0-1 1 0 0,0 0-1 0 0,0 0 0 0 0,1 1 1 0 0,-1-1-1 0 0,0 0 1 0 0,1 0-1 0 0,-1-1 0 0 0,0 1 1 0 0,1 0-1 0 0,-1 0 1 0 0,1-1-1 0 0,0 1 0 0 0,-1-1 1 0 0,3 1-1 0 0,-2 0 0 0 0,-1-1-1 0 0,1 1 0 0 0,0-1 1 0 0,0 1-1 0 0,-1 0 1 0 0,1 0-1 0 0,-1 0 1 0 0,1-1-1 0 0,-1 2 0 0 0,1-1 1 0 0,-1 0-1 0 0,1 0 1 0 0,1 3-1 0 0,-2-3 1 0 0,0 0-1 0 0,0-1 1 0 0,0 1-1 0 0,0 0 1 0 0,0 0-1 0 0,0 0 1 0 0,0-1-1 0 0,0 1 1 0 0,0-1-1 0 0,1 1 1 0 0,-1-1-1 0 0,0 1 1 0 0,0-1-1 0 0,1 0 1 0 0,-1 0-1 0 0,0 1 1 0 0,0-1-1 0 0,1 0 1 0 0,-1 0-1 0 0,0 0 1 0 0,0 0-1 0 0,1-1 1 0 0,0 1-1 0 0,-1 0 1 0 0,0-1 0 0 0,0 1-1 0 0,-1 0 1 0 0,1 0 0 0 0,0 0 0 0 0,0 0-1 0 0,0 0 1 0 0,0 0 0 0 0,-1 0 0 0 0,1 0-1 0 0,0 0 1 0 0,0 0 0 0 0,0 1 0 0 0,-1-1-1 0 0,1 0 1 0 0,0 1 0 0 0,0-1 0 0 0,-1 0-1 0 0,1 1 1 0 0,0-1 0 0 0,-1 1 0 0 0,1-1-1 0 0,0 1 1 0 0,-1-1 0 0 0,1 1 0 0 0,0 0-1 0 0,9 1 1 0 0,54-9-57 0 0,-60 6 56 0 0,0 1-1 0 0,0-1 1 0 0,-1-1-1 0 0,1 1 1 0 0,0 0-1 0 0,0-1 1 0 0,-1 0-1 0 0,1 0 1 0 0,-1 0-1 0 0,0 0 1 0 0,0-1-1 0 0,0 1 1 0 0,0-1-1 0 0,0 0 1 0 0,0 0-1 0 0,-1 0 1 0 0,4-5-1 0 0,-5 6 6 0 0,0-1-1 0 0,1 1 0 0 0,-1 0 0 0 0,0-1 1 0 0,1 1-1 0 0,-1 0 0 0 0,1 0 0 0 0,0 0 0 0 0,0 0 1 0 0,0 0-1 0 0,0 1 0 0 0,0-1 0 0 0,0 0 0 0 0,0 1 1 0 0,0 0-1 0 0,3-2 0 0 0,1-9-6 0 0,11-27 4 0 0,-13 32 0 0 0,0-1 0 0 0,-1 1 0 0 0,1-1 1 0 0,-2 0-1 0 0,1 1 0 0 0,-1-1 0 0 0,0-1 0 0 0,1-11 0 0 0,-3-249 170 0 0,-6 249-94 0 0,6 21-21 0 0,6 5-19 0 0,2 3-36 0 0,0 1-1 0 0,-1 1 0 0 0,-1-1 0 0 0,0 1 0 0 0,0 0 0 0 0,-1 1 0 0 0,0-1 0 0 0,-1 1 1 0 0,4 19-1 0 0,17 40 78 0 0,-8 4-73 0 0,-8-26-4 0 0,-7-34 36 0 0,0 1 0 0 0,-1 0 0 0 0,-2 16 0 0 0,0 1 67 0 0,0-29-68 0 0,1-11-20 0 0,1-15 44 0 0,1 1 0 0 0,2-1 1 0 0,9-38-1 0 0,1-1 40 0 0,-8 26-84 0 0,-5 26-16 0 0,1 0 0 0 0,-1 1 1 0 0,1-1-1 0 0,1 0 0 0 0,0 1 0 0 0,0 0 0 0 0,5-9 0 0 0,1 0 43 0 0,-4 5-38 0 0,1 0 0 0 0,1 1 0 0 0,0 0 0 0 0,9-11 0 0 0,-13 19-6 0 0,-1 0 0 0 0,1 0 0 0 0,0 1 1 0 0,0-1-1 0 0,0 1 0 0 0,1 0 0 0 0,-1 0 0 0 0,0 0 1 0 0,1 0-1 0 0,-1 1 0 0 0,1-1 0 0 0,0 1 0 0 0,-1 0 0 0 0,1 0 1 0 0,0 0-1 0 0,0 0 0 0 0,0 1 0 0 0,5 0 0 0 0,16-7 25 0 0,-19 6-21 0 0,-1 1-1 0 0,1 0 0 0 0,0 0 0 0 0,-1 1 0 0 0,1-1 0 0 0,-1 1 1 0 0,1 0-1 0 0,-1 1 0 0 0,1-1 0 0 0,-1 1 0 0 0,0 0 0 0 0,0 1 0 0 0,0-1 1 0 0,0 1-1 0 0,0 0 0 0 0,0 0 0 0 0,-1 1 0 0 0,0-1 0 0 0,1 1 1 0 0,-1 0-1 0 0,-1 0 0 0 0,1 0 0 0 0,-1 1 0 0 0,1-1 0 0 0,2 6 0 0 0,15 7-48 0 0,-20-16 41 0 0,1 0 0 0 0,-1-1-1 0 0,0 1 1 0 0,1 0 0 0 0,-1 0 0 0 0,0 0 0 0 0,0 0 0 0 0,0 0 0 0 0,1 0 0 0 0,-1 0 0 0 0,0 0 0 0 0,-1 0 0 0 0,1 0 0 0 0,0 1 0 0 0,0-1 0 0 0,0 0 0 0 0,-1 1 0 0 0,1 1 0 0 0,4 7-132 0 0,-1-1 0 0 0,1 0 1 0 0,0 0-1 0 0,8 9 0 0 0,9 17-1162 0 0,-18-31 886 0 0,-1 0 0 0 0,1 0 0 0 0,0-1-1 0 0,0 1 1 0 0,0-1 0 0 0,1 0 0 0 0,-1-1 0 0 0,1 1 0 0 0,0-1-1 0 0,0 1 1 0 0,0-1 0 0 0,0-1 0 0 0,0 1 0 0 0,0-1-1 0 0,0 0 1 0 0,0 0 0 0 0,1 0 0 0 0,8-1 0 0 0,-10 0 164 0 0,1-1 0 0 0,-1 0 0 0 0,0 0 0 0 0,0-1 0 0 0,0 1 0 0 0,0-1 0 0 0,0 0 0 0 0,-1 0-1 0 0,1 0 1 0 0,0 0 0 0 0,-1-1 0 0 0,0 1 0 0 0,1-1 0 0 0,-1 0 0 0 0,0 0 0 0 0,0 0 0 0 0,3-6 0 0 0,12-9-475 0 0,79-43-1924 0 0,-88 54 2262 0 0,0 0-1 0 0,0-1 0 0 0,0-1 1 0 0,-1 1-1 0 0,0-2 0 0 0,-1 1 1 0 0,10-16-1 0 0,0 1 71 0 0,-15 22 337 0 0,0 1 0 0 0,-1-1 0 0 0,1 0 0 0 0,-1 0 0 0 0,1 0 0 0 0,-1 0 0 0 0,0 0 0 0 0,0 0 0 0 0,0 0 0 0 0,0 0 0 0 0,0-1 0 0 0,0 1 0 0 0,-1 0 0 0 0,1-1 0 0 0,0-2 0 0 0,7-60 5728 0 0,-7 62-5471 0 0,-1 1-1 0 0,0-1 1 0 0,0 1-1 0 0,0-1 1 0 0,-1 1-1 0 0,1-1 1 0 0,0 1-1 0 0,-1-1 1 0 0,0 1-1 0 0,1 0 1 0 0,-1-1-1 0 0,0 1 1 0 0,0 0-1 0 0,-1 0 1 0 0,1 0-1 0 0,0-1 1 0 0,-1 1-1 0 0,1 1 1 0 0,-4-4-1 0 0,2 4-55 0 0,1-1 1 0 0,-1 1-1 0 0,0 0 0 0 0,0 0 0 0 0,0 0 0 0 0,0 1 0 0 0,-1-1 0 0 0,1 1 0 0 0,0 0 0 0 0,0 0 0 0 0,0 0 0 0 0,0 0 1 0 0,0 0-1 0 0,-1 1 0 0 0,1-1 0 0 0,0 1 0 0 0,-5 2 0 0 0,0-1-10 0 0,-1 1-1 0 0,1 1 1 0 0,0 0 0 0 0,0 0-1 0 0,1 0 1 0 0,-12 9 0 0 0,-7 5 127 0 0,18-11-227 0 0,1 0 1 0 0,-1 0-1 0 0,2 1 0 0 0,-1 0 1 0 0,1 0-1 0 0,1 1 0 0 0,-9 16 0 0 0,7-13-7 0 0,-7 15 99 0 0,0 2 1 0 0,-17 57-1 0 0,0 0-7 0 0,22-67-159 0 0,2 1-1 0 0,-1 0 0 0 0,2 1 0 0 0,1 0 0 0 0,1 0 0 0 0,0 0 0 0 0,2 0 0 0 0,0 1 0 0 0,2 21 0 0 0,-1-34-38 0 0,1-6 0 0 0,0 0 0 0 0,-1 0 0 0 0,1-1 0 0 0,0 1 1 0 0,0 0-1 0 0,0 0 0 0 0,1 0 0 0 0,-1 0 0 0 0,1 0 0 0 0,0 0 0 0 0,-1 0 0 0 0,1-1 0 0 0,0 1 0 0 0,1 0 1 0 0,-1-1-1 0 0,0 1 0 0 0,1-1 0 0 0,0 1 0 0 0,-1-1 0 0 0,1 1 0 0 0,0-1 0 0 0,0 0 0 0 0,0 0 0 0 0,1 0 1 0 0,-1 0-1 0 0,4 1 0 0 0,-3 0-19 0 0,0-1 0 0 0,0 0 0 0 0,1-1 0 0 0,-1 1 0 0 0,0-1 0 0 0,1 1 0 0 0,-1-1-1 0 0,1 0 1 0 0,0 0 0 0 0,-1-1 0 0 0,1 1 0 0 0,0-1 0 0 0,0 0 0 0 0,-1 0 0 0 0,1 0 0 0 0,0 0 0 0 0,-1-1 0 0 0,1 1 0 0 0,0-1 0 0 0,-1 0 0 0 0,1 0 0 0 0,-1 0 0 0 0,1-1 0 0 0,-1 1 0 0 0,1-1 0 0 0,-1 0 0 0 0,0 0 0 0 0,0 0 0 0 0,0 0 0 0 0,0-1 0 0 0,0 1 0 0 0,3-5 0 0 0,3 1-9 0 0,-7 5 22 0 0,0-1 0 0 0,0 1 0 0 0,0-1 0 0 0,0 1-1 0 0,0-1 1 0 0,-1 0 0 0 0,1 1 0 0 0,0-1 0 0 0,-1 0-1 0 0,0 0 1 0 0,1-1 0 0 0,-1 1 0 0 0,0 0 0 0 0,2-4 0 0 0,17-16-80 0 0,1 2 23 0 0,-18 4 34 0 0,-3 15 27 0 0,0-1-1 0 0,0 0 1 0 0,0 1-1 0 0,1-1 1 0 0,-1 0-1 0 0,0 1 1 0 0,1-1-1 0 0,-1 0 1 0 0,1 1-1 0 0,0-1 1 0 0,0 1-1 0 0,-1-1 1 0 0,1 1-1 0 0,0-1 1 0 0,0 1-1 0 0,0 0 1 0 0,0-1-1 0 0,3-1 1 0 0,2-5 1 0 0,0-1 1 0 0,-1 1-1 0 0,0-1 1 0 0,0-1-1 0 0,-1 1 1 0 0,0-1 0 0 0,0 0-1 0 0,-1 0 1 0 0,3-15-1 0 0,-2-2 40 0 0,0 0 0 0 0,-1-46 0 0 0,-7-285 473 0 0,-9 261-192 0 0,13 93-267 0 0,0 3-20 0 0,1 0 1 0 0,-1 0-1 0 0,0 0 0 0 0,0 0 0 0 0,1 0 1 0 0,-1 0-1 0 0,0 0 0 0 0,0 0 0 0 0,0 0 1 0 0,0 0-1 0 0,0 0 0 0 0,0 0 0 0 0,0 0 1 0 0,-1 0-1 0 0,1 0 0 0 0,0 0 0 0 0,0 0 1 0 0,-1 0-1 0 0,1 1 0 0 0,-1-1 0 0 0,1 0 1 0 0,-1 0-1 0 0,1 0 0 0 0,-1 0 0 0 0,1 0 1 0 0,-1 1-1 0 0,0-1 0 0 0,1 0 0 0 0,-1 1 1 0 0,0-1-1 0 0,-1-1 0 0 0,2 5 1 0 0,0-1 1 0 0,-1 0-1 0 0,1 1 0 0 0,0-1 1 0 0,-1 0-1 0 0,1 1 0 0 0,-1-1 1 0 0,0 0-1 0 0,1 1 0 0 0,-1-1 1 0 0,-2 3-1 0 0,2-1 14 0 0,0 1 1 0 0,0-1-1 0 0,0 1 0 0 0,1 0 1 0 0,-1 0-1 0 0,1-1 0 0 0,0 1 1 0 0,1 0-1 0 0,0 4 0 0 0,1 16 125 0 0,-5 58 69 0 0,1-38-188 0 0,2 1-1 0 0,6 52 0 0 0,1-34-49 0 0,-4-34-32 0 0,1 1 0 0 0,10 38 0 0 0,-11-59-32 0 0,-1 1 0 0 0,-1-1 0 0 0,0 1 0 0 0,-1-1 0 0 0,-1 18 0 0 0,0-23-50 0 0,1 1 1 0 0,-1-1 0 0 0,1 0-1 0 0,0 0 1 0 0,0 0 0 0 0,1 1-1 0 0,0-1 1 0 0,-1 0 0 0 0,2 0-1 0 0,-1 0 1 0 0,1 0 0 0 0,-1 0-1 0 0,1 0 1 0 0,1 0 0 0 0,-1-1-1 0 0,1 1 1 0 0,3 4 0 0 0,3 7-842 0 0,-9-16 869 0 0,0 1 0 0 0,0 0-1 0 0,0 0 1 0 0,1-1 0 0 0,-1 1 0 0 0,0 0 0 0 0,1 0 0 0 0,-1-1 0 0 0,1 1-1 0 0,-1 0 1 0 0,1-1 0 0 0,-1 1 0 0 0,1 0 0 0 0,-1-1 0 0 0,1 1 0 0 0,-1-1-1 0 0,1 1 1 0 0,0-1 0 0 0,-1 1 0 0 0,1-1 0 0 0,0 0 0 0 0,0 1 0 0 0,-1-1 0 0 0,1 0-1 0 0,0 1 1 0 0,0-1 0 0 0,-1 0 0 0 0,1 0 0 0 0,0 0 0 0 0,0 0 0 0 0,0 0-1 0 0,0 0 1 0 0,-1 0 0 0 0,1 0 0 0 0,0 0 0 0 0,0 0 0 0 0,0 0 0 0 0,-1 0-1 0 0,1-1 1 0 0,0 1 0 0 0,0 0 0 0 0,-1-1 0 0 0,1 1 0 0 0,0 0 0 0 0,-1-1 0 0 0,1 1-1 0 0,1-1 1 0 0,1-1-182 0 0,1 0 0 0 0,-1 1 0 0 0,1-1 0 0 0,-1 0-1 0 0,1-1 1 0 0,-1 1 0 0 0,0 0 0 0 0,0-1 0 0 0,0 0 0 0 0,-1 0-1 0 0,1 0 1 0 0,0 0 0 0 0,-1 0 0 0 0,0-1 0 0 0,0 1 0 0 0,0 0 0 0 0,3-8-1 0 0,-5 10 246 0 0,43-44-2313 0 0,-30 25 1189 0 0,1-1 0 0 0,22-23 0 0 0,-8 9-1623 0 0,-14 2-3495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5488 0 0,'0'0'2973'0'0,"-6"2"2485"0"0,-5 5-2426 0 0,10-6-2911 0 0,1 0 0 0 0,0 0 0 0 0,0 0 0 0 0,-1 0 0 0 0,1 0 0 0 0,0-1 0 0 0,-1 1 0 0 0,1 0 0 0 0,-1 0 0 0 0,0 0 0 0 0,1 0 0 0 0,-1 0 0 0 0,1-1 0 0 0,-1 1 0 0 0,0 0 0 0 0,0-1 0 0 0,1 1 0 0 0,-1 0 0 0 0,-1 0 0 0 0,-10 13 1135 0 0,-5 27 663 0 0,14-37-1796 0 0,1 0 1 0 0,0 1-1 0 0,0-1 1 0 0,0 0-1 0 0,1 1 1 0 0,-1-1-1 0 0,1 1 1 0 0,0 0-1 0 0,-1 9 1 0 0,-4 74 824 0 0,3-65-746 0 0,2-1-1 0 0,0 1 1 0 0,1 0-1 0 0,4 31 1 0 0,-2-46-154 0 0,0 0 0 0 0,1 0 0 0 0,0-1 0 0 0,1 1 1 0 0,5 9-1 0 0,6 12 69 0 0,-14-27-112 0 0,-1 0-1 0 0,1 0 0 0 0,0 0 1 0 0,0-1-1 0 0,0 1 1 0 0,0 0-1 0 0,0-1 0 0 0,1 1 1 0 0,-1-1-1 0 0,0 0 1 0 0,1 1-1 0 0,-1-1 0 0 0,1 0 1 0 0,-1 0-1 0 0,1 0 1 0 0,0 0-1 0 0,-1 0 0 0 0,4 2 1 0 0,16 9 30 0 0,-12-5-26 0 0,1 0 0 0 0,-1-1 1 0 0,1 0-1 0 0,0-1 0 0 0,0 0 0 0 0,1 0 0 0 0,-1-1 1 0 0,1-1-1 0 0,0 0 0 0 0,0 0 0 0 0,1-1 1 0 0,21 2-1 0 0,-29-5-17 0 0,0 0 0 0 0,0 1 0 0 0,0-1 0 0 0,-1 0-1 0 0,1-1 1 0 0,0 1 0 0 0,-1-1 0 0 0,1 0 0 0 0,-1 1 0 0 0,1-1 0 0 0,-1-1 0 0 0,0 1 0 0 0,0-1 0 0 0,0 1 0 0 0,0-1 0 0 0,0 0 0 0 0,4-6 0 0 0,28-69-143 0 0,-23 52 126 0 0,-7 15 39 0 0,-2 1 0 0 0,0-1 0 0 0,0 0 0 0 0,-1 0 0 0 0,0-1 0 0 0,-1 1 0 0 0,0 0 0 0 0,-2-20 1 0 0,-1 4 30 0 0,-1 0 0 0 0,-9-40 0 0 0,3 22 67 0 0,7 40-77 0 0,-6 9 249 0 0,-1 77 44 0 0,9 132 526 0 0,19-186-807 0 0,-17-27-46 0 0,0-1-1 0 0,0 1 0 0 0,0-1 1 0 0,0 0-1 0 0,0 0 1 0 0,0 0-1 0 0,0 0 0 0 0,0 0 1 0 0,0 0-1 0 0,-1 0 1 0 0,1-1-1 0 0,0 1 1 0 0,-1-1-1 0 0,1 1 0 0 0,-1-1 1 0 0,0 0-1 0 0,1 1 1 0 0,-1-1-1 0 0,0 0 0 0 0,1-3 1 0 0,1 1 5 0 0,-1 0 0 0 0,0-1 0 0 0,0 1 1 0 0,0-1-1 0 0,-1 1 0 0 0,0-1 0 0 0,0 0 0 0 0,0 1 1 0 0,0-7-1 0 0,0 6-1 0 0,0-1 0 0 0,0 1 1 0 0,0-1-1 0 0,1 1 0 0 0,0 0 1 0 0,0 0-1 0 0,0 0 0 0 0,1 0 1 0 0,0 0-1 0 0,0 0 0 0 0,5-6 1 0 0,-7 9-5 0 0,0 0 0 0 0,0 0 0 0 0,0 0 0 0 0,-1 0 1 0 0,1 0-1 0 0,-1 0 0 0 0,1 0 0 0 0,-1 0 0 0 0,0 0 0 0 0,0 0 1 0 0,0 0-1 0 0,0-2 0 0 0,5-27 38 0 0,6 8 39 0 0,-9 15-38 0 0,1 0 1 0 0,1 1 0 0 0,-1-1-1 0 0,1 1 1 0 0,1-1 0 0 0,-1 1-1 0 0,1 1 1 0 0,0-1 0 0 0,1 1-1 0 0,0 0 1 0 0,8-8 0 0 0,-4 4 91 0 0,-10 10-126 0 0,0-1 0 0 0,1 1 0 0 0,-1-1 0 0 0,0 1 0 0 0,0-1 0 0 0,1 1 0 0 0,-1 0 0 0 0,1-1 0 0 0,-1 1 0 0 0,0 0 0 0 0,1-1 0 0 0,-1 1 0 0 0,1 0 0 0 0,-1-1 0 0 0,1 1 0 0 0,-1 0 0 0 0,1 0 0 0 0,-1-1 0 0 0,1 1 0 0 0,-1 0 0 0 0,1 0 0 0 0,-1 0 0 0 0,1 0 0 0 0,-1 0 0 0 0,2 0 0 0 0,31-11 189 0 0,-30 10-175 0 0,0-1 0 0 0,0 1 1 0 0,1 0-1 0 0,-1 0 0 0 0,0 0 0 0 0,1 0 0 0 0,-1 1 1 0 0,1-1-1 0 0,6 1 0 0 0,-6 0-14 0 0,1 1-1 0 0,-1 0 1 0 0,1 0 0 0 0,-1 0-1 0 0,1 0 1 0 0,-1 1 0 0 0,0-1-1 0 0,0 1 1 0 0,0 0 0 0 0,0 1-1 0 0,0-1 1 0 0,0 1 0 0 0,0 0-1 0 0,5 5 1 0 0,47 56-175 0 0,-29-31-208 0 0,-20-26-380 0 0,-1 1 1 0 0,0 0 0 0 0,-1 0-1 0 0,1 1 1 0 0,-2 0-1 0 0,1 0 1 0 0,-1 0-1 0 0,3 12 1 0 0,-4-19 260 0 0,-1-1 1 0 0,0 0-1 0 0,1 1 1 0 0,0-1-1 0 0,-1 0 1 0 0,1 0-1 0 0,0 0 1 0 0,-1 0-1 0 0,1-1 1 0 0,0 1-1 0 0,0-1 0 0 0,0 0 1 0 0,0 0-1 0 0,3 0 1 0 0,28-1-6669 0 0,-19-8 1423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21 5512 0 0,'0'-1'279'0'0,"0"0"0"0"0,1 0 1 0 0,-1 1-1 0 0,0-1 0 0 0,0 0 1 0 0,0 1-1 0 0,0-1 0 0 0,0 0 1 0 0,0 1-1 0 0,0-1 0 0 0,0 0 1 0 0,-1 1-1 0 0,1-1 0 0 0,0 0 1 0 0,0 1-1 0 0,0-1 0 0 0,-1 0 1 0 0,1 1-1 0 0,0-1 0 0 0,-1 1 1 0 0,1-1-1 0 0,-1 0 0 0 0,1 1 0 0 0,-1-1 1 0 0,1 1-1 0 0,-1-1 0 0 0,1 1 1 0 0,-1 0-1 0 0,1-1 0 0 0,-1 1 1 0 0,1-1-1 0 0,-1 1 0 0 0,0 0 1 0 0,0-1-1 0 0,-22 8 4771 0 0,20-5-4802 0 0,-3 2-5 0 0,1 1 0 0 0,1-1-1 0 0,-1 1 1 0 0,1 0 0 0 0,0 1-1 0 0,0-1 1 0 0,0 1 0 0 0,1-1 0 0 0,-6 13-1 0 0,-9 13 199 0 0,14-26-349 0 0,0 0-1 0 0,1 1 1 0 0,0 0-1 0 0,0-1 1 0 0,-3 11-1 0 0,-10 16 55 0 0,-38 28 184 0 0,50-56-324 0 0,1 1-1 0 0,0 0 1 0 0,0 0-1 0 0,0 0 1 0 0,1 0-1 0 0,-1 1 1 0 0,1-1-1 0 0,1 1 1 0 0,-1-1-1 0 0,1 1 1 0 0,0 0-1 0 0,0 0 1 0 0,1-1-1 0 0,0 1 1 0 0,0 11-1 0 0,1-15-14 0 0,-1-1 0 0 0,1 0-1 0 0,0 0 1 0 0,-1 0 0 0 0,1 1-1 0 0,0-1 1 0 0,0 0 0 0 0,0 0-1 0 0,0 0 1 0 0,0 0 0 0 0,0-1-1 0 0,0 1 1 0 0,0 0 0 0 0,0 0-1 0 0,0-1 1 0 0,1 1 0 0 0,-1 0-1 0 0,0-1 1 0 0,0 1 0 0 0,1-1-1 0 0,-1 0 1 0 0,0 1 0 0 0,1-1-1 0 0,-1 0 1 0 0,1 0 0 0 0,-1 0-1 0 0,0 0 1 0 0,3 0 0 0 0,40 1-195 0 0,-42-1 205 0 0,7-1-53 0 0,0 0 1 0 0,-1 0-1 0 0,1-1 1 0 0,-1-1-1 0 0,1 1 0 0 0,-1-1 1 0 0,8-5-1 0 0,-12 7 52 0 0,0-1 0 0 0,-1 1 1 0 0,1-1-1 0 0,-1 0 0 0 0,0 0 0 0 0,1-1 0 0 0,-1 1 0 0 0,0 0 0 0 0,0-1 0 0 0,0 0 1 0 0,-1 0-1 0 0,1 0 0 0 0,-1 0 0 0 0,0 0 0 0 0,3-5 0 0 0,-1-11 67 0 0,3-8 117 0 0,-2-1 0 0 0,0-1 0 0 0,0-52 0 0 0,-5 80-181 0 0,0 0 0 0 0,-1 1 0 0 0,1-1 0 0 0,0 0 0 0 0,0 0-1 0 0,0 0 1 0 0,0 1 0 0 0,0-1 0 0 0,0 0 0 0 0,0 0 0 0 0,0 1 0 0 0,1-1 0 0 0,-1 0 0 0 0,0 0 0 0 0,0 1 0 0 0,1-1 0 0 0,-1 0-1 0 0,0 0 1 0 0,1 1 0 0 0,-1-1 0 0 0,0 0 0 0 0,1 1 0 0 0,-1-1 0 0 0,1 1 0 0 0,-1-1 0 0 0,1 1 0 0 0,0-1 0 0 0,-1 1 0 0 0,1-1 0 0 0,0 1-1 0 0,-1-1 1 0 0,1 1 0 0 0,0 0 0 0 0,-1-1 0 0 0,1 1 0 0 0,0 0 0 0 0,0 0 0 0 0,-1-1 0 0 0,1 1 0 0 0,0 0 0 0 0,0 0 0 0 0,-1 0-1 0 0,1 0 1 0 0,0 0 0 0 0,0 0 0 0 0,0 0 0 0 0,-1 0 0 0 0,1 1 0 0 0,0-1 0 0 0,0 0 0 0 0,-1 0 0 0 0,1 1 0 0 0,0-1 0 0 0,-1 0 0 0 0,1 1-1 0 0,0-1 1 0 0,0 1 0 0 0,5 5 11 0 0,-2-1 0 0 0,1 1-1 0 0,0 0 1 0 0,-1 0-1 0 0,0 0 1 0 0,-1 1 0 0 0,1-1-1 0 0,3 13 1 0 0,-1-6 6 0 0,19 54 172 0 0,-15-45-33 0 0,-2 0 0 0 0,-1 0-1 0 0,8 44 1 0 0,4 13 403 0 0,-14-58-363 0 0,-1 1-1 0 0,0 1 1 0 0,-1 29 0 0 0,-2-24 219 0 0,10 52 0 0 0,-6-45-163 0 0,-1 0 1 0 0,-1 0-1 0 0,-5 64 1 0 0,1-29 72 0 0,0-37-128 0 0,-9 56 0 0 0,8-77-168 0 0,-1-1 0 0 0,-1 0 0 0 0,0 0 0 0 0,0-1-1 0 0,-1 1 1 0 0,-9 14 0 0 0,-15 33 76 0 0,27-52-108 0 0,0-1-1 0 0,-1 0 1 0 0,0 1-1 0 0,1-1 1 0 0,-2 0 0 0 0,1 0-1 0 0,-1 0 1 0 0,1-1-1 0 0,-1 1 1 0 0,-1-1 0 0 0,1 0-1 0 0,0 0 1 0 0,-1-1-1 0 0,0 1 1 0 0,0-1 0 0 0,0 0-1 0 0,0 0 1 0 0,-1-1-1 0 0,-8 4 1 0 0,-2-2-5 0 0,-33 3-822 0 0,47-7 755 0 0,-1 0 0 0 0,1-1 1 0 0,-1 1-1 0 0,1-1 0 0 0,0 1 1 0 0,-1-1-1 0 0,1 0 0 0 0,0 0 1 0 0,0 0-1 0 0,0 0 0 0 0,-1 0 1 0 0,1 0-1 0 0,0-1 0 0 0,1 1 1 0 0,-1-1-1 0 0,0 1 0 0 0,0-1 1 0 0,1 0-1 0 0,-1 0 1 0 0,-2-3-1 0 0,-4-6-543 0 0,0-1 1 0 0,0 0 0 0 0,1 0-1 0 0,1 0 1 0 0,0-1 0 0 0,1 0-1 0 0,0-1 1 0 0,1 1 0 0 0,0-1-1 0 0,1 0 1 0 0,1 0-1 0 0,0 0 1 0 0,0-19 0 0 0,2 16-1394 0 0,0 0 0 0 0,2 0 0 0 0,5-33 0 0 0,2 13-5289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65 371 16144 0 0,'-14'1'4344'0'0,"-4"4"-2166"0"0,-2-1-499 0 0,18-4-1087 0 0,-9 4 1383 0 0,11-3-1919 0 0,0-1 0 0 0,0 0-1 0 0,0 1 1 0 0,1-1 0 0 0,-1 0-1 0 0,0 1 1 0 0,0-1 0 0 0,0 0-1 0 0,0 1 1 0 0,1-1 0 0 0,-1 0-1 0 0,0 1 1 0 0,0-1 0 0 0,0 0-1 0 0,1 0 1 0 0,-1 1-1 0 0,0-1 1 0 0,1 0 0 0 0,-1 0-1 0 0,0 1 1 0 0,0-1 0 0 0,1 0-1 0 0,-1 0 1 0 0,0 0 0 0 0,1 0-1 0 0,-1 0 1 0 0,0 0 0 0 0,1 1-1 0 0,-1-1 1 0 0,1 0 0 0 0,-1 0-1 0 0,0 0 1 0 0,1 0 0 0 0,-1 0-1 0 0,0 0 1 0 0,1 0 0 0 0,-1 0-1 0 0,0-1 1 0 0,1 1 0 0 0,-1 0-1 0 0,0 0 1 0 0,1 0-1 0 0,-1 0 1 0 0,0 0 0 0 0,1-1-1 0 0,5 1 76 0 0,54 0 748 0 0,64-8-1 0 0,-74 3-593 0 0,82 4-1 0 0,6-1 15 0 0,78-2 24 0 0,-160 4-264 0 0,50-13 94 0 0,-78 13-153 0 0,-1-1 1 0 0,1-1-1 0 0,-1-1 1 0 0,0-2-1 0 0,0-1 1 0 0,0-1-1 0 0,0-1 1 0 0,47-21-1 0 0,-44 18-71 0 0,25-8-154 0 0,-52 17 210 0 0,0 1 1 0 0,-1 0-1 0 0,1-1 0 0 0,0 1 1 0 0,0-1-1 0 0,-1 0 0 0 0,1 0 1 0 0,-1 0-1 0 0,0 0 0 0 0,0 0 1 0 0,1-1-1 0 0,-1 1 0 0 0,2-4 1 0 0,17-24-582 0 0,-19 28 412 0 0,0 0 0 0 0,0 0 0 0 0,0 0 0 0 0,0 0-1 0 0,-1 0 1 0 0,1-1 0 0 0,-1 1 0 0 0,0-1-1 0 0,1 1 1 0 0,-1-1 0 0 0,0 1 0 0 0,0-1-1 0 0,-1 0 1 0 0,1 0 0 0 0,-1 1 0 0 0,1-1 0 0 0,-1 0-1 0 0,0 0 1 0 0,0-2 0 0 0,-1-20-2322 0 0,0 18 1820 0 0,1 0 0 0 0,-1 1 0 0 0,1-1 0 0 0,0 0 0 0 0,1 1 0 0 0,-1-1 0 0 0,1 1 0 0 0,1-1 1 0 0,-1 1-1 0 0,1-1 0 0 0,0 1 0 0 0,1 0 0 0 0,5-11 0 0 0,-7-11-4819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34 4312 0 0,'-5'-1'4539'0'0,"-17"-10"-374"0"0,-5-2-750 0 0,14 7-381 0 0,25 3 1499 0 0,19 14-3196 0 0,51 2 66 0 0,-73-11-1225 0 0,0 1 0 0 0,0-1 0 0 0,-1 1 0 0 0,1 1 0 0 0,-1-1 0 0 0,0 2-1 0 0,0-1 1 0 0,0 1 0 0 0,0 0 0 0 0,-1 1 0 0 0,0-1 0 0 0,7 8 0 0 0,62 56 783 0 0,-69-60-836 0 0,0 1 0 0 0,-1-1 0 0 0,-1 2 0 0 0,1-1 0 0 0,-2 1-1 0 0,1-1 1 0 0,-1 1 0 0 0,-1 1 0 0 0,3 12 0 0 0,2 8 37 0 0,-6-18-106 0 0,0 1-1 0 0,-1 0 1 0 0,-1-1-1 0 0,-2 21 1 0 0,1-11-29 0 0,0-18-25 0 0,0-1 0 0 0,0 1-1 0 0,0-1 1 0 0,-1 1 0 0 0,0-1-1 0 0,0 0 1 0 0,-1 1-1 0 0,-4 6 1 0 0,2-1-174 0 0,-2-1 0 0 0,1 0 0 0 0,-1 0 0 0 0,-1 0 0 0 0,0-1 0 0 0,0 0 0 0 0,-1-1 0 0 0,-14 11 0 0 0,-3-1-915 0 0,23-15 707 0 0,-1 0 0 0 0,0 0 0 0 0,-1 0 0 0 0,1-1 0 0 0,0 1 0 0 0,-1-1 1 0 0,1 0-1 0 0,-1 0 0 0 0,0-1 0 0 0,0 0 0 0 0,1 1 0 0 0,-1-1 1 0 0,0-1-1 0 0,0 1 0 0 0,-8-1 0 0 0,6 0-32 0 0,2 0 98 0 0,1 0 0 0 0,0 0 0 0 0,-1 0 0 0 0,1 0 0 0 0,0-1-1 0 0,0 0 1 0 0,-6-2 0 0 0,8 2 135 0 0,0 0-1 0 0,1 0 1 0 0,-1 0-1 0 0,0 0 0 0 0,1 0 1 0 0,-1-1-1 0 0,1 1 1 0 0,0 0-1 0 0,0-1 1 0 0,-1 0-1 0 0,1 1 1 0 0,0-1-1 0 0,0 1 1 0 0,0-1-1 0 0,0 0 1 0 0,1 0-1 0 0,-1 0 1 0 0,0 0-1 0 0,1 1 1 0 0,0-1-1 0 0,-1-3 1 0 0,-9-21-1417 0 0,-1-10-1275 0 0,9 21 135 0 0,-5-11-3161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67 5776 0 0,'0'-45'5662'0'0,"0"26"1"0"0,0 19-5600 0 0,0 0 1 0 0,0-1-1 0 0,-1 1 0 0 0,1 0 1 0 0,0 0-1 0 0,0 0 0 0 0,0 0 1 0 0,0 0-1 0 0,-1-1 0 0 0,1 1 1 0 0,0 0-1 0 0,0 0 0 0 0,-1 0 1 0 0,1 0-1 0 0,0 0 1 0 0,0 0-1 0 0,0 0 0 0 0,-1 0 1 0 0,1 0-1 0 0,0 0 0 0 0,0 0 1 0 0,-1 0-1 0 0,1 0 0 0 0,0 0 1 0 0,0 0-1 0 0,0 0 0 0 0,-1 0 1 0 0,1 0-1 0 0,0 0 1 0 0,0 0-1 0 0,-1 0 0 0 0,1 0 1 0 0,0 1-1 0 0,0-1 0 0 0,0 0 1 0 0,-1 0-1 0 0,1 0 0 0 0,0 0 1 0 0,0 0-1 0 0,0 1 0 0 0,0-1 1 0 0,-1 0-1 0 0,1 0 1 0 0,0 0-1 0 0,0 1 0 0 0,0-1 1 0 0,0 0-1 0 0,-10 9 1690 0 0,3 9-959 0 0,1-1 0 0 0,1 1 0 0 0,0 0 0 0 0,2 1 0 0 0,-3 29 0 0 0,3 101 4 0 0,3-101-653 0 0,27 63-275 0 0,-27-107 87 0 0,1-1-1 0 0,-1 1 0 0 0,1-1 1 0 0,0 1-1 0 0,0-1 0 0 0,0 0 1 0 0,0 0-1 0 0,0 1 0 0 0,1-1 0 0 0,-1 0 1 0 0,4 4-1 0 0,-4-5-99 0 0,1 1-1 0 0,-1-1 1 0 0,1 1 0 0 0,-1-1 0 0 0,0 1-1 0 0,0-1 1 0 0,0 1 0 0 0,-1 0-1 0 0,1-1 1 0 0,-1 1 0 0 0,1 3 0 0 0,0-2-370 0 0,0 0 1 0 0,0 1-1 0 0,1-1 1 0 0,0 0-1 0 0,0 0 1 0 0,0 0-1 0 0,0 0 1 0 0,0 0 0 0 0,5 5-1 0 0,4 1-7482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478 133 8200 0 0,'-1'-24'6317'0'0,"-13"-2"-3813"0"0,6 14-1474 0 0,6 9-927 0 0,1 1 0 0 0,-1 0-1 0 0,0 0 1 0 0,0 0 0 0 0,1 0 0 0 0,-1 0 0 0 0,0 0 0 0 0,-1 0 0 0 0,1 1 0 0 0,0-1 0 0 0,0 1 0 0 0,-1-1 0 0 0,1 1 0 0 0,-3-1 0 0 0,-13-7 462 0 0,0 1 0 0 0,-1 1-1 0 0,-31-8 1 0 0,42 14-453 0 0,0 0 1 0 0,1 0-1 0 0,-1 1 0 0 0,0 0 1 0 0,0 0-1 0 0,1 1 1 0 0,-1 0-1 0 0,0 0 1 0 0,1 1-1 0 0,-1 0 0 0 0,1 0 1 0 0,-14 6-1 0 0,15-5-66 0 0,0 0-1 0 0,0 0 0 0 0,0 0 1 0 0,1 1-1 0 0,-1 0 0 0 0,1 0 1 0 0,0 0-1 0 0,0 0 0 0 0,0 1 1 0 0,1 0-1 0 0,0 0 0 0 0,-5 7 1 0 0,-11 6 146 0 0,18-17-179 0 0,0 0-1 0 0,0 0 1 0 0,1 0-1 0 0,-1 1 1 0 0,1-1-1 0 0,-1 0 1 0 0,1 1-1 0 0,0-1 1 0 0,0 1 0 0 0,-1-1-1 0 0,1 1 1 0 0,0 0-1 0 0,0-1 1 0 0,0 1-1 0 0,1 0 1 0 0,-1 0-1 0 0,0 0 1 0 0,1 0-1 0 0,-1 0 1 0 0,1 3 0 0 0,-39 79 256 0 0,5 66-26 0 0,32-133-200 0 0,1 1 0 0 0,0-1-1 0 0,1 1 1 0 0,1 0 0 0 0,1-1 0 0 0,6 29 0 0 0,-5-32-35 0 0,-2-9-9 0 0,0 0-1 0 0,0 0 0 0 0,0 0 1 0 0,1 0-1 0 0,0 0 0 0 0,0 0 1 0 0,0 0-1 0 0,0-1 0 0 0,4 5 1 0 0,62 93-30 0 0,-64-95 30 0 0,1-1 1 0 0,0 0 0 0 0,1 0-1 0 0,0 0 1 0 0,-1-1-1 0 0,2 0 1 0 0,-1 0 0 0 0,8 4-1 0 0,-7-4 5 0 0,0 0-1 0 0,0 0 1 0 0,-1 0 0 0 0,1 1-1 0 0,-1 0 1 0 0,8 10-1 0 0,-2 2 1 0 0,-9-13-3 0 0,0 0 0 0 0,1 0 0 0 0,-1 0 0 0 0,1 0 0 0 0,0-1 0 0 0,7 6 0 0 0,-6-6 7 0 0,0-1 0 0 0,-1 1 1 0 0,1 0-1 0 0,-1 1 0 0 0,1-1 1 0 0,-1 1-1 0 0,3 5 0 0 0,2 2 18 0 0,-7-10-13 0 0,0 1 0 0 0,0-1 0 0 0,0 1 0 0 0,0-1 0 0 0,-1 1 0 0 0,1 0 0 0 0,-1-1 0 0 0,1 1 1 0 0,-1 0-1 0 0,0 3 0 0 0,8 11 40 0 0,8 2 17 0 0,10 15 98 0 0,-26-32-155 0 0,0 1 0 0 0,0-1 0 0 0,0 0 0 0 0,1 0 0 0 0,-1 0 0 0 0,0 0 0 0 0,1 0 0 0 0,0 0 0 0 0,-1 0 1 0 0,1 0-1 0 0,0-1 0 0 0,0 1 0 0 0,0-1 0 0 0,3 2 0 0 0,-4-2 6 0 0,1 0 0 0 0,0 1 0 0 0,-1-1 0 0 0,1 0 0 0 0,-1 0 0 0 0,1 1 0 0 0,-1-1 0 0 0,0 1 0 0 0,1-1 0 0 0,-1 1 0 0 0,0 0 0 0 0,0-1 0 0 0,0 1 0 0 0,0 0 0 0 0,0 2 0 0 0,15 22 401 0 0,-14-23-350 0 0,0 0 0 0 0,0 0 0 0 0,0 0 0 0 0,-1 0 0 0 0,1 0 0 0 0,-1 0-1 0 0,1 0 1 0 0,-1 1 0 0 0,0-1 0 0 0,0 1 0 0 0,-1-1 0 0 0,1 1 0 0 0,-1-1 0 0 0,0 5 0 0 0,0-6-27 0 0,0 0 1 0 0,0 0 0 0 0,0 0-1 0 0,0-1 1 0 0,-1 1 0 0 0,1 0-1 0 0,-1 0 1 0 0,1 0 0 0 0,-1-1-1 0 0,0 1 1 0 0,0 0 0 0 0,0-1-1 0 0,0 1 1 0 0,0-1 0 0 0,0 1-1 0 0,0-1 1 0 0,0 0 0 0 0,-1 1-1 0 0,1-1 1 0 0,-3 2 0 0 0,0 0-2 0 0,0-1 0 0 0,0 0 0 0 0,-1 0 0 0 0,1 0 0 0 0,-1-1 0 0 0,1 1 0 0 0,-1-1 0 0 0,-6 1 0 0 0,-13 0-33 0 0,-1 0 0 0 0,-41-4 0 0 0,33 1 37 0 0,-24 3-209 0 0,29 0-544 0 0,1-2-1 0 0,-1 0 1 0 0,-29-5 0 0 0,55 4 558 0 0,0 0-1 0 0,0 1 1 0 0,-1-1 0 0 0,1 0 0 0 0,0 0-1 0 0,1-1 1 0 0,-1 1 0 0 0,0 0 0 0 0,0-1-1 0 0,0 1 1 0 0,1-1 0 0 0,-1 1 0 0 0,1-1-1 0 0,-1 0 1 0 0,1 0 0 0 0,0 1 0 0 0,0-1-1 0 0,0 0 1 0 0,0 0 0 0 0,-2-4-1 0 0,-8-13-1410 0 0,9 16 1375 0 0,0 1 0 0 0,1-1 0 0 0,0 0 0 0 0,-1 0 0 0 0,1-1-1 0 0,0 1 1 0 0,0 0 0 0 0,1 0 0 0 0,-1 0 0 0 0,1-1 0 0 0,-1 1 0 0 0,1 0-1 0 0,0-1 1 0 0,0 1 0 0 0,2-6 0 0 0,11-63-3892 0 0,-5 31 97 0 0,0 9-2720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 11184 0 0,'0'0'3626'0'0,"0"13"-2519"0"0,-1-2-358 0 0,0-1 0 0 0,0 1 0 0 0,-7 18 0 0 0,5-16-344 0 0,0-1 1 0 0,1 1 0 0 0,0-1 0 0 0,0 15 0 0 0,-3 39 743 0 0,3-54-997 0 0,0 0-1 0 0,1 0 1 0 0,0 1 0 0 0,1-1-1 0 0,0 0 1 0 0,1 0 0 0 0,0 1-1 0 0,1-1 1 0 0,1 0 0 0 0,0 0 0 0 0,8 20-1 0 0,-9-27-130 0 0,0-1 0 0 0,1 1-1 0 0,-1-1 1 0 0,1 0-1 0 0,0 0 1 0 0,0 0 0 0 0,0 0-1 0 0,1-1 1 0 0,-1 1-1 0 0,1-1 1 0 0,0 0 0 0 0,0 0-1 0 0,0 0 1 0 0,7 3 0 0 0,10 5 31 0 0,-15-8-53 0 0,-1 0 0 0 0,1-1 1 0 0,-1 1-1 0 0,1-1 0 0 0,0-1 1 0 0,0 1-1 0 0,0-1 0 0 0,0 0 1 0 0,0 0-1 0 0,0 0 0 0 0,9-1 1 0 0,-4 0-15 0 0,0-1 0 0 0,0 0 1 0 0,0-1-1 0 0,0 0 1 0 0,-1 0-1 0 0,1-1 0 0 0,-1-1 1 0 0,0 1-1 0 0,0-2 1 0 0,0 0-1 0 0,0 0 0 0 0,-1 0 1 0 0,0-1-1 0 0,0-1 1 0 0,0 1-1 0 0,-1-2 0 0 0,0 1 1 0 0,0-1-1 0 0,-1 0 1 0 0,7-10-1 0 0,-3-7-66 0 0,-4 12 63 0 0,11 0 1 0 0,-15 11 16 0 0,0 0 1 0 0,-1 0-1 0 0,1 0 0 0 0,0 0 0 0 0,-1-1 1 0 0,1 1-1 0 0,-1-1 0 0 0,0 1 0 0 0,0-1 1 0 0,0 0-1 0 0,0 0 0 0 0,-1 0 0 0 0,1 0 0 0 0,-1 0 1 0 0,1-4-1 0 0,5-8 12 0 0,-4 8-1 0 0,0 1 0 0 0,0-1 0 0 0,0-1 0 0 0,-1 1 1 0 0,0 0-1 0 0,0-1 0 0 0,0-13 0 0 0,7-123 415 0 0,-9 74 498 0 0,0 68-64 0 0,2 33-169 0 0,5-17-596 0 0,-1 0-1 0 0,-1 1 1 0 0,-1 0-1 0 0,6 29 1 0 0,-2-6-11 0 0,1-9-82 0 0,-5-20 8 0 0,-1 0 0 0 0,-1 0 1 0 0,0 0-1 0 0,0 0 1 0 0,0 1-1 0 0,-1 11 1 0 0,0-12 0 0 0,0 0 1 0 0,0 0 0 0 0,1 0 0 0 0,0 0 0 0 0,4 13-1 0 0,-2-13-125 0 0,-2 0-1 0 0,1 1 0 0 0,-1 0 1 0 0,-1-1-1 0 0,1 17 0 0 0,14-10-1288 0 0,-16-16 1304 0 0,0 0 1 0 0,1 1-1 0 0,-1-1 1 0 0,0 0-1 0 0,0 0 1 0 0,1 1-1 0 0,-1-1 1 0 0,0 0-1 0 0,0 0 0 0 0,1 1 1 0 0,-1-1-1 0 0,0 0 1 0 0,1 0-1 0 0,-1 0 1 0 0,0 0-1 0 0,1 1 0 0 0,-1-1 1 0 0,0 0-1 0 0,1 0 1 0 0,-1 0-1 0 0,1 0 1 0 0,-1 0-1 0 0,0 0 0 0 0,1 0 1 0 0,-1 0-1 0 0,0 0 1 0 0,1 0-1 0 0,-1 0 1 0 0,1 0-1 0 0,-1-1 0 0 0,0 1 1 0 0,1 0-1 0 0,-1 0 1 0 0,0 0-1 0 0,1 0 1 0 0,-1 0-1 0 0,0-1 1 0 0,1 1-1 0 0,-1 0 0 0 0,0 0 1 0 0,0-1-1 0 0,1 1 1 0 0,-1 0-1 0 0,0-1 1 0 0,0 1-1 0 0,1 0 0 0 0,-1 0 1 0 0,0-1-1 0 0,0 1 1 0 0,0 0-1 0 0,0-1 1 0 0,1 0-1 0 0,-1-8-950 0 0,1-1 1 0 0,0 0-1 0 0,1 0 1 0 0,4-13-1 0 0,3-15-4872 0 0,-2 8-226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5848 0 0,'0'10'8701'0'0,"-3"17"-6679"0"0,-1-14-1323 0 0,0 1 0 0 0,0 0-1 0 0,1 1 1 0 0,1-1-1 0 0,-1 15 1 0 0,2-14-367 0 0,-1 0 0 0 0,0 0-1 0 0,-1 0 1 0 0,-7 19 0 0 0,2-9 73 0 0,1 1 1 0 0,-4 26-1 0 0,-1 0-53 0 0,11-45-288 0 0,0-1 1 0 0,0 1-1 0 0,0-1 1 0 0,1 1-1 0 0,-1 0 1 0 0,2 8-1 0 0,0-11-34 0 0,-1 1 1 0 0,0-1-1 0 0,0 0 0 0 0,0 1 1 0 0,0-1-1 0 0,-1 1 1 0 0,0-1-1 0 0,0 0 0 0 0,-2 7 1 0 0,-1 39 254 0 0,5-40-79 0 0,0-37-101 0 0,8-148-69 0 0,-8 166-37 0 0,0 0 0 0 0,1 0 0 0 0,0 1 0 0 0,1-1 0 0 0,0 0 0 0 0,7-15 0 0 0,-1 1 6 0 0,-5 11 14 0 0,-3 6-18 0 0,1 1 1 0 0,-1-1-1 0 0,1 1 0 0 0,0 0 1 0 0,0 0-1 0 0,0 0 0 0 0,1 0 1 0 0,0 0-1 0 0,0 0 0 0 0,0 1 1 0 0,0 0-1 0 0,1-1 0 0 0,0 1 1 0 0,0 0-1 0 0,0 1 0 0 0,8-6 1 0 0,1 1 36 0 0,-9 6-23 0 0,-1-1 0 0 0,1 1 0 0 0,-1 0 0 0 0,1 0 0 0 0,0 0 0 0 0,0 0 0 0 0,0 0 0 0 0,0 1 0 0 0,0 0 0 0 0,0 0 0 0 0,1 0 0 0 0,-1 1 0 0 0,0-1 0 0 0,1 1 0 0 0,-1 0 0 0 0,0 0 0 0 0,7 1 0 0 0,-5 3 35 0 0,-1 1 0 0 0,0-1 1 0 0,0 1-1 0 0,0 0 1 0 0,-1 0-1 0 0,1 0 0 0 0,-1 1 1 0 0,0-1-1 0 0,-1 1 1 0 0,1 0-1 0 0,-1 0 0 0 0,-1 1 1 0 0,1-1-1 0 0,2 9 1 0 0,6 28 203 0 0,-7-28-139 0 0,0 0-1 0 0,-1 0 1 0 0,0 1 0 0 0,0 24 0 0 0,10 45 123 0 0,-12-70-182 0 0,-1-10-41 0 0,1 0-1 0 0,-1-1 0 0 0,0 1 0 0 0,0 0 1 0 0,-1 0-1 0 0,1-1 0 0 0,-1 1 0 0 0,0 0 1 0 0,-1-1-1 0 0,1 1 0 0 0,-1-1 0 0 0,-3 7 0 0 0,5-10-10 0 0,-1 0 0 0 0,0 0 0 0 0,1 1 0 0 0,0-1 0 0 0,-1 0 0 0 0,1 1 0 0 0,0-1 0 0 0,-1 0-1 0 0,1 1 1 0 0,0-1 0 0 0,0 0 0 0 0,0 1 0 0 0,0-1 0 0 0,0 0 0 0 0,0 1 0 0 0,1 1-1 0 0,-1-3-2 0 0,1 1 0 0 0,-1-1 0 0 0,0 1-1 0 0,0 0 1 0 0,0-1 0 0 0,1 1 0 0 0,-1-1-1 0 0,0 1 1 0 0,0-1 0 0 0,0 1 0 0 0,0-1-1 0 0,0 1 1 0 0,0 0 0 0 0,0-1 0 0 0,-1 1-1 0 0,1-1 1 0 0,0 1 0 0 0,0-1 0 0 0,0 1-1 0 0,0-1 1 0 0,-1 1 0 0 0,1-1-1 0 0,0 1 1 0 0,-1-1 0 0 0,1 1 0 0 0,0-1-1 0 0,-1 1 1 0 0,1-1 0 0 0,0 0 0 0 0,-1 1-1 0 0,1-1 1 0 0,-1 0 0 0 0,1 1 0 0 0,-1-1-1 0 0,1 0 1 0 0,-1 1 0 0 0,1-71-135 0 0,5 19 104 0 0,-4 43 27 0 0,-1-1-1 0 0,1 1 0 0 0,0-1 1 0 0,1 1-1 0 0,0-1 1 0 0,0 1-1 0 0,4-9 1 0 0,30-116 144 0 0,-28 113-137 0 0,-6 14-4 0 0,-1 0-1 0 0,2 0 0 0 0,-1 0 0 0 0,1 1 1 0 0,0-1-1 0 0,0 1 0 0 0,0 0 0 0 0,1 0 1 0 0,0 0-1 0 0,0 0 0 0 0,0 1 1 0 0,7-6-1 0 0,3-5 12 0 0,11-5 11 0 0,-15 16 65 0 0,-5 2-84 0 0,0 1-1 0 0,0 0 1 0 0,-1 0 0 0 0,1 0-1 0 0,0 0 1 0 0,10 0-1 0 0,-5 1 7 0 0,-5 0-5 0 0,-1 0 1 0 0,1 0 0 0 0,-1 0-1 0 0,0 0 1 0 0,1 1 0 0 0,-1-1 0 0 0,1 1-1 0 0,-1 0 1 0 0,0 1 0 0 0,1-1-1 0 0,-1 1 1 0 0,0 0 0 0 0,0 0-1 0 0,4 3 1 0 0,6 3 13 0 0,-10-7-4 0 0,-1 1 0 0 0,1 0 0 0 0,-1 0 0 0 0,1 1 1 0 0,-1-1-1 0 0,0 1 0 0 0,0-1 0 0 0,0 1 0 0 0,0 0 0 0 0,-1 0 0 0 0,3 4 0 0 0,15 20 62 0 0,-16-21-67 0 0,1-1-1 0 0,-2 0 0 0 0,1 1 0 0 0,-1 0 0 0 0,5 11 0 0 0,-6-15 1 0 0,-1 1-1 0 0,1-1 0 0 0,-1 0 1 0 0,1 0-1 0 0,0 1 1 0 0,0-1-1 0 0,0 0 1 0 0,0 0-1 0 0,3 2 1 0 0,-2-2-4 0 0,0 1 0 0 0,0-1 0 0 0,0 1 0 0 0,-1 0 0 0 0,0-1 0 0 0,1 1 0 0 0,-1 0 0 0 0,0 0 0 0 0,2 6 0 0 0,30 65 161 0 0,-32-70-151 0 0,-1 1 0 0 0,1-1 0 0 0,0 0 0 0 0,0 1 0 0 0,0-1 0 0 0,0 0 0 0 0,5 5 0 0 0,-5-6-15 0 0,0 0 1 0 0,0 0-1 0 0,0 0 1 0 0,0 1-1 0 0,-1-1 1 0 0,1 0-1 0 0,-1 1 1 0 0,1 5-1 0 0,-1-5-3 0 0,0 0-1 0 0,0 0 0 0 0,0 0 0 0 0,0 0 1 0 0,1 0-1 0 0,0 0 0 0 0,-1 0 0 0 0,2-1 0 0 0,-1 1 1 0 0,0-1-1 0 0,4 5 0 0 0,-4-5 2 0 0,0-1 1 0 0,0 1-1 0 0,-1 0 0 0 0,1-1 0 0 0,-1 1 1 0 0,0 0-1 0 0,0 0 0 0 0,0 0 0 0 0,1 5 1 0 0,-1-5 5 0 0,-1 1 1 0 0,1-1 0 0 0,0 0-1 0 0,0 0 1 0 0,1 0-1 0 0,-1 0 1 0 0,0 0 0 0 0,4 4-1 0 0,9 11 10 0 0,-9-10-25 0 0,0 0 1 0 0,1-1 0 0 0,0 0-1 0 0,1 0 1 0 0,-1 0 0 0 0,11 7-1 0 0,-9-9 13 0 0,-1 0 0 0 0,0 0-1 0 0,-1 1 1 0 0,1-1-1 0 0,-1 2 1 0 0,8 9-1 0 0,10 2-25 0 0,-5-4 9 0 0,21 3-37 0 0,-39-17 52 0 0,1 1 0 0 0,-1-1 0 0 0,0 1 0 0 0,0-1-1 0 0,0 1 1 0 0,0-1 0 0 0,0 1 0 0 0,1-1 0 0 0,-1 0-1 0 0,0 0 1 0 0,0 0 0 0 0,1 0 0 0 0,-1 0-1 0 0,0 0 1 0 0,0 0 0 0 0,1 0 0 0 0,-1 0 0 0 0,0 0-1 0 0,0-1 1 0 0,0 1 0 0 0,0 0 0 0 0,1-1 0 0 0,-1 1-1 0 0,1-2 1 0 0,23-16-41 0 0,-6 1-4 0 0,-14 13 28 0 0,0 1 0 0 0,-1-1-1 0 0,1 0 1 0 0,-1-1 0 0 0,0 1-1 0 0,0-1 1 0 0,0 0 0 0 0,-1 0 0 0 0,1 0-1 0 0,3-10 1 0 0,-6 13 14 0 0,0 1-1 0 0,0-1 0 0 0,-1 0 1 0 0,1 1-1 0 0,0-1 0 0 0,1 1 1 0 0,-1-1-1 0 0,0 1 0 0 0,0 0 1 0 0,1-1-1 0 0,-1 1 0 0 0,1 0 1 0 0,-1 0-1 0 0,1 0 1 0 0,-1 0-1 0 0,1 0 0 0 0,-1 0 1 0 0,1 1-1 0 0,2-2 0 0 0,11-8-35 0 0,-11-2 4 0 0,-4 11 32 0 0,0 0 0 0 0,0 0 1 0 0,0 0-1 0 0,1 0 0 0 0,-1 0 0 0 0,0 0 0 0 0,0 0 0 0 0,1 0 0 0 0,-1 0 0 0 0,1 0 0 0 0,-1 0 1 0 0,1 0-1 0 0,-1 0 0 0 0,1 0 0 0 0,0 0 0 0 0,-1 0 0 0 0,1 1 0 0 0,0-1 0 0 0,0 0 0 0 0,0 0 1 0 0,-1 1-1 0 0,3-2 0 0 0,2-2-6 0 0,0 0 0 0 0,-1 0 1 0 0,1-1-1 0 0,-1 0 0 0 0,0 0 1 0 0,0 0-1 0 0,-1 0 0 0 0,0 0 1 0 0,1-1-1 0 0,-2 0 0 0 0,5-10 1 0 0,-3 6 6 0 0,1 1 0 0 0,-1 0 0 0 0,2 0 0 0 0,6-9 0 0 0,-1 7 5 0 0,-10 10-3 0 0,0 0-1 0 0,1-1 1 0 0,-1 1-1 0 0,0-1 1 0 0,1 1 0 0 0,-1-1-1 0 0,0 1 1 0 0,0-1-1 0 0,0 1 1 0 0,0-1 0 0 0,-1 0-1 0 0,1 1 1 0 0,0-1-1 0 0,-1 0 1 0 0,1 0 0 0 0,-1 0-1 0 0,0 0 1 0 0,1 1 0 0 0,-1-4-1 0 0,0 3 2 0 0,0 1-1 0 0,-1-1 1 0 0,2 0-1 0 0,-1 1 0 0 0,0-1 1 0 0,0 0-1 0 0,0 0 1 0 0,1 1-1 0 0,-1-1 1 0 0,1 1-1 0 0,0-1 1 0 0,-1 0-1 0 0,1 1 1 0 0,0-1-1 0 0,0 1 1 0 0,2-3-1 0 0,-2 3 1 0 0,0-1-1 0 0,0 1 1 0 0,0-1 0 0 0,0 1-1 0 0,-1-1 1 0 0,1 0 0 0 0,0 1-1 0 0,-1-1 1 0 0,1 0-1 0 0,-1 0 1 0 0,0 1 0 0 0,1-1-1 0 0,-1 0 1 0 0,0 0 0 0 0,0 0-1 0 0,0-2 1 0 0,0-5 1 0 0,1 1 0 0 0,1-1 1 0 0,-1 1-1 0 0,1 0 0 0 0,6-15 0 0 0,-4 13 12 0 0,-1 0-1 0 0,0 0 1 0 0,-1-1-1 0 0,0 1 1 0 0,-1-1-1 0 0,1-11 1 0 0,-2 20-6 0 0,0 1 0 0 0,0 0 0 0 0,0 0 1 0 0,0-1-1 0 0,0 1 0 0 0,-1 0 0 0 0,1 0 0 0 0,0 0 1 0 0,-1-1-1 0 0,1 1 0 0 0,-1 0 0 0 0,1 0 0 0 0,-1 0 1 0 0,0 0-1 0 0,1 0 0 0 0,-1 0 0 0 0,0 0 0 0 0,0 0 1 0 0,0 0-1 0 0,1 0 0 0 0,-1 0 0 0 0,0 1 0 0 0,0-1 1 0 0,-1 0-1 0 0,1 1 0 0 0,0-1 0 0 0,0 0 0 0 0,0 1 0 0 0,0-1 1 0 0,0 1-1 0 0,-1 0 0 0 0,1-1 0 0 0,0 1 0 0 0,0 0 1 0 0,0 0-1 0 0,-1 0 0 0 0,1 0 0 0 0,0 0 0 0 0,0 0 1 0 0,-1 0-1 0 0,1 0 0 0 0,-2 1 0 0 0,-3 0 32 0 0,-1 0 0 0 0,1 1 0 0 0,0 0 0 0 0,0 0 0 0 0,0 0 0 0 0,1 0 0 0 0,-10 6 0 0 0,-9 4 71 0 0,22-11-96 0 0,-1 0 0 0 0,1 0 1 0 0,-1 0-1 0 0,1 0 0 0 0,-1 1 1 0 0,1-1-1 0 0,0 1 1 0 0,0 0-1 0 0,0 0 0 0 0,0 0 1 0 0,0 0-1 0 0,0 0 0 0 0,0 0 1 0 0,-1 3-1 0 0,-3 5 48 0 0,-1-1 1 0 0,0 1-1 0 0,-14 13 0 0 0,18-21-53 0 0,0 0-1 0 0,0 0 1 0 0,0 1-1 0 0,0-1 1 0 0,1 1-1 0 0,-1-1 0 0 0,1 1 1 0 0,0 0-1 0 0,-3 5 1 0 0,-12 17 90 0 0,14-21-92 0 0,-3 4 29 0 0,-1 0 0 0 0,2 1 1 0 0,-1 0-1 0 0,1 0 0 0 0,0 0 0 0 0,1 0 1 0 0,0 1-1 0 0,1 0 0 0 0,0 0 0 0 0,-3 16 0 0 0,-2 10 12 0 0,6-27-32 0 0,0 1 0 0 0,0-1 0 0 0,0 1 0 0 0,1 13 0 0 0,0-2 4 0 0,0 34 40 0 0,1-51-58 0 0,1-1 0 0 0,-1 1 0 0 0,0-1 0 0 0,1 0 0 0 0,0 1 0 0 0,0-1 0 0 0,0 0-1 0 0,0 0 1 0 0,0 0 0 0 0,1 1 0 0 0,3 4 0 0 0,8 17-30 0 0,-12-23 23 0 0,0 1 1 0 0,0-1-1 0 0,0 0 0 0 0,0 0 1 0 0,0 0-1 0 0,0 0 1 0 0,0 0-1 0 0,1 0 1 0 0,-1-1-1 0 0,0 1 1 0 0,1 0-1 0 0,0-1 0 0 0,-1 1 1 0 0,1-1-1 0 0,0 1 1 0 0,3 1-1 0 0,2 0-7 0 0,-6-3 7 0 0,0 1 1 0 0,0-1 0 0 0,1 1-1 0 0,-1-1 1 0 0,0 1 0 0 0,0-1-1 0 0,0 1 1 0 0,0 0 0 0 0,0 0-1 0 0,0-1 1 0 0,0 1 0 0 0,-1 0-1 0 0,1 0 1 0 0,0 0 0 0 0,0 0-1 0 0,-1 0 1 0 0,1 0 0 0 0,0 0-1 0 0,-1 0 1 0 0,1 2 0 0 0,0-1-7 0 0,0 0 0 0 0,0-1 1 0 0,0 1-1 0 0,0-1 0 0 0,0 1 0 0 0,1-1 1 0 0,-1 1-1 0 0,0-1 0 0 0,1 1 1 0 0,-1-1-1 0 0,1 0 0 0 0,-1 0 0 0 0,1 0 1 0 0,0 0-1 0 0,2 1 0 0 0,16 13-248 0 0,-16-13 145 0 0,0 0 0 0 0,0 0 0 0 0,0-1-1 0 0,1 1 1 0 0,-1-1 0 0 0,0 0 0 0 0,1 0-1 0 0,-1 0 1 0 0,1 0 0 0 0,-1-1 0 0 0,0 0-1 0 0,1 0 1 0 0,-1 0 0 0 0,6-1-1 0 0,3 0-529 0 0,-1 0-1 0 0,1-1 1 0 0,-1-1-1 0 0,14-3 0 0 0,-17 1 109 0 0,0 0 0 0 0,0-1 0 0 0,0 0 1 0 0,14-13-1 0 0,-20 16 384 0 0,-1 0 1 0 0,1 1 0 0 0,-1-1-1 0 0,1 1 1 0 0,0-1 0 0 0,0 1-1 0 0,0 0 1 0 0,0 0-1 0 0,0 1 1 0 0,1-1 0 0 0,-1 1-1 0 0,6-2 1 0 0,-6 2 30 0 0,-1 0-1 0 0,1 0 0 0 0,-1-1 1 0 0,1 1-1 0 0,-1 0 1 0 0,0-1-1 0 0,0 1 1 0 0,1-1-1 0 0,-1 0 1 0 0,-1 0-1 0 0,1 0 0 0 0,0 0 1 0 0,0 0-1 0 0,-1 0 1 0 0,3-4-1 0 0,2-3-350 0 0,68-69-6214 0 0,-55 64 1444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352 351 6560 0 0,'0'0'3345'0'0,"-8"-1"1789"0"0,-25-4-1482 0 0,24 5-3241 0 0,0 1 0 0 0,0 0-1 0 0,0 0 1 0 0,0 1-1 0 0,0 1 1 0 0,0-1 0 0 0,1 1-1 0 0,-1 1 1 0 0,1 0-1 0 0,0 0 1 0 0,0 0 0 0 0,0 1-1 0 0,0 1 1 0 0,1-1-1 0 0,-13 13 1 0 0,3-1-10 0 0,1 2 1 0 0,1 0-1 0 0,1 1 1 0 0,-20 35 0 0 0,19-23-64 0 0,1 0 0 0 0,-11 38 0 0 0,23-62-313 0 0,-2 6 8 0 0,1 1-1 0 0,1-1 0 0 0,1 1 1 0 0,0-1-1 0 0,0 1 0 0 0,3 16 1 0 0,-1 2-54 0 0,-1-31 14 0 0,0 0 0 0 0,0 0 1 0 0,0 0-1 0 0,0-1 0 0 0,0 1 0 0 0,1 0 1 0 0,-1 0-1 0 0,1 0 0 0 0,-1-1 0 0 0,1 1 1 0 0,0 0-1 0 0,0-1 0 0 0,0 1 0 0 0,0-1 1 0 0,0 1-1 0 0,0-1 0 0 0,0 1 0 0 0,0-1 1 0 0,0 1-1 0 0,1-1 0 0 0,-1 0 0 0 0,3 2 1 0 0,-1-2-45 0 0,0 1 0 0 0,1-1 0 0 0,-1 1 0 0 0,1-1-1 0 0,-1 0 1 0 0,1-1 0 0 0,-1 1 0 0 0,1-1 0 0 0,0 1 0 0 0,5-1 0 0 0,1-1-181 0 0,0 1-1 0 0,0-2 0 0 0,0 1 1 0 0,-1-2-1 0 0,1 1 0 0 0,16-8 1 0 0,-23 9 183 0 0,-1 0 1 0 0,1 0-1 0 0,0-1 1 0 0,-1 0 0 0 0,1 1-1 0 0,-1-1 1 0 0,0 0 0 0 0,0 0-1 0 0,0-1 1 0 0,0 1 0 0 0,0 0-1 0 0,2-4 1 0 0,15-17-534 0 0,-6 10 451 0 0,-1 0 0 0 0,-1 0 0 0 0,0-1 0 0 0,0-1 0 0 0,-2 1-1 0 0,0-2 1 0 0,-1 1 0 0 0,0-1 0 0 0,-1-1 0 0 0,-1 1 0 0 0,-1-1 0 0 0,5-23 0 0 0,3-21 144 0 0,-8 43 38 0 0,-1-1-1 0 0,-1 1 0 0 0,2-33 1 0 0,-5 16 48 0 0,1-5 213 0 0,-2 0 0 0 0,-1-1-1 0 0,-2 1 1 0 0,-13-55 0 0 0,14 75-102 0 0,0 0-1 0 0,1-30 1 0 0,1 14 592 0 0,1 28-28 0 0,0 11 345 0 0,9 74-394 0 0,-9-69-682 0 0,1 1-1 0 0,0-1 0 0 0,0 1 0 0 0,0-1 1 0 0,5 13-1 0 0,-2-10-13 0 0,-1 0-1 0 0,0 0 1 0 0,-1 0 0 0 0,0 1 0 0 0,-1-1 0 0 0,0 0 0 0 0,-1 19-1 0 0,4 33-38 0 0,5 20-365 0 0,0-23-279 0 0,-8-46 96 0 0,0 0-1 0 0,2 0 1 0 0,0 0-1 0 0,7 21 1 0 0,-8-23-226 0 0,-2-11 678 0 0,0 1 1 0 0,0-1-1 0 0,0 0 1 0 0,0 1 0 0 0,1-1-1 0 0,-1 0 1 0 0,0 0-1 0 0,1 1 1 0 0,-1-1 0 0 0,1 0-1 0 0,-1 0 1 0 0,1 0-1 0 0,0 0 1 0 0,-1 0 0 0 0,1 0-1 0 0,0 1 1 0 0,1 0-1 0 0,3 2-558 0 0,-1-1 0 0 0,1 1 0 0 0,0-1 0 0 0,0 0-1 0 0,0 0 1 0 0,10 4 0 0 0,-13-7 496 0 0,0 1 0 0 0,-1-1 1 0 0,1 1-1 0 0,0-1 0 0 0,0 1 0 0 0,0-1 0 0 0,0 0 1 0 0,0 0-1 0 0,-1 0 0 0 0,1 0 0 0 0,0 0 0 0 0,0 0 1 0 0,0 0-1 0 0,0-1 0 0 0,0 1 0 0 0,-1-1 1 0 0,1 0-1 0 0,0 1 0 0 0,0-1 0 0 0,-1 0 0 0 0,1 0 1 0 0,0 0-1 0 0,-1 0 0 0 0,1 0 0 0 0,-1 0 0 0 0,2-2 1 0 0,-1 1-51 0 0,-1 1 1 0 0,0-1-1 0 0,1 1 1 0 0,0 0-1 0 0,-1-1 1 0 0,1 1-1 0 0,-1 0 1 0 0,1 0 0 0 0,0 0-1 0 0,0 1 1 0 0,0-1-1 0 0,0 0 1 0 0,3 0-1 0 0,12-7-1804 0 0,-15 6 1527 0 0,0 0 0 0 0,-1 0 0 0 0,0 0 1 0 0,1 0-1 0 0,-1 0 0 0 0,0-1 0 0 0,0 1 0 0 0,0 0 0 0 0,0-1 0 0 0,-1 1 1 0 0,1-3-1 0 0,0 4 388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33 6496 0 0,'-2'-4'7081'0'0,"-6"-13"-2700"0"0,5 15-4095 0 0,-1 1 1 0 0,1-1-1 0 0,0 1 0 0 0,-1 0 1 0 0,1 0-1 0 0,-1 0 0 0 0,0 0 1 0 0,1 1-1 0 0,-1-1 0 0 0,1 1 1 0 0,-1 0-1 0 0,0 0 0 0 0,1 0 0 0 0,-1 1 1 0 0,1-1-1 0 0,-1 1 0 0 0,0 0 1 0 0,1 0-1 0 0,0 0 0 0 0,-1 0 1 0 0,1 1-1 0 0,-4 1 0 0 0,-29 30 548 0 0,17-16-576 0 0,1 0 0 0 0,-28 35 1 0 0,39-43-238 0 0,1 1 1 0 0,0 0 0 0 0,1 0-1 0 0,0 1 1 0 0,1-1 0 0 0,0 1 0 0 0,1 0-1 0 0,0 0 1 0 0,-2 13 0 0 0,-26 76 43 0 0,30-97-65 0 0,-5 57 14 0 0,6-56-21 0 0,0 0 0 0 0,0 0-1 0 0,0 0 1 0 0,1 0 0 0 0,0 0-1 0 0,0 1 1 0 0,0-1 0 0 0,0-1-1 0 0,1 1 1 0 0,-1 0 0 0 0,1 0-1 0 0,0 0 1 0 0,4 5 0 0 0,-4-6-23 0 0,0 0 1 0 0,0 0 0 0 0,0 0-1 0 0,1-1 1 0 0,-1 1-1 0 0,1-1 1 0 0,0 1 0 0 0,0-1-1 0 0,-1 0 1 0 0,2 0-1 0 0,-1 0 1 0 0,0 0 0 0 0,0 0-1 0 0,0-1 1 0 0,1 0-1 0 0,-1 0 1 0 0,1 0 0 0 0,6 1-1 0 0,14 4-476 0 0,-22-6 476 0 0,-1 1 1 0 0,1 0-1 0 0,0-1 1 0 0,-1 1 0 0 0,1 0-1 0 0,0-1 1 0 0,0 0-1 0 0,-1 1 1 0 0,1-1-1 0 0,0 0 1 0 0,0 0-1 0 0,0 0 1 0 0,0 0 0 0 0,-1-1-1 0 0,1 1 1 0 0,0 0-1 0 0,0-1 1 0 0,-1 1-1 0 0,1-1 1 0 0,0 0 0 0 0,-1 1-1 0 0,1-1 1 0 0,0 0-1 0 0,-1 0 1 0 0,1 0-1 0 0,1-2 1 0 0,18-13-298 0 0,-20 15 303 0 0,1 0-1 0 0,0 0 0 0 0,0 0 1 0 0,0 0-1 0 0,-1-1 1 0 0,1 1-1 0 0,-1-1 1 0 0,1 1-1 0 0,-1-1 0 0 0,1 1 1 0 0,-1-1-1 0 0,0 0 1 0 0,0 1-1 0 0,0-1 1 0 0,1-3-1 0 0,5-7-78 0 0,-1 0 1 0 0,2 1-1 0 0,0 0 0 0 0,0 0 1 0 0,10-10-1 0 0,-14 7 55 0 0,24-76-47 0 0,-13-46 159 0 0,-15 117 0 0 0,0 18-54 0 0,0-1 0 0 0,-1 0-1 0 0,1 1 1 0 0,0-1-1 0 0,0 1 1 0 0,0-1-1 0 0,0 0 1 0 0,0 1-1 0 0,0-1 1 0 0,0 1 0 0 0,0-1-1 0 0,1 1 1 0 0,-1-1-1 0 0,1 1 1 0 0,-1-1-1 0 0,1 1 1 0 0,0-1-1 0 0,-1 1 1 0 0,1-1 0 0 0,0 1-1 0 0,0 0 1 0 0,2-2-1 0 0,-2 3 47 0 0,8 13 450 0 0,0 228 1222 0 0,-9-43-1231 0 0,0-197-362 0 0,0-38 77 0 0,0 34-203 0 0,1-1 0 0 0,-1 1 1 0 0,1-1-1 0 0,0 1 1 0 0,0 0-1 0 0,0-1 0 0 0,1 1 1 0 0,-1 0-1 0 0,1 0 1 0 0,2-5-1 0 0,-1 4-2 0 0,-1 1 1 0 0,0-1-1 0 0,0 0 0 0 0,-1 0 1 0 0,1 0-1 0 0,-1 0 0 0 0,0 0 1 0 0,0 0-1 0 0,0 0 0 0 0,0-8 1 0 0,0 8-4 0 0,-1 0 1 0 0,1 1 0 0 0,0-1 0 0 0,-1 0 0 0 0,2 1 0 0 0,-1-1-1 0 0,0 1 1 0 0,3-4 0 0 0,11-37 48 0 0,-14 35-38 0 0,0-1 5 0 0,1 0 0 0 0,0 0-1 0 0,1-1 1 0 0,0 1 0 0 0,0 1 0 0 0,1-1-1 0 0,0 0 1 0 0,10-15 0 0 0,-3 10 115 0 0,-10 13-116 0 0,0 1-1 0 0,0-1 1 0 0,0 1 0 0 0,0-1-1 0 0,0 1 1 0 0,0-1-1 0 0,0 1 1 0 0,1 0 0 0 0,-1-1-1 0 0,0 1 1 0 0,1 0 0 0 0,-1 0-1 0 0,1 0 1 0 0,-1 0 0 0 0,1 0-1 0 0,0 1 1 0 0,-1-1 0 0 0,1 0-1 0 0,2 0 1 0 0,10-3 305 0 0,26-3 298 0 0,-33 7-569 0 0,38 3 145 0 0,-43-3-191 0 0,0 0-1 0 0,0 0 1 0 0,0 1-1 0 0,0-1 1 0 0,0 1-1 0 0,0-1 1 0 0,-1 1-1 0 0,1 0 1 0 0,0 0-1 0 0,0 0 1 0 0,-1 0-1 0 0,1 0 1 0 0,0 0-1 0 0,-1 0 1 0 0,1 1 0 0 0,-1-1-1 0 0,0 0 1 0 0,2 3-1 0 0,-1-2-7 0 0,-1 0 0 0 0,1-1 0 0 0,-1 1-1 0 0,1 0 1 0 0,0-1 0 0 0,-1 0 0 0 0,1 1 0 0 0,0-1 0 0 0,0 0-1 0 0,0 0 1 0 0,0 0 0 0 0,0 0 0 0 0,2 1 0 0 0,-1-1-4 0 0,0 0 1 0 0,0 1 0 0 0,0-1-1 0 0,-1 1 1 0 0,1 0 0 0 0,0 0-1 0 0,-1 0 1 0 0,1 0-1 0 0,2 3 1 0 0,1 2-290 0 0,1 0 0 0 0,0-1 0 0 0,0 0-1 0 0,0 0 1 0 0,1 0 0 0 0,0-1 0 0 0,0-1 0 0 0,0 1-1 0 0,0-1 1 0 0,1 0 0 0 0,0-1 0 0 0,-1 0 0 0 0,13 2 0 0 0,-13-3-270 0 0,0 0 1 0 0,0 0 0 0 0,0-1 0 0 0,0 0 0 0 0,1 0 0 0 0,-1-1 0 0 0,0 0 0 0 0,1-1 0 0 0,-1 0 0 0 0,0 0 0 0 0,0 0-1 0 0,0-1 1 0 0,0-1 0 0 0,0 1 0 0 0,0-1 0 0 0,-1-1 0 0 0,1 1 0 0 0,-1-1 0 0 0,0 0 0 0 0,8-7 0 0 0,14-11-2180 0 0,-8 17-3702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15 6968 0 0,'-3'-1'4530'0'0,"-14"-6"-1850"0"0,6 4-1123 0 0,-1 2-1 0 0,1-1 0 0 0,-1 1 1 0 0,-21 2-1 0 0,8 0-1059 0 0,20 1-280 0 0,0 0-1 0 0,0 0 1 0 0,0 0 0 0 0,0 0 0 0 0,0 1 0 0 0,1 0 0 0 0,-1 0 0 0 0,1 0 0 0 0,-4 5 0 0 0,-2-1 4 0 0,8-6-193 0 0,1 1-1 0 0,-1-1 1 0 0,1 0-1 0 0,0 1 1 0 0,-1-1-1 0 0,1 1 1 0 0,0-1-1 0 0,0 1 1 0 0,0-1-1 0 0,0 1 1 0 0,1 0-1 0 0,-1 0 1 0 0,0-1-1 0 0,0 4 1 0 0,-6 10 126 0 0,-12 6 120 0 0,12-15-136 0 0,0 1 0 0 0,1 0 1 0 0,0 1-1 0 0,-8 14 0 0 0,-7 3 156 0 0,17-22-258 0 0,1 0-1 0 0,0 0 0 0 0,0 1 1 0 0,0-1-1 0 0,1 0 0 0 0,-1 1 1 0 0,1 0-1 0 0,-4 7 0 0 0,4-6-14 0 0,-14 40 127 0 0,15-42-148 0 0,0 0-1 0 0,1 0 1 0 0,-1 0-1 0 0,1 0 0 0 0,0 0 1 0 0,0 0-1 0 0,0 0 1 0 0,0 0-1 0 0,0 0 1 0 0,0 0-1 0 0,1 0 1 0 0,0 0-1 0 0,2 6 1 0 0,-2-7-5 0 0,0-1 0 0 0,1 1 0 0 0,-1-1 1 0 0,1 0-1 0 0,-1 1 0 0 0,1-1 1 0 0,-1 0-1 0 0,1 0 0 0 0,0 0 0 0 0,0 0 1 0 0,0 0-1 0 0,-1-1 0 0 0,1 1 1 0 0,0-1-1 0 0,0 1 0 0 0,3 0 1 0 0,38 3-279 0 0,32-9-107 0 0,-69 4 355 0 0,0 0-1 0 0,-1-1 1 0 0,1 1-1 0 0,-1-1 1 0 0,0 0-1 0 0,0 0 1 0 0,1-1-1 0 0,-1 1 1 0 0,-1-1-1 0 0,10-7 1 0 0,16-6-34 0 0,-27 16 65 0 0,0-1 0 0 0,0 0 0 0 0,0 0 0 0 0,0-1 0 0 0,0 1 0 0 0,0-1 0 0 0,-1 1 0 0 0,1-1 0 0 0,0 0 0 0 0,-1 0 0 0 0,0 0 0 0 0,1-1 0 0 0,1-1 0 0 0,17-16 66 0 0,-18 18-50 0 0,-1 0 0 0 0,1 0 1 0 0,0 0-1 0 0,-1 0 0 0 0,1-1 0 0 0,-1 1 1 0 0,0-1-1 0 0,0 1 0 0 0,0-1 0 0 0,0 0 1 0 0,0 0-1 0 0,-1 0 0 0 0,1 0 0 0 0,-1 0 1 0 0,0 0-1 0 0,2-6 0 0 0,6-54 502 0 0,-9 62-457 0 0,-2 10-54 0 0,2 0 1 0 0,-1 0-1 0 0,1 1 1 0 0,1-1-1 0 0,-1 0 1 0 0,2 0-1 0 0,-1 0 1 0 0,1 0-1 0 0,1 0 1 0 0,3 11 0 0 0,0-4-6 0 0,-2 0 0 0 0,0 0 0 0 0,-1 0 0 0 0,-1 1 1 0 0,0 0-1 0 0,-1-1 0 0 0,-1 1 0 0 0,-2 20 0 0 0,1 3 29 0 0,2 49 1 0 0,0-11 247 0 0,-13 134 1 0 0,-29-51 394 0 0,36-142-628 0 0,-1-1 0 0 0,0 0 0 0 0,-2-1 0 0 0,0 1 0 0 0,-1-2-1 0 0,-1 1 1 0 0,0-1 0 0 0,-17 20 0 0 0,20-27-57 0 0,-9 16 49 0 0,15-22-33 0 0,-1 0 0 0 0,1-1 0 0 0,-1 1 1 0 0,0-1-1 0 0,1 0 0 0 0,-1 1 0 0 0,-1-1 0 0 0,1 0 1 0 0,0 0-1 0 0,0 0 0 0 0,-1 0 0 0 0,1-1 0 0 0,-1 1 1 0 0,1 0-1 0 0,-6 1 0 0 0,-6 4-279 0 0,-1 0 1 0 0,1-2-1 0 0,-1 0 0 0 0,0 0 0 0 0,0-1 1 0 0,0-1-1 0 0,-1-1 0 0 0,1 0 0 0 0,-1-1 0 0 0,0 0 1 0 0,-29-4-1 0 0,42 1-10 0 0,-1 0 0 0 0,1 0-1 0 0,-1-1 1 0 0,1 0 0 0 0,0 1 0 0 0,0-1 0 0 0,0 0 0 0 0,0-1-1 0 0,1 1 1 0 0,-1 0 0 0 0,1-1 0 0 0,0 0 0 0 0,0 1 0 0 0,-2-6-1 0 0,1 3-103 0 0,1 2 84 0 0,0 1-1 0 0,0-1 1 0 0,1 1 0 0 0,-1-1-1 0 0,1 0 1 0 0,0 0-1 0 0,0 0 1 0 0,1 0-1 0 0,-1-5 1 0 0,-6-19-1897 0 0,0 11-1200 0 0,5-15-4020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8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44 246 10648 0 0,'-5'4'6776'0'0,"-17"15"-2681"0"0,21-18-3138 0 0,-14 16 3774 0 0,15-8-2861 0 0,15-5-1345 0 0,26 2 903 0 0,25-5-780 0 0,177-10 33 0 0,-160-9-553 0 0,81-4 2 0 0,-108 12-66 0 0,72-3-1 0 0,-66 8-56 0 0,0-3 0 0 0,72-18-1 0 0,-18 2-3 0 0,-79 16-3 0 0,-1-2 1 0 0,52-22-1 0 0,19-6-5 0 0,-105 38-53 0 0,0-1 0 0 0,0 0-1 0 0,0 0 1 0 0,-1 1 0 0 0,1-1 0 0 0,0 0 0 0 0,-1-1 0 0 0,1 1-1 0 0,-1 0 1 0 0,1 0 0 0 0,-1-1 0 0 0,1 1 0 0 0,-1-1-1 0 0,0 1 1 0 0,0-1 0 0 0,1 0 0 0 0,-1 1 0 0 0,-1-1-1 0 0,1 0 1 0 0,0 0 0 0 0,0 1 0 0 0,-1-1 0 0 0,1 0 0 0 0,0-3-1 0 0,-1 2-317 0 0,-1 3 156 0 0,1-1 0 0 0,-1 1 0 0 0,1-1-1 0 0,-1 1 1 0 0,0-1 0 0 0,1 1-1 0 0,-1-1 1 0 0,0 1 0 0 0,1 0 0 0 0,-1-1-1 0 0,0 1 1 0 0,1 0 0 0 0,-1 0 0 0 0,0-1-1 0 0,0 1 1 0 0,0 0 0 0 0,1 0 0 0 0,-1 0-1 0 0,0 0 1 0 0,0 0 0 0 0,1 0-1 0 0,-2 0 1 0 0,-10-2-2083 0 0,7-5 1242 0 0,-7 0-944 0 0,-9-5-3355 0 0,14 7 3221 0 0,-4 1-6019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0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4488 0 0,'0'0'4338'0'0,"-13"15"6381"0"0,14-13-10614 0 0,1 1 1 0 0,-1-1-1 0 0,1 0 1 0 0,-1 0-1 0 0,1 1 1 0 0,0-2 0 0 0,0 1-1 0 0,0 0 1 0 0,0 0-1 0 0,0 0 1 0 0,0-1-1 0 0,1 1 1 0 0,-1-1-1 0 0,1 0 1 0 0,-1 0-1 0 0,4 1 1 0 0,51 24 307 0 0,-50-23-316 0 0,154 60 845 0 0,-148-58-851 0 0,-1 0 0 0 0,-1 1 0 0 0,22 13-1 0 0,20 10 126 0 0,-44-25-168 0 0,0 1 1 0 0,-1 0-1 0 0,1 0 0 0 0,-1 1 1 0 0,0 0-1 0 0,12 14 0 0 0,15 10 150 0 0,-19-16-35 0 0,-1 0 1 0 0,17 21 0 0 0,-15-15-36 0 0,-12-15-67 0 0,-1 1 0 0 0,-1 0-1 0 0,1 0 1 0 0,-1 0 0 0 0,0 1 0 0 0,0-1 0 0 0,-1 1 0 0 0,0-1 0 0 0,3 15 0 0 0,-4-14 45 0 0,1 1-1 0 0,0-1 1 0 0,1 1-1 0 0,6 12 1 0 0,-7-15-23 0 0,1 1 0 0 0,-2-1-1 0 0,1 1 1 0 0,-1 0 0 0 0,0-1 0 0 0,0 1 0 0 0,0 0-1 0 0,-1 0 1 0 0,0-1 0 0 0,0 1 0 0 0,-1 0 0 0 0,1 0 0 0 0,-1 0-1 0 0,0-1 1 0 0,-1 1 0 0 0,-3 8 0 0 0,-2 6 253 0 0,6-17-309 0 0,0 0 0 0 0,0 1 0 0 0,-1-1 0 0 0,1 0 0 0 0,-1 0 0 0 0,0 0 0 0 0,0 0 0 0 0,0 0 0 0 0,0 0 0 0 0,0-1 0 0 0,-1 1 0 0 0,-3 3-1 0 0,-4 1-13 0 0,0 0 0 0 0,0 0 0 0 0,0-1 0 0 0,-1-1 0 0 0,0 0 0 0 0,-1 0 0 0 0,1-1-1 0 0,-20 5 1 0 0,7-4-406 0 0,0-1 0 0 0,0-1-1 0 0,-34 0 1 0 0,53-3 254 0 0,0-1 0 0 0,1 1 0 0 0,-1-1 0 0 0,0 0 0 0 0,1 0 0 0 0,-1-1 0 0 0,1 0 0 0 0,-1 1 0 0 0,1-1 0 0 0,0-1 0 0 0,0 1 0 0 0,0 0 1 0 0,0-1-1 0 0,0 0 0 0 0,0 0 0 0 0,1 0 0 0 0,-1-1 0 0 0,1 1 0 0 0,-5-8 0 0 0,-2-4-436 0 0,0 0 0 0 0,2-1 0 0 0,-13-30 0 0 0,13 26 45 0 0,-1-3-56 0 0,1-1-1 0 0,1 0 1 0 0,-5-42 0 0 0,-7-23-204 0 0,16 75 748 0 0,0-1 0 0 0,1 1 0 0 0,1-1-1 0 0,0 1 1 0 0,2-17 0 0 0,-1 8 254 0 0,0 21 445 0 0,1 3-597 0 0,-1-1 0 0 0,1 1 1 0 0,0-1-1 0 0,-1 1 0 0 0,1-1 0 0 0,0 1 0 0 0,-1-1 0 0 0,1 1 0 0 0,-1-1 0 0 0,0 1 0 0 0,1 0 0 0 0,-1-1 0 0 0,1 1 0 0 0,-1 0 0 0 0,0 0 0 0 0,1-1 0 0 0,-1 1 0 0 0,0 0 0 0 0,0 0 0 0 0,0-1 0 0 0,0 1 0 0 0,0 0 0 0 0,1 0 0 0 0,-1 0 0 0 0,-1-1 0 0 0,1 3 0 0 0,1 34 599 0 0,0-12-201 0 0,3-1-198 0 0,-1-1 1 0 0,-1 1-1 0 0,-1 0 1 0 0,-2 26-1 0 0,0-22-111 0 0,1 0 0 0 0,6 46 0 0 0,1-19-150 0 0,-6-40-38 0 0,0 1-1 0 0,1-1 1 0 0,1 0-1 0 0,0-1 1 0 0,1 1 0 0 0,0 0-1 0 0,10 18 1 0 0,-1-4-692 0 0,14 22-1241 0 0,-25-49 1608 0 0,-1-1 0 0 0,0 1-1 0 0,1 0 1 0 0,0 0 0 0 0,-1-1 0 0 0,1 1-1 0 0,0 0 1 0 0,0-1 0 0 0,0 0 0 0 0,0 0 0 0 0,0 1-1 0 0,0-1 1 0 0,0 0 0 0 0,0-1 0 0 0,1 1-1 0 0,-1 0 1 0 0,0-1 0 0 0,1 1 0 0 0,-1-1 0 0 0,3 1-1 0 0,4-1-6473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12720 0 0,'-1'0'301'0'0,"0"0"0"0"0,0 1 1 0 0,0-1-1 0 0,0 0 0 0 0,1 0 0 0 0,-1 0 1 0 0,0 0-1 0 0,0 1 0 0 0,1-1 1 0 0,-1 0-1 0 0,0 1 0 0 0,0-1 1 0 0,1 1-1 0 0,-1-1 0 0 0,0 1 0 0 0,1-1 1 0 0,-1 1-1 0 0,0-1 0 0 0,1 1 1 0 0,-1 0-1 0 0,-7 19 1674 0 0,5 30-1306 0 0,3-43-3 0 0,1 73 401 0 0,0 3-60 0 0,-11 103 0 0 0,1-61-179 0 0,7-109-672 0 0,1 0 0 0 0,0 0 0 0 0,3 27 1 0 0,-1-6-81 0 0,-1-36-76 0 0,0 1 1 0 0,1-1-1 0 0,-1 0 0 0 0,1 0 1 0 0,-1 0-1 0 0,1 0 0 0 0,0 0 1 0 0,-1 0-1 0 0,1 0 0 0 0,0 0 1 0 0,-1 0-1 0 0,1 0 0 0 0,0 0 0 0 0,0-1 1 0 0,0 1-1 0 0,0 0 0 0 0,0-1 1 0 0,0 1-1 0 0,0 0 0 0 0,0-1 1 0 0,2 1-1 0 0,-3-1-4 0 0,1 1 0 0 0,-1-1 0 0 0,0 0 0 0 0,1 0 1 0 0,-1 1-1 0 0,1-1 0 0 0,-1 0 0 0 0,1 0 0 0 0,-1 0 0 0 0,0 0 1 0 0,1 1-1 0 0,-1-1 0 0 0,1 0 0 0 0,-1 0 0 0 0,1 0 0 0 0,-1 0 0 0 0,1 0 1 0 0,-1 0-1 0 0,1-1 0 0 0,-1 1 0 0 0,1 0 0 0 0,-1 0 0 0 0,1 0 0 0 0,-1 0 1 0 0,1 0-1 0 0,-1-1 0 0 0,0 1 0 0 0,1 0 0 0 0,-1 0 0 0 0,1-1 1 0 0,-1 1-1 0 0,0 0 0 0 0,1-1 0 0 0,-1 1 0 0 0,0 0 0 0 0,1-1 0 0 0,-1 1 1 0 0,0-1-1 0 0,0 1 0 0 0,1 0 0 0 0,-1-1 0 0 0,0 1 0 0 0,0-1 1 0 0,0 1-1 0 0,0-1 0 0 0,0 1 0 0 0,1-1 0 0 0,-1 1 0 0 0,0-1 0 0 0,0 1 1 0 0,0-1-1 0 0,0 0 0 0 0,0-1-9 0 0,0-1-1 0 0,1 1 1 0 0,-1-1 0 0 0,1 1 0 0 0,0-1-1 0 0,-1 1 1 0 0,1 0 0 0 0,1-1 0 0 0,-1 1-1 0 0,0 0 1 0 0,2-3 0 0 0,11-25-141 0 0,17-104-252 0 0,-22 45 352 0 0,-5 47 128 0 0,-2 1 1 0 0,-4-44 0 0 0,0 16 10 0 0,2 69-62 0 0,0 0 1 0 0,1 0-1 0 0,-1 0 0 0 0,1 0 1 0 0,-1 0-1 0 0,0 0 0 0 0,1 0 1 0 0,-1 0-1 0 0,0 0 0 0 0,1 1 1 0 0,-1-1-1 0 0,0 0 0 0 0,1 0 1 0 0,-1 0-1 0 0,0 0 0 0 0,0 1 1 0 0,1-1-1 0 0,-1 0 0 0 0,0 0 1 0 0,1 0-1 0 0,-1 1 0 0 0,0-1 1 0 0,0 0-1 0 0,0 1 0 0 0,1-1 1 0 0,-1 0-1 0 0,0 0 0 0 0,0 1 1 0 0,0-1-1 0 0,0 0 0 0 0,0 1 1 0 0,1-1-1 0 0,-1 0 0 0 0,0 1 1 0 0,0-1-1 0 0,0 0 0 0 0,0 1 1 0 0,0-1-1 0 0,0 1 0 0 0,1 13 75 0 0,1 1-1 0 0,1-1 1 0 0,1 0 0 0 0,0 0-1 0 0,0 0 1 0 0,1-1 0 0 0,13 24-1 0 0,-6-11-35 0 0,-9-20-51 0 0,0 1 0 0 0,1-1 1 0 0,-1-1-1 0 0,1 1 0 0 0,0 0 0 0 0,1-1 1 0 0,-1 0-1 0 0,1 0 0 0 0,0 0 1 0 0,0 0-1 0 0,0-1 0 0 0,10 5 0 0 0,10 14-2 0 0,-22-21-7 0 0,-1 1 0 0 0,1 0 0 0 0,0-1-1 0 0,0 0 1 0 0,0 1 0 0 0,0-1 0 0 0,0 0 0 0 0,0-1-1 0 0,1 1 1 0 0,-1-1 0 0 0,1 1 0 0 0,6 1-1 0 0,9 2-18 0 0,0-1 0 0 0,0-1 0 0 0,30 2 0 0 0,-41-5 7 0 0,1-1-1 0 0,-1 1 1 0 0,0-2 0 0 0,1 1 0 0 0,-1-1 0 0 0,0 0 0 0 0,0 0 0 0 0,0-1 0 0 0,-1-1 0 0 0,1 1 0 0 0,12-9 0 0 0,16-26-47 0 0,-24 28 40 0 0,-11 10 17 0 0,0-1 0 0 0,0 0 0 0 0,0 0 0 0 0,0 0 0 0 0,0 0 0 0 0,0 0 0 0 0,-1 0 0 0 0,1 0 0 0 0,0 0 0 0 0,0 0 0 0 0,-1 0 0 0 0,1 0 0 0 0,-1 0 0 0 0,1 0 0 0 0,-1-1 0 0 0,1 1 0 0 0,-1 0 0 0 0,0 0 0 0 0,1-2-1 0 0,-1 1 2 0 0,0 1-1 0 0,0-1 0 0 0,1 1 0 0 0,-1 0 1 0 0,1-1-1 0 0,-1 1 0 0 0,1 0 0 0 0,0-1 1 0 0,0 1-1 0 0,-1 0 0 0 0,1 0 0 0 0,0-1 1 0 0,0 1-1 0 0,0 0 0 0 0,0 0 0 0 0,0 0 1 0 0,3-1-1 0 0,-3 1-2 0 0,0 0 1 0 0,1 0-1 0 0,-1 0 1 0 0,0-1-1 0 0,0 1 1 0 0,0 0-1 0 0,0 0 1 0 0,0-1-1 0 0,0 1 1 0 0,0-1-1 0 0,-1 1 1 0 0,1-1-1 0 0,0 1 1 0 0,-1-1-1 0 0,1 1 1 0 0,-1-1-1 0 0,0 1 1 0 0,1-3-1 0 0,22-56 29 0 0,-18 51-8 0 0,-1 0 0 0 0,0 0 0 0 0,-1 0 0 0 0,0 0 0 0 0,0 0 0 0 0,-1-1 0 0 0,0 0 1 0 0,0 1-1 0 0,-1-12 0 0 0,-1-121 899 0 0,0 141-776 0 0,-1 2-114 0 0,0 0-1 0 0,1 0 1 0 0,-1-1 0 0 0,0 1-1 0 0,0 0 1 0 0,1 0 0 0 0,-1 0 0 0 0,0 0-1 0 0,1 0 1 0 0,-1 0 0 0 0,1 0 0 0 0,-1 0-1 0 0,1 1 1 0 0,0-1 0 0 0,-1 0 0 0 0,1 0-1 0 0,0 0 1 0 0,0 0 0 0 0,0 0-1 0 0,0 1 1 0 0,0-1 0 0 0,0 0 0 0 0,1 2-1 0 0,-1 47 161 0 0,0-33-95 0 0,0 21 15 0 0,-1-4-37 0 0,2 0 0 0 0,7 42 1 0 0,4 15-39 0 0,-1-12 7 0 0,-6-45-62 0 0,-4-30 17 0 0,-1 0 0 0 0,1 0 0 0 0,0 0 0 0 0,0 0-1 0 0,0 0 1 0 0,1 0 0 0 0,-1 0 0 0 0,4 4 0 0 0,-2 1-66 0 0,1-1-1 0 0,-1 1 1 0 0,-1 0 0 0 0,0 0-1 0 0,2 17 1 0 0,-3-21-37 0 0,0 0 1 0 0,0 0-1 0 0,0 0 0 0 0,1 0 1 0 0,0 0-1 0 0,0 0 0 0 0,0-1 1 0 0,5 9-1 0 0,0 1-178 0 0,-6-8-70 0 0,1-1-1 0 0,0 0 0 0 0,0 0 0 0 0,0 0 0 0 0,1 0 0 0 0,-1 0 0 0 0,1-1 0 0 0,0 1 0 0 0,1-1 0 0 0,-1 0 0 0 0,1 0 0 0 0,0 0 0 0 0,0 0 0 0 0,0-1 1 0 0,0 1-1 0 0,6 2 0 0 0,-6-5 75 0 0,-1 0 1 0 0,1 0-1 0 0,0 0 1 0 0,-1 0 0 0 0,1-1-1 0 0,0 0 1 0 0,-1 0-1 0 0,1 0 1 0 0,0 0-1 0 0,-1 0 1 0 0,1-1 0 0 0,0 0-1 0 0,-1 1 1 0 0,1-1-1 0 0,0-1 1 0 0,3-1-1 0 0,2-1-478 0 0,0 0-1 0 0,0 0 0 0 0,0-1 0 0 0,-1 0 0 0 0,10-8 1 0 0,9-9-2134 0 0,-10 9-3772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22 6272 0 0,'-3'-7'7794'0'0,"-4"-6"-3919"0"0,-7 13-2648 0 0,9-1-952 0 0,-1 1 1 0 0,0 0 0 0 0,0 0 0 0 0,0 0 0 0 0,0 1-1 0 0,1 0 1 0 0,-1 0 0 0 0,0 0 0 0 0,0 1 0 0 0,1 0-1 0 0,-1 0 1 0 0,1 1 0 0 0,0-1 0 0 0,-5 4 0 0 0,-24 13 317 0 0,28-17-499 0 0,0 1 1 0 0,0 0 0 0 0,0 1-1 0 0,0-1 1 0 0,1 1 0 0 0,-8 7 0 0 0,-38 26 457 0 0,11-10-202 0 0,32-15-272 0 0,8-11-69 0 0,0 0-1 0 0,-1 0 0 0 0,1 0 0 0 0,-1 0 0 0 0,1 0 0 0 0,-1 0 0 0 0,0 0 0 0 0,1 0 0 0 0,-1-1 0 0 0,0 1 0 0 0,1 0 0 0 0,-1 0 0 0 0,0-1 0 0 0,0 1 0 0 0,0 0 0 0 0,0-1 0 0 0,0 1 0 0 0,0-1 0 0 0,0 1 0 0 0,0-1 0 0 0,0 0 0 0 0,-1 1 0 0 0,-1 0-2 0 0,1 0 0 0 0,1 0 0 0 0,-1 0 0 0 0,0 0 0 0 0,0 0 0 0 0,0 0 0 0 0,0 0 0 0 0,1 1 0 0 0,-1-1 0 0 0,1 1 0 0 0,-1-1 0 0 0,1 1 0 0 0,-1 0 0 0 0,1-1 1 0 0,0 1-1 0 0,0 0 0 0 0,0 0 0 0 0,0 0 0 0 0,0 0 0 0 0,1 0 0 0 0,-2 3 0 0 0,2-4-6 0 0,-18 18 19 0 0,7-1-29 0 0,7-12 17 0 0,1-1 0 0 0,0 0 0 0 0,0 1 0 0 0,0 0-1 0 0,0 0 1 0 0,1-1 0 0 0,0 1 0 0 0,0 1 0 0 0,1-1-1 0 0,0 0 1 0 0,-1 8 0 0 0,3-12-13 0 0,-1-1 0 0 0,1 1 1 0 0,-1-1-1 0 0,1 0 0 0 0,0 1 1 0 0,0-1-1 0 0,0 0 0 0 0,-1 1 0 0 0,1-1 1 0 0,0 0-1 0 0,1 0 0 0 0,-1 0 1 0 0,0 0-1 0 0,0 0 0 0 0,0 0 0 0 0,1 0 1 0 0,-1-1-1 0 0,0 1 0 0 0,1 0 1 0 0,-1-1-1 0 0,0 1 0 0 0,1-1 0 0 0,-1 1 1 0 0,1-1-1 0 0,-1 0 0 0 0,3 1 1 0 0,40 5-118 0 0,-29-5 74 0 0,1-1 0 0 0,-1-1 0 0 0,1 0 0 0 0,-1-1 0 0 0,0 0 0 0 0,1-1 1 0 0,-1-1-1 0 0,-1-1 0 0 0,1 0 0 0 0,27-14 0 0 0,-36 15 44 0 0,-1 0 0 0 0,0 0 0 0 0,0-1-1 0 0,0 0 1 0 0,-1 0 0 0 0,0 0 0 0 0,0-1 0 0 0,7-11-1 0 0,16-18 172 0 0,-12 22-124 0 0,-3 5 307 0 0,-9 29-135 0 0,-3-5-177 0 0,0 0 0 0 0,1 0 0 0 0,1 0 0 0 0,0 0-1 0 0,2 0 1 0 0,-1 0 0 0 0,11 23 0 0 0,-2 4-137 0 0,-6-33 4 0 0,-4-6-101 0 0,0 0 1 0 0,0 0-1 0 0,0 0 0 0 0,1 0 1 0 0,0-1-1 0 0,-1 1 0 0 0,6 4 1 0 0,-6-7 92 0 0,-1-1 0 0 0,1 1 0 0 0,-1 0 0 0 0,0 0 0 0 0,1-1 0 0 0,-1 1 0 0 0,1-1 0 0 0,0 0 0 0 0,-1 1 0 0 0,1-1 0 0 0,-1 0 0 0 0,1 0 0 0 0,0 0 0 0 0,-1 0 0 0 0,1 0 1 0 0,-1 0-1 0 0,1 0 0 0 0,0-1 0 0 0,-1 1 0 0 0,1 0 0 0 0,-1-1 0 0 0,1 0 0 0 0,-1 1 0 0 0,1-1 0 0 0,-1 0 0 0 0,3-1 0 0 0,0-1-158 0 0,-1 0 1 0 0,0 0-1 0 0,0 0 0 0 0,0-1 1 0 0,0 1-1 0 0,0-1 1 0 0,-1 1-1 0 0,1-1 0 0 0,-1 0 1 0 0,0 0-1 0 0,0 0 0 0 0,2-7 1 0 0,1-4-1008 0 0,1-1 1 0 0,1 2 0 0 0,17-28 0 0 0,-11 27-238 0 0,7-17-4030 0 0,-11 18 650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 7224 0 0,'0'-6'10095'0'0,"0"15"-9670"0"0,1 109 2924 0 0,0-71-2990 0 0,3 0 0 0 0,1 1 0 0 0,21 80 0 0 0,2 9 539 0 0,-8-30-84 0 0,-15-80-518 0 0,-2-1-1 0 0,-1 1 1 0 0,-1 31 0 0 0,4 51 359 0 0,-2-17-227 0 0,-4-51-316 0 0,1-34-90 0 0,0 0 0 0 0,-1 0 0 0 0,0-1 0 0 0,0 1 0 0 0,0 0 0 0 0,-1 0 0 0 0,0-1 0 0 0,0 1 0 0 0,-1-1 0 0 0,0 0 0 0 0,0 1 0 0 0,0-1 0 0 0,-1-1 0 0 0,0 1 0 0 0,-6 7 0 0 0,5-9-33 0 0,0 0 1 0 0,-1 0-1 0 0,1 0 0 0 0,-1-1 0 0 0,0 1 0 0 0,0-1 0 0 0,0-1 1 0 0,-1 1-1 0 0,1-1 0 0 0,-1 0 0 0 0,-10 1 0 0 0,13-3-50 0 0,0 1-1 0 0,1-1 1 0 0,-1 0-1 0 0,0 0 1 0 0,1-1-1 0 0,-1 1 1 0 0,1-1-1 0 0,-1 0 1 0 0,0 0-1 0 0,1 0 1 0 0,0 0-1 0 0,-1-1 1 0 0,1 1-1 0 0,0-1 1 0 0,-1 0-1 0 0,1 0 1 0 0,0 0-1 0 0,1 0 0 0 0,-1-1 1 0 0,0 1-1 0 0,1-1 1 0 0,-1 0-1 0 0,1 1 1 0 0,0-1-1 0 0,-3-5 1 0 0,-5-8-142 0 0,4 8-93 0 0,1 0 0 0 0,0 0 0 0 0,0 0 0 0 0,1 0 0 0 0,1-1 0 0 0,-1 0 0 0 0,1 0 0 0 0,1 0 0 0 0,-3-12 0 0 0,-4-12-906 0 0,6 28 874 0 0,1 0 0 0 0,0-1 0 0 0,0 1 0 0 0,0-1 0 0 0,1 0 0 0 0,0 0 0 0 0,0 1 0 0 0,0-1 0 0 0,1 0 0 0 0,0 0 0 0 0,0 0 0 0 0,1 0 0 0 0,-1 0 0 0 0,4-11 0 0 0,23-45-4821 0 0,0 32-1819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8 9600 0 0,'-41'-4'7780'0'0,"35"3"-7421"0"0,-1 0 0 0 0,1 0 1 0 0,0 1-1 0 0,-1-1 0 0 0,1 1 1 0 0,-1 1-1 0 0,1-1 0 0 0,0 1 1 0 0,-1 0-1 0 0,1 1 0 0 0,0-1 0 0 0,0 1 1 0 0,-6 3-1 0 0,-3 2 30 0 0,12-7-331 0 0,0 1 1 0 0,1 0-1 0 0,-1 0 0 0 0,0 1 1 0 0,1-1-1 0 0,-1 0 0 0 0,1 1 1 0 0,0 0-1 0 0,-1-1 0 0 0,1 1 1 0 0,0 0-1 0 0,0 0 0 0 0,0 0 1 0 0,-3 5-1 0 0,-9 13 212 0 0,-1-1-1 0 0,-31 30 1 0 0,32-35-207 0 0,12-12-46 0 0,0-1-1 0 0,1 1 1 0 0,-1 0 0 0 0,0 0 0 0 0,0 1 0 0 0,1-1-1 0 0,-1 0 1 0 0,1 0 0 0 0,0 1 0 0 0,0-1 0 0 0,0 1-1 0 0,0-1 1 0 0,-1 6 0 0 0,-11 24 239 0 0,9-24-212 0 0,-2 2 33 0 0,0 0 0 0 0,1 0 0 0 0,0 1-1 0 0,1 0 1 0 0,-5 19 0 0 0,8-24-58 0 0,-7 49 50 0 0,8-53-73 0 0,0 0 0 0 0,0 0-1 0 0,0 0 1 0 0,0 0 0 0 0,0 0 0 0 0,1 0 0 0 0,-1 0 0 0 0,1 0 0 0 0,0 0 0 0 0,-1 0 0 0 0,1 0-1 0 0,0 0 1 0 0,0 0 0 0 0,0 0 0 0 0,0 0 0 0 0,1-1 0 0 0,-1 1 0 0 0,0 0 0 0 0,1-1 0 0 0,-1 1 0 0 0,1-1-1 0 0,-1 1 1 0 0,5 1 0 0 0,53 26-194 0 0,-34-21-61 0 0,-21-7 211 0 0,-1 1 0 0 0,0-1-1 0 0,1 0 1 0 0,-1-1 0 0 0,1 1-1 0 0,-1-1 1 0 0,1 1 0 0 0,0-1 0 0 0,4 0-1 0 0,6 0-81 0 0,0 0 0 0 0,0-1 0 0 0,0 0 0 0 0,0-1 0 0 0,-1-1 0 0 0,1 0 0 0 0,-1-1 0 0 0,1 0 0 0 0,-1-1 0 0 0,0-1 0 0 0,-1 0 0 0 0,15-9 0 0 0,-26 14 122 0 0,0 0 0 0 0,1 0 0 0 0,-1 0 0 0 0,0 0 0 0 0,0 0 0 0 0,0 0 1 0 0,0-1-1 0 0,0 1 0 0 0,-1 0 0 0 0,1 0 0 0 0,0-1 0 0 0,0 1 0 0 0,-1-1 0 0 0,1 1 1 0 0,-1-1-1 0 0,1-1 0 0 0,-1 1 6 0 0,1 1 1 0 0,-1 0 0 0 0,1-1-1 0 0,-1 1 1 0 0,1 0 0 0 0,-1-1-1 0 0,1 1 1 0 0,0 0-1 0 0,0 0 1 0 0,0 0 0 0 0,-1-1-1 0 0,1 1 1 0 0,0 0 0 0 0,1 0-1 0 0,-1 0 1 0 0,0 0-1 0 0,0 1 1 0 0,0-1 0 0 0,0 0-1 0 0,3-1 1 0 0,-3 2 2 0 0,0-1 0 0 0,1 1 0 0 0,-1-1 0 0 0,0 1 1 0 0,0-1-1 0 0,0 0 0 0 0,0 0 0 0 0,0 1 0 0 0,0-1 0 0 0,0 0 0 0 0,0 0 0 0 0,0 0 0 0 0,0 0 0 0 0,0 0 1 0 0,-1 0-1 0 0,1 0 0 0 0,0-1 0 0 0,-1 1 0 0 0,1 0 0 0 0,-1 0 0 0 0,1-1 0 0 0,-1 1 0 0 0,0 0 1 0 0,1 0-1 0 0,-1-1 0 0 0,0 1 0 0 0,0 0 0 0 0,0-3 0 0 0,4-24 42 0 0,0 8 53 0 0,-1 1 0 0 0,2-39 0 0 0,-5 50-13 0 0,0 0 0 0 0,0 0-1 0 0,-1 0 1 0 0,0 0 0 0 0,0 1 0 0 0,-1-1-1 0 0,0 0 1 0 0,0 1 0 0 0,-1 0 0 0 0,-6-12-1 0 0,3 1 186 0 0,6 17-240 0 0,0 0 1 0 0,0 0-1 0 0,-1 0 1 0 0,1 0-1 0 0,0 0 1 0 0,-1 0-1 0 0,1 0 1 0 0,0 0-1 0 0,-1 0 1 0 0,0 0-1 0 0,1 0 1 0 0,-1 0-1 0 0,1 0 1 0 0,-1 0-1 0 0,0 1 1 0 0,0-1-1 0 0,1 0 1 0 0,-1 0-1 0 0,-2 0 1 0 0,2 104 529 0 0,19 97-628 0 0,-11-150-465 0 0,-7-47 411 0 0,0 0 0 0 0,1-1 0 0 0,0 1-1 0 0,0-1 1 0 0,0 1 0 0 0,0-1 0 0 0,0 1-1 0 0,0-1 1 0 0,0 0 0 0 0,1 1 0 0 0,-1-1 0 0 0,1 0-1 0 0,0 0 1 0 0,0 0 0 0 0,-1 0 0 0 0,1-1-1 0 0,1 1 1 0 0,1 1 0 0 0,-3-2-90 0 0,0 0 1 0 0,1-1-1 0 0,-1 0 0 0 0,0 1 0 0 0,0-1 1 0 0,1 1-1 0 0,-1-1 0 0 0,0 0 0 0 0,1 0 1 0 0,-1 0-1 0 0,0 0 0 0 0,1 0 0 0 0,-1 0 1 0 0,0 0-1 0 0,1 0 0 0 0,-1-1 1 0 0,0 1-1 0 0,0-1 0 0 0,1 1 0 0 0,-1 0 1 0 0,0-1-1 0 0,0 0 0 0 0,0 1 0 0 0,2-2 1 0 0,15-27-2521 0 0,3-7-1981 0 0,3 12-1647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8120 0 0,'0'0'5261'0'0,"0"5"-1829"0"0,0 20-1687 0 0,0 100 1402 0 0,0 165-1995 0 0,2-246-1025 0 0,9 57 0 0 0,2 6 305 0 0,-10-79-320 0 0,1 0-1 0 0,2-1 0 0 0,1 1 1 0 0,1-1-1 0 0,23 50 0 0 0,7-12-40 0 0,-34-61-78 0 0,0 1 0 0 0,0-1 0 0 0,0 1 0 0 0,1-2 0 0 0,-1 1 0 0 0,1 0 0 0 0,0-1 0 0 0,0 0 0 0 0,0 0 0 0 0,0 0 1 0 0,1 0-1 0 0,-1-1 0 0 0,11 3 0 0 0,-12-4 1 0 0,0-1-22 0 0,0 0-1 0 0,0-1 0 0 0,1 1 1 0 0,-1-1-1 0 0,0 0 1 0 0,0 0-1 0 0,0-1 0 0 0,-1 1 1 0 0,1-1-1 0 0,0 0 0 0 0,0 0 1 0 0,-1 0-1 0 0,1 0 0 0 0,-1-1 1 0 0,0 1-1 0 0,5-5 1 0 0,2-17-100 0 0,-10 23 119 0 0,0 0 1 0 0,1 0-1 0 0,-1-1 0 0 0,0 1 0 0 0,1 0 1 0 0,-1 0-1 0 0,1 0 0 0 0,-1 0 0 0 0,1-1 0 0 0,-1 1 1 0 0,1 0-1 0 0,0 0 0 0 0,-1 0 0 0 0,1 0 1 0 0,0 0-1 0 0,0 1 0 0 0,0-1 0 0 0,0 0 1 0 0,0 0-1 0 0,0 0 0 0 0,0 1 0 0 0,0-1 0 0 0,0 1 1 0 0,2-1-1 0 0,-1-1-8 0 0,0 1 0 0 0,0 0 0 0 0,0-1 0 0 0,0 1 0 0 0,0-1 0 0 0,0 0 0 0 0,0 1 0 0 0,0-1 0 0 0,-1 0-1 0 0,1 0 1 0 0,-1 0 0 0 0,1 0 0 0 0,-1-1 0 0 0,0 1 0 0 0,2-4 0 0 0,11-42-231 0 0,-2 6 130 0 0,-8 31 111 0 0,0 0-1 0 0,0 0 1 0 0,-1 0-1 0 0,0 0 0 0 0,-1-1 1 0 0,-1 1-1 0 0,1-21 1 0 0,-2 19-2 0 0,2 0 1 0 0,-1-1 0 0 0,2 1 0 0 0,4-19 0 0 0,5-26-101 0 0,-12 51 132 0 0,1 0 0 0 0,0 0 0 0 0,0 0 0 0 0,1 0 0 0 0,0 0 0 0 0,0 1 0 0 0,0-1 1 0 0,6-9-1 0 0,-6 9 8 0 0,1 1 1 0 0,-2-1-1 0 0,1 0 1 0 0,-1 1-1 0 0,0-1 1 0 0,0 0 0 0 0,-1 0-1 0 0,0 0 1 0 0,0 1-1 0 0,0-1 1 0 0,-3-9-1 0 0,3 15-21 0 0,0 1 0 0 0,0-1-1 0 0,-1 1 1 0 0,1-1 0 0 0,0 1-1 0 0,0 0 1 0 0,-1-1 0 0 0,1 1-1 0 0,0 0 1 0 0,-1-1 0 0 0,1 1-1 0 0,-1 0 1 0 0,1-1 0 0 0,0 1-1 0 0,-1 0 1 0 0,1 0 0 0 0,-1 0-1 0 0,1-1 1 0 0,0 1 0 0 0,-1 0-1 0 0,1 0 1 0 0,-1 0 0 0 0,1 0-1 0 0,-1 0 1 0 0,1 0 0 0 0,-1 0-1 0 0,1 0 1 0 0,-1 0 0 0 0,1 0 0 0 0,-1 0-1 0 0,1 0 1 0 0,-1 0 0 0 0,1 0-1 0 0,0 0 1 0 0,-1 0 0 0 0,1 1-1 0 0,-1-1 1 0 0,1 0 0 0 0,-1 0-1 0 0,1 0 1 0 0,0 1 0 0 0,-1-1-1 0 0,1 0 1 0 0,-1 1 0 0 0,1-1-1 0 0,0 0 1 0 0,0 1 0 0 0,-1-1-1 0 0,1 0 1 0 0,0 1 0 0 0,-1-1-1 0 0,1 1 1 0 0,0-1 0 0 0,0 1-1 0 0,0-1 1 0 0,0 0 0 0 0,-1 2-1 0 0,-13 33 674 0 0,10-25-645 0 0,2-4 2 0 0,0-1 0 0 0,0 1 0 0 0,0 0 0 0 0,1 0 0 0 0,-1 0 0 0 0,0 12 0 0 0,-1 5 42 0 0,-6 69 254 0 0,7-78-277 0 0,1 1-1 0 0,0 0 1 0 0,1-1-1 0 0,0 1 1 0 0,1 0-1 0 0,1-1 1 0 0,5 23-1 0 0,23 40 206 0 0,-29-76-259 0 0,-1 1 1 0 0,1-1-1 0 0,0 1 0 0 0,0-1 0 0 0,0 1 1 0 0,0-1-1 0 0,0 0 0 0 0,1 0 0 0 0,-1 0 1 0 0,0 1-1 0 0,1-1 0 0 0,-1 0 0 0 0,0-1 1 0 0,3 2-1 0 0,-2-1 0 0 0,-1 0 0 0 0,0 0 0 0 0,1 0-1 0 0,-1-1 1 0 0,0 1 0 0 0,1 1 0 0 0,-1-1 0 0 0,0 0 0 0 0,0 0 0 0 0,0 0 0 0 0,0 0 0 0 0,0 1-1 0 0,0-1 1 0 0,0 1 0 0 0,-1-1 0 0 0,1 0 0 0 0,0 3 0 0 0,0-2 2 0 0,1 0 0 0 0,-1 0 0 0 0,0 0 0 0 0,1 0-1 0 0,-1 0 1 0 0,1 0 0 0 0,-1-1 0 0 0,1 1 0 0 0,0 0 0 0 0,-1-1 0 0 0,1 0 0 0 0,0 1 0 0 0,0-1 0 0 0,0 0 0 0 0,0 0 0 0 0,1 0 0 0 0,-1 0-1 0 0,0-1 1 0 0,0 1 0 0 0,5 0 0 0 0,21 13 55 0 0,-25-13-60 0 0,0 0 0 0 0,1 0 1 0 0,-1 0-1 0 0,0 0 1 0 0,1-1-1 0 0,-1 0 1 0 0,1 1-1 0 0,-1-1 0 0 0,1-1 1 0 0,6 0-1 0 0,-8 1-6 0 0,2 0 3 0 0,23-5-24 0 0,13-47-83 0 0,-39 51 106 0 0,0 0 0 0 0,0 0 0 0 0,0 0 0 0 0,0 0 0 0 0,-1 0 0 0 0,1 0 0 0 0,0 0 0 0 0,0-1 0 0 0,-1 1 0 0 0,1 0 0 0 0,-1 0 0 0 0,1-1 0 0 0,-1 1 0 0 0,0 0 0 0 0,1 0 1 0 0,-1-1-1 0 0,0 1 0 0 0,0-1 0 0 0,0 1 0 0 0,0-2 0 0 0,6-20-8 0 0,0 1-5 0 0,-5 11 13 0 0,4-1 1 0 0,-2 1 0 0 0,0 0 0 0 0,0-1 0 0 0,-1 0 0 0 0,-1 1 0 0 0,0-1 0 0 0,0 0 0 0 0,-1 0 1 0 0,-3-17-1 0 0,2 14 3 0 0,1-1-1 0 0,0 0 1 0 0,5-29 0 0 0,-4 15 76 0 0,-1 29-70 0 0,0 0-1 0 0,0-1 1 0 0,0 1-1 0 0,0-1 1 0 0,0 1-1 0 0,0-1 1 0 0,0 1-1 0 0,0-1 1 0 0,0 1-1 0 0,1-1 1 0 0,-1 1-1 0 0,1 0 1 0 0,-1-1-1 0 0,1 1 1 0 0,-1 0 0 0 0,1-1-1 0 0,0 1 1 0 0,0 0-1 0 0,0 0 1 0 0,1-2-1 0 0,0 1-2 0 0,-1 0 0 0 0,0 0 1 0 0,0 1-1 0 0,0-1 0 0 0,-1 0 0 0 0,1 0 0 0 0,0 0 0 0 0,-1 0 1 0 0,1 0-1 0 0,-1 0 0 0 0,1 0 0 0 0,-1-4 0 0 0,0 5-6 0 0,0 0 0 0 0,0 0-1 0 0,0-1 1 0 0,0 1 0 0 0,0 0 0 0 0,0 0-1 0 0,0-1 1 0 0,1 1 0 0 0,-1 0 0 0 0,0 0-1 0 0,1-1 1 0 0,-1 1 0 0 0,1 0-1 0 0,0 0 1 0 0,-1 0 0 0 0,1 0 0 0 0,0 0-1 0 0,0 0 1 0 0,-1 0 0 0 0,1 0 0 0 0,0 0-1 0 0,0 0 1 0 0,0 1 0 0 0,0-1 0 0 0,0 0-1 0 0,0 0 1 0 0,0 1 0 0 0,0-1-1 0 0,1 1 1 0 0,-1-1 0 0 0,0 1 0 0 0,0 0-1 0 0,0-1 1 0 0,1 1 0 0 0,1 0 0 0 0,3-1-4 0 0,0 0 1 0 0,0 0-1 0 0,1 1 1 0 0,-1 0 0 0 0,0 1-1 0 0,0-1 1 0 0,0 1 0 0 0,0 0-1 0 0,0 1 1 0 0,0-1-1 0 0,0 1 1 0 0,0 1 0 0 0,0-1-1 0 0,-1 1 1 0 0,1 0 0 0 0,-1 0-1 0 0,7 5 1 0 0,16 26-136 0 0,-25-30 128 0 0,0 0 1 0 0,0 0 0 0 0,-1 0-1 0 0,1 1 1 0 0,-1-1-1 0 0,0 0 1 0 0,0 1-1 0 0,0 0 1 0 0,-1-1-1 0 0,2 10 1 0 0,-3-10 4 0 0,1 0-1 0 0,0 0 1 0 0,0 0 0 0 0,0-1 0 0 0,1 1-1 0 0,-1 0 1 0 0,1-1 0 0 0,0 1 0 0 0,0-1-1 0 0,0 1 1 0 0,0-1 0 0 0,1 0 0 0 0,-1 0-1 0 0,6 5 1 0 0,-5-5-61 0 0,0 0 0 0 0,0 0 0 0 0,0 0 0 0 0,-1 1 0 0 0,1-1 0 0 0,-1 1 0 0 0,0-1 0 0 0,0 1 0 0 0,0 0 0 0 0,0 0 0 0 0,1 5 0 0 0,-1-3-42 0 0,0 0 0 0 0,1-1 0 0 0,0 0 1 0 0,0 1-1 0 0,0-1 0 0 0,0 0 0 0 0,5 4 1 0 0,28 19-2517 0 0,-36-27 2540 0 0,1 0-1 0 0,0-1 0 0 0,-1 1 0 0 0,1-1 1 0 0,-1 1-1 0 0,1-1 0 0 0,-1 0 0 0 0,1 1 1 0 0,0-1-1 0 0,-1 0 0 0 0,1 1 0 0 0,0-1 1 0 0,0 0-1 0 0,-1 0 0 0 0,1 1 0 0 0,0-1 1 0 0,0 0-1 0 0,-1 0 0 0 0,1 0 0 0 0,0 0 1 0 0,0 0-1 0 0,-1 0 0 0 0,1 0 0 0 0,0 0 1 0 0,-1-1-1 0 0,1 1 0 0 0,0 0 0 0 0,0 0 1 0 0,-1 0-1 0 0,1-1 0 0 0,1 0 0 0 0,24-8-2579 0 0,-1-7 17 0 0,-21 14 2212 0 0,-1 1 0 0 0,0-1 0 0 0,0 0 0 0 0,0 0 0 0 0,0 0 0 0 0,-1 0 0 0 0,1 0 0 0 0,0-1 0 0 0,3-5 0 0 0,21-21-5501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4 7168 0 0,'-16'-1'6518'0'0,"11"0"-6006"0"0,0 1 0 0 0,0-1 0 0 0,1 1 0 0 0,-1 0 0 0 0,0 0 0 0 0,0 0 0 0 0,0 1 0 0 0,1 0 0 0 0,-1 0 0 0 0,0 0 0 0 0,-7 3 0 0 0,-23 18 642 0 0,31-20-1062 0 0,0 0 0 0 0,-1 0-1 0 0,2 0 1 0 0,-1 1 0 0 0,0-1 0 0 0,0 1-1 0 0,1 0 1 0 0,-1 0 0 0 0,1 1-1 0 0,0-1 1 0 0,0 0 0 0 0,-3 6 0 0 0,0 1 52 0 0,-2-1 0 0 0,1 0 1 0 0,-1 0-1 0 0,0 0 1 0 0,-15 12-1 0 0,14-14-47 0 0,0 1-1 0 0,0 1 0 0 0,1-1 1 0 0,1 2-1 0 0,-12 15 1 0 0,18-23-76 0 0,0 0 0 0 0,-1 0 0 0 0,1 0 0 0 0,-1 0 0 0 0,1-1 0 0 0,-1 1 0 0 0,0 0-1 0 0,0-1 1 0 0,0 1 0 0 0,0-1 0 0 0,0 0 0 0 0,-4 2 0 0 0,4-2-4 0 0,0 0 0 0 0,1 0 0 0 0,-1 0 0 0 0,1 0 1 0 0,-1 0-1 0 0,0 0 0 0 0,1 0 0 0 0,0 1 0 0 0,-1-1 0 0 0,1 0 0 0 0,0 1 0 0 0,0 0 0 0 0,-1-1 0 0 0,1 1 0 0 0,1-1 1 0 0,-2 4-1 0 0,-31 49 204 0 0,31-51-229 0 0,1 0 0 0 0,0 0 0 0 0,0 0-1 0 0,0 1 1 0 0,1-1 0 0 0,-1 0 0 0 0,1 0 0 0 0,0 0 0 0 0,0 1 0 0 0,0-1-1 0 0,0 0 1 0 0,1 6 0 0 0,0-7-7 0 0,1 0 1 0 0,-1-1-1 0 0,0 1 1 0 0,1 0-1 0 0,-1-1 0 0 0,1 1 1 0 0,0-1-1 0 0,-1 0 0 0 0,1 1 1 0 0,0-1-1 0 0,0 0 0 0 0,0 0 1 0 0,0 0-1 0 0,0 0 0 0 0,0-1 1 0 0,0 1-1 0 0,0 0 0 0 0,0-1 1 0 0,0 0-1 0 0,0 1 1 0 0,0-1-1 0 0,4 0 0 0 0,0 1-21 0 0,1 0 0 0 0,-1 0 0 0 0,0 0 0 0 0,1-1 0 0 0,-1 0 0 0 0,0 0-1 0 0,1-1 1 0 0,-1 0 0 0 0,0 0 0 0 0,0 0 0 0 0,0-1 0 0 0,0 0 0 0 0,0 0 0 0 0,0 0 0 0 0,0-1-1 0 0,0 0 1 0 0,-1 0 0 0 0,0-1 0 0 0,1 1 0 0 0,-1-1 0 0 0,0 0 0 0 0,5-7 0 0 0,13-8-36 0 0,-21 18 68 0 0,0 0-1 0 0,0 0 0 0 0,0-1 0 0 0,-1 1 1 0 0,1 0-1 0 0,0-1 0 0 0,-1 1 0 0 0,1-1 1 0 0,-1 1-1 0 0,0-1 0 0 0,1 0 0 0 0,-1 0 1 0 0,0 0-1 0 0,0 1 0 0 0,0-1 0 0 0,0 0 0 0 0,-1 0 1 0 0,1 0-1 0 0,0 0 0 0 0,-1-1 0 0 0,1-3 1 0 0,-1 6 4 0 0,0-1 1 0 0,0 0-1 0 0,0 0 1 0 0,0 0 0 0 0,0 0-1 0 0,0 0 1 0 0,1 1-1 0 0,-1-1 1 0 0,0 0-1 0 0,0 0 1 0 0,1 0 0 0 0,-1 0-1 0 0,0 1 1 0 0,1-1-1 0 0,-1 0 1 0 0,1 0 0 0 0,-1 1-1 0 0,1-1 1 0 0,0 1-1 0 0,-1-1 1 0 0,1 0 0 0 0,0 1-1 0 0,-1-1 1 0 0,2 0-1 0 0,9-13 16 0 0,-6-9 69 0 0,-1-1 0 0 0,-1 1-1 0 0,0-45 1 0 0,-3 69-81 0 0,0-1 0 0 0,0 1-1 0 0,0-1 1 0 0,1 1 0 0 0,-1-1 0 0 0,0 1-1 0 0,0-1 1 0 0,1 0 0 0 0,-1 1 0 0 0,0-1-1 0 0,1 1 1 0 0,-1-1 0 0 0,0 0 0 0 0,1 1 0 0 0,-1-1-1 0 0,1 0 1 0 0,-1 0 0 0 0,0 1 0 0 0,1-1-1 0 0,-1 0 1 0 0,1 0 0 0 0,-1 0 0 0 0,1 1 0 0 0,-1-1-1 0 0,1 0 1 0 0,-1 0 0 0 0,1 0 0 0 0,-1 0-1 0 0,1 0 1 0 0,-1 0 0 0 0,1 0 0 0 0,-1 0-1 0 0,1 0 1 0 0,-1 0 0 0 0,1 0 0 0 0,-1 0 0 0 0,1-1-1 0 0,-1 1 1 0 0,1 0 0 0 0,-1 0 0 0 0,1 0-1 0 0,-1-1 1 0 0,0 1 0 0 0,1 0 0 0 0,-1-1 0 0 0,1 1-1 0 0,-1 0 1 0 0,0-1 0 0 0,1 1 0 0 0,-1 0-1 0 0,0-1 1 0 0,1 1 0 0 0,-1-1 0 0 0,0 1-1 0 0,0 0 1 0 0,1-1 0 0 0,-1 1 0 0 0,0-2 0 0 0,0 16 14 0 0,0-8-24 0 0,0-1 0 0 0,0 0-1 0 0,0 1 1 0 0,1-1 0 0 0,0 0 0 0 0,0 1 0 0 0,0-1-1 0 0,4 9 1 0 0,4 17 47 0 0,-2 0 0 0 0,-1 1-1 0 0,1 37 1 0 0,-2-25 52 0 0,19 332 2379 0 0,-33-282-1920 0 0,8-81-490 0 0,0 1-1 0 0,-1-1 0 0 0,-5 19 1 0 0,-4 31 131 0 0,10-55-159 0 0,0 0 1 0 0,-1 0-1 0 0,0 0 1 0 0,0 0-1 0 0,-1 0 1 0 0,0 0-1 0 0,0-1 1 0 0,0 1-1 0 0,-1-1 1 0 0,-1 0-1 0 0,-7 10 1 0 0,-10 20 120 0 0,17-32-193 0 0,1 0 0 0 0,0-1-1 0 0,-1 0 1 0 0,0 1 0 0 0,0-2-1 0 0,0 1 1 0 0,-1-1 0 0 0,1 0-1 0 0,-1 0 1 0 0,0 0 0 0 0,0-1-1 0 0,0 0 1 0 0,0 0 0 0 0,-6 1 0 0 0,5-3-183 0 0,0 0 0 0 0,0-1 0 0 0,1 0 0 0 0,-1 0 0 0 0,0-1 0 0 0,1 0 0 0 0,-1 0 0 0 0,1 0 0 0 0,0-1 0 0 0,0 0 0 0 0,0 0 0 0 0,0-1 0 0 0,0 1 0 0 0,1-1 0 0 0,-1-1 0 0 0,-5-5 0 0 0,-3-1-225 0 0,12 10 329 0 0,0-1 1 0 0,0 1-1 0 0,0-1 0 0 0,1 1 1 0 0,-1-1-1 0 0,1 0 0 0 0,-1 0 1 0 0,1 0-1 0 0,-1 0 0 0 0,1 0 1 0 0,-1-3-1 0 0,-6-8-468 0 0,1 5 149 0 0,4 5 253 0 0,0-1 1 0 0,1 1-1 0 0,-1 0 0 0 0,1 0 0 0 0,0-1 0 0 0,0 0 1 0 0,0 1-1 0 0,0-1 0 0 0,1 0 0 0 0,0 0 0 0 0,-2-5 0 0 0,2 4-52 0 0,-1 0 0 0 0,0 0 0 0 0,0 0-1 0 0,0 0 1 0 0,-1 1 0 0 0,1-1-1 0 0,-7-7 1 0 0,7 9-68 0 0,-1 0 0 0 0,1 0 0 0 0,0 0 0 0 0,0 0-1 0 0,0-1 1 0 0,1 1 0 0 0,-1-1 0 0 0,1 1 0 0 0,0-1 0 0 0,0 1 0 0 0,0-1 0 0 0,1 0 0 0 0,-1 1-1 0 0,1-5 1 0 0,0-22-7187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8272 0 0,'-7'6'7137'0'0,"-4"9"-3763"0"0,11 130 1531 0 0,0 78-2774 0 0,0-90-683 0 0,-1-119-1301 0 0,0-1 0 0 0,-1 1 0 0 0,-1-1 1 0 0,-4 17-1 0 0,3-19-37 0 0,1 1 1 0 0,1 0 0 0 0,0 0 0 0 0,0 13-1 0 0,-7 53 137 0 0,10-78-253 0 0,-1 1-1 0 0,1 0 0 0 0,-1-1 1 0 0,1 1-1 0 0,0 0 0 0 0,-1-1 1 0 0,1 1-1 0 0,0-1 1 0 0,0 1-1 0 0,-1-1 0 0 0,1 1 1 0 0,0-1-1 0 0,0 0 1 0 0,0 0-1 0 0,0 1 0 0 0,-1-1 1 0 0,1 0-1 0 0,0 0 1 0 0,0 0-1 0 0,0 0 0 0 0,0 0 1 0 0,0 0-1 0 0,0 0 1 0 0,0 0-1 0 0,-1 0 0 0 0,1 0 1 0 0,0 0-1 0 0,0 0 1 0 0,0-1-1 0 0,1 0 0 0 0,0 1-19 0 0,1 0-1 0 0,-1-1 0 0 0,0 1 1 0 0,1-1-1 0 0,-1 1 0 0 0,0-1 0 0 0,0 0 1 0 0,0 0-1 0 0,0 0 0 0 0,0 0 1 0 0,4-3-1 0 0,3-7-184 0 0,0 0 0 0 0,0 1 1 0 0,13-11-1 0 0,-18 18 195 0 0,18-10-306 0 0,-10 4 175 0 0,-5-7 27 0 0,-6 13 98 0 0,0 0-1 0 0,1 0 1 0 0,-1 0 0 0 0,1 0 0 0 0,0 0-1 0 0,-1 0 1 0 0,1 0 0 0 0,0 1-1 0 0,5-5 1 0 0,0-1-10 0 0,-1 0 0 0 0,0 0 0 0 0,0-1 0 0 0,-1 0 0 0 0,0 0 0 0 0,-1 0 0 0 0,1 0 0 0 0,4-18 0 0 0,3-5 50 0 0,3 17 2 0 0,-14 14-18 0 0,0 0 0 0 0,1-1 1 0 0,-1 1-1 0 0,0 0 0 0 0,0-1 0 0 0,0 1 0 0 0,0-1 1 0 0,0 1-1 0 0,0-1 0 0 0,-1 0 0 0 0,1 1 1 0 0,0-1-1 0 0,-1 0 0 0 0,1 1 0 0 0,0-4 1 0 0,0-2 18 0 0,1 0 1 0 0,0 0 0 0 0,1 1-1 0 0,0-1 1 0 0,0 1 0 0 0,0 0-1 0 0,1 0 1 0 0,0 0 0 0 0,0 0 0 0 0,8-9-1 0 0,-12 15-7 0 0,1 0-1 0 0,-1 0 1 0 0,0 0 0 0 0,0 0-1 0 0,0-1 1 0 0,0 1-1 0 0,0 0 1 0 0,0 0-1 0 0,1 0 1 0 0,-1 0 0 0 0,0 0-1 0 0,0 0 1 0 0,0 0-1 0 0,0 0 1 0 0,1-1 0 0 0,-1 1-1 0 0,0 0 1 0 0,0 0-1 0 0,0 0 1 0 0,0 0 0 0 0,1 0-1 0 0,-1 0 1 0 0,0 0-1 0 0,0 0 1 0 0,0 0 0 0 0,0 0-1 0 0,1 0 1 0 0,-1 0-1 0 0,0 0 1 0 0,0 0-1 0 0,0 1 1 0 0,1-1 0 0 0,-1 0-1 0 0,0 0 1 0 0,0 0-1 0 0,0 0 1 0 0,0 0 0 0 0,0 0-1 0 0,1 0 1 0 0,-1 0-1 0 0,0 0 1 0 0,0 1 0 0 0,0-1-1 0 0,0 0 1 0 0,0 0-1 0 0,0 0 1 0 0,0 0-1 0 0,1 1 1 0 0,-1-1 0 0 0,0 0-1 0 0,0 0 1 0 0,0 0-1 0 0,0 0 1 0 0,0 1 0 0 0,0-1-1 0 0,0 0 1 0 0,0 0-1 0 0,0 0 1 0 0,0 0 0 0 0,0 1-1 0 0,0-1 1 0 0,0 0-1 0 0,0 0 1 0 0,0 0 0 0 0,0 0-1 0 0,0 1 1 0 0,1 25 167 0 0,-7 31-149 0 0,3-34 33 0 0,1 1-1 0 0,1-1 0 0 0,4 44 1 0 0,-1-3-40 0 0,-2-44-61 0 0,-1-13-23 0 0,1 1 0 0 0,0-1 1 0 0,0 0-1 0 0,1 1 0 0 0,0-1 0 0 0,1 0 0 0 0,2 10 0 0 0,-3-16-58 0 0,-1 1 0 0 0,1-1 0 0 0,-1 0 0 0 0,1 0-1 0 0,0 0 1 0 0,0 0 0 0 0,-1 0 0 0 0,1 1 0 0 0,0-2 0 0 0,0 1 0 0 0,0 0-1 0 0,0 0 1 0 0,0 0 0 0 0,0 0 0 0 0,0 0 0 0 0,0-1 0 0 0,1 1 0 0 0,-1-1-1 0 0,0 1 1 0 0,0-1 0 0 0,0 1 0 0 0,1-1 0 0 0,-1 0 0 0 0,0 1 0 0 0,3-1-1 0 0,0 0-136 0 0,0 0-1 0 0,0 0 0 0 0,0-1 0 0 0,0 0 1 0 0,0 1-1 0 0,0-2 0 0 0,-1 1 0 0 0,8-3 0 0 0,0-1-641 0 0,0-1 1 0 0,0 0-1 0 0,0-1 0 0 0,16-14 0 0 0,16-6-1833 0 0,-40 25 2475 0 0,0 1 0 0 0,0-1 0 0 0,0 1 0 0 0,0-1 0 0 0,0 0-1 0 0,0 0 1 0 0,0 0 0 0 0,0-1 0 0 0,-1 1 0 0 0,1-1 0 0 0,-1 1 0 0 0,0-1 0 0 0,0 0 0 0 0,0 0-1 0 0,3-6 1 0 0,5-1-2868 0 0,17-1-2346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2960 0 0,'-29'0'8103'0'0,"-19"0"-600"0"0,1 4-5352 0 0,40-3-2053 0 0,0 1-1 0 0,1 0 1 0 0,-1 0 0 0 0,0 0-1 0 0,1 1 1 0 0,0 0 0 0 0,-1 0-1 0 0,1 0 1 0 0,0 1-1 0 0,1 0 1 0 0,-8 6 0 0 0,-23 17 291 0 0,9 5-124 0 0,-7 14 129 0 0,21-31-249 0 0,10-13-101 0 0,1 0 0 0 0,0 1 0 0 0,-1 0 0 0 0,1 0 0 0 0,0-1-1 0 0,0 1 1 0 0,1 0 0 0 0,-1 0 0 0 0,1 1 0 0 0,-2 3 0 0 0,-2 10 142 0 0,2-7-66 0 0,0 0 0 0 0,-1 0 0 0 0,0 0 0 0 0,-1 0 0 0 0,-6 10 0 0 0,7-11-85 0 0,0 0 0 0 0,0-1 0 0 0,1 1 0 0 0,1 0 0 0 0,-1 1 0 0 0,2-1 0 0 0,-1 0-1 0 0,1 1 1 0 0,0-1 0 0 0,1 1 0 0 0,0-1 0 0 0,1 1 0 0 0,0-1 0 0 0,1 0 0 0 0,-1 1 0 0 0,7 15 0 0 0,-6-22-43 0 0,0-1 1 0 0,1 0 0 0 0,0 0 0 0 0,-1 0-1 0 0,1 0 1 0 0,0 0 0 0 0,0-1 0 0 0,0 1-1 0 0,0-1 1 0 0,5 2 0 0 0,8 4-63 0 0,-11 1 1 0 0,8-1-88 0 0,3-1 104 0 0,-6-3-48 0 0,-1 0 1 0 0,1 0 0 0 0,0-1 0 0 0,0 0-1 0 0,18 1 1 0 0,-20-3 50 0 0,0 0-13 0 0,0 0 0 0 0,-1 0 0 0 0,1-1 0 0 0,0 0 0 0 0,-1 0 1 0 0,1-1-1 0 0,7-3 0 0 0,-3 2 30 0 0,-10 3 25 0 0,0 0 1 0 0,-1-1-1 0 0,1 1 1 0 0,0-1-1 0 0,-1 1 1 0 0,1-1 0 0 0,0 1-1 0 0,-1-1 1 0 0,1 0-1 0 0,0 0 1 0 0,-1 0-1 0 0,0 0 1 0 0,1 0-1 0 0,-1 0 1 0 0,1 0 0 0 0,-1-1-1 0 0,0 1 1 0 0,0 0-1 0 0,0-1 1 0 0,0 1-1 0 0,0-1 1 0 0,1-2 0 0 0,-1 3 11 0 0,0-1 1 0 0,0 0 0 0 0,0 0-1 0 0,0 1 1 0 0,1-1 0 0 0,-1 0-1 0 0,0 1 1 0 0,1 0 0 0 0,-1-1-1 0 0,1 1 1 0 0,-1 0-1 0 0,4-2 1 0 0,-3 1 1 0 0,1 1 0 0 0,-1-1 0 0 0,0 0 0 0 0,0 0 0 0 0,0 0 0 0 0,0 0 0 0 0,0 0 0 0 0,-1 0 0 0 0,1 0 0 0 0,2-5 0 0 0,21-51 128 0 0,-17 29 15 0 0,-5 19-67 0 0,-1 0 1 0 0,1-1-1 0 0,-2 1 1 0 0,0-1-1 0 0,0-16 1 0 0,-1 8 12 0 0,0-43 635 0 0,0 61-711 0 0,-1-1 0 0 0,2 0 0 0 0,-1 0 0 0 0,0 0 0 0 0,0 0 0 0 0,0 0 0 0 0,1 1 0 0 0,-1-1 0 0 0,1 0 0 0 0,0 0-1 0 0,-1 1 1 0 0,1-1 0 0 0,0 0 0 0 0,0 1 0 0 0,0-1 0 0 0,0 1 0 0 0,0-1 0 0 0,1 1 0 0 0,-1-1 0 0 0,0 1 0 0 0,1 0 0 0 0,-1 0 0 0 0,2-2 0 0 0,3-4 128 0 0,-1 1 71 0 0,-3 20-181 0 0,-2-7-34 0 0,1 1 0 0 0,0-1 1 0 0,0 0-1 0 0,1 0 0 0 0,2 9 0 0 0,5 28-86 0 0,-8-28 23 0 0,1-1 0 0 0,1 0-1 0 0,0 1 1 0 0,1-1 0 0 0,1-1-1 0 0,0 1 1 0 0,10 18 0 0 0,-7-15-341 0 0,0 0 0 0 0,6 30 0 0 0,13 18-2047 0 0,-4-12-1059 0 0,-3-25-7283 0 0,-11-23 5061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157 259 7600 0 0,'-36'7'7364'0'0,"0"10"-3673"0"0,29-13-3264 0 0,-1-1-1 0 0,0 1 1 0 0,1-1 0 0 0,-1-1 0 0 0,0 1-1 0 0,-9 0 1 0 0,16-2-350 0 0,0-1 1 0 0,0 0-1 0 0,0 1 1 0 0,0-1-1 0 0,0 1 1 0 0,0 0-1 0 0,0-1 1 0 0,0 1-1 0 0,0 0 0 0 0,0 0 1 0 0,0-1-1 0 0,0 1 1 0 0,1 0-1 0 0,-1 0 1 0 0,0 0-1 0 0,0 0 1 0 0,1 0-1 0 0,-1 0 0 0 0,1 0 1 0 0,-1 0-1 0 0,1 0 1 0 0,-1 2-1 0 0,1-3-39 0 0,-1 1 1 0 0,1 0-1 0 0,0 0 0 0 0,0-1 0 0 0,-1 1 0 0 0,1 0 0 0 0,0-1 0 0 0,0 1 1 0 0,0 0-1 0 0,0 0 0 0 0,0-1 0 0 0,0 1 0 0 0,0 0 0 0 0,0 0 1 0 0,0-1-1 0 0,0 1 0 0 0,0 0 0 0 0,1 0 0 0 0,-1-1 0 0 0,0 1 1 0 0,0 0-1 0 0,1-1 0 0 0,-1 1 0 0 0,1 0 0 0 0,-1-1 0 0 0,0 1 0 0 0,1-1 1 0 0,-1 1-1 0 0,1 0 0 0 0,-1-1 0 0 0,1 1 0 0 0,0-1 0 0 0,0 1 1 0 0,34 10 419 0 0,0-2 1 0 0,0-1 0 0 0,46 4 0 0 0,-58-9-277 0 0,108 11 257 0 0,1-7-1 0 0,139-10 1 0 0,-216-2-494 0 0,-1-3 0 0 0,87-24 0 0 0,-119 26 44 0 0,54-24-140 0 0,-39 7-302 0 0,-11-1-268 0 0,-24 22 582 0 0,-1 0 0 0 0,0 1 0 0 0,0-1 0 0 0,0 0 0 0 0,0 1 0 0 0,0-1 0 0 0,0 0 0 0 0,0 0 0 0 0,-1 0 0 0 0,1 0 0 0 0,0 0 0 0 0,-1 0 0 0 0,0 0 0 0 0,0 0 0 0 0,1 0 0 0 0,-1-3 0 0 0,-2-44-2210 0 0,1 25 2 0 0,-8-28-899 0 0,7 46 2990 0 0,0 0 0 0 0,-1-1 1 0 0,0 1-1 0 0,0 1 1 0 0,0-1-1 0 0,0 0 0 0 0,-1 1 1 0 0,0 0-1 0 0,-6-6 1 0 0,-15-6-298 0 0,22 14 587 0 0,0 1 0 0 0,0 0 0 0 0,0 0 0 0 0,0 0 0 0 0,0 0 0 0 0,0 0 0 0 0,-1 0 0 0 0,1 1 0 0 0,0 0-1 0 0,-1-1 1 0 0,1 1 0 0 0,-1 1 0 0 0,-6-2 0 0 0,-4 3 1309 0 0,0-2 0 0 0,0 0 0 0 0,-27-5 0 0 0,41 7-1325 0 0,0-1-1 0 0,1 0 1 0 0,-1 0 0 0 0,0 0 0 0 0,0 0-1 0 0,0 0 1 0 0,0 0 0 0 0,0 0-1 0 0,1 0 1 0 0,-1 0 0 0 0,0 0-1 0 0,0 0 1 0 0,0 0 0 0 0,0 0 0 0 0,1 0-1 0 0,-1 0 1 0 0,0 0 0 0 0,0 0-1 0 0,0 0 1 0 0,0-1 0 0 0,0 1-1 0 0,1 0 1 0 0,-1 0 0 0 0,0 0 0 0 0,0 0-1 0 0,0 0 1 0 0,0 0 0 0 0,0 0-1 0 0,0 0 1 0 0,0-1 0 0 0,1 1-1 0 0,-1 0 1 0 0,0 0 0 0 0,0 0 0 0 0,0 0-1 0 0,0 0 1 0 0,0 0 0 0 0,0-1-1 0 0,0 1 1 0 0,0 0 0 0 0,0 0-1 0 0,0 0 1 0 0,0 0 0 0 0,0 0 0 0 0,0-1-1 0 0,0 1 1 0 0,0 0 0 0 0,0 0-1 0 0,0 0 1 0 0,0 0 0 0 0,0-1-1 0 0,0 1 1 0 0,0 0 0 0 0,0 0 0 0 0,0 0-1 0 0,0 0 1 0 0,0 0 0 0 0,0-1-1 0 0,0 1 1 0 0,0 0 0 0 0,-1 0-1 0 0,1 0 1 0 0,0 0 0 0 0,0 0 0 0 0,0-1-1 0 0,14-3 463 0 0,6 4-172 0 0,16 0 334 0 0,52 6 0 0 0,-74-4-500 0 0,1 1 0 0 0,-1 1 0 0 0,0 0 0 0 0,0 1 0 0 0,0 1 0 0 0,21 11 1 0 0,-26-13-71 0 0,-7-3-48 0 0,1 0 0 0 0,-1 0 0 0 0,0 1 0 0 0,1-1 0 0 0,-1 0 1 0 0,0 1-1 0 0,0-1 0 0 0,0 1 0 0 0,0 0 0 0 0,3 3 0 0 0,-3-3 1 0 0,0 0 0 0 0,0 0 0 0 0,0 0 0 0 0,0 0 0 0 0,0 0 0 0 0,1-1 0 0 0,-1 1 0 0 0,0-1 0 0 0,1 0 0 0 0,3 2 0 0 0,-3-2 1 0 0,-1 0 1 0 0,0 0-1 0 0,1 0 1 0 0,-1 0-1 0 0,0 1 1 0 0,0-1-1 0 0,0 1 0 0 0,0-1 1 0 0,0 1-1 0 0,0 0 1 0 0,0 0-1 0 0,1 2 1 0 0,9 12 208 0 0,5 12 139 0 0,-4-8-119 0 0,-12-19-227 0 0,0 1 0 0 0,1-1 0 0 0,-1 0 0 0 0,0 1 0 0 0,0 0 0 0 0,0-1 0 0 0,-1 1 0 0 0,1 0 0 0 0,0-1 0 0 0,0 1 0 0 0,-1 0 0 0 0,1 0 0 0 0,-1-1 0 0 0,0 1 0 0 0,1 0 0 0 0,-1 2 0 0 0,0 11 111 0 0,1-11-113 0 0,-1 0-1 0 0,0 0 1 0 0,0-1 0 0 0,0 1-1 0 0,0 0 1 0 0,-1 0 0 0 0,1 0-1 0 0,-1 0 1 0 0,0 0 0 0 0,0-1-1 0 0,-1 1 1 0 0,1 0 0 0 0,-1-1-1 0 0,1 1 1 0 0,-1-1 0 0 0,0 1-1 0 0,-3 2 1 0 0,-25 37 83 0 0,22-35-283 0 0,0 0-1 0 0,0 0 0 0 0,-1 0 0 0 0,0-1 1 0 0,-1-1-1 0 0,1 0 0 0 0,-1 0 1 0 0,-12 5-1 0 0,16-8-315 0 0,0-1-1 0 0,0 0 0 0 0,-1 0 1 0 0,1-1-1 0 0,0 0 1 0 0,-1 0-1 0 0,1 0 1 0 0,-1-1-1 0 0,1 0 1 0 0,-1 0-1 0 0,1 0 0 0 0,-1-1 1 0 0,1 0-1 0 0,-1 0 1 0 0,-8-4-1 0 0,11 3 93 0 0,1 0 0 0 0,-1 0 0 0 0,1 0 0 0 0,0-1 0 0 0,-1 1 0 0 0,1-1 0 0 0,1 0 0 0 0,-1 1 0 0 0,0-1 0 0 0,1-1 0 0 0,-1 1 0 0 0,1 0 0 0 0,0-1 0 0 0,0 1 0 0 0,1-1 0 0 0,-3-6 0 0 0,-17-64-2139 0 0,17 54 2908 0 0,3 19-330 0 0,1 0-1 0 0,0 0 0 0 0,0 1 0 0 0,-1-1 0 0 0,1 0 1 0 0,0 0-1 0 0,-1 0 0 0 0,1 1 0 0 0,-1-1 0 0 0,1 0 1 0 0,-1 0-1 0 0,1 1 0 0 0,-1-1 0 0 0,1 0 0 0 0,-1 1 1 0 0,0-1-1 0 0,1 1 0 0 0,-1-1 0 0 0,0 1 0 0 0,0-1 1 0 0,0 1-1 0 0,-1-1 0 0 0,-6-5 349 0 0,-3-14 414 0 0,11 18-506 0 0,-1 0 0 0 0,0 0 0 0 0,0 0 0 0 0,0-1 0 0 0,0 2 0 0 0,-1-1 0 0 0,1 0 0 0 0,0 0 0 0 0,-1 0 0 0 0,1 0 0 0 0,-1 1 0 0 0,0-1 0 0 0,0 1 0 0 0,1 0 0 0 0,-1-1 0 0 0,-3-1 0 0 0,2 2-124 0 0,1 0 1 0 0,-1 0-1 0 0,1 0 1 0 0,-1 0-1 0 0,1 0 1 0 0,-1 1-1 0 0,1-1 1 0 0,-1 1-1 0 0,0 0 1 0 0,1 0-1 0 0,-1 0 1 0 0,0 0-1 0 0,1 0 1 0 0,-1 0-1 0 0,0 1 1 0 0,1-1-1 0 0,-1 1 1 0 0,1 0-1 0 0,-1 0 1 0 0,1 0-1 0 0,-1 0 1 0 0,1 0-1 0 0,-1 0 1 0 0,1 1-1 0 0,0-1 1 0 0,0 1-1 0 0,0 0 1 0 0,-4 3-1 0 0,3 6-34 0 0,0 0 0 0 0,1 0 0 0 0,0 0 0 0 0,0 1-1 0 0,1-1 1 0 0,1 0 0 0 0,0 1 0 0 0,0-1 0 0 0,4 21-1 0 0,11 0-44 0 0,-13-23-93 0 0,0 0 1 0 0,0-1-1 0 0,1 0 1 0 0,0 1 0 0 0,1-1-1 0 0,0 0 1 0 0,0 0-1 0 0,1-1 1 0 0,8 12 0 0 0,1 1-436 0 0,-13-18 342 0 0,0 0 1 0 0,0 0-1 0 0,0 0 1 0 0,0 0-1 0 0,1 0 0 0 0,-1-1 1 0 0,0 1-1 0 0,1 0 1 0 0,-1-1-1 0 0,1 1 1 0 0,0-1-1 0 0,-1 0 1 0 0,1 0-1 0 0,0 1 1 0 0,3 0-1 0 0,3 2-688 0 0,-5-2 366 0 0,0-1 0 0 0,-1 0-1 0 0,1 0 1 0 0,0 0 0 0 0,0 0-1 0 0,0-1 1 0 0,0 1 0 0 0,0-1-1 0 0,0 1 1 0 0,6-1 0 0 0,12 0-2847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7672 0 0,'0'0'4784'0'0,"1"7"408"0"0,2 23-3586 0 0,-7 218 2530 0 0,-9-134-3387 0 0,-5 78 603 0 0,9-40-268 0 0,9-151-1065 0 0,0 1 1 0 0,0-1-1 0 0,0 1 0 0 0,0-1 0 0 0,0 1 1 0 0,0 0-1 0 0,1-1 0 0 0,-1 0 0 0 0,1 1 1 0 0,-1-1-1 0 0,1 1 0 0 0,-1-1 1 0 0,1 0-1 0 0,0 1 0 0 0,0-1 0 0 0,0 0 1 0 0,0 0-1 0 0,0 1 0 0 0,0-1 0 0 0,0 0 1 0 0,0 0-1 0 0,2 1 0 0 0,-2-1-8 0 0,0-1-1 0 0,0 0 1 0 0,0 0 0 0 0,0 0-1 0 0,0 0 1 0 0,0 0-1 0 0,0 0 1 0 0,1 0 0 0 0,-1 0-1 0 0,0 0 1 0 0,0 0 0 0 0,0 0-1 0 0,0-1 1 0 0,0 1-1 0 0,0 0 1 0 0,-1-1 0 0 0,1 1-1 0 0,0-1 1 0 0,0 1 0 0 0,0-1-1 0 0,0 0 1 0 0,0 1-1 0 0,-1-1 1 0 0,1 0 0 0 0,0 1-1 0 0,0-1 1 0 0,-1 0-1 0 0,1 0 1 0 0,-1 0 0 0 0,1 0-1 0 0,-1 0 1 0 0,1 1 0 0 0,-1-1-1 0 0,1-2 1 0 0,2-1-3 0 0,-1-1 0 0 0,1 1 0 0 0,0 0 0 0 0,0 0 1 0 0,1 1-1 0 0,-1-1 0 0 0,1 1 0 0 0,-1-1 0 0 0,7-2 0 0 0,-9 4-9 0 0,0 1 1 0 0,1 0-1 0 0,-1-1 0 0 0,1 1 0 0 0,-1-1 0 0 0,0 0 1 0 0,0 1-1 0 0,0-1 0 0 0,0 0 0 0 0,0 0 1 0 0,-1 0-1 0 0,2-3 0 0 0,6-9-25 0 0,7 0-12 0 0,-13 13 31 0 0,0-1 1 0 0,0 0 0 0 0,0 0 0 0 0,0 0-1 0 0,0 0 1 0 0,-1 0 0 0 0,1 0-1 0 0,0 0 1 0 0,1-5 0 0 0,-1 3-4 0 0,0 0-1 0 0,-1 0 1 0 0,1 1 0 0 0,1-1-1 0 0,-1 1 1 0 0,0-1 0 0 0,6-4-1 0 0,12-18-26 0 0,-12 15 4 0 0,0 1 0 0 0,0 1 0 0 0,1 0-1 0 0,0 0 1 0 0,19-14 0 0 0,-26 22 27 0 0,-1 0 0 0 0,1 0 0 0 0,0 0 0 0 0,0 0 1 0 0,0-1-1 0 0,-1 1 0 0 0,1-1 0 0 0,-1 1 0 0 0,1-1 0 0 0,-1 0 0 0 0,0 1 0 0 0,0-1 0 0 0,1 0 0 0 0,-1 0 0 0 0,0 0 0 0 0,1-3 1 0 0,7-11-24 0 0,7 2-4 0 0,-14 12 30 0 0,0 1-1 0 0,0 0 1 0 0,0-1-1 0 0,0 0 1 0 0,0 1-1 0 0,-1-1 1 0 0,1 0-1 0 0,-1 0 1 0 0,1 0-1 0 0,-1 0 1 0 0,2-4-1 0 0,-2 5 1 0 0,0-1 0 0 0,-1 1 0 0 0,1-1 0 0 0,0 1 0 0 0,0-1 0 0 0,0 1-1 0 0,0 0 1 0 0,0-1 0 0 0,0 1 0 0 0,0 0 0 0 0,1 0 0 0 0,-1 0 0 0 0,0 0 0 0 0,1 0 0 0 0,-1 0-1 0 0,3-1 1 0 0,13-13-5 0 0,29-30 19 0 0,-46 45-2 0 0,-1-1 0 0 0,1 1 1 0 0,0 0-1 0 0,-1-1 0 0 0,1 1 1 0 0,-1 0-1 0 0,1 0 1 0 0,-1 0-1 0 0,1-1 0 0 0,0 1 1 0 0,-1 0-1 0 0,1 0 1 0 0,-1 0-1 0 0,1 0 0 0 0,-1 0 1 0 0,1 0-1 0 0,-1 0 1 0 0,1 0-1 0 0,-1 0 0 0 0,1 0 1 0 0,-1 0-1 0 0,1 0 1 0 0,0 0-1 0 0,-1 0 0 0 0,1 0 1 0 0,-1 0-1 0 0,1 1 1 0 0,-1-1-1 0 0,1 0 0 0 0,-1 0 1 0 0,1 0-1 0 0,0 1 1 0 0,-1-1-1 0 0,1 0 0 0 0,0 1 1 0 0,-1-1-1 0 0,1 0 1 0 0,0 1-1 0 0,-1-1 0 0 0,1 0 1 0 0,0 1-1 0 0,0-1 0 0 0,-1 1 1 0 0,-12 13 53 0 0,12-13-56 0 0,0 0 0 0 0,-1 1 0 0 0,1-1 0 0 0,0 0 0 0 0,-1 0 0 0 0,1 1-1 0 0,0-1 1 0 0,0 1 0 0 0,0-1 0 0 0,0 1 0 0 0,0-1 0 0 0,1 1 0 0 0,-1 0 0 0 0,0-1 0 0 0,1 1 0 0 0,-1 0 0 0 0,1 0 0 0 0,-1 2-1 0 0,-1 7 56 0 0,-1 0-1 0 0,0 0 0 0 0,-1 0 1 0 0,-9 20-1 0 0,9-22-30 0 0,0 1 1 0 0,1-1-1 0 0,0 1 0 0 0,1-1 1 0 0,0 1-1 0 0,0 0 0 0 0,1 0 1 0 0,0 14-1 0 0,-6 33 124 0 0,3-33-49 0 0,2-1-1 0 0,1 47 1 0 0,1-53-64 0 0,0-13-37 0 0,0 0 0 0 0,0 0-1 0 0,1 0 1 0 0,-1 0 0 0 0,1 0 0 0 0,0 0-1 0 0,1 0 1 0 0,-1 0 0 0 0,1-1 0 0 0,-1 1 0 0 0,1-1-1 0 0,0 1 1 0 0,1-1 0 0 0,-1 1 0 0 0,0-1-1 0 0,1 0 1 0 0,0 0 0 0 0,0 0 0 0 0,0-1-1 0 0,0 1 1 0 0,0-1 0 0 0,0 1 0 0 0,1-1 0 0 0,-1 0-1 0 0,1 0 1 0 0,-1-1 0 0 0,1 1 0 0 0,6 1-1 0 0,1 0-25 0 0,0 0-1 0 0,1-1 0 0 0,-1-1 0 0 0,0 1 0 0 0,1-2 0 0 0,-1 0 1 0 0,1 0-1 0 0,-1-1 0 0 0,14-3 0 0 0,-13 1-206 0 0,-2-1-1 0 0,1 0 0 0 0,0-1 1 0 0,-1 0-1 0 0,12-9 0 0 0,-7 5-55 0 0,0-6-427 0 0,-14 14 672 0 0,0 0-1 0 0,-1 0 1 0 0,1 0-1 0 0,0 0 1 0 0,0 0-1 0 0,0 0 1 0 0,0 0 0 0 0,0 0-1 0 0,0 0 1 0 0,0 0-1 0 0,0 0 1 0 0,0 1-1 0 0,0-1 1 0 0,1 0-1 0 0,1 0 1 0 0,-2 0-2 0 0,1 1 1 0 0,0-1 0 0 0,-1 0 0 0 0,1 0 0 0 0,-1 0 0 0 0,1 0 0 0 0,-1 0-1 0 0,0 0 1 0 0,1 0 0 0 0,-1 0 0 0 0,0-1 0 0 0,0 1 0 0 0,1 0-1 0 0,-1-1 1 0 0,0 1 0 0 0,1-4 0 0 0,7-8-373 0 0,4 4-91 0 0,-12 8 446 0 0,1 0 0 0 0,-1 1 0 0 0,0-1 0 0 0,1 0-1 0 0,-1 0 1 0 0,0 0 0 0 0,0 0 0 0 0,0 0 0 0 0,0 0 0 0 0,0 0 0 0 0,0-1 0 0 0,0 1 0 0 0,0 0 0 0 0,0 0-1 0 0,0-2 1 0 0,0 2-18 0 0,0-1-1 0 0,0 1 1 0 0,-1 0-1 0 0,1 0 1 0 0,0-1-1 0 0,0 1 1 0 0,0 0-1 0 0,0 0 1 0 0,1 0-1 0 0,-1 0 1 0 0,0 0-1 0 0,0 1 1 0 0,0-1-1 0 0,1 0 1 0 0,-1 1-1 0 0,2-2 1 0 0,10-6-578 0 0,-7-4 104 0 0,-6 11 460 0 0,1 0 0 0 0,-1 0 0 0 0,1-1 0 0 0,-1 1 0 0 0,1 0 0 0 0,-1 0 0 0 0,1 0 0 0 0,0-1 0 0 0,0 1 0 0 0,-1 0 0 0 0,1 0 0 0 0,0 0 0 0 0,0 0 0 0 0,0 0 0 0 0,0 0 0 0 0,0 1 0 0 0,0-1 0 0 0,1 0 0 0 0,-1 1 0 0 0,2-2 0 0 0,57-48-4466 0 0,-45 37 1605 0 0,9-13-3763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7240 0 0,'-3'4'8611'0'0,"-6"9"-7012"0"0,5 5 160 0 0,4-17-1674 0 0,0 1 1 0 0,0-1 0 0 0,0 1-1 0 0,-1-1 1 0 0,1 0-1 0 0,0 1 1 0 0,-1-1 0 0 0,1 1-1 0 0,0-1 1 0 0,-1 0-1 0 0,0 0 1 0 0,1 1 0 0 0,-1-1-1 0 0,-1 2 1 0 0,-6 8 197 0 0,0 1 0 0 0,1 0 0 0 0,1 0 0 0 0,0 1 0 0 0,0-1 0 0 0,1 1 0 0 0,1 1 0 0 0,0-1 0 0 0,1 1 0 0 0,-2 23 0 0 0,2-21-104 0 0,1-7-124 0 0,0 1 0 0 0,1 0 1 0 0,1 0-1 0 0,0-1 1 0 0,0 1-1 0 0,1 0 0 0 0,0 0 1 0 0,0 0-1 0 0,1-1 1 0 0,1 1-1 0 0,0-1 0 0 0,0 1 1 0 0,0-1-1 0 0,2 0 1 0 0,-1 0-1 0 0,1-1 0 0 0,0 1 1 0 0,0-1-1 0 0,12 13 1 0 0,-15-19-46 0 0,0 0 0 0 0,0 0 0 0 0,-1 0 0 0 0,1 0 0 0 0,-1 1 0 0 0,0-1 0 0 0,0 0 0 0 0,0 1 0 0 0,0-1 0 0 0,1 4 0 0 0,-2-5-6 0 0,0 0-1 0 0,1 0 1 0 0,-1 0-1 0 0,1 1 1 0 0,-1-1 0 0 0,1 0-1 0 0,-1 0 1 0 0,1 0 0 0 0,0 0-1 0 0,0 0 1 0 0,-1 0-1 0 0,1 0 1 0 0,0 0 0 0 0,0-1-1 0 0,0 1 1 0 0,0 0 0 0 0,0 0-1 0 0,0-1 1 0 0,0 1-1 0 0,0 0 1 0 0,0-1 0 0 0,0 1-1 0 0,2-1 1 0 0,22 17 98 0 0,-20-13-90 0 0,0 0 0 0 0,1 0-1 0 0,-1-1 1 0 0,1 1 0 0 0,9 2 0 0 0,-9-4-13 0 0,-4-2 0 0 0,-1 0 0 0 0,1 0 0 0 0,-1 1 1 0 0,1-1-1 0 0,0 0 0 0 0,-1 1 1 0 0,1-1-1 0 0,-1 1 0 0 0,1 0 0 0 0,-1-1 1 0 0,0 1-1 0 0,1 0 0 0 0,-1 0 1 0 0,0 0-1 0 0,1 0 0 0 0,-1 0 0 0 0,0 0 1 0 0,0 1-1 0 0,1 0 0 0 0,0-1 2 0 0,-1 0-1 0 0,1 0 1 0 0,0 0 0 0 0,-1 0-1 0 0,1 0 1 0 0,0-1-1 0 0,-1 1 1 0 0,1-1 0 0 0,0 1-1 0 0,0-1 1 0 0,0 0-1 0 0,-1 1 1 0 0,1-1 0 0 0,0 0-1 0 0,0 0 1 0 0,0 0-1 0 0,0-1 1 0 0,-1 1 0 0 0,3-1-1 0 0,-2 1 4 0 0,-2 0-4 0 0,15 1-30 0 0,-1-2-1 0 0,0 1 1 0 0,1-1 0 0 0,26-7-1 0 0,-38 7 24 0 0,0 0-1 0 0,0 0 0 0 0,0-1 1 0 0,0 0-1 0 0,0 1 0 0 0,0-1 1 0 0,0 0-1 0 0,-1 0 0 0 0,1-1 1 0 0,-1 1-1 0 0,0 0 0 0 0,1-1 1 0 0,-1 1-1 0 0,0-1 0 0 0,0 0 1 0 0,-1 0-1 0 0,1 0 0 0 0,-1 0 1 0 0,1 0-1 0 0,-1 0 0 0 0,0 0 1 0 0,0 0-1 0 0,1-5 0 0 0,13-24-24 0 0,-14 30 33 0 0,1 0 0 0 0,-1 0 0 0 0,0 0 0 0 0,1 0-1 0 0,-1 0 1 0 0,0-1 0 0 0,0 1 0 0 0,-1 0 0 0 0,1-1 0 0 0,0 1-1 0 0,-1-1 1 0 0,1 1 0 0 0,-1-1 0 0 0,0 1 0 0 0,0-5 0 0 0,0-18 4 0 0,-2-78 92 0 0,-8 31-55 0 0,8 58-43 0 0,2 8 2 0 0,-1 0 0 0 0,0 0-1 0 0,0 0 1 0 0,0 0 0 0 0,0 0 0 0 0,-1 1 0 0 0,0-1 0 0 0,0 1 0 0 0,-1-1 0 0 0,-3-6 0 0 0,3-2 45 0 0,3 8 30 0 0,-6 13-38 0 0,4 0-18 0 0,1 0 0 0 0,0 0 0 0 0,0 0 1 0 0,1 0-1 0 0,0 0 0 0 0,0 0 0 0 0,2 11 0 0 0,-1-4-17 0 0,0 17 105 0 0,7 44 0 0 0,1 20 72 0 0,4-3-64 0 0,-13-81-94 0 0,0-4-14 0 0,-1-1-1 0 0,1 1 0 0 0,1-1 0 0 0,-1 0 1 0 0,1 1-1 0 0,0-1 0 0 0,1 0 1 0 0,2 9-1 0 0,2 7-66 0 0,-6-21 49 0 0,0 1 0 0 0,0-1 0 0 0,0 1 0 0 0,1-1 0 0 0,-1 1 0 0 0,0-1 0 0 0,1 1 0 0 0,-1-1 0 0 0,1 0 0 0 0,-1 1 0 0 0,1-1 0 0 0,0 0 0 0 0,0 1 0 0 0,0-1 0 0 0,0 0 0 0 0,-1 0 0 0 0,3 2 0 0 0,-2-3-42 0 0,-1 1 0 0 0,1 0 0 0 0,0-1 0 0 0,0 1-1 0 0,0-1 1 0 0,-1 1 0 0 0,1-1 0 0 0,0 1 0 0 0,0-1-1 0 0,0 1 1 0 0,0-1 0 0 0,0 0 0 0 0,0 0 0 0 0,0 1 0 0 0,0-1-1 0 0,0 0 1 0 0,0 0 0 0 0,0 0 0 0 0,0 0 0 0 0,0 0 0 0 0,0 0-1 0 0,0 0 1 0 0,-1 0 0 0 0,1-1 0 0 0,0 1 0 0 0,0 0 0 0 0,0-1-1 0 0,0 1 1 0 0,0 0 0 0 0,0-1 0 0 0,0 1 0 0 0,0-1-1 0 0,-1 0 1 0 0,2 0 0 0 0,20-34-2008 0 0,-20 29 1800 0 0,1 0 0 0 0,0 1 0 0 0,0 0 0 0 0,1-1 0 0 0,0 1 0 0 0,4-4 0 0 0,-1-2-265 0 0,1 0 0 0 0,-2-1 0 0 0,1 1 1 0 0,-1-1-1 0 0,-1-1 0 0 0,4-14 0 0 0,3-3-249 0 0,7-31-331 0 0,-15 52 1213 0 0,0-1 0 0 0,-1 0 0 0 0,0 0 0 0 0,0-1 0 0 0,-1 1 1 0 0,-1 0-1 0 0,0-1 0 0 0,0 1 0 0 0,-1-1 0 0 0,-1-10 0 0 0,1 12 379 0 0,0 9-454 0 0,0 0 0 0 0,0 0 1 0 0,0 0-1 0 0,0 0 1 0 0,0 0-1 0 0,0 0 0 0 0,0 1 1 0 0,0-1-1 0 0,0 0 1 0 0,0 0-1 0 0,0 0 1 0 0,-1 0-1 0 0,1 0 0 0 0,0 0 1 0 0,0 0-1 0 0,0 0 1 0 0,0 0-1 0 0,0 1 1 0 0,0-1-1 0 0,0 0 0 0 0,0 0 1 0 0,-1 0-1 0 0,1 0 1 0 0,0 0-1 0 0,0 0 0 0 0,0 0 1 0 0,0 0-1 0 0,0 0 1 0 0,0 0-1 0 0,-1 0 1 0 0,1 0-1 0 0,0 0 0 0 0,0 0 1 0 0,0 0-1 0 0,0 0 1 0 0,0 0-1 0 0,0 0 0 0 0,-1 0 1 0 0,1 0-1 0 0,0 0 1 0 0,0 0-1 0 0,0 0 1 0 0,0-1-1 0 0,0 1 0 0 0,0 0 1 0 0,-1 0-1 0 0,1 0 1 0 0,0 0-1 0 0,0 0 1 0 0,0 0-1 0 0,0 0 0 0 0,0 0 1 0 0,0 0-1 0 0,0-1 1 0 0,0 1-1 0 0,0 0 0 0 0,0 0 1 0 0,-6 9 1117 0 0,4-5-989 0 0,-1 1 0 0 0,1-1 0 0 0,1 1-1 0 0,-1 0 1 0 0,1 0 0 0 0,0 0 0 0 0,0 0 0 0 0,0 0 0 0 0,0 0 0 0 0,1 0 0 0 0,0 7 0 0 0,-4 30 631 0 0,1-3-211 0 0,0 0 0 0 0,6 62 1 0 0,-1-18 428 0 0,-2-27 519 0 0,0-93-1294 0 0,-9-251-304 0 0,10 282 55 0 0,-1 1 0 0 0,1-1 1 0 0,1 0-1 0 0,-1 1 0 0 0,1-1 1 0 0,0 1-1 0 0,0-1 1 0 0,1 1-1 0 0,3-7 0 0 0,16-40-98 0 0,-20 44 101 0 0,1 1 0 0 0,0-1 0 0 0,0 1 0 0 0,1-1 0 0 0,0 1 0 0 0,0 0 0 0 0,0 1 0 0 0,1-1 0 0 0,6-6 0 0 0,-1-7 2 0 0,-10 18 6 0 0,0 1 0 0 0,0 0 0 0 0,1-1 0 0 0,-1 1 0 0 0,0 0 0 0 0,1 0 0 0 0,-1 0 0 0 0,1 0 0 0 0,0-1 0 0 0,-1 1 0 0 0,1 0 0 0 0,0 0 0 0 0,-1 0 0 0 0,1 0 0 0 0,0 0 0 0 0,0 0 0 0 0,0 1 0 0 0,0-1 0 0 0,0 0 0 0 0,0 0 0 0 0,0 1 0 0 0,0-1 0 0 0,1 1 0 0 0,-1-1 0 0 0,2 0 0 0 0,29-17-1 0 0,-29 16 12 0 0,1-1 0 0 0,-1 0 1 0 0,1 1-1 0 0,0 0 1 0 0,0 0-1 0 0,0 0 1 0 0,0 0-1 0 0,0 1 0 0 0,8-2 1 0 0,-10 3 6 0 0,0 0 0 0 0,0 0 0 0 0,0 0 1 0 0,1 1-1 0 0,-1-1 0 0 0,0 1 0 0 0,0 0 0 0 0,0-1 1 0 0,0 1-1 0 0,0 0 0 0 0,-1 0 0 0 0,1 0 0 0 0,0 1 1 0 0,0-1-1 0 0,-1 0 0 0 0,1 1 0 0 0,0-1 0 0 0,-1 1 0 0 0,0-1 1 0 0,1 1-1 0 0,1 2 0 0 0,25 43 163 0 0,-17-23-103 0 0,0 0 1 0 0,2-1 0 0 0,26 37-1 0 0,-37-57-64 0 0,0-1 1 0 0,-1 1-1 0 0,1-1 0 0 0,0 1 0 0 0,-1 0 0 0 0,0 0 0 0 0,0 0 1 0 0,0 0-1 0 0,0 0 0 0 0,1 5 0 0 0,-2-5-7 0 0,1 0 0 0 0,0 0-1 0 0,0 0 1 0 0,0 0 0 0 0,0 0 0 0 0,0-1-1 0 0,1 1 1 0 0,-1 0 0 0 0,3 2 0 0 0,0 4 21 0 0,-1 0 0 0 0,-1 0 0 0 0,1 0 0 0 0,-1 0 0 0 0,-1 0 0 0 0,1 0 0 0 0,-1 12-1 0 0,-1 58-1571 0 0,0-78 1039 0 0,1-34-6109 0 0,34-53-881 0 0,-24 76 4627 0 0,9 1-2614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6440 0 0,'0'0'3493'0'0,"13"7"4289"0"0,-10 55-1677 0 0,10 26-4755 0 0,-11-33-922 0 0,-3-47-372 0 0,1 0 1 0 0,0 0 0 0 0,0 0-1 0 0,0 0 1 0 0,1 0 0 0 0,1 0 0 0 0,3 15-1 0 0,-3 6 136 0 0,-2-7-224 0 0,0-21-19 0 0,0-1 1 0 0,0 1-1 0 0,0-1 1 0 0,0 0 0 0 0,0 1-1 0 0,0-1 1 0 0,0 1-1 0 0,0-1 1 0 0,0 1-1 0 0,0-1 1 0 0,1 0 0 0 0,-1 1-1 0 0,0-1 1 0 0,0 0-1 0 0,1 1 1 0 0,-1-1-1 0 0,0 0 1 0 0,0 1 0 0 0,1-1-1 0 0,-1 0 1 0 0,0 1-1 0 0,1-1 1 0 0,-1 0 0 0 0,0 0-1 0 0,1 0 1 0 0,-1 1-1 0 0,0-1 1 0 0,1 0-1 0 0,-1 0 1 0 0,1 0 0 0 0,-1 0-1 0 0,0 0 1 0 0,1 1-1 0 0,0-1 1 0 0,19-41-4993 0 0,36-53-5690 0 0,-47 71 4991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73 5592 0 0,'0'12'8414'0'0,"0"16"-4998"0"0,-5 268 5029 0 0,10-439-7467 0 0,-5 127-968 0 0,2-1 1 0 0,0 0 0 0 0,2 1 0 0 0,-1 0 0 0 0,2-1 0 0 0,8-20 0 0 0,-11 13-69 0 0,-2 23 59 0 0,0 0-1 0 0,0 0 1 0 0,-1 0-1 0 0,1 0 1 0 0,0 1-1 0 0,0-1 1 0 0,0 0-1 0 0,0 0 1 0 0,0 0-1 0 0,0 0 1 0 0,0 0 0 0 0,1 0-1 0 0,-1 0 1 0 0,0 1-1 0 0,0-1 1 0 0,1 0-1 0 0,-1 0 1 0 0,0 0-1 0 0,1 1 1 0 0,-1-1-1 0 0,1 0 1 0 0,-1 0-1 0 0,1 1 1 0 0,-1-1-1 0 0,1 0 1 0 0,0 1 0 0 0,-1-1-1 0 0,1 0 1 0 0,1 0-1 0 0,-1 0 0 0 0,1 0 0 0 0,-1 0 0 0 0,0-1 0 0 0,0 1 0 0 0,0-1-1 0 0,0 1 1 0 0,0-1 0 0 0,0 1 0 0 0,0-1 0 0 0,0 1 0 0 0,0-1 0 0 0,-1 0 0 0 0,1 1 0 0 0,0-5-1 0 0,0 4 1 0 0,-1 0 0 0 0,1 0-1 0 0,0 0 1 0 0,-1 0 0 0 0,1 0-1 0 0,0 0 1 0 0,0 0-1 0 0,0 0 1 0 0,1 0 0 0 0,-1 0-1 0 0,0 1 1 0 0,1-1-1 0 0,-1 0 1 0 0,1 1 0 0 0,3-3-1 0 0,41-15-62 0 0,-44 18 60 0 0,0 0 1 0 0,0 1-1 0 0,0-1 0 0 0,0 1 1 0 0,0-1-1 0 0,1 1 0 0 0,-1 0 1 0 0,0 0-1 0 0,0 0 0 0 0,0 0 1 0 0,1 1-1 0 0,-1-1 1 0 0,0 1-1 0 0,0-1 0 0 0,0 1 1 0 0,0 0-1 0 0,0-1 0 0 0,0 1 1 0 0,0 0-1 0 0,4 3 1 0 0,6 7-31 0 0,-1 1 0 0 0,0 0 1 0 0,14 19-1 0 0,-21-22 10 0 0,-3-7 16 0 0,0-1 1 0 0,0 1-1 0 0,-1 0 0 0 0,1-1 0 0 0,0 1 0 0 0,1-1 0 0 0,-1 1 0 0 0,0-1 0 0 0,0 1 0 0 0,1-1 0 0 0,-1 0 1 0 0,1 0-1 0 0,-1 1 0 0 0,1-1 0 0 0,-1 0 0 0 0,1 0 0 0 0,2 0 0 0 0,-3 0-4 0 0,0-1-1 0 0,1 1 1 0 0,-1 0-1 0 0,0-1 1 0 0,1 1-1 0 0,-1 0 1 0 0,0 0-1 0 0,0 0 1 0 0,1 0-1 0 0,-1 0 1 0 0,0 0-1 0 0,0 0 1 0 0,0 0-1 0 0,-1 1 1 0 0,1-1-1 0 0,0 0 1 0 0,0 0-1 0 0,-1 1 1 0 0,1-1-1 0 0,0 1 1 0 0,-1-1-1 0 0,0 0 1 0 0,1 1-1 0 0,-1-1 1 0 0,0 1-1 0 0,0-1 1 0 0,1 1-1 0 0,-2 2 1 0 0,2-2-19 0 0,-1-1 0 0 0,1 0 1 0 0,-1 1-1 0 0,1-1 0 0 0,-1 1 1 0 0,1-1-1 0 0,0 0 0 0 0,-1 0 1 0 0,1 1-1 0 0,0-1 0 0 0,0 0 1 0 0,0 0-1 0 0,0 0 0 0 0,0 0 1 0 0,0 0-1 0 0,0 0 0 0 0,0 0 1 0 0,3 1-1 0 0,9 11-317 0 0,-8-3-297 0 0,1 1 0 0 0,0-1 0 0 0,1 0 0 0 0,0-1 0 0 0,0 1 0 0 0,1-1-1 0 0,0-1 1 0 0,0 0 0 0 0,15 11 0 0 0,32 7-6786 0 0,-47-24 598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17 8208 0 0,'-2'-3'8398'0'0,"-7"-11"-6338"0"0,5 14-1866 0 0,1 0 0 0 0,-1 0 0 0 0,0 0 0 0 0,1 1 0 0 0,-1-1 0 0 0,0 1 0 0 0,1 0 0 0 0,-1 0 0 0 0,1 0 0 0 0,-1 0-1 0 0,1 1 1 0 0,0 0 0 0 0,0-1 0 0 0,-1 1 0 0 0,1 0 0 0 0,0 0 0 0 0,0 1 0 0 0,1-1 0 0 0,-1 1 0 0 0,0-1 0 0 0,1 1 0 0 0,0 0 0 0 0,0 0 0 0 0,-1 0 0 0 0,-1 6 0 0 0,-8 5 51 0 0,-12 23 138 0 0,23-36-366 0 0,0 1 0 0 0,1-1 0 0 0,-1 1 0 0 0,0-1 0 0 0,0 0 0 0 0,0 1 0 0 0,0-1 1 0 0,-1 0-1 0 0,1 0 0 0 0,0 0 0 0 0,0 0 0 0 0,-1 0 0 0 0,1 0 0 0 0,0 0 0 0 0,-4 1 1 0 0,4-1-6 0 0,0-1 0 0 0,-1 1 0 0 0,1 0 0 0 0,0 0 1 0 0,-1 0-1 0 0,1 0 0 0 0,0 0 0 0 0,0 0 0 0 0,0 0 1 0 0,0 0-1 0 0,0 1 0 0 0,0-1 0 0 0,0 0 0 0 0,0 0 1 0 0,0 1-1 0 0,-1 2 0 0 0,-21 39 211 0 0,19-38-204 0 0,0 0 0 0 0,1 1 0 0 0,0-1 0 0 0,0 1 1 0 0,1 0-1 0 0,-1-1 0 0 0,1 1 0 0 0,1 0 0 0 0,-1 0 0 0 0,1 1 1 0 0,0-1-1 0 0,0 8 0 0 0,1-13-17 0 0,0 1 1 0 0,1 0-1 0 0,0 0 0 0 0,-1-1 1 0 0,1 1-1 0 0,0 0 0 0 0,0-1 1 0 0,0 1-1 0 0,0 0 0 0 0,0-1 1 0 0,0 1-1 0 0,0-1 0 0 0,0 0 1 0 0,0 1-1 0 0,1-1 0 0 0,-1 0 1 0 0,1 0-1 0 0,-1 0 0 0 0,1 0 1 0 0,-1 0-1 0 0,1 0 1 0 0,0 0-1 0 0,-1-1 0 0 0,1 1 1 0 0,0 0-1 0 0,0-1 0 0 0,2 1 1 0 0,5 1 1 0 0,-1 0-1 0 0,1 0 1 0 0,0-1 0 0 0,14 0 0 0 0,-20-3-17 0 0,1 1 0 0 0,-1-1 1 0 0,1-1-1 0 0,-1 1 0 0 0,0 0 0 0 0,0-1 0 0 0,0 0 0 0 0,0 0 0 0 0,-1 0 0 0 0,1 0 0 0 0,4-6 1 0 0,14-15-128 0 0,-16 19 126 0 0,0 0 0 0 0,-1-1 0 0 0,0 1 1 0 0,0-1-1 0 0,0 0 0 0 0,-1 0 1 0 0,0 0-1 0 0,0 0 0 0 0,-1-1 1 0 0,3-10-1 0 0,1 2 3 0 0,-2-14 27 0 0,1 0-2 0 0,-5 28-16 0 0,1 1 1 0 0,-1-1 0 0 0,0 1 0 0 0,0 0-1 0 0,1-1 1 0 0,-1 1 0 0 0,0-1 0 0 0,0 1-1 0 0,0-1 1 0 0,0 1 0 0 0,0-1 0 0 0,1 1-1 0 0,-1-1 1 0 0,0 1 0 0 0,0-1 0 0 0,0 1-1 0 0,0 0 1 0 0,-1-1 0 0 0,1 1 0 0 0,0-1-1 0 0,0 1 1 0 0,0-1 0 0 0,0 1 0 0 0,0-1-1 0 0,0 1 1 0 0,-1-1 0 0 0,1 1 0 0 0,0 0-1 0 0,0-1 1 0 0,-1 1 0 0 0,1-1 0 0 0,-1 1-1 0 0,1 0 5 0 0,-1 0 0 0 0,1 0-1 0 0,0 0 1 0 0,-1 1-1 0 0,1-1 1 0 0,-1 0 0 0 0,1 0-1 0 0,0 0 1 0 0,-1 1 0 0 0,1-1-1 0 0,0 0 1 0 0,-1 1 0 0 0,1-1-1 0 0,0 0 1 0 0,-1 1-1 0 0,1-1 1 0 0,0 0 0 0 0,0 1-1 0 0,0-1 1 0 0,-1 1 0 0 0,1-1-1 0 0,0 0 1 0 0,0 1-1 0 0,0-1 1 0 0,0 1 0 0 0,0-1-1 0 0,0 1 1 0 0,-1-1 0 0 0,1 1-1 0 0,0-1 1 0 0,0 0 0 0 0,1 1-1 0 0,-1-1 1 0 0,0 1-1 0 0,0-1 1 0 0,0 1 0 0 0,0-1-1 0 0,0 1 1 0 0,1 0 0 0 0,-1 590 3098 0 0,-2-555-2837 0 0,-2-1 1 0 0,-13 59-1 0 0,-2 9 121 0 0,15-78-266 0 0,-1 1 0 0 0,-1-1 0 0 0,-13 36 0 0 0,11-43-47 0 0,1 0 0 0 0,-2-1 0 0 0,0 0 0 0 0,-15 19-1 0 0,22-33-108 0 0,0 0 0 0 0,0 0 0 0 0,0 0-1 0 0,0-1 1 0 0,-1 1 0 0 0,1-1 0 0 0,-1 1-1 0 0,1-1 1 0 0,-1 0 0 0 0,0 0 0 0 0,0 0-1 0 0,0-1 1 0 0,0 1 0 0 0,0-1-1 0 0,0 1 1 0 0,-1-1 0 0 0,1 0 0 0 0,0 0-1 0 0,-1-1 1 0 0,1 1 0 0 0,-1-1 0 0 0,1 1-1 0 0,0-1 1 0 0,-1 0 0 0 0,1-1 0 0 0,-1 1-1 0 0,1 0 1 0 0,-1-1 0 0 0,1 0 0 0 0,0 0-1 0 0,-1 0 1 0 0,1 0 0 0 0,-3-2-1 0 0,1 1-132 0 0,1-1 0 0 0,-1 0-1 0 0,1 0 1 0 0,0 0-1 0 0,0 0 1 0 0,0-1 0 0 0,1 1-1 0 0,-1-1 1 0 0,1 0-1 0 0,0 0 1 0 0,0-1 0 0 0,0 1-1 0 0,-2-5 1 0 0,1-2-255 0 0,0 0 0 0 0,1-1-1 0 0,0 1 1 0 0,-2-12 0 0 0,-12-44-1854 0 0,13 52 1309 0 0,1 0 0 0 0,0-1 0 0 0,1 1 0 0 0,1-1 0 0 0,0 1 0 0 0,2-23 0 0 0,-1 10-1985 0 0,0 3-4626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51 6416 0 0,'0'0'2161'0'0,"-9"-5"4781"0"0,-10-9-4454 0 0,15 12-2160 0 0,0 0 0 0 0,0 0-1 0 0,0 0 1 0 0,0 0-1 0 0,0 1 1 0 0,-1-1-1 0 0,-4 0 1 0 0,-5-2 306 0 0,5 1-388 0 0,-1 0 1 0 0,0 1-1 0 0,0 0 0 0 0,0 1 0 0 0,-1 0 1 0 0,1 1-1 0 0,0 0 0 0 0,0 0 1 0 0,0 1-1 0 0,-1 0 0 0 0,1 1 0 0 0,0 0 1 0 0,0 1-1 0 0,1 0 0 0 0,-1 1 1 0 0,1 0-1 0 0,-13 6 0 0 0,14-2-135 0 0,0-1 0 0 0,0 2 0 0 0,0-1 0 0 0,1 1 0 0 0,0 0 0 0 0,1 0 0 0 0,0 1 0 0 0,0 0 0 0 0,-6 16 0 0 0,-4 5 270 0 0,4-6-165 0 0,1 0 1 0 0,2 1-1 0 0,0 0 1 0 0,-9 53 0 0 0,12-50-136 0 0,5-21-67 0 0,-1-1 1 0 0,2 1-1 0 0,-1 0 1 0 0,1-1-1 0 0,0 1 0 0 0,1 0 1 0 0,2 13-1 0 0,-2-17-9 0 0,0-1 0 0 0,0 1 0 0 0,0-1 0 0 0,0 1 0 0 0,1-1 0 0 0,-1 0 0 0 0,1 1 0 0 0,0-1 0 0 0,0 0 0 0 0,0 0 0 0 0,0 0 0 0 0,1 0 0 0 0,-1-1 0 0 0,1 1 0 0 0,-1-1 0 0 0,1 1 0 0 0,0-1 0 0 0,4 2 0 0 0,16 13 33 0 0,-20-14-40 0 0,0 0 1 0 0,1 0-1 0 0,-1 0 0 0 0,1-1 1 0 0,0 0-1 0 0,0 1 0 0 0,0-1 1 0 0,0 0-1 0 0,0-1 0 0 0,1 1 1 0 0,-1-1-1 0 0,8 2 0 0 0,-2-2-27 0 0,14 1-164 0 0,0 0 1 0 0,0-1-1 0 0,0-2 0 0 0,30-3 0 0 0,-47 3 154 0 0,-1 0 1 0 0,0-1-1 0 0,1 0 1 0 0,-1 0-1 0 0,0 0 1 0 0,0-1-1 0 0,0 0 1 0 0,0 0-1 0 0,0 0 1 0 0,-1-1 0 0 0,1 0-1 0 0,-1 0 1 0 0,0 0-1 0 0,-1 0 1 0 0,1-1-1 0 0,-1 0 1 0 0,1 0-1 0 0,-1-1 1 0 0,-1 1-1 0 0,1-1 1 0 0,3-8 0 0 0,14-12 1 0 0,-19 25 36 0 0,-1 0 0 0 0,1-1-1 0 0,-1 1 1 0 0,0 0 0 0 0,1-1 0 0 0,-1 0 0 0 0,0 1-1 0 0,0-1 1 0 0,0 0 0 0 0,0 1 0 0 0,0-1-1 0 0,0 0 1 0 0,0 0 0 0 0,0 0 0 0 0,-1 0-1 0 0,1 0 1 0 0,-1 0 0 0 0,1-2 0 0 0,7-99-10 0 0,-8-162 167 0 0,0 263 9 0 0,-1 25-29 0 0,-3-4-113 0 0,0-1 0 0 0,2 1 0 0 0,0-1-1 0 0,1 1 1 0 0,1 0 0 0 0,3 29 0 0 0,0 12-52 0 0,1-15-2077 0 0,-4-44 1987 0 0,1-1 0 0 0,-1 1 1 0 0,0-1-1 0 0,0 1 0 0 0,0 0 0 0 0,1-1 1 0 0,-1 1-1 0 0,0-1 0 0 0,0 1 0 0 0,1-1 0 0 0,-1 1 1 0 0,1-1-1 0 0,-1 1 0 0 0,0-1 0 0 0,1 0 1 0 0,-1 1-1 0 0,1-1 0 0 0,-1 1 0 0 0,1-1 0 0 0,-1 0 1 0 0,1 1-1 0 0,0-1 0 0 0,-1 0 0 0 0,1 1 1 0 0,0-2-5 0 0,1 1 0 0 0,-1 0 0 0 0,0-1 0 0 0,0 1 0 0 0,0 0 0 0 0,0-1 0 0 0,0 1 0 0 0,0-1 1 0 0,0 0-1 0 0,0 1 0 0 0,0-1 0 0 0,-1 0 0 0 0,1 1 0 0 0,0-1 0 0 0,0 0 0 0 0,0 0 0 0 0,-1 0 1 0 0,1 0-1 0 0,0-1 0 0 0,46-41-6048 0 0,-23 23 3421 0 0,-23 20 2618 0 0,0 0 0 0 0,0-1 0 0 0,0 1 0 0 0,0-1 0 0 0,0 0 0 0 0,0 1 0 0 0,0-1 0 0 0,0 0 1 0 0,-1 1-1 0 0,1-1 0 0 0,0 0 0 0 0,0 0 0 0 0,-1 0 0 0 0,1 0 0 0 0,0 0 0 0 0,-1 0 0 0 0,1 0 0 0 0,-1 0 1 0 0,1 0-1 0 0,-1 0 0 0 0,0 0 0 0 0,0 0 0 0 0,1 0 0 0 0,-1 0 0 0 0,0 0 0 0 0,0-1 0 0 0,0 0 0 0 0,4-11-4726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17:1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68 197 4584 0 0,'0'0'5446'0'0,"0"9"-28"0"0,0 29-1613 0 0,0-30-3425 0 0,0 0 0 0 0,-1 0 0 0 0,1-1 0 0 0,-2 1 0 0 0,1 0 0 0 0,-1-1 0 0 0,-1 1 1 0 0,1-1-1 0 0,-1 0 0 0 0,0 1 0 0 0,-9 12 0 0 0,-15 47 939 0 0,25-63-1265 0 0,0 0 0 0 0,0 1 0 0 0,1-1 0 0 0,0 0 0 0 0,0 1 1 0 0,0-1-1 0 0,0 1 0 0 0,1 0 0 0 0,0-1 0 0 0,0 9 1 0 0,0-11-38 0 0,0-1 266 0 0,0-48-247 0 0,0 42-56 0 0,0 0 1 0 0,0-1-1 0 0,0 1 1 0 0,0 0-1 0 0,1 0 1 0 0,0 0 0 0 0,0 0-1 0 0,0 0 1 0 0,1 1-1 0 0,0-1 1 0 0,0 0-1 0 0,0 0 1 0 0,4-5 0 0 0,-5 9 17 0 0,0 0 1 0 0,0 0-1 0 0,0 0 1 0 0,0-1-1 0 0,0 1 1 0 0,-1 0-1 0 0,1 0 1 0 0,0-1 0 0 0,-1 1-1 0 0,1 0 1 0 0,-1-1-1 0 0,0 1 1 0 0,1 0-1 0 0,-1-1 1 0 0,0 1-1 0 0,0-1 1 0 0,0-1 0 0 0,9-28-17 0 0,5 1 55 0 0,19-53 0 0 0,-23 53-8 0 0,1 0 1 0 0,24-41-1 0 0,-32 67-13 0 0,0-1 0 0 0,1 1 0 0 0,0 0 0 0 0,0 1 0 0 0,0-1 0 0 0,0 1 0 0 0,1-1 0 0 0,-1 1 0 0 0,1 0 0 0 0,0 1 0 0 0,0-1 0 0 0,0 1 0 0 0,6-2 0 0 0,8 1 110 0 0,-18 3-123 0 0,1-1 1 0 0,-1 1-1 0 0,0 0 1 0 0,1 0-1 0 0,-1-1 0 0 0,0 1 1 0 0,1 0-1 0 0,-1 0 1 0 0,0 0-1 0 0,1 0 1 0 0,-1 0-1 0 0,1 1 0 0 0,-1-1 1 0 0,0 0-1 0 0,1 1 1 0 0,-1-1-1 0 0,0 1 1 0 0,1-1-1 0 0,-1 1 0 0 0,0-1 1 0 0,0 1-1 0 0,0 0 1 0 0,0 0-1 0 0,0 0 1 0 0,1-1-1 0 0,-2 1 0 0 0,1 0 1 0 0,0 0-1 0 0,0 1 1 0 0,1 0-1 0 0,49 64 15 0 0,-48-63-18 0 0,-1 0 0 0 0,1 0 1 0 0,-1 0-1 0 0,0 0 1 0 0,0 1-1 0 0,0-1 0 0 0,-1 0 1 0 0,1 1-1 0 0,-1-1 1 0 0,2 6-1 0 0,8 19 2 0 0,10 34 28 0 0,-9-45-20 0 0,-9-14-9 0 0,-1 1 0 0 0,1 0 0 0 0,-1 0 0 0 0,0 0 0 0 0,0 0 0 0 0,0 0-1 0 0,-1 0 1 0 0,1 0 0 0 0,-1 1 0 0 0,0-1 0 0 0,0 8 0 0 0,4 6-12 0 0,0 0 0 0 0,15 34 1 0 0,6 23-165 0 0,-23-34-80 0 0,-3-36 179 0 0,0 0-1 0 0,0-1 0 0 0,0 1 0 0 0,1 0 1 0 0,-1-1-1 0 0,1 1 0 0 0,0-1 1 0 0,1 1-1 0 0,-1-1 0 0 0,1 1 1 0 0,0-1-1 0 0,4 7 0 0 0,-4-7-121 0 0,0 0 0 0 0,-1 0-1 0 0,1 0 1 0 0,-1-1 0 0 0,0 2-1 0 0,0-1 1 0 0,0 0 0 0 0,-1 0-1 0 0,1 0 1 0 0,-1 0 0 0 0,0 5-1 0 0,-2 34-5015 0 0,1-18-1763 0 0,1-14 29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0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4808 0 0,'-9'0'2095'0'0,"-1"-1"-244"0"0,1 1 1 0 0,-1 1-1 0 0,1 0 0 0 0,-1 0 1 0 0,1 0-1 0 0,-11 4 0 0 0,17-4-1657 0 0,0 1 0 0 0,0-1 0 0 0,1 1 0 0 0,-1 0 1 0 0,0 0-1 0 0,1 0 0 0 0,-1 0 0 0 0,1 0 0 0 0,0 0 0 0 0,0 1 0 0 0,0-1 0 0 0,0 1 0 0 0,0-1 0 0 0,0 1 0 0 0,1 0 0 0 0,-1 0 0 0 0,1 0 1 0 0,0-1-1 0 0,0 2 0 0 0,0-1 0 0 0,0 0 0 0 0,0 4 0 0 0,-3 10-57 0 0,1 0 0 0 0,1 1 0 0 0,1-1-1 0 0,1 0 1 0 0,0 1 0 0 0,1-1 0 0 0,1 0 0 0 0,0 1 0 0 0,2-1 0 0 0,0 0 0 0 0,12 31 0 0 0,6-12-8 0 0,-17-29-83 0 0,0-1 0 0 0,-1 1 0 0 0,0 1 0 0 0,0-1 0 0 0,0 0 0 0 0,2 9 1 0 0,-4-11-24 0 0,0 0 1 0 0,0-1 0 0 0,1 1 0 0 0,0-1 0 0 0,0 0 0 0 0,0 0 0 0 0,4 5 0 0 0,17 25 86 0 0,-23-32-100 0 0,0 1 1 0 0,0 0-1 0 0,0-1 1 0 0,1 1-1 0 0,-1 0 1 0 0,1-1-1 0 0,0 0 1 0 0,0 1-1 0 0,0-1 1 0 0,0 0-1 0 0,3 3 1 0 0,-3-4-3 0 0,0 1 1 0 0,0 0 0 0 0,-1 0-1 0 0,1 0 1 0 0,0 0-1 0 0,-1 0 1 0 0,1 0-1 0 0,-1 1 1 0 0,0-1-1 0 0,0 0 1 0 0,0 1 0 0 0,1 3-1 0 0,1 0 5 0 0,1-1 0 0 0,-1 1 0 0 0,1-1 0 0 0,0 0-1 0 0,0 0 1 0 0,7 6 0 0 0,17 24 12 0 0,-27-34-22 0 0,0 1 0 0 0,0 0 0 0 0,0 0 0 0 0,0-1 0 0 0,0 1 0 0 0,1-1 0 0 0,-1 1 0 0 0,1-1 0 0 0,-1 1 1 0 0,1-1-1 0 0,-1 0 0 0 0,1 0 0 0 0,0 0 0 0 0,0 0 0 0 0,-1 0 0 0 0,1 0 0 0 0,2 0 0 0 0,17 10 27 0 0,-10-2-61 0 0,1-1 0 0 0,0-1 0 0 0,1 0 0 0 0,0 0 0 0 0,-1-2 0 0 0,2 1 0 0 0,-1-2 0 0 0,1 0 0 0 0,0 0 0 0 0,0-1 0 0 0,0-1 0 0 0,28 1 1 0 0,-30-4-304 0 0,0-2 0 0 0,-1 1 0 0 0,1-1 0 0 0,0-1 0 0 0,-1 0 0 0 0,17-9 0 0 0,-26 12 236 0 0,0 0-1 0 0,-1 0 0 0 0,1 0 0 0 0,-1-1 1 0 0,1 1-1 0 0,-1 0 0 0 0,0-1 1 0 0,1 1-1 0 0,-1-1 0 0 0,0 1 1 0 0,0-1-1 0 0,0 0 0 0 0,0 1 0 0 0,0-1 1 0 0,-1 0-1 0 0,1 0 0 0 0,1-3 1 0 0,-2 3-36 0 0,0 1 0 0 0,1-1 0 0 0,0 0 0 0 0,-1 1 1 0 0,1-1-1 0 0,0 1 0 0 0,0-1 0 0 0,0 1 1 0 0,0-1-1 0 0,0 1 0 0 0,0-1 0 0 0,0 1 0 0 0,0 0 1 0 0,1 0-1 0 0,2-2 0 0 0,0-3-606 0 0,1 1 1 0 0,-1-1-1 0 0,0 1 0 0 0,-1-1 0 0 0,1 0 1 0 0,-1-1-1 0 0,0 1 0 0 0,3-11 0 0 0,3-5-1506 0 0,-6 16 1527 0 0,-1 0-1 0 0,1 0 1 0 0,-2-1-1 0 0,1 1 0 0 0,-1-1 1 0 0,2-9-1 0 0,4-19-1317 0 0,2 20-1191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236 573 4632 0 0,'0'0'1402'0'0,"-18"-22"4796"0"0,17 8-4884 0 0,1-24 1460 0 0,0 37-2688 0 0,0 0-1 0 0,0 0 1 0 0,0-1 0 0 0,0 1 0 0 0,0 0 0 0 0,0 0 0 0 0,0 0 0 0 0,1-1 0 0 0,-1 1 0 0 0,0 0 0 0 0,1 0 0 0 0,-1 0 0 0 0,1 0 0 0 0,-1 0 0 0 0,1-1-1 0 0,0 1 1 0 0,-1 0 0 0 0,1 0 0 0 0,1-1 0 0 0,0-1 242 0 0,-1 1 0 0 0,1-1 0 0 0,-1-1 0 0 0,0 1 0 0 0,0 0 0 0 0,0 0 0 0 0,-1 0 0 0 0,1 0 0 0 0,-1-1 0 0 0,1-5 0 0 0,-1 8-265 0 0,0 1 0 0 0,0-1 0 0 0,0 0 1 0 0,0 0-1 0 0,0 1 0 0 0,0-1 0 0 0,-1 0 0 0 0,1 1 0 0 0,0-1 0 0 0,0 0 1 0 0,-1 1-1 0 0,1-1 0 0 0,0 0 0 0 0,-1 1 0 0 0,1-1 0 0 0,0 0 1 0 0,-1 1-1 0 0,1-1 0 0 0,-1 1 0 0 0,1-1 0 0 0,-1 1 0 0 0,1-1 0 0 0,-1 1 1 0 0,0-1-1 0 0,1 1 0 0 0,-1 0 0 0 0,0-1 0 0 0,1 1 0 0 0,-1 0 0 0 0,0 0 1 0 0,0-1-1 0 0,-28 3 1251 0 0,24-1-1187 0 0,-1 1 0 0 0,1 0 0 0 0,-1 1-1 0 0,1-1 1 0 0,0 1 0 0 0,0 0 0 0 0,0 0 0 0 0,-5 5 0 0 0,2 0-88 0 0,1 1 1 0 0,1 0-1 0 0,-1 0 0 0 0,2 0 0 0 0,-1 1 1 0 0,1 0-1 0 0,1 0 0 0 0,0 1 0 0 0,-4 12 1 0 0,4-1 39 0 0,0 0 1 0 0,2 0-1 0 0,0 41 1 0 0,2-49-80 0 0,-1-4 3 0 0,1 0-1 0 0,0 1 0 0 0,1-1 1 0 0,0 0-1 0 0,0 1 1 0 0,1-1-1 0 0,1 0 0 0 0,0 0 1 0 0,0-1-1 0 0,1 1 1 0 0,5 11-1 0 0,-5-10 6 0 0,-3-9-6 0 0,0 1 0 0 0,-1-1 1 0 0,1 1-1 0 0,0-1 0 0 0,1 1 0 0 0,-1-1 1 0 0,0 1-1 0 0,1-1 0 0 0,-1 0 1 0 0,1 0-1 0 0,0 0 0 0 0,0 0 0 0 0,0 0 1 0 0,0 0-1 0 0,4 3 0 0 0,15 7 20 0 0,-8-4-20 0 0,0 0-1 0 0,0 0 1 0 0,1-2 0 0 0,0 0-1 0 0,0 0 1 0 0,0-1 0 0 0,1-1-1 0 0,0 0 1 0 0,-1-2 0 0 0,17 2-1 0 0,-16-3 35 0 0,1-2-1 0 0,-1 0 0 0 0,1 0 1 0 0,-1-2-1 0 0,0 0 0 0 0,0-1 1 0 0,16-5-1 0 0,-20 5 5 0 0,0-1 0 0 0,0 0 0 0 0,-1 0 1 0 0,1-1-1 0 0,-1 0 0 0 0,13-11 0 0 0,0 2 0 0 0,-21 14-34 0 0,-1 1 0 0 0,0-1-1 0 0,0 1 1 0 0,0-1 0 0 0,0 1-1 0 0,0-1 1 0 0,0 0 0 0 0,0 1-1 0 0,0-1 1 0 0,0 0 0 0 0,-1 0 0 0 0,1 0-1 0 0,0 0 1 0 0,0 0 0 0 0,-1 0-1 0 0,1 0 1 0 0,-1 0 0 0 0,1 0-1 0 0,0 0 1 0 0,-1 0 0 0 0,0 0-1 0 0,1 0 1 0 0,-1 0 0 0 0,0-1 0 0 0,0 1-1 0 0,1 0 1 0 0,-1 0 0 0 0,0 0-1 0 0,0 0 1 0 0,0-1 0 0 0,-1 1-1 0 0,1-2 1 0 0,9-66 285 0 0,-9 67-287 0 0,0 1 0 0 0,0-1 0 0 0,0 0 0 0 0,-1 0 0 0 0,1 1 1 0 0,0-1-1 0 0,-1 0 0 0 0,1 0 0 0 0,-1 1 0 0 0,1-1 0 0 0,-1 0 0 0 0,0 1 1 0 0,0-1-1 0 0,0 1 0 0 0,0-1 0 0 0,0 1 0 0 0,0 0 0 0 0,0-1 0 0 0,0 1 1 0 0,-1 0-1 0 0,1 0 0 0 0,0-1 0 0 0,-1 1 0 0 0,1 0 0 0 0,-1 1 0 0 0,-1-2 0 0 0,-22-20 79 0 0,23 19-78 0 0,0 1-1 0 0,-1-1 0 0 0,0 1 0 0 0,1-1 0 0 0,-1 1 0 0 0,0 0 0 0 0,0 0 0 0 0,0 1 0 0 0,0-1 0 0 0,0 0 0 0 0,-1 1 0 0 0,1 0 0 0 0,-1 0 0 0 0,-3-1 0 0 0,3 1 0 0 0,0 0-1 0 0,0 0 0 0 0,0-1 0 0 0,0 0 1 0 0,0 1-1 0 0,1-1 0 0 0,-1 0 0 0 0,1-1 1 0 0,-1 1-1 0 0,1-1 0 0 0,-5-4 0 0 0,3 0-3 0 0,4 5-2 0 0,0 1-1 0 0,0-1 1 0 0,0 1 0 0 0,0-1 0 0 0,0 1 0 0 0,-1-1 0 0 0,1 1 0 0 0,-1 0 0 0 0,1 0 0 0 0,-1 0 0 0 0,1 0 0 0 0,-1 0-1 0 0,0 0 1 0 0,1 0 0 0 0,-1 0 0 0 0,0 1 0 0 0,0-1 0 0 0,1 0 0 0 0,-5 0 0 0 0,-69-28-44 0 0,26-3 52 0 0,19 23 2 0 0,21 6-2 0 0,-1 1 0 0 0,1-1 0 0 0,0 0 0 0 0,0-1 0 0 0,0 0 0 0 0,1-1 0 0 0,-1 1 0 0 0,1-2 0 0 0,0 1 0 0 0,0-1 0 0 0,1 0 0 0 0,-7-8 0 0 0,7 6-6 0 0,-1 0-1 0 0,0 1 0 0 0,0 0 0 0 0,0 1 1 0 0,-1-1-1 0 0,-10-4 0 0 0,14 6 2 0 0,1 0 0 0 0,-1 0 0 0 0,0 0 0 0 0,1 0 0 0 0,0-1 0 0 0,1 0 0 0 0,-1 0 0 0 0,1 0 0 0 0,0 0 0 0 0,1 0 0 0 0,-3-9 0 0 0,-7-10-8 0 0,9 15 12 0 0,1 0-1 0 0,-1 0 0 0 0,1 0 0 0 0,1 0 1 0 0,0 0-1 0 0,0 0 0 0 0,1-1 0 0 0,1 1 1 0 0,0 0-1 0 0,0 0 0 0 0,0 0 0 0 0,2 0 1 0 0,-1 0-1 0 0,1 0 0 0 0,6-13 0 0 0,10-24-9 0 0,-16 42 17 0 0,-1 0-1 0 0,1 1 0 0 0,0-1 1 0 0,0 1-1 0 0,0 0 0 0 0,0 0 1 0 0,1 0-1 0 0,0 0 1 0 0,0 1-1 0 0,8-7 0 0 0,-3 3 12 0 0,-8 5-10 0 0,1 0 0 0 0,0 0 0 0 0,0 1 0 0 0,0-1 0 0 0,0 0 0 0 0,0 1 0 0 0,1-1 0 0 0,-1 1 0 0 0,0 0 0 0 0,1 0 0 0 0,3-1 0 0 0,14-9 82 0 0,-17 9-73 0 0,0-1 0 0 0,0 2 1 0 0,0-1-1 0 0,1 0 0 0 0,-1 1 1 0 0,1-1-1 0 0,-1 1 0 0 0,1 0 1 0 0,0 0-1 0 0,-1 1 0 0 0,1-1 0 0 0,7 0 1 0 0,60 2 234 0 0,-29 1 13 0 0,-33-3-217 0 0,-1 2-1 0 0,1-1 1 0 0,-1 1 0 0 0,0 0-1 0 0,1 1 1 0 0,-1 0-1 0 0,0 0 1 0 0,0 1 0 0 0,0 0-1 0 0,0 0 1 0 0,-1 1-1 0 0,12 6 1 0 0,0 0 48 0 0,-18-10-96 0 0,0 0-1 0 0,0 0 1 0 0,0 0 0 0 0,0 1-1 0 0,-1-1 1 0 0,1 0-1 0 0,0 1 1 0 0,0-1 0 0 0,0 0-1 0 0,-1 1 1 0 0,1-1-1 0 0,0 1 1 0 0,0 0 0 0 0,-1-1-1 0 0,1 1 1 0 0,-1-1-1 0 0,1 1 1 0 0,0 0-1 0 0,-1 0 1 0 0,1-1 0 0 0,-1 1-1 0 0,1 0 1 0 0,-1 0-1 0 0,0-1 1 0 0,1 1 0 0 0,-1 0-1 0 0,0 0 1 0 0,0 0-1 0 0,0 0 1 0 0,1 0-1 0 0,-1 1 1 0 0,36 75 400 0 0,-26-51-275 0 0,-8-23-119 0 0,-1-1-1 0 0,0 1 1 0 0,0 0 0 0 0,0 0-1 0 0,0 0 1 0 0,0 0 0 0 0,0 0-1 0 0,-1 0 1 0 0,0 0-1 0 0,1 0 1 0 0,-1 3 0 0 0,0 32-40 0 0,-2-1 1 0 0,-1 0 0 0 0,-12 52-1 0 0,13-76-303 0 0,-1 0-1 0 0,0 0 0 0 0,-1-1 0 0 0,-1 1 1 0 0,0-1-1 0 0,-9 16 0 0 0,-4 7-2800 0 0,14-15 110 0 0,4-20 2907 0 0,0 0 0 0 0,0 1 0 0 0,0-1 0 0 0,0 1 0 0 0,1-1 0 0 0,-1 0 0 0 0,0 1 0 0 0,0-1 0 0 0,0 0 0 0 0,0 1 0 0 0,0-1 0 0 0,0 0 0 0 0,1 0 0 0 0,-1 1 0 0 0,0-1 0 0 0,0 0 0 0 0,0 1 0 0 0,1-1 0 0 0,-1 0 0 0 0,0 0 0 0 0,1 1 0 0 0,-1-1 0 0 0,0 0 0 0 0,0 0 0 0 0,1 0 0 0 0,-1 0 0 0 0,0 1 0 0 0,1-1 0 0 0,-1 0 0 0 0,0 0 0 0 0,1 0 0 0 0,-1 0 0 0 0,0 0 0 0 0,1 0 0 0 0,-1 0 0 0 0,1 0 0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41 109 10064 0 0,'-1'-1'373'0'0,"1"0"0"0"0,-1-1 0 0 0,0 1 1 0 0,0 0-1 0 0,1 0 0 0 0,-1-1 0 0 0,0 1 1 0 0,0 0-1 0 0,0 0 0 0 0,0 0 0 0 0,0 0 0 0 0,0 0 1 0 0,-1 1-1 0 0,1-1 0 0 0,0 0 0 0 0,-2-1 1 0 0,1 2-204 0 0,1-1 0 0 0,-1 0 1 0 0,1 0-1 0 0,-1 0 0 0 0,1 0 1 0 0,-1 0-1 0 0,1 0 0 0 0,0 0 1 0 0,0 0-1 0 0,0-1 0 0 0,0 1 0 0 0,0 0 1 0 0,0-1-1 0 0,0 1 0 0 0,0-1 1 0 0,0 1-1 0 0,1-1 0 0 0,-2-1 1 0 0,3 0-36 0 0,0 1 0 0 0,0-1 0 0 0,0 1 1 0 0,0-1-1 0 0,0 1 0 0 0,0 0 0 0 0,1 0 1 0 0,-1 0-1 0 0,1 0 0 0 0,0 0 1 0 0,-1 0-1 0 0,1 0 0 0 0,0 0 0 0 0,0 0 1 0 0,0 1-1 0 0,0-1 0 0 0,1 1 0 0 0,-1 0 1 0 0,0 0-1 0 0,1 0 0 0 0,3-2 0 0 0,4-1 103 0 0,1-1-1 0 0,-1 2 0 0 0,1 0 1 0 0,13-3-1 0 0,0 5 194 0 0,1 1 0 0 0,34 4 1 0 0,-58-4-403 0 0,1 1 1 0 0,-1-1 0 0 0,1 1 0 0 0,0 0 0 0 0,-1-1 0 0 0,1 1 0 0 0,-1 0 0 0 0,1 0-1 0 0,-1 0 1 0 0,0 0 0 0 0,0 1 0 0 0,1-1 0 0 0,0 2 0 0 0,10 7 89 0 0,31 20 564 0 0,-36-26-636 0 0,-5-4-18 0 0,0 1 0 0 0,0 0-1 0 0,0 0 1 0 0,0 0 0 0 0,0 0 0 0 0,-1 0 0 0 0,1 0 0 0 0,0 1 0 0 0,0-1 0 0 0,-1 0-1 0 0,1 1 1 0 0,-1-1 0 0 0,1 1 0 0 0,-1 0 0 0 0,0-1 0 0 0,0 1 0 0 0,0 0 0 0 0,0 0 0 0 0,0 0-1 0 0,0 0 1 0 0,0 0 0 0 0,-1 0 0 0 0,1 0 0 0 0,0 4 0 0 0,14 36 495 0 0,-12-35-415 0 0,1 1 1 0 0,-1-1-1 0 0,-1 1 1 0 0,0 0-1 0 0,0 1 1 0 0,1 11-1 0 0,-2 32 425 0 0,0-16-97 0 0,-1 0 1 0 0,-9 57-1 0 0,4-58-180 0 0,1 0 0 0 0,2 70 0 0 0,3-60-207 0 0,-1-42-50 0 0,1 1 0 0 0,1-1 0 0 0,-1 0 0 0 0,0 0 0 0 0,1 0 0 0 0,-1 0 0 0 0,1 0 0 0 0,0-1 0 0 0,0 1 0 0 0,0-1 0 0 0,1 1 0 0 0,-1-1 0 0 0,0 1 0 0 0,1-1 0 0 0,0 0 0 0 0,-1 0 0 0 0,1-1 0 0 0,0 1 0 0 0,0 0 0 0 0,4 1 0 0 0,10 6-36 0 0,-14-8 10 0 0,-1 1 0 0 0,0-1 1 0 0,1 0-1 0 0,-1 0 1 0 0,0 0-1 0 0,1 0 1 0 0,-1 0-1 0 0,1-1 0 0 0,0 1 1 0 0,-1-1-1 0 0,1 1 1 0 0,-1-1-1 0 0,1 0 1 0 0,3-1-1 0 0,0 0-156 0 0,0 0-1 0 0,-1-1 1 0 0,1 0-1 0 0,-1 0 1 0 0,1 0 0 0 0,-1-1-1 0 0,0 1 1 0 0,0-1-1 0 0,0-1 1 0 0,5-4-1 0 0,35-19-1340 0 0,-39 25 1149 0 0,-1-1 1 0 0,0 0 0 0 0,0-1 0 0 0,0 1 0 0 0,-1-1 0 0 0,7-6 0 0 0,26-18-2217 0 0,-35 27 2499 0 0,-1 0 0 0 0,1 0 0 0 0,0 0 0 0 0,-1 0 0 0 0,1 0 0 0 0,-1-1 0 0 0,1 1 0 0 0,-1 0 0 0 0,0-1-1 0 0,1 1 1 0 0,-1-1 0 0 0,0 0 0 0 0,0 1 0 0 0,0-1 0 0 0,0 0 0 0 0,0 1 0 0 0,-1-1 0 0 0,1 0 0 0 0,-1 0 0 0 0,2-3-1 0 0,-1 1-107 0 0,8-2-858 0 0,-7 5 889 0 0,0 0 11 0 0,0 0-1 0 0,0 0 1 0 0,0 0-1 0 0,0 0 1 0 0,-1 0 0 0 0,1 0-1 0 0,0-1 1 0 0,-1 1-1 0 0,1 0 1 0 0,-1-1 0 0 0,1 0-1 0 0,-1 1 1 0 0,0-1-1 0 0,1 0 1 0 0,-1 0 0 0 0,0 1-1 0 0,0-1 1 0 0,-1 0-1 0 0,1 0 1 0 0,0 0 0 0 0,0 0-1 0 0,0-4 1 0 0,15-28-4352 0 0,8 18-2008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10 8192 0 0,'-28'-4'6286'0'0,"-7"-2"-3155"0"0,30 7-2907 0 0,0 0 1 0 0,0-1-1 0 0,0 2 0 0 0,-1-1 1 0 0,1 1-1 0 0,0-1 1 0 0,1 1-1 0 0,-1 1 0 0 0,0-1 1 0 0,1 1-1 0 0,-1-1 1 0 0,1 2-1 0 0,0-1 0 0 0,0 0 1 0 0,0 1-1 0 0,0-1 1 0 0,-5 8-1 0 0,-7 9 307 0 0,1 1 0 0 0,-19 33 0 0 0,8-11 77 0 0,22-33-489 0 0,1-1 1 0 0,0 1-1 0 0,0 0 1 0 0,1 0-1 0 0,0 0 1 0 0,1 0-1 0 0,0 0 1 0 0,1 0 0 0 0,0 0-1 0 0,1 11 1 0 0,-1-3 62 0 0,1-7-76 0 0,0 0 0 0 0,1 0 0 0 0,0 1 0 0 0,0-1 0 0 0,1-1 0 0 0,1 1 0 0 0,0 0 0 0 0,0-1 0 0 0,1 0 0 0 0,1 0 0 0 0,-1 0 0 0 0,14 16 1 0 0,-10-18-25 0 0,-7-6-49 0 0,0 0 1 0 0,0-1-1 0 0,0 1 0 0 0,0 0 0 0 0,-1 0 0 0 0,1 0 1 0 0,-1 1-1 0 0,1-1 0 0 0,-1 0 0 0 0,2 5 1 0 0,-2-6-14 0 0,0 1 1 0 0,0-1 0 0 0,0 0 0 0 0,1 1 0 0 0,-1-1 0 0 0,0 0 0 0 0,0 0 0 0 0,1 0 0 0 0,-1 0 0 0 0,1 0 0 0 0,-1 0 0 0 0,1-1 0 0 0,0 1 0 0 0,-1 0 0 0 0,1-1 0 0 0,0 1 0 0 0,1 0 0 0 0,7 3 83 0 0,34 26 440 0 0,-32-23-345 0 0,-2 0-1 0 0,1 1 0 0 0,-1 0 1 0 0,15 15-1 0 0,0 0 153 0 0,5 7-16 0 0,7 7 157 0 0,-33-34-444 0 0,-1 0-1 0 0,1 0 0 0 0,0 0 0 0 0,-1 0 0 0 0,0 0 0 0 0,0 1 1 0 0,0 0-1 0 0,0 0 0 0 0,0-1 0 0 0,-1 2 0 0 0,1-1 1 0 0,-1 0-1 0 0,0 0 0 0 0,-1 1 0 0 0,1-1 0 0 0,-1 1 1 0 0,1 5-1 0 0,7 19 78 0 0,-8-27-107 0 0,1 1 0 0 0,-1 0 0 0 0,0 0 0 0 0,0 0-1 0 0,0 0 1 0 0,0 0 0 0 0,-1 0 0 0 0,1 0 0 0 0,-1 5 0 0 0,9 70 223 0 0,-9-75-248 0 0,0 0 0 0 0,-1 0 0 0 0,1 0 0 0 0,-1 0 0 0 0,0 0 0 0 0,0 0 0 0 0,0 0 0 0 0,0 0 0 0 0,-1-1 0 0 0,1 1-1 0 0,-1-1 1 0 0,1 1 0 0 0,-1-1 0 0 0,0 1 0 0 0,0-1 0 0 0,0 0 0 0 0,0 0 0 0 0,-4 3 0 0 0,-1 0-238 0 0,-1 0 0 0 0,1 0-1 0 0,-1-1 1 0 0,0 0 0 0 0,-12 5 0 0 0,9-6-236 0 0,1 1-1 0 0,-1-2 1 0 0,1 1 0 0 0,-1-2 0 0 0,0 1 0 0 0,-20-1 0 0 0,27-1 310 0 0,0 0 1 0 0,0-1 0 0 0,0 1 0 0 0,-1-1 0 0 0,1 0 0 0 0,0 0 0 0 0,0 0 0 0 0,0 0 0 0 0,0-1 0 0 0,1 0 0 0 0,-1 1 0 0 0,0-1 0 0 0,1-1-1 0 0,-1 1 1 0 0,1 0 0 0 0,0-1 0 0 0,0 0 0 0 0,0 0 0 0 0,0 0 0 0 0,-4-6 0 0 0,-50-75-3039 0 0,37 55 2283 0 0,15 23 669 0 0,0 0 0 0 0,0-1 1 0 0,1 0-1 0 0,0 0 0 0 0,0 0 0 0 0,1 0 1 0 0,-4-11-1 0 0,-14-51-1589 0 0,14 50 1452 0 0,1 0-1 0 0,0 0 0 0 0,2 0 1 0 0,0-1-1 0 0,-1-32 1 0 0,4 42 310 0 0,0-1 1 0 0,-1 0 0 0 0,0 1 0 0 0,-4-13 0 0 0,-5-35 8 0 0,2-11 570 0 0,9 62-258 0 0,-1-1 0 0 0,0 0 0 0 0,0 0 0 0 0,-1 1 0 0 0,-3-9 1 0 0,-3-20 1141 0 0,8 35-1258 0 0,0-1 1 0 0,0 0-1 0 0,-1 0 0 0 0,1 0 0 0 0,-1 0 1 0 0,0 1-1 0 0,1-1 0 0 0,-1 0 0 0 0,0 0 1 0 0,0 1-1 0 0,0-1 0 0 0,0 1 0 0 0,0-1 1 0 0,-1 1-1 0 0,1-1 0 0 0,0 1 1 0 0,-1 0-1 0 0,1 0 0 0 0,-2-2 0 0 0,1 2-28 0 0,0 0-1 0 0,1 0 0 0 0,-1 0 1 0 0,1-1-1 0 0,0 1 0 0 0,-1-1 1 0 0,1 1-1 0 0,0-1 0 0 0,0 1 1 0 0,0-1-1 0 0,0 0 0 0 0,0 0 1 0 0,0 1-1 0 0,1-1 0 0 0,-1 0 1 0 0,0 0-1 0 0,1 0 0 0 0,0 0 1 0 0,-1-2-1 0 0,0-18 732 0 0,2-22 511 0 0,0 42-1306 0 0,-1 0 0 0 0,1-1-1 0 0,0 1 1 0 0,-1 0 0 0 0,1 0 0 0 0,0 0-1 0 0,0 1 1 0 0,0-1 0 0 0,1 0 0 0 0,-1 0-1 0 0,0 1 1 0 0,1-1 0 0 0,-1 0 0 0 0,1 1-1 0 0,-1-1 1 0 0,1 1 0 0 0,0 0 0 0 0,2-2-1 0 0,93-51 404 0 0,-88 50-425 0 0,0 0 0 0 0,0 1 1 0 0,0 0-1 0 0,0 1 0 0 0,17-3 0 0 0,11-3 21 0 0,-12 2 12 0 0,1 2 0 0 0,0 1 0 0 0,0 1 1 0 0,0 1-1 0 0,0 2 0 0 0,0 0 0 0 0,32 7 0 0 0,-49-6 4 0 0,0 1-1 0 0,0 1 1 0 0,-1 0 0 0 0,1 0-1 0 0,-1 1 1 0 0,0 0-1 0 0,0 0 1 0 0,-1 1 0 0 0,1 0-1 0 0,-1 0 1 0 0,-1 1-1 0 0,1 0 1 0 0,9 13 0 0 0,-6-8 56 0 0,-3-5-42 0 0,-3-3-19 0 0,-1-1 0 0 0,0 1 0 0 0,0 0 0 0 0,-1-1 0 0 0,1 1-1 0 0,-1 0 1 0 0,4 9 0 0 0,-5-11-16 0 0,0 1 0 0 0,0-1-1 0 0,0 1 1 0 0,0-1 0 0 0,1 0-1 0 0,-1 1 1 0 0,1-1-1 0 0,-1 0 1 0 0,1 0 0 0 0,0 0-1 0 0,0 0 1 0 0,0 0 0 0 0,0-1-1 0 0,0 1 1 0 0,4 2 0 0 0,-4-3 5 0 0,0 1 0 0 0,1-1 0 0 0,-1 1 0 0 0,0 0 1 0 0,0 0-1 0 0,0 0 0 0 0,0 0 0 0 0,0 0 0 0 0,-1 1 1 0 0,1-1-1 0 0,-1 0 0 0 0,1 1 0 0 0,-1 0 0 0 0,2 3 1 0 0,11 35 563 0 0,-2 0 0 0 0,8 49 1 0 0,-10-40 41 0 0,19 26 338 0 0,0 6-117 0 0,-28-80-832 0 0,-1 0 0 0 0,2 0 1 0 0,-1 0-1 0 0,0 0 0 0 0,0 0 0 0 0,1 0 0 0 0,-1 0 1 0 0,1-1-1 0 0,-1 1 0 0 0,1 0 0 0 0,0-1 0 0 0,2 3 0 0 0,10 9 125 0 0,-13-12-137 0 0,0 0-1 0 0,0 0 0 0 0,0 0 0 0 0,0 1 1 0 0,0-1-1 0 0,1 0 0 0 0,-1 0 0 0 0,0-1 0 0 0,1 1 1 0 0,-1 0-1 0 0,0 0 0 0 0,1-1 0 0 0,-1 1 0 0 0,1-1 1 0 0,-1 1-1 0 0,4 0 0 0 0,-5-1-5 0 0,1 0 0 0 0,0 0-1 0 0,0 0 1 0 0,0 1 0 0 0,0-1-1 0 0,0 0 1 0 0,0 0 0 0 0,0 1 0 0 0,-1-1-1 0 0,1 1 1 0 0,0-1 0 0 0,0 1 0 0 0,0-1-1 0 0,-1 1 1 0 0,1-1 0 0 0,0 1-1 0 0,-1 0 1 0 0,1-1 0 0 0,-1 1 0 0 0,1 0-1 0 0,0 0 1 0 0,-1 0 0 0 0,0-1 0 0 0,1 1-1 0 0,-1 0 1 0 0,1 1 0 0 0,0 0 4 0 0,1-1 0 0 0,-1 1 1 0 0,1-1-1 0 0,-1 0 0 0 0,1 0 0 0 0,-1 0 1 0 0,1 0-1 0 0,0 0 0 0 0,-1 0 0 0 0,1 0 1 0 0,0-1-1 0 0,0 1 0 0 0,0 0 1 0 0,0-1-1 0 0,0 0 0 0 0,-1 1 0 0 0,1-1 1 0 0,0 0-1 0 0,3 0 0 0 0,41 2 121 0 0,-44-2-124 0 0,44-5 211 0 0,-44 4-208 0 0,0 0 0 0 0,0 1 0 0 0,0-2 0 0 0,0 1 0 0 0,0 0 1 0 0,0 0-1 0 0,0 0 0 0 0,-1-1 0 0 0,1 1 0 0 0,0-1 0 0 0,-1 1 1 0 0,1-1-1 0 0,-1 0 0 0 0,0 0 0 0 0,0 0 0 0 0,1 0 0 0 0,0-2 0 0 0,19-22 35 0 0,-19 24-39 0 0,0 0-1 0 0,-1 1 0 0 0,1-1 0 0 0,0 0 1 0 0,-1 0-1 0 0,1 0 0 0 0,-1 0 1 0 0,1 0-1 0 0,-1 0 0 0 0,0 0 1 0 0,0-1-1 0 0,0 1 0 0 0,1-4 0 0 0,32-86 135 0 0,-26 62-90 0 0,-2 1-1 0 0,-1-1 1 0 0,-1-1-1 0 0,0-39 1 0 0,-5 52-3 0 0,-1 1 1 0 0,-1-1 0 0 0,-1 0-1 0 0,0 1 1 0 0,-1 0 0 0 0,-14-32-1 0 0,-6-19 44 0 0,23 61-82 0 0,-1 1 1 0 0,0 0 0 0 0,-1 0 0 0 0,1 0 0 0 0,-1 0-1 0 0,0 0 1 0 0,0 1 0 0 0,-1 0 0 0 0,0 0-1 0 0,0 0 1 0 0,0 1 0 0 0,0-1 0 0 0,-7-3-1 0 0,-13-14 53 0 0,25 21-60 0 0,-1 0 1 0 0,0 0-1 0 0,0 0 1 0 0,0 0-1 0 0,0 0 0 0 0,0 0 1 0 0,0 0-1 0 0,0 0 0 0 0,0 0 1 0 0,0 1-1 0 0,-1-1 0 0 0,1 0 1 0 0,0 1-1 0 0,0-1 0 0 0,-1 1 1 0 0,1-1-1 0 0,0 1 1 0 0,-1 0-1 0 0,1-1 0 0 0,0 1 1 0 0,-1 0-1 0 0,1 0 0 0 0,-3 0 1 0 0,-130-7-106 0 0,127 7-2 0 0,0 0 0 0 0,-1 0 0 0 0,1 1 0 0 0,0-1 0 0 0,0 1 0 0 0,0 1 0 0 0,-1 0 0 0 0,1 0 0 0 0,1 0 0 0 0,-1 1 0 0 0,-10 5 0 0 0,3-2-316 0 0,2-1-156 0 0,0 1 0 0 0,1 0 0 0 0,0 1 0 0 0,0 0-1 0 0,0 1 1 0 0,1 0 0 0 0,1 0 0 0 0,-10 11 0 0 0,-4 2-1300 0 0,-3 3-959 0 0,20-7-2741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8448 0 0,'-9'1'6863'0'0,"-13"4"-3901"0"0,18-2-2670 0 0,0 1 0 0 0,0-1 0 0 0,0 1 1 0 0,1 0-1 0 0,-1 0 0 0 0,1 0 0 0 0,0 0 0 0 0,0 0 1 0 0,0 1-1 0 0,1-1 0 0 0,-1 1 0 0 0,1 0 0 0 0,0 0 1 0 0,1 0-1 0 0,-1 0 0 0 0,1 0 0 0 0,0 0 0 0 0,0 0 1 0 0,0 8-1 0 0,-11 35 552 0 0,9-38-702 0 0,0 0 1 0 0,0 0 0 0 0,1 1 0 0 0,1-1 0 0 0,-1 18 0 0 0,-1 8 114 0 0,-1 10 332 0 0,5 91-1 0 0,1-52-101 0 0,-2-69-431 0 0,1 0 0 0 0,1-1 0 0 0,0 1 0 0 0,2-1 0 0 0,-1 0-1 0 0,2 0 1 0 0,0 0 0 0 0,1 0 0 0 0,0-1 0 0 0,1 0 0 0 0,10 16 0 0 0,-8-14-12 0 0,-1 0-1 0 0,0 1 1 0 0,-1 1 0 0 0,-1-1 0 0 0,-1 1 0 0 0,5 28-1 0 0,9 26 81 0 0,-17-63-114 0 0,1-1 0 0 0,1 0-1 0 0,0 1 1 0 0,0-1 0 0 0,0-1-1 0 0,1 1 1 0 0,10 12 0 0 0,-9-15-10 0 0,-5-3 1 0 0,1-1 0 0 0,0 0-1 0 0,-1 1 1 0 0,1-1 0 0 0,-1 1 0 0 0,1 0 0 0 0,-1 0-1 0 0,0-1 1 0 0,1 1 0 0 0,-1 0 0 0 0,0 0 0 0 0,0 0-1 0 0,-1 0 1 0 0,1 0 0 0 0,0 1 0 0 0,-1-1 0 0 0,1 4-1 0 0,0-5-1 0 0,-1 1 0 0 0,0 0 0 0 0,1 0 0 0 0,0 0 0 0 0,-1-1 0 0 0,1 1 0 0 0,0 0 0 0 0,0-1 0 0 0,0 1 0 0 0,0-1 0 0 0,0 1 0 0 0,0-1 0 0 0,0 1 0 0 0,1-1 0 0 0,-1 0-1 0 0,4 3 1 0 0,-4-3 1 0 0,1 0 0 0 0,-1 1-1 0 0,1-1 1 0 0,-1 0-1 0 0,0 1 1 0 0,1-1-1 0 0,-1 1 1 0 0,0 0 0 0 0,0-1-1 0 0,0 1 1 0 0,0 0-1 0 0,0 0 1 0 0,0 2-1 0 0,0-1 2 0 0,1-1 0 0 0,-1 1-1 0 0,1 0 1 0 0,-1 0-1 0 0,1-1 1 0 0,0 1-1 0 0,0-1 1 0 0,0 0-1 0 0,0 1 1 0 0,0-1-1 0 0,1 0 1 0 0,2 2-1 0 0,22 23 3 0 0,-23-21-27 0 0,0-1 1 0 0,1 0-1 0 0,0 0 1 0 0,0 0-1 0 0,1 0 1 0 0,-1-1-1 0 0,1 0 0 0 0,0 0 1 0 0,0-1-1 0 0,9 5 1 0 0,30 19-1190 0 0,-42-25 903 0 0,0-1 0 0 0,-1 1 0 0 0,1-1 0 0 0,0 0 0 0 0,0 0 0 0 0,0 0 0 0 0,0 0 0 0 0,-1-1 0 0 0,1 1 0 0 0,0-1 0 0 0,0 1 0 0 0,1-1 0 0 0,-1 0 0 0 0,0-1-1 0 0,0 1 1 0 0,0 0 0 0 0,0-1 0 0 0,-1 0 0 0 0,1 1 0 0 0,0-1 0 0 0,5-3 0 0 0,-5 3-353 0 0,0 0 0 0 0,0-1 0 0 0,-1 0 0 0 0,1 0 0 0 0,-1 1 0 0 0,1-1 0 0 0,-1-1 0 0 0,0 1 0 0 0,0 0 0 0 0,0-1 0 0 0,0 1 0 0 0,0-1 0 0 0,0 1 0 0 0,2-6 0 0 0,5-18-6609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95 7688 0 0,'-3'-33'6164'0'0,"2"31"-5974"0"0,1 0 1 0 0,-1-1-1 0 0,0 1 0 0 0,0 0 1 0 0,0 0-1 0 0,-1 0 0 0 0,1 0 1 0 0,-1 0-1 0 0,1 0 0 0 0,-1 0 0 0 0,1 0 1 0 0,-1 1-1 0 0,0-1 0 0 0,0 1 1 0 0,0-1-1 0 0,0 1 0 0 0,0-1 1 0 0,0 1-1 0 0,0 0 0 0 0,0 0 1 0 0,-1 0-1 0 0,1 1 0 0 0,-5-2 0 0 0,-11-9 1456 0 0,16 10-1548 0 0,1 0 0 0 0,0 0-1 0 0,0 0 1 0 0,-1 0 0 0 0,1 0 0 0 0,-1 1 0 0 0,1-1 0 0 0,-1 0 0 0 0,1 1 0 0 0,-1-1 0 0 0,1 1 0 0 0,-1 0 0 0 0,1-1 0 0 0,-1 1 0 0 0,0 0-1 0 0,1 0 1 0 0,-4 0 0 0 0,-20-1 800 0 0,-47 2 235 0 0,69-1-1106 0 0,0 0-1 0 0,0 0 1 0 0,0 0-1 0 0,0 1 1 0 0,0 0-1 0 0,0-1 1 0 0,0 1-1 0 0,0 0 1 0 0,0 0-1 0 0,1 1 1 0 0,-1-1-1 0 0,0 1 1 0 0,1-1-1 0 0,-1 1 1 0 0,1 0-1 0 0,-5 3 1 0 0,-20 19 99 0 0,22-14-100 0 0,0-1 0 0 0,0 1 0 0 0,1 0 0 0 0,1 0 0 0 0,0 0 0 0 0,0 0 0 0 0,-2 20 0 0 0,0 81 131 0 0,6-83-138 0 0,0-16-2 0 0,1 1-1 0 0,0 0 1 0 0,1 0 0 0 0,1-1-1 0 0,0 1 1 0 0,0-1-1 0 0,1 0 1 0 0,9 14 0 0 0,30 32 184 0 0,0 0-8 0 0,-42-56-179 0 0,0 1 0 0 0,0-1 0 0 0,0 0 0 0 0,0 1 0 0 0,0-1 0 0 0,-1 1 0 0 0,1-1 0 0 0,-1 1 0 0 0,0 0 0 0 0,0-1 0 0 0,1 6 0 0 0,-1-6 0 0 0,0 1 0 0 0,-1-1 0 0 0,1 0 0 0 0,0 0 0 0 0,0 1 0 0 0,0-1 0 0 0,1 0 0 0 0,-1 0 0 0 0,0 0 0 0 0,1 0 0 0 0,-1 0 0 0 0,1-1 0 0 0,0 1 0 0 0,0 0 0 0 0,0-1 0 0 0,2 2 0 0 0,5 5 89 0 0,-1-1 0 0 0,1 1 1 0 0,-2 1-1 0 0,1 0 1 0 0,-1 0-1 0 0,0 0 1 0 0,-1 1-1 0 0,8 17 1 0 0,9 11 337 0 0,-22-35-358 0 0,0 1 0 0 0,0-1 0 0 0,0 0 0 0 0,-1 0 0 0 0,0 0 0 0 0,1 0 0 0 0,-1 0 0 0 0,0 1 0 0 0,-1-1 0 0 0,0 4 0 0 0,1 4 303 0 0,-28 13 157 0 0,22-21-524 0 0,-1 1 0 0 0,0-1 0 0 0,0 0 0 0 0,1-1 0 0 0,-2 0 0 0 0,1 0 0 0 0,0 0 0 0 0,0-1 0 0 0,-9 0 0 0 0,-70 3-509 0 0,59-3-232 0 0,14 1 233 0 0,0-2 0 0 0,0 0 0 0 0,0 0 0 0 0,-14-3 0 0 0,24 2 256 0 0,0 1 0 0 0,1-1 1 0 0,-1 1-1 0 0,1-1 1 0 0,-1 0-1 0 0,1 0 0 0 0,-1 0 1 0 0,1 0-1 0 0,0-1 1 0 0,-1 1-1 0 0,1-1 0 0 0,0 1 1 0 0,0-1-1 0 0,0 0 1 0 0,0 0-1 0 0,1 0 0 0 0,-1 0 1 0 0,0 0-1 0 0,1 0 1 0 0,-1 0-1 0 0,1 0 0 0 0,0-1 1 0 0,0 1-1 0 0,0-1 1 0 0,0 1-1 0 0,-1-4 0 0 0,-4-40-3041 0 0,5 5-1958 0 0,1 1-1601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8016 0 0,'0'7'7034'0'0,"0"26"-4335"0"0,1-23-2390 0 0,0 1 0 0 0,1-1 0 0 0,0 0 0 0 0,1 0 0 0 0,0 0 1 0 0,0-1-1 0 0,6 11 0 0 0,11 36 582 0 0,-16-45-737 0 0,1 0 0 0 0,0 0-1 0 0,0-1 1 0 0,9 14 0 0 0,-9-17-75 0 0,0 0 0 0 0,-1 0 1 0 0,0 1-1 0 0,-1 0 0 0 0,1 0 0 0 0,-1-1 0 0 0,-1 2 0 0 0,3 15 0 0 0,-3-14 40 0 0,-1 0 1 0 0,2-1-1 0 0,-1 1 0 0 0,8 18 0 0 0,9 32 362 0 0,-10-25-273 0 0,-5-19-76 0 0,0 0 0 0 0,-1 1 0 0 0,2 22 0 0 0,13 0 171 0 0,-18-38-293 0 0,0 0 1 0 0,1 0 0 0 0,-1-1-1 0 0,0 1 1 0 0,0 0-1 0 0,1 0 1 0 0,-1-1 0 0 0,1 1-1 0 0,-1 0 1 0 0,0-1-1 0 0,1 1 1 0 0,-1 0-1 0 0,1-1 1 0 0,0 1 0 0 0,-1-1-1 0 0,1 1 1 0 0,-1-1-1 0 0,1 1 1 0 0,0-1-1 0 0,1 1 1 0 0,1 2 655 0 0,7-49-255 0 0,-7 38-364 0 0,-1 0 1 0 0,0 0-1 0 0,0 1 0 0 0,1-16 1 0 0,-1 18-21 0 0,0 1 1 0 0,1-1 0 0 0,-1 1-1 0 0,1 0 1 0 0,0 0-1 0 0,0 0 1 0 0,1 0-1 0 0,-1 1 1 0 0,1-1-1 0 0,-1 1 1 0 0,1 0 0 0 0,0 0-1 0 0,0 0 1 0 0,1 1-1 0 0,-1 0 1 0 0,1-1-1 0 0,5-1 1 0 0,-5 5 7 0 0,-1-1 1 0 0,1 1-1 0 0,0 0 1 0 0,0 1-1 0 0,-1-1 1 0 0,1 1-1 0 0,-1 0 1 0 0,1 0-1 0 0,-1 0 1 0 0,0 0-1 0 0,0 1 1 0 0,0 0-1 0 0,0 0 1 0 0,0 0-1 0 0,6 7 1 0 0,-2-2 32 0 0,-1 1 0 0 0,0 0 0 0 0,0 1 0 0 0,-1-1 0 0 0,7 15 0 0 0,49 66 944 0 0,-61-83-889 0 0,0-1 0 0 0,0 1 0 0 0,0 0 0 0 0,0-1 0 0 0,-1 1 0 0 0,0 0 0 0 0,-3 12 0 0 0,2 3 294 0 0,0-19-387 0 0,0 0-1 0 0,0 0 1 0 0,0 0 0 0 0,-1 0-1 0 0,1-1 1 0 0,-1 1-1 0 0,0-1 1 0 0,1 1 0 0 0,-1-1-1 0 0,0 1 1 0 0,-1-1 0 0 0,1 0-1 0 0,0 0 1 0 0,-1 0-1 0 0,1 0 1 0 0,-1 0 0 0 0,1-1-1 0 0,-1 1 1 0 0,0-1 0 0 0,-5 2-1 0 0,-3 2-30 0 0,1 0 0 0 0,-1-1 0 0 0,1-1 0 0 0,-23 5 0 0 0,2-4-25 0 0,11 0-447 0 0,0-2 0 0 0,0 0 0 0 0,-1-1 0 0 0,1-1-1 0 0,-26-3 1 0 0,43 2 274 0 0,-1 0-1 0 0,1 0 1 0 0,-1-1-1 0 0,1 1 1 0 0,-1-1 0 0 0,1 0-1 0 0,0 0 1 0 0,0 0-1 0 0,0 0 1 0 0,0 0-1 0 0,0-1 1 0 0,1 1 0 0 0,-1-1-1 0 0,1 0 1 0 0,-1 0-1 0 0,1 0 1 0 0,0 0-1 0 0,0 0 1 0 0,1 0 0 0 0,-1-1-1 0 0,0 1 1 0 0,1-1-1 0 0,-2-6 1 0 0,2 5-241 0 0,-1-1 0 0 0,1 0 0 0 0,1 1 0 0 0,-1-1 0 0 0,1 0 0 0 0,0 0 0 0 0,0 0 0 0 0,0 1 0 0 0,1-1 0 0 0,0 0 0 0 0,0 0 0 0 0,1 1 0 0 0,-1-1 0 0 0,5-8 0 0 0,-5 11 92 0 0,1-1 0 0 0,0 1 0 0 0,1 0-1 0 0,-1 0 1 0 0,0 0 0 0 0,1 0 0 0 0,0 0 0 0 0,5-4 0 0 0,2-2-1455 0 0,2-5-5350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9784 0 0,'0'0'4914'0'0,"-27"9"1010"0"0,17 0-5488 0 0,0 0-1 0 0,1 0 1 0 0,0 1 0 0 0,0 0-1 0 0,1 1 1 0 0,-12 21-1 0 0,-6 8 129 0 0,12-12-196 0 0,14-26-348 0 0,-1 1 0 0 0,1-1-1 0 0,-1 0 1 0 0,0 0 0 0 0,0 0-1 0 0,0 0 1 0 0,0 0-1 0 0,0 0 1 0 0,0 0 0 0 0,-1 0-1 0 0,1-1 1 0 0,-1 1 0 0 0,1 0-1 0 0,-3 1 1 0 0,-3 5 57 0 0,0 0-1 0 0,1 0 1 0 0,0 0 0 0 0,0 1-1 0 0,-8 17 1 0 0,-31 59 355 0 0,36-65-386 0 0,5-15-23 0 0,1 0-1 0 0,1 1 1 0 0,-1 0-1 0 0,1-1 1 0 0,0 1-1 0 0,0 0 0 0 0,1 0 1 0 0,0 0-1 0 0,0 0 1 0 0,0 1-1 0 0,1 5 1 0 0,0-11-24 0 0,0 1 0 0 0,1-1 0 0 0,-1 0 0 0 0,0 0 0 0 0,1 0 0 0 0,-1 0 0 0 0,1 0 0 0 0,0 0 0 0 0,-1 0 0 0 0,1 0 0 0 0,0 0 0 0 0,-1 0 0 0 0,1 0 0 0 0,0-1 0 0 0,0 1 0 0 0,0 0 0 0 0,0 0 0 0 0,-1-1 0 0 0,1 1 0 0 0,0-1 0 0 0,1 1 0 0 0,-1 0 0 0 0,0-1 0 0 0,0 0 0 0 0,0 1 0 0 0,0-1 0 0 0,0 0 0 0 0,0 0 0 0 0,0 1 0 0 0,1-1 0 0 0,-1 0 0 0 0,0 0 0 0 0,0 0 0 0 0,0 0 0 0 0,2-1 0 0 0,0 1-3 0 0,0 0 1 0 0,0 0-1 0 0,0 0 1 0 0,-1-1 0 0 0,1 1-1 0 0,0-1 1 0 0,0 0 0 0 0,-1 0-1 0 0,1 0 1 0 0,0 0 0 0 0,-1 0-1 0 0,1-1 1 0 0,-1 1 0 0 0,4-3-1 0 0,-3 1-3 0 0,3-4 9 0 0,1 0 1 0 0,-1-1-1 0 0,0 0 1 0 0,0 0 0 0 0,-1 0-1 0 0,0-1 1 0 0,0 1 0 0 0,3-11-1 0 0,-3-1 27 0 0,0 0 0 0 0,-1-1 0 0 0,1-36 0 0 0,6-22 213 0 0,-4 43-113 0 0,-7 35-121 0 0,0-1 0 0 0,0 0 0 0 0,0 1 0 0 0,1-1 1 0 0,-1 0-1 0 0,0 1 0 0 0,1-1 0 0 0,-1 1 0 0 0,1-1 0 0 0,0 1 0 0 0,-1-1 0 0 0,1 1 1 0 0,0-1-1 0 0,0 1 0 0 0,0 0 0 0 0,0-1 0 0 0,2 0 0 0 0,13-5 61 0 0,28 12 567 0 0,-42-4-607 0 0,0 0 1 0 0,0 0-1 0 0,0 1 1 0 0,0-1 0 0 0,0 0-1 0 0,0 1 1 0 0,-1-1 0 0 0,1 1-1 0 0,0-1 1 0 0,-1 1-1 0 0,1 0 1 0 0,-1 0 0 0 0,0 0-1 0 0,0 0 1 0 0,1 0 0 0 0,-1 0-1 0 0,0 2 1 0 0,15 20 240 0 0,-14-21-245 0 0,0-1 1 0 0,0 0-1 0 0,0 1 0 0 0,-1-1 1 0 0,1 1-1 0 0,-1 0 1 0 0,0 0-1 0 0,0-1 0 0 0,0 1 1 0 0,0 0-1 0 0,0 0 0 0 0,0 4 1 0 0,1 1 45 0 0,0 0 0 0 0,1 0-1 0 0,-1-1 1 0 0,2 1 0 0 0,5 10 0 0 0,-4-9 10 0 0,-1 0 0 0 0,0 0-1 0 0,-1 0 1 0 0,5 16 0 0 0,2 12 173 0 0,-6-26-136 0 0,-1 1 0 0 0,0 0 0 0 0,2 17-1 0 0,4 46 475 0 0,4 9-230 0 0,-13-8-45 0 0,-7-55-209 0 0,1-5-65 0 0,5-10-45 0 0,0 0 1 0 0,0 0 0 0 0,-1-1 0 0 0,0 1 0 0 0,0 0-1 0 0,0-1 1 0 0,0 0 0 0 0,-1 1 0 0 0,0-1-1 0 0,0 0 1 0 0,-1-1 0 0 0,1 1 0 0 0,-9 8-1 0 0,-3 2-599 0 0,-1 0-1 0 0,-24 18 0 0 0,36-30 177 0 0,-1-1 1 0 0,1 0-1 0 0,0 0 0 0 0,-1 0 1 0 0,1-1-1 0 0,-1 0 0 0 0,0 0 1 0 0,0 0-1 0 0,1 0 0 0 0,-1-1 0 0 0,0 1 1 0 0,0-1-1 0 0,0 0 0 0 0,-5-2 1 0 0,8 2 192 0 0,1-1 1 0 0,0 0 0 0 0,0 0-1 0 0,0 0 1 0 0,0 0 0 0 0,0 0-1 0 0,0 0 1 0 0,0 0-1 0 0,1-1 1 0 0,-1 1 0 0 0,0 0-1 0 0,1 0 1 0 0,-1-1 0 0 0,0 1-1 0 0,1 0 1 0 0,0-1 0 0 0,-1 1-1 0 0,1-1 1 0 0,0-1 0 0 0,-4-24-1882 0 0,6-11-3779 0 0,9 25-1045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12336 0 0,'0'44'7551'0'0,"0"1"-3808"0"0,0 91-1363 0 0,0-134-2370 0 0,0 1 0 0 0,1-1 1 0 0,0 1-1 0 0,-1-1 0 0 0,1 1 0 0 0,0-1 0 0 0,0 0 1 0 0,0 1-1 0 0,0-1 0 0 0,1 0 0 0 0,2 4 1 0 0,-2-4-15 0 0,-1 0 0 0 0,1 0 0 0 0,-1 1 0 0 0,0-1 0 0 0,0 0 0 0 0,0 1 0 0 0,0-1 0 0 0,0 1 0 0 0,0-1 1 0 0,-1 1-1 0 0,1-1 0 0 0,0 4 0 0 0,12 35-388 0 0,-9-1-937 0 0,0-21-1802 0 0,-3 3-7191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10768 0 0,'0'4'8121'0'0,"0"9"-6881"0"0,2-3-819 0 0,0 0 1 0 0,0 0 0 0 0,1 0 0 0 0,1 0-1 0 0,-1-1 1 0 0,2 0 0 0 0,-1 1-1 0 0,1-1 1 0 0,9 11 0 0 0,-10-14-278 0 0,-1 0 1 0 0,0 0 0 0 0,0 1-1 0 0,0-1 1 0 0,3 14-1 0 0,12 25 290 0 0,-6-31-315 0 0,-11-13-98 0 0,1 1 1 0 0,-1 0-1 0 0,1-1 0 0 0,-1 1 1 0 0,1 0-1 0 0,-1 0 1 0 0,0 0-1 0 0,0 0 1 0 0,0 0-1 0 0,0 1 0 0 0,0-1 1 0 0,-1 0-1 0 0,1 0 1 0 0,0 1-1 0 0,-1 2 1 0 0,27 93 506 0 0,-17-68-439 0 0,-7-24-68 0 0,-1-1-1 0 0,1 1 1 0 0,-2 0-1 0 0,1 0 1 0 0,0 0-1 0 0,-1 0 1 0 0,0 1 0 0 0,-1 5-1 0 0,2-4-5 0 0,-1-1 0 0 0,1 0 0 0 0,0 0 0 0 0,0 0 0 0 0,5 10 0 0 0,-4-10-6 0 0,0-1-1 0 0,0 1 1 0 0,-1 0-1 0 0,-1-1 1 0 0,3 12 0 0 0,5 70-119 0 0,-9-40-366 0 0,0-47 372 0 0,-30-3-460 0 0,21-9 433 0 0,7 9 106 0 0,-1-1-1 0 0,1 1 1 0 0,0-1-1 0 0,0 0 1 0 0,0 0 0 0 0,0 0-1 0 0,0 0 1 0 0,1 0-1 0 0,-2-5 1 0 0,2 3 14 0 0,-1 0 0 0 0,0 0 0 0 0,0 0 0 0 0,-1 0 0 0 0,1 0 0 0 0,-1 1 0 0 0,0 0 0 0 0,0-1 0 0 0,-1 1 0 0 0,1 0 0 0 0,-8-6 0 0 0,6 6 10 0 0,1 0 1 0 0,0-1-1 0 0,0 1 0 0 0,0-1 0 0 0,1 1 0 0 0,0-1 0 0 0,0 0 0 0 0,0 0 1 0 0,0-1-1 0 0,1 1 0 0 0,0 0 0 0 0,-2-8 0 0 0,-69-206 208 0 0,45 91-86 0 0,26 112-106 0 0,0 0 0 0 0,1 0 0 0 0,0-1 1 0 0,2 1-1 0 0,3-28 0 0 0,-3 42-8 0 0,-1 1 0 0 0,1 0-1 0 0,0-1 1 0 0,0 1 0 0 0,0 0 0 0 0,0-1 0 0 0,0 1-1 0 0,0 0 1 0 0,1 0 0 0 0,-1 0 0 0 0,0 0 0 0 0,0 0-1 0 0,1 0 1 0 0,-1 0 0 0 0,1 0 0 0 0,-1 1 0 0 0,1-1-1 0 0,-1 0 1 0 0,1 1 0 0 0,-1-1 0 0 0,1 1 0 0 0,-1 0 0 0 0,1-1-1 0 0,1 1 1 0 0,-2 0-1 0 0,0 0 0 0 0,0 0 0 0 0,0 0-1 0 0,0 0 1 0 0,0 0 0 0 0,0 0 0 0 0,0-1 0 0 0,0 1 0 0 0,0 0-1 0 0,0-1 1 0 0,0 1 0 0 0,0-1 0 0 0,0 1 0 0 0,0-1 0 0 0,0 1-1 0 0,0-1 1 0 0,-1 0 0 0 0,1 1 0 0 0,0-1 0 0 0,-1 0-1 0 0,1 0 1 0 0,0 1 0 0 0,-1-1 0 0 0,1 0 0 0 0,-1 0 0 0 0,1 0-1 0 0,0-1 1 0 0,5 0 83 0 0,-1 1 0 0 0,1 0-1 0 0,0 0 1 0 0,0 1 0 0 0,0 0 0 0 0,0 0-1 0 0,9 1 1 0 0,-6-1 56 0 0,-6 0-107 0 0,0 1 1 0 0,1-1-1 0 0,-1 1 1 0 0,0 0-1 0 0,0 0 1 0 0,0 0-1 0 0,0 0 1 0 0,0 1-1 0 0,0-1 1 0 0,0 1-1 0 0,0 0 0 0 0,0 0 1 0 0,-1 0-1 0 0,5 4 1 0 0,33 38 320 0 0,-14-14-159 0 0,-20-24-168 0 0,-4-5-19 0 0,-1 0 0 0 0,1 0 0 0 0,0 1 0 0 0,-1-1 0 0 0,0 0 0 0 0,1 1 1 0 0,-1 0-1 0 0,0-1 0 0 0,0 1 0 0 0,0 0 0 0 0,0-1 0 0 0,0 1 0 0 0,0 0 0 0 0,0 0 0 0 0,0 0 1 0 0,-1 0-1 0 0,1 3 0 0 0,1-1 34 0 0,-1 1 1 0 0,1 0 0 0 0,0-1-1 0 0,1 0 1 0 0,-1 0 0 0 0,1 1-1 0 0,-1-1 1 0 0,5 4 0 0 0,-4-4-8 0 0,1 0 0 0 0,-2 0 0 0 0,1 0 1 0 0,0 0-1 0 0,-1 1 0 0 0,0-1 0 0 0,2 6 0 0 0,0 3 49 0 0,4 13 176 0 0,-1 0-1 0 0,-1 0 0 0 0,-1 1 0 0 0,2 53 0 0 0,-7-78-264 0 0,0 1-1 0 0,0-1 1 0 0,0 1 0 0 0,-1-1 0 0 0,1 1 0 0 0,-1-1 0 0 0,1 0-1 0 0,-1 1 1 0 0,0-1 0 0 0,0 0 0 0 0,0 0 0 0 0,0 1 0 0 0,0-1-1 0 0,0 0 1 0 0,-1 0 0 0 0,1 0 0 0 0,-3 2 0 0 0,-10 18-51 0 0,13-18-79 0 0,-1 0 0 0 0,0 0 1 0 0,1 0-1 0 0,-1 0 0 0 0,-1 0 0 0 0,1-1 0 0 0,0 1 0 0 0,-1-1 0 0 0,0 0 0 0 0,0 1 0 0 0,0-1 0 0 0,0-1 0 0 0,0 1 0 0 0,-1 0 0 0 0,1-1 0 0 0,-1 1 0 0 0,1-1 0 0 0,-1 0 0 0 0,0 0 0 0 0,0-1 0 0 0,0 1 0 0 0,-5 0 0 0 0,-1 1-654 0 0,-29 4-2186 0 0,38-7 2862 0 0,0 0 0 0 0,-1 0-1 0 0,1-1 1 0 0,0 1 0 0 0,0 0-1 0 0,0-1 1 0 0,0 1 0 0 0,-1 0-1 0 0,1-1 1 0 0,0 0 0 0 0,0 1-1 0 0,0-1 1 0 0,0 1-1 0 0,0-1 1 0 0,0 0 0 0 0,1 0-1 0 0,-1 0 1 0 0,0 1 0 0 0,0-1-1 0 0,0 0 1 0 0,1 0 0 0 0,-1 0-1 0 0,0 0 1 0 0,1 0 0 0 0,-1-1-1 0 0,1 1 1 0 0,0 0-1 0 0,-1 0 1 0 0,1 0 0 0 0,0 0-1 0 0,-1-2 1 0 0,-8-67-4758 0 0,8 65 4264 0 0,0 1 1 0 0,1 0 0 0 0,-1 0 0 0 0,1 0 0 0 0,0-1 0 0 0,0 1-1 0 0,0 0 1 0 0,2-7 0 0 0,-1 0-1039 0 0,7-23-4373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28 325 8104 0 0,'-2'25'9036'0'0,"-5"-4"-6184"0"0,-1 22-569 0 0,-1 10-361 0 0,9-46-1801 0 0,-1 0 16 0 0,1 0 0 0 0,0 0 1 0 0,0 0-1 0 0,1 0 0 0 0,0 0 0 0 0,0 0 0 0 0,1 0 1 0 0,0 0-1 0 0,0 0 0 0 0,1-1 0 0 0,4 9 1 0 0,3 14 195 0 0,-9-28-311 0 0,-1 1-1 0 0,0 0 0 0 0,1 0 1 0 0,-1 0-1 0 0,1 0 0 0 0,0-1 1 0 0,0 1-1 0 0,-1 0 0 0 0,1-1 0 0 0,0 1 1 0 0,0-1-1 0 0,1 1 0 0 0,-1-1 1 0 0,0 1-1 0 0,0-1 0 0 0,3 2 1 0 0,31 41 330 0 0,-24-34-261 0 0,-10-8-82 0 0,1-1 0 0 0,-1 1 0 0 0,1 0 1 0 0,0-1-1 0 0,0 1 0 0 0,0-1 0 0 0,0 0 0 0 0,0 1 0 0 0,0-1 0 0 0,0 0 0 0 0,0 0 0 0 0,0 0 0 0 0,0-1 0 0 0,4 2 1 0 0,16 2 27 0 0,-19-2-31 0 0,0-1 0 0 0,1 0-1 0 0,-1 0 1 0 0,0 0-1 0 0,0 0 1 0 0,1-1 0 0 0,-1 0-1 0 0,1 1 1 0 0,-1-1-1 0 0,0 0 1 0 0,1 0 0 0 0,-1-1-1 0 0,0 1 1 0 0,1-1-1 0 0,-1 0 1 0 0,0 0 0 0 0,0 0-1 0 0,1 0 1 0 0,-1 0-1 0 0,0-1 1 0 0,0 1 0 0 0,5-5-1 0 0,4-5-16 0 0,-9 9 14 0 0,-1 0 1 0 0,1 0 0 0 0,-1 0 0 0 0,0-1 0 0 0,0 1-1 0 0,0 0 1 0 0,0-1 0 0 0,0 1 0 0 0,-1-1-1 0 0,1 0 1 0 0,-1 0 0 0 0,1 1 0 0 0,0-5-1 0 0,8-21 18 0 0,-7 22-15 0 0,-1-1-1 0 0,1 1 1 0 0,-1-1 0 0 0,-1 0-1 0 0,1 1 1 0 0,-1-1-1 0 0,1-12 1 0 0,-2-179 55 0 0,-11 164-37 0 0,-5 17 963 0 0,16 22-913 0 0,0 0 0 0 0,0-1 0 0 0,1 1 0 0 0,0 0 0 0 0,0 0 0 0 0,0 0 0 0 0,1-1 1 0 0,3 8-1 0 0,0 2-20 0 0,-2 4-1 0 0,-3-17-53 0 0,0 1-1 0 0,0 0 1 0 0,0 0 0 0 0,1 0 0 0 0,-1-1-1 0 0,0 1 1 0 0,1 0 0 0 0,-1 0 0 0 0,1-1-1 0 0,0 1 1 0 0,0-1 0 0 0,0 1 0 0 0,1 1-1 0 0,13 31 13 0 0,-13-30-3 0 0,-1 1 0 0 0,1-1 0 0 0,0 0 0 0 0,0 0 0 0 0,0 1 0 0 0,0-1 0 0 0,5 6 0 0 0,5 11-5 0 0,-12-19-12 0 0,1-1-1 0 0,-1 1 1 0 0,1 0 0 0 0,0-1-1 0 0,-1 1 1 0 0,1-1 0 0 0,0 1-1 0 0,0-1 1 0 0,0 1-1 0 0,0-1 1 0 0,1 0 0 0 0,-1 0-1 0 0,0 1 1 0 0,1-1 0 0 0,-1 0-1 0 0,3 2 1 0 0,5 4-22 0 0,20 12-1659 0 0,-29-18 1656 0 0,1-1 0 0 0,-1 0 1 0 0,0 1-1 0 0,1-1 0 0 0,-1 0 0 0 0,1 0 1 0 0,-1 0-1 0 0,0 0 0 0 0,1 1 0 0 0,-1-1 1 0 0,1 0-1 0 0,-1 0 0 0 0,1 0 0 0 0,-1 0 1 0 0,1 0-1 0 0,-1 0 0 0 0,1 0 0 0 0,-1 0 1 0 0,0 0-1 0 0,1 0 0 0 0,-1 0 0 0 0,1-1 1 0 0,-1 1-1 0 0,1 0 0 0 0,-1 0 0 0 0,0 0 1 0 0,1 0-1 0 0,-1-1 0 0 0,1 1 0 0 0,-1 0 1 0 0,0-1-1 0 0,1 1 0 0 0,-1 0 0 0 0,0 0 1 0 0,1-1-1 0 0,-1 1 0 0 0,0-1 0 0 0,0 1 1 0 0,1 0-1 0 0,-1-1 0 0 0,0 1 0 0 0,0 0 1 0 0,0-1-1 0 0,0 1 0 0 0,1-1 0 0 0,-1 1 0 0 0,0-1 1 0 0,0 1-1 0 0,0-1 0 0 0,0 1 0 0 0,0 0 1 0 0,0-1-1 0 0,0 1 0 0 0,0-1 0 0 0,0 1 1 0 0,0-1-1 0 0,-1 0 0 0 0,12-22-1820 0 0,-5 12 1471 0 0,1 0 0 0 0,1 0 0 0 0,0 1-1 0 0,11-11 1 0 0,-3-12-79 0 0,-16 30 449 0 0,1 1 0 0 0,0-1 1 0 0,0 1-1 0 0,0-1 0 0 0,0 1 1 0 0,1-1-1 0 0,-1 1 1 0 0,1 0-1 0 0,-1-1 0 0 0,1 1 1 0 0,3-3-1 0 0,-1 0 28 0 0,-4 4 1 0 0,0 1 1 0 0,0 0-1 0 0,0-1 0 0 0,0 1 0 0 0,1-1 0 0 0,-1 1 0 0 0,0 0 0 0 0,0-1 0 0 0,0 1 1 0 0,1 0-1 0 0,-1 0 0 0 0,0-1 0 0 0,0 1 0 0 0,1 0 0 0 0,-1-1 0 0 0,0 1 0 0 0,1 0 1 0 0,-1 0-1 0 0,0 0 0 0 0,0-1 0 0 0,1 1 0 0 0,-1 0 0 0 0,1 0 0 0 0,-1 0 0 0 0,0 0 0 0 0,1 0 1 0 0,-1-1-1 0 0,0 1 0 0 0,1 0 0 0 0,-1 0 0 0 0,1 0 0 0 0,-1 0 0 0 0,0 0 0 0 0,1 0 1 0 0,-1 0-1 0 0,0 0 0 0 0,1 1 0 0 0,-1-1 0 0 0,1 0 0 0 0,-1 0 0 0 0,0 0 0 0 0,1 0 1 0 0,-1 0-1 0 0,0 1 0 0 0,1-1 0 0 0,-1 0 0 0 0,0 0 0 0 0,0 1 0 0 0,1-1 0 0 0,-1 0 1 0 0,0 0-1 0 0,1 1 0 0 0,-1-1 0 0 0,0 0 0 0 0,0 1 0 0 0,0-1 0 0 0,1 1 0 0 0,37 48 1667 0 0,-37-47-1632 0 0,1 0 1 0 0,-1-1-1 0 0,0 1 0 0 0,0 0 0 0 0,0 0 0 0 0,0 0 1 0 0,0 1-1 0 0,0-1 0 0 0,-1 0 0 0 0,1 0 1 0 0,-1 0-1 0 0,1 1 0 0 0,-1 2 0 0 0,0-3-16 0 0,0-1 0 0 0,1 1 0 0 0,-1 0 0 0 0,0 0 0 0 0,1 0 0 0 0,-1 0 0 0 0,1-1-1 0 0,-1 1 1 0 0,1 0 0 0 0,0-1 0 0 0,0 1 0 0 0,0 0 0 0 0,0-1 0 0 0,0 1 0 0 0,0-1 0 0 0,0 1 0 0 0,3 1 0 0 0,-2-1 14 0 0,-1-1 1 0 0,0 1-1 0 0,1-1 1 0 0,-1 1-1 0 0,0 0 1 0 0,0-1-1 0 0,0 1 1 0 0,0 0-1 0 0,-1 0 1 0 0,1 0-1 0 0,0 0 1 0 0,-1 0 0 0 0,1 2-1 0 0,0-1 15 0 0,-1-1 1 0 0,1 1-1 0 0,0 0 0 0 0,0 0 0 0 0,0-1 1 0 0,1 1-1 0 0,-1-1 0 0 0,1 1 0 0 0,2 3 1 0 0,16 20 550 0 0,8 7 218 0 0,-26-32-775 0 0,0 2-1 0 0,0-1 1 0 0,0 0-1 0 0,-1 0 1 0 0,1 0-1 0 0,0 1 1 0 0,-1-1-1 0 0,0 1 1 0 0,0 0-1 0 0,2 4 1 0 0,-3-6-18 0 0,1 1-1 0 0,-1-1 1 0 0,1 0 0 0 0,-1 1-1 0 0,1-1 1 0 0,-1 0 0 0 0,1 0 0 0 0,-1 0-1 0 0,1 0 1 0 0,0 1 0 0 0,0-1-1 0 0,0 0 1 0 0,0 0 0 0 0,0 0 0 0 0,0-1-1 0 0,0 1 1 0 0,0 0 0 0 0,2 1-1 0 0,-3-2-26 0 0,0 1-1 0 0,0-1 1 0 0,0 0-1 0 0,0 0 0 0 0,0 1 1 0 0,1-1-1 0 0,-1 0 0 0 0,0 1 1 0 0,0-1-1 0 0,0 0 0 0 0,0 0 1 0 0,0 1-1 0 0,0-1 0 0 0,0 0 1 0 0,0 1-1 0 0,0-1 1 0 0,0 0-1 0 0,-1 0 0 0 0,1 1 1 0 0,0-1-1 0 0,0 0 0 0 0,0 0 1 0 0,0 1-1 0 0,0-1 0 0 0,0 0 1 0 0,-1 0-1 0 0,1 1 1 0 0,0-1-1 0 0,0 0 0 0 0,0 0 1 0 0,-1 1-1 0 0,1-1 0 0 0,0 0 1 0 0,0 0-1 0 0,0 0 0 0 0,-1 0 1 0 0,1 0-1 0 0,0 1 0 0 0,0-1 1 0 0,-1 0-1 0 0,1 0 1 0 0,0 0-1 0 0,-1 0 0 0 0,1 0 1 0 0,0 0-1 0 0,0 0 0 0 0,-1 0 1 0 0,-1 0 8 0 0,-17-31 68 0 0,15 20-108 0 0,3 8 14 0 0,1 0 0 0 0,-1 1 0 0 0,0-1 0 0 0,-1 0-1 0 0,1 0 1 0 0,0 1 0 0 0,-1-1 0 0 0,0 0 0 0 0,-3-4 0 0 0,2 4 3 0 0,1 0 0 0 0,-1 0 1 0 0,1 0-1 0 0,0-1 0 0 0,0 1 0 0 0,0-1 0 0 0,1 1 1 0 0,-1-1-1 0 0,1 0 0 0 0,0 0 0 0 0,0 0 0 0 0,0 1 1 0 0,1-1-1 0 0,-1-6 0 0 0,0 4 6 0 0,1 1 0 0 0,-1-1-1 0 0,-1 1 1 0 0,1-1 0 0 0,-1 1 0 0 0,-3-7-1 0 0,-4-9-13 0 0,2-1 0 0 0,0-1-1 0 0,-5-33 1 0 0,9 32-102 0 0,2-1 0 0 0,2-44 0 0 0,0 17-41 0 0,0 48 101 0 0,0-1 0 0 0,-1 1 0 0 0,1 0-1 0 0,0 0 1 0 0,1 0 0 0 0,-1 0 0 0 0,1 1 0 0 0,0-1 0 0 0,0 0 0 0 0,0 1 0 0 0,0-1 0 0 0,1 1 0 0 0,4-6 0 0 0,-4 6-81 0 0,0-1 1 0 0,0 0 0 0 0,0 0 0 0 0,-1 0 0 0 0,0-1 0 0 0,0 1 0 0 0,3-9 0 0 0,-3 9 22 0 0,1 1 0 0 0,-1 0 0 0 0,0 0 0 0 0,1 0 0 0 0,0 0 0 0 0,0 0 0 0 0,0 1 0 0 0,0-1 0 0 0,0 1 0 0 0,0 0 0 0 0,0-1 0 0 0,1 2 0 0 0,-1-1 0 0 0,1 0 0 0 0,6-1 0 0 0,26-19-887 0 0,-10 7 87 0 0,-24 15 834 0 0,0-1 0 0 0,0 1 1 0 0,-1-1-1 0 0,1 0 0 0 0,0 0 0 0 0,-1 0 0 0 0,1 0 0 0 0,0 0 0 0 0,-1 0 0 0 0,0 0 0 0 0,1 0 0 0 0,-1-1 1 0 0,2-1-1 0 0,0 1-153 0 0,0 1 1 0 0,0-1-1 0 0,0 1 1 0 0,0 0 0 0 0,1 0-1 0 0,-1 0 1 0 0,1 0-1 0 0,-1 0 1 0 0,0 1 0 0 0,1-1-1 0 0,-1 1 1 0 0,1 0-1 0 0,-1 0 1 0 0,1 0 0 0 0,3 1-1 0 0,2 0-613 0 0,23-1-2005 0 0,-12 0-2111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9576 0 0,'0'1'250'0'0,"-2"0"1505"0"0,2 0-1504 0 0,-1-1 0 0 0,1 0-1 0 0,0 0 1 0 0,0 1 0 0 0,0-1 0 0 0,-1 0-1 0 0,1 1 1 0 0,0-1 0 0 0,0 1-1 0 0,0-1 1 0 0,0 0 0 0 0,0 1-1 0 0,0-1 1 0 0,0 0 0 0 0,0 1 0 0 0,0-1-1 0 0,0 1 1 0 0,0-1 0 0 0,0 0-1 0 0,0 1 1 0 0,0-1 0 0 0,0 0 0 0 0,0 1-1 0 0,0-1 1 0 0,1 0 0 0 0,-1 1-1 0 0,0-1 1 0 0,0 1 0 0 0,13 21 2533 0 0,-8-16-2484 0 0,0 0-1 0 0,0 0 1 0 0,0-1 0 0 0,1 0-1 0 0,7 6 1 0 0,13 5 249 0 0,-14 6-21 0 0,15-6-32 0 0,-13 10-8 0 0,14-7-5 0 0,-22-12-317 0 0,0 0 1 0 0,0 1 0 0 0,-1 0-1 0 0,5 11 1 0 0,10 13 308 0 0,93 114 1239 0 0,-69-92-1250 0 0,-36-46-376 0 0,0 1 1 0 0,0 0-1 0 0,-1 0 1 0 0,0 1-1 0 0,-1 0 1 0 0,0 0-1 0 0,-1 1 1 0 0,7 16-1 0 0,-8-13-8 0 0,2 0 0 0 0,0-1 0 0 0,0 1 0 0 0,1-1 0 0 0,15 20 0 0 0,-14-21-6 0 0,0 0-1 0 0,0 1 1 0 0,-2 0 0 0 0,1 0 0 0 0,8 28 0 0 0,31 150 411 0 0,-37-145-427 0 0,5 61-1 0 0,-3-18-17 0 0,-9-77-83 0 0,-2 1 0 0 0,0 0 0 0 0,0-1 0 0 0,-4 23 1 0 0,-1 29-665 0 0,5-48 30 0 0,-1 0 1 0 0,0 0-1 0 0,-1 0 1 0 0,-1-1 0 0 0,-8 25-1 0 0,8-31-281 0 0,0-1 0 0 0,-1 1 0 0 0,0-1 0 0 0,-1 0 0 0 0,0-1 0 0 0,0 1 0 0 0,-6 6 0 0 0,-7 6-6007 0 0,-9-10-1025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41 9512 0 0,'-11'-8'8742'0'0,"-11"-10"-5349"0"0,20 17-2427 0 0,1 0-608 0 0,0 0 0 0 0,0 0-1 0 0,0 0 1 0 0,0 0 0 0 0,0 0 0 0 0,0 0 0 0 0,0 0-1 0 0,0 0 1 0 0,0 1 0 0 0,0-1 0 0 0,-1 1 0 0 0,1-1-1 0 0,0 1 1 0 0,0-1 0 0 0,-1 1 0 0 0,1 0 0 0 0,0-1-1 0 0,-2 1 1 0 0,2 1-313 0 0,1-1 1 0 0,0 1-1 0 0,0 0 0 0 0,0 0 1 0 0,0-1-1 0 0,0 1 0 0 0,0 0 1 0 0,1-1-1 0 0,-1 1 0 0 0,0 0 1 0 0,0-1-1 0 0,0 1 0 0 0,1 0 1 0 0,-1-1-1 0 0,0 1 0 0 0,1 0 0 0 0,-1-1 1 0 0,0 1-1 0 0,1-1 0 0 0,-1 1 1 0 0,1-1-1 0 0,-1 1 0 0 0,1-1 1 0 0,-1 1-1 0 0,2 0 0 0 0,2 5 121 0 0,12 51 826 0 0,-10-44-887 0 0,-1 1 0 0 0,-1 0-1 0 0,0 0 1 0 0,-1 0 0 0 0,-1 0 0 0 0,2 18-1 0 0,8 41 183 0 0,-7-43-287 0 0,-1 0 0 0 0,-1 0 0 0 0,-1 1 0 0 0,-5 56 0 0 0,1-10 0 0 0,2 311-8778 0 0,1-396 7910 0 0,0 0 0 0 0,1-1 0 0 0,0 1 0 0 0,0 0 0 0 0,1 0 0 0 0,5-11 0 0 0,12-39-1663 0 0,-14 22-215 0 0,2-1-3722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7536 0 0,'-2'4'6674'0'0,"-7"16"-4003"0"0,6-6-2102 0 0,-1 1-1 0 0,2-1 1 0 0,0 1 0 0 0,1 0-1 0 0,1-1 1 0 0,0 1 0 0 0,3 21 0 0 0,-1 11-11 0 0,-3-21-279 0 0,1-12-111 0 0,0 1 0 0 0,1 0 0 0 0,0 0 0 0 0,7 27 1 0 0,2 33 432 0 0,-9-59-359 0 0,1 0-1 0 0,0-1 1 0 0,9 31 0 0 0,-4-13 204 0 0,-7-29-377 0 0,0 0 1 0 0,0 1-1 0 0,1-1 1 0 0,0 1-1 0 0,0-1 1 0 0,0 0-1 0 0,0 0 1 0 0,1 0 0 0 0,-1 1-1 0 0,1-2 1 0 0,0 1-1 0 0,1 0 1 0 0,-1 0-1 0 0,1 0 1 0 0,-1-1-1 0 0,1 0 1 0 0,0 1 0 0 0,0-1-1 0 0,1 0 1 0 0,3 3-1 0 0,19 12 207 0 0,-21-14-159 0 0,0 0 1 0 0,0 0 0 0 0,0-1 0 0 0,1 0 0 0 0,-1 0-1 0 0,10 4 1 0 0,-7-6 46 0 0,0 0 0 0 0,0 0 0 0 0,0-1 0 0 0,0 0 0 0 0,0 0 0 0 0,11-3 0 0 0,-17 2-141 0 0,-1 1-1 0 0,1-1 1 0 0,-1 0-1 0 0,1 0 1 0 0,-1 0-1 0 0,0 0 1 0 0,1 0-1 0 0,-1-1 1 0 0,0 1-1 0 0,0 0 1 0 0,0 0 0 0 0,0-1-1 0 0,0 1 1 0 0,0-1-1 0 0,0 1 1 0 0,-1-1-1 0 0,1 1 1 0 0,-1-1-1 0 0,1 1 1 0 0,0-3-1 0 0,6-11 76 0 0,3 6-25 0 0,-8 7-44 0 0,1-1-1 0 0,-1 1 1 0 0,0-1 0 0 0,0 1-1 0 0,-1-1 1 0 0,1 0 0 0 0,0 1-1 0 0,-1-1 1 0 0,0 0 0 0 0,1 0-1 0 0,-1 0 1 0 0,0-1 0 0 0,0-3-1 0 0,30-79 371 0 0,-26 68-325 0 0,-1 1 0 0 0,0-1 0 0 0,-2 0 0 0 0,1-24-1 0 0,-3 34-44 0 0,1-23 168 0 0,-7-49 0 0 0,4 69-158 0 0,0-1 1 0 0,-1 0 0 0 0,-1 1 0 0 0,0 0-1 0 0,-1 0 1 0 0,0 0 0 0 0,-7-12-1 0 0,-31-59 88 0 0,18 55-100 0 0,23 24-34 0 0,0 0 0 0 0,1 0 0 0 0,-1 1 1 0 0,1-1-1 0 0,-1 1 0 0 0,0-1 0 0 0,0 1 0 0 0,0 0 0 0 0,0 0 1 0 0,0 0-1 0 0,0 0 0 0 0,-1 0 0 0 0,1 1 0 0 0,-1-1 1 0 0,1 1-1 0 0,-1-1 0 0 0,1 1 0 0 0,-1 0 0 0 0,0 0 1 0 0,0 0-1 0 0,0 0 0 0 0,0 1 0 0 0,1-1 0 0 0,-1 1 0 0 0,0 0 1 0 0,0-1-1 0 0,-4 2 0 0 0,1-1-236 0 0,0 0 0 0 0,1 1 0 0 0,-1 0 0 0 0,0 1 0 0 0,1-1 0 0 0,-1 1 0 0 0,1 0 0 0 0,-1 0 0 0 0,1 1 0 0 0,0-1 0 0 0,0 1 0 0 0,-6 5 0 0 0,7-5-386 0 0,0 0 0 0 0,0 1 0 0 0,0 0 1 0 0,0 0-1 0 0,1 0 0 0 0,0 0 0 0 0,0 0 0 0 0,-3 5 1 0 0,-5 0-1054 0 0,10-9 1473 0 0,1 0-1 0 0,-1 0 1 0 0,1 0 0 0 0,-1 0-1 0 0,1 0 1 0 0,-1 0-1 0 0,1 1 1 0 0,0-1 0 0 0,-1 0-1 0 0,1 0 1 0 0,-1 1-1 0 0,1-1 1 0 0,0 0 0 0 0,-1 0-1 0 0,1 1 1 0 0,0-1-1 0 0,-1 0 1 0 0,1 1 0 0 0,0-1-1 0 0,0 1 1 0 0,-1-1-1 0 0,1 0 1 0 0,0 1 0 0 0,0-1-1 0 0,0 1 1 0 0,-1-1-1 0 0,1 1 1 0 0,0-1 0 0 0,0 1-1 0 0,0-1 1 0 0,0 0-1 0 0,0 1 1 0 0,0-1 0 0 0,0 1-1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247 232 7592 0 0,'-3'23'7060'0'0,"-8"10"-4983"0"0,2-8-1129 0 0,-33 199 3101 0 0,38-194-3797 0 0,2 0 1 0 0,1 0-1 0 0,2-1 0 0 0,5 38 0 0 0,0-45-26 0 0,1 0-1 0 0,15 32 1 0 0,-14-36-97 0 0,-7-16-112 0 0,0 0 1 0 0,0 0 0 0 0,0 0-1 0 0,0-1 1 0 0,1 1 0 0 0,-1 0 0 0 0,1-1-1 0 0,-1 1 1 0 0,1-1 0 0 0,-1 1-1 0 0,1-1 1 0 0,0 0 0 0 0,0 0 0 0 0,-1 0-1 0 0,1 0 1 0 0,3 1 0 0 0,13 9 159 0 0,-13-7-116 0 0,1-1-1 0 0,0 0 1 0 0,0 0-1 0 0,0 0 1 0 0,0 0-1 0 0,1-1 1 0 0,10 2-1 0 0,1 2 75 0 0,-5-3-24 0 0,1-1-1 0 0,-1 0 1 0 0,0-1 0 0 0,1 0-1 0 0,-1-1 1 0 0,25-3 0 0 0,-12-20 299 0 0,-15 18-356 0 0,-8 4-40 0 0,1 0 0 0 0,0-1 0 0 0,0 1 0 0 0,-1-1 0 0 0,1 0 0 0 0,-1 0-1 0 0,1 0 1 0 0,-1 0 0 0 0,0-1 0 0 0,0 1 0 0 0,0-1 0 0 0,0 0 0 0 0,0 0-1 0 0,-1 0 1 0 0,4-5 0 0 0,21-60 201 0 0,-19 11-67 0 0,-7 55-146 0 0,-1 0-1 0 0,0-1 1 0 0,0 1 0 0 0,0 0 0 0 0,0 0 0 0 0,-1-1-1 0 0,1 1 1 0 0,-1 0 0 0 0,1-1 0 0 0,-1 1-1 0 0,0 0 1 0 0,0 0 0 0 0,0 0 0 0 0,0 0 0 0 0,0 0-1 0 0,0 0 1 0 0,-1 0 0 0 0,1 0 0 0 0,-1 1-1 0 0,1-1 1 0 0,-1 0 0 0 0,1 1 0 0 0,-5-3 0 0 0,-63-38 92 0 0,66 40-93 0 0,1 1 0 0 0,-1-1 0 0 0,1 0 0 0 0,0 0 0 0 0,0 0 0 0 0,-1 0 0 0 0,1 0 0 0 0,0-1 0 0 0,1 1 0 0 0,-1-1 0 0 0,0 1 0 0 0,1-1 0 0 0,-2-4 0 0 0,-3-2-12 0 0,4 5 5 0 0,0 1 1 0 0,-1 0-1 0 0,1 0 1 0 0,-1 0 0 0 0,0 0-1 0 0,0 1 1 0 0,0-1-1 0 0,0 1 1 0 0,-1 0-1 0 0,-5-4 1 0 0,-25-19-32 0 0,17 11 45 0 0,-1 0 1 0 0,-19-12 0 0 0,18 14-3 0 0,0-1 1 0 0,-18-18-1 0 0,33 27-3 0 0,-1 0-1 0 0,0 0 1 0 0,0 1 0 0 0,-1 0 0 0 0,1-1-1 0 0,-10-2 1 0 0,11 4 0 0 0,0 0 0 0 0,0 1 1 0 0,0-1-1 0 0,1-1 0 0 0,-1 1 0 0 0,1-1 0 0 0,-1 1 0 0 0,1-1 0 0 0,-4-4 1 0 0,0-2 2 0 0,6 7-4 0 0,-1 0 0 0 0,1 0 0 0 0,-1 1-1 0 0,1-1 1 0 0,-1 0 0 0 0,1 1-1 0 0,-1-1 1 0 0,0 1 0 0 0,0 0-1 0 0,0-1 1 0 0,0 1 0 0 0,0 0-1 0 0,0 0 1 0 0,0 0 0 0 0,0 0-1 0 0,0 1 1 0 0,-5-2 0 0 0,5 2-5 0 0,0-1 0 0 0,0 0 1 0 0,-1 0-1 0 0,1 0 0 0 0,0 0 1 0 0,0-1-1 0 0,0 1 0 0 0,0 0 1 0 0,0-1-1 0 0,1 1 0 0 0,-1-1 0 0 0,0 0 1 0 0,1 0-1 0 0,-1 0 0 0 0,-1-3 1 0 0,-3-3-3 0 0,-55-59-26 0 0,59 65 32 0 0,0 0-1 0 0,1-1 0 0 0,-1 1 0 0 0,0-1 1 0 0,1 1-1 0 0,-1-1 0 0 0,1 0 1 0 0,0 1-1 0 0,0-1 0 0 0,0 0 1 0 0,1 0-1 0 0,-1 0 0 0 0,0-6 1 0 0,1-44-19 0 0,0 29-7 0 0,1 20 27 0 0,0 0 1 0 0,0 0-1 0 0,1 0 1 0 0,-1 1-1 0 0,1-1 1 0 0,0 1-1 0 0,0-1 1 0 0,0 1-1 0 0,1-1 1 0 0,-1 1-1 0 0,1 0 1 0 0,-1 0 0 0 0,1 0-1 0 0,0 1 1 0 0,0-1-1 0 0,1 1 1 0 0,-1-1-1 0 0,0 1 1 0 0,1 0-1 0 0,6-3 1 0 0,4-1 53 0 0,-1 0 1 0 0,1 1-1 0 0,1 0 0 0 0,-1 1 0 0 0,1 1 1 0 0,-1 1-1 0 0,1-1 0 0 0,19 1 1 0 0,-26 2-7 0 0,1 0 0 0 0,-1 0 0 0 0,0 1 0 0 0,0 0 0 0 0,0 0 0 0 0,0 1 0 0 0,0 0 0 0 0,0 0 0 0 0,-1 1 0 0 0,1 0 0 0 0,-1 1 0 0 0,1-1 0 0 0,-1 2 0 0 0,0-1 0 0 0,-1 0-1 0 0,1 1 1 0 0,9 10 0 0 0,-6-6 15 0 0,13 18 144 0 0,-4 1-48 0 0,-15-24-136 0 0,-1 1-1 0 0,1 0 1 0 0,-1 0-1 0 0,0 1 1 0 0,0-1-1 0 0,-1 1 1 0 0,3 6-1 0 0,13 38 148 0 0,3 17-12 0 0,-10-5-59 0 0,-5-33-126 0 0,-1 1 1 0 0,1 49-1 0 0,-15 65-1800 0 0,0-90-1015 0 0,5-23-737 0 0,-1-2-5011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6424 0 0,'0'0'3937'0'0,"36"0"1846"0"0,-34 0-5644 0 0,0 1 1 0 0,0-1-1 0 0,0 0 1 0 0,0 1 0 0 0,0 0-1 0 0,0-1 1 0 0,0 1 0 0 0,0 0-1 0 0,0 0 1 0 0,0 0 0 0 0,0 0-1 0 0,-1 0 1 0 0,1 0 0 0 0,0 1-1 0 0,-1-1 1 0 0,1 1 0 0 0,-1-1-1 0 0,1 1 1 0 0,-1-1 0 0 0,0 1-1 0 0,0 0 1 0 0,0 0 0 0 0,1-1-1 0 0,-2 1 1 0 0,1 0-1 0 0,0 0 1 0 0,0 0 0 0 0,-1 0-1 0 0,1 0 1 0 0,-1 0 0 0 0,0 0-1 0 0,1 1 1 0 0,-1 1 0 0 0,2 13 109 0 0,-1 0 0 0 0,-1 0 1 0 0,-3 23-1 0 0,2-9 152 0 0,0-23-327 0 0,0 0 0 0 0,0 0 0 0 0,0 0 0 0 0,-1 0 0 0 0,0 0 0 0 0,-4 9 0 0 0,-9 33 187 0 0,8-21-149 0 0,-2 0-1 0 0,-24 53 1 0 0,20-51-53 0 0,1 1-5 0 0,8-19-42 0 0,-1-1-1 0 0,0 1 1 0 0,-1-1 0 0 0,0 0 0 0 0,-1 0 0 0 0,-16 21-1 0 0,14-26-6 0 0,7-5-4 0 0,1-1 0 0 0,-1 0 0 0 0,1 1 0 0 0,-1-1 0 0 0,1 1 0 0 0,-1-1 0 0 0,1 1 0 0 0,0 0 0 0 0,0 0 0 0 0,0-1 0 0 0,0 1-1 0 0,0 0 1 0 0,0 0 0 0 0,0 0 0 0 0,1 0 0 0 0,-1 0 0 0 0,1 0 0 0 0,-1 3 0 0 0,1-3 0 0 0,-1 0 1 0 0,1-1-1 0 0,-1 1 1 0 0,0 0-1 0 0,1 0 0 0 0,-1 0 1 0 0,0 0-1 0 0,0-1 1 0 0,0 1-1 0 0,0 0 1 0 0,0-1-1 0 0,-1 1 0 0 0,-1 1 1 0 0,-9 15 31 0 0,-22 62-27 0 0,28-69 16 0 0,6-10-14 0 0,0 0 0 0 0,0 0 0 0 0,0 0 0 0 0,0 0 0 0 0,-1 0-1 0 0,1-1 1 0 0,0 1 0 0 0,-1 0 0 0 0,1 0 0 0 0,-1-1 0 0 0,1 1 0 0 0,-1 0-1 0 0,1 0 1 0 0,-1-1 0 0 0,1 1 0 0 0,-1 0 0 0 0,0-1 0 0 0,1 1 0 0 0,-1-1-1 0 0,0 1 1 0 0,0-1 0 0 0,1 1 0 0 0,-1-1 0 0 0,0 0 0 0 0,0 1 0 0 0,0-1-1 0 0,-1 0 1 0 0,-14 4 411 0 0,8-5-279 0 0,13-10-159 0 0,24-9 49 0 0,-3 4-20 0 0,-18 8-21 0 0,-7 7 11 0 0,0 0 0 0 0,0 0 0 0 0,1 0 0 0 0,-1 0 0 0 0,0 0 0 0 0,0 0 0 0 0,1 0 0 0 0,-1 0 0 0 0,1 0-1 0 0,-1 1 1 0 0,1-1 0 0 0,-1 1 0 0 0,1-1 0 0 0,-1 1 0 0 0,1-1 0 0 0,1 1 0 0 0,37-10 3 0 0,65-24 0 0 0,-58 18-59 0 0,-38 15-15 0 0,-1-2-1 0 0,1 1 0 0 0,-1-1 1 0 0,0-1-1 0 0,0 1 1 0 0,-1-2-1 0 0,1 1 0 0 0,13-11 1 0 0,6 0-526 0 0,-26 15 545 0 0,1-1 0 0 0,0 1 1 0 0,-1-1-1 0 0,1 1 0 0 0,-1-1 1 0 0,1 0-1 0 0,-1 0 0 0 0,0 0 0 0 0,1 1 1 0 0,-1-2-1 0 0,0 1 0 0 0,1 0 1 0 0,-1 0-1 0 0,0 0 0 0 0,0 0 0 0 0,0-1 1 0 0,0 1-1 0 0,0-1 0 0 0,0 1 0 0 0,-1 0 1 0 0,2-3-1 0 0,-1 2-60 0 0,0 0 1 0 0,0 0-1 0 0,1 0 0 0 0,-1 0 1 0 0,1 0-1 0 0,-1 1 0 0 0,1-1 1 0 0,0 1-1 0 0,-1-1 0 0 0,1 1 1 0 0,0-1-1 0 0,0 1 0 0 0,3-1 1 0 0,-4 1 17 0 0,0 1 0 0 0,1-1 1 0 0,-1 0-1 0 0,0 0 1 0 0,1 0-1 0 0,-1 1 1 0 0,0-1-1 0 0,0 0 1 0 0,0-1-1 0 0,1 1 1 0 0,-1 0-1 0 0,-1 0 0 0 0,1 0 1 0 0,0-1-1 0 0,0 1 1 0 0,0 0-1 0 0,-1-1 1 0 0,1 1-1 0 0,0-1 1 0 0,-1 1-1 0 0,1-1 1 0 0,-1 1-1 0 0,0-1 0 0 0,0 1 1 0 0,1-1-1 0 0,-1-1 1 0 0,0-7-431 0 0,2 0 1 0 0,-1 0-1 0 0,1 0 1 0 0,5-14-1 0 0,-3 13-109 0 0,-1-1 0 0 0,-1 1 0 0 0,0-1 0 0 0,2-19 0 0 0,-4 3 166 0 0,1 15 402 0 0,-1 0 0 0 0,0 0-1 0 0,0-1 1 0 0,-2 1 0 0 0,1 0 0 0 0,-2 0-1 0 0,0 0 1 0 0,0 0 0 0 0,-6-12-1 0 0,7 20 307 0 0,1 3-77 0 0,1 1 0 0 0,-1-1 0 0 0,0 1 1 0 0,1-1-1 0 0,-1 1 0 0 0,0-1 0 0 0,0 1 0 0 0,0 0 0 0 0,0-1 1 0 0,0 1-1 0 0,0 0 0 0 0,-1 0 0 0 0,1 0 0 0 0,0 0 1 0 0,-1 0-1 0 0,1 0 0 0 0,0 0 0 0 0,-3-1 0 0 0,3 3 49 0 0,0 0 0 0 0,-1 0 0 0 0,1 0 0 0 0,0-1 0 0 0,0 1-1 0 0,0 0 1 0 0,0 1 0 0 0,0-1 0 0 0,0 0 0 0 0,0 0 0 0 0,0 0 0 0 0,0 1 0 0 0,1-1 0 0 0,-1 0-1 0 0,0 1 1 0 0,1-1 0 0 0,-1 0 0 0 0,1 1 0 0 0,0-1 0 0 0,-1 1 0 0 0,1-1 0 0 0,0 3-1 0 0,-6 39 1757 0 0,6-26-1510 0 0,0-9-279 0 0,-1 0 0 0 0,1-1 1 0 0,1 1-1 0 0,-1-1 0 0 0,1 1 1 0 0,1-1-1 0 0,0 1 0 0 0,5 14 1 0 0,-6-17-110 0 0,0 0 0 0 0,0 1 1 0 0,0-1-1 0 0,0 1 0 0 0,-1 0 0 0 0,0-1 1 0 0,0 1-1 0 0,-2 7 0 0 0,2 22 152 0 0,42 96 270 0 0,-40-98-460 0 0,-2-31-29 0 0,0 1-1 0 0,0 0 0 0 0,0 0 0 0 0,0 0 0 0 0,1 0 0 0 0,-1 0 1 0 0,1-1-1 0 0,0 1 0 0 0,0 0 0 0 0,0 0 0 0 0,0-1 0 0 0,2 5 1 0 0,3 9-77 0 0,0 1 1 0 0,-2 0-1 0 0,0 0 1 0 0,-1 0-1 0 0,-1 1 1 0 0,0-1-1 0 0,-1 0 1 0 0,-3 25-1 0 0,2-40 40 0 0,0-1-17 0 0,1 1 0 0 0,-1 0 0 0 0,0 0 0 0 0,0-1-1 0 0,1 1 1 0 0,-1 0 0 0 0,1-1 0 0 0,0 1 0 0 0,0 0-1 0 0,-1-1 1 0 0,1 1 0 0 0,0-1 0 0 0,0 1 0 0 0,0-1 0 0 0,2 2-1 0 0,-2-2-159 0 0,0 1-1 0 0,0-1 0 0 0,0 0 0 0 0,0 1 0 0 0,0-1 1 0 0,0 0-1 0 0,-1 1 0 0 0,1-1 0 0 0,0 1 0 0 0,-1-1 0 0 0,1 1 1 0 0,-1-1-1 0 0,0 1 0 0 0,0-1 0 0 0,1 3 0 0 0,-1-3-725 0 0,0-31-4289 0 0,1 17 4501 0 0,1 1-1 0 0,0-1 1 0 0,7-20-1 0 0,5-28-2650 0 0,-6 25-2090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7504 0 0,'0'5'7369'0'0,"0"21"-5313"0"0,0-19-1796 0 0,0 0 0 0 0,1 0 0 0 0,-1 0 0 0 0,1 0 1 0 0,1 0-1 0 0,-1 0 0 0 0,5 12 0 0 0,-4-12-104 0 0,0 0 0 0 0,-1 0-1 0 0,0 0 1 0 0,0 1 0 0 0,-1-1 0 0 0,-1 14-1 0 0,1-13-26 0 0,-1 0-1 0 0,2 1 0 0 0,-1-1 0 0 0,1 1 1 0 0,4 15-1 0 0,-3-14 33 0 0,0 0 0 0 0,0 1 0 0 0,-1 0 1 0 0,-1 13-1 0 0,0-15-27 0 0,0 0-1 0 0,1 0 1 0 0,0 0 0 0 0,1 0 0 0 0,-1 0 0 0 0,5 9 0 0 0,30 75 1176 0 0,-27-66-882 0 0,-9-25-407 0 0,1-1 1 0 0,-1 0-1 0 0,0 1 0 0 0,1-1 1 0 0,-1 1-1 0 0,1-1 1 0 0,0 0-1 0 0,-1 1 1 0 0,1-1-1 0 0,0 0 0 0 0,0 1 1 0 0,-1-1-1 0 0,1 0 1 0 0,0 0-1 0 0,0 0 1 0 0,1 0-1 0 0,-1 0 0 0 0,0 0 1 0 0,1 1-1 0 0,29 27 661 0 0,-29-26-629 0 0,0 0 0 0 0,1 0 1 0 0,-1 0-1 0 0,1-1 0 0 0,0 1 1 0 0,0-1-1 0 0,0 1 0 0 0,0-1 1 0 0,1 0-1 0 0,-1 0 0 0 0,0-1 1 0 0,1 1-1 0 0,4 1 0 0 0,0-1 47 0 0,0 0-1 0 0,0-1 1 0 0,0 0-1 0 0,0-1 1 0 0,0 1-1 0 0,0-2 1 0 0,0 1-1 0 0,0-1 1 0 0,0 0-1 0 0,-1-1 1 0 0,1 1-1 0 0,0-2 1 0 0,-1 1-1 0 0,1-1 1 0 0,-1 0-1 0 0,1-1 1 0 0,-1 1-1 0 0,9-8 1 0 0,-9-1-4 0 0,-6 8-79 0 0,1 0 0 0 0,0 0 1 0 0,0 0-1 0 0,0 1 1 0 0,1-1-1 0 0,-1 1 0 0 0,1-1 1 0 0,0 1-1 0 0,0 0 0 0 0,0 0 1 0 0,0 0-1 0 0,4-2 0 0 0,-3 2 0 0 0,0 0-1 0 0,-1 0 1 0 0,0 0-1 0 0,1-1 1 0 0,-1 1-1 0 0,0-1 1 0 0,-1 1-1 0 0,1-1 1 0 0,-1 0-1 0 0,1 0 1 0 0,-1-1-1 0 0,2-5 1 0 0,-4 8-12 0 0,1 0 0 0 0,-1 0 0 0 0,1 1 1 0 0,-1-1-1 0 0,1 0 0 0 0,0 0 0 0 0,0 1 0 0 0,0-1 0 0 0,0 0 1 0 0,0 1-1 0 0,0-1 0 0 0,0 1 0 0 0,1-1 0 0 0,-1 1 0 0 0,2-2 1 0 0,-1 2-2 0 0,-1-1 1 0 0,0 1-1 0 0,1-1 1 0 0,-1 1-1 0 0,0-1 1 0 0,0 1-1 0 0,0-1 1 0 0,0 0-1 0 0,0 1 1 0 0,0-1-1 0 0,0 0 1 0 0,0 0-1 0 0,-1 0 1 0 0,1 0-1 0 0,-1 1 1 0 0,0-1-1 0 0,1-3 1 0 0,6-30 51 0 0,-3 20-9 0 0,-1 0 1 0 0,-1 0-1 0 0,1-26 0 0 0,-3 2 111 0 0,-7-58 0 0 0,5 83-146 0 0,-1-1-1 0 0,0 1 1 0 0,-2 0-1 0 0,1 1 1 0 0,-2-1-1 0 0,0 1 1 0 0,-11-19-1 0 0,3 1 36 0 0,13 27-44 0 0,0 1-1 0 0,0-1 1 0 0,0 1 0 0 0,-1 0-1 0 0,0 0 1 0 0,1-1 0 0 0,-1 1-1 0 0,0 0 1 0 0,-1 1 0 0 0,1-1-1 0 0,0 0 1 0 0,-1 0-1 0 0,1 1 1 0 0,-7-4 0 0 0,8 4-9 0 0,-1 1 0 0 0,0 0 0 0 0,1-1 0 0 0,-1 1 0 0 0,1 0 0 0 0,-1-1 0 0 0,1 0 0 0 0,0 1 0 0 0,-1-1 0 0 0,1 0 0 0 0,0 0 0 0 0,-1-2 0 0 0,2 3 2 0 0,-1-1 0 0 0,0 0-1 0 0,0 1 1 0 0,0-1 0 0 0,0 1 0 0 0,0 0-1 0 0,0-1 1 0 0,0 1 0 0 0,0 0 0 0 0,-1-1 0 0 0,1 1-1 0 0,-1 0 1 0 0,1 0 0 0 0,0 0 0 0 0,-1 0 0 0 0,-2-1-1 0 0,-37-17-327 0 0,31 16-140 0 0,-1 0 0 0 0,1 1 0 0 0,0 0 0 0 0,-1 1 0 0 0,-19 0 0 0 0,-27 3-4815 0 0,14-1-4117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22 4296 0 0,'-31'-15'5066'0'0,"27"14"-4793"0"0,1 0-1 0 0,-1-1 0 0 0,0 2 0 0 0,1-1 1 0 0,-1 0-1 0 0,0 1 0 0 0,0 0 0 0 0,1 0 1 0 0,-1 0-1 0 0,0 0 0 0 0,0 1 0 0 0,1-1 0 0 0,-1 1 1 0 0,0 0-1 0 0,1 0 0 0 0,-1 1 0 0 0,0-1 1 0 0,1 1-1 0 0,-5 2 0 0 0,-2 3 207 0 0,0 1 1 0 0,0-1-1 0 0,1 2 0 0 0,-12 13 0 0 0,-12 10-76 0 0,27-25-287 0 0,0 1-1 0 0,0-1 1 0 0,1 2 0 0 0,0-1-1 0 0,1 0 1 0 0,0 1 0 0 0,0 0-1 0 0,1 0 1 0 0,0 0 0 0 0,0 0-1 0 0,-1 10 1 0 0,-25 86 643 0 0,15-63-579 0 0,2 0 0 0 0,2 1 1 0 0,2 0-1 0 0,-4 75 0 0 0,12-93-147 0 0,0 1 1 0 0,2-1-1 0 0,0 0 0 0 0,2 1 0 0 0,1-1 0 0 0,1-1 1 0 0,1 1-1 0 0,1-1 0 0 0,2 0 0 0 0,0-1 1 0 0,1 0-1 0 0,24 36 0 0 0,-11-15 3 0 0,-14-32-13 0 0,-8-11-23 0 0,-1 1 0 0 0,1-1 1 0 0,-1 1-1 0 0,0-1 0 0 0,0 1 0 0 0,1 0 1 0 0,-1-1-1 0 0,-1 1 0 0 0,1 0 1 0 0,0 0-1 0 0,0 0 0 0 0,-1 0 0 0 0,1 2 1 0 0,0-3-3 0 0,-1 0 1 0 0,0 0-1 0 0,1-1 1 0 0,-1 1 0 0 0,0 0-1 0 0,1 0 1 0 0,-1-1 0 0 0,1 1-1 0 0,-1 0 1 0 0,1 0-1 0 0,0-1 1 0 0,-1 1 0 0 0,1-1-1 0 0,-1 1 1 0 0,1 0-1 0 0,0-1 1 0 0,0 0 0 0 0,-1 1-1 0 0,1-1 1 0 0,1 1-1 0 0,4 2-4 0 0,-4-2 3 0 0,0 0-1 0 0,0 0 1 0 0,0 0 0 0 0,-1 0-1 0 0,1 0 1 0 0,0 0 0 0 0,-1 0 0 0 0,1 1-1 0 0,-1-1 1 0 0,1 0 0 0 0,-1 1-1 0 0,1 0 1 0 0,-1-1 0 0 0,0 1 0 0 0,0 0-1 0 0,0-1 1 0 0,0 1 0 0 0,0 0 0 0 0,0 0-1 0 0,-1 0 1 0 0,2 3 0 0 0,-1-2-10 0 0,1 0 0 0 0,0 0 1 0 0,0 0-1 0 0,0 0 0 0 0,0 0 1 0 0,0 0-1 0 0,1-1 0 0 0,-1 1 1 0 0,1-1-1 0 0,0 1 0 0 0,3 1 1 0 0,16 16-294 0 0,-18-16-35 0 0,1 0 0 0 0,0-1 0 0 0,0 1 0 0 0,1-1 0 0 0,-1-1 0 0 0,1 1 0 0 0,-1-1 0 0 0,1 0 0 0 0,0 0 0 0 0,0-1 0 0 0,0 1 0 0 0,0-1 0 0 0,0-1 0 0 0,0 1 0 0 0,0-1 0 0 0,9-1 0 0 0,-12 1 136 0 0,-1-1-1 0 0,1 1 1 0 0,-1-1-1 0 0,0 0 1 0 0,1 0-1 0 0,-1 0 1 0 0,0-1-1 0 0,0 1 1 0 0,0 0-1 0 0,0-1 1 0 0,0 1-1 0 0,0-1 1 0 0,0 0-1 0 0,0 0 1 0 0,0 0-1 0 0,-1 0 1 0 0,1 0-1 0 0,-1 0 1 0 0,0 0-1 0 0,1 0 1 0 0,-1-1-1 0 0,0 1 1 0 0,0 0-1 0 0,0-3 1 0 0,14-19-1160 0 0,7 5-937 0 0,-21 17 1870 0 0,0-1-1 0 0,0 1 1 0 0,0-1-1 0 0,-1 1 1 0 0,1-1-1 0 0,-1 0 0 0 0,0 1 1 0 0,1-1-1 0 0,-1 0 1 0 0,-1-3-1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10 5384 0 0,'-6'-2'7389'0'0,"-17"-6"-2681"0"0,19 8-4458 0 0,1 0 0 0 0,0 1 0 0 0,-1-1 0 0 0,1 0 0 0 0,0 1 0 0 0,0 0 0 0 0,-1 0 0 0 0,1 0 0 0 0,0 0 0 0 0,0 1 0 0 0,0-1 0 0 0,0 1 0 0 0,0-1 0 0 0,1 1 0 0 0,-1 0-1 0 0,0 0 1 0 0,1 0 0 0 0,0 1 0 0 0,-5 4 0 0 0,-23 20 647 0 0,23-23-776 0 0,5-3-93 0 0,1 0 0 0 0,-1 0 0 0 0,1 0 0 0 0,-1 0 0 0 0,1 1 0 0 0,-1-1 0 0 0,1 0 0 0 0,-1 1 0 0 0,1-1 0 0 0,0 1 0 0 0,0-1 1 0 0,0 1-1 0 0,0 0 0 0 0,0-1 0 0 0,0 1 0 0 0,1 0 0 0 0,-1 0 0 0 0,0 0 0 0 0,1-1 0 0 0,-1 3 0 0 0,-1 1 40 0 0,0 1 0 0 0,0-2 0 0 0,-1 1 0 0 0,1 0 0 0 0,-1 0 0 0 0,-6 7 0 0 0,-13 21 202 0 0,8 0-67 0 0,1-1 0 0 0,2 2 0 0 0,-13 60 0 0 0,21-78-177 0 0,1 1 0 0 0,1-1 0 0 0,0 1 1 0 0,1 0-1 0 0,1-1 0 0 0,1 1 1 0 0,0 0-1 0 0,1-1 0 0 0,1 0 1 0 0,6 18-1 0 0,-6-27 15 0 0,-1-1 0 0 0,1 1-1 0 0,0-1 1 0 0,9 12 0 0 0,7 11 108 0 0,-19-26-131 0 0,1-1-1 0 0,-1 1 1 0 0,1 0-1 0 0,-1 0 0 0 0,1-1 1 0 0,0 1-1 0 0,0-1 1 0 0,0 1-1 0 0,1-1 1 0 0,-1 0-1 0 0,0 0 1 0 0,6 4-1 0 0,17 17 254 0 0,-12-10-88 0 0,0-1 0 0 0,1 0 1 0 0,0 0-1 0 0,17 8 0 0 0,-17-10 54 0 0,1 1 1 0 0,-1 0-1 0 0,14 15 0 0 0,4 20 596 0 0,-30-43-771 0 0,-1-1-1 0 0,1 1 0 0 0,0 0 1 0 0,-1 0-1 0 0,1-1 1 0 0,-1 1-1 0 0,0 0 1 0 0,0 0-1 0 0,0 1 1 0 0,0-1-1 0 0,0 0 1 0 0,-1 0-1 0 0,0 0 0 0 0,1 0 1 0 0,-1 1-1 0 0,0-1 1 0 0,-1 0-1 0 0,1 0 1 0 0,-1 0-1 0 0,1 1 1 0 0,-1-1-1 0 0,0 0 1 0 0,0 0-1 0 0,0 0 0 0 0,0 0 1 0 0,-1 0-1 0 0,-1 2 1 0 0,-13 12 85 0 0,5-8-119 0 0,8-6-16 0 0,1-1 0 0 0,-1 1 0 0 0,0-1 0 0 0,0 0 0 0 0,0 0 0 0 0,-1 0 0 0 0,1-1 0 0 0,0 1 0 0 0,-1-1 0 0 0,1 1 0 0 0,-1-1 0 0 0,0 0 0 0 0,1-1 0 0 0,-6 1 0 0 0,-127 29-467 0 0,86-20-864 0 0,44-8 866 0 0,0 0-1 0 0,0-1 0 0 0,0 1 0 0 0,0-1 0 0 0,-1 0 0 0 0,1-1 0 0 0,0 0 1 0 0,-1 0-1 0 0,1 0 0 0 0,0-1 0 0 0,-10-1 0 0 0,14 0 189 0 0,-1 1 0 0 0,0-1-1 0 0,1 0 1 0 0,0 1 0 0 0,-1-1-1 0 0,1 0 1 0 0,0 0 0 0 0,0-1-1 0 0,0 1 1 0 0,0 0 0 0 0,1-1 0 0 0,-1 1-1 0 0,1-1 1 0 0,-1 0 0 0 0,1 1-1 0 0,0-1 1 0 0,0 0 0 0 0,-1-3-1 0 0,-1-3-400 0 0,1 0 0 0 0,-1 0 0 0 0,2-1-1 0 0,-1 1 1 0 0,1-15 0 0 0,0 11 84 0 0,1 5-58 0 0,-1 0 0 0 0,1 0 0 0 0,1 0 0 0 0,0 0-1 0 0,2-15 1 0 0,16-16-6350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9080 0 0,'-3'1'5784'0'0,"-3"4"-2315"0"0,8 70 1989 0 0,1-46-4426 0 0,10 48-1 0 0,-11-69-939 0 0,50 258 2001 0 0,-37-202-1868 0 0,-11-50-162 0 0,0 0 0 0 0,-1 1 0 0 0,-1 0 0 0 0,1 19 0 0 0,-1 15 226 0 0,9 53 0 0 0,-4-53-125 0 0,0 53-1 0 0,-7-91-142 0 0,1 0-1 0 0,0-1 1 0 0,1 1-1 0 0,1-1 1 0 0,-1 1-1 0 0,2-1 1 0 0,-1 0-1 0 0,6 10 0 0 0,-3 1-33 0 0,-6-20 18 0 0,0 0-1 0 0,0 0 1 0 0,0 0-1 0 0,0 0 1 0 0,0 0-1 0 0,0 0 1 0 0,1 0-1 0 0,-1 1 1 0 0,0-1-1 0 0,1 0 1 0 0,-1 0-1 0 0,1 0 1 0 0,-1 0-1 0 0,1-1 1 0 0,-1 1-1 0 0,1 0 1 0 0,0 0 0 0 0,-1 0-1 0 0,1 0 1 0 0,0-1-1 0 0,0 1 1 0 0,0 0-1 0 0,0-1 1 0 0,0 1-1 0 0,0 0 1 0 0,0-1-1 0 0,0 1 1 0 0,0-1-1 0 0,0 0 1 0 0,0 1-1 0 0,0-1 1 0 0,0 0-1 0 0,0 0 1 0 0,0 1-1 0 0,0-1 1 0 0,0 0-1 0 0,0 0 1 0 0,0 0-1 0 0,0 0 1 0 0,2-1-1 0 0,-2 1 7 0 0,1-1-1 0 0,0 1 1 0 0,-1-1-1 0 0,1 0 1 0 0,-1 0-1 0 0,1 0 1 0 0,-1 0-1 0 0,0 0 1 0 0,1 0-1 0 0,-1 0 1 0 0,0 0-1 0 0,0 0 1 0 0,0-1-1 0 0,0 1 1 0 0,0 0-1 0 0,0-1 1 0 0,0 1-1 0 0,0-1 1 0 0,1-2-1 0 0,12-32 86 0 0,9-40 200 0 0,-16 58-207 0 0,-1-1 1 0 0,-1-1 0 0 0,0 1-1 0 0,-1-1 1 0 0,1-37-1 0 0,-4 49-59 0 0,0 1 0 0 0,0 0 0 0 0,1 0 0 0 0,-1 0-1 0 0,2 1 1 0 0,2-9 0 0 0,-1 6 37 0 0,-1 1 1 0 0,0-1-1 0 0,-1 0 0 0 0,0 0 1 0 0,-1 0-1 0 0,2-15 0 0 0,-3 21-50 0 0,0 0 1 0 0,0 0-1 0 0,1-1 0 0 0,-1 1 1 0 0,1 0-1 0 0,0 0 0 0 0,0 0 1 0 0,0 1-1 0 0,1-1 0 0 0,-1 0 1 0 0,0 0-1 0 0,4-4 0 0 0,-4 7-5 0 0,0-1-1 0 0,-1 0 1 0 0,1 0 0 0 0,0 0-1 0 0,0 1 1 0 0,0-1-1 0 0,0 0 1 0 0,0 1 0 0 0,0-1-1 0 0,0 1 1 0 0,1-1-1 0 0,-1 1 1 0 0,0 0-1 0 0,0 0 1 0 0,0-1 0 0 0,0 1-1 0 0,0 0 1 0 0,1 0-1 0 0,-1 0 1 0 0,0 0-1 0 0,0 0 1 0 0,0 0 0 0 0,1 0-1 0 0,-1 1 1 0 0,0-1-1 0 0,0 0 1 0 0,0 1-1 0 0,0-1 1 0 0,0 1 0 0 0,0-1-1 0 0,0 1 1 0 0,0-1-1 0 0,0 1 1 0 0,0 0 0 0 0,0 0-1 0 0,0-1 1 0 0,0 1-1 0 0,0 0 1 0 0,-1 0-1 0 0,2 1 1 0 0,3 4 0 0 0,-1 1-1 0 0,0-1 1 0 0,0 1-1 0 0,-1 0 1 0 0,1 0-1 0 0,-2 0 1 0 0,4 9 0 0 0,-1-2-28 0 0,16 37 88 0 0,-19-47-70 0 0,1 0 5 0 0,0-1 0 0 0,0 1 0 0 0,-1 0 0 0 0,0 0 0 0 0,0 0 0 0 0,0 0 0 0 0,0 0 0 0 0,-1 0 0 0 0,3 8 0 0 0,24 51 96 0 0,-24-46-81 0 0,-2 0 0 0 0,2 33 0 0 0,2 7-4 0 0,-4-51-18 0 0,-1 0 0 0 0,0 0 0 0 0,0 0 0 0 0,-1 0 0 0 0,0 0 0 0 0,0 0 0 0 0,0 0 0 0 0,-1 0 0 0 0,0 0 0 0 0,0 0 0 0 0,0 0 0 0 0,-1 0 0 0 0,0-1 0 0 0,0 1 0 0 0,0 0 0 0 0,-5 7 0 0 0,-3 2 0 0 0,-1 0 0 0 0,0-1 0 0 0,-26 25 0 0 0,9-9 0 0 0,25-27 0 0 0,-1 0 0 0 0,0 0 0 0 0,1-1 0 0 0,-1 1 0 0 0,0-1 0 0 0,-1 0 0 0 0,1 0 0 0 0,0 0 0 0 0,-1-1 0 0 0,1 1 0 0 0,-9 1 0 0 0,-48 3 0 0 0,47-6-266 0 0,-39-1-2241 0 0,51 1 2415 0 0,0-1 0 0 0,1 1 0 0 0,-1 0-1 0 0,0-1 1 0 0,1 1 0 0 0,-1-1-1 0 0,0 0 1 0 0,1 1 0 0 0,-1-1 0 0 0,1 0-1 0 0,-1 0 1 0 0,1 0 0 0 0,-1 0-1 0 0,1 0 1 0 0,0 0 0 0 0,-1-1 0 0 0,1 1-1 0 0,0 0 1 0 0,0-1 0 0 0,0 1 0 0 0,0-1-1 0 0,0 1 1 0 0,0-1 0 0 0,1 1-1 0 0,-2-4 1 0 0,-5-16-2759 0 0,5 18 2433 0 0,1-1 0 0 0,0 1-1 0 0,0-1 1 0 0,0 1 0 0 0,0-1 0 0 0,1 0 0 0 0,0 1-1 0 0,-1-1 1 0 0,2-4 0 0 0,0 1-136 0 0,0 0 0 0 0,1 0 0 0 0,0 1 0 0 0,0-1 0 0 0,1 1 0 0 0,-1 0 0 0 0,8-12-1 0 0,1-3-152 0 0,-7 13 131 0 0,0 1 1 0 0,0-1-1 0 0,1 1 0 0 0,0 0 0 0 0,0 0 1 0 0,10-9-1 0 0,0 0-1162 0 0,14-28-4940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11 8968 0 0,'-2'-1'4581'0'0,"-16"-7"-1190"0"0,13 7 452 0 0,2 1-3557 0 0,-1 0 0 0 0,1 1 0 0 0,-1 0 0 0 0,1 0 0 0 0,0 0 0 0 0,0 0 0 0 0,0 0 0 0 0,0 1 0 0 0,0-1 0 0 0,0 1 0 0 0,0 0 0 0 0,0 0 0 0 0,0 0 0 0 0,1 0 0 0 0,-1 1 0 0 0,-2 3 0 0 0,-41 54 548 0 0,21-24-190 0 0,8-17-442 0 0,13-16-183 0 0,0 1 1 0 0,1-1 0 0 0,0 1-1 0 0,-1 0 1 0 0,1 0 0 0 0,1 0-1 0 0,-1 0 1 0 0,1 1 0 0 0,-1-1-1 0 0,1 1 1 0 0,-2 7 0 0 0,3-6-3 0 0,-1 1 0 0 0,0-1 1 0 0,0 0-1 0 0,0-1 0 0 0,-1 1 1 0 0,-3 5-1 0 0,-7 20 63 0 0,9-18-35 0 0,2-5 1 0 0,0-1 1 0 0,0 1 0 0 0,-1-1 0 0 0,0 1-1 0 0,-8 13 1 0 0,7-15-22 0 0,2-5-21 0 0,1 1 1 0 0,-1-1-1 0 0,1 1 1 0 0,0 0-1 0 0,0-1 1 0 0,0 1-1 0 0,0 0 1 0 0,0 0-1 0 0,0 0 1 0 0,0 0-1 0 0,0 0 1 0 0,1 0-1 0 0,-1 0 1 0 0,1 0-1 0 0,0 0 1 0 0,-1 0-1 0 0,1 4 0 0 0,-5 24-36 0 0,5-28 31 0 0,-1-1 0 0 0,0 1 0 0 0,1-1 1 0 0,0 1-1 0 0,-1-1 0 0 0,1 1 0 0 0,0-1 0 0 0,0 1 0 0 0,-1-1 1 0 0,1 1-1 0 0,1 0 0 0 0,-1-1 0 0 0,0 1 0 0 0,0-1 0 0 0,0 1 0 0 0,1-1 1 0 0,-1 1-1 0 0,1-1 0 0 0,-1 1 0 0 0,1-1 0 0 0,0 1 0 0 0,-1-1 0 0 0,1 0 1 0 0,0 1-1 0 0,0-1 0 0 0,0 0 0 0 0,0 0 0 0 0,0 0 0 0 0,0 0 1 0 0,1 0-1 0 0,-1 0 0 0 0,0 0 0 0 0,2 1 0 0 0,0 0-1 0 0,1 0 0 0 0,-1-1-1 0 0,1 0 1 0 0,-1 1 0 0 0,1-1 0 0 0,0-1-1 0 0,-1 1 1 0 0,1 0 0 0 0,0-1 0 0 0,0 0-1 0 0,-1 0 1 0 0,8 0 0 0 0,-9 0-1 0 0,1 0 0 0 0,-1 0 0 0 0,1-1 0 0 0,-1 1 0 0 0,0-1 0 0 0,0 1 0 0 0,1-1 0 0 0,-1 0 0 0 0,0 0 0 0 0,0 0-1 0 0,0 0 1 0 0,0 0 0 0 0,1 0 0 0 0,-2 0 0 0 0,1-1 0 0 0,0 1 0 0 0,0-1 0 0 0,0 1 0 0 0,-1-1 0 0 0,1 0 0 0 0,1-2 0 0 0,-2 1 8 0 0,1-1 0 0 0,0 1 0 0 0,0 0 0 0 0,1 0 0 0 0,-1 0 0 0 0,1 0 0 0 0,-1 0 0 0 0,1 1 0 0 0,0-1 0 0 0,0 1-1 0 0,5-3 1 0 0,-5 3-5 0 0,0 0-1 0 0,0 0 0 0 0,0-1 0 0 0,0 1 1 0 0,-1-1-1 0 0,1 1 0 0 0,-1-1 0 0 0,0 0 1 0 0,1 0-1 0 0,-1 0 0 0 0,0 0 0 0 0,1-4 0 0 0,3-6 17 0 0,0 0 0 0 0,0 0 0 0 0,1 1 0 0 0,15-21 0 0 0,-21 32-14 0 0,0 0 0 0 0,-1-1-1 0 0,1 1 1 0 0,0-1 0 0 0,-1 1-1 0 0,0-1 1 0 0,1 1-1 0 0,-1-1 1 0 0,0 0 0 0 0,0 1-1 0 0,0-1 1 0 0,0 1-1 0 0,0-1 1 0 0,0 1 0 0 0,-1-4-1 0 0,1-1 15 0 0,6-18 198 0 0,-2 0 1 0 0,2-27 0 0 0,-14-14 247 0 0,8 64-187 0 0,7 23 44 0 0,-3-7-174 0 0,-1 1 1 0 0,0 0-1 0 0,-1 1 1 0 0,-1-1-1 0 0,-1 18 1 0 0,5 52 406 0 0,7 26 109 0 0,-4 200 1 0 0,-9-217-549 0 0,1-82-113 0 0,-2-1 0 0 0,1 0 0 0 0,-1 0 0 0 0,-1 0 0 0 0,0 0 0 0 0,-1 0 0 0 0,-1-1 0 0 0,1 1 0 0 0,-2-1 0 0 0,-7 13 0 0 0,6-15-51 0 0,-2 4-738 0 0,-1 1 0 0 0,-22 21 0 0 0,29-32 622 0 0,-1 0 1 0 0,1-1-1 0 0,-1 1 0 0 0,1-1 0 0 0,-1 1 0 0 0,0-1 0 0 0,0 0 0 0 0,0-1 0 0 0,0 1 0 0 0,0-1 1 0 0,-1 0-1 0 0,1 0 0 0 0,0 0 0 0 0,-1 0 0 0 0,-5 0 0 0 0,10-2 29 0 0,-1 1-1 0 0,0 0 0 0 0,1 0 1 0 0,-1-1-1 0 0,1 1 1 0 0,-1 0-1 0 0,1-1 1 0 0,-1 1-1 0 0,1-1 1 0 0,0 1-1 0 0,-1-1 0 0 0,1 1 1 0 0,-1-1-1 0 0,1 1 1 0 0,0-1-1 0 0,0 1 1 0 0,-1-1-1 0 0,1 1 0 0 0,0-1 1 0 0,0 0-1 0 0,-1 1 1 0 0,1-1-1 0 0,0 1 1 0 0,0-1-1 0 0,0 0 1 0 0,0 1-1 0 0,0-1 0 0 0,0 0 1 0 0,0 0-1 0 0,0-16-861 0 0,7-33-3788 0 0,-4 41 4299 0 0,1 0 0 0 0,0 0-1 0 0,0 0 1 0 0,1 1-1 0 0,0 0 1 0 0,1 0 0 0 0,0 0-1 0 0,8-8 1 0 0,13-17-2592 0 0,0-6-3744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9888 0 0,'-1'91'12083'0'0,"-2"0"-6702"0"0,-2 101-3762 0 0,6-171-1829 0 0,-1-13-462 0 0,1 0 0 0 0,-1 1-1 0 0,-1-1 1 0 0,1 0-1 0 0,-2 0 1 0 0,1 1-1 0 0,-4 11 1 0 0,3-16-93 0 0,-4 10-3048 0 0,3-2-3650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17 14080 0 0,'-1'0'249'0'0,"0"1"0"0"0,0-1 0 0 0,0 1 1 0 0,0 0-1 0 0,0-1 0 0 0,0 1 0 0 0,0 0 0 0 0,0-1 1 0 0,0 1-1 0 0,0 0 0 0 0,1 0 0 0 0,-1 0 1 0 0,0 0-1 0 0,1 0 0 0 0,-1 0 0 0 0,0 0 1 0 0,1 0-1 0 0,-1 0 0 0 0,1 0 0 0 0,0 0 1 0 0,-1 0-1 0 0,1 2 0 0 0,-2 32 859 0 0,3-18 30 0 0,2 16-251 0 0,2 1-1 0 0,1-1 1 0 0,16 49-1 0 0,-13-47-403 0 0,9 15 23 0 0,-13-38-370 0 0,0 0-1 0 0,-2 1 1 0 0,1-1 0 0 0,2 22-1 0 0,24 132 596 0 0,-16-102-569 0 0,33 147 36 0 0,-20-123-209 0 0,-12-37-119 0 0,-12-44-113 0 0,-1 0 1 0 0,0 0-1 0 0,0 1 1 0 0,0-1-1 0 0,1 13 1 0 0,-3-18-42 0 0,-2-3-42 0 0,0 0 272 0 0,0 0 1 0 0,0 0-1 0 0,0 0 0 0 0,0-1 0 0 0,0 1 0 0 0,0 0 1 0 0,1-1-1 0 0,-1 1 0 0 0,1-1 0 0 0,-1 0 1 0 0,1 1-1 0 0,0-1 0 0 0,-1 0 0 0 0,1 0 1 0 0,0 0-1 0 0,0 0 0 0 0,0 0 0 0 0,1 0 0 0 0,-1 0 1 0 0,0 0-1 0 0,1 0 0 0 0,-1-4 0 0 0,-4-7-104 0 0,-9-5-87 0 0,-1-6-48 0 0,13 18 232 0 0,0 0-1 0 0,-1 1 0 0 0,0-1 0 0 0,0 0 1 0 0,-7-9-1 0 0,7 11 34 0 0,0-1 0 0 0,0 1 1 0 0,0-1-1 0 0,1 1 0 0 0,-1-1 1 0 0,1 0-1 0 0,-1-7 0 0 0,-5-8 8 0 0,0-1 0 0 0,-2 1 0 0 0,0 0 0 0 0,-16-21 0 0 0,12 18 97 0 0,0-1-1 0 0,-14-36 1 0 0,5 1 83 0 0,10 30-29 0 0,2-2-1 0 0,-12-47 1 0 0,-19-82 691 0 0,39 140-709 0 0,1 1-1 0 0,1-1 1 0 0,3-36-1 0 0,-1 16 52 0 0,1 32-99 0 0,-1 0 0 0 0,2 0 1 0 0,-1 0-1 0 0,1 0 0 0 0,1 0 1 0 0,-1 1-1 0 0,1-1 0 0 0,1 1 1 0 0,-1 0-1 0 0,1 0 1 0 0,6-6-1 0 0,8-15 105 0 0,-17 25-100 0 0,1 1-1 0 0,0-1 1 0 0,0 1 0 0 0,1 0-1 0 0,-1 0 1 0 0,0 0 0 0 0,1 0-1 0 0,-1 1 1 0 0,1 0 0 0 0,-1-1-1 0 0,1 1 1 0 0,0 0 0 0 0,-1 1-1 0 0,1-1 1 0 0,7 0 0 0 0,-6 1 58 0 0,0 1-1 0 0,0 0 1 0 0,0 0 0 0 0,0 0-1 0 0,0 0 1 0 0,0 1 0 0 0,0-1-1 0 0,0 1 1 0 0,-1 1 0 0 0,1-1-1 0 0,-1 1 1 0 0,1-1 0 0 0,4 6-1 0 0,1 0 52 0 0,-1 0-1 0 0,0 1 1 0 0,-1 0-1 0 0,8 13 1 0 0,-13-18-120 0 0,0 1 0 0 0,-1 0 0 0 0,1-1 0 0 0,-1 1 0 0 0,0 0 0 0 0,-1 1 0 0 0,3 9 0 0 0,12 35 310 0 0,-11-40-323 0 0,-1 1-1 0 0,-1-1 1 0 0,0 1-1 0 0,0 0 1 0 0,-1 0-1 0 0,-1 0 0 0 0,1 12 1 0 0,-2 91 92 0 0,-1-50-229 0 0,-1-49 76 0 0,-1 0 0 0 0,-9 29 0 0 0,-3 16-219 0 0,14-50-12 0 0,-1-1-1 0 0,1 0 1 0 0,-2 0 0 0 0,1 0 0 0 0,-1 0-1 0 0,-1 0 1 0 0,1 0 0 0 0,-2-1-1 0 0,1 1 1 0 0,-9 11 0 0 0,7-6-344 0 0,-1 4-6577 0 0,9-40 1368 0 0,15-47 427 0 0,-8 33-1294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74 10336 0 0,'-12'29'7463'0'0,"6"24"-3669"0"0,6 103 1742 0 0,0-1-3463 0 0,0-151-2049 0 0,1 0-1 0 0,-1 0 1 0 0,1 0 0 0 0,1 0 0 0 0,-1-1 0 0 0,0 1 0 0 0,1 0 0 0 0,0 0-1 0 0,0-1 1 0 0,0 1 0 0 0,0-1 0 0 0,0 0 0 0 0,1 0 0 0 0,5 6 0 0 0,-4-4-8 0 0,2-1 0 0 0,-1 1 0 0 0,0-1 1 0 0,1 0-1 0 0,0 0 0 0 0,0 0 1 0 0,12 4-1 0 0,-7-3-2 0 0,-10-4-13 0 0,0-1 0 0 0,0 1 0 0 0,0 0 0 0 0,1-1 0 0 0,-1 1 0 0 0,0-1 0 0 0,1 1 0 0 0,-1-1 0 0 0,0 1 0 0 0,1-1 0 0 0,-1 0 0 0 0,0 0 0 0 0,1 0 0 0 0,-1 0-1 0 0,1 0 1 0 0,-1 0 0 0 0,0 0 0 0 0,1 0 0 0 0,-1-1 0 0 0,0 1 0 0 0,1 0 0 0 0,-1-1 0 0 0,0 1 0 0 0,1-1 0 0 0,-1 1 0 0 0,0-1 0 0 0,0 0 0 0 0,0 0 0 0 0,0 1 0 0 0,1-1 0 0 0,0-2 0 0 0,20-11 4 0 0,-20 14 1 0 0,0-1 0 0 0,0 0 0 0 0,-1 0 0 0 0,1 0-1 0 0,0-1 1 0 0,0 1 0 0 0,-1 0 0 0 0,1-1 0 0 0,-1 1-1 0 0,1-1 1 0 0,-1 1 0 0 0,1-1 0 0 0,-1 0 0 0 0,0 0-1 0 0,0 1 1 0 0,2-4 0 0 0,7-20 1 0 0,-6 16 10 0 0,-1 1-1 0 0,1 0 0 0 0,1 0 1 0 0,-1 0-1 0 0,10-12 0 0 0,-11 16-4 0 0,-1-1 0 0 0,0 1-1 0 0,0-1 1 0 0,-1 1 0 0 0,1-1-1 0 0,-1 0 1 0 0,0 0 0 0 0,0-9-1 0 0,4-13-29 0 0,-2 19 4 0 0,0-1 1 0 0,-1 1-1 0 0,-1-1 0 0 0,1 0 0 0 0,-2 0 1 0 0,1 0-1 0 0,-1-10 0 0 0,0 15 7 0 0,9-54-73 0 0,-9 57 93 0 0,1 1-10 0 0,0 1 0 0 0,-1 0 0 0 0,1 0 0 0 0,0 0 0 0 0,0 0 1 0 0,0 0-1 0 0,-1 0 0 0 0,1 0 0 0 0,-1 1 0 0 0,1-1 0 0 0,-1 0 0 0 0,1 0 0 0 0,-1 0 0 0 0,0 1 0 0 0,1-1 0 0 0,-1 0 0 0 0,0 0 0 0 0,0 1 0 0 0,0-1 1 0 0,0 0-1 0 0,0 0 0 0 0,0 1 0 0 0,0-1 0 0 0,0 0 0 0 0,-1 2 0 0 0,2 15 50 0 0,4 2-17 0 0,-2-11-16 0 0,0 0 0 0 0,-1 0 0 0 0,-1 0 0 0 0,0 0 0 0 0,0 10 0 0 0,0-5-10 0 0,1 0-1 0 0,0 1 0 0 0,0-2 0 0 0,2 1 0 0 0,8 25 1 0 0,3 7 42 0 0,-5-24-71 0 0,-9-21 19 0 0,1 1 0 0 0,-1 0 1 0 0,0 0-1 0 0,0 0 0 0 0,0 0 0 0 0,0 0 1 0 0,-1 0-1 0 0,1 1 0 0 0,-1-1 0 0 0,1 0 1 0 0,-1 0-1 0 0,0 0 0 0 0,1 4 0 0 0,-1-5-24 0 0,-1 1 0 0 0,1-1 0 0 0,0 1-1 0 0,1-1 1 0 0,-1 1 0 0 0,0-1 0 0 0,0 1-1 0 0,1-1 1 0 0,-1 0 0 0 0,1 1 0 0 0,-1-1-1 0 0,1 1 1 0 0,-1-1 0 0 0,1 0 0 0 0,0 0-1 0 0,0 1 1 0 0,0-1 0 0 0,-1 0 0 0 0,1 0-1 0 0,0 0 1 0 0,1 0 0 0 0,-1 0 0 0 0,0 0-1 0 0,0 0 1 0 0,0 0 0 0 0,1-1 0 0 0,-1 1-1 0 0,0 0 1 0 0,0-1 0 0 0,1 1 0 0 0,1 0-1 0 0,-1-1-396 0 0,15-20-1357 0 0,2-40-846 0 0,-8 40 1738 0 0,0-1 0 0 0,-2 0 0 0 0,0-1 0 0 0,-2 1 1 0 0,0-1-1 0 0,-2-1 0 0 0,4-25 0 0 0,-8 44 814 0 0,0 0 0 0 0,0 1 1 0 0,1-1-1 0 0,-1 1 0 0 0,1-1 0 0 0,0 1 0 0 0,0 0 0 0 0,0 0 1 0 0,0 0-1 0 0,6-6 0 0 0,-6 6 28 0 0,1 1 1 0 0,-1-1-1 0 0,1 0 0 0 0,-1 0 0 0 0,0-1 1 0 0,0 1-1 0 0,-1 0 0 0 0,1-1 1 0 0,-1 1-1 0 0,1-1 0 0 0,0-7 1 0 0,-1 7 138 0 0,-1 2-61 0 0,0 1 0 0 0,-1 0-1 0 0,1 0 1 0 0,0 0 0 0 0,0 0 0 0 0,0 0 0 0 0,1 0 0 0 0,-1 0-1 0 0,0 0 1 0 0,0 0 0 0 0,0 0 0 0 0,1 0 0 0 0,-1 0 0 0 0,1 0-1 0 0,-1 0 1 0 0,1 0 0 0 0,-1 0 0 0 0,1 0 0 0 0,-1 0 0 0 0,1 0-1 0 0,0 0 1 0 0,0 1 0 0 0,-1-1 0 0 0,1 0 0 0 0,0 0 0 0 0,0 1-1 0 0,0-1 1 0 0,0 1 0 0 0,0-1 0 0 0,0 1 0 0 0,0-1 0 0 0,0 1-1 0 0,0-1 1 0 0,0 1 0 0 0,0 0 0 0 0,0 0 0 0 0,0-1 0 0 0,0 1-1 0 0,0 0 1 0 0,0 0 0 0 0,0 0 0 0 0,0 0 0 0 0,0 0 0 0 0,0 1-1 0 0,0-1 1 0 0,0 0 0 0 0,0 0 0 0 0,2 1 0 0 0,-1 32 4096 0 0,4-18-3451 0 0,-4-11-450 0 0,-1-1-1 0 0,1 1 1 0 0,-1 0-1 0 0,0 0 0 0 0,0-1 1 0 0,0 1-1 0 0,0 0 1 0 0,-1 5-1 0 0,9 90 2882 0 0,-5-73-2667 0 0,0 0-1 0 0,1-1 0 0 0,11 30 1 0 0,-14-50-366 0 0,-1 0 1 0 0,0 0 0 0 0,0 0 0 0 0,-1 0-1 0 0,0 0 1 0 0,0 0 0 0 0,0 6-1 0 0,-1-8-24 0 0,1 0 0 0 0,0 0-1 0 0,0 0 1 0 0,0 0 0 0 0,1 0-1 0 0,-1 0 1 0 0,0 0 0 0 0,1 0-1 0 0,0 0 1 0 0,0 0-1 0 0,1 3 1 0 0,5 12 635 0 0,-8-40 17 0 0,0 5-668 0 0,-1 0 0 0 0,-1 0 0 0 0,0 0 0 0 0,-9-24 0 0 0,6 22 5 0 0,1 0 0 0 0,1-1 0 0 0,0 0 0 0 0,-1-35 0 0 0,5 3-42 0 0,2 18-6 0 0,2 27-8 0 0,1-1 1 0 0,24-30-111 0 0,-5 0-208 0 0,-22 36 251 0 0,0-1 0 0 0,0 0 0 0 0,1 1 0 0 0,-1 0 0 0 0,1-1 0 0 0,-1 1-1 0 0,1 0 1 0 0,-1 0 0 0 0,1 1 0 0 0,0-1 0 0 0,0 0 0 0 0,0 1 0 0 0,0 0 0 0 0,4-1 0 0 0,-5 1-22 0 0,1 1 0 0 0,-1 0 0 0 0,0-1 0 0 0,1 1 0 0 0,-1-1 0 0 0,0 0 0 0 0,1 0 0 0 0,-1 0 0 0 0,0 0 0 0 0,0 0 0 0 0,0 0 0 0 0,0-1 0 0 0,0 1 0 0 0,0-1 0 0 0,0 1-1 0 0,-1-1 1 0 0,1 0 0 0 0,2-2 0 0 0,23-11-1639 0 0,-24 14 1432 0 0,0 0-1 0 0,0 0 0 0 0,0 0 0 0 0,0-1 1 0 0,0 1-1 0 0,-1-1 0 0 0,1 0 1 0 0,4-3-1 0 0,-5 3 83 0 0,1 1 0 0 0,-1 0-1 0 0,1-1 1 0 0,-1 1 0 0 0,1 0 0 0 0,-1 1 0 0 0,1-1 0 0 0,0 0-1 0 0,-1 1 1 0 0,1-1 0 0 0,4 1 0 0 0,-5 0-7 0 0,0 0 0 0 0,0 0 1 0 0,1 0-1 0 0,-1-1 0 0 0,0 1 1 0 0,0-1-1 0 0,0 1 0 0 0,1-1 1 0 0,-1 0-1 0 0,0 0 0 0 0,0 0 1 0 0,0 0-1 0 0,0 0 0 0 0,0 0 1 0 0,-1 0-1 0 0,1-1 0 0 0,0 1 1 0 0,-1-1-1 0 0,4-2 0 0 0,-5 3 147 0 0,1 0-1 0 0,0 0 1 0 0,-1 0-1 0 0,1 0 1 0 0,0 0-1 0 0,-1 0 1 0 0,1 0-1 0 0,0 0 0 0 0,0 1 1 0 0,0-1-1 0 0,0 0 1 0 0,0 1-1 0 0,0-1 1 0 0,0 0-1 0 0,0 1 1 0 0,0-1-1 0 0,0 1 1 0 0,0 0-1 0 0,0-1 1 0 0,1 1-1 0 0,-1 0 1 0 0,0 0-1 0 0,0 0 1 0 0,1 0-1 0 0,0 0-101 0 0,0-1 0 0 0,0 1-1 0 0,-1 0 1 0 0,1-1 0 0 0,0 1 0 0 0,0-1 0 0 0,-1 1-1 0 0,1-1 1 0 0,-1 0 0 0 0,1 0 0 0 0,0 1-1 0 0,-1-1 1 0 0,0 0 0 0 0,1-1 0 0 0,-1 1-1 0 0,0 0 1 0 0,1 0 0 0 0,-1-1 0 0 0,0 1 0 0 0,1-2-1 0 0,15-27-6895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4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7080 0 0,'0'5'2752'0'0,"-2"36"1785"0"0,0-28-3798 0 0,1 1 1 0 0,0-1-1 0 0,1 0 0 0 0,1 0 1 0 0,0 1-1 0 0,0-1 0 0 0,2 0 0 0 0,-1 0 1 0 0,6 13-1 0 0,13 28 256 0 0,-9-35-757 0 0,-10-16-191 0 0,0 0 0 0 0,0 0 0 0 0,0 1 0 0 0,-1-1 0 0 0,1 1 0 0 0,-1-1 0 0 0,1 1 0 0 0,-1-1-1 0 0,-1 1 1 0 0,2 4 0 0 0,3 12 137 0 0,1 1-1 0 0,0 0 0 0 0,2-1 0 0 0,13 24 0 0 0,0 4 93 0 0,30 55 149 0 0,4 11-104 0 0,-40-64-232 0 0,0-20-50 0 0,-10-21-22 0 0,0 0 0 0 0,-1 0 1 0 0,0 0-1 0 0,-1 0 0 0 0,4 17 1 0 0,25 108 109 0 0,1 7-192 0 0,-12-45 5 0 0,-14-71 65 0 0,-1 0-1 0 0,-1 1 1 0 0,3 47 0 0 0,1 40-264 0 0,-8-95 115 0 0,1 1-1 0 0,0-1 1 0 0,6 19-1 0 0,-5-25-163 0 0,0 0 0 0 0,-1 1 0 0 0,0-1 0 0 0,-1 1-1 0 0,0-1 1 0 0,-1 1 0 0 0,0-1 0 0 0,-1 1 0 0 0,-3 13-1 0 0,-5 9-4725 0 0,-20 52-1 0 0,28-86 4855 0 0,0 1 1 0 0,0-1-1 0 0,0 0 0 0 0,0 1 0 0 0,0-1 0 0 0,0 0 0 0 0,0 0 0 0 0,-1 0 0 0 0,1 0 0 0 0,0 0 0 0 0,-1 0 0 0 0,1 0 1 0 0,-1 0-1 0 0,1 0 0 0 0,-1 0 0 0 0,0-1 0 0 0,1 1 0 0 0,-1-1 0 0 0,-2 1 0 0 0,-4 2-1143 0 0,-4 7-4118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236 573 4632 0 0,'0'0'1402'0'0,"-18"-22"4796"0"0,17 8-4884 0 0,1-24 1460 0 0,0 37-2688 0 0,0 0-1 0 0,0 0 1 0 0,0-1 0 0 0,0 1 0 0 0,0 0 0 0 0,0 0 0 0 0,0 0 0 0 0,1-1 0 0 0,-1 1 0 0 0,0 0 0 0 0,1 0 0 0 0,-1 0 0 0 0,1 0 0 0 0,-1 0 0 0 0,1-1-1 0 0,0 1 1 0 0,-1 0 0 0 0,1 0 0 0 0,1-1 0 0 0,0-1 242 0 0,-1 1 0 0 0,1-1 0 0 0,-1-1 0 0 0,0 1 0 0 0,0 0 0 0 0,0 0 0 0 0,-1 0 0 0 0,1 0 0 0 0,-1-1 0 0 0,1-5 0 0 0,-1 8-265 0 0,0 1 0 0 0,0-1 0 0 0,0 0 1 0 0,0 0-1 0 0,0 1 0 0 0,0-1 0 0 0,-1 0 0 0 0,1 1 0 0 0,0-1 0 0 0,0 0 1 0 0,-1 1-1 0 0,1-1 0 0 0,0 0 0 0 0,-1 1 0 0 0,1-1 0 0 0,0 0 1 0 0,-1 1-1 0 0,1-1 0 0 0,-1 1 0 0 0,1-1 0 0 0,-1 1 0 0 0,1-1 0 0 0,-1 1 1 0 0,0-1-1 0 0,1 1 0 0 0,-1 0 0 0 0,0-1 0 0 0,1 1 0 0 0,-1 0 0 0 0,0 0 1 0 0,0-1-1 0 0,-28 3 1251 0 0,24-1-1187 0 0,-1 1 0 0 0,1 0 0 0 0,-1 1-1 0 0,1-1 1 0 0,0 1 0 0 0,0 0 0 0 0,0 0 0 0 0,-5 5 0 0 0,2 0-88 0 0,1 1 1 0 0,1 0-1 0 0,-1 0 0 0 0,2 0 0 0 0,-1 1 1 0 0,1 0-1 0 0,1 0 0 0 0,0 1 0 0 0,-4 12 1 0 0,4-1 39 0 0,0 0 1 0 0,2 0-1 0 0,0 41 1 0 0,2-49-80 0 0,-1-4 3 0 0,1 0-1 0 0,0 1 0 0 0,1-1 1 0 0,0 0-1 0 0,0 1 1 0 0,1-1-1 0 0,1 0 0 0 0,0 0 1 0 0,0-1-1 0 0,1 1 1 0 0,5 11-1 0 0,-5-10 6 0 0,-3-9-6 0 0,0 1 0 0 0,-1-1 1 0 0,1 1-1 0 0,0-1 0 0 0,1 1 0 0 0,-1-1 1 0 0,0 1-1 0 0,1-1 0 0 0,-1 0 1 0 0,1 0-1 0 0,0 0 0 0 0,0 0 0 0 0,0 0 1 0 0,0 0-1 0 0,4 3 0 0 0,15 7 20 0 0,-8-4-20 0 0,0 0-1 0 0,0 0 1 0 0,1-2 0 0 0,0 0-1 0 0,0 0 1 0 0,0-1 0 0 0,1-1-1 0 0,0 0 1 0 0,-1-2 0 0 0,17 2-1 0 0,-16-3 35 0 0,1-2-1 0 0,-1 0 0 0 0,1 0 1 0 0,-1-2-1 0 0,0 0 0 0 0,0-1 1 0 0,16-5-1 0 0,-20 5 5 0 0,0-1 0 0 0,0 0 0 0 0,-1 0 1 0 0,1-1-1 0 0,-1 0 0 0 0,13-11 0 0 0,0 2 0 0 0,-21 14-34 0 0,-1 1 0 0 0,0-1-1 0 0,0 1 1 0 0,0-1 0 0 0,0 1-1 0 0,0-1 1 0 0,0 0 0 0 0,0 1-1 0 0,0-1 1 0 0,0 0 0 0 0,-1 0 0 0 0,1 0-1 0 0,0 0 1 0 0,0 0 0 0 0,-1 0-1 0 0,1 0 1 0 0,-1 0 0 0 0,1 0-1 0 0,0 0 1 0 0,-1 0 0 0 0,0 0-1 0 0,1 0 1 0 0,-1 0 0 0 0,0-1 0 0 0,0 1-1 0 0,1 0 1 0 0,-1 0 0 0 0,0 0-1 0 0,0 0 1 0 0,0-1 0 0 0,-1 1-1 0 0,1-2 1 0 0,9-66 285 0 0,-9 67-287 0 0,0 1 0 0 0,0-1 0 0 0,0 0 0 0 0,-1 0 0 0 0,1 1 1 0 0,0-1-1 0 0,-1 0 0 0 0,1 0 0 0 0,-1 1 0 0 0,1-1 0 0 0,-1 0 0 0 0,0 1 1 0 0,0-1-1 0 0,0 1 0 0 0,0-1 0 0 0,0 1 0 0 0,0 0 0 0 0,0-1 0 0 0,0 1 1 0 0,-1 0-1 0 0,1 0 0 0 0,0-1 0 0 0,-1 1 0 0 0,1 0 0 0 0,-1 1 0 0 0,-1-2 0 0 0,-22-20 79 0 0,23 19-78 0 0,0 1-1 0 0,-1-1 0 0 0,0 1 0 0 0,1-1 0 0 0,-1 1 0 0 0,0 0 0 0 0,0 0 0 0 0,0 1 0 0 0,0-1 0 0 0,0 0 0 0 0,-1 1 0 0 0,1 0 0 0 0,-1 0 0 0 0,-3-1 0 0 0,3 1 0 0 0,0 0-1 0 0,0 0 0 0 0,0-1 0 0 0,0 0 1 0 0,0 1-1 0 0,1-1 0 0 0,-1 0 0 0 0,1-1 1 0 0,-1 1-1 0 0,1-1 0 0 0,-5-4 0 0 0,3 0-3 0 0,4 5-2 0 0,0 1-1 0 0,0-1 1 0 0,0 1 0 0 0,0-1 0 0 0,0 1 0 0 0,-1-1 0 0 0,1 1 0 0 0,-1 0 0 0 0,1 0 0 0 0,-1 0 0 0 0,1 0 0 0 0,-1 0-1 0 0,0 0 1 0 0,1 0 0 0 0,-1 0 0 0 0,0 1 0 0 0,0-1 0 0 0,1 0 0 0 0,-5 0 0 0 0,-69-28-44 0 0,26-3 52 0 0,19 23 2 0 0,21 6-2 0 0,-1 1 0 0 0,1-1 0 0 0,0 0 0 0 0,0-1 0 0 0,0 0 0 0 0,1-1 0 0 0,-1 1 0 0 0,1-2 0 0 0,0 1 0 0 0,0-1 0 0 0,1 0 0 0 0,-7-8 0 0 0,7 6-6 0 0,-1 0-1 0 0,0 1 0 0 0,0 0 0 0 0,0 1 1 0 0,-1-1-1 0 0,-10-4 0 0 0,14 6 2 0 0,1 0 0 0 0,-1 0 0 0 0,0 0 0 0 0,1 0 0 0 0,0-1 0 0 0,1 0 0 0 0,-1 0 0 0 0,1 0 0 0 0,0 0 0 0 0,1 0 0 0 0,-3-9 0 0 0,-7-10-8 0 0,9 15 12 0 0,1 0-1 0 0,-1 0 0 0 0,1 0 0 0 0,1 0 1 0 0,0 0-1 0 0,0 0 0 0 0,1-1 0 0 0,1 1 1 0 0,0 0-1 0 0,0 0 0 0 0,0 0 0 0 0,2 0 1 0 0,-1 0-1 0 0,1 0 0 0 0,6-13 0 0 0,10-24-9 0 0,-16 42 17 0 0,-1 0-1 0 0,1 1 0 0 0,0-1 1 0 0,0 1-1 0 0,0 0 0 0 0,0 0 1 0 0,1 0-1 0 0,0 0 1 0 0,0 1-1 0 0,8-7 0 0 0,-3 3 12 0 0,-8 5-10 0 0,1 0 0 0 0,0 0 0 0 0,0 1 0 0 0,0-1 0 0 0,0 0 0 0 0,0 1 0 0 0,1-1 0 0 0,-1 1 0 0 0,0 0 0 0 0,1 0 0 0 0,3-1 0 0 0,14-9 82 0 0,-17 9-73 0 0,0-1 0 0 0,0 2 1 0 0,0-1-1 0 0,1 0 0 0 0,-1 1 1 0 0,1-1-1 0 0,-1 1 0 0 0,1 0 1 0 0,0 0-1 0 0,-1 1 0 0 0,1-1 0 0 0,7 0 1 0 0,60 2 234 0 0,-29 1 13 0 0,-33-3-217 0 0,-1 2-1 0 0,1-1 1 0 0,-1 1 0 0 0,0 0-1 0 0,1 1 1 0 0,-1 0-1 0 0,0 0 1 0 0,0 1 0 0 0,0 0-1 0 0,0 0 1 0 0,-1 1-1 0 0,12 6 1 0 0,0 0 48 0 0,-18-10-96 0 0,0 0-1 0 0,0 0 1 0 0,0 0 0 0 0,0 1-1 0 0,-1-1 1 0 0,1 0-1 0 0,0 1 1 0 0,0-1 0 0 0,0 0-1 0 0,-1 1 1 0 0,1-1-1 0 0,0 1 1 0 0,0 0 0 0 0,-1-1-1 0 0,1 1 1 0 0,-1-1-1 0 0,1 1 1 0 0,0 0-1 0 0,-1 0 1 0 0,1-1 0 0 0,-1 1-1 0 0,1 0 1 0 0,-1 0-1 0 0,0-1 1 0 0,1 1 0 0 0,-1 0-1 0 0,0 0 1 0 0,0 0-1 0 0,0 0 1 0 0,1 0-1 0 0,-1 1 1 0 0,36 75 400 0 0,-26-51-275 0 0,-8-23-119 0 0,-1-1-1 0 0,0 1 1 0 0,0 0 0 0 0,0 0-1 0 0,0 0 1 0 0,0 0 0 0 0,0 0-1 0 0,-1 0 1 0 0,0 0-1 0 0,1 0 1 0 0,-1 3 0 0 0,0 32-40 0 0,-2-1 1 0 0,-1 0 0 0 0,-12 52-1 0 0,13-76-303 0 0,-1 0-1 0 0,0 0 0 0 0,-1-1 0 0 0,-1 1 1 0 0,0-1-1 0 0,-9 16 0 0 0,-4 7-2800 0 0,14-15 110 0 0,4-20 2907 0 0,0 0 0 0 0,0 1 0 0 0,0-1 0 0 0,0 1 0 0 0,1-1 0 0 0,-1 0 0 0 0,0 1 0 0 0,0-1 0 0 0,0 0 0 0 0,0 1 0 0 0,0-1 0 0 0,0 0 0 0 0,1 0 0 0 0,-1 1 0 0 0,0-1 0 0 0,0 0 0 0 0,0 1 0 0 0,1-1 0 0 0,-1 0 0 0 0,0 0 0 0 0,1 1 0 0 0,-1-1 0 0 0,0 0 0 0 0,0 0 0 0 0,1 0 0 0 0,-1 0 0 0 0,0 1 0 0 0,1-1 0 0 0,-1 0 0 0 0,0 0 0 0 0,1 0 0 0 0,-1 0 0 0 0,0 0 0 0 0,1 0 0 0 0,-1 0 0 0 0,1 0 0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41 109 10064 0 0,'-1'-1'373'0'0,"1"0"0"0"0,-1-1 0 0 0,0 1 1 0 0,0 0-1 0 0,1 0 0 0 0,-1-1 0 0 0,0 1 1 0 0,0 0-1 0 0,0 0 0 0 0,0 0 0 0 0,0 0 0 0 0,0 0 1 0 0,-1 1-1 0 0,1-1 0 0 0,0 0 0 0 0,-2-1 1 0 0,1 2-204 0 0,1-1 0 0 0,-1 0 1 0 0,1 0-1 0 0,-1 0 0 0 0,1 0 1 0 0,-1 0-1 0 0,1 0 0 0 0,0 0 1 0 0,0 0-1 0 0,0-1 0 0 0,0 1 0 0 0,0 0 1 0 0,0-1-1 0 0,0 1 0 0 0,0-1 1 0 0,0 1-1 0 0,1-1 0 0 0,-2-1 1 0 0,3 0-36 0 0,0 1 0 0 0,0-1 0 0 0,0 1 1 0 0,0-1-1 0 0,0 1 0 0 0,0 0 0 0 0,1 0 1 0 0,-1 0-1 0 0,1 0 0 0 0,0 0 1 0 0,-1 0-1 0 0,1 0 0 0 0,0 0 0 0 0,0 0 1 0 0,0 1-1 0 0,0-1 0 0 0,1 1 0 0 0,-1 0 1 0 0,0 0-1 0 0,1 0 0 0 0,3-2 0 0 0,4-1 103 0 0,1-1-1 0 0,-1 2 0 0 0,1 0 1 0 0,13-3-1 0 0,0 5 194 0 0,1 1 0 0 0,34 4 1 0 0,-58-4-403 0 0,1 1 1 0 0,-1-1 0 0 0,1 1 0 0 0,0 0 0 0 0,-1-1 0 0 0,1 1 0 0 0,-1 0 0 0 0,1 0-1 0 0,-1 0 1 0 0,0 0 0 0 0,0 1 0 0 0,1-1 0 0 0,0 2 0 0 0,10 7 89 0 0,31 20 564 0 0,-36-26-636 0 0,-5-4-18 0 0,0 1 0 0 0,0 0-1 0 0,0 0 1 0 0,0 0 0 0 0,0 0 0 0 0,-1 0 0 0 0,1 0 0 0 0,0 1 0 0 0,0-1 0 0 0,-1 0-1 0 0,1 1 1 0 0,-1-1 0 0 0,1 1 0 0 0,-1 0 0 0 0,0-1 0 0 0,0 1 0 0 0,0 0 0 0 0,0 0 0 0 0,0 0-1 0 0,0 0 1 0 0,0 0 0 0 0,-1 0 0 0 0,1 0 0 0 0,0 4 0 0 0,14 36 495 0 0,-12-35-415 0 0,1 1 1 0 0,-1-1-1 0 0,-1 1 1 0 0,0 0-1 0 0,0 1 1 0 0,1 11-1 0 0,-2 32 425 0 0,0-16-97 0 0,-1 0 1 0 0,-9 57-1 0 0,4-58-180 0 0,1 0 0 0 0,2 70 0 0 0,3-60-207 0 0,-1-42-50 0 0,1 1 0 0 0,1-1 0 0 0,-1 0 0 0 0,0 0 0 0 0,1 0 0 0 0,-1 0 0 0 0,1 0 0 0 0,0-1 0 0 0,0 1 0 0 0,0-1 0 0 0,1 1 0 0 0,-1-1 0 0 0,0 1 0 0 0,1-1 0 0 0,0 0 0 0 0,-1 0 0 0 0,1-1 0 0 0,0 1 0 0 0,0 0 0 0 0,4 1 0 0 0,10 6-36 0 0,-14-8 10 0 0,-1 1 0 0 0,0-1 1 0 0,1 0-1 0 0,-1 0 1 0 0,0 0-1 0 0,1 0 1 0 0,-1 0-1 0 0,1-1 0 0 0,0 1 1 0 0,-1-1-1 0 0,1 1 1 0 0,-1-1-1 0 0,1 0 1 0 0,3-1-1 0 0,0 0-156 0 0,0 0-1 0 0,-1-1 1 0 0,1 0-1 0 0,-1 0 1 0 0,1 0 0 0 0,-1-1-1 0 0,0 1 1 0 0,0-1-1 0 0,0-1 1 0 0,5-4-1 0 0,35-19-1340 0 0,-39 25 1149 0 0,-1-1 1 0 0,0 0 0 0 0,0-1 0 0 0,0 1 0 0 0,-1-1 0 0 0,7-6 0 0 0,26-18-2217 0 0,-35 27 2499 0 0,-1 0 0 0 0,1 0 0 0 0,0 0 0 0 0,-1 0 0 0 0,1 0 0 0 0,-1-1 0 0 0,1 1 0 0 0,-1 0 0 0 0,0-1-1 0 0,1 1 1 0 0,-1-1 0 0 0,0 0 0 0 0,0 1 0 0 0,0-1 0 0 0,0 0 0 0 0,0 1 0 0 0,-1-1 0 0 0,1 0 0 0 0,-1 0 0 0 0,2-3-1 0 0,-1 1-107 0 0,8-2-858 0 0,-7 5 889 0 0,0 0 11 0 0,0 0-1 0 0,0 0 1 0 0,0 0-1 0 0,0 0 1 0 0,-1 0 0 0 0,1 0-1 0 0,0-1 1 0 0,-1 1-1 0 0,1 0 1 0 0,-1-1 0 0 0,1 0-1 0 0,-1 1 1 0 0,0-1-1 0 0,1 0 1 0 0,-1 0 0 0 0,0 1-1 0 0,0-1 1 0 0,-1 0-1 0 0,1 0 1 0 0,0 0 0 0 0,0 0-1 0 0,0-4 1 0 0,15-28-4352 0 0,8 18-2008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10 8192 0 0,'-28'-4'6286'0'0,"-7"-2"-3155"0"0,30 7-2907 0 0,0 0 1 0 0,0-1-1 0 0,0 2 0 0 0,-1-1 1 0 0,1 1-1 0 0,0-1 1 0 0,1 1-1 0 0,-1 1 0 0 0,0-1 1 0 0,1 1-1 0 0,-1-1 1 0 0,1 2-1 0 0,0-1 0 0 0,0 0 1 0 0,0 1-1 0 0,0-1 1 0 0,-5 8-1 0 0,-7 9 307 0 0,1 1 0 0 0,-19 33 0 0 0,8-11 77 0 0,22-33-489 0 0,1-1 1 0 0,0 1-1 0 0,0 0 1 0 0,1 0-1 0 0,0 0 1 0 0,1 0-1 0 0,0 0 1 0 0,1 0 0 0 0,0 0-1 0 0,1 11 1 0 0,-1-3 62 0 0,1-7-76 0 0,0 0 0 0 0,1 0 0 0 0,0 1 0 0 0,0-1 0 0 0,1-1 0 0 0,1 1 0 0 0,0 0 0 0 0,0-1 0 0 0,1 0 0 0 0,1 0 0 0 0,-1 0 0 0 0,14 16 1 0 0,-10-18-25 0 0,-7-6-49 0 0,0 0 1 0 0,0-1-1 0 0,0 1 0 0 0,0 0 0 0 0,-1 0 0 0 0,1 0 1 0 0,-1 1-1 0 0,1-1 0 0 0,-1 0 0 0 0,2 5 1 0 0,-2-6-14 0 0,0 1 1 0 0,0-1 0 0 0,0 0 0 0 0,1 1 0 0 0,-1-1 0 0 0,0 0 0 0 0,0 0 0 0 0,1 0 0 0 0,-1 0 0 0 0,1 0 0 0 0,-1 0 0 0 0,1-1 0 0 0,0 1 0 0 0,-1 0 0 0 0,1-1 0 0 0,0 1 0 0 0,1 0 0 0 0,7 3 83 0 0,34 26 440 0 0,-32-23-345 0 0,-2 0-1 0 0,1 1 0 0 0,-1 0 1 0 0,15 15-1 0 0,0 0 153 0 0,5 7-16 0 0,7 7 157 0 0,-33-34-444 0 0,-1 0-1 0 0,1 0 0 0 0,0 0 0 0 0,-1 0 0 0 0,0 0 0 0 0,0 1 1 0 0,0 0-1 0 0,0 0 0 0 0,0-1 0 0 0,-1 2 0 0 0,1-1 1 0 0,-1 0-1 0 0,0 0 0 0 0,-1 1 0 0 0,1-1 0 0 0,-1 1 1 0 0,1 5-1 0 0,7 19 78 0 0,-8-27-107 0 0,1 1 0 0 0,-1 0 0 0 0,0 0 0 0 0,0 0-1 0 0,0 0 1 0 0,0 0 0 0 0,-1 0 0 0 0,1 0 0 0 0,-1 5 0 0 0,9 70 223 0 0,-9-75-248 0 0,0 0 0 0 0,-1 0 0 0 0,1 0 0 0 0,-1 0 0 0 0,0 0 0 0 0,0 0 0 0 0,0 0 0 0 0,0 0 0 0 0,-1-1 0 0 0,1 1-1 0 0,-1-1 1 0 0,1 1 0 0 0,-1-1 0 0 0,0 1 0 0 0,0-1 0 0 0,0 0 0 0 0,0 0 0 0 0,-4 3 0 0 0,-1 0-238 0 0,-1 0 0 0 0,1 0-1 0 0,-1-1 1 0 0,0 0 0 0 0,-12 5 0 0 0,9-6-236 0 0,1 1-1 0 0,-1-2 1 0 0,1 1 0 0 0,-1-2 0 0 0,0 1 0 0 0,-20-1 0 0 0,27-1 310 0 0,0 0 1 0 0,0-1 0 0 0,0 1 0 0 0,-1-1 0 0 0,1 0 0 0 0,0 0 0 0 0,0 0 0 0 0,0 0 0 0 0,0-1 0 0 0,1 0 0 0 0,-1 1 0 0 0,0-1 0 0 0,1-1-1 0 0,-1 1 1 0 0,1 0 0 0 0,0-1 0 0 0,0 0 0 0 0,0 0 0 0 0,0 0 0 0 0,-4-6 0 0 0,-50-75-3039 0 0,37 55 2283 0 0,15 23 669 0 0,0 0 0 0 0,0-1 1 0 0,1 0-1 0 0,0 0 0 0 0,0 0 0 0 0,1 0 1 0 0,-4-11-1 0 0,-14-51-1589 0 0,14 50 1452 0 0,1 0-1 0 0,0 0 0 0 0,2 0 1 0 0,0-1-1 0 0,-1-32 1 0 0,4 42 310 0 0,0-1 1 0 0,-1 0 0 0 0,0 1 0 0 0,-4-13 0 0 0,-5-35 8 0 0,2-11 570 0 0,9 62-258 0 0,-1-1 0 0 0,0 0 0 0 0,0 0 0 0 0,-1 1 0 0 0,-3-9 1 0 0,-3-20 1141 0 0,8 35-1258 0 0,0-1 1 0 0,0 0-1 0 0,-1 0 0 0 0,1 0 0 0 0,-1 0 1 0 0,0 1-1 0 0,1-1 0 0 0,-1 0 0 0 0,0 0 1 0 0,0 1-1 0 0,0-1 0 0 0,0 1 0 0 0,0-1 1 0 0,-1 1-1 0 0,1-1 0 0 0,0 1 1 0 0,-1 0-1 0 0,1 0 0 0 0,-2-2 0 0 0,1 2-28 0 0,0 0-1 0 0,1 0 0 0 0,-1 0 1 0 0,1-1-1 0 0,0 1 0 0 0,-1-1 1 0 0,1 1-1 0 0,0-1 0 0 0,0 1 1 0 0,0-1-1 0 0,0 0 0 0 0,0 0 1 0 0,0 1-1 0 0,1-1 0 0 0,-1 0 1 0 0,0 0-1 0 0,1 0 0 0 0,0 0 1 0 0,-1-2-1 0 0,0-18 732 0 0,2-22 511 0 0,0 42-1306 0 0,-1 0 0 0 0,1-1-1 0 0,0 1 1 0 0,-1 0 0 0 0,1 0 0 0 0,0 0-1 0 0,0 1 1 0 0,0-1 0 0 0,1 0 0 0 0,-1 0-1 0 0,0 1 1 0 0,1-1 0 0 0,-1 0 0 0 0,1 1-1 0 0,-1-1 1 0 0,1 1 0 0 0,0 0 0 0 0,2-2-1 0 0,93-51 404 0 0,-88 50-425 0 0,0 0 0 0 0,0 1 1 0 0,0 0-1 0 0,0 1 0 0 0,17-3 0 0 0,11-3 21 0 0,-12 2 12 0 0,1 2 0 0 0,0 1 0 0 0,0 1 1 0 0,0 1-1 0 0,0 2 0 0 0,0 0 0 0 0,32 7 0 0 0,-49-6 4 0 0,0 1-1 0 0,0 1 1 0 0,-1 0 0 0 0,1 0-1 0 0,-1 1 1 0 0,0 0-1 0 0,0 0 1 0 0,-1 1 0 0 0,1 0-1 0 0,-1 0 1 0 0,-1 1-1 0 0,1 0 1 0 0,9 13 0 0 0,-6-8 56 0 0,-3-5-42 0 0,-3-3-19 0 0,-1-1 0 0 0,0 1 0 0 0,0 0 0 0 0,-1-1 0 0 0,1 1-1 0 0,-1 0 1 0 0,4 9 0 0 0,-5-11-16 0 0,0 1 0 0 0,0-1-1 0 0,0 1 1 0 0,0-1 0 0 0,1 0-1 0 0,-1 1 1 0 0,1-1-1 0 0,-1 0 1 0 0,1 0 0 0 0,0 0-1 0 0,0 0 1 0 0,0 0 0 0 0,0-1-1 0 0,0 1 1 0 0,4 2 0 0 0,-4-3 5 0 0,0 1 0 0 0,1-1 0 0 0,-1 1 0 0 0,0 0 1 0 0,0 0-1 0 0,0 0 0 0 0,0 0 0 0 0,0 0 0 0 0,-1 1 1 0 0,1-1-1 0 0,-1 0 0 0 0,1 1 0 0 0,-1 0 0 0 0,2 3 1 0 0,11 35 563 0 0,-2 0 0 0 0,8 49 1 0 0,-10-40 41 0 0,19 26 338 0 0,0 6-117 0 0,-28-80-832 0 0,-1 0 0 0 0,2 0 1 0 0,-1 0-1 0 0,0 0 0 0 0,0 0 0 0 0,1 0 0 0 0,-1 0 1 0 0,1-1-1 0 0,-1 1 0 0 0,1 0 0 0 0,0-1 0 0 0,2 3 0 0 0,10 9 125 0 0,-13-12-137 0 0,0 0-1 0 0,0 0 0 0 0,0 0 0 0 0,0 1 1 0 0,0-1-1 0 0,1 0 0 0 0,-1 0 0 0 0,0-1 0 0 0,1 1 1 0 0,-1 0-1 0 0,0 0 0 0 0,1-1 0 0 0,-1 1 0 0 0,1-1 1 0 0,-1 1-1 0 0,4 0 0 0 0,-5-1-5 0 0,1 0 0 0 0,0 0-1 0 0,0 0 1 0 0,0 1 0 0 0,0-1-1 0 0,0 0 1 0 0,0 0 0 0 0,0 1 0 0 0,-1-1-1 0 0,1 1 1 0 0,0-1 0 0 0,0 1 0 0 0,0-1-1 0 0,-1 1 1 0 0,1-1 0 0 0,0 1-1 0 0,-1 0 1 0 0,1-1 0 0 0,-1 1 0 0 0,1 0-1 0 0,0 0 1 0 0,-1 0 0 0 0,0-1 0 0 0,1 1-1 0 0,-1 0 1 0 0,1 1 0 0 0,0 0 4 0 0,1-1 0 0 0,-1 1 1 0 0,1-1-1 0 0,-1 0 0 0 0,1 0 0 0 0,-1 0 1 0 0,1 0-1 0 0,0 0 0 0 0,-1 0 0 0 0,1 0 1 0 0,0-1-1 0 0,0 1 0 0 0,0 0 1 0 0,0-1-1 0 0,0 0 0 0 0,-1 1 0 0 0,1-1 1 0 0,0 0-1 0 0,3 0 0 0 0,41 2 121 0 0,-44-2-124 0 0,44-5 211 0 0,-44 4-208 0 0,0 0 0 0 0,0 1 0 0 0,0-2 0 0 0,0 1 0 0 0,0 0 1 0 0,0 0-1 0 0,0 0 0 0 0,-1-1 0 0 0,1 1 0 0 0,0-1 0 0 0,-1 1 1 0 0,1-1-1 0 0,-1 0 0 0 0,0 0 0 0 0,0 0 0 0 0,1 0 0 0 0,0-2 0 0 0,19-22 35 0 0,-19 24-39 0 0,0 0-1 0 0,-1 1 0 0 0,1-1 0 0 0,0 0 1 0 0,-1 0-1 0 0,1 0 0 0 0,-1 0 1 0 0,1 0-1 0 0,-1 0 0 0 0,0 0 1 0 0,0-1-1 0 0,0 1 0 0 0,1-4 0 0 0,32-86 135 0 0,-26 62-90 0 0,-2 1-1 0 0,-1-1 1 0 0,-1-1-1 0 0,0-39 1 0 0,-5 52-3 0 0,-1 1 1 0 0,-1-1 0 0 0,-1 0-1 0 0,0 1 1 0 0,-1 0 0 0 0,-14-32-1 0 0,-6-19 44 0 0,23 61-82 0 0,-1 1 1 0 0,0 0 0 0 0,-1 0 0 0 0,1 0 0 0 0,-1 0-1 0 0,0 0 1 0 0,0 1 0 0 0,-1 0 0 0 0,0 0-1 0 0,0 0 1 0 0,0 1 0 0 0,0-1 0 0 0,-7-3-1 0 0,-13-14 53 0 0,25 21-60 0 0,-1 0 1 0 0,0 0-1 0 0,0 0 1 0 0,0 0-1 0 0,0 0 0 0 0,0 0 1 0 0,0 0-1 0 0,0 0 0 0 0,0 0 1 0 0,0 1-1 0 0,-1-1 0 0 0,1 0 1 0 0,0 1-1 0 0,0-1 0 0 0,-1 1 1 0 0,1-1-1 0 0,0 1 1 0 0,-1 0-1 0 0,1-1 0 0 0,0 1 1 0 0,-1 0-1 0 0,1 0 0 0 0,-3 0 1 0 0,-130-7-106 0 0,127 7-2 0 0,0 0 0 0 0,-1 0 0 0 0,1 1 0 0 0,0-1 0 0 0,0 1 0 0 0,0 1 0 0 0,-1 0 0 0 0,1 0 0 0 0,1 0 0 0 0,-1 1 0 0 0,-10 5 0 0 0,3-2-316 0 0,2-1-156 0 0,0 1 0 0 0,1 0 0 0 0,0 1 0 0 0,0 0-1 0 0,0 1 1 0 0,1 0 0 0 0,1 0 0 0 0,-10 11 0 0 0,-4 2-1300 0 0,-3 3-959 0 0,20-7-2741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8448 0 0,'-9'1'6863'0'0,"-13"4"-3901"0"0,18-2-2670 0 0,0 1 0 0 0,0-1 0 0 0,0 1 1 0 0,1 0-1 0 0,-1 0 0 0 0,1 0 0 0 0,0 0 0 0 0,0 0 1 0 0,0 1-1 0 0,1-1 0 0 0,-1 1 0 0 0,1 0 0 0 0,0 0 1 0 0,1 0-1 0 0,-1 0 0 0 0,1 0 0 0 0,0 0 0 0 0,0 0 1 0 0,0 8-1 0 0,-11 35 552 0 0,9-38-702 0 0,0 0 1 0 0,0 0 0 0 0,1 1 0 0 0,1-1 0 0 0,-1 18 0 0 0,-1 8 114 0 0,-1 10 332 0 0,5 91-1 0 0,1-52-101 0 0,-2-69-431 0 0,1 0 0 0 0,1-1 0 0 0,0 1 0 0 0,2-1 0 0 0,-1 0-1 0 0,2 0 1 0 0,0 0 0 0 0,1 0 0 0 0,0-1 0 0 0,1 0 0 0 0,10 16 0 0 0,-8-14-12 0 0,-1 0-1 0 0,0 1 1 0 0,-1 1 0 0 0,-1-1 0 0 0,-1 1 0 0 0,5 28-1 0 0,9 26 81 0 0,-17-63-114 0 0,1-1 0 0 0,1 0-1 0 0,0 1 1 0 0,0-1 0 0 0,0-1-1 0 0,1 1 1 0 0,10 12 0 0 0,-9-15-10 0 0,-5-3 1 0 0,1-1 0 0 0,0 0-1 0 0,-1 1 1 0 0,1-1 0 0 0,-1 1 0 0 0,1 0 0 0 0,-1 0-1 0 0,0-1 1 0 0,1 1 0 0 0,-1 0 0 0 0,0 0 0 0 0,0 0-1 0 0,-1 0 1 0 0,1 0 0 0 0,0 1 0 0 0,-1-1 0 0 0,1 4-1 0 0,0-5-1 0 0,-1 1 0 0 0,0 0 0 0 0,1 0 0 0 0,0 0 0 0 0,-1-1 0 0 0,1 1 0 0 0,0 0 0 0 0,0-1 0 0 0,0 1 0 0 0,0-1 0 0 0,0 1 0 0 0,0-1 0 0 0,0 1 0 0 0,1-1 0 0 0,-1 0-1 0 0,4 3 1 0 0,-4-3 1 0 0,1 0 0 0 0,-1 1-1 0 0,1-1 1 0 0,-1 0-1 0 0,0 1 1 0 0,1-1-1 0 0,-1 1 1 0 0,0 0 0 0 0,0-1-1 0 0,0 1 1 0 0,0 0-1 0 0,0 0 1 0 0,0 2-1 0 0,0-1 2 0 0,1-1 0 0 0,-1 1-1 0 0,1 0 1 0 0,-1 0-1 0 0,1-1 1 0 0,0 1-1 0 0,0-1 1 0 0,0 0-1 0 0,0 1 1 0 0,0-1-1 0 0,1 0 1 0 0,2 2-1 0 0,22 23 3 0 0,-23-21-27 0 0,0-1 1 0 0,1 0-1 0 0,0 0 1 0 0,0 0-1 0 0,1 0 1 0 0,-1-1-1 0 0,1 0 0 0 0,0 0 1 0 0,0-1-1 0 0,9 5 1 0 0,30 19-1190 0 0,-42-25 903 0 0,0-1 0 0 0,-1 1 0 0 0,1-1 0 0 0,0 0 0 0 0,0 0 0 0 0,0 0 0 0 0,0 0 0 0 0,-1-1 0 0 0,1 1 0 0 0,0-1 0 0 0,0 1 0 0 0,1-1 0 0 0,-1 0 0 0 0,0-1-1 0 0,0 1 1 0 0,0 0 0 0 0,0-1 0 0 0,-1 0 0 0 0,1 1 0 0 0,0-1 0 0 0,5-3 0 0 0,-5 3-353 0 0,0 0 0 0 0,0-1 0 0 0,-1 0 0 0 0,1 0 0 0 0,-1 1 0 0 0,1-1 0 0 0,-1-1 0 0 0,0 1 0 0 0,0 0 0 0 0,0-1 0 0 0,0 1 0 0 0,0-1 0 0 0,0 1 0 0 0,2-6 0 0 0,5-18-6609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95 7688 0 0,'-3'-33'6164'0'0,"2"31"-5974"0"0,1 0 1 0 0,-1-1-1 0 0,0 1 0 0 0,0 0 1 0 0,0 0-1 0 0,-1 0 0 0 0,1 0 1 0 0,-1 0-1 0 0,1 0 0 0 0,-1 0 0 0 0,1 0 1 0 0,-1 1-1 0 0,0-1 0 0 0,0 1 1 0 0,0-1-1 0 0,0 1 0 0 0,0-1 1 0 0,0 1-1 0 0,0 0 0 0 0,0 0 1 0 0,-1 0-1 0 0,1 1 0 0 0,-5-2 0 0 0,-11-9 1456 0 0,16 10-1548 0 0,1 0 0 0 0,0 0-1 0 0,0 0 1 0 0,-1 0 0 0 0,1 0 0 0 0,-1 1 0 0 0,1-1 0 0 0,-1 0 0 0 0,1 1 0 0 0,-1-1 0 0 0,1 1 0 0 0,-1 0 0 0 0,1-1 0 0 0,-1 1 0 0 0,0 0-1 0 0,1 0 1 0 0,-4 0 0 0 0,-20-1 800 0 0,-47 2 235 0 0,69-1-1106 0 0,0 0-1 0 0,0 0 1 0 0,0 0-1 0 0,0 1 1 0 0,0 0-1 0 0,0-1 1 0 0,0 1-1 0 0,0 0 1 0 0,0 0-1 0 0,1 1 1 0 0,-1-1-1 0 0,0 1 1 0 0,1-1-1 0 0,-1 1 1 0 0,1 0-1 0 0,-5 3 1 0 0,-20 19 99 0 0,22-14-100 0 0,0-1 0 0 0,0 1 0 0 0,1 0 0 0 0,1 0 0 0 0,0 0 0 0 0,0 0 0 0 0,-2 20 0 0 0,0 81 131 0 0,6-83-138 0 0,0-16-2 0 0,1 1-1 0 0,0 0 1 0 0,1 0 0 0 0,1-1-1 0 0,0 1 1 0 0,0-1-1 0 0,1 0 1 0 0,9 14 0 0 0,30 32 184 0 0,0 0-8 0 0,-42-56-179 0 0,0 1 0 0 0,0-1 0 0 0,0 0 0 0 0,0 1 0 0 0,0-1 0 0 0,-1 1 0 0 0,1-1 0 0 0,-1 1 0 0 0,0 0 0 0 0,0-1 0 0 0,1 6 0 0 0,-1-6 0 0 0,0 1 0 0 0,-1-1 0 0 0,1 0 0 0 0,0 0 0 0 0,0 1 0 0 0,0-1 0 0 0,1 0 0 0 0,-1 0 0 0 0,0 0 0 0 0,1 0 0 0 0,-1 0 0 0 0,1-1 0 0 0,0 1 0 0 0,0 0 0 0 0,0-1 0 0 0,2 2 0 0 0,5 5 89 0 0,-1-1 0 0 0,1 1 1 0 0,-2 1-1 0 0,1 0 1 0 0,-1 0-1 0 0,0 0 1 0 0,-1 1-1 0 0,8 17 1 0 0,9 11 337 0 0,-22-35-358 0 0,0 1 0 0 0,0-1 0 0 0,0 0 0 0 0,-1 0 0 0 0,0 0 0 0 0,1 0 0 0 0,-1 0 0 0 0,0 1 0 0 0,-1-1 0 0 0,0 4 0 0 0,1 4 303 0 0,-28 13 157 0 0,22-21-524 0 0,-1 1 0 0 0,0-1 0 0 0,0 0 0 0 0,1-1 0 0 0,-2 0 0 0 0,1 0 0 0 0,0 0 0 0 0,0-1 0 0 0,-9 0 0 0 0,-70 3-509 0 0,59-3-232 0 0,14 1 233 0 0,0-2 0 0 0,0 0 0 0 0,0 0 0 0 0,-14-3 0 0 0,24 2 256 0 0,0 1 0 0 0,1-1 1 0 0,-1 1-1 0 0,1-1 1 0 0,-1 0-1 0 0,1 0 0 0 0,-1 0 1 0 0,1 0-1 0 0,0-1 1 0 0,-1 1-1 0 0,1-1 0 0 0,0 1 1 0 0,0-1-1 0 0,0 0 1 0 0,0 0-1 0 0,1 0 0 0 0,-1 0 1 0 0,0 0-1 0 0,1 0 1 0 0,-1 0-1 0 0,1 0 0 0 0,0-1 1 0 0,0 1-1 0 0,0-1 1 0 0,0 1-1 0 0,-1-4 0 0 0,-4-40-3041 0 0,5 5-1958 0 0,1 1-1601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8016 0 0,'0'7'7034'0'0,"0"26"-4335"0"0,1-23-2390 0 0,0 1 0 0 0,1-1 0 0 0,0 0 0 0 0,1 0 0 0 0,0 0 1 0 0,0-1-1 0 0,6 11 0 0 0,11 36 582 0 0,-16-45-737 0 0,1 0 0 0 0,0 0-1 0 0,0-1 1 0 0,9 14 0 0 0,-9-17-75 0 0,0 0 0 0 0,-1 0 1 0 0,0 1-1 0 0,-1 0 0 0 0,1 0 0 0 0,-1-1 0 0 0,-1 2 0 0 0,3 15 0 0 0,-3-14 40 0 0,-1 0 1 0 0,2-1-1 0 0,-1 1 0 0 0,8 18 0 0 0,9 32 362 0 0,-10-25-273 0 0,-5-19-76 0 0,0 0 0 0 0,-1 1 0 0 0,2 22 0 0 0,13 0 171 0 0,-18-38-293 0 0,0 0 1 0 0,1 0 0 0 0,-1-1-1 0 0,0 1 1 0 0,0 0-1 0 0,1 0 1 0 0,-1-1 0 0 0,1 1-1 0 0,-1 0 1 0 0,0-1-1 0 0,1 1 1 0 0,-1 0-1 0 0,1-1 1 0 0,0 1 0 0 0,-1-1-1 0 0,1 1 1 0 0,-1-1-1 0 0,1 1 1 0 0,0-1-1 0 0,1 1 1 0 0,1 2 655 0 0,7-49-255 0 0,-7 38-364 0 0,-1 0 1 0 0,0 0-1 0 0,0 1 0 0 0,1-16 1 0 0,-1 18-21 0 0,0 1 1 0 0,1-1 0 0 0,-1 1-1 0 0,1 0 1 0 0,0 0-1 0 0,0 0 1 0 0,1 0-1 0 0,-1 1 1 0 0,1-1-1 0 0,-1 1 1 0 0,1 0 0 0 0,0 0-1 0 0,0 0 1 0 0,1 1-1 0 0,-1 0 1 0 0,1-1-1 0 0,5-1 1 0 0,-5 5 7 0 0,-1-1 1 0 0,1 1-1 0 0,0 0 1 0 0,0 1-1 0 0,-1-1 1 0 0,1 1-1 0 0,-1 0 1 0 0,1 0-1 0 0,-1 0 1 0 0,0 0-1 0 0,0 1 1 0 0,0 0-1 0 0,0 0 1 0 0,0 0-1 0 0,6 7 1 0 0,-2-2 32 0 0,-1 1 0 0 0,0 0 0 0 0,0 1 0 0 0,-1-1 0 0 0,7 15 0 0 0,49 66 944 0 0,-61-83-889 0 0,0-1 0 0 0,0 1 0 0 0,0 0 0 0 0,0-1 0 0 0,-1 1 0 0 0,0 0 0 0 0,-3 12 0 0 0,2 3 294 0 0,0-19-387 0 0,0 0-1 0 0,0 0 1 0 0,0 0 0 0 0,-1 0-1 0 0,1-1 1 0 0,-1 1-1 0 0,0-1 1 0 0,1 1 0 0 0,-1-1-1 0 0,0 1 1 0 0,-1-1 0 0 0,1 0-1 0 0,0 0 1 0 0,-1 0-1 0 0,1 0 1 0 0,-1 0 0 0 0,1-1-1 0 0,-1 1 1 0 0,0-1 0 0 0,-5 2-1 0 0,-3 2-30 0 0,1 0 0 0 0,-1-1 0 0 0,1-1 0 0 0,-23 5 0 0 0,2-4-25 0 0,11 0-447 0 0,0-2 0 0 0,0 0 0 0 0,-1-1 0 0 0,1-1-1 0 0,-26-3 1 0 0,43 2 274 0 0,-1 0-1 0 0,1 0 1 0 0,-1-1-1 0 0,1 1 1 0 0,-1-1 0 0 0,1 0-1 0 0,0 0 1 0 0,0 0-1 0 0,0 0 1 0 0,0 0-1 0 0,0-1 1 0 0,1 1 0 0 0,-1-1-1 0 0,1 0 1 0 0,-1 0-1 0 0,1 0 1 0 0,0 0-1 0 0,0 0 1 0 0,1 0 0 0 0,-1-1-1 0 0,0 1 1 0 0,1-1-1 0 0,-2-6 1 0 0,2 5-241 0 0,-1-1 0 0 0,1 0 0 0 0,1 1 0 0 0,-1-1 0 0 0,1 0 0 0 0,0 0 0 0 0,0 0 0 0 0,0 1 0 0 0,1-1 0 0 0,0 0 0 0 0,0 0 0 0 0,1 1 0 0 0,-1-1 0 0 0,5-8 0 0 0,-5 11 92 0 0,1-1 0 0 0,0 1 0 0 0,1 0-1 0 0,-1 0 1 0 0,0 0 0 0 0,1 0 0 0 0,0 0 0 0 0,5-4 0 0 0,2-2-1455 0 0,2-5-5350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9784 0 0,'0'0'4914'0'0,"-27"9"1010"0"0,17 0-5488 0 0,0 0-1 0 0,1 0 1 0 0,0 1 0 0 0,0 0-1 0 0,1 1 1 0 0,-12 21-1 0 0,-6 8 129 0 0,12-12-196 0 0,14-26-348 0 0,-1 1 0 0 0,1-1-1 0 0,-1 0 1 0 0,0 0 0 0 0,0 0-1 0 0,0 0 1 0 0,0 0-1 0 0,0 0 1 0 0,0 0 0 0 0,-1 0-1 0 0,1-1 1 0 0,-1 1 0 0 0,1 0-1 0 0,-3 1 1 0 0,-3 5 57 0 0,0 0-1 0 0,1 0 1 0 0,0 0 0 0 0,0 1-1 0 0,-8 17 1 0 0,-31 59 355 0 0,36-65-386 0 0,5-15-23 0 0,1 0-1 0 0,1 1 1 0 0,-1 0-1 0 0,1-1 1 0 0,0 1-1 0 0,0 0 0 0 0,1 0 1 0 0,0 0-1 0 0,0 0 1 0 0,0 1-1 0 0,1 5 1 0 0,0-11-24 0 0,0 1 0 0 0,1-1 0 0 0,-1 0 0 0 0,0 0 0 0 0,1 0 0 0 0,-1 0 0 0 0,1 0 0 0 0,0 0 0 0 0,-1 0 0 0 0,1 0 0 0 0,0 0 0 0 0,-1 0 0 0 0,1 0 0 0 0,0-1 0 0 0,0 1 0 0 0,0 0 0 0 0,0 0 0 0 0,-1-1 0 0 0,1 1 0 0 0,0-1 0 0 0,1 1 0 0 0,-1 0 0 0 0,0-1 0 0 0,0 0 0 0 0,0 1 0 0 0,0-1 0 0 0,0 0 0 0 0,0 0 0 0 0,0 1 0 0 0,1-1 0 0 0,-1 0 0 0 0,0 0 0 0 0,0 0 0 0 0,0 0 0 0 0,2-1 0 0 0,0 1-3 0 0,0 0 1 0 0,0 0-1 0 0,0 0 1 0 0,-1-1 0 0 0,1 1-1 0 0,0-1 1 0 0,0 0 0 0 0,-1 0-1 0 0,1 0 1 0 0,0 0 0 0 0,-1 0-1 0 0,1-1 1 0 0,-1 1 0 0 0,4-3-1 0 0,-3 1-3 0 0,3-4 9 0 0,1 0 1 0 0,-1-1-1 0 0,0 0 1 0 0,0 0 0 0 0,-1 0-1 0 0,0-1 1 0 0,0 1 0 0 0,3-11-1 0 0,-3-1 27 0 0,0 0 0 0 0,-1-1 0 0 0,1-36 0 0 0,6-22 213 0 0,-4 43-113 0 0,-7 35-121 0 0,0-1 0 0 0,0 0 0 0 0,0 1 0 0 0,1-1 1 0 0,-1 0-1 0 0,0 1 0 0 0,1-1 0 0 0,-1 1 0 0 0,1-1 0 0 0,0 1 0 0 0,-1-1 0 0 0,1 1 1 0 0,0-1-1 0 0,0 1 0 0 0,0 0 0 0 0,0-1 0 0 0,2 0 0 0 0,13-5 61 0 0,28 12 567 0 0,-42-4-607 0 0,0 0 1 0 0,0 0-1 0 0,0 1 1 0 0,0-1 0 0 0,0 0-1 0 0,0 1 1 0 0,-1-1 0 0 0,1 1-1 0 0,0-1 1 0 0,-1 1-1 0 0,1 0 1 0 0,-1 0 0 0 0,0 0-1 0 0,0 0 1 0 0,1 0 0 0 0,-1 0-1 0 0,0 2 1 0 0,15 20 240 0 0,-14-21-245 0 0,0-1 1 0 0,0 0-1 0 0,0 1 0 0 0,-1-1 1 0 0,1 1-1 0 0,-1 0 1 0 0,0 0-1 0 0,0-1 0 0 0,0 1 1 0 0,0 0-1 0 0,0 0 0 0 0,0 4 1 0 0,1 1 45 0 0,0 0 0 0 0,1 0-1 0 0,-1-1 1 0 0,2 1 0 0 0,5 10 0 0 0,-4-9 10 0 0,-1 0 0 0 0,0 0-1 0 0,-1 0 1 0 0,5 16 0 0 0,2 12 173 0 0,-6-26-136 0 0,-1 1 0 0 0,0 0 0 0 0,2 17-1 0 0,4 46 475 0 0,4 9-230 0 0,-13-8-45 0 0,-7-55-209 0 0,1-5-65 0 0,5-10-45 0 0,0 0 1 0 0,0 0 0 0 0,-1-1 0 0 0,0 1 0 0 0,0 0-1 0 0,0-1 1 0 0,0 0 0 0 0,-1 1 0 0 0,0-1-1 0 0,0 0 1 0 0,-1-1 0 0 0,1 1 0 0 0,-9 8-1 0 0,-3 2-599 0 0,-1 0-1 0 0,-24 18 0 0 0,36-30 177 0 0,-1-1 1 0 0,1 0-1 0 0,0 0 0 0 0,-1 0 1 0 0,1-1-1 0 0,-1 0 0 0 0,0 0 1 0 0,0 0-1 0 0,1 0 0 0 0,-1-1 0 0 0,0 1 1 0 0,0-1-1 0 0,0 0 0 0 0,-5-2 1 0 0,8 2 192 0 0,1-1 1 0 0,0 0 0 0 0,0 0-1 0 0,0 0 1 0 0,0 0 0 0 0,0 0-1 0 0,0 0 1 0 0,0 0-1 0 0,1-1 1 0 0,-1 1 0 0 0,0 0-1 0 0,1 0 1 0 0,-1-1 0 0 0,0 1-1 0 0,1 0 1 0 0,0-1 0 0 0,-1 1-1 0 0,1-1 1 0 0,0-1 0 0 0,-4-24-1882 0 0,6-11-3779 0 0,9 25-1045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12336 0 0,'0'44'7551'0'0,"0"1"-3808"0"0,0 91-1363 0 0,0-134-2370 0 0,0 1 0 0 0,1-1 1 0 0,0 1-1 0 0,-1-1 0 0 0,1 1 0 0 0,0-1 0 0 0,0 0 1 0 0,0 1-1 0 0,0-1 0 0 0,1 0 0 0 0,2 4 1 0 0,-2-4-15 0 0,-1 0 0 0 0,1 0 0 0 0,-1 1 0 0 0,0-1 0 0 0,0 0 0 0 0,0 1 0 0 0,0-1 0 0 0,0 1 0 0 0,0-1 1 0 0,-1 1-1 0 0,1-1 0 0 0,0 4 0 0 0,12 35-388 0 0,-9-1-937 0 0,0-21-1802 0 0,-3 3-7191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10768 0 0,'0'4'8121'0'0,"0"9"-6881"0"0,2-3-819 0 0,0 0 1 0 0,0 0 0 0 0,1 0 0 0 0,1 0-1 0 0,-1-1 1 0 0,2 0 0 0 0,-1 1-1 0 0,1-1 1 0 0,9 11 0 0 0,-10-14-278 0 0,-1 0 1 0 0,0 0 0 0 0,0 1-1 0 0,0-1 1 0 0,3 14-1 0 0,12 25 290 0 0,-6-31-315 0 0,-11-13-98 0 0,1 1 1 0 0,-1 0-1 0 0,1-1 0 0 0,-1 1 1 0 0,1 0-1 0 0,-1 0 1 0 0,0 0-1 0 0,0 0 1 0 0,0 0-1 0 0,0 1 0 0 0,0-1 1 0 0,-1 0-1 0 0,1 0 1 0 0,0 1-1 0 0,-1 2 1 0 0,27 93 506 0 0,-17-68-439 0 0,-7-24-68 0 0,-1-1-1 0 0,1 1 1 0 0,-2 0-1 0 0,1 0 1 0 0,0 0-1 0 0,-1 0 1 0 0,0 1 0 0 0,-1 5-1 0 0,2-4-5 0 0,-1-1 0 0 0,1 0 0 0 0,0 0 0 0 0,0 0 0 0 0,5 10 0 0 0,-4-10-6 0 0,0-1-1 0 0,0 1 1 0 0,-1 0-1 0 0,-1-1 1 0 0,3 12 0 0 0,5 70-119 0 0,-9-40-366 0 0,0-47 372 0 0,-30-3-460 0 0,21-9 433 0 0,7 9 106 0 0,-1-1-1 0 0,1 1 1 0 0,0-1-1 0 0,0 0 1 0 0,0 0 0 0 0,0 0-1 0 0,0 0 1 0 0,1 0-1 0 0,-2-5 1 0 0,2 3 14 0 0,-1 0 0 0 0,0 0 0 0 0,0 0 0 0 0,-1 0 0 0 0,1 0 0 0 0,-1 1 0 0 0,0 0 0 0 0,0-1 0 0 0,-1 1 0 0 0,1 0 0 0 0,-8-6 0 0 0,6 6 10 0 0,1 0 1 0 0,0-1-1 0 0,0 1 0 0 0,0-1 0 0 0,1 1 0 0 0,0-1 0 0 0,0 0 0 0 0,0 0 1 0 0,0-1-1 0 0,1 1 0 0 0,0 0 0 0 0,-2-8 0 0 0,-69-206 208 0 0,45 91-86 0 0,26 112-106 0 0,0 0 0 0 0,1 0 0 0 0,0-1 1 0 0,2 1-1 0 0,3-28 0 0 0,-3 42-8 0 0,-1 1 0 0 0,1 0-1 0 0,0-1 1 0 0,0 1 0 0 0,0 0 0 0 0,0-1 0 0 0,0 1-1 0 0,0 0 1 0 0,1 0 0 0 0,-1 0 0 0 0,0 0 0 0 0,0 0-1 0 0,1 0 1 0 0,-1 0 0 0 0,1 0 0 0 0,-1 1 0 0 0,1-1-1 0 0,-1 0 1 0 0,1 1 0 0 0,-1-1 0 0 0,1 1 0 0 0,-1 0 0 0 0,1-1-1 0 0,1 1 1 0 0,-2 0-1 0 0,0 0 0 0 0,0 0 0 0 0,0 0-1 0 0,0 0 1 0 0,0 0 0 0 0,0 0 0 0 0,0-1 0 0 0,0 1 0 0 0,0 0-1 0 0,0-1 1 0 0,0 1 0 0 0,0-1 0 0 0,0 1 0 0 0,0-1 0 0 0,0 1-1 0 0,0-1 1 0 0,-1 0 0 0 0,1 1 0 0 0,0-1 0 0 0,-1 0-1 0 0,1 0 1 0 0,0 1 0 0 0,-1-1 0 0 0,1 0 0 0 0,-1 0 0 0 0,1 0-1 0 0,0-1 1 0 0,5 0 83 0 0,-1 1 0 0 0,1 0-1 0 0,0 0 1 0 0,0 1 0 0 0,0 0 0 0 0,0 0-1 0 0,9 1 1 0 0,-6-1 56 0 0,-6 0-107 0 0,0 1 1 0 0,1-1-1 0 0,-1 1 1 0 0,0 0-1 0 0,0 0 1 0 0,0 0-1 0 0,0 0 1 0 0,0 1-1 0 0,0-1 1 0 0,0 1-1 0 0,0 0 0 0 0,0 0 1 0 0,-1 0-1 0 0,5 4 1 0 0,33 38 320 0 0,-14-14-159 0 0,-20-24-168 0 0,-4-5-19 0 0,-1 0 0 0 0,1 0 0 0 0,0 1 0 0 0,-1-1 0 0 0,0 0 0 0 0,1 1 1 0 0,-1 0-1 0 0,0-1 0 0 0,0 1 0 0 0,0 0 0 0 0,0-1 0 0 0,0 1 0 0 0,0 0 0 0 0,0 0 0 0 0,0 0 1 0 0,-1 0-1 0 0,1 3 0 0 0,1-1 34 0 0,-1 1 1 0 0,1 0 0 0 0,0-1-1 0 0,1 0 1 0 0,-1 0 0 0 0,1 1-1 0 0,-1-1 1 0 0,5 4 0 0 0,-4-4-8 0 0,1 0 0 0 0,-2 0 0 0 0,1 0 1 0 0,0 0-1 0 0,-1 1 0 0 0,0-1 0 0 0,2 6 0 0 0,0 3 49 0 0,4 13 176 0 0,-1 0-1 0 0,-1 0 0 0 0,-1 1 0 0 0,2 53 0 0 0,-7-78-264 0 0,0 1-1 0 0,0-1 1 0 0,0 1 0 0 0,-1-1 0 0 0,1 1 0 0 0,-1-1 0 0 0,1 0-1 0 0,-1 1 1 0 0,0-1 0 0 0,0 0 0 0 0,0 0 0 0 0,0 1 0 0 0,0-1-1 0 0,0 0 1 0 0,-1 0 0 0 0,1 0 0 0 0,-3 2 0 0 0,-10 18-51 0 0,13-18-79 0 0,-1 0 0 0 0,0 0 1 0 0,1 0-1 0 0,-1 0 0 0 0,-1 0 0 0 0,1-1 0 0 0,0 1 0 0 0,-1-1 0 0 0,0 0 0 0 0,0 1 0 0 0,0-1 0 0 0,0-1 0 0 0,0 1 0 0 0,-1 0 0 0 0,1-1 0 0 0,-1 1 0 0 0,1-1 0 0 0,-1 0 0 0 0,0 0 0 0 0,0-1 0 0 0,0 1 0 0 0,-5 0 0 0 0,-1 1-654 0 0,-29 4-2186 0 0,38-7 2862 0 0,0 0 0 0 0,-1 0-1 0 0,1-1 1 0 0,0 1 0 0 0,0 0-1 0 0,0-1 1 0 0,0 1 0 0 0,-1 0-1 0 0,1-1 1 0 0,0 0 0 0 0,0 1-1 0 0,0-1 1 0 0,0 1-1 0 0,0-1 1 0 0,0 0 0 0 0,1 0-1 0 0,-1 0 1 0 0,0 1 0 0 0,0-1-1 0 0,0 0 1 0 0,1 0 0 0 0,-1 0-1 0 0,0 0 1 0 0,1 0 0 0 0,-1-1-1 0 0,1 1 1 0 0,0 0-1 0 0,-1 0 1 0 0,1 0 0 0 0,0 0-1 0 0,-1-2 1 0 0,-8-67-4758 0 0,8 65 4264 0 0,0 1 1 0 0,1 0 0 0 0,-1 0 0 0 0,1 0 0 0 0,0-1 0 0 0,0 1-1 0 0,0 0 1 0 0,2-7 0 0 0,-1 0-1039 0 0,7-23-4373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28 325 8104 0 0,'-2'25'9036'0'0,"-5"-4"-6184"0"0,-1 22-569 0 0,-1 10-361 0 0,9-46-1801 0 0,-1 0 16 0 0,1 0 0 0 0,0 0 1 0 0,0 0-1 0 0,1 0 0 0 0,0 0 0 0 0,0 0 0 0 0,1 0 1 0 0,0 0-1 0 0,0 0 0 0 0,1-1 0 0 0,4 9 1 0 0,3 14 195 0 0,-9-28-311 0 0,-1 1-1 0 0,0 0 0 0 0,1 0 1 0 0,-1 0-1 0 0,1 0 0 0 0,0-1 1 0 0,0 1-1 0 0,-1 0 0 0 0,1-1 0 0 0,0 1 1 0 0,0-1-1 0 0,1 1 0 0 0,-1-1 1 0 0,0 1-1 0 0,0-1 0 0 0,3 2 1 0 0,31 41 330 0 0,-24-34-261 0 0,-10-8-82 0 0,1-1 0 0 0,-1 1 0 0 0,1 0 1 0 0,0-1-1 0 0,0 1 0 0 0,0-1 0 0 0,0 0 0 0 0,0 1 0 0 0,0-1 0 0 0,0 0 0 0 0,0 0 0 0 0,0 0 0 0 0,0-1 0 0 0,4 2 1 0 0,16 2 27 0 0,-19-2-31 0 0,0-1 0 0 0,1 0-1 0 0,-1 0 1 0 0,0 0-1 0 0,0 0 1 0 0,1-1 0 0 0,-1 0-1 0 0,1 1 1 0 0,-1-1-1 0 0,0 0 1 0 0,1 0 0 0 0,-1-1-1 0 0,0 1 1 0 0,1-1-1 0 0,-1 0 1 0 0,0 0 0 0 0,0 0-1 0 0,1 0 1 0 0,-1 0-1 0 0,0-1 1 0 0,0 1 0 0 0,5-5-1 0 0,4-5-16 0 0,-9 9 14 0 0,-1 0 1 0 0,1 0 0 0 0,-1 0 0 0 0,0-1 0 0 0,0 1-1 0 0,0 0 1 0 0,0-1 0 0 0,0 1 0 0 0,-1-1-1 0 0,1 0 1 0 0,-1 0 0 0 0,1 1 0 0 0,0-5-1 0 0,8-21 18 0 0,-7 22-15 0 0,-1-1-1 0 0,1 1 1 0 0,-1-1 0 0 0,-1 0-1 0 0,1 1 1 0 0,-1-1-1 0 0,1-12 1 0 0,-2-179 55 0 0,-11 164-37 0 0,-5 17 963 0 0,16 22-913 0 0,0 0 0 0 0,0-1 0 0 0,1 1 0 0 0,0 0 0 0 0,0 0 0 0 0,0 0 0 0 0,1-1 1 0 0,3 8-1 0 0,0 2-20 0 0,-2 4-1 0 0,-3-17-53 0 0,0 1-1 0 0,0 0 1 0 0,0 0 0 0 0,1 0 0 0 0,-1-1-1 0 0,0 1 1 0 0,1 0 0 0 0,-1 0 0 0 0,1-1-1 0 0,0 1 1 0 0,0-1 0 0 0,0 1 0 0 0,1 1-1 0 0,13 31 13 0 0,-13-30-3 0 0,-1 1 0 0 0,1-1 0 0 0,0 0 0 0 0,0 0 0 0 0,0 1 0 0 0,0-1 0 0 0,5 6 0 0 0,5 11-5 0 0,-12-19-12 0 0,1-1-1 0 0,-1 1 1 0 0,1 0 0 0 0,0-1-1 0 0,-1 1 1 0 0,1-1 0 0 0,0 1-1 0 0,0-1 1 0 0,0 1-1 0 0,0-1 1 0 0,1 0 0 0 0,-1 0-1 0 0,0 1 1 0 0,1-1 0 0 0,-1 0-1 0 0,3 2 1 0 0,5 4-22 0 0,20 12-1659 0 0,-29-18 1656 0 0,1-1 0 0 0,-1 0 1 0 0,0 1-1 0 0,1-1 0 0 0,-1 0 0 0 0,1 0 1 0 0,-1 0-1 0 0,0 0 0 0 0,1 1 0 0 0,-1-1 1 0 0,1 0-1 0 0,-1 0 0 0 0,1 0 0 0 0,-1 0 1 0 0,1 0-1 0 0,-1 0 0 0 0,1 0 0 0 0,-1 0 1 0 0,0 0-1 0 0,1 0 0 0 0,-1 0 0 0 0,1-1 1 0 0,-1 1-1 0 0,1 0 0 0 0,-1 0 0 0 0,0 0 1 0 0,1 0-1 0 0,-1-1 0 0 0,1 1 0 0 0,-1 0 1 0 0,0-1-1 0 0,1 1 0 0 0,-1 0 0 0 0,0 0 1 0 0,1-1-1 0 0,-1 1 0 0 0,0-1 0 0 0,0 1 1 0 0,1 0-1 0 0,-1-1 0 0 0,0 1 0 0 0,0 0 1 0 0,0-1-1 0 0,0 1 0 0 0,1-1 0 0 0,-1 1 0 0 0,0-1 1 0 0,0 1-1 0 0,0-1 0 0 0,0 1 0 0 0,0 0 1 0 0,0-1-1 0 0,0 1 0 0 0,0-1 0 0 0,0 1 1 0 0,0-1-1 0 0,-1 0 0 0 0,12-22-1820 0 0,-5 12 1471 0 0,1 0 0 0 0,1 0 0 0 0,0 1-1 0 0,11-11 1 0 0,-3-12-79 0 0,-16 30 449 0 0,1 1 0 0 0,0-1 1 0 0,0 1-1 0 0,0-1 0 0 0,0 1 1 0 0,1-1-1 0 0,-1 1 1 0 0,1 0-1 0 0,-1-1 0 0 0,1 1 1 0 0,3-3-1 0 0,-1 0 28 0 0,-4 4 1 0 0,0 1 1 0 0,0 0-1 0 0,0-1 0 0 0,0 1 0 0 0,1-1 0 0 0,-1 1 0 0 0,0 0 0 0 0,0-1 0 0 0,0 1 1 0 0,1 0-1 0 0,-1 0 0 0 0,0-1 0 0 0,0 1 0 0 0,1 0 0 0 0,-1-1 0 0 0,0 1 0 0 0,1 0 1 0 0,-1 0-1 0 0,0 0 0 0 0,0-1 0 0 0,1 1 0 0 0,-1 0 0 0 0,1 0 0 0 0,-1 0 0 0 0,0 0 0 0 0,1 0 1 0 0,-1-1-1 0 0,0 1 0 0 0,1 0 0 0 0,-1 0 0 0 0,1 0 0 0 0,-1 0 0 0 0,0 0 0 0 0,1 0 1 0 0,-1 0-1 0 0,0 0 0 0 0,1 1 0 0 0,-1-1 0 0 0,1 0 0 0 0,-1 0 0 0 0,0 0 0 0 0,1 0 1 0 0,-1 0-1 0 0,0 1 0 0 0,1-1 0 0 0,-1 0 0 0 0,0 0 0 0 0,0 1 0 0 0,1-1 0 0 0,-1 0 1 0 0,0 0-1 0 0,1 1 0 0 0,-1-1 0 0 0,0 0 0 0 0,0 1 0 0 0,0-1 0 0 0,1 1 0 0 0,37 48 1667 0 0,-37-47-1632 0 0,1 0 1 0 0,-1-1-1 0 0,0 1 0 0 0,0 0 0 0 0,0 0 0 0 0,0 0 1 0 0,0 1-1 0 0,0-1 0 0 0,-1 0 0 0 0,1 0 1 0 0,-1 0-1 0 0,1 1 0 0 0,-1 2 0 0 0,0-3-16 0 0,0-1 0 0 0,1 1 0 0 0,-1 0 0 0 0,0 0 0 0 0,1 0 0 0 0,-1 0 0 0 0,1-1-1 0 0,-1 1 1 0 0,1 0 0 0 0,0-1 0 0 0,0 1 0 0 0,0 0 0 0 0,0-1 0 0 0,0 1 0 0 0,0-1 0 0 0,0 1 0 0 0,3 1 0 0 0,-2-1 14 0 0,-1-1 1 0 0,0 1-1 0 0,1-1 1 0 0,-1 1-1 0 0,0 0 1 0 0,0-1-1 0 0,0 1 1 0 0,0 0-1 0 0,-1 0 1 0 0,1 0-1 0 0,0 0 1 0 0,-1 0 0 0 0,1 2-1 0 0,0-1 15 0 0,-1-1 1 0 0,1 1-1 0 0,0 0 0 0 0,0 0 0 0 0,0-1 1 0 0,1 1-1 0 0,-1-1 0 0 0,1 1 0 0 0,2 3 1 0 0,16 20 550 0 0,8 7 218 0 0,-26-32-775 0 0,0 2-1 0 0,0-1 1 0 0,0 0-1 0 0,-1 0 1 0 0,1 0-1 0 0,0 1 1 0 0,-1-1-1 0 0,0 1 1 0 0,0 0-1 0 0,2 4 1 0 0,-3-6-18 0 0,1 1-1 0 0,-1-1 1 0 0,1 0 0 0 0,-1 1-1 0 0,1-1 1 0 0,-1 0 0 0 0,1 0 0 0 0,-1 0-1 0 0,1 0 1 0 0,0 1 0 0 0,0-1-1 0 0,0 0 1 0 0,0 0 0 0 0,0 0 0 0 0,0-1-1 0 0,0 1 1 0 0,0 0 0 0 0,2 1-1 0 0,-3-2-26 0 0,0 1-1 0 0,0-1 1 0 0,0 0-1 0 0,0 0 0 0 0,0 1 1 0 0,1-1-1 0 0,-1 0 0 0 0,0 1 1 0 0,0-1-1 0 0,0 0 0 0 0,0 0 1 0 0,0 1-1 0 0,0-1 0 0 0,0 0 1 0 0,0 1-1 0 0,0-1 1 0 0,0 0-1 0 0,-1 0 0 0 0,1 1 1 0 0,0-1-1 0 0,0 0 0 0 0,0 0 1 0 0,0 1-1 0 0,0-1 0 0 0,0 0 1 0 0,-1 0-1 0 0,1 1 1 0 0,0-1-1 0 0,0 0 0 0 0,0 0 1 0 0,-1 1-1 0 0,1-1 0 0 0,0 0 1 0 0,0 0-1 0 0,0 0 0 0 0,-1 0 1 0 0,1 0-1 0 0,0 1 0 0 0,0-1 1 0 0,-1 0-1 0 0,1 0 1 0 0,0 0-1 0 0,-1 0 0 0 0,1 0 1 0 0,0 0-1 0 0,0 0 0 0 0,-1 0 1 0 0,-1 0 8 0 0,-17-31 68 0 0,15 20-108 0 0,3 8 14 0 0,1 0 0 0 0,-1 1 0 0 0,0-1 0 0 0,-1 0-1 0 0,1 0 1 0 0,0 1 0 0 0,-1-1 0 0 0,0 0 0 0 0,-3-4 0 0 0,2 4 3 0 0,1 0 0 0 0,-1 0 1 0 0,1 0-1 0 0,0-1 0 0 0,0 1 0 0 0,0-1 0 0 0,1 1 1 0 0,-1-1-1 0 0,1 0 0 0 0,0 0 0 0 0,0 0 0 0 0,0 1 1 0 0,1-1-1 0 0,-1-6 0 0 0,0 4 6 0 0,1 1 0 0 0,-1-1-1 0 0,-1 1 1 0 0,1-1 0 0 0,-1 1 0 0 0,-3-7-1 0 0,-4-9-13 0 0,2-1 0 0 0,0-1-1 0 0,-5-33 1 0 0,9 32-102 0 0,2-1 0 0 0,2-44 0 0 0,0 17-41 0 0,0 48 101 0 0,0-1 0 0 0,-1 1 0 0 0,1 0-1 0 0,0 0 1 0 0,1 0 0 0 0,-1 0 0 0 0,1 1 0 0 0,0-1 0 0 0,0 0 0 0 0,0 1 0 0 0,0-1 0 0 0,1 1 0 0 0,4-6 0 0 0,-4 6-81 0 0,0-1 1 0 0,0 0 0 0 0,0 0 0 0 0,-1 0 0 0 0,0-1 0 0 0,0 1 0 0 0,3-9 0 0 0,-3 9 22 0 0,1 1 0 0 0,-1 0 0 0 0,0 0 0 0 0,1 0 0 0 0,0 0 0 0 0,0 0 0 0 0,0 1 0 0 0,0-1 0 0 0,0 1 0 0 0,0 0 0 0 0,0-1 0 0 0,1 2 0 0 0,-1-1 0 0 0,1 0 0 0 0,6-1 0 0 0,26-19-887 0 0,-10 7 87 0 0,-24 15 834 0 0,0-1 0 0 0,0 1 1 0 0,-1-1-1 0 0,1 0 0 0 0,0 0 0 0 0,-1 0 0 0 0,1 0 0 0 0,0 0 0 0 0,-1 0 0 0 0,0 0 0 0 0,1 0 0 0 0,-1-1 1 0 0,2-1-1 0 0,0 1-153 0 0,0 1 1 0 0,0-1-1 0 0,0 1 1 0 0,0 0 0 0 0,1 0-1 0 0,-1 0 1 0 0,1 0-1 0 0,-1 0 1 0 0,0 1 0 0 0,1-1-1 0 0,-1 1 1 0 0,1 0-1 0 0,-1 0 1 0 0,1 0 0 0 0,3 1-1 0 0,2 0-613 0 0,23-1-2005 0 0,-12 0-2111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2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9576 0 0,'0'1'250'0'0,"-2"0"1505"0"0,2 0-1504 0 0,-1-1 0 0 0,1 0-1 0 0,0 0 1 0 0,0 1 0 0 0,0-1 0 0 0,-1 0-1 0 0,1 1 1 0 0,0-1 0 0 0,0 1-1 0 0,0-1 1 0 0,0 0 0 0 0,0 1-1 0 0,0-1 1 0 0,0 0 0 0 0,0 1 0 0 0,0-1-1 0 0,0 1 1 0 0,0-1 0 0 0,0 0-1 0 0,0 1 1 0 0,0-1 0 0 0,0 0 0 0 0,0 1-1 0 0,0-1 1 0 0,1 0 0 0 0,-1 1-1 0 0,0-1 1 0 0,0 1 0 0 0,13 21 2533 0 0,-8-16-2484 0 0,0 0-1 0 0,0 0 1 0 0,0-1 0 0 0,1 0-1 0 0,7 6 1 0 0,13 5 249 0 0,-14 6-21 0 0,15-6-32 0 0,-13 10-8 0 0,14-7-5 0 0,-22-12-317 0 0,0 0 1 0 0,0 1 0 0 0,-1 0-1 0 0,5 11 1 0 0,10 13 308 0 0,93 114 1239 0 0,-69-92-1250 0 0,-36-46-376 0 0,0 1 1 0 0,0 0-1 0 0,-1 0 1 0 0,0 1-1 0 0,-1 0 1 0 0,0 0-1 0 0,-1 1 1 0 0,7 16-1 0 0,-8-13-8 0 0,2 0 0 0 0,0-1 0 0 0,0 1 0 0 0,1-1 0 0 0,15 20 0 0 0,-14-21-6 0 0,0 0-1 0 0,0 1 1 0 0,-2 0 0 0 0,1 0 0 0 0,8 28 0 0 0,31 150 411 0 0,-37-145-427 0 0,5 61-1 0 0,-3-18-17 0 0,-9-77-83 0 0,-2 1 0 0 0,0 0 0 0 0,0-1 0 0 0,-4 23 1 0 0,-1 29-665 0 0,5-48 30 0 0,-1 0 1 0 0,0 0-1 0 0,-1 0 1 0 0,-1-1 0 0 0,-8 25-1 0 0,8-31-281 0 0,0-1 0 0 0,-1 1 0 0 0,0-1 0 0 0,-1 0 0 0 0,0-1 0 0 0,0 1 0 0 0,-6 6 0 0 0,-7 6-6007 0 0,-9-10-1025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0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124 333 2576 0 0,'-8'-4'755'0'0,"0"0"1"0"0,0-1-1 0 0,0 0 0 0 0,1 0 0 0 0,-12-11 1 0 0,6 4 1008 0 0,10 11-1240 0 0,1-1 0 0 0,-1 0 0 0 0,1 0 0 0 0,-1-1 0 0 0,1 1 0 0 0,0 0 0 0 0,0-1 0 0 0,0 0 0 0 0,0 1 0 0 0,0-1 0 0 0,0 0 0 0 0,1 0 0 0 0,0 0 0 0 0,-2-4-1 0 0,3 7-436 0 0,0 0 0 0 0,0 1 0 0 0,1-1-1 0 0,-1 0 1 0 0,0 0 0 0 0,0 0 0 0 0,0 1-1 0 0,0-1 1 0 0,0 0 0 0 0,1 0 0 0 0,-1 1-1 0 0,0-1 1 0 0,0 0 0 0 0,0 0 0 0 0,0 1-1 0 0,0-1 1 0 0,0 0 0 0 0,0 0 0 0 0,0 1-1 0 0,0-1 1 0 0,0 0 0 0 0,0 0 0 0 0,0 1-1 0 0,0-1 1 0 0,0 0 0 0 0,0 0 0 0 0,0 1-1 0 0,-1-1 1 0 0,1 0 0 0 0,0 0-1 0 0,0 1 1 0 0,0-1 0 0 0,0 0 0 0 0,0 0-1 0 0,0 1 1 0 0,-1-1 0 0 0,1 0 0 0 0,0 0-1 0 0,0 0 1 0 0,0 0 0 0 0,-1 1 0 0 0,1-1-1 0 0,0 0 1 0 0,0 0 0 0 0,-1 0 0 0 0,1 0-1 0 0,0 0 1 0 0,0 0 0 0 0,-1 0 0 0 0,1 0-1 0 0,0 1 1 0 0,0-1 0 0 0,-1 0 0 0 0,1 0-1 0 0,0 0 1 0 0,0 0 0 0 0,-1 0 0 0 0,1 0-1 0 0,0 0 1 0 0,0-1 0 0 0,-1 1-1 0 0,1 0 1 0 0,0 0 0 0 0,0 0 0 0 0,-1 0-1 0 0,1 0 1 0 0,0 0 0 0 0,-1-1 0 0 0,28 30 747 0 0,-23-26-791 0 0,0 1-1 0 0,-1-1 1 0 0,1 1 0 0 0,-1 0-1 0 0,1 0 1 0 0,-1 1 0 0 0,0-1 0 0 0,4 9-1 0 0,-6-11-30 0 0,0 1-1 0 0,0-1 1 0 0,0 1-1 0 0,1-1 1 0 0,-1 0-1 0 0,1 1 1 0 0,0-1-1 0 0,0 0 1 0 0,-1 0-1 0 0,1 0 1 0 0,1 0-1 0 0,-1-1 1 0 0,0 1-1 0 0,0 0 0 0 0,1-1 1 0 0,-1 0-1 0 0,4 2 1 0 0,-5-2-7 0 0,0-1-1 0 0,1 1 1 0 0,-1 0-1 0 0,0 0 1 0 0,0 0 0 0 0,0 0-1 0 0,0 0 1 0 0,0 0-1 0 0,-1 0 1 0 0,1 0 0 0 0,0 0-1 0 0,0 0 1 0 0,-1 0-1 0 0,1 0 1 0 0,0 1 0 0 0,-1-1-1 0 0,0 0 1 0 0,1 1-1 0 0,-1-1 1 0 0,0 0 0 0 0,1 3-1 0 0,4 10 26 0 0,9 2 14 0 0,-10-12-30 0 0,-1 0 0 0 0,1 0 0 0 0,-1 0 0 0 0,0 1 0 0 0,0 0-1 0 0,0-1 1 0 0,-1 1 0 0 0,3 9 0 0 0,-1-7-5 0 0,0 1 0 0 0,0-1-1 0 0,0 0 1 0 0,0 0 0 0 0,1 0 0 0 0,1-1 0 0 0,-1 0 0 0 0,1 0 0 0 0,0 0-1 0 0,9 7 1 0 0,-14-13-9 0 0,0 1 0 0 0,0 0 1 0 0,0 0-1 0 0,0 0 0 0 0,-1 0 0 0 0,1 0 0 0 0,0 0 0 0 0,0 0 0 0 0,-1 0 0 0 0,1 0 1 0 0,-1 0-1 0 0,1 0 0 0 0,-1 0 0 0 0,1 0 0 0 0,-1 1 0 0 0,0-1 0 0 0,0 0 0 0 0,1 2 0 0 0,-1-1 0 0 0,0-1 0 0 0,0 1 0 0 0,1-1 0 0 0,-1 1-1 0 0,0-1 1 0 0,1 0 0 0 0,0 1 0 0 0,-1-1-1 0 0,1 0 1 0 0,0 1 0 0 0,-1-1 0 0 0,1 0 0 0 0,0 0-1 0 0,0 0 1 0 0,2 2 0 0 0,1 1 6 0 0,-1 1 0 0 0,1-1 0 0 0,-1 1 0 0 0,1 0 0 0 0,-1 0 1 0 0,0 0-1 0 0,-1 1 0 0 0,0-1 0 0 0,1 0 0 0 0,-2 1 0 0 0,2 5 0 0 0,3 9-59 0 0,2 8 41 0 0,-8-28 10 0 0,0 1 0 0 0,0-1 0 0 0,1 1 0 0 0,-1-1 1 0 0,0 1-1 0 0,0-1 0 0 0,0 0 0 0 0,0 1 0 0 0,0-1 0 0 0,0 1 0 0 0,0-1 0 0 0,0 1 1 0 0,0-1-1 0 0,0 1 0 0 0,0-1 0 0 0,0 1 0 0 0,0-1 0 0 0,0 1 0 0 0,0-1 0 0 0,0 0 1 0 0,0 1-1 0 0,-1-1 0 0 0,1 1 0 0 0,0-1 0 0 0,0 1 0 0 0,-1-1 0 0 0,1 0 1 0 0,0 1-1 0 0,-1-1 0 0 0,1 0 0 0 0,0 1 0 0 0,-1-1 0 0 0,1 0 0 0 0,0 1 0 0 0,-1-1 1 0 0,1 0-1 0 0,-1 0 0 0 0,1 0 0 0 0,0 1 0 0 0,-1-1 0 0 0,1 0 0 0 0,-1 0 0 0 0,1 0 1 0 0,-1 0-1 0 0,1 0 0 0 0,-1 0 0 0 0,1 0 0 0 0,0 0 0 0 0,-1 0 0 0 0,1 0 0 0 0,-1 0 1 0 0,-20-21-82 0 0,20 20 81 0 0,0 0 0 0 0,0 1 1 0 0,0-1-1 0 0,0 0 0 0 0,0 0 0 0 0,1 0 0 0 0,-1 0 0 0 0,0 0 1 0 0,0-1-1 0 0,1 1 0 0 0,-1 0 0 0 0,1 0 0 0 0,-1 0 1 0 0,1-1-1 0 0,-1 1 0 0 0,1 0 0 0 0,0-1 0 0 0,-1-1 1 0 0,1 1 0 0 0,0 1 0 0 0,0 0 0 0 0,-1-1 0 0 0,1 1 0 0 0,0 0 0 0 0,-1-1 0 0 0,1 1 0 0 0,-1 0 0 0 0,0 0 0 0 0,1 0 0 0 0,-1-1 0 0 0,0 1 0 0 0,0 0 1 0 0,1 0-1 0 0,-1 0 0 0 0,0 0 0 0 0,0 0 0 0 0,-2-1 0 0 0,0-1 0 0 0,0-1 0 0 0,1 1 0 0 0,-1-1 1 0 0,1 1-1 0 0,0-1 0 0 0,0 0 0 0 0,0 0 0 0 0,1 0 1 0 0,0 0-1 0 0,-2-4 0 0 0,-11-27 5 0 0,-23-12 24 0 0,23 31-15 0 0,0 0 0 0 0,2-1 0 0 0,0-1 0 0 0,1 0 0 0 0,1-1-1 0 0,-12-30 1 0 0,19 42-5 0 0,1 0 0 0 0,-1 1-1 0 0,0-1 1 0 0,0 1 0 0 0,-1-1-1 0 0,1 1 1 0 0,-9-10 0 0 0,5 6 6 0 0,1-1 1 0 0,1 1-1 0 0,0-1 1 0 0,1-1 0 0 0,0 1-1 0 0,0-1 1 0 0,1 1-1 0 0,1-1 1 0 0,-2-18 0 0 0,1 14 4 0 0,2 3 22 0 0,-1 0-1 0 0,1 0 1 0 0,3-27 0 0 0,-1 6 167 0 0,0 31-188 0 0,-1 1 0 0 0,1-1 0 0 0,0 1 0 0 0,0 0 1 0 0,0-1-1 0 0,0 1 0 0 0,0 0 0 0 0,1 0 0 0 0,-1 0 0 0 0,1 0 1 0 0,-1 0-1 0 0,1 0 0 0 0,0 0 0 0 0,0 1 0 0 0,0-1 1 0 0,0 0-1 0 0,0 1 0 0 0,0 0 0 0 0,0-1 0 0 0,4 0 1 0 0,67-5 181 0 0,-61 7-186 0 0,0 0 0 0 0,0 1 0 0 0,-1 0-1 0 0,1 1 1 0 0,0 1 0 0 0,-1 0 0 0 0,1 0 0 0 0,-1 1-1 0 0,0 0 1 0 0,0 1 0 0 0,-1 0 0 0 0,1 1-1 0 0,-1 0 1 0 0,0 1 0 0 0,-1 0 0 0 0,1 1 0 0 0,-2-1-1 0 0,1 2 1 0 0,-1-1 0 0 0,0 1 0 0 0,-1 1 0 0 0,0-1-1 0 0,0 1 1 0 0,6 15 0 0 0,-2-5 23 0 0,-8-14-28 0 0,0-1 1 0 0,0 1 0 0 0,-1-1-1 0 0,0 1 1 0 0,0 0-1 0 0,1 7 1 0 0,1 2 7 0 0,2 0 0 0 0,0 0 0 0 0,0-1-1 0 0,2 0 1 0 0,13 20 0 0 0,-18-30-11 0 0,1 0 0 0 0,-1 1 0 0 0,0-1 0 0 0,0 1 1 0 0,0 0-1 0 0,-1 0 0 0 0,0 0 0 0 0,0 0 0 0 0,0 0 0 0 0,0 0 0 0 0,-1 0 0 0 0,0 1 0 0 0,0-1 0 0 0,0 1 0 0 0,-1-1 0 0 0,0 0 0 0 0,0 1 0 0 0,-1 7 1 0 0,19 139-7 0 0,-4-109-286 0 0,-14-32 201 0 0,0-8-32 0 0,1-1 0 0 0,-1 1-1 0 0,0-1 1 0 0,0 1 0 0 0,0-1-1 0 0,-1 0 1 0 0,1 1 0 0 0,0-1-1 0 0,-1 1 1 0 0,1-1 0 0 0,-1 0 0 0 0,0 1-1 0 0,0-1 1 0 0,0 0 0 0 0,0 0-1 0 0,0 0 1 0 0,-4 4 0 0 0,5-5-357 0 0,-1 0 0 0 0,0-1 0 0 0,0 1 1 0 0,0 0-1 0 0,-1-1 0 0 0,1 1 1 0 0,0-1-1 0 0,0 1 0 0 0,0-1 0 0 0,0 0 1 0 0,0 0-1 0 0,0 1 0 0 0,-1-1 1 0 0,1 0-1 0 0,0 0 0 0 0,0 0 0 0 0,0 0 1 0 0,-1 0-1 0 0,1-1 0 0 0,0 1 1 0 0,0 0-1 0 0,0 0 0 0 0,0-1 0 0 0,0 1 1 0 0,-1-1-1 0 0,1 1 0 0 0,0-1 1 0 0,0 1-1 0 0,-1-2 0 0 0,0 1 195 0 0,0-1-1 0 0,1 1 1 0 0,-1 0 0 0 0,1-1-1 0 0,-1 1 1 0 0,1-1-1 0 0,0 1 1 0 0,0-1 0 0 0,0 0-1 0 0,-1 0 1 0 0,2 0-1 0 0,-1 1 1 0 0,0-1 0 0 0,0 0-1 0 0,0 0 1 0 0,1 0-1 0 0,-1 0 1 0 0,1 0 0 0 0,0 0-1 0 0,0-4 1 0 0,0-18-2619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0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2864 0 0,'0'6'891'0'0,"1"0"-1"0"0,0 0 1 0 0,1 0 0 0 0,-1 0 0 0 0,1-1 0 0 0,0 1-1 0 0,1 0 1 0 0,-1-1 0 0 0,1 0 0 0 0,1 1-1 0 0,5 7 1 0 0,44 47 1561 0 0,-48-55-2272 0 0,13 23 607 0 0,-18-26-765 0 0,1 0-1 0 0,0 0 1 0 0,0 0-1 0 0,1 0 1 0 0,-1 0-1 0 0,0 0 1 0 0,0 0-1 0 0,1 0 1 0 0,-1-1-1 0 0,1 1 1 0 0,2 1-1 0 0,7 3 73 0 0,-9-5-79 0 0,0-1 1 0 0,-1 1-1 0 0,1 0 0 0 0,-1 0 0 0 0,1 0 0 0 0,-1 0 0 0 0,1 0 0 0 0,-1 0 0 0 0,1 0 0 0 0,-1 1 1 0 0,0-1-1 0 0,0 0 0 0 0,0 1 0 0 0,0-1 0 0 0,0 1 0 0 0,0-1 0 0 0,0 1 0 0 0,1 2 0 0 0,-1-1 5 0 0,1 0-1 0 0,-1 0 0 0 0,1 0 1 0 0,0 0-1 0 0,-1 0 0 0 0,1-1 1 0 0,1 1-1 0 0,-1-1 0 0 0,0 1 0 0 0,4 2 1 0 0,15 20 81 0 0,8 3-44 0 0,-26-25-48 0 0,1 0 0 0 0,0 0 1 0 0,-1 0-1 0 0,1 1 0 0 0,-1-1 0 0 0,0 1 0 0 0,0 0 1 0 0,0 0-1 0 0,2 5 0 0 0,-1-3-21 0 0,0-1 0 0 0,0 1 0 0 0,1-1 0 0 0,-1 0 1 0 0,1-1-1 0 0,0 1 0 0 0,1-1 0 0 0,-1 0 0 0 0,1 0 0 0 0,6 3 0 0 0,-5-3-100 0 0,-1 0 0 0 0,1 0-1 0 0,-1 1 1 0 0,0 0 0 0 0,-1 0-1 0 0,1 0 1 0 0,4 8 0 0 0,45 53-5399 0 0,-52-53-296 0 0,-5-24 4115 0 0,-4 1 92 0 0,3 8 1001 0 0,-6-8-1109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4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77 138 3840 0 0,'-5'-13'7381'0'0,"1"-5"-5290"0"0,-7-7 1362 0 0,9 24-3352 0 0,1 1 0 0 0,0-1 0 0 0,0 1 0 0 0,0-1 1 0 0,0 0-1 0 0,0 0 0 0 0,0 1 0 0 0,0-1 0 0 0,0 0 0 0 0,0 0 0 0 0,0 0 0 0 0,0 0 1 0 0,1 0-1 0 0,-1 0 0 0 0,0 0 0 0 0,1-1 0 0 0,-1 1 0 0 0,0 0 0 0 0,1 0 1 0 0,0-1-1 0 0,-1 1 0 0 0,1 0 0 0 0,0 0 0 0 0,0-1 0 0 0,-1 1 0 0 0,1 0 1 0 0,0-1-1 0 0,1-1 0 0 0,-1 1 52 0 0,-1 0 0 0 0,1 0 0 0 0,0-1-1 0 0,-1 1 1 0 0,1 0 0 0 0,-1 0 0 0 0,1 0 0 0 0,-1 0 0 0 0,0 0 0 0 0,0 0 0 0 0,-2-2 0 0 0,-7-5 1473 0 0,1-4 2128 0 0,0 19-1040 0 0,9-4-2660 0 0,0 0 1 0 0,0 0-1 0 0,1 0 0 0 0,-1 0 0 0 0,1 0 1 0 0,-1-1-1 0 0,1 1 0 0 0,0 0 0 0 0,0 0 1 0 0,-1-1-1 0 0,1 1 0 0 0,0 0 0 0 0,1-1 1 0 0,1 3-1 0 0,-2-2-24 0 0,1 0-1 0 0,-1 0 1 0 0,1 0 0 0 0,-1 0 0 0 0,0 1-1 0 0,0-1 1 0 0,0 0 0 0 0,0 1 0 0 0,0-1-1 0 0,0 0 1 0 0,0 5 0 0 0,2 8 71 0 0,1-2 0 0 0,1 1 1 0 0,0 0-1 0 0,0-1 0 0 0,15 24 1 0 0,15 35 168 0 0,-24-44-198 0 0,1 0 0 0 0,25 41 0 0 0,-34-65-60 0 0,1 1 0 0 0,-1 0 0 0 0,0-1 0 0 0,-1 1 0 0 0,1 0 0 0 0,-1 1 0 0 0,2 7 0 0 0,6 13 23 0 0,-6-15-34 0 0,1 1 1 0 0,0-1-1 0 0,13 20 0 0 0,-2-3 3 0 0,-15-25-3 0 0,0 0 0 0 0,0 0 0 0 0,1-1 0 0 0,-1 1 0 0 0,1 0 0 0 0,0-1 0 0 0,-1 1 0 0 0,1-1 0 0 0,3 3 0 0 0,-3-3 1 0 0,-1 0 1 0 0,1-1 0 0 0,0 2-1 0 0,-1-1 1 0 0,0 0-1 0 0,0 0 1 0 0,1 0 0 0 0,-1 1-1 0 0,0-1 1 0 0,0 3-1 0 0,0-3 0 0 0,-1 1 0 0 0,1-1 0 0 0,0 0 0 0 0,0 0 0 0 0,0 0-1 0 0,0-1 1 0 0,0 1 0 0 0,0 0 0 0 0,1 0 0 0 0,-1-1 0 0 0,2 3-1 0 0,1-2-5 0 0,0 1 1 0 0,0 1-1 0 0,0-1 0 0 0,0 0 0 0 0,-1 1 0 0 0,1 0 0 0 0,-1 0 1 0 0,0 0-1 0 0,0 0 0 0 0,-1 1 0 0 0,1-1 0 0 0,-1 1 0 0 0,0-1 0 0 0,0 1 1 0 0,-1 0-1 0 0,1 0 0 0 0,0 7 0 0 0,-1-10-2 0 0,-1 1 0 0 0,1-1 1 0 0,0 0-1 0 0,0 1 0 0 0,0-1 0 0 0,0 0 0 0 0,0 1 0 0 0,0-1 1 0 0,1 0-1 0 0,-1 0 0 0 0,1 0 0 0 0,-1 0 0 0 0,4 3 0 0 0,-3-3-30 0 0,0 0 0 0 0,0 0-1 0 0,0 0 1 0 0,0 1-1 0 0,-1-1 1 0 0,1 0-1 0 0,-1 1 1 0 0,1-1 0 0 0,-1 1-1 0 0,0-1 1 0 0,0 1-1 0 0,0 0 1 0 0,-1 0-1 0 0,2 3 1 0 0,-2-4-44 0 0,0 0 0 0 0,1 0 0 0 0,0-1 0 0 0,-1 1 0 0 0,1 0 0 0 0,0 0 0 0 0,0-1 0 0 0,0 1 0 0 0,0-1 0 0 0,0 1 0 0 0,0-1 0 0 0,0 1 0 0 0,3 1 0 0 0,8 18-3733 0 0,0-35-5292 0 0,6-8 6796 0 0,-17 11 1528 0 0,0-9-3128 0 0,3 10-2697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10200 0 0,'-30'6'7988'0'0,"11"10"-4114"0"0,16-10-3677 0 0,0 0 0 0 0,0 0 0 0 0,1 1 0 0 0,0-1 0 0 0,0 1 1 0 0,-1 7-1 0 0,-9 26 736 0 0,10-31-823 0 0,1-1 1 0 0,0 0-1 0 0,0 1 0 0 0,1 0 0 0 0,0-1 0 0 0,0 1 0 0 0,2 8 0 0 0,-1 7 67 0 0,1 10 98 0 0,1 0 1 0 0,12 53 0 0 0,-2-19-81 0 0,-9-51-135 0 0,0 1 0 0 0,2-1 0 0 0,0 0 0 0 0,10 19 0 0 0,5 13 74 0 0,-19-44-126 0 0,0-1 1 0 0,0 1-1 0 0,1-1 1 0 0,-1 0 0 0 0,1 0-1 0 0,6 6 1 0 0,-6-7-4 0 0,-1-1 0 0 0,0 1 0 0 0,1 0 0 0 0,-1 0 0 0 0,0 0 0 0 0,-1 0 0 0 0,1 0 0 0 0,-1 0 0 0 0,1 0 0 0 0,1 7 1 0 0,-2-7 2 0 0,1-1 0 0 0,0 1 0 0 0,-1-1 0 0 0,1 0 0 0 0,0 1 0 0 0,0-1 0 0 0,0 0 0 0 0,1 0 0 0 0,-1 0 0 0 0,0 0 0 0 0,1-1 0 0 0,-1 1 0 0 0,1-1 0 0 0,0 1 0 0 0,-1-1 0 0 0,6 2 0 0 0,3 2 14 0 0,-5 1 1 0 0,1-1 0 0 0,0 0 0 0 0,1 0 0 0 0,-1-1-1 0 0,1 1 1 0 0,0-2 0 0 0,0 1 0 0 0,0-1 0 0 0,0-1 0 0 0,0 1-1 0 0,1-1 1 0 0,-1-1 0 0 0,1 1 0 0 0,9-1 0 0 0,31 4 159 0 0,-43-3-166 0 0,1-1 0 0 0,-1 0 0 0 0,0 0 0 0 0,0-1 0 0 0,1 0 0 0 0,-1 0 0 0 0,1 0 0 0 0,-1-1 0 0 0,0 0 0 0 0,0 0 0 0 0,1-1 0 0 0,10-4 0 0 0,12-3 78 0 0,-25 8-76 0 0,-1 1-1 0 0,0-1 1 0 0,1 0-1 0 0,-1 0 1 0 0,0 0-1 0 0,1-1 0 0 0,-1 1 1 0 0,0-1-1 0 0,0 0 1 0 0,0 0-1 0 0,0 0 1 0 0,-1 0-1 0 0,1 0 1 0 0,0-1-1 0 0,-1 1 0 0 0,0-1 1 0 0,0 0-1 0 0,1 1 1 0 0,1-5-1 0 0,15-16 97 0 0,-17 21-95 0 0,0 0 1 0 0,0 0-1 0 0,0-1 0 0 0,0 1 1 0 0,0 0-1 0 0,0-1 0 0 0,-1 1 0 0 0,1-1 1 0 0,-1 0-1 0 0,1 1 0 0 0,0-5 0 0 0,-1 5 1 0 0,-1-1-1 0 0,1 1 1 0 0,0-1-1 0 0,1 1 1 0 0,-1-1-1 0 0,0 1 1 0 0,1 0-1 0 0,-1 0 1 0 0,1 0-1 0 0,0-1 1 0 0,3-1-1 0 0,-4 2 3 0 0,1 0 1 0 0,0 1-1 0 0,-1-1 1 0 0,1 0-1 0 0,-1 0 1 0 0,0 0-1 0 0,0 0 1 0 0,0 0-1 0 0,0 0 0 0 0,0 0 1 0 0,0 0-1 0 0,1-4 1 0 0,4-16 123 0 0,-4 16-75 0 0,0 1 1 0 0,0-1-1 0 0,-1 0 0 0 0,0 0 0 0 0,0 0 1 0 0,0-9-1 0 0,0 9-10 0 0,-1-1 0 0 0,0 1 0 0 0,0-1 0 0 0,-1 0 1 0 0,0 1-1 0 0,0-1 0 0 0,0 1 0 0 0,-1-1 0 0 0,0 1 0 0 0,0 0 0 0 0,-1-1 0 0 0,1 1 0 0 0,-1 0 0 0 0,-1 1 1 0 0,1-1-1 0 0,-1 1 0 0 0,0-1 0 0 0,0 1 0 0 0,-1 0 0 0 0,1 1 0 0 0,-1-1 0 0 0,-10-6 0 0 0,4 3 9 0 0,8 6-56 0 0,0 0 0 0 0,0 0 1 0 0,0 0-1 0 0,0 0 1 0 0,0 1-1 0 0,-1-1 0 0 0,1 1 1 0 0,0 0-1 0 0,-1 0 1 0 0,1 0-1 0 0,-1 0 1 0 0,1 1-1 0 0,-1-1 0 0 0,-6 1 1 0 0,6 0-12 0 0,-1 0-1 0 0,1 0 1 0 0,-1 0 0 0 0,1 1 0 0 0,-1 0 0 0 0,1 0 0 0 0,0 0 0 0 0,-1 1-1 0 0,1-1 1 0 0,0 1 0 0 0,0 0 0 0 0,0 0 0 0 0,-4 3 0 0 0,1-1 4 0 0,-5 2-19 0 0,1 1-1 0 0,0 0 1 0 0,1 1-1 0 0,-1 0 1 0 0,1 0-1 0 0,-13 15 1 0 0,-62 95-1439 0 0,80-110 845 0 0,1 0 0 0 0,-1 0 0 0 0,1 1 0 0 0,1-1 0 0 0,0 1 0 0 0,0 0 0 0 0,0 0 0 0 0,1 0 0 0 0,1 0 0 0 0,-2 15 0 0 0,4-24 471 0 0,-1 1 1 0 0,1 0 0 0 0,-1 0 0 0 0,1-1 0 0 0,-1 1 0 0 0,1 0 0 0 0,0-1 0 0 0,-1 1-1 0 0,1-1 1 0 0,0 1 0 0 0,-1-1 0 0 0,1 1 0 0 0,0-1 0 0 0,0 1 0 0 0,0-1-1 0 0,-1 0 1 0 0,1 1 0 0 0,0-1 0 0 0,0 0 0 0 0,0 0 0 0 0,0 1 0 0 0,0-1-1 0 0,-1 0 1 0 0,1 0 0 0 0,0 0 0 0 0,1 0 0 0 0,20 1-1032 0 0,-2-1-1137 0 0,-17 1 1910 0 0,1-1 0 0 0,0 0 0 0 0,-1 0 0 0 0,1 0 0 0 0,0-1-1 0 0,-1 1 1 0 0,1-1 0 0 0,0 0 0 0 0,-1 0 0 0 0,1 0 0 0 0,-1 0 0 0 0,0-1-1 0 0,5-2 1 0 0,23-9-6449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265 154 7400 0 0,'0'-1'510'0'0,"0"-1"0"0"0,0 0 1 0 0,-1 0-1 0 0,1 1 0 0 0,-1-1 1 0 0,1 0-1 0 0,-1 0 0 0 0,0 1 1 0 0,1-1-1 0 0,-1 1 0 0 0,0-1 1 0 0,-2-2-1 0 0,-6-17 3343 0 0,9 20-3743 0 0,-1 0 0 0 0,1 0 0 0 0,-1 0 0 0 0,1 0 0 0 0,-1 0 0 0 0,0 0 0 0 0,0 0 0 0 0,1 0 0 0 0,-1 0 0 0 0,0 0 0 0 0,0 0 0 0 0,0 1 0 0 0,0-1 0 0 0,0 0 0 0 0,0 1-1 0 0,0-1 1 0 0,0 1 0 0 0,0-1 0 0 0,0 1 0 0 0,-1-1 0 0 0,1 1 0 0 0,0 0 0 0 0,0 0 0 0 0,0-1 0 0 0,-1 1 0 0 0,1 0 0 0 0,0 0 0 0 0,0 0 0 0 0,0 0 0 0 0,-1 0 0 0 0,1 1-1 0 0,0-1 1 0 0,-2 1 0 0 0,-51 6 2979 0 0,54-7-3066 0 0,-4 0 70 0 0,0 1 0 0 0,1 0 0 0 0,-1 0 0 0 0,1 0 1 0 0,-1 0-1 0 0,1 1 0 0 0,0 0 0 0 0,-1-1 0 0 0,1 1 0 0 0,0 0 1 0 0,0 1-1 0 0,0-1 0 0 0,0 0 0 0 0,1 1 0 0 0,-1 0 1 0 0,1-1-1 0 0,-1 1 0 0 0,-1 4 0 0 0,-64 110 1532 0 0,63-109-1545 0 0,1 0-1 0 0,0 1 1 0 0,1-1-1 0 0,0 1 0 0 0,0 0 1 0 0,1 0-1 0 0,0 0 1 0 0,1 0-1 0 0,0 0 0 0 0,0 0 1 0 0,1 1-1 0 0,1 10 1 0 0,-1-16-53 0 0,1 0-9 0 0,0 1-1 0 0,0-1 1 0 0,0 0 0 0 0,0 0-1 0 0,1 0 1 0 0,0 0-1 0 0,0 0 1 0 0,0 0-1 0 0,0 0 1 0 0,1-1-1 0 0,-1 1 1 0 0,1-1-1 0 0,0 0 1 0 0,0 1-1 0 0,0-1 1 0 0,0-1-1 0 0,1 1 1 0 0,5 4-1 0 0,16 16 85 0 0,-16-11-72 0 0,-7-9-23 0 0,1-1 0 0 0,-1 1 0 0 0,0 0-1 0 0,1-1 1 0 0,-1 1 0 0 0,1-1 0 0 0,0 0 0 0 0,0 0-1 0 0,0 0 1 0 0,0 0 0 0 0,0 0 0 0 0,0-1 0 0 0,6 3-1 0 0,29 13 215 0 0,-1 2-1 0 0,65 45 1 0 0,-5 2 273 0 0,-72-30-391 0 0,-11-28-69 0 0,-13-7-20 0 0,1 0 0 0 0,-1-1 0 0 0,1 1 0 0 0,-1 0 0 0 0,1 0 1 0 0,-1 0-1 0 0,0 0 0 0 0,0 0 0 0 0,1 1 0 0 0,-1-1 1 0 0,0 0-1 0 0,0 0 0 0 0,0 1 0 0 0,0-1 0 0 0,0 1 1 0 0,0-1-1 0 0,-1 1 0 0 0,1-1 0 0 0,1 4 0 0 0,-2-4-3 0 0,0 0-1 0 0,1 0 0 0 0,-1 1 0 0 0,1-1 1 0 0,-1 0-1 0 0,1 0 0 0 0,0 0 1 0 0,-1-1-1 0 0,1 1 0 0 0,0 0 0 0 0,0 0 1 0 0,0 0-1 0 0,0 0 0 0 0,-1-1 0 0 0,1 1 1 0 0,0 0-1 0 0,0-1 0 0 0,0 1 1 0 0,0-1-1 0 0,2 1 0 0 0,-2 0-3 0 0,1-1 0 0 0,-1 1 0 0 0,0-1-1 0 0,0 1 1 0 0,0-1 0 0 0,0 1 0 0 0,-1-1 0 0 0,1 1 0 0 0,0 0 0 0 0,0 0-1 0 0,0-1 1 0 0,0 1 0 0 0,-1 0 0 0 0,1 0 0 0 0,0 0 0 0 0,-1 0 0 0 0,1 0-1 0 0,-1 0 1 0 0,1 0 0 0 0,-1 0 0 0 0,1 0 0 0 0,-1 2 0 0 0,13 20 103 0 0,-12-22-97 0 0,1 1 0 0 0,-1 0 0 0 0,0 0 0 0 0,0 0 1 0 0,0 0-1 0 0,0 0 0 0 0,0 1 0 0 0,0-1 0 0 0,0 0 0 0 0,-1 0 1 0 0,1 0-1 0 0,0 4 0 0 0,-1-2 0 0 0,0 0-1 0 0,1 0 1 0 0,0 0 0 0 0,0 0 0 0 0,0 0-1 0 0,0-1 1 0 0,0 1 0 0 0,1 0-1 0 0,0-1 1 0 0,3 7 0 0 0,-2-7-5 0 0,-1 1 1 0 0,-1-1-1 0 0,1 1 0 0 0,0-1 1 0 0,-1 1-1 0 0,0 0 0 0 0,0-1 1 0 0,0 1-1 0 0,0 0 1 0 0,0 7-1 0 0,-1-6 5 0 0,1-2-96 0 0,-1 0 1 0 0,0 0 0 0 0,0 0 0 0 0,0 0 0 0 0,0-1 0 0 0,0 1 0 0 0,0 0 0 0 0,-1 0 0 0 0,1 0-1 0 0,-1-1 1 0 0,0 1 0 0 0,0 0 0 0 0,0-1 0 0 0,0 1 0 0 0,0 0 0 0 0,-1-1 0 0 0,1 0 0 0 0,-1 1-1 0 0,0-1 1 0 0,0 0 0 0 0,1 0 0 0 0,-5 4 0 0 0,0-3-256 0 0,0 0-1 0 0,1 0 1 0 0,-1 0 0 0 0,-1-1-1 0 0,1 1 1 0 0,0-2 0 0 0,0 1-1 0 0,-1-1 1 0 0,1 0 0 0 0,-1 0-1 0 0,1 0 1 0 0,-1-1 0 0 0,1 0-1 0 0,-1-1 1 0 0,1 1-1 0 0,-1-1 1 0 0,1 0 0 0 0,-1-1-1 0 0,1 0 1 0 0,0 0 0 0 0,0 0-1 0 0,0-1 1 0 0,0 1 0 0 0,0-2-1 0 0,-8-5 1 0 0,-4-15-613 0 0,-5 6 23 0 0,-17-39-710 0 0,16 18 519 0 0,-3-1 153 0 0,9 16 470 0 0,2 0 0 0 0,0-1 0 0 0,2 0 0 0 0,1-2 1 0 0,1 1-1 0 0,-9-30 0 0 0,7 13 283 0 0,9 32 282 0 0,2 0-1 0 0,-1 0 1 0 0,1 0 0 0 0,1-1 0 0 0,0 1-1 0 0,-1-16 1 0 0,3 22 186 0 0,0-1 1 0 0,0 1-1 0 0,-1-1 0 0 0,1 1 1 0 0,-1-1-1 0 0,-1 1 1 0 0,1 0-1 0 0,-1-1 0 0 0,0 1 1 0 0,0 0-1 0 0,0 0 0 0 0,-6-7 1 0 0,7 9 66 0 0,-1 0 1 0 0,1 1-1 0 0,-1-1 1 0 0,1 0-1 0 0,0 0 1 0 0,0 0-1 0 0,0 0 1 0 0,1 0-1 0 0,-2-5 1 0 0,-2-10 972 0 0,1 10-741 0 0,2 7-438 0 0,1-1-1 0 0,-1 0 0 0 0,0 1 1 0 0,1-1-1 0 0,-1 1 0 0 0,0-1 1 0 0,0 1-1 0 0,0-1 0 0 0,0 1 1 0 0,0-1-1 0 0,-1 1 0 0 0,1 0 1 0 0,-3-3-1 0 0,3 3 76 0 0,-1 0 0 0 0,0 0-1 0 0,1-1 1 0 0,0 1 0 0 0,-1-1 0 0 0,1 1-1 0 0,0-1 1 0 0,0 1 0 0 0,0-1 0 0 0,0 0 0 0 0,0 0-1 0 0,0 1 1 0 0,0-1 0 0 0,0 0 0 0 0,1 0-1 0 0,-1 0 1 0 0,1-3 0 0 0,-1 4-165 0 0,1 0 0 0 0,0 0 0 0 0,-1-1 0 0 0,1 1 0 0 0,0 0 0 0 0,0 0 0 0 0,0-1 0 0 0,0 1 0 0 0,0 0 0 0 0,0-1 0 0 0,0 1 0 0 0,1 0 0 0 0,-1-1 0 0 0,0 1 0 0 0,1 0 0 0 0,-1 0 0 0 0,1 0 0 0 0,-1-1 0 0 0,1 1 0 0 0,0 0 0 0 0,0 0 0 0 0,-1 0 0 0 0,1 0 0 0 0,0 0 1 0 0,1-1-1 0 0,21-25 112 0 0,2 11-215 0 0,0 1 0 0 0,29-12 1 0 0,68-36-2744 0 0,11 1-5008 0 0,-100 53 5331 0 0,-31 9 2262 0 0,1 0 0 0 0,-1 0 0 0 0,0-1 1 0 0,0 1-1 0 0,0 0 0 0 0,0-1 0 0 0,0 0 0 0 0,0 0 1 0 0,0 0-1 0 0,0 0 0 0 0,0 0 0 0 0,0 0 0 0 0,-1 0 1 0 0,1 0-1 0 0,0-1 0 0 0,-1 1 0 0 0,1-1 0 0 0,-1 1 1 0 0,3-4-1 0 0,20-24-5801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7656 0 0,'0'0'5538'0'0,"32"15"75"0"0,-32-15-5527 0 0,0 1 0 0 0,0 0 0 0 0,1-1-1 0 0,-1 1 1 0 0,0 0 0 0 0,1-1 0 0 0,-1 1-1 0 0,0 0 1 0 0,1-1 0 0 0,-1 1 0 0 0,1-1-1 0 0,-1 1 1 0 0,1-1 0 0 0,-1 1 0 0 0,1-1-1 0 0,-1 1 1 0 0,1-1 0 0 0,0 0 0 0 0,-1 1-1 0 0,1-1 1 0 0,0 0 0 0 0,0 1 0 0 0,0-1 12 0 0,0 1-1 0 0,0-1 1 0 0,0 1 0 0 0,0-1 0 0 0,-1 1 0 0 0,1-1 0 0 0,0 1 0 0 0,0 0 0 0 0,0 0 0 0 0,-1-1 0 0 0,1 1 0 0 0,0 0-1 0 0,-1 0 1 0 0,1 0 0 0 0,0 0 0 0 0,-1-1 0 0 0,0 1 0 0 0,1 0 0 0 0,-1 0 0 0 0,1 0 0 0 0,-1 0 0 0 0,0 0-1 0 0,0 0 1 0 0,1 2 0 0 0,-1-1 80 0 0,1 0 0 0 0,-1 0 0 0 0,1 1 0 0 0,0-1 0 0 0,0 0 0 0 0,0 0 0 0 0,0 0 0 0 0,1 0 0 0 0,-1 0 0 0 0,3 3 0 0 0,-2-3-60 0 0,0 0 0 0 0,0 1 0 0 0,0-1 0 0 0,-1 1 0 0 0,1-1-1 0 0,-1 1 1 0 0,0-1 0 0 0,0 1 0 0 0,0 0 0 0 0,0 0 0 0 0,0 0 0 0 0,0 2 0 0 0,1 33 1030 0 0,-1-28-979 0 0,0 1 1 0 0,0-1-1 0 0,-1 1 0 0 0,-1-1 1 0 0,1 1-1 0 0,-2-1 0 0 0,1 1 1 0 0,-2-1-1 0 0,-2 11 0 0 0,4-20-154 0 0,0 1-1 0 0,0-1 0 0 0,1 0 1 0 0,-1 1-1 0 0,1-1 1 0 0,-1 0-1 0 0,1 1 1 0 0,-1-1-1 0 0,1 1 1 0 0,0-1-1 0 0,0 0 1 0 0,0 1-1 0 0,0-1 0 0 0,0 1 1 0 0,0 2-1 0 0,0-3-6 0 0,1 1 1 0 0,-1-1-1 0 0,0 1 0 0 0,0-1 0 0 0,0 1 0 0 0,-1-1 0 0 0,1 1 0 0 0,0-1 0 0 0,-1 0 0 0 0,1 1 1 0 0,0-1-1 0 0,-1 1 0 0 0,0-1 0 0 0,1 0 0 0 0,-1 1 0 0 0,0-1 0 0 0,0 0 0 0 0,0 0 0 0 0,-1 2 0 0 0,1-2 3 0 0,0 1 0 0 0,0-1 0 0 0,0 1 0 0 0,1-1 0 0 0,-1 1 0 0 0,0 0 0 0 0,1-1 0 0 0,-1 1-1 0 0,1 0 1 0 0,-1 0 0 0 0,1-1 0 0 0,0 1 0 0 0,0 3 0 0 0,-1-4 3 0 0,1 1 0 0 0,0 0 0 0 0,0 0 1 0 0,0-1-1 0 0,-1 1 0 0 0,1 0 0 0 0,-1 0 0 0 0,1-1 1 0 0,-1 1-1 0 0,0-1 0 0 0,0 1 0 0 0,0 0 0 0 0,0-1 1 0 0,-1 2-1 0 0,-6 8 81 0 0,1 0 1 0 0,0 1-1 0 0,1-1 0 0 0,1 1 1 0 0,-7 19-1 0 0,-7 15 129 0 0,-20 28-15 0 0,10-30-48 0 0,9-14-110 0 0,4-5-17 0 0,10-14-21 0 0,-1 0 0 0 0,1 1 0 0 0,-6 15-1 0 0,-4-3 8 0 0,14-22-17 0 0,1-1 1 0 0,-1 0-1 0 0,1 1 0 0 0,-1-1 0 0 0,1 1 0 0 0,0 0 1 0 0,0 0-1 0 0,0-1 0 0 0,0 1 0 0 0,0 0 0 0 0,0 0 1 0 0,0 0-1 0 0,1 0 0 0 0,-1 0 0 0 0,1 0 0 0 0,0 0 1 0 0,-1 3-1 0 0,1-4 5 0 0,-1 1 1 0 0,1-1-1 0 0,-1 1 1 0 0,1-1-1 0 0,-1 1 1 0 0,0-1-1 0 0,0 1 1 0 0,0-1-1 0 0,1 1 0 0 0,-1-1 1 0 0,-1 0-1 0 0,1 0 1 0 0,0 1-1 0 0,0-1 1 0 0,-3 2-1 0 0,3-2 5 0 0,0 0 0 0 0,-1 0 0 0 0,1 0 0 0 0,0 0 0 0 0,0 0 0 0 0,0 0 0 0 0,0 1 0 0 0,0-1 1 0 0,0 0-1 0 0,0 1 0 0 0,1-1 0 0 0,-1 1 0 0 0,0-1 0 0 0,1 1 0 0 0,-1 2 0 0 0,1-3-4 0 0,0 0 1 0 0,0-1-1 0 0,-1 1 1 0 0,1 0 0 0 0,0-1-1 0 0,0 1 1 0 0,0 0-1 0 0,0-1 1 0 0,-1 1 0 0 0,1-1-1 0 0,0 1 1 0 0,-1 0-1 0 0,1-1 1 0 0,-1 1 0 0 0,1-1-1 0 0,0 1 1 0 0,-1-1-1 0 0,1 1 1 0 0,-1-1-1 0 0,1 1 1 0 0,-1-1 0 0 0,1 0-1 0 0,-1 1 1 0 0,0-1-1 0 0,1 0 1 0 0,-1 1 0 0 0,0-1-1 0 0,1 0 1 0 0,-1 0-1 0 0,-1 1 1 0 0,2-1-4 0 0,-1 0 0 0 0,0 0-1 0 0,1 0 1 0 0,-1 1 0 0 0,0-1 0 0 0,1 0 0 0 0,-1 1-1 0 0,1-1 1 0 0,-1 0 0 0 0,0 1 0 0 0,1-1 0 0 0,-1 1-1 0 0,1-1 1 0 0,-1 1 0 0 0,1-1 0 0 0,-1 1 0 0 0,1-1 0 0 0,-1 1-1 0 0,1-1 1 0 0,0 1 0 0 0,-1 0 0 0 0,1-1 0 0 0,0 1-1 0 0,0 0 1 0 0,-1-1 0 0 0,1 1 0 0 0,0 0 0 0 0,0-1-1 0 0,0 1 1 0 0,0 1 0 0 0,-3 0 90 0 0,-3 4 20 0 0,16-3-84 0 0,-9-2-28 0 0,3 2-3 0 0,15-8-2 0 0,-2-2 1 0 0,0 0 0 0 0,-1-1 0 0 0,0 0 0 0 0,17-13 0 0 0,-1 5 0 0 0,-29 15 0 0 0,-1 1 0 0 0,0-1 0 0 0,1 0 0 0 0,-1 0 0 0 0,0 0 0 0 0,0 0 0 0 0,0 0 0 0 0,0-1 0 0 0,0 1 0 0 0,0-1 0 0 0,0 1 0 0 0,0-1 0 0 0,-1 0 0 0 0,3-2 0 0 0,-3 3 0 0 0,-1 0 0 0 0,1 1 0 0 0,0-1 0 0 0,-1 0 0 0 0,1 1 0 0 0,0-1 0 0 0,-1 0 0 0 0,1 1 0 0 0,0-1 0 0 0,0 1 0 0 0,0-1 0 0 0,0 1 0 0 0,-1 0 0 0 0,1-1 0 0 0,0 1 0 0 0,0 0 0 0 0,0 0 0 0 0,0-1 0 0 0,0 1 0 0 0,0 0 0 0 0,0 0 0 0 0,0 0 0 0 0,1 0 0 0 0,-1 0 0 0 0,0 0 0 0 0,0 0 0 0 0,0 0 0 0 0,0 0 0 0 0,0 0 0 0 0,0 0 0 0 0,0 0 0 0 0,0-1 0 0 0,0 1 0 0 0,0 0 0 0 0,0-1 0 0 0,0 1 0 0 0,0-1 0 0 0,0 1 0 0 0,0-1 0 0 0,0 0 0 0 0,0 1 0 0 0,0-1 0 0 0,0 0 0 0 0,-1 0 0 0 0,1 1 0 0 0,0-1 0 0 0,0-2 0 0 0,1 1 0 0 0,-1 1 0 0 0,1-1 0 0 0,0 0 0 0 0,-1 0 0 0 0,1 0 0 0 0,0 1 0 0 0,0-1 0 0 0,0 1 0 0 0,0 0 0 0 0,5-3 0 0 0,12-9 0 0 0,107-108-2449 0 0,-118 112 2223 0 0,-6 7-1 0 0,0 0 0 0 0,0 0 1 0 0,0 0-1 0 0,0-1 0 0 0,0 1 1 0 0,-1 0-1 0 0,1-1 0 0 0,-1 1 1 0 0,0-1-1 0 0,1 1 0 0 0,-1-1 0 0 0,0 0 1 0 0,-1 1-1 0 0,1-1 0 0 0,0 0 1 0 0,-1 0-1 0 0,0 0 0 0 0,0 1 1 0 0,1-1-1 0 0,-2 0 0 0 0,1-3 1 0 0,0-42-4972 0 0,13-83 1 0 0,-12 120 4948 0 0,0 0 0 0 0,-1 1 0 0 0,0-1 0 0 0,-3-19 0 0 0,0-10 4554 0 0,3 40-4168 0 0,0-1 1 0 0,-1 1-1 0 0,1-1 0 0 0,0 0 1 0 0,-1 1-1 0 0,1-1 0 0 0,0 1 1 0 0,-1-1-1 0 0,1 1 0 0 0,-1-1 1 0 0,1 1-1 0 0,0-1 0 0 0,-1 1 0 0 0,1-1 1 0 0,-1 1-1 0 0,0-1 0 0 0,1 1 1 0 0,-1 0-1 0 0,1 0 0 0 0,-1-1 1 0 0,1 1-1 0 0,-1 0 0 0 0,0 0 1 0 0,1-1-1 0 0,-1 1 0 0 0,0 0 1 0 0,1 0-1 0 0,-1 0 0 0 0,0 0 0 0 0,1 0 1 0 0,-1 0-1 0 0,0 0 0 0 0,1 0 1 0 0,-1 0-1 0 0,0 0 0 0 0,0 1 1 0 0,0-1 29 0 0,0 0 0 0 0,0 0 0 0 0,0 1 1 0 0,0-1-1 0 0,0 0 0 0 0,0 0 1 0 0,1 1-1 0 0,-1-1 0 0 0,0 1 0 0 0,0-1 1 0 0,0 0-1 0 0,0 1 0 0 0,1 0 0 0 0,-1-1 1 0 0,0 1-1 0 0,1-1 0 0 0,-1 1 0 0 0,0 0 1 0 0,1 0-1 0 0,-1-1 0 0 0,1 1 0 0 0,-1 0 1 0 0,1 0-1 0 0,-1 0 0 0 0,1-1 1 0 0,0 1-1 0 0,-1 0 0 0 0,1 0 0 0 0,0 0 1 0 0,0 0-1 0 0,0 1 0 0 0,-9 48 2414 0 0,9-48-2517 0 0,-1 5 86 0 0,1 1 1 0 0,0-1-1 0 0,0 1 1 0 0,1-1-1 0 0,0 1 1 0 0,0-1-1 0 0,1 0 1 0 0,0 1-1 0 0,0-1 1 0 0,1 0-1 0 0,4 9 1 0 0,-2-7-138 0 0,0 0 1 0 0,-1 0 0 0 0,-1 0 0 0 0,1 0 0 0 0,-2 1-1 0 0,4 15 1 0 0,12 33 3 0 0,2 8-17 0 0,-4 16 0 0 0,-11-42-402 0 0,-6-34 317 0 0,1-1 0 0 0,0 0 1 0 0,1 0-1 0 0,-1 0 0 0 0,1 0 0 0 0,0 0 0 0 0,1 0 1 0 0,1 6-1 0 0,4 9-829 0 0,-6-17 576 0 0,-1-1 0 0 0,1 1 0 0 0,0-1 0 0 0,0 0 0 0 0,0 1 0 0 0,0-1-1 0 0,0 0 1 0 0,0 0 0 0 0,1 0 0 0 0,-1 0 0 0 0,1 0 0 0 0,-1 0 0 0 0,1 0 0 0 0,3 3 0 0 0,-4-5 174 0 0,-1 0 0 0 0,1 1 1 0 0,-1-1-1 0 0,1 0 1 0 0,-1 0-1 0 0,1 1 0 0 0,-1-1 1 0 0,1 0-1 0 0,-1 0 1 0 0,1 0-1 0 0,0 0 0 0 0,-1 0 1 0 0,1 0-1 0 0,-1 0 1 0 0,1 0-1 0 0,-1 0 1 0 0,1 0-1 0 0,-1 0 0 0 0,1 0 1 0 0,-1 0-1 0 0,1-1 1 0 0,0 1-1 0 0,-1 0 0 0 0,1 0 1 0 0,-1 0-1 0 0,0-1 1 0 0,1 1-1 0 0,-1 0 0 0 0,1-1 1 0 0,-1 1-1 0 0,1 0 1 0 0,-1-1-1 0 0,1 0 1 0 0,15-23-2430 0 0,6-33-393 0 0,-21 51 2245 0 0,1 0 0 0 0,0 1 0 0 0,1-1 0 0 0,-1 1 0 0 0,8-11 0 0 0,10-22-5673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8568 0 0,'0'-9'3532'0'0,"1"-7"2691"0"0,-1 16-6166 0 0,1 0 0 0 0,-1-1 0 0 0,0 1 0 0 0,0 0 0 0 0,0-1 1 0 0,1 1-1 0 0,-1 0 0 0 0,0-1 0 0 0,1 1 0 0 0,-1 0 0 0 0,0-1 0 0 0,1 1 0 0 0,-1 0 1 0 0,0 0-1 0 0,1 0 0 0 0,-1-1 0 0 0,0 1 0 0 0,1 0 0 0 0,-1 0 0 0 0,0 0 1 0 0,1 0-1 0 0,-1 0 0 0 0,1 0 0 0 0,-1 0 0 0 0,0 0 0 0 0,1-1 0 0 0,-1 2 0 0 0,1-1 1 0 0,0 0-1 0 0,11 26 3043 0 0,11 54-1362 0 0,-8-15-1097 0 0,-14-55-559 0 0,1 0-1 0 0,0 0 1 0 0,1-1-1 0 0,0 1 0 0 0,0-1 1 0 0,1 1-1 0 0,5 9 0 0 0,-1-8-9 0 0,-2-1 28 0 0,1 0 0 0 0,-2 1 0 0 0,1-1 0 0 0,-2 1 0 0 0,6 14 0 0 0,-3-8 102 0 0,2-2-1 0 0,0 1 1 0 0,1-1-1 0 0,0-1 1 0 0,2 0-1 0 0,12 13 1 0 0,-13-17-77 0 0,0-2 0 0 0,1 0 1 0 0,0 0-1 0 0,0-1 0 0 0,1-1 0 0 0,0 0 1 0 0,0 0-1 0 0,0-1 0 0 0,1-1 0 0 0,0-1 1 0 0,0 1-1 0 0,0-2 0 0 0,0 0 0 0 0,0-1 1 0 0,0-1-1 0 0,0 0 0 0 0,25-3 0 0 0,-22-1 13 0 0,-1 0-1 0 0,0-1 0 0 0,0-1 1 0 0,30-16-1 0 0,-17-3 36 0 0,-26 22-155 0 0,-1 0 0 0 0,1 0 0 0 0,0 1 0 0 0,-1-1 1 0 0,1 1-1 0 0,0 0 0 0 0,1 0 0 0 0,2-2 0 0 0,-4 3-7 0 0,-1 0 0 0 0,1 0 0 0 0,-1 0 1 0 0,1 0-1 0 0,-1-1 0 0 0,0 1 0 0 0,1 0 0 0 0,-1-1 0 0 0,0 1 0 0 0,0-1 0 0 0,0 0 1 0 0,0 1-1 0 0,-1-1 0 0 0,1 0 0 0 0,0 1 0 0 0,-1-1 0 0 0,1 0 0 0 0,0-2 0 0 0,9-21 122 0 0,-5 17-71 0 0,-1 0 1 0 0,1 0-1 0 0,-1 0 0 0 0,-1-1 1 0 0,0 0-1 0 0,0 0 0 0 0,-1 0 1 0 0,0 0-1 0 0,0 0 0 0 0,-1 0 1 0 0,0-14-1 0 0,-1 6-42 0 0,1 4-10 0 0,0-1 0 0 0,-1 1 0 0 0,-1 0 0 0 0,0-1-1 0 0,-1 1 1 0 0,0 0 0 0 0,-1 0 0 0 0,-1 0 0 0 0,0 0 0 0 0,0 1-1 0 0,-1 0 1 0 0,-9-16 0 0 0,-69-94-10 0 0,42 78 0 0 0,13 16 0 0 0,23 23 0 0 0,0 1 0 0 0,0-1 0 0 0,0 2 0 0 0,-1-1 0 0 0,1 0 0 0 0,-1 1 0 0 0,0 0 0 0 0,0 0 0 0 0,-12-3 0 0 0,0-1 0 0 0,-14-3 0 0 0,26 10 0 0 0,-32-14-60 0 0,30 13-351 0 0,-1 1-1 0 0,1 0 1 0 0,0 1 0 0 0,0 0-1 0 0,0 0 1 0 0,0 0 0 0 0,0 1-1 0 0,1 1 1 0 0,-1-1 0 0 0,0 1-1 0 0,-11 7 1 0 0,-62 28-7905 0 0,38-11 450 0 0,30-11 21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70 11280 0 0,'1'-25'5086'0'0,"-1"23"-4835"0"0,1 0 0 0 0,-1 0 0 0 0,0 0 0 0 0,1 0 0 0 0,-1 0 0 0 0,1 0 1 0 0,0 0-1 0 0,-1 0 0 0 0,1 0 0 0 0,0 0 0 0 0,0 0 0 0 0,1 1 0 0 0,-1-1 0 0 0,0 0 0 0 0,0 1 0 0 0,1-1 1 0 0,-1 1-1 0 0,3-3 0 0 0,-4 4-213 0 0,1 0 0 0 0,-1 0 0 0 0,0 0 0 0 0,0 0 0 0 0,0 0 0 0 0,0 0 0 0 0,1-1 0 0 0,-1 1 0 0 0,0 0 0 0 0,0 0 0 0 0,0 0 0 0 0,0 0 0 0 0,0 0 0 0 0,0-1 0 0 0,0 1 0 0 0,0 0 0 0 0,0 0 0 0 0,1 0 0 0 0,-1 0 0 0 0,0-1 0 0 0,0 1 0 0 0,0 0 0 0 0,0 0 0 0 0,0 0 0 0 0,0 0 0 0 0,0-1 0 0 0,0 1 0 0 0,0 0 0 0 0,0 0 0 0 0,0 0 0 0 0,0 0 0 0 0,0-1 0 0 0,0 1 0 0 0,-1 0 0 0 0,1 0 0 0 0,0 0 0 0 0,0 0 0 0 0,0-1 0 0 0,0 1 1 0 0,0 0-1 0 0,0 0 0 0 0,0 0 0 0 0,0 0 0 0 0,-1 0 0 0 0,1-1 0 0 0,0 1 0 0 0,0 0 0 0 0,0 0 0 0 0,0 0 0 0 0,0 0 0 0 0,-1 0 0 0 0,1 0 0 0 0,0 0 0 0 0,0 0 0 0 0,0 0 0 0 0,0 0 0 0 0,-1 0 0 0 0,1 0 0 0 0,0-1 0 0 0,0 1 0 0 0,0 0 0 0 0,0 0 0 0 0,-1 0 0 0 0,1 0 0 0 0,0 1 0 0 0,0-1 0 0 0,0 0 0 0 0,-1 0 0 0 0,-16 4 1149 0 0,14 0-1074 0 0,0 1 0 0 0,0-1 0 0 0,0 1 0 0 0,0 0 0 0 0,1 0 0 0 0,0 0 0 0 0,0 0 0 0 0,0 1 0 0 0,-1 5 0 0 0,-7 17 305 0 0,3-7-227 0 0,0 1-1 0 0,2 0 1 0 0,0 0-1 0 0,2 1 1 0 0,0-1-1 0 0,2 1 1 0 0,1 36-1 0 0,0-42-141 0 0,2-1 0 0 0,-1 0 0 0 0,2 0 0 0 0,0 0 0 0 0,8 24-1 0 0,6 24-7 0 0,-14-50-32 0 0,0 0 0 0 0,1-1 1 0 0,1 1-1 0 0,0-1 0 0 0,0 0 1 0 0,11 16-1 0 0,-6-9 11 0 0,-9-17-26 0 0,1 0 0 0 0,-1 0 0 0 0,1-1 0 0 0,-1 1 0 0 0,1 0 0 0 0,0-1-1 0 0,0 1 1 0 0,0-1 0 0 0,0 0 0 0 0,0 1 0 0 0,1-1 0 0 0,-1 0 0 0 0,5 2-1 0 0,-5-2-4 0 0,1 0 0 0 0,-1 0 0 0 0,1 0 0 0 0,-1 0 0 0 0,1 0-1 0 0,-1 0 1 0 0,0 0 0 0 0,0 1 0 0 0,0-1 0 0 0,-1 1 0 0 0,1 0-1 0 0,1 3 1 0 0,-1-2-26 0 0,0-1-1 0 0,0 1 0 0 0,0-1 0 0 0,1 0 0 0 0,-1 0 1 0 0,1 0-1 0 0,-1 0 0 0 0,1 0 0 0 0,0-1 0 0 0,0 1 1 0 0,6 3-1 0 0,71 48-2693 0 0,-76-52 2425 0 0,-1-1 1 0 0,1 0-1 0 0,0 0 0 0 0,0 0 0 0 0,0 0 1 0 0,-1-1-1 0 0,1 1 0 0 0,0-1 0 0 0,0 0 1 0 0,0-1-1 0 0,4 1 0 0 0,-5-1 14 0 0,-1 1 0 0 0,0 0-1 0 0,0-1 1 0 0,1 1 0 0 0,-1-1 0 0 0,0 1-1 0 0,0-1 1 0 0,0 0 0 0 0,0 0 0 0 0,0 0-1 0 0,0 0 1 0 0,0 0 0 0 0,0-1 0 0 0,0 1 0 0 0,-1-1-1 0 0,1 1 1 0 0,0-1 0 0 0,-1 0 0 0 0,1 1-1 0 0,-1-1 1 0 0,2-3 0 0 0,10-21-3097 0 0,14 12-3923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9592 0 0,'-51'21'5999'0'0,"8"2"-3476"0"0,36-18-2325 0 0,1 1 1 0 0,0-1 0 0 0,-1 1 0 0 0,2 1 0 0 0,-1-1 0 0 0,1 1 0 0 0,0 0 0 0 0,0 0 0 0 0,1 0 0 0 0,-5 11 0 0 0,3-7-20 0 0,0 1 1 0 0,1-1-1 0 0,1 1 0 0 0,-1 0 1 0 0,2 0-1 0 0,0 0 0 0 0,0 0 1 0 0,1 1-1 0 0,1-1 0 0 0,0 1 1 0 0,1-1-1 0 0,0 1 0 0 0,2 14 1 0 0,0-19-92 0 0,1-1-1 0 0,-1 1 1 0 0,1-1 0 0 0,7 13 0 0 0,8 20 282 0 0,-14-35-324 0 0,-1 1-1 0 0,1-1 1 0 0,0 0-1 0 0,0-1 1 0 0,0 1-1 0 0,1-1 1 0 0,0 0 0 0 0,0 0-1 0 0,0 0 1 0 0,6 3-1 0 0,15 13 93 0 0,-7-6-14 0 0,1-1 0 0 0,1 0 1 0 0,0-2-1 0 0,1 0 1 0 0,40 13-1 0 0,-31-12 8 0 0,12 4-16 0 0,-12-5 231 0 0,47 24 0 0 0,-74-32-283 0 0,1 1 0 0 0,-1-1 1 0 0,0 1-1 0 0,0 0 1 0 0,0 0-1 0 0,0 1 0 0 0,4 5 1 0 0,17 19 357 0 0,-22-25-363 0 0,0 0 0 0 0,0 1 0 0 0,0-1 0 0 0,-1 1 0 0 0,1-1 0 0 0,-1 1 0 0 0,0 0 0 0 0,0 0 0 0 0,-1 0 1 0 0,1 0-1 0 0,-1 0 0 0 0,0 0 0 0 0,-1 0 0 0 0,1 0 0 0 0,-1 0 0 0 0,0 1 0 0 0,-1-1 0 0 0,-1 10 0 0 0,2 7 149 0 0,0-19-192 0 0,0 0-1 0 0,-1 0 0 0 0,1 0 0 0 0,-1 0 1 0 0,1 0-1 0 0,-1-1 0 0 0,0 1 0 0 0,0 0 1 0 0,0-1-1 0 0,0 1 0 0 0,-1 0 0 0 0,1-1 1 0 0,-1 0-1 0 0,1 1 0 0 0,-1-1 0 0 0,0 0 0 0 0,0 0 1 0 0,-4 4-1 0 0,1-2-52 0 0,0-1 1 0 0,0 0 0 0 0,0 0-1 0 0,-1 0 1 0 0,1-1-1 0 0,-1 0 1 0 0,0 0-1 0 0,-10 2 1 0 0,4-1-313 0 0,-1-1 0 0 0,0-1 1 0 0,0 0-1 0 0,1-1 0 0 0,-1-1 0 0 0,0 1 1 0 0,0-2-1 0 0,-13-3 0 0 0,20 2-62 0 0,0 1 0 0 0,0-2 0 0 0,0 1 0 0 0,1-1 0 0 0,0 0-1 0 0,-1 0 1 0 0,1 0 0 0 0,1-1 0 0 0,-1 0 0 0 0,1 0 0 0 0,-1 0 0 0 0,2 0-1 0 0,-1-1 1 0 0,0 1 0 0 0,1-1 0 0 0,-3-7 0 0 0,-6-8-1170 0 0,9 18 1235 0 0,1 0 0 0 0,0 0 0 0 0,1 0 0 0 0,-1-1 0 0 0,1 1 0 0 0,-1 0 0 0 0,1-1 0 0 0,0 1 0 0 0,-1-5 0 0 0,-2-7-1397 0 0,-8-17-5411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10864 0 0,'0'0'8417'0'0,"14"21"-5835"0"0,-13-14-2416 0 0,1-1-1 0 0,0 0 0 0 0,0 1 1 0 0,1-1-1 0 0,0 0 0 0 0,0 0 0 0 0,0 0 1 0 0,6 6-1 0 0,-5-5 21 0 0,8 15 91 0 0,-2 0 0 0 0,-1 0 1 0 0,0 1-1 0 0,-2 0 0 0 0,8 44 1 0 0,-13-60-235 0 0,0-1 1 0 0,0 0 0 0 0,1 0 0 0 0,-1 0 0 0 0,8 10 0 0 0,-7-11-17 0 0,0 0 0 0 0,-1 0-1 0 0,1 0 1 0 0,-1 0 0 0 0,0 1-1 0 0,0-1 1 0 0,-1 1 0 0 0,1 5 0 0 0,4 16 95 0 0,0 0 1 0 0,2-1 0 0 0,1 0-1 0 0,18 36 1 0 0,-21-30-21 0 0,-6-29-87 0 0,0 0-1 0 0,0 0 1 0 0,0 0 0 0 0,0 0-1 0 0,1 0 1 0 0,0 0 0 0 0,-1 0 0 0 0,1-1-1 0 0,0 1 1 0 0,1 0 0 0 0,-1 0-1 0 0,0-1 1 0 0,1 1 0 0 0,-1 0-1 0 0,1-1 1 0 0,0 0 0 0 0,4 5 0 0 0,-3-5 37 0 0,0 1 1 0 0,1-1-1 0 0,-1 0 1 0 0,1 0 0 0 0,-1-1-1 0 0,1 1 1 0 0,-1-1-1 0 0,1 0 1 0 0,0 1 0 0 0,4-1-1 0 0,-6-1-37 0 0,-1 0 0 0 0,0 0-1 0 0,0 0 1 0 0,0 0 0 0 0,0 0 0 0 0,0-1-1 0 0,0 1 1 0 0,0 0 0 0 0,0-1-1 0 0,0 1 1 0 0,0-1 0 0 0,0 1 0 0 0,0-1-1 0 0,0 0 1 0 0,0 1 0 0 0,0-1 0 0 0,-1 0-1 0 0,1 0 1 0 0,0 1 0 0 0,0-1 0 0 0,-1 0-1 0 0,1 0 1 0 0,0 0 0 0 0,-1 0-1 0 0,1 0 1 0 0,-1 0 0 0 0,1 0 0 0 0,-1 0-1 0 0,0 0 1 0 0,0 0 0 0 0,1 0 0 0 0,-1 0-1 0 0,0 0 1 0 0,0 0 0 0 0,0-1-1 0 0,0 1 1 0 0,0 0 0 0 0,0 0 0 0 0,0 0-1 0 0,0 0 1 0 0,-1-2 0 0 0,3-10 84 0 0,1 0 0 0 0,1 1 0 0 0,0-1 0 0 0,1 0 0 0 0,0 1 0 0 0,12-20 0 0 0,-3 3-7 0 0,-13 26-80 0 0,0 0-1 0 0,0 1 1 0 0,0-1 0 0 0,1 1-1 0 0,-1-1 1 0 0,1 1-1 0 0,0 0 1 0 0,0 0 0 0 0,0-1-1 0 0,4-2 1 0 0,11-14 103 0 0,-15 16-92 0 0,1 1-1 0 0,0-1 1 0 0,0 0 0 0 0,0 1 0 0 0,0 0-1 0 0,0 0 1 0 0,1 0 0 0 0,-1 0 0 0 0,1 0-1 0 0,-1 1 1 0 0,1-1 0 0 0,-1 1 0 0 0,7-1-1 0 0,5-6 152 0 0,-14 8-166 0 0,-1-1 0 0 0,1 0 1 0 0,0 1-1 0 0,0-1 0 0 0,-1 1 1 0 0,1-1-1 0 0,0 1 0 0 0,0-1 1 0 0,0 1-1 0 0,0 0 0 0 0,-1-1 1 0 0,1 1-1 0 0,0 0 0 0 0,0 0 1 0 0,0 0-1 0 0,0 0 0 0 0,0-1 1 0 0,0 1-1 0 0,1 1 0 0 0,8-2 50 0 0,-9 1-49 0 0,1-1 0 0 0,0 1 0 0 0,0 0 1 0 0,0-1-1 0 0,0 1 0 0 0,0 0 0 0 0,0 0 0 0 0,0 1 0 0 0,0-1 0 0 0,0 0 0 0 0,-1 1 0 0 0,1-1 1 0 0,0 1-1 0 0,0-1 0 0 0,0 1 0 0 0,-1 0 0 0 0,1 0 0 0 0,0 0 0 0 0,2 1 0 0 0,-4-1-3 0 0,1 0-1 0 0,-1 0 0 0 0,1 0 1 0 0,-1 0-1 0 0,1 0 0 0 0,0 0 1 0 0,0-1-1 0 0,-1 1 1 0 0,1 0-1 0 0,0 0 0 0 0,0-1 1 0 0,0 1-1 0 0,0-1 0 0 0,0 1 1 0 0,0-1-1 0 0,0 1 0 0 0,0-1 1 0 0,0 1-1 0 0,0-1 0 0 0,0 0 1 0 0,2 1-1 0 0,21 11 76 0 0,1 8-27 0 0,-23-19-50 0 0,0 0-1 0 0,0 1 1 0 0,0-1-1 0 0,0 1 1 0 0,0-1-1 0 0,-1 1 1 0 0,1 0-1 0 0,0-1 1 0 0,-1 1-1 0 0,1 0 1 0 0,-1 0 0 0 0,2 3-1 0 0,10 19 166 0 0,0 1-1 0 0,13 39 0 0 0,-24-51-97 0 0,0 0-1 0 0,-1-1 1 0 0,0 1-1 0 0,-2 0 1 0 0,-1 16-1 0 0,1 9 137 0 0,0-35-200 0 0,0 0 0 0 0,1 0 0 0 0,-1 0 1 0 0,0-1-1 0 0,-1 1 0 0 0,1 0 0 0 0,0-1 1 0 0,-1 1-1 0 0,1-1 0 0 0,-1 1 0 0 0,0-1 0 0 0,0 0 1 0 0,0 0-1 0 0,0 0 0 0 0,-4 4 0 0 0,-13 15 27 0 0,15-18-34 0 0,-1 1 0 0 0,0-1 0 0 0,0 0 0 0 0,0 0 0 0 0,0-1 0 0 0,0 1 0 0 0,0-1 0 0 0,-1 0 0 0 0,1-1 1 0 0,-1 1-1 0 0,-9 0 0 0 0,4 1-1 0 0,2 0-107 0 0,-1-1 1 0 0,1 0-1 0 0,0 0 0 0 0,-1-1 1 0 0,0 0-1 0 0,1 0 0 0 0,-1-1 1 0 0,0-1-1 0 0,1 1 0 0 0,-1-2 1 0 0,1 1-1 0 0,-1-1 0 0 0,1-1 1 0 0,0 1-1 0 0,0-2 0 0 0,0 1 1 0 0,0-1-1 0 0,0-1 0 0 0,-14-10 1 0 0,19 13-60 0 0,1-1 1 0 0,-1 0-1 0 0,1 0 1 0 0,0 0-1 0 0,0 0 1 0 0,0 0-1 0 0,1-1 1 0 0,-1 1-1 0 0,1-1 1 0 0,0 0-1 0 0,0 0 1 0 0,0 0-1 0 0,0 0 1 0 0,-1-7 0 0 0,1 3-248 0 0,-2-7-721 0 0,0 0 0 0 0,-1-32 0 0 0,4 43 965 0 0,1 0 0 0 0,0 0-1 0 0,1 0 1 0 0,-1 0 0 0 0,1 0 0 0 0,-1 0 0 0 0,1 0-1 0 0,0 0 1 0 0,1 0 0 0 0,-1 0 0 0 0,1 0-1 0 0,0 1 1 0 0,-1-1 0 0 0,2 1 0 0 0,-1-1 0 0 0,0 1-1 0 0,5-5 1 0 0,30-42-2493 0 0,-10 28 1001 0 0,-7-16-691 0 0,16 7-1982 0 0,-34 29 3766 0 0,0-1 1 0 0,-1 1-1 0 0,1 0 1 0 0,-1-1-1 0 0,1 0 1 0 0,-1 1-1 0 0,0-1 0 0 0,0 0 1 0 0,0 1-1 0 0,1-5 1 0 0,-2 7 529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9824 0 0,'0'0'3178'0'0,"-8"2"2979"0"0,-5 3-4525 0 0,7-1-1385 0 0,-1 2-1 0 0,0-1 1 0 0,1 1-1 0 0,0 0 0 0 0,0 0 1 0 0,1 1-1 0 0,0-1 1 0 0,0 1-1 0 0,0 1 1 0 0,1-1-1 0 0,0 0 0 0 0,0 1 1 0 0,1 0-1 0 0,0 0 1 0 0,1 0-1 0 0,-3 13 1 0 0,-29 52 491 0 0,7-15-353 0 0,22-50-329 0 0,1 0 0 0 0,0 0 0 0 0,0 1 0 0 0,1-1 0 0 0,0 1-1 0 0,0 0 1 0 0,1 0 0 0 0,-2 13 0 0 0,-13 56 166 0 0,17-78-223 0 0,0 1 1 0 0,0 0 0 0 0,0-1-1 0 0,0 1 1 0 0,0-1 0 0 0,1 1-1 0 0,-1-1 1 0 0,0 1 0 0 0,0-1-1 0 0,1 1 1 0 0,-1-1 0 0 0,0 0-1 0 0,1 1 1 0 0,-1-1 0 0 0,1 1-1 0 0,-1-1 1 0 0,0 0 0 0 0,1 1 0 0 0,-1-1-1 0 0,1 0 1 0 0,-1 1 0 0 0,1-1-1 0 0,-1 0 1 0 0,1 0 0 0 0,-1 0-1 0 0,1 1 1 0 0,-1-1 0 0 0,1 0-1 0 0,0 0 1 0 0,-1 0 0 0 0,1 0-1 0 0,-1 0 1 0 0,1 0 0 0 0,-1 0 0 0 0,1 0-1 0 0,-1 0 1 0 0,1 0 0 0 0,-1 0-1 0 0,2-1 1 0 0,21-4-59 0 0,-22 5 47 0 0,8-7-11 0 0,-1-1 1 0 0,0 0 0 0 0,0 0 0 0 0,9-14 0 0 0,12-15-42 0 0,12-16 101 0 0,-25 30-24 0 0,0 3 9 0 0,-10 15-7 0 0,-1-1 0 0 0,0 0 0 0 0,-1 0-1 0 0,1-1 1 0 0,6-13 0 0 0,17 18 467 0 0,-23 3-253 0 0,-2 1-156 0 0,0-1-1 0 0,-1 1 1 0 0,1 0 0 0 0,-1 1 0 0 0,1-1 0 0 0,-1 0 0 0 0,0 1-1 0 0,0 0 1 0 0,0-1 0 0 0,3 6 0 0 0,3 3 119 0 0,3-1-30 0 0,-8-8-117 0 0,-1 1 0 0 0,0-1 0 0 0,1 0 1 0 0,-1 1-1 0 0,0 0 0 0 0,0-1 0 0 0,0 1 0 0 0,0 0 1 0 0,-1 0-1 0 0,1 0 0 0 0,1 5 0 0 0,-2-4-2 0 0,0-1-11 0 0,0 0 0 0 0,0 0 0 0 0,0-1 0 0 0,0 1 0 0 0,0 0 0 0 0,0-1 0 0 0,1 1 0 0 0,-1-1 0 0 0,1 1 0 0 0,0-1 0 0 0,4 4 0 0 0,-2 0 44 0 0,0 0 1 0 0,-1-1-1 0 0,1 2 1 0 0,-1-1 0 0 0,0 0-1 0 0,-1 0 1 0 0,0 1-1 0 0,2 7 1 0 0,3 8 163 0 0,24 65 671 0 0,-25-69-773 0 0,-1 1 0 0 0,0 0 0 0 0,-1 0-1 0 0,-1 0 1 0 0,-1 1 0 0 0,-1-1 0 0 0,-1 0 0 0 0,-2 25 0 0 0,1 0-18 0 0,-1-33-120 0 0,0 0 0 0 0,-1 0 0 0 0,0 0 0 0 0,-1-1 0 0 0,0 1 0 0 0,0-1 0 0 0,-1 0 0 0 0,-1 0 0 0 0,0 0 0 0 0,0-1 0 0 0,-1 0 0 0 0,-13 13 0 0 0,0-3-57 0 0,-5 6-193 0 0,21-22-53 0 0,0 0 0 0 0,0-1 1 0 0,0 1-1 0 0,-1-1 0 0 0,1 0 0 0 0,-1-1 0 0 0,1 1 0 0 0,-1-1 0 0 0,0 1 0 0 0,0-1 0 0 0,1-1 0 0 0,-1 1 0 0 0,0-1 0 0 0,0 0 0 0 0,0 0 0 0 0,0 0 0 0 0,1-1 0 0 0,-10-1 1 0 0,12-2-85 0 0,1 1 1 0 0,0 0-1 0 0,-1-1 1 0 0,1 1-1 0 0,1-1 1 0 0,-1 1 0 0 0,1-1-1 0 0,-1 1 1 0 0,1-1-1 0 0,0 1 1 0 0,0-1-1 0 0,0 0 1 0 0,2-6 0 0 0,-1-5-1323 0 0,0 7 905 0 0,0 0 1 0 0,1 0-1 0 0,0 0 0 0 0,1 0 1 0 0,0 1-1 0 0,0-1 0 0 0,0 1 0 0 0,1 0 1 0 0,7-12-1 0 0,9-16-6689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13568 0 0,'1'33'6616'0'0,"1"0"-3279"0"0,0-12-2406 0 0,1-1 1 0 0,9 30-1 0 0,4-29-281 0 0,10 61-5 0 0,-13-40-635 0 0,-12-36-100 0 0,0 0 1 0 0,1 0-1 0 0,0-1 0 0 0,0 1 0 0 0,1-1 0 0 0,3 8 0 0 0,5 30-2155 0 0,15 3-3364 0 0,-11-37 2136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11848 0 0,'0'0'8883'0'0,"18"40"-5177"0"0,-4-5-3024 0 0,-1 0 0 0 0,-2 1 0 0 0,9 56 0 0 0,7 25 315 0 0,-24-102-841 0 0,0 0 1 0 0,-1 0 0 0 0,0 28 0 0 0,5 28 260 0 0,-4-54-344 0 0,-2-9-45 0 0,0-1-1 0 0,1 1 1 0 0,0-1 0 0 0,0 0-1 0 0,4 8 1 0 0,-5-14-29 0 0,0 1 1 0 0,0 0 0 0 0,0-1-1 0 0,0 1 1 0 0,0-1-1 0 0,0 1 1 0 0,1-1 0 0 0,-1 0-1 0 0,0 1 1 0 0,1-1-1 0 0,0 0 1 0 0,-1 0 0 0 0,1 0-1 0 0,-1 0 1 0 0,1 0 0 0 0,0-1-1 0 0,0 1 1 0 0,0 0-1 0 0,-1-1 1 0 0,1 1 0 0 0,0-1-1 0 0,0 0 1 0 0,0 0-1 0 0,4 0 1 0 0,-4 1-2 0 0,0-1 0 0 0,0 0 0 0 0,0 0 0 0 0,0-1 0 0 0,0 1-1 0 0,0 0 1 0 0,0-1 0 0 0,0 1 0 0 0,0-1 0 0 0,0 0 0 0 0,0 0 0 0 0,0 1 0 0 0,0-1-1 0 0,0 0 1 0 0,0-1 0 0 0,-1 1 0 0 0,1 0 0 0 0,0-1 0 0 0,-1 1 0 0 0,1 0 0 0 0,2-4-1 0 0,15-17-10 0 0,-17 21 7 0 0,0 0 0 0 0,-1-1 1 0 0,1 1-1 0 0,0-1 0 0 0,-1 1 0 0 0,1-1 0 0 0,-1 0 0 0 0,0 0 0 0 0,0 0 0 0 0,1 1 0 0 0,-1-1 1 0 0,0 0-1 0 0,-1-1 0 0 0,1 1 0 0 0,0 0 0 0 0,0-4 0 0 0,-1 3-1 0 0,0 1 0 0 0,1-1 1 0 0,-1 1-1 0 0,0 0 0 0 0,1-1 0 0 0,0 1 0 0 0,-1-1 0 0 0,1 1 0 0 0,0 0 1 0 0,0 0-1 0 0,0-1 0 0 0,1 1 0 0 0,-1 0 0 0 0,0 0 0 0 0,1 0 0 0 0,-1 0 1 0 0,1 0-1 0 0,0 1 0 0 0,0-1 0 0 0,3-2 0 0 0,-3 3 4 0 0,-1 0 0 0 0,1 0 1 0 0,-1-1-1 0 0,0 1 0 0 0,1 0 0 0 0,-1-1 0 0 0,0 1 0 0 0,0-1 0 0 0,0 1 1 0 0,0-1-1 0 0,0 0 0 0 0,0 1 0 0 0,0-1 0 0 0,-1 0 0 0 0,1 0 0 0 0,0 1 1 0 0,-1-1-1 0 0,0 0 0 0 0,1 0 0 0 0,-1-2 0 0 0,0-4 0 0 0,1 0 0 0 0,0 1 0 0 0,1-1 0 0 0,0 0 0 0 0,0 0 0 0 0,0 1 0 0 0,1 0 0 0 0,0-1 0 0 0,1 1 0 0 0,-1 0 0 0 0,8-10 0 0 0,-7 11 128 0 0,12-17-285 0 0,-16 23 190 0 0,0 0-1 0 0,0 1 0 0 0,0-1 1 0 0,0 0-1 0 0,0 0 0 0 0,0 1 1 0 0,0-1-1 0 0,0 0 0 0 0,0 0 1 0 0,0 0-1 0 0,0 1 0 0 0,0-1 1 0 0,0 0-1 0 0,0 0 0 0 0,0 1 1 0 0,0-1-1 0 0,0 0 0 0 0,1 0 1 0 0,-1 0-1 0 0,0 0 0 0 0,0 1 1 0 0,0-1-1 0 0,0 0 0 0 0,1 0 1 0 0,-1 0-1 0 0,0 0 0 0 0,0 0 1 0 0,0 1-1 0 0,1-1 0 0 0,-1 0 1 0 0,0 0-1 0 0,0 0 0 0 0,0 0 1 0 0,1 0-1 0 0,-1 0 0 0 0,0 0 1 0 0,0 0-1 0 0,0 0 0 0 0,1 0 1 0 0,-1 0-1 0 0,0 0 0 0 0,0 0 1 0 0,1 0-1 0 0,-1 0 0 0 0,0 0 1 0 0,0 0-1 0 0,0 0 0 0 0,1 0 1 0 0,-1 0-1 0 0,0 0 0 0 0,0 0 1 0 0,0-1-1 0 0,1 1 0 0 0,-1 0 1 0 0,0 0-1 0 0,0 0 0 0 0,0 0 1 0 0,1-1-1 0 0,8 30 488 0 0,-7-23-477 0 0,0-1 0 0 0,0 1 1 0 0,0-1-1 0 0,0 1 0 0 0,-1 0 0 0 0,1 10 1 0 0,0-4-31 0 0,0 0 0 0 0,0 0 1 0 0,1-1-1 0 0,1 1 0 0 0,0-1 0 0 0,7 15 1 0 0,-5-9-15 0 0,-5-12-5 0 0,0-1-1 0 0,1 1 0 0 0,-1-1 1 0 0,1 1-1 0 0,0-1 0 0 0,0 0 0 0 0,1 0 1 0 0,4 6-1 0 0,-5-7-58 0 0,1 0-1 0 0,0 0 1 0 0,0 0 0 0 0,-1 0 0 0 0,0 0-1 0 0,1 0 1 0 0,-1 1 0 0 0,-1-1 0 0 0,1 1-1 0 0,2 7 1 0 0,-2-7-52 0 0,-1 0 1 0 0,1 0-1 0 0,0 0 1 0 0,-1 0-1 0 0,2-1 0 0 0,-1 1 1 0 0,0-1-1 0 0,1 1 0 0 0,0-1 1 0 0,0 0-1 0 0,3 3 0 0 0,-3-4-1 0 0,48 31-3634 0 0,-49-32 3575 0 0,1 0-1 0 0,-1 0 1 0 0,1 0-1 0 0,0 0 1 0 0,-1 0-1 0 0,1-1 1 0 0,0 1-1 0 0,-1-1 1 0 0,1 0-1 0 0,0 0 1 0 0,0 0-1 0 0,-1 0 1 0 0,1 0-1 0 0,0 0 1 0 0,0-1-1 0 0,-1 1 1 0 0,1-1-1 0 0,0 0 1 0 0,4-2-1 0 0,0-4-771 0 0,0-1 0 0 0,0 0-1 0 0,0 0 1 0 0,-1-1 0 0 0,0 1 0 0 0,-1-2-1 0 0,0 1 1 0 0,-1 0 0 0 0,5-14 0 0 0,-5 14-306 0 0,5-2-5728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60 6592 0 0,'0'-10'7327'0'0,"0"-29"-1671"0"0,0 39-5579 0 0,0-1 0 0 0,0 1 0 0 0,0-1 0 0 0,0 1 0 0 0,0-1 0 0 0,0 1-1 0 0,0 0 1 0 0,-1-1 0 0 0,1 1 0 0 0,0-1 0 0 0,0 1 0 0 0,0 0 0 0 0,0-1-1 0 0,-1 1 1 0 0,1 0 0 0 0,0-1 0 0 0,0 1 0 0 0,-1-1 0 0 0,1 1 0 0 0,0 0-1 0 0,-1 0 1 0 0,1-1 0 0 0,0 1 0 0 0,-1 0 0 0 0,1 0 0 0 0,0-1 0 0 0,-1 1 0 0 0,1 0-1 0 0,0 0 1 0 0,-1 0 0 0 0,1 0 0 0 0,-1-1 0 0 0,1 1 0 0 0,0 0 0 0 0,-1 0-1 0 0,1 0 1 0 0,-1 0 0 0 0,-23 5 2249 0 0,-18 20-327 0 0,35-18-1805 0 0,0 0 1 0 0,0 1-1 0 0,1 0 0 0 0,0 0 1 0 0,1 0-1 0 0,0 0 1 0 0,-6 14-1 0 0,-29 54 336 0 0,29-45-444 0 0,2 1 0 0 0,1 0 0 0 0,2 0 0 0 0,1 1 0 0 0,1 0 0 0 0,2 56 0 0 0,2-84-87 0 0,0 0 0 0 0,0 0 0 0 0,0 1 0 0 0,1-1 0 0 0,0 0 0 0 0,0 0 0 0 0,1 0 0 0 0,-1 0 0 0 0,1-1 0 0 0,0 1 0 0 0,0 0-1 0 0,1-1 1 0 0,-1 1 0 0 0,1-1 0 0 0,0 0 0 0 0,0 0 0 0 0,6 6 0 0 0,-5-7-7 0 0,0 0 0 0 0,0-1 0 0 0,0 1 0 0 0,0-1 0 0 0,0 0-1 0 0,1 0 1 0 0,-1-1 0 0 0,0 1 0 0 0,1-1 0 0 0,0 0 0 0 0,-1 0 0 0 0,1 0 0 0 0,0-1 0 0 0,-1 0 0 0 0,1 0-1 0 0,0 0 1 0 0,-1 0 0 0 0,1-1 0 0 0,6-1 0 0 0,-6 1-2 0 0,-1-1 1 0 0,1 1-1 0 0,0-1 0 0 0,-1 0 0 0 0,1 0 1 0 0,-1-1-1 0 0,0 1 0 0 0,0-1 0 0 0,0 0 1 0 0,0 0-1 0 0,0 0 0 0 0,-1-1 0 0 0,4-3 0 0 0,1-2-20 0 0,-1-1-1 0 0,-1 1 1 0 0,1-1-1 0 0,6-15 1 0 0,4-9 30 0 0,-12 27 0 0 0,-1 0 1 0 0,0-1-1 0 0,-1 0 1 0 0,1 1-1 0 0,-2-1 1 0 0,1 0 0 0 0,-1-1-1 0 0,0 1 1 0 0,-1 0-1 0 0,0-1 1 0 0,0-15-1 0 0,-1 7 6 0 0,-1-43 43 0 0,0 57-46 0 0,1-1 0 0 0,-1 1-1 0 0,1-1 1 0 0,-1 1 0 0 0,0 0 0 0 0,0 0 0 0 0,0-1-1 0 0,-1 1 1 0 0,1 0 0 0 0,-1 0 0 0 0,0 0-1 0 0,0 0 1 0 0,-4-4 0 0 0,4 4 1 0 0,-1-1 0 0 0,1 1 0 0 0,0-1 1 0 0,1 0-1 0 0,-1 0 0 0 0,0 0 0 0 0,1 1 0 0 0,0-1 0 0 0,0 0 1 0 0,-1-8-1 0 0,-8-22 19 0 0,6 20-37 0 0,4 12 11 0 0,0-1 0 0 0,-1 1 0 0 0,1-1 0 0 0,-1 1 0 0 0,0 0 0 0 0,0-1 0 0 0,0 1 0 0 0,0 0 0 0 0,0 0 0 0 0,0 0 0 0 0,-1 0 0 0 0,-2-3 0 0 0,-1 3 220 0 0,10 14-129 0 0,6 7 25 0 0,-11-16-103 0 0,0-1 0 0 0,0 1 0 0 0,0 0 0 0 0,0-1 0 0 0,1 1 0 0 0,-1-1 0 0 0,1 1 0 0 0,0-1-1 0 0,-1 0 1 0 0,1 1 0 0 0,0-1 0 0 0,1 0 0 0 0,-1 1 0 0 0,0-1 0 0 0,1 0 0 0 0,-1 0 0 0 0,1 0 0 0 0,2 2-1 0 0,-2-1 11 0 0,1 0 0 0 0,-1 0 0 0 0,1 0-1 0 0,-1 1 1 0 0,0-1 0 0 0,0 1 0 0 0,-1-1-1 0 0,1 1 1 0 0,1 5 0 0 0,7 14 53 0 0,-3-14-44 0 0,10 16-58 0 0,-6-2 55 0 0,-11-22-36 0 0,1 1-1 0 0,-1-1 1 0 0,1 1 0 0 0,-1-1 0 0 0,1 1-1 0 0,-1-1 1 0 0,1 1 0 0 0,0-1 0 0 0,0 0 0 0 0,-1 1-1 0 0,1-1 1 0 0,0 0 0 0 0,0 0 0 0 0,0 0 0 0 0,1 0-1 0 0,-1 0 1 0 0,0 0 0 0 0,0 0 0 0 0,2 1-1 0 0,12 11-501 0 0,-14-11 371 0 0,1 0 0 0 0,-1 0 0 0 0,1-1 0 0 0,-1 1 0 0 0,1-1 0 0 0,0 1 0 0 0,0-1 0 0 0,0 1 0 0 0,0-1 0 0 0,0 0 0 0 0,3 2 0 0 0,-2-3-100 0 0,-2 0 186 0 0,0 0 0 0 0,-1 0 0 0 0,1 1 0 0 0,0-1 0 0 0,-1 0 0 0 0,1 0 1 0 0,-1 0-1 0 0,1 0 0 0 0,0 1 0 0 0,-1-1 0 0 0,1 0 0 0 0,0 0 0 0 0,-1 1 0 0 0,1-1 1 0 0,-1 0-1 0 0,1 1 0 0 0,-1-1 0 0 0,1 1 0 0 0,-1-1 0 0 0,1 1 0 0 0,-1-1 0 0 0,0 1 1 0 0,1-1-1 0 0,-1 1 0 0 0,0-1 0 0 0,1 1 0 0 0,-1 0 0 0 0,0-1 0 0 0,1 2 1 0 0,6 0-1447 0 0,0-1 0 0 0,1 0 0 0 0,-1 0 0 0 0,0-1 0 0 0,1 0 0 0 0,11-2 0 0 0,-1-16-5893 0 0,-5 13 1742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74 339 3928 0 0,'1'-1'325'0'0,"-1"0"0"0"0,0 0 0 0 0,0 1 0 0 0,0-1-1 0 0,0 0 1 0 0,0 0 0 0 0,-1 1 0 0 0,1-1 0 0 0,0 0 0 0 0,0 0 0 0 0,0 1 0 0 0,-1-1 0 0 0,1 0 0 0 0,0 1 0 0 0,-1-1-1 0 0,1 0 1 0 0,0 1 0 0 0,-1-1 0 0 0,1 1 0 0 0,-1-1 0 0 0,1 1 0 0 0,-1-1 0 0 0,1 1 0 0 0,-1-1 0 0 0,0 1 0 0 0,1-1-1 0 0,-1 1 1 0 0,0-1 0 0 0,0 1-236 0 0,1 0 0 0 0,-1-1 0 0 0,1 1 0 0 0,-1 0 1 0 0,1 0-1 0 0,-1-1 0 0 0,1 1 0 0 0,-1 0 0 0 0,1-1 0 0 0,0 1 0 0 0,-1-1 0 0 0,1 1 0 0 0,0-1 0 0 0,-1 1 0 0 0,1 0 0 0 0,0-1 0 0 0,0 1 0 0 0,-1-1 0 0 0,1 1 0 0 0,0-1 0 0 0,0 1 0 0 0,0-1 0 0 0,0 0 0 0 0,0 1 0 0 0,0-1 0 0 0,0 1 0 0 0,0-2 1 0 0,-1 0 260 0 0,-1 1 0 0 0,1-1 1 0 0,0 0-1 0 0,-1 0 1 0 0,1 1-1 0 0,-1-1 1 0 0,1 1-1 0 0,-1-1 1 0 0,0 1-1 0 0,1 0 1 0 0,-1 0-1 0 0,0 0 1 0 0,0 0-1 0 0,0 0 1 0 0,0 0-1 0 0,0 0 0 0 0,0 0 1 0 0,0 1-1 0 0,0-1 1 0 0,-4 1-1 0 0,5 0-218 0 0,0 0-1 0 0,1 0 0 0 0,-1 0 1 0 0,0 1-1 0 0,0-1 0 0 0,0 0 1 0 0,1 1-1 0 0,-1-1 0 0 0,0 1 0 0 0,0-1 1 0 0,1 1-1 0 0,-1-1 0 0 0,0 1 1 0 0,1 0-1 0 0,-1-1 0 0 0,1 1 1 0 0,-1 0-1 0 0,1-1 0 0 0,-1 1 1 0 0,1 0-1 0 0,-1 0 0 0 0,1-1 1 0 0,0 1-1 0 0,-1 0 0 0 0,1 0 1 0 0,0 0-1 0 0,0-1 0 0 0,0 1 0 0 0,-1 0 1 0 0,1 0-1 0 0,0 0 0 0 0,0 0 1 0 0,0 0-1 0 0,0 0 0 0 0,1-1 1 0 0,-1 1-1 0 0,0 0 0 0 0,0 0 1 0 0,1 1-1 0 0,9 45-75 0 0,-6-30 298 0 0,-4-12-319 0 0,1 0-1 0 0,0-1 1 0 0,1 1 0 0 0,-1 0 0 0 0,1 0 0 0 0,0-1-1 0 0,0 1 1 0 0,4 5 0 0 0,9 21 80 0 0,-1 1 38 0 0,28 44 1 0 0,-26-48-51 0 0,-14-26-90 0 0,-1 1-1 0 0,1 0 0 0 0,0-1 0 0 0,0 1 0 0 0,1-1 0 0 0,-1 0 0 0 0,0 0 0 0 0,5 4 1 0 0,-5-5-11 0 0,0 0 1 0 0,0 1 0 0 0,0 0 0 0 0,0-1-1 0 0,-1 1 1 0 0,1 0 0 0 0,0 0 0 0 0,-1 0 0 0 0,0 0-1 0 0,1 0 1 0 0,-1 0 0 0 0,0 1 0 0 0,0-1-1 0 0,1 4 1 0 0,22 33 195 0 0,-20-35-183 0 0,0 1 1 0 0,-1 0-1 0 0,1 0 0 0 0,-1 0 1 0 0,0 1-1 0 0,-1-1 0 0 0,1 1 1 0 0,1 8-1 0 0,8 6-14 0 0,-11-19 8 0 0,0 0-1 0 0,0 0 0 0 0,0 0 1 0 0,0 1-1 0 0,0-1 0 0 0,0 0 1 0 0,-1 1-1 0 0,1-1 1 0 0,0 1-1 0 0,-1-1 0 0 0,1 1 1 0 0,-1-1-1 0 0,1 1 0 0 0,-1 0 1 0 0,0-1-1 0 0,1 1 0 0 0,-1-1 1 0 0,0 4-1 0 0,0-5-3 0 0,0 1 0 0 0,0-1 0 0 0,0 1 0 0 0,0-1 0 0 0,0 0 0 0 0,0 1 0 0 0,0-1-1 0 0,0 1 1 0 0,0-1 0 0 0,0 1 0 0 0,0-1 0 0 0,0 0 0 0 0,-1 1 0 0 0,1-1 0 0 0,0 1 0 0 0,0-1 0 0 0,0 0 0 0 0,-1 1 0 0 0,1-1 0 0 0,0 1 0 0 0,0-1-1 0 0,-1 0 1 0 0,1 1 0 0 0,0-1 0 0 0,0 0 0 0 0,-1 0 0 0 0,1 1 0 0 0,-1-1 0 0 0,1 0 0 0 0,0 0 0 0 0,-1 1 0 0 0,1-1 0 0 0,0 0 0 0 0,-1 0-1 0 0,-15-6 12 0 0,12 4-11 0 0,1-1 1 0 0,0 0-1 0 0,0 0 1 0 0,0 0-1 0 0,0 0 1 0 0,0 0 0 0 0,-3-7-1 0 0,-20-24 64 0 0,-49-117-42 0 0,67 137-27 0 0,1-1 0 0 0,1 0 0 0 0,0 0 0 0 0,1-1 0 0 0,0 1 0 0 0,-3-28 0 0 0,3 8 27 0 0,2 27-19 0 0,-6-17 69 0 0,8 23-81 0 0,0-1 0 0 0,0 1 1 0 0,1 0-1 0 0,-1-1 0 0 0,0 1 0 0 0,1-1 1 0 0,-1 1-1 0 0,1-1 0 0 0,0 1 0 0 0,0-5 1 0 0,0-12-61 0 0,0-21-92 0 0,0 39 150 0 0,0-1 0 0 0,0 1 0 0 0,0 0 0 0 0,0 0 0 0 0,0-1 0 0 0,1 1 0 0 0,-1 0 0 0 0,0 0 0 0 0,1-1 0 0 0,-1 1 0 0 0,1 0 0 0 0,0 0 0 0 0,-1 0 1 0 0,1 0-1 0 0,0 0 0 0 0,0 0 0 0 0,0 0 0 0 0,0 0 0 0 0,0 0 0 0 0,0 0 0 0 0,1-1 0 0 0,0 1-6 0 0,-1 0 0 0 0,1 0 0 0 0,-1 0 0 0 0,1-1 0 0 0,-1 1 0 0 0,0-1 0 0 0,1 1 0 0 0,-1-1 0 0 0,0 1 0 0 0,0-1 0 0 0,0 1 0 0 0,0-1 0 0 0,0 0 0 0 0,-1 0 0 0 0,1 1 0 0 0,0-1 0 0 0,-1 0 0 0 0,1 0 0 0 0,-1 0 0 0 0,0-2 0 0 0,1 2-8 0 0,-1 0 0 0 0,1 0-1 0 0,-1 0 1 0 0,1-1 0 0 0,0 1-1 0 0,-1 0 1 0 0,1 0 0 0 0,0 0 0 0 0,1 1-1 0 0,-1-1 1 0 0,0 0 0 0 0,0 0-1 0 0,3-2 1 0 0,12-8-393 0 0,-1 0-1 0 0,0-1 1 0 0,16-17 0 0 0,-31 29 382 0 0,1 0 1 0 0,0 0-1 0 0,0 0 1 0 0,0 0-1 0 0,0 1 1 0 0,-1-1-1 0 0,1 0 0 0 0,0 0 1 0 0,1 1-1 0 0,-1-1 1 0 0,0 1-1 0 0,0-1 1 0 0,0 1-1 0 0,0-1 1 0 0,0 1-1 0 0,0 0 1 0 0,1-1-1 0 0,0 1 0 0 0,-1 0-2 0 0,0 0-1 0 0,0 0 0 0 0,-1-1 0 0 0,1 1 0 0 0,0 0 1 0 0,0 0-1 0 0,0-1 0 0 0,-1 1 0 0 0,1 0 0 0 0,0-1 0 0 0,0 1 1 0 0,-1-1-1 0 0,1 1 0 0 0,0-1 0 0 0,-1 1 0 0 0,1-1 1 0 0,0 1-1 0 0,-1-1 0 0 0,1 0 0 0 0,-1 1 0 0 0,1-1 0 0 0,-1 0 1 0 0,1 0-1 0 0,0-1-23 0 0,0 1 0 0 0,-1 0 1 0 0,1 0-1 0 0,0 0 0 0 0,0 0 1 0 0,0 0-1 0 0,1 0 0 0 0,-1 1 0 0 0,0-1 1 0 0,0 0-1 0 0,0 0 0 0 0,1 1 1 0 0,-1-1-1 0 0,0 1 0 0 0,3-1 0 0 0,12-8-791 0 0,-9 3 190 0 0,1 0 1 0 0,-1 0-1 0 0,1 1 0 0 0,12-6 1 0 0,-14 8-376 0 0,1-1 1 0 0,-1 1 0 0 0,0-1 0 0 0,0-1 0 0 0,0 1-1 0 0,-1-1 1 0 0,1 0 0 0 0,-1 0 0 0 0,5-7 0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11488 0 0,'0'0'6411'0'0,"0"5"-3233"0"0,2 18-1489 0 0,23 4 385 0 0,-21-24-1861 0 0,-1 0 1 0 0,0 1-1 0 0,1-1 0 0 0,-1 0 0 0 0,0 1 1 0 0,0 0-1 0 0,-1 0 0 0 0,4 7 0 0 0,40 54 1114 0 0,-44-61-1277 0 0,0 0 0 0 0,1 0 0 0 0,0 0 0 0 0,-1 0 0 0 0,1-1 0 0 0,1 1 1 0 0,5 5-1 0 0,7 7 70 0 0,92 146 871 0 0,-38-60-477 0 0,-27-36-366 0 0,-11-15-58 0 0,9 8 82 0 0,50 93 1 0 0,-85-138-165 0 0,-1 1 0 0 0,0 0 1 0 0,4 21-1 0 0,8 24 2 0 0,-2-22-108 0 0,-1 1-1 0 0,-2 0 1 0 0,-2 1 0 0 0,8 63 0 0 0,-4 13-1507 0 0,-14-86 208 0 0,-1 1-1 0 0,-2-1 1 0 0,-11 55 0 0 0,8-56-53 0 0,4-19 686 0 0,0 1-1 0 0,-1-1 1 0 0,0 0 0 0 0,0 0-1 0 0,-1 0 1 0 0,0 0-1 0 0,-10 17 1 0 0,-9 3-3310 0 0,11 1-3516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 5032 0 0,'-8'-2'2406'0'0,"5"1"-1581"0"0,0 0-1 0 0,1 0 1 0 0,-1 0 0 0 0,0 0-1 0 0,0 0 1 0 0,0 1 0 0 0,0 0-1 0 0,0-1 1 0 0,1 1 0 0 0,-1 0-1 0 0,0 0 1 0 0,0 1 0 0 0,0-1-1 0 0,0 1 1 0 0,-5 1 0 0 0,-3 2 408 0 0,11-4-1150 0 0,-1 0 1 0 0,0 0-1 0 0,1 0 1 0 0,-1 0-1 0 0,0 0 1 0 0,1 1-1 0 0,-1-1 1 0 0,1 0-1 0 0,-1 0 1 0 0,0 1-1 0 0,1-1 1 0 0,-1 0-1 0 0,1 1 1 0 0,-1-1-1 0 0,1 0 1 0 0,-1 1-1 0 0,1-1 1 0 0,-1 1-1 0 0,1-1 1 0 0,-1 1-1 0 0,1-1 1 0 0,0 1-1 0 0,-1-1 1 0 0,1 1-1 0 0,0 0 1 0 0,-1-1-1 0 0,1 1 1 0 0,0 0-1 0 0,0-1 1 0 0,0 1-1 0 0,-1-1 1 0 0,1 1-1 0 0,0 0 1 0 0,0-1-1 0 0,0 1 1 0 0,0 0-1 0 0,-9 74 3204 0 0,10-66-3175 0 0,0 0 0 0 0,1 0-1 0 0,0-1 1 0 0,0 1 0 0 0,1 0 0 0 0,0-1 0 0 0,0 0 0 0 0,9 15 0 0 0,-6-12-46 0 0,-1 1 1 0 0,0-1 0 0 0,-1 1-1 0 0,3 13 1 0 0,11 14 23 0 0,-2-10-31 0 0,-9 0-1 0 0,-6-22-47 0 0,0-1 1 0 0,1 0 0 0 0,0-1-1 0 0,0 1 1 0 0,0 0-1 0 0,5 8 1 0 0,46 104 166 0 0,-44-97-166 0 0,0 0-1 0 0,-1 1 0 0 0,-2 0 0 0 0,6 27 0 0 0,-8-29-16 0 0,16 41 8 0 0,-15-50-41 0 0,-1 1 0 0 0,0 0-1 0 0,0 0 1 0 0,-2 0-1 0 0,1 0 1 0 0,0 19 0 0 0,-2-25-29 0 0,0 0 1 0 0,0 0-1 0 0,0 0 1 0 0,1 0-1 0 0,0 0 1 0 0,5 10-1 0 0,-4-10-440 0 0,0 0-1 0 0,-1 1 1 0 0,0-1-1 0 0,0 1 0 0 0,-1 0 1 0 0,2 13-1 0 0,-3-20 387 0 0,0 1-1 0 0,0-1 0 0 0,0 1 1 0 0,0-1-1 0 0,0 1 0 0 0,0-1 1 0 0,0 1-1 0 0,0-1 1 0 0,0 1-1 0 0,0-1 0 0 0,0 1 1 0 0,0 0-1 0 0,0-1 1 0 0,1 0-1 0 0,-1 1 0 0 0,0-1 1 0 0,0 1-1 0 0,0-1 0 0 0,1 1 1 0 0,-1-1-1 0 0,0 1 1 0 0,1-1-1 0 0,-1 0 0 0 0,0 1 1 0 0,1-1-1 0 0,-1 0 0 0 0,1 1 1 0 0,-1-1-1 0 0,0 0 1 0 0,1 1-1 0 0,-1-1 0 0 0,1 0 1 0 0,-1 0-1 0 0,1 1 0 0 0,-1-1 1 0 0,1 0-1 0 0,-1 0 1 0 0,1 0-1 0 0,-1 0 0 0 0,1 0 1 0 0,-1 0-1 0 0,1 0 0 0 0,-1 0 1 0 0,1 0-1 0 0,-1 0 1 0 0,1 0-1 0 0,-1 0 0 0 0,1 0 1 0 0,-1 0-1 0 0,1-1 1 0 0,-1 1-1 0 0,1 0 0 0 0,-1 0 1 0 0,1 0-1 0 0,-1-1 0 0 0,1 1 1 0 0,-1 0-1 0 0,0-1 1 0 0,1 1-1 0 0,-1 0 0 0 0,1-1 1 0 0,-1 0-1 0 0,28-25-6710 0 0,-26 21 6220 0 0,0 0 1 0 0,0 0-1 0 0,-1 0 1 0 0,0 0-1 0 0,0-1 1 0 0,0 1-1 0 0,0-10 1 0 0,1-4-1191 0 0,-1-9-1521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37 537 4536 0 0,'-1'-17'584'0'0,"-1"0"0"0"0,0 0 0 0 0,-1 0 0 0 0,-6-18 0 0 0,4 16 675 0 0,0 0-1 0 0,2 0 0 0 0,0 0 0 0 0,0-25 1 0 0,3 29-535 0 0,0-2 41 0 0,0 1 0 0 0,1 0 0 0 0,4-20 0 0 0,-4 30-535 0 0,1-1 1 0 0,0 1 0 0 0,1 0 0 0 0,-1 0 0 0 0,1 0 0 0 0,0 0 0 0 0,1 0 0 0 0,-1 1-1 0 0,1-1 1 0 0,1 1 0 0 0,6-7 0 0 0,39-42 1638 0 0,-44 41-1513 0 0,-6 12-323 0 0,1 0 0 0 0,-1-1 0 0 0,0 1-1 0 0,1 0 1 0 0,-1 0 0 0 0,1 0 0 0 0,0 0 0 0 0,-1 0-1 0 0,1 0 1 0 0,0 0 0 0 0,0 0 0 0 0,-1 1-1 0 0,1-1 1 0 0,0 0 0 0 0,0 0 0 0 0,0 0 0 0 0,0 1-1 0 0,0-1 1 0 0,0 1 0 0 0,0-1 0 0 0,0 1-1 0 0,0-1 1 0 0,2 0 0 0 0,5-1 208 0 0,0-1-1 0 0,-1-1 1 0 0,1 0-1 0 0,-1 0 1 0 0,0 0-1 0 0,11-9 1 0 0,-16 12-203 0 0,-1-1 0 0 0,1 1 0 0 0,0 0 0 0 0,0 1 0 0 0,-1-1 0 0 0,1 0 0 0 0,0 1 0 0 0,0-1 0 0 0,0 1 0 0 0,0-1 0 0 0,0 1 0 0 0,0 0 0 0 0,0 0 0 0 0,0 0 0 0 0,2 0 0 0 0,16-2 359 0 0,-9 0-246 0 0,-1 1 0 0 0,1 0-1 0 0,0 1 1 0 0,-1 0 0 0 0,1 1-1 0 0,-1 0 1 0 0,1 1 0 0 0,-1 0-1 0 0,1 0 1 0 0,-1 1-1 0 0,0 1 1 0 0,14 6 0 0 0,-1 1 86 0 0,-18-10-189 0 0,0 1 0 0 0,0 0 1 0 0,-1 0-1 0 0,1 0 0 0 0,0 1 0 0 0,-1-1 1 0 0,0 1-1 0 0,0 0 0 0 0,0 1 0 0 0,0-1 1 0 0,6 7-1 0 0,-10-9-37 0 0,1 1 0 0 0,0-1 0 0 0,-1 0 1 0 0,1 0-1 0 0,0 0 0 0 0,0 1 0 0 0,0-1 0 0 0,0 0 1 0 0,0 0-1 0 0,0 0 0 0 0,0 0 0 0 0,0 0 0 0 0,1-1 1 0 0,-1 1-1 0 0,0 0 0 0 0,0 0 0 0 0,1-1 0 0 0,-1 1 1 0 0,1-1-1 0 0,1 1 0 0 0,0 0 8 0 0,0 0 1 0 0,0 1-1 0 0,0-1 1 0 0,0 1-1 0 0,-1-1 0 0 0,1 1 1 0 0,0 0-1 0 0,-1 0 1 0 0,5 4-1 0 0,62 62 414 0 0,-41-40-355 0 0,-21-21-65 0 0,0 0 0 0 0,0 0-1 0 0,-1 1 1 0 0,0 0 0 0 0,0 0 0 0 0,0 0 0 0 0,-1 1 0 0 0,5 12 0 0 0,-9-18-10 0 0,0 0 0 0 0,1 0 1 0 0,-1 0-1 0 0,1-1 0 0 0,-1 1 0 0 0,1 0 1 0 0,0 0-1 0 0,0-1 0 0 0,1 1 0 0 0,-1-1 0 0 0,0 0 1 0 0,1 0-1 0 0,3 3 0 0 0,8 8 2 0 0,-11-9 0 0 0,3 2-1 0 0,0 1 0 0 0,-1 0 0 0 0,1 1 0 0 0,-2-1-1 0 0,1 1 1 0 0,-1 0 0 0 0,0 0 0 0 0,-1 0 0 0 0,0 1-1 0 0,0-1 1 0 0,2 15 0 0 0,20 70-6 0 0,-19-76-23 0 0,-1 0-1 0 0,-1 0 0 0 0,0 0 1 0 0,-1 1-1 0 0,1 27 0 0 0,-3-26-149 0 0,0 1 0 0 0,6 27 0 0 0,-3-28-412 0 0,-2 0 1 0 0,1 27-1 0 0,-3-25-280 0 0,-3 48-3686 0 0,3-65 4114 0 0,-1 0-1 0 0,0 0 1 0 0,0-1-1 0 0,0 1 1 0 0,-1 0 0 0 0,0 0-1 0 0,1-1 1 0 0,-1 1-1 0 0,0-1 1 0 0,-1 1-1 0 0,1-1 1 0 0,0 0 0 0 0,-6 5-1 0 0,-10 11-3322 0 0,-18 13-2942 0 0,27-30 2848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1 762 3776 0 0,'0'0'3988'0'0,"1"24"8571"0"0,2-24-12453 0 0,0-1-1 0 0,0 1 0 0 0,1-1 0 0 0,-2 1 0 0 0,1-1 0 0 0,0 0 0 0 0,0 0 1 0 0,0 0-1 0 0,0 0 0 0 0,0-1 0 0 0,-1 1 0 0 0,1-1 0 0 0,-1 0 0 0 0,1 0 1 0 0,-1 0-1 0 0,0 0 0 0 0,1 0 0 0 0,-1 0 0 0 0,0-1 0 0 0,2-3 1 0 0,-1 2-92 0 0,0 1 0 0 0,-1 0 0 0 0,1 0 0 0 0,0 0 0 0 0,0 1 0 0 0,1-1 0 0 0,-1 1 0 0 0,5-3 0 0 0,-7 4-12 0 0,1 0-1 0 0,-1 0 1 0 0,1 0 0 0 0,-1 0-1 0 0,0 0 1 0 0,0 0 0 0 0,1 0-1 0 0,-1 0 1 0 0,0 0 0 0 0,0-1 0 0 0,0 1-1 0 0,0 0 1 0 0,0-1 0 0 0,-1 1-1 0 0,1-1 1 0 0,0 1 0 0 0,-1-1-1 0 0,2-3 1 0 0,6-10 2 0 0,6 3-23 0 0,-12 11 13 0 0,-1 0 0 0 0,1 0 0 0 0,-1 0 0 0 0,0-1-1 0 0,1 1 1 0 0,-1 0 0 0 0,0-1 0 0 0,0 1 0 0 0,0 0 0 0 0,0-1-1 0 0,0 1 1 0 0,0-1 0 0 0,-1 0 0 0 0,1 1 0 0 0,0-1-1 0 0,-1 0 1 0 0,1 1 0 0 0,-1-4 0 0 0,1 3-20 0 0,0-1-1 0 0,0 0 1 0 0,0 1-1 0 0,0-1 1 0 0,0 1-1 0 0,0-1 1 0 0,1 1 0 0 0,-1-1-1 0 0,1 1 1 0 0,0 0-1 0 0,0 0 1 0 0,0 0 0 0 0,0 0-1 0 0,0 0 1 0 0,4-3-1 0 0,14-16-454 0 0,-15 6 131 0 0,-4 12 230 0 0,-1 0 0 0 0,1 0-1 0 0,0 1 1 0 0,0-1 0 0 0,0 0-1 0 0,0 1 1 0 0,1-1 0 0 0,-1 1-1 0 0,0-1 1 0 0,4-3 0 0 0,8-16-1848 0 0,-2 0 0 0 0,-1-1 0 0 0,12-37 0 0 0,-8 22-101 0 0,-13 35 1804 0 0,1-1 1 0 0,-1 0 0 0 0,1 1 0 0 0,0-1 0 0 0,0 1-1 0 0,1 0 1 0 0,-1 0 0 0 0,3-4 0 0 0,-3 5 148 0 0,0 0 0 0 0,0 0 0 0 0,0 0 0 0 0,-1-1 0 0 0,0 1 0 0 0,1-1-1 0 0,-1 1 1 0 0,0-1 0 0 0,0 1 0 0 0,0-1 0 0 0,0 0 0 0 0,-1 1 0 0 0,2-5 0 0 0,-1-4-217 0 0,1-1-29 0 0,1 0 0 0 0,0 0 0 0 0,0 1 1 0 0,1-1-1 0 0,9-17 0 0 0,4-9-2251 0 0</inkml:trace>
  <inkml:trace contextRef="#ctx0" brushRef="#br0" timeOffset="1">444 0 4360 0 0,'0'0'5112'0'0,"0"11"3372"0"0,0 15-5437 0 0,1-17-2602 0 0,0 1 0 0 0,1-1-1 0 0,0 0 1 0 0,0 0 0 0 0,1 0 0 0 0,1 0-1 0 0,-1 0 1 0 0,1-1 0 0 0,1 1-1 0 0,0-1 1 0 0,0 0 0 0 0,6 7 0 0 0,-9-14-417 0 0,-1 0 0 0 0,0 1 0 0 0,0-1 0 0 0,0 0 0 0 0,1 1 1 0 0,-1-1-1 0 0,-1 1 0 0 0,1-1 0 0 0,0 1 0 0 0,0-1 0 0 0,0 1 1 0 0,-1-1-1 0 0,1 1 0 0 0,-1 0 0 0 0,0-1 0 0 0,1 3 0 0 0,8 25 320 0 0,22 32-119 0 0,32 93-1 0 0,-61-151-229 0 0,-1 1 0 0 0,1-1 0 0 0,0 0 0 0 0,0 1 0 0 0,0-1 0 0 0,0 0 0 0 0,0 0 0 0 0,1-1 0 0 0,5 6 0 0 0,-6-6-11 0 0,1 1 0 0 0,0 0 0 0 0,-1 0 1 0 0,1 0-1 0 0,-1 0 0 0 0,0 0 0 0 0,4 7 0 0 0,48 88-2922 0 0,-42-83 1744 0 0,-11-15 1024 0 0,-1 1 0 0 0,1-1 1 0 0,0 1-1 0 0,0 0 0 0 0,-1 0 0 0 0,1-1 1 0 0,-1 1-1 0 0,1 0 0 0 0,0 0 0 0 0,-1 0 1 0 0,1 0-1 0 0,-1-1 0 0 0,0 1 1 0 0,1 0-1 0 0,-1 0 0 0 0,0 0 0 0 0,0 0 1 0 0,1 0-1 0 0,-1 0 0 0 0,0 0 0 0 0,0 1 1 0 0,0-1 32 0 0,0 0 1 0 0,0-1-1 0 0,0 1 1 0 0,1-1-1 0 0,-1 1 1 0 0,0-1-1 0 0,0 1 1 0 0,1-1-1 0 0,-1 1 1 0 0,0-1 0 0 0,0 1-1 0 0,1-1 1 0 0,-1 0-1 0 0,1 1 1 0 0,-1-1-1 0 0,0 0 1 0 0,1 1-1 0 0,-1-1 1 0 0,1 0-1 0 0,-1 1 1 0 0,1-1-1 0 0,-1 0 1 0 0,1 0-1 0 0,-1 1 1 0 0,1-1-1 0 0,-1 0 1 0 0,1 0-1 0 0,0 0 1 0 0,-1 0 0 0 0,1 0-1 0 0,-1 0 1 0 0,1 0-1 0 0,0 0 1 0 0,-1 0 2 0 0,1 0 0 0 0,-1 0 0 0 0,1 0 0 0 0,-1 0 0 0 0,1 0 0 0 0,-1 0 0 0 0,1 0 0 0 0,-1 0 0 0 0,1 1 0 0 0,-1-1 0 0 0,1 0 0 0 0,-1 0 1 0 0,1 0-1 0 0,-1 1 0 0 0,1-1 0 0 0,-1 0 0 0 0,0 0 0 0 0,1 1 0 0 0,-1-1 0 0 0,1 0 0 0 0,-1 1 0 0 0,0-1 0 0 0,1 1 0 0 0,-1-1 0 0 0,0 0 0 0 0,0 1 1 0 0,1-1-1 0 0,-1 1 0 0 0,0-1 0 0 0,0 1 0 0 0,0-1 0 0 0,1 1 0 0 0,15-16-6770 0 0,-14 11 3599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147 202 4032 0 0,'-11'-1'1725'0'0,"0"0"0"0"0,0 0-1 0 0,1-1 1 0 0,-11-4 0 0 0,-26-3 4212 0 0,46 9-5762 0 0,0 0-1 0 0,-1-1 1 0 0,1 1 0 0 0,0-1 0 0 0,-1 1 0 0 0,1-1-1 0 0,0 1 1 0 0,0-1 0 0 0,0 1 0 0 0,-1-1 0 0 0,1 0-1 0 0,0 0 1 0 0,0 0 0 0 0,0 0 0 0 0,0 0 0 0 0,0 0-1 0 0,1 0 1 0 0,-2-2 0 0 0,-6-4 553 0 0,7 6-667 0 0,1 1-1 0 0,-1-1 1 0 0,1 1 0 0 0,0 0-1 0 0,-1-1 1 0 0,1 1-1 0 0,-1-1 1 0 0,1 1 0 0 0,0-1-1 0 0,0 1 1 0 0,-1-1 0 0 0,1 1-1 0 0,0-1 1 0 0,0 0 0 0 0,0 1-1 0 0,0-1 1 0 0,0 1 0 0 0,0-1-1 0 0,-1 1 1 0 0,1-1 0 0 0,0 0-1 0 0,1 1 1 0 0,-1-1-1 0 0,0 1 1 0 0,0-1 0 0 0,0 0-1 0 0,0 1 1 0 0,0-1 0 0 0,1 1-1 0 0,-1-1 1 0 0,0 0 0 0 0,11-21 589 0 0,-7 14-314 0 0,-3 4-262 0 0,0 0 0 0 0,0 0 0 0 0,0 0 0 0 0,1 0 0 0 0,0 1 0 0 0,-1-1 0 0 0,1 1 0 0 0,1-1 0 0 0,-1 1 0 0 0,0 0 0 0 0,1-1 0 0 0,0 1 0 0 0,-1 1 0 0 0,1-1 0 0 0,1 0 0 0 0,-1 1 1 0 0,0-1-1 0 0,5-1 0 0 0,20-21 472 0 0,-23 22-486 0 0,-1 0 0 0 0,1 0 1 0 0,0 1-1 0 0,0 0 0 0 0,0 0 0 0 0,0 0 1 0 0,0 0-1 0 0,0 1 0 0 0,1 0 0 0 0,-1 0 1 0 0,0 1-1 0 0,1-1 0 0 0,-1 1 1 0 0,6 1-1 0 0,-5-1 4 0 0,57 3 239 0 0,-60-3-294 0 0,-1 0 1 0 0,1 0-1 0 0,0 1 1 0 0,-1-1-1 0 0,1 1 1 0 0,-1 0-1 0 0,1 0 1 0 0,-1-1-1 0 0,1 2 1 0 0,-1-1-1 0 0,0 0 1 0 0,1 0-1 0 0,-1 1 1 0 0,0-1 0 0 0,0 1-1 0 0,0 0 1 0 0,0 0-1 0 0,0-1 1 0 0,1 4-1 0 0,-2-4 0 0 0,0 1 0 0 0,1-1 0 0 0,-1 1 0 0 0,0-1 0 0 0,0 0 0 0 0,1 1 0 0 0,-1-1 0 0 0,1 0 0 0 0,-1 0 0 0 0,1 0 0 0 0,-1 0 0 0 0,1 0-1 0 0,0 0 1 0 0,0-1 0 0 0,-1 1 0 0 0,1 0 0 0 0,0-1 0 0 0,2 1 0 0 0,23 10 118 0 0,-18-6-84 0 0,1 0 0 0 0,-1 1-1 0 0,0 0 1 0 0,0 0 0 0 0,0 1-1 0 0,-1 0 1 0 0,0 1 0 0 0,-1 0-1 0 0,0 0 1 0 0,0 0 0 0 0,8 14-1 0 0,-14-20-33 0 0,-1-1-1 0 0,1 0 0 0 0,0 1 1 0 0,0-1-1 0 0,0 0 0 0 0,0 1 0 0 0,0-1 1 0 0,0 0-1 0 0,0 0 0 0 0,0 0 1 0 0,0 0-1 0 0,0 0 0 0 0,1 0 0 0 0,-1 0 1 0 0,0-1-1 0 0,1 1 0 0 0,-1 0 0 0 0,3 0 1 0 0,7 6 43 0 0,-5 7 32 0 0,4 6 124 0 0,5-7-93 0 0,-12-11-99 0 0,0 1 1 0 0,0-1-1 0 0,-1 1 0 0 0,1-1 0 0 0,0 1 0 0 0,-1 0 1 0 0,0 0-1 0 0,0 0 0 0 0,0 0 0 0 0,0 1 1 0 0,0-1-1 0 0,-1 1 0 0 0,3 4 0 0 0,-4-7-11 0 0,0 1 0 0 0,0-1 0 0 0,1 1-1 0 0,-1-1 1 0 0,1 0 0 0 0,-1 1 0 0 0,1-1 0 0 0,0 0-1 0 0,-1 0 1 0 0,1 1 0 0 0,0-1 0 0 0,0 0-1 0 0,0 0 1 0 0,0 0 0 0 0,0 0 0 0 0,0 0 0 0 0,0 0-1 0 0,0 0 1 0 0,3 1 0 0 0,-3-1 2 0 0,0 0 1 0 0,1 0-1 0 0,-1 0 1 0 0,0 0-1 0 0,1 0 1 0 0,-1 0-1 0 0,0 0 1 0 0,0 1-1 0 0,0-1 1 0 0,0 1-1 0 0,0-1 1 0 0,0 1-1 0 0,0-1 1 0 0,-1 1-1 0 0,1-1 1 0 0,-1 1-1 0 0,1 0 1 0 0,-1-1-1 0 0,1 4 1 0 0,7 24 105 0 0,2-1-1 0 0,17 38 1 0 0,-8-22-13 0 0,-16-37-96 0 0,-1 0-1 0 0,0 0 1 0 0,-1 0-1 0 0,0 1 1 0 0,0-1-1 0 0,0 9 1 0 0,5 32-65 0 0,-3-27 29 0 0,1 1-2 0 0,0-1-1 0 0,15 42 0 0 0,-15-49-350 0 0,1 1-1 0 0,-2 0 0 0 0,0 0 1 0 0,0 0-1 0 0,-1 1 1 0 0,-1-1-1 0 0,-1 0 0 0 0,-3 27 1 0 0,2 6-4698 0 0,1-48 4751 0 0,-1 1 0 0 0,1 0 0 0 0,-1 0 0 0 0,1 0 0 0 0,-1-1 0 0 0,1 1 0 0 0,-1 0 0 0 0,0-1-1 0 0,0 1 1 0 0,1-1 0 0 0,-1 1 0 0 0,0-1 0 0 0,0 1 0 0 0,1-1 0 0 0,-1 1 0 0 0,0-1 0 0 0,0 0 0 0 0,0 0 0 0 0,0 1-1 0 0,0-1 1 0 0,0 0 0 0 0,0 0 0 0 0,0 0 0 0 0,0 0 0 0 0,1 0 0 0 0,-1 0 0 0 0,0 0 0 0 0,0 0 0 0 0,0 0 0 0 0,0-1-1 0 0,-2 1 1 0 0,-27-6-6860 0 0,25 1 3872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135 356 2960 0 0,'-7'-2'978'0'0,"0"1"0"0"0,0-1 0 0 0,0 2 0 0 0,0-1 1 0 0,0 1-1 0 0,0 0 0 0 0,-9 1 0 0 0,9-1 321 0 0,-1 1 1 0 0,1-1-1 0 0,-1-1 1 0 0,1 1 0 0 0,-13-4-1 0 0,15 3-1088 0 0,5 1-163 0 0,-1 0 1 0 0,1 0-1 0 0,0 0 0 0 0,-1 0 0 0 0,1 0 0 0 0,0 0 0 0 0,0 0 0 0 0,-1 0 0 0 0,1 0 0 0 0,0 0 0 0 0,-1-1 0 0 0,1 1 0 0 0,0 0 0 0 0,0 0 0 0 0,-1 0 0 0 0,1 0 0 0 0,0 0 0 0 0,0-1 0 0 0,-1 1 0 0 0,1 0 0 0 0,0 0 0 0 0,0-1 0 0 0,0 1 0 0 0,-1 0 0 0 0,1 0 0 0 0,0-1 0 0 0,0 1 0 0 0,0 0 0 0 0,0 0 0 0 0,0-1 0 0 0,0 1 0 0 0,-1 0 0 0 0,1-1 0 0 0,0 1 0 0 0,0 0 0 0 0,0 0 0 0 0,0-1 0 0 0,0 1 0 0 0,0 0 0 0 0,0-1 0 0 0,0 1 0 0 0,0-2 549 0 0,3-19 1085 0 0,35-44-940 0 0,-25 59-691 0 0,-4 2-51 0 0,0 1 1 0 0,-1-1-1 0 0,1-1 1 0 0,-1 0-1 0 0,14-11 1 0 0,18-9-55 0 0,62-49-692 0 0,-67 44 231 0 0,-30 27 459 0 0,2-1 15 0 0,0 1 1 0 0,-1-1-1 0 0,1 0 1 0 0,-1-1-1 0 0,0 0 1 0 0,0 0-1 0 0,8-9 1 0 0,-11 12 36 0 0,0-1 0 0 0,0 1 0 0 0,1 0 0 0 0,-1 0 0 0 0,1 1-1 0 0,-1-1 1 0 0,1 1 0 0 0,0-1 0 0 0,0 1 0 0 0,-1 0 0 0 0,1 1 0 0 0,0-1 0 0 0,0 1 0 0 0,0-1 0 0 0,5 1 0 0 0,7 0 17 0 0,-6 0 36 0 0,-1 0 0 0 0,1 0 0 0 0,0 1 0 0 0,11 3 0 0 0,-18-4-33 0 0,0 2 1 0 0,1-1-1 0 0,-1 0 0 0 0,0 1 1 0 0,0-1-1 0 0,0 1 0 0 0,0 0 1 0 0,0 0-1 0 0,-1 0 1 0 0,1 0-1 0 0,0 1 0 0 0,-1-1 1 0 0,0 1-1 0 0,1 0 0 0 0,1 4 1 0 0,18 20 593 0 0,35 38 1 0 0,-18-23-22 0 0,-5-5 185 0 0,-28-32-641 0 0,0 0 1 0 0,-1 1 0 0 0,0-1 0 0 0,0 1 0 0 0,-1 0 0 0 0,0 1 0 0 0,0-1 0 0 0,5 13 0 0 0,-6-14-65 0 0,0-1 1 0 0,0 0-1 0 0,0 1 1 0 0,1-2-1 0 0,-1 1 1 0 0,1 0-1 0 0,0 0 0 0 0,0-1 1 0 0,9 5-1 0 0,47 29 769 0 0,-49-31-629 0 0,1 0-91 0 0,-1-1 0 0 0,1 0-1 0 0,1 0 1 0 0,-1-1 0 0 0,1-1-1 0 0,-1 0 1 0 0,1-1 0 0 0,0 0-1 0 0,0-1 1 0 0,0-1 0 0 0,0 0-1 0 0,15-2 1 0 0,-10 0-64 0 0,0-1-1 0 0,-1-1 1 0 0,1-1-1 0 0,-1 0 1 0 0,0-1 0 0 0,0-1-1 0 0,20-12 1 0 0,-35 18-46 0 0,1-1 0 0 0,-1 1 1 0 0,0-1-1 0 0,0 0 0 0 0,-1 0 1 0 0,1 1-1 0 0,0-1 0 0 0,-1 0 1 0 0,1-1-1 0 0,-1 1 0 0 0,1 0 1 0 0,0-3-1 0 0,-1 3 2 0 0,0 0-1 0 0,0 0 1 0 0,0 1 0 0 0,0-1-1 0 0,0 0 1 0 0,1 1 0 0 0,-1-1-1 0 0,0 1 1 0 0,1-1-1 0 0,-1 1 1 0 0,4-3 0 0 0,-3 3-8 0 0,-1 0 1 0 0,0 0 0 0 0,1 0 0 0 0,-1 0 0 0 0,0-1-1 0 0,0 1 1 0 0,0 0 0 0 0,0-1 0 0 0,0 1-1 0 0,0-1 1 0 0,0 1 0 0 0,0-1 0 0 0,0 0-1 0 0,-1 1 1 0 0,1-4 0 0 0,11-16 45 0 0,-11 18-39 0 0,0 0 1 0 0,0 0 0 0 0,0 0-1 0 0,-1 0 1 0 0,1 0-1 0 0,-1 0 1 0 0,0 0 0 0 0,0 0-1 0 0,0 0 1 0 0,0 0 0 0 0,-2-6-1 0 0,1-5 73 0 0,1 7-73 0 0,-1 0-1 0 0,0 0 1 0 0,-1 0-1 0 0,1 0 1 0 0,-1 0 0 0 0,-1 1-1 0 0,1-1 1 0 0,-1 1-1 0 0,-1-1 1 0 0,-6-10-1 0 0,1 5-6 0 0,0 0-1 0 0,-1 0 1 0 0,-18-17-1 0 0,23 25-3 0 0,0 0 0 0 0,-1 1 0 0 0,1-1 1 0 0,-1 2-1 0 0,1-1 0 0 0,-1 0 0 0 0,0 1 0 0 0,0 0 0 0 0,0 1 0 0 0,-7-2 1 0 0,-28-10-58 0 0,28 10-45 0 0,0 0-1 0 0,-1 1 1 0 0,1 0-1 0 0,0 1 1 0 0,-1 1-1 0 0,1 0 1 0 0,-1 1-1 0 0,1 1 1 0 0,-25 5-1 0 0,33-6-48 0 0,0 0 0 0 0,0 1-1 0 0,0 0 1 0 0,1 0 0 0 0,-1 0-1 0 0,-7 5 1 0 0,-13 7-791 0 0,-28 13-2677 0 0,16-9-2831 0 0,0 0-3300 0 0,24-14 4243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0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155 403 2264 0 0,'-1'-3'112'0'0,"0"1"1"0"0,0-1-1 0 0,0 1 1 0 0,0 0-1 0 0,-1-1 1 0 0,1 1-1 0 0,-1 0 1 0 0,1 0-1 0 0,-1 0 1 0 0,0 0-1 0 0,-4-4 1 0 0,-10-12 361 0 0,4-7-214 0 0,10 21-222 0 0,0-1 0 0 0,0 0 1 0 0,-1 1-1 0 0,1-1 0 0 0,-1 1 1 0 0,0 0-1 0 0,-5-6 1 0 0,4 6 40 0 0,0 0 1 0 0,0-1-1 0 0,1 0 1 0 0,0 0 0 0 0,0 0-1 0 0,0 0 1 0 0,0 0 0 0 0,-3-10-1 0 0,5 9 134 0 0,-1 1 1 0 0,0 0-1 0 0,-1 1 0 0 0,1-1 0 0 0,-1 0 0 0 0,0 1 0 0 0,0-1 0 0 0,-6-4 0 0 0,6 2 323 0 0,1 1 1 0 0,-1-1-1 0 0,1 1 0 0 0,0-1 0 0 0,0 0 1 0 0,1 0-1 0 0,0 0 0 0 0,0 1 0 0 0,1-13 1 0 0,-1 1 353 0 0,0 13-568 0 0,1 1 0 0 0,0-1 0 0 0,0 0 0 0 0,0 1 0 0 0,0-1 0 0 0,1 0 0 0 0,0 1 1 0 0,0-1-1 0 0,0 1 0 0 0,4-9 0 0 0,1-4 1055 0 0,-2 11-536 0 0,13 5-5 0 0,12-6 844 0 0,-25 8-1571 0 0,1-1 0 0 0,0 1 0 0 0,-1 0 0 0 0,0 0-1 0 0,1 1 1 0 0,-1-1 0 0 0,0 1 0 0 0,0 0 0 0 0,0 0-1 0 0,0 1 1 0 0,5 3 0 0 0,41 35 733 0 0,-41-33-730 0 0,3 8 76 0 0,-12-14-171 0 0,1 0 0 0 0,0-1-1 0 0,0 1 1 0 0,1-1-1 0 0,-1 1 1 0 0,0 0 0 0 0,0-1-1 0 0,1 0 1 0 0,-1 1-1 0 0,1-1 1 0 0,-1 0 0 0 0,3 2-1 0 0,1 1 20 0 0,0 1-1 0 0,0 0 1 0 0,0 0-1 0 0,-1 0 1 0 0,0 0-1 0 0,0 1 1 0 0,-1 0-1 0 0,1 0 1 0 0,-1 0-1 0 0,0 0 1 0 0,-1 0-1 0 0,3 9 1 0 0,16 13-4 0 0,-17-21-18 0 0,0 1 1 0 0,-1-1 0 0 0,1 1-1 0 0,-2 0 1 0 0,1 0 0 0 0,-1 1-1 0 0,0-1 1 0 0,-1 0 0 0 0,0 1-1 0 0,0 16 1 0 0,8 74-207 0 0,-9-89 19 0 0,1-7 54 0 0,-1-1 0 0 0,0 1-1 0 0,0-1 1 0 0,0 1 0 0 0,0 0-1 0 0,0-1 1 0 0,-1 1 0 0 0,1-1-1 0 0,-1 1 1 0 0,1-1 0 0 0,-1 0-1 0 0,0 1 1 0 0,0-1 0 0 0,-2 4-1 0 0,0 3-1226 0 0,3-8 1305 0 0,0-1-1 0 0,0 0 1 0 0,1 0 0 0 0,-1 0 0 0 0,0 1 0 0 0,0-1 0 0 0,0 0-1 0 0,0 0 1 0 0,0 1 0 0 0,0-1 0 0 0,0 0 0 0 0,0 0-1 0 0,-1 0 1 0 0,1 1 0 0 0,0-1 0 0 0,0 0 0 0 0,0 0 0 0 0,0 0-1 0 0,0 1 1 0 0,0-1 0 0 0,0 0 0 0 0,0 0 0 0 0,-1 0 0 0 0,1 1-1 0 0,0-1 1 0 0,0 0 0 0 0,0 0 0 0 0,0 0 0 0 0,0 0-1 0 0,-1 0 1 0 0,1 1 0 0 0,0-1 0 0 0,0 0 0 0 0,0 0 0 0 0,-1 0-1 0 0,1 0 1 0 0,0 0 0 0 0,0 0 0 0 0,0 0 0 0 0,-1 0 0 0 0,1 0-1 0 0,0 0 1 0 0,0 0 0 0 0,-1 0 0 0 0,1 0 0 0 0,0 0-1 0 0,0 0 1 0 0,0 0 0 0 0,-1 0 0 0 0,1 0 0 0 0,-12-10-9044 0 0,4-19 4923 0 0,7 24 3894 0 0,1 1 1 0 0,-1 0 0 0 0,0 0-1 0 0,-1-1 1 0 0,1 1-1 0 0,-1 0 1 0 0,-2-4 0 0 0,-6-19-2708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5872 0 0,'-46'0'8402'0'0,"43"0"-8147"0"0,0 1 1 0 0,-1 0-1 0 0,1 0 0 0 0,0 0 0 0 0,0 0 1 0 0,0 0-1 0 0,0 1 0 0 0,0-1 0 0 0,0 1 1 0 0,0 0-1 0 0,0 0 0 0 0,1 0 0 0 0,-1 0 1 0 0,1 0-1 0 0,-1 1 0 0 0,1-1 0 0 0,0 1 1 0 0,0 0-1 0 0,0-1 0 0 0,0 1 0 0 0,-1 4 1 0 0,-1-1 48 0 0,1 0 1 0 0,0 0-1 0 0,0 0 0 0 0,1 1 1 0 0,0-1-1 0 0,0 1 1 0 0,0 0-1 0 0,1 0 1 0 0,-1 10-1 0 0,-11 58 1200 0 0,13-38-1015 0 0,2 1-1 0 0,1-1 1 0 0,14 60 0 0 0,-3-10 3 0 0,-13-65-381 0 0,2-1 0 0 0,1 0 1 0 0,0-1-1 0 0,2 1 0 0 0,11 28 0 0 0,-8-32-60 0 0,-6-12-33 0 0,-1-1 1 0 0,1 1 0 0 0,-1 0-1 0 0,0 0 1 0 0,-1 0-1 0 0,1 0 1 0 0,-1 0-1 0 0,0 1 1 0 0,1 7-1 0 0,-1-5 9 0 0,0 0 0 0 0,1-1 1 0 0,0 1-1 0 0,0 0 0 0 0,1 0 0 0 0,0-1 0 0 0,0 0 0 0 0,8 12 0 0 0,14 37 69 0 0,-24-52-91 0 0,1 0 0 0 0,0 0-1 0 0,0 0 1 0 0,0 0 0 0 0,0 0-1 0 0,1-1 1 0 0,-1 1 0 0 0,1-1-1 0 0,4 5 1 0 0,-4-5-3 0 0,0 0 1 0 0,-1 0-1 0 0,1 0 1 0 0,-1 0 0 0 0,0 0-1 0 0,0 1 1 0 0,3 6-1 0 0,-4-7 1 0 0,0 0-1 0 0,0 0 1 0 0,0-1 0 0 0,0 1-1 0 0,1-1 1 0 0,-1 1-1 0 0,1-1 1 0 0,0 0-1 0 0,-1 1 1 0 0,1-1 0 0 0,0 0-1 0 0,0 0 1 0 0,3 2-1 0 0,4 5 3 0 0,14 11 43 0 0,-9-10-18 0 0,-4 2-26 0 0,-9-10-6 0 0,0-1 1 0 0,1 1-1 0 0,-1-1 1 0 0,0 0 0 0 0,0 1-1 0 0,1-1 1 0 0,-1 0-1 0 0,1 0 1 0 0,-1 0 0 0 0,1 0-1 0 0,0 0 1 0 0,-1 0-1 0 0,1 0 1 0 0,0 0 0 0 0,3 0-1 0 0,-1 1-7 0 0,0-1-1 0 0,0 1 1 0 0,0 0 0 0 0,0 1-1 0 0,0-1 1 0 0,-1 0 0 0 0,1 1-1 0 0,4 4 1 0 0,-5-3-16 0 0,1-1-1 0 0,-1 0 1 0 0,1-1 0 0 0,0 1-1 0 0,0 0 1 0 0,0-1 0 0 0,0 0-1 0 0,1 0 1 0 0,5 2 0 0 0,9 2-415 0 0,28 8-1053 0 0,-45-14 1285 0 0,0 0 0 0 0,1 1 0 0 0,-1-1 0 0 0,0 0 1 0 0,0 0-1 0 0,1 0 0 0 0,-1 0 0 0 0,0-1 0 0 0,0 1 0 0 0,0-1 0 0 0,1 1 0 0 0,-1-1 0 0 0,0 0 0 0 0,0 0 0 0 0,0 1 0 0 0,0-2 0 0 0,0 1 0 0 0,3-2 0 0 0,13-9-1847 0 0,-17 12 1873 0 0,1-1 0 0 0,-1 0 0 0 0,0 1 0 0 0,1-1 0 0 0,-1 0 0 0 0,0 0 1 0 0,0 0-1 0 0,0 0 0 0 0,1 0 0 0 0,-1 0 0 0 0,0 0 0 0 0,0 0 1 0 0,-1 0-1 0 0,1-1 0 0 0,0 1 0 0 0,0 0 0 0 0,-1-1 0 0 0,2-1 0 0 0,5-5-843 0 0,-6 6 759 0 0,1 1-1 0 0,-1-1 1 0 0,0 1-1 0 0,1-1 0 0 0,-1 0 1 0 0,0 1-1 0 0,0-1 1 0 0,0 0-1 0 0,0 0 1 0 0,0 0-1 0 0,-1 0 0 0 0,1 0 1 0 0,0-2-1 0 0,4-10-1259 0 0,0 1 0 0 0,1 0 0 0 0,13-24 0 0 0,6 8-1648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5480 0 0,'-2'1'752'0'0,"-1"0"1"0"0,1 0 0 0 0,0 0-1 0 0,-1 1 1 0 0,1-1 0 0 0,0 1-1 0 0,0 0 1 0 0,0 0-1 0 0,0 0 1 0 0,0 0 0 0 0,1 0-1 0 0,-1 0 1 0 0,0 0-1 0 0,-2 5 1 0 0,2-1-44 0 0,-1 0 0 0 0,1-1-1 0 0,0 1 1 0 0,1 0 0 0 0,-1 0 0 0 0,0 9 0 0 0,1 2-67 0 0,1 1 0 0 0,0-1 0 0 0,1 1 0 0 0,3 17 0 0 0,-1-15-313 0 0,-3-14-248 0 0,1 1 1 0 0,0-1 0 0 0,0 1 0 0 0,1-1 0 0 0,-1 1 0 0 0,2-1-1 0 0,-1 0 1 0 0,1 0 0 0 0,-1 0 0 0 0,7 9 0 0 0,-2-3 31 0 0,0 0 0 0 0,0 0-1 0 0,-1 1 1 0 0,6 18 0 0 0,17 39 264 0 0,91 138 240 0 0,-90-148-582 0 0,-18-45-50 0 0,-7-8 12 0 0,0-1-1 0 0,0 1 1 0 0,0-1-1 0 0,-1 2 1 0 0,4 7-1 0 0,16 14 0 0 0,-21-26 5 0 0,0 0 0 0 0,0 0 0 0 0,0 0 1 0 0,0 0-1 0 0,0 1 0 0 0,-1-1 0 0 0,1 1 1 0 0,1 4-1 0 0,9 17-44 0 0,-10-21-3 0 0,0 0-1 0 0,-1 1 0 0 0,0-1 1 0 0,0 1-1 0 0,0 0 0 0 0,0 0 1 0 0,-1 0-1 0 0,1 0 0 0 0,0 6 1 0 0,-3-10 5 0 0,1 0 1 0 0,-1 0-1 0 0,0 0 1 0 0,1-1 0 0 0,-1 1-1 0 0,0 0 1 0 0,1 0-1 0 0,-1-1 1 0 0,0 1-1 0 0,0-1 1 0 0,0 1 0 0 0,0-1-1 0 0,0 1 1 0 0,1-1-1 0 0,-1 1 1 0 0,0-1 0 0 0,0 0-1 0 0,0 1 1 0 0,0-1-1 0 0,0 0 1 0 0,0 0 0 0 0,0 0-1 0 0,0 0 1 0 0,0 0-1 0 0,0 0 1 0 0,0 0 0 0 0,0 0-1 0 0,0 0 1 0 0,0 0-1 0 0,0-1 1 0 0,-2 0 0 0 0,1 1-45 0 0,-1 0 0 0 0,0 0 1 0 0,1-1-1 0 0,-1 1 1 0 0,1-1-1 0 0,-1 0 0 0 0,1 0 1 0 0,-1 0-1 0 0,1 0 1 0 0,-1 0-1 0 0,1-1 0 0 0,0 1 1 0 0,-4-3-1 0 0,-22-42-539 0 0,23 37 555 0 0,0 0 1 0 0,-1 0 0 0 0,0 1 0 0 0,-11-14 0 0 0,-21-25-12 0 0,-23-43 91 0 0,59 87-10 0 0,0-1 1 0 0,0 0 0 0 0,1 0-1 0 0,-1 0 1 0 0,1 0 0 0 0,0 0 0 0 0,0 0-1 0 0,0-5 1 0 0,-6-18 4 0 0,-14-23 74 0 0,2 3 37 0 0,-17-56 0 0 0,32 89-79 0 0,1 0 1 0 0,0-1 0 0 0,1 1 0 0 0,1-1 0 0 0,0 1-1 0 0,1-1 1 0 0,0 0 0 0 0,5-23 0 0 0,-1 28 36 0 0,0 1 1 0 0,0-1-1 0 0,1 1 1 0 0,1 1 0 0 0,-1-1-1 0 0,1 1 1 0 0,1 0 0 0 0,0 0-1 0 0,12-11 1 0 0,-11 10 50 0 0,-3 6-60 0 0,-1 0 0 0 0,1 0 1 0 0,-1 1-1 0 0,1-1 0 0 0,0 1 0 0 0,0 0 0 0 0,0 0 0 0 0,0 1 0 0 0,1-1 0 0 0,-1 1 0 0 0,9-1 0 0 0,60-2 657 0 0,-64 4-637 0 0,-1 0-1 0 0,1 1 1 0 0,-1 1-1 0 0,17 3 1 0 0,-23-4-61 0 0,0 0 1 0 0,0 0-1 0 0,0 1 1 0 0,0-1-1 0 0,0 0 1 0 0,0 1-1 0 0,0 0 1 0 0,0 0-1 0 0,0 0 1 0 0,-1 0-1 0 0,1 0 1 0 0,-1 1-1 0 0,0-1 1 0 0,1 1-1 0 0,-1-1 1 0 0,3 6-1 0 0,-4-6-11 0 0,0 0-1 0 0,0 0 1 0 0,0 0-1 0 0,1 0 1 0 0,-1 0-1 0 0,1 0 1 0 0,0-1-1 0 0,-1 1 1 0 0,1 0-1 0 0,0-1 1 0 0,0 0-1 0 0,2 2 1 0 0,-1-1 11 0 0,-1-1 0 0 0,1 1 0 0 0,-1 0 1 0 0,0 0-1 0 0,0 0 0 0 0,0 0 1 0 0,0 0-1 0 0,0 1 0 0 0,0-1 1 0 0,2 5-1 0 0,37 34 264 0 0,-32-17-142 0 0,5-6-28 0 0,-10-14-79 0 0,-1 1 0 0 0,1 0 0 0 0,-1 0 0 0 0,0 0 0 0 0,-1 0 1 0 0,1 1-1 0 0,1 6 0 0 0,34 94 650 0 0,-37-101-655 0 0,1 0 0 0 0,-1 0-1 0 0,0 0 1 0 0,0 1-1 0 0,0-1 1 0 0,-1 0 0 0 0,0 0-1 0 0,0 11 1 0 0,-1 12 76 0 0,3-6 52 0 0,8 45-1 0 0,-8-57-132 0 0,-1 0-1 0 0,0 0 1 0 0,-1 0-1 0 0,0 0 1 0 0,-1 0-1 0 0,0 0 1 0 0,0 0-1 0 0,-4 12 1 0 0,-3 28 16 0 0,8-49-43 0 0,0 9 3 0 0,-2 0 1 0 0,1 0 0 0 0,-1 0 0 0 0,-1 0 0 0 0,1-1 0 0 0,-2 1 0 0 0,-4 10 0 0 0,-6 13-45 0 0,11-24-83 0 0,0-1 0 0 0,0 0 0 0 0,-1 0-1 0 0,0 0 1 0 0,0 0 0 0 0,-9 11 0 0 0,-5 17-1149 0 0,6-8-297 0 0,8-21 410 0 0,2-26-13001 0 0,4 9 13094 0 0,0 1 0 0 0,0 0 1 0 0,0-1-1 0 0,6-11 0 0 0,3-8-662 0 0,-2-9-1593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3560 0 0,'0'3'10962'0'0,"0"5"-6943"0"0,0 18-611 0 0,7-10-1898 0 0,3 2-516 0 0,-9-8-733 0 0,-2-8-208 0 0,1 0 0 0 0,1-1 0 0 0,-1 1 0 0 0,0 0-1 0 0,0 0 1 0 0,1 0 0 0 0,-1 0 0 0 0,1-1 0 0 0,-1 1-1 0 0,1 0 1 0 0,0 0 0 0 0,0-1 0 0 0,0 1 0 0 0,0-1-1 0 0,2 4 1 0 0,11 20 503 0 0,5 10 75 0 0,23 40 41 0 0,-28-49-521 0 0,0 0 1 0 0,-2 1-1 0 0,13 45 1 0 0,4 8-72 0 0,-20-52-61 0 0,-9-24-19 0 0,1-1 0 0 0,0 1-1 0 0,0-1 1 0 0,0 1 0 0 0,1-1-1 0 0,-1 0 1 0 0,1 0 0 0 0,0 0-1 0 0,0 0 1 0 0,0 0 0 0 0,0 0-1 0 0,3 2 1 0 0,3 9-42 0 0,0 0-1 0 0,0 0 1 0 0,-2 0-1 0 0,0 1 1 0 0,0 0-1 0 0,-2 0 1 0 0,6 27-1 0 0,7-4-283 0 0,-14-32 217 0 0,0 0 0 0 0,0 0 1 0 0,-1-1-1 0 0,1 2 0 0 0,2 9 1 0 0,11 55-1726 0 0,-3-29-904 0 0,-13 0-1114 0 0,0-42 3799 0 0,0 0 1 0 0,0 0-1 0 0,0 1 1 0 0,0-1-1 0 0,-1 0 0 0 0,1 0 1 0 0,0 0-1 0 0,0 0 1 0 0,-1 1-1 0 0,1-1 1 0 0,0 0-1 0 0,0 0 1 0 0,0 0-1 0 0,-1 0 0 0 0,1 0 1 0 0,0 0-1 0 0,-1 0 1 0 0,1 0-1 0 0,0 0 1 0 0,0 1-1 0 0,-1-1 1 0 0,1 0-1 0 0,0 0 1 0 0,0-1-1 0 0,-1 1 0 0 0,1 0 1 0 0,0 0-1 0 0,0 0 1 0 0,-1 0-1 0 0,1 0 1 0 0,0 0-1 0 0,-1 0 1 0 0,1 0-1 0 0,0 0 0 0 0,0-1 1 0 0,0 1-1 0 0,-1 0 1 0 0,1 0-1 0 0,0 0 1 0 0,0 0-1 0 0,0-1 1 0 0,-1 1-1 0 0,1 0 0 0 0,0 0 1 0 0,0 0-1 0 0,0-1 1 0 0,0 1-1 0 0,-1 0 1 0 0,-10-9-1009 0 0,-15-52-1267 0 0,17 43 2019 0 0,1 1-1 0 0,-8-26 1 0 0,-17-34 221 0 0,24 56 228 0 0,0 0 1 0 0,-8-32-1 0 0,4 13 255 0 0,-81-215 3722 0 0,79 203-2684 0 0,-12-84-1 0 0,17 7 1194 0 0,10 128-2581 0 0,0-1 1 0 0,0 1-1 0 0,0 0 1 0 0,0 0-1 0 0,0 0 1 0 0,1 0-1 0 0,-1 0 1 0 0,0 0-1 0 0,1 0 1 0 0,-1 0-1 0 0,1 0 1 0 0,-1 0 0 0 0,1 0-1 0 0,-1 0 1 0 0,1 0-1 0 0,0 0 1 0 0,0 1-1 0 0,-1-1 1 0 0,3-1-1 0 0,5-13 491 0 0,-8 14-487 0 0,0 0 0 0 0,0 0 1 0 0,1-1-1 0 0,-1 1 0 0 0,0 0 0 0 0,1 0 0 0 0,-1 0 0 0 0,1 0 0 0 0,0-1 0 0 0,-1 1 0 0 0,1 0 0 0 0,0 0 0 0 0,0 0 1 0 0,0 0-1 0 0,0 1 0 0 0,-1-1 0 0 0,1 0 0 0 0,0 0 0 0 0,1 0 0 0 0,-1 1 0 0 0,0-1 0 0 0,0 1 0 0 0,0-1 1 0 0,0 1-1 0 0,0-1 0 0 0,1 1 0 0 0,-1-1 0 0 0,0 1 0 0 0,0 0 0 0 0,1 0 0 0 0,1 0 0 0 0,50-2 1508 0 0,-40 2-1290 0 0,-9 0-228 0 0,-1-1 1 0 0,1 1-1 0 0,0 0 1 0 0,-1 0-1 0 0,1 1 1 0 0,0-1-1 0 0,-1 1 1 0 0,1 0-1 0 0,-1 0 1 0 0,1 0-1 0 0,-1 0 1 0 0,1 0-1 0 0,-1 1 1 0 0,0 0-1 0 0,0 0 1 0 0,0 0-1 0 0,0 0 1 0 0,4 3 0 0 0,14 10 74 0 0,-18-14-104 0 0,-1 0 1 0 0,0 0-1 0 0,0 1 1 0 0,-1-1 0 0 0,1 1-1 0 0,0-1 1 0 0,0 1-1 0 0,-1 0 1 0 0,1-1 0 0 0,-1 1-1 0 0,2 3 1 0 0,38 24 173 0 0,0 38 92 0 0,-33-49-192 0 0,-1-1 0 0 0,0 1 1 0 0,-1 0-1 0 0,-1 0 0 0 0,-1 1 0 0 0,-1 0 1 0 0,0-1-1 0 0,-2 1 0 0 0,0 31 0 0 0,0-17 19 0 0,-2 48-12 0 0,1-76-103 0 0,-1 1-1 0 0,0-1 1 0 0,0 0 0 0 0,-1 1-1 0 0,1-1 1 0 0,-1 0 0 0 0,0 0-1 0 0,0 0 1 0 0,-1 0-1 0 0,0 0 1 0 0,-6 7 0 0 0,-8 17-278 0 0,-6 5-1159 0 0,20-32 1498 0 0,-16 17-5430 0 0,18-19 5285 0 0,1 0 0 0 0,0 1-1 0 0,0-1 1 0 0,-1 0 0 0 0,1 0 0 0 0,0 1 0 0 0,-1-1 0 0 0,1 0-1 0 0,0 0 1 0 0,-1 0 0 0 0,1 0 0 0 0,0 0 0 0 0,-1 0 0 0 0,1 0-1 0 0,-1 1 1 0 0,1-1 0 0 0,0 0 0 0 0,-1 0 0 0 0,1 0 0 0 0,0 0-1 0 0,-1 0 1 0 0,1-1 0 0 0,-1 1 0 0 0,1 0 0 0 0,0 0-1 0 0,-1 0 1 0 0,1 0 0 0 0,0 0 0 0 0,-1 0 0 0 0,1-1 0 0 0,0 1-1 0 0,-1 0 1 0 0,1 0 0 0 0,0 0 0 0 0,0-1 0 0 0,-1 1 0 0 0,1 0-1 0 0,0-1 1 0 0,0 1 0 0 0,-1 0 0 0 0,1 0 0 0 0,0-1 0 0 0,0 1-1 0 0,0 0 1 0 0,0-1 0 0 0,-1 1 0 0 0,1 0 0 0 0,0-1 0 0 0,0 1-1 0 0,0-1 1 0 0,0 1 0 0 0,0 0 0 0 0,0-1 0 0 0,0 1-1 0 0,0 0 1 0 0,0-1 0 0 0,0 1 0 0 0,0 0 0 0 0,0-1 0 0 0,0 1-1 0 0,0-1 1 0 0,1 1 0 0 0,-1 0 0 0 0,0-1 0 0 0,0 1 0 0 0,-9-94-8428 0 0,9 31 5837 0 0,0 26-446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5376 0 0,'5'5'8583'0'0,"5"8"-5775"0"0,10 12-1074 0 0,-16-20-1429 0 0,0 0 0 0 0,0 0 1 0 0,-1 0-1 0 0,0 0 0 0 0,0 0 0 0 0,0 1 1 0 0,0-1-1 0 0,-1 1 0 0 0,3 9 0 0 0,17 34 1201 0 0,-2-15-232 0 0,27 63 0 0 0,-40-80-1090 0 0,-1-1 1 0 0,-1 1 0 0 0,0 0-1 0 0,-1 0 1 0 0,-1 0 0 0 0,1 27-1 0 0,9 34 465 0 0,1 48 18 0 0,-14-124-665 0 0,0-1 0 0 0,1 1 0 0 0,-1-1 0 0 0,1 0-1 0 0,-1 1 1 0 0,1-1 0 0 0,0 1 0 0 0,0-1 0 0 0,-1 0 0 0 0,1 0 0 0 0,0 1 0 0 0,0-1-1 0 0,0 0 1 0 0,0 0 0 0 0,0 0 0 0 0,1 0 0 0 0,-1 0 0 0 0,0 0 0 0 0,0 0 0 0 0,1-1-1 0 0,-1 1 1 0 0,0 0 0 0 0,1-1 0 0 0,-1 1 0 0 0,1-1 0 0 0,-1 1 0 0 0,1-1-1 0 0,-1 0 1 0 0,3 1 0 0 0,-2-1-7 0 0,0 1 0 0 0,1-1 0 0 0,-1 0 0 0 0,1 1 0 0 0,-1-1 0 0 0,0 0 0 0 0,1-1 0 0 0,-1 1 0 0 0,0 0 0 0 0,1-1 0 0 0,-1 1 0 0 0,0-1-1 0 0,0 0 1 0 0,1 1 0 0 0,-1-1 0 0 0,0 0 0 0 0,0 0 0 0 0,4-3 0 0 0,1-7-44 0 0,1 0 0 0 0,-2 0 0 0 0,1 0 0 0 0,-2-1 0 0 0,1 0 0 0 0,-2 0 0 0 0,6-20 0 0 0,-7-1 24 0 0,-3 29 24 0 0,0 1-1 0 0,0 0 0 0 0,0 0 1 0 0,1 0-1 0 0,-1 0 0 0 0,1 0 1 0 0,0 0-1 0 0,2-6 0 0 0,3-14 21 0 0,-6 21-14 0 0,0 0-1 0 0,0 1 0 0 0,0-1 1 0 0,0 0-1 0 0,0 0 1 0 0,1 0-1 0 0,-1 0 0 0 0,1 0 1 0 0,-1 0-1 0 0,1 1 0 0 0,0-1 1 0 0,0 0-1 0 0,0 0 1 0 0,0 1-1 0 0,0-1 0 0 0,0 1 1 0 0,0-1-1 0 0,1 1 1 0 0,-1-1-1 0 0,0 1 0 0 0,1 0 1 0 0,2-2-1 0 0,-2 3 433 0 0,2 4-292 0 0,-1 1 0 0 0,1 0 0 0 0,-1 0 0 0 0,0 0 0 0 0,0 1 0 0 0,3 10 0 0 0,16 27 300 0 0,-20-41-426 0 0,-1 0-1 0 0,1 0 1 0 0,-1 0-1 0 0,0 0 1 0 0,0 0-1 0 0,0 0 0 0 0,0 0 1 0 0,0 1-1 0 0,-1-1 1 0 0,1 0-1 0 0,0 4 1 0 0,-1-3-7 0 0,1-1 0 0 0,-1 0 1 0 0,1 0-1 0 0,-1 1 0 0 0,1-1 1 0 0,0 0-1 0 0,0 0 1 0 0,0 0-1 0 0,0 0 0 0 0,0 0 1 0 0,1 0-1 0 0,-1 0 0 0 0,1 0 1 0 0,2 2-1 0 0,10 19 61 0 0,-13-21-65 0 0,-1 0 0 0 0,1 1 1 0 0,0-1-1 0 0,1 0 0 0 0,-1 0 0 0 0,0 0 1 0 0,0-1-1 0 0,1 1 0 0 0,-1 0 1 0 0,1 0-1 0 0,0-1 0 0 0,0 1 1 0 0,-1-1-1 0 0,1 1 0 0 0,4 1 0 0 0,-3-1 7 0 0,-1 0 0 0 0,1 0 0 0 0,0 0-1 0 0,-1 1 1 0 0,1-1 0 0 0,-1 1 0 0 0,0-1-1 0 0,0 1 1 0 0,0 0 0 0 0,2 4 0 0 0,-2-3-7 0 0,1 0-1 0 0,-1-1 1 0 0,1 1 0 0 0,-1-1 0 0 0,1 0-1 0 0,0 0 1 0 0,0 0 0 0 0,0 0 0 0 0,7 4-1 0 0,16 14 16 0 0,-23-17-22 0 0,1 0-1 0 0,0 0 0 0 0,0-1 1 0 0,0 1-1 0 0,0-1 1 0 0,1 0-1 0 0,-1-1 0 0 0,1 1 1 0 0,9 3-1 0 0,12-2-93 0 0,-22-2-167 0 0,-1-1-1 0 0,1 0 1 0 0,-1 0-1 0 0,1 0 1 0 0,-1-1-1 0 0,1 1 1 0 0,-1-1-1 0 0,1 0 1 0 0,0 0-1 0 0,-1 0 1 0 0,1-1-1 0 0,-1 1 0 0 0,1-1 1 0 0,-1 0-1 0 0,1 0 1 0 0,-1 0-1 0 0,1 0 1 0 0,-1-1-1 0 0,0 1 1 0 0,0-1-1 0 0,1 0 1 0 0,-1 0-1 0 0,0 0 1 0 0,-1 0-1 0 0,6-5 1 0 0,4-9-1465 0 0,-10 15 1475 0 0,0-1 0 0 0,-1 0 0 0 0,1 0 0 0 0,-1-1 0 0 0,1 1 0 0 0,-1 0 0 0 0,0 0 0 0 0,0-1 0 0 0,0 1 0 0 0,1-6 0 0 0,-1 7 99 0 0,-1-1 1 0 0,0 1-1 0 0,1-1 0 0 0,0 0 1 0 0,-1 1-1 0 0,1-1 0 0 0,0 1 0 0 0,0 0 1 0 0,-1-1-1 0 0,1 1 0 0 0,1 0 1 0 0,-1-1-1 0 0,0 1 0 0 0,0 0 1 0 0,2-2-1 0 0,-1 2-30 0 0,-1 0-1 0 0,1 0 1 0 0,-1-1 0 0 0,0 1-1 0 0,0-1 1 0 0,0 1 0 0 0,0-1 0 0 0,0 1-1 0 0,0-1 1 0 0,0 1 0 0 0,0-1-1 0 0,0 0 1 0 0,-1 0 0 0 0,2-2 0 0 0,32-63-5330 0 0,3-22 1831 0 0,-22 57 3803 0 0,28-44 0 0 0,-43 76-18 0 0,1 0 0 0 0,-1-1 1 0 0,0 1-1 0 0,0 0 0 0 0,0 0 1 0 0,0 0-1 0 0,1-1 1 0 0,-1 1-1 0 0,0 0 0 0 0,0 0 1 0 0,0 0-1 0 0,1 0 1 0 0,-1-1-1 0 0,0 1 0 0 0,0 0 1 0 0,1 0-1 0 0,-1 0 1 0 0,0 0-1 0 0,0 0 0 0 0,1 0 1 0 0,-1 0-1 0 0,0 0 1 0 0,0 0-1 0 0,1 0 0 0 0,-1 0 1 0 0,0 0-1 0 0,1 0 1 0 0,-1 0-1 0 0,0 0 0 0 0,0 0 1 0 0,1 0-1 0 0,-1 0 1 0 0,0 0-1 0 0,0 0 0 0 0,1 0 1 0 0,-1 0-1 0 0,0 0 0 0 0,0 1 1 0 0,1-1-1 0 0,-1 0 1 0 0,11 13 5619 0 0,-1 8-478 0 0,-7-11-4709 0 0,5 85 5345 0 0,23 66-3712 0 0,-22-55-2277 0 0,0-61-2053 0 0,-7-4-3443 0 0,7 5-8139 0 0,-9-34 8249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69 207 6016 0 0,'-32'-7'9594'0'0,"7"2"-189"0"0,24 6-9307 0 0,0 0-1 0 0,0-1 1 0 0,0 1 0 0 0,1 0 0 0 0,-1 0-1 0 0,0 0 1 0 0,1 0 0 0 0,-1 0 0 0 0,0 0-1 0 0,1 0 1 0 0,-1 0 0 0 0,1 0 0 0 0,-1 0-1 0 0,1 0 1 0 0,0 0 0 0 0,0 0 0 0 0,-1 0-1 0 0,1 0 1 0 0,0 1 0 0 0,0-1 0 0 0,0 0-1 0 0,0 0 1 0 0,0 0 0 0 0,0 0 0 0 0,1 2 0 0 0,0 8 29 0 0,0-1 0 0 0,1 0 1 0 0,0 0-1 0 0,0 0 1 0 0,1 0-1 0 0,1-1 1 0 0,6 14-1 0 0,37 60 95 0 0,-38-70-199 0 0,3 5 8 0 0,0 0 1 0 0,11 26-1 0 0,0-8-17 0 0,-21-33-14 0 0,0 0 0 0 0,0 0 0 0 0,0 0 0 0 0,0 0 0 0 0,0 0 0 0 0,0 0 0 0 0,-1 0 1 0 0,1 1-1 0 0,-1-1 0 0 0,1 7 0 0 0,1 0 6 0 0,-1 0 0 0 0,1 0 0 0 0,1 0 1 0 0,0-1-1 0 0,0 0 0 0 0,0 0 0 0 0,2 0 1 0 0,-1 0-1 0 0,1-1 0 0 0,10 12 0 0 0,-11-14-8 0 0,-1 1 5 0 0,-1 0-1 0 0,1 1 0 0 0,-1-1 0 0 0,0 1 0 0 0,-1-1 1 0 0,0 1-1 0 0,0 0 0 0 0,-1 0 0 0 0,0 0 0 0 0,0 11 0 0 0,-2-19-1 0 0,-1 1 0 0 0,1-1 0 0 0,-1 0 0 0 0,1 0 0 0 0,-1 0 0 0 0,0 0 0 0 0,1 0 0 0 0,-1 0 0 0 0,1 0 0 0 0,-1-1 0 0 0,0 1 0 0 0,1 0 0 0 0,-1-1-1 0 0,1 1 1 0 0,-1-1 0 0 0,-2-1 0 0 0,1 1-10 0 0,-1-2-5 0 0,1 0-1 0 0,0 0 1 0 0,0 0 0 0 0,0 0-1 0 0,0-1 1 0 0,1 1-1 0 0,-1-1 1 0 0,1 1 0 0 0,0-1-1 0 0,-2-5 1 0 0,-5-7-57 0 0,-37-63-68 0 0,23 23 191 0 0,15 43-53 0 0,2 3-1 0 0,0-1-1 0 0,1 1 1 0 0,0-1-1 0 0,-6-22 1 0 0,-6-26 28 0 0,3 16-19 0 0,3 0 1 0 0,-7-49-1 0 0,17 80-6 0 0,-2-8-7 0 0,1 1 0 0 0,1-1-1 0 0,0 0 1 0 0,4-23 0 0 0,-3 37 4 0 0,1 0 0 0 0,0 1 0 0 0,1 0 0 0 0,0-1 1 0 0,-1 1-1 0 0,2 0 0 0 0,-1 0 0 0 0,1 0 0 0 0,-1 0 0 0 0,1 0 1 0 0,1 1-1 0 0,-1-1 0 0 0,1 1 0 0 0,-1 0 0 0 0,1 0 0 0 0,0 0 1 0 0,1 0-1 0 0,-1 1 0 0 0,10-6 0 0 0,-6 5 9 0 0,0 0-1 0 0,0 0 0 0 0,1 1 1 0 0,-1 0-1 0 0,1 1 0 0 0,0 0 1 0 0,10-2-1 0 0,-16 4-4 0 0,-1-1 0 0 0,1 1 1 0 0,0 0-1 0 0,0 0 0 0 0,-1 0 0 0 0,1 0 0 0 0,0 1 0 0 0,-1-1 1 0 0,1 1-1 0 0,0 0 0 0 0,-1-1 0 0 0,1 1 0 0 0,-1 0 0 0 0,1 1 1 0 0,-1-1-1 0 0,0 0 0 0 0,1 1 0 0 0,-1-1 0 0 0,0 1 0 0 0,0 0 1 0 0,0-1-1 0 0,0 1 0 0 0,0 0 0 0 0,0 0 0 0 0,-1 1 0 0 0,1-1 1 0 0,-1 0-1 0 0,1 0 0 0 0,1 4 0 0 0,15 32 37 0 0,-13-30-32 0 0,-1 1 0 0 0,1 0 0 0 0,-2-1 0 0 0,1 1 0 0 0,-1 0 0 0 0,-1 1 0 0 0,3 11 0 0 0,4 62 9 0 0,-9 20 58 0 0,0-101-68 0 0,0 1-1 0 0,1-1 0 0 0,-1 1 0 0 0,1-1 0 0 0,0 1 0 0 0,-1-1 0 0 0,1 1 0 0 0,1-1 0 0 0,-1 0 0 0 0,0 1 0 0 0,0-1 0 0 0,1 0 0 0 0,-1 0 0 0 0,1 0 1 0 0,0 0-1 0 0,-1 0 0 0 0,1 0 0 0 0,0-1 0 0 0,0 1 0 0 0,0-1 0 0 0,1 1 0 0 0,2 1 0 0 0,4 1 10 0 0,0 1 0 0 0,1-1 0 0 0,-1-1-1 0 0,17 5 1 0 0,6 2-17 0 0,0 1 0 0 0,-1 2 0 0 0,55 31 0 0 0,-50-25-7 0 0,39 32-26 0 0,-72-50 34 0 0,0 1-1 0 0,0 0 1 0 0,0 0-1 0 0,0 0 1 0 0,-1 0-1 0 0,1 1 1 0 0,-1-1-1 0 0,0 1 1 0 0,1-1-1 0 0,2 6 1 0 0,17 19 33 0 0,-15-21-22 0 0,-5-4-6 0 0,1 0 0 0 0,-1 0 0 0 0,0 0 0 0 0,0 0 1 0 0,0 1-1 0 0,0-1 0 0 0,-1 1 0 0 0,1-1 0 0 0,-1 1 0 0 0,1 0 0 0 0,-1-1 0 0 0,0 1 0 0 0,0 0 0 0 0,1 3 0 0 0,-1-3 1 0 0,0 0-1 0 0,0 1 1 0 0,1-2 0 0 0,0 1 0 0 0,-1 0-1 0 0,1 0 1 0 0,0 0 0 0 0,0-1 0 0 0,0 1-1 0 0,3 2 1 0 0,-3-3 3 0 0,0 0 0 0 0,0 0 0 0 0,0 0 1 0 0,0 1-1 0 0,0-1 0 0 0,-1 1 0 0 0,1 0 0 0 0,-1-1 0 0 0,0 1 0 0 0,2 4 0 0 0,9 32 185 0 0,-9-32-122 0 0,-1 1-1 0 0,0 0 1 0 0,0 0 0 0 0,0 0 0 0 0,-1 0-1 0 0,0 14 1 0 0,0-4 57 0 0,-1-8-34 0 0,0 1 0 0 0,0 0 0 0 0,-3 18-1 0 0,2-26-87 0 0,0 0 0 0 0,1-1-1 0 0,-1 1 1 0 0,0-1-1 0 0,0 1 1 0 0,0-1-1 0 0,0 0 1 0 0,-1 1-1 0 0,1-1 1 0 0,-1 0 0 0 0,1 0-1 0 0,-1 0 1 0 0,0 0-1 0 0,0 0 1 0 0,0 0-1 0 0,0 0 1 0 0,0-1-1 0 0,0 1 1 0 0,0-1 0 0 0,-5 2-1 0 0,4-1-11 0 0,1-2 0 0 0,0 1 0 0 0,0 0 1 0 0,0 0-1 0 0,0 0 0 0 0,0 1 1 0 0,0-1-1 0 0,0 0 0 0 0,0 1 1 0 0,0-1-1 0 0,1 1 0 0 0,-1 0 1 0 0,0-1-1 0 0,1 1 0 0 0,0 0 1 0 0,-1 0-1 0 0,0 2 0 0 0,-3 0-66 0 0,0-1-1 0 0,0 0 0 0 0,0-1 0 0 0,-1 1 1 0 0,1-1-1 0 0,-1 0 0 0 0,0 0 0 0 0,1-1 0 0 0,-1 0 1 0 0,0 0-1 0 0,-8 1 0 0 0,-9 2-567 0 0,21-3 398 0 0,0-1 0 0 0,1 0 0 0 0,-1 1 0 0 0,0-1 0 0 0,0 0 0 0 0,0 0 0 0 0,0 0 0 0 0,1 0 0 0 0,-1 0 0 0 0,0-1 0 0 0,0 1 0 0 0,0 0 0 0 0,1-1 0 0 0,-1 1 0 0 0,0-1 0 0 0,0 0 1 0 0,1 0-1 0 0,-1 1 0 0 0,1-1 0 0 0,-1 0 0 0 0,-2-3 0 0 0,1 2-206 0 0,1-1 0 0 0,0 0 0 0 0,0 0 0 0 0,0 0 0 0 0,0 0-1 0 0,0-1 1 0 0,0 1 0 0 0,1 0 0 0 0,0-1 0 0 0,-2-5 0 0 0,0-8-1939 0 0,0-1 1 0 0,1 1-1 0 0,1-32 0 0 0,0 18 959 0 0,3-40-2208 0 0,6 38 460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4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77 138 3840 0 0,'-5'-13'7381'0'0,"1"-5"-5290"0"0,-7-7 1362 0 0,9 24-3352 0 0,1 1 0 0 0,0-1 0 0 0,0 1 0 0 0,0-1 1 0 0,0 0-1 0 0,0 0 0 0 0,0 1 0 0 0,0-1 0 0 0,0 0 0 0 0,0 0 0 0 0,0 0 0 0 0,0 0 1 0 0,1 0-1 0 0,-1 0 0 0 0,0 0 0 0 0,1-1 0 0 0,-1 1 0 0 0,0 0 0 0 0,1 0 1 0 0,0-1-1 0 0,-1 1 0 0 0,1 0 0 0 0,0 0 0 0 0,0-1 0 0 0,-1 1 0 0 0,1 0 1 0 0,0-1-1 0 0,1-1 0 0 0,-1 1 52 0 0,-1 0 0 0 0,1 0 0 0 0,0-1-1 0 0,-1 1 1 0 0,1 0 0 0 0,-1 0 0 0 0,1 0 0 0 0,-1 0 0 0 0,0 0 0 0 0,0 0 0 0 0,-2-2 0 0 0,-7-5 1473 0 0,1-4 2128 0 0,0 19-1040 0 0,9-4-2660 0 0,0 0 1 0 0,0 0-1 0 0,1 0 0 0 0,-1 0 0 0 0,1 0 1 0 0,-1-1-1 0 0,1 1 0 0 0,0 0 0 0 0,0 0 1 0 0,-1-1-1 0 0,1 1 0 0 0,0 0 0 0 0,1-1 1 0 0,1 3-1 0 0,-2-2-24 0 0,1 0-1 0 0,-1 0 1 0 0,1 0 0 0 0,-1 0 0 0 0,0 1-1 0 0,0-1 1 0 0,0 0 0 0 0,0 1 0 0 0,0-1-1 0 0,0 0 1 0 0,0 5 0 0 0,2 8 71 0 0,1-2 0 0 0,1 1 1 0 0,0 0-1 0 0,0-1 0 0 0,15 24 1 0 0,15 35 168 0 0,-24-44-198 0 0,1 0 0 0 0,25 41 0 0 0,-34-65-60 0 0,1 1 0 0 0,-1 0 0 0 0,0-1 0 0 0,-1 1 0 0 0,1 0 0 0 0,-1 1 0 0 0,2 7 0 0 0,6 13 23 0 0,-6-15-34 0 0,1 1 1 0 0,0-1-1 0 0,13 20 0 0 0,-2-3 3 0 0,-15-25-3 0 0,0 0 0 0 0,0 0 0 0 0,1-1 0 0 0,-1 1 0 0 0,1 0 0 0 0,0-1 0 0 0,-1 1 0 0 0,1-1 0 0 0,3 3 0 0 0,-3-3 1 0 0,-1 0 1 0 0,1-1 0 0 0,0 2-1 0 0,-1-1 1 0 0,0 0-1 0 0,0 0 1 0 0,1 0 0 0 0,-1 1-1 0 0,0-1 1 0 0,0 3-1 0 0,0-3 0 0 0,-1 1 0 0 0,1-1 0 0 0,0 0 0 0 0,0 0 0 0 0,0 0-1 0 0,0-1 1 0 0,0 1 0 0 0,0 0 0 0 0,1 0 0 0 0,-1-1 0 0 0,2 3-1 0 0,1-2-5 0 0,0 1 1 0 0,0 1-1 0 0,0-1 0 0 0,0 0 0 0 0,-1 1 0 0 0,1 0 0 0 0,-1 0 1 0 0,0 0-1 0 0,0 0 0 0 0,-1 1 0 0 0,1-1 0 0 0,-1 1 0 0 0,0-1 0 0 0,0 1 1 0 0,-1 0-1 0 0,1 0 0 0 0,0 7 0 0 0,-1-10-2 0 0,-1 1 0 0 0,1-1 1 0 0,0 0-1 0 0,0 1 0 0 0,0-1 0 0 0,0 0 0 0 0,0 1 0 0 0,0-1 1 0 0,1 0-1 0 0,-1 0 0 0 0,1 0 0 0 0,-1 0 0 0 0,4 3 0 0 0,-3-3-30 0 0,0 0 0 0 0,0 0-1 0 0,0 0 1 0 0,0 1-1 0 0,-1-1 1 0 0,1 0-1 0 0,-1 1 1 0 0,1-1 0 0 0,-1 1-1 0 0,0-1 1 0 0,0 1-1 0 0,0 0 1 0 0,-1 0-1 0 0,2 3 1 0 0,-2-4-44 0 0,0 0 0 0 0,1 0 0 0 0,0-1 0 0 0,-1 1 0 0 0,1 0 0 0 0,0 0 0 0 0,0-1 0 0 0,0 1 0 0 0,0-1 0 0 0,0 1 0 0 0,0-1 0 0 0,0 1 0 0 0,3 1 0 0 0,8 18-3733 0 0,0-35-5292 0 0,6-8 6796 0 0,-17 11 1528 0 0,0-9-3128 0 0,3 10-2697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10200 0 0,'-30'6'7988'0'0,"11"10"-4114"0"0,16-10-3677 0 0,0 0 0 0 0,0 0 0 0 0,1 1 0 0 0,0-1 0 0 0,0 1 1 0 0,-1 7-1 0 0,-9 26 736 0 0,10-31-823 0 0,1-1 1 0 0,0 0-1 0 0,0 1 0 0 0,1 0 0 0 0,0-1 0 0 0,0 1 0 0 0,2 8 0 0 0,-1 7 67 0 0,1 10 98 0 0,1 0 1 0 0,12 53 0 0 0,-2-19-81 0 0,-9-51-135 0 0,0 1 0 0 0,2-1 0 0 0,0 0 0 0 0,10 19 0 0 0,5 13 74 0 0,-19-44-126 0 0,0-1 1 0 0,0 1-1 0 0,1-1 1 0 0,-1 0 0 0 0,1 0-1 0 0,6 6 1 0 0,-6-7-4 0 0,-1-1 0 0 0,0 1 0 0 0,1 0 0 0 0,-1 0 0 0 0,0 0 0 0 0,-1 0 0 0 0,1 0 0 0 0,-1 0 0 0 0,1 0 0 0 0,1 7 1 0 0,-2-7 2 0 0,1-1 0 0 0,0 1 0 0 0,-1-1 0 0 0,1 0 0 0 0,0 1 0 0 0,0-1 0 0 0,0 0 0 0 0,1 0 0 0 0,-1 0 0 0 0,0 0 0 0 0,1-1 0 0 0,-1 1 0 0 0,1-1 0 0 0,0 1 0 0 0,-1-1 0 0 0,6 2 0 0 0,3 2 14 0 0,-5 1 1 0 0,1-1 0 0 0,0 0 0 0 0,1 0 0 0 0,-1-1-1 0 0,1 1 1 0 0,0-2 0 0 0,0 1 0 0 0,0-1 0 0 0,0-1 0 0 0,0 1-1 0 0,1-1 1 0 0,-1-1 0 0 0,1 1 0 0 0,9-1 0 0 0,31 4 159 0 0,-43-3-166 0 0,1-1 0 0 0,-1 0 0 0 0,0 0 0 0 0,0-1 0 0 0,1 0 0 0 0,-1 0 0 0 0,1 0 0 0 0,-1-1 0 0 0,0 0 0 0 0,0 0 0 0 0,1-1 0 0 0,10-4 0 0 0,12-3 78 0 0,-25 8-76 0 0,-1 1-1 0 0,0-1 1 0 0,1 0-1 0 0,-1 0 1 0 0,0 0-1 0 0,1-1 0 0 0,-1 1 1 0 0,0-1-1 0 0,0 0 1 0 0,0 0-1 0 0,0 0 1 0 0,-1 0-1 0 0,1 0 1 0 0,0-1-1 0 0,-1 1 0 0 0,0-1 1 0 0,0 0-1 0 0,1 1 1 0 0,1-5-1 0 0,15-16 97 0 0,-17 21-95 0 0,0 0 1 0 0,0 0-1 0 0,0-1 0 0 0,0 1 1 0 0,0 0-1 0 0,0-1 0 0 0,-1 1 0 0 0,1-1 1 0 0,-1 0-1 0 0,1 1 0 0 0,0-5 0 0 0,-1 5 1 0 0,-1-1-1 0 0,1 1 1 0 0,0-1-1 0 0,1 1 1 0 0,-1-1-1 0 0,0 1 1 0 0,1 0-1 0 0,-1 0 1 0 0,1 0-1 0 0,0-1 1 0 0,3-1-1 0 0,-4 2 3 0 0,1 0 1 0 0,0 1-1 0 0,-1-1 1 0 0,1 0-1 0 0,-1 0 1 0 0,0 0-1 0 0,0 0 1 0 0,0 0-1 0 0,0 0 0 0 0,0 0 1 0 0,0 0-1 0 0,1-4 1 0 0,4-16 123 0 0,-4 16-75 0 0,0 1 1 0 0,0-1-1 0 0,-1 0 0 0 0,0 0 0 0 0,0 0 1 0 0,0-9-1 0 0,0 9-10 0 0,-1-1 0 0 0,0 1 0 0 0,0-1 0 0 0,-1 0 1 0 0,0 1-1 0 0,0-1 0 0 0,0 1 0 0 0,-1-1 0 0 0,0 1 0 0 0,0 0 0 0 0,-1-1 0 0 0,1 1 0 0 0,-1 0 0 0 0,-1 1 1 0 0,1-1-1 0 0,-1 1 0 0 0,0-1 0 0 0,0 1 0 0 0,-1 0 0 0 0,1 1 0 0 0,-1-1 0 0 0,-10-6 0 0 0,4 3 9 0 0,8 6-56 0 0,0 0 0 0 0,0 0 1 0 0,0 0-1 0 0,0 0 1 0 0,0 1-1 0 0,-1-1 0 0 0,1 1 1 0 0,0 0-1 0 0,-1 0 1 0 0,1 0-1 0 0,-1 0 1 0 0,1 1-1 0 0,-1-1 0 0 0,-6 1 1 0 0,6 0-12 0 0,-1 0-1 0 0,1 0 1 0 0,-1 0 0 0 0,1 1 0 0 0,-1 0 0 0 0,1 0 0 0 0,0 0 0 0 0,-1 1-1 0 0,1-1 1 0 0,0 1 0 0 0,0 0 0 0 0,0 0 0 0 0,-4 3 0 0 0,1-1 4 0 0,-5 2-19 0 0,1 1-1 0 0,0 0 1 0 0,1 1-1 0 0,-1 0 1 0 0,1 0-1 0 0,-13 15 1 0 0,-62 95-1439 0 0,80-110 845 0 0,1 0 0 0 0,-1 0 0 0 0,1 1 0 0 0,1-1 0 0 0,0 1 0 0 0,0 0 0 0 0,0 0 0 0 0,1 0 0 0 0,1 0 0 0 0,-2 15 0 0 0,4-24 471 0 0,-1 1 1 0 0,1 0 0 0 0,-1 0 0 0 0,1-1 0 0 0,-1 1 0 0 0,1 0 0 0 0,0-1 0 0 0,-1 1-1 0 0,1-1 1 0 0,0 1 0 0 0,-1-1 0 0 0,1 1 0 0 0,0-1 0 0 0,0 1 0 0 0,0-1-1 0 0,-1 0 1 0 0,1 1 0 0 0,0-1 0 0 0,0 0 0 0 0,0 0 0 0 0,0 1 0 0 0,0-1-1 0 0,-1 0 1 0 0,1 0 0 0 0,0 0 0 0 0,1 0 0 0 0,20 1-1032 0 0,-2-1-1137 0 0,-17 1 1910 0 0,1-1 0 0 0,0 0 0 0 0,-1 0 0 0 0,1 0 0 0 0,0-1-1 0 0,-1 1 1 0 0,1-1 0 0 0,0 0 0 0 0,-1 0 0 0 0,1 0 0 0 0,-1 0 0 0 0,0-1-1 0 0,5-2 1 0 0,23-9-6449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265 154 7400 0 0,'0'-1'510'0'0,"0"-1"0"0"0,0 0 1 0 0,-1 0-1 0 0,1 1 0 0 0,-1-1 1 0 0,1 0-1 0 0,-1 0 0 0 0,0 1 1 0 0,1-1-1 0 0,-1 1 0 0 0,0-1 1 0 0,-2-2-1 0 0,-6-17 3343 0 0,9 20-3743 0 0,-1 0 0 0 0,1 0 0 0 0,-1 0 0 0 0,1 0 0 0 0,-1 0 0 0 0,0 0 0 0 0,0 0 0 0 0,1 0 0 0 0,-1 0 0 0 0,0 0 0 0 0,0 0 0 0 0,0 1 0 0 0,0-1 0 0 0,0 0 0 0 0,0 1-1 0 0,0-1 1 0 0,0 1 0 0 0,0-1 0 0 0,0 1 0 0 0,-1-1 0 0 0,1 1 0 0 0,0 0 0 0 0,0 0 0 0 0,0-1 0 0 0,-1 1 0 0 0,1 0 0 0 0,0 0 0 0 0,0 0 0 0 0,0 0 0 0 0,-1 0 0 0 0,1 1-1 0 0,0-1 1 0 0,-2 1 0 0 0,-51 6 2979 0 0,54-7-3066 0 0,-4 0 70 0 0,0 1 0 0 0,1 0 0 0 0,-1 0 0 0 0,1 0 1 0 0,-1 0-1 0 0,1 1 0 0 0,0 0 0 0 0,-1-1 0 0 0,1 1 0 0 0,0 0 1 0 0,0 1-1 0 0,0-1 0 0 0,0 0 0 0 0,1 1 0 0 0,-1 0 1 0 0,1-1-1 0 0,-1 1 0 0 0,-1 4 0 0 0,-64 110 1532 0 0,63-109-1545 0 0,1 0-1 0 0,0 1 1 0 0,1-1-1 0 0,0 1 0 0 0,0 0 1 0 0,1 0-1 0 0,0 0 1 0 0,1 0-1 0 0,0 0 0 0 0,0 0 1 0 0,1 1-1 0 0,1 10 1 0 0,-1-16-53 0 0,1 0-9 0 0,0 1-1 0 0,0-1 1 0 0,0 0 0 0 0,0 0-1 0 0,1 0 1 0 0,0 0-1 0 0,0 0 1 0 0,0 0-1 0 0,0 0 1 0 0,1-1-1 0 0,-1 1 1 0 0,1-1-1 0 0,0 0 1 0 0,0 1-1 0 0,0-1 1 0 0,0-1-1 0 0,1 1 1 0 0,5 4-1 0 0,16 16 85 0 0,-16-11-72 0 0,-7-9-23 0 0,1-1 0 0 0,-1 1 0 0 0,0 0-1 0 0,1-1 1 0 0,-1 1 0 0 0,1-1 0 0 0,0 0 0 0 0,0 0-1 0 0,0 0 1 0 0,0 0 0 0 0,0 0 0 0 0,0-1 0 0 0,6 3-1 0 0,29 13 215 0 0,-1 2-1 0 0,65 45 1 0 0,-5 2 273 0 0,-72-30-391 0 0,-11-28-69 0 0,-13-7-20 0 0,1 0 0 0 0,-1-1 0 0 0,1 1 0 0 0,-1 0 0 0 0,1 0 1 0 0,-1 0-1 0 0,0 0 0 0 0,0 0 0 0 0,1 1 0 0 0,-1-1 1 0 0,0 0-1 0 0,0 0 0 0 0,0 1 0 0 0,0-1 0 0 0,0 1 1 0 0,0-1-1 0 0,-1 1 0 0 0,1-1 0 0 0,1 4 0 0 0,-2-4-3 0 0,0 0-1 0 0,1 0 0 0 0,-1 1 0 0 0,1-1 1 0 0,-1 0-1 0 0,1 0 0 0 0,0 0 1 0 0,-1-1-1 0 0,1 1 0 0 0,0 0 0 0 0,0 0 1 0 0,0 0-1 0 0,0 0 0 0 0,-1-1 0 0 0,1 1 1 0 0,0 0-1 0 0,0-1 0 0 0,0 1 1 0 0,0-1-1 0 0,2 1 0 0 0,-2 0-3 0 0,1-1 0 0 0,-1 1 0 0 0,0-1-1 0 0,0 1 1 0 0,0-1 0 0 0,0 1 0 0 0,-1-1 0 0 0,1 1 0 0 0,0 0 0 0 0,0 0-1 0 0,0-1 1 0 0,0 1 0 0 0,-1 0 0 0 0,1 0 0 0 0,0 0 0 0 0,-1 0 0 0 0,1 0-1 0 0,-1 0 1 0 0,1 0 0 0 0,-1 0 0 0 0,1 0 0 0 0,-1 2 0 0 0,13 20 103 0 0,-12-22-97 0 0,1 1 0 0 0,-1 0 0 0 0,0 0 0 0 0,0 0 1 0 0,0 0-1 0 0,0 0 0 0 0,0 1 0 0 0,0-1 0 0 0,0 0 0 0 0,-1 0 1 0 0,1 0-1 0 0,0 4 0 0 0,-1-2 0 0 0,0 0-1 0 0,1 0 1 0 0,0 0 0 0 0,0 0 0 0 0,0 0-1 0 0,0-1 1 0 0,0 1 0 0 0,1 0-1 0 0,0-1 1 0 0,3 7 0 0 0,-2-7-5 0 0,-1 1 1 0 0,-1-1-1 0 0,1 1 0 0 0,0-1 1 0 0,-1 1-1 0 0,0 0 0 0 0,0-1 1 0 0,0 1-1 0 0,0 0 1 0 0,0 7-1 0 0,-1-6 5 0 0,1-2-96 0 0,-1 0 1 0 0,0 0 0 0 0,0 0 0 0 0,0 0 0 0 0,0-1 0 0 0,0 1 0 0 0,0 0 0 0 0,-1 0 0 0 0,1 0-1 0 0,-1-1 1 0 0,0 1 0 0 0,0 0 0 0 0,0-1 0 0 0,0 1 0 0 0,0 0 0 0 0,-1-1 0 0 0,1 0 0 0 0,-1 1-1 0 0,0-1 1 0 0,0 0 0 0 0,1 0 0 0 0,-5 4 0 0 0,0-3-256 0 0,0 0-1 0 0,1 0 1 0 0,-1 0 0 0 0,-1-1-1 0 0,1 1 1 0 0,0-2 0 0 0,0 1-1 0 0,-1-1 1 0 0,1 0 0 0 0,-1 0-1 0 0,1 0 1 0 0,-1-1 0 0 0,1 0-1 0 0,-1-1 1 0 0,1 1-1 0 0,-1-1 1 0 0,1 0 0 0 0,-1-1-1 0 0,1 0 1 0 0,0 0 0 0 0,0 0-1 0 0,0-1 1 0 0,0 1 0 0 0,0-2-1 0 0,-8-5 1 0 0,-4-15-613 0 0,-5 6 23 0 0,-17-39-710 0 0,16 18 519 0 0,-3-1 153 0 0,9 16 470 0 0,2 0 0 0 0,0-1 0 0 0,2 0 0 0 0,1-2 1 0 0,1 1-1 0 0,-9-30 0 0 0,7 13 283 0 0,9 32 282 0 0,2 0-1 0 0,-1 0 1 0 0,1 0 0 0 0,1-1 0 0 0,0 1-1 0 0,-1-16 1 0 0,3 22 186 0 0,0-1 1 0 0,0 1-1 0 0,-1-1 0 0 0,1 1 1 0 0,-1-1-1 0 0,-1 1 1 0 0,1 0-1 0 0,-1-1 0 0 0,0 1 1 0 0,0 0-1 0 0,0 0 0 0 0,-6-7 1 0 0,7 9 66 0 0,-1 0 1 0 0,1 1-1 0 0,-1-1 1 0 0,1 0-1 0 0,0 0 1 0 0,0 0-1 0 0,0 0 1 0 0,1 0-1 0 0,-2-5 1 0 0,-2-10 972 0 0,1 10-741 0 0,2 7-438 0 0,1-1-1 0 0,-1 0 0 0 0,0 1 1 0 0,1-1-1 0 0,-1 1 0 0 0,0-1 1 0 0,0 1-1 0 0,0-1 0 0 0,0 1 1 0 0,0-1-1 0 0,-1 1 0 0 0,1 0 1 0 0,-3-3-1 0 0,3 3 76 0 0,-1 0 0 0 0,0 0-1 0 0,1-1 1 0 0,0 1 0 0 0,-1-1 0 0 0,1 1-1 0 0,0-1 1 0 0,0 1 0 0 0,0-1 0 0 0,0 0 0 0 0,0 0-1 0 0,0 1 1 0 0,0-1 0 0 0,0 0 0 0 0,1 0-1 0 0,-1 0 1 0 0,1-3 0 0 0,-1 4-165 0 0,1 0 0 0 0,0 0 0 0 0,-1-1 0 0 0,1 1 0 0 0,0 0 0 0 0,0 0 0 0 0,0-1 0 0 0,0 1 0 0 0,0 0 0 0 0,0-1 0 0 0,0 1 0 0 0,1 0 0 0 0,-1-1 0 0 0,0 1 0 0 0,1 0 0 0 0,-1 0 0 0 0,1 0 0 0 0,-1-1 0 0 0,1 1 0 0 0,0 0 0 0 0,0 0 0 0 0,-1 0 0 0 0,1 0 0 0 0,0 0 1 0 0,1-1-1 0 0,21-25 112 0 0,2 11-215 0 0,0 1 0 0 0,29-12 1 0 0,68-36-2744 0 0,11 1-5008 0 0,-100 53 5331 0 0,-31 9 2262 0 0,1 0 0 0 0,-1 0 0 0 0,0-1 1 0 0,0 1-1 0 0,0 0 0 0 0,0-1 0 0 0,0 0 0 0 0,0 0 1 0 0,0 0-1 0 0,0 0 0 0 0,0 0 0 0 0,0 0 0 0 0,-1 0 1 0 0,1 0-1 0 0,0-1 0 0 0,-1 1 0 0 0,1-1 0 0 0,-1 1 1 0 0,3-4-1 0 0,20-24-5801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7656 0 0,'0'0'5538'0'0,"32"15"75"0"0,-32-15-5527 0 0,0 1 0 0 0,0 0 0 0 0,1-1-1 0 0,-1 1 1 0 0,0 0 0 0 0,1-1 0 0 0,-1 1-1 0 0,0 0 1 0 0,1-1 0 0 0,-1 1 0 0 0,1-1-1 0 0,-1 1 1 0 0,1-1 0 0 0,-1 1 0 0 0,1-1-1 0 0,-1 1 1 0 0,1-1 0 0 0,0 0 0 0 0,-1 1-1 0 0,1-1 1 0 0,0 0 0 0 0,0 1 0 0 0,0-1 12 0 0,0 1-1 0 0,0-1 1 0 0,0 1 0 0 0,0-1 0 0 0,-1 1 0 0 0,1-1 0 0 0,0 1 0 0 0,0 0 0 0 0,0 0 0 0 0,-1-1 0 0 0,1 1 0 0 0,0 0-1 0 0,-1 0 1 0 0,1 0 0 0 0,0 0 0 0 0,-1-1 0 0 0,0 1 0 0 0,1 0 0 0 0,-1 0 0 0 0,1 0 0 0 0,-1 0 0 0 0,0 0-1 0 0,0 0 1 0 0,1 2 0 0 0,-1-1 80 0 0,1 0 0 0 0,-1 0 0 0 0,1 1 0 0 0,0-1 0 0 0,0 0 0 0 0,0 0 0 0 0,0 0 0 0 0,1 0 0 0 0,-1 0 0 0 0,3 3 0 0 0,-2-3-60 0 0,0 0 0 0 0,0 1 0 0 0,0-1 0 0 0,-1 1 0 0 0,1-1-1 0 0,-1 1 1 0 0,0-1 0 0 0,0 1 0 0 0,0 0 0 0 0,0 0 0 0 0,0 0 0 0 0,0 2 0 0 0,1 33 1030 0 0,-1-28-979 0 0,0 1 1 0 0,0-1-1 0 0,-1 1 0 0 0,-1-1 1 0 0,1 1-1 0 0,-2-1 0 0 0,1 1 1 0 0,-2-1-1 0 0,-2 11 0 0 0,4-20-154 0 0,0 1-1 0 0,0-1 0 0 0,1 0 1 0 0,-1 1-1 0 0,1-1 1 0 0,-1 0-1 0 0,1 1 1 0 0,-1-1-1 0 0,1 1 1 0 0,0-1-1 0 0,0 0 1 0 0,0 1-1 0 0,0-1 0 0 0,0 1 1 0 0,0 2-1 0 0,0-3-6 0 0,1 1 1 0 0,-1-1-1 0 0,0 1 0 0 0,0-1 0 0 0,0 1 0 0 0,-1-1 0 0 0,1 1 0 0 0,0-1 0 0 0,-1 0 0 0 0,1 1 1 0 0,0-1-1 0 0,-1 1 0 0 0,0-1 0 0 0,1 0 0 0 0,-1 1 0 0 0,0-1 0 0 0,0 0 0 0 0,0 0 0 0 0,-1 2 0 0 0,1-2 3 0 0,0 1 0 0 0,0-1 0 0 0,0 1 0 0 0,1-1 0 0 0,-1 1 0 0 0,0 0 0 0 0,1-1 0 0 0,-1 1-1 0 0,1 0 1 0 0,-1 0 0 0 0,1-1 0 0 0,0 1 0 0 0,0 3 0 0 0,-1-4 3 0 0,1 1 0 0 0,0 0 0 0 0,0 0 1 0 0,0-1-1 0 0,-1 1 0 0 0,1 0 0 0 0,-1 0 0 0 0,1-1 1 0 0,-1 1-1 0 0,0-1 0 0 0,0 1 0 0 0,0 0 0 0 0,0-1 1 0 0,-1 2-1 0 0,-6 8 81 0 0,1 0 1 0 0,0 1-1 0 0,1-1 0 0 0,1 1 1 0 0,-7 19-1 0 0,-7 15 129 0 0,-20 28-15 0 0,10-30-48 0 0,9-14-110 0 0,4-5-17 0 0,10-14-21 0 0,-1 0 0 0 0,1 1 0 0 0,-6 15-1 0 0,-4-3 8 0 0,14-22-17 0 0,1-1 1 0 0,-1 0-1 0 0,1 1 0 0 0,-1-1 0 0 0,1 1 0 0 0,0 0 1 0 0,0 0-1 0 0,0-1 0 0 0,0 1 0 0 0,0 0 0 0 0,0 0 1 0 0,0 0-1 0 0,1 0 0 0 0,-1 0 0 0 0,1 0 0 0 0,0 0 1 0 0,-1 3-1 0 0,1-4 5 0 0,-1 1 1 0 0,1-1-1 0 0,-1 1 1 0 0,1-1-1 0 0,-1 1 1 0 0,0-1-1 0 0,0 1 1 0 0,0-1-1 0 0,1 1 0 0 0,-1-1 1 0 0,-1 0-1 0 0,1 0 1 0 0,0 1-1 0 0,0-1 1 0 0,-3 2-1 0 0,3-2 5 0 0,0 0 0 0 0,-1 0 0 0 0,1 0 0 0 0,0 0 0 0 0,0 0 0 0 0,0 0 0 0 0,0 1 0 0 0,0-1 1 0 0,0 0-1 0 0,0 1 0 0 0,1-1 0 0 0,-1 1 0 0 0,0-1 0 0 0,1 1 0 0 0,-1 2 0 0 0,1-3-4 0 0,0 0 1 0 0,0-1-1 0 0,-1 1 1 0 0,1 0 0 0 0,0-1-1 0 0,0 1 1 0 0,0 0-1 0 0,0-1 1 0 0,-1 1 0 0 0,1-1-1 0 0,0 1 1 0 0,-1 0-1 0 0,1-1 1 0 0,-1 1 0 0 0,1-1-1 0 0,0 1 1 0 0,-1-1-1 0 0,1 1 1 0 0,-1-1-1 0 0,1 1 1 0 0,-1-1 0 0 0,1 0-1 0 0,-1 1 1 0 0,0-1-1 0 0,1 0 1 0 0,-1 1 0 0 0,0-1-1 0 0,1 0 1 0 0,-1 0-1 0 0,-1 1 1 0 0,2-1-4 0 0,-1 0 0 0 0,0 0-1 0 0,1 0 1 0 0,-1 1 0 0 0,0-1 0 0 0,1 0 0 0 0,-1 1-1 0 0,1-1 1 0 0,-1 0 0 0 0,0 1 0 0 0,1-1 0 0 0,-1 1-1 0 0,1-1 1 0 0,-1 1 0 0 0,1-1 0 0 0,-1 1 0 0 0,1-1 0 0 0,-1 1-1 0 0,1-1 1 0 0,0 1 0 0 0,-1 0 0 0 0,1-1 0 0 0,0 1-1 0 0,0 0 1 0 0,-1-1 0 0 0,1 1 0 0 0,0 0 0 0 0,0-1-1 0 0,0 1 1 0 0,0 1 0 0 0,-3 0 90 0 0,-3 4 20 0 0,16-3-84 0 0,-9-2-28 0 0,3 2-3 0 0,15-8-2 0 0,-2-2 1 0 0,0 0 0 0 0,-1-1 0 0 0,0 0 0 0 0,17-13 0 0 0,-1 5 0 0 0,-29 15 0 0 0,-1 1 0 0 0,0-1 0 0 0,1 0 0 0 0,-1 0 0 0 0,0 0 0 0 0,0 0 0 0 0,0 0 0 0 0,0-1 0 0 0,0 1 0 0 0,0-1 0 0 0,0 1 0 0 0,0-1 0 0 0,-1 0 0 0 0,3-2 0 0 0,-3 3 0 0 0,-1 0 0 0 0,1 1 0 0 0,0-1 0 0 0,-1 0 0 0 0,1 1 0 0 0,0-1 0 0 0,-1 0 0 0 0,1 1 0 0 0,0-1 0 0 0,0 1 0 0 0,0-1 0 0 0,0 1 0 0 0,-1 0 0 0 0,1-1 0 0 0,0 1 0 0 0,0 0 0 0 0,0 0 0 0 0,0-1 0 0 0,0 1 0 0 0,0 0 0 0 0,0 0 0 0 0,0 0 0 0 0,1 0 0 0 0,-1 0 0 0 0,0 0 0 0 0,0 0 0 0 0,0 0 0 0 0,0 0 0 0 0,0 0 0 0 0,0 0 0 0 0,0 0 0 0 0,0-1 0 0 0,0 1 0 0 0,0 0 0 0 0,0-1 0 0 0,0 1 0 0 0,0-1 0 0 0,0 1 0 0 0,0-1 0 0 0,0 0 0 0 0,0 1 0 0 0,0-1 0 0 0,0 0 0 0 0,-1 0 0 0 0,1 1 0 0 0,0-1 0 0 0,0-2 0 0 0,1 1 0 0 0,-1 1 0 0 0,1-1 0 0 0,0 0 0 0 0,-1 0 0 0 0,1 0 0 0 0,0 1 0 0 0,0-1 0 0 0,0 1 0 0 0,0 0 0 0 0,5-3 0 0 0,12-9 0 0 0,107-108-2449 0 0,-118 112 2223 0 0,-6 7-1 0 0,0 0 0 0 0,0 0 1 0 0,0 0-1 0 0,0-1 0 0 0,0 1 1 0 0,-1 0-1 0 0,1-1 0 0 0,-1 1 1 0 0,0-1-1 0 0,1 1 0 0 0,-1-1 0 0 0,0 0 1 0 0,-1 1-1 0 0,1-1 0 0 0,0 0 1 0 0,-1 0-1 0 0,0 0 0 0 0,0 1 1 0 0,1-1-1 0 0,-2 0 0 0 0,1-3 1 0 0,0-42-4972 0 0,13-83 1 0 0,-12 120 4948 0 0,0 0 0 0 0,-1 1 0 0 0,0-1 0 0 0,-3-19 0 0 0,0-10 4554 0 0,3 40-4168 0 0,0-1 1 0 0,-1 1-1 0 0,1-1 0 0 0,0 0 1 0 0,-1 1-1 0 0,1-1 0 0 0,0 1 1 0 0,-1-1-1 0 0,1 1 0 0 0,-1-1 1 0 0,1 1-1 0 0,0-1 0 0 0,-1 1 0 0 0,1-1 1 0 0,-1 1-1 0 0,0-1 0 0 0,1 1 1 0 0,-1 0-1 0 0,1 0 0 0 0,-1-1 1 0 0,1 1-1 0 0,-1 0 0 0 0,0 0 1 0 0,1-1-1 0 0,-1 1 0 0 0,0 0 1 0 0,1 0-1 0 0,-1 0 0 0 0,0 0 0 0 0,1 0 1 0 0,-1 0-1 0 0,0 0 0 0 0,1 0 1 0 0,-1 0-1 0 0,0 0 0 0 0,0 1 1 0 0,0-1 29 0 0,0 0 0 0 0,0 0 0 0 0,0 1 1 0 0,0-1-1 0 0,0 0 0 0 0,0 0 1 0 0,1 1-1 0 0,-1-1 0 0 0,0 1 0 0 0,0-1 1 0 0,0 0-1 0 0,0 1 0 0 0,1 0 0 0 0,-1-1 1 0 0,0 1-1 0 0,1-1 0 0 0,-1 1 0 0 0,0 0 1 0 0,1 0-1 0 0,-1-1 0 0 0,1 1 0 0 0,-1 0 1 0 0,1 0-1 0 0,-1 0 0 0 0,1-1 1 0 0,0 1-1 0 0,-1 0 0 0 0,1 0 0 0 0,0 0 1 0 0,0 0-1 0 0,0 1 0 0 0,-9 48 2414 0 0,9-48-2517 0 0,-1 5 86 0 0,1 1 1 0 0,0-1-1 0 0,0 1 1 0 0,1-1-1 0 0,0 1 1 0 0,0-1-1 0 0,1 0 1 0 0,0 1-1 0 0,0-1 1 0 0,1 0-1 0 0,4 9 1 0 0,-2-7-138 0 0,0 0 1 0 0,-1 0 0 0 0,-1 0 0 0 0,1 0 0 0 0,-2 1-1 0 0,4 15 1 0 0,12 33 3 0 0,2 8-17 0 0,-4 16 0 0 0,-11-42-402 0 0,-6-34 317 0 0,1-1 0 0 0,0 0 1 0 0,1 0-1 0 0,-1 0 0 0 0,1 0 0 0 0,0 0 0 0 0,1 0 1 0 0,1 6-1 0 0,4 9-829 0 0,-6-17 576 0 0,-1-1 0 0 0,1 1 0 0 0,0-1 0 0 0,0 0 0 0 0,0 1 0 0 0,0-1-1 0 0,0 0 1 0 0,0 0 0 0 0,1 0 0 0 0,-1 0 0 0 0,1 0 0 0 0,-1 0 0 0 0,1 0 0 0 0,3 3 0 0 0,-4-5 174 0 0,-1 0 0 0 0,1 1 1 0 0,-1-1-1 0 0,1 0 1 0 0,-1 0-1 0 0,1 1 0 0 0,-1-1 1 0 0,1 0-1 0 0,-1 0 1 0 0,1 0-1 0 0,0 0 0 0 0,-1 0 1 0 0,1 0-1 0 0,-1 0 1 0 0,1 0-1 0 0,-1 0 1 0 0,1 0-1 0 0,-1 0 0 0 0,1 0 1 0 0,-1 0-1 0 0,1-1 1 0 0,0 1-1 0 0,-1 0 0 0 0,1 0 1 0 0,-1 0-1 0 0,0-1 1 0 0,1 1-1 0 0,-1 0 0 0 0,1-1 1 0 0,-1 1-1 0 0,1 0 1 0 0,-1-1-1 0 0,1 0 1 0 0,15-23-2430 0 0,6-33-393 0 0,-21 51 2245 0 0,1 0 0 0 0,0 1 0 0 0,1-1 0 0 0,-1 1 0 0 0,8-11 0 0 0,10-22-5673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3512 0 0,'0'-3'490'0'0,"0"0"-1"0"0,0-1 1 0 0,0 1 0 0 0,1 0-1 0 0,0 0 1 0 0,-1 0 0 0 0,1 0-1 0 0,0 0 1 0 0,1 1 0 0 0,-1-1-1 0 0,0 0 1 0 0,1 0 0 0 0,0 1-1 0 0,-1-1 1 0 0,1 1 0 0 0,0-1-1 0 0,0 1 1 0 0,5-4 3622 0 0,24 12 837 0 0,-18 2-3839 0 0,-10-7-1036 0 0,-1 0 0 0 0,1 0 0 0 0,0 0 0 0 0,-1 1 0 0 0,1-1 0 0 0,-1 1 0 0 0,0 0 1 0 0,1 0-1 0 0,-1 0 0 0 0,0 0 0 0 0,0 0 0 0 0,0 0 0 0 0,-1 1 0 0 0,1-1 0 0 0,0 1 0 0 0,-1-1 0 0 0,2 4 0 0 0,0 3 166 0 0,0 0 0 0 0,0 0 0 0 0,1 0 1 0 0,9 14-1 0 0,-6-12-26 0 0,-1 0 1 0 0,0 1-1 0 0,-1 0 1 0 0,4 13-1 0 0,27 100 662 0 0,-31-108-654 0 0,0 0-1 0 0,2 34 1 0 0,2 5 68 0 0,0 53 11 0 0,-5-81-238 0 0,-4-26-61 0 0,0 1-1 0 0,0 0 1 0 0,1-1 0 0 0,-1 1 0 0 0,1 0 0 0 0,0-1-1 0 0,0 1 1 0 0,0-1 0 0 0,0 0 0 0 0,0 1 0 0 0,0-1-1 0 0,0 0 1 0 0,1 1 0 0 0,-1-1 0 0 0,1 0 0 0 0,3 3-1 0 0,-3-3-14 0 0,-1 0 0 0 0,1 0 0 0 0,0-1-1 0 0,0 1 1 0 0,1 0 0 0 0,-1-1 0 0 0,0 1-1 0 0,0-1 1 0 0,1 0 0 0 0,-1 0 0 0 0,5 2-1 0 0,-6-3 8 0 0,0 0-1 0 0,0 0 1 0 0,0 0-1 0 0,0 0 1 0 0,0 0-1 0 0,0 0 1 0 0,0 0 0 0 0,0 0-1 0 0,0 0 1 0 0,0-1-1 0 0,0 1 1 0 0,0 0-1 0 0,0-1 1 0 0,0 1-1 0 0,0-1 1 0 0,0 1-1 0 0,0-1 1 0 0,0 1-1 0 0,1-2 1 0 0,2-2-17 0 0,-1-1 0 0 0,1 1 0 0 0,-1-1 0 0 0,0 1 0 0 0,-1-1 0 0 0,1 0 1 0 0,-1 0-1 0 0,2-6 0 0 0,6-12-82 0 0,-5 16 81 0 0,0 0 1 0 0,-1 0-1 0 0,0 0 1 0 0,-1-1-1 0 0,0 1 1 0 0,0-1-1 0 0,0 0 1 0 0,-1 0-1 0 0,2-14 1 0 0,-2 16 16 0 0,0-1 0 0 0,0 1 0 0 0,0-1 0 0 0,1 1 0 0 0,0 0 1 0 0,0 0-1 0 0,6-8 0 0 0,-3 5 2 0 0,-1-1 0 0 0,0 1 1 0 0,0-1-1 0 0,6-20 0 0 0,-10 23 11 0 0,-1 5-1 0 0,1 1 0 0 0,-1-1 0 0 0,1 0-1 0 0,-1 0 1 0 0,1 0 0 0 0,0 1 0 0 0,-1-1 0 0 0,1 0 0 0 0,0 1-1 0 0,0-1 1 0 0,0 1 0 0 0,1-1 0 0 0,-1 1 0 0 0,0-1 0 0 0,0 1-1 0 0,1 0 1 0 0,-1-1 0 0 0,1 1 0 0 0,2-1 0 0 0,13-29 164 0 0,-16 30-14 0 0,8 8 519 0 0,-9 134 608 0 0,17-76-1060 0 0,-17-56-208 0 0,0-8-13 0 0,0 0 0 0 0,0 0 0 0 0,0 0 0 0 0,0 0 0 0 0,1 0 0 0 0,-1 0 0 0 0,0 0 0 0 0,0 0 0 0 0,1-1 0 0 0,-1 1 0 0 0,0 0 0 0 0,1 0 0 0 0,-1 0 1 0 0,1 0-1 0 0,-1 0 0 0 0,1-1 0 0 0,-1 1 0 0 0,1 0 0 0 0,0 0 0 0 0,-1-1 0 0 0,1 1 0 0 0,1 1 0 0 0,-1-1 2 0 0,0-1 0 0 0,0 1 0 0 0,0 0 0 0 0,-1 0 1 0 0,1 0-1 0 0,0 0 0 0 0,-1 0 0 0 0,1 1 0 0 0,-1-1 0 0 0,1 0 0 0 0,-1 0 1 0 0,1 0-1 0 0,-1 0 0 0 0,0 1 0 0 0,1-1 0 0 0,-1 0 0 0 0,0 0 0 0 0,0 3 1 0 0,0-3-1 0 0,0 1 0 0 0,0 0 1 0 0,0-1-1 0 0,1 1 0 0 0,-1 0 1 0 0,1-1-1 0 0,-1 1 0 0 0,1-1 1 0 0,-1 1-1 0 0,1 0 0 0 0,0-1 1 0 0,0 0-1 0 0,1 3 0 0 0,15 25-66 0 0,-17-26 38 0 0,1-1 1 0 0,0 0-1 0 0,0 0 1 0 0,0 1-1 0 0,0-1 1 0 0,0 0-1 0 0,1 0 0 0 0,-1 0 1 0 0,1 0-1 0 0,-1 0 1 0 0,1 0-1 0 0,0-1 0 0 0,0 1 1 0 0,-1-1-1 0 0,1 1 1 0 0,0-1-1 0 0,0 1 0 0 0,4 0 1 0 0,-4-1-269 0 0,1 0-1 0 0,0 0 1 0 0,-1 0 0 0 0,1 0 0 0 0,0-1 0 0 0,0 1-1 0 0,-1-1 1 0 0,1 0 0 0 0,0 0 0 0 0,0 0-1 0 0,0 0 1 0 0,0 0 0 0 0,-1-1 0 0 0,1 1 0 0 0,0-1-1 0 0,0 0 1 0 0,-1 0 0 0 0,1 0 0 0 0,-1 0 0 0 0,1 0-1 0 0,-1 0 1 0 0,1-1 0 0 0,-1 1 0 0 0,1-1 0 0 0,-1 0-1 0 0,0 0 1 0 0,0 0 0 0 0,0 0 0 0 0,0 0-1 0 0,-1 0 1 0 0,1 0 0 0 0,0-1 0 0 0,-1 1 0 0 0,2-4-1 0 0,42-56-6611 0 0,-40 51 6002 0 0,1 1-1 0 0,1 1 1 0 0,-1-1-1 0 0,12-11 0 0 0,13-22-491 0 0,-7 1 594 0 0,-21 36 659 0 0,1 1 0 0 0,-1-1 0 0 0,0-1 0 0 0,0 1 0 0 0,-1 0 0 0 0,1-1 0 0 0,1-8 0 0 0,4-16-2322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8568 0 0,'0'-9'3532'0'0,"1"-7"2691"0"0,-1 16-6166 0 0,1 0 0 0 0,-1-1 0 0 0,0 1 0 0 0,0 0 0 0 0,0-1 1 0 0,1 1-1 0 0,-1 0 0 0 0,0-1 0 0 0,1 1 0 0 0,-1 0 0 0 0,0-1 0 0 0,1 1 0 0 0,-1 0 1 0 0,0 0-1 0 0,1 0 0 0 0,-1-1 0 0 0,0 1 0 0 0,1 0 0 0 0,-1 0 0 0 0,0 0 1 0 0,1 0-1 0 0,-1 0 0 0 0,1 0 0 0 0,-1 0 0 0 0,0 0 0 0 0,1-1 0 0 0,-1 2 0 0 0,1-1 1 0 0,0 0-1 0 0,11 26 3043 0 0,11 54-1362 0 0,-8-15-1097 0 0,-14-55-559 0 0,1 0-1 0 0,0 0 1 0 0,1-1-1 0 0,0 1 0 0 0,0-1 1 0 0,1 1-1 0 0,5 9 0 0 0,-1-8-9 0 0,-2-1 28 0 0,1 0 0 0 0,-2 1 0 0 0,1-1 0 0 0,-2 1 0 0 0,6 14 0 0 0,-3-8 102 0 0,2-2-1 0 0,0 1 1 0 0,1-1-1 0 0,0-1 1 0 0,2 0-1 0 0,12 13 1 0 0,-13-17-77 0 0,0-2 0 0 0,1 0 1 0 0,0 0-1 0 0,0-1 0 0 0,1-1 0 0 0,0 0 1 0 0,0 0-1 0 0,0-1 0 0 0,1-1 0 0 0,0-1 1 0 0,0 1-1 0 0,0-2 0 0 0,0 0 0 0 0,0-1 1 0 0,0-1-1 0 0,0 0 0 0 0,25-3 0 0 0,-22-1 13 0 0,-1 0-1 0 0,0-1 0 0 0,0-1 1 0 0,30-16-1 0 0,-17-3 36 0 0,-26 22-155 0 0,-1 0 0 0 0,1 0 0 0 0,0 1 0 0 0,-1-1 1 0 0,1 1-1 0 0,0 0 0 0 0,1 0 0 0 0,2-2 0 0 0,-4 3-7 0 0,-1 0 0 0 0,1 0 0 0 0,-1 0 1 0 0,1 0-1 0 0,-1-1 0 0 0,0 1 0 0 0,1 0 0 0 0,-1-1 0 0 0,0 1 0 0 0,0-1 0 0 0,0 0 1 0 0,0 1-1 0 0,-1-1 0 0 0,1 0 0 0 0,0 1 0 0 0,-1-1 0 0 0,1 0 0 0 0,0-2 0 0 0,9-21 122 0 0,-5 17-71 0 0,-1 0 1 0 0,1 0-1 0 0,-1 0 0 0 0,-1-1 1 0 0,0 0-1 0 0,0 0 0 0 0,-1 0 1 0 0,0 0-1 0 0,0 0 0 0 0,-1 0 1 0 0,0-14-1 0 0,-1 6-42 0 0,1 4-10 0 0,0-1 0 0 0,-1 1 0 0 0,-1 0 0 0 0,0-1-1 0 0,-1 1 1 0 0,0 0 0 0 0,-1 0 0 0 0,-1 0 0 0 0,0 0 0 0 0,0 1-1 0 0,-1 0 1 0 0,-9-16 0 0 0,-69-94-10 0 0,42 78 0 0 0,13 16 0 0 0,23 23 0 0 0,0 1 0 0 0,0-1 0 0 0,0 2 0 0 0,-1-1 0 0 0,1 0 0 0 0,-1 1 0 0 0,0 0 0 0 0,0 0 0 0 0,-12-3 0 0 0,0-1 0 0 0,-14-3 0 0 0,26 10 0 0 0,-32-14-60 0 0,30 13-351 0 0,-1 1-1 0 0,1 0 1 0 0,0 1 0 0 0,0 0-1 0 0,0 0 1 0 0,0 0 0 0 0,0 1-1 0 0,1 1 1 0 0,-1-1 0 0 0,0 1-1 0 0,-11 7 1 0 0,-62 28-7905 0 0,38-11 450 0 0,30-11 21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70 11280 0 0,'1'-25'5086'0'0,"-1"23"-4835"0"0,1 0 0 0 0,-1 0 0 0 0,0 0 0 0 0,1 0 0 0 0,-1 0 0 0 0,1 0 1 0 0,0 0-1 0 0,-1 0 0 0 0,1 0 0 0 0,0 0 0 0 0,0 0 0 0 0,1 1 0 0 0,-1-1 0 0 0,0 0 0 0 0,0 1 0 0 0,1-1 1 0 0,-1 1-1 0 0,3-3 0 0 0,-4 4-213 0 0,1 0 0 0 0,-1 0 0 0 0,0 0 0 0 0,0 0 0 0 0,0 0 0 0 0,0 0 0 0 0,1-1 0 0 0,-1 1 0 0 0,0 0 0 0 0,0 0 0 0 0,0 0 0 0 0,0 0 0 0 0,0 0 0 0 0,0-1 0 0 0,0 1 0 0 0,0 0 0 0 0,0 0 0 0 0,1 0 0 0 0,-1 0 0 0 0,0-1 0 0 0,0 1 0 0 0,0 0 0 0 0,0 0 0 0 0,0 0 0 0 0,0 0 0 0 0,0-1 0 0 0,0 1 0 0 0,0 0 0 0 0,0 0 0 0 0,0 0 0 0 0,0 0 0 0 0,0-1 0 0 0,0 1 0 0 0,-1 0 0 0 0,1 0 0 0 0,0 0 0 0 0,0 0 0 0 0,0-1 0 0 0,0 1 1 0 0,0 0-1 0 0,0 0 0 0 0,0 0 0 0 0,0 0 0 0 0,-1 0 0 0 0,1-1 0 0 0,0 1 0 0 0,0 0 0 0 0,0 0 0 0 0,0 0 0 0 0,0 0 0 0 0,-1 0 0 0 0,1 0 0 0 0,0 0 0 0 0,0 0 0 0 0,0 0 0 0 0,0 0 0 0 0,-1 0 0 0 0,1 0 0 0 0,0-1 0 0 0,0 1 0 0 0,0 0 0 0 0,0 0 0 0 0,-1 0 0 0 0,1 0 0 0 0,0 1 0 0 0,0-1 0 0 0,0 0 0 0 0,-1 0 0 0 0,-16 4 1149 0 0,14 0-1074 0 0,0 1 0 0 0,0-1 0 0 0,0 1 0 0 0,0 0 0 0 0,1 0 0 0 0,0 0 0 0 0,0 0 0 0 0,0 1 0 0 0,-1 5 0 0 0,-7 17 305 0 0,3-7-227 0 0,0 1-1 0 0,2 0 1 0 0,0 0-1 0 0,2 1 1 0 0,0-1-1 0 0,2 1 1 0 0,1 36-1 0 0,0-42-141 0 0,2-1 0 0 0,-1 0 0 0 0,2 0 0 0 0,0 0 0 0 0,8 24-1 0 0,6 24-7 0 0,-14-50-32 0 0,0 0 0 0 0,1-1 1 0 0,1 1-1 0 0,0-1 0 0 0,0 0 1 0 0,11 16-1 0 0,-6-9 11 0 0,-9-17-26 0 0,1 0 0 0 0,-1 0 0 0 0,1-1 0 0 0,-1 1 0 0 0,1 0 0 0 0,0-1-1 0 0,0 1 1 0 0,0-1 0 0 0,0 0 0 0 0,0 1 0 0 0,1-1 0 0 0,-1 0 0 0 0,5 2-1 0 0,-5-2-4 0 0,1 0 0 0 0,-1 0 0 0 0,1 0 0 0 0,-1 0 0 0 0,1 0-1 0 0,-1 0 1 0 0,0 0 0 0 0,0 1 0 0 0,0-1 0 0 0,-1 1 0 0 0,1 0-1 0 0,1 3 1 0 0,-1-2-26 0 0,0-1-1 0 0,0 1 0 0 0,0-1 0 0 0,1 0 0 0 0,-1 0 1 0 0,1 0-1 0 0,-1 0 0 0 0,1 0 0 0 0,0-1 0 0 0,0 1 1 0 0,6 3-1 0 0,71 48-2693 0 0,-76-52 2425 0 0,-1-1 1 0 0,1 0-1 0 0,0 0 0 0 0,0 0 0 0 0,0 0 1 0 0,-1-1-1 0 0,1 1 0 0 0,0-1 0 0 0,0 0 1 0 0,0-1-1 0 0,4 1 0 0 0,-5-1 14 0 0,-1 1 0 0 0,0 0-1 0 0,0-1 1 0 0,1 1 0 0 0,-1-1 0 0 0,0 1-1 0 0,0-1 1 0 0,0 0 0 0 0,0 0 0 0 0,0 0-1 0 0,0 0 1 0 0,0 0 0 0 0,0-1 0 0 0,0 1 0 0 0,-1-1-1 0 0,1 1 1 0 0,0-1 0 0 0,-1 0 0 0 0,1 1-1 0 0,-1-1 1 0 0,2-3 0 0 0,10-21-3097 0 0,14 12-3923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9592 0 0,'-51'21'5999'0'0,"8"2"-3476"0"0,36-18-2325 0 0,1 1 1 0 0,0-1 0 0 0,-1 1 0 0 0,2 1 0 0 0,-1-1 0 0 0,1 1 0 0 0,0 0 0 0 0,0 0 0 0 0,1 0 0 0 0,-5 11 0 0 0,3-7-20 0 0,0 1 1 0 0,1-1-1 0 0,1 1 0 0 0,-1 0 1 0 0,2 0-1 0 0,0 0 0 0 0,0 0 1 0 0,1 1-1 0 0,1-1 0 0 0,0 1 1 0 0,1-1-1 0 0,0 1 0 0 0,2 14 1 0 0,0-19-92 0 0,1-1-1 0 0,-1 1 1 0 0,1-1 0 0 0,7 13 0 0 0,8 20 282 0 0,-14-35-324 0 0,-1 1-1 0 0,1-1 1 0 0,0 0-1 0 0,0-1 1 0 0,0 1-1 0 0,1-1 1 0 0,0 0 0 0 0,0 0-1 0 0,0 0 1 0 0,6 3-1 0 0,15 13 93 0 0,-7-6-14 0 0,1-1 0 0 0,1 0 1 0 0,0-2-1 0 0,1 0 1 0 0,40 13-1 0 0,-31-12 8 0 0,12 4-16 0 0,-12-5 231 0 0,47 24 0 0 0,-74-32-283 0 0,1 1 0 0 0,-1-1 1 0 0,0 1-1 0 0,0 0 1 0 0,0 0-1 0 0,0 1 0 0 0,4 5 1 0 0,17 19 357 0 0,-22-25-363 0 0,0 0 0 0 0,0 1 0 0 0,0-1 0 0 0,-1 1 0 0 0,1-1 0 0 0,-1 1 0 0 0,0 0 0 0 0,0 0 0 0 0,-1 0 1 0 0,1 0-1 0 0,-1 0 0 0 0,0 0 0 0 0,-1 0 0 0 0,1 0 0 0 0,-1 0 0 0 0,0 1 0 0 0,-1-1 0 0 0,-1 10 0 0 0,2 7 149 0 0,0-19-192 0 0,0 0-1 0 0,-1 0 0 0 0,1 0 0 0 0,-1 0 1 0 0,1 0-1 0 0,-1-1 0 0 0,0 1 0 0 0,0 0 1 0 0,0-1-1 0 0,0 1 0 0 0,-1 0 0 0 0,1-1 1 0 0,-1 0-1 0 0,1 1 0 0 0,-1-1 0 0 0,0 0 0 0 0,0 0 1 0 0,-4 4-1 0 0,1-2-52 0 0,0-1 1 0 0,0 0 0 0 0,0 0-1 0 0,-1 0 1 0 0,1-1-1 0 0,-1 0 1 0 0,0 0-1 0 0,-10 2 1 0 0,4-1-313 0 0,-1-1 0 0 0,0-1 1 0 0,0 0-1 0 0,1-1 0 0 0,-1-1 0 0 0,0 1 1 0 0,0-2-1 0 0,-13-3 0 0 0,20 2-62 0 0,0 1 0 0 0,0-2 0 0 0,0 1 0 0 0,1-1 0 0 0,0 0-1 0 0,-1 0 1 0 0,1 0 0 0 0,1-1 0 0 0,-1 0 0 0 0,1 0 0 0 0,-1 0 0 0 0,2 0-1 0 0,-1-1 1 0 0,0 1 0 0 0,1-1 0 0 0,-3-7 0 0 0,-6-8-1170 0 0,9 18 1235 0 0,1 0 0 0 0,0 0 0 0 0,1 0 0 0 0,-1-1 0 0 0,1 1 0 0 0,-1 0 0 0 0,1-1 0 0 0,0 1 0 0 0,-1-5 0 0 0,-2-7-1397 0 0,-8-17-5411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10864 0 0,'0'0'8417'0'0,"14"21"-5835"0"0,-13-14-2416 0 0,1-1-1 0 0,0 0 0 0 0,0 1 1 0 0,1-1-1 0 0,0 0 0 0 0,0 0 0 0 0,0 0 1 0 0,6 6-1 0 0,-5-5 21 0 0,8 15 91 0 0,-2 0 0 0 0,-1 0 1 0 0,0 1-1 0 0,-2 0 0 0 0,8 44 1 0 0,-13-60-235 0 0,0-1 1 0 0,0 0 0 0 0,1 0 0 0 0,-1 0 0 0 0,8 10 0 0 0,-7-11-17 0 0,0 0 0 0 0,-1 0-1 0 0,1 0 1 0 0,-1 0 0 0 0,0 1-1 0 0,0-1 1 0 0,-1 1 0 0 0,1 5 0 0 0,4 16 95 0 0,0 0 1 0 0,2-1 0 0 0,1 0-1 0 0,18 36 1 0 0,-21-30-21 0 0,-6-29-87 0 0,0 0-1 0 0,0 0 1 0 0,0 0 0 0 0,0 0-1 0 0,1 0 1 0 0,0 0 0 0 0,-1 0 0 0 0,1-1-1 0 0,0 1 1 0 0,1 0 0 0 0,-1 0-1 0 0,0-1 1 0 0,1 1 0 0 0,-1 0-1 0 0,1-1 1 0 0,0 0 0 0 0,4 5 0 0 0,-3-5 37 0 0,0 1 1 0 0,1-1-1 0 0,-1 0 1 0 0,1 0 0 0 0,-1-1-1 0 0,1 1 1 0 0,-1-1-1 0 0,1 0 1 0 0,0 1 0 0 0,4-1-1 0 0,-6-1-37 0 0,-1 0 0 0 0,0 0-1 0 0,0 0 1 0 0,0 0 0 0 0,0 0 0 0 0,0-1-1 0 0,0 1 1 0 0,0 0 0 0 0,0-1-1 0 0,0 1 1 0 0,0-1 0 0 0,0 1 0 0 0,0-1-1 0 0,0 0 1 0 0,0 1 0 0 0,0-1 0 0 0,-1 0-1 0 0,1 0 1 0 0,0 1 0 0 0,0-1 0 0 0,-1 0-1 0 0,1 0 1 0 0,0 0 0 0 0,-1 0-1 0 0,1 0 1 0 0,-1 0 0 0 0,1 0 0 0 0,-1 0-1 0 0,0 0 1 0 0,0 0 0 0 0,1 0 0 0 0,-1 0-1 0 0,0 0 1 0 0,0 0 0 0 0,0-1-1 0 0,0 1 1 0 0,0 0 0 0 0,0 0 0 0 0,0 0-1 0 0,0 0 1 0 0,-1-2 0 0 0,3-10 84 0 0,1 0 0 0 0,1 1 0 0 0,0-1 0 0 0,1 0 0 0 0,0 1 0 0 0,12-20 0 0 0,-3 3-7 0 0,-13 26-80 0 0,0 0-1 0 0,0 1 1 0 0,0-1 0 0 0,1 1-1 0 0,-1-1 1 0 0,1 1-1 0 0,0 0 1 0 0,0 0 0 0 0,0-1-1 0 0,4-2 1 0 0,11-14 103 0 0,-15 16-92 0 0,1 1-1 0 0,0-1 1 0 0,0 0 0 0 0,0 1 0 0 0,0 0-1 0 0,0 0 1 0 0,1 0 0 0 0,-1 0 0 0 0,1 0-1 0 0,-1 1 1 0 0,1-1 0 0 0,-1 1 0 0 0,7-1-1 0 0,5-6 152 0 0,-14 8-166 0 0,-1-1 0 0 0,1 0 1 0 0,0 1-1 0 0,0-1 0 0 0,-1 1 1 0 0,1-1-1 0 0,0 1 0 0 0,0-1 1 0 0,0 1-1 0 0,0 0 0 0 0,-1-1 1 0 0,1 1-1 0 0,0 0 0 0 0,0 0 1 0 0,0 0-1 0 0,0 0 0 0 0,0-1 1 0 0,0 1-1 0 0,1 1 0 0 0,8-2 50 0 0,-9 1-49 0 0,1-1 0 0 0,0 1 0 0 0,0 0 1 0 0,0-1-1 0 0,0 1 0 0 0,0 0 0 0 0,0 0 0 0 0,0 1 0 0 0,0-1 0 0 0,0 0 0 0 0,-1 1 0 0 0,1-1 1 0 0,0 1-1 0 0,0-1 0 0 0,0 1 0 0 0,-1 0 0 0 0,1 0 0 0 0,0 0 0 0 0,2 1 0 0 0,-4-1-3 0 0,1 0-1 0 0,-1 0 0 0 0,1 0 1 0 0,-1 0-1 0 0,1 0 0 0 0,0 0 1 0 0,0-1-1 0 0,-1 1 1 0 0,1 0-1 0 0,0 0 0 0 0,0-1 1 0 0,0 1-1 0 0,0-1 0 0 0,0 1 1 0 0,0-1-1 0 0,0 1 0 0 0,0-1 1 0 0,0 1-1 0 0,0-1 0 0 0,0 0 1 0 0,2 1-1 0 0,21 11 76 0 0,1 8-27 0 0,-23-19-50 0 0,0 0-1 0 0,0 1 1 0 0,0-1-1 0 0,0 1 1 0 0,0-1-1 0 0,-1 1 1 0 0,1 0-1 0 0,0-1 1 0 0,-1 1-1 0 0,1 0 1 0 0,-1 0 0 0 0,2 3-1 0 0,10 19 166 0 0,0 1-1 0 0,13 39 0 0 0,-24-51-97 0 0,0 0-1 0 0,-1-1 1 0 0,0 1-1 0 0,-2 0 1 0 0,-1 16-1 0 0,1 9 137 0 0,0-35-200 0 0,0 0 0 0 0,1 0 0 0 0,-1 0 1 0 0,0-1-1 0 0,-1 1 0 0 0,1 0 0 0 0,0-1 1 0 0,-1 1-1 0 0,1-1 0 0 0,-1 1 0 0 0,0-1 0 0 0,0 0 1 0 0,0 0-1 0 0,0 0 0 0 0,-4 4 0 0 0,-13 15 27 0 0,15-18-34 0 0,-1 1 0 0 0,0-1 0 0 0,0 0 0 0 0,0 0 0 0 0,0-1 0 0 0,0 1 0 0 0,0-1 0 0 0,-1 0 0 0 0,1-1 1 0 0,-1 1-1 0 0,-9 0 0 0 0,4 1-1 0 0,2 0-107 0 0,-1-1 1 0 0,1 0-1 0 0,0 0 0 0 0,-1-1 1 0 0,0 0-1 0 0,1 0 0 0 0,-1-1 1 0 0,0-1-1 0 0,1 1 0 0 0,-1-2 1 0 0,1 1-1 0 0,-1-1 0 0 0,1-1 1 0 0,0 1-1 0 0,0-2 0 0 0,0 1 1 0 0,0-1-1 0 0,0-1 0 0 0,-14-10 1 0 0,19 13-60 0 0,1-1 1 0 0,-1 0-1 0 0,1 0 1 0 0,0 0-1 0 0,0 0 1 0 0,0 0-1 0 0,1-1 1 0 0,-1 1-1 0 0,1-1 1 0 0,0 0-1 0 0,0 0 1 0 0,0 0-1 0 0,0 0 1 0 0,-1-7 0 0 0,1 3-248 0 0,-2-7-721 0 0,0 0 0 0 0,-1-32 0 0 0,4 43 965 0 0,1 0 0 0 0,0 0-1 0 0,1 0 1 0 0,-1 0 0 0 0,1 0 0 0 0,-1 0 0 0 0,1 0-1 0 0,0 0 1 0 0,1 0 0 0 0,-1 0 0 0 0,1 0-1 0 0,0 1 1 0 0,-1-1 0 0 0,2 1 0 0 0,-1-1 0 0 0,0 1-1 0 0,5-5 1 0 0,30-42-2493 0 0,-10 28 1001 0 0,-7-16-691 0 0,16 7-1982 0 0,-34 29 3766 0 0,0-1 1 0 0,-1 1-1 0 0,1 0 1 0 0,-1-1-1 0 0,1 0 1 0 0,-1 1-1 0 0,0-1 0 0 0,0 0 1 0 0,0 1-1 0 0,1-5 1 0 0,-2 7 529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9824 0 0,'0'0'3178'0'0,"-8"2"2979"0"0,-5 3-4525 0 0,7-1-1385 0 0,-1 2-1 0 0,0-1 1 0 0,1 1-1 0 0,0 0 0 0 0,0 0 1 0 0,1 1-1 0 0,0-1 1 0 0,0 1-1 0 0,0 1 1 0 0,1-1-1 0 0,0 0 0 0 0,0 1 1 0 0,1 0-1 0 0,0 0 1 0 0,1 0-1 0 0,-3 13 1 0 0,-29 52 491 0 0,7-15-353 0 0,22-50-329 0 0,1 0 0 0 0,0 0 0 0 0,0 1 0 0 0,1-1 0 0 0,0 1-1 0 0,0 0 1 0 0,1 0 0 0 0,-2 13 0 0 0,-13 56 166 0 0,17-78-223 0 0,0 1 1 0 0,0 0 0 0 0,0-1-1 0 0,0 1 1 0 0,0-1 0 0 0,1 1-1 0 0,-1-1 1 0 0,0 1 0 0 0,0-1-1 0 0,1 1 1 0 0,-1-1 0 0 0,0 0-1 0 0,1 1 1 0 0,-1-1 0 0 0,1 1-1 0 0,-1-1 1 0 0,0 0 0 0 0,1 1 0 0 0,-1-1-1 0 0,1 0 1 0 0,-1 1 0 0 0,1-1-1 0 0,-1 0 1 0 0,1 0 0 0 0,-1 0-1 0 0,1 1 1 0 0,-1-1 0 0 0,1 0-1 0 0,0 0 1 0 0,-1 0 0 0 0,1 0-1 0 0,-1 0 1 0 0,1 0 0 0 0,-1 0 0 0 0,1 0-1 0 0,-1 0 1 0 0,1 0 0 0 0,-1 0-1 0 0,2-1 1 0 0,21-4-59 0 0,-22 5 47 0 0,8-7-11 0 0,-1-1 1 0 0,0 0 0 0 0,0 0 0 0 0,9-14 0 0 0,12-15-42 0 0,12-16 101 0 0,-25 30-24 0 0,0 3 9 0 0,-10 15-7 0 0,-1-1 0 0 0,0 0 0 0 0,-1 0-1 0 0,1-1 1 0 0,6-13 0 0 0,17 18 467 0 0,-23 3-253 0 0,-2 1-156 0 0,0-1-1 0 0,-1 1 1 0 0,1 0 0 0 0,-1 1 0 0 0,1-1 0 0 0,-1 0 0 0 0,0 1-1 0 0,0 0 1 0 0,0-1 0 0 0,3 6 0 0 0,3 3 119 0 0,3-1-30 0 0,-8-8-117 0 0,-1 1 0 0 0,0-1 0 0 0,1 0 1 0 0,-1 1-1 0 0,0 0 0 0 0,0-1 0 0 0,0 1 0 0 0,0 0 1 0 0,-1 0-1 0 0,1 0 0 0 0,1 5 0 0 0,-2-4-2 0 0,0-1-11 0 0,0 0 0 0 0,0 0 0 0 0,0-1 0 0 0,0 1 0 0 0,0 0 0 0 0,0-1 0 0 0,1 1 0 0 0,-1-1 0 0 0,1 1 0 0 0,0-1 0 0 0,4 4 0 0 0,-2 0 44 0 0,0 0 1 0 0,-1-1-1 0 0,1 2 1 0 0,-1-1 0 0 0,0 0-1 0 0,-1 0 1 0 0,0 1-1 0 0,2 7 1 0 0,3 8 163 0 0,24 65 671 0 0,-25-69-773 0 0,-1 1 0 0 0,0 0 0 0 0,-1 0-1 0 0,-1 0 1 0 0,-1 1 0 0 0,-1-1 0 0 0,-1 0 0 0 0,-2 25 0 0 0,1 0-18 0 0,-1-33-120 0 0,0 0 0 0 0,-1 0 0 0 0,0 0 0 0 0,-1-1 0 0 0,0 1 0 0 0,0-1 0 0 0,-1 0 0 0 0,-1 0 0 0 0,0 0 0 0 0,0-1 0 0 0,-1 0 0 0 0,-13 13 0 0 0,0-3-57 0 0,-5 6-193 0 0,21-22-53 0 0,0 0 0 0 0,0-1 1 0 0,0 1-1 0 0,-1-1 0 0 0,1 0 0 0 0,-1-1 0 0 0,1 1 0 0 0,-1-1 0 0 0,0 1 0 0 0,0-1 0 0 0,1-1 0 0 0,-1 1 0 0 0,0-1 0 0 0,0 0 0 0 0,0 0 0 0 0,0 0 0 0 0,1-1 0 0 0,-10-1 1 0 0,12-2-85 0 0,1 1 1 0 0,0 0-1 0 0,-1-1 1 0 0,1 1-1 0 0,1-1 1 0 0,-1 1 0 0 0,1-1-1 0 0,-1 1 1 0 0,1-1-1 0 0,0 1 1 0 0,0-1-1 0 0,0 0 1 0 0,2-6 0 0 0,-1-5-1323 0 0,0 7 905 0 0,0 0 1 0 0,1 0-1 0 0,0 0 0 0 0,1 0 1 0 0,0 1-1 0 0,0-1 0 0 0,0 1 0 0 0,1 0 1 0 0,7-12-1 0 0,9-16-6689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13568 0 0,'1'33'6616'0'0,"1"0"-3279"0"0,0-12-2406 0 0,1-1 1 0 0,9 30-1 0 0,4-29-281 0 0,10 61-5 0 0,-13-40-635 0 0,-12-36-100 0 0,0 0 1 0 0,1 0-1 0 0,0-1 0 0 0,0 1 0 0 0,1-1 0 0 0,3 8 0 0 0,5 30-2155 0 0,15 3-3364 0 0,-11-37 2136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11848 0 0,'0'0'8883'0'0,"18"40"-5177"0"0,-4-5-3024 0 0,-1 0 0 0 0,-2 1 0 0 0,9 56 0 0 0,7 25 315 0 0,-24-102-841 0 0,0 0 1 0 0,-1 0 0 0 0,0 28 0 0 0,5 28 260 0 0,-4-54-344 0 0,-2-9-45 0 0,0-1-1 0 0,1 1 1 0 0,0-1 0 0 0,0 0-1 0 0,4 8 1 0 0,-5-14-29 0 0,0 1 1 0 0,0 0 0 0 0,0-1-1 0 0,0 1 1 0 0,0-1-1 0 0,0 1 1 0 0,1-1 0 0 0,-1 0-1 0 0,0 1 1 0 0,1-1-1 0 0,0 0 1 0 0,-1 0 0 0 0,1 0-1 0 0,-1 0 1 0 0,1 0 0 0 0,0-1-1 0 0,0 1 1 0 0,0 0-1 0 0,-1-1 1 0 0,1 1 0 0 0,0-1-1 0 0,0 0 1 0 0,0 0-1 0 0,4 0 1 0 0,-4 1-2 0 0,0-1 0 0 0,0 0 0 0 0,0 0 0 0 0,0-1 0 0 0,0 1-1 0 0,0 0 1 0 0,0-1 0 0 0,0 1 0 0 0,0-1 0 0 0,0 0 0 0 0,0 0 0 0 0,0 1 0 0 0,0-1-1 0 0,0 0 1 0 0,0-1 0 0 0,-1 1 0 0 0,1 0 0 0 0,0-1 0 0 0,-1 1 0 0 0,1 0 0 0 0,2-4-1 0 0,15-17-10 0 0,-17 21 7 0 0,0 0 0 0 0,-1-1 1 0 0,1 1-1 0 0,0-1 0 0 0,-1 1 0 0 0,1-1 0 0 0,-1 0 0 0 0,0 0 0 0 0,0 0 0 0 0,1 1 0 0 0,-1-1 1 0 0,0 0-1 0 0,-1-1 0 0 0,1 1 0 0 0,0 0 0 0 0,0-4 0 0 0,-1 3-1 0 0,0 1 0 0 0,1-1 1 0 0,-1 1-1 0 0,0 0 0 0 0,1-1 0 0 0,0 1 0 0 0,-1-1 0 0 0,1 1 0 0 0,0 0 1 0 0,0 0-1 0 0,0-1 0 0 0,1 1 0 0 0,-1 0 0 0 0,0 0 0 0 0,1 0 0 0 0,-1 0 1 0 0,1 0-1 0 0,0 1 0 0 0,0-1 0 0 0,3-2 0 0 0,-3 3 4 0 0,-1 0 0 0 0,1 0 1 0 0,-1-1-1 0 0,0 1 0 0 0,1 0 0 0 0,-1-1 0 0 0,0 1 0 0 0,0-1 0 0 0,0 1 1 0 0,0-1-1 0 0,0 0 0 0 0,0 1 0 0 0,0-1 0 0 0,-1 0 0 0 0,1 0 0 0 0,0 1 1 0 0,-1-1-1 0 0,0 0 0 0 0,1 0 0 0 0,-1-2 0 0 0,0-4 0 0 0,1 0 0 0 0,0 1 0 0 0,1-1 0 0 0,0 0 0 0 0,0 0 0 0 0,0 1 0 0 0,1 0 0 0 0,0-1 0 0 0,1 1 0 0 0,-1 0 0 0 0,8-10 0 0 0,-7 11 128 0 0,12-17-285 0 0,-16 23 190 0 0,0 0-1 0 0,0 1 0 0 0,0-1 1 0 0,0 0-1 0 0,0 0 0 0 0,0 1 1 0 0,0-1-1 0 0,0 0 0 0 0,0 0 1 0 0,0 0-1 0 0,0 1 0 0 0,0-1 1 0 0,0 0-1 0 0,0 0 0 0 0,0 1 1 0 0,0-1-1 0 0,0 0 0 0 0,1 0 1 0 0,-1 0-1 0 0,0 0 0 0 0,0 1 1 0 0,0-1-1 0 0,0 0 0 0 0,1 0 1 0 0,-1 0-1 0 0,0 0 0 0 0,0 0 1 0 0,0 1-1 0 0,1-1 0 0 0,-1 0 1 0 0,0 0-1 0 0,0 0 0 0 0,0 0 1 0 0,1 0-1 0 0,-1 0 0 0 0,0 0 1 0 0,0 0-1 0 0,0 0 0 0 0,1 0 1 0 0,-1 0-1 0 0,0 0 0 0 0,0 0 1 0 0,1 0-1 0 0,-1 0 0 0 0,0 0 1 0 0,0 0-1 0 0,0 0 0 0 0,1 0 1 0 0,-1 0-1 0 0,0 0 0 0 0,0 0 1 0 0,0-1-1 0 0,1 1 0 0 0,-1 0 1 0 0,0 0-1 0 0,0 0 0 0 0,0 0 1 0 0,1-1-1 0 0,8 30 488 0 0,-7-23-477 0 0,0-1 0 0 0,0 1 1 0 0,0-1-1 0 0,0 1 0 0 0,-1 0 0 0 0,1 10 1 0 0,0-4-31 0 0,0 0 0 0 0,0 0 1 0 0,1-1-1 0 0,1 1 0 0 0,0-1 0 0 0,7 15 1 0 0,-5-9-15 0 0,-5-12-5 0 0,0-1-1 0 0,1 1 0 0 0,-1-1 1 0 0,1 1-1 0 0,0-1 0 0 0,0 0 0 0 0,1 0 1 0 0,4 6-1 0 0,-5-7-58 0 0,1 0-1 0 0,0 0 1 0 0,0 0 0 0 0,-1 0 0 0 0,0 0-1 0 0,1 0 1 0 0,-1 1 0 0 0,-1-1 0 0 0,1 1-1 0 0,2 7 1 0 0,-2-7-52 0 0,-1 0 1 0 0,1 0-1 0 0,0 0 1 0 0,-1 0-1 0 0,2-1 0 0 0,-1 1 1 0 0,0-1-1 0 0,1 1 0 0 0,0-1 1 0 0,0 0-1 0 0,3 3 0 0 0,-3-4-1 0 0,48 31-3634 0 0,-49-32 3575 0 0,1 0-1 0 0,-1 0 1 0 0,1 0-1 0 0,0 0 1 0 0,-1 0-1 0 0,1-1 1 0 0,0 1-1 0 0,-1-1 1 0 0,1 0-1 0 0,0 0 1 0 0,0 0-1 0 0,-1 0 1 0 0,1 0-1 0 0,0 0 1 0 0,0-1-1 0 0,-1 1 1 0 0,1-1-1 0 0,0 0 1 0 0,4-2-1 0 0,0-4-771 0 0,0-1 0 0 0,0 0-1 0 0,0 0 1 0 0,-1-1 0 0 0,0 1 0 0 0,-1-2-1 0 0,0 1 1 0 0,-1 0 0 0 0,5-14 0 0 0,-5 14-306 0 0,5-2-5728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60 6592 0 0,'0'-10'7327'0'0,"0"-29"-1671"0"0,0 39-5579 0 0,0-1 0 0 0,0 1 0 0 0,0-1 0 0 0,0 1 0 0 0,0-1 0 0 0,0 1-1 0 0,0 0 1 0 0,-1-1 0 0 0,1 1 0 0 0,0-1 0 0 0,0 1 0 0 0,0 0 0 0 0,0-1-1 0 0,-1 1 1 0 0,1 0 0 0 0,0-1 0 0 0,0 1 0 0 0,-1-1 0 0 0,1 1 0 0 0,0 0-1 0 0,-1 0 1 0 0,1-1 0 0 0,0 1 0 0 0,-1 0 0 0 0,1 0 0 0 0,0-1 0 0 0,-1 1 0 0 0,1 0-1 0 0,0 0 1 0 0,-1 0 0 0 0,1 0 0 0 0,-1-1 0 0 0,1 1 0 0 0,0 0 0 0 0,-1 0-1 0 0,1 0 1 0 0,-1 0 0 0 0,-23 5 2249 0 0,-18 20-327 0 0,35-18-1805 0 0,0 0 1 0 0,0 1-1 0 0,1 0 0 0 0,0 0 1 0 0,1 0-1 0 0,0 0 1 0 0,-6 14-1 0 0,-29 54 336 0 0,29-45-444 0 0,2 1 0 0 0,1 0 0 0 0,2 0 0 0 0,1 1 0 0 0,1 0 0 0 0,2 56 0 0 0,2-84-87 0 0,0 0 0 0 0,0 0 0 0 0,0 1 0 0 0,1-1 0 0 0,0 0 0 0 0,0 0 0 0 0,1 0 0 0 0,-1 0 0 0 0,1-1 0 0 0,0 1 0 0 0,0 0-1 0 0,1-1 1 0 0,-1 1 0 0 0,1-1 0 0 0,0 0 0 0 0,0 0 0 0 0,6 6 0 0 0,-5-7-7 0 0,0 0 0 0 0,0-1 0 0 0,0 1 0 0 0,0-1 0 0 0,0 0-1 0 0,1 0 1 0 0,-1-1 0 0 0,0 1 0 0 0,1-1 0 0 0,0 0 0 0 0,-1 0 0 0 0,1 0 0 0 0,0-1 0 0 0,-1 0 0 0 0,1 0-1 0 0,0 0 1 0 0,-1 0 0 0 0,1-1 0 0 0,6-1 0 0 0,-6 1-2 0 0,-1-1 1 0 0,1 1-1 0 0,0-1 0 0 0,-1 0 0 0 0,1 0 1 0 0,-1-1-1 0 0,0 1 0 0 0,0-1 0 0 0,0 0 1 0 0,0 0-1 0 0,0 0 0 0 0,-1-1 0 0 0,4-3 0 0 0,1-2-20 0 0,-1-1-1 0 0,-1 1 1 0 0,1-1-1 0 0,6-15 1 0 0,4-9 30 0 0,-12 27 0 0 0,-1 0 1 0 0,0-1-1 0 0,-1 0 1 0 0,1 1-1 0 0,-2-1 1 0 0,1 0 0 0 0,-1-1-1 0 0,0 1 1 0 0,-1 0-1 0 0,0-1 1 0 0,0-15-1 0 0,-1 7 6 0 0,-1-43 43 0 0,0 57-46 0 0,1-1 0 0 0,-1 1-1 0 0,1-1 1 0 0,-1 1 0 0 0,0 0 0 0 0,0 0 0 0 0,0-1-1 0 0,-1 1 1 0 0,1 0 0 0 0,-1 0 0 0 0,0 0-1 0 0,0 0 1 0 0,-4-4 0 0 0,4 4 1 0 0,-1-1 0 0 0,1 1 0 0 0,0-1 1 0 0,1 0-1 0 0,-1 0 0 0 0,0 0 0 0 0,1 1 0 0 0,0-1 0 0 0,0 0 1 0 0,-1-8-1 0 0,-8-22 19 0 0,6 20-37 0 0,4 12 11 0 0,0-1 0 0 0,-1 1 0 0 0,1-1 0 0 0,-1 1 0 0 0,0 0 0 0 0,0-1 0 0 0,0 1 0 0 0,0 0 0 0 0,0 0 0 0 0,0 0 0 0 0,-1 0 0 0 0,-2-3 0 0 0,-1 3 220 0 0,10 14-129 0 0,6 7 25 0 0,-11-16-103 0 0,0-1 0 0 0,0 1 0 0 0,0 0 0 0 0,0-1 0 0 0,1 1 0 0 0,-1-1 0 0 0,1 1 0 0 0,0-1-1 0 0,-1 0 1 0 0,1 1 0 0 0,0-1 0 0 0,1 0 0 0 0,-1 1 0 0 0,0-1 0 0 0,1 0 0 0 0,-1 0 0 0 0,1 0 0 0 0,2 2-1 0 0,-2-1 11 0 0,1 0 0 0 0,-1 0 0 0 0,1 0-1 0 0,-1 1 1 0 0,0-1 0 0 0,0 1 0 0 0,-1-1-1 0 0,1 1 1 0 0,1 5 0 0 0,7 14 53 0 0,-3-14-44 0 0,10 16-58 0 0,-6-2 55 0 0,-11-22-36 0 0,1 1-1 0 0,-1-1 1 0 0,1 1 0 0 0,-1-1 0 0 0,1 1-1 0 0,-1-1 1 0 0,1 1 0 0 0,0-1 0 0 0,0 0 0 0 0,-1 1-1 0 0,1-1 1 0 0,0 0 0 0 0,0 0 0 0 0,0 0 0 0 0,1 0-1 0 0,-1 0 1 0 0,0 0 0 0 0,0 0 0 0 0,2 1-1 0 0,12 11-501 0 0,-14-11 371 0 0,1 0 0 0 0,-1 0 0 0 0,1-1 0 0 0,-1 1 0 0 0,1-1 0 0 0,0 1 0 0 0,0-1 0 0 0,0 1 0 0 0,0-1 0 0 0,0 0 0 0 0,3 2 0 0 0,-2-3-100 0 0,-2 0 186 0 0,0 0 0 0 0,-1 0 0 0 0,1 1 0 0 0,0-1 0 0 0,-1 0 0 0 0,1 0 1 0 0,-1 0-1 0 0,1 0 0 0 0,0 1 0 0 0,-1-1 0 0 0,1 0 0 0 0,0 0 0 0 0,-1 1 0 0 0,1-1 1 0 0,-1 0-1 0 0,1 1 0 0 0,-1-1 0 0 0,1 1 0 0 0,-1-1 0 0 0,1 1 0 0 0,-1-1 0 0 0,0 1 1 0 0,1-1-1 0 0,-1 1 0 0 0,0-1 0 0 0,1 1 0 0 0,-1 0 0 0 0,0-1 0 0 0,1 2 1 0 0,6 0-1447 0 0,0-1 0 0 0,1 0 0 0 0,-1 0 0 0 0,0-1 0 0 0,1 0 0 0 0,11-2 0 0 0,-1-16-5893 0 0,-5 13 1742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74 339 3928 0 0,'1'-1'325'0'0,"-1"0"0"0"0,0 0 0 0 0,0 1 0 0 0,0-1-1 0 0,0 0 1 0 0,0 0 0 0 0,-1 1 0 0 0,1-1 0 0 0,0 0 0 0 0,0 0 0 0 0,0 1 0 0 0,-1-1 0 0 0,1 0 0 0 0,0 1 0 0 0,-1-1-1 0 0,1 0 1 0 0,0 1 0 0 0,-1-1 0 0 0,1 1 0 0 0,-1-1 0 0 0,1 1 0 0 0,-1-1 0 0 0,1 1 0 0 0,-1-1 0 0 0,0 1 0 0 0,1-1-1 0 0,-1 1 1 0 0,0-1 0 0 0,0 1-236 0 0,1 0 0 0 0,-1-1 0 0 0,1 1 0 0 0,-1 0 1 0 0,1 0-1 0 0,-1-1 0 0 0,1 1 0 0 0,-1 0 0 0 0,1-1 0 0 0,0 1 0 0 0,-1-1 0 0 0,1 1 0 0 0,0-1 0 0 0,-1 1 0 0 0,1 0 0 0 0,0-1 0 0 0,0 1 0 0 0,-1-1 0 0 0,1 1 0 0 0,0-1 0 0 0,0 1 0 0 0,0-1 0 0 0,0 0 0 0 0,0 1 0 0 0,0-1 0 0 0,0 1 0 0 0,0-2 1 0 0,-1 0 260 0 0,-1 1 0 0 0,1-1 1 0 0,0 0-1 0 0,-1 0 1 0 0,1 1-1 0 0,-1-1 1 0 0,1 1-1 0 0,-1-1 1 0 0,0 1-1 0 0,1 0 1 0 0,-1 0-1 0 0,0 0 1 0 0,0 0-1 0 0,0 0 1 0 0,0 0-1 0 0,0 0 0 0 0,0 0 1 0 0,0 1-1 0 0,0-1 1 0 0,-4 1-1 0 0,5 0-218 0 0,0 0-1 0 0,1 0 0 0 0,-1 0 1 0 0,0 1-1 0 0,0-1 0 0 0,0 0 1 0 0,1 1-1 0 0,-1-1 0 0 0,0 1 0 0 0,0-1 1 0 0,1 1-1 0 0,-1-1 0 0 0,0 1 1 0 0,1 0-1 0 0,-1-1 0 0 0,1 1 1 0 0,-1 0-1 0 0,1-1 0 0 0,-1 1 1 0 0,1 0-1 0 0,-1 0 0 0 0,1-1 1 0 0,0 1-1 0 0,-1 0 0 0 0,1 0 1 0 0,0 0-1 0 0,0-1 0 0 0,0 1 0 0 0,-1 0 1 0 0,1 0-1 0 0,0 0 0 0 0,0 0 1 0 0,0 0-1 0 0,0 0 0 0 0,1-1 1 0 0,-1 1-1 0 0,0 0 0 0 0,0 0 1 0 0,1 1-1 0 0,9 45-75 0 0,-6-30 298 0 0,-4-12-319 0 0,1 0-1 0 0,0-1 1 0 0,1 1 0 0 0,-1 0 0 0 0,1 0 0 0 0,0-1-1 0 0,0 1 1 0 0,4 5 0 0 0,9 21 80 0 0,-1 1 38 0 0,28 44 1 0 0,-26-48-51 0 0,-14-26-90 0 0,-1 1-1 0 0,1 0 0 0 0,0-1 0 0 0,0 1 0 0 0,1-1 0 0 0,-1 0 0 0 0,0 0 0 0 0,5 4 1 0 0,-5-5-11 0 0,0 0 1 0 0,0 1 0 0 0,0 0 0 0 0,0-1-1 0 0,-1 1 1 0 0,1 0 0 0 0,0 0 0 0 0,-1 0 0 0 0,0 0-1 0 0,1 0 1 0 0,-1 0 0 0 0,0 1 0 0 0,0-1-1 0 0,1 4 1 0 0,22 33 195 0 0,-20-35-183 0 0,0 1 1 0 0,-1 0-1 0 0,1 0 0 0 0,-1 0 1 0 0,0 1-1 0 0,-1-1 0 0 0,1 1 1 0 0,1 8-1 0 0,8 6-14 0 0,-11-19 8 0 0,0 0-1 0 0,0 0 0 0 0,0 0 1 0 0,0 1-1 0 0,0-1 0 0 0,0 0 1 0 0,-1 1-1 0 0,1-1 1 0 0,0 1-1 0 0,-1-1 0 0 0,1 1 1 0 0,-1-1-1 0 0,1 1 0 0 0,-1 0 1 0 0,0-1-1 0 0,1 1 0 0 0,-1-1 1 0 0,0 4-1 0 0,0-5-3 0 0,0 1 0 0 0,0-1 0 0 0,0 1 0 0 0,0-1 0 0 0,0 0 0 0 0,0 1 0 0 0,0-1-1 0 0,0 1 1 0 0,0-1 0 0 0,0 1 0 0 0,0-1 0 0 0,0 0 0 0 0,-1 1 0 0 0,1-1 0 0 0,0 1 0 0 0,0-1 0 0 0,0 0 0 0 0,-1 1 0 0 0,1-1 0 0 0,0 1 0 0 0,0-1-1 0 0,-1 0 1 0 0,1 1 0 0 0,0-1 0 0 0,0 0 0 0 0,-1 0 0 0 0,1 1 0 0 0,-1-1 0 0 0,1 0 0 0 0,0 0 0 0 0,-1 1 0 0 0,1-1 0 0 0,0 0 0 0 0,-1 0-1 0 0,-15-6 12 0 0,12 4-11 0 0,1-1 1 0 0,0 0-1 0 0,0 0 1 0 0,0 0-1 0 0,0 0 1 0 0,0 0 0 0 0,-3-7-1 0 0,-20-24 64 0 0,-49-117-42 0 0,67 137-27 0 0,1-1 0 0 0,1 0 0 0 0,0 0 0 0 0,1-1 0 0 0,0 1 0 0 0,-3-28 0 0 0,3 8 27 0 0,2 27-19 0 0,-6-17 69 0 0,8 23-81 0 0,0-1 0 0 0,0 1 1 0 0,1 0-1 0 0,-1-1 0 0 0,0 1 0 0 0,1-1 1 0 0,-1 1-1 0 0,1-1 0 0 0,0 1 0 0 0,0-5 1 0 0,0-12-61 0 0,0-21-92 0 0,0 39 150 0 0,0-1 0 0 0,0 1 0 0 0,0 0 0 0 0,0 0 0 0 0,0-1 0 0 0,1 1 0 0 0,-1 0 0 0 0,0 0 0 0 0,1-1 0 0 0,-1 1 0 0 0,1 0 0 0 0,0 0 0 0 0,-1 0 1 0 0,1 0-1 0 0,0 0 0 0 0,0 0 0 0 0,0 0 0 0 0,0 0 0 0 0,0 0 0 0 0,0 0 0 0 0,1-1 0 0 0,0 1-6 0 0,-1 0 0 0 0,1 0 0 0 0,-1 0 0 0 0,1-1 0 0 0,-1 1 0 0 0,0-1 0 0 0,1 1 0 0 0,-1-1 0 0 0,0 1 0 0 0,0-1 0 0 0,0 1 0 0 0,0-1 0 0 0,0 0 0 0 0,-1 0 0 0 0,1 1 0 0 0,0-1 0 0 0,-1 0 0 0 0,1 0 0 0 0,-1 0 0 0 0,0-2 0 0 0,1 2-8 0 0,-1 0 0 0 0,1 0-1 0 0,-1 0 1 0 0,1-1 0 0 0,0 1-1 0 0,-1 0 1 0 0,1 0 0 0 0,0 0 0 0 0,1 1-1 0 0,-1-1 1 0 0,0 0 0 0 0,0 0-1 0 0,3-2 1 0 0,12-8-393 0 0,-1 0-1 0 0,0-1 1 0 0,16-17 0 0 0,-31 29 382 0 0,1 0 1 0 0,0 0-1 0 0,0 0 1 0 0,0 0-1 0 0,0 1 1 0 0,-1-1-1 0 0,1 0 0 0 0,0 0 1 0 0,1 1-1 0 0,-1-1 1 0 0,0 1-1 0 0,0-1 1 0 0,0 1-1 0 0,0-1 1 0 0,0 1-1 0 0,0 0 1 0 0,1-1-1 0 0,0 1 0 0 0,-1 0-2 0 0,0 0-1 0 0,0 0 0 0 0,-1-1 0 0 0,1 1 0 0 0,0 0 1 0 0,0 0-1 0 0,0-1 0 0 0,-1 1 0 0 0,1 0 0 0 0,0-1 0 0 0,0 1 1 0 0,-1-1-1 0 0,1 1 0 0 0,0-1 0 0 0,-1 1 0 0 0,1-1 1 0 0,0 1-1 0 0,-1-1 0 0 0,1 0 0 0 0,-1 1 0 0 0,1-1 0 0 0,-1 0 1 0 0,1 0-1 0 0,0-1-23 0 0,0 1 0 0 0,-1 0 1 0 0,1 0-1 0 0,0 0 0 0 0,0 0 1 0 0,0 0-1 0 0,1 0 0 0 0,-1 1 0 0 0,0-1 1 0 0,0 0-1 0 0,0 0 0 0 0,1 1 1 0 0,-1-1-1 0 0,0 1 0 0 0,3-1 0 0 0,12-8-791 0 0,-9 3 190 0 0,1 0 1 0 0,-1 0-1 0 0,1 1 0 0 0,12-6 1 0 0,-14 8-376 0 0,1-1 1 0 0,-1 1 0 0 0,0-1 0 0 0,0-1 0 0 0,0 1-1 0 0,-1-1 1 0 0,1 0 0 0 0,-1 0 0 0 0,5-7 0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11488 0 0,'0'0'6411'0'0,"0"5"-3233"0"0,2 18-1489 0 0,23 4 385 0 0,-21-24-1861 0 0,-1 0 1 0 0,0 1-1 0 0,1-1 0 0 0,-1 0 0 0 0,0 1 1 0 0,0 0-1 0 0,-1 0 0 0 0,4 7 0 0 0,40 54 1114 0 0,-44-61-1277 0 0,0 0 0 0 0,1 0 0 0 0,0 0 0 0 0,-1 0 0 0 0,1-1 0 0 0,1 1 1 0 0,5 5-1 0 0,7 7 70 0 0,92 146 871 0 0,-38-60-477 0 0,-27-36-366 0 0,-11-15-58 0 0,9 8 82 0 0,50 93 1 0 0,-85-138-165 0 0,-1 1 0 0 0,0 0 1 0 0,4 21-1 0 0,8 24 2 0 0,-2-22-108 0 0,-1 1-1 0 0,-2 0 1 0 0,-2 1 0 0 0,8 63 0 0 0,-4 13-1507 0 0,-14-86 208 0 0,-1 1-1 0 0,-2-1 1 0 0,-11 55 0 0 0,8-56-53 0 0,4-19 686 0 0,0 1-1 0 0,-1-1 1 0 0,0 0 0 0 0,0 0-1 0 0,-1 0 1 0 0,0 0-1 0 0,-10 17 1 0 0,-9 3-3310 0 0,11 1-3516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37 3784 0 0,'0'-2'338'0'0,"-1"1"1"0"0,1-1 0 0 0,-1 0-1 0 0,1 0 1 0 0,-1 1-1 0 0,0-1 1 0 0,0 0 0 0 0,0 1-1 0 0,0-1 1 0 0,0 1-1 0 0,0-1 1 0 0,0 1 0 0 0,0-1-1 0 0,-1 1 1 0 0,1 0-1 0 0,0 0 1 0 0,-1 0 0 0 0,1 0-1 0 0,-1 0 1 0 0,0 0-1 0 0,1 0 1 0 0,-1 0 0 0 0,0 0-1 0 0,1 1 1 0 0,-1-1-1 0 0,0 1 1 0 0,0-1 0 0 0,1 1-1 0 0,-1 0 1 0 0,0 0-1 0 0,-3 0 1 0 0,1-1 483 0 0,0 1 1 0 0,-1 0 0 0 0,1 0-1 0 0,0 0 1 0 0,0 0-1 0 0,0 1 1 0 0,-8 2-1 0 0,-7 8 520 0 0,7-2-555 0 0,11-9-752 0 0,0 1 0 0 0,0-1 0 0 0,1 1 0 0 0,-1-1 0 0 0,0 0 0 0 0,0 1 1 0 0,1 0-1 0 0,-1-1 0 0 0,0 1 0 0 0,1-1 0 0 0,-1 1 0 0 0,0 0 0 0 0,1 0 0 0 0,-1-1 0 0 0,1 1 1 0 0,-1 0-1 0 0,1 0 0 0 0,0 0 0 0 0,-1-1 0 0 0,1 1 0 0 0,0 0 0 0 0,0 0 0 0 0,-1 0 0 0 0,1 0 1 0 0,0 0-1 0 0,0 0 0 0 0,0 0 0 0 0,0 1 0 0 0,-18 61 1822 0 0,18-50-1707 0 0,0-1 1 0 0,1 1-1 0 0,0-1 0 0 0,1 0 1 0 0,0 0-1 0 0,1 0 0 0 0,0 0 0 0 0,1 0 1 0 0,11 22-1 0 0,-1-19 2 0 0,-12-13-129 0 0,0-1 0 0 0,0 1 0 0 0,-1 0-1 0 0,1 0 1 0 0,0 0 0 0 0,-1 0 0 0 0,0 0 0 0 0,0 0 0 0 0,1 0 0 0 0,-1 0 0 0 0,1 4-1 0 0,-2-4-5 0 0,1 0 0 0 0,0 1 0 0 0,0-1 0 0 0,0 0 0 0 0,0 0 0 0 0,0 0 0 0 0,1 0 0 0 0,-1 0 0 0 0,1 0 0 0 0,-1 0 0 0 0,1 0 0 0 0,0-1 0 0 0,-1 1 0 0 0,5 2 0 0 0,-4-2 2 0 0,1 0 0 0 0,-1-1 0 0 0,0 1 0 0 0,0 0 0 0 0,-1 0-1 0 0,1 0 1 0 0,0 0 0 0 0,-1 0 0 0 0,1 1 0 0 0,-1-1 0 0 0,0 0-1 0 0,1 1 1 0 0,0 4 0 0 0,1-1 39 0 0,1 0 0 0 0,-1 0 1 0 0,1-1-1 0 0,0 1 0 0 0,0-1 0 0 0,1 0 0 0 0,8 7 0 0 0,-8-7 1 0 0,0-1 0 0 0,-1 1 0 0 0,1 0 0 0 0,-1 0 0 0 0,0 1 0 0 0,0-1-1 0 0,0 1 1 0 0,-1 0 0 0 0,0 0 0 0 0,0 0 0 0 0,0 1 0 0 0,3 12 0 0 0,-5-11 6 0 0,0-1 0 0 0,1 0-1 0 0,-1 1 1 0 0,2-1 0 0 0,-1 0 0 0 0,1 0 0 0 0,0 0 0 0 0,7 11 0 0 0,-5-10 26 0 0,0 0 0 0 0,-2 1 1 0 0,1 0-1 0 0,-1 0 0 0 0,0 0 0 0 0,-1 0 1 0 0,3 18-1 0 0,-2 72 450 0 0,-3-69-431 0 0,-1-29-103 0 0,0 1 0 0 0,0 0 0 0 0,-1 0 0 0 0,1-1-1 0 0,-1 1 1 0 0,1-1 0 0 0,-1 0 0 0 0,0 1 0 0 0,1-1 0 0 0,-1 0 0 0 0,0 0 0 0 0,0 0-1 0 0,0 0 1 0 0,0 0 0 0 0,0 0 0 0 0,0-1 0 0 0,0 1 0 0 0,0-1 0 0 0,0 1 0 0 0,0-1 0 0 0,-3 0-1 0 0,-59 9-5149 0 0,63-9 4842 0 0,1 0 0 0 0,-1 0-1 0 0,0-1 1 0 0,0 1 0 0 0,0 0-1 0 0,1 0 1 0 0,-1 0 0 0 0,0 0 0 0 0,0-1-1 0 0,0 1 1 0 0,1 0 0 0 0,-1-1-1 0 0,0 1 1 0 0,1 0 0 0 0,-1-1 0 0 0,0 1-1 0 0,1-1 1 0 0,-1 1 0 0 0,0-1-1 0 0,1 1 1 0 0,-1-1 0 0 0,1 0 0 0 0,-1 1-1 0 0,1-1 1 0 0,0 0 0 0 0,-1 1-1 0 0,1-1 1 0 0,0 0 0 0 0,-1 0 0 0 0,1 1-1 0 0,0-1 1 0 0,0 0 0 0 0,-1 0-1 0 0,1 0 1 0 0,0 1 0 0 0,0-1 0 0 0,0 0-1 0 0,0-1 1 0 0,3-20-6895 0 0,0 9 5261 0 0,-2 8 2482 0 0,1-8-4284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0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85 174 8928 0 0,'-47'-7'7311'0'0,"45"6"-7214"0"0,1 1-1 0 0,0 0 1 0 0,-1-1 0 0 0,1 1 0 0 0,-1-1-1 0 0,1 1 1 0 0,0-1 0 0 0,-1 0-1 0 0,1 0 1 0 0,0 1 0 0 0,0-1-1 0 0,0 0 1 0 0,0 0 0 0 0,0 0 0 0 0,0 0-1 0 0,0 0 1 0 0,0-1 0 0 0,0 1-1 0 0,0 0 1 0 0,0 0 0 0 0,1-1 0 0 0,-1 1-1 0 0,0 0 1 0 0,1-1 0 0 0,-1 1-1 0 0,0-3 1 0 0,-8-18 1692 0 0,10 18-1668 0 0,-1 0 0 0 0,1 0 0 0 0,-1 0 0 0 0,1 0-1 0 0,0 1 1 0 0,1-1 0 0 0,-1 0 0 0 0,1 1-1 0 0,-1-1 1 0 0,1 1 0 0 0,0-1 0 0 0,1 1 0 0 0,-1 0-1 0 0,0 0 1 0 0,1 0 0 0 0,0 0 0 0 0,-1 0 0 0 0,7-4-1 0 0,0 0 164 0 0,1 1 1 0 0,0 0-1 0 0,0 0 0 0 0,1 1 0 0 0,13-5 0 0 0,-22 9-240 0 0,-1 0 0 0 0,1 0 0 0 0,0 1 0 0 0,-1-1 0 0 0,1 1 0 0 0,0-1-1 0 0,-1 1 1 0 0,1-1 0 0 0,0 1 0 0 0,0 0 0 0 0,-1 0 0 0 0,1 0 0 0 0,0 0 0 0 0,0 0 0 0 0,-1 0-1 0 0,1 0 1 0 0,0 1 0 0 0,0-1 0 0 0,-1 1 0 0 0,1-1 0 0 0,0 1 0 0 0,-1-1 0 0 0,1 1 0 0 0,-1 0-1 0 0,1 0 1 0 0,-1 0 0 0 0,1 0 0 0 0,-1 0 0 0 0,0 0 0 0 0,1 0 0 0 0,-1 1 0 0 0,0-1-1 0 0,2 3 1 0 0,-1 1 48 0 0,0 0 0 0 0,0 1 0 0 0,0-1 0 0 0,-1 0 0 0 0,0 1 0 0 0,0-1 0 0 0,-1 1 0 0 0,1-1 0 0 0,-2 8 0 0 0,10 58 228 0 0,-8-13 82 0 0,18 114 0 0 0,2-95 127 0 0,-3-9-81 0 0,-11-41-197 0 0,-5-25-225 0 0,-2 1 1 0 0,1-1-1 0 0,0 0 1 0 0,0 1 0 0 0,-1-1-1 0 0,1 1 1 0 0,-1-1-1 0 0,0 0 1 0 0,0 1 0 0 0,0 4-1 0 0,1 0 24 0 0,0 0 1 0 0,1 0-1 0 0,0 0 0 0 0,0 0 1 0 0,1 0-1 0 0,0-1 0 0 0,0 1 1 0 0,0-1-1 0 0,1 0 0 0 0,0 0 1 0 0,8 10-1 0 0,-1 4 76 0 0,-11-18-119 0 0,1 0-1 0 0,0 0 1 0 0,-1-1 0 0 0,1 1-1 0 0,0 0 1 0 0,0 0 0 0 0,0-1-1 0 0,0 1 1 0 0,0-1-1 0 0,0 1 1 0 0,1-1 0 0 0,-1 1-1 0 0,0-1 1 0 0,1 0 0 0 0,-1 0-1 0 0,1 1 1 0 0,0-1-1 0 0,-1 0 1 0 0,1 0 0 0 0,2 0-1 0 0,26 19 12 0 0,-24-16-32 0 0,-1 0 0 0 0,1 0 0 0 0,0 0-1 0 0,0-1 1 0 0,0 0 0 0 0,0 0 0 0 0,13 3-1 0 0,12 0-53 0 0,0-1 0 0 0,0-2-1 0 0,54-1 1 0 0,-81-2-59 0 0,0-1 0 0 0,0 0-1 0 0,0 0 1 0 0,0 0 0 0 0,0 0 0 0 0,0-1 0 0 0,7-3-1 0 0,-1 0-105 0 0,-8 5 181 0 0,0-1-1 0 0,0 0 1 0 0,0 0-1 0 0,0 0 0 0 0,0 0 1 0 0,0-1-1 0 0,0 1 1 0 0,-1 0-1 0 0,1-1 0 0 0,0 0 1 0 0,-1 1-1 0 0,1-1 1 0 0,-1 0-1 0 0,1 0 0 0 0,-1 1 1 0 0,0-1-1 0 0,1-3 1 0 0,3-2-174 0 0,5-4-364 0 0,0-1-1 0 0,-1 0 0 0 0,-1 0 0 0 0,0-1 1 0 0,0 1-1 0 0,-2-2 0 0 0,1 1 0 0 0,-2-1 1 0 0,0 0-1 0 0,6-23 0 0 0,0 2-1314 0 0,-10 33 1746 0 0,1-1 0 0 0,-1 1 0 0 0,0-1 0 0 0,0 1 0 0 0,-1-1 0 0 0,1 0 0 0 0,0 1-1 0 0,-1-1 1 0 0,0 0 0 0 0,0 0 0 0 0,0 1 0 0 0,0-5 0 0 0,0-69-6410 0 0,0 59-251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0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24 156 6024 0 0,'-5'-5'6222'0'0,"-12"-17"-3252"0"0,17 15-2165 0 0,-1 5-656 0 0,1 0 1 0 0,0 0-1 0 0,0 0 1 0 0,0 1-1 0 0,0-1 1 0 0,0 0-1 0 0,0 0 0 0 0,0 0 1 0 0,1 0-1 0 0,-1 1 1 0 0,1-1-1 0 0,-1 0 1 0 0,1 1-1 0 0,0-1 1 0 0,-1 0-1 0 0,1 1 0 0 0,0-1 1 0 0,0 1-1 0 0,0-1 1 0 0,0 1-1 0 0,1-1 1 0 0,1-1-1 0 0,13-15 933 0 0,-14 15-958 0 0,0 0 0 0 0,0 1 0 0 0,0-1 0 0 0,1 1 0 0 0,-1-1 0 0 0,1 1 0 0 0,-1 0 0 0 0,1 0 1 0 0,0 0-1 0 0,4-2 0 0 0,6-2 260 0 0,0 0 0 0 0,0 1 0 0 0,1 0 0 0 0,25-4 0 0 0,-33 8-262 0 0,0 0 1 0 0,0 0 0 0 0,1 1-1 0 0,-1 0 1 0 0,0 0-1 0 0,0 1 1 0 0,0-1-1 0 0,0 1 1 0 0,1 1-1 0 0,-1-1 1 0 0,0 1 0 0 0,-1 0-1 0 0,1 0 1 0 0,8 5-1 0 0,17 37 1001 0 0,-28-38-1018 0 0,0 0 0 0 0,0 0 0 0 0,-1 0 0 0 0,1 0 0 0 0,-2 1 0 0 0,1-1 0 0 0,-1 1 0 0 0,1-1 0 0 0,-1 12 0 0 0,-2 70 677 0 0,-1-37-428 0 0,-16 118 730 0 0,18-160-1032 0 0,1 0-1 0 0,0 1 1 0 0,0-1-1 0 0,1 0 1 0 0,0 0-1 0 0,1 0 0 0 0,0-1 1 0 0,1 1-1 0 0,-1-1 1 0 0,2 1-1 0 0,-1-1 1 0 0,1 0-1 0 0,10 12 0 0 0,10 17 81 0 0,-17-32-126 0 0,0 0-1 0 0,0 0 1 0 0,0-1-1 0 0,0 0 1 0 0,1 0-1 0 0,0 0 1 0 0,10 2-1 0 0,-15-5-15 0 0,0-1-1 0 0,0 1 1 0 0,-1 0 0 0 0,1-1 0 0 0,0 0-1 0 0,0 0 1 0 0,0 0 0 0 0,0 0 0 0 0,-1-1-1 0 0,1 1 1 0 0,0-1 0 0 0,0 0 0 0 0,-1 0-1 0 0,1-1 1 0 0,0 1 0 0 0,-1-1-1 0 0,1 1 1 0 0,-1-1 0 0 0,0 0 0 0 0,5-4-1 0 0,-6 4-7 0 0,0 1 0 0 0,-1 0 0 0 0,1-1-1 0 0,0 1 1 0 0,0 0 0 0 0,0 0-1 0 0,0 0 1 0 0,0 0 0 0 0,0 1 0 0 0,0-1-1 0 0,2 0 1 0 0,-2 0-9 0 0,0 1 0 0 0,-1-1 0 0 0,1 1-1 0 0,0-1 1 0 0,0 0 0 0 0,-1 0 0 0 0,1 0 0 0 0,-1 0 0 0 0,1 0 0 0 0,-1 0-1 0 0,1 0 1 0 0,-1 0 0 0 0,0-1 0 0 0,1 1 0 0 0,-1 0 0 0 0,0-1 0 0 0,2-2-1 0 0,27-27-608 0 0,-23 25 369 0 0,-1 0 1 0 0,0-1-1 0 0,0 1 0 0 0,0-1 1 0 0,-1 0-1 0 0,9-14 1 0 0,-10 14 48 0 0,0 1 0 0 0,0-1 1 0 0,1 1-1 0 0,0 0 0 0 0,10-9 0 0 0,-10 11 9 0 0,-1-1 0 0 0,1 0 0 0 0,-1 0-1 0 0,1 0 1 0 0,-1 0 0 0 0,-1-1 0 0 0,1 0-1 0 0,-1 0 1 0 0,0 0 0 0 0,0 0 0 0 0,-1 0 0 0 0,2-8-1 0 0,21-57-2961 0 0,-20 60 2457 0 0,-1 1 1 0 0,0-1-1 0 0,0 0 1 0 0,-1 0-1 0 0,-1-1 1 0 0,0 1-1 0 0,2-21 1 0 0,1 3-1379 0 0,1 11-1264 0 0,-4-14-2800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0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28 105 6424 0 0,'-10'-8'6584'0'0,"-7"-7"-3284"0"0,18 13-3061 0 0,0-1 0 0 0,0 1 0 0 0,0 0 0 0 0,1-1 0 0 0,-1 1 0 0 0,1 0 0 0 0,-1 0 1 0 0,1 0-1 0 0,0 0 0 0 0,0 0 0 0 0,0 0 0 0 0,0 1 0 0 0,0-1 0 0 0,0 1 0 0 0,0-1 1 0 0,1 1-1 0 0,-1 0 0 0 0,0 0 0 0 0,1 0 0 0 0,4-1 0 0 0,50-17 741 0 0,30 3 220 0 0,-74 13-1036 0 0,0 1 0 0 0,0 0 0 0 0,0 1 1 0 0,0 0-1 0 0,1 1 0 0 0,15 2 0 0 0,14 0 149 0 0,-28-2-179 0 0,-1 1 0 0 0,0 0-1 0 0,0 1 1 0 0,0 0 0 0 0,0 2 0 0 0,-1-1-1 0 0,1 2 1 0 0,-1 0 0 0 0,16 8 0 0 0,-26-12-92 0 0,0 1 1 0 0,-1 0 0 0 0,1-1 0 0 0,-1 1 0 0 0,1 1-1 0 0,-1-1 1 0 0,0 0 0 0 0,0 0 0 0 0,0 1 0 0 0,0-1 0 0 0,0 1-1 0 0,0 0 1 0 0,-1 0 0 0 0,1-1 0 0 0,-1 1 0 0 0,0 0 0 0 0,0 0-1 0 0,0 0 1 0 0,1 6 0 0 0,-1 3 140 0 0,1 1 0 0 0,-2-1 0 0 0,-1 22 0 0 0,0-8 4 0 0,0-21-166 0 0,0 0 0 0 0,0 0-1 0 0,-1 0 1 0 0,0 0-1 0 0,0-1 1 0 0,0 1-1 0 0,-1-1 1 0 0,0 1-1 0 0,1-1 1 0 0,-1 0-1 0 0,-6 6 1 0 0,-15 27-16 0 0,23-34-2 0 0,0-1-1 0 0,-1 1 1 0 0,2 1-1 0 0,-1-1 1 0 0,0 0-1 0 0,0 0 1 0 0,1 0-1 0 0,0 0 0 0 0,0 0 1 0 0,0 1-1 0 0,0-1 1 0 0,0 0-1 0 0,0 0 1 0 0,1 0-1 0 0,0 0 1 0 0,0 1-1 0 0,0-1 0 0 0,0 0 1 0 0,0 0-1 0 0,0-1 1 0 0,1 1-1 0 0,2 5 1 0 0,2-2 2 0 0,1 1 1 0 0,-1-2-1 0 0,1 1 1 0 0,0 0-1 0 0,0-1 1 0 0,12 6 0 0 0,-3-1 0 0 0,30 20 79 0 0,-27-13 35 0 0,0-9-24 0 0,0 1-1 0 0,-1 1 1 0 0,0 0-1 0 0,-1 2 0 0 0,0 0 1 0 0,0 1-1 0 0,-1 0 1 0 0,-1 1-1 0 0,25 30 1 0 0,-25-24 140 0 0,-9-13-159 0 0,0 1 0 0 0,0 0 0 0 0,-1 0 1 0 0,0 1-1 0 0,0 0 0 0 0,-1-1 0 0 0,0 2 0 0 0,4 13 0 0 0,2 7 16 0 0,-7-25-61 0 0,-1 1 1 0 0,1 0-1 0 0,-1 0 0 0 0,-1 1 0 0 0,1-1 1 0 0,-1 0-1 0 0,0 12 0 0 0,13 34 117 0 0,-5-23-42 0 0,-8-27-101 0 0,0 0 0 0 0,0 0 0 0 0,0 0 0 0 0,-1 0 0 0 0,1 1-1 0 0,-1-1 1 0 0,1 0 0 0 0,-1 0 0 0 0,0 1 0 0 0,0-1 0 0 0,0 0 0 0 0,0 1 0 0 0,0-1 0 0 0,0 0-1 0 0,-1 1 1 0 0,1-1 0 0 0,-1 0 0 0 0,0 3 0 0 0,-2 15 12 0 0,3-16-16 0 0,-1 0-1 0 0,1 0 1 0 0,-1 0-1 0 0,1 0 0 0 0,-1 0 1 0 0,0-1-1 0 0,-1 1 0 0 0,1 0 1 0 0,-3 4-1 0 0,-13 14-103 0 0,13-15-145 0 0,0-1 0 0 0,-1 0 1 0 0,0 0-1 0 0,-1 0 0 0 0,-8 8 0 0 0,12-13 50 0 0,0 1-1 0 0,0-1 0 0 0,-1 0 0 0 0,1 0 0 0 0,0 0 1 0 0,0 0-1 0 0,0 0 0 0 0,-1-1 0 0 0,1 1 0 0 0,0-1 0 0 0,-1 1 1 0 0,1-1-1 0 0,0 0 0 0 0,-1 0 0 0 0,1 0 0 0 0,-1 0 0 0 0,1 0 1 0 0,0-1-1 0 0,-1 1 0 0 0,1-1 0 0 0,0 0 0 0 0,-1 1 0 0 0,-3-3 1 0 0,5 2 116 0 0,-1 0 0 0 0,1 0 0 0 0,0 0 1 0 0,0-1-1 0 0,0 1 0 0 0,0 0 0 0 0,0-1 1 0 0,0 1-1 0 0,0 0 0 0 0,0-1 1 0 0,0 1-1 0 0,0-1 0 0 0,1 0 0 0 0,-1 1 1 0 0,1-1-1 0 0,-1 0 0 0 0,1-1 1 0 0,-4-8-354 0 0,-8-5-545 0 0,10 14 837 0 0,1 0 1 0 0,0 0-1 0 0,-1 1 1 0 0,1-1-1 0 0,0 0 1 0 0,0 0 0 0 0,0 0-1 0 0,0-1 1 0 0,1 1-1 0 0,-1 0 1 0 0,0 0-1 0 0,1 0 1 0 0,-1 0 0 0 0,1-1-1 0 0,0 1 1 0 0,0 0-1 0 0,0-1 1 0 0,1-3-1 0 0,-10-143-8339 0 0,9 109 1455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0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25 286 7112 0 0,'-11'-50'6525'0'0,"-2"-8"-2667"0"0,13 55-3730 0 0,-1 1 1 0 0,1 0-1 0 0,0-1 0 0 0,0 1 0 0 0,0 0 0 0 0,1 0 1 0 0,-1-1-1 0 0,0 1 0 0 0,1 0 0 0 0,0-1 1 0 0,-1 1-1 0 0,1 0 0 0 0,0 0 0 0 0,0 0 0 0 0,0 0 1 0 0,0 0-1 0 0,1 0 0 0 0,-1 0 0 0 0,3-3 0 0 0,-3 5-88 0 0,0-1 0 0 0,-1 0 0 0 0,1 0 0 0 0,0 0-1 0 0,-1 0 1 0 0,1 0 0 0 0,0 0 0 0 0,-1 0 0 0 0,1 0-1 0 0,-1 0 1 0 0,0 0 0 0 0,1 0 0 0 0,-1 0 0 0 0,0 0-1 0 0,0 0 1 0 0,1-1 0 0 0,-1 1 0 0 0,0-2 0 0 0,0 3-15 0 0,0-1 0 0 0,-1 0 0 0 0,2 1 0 0 0,-1-1 0 0 0,0 0 0 0 0,0 1 0 0 0,0-1 0 0 0,0 0 0 0 0,0 1 0 0 0,0-1 0 0 0,1 0 0 0 0,-1 1 0 0 0,0-1 0 0 0,1 0 0 0 0,-1 1 0 0 0,0-1 0 0 0,1 1 0 0 0,-1-1 0 0 0,0 1 0 0 0,1-1 0 0 0,-1 1 0 0 0,1-1 0 0 0,-1 1 0 0 0,1-1 0 0 0,0 1 0 0 0,-1-1 1 0 0,1 1-1 0 0,-1 0 0 0 0,1 0 0 0 0,0-1 0 0 0,0 1 0 0 0,58-39 1624 0 0,-51 34-1460 0 0,-1 1 30 0 0,0-1 1 0 0,0 1-1 0 0,1 0 0 0 0,0 1 0 0 0,0 0 1 0 0,0 0-1 0 0,0 1 0 0 0,17-3 1 0 0,-1-1 169 0 0,-18 4-279 0 0,-1 0 0 0 0,1 0-1 0 0,0 1 1 0 0,0 0 0 0 0,-1 0-1 0 0,10 1 1 0 0,3-1 107 0 0,15 1 465 0 0,55 7 0 0 0,-79-6-572 0 0,1 1 0 0 0,-1 0 0 0 0,0 0 0 0 0,0 1 0 0 0,0 1 1 0 0,0-1-1 0 0,-1 2 0 0 0,1-1 0 0 0,-1 1 0 0 0,14 11 0 0 0,1-2 128 0 0,-19-13-201 0 0,0 1 0 0 0,0 0-1 0 0,0 1 1 0 0,-1-1 0 0 0,1 1 0 0 0,-1-1 0 0 0,0 1-1 0 0,4 4 1 0 0,18 14 166 0 0,-20-19-158 0 0,-2 1 0 0 0,1 0 0 0 0,0 0 0 0 0,0 0 0 0 0,-1 0 0 0 0,0 1 0 0 0,0-1 0 0 0,0 1 0 0 0,0 0-1 0 0,3 6 1 0 0,58 113 671 0 0,-52-93-619 0 0,-2-1-1 0 0,0 2 1 0 0,-3 0-1 0 0,0 0 1 0 0,2 42-1 0 0,-1 167 40 0 0,-8-221-140 0 0,-3 9-554 0 0,0 0 1 0 0,-3-1-1 0 0,0 1 1 0 0,-1-1-1 0 0,-22 50 1 0 0,26-70 112 0 0,-1 1 0 0 0,0-1 0 0 0,0 0 0 0 0,-1 0 1 0 0,0 0-1 0 0,0-1 0 0 0,0 0 0 0 0,-1 0 0 0 0,0 0 1 0 0,-9 6-1 0 0,13-10 246 0 0,0 0 1 0 0,-1 0-1 0 0,1-1 1 0 0,-1 0 0 0 0,1 1-1 0 0,-1-1 1 0 0,0 0-1 0 0,0 0 1 0 0,1 0-1 0 0,-1 0 1 0 0,0-1 0 0 0,0 1-1 0 0,0-1 1 0 0,0 0-1 0 0,1 0 1 0 0,-1 0 0 0 0,0 0-1 0 0,0 0 1 0 0,0-1-1 0 0,0 1 1 0 0,0-1-1 0 0,1 0 1 0 0,-1 0 0 0 0,0 0-1 0 0,0 0 1 0 0,1 0-1 0 0,-1 0 1 0 0,1-1-1 0 0,-1 1 1 0 0,1-1 0 0 0,0 0-1 0 0,-3-2 1 0 0,0-2-224 0 0,1-1 0 0 0,0 1 1 0 0,0-1-1 0 0,0 0 1 0 0,1 0-1 0 0,0 0 0 0 0,0 0 1 0 0,-2-12-1 0 0,-16-36-1696 0 0,3 25 1239 0 0,-28-38 1 0 0,11 19 1836 0 0,-63-75 6844 0 0,95 117-7214 0 0,1 0 0 0 0,-1 1-1 0 0,1-1 1 0 0,0-1-1 0 0,-1-12 1 0 0,3 16-505 0 0,0 0 0 0 0,0-1 0 0 0,0 1 0 0 0,1 0 1 0 0,0 0-1 0 0,-1 0 0 0 0,2 1 0 0 0,-1-1 0 0 0,0 0 0 0 0,1 0 1 0 0,0 1-1 0 0,0-1 0 0 0,0 1 0 0 0,0-1 0 0 0,0 1 0 0 0,1 0 1 0 0,-1 0-1 0 0,1 0 0 0 0,0 0 0 0 0,6-5 0 0 0,84-61-11 0 0,-87 65-77 0 0,-1 0-1 0 0,1 0 0 0 0,1 1 1 0 0,-1-1-1 0 0,0 1 0 0 0,14-4 1 0 0,-14 5-24 0 0,1 0 0 0 0,0-1 0 0 0,-1 0 0 0 0,1 0 0 0 0,-1-1 0 0 0,0 0 0 0 0,0 0 0 0 0,9-8 0 0 0,-6 4-30 0 0,0 1-1 0 0,0 0 1 0 0,0 1 0 0 0,1 0-1 0 0,0 0 1 0 0,0 1-1 0 0,13-5 1 0 0,7 0-109 0 0,47-11-1 0 0,-72 19 157 0 0,1 1 0 0 0,-1 0 0 0 0,1 0-1 0 0,-1 1 1 0 0,1 0 0 0 0,-1 0-1 0 0,1 0 1 0 0,0 0 0 0 0,-1 1 0 0 0,1 0-1 0 0,9 3 1 0 0,-5 1 8 0 0,-1-1-1 0 0,-1 2 1 0 0,1-1 0 0 0,-1 1-1 0 0,11 10 1 0 0,-4-5 29 0 0,-7-5-1 0 0,0-1-1 0 0,0 2 1 0 0,-1-1-1 0 0,9 11 1 0 0,1 8 55 0 0,-13-18-24 0 0,1 0 1 0 0,-1 0 0 0 0,2 0-1 0 0,-1 0 1 0 0,1-1-1 0 0,0 0 1 0 0,7 6 0 0 0,-7-7 44 0 0,0 0 1 0 0,0 0 0 0 0,-1 1 0 0 0,0 0-1 0 0,0 0 1 0 0,-1 0 0 0 0,0 1 0 0 0,0-1-1 0 0,4 10 1 0 0,-5-10 6 0 0,0 0 0 0 0,0-1 0 0 0,0 1 0 0 0,1-1 1 0 0,0 0-1 0 0,0 0 0 0 0,0 0 0 0 0,0-1 0 0 0,10 8 0 0 0,9 0 284 0 0,-19-10-315 0 0,0-1 1 0 0,0 1-1 0 0,0 0 1 0 0,0 1-1 0 0,0-1 1 0 0,-1 0-1 0 0,1 1 1 0 0,-1 0-1 0 0,0 0 1 0 0,6 6-1 0 0,-5-5-2 0 0,0 0 1 0 0,0 0-1 0 0,1-1 0 0 0,0 0 0 0 0,0 0 1 0 0,0 0-1 0 0,0 0 0 0 0,0-1 0 0 0,1 0 0 0 0,-1 0 1 0 0,8 2-1 0 0,-9-4-45 0 0,162 10 783 0 0,-162-10-778 0 0,1-1 0 0 0,-1 1 0 0 0,0-1 0 0 0,0 0 0 0 0,0-1 0 0 0,1 1 0 0 0,-1-1 0 0 0,-1 0 0 0 0,1 0 0 0 0,6-3 0 0 0,14-8 157 0 0,-17 11-151 0 0,-6 2-32 0 0,0 0-1 0 0,0 0 1 0 0,1-1-1 0 0,-1 1 1 0 0,0 0-1 0 0,0-1 1 0 0,0 1 0 0 0,0 0-1 0 0,0-1 1 0 0,0 0-1 0 0,0 1 1 0 0,0-1-1 0 0,0 0 1 0 0,0 1-1 0 0,0-1 1 0 0,0 0-1 0 0,0 0 1 0 0,0 0-1 0 0,-1 0 1 0 0,1 0-1 0 0,0 0 1 0 0,-1 0-1 0 0,1 0 1 0 0,0 0 0 0 0,-1 0-1 0 0,0 0 1 0 0,1-2-1 0 0,10-24 168 0 0,-9 23-136 0 0,1 0 0 0 0,-2 0 1 0 0,1-1-1 0 0,0 1 0 0 0,-1-1 1 0 0,0 1-1 0 0,0-1 0 0 0,0 0 1 0 0,0-6-1 0 0,-1-14 97 0 0,1 18-110 0 0,0-1 0 0 0,-1 0 0 0 0,0 0-1 0 0,0 0 1 0 0,-1 1 0 0 0,0-1 0 0 0,0 0-1 0 0,-1 1 1 0 0,0-1 0 0 0,0 1-1 0 0,-1-1 1 0 0,0 1 0 0 0,0 0 0 0 0,-1 0-1 0 0,-5-8 1 0 0,-31-47 66 0 0,30 45-69 0 0,-1 0-1 0 0,0 0 1 0 0,-26-27 0 0 0,12 19-10 0 0,20 19-12 0 0,0 1 0 0 0,0 0 0 0 0,0 0 0 0 0,-1 1 0 0 0,0-1 0 0 0,0 1 0 0 0,0 0 0 0 0,-10-4 0 0 0,-4-4-83 0 0,18 10 63 0 0,1 1-1 0 0,-1 0 1 0 0,1 0 0 0 0,-1 0 0 0 0,0 0 0 0 0,1 0 0 0 0,-1 0 0 0 0,0 0 0 0 0,0 0 0 0 0,0 1 0 0 0,0-1 0 0 0,1 1 0 0 0,-1-1-1 0 0,0 1 1 0 0,0 0 0 0 0,0 0 0 0 0,0 0 0 0 0,-3 0 0 0 0,-13 0-256 0 0,8-1-54 0 0,0 1 1 0 0,-1-1 0 0 0,1 2-1 0 0,0 0 1 0 0,0 0 0 0 0,0 0-1 0 0,-1 2 1 0 0,2-1 0 0 0,-1 1-1 0 0,0 0 1 0 0,0 1 0 0 0,-10 6-1 0 0,18-8 229 0 0,0-1-1 0 0,1 0 0 0 0,-1 0 1 0 0,0 0-1 0 0,0 0 0 0 0,-1 0 1 0 0,1 0-1 0 0,0 0 1 0 0,0-1-1 0 0,0 1 0 0 0,-1-1 1 0 0,-1 1-1 0 0,-19 6-1695 0 0,5-3 144 0 0,-2 0-298 0 0,9 6-4573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0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31 8224 0 0,'5'-4'4011'0'0,"-5"4"-3913"0"0,1-1 0 0 0,0 1-1 0 0,-1 0 1 0 0,1 0 0 0 0,-1-1 0 0 0,0 1-1 0 0,1 0 1 0 0,-1-1 0 0 0,1 1 0 0 0,-1 0-1 0 0,1-1 1 0 0,-1 1 0 0 0,0-1 0 0 0,1 1-1 0 0,-1-1 1 0 0,0 1 0 0 0,0-1 0 0 0,1 1-1 0 0,-1-1 1 0 0,0 1 0 0 0,0-1-1 0 0,0 1 1 0 0,1-1 0 0 0,-1 1 0 0 0,0-1-1 0 0,0 0 1 0 0,0 0 32 0 0,0 1-1 0 0,0 0 0 0 0,1-1 1 0 0,-1 1-1 0 0,0 0 1 0 0,0-1-1 0 0,0 1 1 0 0,0-1-1 0 0,0 1 0 0 0,0 0 1 0 0,0-1-1 0 0,0 1 1 0 0,0-1-1 0 0,0 1 1 0 0,0-1-1 0 0,0 1 0 0 0,0 0 1 0 0,0-1-1 0 0,0 1 1 0 0,0-1-1 0 0,0 1 1 0 0,-1 0-1 0 0,1-1 0 0 0,0 1 1 0 0,0 0-1 0 0,0-1 1 0 0,-1 1-1 0 0,1 0 1 0 0,0-1-1 0 0,0 1 0 0 0,-1 0 1 0 0,1-1-1 0 0,0 1 1 0 0,-1 0-1 0 0,1 0 1 0 0,0-1-1 0 0,-1 1 0 0 0,1 0 1 0 0,-1 0-1 0 0,1 0 1 0 0,0 0-1 0 0,-1 0 1 0 0,1-1-1 0 0,-1 1 0 0 0,1 0 1 0 0,0 0-1 0 0,-1 0 1 0 0,1 0-1 0 0,-1 0 1 0 0,1 0-1 0 0,0 0 0 0 0,-1 0 1 0 0,1 0-1 0 0,-1 1 1 0 0,-2-1 556 0 0,-25 20 1504 0 0,24-16-2070 0 0,1-1 0 0 0,0 0 0 0 0,-1 1-1 0 0,1-1 1 0 0,0 1 0 0 0,0 0 0 0 0,1 0 0 0 0,-1 0 0 0 0,1 0 0 0 0,0 0 0 0 0,0 1 0 0 0,-1 5 0 0 0,-22 36 581 0 0,22-42-645 0 0,1 0 0 0 0,0 1 1 0 0,0-1-1 0 0,0 1 1 0 0,0 0-1 0 0,0 0 0 0 0,1 0 1 0 0,0 0-1 0 0,0 0 1 0 0,0 8-1 0 0,-1 61 547 0 0,2-58-480 0 0,-2 42 247 0 0,0-39-288 0 0,1 0-1 0 0,1 0 1 0 0,1 0 0 0 0,0-1-1 0 0,1 1 1 0 0,8 29-1 0 0,8 38 185 0 0,-9-36-124 0 0,22 30 6 0 0,-30-76-142 0 0,0 0-1 0 0,1-1 0 0 0,-1 0 1 0 0,1 1-1 0 0,0-1 0 0 0,0 0 1 0 0,0 0-1 0 0,4 4 0 0 0,6 11 3 0 0,14 52-56 0 0,-13-45 44 0 0,-12-23 5 0 0,0 0 1 0 0,0 1-1 0 0,0-1 0 0 0,0 0 1 0 0,1 0-1 0 0,-1 0 1 0 0,1 0-1 0 0,-1 0 1 0 0,1 0-1 0 0,0 0 0 0 0,0-1 1 0 0,-1 1-1 0 0,1 0 1 0 0,0-1-1 0 0,1 0 1 0 0,-1 1-1 0 0,0-1 1 0 0,0 0-1 0 0,3 1 0 0 0,1 2-30 0 0,0 0 0 0 0,0 1 0 0 0,-1 0 0 0 0,1 0 0 0 0,-1 0 0 0 0,-1 1 0 0 0,1-1 0 0 0,-1 1 0 0 0,5 9 0 0 0,-7-13-9 0 0,0 0 1 0 0,0 0-1 0 0,-1 0 1 0 0,1 0-1 0 0,0 0 0 0 0,1 0 1 0 0,-1-1-1 0 0,0 1 1 0 0,0-1-1 0 0,1 0 1 0 0,2 1-1 0 0,20 14-687 0 0,-19-11 221 0 0,0 0 1 0 0,0 0-1 0 0,1-1 1 0 0,0 0-1 0 0,0 0 1 0 0,0-1-1 0 0,8 4 1 0 0,-12-6-35 0 0,0 0 0 0 0,-1 0 0 0 0,1 0 0 0 0,0-1 0 0 0,0 1 0 0 0,0-1 0 0 0,-1 1 0 0 0,1-1 0 0 0,0 0 0 0 0,0 0 0 0 0,0 0 1 0 0,0-1-1 0 0,0 1 0 0 0,-1-1 0 0 0,1 1 0 0 0,0-1 0 0 0,0 0 0 0 0,-1 0 0 0 0,1 0 0 0 0,0-1 0 0 0,-1 1 0 0 0,1 0 1 0 0,1-3-1 0 0,5-5-6918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0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374 112 5504 0 0,'0'-37'7925'0'0,"0"34"-7646"0"0,-1 0 0 0 0,1 0 1 0 0,-1 0-1 0 0,0 0 0 0 0,0 0 0 0 0,0 1 0 0 0,0-1 1 0 0,-1 0-1 0 0,1 1 0 0 0,-1-1 0 0 0,1 1 0 0 0,-1-1 1 0 0,0 1-1 0 0,0 0 0 0 0,0-1 0 0 0,0 1 0 0 0,0 0 1 0 0,-1 1-1 0 0,-2-3 0 0 0,1 1 18 0 0,0 0-1 0 0,0 1 1 0 0,-1 0 0 0 0,1 0-1 0 0,0 0 1 0 0,-1 0-1 0 0,1 1 1 0 0,-1-1 0 0 0,0 1-1 0 0,1 0 1 0 0,-8 0 0 0 0,0 1 5 0 0,4-1-144 0 0,0 1 0 0 0,1 1 0 0 0,-1-1 0 0 0,0 1 0 0 0,0 0 1 0 0,1 1-1 0 0,-1 0 0 0 0,1 0 0 0 0,-1 0 0 0 0,-7 5 0 0 0,-50 30 545 0 0,39-21-509 0 0,22-15-174 0 0,1 1-1 0 0,-1 0 1 0 0,1 0-1 0 0,0 0 1 0 0,0 1-1 0 0,0-1 1 0 0,0 1-1 0 0,0 0 1 0 0,1 0-1 0 0,-1 0 1 0 0,1 0-1 0 0,-3 4 1 0 0,-1 3-2 0 0,0-1 1 0 0,1 1 0 0 0,0 0 0 0 0,0 0-1 0 0,2 1 1 0 0,-1-1 0 0 0,1 1 0 0 0,1 0-1 0 0,-1 0 1 0 0,2 0 0 0 0,0 0 0 0 0,0 0-1 0 0,1 0 1 0 0,1 13 0 0 0,-1-13-9 0 0,0-6-1 0 0,-1 0 1 0 0,1 0-1 0 0,0 1 0 0 0,1-1 1 0 0,-1 0-1 0 0,1 0 1 0 0,0 0-1 0 0,0 0 0 0 0,0 0 1 0 0,1 0-1 0 0,0 0 0 0 0,0 0 1 0 0,0-1-1 0 0,4 7 1 0 0,11 16 83 0 0,-16-26-90 0 0,0 1 1 0 0,0 0-1 0 0,0 0 0 0 0,0 0 0 0 0,0 0 0 0 0,0-1 0 0 0,1 1 0 0 0,-1 0 0 0 0,0-1 0 0 0,1 1 1 0 0,-1-1-1 0 0,1 0 0 0 0,0 0 0 0 0,0 1 0 0 0,-1-1 0 0 0,4 1 0 0 0,-3-1 6 0 0,1 0-1 0 0,-1 1 1 0 0,0-1-1 0 0,1 1 1 0 0,-1 0-1 0 0,0-1 1 0 0,0 1-1 0 0,0 0 1 0 0,0 0-1 0 0,1 3 0 0 0,-1-3 4 0 0,-1-1-1 0 0,1 1 0 0 0,-1 0 0 0 0,1 0 1 0 0,0-1-1 0 0,0 1 0 0 0,0-1 0 0 0,0 0 1 0 0,0 0-1 0 0,0 1 0 0 0,0-1 0 0 0,0-1 1 0 0,3 2-1 0 0,3 2 20 0 0,-1 0 0 0 0,0 1 1 0 0,0-1-1 0 0,0 2 0 0 0,-1-1 0 0 0,10 10 0 0 0,-10-9-2 0 0,0 0-1 0 0,1 0 0 0 0,-1-1 0 0 0,1 0 1 0 0,8 4-1 0 0,-8-5 26 0 0,0 0 0 0 0,0 1 1 0 0,0-1-1 0 0,0 2 0 0 0,-1-1 1 0 0,0 1-1 0 0,9 10 0 0 0,-9-10-8 0 0,55 80 903 0 0,-59-81-870 0 0,1-1 0 0 0,-1 1 0 0 0,0 0-1 0 0,0 0 1 0 0,0 1 0 0 0,-1-1 0 0 0,0 0 0 0 0,0 0-1 0 0,0 1 1 0 0,0-1 0 0 0,-1 10 0 0 0,0-2 188 0 0,-1 0 0 0 0,0 0 0 0 0,-5 23 1 0 0,5-34-252 0 0,0-1-1 0 0,0 1 1 0 0,0 0 0 0 0,0-1 0 0 0,0 1-1 0 0,0-1 1 0 0,-1 1 0 0 0,1-1 0 0 0,-1 1 0 0 0,1-1-1 0 0,-1 0 1 0 0,1 0 0 0 0,-1 0 0 0 0,0 0-1 0 0,0 0 1 0 0,-1 1 0 0 0,1-2-11 0 0,1 1 1 0 0,-1-1-1 0 0,1 1 0 0 0,0 0 0 0 0,-1-1 1 0 0,1 1-1 0 0,0 0 0 0 0,0 0 0 0 0,-1 0 1 0 0,1 0-1 0 0,0 0 0 0 0,0 0 0 0 0,0 0 1 0 0,0 1-1 0 0,0-1 0 0 0,1 0 0 0 0,-1 0 1 0 0,0 1-1 0 0,0-1 0 0 0,1 1 1 0 0,-1-1-1 0 0,0 3 0 0 0,-56 26 139 0 0,40-25-552 0 0,0 0-1 0 0,0-1 1 0 0,-1-1 0 0 0,1 0-1 0 0,-1-2 1 0 0,1 0-1 0 0,-29-2 1 0 0,26 1 170 0 0,18 0 99 0 0,-1 0 0 0 0,1 0 1 0 0,-1 0-1 0 0,1 0 0 0 0,-1-1 0 0 0,1 1 0 0 0,-1-1 1 0 0,1 0-1 0 0,-1 0 0 0 0,1 0 0 0 0,0 0 1 0 0,0 0-1 0 0,-1 0 0 0 0,1 0 0 0 0,0-1 0 0 0,0 1 1 0 0,0-1-1 0 0,0 0 0 0 0,0 1 0 0 0,1-1 1 0 0,-1 0-1 0 0,0 0 0 0 0,1 0 0 0 0,0 0 0 0 0,-1-1 1 0 0,1 1-1 0 0,0 0 0 0 0,0 0 0 0 0,0-1 1 0 0,0 1-1 0 0,0-3 0 0 0,-1-7-633 0 0,0 0 1 0 0,1 0-1 0 0,0 0 0 0 0,1-1 1 0 0,2-13-1 0 0,-2 1-814 0 0,0 3 92 0 0,-1 18 1188 0 0,1 1 1 0 0,0-1-1 0 0,0 0 0 0 0,0 0 0 0 0,0 0 1 0 0,1 0-1 0 0,-1 0 0 0 0,1 1 0 0 0,0-1 1 0 0,0 0-1 0 0,0 0 0 0 0,1 1 0 0 0,-1-1 1 0 0,4-5-1 0 0,19-17-6507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0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4680 0 0,'0'-4'8375'0'0,"2"-12"-4436"0"0,-1 16-3671 0 0,0 1 0 0 0,1-1-1 0 0,-1 0 1 0 0,0 1 0 0 0,1-1 0 0 0,-1 1-1 0 0,0-1 1 0 0,0 1 0 0 0,0 0 0 0 0,0-1-1 0 0,1 1 1 0 0,-1 0 0 0 0,0 0 0 0 0,0 0-1 0 0,0 0 1 0 0,-1 0 0 0 0,1 0 0 0 0,1 1-1 0 0,17 31 1289 0 0,2 28-1015 0 0,-12-22-80 0 0,-1-1 1 0 0,-2 1-1 0 0,1 79 0 0 0,2 78 809 0 0,0-77-797 0 0,-9-118-69 0 0,0-38-51 0 0,1 30-328 0 0,-1 0 0 0 0,1 1 0 0 0,1-1-1 0 0,-1 0 1 0 0,1 0 0 0 0,0 1 0 0 0,1-1 0 0 0,0 1 0 0 0,0 0-1 0 0,0 0 1 0 0,6-8 0 0 0,-1 0-39 0 0,-7 12 19 0 0,0 1 0 0 0,0-1 0 0 0,-1 0 1 0 0,1 0-1 0 0,0 0 0 0 0,-1 0 0 0 0,0 0 0 0 0,1 0 0 0 0,-1 1 0 0 0,0-1 0 0 0,0 0 0 0 0,0-3 0 0 0,0 5 0 0 0,0-1-1 0 0,0 0 0 0 0,0 0 0 0 0,0 0 0 0 0,0 0 0 0 0,0 0 1 0 0,0 1-1 0 0,0-1 0 0 0,0 0 0 0 0,0 0 0 0 0,1 0 0 0 0,-1 0 0 0 0,0 1 1 0 0,1-1-1 0 0,-1 0 0 0 0,0 0 0 0 0,1 0 0 0 0,-1 1 0 0 0,1-1 1 0 0,-1 0-1 0 0,1 1 0 0 0,0-1 0 0 0,-1 1 0 0 0,1-1 0 0 0,0 0 0 0 0,-1 1 1 0 0,1-1-1 0 0,0 1 0 0 0,0 0 0 0 0,-1-1 0 0 0,1 1 0 0 0,0 0 1 0 0,0-1-1 0 0,0 1 0 0 0,0 0 0 0 0,0 0 0 0 0,14-7 39 0 0,-14 6-35 0 0,1 0 0 0 0,0 0-1 0 0,0 0 1 0 0,0 0-1 0 0,1 0 1 0 0,-1 0 0 0 0,0 1-1 0 0,0-1 1 0 0,0 1 0 0 0,1 0-1 0 0,-1-1 1 0 0,0 1 0 0 0,0 0-1 0 0,1 0 1 0 0,-1 0 0 0 0,0 1-1 0 0,0-1 1 0 0,0 0-1 0 0,3 2 1 0 0,1 1 6 0 0,0 1 0 0 0,0-1 1 0 0,-1 1-1 0 0,1 1 0 0 0,-1-1 0 0 0,0 1 0 0 0,-1 0 1 0 0,1 0-1 0 0,7 11 0 0 0,18 16 49 0 0,-15-4-32 0 0,-4-14-13 0 0,-2 1 1 0 0,0 0-1 0 0,9 20 0 0 0,8 16 69 0 0,-6 5 204 0 0,-17-44-159 0 0,-1 1 0 0 0,-1-1 0 0 0,0 22 1 0 0,-1-31-112 0 0,0 1 1 0 0,0-1-1 0 0,0 1 1 0 0,-1-1-1 0 0,0 1 1 0 0,0-1-1 0 0,0 0 1 0 0,0 1-1 0 0,0-1 1 0 0,-1 0-1 0 0,1 0 1 0 0,-1 0-1 0 0,0 0 1 0 0,0 0-1 0 0,0 0 1 0 0,0 0-1 0 0,-1-1 1 0 0,-2 4-1 0 0,-7-2 20 0 0,11-3-37 0 0,0-1 0 0 0,0 0 0 0 0,1 0 1 0 0,-1 1-1 0 0,0-1 0 0 0,0 0 0 0 0,0 1 0 0 0,0-1 0 0 0,0 1 1 0 0,0-1-1 0 0,1 1 0 0 0,-1 0 0 0 0,0-1 0 0 0,0 1 1 0 0,1 0-1 0 0,-1-1 0 0 0,0 2 0 0 0,-1-1 7 0 0,1 0 0 0 0,0 0 0 0 0,-1 0 0 0 0,1 0 0 0 0,-1 0 0 0 0,1 0 0 0 0,-1-1 0 0 0,1 1 0 0 0,-1-1-1 0 0,0 1 1 0 0,1-1 0 0 0,-1 0 0 0 0,0 0 0 0 0,1 1 0 0 0,-1-1 0 0 0,-2-1 0 0 0,-40 0 39 0 0,22 0-79 0 0,13 0-150 0 0,0-1 1 0 0,0 0-1 0 0,0-1 1 0 0,1 0 0 0 0,-1 0-1 0 0,1-1 1 0 0,0 0-1 0 0,0 0 1 0 0,0-1 0 0 0,-8-7-1 0 0,13 10 248 0 0,1 1-293 0 0,1 0-1 0 0,-1 0 1 0 0,0 0 0 0 0,1 0-1 0 0,-1 0 1 0 0,1-1 0 0 0,-1 1-1 0 0,1 0 1 0 0,0-1 0 0 0,0 1-1 0 0,-1-1 1 0 0,1 0 0 0 0,0 1-1 0 0,1-1 1 0 0,-1 0 0 0 0,0 0-1 0 0,0 1 1 0 0,1-1 0 0 0,-1 0-1 0 0,1 0 1 0 0,-1 0 0 0 0,1 0-1 0 0,0 0 1 0 0,0 0 0 0 0,0 0-1 0 0,0 0 1 0 0,0 0 0 0 0,0 1-1 0 0,1-5 1 0 0,-1 2-100 0 0,0 0 1 0 0,0 0-1 0 0,1 0 1 0 0,-1 0-1 0 0,1 0 1 0 0,0 1-1 0 0,0-1 1 0 0,0 0-1 0 0,1 0 1 0 0,-1 0-1 0 0,1 1 1 0 0,0-1-1 0 0,0 1 1 0 0,0-1-1 0 0,0 1 1 0 0,1 0-1 0 0,-1 0 1 0 0,1 0-1 0 0,0 0 1 0 0,0 0-1 0 0,4-2 1 0 0,11-13-1342 0 0,4-4-2103 0 0,-7 11-2924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0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41 7568 0 0,'0'0'2182'0'0,"-3"-6"2584"0"0,-11-18-1511 0 0,4 20-2100 0 0,7 3-908 0 0,1 0 0 0 0,-1 0 1 0 0,1 0-1 0 0,-1 0 0 0 0,0 1 0 0 0,1-1 0 0 0,-1 1 0 0 0,0 0 0 0 0,-4 0 0 0 0,0 0-42 0 0,0 1-1 0 0,0 0 1 0 0,0 1 0 0 0,0 0 0 0 0,0 0 0 0 0,1 0 0 0 0,-1 1-1 0 0,1 0 1 0 0,-1 0 0 0 0,1 1 0 0 0,0-1 0 0 0,1 2 0 0 0,-1-1-1 0 0,1 0 1 0 0,-1 1 0 0 0,1 0 0 0 0,1 0 0 0 0,-6 8 0 0 0,-10 20 188 0 0,3 1-53 0 0,8-21-204 0 0,1 1 1 0 0,0 0-1 0 0,1 1 1 0 0,1 0-1 0 0,-6 18 1 0 0,1 9 156 0 0,7-32-226 0 0,2 0 1 0 0,-1-1-1 0 0,1 1 1 0 0,1 0 0 0 0,-1 17-1 0 0,2-25-61 0 0,0-1 1 0 0,-1 1-1 0 0,1 0 0 0 0,1 0 0 0 0,-1 0 1 0 0,0 0-1 0 0,0-1 0 0 0,1 1 0 0 0,-1 0 0 0 0,1 0 1 0 0,-1-1-1 0 0,1 1 0 0 0,0 0 0 0 0,-1-1 1 0 0,1 1-1 0 0,0-1 0 0 0,0 1 0 0 0,0-1 1 0 0,1 1-1 0 0,-1-1 0 0 0,0 0 0 0 0,0 1 1 0 0,1-1-1 0 0,-1 0 0 0 0,1 0 0 0 0,2 2 0 0 0,2-2 0 0 0,0 1-1 0 0,0-1 1 0 0,0 0-1 0 0,-1 0 1 0 0,1-1-1 0 0,0 0 0 0 0,7 0 1 0 0,-4 0-21 0 0,-3-1 28 0 0,0-1 0 0 0,0 1-1 0 0,0-1 1 0 0,0 0 0 0 0,0 0-1 0 0,0-1 1 0 0,-1 0 0 0 0,1 0-1 0 0,-1 0 1 0 0,0 0 0 0 0,0-1-1 0 0,0 0 1 0 0,0 0 0 0 0,-1-1-1 0 0,1 1 1 0 0,-1-1 0 0 0,6-9-1 0 0,8-42 191 0 0,-13 30-87 0 0,-1 0 1 0 0,-2-1-1 0 0,-2-50 0 0 0,0 35 2 0 0,0 40-110 0 0,0 1 0 0 0,0-1 0 0 0,0 0 0 0 0,0 1 1 0 0,0-1-1 0 0,1 1 0 0 0,-1-1 0 0 0,1 1 0 0 0,-1-1 0 0 0,1 1 0 0 0,0-1 1 0 0,-1 1-1 0 0,1 0 0 0 0,0-1 0 0 0,0 1 0 0 0,0 0 0 0 0,0 0 0 0 0,0 0 1 0 0,0-1-1 0 0,0 1 0 0 0,0 0 0 0 0,1 0 0 0 0,-1 0 0 0 0,0 1 0 0 0,1-1 1 0 0,-1 0-1 0 0,0 0 0 0 0,1 1 0 0 0,-1-1 0 0 0,1 1 0 0 0,-1-1 1 0 0,1 1-1 0 0,-1 0 0 0 0,1 0 0 0 0,0 0 0 0 0,-1-1 0 0 0,1 1 0 0 0,-1 1 1 0 0,1-1-1 0 0,-1 0 0 0 0,1 0 0 0 0,0 1 0 0 0,-1-1 0 0 0,2 1 0 0 0,0 3 7 0 0,0 0-1 0 0,-1 0 0 0 0,1 1 0 0 0,-1-1 1 0 0,0 1-1 0 0,0-1 0 0 0,0 1 0 0 0,-1 0 1 0 0,2 6-1 0 0,1 2-13 0 0,31 80 125 0 0,-30-74-77 0 0,1 0 0 0 0,1 0-1 0 0,1-1 1 0 0,1 0 0 0 0,16 26 0 0 0,-22-41-43 0 0,0 0 0 0 0,-1 1 0 0 0,0-1 0 0 0,1 0 0 0 0,-1 1 0 0 0,-1 0 0 0 0,1-1-1 0 0,0 1 1 0 0,-1 0 0 0 0,0 0 0 0 0,0 0 0 0 0,0 0 0 0 0,0 0 0 0 0,-1 0 0 0 0,1 5 0 0 0,0 6 67 0 0,1 1 0 0 0,0-1 0 0 0,2 0 0 0 0,0 0 1 0 0,7 20-1 0 0,-5-21-8 0 0,-1 1-1 0 0,-1 0 1 0 0,-1 0 0 0 0,0 0 0 0 0,1 21 0 0 0,5 183 812 0 0,-9-213-849 0 0,-1 0 0 0 0,1 1 0 0 0,-1-1 1 0 0,-1 0-1 0 0,1 0 0 0 0,-1 1 0 0 0,0-1 0 0 0,-1-1 0 0 0,1 1 0 0 0,-1 0 1 0 0,0 0-1 0 0,0-1 0 0 0,-1 0 0 0 0,0 0 0 0 0,0 0 0 0 0,0 0 0 0 0,-7 6 1 0 0,4-5-16 0 0,-1 0 1 0 0,1-1 0 0 0,-1 0 0 0 0,0 0-1 0 0,0-1 1 0 0,-1 0 0 0 0,1 0 0 0 0,-1-1 0 0 0,0 0-1 0 0,0-1 1 0 0,-11 2 0 0 0,6-2 6 0 0,-50 6-412 0 0,61-7 302 0 0,-1-1 1 0 0,1 0-1 0 0,-1 0 1 0 0,1 0-1 0 0,0 0 0 0 0,-1 0 1 0 0,1-1-1 0 0,-1 0 1 0 0,1 0-1 0 0,0 0 0 0 0,0 0 1 0 0,-1 0-1 0 0,1 0 1 0 0,-3-3-1 0 0,5 3 23 0 0,-1 0-1 0 0,1 0 1 0 0,0 0 0 0 0,-1 0-1 0 0,1 1 1 0 0,-1-1 0 0 0,1 0-1 0 0,-1 1 1 0 0,1-1 0 0 0,-1 1-1 0 0,1-1 1 0 0,-1 1 0 0 0,0 0-1 0 0,1 0 1 0 0,-1 0 0 0 0,-2 0-1 0 0,2 0-49 0 0,1 0 0 0 0,-1 0 0 0 0,0 0 0 0 0,0-1 0 0 0,1 1 0 0 0,-1 0-1 0 0,0-1 1 0 0,0 1 0 0 0,1-1 0 0 0,-1 0 0 0 0,0 1 0 0 0,1-1 0 0 0,-1 0 0 0 0,1 0-1 0 0,-1 0 1 0 0,-1-2 0 0 0,-15-9-1585 0 0,17 11 1493 0 0,0 0 1 0 0,-1 1 0 0 0,1-1-1 0 0,0 0 1 0 0,0 1 0 0 0,0-1 0 0 0,0 0-1 0 0,0 0 1 0 0,0 0 0 0 0,0 0-1 0 0,1 0 1 0 0,-1 0 0 0 0,0 0-1 0 0,0 0 1 0 0,1 0 0 0 0,-1 0 0 0 0,1-1-1 0 0,-1 1 1 0 0,1 0 0 0 0,-1 0-1 0 0,1-1 1 0 0,0 1 0 0 0,0 0-1 0 0,-1 0 1 0 0,1-1 0 0 0,0 1 0 0 0,0 0-1 0 0,0-1 1 0 0,1 1 0 0 0,-1-2-1 0 0,0-2-976 0 0,1 0-1 0 0,-1 0 0 0 0,1 0 0 0 0,0 0 0 0 0,0 0 0 0 0,4-9 0 0 0,4 2-6052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0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12200 0 0,'2'17'9048'0'0,"4"-5"-6192"0"0,-4-10-2705 0 0,-1 0-1 0 0,0 0 1 0 0,0 0-1 0 0,0 1 0 0 0,0-1 1 0 0,-1 0-1 0 0,1 0 0 0 0,0 1 1 0 0,-1-1-1 0 0,0 1 0 0 0,1-1 1 0 0,-1 3-1 0 0,0 4 155 0 0,0 1-1 0 0,1-1 0 0 0,0 1 1 0 0,1-1-1 0 0,0 0 0 0 0,1 1 0 0 0,4 11 1 0 0,-1 22-100 0 0,-3-14-114 0 0,0-5-278 0 0,-1 0-1 0 0,-1 1 1 0 0,-3 44 0 0 0,0-13-1935 0 0,1-54 1885 0 0,1 0 0 0 0,0 1 0 0 0,0-1 0 0 0,-1 0 0 0 0,0 1-1 0 0,1-1 1 0 0,-1 0 0 0 0,0 0 0 0 0,0 1 0 0 0,0-1 0 0 0,-3 3 0 0 0,-3 17-2740 0 0,2-12 855 0 0,1-2-3724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5736 0 0,'18'22'6858'0'0,"19"20"2842"0"0,2 2-6365 0 0,-36-38-3186 0 0,0 1 0 0 0,0 0 0 0 0,-1 1 0 0 0,1-1 0 0 0,-2 0 0 0 0,1 1 0 0 0,-1-1 0 0 0,0 1 0 0 0,-1-1 0 0 0,0 1 0 0 0,-1 14 0 0 0,1-10-88 0 0,0 98-1513 0 0,0-86-2989 0 0,0 0-3786 0 0,-9-13 446 0 0,9-6 3756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0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98 5640 0 0,'1'-14'3658'0'0,"-1"11"-3261"0"0,0 0 0 0 0,1 0 0 0 0,-1 0 0 0 0,0 0 0 0 0,0 0 0 0 0,-1 0 0 0 0,1 1 1 0 0,-1-1-1 0 0,0 0 0 0 0,1 0 0 0 0,-1 0 0 0 0,0 0 0 0 0,-3-4 0 0 0,-3-9 1370 0 0,7 14-1597 0 0,0 1 1 0 0,0 0-1 0 0,-1-1 1 0 0,1 1 0 0 0,-1-1-1 0 0,1 1 1 0 0,-1 0 0 0 0,0-1-1 0 0,1 1 1 0 0,-1 0 0 0 0,0 0-1 0 0,0 0 1 0 0,0-1 0 0 0,0 1-1 0 0,-2-2 1648 0 0,3 23-478 0 0,2 5-962 0 0,2 0 1 0 0,1 0-1 0 0,15 48 0 0 0,-7-27-199 0 0,9 3-28 0 0,-19-44-136 0 0,0 0 1 0 0,-1 0-1 0 0,1 1 1 0 0,-1-1-1 0 0,0 1 1 0 0,-1-1-1 0 0,1 1 1 0 0,0 7-1 0 0,8 41 152 0 0,2 0 0 0 0,27 76 1 0 0,-25-97-58 0 0,-11-27-91 0 0,0-1 0 0 0,-1 0 0 0 0,0 1 0 0 0,0 0 0 0 0,-1-1 0 0 0,1 1 0 0 0,-1 0 0 0 0,0 0-1 0 0,-1 0 1 0 0,1 7 0 0 0,-1 62 408 0 0,0-75-335 0 0,2-3-68 0 0,0 0 0 0 0,0 0 0 0 0,0 0-1 0 0,0 0 1 0 0,0-1 0 0 0,-1 1 0 0 0,1 0 0 0 0,-1-1 0 0 0,0 0 0 0 0,0 1 0 0 0,0-5 0 0 0,21-63 110 0 0,-21 66-126 0 0,2-1 1 0 0,-1 1 0 0 0,0 0 0 0 0,1 0 0 0 0,0 0 0 0 0,1 0-1 0 0,-1 1 1 0 0,1-1 0 0 0,-1 1 0 0 0,1 0 0 0 0,5-4 0 0 0,12-2 1 0 0,-17 8-9 0 0,0 0 0 0 0,0 1-1 0 0,-1-1 1 0 0,1-1 0 0 0,-1 1 0 0 0,1 0-1 0 0,-1-1 1 0 0,5-5 0 0 0,-3 6 25 0 0,1-1 1 0 0,0 1 0 0 0,0 0-1 0 0,0 1 1 0 0,0-1 0 0 0,0 1-1 0 0,0 0 1 0 0,0 1-1 0 0,0-1 1 0 0,0 1 0 0 0,11 1-1 0 0,-11-1 11 0 0,-2 0-9 0 0,0 0 1 0 0,-1 1-1 0 0,1-1 1 0 0,0 1-1 0 0,0-1 1 0 0,0 1-1 0 0,-1 0 0 0 0,1 0 1 0 0,-1 1-1 0 0,1-1 1 0 0,-1 1-1 0 0,1 0 1 0 0,-1 0-1 0 0,0 0 1 0 0,0 0-1 0 0,0 1 0 0 0,0-1 1 0 0,0 1-1 0 0,0-1 1 0 0,-1 1-1 0 0,1 0 1 0 0,-1 0-1 0 0,4 7 1 0 0,-6-8-20 0 0,1 0 1 0 0,0-1 0 0 0,0 1 0 0 0,0 0-1 0 0,0 0 1 0 0,0-1 0 0 0,0 1 0 0 0,0 0-1 0 0,0-1 1 0 0,0 1 0 0 0,1-1 0 0 0,-1 1 0 0 0,1-1-1 0 0,-1 0 1 0 0,1 0 0 0 0,0 0 0 0 0,-1 0-1 0 0,1 0 1 0 0,3 1 0 0 0,-3 0 11 0 0,1-1 1 0 0,-1 0-1 0 0,1 1 0 0 0,-1 0 0 0 0,1 0 1 0 0,-1-1-1 0 0,0 1 0 0 0,0 1 1 0 0,0-1-1 0 0,0 0 0 0 0,0 0 0 0 0,0 1 1 0 0,-1-1-1 0 0,1 1 0 0 0,-1 0 1 0 0,2 4-1 0 0,10 25 354 0 0,-11-27-275 0 0,1 1 0 0 0,-1 0 0 0 0,0 0 0 0 0,0 0 0 0 0,-1 0 0 0 0,0 0 0 0 0,0 0 0 0 0,0 0 0 0 0,-1 7-1 0 0,0-8-77 0 0,-1 1 0 0 0,0-1 0 0 0,0 1-1 0 0,-1-1 1 0 0,0 1 0 0 0,0-1-1 0 0,0 0 1 0 0,-1 0 0 0 0,1 0-1 0 0,-1 0 1 0 0,0 0 0 0 0,-1 0 0 0 0,1-1-1 0 0,-1 0 1 0 0,0 0 0 0 0,0 0-1 0 0,0 0 1 0 0,-10 6 0 0 0,-10 13 33 0 0,-32 21-249 0 0,47-38-210 0 0,1 0-1 0 0,-1 0 1 0 0,0 0 0 0 0,-1-1 0 0 0,0-1 0 0 0,1 0-1 0 0,-1 0 1 0 0,-1-1 0 0 0,1 0 0 0 0,0-1-1 0 0,-17 2 1 0 0,26-4 224 0 0,0-1 0 0 0,0 0 0 0 0,0 0 0 0 0,0 0 1 0 0,0 0-1 0 0,0 0 0 0 0,1 0 0 0 0,-1 0 0 0 0,0 0 0 0 0,1-1 0 0 0,-1 1 0 0 0,1 0 0 0 0,-1 0 0 0 0,1 0 0 0 0,-1-1 0 0 0,1 1 0 0 0,0 0 0 0 0,0-1 0 0 0,0 1 0 0 0,0 0 0 0 0,0 0 0 0 0,0-1 1 0 0,0 1-1 0 0,0-3 0 0 0,1-38-3652 0 0,-1 39 3399 0 0,0 2 142 0 0,0 0 1 0 0,0 0 0 0 0,0 0 0 0 0,0 0 0 0 0,0 0 0 0 0,1 0 0 0 0,-1 1 0 0 0,0-1 0 0 0,0 0 0 0 0,0 0 0 0 0,1 0 0 0 0,-1 0 0 0 0,1 1 0 0 0,-1-1 0 0 0,0 0-1 0 0,1 0 1 0 0,-1 1 0 0 0,1-1 0 0 0,0 0 0 0 0,-1 1 0 0 0,2-2 0 0 0,3-4-1760 0 0,23-27-3794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0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282 369 4808 0 0,'-7'-32'6688'0'0,"6"29"-6437"0"0,1 0 1 0 0,-2 1-1 0 0,1-1 1 0 0,0 0-1 0 0,0 0 1 0 0,-1 1-1 0 0,0-1 1 0 0,1 1-1 0 0,-1 0 1 0 0,0-1-1 0 0,0 1 1 0 0,0 0-1 0 0,0 0 1 0 0,-1 0-1 0 0,-2-1 1 0 0,0 0 581 0 0,3 2-657 0 0,0-1 0 0 0,-1 1 0 0 0,1 0 0 0 0,0 0-1 0 0,-1 0 1 0 0,1 0 0 0 0,-1 0 0 0 0,1 1 0 0 0,-1-1-1 0 0,1 1 1 0 0,-1 0 0 0 0,1-1 0 0 0,-1 1 0 0 0,1 0-1 0 0,-1 1 1 0 0,0-1 0 0 0,1 0 0 0 0,-1 1 0 0 0,1-1-1 0 0,-1 1 1 0 0,1 0 0 0 0,0 0 0 0 0,-4 1 0 0 0,-5 10 120 0 0,1-1 1 0 0,0 2 0 0 0,1-1-1 0 0,0 1 1 0 0,1 0-1 0 0,0 1 1 0 0,-9 23 0 0 0,-30 108 367 0 0,43-130-601 0 0,-10 70 160 0 0,13-68-164 0 0,-1-1 0 0 0,-1 0-1 0 0,0 0 1 0 0,-1 0 0 0 0,-7 18 0 0 0,10-32-56 0 0,0 0 1 0 0,0 0 0 0 0,0 0 0 0 0,0 0 0 0 0,1 0-1 0 0,-1 0 1 0 0,1 0 0 0 0,-1 0 0 0 0,1 0 0 0 0,0 0-1 0 0,0 0 1 0 0,0 0 0 0 0,0 0 0 0 0,0 0 0 0 0,0 0-1 0 0,0 0 1 0 0,1 0 0 0 0,-1 0 0 0 0,1 0 0 0 0,0 0-1 0 0,-1 0 1 0 0,1-1 0 0 0,0 1 0 0 0,0 0 0 0 0,0 0 0 0 0,1-1-1 0 0,-1 1 1 0 0,0 0 0 0 0,0-1 0 0 0,1 1 0 0 0,-1-1-1 0 0,1 0 1 0 0,2 2 0 0 0,4 11-6 0 0,1 0-10 0 0,-7-13 15 0 0,0 0-1 0 0,1 0 1 0 0,-1-1 0 0 0,0 1 0 0 0,1 0-1 0 0,-1-1 1 0 0,1 1 0 0 0,-1-1-1 0 0,1 0 1 0 0,4 0 0 0 0,-4 0-4 0 0,0 0 1 0 0,1-1-1 0 0,-1 1 1 0 0,0-1-1 0 0,0 1 0 0 0,0-1 1 0 0,0 0-1 0 0,0 0 1 0 0,0 0-1 0 0,-1-1 0 0 0,1 1 1 0 0,0-1-1 0 0,-1 1 1 0 0,1-1-1 0 0,0 0 0 0 0,-1 0 1 0 0,0 0-1 0 0,0 0 1 0 0,3-3-1 0 0,7-12-2 0 0,-1 0 0 0 0,17-32 0 0 0,-11 18-20 0 0,-16 29 21 0 0,0 0 0 0 0,1 0 1 0 0,-1 0-1 0 0,0 0 0 0 0,0-1 0 0 0,0 1 0 0 0,0 0 1 0 0,0-1-1 0 0,-1 1 0 0 0,1-1 0 0 0,-1 1 0 0 0,1-4 1 0 0,7-28 3 0 0,-1 6 19 0 0,-1-1 1 0 0,-1 0-1 0 0,-2 0 0 0 0,0 0 1 0 0,-2 0-1 0 0,-4-37 1 0 0,2 9 49 0 0,-3-3 75 0 0,-2-1 1 0 0,-3 2-1 0 0,-22-79 0 0 0,29 131-121 0 0,-6-21 90 0 0,8 27-94 0 0,0 0 1 0 0,0 0-1 0 0,0 0 1 0 0,-1 1 0 0 0,1-1-1 0 0,0 0 1 0 0,-1 0 0 0 0,1 1-1 0 0,-1-1 1 0 0,1 0-1 0 0,-1 0 1 0 0,1 1 0 0 0,-1-1-1 0 0,0 1 1 0 0,1-1 0 0 0,-1 1-1 0 0,0-1 1 0 0,1 1-1 0 0,-1-1 1 0 0,0 1 0 0 0,0-1-1 0 0,0 1 1 0 0,1 0 0 0 0,-2-1-1 0 0,0 1 365 0 0,-7 6 26 0 0,9 14-351 0 0,0 0 1 0 0,1-1-1 0 0,1 1 1 0 0,1-1-1 0 0,9 34 1 0 0,15 58-63 0 0,-19-80-5 0 0,-7-26 2 0 0,0 1-1 0 0,0-1 1 0 0,1 1 0 0 0,0-1 0 0 0,0 0 0 0 0,0 0 0 0 0,1 0 0 0 0,-1 0 0 0 0,6 7 0 0 0,-4-7-11 0 0,0 1 1 0 0,0 0 0 0 0,0 0-1 0 0,-1 0 1 0 0,0 0 0 0 0,-1 0-1 0 0,1 1 1 0 0,-1-1-1 0 0,0 1 1 0 0,-1 0 0 0 0,2 13-1 0 0,-1-12-13 0 0,5 23-666 0 0,2-1 0 0 0,1-1 0 0 0,18 38 0 0 0,-1-30-1538 0 0,-7-19-516 0 0,-13-12 1605 0 0,-6-6 925 0 0,-1 1 0 0 0,0-1 0 0 0,1 1 0 0 0,-1-1 0 0 0,0 1-1 0 0,1-1 1 0 0,-1 0 0 0 0,0 1 0 0 0,1-1 0 0 0,-1 0 0 0 0,1 0 0 0 0,-1 1 0 0 0,1-1 0 0 0,-1 0 0 0 0,1 0 0 0 0,-1 1 0 0 0,1-1 0 0 0,-1 0 0 0 0,1 0 0 0 0,-1 0 0 0 0,1 0 0 0 0,-1 0 0 0 0,1 0-1 0 0,-1 0 1 0 0,1 0 0 0 0,0 0 0 0 0,10 0-7080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1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97 4608 0 0,'9'-47'8514'0'0,"-9"45"-8371"0"0,0 0 0 0 0,0 0-1 0 0,0 0 1 0 0,-1 0 0 0 0,1 0 0 0 0,-1 0-1 0 0,1 1 1 0 0,-1-1 0 0 0,1 0-1 0 0,-1 0 1 0 0,0 1 0 0 0,0-1 0 0 0,0 0-1 0 0,0 1 1 0 0,0-1 0 0 0,0 1-1 0 0,-1-1 1 0 0,1 1 0 0 0,0-1-1 0 0,-1 1 1 0 0,1 0 0 0 0,-1 0 0 0 0,0 0-1 0 0,1 0 1 0 0,-1 0 0 0 0,0 0-1 0 0,1 0 1 0 0,-1 1 0 0 0,-3-2 0 0 0,-2 1 112 0 0,1-1 1 0 0,0 2-1 0 0,-1-1 1 0 0,1 1-1 0 0,-1-1 1 0 0,1 2-1 0 0,-1-1 1 0 0,-10 3-1 0 0,13-2-205 0 0,0 0-1 0 0,0 1 0 0 0,0 0 0 0 0,0-1 1 0 0,0 1-1 0 0,0 1 0 0 0,1-1 0 0 0,-1 0 1 0 0,1 1-1 0 0,0 0 0 0 0,-1 0 1 0 0,1 0-1 0 0,-3 4 0 0 0,-34 50 185 0 0,16-22-58 0 0,20-28-140 0 0,-1-1 0 0 0,1 1 1 0 0,0 0-1 0 0,1 0 0 0 0,-1 0 0 0 0,-3 15 0 0 0,5-15-21 0 0,-1 0-1 0 0,0 0 1 0 0,0 0 0 0 0,0 0 0 0 0,-1-1-1 0 0,0 1 1 0 0,-5 6 0 0 0,-5 5 43 0 0,2 1 0 0 0,0 0-1 0 0,2 1 1 0 0,0 0 0 0 0,-9 26 0 0 0,17-34-21 0 0,0 0 0 0 0,0 0 0 0 0,1 1 0 0 0,1 18 1 0 0,0-27-22 0 0,34-2 275 0 0,-31-2-275 0 0,0-1 0 0 0,0 1 0 0 0,0-1 0 0 0,0 0-1 0 0,0 0 1 0 0,0 0 0 0 0,-1 0 0 0 0,1-1 0 0 0,0 1 0 0 0,-1-1 0 0 0,1 1 0 0 0,-1-1 0 0 0,1 0 0 0 0,-1 0-1 0 0,0 0 1 0 0,0-1 0 0 0,0 1 0 0 0,0 0 0 0 0,0-1 0 0 0,-1 1 0 0 0,1-1 0 0 0,-1 0 0 0 0,0 1 0 0 0,1-1-1 0 0,0-5 1 0 0,33-43 150 0 0,-30 45-144 0 0,0 0 0 0 0,0 0 0 0 0,-1 0 1 0 0,0-1-1 0 0,0 0 0 0 0,0 1 1 0 0,-1-2-1 0 0,0 1 0 0 0,3-10 0 0 0,5-8 35 0 0,-9 22-40 0 0,-1 0 0 0 0,1 0-1 0 0,0 0 1 0 0,-1 0-1 0 0,0-1 1 0 0,0 1 0 0 0,0 0-1 0 0,0-1 1 0 0,0 1 0 0 0,0-6-1 0 0,17-34 150 0 0,-18 43-163 0 0,0-1 0 0 0,0 1 0 0 0,0-1 0 0 0,0 1 0 0 0,0-1 0 0 0,0 1 0 0 0,0-1 0 0 0,0 1 1 0 0,1-1-1 0 0,-1 1 0 0 0,0-1 0 0 0,0 1 0 0 0,1-1 0 0 0,-1 1 0 0 0,0-1 0 0 0,1 1 0 0 0,-1-1 0 0 0,0 1 1 0 0,1 0-1 0 0,-1-1 0 0 0,1 1 0 0 0,-1 0 0 0 0,0-1 0 0 0,1 1 0 0 0,-1 0 0 0 0,1 0 0 0 0,-1-1 0 0 0,1 1 1 0 0,-1 0-1 0 0,1 0 0 0 0,-1 0 0 0 0,1 0 0 0 0,-1 0 0 0 0,1-1 0 0 0,-1 1 0 0 0,1 0 0 0 0,0 0 0 0 0,-1 0 1 0 0,1 0-1 0 0,-1 1 0 0 0,1-1 0 0 0,-1 0 0 0 0,1 0 0 0 0,1 0 13 0 0,-1 1 1 0 0,0-1-1 0 0,1 0 0 0 0,-1 1 1 0 0,0-1-1 0 0,1 1 0 0 0,-1 0 1 0 0,0-1-1 0 0,0 1 1 0 0,0 0-1 0 0,0 0 0 0 0,1 0 1 0 0,-1 0-1 0 0,0 0 0 0 0,0 0 1 0 0,-1 0-1 0 0,3 2 0 0 0,-2 1 16 0 0,1 0 0 0 0,0 0 0 0 0,-1 0 0 0 0,0 0 0 0 0,0 0 0 0 0,0 0 0 0 0,0 7-1 0 0,8 29 122 0 0,36 95 474 0 0,2 23 321 0 0,-36-91-356 0 0,-8-56-481 0 0,0 0 0 0 0,-1 0 1 0 0,0 0-1 0 0,-1 1 0 0 0,0-1 0 0 0,-1 1 1 0 0,-2 21-1 0 0,1 2 115 0 0,-1-16-137 0 0,0 1-1 0 0,-2-1 1 0 0,0 0 0 0 0,-12 35 0 0 0,13-48-99 0 0,0 0 1 0 0,0 0-1 0 0,0 0 1 0 0,-1 0-1 0 0,1-1 1 0 0,-2 1-1 0 0,1-1 1 0 0,-7 6-1 0 0,2 3-61 0 0,9-13 45 0 0,-1 1 1 0 0,0-1-1 0 0,1 0 0 0 0,-1 0 1 0 0,0 0-1 0 0,0 1 0 0 0,0-1 1 0 0,0 0-1 0 0,0 0 1 0 0,0 0-1 0 0,0 0 0 0 0,0-1 1 0 0,0 1-1 0 0,-2 1 0 0 0,-9 7-552 0 0,11-8 366 0 0,0 0 0 0 0,0 0 0 0 0,0 0 0 0 0,0 0 0 0 0,0 0 0 0 0,0-1 0 0 0,0 1 0 0 0,0 0 1 0 0,0-1-1 0 0,0 1 0 0 0,-1-1 0 0 0,1 1 0 0 0,0-1 0 0 0,0 0 0 0 0,-1 0 0 0 0,1 1 0 0 0,0-1 0 0 0,-1 0 0 0 0,-1 0 0 0 0,1-39-5296 0 0,3 32 4645 0 0,0 1-1 0 0,1-1 0 0 0,0 1 0 0 0,0-1 0 0 0,0 1 0 0 0,6-11 0 0 0,1 4-5880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1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7416 0 0,'0'0'2554'0'0,"0"11"2568"0"0,0 15-2713 0 0,0 113 1929 0 0,0 0-8847 0 0,9-126-2447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1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9784 0 0,'-10'0'1109'0'0,"1"1"0"0"0,-1 0 0 0 0,1 0 1 0 0,0 1-1 0 0,-13 4 0 0 0,5 0-671 0 0,1 2 0 0 0,0 0 1 0 0,0 0-1 0 0,-14 12 0 0 0,0 8 77 0 0,0 0-85 0 0,28-26-407 0 0,1-1 0 0 0,-1 0-1 0 0,1 0 1 0 0,0 1 0 0 0,-1-1-1 0 0,1 0 1 0 0,0 1-1 0 0,0 0 1 0 0,0-1 0 0 0,0 1-1 0 0,0-1 1 0 0,0 1 0 0 0,0 0-1 0 0,1 0 1 0 0,-1 0-1 0 0,1-1 1 0 0,-1 1 0 0 0,1 3-1 0 0,-3 2 68 0 0,-6 12 161 0 0,0 0 0 0 0,-10 30-1 0 0,17-43-196 0 0,1 0 0 0 0,-1 0 0 0 0,1 1 0 0 0,0-1 0 0 0,1 0 0 0 0,0 0 0 0 0,0 1 0 0 0,0-1-1 0 0,0 0 1 0 0,1 0 0 0 0,0 0 0 0 0,1 1 0 0 0,2 6 0 0 0,1 5 102 0 0,-4-15-113 0 0,0 1 0 0 0,0 0 0 0 0,1-1 0 0 0,-1 1-1 0 0,1 0 1 0 0,-1-1 0 0 0,1 0 0 0 0,0 1 0 0 0,1-1 0 0 0,-1 0 0 0 0,3 3 0 0 0,73 62 777 0 0,-54-41-497 0 0,-21-24-282 0 0,-1 0 0 0 0,1 0 0 0 0,-1 0 0 0 0,1 0 0 0 0,0 0 1 0 0,0 0-1 0 0,0-1 0 0 0,7 5 0 0 0,-7-5-6 0 0,1 0 0 0 0,-1 1 0 0 0,0-1 1 0 0,0 1-1 0 0,0 0 0 0 0,0 0 0 0 0,-1 0 0 0 0,1 0 0 0 0,-1 0 0 0 0,1 1 1 0 0,-1-1-1 0 0,0 1 0 0 0,-1-1 0 0 0,1 1 0 0 0,1 6 0 0 0,9 15 178 0 0,-4-11-22 0 0,0 1 0 0 0,-1 0 1 0 0,-1 0-1 0 0,-1 1 1 0 0,0-1-1 0 0,-1 1 1 0 0,0 0-1 0 0,-2 1 1 0 0,0-1-1 0 0,0 1 0 0 0,-3 32 1 0 0,1-34-73 0 0,1 0 50 0 0,-1 0 1 0 0,-1-1 0 0 0,-4 19 0 0 0,4-29-140 0 0,0 1-1 0 0,0-1 1 0 0,-1 1-1 0 0,1-1 1 0 0,-1 0-1 0 0,0 0 1 0 0,-1 0-1 0 0,1 0 1 0 0,-1 0-1 0 0,1 0 1 0 0,-1-1 0 0 0,0 1-1 0 0,-1-1 1 0 0,-5 5-1 0 0,-4 2 20 0 0,9-7-42 0 0,0 1-1 0 0,0-1 0 0 0,0 0 0 0 0,0-1 0 0 0,0 1 0 0 0,-1-1 0 0 0,1 1 1 0 0,-1-2-1 0 0,-9 4 0 0 0,-16 5-20 0 0,27-9-13 0 0,0 1 0 0 0,0-1 0 0 0,0 0 0 0 0,-1 0 0 0 0,1 0 0 0 0,0 0 0 0 0,0 0 0 0 0,-7-1-1 0 0,-56 0-2573 0 0,65 0 2425 0 0,0-1 0 0 0,-1 1-1 0 0,1-1 1 0 0,0 0 0 0 0,0 0-1 0 0,0 0 1 0 0,0 0 0 0 0,0 0-1 0 0,0 0 1 0 0,0 0 0 0 0,0 0-1 0 0,0 0 1 0 0,0 0 0 0 0,1 0-1 0 0,-1-1 1 0 0,0 1 0 0 0,1 0-1 0 0,-1 0 1 0 0,1-1 0 0 0,-1 1-1 0 0,1 0 1 0 0,0-1 0 0 0,0 1-1 0 0,-1-1 1 0 0,1 1 0 0 0,0 0-1 0 0,0-1 1 0 0,0 1 0 0 0,1-1-1 0 0,-1 1 1 0 0,0 0 0 0 0,1-3-1 0 0,7-46-3170 0 0,0 29 1639 0 0,-7 17 1263 0 0,1 0 0 0 0,-1 0 0 0 0,1 0-1 0 0,1 0 1 0 0,-1 1 0 0 0,0-1 0 0 0,1 0-1 0 0,0 1 1 0 0,5-5 0 0 0,24-33-5972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1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10160 0 0,'-7'23'6723'0'0,"-1"-3"-5040"0"0,-3 69 1392 0 0,8-58-2435 0 0,1-1 0 0 0,4 57 0 0 0,0-16 88 0 0,-16 11-270 0 0,13-63-333 0 0,0-21-1 0 0,0 0-118 0 0,1 0 0 0 0,0 0 0 0 0,0 0 0 0 0,0 0-1 0 0,1 0 1 0 0,-1 0 0 0 0,1 0 0 0 0,-1 0 0 0 0,1 0-1 0 0,-1 0 1 0 0,3-3 0 0 0,1-5-4 0 0,0 1 1 0 0,0-1-1 0 0,-1 1 1 0 0,0-1-1 0 0,3-17 1 0 0,7-21 3 0 0,14-41-30 0 0,-18 66 32 0 0,-7 17-2 0 0,0-1-1 0 0,0 1 1 0 0,1-1 0 0 0,0 1 0 0 0,0 0-1 0 0,1 0 1 0 0,0 0 0 0 0,0 0-1 0 0,0 1 1 0 0,6-6 0 0 0,8-12 0 0 0,-17 21-4 0 0,0 1 0 0 0,-1 0 0 0 0,1-1 0 0 0,0 1 0 0 0,-1 0 0 0 0,1 0 0 0 0,0 0 0 0 0,0-1 0 0 0,0 1 0 0 0,0 0 0 0 0,0 0 0 0 0,0 0 0 0 0,1 1 0 0 0,-1-1 0 0 0,0 0 0 0 0,0 0 0 0 0,1 1 0 0 0,-1-1 0 0 0,0 0-1 0 0,1 1 1 0 0,-1 0 0 0 0,0-1 0 0 0,1 1 0 0 0,-1 0 0 0 0,1-1 0 0 0,-1 1 0 0 0,3 0 0 0 0,-3 0 88 0 0,0 0-82 0 0,0 0 1 0 0,-1 0 0 0 0,1-1 0 0 0,0 1 0 0 0,-1 0-1 0 0,1 0 1 0 0,0 0 0 0 0,0 0 0 0 0,-1 0 0 0 0,1 0-1 0 0,0 0 1 0 0,-1 0 0 0 0,1 0 0 0 0,0 0 0 0 0,0 0-1 0 0,-1 0 1 0 0,1 1 0 0 0,0-1 0 0 0,-1 0 0 0 0,1 0-1 0 0,0 1 1 0 0,-1-1 0 0 0,1 0 0 0 0,-1 1 0 0 0,1-1-1 0 0,0 1 1 0 0,-1-1 0 0 0,1 1 0 0 0,-1-1 0 0 0,0 1 0 0 0,1-1-1 0 0,-1 1 1 0 0,1 0 0 0 0,-1-1 0 0 0,0 1 0 0 0,1-1-1 0 0,-1 1 1 0 0,0 0 0 0 0,0 0 0 0 0,1-1 0 0 0,-1 1-1 0 0,0 0 1 0 0,0-1 0 0 0,0 1 0 0 0,0 0 0 0 0,0 1-1 0 0,3 38 465 0 0,-3-39-442 0 0,1 16 162 0 0,-1-12-138 0 0,1 0 0 0 0,-1 1 1 0 0,0-1-1 0 0,0 0 0 0 0,0 0 0 0 0,-1 0 1 0 0,0 0-1 0 0,0 0 0 0 0,0 1 1 0 0,-1-1-1 0 0,0-1 0 0 0,0 1 0 0 0,0 0 1 0 0,0 0-1 0 0,-5 6 0 0 0,4-4 16 0 0,3-6-62 0 0,0 0 0 0 0,0 0 0 0 0,-1 0 0 0 0,1 0 0 0 0,0-1 0 0 0,0 1 0 0 0,-1 0 0 0 0,1 0 0 0 0,0 0 0 0 0,-1-1 0 0 0,1 1 0 0 0,-1 0 0 0 0,1 0 0 0 0,-1-1 0 0 0,0 1 0 0 0,1 0 0 0 0,-1-1 0 0 0,0 1 0 0 0,1-1 0 0 0,-1 1 0 0 0,0-1 0 0 0,1 1 0 0 0,-1-1 0 0 0,0 1 0 0 0,0-1 0 0 0,0 0 0 0 0,0 0 0 0 0,1 1 0 0 0,-1-1 0 0 0,0 0 0 0 0,0 0 0 0 0,0 0 0 0 0,-1 0 0 0 0,1 0 22 0 0,2-42 65 0 0,32-3-99 0 0,-32 44 1 0 0,57-41 44 0 0,-18 22-6 0 0,-35 18-10 0 0,0 1 4 0 0,-1 0 0 0 0,1 0 0 0 0,0 1 0 0 0,-1-1 0 0 0,1 1 1 0 0,-1 0-1 0 0,1 0 0 0 0,0 1 0 0 0,-1-1 0 0 0,1 1 0 0 0,0 0 0 0 0,-1 0 1 0 0,6 3-1 0 0,-8-4-11 0 0,1 1 1 0 0,-1 0-1 0 0,0 0 1 0 0,0 0-1 0 0,1 0 1 0 0,-1 0-1 0 0,0 1 1 0 0,0-1-1 0 0,0 1 1 0 0,0-1-1 0 0,-1 1 1 0 0,1-1-1 0 0,0 1 1 0 0,-1 0-1 0 0,1 0 1 0 0,-1 0-1 0 0,0 0 1 0 0,1 0 0 0 0,-1 1-1 0 0,0-1 1 0 0,0 0-1 0 0,0 0 1 0 0,-1 1-1 0 0,1-1 1 0 0,0 5-1 0 0,-1-5-15 0 0,1-1-1 0 0,-1 1 0 0 0,1-1 1 0 0,-1 1-1 0 0,1-1 1 0 0,-1 1-1 0 0,1-1 0 0 0,0 0 1 0 0,0 1-1 0 0,-1-1 1 0 0,1 0-1 0 0,0 0 0 0 0,0 1 1 0 0,0-1-1 0 0,1 0 1 0 0,1 1-1 0 0,-2-1-4 0 0,1 1-1 0 0,-1-1 1 0 0,0 0-1 0 0,0 0 1 0 0,1 1-1 0 0,-1-1 0 0 0,0 1 1 0 0,0-1-1 0 0,0 1 1 0 0,-1-1-1 0 0,1 1 1 0 0,0-1-1 0 0,-1 1 1 0 0,1 0-1 0 0,-1 0 1 0 0,1-1-1 0 0,-1 3 1 0 0,1 1 2 0 0,0-1 0 0 0,0 0 0 0 0,0 1 0 0 0,0-1 0 0 0,0 0 0 0 0,1 0 0 0 0,0 0 0 0 0,3 6 0 0 0,-3-7-16 0 0,0 0 1 0 0,-1 1-1 0 0,1-1 0 0 0,-1 1 1 0 0,0 0-1 0 0,0-1 0 0 0,1 9 1 0 0,9 18-562 0 0,-4-13-317 0 0,-6-16 620 0 0,-1 1 1 0 0,1 0 0 0 0,0 0 0 0 0,0-1 0 0 0,0 1 0 0 0,0-1 0 0 0,0 1-1 0 0,0-1 1 0 0,0 1 0 0 0,0-1 0 0 0,0 0 0 0 0,1 1 0 0 0,-1-1-1 0 0,0 0 1 0 0,1 0 0 0 0,0 0 0 0 0,-1 0 0 0 0,1 0 0 0 0,-1-1 0 0 0,1 1-1 0 0,0 0 1 0 0,-1-1 0 0 0,1 1 0 0 0,0-1 0 0 0,0 1 0 0 0,0-1 0 0 0,-1 0-1 0 0,1 0 1 0 0,0 0 0 0 0,0 0 0 0 0,0 0 0 0 0,0 0 0 0 0,-1-1 0 0 0,1 1-1 0 0,0 0 1 0 0,0-1 0 0 0,-1 0 0 0 0,1 1 0 0 0,0-1 0 0 0,-1 0 0 0 0,1 0-1 0 0,-1 0 1 0 0,3-2 0 0 0,29-16-4213 0 0,-21 9-2264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223 440 5960 0 0,'0'-55'9721'0'0,"0"54"-9658"0"0,0 1 1 0 0,0-1-1 0 0,0 1 1 0 0,0-1-1 0 0,0 1 1 0 0,0 0-1 0 0,0-1 1 0 0,-1 1 0 0 0,1-1-1 0 0,0 1 1 0 0,0 0-1 0 0,0-1 1 0 0,-1 1-1 0 0,1-1 1 0 0,0 1-1 0 0,0 0 1 0 0,-1-1-1 0 0,1 1 1 0 0,0 0-1 0 0,-1 0 1 0 0,1-1-1 0 0,0 1 1 0 0,-1 0-1 0 0,1 0 1 0 0,-1-1-1 0 0,1 1 1 0 0,0 0-1 0 0,-1 0 1 0 0,1 0-1 0 0,-1 0 1 0 0,1 0-1 0 0,-1 0 1 0 0,1-1-1 0 0,0 1 1 0 0,-1 0-1 0 0,1 0 1 0 0,-1 0 0 0 0,1 0-1 0 0,-1 1 1 0 0,1-1-1 0 0,0 0 1 0 0,-1 0-1 0 0,1 0 1 0 0,-1 0-1 0 0,1 0 1 0 0,-1 0-1 0 0,1 1 1 0 0,0-1-1 0 0,-1 0 1 0 0,1 0-1 0 0,0 1 1 0 0,-1-1-1 0 0,1 0 1 0 0,0 1-1 0 0,-1-1 1 0 0,1 1-1 0 0,-21 13 1173 0 0,19-13-1203 0 0,1 0 1 0 0,0 0 0 0 0,0 0-1 0 0,0 0 1 0 0,0 0 0 0 0,1 1 0 0 0,-1-1-1 0 0,0 0 1 0 0,0 1 0 0 0,1-1-1 0 0,-1 0 1 0 0,1 1 0 0 0,-1-1-1 0 0,1 1 1 0 0,-1-1 0 0 0,1 3-1 0 0,0-2 10 0 0,-1-1 0 0 0,1 1 0 0 0,-1 0 0 0 0,1 0 0 0 0,-1 0 0 0 0,0 0 0 0 0,0-1 0 0 0,0 1 0 0 0,0 0 0 0 0,0 0 0 0 0,-2 2 0 0 0,-57 99 1363 0 0,49-86-1148 0 0,0 1 0 0 0,2 0 0 0 0,0 1 0 0 0,-10 29-1 0 0,4-11 130 0 0,-4 44 379 0 0,17-77-739 0 0,1 0 1 0 0,0-1 0 0 0,0 1 0 0 0,1 0-1 0 0,-1 0 1 0 0,1 0 0 0 0,-1-1 0 0 0,1 1 0 0 0,0 0-1 0 0,1 0 1 0 0,-1 0 0 0 0,1 0 0 0 0,1 3 0 0 0,-2-6-21 0 0,0 0 0 0 0,1 0 0 0 0,-1 0 0 0 0,1 0 0 0 0,-1-1 0 0 0,1 1 0 0 0,0 0 0 0 0,-1 0 0 0 0,1-1 0 0 0,0 1 0 0 0,-1 0 0 0 0,1-1 0 0 0,0 1 0 0 0,0-1 0 0 0,0 1 0 0 0,-1-1 0 0 0,1 1 0 0 0,0-1 0 0 0,0 0 0 0 0,0 1 0 0 0,1-1 0 0 0,1 0-1 0 0,-1 1 1 0 0,1-1-1 0 0,-1-1 0 0 0,1 1 1 0 0,-1 0-1 0 0,0 0 1 0 0,1-1-1 0 0,-1 0 0 0 0,1 1 1 0 0,-1-1-1 0 0,5-2 1 0 0,3-2 7 0 0,-7 4-13 0 0,0 0 1 0 0,0 0-1 0 0,0 0 1 0 0,0 0-1 0 0,0-1 1 0 0,-1 0-1 0 0,1 1 1 0 0,-1-1-1 0 0,1 0 1 0 0,-1 0-1 0 0,0 0 1 0 0,0 0-1 0 0,0-1 1 0 0,0 1-1 0 0,0-1 1 0 0,0 1-1 0 0,0-1 1 0 0,1-4-1 0 0,26-55 50 0 0,-16 47-52 0 0,-11 13 2 0 0,1-1-1 0 0,-1 0 1 0 0,0 0 0 0 0,0 0-1 0 0,-1 0 1 0 0,1 0 0 0 0,0-1-1 0 0,-1 1 1 0 0,0-1 0 0 0,0 1-1 0 0,0 0 1 0 0,1-6 0 0 0,10-60 75 0 0,-3 0 1 0 0,-2-1-1 0 0,-5-110 1 0 0,-2 172-71 0 0,-9-106 181 0 0,-4-4 399 0 0,13 115-535 0 0,0-30 180 0 0,-3 20 207 0 0,3 13-424 0 0,0 0-1 0 0,0 0 1 0 0,0 0 0 0 0,0 0 0 0 0,0 0 0 0 0,0 0-1 0 0,0-1 1 0 0,0 1 0 0 0,0 0 0 0 0,-1 0 0 0 0,1 0-1 0 0,0 0 1 0 0,0 0 0 0 0,0 0 0 0 0,0 0 0 0 0,0 0 0 0 0,0 0-1 0 0,0 0 1 0 0,-1 0 0 0 0,1 0 0 0 0,0 0 0 0 0,0 0-1 0 0,0 0 1 0 0,0 0 0 0 0,0 0 0 0 0,0 0 0 0 0,0 0-1 0 0,-1 0 1 0 0,1 0 0 0 0,0 0 0 0 0,0 0 0 0 0,0 0 0 0 0,0 0-1 0 0,0 0 1 0 0,0 0 0 0 0,0 0 0 0 0,-1 0 0 0 0,1 0-1 0 0,0 0 1 0 0,0 0 0 0 0,0 1 0 0 0,0-1 0 0 0,0 0-1 0 0,0 0 1 0 0,0 0 0 0 0,0 0 0 0 0,0 0 0 0 0,0 0 0 0 0,0 0-1 0 0,0 0 1 0 0,-1 1 0 0 0,1-1 0 0 0,0 0 0 0 0,0 0-1 0 0,0 0 1 0 0,0 0 0 0 0,0 0 0 0 0,0 0 0 0 0,0 0-1 0 0,0 1 1 0 0,0-1 0 0 0,0 0 0 0 0,0 0 0 0 0,0 0-1 0 0,-1 5-7 0 0,0 0-1 0 0,0 1 1 0 0,0-1-1 0 0,0 0 0 0 0,1 0 1 0 0,0 0-1 0 0,0 1 0 0 0,0-1 1 0 0,2 8-1 0 0,0 13-7 0 0,-1-5-11 0 0,1 0 0 0 0,7 29 0 0 0,-6-31-23 0 0,0-1 0 0 0,1 27-1 0 0,5 36-204 0 0,0 35-1177 0 0,0-42-1428 0 0,-9-70 2534 0 0,1-1-1 0 0,-1 1 1 0 0,1-1-1 0 0,0 1 1 0 0,0-1-1 0 0,0 0 1 0 0,0 1 0 0 0,1-1-1 0 0,-1 0 1 0 0,1 0-1 0 0,0 0 1 0 0,0 0-1 0 0,0 0 1 0 0,4 4-1 0 0,-4-5-152 0 0,-1-1 0 0 0,1 1 0 0 0,0-1 0 0 0,-1 0 0 0 0,1 1 0 0 0,0-1 0 0 0,0 0 0 0 0,0 0 0 0 0,0 0 0 0 0,0-1 0 0 0,0 1 0 0 0,0 0 0 0 0,0-1-1 0 0,0 1 1 0 0,0-1 0 0 0,3 0 0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1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10920 0 0,'23'4'5933'0'0,"-3"11"-2818"0"0,2 3-2144 0 0,-14-12-797 0 0,0 1 0 0 0,-1 0 0 0 0,0 0 0 0 0,0 0-1 0 0,-1 1 1 0 0,0 0 0 0 0,0 0 0 0 0,7 14 0 0 0,-9-15-116 0 0,15 22 239 0 0,3 13 87 0 0,1-4-119 0 0,-18-31-202 0 0,0 0 1 0 0,0 1 0 0 0,-1 0-1 0 0,0 0 1 0 0,5 13 0 0 0,51 205 1187 0 0,-46-171-723 0 0,13 106 1 0 0,-23-101-328 0 0,-4 72-1 0 0,-2-43-160 0 0,-1-33-73 0 0,-13 80 0 0 0,6-71-194 0 0,3-36 58 0 0,5-23 50 0 0,0 0 0 0 0,1 0-1 0 0,-1 0 1 0 0,1 1 0 0 0,0 10 0 0 0,0 1-883 0 0,-2 0-1 0 0,0-1 1 0 0,0 0 0 0 0,-10 25-1 0 0,-3 18-3651 0 0,13-44 1039 0 0,-4-5-4062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6448 0 0,'0'-2'5185'0'0,"0"-15"5743"0"0,1 28-10120 0 0,1 1 1 0 0,0-1-1 0 0,1 0 1 0 0,6 16-1 0 0,3 14-289 0 0,33 220 1078 0 0,-36-116-1200 0 0,-5-71-218 0 0,-5-62-180 0 0,2 1 1 0 0,-1-1-1 0 0,1 0 0 0 0,3 13 0 0 0,7 21 74 0 0,-11-46-74 0 0,1 1 0 0 0,-1 0 0 0 0,1-1 0 0 0,-1 0 0 0 0,1 1 0 0 0,-1-1 0 0 0,1 1 0 0 0,-1-1 0 0 0,1 0 0 0 0,0 1 0 0 0,-1-1 0 0 0,1 0 0 0 0,0 0 0 0 0,-1 1 0 0 0,1-1 0 0 0,0 0 0 0 0,-1 0 0 0 0,1 0 0 0 0,0 0 0 0 0,0 0 0 0 0,-1 0 0 0 0,1 0 0 0 0,0 0 0 0 0,-1 0 0 0 0,1 0 0 0 0,0 0 0 0 0,-1-1 0 0 0,1 1 0 0 0,0 0 0 0 0,0-1 0 0 0,24-9-5 0 0,-15-9 0 0 0,-9 17 6 0 0,0-1 0 0 0,0 1 0 0 0,0 0 0 0 0,1 0 0 0 0,-1 0 0 0 0,0 0 0 0 0,1 1 0 0 0,0-1 1 0 0,-1 0-1 0 0,1 1 0 0 0,3-3 0 0 0,-1-1-12 0 0,0 0 0 0 0,0-1 0 0 0,-1 1 0 0 0,0 0 1 0 0,0-1-1 0 0,0 0 0 0 0,-1 0 0 0 0,1 0 0 0 0,1-12 0 0 0,8-16-39 0 0,-4 14 18 0 0,-1-1-1 0 0,-1-1 0 0 0,4-27 0 0 0,3-11 13 0 0,-10 43 27 0 0,-2 13-4 0 0,-1 0 1 0 0,1 1-1 0 0,0-1 0 0 0,0 1 1 0 0,0-1-1 0 0,1 1 0 0 0,-1-1 1 0 0,1 1-1 0 0,-1 0 0 0 0,1 0 0 0 0,4-5 1 0 0,-3-9 25 0 0,2-7-62 0 0,-1 21 144 0 0,2 13 167 0 0,-5-5-234 0 0,1 1 0 0 0,-1 0-1 0 0,-1 0 1 0 0,1 0 0 0 0,-1 0 0 0 0,0 0 0 0 0,0 0-1 0 0,-1-1 1 0 0,-1 9 0 0 0,0-9-8 0 0,2 1 1 0 0,-1 0-1 0 0,1 0 0 0 0,-1-1 1 0 0,1 1-1 0 0,1 0 0 0 0,-1-1 1 0 0,1 1-1 0 0,2 7 0 0 0,16 42 220 0 0,-17-45-228 0 0,1-1-1 0 0,0 1 1 0 0,1-1 0 0 0,0 1-1 0 0,1-1 1 0 0,0 0 0 0 0,0 0-1 0 0,10 12 1 0 0,-3-6-38 0 0,-9-11 0 0 0,0 0 0 0 0,0 0 0 0 0,1 0 0 0 0,-1-1 0 0 0,1 1 0 0 0,0-1 1 0 0,0 0-1 0 0,0 0 0 0 0,0 0 0 0 0,0 0 0 0 0,1-1 0 0 0,-1 0 0 0 0,1 0 1 0 0,0 0-1 0 0,0 0 0 0 0,8 1 0 0 0,7 0-334 0 0,0-2 0 0 0,0 0 0 0 0,32-3 0 0 0,-49 2 248 0 0,0-1-1 0 0,0 0 1 0 0,0 0 0 0 0,0 0-1 0 0,0 0 1 0 0,-1-1 0 0 0,1 1-1 0 0,0-1 1 0 0,-1 1 0 0 0,1-1-1 0 0,-1 0 1 0 0,0 0 0 0 0,1 0-1 0 0,-1 0 1 0 0,0-1 0 0 0,0 1-1 0 0,-1-1 1 0 0,1 1 0 0 0,0-1-1 0 0,1-3 1 0 0,-3 5 43 0 0,0-1-1 0 0,1 0 1 0 0,-1 1-1 0 0,1-1 1 0 0,0 1-1 0 0,-1-1 1 0 0,1 1-1 0 0,0-1 1 0 0,0 1-1 0 0,0-1 1 0 0,0 1-1 0 0,0 0 1 0 0,0 0-1 0 0,0-1 1 0 0,1 1-1 0 0,-1 0 1 0 0,0 0-1 0 0,1 0 1 0 0,-1 0-1 0 0,1 1 1 0 0,-1-1-1 0 0,1 0 1 0 0,-1 0-1 0 0,1 1 1 0 0,1-1-1 0 0,20-11-801 0 0,-17-2-37 0 0,-5 11 741 0 0,0 0 1 0 0,0 1 0 0 0,0-1 0 0 0,1 0-1 0 0,-1 1 1 0 0,1-1 0 0 0,0 1 0 0 0,0-1-1 0 0,0 1 1 0 0,0 0 0 0 0,4-4 0 0 0,14-19-1656 0 0,-19 23 1625 0 0,0-1-1 0 0,0 1 0 0 0,1 0 0 0 0,-1 0 0 0 0,0 0 0 0 0,1 0 0 0 0,-1 0 1 0 0,1 1-1 0 0,0-1 0 0 0,0 0 0 0 0,-1 1 0 0 0,1-1 0 0 0,4-1 0 0 0,-4 2-9 0 0,0-1 0 0 0,0 1 0 0 0,0-1 0 0 0,0 1 0 0 0,-1-1 0 0 0,1 0 0 0 0,0 1 0 0 0,-1-1 0 0 0,1 0 0 0 0,-1 0-1 0 0,0 0 1 0 0,1 0 0 0 0,0-4 0 0 0,52-107-7056 0 0,-52 110 7152 0 0,-1 0 0 0 0,1-1-1 0 0,0 1 1 0 0,0 1 0 0 0,0-1-1 0 0,1 0 1 0 0,-1 0 0 0 0,1 1-1 0 0,-1-1 1 0 0,5-2-1 0 0,-4 1 66 0 0,1-1 0 0 0,-1 1 0 0 0,0-1 0 0 0,0 0 0 0 0,-1 0 0 0 0,0 0 0 0 0,1 0 0 0 0,-2-1 0 0 0,1 1 0 0 0,-1 0 0 0 0,1-1 0 0 0,-1-7-1 0 0,-2 4 802 0 0,-2 1 0 0 0,1 0-1 0 0,-1 0 1 0 0,-7-15-1 0 0,8 21-233 0 0,0 0 1 0 0,-1 1-1 0 0,1-1 0 0 0,-1 1 0 0 0,1 0 0 0 0,-1 0 0 0 0,1 0 0 0 0,-1 0 0 0 0,1 1 0 0 0,-1-1 1 0 0,0 0-1 0 0,1 1 0 0 0,-1 0 0 0 0,0 0 0 0 0,1 0 0 0 0,-1 0 0 0 0,0 0 0 0 0,-4 1 0 0 0,5-1-392 0 0,1 0-1 0 0,-1 0 0 0 0,0 1 1 0 0,1-1-1 0 0,-1 0 1 0 0,1 0-1 0 0,-1 1 0 0 0,0-1 1 0 0,1 1-1 0 0,-1 0 0 0 0,1-1 1 0 0,-1 1-1 0 0,1 0 0 0 0,0 0 1 0 0,-1 0-1 0 0,1 0 0 0 0,-2 2 1 0 0,-12 19 903 0 0,12-19-930 0 0,1 0 0 0 0,-1 0 0 0 0,1 0 0 0 0,0 0 0 0 0,0 0 0 0 0,0 0 0 0 0,1 1 0 0 0,-3 6 0 0 0,-14 38 624 0 0,12-33-414 0 0,0 0 0 0 0,-7 28 0 0 0,-4 33 337 0 0,13-17-99 0 0,2-49-488 0 0,1 1-1 0 0,0-1 0 0 0,0 0 0 0 0,1 1 0 0 0,1-1 0 0 0,0 0 0 0 0,0 1 1 0 0,4 13-1 0 0,-4-21-68 0 0,1 0 0 0 0,-1 0 0 0 0,1 0 0 0 0,-1 0 0 0 0,1 0 0 0 0,0 0 0 0 0,1-1 0 0 0,-1 1 0 0 0,0 0 0 0 0,1-1 0 0 0,-1 0 1 0 0,1 0-1 0 0,0 0 0 0 0,0 0 0 0 0,0 0 0 0 0,0 0 0 0 0,0-1 0 0 0,0 1 0 0 0,0-1 0 0 0,0 0 0 0 0,6 1 0 0 0,9 2 35 0 0,21 3-61 0 0,-37-7 16 0 0,-1 0 1 0 0,1 0-1 0 0,-1 0 1 0 0,1-1-1 0 0,-1 1 0 0 0,0 0 1 0 0,1-1-1 0 0,-1 1 1 0 0,1-1-1 0 0,-1 1 0 0 0,0-1 1 0 0,1 0-1 0 0,-1 0 1 0 0,0 1-1 0 0,0-1 1 0 0,0 0-1 0 0,1 0 0 0 0,-1 0 1 0 0,0 0-1 0 0,0 0 1 0 0,0-1-1 0 0,-1 1 0 0 0,3-2 1 0 0,18-19 10 0 0,-19 21-14 0 0,0-1-1 0 0,0 1 1 0 0,0-1-1 0 0,0 1 1 0 0,0-1 0 0 0,0 0-1 0 0,0 0 1 0 0,0 0-1 0 0,-1 0 1 0 0,1-1 0 0 0,-1 1-1 0 0,0 0 1 0 0,1 0-1 0 0,-1-1 1 0 0,0 1 0 0 0,-1-1-1 0 0,2-4 1 0 0,7-65-14 0 0,-9-78 72 0 0,1 150-50 0 0,-1-1-1 0 0,1 1 0 0 0,-1-1 0 0 0,1 1 1 0 0,-1-1-1 0 0,1 1 0 0 0,-1 0 0 0 0,1-1 1 0 0,-1 1-1 0 0,1 0 0 0 0,0-1 0 0 0,-1 1 1 0 0,1 0-1 0 0,-1 0 0 0 0,1-1 0 0 0,0 1 1 0 0,0 0-1 0 0,-1 0 0 0 0,1 0 0 0 0,0 0 0 0 0,-1 0 1 0 0,1 0-1 0 0,0 0 0 0 0,-1 0 0 0 0,1 0 1 0 0,0 0-1 0 0,-1 0 0 0 0,1 1 0 0 0,0-1 1 0 0,-1 0-1 0 0,1 0 0 0 0,-1 1 0 0 0,2 0 1 0 0,23 9 26 0 0,10 22 97 0 0,-30-28-106 0 0,1 0 1 0 0,-1 0-1 0 0,0 1 0 0 0,0 0 1 0 0,-1 0-1 0 0,1 0 0 0 0,-1 0 1 0 0,6 11-1 0 0,-6-10 10 0 0,0 1 1 0 0,0-1-1 0 0,1 0 0 0 0,0 0 1 0 0,0-1-1 0 0,1 1 0 0 0,-1-1 1 0 0,1 0-1 0 0,8 5 0 0 0,8 6 48 0 0,9 21 145 0 0,-28-33-203 0 0,0 1-1 0 0,1-1 1 0 0,-1 0-1 0 0,1 0 1 0 0,0 0-1 0 0,0-1 1 0 0,0 1-1 0 0,0-1 1 0 0,1 0-1 0 0,-1 0 0 0 0,1 0 1 0 0,5 2-1 0 0,-4-1 278 0 0,-11-31-142 0 0,5 25-154 0 0,-1 0 0 0 0,1-1 0 0 0,-1 1 0 0 0,0 0-1 0 0,0 0 1 0 0,0 0 0 0 0,0-1 0 0 0,0 1 0 0 0,0 0-1 0 0,0 1 1 0 0,-1-1 0 0 0,1 0 0 0 0,-1 0 0 0 0,1 0-1 0 0,-1 1 1 0 0,0-1 0 0 0,-3-1 0 0 0,-19-26 12 0 0,21 24-7 0 0,0-1 0 0 0,-1 1 0 0 0,1 0 0 0 0,-1 0 0 0 0,0 0 0 0 0,-1 1 0 0 0,-5-6 0 0 0,5 5-21 0 0,0 0-1 0 0,1 0 0 0 0,0 0 1 0 0,0-1-1 0 0,0 1 0 0 0,1-1 0 0 0,0 0 1 0 0,0 0-1 0 0,0 0 0 0 0,1 0 1 0 0,0-1-1 0 0,0 1 0 0 0,1-1 0 0 0,-1 1 1 0 0,2-1-1 0 0,-1 0 0 0 0,1 1 1 0 0,-1-1-1 0 0,2 0 0 0 0,-1 1 0 0 0,1-1 1 0 0,2-7-1 0 0,1 5-196 0 0,1 0 0 0 0,1 1 0 0 0,-1 0 0 0 0,1 0 1 0 0,1 1-1 0 0,-1-1 0 0 0,1 1 0 0 0,12-9 0 0 0,8-8-472 0 0,6 3-339 0 0,1-23-1100 0 0,19-7-5445 0 0,-42 40 4724 0 0,1 0-1 0 0,-2 0 1 0 0,11-15 0 0 0,-16 20 2268 0 0,0 1-2849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 4560 0 0,'-9'-21'19405'0'0,"34"47"-15359"0"0,-5-8-3378 0 0,22 36 571 0 0,-39-52-1209 0 0,-1 0 0 0 0,0 0 0 0 0,0 0 0 0 0,0 0 1 0 0,-1 0-1 0 0,1 0 0 0 0,0 1 0 0 0,-1-1 0 0 0,1 0 1 0 0,-1 1-1 0 0,0 0 0 0 0,0-1 0 0 0,1 4 0 0 0,8 19 248 0 0,21 19-14 0 0,-5-9-92 0 0,36 43 164 0 0,22 52 42 0 0,85 163 224 0 0,-143-218-533 0 0,-23-71-64 0 0,2 3 4 0 0,-1 0-1 0 0,0 0 0 0 0,-1 0 0 0 0,0 0 1 0 0,0 1-1 0 0,0-1 0 0 0,-1 1 1 0 0,2 9-1 0 0,-3-12-5 0 0,0 0 0 0 0,1 0 0 0 0,0 0 0 0 0,0 0 1 0 0,0 0-1 0 0,1 0 0 0 0,-1-1 0 0 0,1 0 0 0 0,6 8 0 0 0,-6-8-1 0 0,0 0-1 0 0,0 0 1 0 0,0 0 0 0 0,-1 0-1 0 0,1 1 1 0 0,-1-1 0 0 0,0 0-1 0 0,-1 1 1 0 0,1 0-1 0 0,-1-1 1 0 0,1 6 0 0 0,-1-1 3 0 0,1 1 1 0 0,-1-1-1 0 0,2 0 1 0 0,-1 0 0 0 0,1 0-1 0 0,1-1 1 0 0,-1 1-1 0 0,2-1 1 0 0,6 12 0 0 0,-4-7-14 0 0,0 1 1 0 0,-1-1-1 0 0,-1 1 1 0 0,4 16-1 0 0,7 17-5 0 0,-6-20 41 0 0,-2-1 0 0 0,6 32 0 0 0,-9-34-36 0 0,1 0-1 0 0,1-1 1 0 0,11 26 0 0 0,-15-42-6 0 0,-1 1 1 0 0,0-1-1 0 0,-1 1 1 0 0,0-1-1 0 0,0 1 1 0 0,0 0-1 0 0,-2 14 1 0 0,1-12-85 0 0,0-1 1 0 0,1 1 0 0 0,-1 0-1 0 0,2-1 1 0 0,2 12 0 0 0,-3-19 55 0 0,-1-1 1 0 0,1 1 0 0 0,-1 0 0 0 0,0-1-1 0 0,0 1 1 0 0,1-1 0 0 0,-1 1 0 0 0,0 0-1 0 0,-1-1 1 0 0,1 1 0 0 0,0 0 0 0 0,0-1-1 0 0,-1 1 1 0 0,1-1 0 0 0,-1 1 0 0 0,1-1-1 0 0,-1 1 1 0 0,0-1 0 0 0,1 1 0 0 0,-1-1-1 0 0,0 0 1 0 0,0 1 0 0 0,0-1 0 0 0,-2 2-1 0 0,-34 24-2133 0 0,9-8-1618 0 0,18-14 1948 0 0,1 0 0 0 0,-1 0 0 0 0,0-1 0 0 0,-1 0 0 0 0,1-1 1 0 0,-15 3-1 0 0,10-2-374 0 0,0-1-642 0 0,-9-2-1831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0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4120 0 0,'0'0'5322'0'0,"28"4"1132"0"0,21 34-3693 0 0,-41-32-2579 0 0,0 1 1 0 0,0 0-1 0 0,-1 1 0 0 0,0 0 1 0 0,6 9-1 0 0,-3-4-96 0 0,-5-6 0 0 0,-1-1-1 0 0,0 1 1 0 0,-1 0 0 0 0,0 0 0 0 0,0 0 0 0 0,0 1 0 0 0,-1-1-1 0 0,2 10 1 0 0,-3-11-35 0 0,1 1 0 0 0,-1-1 1 0 0,2 0-1 0 0,-1 1 0 0 0,1-1 0 0 0,-1 0 0 0 0,6 7 0 0 0,-4-9-18 0 0,-1 0 1 0 0,0 0-1 0 0,0 1 0 0 0,0-1 0 0 0,0 1 1 0 0,-1-1-1 0 0,2 7 0 0 0,4 7 102 0 0,35 91 247 0 0,-21-63-145 0 0,-20-44-230 0 0,-1 1 1 0 0,1-1-1 0 0,-1 0 0 0 0,1 0 0 0 0,0 0 0 0 0,0 0 0 0 0,0-1 0 0 0,0 1 0 0 0,0 0 0 0 0,1-1 0 0 0,-1 1 0 0 0,0-1 0 0 0,1 0 0 0 0,-1 0 0 0 0,0 0 0 0 0,4 1 0 0 0,-4-2 1 0 0,-1 1 0 0 0,1-1-1 0 0,-1 0 1 0 0,1 1 0 0 0,-1-1 0 0 0,1 0 0 0 0,0 0 0 0 0,-1 0-1 0 0,1 0 1 0 0,-1-1 0 0 0,1 1 0 0 0,-1 0 0 0 0,1-1 0 0 0,-1 1-1 0 0,1 0 1 0 0,-1-1 0 0 0,3-1 0 0 0,-3 0-1 0 0,1 1 0 0 0,-1-1 0 0 0,0 0 0 0 0,0 0 0 0 0,0 0 0 0 0,0 0 0 0 0,-1 0 0 0 0,1 0 0 0 0,0 0 0 0 0,-1 0 0 0 0,0 0 0 0 0,1 0 0 0 0,-1 0 0 0 0,0 0 0 0 0,0-1 0 0 0,0 1 0 0 0,-1-3 0 0 0,1-322 2319 0 0,29 366-1548 0 0,-18-21-516 0 0,-9-16-228 0 0,0 0 1 0 0,0 0-1 0 0,-1 0 1 0 0,1 1-1 0 0,-1-1 1 0 0,0 1-1 0 0,0-1 0 0 0,0 1 1 0 0,2 4-1 0 0,1 5 2 0 0,2 0-1 0 0,0-1 1 0 0,0 1 0 0 0,1-1-1 0 0,1 0 1 0 0,-1-1 0 0 0,2 1-1 0 0,0-2 1 0 0,0 1-1 0 0,0-1 1 0 0,1-1 0 0 0,1 0-1 0 0,11 7 1 0 0,-5-4-13 0 0,-14-9-33 0 0,-1 0 1 0 0,0-1-1 0 0,0 1 0 0 0,1-1 0 0 0,-1 0 1 0 0,1 1-1 0 0,-1-1 0 0 0,1 0 0 0 0,-1-1 1 0 0,1 1-1 0 0,0 0 0 0 0,-1-1 0 0 0,6 1 1 0 0,66-1-1056 0 0,-21 0-2780 0 0,-51 0 3422 0 0,1-1-1 0 0,-1 1 0 0 0,0-1 0 0 0,1 1 0 0 0,-1-1 0 0 0,0 0 1 0 0,0 0-1 0 0,1 0 0 0 0,-1 0 0 0 0,0 0 0 0 0,0 0 1 0 0,0-1-1 0 0,2-2 0 0 0,21-9-6376 0 0,-24 13 6641 0 0,0 0 0 0 0,0-1 1 0 0,0 1-1 0 0,0 0 0 0 0,-1-1 0 0 0,1 1 0 0 0,0-1 0 0 0,0 0 0 0 0,0 1 0 0 0,-1-1 0 0 0,1 0 0 0 0,0 1 0 0 0,-1-1 0 0 0,1 0 0 0 0,0 0 0 0 0,-1 1 0 0 0,1-1 0 0 0,0-1 0 0 0,3-4-780 0 0,8-5-2684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0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4048 0 0,'0'15'6088'0'0,"0"10"405"0"0,7 9-2340 0 0,1-19-2808 0 0,-7-12-1210 0 0,0 1 0 0 0,1-1 0 0 0,-1-1 0 0 0,1 1 0 0 0,0 0 0 0 0,0 0 0 0 0,0-1 0 0 0,0 1 0 0 0,5 3 0 0 0,-5-3-86 0 0,1 0 0 0 0,-1 0 0 0 0,0 0 0 0 0,0 0 0 0 0,0 0 0 0 0,0 1 0 0 0,0-1 0 0 0,0 1 0 0 0,-1-1 0 0 0,2 8 0 0 0,-2-7-30 0 0,0-1 0 0 0,0 1 1 0 0,1 0-1 0 0,-1-1 0 0 0,1 1 1 0 0,0-1-1 0 0,0 0 0 0 0,0 1 1 0 0,1-1-1 0 0,4 5 1 0 0,-4-5-16 0 0,-1-1 1 0 0,0 1 0 0 0,0 0 0 0 0,0 0-1 0 0,0-1 1 0 0,0 1 0 0 0,-1 0 0 0 0,1 1-1 0 0,-1-1 1 0 0,2 6 0 0 0,12 22 20 0 0,-13-27-62 0 0,1 0 0 0 0,-1 0-1 0 0,-1 1 1 0 0,1-1 0 0 0,0 0 0 0 0,-1 1 0 0 0,0-1-1 0 0,0 1 1 0 0,0-1 0 0 0,0 10 0 0 0,-1-10-26 0 0,0 1-1 0 0,1-1 1 0 0,0 0 0 0 0,-1 1 0 0 0,2-1 0 0 0,-1 0-1 0 0,0 0 1 0 0,1 0 0 0 0,2 5 0 0 0,-2-5-323 0 0,0 0 1 0 0,0 1-1 0 0,-1-1 1 0 0,1 1 0 0 0,-1 0-1 0 0,0-1 1 0 0,-1 1 0 0 0,1 0-1 0 0,-1 0 1 0 0,0 6-1 0 0,0-6-682 0 0,0 1 0 0 0,1-1-1 0 0,-1 0 1 0 0,1 0-1 0 0,0 1 1 0 0,3 5-1 0 0,-3 15-4660 0 0,-1-15 1360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4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77 138 3840 0 0,'-5'-13'7381'0'0,"1"-5"-5290"0"0,-7-7 1362 0 0,9 24-3352 0 0,1 1 0 0 0,0-1 0 0 0,0 1 0 0 0,0-1 1 0 0,0 0-1 0 0,0 0 0 0 0,0 1 0 0 0,0-1 0 0 0,0 0 0 0 0,0 0 0 0 0,0 0 0 0 0,0 0 1 0 0,1 0-1 0 0,-1 0 0 0 0,0 0 0 0 0,1-1 0 0 0,-1 1 0 0 0,0 0 0 0 0,1 0 1 0 0,0-1-1 0 0,-1 1 0 0 0,1 0 0 0 0,0 0 0 0 0,0-1 0 0 0,-1 1 0 0 0,1 0 1 0 0,0-1-1 0 0,1-1 0 0 0,-1 1 52 0 0,-1 0 0 0 0,1 0 0 0 0,0-1-1 0 0,-1 1 1 0 0,1 0 0 0 0,-1 0 0 0 0,1 0 0 0 0,-1 0 0 0 0,0 0 0 0 0,0 0 0 0 0,-2-2 0 0 0,-7-5 1473 0 0,1-4 2128 0 0,0 19-1040 0 0,9-4-2660 0 0,0 0 1 0 0,0 0-1 0 0,1 0 0 0 0,-1 0 0 0 0,1 0 1 0 0,-1-1-1 0 0,1 1 0 0 0,0 0 0 0 0,0 0 1 0 0,-1-1-1 0 0,1 1 0 0 0,0 0 0 0 0,1-1 1 0 0,1 3-1 0 0,-2-2-24 0 0,1 0-1 0 0,-1 0 1 0 0,1 0 0 0 0,-1 0 0 0 0,0 1-1 0 0,0-1 1 0 0,0 0 0 0 0,0 1 0 0 0,0-1-1 0 0,0 0 1 0 0,0 5 0 0 0,2 8 71 0 0,1-2 0 0 0,1 1 1 0 0,0 0-1 0 0,0-1 0 0 0,15 24 1 0 0,15 35 168 0 0,-24-44-198 0 0,1 0 0 0 0,25 41 0 0 0,-34-65-60 0 0,1 1 0 0 0,-1 0 0 0 0,0-1 0 0 0,-1 1 0 0 0,1 0 0 0 0,-1 1 0 0 0,2 7 0 0 0,6 13 23 0 0,-6-15-34 0 0,1 1 1 0 0,0-1-1 0 0,13 20 0 0 0,-2-3 3 0 0,-15-25-3 0 0,0 0 0 0 0,0 0 0 0 0,1-1 0 0 0,-1 1 0 0 0,1 0 0 0 0,0-1 0 0 0,-1 1 0 0 0,1-1 0 0 0,3 3 0 0 0,-3-3 1 0 0,-1 0 1 0 0,1-1 0 0 0,0 2-1 0 0,-1-1 1 0 0,0 0-1 0 0,0 0 1 0 0,1 0 0 0 0,-1 1-1 0 0,0-1 1 0 0,0 3-1 0 0,0-3 0 0 0,-1 1 0 0 0,1-1 0 0 0,0 0 0 0 0,0 0 0 0 0,0 0-1 0 0,0-1 1 0 0,0 1 0 0 0,0 0 0 0 0,1 0 0 0 0,-1-1 0 0 0,2 3-1 0 0,1-2-5 0 0,0 1 1 0 0,0 1-1 0 0,0-1 0 0 0,0 0 0 0 0,-1 1 0 0 0,1 0 0 0 0,-1 0 1 0 0,0 0-1 0 0,0 0 0 0 0,-1 1 0 0 0,1-1 0 0 0,-1 1 0 0 0,0-1 0 0 0,0 1 1 0 0,-1 0-1 0 0,1 0 0 0 0,0 7 0 0 0,-1-10-2 0 0,-1 1 0 0 0,1-1 1 0 0,0 0-1 0 0,0 1 0 0 0,0-1 0 0 0,0 0 0 0 0,0 1 0 0 0,0-1 1 0 0,1 0-1 0 0,-1 0 0 0 0,1 0 0 0 0,-1 0 0 0 0,4 3 0 0 0,-3-3-30 0 0,0 0 0 0 0,0 0-1 0 0,0 0 1 0 0,0 1-1 0 0,-1-1 1 0 0,1 0-1 0 0,-1 1 1 0 0,1-1 0 0 0,-1 1-1 0 0,0-1 1 0 0,0 1-1 0 0,0 0 1 0 0,-1 0-1 0 0,2 3 1 0 0,-2-4-44 0 0,0 0 0 0 0,1 0 0 0 0,0-1 0 0 0,-1 1 0 0 0,1 0 0 0 0,0 0 0 0 0,0-1 0 0 0,0 1 0 0 0,0-1 0 0 0,0 1 0 0 0,0-1 0 0 0,0 1 0 0 0,3 1 0 0 0,8 18-3733 0 0,0-35-5292 0 0,6-8 6796 0 0,-17 11 1528 0 0,0-9-3128 0 0,3 10-2697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10200 0 0,'-30'6'7988'0'0,"11"10"-4114"0"0,16-10-3677 0 0,0 0 0 0 0,0 0 0 0 0,1 1 0 0 0,0-1 0 0 0,0 1 1 0 0,-1 7-1 0 0,-9 26 736 0 0,10-31-823 0 0,1-1 1 0 0,0 0-1 0 0,0 1 0 0 0,1 0 0 0 0,0-1 0 0 0,0 1 0 0 0,2 8 0 0 0,-1 7 67 0 0,1 10 98 0 0,1 0 1 0 0,12 53 0 0 0,-2-19-81 0 0,-9-51-135 0 0,0 1 0 0 0,2-1 0 0 0,0 0 0 0 0,10 19 0 0 0,5 13 74 0 0,-19-44-126 0 0,0-1 1 0 0,0 1-1 0 0,1-1 1 0 0,-1 0 0 0 0,1 0-1 0 0,6 6 1 0 0,-6-7-4 0 0,-1-1 0 0 0,0 1 0 0 0,1 0 0 0 0,-1 0 0 0 0,0 0 0 0 0,-1 0 0 0 0,1 0 0 0 0,-1 0 0 0 0,1 0 0 0 0,1 7 1 0 0,-2-7 2 0 0,1-1 0 0 0,0 1 0 0 0,-1-1 0 0 0,1 0 0 0 0,0 1 0 0 0,0-1 0 0 0,0 0 0 0 0,1 0 0 0 0,-1 0 0 0 0,0 0 0 0 0,1-1 0 0 0,-1 1 0 0 0,1-1 0 0 0,0 1 0 0 0,-1-1 0 0 0,6 2 0 0 0,3 2 14 0 0,-5 1 1 0 0,1-1 0 0 0,0 0 0 0 0,1 0 0 0 0,-1-1-1 0 0,1 1 1 0 0,0-2 0 0 0,0 1 0 0 0,0-1 0 0 0,0-1 0 0 0,0 1-1 0 0,1-1 1 0 0,-1-1 0 0 0,1 1 0 0 0,9-1 0 0 0,31 4 159 0 0,-43-3-166 0 0,1-1 0 0 0,-1 0 0 0 0,0 0 0 0 0,0-1 0 0 0,1 0 0 0 0,-1 0 0 0 0,1 0 0 0 0,-1-1 0 0 0,0 0 0 0 0,0 0 0 0 0,1-1 0 0 0,10-4 0 0 0,12-3 78 0 0,-25 8-76 0 0,-1 1-1 0 0,0-1 1 0 0,1 0-1 0 0,-1 0 1 0 0,0 0-1 0 0,1-1 0 0 0,-1 1 1 0 0,0-1-1 0 0,0 0 1 0 0,0 0-1 0 0,0 0 1 0 0,-1 0-1 0 0,1 0 1 0 0,0-1-1 0 0,-1 1 0 0 0,0-1 1 0 0,0 0-1 0 0,1 1 1 0 0,1-5-1 0 0,15-16 97 0 0,-17 21-95 0 0,0 0 1 0 0,0 0-1 0 0,0-1 0 0 0,0 1 1 0 0,0 0-1 0 0,0-1 0 0 0,-1 1 0 0 0,1-1 1 0 0,-1 0-1 0 0,1 1 0 0 0,0-5 0 0 0,-1 5 1 0 0,-1-1-1 0 0,1 1 1 0 0,0-1-1 0 0,1 1 1 0 0,-1-1-1 0 0,0 1 1 0 0,1 0-1 0 0,-1 0 1 0 0,1 0-1 0 0,0-1 1 0 0,3-1-1 0 0,-4 2 3 0 0,1 0 1 0 0,0 1-1 0 0,-1-1 1 0 0,1 0-1 0 0,-1 0 1 0 0,0 0-1 0 0,0 0 1 0 0,0 0-1 0 0,0 0 0 0 0,0 0 1 0 0,0 0-1 0 0,1-4 1 0 0,4-16 123 0 0,-4 16-75 0 0,0 1 1 0 0,0-1-1 0 0,-1 0 0 0 0,0 0 0 0 0,0 0 1 0 0,0-9-1 0 0,0 9-10 0 0,-1-1 0 0 0,0 1 0 0 0,0-1 0 0 0,-1 0 1 0 0,0 1-1 0 0,0-1 0 0 0,0 1 0 0 0,-1-1 0 0 0,0 1 0 0 0,0 0 0 0 0,-1-1 0 0 0,1 1 0 0 0,-1 0 0 0 0,-1 1 1 0 0,1-1-1 0 0,-1 1 0 0 0,0-1 0 0 0,0 1 0 0 0,-1 0 0 0 0,1 1 0 0 0,-1-1 0 0 0,-10-6 0 0 0,4 3 9 0 0,8 6-56 0 0,0 0 0 0 0,0 0 1 0 0,0 0-1 0 0,0 0 1 0 0,0 1-1 0 0,-1-1 0 0 0,1 1 1 0 0,0 0-1 0 0,-1 0 1 0 0,1 0-1 0 0,-1 0 1 0 0,1 1-1 0 0,-1-1 0 0 0,-6 1 1 0 0,6 0-12 0 0,-1 0-1 0 0,1 0 1 0 0,-1 0 0 0 0,1 1 0 0 0,-1 0 0 0 0,1 0 0 0 0,0 0 0 0 0,-1 1-1 0 0,1-1 1 0 0,0 1 0 0 0,0 0 0 0 0,0 0 0 0 0,-4 3 0 0 0,1-1 4 0 0,-5 2-19 0 0,1 1-1 0 0,0 0 1 0 0,1 1-1 0 0,-1 0 1 0 0,1 0-1 0 0,-13 15 1 0 0,-62 95-1439 0 0,80-110 845 0 0,1 0 0 0 0,-1 0 0 0 0,1 1 0 0 0,1-1 0 0 0,0 1 0 0 0,0 0 0 0 0,0 0 0 0 0,1 0 0 0 0,1 0 0 0 0,-2 15 0 0 0,4-24 471 0 0,-1 1 1 0 0,1 0 0 0 0,-1 0 0 0 0,1-1 0 0 0,-1 1 0 0 0,1 0 0 0 0,0-1 0 0 0,-1 1-1 0 0,1-1 1 0 0,0 1 0 0 0,-1-1 0 0 0,1 1 0 0 0,0-1 0 0 0,0 1 0 0 0,0-1-1 0 0,-1 0 1 0 0,1 1 0 0 0,0-1 0 0 0,0 0 0 0 0,0 0 0 0 0,0 1 0 0 0,0-1-1 0 0,-1 0 1 0 0,1 0 0 0 0,0 0 0 0 0,1 0 0 0 0,20 1-1032 0 0,-2-1-1137 0 0,-17 1 1910 0 0,1-1 0 0 0,0 0 0 0 0,-1 0 0 0 0,1 0 0 0 0,0-1-1 0 0,-1 1 1 0 0,1-1 0 0 0,0 0 0 0 0,-1 0 0 0 0,1 0 0 0 0,-1 0 0 0 0,0-1-1 0 0,5-2 1 0 0,23-9-6449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265 154 7400 0 0,'0'-1'510'0'0,"0"-1"0"0"0,0 0 1 0 0,-1 0-1 0 0,1 1 0 0 0,-1-1 1 0 0,1 0-1 0 0,-1 0 0 0 0,0 1 1 0 0,1-1-1 0 0,-1 1 0 0 0,0-1 1 0 0,-2-2-1 0 0,-6-17 3343 0 0,9 20-3743 0 0,-1 0 0 0 0,1 0 0 0 0,-1 0 0 0 0,1 0 0 0 0,-1 0 0 0 0,0 0 0 0 0,0 0 0 0 0,1 0 0 0 0,-1 0 0 0 0,0 0 0 0 0,0 0 0 0 0,0 1 0 0 0,0-1 0 0 0,0 0 0 0 0,0 1-1 0 0,0-1 1 0 0,0 1 0 0 0,0-1 0 0 0,0 1 0 0 0,-1-1 0 0 0,1 1 0 0 0,0 0 0 0 0,0 0 0 0 0,0-1 0 0 0,-1 1 0 0 0,1 0 0 0 0,0 0 0 0 0,0 0 0 0 0,0 0 0 0 0,-1 0 0 0 0,1 1-1 0 0,0-1 1 0 0,-2 1 0 0 0,-51 6 2979 0 0,54-7-3066 0 0,-4 0 70 0 0,0 1 0 0 0,1 0 0 0 0,-1 0 0 0 0,1 0 1 0 0,-1 0-1 0 0,1 1 0 0 0,0 0 0 0 0,-1-1 0 0 0,1 1 0 0 0,0 0 1 0 0,0 1-1 0 0,0-1 0 0 0,0 0 0 0 0,1 1 0 0 0,-1 0 1 0 0,1-1-1 0 0,-1 1 0 0 0,-1 4 0 0 0,-64 110 1532 0 0,63-109-1545 0 0,1 0-1 0 0,0 1 1 0 0,1-1-1 0 0,0 1 0 0 0,0 0 1 0 0,1 0-1 0 0,0 0 1 0 0,1 0-1 0 0,0 0 0 0 0,0 0 1 0 0,1 1-1 0 0,1 10 1 0 0,-1-16-53 0 0,1 0-9 0 0,0 1-1 0 0,0-1 1 0 0,0 0 0 0 0,0 0-1 0 0,1 0 1 0 0,0 0-1 0 0,0 0 1 0 0,0 0-1 0 0,0 0 1 0 0,1-1-1 0 0,-1 1 1 0 0,1-1-1 0 0,0 0 1 0 0,0 1-1 0 0,0-1 1 0 0,0-1-1 0 0,1 1 1 0 0,5 4-1 0 0,16 16 85 0 0,-16-11-72 0 0,-7-9-23 0 0,1-1 0 0 0,-1 1 0 0 0,0 0-1 0 0,1-1 1 0 0,-1 1 0 0 0,1-1 0 0 0,0 0 0 0 0,0 0-1 0 0,0 0 1 0 0,0 0 0 0 0,0 0 0 0 0,0-1 0 0 0,6 3-1 0 0,29 13 215 0 0,-1 2-1 0 0,65 45 1 0 0,-5 2 273 0 0,-72-30-391 0 0,-11-28-69 0 0,-13-7-20 0 0,1 0 0 0 0,-1-1 0 0 0,1 1 0 0 0,-1 0 0 0 0,1 0 1 0 0,-1 0-1 0 0,0 0 0 0 0,0 0 0 0 0,1 1 0 0 0,-1-1 1 0 0,0 0-1 0 0,0 0 0 0 0,0 1 0 0 0,0-1 0 0 0,0 1 1 0 0,0-1-1 0 0,-1 1 0 0 0,1-1 0 0 0,1 4 0 0 0,-2-4-3 0 0,0 0-1 0 0,1 0 0 0 0,-1 1 0 0 0,1-1 1 0 0,-1 0-1 0 0,1 0 0 0 0,0 0 1 0 0,-1-1-1 0 0,1 1 0 0 0,0 0 0 0 0,0 0 1 0 0,0 0-1 0 0,0 0 0 0 0,-1-1 0 0 0,1 1 1 0 0,0 0-1 0 0,0-1 0 0 0,0 1 1 0 0,0-1-1 0 0,2 1 0 0 0,-2 0-3 0 0,1-1 0 0 0,-1 1 0 0 0,0-1-1 0 0,0 1 1 0 0,0-1 0 0 0,0 1 0 0 0,-1-1 0 0 0,1 1 0 0 0,0 0 0 0 0,0 0-1 0 0,0-1 1 0 0,0 1 0 0 0,-1 0 0 0 0,1 0 0 0 0,0 0 0 0 0,-1 0 0 0 0,1 0-1 0 0,-1 0 1 0 0,1 0 0 0 0,-1 0 0 0 0,1 0 0 0 0,-1 2 0 0 0,13 20 103 0 0,-12-22-97 0 0,1 1 0 0 0,-1 0 0 0 0,0 0 0 0 0,0 0 1 0 0,0 0-1 0 0,0 0 0 0 0,0 1 0 0 0,0-1 0 0 0,0 0 0 0 0,-1 0 1 0 0,1 0-1 0 0,0 4 0 0 0,-1-2 0 0 0,0 0-1 0 0,1 0 1 0 0,0 0 0 0 0,0 0 0 0 0,0 0-1 0 0,0-1 1 0 0,0 1 0 0 0,1 0-1 0 0,0-1 1 0 0,3 7 0 0 0,-2-7-5 0 0,-1 1 1 0 0,-1-1-1 0 0,1 1 0 0 0,0-1 1 0 0,-1 1-1 0 0,0 0 0 0 0,0-1 1 0 0,0 1-1 0 0,0 0 1 0 0,0 7-1 0 0,-1-6 5 0 0,1-2-96 0 0,-1 0 1 0 0,0 0 0 0 0,0 0 0 0 0,0 0 0 0 0,0-1 0 0 0,0 1 0 0 0,0 0 0 0 0,-1 0 0 0 0,1 0-1 0 0,-1-1 1 0 0,0 1 0 0 0,0 0 0 0 0,0-1 0 0 0,0 1 0 0 0,0 0 0 0 0,-1-1 0 0 0,1 0 0 0 0,-1 1-1 0 0,0-1 1 0 0,0 0 0 0 0,1 0 0 0 0,-5 4 0 0 0,0-3-256 0 0,0 0-1 0 0,1 0 1 0 0,-1 0 0 0 0,-1-1-1 0 0,1 1 1 0 0,0-2 0 0 0,0 1-1 0 0,-1-1 1 0 0,1 0 0 0 0,-1 0-1 0 0,1 0 1 0 0,-1-1 0 0 0,1 0-1 0 0,-1-1 1 0 0,1 1-1 0 0,-1-1 1 0 0,1 0 0 0 0,-1-1-1 0 0,1 0 1 0 0,0 0 0 0 0,0 0-1 0 0,0-1 1 0 0,0 1 0 0 0,0-2-1 0 0,-8-5 1 0 0,-4-15-613 0 0,-5 6 23 0 0,-17-39-710 0 0,16 18 519 0 0,-3-1 153 0 0,9 16 470 0 0,2 0 0 0 0,0-1 0 0 0,2 0 0 0 0,1-2 1 0 0,1 1-1 0 0,-9-30 0 0 0,7 13 283 0 0,9 32 282 0 0,2 0-1 0 0,-1 0 1 0 0,1 0 0 0 0,1-1 0 0 0,0 1-1 0 0,-1-16 1 0 0,3 22 186 0 0,0-1 1 0 0,0 1-1 0 0,-1-1 0 0 0,1 1 1 0 0,-1-1-1 0 0,-1 1 1 0 0,1 0-1 0 0,-1-1 0 0 0,0 1 1 0 0,0 0-1 0 0,0 0 0 0 0,-6-7 1 0 0,7 9 66 0 0,-1 0 1 0 0,1 1-1 0 0,-1-1 1 0 0,1 0-1 0 0,0 0 1 0 0,0 0-1 0 0,0 0 1 0 0,1 0-1 0 0,-2-5 1 0 0,-2-10 972 0 0,1 10-741 0 0,2 7-438 0 0,1-1-1 0 0,-1 0 0 0 0,0 1 1 0 0,1-1-1 0 0,-1 1 0 0 0,0-1 1 0 0,0 1-1 0 0,0-1 0 0 0,0 1 1 0 0,0-1-1 0 0,-1 1 0 0 0,1 0 1 0 0,-3-3-1 0 0,3 3 76 0 0,-1 0 0 0 0,0 0-1 0 0,1-1 1 0 0,0 1 0 0 0,-1-1 0 0 0,1 1-1 0 0,0-1 1 0 0,0 1 0 0 0,0-1 0 0 0,0 0 0 0 0,0 0-1 0 0,0 1 1 0 0,0-1 0 0 0,0 0 0 0 0,1 0-1 0 0,-1 0 1 0 0,1-3 0 0 0,-1 4-165 0 0,1 0 0 0 0,0 0 0 0 0,-1-1 0 0 0,1 1 0 0 0,0 0 0 0 0,0 0 0 0 0,0-1 0 0 0,0 1 0 0 0,0 0 0 0 0,0-1 0 0 0,0 1 0 0 0,1 0 0 0 0,-1-1 0 0 0,0 1 0 0 0,1 0 0 0 0,-1 0 0 0 0,1 0 0 0 0,-1-1 0 0 0,1 1 0 0 0,0 0 0 0 0,0 0 0 0 0,-1 0 0 0 0,1 0 0 0 0,0 0 1 0 0,1-1-1 0 0,21-25 112 0 0,2 11-215 0 0,0 1 0 0 0,29-12 1 0 0,68-36-2744 0 0,11 1-5008 0 0,-100 53 5331 0 0,-31 9 2262 0 0,1 0 0 0 0,-1 0 0 0 0,0-1 1 0 0,0 1-1 0 0,0 0 0 0 0,0-1 0 0 0,0 0 0 0 0,0 0 1 0 0,0 0-1 0 0,0 0 0 0 0,0 0 0 0 0,0 0 0 0 0,-1 0 1 0 0,1 0-1 0 0,0-1 0 0 0,-1 1 0 0 0,1-1 0 0 0,-1 1 1 0 0,3-4-1 0 0,20-24-5801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7656 0 0,'0'0'5538'0'0,"32"15"75"0"0,-32-15-5527 0 0,0 1 0 0 0,0 0 0 0 0,1-1-1 0 0,-1 1 1 0 0,0 0 0 0 0,1-1 0 0 0,-1 1-1 0 0,0 0 1 0 0,1-1 0 0 0,-1 1 0 0 0,1-1-1 0 0,-1 1 1 0 0,1-1 0 0 0,-1 1 0 0 0,1-1-1 0 0,-1 1 1 0 0,1-1 0 0 0,0 0 0 0 0,-1 1-1 0 0,1-1 1 0 0,0 0 0 0 0,0 1 0 0 0,0-1 12 0 0,0 1-1 0 0,0-1 1 0 0,0 1 0 0 0,0-1 0 0 0,-1 1 0 0 0,1-1 0 0 0,0 1 0 0 0,0 0 0 0 0,0 0 0 0 0,-1-1 0 0 0,1 1 0 0 0,0 0-1 0 0,-1 0 1 0 0,1 0 0 0 0,0 0 0 0 0,-1-1 0 0 0,0 1 0 0 0,1 0 0 0 0,-1 0 0 0 0,1 0 0 0 0,-1 0 0 0 0,0 0-1 0 0,0 0 1 0 0,1 2 0 0 0,-1-1 80 0 0,1 0 0 0 0,-1 0 0 0 0,1 1 0 0 0,0-1 0 0 0,0 0 0 0 0,0 0 0 0 0,0 0 0 0 0,1 0 0 0 0,-1 0 0 0 0,3 3 0 0 0,-2-3-60 0 0,0 0 0 0 0,0 1 0 0 0,0-1 0 0 0,-1 1 0 0 0,1-1-1 0 0,-1 1 1 0 0,0-1 0 0 0,0 1 0 0 0,0 0 0 0 0,0 0 0 0 0,0 0 0 0 0,0 2 0 0 0,1 33 1030 0 0,-1-28-979 0 0,0 1 1 0 0,0-1-1 0 0,-1 1 0 0 0,-1-1 1 0 0,1 1-1 0 0,-2-1 0 0 0,1 1 1 0 0,-2-1-1 0 0,-2 11 0 0 0,4-20-154 0 0,0 1-1 0 0,0-1 0 0 0,1 0 1 0 0,-1 1-1 0 0,1-1 1 0 0,-1 0-1 0 0,1 1 1 0 0,-1-1-1 0 0,1 1 1 0 0,0-1-1 0 0,0 0 1 0 0,0 1-1 0 0,0-1 0 0 0,0 1 1 0 0,0 2-1 0 0,0-3-6 0 0,1 1 1 0 0,-1-1-1 0 0,0 1 0 0 0,0-1 0 0 0,0 1 0 0 0,-1-1 0 0 0,1 1 0 0 0,0-1 0 0 0,-1 0 0 0 0,1 1 1 0 0,0-1-1 0 0,-1 1 0 0 0,0-1 0 0 0,1 0 0 0 0,-1 1 0 0 0,0-1 0 0 0,0 0 0 0 0,0 0 0 0 0,-1 2 0 0 0,1-2 3 0 0,0 1 0 0 0,0-1 0 0 0,0 1 0 0 0,1-1 0 0 0,-1 1 0 0 0,0 0 0 0 0,1-1 0 0 0,-1 1-1 0 0,1 0 1 0 0,-1 0 0 0 0,1-1 0 0 0,0 1 0 0 0,0 3 0 0 0,-1-4 3 0 0,1 1 0 0 0,0 0 0 0 0,0 0 1 0 0,0-1-1 0 0,-1 1 0 0 0,1 0 0 0 0,-1 0 0 0 0,1-1 1 0 0,-1 1-1 0 0,0-1 0 0 0,0 1 0 0 0,0 0 0 0 0,0-1 1 0 0,-1 2-1 0 0,-6 8 81 0 0,1 0 1 0 0,0 1-1 0 0,1-1 0 0 0,1 1 1 0 0,-7 19-1 0 0,-7 15 129 0 0,-20 28-15 0 0,10-30-48 0 0,9-14-110 0 0,4-5-17 0 0,10-14-21 0 0,-1 0 0 0 0,1 1 0 0 0,-6 15-1 0 0,-4-3 8 0 0,14-22-17 0 0,1-1 1 0 0,-1 0-1 0 0,1 1 0 0 0,-1-1 0 0 0,1 1 0 0 0,0 0 1 0 0,0 0-1 0 0,0-1 0 0 0,0 1 0 0 0,0 0 0 0 0,0 0 1 0 0,0 0-1 0 0,1 0 0 0 0,-1 0 0 0 0,1 0 0 0 0,0 0 1 0 0,-1 3-1 0 0,1-4 5 0 0,-1 1 1 0 0,1-1-1 0 0,-1 1 1 0 0,1-1-1 0 0,-1 1 1 0 0,0-1-1 0 0,0 1 1 0 0,0-1-1 0 0,1 1 0 0 0,-1-1 1 0 0,-1 0-1 0 0,1 0 1 0 0,0 1-1 0 0,0-1 1 0 0,-3 2-1 0 0,3-2 5 0 0,0 0 0 0 0,-1 0 0 0 0,1 0 0 0 0,0 0 0 0 0,0 0 0 0 0,0 0 0 0 0,0 1 0 0 0,0-1 1 0 0,0 0-1 0 0,0 1 0 0 0,1-1 0 0 0,-1 1 0 0 0,0-1 0 0 0,1 1 0 0 0,-1 2 0 0 0,1-3-4 0 0,0 0 1 0 0,0-1-1 0 0,-1 1 1 0 0,1 0 0 0 0,0-1-1 0 0,0 1 1 0 0,0 0-1 0 0,0-1 1 0 0,-1 1 0 0 0,1-1-1 0 0,0 1 1 0 0,-1 0-1 0 0,1-1 1 0 0,-1 1 0 0 0,1-1-1 0 0,0 1 1 0 0,-1-1-1 0 0,1 1 1 0 0,-1-1-1 0 0,1 1 1 0 0,-1-1 0 0 0,1 0-1 0 0,-1 1 1 0 0,0-1-1 0 0,1 0 1 0 0,-1 1 0 0 0,0-1-1 0 0,1 0 1 0 0,-1 0-1 0 0,-1 1 1 0 0,2-1-4 0 0,-1 0 0 0 0,0 0-1 0 0,1 0 1 0 0,-1 1 0 0 0,0-1 0 0 0,1 0 0 0 0,-1 1-1 0 0,1-1 1 0 0,-1 0 0 0 0,0 1 0 0 0,1-1 0 0 0,-1 1-1 0 0,1-1 1 0 0,-1 1 0 0 0,1-1 0 0 0,-1 1 0 0 0,1-1 0 0 0,-1 1-1 0 0,1-1 1 0 0,0 1 0 0 0,-1 0 0 0 0,1-1 0 0 0,0 1-1 0 0,0 0 1 0 0,-1-1 0 0 0,1 1 0 0 0,0 0 0 0 0,0-1-1 0 0,0 1 1 0 0,0 1 0 0 0,-3 0 90 0 0,-3 4 20 0 0,16-3-84 0 0,-9-2-28 0 0,3 2-3 0 0,15-8-2 0 0,-2-2 1 0 0,0 0 0 0 0,-1-1 0 0 0,0 0 0 0 0,17-13 0 0 0,-1 5 0 0 0,-29 15 0 0 0,-1 1 0 0 0,0-1 0 0 0,1 0 0 0 0,-1 0 0 0 0,0 0 0 0 0,0 0 0 0 0,0 0 0 0 0,0-1 0 0 0,0 1 0 0 0,0-1 0 0 0,0 1 0 0 0,0-1 0 0 0,-1 0 0 0 0,3-2 0 0 0,-3 3 0 0 0,-1 0 0 0 0,1 1 0 0 0,0-1 0 0 0,-1 0 0 0 0,1 1 0 0 0,0-1 0 0 0,-1 0 0 0 0,1 1 0 0 0,0-1 0 0 0,0 1 0 0 0,0-1 0 0 0,0 1 0 0 0,-1 0 0 0 0,1-1 0 0 0,0 1 0 0 0,0 0 0 0 0,0 0 0 0 0,0-1 0 0 0,0 1 0 0 0,0 0 0 0 0,0 0 0 0 0,0 0 0 0 0,1 0 0 0 0,-1 0 0 0 0,0 0 0 0 0,0 0 0 0 0,0 0 0 0 0,0 0 0 0 0,0 0 0 0 0,0 0 0 0 0,0 0 0 0 0,0-1 0 0 0,0 1 0 0 0,0 0 0 0 0,0-1 0 0 0,0 1 0 0 0,0-1 0 0 0,0 1 0 0 0,0-1 0 0 0,0 0 0 0 0,0 1 0 0 0,0-1 0 0 0,0 0 0 0 0,-1 0 0 0 0,1 1 0 0 0,0-1 0 0 0,0-2 0 0 0,1 1 0 0 0,-1 1 0 0 0,1-1 0 0 0,0 0 0 0 0,-1 0 0 0 0,1 0 0 0 0,0 1 0 0 0,0-1 0 0 0,0 1 0 0 0,0 0 0 0 0,5-3 0 0 0,12-9 0 0 0,107-108-2449 0 0,-118 112 2223 0 0,-6 7-1 0 0,0 0 0 0 0,0 0 1 0 0,0 0-1 0 0,0-1 0 0 0,0 1 1 0 0,-1 0-1 0 0,1-1 0 0 0,-1 1 1 0 0,0-1-1 0 0,1 1 0 0 0,-1-1 0 0 0,0 0 1 0 0,-1 1-1 0 0,1-1 0 0 0,0 0 1 0 0,-1 0-1 0 0,0 0 0 0 0,0 1 1 0 0,1-1-1 0 0,-2 0 0 0 0,1-3 1 0 0,0-42-4972 0 0,13-83 1 0 0,-12 120 4948 0 0,0 0 0 0 0,-1 1 0 0 0,0-1 0 0 0,-3-19 0 0 0,0-10 4554 0 0,3 40-4168 0 0,0-1 1 0 0,-1 1-1 0 0,1-1 0 0 0,0 0 1 0 0,-1 1-1 0 0,1-1 0 0 0,0 1 1 0 0,-1-1-1 0 0,1 1 0 0 0,-1-1 1 0 0,1 1-1 0 0,0-1 0 0 0,-1 1 0 0 0,1-1 1 0 0,-1 1-1 0 0,0-1 0 0 0,1 1 1 0 0,-1 0-1 0 0,1 0 0 0 0,-1-1 1 0 0,1 1-1 0 0,-1 0 0 0 0,0 0 1 0 0,1-1-1 0 0,-1 1 0 0 0,0 0 1 0 0,1 0-1 0 0,-1 0 0 0 0,0 0 0 0 0,1 0 1 0 0,-1 0-1 0 0,0 0 0 0 0,1 0 1 0 0,-1 0-1 0 0,0 0 0 0 0,0 1 1 0 0,0-1 29 0 0,0 0 0 0 0,0 0 0 0 0,0 1 1 0 0,0-1-1 0 0,0 0 0 0 0,0 0 1 0 0,1 1-1 0 0,-1-1 0 0 0,0 1 0 0 0,0-1 1 0 0,0 0-1 0 0,0 1 0 0 0,1 0 0 0 0,-1-1 1 0 0,0 1-1 0 0,1-1 0 0 0,-1 1 0 0 0,0 0 1 0 0,1 0-1 0 0,-1-1 0 0 0,1 1 0 0 0,-1 0 1 0 0,1 0-1 0 0,-1 0 0 0 0,1-1 1 0 0,0 1-1 0 0,-1 0 0 0 0,1 0 0 0 0,0 0 1 0 0,0 0-1 0 0,0 1 0 0 0,-9 48 2414 0 0,9-48-2517 0 0,-1 5 86 0 0,1 1 1 0 0,0-1-1 0 0,0 1 1 0 0,1-1-1 0 0,0 1 1 0 0,0-1-1 0 0,1 0 1 0 0,0 1-1 0 0,0-1 1 0 0,1 0-1 0 0,4 9 1 0 0,-2-7-138 0 0,0 0 1 0 0,-1 0 0 0 0,-1 0 0 0 0,1 0 0 0 0,-2 1-1 0 0,4 15 1 0 0,12 33 3 0 0,2 8-17 0 0,-4 16 0 0 0,-11-42-402 0 0,-6-34 317 0 0,1-1 0 0 0,0 0 1 0 0,1 0-1 0 0,-1 0 0 0 0,1 0 0 0 0,0 0 0 0 0,1 0 1 0 0,1 6-1 0 0,4 9-829 0 0,-6-17 576 0 0,-1-1 0 0 0,1 1 0 0 0,0-1 0 0 0,0 0 0 0 0,0 1 0 0 0,0-1-1 0 0,0 0 1 0 0,0 0 0 0 0,1 0 0 0 0,-1 0 0 0 0,1 0 0 0 0,-1 0 0 0 0,1 0 0 0 0,3 3 0 0 0,-4-5 174 0 0,-1 0 0 0 0,1 1 1 0 0,-1-1-1 0 0,1 0 1 0 0,-1 0-1 0 0,1 1 0 0 0,-1-1 1 0 0,1 0-1 0 0,-1 0 1 0 0,1 0-1 0 0,0 0 0 0 0,-1 0 1 0 0,1 0-1 0 0,-1 0 1 0 0,1 0-1 0 0,-1 0 1 0 0,1 0-1 0 0,-1 0 0 0 0,1 0 1 0 0,-1 0-1 0 0,1-1 1 0 0,0 1-1 0 0,-1 0 0 0 0,1 0 1 0 0,-1 0-1 0 0,0-1 1 0 0,1 1-1 0 0,-1 0 0 0 0,1-1 1 0 0,-1 1-1 0 0,1 0 1 0 0,-1-1-1 0 0,1 0 1 0 0,15-23-2430 0 0,6-33-393 0 0,-21 51 2245 0 0,1 0 0 0 0,0 1 0 0 0,1-1 0 0 0,-1 1 0 0 0,8-11 0 0 0,10-22-5673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8568 0 0,'0'-9'3532'0'0,"1"-7"2691"0"0,-1 16-6166 0 0,1 0 0 0 0,-1-1 0 0 0,0 1 0 0 0,0 0 0 0 0,0-1 1 0 0,1 1-1 0 0,-1 0 0 0 0,0-1 0 0 0,1 1 0 0 0,-1 0 0 0 0,0-1 0 0 0,1 1 0 0 0,-1 0 1 0 0,0 0-1 0 0,1 0 0 0 0,-1-1 0 0 0,0 1 0 0 0,1 0 0 0 0,-1 0 0 0 0,0 0 1 0 0,1 0-1 0 0,-1 0 0 0 0,1 0 0 0 0,-1 0 0 0 0,0 0 0 0 0,1-1 0 0 0,-1 2 0 0 0,1-1 1 0 0,0 0-1 0 0,11 26 3043 0 0,11 54-1362 0 0,-8-15-1097 0 0,-14-55-559 0 0,1 0-1 0 0,0 0 1 0 0,1-1-1 0 0,0 1 0 0 0,0-1 1 0 0,1 1-1 0 0,5 9 0 0 0,-1-8-9 0 0,-2-1 28 0 0,1 0 0 0 0,-2 1 0 0 0,1-1 0 0 0,-2 1 0 0 0,6 14 0 0 0,-3-8 102 0 0,2-2-1 0 0,0 1 1 0 0,1-1-1 0 0,0-1 1 0 0,2 0-1 0 0,12 13 1 0 0,-13-17-77 0 0,0-2 0 0 0,1 0 1 0 0,0 0-1 0 0,0-1 0 0 0,1-1 0 0 0,0 0 1 0 0,0 0-1 0 0,0-1 0 0 0,1-1 0 0 0,0-1 1 0 0,0 1-1 0 0,0-2 0 0 0,0 0 0 0 0,0-1 1 0 0,0-1-1 0 0,0 0 0 0 0,25-3 0 0 0,-22-1 13 0 0,-1 0-1 0 0,0-1 0 0 0,0-1 1 0 0,30-16-1 0 0,-17-3 36 0 0,-26 22-155 0 0,-1 0 0 0 0,1 0 0 0 0,0 1 0 0 0,-1-1 1 0 0,1 1-1 0 0,0 0 0 0 0,1 0 0 0 0,2-2 0 0 0,-4 3-7 0 0,-1 0 0 0 0,1 0 0 0 0,-1 0 1 0 0,1 0-1 0 0,-1-1 0 0 0,0 1 0 0 0,1 0 0 0 0,-1-1 0 0 0,0 1 0 0 0,0-1 0 0 0,0 0 1 0 0,0 1-1 0 0,-1-1 0 0 0,1 0 0 0 0,0 1 0 0 0,-1-1 0 0 0,1 0 0 0 0,0-2 0 0 0,9-21 122 0 0,-5 17-71 0 0,-1 0 1 0 0,1 0-1 0 0,-1 0 0 0 0,-1-1 1 0 0,0 0-1 0 0,0 0 0 0 0,-1 0 1 0 0,0 0-1 0 0,0 0 0 0 0,-1 0 1 0 0,0-14-1 0 0,-1 6-42 0 0,1 4-10 0 0,0-1 0 0 0,-1 1 0 0 0,-1 0 0 0 0,0-1-1 0 0,-1 1 1 0 0,0 0 0 0 0,-1 0 0 0 0,-1 0 0 0 0,0 0 0 0 0,0 1-1 0 0,-1 0 1 0 0,-9-16 0 0 0,-69-94-10 0 0,42 78 0 0 0,13 16 0 0 0,23 23 0 0 0,0 1 0 0 0,0-1 0 0 0,0 2 0 0 0,-1-1 0 0 0,1 0 0 0 0,-1 1 0 0 0,0 0 0 0 0,0 0 0 0 0,-12-3 0 0 0,0-1 0 0 0,-14-3 0 0 0,26 10 0 0 0,-32-14-60 0 0,30 13-351 0 0,-1 1-1 0 0,1 0 1 0 0,0 1 0 0 0,0 0-1 0 0,0 0 1 0 0,0 0 0 0 0,0 1-1 0 0,1 1 1 0 0,-1-1 0 0 0,0 1-1 0 0,-11 7 1 0 0,-62 28-7905 0 0,38-11 450 0 0,30-11 21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70 11280 0 0,'1'-25'5086'0'0,"-1"23"-4835"0"0,1 0 0 0 0,-1 0 0 0 0,0 0 0 0 0,1 0 0 0 0,-1 0 0 0 0,1 0 1 0 0,0 0-1 0 0,-1 0 0 0 0,1 0 0 0 0,0 0 0 0 0,0 0 0 0 0,1 1 0 0 0,-1-1 0 0 0,0 0 0 0 0,0 1 0 0 0,1-1 1 0 0,-1 1-1 0 0,3-3 0 0 0,-4 4-213 0 0,1 0 0 0 0,-1 0 0 0 0,0 0 0 0 0,0 0 0 0 0,0 0 0 0 0,0 0 0 0 0,1-1 0 0 0,-1 1 0 0 0,0 0 0 0 0,0 0 0 0 0,0 0 0 0 0,0 0 0 0 0,0 0 0 0 0,0-1 0 0 0,0 1 0 0 0,0 0 0 0 0,0 0 0 0 0,1 0 0 0 0,-1 0 0 0 0,0-1 0 0 0,0 1 0 0 0,0 0 0 0 0,0 0 0 0 0,0 0 0 0 0,0 0 0 0 0,0-1 0 0 0,0 1 0 0 0,0 0 0 0 0,0 0 0 0 0,0 0 0 0 0,0 0 0 0 0,0-1 0 0 0,0 1 0 0 0,-1 0 0 0 0,1 0 0 0 0,0 0 0 0 0,0 0 0 0 0,0-1 0 0 0,0 1 1 0 0,0 0-1 0 0,0 0 0 0 0,0 0 0 0 0,0 0 0 0 0,-1 0 0 0 0,1-1 0 0 0,0 1 0 0 0,0 0 0 0 0,0 0 0 0 0,0 0 0 0 0,0 0 0 0 0,-1 0 0 0 0,1 0 0 0 0,0 0 0 0 0,0 0 0 0 0,0 0 0 0 0,0 0 0 0 0,-1 0 0 0 0,1 0 0 0 0,0-1 0 0 0,0 1 0 0 0,0 0 0 0 0,0 0 0 0 0,-1 0 0 0 0,1 0 0 0 0,0 1 0 0 0,0-1 0 0 0,0 0 0 0 0,-1 0 0 0 0,-16 4 1149 0 0,14 0-1074 0 0,0 1 0 0 0,0-1 0 0 0,0 1 0 0 0,0 0 0 0 0,1 0 0 0 0,0 0 0 0 0,0 0 0 0 0,0 1 0 0 0,-1 5 0 0 0,-7 17 305 0 0,3-7-227 0 0,0 1-1 0 0,2 0 1 0 0,0 0-1 0 0,2 1 1 0 0,0-1-1 0 0,2 1 1 0 0,1 36-1 0 0,0-42-141 0 0,2-1 0 0 0,-1 0 0 0 0,2 0 0 0 0,0 0 0 0 0,8 24-1 0 0,6 24-7 0 0,-14-50-32 0 0,0 0 0 0 0,1-1 1 0 0,1 1-1 0 0,0-1 0 0 0,0 0 1 0 0,11 16-1 0 0,-6-9 11 0 0,-9-17-26 0 0,1 0 0 0 0,-1 0 0 0 0,1-1 0 0 0,-1 1 0 0 0,1 0 0 0 0,0-1-1 0 0,0 1 1 0 0,0-1 0 0 0,0 0 0 0 0,0 1 0 0 0,1-1 0 0 0,-1 0 0 0 0,5 2-1 0 0,-5-2-4 0 0,1 0 0 0 0,-1 0 0 0 0,1 0 0 0 0,-1 0 0 0 0,1 0-1 0 0,-1 0 1 0 0,0 0 0 0 0,0 1 0 0 0,0-1 0 0 0,-1 1 0 0 0,1 0-1 0 0,1 3 1 0 0,-1-2-26 0 0,0-1-1 0 0,0 1 0 0 0,0-1 0 0 0,1 0 0 0 0,-1 0 1 0 0,1 0-1 0 0,-1 0 0 0 0,1 0 0 0 0,0-1 0 0 0,0 1 1 0 0,6 3-1 0 0,71 48-2693 0 0,-76-52 2425 0 0,-1-1 1 0 0,1 0-1 0 0,0 0 0 0 0,0 0 0 0 0,0 0 1 0 0,-1-1-1 0 0,1 1 0 0 0,0-1 0 0 0,0 0 1 0 0,0-1-1 0 0,4 1 0 0 0,-5-1 14 0 0,-1 1 0 0 0,0 0-1 0 0,0-1 1 0 0,1 1 0 0 0,-1-1 0 0 0,0 1-1 0 0,0-1 1 0 0,0 0 0 0 0,0 0 0 0 0,0 0-1 0 0,0 0 1 0 0,0 0 0 0 0,0-1 0 0 0,0 1 0 0 0,-1-1-1 0 0,1 1 1 0 0,0-1 0 0 0,-1 0 0 0 0,1 1-1 0 0,-1-1 1 0 0,2-3 0 0 0,10-21-3097 0 0,14 12-3923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9592 0 0,'-51'21'5999'0'0,"8"2"-3476"0"0,36-18-2325 0 0,1 1 1 0 0,0-1 0 0 0,-1 1 0 0 0,2 1 0 0 0,-1-1 0 0 0,1 1 0 0 0,0 0 0 0 0,0 0 0 0 0,1 0 0 0 0,-5 11 0 0 0,3-7-20 0 0,0 1 1 0 0,1-1-1 0 0,1 1 0 0 0,-1 0 1 0 0,2 0-1 0 0,0 0 0 0 0,0 0 1 0 0,1 1-1 0 0,1-1 0 0 0,0 1 1 0 0,1-1-1 0 0,0 1 0 0 0,2 14 1 0 0,0-19-92 0 0,1-1-1 0 0,-1 1 1 0 0,1-1 0 0 0,7 13 0 0 0,8 20 282 0 0,-14-35-324 0 0,-1 1-1 0 0,1-1 1 0 0,0 0-1 0 0,0-1 1 0 0,0 1-1 0 0,1-1 1 0 0,0 0 0 0 0,0 0-1 0 0,0 0 1 0 0,6 3-1 0 0,15 13 93 0 0,-7-6-14 0 0,1-1 0 0 0,1 0 1 0 0,0-2-1 0 0,1 0 1 0 0,40 13-1 0 0,-31-12 8 0 0,12 4-16 0 0,-12-5 231 0 0,47 24 0 0 0,-74-32-283 0 0,1 1 0 0 0,-1-1 1 0 0,0 1-1 0 0,0 0 1 0 0,0 0-1 0 0,0 1 0 0 0,4 5 1 0 0,17 19 357 0 0,-22-25-363 0 0,0 0 0 0 0,0 1 0 0 0,0-1 0 0 0,-1 1 0 0 0,1-1 0 0 0,-1 1 0 0 0,0 0 0 0 0,0 0 0 0 0,-1 0 1 0 0,1 0-1 0 0,-1 0 0 0 0,0 0 0 0 0,-1 0 0 0 0,1 0 0 0 0,-1 0 0 0 0,0 1 0 0 0,-1-1 0 0 0,-1 10 0 0 0,2 7 149 0 0,0-19-192 0 0,0 0-1 0 0,-1 0 0 0 0,1 0 0 0 0,-1 0 1 0 0,1 0-1 0 0,-1-1 0 0 0,0 1 0 0 0,0 0 1 0 0,0-1-1 0 0,0 1 0 0 0,-1 0 0 0 0,1-1 1 0 0,-1 0-1 0 0,1 1 0 0 0,-1-1 0 0 0,0 0 0 0 0,0 0 1 0 0,-4 4-1 0 0,1-2-52 0 0,0-1 1 0 0,0 0 0 0 0,0 0-1 0 0,-1 0 1 0 0,1-1-1 0 0,-1 0 1 0 0,0 0-1 0 0,-10 2 1 0 0,4-1-313 0 0,-1-1 0 0 0,0-1 1 0 0,0 0-1 0 0,1-1 0 0 0,-1-1 0 0 0,0 1 1 0 0,0-2-1 0 0,-13-3 0 0 0,20 2-62 0 0,0 1 0 0 0,0-2 0 0 0,0 1 0 0 0,1-1 0 0 0,0 0-1 0 0,-1 0 1 0 0,1 0 0 0 0,1-1 0 0 0,-1 0 0 0 0,1 0 0 0 0,-1 0 0 0 0,2 0-1 0 0,-1-1 1 0 0,0 1 0 0 0,1-1 0 0 0,-3-7 0 0 0,-6-8-1170 0 0,9 18 1235 0 0,1 0 0 0 0,0 0 0 0 0,1 0 0 0 0,-1-1 0 0 0,1 1 0 0 0,-1 0 0 0 0,1-1 0 0 0,0 1 0 0 0,-1-5 0 0 0,-2-7-1397 0 0,-8-17-5411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10864 0 0,'0'0'8417'0'0,"14"21"-5835"0"0,-13-14-2416 0 0,1-1-1 0 0,0 0 0 0 0,0 1 1 0 0,1-1-1 0 0,0 0 0 0 0,0 0 0 0 0,0 0 1 0 0,6 6-1 0 0,-5-5 21 0 0,8 15 91 0 0,-2 0 0 0 0,-1 0 1 0 0,0 1-1 0 0,-2 0 0 0 0,8 44 1 0 0,-13-60-235 0 0,0-1 1 0 0,0 0 0 0 0,1 0 0 0 0,-1 0 0 0 0,8 10 0 0 0,-7-11-17 0 0,0 0 0 0 0,-1 0-1 0 0,1 0 1 0 0,-1 0 0 0 0,0 1-1 0 0,0-1 1 0 0,-1 1 0 0 0,1 5 0 0 0,4 16 95 0 0,0 0 1 0 0,2-1 0 0 0,1 0-1 0 0,18 36 1 0 0,-21-30-21 0 0,-6-29-87 0 0,0 0-1 0 0,0 0 1 0 0,0 0 0 0 0,0 0-1 0 0,1 0 1 0 0,0 0 0 0 0,-1 0 0 0 0,1-1-1 0 0,0 1 1 0 0,1 0 0 0 0,-1 0-1 0 0,0-1 1 0 0,1 1 0 0 0,-1 0-1 0 0,1-1 1 0 0,0 0 0 0 0,4 5 0 0 0,-3-5 37 0 0,0 1 1 0 0,1-1-1 0 0,-1 0 1 0 0,1 0 0 0 0,-1-1-1 0 0,1 1 1 0 0,-1-1-1 0 0,1 0 1 0 0,0 1 0 0 0,4-1-1 0 0,-6-1-37 0 0,-1 0 0 0 0,0 0-1 0 0,0 0 1 0 0,0 0 0 0 0,0 0 0 0 0,0-1-1 0 0,0 1 1 0 0,0 0 0 0 0,0-1-1 0 0,0 1 1 0 0,0-1 0 0 0,0 1 0 0 0,0-1-1 0 0,0 0 1 0 0,0 1 0 0 0,0-1 0 0 0,-1 0-1 0 0,1 0 1 0 0,0 1 0 0 0,0-1 0 0 0,-1 0-1 0 0,1 0 1 0 0,0 0 0 0 0,-1 0-1 0 0,1 0 1 0 0,-1 0 0 0 0,1 0 0 0 0,-1 0-1 0 0,0 0 1 0 0,0 0 0 0 0,1 0 0 0 0,-1 0-1 0 0,0 0 1 0 0,0 0 0 0 0,0-1-1 0 0,0 1 1 0 0,0 0 0 0 0,0 0 0 0 0,0 0-1 0 0,0 0 1 0 0,-1-2 0 0 0,3-10 84 0 0,1 0 0 0 0,1 1 0 0 0,0-1 0 0 0,1 0 0 0 0,0 1 0 0 0,12-20 0 0 0,-3 3-7 0 0,-13 26-80 0 0,0 0-1 0 0,0 1 1 0 0,0-1 0 0 0,1 1-1 0 0,-1-1 1 0 0,1 1-1 0 0,0 0 1 0 0,0 0 0 0 0,0-1-1 0 0,4-2 1 0 0,11-14 103 0 0,-15 16-92 0 0,1 1-1 0 0,0-1 1 0 0,0 0 0 0 0,0 1 0 0 0,0 0-1 0 0,0 0 1 0 0,1 0 0 0 0,-1 0 0 0 0,1 0-1 0 0,-1 1 1 0 0,1-1 0 0 0,-1 1 0 0 0,7-1-1 0 0,5-6 152 0 0,-14 8-166 0 0,-1-1 0 0 0,1 0 1 0 0,0 1-1 0 0,0-1 0 0 0,-1 1 1 0 0,1-1-1 0 0,0 1 0 0 0,0-1 1 0 0,0 1-1 0 0,0 0 0 0 0,-1-1 1 0 0,1 1-1 0 0,0 0 0 0 0,0 0 1 0 0,0 0-1 0 0,0 0 0 0 0,0-1 1 0 0,0 1-1 0 0,1 1 0 0 0,8-2 50 0 0,-9 1-49 0 0,1-1 0 0 0,0 1 0 0 0,0 0 1 0 0,0-1-1 0 0,0 1 0 0 0,0 0 0 0 0,0 0 0 0 0,0 1 0 0 0,0-1 0 0 0,0 0 0 0 0,-1 1 0 0 0,1-1 1 0 0,0 1-1 0 0,0-1 0 0 0,0 1 0 0 0,-1 0 0 0 0,1 0 0 0 0,0 0 0 0 0,2 1 0 0 0,-4-1-3 0 0,1 0-1 0 0,-1 0 0 0 0,1 0 1 0 0,-1 0-1 0 0,1 0 0 0 0,0 0 1 0 0,0-1-1 0 0,-1 1 1 0 0,1 0-1 0 0,0 0 0 0 0,0-1 1 0 0,0 1-1 0 0,0-1 0 0 0,0 1 1 0 0,0-1-1 0 0,0 1 0 0 0,0-1 1 0 0,0 1-1 0 0,0-1 0 0 0,0 0 1 0 0,2 1-1 0 0,21 11 76 0 0,1 8-27 0 0,-23-19-50 0 0,0 0-1 0 0,0 1 1 0 0,0-1-1 0 0,0 1 1 0 0,0-1-1 0 0,-1 1 1 0 0,1 0-1 0 0,0-1 1 0 0,-1 1-1 0 0,1 0 1 0 0,-1 0 0 0 0,2 3-1 0 0,10 19 166 0 0,0 1-1 0 0,13 39 0 0 0,-24-51-97 0 0,0 0-1 0 0,-1-1 1 0 0,0 1-1 0 0,-2 0 1 0 0,-1 16-1 0 0,1 9 137 0 0,0-35-200 0 0,0 0 0 0 0,1 0 0 0 0,-1 0 1 0 0,0-1-1 0 0,-1 1 0 0 0,1 0 0 0 0,0-1 1 0 0,-1 1-1 0 0,1-1 0 0 0,-1 1 0 0 0,0-1 0 0 0,0 0 1 0 0,0 0-1 0 0,0 0 0 0 0,-4 4 0 0 0,-13 15 27 0 0,15-18-34 0 0,-1 1 0 0 0,0-1 0 0 0,0 0 0 0 0,0 0 0 0 0,0-1 0 0 0,0 1 0 0 0,0-1 0 0 0,-1 0 0 0 0,1-1 1 0 0,-1 1-1 0 0,-9 0 0 0 0,4 1-1 0 0,2 0-107 0 0,-1-1 1 0 0,1 0-1 0 0,0 0 0 0 0,-1-1 1 0 0,0 0-1 0 0,1 0 0 0 0,-1-1 1 0 0,0-1-1 0 0,1 1 0 0 0,-1-2 1 0 0,1 1-1 0 0,-1-1 0 0 0,1-1 1 0 0,0 1-1 0 0,0-2 0 0 0,0 1 1 0 0,0-1-1 0 0,0-1 0 0 0,-14-10 1 0 0,19 13-60 0 0,1-1 1 0 0,-1 0-1 0 0,1 0 1 0 0,0 0-1 0 0,0 0 1 0 0,0 0-1 0 0,1-1 1 0 0,-1 1-1 0 0,1-1 1 0 0,0 0-1 0 0,0 0 1 0 0,0 0-1 0 0,0 0 1 0 0,-1-7 0 0 0,1 3-248 0 0,-2-7-721 0 0,0 0 0 0 0,-1-32 0 0 0,4 43 965 0 0,1 0 0 0 0,0 0-1 0 0,1 0 1 0 0,-1 0 0 0 0,1 0 0 0 0,-1 0 0 0 0,1 0-1 0 0,0 0 1 0 0,1 0 0 0 0,-1 0 0 0 0,1 0-1 0 0,0 1 1 0 0,-1-1 0 0 0,2 1 0 0 0,-1-1 0 0 0,0 1-1 0 0,5-5 1 0 0,30-42-2493 0 0,-10 28 1001 0 0,-7-16-691 0 0,16 7-1982 0 0,-34 29 3766 0 0,0-1 1 0 0,-1 1-1 0 0,1 0 1 0 0,-1-1-1 0 0,1 0 1 0 0,-1 1-1 0 0,0-1 0 0 0,0 0 1 0 0,0 1-1 0 0,1-5 1 0 0,-2 7 529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9824 0 0,'0'0'3178'0'0,"-8"2"2979"0"0,-5 3-4525 0 0,7-1-1385 0 0,-1 2-1 0 0,0-1 1 0 0,1 1-1 0 0,0 0 0 0 0,0 0 1 0 0,1 1-1 0 0,0-1 1 0 0,0 1-1 0 0,0 1 1 0 0,1-1-1 0 0,0 0 0 0 0,0 1 1 0 0,1 0-1 0 0,0 0 1 0 0,1 0-1 0 0,-3 13 1 0 0,-29 52 491 0 0,7-15-353 0 0,22-50-329 0 0,1 0 0 0 0,0 0 0 0 0,0 1 0 0 0,1-1 0 0 0,0 1-1 0 0,0 0 1 0 0,1 0 0 0 0,-2 13 0 0 0,-13 56 166 0 0,17-78-223 0 0,0 1 1 0 0,0 0 0 0 0,0-1-1 0 0,0 1 1 0 0,0-1 0 0 0,1 1-1 0 0,-1-1 1 0 0,0 1 0 0 0,0-1-1 0 0,1 1 1 0 0,-1-1 0 0 0,0 0-1 0 0,1 1 1 0 0,-1-1 0 0 0,1 1-1 0 0,-1-1 1 0 0,0 0 0 0 0,1 1 0 0 0,-1-1-1 0 0,1 0 1 0 0,-1 1 0 0 0,1-1-1 0 0,-1 0 1 0 0,1 0 0 0 0,-1 0-1 0 0,1 1 1 0 0,-1-1 0 0 0,1 0-1 0 0,0 0 1 0 0,-1 0 0 0 0,1 0-1 0 0,-1 0 1 0 0,1 0 0 0 0,-1 0 0 0 0,1 0-1 0 0,-1 0 1 0 0,1 0 0 0 0,-1 0-1 0 0,2-1 1 0 0,21-4-59 0 0,-22 5 47 0 0,8-7-11 0 0,-1-1 1 0 0,0 0 0 0 0,0 0 0 0 0,9-14 0 0 0,12-15-42 0 0,12-16 101 0 0,-25 30-24 0 0,0 3 9 0 0,-10 15-7 0 0,-1-1 0 0 0,0 0 0 0 0,-1 0-1 0 0,1-1 1 0 0,6-13 0 0 0,17 18 467 0 0,-23 3-253 0 0,-2 1-156 0 0,0-1-1 0 0,-1 1 1 0 0,1 0 0 0 0,-1 1 0 0 0,1-1 0 0 0,-1 0 0 0 0,0 1-1 0 0,0 0 1 0 0,0-1 0 0 0,3 6 0 0 0,3 3 119 0 0,3-1-30 0 0,-8-8-117 0 0,-1 1 0 0 0,0-1 0 0 0,1 0 1 0 0,-1 1-1 0 0,0 0 0 0 0,0-1 0 0 0,0 1 0 0 0,0 0 1 0 0,-1 0-1 0 0,1 0 0 0 0,1 5 0 0 0,-2-4-2 0 0,0-1-11 0 0,0 0 0 0 0,0 0 0 0 0,0-1 0 0 0,0 1 0 0 0,0 0 0 0 0,0-1 0 0 0,1 1 0 0 0,-1-1 0 0 0,1 1 0 0 0,0-1 0 0 0,4 4 0 0 0,-2 0 44 0 0,0 0 1 0 0,-1-1-1 0 0,1 2 1 0 0,-1-1 0 0 0,0 0-1 0 0,-1 0 1 0 0,0 1-1 0 0,2 7 1 0 0,3 8 163 0 0,24 65 671 0 0,-25-69-773 0 0,-1 1 0 0 0,0 0 0 0 0,-1 0-1 0 0,-1 0 1 0 0,-1 1 0 0 0,-1-1 0 0 0,-1 0 0 0 0,-2 25 0 0 0,1 0-18 0 0,-1-33-120 0 0,0 0 0 0 0,-1 0 0 0 0,0 0 0 0 0,-1-1 0 0 0,0 1 0 0 0,0-1 0 0 0,-1 0 0 0 0,-1 0 0 0 0,0 0 0 0 0,0-1 0 0 0,-1 0 0 0 0,-13 13 0 0 0,0-3-57 0 0,-5 6-193 0 0,21-22-53 0 0,0 0 0 0 0,0-1 1 0 0,0 1-1 0 0,-1-1 0 0 0,1 0 0 0 0,-1-1 0 0 0,1 1 0 0 0,-1-1 0 0 0,0 1 0 0 0,0-1 0 0 0,1-1 0 0 0,-1 1 0 0 0,0-1 0 0 0,0 0 0 0 0,0 0 0 0 0,0 0 0 0 0,1-1 0 0 0,-10-1 1 0 0,12-2-85 0 0,1 1 1 0 0,0 0-1 0 0,-1-1 1 0 0,1 1-1 0 0,1-1 1 0 0,-1 1 0 0 0,1-1-1 0 0,-1 1 1 0 0,1-1-1 0 0,0 1 1 0 0,0-1-1 0 0,0 0 1 0 0,2-6 0 0 0,-1-5-1323 0 0,0 7 905 0 0,0 0 1 0 0,1 0-1 0 0,0 0 0 0 0,1 0 1 0 0,0 1-1 0 0,0-1 0 0 0,0 1 0 0 0,1 0 1 0 0,7-12-1 0 0,9-16-6689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13568 0 0,'1'33'6616'0'0,"1"0"-3279"0"0,0-12-2406 0 0,1-1 1 0 0,9 30-1 0 0,4-29-281 0 0,10 61-5 0 0,-13-40-635 0 0,-12-36-100 0 0,0 0 1 0 0,1 0-1 0 0,0-1 0 0 0,0 1 0 0 0,1-1 0 0 0,3 8 0 0 0,5 30-2155 0 0,15 3-3364 0 0,-11-37 2136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11848 0 0,'0'0'8883'0'0,"18"40"-5177"0"0,-4-5-3024 0 0,-1 0 0 0 0,-2 1 0 0 0,9 56 0 0 0,7 25 315 0 0,-24-102-841 0 0,0 0 1 0 0,-1 0 0 0 0,0 28 0 0 0,5 28 260 0 0,-4-54-344 0 0,-2-9-45 0 0,0-1-1 0 0,1 1 1 0 0,0-1 0 0 0,0 0-1 0 0,4 8 1 0 0,-5-14-29 0 0,0 1 1 0 0,0 0 0 0 0,0-1-1 0 0,0 1 1 0 0,0-1-1 0 0,0 1 1 0 0,1-1 0 0 0,-1 0-1 0 0,0 1 1 0 0,1-1-1 0 0,0 0 1 0 0,-1 0 0 0 0,1 0-1 0 0,-1 0 1 0 0,1 0 0 0 0,0-1-1 0 0,0 1 1 0 0,0 0-1 0 0,-1-1 1 0 0,1 1 0 0 0,0-1-1 0 0,0 0 1 0 0,0 0-1 0 0,4 0 1 0 0,-4 1-2 0 0,0-1 0 0 0,0 0 0 0 0,0 0 0 0 0,0-1 0 0 0,0 1-1 0 0,0 0 1 0 0,0-1 0 0 0,0 1 0 0 0,0-1 0 0 0,0 0 0 0 0,0 0 0 0 0,0 1 0 0 0,0-1-1 0 0,0 0 1 0 0,0-1 0 0 0,-1 1 0 0 0,1 0 0 0 0,0-1 0 0 0,-1 1 0 0 0,1 0 0 0 0,2-4-1 0 0,15-17-10 0 0,-17 21 7 0 0,0 0 0 0 0,-1-1 1 0 0,1 1-1 0 0,0-1 0 0 0,-1 1 0 0 0,1-1 0 0 0,-1 0 0 0 0,0 0 0 0 0,0 0 0 0 0,1 1 0 0 0,-1-1 1 0 0,0 0-1 0 0,-1-1 0 0 0,1 1 0 0 0,0 0 0 0 0,0-4 0 0 0,-1 3-1 0 0,0 1 0 0 0,1-1 1 0 0,-1 1-1 0 0,0 0 0 0 0,1-1 0 0 0,0 1 0 0 0,-1-1 0 0 0,1 1 0 0 0,0 0 1 0 0,0 0-1 0 0,0-1 0 0 0,1 1 0 0 0,-1 0 0 0 0,0 0 0 0 0,1 0 0 0 0,-1 0 1 0 0,1 0-1 0 0,0 1 0 0 0,0-1 0 0 0,3-2 0 0 0,-3 3 4 0 0,-1 0 0 0 0,1 0 1 0 0,-1-1-1 0 0,0 1 0 0 0,1 0 0 0 0,-1-1 0 0 0,0 1 0 0 0,0-1 0 0 0,0 1 1 0 0,0-1-1 0 0,0 0 0 0 0,0 1 0 0 0,0-1 0 0 0,-1 0 0 0 0,1 0 0 0 0,0 1 1 0 0,-1-1-1 0 0,0 0 0 0 0,1 0 0 0 0,-1-2 0 0 0,0-4 0 0 0,1 0 0 0 0,0 1 0 0 0,1-1 0 0 0,0 0 0 0 0,0 0 0 0 0,0 1 0 0 0,1 0 0 0 0,0-1 0 0 0,1 1 0 0 0,-1 0 0 0 0,8-10 0 0 0,-7 11 128 0 0,12-17-285 0 0,-16 23 190 0 0,0 0-1 0 0,0 1 0 0 0,0-1 1 0 0,0 0-1 0 0,0 0 0 0 0,0 1 1 0 0,0-1-1 0 0,0 0 0 0 0,0 0 1 0 0,0 0-1 0 0,0 1 0 0 0,0-1 1 0 0,0 0-1 0 0,0 0 0 0 0,0 1 1 0 0,0-1-1 0 0,0 0 0 0 0,1 0 1 0 0,-1 0-1 0 0,0 0 0 0 0,0 1 1 0 0,0-1-1 0 0,0 0 0 0 0,1 0 1 0 0,-1 0-1 0 0,0 0 0 0 0,0 0 1 0 0,0 1-1 0 0,1-1 0 0 0,-1 0 1 0 0,0 0-1 0 0,0 0 0 0 0,0 0 1 0 0,1 0-1 0 0,-1 0 0 0 0,0 0 1 0 0,0 0-1 0 0,0 0 0 0 0,1 0 1 0 0,-1 0-1 0 0,0 0 0 0 0,0 0 1 0 0,1 0-1 0 0,-1 0 0 0 0,0 0 1 0 0,0 0-1 0 0,0 0 0 0 0,1 0 1 0 0,-1 0-1 0 0,0 0 0 0 0,0 0 1 0 0,0-1-1 0 0,1 1 0 0 0,-1 0 1 0 0,0 0-1 0 0,0 0 0 0 0,0 0 1 0 0,1-1-1 0 0,8 30 488 0 0,-7-23-477 0 0,0-1 0 0 0,0 1 1 0 0,0-1-1 0 0,0 1 0 0 0,-1 0 0 0 0,1 10 1 0 0,0-4-31 0 0,0 0 0 0 0,0 0 1 0 0,1-1-1 0 0,1 1 0 0 0,0-1 0 0 0,7 15 1 0 0,-5-9-15 0 0,-5-12-5 0 0,0-1-1 0 0,1 1 0 0 0,-1-1 1 0 0,1 1-1 0 0,0-1 0 0 0,0 0 0 0 0,1 0 1 0 0,4 6-1 0 0,-5-7-58 0 0,1 0-1 0 0,0 0 1 0 0,0 0 0 0 0,-1 0 0 0 0,0 0-1 0 0,1 0 1 0 0,-1 1 0 0 0,-1-1 0 0 0,1 1-1 0 0,2 7 1 0 0,-2-7-52 0 0,-1 0 1 0 0,1 0-1 0 0,0 0 1 0 0,-1 0-1 0 0,2-1 0 0 0,-1 1 1 0 0,0-1-1 0 0,1 1 0 0 0,0-1 1 0 0,0 0-1 0 0,3 3 0 0 0,-3-4-1 0 0,48 31-3634 0 0,-49-32 3575 0 0,1 0-1 0 0,-1 0 1 0 0,1 0-1 0 0,0 0 1 0 0,-1 0-1 0 0,1-1 1 0 0,0 1-1 0 0,-1-1 1 0 0,1 0-1 0 0,0 0 1 0 0,0 0-1 0 0,-1 0 1 0 0,1 0-1 0 0,0 0 1 0 0,0-1-1 0 0,-1 1 1 0 0,1-1-1 0 0,0 0 1 0 0,4-2-1 0 0,0-4-771 0 0,0-1 0 0 0,0 0-1 0 0,0 0 1 0 0,-1-1 0 0 0,0 1 0 0 0,-1-2-1 0 0,0 1 1 0 0,-1 0 0 0 0,5-14 0 0 0,-5 14-306 0 0,5-2-5728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60 6592 0 0,'0'-10'7327'0'0,"0"-29"-1671"0"0,0 39-5579 0 0,0-1 0 0 0,0 1 0 0 0,0-1 0 0 0,0 1 0 0 0,0-1 0 0 0,0 1-1 0 0,0 0 1 0 0,-1-1 0 0 0,1 1 0 0 0,0-1 0 0 0,0 1 0 0 0,0 0 0 0 0,0-1-1 0 0,-1 1 1 0 0,1 0 0 0 0,0-1 0 0 0,0 1 0 0 0,-1-1 0 0 0,1 1 0 0 0,0 0-1 0 0,-1 0 1 0 0,1-1 0 0 0,0 1 0 0 0,-1 0 0 0 0,1 0 0 0 0,0-1 0 0 0,-1 1 0 0 0,1 0-1 0 0,0 0 1 0 0,-1 0 0 0 0,1 0 0 0 0,-1-1 0 0 0,1 1 0 0 0,0 0 0 0 0,-1 0-1 0 0,1 0 1 0 0,-1 0 0 0 0,-23 5 2249 0 0,-18 20-327 0 0,35-18-1805 0 0,0 0 1 0 0,0 1-1 0 0,1 0 0 0 0,0 0 1 0 0,1 0-1 0 0,0 0 1 0 0,-6 14-1 0 0,-29 54 336 0 0,29-45-444 0 0,2 1 0 0 0,1 0 0 0 0,2 0 0 0 0,1 1 0 0 0,1 0 0 0 0,2 56 0 0 0,2-84-87 0 0,0 0 0 0 0,0 0 0 0 0,0 1 0 0 0,1-1 0 0 0,0 0 0 0 0,0 0 0 0 0,1 0 0 0 0,-1 0 0 0 0,1-1 0 0 0,0 1 0 0 0,0 0-1 0 0,1-1 1 0 0,-1 1 0 0 0,1-1 0 0 0,0 0 0 0 0,0 0 0 0 0,6 6 0 0 0,-5-7-7 0 0,0 0 0 0 0,0-1 0 0 0,0 1 0 0 0,0-1 0 0 0,0 0-1 0 0,1 0 1 0 0,-1-1 0 0 0,0 1 0 0 0,1-1 0 0 0,0 0 0 0 0,-1 0 0 0 0,1 0 0 0 0,0-1 0 0 0,-1 0 0 0 0,1 0-1 0 0,0 0 1 0 0,-1 0 0 0 0,1-1 0 0 0,6-1 0 0 0,-6 1-2 0 0,-1-1 1 0 0,1 1-1 0 0,0-1 0 0 0,-1 0 0 0 0,1 0 1 0 0,-1-1-1 0 0,0 1 0 0 0,0-1 0 0 0,0 0 1 0 0,0 0-1 0 0,0 0 0 0 0,-1-1 0 0 0,4-3 0 0 0,1-2-20 0 0,-1-1-1 0 0,-1 1 1 0 0,1-1-1 0 0,6-15 1 0 0,4-9 30 0 0,-12 27 0 0 0,-1 0 1 0 0,0-1-1 0 0,-1 0 1 0 0,1 1-1 0 0,-2-1 1 0 0,1 0 0 0 0,-1-1-1 0 0,0 1 1 0 0,-1 0-1 0 0,0-1 1 0 0,0-15-1 0 0,-1 7 6 0 0,-1-43 43 0 0,0 57-46 0 0,1-1 0 0 0,-1 1-1 0 0,1-1 1 0 0,-1 1 0 0 0,0 0 0 0 0,0 0 0 0 0,0-1-1 0 0,-1 1 1 0 0,1 0 0 0 0,-1 0 0 0 0,0 0-1 0 0,0 0 1 0 0,-4-4 0 0 0,4 4 1 0 0,-1-1 0 0 0,1 1 0 0 0,0-1 1 0 0,1 0-1 0 0,-1 0 0 0 0,0 0 0 0 0,1 1 0 0 0,0-1 0 0 0,0 0 1 0 0,-1-8-1 0 0,-8-22 19 0 0,6 20-37 0 0,4 12 11 0 0,0-1 0 0 0,-1 1 0 0 0,1-1 0 0 0,-1 1 0 0 0,0 0 0 0 0,0-1 0 0 0,0 1 0 0 0,0 0 0 0 0,0 0 0 0 0,0 0 0 0 0,-1 0 0 0 0,-2-3 0 0 0,-1 3 220 0 0,10 14-129 0 0,6 7 25 0 0,-11-16-103 0 0,0-1 0 0 0,0 1 0 0 0,0 0 0 0 0,0-1 0 0 0,1 1 0 0 0,-1-1 0 0 0,1 1 0 0 0,0-1-1 0 0,-1 0 1 0 0,1 1 0 0 0,0-1 0 0 0,1 0 0 0 0,-1 1 0 0 0,0-1 0 0 0,1 0 0 0 0,-1 0 0 0 0,1 0 0 0 0,2 2-1 0 0,-2-1 11 0 0,1 0 0 0 0,-1 0 0 0 0,1 0-1 0 0,-1 1 1 0 0,0-1 0 0 0,0 1 0 0 0,-1-1-1 0 0,1 1 1 0 0,1 5 0 0 0,7 14 53 0 0,-3-14-44 0 0,10 16-58 0 0,-6-2 55 0 0,-11-22-36 0 0,1 1-1 0 0,-1-1 1 0 0,1 1 0 0 0,-1-1 0 0 0,1 1-1 0 0,-1-1 1 0 0,1 1 0 0 0,0-1 0 0 0,0 0 0 0 0,-1 1-1 0 0,1-1 1 0 0,0 0 0 0 0,0 0 0 0 0,0 0 0 0 0,1 0-1 0 0,-1 0 1 0 0,0 0 0 0 0,0 0 0 0 0,2 1-1 0 0,12 11-501 0 0,-14-11 371 0 0,1 0 0 0 0,-1 0 0 0 0,1-1 0 0 0,-1 1 0 0 0,1-1 0 0 0,0 1 0 0 0,0-1 0 0 0,0 1 0 0 0,0-1 0 0 0,0 0 0 0 0,3 2 0 0 0,-2-3-100 0 0,-2 0 186 0 0,0 0 0 0 0,-1 0 0 0 0,1 1 0 0 0,0-1 0 0 0,-1 0 0 0 0,1 0 1 0 0,-1 0-1 0 0,1 0 0 0 0,0 1 0 0 0,-1-1 0 0 0,1 0 0 0 0,0 0 0 0 0,-1 1 0 0 0,1-1 1 0 0,-1 0-1 0 0,1 1 0 0 0,-1-1 0 0 0,1 1 0 0 0,-1-1 0 0 0,1 1 0 0 0,-1-1 0 0 0,0 1 1 0 0,1-1-1 0 0,-1 1 0 0 0,0-1 0 0 0,1 1 0 0 0,-1 0 0 0 0,0-1 0 0 0,1 2 1 0 0,6 0-1447 0 0,0-1 0 0 0,1 0 0 0 0,-1 0 0 0 0,0-1 0 0 0,1 0 0 0 0,11-2 0 0 0,-1-16-5893 0 0,-5 13 1742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74 339 3928 0 0,'1'-1'325'0'0,"-1"0"0"0"0,0 0 0 0 0,0 1 0 0 0,0-1-1 0 0,0 0 1 0 0,0 0 0 0 0,-1 1 0 0 0,1-1 0 0 0,0 0 0 0 0,0 0 0 0 0,0 1 0 0 0,-1-1 0 0 0,1 0 0 0 0,0 1 0 0 0,-1-1-1 0 0,1 0 1 0 0,0 1 0 0 0,-1-1 0 0 0,1 1 0 0 0,-1-1 0 0 0,1 1 0 0 0,-1-1 0 0 0,1 1 0 0 0,-1-1 0 0 0,0 1 0 0 0,1-1-1 0 0,-1 1 1 0 0,0-1 0 0 0,0 1-236 0 0,1 0 0 0 0,-1-1 0 0 0,1 1 0 0 0,-1 0 1 0 0,1 0-1 0 0,-1-1 0 0 0,1 1 0 0 0,-1 0 0 0 0,1-1 0 0 0,0 1 0 0 0,-1-1 0 0 0,1 1 0 0 0,0-1 0 0 0,-1 1 0 0 0,1 0 0 0 0,0-1 0 0 0,0 1 0 0 0,-1-1 0 0 0,1 1 0 0 0,0-1 0 0 0,0 1 0 0 0,0-1 0 0 0,0 0 0 0 0,0 1 0 0 0,0-1 0 0 0,0 1 0 0 0,0-2 1 0 0,-1 0 260 0 0,-1 1 0 0 0,1-1 1 0 0,0 0-1 0 0,-1 0 1 0 0,1 1-1 0 0,-1-1 1 0 0,1 1-1 0 0,-1-1 1 0 0,0 1-1 0 0,1 0 1 0 0,-1 0-1 0 0,0 0 1 0 0,0 0-1 0 0,0 0 1 0 0,0 0-1 0 0,0 0 0 0 0,0 0 1 0 0,0 1-1 0 0,0-1 1 0 0,-4 1-1 0 0,5 0-218 0 0,0 0-1 0 0,1 0 0 0 0,-1 0 1 0 0,0 1-1 0 0,0-1 0 0 0,0 0 1 0 0,1 1-1 0 0,-1-1 0 0 0,0 1 0 0 0,0-1 1 0 0,1 1-1 0 0,-1-1 0 0 0,0 1 1 0 0,1 0-1 0 0,-1-1 0 0 0,1 1 1 0 0,-1 0-1 0 0,1-1 0 0 0,-1 1 1 0 0,1 0-1 0 0,-1 0 0 0 0,1-1 1 0 0,0 1-1 0 0,-1 0 0 0 0,1 0 1 0 0,0 0-1 0 0,0-1 0 0 0,0 1 0 0 0,-1 0 1 0 0,1 0-1 0 0,0 0 0 0 0,0 0 1 0 0,0 0-1 0 0,0 0 0 0 0,1-1 1 0 0,-1 1-1 0 0,0 0 0 0 0,0 0 1 0 0,1 1-1 0 0,9 45-75 0 0,-6-30 298 0 0,-4-12-319 0 0,1 0-1 0 0,0-1 1 0 0,1 1 0 0 0,-1 0 0 0 0,1 0 0 0 0,0-1-1 0 0,0 1 1 0 0,4 5 0 0 0,9 21 80 0 0,-1 1 38 0 0,28 44 1 0 0,-26-48-51 0 0,-14-26-90 0 0,-1 1-1 0 0,1 0 0 0 0,0-1 0 0 0,0 1 0 0 0,1-1 0 0 0,-1 0 0 0 0,0 0 0 0 0,5 4 1 0 0,-5-5-11 0 0,0 0 1 0 0,0 1 0 0 0,0 0 0 0 0,0-1-1 0 0,-1 1 1 0 0,1 0 0 0 0,0 0 0 0 0,-1 0 0 0 0,0 0-1 0 0,1 0 1 0 0,-1 0 0 0 0,0 1 0 0 0,0-1-1 0 0,1 4 1 0 0,22 33 195 0 0,-20-35-183 0 0,0 1 1 0 0,-1 0-1 0 0,1 0 0 0 0,-1 0 1 0 0,0 1-1 0 0,-1-1 0 0 0,1 1 1 0 0,1 8-1 0 0,8 6-14 0 0,-11-19 8 0 0,0 0-1 0 0,0 0 0 0 0,0 0 1 0 0,0 1-1 0 0,0-1 0 0 0,0 0 1 0 0,-1 1-1 0 0,1-1 1 0 0,0 1-1 0 0,-1-1 0 0 0,1 1 1 0 0,-1-1-1 0 0,1 1 0 0 0,-1 0 1 0 0,0-1-1 0 0,1 1 0 0 0,-1-1 1 0 0,0 4-1 0 0,0-5-3 0 0,0 1 0 0 0,0-1 0 0 0,0 1 0 0 0,0-1 0 0 0,0 0 0 0 0,0 1 0 0 0,0-1-1 0 0,0 1 1 0 0,0-1 0 0 0,0 1 0 0 0,0-1 0 0 0,0 0 0 0 0,-1 1 0 0 0,1-1 0 0 0,0 1 0 0 0,0-1 0 0 0,0 0 0 0 0,-1 1 0 0 0,1-1 0 0 0,0 1 0 0 0,0-1-1 0 0,-1 0 1 0 0,1 1 0 0 0,0-1 0 0 0,0 0 0 0 0,-1 0 0 0 0,1 1 0 0 0,-1-1 0 0 0,1 0 0 0 0,0 0 0 0 0,-1 1 0 0 0,1-1 0 0 0,0 0 0 0 0,-1 0-1 0 0,-15-6 12 0 0,12 4-11 0 0,1-1 1 0 0,0 0-1 0 0,0 0 1 0 0,0 0-1 0 0,0 0 1 0 0,0 0 0 0 0,-3-7-1 0 0,-20-24 64 0 0,-49-117-42 0 0,67 137-27 0 0,1-1 0 0 0,1 0 0 0 0,0 0 0 0 0,1-1 0 0 0,0 1 0 0 0,-3-28 0 0 0,3 8 27 0 0,2 27-19 0 0,-6-17 69 0 0,8 23-81 0 0,0-1 0 0 0,0 1 1 0 0,1 0-1 0 0,-1-1 0 0 0,0 1 0 0 0,1-1 1 0 0,-1 1-1 0 0,1-1 0 0 0,0 1 0 0 0,0-5 1 0 0,0-12-61 0 0,0-21-92 0 0,0 39 150 0 0,0-1 0 0 0,0 1 0 0 0,0 0 0 0 0,0 0 0 0 0,0-1 0 0 0,1 1 0 0 0,-1 0 0 0 0,0 0 0 0 0,1-1 0 0 0,-1 1 0 0 0,1 0 0 0 0,0 0 0 0 0,-1 0 1 0 0,1 0-1 0 0,0 0 0 0 0,0 0 0 0 0,0 0 0 0 0,0 0 0 0 0,0 0 0 0 0,0 0 0 0 0,1-1 0 0 0,0 1-6 0 0,-1 0 0 0 0,1 0 0 0 0,-1 0 0 0 0,1-1 0 0 0,-1 1 0 0 0,0-1 0 0 0,1 1 0 0 0,-1-1 0 0 0,0 1 0 0 0,0-1 0 0 0,0 1 0 0 0,0-1 0 0 0,0 0 0 0 0,-1 0 0 0 0,1 1 0 0 0,0-1 0 0 0,-1 0 0 0 0,1 0 0 0 0,-1 0 0 0 0,0-2 0 0 0,1 2-8 0 0,-1 0 0 0 0,1 0-1 0 0,-1 0 1 0 0,1-1 0 0 0,0 1-1 0 0,-1 0 1 0 0,1 0 0 0 0,0 0 0 0 0,1 1-1 0 0,-1-1 1 0 0,0 0 0 0 0,0 0-1 0 0,3-2 1 0 0,12-8-393 0 0,-1 0-1 0 0,0-1 1 0 0,16-17 0 0 0,-31 29 382 0 0,1 0 1 0 0,0 0-1 0 0,0 0 1 0 0,0 0-1 0 0,0 1 1 0 0,-1-1-1 0 0,1 0 0 0 0,0 0 1 0 0,1 1-1 0 0,-1-1 1 0 0,0 1-1 0 0,0-1 1 0 0,0 1-1 0 0,0-1 1 0 0,0 1-1 0 0,0 0 1 0 0,1-1-1 0 0,0 1 0 0 0,-1 0-2 0 0,0 0-1 0 0,0 0 0 0 0,-1-1 0 0 0,1 1 0 0 0,0 0 1 0 0,0 0-1 0 0,0-1 0 0 0,-1 1 0 0 0,1 0 0 0 0,0-1 0 0 0,0 1 1 0 0,-1-1-1 0 0,1 1 0 0 0,0-1 0 0 0,-1 1 0 0 0,1-1 1 0 0,0 1-1 0 0,-1-1 0 0 0,1 0 0 0 0,-1 1 0 0 0,1-1 0 0 0,-1 0 1 0 0,1 0-1 0 0,0-1-23 0 0,0 1 0 0 0,-1 0 1 0 0,1 0-1 0 0,0 0 0 0 0,0 0 1 0 0,0 0-1 0 0,1 0 0 0 0,-1 1 0 0 0,0-1 1 0 0,0 0-1 0 0,0 0 0 0 0,1 1 1 0 0,-1-1-1 0 0,0 1 0 0 0,3-1 0 0 0,12-8-791 0 0,-9 3 190 0 0,1 0 1 0 0,-1 0-1 0 0,1 1 0 0 0,12-6 1 0 0,-14 8-376 0 0,1-1 1 0 0,-1 1 0 0 0,0-1 0 0 0,0-1 0 0 0,0 1-1 0 0,-1-1 1 0 0,1 0 0 0 0,-1 0 0 0 0,5-7 0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5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11488 0 0,'0'0'6411'0'0,"0"5"-3233"0"0,2 18-1489 0 0,23 4 385 0 0,-21-24-1861 0 0,-1 0 1 0 0,0 1-1 0 0,1-1 0 0 0,-1 0 0 0 0,0 1 1 0 0,0 0-1 0 0,-1 0 0 0 0,4 7 0 0 0,40 54 1114 0 0,-44-61-1277 0 0,0 0 0 0 0,1 0 0 0 0,0 0 0 0 0,-1 0 0 0 0,1-1 0 0 0,1 1 1 0 0,5 5-1 0 0,7 7 70 0 0,92 146 871 0 0,-38-60-477 0 0,-27-36-366 0 0,-11-15-58 0 0,9 8 82 0 0,50 93 1 0 0,-85-138-165 0 0,-1 1 0 0 0,0 0 1 0 0,4 21-1 0 0,8 24 2 0 0,-2-22-108 0 0,-1 1-1 0 0,-2 0 1 0 0,-2 1 0 0 0,8 63 0 0 0,-4 13-1507 0 0,-14-86 208 0 0,-1 1-1 0 0,-2-1 1 0 0,-11 55 0 0 0,8-56-53 0 0,4-19 686 0 0,0 1-1 0 0,-1-1 1 0 0,0 0 0 0 0,0 0-1 0 0,-1 0 1 0 0,0 0-1 0 0,-10 17 1 0 0,-9 3-3310 0 0,11 1-3516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6112 0 0,'0'-26'21129'0'0,"0"42"-20448"0"0,0 4-350 0 0,0 0 1 0 0,1 0 0 0 0,1 0-1 0 0,1 0 1 0 0,1-1-1 0 0,9 28 1 0 0,-6-25-210 0 0,-6-17-104 0 0,0-1-1 0 0,1 0 0 0 0,-1 0 0 0 0,1 0 0 0 0,0 0 0 0 0,0 0 0 0 0,1 0 0 0 0,-1-1 0 0 0,5 7 0 0 0,-3-6-4 0 0,1 1 4 0 0,0 1-1 0 0,-1 0 1 0 0,0 0-1 0 0,0 0 1 0 0,0 1-1 0 0,0-1 0 0 0,-1 1 1 0 0,0 0-1 0 0,2 9 1 0 0,-4-13-15 0 0,1 1 1 0 0,-1-1 0 0 0,1 1 0 0 0,-1-1-1 0 0,1 0 1 0 0,0 0 0 0 0,1 0-1 0 0,-1 0 1 0 0,4 3 0 0 0,-3-2 3 0 0,0 0 0 0 0,1 0-1 0 0,-2 0 1 0 0,1 0 0 0 0,0 0 0 0 0,-1 1 0 0 0,0-1 0 0 0,3 7 0 0 0,-4-7-5 0 0,1-1-1 0 0,0 1 1 0 0,0-1 0 0 0,0 1 0 0 0,0-1 0 0 0,0 0 0 0 0,1 0 0 0 0,5 5 0 0 0,-6-6-3 0 0,0 0 0 0 0,0 0 0 0 0,0 1 0 0 0,0-1 0 0 0,0 1 0 0 0,0-1 0 0 0,0 1 0 0 0,-1 0 0 0 0,1 0 0 0 0,-1 0 0 0 0,0 0 0 0 0,1 5 0 0 0,-1-5-2 0 0,0 1-1 0 0,-1-1 0 0 0,1 1 0 0 0,1-1 0 0 0,-1 1 0 0 0,0-1 1 0 0,1 0-1 0 0,0 1 0 0 0,0-1 0 0 0,2 4 0 0 0,14 25-63 0 0,25 86-833 0 0,-41-110 440 0 0,-1 0 1 0 0,0 1-1 0 0,-1-1 1 0 0,0 0 0 0 0,-1 15-1 0 0,-1 6-6979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45 252 6128 0 0,'-30'-27'7526'0'0,"27"21"-6719"0"0,1 0 0 0 0,0 0 0 0 0,0 0 0 0 0,1 0 0 0 0,-1-1 0 0 0,1 1 0 0 0,1 0 0 0 0,-1-1 0 0 0,1 1 0 0 0,0 0 0 0 0,1-8 0 0 0,-1 11-678 0 0,1 0-1 0 0,-1-1 1 0 0,1 1-1 0 0,0 0 1 0 0,-1 0-1 0 0,1 0 1 0 0,1 0-1 0 0,-1 0 1 0 0,0 0-1 0 0,1 0 1 0 0,0 0-1 0 0,-1 1 1 0 0,1-1 0 0 0,0 0-1 0 0,0 1 1 0 0,1 0-1 0 0,-1-1 1 0 0,0 1-1 0 0,1 0 1 0 0,0 0-1 0 0,-1 0 1 0 0,1 1-1 0 0,0-1 1 0 0,4-1-1 0 0,0 1-40 0 0,-5 1-53 0 0,1 0 0 0 0,-1 1 0 0 0,1-1 0 0 0,-1 0-1 0 0,0 0 1 0 0,0 0 0 0 0,0 0 0 0 0,0-1 0 0 0,1 1 0 0 0,-2-1-1 0 0,1 1 1 0 0,0-1 0 0 0,0 1 0 0 0,2-4 0 0 0,-3 4 2 0 0,0 0 0 0 0,0-1 0 0 0,0 1 0 0 0,1 0 0 0 0,-1 0 1 0 0,0 0-1 0 0,1 0 0 0 0,-1 0 0 0 0,1 0 0 0 0,-1 0 0 0 0,1 1 0 0 0,-1-1 0 0 0,4-1 0 0 0,12-6 433 0 0,-8 3-349 0 0,0 1 1 0 0,0 1-1 0 0,0-1 0 0 0,0 1 0 0 0,1 1 0 0 0,-1 0 1 0 0,1 0-1 0 0,-1 1 0 0 0,1 0 0 0 0,13 1 0 0 0,34-2 520 0 0,29 0-126 0 0,-79 3-469 0 0,0-1-1 0 0,0 1 0 0 0,0 0 1 0 0,0 1-1 0 0,0-1 0 0 0,0 1 1 0 0,-1 1-1 0 0,10 4 0 0 0,-9 1 28 0 0,-7-8-67 0 0,1 1 0 0 0,-1-1 0 0 0,0 1 0 0 0,1 0 0 0 0,-1-1 0 0 0,0 1 0 0 0,1-1 0 0 0,-1 1 0 0 0,1-1 0 0 0,-1 0-1 0 0,1 1 1 0 0,-1-1 0 0 0,1 1 0 0 0,-1-1 0 0 0,1 0 0 0 0,-1 0 0 0 0,1 1 0 0 0,0-1 0 0 0,-1 0 0 0 0,1 0-1 0 0,-1 1 1 0 0,1-1 0 0 0,0 0 0 0 0,-1 0 0 0 0,2 0 0 0 0,4 1 24 0 0,-4-1-23 0 0,0 0 0 0 0,0 0 0 0 0,0 0-1 0 0,-1 1 1 0 0,1-1 0 0 0,0 1 0 0 0,0-1-1 0 0,0 1 1 0 0,0 0 0 0 0,-1-1 0 0 0,1 1-1 0 0,0 0 1 0 0,-1 0 0 0 0,1 0 0 0 0,-1 1-1 0 0,1-1 1 0 0,-1 0 0 0 0,1 1 0 0 0,-1-1-1 0 0,2 3 1 0 0,15 19 64 0 0,-16-22-66 0 0,0 1 1 0 0,-1-1 0 0 0,1 1-1 0 0,-1-1 1 0 0,1 1-1 0 0,-1 0 1 0 0,0 0-1 0 0,1 0 1 0 0,-1 0-1 0 0,0 0 1 0 0,-1 0 0 0 0,1 0-1 0 0,0 0 1 0 0,0 0-1 0 0,-1 0 1 0 0,1 3-1 0 0,1 2 19 0 0,0 1 0 0 0,1 0 0 0 0,0 0 0 0 0,0-1 0 0 0,0 0-1 0 0,1 0 1 0 0,5 8 0 0 0,-5-12-8 0 0,-1 1 0 0 0,0 0 1 0 0,0 1-1 0 0,0-1 0 0 0,-1 0 0 0 0,1 1 0 0 0,-1-1 1 0 0,0 1-1 0 0,0 0 0 0 0,-1 0 0 0 0,1 0 0 0 0,-1 0 0 0 0,1 6 1 0 0,1 2 5 0 0,13 46 70 0 0,6 35 24 0 0,-11-42-55 0 0,-7-38-50 0 0,0 0 0 0 0,-2 0-1 0 0,2 25 1 0 0,-2 39 34 0 0,0-35-143 0 0,-7 84-1 0 0,1-107-163 0 0,-2 1 1 0 0,0-1-1 0 0,0-1 0 0 0,-14 27 0 0 0,4-10-577 0 0,-6-2-54 0 0,19-31 743 0 0,0 0 0 0 0,1 0 0 0 0,-1 1 1 0 0,1-1-1 0 0,0 0 0 0 0,0 1 0 0 0,0 0 0 0 0,1-1 0 0 0,-2 5 0 0 0,1-4-211 0 0,-1 0-1 0 0,1-1 1 0 0,-1 1-1 0 0,1-1 1 0 0,-1 0-1 0 0,0 0 1 0 0,0 0-1 0 0,-1 0 1 0 0,1-1-1 0 0,0 1 1 0 0,-6 2-1 0 0,1 0-1046 0 0,5-3 823 0 0,0 1 0 0 0,-1-2-1 0 0,1 1 1 0 0,-1 0 0 0 0,1-1 0 0 0,-1 1 0 0 0,0-1-1 0 0,0 0 1 0 0,0 0 0 0 0,1-1 0 0 0,-1 1-1 0 0,0-1 1 0 0,0 0 0 0 0,0 0 0 0 0,0 0 0 0 0,0 0-1 0 0,0-1 1 0 0,0 0 0 0 0,1 0 0 0 0,-1 0 0 0 0,0 0-1 0 0,1 0 1 0 0,-1-1 0 0 0,0 1 0 0 0,-4-4-1 0 0,-3-4-4092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18 396 4144 0 0,'-3'-3'927'0'0,"1"-1"1"0"0,0 1 0 0 0,1-1-1 0 0,-1 1 1 0 0,0-1-1 0 0,1 0 1 0 0,0 0 0 0 0,0 0-1 0 0,0 0 1 0 0,0 0-1 0 0,1 0 1 0 0,0 0 0 0 0,0 0-1 0 0,0 0 1 0 0,0 0-1 0 0,0 0 1 0 0,2-7-1 0 0,-1-9 2564 0 0,23 5-984 0 0,-22 11-2411 0 0,1 1 0 0 0,-1 0 0 0 0,1 0 0 0 0,0 0 0 0 0,0 0 0 0 0,0 1 0 0 0,0-1-1 0 0,0 1 1 0 0,1 0 0 0 0,6-4 0 0 0,21-17 254 0 0,-30 22-342 0 0,0 0 0 0 0,0 0 0 0 0,1-1 0 0 0,-1 1 0 0 0,0 0 1 0 0,1 0-1 0 0,-1 0 0 0 0,0 0 0 0 0,1 1 0 0 0,-1-1 0 0 0,1 0 0 0 0,-1 1 0 0 0,1-1 0 0 0,-1 1 0 0 0,1-1 0 0 0,0 1 0 0 0,1-1 0 0 0,-1 1-2 0 0,0 0-1 0 0,-1-1 1 0 0,1 1-1 0 0,0-1 1 0 0,-1 1-1 0 0,1-1 0 0 0,0 0 1 0 0,-1 1-1 0 0,1-1 1 0 0,-1 0-1 0 0,1 0 1 0 0,-1 0-1 0 0,1 0 0 0 0,0-2 1 0 0,59-33-33 0 0,-55 31-100 0 0,0 0 0 0 0,0 1 0 0 0,1 0 1 0 0,0 0-1 0 0,10-4 0 0 0,-9 5-421 0 0,-1-1 1 0 0,1 1 0 0 0,-1-2 0 0 0,0 1-1 0 0,10-9 1 0 0,6 1-1069 0 0,-21 12 1406 0 0,0-1-1 0 0,0 0 0 0 0,-1 1 0 0 0,1-1 1 0 0,0 0-1 0 0,0 0 0 0 0,-1 0 0 0 0,1 0 1 0 0,-1 0-1 0 0,1 0 0 0 0,-1 0 0 0 0,0 0 0 0 0,1-1 1 0 0,-1 1-1 0 0,2-3 0 0 0,-2 3 40 0 0,-1 0 1 0 0,1 0-1 0 0,0 0 0 0 0,0 0 0 0 0,0 0 0 0 0,0-1 1 0 0,0 2-1 0 0,0-1 0 0 0,0 0 0 0 0,1 0 1 0 0,-1 0-1 0 0,0 0 0 0 0,0 1 0 0 0,1-1 1 0 0,-1 1-1 0 0,0-1 0 0 0,1 1 0 0 0,-1-1 0 0 0,3 1 1 0 0,-1-1-127 0 0,-1 1 1 0 0,1-1 0 0 0,-1 0-1 0 0,0 0 1 0 0,1 0-1 0 0,-1 0 1 0 0,0 0-1 0 0,0-1 1 0 0,0 1 0 0 0,3-2-1 0 0,-2 0-263 0 0,1 0 0 0 0,0 0 0 0 0,0 0 0 0 0,0 1-1 0 0,1 0 1 0 0,-1 0 0 0 0,6-2 0 0 0,11-5-1799 0 0,9-4-1887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32 5312 0 0,'-18'-19'9225'0'0,"9"16"-7836"0"0,0 1 1 0 0,-1-1-1 0 0,1 2 1 0 0,-1-1-1 0 0,-14 1 1 0 0,15 0-1098 0 0,-1 2-1 0 0,1-1 1 0 0,-1 1 0 0 0,1 0 0 0 0,0 1-1 0 0,0 0 1 0 0,0 1 0 0 0,0 0 0 0 0,-13 6-1 0 0,20-7-245 0 0,-1-1 1 0 0,1 1-1 0 0,-1 0 0 0 0,1 0 1 0 0,0 0-1 0 0,0 1 0 0 0,0-1 0 0 0,0 0 1 0 0,-2 5-1 0 0,-13 13 193 0 0,8-11-179 0 0,1 1 0 0 0,0 0 0 0 0,0 0 0 0 0,1 0 1 0 0,0 1-1 0 0,1 0 0 0 0,0 1 0 0 0,0-1 0 0 0,2 1 1 0 0,-1 0-1 0 0,2 0 0 0 0,-4 18 0 0 0,-2-4-38 0 0,7-22-21 0 0,0 1-1 0 0,0-1 0 0 0,1 1 1 0 0,-1 0-1 0 0,1 0 0 0 0,0 0 1 0 0,1 0-1 0 0,-1 6 1 0 0,1 32 65 0 0,0-41-69 0 0,1 0 0 0 0,-1 0 0 0 0,1 0 0 0 0,0 0 0 0 0,0-1 0 0 0,0 1 0 0 0,0 0 0 0 0,0 0 0 0 0,0-1 0 0 0,0 1-1 0 0,0-1 1 0 0,0 1 0 0 0,1-1 0 0 0,-1 0 0 0 0,1 1 0 0 0,-1-1 0 0 0,1 0 0 0 0,0 0 0 0 0,-1 0 0 0 0,1 0 0 0 0,0 0 0 0 0,0-1 0 0 0,-1 1 0 0 0,1 0 0 0 0,4 0 0 0 0,2 2-15 0 0,0-1 0 0 0,1 0 1 0 0,-1-1-1 0 0,1 0 0 0 0,10 0 1 0 0,-7-1-4 0 0,-8 1 20 0 0,-1-1 0 0 0,1 1-1 0 0,-1-1 1 0 0,0 0 0 0 0,1-1 0 0 0,-1 1-1 0 0,1 0 1 0 0,-1-1 0 0 0,0 0 0 0 0,1 0 0 0 0,-1 0-1 0 0,0 0 1 0 0,0 0 0 0 0,1-1 0 0 0,-1 0-1 0 0,0 1 1 0 0,-1-1 0 0 0,1 0 0 0 0,4-4-1 0 0,19-11 7 0 0,-24 17-4 0 0,-1-1-1 0 0,1 0 1 0 0,0 0 0 0 0,0 0 0 0 0,-1 0-1 0 0,1 0 1 0 0,-1 0 0 0 0,1 0-1 0 0,-1 0 1 0 0,1-1 0 0 0,-1 1 0 0 0,0 0-1 0 0,0-1 1 0 0,1 0 0 0 0,0-1 0 0 0,18-24 30 0 0,-18 25-18 0 0,0 0 0 0 0,0 0 0 0 0,0 0 0 0 0,0 0 0 0 0,-1 0 0 0 0,1-1 0 0 0,-1 1 0 0 0,1 0 0 0 0,-1-1 0 0 0,0 1 0 0 0,0-1 0 0 0,0 1 0 0 0,0-1 0 0 0,-1 0 0 0 0,1 1 0 0 0,-1-1 0 0 0,1-4 0 0 0,7-18 264 0 0,-6 22-231 0 0,-1 0-1 0 0,0 1 1 0 0,0-1-1 0 0,0 0 1 0 0,0 0 0 0 0,0 0-1 0 0,0 0 1 0 0,-1 0 0 0 0,1-5-1 0 0,8-40 1190 0 0,-8 48-1143 0 0,0 0-76 0 0,0-1-1 0 0,0 1 1 0 0,0 0 0 0 0,0 0-1 0 0,0 0 1 0 0,1 0 0 0 0,-1 0-1 0 0,0 0 1 0 0,0 0 0 0 0,0 1-1 0 0,0-1 1 0 0,0 0-1 0 0,0 0 1 0 0,0 1 0 0 0,0-1-1 0 0,0 1 1 0 0,0-1 0 0 0,0 1-1 0 0,0-1 1 0 0,0 1 0 0 0,0 0-1 0 0,0 0 1 0 0,0-1 0 0 0,0 1-1 0 0,-1 0 1 0 0,1 0 0 0 0,0 0-1 0 0,-1 0 1 0 0,1 0-1 0 0,0 1 1 0 0,0 1 8 0 0,-1 1 1 0 0,1-1-1 0 0,0 0 0 0 0,0 0 0 0 0,0 0 0 0 0,0 1 1 0 0,1-1-1 0 0,-1 0 0 0 0,1 0 0 0 0,2 4 1 0 0,8 13 60 0 0,5 7-12 0 0,-14-25-63 0 0,-1 1 1 0 0,0 0-1 0 0,0 0 0 0 0,0 0 1 0 0,0 1-1 0 0,0-1 0 0 0,-1 0 0 0 0,0 1 1 0 0,2 6-1 0 0,1 5 39 0 0,1 0 0 0 0,1 0 1 0 0,0 0-1 0 0,1-1 0 0 0,0 0 0 0 0,1 0 0 0 0,10 13 0 0 0,-16-24-41 0 0,0 0 0 0 0,-1 1 0 0 0,1-1 1 0 0,-1 0-1 0 0,0 1 0 0 0,0-1 0 0 0,-1 0 0 0 0,1 1 0 0 0,0-1 0 0 0,-1 1 0 0 0,0 5 0 0 0,0 1 11 0 0,13 129 279 0 0,-11-129-280 0 0,0-1 0 0 0,-1 1 0 0 0,0 0 0 0 0,-1 0 0 0 0,0 0 0 0 0,-2 13 0 0 0,0 10 58 0 0,-13 18-44 0 0,13-47-34 0 0,0 0-1 0 0,0 0 1 0 0,-1 0-1 0 0,1 0 1 0 0,-1 0-1 0 0,0-1 1 0 0,-4 4-1 0 0,-13 18-282 0 0,18-23 143 0 0,0 0 0 0 0,0 0 1 0 0,0 0-1 0 0,0-1 0 0 0,0 1 0 0 0,0-1 0 0 0,-1 1 0 0 0,1-1 0 0 0,0 0 1 0 0,-1 0-1 0 0,1 0 0 0 0,-1 0 0 0 0,0 0 0 0 0,1-1 0 0 0,-1 1 0 0 0,1-1 1 0 0,-1 0-1 0 0,0 1 0 0 0,-4-2 0 0 0,6 2-79 0 0,-1-1 0 0 0,1 0 0 0 0,-1 0 0 0 0,1 0 0 0 0,-1 0 0 0 0,1-1 0 0 0,-1 1 0 0 0,0 0 0 0 0,1-1 0 0 0,-1 1 0 0 0,1-1 0 0 0,0 1 0 0 0,-1-1 0 0 0,1 0 0 0 0,-1 1 0 0 0,1-1 0 0 0,0 0 1 0 0,0 0-1 0 0,-1 0 0 0 0,1 0 0 0 0,0 0 0 0 0,0 0 0 0 0,0-1 0 0 0,0 1 0 0 0,0 0 0 0 0,0 0 0 0 0,1-1 0 0 0,-1 1 0 0 0,0-1 0 0 0,1 1 0 0 0,-1-1 0 0 0,1 1 0 0 0,-1-1 0 0 0,1 1 0 0 0,0-1 0 0 0,-1-2 0 0 0,-1-32-3185 0 0,1 25 2679 0 0,0 1 0 0 0,1 0-1 0 0,0-1 1 0 0,0 1 0 0 0,1-1 0 0 0,0 1 0 0 0,1-1 0 0 0,0 1-1 0 0,1 0 1 0 0,4-12 0 0 0,15-12-1534 0 0,-7 2-1903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219 451 4176 0 0,'0'0'6328'0'0,"-6"13"-358"0"0,-6 18-2757 0 0,12-29-3076 0 0,0 0-1 0 0,-1 0 0 0 0,1 1 1 0 0,-1-1-1 0 0,1 0 0 0 0,-1 0 0 0 0,0 0 1 0 0,0 0-1 0 0,0 0 0 0 0,0 0 1 0 0,-2 3-1 0 0,-11 28 820 0 0,5 30 328 0 0,2 1 0 0 0,2 93 0 0 0,6-153-1252 0 0,0 1 1 0 0,0-1-1 0 0,0 1 0 0 0,0-1 0 0 0,1 1 0 0 0,0-1 0 0 0,0 0 0 0 0,0 0 1 0 0,0 0-1 0 0,1 0 0 0 0,-1 0 0 0 0,1-1 0 0 0,0 1 0 0 0,0-1 1 0 0,1 1-1 0 0,-1-1 0 0 0,1 0 0 0 0,-1-1 0 0 0,8 5 0 0 0,6 4 58 0 0,1 0 0 0 0,37 14 1 0 0,-32-17-37 0 0,0-1 1 0 0,0-1-1 0 0,0-1 1 0 0,1-1-1 0 0,0-1 1 0 0,-1-1 0 0 0,42-3-1 0 0,-61 1-47 0 0,2 0 15 0 0,-1-1 0 0 0,1 0 0 0 0,-1 0 0 0 0,1 0 0 0 0,-1-1 0 0 0,0 0-1 0 0,0 0 1 0 0,0 0 0 0 0,0-1 0 0 0,7-4 0 0 0,8-4 84 0 0,-18 10-82 0 0,0 0-1 0 0,0 0 1 0 0,0 0-1 0 0,0-1 1 0 0,0 1 0 0 0,-1 0-1 0 0,1-1 1 0 0,0 0-1 0 0,-1 1 1 0 0,1-1 0 0 0,-1 0-1 0 0,0 0 1 0 0,0 0-1 0 0,1 0 1 0 0,-1 0-1 0 0,-1 0 1 0 0,1 0 0 0 0,0 0-1 0 0,0-1 1 0 0,-1 1-1 0 0,1 0 1 0 0,-1-3-1 0 0,2-48 483 0 0,-3 43-475 0 0,2 9-23 0 0,-1 1 0 0 0,-1-1 1 0 0,1 0-1 0 0,0 0 0 0 0,0 1 1 0 0,0-1-1 0 0,0 0 0 0 0,0 1 0 0 0,-1-1 1 0 0,1 0-1 0 0,0 0 0 0 0,-1 1 1 0 0,1-1-1 0 0,0 1 0 0 0,-1-1 0 0 0,1 0 1 0 0,-1 1-1 0 0,1-1 0 0 0,-1 1 1 0 0,1-1-1 0 0,-1 1 0 0 0,1-1 0 0 0,-1 1 1 0 0,0-1-1 0 0,0 1 0 0 0,-6-6 51 0 0,-4-15 59 0 0,7 14-88 0 0,0 1 0 0 0,0-1 0 0 0,0 1 0 0 0,0 0 0 0 0,-1 0 0 0 0,0 0 0 0 0,-1 1 0 0 0,-7-8 0 0 0,-1 3-1 0 0,-22-20 97 0 0,0-1 0 0 0,-39-45 0 0 0,67 67-108 0 0,0 0 0 0 0,0 1 0 0 0,-1 0 0 0 0,-1 0 0 0 0,-16-10 0 0 0,22 16-12 0 0,1 0 1 0 0,-1-1-1 0 0,1 1 1 0 0,-1-1-1 0 0,1 0 0 0 0,0 0 1 0 0,0 0-1 0 0,1 0 1 0 0,-4-6-1 0 0,-9-8 22 0 0,-14-3 17 0 0,15 6-25 0 0,10 9-13 0 0,-1 1 0 0 0,1-1 0 0 0,-1 1 0 0 0,0 0 0 0 0,0 1 0 0 0,-7-4-1 0 0,1-2-4 0 0,1 0-1 0 0,0 0 0 0 0,0-1 0 0 0,-13-17 1 0 0,16 18-2 0 0,-20-29-7 0 0,16 30 8 0 0,7 5 1 0 0,0 1 1 0 0,1-1 0 0 0,-1 0 0 0 0,1 0-1 0 0,0-1 1 0 0,0 1 0 0 0,0-1 0 0 0,0 1 0 0 0,1-1-1 0 0,-3-4 1 0 0,0-2 18 0 0,4 8-14 0 0,1 0-1 0 0,-1 0 0 0 0,0 0 1 0 0,0 0-1 0 0,0 1 0 0 0,0-1 1 0 0,0 0-1 0 0,-1 1 1 0 0,1-1-1 0 0,0 1 0 0 0,-1 0 1 0 0,-2-3-1 0 0,-24-33 111 0 0,26 34-104 0 0,1 0 0 0 0,-1 1 0 0 0,1-1 0 0 0,-1 0-1 0 0,1 0 1 0 0,0 0 0 0 0,1 0 0 0 0,-1 0 0 0 0,0 0-1 0 0,1 0 1 0 0,-1 0 0 0 0,1 0 0 0 0,0-1 0 0 0,0 1-1 0 0,0 0 1 0 0,1-4 0 0 0,0 1 13 0 0,-1 0-1 0 0,1 0 1 0 0,0 0 0 0 0,0 0-1 0 0,1 0 1 0 0,0 0-1 0 0,3-9 1 0 0,0-4 58 0 0,-5 18-82 0 0,0 1 0 0 0,0-1 0 0 0,0 0 0 0 0,0 0 0 0 0,0 0 0 0 0,0 0 0 0 0,1 0 0 0 0,-1 0 0 0 0,0 0 0 0 0,0 0 0 0 0,1 1 0 0 0,-1-1 0 0 0,0 0 0 0 0,1 0 0 0 0,-1 0 0 0 0,1 0 0 0 0,-1 1 0 0 0,1-1 0 0 0,0 0 0 0 0,-1 1 0 0 0,1-1 0 0 0,0 0 0 0 0,-1 1 0 0 0,1-1 0 0 0,0 1 0 0 0,-1-1 0 0 0,1 1 0 0 0,0-1 0 0 0,0 1 0 0 0,0 0 0 0 0,1-1 0 0 0,37-16 100 0 0,-31 13-74 0 0,1-1-1 0 0,0 1 1 0 0,0 1-1 0 0,0-1 1 0 0,0 2 0 0 0,0-1-1 0 0,10 0 1 0 0,12 0 177 0 0,-23 2-176 0 0,1 1 0 0 0,-1-1 0 0 0,0 1 0 0 0,0 1 0 0 0,14 1-1 0 0,-14 1 1 0 0,0-1 0 0 0,0 1-1 0 0,-1 0 1 0 0,1 1 0 0 0,-1 0-1 0 0,1 0 1 0 0,-1 0 0 0 0,-1 1 0 0 0,1 0-1 0 0,0 1 1 0 0,-1-1 0 0 0,10 13-1 0 0,1 3 30 0 0,-1 0 0 0 0,22 40 0 0 0,-14-32 37 0 0,-22-27-87 0 0,0-1 0 0 0,-1 1 1 0 0,1 0-1 0 0,0 0 0 0 0,0 0 0 0 0,-1 1 0 0 0,1-1 0 0 0,-1 0 0 0 0,0 0 0 0 0,0 1 0 0 0,1-1 0 0 0,0 6 0 0 0,41 121 192 0 0,-30-82-200 0 0,-10-37 0 0 0,-1-1 0 0 0,1 1 0 0 0,-1 0 0 0 0,-1 0 0 0 0,1 18 0 0 0,-2 107 0 0 0,-9-42-3724 0 0,9-92 2852 0 0,2-3 481 0 0,0 1-1 0 0,0-1 1 0 0,0 0-1 0 0,0 0 1 0 0,0 0-1 0 0,0 0 1 0 0,-1 0-1 0 0,1 0 1 0 0,-1-1-1 0 0,0 1 1 0 0,1 0-1 0 0,-1-1 1 0 0,1-3-1 0 0,7-10-633 0 0,2 7 122 0 0,-9 7 713 0 0,0 1 1 0 0,0-1 0 0 0,0 0 0 0 0,0 0 0 0 0,-1 0-1 0 0,1 0 1 0 0,0 0 0 0 0,-1 0 0 0 0,0 0 0 0 0,1-1-1 0 0,-1 1 1 0 0,0 0 0 0 0,1-4 0 0 0,4-8-766 0 0,0 0 1 0 0,2 0-1 0 0,0 1 1 0 0,18-24-1 0 0,17-29-961 0 0,-17-6 816 0 0,-22 57 963 0 0,1 1-1 0 0,0 0 0 0 0,1 0 0 0 0,0 0 0 0 0,13-18 0 0 0,-17 28 130 0 0,0 1 1 0 0,0-1-1 0 0,0 0 0 0 0,0-1 1 0 0,0 1-1 0 0,-1 0 0 0 0,0 0 0 0 0,0-1 1 0 0,1-6-1 0 0,-2 8 65 0 0,0 0-1 0 0,1 1 1 0 0,-1-1-1 0 0,1 0 1 0 0,0 0-1 0 0,0 0 1 0 0,0 1 0 0 0,0-1-1 0 0,0 0 1 0 0,0 1-1 0 0,1-1 1 0 0,-1 1-1 0 0,1 0 1 0 0,0-1-1 0 0,4-3 1 0 0,-2 2 693 0 0,-1 0-1 0 0,1-1 1 0 0,-1 1 0 0 0,0-1-1 0 0,0 0 1 0 0,0 0 0 0 0,0 0-1 0 0,1-6 1 0 0,-2 7 240 0 0,-2 23 4082 0 0,16 17-3343 0 0,4 13-1137 0 0,-16-28-323 0 0,2 1 0 0 0,0-1 0 0 0,1 0-1 0 0,16 32 1 0 0,-11-39-149 0 0,-10-12-88 0 0,0 0-1 0 0,0 0 1 0 0,0 0-1 0 0,0 1 1 0 0,0-1-1 0 0,-1 1 0 0 0,1-1 1 0 0,-1 1-1 0 0,0 0 1 0 0,1-1-1 0 0,-1 1 0 0 0,0 0 1 0 0,0 3-1 0 0,2 3 56 0 0,1 1-1 0 0,-1-1 1 0 0,2 0-1 0 0,-1 0 1 0 0,1 0 0 0 0,1-1-1 0 0,-1 0 1 0 0,1 0-1 0 0,1 0 1 0 0,0-1-1 0 0,0 0 1 0 0,8 7-1 0 0,6 4 82 0 0,-10-9-47 0 0,0 1 1 0 0,0-2 0 0 0,1 1-1 0 0,0-2 1 0 0,1 0-1 0 0,14 7 1 0 0,-7-6-8 0 0,-4-1-49 0 0,-1 0 0 0 0,1-2 0 0 0,1 0 0 0 0,-1 0 0 0 0,1-1 0 0 0,-1-2 0 0 0,1 1 0 0 0,18-1 0 0 0,-23-2-26 0 0,-1-1 0 0 0,0 1 1 0 0,1-2-1 0 0,-1 0 0 0 0,0 0 0 0 0,0-1 1 0 0,0 0-1 0 0,16-8 0 0 0,-22 8-13 0 0,0-1 0 0 0,0 1 0 0 0,-1-1 0 0 0,1 0-1 0 0,-1 0 1 0 0,0-1 0 0 0,0 1 0 0 0,0-1 0 0 0,4-8 0 0 0,10-9 203 0 0,3-9-77 0 0,-18 28-123 0 0,0-1-1 0 0,-1 1 1 0 0,1 0-1 0 0,-1-1 0 0 0,0 0 1 0 0,0 1-1 0 0,0-1 0 0 0,0 0 1 0 0,-1 0-1 0 0,1 0 1 0 0,-1 0-1 0 0,1-5 0 0 0,1-7 52 0 0,-2 0-1 0 0,1 0 0 0 0,-2-1 1 0 0,0 1-1 0 0,-1 0 0 0 0,-1 0 1 0 0,0 0-1 0 0,-1 0 0 0 0,-1 0 1 0 0,0 0-1 0 0,-1 1 0 0 0,-1 0 1 0 0,-10-19-1 0 0,-37-75 13 0 0,38 67-92 0 0,15 38 0 0 0,-1-1 0 0 0,0 1 0 0 0,0 0 0 0 0,0 0 0 0 0,0 0 0 0 0,-1 0 0 0 0,0 0 0 0 0,0 1 0 0 0,0-1 0 0 0,0 1 0 0 0,0-1 0 0 0,-1 1 0 0 0,1-1 0 0 0,-1 1 0 0 0,0 0 0 0 0,0 0 0 0 0,0 1 0 0 0,-1-1 0 0 0,-5-3 0 0 0,-23-10 0 0 0,28 13 0 0 0,-1 1 0 0 0,0-1 0 0 0,0 1 0 0 0,0 0 0 0 0,0 0 0 0 0,0 0 0 0 0,0 1 0 0 0,-1-1 0 0 0,-6 1 0 0 0,-12 0-1454 0 0,1 2 0 0 0,-41 7 0 0 0,54-6 800 0 0,0 1 0 0 0,0 0 0 0 0,1 0 0 0 0,-1 1 0 0 0,1 1 0 0 0,0-1 0 0 0,0 1 0 0 0,-10 8 0 0 0,-6 13-2538 0 0,-75 31-6401 0 0,61-29 6451 0 0,3-12-1698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27 2824 0 0,'-57'-17'9689'0'0,"36"14"-6012"0"0,-13-3-102 0 0,33 6-3445 0 0,0 0 1 0 0,0 0-1 0 0,-1 0 0 0 0,1 0 0 0 0,0 0 0 0 0,0 0 0 0 0,0 0 0 0 0,0 0 1 0 0,-1 1-1 0 0,1-1 0 0 0,0 0 0 0 0,0 1 0 0 0,0-1 0 0 0,0 1 1 0 0,0 0-1 0 0,0-1 0 0 0,0 1 0 0 0,0 0 0 0 0,0-1 0 0 0,0 1 0 0 0,-1 1 1 0 0,-14 7 1569 0 0,15-9-1612 0 0,0 0-1 0 0,-1 1 1 0 0,1-1 0 0 0,0 0 0 0 0,0 1 0 0 0,0-1-1 0 0,0 1 1 0 0,0-1 0 0 0,0 1 0 0 0,0 0-1 0 0,0-1 1 0 0,0 1 0 0 0,0 0 0 0 0,0 0 0 0 0,0 0-1 0 0,0 0 1 0 0,1 0 0 0 0,-1 0 0 0 0,-1 1 0 0 0,-12 23 1251 0 0,12-23-1276 0 0,0 1-1 0 0,0-1 0 0 0,0 1 1 0 0,1 0-1 0 0,-1 0 1 0 0,1 0-1 0 0,0 0 1 0 0,0 0-1 0 0,0 0 1 0 0,0 0-1 0 0,0 0 0 0 0,1 0 1 0 0,0 0-1 0 0,-1 0 1 0 0,1 5-1 0 0,9 154 901 0 0,-8-157-950 0 0,-1 0 1 0 0,1 1-1 0 0,0-1 1 0 0,0 0-1 0 0,1 0 1 0 0,-1 0-1 0 0,1 0 1 0 0,4 7-1 0 0,5 24 50 0 0,-9-28-57 0 0,-1 0 1 0 0,1 0 0 0 0,0 0 0 0 0,1 0-1 0 0,0 0 1 0 0,0-1 0 0 0,1 1-1 0 0,-1-1 1 0 0,2 0 0 0 0,7 11-1 0 0,16 31 27 0 0,-25-42-37 0 0,0-1-1 0 0,0 1 1 0 0,1-1-1 0 0,0 0 0 0 0,0 0 1 0 0,0 0-1 0 0,6 5 0 0 0,13 21-34 0 0,-20-26 30 0 0,0-1 0 0 0,1 1-1 0 0,-1-1 1 0 0,1 0-1 0 0,8 8 1 0 0,14 19-111 0 0,-20-25 6 0 0,0 0 0 0 0,0 0 0 0 0,0 0 0 0 0,1-1-1 0 0,12 9 1 0 0,6 6-611 0 0,-23-19 645 0 0,1 0 1 0 0,-1-1 0 0 0,0 1-1 0 0,1-1 1 0 0,-1 1 0 0 0,1-1-1 0 0,-1 0 1 0 0,1 0-1 0 0,0-1 1 0 0,2 2 0 0 0,14 4-1496 0 0,-15-5 1145 0 0,0 0 0 0 0,0 0-1 0 0,0-1 1 0 0,0 0 0 0 0,0 1 0 0 0,0-1 0 0 0,1-1-1 0 0,6 0 1 0 0,-5 0-147 0 0,-4 1 250 0 0,0 0 0 0 0,0-1 1 0 0,0 1-1 0 0,0-1 1 0 0,0 0-1 0 0,0 1 0 0 0,0-1 1 0 0,0 0-1 0 0,0 0 0 0 0,0 0 1 0 0,0 0-1 0 0,-1-1 1 0 0,1 1-1 0 0,0 0 0 0 0,1-3 1 0 0,12-7-1512 0 0,-13 10 1679 0 0,-1 0 0 0 0,1 0 0 0 0,0 0 1 0 0,0 0-1 0 0,-1 0 0 0 0,1-1 0 0 0,-1 1 0 0 0,1-1 0 0 0,-1 1 1 0 0,1-1-1 0 0,-1 1 0 0 0,0-1 0 0 0,0 0 0 0 0,0 0 0 0 0,1-2 1 0 0,16-23-2477 0 0,13-16-1278 0 0,-4 11 149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5448 0 0,'-92'5'8319'0'0,"81"-3"-7564"0"0,0 1 0 0 0,0 0 0 0 0,1 0 0 0 0,-1 1 0 0 0,-18 9 0 0 0,3-2 122 0 0,-23 13 514 0 0,32 1-815 0 0,-23 18 774 0 0,32-30-1075 0 0,0 0 0 0 0,1 1-1 0 0,1-1 1 0 0,-9 30 0 0 0,13-38-229 0 0,1 0 0 0 0,-1 0 0 0 0,1 1 0 0 0,1-1 0 0 0,-1 1 0 0 0,0-1-1 0 0,1 1 1 0 0,0-1 0 0 0,1 0 0 0 0,-1 1 0 0 0,1-1 0 0 0,0 1 0 0 0,0-1 0 0 0,1 0 0 0 0,0 0 0 0 0,4 10 0 0 0,-2-6 6 0 0,-3-7-40 0 0,-1 0 0 0 0,1 0 1 0 0,0-1-1 0 0,0 1 0 0 0,0 0 0 0 0,0-1 0 0 0,0 1 0 0 0,0-1 0 0 0,0 1 0 0 0,0-1 0 0 0,1 1 0 0 0,-1-1 0 0 0,1 0 0 0 0,2 2 0 0 0,21 14 123 0 0,-14 0-33 0 0,-10-16-91 0 0,0 1 0 0 0,0 0 0 0 0,0-1 0 0 0,0 1 1 0 0,0-1-1 0 0,1 1 0 0 0,-1-1 0 0 0,0 1 0 0 0,1-1 0 0 0,-1 0 1 0 0,1 0-1 0 0,-1 0 0 0 0,1 0 0 0 0,0 0 0 0 0,0 0 0 0 0,-1 0 0 0 0,3 0 1 0 0,4 3 50 0 0,0-1 1 0 0,0 1 0 0 0,-1 1 0 0 0,13 9 0 0 0,19 11 175 0 0,4 0 73 0 0,-28-15-173 0 0,-1-2 1 0 0,1 0-1 0 0,17 7 1 0 0,-26-13-86 0 0,1 1-1 0 0,-1 0 1 0 0,0 0 0 0 0,-1 0 0 0 0,1 1 0 0 0,5 5-1 0 0,-5-5 11 0 0,-1 0 0 0 0,1 0 0 0 0,0-1 0 0 0,0 0 0 0 0,0 0-1 0 0,7 3 1 0 0,-9-5-16 0 0,0 1 0 0 0,0 0 0 0 0,-1 0 0 0 0,1 1-1 0 0,-1-1 1 0 0,0 1 0 0 0,1-1 0 0 0,-1 1 0 0 0,3 4 0 0 0,17 13 183 0 0,-13-6-6 0 0,-3-2-58 0 0,1 0 0 0 0,1 0 0 0 0,0 0 0 0 0,11 10 0 0 0,-18-19-120 0 0,0-1 0 0 0,-1 1 0 0 0,0 0 0 0 0,1 0 0 0 0,-1 1 0 0 0,0-1 0 0 0,0 0 0 0 0,-1 0 0 0 0,1 0-1 0 0,-1 1 1 0 0,0-1 0 0 0,0 0 0 0 0,0 1 0 0 0,0-1 0 0 0,0 0 0 0 0,-1 1 0 0 0,1-1 0 0 0,-1 0-1 0 0,0 0 1 0 0,0 0 0 0 0,0 0 0 0 0,0 0 0 0 0,-1 0 0 0 0,1 0 0 0 0,-3 3 0 0 0,-2-2-54 0 0,0-1 1 0 0,1 0 0 0 0,-2-1-1 0 0,1 1 1 0 0,0-1-1 0 0,0 0 1 0 0,-1-1-1 0 0,1 1 1 0 0,-10 0 0 0 0,-29 7-42 0 0,26-6-298 0 0,0 0 0 0 0,-1-2 0 0 0,1 0 0 0 0,-39-3 0 0 0,5 0-1595 0 0,49 2 1613 0 0,1 0 0 0 0,-1-1 0 0 0,1 1-1 0 0,0 0 1 0 0,-1-1 0 0 0,1 0 0 0 0,0 0 0 0 0,-1 0 0 0 0,1 0 0 0 0,0 0 0 0 0,0-1 0 0 0,0 1-1 0 0,0-1 1 0 0,0 0 0 0 0,1 0 0 0 0,-1 0 0 0 0,0 0 0 0 0,-2-4 0 0 0,-19-13-4155 0 0,18 7 2947 0 0,0-1 0 0 0,1 0 1 0 0,1-1-1 0 0,0 1 0 0 0,1-1 1 0 0,-2-16-1 0 0,5 16-2435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4984 0 0,'0'11'10008'0'0,"0"15"-6205"0"0,2 8-1906 0 0,0 0 0 0 0,8 34 0 0 0,14 19-981 0 0,-17-36-605 0 0,1-1 63 0 0,2 77 0 0 0,-1-24-29 0 0,9-19-234 0 0,-18-84-106 0 0,0 1 1 0 0,0-1 0 0 0,1 1-1 0 0,-1-1 1 0 0,0 1 0 0 0,1-1 0 0 0,-1 0-1 0 0,0 1 1 0 0,1-1 0 0 0,-1 0-1 0 0,1 1 1 0 0,-1-1 0 0 0,0 0 0 0 0,1 1-1 0 0,-1-1 1 0 0,1 0 0 0 0,-1 0-1 0 0,1 0 1 0 0,-1 0 0 0 0,1 1 0 0 0,-1-1-1 0 0,1 0 1 0 0,-1 0 0 0 0,1 0 0 0 0,-1 0-1 0 0,1 0 1 0 0,-1 0 0 0 0,1 0-1 0 0,-1 0 1 0 0,1 0 0 0 0,-1 0 0 0 0,1-1-1 0 0,-1 1 1 0 0,1 0 0 0 0,-1 0-1 0 0,1 0 1 0 0,-1 0 0 0 0,1-1 0 0 0,-1 1-1 0 0,0 0 1 0 0,1-1 0 0 0,-1 1-1 0 0,1 0 1 0 0,-1-1 0 0 0,0 1 0 0 0,1 0-1 0 0,-1-1 1 0 0,0 1 0 0 0,0-1 0 0 0,1 1-1 0 0,-1-1 1 0 0,0 1 0 0 0,0-1-1 0 0,1 1 1 0 0,-1 0 0 0 0,0-1 0 0 0,0 1-1 0 0,0-1 1 0 0,0 1 0 0 0,0-1-1 0 0,0 0 1 0 0,0-4 23 0 0,-1 1 0 0 0,1-1-1 0 0,0 1 1 0 0,0-1 0 0 0,1 1-1 0 0,0 0 1 0 0,-1-1 0 0 0,1 1-1 0 0,1-1 1 0 0,-1 1 0 0 0,1 0 0 0 0,0 0-1 0 0,-1 0 1 0 0,2 0 0 0 0,-1 0-1 0 0,0 0 1 0 0,1 1 0 0 0,3-5-1 0 0,-4 6-6 0 0,0 0 0 0 0,0 0 0 0 0,0-1 0 0 0,0 1-1 0 0,0 0 1 0 0,-1-1 0 0 0,1 1 0 0 0,-1-1-1 0 0,0 0 1 0 0,2-3 0 0 0,-2 3 1 0 0,0 0 0 0 0,0 0 0 0 0,1 0 0 0 0,0 0 0 0 0,-1 0 0 0 0,1 0 0 0 0,0 1 0 0 0,0-1 0 0 0,0 0 0 0 0,1 1 0 0 0,-1 0 0 0 0,5-4 0 0 0,50-29 438 0 0,-55 34-438 0 0,-1 0-1 0 0,0 1 0 0 0,1-1 0 0 0,-1 1 0 0 0,0-1 0 0 0,1 1 0 0 0,-1-1 0 0 0,1 1 1 0 0,-1 0-1 0 0,1 0 0 0 0,-1 0 0 0 0,1-1 0 0 0,-1 1 0 0 0,1 1 0 0 0,-1-1 0 0 0,0 0 0 0 0,1 0 1 0 0,-1 1-1 0 0,1-1 0 0 0,-1 0 0 0 0,1 1 0 0 0,1 0 0 0 0,27 16 264 0 0,-20-8-187 0 0,-7-6-89 0 0,0 0 1 0 0,0 0 0 0 0,0 0 0 0 0,0 1 0 0 0,0-1 0 0 0,-1 1-1 0 0,0 0 1 0 0,3 4 0 0 0,13 19-19 0 0,-15-25 10 0 0,-1 0 1 0 0,0 1 0 0 0,-1-1 0 0 0,1 0-1 0 0,0 1 1 0 0,-1-1 0 0 0,1 1-1 0 0,-1 0 1 0 0,0 0 0 0 0,1 2-1 0 0,27 52 80 0 0,-12 3 24 0 0,-13-49-46 0 0,0 1-1 0 0,-1 0 1 0 0,0 0-1 0 0,-1 0 1 0 0,0 0-1 0 0,0 15 0 0 0,-3-25-47 0 0,1 0 0 0 0,0 0 0 0 0,-1 0 0 0 0,0 0-1 0 0,1 0 1 0 0,-1 0 0 0 0,0 0 0 0 0,0 0-1 0 0,0 0 1 0 0,-1 0 0 0 0,1 0 0 0 0,0-1 0 0 0,-1 1-1 0 0,1 0 1 0 0,-1-1 0 0 0,1 1 0 0 0,-1-1-1 0 0,0 0 1 0 0,1 1 0 0 0,-1-1 0 0 0,0 0 0 0 0,0 0-1 0 0,-4 1 1 0 0,-55 19 155 0 0,50-18-141 0 0,-10 4-198 0 0,-1-1 0 0 0,1-2 0 0 0,-1 0-1 0 0,0-1 1 0 0,0-1 0 0 0,-1-1-1 0 0,1-1 1 0 0,-23-3 0 0 0,25-19-1844 0 0,19 22 1693 0 0,-1-1 1 0 0,0 0-1 0 0,1 0 1 0 0,-1 1-1 0 0,0-1 1 0 0,1 0-1 0 0,-1-1 1 0 0,1 1-1 0 0,-1 0 1 0 0,1 0 0 0 0,0-1-1 0 0,0 1 1 0 0,-1-1-1 0 0,1 1 1 0 0,0-1-1 0 0,0 1 1 0 0,0-1-1 0 0,1 0 1 0 0,-1 1-1 0 0,0-1 1 0 0,1 0-1 0 0,-1 0 1 0 0,0-1-1 0 0,1 0-119 0 0,0 0 0 0 0,1 0-1 0 0,-1 0 1 0 0,0 0 0 0 0,1 0 0 0 0,0 0-1 0 0,0 0 1 0 0,0 0 0 0 0,0 1 0 0 0,0-1-1 0 0,1 0 1 0 0,-1 1 0 0 0,3-4 0 0 0,3-4-676 0 0,1 1 0 0 0,0-1 1 0 0,1 2-1 0 0,0-1 1 0 0,19-14-1 0 0,0-1-798 0 0,3 8-1673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21 5152 0 0,'-17'-20'15454'0'0,"11"19"-15115"0"0,0 2 0 0 0,-1-1 0 0 0,1 1 0 0 0,0 0 0 0 0,0 0 0 0 0,0 0 0 0 0,0 1 0 0 0,0 0 0 0 0,0 0 0 0 0,0 1 0 0 0,1 0 0 0 0,-1 0 1 0 0,-5 4-1 0 0,-54 52 961 0 0,25-28-887 0 0,25-11-298 0 0,9-11-64 0 0,-1 0 1 0 0,0 0 0 0 0,-1-1 0 0 0,1 0-1 0 0,-11 8 1 0 0,6-6-32 0 0,0 1 0 0 0,1 1 0 0 0,0 0 0 0 0,1 0 0 0 0,1 1 0 0 0,-11 19 0 0 0,5-11-23 0 0,15-20 1 0 0,0-1-1 0 0,-1 1 0 0 0,1-1 0 0 0,-1 1 0 0 0,1-1 0 0 0,-1 1 0 0 0,1 0 0 0 0,0-1 0 0 0,0 1 0 0 0,-1-1 0 0 0,1 1 0 0 0,0 0 1 0 0,0-1-1 0 0,-1 1 0 0 0,1 0 0 0 0,0-1 0 0 0,0 1 0 0 0,0 0 0 0 0,0-1 0 0 0,0 1 0 0 0,0 0 0 0 0,0-1 0 0 0,0 1 0 0 0,1 0 0 0 0,-1-1 1 0 0,0 1-1 0 0,0 0 0 0 0,0-1 0 0 0,1 1 0 0 0,-1-1 0 0 0,1 2 0 0 0,0-1-3 0 0,1 0 0 0 0,-1-1 0 0 0,0 1-1 0 0,0-1 1 0 0,1 1 0 0 0,-1-1 0 0 0,0 1 0 0 0,1-1 0 0 0,-1 0-1 0 0,0 0 1 0 0,1 1 0 0 0,-1-1 0 0 0,1 0 0 0 0,1-1 0 0 0,1 1-5 0 0,1 0 1 0 0,-1-1 0 0 0,0 1-1 0 0,1-1 1 0 0,-1 0-1 0 0,0 0 1 0 0,0-1 0 0 0,0 1-1 0 0,0-1 1 0 0,5-3 0 0 0,31-26-40 0 0,-17 15 52 0 0,-21 16 0 0 0,0-1 0 0 0,-1 1-1 0 0,1-1 1 0 0,-1 0 0 0 0,1 0 0 0 0,-1 1 0 0 0,1-1-1 0 0,-1 0 1 0 0,1 0 0 0 0,-1-1 0 0 0,0 1 0 0 0,0 0 0 0 0,0 0-1 0 0,1-1 1 0 0,-1 1 0 0 0,0 0 0 0 0,0-1 0 0 0,-1 1-1 0 0,1-1 1 0 0,0 1 0 0 0,0-1 0 0 0,-1 0 0 0 0,1-1 0 0 0,0 0 9 0 0,0-1 1 0 0,0 1-1 0 0,1 0 1 0 0,-1-1-1 0 0,1 1 1 0 0,0 0-1 0 0,-1 0 1 0 0,1 0-1 0 0,1 0 1 0 0,-1 1-1 0 0,0-1 1 0 0,5-3-1 0 0,17-21 146 0 0,-18 19-103 0 0,-3 6-33 0 0,-1 0 1 0 0,0 0-1 0 0,-1 0 0 0 0,1 0 1 0 0,0 0-1 0 0,-1-1 1 0 0,1 1-1 0 0,-1-1 1 0 0,0 1-1 0 0,1-1 0 0 0,0-2 1 0 0,-2 4-16 0 0,-1 1-1 0 0,1-1 1 0 0,0 1 0 0 0,0 0 0 0 0,0-1 0 0 0,0 1 0 0 0,0 0-1 0 0,0-1 1 0 0,0 1 0 0 0,0 0 0 0 0,0-1 0 0 0,0 1 0 0 0,0-1-1 0 0,0 1 1 0 0,1 0 0 0 0,-1-1 0 0 0,0 1 0 0 0,0 0 0 0 0,0-1-1 0 0,0 1 1 0 0,1 0 0 0 0,-1-1 0 0 0,0 1 0 0 0,0 0-1 0 0,0 0 1 0 0,1-1 0 0 0,-1 1 0 0 0,0 0 0 0 0,1 0 0 0 0,-1-1-1 0 0,0 1 1 0 0,1 0 0 0 0,-1 0 0 0 0,0 0 0 0 0,1 0 0 0 0,-1-1-1 0 0,0 1 1 0 0,1 0 0 0 0,-1 0 0 0 0,0 0 0 0 0,1 0 0 0 0,-1 0-1 0 0,0 0 1 0 0,1 0 0 0 0,-1 0 0 0 0,1 0 0 0 0,-1 0-1 0 0,1 0 1 0 0,11-4 354 0 0,-10 10-297 0 0,1 0-1 0 0,-1-1 1 0 0,1 0-1 0 0,0 0 1 0 0,1 0-1 0 0,-1 0 1 0 0,1 0-1 0 0,7 7 1 0 0,-9-11-53 0 0,-1 1 1 0 0,1 0-1 0 0,-1 1 1 0 0,1-1-1 0 0,-1 0 1 0 0,0 0 0 0 0,0 1-1 0 0,0-1 1 0 0,0 0-1 0 0,0 1 1 0 0,-1-1-1 0 0,2 5 1 0 0,-2-4 1 0 0,0-1 1 0 0,1 0 0 0 0,-1 0-1 0 0,1 1 1 0 0,0-1-1 0 0,0 0 1 0 0,0 0-1 0 0,0 0 1 0 0,0 0 0 0 0,0 0-1 0 0,3 3 1 0 0,-3-4-5 0 0,0 0 1 0 0,0 1 0 0 0,0 0-1 0 0,0-1 1 0 0,0 1-1 0 0,-1-1 1 0 0,1 1 0 0 0,0 0-1 0 0,-1 0 1 0 0,1-1-1 0 0,-1 1 1 0 0,0 0 0 0 0,1 2-1 0 0,-1-2 2 0 0,0 0-1 0 0,0 0 1 0 0,1 0-1 0 0,-1-1 1 0 0,1 1-1 0 0,-1 0 1 0 0,1 0-1 0 0,0-1 1 0 0,-1 1-1 0 0,1 0 1 0 0,0-1-1 0 0,0 1 0 0 0,0-1 1 0 0,2 3-1 0 0,3 6 35 0 0,0 0-1 0 0,-1 1 0 0 0,0 0 0 0 0,-1 0 0 0 0,0 0 0 0 0,-1 0 1 0 0,0 1-1 0 0,-1 0 0 0 0,1 18 0 0 0,9 28 204 0 0,-9-33-127 0 0,-1 0 0 0 0,0 1 0 0 0,-2-1 1 0 0,-3 25-1 0 0,1 9 54 0 0,2-58-173 0 0,0 16 52 0 0,0 0 1 0 0,-1-1 0 0 0,-7 34-1 0 0,7-45-54 0 0,-1 0-1 0 0,1 0 0 0 0,-1-1 1 0 0,0 1-1 0 0,-1 0 0 0 0,1-1 0 0 0,-1 0 1 0 0,0 1-1 0 0,0-1 0 0 0,-1 0 1 0 0,1-1-1 0 0,-1 1 0 0 0,0 0 1 0 0,0-1-1 0 0,0 0 0 0 0,0 0 1 0 0,-5 3-1 0 0,1-2-326 0 0,0 0 0 0 0,0 0-1 0 0,0-1 1 0 0,-1 0 0 0 0,-13 3 0 0 0,20-5 96 0 0,1-1 0 0 0,-1 0 0 0 0,0 1 0 0 0,1-1 0 0 0,-1 0 0 0 0,0 0-1 0 0,0 0 1 0 0,1 0 0 0 0,-1 0 0 0 0,0 0 0 0 0,1-1 0 0 0,-1 1 0 0 0,0-1 0 0 0,1 1 0 0 0,-1-1 0 0 0,1 0 0 0 0,-1 1 0 0 0,1-1 0 0 0,-1 0 0 0 0,1 0 0 0 0,-1 0-1 0 0,1 0 1 0 0,0 0 0 0 0,-1 0 0 0 0,1-1 0 0 0,0 1 0 0 0,0 0 0 0 0,0-1 0 0 0,0 1 0 0 0,0 0 0 0 0,0-1 0 0 0,1 1 0 0 0,-1-1 0 0 0,0 0 0 0 0,1 1 0 0 0,-1-1 0 0 0,1 0-1 0 0,-1-1 1 0 0,1 2 179 0 0,-2-6-710 0 0,0-1 1 0 0,1 1 0 0 0,0-1 0 0 0,0 1 0 0 0,1-1-1 0 0,0 1 1 0 0,0-1 0 0 0,1 1 0 0 0,0-1-1 0 0,0 1 1 0 0,1-1 0 0 0,0 1 0 0 0,0 0-1 0 0,1 0 1 0 0,-1 0 0 0 0,5-8 0 0 0,17-25-1351 0 0,-16 6-1778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6648 0 0,'4'28'9879'0'0,"0"0"-4743"0"0,5 32 976 0 0,-8-23-5590 0 0,0-20-206 0 0,0 0 1 0 0,-2 0-1 0 0,0 0 0 0 0,-1 0 0 0 0,-4 17 0 0 0,3-1-751 0 0,4-31 371 0 0,-1 0 0 0 0,0 1 0 0 0,0-1 0 0 0,0 1 1 0 0,0-1-1 0 0,-1 1 0 0 0,1-1 0 0 0,-1 1 0 0 0,1-1 0 0 0,-1 0 0 0 0,0 1 0 0 0,0-1 0 0 0,-1 2 0 0 0,-6 19-5181 0 0,6-16-895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9000 0 0,'-17'0'15405'0'0,"6"2"-12180"0"0,8 7-2831 0 0,1-1 0 0 0,0 0 0 0 0,0 1 0 0 0,1-1 0 0 0,0 1 1 0 0,1 0-1 0 0,0-1 0 0 0,0 1 0 0 0,2 11 0 0 0,-1 11-157 0 0,0-21-203 0 0,1 1 0 0 0,0-1-1 0 0,0 0 1 0 0,1 1-1 0 0,0-1 1 0 0,5 9 0 0 0,-3-7-31 0 0,-1-1 1 0 0,0 1-1 0 0,-1 0 1 0 0,0 0-1 0 0,-1 0 1 0 0,1 16-1 0 0,-3-19-106 0 0,0 1-1 0 0,1-1 1 0 0,0 0-1 0 0,1 0 1 0 0,0 1-1 0 0,0-1 0 0 0,1 0 1 0 0,6 14-1 0 0,-1 10-777 0 0,-8-30 640 0 0,0 1 1 0 0,1-1 0 0 0,-1 0 0 0 0,1 0-1 0 0,0 0 1 0 0,0 1 0 0 0,0-1-1 0 0,0 0 1 0 0,0 0 0 0 0,1 0-1 0 0,2 3 1 0 0,0-1-862 0 0,20 23-8861 0 0,-23-28 9821 0 0,0 0 0 0 0,-1 1 0 0 0,1-1 0 0 0,0 0-1 0 0,-1 1 1 0 0,1-1 0 0 0,0 0 0 0 0,-1 0 0 0 0,1 0 0 0 0,0 0 0 0 0,0 0 0 0 0,-1 1 0 0 0,1-1 0 0 0,0 0 0 0 0,0-1 0 0 0,-1 1 0 0 0,1 0 0 0 0,0 0 0 0 0,-1 0 0 0 0,1 0 0 0 0,0-1 0 0 0,0 1 0 0 0,-1 0 0 0 0,1 0 0 0 0,-1-1 0 0 0,1 1 0 0 0,0-1 0 0 0,-1 1 0 0 0,1 0 0 0 0,-1-1 0 0 0,1 1 0 0 0,-1-1 0 0 0,1 0 0 0 0,-1 1 0 0 0,1-1 0 0 0,-1 1 0 0 0,1-1 0 0 0,-1 0 0 0 0,0 1 0 0 0,1-1 0 0 0,-1 0 0 0 0,0 1 0 0 0,0-1 0 0 0,0 0 0 0 0,1-1 0 0 0,0 0-186 0 0,1-1-1 0 0,-1 0 1 0 0,1 1-1 0 0,0 0 1 0 0,0-1-1 0 0,0 1 1 0 0,0 0-1 0 0,0 0 1 0 0,1 0 0 0 0,-1 0-1 0 0,5-2 1 0 0,-5 2-129 0 0,24-8-3542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4920 0 0,'0'7'8351'0'0,"0"23"-2347"0"0,0 82 674 0 0,0 59-4097 0 0,9-117-2289 0 0,-9-53-291 0 0,1 0-1 0 0,-1 0 1 0 0,0-1 0 0 0,0 1 0 0 0,1 0-1 0 0,-1-1 1 0 0,1 1 0 0 0,-1-1 0 0 0,0 1 0 0 0,1 0-1 0 0,-1-1 1 0 0,1 1 0 0 0,-1-1 0 0 0,1 1-1 0 0,0-1 1 0 0,-1 1 0 0 0,1-1 0 0 0,-1 0 0 0 0,1 1-1 0 0,0-1 1 0 0,-1 0 0 0 0,1 1 0 0 0,0-1-1 0 0,0 0 1 0 0,-1 0 0 0 0,1 0 0 0 0,0 0 0 0 0,-1 0-1 0 0,1 0 1 0 0,0 0 0 0 0,0 0 0 0 0,-1 0 0 0 0,1 0-1 0 0,0 0 1 0 0,1 0 0 0 0,2 0 5 0 0,2 4 169 0 0,-6-16-86 0 0,4-145 363 0 0,5 46 87 0 0,-9 109-522 0 0,0 1 0 0 0,0-1 0 0 0,1 0-1 0 0,-1 1 1 0 0,0-1 0 0 0,1 1 0 0 0,0-1 0 0 0,-1 0 0 0 0,1 1-1 0 0,0 0 1 0 0,-1-1 0 0 0,1 1 0 0 0,0-1 0 0 0,0 1 0 0 0,2-2-1 0 0,-2 2 7 0 0,0-1 0 0 0,0 1 0 0 0,0 0 0 0 0,0-1 0 0 0,0 1-1 0 0,0-1 1 0 0,0 1 0 0 0,-1-1 0 0 0,1 0 0 0 0,0 1 0 0 0,-1-1-1 0 0,0 1 1 0 0,1-1 0 0 0,-1 0 0 0 0,0-2 0 0 0,1 2 4 0 0,-1 1 0 0 0,0 0 0 0 0,1-1 0 0 0,0 1 0 0 0,-1 0 0 0 0,1-1-1 0 0,0 1 1 0 0,-1 0 0 0 0,1 0 0 0 0,0-1 0 0 0,0 1 0 0 0,0 0 0 0 0,0 0 0 0 0,0 0 0 0 0,0 0 0 0 0,0 0 0 0 0,1 0 0 0 0,-1 1 0 0 0,0-1 0 0 0,0 0 0 0 0,1 1 0 0 0,-1-1 0 0 0,0 0 0 0 0,1 1 0 0 0,-1 0 0 0 0,1-1 0 0 0,-1 1 0 0 0,1 0 0 0 0,-1 0 0 0 0,1 0 0 0 0,-1 0 0 0 0,0 0 0 0 0,1 0 0 0 0,1 0 0 0 0,3 0 24 0 0,0 0 0 0 0,1 1 0 0 0,-1-1 1 0 0,0 1-1 0 0,0 0 0 0 0,11 4 0 0 0,-9 1-44 0 0,-1 0-1 0 0,1 0 1 0 0,-1 1-1 0 0,0 0 1 0 0,0 0-1 0 0,-1 1 1 0 0,6 9-1 0 0,2 0-55 0 0,-7-7-111 0 0,0 0 0 0 0,-1 1 1 0 0,0 0-1 0 0,7 17 0 0 0,-8-16-486 0 0,0-1 1 0 0,1 1-1 0 0,11 14 1 0 0,-8-12-607 0 0,-8-12 955 0 0,0-1 0 0 0,0 1-1 0 0,0-1 1 0 0,0 0 0 0 0,0 1 0 0 0,0-1-1 0 0,1 0 1 0 0,-1 0 0 0 0,0 0 0 0 0,1 0-1 0 0,-1 0 1 0 0,0 0 0 0 0,1 0 0 0 0,1 0-1 0 0,8 6-4099 0 0,-10-6 3877 0 0,1 0 0 0 0,-1 0 0 0 0,1 0 0 0 0,-1 0 0 0 0,1 0 0 0 0,0-1 0 0 0,0 1 0 0 0,-1 0 0 0 0,1-1 0 0 0,0 0 0 0 0,0 1 0 0 0,-1-1 0 0 0,1 0 0 0 0,0 0 0 0 0,3 0 0 0 0,2 0-313 0 0,-5 1 557 0 0,0-1 1 0 0,0 0-1 0 0,1 0 1 0 0,-1 0-1 0 0,0-1 1 0 0,0 1 0 0 0,0 0-1 0 0,0-1 1 0 0,0 1-1 0 0,0-1 1 0 0,0 0-1 0 0,3-1 1 0 0,22-10-3805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229 514 4688 0 0,'-11'-6'7064'0'0,"-14"1"-1879"0"0,23 4-4850 0 0,0 0 0 0 0,0 0 1 0 0,-1 0-1 0 0,1 1 0 0 0,0-1 0 0 0,-1 1 0 0 0,1-1 0 0 0,-1 1 0 0 0,1 0 1 0 0,0 0-1 0 0,-1 0 0 0 0,1 0 0 0 0,-1 1 0 0 0,1-1 0 0 0,-1 1 0 0 0,1-1 1 0 0,0 1-1 0 0,-1 0 0 0 0,1 0 0 0 0,0 0 0 0 0,0 0 0 0 0,0 0 0 0 0,-3 2 1 0 0,-8 13-14 0 0,0 0 1 0 0,1 1-1 0 0,0 0 1 0 0,2 1-1 0 0,0 0 1 0 0,1 1-1 0 0,-9 27 0 0 0,15-35-267 0 0,0 0-1 0 0,0 1 1 0 0,-1 19-1 0 0,-9 40 135 0 0,9-47-146 0 0,1-1 1 0 0,0 0-1 0 0,2 27 0 0 0,2-46-41 0 0,1 1 0 0 0,-1-1 0 0 0,1 0 0 0 0,0 0 0 0 0,1 0-1 0 0,-1 0 1 0 0,0-1 0 0 0,1 1 0 0 0,0-1 0 0 0,0 1 0 0 0,0-1-1 0 0,0 0 1 0 0,1 0 0 0 0,-1 0 0 0 0,1-1 0 0 0,0 1-1 0 0,0-1 1 0 0,7 3 0 0 0,2-1-37 0 0,28 4-56 0 0,-40-8 85 0 0,0 0 0 0 0,0 0-1 0 0,1 1 1 0 0,-1-1-1 0 0,0 0 1 0 0,0 0 0 0 0,1-1-1 0 0,-1 1 1 0 0,0 0-1 0 0,0 0 1 0 0,1 0 0 0 0,-1-1-1 0 0,0 1 1 0 0,0-1-1 0 0,0 1 1 0 0,0-1-1 0 0,0 1 1 0 0,0-1 0 0 0,1 0-1 0 0,-1 0 1 0 0,-1 1-1 0 0,1-1 1 0 0,0 0 0 0 0,0 0-1 0 0,0 0 1 0 0,1-1-1 0 0,41-75-567 0 0,-25 4 205 0 0,-12 59 391 0 0,-1 0 0 0 0,0 0 1 0 0,-2-1-1 0 0,0 1 1 0 0,0-1-1 0 0,-1 0 1 0 0,-1 0-1 0 0,-1 0 0 0 0,-1-22 1 0 0,-2-3 238 0 0,-2 0-1 0 0,-14-52 1 0 0,6 36 232 0 0,-3 1 0 0 0,-24-56 0 0 0,-9-40 792 0 0,37 92-382 0 0,12 58-185 0 0,0 29-411 0 0,1-17-292 0 0,1-1 0 0 0,0 1 0 0 0,1-1 0 0 0,0 1 0 0 0,8 18 0 0 0,9 34 31 0 0,-16-39-92 0 0,2 0 0 0 0,1-1 0 0 0,0 0 0 0 0,13 25 0 0 0,15 47-153 0 0,-9-34-187 0 0,-21-51 183 0 0,0 0 1 0 0,0 1-1 0 0,5 18 1 0 0,3 2-556 0 0,0 0-368 0 0,-11-25 582 0 0,0 0 1 0 0,0 0-1 0 0,1 0 1 0 0,0-1-1 0 0,0 1 1 0 0,0-1-1 0 0,0 0 1 0 0,1 0-1 0 0,7 8 1 0 0,20 10-6334 0 0,-28-22 5690 0 0,0 1 1 0 0,0-1 0 0 0,1 0 0 0 0,-1 0-1 0 0,0 0 1 0 0,1 0 0 0 0,-1-1-1 0 0,7 1 1 0 0,2-1-3347 0 0</inkml:trace>
  <inkml:trace contextRef="#ctx0" brushRef="#br0" timeOffset="1">556 1 7536 0 0,'-2'1'656'0'0,"1"0"0"0"0,-1 1 0 0 0,1-1 0 0 0,-1 1 0 0 0,1-1 0 0 0,0 1 0 0 0,-1-1 0 0 0,1 1 0 0 0,0 0 0 0 0,0 0 0 0 0,0-1 0 0 0,0 1 0 0 0,1 0 0 0 0,-2 4 0 0 0,1-3-90 0 0,1 0 1 0 0,0-1 0 0 0,0 1-1 0 0,0 0 1 0 0,0 0 0 0 0,1 0 0 0 0,-1-1-1 0 0,1 1 1 0 0,1 5 0 0 0,3 5 386 0 0,1 0 1 0 0,1-1-1 0 0,15 22 1 0 0,-16-25-614 0 0,0-1 0 0 0,-1 1 0 0 0,0 0-1 0 0,5 12 1 0 0,11 17 248 0 0,-16-32-486 0 0,-1 0 0 0 0,-1 0 0 0 0,1 0 0 0 0,-1 0 0 0 0,4 10 0 0 0,-6-12-59 0 0,0 0-1 0 0,1 0 0 0 0,-1 0 0 0 0,1-1 0 0 0,0 1 0 0 0,0-1 0 0 0,0 1 0 0 0,1-1 1 0 0,-1 0-1 0 0,4 3 0 0 0,-4-3-9 0 0,0-1 1 0 0,0 1 0 0 0,0-1-1 0 0,0 1 1 0 0,0 0-1 0 0,0-1 1 0 0,-1 1-1 0 0,0 0 1 0 0,1 0-1 0 0,-1 0 1 0 0,0 0 0 0 0,0 1-1 0 0,0 4 1 0 0,-1-6-15 0 0,1-1 0 0 0,-1 1 0 0 0,1 0 0 0 0,0 0 0 0 0,-1 0 1 0 0,1 0-1 0 0,0-1 0 0 0,0 1 0 0 0,0 0 0 0 0,0-1 0 0 0,0 1 0 0 0,1 0 0 0 0,-1-1 1 0 0,0 0-1 0 0,1 1 0 0 0,-1-1 0 0 0,1 0 0 0 0,0 0 0 0 0,-1 0 0 0 0,3 2 1 0 0,14 10 138 0 0,23 50 318 0 0,-26-31-225 0 0,-5-7-77 0 0,-1-9-80 0 0,-5-10-52 0 0,0 0 0 0 0,0 0 0 0 0,-1 1 0 0 0,0 0 1 0 0,3 10-1 0 0,-2-6-1 0 0,0 1 0 0 0,1-1 0 0 0,10 17 0 0 0,-9-16-14 0 0,1 1-1 0 0,-2-1 0 0 0,7 19 0 0 0,5 27-32 0 0,-3 2 0 0 0,-3-1 0 0 0,-2 1-1 0 0,3 103 1 0 0,-12-132-181 0 0,1-5-779 0 0,-1 1 0 0 0,-2-1 1 0 0,-5 31-1 0 0,-2-36-1306 0 0,2-9 992 0 0,1 7-721 0 0,3-11-539 0 0,1 0 1 0 0,-1 0-1 0 0,-1 0 0 0 0,1-1 0 0 0,-7 10 0 0 0,2-4-3218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1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57 176 3968 0 0,'-2'-4'541'0'0,"-1"-1"-1"0"0,0 1 1 0 0,1 0 0 0 0,-1 1 0 0 0,-1-1 0 0 0,1 0 0 0 0,0 1-1 0 0,-6-4 1 0 0,-5-5 4097 0 0,14 12-4502 0 0,0 0 0 0 0,0-1 1 0 0,0 1-1 0 0,0 0 0 0 0,0 0 0 0 0,0-1 0 0 0,0 1 1 0 0,0 0-1 0 0,0 0 0 0 0,-1 0 0 0 0,1-1 1 0 0,0 1-1 0 0,0 0 0 0 0,0 0 0 0 0,0 0 0 0 0,-1 0 1 0 0,1-1-1 0 0,0 1 0 0 0,0 0 0 0 0,-1 0 0 0 0,1 0 1 0 0,0 0-1 0 0,0 0 0 0 0,0 0 0 0 0,-1 0 1 0 0,1-1-1 0 0,0 1 0 0 0,0 0 0 0 0,-1 0 0 0 0,1 0 1 0 0,0 0-1 0 0,0 0 0 0 0,-1 0 0 0 0,1 0 1 0 0,0 0-1 0 0,0 0 0 0 0,-1 0 0 0 0,1 1 0 0 0,0-1 1 0 0,0 0-1 0 0,-1 0 0 0 0,1 0 0 0 0,0 0 1 0 0,0 0-1 0 0,0 0 0 0 0,-1 0 0 0 0,1 1 0 0 0,0-1 1 0 0,0 0-1 0 0,0 0 0 0 0,-1 0 0 0 0,1 1 0 0 0,0-1 1 0 0,0 0-1 0 0,0 0 0 0 0,0 0 0 0 0,0 1 1 0 0,-1-1-1 0 0,1 0 0 0 0,0 0 0 0 0,0 1 0 0 0,0-1 1 0 0,0 0-1 0 0,7 25 1661 0 0,-4-17-1821 0 0,1 0 0 0 0,0-1 0 0 0,1 1 0 0 0,-1-1 0 0 0,7 8 1 0 0,-10-14 35 0 0,1 0 0 0 0,-1 0 0 0 0,0 1 1 0 0,0-1-1 0 0,-1 0 0 0 0,1 1 1 0 0,0-1-1 0 0,0 1 0 0 0,-1-1 0 0 0,1 1 1 0 0,-1-1-1 0 0,1 1 0 0 0,0 2 0 0 0,-1-3-3 0 0,0 1-1 0 0,1-1 0 0 0,-1 1 0 0 0,1-1 1 0 0,-1 1-1 0 0,1-1 0 0 0,0 1 0 0 0,-1-1 1 0 0,1 1-1 0 0,0-1 0 0 0,0 0 0 0 0,0 1 1 0 0,0-1-1 0 0,0 0 0 0 0,1 0 0 0 0,-1 0 1 0 0,0 0-1 0 0,0 0 0 0 0,1 0 0 0 0,-1 0 1 0 0,2 0-1 0 0,0 1 0 0 0,-1-1 0 0 0,0-1-1 0 0,0 1 0 0 0,0 1 1 0 0,0-1-1 0 0,0 0 1 0 0,0 0-1 0 0,0 1 0 0 0,0-1 1 0 0,-1 1-1 0 0,1 0 0 0 0,-1-1 1 0 0,1 1-1 0 0,-1 0 1 0 0,1 0-1 0 0,-1 0 0 0 0,0 0 1 0 0,0 0-1 0 0,0 0 0 0 0,0 0 1 0 0,-1 0-1 0 0,2 3 1 0 0,-2-3 4 0 0,1 1 1 0 0,0-1 0 0 0,0 0-1 0 0,1 1 1 0 0,-1-1 0 0 0,0 0-1 0 0,1 0 1 0 0,-1 0 0 0 0,1 0-1 0 0,0 0 1 0 0,2 1 0 0 0,9 15 63 0 0,24 67 257 0 0,-25-27-82 0 0,-10-53-220 0 0,0 0 0 0 0,-1 1 1 0 0,1-1-1 0 0,-1 1 0 0 0,0-1 1 0 0,-1 1-1 0 0,0 0 1 0 0,0 10-1 0 0,0-15-18 0 0,0 1-1 0 0,-1-1 1 0 0,1 1 0 0 0,0-1-1 0 0,-1 1 1 0 0,1-1 0 0 0,-1 1-1 0 0,1-1 1 0 0,-1 0-1 0 0,0 1 1 0 0,1-1 0 0 0,-1 0-1 0 0,0 1 1 0 0,0-1 0 0 0,0 0-1 0 0,0 0 1 0 0,0 0 0 0 0,0 0-1 0 0,0 0 1 0 0,-1 0 0 0 0,1 0-1 0 0,0 0 1 0 0,-1-1 0 0 0,1 1-1 0 0,0 0 1 0 0,-1-1 0 0 0,1 1-1 0 0,-1-1 1 0 0,1 1 0 0 0,-1-1-1 0 0,1 0 1 0 0,-1 0 0 0 0,1 0-1 0 0,-3 0 1 0 0,2 0-11 0 0,1-1-1 0 0,-1 0 1 0 0,1 1 0 0 0,-1-1-1 0 0,1 0 1 0 0,-1 0 0 0 0,1 0-1 0 0,0 0 1 0 0,0 0 0 0 0,-1-1-1 0 0,1 1 1 0 0,0 0 0 0 0,0 0-1 0 0,0-1 1 0 0,0 1 0 0 0,0-1-1 0 0,1 1 1 0 0,-2-3 0 0 0,-11-27 25 0 0,-35-97-34 0 0,32 67 71 0 0,7 30-66 0 0,2 0 1 0 0,0 0 0 0 0,3-1-1 0 0,-2-47 1 0 0,5 74 2 0 0,1 0-1 0 0,1 0 0 0 0,-1 0 1 0 0,1 0-1 0 0,0 0 0 0 0,0 0 1 0 0,0 0-1 0 0,1 1 0 0 0,-1-1 1 0 0,1 0-1 0 0,0 1 0 0 0,1-1 1 0 0,-1 1-1 0 0,4-5 1 0 0,6-7 21 0 0,-11 14-21 0 0,0-1-1 0 0,1 1 1 0 0,-1 0 0 0 0,1 0-1 0 0,0-1 1 0 0,-1 1-1 0 0,1 0 1 0 0,0 1-1 0 0,0-1 1 0 0,0 0 0 0 0,1 1-1 0 0,-1-1 1 0 0,0 1-1 0 0,1-1 1 0 0,-1 1-1 0 0,1 0 1 0 0,-1 0 0 0 0,1 0-1 0 0,-1 1 1 0 0,1-1-1 0 0,0 0 1 0 0,-1 1-1 0 0,1 0 1 0 0,0 0-1 0 0,0 0 1 0 0,-1 0 0 0 0,5 0-1 0 0,-4 0 4 0 0,1 0 0 0 0,0-1 0 0 0,0 1 0 0 0,0 1 0 0 0,0-1 0 0 0,0 0 0 0 0,0 1 0 0 0,-1 0 0 0 0,1 0 0 0 0,0 0 0 0 0,0 1 0 0 0,-1-1 0 0 0,1 1 0 0 0,-1 0 0 0 0,0 0 0 0 0,1 0 0 0 0,-1 0-1 0 0,0 0 1 0 0,0 1 0 0 0,0-1 0 0 0,0 1 0 0 0,-1 0 0 0 0,1 0 0 0 0,-1 0 0 0 0,0 0 0 0 0,0 1 0 0 0,0-1 0 0 0,0 1 0 0 0,0-1 0 0 0,-1 1 0 0 0,2 6 0 0 0,3 25 1 0 0,-3 1 0 0 0,-1 65 0 0 0,-2-66-1 0 0,-9 34-63 0 0,10-69 57 0 0,-1 1-1 0 0,1 0 1 0 0,0-1 0 0 0,-1 1 0 0 0,1 0 0 0 0,0-1-1 0 0,-1 1 1 0 0,1-1 0 0 0,0 1 0 0 0,0-1-1 0 0,0 0 1 0 0,0 1 0 0 0,0-1 0 0 0,-1 0 0 0 0,1 0-1 0 0,0 0 1 0 0,0 1 0 0 0,0-1 0 0 0,0 0-1 0 0,0 0 1 0 0,0 0 0 0 0,0 0 0 0 0,0 0 0 0 0,0-1-1 0 0,0 1 1 0 0,-1 0 0 0 0,1 0 0 0 0,0-1-1 0 0,0 1 1 0 0,0 0 0 0 0,0-1 0 0 0,0 0 0 0 0,6-8 14 0 0,-1-1 0 0 0,1 1 0 0 0,1 1 0 0 0,0-1 0 0 0,0 1 1 0 0,14-10-1 0 0,4-8 104 0 0,-24 23-86 0 0,0 1 1 0 0,0-1-1 0 0,1 0 1 0 0,-1 1-1 0 0,0 0 0 0 0,1-1 1 0 0,0 1-1 0 0,-1 0 0 0 0,1 1 1 0 0,0-1-1 0 0,0 0 1 0 0,0 1-1 0 0,0-1 0 0 0,1 1 1 0 0,-1 0-1 0 0,0 0 0 0 0,0 1 1 0 0,6-2-1 0 0,18 0 308 0 0,-24 1-293 0 0,0 1 1 0 0,1-1-1 0 0,-1 1 0 0 0,0 0 0 0 0,0 0 1 0 0,1 0-1 0 0,-1 0 0 0 0,0 1 1 0 0,0-1-1 0 0,0 1 0 0 0,1 0 1 0 0,-1 0-1 0 0,0 0 0 0 0,0 0 1 0 0,0 1-1 0 0,0-1 0 0 0,0 1 0 0 0,4 3 1 0 0,16 9 137 0 0,-18-12-144 0 0,-1 1 1 0 0,0-1-1 0 0,1 1 0 0 0,-1 0 0 0 0,-1 0 1 0 0,1 0-1 0 0,0 0 0 0 0,-1 1 1 0 0,5 5-1 0 0,12 10 128 0 0,-19-18-156 0 0,1 0 0 0 0,-1 0 1 0 0,1 0-1 0 0,-1 1 1 0 0,1-1-1 0 0,-1 0 0 0 0,0 1 1 0 0,1-1-1 0 0,-1 1 0 0 0,0-1 1 0 0,0 1-1 0 0,1 2 0 0 0,-1-2 14 0 0,1 1 0 0 0,0-1 0 0 0,0 1 0 0 0,0-1 0 0 0,0 0 0 0 0,0 1 0 0 0,0-1-1 0 0,1 0 1 0 0,3 2 0 0 0,-4-3-6 0 0,0 1 1 0 0,0-1-1 0 0,0 1 1 0 0,0-1-1 0 0,0 1 0 0 0,-1 0 1 0 0,1 0-1 0 0,0 0 1 0 0,-1 0-1 0 0,0 0 0 0 0,1 0 1 0 0,-1 0-1 0 0,1 3 0 0 0,15 31 228 0 0,-14-32-231 0 0,-1 0 0 0 0,0 0 1 0 0,0 0-1 0 0,0 0 0 0 0,-1 1 0 0 0,1-1 0 0 0,-1 0 0 0 0,0 1 0 0 0,0 6 0 0 0,8 57 355 0 0,-8-65-373 0 0,-1 1 0 0 0,0 0-1 0 0,0 0 1 0 0,0 0 0 0 0,0-1 0 0 0,-1 1 0 0 0,1 0-1 0 0,-1 0 1 0 0,0-1 0 0 0,0 1 0 0 0,-1-1 0 0 0,1 1-1 0 0,-1-1 1 0 0,1 1 0 0 0,-1-1 0 0 0,0 0 0 0 0,-1 0-1 0 0,1 0 1 0 0,-6 6 0 0 0,2-4-95 0 0,3-1-11 0 0,-1-2 0 0 0,1 1 1 0 0,-1 0-1 0 0,1 0 0 0 0,-1-1 0 0 0,0 0 1 0 0,0 0-1 0 0,0 0 0 0 0,-4 1 0 0 0,-1 0-489 0 0,-1 0 0 0 0,1 0-1 0 0,0-1 1 0 0,-1 0-1 0 0,-9 0 1 0 0,15-1 170 0 0,0-1 0 0 0,0 0 0 0 0,0 0 1 0 0,0 0-1 0 0,0 0 0 0 0,1-1 0 0 0,-1 1 0 0 0,0-1 0 0 0,0 0 0 0 0,1 0 1 0 0,-1-1-1 0 0,0 1 0 0 0,1-1 0 0 0,-1 1 0 0 0,1-1 0 0 0,-3-3 0 0 0,2 1-439 0 0,1 0 0 0 0,0-1-1 0 0,0 0 1 0 0,0 1-1 0 0,1-1 1 0 0,0 0-1 0 0,-3-10 1 0 0,-8-14-2390 0 0,-2 11 1018 0 0,5-15-1852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5:2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43 759 3800 0 0,'0'0'572'0'0,"-10"0"1353"0"0,-12 0 7628 0 0,21-1-9412 0 0,0 1 0 0 0,0 0 0 0 0,1-1 0 0 0,-1 1 0 0 0,0-1 0 0 0,1 1-1 0 0,-1-1 1 0 0,1 0 0 0 0,-1 1 0 0 0,1-1 0 0 0,-1 1 0 0 0,1-1 0 0 0,-1 0 0 0 0,1 0 0 0 0,0 1 0 0 0,-1-1-1 0 0,1 0 1 0 0,0 0 0 0 0,0 1 0 0 0,-1-1 0 0 0,1 0 0 0 0,0 0 0 0 0,0 0 0 0 0,0 1 0 0 0,0-1 0 0 0,0 0-1 0 0,0 0 1 0 0,0 0 0 0 0,0 1 0 0 0,1-1 0 0 0,-1 0 0 0 0,0 0 0 0 0,0 1 0 0 0,1-1 0 0 0,-1 0 0 0 0,0 0-1 0 0,1 1 1 0 0,-1-1 0 0 0,1 0 0 0 0,0-3-78 0 0,0 0-1 0 0,1 0 1 0 0,-1 1 0 0 0,1-1-1 0 0,0 0 1 0 0,0 1 0 0 0,0 0-1 0 0,3-4 1 0 0,34-43 160 0 0,-17 19-226 0 0,-19 28-22 0 0,0-1-1 0 0,0 0 1 0 0,-1 0 0 0 0,0 0-1 0 0,1 0 1 0 0,-1-1 0 0 0,-1 1-1 0 0,4-9 1 0 0,-5 9-17 0 0,1 1 0 0 0,0 0 0 0 0,0 0 0 0 0,1 0-1 0 0,-1 0 1 0 0,0 1 0 0 0,1-1 0 0 0,0 0 0 0 0,0 0 0 0 0,0 1 0 0 0,4-4 0 0 0,5-3-138 0 0,-10 8 151 0 0,0 1-1 0 0,0-1 0 0 0,1 0 1 0 0,-1 0-1 0 0,0 0 1 0 0,0 0-1 0 0,0 0 1 0 0,0 0-1 0 0,-1 0 0 0 0,1 0 1 0 0,0 0-1 0 0,0 0 1 0 0,-1 0-1 0 0,1 0 1 0 0,0-1-1 0 0,-1 1 0 0 0,0 0 1 0 0,1-1-1 0 0,-1 1 1 0 0,0 0-1 0 0,1-1 1 0 0,-1 1-1 0 0,0-2 0 0 0,0 0-31 0 0,1 1-1 0 0,-1-1 1 0 0,1 1-1 0 0,0-1 1 0 0,0 1-1 0 0,0 0 0 0 0,0 0 1 0 0,0-1-1 0 0,1 1 1 0 0,-1 0-1 0 0,0 0 1 0 0,1 0-1 0 0,0 0 0 0 0,-1 0 1 0 0,1 1-1 0 0,0-1 1 0 0,3-1-1 0 0,1-3-188 0 0,19-19-901 0 0,-22 23 1022 0 0,0-1-1 0 0,-1 1 1 0 0,1-1 0 0 0,-1 0-1 0 0,0 0 1 0 0,0 0 0 0 0,0 0-1 0 0,0 0 1 0 0,0 0 0 0 0,0-1-1 0 0,1-3 1 0 0,42-74-2571 0 0,-44 79 2637 0 0,-1 0 0 0 0,1 0-1 0 0,0 0 1 0 0,0 0-1 0 0,0 0 1 0 0,0 0 0 0 0,1 0-1 0 0,-1 1 1 0 0,1-1 0 0 0,-1 0-1 0 0,1 1 1 0 0,-1-1 0 0 0,4-2-1 0 0,-3 3 31 0 0,-1 0 0 0 0,0 0 1 0 0,0 0-1 0 0,1 0 0 0 0,-1-1 0 0 0,0 1 0 0 0,0 0 0 0 0,0-1 0 0 0,0 1 0 0 0,0-1 0 0 0,-1 1 0 0 0,1-1 0 0 0,0 1 0 0 0,-1-1 1 0 0,1 0-1 0 0,-1 1 0 0 0,1-1 0 0 0,-1 0 0 0 0,0-1 0 0 0,1-1-2 0 0,1 1 0 0 0,-1 0 0 0 0,1 0 0 0 0,-1 0 0 0 0,1 0 0 0 0,0 0 0 0 0,0 1 0 0 0,0-1-1 0 0,1 0 1 0 0,-1 1 0 0 0,1-1 0 0 0,-1 1 0 0 0,1 0 0 0 0,3-2 0 0 0,-3 2 19 0 0,0-1 1 0 0,0 1-1 0 0,0-1 0 0 0,0 0 0 0 0,0 0 1 0 0,0 0-1 0 0,-1 0 0 0 0,0 0 1 0 0,0 0-1 0 0,1-1 0 0 0,0-4 0 0 0,10-4 81 0 0,-12 12-41 0 0,0 0 0 0 0,-1 0 0 0 0,1-1 0 0 0,0 1 0 0 0,0 0 0 0 0,-1-1 0 0 0,1 1-1 0 0,-1-1 1 0 0,1 1 0 0 0,0-1 0 0 0,-1 1 0 0 0,1-1 0 0 0,-1 0 0 0 0,1 1 0 0 0,-1-1 0 0 0,0 0 0 0 0,1 1 0 0 0,-1-1-1 0 0,0 0 1 0 0,1 1 0 0 0,-1-1 0 0 0,0 0 0 0 0,0 0 0 0 0,1 0 0 0 0,-1-1 780 0 0,16 5 3781 0 0,-15 1-4336 0 0,1 1 0 0 0,-2 0 0 0 0,1 0 0 0 0,-1 0 0 0 0,1-1 1 0 0,-1 1-1 0 0,-1 0 0 0 0,0 8 0 0 0,0 10 434 0 0,2-7-416 0 0,0 1 0 0 0,2-1-1 0 0,0 0 1 0 0,8 23 0 0 0,3 15 258 0 0,-11-42-399 0 0,0 0 0 0 0,1 0 0 0 0,1 0 1 0 0,0-1-1 0 0,0 0 0 0 0,10 13 0 0 0,6 16 202 0 0,-20-38-308 0 0,-1 0 0 0 0,1-1 0 0 0,0 1 0 0 0,1 0 0 0 0,-1-1 1 0 0,0 1-1 0 0,0-1 0 0 0,1 1 0 0 0,-1-1 0 0 0,1 0 0 0 0,-1 1 1 0 0,1-1-1 0 0,0 0 0 0 0,-1 0 0 0 0,1 0 0 0 0,0 0 0 0 0,0-1 1 0 0,0 1-1 0 0,3 0 0 0 0,-4 0-3 0 0,1-1 0 0 0,-1 1 0 0 0,1-1 1 0 0,-1 1-1 0 0,1-1 0 0 0,-1 1 0 0 0,0 0 0 0 0,1 0 0 0 0,-1 0 0 0 0,0 0 1 0 0,1 0-1 0 0,-1 0 0 0 0,0 0 0 0 0,0 0 0 0 0,0 0 0 0 0,0 0 0 0 0,1 3 1 0 0,1 0 48 0 0,0-1 1 0 0,0 0-1 0 0,1 0 1 0 0,-1 0-1 0 0,0 0 1 0 0,1 0-1 0 0,0-1 1 0 0,0 0-1 0 0,0 1 1 0 0,0-2-1 0 0,0 1 1 0 0,0 0-1 0 0,0-1 1 0 0,0 0-1 0 0,1 0 1 0 0,-1 0 0 0 0,1 0-1 0 0,7 0 1 0 0,-7 0 9 0 0,0-1 0 0 0,0 1 0 0 0,0-1 0 0 0,0 0 0 0 0,0 0 0 0 0,0 0 0 0 0,0-1 0 0 0,0 0 0 0 0,0 0 0 0 0,-1 0 0 0 0,1 0 0 0 0,0-1 0 0 0,0 0 1 0 0,-1 0-1 0 0,0 0 0 0 0,1-1 0 0 0,4-3 0 0 0,20-13 344 0 0,-27 18-393 0 0,1-1-1 0 0,0 1 1 0 0,0-1 0 0 0,-1 1 0 0 0,1-1 0 0 0,-1 0 0 0 0,1 0 0 0 0,-1 0-1 0 0,0 0 1 0 0,0 0 0 0 0,0-1 0 0 0,0 1 0 0 0,0-1 0 0 0,2-4-1 0 0,22-37 454 0 0,-25 42-464 0 0,-1 1-1 0 0,1-1 1 0 0,0 0-1 0 0,-1 1 1 0 0,1-1-1 0 0,-1 1 1 0 0,1-1-1 0 0,-1 0 1 0 0,0 0-1 0 0,0 1 1 0 0,0-1-1 0 0,0 0 1 0 0,0-2-1 0 0,0 2-1 0 0,0 0 1 0 0,-1 1-1 0 0,2-1 0 0 0,-1 0 0 0 0,0 0 0 0 0,0 1 1 0 0,0-1-1 0 0,1 0 0 0 0,-1 1 0 0 0,1-1 0 0 0,-1 1 1 0 0,2-4-1 0 0,1-2 39 0 0,0-1 0 0 0,-1 0 0 0 0,0 0 0 0 0,0 0 0 0 0,-1 0 0 0 0,0 0 0 0 0,0 0 0 0 0,-2-16 0 0 0,1 17-10 0 0,0 1-1 0 0,-1-1 1 0 0,1 1-1 0 0,-2-1 1 0 0,1 1-1 0 0,-1 0 1 0 0,0 0 0 0 0,0-1-1 0 0,0 1 1 0 0,-1 1-1 0 0,-5-10 1 0 0,-4 2 12 0 0,6 6-20 0 0,-1 0 0 0 0,2-1 0 0 0,-1 0-1 0 0,-8-16 1 0 0,11 20-30 0 0,1 0 1 0 0,-1-1-1 0 0,0 1 0 0 0,-1 0 0 0 0,1 1 1 0 0,-7-7-1 0 0,-1-1 5 0 0,8 7-7 0 0,0 0 1 0 0,0 0-1 0 0,0 0 1 0 0,-1 1-1 0 0,1-1 0 0 0,-1 1 1 0 0,-6-4-1 0 0,-21-21 10 0 0,24 21-48 0 0,0 0 1 0 0,0 0 0 0 0,-1 1-1 0 0,0 0 1 0 0,0 1 0 0 0,0-1-1 0 0,-1 1 1 0 0,-17-7-1 0 0,5 5-403 0 0,17 6 263 0 0,1-1-1 0 0,-1 1 0 0 0,1 0 1 0 0,0 1-1 0 0,-1-1 1 0 0,0 1-1 0 0,1-1 0 0 0,-7 1 1 0 0,3 1-348 0 0,1-1-1 0 0,0 1 1 0 0,-1 0 0 0 0,1 0 0 0 0,0 1 0 0 0,0 0-1 0 0,0 0 1 0 0,0 1 0 0 0,0-1 0 0 0,0 1 0 0 0,0 1-1 0 0,1-1 1 0 0,0 1 0 0 0,0 0 0 0 0,0 0 0 0 0,0 0-1 0 0,0 1 1 0 0,1-1 0 0 0,0 1 0 0 0,0 0 0 0 0,-3 6 0 0 0,6-9 148 0 0,0 1 1 0 0,0-1 0 0 0,-1 0-1 0 0,1 0 1 0 0,0 0 0 0 0,-1-1 0 0 0,1 1-1 0 0,-1 0 1 0 0,0 0 0 0 0,1-1 0 0 0,-1 1-1 0 0,-4 2 1 0 0,4-3 69 0 0,0 0 1 0 0,1 1 0 0 0,-1-1-1 0 0,0 1 1 0 0,0-1-1 0 0,1 1 1 0 0,-1 0-1 0 0,1 0 1 0 0,-1 0-1 0 0,1 0 1 0 0,0 0-1 0 0,-2 4 1 0 0,-7 15-1968 0 0,-7-8-1484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1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5120 0 0,'0'0'3200'0'0,"2"10"4611"0"0,5 3-5187 0 0,4-7-1554 0 0,0 1-1 0 0,0 1 0 0 0,0-1 0 0 0,13 15 0 0 0,-4-5-544 0 0,-2 4 400 0 0,-10-17-792 0 0,-6-3-106 0 0,0 0-1 0 0,0-1 1 0 0,0 1 0 0 0,0 0 0 0 0,-1 0 0 0 0,1 0 0 0 0,0 1 0 0 0,-1-1-1 0 0,1 0 1 0 0,-1 1 0 0 0,1-1 0 0 0,-1 1 0 0 0,0-1 0 0 0,1 1 0 0 0,-1 0-1 0 0,0-1 1 0 0,1 3 0 0 0,-1-2-6 0 0,0 0 0 0 0,0 0 0 0 0,0 0 0 0 0,1 0 0 0 0,-1 0 0 0 0,0-1 1 0 0,1 1-1 0 0,0 0 0 0 0,-1-1 0 0 0,1 1 0 0 0,0-1 0 0 0,4 2 0 0 0,-4-1 3 0 0,0-1 0 0 0,0 0 0 0 0,-1 1 0 0 0,1-1 0 0 0,0 1 0 0 0,0-1 0 0 0,-1 1 0 0 0,1 0 0 0 0,-1 0 0 0 0,1 0 0 0 0,-1 0 0 0 0,0 0 0 0 0,0 0 0 0 0,2 4 0 0 0,2 4 74 0 0,0 1 1 0 0,1-1 0 0 0,1 0 0 0 0,8 9 0 0 0,-5-6 21 0 0,-1 0-1 0 0,-1 0 1 0 0,9 16 0 0 0,-8-10-26 0 0,0-1 0 0 0,2 0 1 0 0,0-1-1 0 0,1 0 0 0 0,1 0 1 0 0,16 14-1 0 0,-28-29-94 0 0,0-1 0 0 0,0 1 0 0 0,0-1 1 0 0,0 0-1 0 0,1 1 0 0 0,-1-1 0 0 0,1 0 0 0 0,-1 0 0 0 0,1 0 1 0 0,-1 0-1 0 0,1 0 0 0 0,0-1 0 0 0,-1 1 0 0 0,1 0 1 0 0,0-1-1 0 0,0 1 0 0 0,-1-1 0 0 0,1 0 0 0 0,0 1 0 0 0,0-1 1 0 0,0 0-1 0 0,-1 0 0 0 0,1 0 0 0 0,0 0 0 0 0,0-1 1 0 0,0 1-1 0 0,-1 0 0 0 0,1-1 0 0 0,0 1 0 0 0,0-1 0 0 0,-1 0 1 0 0,3-1-1 0 0,-1-1-8 0 0,0 0 1 0 0,0-1-1 0 0,0 1 1 0 0,0-1-1 0 0,-1 0 0 0 0,0 0 1 0 0,0 0-1 0 0,0 0 1 0 0,0 0-1 0 0,0-1 1 0 0,-1 1-1 0 0,0-1 0 0 0,1-7 1 0 0,6-20-20 0 0,-3 15 21 0 0,-1 0 0 0 0,-1-1 0 0 0,0 1 0 0 0,-1-21-1 0 0,-2-108 103 0 0,-17 86 450 0 0,12 64-323 0 0,1 9-125 0 0,4-6-65 0 0,2 1 1 0 0,-1-1-1 0 0,1 0 0 0 0,0 0 0 0 0,0 0 0 0 0,1 0 1 0 0,0 0-1 0 0,1 0 0 0 0,-1 0 0 0 0,10 11 1 0 0,9 22 19 0 0,-18-32-41 0 0,0 0-1 0 0,0-1 1 0 0,1 0 0 0 0,0 0 0 0 0,1 0 0 0 0,8 8 0 0 0,-9-10-9 0 0,0 1 0 0 0,0 0 1 0 0,-1 0-1 0 0,0 0 0 0 0,5 8 0 0 0,-5-8-12 0 0,0-1-1 0 0,0 0 1 0 0,1 0-1 0 0,-1 0 1 0 0,1-1-1 0 0,1 0 1 0 0,6 5-1 0 0,31 2-665 0 0,-41-10 569 0 0,-1-1 0 0 0,1 1-1 0 0,0-1 1 0 0,-1 0 0 0 0,1 0-1 0 0,0 0 1 0 0,0 0 0 0 0,-1 0 0 0 0,1 0-1 0 0,0 0 1 0 0,-1 0 0 0 0,1-1 0 0 0,0 1-1 0 0,-1-1 1 0 0,1 1 0 0 0,-1-1 0 0 0,1 0-1 0 0,0 0 1 0 0,-1 1 0 0 0,0-1-1 0 0,3-2 1 0 0,10-13-1303 0 0,7-12-1252 0 0,-10-5-1504 0 0,10-45-1 0 0,11-37-2440 0 0,-21 82 5296 0 0,11-69 0 0 0,-8 27 474 0 0,-6 36-563 0 0,-7 4-770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6112 0 0,'0'-26'21129'0'0,"0"42"-20448"0"0,0 4-350 0 0,0 0 1 0 0,1 0 0 0 0,1 0-1 0 0,1 0 1 0 0,1-1-1 0 0,9 28 1 0 0,-6-25-210 0 0,-6-17-104 0 0,0-1-1 0 0,1 0 0 0 0,-1 0 0 0 0,1 0 0 0 0,0 0 0 0 0,0 0 0 0 0,1 0 0 0 0,-1-1 0 0 0,5 7 0 0 0,-3-6-4 0 0,1 1 4 0 0,0 1-1 0 0,-1 0 1 0 0,0 0-1 0 0,0 0 1 0 0,0 1-1 0 0,0-1 0 0 0,-1 1 1 0 0,0 0-1 0 0,2 9 1 0 0,-4-13-15 0 0,1 1 1 0 0,-1-1 0 0 0,1 1 0 0 0,-1-1-1 0 0,1 0 1 0 0,0 0 0 0 0,1 0-1 0 0,-1 0 1 0 0,4 3 0 0 0,-3-2 3 0 0,0 0 0 0 0,1 0-1 0 0,-2 0 1 0 0,1 0 0 0 0,0 0 0 0 0,-1 1 0 0 0,0-1 0 0 0,3 7 0 0 0,-4-7-5 0 0,1-1-1 0 0,0 1 1 0 0,0-1 0 0 0,0 1 0 0 0,0-1 0 0 0,0 0 0 0 0,1 0 0 0 0,5 5 0 0 0,-6-6-3 0 0,0 0 0 0 0,0 0 0 0 0,0 1 0 0 0,0-1 0 0 0,0 1 0 0 0,0-1 0 0 0,0 1 0 0 0,-1 0 0 0 0,1 0 0 0 0,-1 0 0 0 0,0 0 0 0 0,1 5 0 0 0,-1-5-2 0 0,0 1-1 0 0,-1-1 0 0 0,1 1 0 0 0,1-1 0 0 0,-1 1 0 0 0,0-1 1 0 0,1 0-1 0 0,0 1 0 0 0,0-1 0 0 0,2 4 0 0 0,14 25-63 0 0,25 86-833 0 0,-41-110 440 0 0,-1 0 1 0 0,0 1-1 0 0,-1-1 1 0 0,0 0 0 0 0,-1 15-1 0 0,-1 6-6979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45 252 6128 0 0,'-30'-27'7526'0'0,"27"21"-6719"0"0,1 0 0 0 0,0 0 0 0 0,0 0 0 0 0,1 0 0 0 0,-1-1 0 0 0,1 1 0 0 0,1 0 0 0 0,-1-1 0 0 0,1 1 0 0 0,0 0 0 0 0,1-8 0 0 0,-1 11-678 0 0,1 0-1 0 0,-1-1 1 0 0,1 1-1 0 0,0 0 1 0 0,-1 0-1 0 0,1 0 1 0 0,1 0-1 0 0,-1 0 1 0 0,0 0-1 0 0,1 0 1 0 0,0 0-1 0 0,-1 1 1 0 0,1-1 0 0 0,0 0-1 0 0,0 1 1 0 0,1 0-1 0 0,-1-1 1 0 0,0 1-1 0 0,1 0 1 0 0,0 0-1 0 0,-1 0 1 0 0,1 1-1 0 0,0-1 1 0 0,4-1-1 0 0,0 1-40 0 0,-5 1-53 0 0,1 0 0 0 0,-1 1 0 0 0,1-1 0 0 0,-1 0-1 0 0,0 0 1 0 0,0 0 0 0 0,0 0 0 0 0,0-1 0 0 0,1 1 0 0 0,-2-1-1 0 0,1 1 1 0 0,0-1 0 0 0,0 1 0 0 0,2-4 0 0 0,-3 4 2 0 0,0 0 0 0 0,0-1 0 0 0,0 1 0 0 0,1 0 0 0 0,-1 0 1 0 0,0 0-1 0 0,1 0 0 0 0,-1 0 0 0 0,1 0 0 0 0,-1 0 0 0 0,1 1 0 0 0,-1-1 0 0 0,4-1 0 0 0,12-6 433 0 0,-8 3-349 0 0,0 1 1 0 0,0 1-1 0 0,0-1 0 0 0,0 1 0 0 0,1 1 0 0 0,-1 0 1 0 0,1 0-1 0 0,-1 1 0 0 0,1 0 0 0 0,13 1 0 0 0,34-2 520 0 0,29 0-126 0 0,-79 3-469 0 0,0-1-1 0 0,0 1 0 0 0,0 0 1 0 0,0 1-1 0 0,0-1 0 0 0,0 1 1 0 0,-1 1-1 0 0,10 4 0 0 0,-9 1 28 0 0,-7-8-67 0 0,1 1 0 0 0,-1-1 0 0 0,0 1 0 0 0,1 0 0 0 0,-1-1 0 0 0,0 1 0 0 0,1-1 0 0 0,-1 1 0 0 0,1-1 0 0 0,-1 0-1 0 0,1 1 1 0 0,-1-1 0 0 0,1 1 0 0 0,-1-1 0 0 0,1 0 0 0 0,-1 0 0 0 0,1 1 0 0 0,0-1 0 0 0,-1 0 0 0 0,1 0-1 0 0,-1 1 1 0 0,1-1 0 0 0,0 0 0 0 0,-1 0 0 0 0,2 0 0 0 0,4 1 24 0 0,-4-1-23 0 0,0 0 0 0 0,0 0 0 0 0,0 0-1 0 0,-1 1 1 0 0,1-1 0 0 0,0 1 0 0 0,0-1-1 0 0,0 1 1 0 0,0 0 0 0 0,-1-1 0 0 0,1 1-1 0 0,0 0 1 0 0,-1 0 0 0 0,1 0 0 0 0,-1 1-1 0 0,1-1 1 0 0,-1 0 0 0 0,1 1 0 0 0,-1-1-1 0 0,2 3 1 0 0,15 19 64 0 0,-16-22-66 0 0,0 1 1 0 0,-1-1 0 0 0,1 1-1 0 0,-1-1 1 0 0,1 1-1 0 0,-1 0 1 0 0,0 0-1 0 0,1 0 1 0 0,-1 0-1 0 0,0 0 1 0 0,-1 0 0 0 0,1 0-1 0 0,0 0 1 0 0,0 0-1 0 0,-1 0 1 0 0,1 3-1 0 0,1 2 19 0 0,0 1 0 0 0,1 0 0 0 0,0 0 0 0 0,0-1 0 0 0,0 0-1 0 0,1 0 1 0 0,5 8 0 0 0,-5-12-8 0 0,-1 1 0 0 0,0 0 1 0 0,0 1-1 0 0,0-1 0 0 0,-1 0 0 0 0,1 1 0 0 0,-1-1 1 0 0,0 1-1 0 0,0 0 0 0 0,-1 0 0 0 0,1 0 0 0 0,-1 0 0 0 0,1 6 1 0 0,1 2 5 0 0,13 46 70 0 0,6 35 24 0 0,-11-42-55 0 0,-7-38-50 0 0,0 0 0 0 0,-2 0-1 0 0,2 25 1 0 0,-2 39 34 0 0,0-35-143 0 0,-7 84-1 0 0,1-107-163 0 0,-2 1 1 0 0,0-1-1 0 0,0-1 0 0 0,-14 27 0 0 0,4-10-577 0 0,-6-2-54 0 0,19-31 743 0 0,0 0 0 0 0,1 0 0 0 0,-1 1 1 0 0,1-1-1 0 0,0 0 0 0 0,0 1 0 0 0,0 0 0 0 0,1-1 0 0 0,-2 5 0 0 0,1-4-211 0 0,-1 0-1 0 0,1-1 1 0 0,-1 1-1 0 0,1-1 1 0 0,-1 0-1 0 0,0 0 1 0 0,0 0-1 0 0,-1 0 1 0 0,1-1-1 0 0,0 1 1 0 0,-6 2-1 0 0,1 0-1046 0 0,5-3 823 0 0,0 1 0 0 0,-1-2-1 0 0,1 1 1 0 0,-1 0 0 0 0,1-1 0 0 0,-1 1 0 0 0,0-1-1 0 0,0 0 1 0 0,0 0 0 0 0,1-1 0 0 0,-1 1-1 0 0,0-1 1 0 0,0 0 0 0 0,0 0 0 0 0,0 0 0 0 0,0 0-1 0 0,0-1 1 0 0,0 0 0 0 0,1 0 0 0 0,-1 0 0 0 0,0 0-1 0 0,1 0 1 0 0,-1-1 0 0 0,0 1 0 0 0,-4-4-1 0 0,-3-4-4092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18 396 4144 0 0,'-3'-3'927'0'0,"1"-1"1"0"0,0 1 0 0 0,1-1-1 0 0,-1 1 1 0 0,0-1-1 0 0,1 0 1 0 0,0 0 0 0 0,0 0-1 0 0,0 0 1 0 0,0 0-1 0 0,1 0 1 0 0,0 0 0 0 0,0 0-1 0 0,0 0 1 0 0,0 0-1 0 0,0 0 1 0 0,2-7-1 0 0,-1-9 2564 0 0,23 5-984 0 0,-22 11-2411 0 0,1 1 0 0 0,-1 0 0 0 0,1 0 0 0 0,0 0 0 0 0,0 0 0 0 0,0 1 0 0 0,0-1-1 0 0,0 1 1 0 0,1 0 0 0 0,6-4 0 0 0,21-17 254 0 0,-30 22-342 0 0,0 0 0 0 0,0 0 0 0 0,1-1 0 0 0,-1 1 0 0 0,0 0 1 0 0,1 0-1 0 0,-1 0 0 0 0,0 0 0 0 0,1 1 0 0 0,-1-1 0 0 0,1 0 0 0 0,-1 1 0 0 0,1-1 0 0 0,-1 1 0 0 0,1-1 0 0 0,0 1 0 0 0,1-1 0 0 0,-1 1-2 0 0,0 0-1 0 0,-1-1 1 0 0,1 1-1 0 0,0-1 1 0 0,-1 1-1 0 0,1-1 0 0 0,0 0 1 0 0,-1 1-1 0 0,1-1 1 0 0,-1 0-1 0 0,1 0 1 0 0,-1 0-1 0 0,1 0 0 0 0,0-2 1 0 0,59-33-33 0 0,-55 31-100 0 0,0 0 0 0 0,0 1 0 0 0,1 0 1 0 0,0 0-1 0 0,10-4 0 0 0,-9 5-421 0 0,-1-1 1 0 0,1 1 0 0 0,-1-2 0 0 0,0 1-1 0 0,10-9 1 0 0,6 1-1069 0 0,-21 12 1406 0 0,0-1-1 0 0,0 0 0 0 0,-1 1 0 0 0,1-1 1 0 0,0 0-1 0 0,0 0 0 0 0,-1 0 0 0 0,1 0 1 0 0,-1 0-1 0 0,1 0 0 0 0,-1 0 0 0 0,0 0 0 0 0,1-1 1 0 0,-1 1-1 0 0,2-3 0 0 0,-2 3 40 0 0,-1 0 1 0 0,1 0-1 0 0,0 0 0 0 0,0 0 0 0 0,0 0 0 0 0,0-1 1 0 0,0 2-1 0 0,0-1 0 0 0,0 0 0 0 0,1 0 1 0 0,-1 0-1 0 0,0 0 0 0 0,0 1 0 0 0,1-1 1 0 0,-1 1-1 0 0,0-1 0 0 0,1 1 0 0 0,-1-1 0 0 0,3 1 1 0 0,-1-1-127 0 0,-1 1 1 0 0,1-1 0 0 0,-1 0-1 0 0,0 0 1 0 0,1 0-1 0 0,-1 0 1 0 0,0 0-1 0 0,0-1 1 0 0,0 1 0 0 0,3-2-1 0 0,-2 0-263 0 0,1 0 0 0 0,0 0 0 0 0,0 0 0 0 0,0 1-1 0 0,1 0 1 0 0,-1 0 0 0 0,6-2 0 0 0,11-5-1799 0 0,9-4-1887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32 5312 0 0,'-18'-19'9225'0'0,"9"16"-7836"0"0,0 1 1 0 0,-1-1-1 0 0,1 2 1 0 0,-1-1-1 0 0,-14 1 1 0 0,15 0-1098 0 0,-1 2-1 0 0,1-1 1 0 0,-1 1 0 0 0,1 0 0 0 0,0 1-1 0 0,0 0 1 0 0,0 1 0 0 0,0 0 0 0 0,-13 6-1 0 0,20-7-245 0 0,-1-1 1 0 0,1 1-1 0 0,-1 0 0 0 0,1 0 1 0 0,0 0-1 0 0,0 1 0 0 0,0-1 0 0 0,0 0 1 0 0,-2 5-1 0 0,-13 13 193 0 0,8-11-179 0 0,1 1 0 0 0,0 0 0 0 0,0 0 0 0 0,1 0 1 0 0,0 1-1 0 0,1 0 0 0 0,0 1 0 0 0,0-1 0 0 0,2 1 1 0 0,-1 0-1 0 0,2 0 0 0 0,-4 18 0 0 0,-2-4-38 0 0,7-22-21 0 0,0 1-1 0 0,0-1 0 0 0,1 1 1 0 0,-1 0-1 0 0,1 0 0 0 0,0 0 1 0 0,1 0-1 0 0,-1 6 1 0 0,1 32 65 0 0,0-41-69 0 0,1 0 0 0 0,-1 0 0 0 0,1 0 0 0 0,0 0 0 0 0,0-1 0 0 0,0 1 0 0 0,0 0 0 0 0,0 0 0 0 0,0-1 0 0 0,0 1-1 0 0,0-1 1 0 0,0 1 0 0 0,1-1 0 0 0,-1 0 0 0 0,1 1 0 0 0,-1-1 0 0 0,1 0 0 0 0,0 0 0 0 0,-1 0 0 0 0,1 0 0 0 0,0 0 0 0 0,0-1 0 0 0,-1 1 0 0 0,1 0 0 0 0,4 0 0 0 0,2 2-15 0 0,0-1 0 0 0,1 0 1 0 0,-1-1-1 0 0,1 0 0 0 0,10 0 1 0 0,-7-1-4 0 0,-8 1 20 0 0,-1-1 0 0 0,1 1-1 0 0,-1-1 1 0 0,0 0 0 0 0,1-1 0 0 0,-1 1-1 0 0,1 0 1 0 0,-1-1 0 0 0,0 0 0 0 0,1 0 0 0 0,-1 0-1 0 0,0 0 1 0 0,0 0 0 0 0,1-1 0 0 0,-1 0-1 0 0,0 1 1 0 0,-1-1 0 0 0,1 0 0 0 0,4-4-1 0 0,19-11 7 0 0,-24 17-4 0 0,-1-1-1 0 0,1 0 1 0 0,0 0 0 0 0,0 0 0 0 0,-1 0-1 0 0,1 0 1 0 0,-1 0 0 0 0,1 0-1 0 0,-1 0 1 0 0,1-1 0 0 0,-1 1 0 0 0,0 0-1 0 0,0-1 1 0 0,1 0 0 0 0,0-1 0 0 0,18-24 30 0 0,-18 25-18 0 0,0 0 0 0 0,0 0 0 0 0,0 0 0 0 0,0 0 0 0 0,-1 0 0 0 0,1-1 0 0 0,-1 1 0 0 0,1 0 0 0 0,-1-1 0 0 0,0 1 0 0 0,0-1 0 0 0,0 1 0 0 0,0-1 0 0 0,-1 0 0 0 0,1 1 0 0 0,-1-1 0 0 0,1-4 0 0 0,7-18 264 0 0,-6 22-231 0 0,-1 0-1 0 0,0 1 1 0 0,0-1-1 0 0,0 0 1 0 0,0 0 0 0 0,0 0-1 0 0,0 0 1 0 0,-1 0 0 0 0,1-5-1 0 0,8-40 1190 0 0,-8 48-1143 0 0,0 0-76 0 0,0-1-1 0 0,0 1 1 0 0,0 0 0 0 0,0 0-1 0 0,0 0 1 0 0,1 0 0 0 0,-1 0-1 0 0,0 0 1 0 0,0 0 0 0 0,0 1-1 0 0,0-1 1 0 0,0 0-1 0 0,0 0 1 0 0,0 1 0 0 0,0-1-1 0 0,0 1 1 0 0,0-1 0 0 0,0 1-1 0 0,0-1 1 0 0,0 1 0 0 0,0 0-1 0 0,0 0 1 0 0,0-1 0 0 0,0 1-1 0 0,-1 0 1 0 0,1 0 0 0 0,0 0-1 0 0,-1 0 1 0 0,1 0-1 0 0,0 1 1 0 0,0 1 8 0 0,-1 1 1 0 0,1-1-1 0 0,0 0 0 0 0,0 0 0 0 0,0 0 0 0 0,0 1 1 0 0,1-1-1 0 0,-1 0 0 0 0,1 0 0 0 0,2 4 1 0 0,8 13 60 0 0,5 7-12 0 0,-14-25-63 0 0,-1 1 1 0 0,0 0-1 0 0,0 0 0 0 0,0 0 1 0 0,0 1-1 0 0,0-1 0 0 0,-1 0 0 0 0,0 1 1 0 0,2 6-1 0 0,1 5 39 0 0,1 0 0 0 0,1 0 1 0 0,0 0-1 0 0,1-1 0 0 0,0 0 0 0 0,1 0 0 0 0,10 13 0 0 0,-16-24-41 0 0,0 0 0 0 0,-1 1 0 0 0,1-1 1 0 0,-1 0-1 0 0,0 1 0 0 0,0-1 0 0 0,-1 0 0 0 0,1 1 0 0 0,0-1 0 0 0,-1 1 0 0 0,0 5 0 0 0,0 1 11 0 0,13 129 279 0 0,-11-129-280 0 0,0-1 0 0 0,-1 1 0 0 0,0 0 0 0 0,-1 0 0 0 0,0 0 0 0 0,-2 13 0 0 0,0 10 58 0 0,-13 18-44 0 0,13-47-34 0 0,0 0-1 0 0,0 0 1 0 0,-1 0-1 0 0,1 0 1 0 0,-1 0-1 0 0,0-1 1 0 0,-4 4-1 0 0,-13 18-282 0 0,18-23 143 0 0,0 0 0 0 0,0 0 1 0 0,0 0-1 0 0,0-1 0 0 0,0 1 0 0 0,0-1 0 0 0,-1 1 0 0 0,1-1 0 0 0,0 0 1 0 0,-1 0-1 0 0,1 0 0 0 0,-1 0 0 0 0,0 0 0 0 0,1-1 0 0 0,-1 1 0 0 0,1-1 1 0 0,-1 0-1 0 0,0 1 0 0 0,-4-2 0 0 0,6 2-79 0 0,-1-1 0 0 0,1 0 0 0 0,-1 0 0 0 0,1 0 0 0 0,-1 0 0 0 0,1-1 0 0 0,-1 1 0 0 0,0 0 0 0 0,1-1 0 0 0,-1 1 0 0 0,1-1 0 0 0,0 1 0 0 0,-1-1 0 0 0,1 0 0 0 0,-1 1 0 0 0,1-1 0 0 0,0 0 1 0 0,0 0-1 0 0,-1 0 0 0 0,1 0 0 0 0,0 0 0 0 0,0 0 0 0 0,0-1 0 0 0,0 1 0 0 0,0 0 0 0 0,0 0 0 0 0,1-1 0 0 0,-1 1 0 0 0,0-1 0 0 0,1 1 0 0 0,-1-1 0 0 0,1 1 0 0 0,-1-1 0 0 0,1 1 0 0 0,0-1 0 0 0,-1-2 0 0 0,-1-32-3185 0 0,1 25 2679 0 0,0 1 0 0 0,1 0-1 0 0,0-1 1 0 0,0 1 0 0 0,1-1 0 0 0,0 1 0 0 0,1-1 0 0 0,0 1-1 0 0,1 0 1 0 0,4-12 0 0 0,15-12-1534 0 0,-7 2-1903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219 451 4176 0 0,'0'0'6328'0'0,"-6"13"-358"0"0,-6 18-2757 0 0,12-29-3076 0 0,0 0-1 0 0,-1 0 0 0 0,1 1 1 0 0,-1-1-1 0 0,1 0 0 0 0,-1 0 0 0 0,0 0 1 0 0,0 0-1 0 0,0 0 0 0 0,0 0 1 0 0,-2 3-1 0 0,-11 28 820 0 0,5 30 328 0 0,2 1 0 0 0,2 93 0 0 0,6-153-1252 0 0,0 1 1 0 0,0-1-1 0 0,0 1 0 0 0,0-1 0 0 0,1 1 0 0 0,0-1 0 0 0,0 0 0 0 0,0 0 1 0 0,0 0-1 0 0,1 0 0 0 0,-1 0 0 0 0,1-1 0 0 0,0 1 0 0 0,0-1 1 0 0,1 1-1 0 0,-1-1 0 0 0,1 0 0 0 0,-1-1 0 0 0,8 5 0 0 0,6 4 58 0 0,1 0 0 0 0,37 14 1 0 0,-32-17-37 0 0,0-1 1 0 0,0-1-1 0 0,0-1 1 0 0,1-1-1 0 0,0-1 1 0 0,-1-1 0 0 0,42-3-1 0 0,-61 1-47 0 0,2 0 15 0 0,-1-1 0 0 0,1 0 0 0 0,-1 0 0 0 0,1 0 0 0 0,-1-1 0 0 0,0 0-1 0 0,0 0 1 0 0,0 0 0 0 0,0-1 0 0 0,7-4 0 0 0,8-4 84 0 0,-18 10-82 0 0,0 0-1 0 0,0 0 1 0 0,0 0-1 0 0,0-1 1 0 0,0 1 0 0 0,-1 0-1 0 0,1-1 1 0 0,0 0-1 0 0,-1 1 1 0 0,1-1 0 0 0,-1 0-1 0 0,0 0 1 0 0,0 0-1 0 0,1 0 1 0 0,-1 0-1 0 0,-1 0 1 0 0,1 0 0 0 0,0 0-1 0 0,0-1 1 0 0,-1 1-1 0 0,1 0 1 0 0,-1-3-1 0 0,2-48 483 0 0,-3 43-475 0 0,2 9-23 0 0,-1 1 0 0 0,-1-1 1 0 0,1 0-1 0 0,0 0 0 0 0,0 1 1 0 0,0-1-1 0 0,0 0 0 0 0,0 1 0 0 0,-1-1 1 0 0,1 0-1 0 0,0 0 0 0 0,-1 1 1 0 0,1-1-1 0 0,0 1 0 0 0,-1-1 0 0 0,1 0 1 0 0,-1 1-1 0 0,1-1 0 0 0,-1 1 1 0 0,1-1-1 0 0,-1 1 0 0 0,1-1 0 0 0,-1 1 1 0 0,0-1-1 0 0,0 1 0 0 0,-6-6 51 0 0,-4-15 59 0 0,7 14-88 0 0,0 1 0 0 0,0-1 0 0 0,0 1 0 0 0,0 0 0 0 0,-1 0 0 0 0,0 0 0 0 0,-1 1 0 0 0,-7-8 0 0 0,-1 3-1 0 0,-22-20 97 0 0,0-1 0 0 0,-39-45 0 0 0,67 67-108 0 0,0 0 0 0 0,0 1 0 0 0,-1 0 0 0 0,-1 0 0 0 0,-16-10 0 0 0,22 16-12 0 0,1 0 1 0 0,-1-1-1 0 0,1 1 1 0 0,-1-1-1 0 0,1 0 0 0 0,0 0 1 0 0,0 0-1 0 0,1 0 1 0 0,-4-6-1 0 0,-9-8 22 0 0,-14-3 17 0 0,15 6-25 0 0,10 9-13 0 0,-1 1 0 0 0,1-1 0 0 0,-1 1 0 0 0,0 0 0 0 0,0 1 0 0 0,-7-4-1 0 0,1-2-4 0 0,1 0-1 0 0,0 0 0 0 0,0-1 0 0 0,-13-17 1 0 0,16 18-2 0 0,-20-29-7 0 0,16 30 8 0 0,7 5 1 0 0,0 1 1 0 0,1-1 0 0 0,-1 0 0 0 0,1 0-1 0 0,0-1 1 0 0,0 1 0 0 0,0-1 0 0 0,0 1 0 0 0,1-1-1 0 0,-3-4 1 0 0,0-2 18 0 0,4 8-14 0 0,1 0-1 0 0,-1 0 0 0 0,0 0 1 0 0,0 0-1 0 0,0 1 0 0 0,0-1 1 0 0,0 0-1 0 0,-1 1 1 0 0,1-1-1 0 0,0 1 0 0 0,-1 0 1 0 0,-2-3-1 0 0,-24-33 111 0 0,26 34-104 0 0,1 0 0 0 0,-1 1 0 0 0,1-1 0 0 0,-1 0-1 0 0,1 0 1 0 0,0 0 0 0 0,1 0 0 0 0,-1 0 0 0 0,0 0-1 0 0,1 0 1 0 0,-1 0 0 0 0,1 0 0 0 0,0-1 0 0 0,0 1-1 0 0,0 0 1 0 0,1-4 0 0 0,0 1 13 0 0,-1 0-1 0 0,1 0 1 0 0,0 0 0 0 0,0 0-1 0 0,1 0 1 0 0,0 0-1 0 0,3-9 1 0 0,0-4 58 0 0,-5 18-82 0 0,0 1 0 0 0,0-1 0 0 0,0 0 0 0 0,0 0 0 0 0,0 0 0 0 0,0 0 0 0 0,1 0 0 0 0,-1 0 0 0 0,0 0 0 0 0,0 0 0 0 0,1 1 0 0 0,-1-1 0 0 0,0 0 0 0 0,1 0 0 0 0,-1 0 0 0 0,1 0 0 0 0,-1 1 0 0 0,1-1 0 0 0,0 0 0 0 0,-1 1 0 0 0,1-1 0 0 0,0 0 0 0 0,-1 1 0 0 0,1-1 0 0 0,0 1 0 0 0,-1-1 0 0 0,1 1 0 0 0,0-1 0 0 0,0 1 0 0 0,0 0 0 0 0,1-1 0 0 0,37-16 100 0 0,-31 13-74 0 0,1-1-1 0 0,0 1 1 0 0,0 1-1 0 0,0-1 1 0 0,0 2 0 0 0,0-1-1 0 0,10 0 1 0 0,12 0 177 0 0,-23 2-176 0 0,1 1 0 0 0,-1-1 0 0 0,0 1 0 0 0,0 1 0 0 0,14 1-1 0 0,-14 1 1 0 0,0-1 0 0 0,0 1-1 0 0,-1 0 1 0 0,1 1 0 0 0,-1 0-1 0 0,1 0 1 0 0,-1 0 0 0 0,-1 1 0 0 0,1 0-1 0 0,0 1 1 0 0,-1-1 0 0 0,10 13-1 0 0,1 3 30 0 0,-1 0 0 0 0,22 40 0 0 0,-14-32 37 0 0,-22-27-87 0 0,0-1 0 0 0,-1 1 1 0 0,1 0-1 0 0,0 0 0 0 0,0 0 0 0 0,-1 1 0 0 0,1-1 0 0 0,-1 0 0 0 0,0 0 0 0 0,0 1 0 0 0,1-1 0 0 0,0 6 0 0 0,41 121 192 0 0,-30-82-200 0 0,-10-37 0 0 0,-1-1 0 0 0,1 1 0 0 0,-1 0 0 0 0,-1 0 0 0 0,1 18 0 0 0,-2 107 0 0 0,-9-42-3724 0 0,9-92 2852 0 0,2-3 481 0 0,0 1-1 0 0,0-1 1 0 0,0 0-1 0 0,0 0 1 0 0,0 0-1 0 0,0 0 1 0 0,-1 0-1 0 0,1 0 1 0 0,-1-1-1 0 0,0 1 1 0 0,1 0-1 0 0,-1-1 1 0 0,1-3-1 0 0,7-10-633 0 0,2 7 122 0 0,-9 7 713 0 0,0 1 1 0 0,0-1 0 0 0,0 0 0 0 0,0 0 0 0 0,-1 0-1 0 0,1 0 1 0 0,0 0 0 0 0,-1 0 0 0 0,0 0 0 0 0,1-1-1 0 0,-1 1 1 0 0,0 0 0 0 0,1-4 0 0 0,4-8-766 0 0,0 0 1 0 0,2 0-1 0 0,0 1 1 0 0,18-24-1 0 0,17-29-961 0 0,-17-6 816 0 0,-22 57 963 0 0,1 1-1 0 0,0 0 0 0 0,1 0 0 0 0,0 0 0 0 0,13-18 0 0 0,-17 28 130 0 0,0 1 1 0 0,0-1-1 0 0,0 0 0 0 0,0-1 1 0 0,0 1-1 0 0,-1 0 0 0 0,0 0 0 0 0,0-1 1 0 0,1-6-1 0 0,-2 8 65 0 0,0 0-1 0 0,1 1 1 0 0,-1-1-1 0 0,1 0 1 0 0,0 0-1 0 0,0 0 1 0 0,0 1 0 0 0,0-1-1 0 0,0 0 1 0 0,0 1-1 0 0,1-1 1 0 0,-1 1-1 0 0,1 0 1 0 0,0-1-1 0 0,4-3 1 0 0,-2 2 693 0 0,-1 0-1 0 0,1-1 1 0 0,-1 1 0 0 0,0-1-1 0 0,0 0 1 0 0,0 0 0 0 0,0 0-1 0 0,1-6 1 0 0,-2 7 240 0 0,-2 23 4082 0 0,16 17-3343 0 0,4 13-1137 0 0,-16-28-323 0 0,2 1 0 0 0,0-1 0 0 0,1 0-1 0 0,16 32 1 0 0,-11-39-149 0 0,-10-12-88 0 0,0 0-1 0 0,0 0 1 0 0,0 0-1 0 0,0 1 1 0 0,0-1-1 0 0,-1 1 0 0 0,1-1 1 0 0,-1 1-1 0 0,0 0 1 0 0,1-1-1 0 0,-1 1 0 0 0,0 0 1 0 0,0 3-1 0 0,2 3 56 0 0,1 1-1 0 0,-1-1 1 0 0,2 0-1 0 0,-1 0 1 0 0,1 0 0 0 0,1-1-1 0 0,-1 0 1 0 0,1 0-1 0 0,1 0 1 0 0,0-1-1 0 0,0 0 1 0 0,8 7-1 0 0,6 4 82 0 0,-10-9-47 0 0,0 1 1 0 0,0-2 0 0 0,1 1-1 0 0,0-2 1 0 0,1 0-1 0 0,14 7 1 0 0,-7-6-8 0 0,-4-1-49 0 0,-1 0 0 0 0,1-2 0 0 0,1 0 0 0 0,-1 0 0 0 0,1-1 0 0 0,-1-2 0 0 0,1 1 0 0 0,18-1 0 0 0,-23-2-26 0 0,-1-1 0 0 0,0 1 1 0 0,1-2-1 0 0,-1 0 0 0 0,0 0 0 0 0,0-1 1 0 0,0 0-1 0 0,16-8 0 0 0,-22 8-13 0 0,0-1 0 0 0,0 1 0 0 0,-1-1 0 0 0,1 0-1 0 0,-1 0 1 0 0,0-1 0 0 0,0 1 0 0 0,0-1 0 0 0,4-8 0 0 0,10-9 203 0 0,3-9-77 0 0,-18 28-123 0 0,0-1-1 0 0,-1 1 1 0 0,1 0-1 0 0,-1-1 0 0 0,0 0 1 0 0,0 1-1 0 0,0-1 0 0 0,0 0 1 0 0,-1 0-1 0 0,1 0 1 0 0,-1 0-1 0 0,1-5 0 0 0,1-7 52 0 0,-2 0-1 0 0,1 0 0 0 0,-2-1 1 0 0,0 1-1 0 0,-1 0 0 0 0,-1 0 1 0 0,0 0-1 0 0,-1 0 0 0 0,-1 0 1 0 0,0 0-1 0 0,-1 1 0 0 0,-1 0 1 0 0,-10-19-1 0 0,-37-75 13 0 0,38 67-92 0 0,15 38 0 0 0,-1-1 0 0 0,0 1 0 0 0,0 0 0 0 0,0 0 0 0 0,0 0 0 0 0,-1 0 0 0 0,0 0 0 0 0,0 1 0 0 0,0-1 0 0 0,0 1 0 0 0,0-1 0 0 0,-1 1 0 0 0,1-1 0 0 0,-1 1 0 0 0,0 0 0 0 0,0 0 0 0 0,0 1 0 0 0,-1-1 0 0 0,-5-3 0 0 0,-23-10 0 0 0,28 13 0 0 0,-1 1 0 0 0,0-1 0 0 0,0 1 0 0 0,0 0 0 0 0,0 0 0 0 0,0 0 0 0 0,0 1 0 0 0,-1-1 0 0 0,-6 1 0 0 0,-12 0-1454 0 0,1 2 0 0 0,-41 7 0 0 0,54-6 800 0 0,0 1 0 0 0,0 0 0 0 0,1 0 0 0 0,-1 1 0 0 0,1 1 0 0 0,0-1 0 0 0,0 1 0 0 0,-10 8 0 0 0,-6 13-2538 0 0,-75 31-6401 0 0,61-29 6451 0 0,3-12-1698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27 2824 0 0,'-57'-17'9689'0'0,"36"14"-6012"0"0,-13-3-102 0 0,33 6-3445 0 0,0 0 1 0 0,0 0-1 0 0,-1 0 0 0 0,1 0 0 0 0,0 0 0 0 0,0 0 0 0 0,0 0 0 0 0,0 0 1 0 0,-1 1-1 0 0,1-1 0 0 0,0 0 0 0 0,0 1 0 0 0,0-1 0 0 0,0 1 1 0 0,0 0-1 0 0,0-1 0 0 0,0 1 0 0 0,0 0 0 0 0,0-1 0 0 0,0 1 0 0 0,-1 1 1 0 0,-14 7 1569 0 0,15-9-1612 0 0,0 0-1 0 0,-1 1 1 0 0,1-1 0 0 0,0 0 0 0 0,0 1 0 0 0,0-1-1 0 0,0 1 1 0 0,0-1 0 0 0,0 1 0 0 0,0 0-1 0 0,0-1 1 0 0,0 1 0 0 0,0 0 0 0 0,0 0 0 0 0,0 0-1 0 0,0 0 1 0 0,1 0 0 0 0,-1 0 0 0 0,-1 1 0 0 0,-12 23 1251 0 0,12-23-1276 0 0,0 1-1 0 0,0-1 0 0 0,0 1 1 0 0,1 0-1 0 0,-1 0 1 0 0,1 0-1 0 0,0 0 1 0 0,0 0-1 0 0,0 0 1 0 0,0 0-1 0 0,0 0 0 0 0,1 0 1 0 0,0 0-1 0 0,-1 0 1 0 0,1 5-1 0 0,9 154 901 0 0,-8-157-950 0 0,-1 0 1 0 0,1 1-1 0 0,0-1 1 0 0,0 0-1 0 0,1 0 1 0 0,-1 0-1 0 0,1 0 1 0 0,4 7-1 0 0,5 24 50 0 0,-9-28-57 0 0,-1 0 1 0 0,1 0 0 0 0,0 0 0 0 0,1 0-1 0 0,0 0 1 0 0,0-1 0 0 0,1 1-1 0 0,-1-1 1 0 0,2 0 0 0 0,7 11-1 0 0,16 31 27 0 0,-25-42-37 0 0,0-1-1 0 0,0 1 1 0 0,1-1-1 0 0,0 0 0 0 0,0 0 1 0 0,0 0-1 0 0,6 5 0 0 0,13 21-34 0 0,-20-26 30 0 0,0-1 0 0 0,1 1-1 0 0,-1-1 1 0 0,1 0-1 0 0,8 8 1 0 0,14 19-111 0 0,-20-25 6 0 0,0 0 0 0 0,0 0 0 0 0,0 0 0 0 0,1-1-1 0 0,12 9 1 0 0,6 6-611 0 0,-23-19 645 0 0,1 0 1 0 0,-1-1 0 0 0,0 1-1 0 0,1-1 1 0 0,-1 1 0 0 0,1-1-1 0 0,-1 0 1 0 0,1 0-1 0 0,0-1 1 0 0,2 2 0 0 0,14 4-1496 0 0,-15-5 1145 0 0,0 0 0 0 0,0 0-1 0 0,0-1 1 0 0,0 0 0 0 0,0 1 0 0 0,0-1 0 0 0,1-1-1 0 0,6 0 1 0 0,-5 0-147 0 0,-4 1 250 0 0,0 0 0 0 0,0-1 1 0 0,0 1-1 0 0,0-1 1 0 0,0 0-1 0 0,0 1 0 0 0,0-1 1 0 0,0 0-1 0 0,0 0 0 0 0,0 0 1 0 0,0 0-1 0 0,-1-1 1 0 0,1 1-1 0 0,0 0 0 0 0,1-3 1 0 0,12-7-1512 0 0,-13 10 1679 0 0,-1 0 0 0 0,1 0 0 0 0,0 0 1 0 0,0 0-1 0 0,-1 0 0 0 0,1-1 0 0 0,-1 1 0 0 0,1-1 0 0 0,-1 1 1 0 0,1-1-1 0 0,-1 1 0 0 0,0-1 0 0 0,0 0 0 0 0,0 0 0 0 0,1-2 1 0 0,16-23-2477 0 0,13-16-1278 0 0,-4 11 149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5448 0 0,'-92'5'8319'0'0,"81"-3"-7564"0"0,0 1 0 0 0,0 0 0 0 0,1 0 0 0 0,-1 1 0 0 0,-18 9 0 0 0,3-2 122 0 0,-23 13 514 0 0,32 1-815 0 0,-23 18 774 0 0,32-30-1075 0 0,0 0 0 0 0,1 1-1 0 0,1-1 1 0 0,-9 30 0 0 0,13-38-229 0 0,1 0 0 0 0,-1 0 0 0 0,1 1 0 0 0,1-1 0 0 0,-1 1 0 0 0,0-1-1 0 0,1 1 1 0 0,0-1 0 0 0,1 0 0 0 0,-1 1 0 0 0,1-1 0 0 0,0 1 0 0 0,0-1 0 0 0,1 0 0 0 0,0 0 0 0 0,4 10 0 0 0,-2-6 6 0 0,-3-7-40 0 0,-1 0 0 0 0,1 0 1 0 0,0-1-1 0 0,0 1 0 0 0,0 0 0 0 0,0-1 0 0 0,0 1 0 0 0,0-1 0 0 0,0 1 0 0 0,0-1 0 0 0,1 1 0 0 0,-1-1 0 0 0,1 0 0 0 0,2 2 0 0 0,21 14 123 0 0,-14 0-33 0 0,-10-16-91 0 0,0 1 0 0 0,0 0 0 0 0,0-1 0 0 0,0 1 1 0 0,0-1-1 0 0,1 1 0 0 0,-1-1 0 0 0,0 1 0 0 0,1-1 0 0 0,-1 0 1 0 0,1 0-1 0 0,-1 0 0 0 0,1 0 0 0 0,0 0 0 0 0,0 0 0 0 0,-1 0 0 0 0,3 0 1 0 0,4 3 50 0 0,0-1 1 0 0,0 1 0 0 0,-1 1 0 0 0,13 9 0 0 0,19 11 175 0 0,4 0 73 0 0,-28-15-173 0 0,-1-2 1 0 0,1 0-1 0 0,17 7 1 0 0,-26-13-86 0 0,1 1-1 0 0,-1 0 1 0 0,0 0 0 0 0,-1 0 0 0 0,1 1 0 0 0,5 5-1 0 0,-5-5 11 0 0,-1 0 0 0 0,1 0 0 0 0,0-1 0 0 0,0 0 0 0 0,0 0-1 0 0,7 3 1 0 0,-9-5-16 0 0,0 1 0 0 0,0 0 0 0 0,-1 0 0 0 0,1 1-1 0 0,-1-1 1 0 0,0 1 0 0 0,1-1 0 0 0,-1 1 0 0 0,3 4 0 0 0,17 13 183 0 0,-13-6-6 0 0,-3-2-58 0 0,1 0 0 0 0,1 0 0 0 0,0 0 0 0 0,11 10 0 0 0,-18-19-120 0 0,0-1 0 0 0,-1 1 0 0 0,0 0 0 0 0,1 0 0 0 0,-1 1 0 0 0,0-1 0 0 0,0 0 0 0 0,-1 0 0 0 0,1 0-1 0 0,-1 1 1 0 0,0-1 0 0 0,0 0 0 0 0,0 1 0 0 0,0-1 0 0 0,0 0 0 0 0,-1 1 0 0 0,1-1 0 0 0,-1 0-1 0 0,0 0 1 0 0,0 0 0 0 0,0 0 0 0 0,0 0 0 0 0,-1 0 0 0 0,1 0 0 0 0,-3 3 0 0 0,-2-2-54 0 0,0-1 1 0 0,1 0 0 0 0,-2-1-1 0 0,1 1 1 0 0,0-1-1 0 0,0 0 1 0 0,-1-1-1 0 0,1 1 1 0 0,-10 0 0 0 0,-29 7-42 0 0,26-6-298 0 0,0 0 0 0 0,-1-2 0 0 0,1 0 0 0 0,-39-3 0 0 0,5 0-1595 0 0,49 2 1613 0 0,1 0 0 0 0,-1-1 0 0 0,1 1-1 0 0,0 0 1 0 0,-1-1 0 0 0,1 0 0 0 0,0 0 0 0 0,-1 0 0 0 0,1 0 0 0 0,0 0 0 0 0,0-1 0 0 0,0 1-1 0 0,0-1 1 0 0,0 0 0 0 0,1 0 0 0 0,-1 0 0 0 0,0 0 0 0 0,-2-4 0 0 0,-19-13-4155 0 0,18 7 2947 0 0,0-1 0 0 0,1 0 1 0 0,1-1-1 0 0,0 1 0 0 0,1-1 1 0 0,-2-16-1 0 0,5 16-2435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4984 0 0,'0'11'10008'0'0,"0"15"-6205"0"0,2 8-1906 0 0,0 0 0 0 0,8 34 0 0 0,14 19-981 0 0,-17-36-605 0 0,1-1 63 0 0,2 77 0 0 0,-1-24-29 0 0,9-19-234 0 0,-18-84-106 0 0,0 1 1 0 0,0-1 0 0 0,1 1-1 0 0,-1-1 1 0 0,0 1 0 0 0,1-1 0 0 0,-1 0-1 0 0,0 1 1 0 0,1-1 0 0 0,-1 0-1 0 0,1 1 1 0 0,-1-1 0 0 0,0 0 0 0 0,1 1-1 0 0,-1-1 1 0 0,1 0 0 0 0,-1 0-1 0 0,1 0 1 0 0,-1 0 0 0 0,1 1 0 0 0,-1-1-1 0 0,1 0 1 0 0,-1 0 0 0 0,1 0 0 0 0,-1 0-1 0 0,1 0 1 0 0,-1 0 0 0 0,1 0-1 0 0,-1 0 1 0 0,1 0 0 0 0,-1 0 0 0 0,1-1-1 0 0,-1 1 1 0 0,1 0 0 0 0,-1 0-1 0 0,1 0 1 0 0,-1 0 0 0 0,1-1 0 0 0,-1 1-1 0 0,0 0 1 0 0,1-1 0 0 0,-1 1-1 0 0,1 0 1 0 0,-1-1 0 0 0,0 1 0 0 0,1 0-1 0 0,-1-1 1 0 0,0 1 0 0 0,0-1 0 0 0,1 1-1 0 0,-1-1 1 0 0,0 1 0 0 0,0-1-1 0 0,1 1 1 0 0,-1 0 0 0 0,0-1 0 0 0,0 1-1 0 0,0-1 1 0 0,0 1 0 0 0,0-1-1 0 0,0 0 1 0 0,0-4 23 0 0,-1 1 0 0 0,1-1-1 0 0,0 1 1 0 0,0-1 0 0 0,1 1-1 0 0,0 0 1 0 0,-1-1 0 0 0,1 1-1 0 0,1-1 1 0 0,-1 1 0 0 0,1 0 0 0 0,0 0-1 0 0,-1 0 1 0 0,2 0 0 0 0,-1 0-1 0 0,0 0 1 0 0,1 1 0 0 0,3-5-1 0 0,-4 6-6 0 0,0 0 0 0 0,0 0 0 0 0,0-1 0 0 0,0 1-1 0 0,0 0 1 0 0,-1-1 0 0 0,1 1 0 0 0,-1-1-1 0 0,0 0 1 0 0,2-3 0 0 0,-2 3 1 0 0,0 0 0 0 0,0 0 0 0 0,1 0 0 0 0,0 0 0 0 0,-1 0 0 0 0,1 0 0 0 0,0 1 0 0 0,0-1 0 0 0,0 0 0 0 0,1 1 0 0 0,-1 0 0 0 0,5-4 0 0 0,50-29 438 0 0,-55 34-438 0 0,-1 0-1 0 0,0 1 0 0 0,1-1 0 0 0,-1 1 0 0 0,0-1 0 0 0,1 1 0 0 0,-1-1 0 0 0,1 1 1 0 0,-1 0-1 0 0,1 0 0 0 0,-1 0 0 0 0,1-1 0 0 0,-1 1 0 0 0,1 1 0 0 0,-1-1 0 0 0,0 0 0 0 0,1 0 1 0 0,-1 1-1 0 0,1-1 0 0 0,-1 0 0 0 0,1 1 0 0 0,1 0 0 0 0,27 16 264 0 0,-20-8-187 0 0,-7-6-89 0 0,0 0 1 0 0,0 0 0 0 0,0 0 0 0 0,0 1 0 0 0,0-1 0 0 0,-1 1-1 0 0,0 0 1 0 0,3 4 0 0 0,13 19-19 0 0,-15-25 10 0 0,-1 0 1 0 0,0 1 0 0 0,-1-1 0 0 0,1 0-1 0 0,0 1 1 0 0,-1-1 0 0 0,1 1-1 0 0,-1 0 1 0 0,0 0 0 0 0,1 2-1 0 0,27 52 80 0 0,-12 3 24 0 0,-13-49-46 0 0,0 1-1 0 0,-1 0 1 0 0,0 0-1 0 0,-1 0 1 0 0,0 0-1 0 0,0 15 0 0 0,-3-25-47 0 0,1 0 0 0 0,0 0 0 0 0,-1 0 0 0 0,0 0-1 0 0,1 0 1 0 0,-1 0 0 0 0,0 0 0 0 0,0 0-1 0 0,0 0 1 0 0,-1 0 0 0 0,1 0 0 0 0,0-1 0 0 0,-1 1-1 0 0,1 0 1 0 0,-1-1 0 0 0,1 1 0 0 0,-1-1-1 0 0,0 0 1 0 0,1 1 0 0 0,-1-1 0 0 0,0 0 0 0 0,0 0-1 0 0,-4 1 1 0 0,-55 19 155 0 0,50-18-141 0 0,-10 4-198 0 0,-1-1 0 0 0,1-2 0 0 0,-1 0-1 0 0,0-1 1 0 0,0-1 0 0 0,-1-1-1 0 0,1-1 1 0 0,-23-3 0 0 0,25-19-1844 0 0,19 22 1693 0 0,-1-1 1 0 0,0 0-1 0 0,1 0 1 0 0,-1 1-1 0 0,0-1 1 0 0,1 0-1 0 0,-1-1 1 0 0,1 1-1 0 0,-1 0 1 0 0,1 0 0 0 0,0-1-1 0 0,0 1 1 0 0,-1-1-1 0 0,1 1 1 0 0,0-1-1 0 0,0 1 1 0 0,0-1-1 0 0,1 0 1 0 0,-1 1-1 0 0,0-1 1 0 0,1 0-1 0 0,-1 0 1 0 0,0-1-1 0 0,1 0-119 0 0,0 0 0 0 0,1 0-1 0 0,-1 0 1 0 0,0 0 0 0 0,1 0 0 0 0,0 0-1 0 0,0 0 1 0 0,0 0 0 0 0,0 1 0 0 0,0-1-1 0 0,1 0 1 0 0,-1 1 0 0 0,3-4 0 0 0,3-4-676 0 0,1 1 0 0 0,0-1 1 0 0,1 2-1 0 0,0-1 1 0 0,19-14-1 0 0,0-1-798 0 0,3 8-1673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21 5152 0 0,'-17'-20'15454'0'0,"11"19"-15115"0"0,0 2 0 0 0,-1-1 0 0 0,1 1 0 0 0,0 0 0 0 0,0 0 0 0 0,0 0 0 0 0,0 1 0 0 0,0 0 0 0 0,0 0 0 0 0,0 1 0 0 0,1 0 0 0 0,-1 0 1 0 0,-5 4-1 0 0,-54 52 961 0 0,25-28-887 0 0,25-11-298 0 0,9-11-64 0 0,-1 0 1 0 0,0 0 0 0 0,-1-1 0 0 0,1 0-1 0 0,-11 8 1 0 0,6-6-32 0 0,0 1 0 0 0,1 1 0 0 0,0 0 0 0 0,1 0 0 0 0,1 1 0 0 0,-11 19 0 0 0,5-11-23 0 0,15-20 1 0 0,0-1-1 0 0,-1 1 0 0 0,1-1 0 0 0,-1 1 0 0 0,1-1 0 0 0,-1 1 0 0 0,1 0 0 0 0,0-1 0 0 0,0 1 0 0 0,-1-1 0 0 0,1 1 0 0 0,0 0 1 0 0,0-1-1 0 0,-1 1 0 0 0,1 0 0 0 0,0-1 0 0 0,0 1 0 0 0,0 0 0 0 0,0-1 0 0 0,0 1 0 0 0,0 0 0 0 0,0-1 0 0 0,0 1 0 0 0,1 0 0 0 0,-1-1 1 0 0,0 1-1 0 0,0 0 0 0 0,0-1 0 0 0,1 1 0 0 0,-1-1 0 0 0,1 2 0 0 0,0-1-3 0 0,1 0 0 0 0,-1-1 0 0 0,0 1-1 0 0,0-1 1 0 0,1 1 0 0 0,-1-1 0 0 0,0 1 0 0 0,1-1 0 0 0,-1 0-1 0 0,0 0 1 0 0,1 1 0 0 0,-1-1 0 0 0,1 0 0 0 0,1-1 0 0 0,1 1-5 0 0,1 0 1 0 0,-1-1 0 0 0,0 1-1 0 0,1-1 1 0 0,-1 0-1 0 0,0 0 1 0 0,0-1 0 0 0,0 1-1 0 0,0-1 1 0 0,5-3 0 0 0,31-26-40 0 0,-17 15 52 0 0,-21 16 0 0 0,0-1 0 0 0,-1 1-1 0 0,1-1 1 0 0,-1 0 0 0 0,1 0 0 0 0,-1 1 0 0 0,1-1-1 0 0,-1 0 1 0 0,1 0 0 0 0,-1-1 0 0 0,0 1 0 0 0,0 0 0 0 0,0 0-1 0 0,1-1 1 0 0,-1 1 0 0 0,0 0 0 0 0,0-1 0 0 0,-1 1-1 0 0,1-1 1 0 0,0 1 0 0 0,0-1 0 0 0,-1 0 0 0 0,1-1 0 0 0,0 0 9 0 0,0-1 1 0 0,0 1-1 0 0,1 0 1 0 0,-1-1-1 0 0,1 1 1 0 0,0 0-1 0 0,-1 0 1 0 0,1 0-1 0 0,1 0 1 0 0,-1 1-1 0 0,0-1 1 0 0,5-3-1 0 0,17-21 146 0 0,-18 19-103 0 0,-3 6-33 0 0,-1 0 1 0 0,0 0-1 0 0,-1 0 0 0 0,1 0 1 0 0,0 0-1 0 0,-1-1 1 0 0,1 1-1 0 0,-1-1 1 0 0,0 1-1 0 0,1-1 0 0 0,0-2 1 0 0,-2 4-16 0 0,-1 1-1 0 0,1-1 1 0 0,0 1 0 0 0,0 0 0 0 0,0-1 0 0 0,0 1 0 0 0,0 0-1 0 0,0-1 1 0 0,0 1 0 0 0,0 0 0 0 0,0-1 0 0 0,0 1 0 0 0,0-1-1 0 0,0 1 1 0 0,1 0 0 0 0,-1-1 0 0 0,0 1 0 0 0,0 0 0 0 0,0-1-1 0 0,0 1 1 0 0,1 0 0 0 0,-1-1 0 0 0,0 1 0 0 0,0 0-1 0 0,0 0 1 0 0,1-1 0 0 0,-1 1 0 0 0,0 0 0 0 0,1 0 0 0 0,-1-1-1 0 0,0 1 1 0 0,1 0 0 0 0,-1 0 0 0 0,0 0 0 0 0,1 0 0 0 0,-1-1-1 0 0,0 1 1 0 0,1 0 0 0 0,-1 0 0 0 0,0 0 0 0 0,1 0 0 0 0,-1 0-1 0 0,0 0 1 0 0,1 0 0 0 0,-1 0 0 0 0,1 0 0 0 0,-1 0-1 0 0,1 0 1 0 0,11-4 354 0 0,-10 10-297 0 0,1 0-1 0 0,-1-1 1 0 0,1 0-1 0 0,0 0 1 0 0,1 0-1 0 0,-1 0 1 0 0,1 0-1 0 0,7 7 1 0 0,-9-11-53 0 0,-1 1 1 0 0,1 0-1 0 0,-1 1 1 0 0,1-1-1 0 0,-1 0 1 0 0,0 0 0 0 0,0 1-1 0 0,0-1 1 0 0,0 0-1 0 0,0 1 1 0 0,-1-1-1 0 0,2 5 1 0 0,-2-4 1 0 0,0-1 1 0 0,1 0 0 0 0,-1 0-1 0 0,1 1 1 0 0,0-1-1 0 0,0 0 1 0 0,0 0-1 0 0,0 0 1 0 0,0 0 0 0 0,0 0-1 0 0,3 3 1 0 0,-3-4-5 0 0,0 0 1 0 0,0 1 0 0 0,0 0-1 0 0,0-1 1 0 0,0 1-1 0 0,-1-1 1 0 0,1 1 0 0 0,0 0-1 0 0,-1 0 1 0 0,1-1-1 0 0,-1 1 1 0 0,0 0 0 0 0,1 2-1 0 0,-1-2 2 0 0,0 0-1 0 0,0 0 1 0 0,1 0-1 0 0,-1-1 1 0 0,1 1-1 0 0,-1 0 1 0 0,1 0-1 0 0,0-1 1 0 0,-1 1-1 0 0,1 0 1 0 0,0-1-1 0 0,0 1 0 0 0,0-1 1 0 0,2 3-1 0 0,3 6 35 0 0,0 0-1 0 0,-1 1 0 0 0,0 0 0 0 0,-1 0 0 0 0,0 0 0 0 0,-1 0 1 0 0,0 1-1 0 0,-1 0 0 0 0,1 18 0 0 0,9 28 204 0 0,-9-33-127 0 0,-1 0 0 0 0,0 1 0 0 0,-2-1 1 0 0,-3 25-1 0 0,1 9 54 0 0,2-58-173 0 0,0 16 52 0 0,0 0 1 0 0,-1-1 0 0 0,-7 34-1 0 0,7-45-54 0 0,-1 0-1 0 0,1 0 0 0 0,-1-1 1 0 0,0 1-1 0 0,-1 0 0 0 0,1-1 0 0 0,-1 0 1 0 0,0 1-1 0 0,0-1 0 0 0,-1 0 1 0 0,1-1-1 0 0,-1 1 0 0 0,0 0 1 0 0,0-1-1 0 0,0 0 0 0 0,0 0 1 0 0,-5 3-1 0 0,1-2-326 0 0,0 0 0 0 0,0 0-1 0 0,0-1 1 0 0,-1 0 0 0 0,-13 3 0 0 0,20-5 96 0 0,1-1 0 0 0,-1 0 0 0 0,0 1 0 0 0,1-1 0 0 0,-1 0 0 0 0,0 0-1 0 0,0 0 1 0 0,1 0 0 0 0,-1 0 0 0 0,0 0 0 0 0,1-1 0 0 0,-1 1 0 0 0,0-1 0 0 0,1 1 0 0 0,-1-1 0 0 0,1 0 0 0 0,-1 1 0 0 0,1-1 0 0 0,-1 0 0 0 0,1 0 0 0 0,-1 0-1 0 0,1 0 1 0 0,0 0 0 0 0,-1 0 0 0 0,1-1 0 0 0,0 1 0 0 0,0 0 0 0 0,0-1 0 0 0,0 1 0 0 0,0 0 0 0 0,0-1 0 0 0,1 1 0 0 0,-1-1 0 0 0,0 0 0 0 0,1 1 0 0 0,-1-1 0 0 0,1 0-1 0 0,-1-1 1 0 0,1 2 179 0 0,-2-6-710 0 0,0-1 1 0 0,1 1 0 0 0,0-1 0 0 0,0 1 0 0 0,1-1-1 0 0,0 1 1 0 0,0-1 0 0 0,1 1 0 0 0,0-1-1 0 0,0 1 1 0 0,1-1 0 0 0,0 1 0 0 0,0 0-1 0 0,1 0 1 0 0,-1 0 0 0 0,5-8 0 0 0,17-25-1351 0 0,-16 6-1778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6648 0 0,'4'28'9879'0'0,"0"0"-4743"0"0,5 32 976 0 0,-8-23-5590 0 0,0-20-206 0 0,0 0 1 0 0,-2 0-1 0 0,0 0 0 0 0,-1 0 0 0 0,-4 17 0 0 0,3-1-751 0 0,4-31 371 0 0,-1 0 0 0 0,0 1 0 0 0,0-1 0 0 0,0 1 1 0 0,0-1-1 0 0,-1 1 0 0 0,1-1 0 0 0,-1 1 0 0 0,1-1 0 0 0,-1 0 0 0 0,0 1 0 0 0,0-1 0 0 0,-1 2 0 0 0,-6 19-5181 0 0,6-16-895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9000 0 0,'-17'0'15405'0'0,"6"2"-12180"0"0,8 7-2831 0 0,1-1 0 0 0,0 0 0 0 0,0 1 0 0 0,1-1 0 0 0,0 1 1 0 0,1 0-1 0 0,0-1 0 0 0,0 1 0 0 0,2 11 0 0 0,-1 11-157 0 0,0-21-203 0 0,1 1 0 0 0,0-1-1 0 0,0 0 1 0 0,1 1-1 0 0,0-1 1 0 0,5 9 0 0 0,-3-7-31 0 0,-1-1 1 0 0,0 1-1 0 0,-1 0 1 0 0,0 0-1 0 0,-1 0 1 0 0,1 16-1 0 0,-3-19-106 0 0,0 1-1 0 0,1-1 1 0 0,0 0-1 0 0,1 0 1 0 0,0 1-1 0 0,0-1 0 0 0,1 0 1 0 0,6 14-1 0 0,-1 10-777 0 0,-8-30 640 0 0,0 1 1 0 0,1-1 0 0 0,-1 0 0 0 0,1 0-1 0 0,0 0 1 0 0,0 1 0 0 0,0-1-1 0 0,0 0 1 0 0,0 0 0 0 0,1 0-1 0 0,2 3 1 0 0,0-1-862 0 0,20 23-8861 0 0,-23-28 9821 0 0,0 0 0 0 0,-1 1 0 0 0,1-1 0 0 0,0 0-1 0 0,-1 1 1 0 0,1-1 0 0 0,0 0 0 0 0,-1 0 0 0 0,1 0 0 0 0,0 0 0 0 0,0 0 0 0 0,-1 1 0 0 0,1-1 0 0 0,0 0 0 0 0,0-1 0 0 0,-1 1 0 0 0,1 0 0 0 0,0 0 0 0 0,-1 0 0 0 0,1 0 0 0 0,0-1 0 0 0,0 1 0 0 0,-1 0 0 0 0,1 0 0 0 0,-1-1 0 0 0,1 1 0 0 0,0-1 0 0 0,-1 1 0 0 0,1 0 0 0 0,-1-1 0 0 0,1 1 0 0 0,-1-1 0 0 0,1 0 0 0 0,-1 1 0 0 0,1-1 0 0 0,-1 1 0 0 0,1-1 0 0 0,-1 0 0 0 0,0 1 0 0 0,1-1 0 0 0,-1 0 0 0 0,0 1 0 0 0,0-1 0 0 0,0 0 0 0 0,1-1 0 0 0,0 0-186 0 0,1-1-1 0 0,-1 0 1 0 0,1 1-1 0 0,0 0 1 0 0,0-1-1 0 0,0 1 1 0 0,0 0-1 0 0,0 0 1 0 0,1 0 0 0 0,-1 0-1 0 0,5-2 1 0 0,-5 2-129 0 0,24-8-3542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4920 0 0,'0'7'8351'0'0,"0"23"-2347"0"0,0 82 674 0 0,0 59-4097 0 0,9-117-2289 0 0,-9-53-291 0 0,1 0-1 0 0,-1 0 1 0 0,0-1 0 0 0,0 1 0 0 0,1 0-1 0 0,-1-1 1 0 0,1 1 0 0 0,-1-1 0 0 0,0 1 0 0 0,1 0-1 0 0,-1-1 1 0 0,1 1 0 0 0,-1-1 0 0 0,1 1-1 0 0,0-1 1 0 0,-1 1 0 0 0,1-1 0 0 0,-1 0 0 0 0,1 1-1 0 0,0-1 1 0 0,-1 0 0 0 0,1 1 0 0 0,0-1-1 0 0,0 0 1 0 0,-1 0 0 0 0,1 0 0 0 0,0 0 0 0 0,-1 0-1 0 0,1 0 1 0 0,0 0 0 0 0,0 0 0 0 0,-1 0 0 0 0,1 0-1 0 0,0 0 1 0 0,1 0 0 0 0,2 0 5 0 0,2 4 169 0 0,-6-16-86 0 0,4-145 363 0 0,5 46 87 0 0,-9 109-522 0 0,0 1 0 0 0,0-1 0 0 0,1 0-1 0 0,-1 1 1 0 0,0-1 0 0 0,1 1 0 0 0,0-1 0 0 0,-1 0 0 0 0,1 1-1 0 0,0 0 1 0 0,-1-1 0 0 0,1 1 0 0 0,0-1 0 0 0,0 1 0 0 0,2-2-1 0 0,-2 2 7 0 0,0-1 0 0 0,0 1 0 0 0,0 0 0 0 0,0-1 0 0 0,0 1-1 0 0,0-1 1 0 0,0 1 0 0 0,-1-1 0 0 0,1 0 0 0 0,0 1 0 0 0,-1-1-1 0 0,0 1 1 0 0,1-1 0 0 0,-1 0 0 0 0,0-2 0 0 0,1 2 4 0 0,-1 1 0 0 0,0 0 0 0 0,1-1 0 0 0,0 1 0 0 0,-1 0 0 0 0,1-1-1 0 0,0 1 1 0 0,-1 0 0 0 0,1 0 0 0 0,0-1 0 0 0,0 1 0 0 0,0 0 0 0 0,0 0 0 0 0,0 0 0 0 0,0 0 0 0 0,0 0 0 0 0,1 0 0 0 0,-1 1 0 0 0,0-1 0 0 0,0 0 0 0 0,1 1 0 0 0,-1-1 0 0 0,0 0 0 0 0,1 1 0 0 0,-1 0 0 0 0,1-1 0 0 0,-1 1 0 0 0,1 0 0 0 0,-1 0 0 0 0,1 0 0 0 0,-1 0 0 0 0,0 0 0 0 0,1 0 0 0 0,1 0 0 0 0,3 0 24 0 0,0 0 0 0 0,1 1 0 0 0,-1-1 1 0 0,0 1-1 0 0,0 0 0 0 0,11 4 0 0 0,-9 1-44 0 0,-1 0-1 0 0,1 0 1 0 0,-1 1-1 0 0,0 0 1 0 0,0 0-1 0 0,-1 1 1 0 0,6 9-1 0 0,2 0-55 0 0,-7-7-111 0 0,0 0 0 0 0,-1 1 1 0 0,0 0-1 0 0,7 17 0 0 0,-8-16-486 0 0,0-1 1 0 0,1 1-1 0 0,11 14 1 0 0,-8-12-607 0 0,-8-12 955 0 0,0-1 0 0 0,0 1-1 0 0,0-1 1 0 0,0 0 0 0 0,0 1 0 0 0,0-1-1 0 0,1 0 1 0 0,-1 0 0 0 0,0 0 0 0 0,1 0-1 0 0,-1 0 1 0 0,0 0 0 0 0,1 0 0 0 0,1 0-1 0 0,8 6-4099 0 0,-10-6 3877 0 0,1 0 0 0 0,-1 0 0 0 0,1 0 0 0 0,-1 0 0 0 0,1 0 0 0 0,0-1 0 0 0,0 1 0 0 0,-1 0 0 0 0,1-1 0 0 0,0 0 0 0 0,0 1 0 0 0,-1-1 0 0 0,1 0 0 0 0,0 0 0 0 0,3 0 0 0 0,2 0-313 0 0,-5 1 557 0 0,0-1 1 0 0,0 0-1 0 0,1 0 1 0 0,-1 0-1 0 0,0-1 1 0 0,0 1 0 0 0,0 0-1 0 0,0-1 1 0 0,0 1-1 0 0,0-1 1 0 0,0 0-1 0 0,3-1 1 0 0,22-10-3805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229 514 4688 0 0,'-11'-6'7064'0'0,"-14"1"-1879"0"0,23 4-4850 0 0,0 0 0 0 0,0 0 1 0 0,-1 0-1 0 0,1 1 0 0 0,0-1 0 0 0,-1 1 0 0 0,1-1 0 0 0,-1 1 0 0 0,1 0 1 0 0,0 0-1 0 0,-1 0 0 0 0,1 0 0 0 0,-1 1 0 0 0,1-1 0 0 0,-1 1 0 0 0,1-1 1 0 0,0 1-1 0 0,-1 0 0 0 0,1 0 0 0 0,0 0 0 0 0,0 0 0 0 0,0 0 0 0 0,-3 2 1 0 0,-8 13-14 0 0,0 0 1 0 0,1 1-1 0 0,0 0 1 0 0,2 1-1 0 0,0 0 1 0 0,1 1-1 0 0,-9 27 0 0 0,15-35-267 0 0,0 0-1 0 0,0 1 1 0 0,-1 19-1 0 0,-9 40 135 0 0,9-47-146 0 0,1-1 1 0 0,0 0-1 0 0,2 27 0 0 0,2-46-41 0 0,1 1 0 0 0,-1-1 0 0 0,1 0 0 0 0,0 0 0 0 0,1 0-1 0 0,-1 0 1 0 0,0-1 0 0 0,1 1 0 0 0,0-1 0 0 0,0 1 0 0 0,0-1-1 0 0,0 0 1 0 0,1 0 0 0 0,-1 0 0 0 0,1-1 0 0 0,0 1-1 0 0,0-1 1 0 0,7 3 0 0 0,2-1-37 0 0,28 4-56 0 0,-40-8 85 0 0,0 0 0 0 0,0 0-1 0 0,1 1 1 0 0,-1-1-1 0 0,0 0 1 0 0,0 0 0 0 0,1-1-1 0 0,-1 1 1 0 0,0 0-1 0 0,0 0 1 0 0,1 0 0 0 0,-1-1-1 0 0,0 1 1 0 0,0-1-1 0 0,0 1 1 0 0,0-1-1 0 0,0 1 1 0 0,0-1 0 0 0,1 0-1 0 0,-1 0 1 0 0,-1 1-1 0 0,1-1 1 0 0,0 0 0 0 0,0 0-1 0 0,0 0 1 0 0,1-1-1 0 0,41-75-567 0 0,-25 4 205 0 0,-12 59 391 0 0,-1 0 0 0 0,0 0 1 0 0,-2-1-1 0 0,0 1 1 0 0,0-1-1 0 0,-1 0 1 0 0,-1 0-1 0 0,-1 0 0 0 0,-1-22 1 0 0,-2-3 238 0 0,-2 0-1 0 0,-14-52 1 0 0,6 36 232 0 0,-3 1 0 0 0,-24-56 0 0 0,-9-40 792 0 0,37 92-382 0 0,12 58-185 0 0,0 29-411 0 0,1-17-292 0 0,1-1 0 0 0,0 1 0 0 0,1-1 0 0 0,0 1 0 0 0,8 18 0 0 0,9 34 31 0 0,-16-39-92 0 0,2 0 0 0 0,1-1 0 0 0,0 0 0 0 0,13 25 0 0 0,15 47-153 0 0,-9-34-187 0 0,-21-51 183 0 0,0 0 1 0 0,0 1-1 0 0,5 18 1 0 0,3 2-556 0 0,0 0-368 0 0,-11-25 582 0 0,0 0 1 0 0,0 0-1 0 0,1 0 1 0 0,0-1-1 0 0,0 1 1 0 0,0-1-1 0 0,0 0 1 0 0,1 0-1 0 0,7 8 1 0 0,20 10-6334 0 0,-28-22 5690 0 0,0 1 1 0 0,0-1 0 0 0,1 0 0 0 0,-1 0-1 0 0,0 0 1 0 0,1 0 0 0 0,-1-1-1 0 0,7 1 1 0 0,2-1-3347 0 0</inkml:trace>
  <inkml:trace contextRef="#ctx0" brushRef="#br0" timeOffset="1">556 1 7536 0 0,'-2'1'656'0'0,"1"0"0"0"0,-1 1 0 0 0,1-1 0 0 0,-1 1 0 0 0,1-1 0 0 0,0 1 0 0 0,-1-1 0 0 0,1 1 0 0 0,0 0 0 0 0,0 0 0 0 0,0-1 0 0 0,0 1 0 0 0,1 0 0 0 0,-2 4 0 0 0,1-3-90 0 0,1 0 1 0 0,0-1 0 0 0,0 1-1 0 0,0 0 1 0 0,0 0 0 0 0,1 0 0 0 0,-1-1-1 0 0,1 1 1 0 0,1 5 0 0 0,3 5 386 0 0,1 0 1 0 0,1-1-1 0 0,15 22 1 0 0,-16-25-614 0 0,0-1 0 0 0,-1 1 0 0 0,0 0-1 0 0,5 12 1 0 0,11 17 248 0 0,-16-32-486 0 0,-1 0 0 0 0,-1 0 0 0 0,1 0 0 0 0,-1 0 0 0 0,4 10 0 0 0,-6-12-59 0 0,0 0-1 0 0,1 0 0 0 0,-1 0 0 0 0,1-1 0 0 0,0 1 0 0 0,0-1 0 0 0,0 1 0 0 0,1-1 1 0 0,-1 0-1 0 0,4 3 0 0 0,-4-3-9 0 0,0-1 1 0 0,0 1 0 0 0,0-1-1 0 0,0 1 1 0 0,0 0-1 0 0,0-1 1 0 0,-1 1-1 0 0,0 0 1 0 0,1 0-1 0 0,-1 0 1 0 0,0 0 0 0 0,0 1-1 0 0,0 4 1 0 0,-1-6-15 0 0,1-1 0 0 0,-1 1 0 0 0,1 0 0 0 0,0 0 0 0 0,-1 0 1 0 0,1 0-1 0 0,0-1 0 0 0,0 1 0 0 0,0 0 0 0 0,0-1 0 0 0,0 1 0 0 0,1 0 0 0 0,-1-1 1 0 0,0 0-1 0 0,1 1 0 0 0,-1-1 0 0 0,1 0 0 0 0,0 0 0 0 0,-1 0 0 0 0,3 2 1 0 0,14 10 138 0 0,23 50 318 0 0,-26-31-225 0 0,-5-7-77 0 0,-1-9-80 0 0,-5-10-52 0 0,0 0 0 0 0,0 0 0 0 0,-1 1 0 0 0,0 0 1 0 0,3 10-1 0 0,-2-6-1 0 0,0 1 0 0 0,1-1 0 0 0,10 17 0 0 0,-9-16-14 0 0,1 1-1 0 0,-2-1 0 0 0,7 19 0 0 0,5 27-32 0 0,-3 2 0 0 0,-3-1 0 0 0,-2 1-1 0 0,3 103 1 0 0,-12-132-181 0 0,1-5-779 0 0,-1 1 0 0 0,-2-1 1 0 0,-5 31-1 0 0,-2-36-1306 0 0,2-9 992 0 0,1 7-721 0 0,3-11-539 0 0,1 0 1 0 0,-1 0-1 0 0,-1 0 0 0 0,1-1 0 0 0,-7 10 0 0 0,2-4-3218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4000 0 0,'9'3'20323'0'0,"9"82"-16314"0"0,-18-80-3935 0 0,1-1-1 0 0,-1 0 1 0 0,1 0 0 0 0,0 0-1 0 0,0 0 1 0 0,1 0-1 0 0,-1 0 1 0 0,1 0-1 0 0,0 0 1 0 0,3 5-1 0 0,12 27 310 0 0,-16-30-348 0 0,2 0-1 0 0,-1-1 1 0 0,0 0-1 0 0,1 0 1 0 0,0 1-1 0 0,0-2 0 0 0,1 1 1 0 0,-1 0-1 0 0,1-1 1 0 0,0 1-1 0 0,0-1 0 0 0,1 0 1 0 0,-1 0-1 0 0,1-1 1 0 0,5 4-1 0 0,-8-6-24 0 0,-1 1-1 0 0,1 0 0 0 0,-1 0 1 0 0,0 0-1 0 0,1 0 1 0 0,-1 1-1 0 0,0-1 1 0 0,0 0-1 0 0,0 0 1 0 0,-1 1-1 0 0,1-1 0 0 0,-1 0 1 0 0,1 1-1 0 0,-1-1 1 0 0,0 0-1 0 0,0 5 1 0 0,7 20 25 0 0,16 9-41 0 0,-19-32 11 0 0,0 1 0 0 0,0 0 0 0 0,-1 1 0 0 0,0-1 0 0 0,0 1 0 0 0,0-1 0 0 0,-1 1 0 0 0,0 0 0 0 0,3 12 0 0 0,-2-5-9 0 0,0 0 0 0 0,0-1 0 0 0,1 1 0 0 0,11 21 0 0 0,2 8-33 0 0,5 31-254 0 0,-8-37-20 0 0,-12-33 227 0 0,-1 1 0 0 0,1-1 0 0 0,-1 1-1 0 0,0-1 1 0 0,1 1 0 0 0,-1-1 0 0 0,-1 1 0 0 0,1 0 0 0 0,-1 0 0 0 0,1 3 0 0 0,0 3-527 0 0,0-1-1 0 0,1 1 1 0 0,1-1 0 0 0,-1 1-1 0 0,9 16 1 0 0,-6-12-537 0 0,-1-2-1110 0 0,-4-11 2051 0 0,0 0 0 0 0,0-1 1 0 0,0 1-1 0 0,1 0 1 0 0,-1 0-1 0 0,0 0 1 0 0,1-1-1 0 0,-1 1 0 0 0,0 0 1 0 0,1 0-1 0 0,-1-1 1 0 0,1 1-1 0 0,-1 0 1 0 0,1-1-1 0 0,0 1 0 0 0,-1 0 1 0 0,1-1-1 0 0,-1 1 1 0 0,1-1-1 0 0,0 1 1 0 0,0-1-1 0 0,-1 1 0 0 0,1-1 1 0 0,0 0-1 0 0,0 1 1 0 0,-1-1-1 0 0,1 0 0 0 0,0 0 1 0 0,0 1-1 0 0,0-1 1 0 0,1 0-1 0 0,26 7-9003 0 0,-19-7 4950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48 531 2880 0 0,'-9'-31'15297'0'0,"7"32"-15085"0"0,0-1 1 0 0,1 0-1 0 0,-1 1 1 0 0,0-1 0 0 0,1 1-1 0 0,-1-1 1 0 0,1 1-1 0 0,-1 0 1 0 0,1 0-1 0 0,-1 0 1 0 0,1 0 0 0 0,-1 0-1 0 0,1 0 1 0 0,0 0-1 0 0,0 0 1 0 0,-1 0-1 0 0,1 1 1 0 0,0-1 0 0 0,0 0-1 0 0,0 1 1 0 0,0-1-1 0 0,1 1 1 0 0,-1-1-1 0 0,0 1 1 0 0,1 0 0 0 0,-1-1-1 0 0,1 1 1 0 0,-1-1-1 0 0,1 1 1 0 0,0 0-1 0 0,0 0 1 0 0,-1 3 0 0 0,0 12-86 0 0,0 0 0 0 0,2 29 1 0 0,1-13 347 0 0,-2-23-442 0 0,0 0 1 0 0,1-1 0 0 0,0 1 0 0 0,1-1-1 0 0,3 11 1 0 0,22 77 93 0 0,31 61-26 0 0,-36-128-71 0 0,-19-27-27 0 0,0 0 0 0 0,0 1 0 0 0,-1-1 0 0 0,1 0 0 0 0,-1 1 0 0 0,0 0 0 0 0,3 5 0 0 0,-4-7-3 0 0,0-1 0 0 0,-1 0 1 0 0,1 1-1 0 0,0-1 1 0 0,0 0-1 0 0,0 0 0 0 0,0 1 1 0 0,0-1-1 0 0,0 0 1 0 0,1 0-1 0 0,-1 0 0 0 0,0-1 1 0 0,1 1-1 0 0,-1 0 1 0 0,0 0-1 0 0,1-1 0 0 0,-1 1 1 0 0,1-1-1 0 0,-1 1 1 0 0,3 0-1 0 0,5 2 4 0 0,2 6-2 0 0,1-1 0 0 0,0 0 1 0 0,0-1-1 0 0,1-1 1 0 0,0 0-1 0 0,0-1 0 0 0,1 0 1 0 0,-1-1-1 0 0,1 0 1 0 0,0-1-1 0 0,0-1 0 0 0,0 0 1 0 0,0-1-1 0 0,26-1 1 0 0,-17-2 9 0 0,1-1 0 0 0,-1 0 0 0 0,0-2 0 0 0,0-1 0 0 0,0-1 1 0 0,26-11-1 0 0,-46 17-12 0 0,0-1 1 0 0,0 1 0 0 0,-1 0-1 0 0,1-1 1 0 0,0 1 0 0 0,-1-1-1 0 0,1 0 1 0 0,-1 0-1 0 0,3-2 1 0 0,23-15 18 0 0,-22 16-12 0 0,0-1 0 0 0,0 1 0 0 0,0-1 0 0 0,-1-1 0 0 0,0 1 0 0 0,0-1 0 0 0,0 0 0 0 0,-1 0 0 0 0,1 0 0 0 0,-1-1 0 0 0,0 1 0 0 0,-1-1 0 0 0,1 0 0 0 0,4-12 1 0 0,-6 13 11 0 0,0 1 0 0 0,-1-1 0 0 0,1 1 0 0 0,-1-1 0 0 0,0 0 0 0 0,0 1 1 0 0,0-1-1 0 0,-1 0 0 0 0,0 0 0 0 0,0 0 0 0 0,0 1 0 0 0,0-1 1 0 0,-1 0-1 0 0,0 0 0 0 0,0 0 0 0 0,0 1 0 0 0,0-1 0 0 0,-4-6 1 0 0,-6-12 23 0 0,11 22-42 0 0,-1-1 0 0 0,1 1 0 0 0,-1-1 0 0 0,1 1 0 0 0,-1 0 0 0 0,1-1 0 0 0,-1 1 0 0 0,0 0 0 0 0,0 0 0 0 0,0 0 0 0 0,0-1 0 0 0,0 1 0 0 0,0 0 0 0 0,0 0 0 0 0,0 0 0 0 0,0 1 0 0 0,-3-3 0 0 0,-57-29 108 0 0,6-1-69 0 0,49 30-33 0 0,0-1-1 0 0,1 1 0 0 0,-1-1 1 0 0,1 0-1 0 0,-1 0 0 0 0,-6-8 1 0 0,7 7-12 0 0,1 1 1 0 0,-1 0-1 0 0,0 0 1 0 0,0 0-1 0 0,0 1 0 0 0,-1-1 1 0 0,-6-2-1 0 0,-20-13-43 0 0,26 14 48 0 0,0 1 0 0 0,-1 0 0 0 0,1 1 0 0 0,-1 0 0 0 0,1 0 0 0 0,-13-4 0 0 0,8 3 9 0 0,1 0-1 0 0,0-1 0 0 0,0 0 1 0 0,1-1-1 0 0,0 0 1 0 0,0 0-1 0 0,-15-14 0 0 0,-14-10 17 0 0,1 5 9 0 0,1-3 0 0 0,-58-57-1 0 0,89 79-20 0 0,0 0-1 0 0,1-1 0 0 0,0 1 0 0 0,0-1 0 0 0,-6-13 0 0 0,-1-2 9 0 0,3-3 10 0 0,7 24-29 0 0,1 0 1 0 0,0 0-1 0 0,0-1 1 0 0,0 1-1 0 0,-1 0 1 0 0,1 0-1 0 0,-1 0 1 0 0,1 0-1 0 0,-1 0 1 0 0,1-1-1 0 0,-1 1 1 0 0,0 0-1 0 0,1 0 1 0 0,-1 0-1 0 0,0 1 1 0 0,-1-2-1 0 0,1-3 10 0 0,-1 0-1 0 0,1 1 0 0 0,0-1 1 0 0,0 0-1 0 0,0 0 1 0 0,1 0-1 0 0,-1 0 0 0 0,1 1 1 0 0,0-1-1 0 0,1 0 1 0 0,0-6-1 0 0,0-2 17 0 0,-1 7-17 0 0,4-54 8 0 0,-2 56-19 0 0,-1 0 1 0 0,0 0-1 0 0,1 0 1 0 0,0 1-1 0 0,0-1 1 0 0,0 1-1 0 0,0-1 1 0 0,1 1-1 0 0,-1 0 1 0 0,1 0-1 0 0,0 0 1 0 0,3-3-1 0 0,12-21 83 0 0,-17 24-72 0 0,0 1 1 0 0,0-1-1 0 0,1 1 1 0 0,-1-1-1 0 0,1 1 1 0 0,-1-1-1 0 0,1 1 0 0 0,0 0 1 0 0,0 0-1 0 0,0 0 1 0 0,0 0-1 0 0,0 0 1 0 0,0 0-1 0 0,0 1 0 0 0,4-2 1 0 0,2-2 17 0 0,1-1 22 0 0,1 0 0 0 0,0 1 0 0 0,1 0 0 0 0,-1 0 0 0 0,1 1 0 0 0,0 0 0 0 0,0 1 0 0 0,0 1 0 0 0,0 0 0 0 0,1 0 0 0 0,-1 1 0 0 0,23 0 0 0 0,-20 1-8 0 0,1 1 0 0 0,-1 0 0 0 0,1 1 0 0 0,21 5 0 0 0,-29-5-24 0 0,-1 0 0 0 0,1 1 0 0 0,-1 0 0 0 0,1 0 0 0 0,-1 0 0 0 0,0 1 0 0 0,-1 0 0 0 0,1 0 0 0 0,-1 1 0 0 0,1 0 0 0 0,-1-1 0 0 0,5 8 0 0 0,-5-5 1 0 0,0 0 11 0 0,0 0 0 0 0,0-1 0 0 0,1 1 0 0 0,0-1 0 0 0,12 10 0 0 0,-11-12-14 0 0,-5-3-11 0 0,1 0-1 0 0,-1 0 1 0 0,-1 1 0 0 0,1-1-1 0 0,0 0 1 0 0,0 1 0 0 0,0-1-1 0 0,-1 1 1 0 0,1 0-1 0 0,-1 0 1 0 0,1-1 0 0 0,-1 1-1 0 0,0 0 1 0 0,1 0 0 0 0,-1 0-1 0 0,0 0 1 0 0,1 5-1 0 0,-1-5 1 0 0,-1-1-1 0 0,1 1 0 0 0,0 0 0 0 0,0 0 0 0 0,0-1 1 0 0,0 1-1 0 0,0 0 0 0 0,0-1 0 0 0,0 1 0 0 0,1-1 0 0 0,-1 1 1 0 0,1-1-1 0 0,-1 0 0 0 0,1 0 0 0 0,-1 0 0 0 0,3 2 1 0 0,-2-2-4 0 0,-1 0 1 0 0,1 0 0 0 0,-1 0-1 0 0,0 0 1 0 0,1 0-1 0 0,-1 0 1 0 0,0 1 0 0 0,1-1-1 0 0,-1 0 1 0 0,0 1 0 0 0,0 0-1 0 0,0-1 1 0 0,0 1 0 0 0,-1-1-1 0 0,1 1 1 0 0,0 0 0 0 0,-1-1-1 0 0,1 1 1 0 0,-1 0 0 0 0,1 3-1 0 0,7 26-6 0 0,-3-15 6 0 0,-1 0-1 0 0,-1 0 1 0 0,2 19 0 0 0,-5 183-1942 0 0,-18-77-6252 0 0,12-100 3112 0 0,5-37 4288 0 0,0 0 0 0 0,0 0 0 0 0,0-1 0 0 0,1 1-1 0 0,-1 0 1 0 0,1 0 0 0 0,0 0 0 0 0,0 0 0 0 0,0 0 0 0 0,1 0 0 0 0,-1 0-1 0 0,3 7 1 0 0,4-3-2809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 5608 0 0,'-1'0'397'0'0,"0"0"1"0"0,-1 0-1 0 0,1 0 0 0 0,-1 0 1 0 0,1 0-1 0 0,0 0 0 0 0,-1-1 1 0 0,1 1-1 0 0,0-1 1 0 0,-1 1-1 0 0,1-1 0 0 0,0 1 1 0 0,-1-1-1 0 0,1 0 1 0 0,0 0-1 0 0,0 1 0 0 0,0-1 1 0 0,0 0-1 0 0,0 0 0 0 0,0 0 1 0 0,0 0-1 0 0,-1-2 1 0 0,1 2-196 0 0,1 0 0 0 0,0 1 0 0 0,-1-1 0 0 0,1 1 0 0 0,-1-1 0 0 0,1 0 1 0 0,-1 1-1 0 0,1-1 0 0 0,-1 1 0 0 0,0-1 0 0 0,1 1 0 0 0,-1-1 0 0 0,1 1 1 0 0,-1 0-1 0 0,0-1 0 0 0,1 1 0 0 0,-1 0 0 0 0,0 0 0 0 0,0-1 0 0 0,1 1 0 0 0,-1 0 1 0 0,0 0-1 0 0,0 0 0 0 0,1 0 0 0 0,-1 0 0 0 0,0 0 0 0 0,0 0 0 0 0,1 0 1 0 0,-1 0-1 0 0,0 0 0 0 0,0 0 0 0 0,1 1 0 0 0,-1-1 0 0 0,0 0 0 0 0,1 0 1 0 0,-1 1-1 0 0,0-1 0 0 0,1 1 0 0 0,-1-1 0 0 0,0 0 0 0 0,1 1 0 0 0,-1-1 1 0 0,1 1-1 0 0,-1 0 0 0 0,-2 1-12 0 0,1 1 0 0 0,0-1 0 0 0,0 0 0 0 0,1 1 0 0 0,-1-1 0 0 0,0 1 0 0 0,1 0 0 0 0,0-1 1 0 0,-2 5-1 0 0,-2 16-38 0 0,2 1 0 0 0,0-1 1 0 0,2 1-1 0 0,1-1 0 0 0,2 30 1 0 0,0 11-147 0 0,-3-15 56 0 0,-1-32-18 0 0,2 1-1 0 0,0-1 1 0 0,1 1 0 0 0,4 25 0 0 0,2-10 35 0 0,-4-16-33 0 0,1 0 1 0 0,0 0 0 0 0,1-1-1 0 0,1 0 1 0 0,12 24 0 0 0,0 9 58 0 0,-16-42-92 0 0,0-1 0 0 0,0 1-1 0 0,0 0 1 0 0,1-1 0 0 0,0 0-1 0 0,4 7 1 0 0,66 65 92 0 0,-62-66-90 0 0,0 0 0 0 0,1 0-1 0 0,1-2 1 0 0,0 1 0 0 0,0-2-1 0 0,1 0 1 0 0,0 0 0 0 0,28 11-1 0 0,-20-13-5 0 0,0-2-1 0 0,1 0 0 0 0,28 2 1 0 0,-39-5-17 0 0,51 0 16 0 0,-57-2 0 0 0,-1 0-1 0 0,1-1 1 0 0,-1 1 0 0 0,1-1-1 0 0,0 0 1 0 0,-1-1-1 0 0,0 1 1 0 0,1-1-1 0 0,5-3 1 0 0,2-4 22 0 0,-5 4 12 0 0,0-1 0 0 0,-1 0-1 0 0,0 1 1 0 0,-1-2 0 0 0,1 1 0 0 0,5-8-1 0 0,-11 11-21 0 0,1 1 1 0 0,-1-1-1 0 0,1 0 0 0 0,-1 1 0 0 0,0-1 0 0 0,0 0 0 0 0,0 0 1 0 0,-1 1-1 0 0,1-1 0 0 0,-1 0 0 0 0,1 0 0 0 0,-1 0 0 0 0,0 0 1 0 0,0 0-1 0 0,0 0 0 0 0,-1 0 0 0 0,1 0 0 0 0,-1 0 0 0 0,1 1 1 0 0,-1-1-1 0 0,0 0 0 0 0,0 0 0 0 0,0 1 0 0 0,-4-6 0 0 0,-4-15 141 0 0,8 21-150 0 0,0 0 1 0 0,1 0-1 0 0,-1-1 0 0 0,0 1 1 0 0,0 0-1 0 0,-1 0 1 0 0,1 0-1 0 0,0 1 0 0 0,-1-1 1 0 0,1 0-1 0 0,-1 0 0 0 0,1 1 1 0 0,-1-1-1 0 0,0 1 1 0 0,0 0-1 0 0,1-1 0 0 0,-4 0 1 0 0,-19-24 118 0 0,23 24-118 0 0,-1 0-1 0 0,1 0 1 0 0,-1 0-1 0 0,0 0 0 0 0,1 0 1 0 0,-1 0-1 0 0,0 0 0 0 0,0 1 1 0 0,0-1-1 0 0,0 1 1 0 0,-1-1-1 0 0,1 1 0 0 0,0 0 1 0 0,-5-2-1 0 0,-3 1 70 0 0,3 0-82 0 0,1 0 0 0 0,-1 1 0 0 0,1 0-1 0 0,-1 0 1 0 0,0 0 0 0 0,1 1 0 0 0,-1 0 0 0 0,1 1 0 0 0,-10 1-1 0 0,8 1-54 0 0,-1 1 0 0 0,1 1 0 0 0,0 0 0 0 0,0 0 0 0 0,0 0-1 0 0,1 1 1 0 0,-10 10 0 0 0,-13 9-465 0 0,-26 26-2492 0 0,45-42 1297 0 0,11-8 1488 0 0,-1 0 0 0 0,1 0 0 0 0,-1-1 1 0 0,0 1-1 0 0,1-1 0 0 0,-1 1 0 0 0,0 0 0 0 0,0-1 0 0 0,1 1 1 0 0,-1-1-1 0 0,0 0 0 0 0,0 1 0 0 0,0-1 0 0 0,0 0 1 0 0,1 1-1 0 0,-1-1 0 0 0,0 0 0 0 0,0 0 0 0 0,0 0 0 0 0,0 0 1 0 0,-1 0-1 0 0,11-22-7604 0 0,19-3 5309 0 0,-12 10 879 0 0,0-9-266 0 0,11 10-1678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197 420 5864 0 0,'-8'28'7769'0'0,"-3"0"-5172"0"0,7-8-1653 0 0,-12 45 2021 0 0,8-41-2324 0 0,2 0-1 0 0,1 0 1 0 0,0 1 0 0 0,0 26-1 0 0,-1 5 101 0 0,5-46-649 0 0,1-1 0 0 0,1 0 0 0 0,-1 0-1 0 0,2 1 1 0 0,-1-1 0 0 0,1 0 0 0 0,1 0-1 0 0,0-1 1 0 0,0 1 0 0 0,0 0 0 0 0,1-1-1 0 0,1 0 1 0 0,-1 0 0 0 0,1 0 0 0 0,1 0-1 0 0,5 6 1 0 0,14 30 194 0 0,-17-36-242 0 0,0 0 0 0 0,0-1 0 0 0,1 0 0 0 0,18 11 0 0 0,25 7 37 0 0,-38-21-38 0 0,0 0 1 0 0,0-2-1 0 0,1 1 1 0 0,-1-2-1 0 0,1 0 1 0 0,23-1-1 0 0,-20 0 2 0 0,-11-1-29 0 0,0 1-1 0 0,0-1 0 0 0,0-1 1 0 0,0 1-1 0 0,0-1 1 0 0,0 0-1 0 0,13-7 0 0 0,-12 6-8 0 0,-7 2-6 0 0,1 0 0 0 0,-1 1 1 0 0,1-1-1 0 0,-1 0 1 0 0,1-1-1 0 0,-1 1 1 0 0,0 0-1 0 0,1 0 0 0 0,-1 0 1 0 0,0-1-1 0 0,0 1 1 0 0,0-1-1 0 0,0 1 1 0 0,0-1-1 0 0,0 1 0 0 0,0-1 1 0 0,-1 0-1 0 0,1 1 1 0 0,-1-1-1 0 0,1-2 1 0 0,0 2 2 0 0,-1 1 0 0 0,0 0 0 0 0,1-1-1 0 0,-1 1 1 0 0,1-1 0 0 0,0 1 0 0 0,-1 0 0 0 0,1-1 0 0 0,0 1 0 0 0,0 0 0 0 0,0 0 0 0 0,0-1 0 0 0,0 1 0 0 0,0 0 0 0 0,0 0 0 0 0,0 0 0 0 0,1 0 0 0 0,1-1 0 0 0,-2 2-1 0 0,0-1 0 0 0,0 1 0 0 0,-1-1-1 0 0,1 0 1 0 0,0 1 0 0 0,0-1 0 0 0,-1 0 0 0 0,1 1 0 0 0,-1-1 0 0 0,1 0 0 0 0,-1 0 0 0 0,1 1 0 0 0,-1-1 0 0 0,1 0-1 0 0,-1 0 1 0 0,0 0 0 0 0,1 0 0 0 0,-1 0 0 0 0,0 0 0 0 0,0 1 0 0 0,0-1 0 0 0,1 0 0 0 0,-1 0 0 0 0,0 0 0 0 0,-1-2-1 0 0,1 2 4 0 0,0-1-1 0 0,1 0 0 0 0,-1 1 0 0 0,0-1 0 0 0,0 1 0 0 0,1-1 1 0 0,-1 1-1 0 0,1-1 0 0 0,-1 1 0 0 0,1-1 0 0 0,0 1 0 0 0,-1-1 1 0 0,3-1-1 0 0,0-1 12 0 0,-1 1 0 0 0,0-1 1 0 0,0 1-1 0 0,0-1 0 0 0,0 0 1 0 0,0 0-1 0 0,-1 0 0 0 0,1 0 1 0 0,-1 0-1 0 0,0-1 0 0 0,-1 1 0 0 0,1 0 1 0 0,-1 0-1 0 0,0-1 0 0 0,0 1 1 0 0,0 0-1 0 0,0-1 0 0 0,-1 1 0 0 0,0 0 1 0 0,1 0-1 0 0,-3-6 0 0 0,0 2 16 0 0,0 0 0 0 0,0 1 0 0 0,0-1 0 0 0,-1 1 0 0 0,0 0 0 0 0,0 0 0 0 0,-1 0-1 0 0,0 0 1 0 0,-9-9 0 0 0,-108-127 239 0 0,85 111-232 0 0,22 21 15 0 0,2-1-1 0 0,-1 0 1 0 0,-11-15 0 0 0,11 14-1 0 0,0 1 0 0 0,-24-17 1 0 0,27 21-61 0 0,9 6 4 0 0,0 1 0 0 0,0-1 0 0 0,0 1 0 0 0,0-1 0 0 0,-1 1 0 0 0,1 0 0 0 0,0 0 0 0 0,-1 0 0 0 0,1 0 1 0 0,0 0-1 0 0,-4 0 0 0 0,-9-6 4 0 0,-49-54 40 0 0,-4 12 20 0 0,67 49-61 0 0,-1-1 0 0 0,1 0 0 0 0,0 0 0 0 0,0 0 0 0 0,-1 0 0 0 0,1 0 0 0 0,0 0 0 0 0,0 0 0 0 0,0 0 0 0 0,0 0 0 0 0,0 0 0 0 0,0-1 0 0 0,0 1 0 0 0,1 0 0 0 0,-1-1 0 0 0,0 1 0 0 0,1-1-1 0 0,-1-2 1 0 0,0 3 0 0 0,0-1 0 0 0,1 0 0 0 0,-1 1-1 0 0,0-1 1 0 0,1 1 0 0 0,-1-1-1 0 0,0 1 1 0 0,0-1 0 0 0,0 1 0 0 0,-1 0-1 0 0,1-1 1 0 0,0 1 0 0 0,0 0-1 0 0,-3-2 1 0 0,1 1 1 0 0,0-1 0 0 0,0 0 0 0 0,0 0 0 0 0,0 0 0 0 0,0 0-1 0 0,0 0 1 0 0,1-1 0 0 0,-1 1 0 0 0,1-1 0 0 0,0 0 0 0 0,0 0 0 0 0,1 0 0 0 0,-1 0 0 0 0,-1-5-1 0 0,1-4 8 0 0,0 1 0 0 0,1-1-1 0 0,1-20 1 0 0,0 19-8 0 0,0 13 0 0 0,0 0 0 0 0,1 0 0 0 0,-1 0 0 0 0,0 0-1 0 0,0 0 1 0 0,1 0 0 0 0,-1 0 0 0 0,0 0 0 0 0,1 0 0 0 0,-1 0 0 0 0,1 0 0 0 0,-1 0-1 0 0,1 0 1 0 0,0 1 0 0 0,-1-1 0 0 0,1 0 0 0 0,0 0 0 0 0,0 1 0 0 0,0-1-1 0 0,-1 0 1 0 0,1 1 0 0 0,0-1 0 0 0,0 1 0 0 0,0-1 0 0 0,0 1 0 0 0,0-1 0 0 0,0 1-1 0 0,2-1 1 0 0,14-12 23 0 0,-12 8-22 0 0,0 1 0 0 0,0 0-1 0 0,1-1 1 0 0,-1 2 0 0 0,1-1-1 0 0,-1 1 1 0 0,1 0 0 0 0,0 0-1 0 0,0 0 1 0 0,12-2-1 0 0,-1-2 28 0 0,-9 4-16 0 0,1 0 0 0 0,-1 1 0 0 0,1 0 0 0 0,16-1 0 0 0,10-4 50 0 0,-32 6-49 0 0,1 0 0 0 0,-1 0-1 0 0,1 1 1 0 0,-1-1 0 0 0,1 1-1 0 0,-1-1 1 0 0,1 1 0 0 0,0 0 0 0 0,-1 1-1 0 0,1-1 1 0 0,-1 1 0 0 0,1-1-1 0 0,-1 1 1 0 0,1 0 0 0 0,-1 0 0 0 0,0 1-1 0 0,7 2 1 0 0,3 1 91 0 0,2 4 12 0 0,-1 0-1 0 0,-1 1 0 0 0,18 15 1 0 0,-26-21-112 0 0,10 19 115 0 0,-5-7-46 0 0,1-2 10 0 0,-1 0 0 0 0,0 1 0 0 0,15 30 0 0 0,-17-27-48 0 0,-1 0-1 0 0,0 1 1 0 0,-1 0-1 0 0,-2 0 0 0 0,0 0 1 0 0,0 1-1 0 0,-2-1 1 0 0,0 33-1 0 0,7 48-164 0 0,-9-90 77 0 0,1 0-1 0 0,1 0 1 0 0,4 20 0 0 0,3 23-655 0 0,-9-51 582 0 0,0-1 0 0 0,0 1 0 0 0,1-1 0 0 0,-1 0 1 0 0,1 1-1 0 0,-1-1 0 0 0,1 1 0 0 0,0-1 0 0 0,-1 0 0 0 0,1 1 1 0 0,0-1-1 0 0,0 0 0 0 0,0 0 0 0 0,0 0 0 0 0,0 0 0 0 0,0 1 1 0 0,0-1-1 0 0,0-1 0 0 0,0 1 0 0 0,1 0 0 0 0,-1 0 0 0 0,0 0 1 0 0,1-1-1 0 0,-1 1 0 0 0,0 0 0 0 0,1-1 0 0 0,-1 0 0 0 0,1 1 1 0 0,-1-1-1 0 0,1 0 0 0 0,-1 0 0 0 0,1 1 0 0 0,-1-1 0 0 0,3-1 1 0 0,-3 1 26 0 0,0 0 1 0 0,0-1-1 0 0,0 1 0 0 0,0 0 1 0 0,0-1-1 0 0,0 1 1 0 0,-1-1-1 0 0,1 0 1 0 0,0 1-1 0 0,0-1 1 0 0,0 0-1 0 0,0 1 1 0 0,-1-1-1 0 0,1 0 1 0 0,0 0-1 0 0,-1 0 1 0 0,1 0-1 0 0,-1 0 1 0 0,1 0-1 0 0,-1 1 0 0 0,1-1 1 0 0,-1 0-1 0 0,0 0 1 0 0,1-1-1 0 0,-1 1 1 0 0,0 0-1 0 0,0-1 1 0 0,3-24-690 0 0,-3 26 698 0 0,26-77-3207 0 0,-19 61 2867 0 0,-1 0-1 0 0,-1 0 1 0 0,-1-1 0 0 0,0 0-1 0 0,2-18 1 0 0,7-47-144 0 0,-9 61 539 0 0,0-1 1 0 0,1-32-1 0 0,-5 48 54 0 0,1 1 1 0 0,0-1 0 0 0,0 0 0 0 0,1 0 0 0 0,-1 1 0 0 0,1-1 0 0 0,0 1 0 0 0,1-1 0 0 0,3-5 0 0 0,-4 7 177 0 0,1-1 0 0 0,-1 0-1 0 0,0 0 1 0 0,0 1 0 0 0,-1-1 0 0 0,1 0 0 0 0,-1 0 0 0 0,1-11 0 0 0,-2 15-70 0 0,0 0-1 0 0,0 0 1 0 0,1 0-1 0 0,-1 0 1 0 0,0 0-1 0 0,1 0 1 0 0,-1 1-1 0 0,1-1 1 0 0,-1 0-1 0 0,1 0 1 0 0,-1 0-1 0 0,1 0 1 0 0,0 0-1 0 0,0 1 1 0 0,-1-1-1 0 0,1 0 1 0 0,0 1-1 0 0,0-1 1 0 0,0 0-1 0 0,-1 1 1 0 0,1-1-1 0 0,0 1 1 0 0,0 0-1 0 0,0-1 1 0 0,0 1-1 0 0,0 0 0 0 0,2-1 1 0 0,-3 1-64 0 0,1 0 0 0 0,0-1 1 0 0,-1 1-1 0 0,1 0 0 0 0,-1 0 0 0 0,1 0 0 0 0,-1 0 1 0 0,1-1-1 0 0,0 1 0 0 0,-1 0 0 0 0,1 0 0 0 0,-1 0 1 0 0,1 1-1 0 0,0-1 0 0 0,-1 0 0 0 0,1 0 0 0 0,-1 0 1 0 0,1 0-1 0 0,0 0 0 0 0,-1 1 0 0 0,1-1 0 0 0,-1 0 1 0 0,1 0-1 0 0,-1 1 0 0 0,1-1 0 0 0,-1 1 0 0 0,1-1 1 0 0,-1 0-1 0 0,0 1 0 0 0,1-1 0 0 0,-1 1 0 0 0,1-1 1 0 0,-1 1-1 0 0,0-1 0 0 0,1 1 0 0 0,-1-1 0 0 0,0 1 1 0 0,0-1-1 0 0,0 1 0 0 0,1-1 0 0 0,-1 1 0 0 0,0 0 1 0 0,0 2 29 0 0,1-1 0 0 0,0 1 1 0 0,-1 0-1 0 0,1-1 1 0 0,0 0-1 0 0,0 1 0 0 0,0-1 1 0 0,0 0-1 0 0,1 1 1 0 0,-1-1-1 0 0,1 0 0 0 0,2 3 1 0 0,16 29 567 0 0,-5 13-28 0 0,-11-30-407 0 0,1 1 1 0 0,1-1-1 0 0,1-1 1 0 0,0 1-1 0 0,17 25 1 0 0,-21-37-194 0 0,0-2 7 0 0,0 1 1 0 0,-1-1 0 0 0,1 1-1 0 0,-1 0 1 0 0,0 0 0 0 0,0 0 0 0 0,-1 0-1 0 0,1 0 1 0 0,-1 0 0 0 0,0 1-1 0 0,1 6 1 0 0,-1-7-3 0 0,1 0-1 0 0,-1 0 0 0 0,1 0 1 0 0,-1 0-1 0 0,1 0 1 0 0,0-1-1 0 0,1 1 0 0 0,-1 0 1 0 0,0-1-1 0 0,7 6 1 0 0,-5-4 3 0 0,0 0 1 0 0,0 0-1 0 0,-1 1 1 0 0,1-1-1 0 0,-1 1 1 0 0,3 6-1 0 0,-4-6-12 0 0,1-1 0 0 0,0 0 0 0 0,0 0 0 0 0,0 0-1 0 0,1-1 1 0 0,0 1 0 0 0,-1-1 0 0 0,2 0 0 0 0,-1 0 0 0 0,0 0 0 0 0,9 5 0 0 0,62 32 419 0 0,-68-38-389 0 0,-1 1-21 0 0,0 0-1 0 0,1-1 1 0 0,0 0-1 0 0,-1-1 1 0 0,1 0-1 0 0,1 0 1 0 0,-1 0-1 0 0,0-1 1 0 0,0 1-1 0 0,0-2 1 0 0,1 1-1 0 0,-1-1 1 0 0,0-1-1 0 0,1 1 1 0 0,-1-1-1 0 0,13-3 1 0 0,-16 1-18 0 0,0 1 0 0 0,0-1 0 0 0,-1-1 0 0 0,1 1 0 0 0,-1 0 0 0 0,1-1 0 0 0,-1 0 0 0 0,0 0 0 0 0,-1 0 0 0 0,1 0 0 0 0,-1 0 0 0 0,1-1 0 0 0,2-7 0 0 0,-3 6 22 0 0,1 0 0 0 0,0 0-1 0 0,1 1 1 0 0,-1-1 0 0 0,1 1-1 0 0,0 0 1 0 0,8-8 0 0 0,-10 11-22 0 0,0-1 0 0 0,0 0 1 0 0,0 0-1 0 0,-1 0 0 0 0,1 0 1 0 0,-1 0-1 0 0,0 0 1 0 0,1 0-1 0 0,-1-1 0 0 0,-1 1 1 0 0,1 0-1 0 0,0-1 0 0 0,-1 1 1 0 0,0 0-1 0 0,0-5 0 0 0,0-61 192 0 0,0 51-194 0 0,-2-1 15 0 0,0 0 0 0 0,-1 0 1 0 0,-1-1-1 0 0,-9-27 0 0 0,1 1 2 0 0,10 40-32 0 0,0 0 0 0 0,0 0 0 0 0,-1 1 0 0 0,1-1 0 0 0,-1 0 0 0 0,-1 1 0 0 0,-4-8 0 0 0,-17-29 40 0 0,21 34-36 0 0,1 1 1 0 0,-2 0 0 0 0,1-1-1 0 0,-1 1 1 0 0,0 1-1 0 0,-1-1 1 0 0,1 1 0 0 0,-1 0-1 0 0,0 0 1 0 0,-14-10-1 0 0,6 1-2 0 0,13 13-10 0 0,0 1 0 0 0,0 0 0 0 0,1-1 0 0 0,-1 1 0 0 0,0 0 0 0 0,0 0 0 0 0,0 0 0 0 0,0 0 0 0 0,-1 0 0 0 0,1 0 0 0 0,0 0 0 0 0,0 0 0 0 0,0 0 0 0 0,-1 1 0 0 0,1-1 0 0 0,0 1 0 0 0,-1-1 0 0 0,1 1 0 0 0,-1-1 0 0 0,1 1 0 0 0,-1-1 0 0 0,-1 1 0 0 0,-6-1-219 0 0,1 0 0 0 0,-1 0 0 0 0,0 1 0 0 0,0 0 1 0 0,1 0-1 0 0,-1 1 0 0 0,0 0 0 0 0,1 1 0 0 0,-1 0 1 0 0,1 1-1 0 0,-1-1 0 0 0,1 1 0 0 0,0 1 0 0 0,0 0 1 0 0,0 0-1 0 0,1 0 0 0 0,-10 8 0 0 0,14-9 69 0 0,0 0-90 0 0,-1 0 0 0 0,1 0-1 0 0,-1-1 1 0 0,0 1 0 0 0,0-1-1 0 0,0 0 1 0 0,0 0 0 0 0,0 0 0 0 0,-1-1-1 0 0,-8 3 1 0 0,4 0-681 0 0,0 0 0 0 0,0 1 0 0 0,0 1 0 0 0,1-1 0 0 0,0 1 0 0 0,-13 12 0 0 0,-18 12-3250 0 0,20-18 2168 0 0,0 0 1 0 0,-1-2 0 0 0,-36 14-1 0 0,20-8-2335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 5848 0 0,'-18'-27'13913'0'0,"15"30"-13369"0"0,1 0 1 0 0,0 0-1 0 0,-1 1 0 0 0,1-1 1 0 0,1 1-1 0 0,-1-1 1 0 0,0 1-1 0 0,1 0 1 0 0,-2 4-1 0 0,-5 48 1233 0 0,7-43-1655 0 0,1 0 0 0 0,0 0 0 0 0,2 0 0 0 0,-1 0-1 0 0,1 0 1 0 0,5 15 0 0 0,9 31 309 0 0,-13-45-328 0 0,0 0-1 0 0,2 1 0 0 0,6 14 0 0 0,12 16 67 0 0,-11-24-92 0 0,-1 1 0 0 0,8 25 0 0 0,75 168-5 0 0,-91-210-132 0 0,0 0 0 0 0,1 0 0 0 0,-1 0-1 0 0,1 0 1 0 0,0 0 0 0 0,1-1 0 0 0,-1 1 0 0 0,1-1 0 0 0,7 5-1 0 0,-9-7-86 0 0,0 0-1 0 0,-1 0 0 0 0,1-1 0 0 0,0 1 0 0 0,0-1 0 0 0,0 0 0 0 0,0 0 0 0 0,0 0 0 0 0,0 0 0 0 0,0 0 0 0 0,0-1 1 0 0,0 0-1 0 0,0 1 0 0 0,1-1 0 0 0,-1 0 0 0 0,0 0 0 0 0,0-1 0 0 0,0 1 0 0 0,5-2 0 0 0,-3-1-276 0 0,0 0 0 0 0,-1-1-1 0 0,1 1 1 0 0,-1-1 0 0 0,0 0 0 0 0,0 0-1 0 0,0 0 1 0 0,5-9 0 0 0,-1 3-195 0 0,-1 1-112 0 0,0 0 0 0 0,-1-1-1 0 0,0 1 1 0 0,-1-1 0 0 0,6-13 0 0 0,11-22-1226 0 0,13-19-1999 0 0,43-112-1 0 0,-30 58-107 0 0,-16 70 1627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 4848 0 0,'-61'-10'9158'0'0,"55"10"-8715"0"0,-1 1-1 0 0,1 0 0 0 0,0 0 0 0 0,0 0 1 0 0,0 0-1 0 0,0 1 0 0 0,0 0 1 0 0,0 1-1 0 0,0-1 0 0 0,1 1 1 0 0,-1 0-1 0 0,-7 5 0 0 0,8-4-278 0 0,0 0-1 0 0,1 0 1 0 0,-1 1-1 0 0,1-1 1 0 0,0 1-1 0 0,0 0 1 0 0,0 0-1 0 0,1 0 1 0 0,0 1-1 0 0,0-1 1 0 0,0 1-1 0 0,1 0 1 0 0,-1 0-1 0 0,1-1 1 0 0,1 2-1 0 0,-1-1 0 0 0,1 0 1 0 0,0 0-1 0 0,0 9 1 0 0,1-6-46 0 0,0 1 0 0 0,0-1 0 0 0,1 0 0 0 0,1 0 0 0 0,4 17 0 0 0,-5-23-79 0 0,0 1-1 0 0,1-1 0 0 0,0 0 0 0 0,0 1 1 0 0,0-1-1 0 0,0 0 0 0 0,1 0 1 0 0,-1-1-1 0 0,1 1 0 0 0,0 0 1 0 0,-1-1-1 0 0,1 1 0 0 0,0-1 1 0 0,1 0-1 0 0,3 2 0 0 0,20 17 501 0 0,3 1-102 0 0,2-11-166 0 0,-23-9-184 0 0,0 1 0 0 0,-1-1 0 0 0,1 2 0 0 0,-1-1 0 0 0,0 1 0 0 0,0 0 0 0 0,0 1 0 0 0,-1 0 0 0 0,9 7 1 0 0,-14-9-59 0 0,0 0 12 0 0,1 1 1 0 0,0-1 0 0 0,0 0 0 0 0,-1 0 0 0 0,2 0-1 0 0,-1 0 1 0 0,0-1 0 0 0,1 1 0 0 0,-1-1 0 0 0,1 0-1 0 0,7 4 1 0 0,-7-5-4 0 0,0 1 0 0 0,-1-1-1 0 0,1 1 1 0 0,0 0 0 0 0,-1 0-1 0 0,1 1 1 0 0,-1-1 0 0 0,6 6-1 0 0,24 16 271 0 0,-25-19-235 0 0,0 0 1 0 0,-1 0-1 0 0,1 1 0 0 0,8 9 1 0 0,5 5 113 0 0,10 16 168 0 0,2 1 2 0 0,-26-30-284 0 0,0 0-1 0 0,0 0 0 0 0,0 1 0 0 0,-1 0 1 0 0,0 1-1 0 0,0-1 0 0 0,-1 1 0 0 0,-1 0 0 0 0,1 0 1 0 0,-1 1-1 0 0,-1-1 0 0 0,0 1 0 0 0,0 0 0 0 0,-1 0 1 0 0,0 0-1 0 0,-1 0 0 0 0,0 0 0 0 0,-1 19 0 0 0,0-27-79 0 0,-1 0-1 0 0,1-1 0 0 0,-1 1 0 0 0,0 0 0 0 0,0-1 0 0 0,0 1 0 0 0,0-1 1 0 0,0 1-1 0 0,-1-1 0 0 0,1 1 0 0 0,0-1 0 0 0,-1 0 0 0 0,1 0 0 0 0,-1 1 1 0 0,1-1-1 0 0,-1 0 0 0 0,1 0 0 0 0,-1-1 0 0 0,0 1 0 0 0,1 0 0 0 0,-1 0 1 0 0,0-1-1 0 0,0 1 0 0 0,0-1 0 0 0,1 0 0 0 0,-1 0 0 0 0,0 1 0 0 0,-3-1 1 0 0,2 0-115 0 0,-1 1 1 0 0,1-1-1 0 0,-1 1 1 0 0,1-1-1 0 0,-1 0 1 0 0,1 0 0 0 0,-1-1-1 0 0,1 1 1 0 0,0-1-1 0 0,-1 0 1 0 0,1 0-1 0 0,-1 0 1 0 0,1 0 0 0 0,0 0-1 0 0,-5-4 1 0 0,-17-12-1310 0 0,22 16 1210 0 0,0-1 1 0 0,0 0-1 0 0,0 1 1 0 0,0-2-1 0 0,1 1 0 0 0,-1 0 1 0 0,0 0-1 0 0,1-1 1 0 0,0 1-1 0 0,-1-1 1 0 0,1 0-1 0 0,0 0 1 0 0,-2-4-1 0 0,-7-18-1600 0 0,1-1 0 0 0,1 1 0 0 0,2-1 0 0 0,0-1 0 0 0,2 1 0 0 0,1-1 0 0 0,-1-34-1 0 0,5-66-2789 0 0,0 86 1568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3968 0 0,'-1'-10'1897'0'0,"2"-11"1755"0"0,8 15 3810 0 0,11 20-2847 0 0,7 46-2198 0 0,-18-50-2208 0 0,0 2 0 0 0,-1-1 0 0 0,0 1 0 0 0,-1 0-1 0 0,-1 0 1 0 0,1 1 0 0 0,-2 0 0 0 0,0 0 0 0 0,0 1 0 0 0,2 15 0 0 0,19 76 593 0 0,-24-96-697 0 0,0 0-1 0 0,0 0 1 0 0,1 0-1 0 0,7 15 1 0 0,-7-17-45 0 0,1 1 0 0 0,-2-1 0 0 0,1 1 1 0 0,-1-1-1 0 0,0 1 0 0 0,-1 0 0 0 0,2 15 0 0 0,-3-16-32 0 0,-1-2-4 0 0,1-1 1 0 0,0 1-1 0 0,0-1 1 0 0,0 1 0 0 0,1 0-1 0 0,-1-1 1 0 0,1 1-1 0 0,1-1 1 0 0,-1 1-1 0 0,0-1 1 0 0,1 0-1 0 0,0 1 1 0 0,0-1 0 0 0,5 7-1 0 0,-6-9-25 0 0,0 0 1 0 0,0 0-1 0 0,0 0 0 0 0,0 0 0 0 0,0 0 0 0 0,0 0 0 0 0,-1 0 1 0 0,1 1-1 0 0,-1-1 0 0 0,1 0 0 0 0,-1 0 0 0 0,0 1 1 0 0,0-1-1 0 0,0 0 0 0 0,0 3 0 0 0,-1-3 13 0 0,1 0 1 0 0,0 0-1 0 0,0 0 0 0 0,0 0 0 0 0,1 0 0 0 0,-1 0 0 0 0,0 0 0 0 0,1 0 1 0 0,-1 0-1 0 0,1 0 0 0 0,0 0 0 0 0,-1 0 0 0 0,1 0 0 0 0,2 3 0 0 0,-2-4 63 0 0,-1 0-75 0 0,0-1 1 0 0,0 1-1 0 0,0-1 1 0 0,0 1-1 0 0,0-1 0 0 0,1 1 1 0 0,-1-1-1 0 0,0 0 0 0 0,0 1 1 0 0,0-1-1 0 0,0 1 1 0 0,1-1-1 0 0,-1 0 0 0 0,0 1 1 0 0,0-1-1 0 0,1 0 1 0 0,-1 1-1 0 0,0-1 0 0 0,1 0 1 0 0,-1 1-1 0 0,0-1 0 0 0,1 0 1 0 0,-1 0-1 0 0,1 1 1 0 0,-1-1-1 0 0,0 0 0 0 0,1 0 1 0 0,-1 0-1 0 0,1 0 0 0 0,-1 1 1 0 0,1-1-1 0 0,-1 0 1 0 0,0 0-1 0 0,1 0 0 0 0,-1 0 1 0 0,1 0-1 0 0,-1 0 0 0 0,1 0 1 0 0,-1 0-1 0 0,1 0 1 0 0,-1 0-1 0 0,0-1 0 0 0,1 1 1 0 0,-1 0-1 0 0,1 0 1 0 0,-1 0-1 0 0,0 0 0 0 0,1-1 1 0 0,-1 1-1 0 0,1 0 0 0 0,-1 0 1 0 0,1-1-1 0 0,4-24-40 0 0,-5 23 40 0 0,0 0 0 0 0,0-1 0 0 0,0 1 1 0 0,0 0-1 0 0,1 0 0 0 0,-1 0 0 0 0,1 0 0 0 0,-1 0 0 0 0,1-1 1 0 0,0 1-1 0 0,0 0 0 0 0,0 0 0 0 0,0 1 0 0 0,0-1 0 0 0,1 0 0 0 0,-1 0 1 0 0,2-1-1 0 0,-2 2 5 0 0,1 0 0 0 0,-1-1 1 0 0,0 1-1 0 0,0 0 0 0 0,0 0 1 0 0,0 0-1 0 0,0-1 0 0 0,0 1 1 0 0,0-1-1 0 0,0 1 0 0 0,-1-1 1 0 0,1 1-1 0 0,0-1 0 0 0,-1 1 1 0 0,0-1-1 0 0,1 1 0 0 0,-1-4 1 0 0,1 3 5 0 0,-1 0 0 0 0,0 0 1 0 0,1 0-1 0 0,-1 0 0 0 0,1 1 1 0 0,0-1-1 0 0,0 0 0 0 0,0 0 1 0 0,0 0-1 0 0,0 1 0 0 0,0-1 1 0 0,0 1-1 0 0,0-1 0 0 0,0 1 1 0 0,3-2-1 0 0,-3 1-6 0 0,1 0 0 0 0,0 0 0 0 0,-1 0-1 0 0,1 0 1 0 0,-1 0 0 0 0,0 0 0 0 0,1 0 0 0 0,-1-1 0 0 0,0 1-1 0 0,-1 0 1 0 0,1-1 0 0 0,0-2 0 0 0,0 4-7 0 0,-1-1 0 0 0,0 0 0 0 0,1 1 0 0 0,-1-1 0 0 0,1 0 0 0 0,-1 1-1 0 0,1-1 1 0 0,0 1 0 0 0,0-1 0 0 0,0 1 0 0 0,0 0 0 0 0,0-1 0 0 0,0 1 0 0 0,0 0 0 0 0,0 0 0 0 0,0-1 0 0 0,1 1 0 0 0,-1 0 0 0 0,0 0 0 0 0,1 1 0 0 0,1-2-1 0 0,17-5-1 0 0,-13 5 15 0 0,0-1 1 0 0,0 1-1 0 0,0 1 0 0 0,0-1 1 0 0,1 1-1 0 0,-1 1 1 0 0,9-1-1 0 0,-9 1 15 0 0,-1 1-1 0 0,1-1 0 0 0,0 1 1 0 0,-1 1-1 0 0,0-1 1 0 0,1 1-1 0 0,-1 0 0 0 0,0 1 1 0 0,0-1-1 0 0,0 1 1 0 0,0 0-1 0 0,0 1 0 0 0,-1 0 1 0 0,0-1-1 0 0,0 2 1 0 0,0-1-1 0 0,0 0 0 0 0,6 9 1 0 0,12 8 182 0 0,-21-20-193 0 0,0 0 1 0 0,0 0-1 0 0,-1 0 1 0 0,1 0-1 0 0,0 1 0 0 0,-1-1 1 0 0,0 1-1 0 0,1-1 0 0 0,-1 1 1 0 0,0 0-1 0 0,0-1 0 0 0,1 1 1 0 0,-1 0-1 0 0,-1 0 0 0 0,1 0 1 0 0,1 3-1 0 0,5 17 424 0 0,-2-7-204 0 0,-1 0 1 0 0,0 0-1 0 0,-1 1 0 0 0,-1-1 0 0 0,1 28 1 0 0,-4-41-237 0 0,0 1 0 0 0,-1-1 0 0 0,1 0 0 0 0,-1 0 0 0 0,0 0 0 0 0,0 0 0 0 0,1 0 0 0 0,-1-1 0 0 0,-1 1 0 0 0,1 0 0 0 0,0-1 0 0 0,0 1 0 0 0,0-1 0 0 0,-1 0 0 0 0,-3 1 0 0 0,-7 7-39 0 0,6-4-128 0 0,1 0 1 0 0,-1-1 0 0 0,0 0 0 0 0,0 0 0 0 0,0-1-1 0 0,-1 0 1 0 0,1 0 0 0 0,-1 0 0 0 0,-15 2 0 0 0,18-4-394 0 0,0 0 1 0 0,0-1 0 0 0,-1 1 0 0 0,1-1 0 0 0,0 0 0 0 0,-1-1 0 0 0,1 1 0 0 0,0-1 0 0 0,-10-3 0 0 0,13 3 196 0 0,1 0 1 0 0,-1 0 0 0 0,1-1 0 0 0,0 1 0 0 0,0 0 0 0 0,-1-1 0 0 0,1 1 0 0 0,0-1-1 0 0,0 0 1 0 0,1 1 0 0 0,-1-1 0 0 0,0 0 0 0 0,0 1 0 0 0,1-1 0 0 0,-1 0 0 0 0,1 0 0 0 0,0 0-1 0 0,-1 1 1 0 0,1-1 0 0 0,0-2 0 0 0,0-1-212 0 0,-1 1 0 0 0,1-1 0 0 0,0 1 0 0 0,0-1 0 0 0,1 1-1 0 0,-1 0 1 0 0,3-6 0 0 0,-2 6 286 0 0,2 0 0 0 0,-1 1-1 0 0,0 0 1 0 0,1-1 0 0 0,-1 1 0 0 0,1 0-1 0 0,0 0 1 0 0,6-5 0 0 0,4-4-584 0 0,9-29-1923 0 0,-15 26 1865 0 0,5-17-2896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40 4640 0 0,'0'0'1640'0'0,"-2"-6"2757"0"0,-5-16-533 0 0,7 21-3743 0 0,0 1 0 0 0,0-1 1 0 0,0 1-1 0 0,0-1 0 0 0,0 1 0 0 0,-1-1 1 0 0,1 1-1 0 0,0-1 0 0 0,0 1 0 0 0,-1-1 0 0 0,1 1 1 0 0,0-1-1 0 0,-1 1 0 0 0,1 0 0 0 0,0-1 1 0 0,-1 1-1 0 0,1 0 0 0 0,-1-1 0 0 0,1 1 1 0 0,0 0-1 0 0,-1-1 0 0 0,1 1 0 0 0,-1 0 0 0 0,1 0 1 0 0,-1 0-1 0 0,1-1 0 0 0,-1 1 0 0 0,1 0 1 0 0,-1 0-1 0 0,0 0 0 0 0,1 0 0 0 0,-1 0 1 0 0,1 0-1 0 0,-1 0 0 0 0,1 0 0 0 0,-1 0 0 0 0,1 0 1 0 0,-1 0-1 0 0,1 0 0 0 0,-1 1 0 0 0,1-1 1 0 0,-2 0-1 0 0,-5 1 1198 0 0,6-1-1205 0 0,-1 1 0 0 0,1-1 0 0 0,-1 1 0 0 0,1 0 0 0 0,-1-1 0 0 0,1 1 0 0 0,0 0 1 0 0,0 0-1 0 0,-1 0 0 0 0,1 0 0 0 0,0 0 0 0 0,0 1 0 0 0,0-1 0 0 0,0 0 0 0 0,0 0 0 0 0,0 1 0 0 0,0-1 1 0 0,1 0-1 0 0,-1 1 0 0 0,-1 2 0 0 0,-12 35 325 0 0,11-32-246 0 0,-60 129 1045 0 0,62-133-1220 0 0,-1 0-1 0 0,1 0 1 0 0,-1 0-1 0 0,0 0 1 0 0,1 0 0 0 0,-1-1-1 0 0,-1 1 1 0 0,1 0-1 0 0,-3 2 1 0 0,-11 13 89 0 0,-1 22 2 0 0,14-32-83 0 0,0 0 1 0 0,0 0-1 0 0,-1-1 1 0 0,-7 13-1 0 0,-5 15 91 0 0,9-17-106 0 0,4-1-71 0 0,10-13 56 0 0,-6-4 4 0 0,0-1 1 0 0,0 1 0 0 0,0 0-1 0 0,-1 0 1 0 0,1 0-1 0 0,0-1 1 0 0,0 1 0 0 0,0 0-1 0 0,0-1 1 0 0,-1 1-1 0 0,1-1 1 0 0,0 1 0 0 0,-1-1-1 0 0,1 1 1 0 0,0-1-1 0 0,-1 0 1 0 0,1 1-1 0 0,0-1 1 0 0,-1 0 0 0 0,1-1-1 0 0,0 0 3 0 0,-1 0 1 0 0,0 0-1 0 0,1 0 0 0 0,0 0 1 0 0,-1 0-1 0 0,1 0 0 0 0,0 1 0 0 0,0-1 1 0 0,0 0-1 0 0,0 0 0 0 0,0 1 1 0 0,1-1-1 0 0,-1 0 0 0 0,0 1 0 0 0,1 0 1 0 0,-1-1-1 0 0,1 1 0 0 0,2-2 0 0 0,15-14 2 0 0,3-22-73 0 0,-12 29 72 0 0,-7 7-8 0 0,0 1 0 0 0,-1-1 0 0 0,1 0 0 0 0,-1 0 0 0 0,0 0-1 0 0,0 0 1 0 0,0-1 0 0 0,0 1 0 0 0,-1-1 0 0 0,1 1 0 0 0,1-5 0 0 0,8-17 36 0 0,2 1 0 0 0,15-23 1 0 0,-22 38 57 0 0,-5 6-81 0 0,0 1-1 0 0,0-1 0 0 0,0 1 1 0 0,1 0-1 0 0,-1 0 1 0 0,1-1-1 0 0,0 1 0 0 0,-1 0 1 0 0,1 1-1 0 0,0-1 1 0 0,0 0-1 0 0,1 0 0 0 0,-1 1 1 0 0,0-1-1 0 0,0 1 1 0 0,1 0-1 0 0,-1 0 0 0 0,1-1 1 0 0,-1 2-1 0 0,4-2 1 0 0,-4 2 31 0 0,0 0-13 0 0,0 0 0 0 0,0 1 0 0 0,0-1 0 0 0,1 1 0 0 0,-1 0 0 0 0,0 0 0 0 0,0-1 0 0 0,0 1 0 0 0,0 1 0 0 0,0-1 0 0 0,0 0 0 0 0,0 0 0 0 0,-1 1 0 0 0,1-1 0 0 0,0 1 0 0 0,-1-1 0 0 0,1 1 0 0 0,-1 0 0 0 0,0 0 0 0 0,1-1 0 0 0,1 5 0 0 0,23 52 264 0 0,-10-21 54 0 0,8 13 140 0 0,-18-36-375 0 0,0-1 0 0 0,0-1 1 0 0,2 1-1 0 0,10 13 0 0 0,-14-20-77 0 0,0 0 0 0 0,0 0-1 0 0,-1 1 1 0 0,0-1 0 0 0,0 1-1 0 0,0 0 1 0 0,2 10 0 0 0,-3-10-2 0 0,0-1-1 0 0,0 1 1 0 0,1-1 0 0 0,0 1 0 0 0,0-1 0 0 0,0 0-1 0 0,6 7 1 0 0,-3-6 9 0 0,0-1 0 0 0,0 1 0 0 0,-1 0 0 0 0,0 0 1 0 0,-1 0-1 0 0,1 0 0 0 0,-1 1 0 0 0,-1 0 0 0 0,0 0 0 0 0,0 0 0 0 0,0 0 0 0 0,-1 1 0 0 0,0-1 0 0 0,-1 1 0 0 0,1 10 0 0 0,3 27 28 0 0,2 13-32 0 0,-7-56-37 0 0,1 0 1 0 0,-1 0-1 0 0,-1 0 0 0 0,1 0 1 0 0,0 0-1 0 0,-1 0 1 0 0,0 0-1 0 0,1 0 1 0 0,-1 0-1 0 0,0-1 0 0 0,0 1 1 0 0,-1 0-1 0 0,1-1 1 0 0,-3 5-1 0 0,-18 22-83 0 0,17-23-108 0 0,1 1 1 0 0,-1-1-1 0 0,-1 1 0 0 0,1-2 0 0 0,-1 1 0 0 0,0-1 0 0 0,0 1 0 0 0,-9 4 0 0 0,10-6 194 0 0,2-3-457 0 0,1 0 1 0 0,0 1-1 0 0,0-1 0 0 0,0 0 1 0 0,-1 0-1 0 0,1 0 0 0 0,-1 0 1 0 0,1 0-1 0 0,-1-1 0 0 0,1 1 1 0 0,-1-1-1 0 0,1 1 0 0 0,-1-1 1 0 0,0 0-1 0 0,1 0 0 0 0,-1 0 1 0 0,1-1-1 0 0,-1 1 0 0 0,-2-1 1 0 0,2-19-5924 0 0,4-13 4140 0 0,-1 25 1732 0 0,0-1 0 0 0,1 0 0 0 0,0 0 1 0 0,0 1-1 0 0,1-1 0 0 0,0 1 0 0 0,0-1 0 0 0,1 1 0 0 0,0 0 0 0 0,1 0 1 0 0,0 0-1 0 0,6-9 0 0 0,-10 16 456 0 0,12-35-2933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6032 0 0,'6'5'8703'0'0,"9"11"-4872"0"0,-13-7-2251 0 0,-2-9-1504 0 0,0 0 0 0 0,0 1-1 0 0,0-1 1 0 0,0 1 0 0 0,0-1-1 0 0,0 1 1 0 0,0-1-1 0 0,1 0 1 0 0,-1 1 0 0 0,0-1-1 0 0,0 1 1 0 0,0-1-1 0 0,0 0 1 0 0,1 1 0 0 0,-1-1-1 0 0,0 0 1 0 0,0 1-1 0 0,1-1 1 0 0,-1 0 0 0 0,0 1-1 0 0,1-1 1 0 0,-1 0-1 0 0,0 1 1 0 0,1-1 0 0 0,-1 0-1 0 0,0 0 1 0 0,1 0 0 0 0,-1 1-1 0 0,1-1 1 0 0,-1 0-1 0 0,1 0 1 0 0,2 2 213 0 0,0 1 0 0 0,0-1 0 0 0,0 1 0 0 0,0 0 0 0 0,0 0 0 0 0,-1 0 0 0 0,0 0 0 0 0,1 0 0 0 0,-1 0 0 0 0,0 0 0 0 0,-1 1 0 0 0,3 5 0 0 0,20 28 579 0 0,-23-36-842 0 0,1 1-1 0 0,-1-1 0 0 0,1 1 1 0 0,-1 0-1 0 0,0 0 0 0 0,1-1 1 0 0,-1 1-1 0 0,0 0 0 0 0,0 0 1 0 0,0 0-1 0 0,-1 0 0 0 0,2 3 1 0 0,9 19 163 0 0,-2-7-145 0 0,-1 1 0 0 0,-1 0 0 0 0,0 0 0 0 0,6 27 0 0 0,12 66-1089 0 0,-19-54-3244 0 0,-5 8-11885 0 0,-1-55 11288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32 116 5344 0 0,'-21'-73'7682'0'0,"11"31"4839"0"0,11 46-12367 0 0,-1 0 0 0 0,1 0 0 0 0,1 0 0 0 0,-1-1 0 0 0,0 1-1 0 0,1 0 1 0 0,0 0 0 0 0,0-1 0 0 0,0 1 0 0 0,4 4 0 0 0,14 29 437 0 0,0-1-248 0 0,-15-31-289 0 0,-1 2 1 0 0,-1-1-1 0 0,1 0 0 0 0,-1 1 0 0 0,3 9 0 0 0,-2-4 35 0 0,0 0 1 0 0,1 0-1 0 0,8 15 0 0 0,-8-19-52 0 0,-2-1 0 0 0,1 1 0 0 0,-1 0-1 0 0,0 0 1 0 0,-1 0 0 0 0,3 12 0 0 0,12 57 223 0 0,-12-59-196 0 0,-1 1 0 0 0,-1-1 0 0 0,2 23 0 0 0,4 27 277 0 0,0-10-289 0 0,16-84 19 0 0,-19 5-62 0 0,-6 19-9 0 0,0 0 0 0 0,1 0 0 0 0,-1 1 0 0 0,1-1 1 0 0,-1 0-1 0 0,1 0 0 0 0,0 0 0 0 0,0 0 0 0 0,0 0 0 0 0,0 1 0 0 0,0-1 1 0 0,0 1-1 0 0,0-1 0 0 0,1 0 0 0 0,-1 1 0 0 0,0 0 0 0 0,1-1 0 0 0,0 1 1 0 0,2-2-1 0 0,5-2 4 0 0,-8 4-3 0 0,1 1 0 0 0,-1-1 0 0 0,1 0 0 0 0,-1 0 0 0 0,1 0 0 0 0,-1 0 0 0 0,0 0 0 0 0,1-1 0 0 0,-1 1 0 0 0,0 0 0 0 0,0-1 0 0 0,0 1 0 0 0,0 0 0 0 0,0-1 1 0 0,0 1-1 0 0,0-1 0 0 0,-1 0 0 0 0,1 1 0 0 0,0-1 0 0 0,-1 0 0 0 0,1 1 0 0 0,-1-1 0 0 0,0-2 0 0 0,3-3 1 0 0,-1 1 0 0 0,1-1 0 0 0,0 1 0 0 0,1 0 0 0 0,-1 0 0 0 0,1 0 0 0 0,0 1 0 0 0,7-8 0 0 0,5-8 15 0 0,17-10 22 0 0,-5 6-17 0 0,-14 16 30 0 0,1 0 1 0 0,1 1-1 0 0,-1 1 0 0 0,1 1 0 0 0,17-6 0 0 0,-25 11 13 0 0,-1 0 0 0 0,0 1-1 0 0,0-1 1 0 0,1 2 0 0 0,7 0-1 0 0,-7-1-38 0 0,-5 1-5 0 0,0-1 0 0 0,-1 1 0 0 0,1 0 0 0 0,0-1 1 0 0,-1 1-1 0 0,1 1 0 0 0,-1-1 0 0 0,1 0 0 0 0,-1 1 0 0 0,0-1 0 0 0,1 1 1 0 0,-1-1-1 0 0,0 1 0 0 0,0 0 0 0 0,0 0 0 0 0,0 0 0 0 0,0 0 1 0 0,2 5-1 0 0,2 0 43 0 0,-5-5-50 0 0,1 0 0 0 0,-1 0 0 0 0,0 0 0 0 0,0 0 0 0 0,0 0 0 0 0,0 0 0 0 0,-1 0 0 0 0,1 0 0 0 0,0 0 0 0 0,-1 1 0 0 0,1 2 0 0 0,5 19 114 0 0,1-12-53 0 0,-1 1-1 0 0,0 0 0 0 0,-1 0 1 0 0,-1 1-1 0 0,0 0 0 0 0,-1 0 0 0 0,0 0 1 0 0,-1 0-1 0 0,-1 0 0 0 0,0 0 0 0 0,-1 0 1 0 0,0 0-1 0 0,-4 19 0 0 0,2-28-73 0 0,0 0 0 0 0,-1 1 0 0 0,1-1 0 0 0,-1 0-1 0 0,-1 0 1 0 0,1-1 0 0 0,-1 1 0 0 0,-7 8 0 0 0,-2 1-2 0 0,10-12-85 0 0,1 1 0 0 0,-2-1 0 0 0,1 0 1 0 0,0 0-1 0 0,0 0 0 0 0,-1 0 0 0 0,1-1 0 0 0,-1 1 0 0 0,1-1 1 0 0,-1 0-1 0 0,0 0 0 0 0,-4 1 0 0 0,-53 4-1310 0 0,59-6 1246 0 0,1 0 0 0 0,-1 0 1 0 0,1 0-1 0 0,-1-1 0 0 0,1 1 0 0 0,0-1 0 0 0,-1 1 0 0 0,1-1 1 0 0,0 1-1 0 0,-1-1 0 0 0,1 0 0 0 0,0 0 0 0 0,0 0 0 0 0,-1 0 1 0 0,1 0-1 0 0,0 0 0 0 0,0 0 0 0 0,0 0 0 0 0,0 0 0 0 0,0 0 1 0 0,1 0-1 0 0,-1-1 0 0 0,-1-1 0 0 0,0-1-493 0 0,0-1 1 0 0,0 0-1 0 0,0 0 0 0 0,1 0 0 0 0,0 0 1 0 0,0 0-1 0 0,0-7 0 0 0,0 5-7 0 0,0-1 0 0 0,1 1 0 0 0,0-1 1 0 0,1 1-1 0 0,0 0 0 0 0,0 0 0 0 0,0-1 0 0 0,1 1 0 0 0,0 0 0 0 0,1 0 0 0 0,4-9 0 0 0,37-49-3884 0 0,56-61-1 0 0,-69 90 1294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324 418 5104 0 0,'-8'6'9566'0'0,"-28"20"-4875"0"0,9 0-2695 0 0,18-16-1531 0 0,0-1 1 0 0,-1 0 0 0 0,-15 10-1 0 0,24-17-409 0 0,-1-1 1 0 0,0 1-1 0 0,1 0 0 0 0,-1-1 0 0 0,1 1 1 0 0,0 0-1 0 0,-1 0 0 0 0,1 0 0 0 0,0-1 0 0 0,-2 5 1 0 0,-6 11 238 0 0,-67 66 926 0 0,35-23-644 0 0,24-26-273 0 0,15-29-242 0 0,0 1 1 0 0,-1 0 0 0 0,0-1 0 0 0,0 0 0 0 0,0 0 0 0 0,-5 6 0 0 0,6-9-29 0 0,1 1 0 0 0,-1-1 0 0 0,0 0-1 0 0,1 1 1 0 0,0 0 0 0 0,-1-1 0 0 0,1 1 0 0 0,0 0-1 0 0,1 0 1 0 0,-1-1 0 0 0,0 1 0 0 0,1 0 0 0 0,-1 0-1 0 0,1 0 1 0 0,0 4 0 0 0,0-5-24 0 0,0-1 0 0 0,0 0 1 0 0,0 0-1 0 0,0 1 0 0 0,0-1 0 0 0,1 0 0 0 0,-1 0 1 0 0,0 0-1 0 0,1 1 0 0 0,-1-1 0 0 0,1 0 0 0 0,-1 0 1 0 0,1 0-1 0 0,0 0 0 0 0,-1 0 0 0 0,1 0 0 0 0,0 0 1 0 0,0 0-1 0 0,-1 0 0 0 0,1 0 0 0 0,0-1 0 0 0,0 1 1 0 0,0 0-1 0 0,0 0 0 0 0,0-1 0 0 0,0 1 0 0 0,0-1 1 0 0,1 1-1 0 0,-1-1 0 0 0,0 1 0 0 0,0-1 0 0 0,0 0 1 0 0,0 0-1 0 0,1 1 0 0 0,1-1 0 0 0,10 0 16 0 0,29-3 13 0 0,-40 2-37 0 0,0 0-1 0 0,0 1 1 0 0,-1-1 0 0 0,1 0 0 0 0,0 0-1 0 0,0 0 1 0 0,-1 0 0 0 0,1-1 0 0 0,-1 1-1 0 0,1 0 1 0 0,-1-1 0 0 0,0 1 0 0 0,0-1-1 0 0,1 1 1 0 0,-1-1 0 0 0,0 1 0 0 0,0-1-1 0 0,0 0 1 0 0,-1 0 0 0 0,2-2-1 0 0,30-64-28 0 0,-22 50-15 0 0,-1-1 0 0 0,0 0 0 0 0,6-23-1 0 0,-10 24 14 0 0,-1 8 11 0 0,-1 1 1 0 0,-1-1-1 0 0,0 1 1 0 0,0-1-1 0 0,0-10 1 0 0,-5-49 99 0 0,-4 1-1 0 0,-2 0 1 0 0,-3 0 0 0 0,-3 1 0 0 0,-27-73-1 0 0,35 111 33 0 0,7 25-60 0 0,0 0-1 0 0,-1 0 0 0 0,1 0 0 0 0,-1 0 0 0 0,0 1 0 0 0,0-1 0 0 0,-1 0 1 0 0,1 0-1 0 0,-1 1 0 0 0,0-1 0 0 0,0 1 0 0 0,0 0 0 0 0,0-1 0 0 0,0 1 1 0 0,-1 0-1 0 0,-3-3 0 0 0,4 5 509 0 0,1 0-551 0 0,1 1-1 0 0,0 0 0 0 0,-1 0 0 0 0,1 0 0 0 0,0 0 1 0 0,-1 0-1 0 0,1 0 0 0 0,0 0 0 0 0,-1 0 0 0 0,1 0 0 0 0,0 0 1 0 0,-1 0-1 0 0,1 0 0 0 0,0 0 0 0 0,-1 0 0 0 0,1 0 1 0 0,0 1-1 0 0,-1-1 0 0 0,1 0 0 0 0,0 0 0 0 0,-1 0 1 0 0,1 0-1 0 0,0 1 0 0 0,0-1 0 0 0,-1 0 0 0 0,1 0 0 0 0,0 0 1 0 0,0 1-1 0 0,-1-1 0 0 0,1 0 0 0 0,0 0 0 0 0,0 1 1 0 0,0-1-1 0 0,0 0 0 0 0,-1 1 0 0 0,1-1 0 0 0,0 0 0 0 0,0 1 1 0 0,0-1-1 0 0,0 0 0 0 0,0 1 0 0 0,0-1 0 0 0,0 0 1 0 0,0 1-1 0 0,0-1 0 0 0,0 1 0 0 0,-7 17 13 0 0,6 6-18 0 0,2 0 0 0 0,1 0 1 0 0,5 24-1 0 0,1 12-61 0 0,-7-51 2 0 0,-1 1-1 0 0,2 0 1 0 0,-1-1-1 0 0,2 1 1 0 0,3 12-1 0 0,13 20-314 0 0,-15-30 24 0 0,1-1 1 0 0,0 0 0 0 0,1 0 0 0 0,0 0 0 0 0,13 16 0 0 0,-7-12-454 0 0,-11-13 676 0 0,1 0 1 0 0,-1 0-1 0 0,1 0 1 0 0,0 0 0 0 0,0 0-1 0 0,0-1 1 0 0,0 1-1 0 0,0 0 1 0 0,0-1 0 0 0,0 0-1 0 0,1 1 1 0 0,-1-1-1 0 0,0 0 1 0 0,1 0 0 0 0,-1 0-1 0 0,1-1 1 0 0,-1 1-1 0 0,1-1 1 0 0,-1 1 0 0 0,1-1-1 0 0,-1 0 1 0 0,6 0-1 0 0,17 4-1259 0 0,-16-3 800 0 0,0 1-1 0 0,-1-1 1 0 0,1 0 0 0 0,0-1 0 0 0,0 0 0 0 0,0-1 0 0 0,-1 1-1 0 0,1-2 1 0 0,0 1 0 0 0,11-4 0 0 0,-3-1-54 0 0,-11 5 418 0 0,-1 0-1 0 0,1-1 1 0 0,-1 0 0 0 0,1 0 0 0 0,-1-1-1 0 0,8-4 1 0 0,0-4-202 0 0,-10 8 265 0 0,0 0 1 0 0,1 1-1 0 0,-1-1 0 0 0,1 1 1 0 0,-1 0-1 0 0,1 0 1 0 0,0 0-1 0 0,0 0 1 0 0,6-1-1 0 0,-1-1-168 0 0,0 0-1 0 0,-1 0 0 0 0,0 0 0 0 0,0-1 1 0 0,0-1-1 0 0,-1 1 0 0 0,1-1 1 0 0,8-9-1 0 0,-11 9 73 0 0,1 0 0 0 0,0 1 0 0 0,1 0 0 0 0,-1 1 0 0 0,1-1 0 0 0,14-6 0 0 0,-18 10 149 0 0,0 0 0 0 0,-1 0 1 0 0,1-1-1 0 0,0 1 0 0 0,-1-1 1 0 0,1 0-1 0 0,-1 0 0 0 0,1 0 1 0 0,-1 0-1 0 0,4-5 0 0 0,11-7 2338 0 0,-1 10 5074 0 0,-18 4-6881 0 0,-1 1 0 0 0,1-1 0 0 0,0 0 0 0 0,0 1 0 0 0,0 0 0 0 0,0 0 0 0 0,-1-1 0 0 0,1 1 0 0 0,0 1 0 0 0,1-1 0 0 0,-1 0 0 0 0,0 0 0 0 0,0 1 0 0 0,0-1 0 0 0,1 1 0 0 0,-1-1 0 0 0,-2 4 0 0 0,-26 41 1382 0 0,2-5-841 0 0,21-33-858 0 0,0 0 0 0 0,1 1 0 0 0,0 0 0 0 0,0 0 0 0 0,1 0 0 0 0,-7 15 0 0 0,-1 0 124 0 0,-1 0 0 0 0,-31 41 1 0 0,8-15-22 0 0,22-7-55 0 0,2-27-122 0 0,9-13-35 0 0,1 1 1 0 0,0 0-1 0 0,-1 0 1 0 0,1 1-1 0 0,1-1 1 0 0,-1 0-1 0 0,1 1 1 0 0,0 0-1 0 0,0-1 1 0 0,0 1-1 0 0,0 0 1 0 0,0 7-1 0 0,-3 8 25 0 0,4-19-30 0 0,1-1 1 0 0,0 1-1 0 0,-1 0 0 0 0,1-1 1 0 0,0 1-1 0 0,0 0 0 0 0,-1-1 1 0 0,1 1-1 0 0,0 0 0 0 0,0-1 1 0 0,0 1-1 0 0,0 0 1 0 0,0-1-1 0 0,0 1 0 0 0,0 0 1 0 0,0 0-1 0 0,0-1 0 0 0,0 1 1 0 0,0 0-1 0 0,1-1 0 0 0,-1 1 1 0 0,0 0-1 0 0,0-1 0 0 0,1 1 1 0 0,-1-1-1 0 0,0 1 0 0 0,1 0 1 0 0,-1-1-1 0 0,0 1 0 0 0,1-1 1 0 0,-1 1-1 0 0,1-1 1 0 0,-1 1-1 0 0,1-1 0 0 0,-1 1 1 0 0,1-1-1 0 0,0 0 0 0 0,-1 1 1 0 0,1-1-1 0 0,0 0 0 0 0,-1 1 1 0 0,1-1-1 0 0,0 0 0 0 0,-1 0 1 0 0,1 0-1 0 0,0 1 0 0 0,-1-1 1 0 0,1 0-1 0 0,0 0 0 0 0,1 0 2 0 0,-1 0-1 0 0,1 0 1 0 0,-1 0-1 0 0,0 0 1 0 0,1-1-1 0 0,-1 1 1 0 0,0 0-1 0 0,1 0 1 0 0,-1-1-1 0 0,0 1 1 0 0,1-1-1 0 0,-1 1 1 0 0,0-1-1 0 0,0 0 1 0 0,0 0-1 0 0,0 1 1 0 0,1-1-1 0 0,-1 0 0 0 0,0 0 1 0 0,0 0-1 0 0,-1 0 1 0 0,1 0-1 0 0,0 0 1 0 0,1-2-1 0 0,-2 3 0 0 0,19-16 15 0 0,-14 13-12 0 0,-1-1 1 0 0,0 1-1 0 0,0-1 0 0 0,0 0 0 0 0,-1 0 0 0 0,1-1 0 0 0,4-6 0 0 0,16-30 26 0 0,-17 32-13 0 0,-1 0-1 0 0,-1 0 0 0 0,1-1 1 0 0,-2 0-1 0 0,1 0 0 0 0,-1 0 0 0 0,-1 0 1 0 0,0-1-1 0 0,0 1 0 0 0,-1-1 1 0 0,0 0-1 0 0,0-16 0 0 0,-2-194 412 0 0,17 221-273 0 0,-8 5 21 0 0,-7 1-143 0 0,0 0 0 0 0,0 0 0 0 0,0 0 0 0 0,1-1 0 0 0,6 11 0 0 0,-2-2-6 0 0,-3-7-9 0 0,0 0 0 0 0,0 0 0 0 0,1 0 0 0 0,0 0 0 0 0,6 6 0 0 0,-7-8-7 0 0,-1-1 0 0 0,1 0 0 0 0,-1 1 0 0 0,0 0 0 0 0,0 0 0 0 0,2 6 0 0 0,-3-7 2 0 0,0 0 0 0 0,0 1 0 0 0,0-1 0 0 0,0 0 1 0 0,1-1-1 0 0,-1 1 0 0 0,4 4 0 0 0,6 8 25 0 0,45 79 225 0 0,-25-37-37 0 0,-13-17-47 0 0,-16-34-127 0 0,1 0 1 0 0,-1 0-1 0 0,0 0 1 0 0,0 0 0 0 0,-1 1-1 0 0,2 11 1 0 0,41 170 668 0 0,-35-151-642 0 0,-8-32-68 0 0,0 1 1 0 0,0 0-1 0 0,0 0 1 0 0,-1 0-1 0 0,1 11 1 0 0,-2 159-74 0 0,0-175 58 0 0,0-1-7 0 0,0 1 0 0 0,0 0 0 0 0,0 0 0 0 0,0 0 0 0 0,0-1 0 0 0,0 1 0 0 0,-1 0 0 0 0,1 0 0 0 0,-1 0 0 0 0,1-1 0 0 0,-1 1-1 0 0,1 0 1 0 0,-1-1 0 0 0,0 1 0 0 0,0 0 0 0 0,0-1 0 0 0,0 1 0 0 0,0-1 0 0 0,0 0 0 0 0,-2 2 0 0 0,1 0-58 0 0,0-1 1 0 0,0 1 0 0 0,1 0-1 0 0,-1 0 1 0 0,1 0 0 0 0,-1 0-1 0 0,1 0 1 0 0,0 1-1 0 0,0-1 1 0 0,1 0 0 0 0,-1 0-1 0 0,0 5 1 0 0,-2 7-756 0 0,-7 3-2538 0 0,5-27-3142 0 0,4-16 562 0 0,2 13 6524 0 0,4-6-1599 0 0,0 0 0 0 0,1 0 1 0 0,1 0-1 0 0,10-17 0 0 0,-5 10 39 0 0,1-5 161 0 0,1 1-1 0 0,1 0 1 0 0,2 1-1 0 0,1 1 1 0 0,1 1-1 0 0,24-26 1 0 0,-30 38-866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1408 0 0,'31'3'7376'0'0,"-26"43"-1019"0"0,-1 11-3673 0 0,-4 113-14 0 0,0-59-3106 0 0,0 2-4947 0 0,-4-102 2655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6312 0 0,'-7'0'5115'0'0,"-26"1"-57"0"0,5 9-770 0 0,-9 19-2038 0 0,16-12-611 0 0,15-12-1462 0 0,0 1 0 0 0,1 0 1 0 0,0 0-1 0 0,0 0 0 0 0,1 0 0 0 0,0 1 0 0 0,0 0 1 0 0,0 0-1 0 0,1 0 0 0 0,0 0 0 0 0,0 0 1 0 0,1 1-1 0 0,0-1 0 0 0,-1 10 0 0 0,-2 10 241 0 0,2 0 0 0 0,-1 48 0 0 0,10 71 600 0 0,-3-125-955 0 0,1 0 0 0 0,0-1 0 0 0,2 1 0 0 0,0-1 0 0 0,10 20 0 0 0,-13-35-57 0 0,0-1-1 0 0,0 1 1 0 0,0-1 0 0 0,1 0 0 0 0,0 0 0 0 0,0 0 0 0 0,0 0 0 0 0,0-1 0 0 0,8 6-1 0 0,-7-6-7 0 0,-1 1 0 0 0,1-1-1 0 0,0 1 1 0 0,-1 0 0 0 0,0 1-1 0 0,0-1 1 0 0,6 10 0 0 0,-6-10-21 0 0,1 0 0 0 0,-1-1 1 0 0,1 1-1 0 0,-1-1 0 0 0,1 0 1 0 0,0-1-1 0 0,0 1 0 0 0,1-1 1 0 0,-1 0-1 0 0,0 0 0 0 0,10 1 1 0 0,-1 2-100 0 0,-5-2-294 0 0,0 0-1 0 0,0 0 0 0 0,1-1 1 0 0,-1-1-1 0 0,1 0 0 0 0,0 0 1 0 0,0 0-1 0 0,-1-1 0 0 0,1-1 0 0 0,0 0 1 0 0,-1 0-1 0 0,1-1 0 0 0,-1 0 1 0 0,15-5-1 0 0,-17 2-142 0 0,0 1-1 0 0,0-1 1 0 0,-1 0 0 0 0,0-1-1 0 0,0 1 1 0 0,0-1 0 0 0,-1-1-1 0 0,1 1 1 0 0,4-9 0 0 0,33-70-5489 0 0,-28 54 4636 0 0,-9 16 671 0 0,-1 0 0 0 0,-1 0 0 0 0,0 0 0 0 0,-1-1 0 0 0,2-26 0 0 0,-1-83-797 0 0,-4 97 1697 0 0,-1 1-1 0 0,-1-1 1 0 0,-1 1-1 0 0,-2 0 0 0 0,-13-44 1 0 0,6 24 2804 0 0,8 13 6915 0 0,2 41-6227 0 0,-5 24-796 0 0,9-18-2446 0 0,1 0-1 0 0,-1 0 1 0 0,2 0 0 0 0,0 0-1 0 0,1-1 1 0 0,0 1-1 0 0,13 21 1 0 0,-11-21-212 0 0,0 1 0 0 0,-1 1 0 0 0,0-1 0 0 0,-1 1 0 0 0,3 16 0 0 0,27 122 909 0 0,-25-107-628 0 0,25 72 0 0 0,-21-76-58 0 0,18 89 0 0 0,-23-84-163 0 0,-5-34-181 0 0,-2 0 0 0 0,1 0-1 0 0,0 25 1 0 0,10 47 151 0 0,-12-66-227 0 0,0-12 0 0 0,-1 0 0 0 0,1 0 0 0 0,-1 0 0 0 0,0 0 0 0 0,-1 0 0 0 0,0-1 0 0 0,0 1 0 0 0,0 0 0 0 0,-1 0 0 0 0,0-1 0 0 0,-6 13 0 0 0,-3-1 0 0 0,11-17 0 0 0,-1 0 0 0 0,1 0 0 0 0,-1 0 0 0 0,0 0 0 0 0,1 0 0 0 0,-1 0 0 0 0,0 0 0 0 0,0 0 0 0 0,0 0 0 0 0,0 0 0 0 0,0 0 0 0 0,0 0 0 0 0,0-1 0 0 0,0 1 0 0 0,0 0 0 0 0,0-1 0 0 0,0 1 0 0 0,0-1 0 0 0,0 1 0 0 0,0-1 0 0 0,-1 0 0 0 0,1 1 0 0 0,0-1 0 0 0,0 0 0 0 0,-2 0 0 0 0,-68 12-956 0 0,67-13 806 0 0,0 0 1 0 0,1 0-1 0 0,-1 0 0 0 0,0-1 0 0 0,1 0 1 0 0,-1 0-1 0 0,1 0 0 0 0,-1 0 0 0 0,-2-3 1 0 0,0 1-142 0 0,4 3 218 0 0,1 0-1 0 0,0 1 1 0 0,-1-1 0 0 0,1 0 0 0 0,0 0-1 0 0,0 0 1 0 0,0 0 0 0 0,0-1-1 0 0,0 1 1 0 0,0 0 0 0 0,0 0 0 0 0,0-1-1 0 0,1 1 1 0 0,-1 0 0 0 0,0-1-1 0 0,1 1 1 0 0,-2-3 0 0 0,-2-6-437 0 0,-7-5-668 0 0,0-1 0 0 0,2 0 0 0 0,0-1 0 0 0,1 0 0 0 0,1 0 0 0 0,0-1 0 0 0,1 0 0 0 0,1 0 0 0 0,1 0 1 0 0,0-1-1 0 0,2 1 0 0 0,0-1 0 0 0,1 0 0 0 0,1 0 0 0 0,0 0 0 0 0,2 1 0 0 0,0-1 0 0 0,7-26 0 0 0,11-3-3099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55 534 8152 0 0,'0'11'1732'0'0,"1"-1"1"0"0,0 0-1 0 0,1 0 1 0 0,0-1-1 0 0,5 11 0 0 0,39 88 4231 0 0,-38-90-4715 0 0,6 10-266 0 0,-2-5-130 0 0,-1 1 0 0 0,-1 0 0 0 0,11 42 0 0 0,-10-33-532 0 0,-8-27-282 0 0,-1 0-1 0 0,0 0 1 0 0,0 1 0 0 0,0-1 0 0 0,-1 1 0 0 0,0-1 0 0 0,1 11 0 0 0,-2-4-3 0 0,-1 10-19 0 0,1-22-17 0 0,-1-1 0 0 0,1 1 0 0 0,0-1 0 0 0,-1 1 0 0 0,1 0 0 0 0,-1-1 1 0 0,1 1-1 0 0,-1-1 0 0 0,1 1 0 0 0,-1-1 0 0 0,1 0 0 0 0,-1 1 0 0 0,1-1 0 0 0,-1 1 0 0 0,1-1 0 0 0,-1 0 0 0 0,0 1 1 0 0,1-1-1 0 0,-1 0 0 0 0,1 0 0 0 0,-1 0 0 0 0,0 1 0 0 0,1-1 0 0 0,-1 0 0 0 0,0 0 0 0 0,0 0 0 0 0,1 0 1 0 0,-1 0-1 0 0,0 0 0 0 0,-2-1-8 0 0,0 0 0 0 0,0 1 1 0 0,0-1-1 0 0,0 0 0 0 0,0 0 0 0 0,0-1 1 0 0,0 1-1 0 0,0-1 0 0 0,1 1 1 0 0,-1-1-1 0 0,0 0 0 0 0,1 0 0 0 0,0 0 1 0 0,-1 0-1 0 0,1 0 0 0 0,0-1 0 0 0,0 1 1 0 0,-2-5-1 0 0,-35-57-20 0 0,28 44 29 0 0,-43-120-5 0 0,51 134 2 0 0,0 0 1 0 0,1 0-1 0 0,0 0 1 0 0,0 0-1 0 0,1 0 1 0 0,-1-1-1 0 0,0-9 1 0 0,-2-12-5 0 0,-3-8-49 0 0,1-2 1 0 0,2 1-1 0 0,1-43 0 0 0,3 76 39 0 0,1 1 0 0 0,-1-1 0 0 0,1 0 1 0 0,0 1-1 0 0,0-1 0 0 0,0 1 0 0 0,1-1 0 0 0,2-4 0 0 0,1-5-60 0 0,-3 5-42 0 0,1-1 0 0 0,0 1 0 0 0,0 0-1 0 0,1 1 1 0 0,7-13 0 0 0,2-4-233 0 0,-11 20 262 0 0,0 1-1 0 0,0-1 0 0 0,0 1 0 0 0,0 0 1 0 0,1 0-1 0 0,0-1 0 0 0,-1 2 0 0 0,1-1 1 0 0,0 0-1 0 0,6-3 0 0 0,-5 3-118 0 0,0 0-1 0 0,0-1 1 0 0,0 1 0 0 0,-1-1-1 0 0,0 1 1 0 0,1-1 0 0 0,3-7-1 0 0,-4 7-36 0 0,-1 0-1 0 0,1 0 0 0 0,0 1 1 0 0,0 0-1 0 0,0-1 0 0 0,0 1 1 0 0,1 0-1 0 0,-1 0 0 0 0,1 1 1 0 0,0-1-1 0 0,7-3 0 0 0,-10 5 135 0 0,1 0 1 0 0,-1 0-1 0 0,0 0 0 0 0,0 0 0 0 0,1 0 1 0 0,-1 0-1 0 0,0 0 0 0 0,0 0 0 0 0,0-1 0 0 0,0 1 1 0 0,-1 0-1 0 0,1-1 0 0 0,0 1 0 0 0,0-1 0 0 0,-1 1 1 0 0,1-1-1 0 0,0-1 0 0 0,5-10-690 0 0,52-65-6598 0 0,-50 69 6628 0 0,-6 7 509 0 0,0-1 0 0 0,0 1 0 0 0,0-1 0 0 0,0 1 0 0 0,0-1 0 0 0,0 0 0 0 0,-1 1 1 0 0,0-1-1 0 0,2-4 0 0 0,30-53-4292 0 0,-26 36 2933 0 0,-5 14-1201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0,'1'8'8688'0'0,"7"11"-4249"0"0,36 37 2672 0 0,-29-36-5924 0 0,1 0 1 0 0,24 23-1 0 0,-19-22-534 0 0,-1 1 0 0 0,21 31 0 0 0,-25-32-396 0 0,44 54 237 0 0,-33-44-140 0 0,-2 2 0 0 0,-1 0 1 0 0,29 56-1 0 0,-15-20-354 0 0,-26-51 0 0 0,-2 1 0 0 0,0 0 0 0 0,-1 1 0 0 0,-1 0 0 0 0,-1 0 0 0 0,6 26 0 0 0,12 51 0 0 0,-18-75 0 0 0,-1 1 0 0 0,0 0 0 0 0,-2 0 0 0 0,2 38 0 0 0,3 158 0 0 0,-9-217-4 0 0,0 53-2077 0 0,-7 37-5713 0 0,6-79 6642 0 0,-1-1 0 0 0,-1 0 0 0 0,0 0 1 0 0,0 0-1 0 0,-1-1 0 0 0,-1 1 0 0 0,0-1 0 0 0,0 0 0 0 0,-1-1 0 0 0,-9 13 0 0 0,-11 7-6121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1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74 1984 0 0,'0'-3'250'0'0,"-1"0"1"0"0,1 0-1 0 0,-1 0 0 0 0,0 0 0 0 0,0 0 1 0 0,0 0-1 0 0,-1 0 0 0 0,1 0 1 0 0,-1 0-1 0 0,1 1 0 0 0,-1-1 0 0 0,0 0 1 0 0,0 1-1 0 0,0 0 0 0 0,0-1 1 0 0,-1 1-1 0 0,1 0 0 0 0,-1 0 0 0 0,1 0 1 0 0,-1 0-1 0 0,0 1 0 0 0,-3-2 1 0 0,3 1 309 0 0,-1 0 0 0 0,0 0 1 0 0,0 0-1 0 0,0 1 0 0 0,0 0 1 0 0,0 0-1 0 0,0 0 0 0 0,-1 0 1 0 0,1 0-1 0 0,0 1 0 0 0,-1 0 1 0 0,1 0-1 0 0,0 0 0 0 0,0 1 0 0 0,-1-1 1 0 0,-7 3-1 0 0,8-1-313 0 0,0 0 1 0 0,0 0-1 0 0,0 0 0 0 0,1 1 0 0 0,-1 0 1 0 0,0 0-1 0 0,1 0 0 0 0,0 0 0 0 0,0 0 0 0 0,0 0 1 0 0,0 1-1 0 0,0 0 0 0 0,-3 6 0 0 0,-24 57 1545 0 0,25-53-1458 0 0,-1-3-79 0 0,5-9-208 0 0,-1 0-1 0 0,1 0 1 0 0,0 0 0 0 0,0 0-1 0 0,0 0 1 0 0,0 0 0 0 0,1 0 0 0 0,-1 0-1 0 0,1 0 1 0 0,-1 1 0 0 0,1-1 0 0 0,0 4-1 0 0,-1 1 67 0 0,2-1 0 0 0,-1 1 0 0 0,1 0 0 0 0,0-1 0 0 0,0 1 0 0 0,1-1 0 0 0,0 1 0 0 0,0-1 0 0 0,6 12 0 0 0,-5-13-48 0 0,-1 0 0 0 0,0 0 1 0 0,1 0-1 0 0,0 0 1 0 0,0-1-1 0 0,0 1 1 0 0,1-1-1 0 0,0 0 0 0 0,0 0 1 0 0,0 0-1 0 0,0-1 1 0 0,0 1-1 0 0,8 4 1 0 0,16 17 413 0 0,-26-22-418 0 0,1 0 1 0 0,0 0-1 0 0,0 0 0 0 0,0 0 0 0 0,0-1 0 0 0,0 1 1 0 0,1-1-1 0 0,5 4 0 0 0,127 78 1819 0 0,-82-47-1168 0 0,-45-34-624 0 0,-8-2-72 0 0,1-1 1 0 0,-1 0-1 0 0,1 1 0 0 0,-1-1 1 0 0,0 1-1 0 0,1-1 0 0 0,-1 1 0 0 0,0 0 1 0 0,0 0-1 0 0,1-1 0 0 0,-1 1 0 0 0,0 0 1 0 0,0 0-1 0 0,0 0 0 0 0,0 0 1 0 0,0 0-1 0 0,0 1 0 0 0,0-1 0 0 0,0 0 1 0 0,-1 0-1 0 0,1 1 0 0 0,0-1 0 0 0,0 2 1 0 0,-1-1 0 0 0,1-1 0 0 0,-1 0 1 0 0,1 0-1 0 0,0 0 0 0 0,-1 0 1 0 0,1 0-1 0 0,0 0 0 0 0,0 0 1 0 0,-1 0-1 0 0,1 0 0 0 0,0 0 1 0 0,0 0-1 0 0,0 0 0 0 0,0-1 1 0 0,0 1-1 0 0,0 0 0 0 0,1-1 1 0 0,1 2-1 0 0,-2-2 2 0 0,0 1 0 0 0,1 0 0 0 0,-1-1 0 0 0,0 1-1 0 0,0 0 1 0 0,0-1 0 0 0,0 1 0 0 0,0 0 0 0 0,0 0 0 0 0,0 0 0 0 0,0 0 0 0 0,0 0 0 0 0,-1 0-1 0 0,1 0 1 0 0,0 0 0 0 0,-1 1 0 0 0,2 1 0 0 0,0 0 40 0 0,-1 1 0 0 0,1-1 0 0 0,0 1 0 0 0,1-1 0 0 0,-1 0 0 0 0,1 0 0 0 0,-1 0 0 0 0,7 5 0 0 0,-7-6-31 0 0,0-1 0 0 0,0 1 0 0 0,0 0 0 0 0,0 0 0 0 0,0 0 0 0 0,-1 1 0 0 0,1-1 0 0 0,0 0 0 0 0,-1 0 0 0 0,0 1 0 0 0,0-1 1 0 0,1 1-1 0 0,-1 0 0 0 0,-1-1 0 0 0,1 1 0 0 0,0-1 0 0 0,-1 1 0 0 0,1 0 0 0 0,-1 3 0 0 0,9 16 124 0 0,-7-19-133 0 0,0-1 0 0 0,-1 0 0 0 0,0 1 0 0 0,1-1 0 0 0,-1 1 1 0 0,0-1-1 0 0,0 1 0 0 0,-1 0 0 0 0,1-1 0 0 0,0 1 0 0 0,-1 4 0 0 0,1-1-83 0 0,-2 0 0 0 0,1 0 0 0 0,-1 0 0 0 0,0 0 0 0 0,0-1 0 0 0,0 1 0 0 0,-1 0 0 0 0,-4 7 0 0 0,5-10-80 0 0,0-1-1 0 0,0 0 1 0 0,-1 0 0 0 0,1 0-1 0 0,-1 0 1 0 0,0 0 0 0 0,1 0-1 0 0,-1 0 1 0 0,0 0 0 0 0,0-1-1 0 0,0 1 1 0 0,0-1-1 0 0,-1 0 1 0 0,1 1 0 0 0,0-1-1 0 0,0 0 1 0 0,-1 0 0 0 0,1 0-1 0 0,-1-1 1 0 0,-4 2-1 0 0,-5 4-1602 0 0,12-5 1618 0 0,-1 0 0 0 0,1-1 0 0 0,-1 1-1 0 0,0-1 1 0 0,1 1 0 0 0,-1-1 0 0 0,0 1 0 0 0,1-1 0 0 0,-1 1-1 0 0,0-1 1 0 0,0 0 0 0 0,0 1 0 0 0,1-1 0 0 0,-1 0 0 0 0,0 0-1 0 0,0 1 1 0 0,0-1 0 0 0,0 0 0 0 0,1 0 0 0 0,-1 0-1 0 0,-1 0 1 0 0,-1 0-515 0 0,0 0-1 0 0,0 0 1 0 0,-1 0 0 0 0,1-1-1 0 0,0 1 1 0 0,0-1-1 0 0,0 0 1 0 0,0 0 0 0 0,0 0-1 0 0,0 0 1 0 0,1 0-1 0 0,-1-1 1 0 0,0 1-1 0 0,0-1 1 0 0,1 0 0 0 0,-1 1-1 0 0,1-1 1 0 0,0-1-1 0 0,-1 1 1 0 0,1 0 0 0 0,0 0-1 0 0,-2-4 1 0 0,-7-23-2756 0 0,3 12-722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6112 0 0,'0'-26'21129'0'0,"0"42"-20448"0"0,0 4-350 0 0,0 0 1 0 0,1 0 0 0 0,1 0-1 0 0,1 0 1 0 0,1-1-1 0 0,9 28 1 0 0,-6-25-210 0 0,-6-17-104 0 0,0-1-1 0 0,1 0 0 0 0,-1 0 0 0 0,1 0 0 0 0,0 0 0 0 0,0 0 0 0 0,1 0 0 0 0,-1-1 0 0 0,5 7 0 0 0,-3-6-4 0 0,1 1 4 0 0,0 1-1 0 0,-1 0 1 0 0,0 0-1 0 0,0 0 1 0 0,0 1-1 0 0,0-1 0 0 0,-1 1 1 0 0,0 0-1 0 0,2 9 1 0 0,-4-13-15 0 0,1 1 1 0 0,-1-1 0 0 0,1 1 0 0 0,-1-1-1 0 0,1 0 1 0 0,0 0 0 0 0,1 0-1 0 0,-1 0 1 0 0,4 3 0 0 0,-3-2 3 0 0,0 0 0 0 0,1 0-1 0 0,-2 0 1 0 0,1 0 0 0 0,0 0 0 0 0,-1 1 0 0 0,0-1 0 0 0,3 7 0 0 0,-4-7-5 0 0,1-1-1 0 0,0 1 1 0 0,0-1 0 0 0,0 1 0 0 0,0-1 0 0 0,0 0 0 0 0,1 0 0 0 0,5 5 0 0 0,-6-6-3 0 0,0 0 0 0 0,0 0 0 0 0,0 1 0 0 0,0-1 0 0 0,0 1 0 0 0,0-1 0 0 0,0 1 0 0 0,-1 0 0 0 0,1 0 0 0 0,-1 0 0 0 0,0 0 0 0 0,1 5 0 0 0,-1-5-2 0 0,0 1-1 0 0,-1-1 0 0 0,1 1 0 0 0,1-1 0 0 0,-1 1 0 0 0,0-1 1 0 0,1 0-1 0 0,0 1 0 0 0,0-1 0 0 0,2 4 0 0 0,14 25-63 0 0,25 86-833 0 0,-41-110 440 0 0,-1 0 1 0 0,0 1-1 0 0,-1-1 1 0 0,0 0 0 0 0,-1 15-1 0 0,-1 6-6979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45 252 6128 0 0,'-30'-27'7526'0'0,"27"21"-6719"0"0,1 0 0 0 0,0 0 0 0 0,0 0 0 0 0,1 0 0 0 0,-1-1 0 0 0,1 1 0 0 0,1 0 0 0 0,-1-1 0 0 0,1 1 0 0 0,0 0 0 0 0,1-8 0 0 0,-1 11-678 0 0,1 0-1 0 0,-1-1 1 0 0,1 1-1 0 0,0 0 1 0 0,-1 0-1 0 0,1 0 1 0 0,1 0-1 0 0,-1 0 1 0 0,0 0-1 0 0,1 0 1 0 0,0 0-1 0 0,-1 1 1 0 0,1-1 0 0 0,0 0-1 0 0,0 1 1 0 0,1 0-1 0 0,-1-1 1 0 0,0 1-1 0 0,1 0 1 0 0,0 0-1 0 0,-1 0 1 0 0,1 1-1 0 0,0-1 1 0 0,4-1-1 0 0,0 1-40 0 0,-5 1-53 0 0,1 0 0 0 0,-1 1 0 0 0,1-1 0 0 0,-1 0-1 0 0,0 0 1 0 0,0 0 0 0 0,0 0 0 0 0,0-1 0 0 0,1 1 0 0 0,-2-1-1 0 0,1 1 1 0 0,0-1 0 0 0,0 1 0 0 0,2-4 0 0 0,-3 4 2 0 0,0 0 0 0 0,0-1 0 0 0,0 1 0 0 0,1 0 0 0 0,-1 0 1 0 0,0 0-1 0 0,1 0 0 0 0,-1 0 0 0 0,1 0 0 0 0,-1 0 0 0 0,1 1 0 0 0,-1-1 0 0 0,4-1 0 0 0,12-6 433 0 0,-8 3-349 0 0,0 1 1 0 0,0 1-1 0 0,0-1 0 0 0,0 1 0 0 0,1 1 0 0 0,-1 0 1 0 0,1 0-1 0 0,-1 1 0 0 0,1 0 0 0 0,13 1 0 0 0,34-2 520 0 0,29 0-126 0 0,-79 3-469 0 0,0-1-1 0 0,0 1 0 0 0,0 0 1 0 0,0 1-1 0 0,0-1 0 0 0,0 1 1 0 0,-1 1-1 0 0,10 4 0 0 0,-9 1 28 0 0,-7-8-67 0 0,1 1 0 0 0,-1-1 0 0 0,0 1 0 0 0,1 0 0 0 0,-1-1 0 0 0,0 1 0 0 0,1-1 0 0 0,-1 1 0 0 0,1-1 0 0 0,-1 0-1 0 0,1 1 1 0 0,-1-1 0 0 0,1 1 0 0 0,-1-1 0 0 0,1 0 0 0 0,-1 0 0 0 0,1 1 0 0 0,0-1 0 0 0,-1 0 0 0 0,1 0-1 0 0,-1 1 1 0 0,1-1 0 0 0,0 0 0 0 0,-1 0 0 0 0,2 0 0 0 0,4 1 24 0 0,-4-1-23 0 0,0 0 0 0 0,0 0 0 0 0,0 0-1 0 0,-1 1 1 0 0,1-1 0 0 0,0 1 0 0 0,0-1-1 0 0,0 1 1 0 0,0 0 0 0 0,-1-1 0 0 0,1 1-1 0 0,0 0 1 0 0,-1 0 0 0 0,1 0 0 0 0,-1 1-1 0 0,1-1 1 0 0,-1 0 0 0 0,1 1 0 0 0,-1-1-1 0 0,2 3 1 0 0,15 19 64 0 0,-16-22-66 0 0,0 1 1 0 0,-1-1 0 0 0,1 1-1 0 0,-1-1 1 0 0,1 1-1 0 0,-1 0 1 0 0,0 0-1 0 0,1 0 1 0 0,-1 0-1 0 0,0 0 1 0 0,-1 0 0 0 0,1 0-1 0 0,0 0 1 0 0,0 0-1 0 0,-1 0 1 0 0,1 3-1 0 0,1 2 19 0 0,0 1 0 0 0,1 0 0 0 0,0 0 0 0 0,0-1 0 0 0,0 0-1 0 0,1 0 1 0 0,5 8 0 0 0,-5-12-8 0 0,-1 1 0 0 0,0 0 1 0 0,0 1-1 0 0,0-1 0 0 0,-1 0 0 0 0,1 1 0 0 0,-1-1 1 0 0,0 1-1 0 0,0 0 0 0 0,-1 0 0 0 0,1 0 0 0 0,-1 0 0 0 0,1 6 1 0 0,1 2 5 0 0,13 46 70 0 0,6 35 24 0 0,-11-42-55 0 0,-7-38-50 0 0,0 0 0 0 0,-2 0-1 0 0,2 25 1 0 0,-2 39 34 0 0,0-35-143 0 0,-7 84-1 0 0,1-107-163 0 0,-2 1 1 0 0,0-1-1 0 0,0-1 0 0 0,-14 27 0 0 0,4-10-577 0 0,-6-2-54 0 0,19-31 743 0 0,0 0 0 0 0,1 0 0 0 0,-1 1 1 0 0,1-1-1 0 0,0 0 0 0 0,0 1 0 0 0,0 0 0 0 0,1-1 0 0 0,-2 5 0 0 0,1-4-211 0 0,-1 0-1 0 0,1-1 1 0 0,-1 1-1 0 0,1-1 1 0 0,-1 0-1 0 0,0 0 1 0 0,0 0-1 0 0,-1 0 1 0 0,1-1-1 0 0,0 1 1 0 0,-6 2-1 0 0,1 0-1046 0 0,5-3 823 0 0,0 1 0 0 0,-1-2-1 0 0,1 1 1 0 0,-1 0 0 0 0,1-1 0 0 0,-1 1 0 0 0,0-1-1 0 0,0 0 1 0 0,0 0 0 0 0,1-1 0 0 0,-1 1-1 0 0,0-1 1 0 0,0 0 0 0 0,0 0 0 0 0,0 0 0 0 0,0 0-1 0 0,0-1 1 0 0,0 0 0 0 0,1 0 0 0 0,-1 0 0 0 0,0 0-1 0 0,1 0 1 0 0,-1-1 0 0 0,0 1 0 0 0,-4-4-1 0 0,-3-4-4092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18 396 4144 0 0,'-3'-3'927'0'0,"1"-1"1"0"0,0 1 0 0 0,1-1-1 0 0,-1 1 1 0 0,0-1-1 0 0,1 0 1 0 0,0 0 0 0 0,0 0-1 0 0,0 0 1 0 0,0 0-1 0 0,1 0 1 0 0,0 0 0 0 0,0 0-1 0 0,0 0 1 0 0,0 0-1 0 0,0 0 1 0 0,2-7-1 0 0,-1-9 2564 0 0,23 5-984 0 0,-22 11-2411 0 0,1 1 0 0 0,-1 0 0 0 0,1 0 0 0 0,0 0 0 0 0,0 0 0 0 0,0 1 0 0 0,0-1-1 0 0,0 1 1 0 0,1 0 0 0 0,6-4 0 0 0,21-17 254 0 0,-30 22-342 0 0,0 0 0 0 0,0 0 0 0 0,1-1 0 0 0,-1 1 0 0 0,0 0 1 0 0,1 0-1 0 0,-1 0 0 0 0,0 0 0 0 0,1 1 0 0 0,-1-1 0 0 0,1 0 0 0 0,-1 1 0 0 0,1-1 0 0 0,-1 1 0 0 0,1-1 0 0 0,0 1 0 0 0,1-1 0 0 0,-1 1-2 0 0,0 0-1 0 0,-1-1 1 0 0,1 1-1 0 0,0-1 1 0 0,-1 1-1 0 0,1-1 0 0 0,0 0 1 0 0,-1 1-1 0 0,1-1 1 0 0,-1 0-1 0 0,1 0 1 0 0,-1 0-1 0 0,1 0 0 0 0,0-2 1 0 0,59-33-33 0 0,-55 31-100 0 0,0 0 0 0 0,0 1 0 0 0,1 0 1 0 0,0 0-1 0 0,10-4 0 0 0,-9 5-421 0 0,-1-1 1 0 0,1 1 0 0 0,-1-2 0 0 0,0 1-1 0 0,10-9 1 0 0,6 1-1069 0 0,-21 12 1406 0 0,0-1-1 0 0,0 0 0 0 0,-1 1 0 0 0,1-1 1 0 0,0 0-1 0 0,0 0 0 0 0,-1 0 0 0 0,1 0 1 0 0,-1 0-1 0 0,1 0 0 0 0,-1 0 0 0 0,0 0 0 0 0,1-1 1 0 0,-1 1-1 0 0,2-3 0 0 0,-2 3 40 0 0,-1 0 1 0 0,1 0-1 0 0,0 0 0 0 0,0 0 0 0 0,0 0 0 0 0,0-1 1 0 0,0 2-1 0 0,0-1 0 0 0,0 0 0 0 0,1 0 1 0 0,-1 0-1 0 0,0 0 0 0 0,0 1 0 0 0,1-1 1 0 0,-1 1-1 0 0,0-1 0 0 0,1 1 0 0 0,-1-1 0 0 0,3 1 1 0 0,-1-1-127 0 0,-1 1 1 0 0,1-1 0 0 0,-1 0-1 0 0,0 0 1 0 0,1 0-1 0 0,-1 0 1 0 0,0 0-1 0 0,0-1 1 0 0,0 1 0 0 0,3-2-1 0 0,-2 0-263 0 0,1 0 0 0 0,0 0 0 0 0,0 0 0 0 0,0 1-1 0 0,1 0 1 0 0,-1 0 0 0 0,6-2 0 0 0,11-5-1799 0 0,9-4-1887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32 5312 0 0,'-18'-19'9225'0'0,"9"16"-7836"0"0,0 1 1 0 0,-1-1-1 0 0,1 2 1 0 0,-1-1-1 0 0,-14 1 1 0 0,15 0-1098 0 0,-1 2-1 0 0,1-1 1 0 0,-1 1 0 0 0,1 0 0 0 0,0 1-1 0 0,0 0 1 0 0,0 1 0 0 0,0 0 0 0 0,-13 6-1 0 0,20-7-245 0 0,-1-1 1 0 0,1 1-1 0 0,-1 0 0 0 0,1 0 1 0 0,0 0-1 0 0,0 1 0 0 0,0-1 0 0 0,0 0 1 0 0,-2 5-1 0 0,-13 13 193 0 0,8-11-179 0 0,1 1 0 0 0,0 0 0 0 0,0 0 0 0 0,1 0 1 0 0,0 1-1 0 0,1 0 0 0 0,0 1 0 0 0,0-1 0 0 0,2 1 1 0 0,-1 0-1 0 0,2 0 0 0 0,-4 18 0 0 0,-2-4-38 0 0,7-22-21 0 0,0 1-1 0 0,0-1 0 0 0,1 1 1 0 0,-1 0-1 0 0,1 0 0 0 0,0 0 1 0 0,1 0-1 0 0,-1 6 1 0 0,1 32 65 0 0,0-41-69 0 0,1 0 0 0 0,-1 0 0 0 0,1 0 0 0 0,0 0 0 0 0,0-1 0 0 0,0 1 0 0 0,0 0 0 0 0,0 0 0 0 0,0-1 0 0 0,0 1-1 0 0,0-1 1 0 0,0 1 0 0 0,1-1 0 0 0,-1 0 0 0 0,1 1 0 0 0,-1-1 0 0 0,1 0 0 0 0,0 0 0 0 0,-1 0 0 0 0,1 0 0 0 0,0 0 0 0 0,0-1 0 0 0,-1 1 0 0 0,1 0 0 0 0,4 0 0 0 0,2 2-15 0 0,0-1 0 0 0,1 0 1 0 0,-1-1-1 0 0,1 0 0 0 0,10 0 1 0 0,-7-1-4 0 0,-8 1 20 0 0,-1-1 0 0 0,1 1-1 0 0,-1-1 1 0 0,0 0 0 0 0,1-1 0 0 0,-1 1-1 0 0,1 0 1 0 0,-1-1 0 0 0,0 0 0 0 0,1 0 0 0 0,-1 0-1 0 0,0 0 1 0 0,0 0 0 0 0,1-1 0 0 0,-1 0-1 0 0,0 1 1 0 0,-1-1 0 0 0,1 0 0 0 0,4-4-1 0 0,19-11 7 0 0,-24 17-4 0 0,-1-1-1 0 0,1 0 1 0 0,0 0 0 0 0,0 0 0 0 0,-1 0-1 0 0,1 0 1 0 0,-1 0 0 0 0,1 0-1 0 0,-1 0 1 0 0,1-1 0 0 0,-1 1 0 0 0,0 0-1 0 0,0-1 1 0 0,1 0 0 0 0,0-1 0 0 0,18-24 30 0 0,-18 25-18 0 0,0 0 0 0 0,0 0 0 0 0,0 0 0 0 0,0 0 0 0 0,-1 0 0 0 0,1-1 0 0 0,-1 1 0 0 0,1 0 0 0 0,-1-1 0 0 0,0 1 0 0 0,0-1 0 0 0,0 1 0 0 0,0-1 0 0 0,-1 0 0 0 0,1 1 0 0 0,-1-1 0 0 0,1-4 0 0 0,7-18 264 0 0,-6 22-231 0 0,-1 0-1 0 0,0 1 1 0 0,0-1-1 0 0,0 0 1 0 0,0 0 0 0 0,0 0-1 0 0,0 0 1 0 0,-1 0 0 0 0,1-5-1 0 0,8-40 1190 0 0,-8 48-1143 0 0,0 0-76 0 0,0-1-1 0 0,0 1 1 0 0,0 0 0 0 0,0 0-1 0 0,0 0 1 0 0,1 0 0 0 0,-1 0-1 0 0,0 0 1 0 0,0 0 0 0 0,0 1-1 0 0,0-1 1 0 0,0 0-1 0 0,0 0 1 0 0,0 1 0 0 0,0-1-1 0 0,0 1 1 0 0,0-1 0 0 0,0 1-1 0 0,0-1 1 0 0,0 1 0 0 0,0 0-1 0 0,0 0 1 0 0,0-1 0 0 0,0 1-1 0 0,-1 0 1 0 0,1 0 0 0 0,0 0-1 0 0,-1 0 1 0 0,1 0-1 0 0,0 1 1 0 0,0 1 8 0 0,-1 1 1 0 0,1-1-1 0 0,0 0 0 0 0,0 0 0 0 0,0 0 0 0 0,0 1 1 0 0,1-1-1 0 0,-1 0 0 0 0,1 0 0 0 0,2 4 1 0 0,8 13 60 0 0,5 7-12 0 0,-14-25-63 0 0,-1 1 1 0 0,0 0-1 0 0,0 0 0 0 0,0 0 1 0 0,0 1-1 0 0,0-1 0 0 0,-1 0 0 0 0,0 1 1 0 0,2 6-1 0 0,1 5 39 0 0,1 0 0 0 0,1 0 1 0 0,0 0-1 0 0,1-1 0 0 0,0 0 0 0 0,1 0 0 0 0,10 13 0 0 0,-16-24-41 0 0,0 0 0 0 0,-1 1 0 0 0,1-1 1 0 0,-1 0-1 0 0,0 1 0 0 0,0-1 0 0 0,-1 0 0 0 0,1 1 0 0 0,0-1 0 0 0,-1 1 0 0 0,0 5 0 0 0,0 1 11 0 0,13 129 279 0 0,-11-129-280 0 0,0-1 0 0 0,-1 1 0 0 0,0 0 0 0 0,-1 0 0 0 0,0 0 0 0 0,-2 13 0 0 0,0 10 58 0 0,-13 18-44 0 0,13-47-34 0 0,0 0-1 0 0,0 0 1 0 0,-1 0-1 0 0,1 0 1 0 0,-1 0-1 0 0,0-1 1 0 0,-4 4-1 0 0,-13 18-282 0 0,18-23 143 0 0,0 0 0 0 0,0 0 1 0 0,0 0-1 0 0,0-1 0 0 0,0 1 0 0 0,0-1 0 0 0,-1 1 0 0 0,1-1 0 0 0,0 0 1 0 0,-1 0-1 0 0,1 0 0 0 0,-1 0 0 0 0,0 0 0 0 0,1-1 0 0 0,-1 1 0 0 0,1-1 1 0 0,-1 0-1 0 0,0 1 0 0 0,-4-2 0 0 0,6 2-79 0 0,-1-1 0 0 0,1 0 0 0 0,-1 0 0 0 0,1 0 0 0 0,-1 0 0 0 0,1-1 0 0 0,-1 1 0 0 0,0 0 0 0 0,1-1 0 0 0,-1 1 0 0 0,1-1 0 0 0,0 1 0 0 0,-1-1 0 0 0,1 0 0 0 0,-1 1 0 0 0,1-1 0 0 0,0 0 1 0 0,0 0-1 0 0,-1 0 0 0 0,1 0 0 0 0,0 0 0 0 0,0 0 0 0 0,0-1 0 0 0,0 1 0 0 0,0 0 0 0 0,0 0 0 0 0,1-1 0 0 0,-1 1 0 0 0,0-1 0 0 0,1 1 0 0 0,-1-1 0 0 0,1 1 0 0 0,-1-1 0 0 0,1 1 0 0 0,0-1 0 0 0,-1-2 0 0 0,-1-32-3185 0 0,1 25 2679 0 0,0 1 0 0 0,1 0-1 0 0,0-1 1 0 0,0 1 0 0 0,1-1 0 0 0,0 1 0 0 0,1-1 0 0 0,0 1-1 0 0,1 0 1 0 0,4-12 0 0 0,15-12-1534 0 0,-7 2-1903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219 451 4176 0 0,'0'0'6328'0'0,"-6"13"-358"0"0,-6 18-2757 0 0,12-29-3076 0 0,0 0-1 0 0,-1 0 0 0 0,1 1 1 0 0,-1-1-1 0 0,1 0 0 0 0,-1 0 0 0 0,0 0 1 0 0,0 0-1 0 0,0 0 0 0 0,0 0 1 0 0,-2 3-1 0 0,-11 28 820 0 0,5 30 328 0 0,2 1 0 0 0,2 93 0 0 0,6-153-1252 0 0,0 1 1 0 0,0-1-1 0 0,0 1 0 0 0,0-1 0 0 0,1 1 0 0 0,0-1 0 0 0,0 0 0 0 0,0 0 1 0 0,0 0-1 0 0,1 0 0 0 0,-1 0 0 0 0,1-1 0 0 0,0 1 0 0 0,0-1 1 0 0,1 1-1 0 0,-1-1 0 0 0,1 0 0 0 0,-1-1 0 0 0,8 5 0 0 0,6 4 58 0 0,1 0 0 0 0,37 14 1 0 0,-32-17-37 0 0,0-1 1 0 0,0-1-1 0 0,0-1 1 0 0,1-1-1 0 0,0-1 1 0 0,-1-1 0 0 0,42-3-1 0 0,-61 1-47 0 0,2 0 15 0 0,-1-1 0 0 0,1 0 0 0 0,-1 0 0 0 0,1 0 0 0 0,-1-1 0 0 0,0 0-1 0 0,0 0 1 0 0,0 0 0 0 0,0-1 0 0 0,7-4 0 0 0,8-4 84 0 0,-18 10-82 0 0,0 0-1 0 0,0 0 1 0 0,0 0-1 0 0,0-1 1 0 0,0 1 0 0 0,-1 0-1 0 0,1-1 1 0 0,0 0-1 0 0,-1 1 1 0 0,1-1 0 0 0,-1 0-1 0 0,0 0 1 0 0,0 0-1 0 0,1 0 1 0 0,-1 0-1 0 0,-1 0 1 0 0,1 0 0 0 0,0 0-1 0 0,0-1 1 0 0,-1 1-1 0 0,1 0 1 0 0,-1-3-1 0 0,2-48 483 0 0,-3 43-475 0 0,2 9-23 0 0,-1 1 0 0 0,-1-1 1 0 0,1 0-1 0 0,0 0 0 0 0,0 1 1 0 0,0-1-1 0 0,0 0 0 0 0,0 1 0 0 0,-1-1 1 0 0,1 0-1 0 0,0 0 0 0 0,-1 1 1 0 0,1-1-1 0 0,0 1 0 0 0,-1-1 0 0 0,1 0 1 0 0,-1 1-1 0 0,1-1 0 0 0,-1 1 1 0 0,1-1-1 0 0,-1 1 0 0 0,1-1 0 0 0,-1 1 1 0 0,0-1-1 0 0,0 1 0 0 0,-6-6 51 0 0,-4-15 59 0 0,7 14-88 0 0,0 1 0 0 0,0-1 0 0 0,0 1 0 0 0,0 0 0 0 0,-1 0 0 0 0,0 0 0 0 0,-1 1 0 0 0,-7-8 0 0 0,-1 3-1 0 0,-22-20 97 0 0,0-1 0 0 0,-39-45 0 0 0,67 67-108 0 0,0 0 0 0 0,0 1 0 0 0,-1 0 0 0 0,-1 0 0 0 0,-16-10 0 0 0,22 16-12 0 0,1 0 1 0 0,-1-1-1 0 0,1 1 1 0 0,-1-1-1 0 0,1 0 0 0 0,0 0 1 0 0,0 0-1 0 0,1 0 1 0 0,-4-6-1 0 0,-9-8 22 0 0,-14-3 17 0 0,15 6-25 0 0,10 9-13 0 0,-1 1 0 0 0,1-1 0 0 0,-1 1 0 0 0,0 0 0 0 0,0 1 0 0 0,-7-4-1 0 0,1-2-4 0 0,1 0-1 0 0,0 0 0 0 0,0-1 0 0 0,-13-17 1 0 0,16 18-2 0 0,-20-29-7 0 0,16 30 8 0 0,7 5 1 0 0,0 1 1 0 0,1-1 0 0 0,-1 0 0 0 0,1 0-1 0 0,0-1 1 0 0,0 1 0 0 0,0-1 0 0 0,0 1 0 0 0,1-1-1 0 0,-3-4 1 0 0,0-2 18 0 0,4 8-14 0 0,1 0-1 0 0,-1 0 0 0 0,0 0 1 0 0,0 0-1 0 0,0 1 0 0 0,0-1 1 0 0,0 0-1 0 0,-1 1 1 0 0,1-1-1 0 0,0 1 0 0 0,-1 0 1 0 0,-2-3-1 0 0,-24-33 111 0 0,26 34-104 0 0,1 0 0 0 0,-1 1 0 0 0,1-1 0 0 0,-1 0-1 0 0,1 0 1 0 0,0 0 0 0 0,1 0 0 0 0,-1 0 0 0 0,0 0-1 0 0,1 0 1 0 0,-1 0 0 0 0,1 0 0 0 0,0-1 0 0 0,0 1-1 0 0,0 0 1 0 0,1-4 0 0 0,0 1 13 0 0,-1 0-1 0 0,1 0 1 0 0,0 0 0 0 0,0 0-1 0 0,1 0 1 0 0,0 0-1 0 0,3-9 1 0 0,0-4 58 0 0,-5 18-82 0 0,0 1 0 0 0,0-1 0 0 0,0 0 0 0 0,0 0 0 0 0,0 0 0 0 0,0 0 0 0 0,1 0 0 0 0,-1 0 0 0 0,0 0 0 0 0,0 0 0 0 0,1 1 0 0 0,-1-1 0 0 0,0 0 0 0 0,1 0 0 0 0,-1 0 0 0 0,1 0 0 0 0,-1 1 0 0 0,1-1 0 0 0,0 0 0 0 0,-1 1 0 0 0,1-1 0 0 0,0 0 0 0 0,-1 1 0 0 0,1-1 0 0 0,0 1 0 0 0,-1-1 0 0 0,1 1 0 0 0,0-1 0 0 0,0 1 0 0 0,0 0 0 0 0,1-1 0 0 0,37-16 100 0 0,-31 13-74 0 0,1-1-1 0 0,0 1 1 0 0,0 1-1 0 0,0-1 1 0 0,0 2 0 0 0,0-1-1 0 0,10 0 1 0 0,12 0 177 0 0,-23 2-176 0 0,1 1 0 0 0,-1-1 0 0 0,0 1 0 0 0,0 1 0 0 0,14 1-1 0 0,-14 1 1 0 0,0-1 0 0 0,0 1-1 0 0,-1 0 1 0 0,1 1 0 0 0,-1 0-1 0 0,1 0 1 0 0,-1 0 0 0 0,-1 1 0 0 0,1 0-1 0 0,0 1 1 0 0,-1-1 0 0 0,10 13-1 0 0,1 3 30 0 0,-1 0 0 0 0,22 40 0 0 0,-14-32 37 0 0,-22-27-87 0 0,0-1 0 0 0,-1 1 1 0 0,1 0-1 0 0,0 0 0 0 0,0 0 0 0 0,-1 1 0 0 0,1-1 0 0 0,-1 0 0 0 0,0 0 0 0 0,0 1 0 0 0,1-1 0 0 0,0 6 0 0 0,41 121 192 0 0,-30-82-200 0 0,-10-37 0 0 0,-1-1 0 0 0,1 1 0 0 0,-1 0 0 0 0,-1 0 0 0 0,1 18 0 0 0,-2 107 0 0 0,-9-42-3724 0 0,9-92 2852 0 0,2-3 481 0 0,0 1-1 0 0,0-1 1 0 0,0 0-1 0 0,0 0 1 0 0,0 0-1 0 0,0 0 1 0 0,-1 0-1 0 0,1 0 1 0 0,-1-1-1 0 0,0 1 1 0 0,1 0-1 0 0,-1-1 1 0 0,1-3-1 0 0,7-10-633 0 0,2 7 122 0 0,-9 7 713 0 0,0 1 1 0 0,0-1 0 0 0,0 0 0 0 0,0 0 0 0 0,-1 0-1 0 0,1 0 1 0 0,0 0 0 0 0,-1 0 0 0 0,0 0 0 0 0,1-1-1 0 0,-1 1 1 0 0,0 0 0 0 0,1-4 0 0 0,4-8-766 0 0,0 0 1 0 0,2 0-1 0 0,0 1 1 0 0,18-24-1 0 0,17-29-961 0 0,-17-6 816 0 0,-22 57 963 0 0,1 1-1 0 0,0 0 0 0 0,1 0 0 0 0,0 0 0 0 0,13-18 0 0 0,-17 28 130 0 0,0 1 1 0 0,0-1-1 0 0,0 0 0 0 0,0-1 1 0 0,0 1-1 0 0,-1 0 0 0 0,0 0 0 0 0,0-1 1 0 0,1-6-1 0 0,-2 8 65 0 0,0 0-1 0 0,1 1 1 0 0,-1-1-1 0 0,1 0 1 0 0,0 0-1 0 0,0 0 1 0 0,0 1 0 0 0,0-1-1 0 0,0 0 1 0 0,0 1-1 0 0,1-1 1 0 0,-1 1-1 0 0,1 0 1 0 0,0-1-1 0 0,4-3 1 0 0,-2 2 693 0 0,-1 0-1 0 0,1-1 1 0 0,-1 1 0 0 0,0-1-1 0 0,0 0 1 0 0,0 0 0 0 0,0 0-1 0 0,1-6 1 0 0,-2 7 240 0 0,-2 23 4082 0 0,16 17-3343 0 0,4 13-1137 0 0,-16-28-323 0 0,2 1 0 0 0,0-1 0 0 0,1 0-1 0 0,16 32 1 0 0,-11-39-149 0 0,-10-12-88 0 0,0 0-1 0 0,0 0 1 0 0,0 0-1 0 0,0 1 1 0 0,0-1-1 0 0,-1 1 0 0 0,1-1 1 0 0,-1 1-1 0 0,0 0 1 0 0,1-1-1 0 0,-1 1 0 0 0,0 0 1 0 0,0 3-1 0 0,2 3 56 0 0,1 1-1 0 0,-1-1 1 0 0,2 0-1 0 0,-1 0 1 0 0,1 0 0 0 0,1-1-1 0 0,-1 0 1 0 0,1 0-1 0 0,1 0 1 0 0,0-1-1 0 0,0 0 1 0 0,8 7-1 0 0,6 4 82 0 0,-10-9-47 0 0,0 1 1 0 0,0-2 0 0 0,1 1-1 0 0,0-2 1 0 0,1 0-1 0 0,14 7 1 0 0,-7-6-8 0 0,-4-1-49 0 0,-1 0 0 0 0,1-2 0 0 0,1 0 0 0 0,-1 0 0 0 0,1-1 0 0 0,-1-2 0 0 0,1 1 0 0 0,18-1 0 0 0,-23-2-26 0 0,-1-1 0 0 0,0 1 1 0 0,1-2-1 0 0,-1 0 0 0 0,0 0 0 0 0,0-1 1 0 0,0 0-1 0 0,16-8 0 0 0,-22 8-13 0 0,0-1 0 0 0,0 1 0 0 0,-1-1 0 0 0,1 0-1 0 0,-1 0 1 0 0,0-1 0 0 0,0 1 0 0 0,0-1 0 0 0,4-8 0 0 0,10-9 203 0 0,3-9-77 0 0,-18 28-123 0 0,0-1-1 0 0,-1 1 1 0 0,1 0-1 0 0,-1-1 0 0 0,0 0 1 0 0,0 1-1 0 0,0-1 0 0 0,0 0 1 0 0,-1 0-1 0 0,1 0 1 0 0,-1 0-1 0 0,1-5 0 0 0,1-7 52 0 0,-2 0-1 0 0,1 0 0 0 0,-2-1 1 0 0,0 1-1 0 0,-1 0 0 0 0,-1 0 1 0 0,0 0-1 0 0,-1 0 0 0 0,-1 0 1 0 0,0 0-1 0 0,-1 1 0 0 0,-1 0 1 0 0,-10-19-1 0 0,-37-75 13 0 0,38 67-92 0 0,15 38 0 0 0,-1-1 0 0 0,0 1 0 0 0,0 0 0 0 0,0 0 0 0 0,0 0 0 0 0,-1 0 0 0 0,0 0 0 0 0,0 1 0 0 0,0-1 0 0 0,0 1 0 0 0,0-1 0 0 0,-1 1 0 0 0,1-1 0 0 0,-1 1 0 0 0,0 0 0 0 0,0 0 0 0 0,0 1 0 0 0,-1-1 0 0 0,-5-3 0 0 0,-23-10 0 0 0,28 13 0 0 0,-1 1 0 0 0,0-1 0 0 0,0 1 0 0 0,0 0 0 0 0,0 0 0 0 0,0 0 0 0 0,0 1 0 0 0,-1-1 0 0 0,-6 1 0 0 0,-12 0-1454 0 0,1 2 0 0 0,-41 7 0 0 0,54-6 800 0 0,0 1 0 0 0,0 0 0 0 0,1 0 0 0 0,-1 1 0 0 0,1 1 0 0 0,0-1 0 0 0,0 1 0 0 0,-10 8 0 0 0,-6 13-2538 0 0,-75 31-6401 0 0,61-29 6451 0 0,3-12-1698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27 2824 0 0,'-57'-17'9689'0'0,"36"14"-6012"0"0,-13-3-102 0 0,33 6-3445 0 0,0 0 1 0 0,0 0-1 0 0,-1 0 0 0 0,1 0 0 0 0,0 0 0 0 0,0 0 0 0 0,0 0 0 0 0,0 0 1 0 0,-1 1-1 0 0,1-1 0 0 0,0 0 0 0 0,0 1 0 0 0,0-1 0 0 0,0 1 1 0 0,0 0-1 0 0,0-1 0 0 0,0 1 0 0 0,0 0 0 0 0,0-1 0 0 0,0 1 0 0 0,-1 1 1 0 0,-14 7 1569 0 0,15-9-1612 0 0,0 0-1 0 0,-1 1 1 0 0,1-1 0 0 0,0 0 0 0 0,0 1 0 0 0,0-1-1 0 0,0 1 1 0 0,0-1 0 0 0,0 1 0 0 0,0 0-1 0 0,0-1 1 0 0,0 1 0 0 0,0 0 0 0 0,0 0 0 0 0,0 0-1 0 0,0 0 1 0 0,1 0 0 0 0,-1 0 0 0 0,-1 1 0 0 0,-12 23 1251 0 0,12-23-1276 0 0,0 1-1 0 0,0-1 0 0 0,0 1 1 0 0,1 0-1 0 0,-1 0 1 0 0,1 0-1 0 0,0 0 1 0 0,0 0-1 0 0,0 0 1 0 0,0 0-1 0 0,0 0 0 0 0,1 0 1 0 0,0 0-1 0 0,-1 0 1 0 0,1 5-1 0 0,9 154 901 0 0,-8-157-950 0 0,-1 0 1 0 0,1 1-1 0 0,0-1 1 0 0,0 0-1 0 0,1 0 1 0 0,-1 0-1 0 0,1 0 1 0 0,4 7-1 0 0,5 24 50 0 0,-9-28-57 0 0,-1 0 1 0 0,1 0 0 0 0,0 0 0 0 0,1 0-1 0 0,0 0 1 0 0,0-1 0 0 0,1 1-1 0 0,-1-1 1 0 0,2 0 0 0 0,7 11-1 0 0,16 31 27 0 0,-25-42-37 0 0,0-1-1 0 0,0 1 1 0 0,1-1-1 0 0,0 0 0 0 0,0 0 1 0 0,0 0-1 0 0,6 5 0 0 0,13 21-34 0 0,-20-26 30 0 0,0-1 0 0 0,1 1-1 0 0,-1-1 1 0 0,1 0-1 0 0,8 8 1 0 0,14 19-111 0 0,-20-25 6 0 0,0 0 0 0 0,0 0 0 0 0,0 0 0 0 0,1-1-1 0 0,12 9 1 0 0,6 6-611 0 0,-23-19 645 0 0,1 0 1 0 0,-1-1 0 0 0,0 1-1 0 0,1-1 1 0 0,-1 1 0 0 0,1-1-1 0 0,-1 0 1 0 0,1 0-1 0 0,0-1 1 0 0,2 2 0 0 0,14 4-1496 0 0,-15-5 1145 0 0,0 0 0 0 0,0 0-1 0 0,0-1 1 0 0,0 0 0 0 0,0 1 0 0 0,0-1 0 0 0,1-1-1 0 0,6 0 1 0 0,-5 0-147 0 0,-4 1 250 0 0,0 0 0 0 0,0-1 1 0 0,0 1-1 0 0,0-1 1 0 0,0 0-1 0 0,0 1 0 0 0,0-1 1 0 0,0 0-1 0 0,0 0 0 0 0,0 0 1 0 0,0 0-1 0 0,-1-1 1 0 0,1 1-1 0 0,0 0 0 0 0,1-3 1 0 0,12-7-1512 0 0,-13 10 1679 0 0,-1 0 0 0 0,1 0 0 0 0,0 0 1 0 0,0 0-1 0 0,-1 0 0 0 0,1-1 0 0 0,-1 1 0 0 0,1-1 0 0 0,-1 1 1 0 0,1-1-1 0 0,-1 1 0 0 0,0-1 0 0 0,0 0 0 0 0,0 0 0 0 0,1-2 1 0 0,16-23-2477 0 0,13-16-1278 0 0,-4 11 149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5448 0 0,'-92'5'8319'0'0,"81"-3"-7564"0"0,0 1 0 0 0,0 0 0 0 0,1 0 0 0 0,-1 1 0 0 0,-18 9 0 0 0,3-2 122 0 0,-23 13 514 0 0,32 1-815 0 0,-23 18 774 0 0,32-30-1075 0 0,0 0 0 0 0,1 1-1 0 0,1-1 1 0 0,-9 30 0 0 0,13-38-229 0 0,1 0 0 0 0,-1 0 0 0 0,1 1 0 0 0,1-1 0 0 0,-1 1 0 0 0,0-1-1 0 0,1 1 1 0 0,0-1 0 0 0,1 0 0 0 0,-1 1 0 0 0,1-1 0 0 0,0 1 0 0 0,0-1 0 0 0,1 0 0 0 0,0 0 0 0 0,4 10 0 0 0,-2-6 6 0 0,-3-7-40 0 0,-1 0 0 0 0,1 0 1 0 0,0-1-1 0 0,0 1 0 0 0,0 0 0 0 0,0-1 0 0 0,0 1 0 0 0,0-1 0 0 0,0 1 0 0 0,0-1 0 0 0,1 1 0 0 0,-1-1 0 0 0,1 0 0 0 0,2 2 0 0 0,21 14 123 0 0,-14 0-33 0 0,-10-16-91 0 0,0 1 0 0 0,0 0 0 0 0,0-1 0 0 0,0 1 1 0 0,0-1-1 0 0,1 1 0 0 0,-1-1 0 0 0,0 1 0 0 0,1-1 0 0 0,-1 0 1 0 0,1 0-1 0 0,-1 0 0 0 0,1 0 0 0 0,0 0 0 0 0,0 0 0 0 0,-1 0 0 0 0,3 0 1 0 0,4 3 50 0 0,0-1 1 0 0,0 1 0 0 0,-1 1 0 0 0,13 9 0 0 0,19 11 175 0 0,4 0 73 0 0,-28-15-173 0 0,-1-2 1 0 0,1 0-1 0 0,17 7 1 0 0,-26-13-86 0 0,1 1-1 0 0,-1 0 1 0 0,0 0 0 0 0,-1 0 0 0 0,1 1 0 0 0,5 5-1 0 0,-5-5 11 0 0,-1 0 0 0 0,1 0 0 0 0,0-1 0 0 0,0 0 0 0 0,0 0-1 0 0,7 3 1 0 0,-9-5-16 0 0,0 1 0 0 0,0 0 0 0 0,-1 0 0 0 0,1 1-1 0 0,-1-1 1 0 0,0 1 0 0 0,1-1 0 0 0,-1 1 0 0 0,3 4 0 0 0,17 13 183 0 0,-13-6-6 0 0,-3-2-58 0 0,1 0 0 0 0,1 0 0 0 0,0 0 0 0 0,11 10 0 0 0,-18-19-120 0 0,0-1 0 0 0,-1 1 0 0 0,0 0 0 0 0,1 0 0 0 0,-1 1 0 0 0,0-1 0 0 0,0 0 0 0 0,-1 0 0 0 0,1 0-1 0 0,-1 1 1 0 0,0-1 0 0 0,0 0 0 0 0,0 1 0 0 0,0-1 0 0 0,0 0 0 0 0,-1 1 0 0 0,1-1 0 0 0,-1 0-1 0 0,0 0 1 0 0,0 0 0 0 0,0 0 0 0 0,0 0 0 0 0,-1 0 0 0 0,1 0 0 0 0,-3 3 0 0 0,-2-2-54 0 0,0-1 1 0 0,1 0 0 0 0,-2-1-1 0 0,1 1 1 0 0,0-1-1 0 0,0 0 1 0 0,-1-1-1 0 0,1 1 1 0 0,-10 0 0 0 0,-29 7-42 0 0,26-6-298 0 0,0 0 0 0 0,-1-2 0 0 0,1 0 0 0 0,-39-3 0 0 0,5 0-1595 0 0,49 2 1613 0 0,1 0 0 0 0,-1-1 0 0 0,1 1-1 0 0,0 0 1 0 0,-1-1 0 0 0,1 0 0 0 0,0 0 0 0 0,-1 0 0 0 0,1 0 0 0 0,0 0 0 0 0,0-1 0 0 0,0 1-1 0 0,0-1 1 0 0,0 0 0 0 0,1 0 0 0 0,-1 0 0 0 0,0 0 0 0 0,-2-4 0 0 0,-19-13-4155 0 0,18 7 2947 0 0,0-1 0 0 0,1 0 1 0 0,1-1-1 0 0,0 1 0 0 0,1-1 1 0 0,-2-16-1 0 0,5 16-2435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4984 0 0,'0'11'10008'0'0,"0"15"-6205"0"0,2 8-1906 0 0,0 0 0 0 0,8 34 0 0 0,14 19-981 0 0,-17-36-605 0 0,1-1 63 0 0,2 77 0 0 0,-1-24-29 0 0,9-19-234 0 0,-18-84-106 0 0,0 1 1 0 0,0-1 0 0 0,1 1-1 0 0,-1-1 1 0 0,0 1 0 0 0,1-1 0 0 0,-1 0-1 0 0,0 1 1 0 0,1-1 0 0 0,-1 0-1 0 0,1 1 1 0 0,-1-1 0 0 0,0 0 0 0 0,1 1-1 0 0,-1-1 1 0 0,1 0 0 0 0,-1 0-1 0 0,1 0 1 0 0,-1 0 0 0 0,1 1 0 0 0,-1-1-1 0 0,1 0 1 0 0,-1 0 0 0 0,1 0 0 0 0,-1 0-1 0 0,1 0 1 0 0,-1 0 0 0 0,1 0-1 0 0,-1 0 1 0 0,1 0 0 0 0,-1 0 0 0 0,1-1-1 0 0,-1 1 1 0 0,1 0 0 0 0,-1 0-1 0 0,1 0 1 0 0,-1 0 0 0 0,1-1 0 0 0,-1 1-1 0 0,0 0 1 0 0,1-1 0 0 0,-1 1-1 0 0,1 0 1 0 0,-1-1 0 0 0,0 1 0 0 0,1 0-1 0 0,-1-1 1 0 0,0 1 0 0 0,0-1 0 0 0,1 1-1 0 0,-1-1 1 0 0,0 1 0 0 0,0-1-1 0 0,1 1 1 0 0,-1 0 0 0 0,0-1 0 0 0,0 1-1 0 0,0-1 1 0 0,0 1 0 0 0,0-1-1 0 0,0 0 1 0 0,0-4 23 0 0,-1 1 0 0 0,1-1-1 0 0,0 1 1 0 0,0-1 0 0 0,1 1-1 0 0,0 0 1 0 0,-1-1 0 0 0,1 1-1 0 0,1-1 1 0 0,-1 1 0 0 0,1 0 0 0 0,0 0-1 0 0,-1 0 1 0 0,2 0 0 0 0,-1 0-1 0 0,0 0 1 0 0,1 1 0 0 0,3-5-1 0 0,-4 6-6 0 0,0 0 0 0 0,0 0 0 0 0,0-1 0 0 0,0 1-1 0 0,0 0 1 0 0,-1-1 0 0 0,1 1 0 0 0,-1-1-1 0 0,0 0 1 0 0,2-3 0 0 0,-2 3 1 0 0,0 0 0 0 0,0 0 0 0 0,1 0 0 0 0,0 0 0 0 0,-1 0 0 0 0,1 0 0 0 0,0 1 0 0 0,0-1 0 0 0,0 0 0 0 0,1 1 0 0 0,-1 0 0 0 0,5-4 0 0 0,50-29 438 0 0,-55 34-438 0 0,-1 0-1 0 0,0 1 0 0 0,1-1 0 0 0,-1 1 0 0 0,0-1 0 0 0,1 1 0 0 0,-1-1 0 0 0,1 1 1 0 0,-1 0-1 0 0,1 0 0 0 0,-1 0 0 0 0,1-1 0 0 0,-1 1 0 0 0,1 1 0 0 0,-1-1 0 0 0,0 0 0 0 0,1 0 1 0 0,-1 1-1 0 0,1-1 0 0 0,-1 0 0 0 0,1 1 0 0 0,1 0 0 0 0,27 16 264 0 0,-20-8-187 0 0,-7-6-89 0 0,0 0 1 0 0,0 0 0 0 0,0 0 0 0 0,0 1 0 0 0,0-1 0 0 0,-1 1-1 0 0,0 0 1 0 0,3 4 0 0 0,13 19-19 0 0,-15-25 10 0 0,-1 0 1 0 0,0 1 0 0 0,-1-1 0 0 0,1 0-1 0 0,0 1 1 0 0,-1-1 0 0 0,1 1-1 0 0,-1 0 1 0 0,0 0 0 0 0,1 2-1 0 0,27 52 80 0 0,-12 3 24 0 0,-13-49-46 0 0,0 1-1 0 0,-1 0 1 0 0,0 0-1 0 0,-1 0 1 0 0,0 0-1 0 0,0 15 0 0 0,-3-25-47 0 0,1 0 0 0 0,0 0 0 0 0,-1 0 0 0 0,0 0-1 0 0,1 0 1 0 0,-1 0 0 0 0,0 0 0 0 0,0 0-1 0 0,0 0 1 0 0,-1 0 0 0 0,1 0 0 0 0,0-1 0 0 0,-1 1-1 0 0,1 0 1 0 0,-1-1 0 0 0,1 1 0 0 0,-1-1-1 0 0,0 0 1 0 0,1 1 0 0 0,-1-1 0 0 0,0 0 0 0 0,0 0-1 0 0,-4 1 1 0 0,-55 19 155 0 0,50-18-141 0 0,-10 4-198 0 0,-1-1 0 0 0,1-2 0 0 0,-1 0-1 0 0,0-1 1 0 0,0-1 0 0 0,-1-1-1 0 0,1-1 1 0 0,-23-3 0 0 0,25-19-1844 0 0,19 22 1693 0 0,-1-1 1 0 0,0 0-1 0 0,1 0 1 0 0,-1 1-1 0 0,0-1 1 0 0,1 0-1 0 0,-1-1 1 0 0,1 1-1 0 0,-1 0 1 0 0,1 0 0 0 0,0-1-1 0 0,0 1 1 0 0,-1-1-1 0 0,1 1 1 0 0,0-1-1 0 0,0 1 1 0 0,0-1-1 0 0,1 0 1 0 0,-1 1-1 0 0,0-1 1 0 0,1 0-1 0 0,-1 0 1 0 0,0-1-1 0 0,1 0-119 0 0,0 0 0 0 0,1 0-1 0 0,-1 0 1 0 0,0 0 0 0 0,1 0 0 0 0,0 0-1 0 0,0 0 1 0 0,0 0 0 0 0,0 1 0 0 0,0-1-1 0 0,1 0 1 0 0,-1 1 0 0 0,3-4 0 0 0,3-4-676 0 0,1 1 0 0 0,0-1 1 0 0,1 2-1 0 0,0-1 1 0 0,19-14-1 0 0,0-1-798 0 0,3 8-1673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21 5152 0 0,'-17'-20'15454'0'0,"11"19"-15115"0"0,0 2 0 0 0,-1-1 0 0 0,1 1 0 0 0,0 0 0 0 0,0 0 0 0 0,0 0 0 0 0,0 1 0 0 0,0 0 0 0 0,0 0 0 0 0,0 1 0 0 0,1 0 0 0 0,-1 0 1 0 0,-5 4-1 0 0,-54 52 961 0 0,25-28-887 0 0,25-11-298 0 0,9-11-64 0 0,-1 0 1 0 0,0 0 0 0 0,-1-1 0 0 0,1 0-1 0 0,-11 8 1 0 0,6-6-32 0 0,0 1 0 0 0,1 1 0 0 0,0 0 0 0 0,1 0 0 0 0,1 1 0 0 0,-11 19 0 0 0,5-11-23 0 0,15-20 1 0 0,0-1-1 0 0,-1 1 0 0 0,1-1 0 0 0,-1 1 0 0 0,1-1 0 0 0,-1 1 0 0 0,1 0 0 0 0,0-1 0 0 0,0 1 0 0 0,-1-1 0 0 0,1 1 0 0 0,0 0 1 0 0,0-1-1 0 0,-1 1 0 0 0,1 0 0 0 0,0-1 0 0 0,0 1 0 0 0,0 0 0 0 0,0-1 0 0 0,0 1 0 0 0,0 0 0 0 0,0-1 0 0 0,0 1 0 0 0,1 0 0 0 0,-1-1 1 0 0,0 1-1 0 0,0 0 0 0 0,0-1 0 0 0,1 1 0 0 0,-1-1 0 0 0,1 2 0 0 0,0-1-3 0 0,1 0 0 0 0,-1-1 0 0 0,0 1-1 0 0,0-1 1 0 0,1 1 0 0 0,-1-1 0 0 0,0 1 0 0 0,1-1 0 0 0,-1 0-1 0 0,0 0 1 0 0,1 1 0 0 0,-1-1 0 0 0,1 0 0 0 0,1-1 0 0 0,1 1-5 0 0,1 0 1 0 0,-1-1 0 0 0,0 1-1 0 0,1-1 1 0 0,-1 0-1 0 0,0 0 1 0 0,0-1 0 0 0,0 1-1 0 0,0-1 1 0 0,5-3 0 0 0,31-26-40 0 0,-17 15 52 0 0,-21 16 0 0 0,0-1 0 0 0,-1 1-1 0 0,1-1 1 0 0,-1 0 0 0 0,1 0 0 0 0,-1 1 0 0 0,1-1-1 0 0,-1 0 1 0 0,1 0 0 0 0,-1-1 0 0 0,0 1 0 0 0,0 0 0 0 0,0 0-1 0 0,1-1 1 0 0,-1 1 0 0 0,0 0 0 0 0,0-1 0 0 0,-1 1-1 0 0,1-1 1 0 0,0 1 0 0 0,0-1 0 0 0,-1 0 0 0 0,1-1 0 0 0,0 0 9 0 0,0-1 1 0 0,0 1-1 0 0,1 0 1 0 0,-1-1-1 0 0,1 1 1 0 0,0 0-1 0 0,-1 0 1 0 0,1 0-1 0 0,1 0 1 0 0,-1 1-1 0 0,0-1 1 0 0,5-3-1 0 0,17-21 146 0 0,-18 19-103 0 0,-3 6-33 0 0,-1 0 1 0 0,0 0-1 0 0,-1 0 0 0 0,1 0 1 0 0,0 0-1 0 0,-1-1 1 0 0,1 1-1 0 0,-1-1 1 0 0,0 1-1 0 0,1-1 0 0 0,0-2 1 0 0,-2 4-16 0 0,-1 1-1 0 0,1-1 1 0 0,0 1 0 0 0,0 0 0 0 0,0-1 0 0 0,0 1 0 0 0,0 0-1 0 0,0-1 1 0 0,0 1 0 0 0,0 0 0 0 0,0-1 0 0 0,0 1 0 0 0,0-1-1 0 0,0 1 1 0 0,1 0 0 0 0,-1-1 0 0 0,0 1 0 0 0,0 0 0 0 0,0-1-1 0 0,0 1 1 0 0,1 0 0 0 0,-1-1 0 0 0,0 1 0 0 0,0 0-1 0 0,0 0 1 0 0,1-1 0 0 0,-1 1 0 0 0,0 0 0 0 0,1 0 0 0 0,-1-1-1 0 0,0 1 1 0 0,1 0 0 0 0,-1 0 0 0 0,0 0 0 0 0,1 0 0 0 0,-1-1-1 0 0,0 1 1 0 0,1 0 0 0 0,-1 0 0 0 0,0 0 0 0 0,1 0 0 0 0,-1 0-1 0 0,0 0 1 0 0,1 0 0 0 0,-1 0 0 0 0,1 0 0 0 0,-1 0-1 0 0,1 0 1 0 0,11-4 354 0 0,-10 10-297 0 0,1 0-1 0 0,-1-1 1 0 0,1 0-1 0 0,0 0 1 0 0,1 0-1 0 0,-1 0 1 0 0,1 0-1 0 0,7 7 1 0 0,-9-11-53 0 0,-1 1 1 0 0,1 0-1 0 0,-1 1 1 0 0,1-1-1 0 0,-1 0 1 0 0,0 0 0 0 0,0 1-1 0 0,0-1 1 0 0,0 0-1 0 0,0 1 1 0 0,-1-1-1 0 0,2 5 1 0 0,-2-4 1 0 0,0-1 1 0 0,1 0 0 0 0,-1 0-1 0 0,1 1 1 0 0,0-1-1 0 0,0 0 1 0 0,0 0-1 0 0,0 0 1 0 0,0 0 0 0 0,0 0-1 0 0,3 3 1 0 0,-3-4-5 0 0,0 0 1 0 0,0 1 0 0 0,0 0-1 0 0,0-1 1 0 0,0 1-1 0 0,-1-1 1 0 0,1 1 0 0 0,0 0-1 0 0,-1 0 1 0 0,1-1-1 0 0,-1 1 1 0 0,0 0 0 0 0,1 2-1 0 0,-1-2 2 0 0,0 0-1 0 0,0 0 1 0 0,1 0-1 0 0,-1-1 1 0 0,1 1-1 0 0,-1 0 1 0 0,1 0-1 0 0,0-1 1 0 0,-1 1-1 0 0,1 0 1 0 0,0-1-1 0 0,0 1 0 0 0,0-1 1 0 0,2 3-1 0 0,3 6 35 0 0,0 0-1 0 0,-1 1 0 0 0,0 0 0 0 0,-1 0 0 0 0,0 0 0 0 0,-1 0 1 0 0,0 1-1 0 0,-1 0 0 0 0,1 18 0 0 0,9 28 204 0 0,-9-33-127 0 0,-1 0 0 0 0,0 1 0 0 0,-2-1 1 0 0,-3 25-1 0 0,1 9 54 0 0,2-58-173 0 0,0 16 52 0 0,0 0 1 0 0,-1-1 0 0 0,-7 34-1 0 0,7-45-54 0 0,-1 0-1 0 0,1 0 0 0 0,-1-1 1 0 0,0 1-1 0 0,-1 0 0 0 0,1-1 0 0 0,-1 0 1 0 0,0 1-1 0 0,0-1 0 0 0,-1 0 1 0 0,1-1-1 0 0,-1 1 0 0 0,0 0 1 0 0,0-1-1 0 0,0 0 0 0 0,0 0 1 0 0,-5 3-1 0 0,1-2-326 0 0,0 0 0 0 0,0 0-1 0 0,0-1 1 0 0,-1 0 0 0 0,-13 3 0 0 0,20-5 96 0 0,1-1 0 0 0,-1 0 0 0 0,0 1 0 0 0,1-1 0 0 0,-1 0 0 0 0,0 0-1 0 0,0 0 1 0 0,1 0 0 0 0,-1 0 0 0 0,0 0 0 0 0,1-1 0 0 0,-1 1 0 0 0,0-1 0 0 0,1 1 0 0 0,-1-1 0 0 0,1 0 0 0 0,-1 1 0 0 0,1-1 0 0 0,-1 0 0 0 0,1 0 0 0 0,-1 0-1 0 0,1 0 1 0 0,0 0 0 0 0,-1 0 0 0 0,1-1 0 0 0,0 1 0 0 0,0 0 0 0 0,0-1 0 0 0,0 1 0 0 0,0 0 0 0 0,0-1 0 0 0,1 1 0 0 0,-1-1 0 0 0,0 0 0 0 0,1 1 0 0 0,-1-1 0 0 0,1 0-1 0 0,-1-1 1 0 0,1 2 179 0 0,-2-6-710 0 0,0-1 1 0 0,1 1 0 0 0,0-1 0 0 0,0 1 0 0 0,1-1-1 0 0,0 1 1 0 0,0-1 0 0 0,1 1 0 0 0,0-1-1 0 0,0 1 1 0 0,1-1 0 0 0,0 1 0 0 0,0 0-1 0 0,1 0 1 0 0,-1 0 0 0 0,5-8 0 0 0,17-25-1351 0 0,-16 6-1778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6648 0 0,'4'28'9879'0'0,"0"0"-4743"0"0,5 32 976 0 0,-8-23-5590 0 0,0-20-206 0 0,0 0 1 0 0,-2 0-1 0 0,0 0 0 0 0,-1 0 0 0 0,-4 17 0 0 0,3-1-751 0 0,4-31 371 0 0,-1 0 0 0 0,0 1 0 0 0,0-1 0 0 0,0 1 1 0 0,0-1-1 0 0,-1 1 0 0 0,1-1 0 0 0,-1 1 0 0 0,1-1 0 0 0,-1 0 0 0 0,0 1 0 0 0,0-1 0 0 0,-1 2 0 0 0,-6 19-5181 0 0,6-16-895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9000 0 0,'-17'0'15405'0'0,"6"2"-12180"0"0,8 7-2831 0 0,1-1 0 0 0,0 0 0 0 0,0 1 0 0 0,1-1 0 0 0,0 1 1 0 0,1 0-1 0 0,0-1 0 0 0,0 1 0 0 0,2 11 0 0 0,-1 11-157 0 0,0-21-203 0 0,1 1 0 0 0,0-1-1 0 0,0 0 1 0 0,1 1-1 0 0,0-1 1 0 0,5 9 0 0 0,-3-7-31 0 0,-1-1 1 0 0,0 1-1 0 0,-1 0 1 0 0,0 0-1 0 0,-1 0 1 0 0,1 16-1 0 0,-3-19-106 0 0,0 1-1 0 0,1-1 1 0 0,0 0-1 0 0,1 0 1 0 0,0 1-1 0 0,0-1 0 0 0,1 0 1 0 0,6 14-1 0 0,-1 10-777 0 0,-8-30 640 0 0,0 1 1 0 0,1-1 0 0 0,-1 0 0 0 0,1 0-1 0 0,0 0 1 0 0,0 1 0 0 0,0-1-1 0 0,0 0 1 0 0,0 0 0 0 0,1 0-1 0 0,2 3 1 0 0,0-1-862 0 0,20 23-8861 0 0,-23-28 9821 0 0,0 0 0 0 0,-1 1 0 0 0,1-1 0 0 0,0 0-1 0 0,-1 1 1 0 0,1-1 0 0 0,0 0 0 0 0,-1 0 0 0 0,1 0 0 0 0,0 0 0 0 0,0 0 0 0 0,-1 1 0 0 0,1-1 0 0 0,0 0 0 0 0,0-1 0 0 0,-1 1 0 0 0,1 0 0 0 0,0 0 0 0 0,-1 0 0 0 0,1 0 0 0 0,0-1 0 0 0,0 1 0 0 0,-1 0 0 0 0,1 0 0 0 0,-1-1 0 0 0,1 1 0 0 0,0-1 0 0 0,-1 1 0 0 0,1 0 0 0 0,-1-1 0 0 0,1 1 0 0 0,-1-1 0 0 0,1 0 0 0 0,-1 1 0 0 0,1-1 0 0 0,-1 1 0 0 0,1-1 0 0 0,-1 0 0 0 0,0 1 0 0 0,1-1 0 0 0,-1 0 0 0 0,0 1 0 0 0,0-1 0 0 0,0 0 0 0 0,1-1 0 0 0,0 0-186 0 0,1-1-1 0 0,-1 0 1 0 0,1 1-1 0 0,0 0 1 0 0,0-1-1 0 0,0 1 1 0 0,0 0-1 0 0,0 0 1 0 0,1 0 0 0 0,-1 0-1 0 0,5-2 1 0 0,-5 2-129 0 0,24-8-3542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4920 0 0,'0'7'8351'0'0,"0"23"-2347"0"0,0 82 674 0 0,0 59-4097 0 0,9-117-2289 0 0,-9-53-291 0 0,1 0-1 0 0,-1 0 1 0 0,0-1 0 0 0,0 1 0 0 0,1 0-1 0 0,-1-1 1 0 0,1 1 0 0 0,-1-1 0 0 0,0 1 0 0 0,1 0-1 0 0,-1-1 1 0 0,1 1 0 0 0,-1-1 0 0 0,1 1-1 0 0,0-1 1 0 0,-1 1 0 0 0,1-1 0 0 0,-1 0 0 0 0,1 1-1 0 0,0-1 1 0 0,-1 0 0 0 0,1 1 0 0 0,0-1-1 0 0,0 0 1 0 0,-1 0 0 0 0,1 0 0 0 0,0 0 0 0 0,-1 0-1 0 0,1 0 1 0 0,0 0 0 0 0,0 0 0 0 0,-1 0 0 0 0,1 0-1 0 0,0 0 1 0 0,1 0 0 0 0,2 0 5 0 0,2 4 169 0 0,-6-16-86 0 0,4-145 363 0 0,5 46 87 0 0,-9 109-522 0 0,0 1 0 0 0,0-1 0 0 0,1 0-1 0 0,-1 1 1 0 0,0-1 0 0 0,1 1 0 0 0,0-1 0 0 0,-1 0 0 0 0,1 1-1 0 0,0 0 1 0 0,-1-1 0 0 0,1 1 0 0 0,0-1 0 0 0,0 1 0 0 0,2-2-1 0 0,-2 2 7 0 0,0-1 0 0 0,0 1 0 0 0,0 0 0 0 0,0-1 0 0 0,0 1-1 0 0,0-1 1 0 0,0 1 0 0 0,-1-1 0 0 0,1 0 0 0 0,0 1 0 0 0,-1-1-1 0 0,0 1 1 0 0,1-1 0 0 0,-1 0 0 0 0,0-2 0 0 0,1 2 4 0 0,-1 1 0 0 0,0 0 0 0 0,1-1 0 0 0,0 1 0 0 0,-1 0 0 0 0,1-1-1 0 0,0 1 1 0 0,-1 0 0 0 0,1 0 0 0 0,0-1 0 0 0,0 1 0 0 0,0 0 0 0 0,0 0 0 0 0,0 0 0 0 0,0 0 0 0 0,0 0 0 0 0,1 0 0 0 0,-1 1 0 0 0,0-1 0 0 0,0 0 0 0 0,1 1 0 0 0,-1-1 0 0 0,0 0 0 0 0,1 1 0 0 0,-1 0 0 0 0,1-1 0 0 0,-1 1 0 0 0,1 0 0 0 0,-1 0 0 0 0,1 0 0 0 0,-1 0 0 0 0,0 0 0 0 0,1 0 0 0 0,1 0 0 0 0,3 0 24 0 0,0 0 0 0 0,1 1 0 0 0,-1-1 1 0 0,0 1-1 0 0,0 0 0 0 0,11 4 0 0 0,-9 1-44 0 0,-1 0-1 0 0,1 0 1 0 0,-1 1-1 0 0,0 0 1 0 0,0 0-1 0 0,-1 1 1 0 0,6 9-1 0 0,2 0-55 0 0,-7-7-111 0 0,0 0 0 0 0,-1 1 1 0 0,0 0-1 0 0,7 17 0 0 0,-8-16-486 0 0,0-1 1 0 0,1 1-1 0 0,11 14 1 0 0,-8-12-607 0 0,-8-12 955 0 0,0-1 0 0 0,0 1-1 0 0,0-1 1 0 0,0 0 0 0 0,0 1 0 0 0,0-1-1 0 0,1 0 1 0 0,-1 0 0 0 0,0 0 0 0 0,1 0-1 0 0,-1 0 1 0 0,0 0 0 0 0,1 0 0 0 0,1 0-1 0 0,8 6-4099 0 0,-10-6 3877 0 0,1 0 0 0 0,-1 0 0 0 0,1 0 0 0 0,-1 0 0 0 0,1 0 0 0 0,0-1 0 0 0,0 1 0 0 0,-1 0 0 0 0,1-1 0 0 0,0 0 0 0 0,0 1 0 0 0,-1-1 0 0 0,1 0 0 0 0,0 0 0 0 0,3 0 0 0 0,2 0-313 0 0,-5 1 557 0 0,0-1 1 0 0,0 0-1 0 0,1 0 1 0 0,-1 0-1 0 0,0-1 1 0 0,0 1 0 0 0,0 0-1 0 0,0-1 1 0 0,0 1-1 0 0,0-1 1 0 0,0 0-1 0 0,3-1 1 0 0,22-10-3805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229 514 4688 0 0,'-11'-6'7064'0'0,"-14"1"-1879"0"0,23 4-4850 0 0,0 0 0 0 0,0 0 1 0 0,-1 0-1 0 0,1 1 0 0 0,0-1 0 0 0,-1 1 0 0 0,1-1 0 0 0,-1 1 0 0 0,1 0 1 0 0,0 0-1 0 0,-1 0 0 0 0,1 0 0 0 0,-1 1 0 0 0,1-1 0 0 0,-1 1 0 0 0,1-1 1 0 0,0 1-1 0 0,-1 0 0 0 0,1 0 0 0 0,0 0 0 0 0,0 0 0 0 0,0 0 0 0 0,-3 2 1 0 0,-8 13-14 0 0,0 0 1 0 0,1 1-1 0 0,0 0 1 0 0,2 1-1 0 0,0 0 1 0 0,1 1-1 0 0,-9 27 0 0 0,15-35-267 0 0,0 0-1 0 0,0 1 1 0 0,-1 19-1 0 0,-9 40 135 0 0,9-47-146 0 0,1-1 1 0 0,0 0-1 0 0,2 27 0 0 0,2-46-41 0 0,1 1 0 0 0,-1-1 0 0 0,1 0 0 0 0,0 0 0 0 0,1 0-1 0 0,-1 0 1 0 0,0-1 0 0 0,1 1 0 0 0,0-1 0 0 0,0 1 0 0 0,0-1-1 0 0,0 0 1 0 0,1 0 0 0 0,-1 0 0 0 0,1-1 0 0 0,0 1-1 0 0,0-1 1 0 0,7 3 0 0 0,2-1-37 0 0,28 4-56 0 0,-40-8 85 0 0,0 0 0 0 0,0 0-1 0 0,1 1 1 0 0,-1-1-1 0 0,0 0 1 0 0,0 0 0 0 0,1-1-1 0 0,-1 1 1 0 0,0 0-1 0 0,0 0 1 0 0,1 0 0 0 0,-1-1-1 0 0,0 1 1 0 0,0-1-1 0 0,0 1 1 0 0,0-1-1 0 0,0 1 1 0 0,0-1 0 0 0,1 0-1 0 0,-1 0 1 0 0,-1 1-1 0 0,1-1 1 0 0,0 0 0 0 0,0 0-1 0 0,0 0 1 0 0,1-1-1 0 0,41-75-567 0 0,-25 4 205 0 0,-12 59 391 0 0,-1 0 0 0 0,0 0 1 0 0,-2-1-1 0 0,0 1 1 0 0,0-1-1 0 0,-1 0 1 0 0,-1 0-1 0 0,-1 0 0 0 0,-1-22 1 0 0,-2-3 238 0 0,-2 0-1 0 0,-14-52 1 0 0,6 36 232 0 0,-3 1 0 0 0,-24-56 0 0 0,-9-40 792 0 0,37 92-382 0 0,12 58-185 0 0,0 29-411 0 0,1-17-292 0 0,1-1 0 0 0,0 1 0 0 0,1-1 0 0 0,0 1 0 0 0,8 18 0 0 0,9 34 31 0 0,-16-39-92 0 0,2 0 0 0 0,1-1 0 0 0,0 0 0 0 0,13 25 0 0 0,15 47-153 0 0,-9-34-187 0 0,-21-51 183 0 0,0 0 1 0 0,0 1-1 0 0,5 18 1 0 0,3 2-556 0 0,0 0-368 0 0,-11-25 582 0 0,0 0 1 0 0,0 0-1 0 0,1 0 1 0 0,0-1-1 0 0,0 1 1 0 0,0-1-1 0 0,0 0 1 0 0,1 0-1 0 0,7 8 1 0 0,20 10-6334 0 0,-28-22 5690 0 0,0 1 1 0 0,0-1 0 0 0,1 0 0 0 0,-1 0-1 0 0,0 0 1 0 0,1 0 0 0 0,-1-1-1 0 0,7 1 1 0 0,2-1-3347 0 0</inkml:trace>
  <inkml:trace contextRef="#ctx0" brushRef="#br0" timeOffset="1">556 1 7536 0 0,'-2'1'656'0'0,"1"0"0"0"0,-1 1 0 0 0,1-1 0 0 0,-1 1 0 0 0,1-1 0 0 0,0 1 0 0 0,-1-1 0 0 0,1 1 0 0 0,0 0 0 0 0,0 0 0 0 0,0-1 0 0 0,0 1 0 0 0,1 0 0 0 0,-2 4 0 0 0,1-3-90 0 0,1 0 1 0 0,0-1 0 0 0,0 1-1 0 0,0 0 1 0 0,0 0 0 0 0,1 0 0 0 0,-1-1-1 0 0,1 1 1 0 0,1 5 0 0 0,3 5 386 0 0,1 0 1 0 0,1-1-1 0 0,15 22 1 0 0,-16-25-614 0 0,0-1 0 0 0,-1 1 0 0 0,0 0-1 0 0,5 12 1 0 0,11 17 248 0 0,-16-32-486 0 0,-1 0 0 0 0,-1 0 0 0 0,1 0 0 0 0,-1 0 0 0 0,4 10 0 0 0,-6-12-59 0 0,0 0-1 0 0,1 0 0 0 0,-1 0 0 0 0,1-1 0 0 0,0 1 0 0 0,0-1 0 0 0,0 1 0 0 0,1-1 1 0 0,-1 0-1 0 0,4 3 0 0 0,-4-3-9 0 0,0-1 1 0 0,0 1 0 0 0,0-1-1 0 0,0 1 1 0 0,0 0-1 0 0,0-1 1 0 0,-1 1-1 0 0,0 0 1 0 0,1 0-1 0 0,-1 0 1 0 0,0 0 0 0 0,0 1-1 0 0,0 4 1 0 0,-1-6-15 0 0,1-1 0 0 0,-1 1 0 0 0,1 0 0 0 0,0 0 0 0 0,-1 0 1 0 0,1 0-1 0 0,0-1 0 0 0,0 1 0 0 0,0 0 0 0 0,0-1 0 0 0,0 1 0 0 0,1 0 0 0 0,-1-1 1 0 0,0 0-1 0 0,1 1 0 0 0,-1-1 0 0 0,1 0 0 0 0,0 0 0 0 0,-1 0 0 0 0,3 2 1 0 0,14 10 138 0 0,23 50 318 0 0,-26-31-225 0 0,-5-7-77 0 0,-1-9-80 0 0,-5-10-52 0 0,0 0 0 0 0,0 0 0 0 0,-1 1 0 0 0,0 0 1 0 0,3 10-1 0 0,-2-6-1 0 0,0 1 0 0 0,1-1 0 0 0,10 17 0 0 0,-9-16-14 0 0,1 1-1 0 0,-2-1 0 0 0,7 19 0 0 0,5 27-32 0 0,-3 2 0 0 0,-3-1 0 0 0,-2 1-1 0 0,3 103 1 0 0,-12-132-181 0 0,1-5-779 0 0,-1 1 0 0 0,-2-1 1 0 0,-5 31-1 0 0,-2-36-1306 0 0,2-9 992 0 0,1 7-721 0 0,3-11-539 0 0,1 0 1 0 0,-1 0-1 0 0,-1 0 0 0 0,1-1 0 0 0,-7 10 0 0 0,2-4-3218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1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5608 0 0,'15'-5'8340'0'0,"5"0"-4585"0"0,32-5 1759 0 0,-12 9-4078 0 0,38 0 161 0 0,-72 1-1461 0 0,0 1 1 0 0,0 0 0 0 0,0 0 0 0 0,-1 1 0 0 0,1-1 0 0 0,0 1 0 0 0,-1 0 0 0 0,1 1-1 0 0,-1-1 1 0 0,9 7 0 0 0,95 77 1282 0 0,-79-68-1218 0 0,-12 11-9 0 0,7 3 12 0 0,-3-4 18 0 0,27 44 0 0 0,-26-37-63 0 0,-20-31-141 0 0,0 0-1 0 0,0 0 0 0 0,0 1 0 0 0,0 0 1 0 0,-1-1-1 0 0,0 1 0 0 0,0 0 1 0 0,0 0-1 0 0,1 6 0 0 0,-1-2 5 0 0,1 0 1 0 0,1-1-1 0 0,-1 1 0 0 0,1-1 0 0 0,1 0 1 0 0,7 11-1 0 0,21 42 63 0 0,-4 5-76 0 0,-17-43-12 0 0,-1 1 1 0 0,13 48 0 0 0,-17-47-63 0 0,4 33-310 0 0,-2 99-2964 0 0,0-80-921 0 0,-9-74 3930 0 0,0 0-1 0 0,0 0 0 0 0,0 0 1 0 0,1 0-1 0 0,-1 0 0 0 0,1-1 0 0 0,-1 1 1 0 0,1 0-1 0 0,3 5 0 0 0,-3-5-245 0 0,0-1-1 0 0,0 1 0 0 0,0 0 0 0 0,0 0 1 0 0,-1 0-1 0 0,1 0 0 0 0,-1 0 0 0 0,0 0 1 0 0,0 5-1 0 0,0 6-1288 0 0,0 18-3441 0 0,0-8 368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4000 0 0,'9'3'20323'0'0,"9"82"-16314"0"0,-18-80-3935 0 0,1-1-1 0 0,-1 0 1 0 0,1 0 0 0 0,0 0-1 0 0,0 0 1 0 0,1 0-1 0 0,-1 0 1 0 0,1 0-1 0 0,0 0 1 0 0,3 5-1 0 0,12 27 310 0 0,-16-30-348 0 0,2 0-1 0 0,-1-1 1 0 0,0 0-1 0 0,1 0 1 0 0,0 1-1 0 0,0-2 0 0 0,1 1 1 0 0,-1 0-1 0 0,1-1 1 0 0,0 1-1 0 0,0-1 0 0 0,1 0 1 0 0,-1 0-1 0 0,1-1 1 0 0,5 4-1 0 0,-8-6-24 0 0,-1 1-1 0 0,1 0 0 0 0,-1 0 1 0 0,0 0-1 0 0,1 0 1 0 0,-1 1-1 0 0,0-1 1 0 0,0 0-1 0 0,0 0 1 0 0,-1 1-1 0 0,1-1 0 0 0,-1 0 1 0 0,1 1-1 0 0,-1-1 1 0 0,0 0-1 0 0,0 5 1 0 0,7 20 25 0 0,16 9-41 0 0,-19-32 11 0 0,0 1 0 0 0,0 0 0 0 0,-1 1 0 0 0,0-1 0 0 0,0 1 0 0 0,0-1 0 0 0,-1 1 0 0 0,0 0 0 0 0,3 12 0 0 0,-2-5-9 0 0,0 0 0 0 0,0-1 0 0 0,1 1 0 0 0,11 21 0 0 0,2 8-33 0 0,5 31-254 0 0,-8-37-20 0 0,-12-33 227 0 0,-1 1 0 0 0,1-1 0 0 0,-1 1-1 0 0,0-1 1 0 0,1 1 0 0 0,-1-1 0 0 0,-1 1 0 0 0,1 0 0 0 0,-1 0 0 0 0,1 3 0 0 0,0 3-527 0 0,0-1-1 0 0,1 1 1 0 0,1-1 0 0 0,-1 1-1 0 0,9 16 1 0 0,-6-12-537 0 0,-1-2-1110 0 0,-4-11 2051 0 0,0 0 0 0 0,0-1 1 0 0,0 1-1 0 0,1 0 1 0 0,-1 0-1 0 0,0 0 1 0 0,1-1-1 0 0,-1 1 0 0 0,0 0 1 0 0,1 0-1 0 0,-1-1 1 0 0,1 1-1 0 0,-1 0 1 0 0,1-1-1 0 0,0 1 0 0 0,-1 0 1 0 0,1-1-1 0 0,-1 1 1 0 0,1-1-1 0 0,0 1 1 0 0,0-1-1 0 0,-1 1 0 0 0,1-1 1 0 0,0 0-1 0 0,0 1 1 0 0,-1-1-1 0 0,1 0 0 0 0,0 0 1 0 0,0 1-1 0 0,0-1 1 0 0,1 0-1 0 0,26 7-9003 0 0,-19-7 4950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48 531 2880 0 0,'-9'-31'15297'0'0,"7"32"-15085"0"0,0-1 1 0 0,1 0-1 0 0,-1 1 1 0 0,0-1 0 0 0,1 1-1 0 0,-1-1 1 0 0,1 1-1 0 0,-1 0 1 0 0,1 0-1 0 0,-1 0 1 0 0,1 0 0 0 0,-1 0-1 0 0,1 0 1 0 0,0 0-1 0 0,0 0 1 0 0,-1 0-1 0 0,1 1 1 0 0,0-1 0 0 0,0 0-1 0 0,0 1 1 0 0,0-1-1 0 0,1 1 1 0 0,-1-1-1 0 0,0 1 1 0 0,1 0 0 0 0,-1-1-1 0 0,1 1 1 0 0,-1-1-1 0 0,1 1 1 0 0,0 0-1 0 0,0 0 1 0 0,-1 3 0 0 0,0 12-86 0 0,0 0 0 0 0,2 29 1 0 0,1-13 347 0 0,-2-23-442 0 0,0 0 1 0 0,1-1 0 0 0,0 1 0 0 0,1-1-1 0 0,3 11 1 0 0,22 77 93 0 0,31 61-26 0 0,-36-128-71 0 0,-19-27-27 0 0,0 0 0 0 0,0 1 0 0 0,-1-1 0 0 0,1 0 0 0 0,-1 1 0 0 0,0 0 0 0 0,3 5 0 0 0,-4-7-3 0 0,0-1 0 0 0,-1 0 1 0 0,1 1-1 0 0,0-1 1 0 0,0 0-1 0 0,0 0 0 0 0,0 1 1 0 0,0-1-1 0 0,0 0 1 0 0,1 0-1 0 0,-1 0 0 0 0,0-1 1 0 0,1 1-1 0 0,-1 0 1 0 0,0 0-1 0 0,1-1 0 0 0,-1 1 1 0 0,1-1-1 0 0,-1 1 1 0 0,3 0-1 0 0,5 2 4 0 0,2 6-2 0 0,1-1 0 0 0,0 0 1 0 0,0-1-1 0 0,1-1 1 0 0,0 0-1 0 0,0-1 0 0 0,1 0 1 0 0,-1-1-1 0 0,1 0 1 0 0,0-1-1 0 0,0-1 0 0 0,0 0 1 0 0,0-1-1 0 0,26-1 1 0 0,-17-2 9 0 0,1-1 0 0 0,-1 0 0 0 0,0-2 0 0 0,0-1 0 0 0,0-1 1 0 0,26-11-1 0 0,-46 17-12 0 0,0-1 1 0 0,0 1 0 0 0,-1 0-1 0 0,1-1 1 0 0,0 1 0 0 0,-1-1-1 0 0,1 0 1 0 0,-1 0-1 0 0,3-2 1 0 0,23-15 18 0 0,-22 16-12 0 0,0-1 0 0 0,0 1 0 0 0,0-1 0 0 0,-1-1 0 0 0,0 1 0 0 0,0-1 0 0 0,0 0 0 0 0,-1 0 0 0 0,1 0 0 0 0,-1-1 0 0 0,0 1 0 0 0,-1-1 0 0 0,1 0 0 0 0,4-12 1 0 0,-6 13 11 0 0,0 1 0 0 0,-1-1 0 0 0,1 1 0 0 0,-1-1 0 0 0,0 0 0 0 0,0 1 1 0 0,0-1-1 0 0,-1 0 0 0 0,0 0 0 0 0,0 0 0 0 0,0 1 0 0 0,0-1 1 0 0,-1 0-1 0 0,0 0 0 0 0,0 0 0 0 0,0 1 0 0 0,0-1 0 0 0,-4-6 1 0 0,-6-12 23 0 0,11 22-42 0 0,-1-1 0 0 0,1 1 0 0 0,-1-1 0 0 0,1 1 0 0 0,-1 0 0 0 0,1-1 0 0 0,-1 1 0 0 0,0 0 0 0 0,0 0 0 0 0,0 0 0 0 0,0-1 0 0 0,0 1 0 0 0,0 0 0 0 0,0 0 0 0 0,0 0 0 0 0,0 1 0 0 0,-3-3 0 0 0,-57-29 108 0 0,6-1-69 0 0,49 30-33 0 0,0-1-1 0 0,1 1 0 0 0,-1-1 1 0 0,1 0-1 0 0,-1 0 0 0 0,-6-8 1 0 0,7 7-12 0 0,1 1 1 0 0,-1 0-1 0 0,0 0 1 0 0,0 0-1 0 0,0 1 0 0 0,-1-1 1 0 0,-6-2-1 0 0,-20-13-43 0 0,26 14 48 0 0,0 1 0 0 0,-1 0 0 0 0,1 1 0 0 0,-1 0 0 0 0,1 0 0 0 0,-13-4 0 0 0,8 3 9 0 0,1 0-1 0 0,0-1 0 0 0,0 0 1 0 0,1-1-1 0 0,0 0 1 0 0,0 0-1 0 0,-15-14 0 0 0,-14-10 17 0 0,1 5 9 0 0,1-3 0 0 0,-58-57-1 0 0,89 79-20 0 0,0 0-1 0 0,1-1 0 0 0,0 1 0 0 0,0-1 0 0 0,-6-13 0 0 0,-1-2 9 0 0,3-3 10 0 0,7 24-29 0 0,1 0 1 0 0,0 0-1 0 0,0-1 1 0 0,0 1-1 0 0,-1 0 1 0 0,1 0-1 0 0,-1 0 1 0 0,1 0-1 0 0,-1 0 1 0 0,1-1-1 0 0,-1 1 1 0 0,0 0-1 0 0,1 0 1 0 0,-1 0-1 0 0,0 1 1 0 0,-1-2-1 0 0,1-3 10 0 0,-1 0-1 0 0,1 1 0 0 0,0-1 1 0 0,0 0-1 0 0,0 0 1 0 0,1 0-1 0 0,-1 0 0 0 0,1 1 1 0 0,0-1-1 0 0,1 0 1 0 0,0-6-1 0 0,0-2 17 0 0,-1 7-17 0 0,4-54 8 0 0,-2 56-19 0 0,-1 0 1 0 0,0 0-1 0 0,1 0 1 0 0,0 1-1 0 0,0-1 1 0 0,0 1-1 0 0,0-1 1 0 0,1 1-1 0 0,-1 0 1 0 0,1 0-1 0 0,0 0 1 0 0,3-3-1 0 0,12-21 83 0 0,-17 24-72 0 0,0 1 1 0 0,0-1-1 0 0,1 1 1 0 0,-1-1-1 0 0,1 1 1 0 0,-1-1-1 0 0,1 1 0 0 0,0 0 1 0 0,0 0-1 0 0,0 0 1 0 0,0 0-1 0 0,0 0 1 0 0,0 0-1 0 0,0 1 0 0 0,4-2 1 0 0,2-2 17 0 0,1-1 22 0 0,1 0 0 0 0,0 1 0 0 0,1 0 0 0 0,-1 0 0 0 0,1 1 0 0 0,0 0 0 0 0,0 1 0 0 0,0 1 0 0 0,0 0 0 0 0,1 0 0 0 0,-1 1 0 0 0,23 0 0 0 0,-20 1-8 0 0,1 1 0 0 0,-1 0 0 0 0,1 1 0 0 0,21 5 0 0 0,-29-5-24 0 0,-1 0 0 0 0,1 1 0 0 0,-1 0 0 0 0,1 0 0 0 0,-1 0 0 0 0,0 1 0 0 0,-1 0 0 0 0,1 0 0 0 0,-1 1 0 0 0,1 0 0 0 0,-1-1 0 0 0,5 8 0 0 0,-5-5 1 0 0,0 0 11 0 0,0 0 0 0 0,0-1 0 0 0,1 1 0 0 0,0-1 0 0 0,12 10 0 0 0,-11-12-14 0 0,-5-3-11 0 0,1 0-1 0 0,-1 0 1 0 0,-1 1 0 0 0,1-1-1 0 0,0 0 1 0 0,0 1 0 0 0,0-1-1 0 0,-1 1 1 0 0,1 0-1 0 0,-1 0 1 0 0,1-1 0 0 0,-1 1-1 0 0,0 0 1 0 0,1 0 0 0 0,-1 0-1 0 0,0 0 1 0 0,1 5-1 0 0,-1-5 1 0 0,-1-1-1 0 0,1 1 0 0 0,0 0 0 0 0,0 0 0 0 0,0-1 1 0 0,0 1-1 0 0,0 0 0 0 0,0-1 0 0 0,0 1 0 0 0,1-1 0 0 0,-1 1 1 0 0,1-1-1 0 0,-1 0 0 0 0,1 0 0 0 0,-1 0 0 0 0,3 2 1 0 0,-2-2-4 0 0,-1 0 1 0 0,1 0 0 0 0,-1 0-1 0 0,0 0 1 0 0,1 0-1 0 0,-1 0 1 0 0,0 1 0 0 0,1-1-1 0 0,-1 0 1 0 0,0 1 0 0 0,0 0-1 0 0,0-1 1 0 0,0 1 0 0 0,-1-1-1 0 0,1 1 1 0 0,0 0 0 0 0,-1-1-1 0 0,1 1 1 0 0,-1 0 0 0 0,1 3-1 0 0,7 26-6 0 0,-3-15 6 0 0,-1 0-1 0 0,-1 0 1 0 0,2 19 0 0 0,-5 183-1942 0 0,-18-77-6252 0 0,12-100 3112 0 0,5-37 4288 0 0,0 0 0 0 0,0 0 0 0 0,0-1 0 0 0,1 1-1 0 0,-1 0 1 0 0,1 0 0 0 0,0 0 0 0 0,0 0 0 0 0,0 0 0 0 0,1 0 0 0 0,-1 0-1 0 0,3 7 1 0 0,4-3-2809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 5608 0 0,'-1'0'397'0'0,"0"0"1"0"0,-1 0-1 0 0,1 0 0 0 0,-1 0 1 0 0,1 0-1 0 0,0 0 0 0 0,-1-1 1 0 0,1 1-1 0 0,0-1 1 0 0,-1 1-1 0 0,1-1 0 0 0,0 1 1 0 0,-1-1-1 0 0,1 0 1 0 0,0 0-1 0 0,0 1 0 0 0,0-1 1 0 0,0 0-1 0 0,0 0 0 0 0,0 0 1 0 0,0 0-1 0 0,-1-2 1 0 0,1 2-196 0 0,1 0 0 0 0,0 1 0 0 0,-1-1 0 0 0,1 1 0 0 0,-1-1 0 0 0,1 0 1 0 0,-1 1-1 0 0,1-1 0 0 0,-1 1 0 0 0,0-1 0 0 0,1 1 0 0 0,-1-1 0 0 0,1 1 1 0 0,-1 0-1 0 0,0-1 0 0 0,1 1 0 0 0,-1 0 0 0 0,0 0 0 0 0,0-1 0 0 0,1 1 0 0 0,-1 0 1 0 0,0 0-1 0 0,0 0 0 0 0,1 0 0 0 0,-1 0 0 0 0,0 0 0 0 0,0 0 0 0 0,1 0 1 0 0,-1 0-1 0 0,0 0 0 0 0,0 0 0 0 0,1 1 0 0 0,-1-1 0 0 0,0 0 0 0 0,1 0 1 0 0,-1 1-1 0 0,0-1 0 0 0,1 1 0 0 0,-1-1 0 0 0,0 0 0 0 0,1 1 0 0 0,-1-1 1 0 0,1 1-1 0 0,-1 0 0 0 0,-2 1-12 0 0,1 1 0 0 0,0-1 0 0 0,0 0 0 0 0,1 1 0 0 0,-1-1 0 0 0,0 1 0 0 0,1 0 0 0 0,0-1 1 0 0,-2 5-1 0 0,-2 16-38 0 0,2 1 0 0 0,0-1 1 0 0,2 1-1 0 0,1-1 0 0 0,2 30 1 0 0,0 11-147 0 0,-3-15 56 0 0,-1-32-18 0 0,2 1-1 0 0,0-1 1 0 0,1 1 0 0 0,4 25 0 0 0,2-10 35 0 0,-4-16-33 0 0,1 0 1 0 0,0 0 0 0 0,1-1-1 0 0,1 0 1 0 0,12 24 0 0 0,0 9 58 0 0,-16-42-92 0 0,0-1 0 0 0,0 1-1 0 0,0 0 1 0 0,1-1 0 0 0,0 0-1 0 0,4 7 1 0 0,66 65 92 0 0,-62-66-90 0 0,0 0 0 0 0,1 0-1 0 0,1-2 1 0 0,0 1 0 0 0,0-2-1 0 0,1 0 1 0 0,0 0 0 0 0,28 11-1 0 0,-20-13-5 0 0,0-2-1 0 0,1 0 0 0 0,28 2 1 0 0,-39-5-17 0 0,51 0 16 0 0,-57-2 0 0 0,-1 0-1 0 0,1-1 1 0 0,-1 1 0 0 0,1-1-1 0 0,0 0 1 0 0,-1-1-1 0 0,0 1 1 0 0,1-1-1 0 0,5-3 1 0 0,2-4 22 0 0,-5 4 12 0 0,0-1 0 0 0,-1 0-1 0 0,0 1 1 0 0,-1-2 0 0 0,1 1 0 0 0,5-8-1 0 0,-11 11-21 0 0,1 1 1 0 0,-1-1-1 0 0,1 0 0 0 0,-1 1 0 0 0,0-1 0 0 0,0 0 0 0 0,0 0 1 0 0,-1 1-1 0 0,1-1 0 0 0,-1 0 0 0 0,1 0 0 0 0,-1 0 0 0 0,0 0 1 0 0,0 0-1 0 0,0 0 0 0 0,-1 0 0 0 0,1 0 0 0 0,-1 0 0 0 0,1 1 1 0 0,-1-1-1 0 0,0 0 0 0 0,0 0 0 0 0,0 1 0 0 0,-4-6 0 0 0,-4-15 141 0 0,8 21-150 0 0,0 0 1 0 0,1 0-1 0 0,-1-1 0 0 0,0 1 1 0 0,0 0-1 0 0,-1 0 1 0 0,1 0-1 0 0,0 1 0 0 0,-1-1 1 0 0,1 0-1 0 0,-1 0 0 0 0,1 1 1 0 0,-1-1-1 0 0,0 1 1 0 0,0 0-1 0 0,1-1 0 0 0,-4 0 1 0 0,-19-24 118 0 0,23 24-118 0 0,-1 0-1 0 0,1 0 1 0 0,-1 0-1 0 0,0 0 0 0 0,1 0 1 0 0,-1 0-1 0 0,0 0 0 0 0,0 1 1 0 0,0-1-1 0 0,0 1 1 0 0,-1-1-1 0 0,1 1 0 0 0,0 0 1 0 0,-5-2-1 0 0,-3 1 70 0 0,3 0-82 0 0,1 0 0 0 0,-1 1 0 0 0,1 0-1 0 0,-1 0 1 0 0,0 0 0 0 0,1 1 0 0 0,-1 0 0 0 0,1 1 0 0 0,-10 1-1 0 0,8 1-54 0 0,-1 1 0 0 0,1 1 0 0 0,0 0 0 0 0,0 0 0 0 0,0 0-1 0 0,1 1 1 0 0,-10 10 0 0 0,-13 9-465 0 0,-26 26-2492 0 0,45-42 1297 0 0,11-8 1488 0 0,-1 0 0 0 0,1 0 0 0 0,-1-1 1 0 0,0 1-1 0 0,1-1 0 0 0,-1 1 0 0 0,0 0 0 0 0,0-1 0 0 0,1 1 1 0 0,-1-1-1 0 0,0 0 0 0 0,0 1 0 0 0,0-1 0 0 0,0 0 1 0 0,1 1-1 0 0,-1-1 0 0 0,0 0 0 0 0,0 0 0 0 0,0 0 0 0 0,0 0 1 0 0,-1 0-1 0 0,11-22-7604 0 0,19-3 5309 0 0,-12 10 879 0 0,0-9-266 0 0,11 10-1678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197 420 5864 0 0,'-8'28'7769'0'0,"-3"0"-5172"0"0,7-8-1653 0 0,-12 45 2021 0 0,8-41-2324 0 0,2 0-1 0 0,1 0 1 0 0,0 1 0 0 0,0 26-1 0 0,-1 5 101 0 0,5-46-649 0 0,1-1 0 0 0,1 0 0 0 0,-1 0-1 0 0,2 1 1 0 0,-1-1 0 0 0,1 0 0 0 0,1 0-1 0 0,0-1 1 0 0,0 1 0 0 0,0 0 0 0 0,1-1-1 0 0,1 0 1 0 0,-1 0 0 0 0,1 0 0 0 0,1 0-1 0 0,5 6 1 0 0,14 30 194 0 0,-17-36-242 0 0,0 0 0 0 0,0-1 0 0 0,1 0 0 0 0,18 11 0 0 0,25 7 37 0 0,-38-21-38 0 0,0 0 1 0 0,0-2-1 0 0,1 1 1 0 0,-1-2-1 0 0,1 0 1 0 0,23-1-1 0 0,-20 0 2 0 0,-11-1-29 0 0,0 1-1 0 0,0-1 0 0 0,0-1 1 0 0,0 1-1 0 0,0-1 1 0 0,0 0-1 0 0,13-7 0 0 0,-12 6-8 0 0,-7 2-6 0 0,1 0 0 0 0,-1 1 1 0 0,1-1-1 0 0,-1 0 1 0 0,1-1-1 0 0,-1 1 1 0 0,0 0-1 0 0,1 0 0 0 0,-1 0 1 0 0,0-1-1 0 0,0 1 1 0 0,0-1-1 0 0,0 1 1 0 0,0-1-1 0 0,0 1 0 0 0,0-1 1 0 0,-1 0-1 0 0,1 1 1 0 0,-1-1-1 0 0,1-2 1 0 0,0 2 2 0 0,-1 1 0 0 0,0 0 0 0 0,1-1-1 0 0,-1 1 1 0 0,1-1 0 0 0,0 1 0 0 0,-1 0 0 0 0,1-1 0 0 0,0 1 0 0 0,0 0 0 0 0,0 0 0 0 0,0-1 0 0 0,0 1 0 0 0,0 0 0 0 0,0 0 0 0 0,0 0 0 0 0,1 0 0 0 0,1-1 0 0 0,-2 2-1 0 0,0-1 0 0 0,0 1 0 0 0,-1-1-1 0 0,1 0 1 0 0,0 1 0 0 0,0-1 0 0 0,-1 0 0 0 0,1 1 0 0 0,-1-1 0 0 0,1 0 0 0 0,-1 0 0 0 0,1 1 0 0 0,-1-1 0 0 0,1 0-1 0 0,-1 0 1 0 0,0 0 0 0 0,1 0 0 0 0,-1 0 0 0 0,0 0 0 0 0,0 1 0 0 0,0-1 0 0 0,1 0 0 0 0,-1 0 0 0 0,0 0 0 0 0,-1-2-1 0 0,1 2 4 0 0,0-1-1 0 0,1 0 0 0 0,-1 1 0 0 0,0-1 0 0 0,0 1 0 0 0,1-1 1 0 0,-1 1-1 0 0,1-1 0 0 0,-1 1 0 0 0,1-1 0 0 0,0 1 0 0 0,-1-1 1 0 0,3-1-1 0 0,0-1 12 0 0,-1 1 0 0 0,0-1 1 0 0,0 1-1 0 0,0-1 0 0 0,0 0 1 0 0,0 0-1 0 0,-1 0 0 0 0,1 0 1 0 0,-1 0-1 0 0,0-1 0 0 0,-1 1 0 0 0,1 0 1 0 0,-1 0-1 0 0,0-1 0 0 0,0 1 1 0 0,0 0-1 0 0,0-1 0 0 0,-1 1 0 0 0,0 0 1 0 0,1 0-1 0 0,-3-6 0 0 0,0 2 16 0 0,0 0 0 0 0,0 1 0 0 0,0-1 0 0 0,-1 1 0 0 0,0 0 0 0 0,0 0 0 0 0,-1 0-1 0 0,0 0 1 0 0,-9-9 0 0 0,-108-127 239 0 0,85 111-232 0 0,22 21 15 0 0,2-1-1 0 0,-1 0 1 0 0,-11-15 0 0 0,11 14-1 0 0,0 1 0 0 0,-24-17 1 0 0,27 21-61 0 0,9 6 4 0 0,0 1 0 0 0,0-1 0 0 0,0 1 0 0 0,0-1 0 0 0,-1 1 0 0 0,1 0 0 0 0,0 0 0 0 0,-1 0 0 0 0,1 0 1 0 0,0 0-1 0 0,-4 0 0 0 0,-9-6 4 0 0,-49-54 40 0 0,-4 12 20 0 0,67 49-61 0 0,-1-1 0 0 0,1 0 0 0 0,0 0 0 0 0,0 0 0 0 0,-1 0 0 0 0,1 0 0 0 0,0 0 0 0 0,0 0 0 0 0,0 0 0 0 0,0 0 0 0 0,0 0 0 0 0,0-1 0 0 0,0 1 0 0 0,1 0 0 0 0,-1-1 0 0 0,0 1 0 0 0,1-1-1 0 0,-1-2 1 0 0,0 3 0 0 0,0-1 0 0 0,1 0 0 0 0,-1 1-1 0 0,0-1 1 0 0,1 1 0 0 0,-1-1-1 0 0,0 1 1 0 0,0-1 0 0 0,0 1 0 0 0,-1 0-1 0 0,1-1 1 0 0,0 1 0 0 0,0 0-1 0 0,-3-2 1 0 0,1 1 1 0 0,0-1 0 0 0,0 0 0 0 0,0 0 0 0 0,0 0 0 0 0,0 0-1 0 0,0 0 1 0 0,1-1 0 0 0,-1 1 0 0 0,1-1 0 0 0,0 0 0 0 0,0 0 0 0 0,1 0 0 0 0,-1 0 0 0 0,-1-5-1 0 0,1-4 8 0 0,0 1 0 0 0,1-1-1 0 0,1-20 1 0 0,0 19-8 0 0,0 13 0 0 0,0 0 0 0 0,1 0 0 0 0,-1 0 0 0 0,0 0-1 0 0,0 0 1 0 0,1 0 0 0 0,-1 0 0 0 0,0 0 0 0 0,1 0 0 0 0,-1 0 0 0 0,1 0 0 0 0,-1 0-1 0 0,1 0 1 0 0,0 1 0 0 0,-1-1 0 0 0,1 0 0 0 0,0 0 0 0 0,0 1 0 0 0,0-1-1 0 0,-1 0 1 0 0,1 1 0 0 0,0-1 0 0 0,0 1 0 0 0,0-1 0 0 0,0 1 0 0 0,0-1 0 0 0,0 1-1 0 0,2-1 1 0 0,14-12 23 0 0,-12 8-22 0 0,0 1 0 0 0,0 0-1 0 0,1-1 1 0 0,-1 2 0 0 0,1-1-1 0 0,-1 1 1 0 0,1 0 0 0 0,0 0-1 0 0,0 0 1 0 0,12-2-1 0 0,-1-2 28 0 0,-9 4-16 0 0,1 0 0 0 0,-1 1 0 0 0,1 0 0 0 0,16-1 0 0 0,10-4 50 0 0,-32 6-49 0 0,1 0 0 0 0,-1 0-1 0 0,1 1 1 0 0,-1-1 0 0 0,1 1-1 0 0,-1-1 1 0 0,1 1 0 0 0,0 0 0 0 0,-1 1-1 0 0,1-1 1 0 0,-1 1 0 0 0,1-1-1 0 0,-1 1 1 0 0,1 0 0 0 0,-1 0 0 0 0,0 1-1 0 0,7 2 1 0 0,3 1 91 0 0,2 4 12 0 0,-1 0-1 0 0,-1 1 0 0 0,18 15 1 0 0,-26-21-112 0 0,10 19 115 0 0,-5-7-46 0 0,1-2 10 0 0,-1 0 0 0 0,0 1 0 0 0,15 30 0 0 0,-17-27-48 0 0,-1 0-1 0 0,0 1 1 0 0,-1 0-1 0 0,-2 0 0 0 0,0 0 1 0 0,0 1-1 0 0,-2-1 1 0 0,0 33-1 0 0,7 48-164 0 0,-9-90 77 0 0,1 0-1 0 0,1 0 1 0 0,4 20 0 0 0,3 23-655 0 0,-9-51 582 0 0,0-1 0 0 0,0 1 0 0 0,1-1 0 0 0,-1 0 1 0 0,1 1-1 0 0,-1-1 0 0 0,1 1 0 0 0,0-1 0 0 0,-1 0 0 0 0,1 1 1 0 0,0-1-1 0 0,0 0 0 0 0,0 0 0 0 0,0 0 0 0 0,0 0 0 0 0,0 1 1 0 0,0-1-1 0 0,0-1 0 0 0,0 1 0 0 0,1 0 0 0 0,-1 0 0 0 0,0 0 1 0 0,1-1-1 0 0,-1 1 0 0 0,0 0 0 0 0,1-1 0 0 0,-1 0 0 0 0,1 1 1 0 0,-1-1-1 0 0,1 0 0 0 0,-1 0 0 0 0,1 1 0 0 0,-1-1 0 0 0,3-1 1 0 0,-3 1 26 0 0,0 0 1 0 0,0-1-1 0 0,0 1 0 0 0,0 0 1 0 0,0-1-1 0 0,0 1 1 0 0,-1-1-1 0 0,1 0 1 0 0,0 1-1 0 0,0-1 1 0 0,0 0-1 0 0,0 1 1 0 0,-1-1-1 0 0,1 0 1 0 0,0 0-1 0 0,-1 0 1 0 0,1 0-1 0 0,-1 0 1 0 0,1 0-1 0 0,-1 1 0 0 0,1-1 1 0 0,-1 0-1 0 0,0 0 1 0 0,1-1-1 0 0,-1 1 1 0 0,0 0-1 0 0,0-1 1 0 0,3-24-690 0 0,-3 26 698 0 0,26-77-3207 0 0,-19 61 2867 0 0,-1 0-1 0 0,-1 0 1 0 0,-1-1 0 0 0,0 0-1 0 0,2-18 1 0 0,7-47-144 0 0,-9 61 539 0 0,0-1 1 0 0,1-32-1 0 0,-5 48 54 0 0,1 1 1 0 0,0-1 0 0 0,0 0 0 0 0,1 0 0 0 0,-1 1 0 0 0,1-1 0 0 0,0 1 0 0 0,1-1 0 0 0,3-5 0 0 0,-4 7 177 0 0,1-1 0 0 0,-1 0-1 0 0,0 0 1 0 0,0 1 0 0 0,-1-1 0 0 0,1 0 0 0 0,-1 0 0 0 0,1-11 0 0 0,-2 15-70 0 0,0 0-1 0 0,0 0 1 0 0,1 0-1 0 0,-1 0 1 0 0,0 0-1 0 0,1 0 1 0 0,-1 1-1 0 0,1-1 1 0 0,-1 0-1 0 0,1 0 1 0 0,-1 0-1 0 0,1 0 1 0 0,0 0-1 0 0,0 1 1 0 0,-1-1-1 0 0,1 0 1 0 0,0 1-1 0 0,0-1 1 0 0,0 0-1 0 0,-1 1 1 0 0,1-1-1 0 0,0 1 1 0 0,0 0-1 0 0,0-1 1 0 0,0 1-1 0 0,0 0 0 0 0,2-1 1 0 0,-3 1-64 0 0,1 0 0 0 0,0-1 1 0 0,-1 1-1 0 0,1 0 0 0 0,-1 0 0 0 0,1 0 0 0 0,-1 0 1 0 0,1-1-1 0 0,0 1 0 0 0,-1 0 0 0 0,1 0 0 0 0,-1 0 1 0 0,1 1-1 0 0,0-1 0 0 0,-1 0 0 0 0,1 0 0 0 0,-1 0 1 0 0,1 0-1 0 0,0 0 0 0 0,-1 1 0 0 0,1-1 0 0 0,-1 0 1 0 0,1 0-1 0 0,-1 1 0 0 0,1-1 0 0 0,-1 1 0 0 0,1-1 1 0 0,-1 0-1 0 0,0 1 0 0 0,1-1 0 0 0,-1 1 0 0 0,1-1 1 0 0,-1 1-1 0 0,0-1 0 0 0,1 1 0 0 0,-1-1 0 0 0,0 1 1 0 0,0-1-1 0 0,0 1 0 0 0,1-1 0 0 0,-1 1 0 0 0,0 0 1 0 0,0 2 29 0 0,1-1 0 0 0,0 1 1 0 0,-1 0-1 0 0,1-1 1 0 0,0 0-1 0 0,0 1 0 0 0,0-1 1 0 0,0 0-1 0 0,1 1 1 0 0,-1-1-1 0 0,1 0 0 0 0,2 3 1 0 0,16 29 567 0 0,-5 13-28 0 0,-11-30-407 0 0,1 1 1 0 0,1-1-1 0 0,1-1 1 0 0,0 1-1 0 0,17 25 1 0 0,-21-37-194 0 0,0-2 7 0 0,0 1 1 0 0,-1-1 0 0 0,1 1-1 0 0,-1 0 1 0 0,0 0 0 0 0,0 0 0 0 0,-1 0-1 0 0,1 0 1 0 0,-1 0 0 0 0,0 1-1 0 0,1 6 1 0 0,-1-7-3 0 0,1 0-1 0 0,-1 0 0 0 0,1 0 1 0 0,-1 0-1 0 0,1 0 1 0 0,0-1-1 0 0,1 1 0 0 0,-1 0 1 0 0,0-1-1 0 0,7 6 1 0 0,-5-4 3 0 0,0 0 1 0 0,0 0-1 0 0,-1 1 1 0 0,1-1-1 0 0,-1 1 1 0 0,3 6-1 0 0,-4-6-12 0 0,1-1 0 0 0,0 0 0 0 0,0 0 0 0 0,0 0-1 0 0,1-1 1 0 0,0 1 0 0 0,-1-1 0 0 0,2 0 0 0 0,-1 0 0 0 0,0 0 0 0 0,9 5 0 0 0,62 32 419 0 0,-68-38-389 0 0,-1 1-21 0 0,0 0-1 0 0,1-1 1 0 0,0 0-1 0 0,-1-1 1 0 0,1 0-1 0 0,1 0 1 0 0,-1 0-1 0 0,0-1 1 0 0,0 1-1 0 0,0-2 1 0 0,1 1-1 0 0,-1-1 1 0 0,0-1-1 0 0,1 1 1 0 0,-1-1-1 0 0,13-3 1 0 0,-16 1-18 0 0,0 1 0 0 0,0-1 0 0 0,-1-1 0 0 0,1 1 0 0 0,-1 0 0 0 0,1-1 0 0 0,-1 0 0 0 0,0 0 0 0 0,-1 0 0 0 0,1 0 0 0 0,-1 0 0 0 0,1-1 0 0 0,2-7 0 0 0,-3 6 22 0 0,1 0 0 0 0,0 0-1 0 0,1 1 1 0 0,-1-1 0 0 0,1 1-1 0 0,0 0 1 0 0,8-8 0 0 0,-10 11-22 0 0,0-1 0 0 0,0 0 1 0 0,0 0-1 0 0,-1 0 0 0 0,1 0 1 0 0,-1 0-1 0 0,0 0 1 0 0,1 0-1 0 0,-1-1 0 0 0,-1 1 1 0 0,1 0-1 0 0,0-1 0 0 0,-1 1 1 0 0,0 0-1 0 0,0-5 0 0 0,0-61 192 0 0,0 51-194 0 0,-2-1 15 0 0,0 0 0 0 0,-1 0 1 0 0,-1-1-1 0 0,-9-27 0 0 0,1 1 2 0 0,10 40-32 0 0,0 0 0 0 0,0 0 0 0 0,-1 1 0 0 0,1-1 0 0 0,-1 0 0 0 0,-1 1 0 0 0,-4-8 0 0 0,-17-29 40 0 0,21 34-36 0 0,1 1 1 0 0,-2 0 0 0 0,1-1-1 0 0,-1 1 1 0 0,0 1-1 0 0,-1-1 1 0 0,1 1 0 0 0,-1 0-1 0 0,0 0 1 0 0,-14-10-1 0 0,6 1-2 0 0,13 13-10 0 0,0 1 0 0 0,0 0 0 0 0,1-1 0 0 0,-1 1 0 0 0,0 0 0 0 0,0 0 0 0 0,0 0 0 0 0,0 0 0 0 0,-1 0 0 0 0,1 0 0 0 0,0 0 0 0 0,0 0 0 0 0,0 0 0 0 0,-1 1 0 0 0,1-1 0 0 0,0 1 0 0 0,-1-1 0 0 0,1 1 0 0 0,-1-1 0 0 0,1 1 0 0 0,-1-1 0 0 0,-1 1 0 0 0,-6-1-219 0 0,1 0 0 0 0,-1 0 0 0 0,0 1 0 0 0,0 0 1 0 0,1 0-1 0 0,-1 1 0 0 0,0 0 0 0 0,1 1 0 0 0,-1 0 1 0 0,1 1-1 0 0,-1-1 0 0 0,1 1 0 0 0,0 1 0 0 0,0 0 1 0 0,0 0-1 0 0,1 0 0 0 0,-10 8 0 0 0,14-9 69 0 0,0 0-90 0 0,-1 0 0 0 0,1 0-1 0 0,-1-1 1 0 0,0 1 0 0 0,0-1-1 0 0,0 0 1 0 0,0 0 0 0 0,0 0 0 0 0,-1-1-1 0 0,-8 3 1 0 0,4 0-681 0 0,0 0 0 0 0,0 1 0 0 0,0 1 0 0 0,1-1 0 0 0,0 1 0 0 0,-13 12 0 0 0,-18 12-3250 0 0,20-18 2168 0 0,0 0 1 0 0,-1-2 0 0 0,-36 14-1 0 0,20-8-2335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 5848 0 0,'-18'-27'13913'0'0,"15"30"-13369"0"0,1 0 1 0 0,0 0-1 0 0,-1 1 0 0 0,1-1 1 0 0,1 1-1 0 0,-1-1 1 0 0,0 1-1 0 0,1 0 1 0 0,-2 4-1 0 0,-5 48 1233 0 0,7-43-1655 0 0,1 0 0 0 0,0 0 0 0 0,2 0 0 0 0,-1 0-1 0 0,1 0 1 0 0,5 15 0 0 0,9 31 309 0 0,-13-45-328 0 0,0 0-1 0 0,2 1 0 0 0,6 14 0 0 0,12 16 67 0 0,-11-24-92 0 0,-1 1 0 0 0,8 25 0 0 0,75 168-5 0 0,-91-210-132 0 0,0 0 0 0 0,1 0 0 0 0,-1 0-1 0 0,1 0 1 0 0,0 0 0 0 0,1-1 0 0 0,-1 1 0 0 0,1-1 0 0 0,7 5-1 0 0,-9-7-86 0 0,0 0-1 0 0,-1 0 0 0 0,1-1 0 0 0,0 1 0 0 0,0-1 0 0 0,0 0 0 0 0,0 0 0 0 0,0 0 0 0 0,0 0 0 0 0,0 0 0 0 0,0-1 1 0 0,0 0-1 0 0,0 1 0 0 0,1-1 0 0 0,-1 0 0 0 0,0 0 0 0 0,0-1 0 0 0,0 1 0 0 0,5-2 0 0 0,-3-1-276 0 0,0 0 0 0 0,-1-1-1 0 0,1 1 1 0 0,-1-1 0 0 0,0 0 0 0 0,0 0-1 0 0,0 0 1 0 0,5-9 0 0 0,-1 3-195 0 0,-1 1-112 0 0,0 0 0 0 0,-1-1-1 0 0,0 1 1 0 0,-1-1 0 0 0,6-13 0 0 0,11-22-1226 0 0,13-19-1999 0 0,43-112-1 0 0,-30 58-107 0 0,-16 70 1627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 4848 0 0,'-61'-10'9158'0'0,"55"10"-8715"0"0,-1 1-1 0 0,1 0 0 0 0,0 0 0 0 0,0 0 1 0 0,0 0-1 0 0,0 1 0 0 0,0 0 1 0 0,0 1-1 0 0,0-1 0 0 0,1 1 1 0 0,-1 0-1 0 0,-7 5 0 0 0,8-4-278 0 0,0 0-1 0 0,1 0 1 0 0,-1 1-1 0 0,1-1 1 0 0,0 1-1 0 0,0 0 1 0 0,0 0-1 0 0,1 0 1 0 0,0 1-1 0 0,0-1 1 0 0,0 1-1 0 0,1 0 1 0 0,-1 0-1 0 0,1-1 1 0 0,1 2-1 0 0,-1-1 0 0 0,1 0 1 0 0,0 0-1 0 0,0 9 1 0 0,1-6-46 0 0,0 1 0 0 0,0-1 0 0 0,1 0 0 0 0,1 0 0 0 0,4 17 0 0 0,-5-23-79 0 0,0 1-1 0 0,1-1 0 0 0,0 0 0 0 0,0 1 1 0 0,0-1-1 0 0,0 0 0 0 0,1 0 1 0 0,-1-1-1 0 0,1 1 0 0 0,0 0 1 0 0,-1-1-1 0 0,1 1 0 0 0,0-1 1 0 0,1 0-1 0 0,3 2 0 0 0,20 17 501 0 0,3 1-102 0 0,2-11-166 0 0,-23-9-184 0 0,0 1 0 0 0,-1-1 0 0 0,1 2 0 0 0,-1-1 0 0 0,0 1 0 0 0,0 0 0 0 0,0 1 0 0 0,-1 0 0 0 0,9 7 1 0 0,-14-9-59 0 0,0 0 12 0 0,1 1 1 0 0,0-1 0 0 0,0 0 0 0 0,-1 0 0 0 0,2 0-1 0 0,-1 0 1 0 0,0-1 0 0 0,1 1 0 0 0,-1-1 0 0 0,1 0-1 0 0,7 4 1 0 0,-7-5-4 0 0,0 1 0 0 0,-1-1-1 0 0,1 1 1 0 0,0 0 0 0 0,-1 0-1 0 0,1 1 1 0 0,-1-1 0 0 0,6 6-1 0 0,24 16 271 0 0,-25-19-235 0 0,0 0 1 0 0,-1 0-1 0 0,1 1 0 0 0,8 9 1 0 0,5 5 113 0 0,10 16 168 0 0,2 1 2 0 0,-26-30-284 0 0,0 0-1 0 0,0 0 0 0 0,0 1 0 0 0,-1 0 1 0 0,0 1-1 0 0,0-1 0 0 0,-1 1 0 0 0,-1 0 0 0 0,1 0 1 0 0,-1 1-1 0 0,-1-1 0 0 0,0 1 0 0 0,0 0 0 0 0,-1 0 1 0 0,0 0-1 0 0,-1 0 0 0 0,0 0 0 0 0,-1 19 0 0 0,0-27-79 0 0,-1 0-1 0 0,1-1 0 0 0,-1 1 0 0 0,0 0 0 0 0,0-1 0 0 0,0 1 0 0 0,0-1 1 0 0,0 1-1 0 0,-1-1 0 0 0,1 1 0 0 0,0-1 0 0 0,-1 0 0 0 0,1 0 0 0 0,-1 1 1 0 0,1-1-1 0 0,-1 0 0 0 0,1 0 0 0 0,-1-1 0 0 0,0 1 0 0 0,1 0 0 0 0,-1 0 1 0 0,0-1-1 0 0,0 1 0 0 0,0-1 0 0 0,1 0 0 0 0,-1 0 0 0 0,0 1 0 0 0,-3-1 1 0 0,2 0-115 0 0,-1 1 1 0 0,1-1-1 0 0,-1 1 1 0 0,1-1-1 0 0,-1 0 1 0 0,1 0 0 0 0,-1-1-1 0 0,1 1 1 0 0,0-1-1 0 0,-1 0 1 0 0,1 0-1 0 0,-1 0 1 0 0,1 0 0 0 0,0 0-1 0 0,-5-4 1 0 0,-17-12-1310 0 0,22 16 1210 0 0,0-1 1 0 0,0 0-1 0 0,0 1 1 0 0,0-2-1 0 0,1 1 0 0 0,-1 0 1 0 0,0 0-1 0 0,1-1 1 0 0,0 1-1 0 0,-1-1 1 0 0,1 0-1 0 0,0 0 1 0 0,-2-4-1 0 0,-7-18-1600 0 0,1-1 0 0 0,1 1 0 0 0,2-1 0 0 0,0-1 0 0 0,2 1 0 0 0,1-1 0 0 0,-1-34-1 0 0,5-66-2789 0 0,0 86 1568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3968 0 0,'-1'-10'1897'0'0,"2"-11"1755"0"0,8 15 3810 0 0,11 20-2847 0 0,7 46-2198 0 0,-18-50-2208 0 0,0 2 0 0 0,-1-1 0 0 0,0 1 0 0 0,-1 0-1 0 0,-1 0 1 0 0,1 1 0 0 0,-2 0 0 0 0,0 0 0 0 0,0 1 0 0 0,2 15 0 0 0,19 76 593 0 0,-24-96-697 0 0,0 0-1 0 0,0 0 1 0 0,1 0-1 0 0,7 15 1 0 0,-7-17-45 0 0,1 1 0 0 0,-2-1 0 0 0,1 1 1 0 0,-1-1-1 0 0,0 1 0 0 0,-1 0 0 0 0,2 15 0 0 0,-3-16-32 0 0,-1-2-4 0 0,1-1 1 0 0,0 1-1 0 0,0-1 1 0 0,0 1 0 0 0,1 0-1 0 0,-1-1 1 0 0,1 1-1 0 0,1-1 1 0 0,-1 1-1 0 0,0-1 1 0 0,1 0-1 0 0,0 1 1 0 0,0-1 0 0 0,5 7-1 0 0,-6-9-25 0 0,0 0 1 0 0,0 0-1 0 0,0 0 0 0 0,0 0 0 0 0,0 0 0 0 0,0 0 0 0 0,-1 0 1 0 0,1 1-1 0 0,-1-1 0 0 0,1 0 0 0 0,-1 0 0 0 0,0 1 1 0 0,0-1-1 0 0,0 0 0 0 0,0 3 0 0 0,-1-3 13 0 0,1 0 1 0 0,0 0-1 0 0,0 0 0 0 0,0 0 0 0 0,1 0 0 0 0,-1 0 0 0 0,0 0 0 0 0,1 0 1 0 0,-1 0-1 0 0,1 0 0 0 0,0 0 0 0 0,-1 0 0 0 0,1 0 0 0 0,2 3 0 0 0,-2-4 63 0 0,-1 0-75 0 0,0-1 1 0 0,0 1-1 0 0,0-1 1 0 0,0 1-1 0 0,0-1 0 0 0,1 1 1 0 0,-1-1-1 0 0,0 0 0 0 0,0 1 1 0 0,0-1-1 0 0,0 1 1 0 0,1-1-1 0 0,-1 0 0 0 0,0 1 1 0 0,0-1-1 0 0,1 0 1 0 0,-1 1-1 0 0,0-1 0 0 0,1 0 1 0 0,-1 1-1 0 0,0-1 0 0 0,1 0 1 0 0,-1 0-1 0 0,1 1 1 0 0,-1-1-1 0 0,0 0 0 0 0,1 0 1 0 0,-1 0-1 0 0,1 0 0 0 0,-1 1 1 0 0,1-1-1 0 0,-1 0 1 0 0,0 0-1 0 0,1 0 0 0 0,-1 0 1 0 0,1 0-1 0 0,-1 0 0 0 0,1 0 1 0 0,-1 0-1 0 0,1 0 1 0 0,-1 0-1 0 0,0-1 0 0 0,1 1 1 0 0,-1 0-1 0 0,1 0 1 0 0,-1 0-1 0 0,0 0 0 0 0,1-1 1 0 0,-1 1-1 0 0,1 0 0 0 0,-1 0 1 0 0,1-1-1 0 0,4-24-40 0 0,-5 23 40 0 0,0 0 0 0 0,0-1 0 0 0,0 1 1 0 0,0 0-1 0 0,1 0 0 0 0,-1 0 0 0 0,1 0 0 0 0,-1 0 0 0 0,1-1 1 0 0,0 1-1 0 0,0 0 0 0 0,0 0 0 0 0,0 1 0 0 0,0-1 0 0 0,1 0 0 0 0,-1 0 1 0 0,2-1-1 0 0,-2 2 5 0 0,1 0 0 0 0,-1-1 1 0 0,0 1-1 0 0,0 0 0 0 0,0 0 1 0 0,0 0-1 0 0,0-1 0 0 0,0 1 1 0 0,0-1-1 0 0,0 1 0 0 0,-1-1 1 0 0,1 1-1 0 0,0-1 0 0 0,-1 1 1 0 0,0-1-1 0 0,1 1 0 0 0,-1-4 1 0 0,1 3 5 0 0,-1 0 0 0 0,0 0 1 0 0,1 0-1 0 0,-1 0 0 0 0,1 1 1 0 0,0-1-1 0 0,0 0 0 0 0,0 0 1 0 0,0 0-1 0 0,0 1 0 0 0,0-1 1 0 0,0 1-1 0 0,0-1 0 0 0,0 1 1 0 0,3-2-1 0 0,-3 1-6 0 0,1 0 0 0 0,0 0 0 0 0,-1 0-1 0 0,1 0 1 0 0,-1 0 0 0 0,0 0 0 0 0,1 0 0 0 0,-1-1 0 0 0,0 1-1 0 0,-1 0 1 0 0,1-1 0 0 0,0-2 0 0 0,0 4-7 0 0,-1-1 0 0 0,0 0 0 0 0,1 1 0 0 0,-1-1 0 0 0,1 0 0 0 0,-1 1-1 0 0,1-1 1 0 0,0 1 0 0 0,0-1 0 0 0,0 1 0 0 0,0 0 0 0 0,0-1 0 0 0,0 1 0 0 0,0 0 0 0 0,0 0 0 0 0,0-1 0 0 0,1 1 0 0 0,-1 0 0 0 0,0 0 0 0 0,1 1 0 0 0,1-2-1 0 0,17-5-1 0 0,-13 5 15 0 0,0-1 1 0 0,0 1-1 0 0,0 1 0 0 0,0-1 1 0 0,1 1-1 0 0,-1 1 1 0 0,9-1-1 0 0,-9 1 15 0 0,-1 1-1 0 0,1-1 0 0 0,0 1 1 0 0,-1 1-1 0 0,0-1 1 0 0,1 1-1 0 0,-1 0 0 0 0,0 1 1 0 0,0-1-1 0 0,0 1 1 0 0,0 0-1 0 0,0 1 0 0 0,-1 0 1 0 0,0-1-1 0 0,0 2 1 0 0,0-1-1 0 0,0 0 0 0 0,6 9 1 0 0,12 8 182 0 0,-21-20-193 0 0,0 0 1 0 0,0 0-1 0 0,-1 0 1 0 0,1 0-1 0 0,0 1 0 0 0,-1-1 1 0 0,0 1-1 0 0,1-1 0 0 0,-1 1 1 0 0,0 0-1 0 0,0-1 0 0 0,1 1 1 0 0,-1 0-1 0 0,-1 0 0 0 0,1 0 1 0 0,1 3-1 0 0,5 17 424 0 0,-2-7-204 0 0,-1 0 1 0 0,0 0-1 0 0,-1 1 0 0 0,-1-1 0 0 0,1 28 1 0 0,-4-41-237 0 0,0 1 0 0 0,-1-1 0 0 0,1 0 0 0 0,-1 0 0 0 0,0 0 0 0 0,0 0 0 0 0,1 0 0 0 0,-1-1 0 0 0,-1 1 0 0 0,1 0 0 0 0,0-1 0 0 0,0 1 0 0 0,0-1 0 0 0,-1 0 0 0 0,-3 1 0 0 0,-7 7-39 0 0,6-4-128 0 0,1 0 1 0 0,-1-1 0 0 0,0 0 0 0 0,0 0 0 0 0,0-1-1 0 0,-1 0 1 0 0,1 0 0 0 0,-1 0 0 0 0,-15 2 0 0 0,18-4-394 0 0,0 0 1 0 0,0-1 0 0 0,-1 1 0 0 0,1-1 0 0 0,0 0 0 0 0,-1-1 0 0 0,1 1 0 0 0,0-1 0 0 0,-10-3 0 0 0,13 3 196 0 0,1 0 1 0 0,-1 0 0 0 0,1-1 0 0 0,0 1 0 0 0,0 0 0 0 0,-1-1 0 0 0,1 1 0 0 0,0-1-1 0 0,0 0 1 0 0,1 1 0 0 0,-1-1 0 0 0,0 0 0 0 0,0 1 0 0 0,1-1 0 0 0,-1 0 0 0 0,1 0 0 0 0,0 0-1 0 0,-1 1 1 0 0,1-1 0 0 0,0-2 0 0 0,0-1-212 0 0,-1 1 0 0 0,1-1 0 0 0,0 1 0 0 0,0-1 0 0 0,1 1-1 0 0,-1 0 1 0 0,3-6 0 0 0,-2 6 286 0 0,2 0 0 0 0,-1 1-1 0 0,0 0 1 0 0,1-1 0 0 0,-1 1 0 0 0,1 0-1 0 0,0 0 1 0 0,6-5 0 0 0,4-4-584 0 0,9-29-1923 0 0,-15 26 1865 0 0,5-17-2896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40 4640 0 0,'0'0'1640'0'0,"-2"-6"2757"0"0,-5-16-533 0 0,7 21-3743 0 0,0 1 0 0 0,0-1 1 0 0,0 1-1 0 0,0-1 0 0 0,0 1 0 0 0,-1-1 1 0 0,1 1-1 0 0,0-1 0 0 0,0 1 0 0 0,-1-1 0 0 0,1 1 1 0 0,0-1-1 0 0,-1 1 0 0 0,1 0 0 0 0,0-1 1 0 0,-1 1-1 0 0,1 0 0 0 0,-1-1 0 0 0,1 1 1 0 0,0 0-1 0 0,-1-1 0 0 0,1 1 0 0 0,-1 0 0 0 0,1 0 1 0 0,-1 0-1 0 0,1-1 0 0 0,-1 1 0 0 0,1 0 1 0 0,-1 0-1 0 0,0 0 0 0 0,1 0 0 0 0,-1 0 1 0 0,1 0-1 0 0,-1 0 0 0 0,1 0 0 0 0,-1 0 0 0 0,1 0 1 0 0,-1 0-1 0 0,1 0 0 0 0,-1 1 0 0 0,1-1 1 0 0,-2 0-1 0 0,-5 1 1198 0 0,6-1-1205 0 0,-1 1 0 0 0,1-1 0 0 0,-1 1 0 0 0,1 0 0 0 0,-1-1 0 0 0,1 1 0 0 0,0 0 1 0 0,0 0-1 0 0,-1 0 0 0 0,1 0 0 0 0,0 0 0 0 0,0 1 0 0 0,0-1 0 0 0,0 0 0 0 0,0 0 0 0 0,0 1 0 0 0,0-1 1 0 0,1 0-1 0 0,-1 1 0 0 0,-1 2 0 0 0,-12 35 325 0 0,11-32-246 0 0,-60 129 1045 0 0,62-133-1220 0 0,-1 0-1 0 0,1 0 1 0 0,-1 0-1 0 0,0 0 1 0 0,1 0 0 0 0,-1-1-1 0 0,-1 1 1 0 0,1 0-1 0 0,-3 2 1 0 0,-11 13 89 0 0,-1 22 2 0 0,14-32-83 0 0,0 0 1 0 0,0 0-1 0 0,-1-1 1 0 0,-7 13-1 0 0,-5 15 91 0 0,9-17-106 0 0,4-1-71 0 0,10-13 56 0 0,-6-4 4 0 0,0-1 1 0 0,0 1 0 0 0,0 0-1 0 0,-1 0 1 0 0,1 0-1 0 0,0-1 1 0 0,0 1 0 0 0,0 0-1 0 0,0-1 1 0 0,-1 1-1 0 0,1-1 1 0 0,0 1 0 0 0,-1-1-1 0 0,1 1 1 0 0,0-1-1 0 0,-1 0 1 0 0,1 1-1 0 0,0-1 1 0 0,-1 0 0 0 0,1-1-1 0 0,0 0 3 0 0,-1 0 1 0 0,0 0-1 0 0,1 0 0 0 0,0 0 1 0 0,-1 0-1 0 0,1 0 0 0 0,0 1 0 0 0,0-1 1 0 0,0 0-1 0 0,0 0 0 0 0,0 1 1 0 0,1-1-1 0 0,-1 0 0 0 0,0 1 0 0 0,1 0 1 0 0,-1-1-1 0 0,1 1 0 0 0,2-2 0 0 0,15-14 2 0 0,3-22-73 0 0,-12 29 72 0 0,-7 7-8 0 0,0 1 0 0 0,-1-1 0 0 0,1 0 0 0 0,-1 0 0 0 0,0 0-1 0 0,0 0 1 0 0,0-1 0 0 0,0 1 0 0 0,-1-1 0 0 0,1 1 0 0 0,1-5 0 0 0,8-17 36 0 0,2 1 0 0 0,15-23 1 0 0,-22 38 57 0 0,-5 6-81 0 0,0 1-1 0 0,0-1 0 0 0,0 1 1 0 0,1 0-1 0 0,-1 0 1 0 0,1-1-1 0 0,0 1 0 0 0,-1 0 1 0 0,1 1-1 0 0,0-1 1 0 0,0 0-1 0 0,1 0 0 0 0,-1 1 1 0 0,0-1-1 0 0,0 1 1 0 0,1 0-1 0 0,-1 0 0 0 0,1-1 1 0 0,-1 2-1 0 0,4-2 1 0 0,-4 2 31 0 0,0 0-13 0 0,0 0 0 0 0,0 1 0 0 0,0-1 0 0 0,1 1 0 0 0,-1 0 0 0 0,0 0 0 0 0,0-1 0 0 0,0 1 0 0 0,0 1 0 0 0,0-1 0 0 0,0 0 0 0 0,0 0 0 0 0,-1 1 0 0 0,1-1 0 0 0,0 1 0 0 0,-1-1 0 0 0,1 1 0 0 0,-1 0 0 0 0,0 0 0 0 0,1-1 0 0 0,1 5 0 0 0,23 52 264 0 0,-10-21 54 0 0,8 13 140 0 0,-18-36-375 0 0,0-1 0 0 0,0-1 1 0 0,2 1-1 0 0,10 13 0 0 0,-14-20-77 0 0,0 0 0 0 0,0 0-1 0 0,-1 1 1 0 0,0-1 0 0 0,0 1-1 0 0,0 0 1 0 0,2 10 0 0 0,-3-10-2 0 0,0-1-1 0 0,0 1 1 0 0,1-1 0 0 0,0 1 0 0 0,0-1 0 0 0,0 0-1 0 0,6 7 1 0 0,-3-6 9 0 0,0-1 0 0 0,0 1 0 0 0,-1 0 0 0 0,0 0 1 0 0,-1 0-1 0 0,1 0 0 0 0,-1 1 0 0 0,-1 0 0 0 0,0 0 0 0 0,0 0 0 0 0,0 0 0 0 0,-1 1 0 0 0,0-1 0 0 0,-1 1 0 0 0,1 10 0 0 0,3 27 28 0 0,2 13-32 0 0,-7-56-37 0 0,1 0 1 0 0,-1 0-1 0 0,-1 0 0 0 0,1 0 1 0 0,0 0-1 0 0,-1 0 1 0 0,0 0-1 0 0,1 0 1 0 0,-1 0-1 0 0,0-1 0 0 0,0 1 1 0 0,-1 0-1 0 0,1-1 1 0 0,-3 5-1 0 0,-18 22-83 0 0,17-23-108 0 0,1 1 1 0 0,-1-1-1 0 0,-1 1 0 0 0,1-2 0 0 0,-1 1 0 0 0,0-1 0 0 0,0 1 0 0 0,-9 4 0 0 0,10-6 194 0 0,2-3-457 0 0,1 0 1 0 0,0 1-1 0 0,0-1 0 0 0,0 0 1 0 0,-1 0-1 0 0,1 0 0 0 0,-1 0 1 0 0,1 0-1 0 0,-1-1 0 0 0,1 1 1 0 0,-1-1-1 0 0,1 1 0 0 0,-1-1 1 0 0,0 0-1 0 0,1 0 0 0 0,-1 0 1 0 0,1-1-1 0 0,-1 1 0 0 0,-2-1 1 0 0,2-19-5924 0 0,4-13 4140 0 0,-1 25 1732 0 0,0-1 0 0 0,1 0 0 0 0,0 0 1 0 0,0 1-1 0 0,1-1 0 0 0,0 1 0 0 0,0-1 0 0 0,1 1 0 0 0,0 0 0 0 0,1 0 1 0 0,0 0-1 0 0,6-9 0 0 0,-10 16 456 0 0,12-35-2933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6032 0 0,'6'5'8703'0'0,"9"11"-4872"0"0,-13-7-2251 0 0,-2-9-1504 0 0,0 0 0 0 0,0 1-1 0 0,0-1 1 0 0,0 1 0 0 0,0-1-1 0 0,0 1 1 0 0,0-1-1 0 0,1 0 1 0 0,-1 1 0 0 0,0-1-1 0 0,0 1 1 0 0,0-1-1 0 0,0 0 1 0 0,1 1 0 0 0,-1-1-1 0 0,0 0 1 0 0,0 1-1 0 0,1-1 1 0 0,-1 0 0 0 0,0 1-1 0 0,1-1 1 0 0,-1 0-1 0 0,0 1 1 0 0,1-1 0 0 0,-1 0-1 0 0,0 0 1 0 0,1 0 0 0 0,-1 1-1 0 0,1-1 1 0 0,-1 0-1 0 0,1 0 1 0 0,2 2 213 0 0,0 1 0 0 0,0-1 0 0 0,0 1 0 0 0,0 0 0 0 0,0 0 0 0 0,-1 0 0 0 0,0 0 0 0 0,1 0 0 0 0,-1 0 0 0 0,0 0 0 0 0,-1 1 0 0 0,3 5 0 0 0,20 28 579 0 0,-23-36-842 0 0,1 1-1 0 0,-1-1 0 0 0,1 1 1 0 0,-1 0-1 0 0,0 0 0 0 0,1-1 1 0 0,-1 1-1 0 0,0 0 0 0 0,0 0 1 0 0,0 0-1 0 0,-1 0 0 0 0,2 3 1 0 0,9 19 163 0 0,-2-7-145 0 0,-1 1 0 0 0,-1 0 0 0 0,0 0 0 0 0,6 27 0 0 0,12 66-1089 0 0,-19-54-3244 0 0,-5 8-11885 0 0,-1-55 11288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32 116 5344 0 0,'-21'-73'7682'0'0,"11"31"4839"0"0,11 46-12367 0 0,-1 0 0 0 0,1 0 0 0 0,1 0 0 0 0,-1-1 0 0 0,0 1-1 0 0,1 0 1 0 0,0 0 0 0 0,0-1 0 0 0,0 1 0 0 0,4 4 0 0 0,14 29 437 0 0,0-1-248 0 0,-15-31-289 0 0,-1 2 1 0 0,-1-1-1 0 0,1 0 0 0 0,-1 1 0 0 0,3 9 0 0 0,-2-4 35 0 0,0 0 1 0 0,1 0-1 0 0,8 15 0 0 0,-8-19-52 0 0,-2-1 0 0 0,1 1 0 0 0,-1 0-1 0 0,0 0 1 0 0,-1 0 0 0 0,3 12 0 0 0,12 57 223 0 0,-12-59-196 0 0,-1 1 0 0 0,-1-1 0 0 0,2 23 0 0 0,4 27 277 0 0,0-10-289 0 0,16-84 19 0 0,-19 5-62 0 0,-6 19-9 0 0,0 0 0 0 0,1 0 0 0 0,-1 1 0 0 0,1-1 1 0 0,-1 0-1 0 0,1 0 0 0 0,0 0 0 0 0,0 0 0 0 0,0 0 0 0 0,0 1 0 0 0,0-1 1 0 0,0 1-1 0 0,0-1 0 0 0,1 0 0 0 0,-1 1 0 0 0,0 0 0 0 0,1-1 0 0 0,0 1 1 0 0,2-2-1 0 0,5-2 4 0 0,-8 4-3 0 0,1 1 0 0 0,-1-1 0 0 0,1 0 0 0 0,-1 0 0 0 0,1 0 0 0 0,-1 0 0 0 0,0 0 0 0 0,1-1 0 0 0,-1 1 0 0 0,0 0 0 0 0,0-1 0 0 0,0 1 0 0 0,0 0 0 0 0,0-1 1 0 0,0 1-1 0 0,0-1 0 0 0,-1 0 0 0 0,1 1 0 0 0,0-1 0 0 0,-1 0 0 0 0,1 1 0 0 0,-1-1 0 0 0,0-2 0 0 0,3-3 1 0 0,-1 1 0 0 0,1-1 0 0 0,0 1 0 0 0,1 0 0 0 0,-1 0 0 0 0,1 0 0 0 0,0 1 0 0 0,7-8 0 0 0,5-8 15 0 0,17-10 22 0 0,-5 6-17 0 0,-14 16 30 0 0,1 0 1 0 0,1 1-1 0 0,-1 1 0 0 0,1 1 0 0 0,17-6 0 0 0,-25 11 13 0 0,-1 0 0 0 0,0 1-1 0 0,0-1 1 0 0,1 2 0 0 0,7 0-1 0 0,-7-1-38 0 0,-5 1-5 0 0,0-1 0 0 0,-1 1 0 0 0,1 0 0 0 0,0-1 1 0 0,-1 1-1 0 0,1 1 0 0 0,-1-1 0 0 0,1 0 0 0 0,-1 1 0 0 0,0-1 0 0 0,1 1 1 0 0,-1-1-1 0 0,0 1 0 0 0,0 0 0 0 0,0 0 0 0 0,0 0 0 0 0,0 0 1 0 0,2 5-1 0 0,2 0 43 0 0,-5-5-50 0 0,1 0 0 0 0,-1 0 0 0 0,0 0 0 0 0,0 0 0 0 0,0 0 0 0 0,0 0 0 0 0,-1 0 0 0 0,1 0 0 0 0,0 0 0 0 0,-1 1 0 0 0,1 2 0 0 0,5 19 114 0 0,1-12-53 0 0,-1 1-1 0 0,0 0 0 0 0,-1 0 1 0 0,-1 1-1 0 0,0 0 0 0 0,-1 0 0 0 0,0 0 1 0 0,-1 0-1 0 0,-1 0 0 0 0,0 0 0 0 0,-1 0 1 0 0,0 0-1 0 0,-4 19 0 0 0,2-28-73 0 0,0 0 0 0 0,-1 1 0 0 0,1-1 0 0 0,-1 0-1 0 0,-1 0 1 0 0,1-1 0 0 0,-1 1 0 0 0,-7 8 0 0 0,-2 1-2 0 0,10-12-85 0 0,1 1 0 0 0,-2-1 0 0 0,1 0 1 0 0,0 0-1 0 0,0 0 0 0 0,-1 0 0 0 0,1-1 0 0 0,-1 1 0 0 0,1-1 1 0 0,-1 0-1 0 0,0 0 0 0 0,-4 1 0 0 0,-53 4-1310 0 0,59-6 1246 0 0,1 0 0 0 0,-1 0 1 0 0,1 0-1 0 0,-1-1 0 0 0,1 1 0 0 0,0-1 0 0 0,-1 1 0 0 0,1-1 1 0 0,0 1-1 0 0,-1-1 0 0 0,1 0 0 0 0,0 0 0 0 0,0 0 0 0 0,-1 0 1 0 0,1 0-1 0 0,0 0 0 0 0,0 0 0 0 0,0 0 0 0 0,0 0 0 0 0,0 0 1 0 0,1 0-1 0 0,-1-1 0 0 0,-1-1 0 0 0,0-1-493 0 0,0-1 1 0 0,0 0-1 0 0,0 0 0 0 0,1 0 0 0 0,0 0 1 0 0,0 0-1 0 0,0-7 0 0 0,0 5-7 0 0,0-1 0 0 0,1 1 0 0 0,0-1 1 0 0,1 1-1 0 0,0 0 0 0 0,0 0 0 0 0,0-1 0 0 0,1 1 0 0 0,0 0 0 0 0,1 0 0 0 0,4-9 0 0 0,37-49-3884 0 0,56-61-1 0 0,-69 90 1294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324 418 5104 0 0,'-8'6'9566'0'0,"-28"20"-4875"0"0,9 0-2695 0 0,18-16-1531 0 0,0-1 1 0 0,-1 0 0 0 0,-15 10-1 0 0,24-17-409 0 0,-1-1 1 0 0,0 1-1 0 0,1 0 0 0 0,-1-1 0 0 0,1 1 1 0 0,0 0-1 0 0,-1 0 0 0 0,1 0 0 0 0,0-1 0 0 0,-2 5 1 0 0,-6 11 238 0 0,-67 66 926 0 0,35-23-644 0 0,24-26-273 0 0,15-29-242 0 0,0 1 1 0 0,-1 0 0 0 0,0-1 0 0 0,0 0 0 0 0,0 0 0 0 0,-5 6 0 0 0,6-9-29 0 0,1 1 0 0 0,-1-1 0 0 0,0 0-1 0 0,1 1 1 0 0,0 0 0 0 0,-1-1 0 0 0,1 1 0 0 0,0 0-1 0 0,1 0 1 0 0,-1-1 0 0 0,0 1 0 0 0,1 0 0 0 0,-1 0-1 0 0,1 0 1 0 0,0 4 0 0 0,0-5-24 0 0,0-1 0 0 0,0 0 1 0 0,0 0-1 0 0,0 1 0 0 0,0-1 0 0 0,1 0 0 0 0,-1 0 1 0 0,0 0-1 0 0,1 1 0 0 0,-1-1 0 0 0,1 0 0 0 0,-1 0 1 0 0,1 0-1 0 0,0 0 0 0 0,-1 0 0 0 0,1 0 0 0 0,0 0 1 0 0,0 0-1 0 0,-1 0 0 0 0,1 0 0 0 0,0-1 0 0 0,0 1 1 0 0,0 0-1 0 0,0 0 0 0 0,0-1 0 0 0,0 1 0 0 0,0-1 1 0 0,1 1-1 0 0,-1-1 0 0 0,0 1 0 0 0,0-1 0 0 0,0 0 1 0 0,0 0-1 0 0,1 1 0 0 0,1-1 0 0 0,10 0 16 0 0,29-3 13 0 0,-40 2-37 0 0,0 0-1 0 0,0 1 1 0 0,-1-1 0 0 0,1 0 0 0 0,0 0-1 0 0,0 0 1 0 0,-1 0 0 0 0,1-1 0 0 0,-1 1-1 0 0,1 0 1 0 0,-1-1 0 0 0,0 1 0 0 0,0-1-1 0 0,1 1 1 0 0,-1-1 0 0 0,0 1 0 0 0,0-1-1 0 0,0 0 1 0 0,-1 0 0 0 0,2-2-1 0 0,30-64-28 0 0,-22 50-15 0 0,-1-1 0 0 0,0 0 0 0 0,6-23-1 0 0,-10 24 14 0 0,-1 8 11 0 0,-1 1 1 0 0,-1-1-1 0 0,0 1 1 0 0,0-1-1 0 0,0-10 1 0 0,-5-49 99 0 0,-4 1-1 0 0,-2 0 1 0 0,-3 0 0 0 0,-3 1 0 0 0,-27-73-1 0 0,35 111 33 0 0,7 25-60 0 0,0 0-1 0 0,-1 0 0 0 0,1 0 0 0 0,-1 0 0 0 0,0 1 0 0 0,0-1 0 0 0,-1 0 1 0 0,1 0-1 0 0,-1 1 0 0 0,0-1 0 0 0,0 1 0 0 0,0 0 0 0 0,0-1 0 0 0,0 1 1 0 0,-1 0-1 0 0,-3-3 0 0 0,4 5 509 0 0,1 0-551 0 0,1 1-1 0 0,0 0 0 0 0,-1 0 0 0 0,1 0 0 0 0,0 0 1 0 0,-1 0-1 0 0,1 0 0 0 0,0 0 0 0 0,-1 0 0 0 0,1 0 0 0 0,0 0 1 0 0,-1 0-1 0 0,1 0 0 0 0,0 0 0 0 0,-1 0 0 0 0,1 0 1 0 0,0 1-1 0 0,-1-1 0 0 0,1 0 0 0 0,0 0 0 0 0,-1 0 1 0 0,1 0-1 0 0,0 1 0 0 0,0-1 0 0 0,-1 0 0 0 0,1 0 0 0 0,0 0 1 0 0,0 1-1 0 0,-1-1 0 0 0,1 0 0 0 0,0 0 0 0 0,0 1 1 0 0,0-1-1 0 0,0 0 0 0 0,-1 1 0 0 0,1-1 0 0 0,0 0 0 0 0,0 1 1 0 0,0-1-1 0 0,0 0 0 0 0,0 1 0 0 0,0-1 0 0 0,0 0 1 0 0,0 1-1 0 0,0-1 0 0 0,0 1 0 0 0,-7 17 13 0 0,6 6-18 0 0,2 0 0 0 0,1 0 1 0 0,5 24-1 0 0,1 12-61 0 0,-7-51 2 0 0,-1 1-1 0 0,2 0 1 0 0,-1-1-1 0 0,2 1 1 0 0,3 12-1 0 0,13 20-314 0 0,-15-30 24 0 0,1-1 1 0 0,0 0 0 0 0,1 0 0 0 0,0 0 0 0 0,13 16 0 0 0,-7-12-454 0 0,-11-13 676 0 0,1 0 1 0 0,-1 0-1 0 0,1 0 1 0 0,0 0 0 0 0,0 0-1 0 0,0-1 1 0 0,0 1-1 0 0,0 0 1 0 0,0-1 0 0 0,0 0-1 0 0,1 1 1 0 0,-1-1-1 0 0,0 0 1 0 0,1 0 0 0 0,-1 0-1 0 0,1-1 1 0 0,-1 1-1 0 0,1-1 1 0 0,-1 1 0 0 0,1-1-1 0 0,-1 0 1 0 0,6 0-1 0 0,17 4-1259 0 0,-16-3 800 0 0,0 1-1 0 0,-1-1 1 0 0,1 0 0 0 0,0-1 0 0 0,0 0 0 0 0,0-1 0 0 0,-1 1-1 0 0,1-2 1 0 0,0 1 0 0 0,11-4 0 0 0,-3-1-54 0 0,-11 5 418 0 0,-1 0-1 0 0,1-1 1 0 0,-1 0 0 0 0,1 0 0 0 0,-1-1-1 0 0,8-4 1 0 0,0-4-202 0 0,-10 8 265 0 0,0 0 1 0 0,1 1-1 0 0,-1-1 0 0 0,1 1 1 0 0,-1 0-1 0 0,1 0 1 0 0,0 0-1 0 0,0 0 1 0 0,6-1-1 0 0,-1-1-168 0 0,0 0-1 0 0,-1 0 0 0 0,0 0 0 0 0,0-1 1 0 0,0-1-1 0 0,-1 1 0 0 0,1-1 1 0 0,8-9-1 0 0,-11 9 73 0 0,1 0 0 0 0,0 1 0 0 0,1 0 0 0 0,-1 1 0 0 0,1-1 0 0 0,14-6 0 0 0,-18 10 149 0 0,0 0 0 0 0,-1 0 1 0 0,1-1-1 0 0,0 1 0 0 0,-1-1 1 0 0,1 0-1 0 0,-1 0 0 0 0,1 0 1 0 0,-1 0-1 0 0,4-5 0 0 0,11-7 2338 0 0,-1 10 5074 0 0,-18 4-6881 0 0,-1 1 0 0 0,1-1 0 0 0,0 0 0 0 0,0 1 0 0 0,0 0 0 0 0,0 0 0 0 0,-1-1 0 0 0,1 1 0 0 0,0 1 0 0 0,1-1 0 0 0,-1 0 0 0 0,0 0 0 0 0,0 1 0 0 0,0-1 0 0 0,1 1 0 0 0,-1-1 0 0 0,-2 4 0 0 0,-26 41 1382 0 0,2-5-841 0 0,21-33-858 0 0,0 0 0 0 0,1 1 0 0 0,0 0 0 0 0,0 0 0 0 0,1 0 0 0 0,-7 15 0 0 0,-1 0 124 0 0,-1 0 0 0 0,-31 41 1 0 0,8-15-22 0 0,22-7-55 0 0,2-27-122 0 0,9-13-35 0 0,1 1 1 0 0,0 0-1 0 0,-1 0 1 0 0,1 1-1 0 0,1-1 1 0 0,-1 0-1 0 0,1 1 1 0 0,0 0-1 0 0,0-1 1 0 0,0 1-1 0 0,0 0 1 0 0,0 7-1 0 0,-3 8 25 0 0,4-19-30 0 0,1-1 1 0 0,0 1-1 0 0,-1 0 0 0 0,1-1 1 0 0,0 1-1 0 0,0 0 0 0 0,-1-1 1 0 0,1 1-1 0 0,0 0 0 0 0,0-1 1 0 0,0 1-1 0 0,0 0 1 0 0,0-1-1 0 0,0 1 0 0 0,0 0 1 0 0,0 0-1 0 0,0-1 0 0 0,0 1 1 0 0,0 0-1 0 0,1-1 0 0 0,-1 1 1 0 0,0 0-1 0 0,0-1 0 0 0,1 1 1 0 0,-1-1-1 0 0,0 1 0 0 0,1 0 1 0 0,-1-1-1 0 0,0 1 0 0 0,1-1 1 0 0,-1 1-1 0 0,1-1 1 0 0,-1 1-1 0 0,1-1 0 0 0,-1 1 1 0 0,1-1-1 0 0,0 0 0 0 0,-1 1 1 0 0,1-1-1 0 0,0 0 0 0 0,-1 1 1 0 0,1-1-1 0 0,0 0 0 0 0,-1 0 1 0 0,1 0-1 0 0,0 1 0 0 0,-1-1 1 0 0,1 0-1 0 0,0 0 0 0 0,1 0 2 0 0,-1 0-1 0 0,1 0 1 0 0,-1 0-1 0 0,0 0 1 0 0,1-1-1 0 0,-1 1 1 0 0,0 0-1 0 0,1 0 1 0 0,-1-1-1 0 0,0 1 1 0 0,1-1-1 0 0,-1 1 1 0 0,0-1-1 0 0,0 0 1 0 0,0 0-1 0 0,0 1 1 0 0,1-1-1 0 0,-1 0 0 0 0,0 0 1 0 0,0 0-1 0 0,-1 0 1 0 0,1 0-1 0 0,0 0 1 0 0,1-2-1 0 0,-2 3 0 0 0,19-16 15 0 0,-14 13-12 0 0,-1-1 1 0 0,0 1-1 0 0,0-1 0 0 0,0 0 0 0 0,-1 0 0 0 0,1-1 0 0 0,4-6 0 0 0,16-30 26 0 0,-17 32-13 0 0,-1 0-1 0 0,-1 0 0 0 0,1-1 1 0 0,-2 0-1 0 0,1 0 0 0 0,-1 0 0 0 0,-1 0 1 0 0,0-1-1 0 0,0 1 0 0 0,-1-1 1 0 0,0 0-1 0 0,0-16 0 0 0,-2-194 412 0 0,17 221-273 0 0,-8 5 21 0 0,-7 1-143 0 0,0 0 0 0 0,0 0 0 0 0,0 0 0 0 0,1-1 0 0 0,6 11 0 0 0,-2-2-6 0 0,-3-7-9 0 0,0 0 0 0 0,0 0 0 0 0,1 0 0 0 0,0 0 0 0 0,6 6 0 0 0,-7-8-7 0 0,-1-1 0 0 0,1 0 0 0 0,-1 1 0 0 0,0 0 0 0 0,0 0 0 0 0,2 6 0 0 0,-3-7 2 0 0,0 0 0 0 0,0 1 0 0 0,0-1 0 0 0,0 0 1 0 0,1-1-1 0 0,-1 1 0 0 0,4 4 0 0 0,6 8 25 0 0,45 79 225 0 0,-25-37-37 0 0,-13-17-47 0 0,-16-34-127 0 0,1 0 1 0 0,-1 0-1 0 0,0 0 1 0 0,0 0 0 0 0,-1 1-1 0 0,2 11 1 0 0,41 170 668 0 0,-35-151-642 0 0,-8-32-68 0 0,0 1 1 0 0,0 0-1 0 0,0 0 1 0 0,-1 0-1 0 0,1 11 1 0 0,-2 159-74 0 0,0-175 58 0 0,0-1-7 0 0,0 1 0 0 0,0 0 0 0 0,0 0 0 0 0,0 0 0 0 0,0-1 0 0 0,0 1 0 0 0,-1 0 0 0 0,1 0 0 0 0,-1 0 0 0 0,1-1 0 0 0,-1 1-1 0 0,1 0 1 0 0,-1-1 0 0 0,0 1 0 0 0,0 0 0 0 0,0-1 0 0 0,0 1 0 0 0,0-1 0 0 0,0 0 0 0 0,-2 2 0 0 0,1 0-58 0 0,0-1 1 0 0,0 1 0 0 0,1 0-1 0 0,-1 0 1 0 0,1 0 0 0 0,-1 0-1 0 0,1 0 1 0 0,0 1-1 0 0,0-1 1 0 0,1 0 0 0 0,-1 0-1 0 0,0 5 1 0 0,-2 7-756 0 0,-7 3-2538 0 0,5-27-3142 0 0,4-16 562 0 0,2 13 6524 0 0,4-6-1599 0 0,0 0 0 0 0,1 0 1 0 0,1 0-1 0 0,10-17 0 0 0,-5 10 39 0 0,1-5 161 0 0,1 1-1 0 0,1 0 1 0 0,2 1-1 0 0,1 1 1 0 0,1 1-1 0 0,24-26 1 0 0,-30 38-866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1408 0 0,'31'3'7376'0'0,"-26"43"-1019"0"0,-1 11-3673 0 0,-4 113-14 0 0,0-59-3106 0 0,0 2-4947 0 0,-4-102 2655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6312 0 0,'-7'0'5115'0'0,"-26"1"-57"0"0,5 9-770 0 0,-9 19-2038 0 0,16-12-611 0 0,15-12-1462 0 0,0 1 0 0 0,1 0 1 0 0,0 0-1 0 0,0 0 0 0 0,1 0 0 0 0,0 1 0 0 0,0 0 1 0 0,0 0-1 0 0,1 0 0 0 0,0 0 0 0 0,0 0 1 0 0,1 1-1 0 0,0-1 0 0 0,-1 10 0 0 0,-2 10 241 0 0,2 0 0 0 0,-1 48 0 0 0,10 71 600 0 0,-3-125-955 0 0,1 0 0 0 0,0-1 0 0 0,2 1 0 0 0,0-1 0 0 0,10 20 0 0 0,-13-35-57 0 0,0-1-1 0 0,0 1 1 0 0,0-1 0 0 0,1 0 0 0 0,0 0 0 0 0,0 0 0 0 0,0 0 0 0 0,0-1 0 0 0,8 6-1 0 0,-7-6-7 0 0,-1 1 0 0 0,1-1-1 0 0,0 1 1 0 0,-1 0 0 0 0,0 1-1 0 0,0-1 1 0 0,6 10 0 0 0,-6-10-21 0 0,1 0 0 0 0,-1-1 1 0 0,1 1-1 0 0,-1-1 0 0 0,1 0 1 0 0,0-1-1 0 0,0 1 0 0 0,1-1 1 0 0,-1 0-1 0 0,0 0 0 0 0,10 1 1 0 0,-1 2-100 0 0,-5-2-294 0 0,0 0-1 0 0,0 0 0 0 0,1-1 1 0 0,-1-1-1 0 0,1 0 0 0 0,0 0 1 0 0,0 0-1 0 0,-1-1 0 0 0,1-1 0 0 0,0 0 1 0 0,-1 0-1 0 0,1-1 0 0 0,-1 0 1 0 0,15-5-1 0 0,-17 2-142 0 0,0 1-1 0 0,0-1 1 0 0,-1 0 0 0 0,0-1-1 0 0,0 1 1 0 0,0-1 0 0 0,-1-1-1 0 0,1 1 1 0 0,4-9 0 0 0,33-70-5489 0 0,-28 54 4636 0 0,-9 16 671 0 0,-1 0 0 0 0,-1 0 0 0 0,0 0 0 0 0,-1-1 0 0 0,2-26 0 0 0,-1-83-797 0 0,-4 97 1697 0 0,-1 1-1 0 0,-1-1 1 0 0,-1 1-1 0 0,-2 0 0 0 0,-13-44 1 0 0,6 24 2804 0 0,8 13 6915 0 0,2 41-6227 0 0,-5 24-796 0 0,9-18-2446 0 0,1 0-1 0 0,-1 0 1 0 0,2 0 0 0 0,0 0-1 0 0,1-1 1 0 0,0 1-1 0 0,13 21 1 0 0,-11-21-212 0 0,0 1 0 0 0,-1 1 0 0 0,0-1 0 0 0,-1 1 0 0 0,3 16 0 0 0,27 122 909 0 0,-25-107-628 0 0,25 72 0 0 0,-21-76-58 0 0,18 89 0 0 0,-23-84-163 0 0,-5-34-181 0 0,-2 0 0 0 0,1 0-1 0 0,0 25 1 0 0,10 47 151 0 0,-12-66-227 0 0,0-12 0 0 0,-1 0 0 0 0,1 0 0 0 0,-1 0 0 0 0,0 0 0 0 0,-1 0 0 0 0,0-1 0 0 0,0 1 0 0 0,0 0 0 0 0,-1 0 0 0 0,0-1 0 0 0,-6 13 0 0 0,-3-1 0 0 0,11-17 0 0 0,-1 0 0 0 0,1 0 0 0 0,-1 0 0 0 0,0 0 0 0 0,1 0 0 0 0,-1 0 0 0 0,0 0 0 0 0,0 0 0 0 0,0 0 0 0 0,0 0 0 0 0,0 0 0 0 0,0 0 0 0 0,0-1 0 0 0,0 1 0 0 0,0 0 0 0 0,0-1 0 0 0,0 1 0 0 0,0-1 0 0 0,0 1 0 0 0,0-1 0 0 0,-1 0 0 0 0,1 1 0 0 0,0-1 0 0 0,0 0 0 0 0,-2 0 0 0 0,-68 12-956 0 0,67-13 806 0 0,0 0 1 0 0,1 0-1 0 0,-1 0 0 0 0,0-1 0 0 0,1 0 1 0 0,-1 0-1 0 0,1 0 0 0 0,-1 0 0 0 0,-2-3 1 0 0,0 1-142 0 0,4 3 218 0 0,1 0-1 0 0,0 1 1 0 0,-1-1 0 0 0,1 0 0 0 0,0 0-1 0 0,0 0 1 0 0,0 0 0 0 0,0-1-1 0 0,0 1 1 0 0,0 0 0 0 0,0 0 0 0 0,0-1-1 0 0,1 1 1 0 0,-1 0 0 0 0,0-1-1 0 0,1 1 1 0 0,-2-3 0 0 0,-2-6-437 0 0,-7-5-668 0 0,0-1 0 0 0,2 0 0 0 0,0-1 0 0 0,1 0 0 0 0,1 0 0 0 0,0-1 0 0 0,1 0 0 0 0,1 0 0 0 0,1 0 1 0 0,0-1-1 0 0,2 1 0 0 0,0-1 0 0 0,1 0 0 0 0,1 0 0 0 0,0 0 0 0 0,2 1 0 0 0,0-1 0 0 0,7-26 0 0 0,11-3-3099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55 534 8152 0 0,'0'11'1732'0'0,"1"-1"1"0"0,0 0-1 0 0,1 0 1 0 0,0-1-1 0 0,5 11 0 0 0,39 88 4231 0 0,-38-90-4715 0 0,6 10-266 0 0,-2-5-130 0 0,-1 1 0 0 0,-1 0 0 0 0,11 42 0 0 0,-10-33-532 0 0,-8-27-282 0 0,-1 0-1 0 0,0 0 1 0 0,0 1 0 0 0,0-1 0 0 0,-1 1 0 0 0,0-1 0 0 0,1 11 0 0 0,-2-4-3 0 0,-1 10-19 0 0,1-22-17 0 0,-1-1 0 0 0,1 1 0 0 0,0-1 0 0 0,-1 1 0 0 0,1 0 0 0 0,-1-1 1 0 0,1 1-1 0 0,-1-1 0 0 0,1 1 0 0 0,-1-1 0 0 0,1 0 0 0 0,-1 1 0 0 0,1-1 0 0 0,-1 1 0 0 0,1-1 0 0 0,-1 0 0 0 0,0 1 1 0 0,1-1-1 0 0,-1 0 0 0 0,1 0 0 0 0,-1 0 0 0 0,0 1 0 0 0,1-1 0 0 0,-1 0 0 0 0,0 0 0 0 0,0 0 0 0 0,1 0 1 0 0,-1 0-1 0 0,0 0 0 0 0,-2-1-8 0 0,0 0 0 0 0,0 1 1 0 0,0-1-1 0 0,0 0 0 0 0,0 0 0 0 0,0-1 1 0 0,0 1-1 0 0,0-1 0 0 0,1 1 1 0 0,-1-1-1 0 0,0 0 0 0 0,1 0 0 0 0,0 0 1 0 0,-1 0-1 0 0,1 0 0 0 0,0-1 0 0 0,0 1 1 0 0,-2-5-1 0 0,-35-57-20 0 0,28 44 29 0 0,-43-120-5 0 0,51 134 2 0 0,0 0 1 0 0,1 0-1 0 0,0 0 1 0 0,0 0-1 0 0,1 0 1 0 0,-1-1-1 0 0,0-9 1 0 0,-2-12-5 0 0,-3-8-49 0 0,1-2 1 0 0,2 1-1 0 0,1-43 0 0 0,3 76 39 0 0,1 1 0 0 0,-1-1 0 0 0,1 0 1 0 0,0 1-1 0 0,0-1 0 0 0,0 1 0 0 0,1-1 0 0 0,2-4 0 0 0,1-5-60 0 0,-3 5-42 0 0,1-1 0 0 0,0 1 0 0 0,0 0-1 0 0,1 1 1 0 0,7-13 0 0 0,2-4-233 0 0,-11 20 262 0 0,0 1-1 0 0,0-1 0 0 0,0 1 0 0 0,0 0 1 0 0,1 0-1 0 0,0-1 0 0 0,-1 2 0 0 0,1-1 1 0 0,0 0-1 0 0,6-3 0 0 0,-5 3-118 0 0,0 0-1 0 0,0-1 1 0 0,0 1 0 0 0,-1-1-1 0 0,0 1 1 0 0,1-1 0 0 0,3-7-1 0 0,-4 7-36 0 0,-1 0-1 0 0,1 0 0 0 0,0 1 1 0 0,0 0-1 0 0,0-1 0 0 0,0 1 1 0 0,1 0-1 0 0,-1 0 0 0 0,1 1 1 0 0,0-1-1 0 0,7-3 0 0 0,-10 5 135 0 0,1 0 1 0 0,-1 0-1 0 0,0 0 0 0 0,0 0 0 0 0,1 0 1 0 0,-1 0-1 0 0,0 0 0 0 0,0 0 0 0 0,0-1 0 0 0,0 1 1 0 0,-1 0-1 0 0,1-1 0 0 0,0 1 0 0 0,0-1 0 0 0,-1 1 1 0 0,1-1-1 0 0,0-1 0 0 0,5-10-690 0 0,52-65-6598 0 0,-50 69 6628 0 0,-6 7 509 0 0,0-1 0 0 0,0 1 0 0 0,0-1 0 0 0,0 1 0 0 0,0-1 0 0 0,0 0 0 0 0,-1 1 1 0 0,0-1-1 0 0,2-4 0 0 0,30-53-4292 0 0,-26 36 2933 0 0,-5 14-1201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0,'1'8'8688'0'0,"7"11"-4249"0"0,36 37 2672 0 0,-29-36-5924 0 0,1 0 1 0 0,24 23-1 0 0,-19-22-534 0 0,-1 1 0 0 0,21 31 0 0 0,-25-32-396 0 0,44 54 237 0 0,-33-44-140 0 0,-2 2 0 0 0,-1 0 1 0 0,29 56-1 0 0,-15-20-354 0 0,-26-51 0 0 0,-2 1 0 0 0,0 0 0 0 0,-1 1 0 0 0,-1 0 0 0 0,-1 0 0 0 0,6 26 0 0 0,12 51 0 0 0,-18-75 0 0 0,-1 1 0 0 0,0 0 0 0 0,-2 0 0 0 0,2 38 0 0 0,3 158 0 0 0,-9-217-4 0 0,0 53-2077 0 0,-7 37-5713 0 0,6-79 6642 0 0,-1-1 0 0 0,-1 0 0 0 0,0 0 1 0 0,0 0-1 0 0,-1-1 0 0 0,-1 1 0 0 0,0-1 0 0 0,0 0 0 0 0,-1-1 0 0 0,-9 13 0 0 0,-11 7-6121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44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1230 790 9256 0 0,'-8'-38'3215'0'0,"-2"-5"-1113"0"0,10 40-1903 0 0,1-1 0 0 0,-1 1-1 0 0,0 0 1 0 0,1 0 0 0 0,0-1 0 0 0,0 1 0 0 0,0 0-1 0 0,0 0 1 0 0,0 0 0 0 0,1 0 0 0 0,1-3 0 0 0,7-16 855 0 0,-5 20-809 0 0,0 0-1 0 0,-1 1 1 0 0,2-1 0 0 0,-1 1-1 0 0,0 0 1 0 0,0 0 0 0 0,0 1 0 0 0,7-1-1 0 0,-5 1-135 0 0,0 0 0 0 0,-1 0 0 0 0,1 1 0 0 0,0 0-1 0 0,-1 0 1 0 0,1 1 0 0 0,-1 0 0 0 0,1 0 0 0 0,-1 0-1 0 0,0 1 1 0 0,0 0 0 0 0,0 0 0 0 0,0 0 0 0 0,0 1-1 0 0,-1 0 1 0 0,0 0 0 0 0,0 0 0 0 0,0 1 0 0 0,0 0-1 0 0,0 0 1 0 0,-1 0 0 0 0,0 0 0 0 0,0 1 0 0 0,4 7-1 0 0,4 8 232 0 0,0 0 0 0 0,-1 1-1 0 0,12 31 1 0 0,-19-34-207 0 0,-1-1 1 0 0,-1 1 0 0 0,0 0-1 0 0,-1 0 1 0 0,-2 0-1 0 0,0-1 1 0 0,0 1 0 0 0,-2 0-1 0 0,0-1 1 0 0,-9 28-1 0 0,-10 0 90 0 0,18-40-193 0 0,0 0-1 0 0,0 1 1 0 0,1 0-1 0 0,0-1 1 0 0,-2 10-1 0 0,3-10-2 0 0,-1 0 0 0 0,0 0 0 0 0,0-1 0 0 0,-1 1 0 0 0,1-1 0 0 0,-1 1 0 0 0,0-1 0 0 0,-1 0 0 0 0,1 0 0 0 0,-1-1 0 0 0,-9 7 0 0 0,-21 26 159 0 0,32-33-159 0 0,0 0 0 0 0,-1 0 0 0 0,1 0 0 0 0,-1-1 0 0 0,1 1 0 0 0,-9 5 0 0 0,-5 4 68 0 0,-2 16 54 0 0,14-24-106 0 0,-1 1 0 0 0,-1-1-1 0 0,1-1 1 0 0,-1 1 0 0 0,0-1 0 0 0,0 0 0 0 0,-11 4 0 0 0,-36 22 315 0 0,53-29-350 0 0,-3 3 22 0 0,-1-1-1 0 0,1 1 1 0 0,-1-1 0 0 0,1-1 0 0 0,-1 1 0 0 0,0-1-1 0 0,0 0 1 0 0,0 0 0 0 0,0 0 0 0 0,-1-1 0 0 0,-5 2-1 0 0,6-2 21 0 0,-1 1-1 0 0,0 0 0 0 0,1 0 0 0 0,-1 1 1 0 0,1-1-1 0 0,-7 5 0 0 0,-15 7 73 0 0,11-10-18 0 0,-1 0 1 0 0,0-1-1 0 0,-33 2 0 0 0,44-5-74 0 0,-1 0-1 0 0,1 0 1 0 0,0 0-1 0 0,-1-1 1 0 0,1 0-1 0 0,0 0 1 0 0,0-1 0 0 0,-1 1-1 0 0,1-1 1 0 0,0-1-1 0 0,1 1 1 0 0,-1-1-1 0 0,-8-5 1 0 0,1-3 12 0 0,1 2 6 0 0,1 0 1 0 0,0 0 0 0 0,0-2-1 0 0,-15-18 1 0 0,-4-16 70 0 0,22 34-91 0 0,1 0 1 0 0,0-1-1 0 0,-7-16 0 0 0,-2-8 10 0 0,7 19-30 0 0,0-1 0 0 0,1 0 1 0 0,2-1-1 0 0,0 0 0 0 0,0 0 0 0 0,2 0 1 0 0,0-1-1 0 0,-1-34 0 0 0,5 39 0 0 0,-1 12-5 0 0,1 0-1 0 0,-1 0 1 0 0,1-1 0 0 0,0 1 0 0 0,0 0 0 0 0,0-1 0 0 0,1 1 0 0 0,-1 0 0 0 0,1 0 0 0 0,-1-1 0 0 0,1 1 0 0 0,0 0 0 0 0,1 0 0 0 0,-1 0 0 0 0,0 0-1 0 0,1 0 1 0 0,0 0 0 0 0,-1 0 0 0 0,1 1 0 0 0,0-1 0 0 0,1 1 0 0 0,-1-1 0 0 0,0 1 0 0 0,1 0 0 0 0,-1 0 0 0 0,5-3 0 0 0,1 1 8 0 0,0 0 1 0 0,1 0 0 0 0,-1 1 0 0 0,1 0-1 0 0,0 1 1 0 0,0-1 0 0 0,0 2-1 0 0,0-1 1 0 0,1 2 0 0 0,-1-1-1 0 0,0 1 1 0 0,0 0 0 0 0,0 1 0 0 0,1 0-1 0 0,-1 1 1 0 0,0 0 0 0 0,0 0-1 0 0,0 1 1 0 0,-1 0 0 0 0,1 0-1 0 0,-1 1 1 0 0,1 0 0 0 0,-1 1 0 0 0,0-1-1 0 0,-1 2 1 0 0,14 11 0 0 0,33 33 126 0 0,-35-33-88 0 0,-1 0 0 0 0,0 2 0 0 0,-1 0 0 0 0,18 26 0 0 0,-22-25-32 0 0,1 0 28 0 0,0 2 1 0 0,-1 0-1 0 0,-1 0 1 0 0,-1 1 0 0 0,-2 1-1 0 0,11 35 1 0 0,-3 3 60 0 0,-10-39-72 0 0,-1 1 1 0 0,4 29-1 0 0,-4-9-25 0 0,-3-27 10 0 0,0 1 0 0 0,-1-1 1 0 0,-1 0-1 0 0,-1 1 0 0 0,-1-1 0 0 0,0 1 1 0 0,-1-1-1 0 0,-6 26 0 0 0,-10 28 114 0 0,16-60-114 0 0,0 0 1 0 0,0 0-1 0 0,-1 0 1 0 0,-1 0-1 0 0,0-1 1 0 0,0 1-1 0 0,-1-1 1 0 0,-1 0-1 0 0,-11 16 1 0 0,-9 1 76 0 0,23-25-87 0 0,0 1-1 0 0,1-1 1 0 0,-1 1-1 0 0,1 0 1 0 0,0-1-1 0 0,-1 1 1 0 0,1 1-1 0 0,0-1 1 0 0,1 0-1 0 0,-1 0 1 0 0,1 1-1 0 0,-2 3 1 0 0,2-4-4 0 0,-1 0 0 0 0,0 0 1 0 0,0 0-1 0 0,0 0 0 0 0,0 0 0 0 0,0 0 1 0 0,0-1-1 0 0,-1 1 0 0 0,1-1 0 0 0,-1 1 1 0 0,0-1-1 0 0,-4 3 0 0 0,-23 21 73 0 0,26-22-64 0 0,0 0 1 0 0,0-1-1 0 0,-1 0 1 0 0,0 0-1 0 0,1 0 1 0 0,-1 0-1 0 0,0-1 0 0 0,0 0 1 0 0,0 0-1 0 0,-1 0 1 0 0,1-1-1 0 0,0 0 1 0 0,-7 1-1 0 0,5-1 4 0 0,-1 1 0 0 0,0-2 1 0 0,0 1-1 0 0,1-1 0 0 0,-1 0 0 0 0,0-1 0 0 0,0 1 1 0 0,1-2-1 0 0,-9-1 0 0 0,5-1-19 0 0,1-1 0 0 0,0 0 0 0 0,0-1 0 0 0,0 0 0 0 0,1 0 0 0 0,-16-15 0 0 0,6 6 0 0 0,3 1 0 0 0,1-1 0 0 0,1 0 0 0 0,0-1 0 0 0,1-1 0 0 0,1 0 0 0 0,0-1 0 0 0,-9-20 0 0 0,-57-139 0 0 0,68 150 0 0 0,1-2 0 0 0,1 1 0 0 0,-5-38 0 0 0,11 55 0 0 0,1 1 0 0 0,0 0 0 0 0,1 0 0 0 0,0 0 0 0 0,0 0 0 0 0,1 0 0 0 0,1-1 0 0 0,0 1 0 0 0,0 1 0 0 0,1-1 0 0 0,0 0 0 0 0,1 1 0 0 0,5-11 0 0 0,51-76 0 0 0,-57 92 0 0 0,-1 0 0 0 0,1 0 0 0 0,0 0 0 0 0,0 1 0 0 0,1-1 0 0 0,-1 1 0 0 0,5-4 0 0 0,7-7 0 0 0,1-4 0 0 0,-14 15 0 0 0,1 0 0 0 0,0-1 0 0 0,1 1 0 0 0,-1 0 0 0 0,0 1 0 0 0,1-1 0 0 0,0 1 0 0 0,-1-1 0 0 0,1 1 0 0 0,0 0 0 0 0,0 0 0 0 0,6-1 0 0 0,6-4 0 0 0,-9 3 0 0 0,-1 1 0 0 0,1 1 0 0 0,0-1 0 0 0,0 1 0 0 0,-1 0 0 0 0,1 1 0 0 0,0 0 0 0 0,1 0 0 0 0,7 0 0 0 0,-12 1 0 0 0,7-1 0 0 0,0 1 0 0 0,0 0 0 0 0,-1 1 0 0 0,1 0 0 0 0,0 1 0 0 0,-1 0 0 0 0,0 0 0 0 0,1 1 0 0 0,-1 0 0 0 0,16 8 0 0 0,-14-3 0 0 0,32 28 0 0 0,28 39 0 0 0,-67-70 0 0 0,1-1 0 0 0,-1 1 0 0 0,-1 0 0 0 0,1 0 0 0 0,-1 1 0 0 0,0-1 0 0 0,4 9 0 0 0,14 22 0 0 0,-16-25 0 0 0,1 0 0 0 0,-1 0 0 0 0,-1 0 0 0 0,0 1 0 0 0,-1 0 0 0 0,5 23 0 0 0,-6-23 0 0 0,0 8 0 0 0,0 0 0 0 0,-1 1 0 0 0,-3 26 0 0 0,1-6 0 0 0,0-29 0 0 0,0 0 0 0 0,-1 0 0 0 0,0 0 0 0 0,-1 0 0 0 0,-1 0 0 0 0,0-1 0 0 0,0 1 0 0 0,-1-1 0 0 0,0 0 0 0 0,-1 0 0 0 0,-13 17 0 0 0,-9 11 0 0 0,25-33 0 0 0,0 0 0 0 0,0-1 0 0 0,-1 0 0 0 0,0 0 0 0 0,0 0 0 0 0,-7 6 0 0 0,-49 47 0 0 0,58-56 0 0 0,1 0 0 0 0,-1 0 0 0 0,0-1 0 0 0,0 1 0 0 0,0 0 0 0 0,0-1 0 0 0,0 0 0 0 0,0 1 0 0 0,-1-1 0 0 0,1 0 0 0 0,0 0 0 0 0,-1 0 0 0 0,-4 1 0 0 0,-20 8 0 0 0,11-4 0 0 0,0 0 0 0 0,0-1 0 0 0,-1-1 0 0 0,0 0 0 0 0,1-2 0 0 0,-1 0 0 0 0,0 0 0 0 0,-34-3 0 0 0,47 1 0 0 0,0 0 0 0 0,0-1 0 0 0,-1 1 0 0 0,1-1 0 0 0,0 0 0 0 0,0 0 0 0 0,0-1 0 0 0,0 1 0 0 0,0-1 0 0 0,0 0 0 0 0,1 0 0 0 0,-1 0 0 0 0,0 0 0 0 0,1-1 0 0 0,0 1 0 0 0,-5-6 0 0 0,-11-6 0 0 0,-3 0 0 0 0,14 9 0 0 0,1 0 0 0 0,-1 0 0 0 0,1-1 0 0 0,0 0 0 0 0,1 0 0 0 0,-7-8 0 0 0,-2 0 0 0 0,8 7 0 0 0,0 0 0 0 0,0 0 0 0 0,0 0 0 0 0,-9-15 0 0 0,2-3 0 0 0,1 0 0 0 0,0-1 0 0 0,-13-44 0 0 0,16 38 0 0 0,-9-55 0 0 0,18 73 0 0 0,0 1 0 0 0,0-1 0 0 0,1 0 0 0 0,1 1 0 0 0,0-1 0 0 0,1 1 0 0 0,4-16 0 0 0,1 0 0 0 0,-5 19 0 0 0,0 1 0 0 0,0-1 0 0 0,1 1 0 0 0,0 0 0 0 0,1 0 0 0 0,0 0 0 0 0,0 1 0 0 0,7-10 0 0 0,47-57 0 0 0,-48 63 0 0 0,1 0 0 0 0,-1 0 0 0 0,2 1 0 0 0,21-17 0 0 0,-21 19 0 0 0,-7 6 0 0 0,0 1 0 0 0,1-1 0 0 0,-1 2 0 0 0,0-1 0 0 0,1 0 0 0 0,-1 1 0 0 0,1 0 0 0 0,-1 0 0 0 0,1 1 0 0 0,0 0 0 0 0,-1 0 0 0 0,7 0 0 0 0,-7 1 0 0 0,1-1 0 0 0,-1-1 0 0 0,-1 0 0 0 0,0 1 0 0 0,1 0 0 0 0,-1 0 0 0 0,0 0 0 0 0,1 0 0 0 0,-1 1 0 0 0,0 0 0 0 0,1 0 0 0 0,-1 0 0 0 0,0 0 0 0 0,0 1 0 0 0,0-1 0 0 0,0 1 0 0 0,0 0 0 0 0,0 0 0 0 0,-1 1 0 0 0,1-1 0 0 0,5 6 0 0 0,3 5 0 0 0,0 0 0 0 0,-1 1 0 0 0,-1 0 0 0 0,0 1 0 0 0,-1 0 0 0 0,-1 0 0 0 0,8 21 0 0 0,3 9 0 0 0,-15-38 0 0 0,-1 0 0 0 0,0 1 0 0 0,0-1 0 0 0,3 15 0 0 0,1 15 0 0 0,-3-1 0 0 0,1 65 0 0 0,-5-75 0 0 0,1-4 0 0 0,0-1 0 0 0,-2 0 0 0 0,-1 0 0 0 0,0 0 0 0 0,-1 0 0 0 0,-2-1 0 0 0,-9 29 0 0 0,-1-1 0 0 0,13-41 0 0 0,0 0 0 0 0,0 0 0 0 0,0 0 0 0 0,-1-1 0 0 0,0 1 0 0 0,0-1 0 0 0,0 0 0 0 0,-1 0 0 0 0,-6 8 0 0 0,0-4 0 0 0,7-8 0 0 0,1 0 0 0 0,0 0 0 0 0,-1 1 0 0 0,1-1 0 0 0,0 1 0 0 0,1-1 0 0 0,-1 1 0 0 0,0-1 0 0 0,1 1 0 0 0,0 0 0 0 0,-1 0 0 0 0,0 4 0 0 0,-5 8 0 0 0,-1-1 0 0 0,-1 0 0 0 0,-1 0 0 0 0,1 0 0 0 0,-2-1 0 0 0,0-1 0 0 0,-1 0 0 0 0,0 0 0 0 0,0-1 0 0 0,-29 18 0 0 0,-39 1 0 0 0,72-27 0 0 0,-1-1 0 0 0,1 0 0 0 0,-1 0 0 0 0,1 0 0 0 0,-15 0 0 0 0,4-2 0 0 0,1 0 0 0 0,-1 0 0 0 0,-21-5 0 0 0,22-6 0 0 0,-38-29 0 0 0,34 25 0 0 0,1 0 0 0 0,-36-35 0 0 0,25 17 0 0 0,19 20 0 0 0,0 0 0 0 0,1-1 0 0 0,-16-23 0 0 0,-11-45 0 0 0,32 70 0 0 0,0-1 0 0 0,1-1 0 0 0,1 1 0 0 0,1-1 0 0 0,-1 0 0 0 0,2 0 0 0 0,-3-20 0 0 0,-8-32 0 0 0,8 47 0 0 0,2 1 0 0 0,0-1 0 0 0,1 0 0 0 0,1 0 0 0 0,1 0 0 0 0,0-1 0 0 0,2 1 0 0 0,0 0 0 0 0,1 0 0 0 0,1 0 0 0 0,0 0 0 0 0,8-20 0 0 0,34-34 0 0 0,-44 71 0 0 0,0-1 0 0 0,1 0 0 0 0,-1 1 0 0 0,0-1 0 0 0,1 1 0 0 0,-1-1 0 0 0,1 1 0 0 0,0 0 0 0 0,0 0 0 0 0,0 0 0 0 0,0 0 0 0 0,0 0 0 0 0,0 0 0 0 0,1 0 0 0 0,4-2 0 0 0,1-2 0 0 0,1 0 0 0 0,-1 1 0 0 0,1 0 0 0 0,0 0 0 0 0,0 1 0 0 0,15-6 0 0 0,5-1 0 0 0,-19 6 0 0 0,1 0 0 0 0,0 1 0 0 0,0 1 0 0 0,1 0 0 0 0,-1 1 0 0 0,1 0 0 0 0,17-1 0 0 0,83 5 0 0 0,-84-1 0 0 0,-20-1 0 0 0,0 0 0 0 0,-1 0 0 0 0,1 1 0 0 0,0 0 0 0 0,-1 0 0 0 0,1 1 0 0 0,-1 0 0 0 0,1 1 0 0 0,-1-1 0 0 0,0 1 0 0 0,0 0 0 0 0,0 1 0 0 0,0 0 0 0 0,9 8 0 0 0,-3-2 0 0 0,-3-4 0 0 0,-1 2 0 0 0,1-1 0 0 0,-2 1 0 0 0,1 0 0 0 0,-1 1 0 0 0,0 0 0 0 0,-1 0 0 0 0,0 1 0 0 0,-1 0 0 0 0,0 0 0 0 0,8 18 0 0 0,10 47 0 0 0,-15-51 0 0 0,-1 1 0 0 0,-1 0 0 0 0,-1 0 0 0 0,-2 1 0 0 0,3 36 0 0 0,-6-26 0 0 0,-1 0 0 0 0,-2 0 0 0 0,-2 0 0 0 0,-1 0 0 0 0,-12 40 0 0 0,9-43 0 0 0,7-25 0 0 0,-1 0 0 0 0,0 0 0 0 0,0 0 0 0 0,-1 0 0 0 0,0 0 0 0 0,0-1 0 0 0,-1 1 0 0 0,-9 12 0 0 0,-18 28 0 0 0,26-38 0 0 0,0 0 0 0 0,-1-1 0 0 0,0 0 0 0 0,-1 0 0 0 0,0 0 0 0 0,-10 9 0 0 0,7-9 0 0 0,0-1 0 0 0,-1 0 0 0 0,0 0 0 0 0,0-1 0 0 0,-1-1 0 0 0,1 0 0 0 0,-2 0 0 0 0,1-1 0 0 0,0-1 0 0 0,-1 0 0 0 0,0 0 0 0 0,0-2 0 0 0,0 1 0 0 0,0-2 0 0 0,0 0 0 0 0,-1 0 0 0 0,1-1 0 0 0,0-1 0 0 0,-26-4 0 0 0,35 3 0 0 0,0 1 0 0 0,0-1 0 0 0,0 1 0 0 0,0-1 0 0 0,0 0 0 0 0,1 0 0 0 0,-1-1 0 0 0,1 1 0 0 0,-6-6 0 0 0,-25-16 0 0 0,26 19 0 0 0,1 0 0 0 0,0-1 0 0 0,0 0 0 0 0,0 0 0 0 0,1-1 0 0 0,0 0 0 0 0,-6-8 0 0 0,-40-62 0 0 0,41 59 0 0 0,-1 1 0 0 0,8 11 0 0 0,0 1 0 0 0,0-1 0 0 0,0 0 0 0 0,1 0 0 0 0,0 0 0 0 0,1 0 0 0 0,-3-8 0 0 0,-11-31 0 0 0,11 34 0 0 0,0-1 0 0 0,1 0 0 0 0,-4-23 0 0 0,2-4 0 0 0,2 0 0 0 0,2-1 0 0 0,2 0 0 0 0,1 1 0 0 0,9-53 0 0 0,13 21 0 0 0,-2 17 0 0 0,-14 36 0 0 0,1 1 0 0 0,2-1 0 0 0,-1 1 0 0 0,2 0 0 0 0,0 1 0 0 0,15-15 0 0 0,-11 11 0 0 0,-7 9 0 0 0,0 1 0 0 0,0 0 0 0 0,1 1 0 0 0,0-1 0 0 0,1 2 0 0 0,0-1 0 0 0,21-12 0 0 0,7-4 0 0 0,-32 20 0 0 0,1 1 0 0 0,-1 0 0 0 0,1 0 0 0 0,0 0 0 0 0,0 1 0 0 0,0-1 0 0 0,1 2 0 0 0,13-4 0 0 0,-15 4 0 0 0,0 1 0 0 0,0-1 0 0 0,0-1 0 0 0,0 1 0 0 0,8-6 0 0 0,16-6 0 0 0,-1 8 0 0 0,1 2 0 0 0,-1 0 0 0 0,1 2 0 0 0,-1 1 0 0 0,39 4 0 0 0,-59-2 0 0 0,0 1 0 0 0,0-1 0 0 0,0 2 0 0 0,0-1 0 0 0,0 1 0 0 0,-1 0 0 0 0,0 1 0 0 0,1 0 0 0 0,-1 0 0 0 0,-1 1 0 0 0,1 0 0 0 0,-1 0 0 0 0,1 1 0 0 0,-1 0 0 0 0,-1 0 0 0 0,0 0 0 0 0,1 1 0 0 0,6 11 0 0 0,-10-12 0 0 0,1 0 0 0 0,-1 0 0 0 0,1 0 0 0 0,1 0 0 0 0,-1-1 0 0 0,1 0 0 0 0,5 5 0 0 0,-5-6 0 0 0,-1 1 0 0 0,0-1 0 0 0,0 1 0 0 0,0 0 0 0 0,-1 0 0 0 0,1 0 0 0 0,3 9 0 0 0,18 30 0 0 0,-17-31 0 0 0,-1 0 0 0 0,0 0 0 0 0,-1 1 0 0 0,0 0 0 0 0,-1 0 0 0 0,4 16 0 0 0,4 41 0 0 0,-5-34 0 0 0,-2 1 0 0 0,3 64 0 0 0,-9-66 0 0 0,0 49 0 0 0,-10 88 0 0 0,8-163 0 0 0,0 0 0 0 0,0 0 0 0 0,-1-1 0 0 0,0 1 0 0 0,0-1 0 0 0,-1 1 0 0 0,-1-1 0 0 0,0 0 0 0 0,0-1 0 0 0,-7 10 0 0 0,10-17 0 0 0,-1 1 0 0 0,1 0 0 0 0,-1 0 0 0 0,1 0 0 0 0,0 0 0 0 0,0 1 0 0 0,0-1 0 0 0,0 0 0 0 0,1 1 0 0 0,-1 0 0 0 0,1-1 0 0 0,-1 1 0 0 0,1 0 0 0 0,0 0 0 0 0,-2 4 0 0 0,2-3 0 0 0,-1 0 0 0 0,0-1 0 0 0,0 1 0 0 0,0-1 0 0 0,-1 0 0 0 0,0 0 0 0 0,1 0 0 0 0,-1 0 0 0 0,0 0 0 0 0,0-1 0 0 0,-5 4 0 0 0,-1 1 0 0 0,1 0 0 0 0,0-1 0 0 0,0 0 0 0 0,-1-1 0 0 0,0 0 0 0 0,1 0 0 0 0,-2-1 0 0 0,-16 6 0 0 0,3-1 0 0 0,13-6 0 0 0,-1 0 0 0 0,1 0 0 0 0,-1-1 0 0 0,1-1 0 0 0,-1 0 0 0 0,1 0 0 0 0,-1-1 0 0 0,0 0 0 0 0,1-1 0 0 0,-1 0 0 0 0,0-1 0 0 0,1 0 0 0 0,0-1 0 0 0,-1 0 0 0 0,1 0 0 0 0,-18-10 0 0 0,-16-15 0 0 0,1-1 0 0 0,1-3 0 0 0,2-2 0 0 0,1-1 0 0 0,-41-48 0 0 0,33 29 0 0 0,22 27 0 0 0,-34-49 0 0 0,19 17 0 0 0,-35-57 0 0 0,67 101 0 0 0,1 0 0 0 0,0 0 0 0 0,1 0 0 0 0,1-1 0 0 0,0 0 0 0 0,-2-17 0 0 0,-14-63 0 0 0,14 73 0 0 0,2 0 0 0 0,0-1 0 0 0,2 1 0 0 0,0-1 0 0 0,2 0 0 0 0,1-29 0 0 0,1 41 0 0 0,0 3 0 0 0,-1 1 0 0 0,1-1 0 0 0,1 1 0 0 0,-1 0 0 0 0,2-1 0 0 0,-1 1 0 0 0,1 0 0 0 0,0 0 0 0 0,1 0 0 0 0,6-9 0 0 0,6-7 0 0 0,-8 11 0 0 0,0 1 0 0 0,1 0 0 0 0,1 0 0 0 0,16-15 0 0 0,13-12 0 0 0,-31 31 0 0 0,-1 0 0 0 0,1 0 0 0 0,1 1 0 0 0,-1 0 0 0 0,12-7 0 0 0,0 3 0 0 0,-1-1 0 0 0,24-19 0 0 0,-36 26 0 0 0,-1 1 0 0 0,1-1 0 0 0,0 1 0 0 0,1 1 0 0 0,9-4 0 0 0,16-9 0 0 0,0-1 0 0 0,1 2 0 0 0,0 1 0 0 0,61-16 0 0 0,118-16 0 0 0,-151 34 0 0 0,-38 8 0 0 0,1 1 0 0 0,0 1 0 0 0,-1 1 0 0 0,1 1 0 0 0,0 1 0 0 0,0 1 0 0 0,29 7 0 0 0,-40-7 0 0 0,0 2 0 0 0,0 0 0 0 0,-1 1 0 0 0,0 0 0 0 0,0 1 0 0 0,0 0 0 0 0,0 1 0 0 0,-1 1 0 0 0,0 0 0 0 0,-1 1 0 0 0,0 0 0 0 0,0 0 0 0 0,14 17 0 0 0,7 9 0 0 0,1 5 0 0 0,-15-15 0 0 0,-11-16 0 0 0,1 0 0 0 0,-2 1 0 0 0,1 0 0 0 0,-1 1 0 0 0,-1-1 0 0 0,0 1 0 0 0,-1 0 0 0 0,6 20 0 0 0,16 81 0 0 0,-15-47 0 0 0,-6-44 0 0 0,-1 0 0 0 0,1 35 0 0 0,-5-16 0 0 0,-10 68 0 0 0,8-92 0 0 0,-2-1 0 0 0,0 1 0 0 0,0-1 0 0 0,-2 1 0 0 0,0-2 0 0 0,0 1 0 0 0,-11 16 0 0 0,-6 6 0 0 0,-1 3 0 0 0,-2-2 0 0 0,-58 68 0 0 0,64-86 0 0 0,11-9 0 0 0,-1 0 0 0 0,-1-1 0 0 0,1 0 0 0 0,-2-1 0 0 0,0 0 0 0 0,0 0 0 0 0,0-2 0 0 0,-1 1 0 0 0,-16 6 0 0 0,-20 4 0 0 0,30-10 0 0 0,-1-1 0 0 0,0 0 0 0 0,0-1 0 0 0,0-2 0 0 0,0 0 0 0 0,-1-1 0 0 0,-24 0 0 0 0,33-2 0 0 0,1-1 0 0 0,-1-1 0 0 0,1 0 0 0 0,-1 0 0 0 0,1-1 0 0 0,0 0 0 0 0,0-1 0 0 0,-18-7 0 0 0,-4-6 0 0 0,1-2 0 0 0,1-1 0 0 0,0-1 0 0 0,2-2 0 0 0,-36-32 0 0 0,42 31 0 0 0,-3-2 0 0 0,1-1 0 0 0,-31-42 0 0 0,15 15 0 0 0,26 35 0 0 0,1 0 0 0 0,0-1 0 0 0,2-1 0 0 0,-11-22 0 0 0,-49-144 0 0 0,63 158 0 0 0,2-1 0 0 0,2-1 0 0 0,0 1 0 0 0,0-52 0 0 0,4 66 0 0 0,2-1 0 0 0,0 1 0 0 0,1 0 0 0 0,1 0 0 0 0,0 0 0 0 0,1 0 0 0 0,1 0 0 0 0,0 1 0 0 0,1-1 0 0 0,0 1 0 0 0,1 1 0 0 0,1-1 0 0 0,0 1 0 0 0,1 1 0 0 0,16-20 0 0 0,88-78 0 0 0,-95 93 0 0 0,0 1 0 0 0,1 1 0 0 0,0 1 0 0 0,32-18 0 0 0,93-38 0 0 0,-84 42 0 0 0,126-50 0 0 0,-52 29 0 0 0,-119 44 0 0 0,0 1 0 0 0,0 0 0 0 0,27-2 0 0 0,9-2 0 0 0,-3-2 0 0 0,0 1 0 0 0,1 3 0 0 0,82 1 0 0 0,-75 3 0 0 0,-28 1 0 0 0,0 0 0 0 0,0 2 0 0 0,-1 0 0 0 0,1 2 0 0 0,37 9 0 0 0,-25 4 0 0 0,-1 1 0 0 0,0 2 0 0 0,-2 2 0 0 0,0 1 0 0 0,-1 2 0 0 0,-2 2 0 0 0,0 1 0 0 0,-2 1 0 0 0,-1 2 0 0 0,-1 1 0 0 0,-2 1 0 0 0,41 62 0 0 0,-57-75 0 0 0,-1 1 0 0 0,0 0 0 0 0,-2 1 0 0 0,0 0 0 0 0,-2 0 0 0 0,0 1 0 0 0,-1 0 0 0 0,4 39 0 0 0,-3 14 0 0 0,-3 97 0 0 0,-4-144 0 0 0,0-25 0 0 0,1 15 0 0 0,-1 0 0 0 0,0 0 0 0 0,-2 0 0 0 0,0-1 0 0 0,-1 1 0 0 0,-1-1 0 0 0,-8 24 0 0 0,-9 0 0 0 0,-2-1 0 0 0,-2-1 0 0 0,-1-2 0 0 0,-2 0 0 0 0,-2-2 0 0 0,-62 58 0 0 0,73-79 0 0 0,0 0 0 0 0,0-1 0 0 0,-1-1 0 0 0,-1-1 0 0 0,0-1 0 0 0,0-1 0 0 0,-1-1 0 0 0,0-1 0 0 0,-36 8 0 0 0,9-7 0 0 0,-1-2 0 0 0,-1-2 0 0 0,-68-4 0 0 0,102-1 0 0 0,0-1 0 0 0,0-1 0 0 0,0-1 0 0 0,0 0 0 0 0,-30-12 0 0 0,11 3 0 0 0,-5-3 0 0 0,1-1 0 0 0,0-2 0 0 0,2-2 0 0 0,-56-39 0 0 0,31 13 0 0 0,-97-93 0 0 0,131 112 0 0 0,2-2 0 0 0,1 0 0 0 0,2-2 0 0 0,0 0 0 0 0,2-2 0 0 0,2 0 0 0 0,1-2 0 0 0,2 0 0 0 0,1-1 0 0 0,-15-56 0 0 0,27 74 0 0 0,0-1 0 0 0,2 0 0 0 0,0 0 0 0 0,1 0 0 0 0,1 1 0 0 0,1-1 0 0 0,1 0 0 0 0,0 0 0 0 0,2 0 0 0 0,0 1 0 0 0,2 0 0 0 0,0 0 0 0 0,0 0 0 0 0,2 1 0 0 0,1-1 0 0 0,0 2 0 0 0,1 0 0 0 0,0 0 0 0 0,18-20 0 0 0,36-37 0 0 0,81-84 0 0 0,-77 95 0 0 0,119-85 0 0 0,-149 123 0 0 0,0 1 0 0 0,2 2 0 0 0,0 2 0 0 0,2 2 0 0 0,58-18 0 0 0,-31 16 0 0 0,1 4 0 0 0,89-10 0 0 0,-83 17 0 0 0,0 4 0 0 0,0 3 0 0 0,151 17 0 0 0,-205-11 0 0 0,0 2 0 0 0,0 1 0 0 0,0 1 0 0 0,-1 1 0 0 0,0 0 0 0 0,0 2 0 0 0,-1 0 0 0 0,19 15 0 0 0,2 4 0 0 0,-2 2 0 0 0,60 64 0 0 0,-81-72 0 0 0,0 1 0 0 0,-2 1 0 0 0,-1 1 0 0 0,20 48 0 0 0,-16-35 0 0 0,-13-26 0 0 0,-1 0 0 0 0,0 1 0 0 0,-1 0 0 0 0,0 0 0 0 0,-2 0 0 0 0,2 21 0 0 0,-3 96 0 0 0,-2-73 0 0 0,2-46 0 0 0,-1 0 0 0 0,0 0 0 0 0,-2 0 0 0 0,1 0 0 0 0,-1 0 0 0 0,-1 0 0 0 0,0-1 0 0 0,-10 23 0 0 0,-16 12 0 0 0,13 0 0 0 0,2-20 0 0 0,-1-2 0 0 0,-1 1 0 0 0,-28 33 0 0 0,-28 34 0 0 0,49-62 0 0 0,0 0 0 0 0,-29 26 0 0 0,21-25 0 0 0,17-17 0 0 0,0-1 0 0 0,-1-1 0 0 0,0 0 0 0 0,-1 0 0 0 0,-29 16 0 0 0,6-8 0 0 0,25-13 0 0 0,-1-1 0 0 0,0 0 0 0 0,-1-1 0 0 0,-17 5 0 0 0,-32 7 0 0 0,31-7 0 0 0,-65 10 0 0 0,88-19 0 0 0,0-1 0 0 0,0-1 0 0 0,0 0 0 0 0,0 0 0 0 0,0-1 0 0 0,1-1 0 0 0,-1 0 0 0 0,0 0 0 0 0,1-1 0 0 0,-15-6 0 0 0,-15-7 0 0 0,1-2 0 0 0,1-1 0 0 0,1-2 0 0 0,1-2 0 0 0,1-1 0 0 0,1-2 0 0 0,-52-51 0 0 0,52 40 0 0 0,1-1 0 0 0,1-2 0 0 0,3-1 0 0 0,1-1 0 0 0,2-2 0 0 0,2 0 0 0 0,-20-55 0 0 0,34 67 0 0 0,1-1 0 0 0,2-1 0 0 0,1 1 0 0 0,2-1 0 0 0,0-51 0 0 0,4 66 0 0 0,0 1 0 0 0,1 0 0 0 0,1 0 0 0 0,1 0 0 0 0,1 0 0 0 0,8-26 0 0 0,7 2 0 0 0,2 1 0 0 0,2 1 0 0 0,2 1 0 0 0,1 1 0 0 0,57-62 0 0 0,-58 74 0 0 0,0 1 0 0 0,2 1 0 0 0,1 1 0 0 0,1 1 0 0 0,1 2 0 0 0,1 1 0 0 0,0 2 0 0 0,39-16 0 0 0,-3 6 0 0 0,-34 12 0 0 0,1 1 0 0 0,0 2 0 0 0,70-14 0 0 0,-99 25 0 0 0,320-31 0 0 0,-286 31 0 0 0,-1 3 0 0 0,0 0 0 0 0,1 3 0 0 0,-2 1 0 0 0,1 2 0 0 0,50 17 0 0 0,-49-11 0 0 0,-2 2 0 0 0,0 2 0 0 0,0 1 0 0 0,-2 1 0 0 0,-1 3 0 0 0,44 35 0 0 0,-62-44 0 0 0,79 68 0 0 0,-85-71 0 0 0,0 0 0 0 0,-1 0 0 0 0,0 0 0 0 0,0 1 0 0 0,-2 0 0 0 0,9 17 0 0 0,46 102 0 0 0,-58-122 0 0 0,1-1 0 0 0,-1 1 0 0 0,0 0 0 0 0,0 0 0 0 0,-1 0 0 0 0,0 0 0 0 0,0 0 0 0 0,0 11 0 0 0,28 122 0 0 0,-25-87 0 0 0,4 79 0 0 0,-20 99 0 0 0,8-224 0 0 0,0 1 0 0 0,0-1 0 0 0,-1 0 0 0 0,-1 1 0 0 0,1-1 0 0 0,-9 14 0 0 0,-9 25 0 0 0,10-23 0 0 0,-1 0 0 0 0,0 0 0 0 0,-2-1 0 0 0,-1-1 0 0 0,-24 29 0 0 0,36-47 0 0 0,-8 5 0 0 0,0 0 0 0 0,0-1 0 0 0,-1 0 0 0 0,-22 12 0 0 0,16-10 0 0 0,0 2 0 0 0,0-2 0 0 0,-2 0 0 0 0,1-1 0 0 0,-1-1 0 0 0,-1 0 0 0 0,0-2 0 0 0,0 0 0 0 0,0-2 0 0 0,-1 0 0 0 0,-22 1 0 0 0,31-5 0 0 0,-85 4 0 0 0,88-5 0 0 0,0-1 0 0 0,0 0 0 0 0,1 0 0 0 0,-1-1 0 0 0,0-1 0 0 0,0 1 0 0 0,-17-9 0 0 0,-9-7 0 0 0,4 3 0 0 0,0-2 0 0 0,1-1 0 0 0,-54-41 0 0 0,37 15 0 0 0,-86-86 0 0 0,118 112 0 0 0,0-2 0 0 0,2 0 0 0 0,0 0 0 0 0,1-1 0 0 0,-15-33 0 0 0,10 12 0 0 0,5 17 0 0 0,1-2 0 0 0,2 0 0 0 0,0 0 0 0 0,2 0 0 0 0,1-1 0 0 0,1-1 0 0 0,-4-43 0 0 0,10 49 0 0 0,-1 13 0 0 0,1 0 0 0 0,0-1 0 0 0,1 1 0 0 0,0-1 0 0 0,0 1 0 0 0,1 0 0 0 0,1-1 0 0 0,6-17 0 0 0,1 6 0 0 0,1 1 0 0 0,0 1 0 0 0,2 0 0 0 0,21-27 0 0 0,-26 38 0 0 0,34-39 0 0 0,2 3 0 0 0,77-62 0 0 0,-111 99 0 0 0,154-109 0 0 0,-134 98 0 0 0,0 2 0 0 0,2 1 0 0 0,51-19 0 0 0,-5 5 0 0 0,-60 22 0 0 0,0 1 0 0 0,1 0 0 0 0,0 2 0 0 0,30-6 0 0 0,70-6 0 0 0,159-3 0 0 0,-224 19 0 0 0,-35-1 0 0 0,1 2 0 0 0,0 0 0 0 0,-1 0 0 0 0,1 2 0 0 0,-1 1 0 0 0,38 9 0 0 0,-28 0 0 0 0,-2 0 0 0 0,0 2 0 0 0,0 1 0 0 0,-2 1 0 0 0,0 1 0 0 0,0 1 0 0 0,-2 1 0 0 0,0 2 0 0 0,-2 0 0 0 0,27 33 0 0 0,22 73 0 0 0,-46-89 0 0 0,-3 2 0 0 0,25 63 0 0 0,-33-72 0 0 0,-2-1 0 0 0,-1 1 0 0 0,9 56 0 0 0,1 1 0 0 0,-15-64 0 0 0,-2 1 0 0 0,0-1 0 0 0,-1 0 0 0 0,-2 1 0 0 0,0-1 0 0 0,-6 37 0 0 0,5-52 0 0 0,-1 1 0 0 0,0 0 0 0 0,0-1 0 0 0,-1 1 0 0 0,0-1 0 0 0,-1 0 0 0 0,0 0 0 0 0,0 0 0 0 0,-1 0 0 0 0,-9 12 0 0 0,-35 43 0 0 0,-20 6 0 0 0,56-61 0 0 0,0-1 0 0 0,-1 0 0 0 0,1 0 0 0 0,-2-2 0 0 0,1 0 0 0 0,-1 0 0 0 0,1-1 0 0 0,-1-1 0 0 0,-1-1 0 0 0,-22 3 0 0 0,19-4 0 0 0,3 1 0 0 0,-1-1 0 0 0,1-1 0 0 0,-1 0 0 0 0,1-2 0 0 0,-1 1 0 0 0,1-2 0 0 0,-1 0 0 0 0,-20-6 0 0 0,0-9 0 0 0,0-2 0 0 0,1-2 0 0 0,1-1 0 0 0,1-1 0 0 0,-53-49 0 0 0,13-2 0 0 0,2-3 0 0 0,-90-128 0 0 0,147 181 0 0 0,0 0 0 0 0,2-1 0 0 0,-13-33 0 0 0,10 21 0 0 0,9 21 0 0 0,0 0 0 0 0,2-1 0 0 0,0 0 0 0 0,1 0 0 0 0,1 0 0 0 0,0-1 0 0 0,1 1 0 0 0,1-1 0 0 0,1 1 0 0 0,0-1 0 0 0,2 0 0 0 0,0 1 0 0 0,8-34 0 0 0,-2 26 0 0 0,0 0 0 0 0,2 1 0 0 0,1 1 0 0 0,0 0 0 0 0,2 0 0 0 0,1 1 0 0 0,0 1 0 0 0,31-34 0 0 0,-26 36 0 0 0,0 1 0 0 0,2 0 0 0 0,0 2 0 0 0,1 0 0 0 0,0 1 0 0 0,25-11 0 0 0,-22 14 0 0 0,0 1 0 0 0,0 1 0 0 0,1 1 0 0 0,0 1 0 0 0,0 2 0 0 0,44-6 0 0 0,-27 8 0 0 0,1 1 0 0 0,-1 2 0 0 0,65 8 0 0 0,-68 1 0 0 0,0 1 0 0 0,-1 3 0 0 0,0 1 0 0 0,47 23 0 0 0,-58-24 0 0 0,14 9 0 0 0,-2 1 0 0 0,-1 1 0 0 0,62 50 0 0 0,-35-24 0 0 0,-47-35 0 0 0,0 0 0 0 0,-1 1 0 0 0,-1 1 0 0 0,-1 1 0 0 0,0 0 0 0 0,-1 1 0 0 0,-1 1 0 0 0,0 0 0 0 0,14 29 0 0 0,36 72 0 0 0,-37-63 0 0 0,-16-36 0 0 0,0 1 0 0 0,12 41 0 0 0,-6-18 0 0 0,-14-37 0 0 0,1 1 0 0 0,-2-1 0 0 0,1 0 0 0 0,-1 1 0 0 0,0-1 0 0 0,0 1 0 0 0,0 15 0 0 0,0 68 0 0 0,0-48 0 0 0,-1-1 0 0 0,-2 1 0 0 0,-2 0 0 0 0,-10 47 0 0 0,11-85 0 0 0,0 1 0 0 0,-1-1 0 0 0,1 0 0 0 0,-1 0 0 0 0,-1 0 0 0 0,-4 7 0 0 0,3-6 0 0 0,1 0 0 0 0,0 0 0 0 0,1 0 0 0 0,-1 1 0 0 0,-1 8 0 0 0,0-8 0 0 0,1 1 0 0 0,-1-1 0 0 0,0 0 0 0 0,-1-1 0 0 0,0 1 0 0 0,0-1 0 0 0,0 0 0 0 0,-14 11 0 0 0,-3 4 0 0 0,4 1 0 0 0,17-18 0 0 0,-1-1 0 0 0,0 0 0 0 0,-1 0 0 0 0,1 0 0 0 0,-1-1 0 0 0,0 1 0 0 0,0-1 0 0 0,0 0 0 0 0,0 0 0 0 0,0 0 0 0 0,-1 0 0 0 0,1-1 0 0 0,-1 0 0 0 0,0 0 0 0 0,-6 2 0 0 0,3-2 0 0 0,-168 35 0 0 0,155-35 0 0 0,0 0 0 0 0,0-1 0 0 0,0-1 0 0 0,0-1 0 0 0,0-1 0 0 0,-32-7 0 0 0,43 6 0 0 0,1 0 0 0 0,-1-1 0 0 0,1 0 0 0 0,-12-7 0 0 0,-8-4 0 0 0,3 4 0 0 0,0-2 0 0 0,1-1 0 0 0,0-1 0 0 0,-31-24 0 0 0,-5-13 0 0 0,2-2 0 0 0,2-3 0 0 0,-57-75 0 0 0,101 114 0 0 0,0 0 0 0 0,1-1 0 0 0,0 0 0 0 0,2-1 0 0 0,1 0 0 0 0,0 0 0 0 0,1-1 0 0 0,1-1 0 0 0,-6-38 0 0 0,4 10 0 0 0,-3-38 0 0 0,12 82 0 0 0,-1 0 0 0 0,2 0 0 0 0,-1-1 0 0 0,1 1 0 0 0,0 0 0 0 0,0 0 0 0 0,1 0 0 0 0,-1 0 0 0 0,2 0 0 0 0,-1 0 0 0 0,4-7 0 0 0,23-27 0 0 0,11-20 0 0 0,-29 42 0 0 0,0 1 0 0 0,1 0 0 0 0,1 1 0 0 0,1 0 0 0 0,0 1 0 0 0,23-18 0 0 0,-14 11 0 0 0,29-23 0 0 0,2 2 0 0 0,86-52 0 0 0,-102 75 0 0 0,0 2 0 0 0,53-17 0 0 0,-86 33 0 0 0,9-2 0 0 0,-1 1 0 0 0,1 0 0 0 0,28-2 0 0 0,1 0 0 0 0,-1-2 0 0 0,1 2 0 0 0,-1 1 0 0 0,1 2 0 0 0,0 2 0 0 0,0 2 0 0 0,45 8 0 0 0,-66-3 0 0 0,0 1 0 0 0,0 1 0 0 0,-1 0 0 0 0,0 2 0 0 0,0 1 0 0 0,-1 0 0 0 0,-1 1 0 0 0,23 21 0 0 0,-25-21 0 0 0,-3-1 0 0 0,0 0 0 0 0,-2 1 0 0 0,1 1 0 0 0,-2 0 0 0 0,0 0 0 0 0,-1 1 0 0 0,0 1 0 0 0,15 31 0 0 0,-1 4 0 0 0,-18-41 0 0 0,-1 0 0 0 0,0 1 0 0 0,-1-1 0 0 0,0 1 0 0 0,-1 0 0 0 0,3 16 0 0 0,12 59 0 0 0,-12-59 0 0 0,0 0 0 0 0,-2 1 0 0 0,2 38 0 0 0,-6-35 0 0 0,1 17 0 0 0,-2 0 0 0 0,-3 0 0 0 0,-11 61 0 0 0,7-78 0 0 0,-2 0 0 0 0,0 0 0 0 0,-30 57 0 0 0,-21 31 0 0 0,52-104 0 0 0,0 0 0 0 0,-1-1 0 0 0,0 0 0 0 0,-1 0 0 0 0,-1-2 0 0 0,0 1 0 0 0,0-1 0 0 0,-2-1 0 0 0,1 0 0 0 0,-20 11 0 0 0,3-4 0 0 0,-1-1 0 0 0,-1-2 0 0 0,0-1 0 0 0,-38 11 0 0 0,53-21 0 0 0,1 0 0 0 0,-1-2 0 0 0,0 0 0 0 0,0-1 0 0 0,0-1 0 0 0,-32-4 0 0 0,45 4 0 0 0,1-1 0 0 0,-1 0 0 0 0,0-1 0 0 0,1 1 0 0 0,-1-1 0 0 0,1 1 0 0 0,0-1 0 0 0,0 0 0 0 0,0 0 0 0 0,0-1 0 0 0,0 1 0 0 0,-3-4 0 0 0,-14-8 0 0 0,1 4 0 0 0,15 8 0 0 0,-1 0 0 0 0,0-1 0 0 0,1 1 0 0 0,-1-1 0 0 0,1 0 0 0 0,0 0 0 0 0,0-1 0 0 0,0 1 0 0 0,-4-7 0 0 0,-39-41 0 0 0,33 37 0 0 0,1 0 0 0 0,0-1 0 0 0,1-1 0 0 0,1 0 0 0 0,0-1 0 0 0,-13-26 0 0 0,12 14 0 0 0,1 0 0 0 0,-13-57 0 0 0,21 72 0 0 0,1 0 0 0 0,1 0 0 0 0,0 0 0 0 0,1-1 0 0 0,0 1 0 0 0,1 0 0 0 0,1 0 0 0 0,6-25 0 0 0,-5 32 0 0 0,0 0 0 0 0,0 0 0 0 0,1 0 0 0 0,0 0 0 0 0,0 1 0 0 0,0-1 0 0 0,1 1 0 0 0,0 0 0 0 0,0 1 0 0 0,1-1 0 0 0,6-4 0 0 0,15-11 0 0 0,35-22 0 0 0,-58 41 0 0 0,14-8 0 0 0,1 1 0 0 0,0 1 0 0 0,1 1 0 0 0,0 0 0 0 0,35-6 0 0 0,-22 4 0 0 0,1 1 0 0 0,-1 2 0 0 0,1 1 0 0 0,1 2 0 0 0,-1 1 0 0 0,0 1 0 0 0,1 2 0 0 0,34 6 0 0 0,-49-3 0 0 0,1 0 0 0 0,-1 2 0 0 0,0 0 0 0 0,0 1 0 0 0,36 20 0 0 0,-44-20 0 0 0,0 0 0 0 0,-1 1 0 0 0,0 1 0 0 0,0 0 0 0 0,-1 0 0 0 0,0 1 0 0 0,-1 1 0 0 0,0-1 0 0 0,13 22 0 0 0,-7-13 0 0 0,-12-15 0 0 0,0-1 0 0 0,0 1 0 0 0,0 0 0 0 0,-1 0 0 0 0,1 0 0 0 0,-1 0 0 0 0,0 1 0 0 0,3 8 0 0 0,4 20 0 0 0,-2 1 0 0 0,-1 1 0 0 0,-2-1 0 0 0,-1 1 0 0 0,-1 0 0 0 0,-2 0 0 0 0,-2 0 0 0 0,-10 55 0 0 0,10-81 0 0 0,-1 1 0 0 0,-1-1 0 0 0,1 0 0 0 0,-10 16 0 0 0,-10 25 0 0 0,18-36 0 0 0,-1 0 0 0 0,-1 0 0 0 0,0 0 0 0 0,-16 22 0 0 0,-7 14 0 0 0,19-33 0 0 0,0 0 0 0 0,-1 0 0 0 0,-1-1 0 0 0,0-1 0 0 0,-2 0 0 0 0,1-1 0 0 0,-20 15 0 0 0,-123 78 0 0 0,105-74 0 0 0,32-22 0 0 0,0-2 0 0 0,0 0 0 0 0,-1-1 0 0 0,0-1 0 0 0,0-1 0 0 0,0 0 0 0 0,-1-2 0 0 0,0-1 0 0 0,-24 1 0 0 0,36-2 0 0 0,0-1 0 0 0,0 0 0 0 0,0 0 0 0 0,0-1 0 0 0,0 0 0 0 0,0-1 0 0 0,0 0 0 0 0,0 0 0 0 0,0-1 0 0 0,0-1 0 0 0,0 0 0 0 0,1 0 0 0 0,-1-1 0 0 0,-12-6 0 0 0,18 7 0 0 0,-16-11 0 0 0,0-1 0 0 0,-34-32 0 0 0,46 39 0 0 0,2 0 0 0 0,-1-1 0 0 0,1 1 0 0 0,1-1 0 0 0,-1-1 0 0 0,2 1 0 0 0,-1-1 0 0 0,1 1 0 0 0,1-1 0 0 0,-4-16 0 0 0,5 21 0 0 0,1 0 0 0 0,0 1 0 0 0,0-1 0 0 0,0 0 0 0 0,1 1 0 0 0,0-1 0 0 0,0 0 0 0 0,0 0 0 0 0,0 0 0 0 0,1 1 0 0 0,0-1 0 0 0,0 0 0 0 0,0 1 0 0 0,0-1 0 0 0,1 1 0 0 0,0-1 0 0 0,4-6 0 0 0,7-17 0 0 0,6 8 0 0 0,-8-13 0 0 0,15 13 0 0 0,-4-8 0 0 0,-10 20 0 0 0,0 0 0 0 0,1 1 0 0 0,20-9 0 0 0,4-1 0 0 0,-20 7 0 0 0,-11 6 0 0 0,0 1 0 0 0,0 0 0 0 0,0 0 0 0 0,0 1 0 0 0,1-1 0 0 0,-1 2 0 0 0,11-3 0 0 0,59-10 0 0 0,66-7 0 0 0,-121 20 0 0 0,0 1 0 0 0,36 4 0 0 0,-44-2 0 0 0,1 1 0 0 0,-1 1 0 0 0,0 0 0 0 0,0 1 0 0 0,0 0 0 0 0,-1 1 0 0 0,20 12 0 0 0,-14-8 0 0 0,5-1 0 0 0,-20-9 0 0 0,1 1 0 0 0,-1 1 0 0 0,1-1 0 0 0,-1 0 0 0 0,0 1 0 0 0,1 0 0 0 0,-1-1 0 0 0,0 1 0 0 0,0 1 0 0 0,3 1 0 0 0,2 6 0 0 0,-4-6 0 0 0,0 0 0 0 0,0 0 0 0 0,0 1 0 0 0,-1-1 0 0 0,1 1 0 0 0,-1 0 0 0 0,-1 0 0 0 0,1 0 0 0 0,-1 0 0 0 0,3 7 0 0 0,11 46 0 0 0,-12-49 0 0 0,-1 0 0 0 0,0 0 0 0 0,-1 0 0 0 0,0 0 0 0 0,1 19 0 0 0,-2 7 0 0 0,0-23 0 0 0,0-1 0 0 0,-1 0 0 0 0,0 0 0 0 0,-1 1 0 0 0,0-1 0 0 0,-1 0 0 0 0,0 0 0 0 0,-6 18 0 0 0,-5-1 0 0 0,-1-2 0 0 0,-1 0 0 0 0,-2 0 0 0 0,0-2 0 0 0,-1 0 0 0 0,-2-1 0 0 0,-27 25 0 0 0,-112 87 0 0 0,115-105 0 0 0,-97 47 0 0 0,101-59 0 0 0,-1-2 0 0 0,-1-2 0 0 0,0-2 0 0 0,-1-1 0 0 0,-60 6 0 0 0,28-10 0 0 0,0-2 0 0 0,-99-8 0 0 0,88-6 0 0 0,-127-31 0 0 0,32 5 0 0 0,137 28 0 0 0,-315-60 0 0 0,351 65 0 0 0,0 0 0 0 0,0-1 0 0 0,0 0 0 0 0,1-1 0 0 0,-1 1 0 0 0,1-1 0 0 0,0-1 0 0 0,-11-8 0 0 0,17 11 0 0 0,-1 1 0 0 0,0-1 0 0 0,1 0 0 0 0,-1 0 0 0 0,1 1 0 0 0,0-1 0 0 0,-1 0 0 0 0,1-1 0 0 0,0 1 0 0 0,0 0 0 0 0,0 0 0 0 0,1 0 0 0 0,-1-1 0 0 0,0 1 0 0 0,1 0 0 0 0,0-1 0 0 0,-1 1 0 0 0,1 0 0 0 0,0-1 0 0 0,0 1 0 0 0,0 0 0 0 0,1-1 0 0 0,-1 1 0 0 0,0 0 0 0 0,1-1 0 0 0,0 1 0 0 0,-1 0 0 0 0,1 0 0 0 0,0-1 0 0 0,0 1 0 0 0,0 0 0 0 0,2-2 0 0 0,-2 2 0 0 0,0 1 0 0 0,0 0 0 0 0,0 0 0 0 0,0 0 0 0 0,0 0 0 0 0,0-1 0 0 0,0 2 0 0 0,0-1 0 0 0,0 0 0 0 0,1 0 0 0 0,-1 0 0 0 0,0 0 0 0 0,0 1 0 0 0,1-1 0 0 0,-1 1 0 0 0,1-1 0 0 0,1 0 0 0 0,11-6 0 0 0,-7-1 0 0 0,1 1 0 0 0,0 0 0 0 0,0 1 0 0 0,1-1 0 0 0,0 2 0 0 0,0-1 0 0 0,0 1 0 0 0,1 0 0 0 0,0 1 0 0 0,0 0 0 0 0,17-4 0 0 0,-16 6 0 0 0,0-2 0 0 0,0 0 0 0 0,18-8 0 0 0,-20 7 0 0 0,1 1 0 0 0,-1 0 0 0 0,1 0 0 0 0,0 1 0 0 0,13-2 0 0 0,40-4 0 0 0,1 1 0 0 0,0 4 0 0 0,124 8 0 0 0,-169-1 0 0 0,-1 0 0 0 0,0 2 0 0 0,0 0 0 0 0,0 2 0 0 0,-1 0 0 0 0,0 0 0 0 0,0 2 0 0 0,26 17 0 0 0,-29-18 0 0 0,59 54 0 0 0,-66-58 0 0 0,-2 1 0 0 0,1-1 0 0 0,0 1 0 0 0,-1 0 0 0 0,0 1 0 0 0,0-1 0 0 0,-1 1 0 0 0,1 0 0 0 0,-1 0 0 0 0,0 0 0 0 0,-1 1 0 0 0,0 0 0 0 0,0-1 0 0 0,4 14 0 0 0,-4-2 0 0 0,0 0 0 0 0,-1 0 0 0 0,-1 1 0 0 0,-1 24 0 0 0,-1-12 0 0 0,1-22 0 0 0,-1-1 0 0 0,-1 1 0 0 0,0 0 0 0 0,0 0 0 0 0,-1-1 0 0 0,1 1 0 0 0,-2-1 0 0 0,1 0 0 0 0,-1 0 0 0 0,-7 9 0 0 0,-8 12 0 0 0,-29 33 0 0 0,41-53 0 0 0,-82 81 0 0 0,68-73 0 0 0,0 0 0 0 0,-1-1 0 0 0,0-1 0 0 0,-1-1 0 0 0,-1-1 0 0 0,-31 12 0 0 0,8-5 0 0 0,-1-2 0 0 0,-1-3 0 0 0,0-1 0 0 0,-1-3 0 0 0,-62 6 0 0 0,19-9 0 0 0,-184-7 0 0 0,217-7 0 0 0,1-3 0 0 0,-98-26 0 0 0,102 24 0 0 0,-16-4 0 0 0,46 5 0 0 0,7 4 0 0 0,1 0 0 0 0,-36-7 0 0 0,29 9 0 0 0,1-2 0 0 0,-30-12 0 0 0,-5-1 0 0 0,-53-25 0 0 0,99 38 0 0 0,-1 0 0 0 0,1-1 0 0 0,0 0 0 0 0,0 0 0 0 0,1-2 0 0 0,-12-10 0 0 0,-6-4 0 0 0,27 22 0 0 0,1 0 0 0 0,-1 0 0 0 0,1-1 0 0 0,-1 1 0 0 0,1-1 0 0 0,0 1 0 0 0,-1-1 0 0 0,1 0 0 0 0,0 1 0 0 0,0-1 0 0 0,0 0 0 0 0,-1-3 0 0 0,2 3 0 0 0,-1 0 0 0 0,0 0 0 0 0,0 1 0 0 0,0-1 0 0 0,0 0 0 0 0,0 0 0 0 0,-1 1 0 0 0,1-1 0 0 0,0 1 0 0 0,-1-1 0 0 0,1 1 0 0 0,-4-3 0 0 0,4 3 0 0 0,0 0 0 0 0,0 0 0 0 0,0 0 0 0 0,0 0 0 0 0,0 0 0 0 0,0 0 0 0 0,1 0 0 0 0,-1-1 0 0 0,0 1 0 0 0,1 0 0 0 0,-1-1 0 0 0,1 1 0 0 0,-1 0 0 0 0,1-1 0 0 0,0 1 0 0 0,-1 0 0 0 0,1-1 0 0 0,0 1 0 0 0,0-3 0 0 0,0 2 0 0 0,0 0 0 0 0,0 0 0 0 0,-1 0 0 0 0,1 0 0 0 0,0 1 0 0 0,-1-1 0 0 0,1 0 0 0 0,-1 0 0 0 0,0 0 0 0 0,0 1 0 0 0,0-1 0 0 0,-1-2 0 0 0,1 2 0 0 0,0 0 0 0 0,1 0 0 0 0,-1 0 0 0 0,1-1 0 0 0,-1 1 0 0 0,1 0 0 0 0,0 0 0 0 0,0-1 0 0 0,0 1 0 0 0,0 0 0 0 0,0 0 0 0 0,0-1 0 0 0,1 1 0 0 0,-1 0 0 0 0,1 0 0 0 0,1-4 0 0 0,-2 6 0 0 0,1-2 0 0 0,0-1 0 0 0,1 1 0 0 0,-1 0 0 0 0,0 0 0 0 0,1 0 0 0 0,0 0 0 0 0,-1 0 0 0 0,1 1 0 0 0,0-1 0 0 0,0 0 0 0 0,0 1 0 0 0,0-1 0 0 0,3-1 0 0 0,4-3 0 0 0,14-15 0 0 0,0 1 0 0 0,2 1 0 0 0,0 1 0 0 0,1 1 0 0 0,0 1 0 0 0,51-22 0 0 0,-63 33 0 0 0,-1 0 0 0 0,1 1 0 0 0,15-3 0 0 0,44-15 0 0 0,-39 11 0 0 0,2 1 0 0 0,-1 1 0 0 0,1 3 0 0 0,54-4 0 0 0,-35 4 0 0 0,-3 2 0 0 0,0 2 0 0 0,0 3 0 0 0,0 2 0 0 0,0 2 0 0 0,0 2 0 0 0,64 19 0 0 0,-80-13 0 0 0,0 1 0 0 0,0 2 0 0 0,45 29 0 0 0,-47-27 0 0 0,-26-12 0 0 0,1 0 0 0 0,-1 0 0 0 0,0 1 0 0 0,-1 0 0 0 0,0 0 0 0 0,0 1 0 0 0,0 0 0 0 0,6 10 0 0 0,4 5 0 0 0,-13-18 0 0 0,-1 0 0 0 0,0 1 0 0 0,0 0 0 0 0,0 0 0 0 0,-1 0 0 0 0,0 0 0 0 0,0 0 0 0 0,-1 0 0 0 0,2 12 0 0 0,5 16 0 0 0,-4-18 0 0 0,0 0 0 0 0,-2 1 0 0 0,0-1 0 0 0,0 1 0 0 0,-2-1 0 0 0,0 1 0 0 0,-1-1 0 0 0,-4 27 0 0 0,4-38 0 0 0,0 0 0 0 0,-1-1 0 0 0,0 1 0 0 0,0 0 0 0 0,0 0 0 0 0,0-1 0 0 0,-1 1 0 0 0,0-1 0 0 0,1 0 0 0 0,-8 8 0 0 0,-46 40 0 0 0,35-33 0 0 0,11-12 0 0 0,0 0 0 0 0,0-1 0 0 0,0-1 0 0 0,-1 1 0 0 0,-17 5 0 0 0,-68 21 0 0 0,85-29 0 0 0,-16 4 0 0 0,0-1 0 0 0,0-1 0 0 0,-1-2 0 0 0,-30 1 0 0 0,-112-9 0 0 0,136 0 0 0 0,1-1 0 0 0,0-2 0 0 0,1-1 0 0 0,-41-17 0 0 0,9 4 0 0 0,35 11 0 0 0,-51-25 0 0 0,0-1 0 0 0,50 25 0 0 0,11 6 0 0 0,1-1 0 0 0,0-1 0 0 0,-29-19 0 0 0,-57-50 0 0 0,91 67 0 0 0,0 0 0 0 0,0-1 0 0 0,1-1 0 0 0,1 0 0 0 0,-19-25 0 0 0,24 28 0 0 0,1 1 0 0 0,0-1 0 0 0,0 0 0 0 0,1-1 0 0 0,0 1 0 0 0,0-1 0 0 0,1 1 0 0 0,0-1 0 0 0,1 0 0 0 0,0 0 0 0 0,-1-19 0 0 0,3 24 0 0 0,1-1 0 0 0,-1 1 0 0 0,1 0 0 0 0,0 0 0 0 0,1 0 0 0 0,-1 0 0 0 0,1 0 0 0 0,0 0 0 0 0,0 0 0 0 0,1 1 0 0 0,3-7 0 0 0,17-11 0 0 0,0 0 0 0 0,2 1 0 0 0,0 2 0 0 0,1 0 0 0 0,1 2 0 0 0,1 1 0 0 0,35-15 0 0 0,227-76 0 0 0,-225 90 0 0 0,105-12 0 0 0,-103 23 0 0 0,1 3 0 0 0,80 7 0 0 0,-139-4 0 0 0,3 1 0 0 0,-1 0 0 0 0,1 0 0 0 0,-1 2 0 0 0,1-1 0 0 0,-1 1 0 0 0,0 1 0 0 0,0 0 0 0 0,0 0 0 0 0,-1 1 0 0 0,1 1 0 0 0,-1-1 0 0 0,12 11 0 0 0,-15-10 0 0 0,0 0 0 0 0,0 1 0 0 0,-1 0 0 0 0,0 0 0 0 0,0 1 0 0 0,-1 0 0 0 0,0 0 0 0 0,-1 0 0 0 0,1 1 0 0 0,-1-1 0 0 0,-1 1 0 0 0,0 0 0 0 0,0 0 0 0 0,-1 0 0 0 0,0 1 0 0 0,0-1 0 0 0,-1 12 0 0 0,-1-13 0 0 0,1-1 0 0 0,-1 0 0 0 0,0 0 0 0 0,0 0 0 0 0,-1 0 0 0 0,0 0 0 0 0,-1 0 0 0 0,1 0 0 0 0,-1-1 0 0 0,0 1 0 0 0,-1 0 0 0 0,-6 11 0 0 0,-23 42 0 0 0,20-46 0 0 0,-1-2 0 0 0,0 1 0 0 0,-1-2 0 0 0,-23 16 0 0 0,-26 21 0 0 0,34-26 0 0 0,0-1 0 0 0,-2-1 0 0 0,0-2 0 0 0,-1-1 0 0 0,-1-2 0 0 0,0-1 0 0 0,-1-1 0 0 0,-1-2 0 0 0,-70 13 0 0 0,18-11 0 0 0,-1-4 0 0 0,0-4 0 0 0,-90-6 0 0 0,139-3 0 0 0,0-1 0 0 0,-58-16 0 0 0,35 7 0 0 0,30 7 0 0 0,0 0 0 0 0,0-3 0 0 0,0-1 0 0 0,-56-27 0 0 0,87 37 0 0 0,-1 0 0 0 0,1 0 0 0 0,0 1 0 0 0,-1-1 0 0 0,1 0 0 0 0,0 0 0 0 0,0-1 0 0 0,0 1 0 0 0,0 0 0 0 0,0 0 0 0 0,0 0 0 0 0,0-1 0 0 0,0 1 0 0 0,0-1 0 0 0,1 1 0 0 0,-2-3 0 0 0,-8-9 0 0 0,-1 6 0 0 0,8 6 0 0 0,0-1 0 0 0,0 1 0 0 0,1-1 0 0 0,-1 0 0 0 0,1 0 0 0 0,-1 1 0 0 0,1-2 0 0 0,0 1 0 0 0,-1 0 0 0 0,1 0 0 0 0,0-1 0 0 0,0 0 0 0 0,1 1 0 0 0,-1-1 0 0 0,1 0 0 0 0,-1 0 0 0 0,1 1 0 0 0,0-1 0 0 0,0 0 0 0 0,0 0 0 0 0,0-4 0 0 0,-3-24 0 0 0,4 29 0 0 0,0 1 0 0 0,0-1 0 0 0,0 1 0 0 0,0-1 0 0 0,0 1 0 0 0,1 0 0 0 0,-1-1 0 0 0,0 1 0 0 0,1 0 0 0 0,-1-1 0 0 0,1 1 0 0 0,-1 0 0 0 0,1-1 0 0 0,0 1 0 0 0,0 0 0 0 0,-1 0 0 0 0,1 0 0 0 0,0 0 0 0 0,0 0 0 0 0,0 0 0 0 0,0 0 0 0 0,2-2 0 0 0,-1 2 0 0 0,0 0 0 0 0,1 0 0 0 0,-1-1 0 0 0,0 1 0 0 0,0-1 0 0 0,-1 0 0 0 0,1 0 0 0 0,0 0 0 0 0,0 0 0 0 0,-1 0 0 0 0,2-3 0 0 0,10-10 0 0 0,10-1 0 0 0,-10-9 0 0 0,10 8 0 0 0,32-26 0 0 0,-33 19 0 0 0,93-37 0 0 0,-95 48 0 0 0,1 1 0 0 0,0 1 0 0 0,0 2 0 0 0,1 0 0 0 0,42-11 0 0 0,-6-2 0 0 0,-49 18 0 0 0,1 0 0 0 0,-1 0 0 0 0,0 1 0 0 0,1 0 0 0 0,14-2 0 0 0,42-7 0 0 0,-49 8 0 0 0,1 0 0 0 0,0 2 0 0 0,22-1 0 0 0,-9 3 0 0 0,-11-2 0 0 0,0 2 0 0 0,0 0 0 0 0,0 1 0 0 0,0 1 0 0 0,0 1 0 0 0,-1 1 0 0 0,1 1 0 0 0,23 9 0 0 0,-16-2 0 0 0,-18-8 0 0 0,0 0 0 0 0,-1 1 0 0 0,1-1 0 0 0,12 11 0 0 0,-18-12 0 0 0,0 0 0 0 0,0 0 0 0 0,-1 0 0 0 0,1 1 0 0 0,-1-1 0 0 0,0 1 0 0 0,0-1 0 0 0,0 1 0 0 0,0 0 0 0 0,0 0 0 0 0,-1 0 0 0 0,0 0 0 0 0,0 0 0 0 0,1 5 0 0 0,0-1 0 0 0,1 13 0 0 0,0 0 0 0 0,1 35 0 0 0,-4-50 0 0 0,0 0 0 0 0,-1 0 0 0 0,1 0 0 0 0,-1-1 0 0 0,0 1 0 0 0,-1 0 0 0 0,0 0 0 0 0,0 0 0 0 0,0-1 0 0 0,0 1 0 0 0,-1-1 0 0 0,0 0 0 0 0,0 0 0 0 0,0 0 0 0 0,-5 5 0 0 0,-2 0 0 0 0,-1 0 0 0 0,-25 16 0 0 0,2-2 0 0 0,29-20 0 0 0,-57 43 0 0 0,-119 68 0 0 0,159-105 0 0 0,0-2 0 0 0,0-1 0 0 0,-26 6 0 0 0,0-1 0 0 0,-14 5 0 0 0,0-4 0 0 0,0-2 0 0 0,-1-3 0 0 0,-1-2 0 0 0,1-4 0 0 0,-124-10 0 0 0,171 5 0 0 0,1-1 0 0 0,-1 0 0 0 0,0-1 0 0 0,1-1 0 0 0,0 0 0 0 0,0-1 0 0 0,1-1 0 0 0,-15-10 0 0 0,-7-3 0 0 0,29 17 0 0 0,0-1 0 0 0,0 0 0 0 0,0-1 0 0 0,1 1 0 0 0,0-1 0 0 0,-10-12 0 0 0,7 7 0 0 0,-32-48 0 0 0,37 53 0 0 0,1 0 0 0 0,0 1 0 0 0,0-1 0 0 0,1 0 0 0 0,-1 0 0 0 0,1 0 0 0 0,1-1 0 0 0,-1 1 0 0 0,1 0 0 0 0,0-1 0 0 0,1 1 0 0 0,-1-1 0 0 0,1 1 0 0 0,1-1 0 0 0,-1 1 0 0 0,1 0 0 0 0,0-1 0 0 0,3-9 0 0 0,1 1 0 0 0,0 0 0 0 0,1 0 0 0 0,1 0 0 0 0,0 1 0 0 0,1 0 0 0 0,16-22 0 0 0,27-12 0 0 0,-10 12 0 0 0,0-4 0 0 0,3 1 0 0 0,93-64 0 0 0,-115 89 0 0 0,2 2 0 0 0,27-10 0 0 0,-6 2 0 0 0,56-9 0 0 0,-83 22 0 0 0,-9 3 0 0 0,-1 0 0 0 0,1 1 0 0 0,1 0 0 0 0,-1 1 0 0 0,0 0 0 0 0,16-1 0 0 0,34-2 0 0 0,-26 1 0 0 0,1 2 0 0 0,-1 1 0 0 0,1 1 0 0 0,-1 2 0 0 0,39 7 0 0 0,-44-3 0 0 0,44 12 0 0 0,-67-17 0 0 0,1 1 0 0 0,-1 0 0 0 0,0 1 0 0 0,0-1 0 0 0,-1 1 0 0 0,1 0 0 0 0,0 0 0 0 0,-1 0 0 0 0,0 0 0 0 0,6 6 0 0 0,-7-4 0 0 0,1 0 0 0 0,0-1 0 0 0,1 1 0 0 0,-1-1 0 0 0,1 0 0 0 0,-1-1 0 0 0,1 1 0 0 0,8 3 0 0 0,-11-5 0 0 0,0 0 0 0 0,1-1 0 0 0,-1 1 0 0 0,0 0 0 0 0,0 0 0 0 0,0 0 0 0 0,0 1 0 0 0,-1-1 0 0 0,1 0 0 0 0,-1 1 0 0 0,1-1 0 0 0,1 4 0 0 0,15 23 0 0 0,13 2 0 0 0,-19-19 0 0 0,0 0 0 0 0,0 1 0 0 0,-1 1 0 0 0,11 17 0 0 0,-18-24 0 0 0,4 5 0 0 0,-1 0 0 0 0,-1 0 0 0 0,0 0 0 0 0,-1 1 0 0 0,0 0 0 0 0,6 25 0 0 0,0 9 0 0 0,-7-38 0 0 0,-2 1 0 0 0,0 0 0 0 0,0 0 0 0 0,1 14 0 0 0,-3-17 0 0 0,0 16 0 0 0,-5 45 0 0 0,4-62 0 0 0,0-1 0 0 0,0 0 0 0 0,-1 1 0 0 0,0-1 0 0 0,0 0 0 0 0,0 0 0 0 0,0 0 0 0 0,-1 0 0 0 0,0-1 0 0 0,0 1 0 0 0,0-1 0 0 0,0 1 0 0 0,-6 4 0 0 0,-13 9 0 0 0,-1 0 0 0 0,-1-2 0 0 0,0-1 0 0 0,-1-1 0 0 0,-48 19 0 0 0,50-27 0 0 0,0 0 0 0 0,0-2 0 0 0,-1-1 0 0 0,1-1 0 0 0,-1-1 0 0 0,-29-2 0 0 0,28 0 0 0 0,6 0 0 0 0,-1-1 0 0 0,0-1 0 0 0,1-1 0 0 0,0-1 0 0 0,0-1 0 0 0,0 0 0 0 0,1-1 0 0 0,-32-18 0 0 0,-10-2 0 0 0,-77-43 0 0 0,116 58 0 0 0,-27-17 0 0 0,-79-67 0 0 0,-8-4 0 0 0,130 97 0 0 0,1 0 0 0 0,0 0 0 0 0,0-1 0 0 0,0 1 0 0 0,0-1 0 0 0,1 0 0 0 0,-6-8 0 0 0,-20-21 0 0 0,23 26 0 0 0,0 0 0 0 0,0-1 0 0 0,1 1 0 0 0,0-1 0 0 0,0-1 0 0 0,1 1 0 0 0,0 0 0 0 0,0-1 0 0 0,1 0 0 0 0,0 0 0 0 0,1 0 0 0 0,0 0 0 0 0,0 0 0 0 0,0-17 0 0 0,2 22 0 0 0,1 0 0 0 0,0 0 0 0 0,0 1 0 0 0,0-1 0 0 0,0 1 0 0 0,1-1 0 0 0,-1 1 0 0 0,1-1 0 0 0,0 1 0 0 0,0 0 0 0 0,0-1 0 0 0,1 1 0 0 0,-1 0 0 0 0,1 1 0 0 0,-1-1 0 0 0,7-4 0 0 0,8-12 0 0 0,-5-4 0 0 0,17 11 0 0 0,39-29 0 0 0,-28 17 0 0 0,57-27 0 0 0,-20 24 0 0 0,81-18 0 0 0,-63 20 0 0 0,-63 16 0 0 0,-1-1 0 0 0,56-9 0 0 0,24-4 0 0 0,-79 15 0 0 0,1 1 0 0 0,35-3 0 0 0,146-13 0 0 0,157-6 0 0 0,-271 28 0 0 0,173 23 0 0 0,-254-18 0 0 0,0 1 0 0 0,-1 1 0 0 0,18 7 0 0 0,38 12 0 0 0,-60-21 0 0 0,1 1 0 0 0,-1 1 0 0 0,-1 0 0 0 0,1 1 0 0 0,-1 0 0 0 0,0 1 0 0 0,-1 1 0 0 0,13 11 0 0 0,-13-11 0 0 0,55 44 0 0 0,-64-51 0 0 0,-1-1 0 0 0,1 1 0 0 0,-1 0 0 0 0,0 0 0 0 0,0 1 0 0 0,0-1 0 0 0,0 0 0 0 0,0 1 0 0 0,-1-1 0 0 0,1 1 0 0 0,-1 0 0 0 0,1-1 0 0 0,-1 1 0 0 0,0 0 0 0 0,1 6 0 0 0,4 7 0 0 0,5 38 0 0 0,-11-50 0 0 0,1 0 0 0 0,-1-1 0 0 0,0 1 0 0 0,0 0 0 0 0,-1-1 0 0 0,1 1 0 0 0,-1 0 0 0 0,1-1 0 0 0,-1 1 0 0 0,0 0 0 0 0,-1-1 0 0 0,1 0 0 0 0,-4 7 0 0 0,-13 15 0 0 0,16-21 0 0 0,-1-1 0 0 0,1 1 0 0 0,-1-1 0 0 0,0 0 0 0 0,1 0 0 0 0,-1 0 0 0 0,-1 0 0 0 0,1 0 0 0 0,-6 3 0 0 0,-2 1 0 0 0,-1 0 0 0 0,0-1 0 0 0,-1-1 0 0 0,1 0 0 0 0,-1-1 0 0 0,0 0 0 0 0,0 0 0 0 0,-1-2 0 0 0,1 0 0 0 0,0 0 0 0 0,-1-1 0 0 0,0-1 0 0 0,1 0 0 0 0,-1-1 0 0 0,1 0 0 0 0,0-1 0 0 0,-1-1 0 0 0,1 0 0 0 0,-14-5 0 0 0,25 7 0 0 0,-1 0 0 0 0,1-1 0 0 0,0 1 0 0 0,-1 0 0 0 0,1-1 0 0 0,0 1 0 0 0,0-1 0 0 0,0 0 0 0 0,0 1 0 0 0,0-1 0 0 0,0 0 0 0 0,-2-3 0 0 0,-6-6 0 0 0,5 7 0 0 0,0 0 0 0 0,1-1 0 0 0,-1 1 0 0 0,1-1 0 0 0,0 0 0 0 0,0 0 0 0 0,1 0 0 0 0,-1 0 0 0 0,1-1 0 0 0,-4-10 0 0 0,-17-28 0 0 0,16 32 0 0 0,3 5 0 0 0,0 0 0 0 0,1 0 0 0 0,-1 0 0 0 0,2-1 0 0 0,-1 0 0 0 0,-3-13 0 0 0,-8-23 0 0 0,11 34 0 0 0,0-1 0 0 0,1 1 0 0 0,0-1 0 0 0,1 1 0 0 0,0-1 0 0 0,0-17 0 0 0,-12-172 0 0 0,14 189 0 0 0,-1 4 0 0 0,1 0 0 0 0,0 0 0 0 0,0 0 0 0 0,1 0 0 0 0,-1 0 0 0 0,2 0 0 0 0,-1 0 0 0 0,1 0 0 0 0,0 0 0 0 0,0 1 0 0 0,1-1 0 0 0,0 1 0 0 0,5-10 0 0 0,18-26 0 0 0,-22 33 0 0 0,1 0 0 0 0,1 1 0 0 0,0-1 0 0 0,0 1 0 0 0,0 0 0 0 0,11-9 0 0 0,-6 5 0 0 0,27-23 0 0 0,75-32 0 0 0,-84 52 0 0 0,-10 6 0 0 0,-1 1 0 0 0,1 1 0 0 0,1 0 0 0 0,-1 2 0 0 0,1 0 0 0 0,0 1 0 0 0,0 1 0 0 0,26 0 0 0 0,-12 2 0 0 0,-1 2 0 0 0,1 1 0 0 0,-1 2 0 0 0,44 10 0 0 0,-55-7 0 0 0,0 0 0 0 0,-1 2 0 0 0,0 0 0 0 0,34 22 0 0 0,20 9 0 0 0,-42-23 0 0 0,59 41 0 0 0,-89-55 0 0 0,1 0 0 0 0,-1 0 0 0 0,0 1 0 0 0,0-1 0 0 0,-1 1 0 0 0,1-1 0 0 0,2 6 0 0 0,19 22 0 0 0,6-13 0 0 0,-12 11 0 0 0,24 5 0 0 0,-36-30 0 0 0,0 0 0 0 0,0 0 0 0 0,-1 0 0 0 0,1 1 0 0 0,-1 0 0 0 0,0 0 0 0 0,-1 0 0 0 0,1 1 0 0 0,-1-1 0 0 0,5 11 0 0 0,23 94 0 0 0,-29-98 0 0 0,0 1 0 0 0,-1-1 0 0 0,0 1 0 0 0,-1 0 0 0 0,-1-1 0 0 0,0 1 0 0 0,0 0 0 0 0,-1 0 0 0 0,-1-1 0 0 0,0 1 0 0 0,-1-1 0 0 0,0 1 0 0 0,-1-1 0 0 0,-9 19 0 0 0,5-16 0 0 0,-2 0 0 0 0,0 0 0 0 0,-1-1 0 0 0,0-1 0 0 0,-1 0 0 0 0,0 0 0 0 0,-1-1 0 0 0,0-1 0 0 0,-1 0 0 0 0,-1-1 0 0 0,1-1 0 0 0,-2 0 0 0 0,1-1 0 0 0,-1 0 0 0 0,0-1 0 0 0,-1-1 0 0 0,0-1 0 0 0,0 0 0 0 0,0-1 0 0 0,0-1 0 0 0,-1-1 0 0 0,-24 1 0 0 0,31-3 0 0 0,0 0 0 0 0,1-1 0 0 0,-1-1 0 0 0,0 1 0 0 0,1-2 0 0 0,-1 1 0 0 0,1-1 0 0 0,0-1 0 0 0,0 0 0 0 0,0 0 0 0 0,0-1 0 0 0,1-1 0 0 0,0 1 0 0 0,-14-12 0 0 0,4 3 0 0 0,1 0 0 0 0,0-2 0 0 0,1 0 0 0 0,-27-33 0 0 0,10-4 0 0 0,25 40 0 0 0,0-1 0 0 0,0 0 0 0 0,1 0 0 0 0,1-1 0 0 0,1 0 0 0 0,-10-30 0 0 0,9 14 0 0 0,1 1 0 0 0,2-1 0 0 0,-1-34 0 0 0,5 48 0 0 0,-1 12 0 0 0,1 0 0 0 0,-1 0 0 0 0,1 0 0 0 0,1 0 0 0 0,-1 0 0 0 0,1 0 0 0 0,0 0 0 0 0,0 0 0 0 0,0 0 0 0 0,1 0 0 0 0,-1 1 0 0 0,1-1 0 0 0,0 0 0 0 0,4-4 0 0 0,24-45 0 0 0,-4 36 0 0 0,-8-10 0 0 0,7 8 0 0 0,9-12 0 0 0,-31 28 0 0 0,0 0 0 0 0,0 0 0 0 0,1 0 0 0 0,-1 0 0 0 0,1 0 0 0 0,0 1 0 0 0,0 0 0 0 0,0 0 0 0 0,1 0 0 0 0,-1 0 0 0 0,0 1 0 0 0,1 0 0 0 0,0 0 0 0 0,8-3 0 0 0,35-18 0 0 0,-23 10 0 0 0,-1 1 0 0 0,2 1 0 0 0,-1 1 0 0 0,1 2 0 0 0,1 0 0 0 0,46-6 0 0 0,-45 10 0 0 0,0 2 0 0 0,0 0 0 0 0,0 2 0 0 0,0 1 0 0 0,0 1 0 0 0,0 2 0 0 0,-1 0 0 0 0,1 2 0 0 0,32 11 0 0 0,-43-9 0 0 0,1 1 0 0 0,-1 1 0 0 0,-1 0 0 0 0,28 23 0 0 0,-27-20 0 0 0,24 27 0 0 0,-13-20 0 0 0,-15 7 0 0 0,5 9 0 0 0,-14-32 0 0 0,0 1 0 0 0,-1 0 0 0 0,1 0 0 0 0,-1 0 0 0 0,0 0 0 0 0,-1 1 0 0 0,1-1 0 0 0,-1 1 0 0 0,0 0 0 0 0,0-1 0 0 0,1 8 0 0 0,9 27 0 0 0,-8-26 0 0 0,-1-1 0 0 0,0 1 0 0 0,-2 0 0 0 0,1 0 0 0 0,-2 0 0 0 0,0-1 0 0 0,0 1 0 0 0,-5 26 0 0 0,4-36 0 0 0,0 1 0 0 0,0-1 0 0 0,-1 0 0 0 0,1 0 0 0 0,-1 1 0 0 0,0-1 0 0 0,0 0 0 0 0,0-1 0 0 0,-6 7 0 0 0,5-5 0 0 0,0 0 0 0 0,-1 0 0 0 0,2 1 0 0 0,-1-1 0 0 0,-3 11 0 0 0,2-6 0 0 0,0-1 0 0 0,-1 1 0 0 0,1-1 0 0 0,-2 0 0 0 0,1 0 0 0 0,-2-1 0 0 0,-9 13 0 0 0,-11 13 0 0 0,8-15 0 0 0,16-17 0 0 0,1 0 0 0 0,-1 0 0 0 0,1 0 0 0 0,0 0 0 0 0,-1 1 0 0 0,1-1 0 0 0,0 1 0 0 0,1 0 0 0 0,-1 0 0 0 0,-2 4 0 0 0,3-6 0 0 0,0 1 0 0 0,0 0 0 0 0,0-1 0 0 0,-1 1 0 0 0,1-1 0 0 0,0 0 0 0 0,-1 1 0 0 0,0-1 0 0 0,1 0 0 0 0,-1 0 0 0 0,0 0 0 0 0,1 0 0 0 0,-1 0 0 0 0,0 0 0 0 0,0-1 0 0 0,0 1 0 0 0,0 0 0 0 0,-3 0 0 0 0,-17 8 0 0 0,18-6 0 0 0,-1 0 0 0 0,0-1 0 0 0,1 1 0 0 0,-1-1 0 0 0,0 0 0 0 0,0 0 0 0 0,-1-1 0 0 0,1 1 0 0 0,-10 0 0 0 0,13-2 0 0 0,0 1 0 0 0,-1-1 0 0 0,1 0 0 0 0,0 0 0 0 0,0 0 0 0 0,0 0 0 0 0,0-1 0 0 0,0 1 0 0 0,0-1 0 0 0,0 1 0 0 0,0-1 0 0 0,0 0 0 0 0,0 0 0 0 0,0 0 0 0 0,0 0 0 0 0,0 0 0 0 0,0 0 0 0 0,0 0 0 0 0,1 0 0 0 0,-1-1 0 0 0,1 1 0 0 0,-1-1 0 0 0,1 0 0 0 0,-1 1 0 0 0,1-1 0 0 0,0 0 0 0 0,0 0 0 0 0,0 1 0 0 0,-1-3 0 0 0,-11-25 0 0 0,1-1 0 0 0,2 1 0 0 0,1-2 0 0 0,1 1 0 0 0,2-1 0 0 0,-3-40 0 0 0,4 10 0 0 0,1-19 0 0 0,4 74 0 0 0,1 0 0 0 0,0 0 0 0 0,0 0 0 0 0,0 0 0 0 0,1 0 0 0 0,0 0 0 0 0,0 1 0 0 0,1-1 0 0 0,-1 0 0 0 0,7-9 0 0 0,6-3 0 0 0,11-19 0 0 0,-21 28 0 0 0,-1 0 0 0 0,2 0 0 0 0,-1 0 0 0 0,1 0 0 0 0,0 1 0 0 0,1 0 0 0 0,0 0 0 0 0,0 1 0 0 0,1 0 0 0 0,0 0 0 0 0,0 0 0 0 0,0 1 0 0 0,1 1 0 0 0,15-8 0 0 0,-5-2 0 0 0,-13 8 0 0 0,-4 5 0 0 0,0 0 0 0 0,0 0 0 0 0,1 0 0 0 0,-1 1 0 0 0,0-1 0 0 0,1 0 0 0 0,-1 1 0 0 0,1-1 0 0 0,0 1 0 0 0,-1 0 0 0 0,1 0 0 0 0,0 0 0 0 0,0 0 0 0 0,4 0 0 0 0,47-17 0 0 0,-42 12 0 0 0,-1 2 0 0 0,1 0 0 0 0,1 0 0 0 0,-1 1 0 0 0,0 1 0 0 0,25-2 0 0 0,-3 3 0 0 0,-20 0 0 0 0,0 0 0 0 0,0 1 0 0 0,0 1 0 0 0,-1 0 0 0 0,1 1 0 0 0,0 0 0 0 0,0 1 0 0 0,-1 1 0 0 0,0 0 0 0 0,17 7 0 0 0,-20-5 0 0 0,1 0 0 0 0,0 1 0 0 0,-1 0 0 0 0,-1 0 0 0 0,1 1 0 0 0,-1 0 0 0 0,9 11 0 0 0,-4 5 0 0 0,-2-11 0 0 0,-9-11 0 0 0,-1 1 0 0 0,1-1 0 0 0,-1 1 0 0 0,0 0 0 0 0,0-1 0 0 0,0 1 0 0 0,0 0 0 0 0,0 0 0 0 0,2 7 0 0 0,34 66 0 0 0,-30-52 0 0 0,-5-14 0 0 0,0-1 0 0 0,0 0 0 0 0,-1 0 0 0 0,0 1 0 0 0,0-1 0 0 0,-1 12 0 0 0,-5 161 0 0 0,4-176 0 0 0,-1 0 0 0 0,-1 0 0 0 0,0 0 0 0 0,1 0 0 0 0,-2 0 0 0 0,1 0 0 0 0,-1 0 0 0 0,0-1 0 0 0,0 1 0 0 0,0-1 0 0 0,-1 0 0 0 0,-5 6 0 0 0,-10 17 0 0 0,2 0 0 0 0,8-13 0 0 0,0 1 0 0 0,-2-1 0 0 0,1 0 0 0 0,-17 16 0 0 0,-32 32 0 0 0,53-53 0 0 0,-1-1 0 0 0,0-1 0 0 0,-1 1 0 0 0,0-1 0 0 0,0-1 0 0 0,-1 1 0 0 0,0-1 0 0 0,0-1 0 0 0,-1 0 0 0 0,-16 8 0 0 0,-55 19 0 0 0,62-24 0 0 0,0 0 0 0 0,-1-2 0 0 0,0 0 0 0 0,0-1 0 0 0,-25 3 0 0 0,-228 2 0 0 0,223-12 0 0 0,40 2 0 0 0,0-1 0 0 0,0-1 0 0 0,-1 0 0 0 0,1 0 0 0 0,0-1 0 0 0,0 0 0 0 0,0-1 0 0 0,0 0 0 0 0,1 0 0 0 0,-1-1 0 0 0,1 0 0 0 0,0-1 0 0 0,0 0 0 0 0,0-1 0 0 0,1 0 0 0 0,0 0 0 0 0,0-1 0 0 0,0 0 0 0 0,-6-8 0 0 0,12 11 0 0 0,0-1 0 0 0,0-1 0 0 0,0 1 0 0 0,1 0 0 0 0,0 0 0 0 0,0 0 0 0 0,0-1 0 0 0,1 1 0 0 0,0-1 0 0 0,0 1 0 0 0,0 0 0 0 0,1-1 0 0 0,0 1 0 0 0,0 0 0 0 0,0 0 0 0 0,0-1 0 0 0,1 1 0 0 0,0 0 0 0 0,0 0 0 0 0,0 0 0 0 0,1 1 0 0 0,0-1 0 0 0,4-6 0 0 0,-4 9 0 0 0,73-66 0 0 0,-65 59 0 0 0,1 0 0 0 0,0 1 0 0 0,0 0 0 0 0,1 1 0 0 0,23-9 0 0 0,9-6 0 0 0,-37 17 0 0 0,1 0 0 0 0,-1 1 0 0 0,1 0 0 0 0,14-4 0 0 0,14-1 0 0 0,1 1 0 0 0,0 2 0 0 0,65-3 0 0 0,-97 9 0 0 0,4 0 0 0 0,-1-1 0 0 0,0 1 0 0 0,1 1 0 0 0,-1 0 0 0 0,1 0 0 0 0,-1 1 0 0 0,0 0 0 0 0,0 1 0 0 0,0 0 0 0 0,0 0 0 0 0,17 10 0 0 0,-12-5 0 0 0,-10-6 0 0 0,1 0 0 0 0,-2 0 0 0 0,1 0 0 0 0,0 1 0 0 0,0-1 0 0 0,-1 1 0 0 0,0 0 0 0 0,1 0 0 0 0,-1 0 0 0 0,0 0 0 0 0,0 1 0 0 0,-1-1 0 0 0,1 1 0 0 0,-1 0 0 0 0,0 0 0 0 0,0 0 0 0 0,3 7 0 0 0,41 112 0 0 0,-43-114 0 0 0,-1 1 0 0 0,0 0 0 0 0,0-1 0 0 0,-1 1 0 0 0,0 0 0 0 0,-1 0 0 0 0,0 0 0 0 0,0 0 0 0 0,-1 0 0 0 0,-3 13 0 0 0,-1 34 0 0 0,3-47 0 0 0,0 0 0 0 0,0 0 0 0 0,-1-1 0 0 0,0 1 0 0 0,-1-1 0 0 0,0 1 0 0 0,-1-1 0 0 0,1 0 0 0 0,-13 16 0 0 0,-13 30 0 0 0,28-52 0 0 0,0 0 0 0 0,0-1 0 0 0,-1 1 0 0 0,1 0 0 0 0,-1-1 0 0 0,1 1 0 0 0,-1-1 0 0 0,0 0 0 0 0,0 0 0 0 0,1 0 0 0 0,-2 0 0 0 0,1-1 0 0 0,-5 3 0 0 0,-13 8 0 0 0,15-7 0 0 0,-1-1 0 0 0,0 0 0 0 0,0 0 0 0 0,0 0 0 0 0,0-1 0 0 0,-1 0 0 0 0,1 0 0 0 0,-1-1 0 0 0,0 0 0 0 0,1-1 0 0 0,-1 1 0 0 0,0-1 0 0 0,0-1 0 0 0,0 0 0 0 0,0 0 0 0 0,-15-2 0 0 0,18 0 0 0 0,0 0 0 0 0,0-1 0 0 0,1 1 0 0 0,-1-1 0 0 0,1 0 0 0 0,-1 0 0 0 0,1-1 0 0 0,0 1 0 0 0,0-1 0 0 0,0 0 0 0 0,1 0 0 0 0,-1 0 0 0 0,-4-8 0 0 0,-32-59 0 0 0,31 50 0 0 0,0-1 0 0 0,2 0 0 0 0,-7-32 0 0 0,8-2 0 0 0,2 0 0 0 0,2-1 0 0 0,11-103 0 0 0,-6 118 0 0 0,-3 31 0 0 0,1 0 0 0 0,0 1 0 0 0,5-22 0 0 0,74-183 0 0 0,-73 187 0 0 0,3-4 0 0 0,-2 20 0 0 0,-5 9 0 0 0,-1-1 0 0 0,1 0 0 0 0,-1 1 0 0 0,0-1 0 0 0,0 0 0 0 0,0-1 0 0 0,-1 1 0 0 0,1 0 0 0 0,-1 0 0 0 0,0-5 0 0 0,1 3 0 0 0,-1 0 0 0 0,1 0 0 0 0,0 1 0 0 0,0-1 0 0 0,1 1 0 0 0,3-7 0 0 0,-3 7 0 0 0,0-1 0 0 0,0 1 0 0 0,-1 0 0 0 0,0-1 0 0 0,0 0 0 0 0,1-7 0 0 0,-2 8 0 0 0,1 1 0 0 0,-1-1 0 0 0,1 1 0 0 0,0-1 0 0 0,0 1 0 0 0,0 0 0 0 0,0 0 0 0 0,1 0 0 0 0,0 0 0 0 0,3-3 0 0 0,15-27 0 0 0,-10-2 0 0 0,-8 26 0 0 0,0 0 0 0 0,0 0 0 0 0,0 0 0 0 0,1 1 0 0 0,1 0 0 0 0,0-1 0 0 0,0 2 0 0 0,12-17 0 0 0,-11 20 0 0 0,-4 4 0 0 0,0 0 0 0 0,0 0 0 0 0,-1-1 0 0 0,1 1 0 0 0,0-1 0 0 0,-1 1 0 0 0,1-1 0 0 0,-1 0 0 0 0,0 1 0 0 0,0-1 0 0 0,1 0 0 0 0,-1 0 0 0 0,0 0 0 0 0,0 0 0 0 0,-1 0 0 0 0,1 0 0 0 0,0 0 0 0 0,-1 0 0 0 0,1-1 0 0 0,-1 1 0 0 0,0-2 0 0 0,3-9 0 0 0,1 1 0 0 0,0-1 0 0 0,1 1 0 0 0,0 0 0 0 0,0 0 0 0 0,11-16 0 0 0,1-2 0 0 0,-4 16 0 0 0,-12 13 0 0 0,0 1 0 0 0,0-1 0 0 0,0 1 0 0 0,0-1 0 0 0,0 0 0 0 0,-1 1 0 0 0,1-1 0 0 0,0 0 0 0 0,0 0 0 0 0,-1 1 0 0 0,1-1 0 0 0,-1 0 0 0 0,1 0 0 0 0,0 0 0 0 0,-1 0 0 0 0,0 0 0 0 0,1 0 0 0 0,-1 0 0 0 0,1 0 0 0 0,-1 0 0 0 0,0-1 0 0 0,1-1 0 0 0,0 1 0 0 0,0-1 0 0 0,0 0 0 0 0,1 0 0 0 0,-1 1 0 0 0,1-1 0 0 0,-1 1 0 0 0,1-1 0 0 0,0 1 0 0 0,0 0 0 0 0,0 0 0 0 0,0-1 0 0 0,0 2 0 0 0,1-1 0 0 0,2-2 0 0 0,16-17 0 0 0,-18 17 0 0 0,0 1 0 0 0,0 0 0 0 0,1 0 0 0 0,-1 0 0 0 0,0 0 0 0 0,1 0 0 0 0,0 1 0 0 0,4-3 0 0 0,62-35 0 0 0,-57 33 0 0 0,-5 1 0 0 0,34-11 0 0 0,-27 14 0 0 0,-1 0 0 0 0,0 1 0 0 0,1 1 0 0 0,-1 0 0 0 0,1 1 0 0 0,17 2 0 0 0,2-1 0 0 0,-19 0 0 0 0,-1 1 0 0 0,0 1 0 0 0,0 0 0 0 0,0 1 0 0 0,14 5 0 0 0,-4-1 0 0 0,-20-6 0 0 0,0-1 0 0 0,0 1 0 0 0,0 0 0 0 0,-1 0 0 0 0,1 0 0 0 0,-1 0 0 0 0,1 1 0 0 0,3 3 0 0 0,3 2 0 0 0,-6-5 0 0 0,6 2 0 0 0,-1 0 0 0 0,0 1 0 0 0,0 0 0 0 0,11 10 0 0 0,-7 1 0 0 0,0 0 0 0 0,19 35 0 0 0,-10-17 0 0 0,-15-25 0 0 0,-1 1 0 0 0,0 0 0 0 0,-1 0 0 0 0,0 1 0 0 0,6 20 0 0 0,-6-2 0 0 0,-2-1 0 0 0,0 1 0 0 0,-3 40 0 0 0,-1-38 0 0 0,0-24 0 0 0,0 1 0 0 0,-1-1 0 0 0,0 0 0 0 0,0 0 0 0 0,-1 0 0 0 0,0-1 0 0 0,0 1 0 0 0,-1-1 0 0 0,0 1 0 0 0,-5 6 0 0 0,-15 31 0 0 0,21-37 0 0 0,-1-1 0 0 0,0 0 0 0 0,0-1 0 0 0,-1 1 0 0 0,0-1 0 0 0,0 0 0 0 0,-1 0 0 0 0,1 0 0 0 0,-1-1 0 0 0,-1 0 0 0 0,-8 6 0 0 0,12-9 0 0 0,0-1 0 0 0,1 0 0 0 0,-1 1 0 0 0,1 0 0 0 0,-1-1 0 0 0,1 1 0 0 0,0 0 0 0 0,-1 1 0 0 0,1-1 0 0 0,-3 5 0 0 0,3-5 0 0 0,1 0 0 0 0,-1 0 0 0 0,0 0 0 0 0,0 0 0 0 0,0-1 0 0 0,0 1 0 0 0,0 0 0 0 0,0-1 0 0 0,-1 1 0 0 0,1-1 0 0 0,0 0 0 0 0,-1 0 0 0 0,1 0 0 0 0,-4 1 0 0 0,-83 40 0 0 0,70-31 0 0 0,-1 0 0 0 0,0-2 0 0 0,-1-1 0 0 0,1 0 0 0 0,-41 8 0 0 0,59-15 0 0 0,-1-1 0 0 0,1 1 0 0 0,-1-1 0 0 0,1 1 0 0 0,0-1 0 0 0,-1 0 0 0 0,1 0 0 0 0,-1 0 0 0 0,1 0 0 0 0,-1-1 0 0 0,1 1 0 0 0,-1-1 0 0 0,1 1 0 0 0,0-1 0 0 0,-1 0 0 0 0,1 0 0 0 0,0 0 0 0 0,0 0 0 0 0,-1 0 0 0 0,-2-3 0 0 0,-5-6 0 0 0,9 10 0 0 0,0-1 0 0 0,0 0 0 0 0,0 1 0 0 0,0-1 0 0 0,1 0 0 0 0,-1 0 0 0 0,0 1 0 0 0,0-1 0 0 0,1 0 0 0 0,-1 0 0 0 0,0 0 0 0 0,1 0 0 0 0,-1 0 0 0 0,1 0 0 0 0,-1 0 0 0 0,1 0 0 0 0,0 0 0 0 0,-1-2 0 0 0,-11-34 0 0 0,-11-47 0 0 0,22 77 0 0 0,0 0 0 0 0,1 0 0 0 0,-1 0 0 0 0,1 0 0 0 0,1 0 0 0 0,0 0 0 0 0,-1 0 0 0 0,2 0 0 0 0,-1 0 0 0 0,5-12 0 0 0,-1 7 0 0 0,0 1 0 0 0,1-1 0 0 0,0 1 0 0 0,1 0 0 0 0,0 0 0 0 0,1 1 0 0 0,10-11 0 0 0,43-45 0 0 0,-56 62 0 0 0,1 0 0 0 0,-1 0 0 0 0,1 0 0 0 0,-1 0 0 0 0,1 1 0 0 0,0 0 0 0 0,1 0 0 0 0,6-1 0 0 0,26-14 0 0 0,-30 13 0 0 0,-1 1 0 0 0,1 0 0 0 0,1 1 0 0 0,-1-1 0 0 0,1 2 0 0 0,16-3 0 0 0,-21 4 0 0 0,0 0 0 0 0,0 1 0 0 0,1 0 0 0 0,-1 0 0 0 0,0 0 0 0 0,0 0 0 0 0,0 1 0 0 0,1 0 0 0 0,-1 0 0 0 0,0 1 0 0 0,0-1 0 0 0,0 1 0 0 0,6 3 0 0 0,15 26 0 0 0,-23-28 0 0 0,1 0 0 0 0,-1 0 0 0 0,0 1 0 0 0,0-1 0 0 0,0 1 0 0 0,-1 0 0 0 0,1 0 0 0 0,-1 0 0 0 0,0 0 0 0 0,0 0 0 0 0,0 1 0 0 0,-1-1 0 0 0,2 6 0 0 0,14 72 0 0 0,-14-66 0 0 0,2 23 0 0 0,-1 0 0 0 0,-2 0 0 0 0,-1 0 0 0 0,-7 52 0 0 0,3-73 0 0 0,-1-1 0 0 0,-1 0 0 0 0,-1 0 0 0 0,0-1 0 0 0,-1 0 0 0 0,0 0 0 0 0,-2 0 0 0 0,0-1 0 0 0,-20 27 0 0 0,6-12 0 0 0,-15 18 0 0 0,-22-2 0 0 0,37-30 0 0 0,-36 33 0 0 0,41-35 0 0 0,-1-1 0 0 0,-1 0 0 0 0,0-1 0 0 0,0-1 0 0 0,-1-1 0 0 0,-1-1 0 0 0,-24 6 0 0 0,24-11 0 0 0,0-2 0 0 0,0 0 0 0 0,0-1 0 0 0,0-2 0 0 0,-28-3 0 0 0,28 2 0 0 0,21 2 0 0 0,-1 0 0 0 0,1 0 0 0 0,-1 0 0 0 0,1 0 0 0 0,-1 0 0 0 0,1 0 0 0 0,-1-1 0 0 0,1 1 0 0 0,0 0 0 0 0,-1-1 0 0 0,1 0 0 0 0,0 1 0 0 0,-1-1 0 0 0,1 0 0 0 0,0 1 0 0 0,-2-2 0 0 0,-10-5 0 0 0,-32 4 0 0 0,53 7 0 0 0,1 0 0 0 0,-1 1 0 0 0,0 0 0 0 0,0 0 0 0 0,0 1 0 0 0,-1 0 0 0 0,0 0 0 0 0,0 1 0 0 0,0 0 0 0 0,7 11 0 0 0,-12-16 0 0 0,-1-1 0 0 0,0 1 0 0 0,1 0 0 0 0,-1 0 0 0 0,1-1 0 0 0,0 1 0 0 0,0-1 0 0 0,-1 1 0 0 0,1-1 0 0 0,0 0 0 0 0,3 2 0 0 0,-3-2 0 0 0,-1-1 0 0 0,0 1 0 0 0,0 0 0 0 0,0 0 0 0 0,0-1 0 0 0,1 1 0 0 0,-1 0 0 0 0,0 0 0 0 0,0 0 0 0 0,0 0 0 0 0,-1 0 0 0 0,1 1 0 0 0,0-1 0 0 0,0 0 0 0 0,-1 0 0 0 0,1 1 0 0 0,0-1 0 0 0,-1 0 0 0 0,1 3 0 0 0,5 16 0 0 0,-1 0 0 0 0,-1 0 0 0 0,1 26 0 0 0,-4-37 0 0 0,0 0 0 0 0,-1 0 0 0 0,0 0 0 0 0,-1 0 0 0 0,0 0 0 0 0,0-1 0 0 0,-1 1 0 0 0,0 0 0 0 0,-5 14 0 0 0,5-18 0 0 0,0-1 0 0 0,0 1 0 0 0,-1-1 0 0 0,1 0 0 0 0,-1 0 0 0 0,0 0 0 0 0,0 0 0 0 0,0 0 0 0 0,-1-1 0 0 0,1 1 0 0 0,-1-1 0 0 0,0 0 0 0 0,0 0 0 0 0,0-1 0 0 0,-6 4 0 0 0,2-2 0 0 0,1 0 0 0 0,0 1 0 0 0,0 0 0 0 0,1 0 0 0 0,0 0 0 0 0,-8 8 0 0 0,11-9 0 0 0,-1 0 0 0 0,0-1 0 0 0,0 1 0 0 0,-1-1 0 0 0,1 0 0 0 0,-1 0 0 0 0,1 0 0 0 0,-1-1 0 0 0,-10 5 0 0 0,7-4 0 0 0,-1 0 0 0 0,1 1 0 0 0,0 0 0 0 0,0 1 0 0 0,0 0 0 0 0,-9 8 0 0 0,-22 14 0 0 0,16-13 0 0 0,-1 2 0 0 0,-1-2 0 0 0,0-1 0 0 0,-53 19 0 0 0,-3-5 0 0 0,46-14 0 0 0,0-2 0 0 0,0-2 0 0 0,-48 7 0 0 0,7-6 0 0 0,8-2 0 0 0,-99-1 0 0 0,166-7 0 0 0,0 0 0 0 0,1 0 0 0 0,-1 0 0 0 0,1 0 0 0 0,-1-1 0 0 0,1 1 0 0 0,-1 0 0 0 0,1 0 0 0 0,0 0 0 0 0,-1-1 0 0 0,1 1 0 0 0,-1 0 0 0 0,1-1 0 0 0,-1 1 0 0 0,1 0 0 0 0,0-1 0 0 0,-1 1 0 0 0,1-1 0 0 0,0 1 0 0 0,-1 0 0 0 0,1-1 0 0 0,0 1 0 0 0,0-1 0 0 0,-1 1 0 0 0,1-1 0 0 0,0 1 0 0 0,0-1 0 0 0,0 1 0 0 0,0-1 0 0 0,-1 1 0 0 0,1-1 0 0 0,0 1 0 0 0,0-1 0 0 0,0 1 0 0 0,0-2 0 0 0,3-16 0 0 0,-1 16 0 0 0,0 1 0 0 0,-1-1 0 0 0,1 1 0 0 0,0-1 0 0 0,0 1 0 0 0,0-1 0 0 0,0 1 0 0 0,0 0 0 0 0,0 0 0 0 0,0 0 0 0 0,0 0 0 0 0,1 1 0 0 0,-1-1 0 0 0,0 0 0 0 0,5 0 0 0 0,9-3 0 0 0,37-32 0 0 0,-45 29 0 0 0,0 1 0 0 0,0 0 0 0 0,1 1 0 0 0,0-1 0 0 0,0 2 0 0 0,0-1 0 0 0,1 1 0 0 0,19-5 0 0 0,65-14 0 0 0,-65 15 0 0 0,1 1 0 0 0,52-6 0 0 0,-7 6 0 0 0,-46 4 0 0 0,1 0 0 0 0,-1 2 0 0 0,52 5 0 0 0,-78-4 0 0 0,0 0 0 0 0,1 0 0 0 0,-1 1 0 0 0,0-1 0 0 0,0 1 0 0 0,0 0 0 0 0,0 0 0 0 0,0 0 0 0 0,-1 0 0 0 0,1 0 0 0 0,0 1 0 0 0,0-1 0 0 0,-1 1 0 0 0,1 0 0 0 0,-1-1 0 0 0,1 1 0 0 0,-1 1 0 0 0,0-1 0 0 0,0 0 0 0 0,2 3 0 0 0,5 7 0 0 0,-8-10 0 0 0,-1-1 0 0 0,1 0 0 0 0,0 0 0 0 0,0 1 0 0 0,0-1 0 0 0,-1 1 0 0 0,1-1 0 0 0,-1 1 0 0 0,1-1 0 0 0,-1 1 0 0 0,1-1 0 0 0,-1 1 0 0 0,0-1 0 0 0,0 1 0 0 0,0-1 0 0 0,0 1 0 0 0,0 2 0 0 0,-1 7 0 0 0,0-1 0 0 0,-1 0 0 0 0,0 1 0 0 0,0-1 0 0 0,-1 0 0 0 0,-1 0 0 0 0,-8 18 0 0 0,11-27 0 0 0,0 1 0 0 0,1-1 0 0 0,-1 0 0 0 0,0 1 0 0 0,0-1 0 0 0,0 0 0 0 0,0 0 0 0 0,0 0 0 0 0,-1 0 0 0 0,1 0 0 0 0,0 0 0 0 0,0 0 0 0 0,-1 0 0 0 0,1 0 0 0 0,-1-1 0 0 0,-1 2 0 0 0,-10 6 0 0 0,5 1 0 0 0,-1 1 0 0 0,-1-1 0 0 0,1-1 0 0 0,-1 0 0 0 0,-1 0 0 0 0,0-1 0 0 0,0 0 0 0 0,-22 9 0 0 0,-46 29 0 0 0,63-39 0 0 0,-1 2 0 0 0,-24 15 0 0 0,29-16 0 0 0,0 0 0 0 0,-1 0 0 0 0,0-1 0 0 0,0-1 0 0 0,-27 7 0 0 0,-13 5 0 0 0,41-12 0 0 0,-1-1 0 0 0,1 0 0 0 0,-1-1 0 0 0,-13 2 0 0 0,-67 14 0 0 0,87-17-45 0 0,1 0-1 0 0,-1-1 1 0 0,0 0-1 0 0,0 0 1 0 0,0 0-1 0 0,-1-1 1 0 0,-5 0 0 0 0,-13 4-483 0 0,17-2-342 0 0,1-1 0 0 0,-1 1-1 0 0,0-1 1 0 0,0-1-1 0 0,0 0 1 0 0,-12 0-1 0 0,-93-137-18555 0 0,64 54 17438 0 0,23 47-1021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5880 0 0,'-5'4'19176'0'0,"5"8"-20155"0"0,0-3 1097 0 0,0 1 0 0 0,1-1 1 0 0,0 0-1 0 0,0 0 0 0 0,1 0 1 0 0,0 0-1 0 0,5 11 0 0 0,-5-13-78 0 0,0 0 1 0 0,0-1-1 0 0,0 1 0 0 0,-1 0 0 0 0,0 0 0 0 0,-1 0 1 0 0,0 0-1 0 0,0 0 0 0 0,-1 10 0 0 0,3 39 58 0 0,7-2-138 0 0,-3-1 0 0 0,-1 85 0 0 0,0-79-306 0 0,-2-32-1753 0 0,-2 1-4753 0 0,0-29 6655 0 0,-1 1-1 0 0,1 0 1 0 0,0 0-1 0 0,-1-1 0 0 0,1 1 1 0 0,-1 0-1 0 0,1-1 1 0 0,-1 1-1 0 0,1-1 1 0 0,-1 1-1 0 0,1 0 1 0 0,-1-1-1 0 0,0 1 1 0 0,1-1-1 0 0,-1 0 1 0 0,1 1-1 0 0,-1-1 0 0 0,0 1 1 0 0,0-1-1 0 0,1 1 1 0 0,-1-1-1 0 0,0 0 1 0 0,0 1-1 0 0,1-2 1 0 0,16-72-5635 0 0,-9 40 1960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277 294 5928 0 0,'-1'1'263'0'0,"0"-1"1"0"0,0 1-1 0 0,0 0 1 0 0,1 0-1 0 0,-1 0 1 0 0,0-1-1 0 0,1 1 1 0 0,-1 0-1 0 0,0 0 1 0 0,1 0-1 0 0,-1 0 0 0 0,1 0 1 0 0,0 0-1 0 0,-1 0 1 0 0,1 0-1 0 0,0 1 1 0 0,0-1-1 0 0,-1 1 1 0 0,-6 16 1459 0 0,4-13-1465 0 0,1 0 1 0 0,0 0-1 0 0,1 0 1 0 0,-1 0-1 0 0,1 0 1 0 0,0 0-1 0 0,0 0 1 0 0,0 1-1 0 0,1 7 1 0 0,-3 10 479 0 0,1-3-75 0 0,0 1 0 0 0,1 0 0 0 0,3 38 0 0 0,0 3 316 0 0,-1-52-859 0 0,0 0 0 0 0,1 0 1 0 0,0-1-1 0 0,1 1 0 0 0,0 0 0 0 0,0-1 0 0 0,1 0 0 0 0,0 0 0 0 0,6 9 0 0 0,14 36 458 0 0,-21-50-545 0 0,0-1 1 0 0,-1 0-1 0 0,1 0 0 0 0,0 0 1 0 0,1 0-1 0 0,-1 0 0 0 0,0-1 0 0 0,1 1 1 0 0,0-1-1 0 0,-1 0 0 0 0,1 0 1 0 0,0-1-1 0 0,6 3 0 0 0,7 4 74 0 0,-3 0 8 0 0,0-1 1 0 0,0-1-1 0 0,23 7 0 0 0,-31-11-64 0 0,0 0 1 0 0,0-1 0 0 0,0 0-1 0 0,0 0 1 0 0,0 0 0 0 0,0-1-1 0 0,0 0 1 0 0,0 0 0 0 0,0-1-1 0 0,0 1 1 0 0,0-1 0 0 0,7-2-1 0 0,-10 1 1 0 0,0 0 1 0 0,0 1-1 0 0,0-1 0 0 0,-1 0 0 0 0,1-1 0 0 0,-1 1 0 0 0,1 0 0 0 0,-1-1 0 0 0,0 1 0 0 0,1-1 1 0 0,-1 0-1 0 0,-1 0 0 0 0,1 1 0 0 0,0-1 0 0 0,-1-1 0 0 0,1 1 0 0 0,-1 0 0 0 0,0 0 0 0 0,0 0 1 0 0,0-1-1 0 0,0-4 0 0 0,0 0 38 0 0,0 0-1 0 0,0 0 1 0 0,-1 0 0 0 0,0-1-1 0 0,0 1 1 0 0,-1 0 0 0 0,-2-11-1 0 0,2 18-79 0 0,1-1 1 0 0,-1 0-1 0 0,0 1 0 0 0,0-1 0 0 0,0 1 1 0 0,0-1-1 0 0,-1 1 0 0 0,1-1 0 0 0,0 1 0 0 0,-1 0 1 0 0,1-1-1 0 0,0 1 0 0 0,-4-2 0 0 0,-9-9 42 0 0,13 10-49 0 0,0-1 2 0 0,0 1-1 0 0,-1-1 0 0 0,0 1 1 0 0,1 0-1 0 0,-1-1 0 0 0,0 1 1 0 0,0 0-1 0 0,0 0 0 0 0,0 0 0 0 0,0 0 1 0 0,-1 1-1 0 0,1-1 0 0 0,-1 0 1 0 0,-3-1-1 0 0,2 1 3 0 0,1 1 0 0 0,0-1 0 0 0,-1 0 0 0 0,1 0 0 0 0,0-1 0 0 0,0 1 0 0 0,0-1 0 0 0,0 1 0 0 0,-2-5 0 0 0,-25-20 20 0 0,-52-39 53 0 0,50 47-46 0 0,12-6-18 0 0,-19 5 24 0 0,-63-73-7 0 0,85 82-29 0 0,10 8-4 0 0,1-1 0 0 0,0 0-1 0 0,0-1 1 0 0,0 1-1 0 0,1-1 1 0 0,-9-9-1 0 0,1-17 29 0 0,-3 14-42 0 0,13 15 13 0 0,1 0-1 0 0,0 0 0 0 0,0 0 0 0 0,0 0 0 0 0,1 0 0 0 0,-1-1 1 0 0,0 1-1 0 0,1-1 0 0 0,-2-2 0 0 0,-5-15-3 0 0,-1 1 0 0 0,-21-32-1 0 0,29 47 9 0 0,0 0-1 0 0,0 1 1 0 0,0-1-1 0 0,0 0 1 0 0,1 0 0 0 0,0 0-1 0 0,0 0 1 0 0,0 1-1 0 0,0-1 1 0 0,2-7-1 0 0,-1-2-32 0 0,1 8 28 0 0,1 1 1 0 0,0 0 0 0 0,0 0 0 0 0,0 1 0 0 0,1-1 0 0 0,-1 1 0 0 0,1 0 0 0 0,0 0 0 0 0,0 0 0 0 0,6-3 0 0 0,0 2 6 0 0,1 0 0 0 0,-1 1 1 0 0,1 1-1 0 0,-1 0 0 0 0,16-1 1 0 0,-26 3-4 0 0,1 0 1 0 0,0 0 0 0 0,0 0 0 0 0,0 0 0 0 0,0 0 0 0 0,0 0 0 0 0,0-1 0 0 0,0 1-1 0 0,-1 0 1 0 0,1-1 0 0 0,0 1 0 0 0,0-1 0 0 0,0 1 0 0 0,-1-1 0 0 0,1 1 0 0 0,0-1-1 0 0,-1 1 1 0 0,1-1 0 0 0,1-1 0 0 0,6-4 17 0 0,6 4 25 0 0,0 1 0 0 0,0 0 0 0 0,28 2 1 0 0,-20 0 5 0 0,-7 4 27 0 0,-4 2-45 0 0,4-3-1 0 0,-9-2-2 0 0,-1-1 1 0 0,1 1 0 0 0,-1 0-1 0 0,0 1 1 0 0,1-1-1 0 0,-1 1 1 0 0,0 0-1 0 0,-1 0 1 0 0,1 1-1 0 0,0-1 1 0 0,6 8-1 0 0,10 9 44 0 0,-15-16-49 0 0,-1 1-1 0 0,1 1 0 0 0,-1-1 0 0 0,0 1 0 0 0,0 0 0 0 0,-1 0 0 0 0,0 0 0 0 0,0 1 0 0 0,4 7 0 0 0,20 57 251 0 0,-17-47-236 0 0,-2 0 0 0 0,0 1 0 0 0,-1 0-1 0 0,4 31 1 0 0,-7-8-198 0 0,-2 66 0 0 0,-3-87-285 0 0,-9 32-3523 0 0,7-51 845 0 0,-5-29-8417 0 0,7 17 11332 0 0,0 0-193 0 0,0-1 1 0 0,0 0-1 0 0,1 0 1 0 0,0 1-1 0 0,0-1 0 0 0,0 0 1 0 0,4-8-1 0 0,4-20-2865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 5184 0 0,'19'-14'6292'0'0,"-10"14"-5479"0"0,-8 0-483 0 0,1-1 0 0 0,0 1 0 0 0,0 0 1 0 0,0 0-1 0 0,-1 0 0 0 0,1 0 0 0 0,0 0 0 0 0,0 1 0 0 0,0-1 0 0 0,-1 0 0 0 0,1 1 0 0 0,0 0 0 0 0,0-1 0 0 0,-1 1 0 0 0,1 0 0 0 0,-1 0 0 0 0,1 0 0 0 0,-1 0 0 0 0,1 0 0 0 0,-1 0 0 0 0,1 0 0 0 0,-1 0 0 0 0,0 0 0 0 0,0 1 0 0 0,1-1 1 0 0,-1 1-1 0 0,0-1 0 0 0,1 2 0 0 0,1 2-123 0 0,0-1 1 0 0,0 1-1 0 0,0 0 1 0 0,0 0-1 0 0,-1 0 1 0 0,0 0 0 0 0,0 0-1 0 0,0 0 1 0 0,0 1-1 0 0,-1-1 1 0 0,0 1-1 0 0,0-1 1 0 0,-1 1-1 0 0,1 9 1 0 0,-3 9 8 0 0,-1 1 0 0 0,-1-1 0 0 0,-2 0 1 0 0,0 0-1 0 0,-1 0 0 0 0,-1-1 0 0 0,-14 27 0 0 0,8-23-104 0 0,2 2 0 0 0,-13 41 0 0 0,11-28-61 0 0,-5 42-22 0 0,12-53-7 0 0,7-28-19 0 0,-1 1-1 0 0,1 0 1 0 0,-1-1-1 0 0,0 1 1 0 0,0-1 0 0 0,0 0-1 0 0,0 1 1 0 0,-3 4 0 0 0,4 34-27 0 0,14-55-4 0 0,-1 0 1 0 0,-1-1-1 0 0,17-24 1 0 0,1 1-18 0 0,-5 2 53 0 0,11-1 11 0 0,-34 32-19 0 0,0 1 0 0 0,1 0 0 0 0,0 0 0 0 0,0 0 0 0 0,-1 0 0 0 0,2 0 0 0 0,-1 0 0 0 0,0 1 0 0 0,7-4 0 0 0,-7 4 8 0 0,1-1-1 0 0,-1 1 1 0 0,0-1-1 0 0,1 1 1 0 0,-1-1-1 0 0,0 0 1 0 0,-1 0-1 0 0,4-4 1 0 0,-5 5 21 0 0,0 1 0 0 0,0 0 0 0 0,-1-1 0 0 0,1 1 0 0 0,1 0 0 0 0,-1 0 0 0 0,0 0 0 0 0,0 0 0 0 0,0 0 0 0 0,1 0 0 0 0,-1 0 0 0 0,0 0 0 0 0,1 0 0 0 0,-1 1 0 0 0,1-1 0 0 0,-1 0 0 0 0,1 1 0 0 0,-1-1 0 0 0,1 1 0 0 0,-1 0 0 0 0,1-1 0 0 0,-1 1 0 0 0,1 0 0 0 0,0 0 0 0 0,-1 0 0 0 0,1 0 0 0 0,-1 1 0 0 0,1-1 0 0 0,-1 0 0 0 0,1 0 0 0 0,0 1 0 0 0,-1-1 0 0 0,1 1 0 0 0,-1 0 0 0 0,0-1 0 0 0,1 1 0 0 0,-1 0 1 0 0,1 0-1 0 0,-1 0 0 0 0,0 0 0 0 0,0 0 0 0 0,0 0 0 0 0,1 0 0 0 0,-1 0 0 0 0,0 1 0 0 0,0-1 0 0 0,1 3 0 0 0,6 12 78 0 0,-2 0 1 0 0,1 0-1 0 0,-2 1 0 0 0,0 0 1 0 0,-1 0-1 0 0,-1 1 1 0 0,-1-1-1 0 0,1 35 0 0 0,-3-47-102 0 0,1-1-1 0 0,0 1 0 0 0,-1-1 0 0 0,1 1 0 0 0,1-1 1 0 0,-1 0-1 0 0,4 8 0 0 0,-3-7-20 0 0,0-1 0 0 0,0 0-1 0 0,-1 1 1 0 0,0 0 0 0 0,0-1 0 0 0,0 1 0 0 0,1 9-1 0 0,-2-13 14 0 0,0 4-51 0 0,1-1-1 0 0,-1 1 1 0 0,0-1 0 0 0,0 1-1 0 0,0-1 1 0 0,-1 1-1 0 0,0-1 1 0 0,0 1-1 0 0,0-1 1 0 0,0 0-1 0 0,0 1 1 0 0,-1-1-1 0 0,0 0 1 0 0,0 0-1 0 0,0 0 1 0 0,-6 7-1 0 0,8-11-114 0 0,0 1-1 0 0,0 0 1 0 0,-1-1 0 0 0,1 1 0 0 0,-1-1-1 0 0,1 1 1 0 0,-1 0 0 0 0,1-1-1 0 0,0 1 1 0 0,-1-1 0 0 0,0 0-1 0 0,1 1 1 0 0,-1-1 0 0 0,1 1-1 0 0,-1-1 1 0 0,0 0 0 0 0,1 1-1 0 0,-1-1 1 0 0,0 0 0 0 0,1 0-1 0 0,-1 1 1 0 0,0-1 0 0 0,1 0-1 0 0,-1 0 1 0 0,0 0 0 0 0,1 0-1 0 0,-1 0 1 0 0,0 0 0 0 0,0 0-1 0 0,1 0 1 0 0,-1 0 0 0 0,0 0-1 0 0,1-1 1 0 0,-1 1 0 0 0,0 0 0 0 0,1 0-1 0 0,-1-1 1 0 0,0 1 0 0 0,1 0-1 0 0,-1-1 1 0 0,1 1 0 0 0,-1-1-1 0 0,1 1 1 0 0,-1 0 0 0 0,0-1-1 0 0,1 1 1 0 0,0-1 0 0 0,-1 0-1 0 0,1 1 1 0 0,-1-1 0 0 0,1 1-1 0 0,0-1 1 0 0,-1 0 0 0 0,1 1-1 0 0,0-1 1 0 0,-1-1 0 0 0,-1-5-728 0 0,1 1-1 0 0,0-1 1 0 0,0 0 0 0 0,0 1 0 0 0,0-13 0 0 0,0-38-3491 0 0,0 21 1681 0 0,5-64 0 0 0,3 65 32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45 308 4552 0 0,'-17'-67'3635'0'0,"0"1"1002"0"0,14 52-3226 0 0,0 0 1 0 0,1 0 0 0 0,1 0-1 0 0,0-19 1 0 0,1 30-1228 0 0,1 0 0 0 0,0 1 0 0 0,0-1 0 0 0,0 1 0 0 0,0-1 0 0 0,0 1 1 0 0,1-1-1 0 0,-1 1 0 0 0,1 0 0 0 0,0-1 0 0 0,0 1 0 0 0,-1 0 0 0 0,4-2 0 0 0,11-16 991 0 0,-16 19-1152 0 0,1 0 0 0 0,-1 1 0 0 0,1-1-1 0 0,-1 0 1 0 0,1 1 0 0 0,-1-1 0 0 0,1 1 0 0 0,-1-1 0 0 0,1 1 0 0 0,0-1-1 0 0,-1 1 1 0 0,1-1 0 0 0,0 1 0 0 0,-1 0 0 0 0,1-1 0 0 0,0 1 0 0 0,-1 0 0 0 0,1 0-1 0 0,0-1 1 0 0,0 1 0 0 0,0 0 0 0 0,-1 0 0 0 0,2 0 0 0 0,-1 0-4 0 0,-1 0 0 0 0,1 0 0 0 0,0 0 0 0 0,-1 0-1 0 0,1-1 1 0 0,0 1 0 0 0,-1 0 0 0 0,1 0 0 0 0,0 0 0 0 0,-1-1 0 0 0,1 1 0 0 0,-1 0 0 0 0,1-1 0 0 0,-1 1 0 0 0,1 0 0 0 0,-1-1 0 0 0,1 1 0 0 0,-1-1 0 0 0,1 1 0 0 0,-1-1 0 0 0,1 1-1 0 0,-1-1 1 0 0,0 1 0 0 0,1-1 0 0 0,-1 0 0 0 0,3-1 35 0 0,0 1-1 0 0,0 0 0 0 0,-1-1 0 0 0,1 1 1 0 0,0 1-1 0 0,0-1 0 0 0,0 0 0 0 0,0 1 1 0 0,0-1-1 0 0,0 1 0 0 0,0 0 0 0 0,0 0 1 0 0,0 0-1 0 0,0 0 0 0 0,3 1 1 0 0,4-1 215 0 0,-5 0-156 0 0,20 0 301 0 0,-1 1 1 0 0,37 6-1 0 0,-53-6-350 0 0,0 1 1 0 0,0 0-1 0 0,0 1 1 0 0,0 0-1 0 0,-1 0 1 0 0,1 0-1 0 0,-1 1 1 0 0,0 0-1 0 0,0 1 1 0 0,-1 0-1 0 0,1 0 1 0 0,7 7-1 0 0,13 7 193 0 0,-23-18-236 0 0,0 1 1 0 0,-1 0 0 0 0,1 0-1 0 0,-1 0 1 0 0,0 1-1 0 0,0-1 1 0 0,5 5-1 0 0,26 21 104 0 0,-26-24-78 0 0,-2 1 1 0 0,1 0-1 0 0,0 0 0 0 0,-1 0 0 0 0,0 1 1 0 0,0 0-1 0 0,-1 1 0 0 0,0-1 1 0 0,6 10-1 0 0,10 15 127 0 0,-18-27-150 0 0,0-1 0 0 0,0 1 1 0 0,0 0-1 0 0,-1 0 0 0 0,0 0 1 0 0,1 1-1 0 0,-1-1 0 0 0,0 1 1 0 0,1 6-1 0 0,16 22 50 0 0,-17-31-65 0 0,1 1-1 0 0,-1 1 1 0 0,0-1 0 0 0,0 0-1 0 0,0 0 1 0 0,-1 1-1 0 0,1-1 1 0 0,-1 1-1 0 0,0-1 1 0 0,2 8-1 0 0,-1 2 30 0 0,1-1-1 0 0,1 1 1 0 0,0-1 0 0 0,0 0-1 0 0,1 0 1 0 0,11 17 0 0 0,-10-18-22 0 0,0 1 1 0 0,0 0 0 0 0,-1 0 0 0 0,-1 0 0 0 0,0 0 0 0 0,3 19-1 0 0,-3-2-54 0 0,-1 0-1 0 0,-1 0 0 0 0,-2 0 1 0 0,-1 1-1 0 0,-1-1 0 0 0,-2 0 1 0 0,-1 0-1 0 0,-16 55 0 0 0,3-28-604 0 0,13-38-18 0 0,0-1 0 0 0,-13 26 0 0 0,16-39 424 0 0,-1-1 1 0 0,1 0-1 0 0,-1-1 1 0 0,1 1 0 0 0,-1 0-1 0 0,0-1 1 0 0,-6 4-1 0 0,-10 10-1084 0 0,16-14 806 0 0,0 1 0 0 0,0-1 1 0 0,0 0-1 0 0,-1 0 0 0 0,1 0 1 0 0,-1 0-1 0 0,0-1 0 0 0,1 1 1 0 0,-1-1-1 0 0,-7 2 0 0 0,7-6-51 0 0,1 0 0 0 0,0 1-1 0 0,-1-1 1 0 0,1 0 0 0 0,1-1 0 0 0,-1 1-1 0 0,-4-7 1 0 0,-12-22-745 0 0,13 24 960 0 0,1 0 0 0 0,0-1 0 0 0,0 1 1 0 0,-4-12-1 0 0,-8-23-749 0 0,-2 1 0 0 0,-29-48 0 0 0,44 81 1129 0 0,1-1 0 0 0,1 1 1 0 0,-1-1-1 0 0,1 0 0 0 0,0-15 0 0 0,-8-30 1362 0 0,8 47-734 0 0,0-1-1 0 0,1 0 0 0 0,0 1 1 0 0,1-1-1 0 0,0 0 0 0 0,0 0 1 0 0,2-10-1 0 0,0-11 461 0 0,-1 26-1090 0 0,-1 0 0 0 0,1 1 0 0 0,-1-1 0 0 0,1 1 0 0 0,0-1 0 0 0,0 1 0 0 0,1-1 0 0 0,-1 1 0 0 0,1 0 0 0 0,-1 0 0 0 0,1 0 0 0 0,0 0 0 0 0,0 0 0 0 0,1 0 0 0 0,-1 0 0 0 0,1 1 0 0 0,-1-1 0 0 0,1 1 0 0 0,0-1 0 0 0,3-1 0 0 0,22-24-3 0 0,-26 27-25 0 0,-1-1 0 0 0,0 1 0 0 0,0 0 0 0 0,0-1 0 0 0,1 1 1 0 0,-1 0-1 0 0,1 0 0 0 0,-1 0 0 0 0,1 0 0 0 0,-1 0 0 0 0,1 1 0 0 0,0-1 1 0 0,-1 0-1 0 0,3 0 0 0 0,11-8 1 0 0,-4-6 0 0 0,-9 13 0 0 0,0-1 0 0 0,0 1 0 0 0,-1 0 0 0 0,2 0 0 0 0,-1 0 1 0 0,0 0-1 0 0,0 0 0 0 0,1 1 0 0 0,-1-1 0 0 0,1 1 0 0 0,-1-1 1 0 0,1 1-1 0 0,-1 0 0 0 0,1 0 0 0 0,3-1 0 0 0,9-5 65 0 0,1 0 0 0 0,0 0 0 0 0,0 1 0 0 0,1 2 0 0 0,-1-1 0 0 0,1 2 0 0 0,0 0 0 0 0,0 1-1 0 0,0 1 1 0 0,0 0 0 0 0,1 1 0 0 0,25 4 0 0 0,-34 0 113 0 0,0 0 0 0 0,-1 0-1 0 0,1 1 1 0 0,-1 0 0 0 0,0 0 0 0 0,0 1-1 0 0,-1 0 1 0 0,8 7 0 0 0,20 15 753 0 0,-32-26-826 0 0,0 0 0 0 0,-1 0-1 0 0,1 0 1 0 0,0 0 0 0 0,-1 1 0 0 0,0-1 0 0 0,1 1 0 0 0,2 4 0 0 0,7 7 225 0 0,16 16 699 0 0,-27-28-962 0 0,0 0 1 0 0,1 0 0 0 0,-1 0 0 0 0,1 0-1 0 0,0 0 1 0 0,0 0 0 0 0,0 0 0 0 0,0-1-1 0 0,0 1 1 0 0,0-1 0 0 0,5 3 0 0 0,-5-3-14 0 0,0 0 0 0 0,0 0 0 0 0,0 0 1 0 0,0 1-1 0 0,0-1 0 0 0,-1 0 0 0 0,1 1 1 0 0,0-1-1 0 0,-1 1 0 0 0,1 0 0 0 0,-1-1 0 0 0,1 1 1 0 0,-1 0-1 0 0,2 3 0 0 0,-2-3 1 0 0,0-1 0 0 0,0 1 0 0 0,0 0 0 0 0,1 0 0 0 0,-1-1 0 0 0,1 1-1 0 0,-1 0 1 0 0,1-1 0 0 0,0 0 0 0 0,-1 1 0 0 0,1-1 0 0 0,0 0 0 0 0,0 0 0 0 0,0 0 0 0 0,2 1 0 0 0,13 6 359 0 0,-6-2-107 0 0,-1-1 0 0 0,1 0-1 0 0,0-1 1 0 0,1 0 0 0 0,-1-1-1 0 0,1 0 1 0 0,16 1 0 0 0,-4-2 54 0 0,0-2 1 0 0,-1-1-1 0 0,25-4 1 0 0,-41 5-295 0 0,0-2 0 0 0,0 1 0 0 0,1-1 0 0 0,-2 0 0 0 0,1 0 1 0 0,0-1-1 0 0,0 1 0 0 0,-1-2 0 0 0,1 1 0 0 0,-1-1 1 0 0,0 0-1 0 0,0 0 0 0 0,10-10 0 0 0,-8-1 28 0 0,-7 13-84 0 0,0 1 0 0 0,-1-1 0 0 0,1 1 0 0 0,0-1 0 0 0,0 1 1 0 0,0 0-1 0 0,0-1 0 0 0,0 1 0 0 0,1 0 0 0 0,-1 0 0 0 0,0-1 0 0 0,0 1 1 0 0,1 0-1 0 0,-1 0 0 0 0,1 1 0 0 0,1-2 0 0 0,2-4 23 0 0,-1 0 0 0 0,1 0 1 0 0,-1 0-1 0 0,0-1 0 0 0,-1 1 0 0 0,0-1 0 0 0,0 0 1 0 0,0 0-1 0 0,-1 0 0 0 0,0 0 0 0 0,1-9 0 0 0,9-20 76 0 0,-9 24-75 0 0,0 0-1 0 0,0 0 1 0 0,-1-1 0 0 0,-1 1-1 0 0,0-23 1 0 0,-1 28-31 0 0,0 0 0 0 0,-1 0 0 0 0,0 0 0 0 0,0 0 0 0 0,0-1 1 0 0,-1 1-1 0 0,0 1 0 0 0,-1-1 0 0 0,1 0 0 0 0,-1 0 0 0 0,-6-9 0 0 0,-52-56 55 0 0,41 43-35 0 0,20 27-25 0 0,-1 1-1 0 0,0 0 0 0 0,1 0 0 0 0,-1-1 1 0 0,0 1-1 0 0,0 0 0 0 0,1 0 1 0 0,-1 0-1 0 0,0 0 0 0 0,0 0 1 0 0,0 0-1 0 0,-1 0 0 0 0,1 0 1 0 0,0 0-1 0 0,0 1 0 0 0,0-1 1 0 0,-1 0-1 0 0,1 1 0 0 0,0-1 0 0 0,0 1 1 0 0,-1-1-1 0 0,-1 1 0 0 0,-13-5-244 0 0,0 0-1 0 0,-1 2 0 0 0,0 0 0 0 0,1 0 0 0 0,-30 1 0 0 0,37 2-144 0 0,1 0 0 0 0,0 1 0 0 0,0 0 0 0 0,-1 0 0 0 0,1 0 0 0 0,0 1 0 0 0,0 1 0 0 0,0-1 0 0 0,0 1 0 0 0,1 1 1 0 0,-1-1-1 0 0,-7 6 0 0 0,-4 16-1544 0 0,0-8 144 0 0,3-2-374 0 0,0 0-1 0 0,0 1 0 0 0,-24 35 0 0 0,-8 28-3425 0 0,16-38 1262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35 5576 0 0,'0'-2'770'0'0,"0"-1"1"0"0,0 1-1 0 0,0 0 0 0 0,0 0 1 0 0,-1 0-1 0 0,1 0 0 0 0,-1 0 1 0 0,1 0-1 0 0,-1 0 1 0 0,0 0-1 0 0,-1-4 0 0 0,1 6-629 0 0,0-1-1 0 0,1 0 1 0 0,-1 1-1 0 0,0-1 1 0 0,0 1-1 0 0,1 0 1 0 0,-1-1-1 0 0,0 1 1 0 0,0 0-1 0 0,0-1 1 0 0,0 1-1 0 0,1 0 0 0 0,-1 0 1 0 0,0 0-1 0 0,0 0 1 0 0,0 0-1 0 0,0 0 1 0 0,0 0-1 0 0,0 0 1 0 0,0 0-1 0 0,1 0 1 0 0,-1 0-1 0 0,0 0 1 0 0,0 1-1 0 0,0-1 1 0 0,0 0-1 0 0,1 1 1 0 0,-1-1-1 0 0,0 1 0 0 0,0-1 1 0 0,-1 2-1 0 0,-2 1 59 0 0,1 0-1 0 0,-1 0 1 0 0,1 0-1 0 0,0 1 1 0 0,0-1-1 0 0,0 1 1 0 0,0 0-1 0 0,1 0 1 0 0,-1 0-1 0 0,1 0 1 0 0,0 1-1 0 0,1-1 0 0 0,-1 1 1 0 0,1-1-1 0 0,-1 1 1 0 0,1-1-1 0 0,1 1 1 0 0,-1 0-1 0 0,1 8 1 0 0,-5 15 398 0 0,1-12-346 0 0,2 0 0 0 0,0 1 0 0 0,1-1 0 0 0,0 1 0 0 0,2-1-1 0 0,3 30 1 0 0,28 92 718 0 0,-22-102-755 0 0,38 106 327 0 0,-29-92-480 0 0,-18-47-56 0 0,0-1-1 0 0,0 1 1 0 0,0 0-1 0 0,1 0 1 0 0,-1-1-1 0 0,1 1 1 0 0,-1 0-1 0 0,1-1 1 0 0,4 5-1 0 0,-4-5 4 0 0,0 0 0 0 0,0 1 0 0 0,0-1-1 0 0,0 1 1 0 0,-1 0 0 0 0,1-1 0 0 0,-1 1-1 0 0,1 0 1 0 0,0 4 0 0 0,26 75 5 0 0,-11-56-22 0 0,-2-1-122 0 0,-3-5-94 0 0,-11-19 174 0 0,1 1 1 0 0,-1 0-1 0 0,0-1 1 0 0,0 1-1 0 0,0 0 1 0 0,0-1-1 0 0,0 1 1 0 0,0 0 0 0 0,0 0-1 0 0,-1 0 1 0 0,1 0-1 0 0,-1-1 1 0 0,1 4-1 0 0,0-3-118 0 0,-1-1 0 0 0,1 1 1 0 0,0 0-1 0 0,0 0 0 0 0,0-1 0 0 0,0 1 0 0 0,0 0 0 0 0,0-1 0 0 0,0 1 1 0 0,1-1-1 0 0,-1 0 0 0 0,0 1 0 0 0,1-1 0 0 0,0 0 0 0 0,-1 0 0 0 0,1 0 0 0 0,-1 0 1 0 0,1 0-1 0 0,0 0 0 0 0,0 0 0 0 0,0-1 0 0 0,-1 1 0 0 0,1-1 0 0 0,3 1 1 0 0,-3 0-45 0 0,-1-1 0 0 0,1 1 1 0 0,-1-1-1 0 0,1 1 1 0 0,-1-1-1 0 0,1 0 1 0 0,-1 0-1 0 0,1 0 1 0 0,-1 1-1 0 0,1-2 1 0 0,-1 1-1 0 0,1 0 1 0 0,-1 0-1 0 0,1 0 1 0 0,-1-1-1 0 0,1 1 1 0 0,-1-1-1 0 0,1 1 0 0 0,-1-1 1 0 0,1 1-1 0 0,-1-1 1 0 0,0 0-1 0 0,0 0 1 0 0,1 0-1 0 0,-1 0 1 0 0,0 0-1 0 0,0 0 1 0 0,0 0-1 0 0,0 0 1 0 0,0 0-1 0 0,0-1 1 0 0,0 1-1 0 0,1-2 1 0 0,4-15-1679 0 0,0 0 1 0 0,2 0 0 0 0,0 0 0 0 0,19-29 0 0 0,-14 20-2163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4176 0 0,'-11'-1'5300'0'0,"-14"3"-2016"0"0,16 2-2874 0 0,0 1 0 0 0,0 0 0 0 0,0 0 0 0 0,1 1 0 0 0,0 0 0 0 0,0 0 0 0 0,1 1 0 0 0,0 0 0 0 0,0 0 0 0 0,0 1 1 0 0,1 0-1 0 0,0 0 0 0 0,-5 10 0 0 0,0 13 199 0 0,3-3-300 0 0,-1 47 579 0 0,10-64-789 0 0,1 0 0 0 0,0 0-1 0 0,1 0 1 0 0,0 0 0 0 0,1 0-1 0 0,0-1 1 0 0,0 0 0 0 0,1 1-1 0 0,1-1 1 0 0,-1-1 0 0 0,2 1-1 0 0,7 8 1 0 0,5 11 168 0 0,-18-27-248 0 0,0 0-1 0 0,0 0 1 0 0,1 0-1 0 0,-1 0 1 0 0,1 0-1 0 0,-1 0 1 0 0,1 0 0 0 0,0-1-1 0 0,0 1 1 0 0,0 0-1 0 0,0-1 1 0 0,0 0-1 0 0,0 1 1 0 0,0-1-1 0 0,2 1 1 0 0,-2-1-6 0 0,-1 0 1 0 0,0-1-1 0 0,1 1 1 0 0,-1 0-1 0 0,0 0 1 0 0,0 0-1 0 0,0 1 1 0 0,0-1-1 0 0,0 0 1 0 0,0 0-1 0 0,0 1 1 0 0,0-1-1 0 0,0 0 1 0 0,-1 1-1 0 0,1-1 1 0 0,0 1-1 0 0,-1-1 1 0 0,1 1-1 0 0,-1 2 1 0 0,6 9 79 0 0,63 50 743 0 0,-40-27-427 0 0,0 0 11 0 0,-24-31-304 0 0,-1 1 0 0 0,0 0 1 0 0,0 1-1 0 0,-1-1 0 0 0,0 1 0 0 0,4 13 1 0 0,11 18 317 0 0,-13-31-299 0 0,-1-1-1 0 0,0 1 1 0 0,-1 0 0 0 0,0 0 0 0 0,0 0-1 0 0,0 0 1 0 0,-1 1 0 0 0,0-1-1 0 0,1 10 1 0 0,2 73 876 0 0,-5-80-956 0 0,-1-5-49 0 0,1 0 0 0 0,-1 0 0 0 0,0-1 0 0 0,0 1 0 0 0,-1 0 0 0 0,1 0 0 0 0,-1-1 0 0 0,0 1 0 0 0,0-1 1 0 0,-1 1-1 0 0,1-1 0 0 0,-1 0 0 0 0,0 0 0 0 0,0 0 0 0 0,0 0 0 0 0,-1-1 0 0 0,0 1 0 0 0,-7 5 0 0 0,-4 1-207 0 0,-11 4-1879 0 0,25-14 1984 0 0,0 0 1 0 0,0 0 0 0 0,0 0-1 0 0,0 0 1 0 0,0-1-1 0 0,0 1 1 0 0,0 0-1 0 0,0 0 1 0 0,0-1-1 0 0,0 1 1 0 0,0 0-1 0 0,1-1 1 0 0,-1 1-1 0 0,0-1 1 0 0,0 0-1 0 0,0 1 1 0 0,0-1-1 0 0,1 1 1 0 0,-1-1-1 0 0,0 0 1 0 0,1 0-1 0 0,-1 1 1 0 0,1-1-1 0 0,-1 0 1 0 0,1 0-1 0 0,-1 0 1 0 0,1 0-1 0 0,-1 0 1 0 0,1 0-1 0 0,-1-1 1 0 0,-10-26-2232 0 0,0-1 0 0 0,2 0 0 0 0,-5-29 0 0 0,5 7-566 0 0,3 1 0 0 0,1-85-1 0 0,5 82-515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4760 0 0,'0'0'10213'0'0,"0"34"-6000"0"0,1-8-3454 0 0,3 0-1 0 0,0-1 1 0 0,1 1 0 0 0,9 25 0 0 0,-2-8-200 0 0,16 62 463 0 0,23 102 766 0 0,-48-170-1556 0 0,-3-34-221 0 0,0 0 0 0 0,0-1 0 0 0,0 1-1 0 0,0 0 1 0 0,0 0 0 0 0,1-1 0 0 0,-1 1 0 0 0,1 0 0 0 0,0-1 0 0 0,0 1 0 0 0,0 0 0 0 0,0-1 0 0 0,3 4 0 0 0,4 13 90 0 0,-8-18-93 0 0,0 0-1 0 0,0 1 1 0 0,0-1-1 0 0,0 0 1 0 0,1 0 0 0 0,-1 0-1 0 0,0 0 1 0 0,1 0 0 0 0,-1 0-1 0 0,1 0 1 0 0,0 0-1 0 0,-1 0 1 0 0,1 0 0 0 0,0 0-1 0 0,-1 0 1 0 0,1 0 0 0 0,0-1-1 0 0,0 1 1 0 0,0 0-1 0 0,0 0 1 0 0,-1-1 0 0 0,1 1-1 0 0,0-1 1 0 0,0 1 0 0 0,0-1-1 0 0,1 1 1 0 0,0 0 0 0 0,0-1 126 0 0,6-17 240 0 0,-7 15-352 0 0,0 0 0 0 0,0 0 0 0 0,0 0 0 0 0,0 0 1 0 0,0-1-1 0 0,0 1 0 0 0,0 0 0 0 0,-1 0 0 0 0,1-1 0 0 0,-1 1 1 0 0,0 0-1 0 0,1-1 0 0 0,-1-2 0 0 0,-1 0-14 0 0,1 3 0 0 0,0 0 0 0 0,0-1 1 0 0,0 1-1 0 0,0 0 0 0 0,0 0 1 0 0,1-1-1 0 0,-1 1 0 0 0,0 0 1 0 0,1 0-1 0 0,0-1 0 0 0,0 1 1 0 0,-1 0-1 0 0,1 0 0 0 0,0 0 1 0 0,1 0-1 0 0,0-2 0 0 0,18-29 83 0 0,-20 31-84 0 0,1 0 1 0 0,0 0-1 0 0,0 0 1 0 0,0 0-1 0 0,0 0 0 0 0,0 0 1 0 0,0 0-1 0 0,0 0 1 0 0,0 0-1 0 0,1 0 0 0 0,-1 1 1 0 0,1-1-1 0 0,0 0 1 0 0,-1 1-1 0 0,1-1 0 0 0,0 1 1 0 0,0 0-1 0 0,0 0 1 0 0,0 0-1 0 0,0 0 0 0 0,0 0 1 0 0,0 0-1 0 0,0 0 1 0 0,0 1-1 0 0,1-1 0 0 0,-1 1 1 0 0,0-1-1 0 0,0 1 1 0 0,1 0-1 0 0,2 0 0 0 0,3 0 28 0 0,4 0 25 0 0,-1 0 0 0 0,1 1-1 0 0,18 3 1 0 0,-28-4-51 0 0,0 1-1 0 0,0-1 1 0 0,0 1-1 0 0,1 0 1 0 0,-1-1-1 0 0,0 1 1 0 0,0 0-1 0 0,0 0 1 0 0,-1 1-1 0 0,1-1 1 0 0,0 0 0 0 0,0 1-1 0 0,-1-1 1 0 0,1 1-1 0 0,0-1 1 0 0,-1 1-1 0 0,0 0 1 0 0,1 0-1 0 0,-1 0 1 0 0,0-1-1 0 0,0 1 1 0 0,0 0-1 0 0,0 0 1 0 0,1 4-1 0 0,-2-4-3 0 0,1-1 0 0 0,-1 1-1 0 0,1-1 1 0 0,-1 1 0 0 0,1-1-1 0 0,0 0 1 0 0,-1 1 0 0 0,1-1-1 0 0,0 0 1 0 0,0 0 0 0 0,0 1 0 0 0,0-1-1 0 0,0 0 1 0 0,0 0 0 0 0,0 0-1 0 0,0 0 1 0 0,1 0 0 0 0,-1-1-1 0 0,0 1 1 0 0,1 0 0 0 0,-1 0 0 0 0,0-1-1 0 0,3 1 1 0 0,-1 0 2 0 0,-1 0-1 0 0,0 0 1 0 0,0 0 0 0 0,0 0-1 0 0,0 0 1 0 0,0 1 0 0 0,0-1 0 0 0,-1 1-1 0 0,1-1 1 0 0,0 1 0 0 0,-1-1-1 0 0,1 1 1 0 0,-1 0 0 0 0,1 0-1 0 0,1 4 1 0 0,20 32 174 0 0,10 22 110 0 0,-16-27-106 0 0,-15-30-156 0 0,0 0 0 0 0,0 0 0 0 0,-1 0 0 0 0,1 0 0 0 0,0 0 1 0 0,-1 1-1 0 0,0-1 0 0 0,0 1 0 0 0,0-1 0 0 0,0 1 0 0 0,-1-1 0 0 0,1 1 0 0 0,-1 4 0 0 0,1-2 43 0 0,-1-1 0 0 0,0 0-1 0 0,-1 0 1 0 0,1 0 0 0 0,-1 0 0 0 0,0 1 0 0 0,0-1 0 0 0,0 0-1 0 0,-1-1 1 0 0,-3 10 0 0 0,3-12-63 0 0,0 0 0 0 0,-1 0 0 0 0,1 0 0 0 0,0 0 0 0 0,0 0 0 0 0,-1-1 0 0 0,1 1 0 0 0,-1-1 0 0 0,0 0 0 0 0,1 1 0 0 0,-1-1 0 0 0,0 0 0 0 0,0-1 0 0 0,0 1 0 0 0,1 0 0 0 0,-1-1 0 0 0,0 0 0 0 0,0 0 0 0 0,0 1 0 0 0,0-2 0 0 0,-4 1 0 0 0,-38 4-59 0 0,-21 2-908 0 0,62-6 786 0 0,0-1-1 0 0,-1 1 1 0 0,1 0-1 0 0,0-1 0 0 0,0 0 1 0 0,-1 0-1 0 0,1 0 0 0 0,0-1 1 0 0,0 1-1 0 0,0-1 0 0 0,1 0 1 0 0,-5-3-1 0 0,6 3-119 0 0,0 0 1 0 0,0 1-1 0 0,1-1 0 0 0,-1 0 0 0 0,1 0 0 0 0,0 0 1 0 0,0-1-1 0 0,0 1 0 0 0,0 0 0 0 0,0 0 1 0 0,0-1-1 0 0,0 1 0 0 0,1 0 0 0 0,-1-1 1 0 0,1 1-1 0 0,0-1 0 0 0,0 1 0 0 0,0-1 0 0 0,0 1 1 0 0,0-1-1 0 0,1-2 0 0 0,-1 1-144 0 0,1-1 0 0 0,-1 1 1 0 0,1 0-1 0 0,1 0 0 0 0,-1 0 0 0 0,0 0 0 0 0,1 0 0 0 0,0 0 1 0 0,0 0-1 0 0,0 0 0 0 0,4-3 0 0 0,54-58-4052 0 0,-43 37 2898 0 0,13 8 11 0 0,57-61-2062 0 0,-60 62 2284 0 0,-14-13-1286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57 4792 0 0,'5'-28'6053'0'0,"-1"0"4679"0"0,-4 34-10471 0 0,-1-1 1 0 0,0 1 0 0 0,-1-1 0 0 0,1 1 0 0 0,-1-1-1 0 0,0 0 1 0 0,-1 0 0 0 0,1 1 0 0 0,-1-2 0 0 0,0 1-1 0 0,0 0 1 0 0,-1 0 0 0 0,-7 7 0 0 0,1 0-78 0 0,-1 0-1 0 0,2 0 1 0 0,0 1-1 0 0,0 0 1 0 0,1 1 0 0 0,1 0-1 0 0,-10 24 1 0 0,-3 4 82 0 0,20-40-255 0 0,-5 5 24 0 0,1 0-1 0 0,0 0 1 0 0,1 0 0 0 0,0 1 0 0 0,0-1 0 0 0,1 1-1 0 0,-1 0 1 0 0,2 0 0 0 0,-1 0 0 0 0,1 0 0 0 0,0 0 0 0 0,1 0-1 0 0,0 9 1 0 0,0-15-31 0 0,0 0 0 0 0,0 1 0 0 0,0-1 0 0 0,0 0 0 0 0,0 0 0 0 0,0 0 0 0 0,0 0 0 0 0,1 1 0 0 0,-1-1 0 0 0,1 0 0 0 0,0 0 0 0 0,-1 0 0 0 0,1 0 0 0 0,0 0 0 0 0,0 0 0 0 0,1 0 0 0 0,-1-1 0 0 0,0 1 0 0 0,0 0 0 0 0,3 2 0 0 0,0-2-2 0 0,0-1 0 0 0,0 1 0 0 0,0-1 0 0 0,0 0 0 0 0,0 0 1 0 0,0-1-1 0 0,0 1 0 0 0,0-1 0 0 0,0 0 0 0 0,9 0 0 0 0,-10-1 3 0 0,0 0-1 0 0,0 0 1 0 0,1 0 0 0 0,-1 0 0 0 0,0 0-1 0 0,0-1 1 0 0,0 1 0 0 0,0-1 0 0 0,0 0 0 0 0,-1 0-1 0 0,1 0 1 0 0,0 0 0 0 0,-1 0 0 0 0,0-1-1 0 0,4-4 1 0 0,1-1 30 0 0,0 0 0 0 0,-1-1 0 0 0,10-17 0 0 0,-14 18-2 0 0,-1 1 1 0 0,1 0-1 0 0,-1-1 0 0 0,0 1 1 0 0,-1-1-1 0 0,0 1 1 0 0,0-10-1 0 0,-1 12-18 0 0,1 0 0 0 0,-1 0 0 0 0,1 0 0 0 0,1 0 0 0 0,-1 0 0 0 0,1 0 0 0 0,0 0 1 0 0,0 0-1 0 0,0 0 0 0 0,1 0 0 0 0,2-6 0 0 0,0-2 51 0 0,-4 12-59 0 0,0 0 1 0 0,0 0-1 0 0,0 0 1 0 0,0-1-1 0 0,0 1 0 0 0,0 0 1 0 0,1 0-1 0 0,-1 0 1 0 0,0 0-1 0 0,1 0 0 0 0,-1 0 1 0 0,1 0-1 0 0,-1 0 1 0 0,1 0-1 0 0,-1 0 0 0 0,2-1 1 0 0,7-8 63 0 0,-8 9-62 0 0,0 0 0 0 0,-1 0 0 0 0,1 1 0 0 0,0-1 0 0 0,0 0 0 0 0,-1 1 0 0 0,1-1 0 0 0,0 0 0 0 0,0 1 0 0 0,0-1 0 0 0,0 1 0 0 0,0-1 0 0 0,0 1 0 0 0,0 0 0 0 0,0-1 0 0 0,0 1 0 0 0,0 0 0 0 0,0 0 0 0 0,0 0 0 0 0,0 0 0 0 0,0 0 0 0 0,0 0 0 0 0,0 0 0 0 0,0 0 0 0 0,2 0 0 0 0,-2 0 7 0 0,2 0 14 0 0,0 0 1 0 0,0 1-1 0 0,0-1 0 0 0,0 0 0 0 0,0 1 0 0 0,0 0 1 0 0,-1 0-1 0 0,1 0 0 0 0,0 0 0 0 0,0 0 1 0 0,4 3-1 0 0,11 14 206 0 0,-14-14-173 0 0,0-1-1 0 0,0 2 0 0 0,0-1 1 0 0,0 0-1 0 0,-1 1 0 0 0,1-1 1 0 0,-1 1-1 0 0,0 0 0 0 0,-1 0 0 0 0,1 0 1 0 0,-1 1-1 0 0,3 8 0 0 0,-4-4-16 0 0,-1-8-32 0 0,0-1 1 0 0,0 1-1 0 0,1 0 0 0 0,-1 0 1 0 0,1 0-1 0 0,-1 0 1 0 0,1 0-1 0 0,0 0 1 0 0,0 0-1 0 0,0 0 0 0 0,0-1 1 0 0,0 1-1 0 0,0 0 1 0 0,0-1-1 0 0,2 2 0 0 0,-2-1-2 0 0,0-1-1 0 0,0 0 1 0 0,0 1-1 0 0,0-1 1 0 0,0 0-1 0 0,0 1 1 0 0,0-1 0 0 0,-1 1-1 0 0,1-1 1 0 0,0 1-1 0 0,-1 0 1 0 0,0-1-1 0 0,1 1 1 0 0,-1 0-1 0 0,0-1 1 0 0,0 1-1 0 0,0 2 1 0 0,7 26 166 0 0,-2-15-88 0 0,-1 1 1 0 0,-1 1 0 0 0,0-1-1 0 0,-1 0 1 0 0,-1 33 0 0 0,-1 195-15 0 0,0-236-122 0 0,-1 0-1 0 0,0-1 1 0 0,0 1 0 0 0,-1-1 0 0 0,-2 8 0 0 0,-5 32-1036 0 0,3-17-430 0 0,4-26 1066 0 0,1 0-1 0 0,-1 0 1 0 0,0-1 0 0 0,0 1-1 0 0,0-1 1 0 0,0 1 0 0 0,0-1-1 0 0,-6 5 1 0 0,7-26-12633 0 0,2 13 12449 0 0,0 0 1 0 0,0 0-1 0 0,1-1 0 0 0,0 1 0 0 0,2-6 1 0 0,6-17-1250 0 0,-1-6-1275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5184 0 0,'2'5'10250'0'0,"5"18"-5819"0"0,-2 74 947 0 0,-1 0-4984 0 0,-4-73-382 0 0,-1-17-103 0 0,1-1 1 0 0,0 1-1 0 0,0-1 1 0 0,1 0 0 0 0,0 1-1 0 0,0-1 1 0 0,0 0 0 0 0,4 8-1 0 0,-1 22-2709 0 0,-6-11-2116 0 0,1-2-7126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3856 0 0,'0'0'2549'0'0,"0"13"4531"0"0,0 15-4391 0 0,1-10-1469 0 0,1-1-1 0 0,0 0 1 0 0,10 32-1 0 0,4 25 115 0 0,-13-60-1058 0 0,0 0-1 0 0,2 1 1 0 0,8 19 0 0 0,-7-20-88 0 0,-1 0 1 0 0,0 1 0 0 0,-1-1 0 0 0,3 17 0 0 0,4 45 419 0 0,-4-27 54 0 0,3 63 0 0 0,-9-104-612 0 0,-1 1 0 0 0,2-1 1 0 0,-1 0-1 0 0,1 0 1 0 0,1 0-1 0 0,-1 0 0 0 0,1-1 1 0 0,1 1-1 0 0,0-1 1 0 0,5 10-1 0 0,0-6-24 0 0,-8-9-22 0 0,0 1-1 0 0,1-1 1 0 0,-1 0 0 0 0,1 0-1 0 0,0-1 1 0 0,0 1-1 0 0,0 0 1 0 0,0 0-1 0 0,0-1 1 0 0,4 3 0 0 0,-5-3 2 0 0,1 0 0 0 0,0 0 0 0 0,0 0 0 0 0,0 0 0 0 0,-1-1 0 0 0,1 1 0 0 0,0 0 0 0 0,0-1 0 0 0,0 1 0 0 0,0-1 0 0 0,0 0 0 0 0,0 0 1 0 0,0 0-1 0 0,0 0 0 0 0,1 0 0 0 0,-1 0 0 0 0,0-1 0 0 0,0 1 0 0 0,0 0 0 0 0,0-1 0 0 0,-1 0 0 0 0,1 1 0 0 0,0-1 0 0 0,0 0 0 0 0,0 0 0 0 0,0 0 1 0 0,-1 0-1 0 0,1-1 0 0 0,2-1 0 0 0,-3 2-4 0 0,0 1-3 0 0,0-1 1 0 0,0 1 0 0 0,-1-1 0 0 0,1 1 0 0 0,0-1 0 0 0,0 0 0 0 0,-1 0 0 0 0,1 1 0 0 0,0-1 0 0 0,-1 0 0 0 0,1 0 0 0 0,-1 1 0 0 0,1-1 0 0 0,-1 0 0 0 0,1 0 0 0 0,-1 0 0 0 0,0 0 0 0 0,1 0 0 0 0,-1 0 0 0 0,0 0 0 0 0,0 0 0 0 0,0 0 0 0 0,0 0 0 0 0,0 0 0 0 0,0 0 0 0 0,0 0 0 0 0,0-1 0 0 0,0 1-1 0 0,0 0 1 0 0,0-1-1 0 0,0 1 0 0 0,0 0 1 0 0,0 0-1 0 0,0 0 0 0 0,0 0 0 0 0,0 0 1 0 0,1 0-1 0 0,-1 0 0 0 0,0 0 1 0 0,1 0-1 0 0,-1 0 0 0 0,1 0 0 0 0,-1 0 1 0 0,1 0-1 0 0,-1 0 0 0 0,1 0 1 0 0,0 0-1 0 0,0 0 0 0 0,0 0 1 0 0,2-3-3 0 0,0 0 0 0 0,-1 0 0 0 0,1 0 0 0 0,-1 0 0 0 0,0 0 0 0 0,-1-1 0 0 0,1 1 0 0 0,-1-1 0 0 0,1 1 0 0 0,0-8 0 0 0,11-31 41 0 0,5-30-26 0 0,-12 45-42 0 0,-6 26 31 0 0,0 1 0 0 0,1-1 0 0 0,-1 0 1 0 0,0 0-1 0 0,1 1 0 0 0,-1-1 0 0 0,1 1 1 0 0,-1-1-1 0 0,1 0 0 0 0,0 1 0 0 0,-1-1 0 0 0,1 1 1 0 0,0-1-1 0 0,0 1 0 0 0,0 0 0 0 0,3-3 1 0 0,-3 3-1 0 0,0 0 1 0 0,0 0-1 0 0,-1 0 1 0 0,1 0-1 0 0,0 0 1 0 0,0 0 0 0 0,0 0-1 0 0,-1-1 1 0 0,1 1-1 0 0,0 0 1 0 0,-1 0 0 0 0,1-1-1 0 0,-1 1 1 0 0,0 0-1 0 0,1-1 1 0 0,-1 1-1 0 0,0-3 1 0 0,0 3 1 0 0,0 0-1 0 0,0 0 1 0 0,0 0-1 0 0,0 0 1 0 0,1 0-1 0 0,-1 0 1 0 0,0 0 0 0 0,0 0-1 0 0,1 1 1 0 0,-1-1-1 0 0,0 0 1 0 0,1 0 0 0 0,-1 0-1 0 0,1 0 1 0 0,-1 1-1 0 0,1-1 1 0 0,0 0-1 0 0,-1 1 1 0 0,1-1 0 0 0,1 0-1 0 0,3-16 105 0 0,-2 2-36 0 0,-3 15-55 0 0,0 0-1 0 0,1-1 0 0 0,-1 1 1 0 0,0 0-1 0 0,0 0 0 0 0,0 0 1 0 0,0 0-1 0 0,1 0 1 0 0,-1-1-1 0 0,0 1 0 0 0,0 0 1 0 0,0 0-1 0 0,1 0 0 0 0,-1 0 1 0 0,0 0-1 0 0,0 0 1 0 0,1 0-1 0 0,-1 0 0 0 0,0 0 1 0 0,0 0-1 0 0,0 0 0 0 0,1 0 1 0 0,-1 0-1 0 0,0 0 0 0 0,0 0 1 0 0,1 0-1 0 0,-1 0 1 0 0,0 0-1 0 0,0 0 0 0 0,0 0 1 0 0,1 0-1 0 0,-1 0 0 0 0,0 0 1 0 0,0 1-1 0 0,0-1 1 0 0,1 0-1 0 0,-1 0 0 0 0,0 0 1 0 0,0 0-1 0 0,0 0 0 0 0,0 1 1 0 0,1-1-1 0 0,-1 0 1 0 0,0 0-1 0 0,0 0 0 0 0,0 1 1 0 0,0-1-1 0 0,0 0 0 0 0,0 0 1 0 0,0 0-1 0 0,1 1 0 0 0,0 4 36 0 0,0 0 0 0 0,0 0-1 0 0,0 0 1 0 0,-1 0-1 0 0,0 1 1 0 0,0-1-1 0 0,0 0 1 0 0,-2 10-1 0 0,1 0-39 0 0,1 0-57 0 0,-1-8 36 0 0,1 0 0 0 0,0 0 0 0 0,1-1 1 0 0,-1 1-1 0 0,1 0 0 0 0,1 0 1 0 0,2 11-1 0 0,1 7-509 0 0,-5-23 464 0 0,0-1-1 0 0,0 0 0 0 0,0 0 0 0 0,0 0 0 0 0,0 1 0 0 0,0-1 0 0 0,1 0 1 0 0,-1 0-1 0 0,0 0 0 0 0,1 0 0 0 0,-1 0 0 0 0,0 0 0 0 0,1 1 0 0 0,0-1 1 0 0,-1 0-1 0 0,1 0 0 0 0,0 0 0 0 0,-1-1 0 0 0,1 1 0 0 0,0 0 0 0 0,0 0 0 0 0,0 0 1 0 0,0 0-1 0 0,-1-1 0 0 0,1 1 0 0 0,2 0 0 0 0,2 2-623 0 0,-1-1-1 0 0,1 0 0 0 0,0 0 1 0 0,0 0-1 0 0,0 0 1 0 0,0-1-1 0 0,0 0 1 0 0,1 0-1 0 0,-1 0 0 0 0,0-1 1 0 0,1 0-1 0 0,-1 0 1 0 0,0 0-1 0 0,0-1 1 0 0,1 1-1 0 0,-1-1 0 0 0,0-1 1 0 0,0 1-1 0 0,10-5 1 0 0,-14 6 497 0 0,1-1 0 0 0,-1 1-1 0 0,0-1 1 0 0,1 0 0 0 0,-1 0 0 0 0,0 1 0 0 0,0-1 0 0 0,0 0 0 0 0,1 0 0 0 0,-1 0 0 0 0,0 0 0 0 0,0-1 0 0 0,0 1 0 0 0,-1 0 0 0 0,1 0 0 0 0,0-1 0 0 0,0 0 0 0 0,9-12-1015 0 0,63-59-3465 0 0,-64 62 1910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207 112 3944 0 0,'-11'-31'9482'0'0,"10"30"-9131"0"0,-1-1 0 0 0,0 1 0 0 0,-1-1 0 0 0,1 1 0 0 0,0 0 0 0 0,0 0 0 0 0,0 0 0 0 0,-1 0 0 0 0,1 0 0 0 0,-1 1 0 0 0,1-1 0 0 0,0 1 0 0 0,-1-1 0 0 0,1 1 0 0 0,-1 0 0 0 0,1 0-1 0 0,-4 1 1 0 0,3-1-121 0 0,0 1 0 0 0,0 0 0 0 0,1 0 0 0 0,-1 0 0 0 0,1 1 0 0 0,-1-1 0 0 0,1 1 0 0 0,-1-1 0 0 0,1 1 0 0 0,0 0-1 0 0,0 0 1 0 0,-4 4 0 0 0,-3 6 43 0 0,1 0 1 0 0,0 0-1 0 0,1 1 0 0 0,-10 25 0 0 0,8-18 168 0 0,0-2-279 0 0,2 0 0 0 0,0 1 0 0 0,1 0-1 0 0,0 0 1 0 0,2 1 0 0 0,0-1 0 0 0,2 1-1 0 0,-1 36 1 0 0,-1-31-20 0 0,3-23-134 0 0,0 0-1 0 0,0-1 0 0 0,1 1 1 0 0,-1 0-1 0 0,1 0 0 0 0,-1 0 0 0 0,1 0 1 0 0,0 0-1 0 0,-1 0 0 0 0,1 0 1 0 0,0 0-1 0 0,0 0 0 0 0,1 0 0 0 0,-1 0 1 0 0,0 0-1 0 0,1 0 0 0 0,-1 0 1 0 0,1 0-1 0 0,0 0 0 0 0,-1 0 0 0 0,1 0 1 0 0,0-1-1 0 0,0 1 0 0 0,0 0 0 0 0,0-1 1 0 0,1 1-1 0 0,-1-1 0 0 0,0 1 1 0 0,1-1-1 0 0,2 3 0 0 0,-1-2-8 0 0,0-1 0 0 0,1 1-1 0 0,-1-1 1 0 0,1 0 0 0 0,-1 0 0 0 0,1 0-1 0 0,-1 0 1 0 0,1-1 0 0 0,0 0 0 0 0,-1 1-1 0 0,1-1 1 0 0,0 0 0 0 0,-1-1-1 0 0,1 1 1 0 0,0-1 0 0 0,-1 0 0 0 0,1 1-1 0 0,-1-2 1 0 0,1 1 0 0 0,-1 0 0 0 0,1-1-1 0 0,-1 1 1 0 0,0-1 0 0 0,0 0 0 0 0,0 0-1 0 0,0 0 1 0 0,0-1 0 0 0,0 1-1 0 0,-1-1 1 0 0,1 1 0 0 0,-1-1 0 0 0,0 0-1 0 0,1 0 1 0 0,-1 0 0 0 0,-1 0 0 0 0,1-1-1 0 0,0 1 1 0 0,-1 0 0 0 0,2-6 0 0 0,-2 6-5 0 0,-1 1 1 0 0,1-1 0 0 0,0 1-1 0 0,0 0 1 0 0,0-1 0 0 0,0 1-1 0 0,0 0 1 0 0,1-1 0 0 0,-1 1-1 0 0,1 0 1 0 0,-1 0 0 0 0,1 0-1 0 0,3-2 1 0 0,-4 2 3 0 0,0 1-1 0 0,0-1 1 0 0,-1 1 0 0 0,1-1 0 0 0,0 1-1 0 0,0-1 1 0 0,-1 0 0 0 0,1 1 0 0 0,-1-1-1 0 0,1 0 1 0 0,-1 1 0 0 0,0-1 0 0 0,0 0-1 0 0,0 0 1 0 0,0 0 0 0 0,0 1 0 0 0,0-3-1 0 0,-1 1 3 0 0,1 0-1 0 0,0 0 0 0 0,0 1 1 0 0,1-1-1 0 0,-1 0 0 0 0,1 0 1 0 0,-1 1-1 0 0,1-1 0 0 0,0 0 1 0 0,0 1-1 0 0,0-1 0 0 0,1-2 1 0 0,1 0 2 0 0,0-1 0 0 0,0 1 1 0 0,-1-1-1 0 0,1 1 1 0 0,-1-1-1 0 0,-1 0 1 0 0,1 0-1 0 0,-1 0 1 0 0,0 0-1 0 0,-1 0 0 0 0,1-8 1 0 0,-1 12 5 0 0,0 0 0 0 0,1 0 0 0 0,-1 0-1 0 0,0 1 1 0 0,1-1 0 0 0,-1 0 0 0 0,1 0 0 0 0,0 1 0 0 0,0-1 0 0 0,0 0 0 0 0,-1 1 0 0 0,1-1-1 0 0,1 1 1 0 0,-1-1 0 0 0,0 1 0 0 0,0 0 0 0 0,1-1 0 0 0,-1 1 0 0 0,0 0 0 0 0,1 0 0 0 0,2-2 0 0 0,-3 3-2 0 0,0-1 0 0 0,1 0 0 0 0,-1 1 1 0 0,0 0-1 0 0,0-1 0 0 0,0 1 0 0 0,0 0 1 0 0,0-1-1 0 0,0 1 0 0 0,1 0 1 0 0,-1 0-1 0 0,0 0 0 0 0,0 0 0 0 0,0 0 1 0 0,0 0-1 0 0,0 0 0 0 0,1 1 0 0 0,-1-1 1 0 0,0 0-1 0 0,0 1 0 0 0,0-1 1 0 0,0 1-1 0 0,0-1 0 0 0,0 1 0 0 0,0-1 1 0 0,0 1-1 0 0,0 0 0 0 0,0-1 1 0 0,0 1-1 0 0,0 0 0 0 0,0 0 0 0 0,-1 0 1 0 0,1 0-1 0 0,1 1 0 0 0,53 54 561 0 0,40 65 175 0 0,-76-90-528 0 0,-17-28-199 0 0,-1 0 1 0 0,1 0-1 0 0,0 0 1 0 0,0-1 0 0 0,0 1-1 0 0,0 0 1 0 0,1-1-1 0 0,3 5 1 0 0,5 4 110 0 0,-10-9-103 0 0,0 0 1 0 0,0-1-1 0 0,0 1 1 0 0,1-1-1 0 0,-1 1 0 0 0,1-1 1 0 0,-1 1-1 0 0,1-1 0 0 0,-1 0 1 0 0,1 0-1 0 0,0 0 0 0 0,0 0 1 0 0,3 1-1 0 0,-5-2 220 0 0,0-31 91 0 0,-7-7-200 0 0,6 28-132 0 0,-1 1 1 0 0,1 1-1 0 0,-2-1 0 0 0,1 0 1 0 0,-5-9-1 0 0,-1 1 30 0 0,0-1-1 0 0,-9-30 0 0 0,2 4-23 0 0,11 32-43 0 0,1-1 0 0 0,1-1-1 0 0,0 1 1 0 0,1 0 0 0 0,0 0 0 0 0,1-1 0 0 0,2-18 0 0 0,0-11-534 0 0,-2 41 503 0 0,1 0-1 0 0,-1 0 1 0 0,1 0-1 0 0,0-1 1 0 0,0 1 0 0 0,0 0-1 0 0,0 1 1 0 0,0-1-1 0 0,1 0 1 0 0,-1 0-1 0 0,0 0 1 0 0,1 1-1 0 0,-1-1 1 0 0,1 1-1 0 0,0-1 1 0 0,0 1-1 0 0,-1-1 1 0 0,1 1-1 0 0,0 0 1 0 0,0 0-1 0 0,0 0 1 0 0,0 0-1 0 0,3 0 1 0 0,54-19-1970 0 0,-48 17 1352 0 0,3 0-402 0 0,0 1 0 0 0,0 0 1 0 0,0 1-1 0 0,0 0 0 0 0,0 1 1 0 0,0 1-1 0 0,0 0 0 0 0,0 1 1 0 0,15 4-1 0 0,23 1-2988 0 0,24 5-1555 0 0,-71-7 2776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4248 0 0,'9'27'7702'0'0,"0"49"1678"0"0,0-24-7651 0 0,11-9-1434 0 0,-11 3-3215 0 0,-9 32-6148 0 0,-2-33 5842 0 0,2-36-954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4568 0 0,'-17'9'8485'0'0,"14"5"-7998"0"0,0 0 1 0 0,1 0-1 0 0,1 1 1 0 0,0 21-1 0 0,5 22-105 0 0,1-1 1 0 0,18 77-1 0 0,-19-112-334 0 0,1 0-19 0 0,28 183 235 0 0,-19-135-123 0 0,-10-56-121 0 0,0 0 0 0 0,-2 0 0 0 0,1 1 0 0 0,-1 17 0 0 0,-2-23-16 0 0,0 2 31 0 0,0 1 0 0 0,0-1 0 0 0,1 1 1 0 0,1-1-1 0 0,4 20 0 0 0,-3-25 17 0 0,-1 0 0 0 0,-1 1 0 0 0,1-1 0 0 0,-1 1 0 0 0,0 10 0 0 0,6 20 217 0 0,-6-17-56 0 0,-1-20-199 0 0,0 1-1 0 0,-1-1 1 0 0,1 1-1 0 0,0-1 0 0 0,0 1 1 0 0,0-1-1 0 0,0 1 1 0 0,0 0-1 0 0,-1-1 1 0 0,1 1-1 0 0,0-1 1 0 0,0 1-1 0 0,1-1 0 0 0,-1 1 1 0 0,0-1-1 0 0,0 1 1 0 0,0 0-1 0 0,0-1 1 0 0,0 1-1 0 0,1-1 1 0 0,-1 1-1 0 0,0-1 0 0 0,0 1 1 0 0,1-1-1 0 0,-1 1 1 0 0,0-1-1 0 0,1 0 1 0 0,-1 1-1 0 0,0-1 1 0 0,1 1-1 0 0,-1-1 1 0 0,1 0-1 0 0,-1 1 0 0 0,1-1 1 0 0,-1 0-1 0 0,1 0 1 0 0,-1 1-1 0 0,1-1 1 0 0,0 0-1 0 0,0 0 758 0 0,8-34 374 0 0,-9 21-1039 0 0,-1 7-43 0 0,1-1 0 0 0,0 1 0 0 0,1-1 0 0 0,-1 1 0 0 0,1 0-1 0 0,1-1 1 0 0,-1 1 0 0 0,4-10 0 0 0,5-28 194 0 0,-10 39-209 0 0,1 0 0 0 0,-1 1 0 0 0,1-1 0 0 0,0 0-1 0 0,0 1 1 0 0,0-1 0 0 0,1 1 0 0 0,-1-1 0 0 0,1 1-1 0 0,0 0 1 0 0,0 0 0 0 0,1 0 0 0 0,-1 0 0 0 0,7-7 0 0 0,-8 10-33 0 0,0 0 1 0 0,1 0 0 0 0,-1 1 0 0 0,0-1 0 0 0,0 0 0 0 0,0 0 0 0 0,-1 0-1 0 0,1 0 1 0 0,0 0 0 0 0,0 0 0 0 0,0-1 0 0 0,-1 1 0 0 0,1 0-1 0 0,-1 0 1 0 0,1-1 0 0 0,-1 1 0 0 0,1-3 0 0 0,-1 3-3 0 0,0 1-1 0 0,1-1 1 0 0,-1 0 0 0 0,0 0 0 0 0,0 0 0 0 0,1 1-1 0 0,-1-1 1 0 0,1 0 0 0 0,-1 0 0 0 0,0 1 0 0 0,1-1-1 0 0,-1 0 1 0 0,1 1 0 0 0,0-1 0 0 0,-1 0 0 0 0,1 1 0 0 0,0-1-1 0 0,-1 1 1 0 0,1-1 0 0 0,0 1 0 0 0,-1-1 0 0 0,1 1-1 0 0,0 0 1 0 0,1-1 0 0 0,15-12 330 0 0,-16 12-313 0 0,0 0 0 0 0,0 0 0 0 0,0 0 0 0 0,1 0-1 0 0,-1 0 1 0 0,0 0 0 0 0,0 0 0 0 0,0 0 0 0 0,1 1 0 0 0,-1-1 0 0 0,1 0 0 0 0,-1 1 0 0 0,0-1 0 0 0,1 1 0 0 0,-1 0 0 0 0,1-1 0 0 0,-1 1 0 0 0,1 0-1 0 0,-1 0 1 0 0,1 0 0 0 0,2 0 0 0 0,0 0 22 0 0,1 0-1 0 0,0 0 0 0 0,0 0 1 0 0,-1 0-1 0 0,1 1 0 0 0,0 0 1 0 0,-1 0-1 0 0,1 1 1 0 0,-1-1-1 0 0,1 1 0 0 0,-1 0 1 0 0,0 0-1 0 0,0 0 0 0 0,1 1 1 0 0,-2-1-1 0 0,1 1 0 0 0,0 0 1 0 0,0 0-1 0 0,-1 0 0 0 0,0 1 1 0 0,0-1-1 0 0,4 6 1 0 0,-4-4-27 0 0,0 0 0 0 0,1 0 0 0 0,0-1 1 0 0,-1 1-1 0 0,10 7 0 0 0,-9-9 2 0 0,-1 0 0 0 0,1 1 0 0 0,-1-1 0 0 0,0 1 0 0 0,0 0 0 0 0,0 0 0 0 0,-1 0 0 0 0,4 6 0 0 0,10 16 154 0 0,-13-23-143 0 0,0 1 1 0 0,-1-1-1 0 0,1 1 0 0 0,-1-1 1 0 0,0 1-1 0 0,0 0 0 0 0,0 0 0 0 0,-1 0 1 0 0,1 0-1 0 0,-1 0 0 0 0,0 0 1 0 0,1 8-1 0 0,-2-9 0 0 0,1 1 0 0 0,-1-1 0 0 0,1 1 0 0 0,0-1 0 0 0,0 0 0 0 0,1 1 0 0 0,-1-1 1 0 0,4 6-1 0 0,5 22 123 0 0,-10 73 471 0 0,0-100-614 0 0,-1-1 1 0 0,0 0-1 0 0,0 0 0 0 0,0 1 1 0 0,-1-1-1 0 0,1 0 1 0 0,-1 0-1 0 0,0 0 0 0 0,1-1 1 0 0,-1 1-1 0 0,0 0 1 0 0,-1-1-1 0 0,1 1 0 0 0,-3 2 1 0 0,-36 30 23 0 0,36-34-101 0 0,-1 1-1 0 0,0-1 1 0 0,0 1-1 0 0,1-1 1 0 0,-1-1-1 0 0,0 1 0 0 0,0-1 1 0 0,0 0-1 0 0,-11-2 1 0 0,4 1-269 0 0,-15-16-1080 0 0,26 16 1344 0 0,1 0 1 0 0,-1 0 0 0 0,1-1 0 0 0,0 1 0 0 0,-1 0 0 0 0,1 0 0 0 0,0-1 0 0 0,0 1-1 0 0,0-1 1 0 0,0 1 0 0 0,0-1 0 0 0,0 0 0 0 0,0 1 0 0 0,1-1 0 0 0,-1 0 0 0 0,0-2 0 0 0,-9-20-1040 0 0,4 11 531 0 0,2 0 1 0 0,-1 0 0 0 0,2-1 0 0 0,0 1 0 0 0,1-1-1 0 0,-2-28 1 0 0,2 16-172 0 0,0-19-725 0 0,2-1 0 0 0,2 1 0 0 0,2-1 0 0 0,2 1-1 0 0,13-49 1 0 0,-10 47 340 0 0,14-25-483 0 0,-1 7 485 0 0,-17 49 1016 0 0,1 0-1 0 0,0 0 1 0 0,1 1-1 0 0,1 0 1 0 0,10-15-1 0 0,17-38 121 0 0,-34 66-7 0 0,0 0 0 0 0,0 0 1 0 0,0 0-1 0 0,0 0 0 0 0,0 0 0 0 0,0 0 1 0 0,1 0-1 0 0,-1 0 0 0 0,1 0 0 0 0,-1 1 0 0 0,1-1 1 0 0,0 0-1 0 0,0 1 0 0 0,0 0 0 0 0,2-2 1 0 0,-2 2 24 0 0,-1 0 1 0 0,1 0-1 0 0,-1 0 0 0 0,1-1 1 0 0,-1 1-1 0 0,1 0 1 0 0,-1-1-1 0 0,0 1 1 0 0,0-1-1 0 0,1 1 0 0 0,-1-1 1 0 0,0 0-1 0 0,0 1 1 0 0,-1-1-1 0 0,2-4 0 0 0,-1 3 177 0 0,1 0-1 0 0,-1 0 0 0 0,0 0 1 0 0,1 0-1 0 0,0 1 0 0 0,-1-1 1 0 0,1 0-1 0 0,0 1 0 0 0,5-5 1 0 0,-5 5 199 0 0,0 1 1 0 0,-1 0-1 0 0,1 0 1 0 0,1 0 0 0 0,-1 0-1 0 0,0 0 1 0 0,0 1-1 0 0,0-1 1 0 0,0 0-1 0 0,0 1 1 0 0,1 0 0 0 0,-1-1-1 0 0,0 1 1 0 0,4 0-1 0 0,-5 33 2663 0 0,1-6-2035 0 0,0 0 1 0 0,9 33-1 0 0,-5-30-492 0 0,-1 1 0 0 0,0 41 0 0 0,-4-1 138 0 0,2 0 0 0 0,14 73-1 0 0,-16-137-676 0 0,0 0 0 0 0,1-1 0 0 0,-1 0 0 0 0,2 1 0 0 0,-1-1 0 0 0,0 0 0 0 0,1 0 0 0 0,6 9 0 0 0,-7-13 6 0 0,0 0 1 0 0,0 0 0 0 0,0 0-1 0 0,1 0 1 0 0,-1 0 0 0 0,0-1-1 0 0,1 1 1 0 0,0-1-1 0 0,-1 0 1 0 0,1 1 0 0 0,0-1-1 0 0,0-1 1 0 0,-1 1 0 0 0,1 0-1 0 0,0-1 1 0 0,0 1 0 0 0,0-1-1 0 0,0 0 1 0 0,6 0 0 0 0,-7-1 2 0 0,0 0 1 0 0,0 0-1 0 0,0 0 1 0 0,0 0 0 0 0,-1 0-1 0 0,1 0 1 0 0,0 0-1 0 0,0-1 1 0 0,-1 1-1 0 0,1-1 1 0 0,-1 1 0 0 0,1-1-1 0 0,-1 0 1 0 0,0 0-1 0 0,1 1 1 0 0,-1-1-1 0 0,1-3 1 0 0,21-38 229 0 0,-22 42-228 0 0,20-33 36 0 0,-12 19-19 0 0,1 1 1 0 0,-2-2-1 0 0,7-16 1 0 0,6 0-9 0 0,-11 19-4 0 0,-2-1 13 0 0,-8 12-24 0 0,1 1-1 0 0,0-1 1 0 0,-1 1 0 0 0,1 0 0 0 0,0-1-1 0 0,0 1 1 0 0,0 0 0 0 0,0-1 0 0 0,0 1-1 0 0,0 0 1 0 0,0 0 0 0 0,0 0 0 0 0,0 0 0 0 0,0 0-1 0 0,1 0 1 0 0,-1 0 0 0 0,2 0 0 0 0,2-2 85 0 0,11-6 501 0 0,-15 9-575 0 0,-1 0-1 0 0,1 0 1 0 0,-1 0-1 0 0,0 0 1 0 0,1 0-1 0 0,-1 0 1 0 0,0 0-1 0 0,1 0 1 0 0,-1 0-1 0 0,0 0 1 0 0,1 0-1 0 0,-1 0 1 0 0,0 0 0 0 0,1 0-1 0 0,-1 1 1 0 0,0-1-1 0 0,1 0 1 0 0,-1 0-1 0 0,0 0 1 0 0,1 1-1 0 0,-1-1 1 0 0,0 0-1 0 0,1 0 1 0 0,-1 1-1 0 0,0-1 1 0 0,0 0-1 0 0,0 0 1 0 0,1 1-1 0 0,-1-1 1 0 0,0 0-1 0 0,0 1 1 0 0,0-1-1 0 0,0 0 1 0 0,0 1 0 0 0,1-1-1 0 0,-1 0 1 0 0,0 1-1 0 0,0-1 1 0 0,0 1-1 0 0,0-1 1 0 0,0 0-1 0 0,0 1 1 0 0,0-1-1 0 0,0 0 1 0 0,0 1-1 0 0,0-1 1 0 0,-1 0-1 0 0,1 1 1 0 0,9 64 1099 0 0,-9 219-852 0 0,1-283-387 0 0,-1 1 0 0 0,1-1 1 0 0,-1 1-1 0 0,1 0 0 0 0,0-1 1 0 0,0 0-1 0 0,0 1 0 0 0,0-1 0 0 0,0 0 1 0 0,0 1-1 0 0,0-1 0 0 0,0 0 1 0 0,1 0-1 0 0,-1 0 0 0 0,0 0 0 0 0,1 0 1 0 0,-1 0-1 0 0,1 0 0 0 0,-1 0 1 0 0,1-1-1 0 0,-1 1 0 0 0,1-1 0 0 0,0 1 1 0 0,-1-1-1 0 0,1 1 0 0 0,-1-1 1 0 0,1 0-1 0 0,0 0 0 0 0,-1 0 0 0 0,1 0 1 0 0,0 0-1 0 0,0 0 0 0 0,-1-1 1 0 0,1 1-1 0 0,-1 0 0 0 0,1-1 0 0 0,0 1 1 0 0,-1-1-1 0 0,1 0 0 0 0,-1 1 1 0 0,1-1-1 0 0,-1 0 0 0 0,1 0 0 0 0,-1 0 1 0 0,0 0-1 0 0,1 0 0 0 0,-1 0 1 0 0,0-1-1 0 0,0 1 0 0 0,0 0 0 0 0,0 0 1 0 0,0-1-1 0 0,1-1 0 0 0,0-1-95 0 0,1 0-1 0 0,-1 0 0 0 0,1 0 0 0 0,0 0 0 0 0,1 0 0 0 0,-1 1 0 0 0,1 0 1 0 0,-1-1-1 0 0,1 1 0 0 0,0 1 0 0 0,4-4 0 0 0,29-25-1518 0 0,-30 22 1326 0 0,-1 0 0 0 0,-1 0 0 0 0,1-1 0 0 0,4-13 1 0 0,14-26-1466 0 0,-2 18 738 0 0,-16 24 774 0 0,0-2 0 0 0,0 1 0 0 0,-1-1 0 0 0,6-11 0 0 0,10-27-1556 0 0,40-66 0 0 0,-1 4 1079 0 0,-4 9 689 0 0,-37 69 184 0 0,-1-1 1 0 0,14-35-1 0 0,-13 37 335 0 0,-4 10 2171 0 0,-15 18-2171 0 0,1 1-1 0 0,-1 0 1 0 0,0-1 0 0 0,0 1 0 0 0,0-1 0 0 0,1 1 0 0 0,-1-1-1 0 0,0 1 1 0 0,-1 0 0 0 0,1-1 0 0 0,0 1 0 0 0,0-1 0 0 0,-1 1-1 0 0,1 0 1 0 0,0-1 0 0 0,-2-2 0 0 0,1 4-222 0 0,0-1 0 0 0,0 1 0 0 0,0-1-1 0 0,0 1 1 0 0,0-1 0 0 0,-1 1 0 0 0,1 0 0 0 0,0-1 0 0 0,0 1 0 0 0,0 0 0 0 0,0 0-1 0 0,0 0 1 0 0,-1 0 0 0 0,1 0 0 0 0,0 0 0 0 0,0 0 0 0 0,0 0 0 0 0,0 1 0 0 0,-1-1 0 0 0,0 1-1 0 0,-25 6 1636 0 0,24-6-1561 0 0,-5 1 73 0 0,1 1 0 0 0,-1 0 0 0 0,1 0 0 0 0,0 0 0 0 0,0 1 0 0 0,0 0 0 0 0,0 1 0 0 0,1-1 0 0 0,-12 11 0 0 0,6-1 202 0 0,11-14-458 0 0,0 1 1 0 0,-1 0 0 0 0,1 0-1 0 0,0 0 1 0 0,0-1-1 0 0,1 1 1 0 0,-1 0-1 0 0,0 0 1 0 0,0 0-1 0 0,0 0 1 0 0,1 1-1 0 0,-1-1 1 0 0,0 0 0 0 0,1 0-1 0 0,-2 3 1 0 0,-10 24 543 0 0,9-23-510 0 0,1 0 1 0 0,-1 0-1 0 0,1 0 1 0 0,1 1 0 0 0,-1-1-1 0 0,1 0 1 0 0,0 1-1 0 0,0-1 1 0 0,0 1-1 0 0,1 6 1 0 0,0-5-9 0 0,1 1 1 0 0,0-1-1 0 0,0 1 1 0 0,0-1 0 0 0,1 0-1 0 0,1 0 1 0 0,-1 0-1 0 0,1 0 1 0 0,0 0-1 0 0,1 0 1 0 0,0 0 0 0 0,0-1-1 0 0,0 0 1 0 0,1 0-1 0 0,-1 0 1 0 0,2-1 0 0 0,10 10-1 0 0,-15-13-49 0 0,1-1-1 0 0,-1 0 0 0 0,1 1 1 0 0,-1 0-1 0 0,0-1 1 0 0,0 1-1 0 0,1-1 0 0 0,-1 1 1 0 0,0 0-1 0 0,-1 0 1 0 0,2 3-1 0 0,7 10 63 0 0,4-5 20 0 0,-11-9-76 0 0,0 0 0 0 0,0 0 0 0 0,0 0 1 0 0,0 1-1 0 0,0-1 0 0 0,-1 1 0 0 0,1-1 0 0 0,-1 1 0 0 0,1-1 1 0 0,-1 1-1 0 0,1 0 0 0 0,0 2 0 0 0,0 0 26 0 0,0 0 0 0 0,1 0 0 0 0,-1-1 0 0 0,1 1 0 0 0,0-1 0 0 0,0 0 0 0 0,0 0 0 0 0,0 0 0 0 0,7 5 0 0 0,-9-7-21 0 0,1 0 0 0 0,0 1 0 0 0,0-1 1 0 0,-1 1-1 0 0,1 0 0 0 0,-1-1 1 0 0,0 1-1 0 0,0 0 0 0 0,1 0 0 0 0,-1 0 1 0 0,0 0-1 0 0,0 0 0 0 0,-1 0 0 0 0,2 2 1 0 0,13 25 308 0 0,-6-18-195 0 0,0 1 0 0 0,-1 0 0 0 0,-1 0 0 0 0,0 0 0 0 0,10 25 0 0 0,-14-27-57 0 0,0-1 0 0 0,-1 1 0 0 0,0 0 0 0 0,0 0 0 0 0,0 18 0 0 0,1 28 99 0 0,-1-40-152 0 0,-1 0 0 0 0,-1 0 0 0 0,0 0 0 0 0,-5 29 0 0 0,3-30 13 0 0,1-9-27 0 0,0 1-1 0 0,0 0 0 0 0,-1-1 1 0 0,0 1-1 0 0,0-1 1 0 0,0 1-1 0 0,-1-1 0 0 0,0 0 1 0 0,-6 10-1 0 0,-13 24 27 0 0,-14 16-423 0 0,23-35-163 0 0,13-20 439 0 0,0 0 0 0 0,0 0-1 0 0,-1 0 1 0 0,1-1-1 0 0,0 1 1 0 0,0 0-1 0 0,-1 0 1 0 0,1-1-1 0 0,-1 1 1 0 0,1 0 0 0 0,-1-1-1 0 0,1 1 1 0 0,-1 0-1 0 0,1-1 1 0 0,-1 1-1 0 0,0-1 1 0 0,1 1-1 0 0,-1-1 1 0 0,0 1 0 0 0,1-1-1 0 0,-1 1 1 0 0,0-1-1 0 0,0 0 1 0 0,1 1-1 0 0,-1-1 1 0 0,0 0-1 0 0,0 0 1 0 0,0 0 0 0 0,1 1-1 0 0,-1-1 1 0 0,0 0-1 0 0,0 0 1 0 0,0 0-1 0 0,-1-1 1 0 0,1-28-5022 0 0,1-221-8913 0 0,0 204 10339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8232 0 0,'4'3'8075'0'0,"14"14"-6591"0"0,8 17 1770 0 0,36 40-177 0 0,-43-48-2381 0 0,-9-10-401 0 0,16 2 145 0 0,-16 6-10 0 0,40 45 498 0 0,-35-51-550 0 0,24 39 0 0 0,-12-12 21 0 0,-13-24-229 0 0,-2 1 1 0 0,-1-1-1 0 0,0 2 0 0 0,11 36 1 0 0,-3-10 7 0 0,-15-39-142 0 0,0-1 0 0 0,-1 1 0 0 0,0-1 0 0 0,2 12 0 0 0,14 39 117 0 0,-14-46-137 0 0,0 0 0 0 0,-1 0 0 0 0,3 19-1 0 0,-1-2-16 0 0,17 54-1 0 0,-16-62-25 0 0,0 1-1 0 0,-1 0 1 0 0,-1 0 0 0 0,2 46-1 0 0,-6-20-98 0 0,0-13-1052 0 0,-1 1 0 0 0,-9 65 1 0 0,0-34-3831 0 0,2-34-548 0 0,2-5-1631 0 0,-3-13 1525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8904 0 0,'5'3'6159'0'0,"12"9"-1032"0"0,-8 10-1206 0 0,-7-20-3683 0 0,-1 1 1 0 0,1-1 0 0 0,-1 1 0 0 0,1-1 0 0 0,-1 1 0 0 0,0 0-1 0 0,0-1 1 0 0,-1 1 0 0 0,1 0 0 0 0,0 0 0 0 0,-1 5 0 0 0,2 1 39 0 0,0 0 1 0 0,1 0 0 0 0,0 0 0 0 0,0 0 0 0 0,1-1 0 0 0,5 10-1 0 0,15 38 402 0 0,-21-44-592 0 0,-3-7-46 0 0,1 0-1 0 0,1-1 1 0 0,-1 1 0 0 0,1 0-1 0 0,-1-1 1 0 0,1 1 0 0 0,1-1-1 0 0,3 7 1 0 0,1-1 11 0 0,0-1 0 0 0,-1 1-1 0 0,-1 0 1 0 0,0 1 0 0 0,0-1 0 0 0,5 19-1 0 0,23 37 76 0 0,-27-57-105 0 0,-1 0 0 0 0,0 1 1 0 0,0-1-1 0 0,-1 1 0 0 0,-1 0 1 0 0,5 20-1 0 0,-6-18-31 0 0,1 0 0 0 0,0 0 1 0 0,1 0-1 0 0,0 0 0 0 0,0-1 0 0 0,2 0 0 0 0,-1 0 0 0 0,13 18 0 0 0,-14-22-14 0 0,-1 0-1 0 0,0 1 0 0 0,0-1 0 0 0,-1 0 0 0 0,0 1 0 0 0,0-1 0 0 0,0 1 0 0 0,0 13 1 0 0,-1-12-143 0 0,0 0 1 0 0,0 0-1 0 0,1 0 1 0 0,1 0 0 0 0,6 17-1 0 0,-8-24 153 0 0,3 4-230 0 0,-1 0-1 0 0,0 0 0 0 0,-1 0 1 0 0,0 1-1 0 0,0-1 0 0 0,0 1 1 0 0,1 9-1 0 0,4 26-3034 0 0,-3-26-1863 0 0,-2-46-12310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7776 0 0,'-1'-1'450'0'0,"0"0"-1"0"0,0 0 1 0 0,0 0 0 0 0,0 0 0 0 0,0 0 0 0 0,0 0-1 0 0,0 0 1 0 0,0 0 0 0 0,0-1 0 0 0,0 1 0 0 0,1 0-1 0 0,-1 0 1 0 0,0-1 0 0 0,1 1 0 0 0,-1-1 0 0 0,1 1-1 0 0,0-1 1 0 0,-1 1 0 0 0,1-1 0 0 0,0-1 0 0 0,-1-1 25 0 0,0 0 0 0 0,0 0 1 0 0,1 0-1 0 0,0 1 0 0 0,0-1 1 0 0,0 0-1 0 0,0 0 1 0 0,1 0-1 0 0,0-4 0 0 0,1 4-275 0 0,-1 0 0 0 0,1 0 0 0 0,0 0-1 0 0,0 1 1 0 0,0-1 0 0 0,1 1 0 0 0,-1-1 0 0 0,1 1-1 0 0,6-6 1 0 0,10-12 1036 0 0,-17 19-1177 0 0,0 0 1 0 0,0 1-1 0 0,0-1 1 0 0,0 0-1 0 0,0 1 1 0 0,0-1-1 0 0,0 1 1 0 0,1 0 0 0 0,-1 0-1 0 0,1 0 1 0 0,-1 0-1 0 0,4-1 1 0 0,12-5 435 0 0,-3 4-250 0 0,0 0-1 0 0,0 2 1 0 0,0-1 0 0 0,0 2-1 0 0,1 0 1 0 0,20 3-1 0 0,-12-1-40 0 0,-11-2-112 0 0,-1 2 1 0 0,0-1-1 0 0,1 2 1 0 0,-1-1-1 0 0,0 2 1 0 0,-1 0-1 0 0,1 0 1 0 0,-1 1-1 0 0,1 0 1 0 0,-1 1-1 0 0,-1 1 1 0 0,12 8-1 0 0,49 34 430 0 0,-52-26-357 0 0,10-5-49 0 0,-10 8-11 0 0,45 36 234 0 0,-50-45-195 0 0,-5-8-56 0 0,-2 0 0 0 0,1 1 0 0 0,-1 0 0 0 0,9 17 0 0 0,6 4 45 0 0,-19-28-122 0 0,-1 0 0 0 0,1 0-1 0 0,-1 1 1 0 0,1-1 0 0 0,-1 0-1 0 0,0 1 1 0 0,0-1 0 0 0,-1 1-1 0 0,3 6 1 0 0,35 92 297 0 0,-15-29-169 0 0,-17-54-146 0 0,0 1 0 0 0,-2-1 0 0 0,0 1 0 0 0,-1 0 1 0 0,-1 0-1 0 0,1 37 0 0 0,-4-39-37 0 0,1-12 10 0 0,-1 1-1 0 0,1-1 0 0 0,-2 1 1 0 0,1-1-1 0 0,-1 1 0 0 0,0-1 0 0 0,0 1 1 0 0,0-1-1 0 0,-1 1 0 0 0,-3 6 0 0 0,-44 102-2401 0 0,48-113 2341 0 0,1-1-1 0 0,-1 1 0 0 0,-1 0 0 0 0,1-1 0 0 0,0 1 0 0 0,0-1 0 0 0,-1 1 0 0 0,1-1 0 0 0,0 0 0 0 0,-1 0 0 0 0,0 1 1 0 0,1-1-1 0 0,-4 1 0 0 0,4-1 8 0 0,-1 0 0 0 0,1-1 0 0 0,-1 1 0 0 0,1 0 0 0 0,0 0 0 0 0,0 0 0 0 0,0 0 0 0 0,-1 0 0 0 0,1 0 0 0 0,0 1 0 0 0,0-1 0 0 0,1 0 0 0 0,-1 1 0 0 0,-1 1 0 0 0,-1 1-435 0 0,0 0 0 0 0,0 0 1 0 0,-1 0-1 0 0,1-1 0 0 0,-1 1 1 0 0,0-1-1 0 0,0 0 0 0 0,0 0 0 0 0,0-1 1 0 0,-1 1-1 0 0,1-1 0 0 0,-1 0 0 0 0,-8 3 1 0 0,11-4 218 0 0,-1 1 1 0 0,0-1 0 0 0,1 0-1 0 0,-1-1 1 0 0,0 1 0 0 0,0 0-1 0 0,1-1 1 0 0,-1 1 0 0 0,0-1-1 0 0,0 0 1 0 0,0 0 0 0 0,0 0-1 0 0,0 0 1 0 0,1-1 0 0 0,-1 1-1 0 0,0-1 1 0 0,0 0 0 0 0,1 0-1 0 0,-1 0 1 0 0,0 0 0 0 0,1 0-1 0 0,-1 0 1 0 0,1-1 0 0 0,-1 1-1 0 0,-3-4 1 0 0,-8-12-685 0 0,9 11 633 0 0,0 0-1 0 0,0 1 1 0 0,1-2-1 0 0,0 1 1 0 0,0 0 0 0 0,-3-10-1 0 0,6 14 242 0 0,0 0-1 0 0,0-1 1 0 0,-1 1-1 0 0,1 0 0 0 0,-1 0 1 0 0,1-1-1 0 0,-1 1 1 0 0,0 0-1 0 0,1 1 1 0 0,-1-1-1 0 0,-3-2 1 0 0,-11-12-623 0 0,13 10 610 0 0,1 1-1 0 0,-1-1 0 0 0,1 0 0 0 0,0 1 0 0 0,1-1 0 0 0,-2-10 0 0 0,-12-34-276 0 0,2 21 954 0 0,2-1 1 0 0,-14-55-1 0 0,8 48 14405 0 0,59 7-9699 0 0,-26 21-4647 0 0,1 1 0 0 0,25-10 0 0 0,25-11-69 0 0,-31 13-406 0 0,33-20 15 0 0,-48 29-116 0 0,0 1-29 0 0,0-2-1 0 0,-1 0 0 0 0,36-22 1 0 0,23-27-568 0 0,-78 57 547 0 0,0-1-1 0 0,0 1 1 0 0,0-1 0 0 0,0 1 0 0 0,-1-1 0 0 0,1 1-1 0 0,0-1 1 0 0,0 1 0 0 0,0-1 0 0 0,0 0 0 0 0,-1 0-1 0 0,1 0 1 0 0,0 1 0 0 0,-1-1 0 0 0,1 0 0 0 0,-1 0-1 0 0,1 0 1 0 0,-1 0 0 0 0,1 0 0 0 0,-1 0 0 0 0,0 0-1 0 0,1 0 1 0 0,-1 0 0 0 0,0 0 0 0 0,0 0 0 0 0,0 0-1 0 0,0 0 1 0 0,0-2 0 0 0,0 2-25 0 0,0 0-1 0 0,0 0 1 0 0,0 0-1 0 0,1 0 1 0 0,-1-1-1 0 0,0 1 1 0 0,0 0-1 0 0,1 0 1 0 0,-1 0-1 0 0,0 0 1 0 0,1 0-1 0 0,-1 0 1 0 0,1 0-1 0 0,-1 0 1 0 0,1 0-1 0 0,0 0 1 0 0,-1 1-1 0 0,1-1 1 0 0,0 0-1 0 0,0 0 1 0 0,-1 1-1 0 0,2-2 1 0 0,5-4-686 0 0,-1-1 0 0 0,0 0 0 0 0,0 0 0 0 0,-1 0 1 0 0,0-1-1 0 0,0 0 0 0 0,6-15 0 0 0,-7 14-599 0 0,0 1 1 0 0,1 0-1 0 0,0 0 1 0 0,1 0-1 0 0,7-9 1 0 0,-11 15 1074 0 0,-1 1 0 0 0,0-1 1 0 0,0 1-1 0 0,0 0 1 0 0,0-1-1 0 0,0 0 1 0 0,0 1-1 0 0,0-1 1 0 0,0 0-1 0 0,-1 1 0 0 0,1-1 1 0 0,0-3-1 0 0,-1 3-47 0 0,1 0 0 0 0,0 0 0 0 0,-1 0 0 0 0,1 0 0 0 0,0 1 0 0 0,0-1 0 0 0,0 0 0 0 0,0 0 0 0 0,0 1 0 0 0,0-1 0 0 0,0 0 0 0 0,3-2 0 0 0,5-5-4043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3776 0 0,'-2'-28'2644'0'0,"1"25"-2078"0"0,-1 0 1 0 0,0 0-1 0 0,1 0 1 0 0,0 0 0 0 0,0 0-1 0 0,0-1 1 0 0,0 1-1 0 0,1 0 1 0 0,-1-7-1 0 0,0-19 6558 0 0,1 17-2576 0 0,4 12-4033 0 0,-1 0 1 0 0,1 1 0 0 0,-1 0-1 0 0,0 0 1 0 0,1 0 0 0 0,-1 0-1 0 0,0 1 1 0 0,0-1-1 0 0,0 1 1 0 0,0 0 0 0 0,5 3-1 0 0,4 21 416 0 0,-7-16-790 0 0,0 0 0 0 0,0 0 0 0 0,1 0 0 0 0,11 13 0 0 0,-12-15-95 0 0,0 0-1 0 0,-1 0 1 0 0,0 0-1 0 0,0 0 1 0 0,-1 1-1 0 0,0-1 0 0 0,4 15 1 0 0,3 9 46 0 0,26 95 196 0 0,-31-114-275 0 0,-1 0 0 0 0,0 1 0 0 0,-1 0 0 0 0,-1 0 0 0 0,0 0 0 0 0,0 0 0 0 0,-2 14 0 0 0,9 106-1719 0 0,-7-79-970 0 0,0-23-1658 0 0,-1-1-5524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4936 0 0,'-2'0'1106'0'0,"-1"0"-1"0"0,1 0 1 0 0,-1 0 0 0 0,1-1 0 0 0,-1 1-1 0 0,1-1 1 0 0,0 0 0 0 0,-1 0-1 0 0,1 0 1 0 0,0 0 0 0 0,0 0 0 0 0,-4-3-1 0 0,-3-11 4797 0 0,13-7-4311 0 0,-3 20-1532 0 0,0 1 1 0 0,0 0-1 0 0,0-1 0 0 0,1 1 1 0 0,-1 0-1 0 0,0 0 0 0 0,0 0 1 0 0,1 0-1 0 0,-1 0 0 0 0,1 0 1 0 0,-1 0-1 0 0,1 0 0 0 0,-1 1 1 0 0,1-1-1 0 0,-1 0 0 0 0,3 0 0 0 0,18-11 448 0 0,-21 10-480 0 0,0 1 1 0 0,0 0-1 0 0,1 0 1 0 0,-1 0 0 0 0,0 0-1 0 0,0 1 1 0 0,1-1-1 0 0,-1 0 1 0 0,0 0-1 0 0,1 1 1 0 0,-1-1-1 0 0,1 1 1 0 0,-1-1 0 0 0,0 1-1 0 0,1 0 1 0 0,-1-1-1 0 0,1 1 1 0 0,-1 0-1 0 0,1 0 1 0 0,1 0-1 0 0,-1 0-11 0 0,-1 0 0 0 0,0 0 0 0 0,0 0 0 0 0,1 0 0 0 0,-1 0 0 0 0,0 0 0 0 0,0 0 0 0 0,1-1 0 0 0,-1 1 0 0 0,0-1 0 0 0,0 1 0 0 0,0-1 0 0 0,0 1 0 0 0,0-1 0 0 0,0 1 0 0 0,0-1 0 0 0,2-2 0 0 0,1 2 28 0 0,0 1 0 0 0,0-1 0 0 0,0 0 0 0 0,0 1 0 0 0,0 0 0 0 0,0 0 0 0 0,0 0 0 0 0,-1 0 0 0 0,8 2 0 0 0,-5-3 2 0 0,1 1 0 0 0,-1 0 0 0 0,1 1 0 0 0,-1-1 0 0 0,1 1 0 0 0,-1 1 0 0 0,0-1 0 0 0,0 1 0 0 0,1 0 0 0 0,-1 1 0 0 0,0-1 0 0 0,-1 1 0 0 0,1 0 0 0 0,0 1 0 0 0,-1-1 0 0 0,0 1 0 0 0,0 0 0 0 0,0 0 0 0 0,0 1 0 0 0,-1-1 0 0 0,1 1 0 0 0,-1 0 0 0 0,0 1 0 0 0,-1-1 0 0 0,0 1 0 0 0,1-1 0 0 0,-2 1 0 0 0,4 7 0 0 0,-5-11-33 0 0,0 1 1 0 0,0-1-1 0 0,1 0 0 0 0,-1 0 1 0 0,1 0-1 0 0,-1 1 1 0 0,1-1-1 0 0,0-1 1 0 0,0 1-1 0 0,0 0 1 0 0,3 2-1 0 0,-3-3-4 0 0,-1 0-1 0 0,1 0 1 0 0,-1 0-1 0 0,0 1 1 0 0,1-1-1 0 0,-1 1 0 0 0,0-1 1 0 0,0 1-1 0 0,0-1 1 0 0,0 1-1 0 0,0 0 1 0 0,0-1-1 0 0,0 1 1 0 0,-1 0-1 0 0,1 0 1 0 0,-1-1-1 0 0,1 1 1 0 0,-1 4-1 0 0,7 14 99 0 0,0 1 0 0 0,1-1 0 0 0,14 25 0 0 0,-12-26-17 0 0,-1 1 0 0 0,-1 0 1 0 0,0 0-1 0 0,7 36 0 0 0,-5-15 46 0 0,-5-27-73 0 0,-2 0 0 0 0,0 0 1 0 0,2 22-1 0 0,4 191 97 0 0,-10-216-215 0 0,0-1 0 0 0,0 1 0 0 0,-1-1 1 0 0,0 1-1 0 0,-1-1 0 0 0,0 0 0 0 0,0 0 0 0 0,-1 0 0 0 0,-1 0 0 0 0,-9 16 0 0 0,-13 29-770 0 0,24-49 447 0 0,-1-1 0 0 0,0 1 0 0 0,0-1 1 0 0,0 0-1 0 0,-1 0 0 0 0,0 0 0 0 0,0 0 0 0 0,0-1 0 0 0,0 0 0 0 0,-1 0 0 0 0,1-1 1 0 0,-1 1-1 0 0,0-1 0 0 0,0 0 0 0 0,0-1 0 0 0,-10 3 0 0 0,9-4-16 0 0,1-1 0 0 0,0 0-1 0 0,0 0 1 0 0,0 0-1 0 0,-1-1 1 0 0,1 0 0 0 0,0 0-1 0 0,0-1 1 0 0,0 0 0 0 0,0 0-1 0 0,1 0 1 0 0,-1 0-1 0 0,0-1 1 0 0,1 0 0 0 0,0-1-1 0 0,-1 1 1 0 0,1-1 0 0 0,1 0-1 0 0,-1 0 1 0 0,1 0-1 0 0,-1-1 1 0 0,1 1 0 0 0,0-1-1 0 0,1 0 1 0 0,-1 0 0 0 0,1-1-1 0 0,-3-6 1 0 0,5 11 335 0 0,1 0 0 0 0,-1 0-1 0 0,0 0 1 0 0,1 0 0 0 0,-1 0 0 0 0,0 0 0 0 0,0 0 0 0 0,0 0-1 0 0,0 0 1 0 0,1 1 0 0 0,-1-1 0 0 0,0 0 0 0 0,-1 1-1 0 0,1-1 1 0 0,0 1 0 0 0,0-1 0 0 0,0 1 0 0 0,0-1 0 0 0,-2 0-1 0 0,2 1 32 0 0,0 0-1 0 0,0 0 0 0 0,0 0 0 0 0,0-1 1 0 0,0 1-1 0 0,0-1 0 0 0,1 1 0 0 0,-1 0 1 0 0,0-1-1 0 0,0 1 0 0 0,0-1 0 0 0,1 0 0 0 0,-1 1 1 0 0,0-1-1 0 0,1 0 0 0 0,-1 1 0 0 0,0-1 1 0 0,1 0-1 0 0,-1 0 0 0 0,1 0 0 0 0,-1 1 1 0 0,1-1-1 0 0,0 0 0 0 0,-1-1 0 0 0,-45-114-373 0 0,31 81 2189 0 0,13 31-1446 0 0,0 0 0 0 0,1 1 0 0 0,-1-1 0 0 0,1 0 0 0 0,-1 0 0 0 0,1 0 0 0 0,1 0 0 0 0,-1 0 0 0 0,0 0 0 0 0,1 0 0 0 0,0-6 0 0 0,0-1 596 0 0,0 9-801 0 0,-1-1 0 0 0,1 1 0 0 0,0 0 0 0 0,0-1 0 0 0,0 1 0 0 0,0 0 0 0 0,0-1 0 0 0,1 1 0 0 0,-1 0 0 0 0,1-1 0 0 0,0 1 0 0 0,0 0 0 0 0,-1 0 0 0 0,1 0 0 0 0,0 0 0 0 0,1 0 0 0 0,-1 0 1 0 0,0 0-1 0 0,1 0 0 0 0,-1 0 0 0 0,1 0 0 0 0,1-1 0 0 0,0 0-51 0 0,-1 1 0 0 0,0-1 0 0 0,0 1 0 0 0,0-1 0 0 0,0 0-1 0 0,0 0 1 0 0,-1 0 0 0 0,2-5 0 0 0,-2 6-34 0 0,0 0 0 0 0,0 0 0 0 0,0-1 0 0 0,0 1 0 0 0,0 0-1 0 0,1 0 1 0 0,-1 0 0 0 0,0 0 0 0 0,1 0 0 0 0,0 1 0 0 0,-1-1-1 0 0,1 0 1 0 0,0 1 0 0 0,0-1 0 0 0,0 1 0 0 0,0 0 0 0 0,0-1-1 0 0,3 0 1 0 0,-3 1-20 0 0,1 0 0 0 0,-1 0-1 0 0,1 0 1 0 0,-1 0 0 0 0,0 0-1 0 0,0-1 1 0 0,0 1 0 0 0,1-1-1 0 0,-1 1 1 0 0,-1-1 0 0 0,1 0-1 0 0,0 0 1 0 0,0 0 0 0 0,-1 0-1 0 0,3-4 1 0 0,0 0 29 0 0,5 0 51 0 0,-1 1 1 0 0,1 0-1 0 0,0 1 0 0 0,0 0 1 0 0,0 0-1 0 0,1 1 0 0 0,17-4 0 0 0,-5 0 68 0 0,-2 0-25 0 0,0 2 0 0 0,1 0-1 0 0,-1 1 1 0 0,1 0 0 0 0,0 2-1 0 0,0 1 1 0 0,-1 0 0 0 0,1 2-1 0 0,0 0 1 0 0,0 2 0 0 0,0 0-1 0 0,-1 1 1 0 0,1 1 0 0 0,19 8 0 0 0,-22-9-90 0 0,-11-3-30 0 0,-1 1 1 0 0,0-1-1 0 0,1 1 0 0 0,-1 1 1 0 0,11 4-1 0 0,3 4 161 0 0,0-1 1 0 0,1-1-1 0 0,0-1 0 0 0,40 9 0 0 0,-4 1 233 0 0,13 3 193 0 0,-51-17-468 0 0,0-1-1 0 0,0-1 1 0 0,0 0-1 0 0,0-2 0 0 0,1 0 1 0 0,-1-1-1 0 0,0-1 1 0 0,0-1-1 0 0,23-7 0 0 0,7-25 160 0 0,-45 32-284 0 0,-1 0-1 0 0,1 1 0 0 0,-1-1 1 0 0,1 0-1 0 0,-1-1 0 0 0,0 1 0 0 0,0 0 1 0 0,-1-1-1 0 0,1 0 0 0 0,-1 0 1 0 0,0 0-1 0 0,0 0 0 0 0,0 0 0 0 0,0 0 1 0 0,-1 0-1 0 0,1-1 0 0 0,0-6 1 0 0,0 2-1 0 0,0 1 0 0 0,-1-1 0 0 0,0 0 0 0 0,-1 1 0 0 0,0-1 0 0 0,0 0 0 0 0,-3-13 0 0 0,-1 14-2 0 0,1 1 0 0 0,-2 0 0 0 0,1-1 0 0 0,-1 1 0 0 0,0 1 0 0 0,-1-1-1 0 0,1 1 1 0 0,-1 0 0 0 0,-10-8 0 0 0,13 11-10 0 0,2 2-8 0 0,-1-1-1 0 0,1 1 1 0 0,-1 0-1 0 0,1 0 1 0 0,-1 0-1 0 0,1 0 0 0 0,-1 0 1 0 0,0 0-1 0 0,0 0 1 0 0,0 0-1 0 0,1 0 1 0 0,-4 0-1 0 0,-8-6 1 0 0,6 0-56 0 0,-2-1 0 0 0,1 2 1 0 0,-1-1-1 0 0,0 1 0 0 0,0 1 0 0 0,-1 0 0 0 0,1 0 1 0 0,-1 1-1 0 0,0 0 0 0 0,-1 0 0 0 0,1 1 0 0 0,-1 1 0 0 0,1 0 1 0 0,-1 0-1 0 0,0 1 0 0 0,0 0 0 0 0,-19 2 0 0 0,-9-2-432 0 0,13 0-370 0 0,0 1 0 0 0,-28 4 1 0 0,45-3-41 0 0,0 1 1 0 0,0 0 0 0 0,1 1-1 0 0,-1 0 1 0 0,-15 7 0 0 0,-1 3-2439 0 0,19-11 2297 0 0,0 0 0 0 0,0 1 1 0 0,1 0-1 0 0,-1 0 0 0 0,1 1 0 0 0,0-1 0 0 0,0 1 0 0 0,0 0 1 0 0,0 1-1 0 0,1-1 0 0 0,0 1 0 0 0,0 0 0 0 0,-6 8 1 0 0,-3 5-3092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7008 0 0,'-2'4'11494'0'0,"-7"16"-9013"0"0,-7-1-899 0 0,14-18-1478 0 0,1 1-1 0 0,-1-1 1 0 0,0 1-1 0 0,0 0 1 0 0,1 0-1 0 0,-1-1 1 0 0,1 1-1 0 0,0 0 1 0 0,-1 1-1 0 0,1-1 1 0 0,0 0-1 0 0,0 0 1 0 0,1 0-1 0 0,-2 3 1 0 0,-25 107 1909 0 0,25-93-1777 0 0,0 0-1 0 0,1 26 1 0 0,-3 22 81 0 0,3-50-283 0 0,-1 0 0 0 0,2 0 0 0 0,1 0 0 0 0,0 0 0 0 0,1 0 1 0 0,0 0-1 0 0,8 26 0 0 0,3-5-113 0 0,1 0 1 0 0,21 39 0 0 0,-33-70 35 0 0,-2-5 31 0 0,0 0 0 0 0,1-1 0 0 0,-1 1 0 0 0,1-1 0 0 0,-1 1 0 0 0,1-1 0 0 0,0 1 0 0 0,-1-1 0 0 0,1 1 0 0 0,0-1 1 0 0,0 1-1 0 0,0-1 0 0 0,0 0 0 0 0,0 1 0 0 0,0-1 0 0 0,0 0 0 0 0,3 1 0 0 0,2 3-27 0 0,-1-3-35 0 0,0 2 0 0 0,-1-1 0 0 0,1 0 0 0 0,-1 1 0 0 0,0 0 0 0 0,8 8 0 0 0,-7-5-176 0 0,2 0 0 0 0,-1-1 0 0 0,1 0 0 0 0,12 8 0 0 0,-10-7-275 0 0,-4-4 181 0 0,0-1-1 0 0,0 0 0 0 0,0 0 0 0 0,0 0 1 0 0,0 0-1 0 0,0-1 0 0 0,1 1 0 0 0,-1-1 1 0 0,11 0-1 0 0,-14-1 112 0 0,1 1 0 0 0,0-1 0 0 0,0 0 0 0 0,-1 0 0 0 0,1 0 0 0 0,0-1-1 0 0,-1 1 1 0 0,1-1 0 0 0,0 1 0 0 0,-1-1 0 0 0,1 0 0 0 0,-1 0 0 0 0,1 0 0 0 0,-1 0 0 0 0,0 0 0 0 0,1-1 0 0 0,-1 1 0 0 0,0-1 0 0 0,0 0 0 0 0,0 1 0 0 0,0-1 0 0 0,3-4 0 0 0,41-45-3335 0 0,-33 38 2466 0 0,0-1 1 0 0,20-27 0 0 0,-24 23 459 0 0,7-13-460 0 0,0 2-1 0 0,27-34 1 0 0,-22 26-304 0 0,-3 0-1275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2824 0 0,'0'-2'204'0'0,"0"1"0"0"0,0 0-1 0 0,0 0 1 0 0,-1 0 0 0 0,1-1 0 0 0,0 1 0 0 0,0 0-1 0 0,-1 0 1 0 0,1 0 0 0 0,-1-1 0 0 0,1 1-1 0 0,-1 0 1 0 0,1 0 0 0 0,-1 0 0 0 0,0 0 0 0 0,1 0-1 0 0,-1 0 1 0 0,0 0 0 0 0,0 0 0 0 0,0 1 0 0 0,0-1-1 0 0,0 0 1 0 0,0 0 0 0 0,0 1 0 0 0,0-1 0 0 0,-2 0-1 0 0,0-1 322 0 0,-1 2 0 0 0,1-1-1 0 0,0 0 1 0 0,-1 1-1 0 0,1-1 1 0 0,-1 1-1 0 0,1 0 1 0 0,0 0-1 0 0,-8 1 1 0 0,5 0-44 0 0,0 0 1 0 0,0 0 0 0 0,0 1 0 0 0,0 0-1 0 0,0 0 1 0 0,0 0 0 0 0,0 1 0 0 0,1 0-1 0 0,-1 0 1 0 0,1 0 0 0 0,-7 6 0 0 0,-12 10 914 0 0,21-17-1284 0 0,0 0 0 0 0,1-1 0 0 0,-1 1-1 0 0,0 0 1 0 0,1 1 0 0 0,0-1 0 0 0,-1 0-1 0 0,1 1 1 0 0,0-1 0 0 0,0 1 0 0 0,0 0-1 0 0,1 0 1 0 0,-3 4 0 0 0,-2 7 298 0 0,1 0-1 0 0,0 1 1 0 0,0 0 0 0 0,-3 25 0 0 0,7-36-348 0 0,1 0 1 0 0,-1 1 0 0 0,1-1 0 0 0,0 1 0 0 0,0-1 0 0 0,0 1 0 0 0,1-1 0 0 0,-1 0-1 0 0,1 1 1 0 0,0-1 0 0 0,1 0 0 0 0,-1 0 0 0 0,1 0 0 0 0,-1 0 0 0 0,1 0-1 0 0,1 0 1 0 0,-1 0 0 0 0,0 0 0 0 0,1-1 0 0 0,0 1 0 0 0,0-1 0 0 0,5 5 0 0 0,52 43 805 0 0,-51-42-718 0 0,0-1 0 0 0,0 0 0 0 0,1 0 0 0 0,17 10 0 0 0,11 8 173 0 0,-8-9 77 0 0,-15-9-259 0 0,-8-2-71 0 0,1-1-1 0 0,-1 1 1 0 0,1-2-1 0 0,0 1 1 0 0,10 3-1 0 0,-15-7-50 0 0,-1 0 0 0 0,0 0 0 0 0,0 0 0 0 0,0 0 0 0 0,0 0 0 0 0,0 0 0 0 0,0 1 0 0 0,0-1 0 0 0,0 1-1 0 0,-1-1 1 0 0,1 1 0 0 0,0 0 0 0 0,-1 0 0 0 0,1 0 0 0 0,1 2 0 0 0,6 8 69 0 0,32 14 327 0 0,-36-23-367 0 0,0 0-1 0 0,0-1 1 0 0,0 1-1 0 0,-1 1 1 0 0,1-1-1 0 0,-1 1 0 0 0,0 0 1 0 0,0 0-1 0 0,-1 0 1 0 0,1 0-1 0 0,-1 1 1 0 0,5 6-1 0 0,-6-6 19 0 0,1 0 0 0 0,1 0 0 0 0,-1 0 0 0 0,1 0 0 0 0,0-1 0 0 0,6 6 0 0 0,7 8 168 0 0,-13-13-214 0 0,-3-4-5 0 0,0 1-1 0 0,0-1 1 0 0,0 1-1 0 0,0 0 1 0 0,0-1-1 0 0,0 1 0 0 0,0 0 1 0 0,0 0-1 0 0,-1-1 1 0 0,1 1-1 0 0,0 0 1 0 0,-1 0-1 0 0,0 0 1 0 0,0 0-1 0 0,1 0 0 0 0,-1 0 1 0 0,0 0-1 0 0,-1 3 1 0 0,5 16 86 0 0,-1 9-5 0 0,-3-29-96 0 0,0 0 0 0 0,-1 0 0 0 0,1 0-1 0 0,-1 0 1 0 0,1 0 0 0 0,-1 0 0 0 0,0 0-1 0 0,1 0 1 0 0,-1 0 0 0 0,0 0 0 0 0,0 0-1 0 0,0 0 1 0 0,1-1 0 0 0,-1 1 0 0 0,0 0-1 0 0,0-1 1 0 0,0 1 0 0 0,0-1 0 0 0,0 1-1 0 0,0-1 1 0 0,-1 1 0 0 0,1-1 0 0 0,0 0-1 0 0,0 1 1 0 0,0-1 0 0 0,0 0 0 0 0,-2 0-1 0 0,-3 1 18 0 0,-1 1-197 0 0,1 0 0 0 0,-1-1 0 0 0,1 1 0 0 0,-1-2 0 0 0,0 1-1 0 0,0-1 1 0 0,1 0 0 0 0,-1 0 0 0 0,0-1 0 0 0,1 0 0 0 0,-1 0-1 0 0,1-1 1 0 0,-11-3 0 0 0,11 0-190 0 0,0 0 0 0 0,1 0 0 0 0,-1 0 0 0 0,1-1 0 0 0,0 0 0 0 0,0 0 0 0 0,1-1 0 0 0,-6-10 0 0 0,-5-7-862 0 0,7 10 444 0 0,0 1 1 0 0,1-1 0 0 0,1-1 0 0 0,1 0 0 0 0,0 1 0 0 0,1-1 0 0 0,-3-21 0 0 0,-3-6-887 0 0,2 6 508 0 0,1 0 0 0 0,2 0-1 0 0,1-1 1 0 0,2-44 0 0 0,4 35 542 0 0,1 0 0 0 0,19-85 1 0 0,-19 125 719 0 0,1-1 1 0 0,-1 0 0 0 0,1 1-1 0 0,0 0 1 0 0,1 0-1 0 0,0 0 1 0 0,0 0 0 0 0,0 1-1 0 0,0 0 1 0 0,1 0 0 0 0,0 0-1 0 0,0 1 1 0 0,0 0-1 0 0,12-6 1 0 0,-15 8 437 0 0,1-1 0 0 0,0 1 0 0 0,0 1 0 0 0,0-1 0 0 0,0 0 1 0 0,0 1-1 0 0,0 0 0 0 0,1 0 0 0 0,-1 0 0 0 0,0 0 0 0 0,1 1 0 0 0,-1 0 0 0 0,0 0 0 0 0,1 0 0 0 0,-1 0 0 0 0,0 1 1 0 0,1-1-1 0 0,-1 1 0 0 0,0 0 0 0 0,0 1 0 0 0,1-1 0 0 0,-1 1 0 0 0,0 0 0 0 0,6 4 0 0 0,-7-4-399 0 0,0 0-1 0 0,0 1 0 0 0,0 0 0 0 0,0-1 1 0 0,-1 1-1 0 0,1 0 0 0 0,-1 0 0 0 0,0 1 1 0 0,0-1-1 0 0,0 0 0 0 0,1 5 1 0 0,53 108 2351 0 0,-54-112-2430 0 0,0-1-1 0 0,0 1 1 0 0,0 0-1 0 0,-1 0 1 0 0,1 0-1 0 0,-1 0 1 0 0,0 1-1 0 0,-1-1 1 0 0,1 0-1 0 0,-1 5 1 0 0,6 21 269 0 0,10 45 296 0 0,-13-56-535 0 0,-1 0-1 0 0,0 0 1 0 0,-1 0-1 0 0,-4 36 1 0 0,0 2 64 0 0,6-42-112 0 0,3-17 78 0 0,-5 0-109 0 0,1 0 0 0 0,-1 0 0 0 0,0 0 0 0 0,-1 0 0 0 0,1 0 0 0 0,0 0 0 0 0,0 0 0 0 0,-1 0 0 0 0,0 0 0 0 0,1 0 0 0 0,-1-4 0 0 0,0 0 3 0 0,1 0-1 0 0,0 0 0 0 0,-1 0 1 0 0,2 0-1 0 0,-1 0 0 0 0,1 0 1 0 0,0 0-1 0 0,0 0 1 0 0,1 0-1 0 0,0 1 0 0 0,0-1 1 0 0,0 1-1 0 0,0 0 0 0 0,1 0 1 0 0,0 0-1 0 0,0 1 0 0 0,0-1 1 0 0,1 1-1 0 0,-1 0 0 0 0,11-7 1 0 0,-6 6 25 0 0,0-1 1 0 0,1 1 0 0 0,0 1 0 0 0,0 0-1 0 0,0 0 1 0 0,0 1 0 0 0,0 0 0 0 0,1 1-1 0 0,0 0 1 0 0,-1 1 0 0 0,17 0 0 0 0,-11 1 50 0 0,-13-1-78 0 0,1 0 0 0 0,-1 1-1 0 0,1 0 1 0 0,0 0-1 0 0,-1 0 1 0 0,1 0 0 0 0,0 1-1 0 0,-1 0 1 0 0,1-1-1 0 0,-1 1 1 0 0,1 0 0 0 0,-1 1-1 0 0,0-1 1 0 0,1 0-1 0 0,-1 1 1 0 0,0 0 0 0 0,0 0-1 0 0,0 0 1 0 0,4 4-1 0 0,16 11 11 0 0,0 2 106 0 0,-23-18-123 0 0,5 5 38 0 0,0-1 0 0 0,0 1 0 0 0,-1 0 1 0 0,0 0-1 0 0,0 0 0 0 0,-1 1 0 0 0,0 0 0 0 0,0-1 0 0 0,0 1 0 0 0,-1 0 0 0 0,0 0 0 0 0,0 1 0 0 0,-1-1 0 0 0,0 0 0 0 0,0 15 0 0 0,-1-18-31 0 0,0-1 0 0 0,0 1-1 0 0,0-1 1 0 0,-1 1-1 0 0,0-1 1 0 0,1 1 0 0 0,-1-1-1 0 0,0 1 1 0 0,-1-1-1 0 0,1 0 1 0 0,-1 0 0 0 0,1 0-1 0 0,-4 5 1 0 0,-37 29 101 0 0,39-35-109 0 0,-7 7-230 0 0,-2-1 0 0 0,1-1 0 0 0,-1 0 0 0 0,-1 0 0 0 0,1-1 0 0 0,-26 8 0 0 0,27-11-507 0 0,-24 4-2042 0 0,34-7 2599 0 0,0 0 0 0 0,1 0 0 0 0,-1 0 0 0 0,0 0 0 0 0,0-1 0 0 0,0 1 0 0 0,1 0 0 0 0,-1 0-1 0 0,0-1 1 0 0,0 1 0 0 0,1 0 0 0 0,-1-1 0 0 0,0 1 0 0 0,0-1 0 0 0,1 1 0 0 0,-1-1 0 0 0,1 1-1 0 0,-1-1 1 0 0,0 0 0 0 0,1 1 0 0 0,-1-1 0 0 0,1 0 0 0 0,0 1 0 0 0,-1-1 0 0 0,1 0 0 0 0,-1 0-1 0 0,1 1 1 0 0,0-1 0 0 0,0 0 0 0 0,0 0 0 0 0,-1 0 0 0 0,1 1 0 0 0,0-1 0 0 0,0 0 0 0 0,0 0-1 0 0,0 0 1 0 0,0 0 0 0 0,0 0 0 0 0,0-11-1766 0 0,0 7 1344 0 0,-1 0-1 0 0,1-1 0 0 0,0 1 0 0 0,0 0 1 0 0,1 0-1 0 0,0 0 0 0 0,0 0 1 0 0,0-1-1 0 0,0 1 0 0 0,1 1 0 0 0,0-1 1 0 0,2-5-1 0 0,40-53-3982 0 0,-19 19 857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5064 0 0,'0'0'3541'0'0,"-11"0"2922"0"0,-13 4-2873 0 0,-1 6-669 0 0,16-8-2553 0 0,0 2 1 0 0,0-1-1 0 0,1 1 1 0 0,0 0-1 0 0,0 1 0 0 0,0 0 1 0 0,-9 8-1 0 0,-50 66 1055 0 0,38-38-879 0 0,18-30-426 0 0,7-8-80 0 0,1 0 1 0 0,0 1 0 0 0,0-1-1 0 0,0 1 1 0 0,0 0 0 0 0,0 0 0 0 0,1 0-1 0 0,0 0 1 0 0,0 1 0 0 0,0-1-1 0 0,0 0 1 0 0,-1 7 0 0 0,-37 58 354 0 0,26-42-309 0 0,12-25-77 0 0,0 1-1 0 0,1-1 1 0 0,0 0-1 0 0,0 1 0 0 0,-1-1 1 0 0,2 1-1 0 0,-1 0 0 0 0,0-1 1 0 0,0 1-1 0 0,1 0 0 0 0,-1 0 1 0 0,1-1-1 0 0,0 6 0 0 0,0-7-1 0 0,0 0 0 0 0,0 0 0 0 0,0 1 0 0 0,0-1 0 0 0,0 0 0 0 0,1 0 0 0 0,-1 0 0 0 0,0 1-1 0 0,1-1 1 0 0,-1 0 0 0 0,1 0 0 0 0,-1 0 0 0 0,1 0 0 0 0,-1 0 0 0 0,1 0 0 0 0,0 0 0 0 0,0 0-1 0 0,-1 0 1 0 0,1 0 0 0 0,0 0 0 0 0,0-1 0 0 0,0 1 0 0 0,0 0 0 0 0,0 0 0 0 0,0-1-1 0 0,0 1 1 0 0,0-1 0 0 0,2 1 0 0 0,0 0 9 0 0,0 0 0 0 0,0 0 1 0 0,1-1-1 0 0,-1 0 0 0 0,0 1 0 0 0,1-1 0 0 0,-1-1 0 0 0,0 1 1 0 0,1 0-1 0 0,2-1 0 0 0,-4 0-12 0 0,-1 1 0 0 0,1-1 1 0 0,-1 0-1 0 0,0 1 0 0 0,1-1 0 0 0,-1 0 0 0 0,0 0 1 0 0,1 0-1 0 0,-1 0 0 0 0,0 0 0 0 0,0 0 1 0 0,0 0-1 0 0,2-2 0 0 0,17-13 96 0 0,-16 14-88 0 0,0 0 0 0 0,1-1 1 0 0,-1 0-1 0 0,0 0 0 0 0,-1 0 0 0 0,1 0 0 0 0,0 0 1 0 0,-1-1-1 0 0,0 0 0 0 0,4-5 0 0 0,3-3-15 0 0,7-5 58 0 0,-13 15-26 0 0,-1-1 0 0 0,0 0 1 0 0,0 0-1 0 0,-1 0 0 0 0,1-1 0 0 0,0 1 0 0 0,3-7 0 0 0,8-13 77 0 0,-11 19-65 0 0,0 0 0 0 0,0 0-1 0 0,0 0 1 0 0,-1-1 0 0 0,0 1 0 0 0,0-1 0 0 0,0 0 0 0 0,1-5 0 0 0,-1 5 8 0 0,-1 1 1 0 0,1 0 0 0 0,0 0-1 0 0,0 0 1 0 0,0 0-1 0 0,1 0 1 0 0,-1 0-1 0 0,1 1 1 0 0,0-1 0 0 0,0 1-1 0 0,1-1 1 0 0,6-4-1 0 0,2-1 143 0 0,-12 8-171 0 0,1 0 1 0 0,0 1-1 0 0,0-1 0 0 0,0 0 0 0 0,0 1 1 0 0,0-1-1 0 0,-1 1 0 0 0,1-1 0 0 0,0 1 1 0 0,0-1-1 0 0,0 1 0 0 0,0 0 0 0 0,0 0 1 0 0,1-1-1 0 0,-1 1 0 0 0,0 0 0 0 0,0 0 1 0 0,0 0-1 0 0,0 0 0 0 0,0 0 1 0 0,1 1-1 0 0,0-1 113 0 0,24 11 401 0 0,-1 33-93 0 0,-2 1-169 0 0,-2 10 21 0 0,-17-42-224 0 0,0 0 0 0 0,0 0 0 0 0,9 17 0 0 0,7 18 40 0 0,-10-13-17 0 0,-1 1 1 0 0,-2-1-1 0 0,-1 2 1 0 0,-2-1-1 0 0,-1 54 1 0 0,-4-76-112 0 0,1 0 1 0 0,-2 0-1 0 0,0 0 1 0 0,-1-1-1 0 0,0 1 1 0 0,-1-1-1 0 0,-1 0 1 0 0,-8 18-1 0 0,9-22-8 0 0,0-1 0 0 0,-1-1 0 0 0,0 1 0 0 0,0-1 0 0 0,-1 0 0 0 0,0 0 0 0 0,0 0-1 0 0,-1-1 1 0 0,1 0 0 0 0,-2 0 0 0 0,1-1 0 0 0,0 0 0 0 0,-15 7 0 0 0,21-11-109 0 0,0-1 1 0 0,0 1-1 0 0,0 0 1 0 0,-1-1-1 0 0,1 1 1 0 0,0-1-1 0 0,0 1 1 0 0,-1-1-1 0 0,1 0 1 0 0,0 0-1 0 0,-1 0 1 0 0,1 1 0 0 0,0-1-1 0 0,-1-1 1 0 0,1 1-1 0 0,0 0 1 0 0,-1 0-1 0 0,1 0 1 0 0,0-1-1 0 0,-1 1 1 0 0,1 0-1 0 0,0-1 1 0 0,0 1-1 0 0,-1-1 1 0 0,1 0-1 0 0,0 1 1 0 0,0-1-1 0 0,0 0 1 0 0,0 0-1 0 0,0 0 1 0 0,0 0-1 0 0,0 0 1 0 0,0 0 0 0 0,0 0-1 0 0,0 0 1 0 0,1 0-1 0 0,-1 0 1 0 0,0 0-1 0 0,1 0 1 0 0,-1-1-1 0 0,1 1 1 0 0,-1 0-1 0 0,1 0 1 0 0,0-1-1 0 0,-1 1 1 0 0,1 0-1 0 0,0-1 1 0 0,0 1-1 0 0,0 0 1 0 0,0-1-1 0 0,0-2 1 0 0,0-4-666 0 0,0 0 1 0 0,0-1-1 0 0,1 1 1 0 0,0 0-1 0 0,1 0 1 0 0,-1 0-1 0 0,6-15 1 0 0,63-109-6238 0 0,-39 89 5686 0 0,-16 24 941 0 0,9-19-277 0 0,15-17 79 0 0,-15 37 422 0 0,-13 4 124 0 0,-10 13 58 0 0,0-1 1 0 0,1 0 0 0 0,-1 1-1 0 0,0-1 1 0 0,1 1 0 0 0,-1-1-1 0 0,1 1 1 0 0,0 0-1 0 0,-1-1 1 0 0,1 1 0 0 0,0 0-1 0 0,0 0 1 0 0,0 0-1 0 0,2 0 1 0 0,29-28 1090 0 0,-13 23 700 0 0,16 6 6758 0 0,-34 1-8037 0 0,0-1 0 0 0,0 1 0 0 0,-1-1 0 0 0,1 1 0 0 0,0 0 1 0 0,0 0-1 0 0,0 0 0 0 0,-1 0 0 0 0,1 0 0 0 0,0 0 0 0 0,-1 0 0 0 0,1 0 0 0 0,-1 1 0 0 0,0-1 0 0 0,2 2 1 0 0,4 20 485 0 0,9 56 880 0 0,-13-65-1841 0 0,0 2-64 0 0,-1 0 0 0 0,0 0 0 0 0,-1 27 0 0 0,-1-40-4 0 0,6 15-376 0 0,1 5-1429 0 0,-3-12 610 0 0,1 0-2702 0 0,-4-36-10321 0 0,3 14 13463 0 0,0-19-1927 0 0,-4 3-1096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5376 0 0,'-1'0'225'0'0,"1"0"0"0"0,-1 0 0 0 0,1 0 0 0 0,-1 0 0 0 0,1 0 0 0 0,-1 0 0 0 0,1 0 0 0 0,-1 0 0 0 0,1 0 0 0 0,-1 0 1 0 0,1 1-1 0 0,-1-1 0 0 0,1 0 0 0 0,-1 0 0 0 0,1 0 0 0 0,0 1 0 0 0,-1-1 0 0 0,1 0 0 0 0,-1 1 0 0 0,1-1 0 0 0,-1 0 0 0 0,1 1 0 0 0,0-1 0 0 0,-1 0 0 0 0,1 1 0 0 0,0-1 1 0 0,0 1-1 0 0,-1-1 0 0 0,1 1 0 0 0,0-1 0 0 0,0 1 0 0 0,0-1 0 0 0,-1 1 0 0 0,1-1 0 0 0,0 1 0 0 0,0-1 0 0 0,0 1 0 0 0,0-1 0 0 0,0 1 0 0 0,0-1 0 0 0,0 1 0 0 0,0-1 1 0 0,0 1-1 0 0,0-1 0 0 0,1 1 0 0 0,10 33 5324 0 0,0 1-3106 0 0,-10-26-2013 0 0,0 0 1 0 0,1 0-1 0 0,0 0 1 0 0,1 0-1 0 0,0 0 1 0 0,6 11 0 0 0,-5-11-182 0 0,0 1 0 0 0,0 1 0 0 0,-1-1 0 0 0,0 0 0 0 0,-1 1 0 0 0,2 17 0 0 0,-4 9 199 0 0,2-1 1 0 0,12 60-1 0 0,-12-85-371 0 0,-1 1-1 0 0,0-1 1 0 0,0 1 0 0 0,-3 21-1 0 0,1 2 66 0 0,9 12-91 0 0,-5-46-58 0 0,-1 1 0 0 0,1-1 0 0 0,-1 0 0 0 0,1 0 0 0 0,-1 0 0 0 0,1 0 0 0 0,0 0 0 0 0,0-1 0 0 0,-1 1-1 0 0,1-1 1 0 0,0 1 0 0 0,0-1 0 0 0,-1 0 0 0 0,1 0 0 0 0,0-1 0 0 0,4 0 0 0 0,-5 0 7 0 0,1-1-1 0 0,0 1 1 0 0,-1-1 0 0 0,1 0-1 0 0,-1 0 1 0 0,1 0 0 0 0,-1 0-1 0 0,0 0 1 0 0,0 0 0 0 0,0-1-1 0 0,2-2 1 0 0,-2 2-8 0 0,0 0-1 0 0,0 0 1 0 0,1 0-1 0 0,-1 1 1 0 0,1-1-1 0 0,0 1 1 0 0,-1 0 0 0 0,6-3-1 0 0,-5 4 6 0 0,0-1 0 0 0,-1 1 1 0 0,1 0-1 0 0,-1-1 0 0 0,1 0 0 0 0,-1 0 0 0 0,0 1 0 0 0,0-1 1 0 0,0-1-1 0 0,0 1 0 0 0,0 0 0 0 0,0 0 0 0 0,0-1 0 0 0,-1 1 1 0 0,3-4-1 0 0,-1 1 10 0 0,0 0-1 0 0,1 0 1 0 0,0 1 0 0 0,-1 0 0 0 0,2-1 0 0 0,-1 2-1 0 0,0-1 1 0 0,1 0 0 0 0,0 1 0 0 0,9-5 0 0 0,26-22 38 0 0,-38 28-9 0 0,0 0 0 0 0,1 0 0 0 0,0 0 1 0 0,-1 1-1 0 0,1-1 0 0 0,0 1 0 0 0,-1 0 1 0 0,1 0-1 0 0,0 0 0 0 0,0 0 0 0 0,0 1 0 0 0,0-1 1 0 0,0 1-1 0 0,0-1 0 0 0,0 1 0 0 0,0 0 1 0 0,6 1-1 0 0,-7-1 324 0 0,8 4 441 0 0,-10-4-794 0 0,1 0-1 0 0,-1 0 1 0 0,1 0-1 0 0,0 1 1 0 0,-1-1-1 0 0,1 0 1 0 0,-1 0-1 0 0,1 0 1 0 0,-1 1-1 0 0,1-1 1 0 0,-1 0-1 0 0,1 0 1 0 0,-1 1-1 0 0,1-1 1 0 0,-1 0-1 0 0,1 1 1 0 0,-1-1-1 0 0,0 1 1 0 0,1-1-1 0 0,-1 1 1 0 0,0-1-1 0 0,1 1 1 0 0,-1-1-1 0 0,0 1 1 0 0,1-1-1 0 0,-1 1 1 0 0,0-1-1 0 0,0 1 1 0 0,0-1-1 0 0,0 1 0 0 0,0-1 1 0 0,1 1-1 0 0,-1 0 1 0 0,0-1-1 0 0,0 1 1 0 0,0-1-1 0 0,0 1 1 0 0,-1 1-1 0 0,1 2 30 0 0,0-3-38 0 0,0 0-1 0 0,0 0 1 0 0,-1 0 0 0 0,1 0-1 0 0,0 0 1 0 0,0 0 0 0 0,0 0-1 0 0,0 0 1 0 0,1 0 0 0 0,-1 0-1 0 0,0 0 1 0 0,0 0-1 0 0,1 0 1 0 0,-1 0 0 0 0,0 0-1 0 0,1 0 1 0 0,-1 0 0 0 0,1 0-1 0 0,-1 0 1 0 0,1 0 0 0 0,-1-1-1 0 0,1 1 1 0 0,0 0 0 0 0,-1 0-1 0 0,1-1 1 0 0,0 1-1 0 0,0 0 1 0 0,0-1 0 0 0,0 1-1 0 0,1 0 1 0 0,15 16-781 0 0,-16-15 644 0 0,0 0 1 0 0,0-1 0 0 0,0 1 0 0 0,0-1 0 0 0,1 1-1 0 0,-1-1 1 0 0,0 0 0 0 0,0 0 0 0 0,1 1 0 0 0,-1-1 0 0 0,1 0-1 0 0,-1 0 1 0 0,1 0 0 0 0,0 0 0 0 0,-1-1 0 0 0,1 1-1 0 0,0 0 1 0 0,-1-1 0 0 0,1 1 0 0 0,0-1 0 0 0,0 0 0 0 0,0 1-1 0 0,2-1 1 0 0,3 0-926 0 0,-1 0-1 0 0,1 0 1 0 0,-1 0 0 0 0,1-1-1 0 0,-1 0 1 0 0,0-1 0 0 0,1 1-1 0 0,-1-1 1 0 0,0 0 0 0 0,8-4-1 0 0,2-3-1007 0 0,-1 0-1 0 0,0-2 1 0 0,17-13-1 0 0,-23 16 1473 0 0,1 0 0 0 0,-1-1 0 0 0,-1 0 0 0 0,0-1 0 0 0,12-16 0 0 0,-3-9-777 0 0,-8 30-763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3584 0 0,'0'-48'6534'0'0,"0"15"4174"0"0,0 33-10598 0 0,0-1 0 0 0,0 0 0 0 0,0 1 0 0 0,0-1 0 0 0,0 1 1 0 0,-1-1-1 0 0,1 0 0 0 0,0 1 0 0 0,-1-1 0 0 0,1 1 0 0 0,0-1 0 0 0,-1 1 0 0 0,1-1 0 0 0,-1 1 0 0 0,1-1 0 0 0,0 1 1 0 0,-1 0-1 0 0,1-1 0 0 0,-1 1 0 0 0,0-1 0 0 0,1 1 0 0 0,-1 0 0 0 0,1 0 0 0 0,-1-1 0 0 0,1 1 0 0 0,-1 0 0 0 0,0 0 0 0 0,1 0 1 0 0,-1 0-1 0 0,0-1 0 0 0,1 1 0 0 0,-1 0 0 0 0,1 0 0 0 0,-1 0 0 0 0,0 0 0 0 0,1 1 0 0 0,-1-1 0 0 0,0 0 0 0 0,1 0 0 0 0,-1 0 1 0 0,1 0-1 0 0,-1 1 0 0 0,0-1 0 0 0,1 0 0 0 0,-1 1 0 0 0,1-1 0 0 0,-1 0 0 0 0,1 1 0 0 0,-1-1 0 0 0,0 1 0 0 0,-26 14 1341 0 0,21-10-1315 0 0,1 0 0 0 0,0 1 0 0 0,0 0 0 0 0,0 0-1 0 0,0 0 1 0 0,1 0 0 0 0,0 1 0 0 0,0-1 0 0 0,-3 12 0 0 0,-13 31 390 0 0,20-47-514 0 0,0-1 0 0 0,-1 1 0 0 0,1-1 0 0 0,-1 1 0 0 0,1-1 0 0 0,-1 0 0 0 0,0 1 0 0 0,1-1 0 0 0,-1 0 0 0 0,0 0 0 0 0,0 1 0 0 0,0-1 0 0 0,0 0 0 0 0,0 0 0 0 0,0 0 0 0 0,0 0 0 0 0,-2 1 0 0 0,2-1-2 0 0,-1 0 0 0 0,1 0 0 0 0,0 0 0 0 0,0 0 0 0 0,0 1 0 0 0,0-1 0 0 0,0 0 0 0 0,0 1 0 0 0,0-1 0 0 0,0 0 0 0 0,0 1 0 0 0,1-1 0 0 0,-1 1 0 0 0,1-1 0 0 0,-1 1 0 0 0,1-1 0 0 0,-1 1 0 0 0,1 1 0 0 0,-4 19 145 0 0,2 1 0 0 0,0-1 0 0 0,2 34 1 0 0,0-21-109 0 0,0-34-45 0 0,0 1 1 0 0,1-1 0 0 0,-1 1 0 0 0,0-1 0 0 0,0 1-1 0 0,1-1 1 0 0,-1 1 0 0 0,1-1 0 0 0,-1 0-1 0 0,1 1 1 0 0,0-1 0 0 0,0 0 0 0 0,-1 1-1 0 0,1-1 1 0 0,0 0 0 0 0,0 0 0 0 0,0 0 0 0 0,0 0-1 0 0,0 0 1 0 0,1 0 0 0 0,-1 0 0 0 0,0 0-1 0 0,0 0 1 0 0,3 1 0 0 0,14 15 32 0 0,-16-16-38 0 0,-1 1 0 0 0,1 0-1 0 0,-1 0 1 0 0,1-1 0 0 0,0 1 0 0 0,0-1 0 0 0,0 0 0 0 0,-1 1 0 0 0,1-1 0 0 0,1 0 0 0 0,-1 0 0 0 0,0 0 0 0 0,0 0 0 0 0,0-1 0 0 0,0 1-1 0 0,1-1 1 0 0,-1 1 0 0 0,0-1 0 0 0,1 0 0 0 0,2 0 0 0 0,-2 1 0 0 0,0-1 0 0 0,0 0 0 0 0,0 0 0 0 0,0 0 0 0 0,0-1 0 0 0,0 1 0 0 0,0-1 0 0 0,0 1 0 0 0,0-1 0 0 0,0 0 0 0 0,-1 0 0 0 0,1-1 0 0 0,4-1 0 0 0,13-8-35 0 0,-18 11 31 0 0,0-1 0 0 0,0 0 0 0 0,0 1 1 0 0,0-1-1 0 0,0 0 0 0 0,0 0 0 0 0,0 0 0 0 0,-1 0 0 0 0,1-1 1 0 0,0 1-1 0 0,-1 0 0 0 0,1-1 0 0 0,-1 1 0 0 0,1-1 0 0 0,-1 0 1 0 0,0 1-1 0 0,0-1 0 0 0,2-4 0 0 0,20-38-148 0 0,-17 35 151 0 0,-1-2 0 0 0,0 1 0 0 0,0-1 0 0 0,-1 0 0 0 0,0 0 0 0 0,-1 0 0 0 0,0 0 0 0 0,-1-1 0 0 0,0 1 0 0 0,-1-1 0 0 0,0-12 0 0 0,-1-120 175 0 0,1 144-167 0 0,-1 0 0 0 0,0 0-1 0 0,1-1 1 0 0,-1 1 0 0 0,0 0 0 0 0,1 0 0 0 0,-1 0 0 0 0,0 0-1 0 0,1-1 1 0 0,-1 1 0 0 0,1 0 0 0 0,-1 0 0 0 0,0 0-1 0 0,1 0 1 0 0,-1 0 0 0 0,0 0 0 0 0,1 0 0 0 0,-1 0-1 0 0,1 0 1 0 0,-1 0 0 0 0,0 0 0 0 0,1 1 0 0 0,-1-1-1 0 0,0 0 1 0 0,1 0 0 0 0,-1 0 0 0 0,0 0 0 0 0,1 0 0 0 0,-1 1-1 0 0,0-1 1 0 0,1 0 0 0 0,-1 0 0 0 0,0 1 0 0 0,0-1-1 0 0,1 0 1 0 0,-1 1 0 0 0,14 8 84 0 0,44 57 52 0 0,-51-57-106 0 0,-1 1-1 0 0,0 0 0 0 0,-1 0 1 0 0,0 0-1 0 0,0 1 0 0 0,-1 0 1 0 0,5 19-1 0 0,-8-28-20 0 0,0 1-1 0 0,0 0 1 0 0,1 0 0 0 0,-1-1 0 0 0,1 1-1 0 0,0-1 1 0 0,0 1 0 0 0,0-1 0 0 0,2 3-1 0 0,11 14 84 0 0,0 2 15 0 0,-14-19-98 0 0,1 0 0 0 0,0 0-1 0 0,0 0 1 0 0,-1 0 0 0 0,0 1-1 0 0,1-1 1 0 0,-1 0-1 0 0,0 1 1 0 0,0-1 0 0 0,0 0-1 0 0,0 1 1 0 0,0 3 0 0 0,-1-5-1 0 0,0-1 0 0 0,1 1 0 0 0,-1 0 0 0 0,0 0 1 0 0,0 0-1 0 0,0 0 0 0 0,0-1 0 0 0,1 1 0 0 0,-1 0 1 0 0,0 0-1 0 0,1-1 0 0 0,-1 1 0 0 0,1 0 0 0 0,-1 0 1 0 0,1-1-1 0 0,-1 1 0 0 0,1 0 0 0 0,0-1 0 0 0,-1 1 1 0 0,1-1-1 0 0,0 1 0 0 0,5-3 313 0 0,-3-13-154 0 0,-5-12-68 0 0,-12-47-1 0 0,11 60-86 0 0,-19-39-16 0 0,16 28-50 0 0,2 0 0 0 0,0 0 0 0 0,1-47 0 0 0,3 69 15 0 0,1 0 1 0 0,-1 0-1 0 0,1 0 0 0 0,0 1 1 0 0,0-1-1 0 0,0 0 1 0 0,0 1-1 0 0,0-1 0 0 0,1 1 1 0 0,-1-1-1 0 0,1 1 0 0 0,-1 0 1 0 0,1-1-1 0 0,0 1 1 0 0,2-2-1 0 0,17-27-787 0 0,21-18-2343 0 0,-41 44 2592 0 0,1 1 1 0 0,1-1 0 0 0,-1 1-1 0 0,1 0 1 0 0,-1-1 0 0 0,1 1-1 0 0,0 1 1 0 0,1-1 0 0 0,-1 0-1 0 0,1 1 1 0 0,-1 0 0 0 0,1 0-1 0 0,0 0 1 0 0,8-4 0 0 0,11-13-2831 0 0,-22 18 3139 0 0,0 1 0 0 0,0-1 0 0 0,0 1 0 0 0,1-1 0 0 0,-1 1 0 0 0,0 0 0 0 0,1 0 1 0 0,-1 0-1 0 0,1 0 0 0 0,-1 0 0 0 0,1 0 0 0 0,0 0 0 0 0,-1 0 0 0 0,1 0 1 0 0,3 0-1 0 0,51-16-7141 0 0,-43 9 3834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3448 0 0,'0'-2'8378'0'0,"2"-13"2181"0"0,-1 16-10300 0 0,-1-1 1 0 0,1 0-1 0 0,-1 0 0 0 0,1 1 1 0 0,-1-1-1 0 0,1 0 1 0 0,-1 1-1 0 0,1-1 1 0 0,-1 1-1 0 0,1-1 0 0 0,-1 1 1 0 0,1-1-1 0 0,-1 1 1 0 0,0-1-1 0 0,1 1 1 0 0,-1-1-1 0 0,0 1 1 0 0,1-1-1 0 0,-1 1 0 0 0,0-1 1 0 0,0 1-1 0 0,0 0 1 0 0,1-1-1 0 0,-1 1 1 0 0,0 0-1 0 0,0-1 1 0 0,0 2-1 0 0,3 29 1210 0 0,3 4-1283 0 0,1 10-116 0 0,-5-26-72 0 0,7 44-70 0 0,-8-57 4 0 0,0 1 0 0 0,0-1 0 0 0,0 0-1 0 0,-1 1 1 0 0,0-1 0 0 0,0 1-1 0 0,-1 10 1 0 0,-1 8-487 0 0,3-10 1670 0 0,2 12-5632 0 0,2-18-1447 0 0,2-28 1371 0 0,31-103-4766 0 0,-29 88 7231 0 0,4-2-1473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4656 0 0,'0'2'4189'0'0,"0"17"-632"0"0,-1 11 1210 0 0,0-13-3839 0 0,1 0 0 0 0,0 0 0 0 0,2 0 1 0 0,0-1-1 0 0,5 23 0 0 0,1-2-332 0 0,-2 0 1 0 0,-1 1-1 0 0,-2 0 1 0 0,-1-1-1 0 0,-6 60 1 0 0,2-2-64 0 0,2-9-253 0 0,0-85-282 0 0,0-1 1 0 0,0 1-1 0 0,-1-1 0 0 0,1 1 1 0 0,0 0-1 0 0,1-1 0 0 0,-1 1 1 0 0,0-1-1 0 0,0 1 0 0 0,0-1 1 0 0,0 1-1 0 0,0-1 0 0 0,0 1 1 0 0,1-1-1 0 0,-1 1 0 0 0,0-1 1 0 0,0 1-1 0 0,1-1 1 0 0,-1 0-1 0 0,0 1 0 0 0,1-1 1 0 0,-1 1-1 0 0,0-1 0 0 0,1 0 1 0 0,-1 1-1 0 0,1-1 0 0 0,-1 0 1 0 0,1 1-1 0 0,-1-1 0 0 0,0 0 1 0 0,1 0-1 0 0,-1 1 1 0 0,1-1-1 0 0,-1 0 0 0 0,1 0 1 0 0,0 0-1 0 0,-1 0 0 0 0,1 0 1 0 0,-1 0-1 0 0,1 0 0 0 0,-1 0 1 0 0,1 0-1 0 0,-1 0 0 0 0,1 0 1 0 0,0 0-1 0 0,18-11-106 0 0,21-69 221 0 0,-37 76-101 0 0,0-1-1 0 0,0 0 0 0 0,-1 0 1 0 0,0 0-1 0 0,0 0 1 0 0,0 0-1 0 0,1-10 1 0 0,-2 11-13 0 0,-1 1 0 0 0,1-1 1 0 0,0 1-1 0 0,0-1 1 0 0,0 1-1 0 0,1 0 1 0 0,-1 0-1 0 0,1 0 1 0 0,0-1-1 0 0,0 1 1 0 0,0 1-1 0 0,0-1 1 0 0,0 0-1 0 0,0 0 1 0 0,1 1-1 0 0,2-3 1 0 0,30-26-6 0 0,-33 27 13 0 0,1 1 1 0 0,0 0 0 0 0,0-1 0 0 0,0 1 0 0 0,1 1 0 0 0,-1-1-1 0 0,1 0 1 0 0,0 1 0 0 0,-1 0 0 0 0,1-1 0 0 0,0 2 0 0 0,0-1-1 0 0,0 0 1 0 0,1 1 0 0 0,-1 0 0 0 0,0 0 0 0 0,8-1-1 0 0,15-4 99 0 0,-27 5-94 0 0,1 1 0 0 0,0-1 0 0 0,0 1 0 0 0,0-1 0 0 0,0 1 0 0 0,0 0 1 0 0,0 0-1 0 0,0-1 0 0 0,0 1 0 0 0,0 0 0 0 0,0 0 0 0 0,0 0 0 0 0,0 0 0 0 0,0 0 0 0 0,0 0 1 0 0,0 0-1 0 0,0 0 0 0 0,0 0 0 0 0,0 1 0 0 0,0-1 0 0 0,0 0 0 0 0,0 1 0 0 0,-1-1 1 0 0,1 1-1 0 0,0-1 0 0 0,0 1 0 0 0,0-1 0 0 0,0 1 0 0 0,0-1 0 0 0,-1 1 0 0 0,1 0 0 0 0,0-1 1 0 0,-1 1-1 0 0,2 1 0 0 0,14 14 271 0 0,-12-13-200 0 0,0 1-1 0 0,0 0 0 0 0,-1-1 1 0 0,1 1-1 0 0,-1 0 0 0 0,0 1 1 0 0,0-1-1 0 0,0 0 0 0 0,3 9 0 0 0,8 16 332 0 0,-12-26-363 0 0,0 0 0 0 0,0 0 0 0 0,0 1 1 0 0,0-1-1 0 0,-1 1 0 0 0,0-1 0 0 0,1 1 0 0 0,-1-1 0 0 0,0 1 1 0 0,-1 0-1 0 0,1 0 0 0 0,0 4 0 0 0,3 29 428 0 0,-1-24-262 0 0,-1 0 1 0 0,-1-1-1 0 0,0 19 0 0 0,-1-28-192 0 0,0-1 1 0 0,0 0-1 0 0,-1 1 1 0 0,1-1-1 0 0,-1 0 1 0 0,1 1-1 0 0,-1-1 0 0 0,0 0 1 0 0,0 0-1 0 0,0 0 1 0 0,0 1-1 0 0,0-1 1 0 0,0 0-1 0 0,0 0 1 0 0,-1-1-1 0 0,1 1 0 0 0,-1 0 1 0 0,0 0-1 0 0,1-1 1 0 0,-1 1-1 0 0,0-1 1 0 0,0 1-1 0 0,0-1 1 0 0,-2 1-1 0 0,-14 11 80 0 0,16-11-94 0 0,0 0-1 0 0,0 0 0 0 0,0-1 0 0 0,0 1 0 0 0,0-1 0 0 0,-1 0 0 0 0,1 1 0 0 0,0-1 0 0 0,-1 0 0 0 0,1 0 1 0 0,-4 0-1 0 0,-65 9 67 0 0,-27-20-1818 0 0,95 7 1035 0 0,0 1 1 0 0,0-1-1 0 0,0 0 0 0 0,0 0 1 0 0,0 0-1 0 0,1 0 0 0 0,-1 0 1 0 0,-2-7-1 0 0,5 8-34 0 0,0 0-1 0 0,0 0 1 0 0,1-1 0 0 0,-1 1-1 0 0,1 0 1 0 0,0 0-1 0 0,-1 0 1 0 0,1 0 0 0 0,0 0-1 0 0,0 0 1 0 0,1 0 0 0 0,1-4-1 0 0,24-22-3956 0 0,-22 24 4201 0 0,0-1 0 0 0,0 0 0 0 0,-1 0 0 0 0,1 0 0 0 0,-1 0 0 0 0,6-12 0 0 0,4-6-1216 0 0,-11 22 1283 0 0,1-1-1 0 0,-1 1 1 0 0,0-1 0 0 0,1 1-1 0 0,0 0 1 0 0,-1 0-1 0 0,8 0 1 0 0,-11 1 415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 0 0,'0'0'2531'0'0,"18"3"11152"0"0,-11 1-12400 0 0,7 14 2524 0 0,-10-15-3568 0 0,0 1 1 0 0,-1 0 0 0 0,0 0-1 0 0,0 0 1 0 0,0 1 0 0 0,0-1-1 0 0,-1 1 1 0 0,0-1 0 0 0,1 1-1 0 0,-2 0 1 0 0,1 0 0 0 0,-1 0-1 0 0,2 6 1 0 0,-3-5-97 0 0,1 1 0 0 0,0 0 0 0 0,1-1 0 0 0,-1 0 0 0 0,6 13 0 0 0,-4-12-13 0 0,-1 1 0 0 0,1 1 1 0 0,-1-1-1 0 0,0 0 0 0 0,-1 0 0 0 0,1 11 0 0 0,-4 26 395 0 0,1-27-339 0 0,0 0 1 0 0,1 0 0 0 0,0 0-1 0 0,2-1 1 0 0,0 1-1 0 0,1 0 1 0 0,10 30 0 0 0,-10-21-51 0 0,-3-27-133 0 0,0 1-1 0 0,-1 0 0 0 0,1 0 0 0 0,0-1 1 0 0,0 1-1 0 0,0 0 0 0 0,0 0 0 0 0,0-1 1 0 0,0 1-1 0 0,0 0 0 0 0,0 0 0 0 0,0-1 1 0 0,0 1-1 0 0,0 0 0 0 0,0 0 0 0 0,1-1 1 0 0,-1 1-1 0 0,0 0 0 0 0,0-1 1 0 0,1 1-1 0 0,-1 0 0 0 0,0-1 0 0 0,1 1 1 0 0,-1-1-1 0 0,1 1 0 0 0,-1 0 0 0 0,1-1 1 0 0,-1 1-1 0 0,1-1 0 0 0,0 1 0 0 0,-1-1 1 0 0,1 0-1 0 0,-1 1 0 0 0,1-1 1 0 0,0 1-1 0 0,0-1 0 0 0,-1 0 0 0 0,1 0 1 0 0,0 1-1 0 0,-1-1 0 0 0,1 0 0 0 0,0 0 1 0 0,0 0-1 0 0,-1 0 0 0 0,1 0 0 0 0,0 0 1 0 0,1 0-1 0 0,0 0 17 0 0,-1 0-21 0 0,0 0 1 0 0,0 0-1 0 0,1-1 1 0 0,-1 1-1 0 0,0 0 1 0 0,0-1-1 0 0,1 1 1 0 0,-1 0-1 0 0,0-1 1 0 0,0 0-1 0 0,0 1 1 0 0,0-1-1 0 0,0 1 1 0 0,0-1-1 0 0,1-1 1 0 0,4-18-17 0 0,-5 17 16 0 0,0-1 1 0 0,0 1-1 0 0,0 0 1 0 0,0 0 0 0 0,0-1-1 0 0,1 1 1 0 0,0 0 0 0 0,-1 0-1 0 0,1 0 1 0 0,5-5-1 0 0,-5 5 1 0 0,0 0-1 0 0,1 0 0 0 0,-1 0 1 0 0,0 0-1 0 0,0-1 0 0 0,-1 1 1 0 0,1-1-1 0 0,-1 1 0 0 0,0-1 0 0 0,0 0 1 0 0,0 0-1 0 0,0 1 0 0 0,0-8 1 0 0,-1 7-14 0 0,1 0 0 0 0,-1 1 0 0 0,1-1 0 0 0,0 0-1 0 0,0 1 1 0 0,0-1 0 0 0,0 1 0 0 0,1-1 0 0 0,0 1 0 0 0,-1 0 0 0 0,1 0 0 0 0,0 0 0 0 0,0 0 0 0 0,4-4 0 0 0,59-58 62 0 0,-64 63 83 0 0,0 2-116 0 0,0 0 0 0 0,-1 0-1 0 0,1 0 1 0 0,-1 0-1 0 0,1 0 1 0 0,-1 0-1 0 0,1 0 1 0 0,-1 0 0 0 0,1 1-1 0 0,-1-1 1 0 0,1 0-1 0 0,-1 0 1 0 0,1 1-1 0 0,-1-1 1 0 0,1 0 0 0 0,-1 1-1 0 0,1-1 1 0 0,-1 0-1 0 0,0 1 1 0 0,1-1-1 0 0,-1 0 1 0 0,0 1 0 0 0,1-1-1 0 0,-1 1 1 0 0,0-1-1 0 0,1 1 1 0 0,-1-1-1 0 0,0 1 1 0 0,0-1 0 0 0,0 1-1 0 0,1-1 1 0 0,-1 1-1 0 0,0-1 1 0 0,0 1-1 0 0,0 0 1 0 0,0-1 0 0 0,0 1-1 0 0,0 0 1 0 0,0 7 106 0 0,1 0 1 0 0,1 0-1 0 0,-1 0 1 0 0,6 14-1 0 0,-4-14-85 0 0,-1 0 0 0 0,0 0 0 0 0,-1 0 0 0 0,2 16 0 0 0,-1-9-11 0 0,1 1-1 0 0,0-1 1 0 0,1 0-1 0 0,6 16 1 0 0,1 7-25 0 0,3-5 10 0 0,-12-31-10 0 0,-1 0-1 0 0,0 0 0 0 0,0 0 1 0 0,0 1-1 0 0,0-1 1 0 0,0 0-1 0 0,0 1 0 0 0,0-1 1 0 0,-1 0-1 0 0,1 1 0 0 0,-1 4 1 0 0,1-3-19 0 0,-1-1 1 0 0,0 1-1 0 0,1-1 1 0 0,0 0-1 0 0,-1 1 1 0 0,1-1 0 0 0,1 0-1 0 0,-1 1 1 0 0,0-1-1 0 0,1 0 1 0 0,0 0-1 0 0,-1 0 1 0 0,1 0-1 0 0,1 0 1 0 0,-1-1 0 0 0,0 1-1 0 0,1-1 1 0 0,-1 1-1 0 0,1-1 1 0 0,-1 0-1 0 0,1 0 1 0 0,0 0-1 0 0,5 2 1 0 0,-1-1-66 0 0,24 5-1511 0 0,-30-8 1491 0 0,0 0-1 0 0,0 0 1 0 0,0 0-1 0 0,0 0 1 0 0,1 0-1 0 0,-1 0 1 0 0,0 0-1 0 0,0 0 1 0 0,0-1-1 0 0,0 1 1 0 0,0 0-1 0 0,0-1 1 0 0,0 1-1 0 0,0-1 1 0 0,0 1-1 0 0,0-1 1 0 0,0 1-1 0 0,0-1 1 0 0,0 0-1 0 0,0 1 1 0 0,0-1-1 0 0,-1 0 1 0 0,1 0-1 0 0,0 1 1 0 0,-1-1-1 0 0,2-1 1 0 0,8-11-1979 0 0,-8 12 1702 0 0,-1-1 0 0 0,1 0 0 0 0,-1 0 0 0 0,1 1 0 0 0,-1-1 0 0 0,0 0 0 0 0,1 0 0 0 0,-1 0 0 0 0,0-1 0 0 0,-1 1-1 0 0,1 0 1 0 0,1-3 0 0 0,0-3-1044 0 0,1-1-1 0 0,1 1 0 0 0,-1 0 0 0 0,11-15 1 0 0,-9 14 930 0 0,8-28-3097 0 0,-12 34 3422 0 0,-1 0 1 0 0,1 0 0 0 0,0 0-1 0 0,0 0 1 0 0,0 1-1 0 0,0-1 1 0 0,0 0-1 0 0,1 1 1 0 0,-1-1 0 0 0,1 1-1 0 0,4-5 1 0 0,17-16-1786 0 0,-17 8-1920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3784 0 0,'0'0'1408'0'0,"-33"0"9336"0"0,-4 5-3875 0 0,33-4-6512 0 0,1 1 1 0 0,-1-1-1 0 0,1 1 1 0 0,-1 0-1 0 0,1 0 1 0 0,0 0 0 0 0,0 1-1 0 0,0-1 1 0 0,0 1-1 0 0,-5 5 1 0 0,7-4-279 0 0,0-1 1 0 0,0 1 0 0 0,1 0-1 0 0,-1-1 1 0 0,1 1 0 0 0,0 0-1 0 0,0 0 1 0 0,0-1-1 0 0,0 1 1 0 0,2 4 0 0 0,-1 5 113 0 0,-1-9-157 0 0,1 0 1 0 0,0 0-1 0 0,0 1 0 0 0,0-1 0 0 0,0 0 1 0 0,1 0-1 0 0,-1 0 0 0 0,1 0 0 0 0,0-1 1 0 0,0 1-1 0 0,1 0 0 0 0,4 5 0 0 0,15 29 312 0 0,-16-25-181 0 0,1 0 1 0 0,0 0-1 0 0,1-1 1 0 0,17 21-1 0 0,14 22 480 0 0,-6 3 254 0 0,-23-42-660 0 0,0 0 1 0 0,-2 1-1 0 0,0 0 0 0 0,8 22 1 0 0,4 18 307 0 0,-9-35-549 0 0,-9-19 0 0 0,0-1 0 0 0,-1 1 0 0 0,1-1 0 0 0,-1 1 0 0 0,0 0 0 0 0,0-1 0 0 0,0 1 0 0 0,0 0 0 0 0,0 0 0 0 0,-1 0 0 0 0,1 0 0 0 0,-1 5 0 0 0,1 3 0 0 0,-1-10 0 0 0,0 1 0 0 0,0 0 0 0 0,0-1 0 0 0,0 1 0 0 0,-1 0 0 0 0,1-1 0 0 0,0 1 0 0 0,-1 0 0 0 0,1-1 0 0 0,-1 1 0 0 0,1 0 0 0 0,-1-1 0 0 0,0 1 0 0 0,0-1 0 0 0,0 1 0 0 0,0-1 0 0 0,0 0 0 0 0,0 1 0 0 0,0-1 0 0 0,0 0 0 0 0,-1 0 0 0 0,-1 2 0 0 0,1-1 0 0 0,0 0 0 0 0,0 0 0 0 0,0 0 0 0 0,0-1 1 0 0,0 1-1 0 0,0-1 0 0 0,-1 0 0 0 0,1 1 0 0 0,-1-1 0 0 0,1 0 0 0 0,0 0 0 0 0,-1 0 0 0 0,0-1 1 0 0,1 1-1 0 0,-1-1 0 0 0,1 1 0 0 0,-1-1 0 0 0,0 0 0 0 0,1 0 0 0 0,-1 0 0 0 0,0 0 0 0 0,1-1 1 0 0,-6 0-1 0 0,-2-2-1 0 0,-1-1 0 0 0,1 0 0 0 0,0 0 0 0 0,-13-9 0 0 0,-2 0-9 0 0,19 10-238 0 0,-1 0-1 0 0,1 0 1 0 0,-1-1-1 0 0,1 0 1 0 0,0 0-1 0 0,1-1 1 0 0,-10-8 0 0 0,11 9-497 0 0,0-1 1 0 0,0 0-1 0 0,1-1 1 0 0,0 1-1 0 0,-5-10 1 0 0,-2-5-2826 0 0,7 17 2828 0 0,1-1-1 0 0,0 1 0 0 0,0-1 1 0 0,0 0-1 0 0,0 0 0 0 0,0 0 1 0 0,1 0-1 0 0,0 0 1 0 0,0 0-1 0 0,0 0 0 0 0,0 0 1 0 0,1-1-1 0 0,0 1 0 0 0,0 0 1 0 0,0 0-1 0 0,0-1 0 0 0,0 1 1 0 0,2-6-1 0 0,9-15-1685 0 0,-1 11-1965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7496 0 0,'9'4'14908'0'0,"12"6"-10294"0"0,6 7-2732 0 0,-21-14-1659 0 0,0 0 0 0 0,0 0 1 0 0,-1 1-1 0 0,0-1 1 0 0,1 2-1 0 0,-2-1 0 0 0,1 0 1 0 0,0 1-1 0 0,5 7 1 0 0,-5-4-64 0 0,0-1 1 0 0,0-1 0 0 0,1 1-1 0 0,-1-1 1 0 0,12 10 0 0 0,28 32 483 0 0,19 37-619 0 0,-26-35-25 0 0,-34-34 0 0 0,-3-13 0 0 0,-1-1 0 0 0,0 0 0 0 0,1 0 0 0 0,0 1 0 0 0,0-1 0 0 0,-1 0 0 0 0,1 0 0 0 0,0 0 0 0 0,1 0 0 0 0,-1 0 0 0 0,0 0 0 0 0,0-1 0 0 0,1 1 0 0 0,-1 0 0 0 0,1 0 0 0 0,2 1 0 0 0,12 14 0 0 0,25 37 0 0 0,-39-51 0 0 0,1 1 0 0 0,0 0 0 0 0,-1 0 0 0 0,0 1 0 0 0,0-1 0 0 0,0 0 0 0 0,0 1 0 0 0,-1 0 0 0 0,2 5 0 0 0,-2-5 0 0 0,0-1 0 0 0,1 1 0 0 0,-1-1 0 0 0,1 1 0 0 0,0-1 0 0 0,0 0 0 0 0,4 6 0 0 0,8 15 0 0 0,0 2 0 0 0,-2 0 0 0 0,-1 0 0 0 0,-1 1 0 0 0,-1 1 0 0 0,-1-1 0 0 0,5 49 0 0 0,-2-18 0 0 0,-6-39 0 0 0,-1 0 0 0 0,2 41 0 0 0,-6-46 0 0 0,1 4 0 0 0,-1-1 0 0 0,-1 0 0 0 0,-1 1 0 0 0,0-1 0 0 0,-1 0 0 0 0,-8 27 0 0 0,-7 24 0 0 0,-10-5 0 0 0,26-62-3 0 0,-8 11-736 0 0,0 0 1 0 0,1 1-1 0 0,1 0 1 0 0,-12 25-1 0 0,19-36 154 0 0,-1 0 0 0 0,0 0 0 0 0,1-1 0 0 0,-1 1 0 0 0,-1-1 0 0 0,1 0 0 0 0,0 1 0 0 0,-1-1 0 0 0,-2 2 0 0 0,-2 2-2168 0 0,-1-1 0 0 0,0 0 0 0 0,0 0 0 0 0,-14 5 0 0 0,-3-3-2503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77 2128 0 0,'0'-37'5500'0'0,"0"36"-5404"0"0,0 1 1 0 0,1-1-1 0 0,-1 0 1 0 0,0 1-1 0 0,0-1 1 0 0,0 0-1 0 0,0 1 1 0 0,0-1-1 0 0,0 1 1 0 0,0-1 0 0 0,0 0-1 0 0,-1 1 1 0 0,1-1-1 0 0,0 0 1 0 0,0 1-1 0 0,0-1 1 0 0,-1 1-1 0 0,1-1 1 0 0,0 1-1 0 0,-1-1 1 0 0,1 1-1 0 0,0-1 1 0 0,-1 1-1 0 0,1-1 1 0 0,-1 1-1 0 0,1-1 1 0 0,0 1-1 0 0,-1-1 1 0 0,0 1-1 0 0,1 0 1 0 0,-1-1 0 0 0,1 1-1 0 0,-1 0 1 0 0,1 0-1 0 0,-1-1 1 0 0,1 1-1 0 0,-2 0 1 0 0,-6-9 3068 0 0,7 8-2898 0 0,1 0-1 0 0,0 1 1 0 0,0-1-1 0 0,-1 0 1 0 0,1 1-1 0 0,-1-1 1 0 0,1 0-1 0 0,-1 1 1 0 0,1-1-1 0 0,-1 1 1 0 0,1-1-1 0 0,-1 1 0 0 0,1-1 1 0 0,-1 1-1 0 0,1-1 1 0 0,-1 1-1 0 0,0 0 1 0 0,1-1-1 0 0,-1 1 1 0 0,0 0-1 0 0,1 0 1 0 0,-1-1-1 0 0,-1 1 1 0 0,2 0-102 0 0,-1 0 1 0 0,0 0 0 0 0,1 0-1 0 0,-1 0 1 0 0,1 1-1 0 0,-1-1 1 0 0,0 0 0 0 0,1 0-1 0 0,-1 0 1 0 0,1 1 0 0 0,-1-1-1 0 0,1 0 1 0 0,-1 1-1 0 0,1-1 1 0 0,-1 0 0 0 0,1 1-1 0 0,-1-1 1 0 0,1 1 0 0 0,-1-1-1 0 0,1 1 1 0 0,0-1-1 0 0,-1 1 1 0 0,1-1 0 0 0,0 1-1 0 0,-1-1 1 0 0,1 1-1 0 0,0 0 1 0 0,0-1 0 0 0,0 1-1 0 0,-1-1 1 0 0,1 1 0 0 0,0 0-1 0 0,0-1 1 0 0,0 1-1 0 0,0 0 1 0 0,5 35 1356 0 0,-1-22-1470 0 0,1 0 0 0 0,0-1 0 0 0,10 19-1 0 0,-10-24-16 0 0,-2 0 0 0 0,1 0 0 0 0,-1 1 0 0 0,0-1 0 0 0,-1 1 0 0 0,2 11 0 0 0,-3-11-21 0 0,1 0 0 0 0,1 0-1 0 0,-1 0 1 0 0,1 0 0 0 0,1-1 0 0 0,5 11 0 0 0,-5-12-23 0 0,-1 0 0 0 0,0 0 0 0 0,-1 0 0 0 0,1 1 0 0 0,-1-1 0 0 0,-1 1 0 0 0,2 10 0 0 0,-2-8 4 0 0,1 0 1 0 0,0 0-1 0 0,1 0 1 0 0,5 12-1 0 0,8 61-558 0 0,-12-64-137 0 0,-4-18 630 0 0,0 0 0 0 0,0 0 0 0 0,1 0 0 0 0,-1 1 0 0 0,0-1 0 0 0,0 0 0 0 0,1 0 0 0 0,-1 0 0 0 0,1 0 0 0 0,-1 0 0 0 0,1 0 0 0 0,-1 0 0 0 0,1 0 0 0 0,0 0 1 0 0,-1 0-1 0 0,1 0 0 0 0,1 2 0 0 0,7 10-3333 0 0,0-1-3150 0 0,-8-12 6427 0 0,0 0 0 0 0,0 0 0 0 0,0 0-1 0 0,0 0 1 0 0,0 0 0 0 0,-1 0 0 0 0,1 0 0 0 0,0-1 0 0 0,0 1 0 0 0,0 0 0 0 0,-1-1 0 0 0,1 1-1 0 0,0 0 1 0 0,0-1 0 0 0,-1 1 0 0 0,1-1 0 0 0,0 1 0 0 0,-1-1 0 0 0,1 0 0 0 0,0 1 0 0 0,-1-1-1 0 0,1 0 1 0 0,0-1 0 0 0,25-49-5832 0 0,-25 50 5802 0 0,0-1 1 0 0,1 1-1 0 0,-1-1 0 0 0,-1 0 1 0 0,1 1-1 0 0,0-1 1 0 0,0 0-1 0 0,0 1 0 0 0,-1-1 1 0 0,1 0-1 0 0,-1 0 1 0 0,0 0-1 0 0,1-2 1 0 0,2-8-884 0 0,11-1-1988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6112 0 0,'0'-26'21129'0'0,"0"42"-20448"0"0,0 4-350 0 0,0 0 1 0 0,1 0 0 0 0,1 0-1 0 0,1 0 1 0 0,1-1-1 0 0,9 28 1 0 0,-6-25-210 0 0,-6-17-104 0 0,0-1-1 0 0,1 0 0 0 0,-1 0 0 0 0,1 0 0 0 0,0 0 0 0 0,0 0 0 0 0,1 0 0 0 0,-1-1 0 0 0,5 7 0 0 0,-3-6-4 0 0,1 1 4 0 0,0 1-1 0 0,-1 0 1 0 0,0 0-1 0 0,0 0 1 0 0,0 1-1 0 0,0-1 0 0 0,-1 1 1 0 0,0 0-1 0 0,2 9 1 0 0,-4-13-15 0 0,1 1 1 0 0,-1-1 0 0 0,1 1 0 0 0,-1-1-1 0 0,1 0 1 0 0,0 0 0 0 0,1 0-1 0 0,-1 0 1 0 0,4 3 0 0 0,-3-2 3 0 0,0 0 0 0 0,1 0-1 0 0,-2 0 1 0 0,1 0 0 0 0,0 0 0 0 0,-1 1 0 0 0,0-1 0 0 0,3 7 0 0 0,-4-7-5 0 0,1-1-1 0 0,0 1 1 0 0,0-1 0 0 0,0 1 0 0 0,0-1 0 0 0,0 0 0 0 0,1 0 0 0 0,5 5 0 0 0,-6-6-3 0 0,0 0 0 0 0,0 0 0 0 0,0 1 0 0 0,0-1 0 0 0,0 1 0 0 0,0-1 0 0 0,0 1 0 0 0,-1 0 0 0 0,1 0 0 0 0,-1 0 0 0 0,0 0 0 0 0,1 5 0 0 0,-1-5-2 0 0,0 1-1 0 0,-1-1 0 0 0,1 1 0 0 0,1-1 0 0 0,-1 1 0 0 0,0-1 1 0 0,1 0-1 0 0,0 1 0 0 0,0-1 0 0 0,2 4 0 0 0,14 25-63 0 0,25 86-833 0 0,-41-110 440 0 0,-1 0 1 0 0,0 1-1 0 0,-1-1 1 0 0,0 0 0 0 0,-1 15-1 0 0,-1 6-6979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45 252 6128 0 0,'-30'-27'7526'0'0,"27"21"-6719"0"0,1 0 0 0 0,0 0 0 0 0,0 0 0 0 0,1 0 0 0 0,-1-1 0 0 0,1 1 0 0 0,1 0 0 0 0,-1-1 0 0 0,1 1 0 0 0,0 0 0 0 0,1-8 0 0 0,-1 11-678 0 0,1 0-1 0 0,-1-1 1 0 0,1 1-1 0 0,0 0 1 0 0,-1 0-1 0 0,1 0 1 0 0,1 0-1 0 0,-1 0 1 0 0,0 0-1 0 0,1 0 1 0 0,0 0-1 0 0,-1 1 1 0 0,1-1 0 0 0,0 0-1 0 0,0 1 1 0 0,1 0-1 0 0,-1-1 1 0 0,0 1-1 0 0,1 0 1 0 0,0 0-1 0 0,-1 0 1 0 0,1 1-1 0 0,0-1 1 0 0,4-1-1 0 0,0 1-40 0 0,-5 1-53 0 0,1 0 0 0 0,-1 1 0 0 0,1-1 0 0 0,-1 0-1 0 0,0 0 1 0 0,0 0 0 0 0,0 0 0 0 0,0-1 0 0 0,1 1 0 0 0,-2-1-1 0 0,1 1 1 0 0,0-1 0 0 0,0 1 0 0 0,2-4 0 0 0,-3 4 2 0 0,0 0 0 0 0,0-1 0 0 0,0 1 0 0 0,1 0 0 0 0,-1 0 1 0 0,0 0-1 0 0,1 0 0 0 0,-1 0 0 0 0,1 0 0 0 0,-1 0 0 0 0,1 1 0 0 0,-1-1 0 0 0,4-1 0 0 0,12-6 433 0 0,-8 3-349 0 0,0 1 1 0 0,0 1-1 0 0,0-1 0 0 0,0 1 0 0 0,1 1 0 0 0,-1 0 1 0 0,1 0-1 0 0,-1 1 0 0 0,1 0 0 0 0,13 1 0 0 0,34-2 520 0 0,29 0-126 0 0,-79 3-469 0 0,0-1-1 0 0,0 1 0 0 0,0 0 1 0 0,0 1-1 0 0,0-1 0 0 0,0 1 1 0 0,-1 1-1 0 0,10 4 0 0 0,-9 1 28 0 0,-7-8-67 0 0,1 1 0 0 0,-1-1 0 0 0,0 1 0 0 0,1 0 0 0 0,-1-1 0 0 0,0 1 0 0 0,1-1 0 0 0,-1 1 0 0 0,1-1 0 0 0,-1 0-1 0 0,1 1 1 0 0,-1-1 0 0 0,1 1 0 0 0,-1-1 0 0 0,1 0 0 0 0,-1 0 0 0 0,1 1 0 0 0,0-1 0 0 0,-1 0 0 0 0,1 0-1 0 0,-1 1 1 0 0,1-1 0 0 0,0 0 0 0 0,-1 0 0 0 0,2 0 0 0 0,4 1 24 0 0,-4-1-23 0 0,0 0 0 0 0,0 0 0 0 0,0 0-1 0 0,-1 1 1 0 0,1-1 0 0 0,0 1 0 0 0,0-1-1 0 0,0 1 1 0 0,0 0 0 0 0,-1-1 0 0 0,1 1-1 0 0,0 0 1 0 0,-1 0 0 0 0,1 0 0 0 0,-1 1-1 0 0,1-1 1 0 0,-1 0 0 0 0,1 1 0 0 0,-1-1-1 0 0,2 3 1 0 0,15 19 64 0 0,-16-22-66 0 0,0 1 1 0 0,-1-1 0 0 0,1 1-1 0 0,-1-1 1 0 0,1 1-1 0 0,-1 0 1 0 0,0 0-1 0 0,1 0 1 0 0,-1 0-1 0 0,0 0 1 0 0,-1 0 0 0 0,1 0-1 0 0,0 0 1 0 0,0 0-1 0 0,-1 0 1 0 0,1 3-1 0 0,1 2 19 0 0,0 1 0 0 0,1 0 0 0 0,0 0 0 0 0,0-1 0 0 0,0 0-1 0 0,1 0 1 0 0,5 8 0 0 0,-5-12-8 0 0,-1 1 0 0 0,0 0 1 0 0,0 1-1 0 0,0-1 0 0 0,-1 0 0 0 0,1 1 0 0 0,-1-1 1 0 0,0 1-1 0 0,0 0 0 0 0,-1 0 0 0 0,1 0 0 0 0,-1 0 0 0 0,1 6 1 0 0,1 2 5 0 0,13 46 70 0 0,6 35 24 0 0,-11-42-55 0 0,-7-38-50 0 0,0 0 0 0 0,-2 0-1 0 0,2 25 1 0 0,-2 39 34 0 0,0-35-143 0 0,-7 84-1 0 0,1-107-163 0 0,-2 1 1 0 0,0-1-1 0 0,0-1 0 0 0,-14 27 0 0 0,4-10-577 0 0,-6-2-54 0 0,19-31 743 0 0,0 0 0 0 0,1 0 0 0 0,-1 1 1 0 0,1-1-1 0 0,0 0 0 0 0,0 1 0 0 0,0 0 0 0 0,1-1 0 0 0,-2 5 0 0 0,1-4-211 0 0,-1 0-1 0 0,1-1 1 0 0,-1 1-1 0 0,1-1 1 0 0,-1 0-1 0 0,0 0 1 0 0,0 0-1 0 0,-1 0 1 0 0,1-1-1 0 0,0 1 1 0 0,-6 2-1 0 0,1 0-1046 0 0,5-3 823 0 0,0 1 0 0 0,-1-2-1 0 0,1 1 1 0 0,-1 0 0 0 0,1-1 0 0 0,-1 1 0 0 0,0-1-1 0 0,0 0 1 0 0,0 0 0 0 0,1-1 0 0 0,-1 1-1 0 0,0-1 1 0 0,0 0 0 0 0,0 0 0 0 0,0 0 0 0 0,0 0-1 0 0,0-1 1 0 0,0 0 0 0 0,1 0 0 0 0,-1 0 0 0 0,0 0-1 0 0,1 0 1 0 0,-1-1 0 0 0,0 1 0 0 0,-4-4-1 0 0,-3-4-4092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18 396 4144 0 0,'-3'-3'927'0'0,"1"-1"1"0"0,0 1 0 0 0,1-1-1 0 0,-1 1 1 0 0,0-1-1 0 0,1 0 1 0 0,0 0 0 0 0,0 0-1 0 0,0 0 1 0 0,0 0-1 0 0,1 0 1 0 0,0 0 0 0 0,0 0-1 0 0,0 0 1 0 0,0 0-1 0 0,0 0 1 0 0,2-7-1 0 0,-1-9 2564 0 0,23 5-984 0 0,-22 11-2411 0 0,1 1 0 0 0,-1 0 0 0 0,1 0 0 0 0,0 0 0 0 0,0 0 0 0 0,0 1 0 0 0,0-1-1 0 0,0 1 1 0 0,1 0 0 0 0,6-4 0 0 0,21-17 254 0 0,-30 22-342 0 0,0 0 0 0 0,0 0 0 0 0,1-1 0 0 0,-1 1 0 0 0,0 0 1 0 0,1 0-1 0 0,-1 0 0 0 0,0 0 0 0 0,1 1 0 0 0,-1-1 0 0 0,1 0 0 0 0,-1 1 0 0 0,1-1 0 0 0,-1 1 0 0 0,1-1 0 0 0,0 1 0 0 0,1-1 0 0 0,-1 1-2 0 0,0 0-1 0 0,-1-1 1 0 0,1 1-1 0 0,0-1 1 0 0,-1 1-1 0 0,1-1 0 0 0,0 0 1 0 0,-1 1-1 0 0,1-1 1 0 0,-1 0-1 0 0,1 0 1 0 0,-1 0-1 0 0,1 0 0 0 0,0-2 1 0 0,59-33-33 0 0,-55 31-100 0 0,0 0 0 0 0,0 1 0 0 0,1 0 1 0 0,0 0-1 0 0,10-4 0 0 0,-9 5-421 0 0,-1-1 1 0 0,1 1 0 0 0,-1-2 0 0 0,0 1-1 0 0,10-9 1 0 0,6 1-1069 0 0,-21 12 1406 0 0,0-1-1 0 0,0 0 0 0 0,-1 1 0 0 0,1-1 1 0 0,0 0-1 0 0,0 0 0 0 0,-1 0 0 0 0,1 0 1 0 0,-1 0-1 0 0,1 0 0 0 0,-1 0 0 0 0,0 0 0 0 0,1-1 1 0 0,-1 1-1 0 0,2-3 0 0 0,-2 3 40 0 0,-1 0 1 0 0,1 0-1 0 0,0 0 0 0 0,0 0 0 0 0,0 0 0 0 0,0-1 1 0 0,0 2-1 0 0,0-1 0 0 0,0 0 0 0 0,1 0 1 0 0,-1 0-1 0 0,0 0 0 0 0,0 1 0 0 0,1-1 1 0 0,-1 1-1 0 0,0-1 0 0 0,1 1 0 0 0,-1-1 0 0 0,3 1 1 0 0,-1-1-127 0 0,-1 1 1 0 0,1-1 0 0 0,-1 0-1 0 0,0 0 1 0 0,1 0-1 0 0,-1 0 1 0 0,0 0-1 0 0,0-1 1 0 0,0 1 0 0 0,3-2-1 0 0,-2 0-263 0 0,1 0 0 0 0,0 0 0 0 0,0 0 0 0 0,0 1-1 0 0,1 0 1 0 0,-1 0 0 0 0,6-2 0 0 0,11-5-1799 0 0,9-4-1887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87 4416 0 0,'0'0'1181'0'0,"-2"34"4903"0"0,0-28-5825 0 0,0 1 0 0 0,0-1 0 0 0,1 1-1 0 0,-1 0 1 0 0,2-1 0 0 0,-1 1 0 0 0,1 0 0 0 0,0 0 0 0 0,0 0 0 0 0,1-1-1 0 0,0 1 1 0 0,0 0 0 0 0,0-1 0 0 0,1 1 0 0 0,0-1 0 0 0,4 9 0 0 0,1 0 4 0 0,0-1 0 0 0,0 0 0 0 0,2-1 0 0 0,-1 0-1 0 0,14 15 1 0 0,0 17 608 0 0,-19-40-740 0 0,1 0 0 0 0,0-1 0 0 0,0 1 0 0 0,1-1 0 0 0,-1 0 0 0 0,1 0 0 0 0,0-1 0 0 0,0 1-1 0 0,8 3 1 0 0,1-1 197 0 0,-7-2-114 0 0,0-1 1 0 0,0 1 0 0 0,1-2 0 0 0,-1 1-1 0 0,1-1 1 0 0,-1 0 0 0 0,1-1-1 0 0,0 1 1 0 0,0-2 0 0 0,-1 1-1 0 0,1-1 1 0 0,0 0 0 0 0,0-1 0 0 0,8-1-1 0 0,-12 1-124 0 0,1 0 0 0 0,-1 0 0 0 0,0-1-1 0 0,0 1 1 0 0,0-1 0 0 0,0 0 0 0 0,0 0-1 0 0,0-1 1 0 0,0 1 0 0 0,-1-1 0 0 0,1 0-1 0 0,-1 0 1 0 0,0 0 0 0 0,0 0 0 0 0,0 0-1 0 0,0-1 1 0 0,0 1 0 0 0,2-5 0 0 0,7-7 268 0 0,-11 14-338 0 0,0 0 1 0 0,0 1-1 0 0,0-1 1 0 0,0 0-1 0 0,0 0 0 0 0,-1 0 1 0 0,1 0-1 0 0,0 0 0 0 0,0 0 1 0 0,-1 0-1 0 0,1 0 0 0 0,0-1 1 0 0,-1 1-1 0 0,1 0 0 0 0,-1 0 1 0 0,0 0-1 0 0,1-1 1 0 0,-1-1-1 0 0,13-25 334 0 0,-10 24-296 0 0,0 0 0 0 0,-1 0 0 0 0,0-1 0 0 0,1 1 0 0 0,-2-1 0 0 0,1 0 0 0 0,-1 1-1 0 0,1-1 1 0 0,-1 0 0 0 0,-1 0 0 0 0,1-6 0 0 0,3-18 208 0 0,3-39 146 0 0,-6 64-390 0 0,-1 1 0 0 0,0-1 0 0 0,-1 1 0 0 0,1-1 0 0 0,-1 1 0 0 0,0 0 0 0 0,1-1 0 0 0,-1 1 0 0 0,-1-1 0 0 0,1 1 0 0 0,0 0 0 0 0,-1 0 0 0 0,0 0 0 0 0,0 0 0 0 0,0 0 0 0 0,-3-3 0 0 0,-11-17 139 0 0,15 20-154 0 0,-1 1 0 0 0,1-1 0 0 0,0 1-1 0 0,-1 0 1 0 0,1 0 0 0 0,-1 0 0 0 0,0 0-1 0 0,0 0 1 0 0,0 0 0 0 0,0 1 0 0 0,0-1-1 0 0,0 1 1 0 0,0-1 0 0 0,0 1 0 0 0,-1 0-1 0 0,1-1 1 0 0,-4 0 0 0 0,-44-24 63 0 0,42 20-71 0 0,-1 1 1 0 0,0 1-1 0 0,1-1 1 0 0,-1 1-1 0 0,-1 1 1 0 0,1 0-1 0 0,-1 0 1 0 0,1 0-1 0 0,-1 1 1 0 0,0 1-1 0 0,-12-1 1 0 0,13 2-237 0 0,0 1 1 0 0,-1 0 0 0 0,1 0-1 0 0,0 1 1 0 0,0 0-1 0 0,0 0 1 0 0,0 1 0 0 0,0 0-1 0 0,0 1 1 0 0,1 0-1 0 0,0 0 1 0 0,0 1-1 0 0,0 0 1 0 0,0 0 0 0 0,-10 11-1 0 0,16-13-135 0 0,0 1-1 0 0,0-1 1 0 0,1 1-1 0 0,-1 0 0 0 0,1 0 1 0 0,0-1-1 0 0,0 1 1 0 0,1 0-1 0 0,-1 0 1 0 0,1 0-1 0 0,0 0 0 0 0,0 0 1 0 0,0 5-1 0 0,0-2-662 0 0,1-1 0 0 0,-1 0 0 0 0,1 0 0 0 0,0 0 0 0 0,0 0 0 0 0,1 0 0 0 0,0 0 0 0 0,3 6 0 0 0,14 9-3973 0 0,-12-21 1564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32 5312 0 0,'-18'-19'9225'0'0,"9"16"-7836"0"0,0 1 1 0 0,-1-1-1 0 0,1 2 1 0 0,-1-1-1 0 0,-14 1 1 0 0,15 0-1098 0 0,-1 2-1 0 0,1-1 1 0 0,-1 1 0 0 0,1 0 0 0 0,0 1-1 0 0,0 0 1 0 0,0 1 0 0 0,0 0 0 0 0,-13 6-1 0 0,20-7-245 0 0,-1-1 1 0 0,1 1-1 0 0,-1 0 0 0 0,1 0 1 0 0,0 0-1 0 0,0 1 0 0 0,0-1 0 0 0,0 0 1 0 0,-2 5-1 0 0,-13 13 193 0 0,8-11-179 0 0,1 1 0 0 0,0 0 0 0 0,0 0 0 0 0,1 0 1 0 0,0 1-1 0 0,1 0 0 0 0,0 1 0 0 0,0-1 0 0 0,2 1 1 0 0,-1 0-1 0 0,2 0 0 0 0,-4 18 0 0 0,-2-4-38 0 0,7-22-21 0 0,0 1-1 0 0,0-1 0 0 0,1 1 1 0 0,-1 0-1 0 0,1 0 0 0 0,0 0 1 0 0,1 0-1 0 0,-1 6 1 0 0,1 32 65 0 0,0-41-69 0 0,1 0 0 0 0,-1 0 0 0 0,1 0 0 0 0,0 0 0 0 0,0-1 0 0 0,0 1 0 0 0,0 0 0 0 0,0 0 0 0 0,0-1 0 0 0,0 1-1 0 0,0-1 1 0 0,0 1 0 0 0,1-1 0 0 0,-1 0 0 0 0,1 1 0 0 0,-1-1 0 0 0,1 0 0 0 0,0 0 0 0 0,-1 0 0 0 0,1 0 0 0 0,0 0 0 0 0,0-1 0 0 0,-1 1 0 0 0,1 0 0 0 0,4 0 0 0 0,2 2-15 0 0,0-1 0 0 0,1 0 1 0 0,-1-1-1 0 0,1 0 0 0 0,10 0 1 0 0,-7-1-4 0 0,-8 1 20 0 0,-1-1 0 0 0,1 1-1 0 0,-1-1 1 0 0,0 0 0 0 0,1-1 0 0 0,-1 1-1 0 0,1 0 1 0 0,-1-1 0 0 0,0 0 0 0 0,1 0 0 0 0,-1 0-1 0 0,0 0 1 0 0,0 0 0 0 0,1-1 0 0 0,-1 0-1 0 0,0 1 1 0 0,-1-1 0 0 0,1 0 0 0 0,4-4-1 0 0,19-11 7 0 0,-24 17-4 0 0,-1-1-1 0 0,1 0 1 0 0,0 0 0 0 0,0 0 0 0 0,-1 0-1 0 0,1 0 1 0 0,-1 0 0 0 0,1 0-1 0 0,-1 0 1 0 0,1-1 0 0 0,-1 1 0 0 0,0 0-1 0 0,0-1 1 0 0,1 0 0 0 0,0-1 0 0 0,18-24 30 0 0,-18 25-18 0 0,0 0 0 0 0,0 0 0 0 0,0 0 0 0 0,0 0 0 0 0,-1 0 0 0 0,1-1 0 0 0,-1 1 0 0 0,1 0 0 0 0,-1-1 0 0 0,0 1 0 0 0,0-1 0 0 0,0 1 0 0 0,0-1 0 0 0,-1 0 0 0 0,1 1 0 0 0,-1-1 0 0 0,1-4 0 0 0,7-18 264 0 0,-6 22-231 0 0,-1 0-1 0 0,0 1 1 0 0,0-1-1 0 0,0 0 1 0 0,0 0 0 0 0,0 0-1 0 0,0 0 1 0 0,-1 0 0 0 0,1-5-1 0 0,8-40 1190 0 0,-8 48-1143 0 0,0 0-76 0 0,0-1-1 0 0,0 1 1 0 0,0 0 0 0 0,0 0-1 0 0,0 0 1 0 0,1 0 0 0 0,-1 0-1 0 0,0 0 1 0 0,0 0 0 0 0,0 1-1 0 0,0-1 1 0 0,0 0-1 0 0,0 0 1 0 0,0 1 0 0 0,0-1-1 0 0,0 1 1 0 0,0-1 0 0 0,0 1-1 0 0,0-1 1 0 0,0 1 0 0 0,0 0-1 0 0,0 0 1 0 0,0-1 0 0 0,0 1-1 0 0,-1 0 1 0 0,1 0 0 0 0,0 0-1 0 0,-1 0 1 0 0,1 0-1 0 0,0 1 1 0 0,0 1 8 0 0,-1 1 1 0 0,1-1-1 0 0,0 0 0 0 0,0 0 0 0 0,0 0 0 0 0,0 1 1 0 0,1-1-1 0 0,-1 0 0 0 0,1 0 0 0 0,2 4 1 0 0,8 13 60 0 0,5 7-12 0 0,-14-25-63 0 0,-1 1 1 0 0,0 0-1 0 0,0 0 0 0 0,0 0 1 0 0,0 1-1 0 0,0-1 0 0 0,-1 0 0 0 0,0 1 1 0 0,2 6-1 0 0,1 5 39 0 0,1 0 0 0 0,1 0 1 0 0,0 0-1 0 0,1-1 0 0 0,0 0 0 0 0,1 0 0 0 0,10 13 0 0 0,-16-24-41 0 0,0 0 0 0 0,-1 1 0 0 0,1-1 1 0 0,-1 0-1 0 0,0 1 0 0 0,0-1 0 0 0,-1 0 0 0 0,1 1 0 0 0,0-1 0 0 0,-1 1 0 0 0,0 5 0 0 0,0 1 11 0 0,13 129 279 0 0,-11-129-280 0 0,0-1 0 0 0,-1 1 0 0 0,0 0 0 0 0,-1 0 0 0 0,0 0 0 0 0,-2 13 0 0 0,0 10 58 0 0,-13 18-44 0 0,13-47-34 0 0,0 0-1 0 0,0 0 1 0 0,-1 0-1 0 0,1 0 1 0 0,-1 0-1 0 0,0-1 1 0 0,-4 4-1 0 0,-13 18-282 0 0,18-23 143 0 0,0 0 0 0 0,0 0 1 0 0,0 0-1 0 0,0-1 0 0 0,0 1 0 0 0,0-1 0 0 0,-1 1 0 0 0,1-1 0 0 0,0 0 1 0 0,-1 0-1 0 0,1 0 0 0 0,-1 0 0 0 0,0 0 0 0 0,1-1 0 0 0,-1 1 0 0 0,1-1 1 0 0,-1 0-1 0 0,0 1 0 0 0,-4-2 0 0 0,6 2-79 0 0,-1-1 0 0 0,1 0 0 0 0,-1 0 0 0 0,1 0 0 0 0,-1 0 0 0 0,1-1 0 0 0,-1 1 0 0 0,0 0 0 0 0,1-1 0 0 0,-1 1 0 0 0,1-1 0 0 0,0 1 0 0 0,-1-1 0 0 0,1 0 0 0 0,-1 1 0 0 0,1-1 0 0 0,0 0 1 0 0,0 0-1 0 0,-1 0 0 0 0,1 0 0 0 0,0 0 0 0 0,0 0 0 0 0,0-1 0 0 0,0 1 0 0 0,0 0 0 0 0,0 0 0 0 0,1-1 0 0 0,-1 1 0 0 0,0-1 0 0 0,1 1 0 0 0,-1-1 0 0 0,1 1 0 0 0,-1-1 0 0 0,1 1 0 0 0,0-1 0 0 0,-1-2 0 0 0,-1-32-3185 0 0,1 25 2679 0 0,0 1 0 0 0,1 0-1 0 0,0-1 1 0 0,0 1 0 0 0,1-1 0 0 0,0 1 0 0 0,1-1 0 0 0,0 1-1 0 0,1 0 1 0 0,4-12 0 0 0,15-12-1534 0 0,-7 2-1903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219 451 4176 0 0,'0'0'6328'0'0,"-6"13"-358"0"0,-6 18-2757 0 0,12-29-3076 0 0,0 0-1 0 0,-1 0 0 0 0,1 1 1 0 0,-1-1-1 0 0,1 0 0 0 0,-1 0 0 0 0,0 0 1 0 0,0 0-1 0 0,0 0 0 0 0,0 0 1 0 0,-2 3-1 0 0,-11 28 820 0 0,5 30 328 0 0,2 1 0 0 0,2 93 0 0 0,6-153-1252 0 0,0 1 1 0 0,0-1-1 0 0,0 1 0 0 0,0-1 0 0 0,1 1 0 0 0,0-1 0 0 0,0 0 0 0 0,0 0 1 0 0,0 0-1 0 0,1 0 0 0 0,-1 0 0 0 0,1-1 0 0 0,0 1 0 0 0,0-1 1 0 0,1 1-1 0 0,-1-1 0 0 0,1 0 0 0 0,-1-1 0 0 0,8 5 0 0 0,6 4 58 0 0,1 0 0 0 0,37 14 1 0 0,-32-17-37 0 0,0-1 1 0 0,0-1-1 0 0,0-1 1 0 0,1-1-1 0 0,0-1 1 0 0,-1-1 0 0 0,42-3-1 0 0,-61 1-47 0 0,2 0 15 0 0,-1-1 0 0 0,1 0 0 0 0,-1 0 0 0 0,1 0 0 0 0,-1-1 0 0 0,0 0-1 0 0,0 0 1 0 0,0 0 0 0 0,0-1 0 0 0,7-4 0 0 0,8-4 84 0 0,-18 10-82 0 0,0 0-1 0 0,0 0 1 0 0,0 0-1 0 0,0-1 1 0 0,0 1 0 0 0,-1 0-1 0 0,1-1 1 0 0,0 0-1 0 0,-1 1 1 0 0,1-1 0 0 0,-1 0-1 0 0,0 0 1 0 0,0 0-1 0 0,1 0 1 0 0,-1 0-1 0 0,-1 0 1 0 0,1 0 0 0 0,0 0-1 0 0,0-1 1 0 0,-1 1-1 0 0,1 0 1 0 0,-1-3-1 0 0,2-48 483 0 0,-3 43-475 0 0,2 9-23 0 0,-1 1 0 0 0,-1-1 1 0 0,1 0-1 0 0,0 0 0 0 0,0 1 1 0 0,0-1-1 0 0,0 0 0 0 0,0 1 0 0 0,-1-1 1 0 0,1 0-1 0 0,0 0 0 0 0,-1 1 1 0 0,1-1-1 0 0,0 1 0 0 0,-1-1 0 0 0,1 0 1 0 0,-1 1-1 0 0,1-1 0 0 0,-1 1 1 0 0,1-1-1 0 0,-1 1 0 0 0,1-1 0 0 0,-1 1 1 0 0,0-1-1 0 0,0 1 0 0 0,-6-6 51 0 0,-4-15 59 0 0,7 14-88 0 0,0 1 0 0 0,0-1 0 0 0,0 1 0 0 0,0 0 0 0 0,-1 0 0 0 0,0 0 0 0 0,-1 1 0 0 0,-7-8 0 0 0,-1 3-1 0 0,-22-20 97 0 0,0-1 0 0 0,-39-45 0 0 0,67 67-108 0 0,0 0 0 0 0,0 1 0 0 0,-1 0 0 0 0,-1 0 0 0 0,-16-10 0 0 0,22 16-12 0 0,1 0 1 0 0,-1-1-1 0 0,1 1 1 0 0,-1-1-1 0 0,1 0 0 0 0,0 0 1 0 0,0 0-1 0 0,1 0 1 0 0,-4-6-1 0 0,-9-8 22 0 0,-14-3 17 0 0,15 6-25 0 0,10 9-13 0 0,-1 1 0 0 0,1-1 0 0 0,-1 1 0 0 0,0 0 0 0 0,0 1 0 0 0,-7-4-1 0 0,1-2-4 0 0,1 0-1 0 0,0 0 0 0 0,0-1 0 0 0,-13-17 1 0 0,16 18-2 0 0,-20-29-7 0 0,16 30 8 0 0,7 5 1 0 0,0 1 1 0 0,1-1 0 0 0,-1 0 0 0 0,1 0-1 0 0,0-1 1 0 0,0 1 0 0 0,0-1 0 0 0,0 1 0 0 0,1-1-1 0 0,-3-4 1 0 0,0-2 18 0 0,4 8-14 0 0,1 0-1 0 0,-1 0 0 0 0,0 0 1 0 0,0 0-1 0 0,0 1 0 0 0,0-1 1 0 0,0 0-1 0 0,-1 1 1 0 0,1-1-1 0 0,0 1 0 0 0,-1 0 1 0 0,-2-3-1 0 0,-24-33 111 0 0,26 34-104 0 0,1 0 0 0 0,-1 1 0 0 0,1-1 0 0 0,-1 0-1 0 0,1 0 1 0 0,0 0 0 0 0,1 0 0 0 0,-1 0 0 0 0,0 0-1 0 0,1 0 1 0 0,-1 0 0 0 0,1 0 0 0 0,0-1 0 0 0,0 1-1 0 0,0 0 1 0 0,1-4 0 0 0,0 1 13 0 0,-1 0-1 0 0,1 0 1 0 0,0 0 0 0 0,0 0-1 0 0,1 0 1 0 0,0 0-1 0 0,3-9 1 0 0,0-4 58 0 0,-5 18-82 0 0,0 1 0 0 0,0-1 0 0 0,0 0 0 0 0,0 0 0 0 0,0 0 0 0 0,0 0 0 0 0,1 0 0 0 0,-1 0 0 0 0,0 0 0 0 0,0 0 0 0 0,1 1 0 0 0,-1-1 0 0 0,0 0 0 0 0,1 0 0 0 0,-1 0 0 0 0,1 0 0 0 0,-1 1 0 0 0,1-1 0 0 0,0 0 0 0 0,-1 1 0 0 0,1-1 0 0 0,0 0 0 0 0,-1 1 0 0 0,1-1 0 0 0,0 1 0 0 0,-1-1 0 0 0,1 1 0 0 0,0-1 0 0 0,0 1 0 0 0,0 0 0 0 0,1-1 0 0 0,37-16 100 0 0,-31 13-74 0 0,1-1-1 0 0,0 1 1 0 0,0 1-1 0 0,0-1 1 0 0,0 2 0 0 0,0-1-1 0 0,10 0 1 0 0,12 0 177 0 0,-23 2-176 0 0,1 1 0 0 0,-1-1 0 0 0,0 1 0 0 0,0 1 0 0 0,14 1-1 0 0,-14 1 1 0 0,0-1 0 0 0,0 1-1 0 0,-1 0 1 0 0,1 1 0 0 0,-1 0-1 0 0,1 0 1 0 0,-1 0 0 0 0,-1 1 0 0 0,1 0-1 0 0,0 1 1 0 0,-1-1 0 0 0,10 13-1 0 0,1 3 30 0 0,-1 0 0 0 0,22 40 0 0 0,-14-32 37 0 0,-22-27-87 0 0,0-1 0 0 0,-1 1 1 0 0,1 0-1 0 0,0 0 0 0 0,0 0 0 0 0,-1 1 0 0 0,1-1 0 0 0,-1 0 0 0 0,0 0 0 0 0,0 1 0 0 0,1-1 0 0 0,0 6 0 0 0,41 121 192 0 0,-30-82-200 0 0,-10-37 0 0 0,-1-1 0 0 0,1 1 0 0 0,-1 0 0 0 0,-1 0 0 0 0,1 18 0 0 0,-2 107 0 0 0,-9-42-3724 0 0,9-92 2852 0 0,2-3 481 0 0,0 1-1 0 0,0-1 1 0 0,0 0-1 0 0,0 0 1 0 0,0 0-1 0 0,0 0 1 0 0,-1 0-1 0 0,1 0 1 0 0,-1-1-1 0 0,0 1 1 0 0,1 0-1 0 0,-1-1 1 0 0,1-3-1 0 0,7-10-633 0 0,2 7 122 0 0,-9 7 713 0 0,0 1 1 0 0,0-1 0 0 0,0 0 0 0 0,0 0 0 0 0,-1 0-1 0 0,1 0 1 0 0,0 0 0 0 0,-1 0 0 0 0,0 0 0 0 0,1-1-1 0 0,-1 1 1 0 0,0 0 0 0 0,1-4 0 0 0,4-8-766 0 0,0 0 1 0 0,2 0-1 0 0,0 1 1 0 0,18-24-1 0 0,17-29-961 0 0,-17-6 816 0 0,-22 57 963 0 0,1 1-1 0 0,0 0 0 0 0,1 0 0 0 0,0 0 0 0 0,13-18 0 0 0,-17 28 130 0 0,0 1 1 0 0,0-1-1 0 0,0 0 0 0 0,0-1 1 0 0,0 1-1 0 0,-1 0 0 0 0,0 0 0 0 0,0-1 1 0 0,1-6-1 0 0,-2 8 65 0 0,0 0-1 0 0,1 1 1 0 0,-1-1-1 0 0,1 0 1 0 0,0 0-1 0 0,0 0 1 0 0,0 1 0 0 0,0-1-1 0 0,0 0 1 0 0,0 1-1 0 0,1-1 1 0 0,-1 1-1 0 0,1 0 1 0 0,0-1-1 0 0,4-3 1 0 0,-2 2 693 0 0,-1 0-1 0 0,1-1 1 0 0,-1 1 0 0 0,0-1-1 0 0,0 0 1 0 0,0 0 0 0 0,0 0-1 0 0,1-6 1 0 0,-2 7 240 0 0,-2 23 4082 0 0,16 17-3343 0 0,4 13-1137 0 0,-16-28-323 0 0,2 1 0 0 0,0-1 0 0 0,1 0-1 0 0,16 32 1 0 0,-11-39-149 0 0,-10-12-88 0 0,0 0-1 0 0,0 0 1 0 0,0 0-1 0 0,0 1 1 0 0,0-1-1 0 0,-1 1 0 0 0,1-1 1 0 0,-1 1-1 0 0,0 0 1 0 0,1-1-1 0 0,-1 1 0 0 0,0 0 1 0 0,0 3-1 0 0,2 3 56 0 0,1 1-1 0 0,-1-1 1 0 0,2 0-1 0 0,-1 0 1 0 0,1 0 0 0 0,1-1-1 0 0,-1 0 1 0 0,1 0-1 0 0,1 0 1 0 0,0-1-1 0 0,0 0 1 0 0,8 7-1 0 0,6 4 82 0 0,-10-9-47 0 0,0 1 1 0 0,0-2 0 0 0,1 1-1 0 0,0-2 1 0 0,1 0-1 0 0,14 7 1 0 0,-7-6-8 0 0,-4-1-49 0 0,-1 0 0 0 0,1-2 0 0 0,1 0 0 0 0,-1 0 0 0 0,1-1 0 0 0,-1-2 0 0 0,1 1 0 0 0,18-1 0 0 0,-23-2-26 0 0,-1-1 0 0 0,0 1 1 0 0,1-2-1 0 0,-1 0 0 0 0,0 0 0 0 0,0-1 1 0 0,0 0-1 0 0,16-8 0 0 0,-22 8-13 0 0,0-1 0 0 0,0 1 0 0 0,-1-1 0 0 0,1 0-1 0 0,-1 0 1 0 0,0-1 0 0 0,0 1 0 0 0,0-1 0 0 0,4-8 0 0 0,10-9 203 0 0,3-9-77 0 0,-18 28-123 0 0,0-1-1 0 0,-1 1 1 0 0,1 0-1 0 0,-1-1 0 0 0,0 0 1 0 0,0 1-1 0 0,0-1 0 0 0,0 0 1 0 0,-1 0-1 0 0,1 0 1 0 0,-1 0-1 0 0,1-5 0 0 0,1-7 52 0 0,-2 0-1 0 0,1 0 0 0 0,-2-1 1 0 0,0 1-1 0 0,-1 0 0 0 0,-1 0 1 0 0,0 0-1 0 0,-1 0 0 0 0,-1 0 1 0 0,0 0-1 0 0,-1 1 0 0 0,-1 0 1 0 0,-10-19-1 0 0,-37-75 13 0 0,38 67-92 0 0,15 38 0 0 0,-1-1 0 0 0,0 1 0 0 0,0 0 0 0 0,0 0 0 0 0,0 0 0 0 0,-1 0 0 0 0,0 0 0 0 0,0 1 0 0 0,0-1 0 0 0,0 1 0 0 0,0-1 0 0 0,-1 1 0 0 0,1-1 0 0 0,-1 1 0 0 0,0 0 0 0 0,0 0 0 0 0,0 1 0 0 0,-1-1 0 0 0,-5-3 0 0 0,-23-10 0 0 0,28 13 0 0 0,-1 1 0 0 0,0-1 0 0 0,0 1 0 0 0,0 0 0 0 0,0 0 0 0 0,0 0 0 0 0,0 1 0 0 0,-1-1 0 0 0,-6 1 0 0 0,-12 0-1454 0 0,1 2 0 0 0,-41 7 0 0 0,54-6 800 0 0,0 1 0 0 0,0 0 0 0 0,1 0 0 0 0,-1 1 0 0 0,1 1 0 0 0,0-1 0 0 0,0 1 0 0 0,-10 8 0 0 0,-6 13-2538 0 0,-75 31-6401 0 0,61-29 6451 0 0,3-12-1698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27 2824 0 0,'-57'-17'9689'0'0,"36"14"-6012"0"0,-13-3-102 0 0,33 6-3445 0 0,0 0 1 0 0,0 0-1 0 0,-1 0 0 0 0,1 0 0 0 0,0 0 0 0 0,0 0 0 0 0,0 0 0 0 0,0 0 1 0 0,-1 1-1 0 0,1-1 0 0 0,0 0 0 0 0,0 1 0 0 0,0-1 0 0 0,0 1 1 0 0,0 0-1 0 0,0-1 0 0 0,0 1 0 0 0,0 0 0 0 0,0-1 0 0 0,0 1 0 0 0,-1 1 1 0 0,-14 7 1569 0 0,15-9-1612 0 0,0 0-1 0 0,-1 1 1 0 0,1-1 0 0 0,0 0 0 0 0,0 1 0 0 0,0-1-1 0 0,0 1 1 0 0,0-1 0 0 0,0 1 0 0 0,0 0-1 0 0,0-1 1 0 0,0 1 0 0 0,0 0 0 0 0,0 0 0 0 0,0 0-1 0 0,0 0 1 0 0,1 0 0 0 0,-1 0 0 0 0,-1 1 0 0 0,-12 23 1251 0 0,12-23-1276 0 0,0 1-1 0 0,0-1 0 0 0,0 1 1 0 0,1 0-1 0 0,-1 0 1 0 0,1 0-1 0 0,0 0 1 0 0,0 0-1 0 0,0 0 1 0 0,0 0-1 0 0,0 0 0 0 0,1 0 1 0 0,0 0-1 0 0,-1 0 1 0 0,1 5-1 0 0,9 154 901 0 0,-8-157-950 0 0,-1 0 1 0 0,1 1-1 0 0,0-1 1 0 0,0 0-1 0 0,1 0 1 0 0,-1 0-1 0 0,1 0 1 0 0,4 7-1 0 0,5 24 50 0 0,-9-28-57 0 0,-1 0 1 0 0,1 0 0 0 0,0 0 0 0 0,1 0-1 0 0,0 0 1 0 0,0-1 0 0 0,1 1-1 0 0,-1-1 1 0 0,2 0 0 0 0,7 11-1 0 0,16 31 27 0 0,-25-42-37 0 0,0-1-1 0 0,0 1 1 0 0,1-1-1 0 0,0 0 0 0 0,0 0 1 0 0,0 0-1 0 0,6 5 0 0 0,13 21-34 0 0,-20-26 30 0 0,0-1 0 0 0,1 1-1 0 0,-1-1 1 0 0,1 0-1 0 0,8 8 1 0 0,14 19-111 0 0,-20-25 6 0 0,0 0 0 0 0,0 0 0 0 0,0 0 0 0 0,1-1-1 0 0,12 9 1 0 0,6 6-611 0 0,-23-19 645 0 0,1 0 1 0 0,-1-1 0 0 0,0 1-1 0 0,1-1 1 0 0,-1 1 0 0 0,1-1-1 0 0,-1 0 1 0 0,1 0-1 0 0,0-1 1 0 0,2 2 0 0 0,14 4-1496 0 0,-15-5 1145 0 0,0 0 0 0 0,0 0-1 0 0,0-1 1 0 0,0 0 0 0 0,0 1 0 0 0,0-1 0 0 0,1-1-1 0 0,6 0 1 0 0,-5 0-147 0 0,-4 1 250 0 0,0 0 0 0 0,0-1 1 0 0,0 1-1 0 0,0-1 1 0 0,0 0-1 0 0,0 1 0 0 0,0-1 1 0 0,0 0-1 0 0,0 0 0 0 0,0 0 1 0 0,0 0-1 0 0,-1-1 1 0 0,1 1-1 0 0,0 0 0 0 0,1-3 1 0 0,12-7-1512 0 0,-13 10 1679 0 0,-1 0 0 0 0,1 0 0 0 0,0 0 1 0 0,0 0-1 0 0,-1 0 0 0 0,1-1 0 0 0,-1 1 0 0 0,1-1 0 0 0,-1 1 1 0 0,1-1-1 0 0,-1 1 0 0 0,0-1 0 0 0,0 0 0 0 0,0 0 0 0 0,1-2 1 0 0,16-23-2477 0 0,13-16-1278 0 0,-4 11 149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5448 0 0,'-92'5'8319'0'0,"81"-3"-7564"0"0,0 1 0 0 0,0 0 0 0 0,1 0 0 0 0,-1 1 0 0 0,-18 9 0 0 0,3-2 122 0 0,-23 13 514 0 0,32 1-815 0 0,-23 18 774 0 0,32-30-1075 0 0,0 0 0 0 0,1 1-1 0 0,1-1 1 0 0,-9 30 0 0 0,13-38-229 0 0,1 0 0 0 0,-1 0 0 0 0,1 1 0 0 0,1-1 0 0 0,-1 1 0 0 0,0-1-1 0 0,1 1 1 0 0,0-1 0 0 0,1 0 0 0 0,-1 1 0 0 0,1-1 0 0 0,0 1 0 0 0,0-1 0 0 0,1 0 0 0 0,0 0 0 0 0,4 10 0 0 0,-2-6 6 0 0,-3-7-40 0 0,-1 0 0 0 0,1 0 1 0 0,0-1-1 0 0,0 1 0 0 0,0 0 0 0 0,0-1 0 0 0,0 1 0 0 0,0-1 0 0 0,0 1 0 0 0,0-1 0 0 0,1 1 0 0 0,-1-1 0 0 0,1 0 0 0 0,2 2 0 0 0,21 14 123 0 0,-14 0-33 0 0,-10-16-91 0 0,0 1 0 0 0,0 0 0 0 0,0-1 0 0 0,0 1 1 0 0,0-1-1 0 0,1 1 0 0 0,-1-1 0 0 0,0 1 0 0 0,1-1 0 0 0,-1 0 1 0 0,1 0-1 0 0,-1 0 0 0 0,1 0 0 0 0,0 0 0 0 0,0 0 0 0 0,-1 0 0 0 0,3 0 1 0 0,4 3 50 0 0,0-1 1 0 0,0 1 0 0 0,-1 1 0 0 0,13 9 0 0 0,19 11 175 0 0,4 0 73 0 0,-28-15-173 0 0,-1-2 1 0 0,1 0-1 0 0,17 7 1 0 0,-26-13-86 0 0,1 1-1 0 0,-1 0 1 0 0,0 0 0 0 0,-1 0 0 0 0,1 1 0 0 0,5 5-1 0 0,-5-5 11 0 0,-1 0 0 0 0,1 0 0 0 0,0-1 0 0 0,0 0 0 0 0,0 0-1 0 0,7 3 1 0 0,-9-5-16 0 0,0 1 0 0 0,0 0 0 0 0,-1 0 0 0 0,1 1-1 0 0,-1-1 1 0 0,0 1 0 0 0,1-1 0 0 0,-1 1 0 0 0,3 4 0 0 0,17 13 183 0 0,-13-6-6 0 0,-3-2-58 0 0,1 0 0 0 0,1 0 0 0 0,0 0 0 0 0,11 10 0 0 0,-18-19-120 0 0,0-1 0 0 0,-1 1 0 0 0,0 0 0 0 0,1 0 0 0 0,-1 1 0 0 0,0-1 0 0 0,0 0 0 0 0,-1 0 0 0 0,1 0-1 0 0,-1 1 1 0 0,0-1 0 0 0,0 0 0 0 0,0 1 0 0 0,0-1 0 0 0,0 0 0 0 0,-1 1 0 0 0,1-1 0 0 0,-1 0-1 0 0,0 0 1 0 0,0 0 0 0 0,0 0 0 0 0,0 0 0 0 0,-1 0 0 0 0,1 0 0 0 0,-3 3 0 0 0,-2-2-54 0 0,0-1 1 0 0,1 0 0 0 0,-2-1-1 0 0,1 1 1 0 0,0-1-1 0 0,0 0 1 0 0,-1-1-1 0 0,1 1 1 0 0,-10 0 0 0 0,-29 7-42 0 0,26-6-298 0 0,0 0 0 0 0,-1-2 0 0 0,1 0 0 0 0,-39-3 0 0 0,5 0-1595 0 0,49 2 1613 0 0,1 0 0 0 0,-1-1 0 0 0,1 1-1 0 0,0 0 1 0 0,-1-1 0 0 0,1 0 0 0 0,0 0 0 0 0,-1 0 0 0 0,1 0 0 0 0,0 0 0 0 0,0-1 0 0 0,0 1-1 0 0,0-1 1 0 0,0 0 0 0 0,1 0 0 0 0,-1 0 0 0 0,0 0 0 0 0,-2-4 0 0 0,-19-13-4155 0 0,18 7 2947 0 0,0-1 0 0 0,1 0 1 0 0,1-1-1 0 0,0 1 0 0 0,1-1 1 0 0,-2-16-1 0 0,5 16-2435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4984 0 0,'0'11'10008'0'0,"0"15"-6205"0"0,2 8-1906 0 0,0 0 0 0 0,8 34 0 0 0,14 19-981 0 0,-17-36-605 0 0,1-1 63 0 0,2 77 0 0 0,-1-24-29 0 0,9-19-234 0 0,-18-84-106 0 0,0 1 1 0 0,0-1 0 0 0,1 1-1 0 0,-1-1 1 0 0,0 1 0 0 0,1-1 0 0 0,-1 0-1 0 0,0 1 1 0 0,1-1 0 0 0,-1 0-1 0 0,1 1 1 0 0,-1-1 0 0 0,0 0 0 0 0,1 1-1 0 0,-1-1 1 0 0,1 0 0 0 0,-1 0-1 0 0,1 0 1 0 0,-1 0 0 0 0,1 1 0 0 0,-1-1-1 0 0,1 0 1 0 0,-1 0 0 0 0,1 0 0 0 0,-1 0-1 0 0,1 0 1 0 0,-1 0 0 0 0,1 0-1 0 0,-1 0 1 0 0,1 0 0 0 0,-1 0 0 0 0,1-1-1 0 0,-1 1 1 0 0,1 0 0 0 0,-1 0-1 0 0,1 0 1 0 0,-1 0 0 0 0,1-1 0 0 0,-1 1-1 0 0,0 0 1 0 0,1-1 0 0 0,-1 1-1 0 0,1 0 1 0 0,-1-1 0 0 0,0 1 0 0 0,1 0-1 0 0,-1-1 1 0 0,0 1 0 0 0,0-1 0 0 0,1 1-1 0 0,-1-1 1 0 0,0 1 0 0 0,0-1-1 0 0,1 1 1 0 0,-1 0 0 0 0,0-1 0 0 0,0 1-1 0 0,0-1 1 0 0,0 1 0 0 0,0-1-1 0 0,0 0 1 0 0,0-4 23 0 0,-1 1 0 0 0,1-1-1 0 0,0 1 1 0 0,0-1 0 0 0,1 1-1 0 0,0 0 1 0 0,-1-1 0 0 0,1 1-1 0 0,1-1 1 0 0,-1 1 0 0 0,1 0 0 0 0,0 0-1 0 0,-1 0 1 0 0,2 0 0 0 0,-1 0-1 0 0,0 0 1 0 0,1 1 0 0 0,3-5-1 0 0,-4 6-6 0 0,0 0 0 0 0,0 0 0 0 0,0-1 0 0 0,0 1-1 0 0,0 0 1 0 0,-1-1 0 0 0,1 1 0 0 0,-1-1-1 0 0,0 0 1 0 0,2-3 0 0 0,-2 3 1 0 0,0 0 0 0 0,0 0 0 0 0,1 0 0 0 0,0 0 0 0 0,-1 0 0 0 0,1 0 0 0 0,0 1 0 0 0,0-1 0 0 0,0 0 0 0 0,1 1 0 0 0,-1 0 0 0 0,5-4 0 0 0,50-29 438 0 0,-55 34-438 0 0,-1 0-1 0 0,0 1 0 0 0,1-1 0 0 0,-1 1 0 0 0,0-1 0 0 0,1 1 0 0 0,-1-1 0 0 0,1 1 1 0 0,-1 0-1 0 0,1 0 0 0 0,-1 0 0 0 0,1-1 0 0 0,-1 1 0 0 0,1 1 0 0 0,-1-1 0 0 0,0 0 0 0 0,1 0 1 0 0,-1 1-1 0 0,1-1 0 0 0,-1 0 0 0 0,1 1 0 0 0,1 0 0 0 0,27 16 264 0 0,-20-8-187 0 0,-7-6-89 0 0,0 0 1 0 0,0 0 0 0 0,0 0 0 0 0,0 1 0 0 0,0-1 0 0 0,-1 1-1 0 0,0 0 1 0 0,3 4 0 0 0,13 19-19 0 0,-15-25 10 0 0,-1 0 1 0 0,0 1 0 0 0,-1-1 0 0 0,1 0-1 0 0,0 1 1 0 0,-1-1 0 0 0,1 1-1 0 0,-1 0 1 0 0,0 0 0 0 0,1 2-1 0 0,27 52 80 0 0,-12 3 24 0 0,-13-49-46 0 0,0 1-1 0 0,-1 0 1 0 0,0 0-1 0 0,-1 0 1 0 0,0 0-1 0 0,0 15 0 0 0,-3-25-47 0 0,1 0 0 0 0,0 0 0 0 0,-1 0 0 0 0,0 0-1 0 0,1 0 1 0 0,-1 0 0 0 0,0 0 0 0 0,0 0-1 0 0,0 0 1 0 0,-1 0 0 0 0,1 0 0 0 0,0-1 0 0 0,-1 1-1 0 0,1 0 1 0 0,-1-1 0 0 0,1 1 0 0 0,-1-1-1 0 0,0 0 1 0 0,1 1 0 0 0,-1-1 0 0 0,0 0 0 0 0,0 0-1 0 0,-4 1 1 0 0,-55 19 155 0 0,50-18-141 0 0,-10 4-198 0 0,-1-1 0 0 0,1-2 0 0 0,-1 0-1 0 0,0-1 1 0 0,0-1 0 0 0,-1-1-1 0 0,1-1 1 0 0,-23-3 0 0 0,25-19-1844 0 0,19 22 1693 0 0,-1-1 1 0 0,0 0-1 0 0,1 0 1 0 0,-1 1-1 0 0,0-1 1 0 0,1 0-1 0 0,-1-1 1 0 0,1 1-1 0 0,-1 0 1 0 0,1 0 0 0 0,0-1-1 0 0,0 1 1 0 0,-1-1-1 0 0,1 1 1 0 0,0-1-1 0 0,0 1 1 0 0,0-1-1 0 0,1 0 1 0 0,-1 1-1 0 0,0-1 1 0 0,1 0-1 0 0,-1 0 1 0 0,0-1-1 0 0,1 0-119 0 0,0 0 0 0 0,1 0-1 0 0,-1 0 1 0 0,0 0 0 0 0,1 0 0 0 0,0 0-1 0 0,0 0 1 0 0,0 0 0 0 0,0 1 0 0 0,0-1-1 0 0,1 0 1 0 0,-1 1 0 0 0,3-4 0 0 0,3-4-676 0 0,1 1 0 0 0,0-1 1 0 0,1 2-1 0 0,0-1 1 0 0,19-14-1 0 0,0-1-798 0 0,3 8-1673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21 5152 0 0,'-17'-20'15454'0'0,"11"19"-15115"0"0,0 2 0 0 0,-1-1 0 0 0,1 1 0 0 0,0 0 0 0 0,0 0 0 0 0,0 0 0 0 0,0 1 0 0 0,0 0 0 0 0,0 0 0 0 0,0 1 0 0 0,1 0 0 0 0,-1 0 1 0 0,-5 4-1 0 0,-54 52 961 0 0,25-28-887 0 0,25-11-298 0 0,9-11-64 0 0,-1 0 1 0 0,0 0 0 0 0,-1-1 0 0 0,1 0-1 0 0,-11 8 1 0 0,6-6-32 0 0,0 1 0 0 0,1 1 0 0 0,0 0 0 0 0,1 0 0 0 0,1 1 0 0 0,-11 19 0 0 0,5-11-23 0 0,15-20 1 0 0,0-1-1 0 0,-1 1 0 0 0,1-1 0 0 0,-1 1 0 0 0,1-1 0 0 0,-1 1 0 0 0,1 0 0 0 0,0-1 0 0 0,0 1 0 0 0,-1-1 0 0 0,1 1 0 0 0,0 0 1 0 0,0-1-1 0 0,-1 1 0 0 0,1 0 0 0 0,0-1 0 0 0,0 1 0 0 0,0 0 0 0 0,0-1 0 0 0,0 1 0 0 0,0 0 0 0 0,0-1 0 0 0,0 1 0 0 0,1 0 0 0 0,-1-1 1 0 0,0 1-1 0 0,0 0 0 0 0,0-1 0 0 0,1 1 0 0 0,-1-1 0 0 0,1 2 0 0 0,0-1-3 0 0,1 0 0 0 0,-1-1 0 0 0,0 1-1 0 0,0-1 1 0 0,1 1 0 0 0,-1-1 0 0 0,0 1 0 0 0,1-1 0 0 0,-1 0-1 0 0,0 0 1 0 0,1 1 0 0 0,-1-1 0 0 0,1 0 0 0 0,1-1 0 0 0,1 1-5 0 0,1 0 1 0 0,-1-1 0 0 0,0 1-1 0 0,1-1 1 0 0,-1 0-1 0 0,0 0 1 0 0,0-1 0 0 0,0 1-1 0 0,0-1 1 0 0,5-3 0 0 0,31-26-40 0 0,-17 15 52 0 0,-21 16 0 0 0,0-1 0 0 0,-1 1-1 0 0,1-1 1 0 0,-1 0 0 0 0,1 0 0 0 0,-1 1 0 0 0,1-1-1 0 0,-1 0 1 0 0,1 0 0 0 0,-1-1 0 0 0,0 1 0 0 0,0 0 0 0 0,0 0-1 0 0,1-1 1 0 0,-1 1 0 0 0,0 0 0 0 0,0-1 0 0 0,-1 1-1 0 0,1-1 1 0 0,0 1 0 0 0,0-1 0 0 0,-1 0 0 0 0,1-1 0 0 0,0 0 9 0 0,0-1 1 0 0,0 1-1 0 0,1 0 1 0 0,-1-1-1 0 0,1 1 1 0 0,0 0-1 0 0,-1 0 1 0 0,1 0-1 0 0,1 0 1 0 0,-1 1-1 0 0,0-1 1 0 0,5-3-1 0 0,17-21 146 0 0,-18 19-103 0 0,-3 6-33 0 0,-1 0 1 0 0,0 0-1 0 0,-1 0 0 0 0,1 0 1 0 0,0 0-1 0 0,-1-1 1 0 0,1 1-1 0 0,-1-1 1 0 0,0 1-1 0 0,1-1 0 0 0,0-2 1 0 0,-2 4-16 0 0,-1 1-1 0 0,1-1 1 0 0,0 1 0 0 0,0 0 0 0 0,0-1 0 0 0,0 1 0 0 0,0 0-1 0 0,0-1 1 0 0,0 1 0 0 0,0 0 0 0 0,0-1 0 0 0,0 1 0 0 0,0-1-1 0 0,0 1 1 0 0,1 0 0 0 0,-1-1 0 0 0,0 1 0 0 0,0 0 0 0 0,0-1-1 0 0,0 1 1 0 0,1 0 0 0 0,-1-1 0 0 0,0 1 0 0 0,0 0-1 0 0,0 0 1 0 0,1-1 0 0 0,-1 1 0 0 0,0 0 0 0 0,1 0 0 0 0,-1-1-1 0 0,0 1 1 0 0,1 0 0 0 0,-1 0 0 0 0,0 0 0 0 0,1 0 0 0 0,-1-1-1 0 0,0 1 1 0 0,1 0 0 0 0,-1 0 0 0 0,0 0 0 0 0,1 0 0 0 0,-1 0-1 0 0,0 0 1 0 0,1 0 0 0 0,-1 0 0 0 0,1 0 0 0 0,-1 0-1 0 0,1 0 1 0 0,11-4 354 0 0,-10 10-297 0 0,1 0-1 0 0,-1-1 1 0 0,1 0-1 0 0,0 0 1 0 0,1 0-1 0 0,-1 0 1 0 0,1 0-1 0 0,7 7 1 0 0,-9-11-53 0 0,-1 1 1 0 0,1 0-1 0 0,-1 1 1 0 0,1-1-1 0 0,-1 0 1 0 0,0 0 0 0 0,0 1-1 0 0,0-1 1 0 0,0 0-1 0 0,0 1 1 0 0,-1-1-1 0 0,2 5 1 0 0,-2-4 1 0 0,0-1 1 0 0,1 0 0 0 0,-1 0-1 0 0,1 1 1 0 0,0-1-1 0 0,0 0 1 0 0,0 0-1 0 0,0 0 1 0 0,0 0 0 0 0,0 0-1 0 0,3 3 1 0 0,-3-4-5 0 0,0 0 1 0 0,0 1 0 0 0,0 0-1 0 0,0-1 1 0 0,0 1-1 0 0,-1-1 1 0 0,1 1 0 0 0,0 0-1 0 0,-1 0 1 0 0,1-1-1 0 0,-1 1 1 0 0,0 0 0 0 0,1 2-1 0 0,-1-2 2 0 0,0 0-1 0 0,0 0 1 0 0,1 0-1 0 0,-1-1 1 0 0,1 1-1 0 0,-1 0 1 0 0,1 0-1 0 0,0-1 1 0 0,-1 1-1 0 0,1 0 1 0 0,0-1-1 0 0,0 1 0 0 0,0-1 1 0 0,2 3-1 0 0,3 6 35 0 0,0 0-1 0 0,-1 1 0 0 0,0 0 0 0 0,-1 0 0 0 0,0 0 0 0 0,-1 0 1 0 0,0 1-1 0 0,-1 0 0 0 0,1 18 0 0 0,9 28 204 0 0,-9-33-127 0 0,-1 0 0 0 0,0 1 0 0 0,-2-1 1 0 0,-3 25-1 0 0,1 9 54 0 0,2-58-173 0 0,0 16 52 0 0,0 0 1 0 0,-1-1 0 0 0,-7 34-1 0 0,7-45-54 0 0,-1 0-1 0 0,1 0 0 0 0,-1-1 1 0 0,0 1-1 0 0,-1 0 0 0 0,1-1 0 0 0,-1 0 1 0 0,0 1-1 0 0,0-1 0 0 0,-1 0 1 0 0,1-1-1 0 0,-1 1 0 0 0,0 0 1 0 0,0-1-1 0 0,0 0 0 0 0,0 0 1 0 0,-5 3-1 0 0,1-2-326 0 0,0 0 0 0 0,0 0-1 0 0,0-1 1 0 0,-1 0 0 0 0,-13 3 0 0 0,20-5 96 0 0,1-1 0 0 0,-1 0 0 0 0,0 1 0 0 0,1-1 0 0 0,-1 0 0 0 0,0 0-1 0 0,0 0 1 0 0,1 0 0 0 0,-1 0 0 0 0,0 0 0 0 0,1-1 0 0 0,-1 1 0 0 0,0-1 0 0 0,1 1 0 0 0,-1-1 0 0 0,1 0 0 0 0,-1 1 0 0 0,1-1 0 0 0,-1 0 0 0 0,1 0 0 0 0,-1 0-1 0 0,1 0 1 0 0,0 0 0 0 0,-1 0 0 0 0,1-1 0 0 0,0 1 0 0 0,0 0 0 0 0,0-1 0 0 0,0 1 0 0 0,0 0 0 0 0,0-1 0 0 0,1 1 0 0 0,-1-1 0 0 0,0 0 0 0 0,1 1 0 0 0,-1-1 0 0 0,1 0-1 0 0,-1-1 1 0 0,1 2 179 0 0,-2-6-710 0 0,0-1 1 0 0,1 1 0 0 0,0-1 0 0 0,0 1 0 0 0,1-1-1 0 0,0 1 1 0 0,0-1 0 0 0,1 1 0 0 0,0-1-1 0 0,0 1 1 0 0,1-1 0 0 0,0 1 0 0 0,0 0-1 0 0,1 0 1 0 0,-1 0 0 0 0,5-8 0 0 0,17-25-1351 0 0,-16 6-1778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6648 0 0,'4'28'9879'0'0,"0"0"-4743"0"0,5 32 976 0 0,-8-23-5590 0 0,0-20-206 0 0,0 0 1 0 0,-2 0-1 0 0,0 0 0 0 0,-1 0 0 0 0,-4 17 0 0 0,3-1-751 0 0,4-31 371 0 0,-1 0 0 0 0,0 1 0 0 0,0-1 0 0 0,0 1 1 0 0,0-1-1 0 0,-1 1 0 0 0,1-1 0 0 0,-1 1 0 0 0,1-1 0 0 0,-1 0 0 0 0,0 1 0 0 0,0-1 0 0 0,-1 2 0 0 0,-6 19-5181 0 0,6-16-895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9000 0 0,'-17'0'15405'0'0,"6"2"-12180"0"0,8 7-2831 0 0,1-1 0 0 0,0 0 0 0 0,0 1 0 0 0,1-1 0 0 0,0 1 1 0 0,1 0-1 0 0,0-1 0 0 0,0 1 0 0 0,2 11 0 0 0,-1 11-157 0 0,0-21-203 0 0,1 1 0 0 0,0-1-1 0 0,0 0 1 0 0,1 1-1 0 0,0-1 1 0 0,5 9 0 0 0,-3-7-31 0 0,-1-1 1 0 0,0 1-1 0 0,-1 0 1 0 0,0 0-1 0 0,-1 0 1 0 0,1 16-1 0 0,-3-19-106 0 0,0 1-1 0 0,1-1 1 0 0,0 0-1 0 0,1 0 1 0 0,0 1-1 0 0,0-1 0 0 0,1 0 1 0 0,6 14-1 0 0,-1 10-777 0 0,-8-30 640 0 0,0 1 1 0 0,1-1 0 0 0,-1 0 0 0 0,1 0-1 0 0,0 0 1 0 0,0 1 0 0 0,0-1-1 0 0,0 0 1 0 0,0 0 0 0 0,1 0-1 0 0,2 3 1 0 0,0-1-862 0 0,20 23-8861 0 0,-23-28 9821 0 0,0 0 0 0 0,-1 1 0 0 0,1-1 0 0 0,0 0-1 0 0,-1 1 1 0 0,1-1 0 0 0,0 0 0 0 0,-1 0 0 0 0,1 0 0 0 0,0 0 0 0 0,0 0 0 0 0,-1 1 0 0 0,1-1 0 0 0,0 0 0 0 0,0-1 0 0 0,-1 1 0 0 0,1 0 0 0 0,0 0 0 0 0,-1 0 0 0 0,1 0 0 0 0,0-1 0 0 0,0 1 0 0 0,-1 0 0 0 0,1 0 0 0 0,-1-1 0 0 0,1 1 0 0 0,0-1 0 0 0,-1 1 0 0 0,1 0 0 0 0,-1-1 0 0 0,1 1 0 0 0,-1-1 0 0 0,1 0 0 0 0,-1 1 0 0 0,1-1 0 0 0,-1 1 0 0 0,1-1 0 0 0,-1 0 0 0 0,0 1 0 0 0,1-1 0 0 0,-1 0 0 0 0,0 1 0 0 0,0-1 0 0 0,0 0 0 0 0,1-1 0 0 0,0 0-186 0 0,1-1-1 0 0,-1 0 1 0 0,1 1-1 0 0,0 0 1 0 0,0-1-1 0 0,0 1 1 0 0,0 0-1 0 0,0 0 1 0 0,1 0 0 0 0,-1 0-1 0 0,5-2 1 0 0,-5 2-129 0 0,24-8-3542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4920 0 0,'0'7'8351'0'0,"0"23"-2347"0"0,0 82 674 0 0,0 59-4097 0 0,9-117-2289 0 0,-9-53-291 0 0,1 0-1 0 0,-1 0 1 0 0,0-1 0 0 0,0 1 0 0 0,1 0-1 0 0,-1-1 1 0 0,1 1 0 0 0,-1-1 0 0 0,0 1 0 0 0,1 0-1 0 0,-1-1 1 0 0,1 1 0 0 0,-1-1 0 0 0,1 1-1 0 0,0-1 1 0 0,-1 1 0 0 0,1-1 0 0 0,-1 0 0 0 0,1 1-1 0 0,0-1 1 0 0,-1 0 0 0 0,1 1 0 0 0,0-1-1 0 0,0 0 1 0 0,-1 0 0 0 0,1 0 0 0 0,0 0 0 0 0,-1 0-1 0 0,1 0 1 0 0,0 0 0 0 0,0 0 0 0 0,-1 0 0 0 0,1 0-1 0 0,0 0 1 0 0,1 0 0 0 0,2 0 5 0 0,2 4 169 0 0,-6-16-86 0 0,4-145 363 0 0,5 46 87 0 0,-9 109-522 0 0,0 1 0 0 0,0-1 0 0 0,1 0-1 0 0,-1 1 1 0 0,0-1 0 0 0,1 1 0 0 0,0-1 0 0 0,-1 0 0 0 0,1 1-1 0 0,0 0 1 0 0,-1-1 0 0 0,1 1 0 0 0,0-1 0 0 0,0 1 0 0 0,2-2-1 0 0,-2 2 7 0 0,0-1 0 0 0,0 1 0 0 0,0 0 0 0 0,0-1 0 0 0,0 1-1 0 0,0-1 1 0 0,0 1 0 0 0,-1-1 0 0 0,1 0 0 0 0,0 1 0 0 0,-1-1-1 0 0,0 1 1 0 0,1-1 0 0 0,-1 0 0 0 0,0-2 0 0 0,1 2 4 0 0,-1 1 0 0 0,0 0 0 0 0,1-1 0 0 0,0 1 0 0 0,-1 0 0 0 0,1-1-1 0 0,0 1 1 0 0,-1 0 0 0 0,1 0 0 0 0,0-1 0 0 0,0 1 0 0 0,0 0 0 0 0,0 0 0 0 0,0 0 0 0 0,0 0 0 0 0,0 0 0 0 0,1 0 0 0 0,-1 1 0 0 0,0-1 0 0 0,0 0 0 0 0,1 1 0 0 0,-1-1 0 0 0,0 0 0 0 0,1 1 0 0 0,-1 0 0 0 0,1-1 0 0 0,-1 1 0 0 0,1 0 0 0 0,-1 0 0 0 0,1 0 0 0 0,-1 0 0 0 0,0 0 0 0 0,1 0 0 0 0,1 0 0 0 0,3 0 24 0 0,0 0 0 0 0,1 1 0 0 0,-1-1 1 0 0,0 1-1 0 0,0 0 0 0 0,11 4 0 0 0,-9 1-44 0 0,-1 0-1 0 0,1 0 1 0 0,-1 1-1 0 0,0 0 1 0 0,0 0-1 0 0,-1 1 1 0 0,6 9-1 0 0,2 0-55 0 0,-7-7-111 0 0,0 0 0 0 0,-1 1 1 0 0,0 0-1 0 0,7 17 0 0 0,-8-16-486 0 0,0-1 1 0 0,1 1-1 0 0,11 14 1 0 0,-8-12-607 0 0,-8-12 955 0 0,0-1 0 0 0,0 1-1 0 0,0-1 1 0 0,0 0 0 0 0,0 1 0 0 0,0-1-1 0 0,1 0 1 0 0,-1 0 0 0 0,0 0 0 0 0,1 0-1 0 0,-1 0 1 0 0,0 0 0 0 0,1 0 0 0 0,1 0-1 0 0,8 6-4099 0 0,-10-6 3877 0 0,1 0 0 0 0,-1 0 0 0 0,1 0 0 0 0,-1 0 0 0 0,1 0 0 0 0,0-1 0 0 0,0 1 0 0 0,-1 0 0 0 0,1-1 0 0 0,0 0 0 0 0,0 1 0 0 0,-1-1 0 0 0,1 0 0 0 0,0 0 0 0 0,3 0 0 0 0,2 0-313 0 0,-5 1 557 0 0,0-1 1 0 0,0 0-1 0 0,1 0 1 0 0,-1 0-1 0 0,0-1 1 0 0,0 1 0 0 0,0 0-1 0 0,0-1 1 0 0,0 1-1 0 0,0-1 1 0 0,0 0-1 0 0,3-1 1 0 0,22-10-3805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229 514 4688 0 0,'-11'-6'7064'0'0,"-14"1"-1879"0"0,23 4-4850 0 0,0 0 0 0 0,0 0 1 0 0,-1 0-1 0 0,1 1 0 0 0,0-1 0 0 0,-1 1 0 0 0,1-1 0 0 0,-1 1 0 0 0,1 0 1 0 0,0 0-1 0 0,-1 0 0 0 0,1 0 0 0 0,-1 1 0 0 0,1-1 0 0 0,-1 1 0 0 0,1-1 1 0 0,0 1-1 0 0,-1 0 0 0 0,1 0 0 0 0,0 0 0 0 0,0 0 0 0 0,0 0 0 0 0,-3 2 1 0 0,-8 13-14 0 0,0 0 1 0 0,1 1-1 0 0,0 0 1 0 0,2 1-1 0 0,0 0 1 0 0,1 1-1 0 0,-9 27 0 0 0,15-35-267 0 0,0 0-1 0 0,0 1 1 0 0,-1 19-1 0 0,-9 40 135 0 0,9-47-146 0 0,1-1 1 0 0,0 0-1 0 0,2 27 0 0 0,2-46-41 0 0,1 1 0 0 0,-1-1 0 0 0,1 0 0 0 0,0 0 0 0 0,1 0-1 0 0,-1 0 1 0 0,0-1 0 0 0,1 1 0 0 0,0-1 0 0 0,0 1 0 0 0,0-1-1 0 0,0 0 1 0 0,1 0 0 0 0,-1 0 0 0 0,1-1 0 0 0,0 1-1 0 0,0-1 1 0 0,7 3 0 0 0,2-1-37 0 0,28 4-56 0 0,-40-8 85 0 0,0 0 0 0 0,0 0-1 0 0,1 1 1 0 0,-1-1-1 0 0,0 0 1 0 0,0 0 0 0 0,1-1-1 0 0,-1 1 1 0 0,0 0-1 0 0,0 0 1 0 0,1 0 0 0 0,-1-1-1 0 0,0 1 1 0 0,0-1-1 0 0,0 1 1 0 0,0-1-1 0 0,0 1 1 0 0,0-1 0 0 0,1 0-1 0 0,-1 0 1 0 0,-1 1-1 0 0,1-1 1 0 0,0 0 0 0 0,0 0-1 0 0,0 0 1 0 0,1-1-1 0 0,41-75-567 0 0,-25 4 205 0 0,-12 59 391 0 0,-1 0 0 0 0,0 0 1 0 0,-2-1-1 0 0,0 1 1 0 0,0-1-1 0 0,-1 0 1 0 0,-1 0-1 0 0,-1 0 0 0 0,-1-22 1 0 0,-2-3 238 0 0,-2 0-1 0 0,-14-52 1 0 0,6 36 232 0 0,-3 1 0 0 0,-24-56 0 0 0,-9-40 792 0 0,37 92-382 0 0,12 58-185 0 0,0 29-411 0 0,1-17-292 0 0,1-1 0 0 0,0 1 0 0 0,1-1 0 0 0,0 1 0 0 0,8 18 0 0 0,9 34 31 0 0,-16-39-92 0 0,2 0 0 0 0,1-1 0 0 0,0 0 0 0 0,13 25 0 0 0,15 47-153 0 0,-9-34-187 0 0,-21-51 183 0 0,0 0 1 0 0,0 1-1 0 0,5 18 1 0 0,3 2-556 0 0,0 0-368 0 0,-11-25 582 0 0,0 0 1 0 0,0 0-1 0 0,1 0 1 0 0,0-1-1 0 0,0 1 1 0 0,0-1-1 0 0,0 0 1 0 0,1 0-1 0 0,7 8 1 0 0,20 10-6334 0 0,-28-22 5690 0 0,0 1 1 0 0,0-1 0 0 0,1 0 0 0 0,-1 0-1 0 0,0 0 1 0 0,1 0 0 0 0,-1-1-1 0 0,7 1 1 0 0,2-1-3347 0 0</inkml:trace>
  <inkml:trace contextRef="#ctx0" brushRef="#br0" timeOffset="1">556 1 7536 0 0,'-2'1'656'0'0,"1"0"0"0"0,-1 1 0 0 0,1-1 0 0 0,-1 1 0 0 0,1-1 0 0 0,0 1 0 0 0,-1-1 0 0 0,1 1 0 0 0,0 0 0 0 0,0 0 0 0 0,0-1 0 0 0,0 1 0 0 0,1 0 0 0 0,-2 4 0 0 0,1-3-90 0 0,1 0 1 0 0,0-1 0 0 0,0 1-1 0 0,0 0 1 0 0,0 0 0 0 0,1 0 0 0 0,-1-1-1 0 0,1 1 1 0 0,1 5 0 0 0,3 5 386 0 0,1 0 1 0 0,1-1-1 0 0,15 22 1 0 0,-16-25-614 0 0,0-1 0 0 0,-1 1 0 0 0,0 0-1 0 0,5 12 1 0 0,11 17 248 0 0,-16-32-486 0 0,-1 0 0 0 0,-1 0 0 0 0,1 0 0 0 0,-1 0 0 0 0,4 10 0 0 0,-6-12-59 0 0,0 0-1 0 0,1 0 0 0 0,-1 0 0 0 0,1-1 0 0 0,0 1 0 0 0,0-1 0 0 0,0 1 0 0 0,1-1 1 0 0,-1 0-1 0 0,4 3 0 0 0,-4-3-9 0 0,0-1 1 0 0,0 1 0 0 0,0-1-1 0 0,0 1 1 0 0,0 0-1 0 0,0-1 1 0 0,-1 1-1 0 0,0 0 1 0 0,1 0-1 0 0,-1 0 1 0 0,0 0 0 0 0,0 1-1 0 0,0 4 1 0 0,-1-6-15 0 0,1-1 0 0 0,-1 1 0 0 0,1 0 0 0 0,0 0 0 0 0,-1 0 1 0 0,1 0-1 0 0,0-1 0 0 0,0 1 0 0 0,0 0 0 0 0,0-1 0 0 0,0 1 0 0 0,1 0 0 0 0,-1-1 1 0 0,0 0-1 0 0,1 1 0 0 0,-1-1 0 0 0,1 0 0 0 0,0 0 0 0 0,-1 0 0 0 0,3 2 1 0 0,14 10 138 0 0,23 50 318 0 0,-26-31-225 0 0,-5-7-77 0 0,-1-9-80 0 0,-5-10-52 0 0,0 0 0 0 0,0 0 0 0 0,-1 1 0 0 0,0 0 1 0 0,3 10-1 0 0,-2-6-1 0 0,0 1 0 0 0,1-1 0 0 0,10 17 0 0 0,-9-16-14 0 0,1 1-1 0 0,-2-1 0 0 0,7 19 0 0 0,5 27-32 0 0,-3 2 0 0 0,-3-1 0 0 0,-2 1-1 0 0,3 103 1 0 0,-12-132-181 0 0,1-5-779 0 0,-1 1 0 0 0,-2-1 1 0 0,-5 31-1 0 0,-2-36-1306 0 0,2-9 992 0 0,1 7-721 0 0,3-11-539 0 0,1 0 1 0 0,-1 0-1 0 0,-1 0 0 0 0,1-1 0 0 0,-7 10 0 0 0,2-4-3218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4000 0 0,'9'3'20323'0'0,"9"82"-16314"0"0,-18-80-3935 0 0,1-1-1 0 0,-1 0 1 0 0,1 0 0 0 0,0 0-1 0 0,0 0 1 0 0,1 0-1 0 0,-1 0 1 0 0,1 0-1 0 0,0 0 1 0 0,3 5-1 0 0,12 27 310 0 0,-16-30-348 0 0,2 0-1 0 0,-1-1 1 0 0,0 0-1 0 0,1 0 1 0 0,0 1-1 0 0,0-2 0 0 0,1 1 1 0 0,-1 0-1 0 0,1-1 1 0 0,0 1-1 0 0,0-1 0 0 0,1 0 1 0 0,-1 0-1 0 0,1-1 1 0 0,5 4-1 0 0,-8-6-24 0 0,-1 1-1 0 0,1 0 0 0 0,-1 0 1 0 0,0 0-1 0 0,1 0 1 0 0,-1 1-1 0 0,0-1 1 0 0,0 0-1 0 0,0 0 1 0 0,-1 1-1 0 0,1-1 0 0 0,-1 0 1 0 0,1 1-1 0 0,-1-1 1 0 0,0 0-1 0 0,0 5 1 0 0,7 20 25 0 0,16 9-41 0 0,-19-32 11 0 0,0 1 0 0 0,0 0 0 0 0,-1 1 0 0 0,0-1 0 0 0,0 1 0 0 0,0-1 0 0 0,-1 1 0 0 0,0 0 0 0 0,3 12 0 0 0,-2-5-9 0 0,0 0 0 0 0,0-1 0 0 0,1 1 0 0 0,11 21 0 0 0,2 8-33 0 0,5 31-254 0 0,-8-37-20 0 0,-12-33 227 0 0,-1 1 0 0 0,1-1 0 0 0,-1 1-1 0 0,0-1 1 0 0,1 1 0 0 0,-1-1 0 0 0,-1 1 0 0 0,1 0 0 0 0,-1 0 0 0 0,1 3 0 0 0,0 3-527 0 0,0-1-1 0 0,1 1 1 0 0,1-1 0 0 0,-1 1-1 0 0,9 16 1 0 0,-6-12-537 0 0,-1-2-1110 0 0,-4-11 2051 0 0,0 0 0 0 0,0-1 1 0 0,0 1-1 0 0,1 0 1 0 0,-1 0-1 0 0,0 0 1 0 0,1-1-1 0 0,-1 1 0 0 0,0 0 1 0 0,1 0-1 0 0,-1-1 1 0 0,1 1-1 0 0,-1 0 1 0 0,1-1-1 0 0,0 1 0 0 0,-1 0 1 0 0,1-1-1 0 0,-1 1 1 0 0,1-1-1 0 0,0 1 1 0 0,0-1-1 0 0,-1 1 0 0 0,1-1 1 0 0,0 0-1 0 0,0 1 1 0 0,-1-1-1 0 0,1 0 0 0 0,0 0 1 0 0,0 1-1 0 0,0-1 1 0 0,1 0-1 0 0,26 7-9003 0 0,-19-7 4950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48 531 2880 0 0,'-9'-31'15297'0'0,"7"32"-15085"0"0,0-1 1 0 0,1 0-1 0 0,-1 1 1 0 0,0-1 0 0 0,1 1-1 0 0,-1-1 1 0 0,1 1-1 0 0,-1 0 1 0 0,1 0-1 0 0,-1 0 1 0 0,1 0 0 0 0,-1 0-1 0 0,1 0 1 0 0,0 0-1 0 0,0 0 1 0 0,-1 0-1 0 0,1 1 1 0 0,0-1 0 0 0,0 0-1 0 0,0 1 1 0 0,0-1-1 0 0,1 1 1 0 0,-1-1-1 0 0,0 1 1 0 0,1 0 0 0 0,-1-1-1 0 0,1 1 1 0 0,-1-1-1 0 0,1 1 1 0 0,0 0-1 0 0,0 0 1 0 0,-1 3 0 0 0,0 12-86 0 0,0 0 0 0 0,2 29 1 0 0,1-13 347 0 0,-2-23-442 0 0,0 0 1 0 0,1-1 0 0 0,0 1 0 0 0,1-1-1 0 0,3 11 1 0 0,22 77 93 0 0,31 61-26 0 0,-36-128-71 0 0,-19-27-27 0 0,0 0 0 0 0,0 1 0 0 0,-1-1 0 0 0,1 0 0 0 0,-1 1 0 0 0,0 0 0 0 0,3 5 0 0 0,-4-7-3 0 0,0-1 0 0 0,-1 0 1 0 0,1 1-1 0 0,0-1 1 0 0,0 0-1 0 0,0 0 0 0 0,0 1 1 0 0,0-1-1 0 0,0 0 1 0 0,1 0-1 0 0,-1 0 0 0 0,0-1 1 0 0,1 1-1 0 0,-1 0 1 0 0,0 0-1 0 0,1-1 0 0 0,-1 1 1 0 0,1-1-1 0 0,-1 1 1 0 0,3 0-1 0 0,5 2 4 0 0,2 6-2 0 0,1-1 0 0 0,0 0 1 0 0,0-1-1 0 0,1-1 1 0 0,0 0-1 0 0,0-1 0 0 0,1 0 1 0 0,-1-1-1 0 0,1 0 1 0 0,0-1-1 0 0,0-1 0 0 0,0 0 1 0 0,0-1-1 0 0,26-1 1 0 0,-17-2 9 0 0,1-1 0 0 0,-1 0 0 0 0,0-2 0 0 0,0-1 0 0 0,0-1 1 0 0,26-11-1 0 0,-46 17-12 0 0,0-1 1 0 0,0 1 0 0 0,-1 0-1 0 0,1-1 1 0 0,0 1 0 0 0,-1-1-1 0 0,1 0 1 0 0,-1 0-1 0 0,3-2 1 0 0,23-15 18 0 0,-22 16-12 0 0,0-1 0 0 0,0 1 0 0 0,0-1 0 0 0,-1-1 0 0 0,0 1 0 0 0,0-1 0 0 0,0 0 0 0 0,-1 0 0 0 0,1 0 0 0 0,-1-1 0 0 0,0 1 0 0 0,-1-1 0 0 0,1 0 0 0 0,4-12 1 0 0,-6 13 11 0 0,0 1 0 0 0,-1-1 0 0 0,1 1 0 0 0,-1-1 0 0 0,0 0 0 0 0,0 1 1 0 0,0-1-1 0 0,-1 0 0 0 0,0 0 0 0 0,0 0 0 0 0,0 1 0 0 0,0-1 1 0 0,-1 0-1 0 0,0 0 0 0 0,0 0 0 0 0,0 1 0 0 0,0-1 0 0 0,-4-6 1 0 0,-6-12 23 0 0,11 22-42 0 0,-1-1 0 0 0,1 1 0 0 0,-1-1 0 0 0,1 1 0 0 0,-1 0 0 0 0,1-1 0 0 0,-1 1 0 0 0,0 0 0 0 0,0 0 0 0 0,0 0 0 0 0,0-1 0 0 0,0 1 0 0 0,0 0 0 0 0,0 0 0 0 0,0 0 0 0 0,0 1 0 0 0,-3-3 0 0 0,-57-29 108 0 0,6-1-69 0 0,49 30-33 0 0,0-1-1 0 0,1 1 0 0 0,-1-1 1 0 0,1 0-1 0 0,-1 0 0 0 0,-6-8 1 0 0,7 7-12 0 0,1 1 1 0 0,-1 0-1 0 0,0 0 1 0 0,0 0-1 0 0,0 1 0 0 0,-1-1 1 0 0,-6-2-1 0 0,-20-13-43 0 0,26 14 48 0 0,0 1 0 0 0,-1 0 0 0 0,1 1 0 0 0,-1 0 0 0 0,1 0 0 0 0,-13-4 0 0 0,8 3 9 0 0,1 0-1 0 0,0-1 0 0 0,0 0 1 0 0,1-1-1 0 0,0 0 1 0 0,0 0-1 0 0,-15-14 0 0 0,-14-10 17 0 0,1 5 9 0 0,1-3 0 0 0,-58-57-1 0 0,89 79-20 0 0,0 0-1 0 0,1-1 0 0 0,0 1 0 0 0,0-1 0 0 0,-6-13 0 0 0,-1-2 9 0 0,3-3 10 0 0,7 24-29 0 0,1 0 1 0 0,0 0-1 0 0,0-1 1 0 0,0 1-1 0 0,-1 0 1 0 0,1 0-1 0 0,-1 0 1 0 0,1 0-1 0 0,-1 0 1 0 0,1-1-1 0 0,-1 1 1 0 0,0 0-1 0 0,1 0 1 0 0,-1 0-1 0 0,0 1 1 0 0,-1-2-1 0 0,1-3 10 0 0,-1 0-1 0 0,1 1 0 0 0,0-1 1 0 0,0 0-1 0 0,0 0 1 0 0,1 0-1 0 0,-1 0 0 0 0,1 1 1 0 0,0-1-1 0 0,1 0 1 0 0,0-6-1 0 0,0-2 17 0 0,-1 7-17 0 0,4-54 8 0 0,-2 56-19 0 0,-1 0 1 0 0,0 0-1 0 0,1 0 1 0 0,0 1-1 0 0,0-1 1 0 0,0 1-1 0 0,0-1 1 0 0,1 1-1 0 0,-1 0 1 0 0,1 0-1 0 0,0 0 1 0 0,3-3-1 0 0,12-21 83 0 0,-17 24-72 0 0,0 1 1 0 0,0-1-1 0 0,1 1 1 0 0,-1-1-1 0 0,1 1 1 0 0,-1-1-1 0 0,1 1 0 0 0,0 0 1 0 0,0 0-1 0 0,0 0 1 0 0,0 0-1 0 0,0 0 1 0 0,0 0-1 0 0,0 1 0 0 0,4-2 1 0 0,2-2 17 0 0,1-1 22 0 0,1 0 0 0 0,0 1 0 0 0,1 0 0 0 0,-1 0 0 0 0,1 1 0 0 0,0 0 0 0 0,0 1 0 0 0,0 1 0 0 0,0 0 0 0 0,1 0 0 0 0,-1 1 0 0 0,23 0 0 0 0,-20 1-8 0 0,1 1 0 0 0,-1 0 0 0 0,1 1 0 0 0,21 5 0 0 0,-29-5-24 0 0,-1 0 0 0 0,1 1 0 0 0,-1 0 0 0 0,1 0 0 0 0,-1 0 0 0 0,0 1 0 0 0,-1 0 0 0 0,1 0 0 0 0,-1 1 0 0 0,1 0 0 0 0,-1-1 0 0 0,5 8 0 0 0,-5-5 1 0 0,0 0 11 0 0,0 0 0 0 0,0-1 0 0 0,1 1 0 0 0,0-1 0 0 0,12 10 0 0 0,-11-12-14 0 0,-5-3-11 0 0,1 0-1 0 0,-1 0 1 0 0,-1 1 0 0 0,1-1-1 0 0,0 0 1 0 0,0 1 0 0 0,0-1-1 0 0,-1 1 1 0 0,1 0-1 0 0,-1 0 1 0 0,1-1 0 0 0,-1 1-1 0 0,0 0 1 0 0,1 0 0 0 0,-1 0-1 0 0,0 0 1 0 0,1 5-1 0 0,-1-5 1 0 0,-1-1-1 0 0,1 1 0 0 0,0 0 0 0 0,0 0 0 0 0,0-1 1 0 0,0 1-1 0 0,0 0 0 0 0,0-1 0 0 0,0 1 0 0 0,1-1 0 0 0,-1 1 1 0 0,1-1-1 0 0,-1 0 0 0 0,1 0 0 0 0,-1 0 0 0 0,3 2 1 0 0,-2-2-4 0 0,-1 0 1 0 0,1 0 0 0 0,-1 0-1 0 0,0 0 1 0 0,1 0-1 0 0,-1 0 1 0 0,0 1 0 0 0,1-1-1 0 0,-1 0 1 0 0,0 1 0 0 0,0 0-1 0 0,0-1 1 0 0,0 1 0 0 0,-1-1-1 0 0,1 1 1 0 0,0 0 0 0 0,-1-1-1 0 0,1 1 1 0 0,-1 0 0 0 0,1 3-1 0 0,7 26-6 0 0,-3-15 6 0 0,-1 0-1 0 0,-1 0 1 0 0,2 19 0 0 0,-5 183-1942 0 0,-18-77-6252 0 0,12-100 3112 0 0,5-37 4288 0 0,0 0 0 0 0,0 0 0 0 0,0-1 0 0 0,1 1-1 0 0,-1 0 1 0 0,1 0 0 0 0,0 0 0 0 0,0 0 0 0 0,0 0 0 0 0,1 0 0 0 0,-1 0-1 0 0,3 7 1 0 0,4-3-2809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 5608 0 0,'-1'0'397'0'0,"0"0"1"0"0,-1 0-1 0 0,1 0 0 0 0,-1 0 1 0 0,1 0-1 0 0,0 0 0 0 0,-1-1 1 0 0,1 1-1 0 0,0-1 1 0 0,-1 1-1 0 0,1-1 0 0 0,0 1 1 0 0,-1-1-1 0 0,1 0 1 0 0,0 0-1 0 0,0 1 0 0 0,0-1 1 0 0,0 0-1 0 0,0 0 0 0 0,0 0 1 0 0,0 0-1 0 0,-1-2 1 0 0,1 2-196 0 0,1 0 0 0 0,0 1 0 0 0,-1-1 0 0 0,1 1 0 0 0,-1-1 0 0 0,1 0 1 0 0,-1 1-1 0 0,1-1 0 0 0,-1 1 0 0 0,0-1 0 0 0,1 1 0 0 0,-1-1 0 0 0,1 1 1 0 0,-1 0-1 0 0,0-1 0 0 0,1 1 0 0 0,-1 0 0 0 0,0 0 0 0 0,0-1 0 0 0,1 1 0 0 0,-1 0 1 0 0,0 0-1 0 0,0 0 0 0 0,1 0 0 0 0,-1 0 0 0 0,0 0 0 0 0,0 0 0 0 0,1 0 1 0 0,-1 0-1 0 0,0 0 0 0 0,0 0 0 0 0,1 1 0 0 0,-1-1 0 0 0,0 0 0 0 0,1 0 1 0 0,-1 1-1 0 0,0-1 0 0 0,1 1 0 0 0,-1-1 0 0 0,0 0 0 0 0,1 1 0 0 0,-1-1 1 0 0,1 1-1 0 0,-1 0 0 0 0,-2 1-12 0 0,1 1 0 0 0,0-1 0 0 0,0 0 0 0 0,1 1 0 0 0,-1-1 0 0 0,0 1 0 0 0,1 0 0 0 0,0-1 1 0 0,-2 5-1 0 0,-2 16-38 0 0,2 1 0 0 0,0-1 1 0 0,2 1-1 0 0,1-1 0 0 0,2 30 1 0 0,0 11-147 0 0,-3-15 56 0 0,-1-32-18 0 0,2 1-1 0 0,0-1 1 0 0,1 1 0 0 0,4 25 0 0 0,2-10 35 0 0,-4-16-33 0 0,1 0 1 0 0,0 0 0 0 0,1-1-1 0 0,1 0 1 0 0,12 24 0 0 0,0 9 58 0 0,-16-42-92 0 0,0-1 0 0 0,0 1-1 0 0,0 0 1 0 0,1-1 0 0 0,0 0-1 0 0,4 7 1 0 0,66 65 92 0 0,-62-66-90 0 0,0 0 0 0 0,1 0-1 0 0,1-2 1 0 0,0 1 0 0 0,0-2-1 0 0,1 0 1 0 0,0 0 0 0 0,28 11-1 0 0,-20-13-5 0 0,0-2-1 0 0,1 0 0 0 0,28 2 1 0 0,-39-5-17 0 0,51 0 16 0 0,-57-2 0 0 0,-1 0-1 0 0,1-1 1 0 0,-1 1 0 0 0,1-1-1 0 0,0 0 1 0 0,-1-1-1 0 0,0 1 1 0 0,1-1-1 0 0,5-3 1 0 0,2-4 22 0 0,-5 4 12 0 0,0-1 0 0 0,-1 0-1 0 0,0 1 1 0 0,-1-2 0 0 0,1 1 0 0 0,5-8-1 0 0,-11 11-21 0 0,1 1 1 0 0,-1-1-1 0 0,1 0 0 0 0,-1 1 0 0 0,0-1 0 0 0,0 0 0 0 0,0 0 1 0 0,-1 1-1 0 0,1-1 0 0 0,-1 0 0 0 0,1 0 0 0 0,-1 0 0 0 0,0 0 1 0 0,0 0-1 0 0,0 0 0 0 0,-1 0 0 0 0,1 0 0 0 0,-1 0 0 0 0,1 1 1 0 0,-1-1-1 0 0,0 0 0 0 0,0 0 0 0 0,0 1 0 0 0,-4-6 0 0 0,-4-15 141 0 0,8 21-150 0 0,0 0 1 0 0,1 0-1 0 0,-1-1 0 0 0,0 1 1 0 0,0 0-1 0 0,-1 0 1 0 0,1 0-1 0 0,0 1 0 0 0,-1-1 1 0 0,1 0-1 0 0,-1 0 0 0 0,1 1 1 0 0,-1-1-1 0 0,0 1 1 0 0,0 0-1 0 0,1-1 0 0 0,-4 0 1 0 0,-19-24 118 0 0,23 24-118 0 0,-1 0-1 0 0,1 0 1 0 0,-1 0-1 0 0,0 0 0 0 0,1 0 1 0 0,-1 0-1 0 0,0 0 0 0 0,0 1 1 0 0,0-1-1 0 0,0 1 1 0 0,-1-1-1 0 0,1 1 0 0 0,0 0 1 0 0,-5-2-1 0 0,-3 1 70 0 0,3 0-82 0 0,1 0 0 0 0,-1 1 0 0 0,1 0-1 0 0,-1 0 1 0 0,0 0 0 0 0,1 1 0 0 0,-1 0 0 0 0,1 1 0 0 0,-10 1-1 0 0,8 1-54 0 0,-1 1 0 0 0,1 1 0 0 0,0 0 0 0 0,0 0 0 0 0,0 0-1 0 0,1 1 1 0 0,-10 10 0 0 0,-13 9-465 0 0,-26 26-2492 0 0,45-42 1297 0 0,11-8 1488 0 0,-1 0 0 0 0,1 0 0 0 0,-1-1 1 0 0,0 1-1 0 0,1-1 0 0 0,-1 1 0 0 0,0 0 0 0 0,0-1 0 0 0,1 1 1 0 0,-1-1-1 0 0,0 0 0 0 0,0 1 0 0 0,0-1 0 0 0,0 0 1 0 0,1 1-1 0 0,-1-1 0 0 0,0 0 0 0 0,0 0 0 0 0,0 0 0 0 0,0 0 1 0 0,-1 0-1 0 0,11-22-7604 0 0,19-3 5309 0 0,-12 10 879 0 0,0-9-266 0 0,11 10-1678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197 420 5864 0 0,'-8'28'7769'0'0,"-3"0"-5172"0"0,7-8-1653 0 0,-12 45 2021 0 0,8-41-2324 0 0,2 0-1 0 0,1 0 1 0 0,0 1 0 0 0,0 26-1 0 0,-1 5 101 0 0,5-46-649 0 0,1-1 0 0 0,1 0 0 0 0,-1 0-1 0 0,2 1 1 0 0,-1-1 0 0 0,1 0 0 0 0,1 0-1 0 0,0-1 1 0 0,0 1 0 0 0,0 0 0 0 0,1-1-1 0 0,1 0 1 0 0,-1 0 0 0 0,1 0 0 0 0,1 0-1 0 0,5 6 1 0 0,14 30 194 0 0,-17-36-242 0 0,0 0 0 0 0,0-1 0 0 0,1 0 0 0 0,18 11 0 0 0,25 7 37 0 0,-38-21-38 0 0,0 0 1 0 0,0-2-1 0 0,1 1 1 0 0,-1-2-1 0 0,1 0 1 0 0,23-1-1 0 0,-20 0 2 0 0,-11-1-29 0 0,0 1-1 0 0,0-1 0 0 0,0-1 1 0 0,0 1-1 0 0,0-1 1 0 0,0 0-1 0 0,13-7 0 0 0,-12 6-8 0 0,-7 2-6 0 0,1 0 0 0 0,-1 1 1 0 0,1-1-1 0 0,-1 0 1 0 0,1-1-1 0 0,-1 1 1 0 0,0 0-1 0 0,1 0 0 0 0,-1 0 1 0 0,0-1-1 0 0,0 1 1 0 0,0-1-1 0 0,0 1 1 0 0,0-1-1 0 0,0 1 0 0 0,0-1 1 0 0,-1 0-1 0 0,1 1 1 0 0,-1-1-1 0 0,1-2 1 0 0,0 2 2 0 0,-1 1 0 0 0,0 0 0 0 0,1-1-1 0 0,-1 1 1 0 0,1-1 0 0 0,0 1 0 0 0,-1 0 0 0 0,1-1 0 0 0,0 1 0 0 0,0 0 0 0 0,0 0 0 0 0,0-1 0 0 0,0 1 0 0 0,0 0 0 0 0,0 0 0 0 0,0 0 0 0 0,1 0 0 0 0,1-1 0 0 0,-2 2-1 0 0,0-1 0 0 0,0 1 0 0 0,-1-1-1 0 0,1 0 1 0 0,0 1 0 0 0,0-1 0 0 0,-1 0 0 0 0,1 1 0 0 0,-1-1 0 0 0,1 0 0 0 0,-1 0 0 0 0,1 1 0 0 0,-1-1 0 0 0,1 0-1 0 0,-1 0 1 0 0,0 0 0 0 0,1 0 0 0 0,-1 0 0 0 0,0 0 0 0 0,0 1 0 0 0,0-1 0 0 0,1 0 0 0 0,-1 0 0 0 0,0 0 0 0 0,-1-2-1 0 0,1 2 4 0 0,0-1-1 0 0,1 0 0 0 0,-1 1 0 0 0,0-1 0 0 0,0 1 0 0 0,1-1 1 0 0,-1 1-1 0 0,1-1 0 0 0,-1 1 0 0 0,1-1 0 0 0,0 1 0 0 0,-1-1 1 0 0,3-1-1 0 0,0-1 12 0 0,-1 1 0 0 0,0-1 1 0 0,0 1-1 0 0,0-1 0 0 0,0 0 1 0 0,0 0-1 0 0,-1 0 0 0 0,1 0 1 0 0,-1 0-1 0 0,0-1 0 0 0,-1 1 0 0 0,1 0 1 0 0,-1 0-1 0 0,0-1 0 0 0,0 1 1 0 0,0 0-1 0 0,0-1 0 0 0,-1 1 0 0 0,0 0 1 0 0,1 0-1 0 0,-3-6 0 0 0,0 2 16 0 0,0 0 0 0 0,0 1 0 0 0,0-1 0 0 0,-1 1 0 0 0,0 0 0 0 0,0 0 0 0 0,-1 0-1 0 0,0 0 1 0 0,-9-9 0 0 0,-108-127 239 0 0,85 111-232 0 0,22 21 15 0 0,2-1-1 0 0,-1 0 1 0 0,-11-15 0 0 0,11 14-1 0 0,0 1 0 0 0,-24-17 1 0 0,27 21-61 0 0,9 6 4 0 0,0 1 0 0 0,0-1 0 0 0,0 1 0 0 0,0-1 0 0 0,-1 1 0 0 0,1 0 0 0 0,0 0 0 0 0,-1 0 0 0 0,1 0 1 0 0,0 0-1 0 0,-4 0 0 0 0,-9-6 4 0 0,-49-54 40 0 0,-4 12 20 0 0,67 49-61 0 0,-1-1 0 0 0,1 0 0 0 0,0 0 0 0 0,0 0 0 0 0,-1 0 0 0 0,1 0 0 0 0,0 0 0 0 0,0 0 0 0 0,0 0 0 0 0,0 0 0 0 0,0 0 0 0 0,0-1 0 0 0,0 1 0 0 0,1 0 0 0 0,-1-1 0 0 0,0 1 0 0 0,1-1-1 0 0,-1-2 1 0 0,0 3 0 0 0,0-1 0 0 0,1 0 0 0 0,-1 1-1 0 0,0-1 1 0 0,1 1 0 0 0,-1-1-1 0 0,0 1 1 0 0,0-1 0 0 0,0 1 0 0 0,-1 0-1 0 0,1-1 1 0 0,0 1 0 0 0,0 0-1 0 0,-3-2 1 0 0,1 1 1 0 0,0-1 0 0 0,0 0 0 0 0,0 0 0 0 0,0 0 0 0 0,0 0-1 0 0,0 0 1 0 0,1-1 0 0 0,-1 1 0 0 0,1-1 0 0 0,0 0 0 0 0,0 0 0 0 0,1 0 0 0 0,-1 0 0 0 0,-1-5-1 0 0,1-4 8 0 0,0 1 0 0 0,1-1-1 0 0,1-20 1 0 0,0 19-8 0 0,0 13 0 0 0,0 0 0 0 0,1 0 0 0 0,-1 0 0 0 0,0 0-1 0 0,0 0 1 0 0,1 0 0 0 0,-1 0 0 0 0,0 0 0 0 0,1 0 0 0 0,-1 0 0 0 0,1 0 0 0 0,-1 0-1 0 0,1 0 1 0 0,0 1 0 0 0,-1-1 0 0 0,1 0 0 0 0,0 0 0 0 0,0 1 0 0 0,0-1-1 0 0,-1 0 1 0 0,1 1 0 0 0,0-1 0 0 0,0 1 0 0 0,0-1 0 0 0,0 1 0 0 0,0-1 0 0 0,0 1-1 0 0,2-1 1 0 0,14-12 23 0 0,-12 8-22 0 0,0 1 0 0 0,0 0-1 0 0,1-1 1 0 0,-1 2 0 0 0,1-1-1 0 0,-1 1 1 0 0,1 0 0 0 0,0 0-1 0 0,0 0 1 0 0,12-2-1 0 0,-1-2 28 0 0,-9 4-16 0 0,1 0 0 0 0,-1 1 0 0 0,1 0 0 0 0,16-1 0 0 0,10-4 50 0 0,-32 6-49 0 0,1 0 0 0 0,-1 0-1 0 0,1 1 1 0 0,-1-1 0 0 0,1 1-1 0 0,-1-1 1 0 0,1 1 0 0 0,0 0 0 0 0,-1 1-1 0 0,1-1 1 0 0,-1 1 0 0 0,1-1-1 0 0,-1 1 1 0 0,1 0 0 0 0,-1 0 0 0 0,0 1-1 0 0,7 2 1 0 0,3 1 91 0 0,2 4 12 0 0,-1 0-1 0 0,-1 1 0 0 0,18 15 1 0 0,-26-21-112 0 0,10 19 115 0 0,-5-7-46 0 0,1-2 10 0 0,-1 0 0 0 0,0 1 0 0 0,15 30 0 0 0,-17-27-48 0 0,-1 0-1 0 0,0 1 1 0 0,-1 0-1 0 0,-2 0 0 0 0,0 0 1 0 0,0 1-1 0 0,-2-1 1 0 0,0 33-1 0 0,7 48-164 0 0,-9-90 77 0 0,1 0-1 0 0,1 0 1 0 0,4 20 0 0 0,3 23-655 0 0,-9-51 582 0 0,0-1 0 0 0,0 1 0 0 0,1-1 0 0 0,-1 0 1 0 0,1 1-1 0 0,-1-1 0 0 0,1 1 0 0 0,0-1 0 0 0,-1 0 0 0 0,1 1 1 0 0,0-1-1 0 0,0 0 0 0 0,0 0 0 0 0,0 0 0 0 0,0 0 0 0 0,0 1 1 0 0,0-1-1 0 0,0-1 0 0 0,0 1 0 0 0,1 0 0 0 0,-1 0 0 0 0,0 0 1 0 0,1-1-1 0 0,-1 1 0 0 0,0 0 0 0 0,1-1 0 0 0,-1 0 0 0 0,1 1 1 0 0,-1-1-1 0 0,1 0 0 0 0,-1 0 0 0 0,1 1 0 0 0,-1-1 0 0 0,3-1 1 0 0,-3 1 26 0 0,0 0 1 0 0,0-1-1 0 0,0 1 0 0 0,0 0 1 0 0,0-1-1 0 0,0 1 1 0 0,-1-1-1 0 0,1 0 1 0 0,0 1-1 0 0,0-1 1 0 0,0 0-1 0 0,0 1 1 0 0,-1-1-1 0 0,1 0 1 0 0,0 0-1 0 0,-1 0 1 0 0,1 0-1 0 0,-1 0 1 0 0,1 0-1 0 0,-1 1 0 0 0,1-1 1 0 0,-1 0-1 0 0,0 0 1 0 0,1-1-1 0 0,-1 1 1 0 0,0 0-1 0 0,0-1 1 0 0,3-24-690 0 0,-3 26 698 0 0,26-77-3207 0 0,-19 61 2867 0 0,-1 0-1 0 0,-1 0 1 0 0,-1-1 0 0 0,0 0-1 0 0,2-18 1 0 0,7-47-144 0 0,-9 61 539 0 0,0-1 1 0 0,1-32-1 0 0,-5 48 54 0 0,1 1 1 0 0,0-1 0 0 0,0 0 0 0 0,1 0 0 0 0,-1 1 0 0 0,1-1 0 0 0,0 1 0 0 0,1-1 0 0 0,3-5 0 0 0,-4 7 177 0 0,1-1 0 0 0,-1 0-1 0 0,0 0 1 0 0,0 1 0 0 0,-1-1 0 0 0,1 0 0 0 0,-1 0 0 0 0,1-11 0 0 0,-2 15-70 0 0,0 0-1 0 0,0 0 1 0 0,1 0-1 0 0,-1 0 1 0 0,0 0-1 0 0,1 0 1 0 0,-1 1-1 0 0,1-1 1 0 0,-1 0-1 0 0,1 0 1 0 0,-1 0-1 0 0,1 0 1 0 0,0 0-1 0 0,0 1 1 0 0,-1-1-1 0 0,1 0 1 0 0,0 1-1 0 0,0-1 1 0 0,0 0-1 0 0,-1 1 1 0 0,1-1-1 0 0,0 1 1 0 0,0 0-1 0 0,0-1 1 0 0,0 1-1 0 0,0 0 0 0 0,2-1 1 0 0,-3 1-64 0 0,1 0 0 0 0,0-1 1 0 0,-1 1-1 0 0,1 0 0 0 0,-1 0 0 0 0,1 0 0 0 0,-1 0 1 0 0,1-1-1 0 0,0 1 0 0 0,-1 0 0 0 0,1 0 0 0 0,-1 0 1 0 0,1 1-1 0 0,0-1 0 0 0,-1 0 0 0 0,1 0 0 0 0,-1 0 1 0 0,1 0-1 0 0,0 0 0 0 0,-1 1 0 0 0,1-1 0 0 0,-1 0 1 0 0,1 0-1 0 0,-1 1 0 0 0,1-1 0 0 0,-1 1 0 0 0,1-1 1 0 0,-1 0-1 0 0,0 1 0 0 0,1-1 0 0 0,-1 1 0 0 0,1-1 1 0 0,-1 1-1 0 0,0-1 0 0 0,1 1 0 0 0,-1-1 0 0 0,0 1 1 0 0,0-1-1 0 0,0 1 0 0 0,1-1 0 0 0,-1 1 0 0 0,0 0 1 0 0,0 2 29 0 0,1-1 0 0 0,0 1 1 0 0,-1 0-1 0 0,1-1 1 0 0,0 0-1 0 0,0 1 0 0 0,0-1 1 0 0,0 0-1 0 0,1 1 1 0 0,-1-1-1 0 0,1 0 0 0 0,2 3 1 0 0,16 29 567 0 0,-5 13-28 0 0,-11-30-407 0 0,1 1 1 0 0,1-1-1 0 0,1-1 1 0 0,0 1-1 0 0,17 25 1 0 0,-21-37-194 0 0,0-2 7 0 0,0 1 1 0 0,-1-1 0 0 0,1 1-1 0 0,-1 0 1 0 0,0 0 0 0 0,0 0 0 0 0,-1 0-1 0 0,1 0 1 0 0,-1 0 0 0 0,0 1-1 0 0,1 6 1 0 0,-1-7-3 0 0,1 0-1 0 0,-1 0 0 0 0,1 0 1 0 0,-1 0-1 0 0,1 0 1 0 0,0-1-1 0 0,1 1 0 0 0,-1 0 1 0 0,0-1-1 0 0,7 6 1 0 0,-5-4 3 0 0,0 0 1 0 0,0 0-1 0 0,-1 1 1 0 0,1-1-1 0 0,-1 1 1 0 0,3 6-1 0 0,-4-6-12 0 0,1-1 0 0 0,0 0 0 0 0,0 0 0 0 0,0 0-1 0 0,1-1 1 0 0,0 1 0 0 0,-1-1 0 0 0,2 0 0 0 0,-1 0 0 0 0,0 0 0 0 0,9 5 0 0 0,62 32 419 0 0,-68-38-389 0 0,-1 1-21 0 0,0 0-1 0 0,1-1 1 0 0,0 0-1 0 0,-1-1 1 0 0,1 0-1 0 0,1 0 1 0 0,-1 0-1 0 0,0-1 1 0 0,0 1-1 0 0,0-2 1 0 0,1 1-1 0 0,-1-1 1 0 0,0-1-1 0 0,1 1 1 0 0,-1-1-1 0 0,13-3 1 0 0,-16 1-18 0 0,0 1 0 0 0,0-1 0 0 0,-1-1 0 0 0,1 1 0 0 0,-1 0 0 0 0,1-1 0 0 0,-1 0 0 0 0,0 0 0 0 0,-1 0 0 0 0,1 0 0 0 0,-1 0 0 0 0,1-1 0 0 0,2-7 0 0 0,-3 6 22 0 0,1 0 0 0 0,0 0-1 0 0,1 1 1 0 0,-1-1 0 0 0,1 1-1 0 0,0 0 1 0 0,8-8 0 0 0,-10 11-22 0 0,0-1 0 0 0,0 0 1 0 0,0 0-1 0 0,-1 0 0 0 0,1 0 1 0 0,-1 0-1 0 0,0 0 1 0 0,1 0-1 0 0,-1-1 0 0 0,-1 1 1 0 0,1 0-1 0 0,0-1 0 0 0,-1 1 1 0 0,0 0-1 0 0,0-5 0 0 0,0-61 192 0 0,0 51-194 0 0,-2-1 15 0 0,0 0 0 0 0,-1 0 1 0 0,-1-1-1 0 0,-9-27 0 0 0,1 1 2 0 0,10 40-32 0 0,0 0 0 0 0,0 0 0 0 0,-1 1 0 0 0,1-1 0 0 0,-1 0 0 0 0,-1 1 0 0 0,-4-8 0 0 0,-17-29 40 0 0,21 34-36 0 0,1 1 1 0 0,-2 0 0 0 0,1-1-1 0 0,-1 1 1 0 0,0 1-1 0 0,-1-1 1 0 0,1 1 0 0 0,-1 0-1 0 0,0 0 1 0 0,-14-10-1 0 0,6 1-2 0 0,13 13-10 0 0,0 1 0 0 0,0 0 0 0 0,1-1 0 0 0,-1 1 0 0 0,0 0 0 0 0,0 0 0 0 0,0 0 0 0 0,0 0 0 0 0,-1 0 0 0 0,1 0 0 0 0,0 0 0 0 0,0 0 0 0 0,0 0 0 0 0,-1 1 0 0 0,1-1 0 0 0,0 1 0 0 0,-1-1 0 0 0,1 1 0 0 0,-1-1 0 0 0,1 1 0 0 0,-1-1 0 0 0,-1 1 0 0 0,-6-1-219 0 0,1 0 0 0 0,-1 0 0 0 0,0 1 0 0 0,0 0 1 0 0,1 0-1 0 0,-1 1 0 0 0,0 0 0 0 0,1 1 0 0 0,-1 0 1 0 0,1 1-1 0 0,-1-1 0 0 0,1 1 0 0 0,0 1 0 0 0,0 0 1 0 0,0 0-1 0 0,1 0 0 0 0,-10 8 0 0 0,14-9 69 0 0,0 0-90 0 0,-1 0 0 0 0,1 0-1 0 0,-1-1 1 0 0,0 1 0 0 0,0-1-1 0 0,0 0 1 0 0,0 0 0 0 0,0 0 0 0 0,-1-1-1 0 0,-8 3 1 0 0,4 0-681 0 0,0 0 0 0 0,0 1 0 0 0,0 1 0 0 0,1-1 0 0 0,0 1 0 0 0,-13 12 0 0 0,-18 12-3250 0 0,20-18 2168 0 0,0 0 1 0 0,-1-2 0 0 0,-36 14-1 0 0,20-8-2335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 5848 0 0,'-18'-27'13913'0'0,"15"30"-13369"0"0,1 0 1 0 0,0 0-1 0 0,-1 1 0 0 0,1-1 1 0 0,1 1-1 0 0,-1-1 1 0 0,0 1-1 0 0,1 0 1 0 0,-2 4-1 0 0,-5 48 1233 0 0,7-43-1655 0 0,1 0 0 0 0,0 0 0 0 0,2 0 0 0 0,-1 0-1 0 0,1 0 1 0 0,5 15 0 0 0,9 31 309 0 0,-13-45-328 0 0,0 0-1 0 0,2 1 0 0 0,6 14 0 0 0,12 16 67 0 0,-11-24-92 0 0,-1 1 0 0 0,8 25 0 0 0,75 168-5 0 0,-91-210-132 0 0,0 0 0 0 0,1 0 0 0 0,-1 0-1 0 0,1 0 1 0 0,0 0 0 0 0,1-1 0 0 0,-1 1 0 0 0,1-1 0 0 0,7 5-1 0 0,-9-7-86 0 0,0 0-1 0 0,-1 0 0 0 0,1-1 0 0 0,0 1 0 0 0,0-1 0 0 0,0 0 0 0 0,0 0 0 0 0,0 0 0 0 0,0 0 0 0 0,0 0 0 0 0,0-1 1 0 0,0 0-1 0 0,0 1 0 0 0,1-1 0 0 0,-1 0 0 0 0,0 0 0 0 0,0-1 0 0 0,0 1 0 0 0,5-2 0 0 0,-3-1-276 0 0,0 0 0 0 0,-1-1-1 0 0,1 1 1 0 0,-1-1 0 0 0,0 0 0 0 0,0 0-1 0 0,0 0 1 0 0,5-9 0 0 0,-1 3-195 0 0,-1 1-112 0 0,0 0 0 0 0,-1-1-1 0 0,0 1 1 0 0,-1-1 0 0 0,6-13 0 0 0,11-22-1226 0 0,13-19-1999 0 0,43-112-1 0 0,-30 58-107 0 0,-16 70 1627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 4848 0 0,'-61'-10'9158'0'0,"55"10"-8715"0"0,-1 1-1 0 0,1 0 0 0 0,0 0 0 0 0,0 0 1 0 0,0 0-1 0 0,0 1 0 0 0,0 0 1 0 0,0 1-1 0 0,0-1 0 0 0,1 1 1 0 0,-1 0-1 0 0,-7 5 0 0 0,8-4-278 0 0,0 0-1 0 0,1 0 1 0 0,-1 1-1 0 0,1-1 1 0 0,0 1-1 0 0,0 0 1 0 0,0 0-1 0 0,1 0 1 0 0,0 1-1 0 0,0-1 1 0 0,0 1-1 0 0,1 0 1 0 0,-1 0-1 0 0,1-1 1 0 0,1 2-1 0 0,-1-1 0 0 0,1 0 1 0 0,0 0-1 0 0,0 9 1 0 0,1-6-46 0 0,0 1 0 0 0,0-1 0 0 0,1 0 0 0 0,1 0 0 0 0,4 17 0 0 0,-5-23-79 0 0,0 1-1 0 0,1-1 0 0 0,0 0 0 0 0,0 1 1 0 0,0-1-1 0 0,0 0 0 0 0,1 0 1 0 0,-1-1-1 0 0,1 1 0 0 0,0 0 1 0 0,-1-1-1 0 0,1 1 0 0 0,0-1 1 0 0,1 0-1 0 0,3 2 0 0 0,20 17 501 0 0,3 1-102 0 0,2-11-166 0 0,-23-9-184 0 0,0 1 0 0 0,-1-1 0 0 0,1 2 0 0 0,-1-1 0 0 0,0 1 0 0 0,0 0 0 0 0,0 1 0 0 0,-1 0 0 0 0,9 7 1 0 0,-14-9-59 0 0,0 0 12 0 0,1 1 1 0 0,0-1 0 0 0,0 0 0 0 0,-1 0 0 0 0,2 0-1 0 0,-1 0 1 0 0,0-1 0 0 0,1 1 0 0 0,-1-1 0 0 0,1 0-1 0 0,7 4 1 0 0,-7-5-4 0 0,0 1 0 0 0,-1-1-1 0 0,1 1 1 0 0,0 0 0 0 0,-1 0-1 0 0,1 1 1 0 0,-1-1 0 0 0,6 6-1 0 0,24 16 271 0 0,-25-19-235 0 0,0 0 1 0 0,-1 0-1 0 0,1 1 0 0 0,8 9 1 0 0,5 5 113 0 0,10 16 168 0 0,2 1 2 0 0,-26-30-284 0 0,0 0-1 0 0,0 0 0 0 0,0 1 0 0 0,-1 0 1 0 0,0 1-1 0 0,0-1 0 0 0,-1 1 0 0 0,-1 0 0 0 0,1 0 1 0 0,-1 1-1 0 0,-1-1 0 0 0,0 1 0 0 0,0 0 0 0 0,-1 0 1 0 0,0 0-1 0 0,-1 0 0 0 0,0 0 0 0 0,-1 19 0 0 0,0-27-79 0 0,-1 0-1 0 0,1-1 0 0 0,-1 1 0 0 0,0 0 0 0 0,0-1 0 0 0,0 1 0 0 0,0-1 1 0 0,0 1-1 0 0,-1-1 0 0 0,1 1 0 0 0,0-1 0 0 0,-1 0 0 0 0,1 0 0 0 0,-1 1 1 0 0,1-1-1 0 0,-1 0 0 0 0,1 0 0 0 0,-1-1 0 0 0,0 1 0 0 0,1 0 0 0 0,-1 0 1 0 0,0-1-1 0 0,0 1 0 0 0,0-1 0 0 0,1 0 0 0 0,-1 0 0 0 0,0 1 0 0 0,-3-1 1 0 0,2 0-115 0 0,-1 1 1 0 0,1-1-1 0 0,-1 1 1 0 0,1-1-1 0 0,-1 0 1 0 0,1 0 0 0 0,-1-1-1 0 0,1 1 1 0 0,0-1-1 0 0,-1 0 1 0 0,1 0-1 0 0,-1 0 1 0 0,1 0 0 0 0,0 0-1 0 0,-5-4 1 0 0,-17-12-1310 0 0,22 16 1210 0 0,0-1 1 0 0,0 0-1 0 0,0 1 1 0 0,0-2-1 0 0,1 1 0 0 0,-1 0 1 0 0,0 0-1 0 0,1-1 1 0 0,0 1-1 0 0,-1-1 1 0 0,1 0-1 0 0,0 0 1 0 0,-2-4-1 0 0,-7-18-1600 0 0,1-1 0 0 0,1 1 0 0 0,2-1 0 0 0,0-1 0 0 0,2 1 0 0 0,1-1 0 0 0,-1-34-1 0 0,5-66-2789 0 0,0 86 1568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3968 0 0,'-1'-10'1897'0'0,"2"-11"1755"0"0,8 15 3810 0 0,11 20-2847 0 0,7 46-2198 0 0,-18-50-2208 0 0,0 2 0 0 0,-1-1 0 0 0,0 1 0 0 0,-1 0-1 0 0,-1 0 1 0 0,1 1 0 0 0,-2 0 0 0 0,0 0 0 0 0,0 1 0 0 0,2 15 0 0 0,19 76 593 0 0,-24-96-697 0 0,0 0-1 0 0,0 0 1 0 0,1 0-1 0 0,7 15 1 0 0,-7-17-45 0 0,1 1 0 0 0,-2-1 0 0 0,1 1 1 0 0,-1-1-1 0 0,0 1 0 0 0,-1 0 0 0 0,2 15 0 0 0,-3-16-32 0 0,-1-2-4 0 0,1-1 1 0 0,0 1-1 0 0,0-1 1 0 0,0 1 0 0 0,1 0-1 0 0,-1-1 1 0 0,1 1-1 0 0,1-1 1 0 0,-1 1-1 0 0,0-1 1 0 0,1 0-1 0 0,0 1 1 0 0,0-1 0 0 0,5 7-1 0 0,-6-9-25 0 0,0 0 1 0 0,0 0-1 0 0,0 0 0 0 0,0 0 0 0 0,0 0 0 0 0,0 0 0 0 0,-1 0 1 0 0,1 1-1 0 0,-1-1 0 0 0,1 0 0 0 0,-1 0 0 0 0,0 1 1 0 0,0-1-1 0 0,0 0 0 0 0,0 3 0 0 0,-1-3 13 0 0,1 0 1 0 0,0 0-1 0 0,0 0 0 0 0,0 0 0 0 0,1 0 0 0 0,-1 0 0 0 0,0 0 0 0 0,1 0 1 0 0,-1 0-1 0 0,1 0 0 0 0,0 0 0 0 0,-1 0 0 0 0,1 0 0 0 0,2 3 0 0 0,-2-4 63 0 0,-1 0-75 0 0,0-1 1 0 0,0 1-1 0 0,0-1 1 0 0,0 1-1 0 0,0-1 0 0 0,1 1 1 0 0,-1-1-1 0 0,0 0 0 0 0,0 1 1 0 0,0-1-1 0 0,0 1 1 0 0,1-1-1 0 0,-1 0 0 0 0,0 1 1 0 0,0-1-1 0 0,1 0 1 0 0,-1 1-1 0 0,0-1 0 0 0,1 0 1 0 0,-1 1-1 0 0,0-1 0 0 0,1 0 1 0 0,-1 0-1 0 0,1 1 1 0 0,-1-1-1 0 0,0 0 0 0 0,1 0 1 0 0,-1 0-1 0 0,1 0 0 0 0,-1 1 1 0 0,1-1-1 0 0,-1 0 1 0 0,0 0-1 0 0,1 0 0 0 0,-1 0 1 0 0,1 0-1 0 0,-1 0 0 0 0,1 0 1 0 0,-1 0-1 0 0,1 0 1 0 0,-1 0-1 0 0,0-1 0 0 0,1 1 1 0 0,-1 0-1 0 0,1 0 1 0 0,-1 0-1 0 0,0 0 0 0 0,1-1 1 0 0,-1 1-1 0 0,1 0 0 0 0,-1 0 1 0 0,1-1-1 0 0,4-24-40 0 0,-5 23 40 0 0,0 0 0 0 0,0-1 0 0 0,0 1 1 0 0,0 0-1 0 0,1 0 0 0 0,-1 0 0 0 0,1 0 0 0 0,-1 0 0 0 0,1-1 1 0 0,0 1-1 0 0,0 0 0 0 0,0 0 0 0 0,0 1 0 0 0,0-1 0 0 0,1 0 0 0 0,-1 0 1 0 0,2-1-1 0 0,-2 2 5 0 0,1 0 0 0 0,-1-1 1 0 0,0 1-1 0 0,0 0 0 0 0,0 0 1 0 0,0 0-1 0 0,0-1 0 0 0,0 1 1 0 0,0-1-1 0 0,0 1 0 0 0,-1-1 1 0 0,1 1-1 0 0,0-1 0 0 0,-1 1 1 0 0,0-1-1 0 0,1 1 0 0 0,-1-4 1 0 0,1 3 5 0 0,-1 0 0 0 0,0 0 1 0 0,1 0-1 0 0,-1 0 0 0 0,1 1 1 0 0,0-1-1 0 0,0 0 0 0 0,0 0 1 0 0,0 0-1 0 0,0 1 0 0 0,0-1 1 0 0,0 1-1 0 0,0-1 0 0 0,0 1 1 0 0,3-2-1 0 0,-3 1-6 0 0,1 0 0 0 0,0 0 0 0 0,-1 0-1 0 0,1 0 1 0 0,-1 0 0 0 0,0 0 0 0 0,1 0 0 0 0,-1-1 0 0 0,0 1-1 0 0,-1 0 1 0 0,1-1 0 0 0,0-2 0 0 0,0 4-7 0 0,-1-1 0 0 0,0 0 0 0 0,1 1 0 0 0,-1-1 0 0 0,1 0 0 0 0,-1 1-1 0 0,1-1 1 0 0,0 1 0 0 0,0-1 0 0 0,0 1 0 0 0,0 0 0 0 0,0-1 0 0 0,0 1 0 0 0,0 0 0 0 0,0 0 0 0 0,0-1 0 0 0,1 1 0 0 0,-1 0 0 0 0,0 0 0 0 0,1 1 0 0 0,1-2-1 0 0,17-5-1 0 0,-13 5 15 0 0,0-1 1 0 0,0 1-1 0 0,0 1 0 0 0,0-1 1 0 0,1 1-1 0 0,-1 1 1 0 0,9-1-1 0 0,-9 1 15 0 0,-1 1-1 0 0,1-1 0 0 0,0 1 1 0 0,-1 1-1 0 0,0-1 1 0 0,1 1-1 0 0,-1 0 0 0 0,0 1 1 0 0,0-1-1 0 0,0 1 1 0 0,0 0-1 0 0,0 1 0 0 0,-1 0 1 0 0,0-1-1 0 0,0 2 1 0 0,0-1-1 0 0,0 0 0 0 0,6 9 1 0 0,12 8 182 0 0,-21-20-193 0 0,0 0 1 0 0,0 0-1 0 0,-1 0 1 0 0,1 0-1 0 0,0 1 0 0 0,-1-1 1 0 0,0 1-1 0 0,1-1 0 0 0,-1 1 1 0 0,0 0-1 0 0,0-1 0 0 0,1 1 1 0 0,-1 0-1 0 0,-1 0 0 0 0,1 0 1 0 0,1 3-1 0 0,5 17 424 0 0,-2-7-204 0 0,-1 0 1 0 0,0 0-1 0 0,-1 1 0 0 0,-1-1 0 0 0,1 28 1 0 0,-4-41-237 0 0,0 1 0 0 0,-1-1 0 0 0,1 0 0 0 0,-1 0 0 0 0,0 0 0 0 0,0 0 0 0 0,1 0 0 0 0,-1-1 0 0 0,-1 1 0 0 0,1 0 0 0 0,0-1 0 0 0,0 1 0 0 0,0-1 0 0 0,-1 0 0 0 0,-3 1 0 0 0,-7 7-39 0 0,6-4-128 0 0,1 0 1 0 0,-1-1 0 0 0,0 0 0 0 0,0 0 0 0 0,0-1-1 0 0,-1 0 1 0 0,1 0 0 0 0,-1 0 0 0 0,-15 2 0 0 0,18-4-394 0 0,0 0 1 0 0,0-1 0 0 0,-1 1 0 0 0,1-1 0 0 0,0 0 0 0 0,-1-1 0 0 0,1 1 0 0 0,0-1 0 0 0,-10-3 0 0 0,13 3 196 0 0,1 0 1 0 0,-1 0 0 0 0,1-1 0 0 0,0 1 0 0 0,0 0 0 0 0,-1-1 0 0 0,1 1 0 0 0,0-1-1 0 0,0 0 1 0 0,1 1 0 0 0,-1-1 0 0 0,0 0 0 0 0,0 1 0 0 0,1-1 0 0 0,-1 0 0 0 0,1 0 0 0 0,0 0-1 0 0,-1 1 1 0 0,1-1 0 0 0,0-2 0 0 0,0-1-212 0 0,-1 1 0 0 0,1-1 0 0 0,0 1 0 0 0,0-1 0 0 0,1 1-1 0 0,-1 0 1 0 0,3-6 0 0 0,-2 6 286 0 0,2 0 0 0 0,-1 1-1 0 0,0 0 1 0 0,1-1 0 0 0,-1 1 0 0 0,1 0-1 0 0,0 0 1 0 0,6-5 0 0 0,4-4-584 0 0,9-29-1923 0 0,-15 26 1865 0 0,5-17-2896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40 4640 0 0,'0'0'1640'0'0,"-2"-6"2757"0"0,-5-16-533 0 0,7 21-3743 0 0,0 1 0 0 0,0-1 1 0 0,0 1-1 0 0,0-1 0 0 0,0 1 0 0 0,-1-1 1 0 0,1 1-1 0 0,0-1 0 0 0,0 1 0 0 0,-1-1 0 0 0,1 1 1 0 0,0-1-1 0 0,-1 1 0 0 0,1 0 0 0 0,0-1 1 0 0,-1 1-1 0 0,1 0 0 0 0,-1-1 0 0 0,1 1 1 0 0,0 0-1 0 0,-1-1 0 0 0,1 1 0 0 0,-1 0 0 0 0,1 0 1 0 0,-1 0-1 0 0,1-1 0 0 0,-1 1 0 0 0,1 0 1 0 0,-1 0-1 0 0,0 0 0 0 0,1 0 0 0 0,-1 0 1 0 0,1 0-1 0 0,-1 0 0 0 0,1 0 0 0 0,-1 0 0 0 0,1 0 1 0 0,-1 0-1 0 0,1 0 0 0 0,-1 1 0 0 0,1-1 1 0 0,-2 0-1 0 0,-5 1 1198 0 0,6-1-1205 0 0,-1 1 0 0 0,1-1 0 0 0,-1 1 0 0 0,1 0 0 0 0,-1-1 0 0 0,1 1 0 0 0,0 0 1 0 0,0 0-1 0 0,-1 0 0 0 0,1 0 0 0 0,0 0 0 0 0,0 1 0 0 0,0-1 0 0 0,0 0 0 0 0,0 0 0 0 0,0 1 0 0 0,0-1 1 0 0,1 0-1 0 0,-1 1 0 0 0,-1 2 0 0 0,-12 35 325 0 0,11-32-246 0 0,-60 129 1045 0 0,62-133-1220 0 0,-1 0-1 0 0,1 0 1 0 0,-1 0-1 0 0,0 0 1 0 0,1 0 0 0 0,-1-1-1 0 0,-1 1 1 0 0,1 0-1 0 0,-3 2 1 0 0,-11 13 89 0 0,-1 22 2 0 0,14-32-83 0 0,0 0 1 0 0,0 0-1 0 0,-1-1 1 0 0,-7 13-1 0 0,-5 15 91 0 0,9-17-106 0 0,4-1-71 0 0,10-13 56 0 0,-6-4 4 0 0,0-1 1 0 0,0 1 0 0 0,0 0-1 0 0,-1 0 1 0 0,1 0-1 0 0,0-1 1 0 0,0 1 0 0 0,0 0-1 0 0,0-1 1 0 0,-1 1-1 0 0,1-1 1 0 0,0 1 0 0 0,-1-1-1 0 0,1 1 1 0 0,0-1-1 0 0,-1 0 1 0 0,1 1-1 0 0,0-1 1 0 0,-1 0 0 0 0,1-1-1 0 0,0 0 3 0 0,-1 0 1 0 0,0 0-1 0 0,1 0 0 0 0,0 0 1 0 0,-1 0-1 0 0,1 0 0 0 0,0 1 0 0 0,0-1 1 0 0,0 0-1 0 0,0 0 0 0 0,0 1 1 0 0,1-1-1 0 0,-1 0 0 0 0,0 1 0 0 0,1 0 1 0 0,-1-1-1 0 0,1 1 0 0 0,2-2 0 0 0,15-14 2 0 0,3-22-73 0 0,-12 29 72 0 0,-7 7-8 0 0,0 1 0 0 0,-1-1 0 0 0,1 0 0 0 0,-1 0 0 0 0,0 0-1 0 0,0 0 1 0 0,0-1 0 0 0,0 1 0 0 0,-1-1 0 0 0,1 1 0 0 0,1-5 0 0 0,8-17 36 0 0,2 1 0 0 0,15-23 1 0 0,-22 38 57 0 0,-5 6-81 0 0,0 1-1 0 0,0-1 0 0 0,0 1 1 0 0,1 0-1 0 0,-1 0 1 0 0,1-1-1 0 0,0 1 0 0 0,-1 0 1 0 0,1 1-1 0 0,0-1 1 0 0,0 0-1 0 0,1 0 0 0 0,-1 1 1 0 0,0-1-1 0 0,0 1 1 0 0,1 0-1 0 0,-1 0 0 0 0,1-1 1 0 0,-1 2-1 0 0,4-2 1 0 0,-4 2 31 0 0,0 0-13 0 0,0 0 0 0 0,0 1 0 0 0,0-1 0 0 0,1 1 0 0 0,-1 0 0 0 0,0 0 0 0 0,0-1 0 0 0,0 1 0 0 0,0 1 0 0 0,0-1 0 0 0,0 0 0 0 0,0 0 0 0 0,-1 1 0 0 0,1-1 0 0 0,0 1 0 0 0,-1-1 0 0 0,1 1 0 0 0,-1 0 0 0 0,0 0 0 0 0,1-1 0 0 0,1 5 0 0 0,23 52 264 0 0,-10-21 54 0 0,8 13 140 0 0,-18-36-375 0 0,0-1 0 0 0,0-1 1 0 0,2 1-1 0 0,10 13 0 0 0,-14-20-77 0 0,0 0 0 0 0,0 0-1 0 0,-1 1 1 0 0,0-1 0 0 0,0 1-1 0 0,0 0 1 0 0,2 10 0 0 0,-3-10-2 0 0,0-1-1 0 0,0 1 1 0 0,1-1 0 0 0,0 1 0 0 0,0-1 0 0 0,0 0-1 0 0,6 7 1 0 0,-3-6 9 0 0,0-1 0 0 0,0 1 0 0 0,-1 0 0 0 0,0 0 1 0 0,-1 0-1 0 0,1 0 0 0 0,-1 1 0 0 0,-1 0 0 0 0,0 0 0 0 0,0 0 0 0 0,0 0 0 0 0,-1 1 0 0 0,0-1 0 0 0,-1 1 0 0 0,1 10 0 0 0,3 27 28 0 0,2 13-32 0 0,-7-56-37 0 0,1 0 1 0 0,-1 0-1 0 0,-1 0 0 0 0,1 0 1 0 0,0 0-1 0 0,-1 0 1 0 0,0 0-1 0 0,1 0 1 0 0,-1 0-1 0 0,0-1 0 0 0,0 1 1 0 0,-1 0-1 0 0,1-1 1 0 0,-3 5-1 0 0,-18 22-83 0 0,17-23-108 0 0,1 1 1 0 0,-1-1-1 0 0,-1 1 0 0 0,1-2 0 0 0,-1 1 0 0 0,0-1 0 0 0,0 1 0 0 0,-9 4 0 0 0,10-6 194 0 0,2-3-457 0 0,1 0 1 0 0,0 1-1 0 0,0-1 0 0 0,0 0 1 0 0,-1 0-1 0 0,1 0 0 0 0,-1 0 1 0 0,1 0-1 0 0,-1-1 0 0 0,1 1 1 0 0,-1-1-1 0 0,1 1 0 0 0,-1-1 1 0 0,0 0-1 0 0,1 0 0 0 0,-1 0 1 0 0,1-1-1 0 0,-1 1 0 0 0,-2-1 1 0 0,2-19-5924 0 0,4-13 4140 0 0,-1 25 1732 0 0,0-1 0 0 0,1 0 0 0 0,0 0 1 0 0,0 1-1 0 0,1-1 0 0 0,0 1 0 0 0,0-1 0 0 0,1 1 0 0 0,0 0 0 0 0,1 0 1 0 0,0 0-1 0 0,6-9 0 0 0,-10 16 456 0 0,12-35-2933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6032 0 0,'6'5'8703'0'0,"9"11"-4872"0"0,-13-7-2251 0 0,-2-9-1504 0 0,0 0 0 0 0,0 1-1 0 0,0-1 1 0 0,0 1 0 0 0,0-1-1 0 0,0 1 1 0 0,0-1-1 0 0,1 0 1 0 0,-1 1 0 0 0,0-1-1 0 0,0 1 1 0 0,0-1-1 0 0,0 0 1 0 0,1 1 0 0 0,-1-1-1 0 0,0 0 1 0 0,0 1-1 0 0,1-1 1 0 0,-1 0 0 0 0,0 1-1 0 0,1-1 1 0 0,-1 0-1 0 0,0 1 1 0 0,1-1 0 0 0,-1 0-1 0 0,0 0 1 0 0,1 0 0 0 0,-1 1-1 0 0,1-1 1 0 0,-1 0-1 0 0,1 0 1 0 0,2 2 213 0 0,0 1 0 0 0,0-1 0 0 0,0 1 0 0 0,0 0 0 0 0,0 0 0 0 0,-1 0 0 0 0,0 0 0 0 0,1 0 0 0 0,-1 0 0 0 0,0 0 0 0 0,-1 1 0 0 0,3 5 0 0 0,20 28 579 0 0,-23-36-842 0 0,1 1-1 0 0,-1-1 0 0 0,1 1 1 0 0,-1 0-1 0 0,0 0 0 0 0,1-1 1 0 0,-1 1-1 0 0,0 0 0 0 0,0 0 1 0 0,0 0-1 0 0,-1 0 0 0 0,2 3 1 0 0,9 19 163 0 0,-2-7-145 0 0,-1 1 0 0 0,-1 0 0 0 0,0 0 0 0 0,6 27 0 0 0,12 66-1089 0 0,-19-54-3244 0 0,-5 8-11885 0 0,-1-55 11288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32 116 5344 0 0,'-21'-73'7682'0'0,"11"31"4839"0"0,11 46-12367 0 0,-1 0 0 0 0,1 0 0 0 0,1 0 0 0 0,-1-1 0 0 0,0 1-1 0 0,1 0 1 0 0,0 0 0 0 0,0-1 0 0 0,0 1 0 0 0,4 4 0 0 0,14 29 437 0 0,0-1-248 0 0,-15-31-289 0 0,-1 2 1 0 0,-1-1-1 0 0,1 0 0 0 0,-1 1 0 0 0,3 9 0 0 0,-2-4 35 0 0,0 0 1 0 0,1 0-1 0 0,8 15 0 0 0,-8-19-52 0 0,-2-1 0 0 0,1 1 0 0 0,-1 0-1 0 0,0 0 1 0 0,-1 0 0 0 0,3 12 0 0 0,12 57 223 0 0,-12-59-196 0 0,-1 1 0 0 0,-1-1 0 0 0,2 23 0 0 0,4 27 277 0 0,0-10-289 0 0,16-84 19 0 0,-19 5-62 0 0,-6 19-9 0 0,0 0 0 0 0,1 0 0 0 0,-1 1 0 0 0,1-1 1 0 0,-1 0-1 0 0,1 0 0 0 0,0 0 0 0 0,0 0 0 0 0,0 0 0 0 0,0 1 0 0 0,0-1 1 0 0,0 1-1 0 0,0-1 0 0 0,1 0 0 0 0,-1 1 0 0 0,0 0 0 0 0,1-1 0 0 0,0 1 1 0 0,2-2-1 0 0,5-2 4 0 0,-8 4-3 0 0,1 1 0 0 0,-1-1 0 0 0,1 0 0 0 0,-1 0 0 0 0,1 0 0 0 0,-1 0 0 0 0,0 0 0 0 0,1-1 0 0 0,-1 1 0 0 0,0 0 0 0 0,0-1 0 0 0,0 1 0 0 0,0 0 0 0 0,0-1 1 0 0,0 1-1 0 0,0-1 0 0 0,-1 0 0 0 0,1 1 0 0 0,0-1 0 0 0,-1 0 0 0 0,1 1 0 0 0,-1-1 0 0 0,0-2 0 0 0,3-3 1 0 0,-1 1 0 0 0,1-1 0 0 0,0 1 0 0 0,1 0 0 0 0,-1 0 0 0 0,1 0 0 0 0,0 1 0 0 0,7-8 0 0 0,5-8 15 0 0,17-10 22 0 0,-5 6-17 0 0,-14 16 30 0 0,1 0 1 0 0,1 1-1 0 0,-1 1 0 0 0,1 1 0 0 0,17-6 0 0 0,-25 11 13 0 0,-1 0 0 0 0,0 1-1 0 0,0-1 1 0 0,1 2 0 0 0,7 0-1 0 0,-7-1-38 0 0,-5 1-5 0 0,0-1 0 0 0,-1 1 0 0 0,1 0 0 0 0,0-1 1 0 0,-1 1-1 0 0,1 1 0 0 0,-1-1 0 0 0,1 0 0 0 0,-1 1 0 0 0,0-1 0 0 0,1 1 1 0 0,-1-1-1 0 0,0 1 0 0 0,0 0 0 0 0,0 0 0 0 0,0 0 0 0 0,0 0 1 0 0,2 5-1 0 0,2 0 43 0 0,-5-5-50 0 0,1 0 0 0 0,-1 0 0 0 0,0 0 0 0 0,0 0 0 0 0,0 0 0 0 0,0 0 0 0 0,-1 0 0 0 0,1 0 0 0 0,0 0 0 0 0,-1 1 0 0 0,1 2 0 0 0,5 19 114 0 0,1-12-53 0 0,-1 1-1 0 0,0 0 0 0 0,-1 0 1 0 0,-1 1-1 0 0,0 0 0 0 0,-1 0 0 0 0,0 0 1 0 0,-1 0-1 0 0,-1 0 0 0 0,0 0 0 0 0,-1 0 1 0 0,0 0-1 0 0,-4 19 0 0 0,2-28-73 0 0,0 0 0 0 0,-1 1 0 0 0,1-1 0 0 0,-1 0-1 0 0,-1 0 1 0 0,1-1 0 0 0,-1 1 0 0 0,-7 8 0 0 0,-2 1-2 0 0,10-12-85 0 0,1 1 0 0 0,-2-1 0 0 0,1 0 1 0 0,0 0-1 0 0,0 0 0 0 0,-1 0 0 0 0,1-1 0 0 0,-1 1 0 0 0,1-1 1 0 0,-1 0-1 0 0,0 0 0 0 0,-4 1 0 0 0,-53 4-1310 0 0,59-6 1246 0 0,1 0 0 0 0,-1 0 1 0 0,1 0-1 0 0,-1-1 0 0 0,1 1 0 0 0,0-1 0 0 0,-1 1 0 0 0,1-1 1 0 0,0 1-1 0 0,-1-1 0 0 0,1 0 0 0 0,0 0 0 0 0,0 0 0 0 0,-1 0 1 0 0,1 0-1 0 0,0 0 0 0 0,0 0 0 0 0,0 0 0 0 0,0 0 0 0 0,0 0 1 0 0,1 0-1 0 0,-1-1 0 0 0,-1-1 0 0 0,0-1-493 0 0,0-1 1 0 0,0 0-1 0 0,0 0 0 0 0,1 0 0 0 0,0 0 1 0 0,0 0-1 0 0,0-7 0 0 0,0 5-7 0 0,0-1 0 0 0,1 1 0 0 0,0-1 1 0 0,1 1-1 0 0,0 0 0 0 0,0 0 0 0 0,0-1 0 0 0,1 1 0 0 0,0 0 0 0 0,1 0 0 0 0,4-9 0 0 0,37-49-3884 0 0,56-61-1 0 0,-69 90 1294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324 418 5104 0 0,'-8'6'9566'0'0,"-28"20"-4875"0"0,9 0-2695 0 0,18-16-1531 0 0,0-1 1 0 0,-1 0 0 0 0,-15 10-1 0 0,24-17-409 0 0,-1-1 1 0 0,0 1-1 0 0,1 0 0 0 0,-1-1 0 0 0,1 1 1 0 0,0 0-1 0 0,-1 0 0 0 0,1 0 0 0 0,0-1 0 0 0,-2 5 1 0 0,-6 11 238 0 0,-67 66 926 0 0,35-23-644 0 0,24-26-273 0 0,15-29-242 0 0,0 1 1 0 0,-1 0 0 0 0,0-1 0 0 0,0 0 0 0 0,0 0 0 0 0,-5 6 0 0 0,6-9-29 0 0,1 1 0 0 0,-1-1 0 0 0,0 0-1 0 0,1 1 1 0 0,0 0 0 0 0,-1-1 0 0 0,1 1 0 0 0,0 0-1 0 0,1 0 1 0 0,-1-1 0 0 0,0 1 0 0 0,1 0 0 0 0,-1 0-1 0 0,1 0 1 0 0,0 4 0 0 0,0-5-24 0 0,0-1 0 0 0,0 0 1 0 0,0 0-1 0 0,0 1 0 0 0,0-1 0 0 0,1 0 0 0 0,-1 0 1 0 0,0 0-1 0 0,1 1 0 0 0,-1-1 0 0 0,1 0 0 0 0,-1 0 1 0 0,1 0-1 0 0,0 0 0 0 0,-1 0 0 0 0,1 0 0 0 0,0 0 1 0 0,0 0-1 0 0,-1 0 0 0 0,1 0 0 0 0,0-1 0 0 0,0 1 1 0 0,0 0-1 0 0,0 0 0 0 0,0-1 0 0 0,0 1 0 0 0,0-1 1 0 0,1 1-1 0 0,-1-1 0 0 0,0 1 0 0 0,0-1 0 0 0,0 0 1 0 0,0 0-1 0 0,1 1 0 0 0,1-1 0 0 0,10 0 16 0 0,29-3 13 0 0,-40 2-37 0 0,0 0-1 0 0,0 1 1 0 0,-1-1 0 0 0,1 0 0 0 0,0 0-1 0 0,0 0 1 0 0,-1 0 0 0 0,1-1 0 0 0,-1 1-1 0 0,1 0 1 0 0,-1-1 0 0 0,0 1 0 0 0,0-1-1 0 0,1 1 1 0 0,-1-1 0 0 0,0 1 0 0 0,0-1-1 0 0,0 0 1 0 0,-1 0 0 0 0,2-2-1 0 0,30-64-28 0 0,-22 50-15 0 0,-1-1 0 0 0,0 0 0 0 0,6-23-1 0 0,-10 24 14 0 0,-1 8 11 0 0,-1 1 1 0 0,-1-1-1 0 0,0 1 1 0 0,0-1-1 0 0,0-10 1 0 0,-5-49 99 0 0,-4 1-1 0 0,-2 0 1 0 0,-3 0 0 0 0,-3 1 0 0 0,-27-73-1 0 0,35 111 33 0 0,7 25-60 0 0,0 0-1 0 0,-1 0 0 0 0,1 0 0 0 0,-1 0 0 0 0,0 1 0 0 0,0-1 0 0 0,-1 0 1 0 0,1 0-1 0 0,-1 1 0 0 0,0-1 0 0 0,0 1 0 0 0,0 0 0 0 0,0-1 0 0 0,0 1 1 0 0,-1 0-1 0 0,-3-3 0 0 0,4 5 509 0 0,1 0-551 0 0,1 1-1 0 0,0 0 0 0 0,-1 0 0 0 0,1 0 0 0 0,0 0 1 0 0,-1 0-1 0 0,1 0 0 0 0,0 0 0 0 0,-1 0 0 0 0,1 0 0 0 0,0 0 1 0 0,-1 0-1 0 0,1 0 0 0 0,0 0 0 0 0,-1 0 0 0 0,1 0 1 0 0,0 1-1 0 0,-1-1 0 0 0,1 0 0 0 0,0 0 0 0 0,-1 0 1 0 0,1 0-1 0 0,0 1 0 0 0,0-1 0 0 0,-1 0 0 0 0,1 0 0 0 0,0 0 1 0 0,0 1-1 0 0,-1-1 0 0 0,1 0 0 0 0,0 0 0 0 0,0 1 1 0 0,0-1-1 0 0,0 0 0 0 0,-1 1 0 0 0,1-1 0 0 0,0 0 0 0 0,0 1 1 0 0,0-1-1 0 0,0 0 0 0 0,0 1 0 0 0,0-1 0 0 0,0 0 1 0 0,0 1-1 0 0,0-1 0 0 0,0 1 0 0 0,-7 17 13 0 0,6 6-18 0 0,2 0 0 0 0,1 0 1 0 0,5 24-1 0 0,1 12-61 0 0,-7-51 2 0 0,-1 1-1 0 0,2 0 1 0 0,-1-1-1 0 0,2 1 1 0 0,3 12-1 0 0,13 20-314 0 0,-15-30 24 0 0,1-1 1 0 0,0 0 0 0 0,1 0 0 0 0,0 0 0 0 0,13 16 0 0 0,-7-12-454 0 0,-11-13 676 0 0,1 0 1 0 0,-1 0-1 0 0,1 0 1 0 0,0 0 0 0 0,0 0-1 0 0,0-1 1 0 0,0 1-1 0 0,0 0 1 0 0,0-1 0 0 0,0 0-1 0 0,1 1 1 0 0,-1-1-1 0 0,0 0 1 0 0,1 0 0 0 0,-1 0-1 0 0,1-1 1 0 0,-1 1-1 0 0,1-1 1 0 0,-1 1 0 0 0,1-1-1 0 0,-1 0 1 0 0,6 0-1 0 0,17 4-1259 0 0,-16-3 800 0 0,0 1-1 0 0,-1-1 1 0 0,1 0 0 0 0,0-1 0 0 0,0 0 0 0 0,0-1 0 0 0,-1 1-1 0 0,1-2 1 0 0,0 1 0 0 0,11-4 0 0 0,-3-1-54 0 0,-11 5 418 0 0,-1 0-1 0 0,1-1 1 0 0,-1 0 0 0 0,1 0 0 0 0,-1-1-1 0 0,8-4 1 0 0,0-4-202 0 0,-10 8 265 0 0,0 0 1 0 0,1 1-1 0 0,-1-1 0 0 0,1 1 1 0 0,-1 0-1 0 0,1 0 1 0 0,0 0-1 0 0,0 0 1 0 0,6-1-1 0 0,-1-1-168 0 0,0 0-1 0 0,-1 0 0 0 0,0 0 0 0 0,0-1 1 0 0,0-1-1 0 0,-1 1 0 0 0,1-1 1 0 0,8-9-1 0 0,-11 9 73 0 0,1 0 0 0 0,0 1 0 0 0,1 0 0 0 0,-1 1 0 0 0,1-1 0 0 0,14-6 0 0 0,-18 10 149 0 0,0 0 0 0 0,-1 0 1 0 0,1-1-1 0 0,0 1 0 0 0,-1-1 1 0 0,1 0-1 0 0,-1 0 0 0 0,1 0 1 0 0,-1 0-1 0 0,4-5 0 0 0,11-7 2338 0 0,-1 10 5074 0 0,-18 4-6881 0 0,-1 1 0 0 0,1-1 0 0 0,0 0 0 0 0,0 1 0 0 0,0 0 0 0 0,0 0 0 0 0,-1-1 0 0 0,1 1 0 0 0,0 1 0 0 0,1-1 0 0 0,-1 0 0 0 0,0 0 0 0 0,0 1 0 0 0,0-1 0 0 0,1 1 0 0 0,-1-1 0 0 0,-2 4 0 0 0,-26 41 1382 0 0,2-5-841 0 0,21-33-858 0 0,0 0 0 0 0,1 1 0 0 0,0 0 0 0 0,0 0 0 0 0,1 0 0 0 0,-7 15 0 0 0,-1 0 124 0 0,-1 0 0 0 0,-31 41 1 0 0,8-15-22 0 0,22-7-55 0 0,2-27-122 0 0,9-13-35 0 0,1 1 1 0 0,0 0-1 0 0,-1 0 1 0 0,1 1-1 0 0,1-1 1 0 0,-1 0-1 0 0,1 1 1 0 0,0 0-1 0 0,0-1 1 0 0,0 1-1 0 0,0 0 1 0 0,0 7-1 0 0,-3 8 25 0 0,4-19-30 0 0,1-1 1 0 0,0 1-1 0 0,-1 0 0 0 0,1-1 1 0 0,0 1-1 0 0,0 0 0 0 0,-1-1 1 0 0,1 1-1 0 0,0 0 0 0 0,0-1 1 0 0,0 1-1 0 0,0 0 1 0 0,0-1-1 0 0,0 1 0 0 0,0 0 1 0 0,0 0-1 0 0,0-1 0 0 0,0 1 1 0 0,0 0-1 0 0,1-1 0 0 0,-1 1 1 0 0,0 0-1 0 0,0-1 0 0 0,1 1 1 0 0,-1-1-1 0 0,0 1 0 0 0,1 0 1 0 0,-1-1-1 0 0,0 1 0 0 0,1-1 1 0 0,-1 1-1 0 0,1-1 1 0 0,-1 1-1 0 0,1-1 0 0 0,-1 1 1 0 0,1-1-1 0 0,0 0 0 0 0,-1 1 1 0 0,1-1-1 0 0,0 0 0 0 0,-1 1 1 0 0,1-1-1 0 0,0 0 0 0 0,-1 0 1 0 0,1 0-1 0 0,0 1 0 0 0,-1-1 1 0 0,1 0-1 0 0,0 0 0 0 0,1 0 2 0 0,-1 0-1 0 0,1 0 1 0 0,-1 0-1 0 0,0 0 1 0 0,1-1-1 0 0,-1 1 1 0 0,0 0-1 0 0,1 0 1 0 0,-1-1-1 0 0,0 1 1 0 0,1-1-1 0 0,-1 1 1 0 0,0-1-1 0 0,0 0 1 0 0,0 0-1 0 0,0 1 1 0 0,1-1-1 0 0,-1 0 0 0 0,0 0 1 0 0,0 0-1 0 0,-1 0 1 0 0,1 0-1 0 0,0 0 1 0 0,1-2-1 0 0,-2 3 0 0 0,19-16 15 0 0,-14 13-12 0 0,-1-1 1 0 0,0 1-1 0 0,0-1 0 0 0,0 0 0 0 0,-1 0 0 0 0,1-1 0 0 0,4-6 0 0 0,16-30 26 0 0,-17 32-13 0 0,-1 0-1 0 0,-1 0 0 0 0,1-1 1 0 0,-2 0-1 0 0,1 0 0 0 0,-1 0 0 0 0,-1 0 1 0 0,0-1-1 0 0,0 1 0 0 0,-1-1 1 0 0,0 0-1 0 0,0-16 0 0 0,-2-194 412 0 0,17 221-273 0 0,-8 5 21 0 0,-7 1-143 0 0,0 0 0 0 0,0 0 0 0 0,0 0 0 0 0,1-1 0 0 0,6 11 0 0 0,-2-2-6 0 0,-3-7-9 0 0,0 0 0 0 0,0 0 0 0 0,1 0 0 0 0,0 0 0 0 0,6 6 0 0 0,-7-8-7 0 0,-1-1 0 0 0,1 0 0 0 0,-1 1 0 0 0,0 0 0 0 0,0 0 0 0 0,2 6 0 0 0,-3-7 2 0 0,0 0 0 0 0,0 1 0 0 0,0-1 0 0 0,0 0 1 0 0,1-1-1 0 0,-1 1 0 0 0,4 4 0 0 0,6 8 25 0 0,45 79 225 0 0,-25-37-37 0 0,-13-17-47 0 0,-16-34-127 0 0,1 0 1 0 0,-1 0-1 0 0,0 0 1 0 0,0 0 0 0 0,-1 1-1 0 0,2 11 1 0 0,41 170 668 0 0,-35-151-642 0 0,-8-32-68 0 0,0 1 1 0 0,0 0-1 0 0,0 0 1 0 0,-1 0-1 0 0,1 11 1 0 0,-2 159-74 0 0,0-175 58 0 0,0-1-7 0 0,0 1 0 0 0,0 0 0 0 0,0 0 0 0 0,0 0 0 0 0,0-1 0 0 0,0 1 0 0 0,-1 0 0 0 0,1 0 0 0 0,-1 0 0 0 0,1-1 0 0 0,-1 1-1 0 0,1 0 1 0 0,-1-1 0 0 0,0 1 0 0 0,0 0 0 0 0,0-1 0 0 0,0 1 0 0 0,0-1 0 0 0,0 0 0 0 0,-2 2 0 0 0,1 0-58 0 0,0-1 1 0 0,0 1 0 0 0,1 0-1 0 0,-1 0 1 0 0,1 0 0 0 0,-1 0-1 0 0,1 0 1 0 0,0 1-1 0 0,0-1 1 0 0,1 0 0 0 0,-1 0-1 0 0,0 5 1 0 0,-2 7-756 0 0,-7 3-2538 0 0,5-27-3142 0 0,4-16 562 0 0,2 13 6524 0 0,4-6-1599 0 0,0 0 0 0 0,1 0 1 0 0,1 0-1 0 0,10-17 0 0 0,-5 10 39 0 0,1-5 161 0 0,1 1-1 0 0,1 0 1 0 0,2 1-1 0 0,1 1 1 0 0,1 1-1 0 0,24-26 1 0 0,-30 38-866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1408 0 0,'31'3'7376'0'0,"-26"43"-1019"0"0,-1 11-3673 0 0,-4 113-14 0 0,0-59-3106 0 0,0 2-4947 0 0,-4-102 2655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6312 0 0,'-7'0'5115'0'0,"-26"1"-57"0"0,5 9-770 0 0,-9 19-2038 0 0,16-12-611 0 0,15-12-1462 0 0,0 1 0 0 0,1 0 1 0 0,0 0-1 0 0,0 0 0 0 0,1 0 0 0 0,0 1 0 0 0,0 0 1 0 0,0 0-1 0 0,1 0 0 0 0,0 0 0 0 0,0 0 1 0 0,1 1-1 0 0,0-1 0 0 0,-1 10 0 0 0,-2 10 241 0 0,2 0 0 0 0,-1 48 0 0 0,10 71 600 0 0,-3-125-955 0 0,1 0 0 0 0,0-1 0 0 0,2 1 0 0 0,0-1 0 0 0,10 20 0 0 0,-13-35-57 0 0,0-1-1 0 0,0 1 1 0 0,0-1 0 0 0,1 0 0 0 0,0 0 0 0 0,0 0 0 0 0,0 0 0 0 0,0-1 0 0 0,8 6-1 0 0,-7-6-7 0 0,-1 1 0 0 0,1-1-1 0 0,0 1 1 0 0,-1 0 0 0 0,0 1-1 0 0,0-1 1 0 0,6 10 0 0 0,-6-10-21 0 0,1 0 0 0 0,-1-1 1 0 0,1 1-1 0 0,-1-1 0 0 0,1 0 1 0 0,0-1-1 0 0,0 1 0 0 0,1-1 1 0 0,-1 0-1 0 0,0 0 0 0 0,10 1 1 0 0,-1 2-100 0 0,-5-2-294 0 0,0 0-1 0 0,0 0 0 0 0,1-1 1 0 0,-1-1-1 0 0,1 0 0 0 0,0 0 1 0 0,0 0-1 0 0,-1-1 0 0 0,1-1 0 0 0,0 0 1 0 0,-1 0-1 0 0,1-1 0 0 0,-1 0 1 0 0,15-5-1 0 0,-17 2-142 0 0,0 1-1 0 0,0-1 1 0 0,-1 0 0 0 0,0-1-1 0 0,0 1 1 0 0,0-1 0 0 0,-1-1-1 0 0,1 1 1 0 0,4-9 0 0 0,33-70-5489 0 0,-28 54 4636 0 0,-9 16 671 0 0,-1 0 0 0 0,-1 0 0 0 0,0 0 0 0 0,-1-1 0 0 0,2-26 0 0 0,-1-83-797 0 0,-4 97 1697 0 0,-1 1-1 0 0,-1-1 1 0 0,-1 1-1 0 0,-2 0 0 0 0,-13-44 1 0 0,6 24 2804 0 0,8 13 6915 0 0,2 41-6227 0 0,-5 24-796 0 0,9-18-2446 0 0,1 0-1 0 0,-1 0 1 0 0,2 0 0 0 0,0 0-1 0 0,1-1 1 0 0,0 1-1 0 0,13 21 1 0 0,-11-21-212 0 0,0 1 0 0 0,-1 1 0 0 0,0-1 0 0 0,-1 1 0 0 0,3 16 0 0 0,27 122 909 0 0,-25-107-628 0 0,25 72 0 0 0,-21-76-58 0 0,18 89 0 0 0,-23-84-163 0 0,-5-34-181 0 0,-2 0 0 0 0,1 0-1 0 0,0 25 1 0 0,10 47 151 0 0,-12-66-227 0 0,0-12 0 0 0,-1 0 0 0 0,1 0 0 0 0,-1 0 0 0 0,0 0 0 0 0,-1 0 0 0 0,0-1 0 0 0,0 1 0 0 0,0 0 0 0 0,-1 0 0 0 0,0-1 0 0 0,-6 13 0 0 0,-3-1 0 0 0,11-17 0 0 0,-1 0 0 0 0,1 0 0 0 0,-1 0 0 0 0,0 0 0 0 0,1 0 0 0 0,-1 0 0 0 0,0 0 0 0 0,0 0 0 0 0,0 0 0 0 0,0 0 0 0 0,0 0 0 0 0,0 0 0 0 0,0-1 0 0 0,0 1 0 0 0,0 0 0 0 0,0-1 0 0 0,0 1 0 0 0,0-1 0 0 0,0 1 0 0 0,0-1 0 0 0,-1 0 0 0 0,1 1 0 0 0,0-1 0 0 0,0 0 0 0 0,-2 0 0 0 0,-68 12-956 0 0,67-13 806 0 0,0 0 1 0 0,1 0-1 0 0,-1 0 0 0 0,0-1 0 0 0,1 0 1 0 0,-1 0-1 0 0,1 0 0 0 0,-1 0 0 0 0,-2-3 1 0 0,0 1-142 0 0,4 3 218 0 0,1 0-1 0 0,0 1 1 0 0,-1-1 0 0 0,1 0 0 0 0,0 0-1 0 0,0 0 1 0 0,0 0 0 0 0,0-1-1 0 0,0 1 1 0 0,0 0 0 0 0,0 0 0 0 0,0-1-1 0 0,1 1 1 0 0,-1 0 0 0 0,0-1-1 0 0,1 1 1 0 0,-2-3 0 0 0,-2-6-437 0 0,-7-5-668 0 0,0-1 0 0 0,2 0 0 0 0,0-1 0 0 0,1 0 0 0 0,1 0 0 0 0,0-1 0 0 0,1 0 0 0 0,1 0 0 0 0,1 0 1 0 0,0-1-1 0 0,2 1 0 0 0,0-1 0 0 0,1 0 0 0 0,1 0 0 0 0,0 0 0 0 0,2 1 0 0 0,0-1 0 0 0,7-26 0 0 0,11-3-3099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55 534 8152 0 0,'0'11'1732'0'0,"1"-1"1"0"0,0 0-1 0 0,1 0 1 0 0,0-1-1 0 0,5 11 0 0 0,39 88 4231 0 0,-38-90-4715 0 0,6 10-266 0 0,-2-5-130 0 0,-1 1 0 0 0,-1 0 0 0 0,11 42 0 0 0,-10-33-532 0 0,-8-27-282 0 0,-1 0-1 0 0,0 0 1 0 0,0 1 0 0 0,0-1 0 0 0,-1 1 0 0 0,0-1 0 0 0,1 11 0 0 0,-2-4-3 0 0,-1 10-19 0 0,1-22-17 0 0,-1-1 0 0 0,1 1 0 0 0,0-1 0 0 0,-1 1 0 0 0,1 0 0 0 0,-1-1 1 0 0,1 1-1 0 0,-1-1 0 0 0,1 1 0 0 0,-1-1 0 0 0,1 0 0 0 0,-1 1 0 0 0,1-1 0 0 0,-1 1 0 0 0,1-1 0 0 0,-1 0 0 0 0,0 1 1 0 0,1-1-1 0 0,-1 0 0 0 0,1 0 0 0 0,-1 0 0 0 0,0 1 0 0 0,1-1 0 0 0,-1 0 0 0 0,0 0 0 0 0,0 0 0 0 0,1 0 1 0 0,-1 0-1 0 0,0 0 0 0 0,-2-1-8 0 0,0 0 0 0 0,0 1 1 0 0,0-1-1 0 0,0 0 0 0 0,0 0 0 0 0,0-1 1 0 0,0 1-1 0 0,0-1 0 0 0,1 1 1 0 0,-1-1-1 0 0,0 0 0 0 0,1 0 0 0 0,0 0 1 0 0,-1 0-1 0 0,1 0 0 0 0,0-1 0 0 0,0 1 1 0 0,-2-5-1 0 0,-35-57-20 0 0,28 44 29 0 0,-43-120-5 0 0,51 134 2 0 0,0 0 1 0 0,1 0-1 0 0,0 0 1 0 0,0 0-1 0 0,1 0 1 0 0,-1-1-1 0 0,0-9 1 0 0,-2-12-5 0 0,-3-8-49 0 0,1-2 1 0 0,2 1-1 0 0,1-43 0 0 0,3 76 39 0 0,1 1 0 0 0,-1-1 0 0 0,1 0 1 0 0,0 1-1 0 0,0-1 0 0 0,0 1 0 0 0,1-1 0 0 0,2-4 0 0 0,1-5-60 0 0,-3 5-42 0 0,1-1 0 0 0,0 1 0 0 0,0 0-1 0 0,1 1 1 0 0,7-13 0 0 0,2-4-233 0 0,-11 20 262 0 0,0 1-1 0 0,0-1 0 0 0,0 1 0 0 0,0 0 1 0 0,1 0-1 0 0,0-1 0 0 0,-1 2 0 0 0,1-1 1 0 0,0 0-1 0 0,6-3 0 0 0,-5 3-118 0 0,0 0-1 0 0,0-1 1 0 0,0 1 0 0 0,-1-1-1 0 0,0 1 1 0 0,1-1 0 0 0,3-7-1 0 0,-4 7-36 0 0,-1 0-1 0 0,1 0 0 0 0,0 1 1 0 0,0 0-1 0 0,0-1 0 0 0,0 1 1 0 0,1 0-1 0 0,-1 0 0 0 0,1 1 1 0 0,0-1-1 0 0,7-3 0 0 0,-10 5 135 0 0,1 0 1 0 0,-1 0-1 0 0,0 0 0 0 0,0 0 0 0 0,1 0 1 0 0,-1 0-1 0 0,0 0 0 0 0,0 0 0 0 0,0-1 0 0 0,0 1 1 0 0,-1 0-1 0 0,1-1 0 0 0,0 1 0 0 0,0-1 0 0 0,-1 1 1 0 0,1-1-1 0 0,0-1 0 0 0,5-10-690 0 0,52-65-6598 0 0,-50 69 6628 0 0,-6 7 509 0 0,0-1 0 0 0,0 1 0 0 0,0-1 0 0 0,0 1 0 0 0,0-1 0 0 0,0 0 0 0 0,-1 1 1 0 0,0-1-1 0 0,2-4 0 0 0,30-53-4292 0 0,-26 36 2933 0 0,-5 14-1201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0,'1'8'8688'0'0,"7"11"-4249"0"0,36 37 2672 0 0,-29-36-5924 0 0,1 0 1 0 0,24 23-1 0 0,-19-22-534 0 0,-1 1 0 0 0,21 31 0 0 0,-25-32-396 0 0,44 54 237 0 0,-33-44-140 0 0,-2 2 0 0 0,-1 0 1 0 0,29 56-1 0 0,-15-20-354 0 0,-26-51 0 0 0,-2 1 0 0 0,0 0 0 0 0,-1 1 0 0 0,-1 0 0 0 0,-1 0 0 0 0,6 26 0 0 0,12 51 0 0 0,-18-75 0 0 0,-1 1 0 0 0,0 0 0 0 0,-2 0 0 0 0,2 38 0 0 0,3 158 0 0 0,-9-217-4 0 0,0 53-2077 0 0,-7 37-5713 0 0,6-79 6642 0 0,-1-1 0 0 0,-1 0 0 0 0,0 0 1 0 0,0 0-1 0 0,-1-1 0 0 0,-1 1 0 0 0,0-1 0 0 0,0 0 0 0 0,-1-1 0 0 0,-9 13 0 0 0,-11 7-6121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44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1230 790 9256 0 0,'-8'-38'3215'0'0,"-2"-5"-1113"0"0,10 40-1903 0 0,1-1 0 0 0,-1 1-1 0 0,0 0 1 0 0,1 0 0 0 0,0-1 0 0 0,0 1 0 0 0,0 0-1 0 0,0 0 1 0 0,0 0 0 0 0,1 0 0 0 0,1-3 0 0 0,7-16 855 0 0,-5 20-809 0 0,0 0-1 0 0,-1 1 1 0 0,2-1 0 0 0,-1 1-1 0 0,0 0 1 0 0,0 0 0 0 0,0 1 0 0 0,7-1-1 0 0,-5 1-135 0 0,0 0 0 0 0,-1 0 0 0 0,1 1 0 0 0,0 0-1 0 0,-1 0 1 0 0,1 1 0 0 0,-1 0 0 0 0,1 0 0 0 0,-1 0-1 0 0,0 1 1 0 0,0 0 0 0 0,0 0 0 0 0,0 0 0 0 0,0 1-1 0 0,-1 0 1 0 0,0 0 0 0 0,0 0 0 0 0,0 1 0 0 0,0 0-1 0 0,0 0 1 0 0,-1 0 0 0 0,0 0 0 0 0,0 1 0 0 0,4 7-1 0 0,4 8 232 0 0,0 0 0 0 0,-1 1-1 0 0,12 31 1 0 0,-19-34-207 0 0,-1-1 1 0 0,-1 1 0 0 0,0 0-1 0 0,-1 0 1 0 0,-2 0-1 0 0,0-1 1 0 0,0 1 0 0 0,-2 0-1 0 0,0-1 1 0 0,-9 28-1 0 0,-10 0 90 0 0,18-40-193 0 0,0 0-1 0 0,0 1 1 0 0,1 0-1 0 0,0-1 1 0 0,-2 10-1 0 0,3-10-2 0 0,-1 0 0 0 0,0 0 0 0 0,0-1 0 0 0,-1 1 0 0 0,1-1 0 0 0,-1 1 0 0 0,0-1 0 0 0,-1 0 0 0 0,1 0 0 0 0,-1-1 0 0 0,-9 7 0 0 0,-21 26 159 0 0,32-33-159 0 0,0 0 0 0 0,-1 0 0 0 0,1 0 0 0 0,-1-1 0 0 0,1 1 0 0 0,-9 5 0 0 0,-5 4 68 0 0,-2 16 54 0 0,14-24-106 0 0,-1 1 0 0 0,-1-1-1 0 0,1-1 1 0 0,-1 1 0 0 0,0-1 0 0 0,0 0 0 0 0,-11 4 0 0 0,-36 22 315 0 0,53-29-350 0 0,-3 3 22 0 0,-1-1-1 0 0,1 1 1 0 0,-1-1 0 0 0,1-1 0 0 0,-1 1 0 0 0,0-1-1 0 0,0 0 1 0 0,0 0 0 0 0,0 0 0 0 0,-1-1 0 0 0,-5 2-1 0 0,6-2 21 0 0,-1 1-1 0 0,0 0 0 0 0,1 0 0 0 0,-1 1 1 0 0,1-1-1 0 0,-7 5 0 0 0,-15 7 73 0 0,11-10-18 0 0,-1 0 1 0 0,0-1-1 0 0,-33 2 0 0 0,44-5-74 0 0,-1 0-1 0 0,1 0 1 0 0,0 0-1 0 0,-1-1 1 0 0,1 0-1 0 0,0 0 1 0 0,0-1 0 0 0,-1 1-1 0 0,1-1 1 0 0,0-1-1 0 0,1 1 1 0 0,-1-1-1 0 0,-8-5 1 0 0,1-3 12 0 0,1 2 6 0 0,1 0 1 0 0,0 0 0 0 0,0-2-1 0 0,-15-18 1 0 0,-4-16 70 0 0,22 34-91 0 0,1 0 1 0 0,0-1-1 0 0,-7-16 0 0 0,-2-8 10 0 0,7 19-30 0 0,0-1 0 0 0,1 0 1 0 0,2-1-1 0 0,0 0 0 0 0,0 0 0 0 0,2 0 1 0 0,0-1-1 0 0,-1-34 0 0 0,5 39 0 0 0,-1 12-5 0 0,1 0-1 0 0,-1 0 1 0 0,1-1 0 0 0,0 1 0 0 0,0 0 0 0 0,0-1 0 0 0,1 1 0 0 0,-1 0 0 0 0,1 0 0 0 0,-1-1 0 0 0,1 1 0 0 0,0 0 0 0 0,1 0 0 0 0,-1 0 0 0 0,0 0-1 0 0,1 0 1 0 0,0 0 0 0 0,-1 0 0 0 0,1 1 0 0 0,0-1 0 0 0,1 1 0 0 0,-1-1 0 0 0,0 1 0 0 0,1 0 0 0 0,-1 0 0 0 0,5-3 0 0 0,1 1 8 0 0,0 0 1 0 0,1 0 0 0 0,-1 1 0 0 0,1 0-1 0 0,0 1 1 0 0,0-1 0 0 0,0 2-1 0 0,0-1 1 0 0,1 2 0 0 0,-1-1-1 0 0,0 1 1 0 0,0 0 0 0 0,0 1 0 0 0,1 0-1 0 0,-1 1 1 0 0,0 0 0 0 0,0 0-1 0 0,0 1 1 0 0,-1 0 0 0 0,1 0-1 0 0,-1 1 1 0 0,1 0 0 0 0,-1 1 0 0 0,0-1-1 0 0,-1 2 1 0 0,14 11 0 0 0,33 33 126 0 0,-35-33-88 0 0,-1 0 0 0 0,0 2 0 0 0,-1 0 0 0 0,18 26 0 0 0,-22-25-32 0 0,1 0 28 0 0,0 2 1 0 0,-1 0-1 0 0,-1 0 1 0 0,-1 1 0 0 0,-2 1-1 0 0,11 35 1 0 0,-3 3 60 0 0,-10-39-72 0 0,-1 1 1 0 0,4 29-1 0 0,-4-9-25 0 0,-3-27 10 0 0,0 1 0 0 0,-1-1 1 0 0,-1 0-1 0 0,-1 1 0 0 0,-1-1 0 0 0,0 1 1 0 0,-1-1-1 0 0,-6 26 0 0 0,-10 28 114 0 0,16-60-114 0 0,0 0 1 0 0,0 0-1 0 0,-1 0 1 0 0,-1 0-1 0 0,0-1 1 0 0,0 1-1 0 0,-1-1 1 0 0,-1 0-1 0 0,-11 16 1 0 0,-9 1 76 0 0,23-25-87 0 0,0 1-1 0 0,1-1 1 0 0,-1 1-1 0 0,1 0 1 0 0,0-1-1 0 0,-1 1 1 0 0,1 1-1 0 0,0-1 1 0 0,1 0-1 0 0,-1 0 1 0 0,1 1-1 0 0,-2 3 1 0 0,2-4-4 0 0,-1 0 0 0 0,0 0 1 0 0,0 0-1 0 0,0 0 0 0 0,0 0 0 0 0,0 0 1 0 0,0-1-1 0 0,-1 1 0 0 0,1-1 0 0 0,-1 1 1 0 0,0-1-1 0 0,-4 3 0 0 0,-23 21 73 0 0,26-22-64 0 0,0 0 1 0 0,0-1-1 0 0,-1 0 1 0 0,0 0-1 0 0,1 0 1 0 0,-1 0-1 0 0,0-1 0 0 0,0 0 1 0 0,0 0-1 0 0,-1 0 1 0 0,1-1-1 0 0,0 0 1 0 0,-7 1-1 0 0,5-1 4 0 0,-1 1 0 0 0,0-2 1 0 0,0 1-1 0 0,1-1 0 0 0,-1 0 0 0 0,0-1 0 0 0,0 1 1 0 0,1-2-1 0 0,-9-1 0 0 0,5-1-19 0 0,1-1 0 0 0,0 0 0 0 0,0-1 0 0 0,0 0 0 0 0,1 0 0 0 0,-16-15 0 0 0,6 6 0 0 0,3 1 0 0 0,1-1 0 0 0,1 0 0 0 0,0-1 0 0 0,1-1 0 0 0,1 0 0 0 0,0-1 0 0 0,-9-20 0 0 0,-57-139 0 0 0,68 150 0 0 0,1-2 0 0 0,1 1 0 0 0,-5-38 0 0 0,11 55 0 0 0,1 1 0 0 0,0 0 0 0 0,1 0 0 0 0,0 0 0 0 0,0 0 0 0 0,1 0 0 0 0,1-1 0 0 0,0 1 0 0 0,0 1 0 0 0,1-1 0 0 0,0 0 0 0 0,1 1 0 0 0,5-11 0 0 0,51-76 0 0 0,-57 92 0 0 0,-1 0 0 0 0,1 0 0 0 0,0 0 0 0 0,0 1 0 0 0,1-1 0 0 0,-1 1 0 0 0,5-4 0 0 0,7-7 0 0 0,1-4 0 0 0,-14 15 0 0 0,1 0 0 0 0,0-1 0 0 0,1 1 0 0 0,-1 0 0 0 0,0 1 0 0 0,1-1 0 0 0,0 1 0 0 0,-1-1 0 0 0,1 1 0 0 0,0 0 0 0 0,0 0 0 0 0,6-1 0 0 0,6-4 0 0 0,-9 3 0 0 0,-1 1 0 0 0,1 1 0 0 0,0-1 0 0 0,0 1 0 0 0,-1 0 0 0 0,1 1 0 0 0,0 0 0 0 0,1 0 0 0 0,7 0 0 0 0,-12 1 0 0 0,7-1 0 0 0,0 1 0 0 0,0 0 0 0 0,-1 1 0 0 0,1 0 0 0 0,0 1 0 0 0,-1 0 0 0 0,0 0 0 0 0,1 1 0 0 0,-1 0 0 0 0,16 8 0 0 0,-14-3 0 0 0,32 28 0 0 0,28 39 0 0 0,-67-70 0 0 0,1-1 0 0 0,-1 1 0 0 0,-1 0 0 0 0,1 0 0 0 0,-1 1 0 0 0,0-1 0 0 0,4 9 0 0 0,14 22 0 0 0,-16-25 0 0 0,1 0 0 0 0,-1 0 0 0 0,-1 0 0 0 0,0 1 0 0 0,-1 0 0 0 0,5 23 0 0 0,-6-23 0 0 0,0 8 0 0 0,0 0 0 0 0,-1 1 0 0 0,-3 26 0 0 0,1-6 0 0 0,0-29 0 0 0,0 0 0 0 0,-1 0 0 0 0,0 0 0 0 0,-1 0 0 0 0,-1 0 0 0 0,0-1 0 0 0,0 1 0 0 0,-1-1 0 0 0,0 0 0 0 0,-1 0 0 0 0,-13 17 0 0 0,-9 11 0 0 0,25-33 0 0 0,0 0 0 0 0,0-1 0 0 0,-1 0 0 0 0,0 0 0 0 0,0 0 0 0 0,-7 6 0 0 0,-49 47 0 0 0,58-56 0 0 0,1 0 0 0 0,-1 0 0 0 0,0-1 0 0 0,0 1 0 0 0,0 0 0 0 0,0-1 0 0 0,0 0 0 0 0,0 1 0 0 0,-1-1 0 0 0,1 0 0 0 0,0 0 0 0 0,-1 0 0 0 0,-4 1 0 0 0,-20 8 0 0 0,11-4 0 0 0,0 0 0 0 0,0-1 0 0 0,-1-1 0 0 0,0 0 0 0 0,1-2 0 0 0,-1 0 0 0 0,0 0 0 0 0,-34-3 0 0 0,47 1 0 0 0,0 0 0 0 0,0-1 0 0 0,-1 1 0 0 0,1-1 0 0 0,0 0 0 0 0,0 0 0 0 0,0-1 0 0 0,0 1 0 0 0,0-1 0 0 0,0 0 0 0 0,1 0 0 0 0,-1 0 0 0 0,0 0 0 0 0,1-1 0 0 0,0 1 0 0 0,-5-6 0 0 0,-11-6 0 0 0,-3 0 0 0 0,14 9 0 0 0,1 0 0 0 0,-1 0 0 0 0,1-1 0 0 0,0 0 0 0 0,1 0 0 0 0,-7-8 0 0 0,-2 0 0 0 0,8 7 0 0 0,0 0 0 0 0,0 0 0 0 0,0 0 0 0 0,-9-15 0 0 0,2-3 0 0 0,1 0 0 0 0,0-1 0 0 0,-13-44 0 0 0,16 38 0 0 0,-9-55 0 0 0,18 73 0 0 0,0 1 0 0 0,0-1 0 0 0,1 0 0 0 0,1 1 0 0 0,0-1 0 0 0,1 1 0 0 0,4-16 0 0 0,1 0 0 0 0,-5 19 0 0 0,0 1 0 0 0,0-1 0 0 0,1 1 0 0 0,0 0 0 0 0,1 0 0 0 0,0 0 0 0 0,0 1 0 0 0,7-10 0 0 0,47-57 0 0 0,-48 63 0 0 0,1 0 0 0 0,-1 0 0 0 0,2 1 0 0 0,21-17 0 0 0,-21 19 0 0 0,-7 6 0 0 0,0 1 0 0 0,1-1 0 0 0,-1 2 0 0 0,0-1 0 0 0,1 0 0 0 0,-1 1 0 0 0,1 0 0 0 0,-1 0 0 0 0,1 1 0 0 0,0 0 0 0 0,-1 0 0 0 0,7 0 0 0 0,-7 1 0 0 0,1-1 0 0 0,-1-1 0 0 0,-1 0 0 0 0,0 1 0 0 0,1 0 0 0 0,-1 0 0 0 0,0 0 0 0 0,1 0 0 0 0,-1 1 0 0 0,0 0 0 0 0,1 0 0 0 0,-1 0 0 0 0,0 0 0 0 0,0 1 0 0 0,0-1 0 0 0,0 1 0 0 0,0 0 0 0 0,0 0 0 0 0,-1 1 0 0 0,1-1 0 0 0,5 6 0 0 0,3 5 0 0 0,0 0 0 0 0,-1 1 0 0 0,-1 0 0 0 0,0 1 0 0 0,-1 0 0 0 0,-1 0 0 0 0,8 21 0 0 0,3 9 0 0 0,-15-38 0 0 0,-1 0 0 0 0,0 1 0 0 0,0-1 0 0 0,3 15 0 0 0,1 15 0 0 0,-3-1 0 0 0,1 65 0 0 0,-5-75 0 0 0,1-4 0 0 0,0-1 0 0 0,-2 0 0 0 0,-1 0 0 0 0,0 0 0 0 0,-1 0 0 0 0,-2-1 0 0 0,-9 29 0 0 0,-1-1 0 0 0,13-41 0 0 0,0 0 0 0 0,0 0 0 0 0,0 0 0 0 0,-1-1 0 0 0,0 1 0 0 0,0-1 0 0 0,0 0 0 0 0,-1 0 0 0 0,-6 8 0 0 0,0-4 0 0 0,7-8 0 0 0,1 0 0 0 0,0 0 0 0 0,-1 1 0 0 0,1-1 0 0 0,0 1 0 0 0,1-1 0 0 0,-1 1 0 0 0,0-1 0 0 0,1 1 0 0 0,0 0 0 0 0,-1 0 0 0 0,0 4 0 0 0,-5 8 0 0 0,-1-1 0 0 0,-1 0 0 0 0,-1 0 0 0 0,1 0 0 0 0,-2-1 0 0 0,0-1 0 0 0,-1 0 0 0 0,0 0 0 0 0,0-1 0 0 0,-29 18 0 0 0,-39 1 0 0 0,72-27 0 0 0,-1-1 0 0 0,1 0 0 0 0,-1 0 0 0 0,1 0 0 0 0,-15 0 0 0 0,4-2 0 0 0,1 0 0 0 0,-1 0 0 0 0,-21-5 0 0 0,22-6 0 0 0,-38-29 0 0 0,34 25 0 0 0,1 0 0 0 0,-36-35 0 0 0,25 17 0 0 0,19 20 0 0 0,0 0 0 0 0,1-1 0 0 0,-16-23 0 0 0,-11-45 0 0 0,32 70 0 0 0,0-1 0 0 0,1-1 0 0 0,1 1 0 0 0,1-1 0 0 0,-1 0 0 0 0,2 0 0 0 0,-3-20 0 0 0,-8-32 0 0 0,8 47 0 0 0,2 1 0 0 0,0-1 0 0 0,1 0 0 0 0,1 0 0 0 0,1 0 0 0 0,0-1 0 0 0,2 1 0 0 0,0 0 0 0 0,1 0 0 0 0,1 0 0 0 0,0 0 0 0 0,8-20 0 0 0,34-34 0 0 0,-44 71 0 0 0,0-1 0 0 0,1 0 0 0 0,-1 1 0 0 0,0-1 0 0 0,1 1 0 0 0,-1-1 0 0 0,1 1 0 0 0,0 0 0 0 0,0 0 0 0 0,0 0 0 0 0,0 0 0 0 0,0 0 0 0 0,0 0 0 0 0,1 0 0 0 0,4-2 0 0 0,1-2 0 0 0,1 0 0 0 0,-1 1 0 0 0,1 0 0 0 0,0 0 0 0 0,0 1 0 0 0,15-6 0 0 0,5-1 0 0 0,-19 6 0 0 0,1 0 0 0 0,0 1 0 0 0,0 1 0 0 0,1 0 0 0 0,-1 1 0 0 0,1 0 0 0 0,17-1 0 0 0,83 5 0 0 0,-84-1 0 0 0,-20-1 0 0 0,0 0 0 0 0,-1 0 0 0 0,1 1 0 0 0,0 0 0 0 0,-1 0 0 0 0,1 1 0 0 0,-1 0 0 0 0,1 1 0 0 0,-1-1 0 0 0,0 1 0 0 0,0 0 0 0 0,0 1 0 0 0,0 0 0 0 0,9 8 0 0 0,-3-2 0 0 0,-3-4 0 0 0,-1 2 0 0 0,1-1 0 0 0,-2 1 0 0 0,1 0 0 0 0,-1 1 0 0 0,0 0 0 0 0,-1 0 0 0 0,0 1 0 0 0,-1 0 0 0 0,0 0 0 0 0,8 18 0 0 0,10 47 0 0 0,-15-51 0 0 0,-1 1 0 0 0,-1 0 0 0 0,-1 0 0 0 0,-2 1 0 0 0,3 36 0 0 0,-6-26 0 0 0,-1 0 0 0 0,-2 0 0 0 0,-2 0 0 0 0,-1 0 0 0 0,-12 40 0 0 0,9-43 0 0 0,7-25 0 0 0,-1 0 0 0 0,0 0 0 0 0,0 0 0 0 0,-1 0 0 0 0,0 0 0 0 0,0-1 0 0 0,-1 1 0 0 0,-9 12 0 0 0,-18 28 0 0 0,26-38 0 0 0,0 0 0 0 0,-1-1 0 0 0,0 0 0 0 0,-1 0 0 0 0,0 0 0 0 0,-10 9 0 0 0,7-9 0 0 0,0-1 0 0 0,-1 0 0 0 0,0 0 0 0 0,0-1 0 0 0,-1-1 0 0 0,1 0 0 0 0,-2 0 0 0 0,1-1 0 0 0,0-1 0 0 0,-1 0 0 0 0,0 0 0 0 0,0-2 0 0 0,0 1 0 0 0,0-2 0 0 0,0 0 0 0 0,-1 0 0 0 0,1-1 0 0 0,0-1 0 0 0,-26-4 0 0 0,35 3 0 0 0,0 1 0 0 0,0-1 0 0 0,0 1 0 0 0,0-1 0 0 0,0 0 0 0 0,1 0 0 0 0,-1-1 0 0 0,1 1 0 0 0,-6-6 0 0 0,-25-16 0 0 0,26 19 0 0 0,1 0 0 0 0,0-1 0 0 0,0 0 0 0 0,0 0 0 0 0,1-1 0 0 0,0 0 0 0 0,-6-8 0 0 0,-40-62 0 0 0,41 59 0 0 0,-1 1 0 0 0,8 11 0 0 0,0 1 0 0 0,0-1 0 0 0,0 0 0 0 0,1 0 0 0 0,0 0 0 0 0,1 0 0 0 0,-3-8 0 0 0,-11-31 0 0 0,11 34 0 0 0,0-1 0 0 0,1 0 0 0 0,-4-23 0 0 0,2-4 0 0 0,2 0 0 0 0,2-1 0 0 0,2 0 0 0 0,1 1 0 0 0,9-53 0 0 0,13 21 0 0 0,-2 17 0 0 0,-14 36 0 0 0,1 1 0 0 0,2-1 0 0 0,-1 1 0 0 0,2 0 0 0 0,0 1 0 0 0,15-15 0 0 0,-11 11 0 0 0,-7 9 0 0 0,0 1 0 0 0,0 0 0 0 0,1 1 0 0 0,0-1 0 0 0,1 2 0 0 0,0-1 0 0 0,21-12 0 0 0,7-4 0 0 0,-32 20 0 0 0,1 1 0 0 0,-1 0 0 0 0,1 0 0 0 0,0 0 0 0 0,0 1 0 0 0,0-1 0 0 0,1 2 0 0 0,13-4 0 0 0,-15 4 0 0 0,0 1 0 0 0,0-1 0 0 0,0-1 0 0 0,0 1 0 0 0,8-6 0 0 0,16-6 0 0 0,-1 8 0 0 0,1 2 0 0 0,-1 0 0 0 0,1 2 0 0 0,-1 1 0 0 0,39 4 0 0 0,-59-2 0 0 0,0 1 0 0 0,0-1 0 0 0,0 2 0 0 0,0-1 0 0 0,0 1 0 0 0,-1 0 0 0 0,0 1 0 0 0,1 0 0 0 0,-1 0 0 0 0,-1 1 0 0 0,1 0 0 0 0,-1 0 0 0 0,1 1 0 0 0,-1 0 0 0 0,-1 0 0 0 0,0 0 0 0 0,1 1 0 0 0,6 11 0 0 0,-10-12 0 0 0,1 0 0 0 0,-1 0 0 0 0,1 0 0 0 0,1 0 0 0 0,-1-1 0 0 0,1 0 0 0 0,5 5 0 0 0,-5-6 0 0 0,-1 1 0 0 0,0-1 0 0 0,0 1 0 0 0,0 0 0 0 0,-1 0 0 0 0,1 0 0 0 0,3 9 0 0 0,18 30 0 0 0,-17-31 0 0 0,-1 0 0 0 0,0 0 0 0 0,-1 1 0 0 0,0 0 0 0 0,-1 0 0 0 0,4 16 0 0 0,4 41 0 0 0,-5-34 0 0 0,-2 1 0 0 0,3 64 0 0 0,-9-66 0 0 0,0 49 0 0 0,-10 88 0 0 0,8-163 0 0 0,0 0 0 0 0,0 0 0 0 0,-1-1 0 0 0,0 1 0 0 0,0-1 0 0 0,-1 1 0 0 0,-1-1 0 0 0,0 0 0 0 0,0-1 0 0 0,-7 10 0 0 0,10-17 0 0 0,-1 1 0 0 0,1 0 0 0 0,-1 0 0 0 0,1 0 0 0 0,0 0 0 0 0,0 1 0 0 0,0-1 0 0 0,0 0 0 0 0,1 1 0 0 0,-1 0 0 0 0,1-1 0 0 0,-1 1 0 0 0,1 0 0 0 0,0 0 0 0 0,-2 4 0 0 0,2-3 0 0 0,-1 0 0 0 0,0-1 0 0 0,0 1 0 0 0,0-1 0 0 0,-1 0 0 0 0,0 0 0 0 0,1 0 0 0 0,-1 0 0 0 0,0 0 0 0 0,0-1 0 0 0,-5 4 0 0 0,-1 1 0 0 0,1 0 0 0 0,0-1 0 0 0,0 0 0 0 0,-1-1 0 0 0,0 0 0 0 0,1 0 0 0 0,-2-1 0 0 0,-16 6 0 0 0,3-1 0 0 0,13-6 0 0 0,-1 0 0 0 0,1 0 0 0 0,-1-1 0 0 0,1-1 0 0 0,-1 0 0 0 0,1 0 0 0 0,-1-1 0 0 0,0 0 0 0 0,1-1 0 0 0,-1 0 0 0 0,0-1 0 0 0,1 0 0 0 0,0-1 0 0 0,-1 0 0 0 0,1 0 0 0 0,-18-10 0 0 0,-16-15 0 0 0,1-1 0 0 0,1-3 0 0 0,2-2 0 0 0,1-1 0 0 0,-41-48 0 0 0,33 29 0 0 0,22 27 0 0 0,-34-49 0 0 0,19 17 0 0 0,-35-57 0 0 0,67 101 0 0 0,1 0 0 0 0,0 0 0 0 0,1 0 0 0 0,1-1 0 0 0,0 0 0 0 0,-2-17 0 0 0,-14-63 0 0 0,14 73 0 0 0,2 0 0 0 0,0-1 0 0 0,2 1 0 0 0,0-1 0 0 0,2 0 0 0 0,1-29 0 0 0,1 41 0 0 0,0 3 0 0 0,-1 1 0 0 0,1-1 0 0 0,1 1 0 0 0,-1 0 0 0 0,2-1 0 0 0,-1 1 0 0 0,1 0 0 0 0,0 0 0 0 0,1 0 0 0 0,6-9 0 0 0,6-7 0 0 0,-8 11 0 0 0,0 1 0 0 0,1 0 0 0 0,1 0 0 0 0,16-15 0 0 0,13-12 0 0 0,-31 31 0 0 0,-1 0 0 0 0,1 0 0 0 0,1 1 0 0 0,-1 0 0 0 0,12-7 0 0 0,0 3 0 0 0,-1-1 0 0 0,24-19 0 0 0,-36 26 0 0 0,-1 1 0 0 0,1-1 0 0 0,0 1 0 0 0,1 1 0 0 0,9-4 0 0 0,16-9 0 0 0,0-1 0 0 0,1 2 0 0 0,0 1 0 0 0,61-16 0 0 0,118-16 0 0 0,-151 34 0 0 0,-38 8 0 0 0,1 1 0 0 0,0 1 0 0 0,-1 1 0 0 0,1 1 0 0 0,0 1 0 0 0,0 1 0 0 0,29 7 0 0 0,-40-7 0 0 0,0 2 0 0 0,0 0 0 0 0,-1 1 0 0 0,0 0 0 0 0,0 1 0 0 0,0 0 0 0 0,0 1 0 0 0,-1 1 0 0 0,0 0 0 0 0,-1 1 0 0 0,0 0 0 0 0,0 0 0 0 0,14 17 0 0 0,7 9 0 0 0,1 5 0 0 0,-15-15 0 0 0,-11-16 0 0 0,1 0 0 0 0,-2 1 0 0 0,1 0 0 0 0,-1 1 0 0 0,-1-1 0 0 0,0 1 0 0 0,-1 0 0 0 0,6 20 0 0 0,16 81 0 0 0,-15-47 0 0 0,-6-44 0 0 0,-1 0 0 0 0,1 35 0 0 0,-5-16 0 0 0,-10 68 0 0 0,8-92 0 0 0,-2-1 0 0 0,0 1 0 0 0,0-1 0 0 0,-2 1 0 0 0,0-2 0 0 0,0 1 0 0 0,-11 16 0 0 0,-6 6 0 0 0,-1 3 0 0 0,-2-2 0 0 0,-58 68 0 0 0,64-86 0 0 0,11-9 0 0 0,-1 0 0 0 0,-1-1 0 0 0,1 0 0 0 0,-2-1 0 0 0,0 0 0 0 0,0 0 0 0 0,0-2 0 0 0,-1 1 0 0 0,-16 6 0 0 0,-20 4 0 0 0,30-10 0 0 0,-1-1 0 0 0,0 0 0 0 0,0-1 0 0 0,0-2 0 0 0,0 0 0 0 0,-1-1 0 0 0,-24 0 0 0 0,33-2 0 0 0,1-1 0 0 0,-1-1 0 0 0,1 0 0 0 0,-1 0 0 0 0,1-1 0 0 0,0 0 0 0 0,0-1 0 0 0,-18-7 0 0 0,-4-6 0 0 0,1-2 0 0 0,1-1 0 0 0,0-1 0 0 0,2-2 0 0 0,-36-32 0 0 0,42 31 0 0 0,-3-2 0 0 0,1-1 0 0 0,-31-42 0 0 0,15 15 0 0 0,26 35 0 0 0,1 0 0 0 0,0-1 0 0 0,2-1 0 0 0,-11-22 0 0 0,-49-144 0 0 0,63 158 0 0 0,2-1 0 0 0,2-1 0 0 0,0 1 0 0 0,0-52 0 0 0,4 66 0 0 0,2-1 0 0 0,0 1 0 0 0,1 0 0 0 0,1 0 0 0 0,0 0 0 0 0,1 0 0 0 0,1 0 0 0 0,0 1 0 0 0,1-1 0 0 0,0 1 0 0 0,1 1 0 0 0,1-1 0 0 0,0 1 0 0 0,1 1 0 0 0,16-20 0 0 0,88-78 0 0 0,-95 93 0 0 0,0 1 0 0 0,1 1 0 0 0,0 1 0 0 0,32-18 0 0 0,93-38 0 0 0,-84 42 0 0 0,126-50 0 0 0,-52 29 0 0 0,-119 44 0 0 0,0 1 0 0 0,0 0 0 0 0,27-2 0 0 0,9-2 0 0 0,-3-2 0 0 0,0 1 0 0 0,1 3 0 0 0,82 1 0 0 0,-75 3 0 0 0,-28 1 0 0 0,0 0 0 0 0,0 2 0 0 0,-1 0 0 0 0,1 2 0 0 0,37 9 0 0 0,-25 4 0 0 0,-1 1 0 0 0,0 2 0 0 0,-2 2 0 0 0,0 1 0 0 0,-1 2 0 0 0,-2 2 0 0 0,0 1 0 0 0,-2 1 0 0 0,-1 2 0 0 0,-1 1 0 0 0,-2 1 0 0 0,41 62 0 0 0,-57-75 0 0 0,-1 1 0 0 0,0 0 0 0 0,-2 1 0 0 0,0 0 0 0 0,-2 0 0 0 0,0 1 0 0 0,-1 0 0 0 0,4 39 0 0 0,-3 14 0 0 0,-3 97 0 0 0,-4-144 0 0 0,0-25 0 0 0,1 15 0 0 0,-1 0 0 0 0,0 0 0 0 0,-2 0 0 0 0,0-1 0 0 0,-1 1 0 0 0,-1-1 0 0 0,-8 24 0 0 0,-9 0 0 0 0,-2-1 0 0 0,-2-1 0 0 0,-1-2 0 0 0,-2 0 0 0 0,-2-2 0 0 0,-62 58 0 0 0,73-79 0 0 0,0 0 0 0 0,0-1 0 0 0,-1-1 0 0 0,-1-1 0 0 0,0-1 0 0 0,0-1 0 0 0,-1-1 0 0 0,0-1 0 0 0,-36 8 0 0 0,9-7 0 0 0,-1-2 0 0 0,-1-2 0 0 0,-68-4 0 0 0,102-1 0 0 0,0-1 0 0 0,0-1 0 0 0,0-1 0 0 0,0 0 0 0 0,-30-12 0 0 0,11 3 0 0 0,-5-3 0 0 0,1-1 0 0 0,0-2 0 0 0,2-2 0 0 0,-56-39 0 0 0,31 13 0 0 0,-97-93 0 0 0,131 112 0 0 0,2-2 0 0 0,1 0 0 0 0,2-2 0 0 0,0 0 0 0 0,2-2 0 0 0,2 0 0 0 0,1-2 0 0 0,2 0 0 0 0,1-1 0 0 0,-15-56 0 0 0,27 74 0 0 0,0-1 0 0 0,2 0 0 0 0,0 0 0 0 0,1 0 0 0 0,1 1 0 0 0,1-1 0 0 0,1 0 0 0 0,0 0 0 0 0,2 0 0 0 0,0 1 0 0 0,2 0 0 0 0,0 0 0 0 0,0 0 0 0 0,2 1 0 0 0,1-1 0 0 0,0 2 0 0 0,1 0 0 0 0,0 0 0 0 0,18-20 0 0 0,36-37 0 0 0,81-84 0 0 0,-77 95 0 0 0,119-85 0 0 0,-149 123 0 0 0,0 1 0 0 0,2 2 0 0 0,0 2 0 0 0,2 2 0 0 0,58-18 0 0 0,-31 16 0 0 0,1 4 0 0 0,89-10 0 0 0,-83 17 0 0 0,0 4 0 0 0,0 3 0 0 0,151 17 0 0 0,-205-11 0 0 0,0 2 0 0 0,0 1 0 0 0,0 1 0 0 0,-1 1 0 0 0,0 0 0 0 0,0 2 0 0 0,-1 0 0 0 0,19 15 0 0 0,2 4 0 0 0,-2 2 0 0 0,60 64 0 0 0,-81-72 0 0 0,0 1 0 0 0,-2 1 0 0 0,-1 1 0 0 0,20 48 0 0 0,-16-35 0 0 0,-13-26 0 0 0,-1 0 0 0 0,0 1 0 0 0,-1 0 0 0 0,0 0 0 0 0,-2 0 0 0 0,2 21 0 0 0,-3 96 0 0 0,-2-73 0 0 0,2-46 0 0 0,-1 0 0 0 0,0 0 0 0 0,-2 0 0 0 0,1 0 0 0 0,-1 0 0 0 0,-1 0 0 0 0,0-1 0 0 0,-10 23 0 0 0,-16 12 0 0 0,13 0 0 0 0,2-20 0 0 0,-1-2 0 0 0,-1 1 0 0 0,-28 33 0 0 0,-28 34 0 0 0,49-62 0 0 0,0 0 0 0 0,-29 26 0 0 0,21-25 0 0 0,17-17 0 0 0,0-1 0 0 0,-1-1 0 0 0,0 0 0 0 0,-1 0 0 0 0,-29 16 0 0 0,6-8 0 0 0,25-13 0 0 0,-1-1 0 0 0,0 0 0 0 0,-1-1 0 0 0,-17 5 0 0 0,-32 7 0 0 0,31-7 0 0 0,-65 10 0 0 0,88-19 0 0 0,0-1 0 0 0,0-1 0 0 0,0 0 0 0 0,0 0 0 0 0,0-1 0 0 0,1-1 0 0 0,-1 0 0 0 0,0 0 0 0 0,1-1 0 0 0,-15-6 0 0 0,-15-7 0 0 0,1-2 0 0 0,1-1 0 0 0,1-2 0 0 0,1-2 0 0 0,1-1 0 0 0,1-2 0 0 0,-52-51 0 0 0,52 40 0 0 0,1-1 0 0 0,1-2 0 0 0,3-1 0 0 0,1-1 0 0 0,2-2 0 0 0,2 0 0 0 0,-20-55 0 0 0,34 67 0 0 0,1-1 0 0 0,2-1 0 0 0,1 1 0 0 0,2-1 0 0 0,0-51 0 0 0,4 66 0 0 0,0 1 0 0 0,1 0 0 0 0,1 0 0 0 0,1 0 0 0 0,1 0 0 0 0,8-26 0 0 0,7 2 0 0 0,2 1 0 0 0,2 1 0 0 0,2 1 0 0 0,1 1 0 0 0,57-62 0 0 0,-58 74 0 0 0,0 1 0 0 0,2 1 0 0 0,1 1 0 0 0,1 1 0 0 0,1 2 0 0 0,1 1 0 0 0,0 2 0 0 0,39-16 0 0 0,-3 6 0 0 0,-34 12 0 0 0,1 1 0 0 0,0 2 0 0 0,70-14 0 0 0,-99 25 0 0 0,320-31 0 0 0,-286 31 0 0 0,-1 3 0 0 0,0 0 0 0 0,1 3 0 0 0,-2 1 0 0 0,1 2 0 0 0,50 17 0 0 0,-49-11 0 0 0,-2 2 0 0 0,0 2 0 0 0,0 1 0 0 0,-2 1 0 0 0,-1 3 0 0 0,44 35 0 0 0,-62-44 0 0 0,79 68 0 0 0,-85-71 0 0 0,0 0 0 0 0,-1 0 0 0 0,0 0 0 0 0,0 1 0 0 0,-2 0 0 0 0,9 17 0 0 0,46 102 0 0 0,-58-122 0 0 0,1-1 0 0 0,-1 1 0 0 0,0 0 0 0 0,0 0 0 0 0,-1 0 0 0 0,0 0 0 0 0,0 0 0 0 0,0 11 0 0 0,28 122 0 0 0,-25-87 0 0 0,4 79 0 0 0,-20 99 0 0 0,8-224 0 0 0,0 1 0 0 0,0-1 0 0 0,-1 0 0 0 0,-1 1 0 0 0,1-1 0 0 0,-9 14 0 0 0,-9 25 0 0 0,10-23 0 0 0,-1 0 0 0 0,0 0 0 0 0,-2-1 0 0 0,-1-1 0 0 0,-24 29 0 0 0,36-47 0 0 0,-8 5 0 0 0,0 0 0 0 0,0-1 0 0 0,-1 0 0 0 0,-22 12 0 0 0,16-10 0 0 0,0 2 0 0 0,0-2 0 0 0,-2 0 0 0 0,1-1 0 0 0,-1-1 0 0 0,-1 0 0 0 0,0-2 0 0 0,0 0 0 0 0,0-2 0 0 0,-1 0 0 0 0,-22 1 0 0 0,31-5 0 0 0,-85 4 0 0 0,88-5 0 0 0,0-1 0 0 0,0 0 0 0 0,1 0 0 0 0,-1-1 0 0 0,0-1 0 0 0,0 1 0 0 0,-17-9 0 0 0,-9-7 0 0 0,4 3 0 0 0,0-2 0 0 0,1-1 0 0 0,-54-41 0 0 0,37 15 0 0 0,-86-86 0 0 0,118 112 0 0 0,0-2 0 0 0,2 0 0 0 0,0 0 0 0 0,1-1 0 0 0,-15-33 0 0 0,10 12 0 0 0,5 17 0 0 0,1-2 0 0 0,2 0 0 0 0,0 0 0 0 0,2 0 0 0 0,1-1 0 0 0,1-1 0 0 0,-4-43 0 0 0,10 49 0 0 0,-1 13 0 0 0,1 0 0 0 0,0-1 0 0 0,1 1 0 0 0,0-1 0 0 0,0 1 0 0 0,1 0 0 0 0,1-1 0 0 0,6-17 0 0 0,1 6 0 0 0,1 1 0 0 0,0 1 0 0 0,2 0 0 0 0,21-27 0 0 0,-26 38 0 0 0,34-39 0 0 0,2 3 0 0 0,77-62 0 0 0,-111 99 0 0 0,154-109 0 0 0,-134 98 0 0 0,0 2 0 0 0,2 1 0 0 0,51-19 0 0 0,-5 5 0 0 0,-60 22 0 0 0,0 1 0 0 0,1 0 0 0 0,0 2 0 0 0,30-6 0 0 0,70-6 0 0 0,159-3 0 0 0,-224 19 0 0 0,-35-1 0 0 0,1 2 0 0 0,0 0 0 0 0,-1 0 0 0 0,1 2 0 0 0,-1 1 0 0 0,38 9 0 0 0,-28 0 0 0 0,-2 0 0 0 0,0 2 0 0 0,0 1 0 0 0,-2 1 0 0 0,0 1 0 0 0,0 1 0 0 0,-2 1 0 0 0,0 2 0 0 0,-2 0 0 0 0,27 33 0 0 0,22 73 0 0 0,-46-89 0 0 0,-3 2 0 0 0,25 63 0 0 0,-33-72 0 0 0,-2-1 0 0 0,-1 1 0 0 0,9 56 0 0 0,1 1 0 0 0,-15-64 0 0 0,-2 1 0 0 0,0-1 0 0 0,-1 0 0 0 0,-2 1 0 0 0,0-1 0 0 0,-6 37 0 0 0,5-52 0 0 0,-1 1 0 0 0,0 0 0 0 0,0-1 0 0 0,-1 1 0 0 0,0-1 0 0 0,-1 0 0 0 0,0 0 0 0 0,0 0 0 0 0,-1 0 0 0 0,-9 12 0 0 0,-35 43 0 0 0,-20 6 0 0 0,56-61 0 0 0,0-1 0 0 0,-1 0 0 0 0,1 0 0 0 0,-2-2 0 0 0,1 0 0 0 0,-1 0 0 0 0,1-1 0 0 0,-1-1 0 0 0,-1-1 0 0 0,-22 3 0 0 0,19-4 0 0 0,3 1 0 0 0,-1-1 0 0 0,1-1 0 0 0,-1 0 0 0 0,1-2 0 0 0,-1 1 0 0 0,1-2 0 0 0,-1 0 0 0 0,-20-6 0 0 0,0-9 0 0 0,0-2 0 0 0,1-2 0 0 0,1-1 0 0 0,1-1 0 0 0,-53-49 0 0 0,13-2 0 0 0,2-3 0 0 0,-90-128 0 0 0,147 181 0 0 0,0 0 0 0 0,2-1 0 0 0,-13-33 0 0 0,10 21 0 0 0,9 21 0 0 0,0 0 0 0 0,2-1 0 0 0,0 0 0 0 0,1 0 0 0 0,1 0 0 0 0,0-1 0 0 0,1 1 0 0 0,1-1 0 0 0,1 1 0 0 0,0-1 0 0 0,2 0 0 0 0,0 1 0 0 0,8-34 0 0 0,-2 26 0 0 0,0 0 0 0 0,2 1 0 0 0,1 1 0 0 0,0 0 0 0 0,2 0 0 0 0,1 1 0 0 0,0 1 0 0 0,31-34 0 0 0,-26 36 0 0 0,0 1 0 0 0,2 0 0 0 0,0 2 0 0 0,1 0 0 0 0,0 1 0 0 0,25-11 0 0 0,-22 14 0 0 0,0 1 0 0 0,0 1 0 0 0,1 1 0 0 0,0 1 0 0 0,0 2 0 0 0,44-6 0 0 0,-27 8 0 0 0,1 1 0 0 0,-1 2 0 0 0,65 8 0 0 0,-68 1 0 0 0,0 1 0 0 0,-1 3 0 0 0,0 1 0 0 0,47 23 0 0 0,-58-24 0 0 0,14 9 0 0 0,-2 1 0 0 0,-1 1 0 0 0,62 50 0 0 0,-35-24 0 0 0,-47-35 0 0 0,0 0 0 0 0,-1 1 0 0 0,-1 1 0 0 0,-1 1 0 0 0,0 0 0 0 0,-1 1 0 0 0,-1 1 0 0 0,0 0 0 0 0,14 29 0 0 0,36 72 0 0 0,-37-63 0 0 0,-16-36 0 0 0,0 1 0 0 0,12 41 0 0 0,-6-18 0 0 0,-14-37 0 0 0,1 1 0 0 0,-2-1 0 0 0,1 0 0 0 0,-1 1 0 0 0,0-1 0 0 0,0 1 0 0 0,0 15 0 0 0,0 68 0 0 0,0-48 0 0 0,-1-1 0 0 0,-2 1 0 0 0,-2 0 0 0 0,-10 47 0 0 0,11-85 0 0 0,0 1 0 0 0,-1-1 0 0 0,1 0 0 0 0,-1 0 0 0 0,-1 0 0 0 0,-4 7 0 0 0,3-6 0 0 0,1 0 0 0 0,0 0 0 0 0,1 0 0 0 0,-1 1 0 0 0,-1 8 0 0 0,0-8 0 0 0,1 1 0 0 0,-1-1 0 0 0,0 0 0 0 0,-1-1 0 0 0,0 1 0 0 0,0-1 0 0 0,0 0 0 0 0,-14 11 0 0 0,-3 4 0 0 0,4 1 0 0 0,17-18 0 0 0,-1-1 0 0 0,0 0 0 0 0,-1 0 0 0 0,1 0 0 0 0,-1-1 0 0 0,0 1 0 0 0,0-1 0 0 0,0 0 0 0 0,0 0 0 0 0,0 0 0 0 0,-1 0 0 0 0,1-1 0 0 0,-1 0 0 0 0,0 0 0 0 0,-6 2 0 0 0,3-2 0 0 0,-168 35 0 0 0,155-35 0 0 0,0 0 0 0 0,0-1 0 0 0,0-1 0 0 0,0-1 0 0 0,0-1 0 0 0,-32-7 0 0 0,43 6 0 0 0,1 0 0 0 0,-1-1 0 0 0,1 0 0 0 0,-12-7 0 0 0,-8-4 0 0 0,3 4 0 0 0,0-2 0 0 0,1-1 0 0 0,0-1 0 0 0,-31-24 0 0 0,-5-13 0 0 0,2-2 0 0 0,2-3 0 0 0,-57-75 0 0 0,101 114 0 0 0,0 0 0 0 0,1-1 0 0 0,0 0 0 0 0,2-1 0 0 0,1 0 0 0 0,0 0 0 0 0,1-1 0 0 0,1-1 0 0 0,-6-38 0 0 0,4 10 0 0 0,-3-38 0 0 0,12 82 0 0 0,-1 0 0 0 0,2 0 0 0 0,-1-1 0 0 0,1 1 0 0 0,0 0 0 0 0,0 0 0 0 0,1 0 0 0 0,-1 0 0 0 0,2 0 0 0 0,-1 0 0 0 0,4-7 0 0 0,23-27 0 0 0,11-20 0 0 0,-29 42 0 0 0,0 1 0 0 0,1 0 0 0 0,1 1 0 0 0,1 0 0 0 0,0 1 0 0 0,23-18 0 0 0,-14 11 0 0 0,29-23 0 0 0,2 2 0 0 0,86-52 0 0 0,-102 75 0 0 0,0 2 0 0 0,53-17 0 0 0,-86 33 0 0 0,9-2 0 0 0,-1 1 0 0 0,1 0 0 0 0,28-2 0 0 0,1 0 0 0 0,-1-2 0 0 0,1 2 0 0 0,-1 1 0 0 0,1 2 0 0 0,0 2 0 0 0,0 2 0 0 0,45 8 0 0 0,-66-3 0 0 0,0 1 0 0 0,0 1 0 0 0,-1 0 0 0 0,0 2 0 0 0,0 1 0 0 0,-1 0 0 0 0,-1 1 0 0 0,23 21 0 0 0,-25-21 0 0 0,-3-1 0 0 0,0 0 0 0 0,-2 1 0 0 0,1 1 0 0 0,-2 0 0 0 0,0 0 0 0 0,-1 1 0 0 0,0 1 0 0 0,15 31 0 0 0,-1 4 0 0 0,-18-41 0 0 0,-1 0 0 0 0,0 1 0 0 0,-1-1 0 0 0,0 1 0 0 0,-1 0 0 0 0,3 16 0 0 0,12 59 0 0 0,-12-59 0 0 0,0 0 0 0 0,-2 1 0 0 0,2 38 0 0 0,-6-35 0 0 0,1 17 0 0 0,-2 0 0 0 0,-3 0 0 0 0,-11 61 0 0 0,7-78 0 0 0,-2 0 0 0 0,0 0 0 0 0,-30 57 0 0 0,-21 31 0 0 0,52-104 0 0 0,0 0 0 0 0,-1-1 0 0 0,0 0 0 0 0,-1 0 0 0 0,-1-2 0 0 0,0 1 0 0 0,0-1 0 0 0,-2-1 0 0 0,1 0 0 0 0,-20 11 0 0 0,3-4 0 0 0,-1-1 0 0 0,-1-2 0 0 0,0-1 0 0 0,-38 11 0 0 0,53-21 0 0 0,1 0 0 0 0,-1-2 0 0 0,0 0 0 0 0,0-1 0 0 0,0-1 0 0 0,-32-4 0 0 0,45 4 0 0 0,1-1 0 0 0,-1 0 0 0 0,0-1 0 0 0,1 1 0 0 0,-1-1 0 0 0,1 1 0 0 0,0-1 0 0 0,0 0 0 0 0,0 0 0 0 0,0-1 0 0 0,0 1 0 0 0,-3-4 0 0 0,-14-8 0 0 0,1 4 0 0 0,15 8 0 0 0,-1 0 0 0 0,0-1 0 0 0,1 1 0 0 0,-1-1 0 0 0,1 0 0 0 0,0 0 0 0 0,0-1 0 0 0,0 1 0 0 0,-4-7 0 0 0,-39-41 0 0 0,33 37 0 0 0,1 0 0 0 0,0-1 0 0 0,1-1 0 0 0,1 0 0 0 0,0-1 0 0 0,-13-26 0 0 0,12 14 0 0 0,1 0 0 0 0,-13-57 0 0 0,21 72 0 0 0,1 0 0 0 0,1 0 0 0 0,0 0 0 0 0,1-1 0 0 0,0 1 0 0 0,1 0 0 0 0,1 0 0 0 0,6-25 0 0 0,-5 32 0 0 0,0 0 0 0 0,0 0 0 0 0,1 0 0 0 0,0 0 0 0 0,0 1 0 0 0,0-1 0 0 0,1 1 0 0 0,0 0 0 0 0,0 1 0 0 0,1-1 0 0 0,6-4 0 0 0,15-11 0 0 0,35-22 0 0 0,-58 41 0 0 0,14-8 0 0 0,1 1 0 0 0,0 1 0 0 0,1 1 0 0 0,0 0 0 0 0,35-6 0 0 0,-22 4 0 0 0,1 1 0 0 0,-1 2 0 0 0,1 1 0 0 0,1 2 0 0 0,-1 1 0 0 0,0 1 0 0 0,1 2 0 0 0,34 6 0 0 0,-49-3 0 0 0,1 0 0 0 0,-1 2 0 0 0,0 0 0 0 0,0 1 0 0 0,36 20 0 0 0,-44-20 0 0 0,0 0 0 0 0,-1 1 0 0 0,0 1 0 0 0,0 0 0 0 0,-1 0 0 0 0,0 1 0 0 0,-1 1 0 0 0,0-1 0 0 0,13 22 0 0 0,-7-13 0 0 0,-12-15 0 0 0,0-1 0 0 0,0 1 0 0 0,0 0 0 0 0,-1 0 0 0 0,1 0 0 0 0,-1 0 0 0 0,0 1 0 0 0,3 8 0 0 0,4 20 0 0 0,-2 1 0 0 0,-1 1 0 0 0,-2-1 0 0 0,-1 1 0 0 0,-1 0 0 0 0,-2 0 0 0 0,-2 0 0 0 0,-10 55 0 0 0,10-81 0 0 0,-1 1 0 0 0,-1-1 0 0 0,1 0 0 0 0,-10 16 0 0 0,-10 25 0 0 0,18-36 0 0 0,-1 0 0 0 0,-1 0 0 0 0,0 0 0 0 0,-16 22 0 0 0,-7 14 0 0 0,19-33 0 0 0,0 0 0 0 0,-1 0 0 0 0,-1-1 0 0 0,0-1 0 0 0,-2 0 0 0 0,1-1 0 0 0,-20 15 0 0 0,-123 78 0 0 0,105-74 0 0 0,32-22 0 0 0,0-2 0 0 0,0 0 0 0 0,-1-1 0 0 0,0-1 0 0 0,0-1 0 0 0,0 0 0 0 0,-1-2 0 0 0,0-1 0 0 0,-24 1 0 0 0,36-2 0 0 0,0-1 0 0 0,0 0 0 0 0,0 0 0 0 0,0-1 0 0 0,0 0 0 0 0,0-1 0 0 0,0 0 0 0 0,0 0 0 0 0,0-1 0 0 0,0-1 0 0 0,0 0 0 0 0,1 0 0 0 0,-1-1 0 0 0,-12-6 0 0 0,18 7 0 0 0,-16-11 0 0 0,0-1 0 0 0,-34-32 0 0 0,46 39 0 0 0,2 0 0 0 0,-1-1 0 0 0,1 1 0 0 0,1-1 0 0 0,-1-1 0 0 0,2 1 0 0 0,-1-1 0 0 0,1 1 0 0 0,1-1 0 0 0,-4-16 0 0 0,5 21 0 0 0,1 0 0 0 0,0 1 0 0 0,0-1 0 0 0,0 0 0 0 0,1 1 0 0 0,0-1 0 0 0,0 0 0 0 0,0 0 0 0 0,0 0 0 0 0,1 1 0 0 0,0-1 0 0 0,0 0 0 0 0,0 1 0 0 0,0-1 0 0 0,1 1 0 0 0,0-1 0 0 0,4-6 0 0 0,7-17 0 0 0,6 8 0 0 0,-8-13 0 0 0,15 13 0 0 0,-4-8 0 0 0,-10 20 0 0 0,0 0 0 0 0,1 1 0 0 0,20-9 0 0 0,4-1 0 0 0,-20 7 0 0 0,-11 6 0 0 0,0 1 0 0 0,0 0 0 0 0,0 0 0 0 0,0 1 0 0 0,1-1 0 0 0,-1 2 0 0 0,11-3 0 0 0,59-10 0 0 0,66-7 0 0 0,-121 20 0 0 0,0 1 0 0 0,36 4 0 0 0,-44-2 0 0 0,1 1 0 0 0,-1 1 0 0 0,0 0 0 0 0,0 1 0 0 0,0 0 0 0 0,-1 1 0 0 0,20 12 0 0 0,-14-8 0 0 0,5-1 0 0 0,-20-9 0 0 0,1 1 0 0 0,-1 1 0 0 0,1-1 0 0 0,-1 0 0 0 0,0 1 0 0 0,1 0 0 0 0,-1-1 0 0 0,0 1 0 0 0,0 1 0 0 0,3 1 0 0 0,2 6 0 0 0,-4-6 0 0 0,0 0 0 0 0,0 0 0 0 0,0 1 0 0 0,-1-1 0 0 0,1 1 0 0 0,-1 0 0 0 0,-1 0 0 0 0,1 0 0 0 0,-1 0 0 0 0,3 7 0 0 0,11 46 0 0 0,-12-49 0 0 0,-1 0 0 0 0,0 0 0 0 0,-1 0 0 0 0,0 0 0 0 0,1 19 0 0 0,-2 7 0 0 0,0-23 0 0 0,0-1 0 0 0,-1 0 0 0 0,0 0 0 0 0,-1 1 0 0 0,0-1 0 0 0,-1 0 0 0 0,0 0 0 0 0,-6 18 0 0 0,-5-1 0 0 0,-1-2 0 0 0,-1 0 0 0 0,-2 0 0 0 0,0-2 0 0 0,-1 0 0 0 0,-2-1 0 0 0,-27 25 0 0 0,-112 87 0 0 0,115-105 0 0 0,-97 47 0 0 0,101-59 0 0 0,-1-2 0 0 0,-1-2 0 0 0,0-2 0 0 0,-1-1 0 0 0,-60 6 0 0 0,28-10 0 0 0,0-2 0 0 0,-99-8 0 0 0,88-6 0 0 0,-127-31 0 0 0,32 5 0 0 0,137 28 0 0 0,-315-60 0 0 0,351 65 0 0 0,0 0 0 0 0,0-1 0 0 0,0 0 0 0 0,1-1 0 0 0,-1 1 0 0 0,1-1 0 0 0,0-1 0 0 0,-11-8 0 0 0,17 11 0 0 0,-1 1 0 0 0,0-1 0 0 0,1 0 0 0 0,-1 0 0 0 0,1 1 0 0 0,0-1 0 0 0,-1 0 0 0 0,1-1 0 0 0,0 1 0 0 0,0 0 0 0 0,0 0 0 0 0,1 0 0 0 0,-1-1 0 0 0,0 1 0 0 0,1 0 0 0 0,0-1 0 0 0,-1 1 0 0 0,1 0 0 0 0,0-1 0 0 0,0 1 0 0 0,0 0 0 0 0,1-1 0 0 0,-1 1 0 0 0,0 0 0 0 0,1-1 0 0 0,0 1 0 0 0,-1 0 0 0 0,1 0 0 0 0,0-1 0 0 0,0 1 0 0 0,0 0 0 0 0,2-2 0 0 0,-2 2 0 0 0,0 1 0 0 0,0 0 0 0 0,0 0 0 0 0,0 0 0 0 0,0 0 0 0 0,0-1 0 0 0,0 2 0 0 0,0-1 0 0 0,0 0 0 0 0,1 0 0 0 0,-1 0 0 0 0,0 0 0 0 0,0 1 0 0 0,1-1 0 0 0,-1 1 0 0 0,1-1 0 0 0,1 0 0 0 0,11-6 0 0 0,-7-1 0 0 0,1 1 0 0 0,0 0 0 0 0,0 1 0 0 0,1-1 0 0 0,0 2 0 0 0,0-1 0 0 0,0 1 0 0 0,1 0 0 0 0,0 1 0 0 0,0 0 0 0 0,17-4 0 0 0,-16 6 0 0 0,0-2 0 0 0,0 0 0 0 0,18-8 0 0 0,-20 7 0 0 0,1 1 0 0 0,-1 0 0 0 0,1 0 0 0 0,0 1 0 0 0,13-2 0 0 0,40-4 0 0 0,1 1 0 0 0,0 4 0 0 0,124 8 0 0 0,-169-1 0 0 0,-1 0 0 0 0,0 2 0 0 0,0 0 0 0 0,0 2 0 0 0,-1 0 0 0 0,0 0 0 0 0,0 2 0 0 0,26 17 0 0 0,-29-18 0 0 0,59 54 0 0 0,-66-58 0 0 0,-2 1 0 0 0,1-1 0 0 0,0 1 0 0 0,-1 0 0 0 0,0 1 0 0 0,0-1 0 0 0,-1 1 0 0 0,1 0 0 0 0,-1 0 0 0 0,0 0 0 0 0,-1 1 0 0 0,0 0 0 0 0,0-1 0 0 0,4 14 0 0 0,-4-2 0 0 0,0 0 0 0 0,-1 0 0 0 0,-1 1 0 0 0,-1 24 0 0 0,-1-12 0 0 0,1-22 0 0 0,-1-1 0 0 0,-1 1 0 0 0,0 0 0 0 0,0 0 0 0 0,-1-1 0 0 0,1 1 0 0 0,-2-1 0 0 0,1 0 0 0 0,-1 0 0 0 0,-7 9 0 0 0,-8 12 0 0 0,-29 33 0 0 0,41-53 0 0 0,-82 81 0 0 0,68-73 0 0 0,0 0 0 0 0,-1-1 0 0 0,0-1 0 0 0,-1-1 0 0 0,-1-1 0 0 0,-31 12 0 0 0,8-5 0 0 0,-1-2 0 0 0,-1-3 0 0 0,0-1 0 0 0,-1-3 0 0 0,-62 6 0 0 0,19-9 0 0 0,-184-7 0 0 0,217-7 0 0 0,1-3 0 0 0,-98-26 0 0 0,102 24 0 0 0,-16-4 0 0 0,46 5 0 0 0,7 4 0 0 0,1 0 0 0 0,-36-7 0 0 0,29 9 0 0 0,1-2 0 0 0,-30-12 0 0 0,-5-1 0 0 0,-53-25 0 0 0,99 38 0 0 0,-1 0 0 0 0,1-1 0 0 0,0 0 0 0 0,0 0 0 0 0,1-2 0 0 0,-12-10 0 0 0,-6-4 0 0 0,27 22 0 0 0,1 0 0 0 0,-1 0 0 0 0,1-1 0 0 0,-1 1 0 0 0,1-1 0 0 0,0 1 0 0 0,-1-1 0 0 0,1 0 0 0 0,0 1 0 0 0,0-1 0 0 0,0 0 0 0 0,-1-3 0 0 0,2 3 0 0 0,-1 0 0 0 0,0 0 0 0 0,0 1 0 0 0,0-1 0 0 0,0 0 0 0 0,0 0 0 0 0,-1 1 0 0 0,1-1 0 0 0,0 1 0 0 0,-1-1 0 0 0,1 1 0 0 0,-4-3 0 0 0,4 3 0 0 0,0 0 0 0 0,0 0 0 0 0,0 0 0 0 0,0 0 0 0 0,0 0 0 0 0,0 0 0 0 0,1 0 0 0 0,-1-1 0 0 0,0 1 0 0 0,1 0 0 0 0,-1-1 0 0 0,1 1 0 0 0,-1 0 0 0 0,1-1 0 0 0,0 1 0 0 0,-1 0 0 0 0,1-1 0 0 0,0 1 0 0 0,0-3 0 0 0,0 2 0 0 0,0 0 0 0 0,0 0 0 0 0,-1 0 0 0 0,1 0 0 0 0,0 1 0 0 0,-1-1 0 0 0,1 0 0 0 0,-1 0 0 0 0,0 0 0 0 0,0 1 0 0 0,0-1 0 0 0,-1-2 0 0 0,1 2 0 0 0,0 0 0 0 0,1 0 0 0 0,-1 0 0 0 0,1-1 0 0 0,-1 1 0 0 0,1 0 0 0 0,0 0 0 0 0,0-1 0 0 0,0 1 0 0 0,0 0 0 0 0,0 0 0 0 0,0-1 0 0 0,1 1 0 0 0,-1 0 0 0 0,1 0 0 0 0,1-4 0 0 0,-2 6 0 0 0,1-2 0 0 0,0-1 0 0 0,1 1 0 0 0,-1 0 0 0 0,0 0 0 0 0,1 0 0 0 0,0 0 0 0 0,-1 0 0 0 0,1 1 0 0 0,0-1 0 0 0,0 0 0 0 0,0 1 0 0 0,0-1 0 0 0,3-1 0 0 0,4-3 0 0 0,14-15 0 0 0,0 1 0 0 0,2 1 0 0 0,0 1 0 0 0,1 1 0 0 0,0 1 0 0 0,51-22 0 0 0,-63 33 0 0 0,-1 0 0 0 0,1 1 0 0 0,15-3 0 0 0,44-15 0 0 0,-39 11 0 0 0,2 1 0 0 0,-1 1 0 0 0,1 3 0 0 0,54-4 0 0 0,-35 4 0 0 0,-3 2 0 0 0,0 2 0 0 0,0 3 0 0 0,0 2 0 0 0,0 2 0 0 0,0 2 0 0 0,64 19 0 0 0,-80-13 0 0 0,0 1 0 0 0,0 2 0 0 0,45 29 0 0 0,-47-27 0 0 0,-26-12 0 0 0,1 0 0 0 0,-1 0 0 0 0,0 1 0 0 0,-1 0 0 0 0,0 0 0 0 0,0 1 0 0 0,0 0 0 0 0,6 10 0 0 0,4 5 0 0 0,-13-18 0 0 0,-1 0 0 0 0,0 1 0 0 0,0 0 0 0 0,0 0 0 0 0,-1 0 0 0 0,0 0 0 0 0,0 0 0 0 0,-1 0 0 0 0,2 12 0 0 0,5 16 0 0 0,-4-18 0 0 0,0 0 0 0 0,-2 1 0 0 0,0-1 0 0 0,0 1 0 0 0,-2-1 0 0 0,0 1 0 0 0,-1-1 0 0 0,-4 27 0 0 0,4-38 0 0 0,0 0 0 0 0,-1-1 0 0 0,0 1 0 0 0,0 0 0 0 0,0 0 0 0 0,0-1 0 0 0,-1 1 0 0 0,0-1 0 0 0,1 0 0 0 0,-8 8 0 0 0,-46 40 0 0 0,35-33 0 0 0,11-12 0 0 0,0 0 0 0 0,0-1 0 0 0,0-1 0 0 0,-1 1 0 0 0,-17 5 0 0 0,-68 21 0 0 0,85-29 0 0 0,-16 4 0 0 0,0-1 0 0 0,0-1 0 0 0,-1-2 0 0 0,-30 1 0 0 0,-112-9 0 0 0,136 0 0 0 0,1-1 0 0 0,0-2 0 0 0,1-1 0 0 0,-41-17 0 0 0,9 4 0 0 0,35 11 0 0 0,-51-25 0 0 0,0-1 0 0 0,50 25 0 0 0,11 6 0 0 0,1-1 0 0 0,0-1 0 0 0,-29-19 0 0 0,-57-50 0 0 0,91 67 0 0 0,0 0 0 0 0,0-1 0 0 0,1-1 0 0 0,1 0 0 0 0,-19-25 0 0 0,24 28 0 0 0,1 1 0 0 0,0-1 0 0 0,0 0 0 0 0,1-1 0 0 0,0 1 0 0 0,0-1 0 0 0,1 1 0 0 0,0-1 0 0 0,1 0 0 0 0,0 0 0 0 0,-1-19 0 0 0,3 24 0 0 0,1-1 0 0 0,-1 1 0 0 0,1 0 0 0 0,0 0 0 0 0,1 0 0 0 0,-1 0 0 0 0,1 0 0 0 0,0 0 0 0 0,0 0 0 0 0,1 1 0 0 0,3-7 0 0 0,17-11 0 0 0,0 0 0 0 0,2 1 0 0 0,0 2 0 0 0,1 0 0 0 0,1 2 0 0 0,1 1 0 0 0,35-15 0 0 0,227-76 0 0 0,-225 90 0 0 0,105-12 0 0 0,-103 23 0 0 0,1 3 0 0 0,80 7 0 0 0,-139-4 0 0 0,3 1 0 0 0,-1 0 0 0 0,1 0 0 0 0,-1 2 0 0 0,1-1 0 0 0,-1 1 0 0 0,0 1 0 0 0,0 0 0 0 0,0 0 0 0 0,-1 1 0 0 0,1 1 0 0 0,-1-1 0 0 0,12 11 0 0 0,-15-10 0 0 0,0 0 0 0 0,0 1 0 0 0,-1 0 0 0 0,0 0 0 0 0,0 1 0 0 0,-1 0 0 0 0,0 0 0 0 0,-1 0 0 0 0,1 1 0 0 0,-1-1 0 0 0,-1 1 0 0 0,0 0 0 0 0,0 0 0 0 0,-1 0 0 0 0,0 1 0 0 0,0-1 0 0 0,-1 12 0 0 0,-1-13 0 0 0,1-1 0 0 0,-1 0 0 0 0,0 0 0 0 0,0 0 0 0 0,-1 0 0 0 0,0 0 0 0 0,-1 0 0 0 0,1 0 0 0 0,-1-1 0 0 0,0 1 0 0 0,-1 0 0 0 0,-6 11 0 0 0,-23 42 0 0 0,20-46 0 0 0,-1-2 0 0 0,0 1 0 0 0,-1-2 0 0 0,-23 16 0 0 0,-26 21 0 0 0,34-26 0 0 0,0-1 0 0 0,-2-1 0 0 0,0-2 0 0 0,-1-1 0 0 0,-1-2 0 0 0,0-1 0 0 0,-1-1 0 0 0,-1-2 0 0 0,-70 13 0 0 0,18-11 0 0 0,-1-4 0 0 0,0-4 0 0 0,-90-6 0 0 0,139-3 0 0 0,0-1 0 0 0,-58-16 0 0 0,35 7 0 0 0,30 7 0 0 0,0 0 0 0 0,0-3 0 0 0,0-1 0 0 0,-56-27 0 0 0,87 37 0 0 0,-1 0 0 0 0,1 0 0 0 0,0 1 0 0 0,-1-1 0 0 0,1 0 0 0 0,0 0 0 0 0,0-1 0 0 0,0 1 0 0 0,0 0 0 0 0,0 0 0 0 0,0 0 0 0 0,0-1 0 0 0,0 1 0 0 0,0-1 0 0 0,1 1 0 0 0,-2-3 0 0 0,-8-9 0 0 0,-1 6 0 0 0,8 6 0 0 0,0-1 0 0 0,0 1 0 0 0,1-1 0 0 0,-1 0 0 0 0,1 0 0 0 0,-1 1 0 0 0,1-2 0 0 0,0 1 0 0 0,-1 0 0 0 0,1 0 0 0 0,0-1 0 0 0,0 0 0 0 0,1 1 0 0 0,-1-1 0 0 0,1 0 0 0 0,-1 0 0 0 0,1 1 0 0 0,0-1 0 0 0,0 0 0 0 0,0 0 0 0 0,0-4 0 0 0,-3-24 0 0 0,4 29 0 0 0,0 1 0 0 0,0-1 0 0 0,0 1 0 0 0,0-1 0 0 0,0 1 0 0 0,1 0 0 0 0,-1-1 0 0 0,0 1 0 0 0,1 0 0 0 0,-1-1 0 0 0,1 1 0 0 0,-1 0 0 0 0,1-1 0 0 0,0 1 0 0 0,0 0 0 0 0,-1 0 0 0 0,1 0 0 0 0,0 0 0 0 0,0 0 0 0 0,0 0 0 0 0,0 0 0 0 0,2-2 0 0 0,-1 2 0 0 0,0 0 0 0 0,1 0 0 0 0,-1-1 0 0 0,0 1 0 0 0,0-1 0 0 0,-1 0 0 0 0,1 0 0 0 0,0 0 0 0 0,0 0 0 0 0,-1 0 0 0 0,2-3 0 0 0,10-10 0 0 0,10-1 0 0 0,-10-9 0 0 0,10 8 0 0 0,32-26 0 0 0,-33 19 0 0 0,93-37 0 0 0,-95 48 0 0 0,1 1 0 0 0,0 1 0 0 0,0 2 0 0 0,1 0 0 0 0,42-11 0 0 0,-6-2 0 0 0,-49 18 0 0 0,1 0 0 0 0,-1 0 0 0 0,0 1 0 0 0,1 0 0 0 0,14-2 0 0 0,42-7 0 0 0,-49 8 0 0 0,1 0 0 0 0,0 2 0 0 0,22-1 0 0 0,-9 3 0 0 0,-11-2 0 0 0,0 2 0 0 0,0 0 0 0 0,0 1 0 0 0,0 1 0 0 0,0 1 0 0 0,-1 1 0 0 0,1 1 0 0 0,23 9 0 0 0,-16-2 0 0 0,-18-8 0 0 0,0 0 0 0 0,-1 1 0 0 0,1-1 0 0 0,12 11 0 0 0,-18-12 0 0 0,0 0 0 0 0,0 0 0 0 0,-1 0 0 0 0,1 1 0 0 0,-1-1 0 0 0,0 1 0 0 0,0-1 0 0 0,0 1 0 0 0,0 0 0 0 0,0 0 0 0 0,-1 0 0 0 0,0 0 0 0 0,0 0 0 0 0,1 5 0 0 0,0-1 0 0 0,1 13 0 0 0,0 0 0 0 0,1 35 0 0 0,-4-50 0 0 0,0 0 0 0 0,-1 0 0 0 0,1 0 0 0 0,-1-1 0 0 0,0 1 0 0 0,-1 0 0 0 0,0 0 0 0 0,0 0 0 0 0,0-1 0 0 0,0 1 0 0 0,-1-1 0 0 0,0 0 0 0 0,0 0 0 0 0,0 0 0 0 0,-5 5 0 0 0,-2 0 0 0 0,-1 0 0 0 0,-25 16 0 0 0,2-2 0 0 0,29-20 0 0 0,-57 43 0 0 0,-119 68 0 0 0,159-105 0 0 0,0-2 0 0 0,0-1 0 0 0,-26 6 0 0 0,0-1 0 0 0,-14 5 0 0 0,0-4 0 0 0,0-2 0 0 0,-1-3 0 0 0,-1-2 0 0 0,1-4 0 0 0,-124-10 0 0 0,171 5 0 0 0,1-1 0 0 0,-1 0 0 0 0,0-1 0 0 0,1-1 0 0 0,0 0 0 0 0,0-1 0 0 0,1-1 0 0 0,-15-10 0 0 0,-7-3 0 0 0,29 17 0 0 0,0-1 0 0 0,0 0 0 0 0,0-1 0 0 0,1 1 0 0 0,0-1 0 0 0,-10-12 0 0 0,7 7 0 0 0,-32-48 0 0 0,37 53 0 0 0,1 0 0 0 0,0 1 0 0 0,0-1 0 0 0,1 0 0 0 0,-1 0 0 0 0,1 0 0 0 0,1-1 0 0 0,-1 1 0 0 0,1 0 0 0 0,0-1 0 0 0,1 1 0 0 0,-1-1 0 0 0,1 1 0 0 0,1-1 0 0 0,-1 1 0 0 0,1 0 0 0 0,0-1 0 0 0,3-9 0 0 0,1 1 0 0 0,0 0 0 0 0,1 0 0 0 0,1 0 0 0 0,0 1 0 0 0,1 0 0 0 0,16-22 0 0 0,27-12 0 0 0,-10 12 0 0 0,0-4 0 0 0,3 1 0 0 0,93-64 0 0 0,-115 89 0 0 0,2 2 0 0 0,27-10 0 0 0,-6 2 0 0 0,56-9 0 0 0,-83 22 0 0 0,-9 3 0 0 0,-1 0 0 0 0,1 1 0 0 0,1 0 0 0 0,-1 1 0 0 0,0 0 0 0 0,16-1 0 0 0,34-2 0 0 0,-26 1 0 0 0,1 2 0 0 0,-1 1 0 0 0,1 1 0 0 0,-1 2 0 0 0,39 7 0 0 0,-44-3 0 0 0,44 12 0 0 0,-67-17 0 0 0,1 1 0 0 0,-1 0 0 0 0,0 1 0 0 0,0-1 0 0 0,-1 1 0 0 0,1 0 0 0 0,0 0 0 0 0,-1 0 0 0 0,0 0 0 0 0,6 6 0 0 0,-7-4 0 0 0,1 0 0 0 0,0-1 0 0 0,1 1 0 0 0,-1-1 0 0 0,1 0 0 0 0,-1-1 0 0 0,1 1 0 0 0,8 3 0 0 0,-11-5 0 0 0,0 0 0 0 0,1-1 0 0 0,-1 1 0 0 0,0 0 0 0 0,0 0 0 0 0,0 0 0 0 0,0 1 0 0 0,-1-1 0 0 0,1 0 0 0 0,-1 1 0 0 0,1-1 0 0 0,1 4 0 0 0,15 23 0 0 0,13 2 0 0 0,-19-19 0 0 0,0 0 0 0 0,0 1 0 0 0,-1 1 0 0 0,11 17 0 0 0,-18-24 0 0 0,4 5 0 0 0,-1 0 0 0 0,-1 0 0 0 0,0 0 0 0 0,-1 1 0 0 0,0 0 0 0 0,6 25 0 0 0,0 9 0 0 0,-7-38 0 0 0,-2 1 0 0 0,0 0 0 0 0,0 0 0 0 0,1 14 0 0 0,-3-17 0 0 0,0 16 0 0 0,-5 45 0 0 0,4-62 0 0 0,0-1 0 0 0,0 0 0 0 0,-1 1 0 0 0,0-1 0 0 0,0 0 0 0 0,0 0 0 0 0,0 0 0 0 0,-1 0 0 0 0,0-1 0 0 0,0 1 0 0 0,0-1 0 0 0,0 1 0 0 0,-6 4 0 0 0,-13 9 0 0 0,-1 0 0 0 0,-1-2 0 0 0,0-1 0 0 0,-1-1 0 0 0,-48 19 0 0 0,50-27 0 0 0,0 0 0 0 0,0-2 0 0 0,-1-1 0 0 0,1-1 0 0 0,-1-1 0 0 0,-29-2 0 0 0,28 0 0 0 0,6 0 0 0 0,-1-1 0 0 0,0-1 0 0 0,1-1 0 0 0,0-1 0 0 0,0-1 0 0 0,0 0 0 0 0,1-1 0 0 0,-32-18 0 0 0,-10-2 0 0 0,-77-43 0 0 0,116 58 0 0 0,-27-17 0 0 0,-79-67 0 0 0,-8-4 0 0 0,130 97 0 0 0,1 0 0 0 0,0 0 0 0 0,0-1 0 0 0,0 1 0 0 0,0-1 0 0 0,1 0 0 0 0,-6-8 0 0 0,-20-21 0 0 0,23 26 0 0 0,0 0 0 0 0,0-1 0 0 0,1 1 0 0 0,0-1 0 0 0,0-1 0 0 0,1 1 0 0 0,0 0 0 0 0,0-1 0 0 0,1 0 0 0 0,0 0 0 0 0,1 0 0 0 0,0 0 0 0 0,0 0 0 0 0,0-17 0 0 0,2 22 0 0 0,1 0 0 0 0,0 0 0 0 0,0 1 0 0 0,0-1 0 0 0,0 1 0 0 0,1-1 0 0 0,-1 1 0 0 0,1-1 0 0 0,0 1 0 0 0,0 0 0 0 0,0-1 0 0 0,1 1 0 0 0,-1 0 0 0 0,1 1 0 0 0,-1-1 0 0 0,7-4 0 0 0,8-12 0 0 0,-5-4 0 0 0,17 11 0 0 0,39-29 0 0 0,-28 17 0 0 0,57-27 0 0 0,-20 24 0 0 0,81-18 0 0 0,-63 20 0 0 0,-63 16 0 0 0,-1-1 0 0 0,56-9 0 0 0,24-4 0 0 0,-79 15 0 0 0,1 1 0 0 0,35-3 0 0 0,146-13 0 0 0,157-6 0 0 0,-271 28 0 0 0,173 23 0 0 0,-254-18 0 0 0,0 1 0 0 0,-1 1 0 0 0,18 7 0 0 0,38 12 0 0 0,-60-21 0 0 0,1 1 0 0 0,-1 1 0 0 0,-1 0 0 0 0,1 1 0 0 0,-1 0 0 0 0,0 1 0 0 0,-1 1 0 0 0,13 11 0 0 0,-13-11 0 0 0,55 44 0 0 0,-64-51 0 0 0,-1-1 0 0 0,1 1 0 0 0,-1 0 0 0 0,0 0 0 0 0,0 1 0 0 0,0-1 0 0 0,0 0 0 0 0,0 1 0 0 0,-1-1 0 0 0,1 1 0 0 0,-1 0 0 0 0,1-1 0 0 0,-1 1 0 0 0,0 0 0 0 0,1 6 0 0 0,4 7 0 0 0,5 38 0 0 0,-11-50 0 0 0,1 0 0 0 0,-1-1 0 0 0,0 1 0 0 0,0 0 0 0 0,-1-1 0 0 0,1 1 0 0 0,-1 0 0 0 0,1-1 0 0 0,-1 1 0 0 0,0 0 0 0 0,-1-1 0 0 0,1 0 0 0 0,-4 7 0 0 0,-13 15 0 0 0,16-21 0 0 0,-1-1 0 0 0,1 1 0 0 0,-1-1 0 0 0,0 0 0 0 0,1 0 0 0 0,-1 0 0 0 0,-1 0 0 0 0,1 0 0 0 0,-6 3 0 0 0,-2 1 0 0 0,-1 0 0 0 0,0-1 0 0 0,-1-1 0 0 0,1 0 0 0 0,-1-1 0 0 0,0 0 0 0 0,0 0 0 0 0,-1-2 0 0 0,1 0 0 0 0,0 0 0 0 0,-1-1 0 0 0,0-1 0 0 0,1 0 0 0 0,-1-1 0 0 0,1 0 0 0 0,0-1 0 0 0,-1-1 0 0 0,1 0 0 0 0,-14-5 0 0 0,25 7 0 0 0,-1 0 0 0 0,1-1 0 0 0,0 1 0 0 0,-1 0 0 0 0,1-1 0 0 0,0 1 0 0 0,0-1 0 0 0,0 0 0 0 0,0 1 0 0 0,0-1 0 0 0,0 0 0 0 0,-2-3 0 0 0,-6-6 0 0 0,5 7 0 0 0,0 0 0 0 0,1-1 0 0 0,-1 1 0 0 0,1-1 0 0 0,0 0 0 0 0,0 0 0 0 0,1 0 0 0 0,-1 0 0 0 0,1-1 0 0 0,-4-10 0 0 0,-17-28 0 0 0,16 32 0 0 0,3 5 0 0 0,0 0 0 0 0,1 0 0 0 0,-1 0 0 0 0,2-1 0 0 0,-1 0 0 0 0,-3-13 0 0 0,-8-23 0 0 0,11 34 0 0 0,0-1 0 0 0,1 1 0 0 0,0-1 0 0 0,1 1 0 0 0,0-1 0 0 0,0-17 0 0 0,-12-172 0 0 0,14 189 0 0 0,-1 4 0 0 0,1 0 0 0 0,0 0 0 0 0,0 0 0 0 0,1 0 0 0 0,-1 0 0 0 0,2 0 0 0 0,-1 0 0 0 0,1 0 0 0 0,0 0 0 0 0,0 1 0 0 0,1-1 0 0 0,0 1 0 0 0,5-10 0 0 0,18-26 0 0 0,-22 33 0 0 0,1 0 0 0 0,1 1 0 0 0,0-1 0 0 0,0 1 0 0 0,0 0 0 0 0,11-9 0 0 0,-6 5 0 0 0,27-23 0 0 0,75-32 0 0 0,-84 52 0 0 0,-10 6 0 0 0,-1 1 0 0 0,1 1 0 0 0,1 0 0 0 0,-1 2 0 0 0,1 0 0 0 0,0 1 0 0 0,0 1 0 0 0,26 0 0 0 0,-12 2 0 0 0,-1 2 0 0 0,1 1 0 0 0,-1 2 0 0 0,44 10 0 0 0,-55-7 0 0 0,0 0 0 0 0,-1 2 0 0 0,0 0 0 0 0,34 22 0 0 0,20 9 0 0 0,-42-23 0 0 0,59 41 0 0 0,-89-55 0 0 0,1 0 0 0 0,-1 0 0 0 0,0 1 0 0 0,0-1 0 0 0,-1 1 0 0 0,1-1 0 0 0,2 6 0 0 0,19 22 0 0 0,6-13 0 0 0,-12 11 0 0 0,24 5 0 0 0,-36-30 0 0 0,0 0 0 0 0,0 0 0 0 0,-1 0 0 0 0,1 1 0 0 0,-1 0 0 0 0,0 0 0 0 0,-1 0 0 0 0,1 1 0 0 0,-1-1 0 0 0,5 11 0 0 0,23 94 0 0 0,-29-98 0 0 0,0 1 0 0 0,-1-1 0 0 0,0 1 0 0 0,-1 0 0 0 0,-1-1 0 0 0,0 1 0 0 0,0 0 0 0 0,-1 0 0 0 0,-1-1 0 0 0,0 1 0 0 0,-1-1 0 0 0,0 1 0 0 0,-1-1 0 0 0,-9 19 0 0 0,5-16 0 0 0,-2 0 0 0 0,0 0 0 0 0,-1-1 0 0 0,0-1 0 0 0,-1 0 0 0 0,0 0 0 0 0,-1-1 0 0 0,0-1 0 0 0,-1 0 0 0 0,-1-1 0 0 0,1-1 0 0 0,-2 0 0 0 0,1-1 0 0 0,-1 0 0 0 0,0-1 0 0 0,-1-1 0 0 0,0-1 0 0 0,0 0 0 0 0,0-1 0 0 0,0-1 0 0 0,-1-1 0 0 0,-24 1 0 0 0,31-3 0 0 0,0 0 0 0 0,1-1 0 0 0,-1-1 0 0 0,0 1 0 0 0,1-2 0 0 0,-1 1 0 0 0,1-1 0 0 0,0-1 0 0 0,0 0 0 0 0,0 0 0 0 0,0-1 0 0 0,1-1 0 0 0,0 1 0 0 0,-14-12 0 0 0,4 3 0 0 0,1 0 0 0 0,0-2 0 0 0,1 0 0 0 0,-27-33 0 0 0,10-4 0 0 0,25 40 0 0 0,0-1 0 0 0,0 0 0 0 0,1 0 0 0 0,1-1 0 0 0,1 0 0 0 0,-10-30 0 0 0,9 14 0 0 0,1 1 0 0 0,2-1 0 0 0,-1-34 0 0 0,5 48 0 0 0,-1 12 0 0 0,1 0 0 0 0,-1 0 0 0 0,1 0 0 0 0,1 0 0 0 0,-1 0 0 0 0,1 0 0 0 0,0 0 0 0 0,0 0 0 0 0,0 0 0 0 0,1 0 0 0 0,-1 1 0 0 0,1-1 0 0 0,0 0 0 0 0,4-4 0 0 0,24-45 0 0 0,-4 36 0 0 0,-8-10 0 0 0,7 8 0 0 0,9-12 0 0 0,-31 28 0 0 0,0 0 0 0 0,0 0 0 0 0,1 0 0 0 0,-1 0 0 0 0,1 0 0 0 0,0 1 0 0 0,0 0 0 0 0,0 0 0 0 0,1 0 0 0 0,-1 0 0 0 0,0 1 0 0 0,1 0 0 0 0,0 0 0 0 0,8-3 0 0 0,35-18 0 0 0,-23 10 0 0 0,-1 1 0 0 0,2 1 0 0 0,-1 1 0 0 0,1 2 0 0 0,1 0 0 0 0,46-6 0 0 0,-45 10 0 0 0,0 2 0 0 0,0 0 0 0 0,0 2 0 0 0,0 1 0 0 0,0 1 0 0 0,0 2 0 0 0,-1 0 0 0 0,1 2 0 0 0,32 11 0 0 0,-43-9 0 0 0,1 1 0 0 0,-1 1 0 0 0,-1 0 0 0 0,28 23 0 0 0,-27-20 0 0 0,24 27 0 0 0,-13-20 0 0 0,-15 7 0 0 0,5 9 0 0 0,-14-32 0 0 0,0 1 0 0 0,-1 0 0 0 0,1 0 0 0 0,-1 0 0 0 0,0 0 0 0 0,-1 1 0 0 0,1-1 0 0 0,-1 1 0 0 0,0 0 0 0 0,0-1 0 0 0,1 8 0 0 0,9 27 0 0 0,-8-26 0 0 0,-1-1 0 0 0,0 1 0 0 0,-2 0 0 0 0,1 0 0 0 0,-2 0 0 0 0,0-1 0 0 0,0 1 0 0 0,-5 26 0 0 0,4-36 0 0 0,0 1 0 0 0,0-1 0 0 0,-1 0 0 0 0,1 0 0 0 0,-1 1 0 0 0,0-1 0 0 0,0 0 0 0 0,0-1 0 0 0,-6 7 0 0 0,5-5 0 0 0,0 0 0 0 0,-1 0 0 0 0,2 1 0 0 0,-1-1 0 0 0,-3 11 0 0 0,2-6 0 0 0,0-1 0 0 0,-1 1 0 0 0,1-1 0 0 0,-2 0 0 0 0,1 0 0 0 0,-2-1 0 0 0,-9 13 0 0 0,-11 13 0 0 0,8-15 0 0 0,16-17 0 0 0,1 0 0 0 0,-1 0 0 0 0,1 0 0 0 0,0 0 0 0 0,-1 1 0 0 0,1-1 0 0 0,0 1 0 0 0,1 0 0 0 0,-1 0 0 0 0,-2 4 0 0 0,3-6 0 0 0,0 1 0 0 0,0 0 0 0 0,0-1 0 0 0,-1 1 0 0 0,1-1 0 0 0,0 0 0 0 0,-1 1 0 0 0,0-1 0 0 0,1 0 0 0 0,-1 0 0 0 0,0 0 0 0 0,1 0 0 0 0,-1 0 0 0 0,0 0 0 0 0,0-1 0 0 0,0 1 0 0 0,0 0 0 0 0,-3 0 0 0 0,-17 8 0 0 0,18-6 0 0 0,-1 0 0 0 0,0-1 0 0 0,1 1 0 0 0,-1-1 0 0 0,0 0 0 0 0,0 0 0 0 0,-1-1 0 0 0,1 1 0 0 0,-10 0 0 0 0,13-2 0 0 0,0 1 0 0 0,-1-1 0 0 0,1 0 0 0 0,0 0 0 0 0,0 0 0 0 0,0 0 0 0 0,0-1 0 0 0,0 1 0 0 0,0-1 0 0 0,0 1 0 0 0,0-1 0 0 0,0 0 0 0 0,0 0 0 0 0,0 0 0 0 0,0 0 0 0 0,0 0 0 0 0,0 0 0 0 0,0 0 0 0 0,1 0 0 0 0,-1-1 0 0 0,1 1 0 0 0,-1-1 0 0 0,1 0 0 0 0,-1 1 0 0 0,1-1 0 0 0,0 0 0 0 0,0 0 0 0 0,0 1 0 0 0,-1-3 0 0 0,-11-25 0 0 0,1-1 0 0 0,2 1 0 0 0,1-2 0 0 0,1 1 0 0 0,2-1 0 0 0,-3-40 0 0 0,4 10 0 0 0,1-19 0 0 0,4 74 0 0 0,1 0 0 0 0,0 0 0 0 0,0 0 0 0 0,0 0 0 0 0,1 0 0 0 0,0 0 0 0 0,0 1 0 0 0,1-1 0 0 0,-1 0 0 0 0,7-9 0 0 0,6-3 0 0 0,11-19 0 0 0,-21 28 0 0 0,-1 0 0 0 0,2 0 0 0 0,-1 0 0 0 0,1 0 0 0 0,0 1 0 0 0,1 0 0 0 0,0 0 0 0 0,0 1 0 0 0,1 0 0 0 0,0 0 0 0 0,0 0 0 0 0,0 1 0 0 0,1 1 0 0 0,15-8 0 0 0,-5-2 0 0 0,-13 8 0 0 0,-4 5 0 0 0,0 0 0 0 0,0 0 0 0 0,1 0 0 0 0,-1 1 0 0 0,0-1 0 0 0,1 0 0 0 0,-1 1 0 0 0,1-1 0 0 0,0 1 0 0 0,-1 0 0 0 0,1 0 0 0 0,0 0 0 0 0,0 0 0 0 0,4 0 0 0 0,47-17 0 0 0,-42 12 0 0 0,-1 2 0 0 0,1 0 0 0 0,1 0 0 0 0,-1 1 0 0 0,0 1 0 0 0,25-2 0 0 0,-3 3 0 0 0,-20 0 0 0 0,0 0 0 0 0,0 1 0 0 0,0 1 0 0 0,-1 0 0 0 0,1 1 0 0 0,0 0 0 0 0,0 1 0 0 0,-1 1 0 0 0,0 0 0 0 0,17 7 0 0 0,-20-5 0 0 0,1 0 0 0 0,0 1 0 0 0,-1 0 0 0 0,-1 0 0 0 0,1 1 0 0 0,-1 0 0 0 0,9 11 0 0 0,-4 5 0 0 0,-2-11 0 0 0,-9-11 0 0 0,-1 1 0 0 0,1-1 0 0 0,-1 1 0 0 0,0 0 0 0 0,0-1 0 0 0,0 1 0 0 0,0 0 0 0 0,0 0 0 0 0,2 7 0 0 0,34 66 0 0 0,-30-52 0 0 0,-5-14 0 0 0,0-1 0 0 0,0 0 0 0 0,-1 0 0 0 0,0 1 0 0 0,0-1 0 0 0,-1 12 0 0 0,-5 161 0 0 0,4-176 0 0 0,-1 0 0 0 0,-1 0 0 0 0,0 0 0 0 0,1 0 0 0 0,-2 0 0 0 0,1 0 0 0 0,-1 0 0 0 0,0-1 0 0 0,0 1 0 0 0,0-1 0 0 0,-1 0 0 0 0,-5 6 0 0 0,-10 17 0 0 0,2 0 0 0 0,8-13 0 0 0,0 1 0 0 0,-2-1 0 0 0,1 0 0 0 0,-17 16 0 0 0,-32 32 0 0 0,53-53 0 0 0,-1-1 0 0 0,0-1 0 0 0,-1 1 0 0 0,0-1 0 0 0,0-1 0 0 0,-1 1 0 0 0,0-1 0 0 0,0-1 0 0 0,-1 0 0 0 0,-16 8 0 0 0,-55 19 0 0 0,62-24 0 0 0,0 0 0 0 0,-1-2 0 0 0,0 0 0 0 0,0-1 0 0 0,-25 3 0 0 0,-228 2 0 0 0,223-12 0 0 0,40 2 0 0 0,0-1 0 0 0,0-1 0 0 0,-1 0 0 0 0,1 0 0 0 0,0-1 0 0 0,0 0 0 0 0,0-1 0 0 0,0 0 0 0 0,1 0 0 0 0,-1-1 0 0 0,1 0 0 0 0,0-1 0 0 0,0 0 0 0 0,0-1 0 0 0,1 0 0 0 0,0 0 0 0 0,0-1 0 0 0,0 0 0 0 0,-6-8 0 0 0,12 11 0 0 0,0-1 0 0 0,0-1 0 0 0,0 1 0 0 0,1 0 0 0 0,0 0 0 0 0,0 0 0 0 0,0-1 0 0 0,1 1 0 0 0,0-1 0 0 0,0 1 0 0 0,0 0 0 0 0,1-1 0 0 0,0 1 0 0 0,0 0 0 0 0,0 0 0 0 0,0-1 0 0 0,1 1 0 0 0,0 0 0 0 0,0 0 0 0 0,0 0 0 0 0,1 1 0 0 0,0-1 0 0 0,4-6 0 0 0,-4 9 0 0 0,73-66 0 0 0,-65 59 0 0 0,1 0 0 0 0,0 1 0 0 0,0 0 0 0 0,1 1 0 0 0,23-9 0 0 0,9-6 0 0 0,-37 17 0 0 0,1 0 0 0 0,-1 1 0 0 0,1 0 0 0 0,14-4 0 0 0,14-1 0 0 0,1 1 0 0 0,0 2 0 0 0,65-3 0 0 0,-97 9 0 0 0,4 0 0 0 0,-1-1 0 0 0,0 1 0 0 0,1 1 0 0 0,-1 0 0 0 0,1 0 0 0 0,-1 1 0 0 0,0 0 0 0 0,0 1 0 0 0,0 0 0 0 0,0 0 0 0 0,17 10 0 0 0,-12-5 0 0 0,-10-6 0 0 0,1 0 0 0 0,-2 0 0 0 0,1 0 0 0 0,0 1 0 0 0,0-1 0 0 0,-1 1 0 0 0,0 0 0 0 0,1 0 0 0 0,-1 0 0 0 0,0 0 0 0 0,0 1 0 0 0,-1-1 0 0 0,1 1 0 0 0,-1 0 0 0 0,0 0 0 0 0,0 0 0 0 0,3 7 0 0 0,41 112 0 0 0,-43-114 0 0 0,-1 1 0 0 0,0 0 0 0 0,0-1 0 0 0,-1 1 0 0 0,0 0 0 0 0,-1 0 0 0 0,0 0 0 0 0,0 0 0 0 0,-1 0 0 0 0,-3 13 0 0 0,-1 34 0 0 0,3-47 0 0 0,0 0 0 0 0,0 0 0 0 0,-1-1 0 0 0,0 1 0 0 0,-1-1 0 0 0,0 1 0 0 0,-1-1 0 0 0,1 0 0 0 0,-13 16 0 0 0,-13 30 0 0 0,28-52 0 0 0,0 0 0 0 0,0-1 0 0 0,-1 1 0 0 0,1 0 0 0 0,-1-1 0 0 0,1 1 0 0 0,-1-1 0 0 0,0 0 0 0 0,0 0 0 0 0,1 0 0 0 0,-2 0 0 0 0,1-1 0 0 0,-5 3 0 0 0,-13 8 0 0 0,15-7 0 0 0,-1-1 0 0 0,0 0 0 0 0,0 0 0 0 0,0 0 0 0 0,0-1 0 0 0,-1 0 0 0 0,1 0 0 0 0,-1-1 0 0 0,0 0 0 0 0,1-1 0 0 0,-1 1 0 0 0,0-1 0 0 0,0-1 0 0 0,0 0 0 0 0,0 0 0 0 0,-15-2 0 0 0,18 0 0 0 0,0 0 0 0 0,0-1 0 0 0,1 1 0 0 0,-1-1 0 0 0,1 0 0 0 0,-1 0 0 0 0,1-1 0 0 0,0 1 0 0 0,0-1 0 0 0,0 0 0 0 0,1 0 0 0 0,-1 0 0 0 0,-4-8 0 0 0,-32-59 0 0 0,31 50 0 0 0,0-1 0 0 0,2 0 0 0 0,-7-32 0 0 0,8-2 0 0 0,2 0 0 0 0,2-1 0 0 0,11-103 0 0 0,-6 118 0 0 0,-3 31 0 0 0,1 0 0 0 0,0 1 0 0 0,5-22 0 0 0,74-183 0 0 0,-73 187 0 0 0,3-4 0 0 0,-2 20 0 0 0,-5 9 0 0 0,-1-1 0 0 0,1 0 0 0 0,-1 1 0 0 0,0-1 0 0 0,0 0 0 0 0,0-1 0 0 0,-1 1 0 0 0,1 0 0 0 0,-1 0 0 0 0,0-5 0 0 0,1 3 0 0 0,-1 0 0 0 0,1 0 0 0 0,0 1 0 0 0,0-1 0 0 0,1 1 0 0 0,3-7 0 0 0,-3 7 0 0 0,0-1 0 0 0,0 1 0 0 0,-1 0 0 0 0,0-1 0 0 0,0 0 0 0 0,1-7 0 0 0,-2 8 0 0 0,1 1 0 0 0,-1-1 0 0 0,1 1 0 0 0,0-1 0 0 0,0 1 0 0 0,0 0 0 0 0,0 0 0 0 0,1 0 0 0 0,0 0 0 0 0,3-3 0 0 0,15-27 0 0 0,-10-2 0 0 0,-8 26 0 0 0,0 0 0 0 0,0 0 0 0 0,0 0 0 0 0,1 1 0 0 0,1 0 0 0 0,0-1 0 0 0,0 2 0 0 0,12-17 0 0 0,-11 20 0 0 0,-4 4 0 0 0,0 0 0 0 0,0 0 0 0 0,-1-1 0 0 0,1 1 0 0 0,0-1 0 0 0,-1 1 0 0 0,1-1 0 0 0,-1 0 0 0 0,0 1 0 0 0,0-1 0 0 0,1 0 0 0 0,-1 0 0 0 0,0 0 0 0 0,0 0 0 0 0,-1 0 0 0 0,1 0 0 0 0,0 0 0 0 0,-1 0 0 0 0,1-1 0 0 0,-1 1 0 0 0,0-2 0 0 0,3-9 0 0 0,1 1 0 0 0,0-1 0 0 0,1 1 0 0 0,0 0 0 0 0,0 0 0 0 0,11-16 0 0 0,1-2 0 0 0,-4 16 0 0 0,-12 13 0 0 0,0 1 0 0 0,0-1 0 0 0,0 1 0 0 0,0-1 0 0 0,0 0 0 0 0,-1 1 0 0 0,1-1 0 0 0,0 0 0 0 0,0 0 0 0 0,-1 1 0 0 0,1-1 0 0 0,-1 0 0 0 0,1 0 0 0 0,0 0 0 0 0,-1 0 0 0 0,0 0 0 0 0,1 0 0 0 0,-1 0 0 0 0,1 0 0 0 0,-1 0 0 0 0,0-1 0 0 0,1-1 0 0 0,0 1 0 0 0,0-1 0 0 0,0 0 0 0 0,1 0 0 0 0,-1 1 0 0 0,1-1 0 0 0,-1 1 0 0 0,1-1 0 0 0,0 1 0 0 0,0 0 0 0 0,0 0 0 0 0,0-1 0 0 0,0 2 0 0 0,1-1 0 0 0,2-2 0 0 0,16-17 0 0 0,-18 17 0 0 0,0 1 0 0 0,0 0 0 0 0,1 0 0 0 0,-1 0 0 0 0,0 0 0 0 0,1 0 0 0 0,0 1 0 0 0,4-3 0 0 0,62-35 0 0 0,-57 33 0 0 0,-5 1 0 0 0,34-11 0 0 0,-27 14 0 0 0,-1 0 0 0 0,0 1 0 0 0,1 1 0 0 0,-1 0 0 0 0,1 1 0 0 0,17 2 0 0 0,2-1 0 0 0,-19 0 0 0 0,-1 1 0 0 0,0 1 0 0 0,0 0 0 0 0,0 1 0 0 0,14 5 0 0 0,-4-1 0 0 0,-20-6 0 0 0,0-1 0 0 0,0 1 0 0 0,0 0 0 0 0,-1 0 0 0 0,1 0 0 0 0,-1 0 0 0 0,1 1 0 0 0,3 3 0 0 0,3 2 0 0 0,-6-5 0 0 0,6 2 0 0 0,-1 0 0 0 0,0 1 0 0 0,0 0 0 0 0,11 10 0 0 0,-7 1 0 0 0,0 0 0 0 0,19 35 0 0 0,-10-17 0 0 0,-15-25 0 0 0,-1 1 0 0 0,0 0 0 0 0,-1 0 0 0 0,0 1 0 0 0,6 20 0 0 0,-6-2 0 0 0,-2-1 0 0 0,0 1 0 0 0,-3 40 0 0 0,-1-38 0 0 0,0-24 0 0 0,0 1 0 0 0,-1-1 0 0 0,0 0 0 0 0,0 0 0 0 0,-1 0 0 0 0,0-1 0 0 0,0 1 0 0 0,-1-1 0 0 0,0 1 0 0 0,-5 6 0 0 0,-15 31 0 0 0,21-37 0 0 0,-1-1 0 0 0,0 0 0 0 0,0-1 0 0 0,-1 1 0 0 0,0-1 0 0 0,0 0 0 0 0,-1 0 0 0 0,1 0 0 0 0,-1-1 0 0 0,-1 0 0 0 0,-8 6 0 0 0,12-9 0 0 0,0-1 0 0 0,1 0 0 0 0,-1 1 0 0 0,1 0 0 0 0,-1-1 0 0 0,1 1 0 0 0,0 0 0 0 0,-1 1 0 0 0,1-1 0 0 0,-3 5 0 0 0,3-5 0 0 0,1 0 0 0 0,-1 0 0 0 0,0 0 0 0 0,0 0 0 0 0,0-1 0 0 0,0 1 0 0 0,0 0 0 0 0,0-1 0 0 0,-1 1 0 0 0,1-1 0 0 0,0 0 0 0 0,-1 0 0 0 0,1 0 0 0 0,-4 1 0 0 0,-83 40 0 0 0,70-31 0 0 0,-1 0 0 0 0,0-2 0 0 0,-1-1 0 0 0,1 0 0 0 0,-41 8 0 0 0,59-15 0 0 0,-1-1 0 0 0,1 1 0 0 0,-1-1 0 0 0,1 1 0 0 0,0-1 0 0 0,-1 0 0 0 0,1 0 0 0 0,-1 0 0 0 0,1 0 0 0 0,-1-1 0 0 0,1 1 0 0 0,-1-1 0 0 0,1 1 0 0 0,0-1 0 0 0,-1 0 0 0 0,1 0 0 0 0,0 0 0 0 0,0 0 0 0 0,-1 0 0 0 0,-2-3 0 0 0,-5-6 0 0 0,9 10 0 0 0,0-1 0 0 0,0 0 0 0 0,0 1 0 0 0,0-1 0 0 0,1 0 0 0 0,-1 0 0 0 0,0 1 0 0 0,0-1 0 0 0,1 0 0 0 0,-1 0 0 0 0,0 0 0 0 0,1 0 0 0 0,-1 0 0 0 0,1 0 0 0 0,-1 0 0 0 0,1 0 0 0 0,0 0 0 0 0,-1-2 0 0 0,-11-34 0 0 0,-11-47 0 0 0,22 77 0 0 0,0 0 0 0 0,1 0 0 0 0,-1 0 0 0 0,1 0 0 0 0,1 0 0 0 0,0 0 0 0 0,-1 0 0 0 0,2 0 0 0 0,-1 0 0 0 0,5-12 0 0 0,-1 7 0 0 0,0 1 0 0 0,1-1 0 0 0,0 1 0 0 0,1 0 0 0 0,0 0 0 0 0,1 1 0 0 0,10-11 0 0 0,43-45 0 0 0,-56 62 0 0 0,1 0 0 0 0,-1 0 0 0 0,1 0 0 0 0,-1 0 0 0 0,1 1 0 0 0,0 0 0 0 0,1 0 0 0 0,6-1 0 0 0,26-14 0 0 0,-30 13 0 0 0,-1 1 0 0 0,1 0 0 0 0,1 1 0 0 0,-1-1 0 0 0,1 2 0 0 0,16-3 0 0 0,-21 4 0 0 0,0 0 0 0 0,0 1 0 0 0,1 0 0 0 0,-1 0 0 0 0,0 0 0 0 0,0 0 0 0 0,0 1 0 0 0,1 0 0 0 0,-1 0 0 0 0,0 1 0 0 0,0-1 0 0 0,0 1 0 0 0,6 3 0 0 0,15 26 0 0 0,-23-28 0 0 0,1 0 0 0 0,-1 0 0 0 0,0 1 0 0 0,0-1 0 0 0,0 1 0 0 0,-1 0 0 0 0,1 0 0 0 0,-1 0 0 0 0,0 0 0 0 0,0 0 0 0 0,0 1 0 0 0,-1-1 0 0 0,2 6 0 0 0,14 72 0 0 0,-14-66 0 0 0,2 23 0 0 0,-1 0 0 0 0,-2 0 0 0 0,-1 0 0 0 0,-7 52 0 0 0,3-73 0 0 0,-1-1 0 0 0,-1 0 0 0 0,-1 0 0 0 0,0-1 0 0 0,-1 0 0 0 0,0 0 0 0 0,-2 0 0 0 0,0-1 0 0 0,-20 27 0 0 0,6-12 0 0 0,-15 18 0 0 0,-22-2 0 0 0,37-30 0 0 0,-36 33 0 0 0,41-35 0 0 0,-1-1 0 0 0,-1 0 0 0 0,0-1 0 0 0,0-1 0 0 0,-1-1 0 0 0,-1-1 0 0 0,-24 6 0 0 0,24-11 0 0 0,0-2 0 0 0,0 0 0 0 0,0-1 0 0 0,0-2 0 0 0,-28-3 0 0 0,28 2 0 0 0,21 2 0 0 0,-1 0 0 0 0,1 0 0 0 0,-1 0 0 0 0,1 0 0 0 0,-1 0 0 0 0,1 0 0 0 0,-1-1 0 0 0,1 1 0 0 0,0 0 0 0 0,-1-1 0 0 0,1 0 0 0 0,0 1 0 0 0,-1-1 0 0 0,1 0 0 0 0,0 1 0 0 0,-2-2 0 0 0,-10-5 0 0 0,-32 4 0 0 0,53 7 0 0 0,1 0 0 0 0,-1 1 0 0 0,0 0 0 0 0,0 0 0 0 0,0 1 0 0 0,-1 0 0 0 0,0 0 0 0 0,0 1 0 0 0,0 0 0 0 0,7 11 0 0 0,-12-16 0 0 0,-1-1 0 0 0,0 1 0 0 0,1 0 0 0 0,-1 0 0 0 0,1-1 0 0 0,0 1 0 0 0,0-1 0 0 0,-1 1 0 0 0,1-1 0 0 0,0 0 0 0 0,3 2 0 0 0,-3-2 0 0 0,-1-1 0 0 0,0 1 0 0 0,0 0 0 0 0,0 0 0 0 0,0-1 0 0 0,1 1 0 0 0,-1 0 0 0 0,0 0 0 0 0,0 0 0 0 0,0 0 0 0 0,-1 0 0 0 0,1 1 0 0 0,0-1 0 0 0,0 0 0 0 0,-1 0 0 0 0,1 1 0 0 0,0-1 0 0 0,-1 0 0 0 0,1 3 0 0 0,5 16 0 0 0,-1 0 0 0 0,-1 0 0 0 0,1 26 0 0 0,-4-37 0 0 0,0 0 0 0 0,-1 0 0 0 0,0 0 0 0 0,-1 0 0 0 0,0 0 0 0 0,0-1 0 0 0,-1 1 0 0 0,0 0 0 0 0,-5 14 0 0 0,5-18 0 0 0,0-1 0 0 0,0 1 0 0 0,-1-1 0 0 0,1 0 0 0 0,-1 0 0 0 0,0 0 0 0 0,0 0 0 0 0,0 0 0 0 0,-1-1 0 0 0,1 1 0 0 0,-1-1 0 0 0,0 0 0 0 0,0 0 0 0 0,0-1 0 0 0,-6 4 0 0 0,2-2 0 0 0,1 0 0 0 0,0 1 0 0 0,0 0 0 0 0,1 0 0 0 0,0 0 0 0 0,-8 8 0 0 0,11-9 0 0 0,-1 0 0 0 0,0-1 0 0 0,0 1 0 0 0,-1-1 0 0 0,1 0 0 0 0,-1 0 0 0 0,1 0 0 0 0,-1-1 0 0 0,-10 5 0 0 0,7-4 0 0 0,-1 0 0 0 0,1 1 0 0 0,0 0 0 0 0,0 1 0 0 0,0 0 0 0 0,-9 8 0 0 0,-22 14 0 0 0,16-13 0 0 0,-1 2 0 0 0,-1-2 0 0 0,0-1 0 0 0,-53 19 0 0 0,-3-5 0 0 0,46-14 0 0 0,0-2 0 0 0,0-2 0 0 0,-48 7 0 0 0,7-6 0 0 0,8-2 0 0 0,-99-1 0 0 0,166-7 0 0 0,0 0 0 0 0,1 0 0 0 0,-1 0 0 0 0,1 0 0 0 0,-1-1 0 0 0,1 1 0 0 0,-1 0 0 0 0,1 0 0 0 0,0 0 0 0 0,-1-1 0 0 0,1 1 0 0 0,-1 0 0 0 0,1-1 0 0 0,-1 1 0 0 0,1 0 0 0 0,0-1 0 0 0,-1 1 0 0 0,1-1 0 0 0,0 1 0 0 0,-1 0 0 0 0,1-1 0 0 0,0 1 0 0 0,0-1 0 0 0,-1 1 0 0 0,1-1 0 0 0,0 1 0 0 0,0-1 0 0 0,0 1 0 0 0,0-1 0 0 0,-1 1 0 0 0,1-1 0 0 0,0 1 0 0 0,0-1 0 0 0,0 1 0 0 0,0-2 0 0 0,3-16 0 0 0,-1 16 0 0 0,0 1 0 0 0,-1-1 0 0 0,1 1 0 0 0,0-1 0 0 0,0 1 0 0 0,0-1 0 0 0,0 1 0 0 0,0 0 0 0 0,0 0 0 0 0,0 0 0 0 0,0 0 0 0 0,1 1 0 0 0,-1-1 0 0 0,0 0 0 0 0,5 0 0 0 0,9-3 0 0 0,37-32 0 0 0,-45 29 0 0 0,0 1 0 0 0,0 0 0 0 0,1 1 0 0 0,0-1 0 0 0,0 2 0 0 0,0-1 0 0 0,1 1 0 0 0,19-5 0 0 0,65-14 0 0 0,-65 15 0 0 0,1 1 0 0 0,52-6 0 0 0,-7 6 0 0 0,-46 4 0 0 0,1 0 0 0 0,-1 2 0 0 0,52 5 0 0 0,-78-4 0 0 0,0 0 0 0 0,1 0 0 0 0,-1 1 0 0 0,0-1 0 0 0,0 1 0 0 0,0 0 0 0 0,0 0 0 0 0,0 0 0 0 0,-1 0 0 0 0,1 0 0 0 0,0 1 0 0 0,0-1 0 0 0,-1 1 0 0 0,1 0 0 0 0,-1-1 0 0 0,1 1 0 0 0,-1 1 0 0 0,0-1 0 0 0,0 0 0 0 0,2 3 0 0 0,5 7 0 0 0,-8-10 0 0 0,-1-1 0 0 0,1 0 0 0 0,0 0 0 0 0,0 1 0 0 0,0-1 0 0 0,-1 1 0 0 0,1-1 0 0 0,-1 1 0 0 0,1-1 0 0 0,-1 1 0 0 0,1-1 0 0 0,-1 1 0 0 0,0-1 0 0 0,0 1 0 0 0,0-1 0 0 0,0 1 0 0 0,0 2 0 0 0,-1 7 0 0 0,0-1 0 0 0,-1 0 0 0 0,0 1 0 0 0,0-1 0 0 0,-1 0 0 0 0,-1 0 0 0 0,-8 18 0 0 0,11-27 0 0 0,0 1 0 0 0,1-1 0 0 0,-1 0 0 0 0,0 1 0 0 0,0-1 0 0 0,0 0 0 0 0,0 0 0 0 0,0 0 0 0 0,-1 0 0 0 0,1 0 0 0 0,0 0 0 0 0,0 0 0 0 0,-1 0 0 0 0,1 0 0 0 0,-1-1 0 0 0,-1 2 0 0 0,-10 6 0 0 0,5 1 0 0 0,-1 1 0 0 0,-1-1 0 0 0,1-1 0 0 0,-1 0 0 0 0,-1 0 0 0 0,0-1 0 0 0,0 0 0 0 0,-22 9 0 0 0,-46 29 0 0 0,63-39 0 0 0,-1 2 0 0 0,-24 15 0 0 0,29-16 0 0 0,0 0 0 0 0,-1 0 0 0 0,0-1 0 0 0,0-1 0 0 0,-27 7 0 0 0,-13 5 0 0 0,41-12 0 0 0,-1-1 0 0 0,1 0 0 0 0,-1-1 0 0 0,-13 2 0 0 0,-67 14 0 0 0,87-17-45 0 0,1 0-1 0 0,-1-1 1 0 0,0 0-1 0 0,0 0 1 0 0,0 0-1 0 0,-1-1 1 0 0,-5 0 0 0 0,-13 4-483 0 0,17-2-342 0 0,1-1 0 0 0,-1 1-1 0 0,0-1 1 0 0,0-1-1 0 0,0 0 1 0 0,-12 0-1 0 0,-93-137-18555 0 0,64 54 17438 0 0,23 47-1021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5880 0 0,'-5'4'19176'0'0,"5"8"-20155"0"0,0-3 1097 0 0,0 1 0 0 0,1-1 1 0 0,0 0-1 0 0,0 0 0 0 0,1 0 1 0 0,0 0-1 0 0,5 11 0 0 0,-5-13-78 0 0,0 0 1 0 0,0-1-1 0 0,0 1 0 0 0,-1 0 0 0 0,0 0 0 0 0,-1 0 1 0 0,0 0-1 0 0,0 0 0 0 0,-1 10 0 0 0,3 39 58 0 0,7-2-138 0 0,-3-1 0 0 0,-1 85 0 0 0,0-79-306 0 0,-2-32-1753 0 0,-2 1-4753 0 0,0-29 6655 0 0,-1 1-1 0 0,1 0 1 0 0,0 0-1 0 0,-1-1 0 0 0,1 1 1 0 0,-1 0-1 0 0,1-1 1 0 0,-1 1-1 0 0,1-1 1 0 0,-1 1-1 0 0,1 0 1 0 0,-1-1-1 0 0,0 1 1 0 0,1-1-1 0 0,-1 0 1 0 0,1 1-1 0 0,-1-1 0 0 0,0 1 1 0 0,0-1-1 0 0,1 1 1 0 0,-1-1-1 0 0,0 0 1 0 0,0 1-1 0 0,1-2 1 0 0,16-72-5635 0 0,-9 40 1960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277 294 5928 0 0,'-1'1'263'0'0,"0"-1"1"0"0,0 1-1 0 0,0 0 1 0 0,1 0-1 0 0,-1 0 1 0 0,0-1-1 0 0,1 1 1 0 0,-1 0-1 0 0,0 0 1 0 0,1 0-1 0 0,-1 0 0 0 0,1 0 1 0 0,0 0-1 0 0,-1 0 1 0 0,1 0-1 0 0,0 1 1 0 0,0-1-1 0 0,-1 1 1 0 0,-6 16 1459 0 0,4-13-1465 0 0,1 0 1 0 0,0 0-1 0 0,1 0 1 0 0,-1 0-1 0 0,1 0 1 0 0,0 0-1 0 0,0 0 1 0 0,0 1-1 0 0,1 7 1 0 0,-3 10 479 0 0,1-3-75 0 0,0 1 0 0 0,1 0 0 0 0,3 38 0 0 0,0 3 316 0 0,-1-52-859 0 0,0 0 0 0 0,1 0 1 0 0,0-1-1 0 0,1 1 0 0 0,0 0 0 0 0,0-1 0 0 0,1 0 0 0 0,0 0 0 0 0,6 9 0 0 0,14 36 458 0 0,-21-50-545 0 0,0-1 1 0 0,-1 0-1 0 0,1 0 0 0 0,0 0 1 0 0,1 0-1 0 0,-1 0 0 0 0,0-1 0 0 0,1 1 1 0 0,0-1-1 0 0,-1 0 0 0 0,1 0 1 0 0,0-1-1 0 0,6 3 0 0 0,7 4 74 0 0,-3 0 8 0 0,0-1 1 0 0,0-1-1 0 0,23 7 0 0 0,-31-11-64 0 0,0 0 1 0 0,0-1 0 0 0,0 0-1 0 0,0 0 1 0 0,0 0 0 0 0,0-1-1 0 0,0 0 1 0 0,0 0 0 0 0,0-1-1 0 0,0 1 1 0 0,0-1 0 0 0,7-2-1 0 0,-10 1 1 0 0,0 0 1 0 0,0 1-1 0 0,0-1 0 0 0,-1 0 0 0 0,1-1 0 0 0,-1 1 0 0 0,1 0 0 0 0,-1-1 0 0 0,0 1 0 0 0,1-1 1 0 0,-1 0-1 0 0,-1 0 0 0 0,1 1 0 0 0,0-1 0 0 0,-1-1 0 0 0,1 1 0 0 0,-1 0 0 0 0,0 0 0 0 0,0 0 1 0 0,0-1-1 0 0,0-4 0 0 0,0 0 38 0 0,0 0-1 0 0,0 0 1 0 0,-1 0 0 0 0,0-1-1 0 0,0 1 1 0 0,-1 0 0 0 0,-2-11-1 0 0,2 18-79 0 0,1-1 1 0 0,-1 0-1 0 0,0 1 0 0 0,0-1 0 0 0,0 1 1 0 0,0-1-1 0 0,-1 1 0 0 0,1-1 0 0 0,0 1 0 0 0,-1 0 1 0 0,1-1-1 0 0,0 1 0 0 0,-4-2 0 0 0,-9-9 42 0 0,13 10-49 0 0,0-1 2 0 0,0 1-1 0 0,-1-1 0 0 0,0 1 1 0 0,1 0-1 0 0,-1-1 0 0 0,0 1 1 0 0,0 0-1 0 0,0 0 0 0 0,0 0 0 0 0,0 0 1 0 0,-1 1-1 0 0,1-1 0 0 0,-1 0 1 0 0,-3-1-1 0 0,2 1 3 0 0,1 1 0 0 0,0-1 0 0 0,-1 0 0 0 0,1 0 0 0 0,0-1 0 0 0,0 1 0 0 0,0-1 0 0 0,0 1 0 0 0,-2-5 0 0 0,-25-20 20 0 0,-52-39 53 0 0,50 47-46 0 0,12-6-18 0 0,-19 5 24 0 0,-63-73-7 0 0,85 82-29 0 0,10 8-4 0 0,1-1 0 0 0,0 0-1 0 0,0-1 1 0 0,0 1-1 0 0,1-1 1 0 0,-9-9-1 0 0,1-17 29 0 0,-3 14-42 0 0,13 15 13 0 0,1 0-1 0 0,0 0 0 0 0,0 0 0 0 0,0 0 0 0 0,1 0 0 0 0,-1-1 1 0 0,0 1-1 0 0,1-1 0 0 0,-2-2 0 0 0,-5-15-3 0 0,-1 1 0 0 0,-21-32-1 0 0,29 47 9 0 0,0 0-1 0 0,0 1 1 0 0,0-1-1 0 0,0 0 1 0 0,1 0 0 0 0,0 0-1 0 0,0 0 1 0 0,0 1-1 0 0,0-1 1 0 0,2-7-1 0 0,-1-2-32 0 0,1 8 28 0 0,1 1 1 0 0,0 0 0 0 0,0 0 0 0 0,0 1 0 0 0,1-1 0 0 0,-1 1 0 0 0,1 0 0 0 0,0 0 0 0 0,0 0 0 0 0,6-3 0 0 0,0 2 6 0 0,1 0 0 0 0,-1 1 1 0 0,1 1-1 0 0,-1 0 0 0 0,16-1 1 0 0,-26 3-4 0 0,1 0 1 0 0,0 0 0 0 0,0 0 0 0 0,0 0 0 0 0,0 0 0 0 0,0 0 0 0 0,0-1 0 0 0,0 1-1 0 0,-1 0 1 0 0,1-1 0 0 0,0 1 0 0 0,0-1 0 0 0,0 1 0 0 0,-1-1 0 0 0,1 1 0 0 0,0-1-1 0 0,-1 1 1 0 0,1-1 0 0 0,1-1 0 0 0,6-4 17 0 0,6 4 25 0 0,0 1 0 0 0,0 0 0 0 0,28 2 1 0 0,-20 0 5 0 0,-7 4 27 0 0,-4 2-45 0 0,4-3-1 0 0,-9-2-2 0 0,-1-1 1 0 0,1 1 0 0 0,-1 0-1 0 0,0 1 1 0 0,1-1-1 0 0,-1 1 1 0 0,0 0-1 0 0,-1 0 1 0 0,1 1-1 0 0,0-1 1 0 0,6 8-1 0 0,10 9 44 0 0,-15-16-49 0 0,-1 1-1 0 0,1 1 0 0 0,-1-1 0 0 0,0 1 0 0 0,0 0 0 0 0,-1 0 0 0 0,0 0 0 0 0,0 1 0 0 0,4 7 0 0 0,20 57 251 0 0,-17-47-236 0 0,-2 0 0 0 0,0 1 0 0 0,-1 0-1 0 0,4 31 1 0 0,-7-8-198 0 0,-2 66 0 0 0,-3-87-285 0 0,-9 32-3523 0 0,7-51 845 0 0,-5-29-8417 0 0,7 17 11332 0 0,0 0-193 0 0,0-1 1 0 0,0 0-1 0 0,1 0 1 0 0,0 1-1 0 0,0-1 0 0 0,0 0 1 0 0,4-8-1 0 0,4-20-2865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 5184 0 0,'19'-14'6292'0'0,"-10"14"-5479"0"0,-8 0-483 0 0,1-1 0 0 0,0 1 0 0 0,0 0 1 0 0,0 0-1 0 0,-1 0 0 0 0,1 0 0 0 0,0 0 0 0 0,0 1 0 0 0,0-1 0 0 0,-1 0 0 0 0,1 1 0 0 0,0 0 0 0 0,0-1 0 0 0,-1 1 0 0 0,1 0 0 0 0,-1 0 0 0 0,1 0 0 0 0,-1 0 0 0 0,1 0 0 0 0,-1 0 0 0 0,1 0 0 0 0,-1 0 0 0 0,0 0 0 0 0,0 1 0 0 0,1-1 1 0 0,-1 1-1 0 0,0-1 0 0 0,1 2 0 0 0,1 2-123 0 0,0-1 1 0 0,0 1-1 0 0,0 0 1 0 0,0 0-1 0 0,-1 0 1 0 0,0 0 0 0 0,0 0-1 0 0,0 0 1 0 0,0 1-1 0 0,-1-1 1 0 0,0 1-1 0 0,0-1 1 0 0,-1 1-1 0 0,1 9 1 0 0,-3 9 8 0 0,-1 1 0 0 0,-1-1 0 0 0,-2 0 1 0 0,0 0-1 0 0,-1 0 0 0 0,-1-1 0 0 0,-14 27 0 0 0,8-23-104 0 0,2 2 0 0 0,-13 41 0 0 0,11-28-61 0 0,-5 42-22 0 0,12-53-7 0 0,7-28-19 0 0,-1 1-1 0 0,1 0 1 0 0,-1-1-1 0 0,0 1 1 0 0,0-1 0 0 0,0 0-1 0 0,0 1 1 0 0,-3 4 0 0 0,4 34-27 0 0,14-55-4 0 0,-1 0 1 0 0,-1-1-1 0 0,17-24 1 0 0,1 1-18 0 0,-5 2 53 0 0,11-1 11 0 0,-34 32-19 0 0,0 1 0 0 0,1 0 0 0 0,0 0 0 0 0,0 0 0 0 0,-1 0 0 0 0,2 0 0 0 0,-1 0 0 0 0,0 1 0 0 0,7-4 0 0 0,-7 4 8 0 0,1-1-1 0 0,-1 1 1 0 0,0-1-1 0 0,1 1 1 0 0,-1-1-1 0 0,0 0 1 0 0,-1 0-1 0 0,4-4 1 0 0,-5 5 21 0 0,0 1 0 0 0,0 0 0 0 0,-1-1 0 0 0,1 1 0 0 0,1 0 0 0 0,-1 0 0 0 0,0 0 0 0 0,0 0 0 0 0,0 0 0 0 0,1 0 0 0 0,-1 0 0 0 0,0 0 0 0 0,1 0 0 0 0,-1 1 0 0 0,1-1 0 0 0,-1 0 0 0 0,1 1 0 0 0,-1-1 0 0 0,1 1 0 0 0,-1 0 0 0 0,1-1 0 0 0,-1 1 0 0 0,1 0 0 0 0,0 0 0 0 0,-1 0 0 0 0,1 0 0 0 0,-1 1 0 0 0,1-1 0 0 0,-1 0 0 0 0,1 0 0 0 0,0 1 0 0 0,-1-1 0 0 0,1 1 0 0 0,-1 0 0 0 0,0-1 0 0 0,1 1 0 0 0,-1 0 1 0 0,1 0-1 0 0,-1 0 0 0 0,0 0 0 0 0,0 0 0 0 0,0 0 0 0 0,1 0 0 0 0,-1 0 0 0 0,0 1 0 0 0,0-1 0 0 0,1 3 0 0 0,6 12 78 0 0,-2 0 1 0 0,1 0-1 0 0,-2 1 0 0 0,0 0 1 0 0,-1 0-1 0 0,-1 1 1 0 0,-1-1-1 0 0,1 35 0 0 0,-3-47-102 0 0,1-1-1 0 0,0 1 0 0 0,-1-1 0 0 0,1 1 0 0 0,1-1 1 0 0,-1 0-1 0 0,4 8 0 0 0,-3-7-20 0 0,0-1 0 0 0,0 0-1 0 0,-1 1 1 0 0,0 0 0 0 0,0-1 0 0 0,0 1 0 0 0,1 9-1 0 0,-2-13 14 0 0,0 4-51 0 0,1-1-1 0 0,-1 1 1 0 0,0-1 0 0 0,0 1-1 0 0,0-1 1 0 0,-1 1-1 0 0,0-1 1 0 0,0 1-1 0 0,0-1 1 0 0,0 0-1 0 0,0 1 1 0 0,-1-1-1 0 0,0 0 1 0 0,0 0-1 0 0,0 0 1 0 0,-6 7-1 0 0,8-11-114 0 0,0 1-1 0 0,0 0 1 0 0,-1-1 0 0 0,1 1 0 0 0,-1-1-1 0 0,1 1 1 0 0,-1 0 0 0 0,1-1-1 0 0,0 1 1 0 0,-1-1 0 0 0,0 0-1 0 0,1 1 1 0 0,-1-1 0 0 0,1 1-1 0 0,-1-1 1 0 0,0 0 0 0 0,1 1-1 0 0,-1-1 1 0 0,0 0 0 0 0,1 0-1 0 0,-1 1 1 0 0,0-1 0 0 0,1 0-1 0 0,-1 0 1 0 0,0 0 0 0 0,1 0-1 0 0,-1 0 1 0 0,0 0 0 0 0,0 0-1 0 0,1 0 1 0 0,-1 0 0 0 0,0 0-1 0 0,1-1 1 0 0,-1 1 0 0 0,0 0 0 0 0,1 0-1 0 0,-1-1 1 0 0,0 1 0 0 0,1 0-1 0 0,-1-1 1 0 0,1 1 0 0 0,-1-1-1 0 0,1 1 1 0 0,-1 0 0 0 0,0-1-1 0 0,1 1 1 0 0,0-1 0 0 0,-1 0-1 0 0,1 1 1 0 0,-1-1 0 0 0,1 1-1 0 0,0-1 1 0 0,-1 0 0 0 0,1 1-1 0 0,0-1 1 0 0,-1-1 0 0 0,-1-5-728 0 0,1 1-1 0 0,0-1 1 0 0,0 0 0 0 0,0 1 0 0 0,0-13 0 0 0,0-38-3491 0 0,0 21 1681 0 0,5-64 0 0 0,3 65 32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45 308 4552 0 0,'-17'-67'3635'0'0,"0"1"1002"0"0,14 52-3226 0 0,0 0 1 0 0,1 0 0 0 0,1 0-1 0 0,0-19 1 0 0,1 30-1228 0 0,1 0 0 0 0,0 1 0 0 0,0-1 0 0 0,0 1 0 0 0,0-1 0 0 0,0 1 1 0 0,1-1-1 0 0,-1 1 0 0 0,1 0 0 0 0,0-1 0 0 0,0 1 0 0 0,-1 0 0 0 0,4-2 0 0 0,11-16 991 0 0,-16 19-1152 0 0,1 0 0 0 0,-1 1 0 0 0,1-1-1 0 0,-1 0 1 0 0,1 1 0 0 0,-1-1 0 0 0,1 1 0 0 0,-1-1 0 0 0,1 1 0 0 0,0-1-1 0 0,-1 1 1 0 0,1-1 0 0 0,0 1 0 0 0,-1 0 0 0 0,1-1 0 0 0,0 1 0 0 0,-1 0 0 0 0,1 0-1 0 0,0-1 1 0 0,0 1 0 0 0,0 0 0 0 0,-1 0 0 0 0,2 0 0 0 0,-1 0-4 0 0,-1 0 0 0 0,1 0 0 0 0,0 0 0 0 0,-1 0-1 0 0,1-1 1 0 0,0 1 0 0 0,-1 0 0 0 0,1 0 0 0 0,0 0 0 0 0,-1-1 0 0 0,1 1 0 0 0,-1 0 0 0 0,1-1 0 0 0,-1 1 0 0 0,1 0 0 0 0,-1-1 0 0 0,1 1 0 0 0,-1-1 0 0 0,1 1 0 0 0,-1-1 0 0 0,1 1-1 0 0,-1-1 1 0 0,0 1 0 0 0,1-1 0 0 0,-1 0 0 0 0,3-1 35 0 0,0 1-1 0 0,0 0 0 0 0,-1-1 0 0 0,1 1 1 0 0,0 1-1 0 0,0-1 0 0 0,0 0 0 0 0,0 1 1 0 0,0-1-1 0 0,0 1 0 0 0,0 0 0 0 0,0 0 1 0 0,0 0-1 0 0,0 0 0 0 0,3 1 1 0 0,4-1 215 0 0,-5 0-156 0 0,20 0 301 0 0,-1 1 1 0 0,37 6-1 0 0,-53-6-350 0 0,0 1 1 0 0,0 0-1 0 0,0 1 1 0 0,0 0-1 0 0,-1 0 1 0 0,1 0-1 0 0,-1 1 1 0 0,0 0-1 0 0,0 1 1 0 0,-1 0-1 0 0,1 0 1 0 0,7 7-1 0 0,13 7 193 0 0,-23-18-236 0 0,0 1 1 0 0,-1 0 0 0 0,1 0-1 0 0,-1 0 1 0 0,0 1-1 0 0,0-1 1 0 0,5 5-1 0 0,26 21 104 0 0,-26-24-78 0 0,-2 1 1 0 0,1 0-1 0 0,0 0 0 0 0,-1 0 0 0 0,0 1 1 0 0,0 0-1 0 0,-1 1 0 0 0,0-1 1 0 0,6 10-1 0 0,10 15 127 0 0,-18-27-150 0 0,0-1 0 0 0,0 1 1 0 0,0 0-1 0 0,-1 0 0 0 0,0 0 1 0 0,1 1-1 0 0,-1-1 0 0 0,0 1 1 0 0,1 6-1 0 0,16 22 50 0 0,-17-31-65 0 0,1 1-1 0 0,-1 1 1 0 0,0-1 0 0 0,0 0-1 0 0,0 0 1 0 0,-1 1-1 0 0,1-1 1 0 0,-1 1-1 0 0,0-1 1 0 0,2 8-1 0 0,-1 2 30 0 0,1-1-1 0 0,1 1 1 0 0,0-1 0 0 0,0 0-1 0 0,1 0 1 0 0,11 17 0 0 0,-10-18-22 0 0,0 1 1 0 0,0 0 0 0 0,-1 0 0 0 0,-1 0 0 0 0,0 0 0 0 0,3 19-1 0 0,-3-2-54 0 0,-1 0-1 0 0,-1 0 0 0 0,-2 0 1 0 0,-1 1-1 0 0,-1-1 0 0 0,-2 0 1 0 0,-1 0-1 0 0,-16 55 0 0 0,3-28-604 0 0,13-38-18 0 0,0-1 0 0 0,-13 26 0 0 0,16-39 424 0 0,-1-1 1 0 0,1 0-1 0 0,-1-1 1 0 0,1 1 0 0 0,-1 0-1 0 0,0-1 1 0 0,-6 4-1 0 0,-10 10-1084 0 0,16-14 806 0 0,0 1 0 0 0,0-1 1 0 0,0 0-1 0 0,-1 0 0 0 0,1 0 1 0 0,-1 0-1 0 0,0-1 0 0 0,1 1 1 0 0,-1-1-1 0 0,-7 2 0 0 0,7-6-51 0 0,1 0 0 0 0,0 1-1 0 0,-1-1 1 0 0,1 0 0 0 0,1-1 0 0 0,-1 1-1 0 0,-4-7 1 0 0,-12-22-745 0 0,13 24 960 0 0,1 0 0 0 0,0-1 0 0 0,0 1 1 0 0,-4-12-1 0 0,-8-23-749 0 0,-2 1 0 0 0,-29-48 0 0 0,44 81 1129 0 0,1-1 0 0 0,1 1 1 0 0,-1-1-1 0 0,1 0 0 0 0,0-15 0 0 0,-8-30 1362 0 0,8 47-734 0 0,0-1-1 0 0,1 0 0 0 0,0 1 1 0 0,1-1-1 0 0,0 0 0 0 0,0 0 1 0 0,2-10-1 0 0,0-11 461 0 0,-1 26-1090 0 0,-1 0 0 0 0,1 1 0 0 0,-1-1 0 0 0,1 1 0 0 0,0-1 0 0 0,0 1 0 0 0,1-1 0 0 0,-1 1 0 0 0,1 0 0 0 0,-1 0 0 0 0,1 0 0 0 0,0 0 0 0 0,0 0 0 0 0,1 0 0 0 0,-1 0 0 0 0,1 1 0 0 0,-1-1 0 0 0,1 1 0 0 0,0-1 0 0 0,3-1 0 0 0,22-24-3 0 0,-26 27-25 0 0,-1-1 0 0 0,0 1 0 0 0,0 0 0 0 0,0-1 0 0 0,1 1 1 0 0,-1 0-1 0 0,1 0 0 0 0,-1 0 0 0 0,1 0 0 0 0,-1 0 0 0 0,1 1 0 0 0,0-1 1 0 0,-1 0-1 0 0,3 0 0 0 0,11-8 1 0 0,-4-6 0 0 0,-9 13 0 0 0,0-1 0 0 0,0 1 0 0 0,-1 0 0 0 0,2 0 0 0 0,-1 0 1 0 0,0 0-1 0 0,0 0 0 0 0,1 1 0 0 0,-1-1 0 0 0,1 1 0 0 0,-1-1 1 0 0,1 1-1 0 0,-1 0 0 0 0,1 0 0 0 0,3-1 0 0 0,9-5 65 0 0,1 0 0 0 0,0 0 0 0 0,0 1 0 0 0,1 2 0 0 0,-1-1 0 0 0,1 2 0 0 0,0 0 0 0 0,0 1-1 0 0,0 1 1 0 0,0 0 0 0 0,1 1 0 0 0,25 4 0 0 0,-34 0 113 0 0,0 0 0 0 0,-1 0-1 0 0,1 1 1 0 0,-1 0 0 0 0,0 0 0 0 0,0 1-1 0 0,-1 0 1 0 0,8 7 0 0 0,20 15 753 0 0,-32-26-826 0 0,0 0 0 0 0,-1 0-1 0 0,1 0 1 0 0,0 0 0 0 0,-1 1 0 0 0,0-1 0 0 0,1 1 0 0 0,2 4 0 0 0,7 7 225 0 0,16 16 699 0 0,-27-28-962 0 0,0 0 1 0 0,1 0 0 0 0,-1 0 0 0 0,1 0-1 0 0,0 0 1 0 0,0 0 0 0 0,0 0 0 0 0,0-1-1 0 0,0 1 1 0 0,0-1 0 0 0,5 3 0 0 0,-5-3-14 0 0,0 0 0 0 0,0 0 0 0 0,0 0 1 0 0,0 1-1 0 0,0-1 0 0 0,-1 0 0 0 0,1 1 1 0 0,0-1-1 0 0,-1 1 0 0 0,1 0 0 0 0,-1-1 0 0 0,1 1 1 0 0,-1 0-1 0 0,2 3 0 0 0,-2-3 1 0 0,0-1 0 0 0,0 1 0 0 0,0 0 0 0 0,1 0 0 0 0,-1-1 0 0 0,1 1-1 0 0,-1 0 1 0 0,1-1 0 0 0,0 0 0 0 0,-1 1 0 0 0,1-1 0 0 0,0 0 0 0 0,0 0 0 0 0,0 0 0 0 0,2 1 0 0 0,13 6 359 0 0,-6-2-107 0 0,-1-1 0 0 0,1 0-1 0 0,0-1 1 0 0,1 0 0 0 0,-1-1-1 0 0,1 0 1 0 0,16 1 0 0 0,-4-2 54 0 0,0-2 1 0 0,-1-1-1 0 0,25-4 1 0 0,-41 5-295 0 0,0-2 0 0 0,0 1 0 0 0,1-1 0 0 0,-2 0 0 0 0,1 0 1 0 0,0-1-1 0 0,0 1 0 0 0,-1-2 0 0 0,1 1 0 0 0,-1-1 1 0 0,0 0-1 0 0,0 0 0 0 0,10-10 0 0 0,-8-1 28 0 0,-7 13-84 0 0,0 1 0 0 0,-1-1 0 0 0,1 1 0 0 0,0-1 0 0 0,0 1 1 0 0,0 0-1 0 0,0-1 0 0 0,0 1 0 0 0,1 0 0 0 0,-1 0 0 0 0,0-1 0 0 0,0 1 1 0 0,1 0-1 0 0,-1 0 0 0 0,1 1 0 0 0,1-2 0 0 0,2-4 23 0 0,-1 0 0 0 0,1 0 1 0 0,-1 0-1 0 0,0-1 0 0 0,-1 1 0 0 0,0-1 0 0 0,0 0 1 0 0,0 0-1 0 0,-1 0 0 0 0,0 0 0 0 0,1-9 0 0 0,9-20 76 0 0,-9 24-75 0 0,0 0-1 0 0,0 0 1 0 0,-1-1 0 0 0,-1 1-1 0 0,0-23 1 0 0,-1 28-31 0 0,0 0 0 0 0,-1 0 0 0 0,0 0 0 0 0,0 0 0 0 0,0-1 1 0 0,-1 1-1 0 0,0 1 0 0 0,-1-1 0 0 0,1 0 0 0 0,-1 0 0 0 0,-6-9 0 0 0,-52-56 55 0 0,41 43-35 0 0,20 27-25 0 0,-1 1-1 0 0,0 0 0 0 0,1 0 0 0 0,-1-1 1 0 0,0 1-1 0 0,0 0 0 0 0,1 0 1 0 0,-1 0-1 0 0,0 0 0 0 0,0 0 1 0 0,0 0-1 0 0,-1 0 0 0 0,1 0 1 0 0,0 0-1 0 0,0 1 0 0 0,0-1 1 0 0,-1 0-1 0 0,1 1 0 0 0,0-1 0 0 0,0 1 1 0 0,-1-1-1 0 0,-1 1 0 0 0,-13-5-244 0 0,0 0-1 0 0,-1 2 0 0 0,0 0 0 0 0,1 0 0 0 0,-30 1 0 0 0,37 2-144 0 0,1 0 0 0 0,0 1 0 0 0,0 0 0 0 0,-1 0 0 0 0,1 0 0 0 0,0 1 0 0 0,0 1 0 0 0,0-1 0 0 0,0 1 0 0 0,1 1 1 0 0,-1-1-1 0 0,-7 6 0 0 0,-4 16-1544 0 0,0-8 144 0 0,3-2-374 0 0,0 0-1 0 0,0 1 0 0 0,-24 35 0 0 0,-8 28-3425 0 0,16-38 1262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35 5576 0 0,'0'-2'770'0'0,"0"-1"1"0"0,0 1-1 0 0,0 0 0 0 0,0 0 1 0 0,-1 0-1 0 0,1 0 0 0 0,-1 0 1 0 0,1 0-1 0 0,-1 0 1 0 0,0 0-1 0 0,-1-4 0 0 0,1 6-629 0 0,0-1-1 0 0,1 0 1 0 0,-1 1-1 0 0,0-1 1 0 0,0 1-1 0 0,1 0 1 0 0,-1-1-1 0 0,0 1 1 0 0,0 0-1 0 0,0-1 1 0 0,0 1-1 0 0,1 0 0 0 0,-1 0 1 0 0,0 0-1 0 0,0 0 1 0 0,0 0-1 0 0,0 0 1 0 0,0 0-1 0 0,0 0 1 0 0,0 0-1 0 0,1 0 1 0 0,-1 0-1 0 0,0 0 1 0 0,0 1-1 0 0,0-1 1 0 0,0 0-1 0 0,1 1 1 0 0,-1-1-1 0 0,0 1 0 0 0,0-1 1 0 0,-1 2-1 0 0,-2 1 59 0 0,1 0-1 0 0,-1 0 1 0 0,1 0-1 0 0,0 1 1 0 0,0-1-1 0 0,0 1 1 0 0,0 0-1 0 0,1 0 1 0 0,-1 0-1 0 0,1 0 1 0 0,0 1-1 0 0,1-1 0 0 0,-1 1 1 0 0,1-1-1 0 0,-1 1 1 0 0,1-1-1 0 0,1 1 1 0 0,-1 0-1 0 0,1 8 1 0 0,-5 15 398 0 0,1-12-346 0 0,2 0 0 0 0,0 1 0 0 0,1-1 0 0 0,0 1 0 0 0,2-1-1 0 0,3 30 1 0 0,28 92 718 0 0,-22-102-755 0 0,38 106 327 0 0,-29-92-480 0 0,-18-47-56 0 0,0-1-1 0 0,0 1 1 0 0,0 0-1 0 0,1 0 1 0 0,-1-1-1 0 0,1 1 1 0 0,-1 0-1 0 0,1-1 1 0 0,4 5-1 0 0,-4-5 4 0 0,0 0 0 0 0,0 1 0 0 0,0-1-1 0 0,0 1 1 0 0,-1 0 0 0 0,1-1 0 0 0,-1 1-1 0 0,1 0 1 0 0,0 4 0 0 0,26 75 5 0 0,-11-56-22 0 0,-2-1-122 0 0,-3-5-94 0 0,-11-19 174 0 0,1 1 1 0 0,-1 0-1 0 0,0-1 1 0 0,0 1-1 0 0,0 0 1 0 0,0-1-1 0 0,0 1 1 0 0,0 0 0 0 0,0 0-1 0 0,-1 0 1 0 0,1 0-1 0 0,-1-1 1 0 0,1 4-1 0 0,0-3-118 0 0,-1-1 0 0 0,1 1 1 0 0,0 0-1 0 0,0 0 0 0 0,0-1 0 0 0,0 1 0 0 0,0 0 0 0 0,0-1 0 0 0,0 1 1 0 0,1-1-1 0 0,-1 0 0 0 0,0 1 0 0 0,1-1 0 0 0,0 0 0 0 0,-1 0 0 0 0,1 0 0 0 0,-1 0 1 0 0,1 0-1 0 0,0 0 0 0 0,0 0 0 0 0,0-1 0 0 0,-1 1 0 0 0,1-1 0 0 0,3 1 1 0 0,-3 0-45 0 0,-1-1 0 0 0,1 1 1 0 0,-1-1-1 0 0,1 1 1 0 0,-1-1-1 0 0,1 0 1 0 0,-1 0-1 0 0,1 0 1 0 0,-1 1-1 0 0,1-2 1 0 0,-1 1-1 0 0,1 0 1 0 0,-1 0-1 0 0,1 0 1 0 0,-1-1-1 0 0,1 1 1 0 0,-1-1-1 0 0,1 1 0 0 0,-1-1 1 0 0,1 1-1 0 0,-1-1 1 0 0,0 0-1 0 0,0 0 1 0 0,1 0-1 0 0,-1 0 1 0 0,0 0-1 0 0,0 0 1 0 0,0 0-1 0 0,0 0 1 0 0,0 0-1 0 0,0-1 1 0 0,0 1-1 0 0,1-2 1 0 0,4-15-1679 0 0,0 0 1 0 0,2 0 0 0 0,0 0 0 0 0,19-29 0 0 0,-14 20-2163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4176 0 0,'-11'-1'5300'0'0,"-14"3"-2016"0"0,16 2-2874 0 0,0 1 0 0 0,0 0 0 0 0,0 0 0 0 0,1 1 0 0 0,0 0 0 0 0,0 0 0 0 0,1 1 0 0 0,0 0 0 0 0,0 0 0 0 0,0 1 1 0 0,1 0-1 0 0,0 0 0 0 0,-5 10 0 0 0,0 13 199 0 0,3-3-300 0 0,-1 47 579 0 0,10-64-789 0 0,1 0 0 0 0,0 0-1 0 0,1 0 1 0 0,0 0 0 0 0,1 0-1 0 0,0-1 1 0 0,0 0 0 0 0,1 1-1 0 0,1-1 1 0 0,-1-1 0 0 0,2 1-1 0 0,7 8 1 0 0,5 11 168 0 0,-18-27-248 0 0,0 0-1 0 0,0 0 1 0 0,1 0-1 0 0,-1 0 1 0 0,1 0-1 0 0,-1 0 1 0 0,1 0 0 0 0,0-1-1 0 0,0 1 1 0 0,0 0-1 0 0,0-1 1 0 0,0 0-1 0 0,0 1 1 0 0,0-1-1 0 0,2 1 1 0 0,-2-1-6 0 0,-1 0 1 0 0,0-1-1 0 0,1 1 1 0 0,-1 0-1 0 0,0 0 1 0 0,0 0-1 0 0,0 1 1 0 0,0-1-1 0 0,0 0 1 0 0,0 0-1 0 0,0 1 1 0 0,0-1-1 0 0,0 0 1 0 0,-1 1-1 0 0,1-1 1 0 0,0 1-1 0 0,-1-1 1 0 0,1 1-1 0 0,-1 2 1 0 0,6 9 79 0 0,63 50 743 0 0,-40-27-427 0 0,0 0 11 0 0,-24-31-304 0 0,-1 1 0 0 0,0 0 1 0 0,0 1-1 0 0,-1-1 0 0 0,0 1 0 0 0,4 13 1 0 0,11 18 317 0 0,-13-31-299 0 0,-1-1-1 0 0,0 1 1 0 0,-1 0 0 0 0,0 0 0 0 0,0 0-1 0 0,0 0 1 0 0,-1 1 0 0 0,0-1-1 0 0,1 10 1 0 0,2 73 876 0 0,-5-80-956 0 0,-1-5-49 0 0,1 0 0 0 0,-1 0 0 0 0,0-1 0 0 0,0 1 0 0 0,-1 0 0 0 0,1 0 0 0 0,-1-1 0 0 0,0 1 0 0 0,0-1 1 0 0,-1 1-1 0 0,1-1 0 0 0,-1 0 0 0 0,0 0 0 0 0,0 0 0 0 0,0 0 0 0 0,-1-1 0 0 0,0 1 0 0 0,-7 5 0 0 0,-4 1-207 0 0,-11 4-1879 0 0,25-14 1984 0 0,0 0 1 0 0,0 0 0 0 0,0 0-1 0 0,0 0 1 0 0,0-1-1 0 0,0 1 1 0 0,0 0-1 0 0,0 0 1 0 0,0-1-1 0 0,0 1 1 0 0,0 0-1 0 0,1-1 1 0 0,-1 1-1 0 0,0-1 1 0 0,0 0-1 0 0,0 1 1 0 0,0-1-1 0 0,1 1 1 0 0,-1-1-1 0 0,0 0 1 0 0,1 0-1 0 0,-1 1 1 0 0,1-1-1 0 0,-1 0 1 0 0,1 0-1 0 0,-1 0 1 0 0,1 0-1 0 0,-1 0 1 0 0,1 0-1 0 0,-1-1 1 0 0,-10-26-2232 0 0,0-1 0 0 0,2 0 0 0 0,-5-29 0 0 0,5 7-566 0 0,3 1 0 0 0,1-85-1 0 0,5 82-515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4760 0 0,'0'0'10213'0'0,"0"34"-6000"0"0,1-8-3454 0 0,3 0-1 0 0,0-1 1 0 0,1 1 0 0 0,9 25 0 0 0,-2-8-200 0 0,16 62 463 0 0,23 102 766 0 0,-48-170-1556 0 0,-3-34-221 0 0,0 0 0 0 0,0-1 0 0 0,0 1-1 0 0,0 0 1 0 0,0 0 0 0 0,1-1 0 0 0,-1 1 0 0 0,1 0 0 0 0,0-1 0 0 0,0 1 0 0 0,0 0 0 0 0,0-1 0 0 0,3 4 0 0 0,4 13 90 0 0,-8-18-93 0 0,0 0-1 0 0,0 1 1 0 0,0-1-1 0 0,0 0 1 0 0,1 0 0 0 0,-1 0-1 0 0,0 0 1 0 0,1 0 0 0 0,-1 0-1 0 0,1 0 1 0 0,0 0-1 0 0,-1 0 1 0 0,1 0 0 0 0,0 0-1 0 0,-1 0 1 0 0,1 0 0 0 0,0-1-1 0 0,0 1 1 0 0,0 0-1 0 0,0 0 1 0 0,-1-1 0 0 0,1 1-1 0 0,0-1 1 0 0,0 1 0 0 0,0-1-1 0 0,1 1 1 0 0,0 0 0 0 0,0-1 126 0 0,6-17 240 0 0,-7 15-352 0 0,0 0 0 0 0,0 0 0 0 0,0 0 0 0 0,0 0 1 0 0,0-1-1 0 0,0 1 0 0 0,0 0 0 0 0,-1 0 0 0 0,1-1 0 0 0,-1 1 1 0 0,0 0-1 0 0,1-1 0 0 0,-1-2 0 0 0,-1 0-14 0 0,1 3 0 0 0,0 0 0 0 0,0-1 1 0 0,0 1-1 0 0,0 0 0 0 0,0 0 1 0 0,1-1-1 0 0,-1 1 0 0 0,0 0 1 0 0,1 0-1 0 0,0-1 0 0 0,0 1 1 0 0,-1 0-1 0 0,1 0 0 0 0,0 0 1 0 0,1 0-1 0 0,0-2 0 0 0,18-29 83 0 0,-20 31-84 0 0,1 0 1 0 0,0 0-1 0 0,0 0 1 0 0,0 0-1 0 0,0 0 0 0 0,0 0 1 0 0,0 0-1 0 0,0 0 1 0 0,0 0-1 0 0,1 0 0 0 0,-1 1 1 0 0,1-1-1 0 0,0 0 1 0 0,-1 1-1 0 0,1-1 0 0 0,0 1 1 0 0,0 0-1 0 0,0 0 1 0 0,0 0-1 0 0,0 0 0 0 0,0 0 1 0 0,0 0-1 0 0,0 0 1 0 0,0 1-1 0 0,1-1 0 0 0,-1 1 1 0 0,0-1-1 0 0,0 1 1 0 0,1 0-1 0 0,2 0 0 0 0,3 0 28 0 0,4 0 25 0 0,-1 0 0 0 0,1 1-1 0 0,18 3 1 0 0,-28-4-51 0 0,0 1-1 0 0,0-1 1 0 0,0 1-1 0 0,1 0 1 0 0,-1-1-1 0 0,0 1 1 0 0,0 0-1 0 0,0 0 1 0 0,-1 1-1 0 0,1-1 1 0 0,0 0 0 0 0,0 1-1 0 0,-1-1 1 0 0,1 1-1 0 0,0-1 1 0 0,-1 1-1 0 0,0 0 1 0 0,1 0-1 0 0,-1 0 1 0 0,0-1-1 0 0,0 1 1 0 0,0 0-1 0 0,0 0 1 0 0,1 4-1 0 0,-2-4-3 0 0,1-1 0 0 0,-1 1-1 0 0,1-1 1 0 0,-1 1 0 0 0,1-1-1 0 0,0 0 1 0 0,-1 1 0 0 0,1-1-1 0 0,0 0 1 0 0,0 0 0 0 0,0 1 0 0 0,0-1-1 0 0,0 0 1 0 0,0 0 0 0 0,0 0-1 0 0,0 0 1 0 0,1 0 0 0 0,-1-1-1 0 0,0 1 1 0 0,1 0 0 0 0,-1 0 0 0 0,0-1-1 0 0,3 1 1 0 0,-1 0 2 0 0,-1 0-1 0 0,0 0 1 0 0,0 0 0 0 0,0 0-1 0 0,0 0 1 0 0,0 1 0 0 0,0-1 0 0 0,-1 1-1 0 0,1-1 1 0 0,0 1 0 0 0,-1-1-1 0 0,1 1 1 0 0,-1 0 0 0 0,1 0-1 0 0,1 4 1 0 0,20 32 174 0 0,10 22 110 0 0,-16-27-106 0 0,-15-30-156 0 0,0 0 0 0 0,0 0 0 0 0,-1 0 0 0 0,1 0 0 0 0,0 0 1 0 0,-1 1-1 0 0,0-1 0 0 0,0 1 0 0 0,0-1 0 0 0,0 1 0 0 0,-1-1 0 0 0,1 1 0 0 0,-1 4 0 0 0,1-2 43 0 0,-1-1 0 0 0,0 0-1 0 0,-1 0 1 0 0,1 0 0 0 0,-1 0 0 0 0,0 1 0 0 0,0-1 0 0 0,0 0-1 0 0,-1-1 1 0 0,-3 10 0 0 0,3-12-63 0 0,0 0 0 0 0,-1 0 0 0 0,1 0 0 0 0,0 0 0 0 0,0 0 0 0 0,-1-1 0 0 0,1 1 0 0 0,-1-1 0 0 0,0 0 0 0 0,1 1 0 0 0,-1-1 0 0 0,0 0 0 0 0,0-1 0 0 0,0 1 0 0 0,1 0 0 0 0,-1-1 0 0 0,0 0 0 0 0,0 0 0 0 0,0 1 0 0 0,0-2 0 0 0,-4 1 0 0 0,-38 4-59 0 0,-21 2-908 0 0,62-6 786 0 0,0-1-1 0 0,-1 1 1 0 0,1 0-1 0 0,0-1 0 0 0,0 0 1 0 0,-1 0-1 0 0,1 0 0 0 0,0-1 1 0 0,0 1-1 0 0,0-1 0 0 0,1 0 1 0 0,-5-3-1 0 0,6 3-119 0 0,0 0 1 0 0,0 1-1 0 0,1-1 0 0 0,-1 0 0 0 0,1 0 0 0 0,0 0 1 0 0,0-1-1 0 0,0 1 0 0 0,0 0 0 0 0,0 0 1 0 0,0-1-1 0 0,0 1 0 0 0,1 0 0 0 0,-1-1 1 0 0,1 1-1 0 0,0-1 0 0 0,0 1 0 0 0,0-1 0 0 0,0 1 1 0 0,0-1-1 0 0,1-2 0 0 0,-1 1-144 0 0,1-1 0 0 0,-1 1 1 0 0,1 0-1 0 0,1 0 0 0 0,-1 0 0 0 0,0 0 0 0 0,1 0 0 0 0,0 0 1 0 0,0 0-1 0 0,0 0 0 0 0,4-3 0 0 0,54-58-4052 0 0,-43 37 2898 0 0,13 8 11 0 0,57-61-2062 0 0,-60 62 2284 0 0,-14-13-1286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57 4792 0 0,'5'-28'6053'0'0,"-1"0"4679"0"0,-4 34-10471 0 0,-1-1 1 0 0,0 1 0 0 0,-1-1 0 0 0,1 1 0 0 0,-1-1-1 0 0,0 0 1 0 0,-1 0 0 0 0,1 1 0 0 0,-1-2 0 0 0,0 1-1 0 0,0 0 1 0 0,-1 0 0 0 0,-7 7 0 0 0,1 0-78 0 0,-1 0-1 0 0,2 0 1 0 0,0 1-1 0 0,0 0 1 0 0,1 1 0 0 0,1 0-1 0 0,-10 24 1 0 0,-3 4 82 0 0,20-40-255 0 0,-5 5 24 0 0,1 0-1 0 0,0 0 1 0 0,1 0 0 0 0,0 1 0 0 0,0-1 0 0 0,1 1-1 0 0,-1 0 1 0 0,2 0 0 0 0,-1 0 0 0 0,1 0 0 0 0,0 0 0 0 0,1 0-1 0 0,0 9 1 0 0,0-15-31 0 0,0 0 0 0 0,0 1 0 0 0,0-1 0 0 0,0 0 0 0 0,0 0 0 0 0,0 0 0 0 0,0 0 0 0 0,1 1 0 0 0,-1-1 0 0 0,1 0 0 0 0,0 0 0 0 0,-1 0 0 0 0,1 0 0 0 0,0 0 0 0 0,0 0 0 0 0,1 0 0 0 0,-1-1 0 0 0,0 1 0 0 0,0 0 0 0 0,3 2 0 0 0,0-2-2 0 0,0-1 0 0 0,0 1 0 0 0,0-1 0 0 0,0 0 0 0 0,0 0 1 0 0,0-1-1 0 0,0 1 0 0 0,0-1 0 0 0,0 0 0 0 0,9 0 0 0 0,-10-1 3 0 0,0 0-1 0 0,0 0 1 0 0,1 0 0 0 0,-1 0 0 0 0,0 0-1 0 0,0-1 1 0 0,0 1 0 0 0,0-1 0 0 0,0 0 0 0 0,-1 0-1 0 0,1 0 1 0 0,0 0 0 0 0,-1 0 0 0 0,0-1-1 0 0,4-4 1 0 0,1-1 30 0 0,0 0 0 0 0,-1-1 0 0 0,10-17 0 0 0,-14 18-2 0 0,-1 1 1 0 0,1 0-1 0 0,-1-1 0 0 0,0 1 1 0 0,-1-1-1 0 0,0 1 1 0 0,0-10-1 0 0,-1 12-18 0 0,1 0 0 0 0,-1 0 0 0 0,1 0 0 0 0,1 0 0 0 0,-1 0 0 0 0,1 0 0 0 0,0 0 1 0 0,0 0-1 0 0,0 0 0 0 0,1 0 0 0 0,2-6 0 0 0,0-2 51 0 0,-4 12-59 0 0,0 0 1 0 0,0 0-1 0 0,0 0 1 0 0,0-1-1 0 0,0 1 0 0 0,0 0 1 0 0,1 0-1 0 0,-1 0 1 0 0,0 0-1 0 0,1 0 0 0 0,-1 0 1 0 0,1 0-1 0 0,-1 0 1 0 0,1 0-1 0 0,-1 0 0 0 0,2-1 1 0 0,7-8 63 0 0,-8 9-62 0 0,0 0 0 0 0,-1 0 0 0 0,1 1 0 0 0,0-1 0 0 0,0 0 0 0 0,-1 1 0 0 0,1-1 0 0 0,0 0 0 0 0,0 1 0 0 0,0-1 0 0 0,0 1 0 0 0,0-1 0 0 0,0 1 0 0 0,0 0 0 0 0,0-1 0 0 0,0 1 0 0 0,0 0 0 0 0,0 0 0 0 0,0 0 0 0 0,0 0 0 0 0,0 0 0 0 0,0 0 0 0 0,0 0 0 0 0,0 0 0 0 0,2 0 0 0 0,-2 0 7 0 0,2 0 14 0 0,0 0 1 0 0,0 1-1 0 0,0-1 0 0 0,0 0 0 0 0,0 1 0 0 0,0 0 1 0 0,-1 0-1 0 0,1 0 0 0 0,0 0 0 0 0,0 0 1 0 0,4 3-1 0 0,11 14 206 0 0,-14-14-173 0 0,0-1-1 0 0,0 2 0 0 0,0-1 1 0 0,0 0-1 0 0,-1 1 0 0 0,1-1 1 0 0,-1 1-1 0 0,0 0 0 0 0,-1 0 0 0 0,1 0 1 0 0,-1 1-1 0 0,3 8 0 0 0,-4-4-16 0 0,-1-8-32 0 0,0-1 1 0 0,0 1-1 0 0,1 0 0 0 0,-1 0 1 0 0,1 0-1 0 0,-1 0 1 0 0,1 0-1 0 0,0 0 1 0 0,0 0-1 0 0,0 0 0 0 0,0-1 1 0 0,0 1-1 0 0,0 0 1 0 0,0-1-1 0 0,2 2 0 0 0,-2-1-2 0 0,0-1-1 0 0,0 0 1 0 0,0 1-1 0 0,0-1 1 0 0,0 0-1 0 0,0 1 1 0 0,0-1 0 0 0,-1 1-1 0 0,1-1 1 0 0,0 1-1 0 0,-1 0 1 0 0,0-1-1 0 0,1 1 1 0 0,-1 0-1 0 0,0-1 1 0 0,0 1-1 0 0,0 2 1 0 0,7 26 166 0 0,-2-15-88 0 0,-1 1 1 0 0,-1 1 0 0 0,0-1-1 0 0,-1 0 1 0 0,-1 33 0 0 0,-1 195-15 0 0,0-236-122 0 0,-1 0-1 0 0,0-1 1 0 0,0 1 0 0 0,-1-1 0 0 0,-2 8 0 0 0,-5 32-1036 0 0,3-17-430 0 0,4-26 1066 0 0,1 0-1 0 0,-1 0 1 0 0,0-1 0 0 0,0 1-1 0 0,0-1 1 0 0,0 1 0 0 0,0-1-1 0 0,-6 5 1 0 0,7-26-12633 0 0,2 13 12449 0 0,0 0 1 0 0,0 0-1 0 0,1-1 0 0 0,0 1 0 0 0,2-6 1 0 0,6-17-1250 0 0,-1-6-1275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5184 0 0,'2'5'10250'0'0,"5"18"-5819"0"0,-2 74 947 0 0,-1 0-4984 0 0,-4-73-382 0 0,-1-17-103 0 0,1-1 1 0 0,0 1-1 0 0,0-1 1 0 0,1 0 0 0 0,0 1-1 0 0,0-1 1 0 0,0 0 0 0 0,4 8-1 0 0,-1 22-2709 0 0,-6-11-2116 0 0,1-2-7126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3856 0 0,'0'0'2549'0'0,"0"13"4531"0"0,0 15-4391 0 0,1-10-1469 0 0,1-1-1 0 0,0 0 1 0 0,10 32-1 0 0,4 25 115 0 0,-13-60-1058 0 0,0 0-1 0 0,2 1 1 0 0,8 19 0 0 0,-7-20-88 0 0,-1 0 1 0 0,0 1 0 0 0,-1-1 0 0 0,3 17 0 0 0,4 45 419 0 0,-4-27 54 0 0,3 63 0 0 0,-9-104-612 0 0,-1 1 0 0 0,2-1 1 0 0,-1 0-1 0 0,1 0 1 0 0,1 0-1 0 0,-1 0 0 0 0,1-1 1 0 0,1 1-1 0 0,0-1 1 0 0,5 10-1 0 0,0-6-24 0 0,-8-9-22 0 0,0 1-1 0 0,1-1 1 0 0,-1 0 0 0 0,1 0-1 0 0,0-1 1 0 0,0 1-1 0 0,0 0 1 0 0,0 0-1 0 0,0-1 1 0 0,4 3 0 0 0,-5-3 2 0 0,1 0 0 0 0,0 0 0 0 0,0 0 0 0 0,0 0 0 0 0,-1-1 0 0 0,1 1 0 0 0,0 0 0 0 0,0-1 0 0 0,0 1 0 0 0,0-1 0 0 0,0 0 0 0 0,0 0 1 0 0,0 0-1 0 0,0 0 0 0 0,1 0 0 0 0,-1 0 0 0 0,0-1 0 0 0,0 1 0 0 0,0 0 0 0 0,0-1 0 0 0,-1 0 0 0 0,1 1 0 0 0,0-1 0 0 0,0 0 0 0 0,0 0 0 0 0,0 0 1 0 0,-1 0-1 0 0,1-1 0 0 0,2-1 0 0 0,-3 2-4 0 0,0 1-3 0 0,0-1 1 0 0,0 1 0 0 0,-1-1 0 0 0,1 1 0 0 0,0-1 0 0 0,0 0 0 0 0,-1 0 0 0 0,1 1 0 0 0,0-1 0 0 0,-1 0 0 0 0,1 0 0 0 0,-1 1 0 0 0,1-1 0 0 0,-1 0 0 0 0,1 0 0 0 0,-1 0 0 0 0,0 0 0 0 0,1 0 0 0 0,-1 0 0 0 0,0 0 0 0 0,0 0 0 0 0,0 0 0 0 0,0 0 0 0 0,0 0 0 0 0,0 0 0 0 0,0 0 0 0 0,0-1 0 0 0,0 1-1 0 0,0 0 1 0 0,0-1-1 0 0,0 1 0 0 0,0 0 1 0 0,0 0-1 0 0,0 0 0 0 0,0 0 0 0 0,0 0 1 0 0,1 0-1 0 0,-1 0 0 0 0,0 0 1 0 0,1 0-1 0 0,-1 0 0 0 0,1 0 0 0 0,-1 0 1 0 0,1 0-1 0 0,-1 0 0 0 0,1 0 1 0 0,0 0-1 0 0,0 0 0 0 0,0 0 1 0 0,2-3-3 0 0,0 0 0 0 0,-1 0 0 0 0,1 0 0 0 0,-1 0 0 0 0,0 0 0 0 0,-1-1 0 0 0,1 1 0 0 0,-1-1 0 0 0,1 1 0 0 0,0-8 0 0 0,11-31 41 0 0,5-30-26 0 0,-12 45-42 0 0,-6 26 31 0 0,0 1 0 0 0,1-1 0 0 0,-1 0 1 0 0,0 0-1 0 0,1 1 0 0 0,-1-1 0 0 0,1 1 1 0 0,-1-1-1 0 0,1 0 0 0 0,0 1 0 0 0,-1-1 0 0 0,1 1 1 0 0,0-1-1 0 0,0 1 0 0 0,0 0 0 0 0,3-3 1 0 0,-3 3-1 0 0,0 0 1 0 0,0 0-1 0 0,-1 0 1 0 0,1 0-1 0 0,0 0 1 0 0,0 0 0 0 0,0 0-1 0 0,-1-1 1 0 0,1 1-1 0 0,0 0 1 0 0,-1 0 0 0 0,1-1-1 0 0,-1 1 1 0 0,0 0-1 0 0,1-1 1 0 0,-1 1-1 0 0,0-3 1 0 0,0 3 1 0 0,0 0-1 0 0,0 0 1 0 0,0 0-1 0 0,0 0 1 0 0,1 0-1 0 0,-1 0 1 0 0,0 0 0 0 0,0 0-1 0 0,1 1 1 0 0,-1-1-1 0 0,0 0 1 0 0,1 0 0 0 0,-1 0-1 0 0,1 0 1 0 0,-1 1-1 0 0,1-1 1 0 0,0 0-1 0 0,-1 1 1 0 0,1-1 0 0 0,1 0-1 0 0,3-16 105 0 0,-2 2-36 0 0,-3 15-55 0 0,0 0-1 0 0,1-1 0 0 0,-1 1 1 0 0,0 0-1 0 0,0 0 0 0 0,0 0 1 0 0,0 0-1 0 0,1 0 1 0 0,-1-1-1 0 0,0 1 0 0 0,0 0 1 0 0,0 0-1 0 0,1 0 0 0 0,-1 0 1 0 0,0 0-1 0 0,0 0 1 0 0,1 0-1 0 0,-1 0 0 0 0,0 0 1 0 0,0 0-1 0 0,0 0 0 0 0,1 0 1 0 0,-1 0-1 0 0,0 0 0 0 0,0 0 1 0 0,1 0-1 0 0,-1 0 1 0 0,0 0-1 0 0,0 0 0 0 0,0 0 1 0 0,1 0-1 0 0,-1 0 0 0 0,0 0 1 0 0,0 1-1 0 0,0-1 1 0 0,1 0-1 0 0,-1 0 0 0 0,0 0 1 0 0,0 0-1 0 0,0 0 0 0 0,0 1 1 0 0,1-1-1 0 0,-1 0 1 0 0,0 0-1 0 0,0 0 0 0 0,0 1 1 0 0,0-1-1 0 0,0 0 0 0 0,0 0 1 0 0,0 0-1 0 0,1 1 0 0 0,0 4 36 0 0,0 0 0 0 0,0 0-1 0 0,0 0 1 0 0,-1 0-1 0 0,0 1 1 0 0,0-1-1 0 0,0 0 1 0 0,-2 10-1 0 0,1 0-39 0 0,1 0-57 0 0,-1-8 36 0 0,1 0 0 0 0,0 0 0 0 0,1-1 1 0 0,-1 1-1 0 0,1 0 0 0 0,1 0 1 0 0,2 11-1 0 0,1 7-509 0 0,-5-23 464 0 0,0-1-1 0 0,0 0 0 0 0,0 0 0 0 0,0 0 0 0 0,0 1 0 0 0,0-1 0 0 0,1 0 1 0 0,-1 0-1 0 0,0 0 0 0 0,1 0 0 0 0,-1 0 0 0 0,0 0 0 0 0,1 1 0 0 0,0-1 1 0 0,-1 0-1 0 0,1 0 0 0 0,0 0 0 0 0,-1-1 0 0 0,1 1 0 0 0,0 0 0 0 0,0 0 0 0 0,0 0 1 0 0,0 0-1 0 0,-1-1 0 0 0,1 1 0 0 0,2 0 0 0 0,2 2-623 0 0,-1-1-1 0 0,1 0 0 0 0,0 0 1 0 0,0 0-1 0 0,0 0 1 0 0,0-1-1 0 0,0 0 1 0 0,1 0-1 0 0,-1 0 0 0 0,0-1 1 0 0,1 0-1 0 0,-1 0 1 0 0,0 0-1 0 0,0-1 1 0 0,1 1-1 0 0,-1-1 0 0 0,0-1 1 0 0,0 1-1 0 0,10-5 1 0 0,-14 6 497 0 0,1-1 0 0 0,-1 1-1 0 0,0-1 1 0 0,1 0 0 0 0,-1 0 0 0 0,0 1 0 0 0,0-1 0 0 0,0 0 0 0 0,1 0 0 0 0,-1 0 0 0 0,0 0 0 0 0,0-1 0 0 0,0 1 0 0 0,-1 0 0 0 0,1 0 0 0 0,0-1 0 0 0,0 0 0 0 0,9-12-1015 0 0,63-59-3465 0 0,-64 62 1910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207 112 3944 0 0,'-11'-31'9482'0'0,"10"30"-9131"0"0,-1-1 0 0 0,0 1 0 0 0,-1-1 0 0 0,1 1 0 0 0,0 0 0 0 0,0 0 0 0 0,0 0 0 0 0,-1 0 0 0 0,1 0 0 0 0,-1 1 0 0 0,1-1 0 0 0,0 1 0 0 0,-1-1 0 0 0,1 1 0 0 0,-1 0 0 0 0,1 0-1 0 0,-4 1 1 0 0,3-1-121 0 0,0 1 0 0 0,0 0 0 0 0,1 0 0 0 0,-1 0 0 0 0,1 1 0 0 0,-1-1 0 0 0,1 1 0 0 0,-1-1 0 0 0,1 1 0 0 0,0 0-1 0 0,0 0 1 0 0,-4 4 0 0 0,-3 6 43 0 0,1 0 1 0 0,0 0-1 0 0,1 1 0 0 0,-10 25 0 0 0,8-18 168 0 0,0-2-279 0 0,2 0 0 0 0,0 1 0 0 0,1 0-1 0 0,0 0 1 0 0,2 1 0 0 0,0-1 0 0 0,2 1-1 0 0,-1 36 1 0 0,-1-31-20 0 0,3-23-134 0 0,0 0-1 0 0,0-1 0 0 0,1 1 1 0 0,-1 0-1 0 0,1 0 0 0 0,-1 0 0 0 0,1 0 1 0 0,0 0-1 0 0,-1 0 0 0 0,1 0 1 0 0,0 0-1 0 0,0 0 0 0 0,1 0 0 0 0,-1 0 1 0 0,0 0-1 0 0,1 0 0 0 0,-1 0 1 0 0,1 0-1 0 0,0 0 0 0 0,-1 0 0 0 0,1 0 1 0 0,0-1-1 0 0,0 1 0 0 0,0 0 0 0 0,0-1 1 0 0,1 1-1 0 0,-1-1 0 0 0,0 1 1 0 0,1-1-1 0 0,2 3 0 0 0,-1-2-8 0 0,0-1 0 0 0,1 1-1 0 0,-1-1 1 0 0,1 0 0 0 0,-1 0 0 0 0,1 0-1 0 0,-1 0 1 0 0,1-1 0 0 0,0 0 0 0 0,-1 1-1 0 0,1-1 1 0 0,0 0 0 0 0,-1-1-1 0 0,1 1 1 0 0,0-1 0 0 0,-1 0 0 0 0,1 1-1 0 0,-1-2 1 0 0,1 1 0 0 0,-1 0 0 0 0,1-1-1 0 0,-1 1 1 0 0,0-1 0 0 0,0 0 0 0 0,0 0-1 0 0,0 0 1 0 0,0-1 0 0 0,0 1-1 0 0,-1-1 1 0 0,1 1 0 0 0,-1-1 0 0 0,0 0-1 0 0,1 0 1 0 0,-1 0 0 0 0,-1 0 0 0 0,1-1-1 0 0,0 1 1 0 0,-1 0 0 0 0,2-6 0 0 0,-2 6-5 0 0,-1 1 1 0 0,1-1 0 0 0,0 1-1 0 0,0 0 1 0 0,0-1 0 0 0,0 1-1 0 0,0 0 1 0 0,1-1 0 0 0,-1 1-1 0 0,1 0 1 0 0,-1 0 0 0 0,1 0-1 0 0,3-2 1 0 0,-4 2 3 0 0,0 1-1 0 0,0-1 1 0 0,-1 1 0 0 0,1-1 0 0 0,0 1-1 0 0,0-1 1 0 0,-1 0 0 0 0,1 1 0 0 0,-1-1-1 0 0,1 0 1 0 0,-1 1 0 0 0,0-1 0 0 0,0 0-1 0 0,0 0 1 0 0,0 0 0 0 0,0 1 0 0 0,0-3-1 0 0,-1 1 3 0 0,1 0-1 0 0,0 0 0 0 0,0 1 1 0 0,1-1-1 0 0,-1 0 0 0 0,1 0 1 0 0,-1 1-1 0 0,1-1 0 0 0,0 0 1 0 0,0 1-1 0 0,0-1 0 0 0,1-2 1 0 0,1 0 2 0 0,0-1 0 0 0,0 1 1 0 0,-1-1-1 0 0,1 1 1 0 0,-1-1-1 0 0,-1 0 1 0 0,1 0-1 0 0,-1 0 1 0 0,0 0-1 0 0,-1 0 0 0 0,1-8 1 0 0,-1 12 5 0 0,0 0 0 0 0,1 0 0 0 0,-1 0-1 0 0,0 1 1 0 0,1-1 0 0 0,-1 0 0 0 0,1 0 0 0 0,0 1 0 0 0,0-1 0 0 0,0 0 0 0 0,-1 1 0 0 0,1-1-1 0 0,1 1 1 0 0,-1-1 0 0 0,0 1 0 0 0,0 0 0 0 0,1-1 0 0 0,-1 1 0 0 0,0 0 0 0 0,1 0 0 0 0,2-2 0 0 0,-3 3-2 0 0,0-1 0 0 0,1 0 0 0 0,-1 1 1 0 0,0 0-1 0 0,0-1 0 0 0,0 1 0 0 0,0 0 1 0 0,0-1-1 0 0,0 1 0 0 0,1 0 1 0 0,-1 0-1 0 0,0 0 0 0 0,0 0 0 0 0,0 0 1 0 0,0 0-1 0 0,0 0 0 0 0,1 1 0 0 0,-1-1 1 0 0,0 0-1 0 0,0 1 0 0 0,0-1 1 0 0,0 1-1 0 0,0-1 0 0 0,0 1 0 0 0,0-1 1 0 0,0 1-1 0 0,0 0 0 0 0,0-1 1 0 0,0 1-1 0 0,0 0 0 0 0,0 0 0 0 0,-1 0 1 0 0,1 0-1 0 0,1 1 0 0 0,53 54 561 0 0,40 65 175 0 0,-76-90-528 0 0,-17-28-199 0 0,-1 0 1 0 0,1 0-1 0 0,0 0 1 0 0,0-1 0 0 0,0 1-1 0 0,0 0 1 0 0,1-1-1 0 0,3 5 1 0 0,5 4 110 0 0,-10-9-103 0 0,0 0 1 0 0,0-1-1 0 0,0 1 1 0 0,1-1-1 0 0,-1 1 0 0 0,1-1 1 0 0,-1 1-1 0 0,1-1 0 0 0,-1 0 1 0 0,1 0-1 0 0,0 0 0 0 0,0 0 1 0 0,3 1-1 0 0,-5-2 220 0 0,0-31 91 0 0,-7-7-200 0 0,6 28-132 0 0,-1 1 1 0 0,1 1-1 0 0,-2-1 0 0 0,1 0 1 0 0,-5-9-1 0 0,-1 1 30 0 0,0-1-1 0 0,-9-30 0 0 0,2 4-23 0 0,11 32-43 0 0,1-1 0 0 0,1-1-1 0 0,0 1 1 0 0,1 0 0 0 0,0 0 0 0 0,1-1 0 0 0,2-18 0 0 0,0-11-534 0 0,-2 41 503 0 0,1 0-1 0 0,-1 0 1 0 0,1 0-1 0 0,0-1 1 0 0,0 1 0 0 0,0 0-1 0 0,0 1 1 0 0,0-1-1 0 0,1 0 1 0 0,-1 0-1 0 0,0 0 1 0 0,1 1-1 0 0,-1-1 1 0 0,1 1-1 0 0,0-1 1 0 0,0 1-1 0 0,-1-1 1 0 0,1 1-1 0 0,0 0 1 0 0,0 0-1 0 0,0 0 1 0 0,0 0-1 0 0,3 0 1 0 0,54-19-1970 0 0,-48 17 1352 0 0,3 0-402 0 0,0 1 0 0 0,0 0 1 0 0,0 1-1 0 0,0 0 0 0 0,0 1 1 0 0,0 1-1 0 0,0 0 0 0 0,0 1 1 0 0,15 4-1 0 0,23 1-2988 0 0,24 5-1555 0 0,-71-7 2776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4248 0 0,'9'27'7702'0'0,"0"49"1678"0"0,0-24-7651 0 0,11-9-1434 0 0,-11 3-3215 0 0,-9 32-6148 0 0,-2-33 5842 0 0,2-36-954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4568 0 0,'-17'9'8485'0'0,"14"5"-7998"0"0,0 0 1 0 0,1 0-1 0 0,1 1 1 0 0,0 21-1 0 0,5 22-105 0 0,1-1 1 0 0,18 77-1 0 0,-19-112-334 0 0,1 0-19 0 0,28 183 235 0 0,-19-135-123 0 0,-10-56-121 0 0,0 0 0 0 0,-2 0 0 0 0,1 1 0 0 0,-1 17 0 0 0,-2-23-16 0 0,0 2 31 0 0,0 1 0 0 0,0-1 0 0 0,1 1 1 0 0,1-1-1 0 0,4 20 0 0 0,-3-25 17 0 0,-1 0 0 0 0,-1 1 0 0 0,1-1 0 0 0,-1 1 0 0 0,0 10 0 0 0,6 20 217 0 0,-6-17-56 0 0,-1-20-199 0 0,0 1-1 0 0,-1-1 1 0 0,1 1-1 0 0,0-1 0 0 0,0 1 1 0 0,0-1-1 0 0,0 1 1 0 0,0 0-1 0 0,-1-1 1 0 0,1 1-1 0 0,0-1 1 0 0,0 1-1 0 0,1-1 0 0 0,-1 1 1 0 0,0-1-1 0 0,0 1 1 0 0,0 0-1 0 0,0-1 1 0 0,0 1-1 0 0,1-1 1 0 0,-1 1-1 0 0,0-1 0 0 0,0 1 1 0 0,1-1-1 0 0,-1 1 1 0 0,0-1-1 0 0,1 0 1 0 0,-1 1-1 0 0,0-1 1 0 0,1 1-1 0 0,-1-1 1 0 0,1 0-1 0 0,-1 1 0 0 0,1-1 1 0 0,-1 0-1 0 0,1 0 1 0 0,-1 1-1 0 0,1-1 1 0 0,0 0-1 0 0,0 0 758 0 0,8-34 374 0 0,-9 21-1039 0 0,-1 7-43 0 0,1-1 0 0 0,0 1 0 0 0,1-1 0 0 0,-1 1 0 0 0,1 0-1 0 0,1-1 1 0 0,-1 1 0 0 0,4-10 0 0 0,5-28 194 0 0,-10 39-209 0 0,1 0 0 0 0,-1 1 0 0 0,1-1 0 0 0,0 0-1 0 0,0 1 1 0 0,0-1 0 0 0,1 1 0 0 0,-1-1 0 0 0,1 1-1 0 0,0 0 1 0 0,0 0 0 0 0,1 0 0 0 0,-1 0 0 0 0,7-7 0 0 0,-8 10-33 0 0,0 0 1 0 0,1 0 0 0 0,-1 1 0 0 0,0-1 0 0 0,0 0 0 0 0,0 0 0 0 0,-1 0-1 0 0,1 0 1 0 0,0 0 0 0 0,0 0 0 0 0,0-1 0 0 0,-1 1 0 0 0,1 0-1 0 0,-1 0 1 0 0,1-1 0 0 0,-1 1 0 0 0,1-3 0 0 0,-1 3-3 0 0,0 1-1 0 0,1-1 1 0 0,-1 0 0 0 0,0 0 0 0 0,0 0 0 0 0,1 1-1 0 0,-1-1 1 0 0,1 0 0 0 0,-1 0 0 0 0,0 1 0 0 0,1-1-1 0 0,-1 0 1 0 0,1 1 0 0 0,0-1 0 0 0,-1 0 0 0 0,1 1 0 0 0,0-1-1 0 0,-1 1 1 0 0,1-1 0 0 0,0 1 0 0 0,-1-1 0 0 0,1 1-1 0 0,0 0 1 0 0,1-1 0 0 0,15-12 330 0 0,-16 12-313 0 0,0 0 0 0 0,0 0 0 0 0,0 0 0 0 0,1 0-1 0 0,-1 0 1 0 0,0 0 0 0 0,0 0 0 0 0,0 0 0 0 0,1 1 0 0 0,-1-1 0 0 0,1 0 0 0 0,-1 1 0 0 0,0-1 0 0 0,1 1 0 0 0,-1 0 0 0 0,1-1 0 0 0,-1 1 0 0 0,1 0-1 0 0,-1 0 1 0 0,1 0 0 0 0,2 0 0 0 0,0 0 22 0 0,1 0-1 0 0,0 0 0 0 0,0 0 1 0 0,-1 0-1 0 0,1 1 0 0 0,0 0 1 0 0,-1 0-1 0 0,1 1 1 0 0,-1-1-1 0 0,1 1 0 0 0,-1 0 1 0 0,0 0-1 0 0,0 0 0 0 0,1 1 1 0 0,-2-1-1 0 0,1 1 0 0 0,0 0 1 0 0,0 0-1 0 0,-1 0 0 0 0,0 1 1 0 0,0-1-1 0 0,4 6 1 0 0,-4-4-27 0 0,0 0 0 0 0,1 0 0 0 0,0-1 1 0 0,-1 1-1 0 0,10 7 0 0 0,-9-9 2 0 0,-1 0 0 0 0,1 1 0 0 0,-1-1 0 0 0,0 1 0 0 0,0 0 0 0 0,0 0 0 0 0,-1 0 0 0 0,4 6 0 0 0,10 16 154 0 0,-13-23-143 0 0,0 1 1 0 0,-1-1-1 0 0,1 1 0 0 0,-1-1 1 0 0,0 1-1 0 0,0 0 0 0 0,0 0 0 0 0,-1 0 1 0 0,1 0-1 0 0,-1 0 0 0 0,0 0 1 0 0,1 8-1 0 0,-2-9 0 0 0,1 1 0 0 0,-1-1 0 0 0,1 1 0 0 0,0-1 0 0 0,0 0 0 0 0,1 1 0 0 0,-1-1 1 0 0,4 6-1 0 0,5 22 123 0 0,-10 73 471 0 0,0-100-614 0 0,-1-1 1 0 0,0 0-1 0 0,0 0 0 0 0,0 1 1 0 0,-1-1-1 0 0,1 0 1 0 0,-1 0-1 0 0,0 0 0 0 0,1-1 1 0 0,-1 1-1 0 0,0 0 1 0 0,-1-1-1 0 0,1 1 0 0 0,-3 2 1 0 0,-36 30 23 0 0,36-34-101 0 0,-1 1-1 0 0,0-1 1 0 0,0 1-1 0 0,1-1 1 0 0,-1-1-1 0 0,0 1 0 0 0,0-1 1 0 0,0 0-1 0 0,-11-2 1 0 0,4 1-269 0 0,-15-16-1080 0 0,26 16 1344 0 0,1 0 1 0 0,-1 0 0 0 0,1-1 0 0 0,0 1 0 0 0,-1 0 0 0 0,1 0 0 0 0,0-1 0 0 0,0 1-1 0 0,0-1 1 0 0,0 1 0 0 0,0-1 0 0 0,0 0 0 0 0,0 1 0 0 0,1-1 0 0 0,-1 0 0 0 0,0-2 0 0 0,-9-20-1040 0 0,4 11 531 0 0,2 0 1 0 0,-1 0 0 0 0,2-1 0 0 0,0 1 0 0 0,1-1-1 0 0,-2-28 1 0 0,2 16-172 0 0,0-19-725 0 0,2-1 0 0 0,2 1 0 0 0,2-1 0 0 0,2 1-1 0 0,13-49 1 0 0,-10 47 340 0 0,14-25-483 0 0,-1 7 485 0 0,-17 49 1016 0 0,1 0-1 0 0,0 0 1 0 0,1 1-1 0 0,1 0 1 0 0,10-15-1 0 0,17-38 121 0 0,-34 66-7 0 0,0 0 0 0 0,0 0 1 0 0,0 0-1 0 0,0 0 0 0 0,0 0 0 0 0,0 0 1 0 0,1 0-1 0 0,-1 0 0 0 0,1 0 0 0 0,-1 1 0 0 0,1-1 1 0 0,0 0-1 0 0,0 1 0 0 0,0 0 0 0 0,2-2 1 0 0,-2 2 24 0 0,-1 0 1 0 0,1 0-1 0 0,-1 0 0 0 0,1-1 1 0 0,-1 1-1 0 0,1 0 1 0 0,-1-1-1 0 0,0 1 1 0 0,0-1-1 0 0,1 1 0 0 0,-1-1 1 0 0,0 0-1 0 0,0 1 1 0 0,-1-1-1 0 0,2-4 0 0 0,-1 3 177 0 0,1 0-1 0 0,-1 0 0 0 0,0 0 1 0 0,1 0-1 0 0,0 1 0 0 0,-1-1 1 0 0,1 0-1 0 0,0 1 0 0 0,5-5 1 0 0,-5 5 199 0 0,0 1 1 0 0,-1 0-1 0 0,1 0 1 0 0,1 0 0 0 0,-1 0-1 0 0,0 0 1 0 0,0 1-1 0 0,0-1 1 0 0,0 0-1 0 0,0 1 1 0 0,1 0 0 0 0,-1-1-1 0 0,0 1 1 0 0,4 0-1 0 0,-5 33 2663 0 0,1-6-2035 0 0,0 0 1 0 0,9 33-1 0 0,-5-30-492 0 0,-1 1 0 0 0,0 41 0 0 0,-4-1 138 0 0,2 0 0 0 0,14 73-1 0 0,-16-137-676 0 0,0 0 0 0 0,1-1 0 0 0,-1 0 0 0 0,2 1 0 0 0,-1-1 0 0 0,0 0 0 0 0,1 0 0 0 0,6 9 0 0 0,-7-13 6 0 0,0 0 1 0 0,0 0 0 0 0,0 0-1 0 0,1 0 1 0 0,-1 0 0 0 0,0-1-1 0 0,1 1 1 0 0,0-1-1 0 0,-1 0 1 0 0,1 1 0 0 0,0-1-1 0 0,0-1 1 0 0,-1 1 0 0 0,1 0-1 0 0,0-1 1 0 0,0 1 0 0 0,0-1-1 0 0,0 0 1 0 0,6 0 0 0 0,-7-1 2 0 0,0 0 1 0 0,0 0-1 0 0,0 0 1 0 0,0 0 0 0 0,-1 0-1 0 0,1 0 1 0 0,0 0-1 0 0,0-1 1 0 0,-1 1-1 0 0,1-1 1 0 0,-1 1 0 0 0,1-1-1 0 0,-1 0 1 0 0,0 0-1 0 0,1 1 1 0 0,-1-1-1 0 0,1-3 1 0 0,21-38 229 0 0,-22 42-228 0 0,20-33 36 0 0,-12 19-19 0 0,1 1 1 0 0,-2-2-1 0 0,7-16 1 0 0,6 0-9 0 0,-11 19-4 0 0,-2-1 13 0 0,-8 12-24 0 0,1 1-1 0 0,0-1 1 0 0,-1 1 0 0 0,1 0 0 0 0,0-1-1 0 0,0 1 1 0 0,0 0 0 0 0,0-1 0 0 0,0 1-1 0 0,0 0 1 0 0,0 0 0 0 0,0 0 0 0 0,0 0 0 0 0,0 0-1 0 0,1 0 1 0 0,-1 0 0 0 0,2 0 0 0 0,2-2 85 0 0,11-6 501 0 0,-15 9-575 0 0,-1 0-1 0 0,1 0 1 0 0,-1 0-1 0 0,0 0 1 0 0,1 0-1 0 0,-1 0 1 0 0,0 0-1 0 0,1 0 1 0 0,-1 0-1 0 0,0 0 1 0 0,1 0-1 0 0,-1 0 1 0 0,0 0 0 0 0,1 0-1 0 0,-1 1 1 0 0,0-1-1 0 0,1 0 1 0 0,-1 0-1 0 0,0 0 1 0 0,1 1-1 0 0,-1-1 1 0 0,0 0-1 0 0,1 0 1 0 0,-1 1-1 0 0,0-1 1 0 0,0 0-1 0 0,0 0 1 0 0,1 1-1 0 0,-1-1 1 0 0,0 0-1 0 0,0 1 1 0 0,0-1-1 0 0,0 0 1 0 0,0 1 0 0 0,1-1-1 0 0,-1 0 1 0 0,0 1-1 0 0,0-1 1 0 0,0 1-1 0 0,0-1 1 0 0,0 0-1 0 0,0 1 1 0 0,0-1-1 0 0,0 0 1 0 0,0 1-1 0 0,0-1 1 0 0,-1 0-1 0 0,1 1 1 0 0,9 64 1099 0 0,-9 219-852 0 0,1-283-387 0 0,-1 1 0 0 0,1-1 1 0 0,-1 1-1 0 0,1 0 0 0 0,0-1 1 0 0,0 0-1 0 0,0 1 0 0 0,0-1 0 0 0,0 0 1 0 0,0 1-1 0 0,0-1 0 0 0,0 0 1 0 0,1 0-1 0 0,-1 0 0 0 0,0 0 0 0 0,1 0 1 0 0,-1 0-1 0 0,1 0 0 0 0,-1 0 1 0 0,1-1-1 0 0,-1 1 0 0 0,1-1 0 0 0,0 1 1 0 0,-1-1-1 0 0,1 1 0 0 0,-1-1 1 0 0,1 0-1 0 0,0 0 0 0 0,-1 0 0 0 0,1 0 1 0 0,0 0-1 0 0,0 0 0 0 0,-1-1 1 0 0,1 1-1 0 0,-1 0 0 0 0,1-1 0 0 0,0 1 1 0 0,-1-1-1 0 0,1 0 0 0 0,-1 1 1 0 0,1-1-1 0 0,-1 0 0 0 0,1 0 0 0 0,-1 0 1 0 0,0 0-1 0 0,1 0 0 0 0,-1 0 1 0 0,0-1-1 0 0,0 1 0 0 0,0 0 0 0 0,0 0 1 0 0,0-1-1 0 0,1-1 0 0 0,0-1-95 0 0,1 0-1 0 0,-1 0 0 0 0,1 0 0 0 0,0 0 0 0 0,1 0 0 0 0,-1 1 0 0 0,1 0 1 0 0,-1-1-1 0 0,1 1 0 0 0,0 1 0 0 0,4-4 0 0 0,29-25-1518 0 0,-30 22 1326 0 0,-1 0 0 0 0,-1 0 0 0 0,1-1 0 0 0,4-13 1 0 0,14-26-1466 0 0,-2 18 738 0 0,-16 24 774 0 0,0-2 0 0 0,0 1 0 0 0,-1-1 0 0 0,6-11 0 0 0,10-27-1556 0 0,40-66 0 0 0,-1 4 1079 0 0,-4 9 689 0 0,-37 69 184 0 0,-1-1 1 0 0,14-35-1 0 0,-13 37 335 0 0,-4 10 2171 0 0,-15 18-2171 0 0,1 1-1 0 0,-1 0 1 0 0,0-1 0 0 0,0 1 0 0 0,0-1 0 0 0,1 1 0 0 0,-1-1-1 0 0,0 1 1 0 0,-1 0 0 0 0,1-1 0 0 0,0 1 0 0 0,0-1 0 0 0,-1 1-1 0 0,1 0 1 0 0,0-1 0 0 0,-2-2 0 0 0,1 4-222 0 0,0-1 0 0 0,0 1 0 0 0,0-1-1 0 0,0 1 1 0 0,0-1 0 0 0,-1 1 0 0 0,1 0 0 0 0,0-1 0 0 0,0 1 0 0 0,0 0 0 0 0,0 0-1 0 0,0 0 1 0 0,-1 0 0 0 0,1 0 0 0 0,0 0 0 0 0,0 0 0 0 0,0 0 0 0 0,0 1 0 0 0,-1-1 0 0 0,0 1-1 0 0,-25 6 1636 0 0,24-6-1561 0 0,-5 1 73 0 0,1 1 0 0 0,-1 0 0 0 0,1 0 0 0 0,0 0 0 0 0,0 1 0 0 0,0 0 0 0 0,0 1 0 0 0,1-1 0 0 0,-12 11 0 0 0,6-1 202 0 0,11-14-458 0 0,0 1 1 0 0,-1 0 0 0 0,1 0-1 0 0,0 0 1 0 0,0-1-1 0 0,1 1 1 0 0,-1 0-1 0 0,0 0 1 0 0,0 0-1 0 0,0 0 1 0 0,1 1-1 0 0,-1-1 1 0 0,0 0 0 0 0,1 0-1 0 0,-2 3 1 0 0,-10 24 543 0 0,9-23-510 0 0,1 0 1 0 0,-1 0-1 0 0,1 0 1 0 0,1 1 0 0 0,-1-1-1 0 0,1 0 1 0 0,0 1-1 0 0,0-1 1 0 0,0 1-1 0 0,1 6 1 0 0,0-5-9 0 0,1 1 1 0 0,0-1-1 0 0,0 1 1 0 0,0-1 0 0 0,1 0-1 0 0,1 0 1 0 0,-1 0-1 0 0,1 0 1 0 0,0 0-1 0 0,1 0 1 0 0,0 0 0 0 0,0-1-1 0 0,0 0 1 0 0,1 0-1 0 0,-1 0 1 0 0,2-1 0 0 0,10 10-1 0 0,-15-13-49 0 0,1-1-1 0 0,-1 0 0 0 0,1 1 1 0 0,-1 0-1 0 0,0-1 1 0 0,0 1-1 0 0,1-1 0 0 0,-1 1 1 0 0,0 0-1 0 0,-1 0 1 0 0,2 3-1 0 0,7 10 63 0 0,4-5 20 0 0,-11-9-76 0 0,0 0 0 0 0,0 0 0 0 0,0 0 1 0 0,0 1-1 0 0,0-1 0 0 0,-1 1 0 0 0,1-1 0 0 0,-1 1 0 0 0,1-1 1 0 0,-1 1-1 0 0,1 0 0 0 0,0 2 0 0 0,0 0 26 0 0,0 0 0 0 0,1 0 0 0 0,-1-1 0 0 0,1 1 0 0 0,0-1 0 0 0,0 0 0 0 0,0 0 0 0 0,0 0 0 0 0,7 5 0 0 0,-9-7-21 0 0,1 0 0 0 0,0 1 0 0 0,0-1 1 0 0,-1 1-1 0 0,1 0 0 0 0,-1-1 1 0 0,0 1-1 0 0,0 0 0 0 0,1 0 0 0 0,-1 0 1 0 0,0 0-1 0 0,0 0 0 0 0,-1 0 0 0 0,2 2 1 0 0,13 25 308 0 0,-6-18-195 0 0,0 1 0 0 0,-1 0 0 0 0,-1 0 0 0 0,0 0 0 0 0,10 25 0 0 0,-14-27-57 0 0,0-1 0 0 0,-1 1 0 0 0,0 0 0 0 0,0 0 0 0 0,0 18 0 0 0,1 28 99 0 0,-1-40-152 0 0,-1 0 0 0 0,-1 0 0 0 0,0 0 0 0 0,-5 29 0 0 0,3-30 13 0 0,1-9-27 0 0,0 1-1 0 0,0 0 0 0 0,-1-1 1 0 0,0 1-1 0 0,0-1 1 0 0,0 1-1 0 0,-1-1 0 0 0,0 0 1 0 0,-6 10-1 0 0,-13 24 27 0 0,-14 16-423 0 0,23-35-163 0 0,13-20 439 0 0,0 0 0 0 0,0 0-1 0 0,-1 0 1 0 0,1-1-1 0 0,0 1 1 0 0,0 0-1 0 0,-1 0 1 0 0,1-1-1 0 0,-1 1 1 0 0,1 0 0 0 0,-1-1-1 0 0,1 1 1 0 0,-1 0-1 0 0,1-1 1 0 0,-1 1-1 0 0,0-1 1 0 0,1 1-1 0 0,-1-1 1 0 0,0 1 0 0 0,1-1-1 0 0,-1 1 1 0 0,0-1-1 0 0,0 0 1 0 0,1 1-1 0 0,-1-1 1 0 0,0 0-1 0 0,0 0 1 0 0,0 0 0 0 0,1 1-1 0 0,-1-1 1 0 0,0 0-1 0 0,0 0 1 0 0,0 0-1 0 0,-1-1 1 0 0,1-28-5022 0 0,1-221-8913 0 0,0 204 10339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8232 0 0,'4'3'8075'0'0,"14"14"-6591"0"0,8 17 1770 0 0,36 40-177 0 0,-43-48-2381 0 0,-9-10-401 0 0,16 2 145 0 0,-16 6-10 0 0,40 45 498 0 0,-35-51-550 0 0,24 39 0 0 0,-12-12 21 0 0,-13-24-229 0 0,-2 1 1 0 0,-1-1-1 0 0,0 2 0 0 0,11 36 1 0 0,-3-10 7 0 0,-15-39-142 0 0,0-1 0 0 0,-1 1 0 0 0,0-1 0 0 0,2 12 0 0 0,14 39 117 0 0,-14-46-137 0 0,0 0 0 0 0,-1 0 0 0 0,3 19-1 0 0,-1-2-16 0 0,17 54-1 0 0,-16-62-25 0 0,0 1-1 0 0,-1 0 1 0 0,-1 0 0 0 0,2 46-1 0 0,-6-20-98 0 0,0-13-1052 0 0,-1 1 0 0 0,-9 65 1 0 0,0-34-3831 0 0,2-34-548 0 0,2-5-1631 0 0,-3-13 1525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8904 0 0,'5'3'6159'0'0,"12"9"-1032"0"0,-8 10-1206 0 0,-7-20-3683 0 0,-1 1 1 0 0,1-1 0 0 0,-1 1 0 0 0,1-1 0 0 0,-1 1 0 0 0,0 0-1 0 0,0-1 1 0 0,-1 1 0 0 0,1 0 0 0 0,0 0 0 0 0,-1 5 0 0 0,2 1 39 0 0,0 0 1 0 0,1 0 0 0 0,0 0 0 0 0,0 0 0 0 0,1-1 0 0 0,5 10-1 0 0,15 38 402 0 0,-21-44-592 0 0,-3-7-46 0 0,1 0-1 0 0,1-1 1 0 0,-1 1 0 0 0,1 0-1 0 0,-1-1 1 0 0,1 1 0 0 0,1-1-1 0 0,3 7 1 0 0,1-1 11 0 0,0-1 0 0 0,-1 1-1 0 0,-1 0 1 0 0,0 1 0 0 0,0-1 0 0 0,5 19-1 0 0,23 37 76 0 0,-27-57-105 0 0,-1 0 0 0 0,0 1 1 0 0,0-1-1 0 0,-1 1 0 0 0,-1 0 1 0 0,5 20-1 0 0,-6-18-31 0 0,1 0 0 0 0,0 0 1 0 0,1 0-1 0 0,0 0 0 0 0,0-1 0 0 0,2 0 0 0 0,-1 0 0 0 0,13 18 0 0 0,-14-22-14 0 0,-1 0-1 0 0,0 1 0 0 0,0-1 0 0 0,-1 0 0 0 0,0 1 0 0 0,0-1 0 0 0,0 1 0 0 0,0 13 1 0 0,-1-12-143 0 0,0 0 1 0 0,0 0-1 0 0,1 0 1 0 0,1 0 0 0 0,6 17-1 0 0,-8-24 153 0 0,3 4-230 0 0,-1 0-1 0 0,0 0 0 0 0,-1 0 1 0 0,0 1-1 0 0,0-1 0 0 0,0 1 1 0 0,1 9-1 0 0,4 26-3034 0 0,-3-26-1863 0 0,-2-46-12310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7776 0 0,'-1'-1'450'0'0,"0"0"-1"0"0,0 0 1 0 0,0 0 0 0 0,0 0 0 0 0,0 0 0 0 0,0 0-1 0 0,0 0 1 0 0,0 0 0 0 0,0-1 0 0 0,0 1 0 0 0,1 0-1 0 0,-1 0 1 0 0,0-1 0 0 0,1 1 0 0 0,-1-1 0 0 0,1 1-1 0 0,0-1 1 0 0,-1 1 0 0 0,1-1 0 0 0,0-1 0 0 0,-1-1 25 0 0,0 0 0 0 0,0 0 1 0 0,1 0-1 0 0,0 1 0 0 0,0-1 1 0 0,0 0-1 0 0,0 0 1 0 0,1 0-1 0 0,0-4 0 0 0,1 4-275 0 0,-1 0 0 0 0,1 0 0 0 0,0 0-1 0 0,0 1 1 0 0,0-1 0 0 0,1 1 0 0 0,-1-1 0 0 0,1 1-1 0 0,6-6 1 0 0,10-12 1036 0 0,-17 19-1177 0 0,0 0 1 0 0,0 1-1 0 0,0-1 1 0 0,0 0-1 0 0,0 1 1 0 0,0-1-1 0 0,0 1 1 0 0,1 0 0 0 0,-1 0-1 0 0,1 0 1 0 0,-1 0-1 0 0,4-1 1 0 0,12-5 435 0 0,-3 4-250 0 0,0 0-1 0 0,0 2 1 0 0,0-1 0 0 0,0 2-1 0 0,1 0 1 0 0,20 3-1 0 0,-12-1-40 0 0,-11-2-112 0 0,-1 2 1 0 0,0-1-1 0 0,1 2 1 0 0,-1-1-1 0 0,0 2 1 0 0,-1 0-1 0 0,1 0 1 0 0,-1 1-1 0 0,1 0 1 0 0,-1 1-1 0 0,-1 1 1 0 0,12 8-1 0 0,49 34 430 0 0,-52-26-357 0 0,10-5-49 0 0,-10 8-11 0 0,45 36 234 0 0,-50-45-195 0 0,-5-8-56 0 0,-2 0 0 0 0,1 1 0 0 0,-1 0 0 0 0,9 17 0 0 0,6 4 45 0 0,-19-28-122 0 0,-1 0 0 0 0,1 0-1 0 0,-1 1 1 0 0,1-1 0 0 0,-1 0-1 0 0,0 1 1 0 0,0-1 0 0 0,-1 1-1 0 0,3 6 1 0 0,35 92 297 0 0,-15-29-169 0 0,-17-54-146 0 0,0 1 0 0 0,-2-1 0 0 0,0 1 0 0 0,-1 0 1 0 0,-1 0-1 0 0,1 37 0 0 0,-4-39-37 0 0,1-12 10 0 0,-1 1-1 0 0,1-1 0 0 0,-2 1 1 0 0,1-1-1 0 0,-1 1 0 0 0,0-1 0 0 0,0 1 1 0 0,0-1-1 0 0,-1 1 0 0 0,-3 6 0 0 0,-44 102-2401 0 0,48-113 2341 0 0,1-1-1 0 0,-1 1 0 0 0,-1 0 0 0 0,1-1 0 0 0,0 1 0 0 0,0-1 0 0 0,-1 1 0 0 0,1-1 0 0 0,0 0 0 0 0,-1 0 0 0 0,0 1 1 0 0,1-1-1 0 0,-4 1 0 0 0,4-1 8 0 0,-1 0 0 0 0,1-1 0 0 0,-1 1 0 0 0,1 0 0 0 0,0 0 0 0 0,0 0 0 0 0,0 0 0 0 0,-1 0 0 0 0,1 0 0 0 0,0 1 0 0 0,0-1 0 0 0,1 0 0 0 0,-1 1 0 0 0,-1 1 0 0 0,-1 1-435 0 0,0 0 0 0 0,0 0 1 0 0,-1 0-1 0 0,1-1 0 0 0,-1 1 1 0 0,0-1-1 0 0,0 0 0 0 0,0 0 0 0 0,0-1 1 0 0,-1 1-1 0 0,1-1 0 0 0,-1 0 0 0 0,-8 3 1 0 0,11-4 218 0 0,-1 1 1 0 0,0-1 0 0 0,1 0-1 0 0,-1-1 1 0 0,0 1 0 0 0,0 0-1 0 0,1-1 1 0 0,-1 1 0 0 0,0-1-1 0 0,0 0 1 0 0,0 0 0 0 0,0 0-1 0 0,0 0 1 0 0,1-1 0 0 0,-1 1-1 0 0,0-1 1 0 0,0 0 0 0 0,1 0-1 0 0,-1 0 1 0 0,0 0 0 0 0,1 0-1 0 0,-1 0 1 0 0,1-1 0 0 0,-1 1-1 0 0,-3-4 1 0 0,-8-12-685 0 0,9 11 633 0 0,0 0-1 0 0,0 1 1 0 0,1-2-1 0 0,0 1 1 0 0,0 0 0 0 0,-3-10-1 0 0,6 14 242 0 0,0 0-1 0 0,0-1 1 0 0,-1 1-1 0 0,1 0 0 0 0,-1 0 1 0 0,1-1-1 0 0,-1 1 1 0 0,0 0-1 0 0,1 1 1 0 0,-1-1-1 0 0,-3-2 1 0 0,-11-12-623 0 0,13 10 610 0 0,1 1-1 0 0,-1-1 0 0 0,1 0 0 0 0,0 1 0 0 0,1-1 0 0 0,-2-10 0 0 0,-12-34-276 0 0,2 21 954 0 0,2-1 1 0 0,-14-55-1 0 0,8 48 14405 0 0,59 7-9699 0 0,-26 21-4647 0 0,1 1 0 0 0,25-10 0 0 0,25-11-69 0 0,-31 13-406 0 0,33-20 15 0 0,-48 29-116 0 0,0 1-29 0 0,0-2-1 0 0,-1 0 0 0 0,36-22 1 0 0,23-27-568 0 0,-78 57 547 0 0,0-1-1 0 0,0 1 1 0 0,0-1 0 0 0,0 1 0 0 0,-1-1 0 0 0,1 1-1 0 0,0-1 1 0 0,0 1 0 0 0,0-1 0 0 0,0 0 0 0 0,-1 0-1 0 0,1 0 1 0 0,0 1 0 0 0,-1-1 0 0 0,1 0 0 0 0,-1 0-1 0 0,1 0 1 0 0,-1 0 0 0 0,1 0 0 0 0,-1 0 0 0 0,0 0-1 0 0,1 0 1 0 0,-1 0 0 0 0,0 0 0 0 0,0 0 0 0 0,0 0-1 0 0,0 0 1 0 0,0-2 0 0 0,0 2-25 0 0,0 0-1 0 0,0 0 1 0 0,0 0-1 0 0,1 0 1 0 0,-1-1-1 0 0,0 1 1 0 0,0 0-1 0 0,1 0 1 0 0,-1 0-1 0 0,0 0 1 0 0,1 0-1 0 0,-1 0 1 0 0,1 0-1 0 0,-1 0 1 0 0,1 0-1 0 0,0 0 1 0 0,-1 1-1 0 0,1-1 1 0 0,0 0-1 0 0,0 0 1 0 0,-1 1-1 0 0,2-2 1 0 0,5-4-686 0 0,-1-1 0 0 0,0 0 0 0 0,0 0 0 0 0,-1 0 1 0 0,0-1-1 0 0,0 0 0 0 0,6-15 0 0 0,-7 14-599 0 0,0 1 1 0 0,1 0-1 0 0,0 0 1 0 0,1 0-1 0 0,7-9 1 0 0,-11 15 1074 0 0,-1 1 0 0 0,0-1 1 0 0,0 1-1 0 0,0 0 1 0 0,0-1-1 0 0,0 0 1 0 0,0 1-1 0 0,0-1 1 0 0,0 0-1 0 0,-1 1 0 0 0,1-1 1 0 0,0-3-1 0 0,-1 3-47 0 0,1 0 0 0 0,0 0 0 0 0,-1 0 0 0 0,1 0 0 0 0,0 1 0 0 0,0-1 0 0 0,0 0 0 0 0,0 0 0 0 0,0 1 0 0 0,0-1 0 0 0,0 0 0 0 0,3-2 0 0 0,5-5-4043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3776 0 0,'-2'-28'2644'0'0,"1"25"-2078"0"0,-1 0 1 0 0,0 0-1 0 0,1 0 1 0 0,0 0 0 0 0,0 0-1 0 0,0-1 1 0 0,0 1-1 0 0,1 0 1 0 0,-1-7-1 0 0,0-19 6558 0 0,1 17-2576 0 0,4 12-4033 0 0,-1 0 1 0 0,1 1 0 0 0,-1 0-1 0 0,0 0 1 0 0,1 0 0 0 0,-1 0-1 0 0,0 1 1 0 0,0-1-1 0 0,0 1 1 0 0,0 0 0 0 0,5 3-1 0 0,4 21 416 0 0,-7-16-790 0 0,0 0 0 0 0,0 0 0 0 0,1 0 0 0 0,11 13 0 0 0,-12-15-95 0 0,0 0-1 0 0,-1 0 1 0 0,0 0-1 0 0,0 0 1 0 0,-1 1-1 0 0,0-1 0 0 0,4 15 1 0 0,3 9 46 0 0,26 95 196 0 0,-31-114-275 0 0,-1 0 0 0 0,0 1 0 0 0,-1 0 0 0 0,-1 0 0 0 0,0 0 0 0 0,0 0 0 0 0,-2 14 0 0 0,9 106-1719 0 0,-7-79-970 0 0,0-23-1658 0 0,-1-1-5524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4936 0 0,'-2'0'1106'0'0,"-1"0"-1"0"0,1 0 1 0 0,-1 0 0 0 0,1-1 0 0 0,-1 1-1 0 0,1-1 1 0 0,0 0 0 0 0,-1 0-1 0 0,1 0 1 0 0,0 0 0 0 0,0 0 0 0 0,-4-3-1 0 0,-3-11 4797 0 0,13-7-4311 0 0,-3 20-1532 0 0,0 1 1 0 0,0 0-1 0 0,0-1 0 0 0,1 1 1 0 0,-1 0-1 0 0,0 0 0 0 0,0 0 1 0 0,1 0-1 0 0,-1 0 0 0 0,1 0 1 0 0,-1 0-1 0 0,1 0 0 0 0,-1 1 1 0 0,1-1-1 0 0,-1 0 0 0 0,3 0 0 0 0,18-11 448 0 0,-21 10-480 0 0,0 1 1 0 0,0 0-1 0 0,1 0 1 0 0,-1 0 0 0 0,0 0-1 0 0,0 1 1 0 0,1-1-1 0 0,-1 0 1 0 0,0 0-1 0 0,1 1 1 0 0,-1-1-1 0 0,1 1 1 0 0,-1-1 0 0 0,0 1-1 0 0,1 0 1 0 0,-1-1-1 0 0,1 1 1 0 0,-1 0-1 0 0,1 0 1 0 0,1 0-1 0 0,-1 0-11 0 0,-1 0 0 0 0,0 0 0 0 0,0 0 0 0 0,1 0 0 0 0,-1 0 0 0 0,0 0 0 0 0,0 0 0 0 0,1-1 0 0 0,-1 1 0 0 0,0-1 0 0 0,0 1 0 0 0,0-1 0 0 0,0 1 0 0 0,0-1 0 0 0,0 1 0 0 0,0-1 0 0 0,2-2 0 0 0,1 2 28 0 0,0 1 0 0 0,0-1 0 0 0,0 0 0 0 0,0 1 0 0 0,0 0 0 0 0,0 0 0 0 0,0 0 0 0 0,-1 0 0 0 0,8 2 0 0 0,-5-3 2 0 0,1 1 0 0 0,-1 0 0 0 0,1 1 0 0 0,-1-1 0 0 0,1 1 0 0 0,-1 1 0 0 0,0-1 0 0 0,0 1 0 0 0,1 0 0 0 0,-1 1 0 0 0,0-1 0 0 0,-1 1 0 0 0,1 0 0 0 0,0 1 0 0 0,-1-1 0 0 0,0 1 0 0 0,0 0 0 0 0,0 0 0 0 0,0 1 0 0 0,-1-1 0 0 0,1 1 0 0 0,-1 0 0 0 0,0 1 0 0 0,-1-1 0 0 0,0 1 0 0 0,1-1 0 0 0,-2 1 0 0 0,4 7 0 0 0,-5-11-33 0 0,0 1 1 0 0,0-1-1 0 0,1 0 0 0 0,-1 0 1 0 0,1 0-1 0 0,-1 1 1 0 0,1-1-1 0 0,0-1 1 0 0,0 1-1 0 0,0 0 1 0 0,3 2-1 0 0,-3-3-4 0 0,-1 0-1 0 0,1 0 1 0 0,-1 0-1 0 0,0 1 1 0 0,1-1-1 0 0,-1 1 0 0 0,0-1 1 0 0,0 1-1 0 0,0-1 1 0 0,0 1-1 0 0,0 0 1 0 0,0-1-1 0 0,0 1 1 0 0,-1 0-1 0 0,1 0 1 0 0,-1-1-1 0 0,1 1 1 0 0,-1 4-1 0 0,7 14 99 0 0,0 1 0 0 0,1-1 0 0 0,14 25 0 0 0,-12-26-17 0 0,-1 1 0 0 0,-1 0 1 0 0,0 0-1 0 0,7 36 0 0 0,-5-15 46 0 0,-5-27-73 0 0,-2 0 0 0 0,0 0 1 0 0,2 22-1 0 0,4 191 97 0 0,-10-216-215 0 0,0-1 0 0 0,0 1 0 0 0,-1-1 1 0 0,0 1-1 0 0,-1-1 0 0 0,0 0 0 0 0,0 0 0 0 0,-1 0 0 0 0,-1 0 0 0 0,-9 16 0 0 0,-13 29-770 0 0,24-49 447 0 0,-1-1 0 0 0,0 1 0 0 0,0-1 1 0 0,0 0-1 0 0,-1 0 0 0 0,0 0 0 0 0,0 0 0 0 0,0-1 0 0 0,0 0 0 0 0,-1 0 0 0 0,1-1 1 0 0,-1 1-1 0 0,0-1 0 0 0,0 0 0 0 0,0-1 0 0 0,-10 3 0 0 0,9-4-16 0 0,1-1 0 0 0,0 0-1 0 0,0 0 1 0 0,0 0-1 0 0,-1-1 1 0 0,1 0 0 0 0,0 0-1 0 0,0-1 1 0 0,0 0 0 0 0,0 0-1 0 0,1 0 1 0 0,-1 0-1 0 0,0-1 1 0 0,1 0 0 0 0,0-1-1 0 0,-1 1 1 0 0,1-1 0 0 0,1 0-1 0 0,-1 0 1 0 0,1 0-1 0 0,-1-1 1 0 0,1 1 0 0 0,0-1-1 0 0,1 0 1 0 0,-1 0 0 0 0,1-1-1 0 0,-3-6 1 0 0,5 11 335 0 0,1 0 0 0 0,-1 0-1 0 0,0 0 1 0 0,1 0 0 0 0,-1 0 0 0 0,0 0 0 0 0,0 0 0 0 0,0 0-1 0 0,0 0 1 0 0,1 1 0 0 0,-1-1 0 0 0,0 0 0 0 0,-1 1-1 0 0,1-1 1 0 0,0 1 0 0 0,0-1 0 0 0,0 1 0 0 0,0-1 0 0 0,-2 0-1 0 0,2 1 32 0 0,0 0-1 0 0,0 0 0 0 0,0 0 0 0 0,0-1 1 0 0,0 1-1 0 0,0-1 0 0 0,1 1 0 0 0,-1 0 1 0 0,0-1-1 0 0,0 1 0 0 0,0-1 0 0 0,1 0 0 0 0,-1 1 1 0 0,0-1-1 0 0,1 0 0 0 0,-1 1 0 0 0,0-1 1 0 0,1 0-1 0 0,-1 0 0 0 0,1 0 0 0 0,-1 1 1 0 0,1-1-1 0 0,0 0 0 0 0,-1-1 0 0 0,-45-114-373 0 0,31 81 2189 0 0,13 31-1446 0 0,0 0 0 0 0,1 1 0 0 0,-1-1 0 0 0,1 0 0 0 0,-1 0 0 0 0,1 0 0 0 0,1 0 0 0 0,-1 0 0 0 0,0 0 0 0 0,1 0 0 0 0,0-6 0 0 0,0-1 596 0 0,0 9-801 0 0,-1-1 0 0 0,1 1 0 0 0,0 0 0 0 0,0-1 0 0 0,0 1 0 0 0,0 0 0 0 0,0-1 0 0 0,1 1 0 0 0,-1 0 0 0 0,1-1 0 0 0,0 1 0 0 0,0 0 0 0 0,-1 0 0 0 0,1 0 0 0 0,0 0 0 0 0,1 0 0 0 0,-1 0 1 0 0,0 0-1 0 0,1 0 0 0 0,-1 0 0 0 0,1 0 0 0 0,1-1 0 0 0,0 0-51 0 0,-1 1 0 0 0,0-1 0 0 0,0 1 0 0 0,0-1 0 0 0,0 0-1 0 0,0 0 1 0 0,-1 0 0 0 0,2-5 0 0 0,-2 6-34 0 0,0 0 0 0 0,0 0 0 0 0,0-1 0 0 0,0 1 0 0 0,0 0-1 0 0,1 0 1 0 0,-1 0 0 0 0,0 0 0 0 0,1 0 0 0 0,0 1 0 0 0,-1-1-1 0 0,1 0 1 0 0,0 1 0 0 0,0-1 0 0 0,0 1 0 0 0,0 0 0 0 0,0-1-1 0 0,3 0 1 0 0,-3 1-20 0 0,1 0 0 0 0,-1 0-1 0 0,1 0 1 0 0,-1 0 0 0 0,0 0-1 0 0,0-1 1 0 0,0 1 0 0 0,1-1-1 0 0,-1 1 1 0 0,-1-1 0 0 0,1 0-1 0 0,0 0 1 0 0,0 0 0 0 0,-1 0-1 0 0,3-4 1 0 0,0 0 29 0 0,5 0 51 0 0,-1 1 1 0 0,1 0-1 0 0,0 1 0 0 0,0 0 1 0 0,0 0-1 0 0,1 1 0 0 0,17-4 0 0 0,-5 0 68 0 0,-2 0-25 0 0,0 2 0 0 0,1 0-1 0 0,-1 1 1 0 0,1 0 0 0 0,0 2-1 0 0,0 1 1 0 0,-1 0 0 0 0,1 2-1 0 0,0 0 1 0 0,0 2 0 0 0,0 0-1 0 0,-1 1 1 0 0,1 1 0 0 0,19 8 0 0 0,-22-9-90 0 0,-11-3-30 0 0,-1 1 1 0 0,0-1-1 0 0,1 1 0 0 0,-1 1 1 0 0,11 4-1 0 0,3 4 161 0 0,0-1 1 0 0,1-1-1 0 0,0-1 0 0 0,40 9 0 0 0,-4 1 233 0 0,13 3 193 0 0,-51-17-468 0 0,0-1-1 0 0,0-1 1 0 0,0 0-1 0 0,0-2 0 0 0,1 0 1 0 0,-1-1-1 0 0,0-1 1 0 0,0-1-1 0 0,23-7 0 0 0,7-25 160 0 0,-45 32-284 0 0,-1 0-1 0 0,1 1 0 0 0,-1-1 1 0 0,1 0-1 0 0,-1-1 0 0 0,0 1 0 0 0,0 0 1 0 0,-1-1-1 0 0,1 0 0 0 0,-1 0 1 0 0,0 0-1 0 0,0 0 0 0 0,0 0 0 0 0,0 0 1 0 0,-1 0-1 0 0,1-1 0 0 0,0-6 1 0 0,0 2-1 0 0,0 1 0 0 0,-1-1 0 0 0,0 0 0 0 0,-1 1 0 0 0,0-1 0 0 0,0 0 0 0 0,-3-13 0 0 0,-1 14-2 0 0,1 1 0 0 0,-2 0 0 0 0,1-1 0 0 0,-1 1 0 0 0,0 1 0 0 0,-1-1-1 0 0,1 1 1 0 0,-1 0 0 0 0,-10-8 0 0 0,13 11-10 0 0,2 2-8 0 0,-1-1-1 0 0,1 1 1 0 0,-1 0-1 0 0,1 0 1 0 0,-1 0-1 0 0,1 0 0 0 0,-1 0 1 0 0,0 0-1 0 0,0 0 1 0 0,0 0-1 0 0,1 0 1 0 0,-4 0-1 0 0,-8-6 1 0 0,6 0-56 0 0,-2-1 0 0 0,1 2 1 0 0,-1-1-1 0 0,0 1 0 0 0,0 1 0 0 0,-1 0 0 0 0,1 0 1 0 0,-1 1-1 0 0,0 0 0 0 0,-1 0 0 0 0,1 1 0 0 0,-1 1 0 0 0,1 0 1 0 0,-1 0-1 0 0,0 1 0 0 0,0 0 0 0 0,-19 2 0 0 0,-9-2-432 0 0,13 0-370 0 0,0 1 0 0 0,-28 4 1 0 0,45-3-41 0 0,0 1 1 0 0,0 0 0 0 0,1 1-1 0 0,-1 0 1 0 0,-15 7 0 0 0,-1 3-2439 0 0,19-11 2297 0 0,0 0 0 0 0,0 1 1 0 0,1 0-1 0 0,-1 0 0 0 0,1 1 0 0 0,0-1 0 0 0,0 1 0 0 0,0 0 1 0 0,0 1-1 0 0,1-1 0 0 0,0 1 0 0 0,0 0 0 0 0,-6 8 1 0 0,-3 5-3092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7008 0 0,'-2'4'11494'0'0,"-7"16"-9013"0"0,-7-1-899 0 0,14-18-1478 0 0,1 1-1 0 0,-1-1 1 0 0,0 1-1 0 0,0 0 1 0 0,1 0-1 0 0,-1-1 1 0 0,1 1-1 0 0,0 0 1 0 0,-1 1-1 0 0,1-1 1 0 0,0 0-1 0 0,0 0 1 0 0,1 0-1 0 0,-2 3 1 0 0,-25 107 1909 0 0,25-93-1777 0 0,0 0-1 0 0,1 26 1 0 0,-3 22 81 0 0,3-50-283 0 0,-1 0 0 0 0,2 0 0 0 0,1 0 0 0 0,0 0 0 0 0,1 0 1 0 0,0 0-1 0 0,8 26 0 0 0,3-5-113 0 0,1 0 1 0 0,21 39 0 0 0,-33-70 35 0 0,-2-5 31 0 0,0 0 0 0 0,1-1 0 0 0,-1 1 0 0 0,1-1 0 0 0,-1 1 0 0 0,1-1 0 0 0,0 1 0 0 0,-1-1 0 0 0,1 1 0 0 0,0-1 1 0 0,0 1-1 0 0,0-1 0 0 0,0 0 0 0 0,0 1 0 0 0,0-1 0 0 0,0 0 0 0 0,3 1 0 0 0,2 3-27 0 0,-1-3-35 0 0,0 2 0 0 0,-1-1 0 0 0,1 0 0 0 0,-1 1 0 0 0,0 0 0 0 0,8 8 0 0 0,-7-5-176 0 0,2 0 0 0 0,-1-1 0 0 0,1 0 0 0 0,12 8 0 0 0,-10-7-275 0 0,-4-4 181 0 0,0-1-1 0 0,0 0 0 0 0,0 0 0 0 0,0 0 1 0 0,0 0-1 0 0,0-1 0 0 0,1 1 0 0 0,-1-1 1 0 0,11 0-1 0 0,-14-1 112 0 0,1 1 0 0 0,0-1 0 0 0,0 0 0 0 0,-1 0 0 0 0,1 0 0 0 0,0-1-1 0 0,-1 1 1 0 0,1-1 0 0 0,0 1 0 0 0,-1-1 0 0 0,1 0 0 0 0,-1 0 0 0 0,1 0 0 0 0,-1 0 0 0 0,0 0 0 0 0,1-1 0 0 0,-1 1 0 0 0,0-1 0 0 0,0 0 0 0 0,0 1 0 0 0,0-1 0 0 0,3-4 0 0 0,41-45-3335 0 0,-33 38 2466 0 0,0-1 1 0 0,20-27 0 0 0,-24 23 459 0 0,7-13-460 0 0,0 2-1 0 0,27-34 1 0 0,-22 26-304 0 0,-3 0-1275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2824 0 0,'0'-2'204'0'0,"0"1"0"0"0,0 0-1 0 0,0 0 1 0 0,-1 0 0 0 0,1-1 0 0 0,0 1 0 0 0,0 0-1 0 0,-1 0 1 0 0,1 0 0 0 0,-1-1 0 0 0,1 1-1 0 0,-1 0 1 0 0,1 0 0 0 0,-1 0 0 0 0,0 0 0 0 0,1 0-1 0 0,-1 0 1 0 0,0 0 0 0 0,0 0 0 0 0,0 1 0 0 0,0-1-1 0 0,0 0 1 0 0,0 0 0 0 0,0 1 0 0 0,0-1 0 0 0,-2 0-1 0 0,0-1 322 0 0,-1 2 0 0 0,1-1-1 0 0,0 0 1 0 0,-1 1-1 0 0,1-1 1 0 0,-1 1-1 0 0,1 0 1 0 0,0 0-1 0 0,-8 1 1 0 0,5 0-44 0 0,0 0 1 0 0,0 0 0 0 0,0 1 0 0 0,0 0-1 0 0,0 0 1 0 0,0 0 0 0 0,0 1 0 0 0,1 0-1 0 0,-1 0 1 0 0,1 0 0 0 0,-7 6 0 0 0,-12 10 914 0 0,21-17-1284 0 0,0 0 0 0 0,1-1 0 0 0,-1 1-1 0 0,0 0 1 0 0,1 1 0 0 0,0-1 0 0 0,-1 0-1 0 0,1 1 1 0 0,0-1 0 0 0,0 1 0 0 0,0 0-1 0 0,1 0 1 0 0,-3 4 0 0 0,-2 7 298 0 0,1 0-1 0 0,0 1 1 0 0,0 0 0 0 0,-3 25 0 0 0,7-36-348 0 0,1 0 1 0 0,-1 1 0 0 0,1-1 0 0 0,0 1 0 0 0,0-1 0 0 0,0 1 0 0 0,1-1 0 0 0,-1 0-1 0 0,1 1 1 0 0,0-1 0 0 0,1 0 0 0 0,-1 0 0 0 0,1 0 0 0 0,-1 0 0 0 0,1 0-1 0 0,1 0 1 0 0,-1 0 0 0 0,0 0 0 0 0,1-1 0 0 0,0 1 0 0 0,0-1 0 0 0,5 5 0 0 0,52 43 805 0 0,-51-42-718 0 0,0-1 0 0 0,0 0 0 0 0,1 0 0 0 0,17 10 0 0 0,11 8 173 0 0,-8-9 77 0 0,-15-9-259 0 0,-8-2-71 0 0,1-1-1 0 0,-1 1 1 0 0,1-2-1 0 0,0 1 1 0 0,10 3-1 0 0,-15-7-50 0 0,-1 0 0 0 0,0 0 0 0 0,0 0 0 0 0,0 0 0 0 0,0 0 0 0 0,0 0 0 0 0,0 1 0 0 0,0-1 0 0 0,0 1-1 0 0,-1-1 1 0 0,1 1 0 0 0,0 0 0 0 0,-1 0 0 0 0,1 0 0 0 0,1 2 0 0 0,6 8 69 0 0,32 14 327 0 0,-36-23-367 0 0,0 0-1 0 0,0-1 1 0 0,0 1-1 0 0,-1 1 1 0 0,1-1-1 0 0,-1 1 0 0 0,0 0 1 0 0,0 0-1 0 0,-1 0 1 0 0,1 0-1 0 0,-1 1 1 0 0,5 6-1 0 0,-6-6 19 0 0,1 0 0 0 0,1 0 0 0 0,-1 0 0 0 0,1 0 0 0 0,0-1 0 0 0,6 6 0 0 0,7 8 168 0 0,-13-13-214 0 0,-3-4-5 0 0,0 1-1 0 0,0-1 1 0 0,0 1-1 0 0,0 0 1 0 0,0-1-1 0 0,0 1 0 0 0,0 0 1 0 0,0 0-1 0 0,-1-1 1 0 0,1 1-1 0 0,0 0 1 0 0,-1 0-1 0 0,0 0 1 0 0,0 0-1 0 0,1 0 0 0 0,-1 0 1 0 0,0 0-1 0 0,-1 3 1 0 0,5 16 86 0 0,-1 9-5 0 0,-3-29-96 0 0,0 0 0 0 0,-1 0 0 0 0,1 0-1 0 0,-1 0 1 0 0,1 0 0 0 0,-1 0 0 0 0,0 0-1 0 0,1 0 1 0 0,-1 0 0 0 0,0 0 0 0 0,0 0-1 0 0,0 0 1 0 0,1-1 0 0 0,-1 1 0 0 0,0 0-1 0 0,0-1 1 0 0,0 1 0 0 0,0-1 0 0 0,0 1-1 0 0,0-1 1 0 0,-1 1 0 0 0,1-1 0 0 0,0 0-1 0 0,0 1 1 0 0,0-1 0 0 0,0 0 0 0 0,-2 0-1 0 0,-3 1 18 0 0,-1 1-197 0 0,1 0 0 0 0,-1-1 0 0 0,1 1 0 0 0,-1-2 0 0 0,0 1-1 0 0,0-1 1 0 0,1 0 0 0 0,-1 0 0 0 0,0-1 0 0 0,1 0 0 0 0,-1 0-1 0 0,1-1 1 0 0,-11-3 0 0 0,11 0-190 0 0,0 0 0 0 0,1 0 0 0 0,-1 0 0 0 0,1-1 0 0 0,0 0 0 0 0,0 0 0 0 0,1-1 0 0 0,-6-10 0 0 0,-5-7-862 0 0,7 10 444 0 0,0 1 1 0 0,1-1 0 0 0,1-1 0 0 0,1 0 0 0 0,0 1 0 0 0,1-1 0 0 0,-3-21 0 0 0,-3-6-887 0 0,2 6 508 0 0,1 0 0 0 0,2 0-1 0 0,1-1 1 0 0,2-44 0 0 0,4 35 542 0 0,1 0 0 0 0,19-85 1 0 0,-19 125 719 0 0,1-1 1 0 0,-1 0 0 0 0,1 1-1 0 0,0 0 1 0 0,1 0-1 0 0,0 0 1 0 0,0 0 0 0 0,0 1-1 0 0,0 0 1 0 0,1 0 0 0 0,0 0-1 0 0,0 1 1 0 0,0 0-1 0 0,12-6 1 0 0,-15 8 437 0 0,1-1 0 0 0,0 1 0 0 0,0 1 0 0 0,0-1 0 0 0,0 0 1 0 0,0 1-1 0 0,0 0 0 0 0,1 0 0 0 0,-1 0 0 0 0,0 0 0 0 0,1 1 0 0 0,-1 0 0 0 0,0 0 0 0 0,1 0 0 0 0,-1 0 0 0 0,0 1 1 0 0,1-1-1 0 0,-1 1 0 0 0,0 0 0 0 0,0 1 0 0 0,1-1 0 0 0,-1 1 0 0 0,0 0 0 0 0,6 4 0 0 0,-7-4-399 0 0,0 0-1 0 0,0 1 0 0 0,0 0 0 0 0,0-1 1 0 0,-1 1-1 0 0,1 0 0 0 0,-1 0 0 0 0,0 1 1 0 0,0-1-1 0 0,0 0 0 0 0,1 5 1 0 0,53 108 2351 0 0,-54-112-2430 0 0,0-1-1 0 0,0 1 1 0 0,0 0-1 0 0,-1 0 1 0 0,1 0-1 0 0,-1 0 1 0 0,0 1-1 0 0,-1-1 1 0 0,1 0-1 0 0,-1 5 1 0 0,6 21 269 0 0,10 45 296 0 0,-13-56-535 0 0,-1 0-1 0 0,0 0 1 0 0,-1 0-1 0 0,-4 36 1 0 0,0 2 64 0 0,6-42-112 0 0,3-17 78 0 0,-5 0-109 0 0,1 0 0 0 0,-1 0 0 0 0,0 0 0 0 0,-1 0 0 0 0,1 0 0 0 0,0 0 0 0 0,0 0 0 0 0,-1 0 0 0 0,0 0 0 0 0,1 0 0 0 0,-1-4 0 0 0,0 0 3 0 0,1 0-1 0 0,0 0 0 0 0,-1 0 1 0 0,2 0-1 0 0,-1 0 0 0 0,1 0 1 0 0,0 0-1 0 0,0 0 1 0 0,1 0-1 0 0,0 1 0 0 0,0-1 1 0 0,0 1-1 0 0,0 0 0 0 0,1 0 1 0 0,0 0-1 0 0,0 1 0 0 0,0-1 1 0 0,1 1-1 0 0,-1 0 0 0 0,11-7 1 0 0,-6 6 25 0 0,0-1 1 0 0,1 1 0 0 0,0 1 0 0 0,0 0-1 0 0,0 0 1 0 0,0 1 0 0 0,0 0 0 0 0,1 1-1 0 0,0 0 1 0 0,-1 1 0 0 0,17 0 0 0 0,-11 1 50 0 0,-13-1-78 0 0,1 0 0 0 0,-1 1-1 0 0,1 0 1 0 0,0 0-1 0 0,-1 0 1 0 0,1 0 0 0 0,0 1-1 0 0,-1 0 1 0 0,1-1-1 0 0,-1 1 1 0 0,1 0 0 0 0,-1 1-1 0 0,0-1 1 0 0,1 0-1 0 0,-1 1 1 0 0,0 0 0 0 0,0 0-1 0 0,0 0 1 0 0,4 4-1 0 0,16 11 11 0 0,0 2 106 0 0,-23-18-123 0 0,5 5 38 0 0,0-1 0 0 0,0 1 0 0 0,-1 0 1 0 0,0 0-1 0 0,0 0 0 0 0,-1 1 0 0 0,0 0 0 0 0,0-1 0 0 0,0 1 0 0 0,-1 0 0 0 0,0 0 0 0 0,0 1 0 0 0,-1-1 0 0 0,0 0 0 0 0,0 15 0 0 0,-1-18-31 0 0,0-1 0 0 0,0 1-1 0 0,0-1 1 0 0,-1 1-1 0 0,0-1 1 0 0,1 1 0 0 0,-1-1-1 0 0,0 1 1 0 0,-1-1-1 0 0,1 0 1 0 0,-1 0 0 0 0,1 0-1 0 0,-4 5 1 0 0,-37 29 101 0 0,39-35-109 0 0,-7 7-230 0 0,-2-1 0 0 0,1-1 0 0 0,-1 0 0 0 0,-1 0 0 0 0,1-1 0 0 0,-26 8 0 0 0,27-11-507 0 0,-24 4-2042 0 0,34-7 2599 0 0,0 0 0 0 0,1 0 0 0 0,-1 0 0 0 0,0 0 0 0 0,0-1 0 0 0,0 1 0 0 0,1 0 0 0 0,-1 0-1 0 0,0-1 1 0 0,0 1 0 0 0,1 0 0 0 0,-1-1 0 0 0,0 1 0 0 0,0-1 0 0 0,1 1 0 0 0,-1-1 0 0 0,1 1-1 0 0,-1-1 1 0 0,0 0 0 0 0,1 1 0 0 0,-1-1 0 0 0,1 0 0 0 0,0 1 0 0 0,-1-1 0 0 0,1 0 0 0 0,-1 0-1 0 0,1 1 1 0 0,0-1 0 0 0,0 0 0 0 0,0 0 0 0 0,-1 0 0 0 0,1 1 0 0 0,0-1 0 0 0,0 0 0 0 0,0 0-1 0 0,0 0 1 0 0,0 0 0 0 0,0 0 0 0 0,0-11-1766 0 0,0 7 1344 0 0,-1 0-1 0 0,1-1 0 0 0,0 1 0 0 0,0 0 1 0 0,1 0-1 0 0,0 0 0 0 0,0 0 1 0 0,0-1-1 0 0,0 1 0 0 0,1 1 0 0 0,0-1 1 0 0,2-5-1 0 0,40-53-3982 0 0,-19 19 857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5064 0 0,'0'0'3541'0'0,"-11"0"2922"0"0,-13 4-2873 0 0,-1 6-669 0 0,16-8-2553 0 0,0 2 1 0 0,0-1-1 0 0,1 1 1 0 0,0 0-1 0 0,0 1 0 0 0,0 0 1 0 0,-9 8-1 0 0,-50 66 1055 0 0,38-38-879 0 0,18-30-426 0 0,7-8-80 0 0,1 0 1 0 0,0 1 0 0 0,0-1-1 0 0,0 1 1 0 0,0 0 0 0 0,0 0 0 0 0,1 0-1 0 0,0 0 1 0 0,0 1 0 0 0,0-1-1 0 0,0 0 1 0 0,-1 7 0 0 0,-37 58 354 0 0,26-42-309 0 0,12-25-77 0 0,0 1-1 0 0,1-1 1 0 0,0 0-1 0 0,0 1 0 0 0,-1-1 1 0 0,2 1-1 0 0,-1 0 0 0 0,0-1 1 0 0,0 1-1 0 0,1 0 0 0 0,-1 0 1 0 0,1-1-1 0 0,0 6 0 0 0,0-7-1 0 0,0 0 0 0 0,0 0 0 0 0,0 1 0 0 0,0-1 0 0 0,0 0 0 0 0,1 0 0 0 0,-1 0 0 0 0,0 1-1 0 0,1-1 1 0 0,-1 0 0 0 0,1 0 0 0 0,-1 0 0 0 0,1 0 0 0 0,-1 0 0 0 0,1 0 0 0 0,0 0 0 0 0,0 0-1 0 0,-1 0 1 0 0,1 0 0 0 0,0 0 0 0 0,0-1 0 0 0,0 1 0 0 0,0 0 0 0 0,0 0 0 0 0,0-1-1 0 0,0 1 1 0 0,0-1 0 0 0,2 1 0 0 0,0 0 9 0 0,0 0 0 0 0,0 0 1 0 0,1-1-1 0 0,-1 0 0 0 0,0 1 0 0 0,1-1 0 0 0,-1-1 0 0 0,0 1 1 0 0,1 0-1 0 0,2-1 0 0 0,-4 0-12 0 0,-1 1 0 0 0,1-1 1 0 0,-1 0-1 0 0,0 1 0 0 0,1-1 0 0 0,-1 0 0 0 0,0 0 1 0 0,1 0-1 0 0,-1 0 0 0 0,0 0 0 0 0,0 0 1 0 0,0 0-1 0 0,2-2 0 0 0,17-13 96 0 0,-16 14-88 0 0,0 0 0 0 0,1-1 1 0 0,-1 0-1 0 0,0 0 0 0 0,-1 0 0 0 0,1 0 0 0 0,0 0 1 0 0,-1-1-1 0 0,0 0 0 0 0,4-5 0 0 0,3-3-15 0 0,7-5 58 0 0,-13 15-26 0 0,-1-1 0 0 0,0 0 1 0 0,0 0-1 0 0,-1 0 0 0 0,1-1 0 0 0,0 1 0 0 0,3-7 0 0 0,8-13 77 0 0,-11 19-65 0 0,0 0 0 0 0,0 0-1 0 0,0 0 1 0 0,-1-1 0 0 0,0 1 0 0 0,0-1 0 0 0,0 0 0 0 0,1-5 0 0 0,-1 5 8 0 0,-1 1 1 0 0,1 0 0 0 0,0 0-1 0 0,0 0 1 0 0,0 0-1 0 0,1 0 1 0 0,-1 0-1 0 0,1 1 1 0 0,0-1 0 0 0,0 1-1 0 0,1-1 1 0 0,6-4-1 0 0,2-1 143 0 0,-12 8-171 0 0,1 0 1 0 0,0 1-1 0 0,0-1 0 0 0,0 0 0 0 0,0 1 1 0 0,0-1-1 0 0,-1 1 0 0 0,1-1 0 0 0,0 1 1 0 0,0-1-1 0 0,0 1 0 0 0,0 0 0 0 0,0 0 1 0 0,1-1-1 0 0,-1 1 0 0 0,0 0 0 0 0,0 0 1 0 0,0 0-1 0 0,0 0 0 0 0,0 0 1 0 0,1 1-1 0 0,0-1 113 0 0,24 11 401 0 0,-1 33-93 0 0,-2 1-169 0 0,-2 10 21 0 0,-17-42-224 0 0,0 0 0 0 0,0 0 0 0 0,9 17 0 0 0,7 18 40 0 0,-10-13-17 0 0,-1 1 1 0 0,-2-1-1 0 0,-1 2 1 0 0,-2-1-1 0 0,-1 54 1 0 0,-4-76-112 0 0,1 0 1 0 0,-2 0-1 0 0,0 0 1 0 0,-1-1-1 0 0,0 1 1 0 0,-1-1-1 0 0,-1 0 1 0 0,-8 18-1 0 0,9-22-8 0 0,0-1 0 0 0,-1-1 0 0 0,0 1 0 0 0,0-1 0 0 0,-1 0 0 0 0,0 0 0 0 0,0 0-1 0 0,-1-1 1 0 0,1 0 0 0 0,-2 0 0 0 0,1-1 0 0 0,0 0 0 0 0,-15 7 0 0 0,21-11-109 0 0,0-1 1 0 0,0 1-1 0 0,0 0 1 0 0,-1-1-1 0 0,1 1 1 0 0,0-1-1 0 0,0 1 1 0 0,-1-1-1 0 0,1 0 1 0 0,0 0-1 0 0,-1 0 1 0 0,1 1 0 0 0,0-1-1 0 0,-1-1 1 0 0,1 1-1 0 0,0 0 1 0 0,-1 0-1 0 0,1 0 1 0 0,0-1-1 0 0,-1 1 1 0 0,1 0-1 0 0,0-1 1 0 0,0 1-1 0 0,-1-1 1 0 0,1 0-1 0 0,0 1 1 0 0,0-1-1 0 0,0 0 1 0 0,0 0-1 0 0,0 0 1 0 0,0 0-1 0 0,0 0 1 0 0,0 0 0 0 0,0 0-1 0 0,0 0 1 0 0,1 0-1 0 0,-1 0 1 0 0,0 0-1 0 0,1 0 1 0 0,-1-1-1 0 0,1 1 1 0 0,-1 0-1 0 0,1 0 1 0 0,0-1-1 0 0,-1 1 1 0 0,1 0-1 0 0,0-1 1 0 0,0 1-1 0 0,0 0 1 0 0,0-1-1 0 0,0-2 1 0 0,0-4-666 0 0,0 0 1 0 0,0-1-1 0 0,1 1 1 0 0,0 0-1 0 0,1 0 1 0 0,-1 0-1 0 0,6-15 1 0 0,63-109-6238 0 0,-39 89 5686 0 0,-16 24 941 0 0,9-19-277 0 0,15-17 79 0 0,-15 37 422 0 0,-13 4 124 0 0,-10 13 58 0 0,0-1 1 0 0,1 0 0 0 0,-1 1-1 0 0,0-1 1 0 0,1 1 0 0 0,-1-1-1 0 0,1 1 1 0 0,0 0-1 0 0,-1-1 1 0 0,1 1 0 0 0,0 0-1 0 0,0 0 1 0 0,0 0-1 0 0,2 0 1 0 0,29-28 1090 0 0,-13 23 700 0 0,16 6 6758 0 0,-34 1-8037 0 0,0-1 0 0 0,0 1 0 0 0,-1-1 0 0 0,1 1 0 0 0,0 0 1 0 0,0 0-1 0 0,0 0 0 0 0,-1 0 0 0 0,1 0 0 0 0,0 0 0 0 0,-1 0 0 0 0,1 0 0 0 0,-1 1 0 0 0,0-1 0 0 0,2 2 1 0 0,4 20 485 0 0,9 56 880 0 0,-13-65-1841 0 0,0 2-64 0 0,-1 0 0 0 0,0 0 0 0 0,-1 27 0 0 0,-1-40-4 0 0,6 15-376 0 0,1 5-1429 0 0,-3-12 610 0 0,1 0-2702 0 0,-4-36-10321 0 0,3 14 13463 0 0,0-19-1927 0 0,-4 3-1096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5376 0 0,'-1'0'225'0'0,"1"0"0"0"0,-1 0 0 0 0,1 0 0 0 0,-1 0 0 0 0,1 0 0 0 0,-1 0 0 0 0,1 0 0 0 0,-1 0 0 0 0,1 0 0 0 0,-1 0 1 0 0,1 1-1 0 0,-1-1 0 0 0,1 0 0 0 0,-1 0 0 0 0,1 0 0 0 0,0 1 0 0 0,-1-1 0 0 0,1 0 0 0 0,-1 1 0 0 0,1-1 0 0 0,-1 0 0 0 0,1 1 0 0 0,0-1 0 0 0,-1 0 0 0 0,1 1 0 0 0,0-1 1 0 0,0 1-1 0 0,-1-1 0 0 0,1 1 0 0 0,0-1 0 0 0,0 1 0 0 0,0-1 0 0 0,-1 1 0 0 0,1-1 0 0 0,0 1 0 0 0,0-1 0 0 0,0 1 0 0 0,0-1 0 0 0,0 1 0 0 0,0-1 0 0 0,0 1 0 0 0,0-1 1 0 0,0 1-1 0 0,0-1 0 0 0,1 1 0 0 0,10 33 5324 0 0,0 1-3106 0 0,-10-26-2013 0 0,0 0 1 0 0,1 0-1 0 0,0 0 1 0 0,1 0-1 0 0,0 0 1 0 0,6 11 0 0 0,-5-11-182 0 0,0 1 0 0 0,0 1 0 0 0,-1-1 0 0 0,0 0 0 0 0,-1 1 0 0 0,2 17 0 0 0,-4 9 199 0 0,2-1 1 0 0,12 60-1 0 0,-12-85-371 0 0,-1 1-1 0 0,0-1 1 0 0,0 1 0 0 0,-3 21-1 0 0,1 2 66 0 0,9 12-91 0 0,-5-46-58 0 0,-1 1 0 0 0,1-1 0 0 0,-1 0 0 0 0,1 0 0 0 0,-1 0 0 0 0,1 0 0 0 0,0 0 0 0 0,0-1 0 0 0,-1 1-1 0 0,1-1 1 0 0,0 1 0 0 0,0-1 0 0 0,-1 0 0 0 0,1 0 0 0 0,0-1 0 0 0,4 0 0 0 0,-5 0 7 0 0,1-1-1 0 0,0 1 1 0 0,-1-1 0 0 0,1 0-1 0 0,-1 0 1 0 0,1 0 0 0 0,-1 0-1 0 0,0 0 1 0 0,0 0 0 0 0,0-1-1 0 0,2-2 1 0 0,-2 2-8 0 0,0 0-1 0 0,0 0 1 0 0,1 0-1 0 0,-1 1 1 0 0,1-1-1 0 0,0 1 1 0 0,-1 0 0 0 0,6-3-1 0 0,-5 4 6 0 0,0-1 0 0 0,-1 1 1 0 0,1 0-1 0 0,-1-1 0 0 0,1 0 0 0 0,-1 0 0 0 0,0 1 0 0 0,0-1 1 0 0,0-1-1 0 0,0 1 0 0 0,0 0 0 0 0,0 0 0 0 0,0-1 0 0 0,-1 1 1 0 0,3-4-1 0 0,-1 1 10 0 0,0 0-1 0 0,1 0 1 0 0,0 1 0 0 0,-1 0 0 0 0,2-1 0 0 0,-1 2-1 0 0,0-1 1 0 0,1 0 0 0 0,0 1 0 0 0,9-5 0 0 0,26-22 38 0 0,-38 28-9 0 0,0 0 0 0 0,1 0 0 0 0,0 0 1 0 0,-1 1-1 0 0,1-1 0 0 0,0 1 0 0 0,-1 0 1 0 0,1 0-1 0 0,0 0 0 0 0,0 0 0 0 0,0 1 0 0 0,0-1 1 0 0,0 1-1 0 0,0-1 0 0 0,0 1 0 0 0,0 0 1 0 0,6 1-1 0 0,-7-1 324 0 0,8 4 441 0 0,-10-4-794 0 0,1 0-1 0 0,-1 0 1 0 0,1 0-1 0 0,0 1 1 0 0,-1-1-1 0 0,1 0 1 0 0,-1 0-1 0 0,1 0 1 0 0,-1 1-1 0 0,1-1 1 0 0,-1 0-1 0 0,1 0 1 0 0,-1 1-1 0 0,1-1 1 0 0,-1 0-1 0 0,1 1 1 0 0,-1-1-1 0 0,0 1 1 0 0,1-1-1 0 0,-1 1 1 0 0,0-1-1 0 0,1 1 1 0 0,-1-1-1 0 0,0 1 1 0 0,1-1-1 0 0,-1 1 1 0 0,0-1-1 0 0,0 1 1 0 0,0-1-1 0 0,0 1 0 0 0,0-1 1 0 0,1 1-1 0 0,-1 0 1 0 0,0-1-1 0 0,0 1 1 0 0,0-1-1 0 0,0 1 1 0 0,-1 1-1 0 0,1 2 30 0 0,0-3-38 0 0,0 0-1 0 0,0 0 1 0 0,-1 0 0 0 0,1 0-1 0 0,0 0 1 0 0,0 0 0 0 0,0 0-1 0 0,0 0 1 0 0,1 0 0 0 0,-1 0-1 0 0,0 0 1 0 0,0 0-1 0 0,1 0 1 0 0,-1 0 0 0 0,0 0-1 0 0,1 0 1 0 0,-1 0 0 0 0,1 0-1 0 0,-1 0 1 0 0,1 0 0 0 0,-1-1-1 0 0,1 1 1 0 0,0 0 0 0 0,-1 0-1 0 0,1-1 1 0 0,0 1-1 0 0,0 0 1 0 0,0-1 0 0 0,0 1-1 0 0,1 0 1 0 0,15 16-781 0 0,-16-15 644 0 0,0 0 1 0 0,0-1 0 0 0,0 1 0 0 0,0-1 0 0 0,1 1-1 0 0,-1-1 1 0 0,0 0 0 0 0,0 0 0 0 0,1 1 0 0 0,-1-1 0 0 0,1 0-1 0 0,-1 0 1 0 0,1 0 0 0 0,0 0 0 0 0,-1-1 0 0 0,1 1-1 0 0,0 0 1 0 0,-1-1 0 0 0,1 1 0 0 0,0-1 0 0 0,0 0 0 0 0,0 1-1 0 0,2-1 1 0 0,3 0-926 0 0,-1 0-1 0 0,1 0 1 0 0,-1 0 0 0 0,1-1-1 0 0,-1 0 1 0 0,0-1 0 0 0,1 1-1 0 0,-1-1 1 0 0,0 0 0 0 0,8-4-1 0 0,2-3-1007 0 0,-1 0-1 0 0,0-2 1 0 0,17-13-1 0 0,-23 16 1473 0 0,1 0 0 0 0,-1-1 0 0 0,-1 0 0 0 0,0-1 0 0 0,12-16 0 0 0,-3-9-777 0 0,-8 30-763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3584 0 0,'0'-48'6534'0'0,"0"15"4174"0"0,0 33-10598 0 0,0-1 0 0 0,0 0 0 0 0,0 1 0 0 0,0-1 0 0 0,0 1 1 0 0,-1-1-1 0 0,1 0 0 0 0,0 1 0 0 0,-1-1 0 0 0,1 1 0 0 0,0-1 0 0 0,-1 1 0 0 0,1-1 0 0 0,-1 1 0 0 0,1-1 0 0 0,0 1 1 0 0,-1 0-1 0 0,1-1 0 0 0,-1 1 0 0 0,0-1 0 0 0,1 1 0 0 0,-1 0 0 0 0,1 0 0 0 0,-1-1 0 0 0,1 1 0 0 0,-1 0 0 0 0,0 0 0 0 0,1 0 1 0 0,-1 0-1 0 0,0-1 0 0 0,1 1 0 0 0,-1 0 0 0 0,1 0 0 0 0,-1 0 0 0 0,0 0 0 0 0,1 1 0 0 0,-1-1 0 0 0,0 0 0 0 0,1 0 0 0 0,-1 0 1 0 0,1 0-1 0 0,-1 1 0 0 0,0-1 0 0 0,1 0 0 0 0,-1 1 0 0 0,1-1 0 0 0,-1 0 0 0 0,1 1 0 0 0,-1-1 0 0 0,0 1 0 0 0,-26 14 1341 0 0,21-10-1315 0 0,1 0 0 0 0,0 1 0 0 0,0 0 0 0 0,0 0-1 0 0,0 0 1 0 0,1 0 0 0 0,0 1 0 0 0,0-1 0 0 0,-3 12 0 0 0,-13 31 390 0 0,20-47-514 0 0,0-1 0 0 0,-1 1 0 0 0,1-1 0 0 0,-1 1 0 0 0,1-1 0 0 0,-1 0 0 0 0,0 1 0 0 0,1-1 0 0 0,-1 0 0 0 0,0 0 0 0 0,0 1 0 0 0,0-1 0 0 0,0 0 0 0 0,0 0 0 0 0,0 0 0 0 0,0 0 0 0 0,-2 1 0 0 0,2-1-2 0 0,-1 0 0 0 0,1 0 0 0 0,0 0 0 0 0,0 0 0 0 0,0 1 0 0 0,0-1 0 0 0,0 0 0 0 0,0 1 0 0 0,0-1 0 0 0,0 0 0 0 0,0 1 0 0 0,1-1 0 0 0,-1 1 0 0 0,1-1 0 0 0,-1 1 0 0 0,1-1 0 0 0,-1 1 0 0 0,1 1 0 0 0,-4 19 145 0 0,2 1 0 0 0,0-1 0 0 0,2 34 1 0 0,0-21-109 0 0,0-34-45 0 0,0 1 1 0 0,1-1 0 0 0,-1 1 0 0 0,0-1 0 0 0,0 1-1 0 0,1-1 1 0 0,-1 1 0 0 0,1-1 0 0 0,-1 0-1 0 0,1 1 1 0 0,0-1 0 0 0,0 0 0 0 0,-1 1-1 0 0,1-1 1 0 0,0 0 0 0 0,0 0 0 0 0,0 0 0 0 0,0 0-1 0 0,0 0 1 0 0,1 0 0 0 0,-1 0 0 0 0,0 0-1 0 0,0 0 1 0 0,3 1 0 0 0,14 15 32 0 0,-16-16-38 0 0,-1 1 0 0 0,1 0-1 0 0,-1 0 1 0 0,1-1 0 0 0,0 1 0 0 0,0-1 0 0 0,0 0 0 0 0,-1 1 0 0 0,1-1 0 0 0,1 0 0 0 0,-1 0 0 0 0,0 0 0 0 0,0 0 0 0 0,0-1 0 0 0,0 1-1 0 0,1-1 1 0 0,-1 1 0 0 0,0-1 0 0 0,1 0 0 0 0,2 0 0 0 0,-2 1 0 0 0,0-1 0 0 0,0 0 0 0 0,0 0 0 0 0,0 0 0 0 0,0-1 0 0 0,0 1 0 0 0,0-1 0 0 0,0 1 0 0 0,0-1 0 0 0,0 0 0 0 0,-1 0 0 0 0,1-1 0 0 0,4-1 0 0 0,13-8-35 0 0,-18 11 31 0 0,0-1 0 0 0,0 0 0 0 0,0 1 1 0 0,0-1-1 0 0,0 0 0 0 0,0 0 0 0 0,0 0 0 0 0,-1 0 0 0 0,1-1 1 0 0,0 1-1 0 0,-1 0 0 0 0,1-1 0 0 0,-1 1 0 0 0,1-1 0 0 0,-1 0 1 0 0,0 1-1 0 0,0-1 0 0 0,2-4 0 0 0,20-38-148 0 0,-17 35 151 0 0,-1-2 0 0 0,0 1 0 0 0,0-1 0 0 0,-1 0 0 0 0,0 0 0 0 0,-1 0 0 0 0,0 0 0 0 0,-1-1 0 0 0,0 1 0 0 0,-1-1 0 0 0,0-12 0 0 0,-1-120 175 0 0,1 144-167 0 0,-1 0 0 0 0,0 0-1 0 0,1-1 1 0 0,-1 1 0 0 0,0 0 0 0 0,1 0 0 0 0,-1 0 0 0 0,0 0-1 0 0,1-1 1 0 0,-1 1 0 0 0,1 0 0 0 0,-1 0 0 0 0,0 0-1 0 0,1 0 1 0 0,-1 0 0 0 0,0 0 0 0 0,1 0 0 0 0,-1 0-1 0 0,1 0 1 0 0,-1 0 0 0 0,0 0 0 0 0,1 1 0 0 0,-1-1-1 0 0,0 0 1 0 0,1 0 0 0 0,-1 0 0 0 0,0 0 0 0 0,1 0 0 0 0,-1 1-1 0 0,0-1 1 0 0,1 0 0 0 0,-1 0 0 0 0,0 1 0 0 0,0-1-1 0 0,1 0 1 0 0,-1 1 0 0 0,14 8 84 0 0,44 57 52 0 0,-51-57-106 0 0,-1 1-1 0 0,0 0 0 0 0,-1 0 1 0 0,0 0-1 0 0,0 1 0 0 0,-1 0 1 0 0,5 19-1 0 0,-8-28-20 0 0,0 1-1 0 0,0 0 1 0 0,1 0 0 0 0,-1-1 0 0 0,1 1-1 0 0,0-1 1 0 0,0 1 0 0 0,0-1 0 0 0,2 3-1 0 0,11 14 84 0 0,0 2 15 0 0,-14-19-98 0 0,1 0 0 0 0,0 0-1 0 0,0 0 1 0 0,-1 0 0 0 0,0 1-1 0 0,1-1 1 0 0,-1 0-1 0 0,0 1 1 0 0,0-1 0 0 0,0 0-1 0 0,0 1 1 0 0,0 3 0 0 0,-1-5-1 0 0,0-1 0 0 0,1 1 0 0 0,-1 0 0 0 0,0 0 1 0 0,0 0-1 0 0,0 0 0 0 0,0-1 0 0 0,1 1 0 0 0,-1 0 1 0 0,0 0-1 0 0,1-1 0 0 0,-1 1 0 0 0,1 0 0 0 0,-1 0 1 0 0,1-1-1 0 0,-1 1 0 0 0,1 0 0 0 0,0-1 0 0 0,-1 1 1 0 0,1-1-1 0 0,0 1 0 0 0,5-3 313 0 0,-3-13-154 0 0,-5-12-68 0 0,-12-47-1 0 0,11 60-86 0 0,-19-39-16 0 0,16 28-50 0 0,2 0 0 0 0,0 0 0 0 0,1-47 0 0 0,3 69 15 0 0,1 0 1 0 0,-1 0-1 0 0,1 0 0 0 0,0 1 1 0 0,0-1-1 0 0,0 0 1 0 0,0 1-1 0 0,0-1 0 0 0,1 1 1 0 0,-1-1-1 0 0,1 1 0 0 0,-1 0 1 0 0,1-1-1 0 0,0 1 1 0 0,2-2-1 0 0,17-27-787 0 0,21-18-2343 0 0,-41 44 2592 0 0,1 1 1 0 0,1-1 0 0 0,-1 1-1 0 0,1 0 1 0 0,-1-1 0 0 0,1 1-1 0 0,0 1 1 0 0,1-1 0 0 0,-1 0-1 0 0,1 1 1 0 0,-1 0 0 0 0,1 0-1 0 0,0 0 1 0 0,8-4 0 0 0,11-13-2831 0 0,-22 18 3139 0 0,0 1 0 0 0,0-1 0 0 0,0 1 0 0 0,1-1 0 0 0,-1 1 0 0 0,0 0 0 0 0,1 0 1 0 0,-1 0-1 0 0,1 0 0 0 0,-1 0 0 0 0,1 0 0 0 0,0 0 0 0 0,-1 0 0 0 0,1 0 1 0 0,3 0-1 0 0,51-16-7141 0 0,-43 9 3834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3448 0 0,'0'-2'8378'0'0,"2"-13"2181"0"0,-1 16-10300 0 0,-1-1 1 0 0,1 0-1 0 0,-1 0 0 0 0,1 1 1 0 0,-1-1-1 0 0,1 0 1 0 0,-1 1-1 0 0,1-1 1 0 0,-1 1-1 0 0,1-1 0 0 0,-1 1 1 0 0,1-1-1 0 0,-1 1 1 0 0,0-1-1 0 0,1 1 1 0 0,-1-1-1 0 0,0 1 1 0 0,1-1-1 0 0,-1 1 0 0 0,0-1 1 0 0,0 1-1 0 0,0 0 1 0 0,1-1-1 0 0,-1 1 1 0 0,0 0-1 0 0,0-1 1 0 0,0 2-1 0 0,3 29 1210 0 0,3 4-1283 0 0,1 10-116 0 0,-5-26-72 0 0,7 44-70 0 0,-8-57 4 0 0,0 1 0 0 0,0-1 0 0 0,0 0-1 0 0,-1 1 1 0 0,0-1 0 0 0,0 1-1 0 0,-1 10 1 0 0,-1 8-487 0 0,3-10 1670 0 0,2 12-5632 0 0,2-18-1447 0 0,2-28 1371 0 0,31-103-4766 0 0,-29 88 7231 0 0,4-2-1473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4656 0 0,'0'2'4189'0'0,"0"17"-632"0"0,-1 11 1210 0 0,0-13-3839 0 0,1 0 0 0 0,0 0 0 0 0,2 0 1 0 0,0-1-1 0 0,5 23 0 0 0,1-2-332 0 0,-2 0 1 0 0,-1 1-1 0 0,-2 0 1 0 0,-1-1-1 0 0,-6 60 1 0 0,2-2-64 0 0,2-9-253 0 0,0-85-282 0 0,0-1 1 0 0,0 1-1 0 0,-1-1 0 0 0,1 1 1 0 0,0 0-1 0 0,1-1 0 0 0,-1 1 1 0 0,0-1-1 0 0,0 1 0 0 0,0-1 1 0 0,0 1-1 0 0,0-1 0 0 0,0 1 1 0 0,1-1-1 0 0,-1 1 0 0 0,0-1 1 0 0,0 1-1 0 0,1-1 1 0 0,-1 0-1 0 0,0 1 0 0 0,1-1 1 0 0,-1 1-1 0 0,0-1 0 0 0,1 0 1 0 0,-1 1-1 0 0,1-1 0 0 0,-1 0 1 0 0,1 1-1 0 0,-1-1 0 0 0,0 0 1 0 0,1 0-1 0 0,-1 1 1 0 0,1-1-1 0 0,-1 0 0 0 0,1 0 1 0 0,0 0-1 0 0,-1 0 0 0 0,1 0 1 0 0,-1 0-1 0 0,1 0 0 0 0,-1 0 1 0 0,1 0-1 0 0,-1 0 0 0 0,1 0 1 0 0,0 0-1 0 0,18-11-106 0 0,21-69 221 0 0,-37 76-101 0 0,0-1-1 0 0,0 0 0 0 0,-1 0 1 0 0,0 0-1 0 0,0 0 1 0 0,0 0-1 0 0,1-10 1 0 0,-2 11-13 0 0,-1 1 0 0 0,1-1 1 0 0,0 1-1 0 0,0-1 1 0 0,0 1-1 0 0,1 0 1 0 0,-1 0-1 0 0,1 0 1 0 0,0-1-1 0 0,0 1 1 0 0,0 1-1 0 0,0-1 1 0 0,0 0-1 0 0,0 0 1 0 0,1 1-1 0 0,2-3 1 0 0,30-26-6 0 0,-33 27 13 0 0,1 1 1 0 0,0 0 0 0 0,0-1 0 0 0,0 1 0 0 0,1 1 0 0 0,-1-1-1 0 0,1 0 1 0 0,0 1 0 0 0,-1 0 0 0 0,1-1 0 0 0,0 2 0 0 0,0-1-1 0 0,0 0 1 0 0,1 1 0 0 0,-1 0 0 0 0,0 0 0 0 0,8-1-1 0 0,15-4 99 0 0,-27 5-94 0 0,1 1 0 0 0,0-1 0 0 0,0 1 0 0 0,0-1 0 0 0,0 1 0 0 0,0 0 1 0 0,0 0-1 0 0,0-1 0 0 0,0 1 0 0 0,0 0 0 0 0,0 0 0 0 0,0 0 0 0 0,0 0 0 0 0,0 0 0 0 0,0 0 1 0 0,0 0-1 0 0,0 0 0 0 0,0 0 0 0 0,0 1 0 0 0,0-1 0 0 0,0 0 0 0 0,0 1 0 0 0,-1-1 1 0 0,1 1-1 0 0,0-1 0 0 0,0 1 0 0 0,0-1 0 0 0,0 1 0 0 0,0-1 0 0 0,-1 1 0 0 0,1 0 0 0 0,0-1 1 0 0,-1 1-1 0 0,2 1 0 0 0,14 14 271 0 0,-12-13-200 0 0,0 1-1 0 0,0 0 0 0 0,-1-1 1 0 0,1 1-1 0 0,-1 0 0 0 0,0 1 1 0 0,0-1-1 0 0,0 0 0 0 0,3 9 0 0 0,8 16 332 0 0,-12-26-363 0 0,0 0 0 0 0,0 0 0 0 0,0 1 1 0 0,0-1-1 0 0,-1 1 0 0 0,0-1 0 0 0,1 1 0 0 0,-1-1 0 0 0,0 1 1 0 0,-1 0-1 0 0,1 0 0 0 0,0 4 0 0 0,3 29 428 0 0,-1-24-262 0 0,-1 0 1 0 0,-1-1-1 0 0,0 19 0 0 0,-1-28-192 0 0,0-1 1 0 0,0 0-1 0 0,-1 1 1 0 0,1-1-1 0 0,-1 0 1 0 0,1 1-1 0 0,-1-1 0 0 0,0 0 1 0 0,0 0-1 0 0,0 0 1 0 0,0 1-1 0 0,0-1 1 0 0,0 0-1 0 0,0 0 1 0 0,-1-1-1 0 0,1 1 0 0 0,-1 0 1 0 0,0 0-1 0 0,1-1 1 0 0,-1 1-1 0 0,0-1 1 0 0,0 1-1 0 0,0-1 1 0 0,-2 1-1 0 0,-14 11 80 0 0,16-11-94 0 0,0 0-1 0 0,0 0 0 0 0,0-1 0 0 0,0 1 0 0 0,0-1 0 0 0,-1 0 0 0 0,1 1 0 0 0,0-1 0 0 0,-1 0 0 0 0,1 0 1 0 0,-4 0-1 0 0,-65 9 67 0 0,-27-20-1818 0 0,95 7 1035 0 0,0 1 1 0 0,0-1-1 0 0,0 0 0 0 0,0 0 1 0 0,0 0-1 0 0,1 0 0 0 0,-1 0 1 0 0,-2-7-1 0 0,5 8-34 0 0,0 0-1 0 0,0 0 1 0 0,1-1 0 0 0,-1 1-1 0 0,1 0 1 0 0,0 0-1 0 0,-1 0 1 0 0,1 0 0 0 0,0 0-1 0 0,0 0 1 0 0,1 0 0 0 0,1-4-1 0 0,24-22-3956 0 0,-22 24 4201 0 0,0-1 0 0 0,0 0 0 0 0,-1 0 0 0 0,1 0 0 0 0,-1 0 0 0 0,6-12 0 0 0,4-6-1216 0 0,-11 22 1283 0 0,1-1-1 0 0,-1 1 1 0 0,0-1 0 0 0,1 1-1 0 0,0 0 1 0 0,-1 0-1 0 0,8 0 1 0 0,-11 1 415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 0 0,'0'0'2531'0'0,"18"3"11152"0"0,-11 1-12400 0 0,7 14 2524 0 0,-10-15-3568 0 0,0 1 1 0 0,-1 0 0 0 0,0 0-1 0 0,0 0 1 0 0,0 1 0 0 0,0-1-1 0 0,-1 1 1 0 0,0-1 0 0 0,1 1-1 0 0,-2 0 1 0 0,1 0 0 0 0,-1 0-1 0 0,2 6 1 0 0,-3-5-97 0 0,1 1 0 0 0,0 0 0 0 0,1-1 0 0 0,-1 0 0 0 0,6 13 0 0 0,-4-12-13 0 0,-1 1 0 0 0,1 1 1 0 0,-1-1-1 0 0,0 0 0 0 0,-1 0 0 0 0,1 11 0 0 0,-4 26 395 0 0,1-27-339 0 0,0 0 1 0 0,1 0 0 0 0,0 0-1 0 0,2-1 1 0 0,0 1-1 0 0,1 0 1 0 0,10 30 0 0 0,-10-21-51 0 0,-3-27-133 0 0,0 1-1 0 0,-1 0 0 0 0,1 0 0 0 0,0-1 1 0 0,0 1-1 0 0,0 0 0 0 0,0 0 0 0 0,0-1 1 0 0,0 1-1 0 0,0 0 0 0 0,0 0 0 0 0,0-1 1 0 0,0 1-1 0 0,0 0 0 0 0,0 0 0 0 0,1-1 1 0 0,-1 1-1 0 0,0 0 0 0 0,0-1 1 0 0,1 1-1 0 0,-1 0 0 0 0,0-1 0 0 0,1 1 1 0 0,-1-1-1 0 0,1 1 0 0 0,-1 0 0 0 0,1-1 1 0 0,-1 1-1 0 0,1-1 0 0 0,0 1 0 0 0,-1-1 1 0 0,1 0-1 0 0,-1 1 0 0 0,1-1 1 0 0,0 1-1 0 0,0-1 0 0 0,-1 0 0 0 0,1 0 1 0 0,0 1-1 0 0,-1-1 0 0 0,1 0 0 0 0,0 0 1 0 0,0 0-1 0 0,-1 0 0 0 0,1 0 0 0 0,0 0 1 0 0,1 0-1 0 0,0 0 17 0 0,-1 0-21 0 0,0 0 1 0 0,0 0-1 0 0,1-1 1 0 0,-1 1-1 0 0,0 0 1 0 0,0-1-1 0 0,1 1 1 0 0,-1 0-1 0 0,0-1 1 0 0,0 0-1 0 0,0 1 1 0 0,0-1-1 0 0,0 1 1 0 0,0-1-1 0 0,1-1 1 0 0,4-18-17 0 0,-5 17 16 0 0,0-1 1 0 0,0 1-1 0 0,0 0 1 0 0,0 0 0 0 0,0-1-1 0 0,1 1 1 0 0,0 0 0 0 0,-1 0-1 0 0,1 0 1 0 0,5-5-1 0 0,-5 5 1 0 0,0 0-1 0 0,1 0 0 0 0,-1 0 1 0 0,0 0-1 0 0,0-1 0 0 0,-1 1 1 0 0,1-1-1 0 0,-1 1 0 0 0,0-1 0 0 0,0 0 1 0 0,0 0-1 0 0,0 1 0 0 0,0-8 1 0 0,-1 7-14 0 0,1 0 0 0 0,-1 1 0 0 0,1-1 0 0 0,0 0-1 0 0,0 1 1 0 0,0-1 0 0 0,0 1 0 0 0,1-1 0 0 0,0 1 0 0 0,-1 0 0 0 0,1 0 0 0 0,0 0 0 0 0,0 0 0 0 0,4-4 0 0 0,59-58 62 0 0,-64 63 83 0 0,0 2-116 0 0,0 0 0 0 0,-1 0-1 0 0,1 0 1 0 0,-1 0-1 0 0,1 0 1 0 0,-1 0-1 0 0,1 0 1 0 0,-1 0 0 0 0,1 1-1 0 0,-1-1 1 0 0,1 0-1 0 0,-1 0 1 0 0,1 1-1 0 0,-1-1 1 0 0,1 0 0 0 0,-1 1-1 0 0,1-1 1 0 0,-1 0-1 0 0,0 1 1 0 0,1-1-1 0 0,-1 0 1 0 0,0 1 0 0 0,1-1-1 0 0,-1 1 1 0 0,0-1-1 0 0,1 1 1 0 0,-1-1-1 0 0,0 1 1 0 0,0-1 0 0 0,0 1-1 0 0,1-1 1 0 0,-1 1-1 0 0,0-1 1 0 0,0 1-1 0 0,0 0 1 0 0,0-1 0 0 0,0 1-1 0 0,0 0 1 0 0,0 7 106 0 0,1 0 1 0 0,1 0-1 0 0,-1 0 1 0 0,6 14-1 0 0,-4-14-85 0 0,-1 0 0 0 0,0 0 0 0 0,-1 0 0 0 0,2 16 0 0 0,-1-9-11 0 0,1 1-1 0 0,0-1 1 0 0,1 0-1 0 0,6 16 1 0 0,1 7-25 0 0,3-5 10 0 0,-12-31-10 0 0,-1 0-1 0 0,0 0 0 0 0,0 0 1 0 0,0 1-1 0 0,0-1 1 0 0,0 0-1 0 0,0 1 0 0 0,0-1 1 0 0,-1 0-1 0 0,1 1 0 0 0,-1 4 1 0 0,1-3-19 0 0,-1-1 1 0 0,0 1-1 0 0,1-1 1 0 0,0 0-1 0 0,-1 1 1 0 0,1-1 0 0 0,1 0-1 0 0,-1 1 1 0 0,0-1-1 0 0,1 0 1 0 0,0 0-1 0 0,-1 0 1 0 0,1 0-1 0 0,1 0 1 0 0,-1-1 0 0 0,0 1-1 0 0,1-1 1 0 0,-1 1-1 0 0,1-1 1 0 0,-1 0-1 0 0,1 0 1 0 0,0 0-1 0 0,5 2 1 0 0,-1-1-66 0 0,24 5-1511 0 0,-30-8 1491 0 0,0 0-1 0 0,0 0 1 0 0,0 0-1 0 0,0 0 1 0 0,1 0-1 0 0,-1 0 1 0 0,0 0-1 0 0,0 0 1 0 0,0-1-1 0 0,0 1 1 0 0,0 0-1 0 0,0-1 1 0 0,0 1-1 0 0,0-1 1 0 0,0 1-1 0 0,0-1 1 0 0,0 1-1 0 0,0-1 1 0 0,0 0-1 0 0,0 1 1 0 0,0-1-1 0 0,-1 0 1 0 0,1 0-1 0 0,0 1 1 0 0,-1-1-1 0 0,2-1 1 0 0,8-11-1979 0 0,-8 12 1702 0 0,-1-1 0 0 0,1 0 0 0 0,-1 0 0 0 0,1 1 0 0 0,-1-1 0 0 0,0 0 0 0 0,1 0 0 0 0,-1 0 0 0 0,0-1 0 0 0,-1 1-1 0 0,1 0 1 0 0,1-3 0 0 0,0-3-1044 0 0,1-1-1 0 0,1 1 0 0 0,-1 0 0 0 0,11-15 1 0 0,-9 14 930 0 0,8-28-3097 0 0,-12 34 3422 0 0,-1 0 1 0 0,1 0 0 0 0,0 0-1 0 0,0 0 1 0 0,0 1-1 0 0,0-1 1 0 0,0 0-1 0 0,1 1 1 0 0,-1-1 0 0 0,1 1-1 0 0,4-5 1 0 0,17-16-1786 0 0,-17 8-1920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3784 0 0,'0'0'1408'0'0,"-33"0"9336"0"0,-4 5-3875 0 0,33-4-6512 0 0,1 1 1 0 0,-1-1-1 0 0,1 1 1 0 0,-1 0-1 0 0,1 0 1 0 0,0 0 0 0 0,0 1-1 0 0,0-1 1 0 0,0 1-1 0 0,-5 5 1 0 0,7-4-279 0 0,0-1 1 0 0,0 1 0 0 0,1 0-1 0 0,-1-1 1 0 0,1 1 0 0 0,0 0-1 0 0,0 0 1 0 0,0-1-1 0 0,0 1 1 0 0,2 4 0 0 0,-1 5 113 0 0,-1-9-157 0 0,1 0 1 0 0,0 0-1 0 0,0 1 0 0 0,0-1 0 0 0,0 0 1 0 0,1 0-1 0 0,-1 0 0 0 0,1 0 0 0 0,0-1 1 0 0,0 1-1 0 0,1 0 0 0 0,4 5 0 0 0,15 29 312 0 0,-16-25-181 0 0,1 0 1 0 0,0 0-1 0 0,1-1 1 0 0,17 21-1 0 0,14 22 480 0 0,-6 3 254 0 0,-23-42-660 0 0,0 0 1 0 0,-2 1-1 0 0,0 0 0 0 0,8 22 1 0 0,4 18 307 0 0,-9-35-549 0 0,-9-19 0 0 0,0-1 0 0 0,-1 1 0 0 0,1-1 0 0 0,-1 1 0 0 0,0 0 0 0 0,0-1 0 0 0,0 1 0 0 0,0 0 0 0 0,0 0 0 0 0,-1 0 0 0 0,1 0 0 0 0,-1 5 0 0 0,1 3 0 0 0,-1-10 0 0 0,0 1 0 0 0,0 0 0 0 0,0-1 0 0 0,0 1 0 0 0,-1 0 0 0 0,1-1 0 0 0,0 1 0 0 0,-1 0 0 0 0,1-1 0 0 0,-1 1 0 0 0,1 0 0 0 0,-1-1 0 0 0,0 1 0 0 0,0-1 0 0 0,0 1 0 0 0,0-1 0 0 0,0 0 0 0 0,0 1 0 0 0,0-1 0 0 0,0 0 0 0 0,-1 0 0 0 0,-1 2 0 0 0,1-1 0 0 0,0 0 0 0 0,0 0 0 0 0,0 0 0 0 0,0-1 1 0 0,0 1-1 0 0,0-1 0 0 0,-1 0 0 0 0,1 1 0 0 0,-1-1 0 0 0,1 0 0 0 0,0 0 0 0 0,-1 0 0 0 0,0-1 1 0 0,1 1-1 0 0,-1-1 0 0 0,1 1 0 0 0,-1-1 0 0 0,0 0 0 0 0,1 0 0 0 0,-1 0 0 0 0,0 0 0 0 0,1-1 1 0 0,-6 0-1 0 0,-2-2-1 0 0,-1-1 0 0 0,1 0 0 0 0,0 0 0 0 0,-13-9 0 0 0,-2 0-9 0 0,19 10-238 0 0,-1 0-1 0 0,1 0 1 0 0,-1-1-1 0 0,1 0 1 0 0,0 0-1 0 0,1-1 1 0 0,-10-8 0 0 0,11 9-497 0 0,0-1 1 0 0,0 0-1 0 0,1-1 1 0 0,0 1-1 0 0,-5-10 1 0 0,-2-5-2826 0 0,7 17 2828 0 0,1-1-1 0 0,0 1 0 0 0,0-1 1 0 0,0 0-1 0 0,0 0 0 0 0,0 0 1 0 0,1 0-1 0 0,0 0 1 0 0,0 0-1 0 0,0 0 0 0 0,0 0 1 0 0,1-1-1 0 0,0 1 0 0 0,0 0 1 0 0,0 0-1 0 0,0-1 0 0 0,0 1 1 0 0,2-6-1 0 0,9-15-1685 0 0,-1 11-1965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7496 0 0,'9'4'14908'0'0,"12"6"-10294"0"0,6 7-2732 0 0,-21-14-1659 0 0,0 0 0 0 0,0 0 1 0 0,-1 1-1 0 0,0-1 1 0 0,1 2-1 0 0,-2-1 0 0 0,1 0 1 0 0,0 1-1 0 0,5 7 1 0 0,-5-4-64 0 0,0-1 1 0 0,0-1 0 0 0,1 1-1 0 0,-1-1 1 0 0,12 10 0 0 0,28 32 483 0 0,19 37-619 0 0,-26-35-25 0 0,-34-34 0 0 0,-3-13 0 0 0,-1-1 0 0 0,0 0 0 0 0,1 0 0 0 0,0 1 0 0 0,0-1 0 0 0,-1 0 0 0 0,1 0 0 0 0,0 0 0 0 0,1 0 0 0 0,-1 0 0 0 0,0 0 0 0 0,0-1 0 0 0,1 1 0 0 0,-1 0 0 0 0,1 0 0 0 0,2 1 0 0 0,12 14 0 0 0,25 37 0 0 0,-39-51 0 0 0,1 1 0 0 0,0 0 0 0 0,-1 0 0 0 0,0 1 0 0 0,0-1 0 0 0,0 0 0 0 0,0 1 0 0 0,-1 0 0 0 0,2 5 0 0 0,-2-5 0 0 0,0-1 0 0 0,1 1 0 0 0,-1-1 0 0 0,1 1 0 0 0,0-1 0 0 0,0 0 0 0 0,4 6 0 0 0,8 15 0 0 0,0 2 0 0 0,-2 0 0 0 0,-1 0 0 0 0,-1 1 0 0 0,-1 1 0 0 0,-1-1 0 0 0,5 49 0 0 0,-2-18 0 0 0,-6-39 0 0 0,-1 0 0 0 0,2 41 0 0 0,-6-46 0 0 0,1 4 0 0 0,-1-1 0 0 0,-1 0 0 0 0,-1 1 0 0 0,0-1 0 0 0,-1 0 0 0 0,-8 27 0 0 0,-7 24 0 0 0,-10-5 0 0 0,26-62-3 0 0,-8 11-736 0 0,0 0 1 0 0,1 1-1 0 0,1 0 1 0 0,-12 25-1 0 0,19-36 154 0 0,-1 0 0 0 0,0 0 0 0 0,1-1 0 0 0,-1 1 0 0 0,-1-1 0 0 0,1 0 0 0 0,0 1 0 0 0,-1-1 0 0 0,-2 2 0 0 0,-2 2-2168 0 0,-1-1 0 0 0,0 0 0 0 0,0 0 0 0 0,-14 5 0 0 0,-3-3-2503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09.1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1218 1925 8296 0 0,'-8'-55'4179'0'0,"5"42"-3810"0"0,1 0 0 0 0,0-1 0 0 0,-1-17 1 0 0,4 22-242 0 0,1 0 0 0 0,-1 1 1 0 0,1-1-1 0 0,1 1 1 0 0,0 0-1 0 0,0 0 1 0 0,0 0-1 0 0,1 0 0 0 0,0 1 1 0 0,1-1-1 0 0,0 1 1 0 0,0 0-1 0 0,0 0 0 0 0,1 1 1 0 0,0-1-1 0 0,0 1 1 0 0,1 1-1 0 0,-1-1 1 0 0,1 1-1 0 0,0 0 0 0 0,1 1 1 0 0,0 0-1 0 0,-1 0 1 0 0,10-3-1 0 0,20-14 497 0 0,-33 18-545 0 0,1 0-1 0 0,-1 1 1 0 0,1-1 0 0 0,0 1-1 0 0,0-1 1 0 0,0 1 0 0 0,0 1-1 0 0,0-1 1 0 0,9-1-1 0 0,28-3 418 0 0,90-8 732 0 0,-115 13-1066 0 0,0 1 1 0 0,-1 0-1 0 0,1 2 1 0 0,0 0-1 0 0,26 7 1 0 0,-33-6-81 0 0,-1 1 0 0 0,1 0 0 0 0,-1 0 1 0 0,0 1-1 0 0,0 1 0 0 0,-1-1 0 0 0,1 1 0 0 0,-1 1 0 0 0,-1-1 1 0 0,1 1-1 0 0,-1 1 0 0 0,0-1 0 0 0,-1 1 0 0 0,0 0 0 0 0,0 1 1 0 0,-1 0-1 0 0,0 0 0 0 0,7 17 0 0 0,-11-24-70 0 0,-1 0 0 0 0,1 0 0 0 0,0 0 0 0 0,0 0 1 0 0,0 0-1 0 0,0 0 0 0 0,0 0 0 0 0,0 0 0 0 0,1 0 0 0 0,-1 0 0 0 0,1-1 0 0 0,-1 1 0 0 0,1 0 1 0 0,0-1-1 0 0,0 0 0 0 0,-1 1 0 0 0,1-1 0 0 0,2 1 0 0 0,12 11 66 0 0,-12-2-16 0 0,1 1 1 0 0,-2 0-1 0 0,1-1 1 0 0,-2 1-1 0 0,1 1 1 0 0,-2-1-1 0 0,1 23 1 0 0,4 2 74 0 0,-5-32-121 0 0,0 0-1 0 0,0 0 1 0 0,0 0 0 0 0,0 1-1 0 0,-1-1 1 0 0,0 0 0 0 0,0 0-1 0 0,0 0 1 0 0,0 0 0 0 0,-1 1-1 0 0,0-1 1 0 0,-2 5 0 0 0,1-5 8 0 0,-1 0 0 0 0,0 0 0 0 0,-1 0 0 0 0,1 0 0 0 0,-1 0 1 0 0,0-1-1 0 0,0 0 0 0 0,-4 4 0 0 0,-8 8 38 0 0,-2 8-3 0 0,13-18-57 0 0,1 0-1 0 0,0 0 1 0 0,-1-1 0 0 0,0 0-1 0 0,-8 7 1 0 0,-86 45 132 0 0,91-52-114 0 0,2-1-7 0 0,0-1-1 0 0,0 0 1 0 0,0 0 0 0 0,0 0 0 0 0,0-1 0 0 0,0 0-1 0 0,-1 0 1 0 0,-9 2 0 0 0,-28 4 36 0 0,10-2 51 0 0,-47 3 0 0 0,71-8-71 0 0,1-1-1 0 0,-1-1 0 0 0,1 0 1 0 0,-1 0-1 0 0,1 0 1 0 0,-1-1-1 0 0,1-1 1 0 0,0 0-1 0 0,-16-7 1 0 0,9 2 23 0 0,-1-1 1 0 0,2-1 0 0 0,-1 0 0 0 0,1-1-1 0 0,-13-14 1 0 0,-16-21 111 0 0,24 27-89 0 0,0 0 0 0 0,2-2 0 0 0,0-1-1 0 0,1 0 1 0 0,2-1 0 0 0,0 0 0 0 0,-15-35 0 0 0,18 26-22 0 0,2 1 0 0 0,1-2-1 0 0,1 1 1 0 0,2-1 0 0 0,1 0-1 0 0,0-67 1 0 0,5 91-48 0 0,1 0 0 0 0,1 1 0 0 0,0-1 0 0 0,0 0-1 0 0,0 1 1 0 0,1-1 0 0 0,0 1 0 0 0,1 0 0 0 0,0 0 0 0 0,0 0 0 0 0,1 1-1 0 0,0-1 1 0 0,8-8 0 0 0,-5 6 11 0 0,1 1 0 0 0,0-1 0 0 0,1 2-1 0 0,0-1 1 0 0,0 1 0 0 0,1 1 0 0 0,-1 0 0 0 0,22-10 0 0 0,0 4 31 0 0,2 1 1 0 0,0 1 0 0 0,0 2-1 0 0,1 1 1 0 0,0 2 0 0 0,60-3 0 0 0,-71 9-35 0 0,1 0 1 0 0,0 2 0 0 0,-1 1-1 0 0,1 0 1 0 0,-1 2 0 0 0,0 1-1 0 0,0 1 1 0 0,-1 1 0 0 0,0 1-1 0 0,35 19 1 0 0,-51-24 6 0 0,0 0-1 0 0,0 1 1 0 0,0-1-1 0 0,-1 2 1 0 0,0-1-1 0 0,0 1 1 0 0,0 0 0 0 0,0 0-1 0 0,-1 1 1 0 0,0-1-1 0 0,5 11 1 0 0,1 3 70 0 0,0 0-1 0 0,-2 2 1 0 0,0-1 0 0 0,10 42 0 0 0,-16-53-54 0 0,-2 0 0 0 0,1 0 0 0 0,-1 0 0 0 0,-1 1 0 0 0,0-1 0 0 0,0 0 0 0 0,-1 1 0 0 0,-1-1 0 0 0,0 0 0 0 0,0 0 0 0 0,0 0 0 0 0,-2 0 0 0 0,-6 17 0 0 0,-58 89 108 0 0,59-102-156 0 0,-1 0 0 0 0,0 0-1 0 0,-19 18 1 0 0,-4 5-3 0 0,16-20 28 0 0,0-1 0 0 0,0-1 0 0 0,-2 0-1 0 0,1-1 1 0 0,-2-1 0 0 0,-31 16-1 0 0,-80 37-26 0 0,102-51 32 0 0,21-10-8 0 0,-1-1 0 0 0,0 1 0 0 0,0-2 0 0 0,-13 5-1 0 0,13-6 3 0 0,-22 7 35 0 0,0-1 1 0 0,-1-2-1 0 0,0-1 1 0 0,0-2-1 0 0,0-1 1 0 0,-46-2-1 0 0,67-3-34 0 0,0-1 0 0 0,0 0 0 0 0,1 0 0 0 0,0-1 0 0 0,-1-1 0 0 0,2 0 0 0 0,-12-8 0 0 0,11 7 5 0 0,-17-14 31 0 0,1-1-1 0 0,-37-39 1 0 0,48 46-43 0 0,2 0 8 0 0,0 0-1 0 0,0 0 0 0 0,2-1 1 0 0,0-1-1 0 0,1 0 1 0 0,1-1-1 0 0,-8-19 1 0 0,12 24-16 0 0,0 1 0 0 0,2-1 0 0 0,-1 0 1 0 0,2 0-1 0 0,0 0 0 0 0,0 0 0 0 0,1 0 1 0 0,1-1-1 0 0,0 1 0 0 0,1 0 0 0 0,4-21 1 0 0,-4 30-4 0 0,1 0 0 0 0,-1 0 0 0 0,1-1-1 0 0,0 1 1 0 0,1 0 0 0 0,-1 1 0 0 0,1-1 0 0 0,0 0 0 0 0,5-5 0 0 0,7-10-21 0 0,-6 5 5 0 0,-3 3 5 0 0,0 1 0 0 0,0 0 0 0 0,1 0 0 0 0,1 1 0 0 0,-1 0 0 0 0,2 0 0 0 0,-1 1 0 0 0,1 0 0 0 0,17-11 0 0 0,22-16 43 0 0,-39 28-24 0 0,0 0-1 0 0,0 0 0 0 0,0 1 0 0 0,19-9 0 0 0,1 3 2 0 0,1 1-1 0 0,0 1 1 0 0,0 1 0 0 0,1 2 0 0 0,50-5-1 0 0,161 3 130 0 0,-231 8-121 0 0,-1 1-1 0 0,1 1 1 0 0,-1 0-1 0 0,0 0 1 0 0,1 1-1 0 0,-1 0 1 0 0,0 1-1 0 0,0 0 1 0 0,0 1-1 0 0,13 6 1 0 0,44 31 117 0 0,-46-14-60 0 0,-11-18-55 0 0,-5-4-8 0 0,-1 0 0 0 0,1 0-1 0 0,-1 0 1 0 0,0 1 0 0 0,0-1 0 0 0,-1 1-1 0 0,1 0 1 0 0,-1 0 0 0 0,4 12-1 0 0,-3-5 29 0 0,-1 1-1 0 0,0 0 1 0 0,0 0-1 0 0,-2 0 0 0 0,1 1 1 0 0,-2-1-1 0 0,0 0 0 0 0,-1 0 1 0 0,0 1-1 0 0,-1-1 1 0 0,-1 0-1 0 0,0 0 0 0 0,-1 0 1 0 0,0-1-1 0 0,-1 1 1 0 0,-1-1-1 0 0,0 0 0 0 0,-11 16 1 0 0,-3 10-2 0 0,16-30-34 0 0,-1 0 1 0 0,0 0 0 0 0,0 0-1 0 0,-1-1 1 0 0,0 0 0 0 0,-10 11-1 0 0,-22 18 28 0 0,-2-2 0 0 0,-1-2-1 0 0,-2-1 1 0 0,-1-2 0 0 0,-2-3-1 0 0,-87 40 1 0 0,112-60-11 0 0,0-2 0 0 0,-26 4 1 0 0,-6 1 13 0 0,25-4 3 0 0,0-1 1 0 0,0-2 0 0 0,0 0 0 0 0,0-2-1 0 0,-1-2 1 0 0,-50-6 0 0 0,71 5-25 0 0,1 0-1 0 0,0 0 1 0 0,0 0 0 0 0,0-1 0 0 0,1 0 0 0 0,-8-5-1 0 0,-8-3 12 0 0,4 1 0 0 0,0 0 1 0 0,1-1-1 0 0,0-1 1 0 0,1 0-1 0 0,0-1 1 0 0,1-1-1 0 0,-19-23 1 0 0,-4-1 11 0 0,21 20-17 0 0,0 0 0 0 0,0-1 0 0 0,2-1 0 0 0,0 0 0 0 0,2-1 0 0 0,0-1 0 0 0,2 0 0 0 0,0 0 0 0 0,1-1 0 0 0,1-1 0 0 0,2 1 0 0 0,-8-36 0 0 0,7 16-14 0 0,-5-40-83 0 0,13 78 78 0 0,0-1-1 0 0,0 0 0 0 0,1 1 1 0 0,0-1-1 0 0,0 1 0 0 0,0-1 1 0 0,0 1-1 0 0,1-1 0 0 0,0 1 0 0 0,0 0 1 0 0,0 0-1 0 0,5-7 0 0 0,14-22 8 0 0,-14 20-9 0 0,1 1 0 0 0,1 1 0 0 0,0-1 0 0 0,14-14 1 0 0,9-5-2 0 0,-19 18 43 0 0,0 1-1 0 0,1 1 1 0 0,0 0-1 0 0,1 1 1 0 0,23-14-1 0 0,-26 19-12 0 0,-1-1-1 0 0,1-1 1 0 0,17-15-1 0 0,-20 15-18 0 0,0 1 0 0 0,0 0 1 0 0,1 1-1 0 0,14-7 0 0 0,17-7 9 0 0,-18 9-10 0 0,0 0-1 0 0,1 1 1 0 0,0 2 0 0 0,1 0 0 0 0,48-8-1 0 0,4 5 20 0 0,-47 5-21 0 0,-1 2 1 0 0,1 1-1 0 0,0 1 0 0 0,31 2 0 0 0,-53 1 0 0 0,0 0 0 0 0,0 0 0 0 0,0 1 0 0 0,0 0 0 0 0,-1 0 0 0 0,1 1-1 0 0,-1 0 1 0 0,0 0 0 0 0,0 1 0 0 0,0 0 0 0 0,0 0 0 0 0,0 1 0 0 0,-1-1 0 0 0,0 2-1 0 0,0-1 1 0 0,0 0 0 0 0,-1 1 0 0 0,0 0 0 0 0,9 14 0 0 0,29 42 23 0 0,-42-58-32 0 0,1-1 1 0 0,-1 0-1 0 0,0 1 0 0 0,0-1 1 0 0,0 1-1 0 0,-1 0 1 0 0,1-1-1 0 0,-1 1 1 0 0,0 0-1 0 0,0-1 1 0 0,-1 6-1 0 0,2 13-35 0 0,3 17 8 0 0,0 62-1 0 0,-4-86 55 0 0,-2 0 0 0 0,0 1 1 0 0,0-1-1 0 0,-1 0 0 0 0,-1 0 0 0 0,-1-1 1 0 0,-6 16-1 0 0,-59 111 181 0 0,58-117-195 0 0,-1-1 1 0 0,-1-1-1 0 0,-28 35 1 0 0,33-45-7 0 0,-30 36 29 0 0,-1-2-1 0 0,-3-2 0 0 0,-77 63 1 0 0,32-50 53 0 0,72-47-53 0 0,-52 18 48 0 0,36-17-59 0 0,15-5-7 0 0,0-1 0 0 0,0-1-1 0 0,-1 0 1 0 0,1-2 0 0 0,-1 0 0 0 0,0 0-1 0 0,0-2 1 0 0,1 0 0 0 0,-1-2-1 0 0,-27-4 1 0 0,40 4-6 0 0,0 1-1 0 0,0-1 1 0 0,0-1-1 0 0,0 1 1 0 0,0-1-1 0 0,0 0 1 0 0,1 0-1 0 0,-5-4 1 0 0,-10-6 7 0 0,-2 2 6 0 0,1-2 0 0 0,0 0 1 0 0,1-2-1 0 0,1 0 0 0 0,0-1 1 0 0,1 0-1 0 0,1-2 0 0 0,0 0 1 0 0,-22-36-1 0 0,9 7-17 0 0,9 16 0 0 0,-19-45 0 0 0,33 64 0 0 0,2 0 0 0 0,0-1 0 0 0,0 1 0 0 0,1-1 0 0 0,1 0 0 0 0,0 0 0 0 0,0-20 0 0 0,1-5-2 0 0,3-64-21 0 0,-1 99 19 0 0,-1 1 0 0 0,1-1 1 0 0,0 0-1 0 0,0 0 0 0 0,0 1 1 0 0,0-1-1 0 0,0 0 0 0 0,1 1 1 0 0,-1-1-1 0 0,1 1 0 0 0,0 0 0 0 0,0-1 1 0 0,-1 1-1 0 0,2 0 0 0 0,-1 0 1 0 0,4-3-1 0 0,9-9-17 0 0,3-7 20 0 0,1 1 1 0 0,0 0 0 0 0,2 1-1 0 0,0 2 1 0 0,1 0 0 0 0,1 1-1 0 0,28-14 1 0 0,-13 11 15 0 0,0 1-1 0 0,0 3 0 0 0,77-21 1 0 0,-86 29-7 0 0,0 2-1 0 0,0 0 1 0 0,0 2 0 0 0,1 2 0 0 0,-1 1-1 0 0,41 4 1 0 0,-65-3-12 0 0,0 0 1 0 0,0 0-1 0 0,0 1 0 0 0,0-1 0 0 0,0 1 1 0 0,0 0-1 0 0,-1 1 0 0 0,1-1 0 0 0,-1 1 1 0 0,1 0-1 0 0,-1 0 0 0 0,6 6 0 0 0,8 5-31 0 0,-17-13 33 0 0,6 3-2 0 0,-1 0 0 0 0,0 1 0 0 0,0-1-1 0 0,0 1 1 0 0,-1 0 0 0 0,0 1 0 0 0,0-1 0 0 0,0 1 0 0 0,-1 0-1 0 0,0 0 1 0 0,5 10 0 0 0,4 6 13 0 0,-1 1-1 0 0,-2 1 1 0 0,0 0-1 0 0,-2 0 0 0 0,0 1 1 0 0,-2 0-1 0 0,-1 0 1 0 0,-1 1-1 0 0,-1 0 1 0 0,-1-1-1 0 0,-1 1 1 0 0,-1 0-1 0 0,-2 0 1 0 0,0 0-1 0 0,-11 44 1 0 0,10-63-9 0 0,0 1 0 0 0,0 0 0 0 0,0-1 0 0 0,-1 1 0 0 0,0-1 0 0 0,-9 11 0 0 0,-7 12 0 0 0,-46 51 0 0 0,54-68 0 0 0,0 1 0 0 0,-1-2 0 0 0,-1 0 0 0 0,-25 18 0 0 0,10-7 0 0 0,8-8 0 0 0,0-1 0 0 0,0-1 0 0 0,-1-1 0 0 0,-1-1 0 0 0,0-1 0 0 0,0 0 0 0 0,-1-2 0 0 0,0-1 0 0 0,0-1 0 0 0,-1-1 0 0 0,0-1 0 0 0,0-1 0 0 0,0-2 0 0 0,0 0 0 0 0,0-1 0 0 0,-1-2 0 0 0,1-1 0 0 0,-26-6 0 0 0,32 3 0 0 0,0-1 0 0 0,0-1 0 0 0,1-1 0 0 0,-1 0 0 0 0,-21-17 0 0 0,6 5 0 0 0,19 13 0 0 0,5 3 0 0 0,1-1 0 0 0,1 1 0 0 0,-1-1 0 0 0,1-1 0 0 0,0 0 0 0 0,-8-9 0 0 0,-34-32 0 0 0,38 37 0 0 0,0 0 0 0 0,0-1 0 0 0,1-1 0 0 0,-19-26 0 0 0,9 4 0 0 0,15 28 0 0 0,1-1 0 0 0,1 0 0 0 0,0 0 0 0 0,0 0 0 0 0,0 0 0 0 0,1 0 0 0 0,0-1 0 0 0,-3-14 0 0 0,3 3 0 0 0,0 5 0 0 0,1 0 0 0 0,1 0 0 0 0,0-20 0 0 0,1 29 0 0 0,0 1 0 0 0,1-1 0 0 0,0 1 0 0 0,1-1 0 0 0,-1 1 0 0 0,1-1 0 0 0,0 1 0 0 0,0 0 0 0 0,1 0 0 0 0,-1 0 0 0 0,1 0 0 0 0,0 1 0 0 0,6-7 0 0 0,58-67 0 0 0,-45 53 0 0 0,1 1 0 0 0,1 2 0 0 0,1 0 0 0 0,1 2 0 0 0,1 0 0 0 0,0 2 0 0 0,2 1 0 0 0,0 1 0 0 0,51-19 0 0 0,10-5 0 0 0,-68 29 0 0 0,0 1 0 0 0,1 0 0 0 0,0 2 0 0 0,1 1 0 0 0,30-6 0 0 0,35-4 0 0 0,-63 10 0 0 0,2 2 0 0 0,-1 0 0 0 0,35 0 0 0 0,-41 5 0 0 0,-11-1 0 0 0,0 1 0 0 0,-1 0 0 0 0,1 1 0 0 0,0 0 0 0 0,0 0 0 0 0,-1 1 0 0 0,1 1 0 0 0,9 3 0 0 0,-5-3 0 0 0,-11-3 0 0 0,0 1 0 0 0,0-1 0 0 0,-1 1 0 0 0,1 0 0 0 0,0 0 0 0 0,0 0 0 0 0,-1 0 0 0 0,1 0 0 0 0,-1 1 0 0 0,1-1 0 0 0,-1 1 0 0 0,0 0 0 0 0,1-1 0 0 0,-1 1 0 0 0,2 3 0 0 0,63 58 0 0 0,-65-61 0 0 0,0 0 0 0 0,0 0 0 0 0,0 0 0 0 0,0 0 0 0 0,0 0 0 0 0,-1 1 0 0 0,1-1 0 0 0,-1 1 0 0 0,0-1 0 0 0,1 1 0 0 0,-1-1 0 0 0,0 1 0 0 0,0 0 0 0 0,-1-1 0 0 0,2 6 0 0 0,4 18 0 0 0,-1-2 0 0 0,-1 0 0 0 0,-1 0 0 0 0,-2 0 0 0 0,0 1 0 0 0,-4 33 0 0 0,1 5 0 0 0,2-52 0 0 0,-1-1 0 0 0,-1 1 0 0 0,0-1 0 0 0,0 0 0 0 0,-1 1 0 0 0,-1-1 0 0 0,1-1 0 0 0,-2 1 0 0 0,-6 12 0 0 0,-4 2 0 0 0,0 0 0 0 0,-24 26 0 0 0,30-39 0 0 0,-9 12 0 0 0,0-1 0 0 0,-1-1 0 0 0,-1-1 0 0 0,-1-1 0 0 0,-24 17 0 0 0,-17 7 0 0 0,51-34 0 0 0,0-1 0 0 0,0 0 0 0 0,-1 0 0 0 0,0-2 0 0 0,0 1 0 0 0,-1-2 0 0 0,-21 8 0 0 0,9-6 0 0 0,3-1 0 0 0,0-1 0 0 0,0 0 0 0 0,-33 1 0 0 0,49-5 0 0 0,-3 0 0 0 0,-1-1 0 0 0,1 1 0 0 0,-1-2 0 0 0,1 1 0 0 0,-1-1 0 0 0,1-1 0 0 0,-1 0 0 0 0,-16-5 0 0 0,-83-55 0 0 0,102 58 0 0 0,0-1 0 0 0,1 1 0 0 0,0-1 0 0 0,0 0 0 0 0,0 0 0 0 0,0-1 0 0 0,1 0 0 0 0,-8-11 0 0 0,-22-22 0 0 0,23 29 0 0 0,1-1 0 0 0,0-1 0 0 0,0 0 0 0 0,2 0 0 0 0,-1-1 0 0 0,2 0 0 0 0,-1-1 0 0 0,2 1 0 0 0,0-2 0 0 0,1 1 0 0 0,-7-21 0 0 0,-9-17 0 0 0,18 45 0 0 0,0 0 0 0 0,1 0 0 0 0,0-1 0 0 0,0 0 0 0 0,0 1 0 0 0,1-1 0 0 0,1 0 0 0 0,-2-9 0 0 0,2 5 0 0 0,-1-27 0 0 0,0 1 0 0 0,8-73 0 0 0,-4 106 0 0 0,-1 0 0 0 0,0 0 0 0 0,1 0 0 0 0,0 1 0 0 0,0-1 0 0 0,1 0 0 0 0,-1 1 0 0 0,1-1 0 0 0,3-4 0 0 0,6-9 0 0 0,-3 4 0 0 0,1 0 0 0 0,0 1 0 0 0,1 0 0 0 0,0 1 0 0 0,25-21 0 0 0,4-5 0 0 0,-12 13 0 0 0,1 2 0 0 0,0 1 0 0 0,2 2 0 0 0,40-21 0 0 0,43-8 0 0 0,-62 29 0 0 0,43-5 0 0 0,-81 20 0 0 0,0 0 0 0 0,1 1 0 0 0,0 1 0 0 0,-1 0 0 0 0,1 1 0 0 0,0 1 0 0 0,0 0 0 0 0,19 1 0 0 0,22-2 0 0 0,-37 0 0 0 0,1 1 0 0 0,-1 1 0 0 0,1 0 0 0 0,0 1 0 0 0,-1 2 0 0 0,1 0 0 0 0,-1 1 0 0 0,21 6 0 0 0,-1 9 0 0 0,-1 1 0 0 0,44 30 0 0 0,-66-38 0 0 0,-1 0 0 0 0,0 0 0 0 0,-1 2 0 0 0,-1-1 0 0 0,0 2 0 0 0,-1 0 0 0 0,16 24 0 0 0,17 27 0 0 0,-11 1 0 0 0,-28-55 0 0 0,0 1 0 0 0,0 0 0 0 0,-2 0 0 0 0,1 0 0 0 0,-2 0 0 0 0,0 1 0 0 0,0-1 0 0 0,0 26 0 0 0,-2 1 0 0 0,0-25 0 0 0,0 1 0 0 0,-1-1 0 0 0,-1 1 0 0 0,-1-1 0 0 0,0 0 0 0 0,-1 1 0 0 0,-8 25 0 0 0,4-20 0 0 0,6-16 0 0 0,0 0 0 0 0,-1 0 0 0 0,0 0 0 0 0,0-1 0 0 0,0 1 0 0 0,-4 6 0 0 0,-20 29 0 0 0,19-27 0 0 0,-1 0 0 0 0,0-1 0 0 0,-1 0 0 0 0,0 0 0 0 0,-1-1 0 0 0,0 0 0 0 0,-18 14 0 0 0,-23 13 0 0 0,33-23 0 0 0,-1-1 0 0 0,0-1 0 0 0,-1 0 0 0 0,0-2 0 0 0,-1 0 0 0 0,0-1 0 0 0,-30 9 0 0 0,20-12 0 0 0,-11 3 0 0 0,-71 7 0 0 0,100-16 0 0 0,0-1 0 0 0,0 0 0 0 0,0-1 0 0 0,0 0 0 0 0,0-1 0 0 0,0 0 0 0 0,0-1 0 0 0,1-1 0 0 0,-25-9 0 0 0,9-3 0 0 0,0-2 0 0 0,1 0 0 0 0,0-2 0 0 0,2 0 0 0 0,1-2 0 0 0,0-1 0 0 0,2-1 0 0 0,0-1 0 0 0,-30-47 0 0 0,-13-56 0 0 0,59 118 0 0 0,1-1 0 0 0,0 1 0 0 0,1-1 0 0 0,0 0 0 0 0,0 0 0 0 0,1 0 0 0 0,1 0 0 0 0,-2-23 0 0 0,2-5 0 0 0,4-49 0 0 0,-1 72 0 0 0,0 7 0 0 0,1 0 0 0 0,-1 1 0 0 0,2-1 0 0 0,0 0 0 0 0,0 0 0 0 0,0 1 0 0 0,10-16 0 0 0,5-15 0 0 0,-13 25 0 0 0,2 1 0 0 0,0-1 0 0 0,0 1 0 0 0,1 0 0 0 0,1 1 0 0 0,0 0 0 0 0,17-18 0 0 0,39-36 0 0 0,-37 36 0 0 0,1 1 0 0 0,2 1 0 0 0,53-37 0 0 0,-52 45 0 0 0,-6 1 0 0 0,1 2 0 0 0,1 2 0 0 0,1 0 0 0 0,46-17 0 0 0,-13 14 0 0 0,-1-15 0 0 0,-11 16 0 0 0,58-11 0 0 0,-53 15 0 0 0,-3 1 0 0 0,69-5 0 0 0,-94 14 0 0 0,172-12 0 0 0,-168 15 0 0 0,0 1 0 0 0,1 2 0 0 0,-1 1 0 0 0,44 11 0 0 0,-65-12 0 0 0,-1 0 0 0 0,0 1 0 0 0,0 0 0 0 0,0 1 0 0 0,0 0 0 0 0,-1 0 0 0 0,1 1 0 0 0,-1 0 0 0 0,12 12 0 0 0,1 4 0 0 0,33 47 0 0 0,-53-67 0 0 0,5 6 0 0 0,-3-4 0 0 0,0 0 0 0 0,0-1 0 0 0,0 2 0 0 0,-1-1 0 0 0,0 0 0 0 0,0 0 0 0 0,0 1 0 0 0,0-1 0 0 0,0 1 0 0 0,-1-1 0 0 0,0 1 0 0 0,1 6 0 0 0,-1-2 0 0 0,14 186 0 0 0,-14-162 0 0 0,0-21 0 0 0,-1 0 0 0 0,0 0 0 0 0,0 1 0 0 0,-1-1 0 0 0,-1 0 0 0 0,0 0 0 0 0,0 1 0 0 0,-1-2 0 0 0,-8 21 0 0 0,-16 21 0 0 0,13-25 0 0 0,-1 0 0 0 0,-27 38 0 0 0,-90 96 0 0 0,27-36 0 0 0,91-109 0 0 0,-1-2 0 0 0,-1 0 0 0 0,0-1 0 0 0,0 0 0 0 0,-28 16 0 0 0,-98 49 0 0 0,132-74 0 0 0,-7 2 0 0 0,0-1 0 0 0,-1 0 0 0 0,0-1 0 0 0,0-1 0 0 0,-26 2 0 0 0,17-2 0 0 0,6-1 0 0 0,1-1 0 0 0,-28-1 0 0 0,40-1 0 0 0,0-1 0 0 0,0 0 0 0 0,0 0 0 0 0,0 0 0 0 0,0-1 0 0 0,0 0 0 0 0,0-1 0 0 0,-10-4 0 0 0,-6-8 0 0 0,0-2 0 0 0,1 0 0 0 0,0-1 0 0 0,2-1 0 0 0,0-2 0 0 0,2 0 0 0 0,0 0 0 0 0,1-2 0 0 0,1 0 0 0 0,-19-36 0 0 0,19 26 0 0 0,2 0 0 0 0,1 0 0 0 0,1-2 0 0 0,2 1 0 0 0,2-2 0 0 0,1 1 0 0 0,-7-74 0 0 0,12 70 0 0 0,-3-88 0 0 0,6 112 0 0 0,1 0 0 0 0,1 0 0 0 0,0 1 0 0 0,1-1 0 0 0,1 1 0 0 0,8-23 0 0 0,0 7 0 0 0,-3 7 0 0 0,1 1 0 0 0,1 0 0 0 0,27-41 0 0 0,10 3 0 0 0,68-67 0 0 0,-90 102 0 0 0,1 2 0 0 0,1 1 0 0 0,1 1 0 0 0,62-34 0 0 0,-10 13 0 0 0,-23 11 0 0 0,105-41 0 0 0,-49 27 0 0 0,-82 31 0 0 0,2 1 0 0 0,0 1 0 0 0,50-11 0 0 0,-34 15 0 0 0,12-3 0 0 0,0 2 0 0 0,65 1 0 0 0,-102 8 0 0 0,1 1 0 0 0,-2 1 0 0 0,1 2 0 0 0,0 0 0 0 0,27 9 0 0 0,-42-10 0 0 0,0 1 0 0 0,0 0 0 0 0,0 1 0 0 0,0 0 0 0 0,-1 0 0 0 0,1 1 0 0 0,-1 0 0 0 0,-1 0 0 0 0,1 1 0 0 0,-1 1 0 0 0,0-1 0 0 0,-1 1 0 0 0,0 1 0 0 0,6 8 0 0 0,-3-2 0 0 0,-2-3 0 0 0,0 0 0 0 0,-1 1 0 0 0,0 0 0 0 0,-1 0 0 0 0,0 0 0 0 0,-1 1 0 0 0,0 0 0 0 0,3 21 0 0 0,7 45 0 0 0,-4-20 0 0 0,-2 1 0 0 0,2 78 0 0 0,-11-114 0 0 0,1-15 0 0 0,-1 0 0 0 0,0 0 0 0 0,0 0 0 0 0,-1 0 0 0 0,0 0 0 0 0,-5 14 0 0 0,-15 30 0 0 0,-34 60 0 0 0,30-70 0 0 0,-96 165 0 0 0,92-165 0 0 0,-2-1 0 0 0,-55 59 0 0 0,22-39 0 0 0,-2-2 0 0 0,-140 97 0 0 0,131-119 0 0 0,65-32 0 0 0,0-1 0 0 0,-1 1 0 0 0,1-2 0 0 0,-1 0 0 0 0,0 0 0 0 0,-1-1 0 0 0,1 0 0 0 0,-17 2 0 0 0,8-1 0 0 0,0-1 0 0 0,-1-2 0 0 0,1 0 0 0 0,-1-1 0 0 0,0-1 0 0 0,1 0 0 0 0,-41-8 0 0 0,58 7 0 0 0,1 0 0 0 0,-1 0 0 0 0,1 0 0 0 0,-1 0 0 0 0,1-1 0 0 0,0 1 0 0 0,0-1 0 0 0,0 1 0 0 0,0-1 0 0 0,0 0 0 0 0,0 0 0 0 0,0 0 0 0 0,0 0 0 0 0,0 0 0 0 0,-2-5 0 0 0,-9-10 0 0 0,-10-3 0 0 0,16 14 0 0 0,1 0 0 0 0,-1-1 0 0 0,1 1 0 0 0,-9-12 0 0 0,6 4 0 0 0,-11-15 0 0 0,1-1 0 0 0,1-1 0 0 0,1 0 0 0 0,-12-36 0 0 0,20 39 0 0 0,-4-10 0 0 0,1-1 0 0 0,-12-77 0 0 0,9 11 0 0 0,-4-44 0 0 0,15 81 0 0 0,0 8 0 0 0,4-76 0 0 0,1 116 0 0 0,2 0 0 0 0,0 0 0 0 0,1 0 0 0 0,1 0 0 0 0,1 1 0 0 0,1 0 0 0 0,15-31 0 0 0,-2 12 0 0 0,2 2 0 0 0,1 0 0 0 0,1 1 0 0 0,2 2 0 0 0,2 0 0 0 0,1 2 0 0 0,51-43 0 0 0,311-202 0 0 0,-348 252 0 0 0,1 3 0 0 0,1 1 0 0 0,90-27 0 0 0,-124 44 0 0 0,1 1 0 0 0,0 0 0 0 0,-1 0 0 0 0,14 1 0 0 0,15-3 0 0 0,-4-1 0 0 0,-1 1 0 0 0,1 1 0 0 0,47 3 0 0 0,-68 2 0 0 0,0 0 0 0 0,0 0 0 0 0,-1 2 0 0 0,1 0 0 0 0,-1 0 0 0 0,0 1 0 0 0,0 1 0 0 0,0 1 0 0 0,-1 0 0 0 0,21 14 0 0 0,-6-2 0 0 0,47 38 0 0 0,-68-52 0 0 0,0 1 0 0 0,-1 1 0 0 0,0-1 0 0 0,0 1 0 0 0,-1 0 0 0 0,0 1 0 0 0,8 13 0 0 0,18 43 0 0 0,-21-48 0 0 0,-2 1 0 0 0,0 0 0 0 0,-1 0 0 0 0,0 0 0 0 0,-2 1 0 0 0,0 0 0 0 0,3 27 0 0 0,8 67 0 0 0,-9-76 0 0 0,-2 0 0 0 0,-2-1 0 0 0,-1 63 0 0 0,-3-71 0 0 0,-2 0 0 0 0,-1 0 0 0 0,-1 0 0 0 0,-11 31 0 0 0,-72 145 0 0 0,71-170 0 0 0,-2 0 0 0 0,-1-2 0 0 0,-48 58 0 0 0,-4-9 0 0 0,-3-3 0 0 0,-4-3 0 0 0,-92 67 0 0 0,133-112 0 0 0,-1-2 0 0 0,-2-1 0 0 0,0-2 0 0 0,-2-2 0 0 0,-54 20 0 0 0,42-23 0 0 0,36-12 0 0 0,0-1 0 0 0,0 0 0 0 0,0-1 0 0 0,-26 3 0 0 0,-17-2 0 0 0,36-2 0 0 0,0 0 0 0 0,0-2 0 0 0,0-2 0 0 0,-1 0 0 0 0,1-1 0 0 0,0-2 0 0 0,0-1 0 0 0,-29-7 0 0 0,26 0 0 0 0,0-1 0 0 0,0-1 0 0 0,1-2 0 0 0,1-1 0 0 0,0-1 0 0 0,1-1 0 0 0,1-1 0 0 0,1-1 0 0 0,-36-39 0 0 0,-78-94 0 0 0,122 132 0 0 0,1 0 0 0 0,1-1 0 0 0,0-1 0 0 0,2 0 0 0 0,-18-49 0 0 0,17 34 0 0 0,4 13 0 0 0,2 1 0 0 0,0-2 0 0 0,1 1 0 0 0,2 0 0 0 0,-3-38 0 0 0,7 0 0 0 0,2-76 0 0 0,1 126 0 0 0,0 1 0 0 0,1-1 0 0 0,0 1 0 0 0,1 0 0 0 0,0 0 0 0 0,1 0 0 0 0,1 1 0 0 0,12-18 0 0 0,4-9 0 0 0,-19 30 0 0 0,4-7 0 0 0,1 0 0 0 0,0 1 0 0 0,1 0 0 0 0,0 0 0 0 0,24-23 0 0 0,4 4 0 0 0,2 2 0 0 0,1 2 0 0 0,62-34 0 0 0,-56 35 0 0 0,9-4 0 0 0,2 4 0 0 0,78-29 0 0 0,-107 50 0 0 0,-1 1 0 0 0,1 1 0 0 0,0 2 0 0 0,0 0 0 0 0,49 3 0 0 0,-61 0 0 0 0,-11 0 0 0 0,12-1 0 0 0,-1 1 0 0 0,1 1 0 0 0,-1 1 0 0 0,1 0 0 0 0,-1 1 0 0 0,0 0 0 0 0,28 11 0 0 0,-25-6 0 0 0,-1 2 0 0 0,0 0 0 0 0,0 1 0 0 0,-1 1 0 0 0,-1 1 0 0 0,0 0 0 0 0,-1 1 0 0 0,0 1 0 0 0,-1 0 0 0 0,-1 1 0 0 0,0 1 0 0 0,-2 0 0 0 0,0 1 0 0 0,19 37 0 0 0,-29-49 0 0 0,0 1 0 0 0,0 0 0 0 0,0-1 0 0 0,-1 1 0 0 0,1 10 0 0 0,3 14 0 0 0,8 22 0 0 0,-1 1 0 0 0,6 75 0 0 0,-17-107 0 0 0,0 0 0 0 0,-1 0 0 0 0,-1-1 0 0 0,-1 1 0 0 0,-1 0 0 0 0,-1-1 0 0 0,-1 0 0 0 0,-1 0 0 0 0,-9 22 0 0 0,-1-5 0 0 0,10-22 0 0 0,0 0 0 0 0,-2 0 0 0 0,0-1 0 0 0,0 0 0 0 0,-14 17 0 0 0,-91 112 0 0 0,81-109 0 0 0,9-7 0 0 0,-1-2 0 0 0,-1-1 0 0 0,-1-1 0 0 0,-53 37 0 0 0,19-18 0 0 0,45-31 0 0 0,1 0 0 0 0,-2-1 0 0 0,0-1 0 0 0,0-1 0 0 0,0 0 0 0 0,-1-1 0 0 0,-19 5 0 0 0,-2-3 0 0 0,9-2 0 0 0,0-1 0 0 0,0-1 0 0 0,-1-2 0 0 0,0-1 0 0 0,0-1 0 0 0,-46-3 0 0 0,62-3 0 0 0,-1 0 0 0 0,1 0 0 0 0,-1-1 0 0 0,2-1 0 0 0,-1-1 0 0 0,0 0 0 0 0,-13-9 0 0 0,13 4 0 0 0,0 0 0 0 0,0-1 0 0 0,-21-25 0 0 0,15 14 0 0 0,-6-4 0 0 0,2-1 0 0 0,1-2 0 0 0,1 0 0 0 0,2-1 0 0 0,1-1 0 0 0,-14-36 0 0 0,14 26 0 0 0,9 21 0 0 0,1 0 0 0 0,1 0 0 0 0,1-1 0 0 0,-5-28 0 0 0,3-7 0 0 0,-11-113 0 0 0,19 148 0 0 0,1 0 0 0 0,2 0 0 0 0,0 0 0 0 0,1 0 0 0 0,10-33 0 0 0,-10 48 0 0 0,-1 1 0 0 0,2 0 0 0 0,-1 0 0 0 0,1 0 0 0 0,5-8 0 0 0,6-8 0 0 0,-12 16 0 0 0,0 0 0 0 0,0-1 0 0 0,1 1 0 0 0,0 0 0 0 0,1 0 0 0 0,-1 0 0 0 0,1 1 0 0 0,1 0 0 0 0,5-6 0 0 0,4-3 0 0 0,31-30 0 0 0,1 2 0 0 0,85-60 0 0 0,-41 48 0 0 0,2 5 0 0 0,183-72 0 0 0,-96 67 0 0 0,-60 21 0 0 0,-95 26 0 0 0,-4 1 0 0 0,0 0 0 0 0,0 2 0 0 0,1 0 0 0 0,23-1 0 0 0,61-3 0 0 0,-56 3 0 0 0,0 2 0 0 0,0 3 0 0 0,79 7 0 0 0,-114-2 0 0 0,0 0 0 0 0,-1 1 0 0 0,1 0 0 0 0,-1 1 0 0 0,0 0 0 0 0,0 2 0 0 0,-1-1 0 0 0,0 2 0 0 0,0 0 0 0 0,-1 0 0 0 0,12 12 0 0 0,17 12 0 0 0,-25-18 0 0 0,-1 1 0 0 0,-1 1 0 0 0,-1 0 0 0 0,0 1 0 0 0,-1 0 0 0 0,18 38 0 0 0,-22-41 0 0 0,0 4 0 0 0,-1 1 0 0 0,-1-1 0 0 0,-1 1 0 0 0,-1 0 0 0 0,-1 1 0 0 0,1 24 0 0 0,-3-38 0 0 0,3 27 0 0 0,-2 1 0 0 0,-2-1 0 0 0,-1 0 0 0 0,-1 1 0 0 0,-2-1 0 0 0,-13 49 0 0 0,2-41 0 0 0,-3-1 0 0 0,-1 0 0 0 0,-2-2 0 0 0,-38 54 0 0 0,58-92 0 0 0,-38 53 0 0 0,-2-2 0 0 0,-90 86 0 0 0,48-53 0 0 0,56-56 0 0 0,0-2 0 0 0,-2-1 0 0 0,-2-1 0 0 0,0-1 0 0 0,-1-2 0 0 0,-66 34 0 0 0,68-43 0 0 0,5-1 0 0 0,-1-1 0 0 0,0-1 0 0 0,-1-1 0 0 0,0-1 0 0 0,0-2 0 0 0,-1 0 0 0 0,-30 1 0 0 0,38-6 0 0 0,6 0 0 0 0,0 0 0 0 0,0 0 0 0 0,0-2 0 0 0,0 0 0 0 0,1 0 0 0 0,-1-1 0 0 0,-26-8 0 0 0,24 2 0 0 0,0 0 0 0 0,0-1 0 0 0,1-1 0 0 0,1-1 0 0 0,-1 0 0 0 0,2-1 0 0 0,-1 0 0 0 0,2-1 0 0 0,0-1 0 0 0,0 0 0 0 0,-11-18 0 0 0,-72-111 0 0 0,77 112 0 0 0,1 2 0 0 0,0 0 0 0 0,2-1 0 0 0,2 0 0 0 0,0-1 0 0 0,-9-37 0 0 0,10 11 0 0 0,3 0 0 0 0,1-1 0 0 0,4 0 0 0 0,4-100 0 0 0,4 133 0 0 0,1 0 0 0 0,1 0 0 0 0,1 0 0 0 0,13-29 0 0 0,-12 32 0 0 0,0 3 0 0 0,1 0 0 0 0,1 1 0 0 0,1 0 0 0 0,0 1 0 0 0,2 0 0 0 0,-1 1 0 0 0,17-15 0 0 0,110-98 0 0 0,-66 74 0 0 0,2 2 0 0 0,3 4 0 0 0,104-48 0 0 0,-152 82 0 0 0,1 1 0 0 0,1 1 0 0 0,36-9 0 0 0,61-14 0 0 0,-83 21 0 0 0,2 2 0 0 0,0 3 0 0 0,0 1 0 0 0,64-3 0 0 0,-2 9 0 0 0,-6-1 0 0 0,143 13 0 0 0,-224-5 0 0 0,-1 2 0 0 0,1 0 0 0 0,-1 2 0 0 0,0 0 0 0 0,22 13 0 0 0,-35-17 0 0 0,15 7 0 0 0,0 2 0 0 0,0 0 0 0 0,-1 2 0 0 0,-1 1 0 0 0,0 0 0 0 0,29 31 0 0 0,-42-36 0 0 0,2 0 0 0 0,-2 1 0 0 0,0 0 0 0 0,12 19 0 0 0,39 88 0 0 0,-50-102 0 0 0,-7-12 0 0 0,0 0 0 0 0,0 0 0 0 0,0 1 0 0 0,-1-1 0 0 0,0 0 0 0 0,0 1 0 0 0,-1-1 0 0 0,1 1 0 0 0,0 8 0 0 0,13 84 0 0 0,-7-55 0 0 0,3 87 0 0 0,-12-95 0 0 0,-3 1 0 0 0,-10 51 0 0 0,6-46 0 0 0,3-19 0 0 0,-2 0 0 0 0,0 0 0 0 0,-21 40 0 0 0,16-37 0 0 0,3-7 0 0 0,-2-1 0 0 0,0-1 0 0 0,-19 23 0 0 0,-18 25 0 0 0,14-13 0 0 0,-2-1 0 0 0,-3-3 0 0 0,-1-1 0 0 0,-74 66 0 0 0,82-85 0 0 0,-1-1 0 0 0,-1-1 0 0 0,0-2 0 0 0,-59 28 0 0 0,74-42 0 0 0,-1-1 0 0 0,0-1 0 0 0,0-1 0 0 0,-1-1 0 0 0,1 0 0 0 0,-1-2 0 0 0,0 0 0 0 0,0-2 0 0 0,0 0 0 0 0,-1-1 0 0 0,-22-4 0 0 0,36 2 0 0 0,-1 0 0 0 0,1-1 0 0 0,0-1 0 0 0,0 1 0 0 0,0-1 0 0 0,0 0 0 0 0,0-1 0 0 0,1 0 0 0 0,0 0 0 0 0,0-1 0 0 0,0 1 0 0 0,1-2 0 0 0,0 1 0 0 0,0-1 0 0 0,0 0 0 0 0,1 0 0 0 0,-6-10 0 0 0,-6-11 0 0 0,2-1 0 0 0,0 0 0 0 0,-14-43 0 0 0,12 24 0 0 0,2-1 0 0 0,-16-93 0 0 0,27 114 0 0 0,-13-134 0 0 0,17 140 0 0 0,1 1 0 0 0,1 0 0 0 0,0 0 0 0 0,2 0 0 0 0,11-39 0 0 0,-12 53 0 0 0,1-10 0 0 0,1 1 0 0 0,1 0 0 0 0,1 1 0 0 0,0 0 0 0 0,1 0 0 0 0,0 0 0 0 0,21-25 0 0 0,0 8 0 0 0,-3 3 0 0 0,1 2 0 0 0,0 1 0 0 0,35-25 0 0 0,-28 27 0 0 0,220-141 0 0 0,-209 139 0 0 0,1 3 0 0 0,0 1 0 0 0,93-27 0 0 0,-62 23 0 0 0,-53 17 0 0 0,-1 2 0 0 0,1 0 0 0 0,33-5 0 0 0,52-7 0 0 0,-59 9 0 0 0,71-5 0 0 0,-106 14 0 0 0,0 1 0 0 0,-1 0 0 0 0,1 2 0 0 0,0-1 0 0 0,0 2 0 0 0,-1 0 0 0 0,1 0 0 0 0,-1 2 0 0 0,18 7 0 0 0,-21-7 0 0 0,0 0 0 0 0,0 0 0 0 0,-1 1 0 0 0,1 0 0 0 0,-2 1 0 0 0,1 0 0 0 0,-1 1 0 0 0,0 0 0 0 0,11 13 0 0 0,10 20 0 0 0,-8-13 0 0 0,36 62 0 0 0,-53-78 0 0 0,1 0 0 0 0,-2 0 0 0 0,0 0 0 0 0,0 0 0 0 0,-1 0 0 0 0,0 1 0 0 0,-1 0 0 0 0,-1 0 0 0 0,1 14 0 0 0,-2 49 0 0 0,-3 0 0 0 0,-17 105 0 0 0,16-152 0 0 0,-2-1 0 0 0,-1 0 0 0 0,-1-1 0 0 0,-2 0 0 0 0,0 0 0 0 0,-2-1 0 0 0,-1 0 0 0 0,-1-1 0 0 0,-1 0 0 0 0,-25 30 0 0 0,-14 14 0 0 0,36-43 0 0 0,-3 0 0 0 0,0-1 0 0 0,-43 39 0 0 0,-6-2 0 0 0,52-45 0 0 0,0 0 0 0 0,-2-1 0 0 0,0-1 0 0 0,-41 24 0 0 0,26-20 0 0 0,27-14 0 0 0,-1 0 0 0 0,1-1 0 0 0,-1 0 0 0 0,0 0 0 0 0,0-1 0 0 0,-16 4 0 0 0,-44 10 0 0 0,55-13 0 0 0,-1 0 0 0 0,1 0 0 0 0,-1-1 0 0 0,0-1 0 0 0,0-1 0 0 0,0 0 0 0 0,0 0 0 0 0,-24-4 0 0 0,28 1 0 0 0,0 0 0 0 0,0 0 0 0 0,0-1 0 0 0,1 0 0 0 0,-1-1 0 0 0,1-1 0 0 0,0 1 0 0 0,0-1 0 0 0,0-1 0 0 0,1 0 0 0 0,-15-12 0 0 0,-1-7 0 0 0,0-1 0 0 0,2-1 0 0 0,1 0 0 0 0,2-2 0 0 0,0 0 0 0 0,-29-64 0 0 0,31 59 0 0 0,2 2 0 0 0,1 0 0 0 0,-15-49 0 0 0,24 61 0 0 0,-7-27 0 0 0,1 0 0 0 0,2-1 0 0 0,3 0 0 0 0,-2-58 0 0 0,8 76 0 0 0,0 18 0 0 0,1 0 0 0 0,0 1 0 0 0,0-1 0 0 0,1 0 0 0 0,0 0 0 0 0,1 1 0 0 0,1-1 0 0 0,5-16 0 0 0,1 10 0 0 0,1 1 0 0 0,0 0 0 0 0,2 0 0 0 0,0 1 0 0 0,21-22 0 0 0,4-1 0 0 0,-24 25 0 0 0,0 1 0 0 0,1 0 0 0 0,17-12 0 0 0,14-9 0 0 0,-27 20 0 0 0,0 0 0 0 0,1 1 0 0 0,0 1 0 0 0,0 1 0 0 0,39-16 0 0 0,8 3 0 0 0,-45 16 0 0 0,1 0 0 0 0,1 1 0 0 0,29-5 0 0 0,65-5 0 0 0,1 5 0 0 0,136 4 0 0 0,-233 10 0 0 0,0 1 0 0 0,-1 0 0 0 0,1 2 0 0 0,-1 0 0 0 0,0 1 0 0 0,0 1 0 0 0,-1 1 0 0 0,0 1 0 0 0,0 0 0 0 0,25 19 0 0 0,-32-21 0 0 0,-1 1 0 0 0,0 1 0 0 0,-1 0 0 0 0,0 1 0 0 0,0 0 0 0 0,-1 0 0 0 0,0 1 0 0 0,-1 0 0 0 0,0 0 0 0 0,0 1 0 0 0,-2 0 0 0 0,7 14 0 0 0,3 15 0 0 0,-13-33 0 0 0,1 0 0 0 0,-1 0 0 0 0,-1 1 0 0 0,1-1 0 0 0,-2 1 0 0 0,1-1 0 0 0,-1 1 0 0 0,0 15 0 0 0,-1 7 0 0 0,1-2 0 0 0,-1 0 0 0 0,-2 0 0 0 0,-9 54 0 0 0,2-35 0 0 0,8-37 0 0 0,0-1 0 0 0,-1 1 0 0 0,0-1 0 0 0,-1 1 0 0 0,-6 14 0 0 0,-82 128 0 0 0,65-111 0 0 0,-3-2 0 0 0,-1 0 0 0 0,-66 66 0 0 0,86-97 0 0 0,-1 0 0 0 0,0-1 0 0 0,-16 10 0 0 0,-26 20 0 0 0,40-27 0 0 0,0-1 0 0 0,-2 1 0 0 0,-22 11 0 0 0,18-11 0 0 0,3-3 0 0 0,-1-1 0 0 0,0-1 0 0 0,0-1 0 0 0,0 0 0 0 0,-1-1 0 0 0,1-1 0 0 0,-1 0 0 0 0,-34 0 0 0 0,48-3 0 0 0,-1-1 0 0 0,1 1 0 0 0,0-1 0 0 0,-1 0 0 0 0,1 0 0 0 0,0 0 0 0 0,0-1 0 0 0,0 1 0 0 0,0-1 0 0 0,0 0 0 0 0,0 0 0 0 0,0 0 0 0 0,1-1 0 0 0,-6-4 0 0 0,-13-8 0 0 0,4 3 0 0 0,2-2 0 0 0,-1 0 0 0 0,2-1 0 0 0,0-1 0 0 0,1 0 0 0 0,-20-29 0 0 0,19 17 0 0 0,2-2 0 0 0,0 1 0 0 0,-9-40 0 0 0,16 49 0 0 0,-1-9 0 0 0,2 1 0 0 0,1-1 0 0 0,2-1 0 0 0,0 1 0 0 0,2 0 0 0 0,4-32 0 0 0,-3 52 0 0 0,-1 4 0 0 0,1 0 0 0 0,0 0 0 0 0,0 0 0 0 0,0 0 0 0 0,1 0 0 0 0,-1 0 0 0 0,1 1 0 0 0,1-1 0 0 0,-1 0 0 0 0,1 1 0 0 0,-1 0 0 0 0,5-5 0 0 0,5-10 0 0 0,0-1 0 0 0,0 1 0 0 0,1 0 0 0 0,0 1 0 0 0,28-27 0 0 0,-22 26 0 0 0,1 2 0 0 0,1 0 0 0 0,1 2 0 0 0,0 0 0 0 0,40-19 0 0 0,128-46 0 0 0,-144 63 0 0 0,3-2 0 0 0,2 2 0 0 0,0 3 0 0 0,0 2 0 0 0,2 2 0 0 0,-1 3 0 0 0,91-2 0 0 0,-114 8 0 0 0,-20 0 0 0 0,0 1 0 0 0,1 0 0 0 0,-1 0 0 0 0,0 0 0 0 0,1 1 0 0 0,-1 1 0 0 0,0 0 0 0 0,0 0 0 0 0,0 1 0 0 0,0 0 0 0 0,0 0 0 0 0,13 8 0 0 0,-4 0 0 0 0,-9-6 0 0 0,0 1 0 0 0,0 0 0 0 0,-1 0 0 0 0,0 1 0 0 0,0 0 0 0 0,-1 0 0 0 0,0 1 0 0 0,0 0 0 0 0,7 11 0 0 0,-3 1 0 0 0,0 0 0 0 0,-2 0 0 0 0,0 1 0 0 0,-1 0 0 0 0,-1 1 0 0 0,-1-1 0 0 0,-1 1 0 0 0,-2 1 0 0 0,0-1 0 0 0,0 0 0 0 0,-2 1 0 0 0,-1 0 0 0 0,-1-1 0 0 0,-1 1 0 0 0,-1-1 0 0 0,-1 0 0 0 0,-7 23 0 0 0,3-10 0 0 0,6-25 0 0 0,0 0 0 0 0,0-1 0 0 0,-1 1 0 0 0,-1 0 0 0 0,-8 17 0 0 0,-69 115 0 0 0,80-141 0 0 0,-13 23 0 0 0,-1-1 0 0 0,-2 0 0 0 0,0-1 0 0 0,-2 0 0 0 0,0-2 0 0 0,-1 0 0 0 0,-1-2 0 0 0,-23 17 0 0 0,40-33 0 0 0,1 1 0 0 0,0-1 0 0 0,-1 1 0 0 0,1 0 0 0 0,0 0 0 0 0,1 0 0 0 0,-5 5 0 0 0,-7 8 0 0 0,6-9 0 0 0,-1 0 0 0 0,0-1 0 0 0,0 0 0 0 0,0 0 0 0 0,-1-1 0 0 0,0 0 0 0 0,-14 4 0 0 0,16-6 0 0 0,1 0 0 0 0,-1-1 0 0 0,1 1 0 0 0,-1-2 0 0 0,0 1 0 0 0,-9-1 0 0 0,13-1 0 0 0,1 0 0 0 0,0 0 0 0 0,-1-1 0 0 0,1 0 0 0 0,0 1 0 0 0,-1-1 0 0 0,1 0 0 0 0,0-1 0 0 0,0 1 0 0 0,0-1 0 0 0,0 1 0 0 0,0-1 0 0 0,0 0 0 0 0,0 0 0 0 0,1 0 0 0 0,-1 0 0 0 0,1-1 0 0 0,-1 1 0 0 0,-2-4 0 0 0,4 4 0 0 0,-10-11 0 0 0,0 0 0 0 0,1-2 0 0 0,0 1 0 0 0,1-1 0 0 0,-10-23 0 0 0,8 5 0 0 0,3 0 0 0 0,1-1 0 0 0,1 0 0 0 0,1 0 0 0 0,3 0 0 0 0,0-1 0 0 0,7-62 0 0 0,-3 87 0 0 0,0 0 0 0 0,1 1 0 0 0,0-1 0 0 0,1 1 0 0 0,0 0 0 0 0,0 0 0 0 0,1 0 0 0 0,0 0 0 0 0,1 1 0 0 0,0 0 0 0 0,0 0 0 0 0,12-11 0 0 0,-6 5 0 0 0,0 0 0 0 0,13-23 0 0 0,-19 27 0 0 0,2 0 0 0 0,-1 0 0 0 0,1 1 0 0 0,0 0 0 0 0,1 0 0 0 0,0 1 0 0 0,0 0 0 0 0,11-6 0 0 0,90-50 0 0 0,-38 24 0 0 0,-65 36 0 0 0,-2 0 0 0 0,0 1 0 0 0,-1 0 0 0 0,2 1 0 0 0,-1-1 0 0 0,0 1 0 0 0,0 0 0 0 0,1 0 0 0 0,-1 1 0 0 0,1-1 0 0 0,0 1 0 0 0,9 0 0 0 0,63-9 0 0 0,-54 6 0 0 0,46-2 0 0 0,-44 5 0 0 0,-19 0 0 0 0,-1 0 0 0 0,1 1 0 0 0,-1 0 0 0 0,1 0 0 0 0,-1 0 0 0 0,1 1 0 0 0,-1 0 0 0 0,1 0 0 0 0,-1 0 0 0 0,0 1 0 0 0,1 0 0 0 0,-1 0 0 0 0,0 1 0 0 0,0 0 0 0 0,-1 0 0 0 0,9 5 0 0 0,1 8 0 0 0,-1 1 0 0 0,-1 0 0 0 0,0 1 0 0 0,-1 1 0 0 0,-1-1 0 0 0,0 2 0 0 0,-2 0 0 0 0,0 0 0 0 0,-2 1 0 0 0,10 36 0 0 0,-10-28 0 0 0,-2 0 0 0 0,-1 0 0 0 0,-1 1 0 0 0,-2-1 0 0 0,0 1 0 0 0,-5 33 0 0 0,-3-2 0 0 0,-30 116 0 0 0,33-165 0 0 0,0 0 0 0 0,-1-1 0 0 0,0 0 0 0 0,-8 13 0 0 0,-16 33 0 0 0,-24 41 0 0 0,49-91 0 0 0,0-1 0 0 0,0-1 0 0 0,-1 1 0 0 0,1 0 0 0 0,-1-1 0 0 0,0 0 0 0 0,-1 0 0 0 0,-6 4 0 0 0,-29 31 0 0 0,36-32 0 0 0,3-5 0 0 0,0 1 0 0 0,-1-1 0 0 0,1 0 0 0 0,-1 0 0 0 0,0 0 0 0 0,0 0 0 0 0,0-1 0 0 0,0 1 0 0 0,0-1 0 0 0,-1 0 0 0 0,1 1 0 0 0,-1-2 0 0 0,1 1 0 0 0,-1 0 0 0 0,0-1 0 0 0,-6 2 0 0 0,-18 8 0 0 0,18-6 0 0 0,-1 0 0 0 0,0-2 0 0 0,0 1 0 0 0,0-1 0 0 0,-13 1 0 0 0,19-4 0 0 0,0 0 0 0 0,0 0 0 0 0,0 0 0 0 0,1-1 0 0 0,-1 1 0 0 0,0-1 0 0 0,0-1 0 0 0,1 1 0 0 0,-1-1 0 0 0,1 0 0 0 0,-1 0 0 0 0,1 0 0 0 0,0 0 0 0 0,0-1 0 0 0,0 1 0 0 0,-6-6 0 0 0,5 3 0 0 0,0 1 0 0 0,0-1 0 0 0,0-1 0 0 0,1 1 0 0 0,0-1 0 0 0,0 1 0 0 0,0-1 0 0 0,1 0 0 0 0,0-1 0 0 0,0 1 0 0 0,-2-9 0 0 0,-3-6 0 0 0,1-1 0 0 0,1 0 0 0 0,1-1 0 0 0,1 1 0 0 0,-2-44 0 0 0,6 42 0 0 0,-1 16 0 0 0,0 0 0 0 0,0 0 0 0 0,1 0 0 0 0,1 0 0 0 0,-1 0 0 0 0,1 0 0 0 0,1 0 0 0 0,-1 0 0 0 0,1 1 0 0 0,1-1 0 0 0,-1 0 0 0 0,1 1 0 0 0,5-8 0 0 0,72-81 0 0 0,-49 60 0 0 0,-27 30 0 0 0,1 0 0 0 0,-1 1 0 0 0,1-1 0 0 0,0 1 0 0 0,1 0 0 0 0,-1 1 0 0 0,12-8 0 0 0,-8 7 0 0 0,-1-1 0 0 0,1 0 0 0 0,-1-1 0 0 0,0 0 0 0 0,-1 0 0 0 0,9-10 0 0 0,23-21 0 0 0,-28 30 0 0 0,8-8 0 0 0,1 2 0 0 0,0 1 0 0 0,1 0 0 0 0,41-18 0 0 0,-27 13 0 0 0,-31 15 0 0 0,0 1 0 0 0,0-1 0 0 0,1 1 0 0 0,-1 0 0 0 0,0 0 0 0 0,1 1 0 0 0,-1-1 0 0 0,1 1 0 0 0,5-1 0 0 0,0 1 0 0 0,9-2 0 0 0,1 1 0 0 0,0 1 0 0 0,0 1 0 0 0,28 3 0 0 0,-42-2 0 0 0,-1 0 0 0 0,0 0 0 0 0,0 0 0 0 0,0 1 0 0 0,0 0 0 0 0,0 0 0 0 0,-1 0 0 0 0,1 1 0 0 0,0-1 0 0 0,-1 1 0 0 0,0 0 0 0 0,0 1 0 0 0,0-1 0 0 0,0 1 0 0 0,0-1 0 0 0,0 1 0 0 0,-1 0 0 0 0,0 1 0 0 0,0-1 0 0 0,0 1 0 0 0,4 8 0 0 0,1 7 0 0 0,-1 0 0 0 0,-1 1 0 0 0,-1 0 0 0 0,-1 0 0 0 0,0 0 0 0 0,-2 0 0 0 0,0 0 0 0 0,-2 25 0 0 0,-2-11 0 0 0,-1 0 0 0 0,-2-1 0 0 0,-2 1 0 0 0,-14 45 0 0 0,11-51 0 0 0,-2-1 0 0 0,-1 1 0 0 0,0-2 0 0 0,-2 0 0 0 0,-30 40 0 0 0,-14 6 0 0 0,50-63 0 0 0,-1 0 0 0 0,0-1 0 0 0,-17 11 0 0 0,10-8 0 0 0,11-8 0 0 0,0 0 0 0 0,0-1 0 0 0,0 0 0 0 0,0 0 0 0 0,-1-1 0 0 0,1 1 0 0 0,-1-1 0 0 0,1-1 0 0 0,-8 2 0 0 0,12-3 0 0 0,-1 1 0 0 0,0-1 0 0 0,1 0 0 0 0,-1 0 0 0 0,1 0 0 0 0,-1 0 0 0 0,0 0 0 0 0,1-1 0 0 0,-1 1 0 0 0,1-1 0 0 0,-1 1 0 0 0,1-1 0 0 0,-1 0 0 0 0,1 0 0 0 0,0 0 0 0 0,-1 0 0 0 0,1-1 0 0 0,0 1 0 0 0,0-1 0 0 0,0 1 0 0 0,0-1 0 0 0,0 0 0 0 0,0 0 0 0 0,0 0 0 0 0,1 0 0 0 0,-1 0 0 0 0,1 0 0 0 0,-2-2 0 0 0,-11-25 0 0 0,6 15 0 0 0,0-1 0 0 0,2 0 0 0 0,0-1 0 0 0,0 0 0 0 0,2 1 0 0 0,-5-28 0 0 0,5 9 0 0 0,3 0 0 0 0,0 0 0 0 0,7-47 0 0 0,-6 78 0 0 0,1 0 0 0 0,0 0 0 0 0,0 0 0 0 0,0 0 0 0 0,0 0 0 0 0,1 0 0 0 0,-1 0 0 0 0,1 1 0 0 0,0-1 0 0 0,-1 0 0 0 0,1 1 0 0 0,1-1 0 0 0,-1 1 0 0 0,3-3 0 0 0,8-10 0 0 0,53-73 0 0 0,-61 80 0 0 0,0 0 0 0 0,1 1 0 0 0,0 0 0 0 0,0 0 0 0 0,0 0 0 0 0,1 1 0 0 0,0-1 0 0 0,0 2 0 0 0,1-1 0 0 0,0 1 0 0 0,14-7 0 0 0,19-11 0 0 0,-36 19 0 0 0,0 1 0 0 0,0 0 0 0 0,0 0 0 0 0,1 0 0 0 0,-1 0 0 0 0,1 1 0 0 0,7-2 0 0 0,56-17 0 0 0,-56 15 0 0 0,1 2 0 0 0,0 0 0 0 0,0 0 0 0 0,0 2 0 0 0,0-1 0 0 0,16 1 0 0 0,-18 2 0 0 0,38 3 0 0 0,-48-3 0 0 0,0 1 0 0 0,-1-1 0 0 0,1 1 0 0 0,-1-1 0 0 0,1 1 0 0 0,0 0 0 0 0,-1-1 0 0 0,0 1 0 0 0,1 0 0 0 0,-1 0 0 0 0,1 0 0 0 0,-1 0 0 0 0,0 0 0 0 0,0 1 0 0 0,0-1 0 0 0,0 0 0 0 0,0 0 0 0 0,0 1 0 0 0,0-1 0 0 0,0 1 0 0 0,0-1 0 0 0,-1 1 0 0 0,1-1 0 0 0,0 1 0 0 0,0 1 0 0 0,-1-1 0 0 0,1 0 0 0 0,-1-1 0 0 0,1 1 0 0 0,0 0 0 0 0,0-1 0 0 0,0 1 0 0 0,0-1 0 0 0,0 1 0 0 0,0-1 0 0 0,0 1 0 0 0,0-1 0 0 0,1 0 0 0 0,1 2 0 0 0,11 13 0 0 0,-10-6 0 0 0,-1 0 0 0 0,0 0 0 0 0,-1 0 0 0 0,0 0 0 0 0,-1 1 0 0 0,0-1 0 0 0,-1 13 0 0 0,5 39 0 0 0,-2-40 0 0 0,-1-1 0 0 0,-2 1 0 0 0,0 0 0 0 0,-1 0 0 0 0,-1 0 0 0 0,-1-1 0 0 0,-1 1 0 0 0,-1-1 0 0 0,-14 36 0 0 0,10-37 0 0 0,-1 2 0 0 0,0 2 0 0 0,-9 36 0 0 0,15-51 0 0 0,0 0 0 0 0,0 0 0 0 0,-1 0 0 0 0,0 0 0 0 0,0-1 0 0 0,-1 0 0 0 0,-10 11 0 0 0,-11 18 0 0 0,11-14 0 0 0,-34 39 0 0 0,22-30 0 0 0,-8-6 0 0 0,31-24 0 0 0,1 1 0 0 0,-1-1 0 0 0,1 1 0 0 0,0 0 0 0 0,0 0 0 0 0,0 0 0 0 0,1 1 0 0 0,-1-1 0 0 0,-3 6 0 0 0,6-8 0 0 0,-1 1 0 0 0,1-1 0 0 0,0 0 0 0 0,-1 0 0 0 0,1 1 0 0 0,-1-1 0 0 0,0 0 0 0 0,1 0 0 0 0,-1-1 0 0 0,0 1 0 0 0,1 0 0 0 0,-1 0 0 0 0,0-1 0 0 0,0 1 0 0 0,0-1 0 0 0,0 0 0 0 0,1 1 0 0 0,-1-1 0 0 0,0 0 0 0 0,0 0 0 0 0,0 0 0 0 0,0-1 0 0 0,0 1 0 0 0,-3-1 0 0 0,3 1 0 0 0,-1-1 0 0 0,1 1 0 0 0,-1-1 0 0 0,0 0 0 0 0,1 0 0 0 0,0 0 0 0 0,-1 0 0 0 0,1 0 0 0 0,0-1 0 0 0,-1 1 0 0 0,1-1 0 0 0,0 1 0 0 0,0-1 0 0 0,0 0 0 0 0,0 0 0 0 0,1 0 0 0 0,-1 0 0 0 0,0 0 0 0 0,1 0 0 0 0,-2-3 0 0 0,-6-15 0 0 0,1-2 0 0 0,0 1 0 0 0,2-1 0 0 0,0 0 0 0 0,2-1 0 0 0,0 1 0 0 0,2-1 0 0 0,0-26 0 0 0,0-10 0 0 0,0 41 0 0 0,1 0 0 0 0,1-1 0 0 0,0 1 0 0 0,1 0 0 0 0,1 0 0 0 0,1 0 0 0 0,9-29 0 0 0,48-89 0 0 0,-56 127 0 0 0,1 0 0 0 0,1 0 0 0 0,-1 0 0 0 0,1 0 0 0 0,1 1 0 0 0,10-11 0 0 0,8-11 0 0 0,0 6 0 0 0,1 0 0 0 0,43-30 0 0 0,-25 21 0 0 0,-41 31 0 0 0,0-1 0 0 0,0 2 0 0 0,0-1 0 0 0,0 0 0 0 0,1 1 0 0 0,-1-1 0 0 0,7-1 0 0 0,12-6 0 0 0,-13 3 0 0 0,0 1 0 0 0,1 0 0 0 0,0 1 0 0 0,-1 0 0 0 0,1 0 0 0 0,1 1 0 0 0,-1 0 0 0 0,0 1 0 0 0,1 0 0 0 0,10-1 0 0 0,-17 3 0 0 0,1 0 0 0 0,-1 1 0 0 0,0-1 0 0 0,0 1 0 0 0,0 0 0 0 0,0 0 0 0 0,0 0 0 0 0,0 0 0 0 0,0 1 0 0 0,0-1 0 0 0,0 1 0 0 0,-1 0 0 0 0,1 0 0 0 0,-1 1 0 0 0,1-1 0 0 0,-1 1 0 0 0,0 0 0 0 0,0 0 0 0 0,0 0 0 0 0,0 0 0 0 0,-1 0 0 0 0,1 0 0 0 0,-1 1 0 0 0,0 0 0 0 0,2 4 0 0 0,8 9 0 0 0,2 1 0 0 0,-11-15 0 0 0,0 0 0 0 0,0 0 0 0 0,-1 0 0 0 0,1 1 0 0 0,-1 0 0 0 0,0-1 0 0 0,0 1 0 0 0,0 0 0 0 0,-1 0 0 0 0,1 0 0 0 0,-1 0 0 0 0,0 0 0 0 0,1 6 0 0 0,10 59 0 0 0,-8-54 0 0 0,-1-1 0 0 0,0 1 0 0 0,-1 0 0 0 0,0 16 0 0 0,-2 16 0 0 0,2-21 0 0 0,-1 0 0 0 0,-2 0 0 0 0,0-1 0 0 0,-2 1 0 0 0,-1-1 0 0 0,-1 1 0 0 0,-10 28 0 0 0,9-34 0 0 0,-14 23 0 0 0,1-1 0 0 0,16-34 0 0 0,1-1 0 0 0,-1 0 0 0 0,0 0 0 0 0,-1-1 0 0 0,-6 11 0 0 0,-33 42 0 0 0,22-29 0 0 0,-44 49 0 0 0,58-72 0 0 0,0-1 0 0 0,-1 0 0 0 0,0 0 0 0 0,1-1 0 0 0,-2 0 0 0 0,1 0 0 0 0,0-1 0 0 0,-1 0 0 0 0,0-1 0 0 0,0 0 0 0 0,0 0 0 0 0,0-1 0 0 0,-17 2 0 0 0,25-4 0 0 0,-1-1 0 0 0,0 1 0 0 0,0-1 0 0 0,0 0 0 0 0,1 0 0 0 0,-1 0 0 0 0,0 1 0 0 0,1-2 0 0 0,-1 1 0 0 0,1 0 0 0 0,-1 0 0 0 0,1 0 0 0 0,-1-1 0 0 0,1 1 0 0 0,0-1 0 0 0,0 1 0 0 0,-1-1 0 0 0,1 1 0 0 0,0-1 0 0 0,1 0 0 0 0,-1 1 0 0 0,0-1 0 0 0,0 0 0 0 0,1 0 0 0 0,-1-3 0 0 0,-11-49 0 0 0,11 52 0 0 0,0-11 0 0 0,-4-18 0 0 0,0-47 0 0 0,5 70 0 0 0,0 1 0 0 0,0-1 0 0 0,1 1 0 0 0,0-1 0 0 0,0 1 0 0 0,1-1 0 0 0,0 1 0 0 0,1 0 0 0 0,-1 0 0 0 0,1 0 0 0 0,1 0 0 0 0,3-7 0 0 0,69-77 0 0 0,-64 77 0 0 0,1 1 0 0 0,23-21 0 0 0,-6 7 0 0 0,-9 0 0 0 0,6 8 0 0 0,-23 15 0 0 0,-1 0 0 0 0,1 1 0 0 0,0-1 0 0 0,0 1 0 0 0,1 0 0 0 0,-1 0 0 0 0,1 0 0 0 0,-1 1 0 0 0,1 0 0 0 0,9-4 0 0 0,31-16 0 0 0,-37 17 0 0 0,1 0 0 0 0,0 0 0 0 0,0 1 0 0 0,1 0 0 0 0,-1 1 0 0 0,1 0 0 0 0,0 0 0 0 0,0 1 0 0 0,19-2 0 0 0,-24 4 0 0 0,0 0 0 0 0,1-1 0 0 0,-1 1 0 0 0,0 0 0 0 0,0 0 0 0 0,1 1 0 0 0,-1 0 0 0 0,0 0 0 0 0,0 0 0 0 0,0 0 0 0 0,0 1 0 0 0,0 0 0 0 0,0 0 0 0 0,0 0 0 0 0,0 1 0 0 0,-1-1 0 0 0,1 1 0 0 0,3 4 0 0 0,-1 0 0 0 0,-2 0 0 0 0,1 0 0 0 0,-1 1 0 0 0,-1 0 0 0 0,1 0 0 0 0,-1 0 0 0 0,0 0 0 0 0,-1 1 0 0 0,0-1 0 0 0,2 14 0 0 0,-1 2 0 0 0,-2 0 0 0 0,0 41 0 0 0,-2-59 0 0 0,0 8 0 0 0,0 0 0 0 0,-1 0 0 0 0,0-1 0 0 0,-1 1 0 0 0,-1-1 0 0 0,0 0 0 0 0,-1 1 0 0 0,0-1 0 0 0,-1-1 0 0 0,-1 1 0 0 0,0-1 0 0 0,-9 15 0 0 0,10-21 0 0 0,0 0 0 0 0,1 1 0 0 0,0-1 0 0 0,1 1 0 0 0,-1 0 0 0 0,1 0 0 0 0,0 0 0 0 0,-1 8 0 0 0,0-4 0 0 0,0 0 0 0 0,-1-1 0 0 0,0 1 0 0 0,-1-1 0 0 0,0-1 0 0 0,0 1 0 0 0,-1-1 0 0 0,-1 0 0 0 0,-10 10 0 0 0,6-6 0 0 0,1 1 0 0 0,-16 24 0 0 0,16-19 0 0 0,-2 0 0 0 0,0-1 0 0 0,-1-1 0 0 0,0 0 0 0 0,-26 22 0 0 0,28-28 0 0 0,1 1 0 0 0,-16 23 0 0 0,21-26 0 0 0,0-1 0 0 0,-1 1 0 0 0,0-2 0 0 0,0 1 0 0 0,-1-1 0 0 0,0 0 0 0 0,-10 7 0 0 0,-46 27 0 0 0,41-25 0 0 0,-1-1 0 0 0,-1-1 0 0 0,-1 0 0 0 0,-32 10 0 0 0,48-20 0 0 0,-10 3 0 0 0,0 0 0 0 0,-1-1 0 0 0,-22 3 0 0 0,35-9 0 0 0,0 1 0 0 0,1-1 0 0 0,-1 0 0 0 0,0 0 0 0 0,0-1 0 0 0,0 0 0 0 0,1-1 0 0 0,-1 0 0 0 0,1 0 0 0 0,-1 0 0 0 0,1-1 0 0 0,-10-5 0 0 0,9 4 0 0 0,4 3 0 0 0,1 0 0 0 0,0 0 0 0 0,0-1 0 0 0,0 1 0 0 0,0-1 0 0 0,0 0 0 0 0,0 0 0 0 0,0 0 0 0 0,0 0 0 0 0,1-1 0 0 0,-1 1 0 0 0,1-1 0 0 0,-4-5 0 0 0,2-1 0 0 0,4 8 0 0 0,-1 0 0 0 0,1-1 0 0 0,0 1 0 0 0,-1 0 0 0 0,1 0 0 0 0,-1 0 0 0 0,0 0 0 0 0,1 0 0 0 0,-1 0 0 0 0,0 0 0 0 0,1 0 0 0 0,-1 0 0 0 0,0 0 0 0 0,0 0 0 0 0,0 0 0 0 0,0 1 0 0 0,0-1 0 0 0,-2-1 0 0 0,1 1 0 0 0,0-1 0 0 0,1 0 0 0 0,-1 1 0 0 0,0-1 0 0 0,1 0 0 0 0,0 0 0 0 0,-1 0 0 0 0,1 0 0 0 0,0 0 0 0 0,0 0 0 0 0,0 0 0 0 0,0-1 0 0 0,1 1 0 0 0,-1 0 0 0 0,0 0 0 0 0,1-1 0 0 0,0 1 0 0 0,-1 0 0 0 0,1-1 0 0 0,0 1 0 0 0,0 0 0 0 0,1-1 0 0 0,-1 1 0 0 0,1-4 0 0 0,-1 3 0 0 0,1 0 0 0 0,-1 1 0 0 0,1-1 0 0 0,0 0 0 0 0,0 0 0 0 0,0 1 0 0 0,0-1 0 0 0,0 1 0 0 0,1-1 0 0 0,-1 1 0 0 0,1-1 0 0 0,0 1 0 0 0,0 0 0 0 0,-1 0 0 0 0,1 0 0 0 0,0 0 0 0 0,1 0 0 0 0,-1 0 0 0 0,0 1 0 0 0,1-1 0 0 0,-1 1 0 0 0,5-3 0 0 0,4 0 0 0 0,-1 1 0 0 0,1 0 0 0 0,0 0 0 0 0,-1 2 0 0 0,1-1 0 0 0,0 1 0 0 0,0 1 0 0 0,0 0 0 0 0,0 0 0 0 0,12 2 0 0 0,-21-1 0 0 0,1 0 0 0 0,-1 0 0 0 0,0 0 0 0 0,1 1 0 0 0,-1-1 0 0 0,0 1 0 0 0,0-1 0 0 0,0 1 0 0 0,0-1 0 0 0,0 1 0 0 0,-1 0 0 0 0,1 0 0 0 0,0 0 0 0 0,-1 0 0 0 0,0 0 0 0 0,1 0 0 0 0,-1 1 0 0 0,0-1 0 0 0,2 5 0 0 0,-2-3 0 0 0,0 1 0 0 0,-1 0 0 0 0,1 0 0 0 0,-1-1 0 0 0,0 1 0 0 0,0 0 0 0 0,0 0 0 0 0,-1-1 0 0 0,0 1 0 0 0,-1 5 0 0 0,-1 0 0 0 0,0-1 0 0 0,0 1 0 0 0,-1-1 0 0 0,0 0 0 0 0,-1 0 0 0 0,0-1 0 0 0,-1 1 0 0 0,1-1 0 0 0,-11 11 0 0 0,-4-1 0 0 0,17-16 0 0 0,-1 1 0 0 0,1 0 0 0 0,0 0 0 0 0,0 1 0 0 0,0-1 0 0 0,0 1 0 0 0,-2 4 0 0 0,1-3 0 0 0,1 0 0 0 0,-1 0 0 0 0,0-1 0 0 0,0 1 0 0 0,-1-1 0 0 0,1 0 0 0 0,-1 0 0 0 0,0 0 0 0 0,0-1 0 0 0,-1 0 0 0 0,-6 4 0 0 0,1-1 0 0 0,1 0 0 0 0,1 0 0 0 0,-15 13 0 0 0,13-9 0 0 0,0-1 0 0 0,-1-1 0 0 0,0 0 0 0 0,0 0 0 0 0,-1-1 0 0 0,0-1 0 0 0,0 0 0 0 0,-28 8 0 0 0,32-12 0 0 0,1 2 0 0 0,-1-1 0 0 0,1 1 0 0 0,-13 7 0 0 0,13-6 0 0 0,0-1 0 0 0,0 0 0 0 0,0-1 0 0 0,0 1 0 0 0,-10 1 0 0 0,-57 18 0 0 0,56-16 0 0 0,0 0 0 0 0,-26 4 0 0 0,-87 11 0 0 0,-245 9 0 0 0,49-38 0 0 0,290 3 0 0 0,2-1 0 0 0,-1-2 0 0 0,-49-16 0 0 0,22 6 0 0 0,-36-17 0 0 0,61 19 0 0 0,37 15 0 0 0,1-1 0 0 0,-1 0 0 0 0,1 1 0 0 0,0-1 0 0 0,-1 0 0 0 0,1 0 0 0 0,0 0 0 0 0,-1 0 0 0 0,1 0 0 0 0,0-1 0 0 0,0 1 0 0 0,0 0 0 0 0,0 0 0 0 0,0-1 0 0 0,0 1 0 0 0,0-1 0 0 0,0 1 0 0 0,0-3 0 0 0,-3-8 0 0 0,3 11 0 0 0,0 1 0 0 0,1-1 0 0 0,-1 0 0 0 0,1 0 0 0 0,-1 1 0 0 0,1-1 0 0 0,-1 0 0 0 0,1 0 0 0 0,0 1 0 0 0,-1-1 0 0 0,1 0 0 0 0,0 0 0 0 0,0 0 0 0 0,-1 0 0 0 0,1 0 0 0 0,0 1 0 0 0,0-1 0 0 0,0 0 0 0 0,0 0 0 0 0,0 0 0 0 0,0 0 0 0 0,1 0 0 0 0,-1 0 0 0 0,0 1 0 0 0,0-1 0 0 0,1 0 0 0 0,-1 0 0 0 0,0 0 0 0 0,1 0 0 0 0,-1 1 0 0 0,1-1 0 0 0,-1 0 0 0 0,1 1 0 0 0,-1-1 0 0 0,1 0 0 0 0,-1 1 0 0 0,1-1 0 0 0,0 0 0 0 0,-1 1 0 0 0,1-1 0 0 0,0 1 0 0 0,0-1 0 0 0,-1 1 0 0 0,1 0 0 0 0,0-1 0 0 0,1 1 0 0 0,4-2 0 0 0,2 0 0 0 0,-1 0 0 0 0,1-1 0 0 0,-1 0 0 0 0,0 0 0 0 0,0 0 0 0 0,11-8 0 0 0,10-7 0 0 0,8-2 0 0 0,-22 12 0 0 0,0 2 0 0 0,0-1 0 0 0,1 2 0 0 0,0 0 0 0 0,0 0 0 0 0,17-2 0 0 0,32-10 0 0 0,-18 7 0 0 0,0 1 0 0 0,0 3 0 0 0,1 1 0 0 0,85 4 0 0 0,-122 1 0 0 0,-1-1 0 0 0,0 1 0 0 0,-1 0 0 0 0,1 1 0 0 0,-1 0 0 0 0,1 1 0 0 0,-1-1 0 0 0,1 1 0 0 0,-1 1 0 0 0,0 0 0 0 0,0 0 0 0 0,0 1 0 0 0,0-1 0 0 0,-1 2 0 0 0,9 5 0 0 0,-13-6 0 0 0,0 0 0 0 0,-1 0 0 0 0,0 0 0 0 0,0 0 0 0 0,0 0 0 0 0,-1 1 0 0 0,1-1 0 0 0,-1 0 0 0 0,0 1 0 0 0,0-1 0 0 0,0 1 0 0 0,-1 4 0 0 0,1-5 0 0 0,-1-1 0 0 0,1 1 0 0 0,-1-1 0 0 0,0 1 0 0 0,0 0 0 0 0,-1-1 0 0 0,1 1 0 0 0,-1-1 0 0 0,1 0 0 0 0,-1 1 0 0 0,0-1 0 0 0,-1 1 0 0 0,1-1 0 0 0,0 0 0 0 0,-5 6 0 0 0,-17 30 0 0 0,7-29 0 0 0,13-9 0 0 0,1 0 0 0 0,-1 0 0 0 0,1 0 0 0 0,-1 1 0 0 0,1-1 0 0 0,0 1 0 0 0,0 0 0 0 0,0 0 0 0 0,0 0 0 0 0,0 0 0 0 0,0 0 0 0 0,-2 2 0 0 0,-5 4 0 0 0,-1 0 0 0 0,1-1 0 0 0,-2 0 0 0 0,1-1 0 0 0,-1 0 0 0 0,0-1 0 0 0,-12 5 0 0 0,-10 5 0 0 0,-42 15 0 0 0,63-24 0 0 0,-1 1 0 0 0,0-1 0 0 0,-1-1 0 0 0,1 0 0 0 0,-1-1 0 0 0,0-1 0 0 0,-24 4 0 0 0,-79 9 0 0 0,-123 14 0 0 0,132-20 0 0 0,0-5 0 0 0,-126-10 0 0 0,181-1 0 0 0,-62-3 0 0 0,88 9 0 0 0,-1-2 0 0 0,1-1 0 0 0,0 0 0 0 0,-31-10 0 0 0,24 6 0 0 0,27 6 0 0 0,0 0 0 0 0,0 0 0 0 0,1 0 0 0 0,-1-1 0 0 0,0 0 0 0 0,1 0 0 0 0,0-1 0 0 0,-1 0 0 0 0,1 0 0 0 0,0 0 0 0 0,1-1 0 0 0,-1 0 0 0 0,0 0 0 0 0,1 0 0 0 0,-7-8 0 0 0,11 10 0 0 0,1 1 0 0 0,-1 0 0 0 0,1 0 0 0 0,-1-1 0 0 0,1 1 0 0 0,0 0 0 0 0,0 0 0 0 0,0-1 0 0 0,0 1 0 0 0,0 0 0 0 0,0-1 0 0 0,0 1 0 0 0,0 0 0 0 0,0-1 0 0 0,1 1 0 0 0,-1 0 0 0 0,0 0 0 0 0,1-1 0 0 0,-1 1 0 0 0,1 0 0 0 0,0 0 0 0 0,-1 0 0 0 0,1 0 0 0 0,0-1 0 0 0,0 1 0 0 0,-1 0 0 0 0,1 0 0 0 0,0 1 0 0 0,0-1 0 0 0,0 0 0 0 0,0 0 0 0 0,0 0 0 0 0,2 0 0 0 0,0-2 0 0 0,43-33 0 0 0,-34 25 0 0 0,0 0 0 0 0,2 1 0 0 0,-1 0 0 0 0,1 1 0 0 0,0 0 0 0 0,18-7 0 0 0,-12 6 0 0 0,-12 6 0 0 0,0 0 0 0 0,1 1 0 0 0,-1 0 0 0 0,1 0 0 0 0,-1 1 0 0 0,19-2 0 0 0,10-3 0 0 0,45-14 0 0 0,1 3 0 0 0,1 4 0 0 0,145-6 0 0 0,-178 20 0 0 0,0 2 0 0 0,0 2 0 0 0,-1 2 0 0 0,69 18 0 0 0,-115-24 0 0 0,1 1 0 0 0,-1 0 0 0 0,0 1 0 0 0,0-1 0 0 0,0 1 0 0 0,-1 0 0 0 0,1 0 0 0 0,0 0 0 0 0,-1 0 0 0 0,1 0 0 0 0,-1 1 0 0 0,1 0 0 0 0,2 3 0 0 0,2 1 0 0 0,1 2 0 0 0,-7-8 0 0 0,-1 0 0 0 0,1 0 0 0 0,-1 1 0 0 0,0-1 0 0 0,0 0 0 0 0,1 1 0 0 0,-1-1 0 0 0,0 0 0 0 0,0 1 0 0 0,0 0 0 0 0,-1-1 0 0 0,1 1 0 0 0,0-1 0 0 0,-1 1 0 0 0,1 0 0 0 0,-1 0 0 0 0,1-1 0 0 0,-1 1 0 0 0,0 0 0 0 0,1 0 0 0 0,-1-1 0 0 0,0 1 0 0 0,-1 0 0 0 0,1 0 0 0 0,0 2 0 0 0,0-1 0 0 0,0 0 0 0 0,-1 0 0 0 0,1 0 0 0 0,0 0 0 0 0,-1 0 0 0 0,0 0 0 0 0,1 0 0 0 0,-1-1 0 0 0,0 1 0 0 0,-1 0 0 0 0,1-1 0 0 0,0 1 0 0 0,-1-1 0 0 0,0 1 0 0 0,1-1 0 0 0,-1 1 0 0 0,0-1 0 0 0,-3 2 0 0 0,-2 2 0 0 0,0-1 0 0 0,0-1 0 0 0,0 0 0 0 0,-15 7 0 0 0,-27 16 0 0 0,31-17 0 0 0,-1 0 0 0 0,0-2 0 0 0,0 0 0 0 0,-1-1 0 0 0,0 0 0 0 0,-1-2 0 0 0,1-1 0 0 0,-30 3 0 0 0,1 2 0 0 0,-54 5 0 0 0,-1-5 0 0 0,-128-5 0 0 0,226-4 0 0 0,-43 1 0 0 0,-1-3 0 0 0,-89-14 0 0 0,99 8 0 0 0,-99-26 0 0 0,124 29 0 0 0,1-1 0 0 0,-1 0 0 0 0,1-1 0 0 0,1-1 0 0 0,-1 0 0 0 0,1 0 0 0 0,-12-12 0 0 0,21 17 0 0 0,1 0 0 0 0,-1 0 0 0 0,1 0 0 0 0,0-1 0 0 0,0 0 0 0 0,1 1 0 0 0,-1-1 0 0 0,1 0 0 0 0,-1 0 0 0 0,1 0 0 0 0,1 0 0 0 0,-1-1 0 0 0,1 1 0 0 0,-1 0 0 0 0,1-1 0 0 0,0 1 0 0 0,1-1 0 0 0,-1 1 0 0 0,1-1 0 0 0,0 0 0 0 0,0 1 0 0 0,0-1 0 0 0,1 1 0 0 0,-1-1 0 0 0,1 1 0 0 0,2-5 0 0 0,0-4 0 0 0,-3 11 0 0 0,0 1 0 0 0,0-1 0 0 0,1 1 0 0 0,-1-1 0 0 0,1 0 0 0 0,-1 1 0 0 0,1 0 0 0 0,-1-1 0 0 0,1 1 0 0 0,0-1 0 0 0,0 1 0 0 0,-1 0 0 0 0,1-1 0 0 0,0 1 0 0 0,0 0 0 0 0,1 0 0 0 0,-1 0 0 0 0,0 0 0 0 0,0 0 0 0 0,0 0 0 0 0,3-1 0 0 0,22-17 0 0 0,-21 15 0 0 0,0 0 0 0 0,0 0 0 0 0,1 0 0 0 0,-1 1 0 0 0,1 0 0 0 0,0 0 0 0 0,-1 0 0 0 0,1 1 0 0 0,7-2 0 0 0,44-10 0 0 0,19-7 0 0 0,0 3 0 0 0,2 4 0 0 0,134-7 0 0 0,-153 21 0 0 0,92 12 0 0 0,-132-9 0 0 0,-1 0 0 0 0,0 2 0 0 0,0 0 0 0 0,-1 0 0 0 0,1 2 0 0 0,-1 0 0 0 0,-1 1 0 0 0,32 21 0 0 0,-44-26 0 0 0,-1 0 0 0 0,0 1 0 0 0,0 0 0 0 0,0 0 0 0 0,-1 0 0 0 0,1 0 0 0 0,-1 0 0 0 0,0 1 0 0 0,0-1 0 0 0,0 1 0 0 0,-1-1 0 0 0,0 1 0 0 0,0 0 0 0 0,0-1 0 0 0,0 1 0 0 0,-1 0 0 0 0,1 5 0 0 0,-1-1 0 0 0,0 1 0 0 0,0-1 0 0 0,-1 0 0 0 0,0 1 0 0 0,-1-1 0 0 0,0 0 0 0 0,-4 14 0 0 0,5-21 0 0 0,0-1 0 0 0,1 0 0 0 0,-1 0 0 0 0,0 1 0 0 0,0-1 0 0 0,1 0 0 0 0,-1 0 0 0 0,0 0 0 0 0,0 0 0 0 0,0 0 0 0 0,0 0 0 0 0,-1 0 0 0 0,1 0 0 0 0,0 0 0 0 0,0-1 0 0 0,0 1 0 0 0,-1 0 0 0 0,-1 0 0 0 0,-9 7 0 0 0,-5 18 0 0 0,8-18 0 0 0,0-1 0 0 0,0 0 0 0 0,0-1 0 0 0,-1 0 0 0 0,0 0 0 0 0,-14 5 0 0 0,-32 14 0 0 0,46-19 0 0 0,0-2 0 0 0,0 1 0 0 0,0-1 0 0 0,-19 4 0 0 0,-68 24 0 0 0,20-6 0 0 0,13-9 0 0 0,-2-3 0 0 0,0-3 0 0 0,-1-2 0 0 0,0-4 0 0 0,0-2 0 0 0,0-4 0 0 0,-128-17 0 0 0,178 13 0 0 0,-1 0 0 0 0,1-1 0 0 0,1-2 0 0 0,-1 1 0 0 0,-26-18 0 0 0,15 9 0 0 0,4 3 0 0 0,0-1 0 0 0,1 0 0 0 0,0-2 0 0 0,1 0 0 0 0,-33-33 0 0 0,39 25 0 0 0,15 22 0 0 0,0 0 0 0 0,0 0 0 0 0,0 0 0 0 0,-1 0 0 0 0,1 1 0 0 0,0-1 0 0 0,-1 0 0 0 0,0 1 0 0 0,1-1 0 0 0,-1 1 0 0 0,0-1 0 0 0,-2 0 0 0 0,3 0 0 0 0,0 1 0 0 0,0 0 0 0 0,0 0 0 0 0,0-1 0 0 0,1 1 0 0 0,-1-1 0 0 0,0 1 0 0 0,1 0 0 0 0,-1-1 0 0 0,1 1 0 0 0,-1-1 0 0 0,1 0 0 0 0,0 1 0 0 0,0-1 0 0 0,0 1 0 0 0,0-1 0 0 0,0 1 0 0 0,0-1 0 0 0,0 0 0 0 0,0 1 0 0 0,0-1 0 0 0,1-1 0 0 0,0 1 0 0 0,-1 1 0 0 0,0 0 0 0 0,0 1 0 0 0,0-1 0 0 0,0 1 0 0 0,0-1 0 0 0,0 0 0 0 0,0 1 0 0 0,-1-1 0 0 0,1 1 0 0 0,0-1 0 0 0,0 0 0 0 0,0 1 0 0 0,-1-1 0 0 0,1 1 0 0 0,0-1 0 0 0,0 1 0 0 0,-1-1 0 0 0,1 1 0 0 0,-1-1 0 0 0,1 1 0 0 0,0-1 0 0 0,-1 1 0 0 0,1 0 0 0 0,-1-1 0 0 0,1 1 0 0 0,-2-1 0 0 0,-4-10 0 0 0,6 7 0 0 0,0 0 0 0 0,0-1 0 0 0,0 1 0 0 0,1-1 0 0 0,0 1 0 0 0,0-1 0 0 0,0 1 0 0 0,0 0 0 0 0,1 0 0 0 0,-1 0 0 0 0,1 0 0 0 0,0 0 0 0 0,0 0 0 0 0,1 0 0 0 0,-1 0 0 0 0,1 1 0 0 0,0-1 0 0 0,0 1 0 0 0,0 0 0 0 0,0 0 0 0 0,0 0 0 0 0,1 0 0 0 0,-1 1 0 0 0,1-1 0 0 0,0 1 0 0 0,0 0 0 0 0,4-2 0 0 0,10-8 0 0 0,-11 5 0 0 0,-5 5 0 0 0,1 0 0 0 0,0-1 0 0 0,-1 1 0 0 0,1 0 0 0 0,0 1 0 0 0,0-1 0 0 0,0 0 0 0 0,0 1 0 0 0,1 0 0 0 0,-1 0 0 0 0,6-2 0 0 0,45-19 0 0 0,-42 16 0 0 0,0 0 0 0 0,1 1 0 0 0,0 0 0 0 0,0 1 0 0 0,23-4 0 0 0,31-2 0 0 0,-46 5 0 0 0,0 2 0 0 0,30-1 0 0 0,2 7 0 0 0,1 2 0 0 0,0 2 0 0 0,-1 3 0 0 0,60 19 0 0 0,-92-22 0 0 0,0 2 0 0 0,24 14 0 0 0,-7-4 0 0 0,-35-17 0 0 0,0 0 0 0 0,1 1 0 0 0,-1 0 0 0 0,0 0 0 0 0,0 0 0 0 0,-1 0 0 0 0,1 0 0 0 0,0 0 0 0 0,-1 1 0 0 0,0-1 0 0 0,0 1 0 0 0,0-1 0 0 0,2 6 0 0 0,11 19 0 0 0,-12-23 0 0 0,0 1 0 0 0,-1 0 0 0 0,1 0 0 0 0,-1 0 0 0 0,-1 0 0 0 0,1 1 0 0 0,-1-1 0 0 0,0 0 0 0 0,0 1 0 0 0,-1-1 0 0 0,0 0 0 0 0,-1 10 0 0 0,1-2 0 0 0,-1-10 0 0 0,0 0 0 0 0,0 0 0 0 0,-1 0 0 0 0,1 0 0 0 0,-1 0 0 0 0,0-1 0 0 0,0 1 0 0 0,0-1 0 0 0,-1 1 0 0 0,1-1 0 0 0,-1 0 0 0 0,0 0 0 0 0,0 0 0 0 0,0 0 0 0 0,0-1 0 0 0,0 1 0 0 0,0-1 0 0 0,-1 0 0 0 0,1 1 0 0 0,-7 1 0 0 0,-17 15 0 0 0,20-13 0 0 0,0 0 0 0 0,0-1 0 0 0,-1 0 0 0 0,0 0 0 0 0,0-1 0 0 0,0 0 0 0 0,0 0 0 0 0,-16 4 0 0 0,-44 20 0 0 0,50-19 0 0 0,0-2 0 0 0,0 0 0 0 0,0-1 0 0 0,-30 6 0 0 0,-12-4 0 0 0,-128 14 0 0 0,162-21 0 0 0,1-1 0 0 0,-1 0 0 0 0,1-2 0 0 0,0-1 0 0 0,-27-7 0 0 0,43 8 0 0 0,0-1 0 0 0,1-1 0 0 0,-1 0 0 0 0,1 0 0 0 0,-9-6 0 0 0,-27-11 0 0 0,33 17 0 0 0,0 0 0 0 0,1 0 0 0 0,0-1 0 0 0,-13-9 0 0 0,-5-2 0 0 0,23 14 0 0 0,1-1 0 0 0,-1 1 0 0 0,0-1 0 0 0,1 0 0 0 0,0 0 0 0 0,0-1 0 0 0,-5-4 0 0 0,-15-14 0 0 0,14 12 0 0 0,0 1 0 0 0,1-1 0 0 0,0-1 0 0 0,1 0 0 0 0,0 0 0 0 0,1-1 0 0 0,-9-18 0 0 0,-2-6 0 0 0,17 34 0 0 0,-1-1 0 0 0,0 1 0 0 0,1-1 0 0 0,-1 0 0 0 0,1 0 0 0 0,0 0 0 0 0,0 0 0 0 0,0 0 0 0 0,0 0 0 0 0,0 0 0 0 0,1 0 0 0 0,0 0 0 0 0,-1 0 0 0 0,1-4 0 0 0,1 3 0 0 0,-1-1 0 0 0,1 0 0 0 0,0 0 0 0 0,0 1 0 0 0,1-1 0 0 0,-1 0 0 0 0,1 1 0 0 0,0-1 0 0 0,0 1 0 0 0,1 0 0 0 0,-1 0 0 0 0,1 0 0 0 0,0 0 0 0 0,0 0 0 0 0,0 1 0 0 0,1-1 0 0 0,-1 1 0 0 0,1 0 0 0 0,0 0 0 0 0,5-4 0 0 0,-8 7 0 0 0,0-1 0 0 0,0 0 0 0 0,-1 1 0 0 0,1-1 0 0 0,0 0 0 0 0,-1 0 0 0 0,1 0 0 0 0,0 0 0 0 0,-1 0 0 0 0,1 0 0 0 0,-1 0 0 0 0,1 0 0 0 0,-1 0 0 0 0,0 0 0 0 0,1 0 0 0 0,-1 0 0 0 0,0-3 0 0 0,7-10 0 0 0,4 9 0 0 0,-10 5 0 0 0,0 0 0 0 0,0 0 0 0 0,1-1 0 0 0,-1 1 0 0 0,0 0 0 0 0,0-1 0 0 0,0 1 0 0 0,0-1 0 0 0,0 1 0 0 0,0-1 0 0 0,-1 0 0 0 0,1 1 0 0 0,0-1 0 0 0,0 0 0 0 0,0 1 0 0 0,0-1 0 0 0,-1 0 0 0 0,1 0 0 0 0,0 0 0 0 0,-1 0 0 0 0,1 0 0 0 0,-1 0 0 0 0,1 0 0 0 0,-1 0 0 0 0,1-2 0 0 0,1 0 0 0 0,0-1 0 0 0,1 0 0 0 0,0 0 0 0 0,-1 1 0 0 0,1 0 0 0 0,0-1 0 0 0,1 1 0 0 0,-1 0 0 0 0,1 1 0 0 0,-1-1 0 0 0,1 0 0 0 0,4-1 0 0 0,60-33 0 0 0,-53 30 0 0 0,7-4 0 0 0,-16 7 0 0 0,1 1 0 0 0,-1 0 0 0 0,1 0 0 0 0,0 0 0 0 0,0 1 0 0 0,10-2 0 0 0,93 0 0 0 0,-95 7 0 0 0,-1 0 0 0 0,0 0 0 0 0,0 2 0 0 0,0 0 0 0 0,23 11 0 0 0,-32-14 0 0 0,-3-1 0 0 0,0 0 0 0 0,-1-1 0 0 0,1 1 0 0 0,0 0 0 0 0,0 0 0 0 0,0 1 0 0 0,-1-1 0 0 0,1 0 0 0 0,-1 1 0 0 0,1-1 0 0 0,-1 0 0 0 0,0 1 0 0 0,1 0 0 0 0,-1-1 0 0 0,0 1 0 0 0,0 0 0 0 0,0 0 0 0 0,0-1 0 0 0,0 1 0 0 0,-1 0 0 0 0,2 3 0 0 0,12 24 0 0 0,-2-17 0 0 0,-8-8 0 0 0,0 0 0 0 0,0 0 0 0 0,-1 0 0 0 0,1 0 0 0 0,-1 1 0 0 0,0-1 0 0 0,4 9 0 0 0,17 25 0 0 0,-23-38 0 0 0,0 1 0 0 0,-1 0 0 0 0,1 0 0 0 0,-1 0 0 0 0,1 1 0 0 0,0-1 0 0 0,-1 0 0 0 0,0 0 0 0 0,1 0 0 0 0,-1 0 0 0 0,0 0 0 0 0,0 0 0 0 0,1 1 0 0 0,-1-1 0 0 0,0 0 0 0 0,0 0 0 0 0,0 0 0 0 0,-1 0 0 0 0,1 1 0 0 0,0-1 0 0 0,0 0 0 0 0,-1 0 0 0 0,1 2 0 0 0,-1-2 0 0 0,1 1 0 0 0,-1 0 0 0 0,1 0 0 0 0,0-1 0 0 0,0 1 0 0 0,0 0 0 0 0,0 0 0 0 0,0 0 0 0 0,0 0 0 0 0,0 0 0 0 0,0-1 0 0 0,2 4 0 0 0,0 2 0 0 0,0 1 0 0 0,0 0 0 0 0,-1 0 0 0 0,0 0 0 0 0,0 0 0 0 0,-1 0 0 0 0,0 0 0 0 0,0 0 0 0 0,-1 0 0 0 0,0 0 0 0 0,0 0 0 0 0,-1 0 0 0 0,-3 10 0 0 0,3-12 0 0 0,0 0 0 0 0,-1 0 0 0 0,1-1 0 0 0,-1 1 0 0 0,0-1 0 0 0,-1 1 0 0 0,1-1 0 0 0,-1 0 0 0 0,0-1 0 0 0,0 1 0 0 0,-1-1 0 0 0,1 1 0 0 0,-1-1 0 0 0,0-1 0 0 0,0 1 0 0 0,0-1 0 0 0,-8 4 0 0 0,-68 41 0 0 0,15-19 0 0 0,52-22 0 0 0,-2 0 0 0 0,1 0 0 0 0,-1-1 0 0 0,0-1 0 0 0,0-1 0 0 0,0 0 0 0 0,-20 1 0 0 0,-26 1 0 0 0,46-4 0 0 0,0 0 0 0 0,0 0 0 0 0,0-2 0 0 0,0 0 0 0 0,0 0 0 0 0,0-2 0 0 0,0 0 0 0 0,-25-7 0 0 0,17 0 0 0 0,-9-3 0 0 0,-47-24 0 0 0,47 20 0 0 0,25 12 0 0 0,0 0 0 0 0,0 0 0 0 0,0 0 0 0 0,0-1 0 0 0,1-1 0 0 0,0 1 0 0 0,-10-10 0 0 0,-1-3 0 0 0,-3-3 0 0 0,-31-38 0 0 0,45 49 0 0 0,1 1 0 0 0,0-1 0 0 0,1 0 0 0 0,0 0 0 0 0,0 0 0 0 0,1-1 0 0 0,1 1 0 0 0,-3-13 0 0 0,2 2 0 0 0,2 0 0 0 0,0 0 0 0 0,2-34 0 0 0,0 44 0 0 0,1 0 0 0 0,0 0 0 0 0,1 0 0 0 0,1 0 0 0 0,-1 1 0 0 0,2-1 0 0 0,-1 1 0 0 0,8-15 0 0 0,-7 18 0 0 0,0 1 0 0 0,0 0 0 0 0,1 1 0 0 0,-1-1 0 0 0,1 1 0 0 0,11-9 0 0 0,13-14 0 0 0,-15 17 0 0 0,2 0 0 0 0,-1 0 0 0 0,2 1 0 0 0,-1 1 0 0 0,1 1 0 0 0,1 0 0 0 0,-1 2 0 0 0,29-8 0 0 0,7-4 0 0 0,-44 15 0 0 0,-1 2 0 0 0,0-1 0 0 0,1 1 0 0 0,0 1 0 0 0,-1-1 0 0 0,1 1 0 0 0,10 2 0 0 0,7-1 0 0 0,-10 0 0 0 0,-1 1 0 0 0,0 1 0 0 0,0 0 0 0 0,0 1 0 0 0,0 0 0 0 0,-1 1 0 0 0,1 1 0 0 0,-1 0 0 0 0,-1 1 0 0 0,24 16 0 0 0,-33-20 0 0 0,0 1 0 0 0,0 0 0 0 0,-1 0 0 0 0,1 0 0 0 0,-1 0 0 0 0,0 1 0 0 0,0-1 0 0 0,-1 1 0 0 0,1 0 0 0 0,1 7 0 0 0,10 14 0 0 0,-12-19 0 0 0,1 1 0 0 0,-1 0 0 0 0,0 0 0 0 0,-1 0 0 0 0,0 0 0 0 0,0 0 0 0 0,-1 0 0 0 0,0 0 0 0 0,-2 16 0 0 0,1 9 0 0 0,1-27 0 0 0,-1 1 0 0 0,0-1 0 0 0,0 0 0 0 0,-1 0 0 0 0,0 0 0 0 0,0 0 0 0 0,0 0 0 0 0,-1 0 0 0 0,0 0 0 0 0,0-1 0 0 0,0 0 0 0 0,-1 1 0 0 0,1-1 0 0 0,-1 0 0 0 0,-1-1 0 0 0,1 1 0 0 0,-1-1 0 0 0,-6 6 0 0 0,-10 5 0 0 0,-1 0 0 0 0,0-1 0 0 0,-25 11 0 0 0,35-19 0 0 0,-42 21 0 0 0,14-11 0 0 0,18-11 0 0 0,0-2 0 0 0,0 0 0 0 0,-1-1 0 0 0,1-1 0 0 0,0-1 0 0 0,-30-3 0 0 0,35 2 0 0 0,9 0 0 0 0,0-1 0 0 0,0 1 0 0 0,1-1 0 0 0,-1-1 0 0 0,1 1 0 0 0,-1-1 0 0 0,1-1 0 0 0,0 1 0 0 0,-12-10 0 0 0,-23-9 0 0 0,16 7 0 0 0,0-1 0 0 0,1-1 0 0 0,1-1 0 0 0,0-1 0 0 0,2-1 0 0 0,-38-43 0 0 0,53 55 0 0 0,2 3 0 0 0,1-1 0 0 0,0 1 0 0 0,0-1 0 0 0,1 0 0 0 0,-5-9 0 0 0,-11-20 0 0 0,-14 2 0 0 0,23 20 0 0 0,-1 0 0 0 0,0 1 0 0 0,-18-14 0 0 0,-21-21 0 0 0,32 29 0 0 0,0 2 0 0 0,-28-19 0 0 0,39 29 0 0 0,1 1 0 0 0,-1-2 0 0 0,1 1 0 0 0,0 0 0 0 0,1-1 0 0 0,0 0 0 0 0,0-1 0 0 0,0 1 0 0 0,1-1 0 0 0,0 0 0 0 0,0 0 0 0 0,1 0 0 0 0,0 0 0 0 0,-3-16 0 0 0,4 18 0 0 0,1 0 0 0 0,0 0 0 0 0,0-1 0 0 0,0 1 0 0 0,1-1 0 0 0,0 1 0 0 0,0 0 0 0 0,0-1 0 0 0,1 1 0 0 0,0-1 0 0 0,0 1 0 0 0,1 0 0 0 0,0 0 0 0 0,0 0 0 0 0,0 0 0 0 0,1 0 0 0 0,0 0 0 0 0,0 1 0 0 0,0-1 0 0 0,1 1 0 0 0,5-7 0 0 0,19-8 0 0 0,-7-8 0 0 0,6 10 0 0 0,-5-4 0 0 0,12-8 0 0 0,-14 17 0 0 0,0-1 0 0 0,26-23 0 0 0,22-16 0 0 0,-58 47 0 0 0,13-11 0 0 0,2 2 0 0 0,-1 0 0 0 0,2 2 0 0 0,0 1 0 0 0,0 1 0 0 0,30-8 0 0 0,-26 12 0 0 0,30-6 0 0 0,87-9 0 0 0,-130 20 0 0 0,0 1 0 0 0,-1 1 0 0 0,1 1 0 0 0,-1 1 0 0 0,1 0 0 0 0,-1 1 0 0 0,0 0 0 0 0,0 2 0 0 0,0 0 0 0 0,19 8 0 0 0,-9 10 0 0 0,-23-22 0 0 0,0 1 0 0 0,0 0 0 0 0,0 1 0 0 0,0-1 0 0 0,-1 0 0 0 0,1 1 0 0 0,0-1 0 0 0,-1 1 0 0 0,0 0 0 0 0,0 0 0 0 0,0 0 0 0 0,0 0 0 0 0,0 0 0 0 0,-1 0 0 0 0,1 1 0 0 0,-1-1 0 0 0,0 0 0 0 0,0 1 0 0 0,0-1 0 0 0,0 1 0 0 0,0 6 0 0 0,0 7 0 0 0,0 1 0 0 0,-1 0 0 0 0,-4 27 0 0 0,2-38 0 0 0,0-1 0 0 0,0 1 0 0 0,-1-1 0 0 0,0 0 0 0 0,0 0 0 0 0,-1 0 0 0 0,0 0 0 0 0,0 0 0 0 0,0-1 0 0 0,-1 0 0 0 0,1 1 0 0 0,-1-2 0 0 0,0 1 0 0 0,-1-1 0 0 0,-8 6 0 0 0,-22 22 0 0 0,19-18 0 0 0,0-1 0 0 0,-1-1 0 0 0,0 0 0 0 0,-38 17 0 0 0,-38 8 0 0 0,71-30 0 0 0,-1-1 0 0 0,-1-2 0 0 0,1 0 0 0 0,-1-1 0 0 0,0-2 0 0 0,1 0 0 0 0,-1-2 0 0 0,0 0 0 0 0,1-2 0 0 0,-1-1 0 0 0,1-1 0 0 0,-26-8 0 0 0,41 9 0 0 0,1 0 0 0 0,0 0 0 0 0,0 0 0 0 0,0-1 0 0 0,1 0 0 0 0,0-1 0 0 0,0 0 0 0 0,0 0 0 0 0,1 0 0 0 0,0-1 0 0 0,-10-14 0 0 0,-22-21 0 0 0,22 23 0 0 0,1 0 0 0 0,0-1 0 0 0,2-1 0 0 0,0 0 0 0 0,-13-30 0 0 0,-19-31 0 0 0,32 59 0 0 0,0-1 0 0 0,2 0 0 0 0,0 0 0 0 0,2-1 0 0 0,1 0 0 0 0,-8-41 0 0 0,8 29 0 0 0,-2 1 0 0 0,-14-38 0 0 0,-10-31 0 0 0,28 77 0 0 0,1-1 0 0 0,2 0 0 0 0,-1-44 0 0 0,4 67 0 0 0,1 0 0 0 0,-1 1 0 0 0,1-1 0 0 0,1 1 0 0 0,-1-1 0 0 0,1 1 0 0 0,0 0 0 0 0,0-1 0 0 0,0 1 0 0 0,1 0 0 0 0,0 1 0 0 0,4-7 0 0 0,9-15 0 0 0,1-1 0 0 0,3 2 0 0 0,0 0 0 0 0,1 1 0 0 0,1 1 0 0 0,42-33 0 0 0,-8 5 0 0 0,-44 40 0 0 0,1 1 0 0 0,1 0 0 0 0,24-13 0 0 0,-1 1 0 0 0,-24 15 0 0 0,1 0 0 0 0,-1 0 0 0 0,2 1 0 0 0,-1 1 0 0 0,16-4 0 0 0,40-15 0 0 0,-50 14 0 0 0,-15 7 0 0 0,0 0 0 0 0,0 1 0 0 0,0-1 0 0 0,0 1 0 0 0,0 1 0 0 0,1-1 0 0 0,-1 1 0 0 0,1 0 0 0 0,9-1 0 0 0,73-7 0 0 0,-72 6 0 0 0,1 0 0 0 0,-1 2 0 0 0,1 0 0 0 0,0 0 0 0 0,0 2 0 0 0,-1 0 0 0 0,1 1 0 0 0,0 1 0 0 0,-1 0 0 0 0,0 1 0 0 0,18 7 0 0 0,-12 1 0 0 0,-1 0 0 0 0,0 1 0 0 0,-1 2 0 0 0,22 19 0 0 0,-40-31 0 0 0,0-1 0 0 0,0 1 0 0 0,0-1 0 0 0,0 1 0 0 0,0 0 0 0 0,0 0 0 0 0,-1-1 0 0 0,1 1 0 0 0,-1 0 0 0 0,0 1 0 0 0,0-1 0 0 0,0 0 0 0 0,1 6 0 0 0,5 20 0 0 0,1-8 0 0 0,-2 0 0 0 0,-1 0 0 0 0,0 1 0 0 0,2 35 0 0 0,-7-46 0 0 0,1 0 0 0 0,-2 0 0 0 0,0 0 0 0 0,0 0 0 0 0,-1-1 0 0 0,0 1 0 0 0,-1 0 0 0 0,0-1 0 0 0,0 0 0 0 0,-1 0 0 0 0,-9 16 0 0 0,-7 10 0 0 0,11-20 0 0 0,0-1 0 0 0,0 1 0 0 0,-14 13 0 0 0,-13 18 0 0 0,29-37 0 0 0,0 0 0 0 0,-1-1 0 0 0,0 0 0 0 0,-14 12 0 0 0,-83 81 0 0 0,53-59 0 0 0,6-3 0 0 0,-2-1 0 0 0,-105 62 0 0 0,131-91 0 0 0,0-2 0 0 0,-1 0 0 0 0,0-1 0 0 0,-26 4 0 0 0,34-8 0 0 0,-1 0 0 0 0,0 0 0 0 0,0-2 0 0 0,0 0 0 0 0,0 0 0 0 0,0-2 0 0 0,-1 0 0 0 0,1-1 0 0 0,0-1 0 0 0,-21-6 0 0 0,29 5 0 0 0,0 0 0 0 0,1 0 0 0 0,-1-1 0 0 0,1 0 0 0 0,0-1 0 0 0,1 0 0 0 0,-1 0 0 0 0,1 0 0 0 0,0-1 0 0 0,1 0 0 0 0,-10-14 0 0 0,5 5 0 0 0,1 0 0 0 0,1-1 0 0 0,0 0 0 0 0,1 0 0 0 0,-4-20 0 0 0,-7-66 0 0 0,11 49 0 0 0,5 41 0 0 0,1 1 0 0 0,1-1 0 0 0,0 1 0 0 0,0-1 0 0 0,1 1 0 0 0,1-1 0 0 0,0 1 0 0 0,1 0 0 0 0,0 0 0 0 0,1 0 0 0 0,6-14 0 0 0,6 2 0 0 0,2 2 0 0 0,1-1 0 0 0,25-22 0 0 0,18-3 0 0 0,-52 39 0 0 0,1 1 0 0 0,-1 0 0 0 0,1 0 0 0 0,1 1 0 0 0,-1 1 0 0 0,1 0 0 0 0,1 0 0 0 0,-1 2 0 0 0,1-1 0 0 0,15-2 0 0 0,31-14 0 0 0,-35 14 0 0 0,0 0 0 0 0,0 1 0 0 0,40-4 0 0 0,-4 1 0 0 0,-25 6-204 0 0,1 1-1 0 0,-1 2 1 0 0,0 1 0 0 0,64 11 0 0 0,-84-10 94 0 0,19 4-2647 0 0,52 17-1 0 0,-53-13-1991 0 0,47 7-1 0 0,-64-14 3219 0 0,-14-2 1268 0 0,1 0 0 0 0,-1 0 0 0 0,1 0-1 0 0,0-1 1 0 0,-1 0 0 0 0,1 1 0 0 0,0-1-1 0 0,0 0 1 0 0,-1 0 0 0 0,1 0 0 0 0,0-1-1 0 0,0 1 1 0 0,-1-1 0 0 0,1 1-1 0 0,0-1 1 0 0,-1 0 0 0 0,1 0 0 0 0,-1 0-1 0 0,1 0 1 0 0,-1-1 0 0 0,0 1 0 0 0,1-1-1 0 0,2-2 1 0 0,6-11-327 0 0,0 0 0 0 0,0-2 0 0 0,-2 1 0 0 0,0-1 0 0 0,-1 0 0 0 0,-1-1 0 0 0,9-32 0 0 0,-6 21 365 0 0,11-28-420 0 0,-9-3-1354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7256 0 0,'-3'2'6912'0'0,"-3"4"-3544"0"0,-15 15-371 0 0,18-14-2163 0 0,0 0 1 0 0,1-1-1 0 0,0 1 0 0 0,0 0 1 0 0,-2 14-1 0 0,1 73 1364 0 0,3-65-1665 0 0,9 177 551 0 0,0-140-1068 0 0,0 59-1303 0 0,-9-121 1121 0 0,0-2 37 0 0,-1-1 0 0 0,1 0 1 0 0,0 1-1 0 0,0-1 1 0 0,0 1-1 0 0,0-1 1 0 0,0 0-1 0 0,0 1 0 0 0,0-1 1 0 0,1 0-1 0 0,-1 1 1 0 0,0-1-1 0 0,1 0 0 0 0,-1 1 1 0 0,1-1-1 0 0,0 0 1 0 0,-1 1-1 0 0,1-1 0 0 0,0 0 1 0 0,0 0-1 0 0,0 0 1 0 0,0 0-1 0 0,0 0 1 0 0,1 1-1 0 0,7-1-6499 0 0,1-8 3768 0 0,9-22 1914 0 0,-7 12-950 0 0,20-38-454 0 0,-22 35 1224 0 0,1 2 0 0 0,20-28 0 0 0,-2 19 237 0 0,15-18-179 0 0,-5-16 399 0 0,-29 43 612 0 0,0 1 0 0 0,2 0 0 0 0,19-22 1 0 0,18-24 214 0 0,-30 38 216 0 0,-1-2 1164 0 0,7-9 1352 0 0,-24 35-2469 0 0,0-1 1 0 0,0 1-1 0 0,0 0 1 0 0,0 0 0 0 0,0 0-1 0 0,0 0 1 0 0,1 0-1 0 0,-1 0 1 0 0,0 1-1 0 0,1-1 1 0 0,-1 0-1 0 0,1 1 1 0 0,-1-1 0 0 0,1 1-1 0 0,-1-1 1 0 0,1 1-1 0 0,-1 0 1 0 0,1-1-1 0 0,-1 1 1 0 0,3 0-1 0 0,-15 34 3657 0 0,4-10-3541 0 0,0-1 1 0 0,2 1 0 0 0,0 1 0 0 0,-1 36-1 0 0,2 114 679 0 0,4-145-938 0 0,1-22-227 0 0,0 0-1 0 0,0 1 0 0 0,1-1 1 0 0,0 0-1 0 0,1 1 1 0 0,0-1-1 0 0,0-1 0 0 0,1 1 1 0 0,0 0-1 0 0,0-1 1 0 0,0 0-1 0 0,1 0 0 0 0,1 0 1 0 0,8 9-1 0 0,3-2 67 0 0,0-1-1 0 0,1 0 0 0 0,27 13 1 0 0,-43-24-111 0 0,8 4 32 0 0,1 0 0 0 0,0 0 1 0 0,1-1-1 0 0,-1-1 0 0 0,1 0 1 0 0,20 4-1 0 0,-12-5-11 0 0,1 0 1 0 0,-1-2-1 0 0,34-1 0 0 0,-13-1 151 0 0,-40 1-168 0 0,0 0 0 0 0,-1 0 0 0 0,1 0 0 0 0,0-1 0 0 0,0 1 0 0 0,0 0 0 0 0,-1 0 0 0 0,1-1 0 0 0,0 1-1 0 0,-1-1 1 0 0,1 1 0 0 0,0-1 0 0 0,-1 1 0 0 0,1-1 0 0 0,0 1 0 0 0,-1-1 0 0 0,1 0 0 0 0,-1 1 0 0 0,1-1 0 0 0,-1 0 0 0 0,0 1 0 0 0,1-1 0 0 0,-1 0 0 0 0,0 0 0 0 0,1 1 0 0 0,-1-1 0 0 0,0 0 0 0 0,0 0 0 0 0,0 0 0 0 0,1 1 0 0 0,-1-1 0 0 0,0 0 0 0 0,0 0 0 0 0,0-1 0 0 0,0-1 26 0 0,0 0 1 0 0,-1-1 0 0 0,1 1 0 0 0,0 0 0 0 0,-1-1 0 0 0,0 1 0 0 0,1 0-1 0 0,-1 0 1 0 0,-2-4 0 0 0,-29-49 112 0 0,31 52-141 0 0,-1 1 0 0 0,0-1 0 0 0,-1 1 0 0 0,1 0-1 0 0,-1 0 1 0 0,1 0 0 0 0,-1 0 0 0 0,0 0 0 0 0,0 0-1 0 0,0 1 1 0 0,0 0 0 0 0,-7-4 0 0 0,-18-18 61 0 0,11-4-28 0 0,-60-34 19 0 0,44 27-1 0 0,24 25-48 0 0,1 0 0 0 0,-1 1-1 0 0,-1 0 1 0 0,0 0 0 0 0,-16-10 0 0 0,21 15-10 0 0,0 1 0 0 0,0-1 0 0 0,1 0 0 0 0,-1 0 0 0 0,1 0 0 0 0,0-1 0 0 0,0 1 0 0 0,1-1 0 0 0,-1 0 0 0 0,-2-7 0 0 0,-18-20 40 0 0,12 20-34 0 0,0 0 0 0 0,0-1-1 0 0,1-1 1 0 0,1 0-1 0 0,-14-23 1 0 0,19 27-8 0 0,1 0 1 0 0,0-1-1 0 0,1 1 0 0 0,0-1 1 0 0,1 0-1 0 0,0 0 1 0 0,0 1-1 0 0,1-1 0 0 0,1-13 1 0 0,1 17 11 0 0,1-1 0 0 0,0 1 0 0 0,1 0 0 0 0,0 0 1 0 0,0 0-1 0 0,0 1 0 0 0,1-1 0 0 0,-1 1 0 0 0,2-1 0 0 0,5-6 0 0 0,18-3 24 0 0,14-9 8 0 0,-41 23-41 0 0,3-2 4 0 0,0 0 0 0 0,0 0 0 0 0,1 0 0 0 0,-1 0 0 0 0,1 1 0 0 0,0-1 0 0 0,0 1 0 0 0,0 1 0 0 0,0-1 0 0 0,0 1 0 0 0,8-3 0 0 0,101-23 164 0 0,-103 26-138 0 0,-1 0-1 0 0,1 1 0 0 0,0 0 0 0 0,-1 1 1 0 0,1 0-1 0 0,0 1 0 0 0,-1 0 1 0 0,1 0-1 0 0,12 5 0 0 0,-19-5-24 0 0,-1-1-2 0 0,-1 1 0 0 0,1 0 0 0 0,0 0 1 0 0,0 0-1 0 0,-1 0 0 0 0,1 1 1 0 0,-1-1-1 0 0,1 0 0 0 0,-1 1 0 0 0,0 0 1 0 0,1 0-1 0 0,-1 0 0 0 0,0 0 0 0 0,0 0 1 0 0,0 0-1 0 0,0 0 0 0 0,-1 0 1 0 0,1 1-1 0 0,2 4 0 0 0,18 49 75 0 0,-13-36-39 0 0,-1 0 0 0 0,10 38 0 0 0,-14-31-40 0 0,0-1 1 0 0,-2 1-1 0 0,-1 0 0 0 0,-2 0 1 0 0,0 0-1 0 0,-8 43 1 0 0,-1-22-561 0 0,-2-1 1 0 0,-35 85-1 0 0,21-70-1299 0 0,24-58 1498 0 0,0 0-1 0 0,0 0 1 0 0,0 1 0 0 0,0-1 0 0 0,0 0 0 0 0,1 1-1 0 0,-2 8 1 0 0,1 16-5838 0 0,20-48 1214 0 0,20-56 40 0 0,-19 36 2985 0 0,31-49 0 0 0,-22 51 1036 0 0,-11-6-1202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5792 0 0,'0'-3'373'0'0,"1"1"-1"0"0,-1 0 1 0 0,1 0 0 0 0,-1 0 0 0 0,1 0 0 0 0,-1 0 0 0 0,1 0-1 0 0,0 0 1 0 0,0 0 0 0 0,0 0 0 0 0,0 0 0 0 0,2-1 0 0 0,-2 1-54 0 0,1 0 0 0 0,-1-1 0 0 0,0 1 1 0 0,0 0-1 0 0,0 0 0 0 0,0-1 0 0 0,0 1 1 0 0,0 0-1 0 0,-1-1 0 0 0,1 1 0 0 0,-1-1 1 0 0,1-2-1 0 0,-1 4-138 0 0,0 0 1 0 0,0 0-1 0 0,1 0 0 0 0,-1 0 1 0 0,0 0-1 0 0,1 0 0 0 0,-1 0 1 0 0,1 0-1 0 0,-1 0 1 0 0,1 1-1 0 0,-1-1 0 0 0,1 0 1 0 0,0 0-1 0 0,-1 1 0 0 0,1-1 1 0 0,0 0-1 0 0,0 1 0 0 0,-1-1 1 0 0,1 0-1 0 0,0 1 1 0 0,0-1-1 0 0,0 1 0 0 0,0 0 1 0 0,0-1-1 0 0,0 1 0 0 0,0 0 1 0 0,-1-1-1 0 0,1 1 1 0 0,0 0-1 0 0,0 0 0 0 0,0 0 1 0 0,0 0-1 0 0,4 0 3342 0 0,-5 0-3486 0 0,-1 0 1 0 0,1 1 0 0 0,0-1 0 0 0,0 0 0 0 0,0 0 0 0 0,0 0 0 0 0,0 0 0 0 0,0 0 0 0 0,0 1 0 0 0,1-1-1 0 0,-1 0 1 0 0,0 0 0 0 0,0 0 0 0 0,0 0 0 0 0,0 0 0 0 0,0 1 0 0 0,0-1 0 0 0,0 0 0 0 0,0 0 0 0 0,0 0-1 0 0,0 0 1 0 0,0 0 0 0 0,0 0 0 0 0,1 1 0 0 0,-1-1 0 0 0,0 0 0 0 0,0 0 0 0 0,0 0 0 0 0,0 0 0 0 0,0 0-1 0 0,0 0 1 0 0,1 0 0 0 0,-1 0 0 0 0,0 0 0 0 0,0 0 0 0 0,0 0 0 0 0,0 0 0 0 0,1 0 0 0 0,-1 0-1 0 0,0 0 1 0 0,0 0 0 0 0,0 0 0 0 0,0 0 0 0 0,0 0 0 0 0,1 0 0 0 0,-1 0 0 0 0,0 0 0 0 0,0 0 0 0 0,0 0-1 0 0,0 0 1 0 0,0 0 0 0 0,1 0 0 0 0,-1 0 0 0 0,0 0 0 0 0,0 0 0 0 0,0 0 0 0 0,0 0 0 0 0,0 0 0 0 0,0-1-1 0 0,1 1 1 0 0,-1 0 0 0 0,0 0 0 0 0,0 0 0 0 0,0 0 0 0 0,0-1 0 0 0,4 17 1366 0 0,-4-14-1291 0 0,4 10 199 0 0,0 1 0 0 0,-1-1 1 0 0,-1 1-1 0 0,0-1 0 0 0,-1 1 0 0 0,0 22 0 0 0,6 44 326 0 0,-4-51-551 0 0,-1-1 1 0 0,-1 1 0 0 0,-3 39-1 0 0,-1 10-131 0 0,-6 35-773 0 0,5-66-775 0 0,-1 8-4178 0 0,23-72-7753 0 0,23-66 7972 0 0,-37 55 2280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76 142 2896 0 0,'-2'-1'8771'0'0,"2"1"-8714"0"0,0 0-1 0 0,0 0 0 0 0,0 0 1 0 0,0-1-1 0 0,0 1 1 0 0,-1 0-1 0 0,1 0 0 0 0,0 0 1 0 0,0 0-1 0 0,0 0 1 0 0,-1 0-1 0 0,1 0 0 0 0,0 0 1 0 0,0 0-1 0 0,0 0 1 0 0,-1 0-1 0 0,1 0 0 0 0,0 0 1 0 0,0 0-1 0 0,0 0 1 0 0,-1 0-1 0 0,1 0 0 0 0,0 0 1 0 0,0 0-1 0 0,0 1 1 0 0,0-1-1 0 0,-1 0 0 0 0,1 0 1 0 0,0 0-1 0 0,0 0 1 0 0,0 0-1 0 0,0 0 0 0 0,0 0 1 0 0,-1 1-1 0 0,1-1 1 0 0,0 0-1 0 0,0 0 0 0 0,0 0 1 0 0,0 0-1 0 0,0 1 1 0 0,0-1-1 0 0,0 0 0 0 0,-1 0 1 0 0,1 12 482 0 0,-1 0 0 0 0,-1 0 0 0 0,0 0 0 0 0,-7 22 0 0 0,-6 28 214 0 0,-12 170 1012 0 0,20-155-1120 0 0,3 87 0 0 0,4-138-551 0 0,15 22 77 0 0,-15-45-160 0 0,1-1-1 0 0,0 0 0 0 0,0 1 1 0 0,0-1-1 0 0,0 0 1 0 0,1 1-1 0 0,-1-1 1 0 0,1 0-1 0 0,-1 0 0 0 0,1 0 1 0 0,0 0-1 0 0,0 0 1 0 0,0-1-1 0 0,0 1 1 0 0,0 0-1 0 0,0-1 0 0 0,0 0 1 0 0,5 3-1 0 0,63-1 121 0 0,-64-5-114 0 0,-1 0 1 0 0,0-1-1 0 0,1 1 0 0 0,-1-1 1 0 0,0 0-1 0 0,0 0 0 0 0,0-1 1 0 0,-1 1-1 0 0,5-5 0 0 0,-5 2-10 0 0,-1 1-1 0 0,0-1 0 0 0,-1 0 0 0 0,1 0 1 0 0,-1 0-1 0 0,2-8 0 0 0,7-19 33 0 0,-4 15-22 0 0,0 1 23 0 0,0 0-1 0 0,16-28 0 0 0,-20 41-33 0 0,-1 0 0 0 0,0 0 0 0 0,0 0 0 0 0,0 0 1 0 0,-1 0-1 0 0,1 0 0 0 0,-1-1 0 0 0,0 1 0 0 0,0 0 1 0 0,-1-1-1 0 0,1-6 0 0 0,4-22 13 0 0,-1 14 12 0 0,0 0-1 0 0,-2 0 1 0 0,0-28 0 0 0,3-18 38 0 0,-1 4 27 0 0,-4-98 1 0 0,-3 58 154 0 0,8 81-18 0 0,-2 21 16 0 0,-2 14-171 0 0,17 99-29 0 0,-17-109-48 0 0,-1 0 0 0 0,1 0 0 0 0,0 0 1 0 0,0 0-1 0 0,1-1 0 0 0,-1 1 0 0 0,5 7 0 0 0,-3-7 1 0 0,-1 0 1 0 0,0 0 0 0 0,-1 0-1 0 0,1 0 1 0 0,-1 0-1 0 0,0 0 1 0 0,1 10 0 0 0,-1-10-6 0 0,0 0 0 0 0,1 0 0 0 0,-1 0 0 0 0,1-1 0 0 0,0 1 0 0 0,1-1 0 0 0,-1 1 0 0 0,6 7 0 0 0,9 19 34 0 0,-9-3 64 0 0,2 0 0 0 0,1 0 1 0 0,26 47-1 0 0,-26-54-36 0 0,34 55 299 0 0,-40-70-323 0 0,1 0-1 0 0,-1 0 0 0 0,1-1 0 0 0,0 0 0 0 0,1 0 1 0 0,-1 0-1 0 0,13 5 0 0 0,3 5 32 0 0,-11-9 4 0 0,1 0-1 0 0,-1 0 0 0 0,1-1 0 0 0,0-1 0 0 0,1 0 1 0 0,-1-1-1 0 0,1 0 0 0 0,-1-1 0 0 0,1 0 1 0 0,0-1-1 0 0,0 0 0 0 0,23-3 0 0 0,-31 2-42 0 0,0 0-4 0 0,0 0 0 0 0,-1 0-1 0 0,1-1 1 0 0,0 0 0 0 0,-1 0 0 0 0,1 0 0 0 0,0 0 0 0 0,-1-1-1 0 0,0 0 1 0 0,1 0 0 0 0,-1 0 0 0 0,0 0 0 0 0,0-1 0 0 0,0 0-1 0 0,0 0 1 0 0,0 0 0 0 0,-1 0 0 0 0,0 0 0 0 0,1-1 0 0 0,-1 1 0 0 0,0-1-1 0 0,3-6 1 0 0,-5 9-18 0 0,-1-1 0 0 0,1 1 1 0 0,0 0-1 0 0,0 0 0 0 0,0-1 0 0 0,0 1 0 0 0,0 0 0 0 0,0 0 0 0 0,0 0 1 0 0,1 0-1 0 0,-1 0 0 0 0,0 0 0 0 0,1 1 0 0 0,-1-1 0 0 0,0 0 0 0 0,2 0 1 0 0,10-7 26 0 0,-5-10-6 0 0,0-7 24 0 0,0 15-24 0 0,-7 8-19 0 0,1 1 1 0 0,0-1-1 0 0,-1 0 0 0 0,1 0 0 0 0,-1 0 1 0 0,0 0-1 0 0,1 0 0 0 0,-1 0 1 0 0,0 0-1 0 0,0 0 0 0 0,-1-1 1 0 0,1 1-1 0 0,1-4 0 0 0,1-12 42 0 0,3-8 30 0 0,-2-1 0 0 0,2-40 0 0 0,-6 41-52 0 0,2 14-26 0 0,-2 1 0 0 0,0-1-1 0 0,0 0 1 0 0,-1 1-1 0 0,0-1 1 0 0,-1 0-1 0 0,-1 1 1 0 0,0-1 0 0 0,0 1-1 0 0,-1 0 1 0 0,-10-20-1 0 0,-33-77-286 0 0,47 107 276 0 0,-1 0 0 0 0,1 0 1 0 0,0 0-1 0 0,-1 0 1 0 0,1 1-1 0 0,-1-1 1 0 0,1 0-1 0 0,-1 0 1 0 0,0 1-1 0 0,1-1 1 0 0,-1 0-1 0 0,0 1 0 0 0,1-1 1 0 0,-1 1-1 0 0,0-1 1 0 0,0 1-1 0 0,0-1 1 0 0,1 1-1 0 0,-1-1 1 0 0,0 1-1 0 0,-1-1 1 0 0,1 1-1 0 0,0 0-1 0 0,0 0 1 0 0,1-1 0 0 0,-1 1 0 0 0,0 0 0 0 0,1-1 0 0 0,-1 1 0 0 0,1 0 0 0 0,-1-1 0 0 0,0 1 0 0 0,1-1 0 0 0,-1 1 0 0 0,1-1 0 0 0,-1 1 0 0 0,1-1 0 0 0,-1 0 0 0 0,1 1 0 0 0,0-1 0 0 0,-1 0 0 0 0,1 1 0 0 0,0-1 0 0 0,0 0 0 0 0,-1 1 0 0 0,1-1 0 0 0,0 0 0 0 0,0 0 0 0 0,0 1 0 0 0,0-1 0 0 0,0-1 0 0 0,-3-4-247 0 0,1 0-1 0 0,-1-1 1 0 0,-1 1 0 0 0,1 0 0 0 0,-1 1-1 0 0,0-1 1 0 0,0 1 0 0 0,-9-9-1 0 0,11 11-267 0 0,-1 0-1 0 0,0 1 1 0 0,0-1-1 0 0,0 1 1 0 0,0 0-1 0 0,0 0 0 0 0,0 0 1 0 0,-1 0-1 0 0,1 1 1 0 0,-1-1-1 0 0,-3 0 0 0 0,-10-3-4420 0 0,-7-1-895 0 0,-5 1 2409 0 0,20 4 1004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7808 0 0,'-6'4'6416'0'0,"-8"6"-3998"0"0,-2 9-576 0 0,13-16-1603 0 0,0-1-1 0 0,1 1 0 0 0,0 0 1 0 0,-1-1-1 0 0,1 1 1 0 0,0 0-1 0 0,0 0 1 0 0,-2 5-1 0 0,-6 15 387 0 0,1 1 1 0 0,0 0-1 0 0,2 1 0 0 0,1 0 1 0 0,1 0-1 0 0,-2 33 0 0 0,3 17-147 0 0,2-52-307 0 0,0 0 0 0 0,2-1-1 0 0,1 1 1 0 0,6 40 0 0 0,5 31 209 0 0,-10-62-233 0 0,11 43 0 0 0,-5-38-100 0 0,-3-11-8 0 0,2 0-1 0 0,0-1 0 0 0,2 1 0 0 0,12 25 0 0 0,-20-49-35 0 0,1 1-1 0 0,-1-1 1 0 0,0 1 0 0 0,0-1-1 0 0,0 1 1 0 0,0 0 0 0 0,0 0-1 0 0,0-1 1 0 0,-1 1 0 0 0,1 5-1 0 0,7 24-20 0 0,1-4-83 0 0,10 19-276 0 0,-17-45 256 0 0,-1 1 0 0 0,1-1 0 0 0,0 0 0 0 0,0 0 0 0 0,0 0 0 0 0,0 0 0 0 0,0-1 0 0 0,0 1 0 0 0,1 0 0 0 0,-1-1 0 0 0,1 0 0 0 0,-1 1 0 0 0,1-1 0 0 0,-1 0 0 0 0,1 0 0 0 0,4 1 0 0 0,-2-1-210 0 0,-1 0 0 0 0,0 0 0 0 0,0 0 0 0 0,1-1 0 0 0,-1 1 0 0 0,0-1 0 0 0,1 0 0 0 0,-1 0-1 0 0,1-1 1 0 0,-1 1 0 0 0,0-1 0 0 0,0 0 0 0 0,1 0 0 0 0,-1 0 0 0 0,0-1 0 0 0,0 0 0 0 0,0 1 0 0 0,0-1 0 0 0,0-1 0 0 0,-1 1-1 0 0,1 0 1 0 0,-1-1 0 0 0,1 0 0 0 0,-1 0 0 0 0,0 0 0 0 0,0 0 0 0 0,4-6 0 0 0,42-52-3247 0 0,165-182-5085 0 0,-166 199 6287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233 102 3552 0 0,'0'-9'1012'0'0,"1"1"190"0"0,-1 1 0 0 0,0 0 0 0 0,-1-1 0 0 0,0 1-1 0 0,0 0 1 0 0,-4-12 0 0 0,4 17-969 0 0,0 0 0 0 0,0 0 0 0 0,0 0 0 0 0,0 1 0 0 0,0-1 0 0 0,-1 0 0 0 0,1 1 0 0 0,-1-1 0 0 0,1 1 0 0 0,-1-1 0 0 0,0 1 1 0 0,1 0-1 0 0,-1 0 0 0 0,0 0 0 0 0,0 0 0 0 0,0 0 0 0 0,0 0 0 0 0,0 0 0 0 0,0 1 0 0 0,0-1 0 0 0,0 1 0 0 0,0-1 0 0 0,0 1 0 0 0,0 0 0 0 0,0 0 0 0 0,0 0 0 0 0,-4 0 0 0 0,-4 0 144 0 0,0 0-1 0 0,1 1 1 0 0,-1 0 0 0 0,0 0 0 0 0,1 1-1 0 0,-15 4 1 0 0,18-3-258 0 0,1 0 0 0 0,-1 0 0 0 0,1 0 0 0 0,0 1 0 0 0,0-1 0 0 0,0 1 0 0 0,0 0 0 0 0,1 1 0 0 0,-1-1 0 0 0,1 1 0 0 0,-6 9 0 0 0,6-8-67 0 0,1 1-1 0 0,-1 0 1 0 0,1 0-1 0 0,0 0 1 0 0,1 1-1 0 0,0-1 1 0 0,0 1-1 0 0,1-1 1 0 0,-1 1-1 0 0,1 8 1 0 0,0 0 25 0 0,1 0 0 0 0,1 0 0 0 0,5 30 0 0 0,23 31 328 0 0,-28-74-392 0 0,1 1 1 0 0,-1-1-1 0 0,1 0 0 0 0,-1 0 0 0 0,1 0 0 0 0,0 0 0 0 0,0 0 1 0 0,1 0-1 0 0,-1-1 0 0 0,3 3 0 0 0,-3-2 1 0 0,1-1-1 0 0,-1 1 0 0 0,0 0 1 0 0,0 0-1 0 0,0-1 0 0 0,0 1 1 0 0,0 0-1 0 0,-1 1 1 0 0,1-1-1 0 0,0 3 0 0 0,1 1 37 0 0,1-1-1 0 0,-1 0 0 0 0,1 0 1 0 0,0 0-1 0 0,1 0 0 0 0,-1-1 1 0 0,8 7-1 0 0,-7-7 10 0 0,1 1 1 0 0,-1 0-1 0 0,0 0 1 0 0,0 1-1 0 0,-1-1 0 0 0,0 1 1 0 0,0 0-1 0 0,4 11 1 0 0,-5-12-10 0 0,-1 0 0 0 0,1 0 1 0 0,0-1-1 0 0,1 1 1 0 0,7 9-1 0 0,18 29 414 0 0,-4 2-82 0 0,-15-31-239 0 0,-1 1 1 0 0,-1 0-1 0 0,0 0 1 0 0,-1 1 0 0 0,-1 0-1 0 0,4 19 1 0 0,0 30 528 0 0,-10-57-581 0 0,1 28 199 0 0,-1-36-283 0 0,0 0 0 0 0,1 0-1 0 0,-2 0 1 0 0,1 0 0 0 0,0 0-1 0 0,0 0 1 0 0,0 0 0 0 0,0 0-1 0 0,-1 0 1 0 0,1 0 0 0 0,0 0-1 0 0,-1 0 1 0 0,1 0 0 0 0,-1 0-1 0 0,1 0 1 0 0,-1 0 0 0 0,1 0-1 0 0,-1-1 1 0 0,0 1-1 0 0,0 0 1 0 0,1 0 0 0 0,-1-1-1 0 0,0 1 1 0 0,0 0 0 0 0,0-1-1 0 0,-1 2 1 0 0,-29 10 15 0 0,26-10-82 0 0,0 1 1 0 0,0-1-1 0 0,0 0 0 0 0,-1 0 0 0 0,1 0 0 0 0,0-1 1 0 0,-1 0-1 0 0,0 0 0 0 0,-8 0 0 0 0,10-1-128 0 0,-1 0 0 0 0,0 0-1 0 0,1 0 1 0 0,-1-1 0 0 0,0 0-1 0 0,1 0 1 0 0,-1 0 0 0 0,1-1-1 0 0,0 0 1 0 0,-1 1 0 0 0,1-1 0 0 0,-5-4-1 0 0,1 0-513 0 0,1 0-1 0 0,0-1 1 0 0,0 0 0 0 0,-10-14-1 0 0,11 12-127 0 0,0 0 0 0 0,0-1 0 0 0,1 0 0 0 0,1 0-1 0 0,-1-1 1 0 0,1 1 0 0 0,1-1 0 0 0,0 0 0 0 0,1 0 0 0 0,0 0-1 0 0,1 0 1 0 0,0 0 0 0 0,0-12 0 0 0,1 4-119 0 0,2 0 1 0 0,-1 1 0 0 0,2 0-1 0 0,1-1 1 0 0,0 1-1 0 0,1 0 1 0 0,9-21-1 0 0,10-4-2016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5256 0 0,'12'-15'6137'0'0,"-10"14"-5882"0"0,0 1 1 0 0,-1-1 0 0 0,1 0-1 0 0,0 1 1 0 0,-1-1-1 0 0,1 1 1 0 0,0 0-1 0 0,-1-1 1 0 0,1 1-1 0 0,0 0 1 0 0,0 0-1 0 0,0 0 1 0 0,-1 0-1 0 0,1 1 1 0 0,0-1-1 0 0,0 0 1 0 0,-1 1-1 0 0,1-1 1 0 0,0 1-1 0 0,-1-1 1 0 0,1 1-1 0 0,-1 0 1 0 0,1 0-1 0 0,-1 0 1 0 0,3 2-1 0 0,1 1 310 0 0,-1 1-1 0 0,0-1 0 0 0,0 1 0 0 0,-1 0 1 0 0,6 10-1 0 0,5 7-33 0 0,-6-13-236 0 0,-6-7-232 0 0,-1 0 0 0 0,1 0 0 0 0,-1 0 0 0 0,1 0 1 0 0,-1 0-1 0 0,0 0 0 0 0,1 0 0 0 0,-1 1 0 0 0,0-1 1 0 0,0 0-1 0 0,-1 1 0 0 0,1-1 0 0 0,-1 1 0 0 0,1-1 1 0 0,-1 1-1 0 0,1 3 0 0 0,25 98 1493 0 0,-17-42-867 0 0,-1 0 286 0 0,1 72 1 0 0,-9-116-857 0 0,1 0-21 0 0,-1 1 1 0 0,-1-1-1 0 0,-1 0 1 0 0,0 1-1 0 0,-2-1 0 0 0,-6 23 1 0 0,5-24-59 0 0,1 1 1 0 0,0 0-1 0 0,2-1 1 0 0,0 1-1 0 0,1 31 0 0 0,38-89-150 0 0,-32 31 127 0 0,1 0 1 0 0,1 0 0 0 0,-1 0-1 0 0,2 1 1 0 0,-1 0 0 0 0,16-12-1 0 0,63-42-7 0 0,-71 52 18 0 0,-10 6-11 0 0,0 0 1 0 0,0 0 0 0 0,1 1 0 0 0,-1 0 0 0 0,1 0 0 0 0,0 1 0 0 0,-1-1 0 0 0,1 1-1 0 0,0 1 1 0 0,0-1 0 0 0,1 1 0 0 0,-1 0 0 0 0,0 0 0 0 0,0 1 0 0 0,8 0-1 0 0,-12-1 4 0 0,0 1 0 0 0,1 0 0 0 0,-1 0 0 0 0,0 0-1 0 0,1 1 1 0 0,-1-1 0 0 0,0 0 0 0 0,0 1 0 0 0,1-1-1 0 0,-1 1 1 0 0,0 0 0 0 0,0 0 0 0 0,0 0 0 0 0,0 0-1 0 0,0 0 1 0 0,0 0 0 0 0,0 1 0 0 0,0-1 0 0 0,-1 1-1 0 0,1-1 1 0 0,0 1 0 0 0,-1 0 0 0 0,1 0 0 0 0,-1-1-1 0 0,0 1 1 0 0,1 0 0 0 0,-1 0 0 0 0,0 0 0 0 0,0 0-1 0 0,0 1 1 0 0,-1-1 0 0 0,1 0 0 0 0,0 0 0 0 0,-1 3-1 0 0,3 3 38 0 0,-1-1-1 0 0,1 1 0 0 0,0-1 1 0 0,0 0-1 0 0,1 0 0 0 0,-1-1 1 0 0,11 13-1 0 0,-13-16-31 0 0,1-1 0 0 0,-1 0-1 0 0,0 1 1 0 0,0-1 0 0 0,0 1-1 0 0,0-1 1 0 0,0 1 0 0 0,0 0 0 0 0,-1-1-1 0 0,1 1 1 0 0,-1 0 0 0 0,0 0 0 0 0,0 4-1 0 0,-1 46 430 0 0,0-31-305 0 0,1-20-124 0 0,-1 1 1 0 0,1 0-1 0 0,0 0 0 0 0,-1 0 0 0 0,0-1 0 0 0,1 1 0 0 0,-1 0 0 0 0,0 0 0 0 0,0-1 0 0 0,-1 1 0 0 0,1-1 0 0 0,-1 1 1 0 0,1-1-1 0 0,-1 0 0 0 0,0 1 0 0 0,1-1 0 0 0,-4 3 0 0 0,-41 25 39 0 0,38-26-44 0 0,-2 1-58 0 0,0 0-1 0 0,0-1 1 0 0,0-1-1 0 0,0 0 0 0 0,0 0 1 0 0,-1-1-1 0 0,1 0 1 0 0,-1-1-1 0 0,0 0 1 0 0,-13-1-1 0 0,-55 3-2190 0 0,78-3 2157 0 0,0 0 0 0 0,0 0 0 0 0,1 0 0 0 0,-1 0 0 0 0,0 0 0 0 0,0 0 0 0 0,0-1 0 0 0,1 1 0 0 0,-1 0 0 0 0,0-1 1 0 0,0 1-1 0 0,1 0 0 0 0,-1-1 0 0 0,0 1 0 0 0,1-1 0 0 0,-1 1 0 0 0,0-1 0 0 0,1 1 0 0 0,-1-1 0 0 0,1 0 0 0 0,-1 1 0 0 0,0-2 0 0 0,0 1-46 0 0,1 0 0 0 0,-1 0 0 0 0,1 1 0 0 0,-1-1-1 0 0,1 0 1 0 0,-1 1 0 0 0,0-1 0 0 0,0 0 0 0 0,1 1 0 0 0,-1-1 0 0 0,0 1 0 0 0,0-1 0 0 0,0 1 0 0 0,1 0-1 0 0,-1-1 1 0 0,0 1 0 0 0,0 0 0 0 0,0 0 0 0 0,0-1 0 0 0,0 1 0 0 0,0 0 0 0 0,0 0 0 0 0,-1 0 0 0 0,2 0-39 0 0,-1 0 0 0 0,0 0 0 0 0,1 0 0 0 0,-1-1 1 0 0,0 1-1 0 0,1 0 0 0 0,-1 0 0 0 0,1-1 1 0 0,-1 1-1 0 0,0 0 0 0 0,1-1 0 0 0,-1 1 0 0 0,1 0 1 0 0,-1-1-1 0 0,1 1 0 0 0,-1-1 0 0 0,1 1 0 0 0,-1-1 1 0 0,1 1-1 0 0,0-1 0 0 0,-1 0 0 0 0,1 1 1 0 0,0-1-1 0 0,-1 1 0 0 0,1-1 0 0 0,0 0 0 0 0,0 1 1 0 0,0-1-1 0 0,0 0 0 0 0,-1 1 0 0 0,1-1 0 0 0,0 0 1 0 0,0 0-1 0 0,1-26-2354 0 0,0 22 2143 0 0,-1 3 201 0 0,0 1-1 0 0,1-1 1 0 0,-1 0-1 0 0,1 1 1 0 0,-1-1-1 0 0,1 1 1 0 0,0-1-1 0 0,-1 1 1 0 0,1-1-1 0 0,0 1 1 0 0,0-1-1 0 0,0 1 1 0 0,0 0-1 0 0,1-1 0 0 0,-1 1 1 0 0,0 0-1 0 0,0 0 1 0 0,1 0-1 0 0,-1 0 1 0 0,1 0-1 0 0,-1 0 1 0 0,1 1-1 0 0,-1-1 1 0 0,4-1-1 0 0,11-9-1289 0 0,-4-16-371 0 0,15 9-49 0 0,-10-14 226 0 0,15 12-60 0 0,-3-12-1251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27 5904 0 0,'-5'-3'8783'0'0,"-1"-5"-6561"0"0,5 7-1979 0 0,-1-1-1 0 0,1 1 1 0 0,-1 0 0 0 0,1 0 0 0 0,-1-1-1 0 0,0 1 1 0 0,1 0 0 0 0,-1 0 0 0 0,0 0-1 0 0,0 1 1 0 0,0-1 0 0 0,1 0-1 0 0,-1 1 1 0 0,0-1 0 0 0,0 1 0 0 0,0 0-1 0 0,0 0 1 0 0,0 0 0 0 0,0 0 0 0 0,0 0-1 0 0,0 0 1 0 0,0 0 0 0 0,0 0 0 0 0,0 1-1 0 0,0-1 1 0 0,-3 2 0 0 0,1-1-32 0 0,-1 0 0 0 0,1 1 0 0 0,0 0 0 0 0,-1 0 0 0 0,1 0 0 0 0,0 0-1 0 0,0 0 1 0 0,0 1 0 0 0,1 0 0 0 0,-5 4 0 0 0,-17 16 330 0 0,-6 9-152 0 0,-10 28-4 0 0,30-46-334 0 0,1 0-1 0 0,1 1 1 0 0,0 0 0 0 0,-8 19-1 0 0,14-26-33 0 0,-1-1-1 0 0,0 0 1 0 0,0 1-1 0 0,-12 12 1 0 0,13-17-14 0 0,0 1 0 0 0,0-1 0 0 0,0 1 0 0 0,0 0 0 0 0,1 1 0 0 0,0-1 0 0 0,0 0-1 0 0,0 0 1 0 0,0 1 0 0 0,0-1 0 0 0,1 1 0 0 0,0 0 0 0 0,-1 9 0 0 0,-6 19-25 0 0,-3 18 53 0 0,10-49-36 0 0,1 0 0 0 0,0-1 0 0 0,0 1 0 0 0,0 0 0 0 0,1 0 0 0 0,-1-1 0 0 0,0 1 0 0 0,1 0 0 0 0,-1-1 0 0 0,1 1 0 0 0,-1 0 0 0 0,1-1 1 0 0,0 1-1 0 0,-1-1 0 0 0,1 1 0 0 0,0-1 0 0 0,0 1 0 0 0,0-1 0 0 0,1 0 0 0 0,-1 1 0 0 0,0-1 0 0 0,0 0 0 0 0,1 0 0 0 0,2 2 0 0 0,-1-2-7 0 0,0 1 0 0 0,0-1 0 0 0,1 0-1 0 0,-1 0 1 0 0,0-1 0 0 0,1 1 0 0 0,-1-1-1 0 0,1 0 1 0 0,-1 0 0 0 0,0 0-1 0 0,1 0 1 0 0,-1 0 0 0 0,1-1 0 0 0,-1 1-1 0 0,0-1 1 0 0,1 0 0 0 0,2-2-1 0 0,55-26-171 0 0,-52 24 179 0 0,8-4-8 0 0,26-16-67 0 0,-6-14 25 0 0,-36 38 54 0 0,1-1-1 0 0,0 1 1 0 0,-1 0 0 0 0,1-1-1 0 0,-1 1 1 0 0,1-1 0 0 0,-1 0-1 0 0,0 1 1 0 0,0-1 0 0 0,1 0-1 0 0,-1 0 1 0 0,0 0 0 0 0,1-3-1 0 0,4-7-6 0 0,11-5 16 0 0,-15 15-1 0 0,1 0 1 0 0,-1 0-1 0 0,0 0 1 0 0,1-1 0 0 0,-1 1-1 0 0,0-1 1 0 0,-1 1-1 0 0,1-1 1 0 0,0 0 0 0 0,-1 0-1 0 0,1 0 1 0 0,-1 0-1 0 0,0 0 1 0 0,1-5 0 0 0,9-22 52 0 0,-9 24-40 0 0,1 0 0 0 0,-1-1 0 0 0,0 1 0 0 0,0 0 0 0 0,-1-1 1 0 0,0 0-1 0 0,1-8 0 0 0,-2-51 232 0 0,0 62-207 0 0,0 0 0 0 0,1 0 1 0 0,0 0-1 0 0,0 0 0 0 0,0 0 1 0 0,0 0-1 0 0,1 0 0 0 0,0 1 1 0 0,-1-1-1 0 0,5-5 0 0 0,-5 9 217 0 0,-1 41 126 0 0,14 32-59 0 0,-5 23 43 0 0,-5 60 172 0 0,10-24-75 0 0,-14 18 221 0 0,0-147-677 0 0,0 0-1 0 0,0 0 1 0 0,-1 0 0 0 0,1 0 0 0 0,0 0 0 0 0,-1 0 0 0 0,0 0-1 0 0,0 0 1 0 0,-2 4 0 0 0,2-4-1 0 0,0 0 0 0 0,0 0-1 0 0,0 0 1 0 0,0 0 0 0 0,0 0-1 0 0,1 0 1 0 0,-1 0 0 0 0,1 1-1 0 0,0 4 1 0 0,0 6 34 0 0,-1 0 1 0 0,0-1-1 0 0,-1 1 0 0 0,-1-1 1 0 0,0 1-1 0 0,-1-1 1 0 0,0 0-1 0 0,-1 0 0 0 0,0-1 1 0 0,-1 1-1 0 0,-1-1 0 0 0,-14 21 1 0 0,-2-13-26 0 0,0-2-76 0 0,16-13-94 0 0,0 0 0 0 0,-1-1 1 0 0,0 1-1 0 0,0-2 0 0 0,0 1 0 0 0,0-1 0 0 0,0 0 0 0 0,-1-1 0 0 0,0 0 0 0 0,1-1 0 0 0,-1 1 0 0 0,0-2 0 0 0,-9 1 0 0 0,15-1-92 0 0,0-1 0 0 0,1 1 0 0 0,-1 0-1 0 0,0-1 1 0 0,0 0 0 0 0,0 0 0 0 0,1 0 0 0 0,-1 0-1 0 0,0 0 1 0 0,1 0 0 0 0,-1-1 0 0 0,1 1 0 0 0,-1-1-1 0 0,1 0 1 0 0,0 0 0 0 0,0 0 0 0 0,0 0 0 0 0,0 0-1 0 0,0 0 1 0 0,0 0 0 0 0,0-1 0 0 0,1 1 0 0 0,-1-1 0 0 0,1 1-1 0 0,0-1 1 0 0,0 0 0 0 0,0 1 0 0 0,0-1 0 0 0,-1-3-1 0 0,1 1-279 0 0,0 0-1 0 0,0-1 0 0 0,1 1 0 0 0,-1 0 0 0 0,1 0 0 0 0,0-1 0 0 0,0 1 0 0 0,1 0 1 0 0,-1 0-1 0 0,1 0 0 0 0,1-1 0 0 0,-1 1 0 0 0,1 0 0 0 0,-1 1 0 0 0,1-1 0 0 0,4-6 1 0 0,0 1-95 0 0,4-6-733 0 0,1 0 0 0 0,0 0 0 0 0,20-20 0 0 0,-9 12 21 0 0,17-13-945 0 0,-1 23-850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7560 0 0,'0'87'11651'0'0,"0"-3"-7347"0"0,9-23-2960 0 0,-9 130-959 0 0,0-151-5444 0 0,0 1-5186 0 0,8-55 6870 0 0,3-57-990 0 0,2 38 2349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4744 0 0,'0'0'9150'0'0,"0"10"-2769"0"0,0 13-4551 0 0,9 63 547 0 0,0 5-1249 0 0,0 119-160 0 0,-9 28-339 0 0,-9-130-625 0 0,9-108-4 0 0,0 1 0 0 0,0-1 0 0 0,0 0 0 0 0,0 1 0 0 0,0-1 0 0 0,0 0 0 0 0,0 0 0 0 0,0 1 0 0 0,0-1 0 0 0,0 0 0 0 0,1 1 0 0 0,-1-1 0 0 0,0 0 0 0 0,0 0 0 0 0,0 1 0 0 0,0-1 0 0 0,0 0 0 0 0,1 0 0 0 0,-1 1 0 0 0,0-1 0 0 0,0 0 0 0 0,0 0 0 0 0,1 0 0 0 0,-1 1 0 0 0,0-1 0 0 0,0 0 0 0 0,1 0 0 0 0,-1 0 0 0 0,0 0 0 0 0,1 0 0 0 0,-1 1 0 0 0,0-1 0 0 0,0 0 0 0 0,1 0 0 0 0,-1 0 0 0 0,0 0 0 0 0,1 0 0 0 0,-1 0 0 0 0,0 0 0 0 0,0 0 0 0 0,1 0 0 0 0,-1 0 0 0 0,0 0 0 0 0,1 0 0 0 0,-1 0 0 0 0,0 0 0 0 0,1-1 0 0 0,-1 1 0 0 0,0 0 0 0 0,0 0 0 0 0,1 0 0 0 0,-1 0 0 0 0,0 0 0 0 0,0-1 0 0 0,1 1 0 0 0,-1 0 0 0 0,0 0 0 0 0,0 0 0 0 0,0-1 0 0 0,1 1 0 0 0,14-16 20 0 0,-11 9-17 0 0,-1 0-1 0 0,1 0 0 0 0,-1 1 1 0 0,2-1-1 0 0,-1 1 0 0 0,1 0 0 0 0,6-6 1 0 0,-9 11-4 0 0,-1-1 0 0 0,0 1 0 0 0,0 0 0 0 0,0 0 0 0 0,0-1 0 0 0,0 1 0 0 0,0-1 0 0 0,0 1 0 0 0,0-1 0 0 0,0 1 0 0 0,-1-1 0 0 0,1 0 0 0 0,0-2 0 0 0,6-11-10 0 0,2 7 20 0 0,1 1 1 0 0,-1 0 0 0 0,1 0 0 0 0,19-9 0 0 0,25 1 136 0 0,-51 15-126 0 0,-1-1 0 0 0,1 1 0 0 0,-1-1-1 0 0,1 1 1 0 0,-1 0 0 0 0,1 0 0 0 0,-1 0-1 0 0,1 1 1 0 0,-1-1 0 0 0,1 1 0 0 0,-1-1-1 0 0,1 1 1 0 0,-1 0 0 0 0,0 0 0 0 0,1 0 0 0 0,-1 0-1 0 0,0 0 1 0 0,0 0 0 0 0,0 1 0 0 0,0-1-1 0 0,3 3 1 0 0,20 24 392 0 0,-21-24-327 0 0,1 0 1 0 0,-1 1 0 0 0,0 0 0 0 0,0 0 0 0 0,-1 0 0 0 0,1 0 0 0 0,-1 1 0 0 0,0-1 0 0 0,3 10 0 0 0,-2 3 276 0 0,-1 1 1 0 0,0-1 0 0 0,-2 1-1 0 0,-1 31 1 0 0,0-35-136 0 0,-1-9-200 0 0,-1 0 0 0 0,0-1 1 0 0,0 1-1 0 0,0 0 0 0 0,-1-1 1 0 0,1 1-1 0 0,-1-1 0 0 0,-1 0 1 0 0,1 0-1 0 0,-1 0 0 0 0,0 0 1 0 0,0-1-1 0 0,-9 8 0 0 0,-1-4-93 0 0,13-7 42 0 0,0 1 0 0 0,-1-1-1 0 0,1 0 1 0 0,-1 0-1 0 0,1 0 1 0 0,-1 0-1 0 0,1 0 1 0 0,-1-1-1 0 0,0 1 1 0 0,1 0-1 0 0,-1-1 1 0 0,-2 1-1 0 0,-16 3-334 0 0,-7 0-1348 0 0,6-2-2513 0 0,20-2 4071 0 0,1-1-1 0 0,0 1 1 0 0,-1 0 0 0 0,1 0-1 0 0,-1 0 1 0 0,1 0 0 0 0,0 0-1 0 0,-1 0 1 0 0,1 0-1 0 0,0-1 1 0 0,0 1 0 0 0,-1 0-1 0 0,1 0 1 0 0,0 0 0 0 0,-1-1-1 0 0,1 1 1 0 0,0 0 0 0 0,0 0-1 0 0,-1-1 1 0 0,1 1 0 0 0,0 0-1 0 0,0 0 1 0 0,0-1 0 0 0,-1 1-1 0 0,1 0 1 0 0,0-1 0 0 0,0 1-1 0 0,0 0 1 0 0,0-1 0 0 0,0 1-1 0 0,0-1 1 0 0,0 1 0 0 0,0 0-1 0 0,0-1 1 0 0,0 1 0 0 0,0 0-1 0 0,0-1 1 0 0,3-21-4864 0 0,12-16-66 0 0,-15 37 5076 0 0,1-2-297 0 0,1 0 1 0 0,-1 0-1 0 0,1 0 0 0 0,0 0 1 0 0,0 0-1 0 0,0 1 1 0 0,0-1-1 0 0,0 1 0 0 0,0-1 1 0 0,1 1-1 0 0,3-3 0 0 0,3-2-704 0 0,0-5-2552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387 303 3960 0 0,'-4'0'2790'0'0,"-2"1"-1831"0"0,0 0 0 0 0,0 0 0 0 0,0 1-1 0 0,0 0 1 0 0,0 0 0 0 0,0 0-1 0 0,0 1 1 0 0,1 0 0 0 0,-1 0-1 0 0,1 0 1 0 0,-7 6 0 0 0,6-5-574 0 0,1 0 1 0 0,0 1 0 0 0,-1 0-1 0 0,1 0 1 0 0,1 0-1 0 0,-1 0 1 0 0,1 1 0 0 0,0 0-1 0 0,0 0 1 0 0,-5 12 0 0 0,2-3 17 0 0,-1-1 0 0 0,0 0 0 0 0,0 0 0 0 0,-13 14 0 0 0,-21 34 462 0 0,1 5-349 0 0,16-9-272 0 0,16-41-192 0 0,2 1 0 0 0,-11 33 0 0 0,-2 7 98 0 0,14-45-77 0 0,1 1-1 0 0,1-1 0 0 0,-4 20 1 0 0,3-7 50 0 0,2-14-95 0 0,1-1 0 0 0,1 1-1 0 0,-1 21 1 0 0,3-30-26 0 0,-1 0 0 0 0,0 0 0 0 0,1 0 0 0 0,-1 0 0 0 0,1 0 0 0 0,0 0 0 0 0,0 0 0 0 0,0 0 0 0 0,1-1 0 0 0,-1 1 0 0 0,1 0 1 0 0,-1-1-1 0 0,1 1 0 0 0,0-1 0 0 0,0 1 0 0 0,0-1 0 0 0,0 0 0 0 0,5 4 0 0 0,-4-5-5 0 0,0 1 1 0 0,0-1-1 0 0,0 0 1 0 0,0 0-1 0 0,0 0 1 0 0,1 0-1 0 0,-1 0 1 0 0,0-1-1 0 0,1 0 0 0 0,-1 1 1 0 0,0-1-1 0 0,1 0 1 0 0,-1-1-1 0 0,0 1 1 0 0,0-1-1 0 0,1 1 1 0 0,-1-1-1 0 0,0 0 1 0 0,0 0-1 0 0,0 0 1 0 0,0-1-1 0 0,0 1 0 0 0,0-1 1 0 0,0 1-1 0 0,0-1 1 0 0,0 0-1 0 0,-1 0 1 0 0,1-1-1 0 0,-1 1 1 0 0,3-3-1 0 0,28-30 16 0 0,-24 27-22 0 0,0-1-1 0 0,-1 1 1 0 0,0-1-1 0 0,0-1 1 0 0,-1 1-1 0 0,0-1 1 0 0,-1-1-1 0 0,-1 1 1 0 0,1-1-1 0 0,-1 0 0 0 0,5-18 1 0 0,-9 24 8 0 0,1-1 1 0 0,0 0-1 0 0,0 1 1 0 0,1 0-1 0 0,0-1 1 0 0,3-4-1 0 0,-3 5 2 0 0,0 1 0 0 0,-1-1 0 0 0,0 1 0 0 0,0-1 0 0 0,0 0 0 0 0,0 1 0 0 0,-1-1 0 0 0,2-7 0 0 0,8-41 68 0 0,-7 37-11 0 0,-1 0 0 0 0,0 0-1 0 0,1-27 1 0 0,-4-24 211 0 0,2 12 90 0 0,-3 0 0 0 0,-2 0 0 0 0,-13-69 0 0 0,-4-25 604 0 0,10 82-366 0 0,6 45-442 0 0,0-2 573 0 0,2 53-453 0 0,3 33-491 0 0,3 0 0 0 0,3 0 1 0 0,2 0-1 0 0,19 64 0 0 0,-17-64-503 0 0,-9-48 417 0 0,0 1-1 0 0,1-1 1 0 0,1 0 0 0 0,0 0-1 0 0,6 14 1 0 0,0-5-661 0 0,-10-19 774 0 0,2-1 0 0 0,-1 0 0 0 0,0 0 1 0 0,1 0-1 0 0,-1 0 0 0 0,1 0 0 0 0,0-1 0 0 0,0 1 1 0 0,0 0-1 0 0,3 3 0 0 0,10 10-645 0 0,-11-10-84 0 0,1 0 0 0 0,-1-1 0 0 0,2 1 0 0 0,-1-1 0 0 0,0 0 0 0 0,1-1 0 0 0,0 0 0 0 0,0 0 0 0 0,8 4 0 0 0,-8-6 194 0 0,0 1 1 0 0,0-1 0 0 0,0-1 0 0 0,0 1 0 0 0,1-1 0 0 0,-1 0 0 0 0,1-1 0 0 0,-1 1 0 0 0,1-1-1 0 0,-1-1 1 0 0,1 1 0 0 0,-1-1 0 0 0,0 0 0 0 0,1-1 0 0 0,-1 1 0 0 0,10-5 0 0 0,16-4-1608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4424 0 0,'-14'0'5062'0'0,"-16"1"2205"0"0,26-1-7003 0 0,1 0 1 0 0,0 0-1 0 0,0 1 0 0 0,0 0 1 0 0,-1-1-1 0 0,1 1 0 0 0,0 0 1 0 0,0 1-1 0 0,0-1 0 0 0,0 1 1 0 0,1-1-1 0 0,-1 1 0 0 0,0 0 0 0 0,1 0 1 0 0,-1 0-1 0 0,1 0 0 0 0,-1 0 1 0 0,1 1-1 0 0,-2 2 0 0 0,1-2-129 0 0,0 0-1 0 0,0 0 0 0 0,1-1 1 0 0,-2 1-1 0 0,1-1 1 0 0,0 1-1 0 0,-1-1 0 0 0,1 0 1 0 0,-5 2-1 0 0,4-3-59 0 0,1 1 0 0 0,-1 0 1 0 0,1 0-1 0 0,0 0 0 0 0,0 0 0 0 0,0 1 0 0 0,0-1 1 0 0,0 1-1 0 0,0 0 0 0 0,0 0 0 0 0,1 0 0 0 0,-3 4 1 0 0,-37 32 446 0 0,33-22-409 0 0,8-14-96 0 0,0 0-1 0 0,-1 0 1 0 0,1 1-1 0 0,-1-1 1 0 0,0-1-1 0 0,0 1 1 0 0,0 0-1 0 0,-4 3 1 0 0,-5 9 42 0 0,1 0 1 0 0,1 0-1 0 0,-8 18 1 0 0,-14 23 71 0 0,24-46-125 0 0,1 0 0 0 0,0 1 0 0 0,1-1 0 0 0,-7 20 1 0 0,-1 2-41 0 0,12-29 29 0 0,0 0 0 0 0,0 0-1 0 0,0-1 1 0 0,0 1 0 0 0,0 0-1 0 0,1 0 1 0 0,-1 0 0 0 0,1 0 0 0 0,0 0-1 0 0,0 0 1 0 0,0 0 0 0 0,0 0-1 0 0,1 0 1 0 0,-1 0 0 0 0,1-1 0 0 0,-1 1-1 0 0,1 0 1 0 0,0 0 0 0 0,0 0-1 0 0,0-1 1 0 0,3 5 0 0 0,-1-4-11 0 0,-1 0 1 0 0,0-1 0 0 0,1 1-1 0 0,-1-1 1 0 0,1 0 0 0 0,0 0-1 0 0,0 0 1 0 0,0 0 0 0 0,0-1-1 0 0,0 1 1 0 0,0-1 0 0 0,0 0-1 0 0,1 0 1 0 0,-1 0 0 0 0,0 0-1 0 0,1 0 1 0 0,-1-1 0 0 0,1 1-1 0 0,-1-1 1 0 0,6 0 0 0 0,2 0 1 0 0,-9 1 10 0 0,0-1-1 0 0,0 0 1 0 0,0 1-1 0 0,0-1 1 0 0,0 0-1 0 0,-1 0 1 0 0,1 0-1 0 0,0 0 1 0 0,0 0-1 0 0,0-1 1 0 0,0 1-1 0 0,0-1 1 0 0,0 1-1 0 0,0-1 1 0 0,-1 0-1 0 0,1 1 1 0 0,0-1-1 0 0,-1 0 1 0 0,1 0-1 0 0,0 0 1 0 0,-1-1-1 0 0,1 1 1 0 0,1-3-1 0 0,-1 2 2 0 0,-1-1 0 0 0,1 1 0 0 0,0-1 0 0 0,0 1 0 0 0,-1 0 0 0 0,1 0 0 0 0,1-1 1 0 0,-1 1-1 0 0,0 1 0 0 0,0-1 0 0 0,1 0 0 0 0,-1 1 0 0 0,1-1 0 0 0,0 1 0 0 0,5-3 0 0 0,-5 3 6 0 0,-1 0 1 0 0,1 0-1 0 0,-1 0 0 0 0,1-1 1 0 0,-1 1-1 0 0,1-1 0 0 0,-1 0 1 0 0,0 1-1 0 0,0-1 0 0 0,0 0 1 0 0,0 0-1 0 0,0-1 0 0 0,0 1 1 0 0,3-5-1 0 0,-3-2 2 0 0,-2 8-3 0 0,0 0-1 0 0,0 0 1 0 0,0 1-1 0 0,0-1 1 0 0,0 0-1 0 0,0 1 1 0 0,0-1-1 0 0,0 0 1 0 0,1 1 0 0 0,-1-1-1 0 0,0 1 1 0 0,0-1-1 0 0,1 0 1 0 0,-1 1-1 0 0,0-1 1 0 0,1 1-1 0 0,-1-1 1 0 0,1 1-1 0 0,-1-1 1 0 0,1 1-1 0 0,-1-1 1 0 0,1 1-1 0 0,-1-1 1 0 0,1 1-1 0 0,-1 0 1 0 0,1-1-1 0 0,0 1 1 0 0,0-1-1 0 0,1 0 4 0 0,0 0-1 0 0,0-1 0 0 0,0 1 1 0 0,-1-1-1 0 0,1 1 0 0 0,-1-1 1 0 0,1 0-1 0 0,-1 0 1 0 0,1 0-1 0 0,-1 0 0 0 0,0 0 1 0 0,0 0-1 0 0,0 0 1 0 0,0 0-1 0 0,0 0 0 0 0,0-5 1 0 0,6-40 103 0 0,-7 38-92 0 0,0 0 1 0 0,0 1-1 0 0,1-1 0 0 0,1 1 1 0 0,-1-1-1 0 0,1 1 0 0 0,1 0 1 0 0,-1 0-1 0 0,1 0 1 0 0,8-15-1 0 0,-5 10 55 0 0,-2 7-56 0 0,13 5 61 0 0,-17 1-74 0 0,9 26 199 0 0,6 27 25 0 0,-7-30-86 0 0,-2 1 0 0 0,0 0 0 0 0,-2 0 0 0 0,0 0 0 0 0,-1 29 0 0 0,11 80 442 0 0,-6-23-217 0 0,-5-84-304 0 0,0 1 1 0 0,-2-1-1 0 0,-1 0 1 0 0,-5 43-1 0 0,4-48-48 0 0,1-16-12 0 0,0 0 1 0 0,0 0-1 0 0,0-1 0 0 0,-1 1 1 0 0,0 0-1 0 0,0 0 1 0 0,0-1-1 0 0,-1 1 0 0 0,-2 5 1 0 0,-14 32-49 0 0,9-18-239 0 0,-2-1 1 0 0,-17 31-1 0 0,22-46-232 0 0,-19 23-1329 0 0,24-30 1448 0 0,0 0 0 0 0,-1 0 0 0 0,1 0 0 0 0,-1-1 0 0 0,1 1 0 0 0,-1 0 0 0 0,0-1 0 0 0,1 1-1 0 0,-1-1 1 0 0,0 1 0 0 0,0-1 0 0 0,1 0 0 0 0,-4 1 0 0 0,5-2 191 0 0,-1 1 0 0 0,0 0-1 0 0,1-1 1 0 0,-1 1 0 0 0,1-1 0 0 0,-1 1-1 0 0,0-1 1 0 0,1 1 0 0 0,-1-1 0 0 0,1 1 0 0 0,0-1-1 0 0,-1 0 1 0 0,1 1 0 0 0,-1-1 0 0 0,1 1-1 0 0,0-1 1 0 0,-1 0 0 0 0,1 0 0 0 0,0 1-1 0 0,0-1 1 0 0,0 0 0 0 0,0 1 0 0 0,-1-1-1 0 0,1 0 1 0 0,0 0 0 0 0,0 1 0 0 0,0-1 0 0 0,1 0-1 0 0,-1 0 1 0 0,0 1 0 0 0,0-1 0 0 0,0 0-1 0 0,1-1 1 0 0,5-38-2983 0 0,-4 31 1702 0 0,1-1 982 0 0,0 0-1 0 0,0 0 0 0 0,1 0 1 0 0,1 1-1 0 0,-1-1 0 0 0,1 1 0 0 0,1 0 1 0 0,0 0-1 0 0,7-7 0 0 0,22-15-1669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6768 0 0,'-1'2'540'0'0,"0"-1"1"0"0,-1 0 0 0 0,1 1-1 0 0,0-1 1 0 0,0 1 0 0 0,0-1-1 0 0,0 1 1 0 0,1 0-1 0 0,-1-1 1 0 0,0 1 0 0 0,1 0-1 0 0,-1-1 1 0 0,1 1 0 0 0,-1 0-1 0 0,1 0 1 0 0,0 0-1 0 0,0-1 1 0 0,0 4 0 0 0,1 39 4984 0 0,11 48-1807 0 0,-3-38-3034 0 0,-18 48-1606 0 0,3-75-977 0 0,1-13-2104 0 0,3 1-4628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3280 0 0,'-4'2'9548'0'0,"-20"4"-4050"0"0,12-4-4312 0 0,1 0-1 0 0,0 1 1 0 0,0 1-1 0 0,0 0 1 0 0,-11 6-1 0 0,13-6-932 0 0,0 1 0 0 0,0 0-1 0 0,0 1 1 0 0,1-1 0 0 0,0 2 0 0 0,0-1-1 0 0,0 1 1 0 0,1 0 0 0 0,0 1-1 0 0,-10 13 1 0 0,-10 10 225 0 0,-4 3-83 0 0,30-32-378 0 0,-115 162 946 0 0,99-134-798 0 0,17-29-157 0 0,-1 1 0 0 0,0 0 0 0 0,1-1-1 0 0,-1 1 1 0 0,0 0 0 0 0,0-1 0 0 0,0 1 0 0 0,0-1 0 0 0,0 1 0 0 0,0-1-1 0 0,-1 0 1 0 0,-1 2 0 0 0,0 1 2 0 0,1 0 0 0 0,0 0-1 0 0,0 0 1 0 0,0 1 0 0 0,0-1 0 0 0,1 1-1 0 0,0-1 1 0 0,0 1 0 0 0,0-1 0 0 0,0 1-1 0 0,1-1 1 0 0,-1 9 0 0 0,2-12-15 0 0,-1 0 0 0 0,1 0 0 0 0,0 1 0 0 0,0-1 0 0 0,-1 0 0 0 0,1 0 0 0 0,0 0 0 0 0,0 0 0 0 0,0 0 0 0 0,0 0 0 0 0,0 0 0 0 0,0 0 0 0 0,0-1 1 0 0,1 1-1 0 0,-1 0 0 0 0,0-1 0 0 0,0 1 0 0 0,1 0 0 0 0,-1-1 0 0 0,0 0 0 0 0,1 1 0 0 0,-1-1 0 0 0,0 0 0 0 0,1 0 0 0 0,-1 1 0 0 0,1-1 0 0 0,-1 0 0 0 0,2-1 0 0 0,0 2-1 0 0,-1-1 0 0 0,0 0 0 0 0,1 1 0 0 0,-1-1-1 0 0,0 1 1 0 0,1 0 0 0 0,-1 0 0 0 0,0 0 0 0 0,0 0-1 0 0,0 0 1 0 0,0 0 0 0 0,2 2 0 0 0,-1-1-3 0 0,0-1 1 0 0,-1 1-1 0 0,1-1 1 0 0,0 0 0 0 0,0 0-1 0 0,0 0 1 0 0,0 0-1 0 0,1 0 1 0 0,-1 0-1 0 0,0-1 1 0 0,0 0 0 0 0,0 0-1 0 0,0 0 1 0 0,1 0-1 0 0,-1 0 1 0 0,0 0-1 0 0,0-1 1 0 0,5-1-1 0 0,48-12-160 0 0,36-40 0 0 0,-87 50 171 0 0,0 0-1 0 0,1-1 0 0 0,-1 1 1 0 0,-1-1-1 0 0,1-1 1 0 0,-1 1-1 0 0,0 0 1 0 0,0-1-1 0 0,6-12 1 0 0,-5 9 47 0 0,0-1 0 0 0,-1 0 0 0 0,0 0 0 0 0,-1 0 0 0 0,0 0 0 0 0,0-1 0 0 0,2-18 0 0 0,-2-81 764 0 0,-3 77-513 0 0,0 32-256 0 0,-1 2-34 0 0,1 0 0 0 0,0 0 0 0 0,0 1-1 0 0,0-1 1 0 0,-1 0 0 0 0,1 0 0 0 0,0 0 0 0 0,1 1 0 0 0,-1-1-1 0 0,0 0 1 0 0,0 0 0 0 0,0 0 0 0 0,1 1 0 0 0,-1-1 0 0 0,0 0 0 0 0,1 0-1 0 0,-1 0 1 0 0,1 0 0 0 0,0 0 0 0 0,-1 0 0 0 0,2 2 0 0 0,6 20 33 0 0,-5 24 15 0 0,16 92-1 0 0,-10-90 31 0 0,5 99 0 0 0,-14-127-69 0 0,-7 186 598 0 0,4-178-526 0 0,-2 0 0 0 0,-13 44 0 0 0,5-15-91 0 0,11-53 0 0 0,1 0 0 0 0,-1 0 0 0 0,1 0 0 0 0,-1 0 0 0 0,2 1 0 0 0,-1-1 0 0 0,0 8 0 0 0,1-9 0 0 0,0 1 0 0 0,0-1 0 0 0,-1 1 0 0 0,0-1 0 0 0,0 0 0 0 0,0 1 0 0 0,0-1 0 0 0,-1 0 0 0 0,1 0 0 0 0,-1 0 0 0 0,0 0 0 0 0,-4 5 0 0 0,-59 109 0 0 0,65-118 0 0 0,-1 1 0 0 0,1 1 0 0 0,-1-1 0 0 0,0 0 0 0 0,0 1 0 0 0,0-1 0 0 0,-1 0 0 0 0,1 0 0 0 0,0 0 0 0 0,0 1 0 0 0,-1-1 0 0 0,1-1 0 0 0,0 1 0 0 0,-1 0 0 0 0,1 0 0 0 0,-1 0 0 0 0,-3 0 0 0 0,-15 10 0 0 0,19-10-12 0 0,-1 0 1 0 0,1-1-1 0 0,-1 1 0 0 0,1 0 1 0 0,-1-1-1 0 0,1 1 0 0 0,-1-1 1 0 0,1 1-1 0 0,-1-1 1 0 0,0 0-1 0 0,1 0 0 0 0,-1 0 1 0 0,0 0-1 0 0,1 0 0 0 0,-1 0 1 0 0,0 0-1 0 0,1 0 0 0 0,-1-1 1 0 0,0 1-1 0 0,1 0 0 0 0,-1-1 1 0 0,1 0-1 0 0,-1 1 0 0 0,1-1 1 0 0,-3-2-1 0 0,1 1-47 0 0,0-1 1 0 0,1 0-1 0 0,-1 0 1 0 0,1 0-1 0 0,0 0 0 0 0,0 0 1 0 0,0 0-1 0 0,0-1 1 0 0,0 1-1 0 0,1-1 0 0 0,-2-3 1 0 0,-1-8-218 0 0,1 0 1 0 0,0 0 0 0 0,0 0 0 0 0,0-27-1 0 0,3 10-952 0 0,-2 23 806 0 0,2 0-1 0 0,-1 0 0 0 0,1 1 1 0 0,1-1-1 0 0,-1 0 0 0 0,2 0 1 0 0,-1 0-1 0 0,1 0 1 0 0,0 1-1 0 0,1-1 0 0 0,0 1 1 0 0,7-13-1 0 0,39-51-3727 0 0,-16 21-945 0 0,62-71-1 0 0,-31 51 480 0 0,-26 35 959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4632 0 0,'0'-24'13850'0'0,"-2"11"-8533"0"0,-7 13-4241 0 0,3-1-799 0 0,1 1-1 0 0,0 0 1 0 0,-1 0 0 0 0,1 0 0 0 0,0 1-1 0 0,-1 0 1 0 0,1 0 0 0 0,0 0-1 0 0,-1 1 1 0 0,1-1 0 0 0,0 1 0 0 0,0 1-1 0 0,1-1 1 0 0,-8 5 0 0 0,-6 6 9 0 0,14-11-233 0 0,0 1-1 0 0,0 0 0 0 0,0 0 1 0 0,0 0-1 0 0,0 1 1 0 0,1-1-1 0 0,0 1 1 0 0,0 0-1 0 0,0 0 0 0 0,0 0 1 0 0,0 0-1 0 0,-1 5 1 0 0,-2 0 32 0 0,0 0 0 0 0,-1-1 1 0 0,0 1-1 0 0,-12 10 1 0 0,12-11-40 0 0,3-4-16 0 0,1 1 1 0 0,-1-1-1 0 0,1 1 0 0 0,0 0 0 0 0,0 0 0 0 0,1 0 1 0 0,-4 11-1 0 0,-7 12 67 0 0,-5-3-13 0 0,15-21-73 0 0,0 0-1 0 0,0 0 1 0 0,1 0 0 0 0,-1 1 0 0 0,1-1 0 0 0,0 1-1 0 0,0-1 1 0 0,-1 8 0 0 0,-30 76 92 0 0,19-38-42 0 0,10-38-38 0 0,1 1 0 0 0,0 0-1 0 0,0 0 1 0 0,1 0-1 0 0,0 15 1 0 0,2-24-23 0 0,1 0-1 0 0,0-1 1 0 0,-1 1 0 0 0,1 0-1 0 0,1-1 1 0 0,-1 1-1 0 0,0-1 1 0 0,1 0 0 0 0,0 1-1 0 0,0-1 1 0 0,0 0 0 0 0,0 0-1 0 0,0 0 1 0 0,1 0 0 0 0,-1-1-1 0 0,1 1 1 0 0,0 0-1 0 0,0-1 1 0 0,0 0 0 0 0,0 0-1 0 0,0 0 1 0 0,0 0 0 0 0,1 0-1 0 0,-1-1 1 0 0,0 1 0 0 0,1-1-1 0 0,0 0 1 0 0,6 1-1 0 0,25 4-96 0 0,11-2 101 0 0,-40-4-14 0 0,-5 0 8 0 0,-1 0-1 0 0,1 1 1 0 0,0-1-1 0 0,0 0 1 0 0,0 0-1 0 0,-1 0 1 0 0,1 0-1 0 0,0 0 1 0 0,0 0-1 0 0,0 0 1 0 0,0 0 0 0 0,-1 0-1 0 0,1 0 1 0 0,0-1-1 0 0,0 1 1 0 0,0 0-1 0 0,-1-1 1 0 0,1 1-1 0 0,0 0 1 0 0,-1-1 0 0 0,1 1-1 0 0,0-1 1 0 0,0 1-1 0 0,-1-1 1 0 0,1 1-1 0 0,-1-1 1 0 0,1 1-1 0 0,-1-1 1 0 0,1 0 0 0 0,-1 1-1 0 0,1-1 1 0 0,-1 0-1 0 0,1-1 1 0 0,-1 1-3 0 0,1 0 1 0 0,-1 0 0 0 0,1 0-1 0 0,-1 0 1 0 0,1 1 0 0 0,0-1-1 0 0,-1 0 1 0 0,1 0 0 0 0,0 0 0 0 0,-1 0-1 0 0,1 1 1 0 0,0-1 0 0 0,0 0-1 0 0,0 1 1 0 0,0-1 0 0 0,0 0-1 0 0,0 1 1 0 0,-1-1 0 0 0,1 1-1 0 0,1 0 1 0 0,0-1 0 0 0,11-7-23 0 0,43-73-193 0 0,-53 77 223 0 0,1 0 0 0 0,-1 0 0 0 0,0 0 0 0 0,0-1 1 0 0,0 1-1 0 0,-1-1 0 0 0,4-7 0 0 0,8-16-1 0 0,-8 18 2 0 0,0 0 1 0 0,-1-1-1 0 0,0 0 1 0 0,-1-1-1 0 0,0 1 0 0 0,-1 0 1 0 0,0-1-1 0 0,1-18 1 0 0,0 7 30 0 0,1-43 75 0 0,-6 58-94 0 0,1 0 0 0 0,0 1 1 0 0,0-1-1 0 0,1 0 0 0 0,0 1 0 0 0,0-1 0 0 0,1 1 0 0 0,0-1 0 0 0,0 1 0 0 0,1 0 1 0 0,3-7-1 0 0,-1 5-1 0 0,0 3 44 0 0,0 21-19 0 0,20 83-88 0 0,10 35-58 0 0,-32-122 109 0 0,-1 1 1 0 0,2-1 0 0 0,6 18 0 0 0,9 32 10 0 0,-13-24 7 0 0,3 50 1 0 0,-9-83-12 0 0,1-1 1 0 0,0 0-1 0 0,0 0 1 0 0,0 0-1 0 0,0 0 1 0 0,1 0-1 0 0,-1 0 1 0 0,1 0-1 0 0,0-1 1 0 0,3 6-1 0 0,9 17 123 0 0,-14-24-48 0 0,-9-12 291 0 0,8-3-319 0 0,0 0-1 0 0,-1-1 1 0 0,-4-16-1 0 0,2 14 30 0 0,1 1-1 0 0,0-1 1 0 0,1-23-1 0 0,2-228 219 0 0,0 267-304 0 0,-1 0 0 0 0,1 0 0 0 0,0 0 0 0 0,0 0 0 0 0,0 0 0 0 0,0 0 0 0 0,0 0 0 0 0,0 0 0 0 0,0 0 0 0 0,0 0 0 0 0,0 0 0 0 0,1 0 0 0 0,-1 1 0 0 0,0-1 0 0 0,1 0 0 0 0,-1 0 0 0 0,0 0 0 0 0,1 0 0 0 0,-1 0 0 0 0,2 0 0 0 0,25-46 0 0 0,-26 44-31 0 0,1 0 0 0 0,0 0 0 0 0,-1 0 0 0 0,1 0 1 0 0,0 1-1 0 0,0-1 0 0 0,1 1 0 0 0,-1 0 0 0 0,1-1 0 0 0,-1 1 0 0 0,1 0 0 0 0,-1 0 1 0 0,1 1-1 0 0,0-1 0 0 0,0 1 0 0 0,0-1 0 0 0,0 1 0 0 0,0 0 0 0 0,4-1 0 0 0,4 0-217 0 0,0 1-1 0 0,0 0 0 0 0,1 0 1 0 0,14 2-1 0 0,-14 0 53 0 0,-1-1-1 0 0,0 0 1 0 0,0-1 0 0 0,21-4-1 0 0,-21 3-565 0 0,0 1 0 0 0,1 0-1 0 0,-1 1 1 0 0,0 0 0 0 0,1 0-1 0 0,-1 2 1 0 0,15 2-1 0 0,39 2-7290 0 0,-53-5 6141 0 0,0-1 1 0 0,-1-1-1 0 0,1 0 1 0 0,0-1-1 0 0,20-6 1 0 0,-23 3-1496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4472 0 0,'0'0'17301'0'0,"8"18"-14141"0"0,-3-11-2765 0 0,0-1 1 0 0,-1 1 0 0 0,0 0 0 0 0,-1 1 0 0 0,0-1 0 0 0,0 1 0 0 0,0-1 0 0 0,-1 1 0 0 0,2 11-1 0 0,6 14 265 0 0,10 10 214 0 0,-15-34-715 0 0,0 0-1 0 0,-1 0 1 0 0,0 1-1 0 0,-1 0 1 0 0,0-1 0 0 0,3 20-1 0 0,-5-23-84 0 0,1 1 0 0 0,0 0 0 0 0,0 0-1 0 0,0-1 1 0 0,1 1 0 0 0,0-1 0 0 0,4 7 0 0 0,-3-6 4 0 0,0 0 1 0 0,-1 1 0 0 0,0-1-1 0 0,0 1 1 0 0,2 8 0 0 0,-4-11-60 0 0,1-1 1 0 0,-1 1-1 0 0,1-1 1 0 0,0 1 0 0 0,0-1-1 0 0,1 0 1 0 0,5 8-1 0 0,5 11-6 0 0,-2 8-13 0 0,-1 1 0 0 0,-2 0 0 0 0,6 39 0 0 0,-6-25 0 0 0,15 48 0 0 0,-21-89 0 0 0,7 23 0 0 0,0 0 0 0 0,-2 0 0 0 0,-1 1 0 0 0,-1 0 0 0 0,0 29 0 0 0,4 248 0 0 0,-12-250 0 0 0,-3-1 0 0 0,-2 0 0 0 0,-3 0 0 0 0,-23 71 0 0 0,-16 37 0 0 0,46-151-462 0 0,-1 0-1 0 0,-1 0 1 0 0,0-1-1 0 0,-1 0 1 0 0,-15 19-1 0 0,12-18-304 0 0,1 1-1 0 0,1 1 0 0 0,-9 16 1 0 0,12-22-649 0 0,-1 0 1 0 0,0-1 0 0 0,0 1-1 0 0,-1-1 1 0 0,0 0 0 0 0,0-1-1 0 0,-1 0 1 0 0,0 0-1 0 0,0 0 1 0 0,0-1 0 0 0,-1 0-1 0 0,1-1 1 0 0,-15 5-1 0 0,10 1-3818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5080 0 0,'-20'4'8921'0'0,"16"1"-7786"0"0,0-1 0 0 0,1 1 0 0 0,0 0 0 0 0,0 0 1 0 0,1 0-1 0 0,-4 9 0 0 0,-6 40 2166 0 0,10-38-3001 0 0,2 0 1 0 0,0 0-1 0 0,1 0 1 0 0,0-1 0 0 0,6 23-1 0 0,5 29-92 0 0,-2-12-94 0 0,-10-49-113 0 0,0 0 0 0 0,1 0 1 0 0,0 0-1 0 0,0 0 0 0 0,1-1 0 0 0,-1 1 0 0 0,1 0 0 0 0,0-1 0 0 0,5 9 0 0 0,4 13 5 0 0,-10-23-16 0 0,0-1 0 0 0,0 1 0 0 0,0-1 0 0 0,1 0 0 0 0,-1 1 0 0 0,1-1 0 0 0,0 0 0 0 0,0 0 0 0 0,3 4 0 0 0,-3-5-14 0 0,-1 0 1 0 0,1 0-1 0 0,-1 0 1 0 0,0 0-1 0 0,0 0 1 0 0,0 0-1 0 0,0 1 1 0 0,-1-1-1 0 0,1 0 1 0 0,0 1-1 0 0,-1 3 1 0 0,1-4-15 0 0,-1 0 1 0 0,0 1-1 0 0,1-1 1 0 0,-1 0-1 0 0,1 0 0 0 0,0 0 1 0 0,0 0-1 0 0,0 0 1 0 0,0 0-1 0 0,0 0 1 0 0,0 0-1 0 0,0 0 1 0 0,1-1-1 0 0,1 3 1 0 0,0 0-173 0 0,0-1 0 0 0,-1 1-1 0 0,1 0 1 0 0,-1 0 0 0 0,0 0 0 0 0,0 0 0 0 0,2 8 0 0 0,10 17-1969 0 0,-13-27 1699 0 0,0-1 1 0 0,0 1 0 0 0,0 0-1 0 0,1 0 1 0 0,-1-1 0 0 0,1 1-1 0 0,-1-1 1 0 0,1 0-1 0 0,0 1 1 0 0,-1-1 0 0 0,1 0-1 0 0,0 0 1 0 0,0 0 0 0 0,0 0-1 0 0,0 0 1 0 0,0-1 0 0 0,0 1-1 0 0,0 0 1 0 0,0-1 0 0 0,0 0-1 0 0,1 1 1 0 0,-1-1 0 0 0,0 0-1 0 0,0 0 1 0 0,0 0-1 0 0,0 0 1 0 0,0-1 0 0 0,0 1-1 0 0,1-1 1 0 0,-1 1 0 0 0,3-2-1 0 0,22-18-2098 0 0,-21 10-601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3264 0 0,'-2'0'399'0'0,"0"1"-1"0"0,0 0 1 0 0,0-1 0 0 0,0 1-1 0 0,1 0 1 0 0,-1 0 0 0 0,0 0 0 0 0,0 0-1 0 0,1 0 1 0 0,-1 1 0 0 0,1-1 0 0 0,-1 0-1 0 0,1 1 1 0 0,0-1 0 0 0,-1 1-1 0 0,1-1 1 0 0,0 1 0 0 0,-1 2 0 0 0,-23 41 2390 0 0,15-27-1904 0 0,-4 14 803 0 0,14-29-1588 0 0,-1 0 1 0 0,0-1 0 0 0,1 1 0 0 0,-1-1 0 0 0,-1 1-1 0 0,1-1 1 0 0,0 1 0 0 0,0-1 0 0 0,-1 0-1 0 0,-1 3 1 0 0,-2 5 243 0 0,0 1-1 0 0,1 0 1 0 0,1 0 0 0 0,0 0-1 0 0,0 0 1 0 0,1 0 0 0 0,-1 21-1 0 0,2-4 332 0 0,0-23-583 0 0,1 0 0 0 0,-1 0 1 0 0,1 0-1 0 0,0 0 1 0 0,1 0-1 0 0,-1 0 1 0 0,1 0-1 0 0,0-1 1 0 0,0 1-1 0 0,0 0 0 0 0,1 0 1 0 0,3 7-1 0 0,8 8 239 0 0,-8-11-220 0 0,1 0 0 0 0,0-1 0 0 0,0 0 0 0 0,1 0-1 0 0,8 7 1 0 0,3 0 130 0 0,-15-14-206 0 0,0 1-1 0 0,0 0 1 0 0,-1 0-1 0 0,1 1 0 0 0,-1-1 1 0 0,1 0-1 0 0,-1 1 1 0 0,0 0-1 0 0,4 5 1 0 0,-6-7-25 0 0,1 1 1 0 0,0-1 0 0 0,-1 0 0 0 0,1 0 0 0 0,0 0 0 0 0,0 0-1 0 0,0 0 1 0 0,0 0 0 0 0,0 0 0 0 0,1 0 0 0 0,-1 0 0 0 0,0 0-1 0 0,0 0 1 0 0,0-1 0 0 0,1 1 0 0 0,-1 0 0 0 0,0-1 0 0 0,1 1-1 0 0,1 0 1 0 0,18 10 191 0 0,-14-5-142 0 0,1-1-1 0 0,-1 0 1 0 0,1 0-1 0 0,0-1 1 0 0,0 0-1 0 0,10 3 1 0 0,32 19 81 0 0,-28-17-62 0 0,-20-9-73 0 0,-1 1-1 0 0,1-1 0 0 0,-1 0 1 0 0,0 1-1 0 0,1-1 0 0 0,-1 1 1 0 0,1-1-1 0 0,-1 1 0 0 0,0 0 1 0 0,0 0-1 0 0,1 0 0 0 0,-1-1 1 0 0,0 1-1 0 0,0 0 1 0 0,0 1-1 0 0,0-1 0 0 0,1 1 1 0 0,55 47 183 0 0,-51-43-165 0 0,-2-1 1 0 0,1 1-1 0 0,0 0 0 0 0,-1 0 1 0 0,0 0-1 0 0,-1 1 0 0 0,1-1 1 0 0,-1 1-1 0 0,-1 0 1 0 0,4 10-1 0 0,-3-6-8 0 0,-2-8-52 0 0,1 0 0 0 0,-1-1 0 0 0,0 1 0 0 0,-1 0 0 0 0,1-1 0 0 0,0 1 0 0 0,-1 0 0 0 0,0 0 0 0 0,0 0 1 0 0,1 0-1 0 0,-2 0 0 0 0,1-1 0 0 0,0 1 0 0 0,-1 0 0 0 0,1 0 0 0 0,-2 3 0 0 0,0-3-291 0 0,0 0 0 0 0,-1 1-1 0 0,0-1 1 0 0,0-1 0 0 0,0 1 0 0 0,0 0-1 0 0,0-1 1 0 0,0 1 0 0 0,-1-1-1 0 0,1 0 1 0 0,-1 0 0 0 0,1-1-1 0 0,-1 1 1 0 0,0-1 0 0 0,0 1 0 0 0,0-1-1 0 0,0 0 1 0 0,-8 0 0 0 0,-15 3-3822 0 0,22-3 3450 0 0,0 0-1 0 0,0 0 0 0 0,1-1 0 0 0,-1 1 1 0 0,0-1-1 0 0,0 0 0 0 0,0 0 0 0 0,-7-2 0 0 0,10 1 591 0 0,0 1 0 0 0,0-1-1 0 0,0 0 1 0 0,0 1 0 0 0,0-1-1 0 0,0 0 1 0 0,1 0 0 0 0,-1 0-1 0 0,0-1 1 0 0,0 1 0 0 0,1 0-1 0 0,-1-1 1 0 0,1 1 0 0 0,-1-1-1 0 0,1 1 1 0 0,0-1 0 0 0,-1 0-1 0 0,1 1 1 0 0,-1-4 0 0 0,-18-19-967 0 0,10 12-1424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6112 0 0,'0'-26'21129'0'0,"0"42"-20448"0"0,0 4-350 0 0,0 0 1 0 0,1 0 0 0 0,1 0-1 0 0,1 0 1 0 0,1-1-1 0 0,9 28 1 0 0,-6-25-210 0 0,-6-17-104 0 0,0-1-1 0 0,1 0 0 0 0,-1 0 0 0 0,1 0 0 0 0,0 0 0 0 0,0 0 0 0 0,1 0 0 0 0,-1-1 0 0 0,5 7 0 0 0,-3-6-4 0 0,1 1 4 0 0,0 1-1 0 0,-1 0 1 0 0,0 0-1 0 0,0 0 1 0 0,0 1-1 0 0,0-1 0 0 0,-1 1 1 0 0,0 0-1 0 0,2 9 1 0 0,-4-13-15 0 0,1 1 1 0 0,-1-1 0 0 0,1 1 0 0 0,-1-1-1 0 0,1 0 1 0 0,0 0 0 0 0,1 0-1 0 0,-1 0 1 0 0,4 3 0 0 0,-3-2 3 0 0,0 0 0 0 0,1 0-1 0 0,-2 0 1 0 0,1 0 0 0 0,0 0 0 0 0,-1 1 0 0 0,0-1 0 0 0,3 7 0 0 0,-4-7-5 0 0,1-1-1 0 0,0 1 1 0 0,0-1 0 0 0,0 1 0 0 0,0-1 0 0 0,0 0 0 0 0,1 0 0 0 0,5 5 0 0 0,-6-6-3 0 0,0 0 0 0 0,0 0 0 0 0,0 1 0 0 0,0-1 0 0 0,0 1 0 0 0,0-1 0 0 0,0 1 0 0 0,-1 0 0 0 0,1 0 0 0 0,-1 0 0 0 0,0 0 0 0 0,1 5 0 0 0,-1-5-2 0 0,0 1-1 0 0,-1-1 0 0 0,1 1 0 0 0,1-1 0 0 0,-1 1 0 0 0,0-1 1 0 0,1 0-1 0 0,0 1 0 0 0,0-1 0 0 0,2 4 0 0 0,14 25-63 0 0,25 86-833 0 0,-41-110 440 0 0,-1 0 1 0 0,0 1-1 0 0,-1-1 1 0 0,0 0 0 0 0,-1 15-1 0 0,-1 6-6979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45 252 6128 0 0,'-30'-27'7526'0'0,"27"21"-6719"0"0,1 0 0 0 0,0 0 0 0 0,0 0 0 0 0,1 0 0 0 0,-1-1 0 0 0,1 1 0 0 0,1 0 0 0 0,-1-1 0 0 0,1 1 0 0 0,0 0 0 0 0,1-8 0 0 0,-1 11-678 0 0,1 0-1 0 0,-1-1 1 0 0,1 1-1 0 0,0 0 1 0 0,-1 0-1 0 0,1 0 1 0 0,1 0-1 0 0,-1 0 1 0 0,0 0-1 0 0,1 0 1 0 0,0 0-1 0 0,-1 1 1 0 0,1-1 0 0 0,0 0-1 0 0,0 1 1 0 0,1 0-1 0 0,-1-1 1 0 0,0 1-1 0 0,1 0 1 0 0,0 0-1 0 0,-1 0 1 0 0,1 1-1 0 0,0-1 1 0 0,4-1-1 0 0,0 1-40 0 0,-5 1-53 0 0,1 0 0 0 0,-1 1 0 0 0,1-1 0 0 0,-1 0-1 0 0,0 0 1 0 0,0 0 0 0 0,0 0 0 0 0,0-1 0 0 0,1 1 0 0 0,-2-1-1 0 0,1 1 1 0 0,0-1 0 0 0,0 1 0 0 0,2-4 0 0 0,-3 4 2 0 0,0 0 0 0 0,0-1 0 0 0,0 1 0 0 0,1 0 0 0 0,-1 0 1 0 0,0 0-1 0 0,1 0 0 0 0,-1 0 0 0 0,1 0 0 0 0,-1 0 0 0 0,1 1 0 0 0,-1-1 0 0 0,4-1 0 0 0,12-6 433 0 0,-8 3-349 0 0,0 1 1 0 0,0 1-1 0 0,0-1 0 0 0,0 1 0 0 0,1 1 0 0 0,-1 0 1 0 0,1 0-1 0 0,-1 1 0 0 0,1 0 0 0 0,13 1 0 0 0,34-2 520 0 0,29 0-126 0 0,-79 3-469 0 0,0-1-1 0 0,0 1 0 0 0,0 0 1 0 0,0 1-1 0 0,0-1 0 0 0,0 1 1 0 0,-1 1-1 0 0,10 4 0 0 0,-9 1 28 0 0,-7-8-67 0 0,1 1 0 0 0,-1-1 0 0 0,0 1 0 0 0,1 0 0 0 0,-1-1 0 0 0,0 1 0 0 0,1-1 0 0 0,-1 1 0 0 0,1-1 0 0 0,-1 0-1 0 0,1 1 1 0 0,-1-1 0 0 0,1 1 0 0 0,-1-1 0 0 0,1 0 0 0 0,-1 0 0 0 0,1 1 0 0 0,0-1 0 0 0,-1 0 0 0 0,1 0-1 0 0,-1 1 1 0 0,1-1 0 0 0,0 0 0 0 0,-1 0 0 0 0,2 0 0 0 0,4 1 24 0 0,-4-1-23 0 0,0 0 0 0 0,0 0 0 0 0,0 0-1 0 0,-1 1 1 0 0,1-1 0 0 0,0 1 0 0 0,0-1-1 0 0,0 1 1 0 0,0 0 0 0 0,-1-1 0 0 0,1 1-1 0 0,0 0 1 0 0,-1 0 0 0 0,1 0 0 0 0,-1 1-1 0 0,1-1 1 0 0,-1 0 0 0 0,1 1 0 0 0,-1-1-1 0 0,2 3 1 0 0,15 19 64 0 0,-16-22-66 0 0,0 1 1 0 0,-1-1 0 0 0,1 1-1 0 0,-1-1 1 0 0,1 1-1 0 0,-1 0 1 0 0,0 0-1 0 0,1 0 1 0 0,-1 0-1 0 0,0 0 1 0 0,-1 0 0 0 0,1 0-1 0 0,0 0 1 0 0,0 0-1 0 0,-1 0 1 0 0,1 3-1 0 0,1 2 19 0 0,0 1 0 0 0,1 0 0 0 0,0 0 0 0 0,0-1 0 0 0,0 0-1 0 0,1 0 1 0 0,5 8 0 0 0,-5-12-8 0 0,-1 1 0 0 0,0 0 1 0 0,0 1-1 0 0,0-1 0 0 0,-1 0 0 0 0,1 1 0 0 0,-1-1 1 0 0,0 1-1 0 0,0 0 0 0 0,-1 0 0 0 0,1 0 0 0 0,-1 0 0 0 0,1 6 1 0 0,1 2 5 0 0,13 46 70 0 0,6 35 24 0 0,-11-42-55 0 0,-7-38-50 0 0,0 0 0 0 0,-2 0-1 0 0,2 25 1 0 0,-2 39 34 0 0,0-35-143 0 0,-7 84-1 0 0,1-107-163 0 0,-2 1 1 0 0,0-1-1 0 0,0-1 0 0 0,-14 27 0 0 0,4-10-577 0 0,-6-2-54 0 0,19-31 743 0 0,0 0 0 0 0,1 0 0 0 0,-1 1 1 0 0,1-1-1 0 0,0 0 0 0 0,0 1 0 0 0,0 0 0 0 0,1-1 0 0 0,-2 5 0 0 0,1-4-211 0 0,-1 0-1 0 0,1-1 1 0 0,-1 1-1 0 0,1-1 1 0 0,-1 0-1 0 0,0 0 1 0 0,0 0-1 0 0,-1 0 1 0 0,1-1-1 0 0,0 1 1 0 0,-6 2-1 0 0,1 0-1046 0 0,5-3 823 0 0,0 1 0 0 0,-1-2-1 0 0,1 1 1 0 0,-1 0 0 0 0,1-1 0 0 0,-1 1 0 0 0,0-1-1 0 0,0 0 1 0 0,0 0 0 0 0,1-1 0 0 0,-1 1-1 0 0,0-1 1 0 0,0 0 0 0 0,0 0 0 0 0,0 0 0 0 0,0 0-1 0 0,0-1 1 0 0,0 0 0 0 0,1 0 0 0 0,-1 0 0 0 0,0 0-1 0 0,1 0 1 0 0,-1-1 0 0 0,0 1 0 0 0,-4-4-1 0 0,-3-4-4092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3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18 396 4144 0 0,'-3'-3'927'0'0,"1"-1"1"0"0,0 1 0 0 0,1-1-1 0 0,-1 1 1 0 0,0-1-1 0 0,1 0 1 0 0,0 0 0 0 0,0 0-1 0 0,0 0 1 0 0,0 0-1 0 0,1 0 1 0 0,0 0 0 0 0,0 0-1 0 0,0 0 1 0 0,0 0-1 0 0,0 0 1 0 0,2-7-1 0 0,-1-9 2564 0 0,23 5-984 0 0,-22 11-2411 0 0,1 1 0 0 0,-1 0 0 0 0,1 0 0 0 0,0 0 0 0 0,0 0 0 0 0,0 1 0 0 0,0-1-1 0 0,0 1 1 0 0,1 0 0 0 0,6-4 0 0 0,21-17 254 0 0,-30 22-342 0 0,0 0 0 0 0,0 0 0 0 0,1-1 0 0 0,-1 1 0 0 0,0 0 1 0 0,1 0-1 0 0,-1 0 0 0 0,0 0 0 0 0,1 1 0 0 0,-1-1 0 0 0,1 0 0 0 0,-1 1 0 0 0,1-1 0 0 0,-1 1 0 0 0,1-1 0 0 0,0 1 0 0 0,1-1 0 0 0,-1 1-2 0 0,0 0-1 0 0,-1-1 1 0 0,1 1-1 0 0,0-1 1 0 0,-1 1-1 0 0,1-1 0 0 0,0 0 1 0 0,-1 1-1 0 0,1-1 1 0 0,-1 0-1 0 0,1 0 1 0 0,-1 0-1 0 0,1 0 0 0 0,0-2 1 0 0,59-33-33 0 0,-55 31-100 0 0,0 0 0 0 0,0 1 0 0 0,1 0 1 0 0,0 0-1 0 0,10-4 0 0 0,-9 5-421 0 0,-1-1 1 0 0,1 1 0 0 0,-1-2 0 0 0,0 1-1 0 0,10-9 1 0 0,6 1-1069 0 0,-21 12 1406 0 0,0-1-1 0 0,0 0 0 0 0,-1 1 0 0 0,1-1 1 0 0,0 0-1 0 0,0 0 0 0 0,-1 0 0 0 0,1 0 1 0 0,-1 0-1 0 0,1 0 0 0 0,-1 0 0 0 0,0 0 0 0 0,1-1 1 0 0,-1 1-1 0 0,2-3 0 0 0,-2 3 40 0 0,-1 0 1 0 0,1 0-1 0 0,0 0 0 0 0,0 0 0 0 0,0 0 0 0 0,0-1 1 0 0,0 2-1 0 0,0-1 0 0 0,0 0 0 0 0,1 0 1 0 0,-1 0-1 0 0,0 0 0 0 0,0 1 0 0 0,1-1 1 0 0,-1 1-1 0 0,0-1 0 0 0,1 1 0 0 0,-1-1 0 0 0,3 1 1 0 0,-1-1-127 0 0,-1 1 1 0 0,1-1 0 0 0,-1 0-1 0 0,0 0 1 0 0,1 0-1 0 0,-1 0 1 0 0,0 0-1 0 0,0-1 1 0 0,0 1 0 0 0,3-2-1 0 0,-2 0-263 0 0,1 0 0 0 0,0 0 0 0 0,0 0 0 0 0,0 1-1 0 0,1 0 1 0 0,-1 0 0 0 0,6-2 0 0 0,11-5-1799 0 0,9-4-1887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32 5312 0 0,'-18'-19'9225'0'0,"9"16"-7836"0"0,0 1 1 0 0,-1-1-1 0 0,1 2 1 0 0,-1-1-1 0 0,-14 1 1 0 0,15 0-1098 0 0,-1 2-1 0 0,1-1 1 0 0,-1 1 0 0 0,1 0 0 0 0,0 1-1 0 0,0 0 1 0 0,0 1 0 0 0,0 0 0 0 0,-13 6-1 0 0,20-7-245 0 0,-1-1 1 0 0,1 1-1 0 0,-1 0 0 0 0,1 0 1 0 0,0 0-1 0 0,0 1 0 0 0,0-1 0 0 0,0 0 1 0 0,-2 5-1 0 0,-13 13 193 0 0,8-11-179 0 0,1 1 0 0 0,0 0 0 0 0,0 0 0 0 0,1 0 1 0 0,0 1-1 0 0,1 0 0 0 0,0 1 0 0 0,0-1 0 0 0,2 1 1 0 0,-1 0-1 0 0,2 0 0 0 0,-4 18 0 0 0,-2-4-38 0 0,7-22-21 0 0,0 1-1 0 0,0-1 0 0 0,1 1 1 0 0,-1 0-1 0 0,1 0 0 0 0,0 0 1 0 0,1 0-1 0 0,-1 6 1 0 0,1 32 65 0 0,0-41-69 0 0,1 0 0 0 0,-1 0 0 0 0,1 0 0 0 0,0 0 0 0 0,0-1 0 0 0,0 1 0 0 0,0 0 0 0 0,0 0 0 0 0,0-1 0 0 0,0 1-1 0 0,0-1 1 0 0,0 1 0 0 0,1-1 0 0 0,-1 0 0 0 0,1 1 0 0 0,-1-1 0 0 0,1 0 0 0 0,0 0 0 0 0,-1 0 0 0 0,1 0 0 0 0,0 0 0 0 0,0-1 0 0 0,-1 1 0 0 0,1 0 0 0 0,4 0 0 0 0,2 2-15 0 0,0-1 0 0 0,1 0 1 0 0,-1-1-1 0 0,1 0 0 0 0,10 0 1 0 0,-7-1-4 0 0,-8 1 20 0 0,-1-1 0 0 0,1 1-1 0 0,-1-1 1 0 0,0 0 0 0 0,1-1 0 0 0,-1 1-1 0 0,1 0 1 0 0,-1-1 0 0 0,0 0 0 0 0,1 0 0 0 0,-1 0-1 0 0,0 0 1 0 0,0 0 0 0 0,1-1 0 0 0,-1 0-1 0 0,0 1 1 0 0,-1-1 0 0 0,1 0 0 0 0,4-4-1 0 0,19-11 7 0 0,-24 17-4 0 0,-1-1-1 0 0,1 0 1 0 0,0 0 0 0 0,0 0 0 0 0,-1 0-1 0 0,1 0 1 0 0,-1 0 0 0 0,1 0-1 0 0,-1 0 1 0 0,1-1 0 0 0,-1 1 0 0 0,0 0-1 0 0,0-1 1 0 0,1 0 0 0 0,0-1 0 0 0,18-24 30 0 0,-18 25-18 0 0,0 0 0 0 0,0 0 0 0 0,0 0 0 0 0,0 0 0 0 0,-1 0 0 0 0,1-1 0 0 0,-1 1 0 0 0,1 0 0 0 0,-1-1 0 0 0,0 1 0 0 0,0-1 0 0 0,0 1 0 0 0,0-1 0 0 0,-1 0 0 0 0,1 1 0 0 0,-1-1 0 0 0,1-4 0 0 0,7-18 264 0 0,-6 22-231 0 0,-1 0-1 0 0,0 1 1 0 0,0-1-1 0 0,0 0 1 0 0,0 0 0 0 0,0 0-1 0 0,0 0 1 0 0,-1 0 0 0 0,1-5-1 0 0,8-40 1190 0 0,-8 48-1143 0 0,0 0-76 0 0,0-1-1 0 0,0 1 1 0 0,0 0 0 0 0,0 0-1 0 0,0 0 1 0 0,1 0 0 0 0,-1 0-1 0 0,0 0 1 0 0,0 0 0 0 0,0 1-1 0 0,0-1 1 0 0,0 0-1 0 0,0 0 1 0 0,0 1 0 0 0,0-1-1 0 0,0 1 1 0 0,0-1 0 0 0,0 1-1 0 0,0-1 1 0 0,0 1 0 0 0,0 0-1 0 0,0 0 1 0 0,0-1 0 0 0,0 1-1 0 0,-1 0 1 0 0,1 0 0 0 0,0 0-1 0 0,-1 0 1 0 0,1 0-1 0 0,0 1 1 0 0,0 1 8 0 0,-1 1 1 0 0,1-1-1 0 0,0 0 0 0 0,0 0 0 0 0,0 0 0 0 0,0 1 1 0 0,1-1-1 0 0,-1 0 0 0 0,1 0 0 0 0,2 4 1 0 0,8 13 60 0 0,5 7-12 0 0,-14-25-63 0 0,-1 1 1 0 0,0 0-1 0 0,0 0 0 0 0,0 0 1 0 0,0 1-1 0 0,0-1 0 0 0,-1 0 0 0 0,0 1 1 0 0,2 6-1 0 0,1 5 39 0 0,1 0 0 0 0,1 0 1 0 0,0 0-1 0 0,1-1 0 0 0,0 0 0 0 0,1 0 0 0 0,10 13 0 0 0,-16-24-41 0 0,0 0 0 0 0,-1 1 0 0 0,1-1 1 0 0,-1 0-1 0 0,0 1 0 0 0,0-1 0 0 0,-1 0 0 0 0,1 1 0 0 0,0-1 0 0 0,-1 1 0 0 0,0 5 0 0 0,0 1 11 0 0,13 129 279 0 0,-11-129-280 0 0,0-1 0 0 0,-1 1 0 0 0,0 0 0 0 0,-1 0 0 0 0,0 0 0 0 0,-2 13 0 0 0,0 10 58 0 0,-13 18-44 0 0,13-47-34 0 0,0 0-1 0 0,0 0 1 0 0,-1 0-1 0 0,1 0 1 0 0,-1 0-1 0 0,0-1 1 0 0,-4 4-1 0 0,-13 18-282 0 0,18-23 143 0 0,0 0 0 0 0,0 0 1 0 0,0 0-1 0 0,0-1 0 0 0,0 1 0 0 0,0-1 0 0 0,-1 1 0 0 0,1-1 0 0 0,0 0 1 0 0,-1 0-1 0 0,1 0 0 0 0,-1 0 0 0 0,0 0 0 0 0,1-1 0 0 0,-1 1 0 0 0,1-1 1 0 0,-1 0-1 0 0,0 1 0 0 0,-4-2 0 0 0,6 2-79 0 0,-1-1 0 0 0,1 0 0 0 0,-1 0 0 0 0,1 0 0 0 0,-1 0 0 0 0,1-1 0 0 0,-1 1 0 0 0,0 0 0 0 0,1-1 0 0 0,-1 1 0 0 0,1-1 0 0 0,0 1 0 0 0,-1-1 0 0 0,1 0 0 0 0,-1 1 0 0 0,1-1 0 0 0,0 0 1 0 0,0 0-1 0 0,-1 0 0 0 0,1 0 0 0 0,0 0 0 0 0,0 0 0 0 0,0-1 0 0 0,0 1 0 0 0,0 0 0 0 0,0 0 0 0 0,1-1 0 0 0,-1 1 0 0 0,0-1 0 0 0,1 1 0 0 0,-1-1 0 0 0,1 1 0 0 0,-1-1 0 0 0,1 1 0 0 0,0-1 0 0 0,-1-2 0 0 0,-1-32-3185 0 0,1 25 2679 0 0,0 1 0 0 0,1 0-1 0 0,0-1 1 0 0,0 1 0 0 0,1-1 0 0 0,0 1 0 0 0,1-1 0 0 0,0 1-1 0 0,1 0 1 0 0,4-12 0 0 0,15-12-1534 0 0,-7 2-1903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219 451 4176 0 0,'0'0'6328'0'0,"-6"13"-358"0"0,-6 18-2757 0 0,12-29-3076 0 0,0 0-1 0 0,-1 0 0 0 0,1 1 1 0 0,-1-1-1 0 0,1 0 0 0 0,-1 0 0 0 0,0 0 1 0 0,0 0-1 0 0,0 0 0 0 0,0 0 1 0 0,-2 3-1 0 0,-11 28 820 0 0,5 30 328 0 0,2 1 0 0 0,2 93 0 0 0,6-153-1252 0 0,0 1 1 0 0,0-1-1 0 0,0 1 0 0 0,0-1 0 0 0,1 1 0 0 0,0-1 0 0 0,0 0 0 0 0,0 0 1 0 0,0 0-1 0 0,1 0 0 0 0,-1 0 0 0 0,1-1 0 0 0,0 1 0 0 0,0-1 1 0 0,1 1-1 0 0,-1-1 0 0 0,1 0 0 0 0,-1-1 0 0 0,8 5 0 0 0,6 4 58 0 0,1 0 0 0 0,37 14 1 0 0,-32-17-37 0 0,0-1 1 0 0,0-1-1 0 0,0-1 1 0 0,1-1-1 0 0,0-1 1 0 0,-1-1 0 0 0,42-3-1 0 0,-61 1-47 0 0,2 0 15 0 0,-1-1 0 0 0,1 0 0 0 0,-1 0 0 0 0,1 0 0 0 0,-1-1 0 0 0,0 0-1 0 0,0 0 1 0 0,0 0 0 0 0,0-1 0 0 0,7-4 0 0 0,8-4 84 0 0,-18 10-82 0 0,0 0-1 0 0,0 0 1 0 0,0 0-1 0 0,0-1 1 0 0,0 1 0 0 0,-1 0-1 0 0,1-1 1 0 0,0 0-1 0 0,-1 1 1 0 0,1-1 0 0 0,-1 0-1 0 0,0 0 1 0 0,0 0-1 0 0,1 0 1 0 0,-1 0-1 0 0,-1 0 1 0 0,1 0 0 0 0,0 0-1 0 0,0-1 1 0 0,-1 1-1 0 0,1 0 1 0 0,-1-3-1 0 0,2-48 483 0 0,-3 43-475 0 0,2 9-23 0 0,-1 1 0 0 0,-1-1 1 0 0,1 0-1 0 0,0 0 0 0 0,0 1 1 0 0,0-1-1 0 0,0 0 0 0 0,0 1 0 0 0,-1-1 1 0 0,1 0-1 0 0,0 0 0 0 0,-1 1 1 0 0,1-1-1 0 0,0 1 0 0 0,-1-1 0 0 0,1 0 1 0 0,-1 1-1 0 0,1-1 0 0 0,-1 1 1 0 0,1-1-1 0 0,-1 1 0 0 0,1-1 0 0 0,-1 1 1 0 0,0-1-1 0 0,0 1 0 0 0,-6-6 51 0 0,-4-15 59 0 0,7 14-88 0 0,0 1 0 0 0,0-1 0 0 0,0 1 0 0 0,0 0 0 0 0,-1 0 0 0 0,0 0 0 0 0,-1 1 0 0 0,-7-8 0 0 0,-1 3-1 0 0,-22-20 97 0 0,0-1 0 0 0,-39-45 0 0 0,67 67-108 0 0,0 0 0 0 0,0 1 0 0 0,-1 0 0 0 0,-1 0 0 0 0,-16-10 0 0 0,22 16-12 0 0,1 0 1 0 0,-1-1-1 0 0,1 1 1 0 0,-1-1-1 0 0,1 0 0 0 0,0 0 1 0 0,0 0-1 0 0,1 0 1 0 0,-4-6-1 0 0,-9-8 22 0 0,-14-3 17 0 0,15 6-25 0 0,10 9-13 0 0,-1 1 0 0 0,1-1 0 0 0,-1 1 0 0 0,0 0 0 0 0,0 1 0 0 0,-7-4-1 0 0,1-2-4 0 0,1 0-1 0 0,0 0 0 0 0,0-1 0 0 0,-13-17 1 0 0,16 18-2 0 0,-20-29-7 0 0,16 30 8 0 0,7 5 1 0 0,0 1 1 0 0,1-1 0 0 0,-1 0 0 0 0,1 0-1 0 0,0-1 1 0 0,0 1 0 0 0,0-1 0 0 0,0 1 0 0 0,1-1-1 0 0,-3-4 1 0 0,0-2 18 0 0,4 8-14 0 0,1 0-1 0 0,-1 0 0 0 0,0 0 1 0 0,0 0-1 0 0,0 1 0 0 0,0-1 1 0 0,0 0-1 0 0,-1 1 1 0 0,1-1-1 0 0,0 1 0 0 0,-1 0 1 0 0,-2-3-1 0 0,-24-33 111 0 0,26 34-104 0 0,1 0 0 0 0,-1 1 0 0 0,1-1 0 0 0,-1 0-1 0 0,1 0 1 0 0,0 0 0 0 0,1 0 0 0 0,-1 0 0 0 0,0 0-1 0 0,1 0 1 0 0,-1 0 0 0 0,1 0 0 0 0,0-1 0 0 0,0 1-1 0 0,0 0 1 0 0,1-4 0 0 0,0 1 13 0 0,-1 0-1 0 0,1 0 1 0 0,0 0 0 0 0,0 0-1 0 0,1 0 1 0 0,0 0-1 0 0,3-9 1 0 0,0-4 58 0 0,-5 18-82 0 0,0 1 0 0 0,0-1 0 0 0,0 0 0 0 0,0 0 0 0 0,0 0 0 0 0,0 0 0 0 0,1 0 0 0 0,-1 0 0 0 0,0 0 0 0 0,0 0 0 0 0,1 1 0 0 0,-1-1 0 0 0,0 0 0 0 0,1 0 0 0 0,-1 0 0 0 0,1 0 0 0 0,-1 1 0 0 0,1-1 0 0 0,0 0 0 0 0,-1 1 0 0 0,1-1 0 0 0,0 0 0 0 0,-1 1 0 0 0,1-1 0 0 0,0 1 0 0 0,-1-1 0 0 0,1 1 0 0 0,0-1 0 0 0,0 1 0 0 0,0 0 0 0 0,1-1 0 0 0,37-16 100 0 0,-31 13-74 0 0,1-1-1 0 0,0 1 1 0 0,0 1-1 0 0,0-1 1 0 0,0 2 0 0 0,0-1-1 0 0,10 0 1 0 0,12 0 177 0 0,-23 2-176 0 0,1 1 0 0 0,-1-1 0 0 0,0 1 0 0 0,0 1 0 0 0,14 1-1 0 0,-14 1 1 0 0,0-1 0 0 0,0 1-1 0 0,-1 0 1 0 0,1 1 0 0 0,-1 0-1 0 0,1 0 1 0 0,-1 0 0 0 0,-1 1 0 0 0,1 0-1 0 0,0 1 1 0 0,-1-1 0 0 0,10 13-1 0 0,1 3 30 0 0,-1 0 0 0 0,22 40 0 0 0,-14-32 37 0 0,-22-27-87 0 0,0-1 0 0 0,-1 1 1 0 0,1 0-1 0 0,0 0 0 0 0,0 0 0 0 0,-1 1 0 0 0,1-1 0 0 0,-1 0 0 0 0,0 0 0 0 0,0 1 0 0 0,1-1 0 0 0,0 6 0 0 0,41 121 192 0 0,-30-82-200 0 0,-10-37 0 0 0,-1-1 0 0 0,1 1 0 0 0,-1 0 0 0 0,-1 0 0 0 0,1 18 0 0 0,-2 107 0 0 0,-9-42-3724 0 0,9-92 2852 0 0,2-3 481 0 0,0 1-1 0 0,0-1 1 0 0,0 0-1 0 0,0 0 1 0 0,0 0-1 0 0,0 0 1 0 0,-1 0-1 0 0,1 0 1 0 0,-1-1-1 0 0,0 1 1 0 0,1 0-1 0 0,-1-1 1 0 0,1-3-1 0 0,7-10-633 0 0,2 7 122 0 0,-9 7 713 0 0,0 1 1 0 0,0-1 0 0 0,0 0 0 0 0,0 0 0 0 0,-1 0-1 0 0,1 0 1 0 0,0 0 0 0 0,-1 0 0 0 0,0 0 0 0 0,1-1-1 0 0,-1 1 1 0 0,0 0 0 0 0,1-4 0 0 0,4-8-766 0 0,0 0 1 0 0,2 0-1 0 0,0 1 1 0 0,18-24-1 0 0,17-29-961 0 0,-17-6 816 0 0,-22 57 963 0 0,1 1-1 0 0,0 0 0 0 0,1 0 0 0 0,0 0 0 0 0,13-18 0 0 0,-17 28 130 0 0,0 1 1 0 0,0-1-1 0 0,0 0 0 0 0,0-1 1 0 0,0 1-1 0 0,-1 0 0 0 0,0 0 0 0 0,0-1 1 0 0,1-6-1 0 0,-2 8 65 0 0,0 0-1 0 0,1 1 1 0 0,-1-1-1 0 0,1 0 1 0 0,0 0-1 0 0,0 0 1 0 0,0 1 0 0 0,0-1-1 0 0,0 0 1 0 0,0 1-1 0 0,1-1 1 0 0,-1 1-1 0 0,1 0 1 0 0,0-1-1 0 0,4-3 1 0 0,-2 2 693 0 0,-1 0-1 0 0,1-1 1 0 0,-1 1 0 0 0,0-1-1 0 0,0 0 1 0 0,0 0 0 0 0,0 0-1 0 0,1-6 1 0 0,-2 7 240 0 0,-2 23 4082 0 0,16 17-3343 0 0,4 13-1137 0 0,-16-28-323 0 0,2 1 0 0 0,0-1 0 0 0,1 0-1 0 0,16 32 1 0 0,-11-39-149 0 0,-10-12-88 0 0,0 0-1 0 0,0 0 1 0 0,0 0-1 0 0,0 1 1 0 0,0-1-1 0 0,-1 1 0 0 0,1-1 1 0 0,-1 1-1 0 0,0 0 1 0 0,1-1-1 0 0,-1 1 0 0 0,0 0 1 0 0,0 3-1 0 0,2 3 56 0 0,1 1-1 0 0,-1-1 1 0 0,2 0-1 0 0,-1 0 1 0 0,1 0 0 0 0,1-1-1 0 0,-1 0 1 0 0,1 0-1 0 0,1 0 1 0 0,0-1-1 0 0,0 0 1 0 0,8 7-1 0 0,6 4 82 0 0,-10-9-47 0 0,0 1 1 0 0,0-2 0 0 0,1 1-1 0 0,0-2 1 0 0,1 0-1 0 0,14 7 1 0 0,-7-6-8 0 0,-4-1-49 0 0,-1 0 0 0 0,1-2 0 0 0,1 0 0 0 0,-1 0 0 0 0,1-1 0 0 0,-1-2 0 0 0,1 1 0 0 0,18-1 0 0 0,-23-2-26 0 0,-1-1 0 0 0,0 1 1 0 0,1-2-1 0 0,-1 0 0 0 0,0 0 0 0 0,0-1 1 0 0,0 0-1 0 0,16-8 0 0 0,-22 8-13 0 0,0-1 0 0 0,0 1 0 0 0,-1-1 0 0 0,1 0-1 0 0,-1 0 1 0 0,0-1 0 0 0,0 1 0 0 0,0-1 0 0 0,4-8 0 0 0,10-9 203 0 0,3-9-77 0 0,-18 28-123 0 0,0-1-1 0 0,-1 1 1 0 0,1 0-1 0 0,-1-1 0 0 0,0 0 1 0 0,0 1-1 0 0,0-1 0 0 0,0 0 1 0 0,-1 0-1 0 0,1 0 1 0 0,-1 0-1 0 0,1-5 0 0 0,1-7 52 0 0,-2 0-1 0 0,1 0 0 0 0,-2-1 1 0 0,0 1-1 0 0,-1 0 0 0 0,-1 0 1 0 0,0 0-1 0 0,-1 0 0 0 0,-1 0 1 0 0,0 0-1 0 0,-1 1 0 0 0,-1 0 1 0 0,-10-19-1 0 0,-37-75 13 0 0,38 67-92 0 0,15 38 0 0 0,-1-1 0 0 0,0 1 0 0 0,0 0 0 0 0,0 0 0 0 0,0 0 0 0 0,-1 0 0 0 0,0 0 0 0 0,0 1 0 0 0,0-1 0 0 0,0 1 0 0 0,0-1 0 0 0,-1 1 0 0 0,1-1 0 0 0,-1 1 0 0 0,0 0 0 0 0,0 0 0 0 0,0 1 0 0 0,-1-1 0 0 0,-5-3 0 0 0,-23-10 0 0 0,28 13 0 0 0,-1 1 0 0 0,0-1 0 0 0,0 1 0 0 0,0 0 0 0 0,0 0 0 0 0,0 0 0 0 0,0 1 0 0 0,-1-1 0 0 0,-6 1 0 0 0,-12 0-1454 0 0,1 2 0 0 0,-41 7 0 0 0,54-6 800 0 0,0 1 0 0 0,0 0 0 0 0,1 0 0 0 0,-1 1 0 0 0,1 1 0 0 0,0-1 0 0 0,0 1 0 0 0,-10 8 0 0 0,-6 13-2538 0 0,-75 31-6401 0 0,61-29 6451 0 0,3-12-1698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27 2824 0 0,'-57'-17'9689'0'0,"36"14"-6012"0"0,-13-3-102 0 0,33 6-3445 0 0,0 0 1 0 0,0 0-1 0 0,-1 0 0 0 0,1 0 0 0 0,0 0 0 0 0,0 0 0 0 0,0 0 0 0 0,0 0 1 0 0,-1 1-1 0 0,1-1 0 0 0,0 0 0 0 0,0 1 0 0 0,0-1 0 0 0,0 1 1 0 0,0 0-1 0 0,0-1 0 0 0,0 1 0 0 0,0 0 0 0 0,0-1 0 0 0,0 1 0 0 0,-1 1 1 0 0,-14 7 1569 0 0,15-9-1612 0 0,0 0-1 0 0,-1 1 1 0 0,1-1 0 0 0,0 0 0 0 0,0 1 0 0 0,0-1-1 0 0,0 1 1 0 0,0-1 0 0 0,0 1 0 0 0,0 0-1 0 0,0-1 1 0 0,0 1 0 0 0,0 0 0 0 0,0 0 0 0 0,0 0-1 0 0,0 0 1 0 0,1 0 0 0 0,-1 0 0 0 0,-1 1 0 0 0,-12 23 1251 0 0,12-23-1276 0 0,0 1-1 0 0,0-1 0 0 0,0 1 1 0 0,1 0-1 0 0,-1 0 1 0 0,1 0-1 0 0,0 0 1 0 0,0 0-1 0 0,0 0 1 0 0,0 0-1 0 0,0 0 0 0 0,1 0 1 0 0,0 0-1 0 0,-1 0 1 0 0,1 5-1 0 0,9 154 901 0 0,-8-157-950 0 0,-1 0 1 0 0,1 1-1 0 0,0-1 1 0 0,0 0-1 0 0,1 0 1 0 0,-1 0-1 0 0,1 0 1 0 0,4 7-1 0 0,5 24 50 0 0,-9-28-57 0 0,-1 0 1 0 0,1 0 0 0 0,0 0 0 0 0,1 0-1 0 0,0 0 1 0 0,0-1 0 0 0,1 1-1 0 0,-1-1 1 0 0,2 0 0 0 0,7 11-1 0 0,16 31 27 0 0,-25-42-37 0 0,0-1-1 0 0,0 1 1 0 0,1-1-1 0 0,0 0 0 0 0,0 0 1 0 0,0 0-1 0 0,6 5 0 0 0,13 21-34 0 0,-20-26 30 0 0,0-1 0 0 0,1 1-1 0 0,-1-1 1 0 0,1 0-1 0 0,8 8 1 0 0,14 19-111 0 0,-20-25 6 0 0,0 0 0 0 0,0 0 0 0 0,0 0 0 0 0,1-1-1 0 0,12 9 1 0 0,6 6-611 0 0,-23-19 645 0 0,1 0 1 0 0,-1-1 0 0 0,0 1-1 0 0,1-1 1 0 0,-1 1 0 0 0,1-1-1 0 0,-1 0 1 0 0,1 0-1 0 0,0-1 1 0 0,2 2 0 0 0,14 4-1496 0 0,-15-5 1145 0 0,0 0 0 0 0,0 0-1 0 0,0-1 1 0 0,0 0 0 0 0,0 1 0 0 0,0-1 0 0 0,1-1-1 0 0,6 0 1 0 0,-5 0-147 0 0,-4 1 250 0 0,0 0 0 0 0,0-1 1 0 0,0 1-1 0 0,0-1 1 0 0,0 0-1 0 0,0 1 0 0 0,0-1 1 0 0,0 0-1 0 0,0 0 0 0 0,0 0 1 0 0,0 0-1 0 0,-1-1 1 0 0,1 1-1 0 0,0 0 0 0 0,1-3 1 0 0,12-7-1512 0 0,-13 10 1679 0 0,-1 0 0 0 0,1 0 0 0 0,0 0 1 0 0,0 0-1 0 0,-1 0 0 0 0,1-1 0 0 0,-1 1 0 0 0,1-1 0 0 0,-1 1 1 0 0,1-1-1 0 0,-1 1 0 0 0,0-1 0 0 0,0 0 0 0 0,0 0 0 0 0,1-2 1 0 0,16-23-2477 0 0,13-16-1278 0 0,-4 11 149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5448 0 0,'-92'5'8319'0'0,"81"-3"-7564"0"0,0 1 0 0 0,0 0 0 0 0,1 0 0 0 0,-1 1 0 0 0,-18 9 0 0 0,3-2 122 0 0,-23 13 514 0 0,32 1-815 0 0,-23 18 774 0 0,32-30-1075 0 0,0 0 0 0 0,1 1-1 0 0,1-1 1 0 0,-9 30 0 0 0,13-38-229 0 0,1 0 0 0 0,-1 0 0 0 0,1 1 0 0 0,1-1 0 0 0,-1 1 0 0 0,0-1-1 0 0,1 1 1 0 0,0-1 0 0 0,1 0 0 0 0,-1 1 0 0 0,1-1 0 0 0,0 1 0 0 0,0-1 0 0 0,1 0 0 0 0,0 0 0 0 0,4 10 0 0 0,-2-6 6 0 0,-3-7-40 0 0,-1 0 0 0 0,1 0 1 0 0,0-1-1 0 0,0 1 0 0 0,0 0 0 0 0,0-1 0 0 0,0 1 0 0 0,0-1 0 0 0,0 1 0 0 0,0-1 0 0 0,1 1 0 0 0,-1-1 0 0 0,1 0 0 0 0,2 2 0 0 0,21 14 123 0 0,-14 0-33 0 0,-10-16-91 0 0,0 1 0 0 0,0 0 0 0 0,0-1 0 0 0,0 1 1 0 0,0-1-1 0 0,1 1 0 0 0,-1-1 0 0 0,0 1 0 0 0,1-1 0 0 0,-1 0 1 0 0,1 0-1 0 0,-1 0 0 0 0,1 0 0 0 0,0 0 0 0 0,0 0 0 0 0,-1 0 0 0 0,3 0 1 0 0,4 3 50 0 0,0-1 1 0 0,0 1 0 0 0,-1 1 0 0 0,13 9 0 0 0,19 11 175 0 0,4 0 73 0 0,-28-15-173 0 0,-1-2 1 0 0,1 0-1 0 0,17 7 1 0 0,-26-13-86 0 0,1 1-1 0 0,-1 0 1 0 0,0 0 0 0 0,-1 0 0 0 0,1 1 0 0 0,5 5-1 0 0,-5-5 11 0 0,-1 0 0 0 0,1 0 0 0 0,0-1 0 0 0,0 0 0 0 0,0 0-1 0 0,7 3 1 0 0,-9-5-16 0 0,0 1 0 0 0,0 0 0 0 0,-1 0 0 0 0,1 1-1 0 0,-1-1 1 0 0,0 1 0 0 0,1-1 0 0 0,-1 1 0 0 0,3 4 0 0 0,17 13 183 0 0,-13-6-6 0 0,-3-2-58 0 0,1 0 0 0 0,1 0 0 0 0,0 0 0 0 0,11 10 0 0 0,-18-19-120 0 0,0-1 0 0 0,-1 1 0 0 0,0 0 0 0 0,1 0 0 0 0,-1 1 0 0 0,0-1 0 0 0,0 0 0 0 0,-1 0 0 0 0,1 0-1 0 0,-1 1 1 0 0,0-1 0 0 0,0 0 0 0 0,0 1 0 0 0,0-1 0 0 0,0 0 0 0 0,-1 1 0 0 0,1-1 0 0 0,-1 0-1 0 0,0 0 1 0 0,0 0 0 0 0,0 0 0 0 0,0 0 0 0 0,-1 0 0 0 0,1 0 0 0 0,-3 3 0 0 0,-2-2-54 0 0,0-1 1 0 0,1 0 0 0 0,-2-1-1 0 0,1 1 1 0 0,0-1-1 0 0,0 0 1 0 0,-1-1-1 0 0,1 1 1 0 0,-10 0 0 0 0,-29 7-42 0 0,26-6-298 0 0,0 0 0 0 0,-1-2 0 0 0,1 0 0 0 0,-39-3 0 0 0,5 0-1595 0 0,49 2 1613 0 0,1 0 0 0 0,-1-1 0 0 0,1 1-1 0 0,0 0 1 0 0,-1-1 0 0 0,1 0 0 0 0,0 0 0 0 0,-1 0 0 0 0,1 0 0 0 0,0 0 0 0 0,0-1 0 0 0,0 1-1 0 0,0-1 1 0 0,0 0 0 0 0,1 0 0 0 0,-1 0 0 0 0,0 0 0 0 0,-2-4 0 0 0,-19-13-4155 0 0,18 7 2947 0 0,0-1 0 0 0,1 0 1 0 0,1-1-1 0 0,0 1 0 0 0,1-1 1 0 0,-2-16-1 0 0,5 16-2435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4984 0 0,'0'11'10008'0'0,"0"15"-6205"0"0,2 8-1906 0 0,0 0 0 0 0,8 34 0 0 0,14 19-981 0 0,-17-36-605 0 0,1-1 63 0 0,2 77 0 0 0,-1-24-29 0 0,9-19-234 0 0,-18-84-106 0 0,0 1 1 0 0,0-1 0 0 0,1 1-1 0 0,-1-1 1 0 0,0 1 0 0 0,1-1 0 0 0,-1 0-1 0 0,0 1 1 0 0,1-1 0 0 0,-1 0-1 0 0,1 1 1 0 0,-1-1 0 0 0,0 0 0 0 0,1 1-1 0 0,-1-1 1 0 0,1 0 0 0 0,-1 0-1 0 0,1 0 1 0 0,-1 0 0 0 0,1 1 0 0 0,-1-1-1 0 0,1 0 1 0 0,-1 0 0 0 0,1 0 0 0 0,-1 0-1 0 0,1 0 1 0 0,-1 0 0 0 0,1 0-1 0 0,-1 0 1 0 0,1 0 0 0 0,-1 0 0 0 0,1-1-1 0 0,-1 1 1 0 0,1 0 0 0 0,-1 0-1 0 0,1 0 1 0 0,-1 0 0 0 0,1-1 0 0 0,-1 1-1 0 0,0 0 1 0 0,1-1 0 0 0,-1 1-1 0 0,1 0 1 0 0,-1-1 0 0 0,0 1 0 0 0,1 0-1 0 0,-1-1 1 0 0,0 1 0 0 0,0-1 0 0 0,1 1-1 0 0,-1-1 1 0 0,0 1 0 0 0,0-1-1 0 0,1 1 1 0 0,-1 0 0 0 0,0-1 0 0 0,0 1-1 0 0,0-1 1 0 0,0 1 0 0 0,0-1-1 0 0,0 0 1 0 0,0-4 23 0 0,-1 1 0 0 0,1-1-1 0 0,0 1 1 0 0,0-1 0 0 0,1 1-1 0 0,0 0 1 0 0,-1-1 0 0 0,1 1-1 0 0,1-1 1 0 0,-1 1 0 0 0,1 0 0 0 0,0 0-1 0 0,-1 0 1 0 0,2 0 0 0 0,-1 0-1 0 0,0 0 1 0 0,1 1 0 0 0,3-5-1 0 0,-4 6-6 0 0,0 0 0 0 0,0 0 0 0 0,0-1 0 0 0,0 1-1 0 0,0 0 1 0 0,-1-1 0 0 0,1 1 0 0 0,-1-1-1 0 0,0 0 1 0 0,2-3 0 0 0,-2 3 1 0 0,0 0 0 0 0,0 0 0 0 0,1 0 0 0 0,0 0 0 0 0,-1 0 0 0 0,1 0 0 0 0,0 1 0 0 0,0-1 0 0 0,0 0 0 0 0,1 1 0 0 0,-1 0 0 0 0,5-4 0 0 0,50-29 438 0 0,-55 34-438 0 0,-1 0-1 0 0,0 1 0 0 0,1-1 0 0 0,-1 1 0 0 0,0-1 0 0 0,1 1 0 0 0,-1-1 0 0 0,1 1 1 0 0,-1 0-1 0 0,1 0 0 0 0,-1 0 0 0 0,1-1 0 0 0,-1 1 0 0 0,1 1 0 0 0,-1-1 0 0 0,0 0 0 0 0,1 0 1 0 0,-1 1-1 0 0,1-1 0 0 0,-1 0 0 0 0,1 1 0 0 0,1 0 0 0 0,27 16 264 0 0,-20-8-187 0 0,-7-6-89 0 0,0 0 1 0 0,0 0 0 0 0,0 0 0 0 0,0 1 0 0 0,0-1 0 0 0,-1 1-1 0 0,0 0 1 0 0,3 4 0 0 0,13 19-19 0 0,-15-25 10 0 0,-1 0 1 0 0,0 1 0 0 0,-1-1 0 0 0,1 0-1 0 0,0 1 1 0 0,-1-1 0 0 0,1 1-1 0 0,-1 0 1 0 0,0 0 0 0 0,1 2-1 0 0,27 52 80 0 0,-12 3 24 0 0,-13-49-46 0 0,0 1-1 0 0,-1 0 1 0 0,0 0-1 0 0,-1 0 1 0 0,0 0-1 0 0,0 15 0 0 0,-3-25-47 0 0,1 0 0 0 0,0 0 0 0 0,-1 0 0 0 0,0 0-1 0 0,1 0 1 0 0,-1 0 0 0 0,0 0 0 0 0,0 0-1 0 0,0 0 1 0 0,-1 0 0 0 0,1 0 0 0 0,0-1 0 0 0,-1 1-1 0 0,1 0 1 0 0,-1-1 0 0 0,1 1 0 0 0,-1-1-1 0 0,0 0 1 0 0,1 1 0 0 0,-1-1 0 0 0,0 0 0 0 0,0 0-1 0 0,-4 1 1 0 0,-55 19 155 0 0,50-18-141 0 0,-10 4-198 0 0,-1-1 0 0 0,1-2 0 0 0,-1 0-1 0 0,0-1 1 0 0,0-1 0 0 0,-1-1-1 0 0,1-1 1 0 0,-23-3 0 0 0,25-19-1844 0 0,19 22 1693 0 0,-1-1 1 0 0,0 0-1 0 0,1 0 1 0 0,-1 1-1 0 0,0-1 1 0 0,1 0-1 0 0,-1-1 1 0 0,1 1-1 0 0,-1 0 1 0 0,1 0 0 0 0,0-1-1 0 0,0 1 1 0 0,-1-1-1 0 0,1 1 1 0 0,0-1-1 0 0,0 1 1 0 0,0-1-1 0 0,1 0 1 0 0,-1 1-1 0 0,0-1 1 0 0,1 0-1 0 0,-1 0 1 0 0,0-1-1 0 0,1 0-119 0 0,0 0 0 0 0,1 0-1 0 0,-1 0 1 0 0,0 0 0 0 0,1 0 0 0 0,0 0-1 0 0,0 0 1 0 0,0 0 0 0 0,0 1 0 0 0,0-1-1 0 0,1 0 1 0 0,-1 1 0 0 0,3-4 0 0 0,3-4-676 0 0,1 1 0 0 0,0-1 1 0 0,1 2-1 0 0,0-1 1 0 0,19-14-1 0 0,0-1-798 0 0,3 8-1673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21 5152 0 0,'-17'-20'15454'0'0,"11"19"-15115"0"0,0 2 0 0 0,-1-1 0 0 0,1 1 0 0 0,0 0 0 0 0,0 0 0 0 0,0 0 0 0 0,0 1 0 0 0,0 0 0 0 0,0 0 0 0 0,0 1 0 0 0,1 0 0 0 0,-1 0 1 0 0,-5 4-1 0 0,-54 52 961 0 0,25-28-887 0 0,25-11-298 0 0,9-11-64 0 0,-1 0 1 0 0,0 0 0 0 0,-1-1 0 0 0,1 0-1 0 0,-11 8 1 0 0,6-6-32 0 0,0 1 0 0 0,1 1 0 0 0,0 0 0 0 0,1 0 0 0 0,1 1 0 0 0,-11 19 0 0 0,5-11-23 0 0,15-20 1 0 0,0-1-1 0 0,-1 1 0 0 0,1-1 0 0 0,-1 1 0 0 0,1-1 0 0 0,-1 1 0 0 0,1 0 0 0 0,0-1 0 0 0,0 1 0 0 0,-1-1 0 0 0,1 1 0 0 0,0 0 1 0 0,0-1-1 0 0,-1 1 0 0 0,1 0 0 0 0,0-1 0 0 0,0 1 0 0 0,0 0 0 0 0,0-1 0 0 0,0 1 0 0 0,0 0 0 0 0,0-1 0 0 0,0 1 0 0 0,1 0 0 0 0,-1-1 1 0 0,0 1-1 0 0,0 0 0 0 0,0-1 0 0 0,1 1 0 0 0,-1-1 0 0 0,1 2 0 0 0,0-1-3 0 0,1 0 0 0 0,-1-1 0 0 0,0 1-1 0 0,0-1 1 0 0,1 1 0 0 0,-1-1 0 0 0,0 1 0 0 0,1-1 0 0 0,-1 0-1 0 0,0 0 1 0 0,1 1 0 0 0,-1-1 0 0 0,1 0 0 0 0,1-1 0 0 0,1 1-5 0 0,1 0 1 0 0,-1-1 0 0 0,0 1-1 0 0,1-1 1 0 0,-1 0-1 0 0,0 0 1 0 0,0-1 0 0 0,0 1-1 0 0,0-1 1 0 0,5-3 0 0 0,31-26-40 0 0,-17 15 52 0 0,-21 16 0 0 0,0-1 0 0 0,-1 1-1 0 0,1-1 1 0 0,-1 0 0 0 0,1 0 0 0 0,-1 1 0 0 0,1-1-1 0 0,-1 0 1 0 0,1 0 0 0 0,-1-1 0 0 0,0 1 0 0 0,0 0 0 0 0,0 0-1 0 0,1-1 1 0 0,-1 1 0 0 0,0 0 0 0 0,0-1 0 0 0,-1 1-1 0 0,1-1 1 0 0,0 1 0 0 0,0-1 0 0 0,-1 0 0 0 0,1-1 0 0 0,0 0 9 0 0,0-1 1 0 0,0 1-1 0 0,1 0 1 0 0,-1-1-1 0 0,1 1 1 0 0,0 0-1 0 0,-1 0 1 0 0,1 0-1 0 0,1 0 1 0 0,-1 1-1 0 0,0-1 1 0 0,5-3-1 0 0,17-21 146 0 0,-18 19-103 0 0,-3 6-33 0 0,-1 0 1 0 0,0 0-1 0 0,-1 0 0 0 0,1 0 1 0 0,0 0-1 0 0,-1-1 1 0 0,1 1-1 0 0,-1-1 1 0 0,0 1-1 0 0,1-1 0 0 0,0-2 1 0 0,-2 4-16 0 0,-1 1-1 0 0,1-1 1 0 0,0 1 0 0 0,0 0 0 0 0,0-1 0 0 0,0 1 0 0 0,0 0-1 0 0,0-1 1 0 0,0 1 0 0 0,0 0 0 0 0,0-1 0 0 0,0 1 0 0 0,0-1-1 0 0,0 1 1 0 0,1 0 0 0 0,-1-1 0 0 0,0 1 0 0 0,0 0 0 0 0,0-1-1 0 0,0 1 1 0 0,1 0 0 0 0,-1-1 0 0 0,0 1 0 0 0,0 0-1 0 0,0 0 1 0 0,1-1 0 0 0,-1 1 0 0 0,0 0 0 0 0,1 0 0 0 0,-1-1-1 0 0,0 1 1 0 0,1 0 0 0 0,-1 0 0 0 0,0 0 0 0 0,1 0 0 0 0,-1-1-1 0 0,0 1 1 0 0,1 0 0 0 0,-1 0 0 0 0,0 0 0 0 0,1 0 0 0 0,-1 0-1 0 0,0 0 1 0 0,1 0 0 0 0,-1 0 0 0 0,1 0 0 0 0,-1 0-1 0 0,1 0 1 0 0,11-4 354 0 0,-10 10-297 0 0,1 0-1 0 0,-1-1 1 0 0,1 0-1 0 0,0 0 1 0 0,1 0-1 0 0,-1 0 1 0 0,1 0-1 0 0,7 7 1 0 0,-9-11-53 0 0,-1 1 1 0 0,1 0-1 0 0,-1 1 1 0 0,1-1-1 0 0,-1 0 1 0 0,0 0 0 0 0,0 1-1 0 0,0-1 1 0 0,0 0-1 0 0,0 1 1 0 0,-1-1-1 0 0,2 5 1 0 0,-2-4 1 0 0,0-1 1 0 0,1 0 0 0 0,-1 0-1 0 0,1 1 1 0 0,0-1-1 0 0,0 0 1 0 0,0 0-1 0 0,0 0 1 0 0,0 0 0 0 0,0 0-1 0 0,3 3 1 0 0,-3-4-5 0 0,0 0 1 0 0,0 1 0 0 0,0 0-1 0 0,0-1 1 0 0,0 1-1 0 0,-1-1 1 0 0,1 1 0 0 0,0 0-1 0 0,-1 0 1 0 0,1-1-1 0 0,-1 1 1 0 0,0 0 0 0 0,1 2-1 0 0,-1-2 2 0 0,0 0-1 0 0,0 0 1 0 0,1 0-1 0 0,-1-1 1 0 0,1 1-1 0 0,-1 0 1 0 0,1 0-1 0 0,0-1 1 0 0,-1 1-1 0 0,1 0 1 0 0,0-1-1 0 0,0 1 0 0 0,0-1 1 0 0,2 3-1 0 0,3 6 35 0 0,0 0-1 0 0,-1 1 0 0 0,0 0 0 0 0,-1 0 0 0 0,0 0 0 0 0,-1 0 1 0 0,0 1-1 0 0,-1 0 0 0 0,1 18 0 0 0,9 28 204 0 0,-9-33-127 0 0,-1 0 0 0 0,0 1 0 0 0,-2-1 1 0 0,-3 25-1 0 0,1 9 54 0 0,2-58-173 0 0,0 16 52 0 0,0 0 1 0 0,-1-1 0 0 0,-7 34-1 0 0,7-45-54 0 0,-1 0-1 0 0,1 0 0 0 0,-1-1 1 0 0,0 1-1 0 0,-1 0 0 0 0,1-1 0 0 0,-1 0 1 0 0,0 1-1 0 0,0-1 0 0 0,-1 0 1 0 0,1-1-1 0 0,-1 1 0 0 0,0 0 1 0 0,0-1-1 0 0,0 0 0 0 0,0 0 1 0 0,-5 3-1 0 0,1-2-326 0 0,0 0 0 0 0,0 0-1 0 0,0-1 1 0 0,-1 0 0 0 0,-13 3 0 0 0,20-5 96 0 0,1-1 0 0 0,-1 0 0 0 0,0 1 0 0 0,1-1 0 0 0,-1 0 0 0 0,0 0-1 0 0,0 0 1 0 0,1 0 0 0 0,-1 0 0 0 0,0 0 0 0 0,1-1 0 0 0,-1 1 0 0 0,0-1 0 0 0,1 1 0 0 0,-1-1 0 0 0,1 0 0 0 0,-1 1 0 0 0,1-1 0 0 0,-1 0 0 0 0,1 0 0 0 0,-1 0-1 0 0,1 0 1 0 0,0 0 0 0 0,-1 0 0 0 0,1-1 0 0 0,0 1 0 0 0,0 0 0 0 0,0-1 0 0 0,0 1 0 0 0,0 0 0 0 0,0-1 0 0 0,1 1 0 0 0,-1-1 0 0 0,0 0 0 0 0,1 1 0 0 0,-1-1 0 0 0,1 0-1 0 0,-1-1 1 0 0,1 2 179 0 0,-2-6-710 0 0,0-1 1 0 0,1 1 0 0 0,0-1 0 0 0,0 1 0 0 0,1-1-1 0 0,0 1 1 0 0,0-1 0 0 0,1 1 0 0 0,0-1-1 0 0,0 1 1 0 0,1-1 0 0 0,0 1 0 0 0,0 0-1 0 0,1 0 1 0 0,-1 0 0 0 0,5-8 0 0 0,17-25-1351 0 0,-16 6-1778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6648 0 0,'4'28'9879'0'0,"0"0"-4743"0"0,5 32 976 0 0,-8-23-5590 0 0,0-20-206 0 0,0 0 1 0 0,-2 0-1 0 0,0 0 0 0 0,-1 0 0 0 0,-4 17 0 0 0,3-1-751 0 0,4-31 371 0 0,-1 0 0 0 0,0 1 0 0 0,0-1 0 0 0,0 1 1 0 0,0-1-1 0 0,-1 1 0 0 0,1-1 0 0 0,-1 1 0 0 0,1-1 0 0 0,-1 0 0 0 0,0 1 0 0 0,0-1 0 0 0,-1 2 0 0 0,-6 19-5181 0 0,6-16-895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9000 0 0,'-17'0'15405'0'0,"6"2"-12180"0"0,8 7-2831 0 0,1-1 0 0 0,0 0 0 0 0,0 1 0 0 0,1-1 0 0 0,0 1 1 0 0,1 0-1 0 0,0-1 0 0 0,0 1 0 0 0,2 11 0 0 0,-1 11-157 0 0,0-21-203 0 0,1 1 0 0 0,0-1-1 0 0,0 0 1 0 0,1 1-1 0 0,0-1 1 0 0,5 9 0 0 0,-3-7-31 0 0,-1-1 1 0 0,0 1-1 0 0,-1 0 1 0 0,0 0-1 0 0,-1 0 1 0 0,1 16-1 0 0,-3-19-106 0 0,0 1-1 0 0,1-1 1 0 0,0 0-1 0 0,1 0 1 0 0,0 1-1 0 0,0-1 0 0 0,1 0 1 0 0,6 14-1 0 0,-1 10-777 0 0,-8-30 640 0 0,0 1 1 0 0,1-1 0 0 0,-1 0 0 0 0,1 0-1 0 0,0 0 1 0 0,0 1 0 0 0,0-1-1 0 0,0 0 1 0 0,0 0 0 0 0,1 0-1 0 0,2 3 1 0 0,0-1-862 0 0,20 23-8861 0 0,-23-28 9821 0 0,0 0 0 0 0,-1 1 0 0 0,1-1 0 0 0,0 0-1 0 0,-1 1 1 0 0,1-1 0 0 0,0 0 0 0 0,-1 0 0 0 0,1 0 0 0 0,0 0 0 0 0,0 0 0 0 0,-1 1 0 0 0,1-1 0 0 0,0 0 0 0 0,0-1 0 0 0,-1 1 0 0 0,1 0 0 0 0,0 0 0 0 0,-1 0 0 0 0,1 0 0 0 0,0-1 0 0 0,0 1 0 0 0,-1 0 0 0 0,1 0 0 0 0,-1-1 0 0 0,1 1 0 0 0,0-1 0 0 0,-1 1 0 0 0,1 0 0 0 0,-1-1 0 0 0,1 1 0 0 0,-1-1 0 0 0,1 0 0 0 0,-1 1 0 0 0,1-1 0 0 0,-1 1 0 0 0,1-1 0 0 0,-1 0 0 0 0,0 1 0 0 0,1-1 0 0 0,-1 0 0 0 0,0 1 0 0 0,0-1 0 0 0,0 0 0 0 0,1-1 0 0 0,0 0-186 0 0,1-1-1 0 0,-1 0 1 0 0,1 1-1 0 0,0 0 1 0 0,0-1-1 0 0,0 1 1 0 0,0 0-1 0 0,0 0 1 0 0,1 0 0 0 0,-1 0-1 0 0,5-2 1 0 0,-5 2-129 0 0,24-8-3542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4920 0 0,'0'7'8351'0'0,"0"23"-2347"0"0,0 82 674 0 0,0 59-4097 0 0,9-117-2289 0 0,-9-53-291 0 0,1 0-1 0 0,-1 0 1 0 0,0-1 0 0 0,0 1 0 0 0,1 0-1 0 0,-1-1 1 0 0,1 1 0 0 0,-1-1 0 0 0,0 1 0 0 0,1 0-1 0 0,-1-1 1 0 0,1 1 0 0 0,-1-1 0 0 0,1 1-1 0 0,0-1 1 0 0,-1 1 0 0 0,1-1 0 0 0,-1 0 0 0 0,1 1-1 0 0,0-1 1 0 0,-1 0 0 0 0,1 1 0 0 0,0-1-1 0 0,0 0 1 0 0,-1 0 0 0 0,1 0 0 0 0,0 0 0 0 0,-1 0-1 0 0,1 0 1 0 0,0 0 0 0 0,0 0 0 0 0,-1 0 0 0 0,1 0-1 0 0,0 0 1 0 0,1 0 0 0 0,2 0 5 0 0,2 4 169 0 0,-6-16-86 0 0,4-145 363 0 0,5 46 87 0 0,-9 109-522 0 0,0 1 0 0 0,0-1 0 0 0,1 0-1 0 0,-1 1 1 0 0,0-1 0 0 0,1 1 0 0 0,0-1 0 0 0,-1 0 0 0 0,1 1-1 0 0,0 0 1 0 0,-1-1 0 0 0,1 1 0 0 0,0-1 0 0 0,0 1 0 0 0,2-2-1 0 0,-2 2 7 0 0,0-1 0 0 0,0 1 0 0 0,0 0 0 0 0,0-1 0 0 0,0 1-1 0 0,0-1 1 0 0,0 1 0 0 0,-1-1 0 0 0,1 0 0 0 0,0 1 0 0 0,-1-1-1 0 0,0 1 1 0 0,1-1 0 0 0,-1 0 0 0 0,0-2 0 0 0,1 2 4 0 0,-1 1 0 0 0,0 0 0 0 0,1-1 0 0 0,0 1 0 0 0,-1 0 0 0 0,1-1-1 0 0,0 1 1 0 0,-1 0 0 0 0,1 0 0 0 0,0-1 0 0 0,0 1 0 0 0,0 0 0 0 0,0 0 0 0 0,0 0 0 0 0,0 0 0 0 0,0 0 0 0 0,1 0 0 0 0,-1 1 0 0 0,0-1 0 0 0,0 0 0 0 0,1 1 0 0 0,-1-1 0 0 0,0 0 0 0 0,1 1 0 0 0,-1 0 0 0 0,1-1 0 0 0,-1 1 0 0 0,1 0 0 0 0,-1 0 0 0 0,1 0 0 0 0,-1 0 0 0 0,0 0 0 0 0,1 0 0 0 0,1 0 0 0 0,3 0 24 0 0,0 0 0 0 0,1 1 0 0 0,-1-1 1 0 0,0 1-1 0 0,0 0 0 0 0,11 4 0 0 0,-9 1-44 0 0,-1 0-1 0 0,1 0 1 0 0,-1 1-1 0 0,0 0 1 0 0,0 0-1 0 0,-1 1 1 0 0,6 9-1 0 0,2 0-55 0 0,-7-7-111 0 0,0 0 0 0 0,-1 1 1 0 0,0 0-1 0 0,7 17 0 0 0,-8-16-486 0 0,0-1 1 0 0,1 1-1 0 0,11 14 1 0 0,-8-12-607 0 0,-8-12 955 0 0,0-1 0 0 0,0 1-1 0 0,0-1 1 0 0,0 0 0 0 0,0 1 0 0 0,0-1-1 0 0,1 0 1 0 0,-1 0 0 0 0,0 0 0 0 0,1 0-1 0 0,-1 0 1 0 0,0 0 0 0 0,1 0 0 0 0,1 0-1 0 0,8 6-4099 0 0,-10-6 3877 0 0,1 0 0 0 0,-1 0 0 0 0,1 0 0 0 0,-1 0 0 0 0,1 0 0 0 0,0-1 0 0 0,0 1 0 0 0,-1 0 0 0 0,1-1 0 0 0,0 0 0 0 0,0 1 0 0 0,-1-1 0 0 0,1 0 0 0 0,0 0 0 0 0,3 0 0 0 0,2 0-313 0 0,-5 1 557 0 0,0-1 1 0 0,0 0-1 0 0,1 0 1 0 0,-1 0-1 0 0,0-1 1 0 0,0 1 0 0 0,0 0-1 0 0,0-1 1 0 0,0 1-1 0 0,0-1 1 0 0,0 0-1 0 0,3-1 1 0 0,22-10-3805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229 514 4688 0 0,'-11'-6'7064'0'0,"-14"1"-1879"0"0,23 4-4850 0 0,0 0 0 0 0,0 0 1 0 0,-1 0-1 0 0,1 1 0 0 0,0-1 0 0 0,-1 1 0 0 0,1-1 0 0 0,-1 1 0 0 0,1 0 1 0 0,0 0-1 0 0,-1 0 0 0 0,1 0 0 0 0,-1 1 0 0 0,1-1 0 0 0,-1 1 0 0 0,1-1 1 0 0,0 1-1 0 0,-1 0 0 0 0,1 0 0 0 0,0 0 0 0 0,0 0 0 0 0,0 0 0 0 0,-3 2 1 0 0,-8 13-14 0 0,0 0 1 0 0,1 1-1 0 0,0 0 1 0 0,2 1-1 0 0,0 0 1 0 0,1 1-1 0 0,-9 27 0 0 0,15-35-267 0 0,0 0-1 0 0,0 1 1 0 0,-1 19-1 0 0,-9 40 135 0 0,9-47-146 0 0,1-1 1 0 0,0 0-1 0 0,2 27 0 0 0,2-46-41 0 0,1 1 0 0 0,-1-1 0 0 0,1 0 0 0 0,0 0 0 0 0,1 0-1 0 0,-1 0 1 0 0,0-1 0 0 0,1 1 0 0 0,0-1 0 0 0,0 1 0 0 0,0-1-1 0 0,0 0 1 0 0,1 0 0 0 0,-1 0 0 0 0,1-1 0 0 0,0 1-1 0 0,0-1 1 0 0,7 3 0 0 0,2-1-37 0 0,28 4-56 0 0,-40-8 85 0 0,0 0 0 0 0,0 0-1 0 0,1 1 1 0 0,-1-1-1 0 0,0 0 1 0 0,0 0 0 0 0,1-1-1 0 0,-1 1 1 0 0,0 0-1 0 0,0 0 1 0 0,1 0 0 0 0,-1-1-1 0 0,0 1 1 0 0,0-1-1 0 0,0 1 1 0 0,0-1-1 0 0,0 1 1 0 0,0-1 0 0 0,1 0-1 0 0,-1 0 1 0 0,-1 1-1 0 0,1-1 1 0 0,0 0 0 0 0,0 0-1 0 0,0 0 1 0 0,1-1-1 0 0,41-75-567 0 0,-25 4 205 0 0,-12 59 391 0 0,-1 0 0 0 0,0 0 1 0 0,-2-1-1 0 0,0 1 1 0 0,0-1-1 0 0,-1 0 1 0 0,-1 0-1 0 0,-1 0 0 0 0,-1-22 1 0 0,-2-3 238 0 0,-2 0-1 0 0,-14-52 1 0 0,6 36 232 0 0,-3 1 0 0 0,-24-56 0 0 0,-9-40 792 0 0,37 92-382 0 0,12 58-185 0 0,0 29-411 0 0,1-17-292 0 0,1-1 0 0 0,0 1 0 0 0,1-1 0 0 0,0 1 0 0 0,8 18 0 0 0,9 34 31 0 0,-16-39-92 0 0,2 0 0 0 0,1-1 0 0 0,0 0 0 0 0,13 25 0 0 0,15 47-153 0 0,-9-34-187 0 0,-21-51 183 0 0,0 0 1 0 0,0 1-1 0 0,5 18 1 0 0,3 2-556 0 0,0 0-368 0 0,-11-25 582 0 0,0 0 1 0 0,0 0-1 0 0,1 0 1 0 0,0-1-1 0 0,0 1 1 0 0,0-1-1 0 0,0 0 1 0 0,1 0-1 0 0,7 8 1 0 0,20 10-6334 0 0,-28-22 5690 0 0,0 1 1 0 0,0-1 0 0 0,1 0 0 0 0,-1 0-1 0 0,0 0 1 0 0,1 0 0 0 0,-1-1-1 0 0,7 1 1 0 0,2-1-3347 0 0</inkml:trace>
  <inkml:trace contextRef="#ctx0" brushRef="#br0" timeOffset="1">556 1 7536 0 0,'-2'1'656'0'0,"1"0"0"0"0,-1 1 0 0 0,1-1 0 0 0,-1 1 0 0 0,1-1 0 0 0,0 1 0 0 0,-1-1 0 0 0,1 1 0 0 0,0 0 0 0 0,0 0 0 0 0,0-1 0 0 0,0 1 0 0 0,1 0 0 0 0,-2 4 0 0 0,1-3-90 0 0,1 0 1 0 0,0-1 0 0 0,0 1-1 0 0,0 0 1 0 0,0 0 0 0 0,1 0 0 0 0,-1-1-1 0 0,1 1 1 0 0,1 5 0 0 0,3 5 386 0 0,1 0 1 0 0,1-1-1 0 0,15 22 1 0 0,-16-25-614 0 0,0-1 0 0 0,-1 1 0 0 0,0 0-1 0 0,5 12 1 0 0,11 17 248 0 0,-16-32-486 0 0,-1 0 0 0 0,-1 0 0 0 0,1 0 0 0 0,-1 0 0 0 0,4 10 0 0 0,-6-12-59 0 0,0 0-1 0 0,1 0 0 0 0,-1 0 0 0 0,1-1 0 0 0,0 1 0 0 0,0-1 0 0 0,0 1 0 0 0,1-1 1 0 0,-1 0-1 0 0,4 3 0 0 0,-4-3-9 0 0,0-1 1 0 0,0 1 0 0 0,0-1-1 0 0,0 1 1 0 0,0 0-1 0 0,0-1 1 0 0,-1 1-1 0 0,0 0 1 0 0,1 0-1 0 0,-1 0 1 0 0,0 0 0 0 0,0 1-1 0 0,0 4 1 0 0,-1-6-15 0 0,1-1 0 0 0,-1 1 0 0 0,1 0 0 0 0,0 0 0 0 0,-1 0 1 0 0,1 0-1 0 0,0-1 0 0 0,0 1 0 0 0,0 0 0 0 0,0-1 0 0 0,0 1 0 0 0,1 0 0 0 0,-1-1 1 0 0,0 0-1 0 0,1 1 0 0 0,-1-1 0 0 0,1 0 0 0 0,0 0 0 0 0,-1 0 0 0 0,3 2 1 0 0,14 10 138 0 0,23 50 318 0 0,-26-31-225 0 0,-5-7-77 0 0,-1-9-80 0 0,-5-10-52 0 0,0 0 0 0 0,0 0 0 0 0,-1 1 0 0 0,0 0 1 0 0,3 10-1 0 0,-2-6-1 0 0,0 1 0 0 0,1-1 0 0 0,10 17 0 0 0,-9-16-14 0 0,1 1-1 0 0,-2-1 0 0 0,7 19 0 0 0,5 27-32 0 0,-3 2 0 0 0,-3-1 0 0 0,-2 1-1 0 0,3 103 1 0 0,-12-132-181 0 0,1-5-779 0 0,-1 1 0 0 0,-2-1 1 0 0,-5 31-1 0 0,-2-36-1306 0 0,2-9 992 0 0,1 7-721 0 0,3-11-539 0 0,1 0 1 0 0,-1 0-1 0 0,-1 0 0 0 0,1-1 0 0 0,-7 10 0 0 0,2-4-3218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4000 0 0,'9'3'20323'0'0,"9"82"-16314"0"0,-18-80-3935 0 0,1-1-1 0 0,-1 0 1 0 0,1 0 0 0 0,0 0-1 0 0,0 0 1 0 0,1 0-1 0 0,-1 0 1 0 0,1 0-1 0 0,0 0 1 0 0,3 5-1 0 0,12 27 310 0 0,-16-30-348 0 0,2 0-1 0 0,-1-1 1 0 0,0 0-1 0 0,1 0 1 0 0,0 1-1 0 0,0-2 0 0 0,1 1 1 0 0,-1 0-1 0 0,1-1 1 0 0,0 1-1 0 0,0-1 0 0 0,1 0 1 0 0,-1 0-1 0 0,1-1 1 0 0,5 4-1 0 0,-8-6-24 0 0,-1 1-1 0 0,1 0 0 0 0,-1 0 1 0 0,0 0-1 0 0,1 0 1 0 0,-1 1-1 0 0,0-1 1 0 0,0 0-1 0 0,0 0 1 0 0,-1 1-1 0 0,1-1 0 0 0,-1 0 1 0 0,1 1-1 0 0,-1-1 1 0 0,0 0-1 0 0,0 5 1 0 0,7 20 25 0 0,16 9-41 0 0,-19-32 11 0 0,0 1 0 0 0,0 0 0 0 0,-1 1 0 0 0,0-1 0 0 0,0 1 0 0 0,0-1 0 0 0,-1 1 0 0 0,0 0 0 0 0,3 12 0 0 0,-2-5-9 0 0,0 0 0 0 0,0-1 0 0 0,1 1 0 0 0,11 21 0 0 0,2 8-33 0 0,5 31-254 0 0,-8-37-20 0 0,-12-33 227 0 0,-1 1 0 0 0,1-1 0 0 0,-1 1-1 0 0,0-1 1 0 0,1 1 0 0 0,-1-1 0 0 0,-1 1 0 0 0,1 0 0 0 0,-1 0 0 0 0,1 3 0 0 0,0 3-527 0 0,0-1-1 0 0,1 1 1 0 0,1-1 0 0 0,-1 1-1 0 0,9 16 1 0 0,-6-12-537 0 0,-1-2-1110 0 0,-4-11 2051 0 0,0 0 0 0 0,0-1 1 0 0,0 1-1 0 0,1 0 1 0 0,-1 0-1 0 0,0 0 1 0 0,1-1-1 0 0,-1 1 0 0 0,0 0 1 0 0,1 0-1 0 0,-1-1 1 0 0,1 1-1 0 0,-1 0 1 0 0,1-1-1 0 0,0 1 0 0 0,-1 0 1 0 0,1-1-1 0 0,-1 1 1 0 0,1-1-1 0 0,0 1 1 0 0,0-1-1 0 0,-1 1 0 0 0,1-1 1 0 0,0 0-1 0 0,0 1 1 0 0,-1-1-1 0 0,1 0 0 0 0,0 0 1 0 0,0 1-1 0 0,0-1 1 0 0,1 0-1 0 0,26 7-9003 0 0,-19-7 4950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48 531 2880 0 0,'-9'-31'15297'0'0,"7"32"-15085"0"0,0-1 1 0 0,1 0-1 0 0,-1 1 1 0 0,0-1 0 0 0,1 1-1 0 0,-1-1 1 0 0,1 1-1 0 0,-1 0 1 0 0,1 0-1 0 0,-1 0 1 0 0,1 0 0 0 0,-1 0-1 0 0,1 0 1 0 0,0 0-1 0 0,0 0 1 0 0,-1 0-1 0 0,1 1 1 0 0,0-1 0 0 0,0 0-1 0 0,0 1 1 0 0,0-1-1 0 0,1 1 1 0 0,-1-1-1 0 0,0 1 1 0 0,1 0 0 0 0,-1-1-1 0 0,1 1 1 0 0,-1-1-1 0 0,1 1 1 0 0,0 0-1 0 0,0 0 1 0 0,-1 3 0 0 0,0 12-86 0 0,0 0 0 0 0,2 29 1 0 0,1-13 347 0 0,-2-23-442 0 0,0 0 1 0 0,1-1 0 0 0,0 1 0 0 0,1-1-1 0 0,3 11 1 0 0,22 77 93 0 0,31 61-26 0 0,-36-128-71 0 0,-19-27-27 0 0,0 0 0 0 0,0 1 0 0 0,-1-1 0 0 0,1 0 0 0 0,-1 1 0 0 0,0 0 0 0 0,3 5 0 0 0,-4-7-3 0 0,0-1 0 0 0,-1 0 1 0 0,1 1-1 0 0,0-1 1 0 0,0 0-1 0 0,0 0 0 0 0,0 1 1 0 0,0-1-1 0 0,0 0 1 0 0,1 0-1 0 0,-1 0 0 0 0,0-1 1 0 0,1 1-1 0 0,-1 0 1 0 0,0 0-1 0 0,1-1 0 0 0,-1 1 1 0 0,1-1-1 0 0,-1 1 1 0 0,3 0-1 0 0,5 2 4 0 0,2 6-2 0 0,1-1 0 0 0,0 0 1 0 0,0-1-1 0 0,1-1 1 0 0,0 0-1 0 0,0-1 0 0 0,1 0 1 0 0,-1-1-1 0 0,1 0 1 0 0,0-1-1 0 0,0-1 0 0 0,0 0 1 0 0,0-1-1 0 0,26-1 1 0 0,-17-2 9 0 0,1-1 0 0 0,-1 0 0 0 0,0-2 0 0 0,0-1 0 0 0,0-1 1 0 0,26-11-1 0 0,-46 17-12 0 0,0-1 1 0 0,0 1 0 0 0,-1 0-1 0 0,1-1 1 0 0,0 1 0 0 0,-1-1-1 0 0,1 0 1 0 0,-1 0-1 0 0,3-2 1 0 0,23-15 18 0 0,-22 16-12 0 0,0-1 0 0 0,0 1 0 0 0,0-1 0 0 0,-1-1 0 0 0,0 1 0 0 0,0-1 0 0 0,0 0 0 0 0,-1 0 0 0 0,1 0 0 0 0,-1-1 0 0 0,0 1 0 0 0,-1-1 0 0 0,1 0 0 0 0,4-12 1 0 0,-6 13 11 0 0,0 1 0 0 0,-1-1 0 0 0,1 1 0 0 0,-1-1 0 0 0,0 0 0 0 0,0 1 1 0 0,0-1-1 0 0,-1 0 0 0 0,0 0 0 0 0,0 0 0 0 0,0 1 0 0 0,0-1 1 0 0,-1 0-1 0 0,0 0 0 0 0,0 0 0 0 0,0 1 0 0 0,0-1 0 0 0,-4-6 1 0 0,-6-12 23 0 0,11 22-42 0 0,-1-1 0 0 0,1 1 0 0 0,-1-1 0 0 0,1 1 0 0 0,-1 0 0 0 0,1-1 0 0 0,-1 1 0 0 0,0 0 0 0 0,0 0 0 0 0,0 0 0 0 0,0-1 0 0 0,0 1 0 0 0,0 0 0 0 0,0 0 0 0 0,0 0 0 0 0,0 1 0 0 0,-3-3 0 0 0,-57-29 108 0 0,6-1-69 0 0,49 30-33 0 0,0-1-1 0 0,1 1 0 0 0,-1-1 1 0 0,1 0-1 0 0,-1 0 0 0 0,-6-8 1 0 0,7 7-12 0 0,1 1 1 0 0,-1 0-1 0 0,0 0 1 0 0,0 0-1 0 0,0 1 0 0 0,-1-1 1 0 0,-6-2-1 0 0,-20-13-43 0 0,26 14 48 0 0,0 1 0 0 0,-1 0 0 0 0,1 1 0 0 0,-1 0 0 0 0,1 0 0 0 0,-13-4 0 0 0,8 3 9 0 0,1 0-1 0 0,0-1 0 0 0,0 0 1 0 0,1-1-1 0 0,0 0 1 0 0,0 0-1 0 0,-15-14 0 0 0,-14-10 17 0 0,1 5 9 0 0,1-3 0 0 0,-58-57-1 0 0,89 79-20 0 0,0 0-1 0 0,1-1 0 0 0,0 1 0 0 0,0-1 0 0 0,-6-13 0 0 0,-1-2 9 0 0,3-3 10 0 0,7 24-29 0 0,1 0 1 0 0,0 0-1 0 0,0-1 1 0 0,0 1-1 0 0,-1 0 1 0 0,1 0-1 0 0,-1 0 1 0 0,1 0-1 0 0,-1 0 1 0 0,1-1-1 0 0,-1 1 1 0 0,0 0-1 0 0,1 0 1 0 0,-1 0-1 0 0,0 1 1 0 0,-1-2-1 0 0,1-3 10 0 0,-1 0-1 0 0,1 1 0 0 0,0-1 1 0 0,0 0-1 0 0,0 0 1 0 0,1 0-1 0 0,-1 0 0 0 0,1 1 1 0 0,0-1-1 0 0,1 0 1 0 0,0-6-1 0 0,0-2 17 0 0,-1 7-17 0 0,4-54 8 0 0,-2 56-19 0 0,-1 0 1 0 0,0 0-1 0 0,1 0 1 0 0,0 1-1 0 0,0-1 1 0 0,0 1-1 0 0,0-1 1 0 0,1 1-1 0 0,-1 0 1 0 0,1 0-1 0 0,0 0 1 0 0,3-3-1 0 0,12-21 83 0 0,-17 24-72 0 0,0 1 1 0 0,0-1-1 0 0,1 1 1 0 0,-1-1-1 0 0,1 1 1 0 0,-1-1-1 0 0,1 1 0 0 0,0 0 1 0 0,0 0-1 0 0,0 0 1 0 0,0 0-1 0 0,0 0 1 0 0,0 0-1 0 0,0 1 0 0 0,4-2 1 0 0,2-2 17 0 0,1-1 22 0 0,1 0 0 0 0,0 1 0 0 0,1 0 0 0 0,-1 0 0 0 0,1 1 0 0 0,0 0 0 0 0,0 1 0 0 0,0 1 0 0 0,0 0 0 0 0,1 0 0 0 0,-1 1 0 0 0,23 0 0 0 0,-20 1-8 0 0,1 1 0 0 0,-1 0 0 0 0,1 1 0 0 0,21 5 0 0 0,-29-5-24 0 0,-1 0 0 0 0,1 1 0 0 0,-1 0 0 0 0,1 0 0 0 0,-1 0 0 0 0,0 1 0 0 0,-1 0 0 0 0,1 0 0 0 0,-1 1 0 0 0,1 0 0 0 0,-1-1 0 0 0,5 8 0 0 0,-5-5 1 0 0,0 0 11 0 0,0 0 0 0 0,0-1 0 0 0,1 1 0 0 0,0-1 0 0 0,12 10 0 0 0,-11-12-14 0 0,-5-3-11 0 0,1 0-1 0 0,-1 0 1 0 0,-1 1 0 0 0,1-1-1 0 0,0 0 1 0 0,0 1 0 0 0,0-1-1 0 0,-1 1 1 0 0,1 0-1 0 0,-1 0 1 0 0,1-1 0 0 0,-1 1-1 0 0,0 0 1 0 0,1 0 0 0 0,-1 0-1 0 0,0 0 1 0 0,1 5-1 0 0,-1-5 1 0 0,-1-1-1 0 0,1 1 0 0 0,0 0 0 0 0,0 0 0 0 0,0-1 1 0 0,0 1-1 0 0,0 0 0 0 0,0-1 0 0 0,0 1 0 0 0,1-1 0 0 0,-1 1 1 0 0,1-1-1 0 0,-1 0 0 0 0,1 0 0 0 0,-1 0 0 0 0,3 2 1 0 0,-2-2-4 0 0,-1 0 1 0 0,1 0 0 0 0,-1 0-1 0 0,0 0 1 0 0,1 0-1 0 0,-1 0 1 0 0,0 1 0 0 0,1-1-1 0 0,-1 0 1 0 0,0 1 0 0 0,0 0-1 0 0,0-1 1 0 0,0 1 0 0 0,-1-1-1 0 0,1 1 1 0 0,0 0 0 0 0,-1-1-1 0 0,1 1 1 0 0,-1 0 0 0 0,1 3-1 0 0,7 26-6 0 0,-3-15 6 0 0,-1 0-1 0 0,-1 0 1 0 0,2 19 0 0 0,-5 183-1942 0 0,-18-77-6252 0 0,12-100 3112 0 0,5-37 4288 0 0,0 0 0 0 0,0 0 0 0 0,0-1 0 0 0,1 1-1 0 0,-1 0 1 0 0,1 0 0 0 0,0 0 0 0 0,0 0 0 0 0,0 0 0 0 0,1 0 0 0 0,-1 0-1 0 0,3 7 1 0 0,4-3-2809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 5608 0 0,'-1'0'397'0'0,"0"0"1"0"0,-1 0-1 0 0,1 0 0 0 0,-1 0 1 0 0,1 0-1 0 0,0 0 0 0 0,-1-1 1 0 0,1 1-1 0 0,0-1 1 0 0,-1 1-1 0 0,1-1 0 0 0,0 1 1 0 0,-1-1-1 0 0,1 0 1 0 0,0 0-1 0 0,0 1 0 0 0,0-1 1 0 0,0 0-1 0 0,0 0 0 0 0,0 0 1 0 0,0 0-1 0 0,-1-2 1 0 0,1 2-196 0 0,1 0 0 0 0,0 1 0 0 0,-1-1 0 0 0,1 1 0 0 0,-1-1 0 0 0,1 0 1 0 0,-1 1-1 0 0,1-1 0 0 0,-1 1 0 0 0,0-1 0 0 0,1 1 0 0 0,-1-1 0 0 0,1 1 1 0 0,-1 0-1 0 0,0-1 0 0 0,1 1 0 0 0,-1 0 0 0 0,0 0 0 0 0,0-1 0 0 0,1 1 0 0 0,-1 0 1 0 0,0 0-1 0 0,0 0 0 0 0,1 0 0 0 0,-1 0 0 0 0,0 0 0 0 0,0 0 0 0 0,1 0 1 0 0,-1 0-1 0 0,0 0 0 0 0,0 0 0 0 0,1 1 0 0 0,-1-1 0 0 0,0 0 0 0 0,1 0 1 0 0,-1 1-1 0 0,0-1 0 0 0,1 1 0 0 0,-1-1 0 0 0,0 0 0 0 0,1 1 0 0 0,-1-1 1 0 0,1 1-1 0 0,-1 0 0 0 0,-2 1-12 0 0,1 1 0 0 0,0-1 0 0 0,0 0 0 0 0,1 1 0 0 0,-1-1 0 0 0,0 1 0 0 0,1 0 0 0 0,0-1 1 0 0,-2 5-1 0 0,-2 16-38 0 0,2 1 0 0 0,0-1 1 0 0,2 1-1 0 0,1-1 0 0 0,2 30 1 0 0,0 11-147 0 0,-3-15 56 0 0,-1-32-18 0 0,2 1-1 0 0,0-1 1 0 0,1 1 0 0 0,4 25 0 0 0,2-10 35 0 0,-4-16-33 0 0,1 0 1 0 0,0 0 0 0 0,1-1-1 0 0,1 0 1 0 0,12 24 0 0 0,0 9 58 0 0,-16-42-92 0 0,0-1 0 0 0,0 1-1 0 0,0 0 1 0 0,1-1 0 0 0,0 0-1 0 0,4 7 1 0 0,66 65 92 0 0,-62-66-90 0 0,0 0 0 0 0,1 0-1 0 0,1-2 1 0 0,0 1 0 0 0,0-2-1 0 0,1 0 1 0 0,0 0 0 0 0,28 11-1 0 0,-20-13-5 0 0,0-2-1 0 0,1 0 0 0 0,28 2 1 0 0,-39-5-17 0 0,51 0 16 0 0,-57-2 0 0 0,-1 0-1 0 0,1-1 1 0 0,-1 1 0 0 0,1-1-1 0 0,0 0 1 0 0,-1-1-1 0 0,0 1 1 0 0,1-1-1 0 0,5-3 1 0 0,2-4 22 0 0,-5 4 12 0 0,0-1 0 0 0,-1 0-1 0 0,0 1 1 0 0,-1-2 0 0 0,1 1 0 0 0,5-8-1 0 0,-11 11-21 0 0,1 1 1 0 0,-1-1-1 0 0,1 0 0 0 0,-1 1 0 0 0,0-1 0 0 0,0 0 0 0 0,0 0 1 0 0,-1 1-1 0 0,1-1 0 0 0,-1 0 0 0 0,1 0 0 0 0,-1 0 0 0 0,0 0 1 0 0,0 0-1 0 0,0 0 0 0 0,-1 0 0 0 0,1 0 0 0 0,-1 0 0 0 0,1 1 1 0 0,-1-1-1 0 0,0 0 0 0 0,0 0 0 0 0,0 1 0 0 0,-4-6 0 0 0,-4-15 141 0 0,8 21-150 0 0,0 0 1 0 0,1 0-1 0 0,-1-1 0 0 0,0 1 1 0 0,0 0-1 0 0,-1 0 1 0 0,1 0-1 0 0,0 1 0 0 0,-1-1 1 0 0,1 0-1 0 0,-1 0 0 0 0,1 1 1 0 0,-1-1-1 0 0,0 1 1 0 0,0 0-1 0 0,1-1 0 0 0,-4 0 1 0 0,-19-24 118 0 0,23 24-118 0 0,-1 0-1 0 0,1 0 1 0 0,-1 0-1 0 0,0 0 0 0 0,1 0 1 0 0,-1 0-1 0 0,0 0 0 0 0,0 1 1 0 0,0-1-1 0 0,0 1 1 0 0,-1-1-1 0 0,1 1 0 0 0,0 0 1 0 0,-5-2-1 0 0,-3 1 70 0 0,3 0-82 0 0,1 0 0 0 0,-1 1 0 0 0,1 0-1 0 0,-1 0 1 0 0,0 0 0 0 0,1 1 0 0 0,-1 0 0 0 0,1 1 0 0 0,-10 1-1 0 0,8 1-54 0 0,-1 1 0 0 0,1 1 0 0 0,0 0 0 0 0,0 0 0 0 0,0 0-1 0 0,1 1 1 0 0,-10 10 0 0 0,-13 9-465 0 0,-26 26-2492 0 0,45-42 1297 0 0,11-8 1488 0 0,-1 0 0 0 0,1 0 0 0 0,-1-1 1 0 0,0 1-1 0 0,1-1 0 0 0,-1 1 0 0 0,0 0 0 0 0,0-1 0 0 0,1 1 1 0 0,-1-1-1 0 0,0 0 0 0 0,0 1 0 0 0,0-1 0 0 0,0 0 1 0 0,1 1-1 0 0,-1-1 0 0 0,0 0 0 0 0,0 0 0 0 0,0 0 0 0 0,0 0 1 0 0,-1 0-1 0 0,11-22-7604 0 0,19-3 5309 0 0,-12 10 879 0 0,0-9-266 0 0,11 10-1678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197 420 5864 0 0,'-8'28'7769'0'0,"-3"0"-5172"0"0,7-8-1653 0 0,-12 45 2021 0 0,8-41-2324 0 0,2 0-1 0 0,1 0 1 0 0,0 1 0 0 0,0 26-1 0 0,-1 5 101 0 0,5-46-649 0 0,1-1 0 0 0,1 0 0 0 0,-1 0-1 0 0,2 1 1 0 0,-1-1 0 0 0,1 0 0 0 0,1 0-1 0 0,0-1 1 0 0,0 1 0 0 0,0 0 0 0 0,1-1-1 0 0,1 0 1 0 0,-1 0 0 0 0,1 0 0 0 0,1 0-1 0 0,5 6 1 0 0,14 30 194 0 0,-17-36-242 0 0,0 0 0 0 0,0-1 0 0 0,1 0 0 0 0,18 11 0 0 0,25 7 37 0 0,-38-21-38 0 0,0 0 1 0 0,0-2-1 0 0,1 1 1 0 0,-1-2-1 0 0,1 0 1 0 0,23-1-1 0 0,-20 0 2 0 0,-11-1-29 0 0,0 1-1 0 0,0-1 0 0 0,0-1 1 0 0,0 1-1 0 0,0-1 1 0 0,0 0-1 0 0,13-7 0 0 0,-12 6-8 0 0,-7 2-6 0 0,1 0 0 0 0,-1 1 1 0 0,1-1-1 0 0,-1 0 1 0 0,1-1-1 0 0,-1 1 1 0 0,0 0-1 0 0,1 0 0 0 0,-1 0 1 0 0,0-1-1 0 0,0 1 1 0 0,0-1-1 0 0,0 1 1 0 0,0-1-1 0 0,0 1 0 0 0,0-1 1 0 0,-1 0-1 0 0,1 1 1 0 0,-1-1-1 0 0,1-2 1 0 0,0 2 2 0 0,-1 1 0 0 0,0 0 0 0 0,1-1-1 0 0,-1 1 1 0 0,1-1 0 0 0,0 1 0 0 0,-1 0 0 0 0,1-1 0 0 0,0 1 0 0 0,0 0 0 0 0,0 0 0 0 0,0-1 0 0 0,0 1 0 0 0,0 0 0 0 0,0 0 0 0 0,0 0 0 0 0,1 0 0 0 0,1-1 0 0 0,-2 2-1 0 0,0-1 0 0 0,0 1 0 0 0,-1-1-1 0 0,1 0 1 0 0,0 1 0 0 0,0-1 0 0 0,-1 0 0 0 0,1 1 0 0 0,-1-1 0 0 0,1 0 0 0 0,-1 0 0 0 0,1 1 0 0 0,-1-1 0 0 0,1 0-1 0 0,-1 0 1 0 0,0 0 0 0 0,1 0 0 0 0,-1 0 0 0 0,0 0 0 0 0,0 1 0 0 0,0-1 0 0 0,1 0 0 0 0,-1 0 0 0 0,0 0 0 0 0,-1-2-1 0 0,1 2 4 0 0,0-1-1 0 0,1 0 0 0 0,-1 1 0 0 0,0-1 0 0 0,0 1 0 0 0,1-1 1 0 0,-1 1-1 0 0,1-1 0 0 0,-1 1 0 0 0,1-1 0 0 0,0 1 0 0 0,-1-1 1 0 0,3-1-1 0 0,0-1 12 0 0,-1 1 0 0 0,0-1 1 0 0,0 1-1 0 0,0-1 0 0 0,0 0 1 0 0,0 0-1 0 0,-1 0 0 0 0,1 0 1 0 0,-1 0-1 0 0,0-1 0 0 0,-1 1 0 0 0,1 0 1 0 0,-1 0-1 0 0,0-1 0 0 0,0 1 1 0 0,0 0-1 0 0,0-1 0 0 0,-1 1 0 0 0,0 0 1 0 0,1 0-1 0 0,-3-6 0 0 0,0 2 16 0 0,0 0 0 0 0,0 1 0 0 0,0-1 0 0 0,-1 1 0 0 0,0 0 0 0 0,0 0 0 0 0,-1 0-1 0 0,0 0 1 0 0,-9-9 0 0 0,-108-127 239 0 0,85 111-232 0 0,22 21 15 0 0,2-1-1 0 0,-1 0 1 0 0,-11-15 0 0 0,11 14-1 0 0,0 1 0 0 0,-24-17 1 0 0,27 21-61 0 0,9 6 4 0 0,0 1 0 0 0,0-1 0 0 0,0 1 0 0 0,0-1 0 0 0,-1 1 0 0 0,1 0 0 0 0,0 0 0 0 0,-1 0 0 0 0,1 0 1 0 0,0 0-1 0 0,-4 0 0 0 0,-9-6 4 0 0,-49-54 40 0 0,-4 12 20 0 0,67 49-61 0 0,-1-1 0 0 0,1 0 0 0 0,0 0 0 0 0,0 0 0 0 0,-1 0 0 0 0,1 0 0 0 0,0 0 0 0 0,0 0 0 0 0,0 0 0 0 0,0 0 0 0 0,0 0 0 0 0,0-1 0 0 0,0 1 0 0 0,1 0 0 0 0,-1-1 0 0 0,0 1 0 0 0,1-1-1 0 0,-1-2 1 0 0,0 3 0 0 0,0-1 0 0 0,1 0 0 0 0,-1 1-1 0 0,0-1 1 0 0,1 1 0 0 0,-1-1-1 0 0,0 1 1 0 0,0-1 0 0 0,0 1 0 0 0,-1 0-1 0 0,1-1 1 0 0,0 1 0 0 0,0 0-1 0 0,-3-2 1 0 0,1 1 1 0 0,0-1 0 0 0,0 0 0 0 0,0 0 0 0 0,0 0 0 0 0,0 0-1 0 0,0 0 1 0 0,1-1 0 0 0,-1 1 0 0 0,1-1 0 0 0,0 0 0 0 0,0 0 0 0 0,1 0 0 0 0,-1 0 0 0 0,-1-5-1 0 0,1-4 8 0 0,0 1 0 0 0,1-1-1 0 0,1-20 1 0 0,0 19-8 0 0,0 13 0 0 0,0 0 0 0 0,1 0 0 0 0,-1 0 0 0 0,0 0-1 0 0,0 0 1 0 0,1 0 0 0 0,-1 0 0 0 0,0 0 0 0 0,1 0 0 0 0,-1 0 0 0 0,1 0 0 0 0,-1 0-1 0 0,1 0 1 0 0,0 1 0 0 0,-1-1 0 0 0,1 0 0 0 0,0 0 0 0 0,0 1 0 0 0,0-1-1 0 0,-1 0 1 0 0,1 1 0 0 0,0-1 0 0 0,0 1 0 0 0,0-1 0 0 0,0 1 0 0 0,0-1 0 0 0,0 1-1 0 0,2-1 1 0 0,14-12 23 0 0,-12 8-22 0 0,0 1 0 0 0,0 0-1 0 0,1-1 1 0 0,-1 2 0 0 0,1-1-1 0 0,-1 1 1 0 0,1 0 0 0 0,0 0-1 0 0,0 0 1 0 0,12-2-1 0 0,-1-2 28 0 0,-9 4-16 0 0,1 0 0 0 0,-1 1 0 0 0,1 0 0 0 0,16-1 0 0 0,10-4 50 0 0,-32 6-49 0 0,1 0 0 0 0,-1 0-1 0 0,1 1 1 0 0,-1-1 0 0 0,1 1-1 0 0,-1-1 1 0 0,1 1 0 0 0,0 0 0 0 0,-1 1-1 0 0,1-1 1 0 0,-1 1 0 0 0,1-1-1 0 0,-1 1 1 0 0,1 0 0 0 0,-1 0 0 0 0,0 1-1 0 0,7 2 1 0 0,3 1 91 0 0,2 4 12 0 0,-1 0-1 0 0,-1 1 0 0 0,18 15 1 0 0,-26-21-112 0 0,10 19 115 0 0,-5-7-46 0 0,1-2 10 0 0,-1 0 0 0 0,0 1 0 0 0,15 30 0 0 0,-17-27-48 0 0,-1 0-1 0 0,0 1 1 0 0,-1 0-1 0 0,-2 0 0 0 0,0 0 1 0 0,0 1-1 0 0,-2-1 1 0 0,0 33-1 0 0,7 48-164 0 0,-9-90 77 0 0,1 0-1 0 0,1 0 1 0 0,4 20 0 0 0,3 23-655 0 0,-9-51 582 0 0,0-1 0 0 0,0 1 0 0 0,1-1 0 0 0,-1 0 1 0 0,1 1-1 0 0,-1-1 0 0 0,1 1 0 0 0,0-1 0 0 0,-1 0 0 0 0,1 1 1 0 0,0-1-1 0 0,0 0 0 0 0,0 0 0 0 0,0 0 0 0 0,0 0 0 0 0,0 1 1 0 0,0-1-1 0 0,0-1 0 0 0,0 1 0 0 0,1 0 0 0 0,-1 0 0 0 0,0 0 1 0 0,1-1-1 0 0,-1 1 0 0 0,0 0 0 0 0,1-1 0 0 0,-1 0 0 0 0,1 1 1 0 0,-1-1-1 0 0,1 0 0 0 0,-1 0 0 0 0,1 1 0 0 0,-1-1 0 0 0,3-1 1 0 0,-3 1 26 0 0,0 0 1 0 0,0-1-1 0 0,0 1 0 0 0,0 0 1 0 0,0-1-1 0 0,0 1 1 0 0,-1-1-1 0 0,1 0 1 0 0,0 1-1 0 0,0-1 1 0 0,0 0-1 0 0,0 1 1 0 0,-1-1-1 0 0,1 0 1 0 0,0 0-1 0 0,-1 0 1 0 0,1 0-1 0 0,-1 0 1 0 0,1 0-1 0 0,-1 1 0 0 0,1-1 1 0 0,-1 0-1 0 0,0 0 1 0 0,1-1-1 0 0,-1 1 1 0 0,0 0-1 0 0,0-1 1 0 0,3-24-690 0 0,-3 26 698 0 0,26-77-3207 0 0,-19 61 2867 0 0,-1 0-1 0 0,-1 0 1 0 0,-1-1 0 0 0,0 0-1 0 0,2-18 1 0 0,7-47-144 0 0,-9 61 539 0 0,0-1 1 0 0,1-32-1 0 0,-5 48 54 0 0,1 1 1 0 0,0-1 0 0 0,0 0 0 0 0,1 0 0 0 0,-1 1 0 0 0,1-1 0 0 0,0 1 0 0 0,1-1 0 0 0,3-5 0 0 0,-4 7 177 0 0,1-1 0 0 0,-1 0-1 0 0,0 0 1 0 0,0 1 0 0 0,-1-1 0 0 0,1 0 0 0 0,-1 0 0 0 0,1-11 0 0 0,-2 15-70 0 0,0 0-1 0 0,0 0 1 0 0,1 0-1 0 0,-1 0 1 0 0,0 0-1 0 0,1 0 1 0 0,-1 1-1 0 0,1-1 1 0 0,-1 0-1 0 0,1 0 1 0 0,-1 0-1 0 0,1 0 1 0 0,0 0-1 0 0,0 1 1 0 0,-1-1-1 0 0,1 0 1 0 0,0 1-1 0 0,0-1 1 0 0,0 0-1 0 0,-1 1 1 0 0,1-1-1 0 0,0 1 1 0 0,0 0-1 0 0,0-1 1 0 0,0 1-1 0 0,0 0 0 0 0,2-1 1 0 0,-3 1-64 0 0,1 0 0 0 0,0-1 1 0 0,-1 1-1 0 0,1 0 0 0 0,-1 0 0 0 0,1 0 0 0 0,-1 0 1 0 0,1-1-1 0 0,0 1 0 0 0,-1 0 0 0 0,1 0 0 0 0,-1 0 1 0 0,1 1-1 0 0,0-1 0 0 0,-1 0 0 0 0,1 0 0 0 0,-1 0 1 0 0,1 0-1 0 0,0 0 0 0 0,-1 1 0 0 0,1-1 0 0 0,-1 0 1 0 0,1 0-1 0 0,-1 1 0 0 0,1-1 0 0 0,-1 1 0 0 0,1-1 1 0 0,-1 0-1 0 0,0 1 0 0 0,1-1 0 0 0,-1 1 0 0 0,1-1 1 0 0,-1 1-1 0 0,0-1 0 0 0,1 1 0 0 0,-1-1 0 0 0,0 1 1 0 0,0-1-1 0 0,0 1 0 0 0,1-1 0 0 0,-1 1 0 0 0,0 0 1 0 0,0 2 29 0 0,1-1 0 0 0,0 1 1 0 0,-1 0-1 0 0,1-1 1 0 0,0 0-1 0 0,0 1 0 0 0,0-1 1 0 0,0 0-1 0 0,1 1 1 0 0,-1-1-1 0 0,1 0 0 0 0,2 3 1 0 0,16 29 567 0 0,-5 13-28 0 0,-11-30-407 0 0,1 1 1 0 0,1-1-1 0 0,1-1 1 0 0,0 1-1 0 0,17 25 1 0 0,-21-37-194 0 0,0-2 7 0 0,0 1 1 0 0,-1-1 0 0 0,1 1-1 0 0,-1 0 1 0 0,0 0 0 0 0,0 0 0 0 0,-1 0-1 0 0,1 0 1 0 0,-1 0 0 0 0,0 1-1 0 0,1 6 1 0 0,-1-7-3 0 0,1 0-1 0 0,-1 0 0 0 0,1 0 1 0 0,-1 0-1 0 0,1 0 1 0 0,0-1-1 0 0,1 1 0 0 0,-1 0 1 0 0,0-1-1 0 0,7 6 1 0 0,-5-4 3 0 0,0 0 1 0 0,0 0-1 0 0,-1 1 1 0 0,1-1-1 0 0,-1 1 1 0 0,3 6-1 0 0,-4-6-12 0 0,1-1 0 0 0,0 0 0 0 0,0 0 0 0 0,0 0-1 0 0,1-1 1 0 0,0 1 0 0 0,-1-1 0 0 0,2 0 0 0 0,-1 0 0 0 0,0 0 0 0 0,9 5 0 0 0,62 32 419 0 0,-68-38-389 0 0,-1 1-21 0 0,0 0-1 0 0,1-1 1 0 0,0 0-1 0 0,-1-1 1 0 0,1 0-1 0 0,1 0 1 0 0,-1 0-1 0 0,0-1 1 0 0,0 1-1 0 0,0-2 1 0 0,1 1-1 0 0,-1-1 1 0 0,0-1-1 0 0,1 1 1 0 0,-1-1-1 0 0,13-3 1 0 0,-16 1-18 0 0,0 1 0 0 0,0-1 0 0 0,-1-1 0 0 0,1 1 0 0 0,-1 0 0 0 0,1-1 0 0 0,-1 0 0 0 0,0 0 0 0 0,-1 0 0 0 0,1 0 0 0 0,-1 0 0 0 0,1-1 0 0 0,2-7 0 0 0,-3 6 22 0 0,1 0 0 0 0,0 0-1 0 0,1 1 1 0 0,-1-1 0 0 0,1 1-1 0 0,0 0 1 0 0,8-8 0 0 0,-10 11-22 0 0,0-1 0 0 0,0 0 1 0 0,0 0-1 0 0,-1 0 0 0 0,1 0 1 0 0,-1 0-1 0 0,0 0 1 0 0,1 0-1 0 0,-1-1 0 0 0,-1 1 1 0 0,1 0-1 0 0,0-1 0 0 0,-1 1 1 0 0,0 0-1 0 0,0-5 0 0 0,0-61 192 0 0,0 51-194 0 0,-2-1 15 0 0,0 0 0 0 0,-1 0 1 0 0,-1-1-1 0 0,-9-27 0 0 0,1 1 2 0 0,10 40-32 0 0,0 0 0 0 0,0 0 0 0 0,-1 1 0 0 0,1-1 0 0 0,-1 0 0 0 0,-1 1 0 0 0,-4-8 0 0 0,-17-29 40 0 0,21 34-36 0 0,1 1 1 0 0,-2 0 0 0 0,1-1-1 0 0,-1 1 1 0 0,0 1-1 0 0,-1-1 1 0 0,1 1 0 0 0,-1 0-1 0 0,0 0 1 0 0,-14-10-1 0 0,6 1-2 0 0,13 13-10 0 0,0 1 0 0 0,0 0 0 0 0,1-1 0 0 0,-1 1 0 0 0,0 0 0 0 0,0 0 0 0 0,0 0 0 0 0,0 0 0 0 0,-1 0 0 0 0,1 0 0 0 0,0 0 0 0 0,0 0 0 0 0,0 0 0 0 0,-1 1 0 0 0,1-1 0 0 0,0 1 0 0 0,-1-1 0 0 0,1 1 0 0 0,-1-1 0 0 0,1 1 0 0 0,-1-1 0 0 0,-1 1 0 0 0,-6-1-219 0 0,1 0 0 0 0,-1 0 0 0 0,0 1 0 0 0,0 0 1 0 0,1 0-1 0 0,-1 1 0 0 0,0 0 0 0 0,1 1 0 0 0,-1 0 1 0 0,1 1-1 0 0,-1-1 0 0 0,1 1 0 0 0,0 1 0 0 0,0 0 1 0 0,0 0-1 0 0,1 0 0 0 0,-10 8 0 0 0,14-9 69 0 0,0 0-90 0 0,-1 0 0 0 0,1 0-1 0 0,-1-1 1 0 0,0 1 0 0 0,0-1-1 0 0,0 0 1 0 0,0 0 0 0 0,0 0 0 0 0,-1-1-1 0 0,-8 3 1 0 0,4 0-681 0 0,0 0 0 0 0,0 1 0 0 0,0 1 0 0 0,1-1 0 0 0,0 1 0 0 0,-13 12 0 0 0,-18 12-3250 0 0,20-18 2168 0 0,0 0 1 0 0,-1-2 0 0 0,-36 14-1 0 0,20-8-2335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 5848 0 0,'-18'-27'13913'0'0,"15"30"-13369"0"0,1 0 1 0 0,0 0-1 0 0,-1 1 0 0 0,1-1 1 0 0,1 1-1 0 0,-1-1 1 0 0,0 1-1 0 0,1 0 1 0 0,-2 4-1 0 0,-5 48 1233 0 0,7-43-1655 0 0,1 0 0 0 0,0 0 0 0 0,2 0 0 0 0,-1 0-1 0 0,1 0 1 0 0,5 15 0 0 0,9 31 309 0 0,-13-45-328 0 0,0 0-1 0 0,2 1 0 0 0,6 14 0 0 0,12 16 67 0 0,-11-24-92 0 0,-1 1 0 0 0,8 25 0 0 0,75 168-5 0 0,-91-210-132 0 0,0 0 0 0 0,1 0 0 0 0,-1 0-1 0 0,1 0 1 0 0,0 0 0 0 0,1-1 0 0 0,-1 1 0 0 0,1-1 0 0 0,7 5-1 0 0,-9-7-86 0 0,0 0-1 0 0,-1 0 0 0 0,1-1 0 0 0,0 1 0 0 0,0-1 0 0 0,0 0 0 0 0,0 0 0 0 0,0 0 0 0 0,0 0 0 0 0,0 0 0 0 0,0-1 1 0 0,0 0-1 0 0,0 1 0 0 0,1-1 0 0 0,-1 0 0 0 0,0 0 0 0 0,0-1 0 0 0,0 1 0 0 0,5-2 0 0 0,-3-1-276 0 0,0 0 0 0 0,-1-1-1 0 0,1 1 1 0 0,-1-1 0 0 0,0 0 0 0 0,0 0-1 0 0,0 0 1 0 0,5-9 0 0 0,-1 3-195 0 0,-1 1-112 0 0,0 0 0 0 0,-1-1-1 0 0,0 1 1 0 0,-1-1 0 0 0,6-13 0 0 0,11-22-1226 0 0,13-19-1999 0 0,43-112-1 0 0,-30 58-107 0 0,-16 70 1627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 4848 0 0,'-61'-10'9158'0'0,"55"10"-8715"0"0,-1 1-1 0 0,1 0 0 0 0,0 0 0 0 0,0 0 1 0 0,0 0-1 0 0,0 1 0 0 0,0 0 1 0 0,0 1-1 0 0,0-1 0 0 0,1 1 1 0 0,-1 0-1 0 0,-7 5 0 0 0,8-4-278 0 0,0 0-1 0 0,1 0 1 0 0,-1 1-1 0 0,1-1 1 0 0,0 1-1 0 0,0 0 1 0 0,0 0-1 0 0,1 0 1 0 0,0 1-1 0 0,0-1 1 0 0,0 1-1 0 0,1 0 1 0 0,-1 0-1 0 0,1-1 1 0 0,1 2-1 0 0,-1-1 0 0 0,1 0 1 0 0,0 0-1 0 0,0 9 1 0 0,1-6-46 0 0,0 1 0 0 0,0-1 0 0 0,1 0 0 0 0,1 0 0 0 0,4 17 0 0 0,-5-23-79 0 0,0 1-1 0 0,1-1 0 0 0,0 0 0 0 0,0 1 1 0 0,0-1-1 0 0,0 0 0 0 0,1 0 1 0 0,-1-1-1 0 0,1 1 0 0 0,0 0 1 0 0,-1-1-1 0 0,1 1 0 0 0,0-1 1 0 0,1 0-1 0 0,3 2 0 0 0,20 17 501 0 0,3 1-102 0 0,2-11-166 0 0,-23-9-184 0 0,0 1 0 0 0,-1-1 0 0 0,1 2 0 0 0,-1-1 0 0 0,0 1 0 0 0,0 0 0 0 0,0 1 0 0 0,-1 0 0 0 0,9 7 1 0 0,-14-9-59 0 0,0 0 12 0 0,1 1 1 0 0,0-1 0 0 0,0 0 0 0 0,-1 0 0 0 0,2 0-1 0 0,-1 0 1 0 0,0-1 0 0 0,1 1 0 0 0,-1-1 0 0 0,1 0-1 0 0,7 4 1 0 0,-7-5-4 0 0,0 1 0 0 0,-1-1-1 0 0,1 1 1 0 0,0 0 0 0 0,-1 0-1 0 0,1 1 1 0 0,-1-1 0 0 0,6 6-1 0 0,24 16 271 0 0,-25-19-235 0 0,0 0 1 0 0,-1 0-1 0 0,1 1 0 0 0,8 9 1 0 0,5 5 113 0 0,10 16 168 0 0,2 1 2 0 0,-26-30-284 0 0,0 0-1 0 0,0 0 0 0 0,0 1 0 0 0,-1 0 1 0 0,0 1-1 0 0,0-1 0 0 0,-1 1 0 0 0,-1 0 0 0 0,1 0 1 0 0,-1 1-1 0 0,-1-1 0 0 0,0 1 0 0 0,0 0 0 0 0,-1 0 1 0 0,0 0-1 0 0,-1 0 0 0 0,0 0 0 0 0,-1 19 0 0 0,0-27-79 0 0,-1 0-1 0 0,1-1 0 0 0,-1 1 0 0 0,0 0 0 0 0,0-1 0 0 0,0 1 0 0 0,0-1 1 0 0,0 1-1 0 0,-1-1 0 0 0,1 1 0 0 0,0-1 0 0 0,-1 0 0 0 0,1 0 0 0 0,-1 1 1 0 0,1-1-1 0 0,-1 0 0 0 0,1 0 0 0 0,-1-1 0 0 0,0 1 0 0 0,1 0 0 0 0,-1 0 1 0 0,0-1-1 0 0,0 1 0 0 0,0-1 0 0 0,1 0 0 0 0,-1 0 0 0 0,0 1 0 0 0,-3-1 1 0 0,2 0-115 0 0,-1 1 1 0 0,1-1-1 0 0,-1 1 1 0 0,1-1-1 0 0,-1 0 1 0 0,1 0 0 0 0,-1-1-1 0 0,1 1 1 0 0,0-1-1 0 0,-1 0 1 0 0,1 0-1 0 0,-1 0 1 0 0,1 0 0 0 0,0 0-1 0 0,-5-4 1 0 0,-17-12-1310 0 0,22 16 1210 0 0,0-1 1 0 0,0 0-1 0 0,0 1 1 0 0,0-2-1 0 0,1 1 0 0 0,-1 0 1 0 0,0 0-1 0 0,1-1 1 0 0,0 1-1 0 0,-1-1 1 0 0,1 0-1 0 0,0 0 1 0 0,-2-4-1 0 0,-7-18-1600 0 0,1-1 0 0 0,1 1 0 0 0,2-1 0 0 0,0-1 0 0 0,2 1 0 0 0,1-1 0 0 0,-1-34-1 0 0,5-66-2789 0 0,0 86 1568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3968 0 0,'-1'-10'1897'0'0,"2"-11"1755"0"0,8 15 3810 0 0,11 20-2847 0 0,7 46-2198 0 0,-18-50-2208 0 0,0 2 0 0 0,-1-1 0 0 0,0 1 0 0 0,-1 0-1 0 0,-1 0 1 0 0,1 1 0 0 0,-2 0 0 0 0,0 0 0 0 0,0 1 0 0 0,2 15 0 0 0,19 76 593 0 0,-24-96-697 0 0,0 0-1 0 0,0 0 1 0 0,1 0-1 0 0,7 15 1 0 0,-7-17-45 0 0,1 1 0 0 0,-2-1 0 0 0,1 1 1 0 0,-1-1-1 0 0,0 1 0 0 0,-1 0 0 0 0,2 15 0 0 0,-3-16-32 0 0,-1-2-4 0 0,1-1 1 0 0,0 1-1 0 0,0-1 1 0 0,0 1 0 0 0,1 0-1 0 0,-1-1 1 0 0,1 1-1 0 0,1-1 1 0 0,-1 1-1 0 0,0-1 1 0 0,1 0-1 0 0,0 1 1 0 0,0-1 0 0 0,5 7-1 0 0,-6-9-25 0 0,0 0 1 0 0,0 0-1 0 0,0 0 0 0 0,0 0 0 0 0,0 0 0 0 0,0 0 0 0 0,-1 0 1 0 0,1 1-1 0 0,-1-1 0 0 0,1 0 0 0 0,-1 0 0 0 0,0 1 1 0 0,0-1-1 0 0,0 0 0 0 0,0 3 0 0 0,-1-3 13 0 0,1 0 1 0 0,0 0-1 0 0,0 0 0 0 0,0 0 0 0 0,1 0 0 0 0,-1 0 0 0 0,0 0 0 0 0,1 0 1 0 0,-1 0-1 0 0,1 0 0 0 0,0 0 0 0 0,-1 0 0 0 0,1 0 0 0 0,2 3 0 0 0,-2-4 63 0 0,-1 0-75 0 0,0-1 1 0 0,0 1-1 0 0,0-1 1 0 0,0 1-1 0 0,0-1 0 0 0,1 1 1 0 0,-1-1-1 0 0,0 0 0 0 0,0 1 1 0 0,0-1-1 0 0,0 1 1 0 0,1-1-1 0 0,-1 0 0 0 0,0 1 1 0 0,0-1-1 0 0,1 0 1 0 0,-1 1-1 0 0,0-1 0 0 0,1 0 1 0 0,-1 1-1 0 0,0-1 0 0 0,1 0 1 0 0,-1 0-1 0 0,1 1 1 0 0,-1-1-1 0 0,0 0 0 0 0,1 0 1 0 0,-1 0-1 0 0,1 0 0 0 0,-1 1 1 0 0,1-1-1 0 0,-1 0 1 0 0,0 0-1 0 0,1 0 0 0 0,-1 0 1 0 0,1 0-1 0 0,-1 0 0 0 0,1 0 1 0 0,-1 0-1 0 0,1 0 1 0 0,-1 0-1 0 0,0-1 0 0 0,1 1 1 0 0,-1 0-1 0 0,1 0 1 0 0,-1 0-1 0 0,0 0 0 0 0,1-1 1 0 0,-1 1-1 0 0,1 0 0 0 0,-1 0 1 0 0,1-1-1 0 0,4-24-40 0 0,-5 23 40 0 0,0 0 0 0 0,0-1 0 0 0,0 1 1 0 0,0 0-1 0 0,1 0 0 0 0,-1 0 0 0 0,1 0 0 0 0,-1 0 0 0 0,1-1 1 0 0,0 1-1 0 0,0 0 0 0 0,0 0 0 0 0,0 1 0 0 0,0-1 0 0 0,1 0 0 0 0,-1 0 1 0 0,2-1-1 0 0,-2 2 5 0 0,1 0 0 0 0,-1-1 1 0 0,0 1-1 0 0,0 0 0 0 0,0 0 1 0 0,0 0-1 0 0,0-1 0 0 0,0 1 1 0 0,0-1-1 0 0,0 1 0 0 0,-1-1 1 0 0,1 1-1 0 0,0-1 0 0 0,-1 1 1 0 0,0-1-1 0 0,1 1 0 0 0,-1-4 1 0 0,1 3 5 0 0,-1 0 0 0 0,0 0 1 0 0,1 0-1 0 0,-1 0 0 0 0,1 1 1 0 0,0-1-1 0 0,0 0 0 0 0,0 0 1 0 0,0 0-1 0 0,0 1 0 0 0,0-1 1 0 0,0 1-1 0 0,0-1 0 0 0,0 1 1 0 0,3-2-1 0 0,-3 1-6 0 0,1 0 0 0 0,0 0 0 0 0,-1 0-1 0 0,1 0 1 0 0,-1 0 0 0 0,0 0 0 0 0,1 0 0 0 0,-1-1 0 0 0,0 1-1 0 0,-1 0 1 0 0,1-1 0 0 0,0-2 0 0 0,0 4-7 0 0,-1-1 0 0 0,0 0 0 0 0,1 1 0 0 0,-1-1 0 0 0,1 0 0 0 0,-1 1-1 0 0,1-1 1 0 0,0 1 0 0 0,0-1 0 0 0,0 1 0 0 0,0 0 0 0 0,0-1 0 0 0,0 1 0 0 0,0 0 0 0 0,0 0 0 0 0,0-1 0 0 0,1 1 0 0 0,-1 0 0 0 0,0 0 0 0 0,1 1 0 0 0,1-2-1 0 0,17-5-1 0 0,-13 5 15 0 0,0-1 1 0 0,0 1-1 0 0,0 1 0 0 0,0-1 1 0 0,1 1-1 0 0,-1 1 1 0 0,9-1-1 0 0,-9 1 15 0 0,-1 1-1 0 0,1-1 0 0 0,0 1 1 0 0,-1 1-1 0 0,0-1 1 0 0,1 1-1 0 0,-1 0 0 0 0,0 1 1 0 0,0-1-1 0 0,0 1 1 0 0,0 0-1 0 0,0 1 0 0 0,-1 0 1 0 0,0-1-1 0 0,0 2 1 0 0,0-1-1 0 0,0 0 0 0 0,6 9 1 0 0,12 8 182 0 0,-21-20-193 0 0,0 0 1 0 0,0 0-1 0 0,-1 0 1 0 0,1 0-1 0 0,0 1 0 0 0,-1-1 1 0 0,0 1-1 0 0,1-1 0 0 0,-1 1 1 0 0,0 0-1 0 0,0-1 0 0 0,1 1 1 0 0,-1 0-1 0 0,-1 0 0 0 0,1 0 1 0 0,1 3-1 0 0,5 17 424 0 0,-2-7-204 0 0,-1 0 1 0 0,0 0-1 0 0,-1 1 0 0 0,-1-1 0 0 0,1 28 1 0 0,-4-41-237 0 0,0 1 0 0 0,-1-1 0 0 0,1 0 0 0 0,-1 0 0 0 0,0 0 0 0 0,0 0 0 0 0,1 0 0 0 0,-1-1 0 0 0,-1 1 0 0 0,1 0 0 0 0,0-1 0 0 0,0 1 0 0 0,0-1 0 0 0,-1 0 0 0 0,-3 1 0 0 0,-7 7-39 0 0,6-4-128 0 0,1 0 1 0 0,-1-1 0 0 0,0 0 0 0 0,0 0 0 0 0,0-1-1 0 0,-1 0 1 0 0,1 0 0 0 0,-1 0 0 0 0,-15 2 0 0 0,18-4-394 0 0,0 0 1 0 0,0-1 0 0 0,-1 1 0 0 0,1-1 0 0 0,0 0 0 0 0,-1-1 0 0 0,1 1 0 0 0,0-1 0 0 0,-10-3 0 0 0,13 3 196 0 0,1 0 1 0 0,-1 0 0 0 0,1-1 0 0 0,0 1 0 0 0,0 0 0 0 0,-1-1 0 0 0,1 1 0 0 0,0-1-1 0 0,0 0 1 0 0,1 1 0 0 0,-1-1 0 0 0,0 0 0 0 0,0 1 0 0 0,1-1 0 0 0,-1 0 0 0 0,1 0 0 0 0,0 0-1 0 0,-1 1 1 0 0,1-1 0 0 0,0-2 0 0 0,0-1-212 0 0,-1 1 0 0 0,1-1 0 0 0,0 1 0 0 0,0-1 0 0 0,1 1-1 0 0,-1 0 1 0 0,3-6 0 0 0,-2 6 286 0 0,2 0 0 0 0,-1 1-1 0 0,0 0 1 0 0,1-1 0 0 0,-1 1 0 0 0,1 0-1 0 0,0 0 1 0 0,6-5 0 0 0,4-4-584 0 0,9-29-1923 0 0,-15 26 1865 0 0,5-17-2896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40 4640 0 0,'0'0'1640'0'0,"-2"-6"2757"0"0,-5-16-533 0 0,7 21-3743 0 0,0 1 0 0 0,0-1 1 0 0,0 1-1 0 0,0-1 0 0 0,0 1 0 0 0,-1-1 1 0 0,1 1-1 0 0,0-1 0 0 0,0 1 0 0 0,-1-1 0 0 0,1 1 1 0 0,0-1-1 0 0,-1 1 0 0 0,1 0 0 0 0,0-1 1 0 0,-1 1-1 0 0,1 0 0 0 0,-1-1 0 0 0,1 1 1 0 0,0 0-1 0 0,-1-1 0 0 0,1 1 0 0 0,-1 0 0 0 0,1 0 1 0 0,-1 0-1 0 0,1-1 0 0 0,-1 1 0 0 0,1 0 1 0 0,-1 0-1 0 0,0 0 0 0 0,1 0 0 0 0,-1 0 1 0 0,1 0-1 0 0,-1 0 0 0 0,1 0 0 0 0,-1 0 0 0 0,1 0 1 0 0,-1 0-1 0 0,1 0 0 0 0,-1 1 0 0 0,1-1 1 0 0,-2 0-1 0 0,-5 1 1198 0 0,6-1-1205 0 0,-1 1 0 0 0,1-1 0 0 0,-1 1 0 0 0,1 0 0 0 0,-1-1 0 0 0,1 1 0 0 0,0 0 1 0 0,0 0-1 0 0,-1 0 0 0 0,1 0 0 0 0,0 0 0 0 0,0 1 0 0 0,0-1 0 0 0,0 0 0 0 0,0 0 0 0 0,0 1 0 0 0,0-1 1 0 0,1 0-1 0 0,-1 1 0 0 0,-1 2 0 0 0,-12 35 325 0 0,11-32-246 0 0,-60 129 1045 0 0,62-133-1220 0 0,-1 0-1 0 0,1 0 1 0 0,-1 0-1 0 0,0 0 1 0 0,1 0 0 0 0,-1-1-1 0 0,-1 1 1 0 0,1 0-1 0 0,-3 2 1 0 0,-11 13 89 0 0,-1 22 2 0 0,14-32-83 0 0,0 0 1 0 0,0 0-1 0 0,-1-1 1 0 0,-7 13-1 0 0,-5 15 91 0 0,9-17-106 0 0,4-1-71 0 0,10-13 56 0 0,-6-4 4 0 0,0-1 1 0 0,0 1 0 0 0,0 0-1 0 0,-1 0 1 0 0,1 0-1 0 0,0-1 1 0 0,0 1 0 0 0,0 0-1 0 0,0-1 1 0 0,-1 1-1 0 0,1-1 1 0 0,0 1 0 0 0,-1-1-1 0 0,1 1 1 0 0,0-1-1 0 0,-1 0 1 0 0,1 1-1 0 0,0-1 1 0 0,-1 0 0 0 0,1-1-1 0 0,0 0 3 0 0,-1 0 1 0 0,0 0-1 0 0,1 0 0 0 0,0 0 1 0 0,-1 0-1 0 0,1 0 0 0 0,0 1 0 0 0,0-1 1 0 0,0 0-1 0 0,0 0 0 0 0,0 1 1 0 0,1-1-1 0 0,-1 0 0 0 0,0 1 0 0 0,1 0 1 0 0,-1-1-1 0 0,1 1 0 0 0,2-2 0 0 0,15-14 2 0 0,3-22-73 0 0,-12 29 72 0 0,-7 7-8 0 0,0 1 0 0 0,-1-1 0 0 0,1 0 0 0 0,-1 0 0 0 0,0 0-1 0 0,0 0 1 0 0,0-1 0 0 0,0 1 0 0 0,-1-1 0 0 0,1 1 0 0 0,1-5 0 0 0,8-17 36 0 0,2 1 0 0 0,15-23 1 0 0,-22 38 57 0 0,-5 6-81 0 0,0 1-1 0 0,0-1 0 0 0,0 1 1 0 0,1 0-1 0 0,-1 0 1 0 0,1-1-1 0 0,0 1 0 0 0,-1 0 1 0 0,1 1-1 0 0,0-1 1 0 0,0 0-1 0 0,1 0 0 0 0,-1 1 1 0 0,0-1-1 0 0,0 1 1 0 0,1 0-1 0 0,-1 0 0 0 0,1-1 1 0 0,-1 2-1 0 0,4-2 1 0 0,-4 2 31 0 0,0 0-13 0 0,0 0 0 0 0,0 1 0 0 0,0-1 0 0 0,1 1 0 0 0,-1 0 0 0 0,0 0 0 0 0,0-1 0 0 0,0 1 0 0 0,0 1 0 0 0,0-1 0 0 0,0 0 0 0 0,0 0 0 0 0,-1 1 0 0 0,1-1 0 0 0,0 1 0 0 0,-1-1 0 0 0,1 1 0 0 0,-1 0 0 0 0,0 0 0 0 0,1-1 0 0 0,1 5 0 0 0,23 52 264 0 0,-10-21 54 0 0,8 13 140 0 0,-18-36-375 0 0,0-1 0 0 0,0-1 1 0 0,2 1-1 0 0,10 13 0 0 0,-14-20-77 0 0,0 0 0 0 0,0 0-1 0 0,-1 1 1 0 0,0-1 0 0 0,0 1-1 0 0,0 0 1 0 0,2 10 0 0 0,-3-10-2 0 0,0-1-1 0 0,0 1 1 0 0,1-1 0 0 0,0 1 0 0 0,0-1 0 0 0,0 0-1 0 0,6 7 1 0 0,-3-6 9 0 0,0-1 0 0 0,0 1 0 0 0,-1 0 0 0 0,0 0 1 0 0,-1 0-1 0 0,1 0 0 0 0,-1 1 0 0 0,-1 0 0 0 0,0 0 0 0 0,0 0 0 0 0,0 0 0 0 0,-1 1 0 0 0,0-1 0 0 0,-1 1 0 0 0,1 10 0 0 0,3 27 28 0 0,2 13-32 0 0,-7-56-37 0 0,1 0 1 0 0,-1 0-1 0 0,-1 0 0 0 0,1 0 1 0 0,0 0-1 0 0,-1 0 1 0 0,0 0-1 0 0,1 0 1 0 0,-1 0-1 0 0,0-1 0 0 0,0 1 1 0 0,-1 0-1 0 0,1-1 1 0 0,-3 5-1 0 0,-18 22-83 0 0,17-23-108 0 0,1 1 1 0 0,-1-1-1 0 0,-1 1 0 0 0,1-2 0 0 0,-1 1 0 0 0,0-1 0 0 0,0 1 0 0 0,-9 4 0 0 0,10-6 194 0 0,2-3-457 0 0,1 0 1 0 0,0 1-1 0 0,0-1 0 0 0,0 0 1 0 0,-1 0-1 0 0,1 0 0 0 0,-1 0 1 0 0,1 0-1 0 0,-1-1 0 0 0,1 1 1 0 0,-1-1-1 0 0,1 1 0 0 0,-1-1 1 0 0,0 0-1 0 0,1 0 0 0 0,-1 0 1 0 0,1-1-1 0 0,-1 1 0 0 0,-2-1 1 0 0,2-19-5924 0 0,4-13 4140 0 0,-1 25 1732 0 0,0-1 0 0 0,1 0 0 0 0,0 0 1 0 0,0 1-1 0 0,1-1 0 0 0,0 1 0 0 0,0-1 0 0 0,1 1 0 0 0,0 0 0 0 0,1 0 1 0 0,0 0-1 0 0,6-9 0 0 0,-10 16 456 0 0,12-35-2933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6032 0 0,'6'5'8703'0'0,"9"11"-4872"0"0,-13-7-2251 0 0,-2-9-1504 0 0,0 0 0 0 0,0 1-1 0 0,0-1 1 0 0,0 1 0 0 0,0-1-1 0 0,0 1 1 0 0,0-1-1 0 0,1 0 1 0 0,-1 1 0 0 0,0-1-1 0 0,0 1 1 0 0,0-1-1 0 0,0 0 1 0 0,1 1 0 0 0,-1-1-1 0 0,0 0 1 0 0,0 1-1 0 0,1-1 1 0 0,-1 0 0 0 0,0 1-1 0 0,1-1 1 0 0,-1 0-1 0 0,0 1 1 0 0,1-1 0 0 0,-1 0-1 0 0,0 0 1 0 0,1 0 0 0 0,-1 1-1 0 0,1-1 1 0 0,-1 0-1 0 0,1 0 1 0 0,2 2 213 0 0,0 1 0 0 0,0-1 0 0 0,0 1 0 0 0,0 0 0 0 0,0 0 0 0 0,-1 0 0 0 0,0 0 0 0 0,1 0 0 0 0,-1 0 0 0 0,0 0 0 0 0,-1 1 0 0 0,3 5 0 0 0,20 28 579 0 0,-23-36-842 0 0,1 1-1 0 0,-1-1 0 0 0,1 1 1 0 0,-1 0-1 0 0,0 0 0 0 0,1-1 1 0 0,-1 1-1 0 0,0 0 0 0 0,0 0 1 0 0,0 0-1 0 0,-1 0 0 0 0,2 3 1 0 0,9 19 163 0 0,-2-7-145 0 0,-1 1 0 0 0,-1 0 0 0 0,0 0 0 0 0,6 27 0 0 0,12 66-1089 0 0,-19-54-3244 0 0,-5 8-11885 0 0,-1-55 11288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32 116 5344 0 0,'-21'-73'7682'0'0,"11"31"4839"0"0,11 46-12367 0 0,-1 0 0 0 0,1 0 0 0 0,1 0 0 0 0,-1-1 0 0 0,0 1-1 0 0,1 0 1 0 0,0 0 0 0 0,0-1 0 0 0,0 1 0 0 0,4 4 0 0 0,14 29 437 0 0,0-1-248 0 0,-15-31-289 0 0,-1 2 1 0 0,-1-1-1 0 0,1 0 0 0 0,-1 1 0 0 0,3 9 0 0 0,-2-4 35 0 0,0 0 1 0 0,1 0-1 0 0,8 15 0 0 0,-8-19-52 0 0,-2-1 0 0 0,1 1 0 0 0,-1 0-1 0 0,0 0 1 0 0,-1 0 0 0 0,3 12 0 0 0,12 57 223 0 0,-12-59-196 0 0,-1 1 0 0 0,-1-1 0 0 0,2 23 0 0 0,4 27 277 0 0,0-10-289 0 0,16-84 19 0 0,-19 5-62 0 0,-6 19-9 0 0,0 0 0 0 0,1 0 0 0 0,-1 1 0 0 0,1-1 1 0 0,-1 0-1 0 0,1 0 0 0 0,0 0 0 0 0,0 0 0 0 0,0 0 0 0 0,0 1 0 0 0,0-1 1 0 0,0 1-1 0 0,0-1 0 0 0,1 0 0 0 0,-1 1 0 0 0,0 0 0 0 0,1-1 0 0 0,0 1 1 0 0,2-2-1 0 0,5-2 4 0 0,-8 4-3 0 0,1 1 0 0 0,-1-1 0 0 0,1 0 0 0 0,-1 0 0 0 0,1 0 0 0 0,-1 0 0 0 0,0 0 0 0 0,1-1 0 0 0,-1 1 0 0 0,0 0 0 0 0,0-1 0 0 0,0 1 0 0 0,0 0 0 0 0,0-1 1 0 0,0 1-1 0 0,0-1 0 0 0,-1 0 0 0 0,1 1 0 0 0,0-1 0 0 0,-1 0 0 0 0,1 1 0 0 0,-1-1 0 0 0,0-2 0 0 0,3-3 1 0 0,-1 1 0 0 0,1-1 0 0 0,0 1 0 0 0,1 0 0 0 0,-1 0 0 0 0,1 0 0 0 0,0 1 0 0 0,7-8 0 0 0,5-8 15 0 0,17-10 22 0 0,-5 6-17 0 0,-14 16 30 0 0,1 0 1 0 0,1 1-1 0 0,-1 1 0 0 0,1 1 0 0 0,17-6 0 0 0,-25 11 13 0 0,-1 0 0 0 0,0 1-1 0 0,0-1 1 0 0,1 2 0 0 0,7 0-1 0 0,-7-1-38 0 0,-5 1-5 0 0,0-1 0 0 0,-1 1 0 0 0,1 0 0 0 0,0-1 1 0 0,-1 1-1 0 0,1 1 0 0 0,-1-1 0 0 0,1 0 0 0 0,-1 1 0 0 0,0-1 0 0 0,1 1 1 0 0,-1-1-1 0 0,0 1 0 0 0,0 0 0 0 0,0 0 0 0 0,0 0 0 0 0,0 0 1 0 0,2 5-1 0 0,2 0 43 0 0,-5-5-50 0 0,1 0 0 0 0,-1 0 0 0 0,0 0 0 0 0,0 0 0 0 0,0 0 0 0 0,0 0 0 0 0,-1 0 0 0 0,1 0 0 0 0,0 0 0 0 0,-1 1 0 0 0,1 2 0 0 0,5 19 114 0 0,1-12-53 0 0,-1 1-1 0 0,0 0 0 0 0,-1 0 1 0 0,-1 1-1 0 0,0 0 0 0 0,-1 0 0 0 0,0 0 1 0 0,-1 0-1 0 0,-1 0 0 0 0,0 0 0 0 0,-1 0 1 0 0,0 0-1 0 0,-4 19 0 0 0,2-28-73 0 0,0 0 0 0 0,-1 1 0 0 0,1-1 0 0 0,-1 0-1 0 0,-1 0 1 0 0,1-1 0 0 0,-1 1 0 0 0,-7 8 0 0 0,-2 1-2 0 0,10-12-85 0 0,1 1 0 0 0,-2-1 0 0 0,1 0 1 0 0,0 0-1 0 0,0 0 0 0 0,-1 0 0 0 0,1-1 0 0 0,-1 1 0 0 0,1-1 1 0 0,-1 0-1 0 0,0 0 0 0 0,-4 1 0 0 0,-53 4-1310 0 0,59-6 1246 0 0,1 0 0 0 0,-1 0 1 0 0,1 0-1 0 0,-1-1 0 0 0,1 1 0 0 0,0-1 0 0 0,-1 1 0 0 0,1-1 1 0 0,0 1-1 0 0,-1-1 0 0 0,1 0 0 0 0,0 0 0 0 0,0 0 0 0 0,-1 0 1 0 0,1 0-1 0 0,0 0 0 0 0,0 0 0 0 0,0 0 0 0 0,0 0 0 0 0,0 0 1 0 0,1 0-1 0 0,-1-1 0 0 0,-1-1 0 0 0,0-1-493 0 0,0-1 1 0 0,0 0-1 0 0,0 0 0 0 0,1 0 0 0 0,0 0 1 0 0,0 0-1 0 0,0-7 0 0 0,0 5-7 0 0,0-1 0 0 0,1 1 0 0 0,0-1 1 0 0,1 1-1 0 0,0 0 0 0 0,0 0 0 0 0,0-1 0 0 0,1 1 0 0 0,0 0 0 0 0,1 0 0 0 0,4-9 0 0 0,37-49-3884 0 0,56-61-1 0 0,-69 90 1294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324 418 5104 0 0,'-8'6'9566'0'0,"-28"20"-4875"0"0,9 0-2695 0 0,18-16-1531 0 0,0-1 1 0 0,-1 0 0 0 0,-15 10-1 0 0,24-17-409 0 0,-1-1 1 0 0,0 1-1 0 0,1 0 0 0 0,-1-1 0 0 0,1 1 1 0 0,0 0-1 0 0,-1 0 0 0 0,1 0 0 0 0,0-1 0 0 0,-2 5 1 0 0,-6 11 238 0 0,-67 66 926 0 0,35-23-644 0 0,24-26-273 0 0,15-29-242 0 0,0 1 1 0 0,-1 0 0 0 0,0-1 0 0 0,0 0 0 0 0,0 0 0 0 0,-5 6 0 0 0,6-9-29 0 0,1 1 0 0 0,-1-1 0 0 0,0 0-1 0 0,1 1 1 0 0,0 0 0 0 0,-1-1 0 0 0,1 1 0 0 0,0 0-1 0 0,1 0 1 0 0,-1-1 0 0 0,0 1 0 0 0,1 0 0 0 0,-1 0-1 0 0,1 0 1 0 0,0 4 0 0 0,0-5-24 0 0,0-1 0 0 0,0 0 1 0 0,0 0-1 0 0,0 1 0 0 0,0-1 0 0 0,1 0 0 0 0,-1 0 1 0 0,0 0-1 0 0,1 1 0 0 0,-1-1 0 0 0,1 0 0 0 0,-1 0 1 0 0,1 0-1 0 0,0 0 0 0 0,-1 0 0 0 0,1 0 0 0 0,0 0 1 0 0,0 0-1 0 0,-1 0 0 0 0,1 0 0 0 0,0-1 0 0 0,0 1 1 0 0,0 0-1 0 0,0 0 0 0 0,0-1 0 0 0,0 1 0 0 0,0-1 1 0 0,1 1-1 0 0,-1-1 0 0 0,0 1 0 0 0,0-1 0 0 0,0 0 1 0 0,0 0-1 0 0,1 1 0 0 0,1-1 0 0 0,10 0 16 0 0,29-3 13 0 0,-40 2-37 0 0,0 0-1 0 0,0 1 1 0 0,-1-1 0 0 0,1 0 0 0 0,0 0-1 0 0,0 0 1 0 0,-1 0 0 0 0,1-1 0 0 0,-1 1-1 0 0,1 0 1 0 0,-1-1 0 0 0,0 1 0 0 0,0-1-1 0 0,1 1 1 0 0,-1-1 0 0 0,0 1 0 0 0,0-1-1 0 0,0 0 1 0 0,-1 0 0 0 0,2-2-1 0 0,30-64-28 0 0,-22 50-15 0 0,-1-1 0 0 0,0 0 0 0 0,6-23-1 0 0,-10 24 14 0 0,-1 8 11 0 0,-1 1 1 0 0,-1-1-1 0 0,0 1 1 0 0,0-1-1 0 0,0-10 1 0 0,-5-49 99 0 0,-4 1-1 0 0,-2 0 1 0 0,-3 0 0 0 0,-3 1 0 0 0,-27-73-1 0 0,35 111 33 0 0,7 25-60 0 0,0 0-1 0 0,-1 0 0 0 0,1 0 0 0 0,-1 0 0 0 0,0 1 0 0 0,0-1 0 0 0,-1 0 1 0 0,1 0-1 0 0,-1 1 0 0 0,0-1 0 0 0,0 1 0 0 0,0 0 0 0 0,0-1 0 0 0,0 1 1 0 0,-1 0-1 0 0,-3-3 0 0 0,4 5 509 0 0,1 0-551 0 0,1 1-1 0 0,0 0 0 0 0,-1 0 0 0 0,1 0 0 0 0,0 0 1 0 0,-1 0-1 0 0,1 0 0 0 0,0 0 0 0 0,-1 0 0 0 0,1 0 0 0 0,0 0 1 0 0,-1 0-1 0 0,1 0 0 0 0,0 0 0 0 0,-1 0 0 0 0,1 0 1 0 0,0 1-1 0 0,-1-1 0 0 0,1 0 0 0 0,0 0 0 0 0,-1 0 1 0 0,1 0-1 0 0,0 1 0 0 0,0-1 0 0 0,-1 0 0 0 0,1 0 0 0 0,0 0 1 0 0,0 1-1 0 0,-1-1 0 0 0,1 0 0 0 0,0 0 0 0 0,0 1 1 0 0,0-1-1 0 0,0 0 0 0 0,-1 1 0 0 0,1-1 0 0 0,0 0 0 0 0,0 1 1 0 0,0-1-1 0 0,0 0 0 0 0,0 1 0 0 0,0-1 0 0 0,0 0 1 0 0,0 1-1 0 0,0-1 0 0 0,0 1 0 0 0,-7 17 13 0 0,6 6-18 0 0,2 0 0 0 0,1 0 1 0 0,5 24-1 0 0,1 12-61 0 0,-7-51 2 0 0,-1 1-1 0 0,2 0 1 0 0,-1-1-1 0 0,2 1 1 0 0,3 12-1 0 0,13 20-314 0 0,-15-30 24 0 0,1-1 1 0 0,0 0 0 0 0,1 0 0 0 0,0 0 0 0 0,13 16 0 0 0,-7-12-454 0 0,-11-13 676 0 0,1 0 1 0 0,-1 0-1 0 0,1 0 1 0 0,0 0 0 0 0,0 0-1 0 0,0-1 1 0 0,0 1-1 0 0,0 0 1 0 0,0-1 0 0 0,0 0-1 0 0,1 1 1 0 0,-1-1-1 0 0,0 0 1 0 0,1 0 0 0 0,-1 0-1 0 0,1-1 1 0 0,-1 1-1 0 0,1-1 1 0 0,-1 1 0 0 0,1-1-1 0 0,-1 0 1 0 0,6 0-1 0 0,17 4-1259 0 0,-16-3 800 0 0,0 1-1 0 0,-1-1 1 0 0,1 0 0 0 0,0-1 0 0 0,0 0 0 0 0,0-1 0 0 0,-1 1-1 0 0,1-2 1 0 0,0 1 0 0 0,11-4 0 0 0,-3-1-54 0 0,-11 5 418 0 0,-1 0-1 0 0,1-1 1 0 0,-1 0 0 0 0,1 0 0 0 0,-1-1-1 0 0,8-4 1 0 0,0-4-202 0 0,-10 8 265 0 0,0 0 1 0 0,1 1-1 0 0,-1-1 0 0 0,1 1 1 0 0,-1 0-1 0 0,1 0 1 0 0,0 0-1 0 0,0 0 1 0 0,6-1-1 0 0,-1-1-168 0 0,0 0-1 0 0,-1 0 0 0 0,0 0 0 0 0,0-1 1 0 0,0-1-1 0 0,-1 1 0 0 0,1-1 1 0 0,8-9-1 0 0,-11 9 73 0 0,1 0 0 0 0,0 1 0 0 0,1 0 0 0 0,-1 1 0 0 0,1-1 0 0 0,14-6 0 0 0,-18 10 149 0 0,0 0 0 0 0,-1 0 1 0 0,1-1-1 0 0,0 1 0 0 0,-1-1 1 0 0,1 0-1 0 0,-1 0 0 0 0,1 0 1 0 0,-1 0-1 0 0,4-5 0 0 0,11-7 2338 0 0,-1 10 5074 0 0,-18 4-6881 0 0,-1 1 0 0 0,1-1 0 0 0,0 0 0 0 0,0 1 0 0 0,0 0 0 0 0,0 0 0 0 0,-1-1 0 0 0,1 1 0 0 0,0 1 0 0 0,1-1 0 0 0,-1 0 0 0 0,0 0 0 0 0,0 1 0 0 0,0-1 0 0 0,1 1 0 0 0,-1-1 0 0 0,-2 4 0 0 0,-26 41 1382 0 0,2-5-841 0 0,21-33-858 0 0,0 0 0 0 0,1 1 0 0 0,0 0 0 0 0,0 0 0 0 0,1 0 0 0 0,-7 15 0 0 0,-1 0 124 0 0,-1 0 0 0 0,-31 41 1 0 0,8-15-22 0 0,22-7-55 0 0,2-27-122 0 0,9-13-35 0 0,1 1 1 0 0,0 0-1 0 0,-1 0 1 0 0,1 1-1 0 0,1-1 1 0 0,-1 0-1 0 0,1 1 1 0 0,0 0-1 0 0,0-1 1 0 0,0 1-1 0 0,0 0 1 0 0,0 7-1 0 0,-3 8 25 0 0,4-19-30 0 0,1-1 1 0 0,0 1-1 0 0,-1 0 0 0 0,1-1 1 0 0,0 1-1 0 0,0 0 0 0 0,-1-1 1 0 0,1 1-1 0 0,0 0 0 0 0,0-1 1 0 0,0 1-1 0 0,0 0 1 0 0,0-1-1 0 0,0 1 0 0 0,0 0 1 0 0,0 0-1 0 0,0-1 0 0 0,0 1 1 0 0,0 0-1 0 0,1-1 0 0 0,-1 1 1 0 0,0 0-1 0 0,0-1 0 0 0,1 1 1 0 0,-1-1-1 0 0,0 1 0 0 0,1 0 1 0 0,-1-1-1 0 0,0 1 0 0 0,1-1 1 0 0,-1 1-1 0 0,1-1 1 0 0,-1 1-1 0 0,1-1 0 0 0,-1 1 1 0 0,1-1-1 0 0,0 0 0 0 0,-1 1 1 0 0,1-1-1 0 0,0 0 0 0 0,-1 1 1 0 0,1-1-1 0 0,0 0 0 0 0,-1 0 1 0 0,1 0-1 0 0,0 1 0 0 0,-1-1 1 0 0,1 0-1 0 0,0 0 0 0 0,1 0 2 0 0,-1 0-1 0 0,1 0 1 0 0,-1 0-1 0 0,0 0 1 0 0,1-1-1 0 0,-1 1 1 0 0,0 0-1 0 0,1 0 1 0 0,-1-1-1 0 0,0 1 1 0 0,1-1-1 0 0,-1 1 1 0 0,0-1-1 0 0,0 0 1 0 0,0 0-1 0 0,0 1 1 0 0,1-1-1 0 0,-1 0 0 0 0,0 0 1 0 0,0 0-1 0 0,-1 0 1 0 0,1 0-1 0 0,0 0 1 0 0,1-2-1 0 0,-2 3 0 0 0,19-16 15 0 0,-14 13-12 0 0,-1-1 1 0 0,0 1-1 0 0,0-1 0 0 0,0 0 0 0 0,-1 0 0 0 0,1-1 0 0 0,4-6 0 0 0,16-30 26 0 0,-17 32-13 0 0,-1 0-1 0 0,-1 0 0 0 0,1-1 1 0 0,-2 0-1 0 0,1 0 0 0 0,-1 0 0 0 0,-1 0 1 0 0,0-1-1 0 0,0 1 0 0 0,-1-1 1 0 0,0 0-1 0 0,0-16 0 0 0,-2-194 412 0 0,17 221-273 0 0,-8 5 21 0 0,-7 1-143 0 0,0 0 0 0 0,0 0 0 0 0,0 0 0 0 0,1-1 0 0 0,6 11 0 0 0,-2-2-6 0 0,-3-7-9 0 0,0 0 0 0 0,0 0 0 0 0,1 0 0 0 0,0 0 0 0 0,6 6 0 0 0,-7-8-7 0 0,-1-1 0 0 0,1 0 0 0 0,-1 1 0 0 0,0 0 0 0 0,0 0 0 0 0,2 6 0 0 0,-3-7 2 0 0,0 0 0 0 0,0 1 0 0 0,0-1 0 0 0,0 0 1 0 0,1-1-1 0 0,-1 1 0 0 0,4 4 0 0 0,6 8 25 0 0,45 79 225 0 0,-25-37-37 0 0,-13-17-47 0 0,-16-34-127 0 0,1 0 1 0 0,-1 0-1 0 0,0 0 1 0 0,0 0 0 0 0,-1 1-1 0 0,2 11 1 0 0,41 170 668 0 0,-35-151-642 0 0,-8-32-68 0 0,0 1 1 0 0,0 0-1 0 0,0 0 1 0 0,-1 0-1 0 0,1 11 1 0 0,-2 159-74 0 0,0-175 58 0 0,0-1-7 0 0,0 1 0 0 0,0 0 0 0 0,0 0 0 0 0,0 0 0 0 0,0-1 0 0 0,0 1 0 0 0,-1 0 0 0 0,1 0 0 0 0,-1 0 0 0 0,1-1 0 0 0,-1 1-1 0 0,1 0 1 0 0,-1-1 0 0 0,0 1 0 0 0,0 0 0 0 0,0-1 0 0 0,0 1 0 0 0,0-1 0 0 0,0 0 0 0 0,-2 2 0 0 0,1 0-58 0 0,0-1 1 0 0,0 1 0 0 0,1 0-1 0 0,-1 0 1 0 0,1 0 0 0 0,-1 0-1 0 0,1 0 1 0 0,0 1-1 0 0,0-1 1 0 0,1 0 0 0 0,-1 0-1 0 0,0 5 1 0 0,-2 7-756 0 0,-7 3-2538 0 0,5-27-3142 0 0,4-16 562 0 0,2 13 6524 0 0,4-6-1599 0 0,0 0 0 0 0,1 0 1 0 0,1 0-1 0 0,10-17 0 0 0,-5 10 39 0 0,1-5 161 0 0,1 1-1 0 0,1 0 1 0 0,2 1-1 0 0,1 1 1 0 0,1 1-1 0 0,24-26 1 0 0,-30 38-866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1408 0 0,'31'3'7376'0'0,"-26"43"-1019"0"0,-1 11-3673 0 0,-4 113-14 0 0,0-59-3106 0 0,0 2-4947 0 0,-4-102 2655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6312 0 0,'-7'0'5115'0'0,"-26"1"-57"0"0,5 9-770 0 0,-9 19-2038 0 0,16-12-611 0 0,15-12-1462 0 0,0 1 0 0 0,1 0 1 0 0,0 0-1 0 0,0 0 0 0 0,1 0 0 0 0,0 1 0 0 0,0 0 1 0 0,0 0-1 0 0,1 0 0 0 0,0 0 0 0 0,0 0 1 0 0,1 1-1 0 0,0-1 0 0 0,-1 10 0 0 0,-2 10 241 0 0,2 0 0 0 0,-1 48 0 0 0,10 71 600 0 0,-3-125-955 0 0,1 0 0 0 0,0-1 0 0 0,2 1 0 0 0,0-1 0 0 0,10 20 0 0 0,-13-35-57 0 0,0-1-1 0 0,0 1 1 0 0,0-1 0 0 0,1 0 0 0 0,0 0 0 0 0,0 0 0 0 0,0 0 0 0 0,0-1 0 0 0,8 6-1 0 0,-7-6-7 0 0,-1 1 0 0 0,1-1-1 0 0,0 1 1 0 0,-1 0 0 0 0,0 1-1 0 0,0-1 1 0 0,6 10 0 0 0,-6-10-21 0 0,1 0 0 0 0,-1-1 1 0 0,1 1-1 0 0,-1-1 0 0 0,1 0 1 0 0,0-1-1 0 0,0 1 0 0 0,1-1 1 0 0,-1 0-1 0 0,0 0 0 0 0,10 1 1 0 0,-1 2-100 0 0,-5-2-294 0 0,0 0-1 0 0,0 0 0 0 0,1-1 1 0 0,-1-1-1 0 0,1 0 0 0 0,0 0 1 0 0,0 0-1 0 0,-1-1 0 0 0,1-1 0 0 0,0 0 1 0 0,-1 0-1 0 0,1-1 0 0 0,-1 0 1 0 0,15-5-1 0 0,-17 2-142 0 0,0 1-1 0 0,0-1 1 0 0,-1 0 0 0 0,0-1-1 0 0,0 1 1 0 0,0-1 0 0 0,-1-1-1 0 0,1 1 1 0 0,4-9 0 0 0,33-70-5489 0 0,-28 54 4636 0 0,-9 16 671 0 0,-1 0 0 0 0,-1 0 0 0 0,0 0 0 0 0,-1-1 0 0 0,2-26 0 0 0,-1-83-797 0 0,-4 97 1697 0 0,-1 1-1 0 0,-1-1 1 0 0,-1 1-1 0 0,-2 0 0 0 0,-13-44 1 0 0,6 24 2804 0 0,8 13 6915 0 0,2 41-6227 0 0,-5 24-796 0 0,9-18-2446 0 0,1 0-1 0 0,-1 0 1 0 0,2 0 0 0 0,0 0-1 0 0,1-1 1 0 0,0 1-1 0 0,13 21 1 0 0,-11-21-212 0 0,0 1 0 0 0,-1 1 0 0 0,0-1 0 0 0,-1 1 0 0 0,3 16 0 0 0,27 122 909 0 0,-25-107-628 0 0,25 72 0 0 0,-21-76-58 0 0,18 89 0 0 0,-23-84-163 0 0,-5-34-181 0 0,-2 0 0 0 0,1 0-1 0 0,0 25 1 0 0,10 47 151 0 0,-12-66-227 0 0,0-12 0 0 0,-1 0 0 0 0,1 0 0 0 0,-1 0 0 0 0,0 0 0 0 0,-1 0 0 0 0,0-1 0 0 0,0 1 0 0 0,0 0 0 0 0,-1 0 0 0 0,0-1 0 0 0,-6 13 0 0 0,-3-1 0 0 0,11-17 0 0 0,-1 0 0 0 0,1 0 0 0 0,-1 0 0 0 0,0 0 0 0 0,1 0 0 0 0,-1 0 0 0 0,0 0 0 0 0,0 0 0 0 0,0 0 0 0 0,0 0 0 0 0,0 0 0 0 0,0 0 0 0 0,0-1 0 0 0,0 1 0 0 0,0 0 0 0 0,0-1 0 0 0,0 1 0 0 0,0-1 0 0 0,0 1 0 0 0,0-1 0 0 0,-1 0 0 0 0,1 1 0 0 0,0-1 0 0 0,0 0 0 0 0,-2 0 0 0 0,-68 12-956 0 0,67-13 806 0 0,0 0 1 0 0,1 0-1 0 0,-1 0 0 0 0,0-1 0 0 0,1 0 1 0 0,-1 0-1 0 0,1 0 0 0 0,-1 0 0 0 0,-2-3 1 0 0,0 1-142 0 0,4 3 218 0 0,1 0-1 0 0,0 1 1 0 0,-1-1 0 0 0,1 0 0 0 0,0 0-1 0 0,0 0 1 0 0,0 0 0 0 0,0-1-1 0 0,0 1 1 0 0,0 0 0 0 0,0 0 0 0 0,0-1-1 0 0,1 1 1 0 0,-1 0 0 0 0,0-1-1 0 0,1 1 1 0 0,-2-3 0 0 0,-2-6-437 0 0,-7-5-668 0 0,0-1 0 0 0,2 0 0 0 0,0-1 0 0 0,1 0 0 0 0,1 0 0 0 0,0-1 0 0 0,1 0 0 0 0,1 0 0 0 0,1 0 1 0 0,0-1-1 0 0,2 1 0 0 0,0-1 0 0 0,1 0 0 0 0,1 0 0 0 0,0 0 0 0 0,2 1 0 0 0,0-1 0 0 0,7-26 0 0 0,11-3-3099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9 5032 0 0,'-8'-2'2406'0'0,"5"1"-1581"0"0,0 0-1 0 0,1 0 1 0 0,-1 0 0 0 0,0 0-1 0 0,0 0 1 0 0,0 1 0 0 0,0 0-1 0 0,0-1 1 0 0,1 1 0 0 0,-1 0-1 0 0,0 0 1 0 0,0 1 0 0 0,0-1-1 0 0,0 1 1 0 0,-5 1 0 0 0,-3 2 408 0 0,11-4-1150 0 0,-1 0 1 0 0,0 0-1 0 0,1 0 1 0 0,-1 0-1 0 0,0 0 1 0 0,1 1-1 0 0,-1-1 1 0 0,1 0-1 0 0,-1 0 1 0 0,0 1-1 0 0,1-1 1 0 0,-1 0-1 0 0,1 1 1 0 0,-1-1-1 0 0,1 0 1 0 0,-1 1-1 0 0,1-1 1 0 0,-1 1-1 0 0,1-1 1 0 0,-1 1-1 0 0,1-1 1 0 0,0 1-1 0 0,-1-1 1 0 0,1 1-1 0 0,0 0 1 0 0,-1-1-1 0 0,1 1 1 0 0,0 0-1 0 0,0-1 1 0 0,0 1-1 0 0,-1-1 1 0 0,1 1-1 0 0,0 0 1 0 0,0-1-1 0 0,0 1 1 0 0,0 0-1 0 0,-9 74 3204 0 0,10-66-3175 0 0,0 0 0 0 0,1 0-1 0 0,0-1 1 0 0,0 1 0 0 0,1 0 0 0 0,0-1 0 0 0,0 0 0 0 0,9 15 0 0 0,-6-12-46 0 0,-1 1 1 0 0,0-1 0 0 0,-1 1-1 0 0,3 13 1 0 0,11 14 23 0 0,-2-10-31 0 0,-9 0-1 0 0,-6-22-47 0 0,0-1 1 0 0,1 0 0 0 0,0-1-1 0 0,0 1 1 0 0,0 0-1 0 0,5 8 1 0 0,46 104 166 0 0,-44-97-166 0 0,0 0-1 0 0,-1 1 0 0 0,-2 0 0 0 0,6 27 0 0 0,-8-29-16 0 0,16 41 8 0 0,-15-50-41 0 0,-1 1 0 0 0,0 0-1 0 0,0 0 1 0 0,-2 0-1 0 0,1 0 1 0 0,0 19 0 0 0,-2-25-29 0 0,0 0 1 0 0,0 0-1 0 0,0 0 1 0 0,1 0-1 0 0,0 0 1 0 0,5 10-1 0 0,-4-10-440 0 0,0 0-1 0 0,-1 1 1 0 0,0-1-1 0 0,0 1 0 0 0,-1 0 1 0 0,2 13-1 0 0,-3-20 387 0 0,0 1-1 0 0,0-1 0 0 0,0 1 1 0 0,0-1-1 0 0,0 1 0 0 0,0-1 1 0 0,0 1-1 0 0,0-1 1 0 0,0 1-1 0 0,0-1 0 0 0,0 1 1 0 0,0 0-1 0 0,0-1 1 0 0,1 0-1 0 0,-1 1 0 0 0,0-1 1 0 0,0 1-1 0 0,0-1 0 0 0,1 1 1 0 0,-1-1-1 0 0,0 1 1 0 0,1-1-1 0 0,-1 0 0 0 0,0 1 1 0 0,1-1-1 0 0,-1 0 0 0 0,1 1 1 0 0,-1-1-1 0 0,0 0 1 0 0,1 1-1 0 0,-1-1 0 0 0,1 0 1 0 0,-1 0-1 0 0,1 1 0 0 0,-1-1 1 0 0,1 0-1 0 0,-1 0 1 0 0,1 0-1 0 0,-1 0 0 0 0,1 0 1 0 0,-1 0-1 0 0,1 0 0 0 0,-1 0 1 0 0,1 0-1 0 0,-1 0 1 0 0,1 0-1 0 0,-1 0 0 0 0,1 0 1 0 0,-1 0-1 0 0,1-1 1 0 0,-1 1-1 0 0,1 0 0 0 0,-1 0 1 0 0,1 0-1 0 0,-1-1 0 0 0,1 1 1 0 0,-1 0-1 0 0,0-1 1 0 0,1 1-1 0 0,-1 0 0 0 0,1-1 1 0 0,-1 0-1 0 0,28-25-6710 0 0,-26 21 6220 0 0,0 0 1 0 0,0 0-1 0 0,-1 0 1 0 0,0 0-1 0 0,0-1 1 0 0,0 1-1 0 0,0-10 1 0 0,1-4-1191 0 0,-1-9-1521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55 534 8152 0 0,'0'11'1732'0'0,"1"-1"1"0"0,0 0-1 0 0,1 0 1 0 0,0-1-1 0 0,5 11 0 0 0,39 88 4231 0 0,-38-90-4715 0 0,6 10-266 0 0,-2-5-130 0 0,-1 1 0 0 0,-1 0 0 0 0,11 42 0 0 0,-10-33-532 0 0,-8-27-282 0 0,-1 0-1 0 0,0 0 1 0 0,0 1 0 0 0,0-1 0 0 0,-1 1 0 0 0,0-1 0 0 0,1 11 0 0 0,-2-4-3 0 0,-1 10-19 0 0,1-22-17 0 0,-1-1 0 0 0,1 1 0 0 0,0-1 0 0 0,-1 1 0 0 0,1 0 0 0 0,-1-1 1 0 0,1 1-1 0 0,-1-1 0 0 0,1 1 0 0 0,-1-1 0 0 0,1 0 0 0 0,-1 1 0 0 0,1-1 0 0 0,-1 1 0 0 0,1-1 0 0 0,-1 0 0 0 0,0 1 1 0 0,1-1-1 0 0,-1 0 0 0 0,1 0 0 0 0,-1 0 0 0 0,0 1 0 0 0,1-1 0 0 0,-1 0 0 0 0,0 0 0 0 0,0 0 0 0 0,1 0 1 0 0,-1 0-1 0 0,0 0 0 0 0,-2-1-8 0 0,0 0 0 0 0,0 1 1 0 0,0-1-1 0 0,0 0 0 0 0,0 0 0 0 0,0-1 1 0 0,0 1-1 0 0,0-1 0 0 0,1 1 1 0 0,-1-1-1 0 0,0 0 0 0 0,1 0 0 0 0,0 0 1 0 0,-1 0-1 0 0,1 0 0 0 0,0-1 0 0 0,0 1 1 0 0,-2-5-1 0 0,-35-57-20 0 0,28 44 29 0 0,-43-120-5 0 0,51 134 2 0 0,0 0 1 0 0,1 0-1 0 0,0 0 1 0 0,0 0-1 0 0,1 0 1 0 0,-1-1-1 0 0,0-9 1 0 0,-2-12-5 0 0,-3-8-49 0 0,1-2 1 0 0,2 1-1 0 0,1-43 0 0 0,3 76 39 0 0,1 1 0 0 0,-1-1 0 0 0,1 0 1 0 0,0 1-1 0 0,0-1 0 0 0,0 1 0 0 0,1-1 0 0 0,2-4 0 0 0,1-5-60 0 0,-3 5-42 0 0,1-1 0 0 0,0 1 0 0 0,0 0-1 0 0,1 1 1 0 0,7-13 0 0 0,2-4-233 0 0,-11 20 262 0 0,0 1-1 0 0,0-1 0 0 0,0 1 0 0 0,0 0 1 0 0,1 0-1 0 0,0-1 0 0 0,-1 2 0 0 0,1-1 1 0 0,0 0-1 0 0,6-3 0 0 0,-5 3-118 0 0,0 0-1 0 0,0-1 1 0 0,0 1 0 0 0,-1-1-1 0 0,0 1 1 0 0,1-1 0 0 0,3-7-1 0 0,-4 7-36 0 0,-1 0-1 0 0,1 0 0 0 0,0 1 1 0 0,0 0-1 0 0,0-1 0 0 0,0 1 1 0 0,1 0-1 0 0,-1 0 0 0 0,1 1 1 0 0,0-1-1 0 0,7-3 0 0 0,-10 5 135 0 0,1 0 1 0 0,-1 0-1 0 0,0 0 0 0 0,0 0 0 0 0,1 0 1 0 0,-1 0-1 0 0,0 0 0 0 0,0 0 0 0 0,0-1 0 0 0,0 1 1 0 0,-1 0-1 0 0,1-1 0 0 0,0 1 0 0 0,0-1 0 0 0,-1 1 1 0 0,1-1-1 0 0,0-1 0 0 0,5-10-690 0 0,52-65-6598 0 0,-50 69 6628 0 0,-6 7 509 0 0,0-1 0 0 0,0 1 0 0 0,0-1 0 0 0,0 1 0 0 0,0-1 0 0 0,0 0 0 0 0,-1 1 1 0 0,0-1-1 0 0,2-4 0 0 0,30-53-4292 0 0,-26 36 2933 0 0,-5 14-1201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0,'1'8'8688'0'0,"7"11"-4249"0"0,36 37 2672 0 0,-29-36-5924 0 0,1 0 1 0 0,24 23-1 0 0,-19-22-534 0 0,-1 1 0 0 0,21 31 0 0 0,-25-32-396 0 0,44 54 237 0 0,-33-44-140 0 0,-2 2 0 0 0,-1 0 1 0 0,29 56-1 0 0,-15-20-354 0 0,-26-51 0 0 0,-2 1 0 0 0,0 0 0 0 0,-1 1 0 0 0,-1 0 0 0 0,-1 0 0 0 0,6 26 0 0 0,12 51 0 0 0,-18-75 0 0 0,-1 1 0 0 0,0 0 0 0 0,-2 0 0 0 0,2 38 0 0 0,3 158 0 0 0,-9-217-4 0 0,0 53-2077 0 0,-7 37-5713 0 0,6-79 6642 0 0,-1-1 0 0 0,-1 0 0 0 0,0 0 1 0 0,0 0-1 0 0,-1-1 0 0 0,-1 1 0 0 0,0-1 0 0 0,0 0 0 0 0,-1-1 0 0 0,-9 13 0 0 0,-11 7-6121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44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1230 790 9256 0 0,'-8'-38'3215'0'0,"-2"-5"-1113"0"0,10 40-1903 0 0,1-1 0 0 0,-1 1-1 0 0,0 0 1 0 0,1 0 0 0 0,0-1 0 0 0,0 1 0 0 0,0 0-1 0 0,0 0 1 0 0,0 0 0 0 0,1 0 0 0 0,1-3 0 0 0,7-16 855 0 0,-5 20-809 0 0,0 0-1 0 0,-1 1 1 0 0,2-1 0 0 0,-1 1-1 0 0,0 0 1 0 0,0 0 0 0 0,0 1 0 0 0,7-1-1 0 0,-5 1-135 0 0,0 0 0 0 0,-1 0 0 0 0,1 1 0 0 0,0 0-1 0 0,-1 0 1 0 0,1 1 0 0 0,-1 0 0 0 0,1 0 0 0 0,-1 0-1 0 0,0 1 1 0 0,0 0 0 0 0,0 0 0 0 0,0 0 0 0 0,0 1-1 0 0,-1 0 1 0 0,0 0 0 0 0,0 0 0 0 0,0 1 0 0 0,0 0-1 0 0,0 0 1 0 0,-1 0 0 0 0,0 0 0 0 0,0 1 0 0 0,4 7-1 0 0,4 8 232 0 0,0 0 0 0 0,-1 1-1 0 0,12 31 1 0 0,-19-34-207 0 0,-1-1 1 0 0,-1 1 0 0 0,0 0-1 0 0,-1 0 1 0 0,-2 0-1 0 0,0-1 1 0 0,0 1 0 0 0,-2 0-1 0 0,0-1 1 0 0,-9 28-1 0 0,-10 0 90 0 0,18-40-193 0 0,0 0-1 0 0,0 1 1 0 0,1 0-1 0 0,0-1 1 0 0,-2 10-1 0 0,3-10-2 0 0,-1 0 0 0 0,0 0 0 0 0,0-1 0 0 0,-1 1 0 0 0,1-1 0 0 0,-1 1 0 0 0,0-1 0 0 0,-1 0 0 0 0,1 0 0 0 0,-1-1 0 0 0,-9 7 0 0 0,-21 26 159 0 0,32-33-159 0 0,0 0 0 0 0,-1 0 0 0 0,1 0 0 0 0,-1-1 0 0 0,1 1 0 0 0,-9 5 0 0 0,-5 4 68 0 0,-2 16 54 0 0,14-24-106 0 0,-1 1 0 0 0,-1-1-1 0 0,1-1 1 0 0,-1 1 0 0 0,0-1 0 0 0,0 0 0 0 0,-11 4 0 0 0,-36 22 315 0 0,53-29-350 0 0,-3 3 22 0 0,-1-1-1 0 0,1 1 1 0 0,-1-1 0 0 0,1-1 0 0 0,-1 1 0 0 0,0-1-1 0 0,0 0 1 0 0,0 0 0 0 0,0 0 0 0 0,-1-1 0 0 0,-5 2-1 0 0,6-2 21 0 0,-1 1-1 0 0,0 0 0 0 0,1 0 0 0 0,-1 1 1 0 0,1-1-1 0 0,-7 5 0 0 0,-15 7 73 0 0,11-10-18 0 0,-1 0 1 0 0,0-1-1 0 0,-33 2 0 0 0,44-5-74 0 0,-1 0-1 0 0,1 0 1 0 0,0 0-1 0 0,-1-1 1 0 0,1 0-1 0 0,0 0 1 0 0,0-1 0 0 0,-1 1-1 0 0,1-1 1 0 0,0-1-1 0 0,1 1 1 0 0,-1-1-1 0 0,-8-5 1 0 0,1-3 12 0 0,1 2 6 0 0,1 0 1 0 0,0 0 0 0 0,0-2-1 0 0,-15-18 1 0 0,-4-16 70 0 0,22 34-91 0 0,1 0 1 0 0,0-1-1 0 0,-7-16 0 0 0,-2-8 10 0 0,7 19-30 0 0,0-1 0 0 0,1 0 1 0 0,2-1-1 0 0,0 0 0 0 0,0 0 0 0 0,2 0 1 0 0,0-1-1 0 0,-1-34 0 0 0,5 39 0 0 0,-1 12-5 0 0,1 0-1 0 0,-1 0 1 0 0,1-1 0 0 0,0 1 0 0 0,0 0 0 0 0,0-1 0 0 0,1 1 0 0 0,-1 0 0 0 0,1 0 0 0 0,-1-1 0 0 0,1 1 0 0 0,0 0 0 0 0,1 0 0 0 0,-1 0 0 0 0,0 0-1 0 0,1 0 1 0 0,0 0 0 0 0,-1 0 0 0 0,1 1 0 0 0,0-1 0 0 0,1 1 0 0 0,-1-1 0 0 0,0 1 0 0 0,1 0 0 0 0,-1 0 0 0 0,5-3 0 0 0,1 1 8 0 0,0 0 1 0 0,1 0 0 0 0,-1 1 0 0 0,1 0-1 0 0,0 1 1 0 0,0-1 0 0 0,0 2-1 0 0,0-1 1 0 0,1 2 0 0 0,-1-1-1 0 0,0 1 1 0 0,0 0 0 0 0,0 1 0 0 0,1 0-1 0 0,-1 1 1 0 0,0 0 0 0 0,0 0-1 0 0,0 1 1 0 0,-1 0 0 0 0,1 0-1 0 0,-1 1 1 0 0,1 0 0 0 0,-1 1 0 0 0,0-1-1 0 0,-1 2 1 0 0,14 11 0 0 0,33 33 126 0 0,-35-33-88 0 0,-1 0 0 0 0,0 2 0 0 0,-1 0 0 0 0,18 26 0 0 0,-22-25-32 0 0,1 0 28 0 0,0 2 1 0 0,-1 0-1 0 0,-1 0 1 0 0,-1 1 0 0 0,-2 1-1 0 0,11 35 1 0 0,-3 3 60 0 0,-10-39-72 0 0,-1 1 1 0 0,4 29-1 0 0,-4-9-25 0 0,-3-27 10 0 0,0 1 0 0 0,-1-1 1 0 0,-1 0-1 0 0,-1 1 0 0 0,-1-1 0 0 0,0 1 1 0 0,-1-1-1 0 0,-6 26 0 0 0,-10 28 114 0 0,16-60-114 0 0,0 0 1 0 0,0 0-1 0 0,-1 0 1 0 0,-1 0-1 0 0,0-1 1 0 0,0 1-1 0 0,-1-1 1 0 0,-1 0-1 0 0,-11 16 1 0 0,-9 1 76 0 0,23-25-87 0 0,0 1-1 0 0,1-1 1 0 0,-1 1-1 0 0,1 0 1 0 0,0-1-1 0 0,-1 1 1 0 0,1 1-1 0 0,0-1 1 0 0,1 0-1 0 0,-1 0 1 0 0,1 1-1 0 0,-2 3 1 0 0,2-4-4 0 0,-1 0 0 0 0,0 0 1 0 0,0 0-1 0 0,0 0 0 0 0,0 0 0 0 0,0 0 1 0 0,0-1-1 0 0,-1 1 0 0 0,1-1 0 0 0,-1 1 1 0 0,0-1-1 0 0,-4 3 0 0 0,-23 21 73 0 0,26-22-64 0 0,0 0 1 0 0,0-1-1 0 0,-1 0 1 0 0,0 0-1 0 0,1 0 1 0 0,-1 0-1 0 0,0-1 0 0 0,0 0 1 0 0,0 0-1 0 0,-1 0 1 0 0,1-1-1 0 0,0 0 1 0 0,-7 1-1 0 0,5-1 4 0 0,-1 1 0 0 0,0-2 1 0 0,0 1-1 0 0,1-1 0 0 0,-1 0 0 0 0,0-1 0 0 0,0 1 1 0 0,1-2-1 0 0,-9-1 0 0 0,5-1-19 0 0,1-1 0 0 0,0 0 0 0 0,0-1 0 0 0,0 0 0 0 0,1 0 0 0 0,-16-15 0 0 0,6 6 0 0 0,3 1 0 0 0,1-1 0 0 0,1 0 0 0 0,0-1 0 0 0,1-1 0 0 0,1 0 0 0 0,0-1 0 0 0,-9-20 0 0 0,-57-139 0 0 0,68 150 0 0 0,1-2 0 0 0,1 1 0 0 0,-5-38 0 0 0,11 55 0 0 0,1 1 0 0 0,0 0 0 0 0,1 0 0 0 0,0 0 0 0 0,0 0 0 0 0,1 0 0 0 0,1-1 0 0 0,0 1 0 0 0,0 1 0 0 0,1-1 0 0 0,0 0 0 0 0,1 1 0 0 0,5-11 0 0 0,51-76 0 0 0,-57 92 0 0 0,-1 0 0 0 0,1 0 0 0 0,0 0 0 0 0,0 1 0 0 0,1-1 0 0 0,-1 1 0 0 0,5-4 0 0 0,7-7 0 0 0,1-4 0 0 0,-14 15 0 0 0,1 0 0 0 0,0-1 0 0 0,1 1 0 0 0,-1 0 0 0 0,0 1 0 0 0,1-1 0 0 0,0 1 0 0 0,-1-1 0 0 0,1 1 0 0 0,0 0 0 0 0,0 0 0 0 0,6-1 0 0 0,6-4 0 0 0,-9 3 0 0 0,-1 1 0 0 0,1 1 0 0 0,0-1 0 0 0,0 1 0 0 0,-1 0 0 0 0,1 1 0 0 0,0 0 0 0 0,1 0 0 0 0,7 0 0 0 0,-12 1 0 0 0,7-1 0 0 0,0 1 0 0 0,0 0 0 0 0,-1 1 0 0 0,1 0 0 0 0,0 1 0 0 0,-1 0 0 0 0,0 0 0 0 0,1 1 0 0 0,-1 0 0 0 0,16 8 0 0 0,-14-3 0 0 0,32 28 0 0 0,28 39 0 0 0,-67-70 0 0 0,1-1 0 0 0,-1 1 0 0 0,-1 0 0 0 0,1 0 0 0 0,-1 1 0 0 0,0-1 0 0 0,4 9 0 0 0,14 22 0 0 0,-16-25 0 0 0,1 0 0 0 0,-1 0 0 0 0,-1 0 0 0 0,0 1 0 0 0,-1 0 0 0 0,5 23 0 0 0,-6-23 0 0 0,0 8 0 0 0,0 0 0 0 0,-1 1 0 0 0,-3 26 0 0 0,1-6 0 0 0,0-29 0 0 0,0 0 0 0 0,-1 0 0 0 0,0 0 0 0 0,-1 0 0 0 0,-1 0 0 0 0,0-1 0 0 0,0 1 0 0 0,-1-1 0 0 0,0 0 0 0 0,-1 0 0 0 0,-13 17 0 0 0,-9 11 0 0 0,25-33 0 0 0,0 0 0 0 0,0-1 0 0 0,-1 0 0 0 0,0 0 0 0 0,0 0 0 0 0,-7 6 0 0 0,-49 47 0 0 0,58-56 0 0 0,1 0 0 0 0,-1 0 0 0 0,0-1 0 0 0,0 1 0 0 0,0 0 0 0 0,0-1 0 0 0,0 0 0 0 0,0 1 0 0 0,-1-1 0 0 0,1 0 0 0 0,0 0 0 0 0,-1 0 0 0 0,-4 1 0 0 0,-20 8 0 0 0,11-4 0 0 0,0 0 0 0 0,0-1 0 0 0,-1-1 0 0 0,0 0 0 0 0,1-2 0 0 0,-1 0 0 0 0,0 0 0 0 0,-34-3 0 0 0,47 1 0 0 0,0 0 0 0 0,0-1 0 0 0,-1 1 0 0 0,1-1 0 0 0,0 0 0 0 0,0 0 0 0 0,0-1 0 0 0,0 1 0 0 0,0-1 0 0 0,0 0 0 0 0,1 0 0 0 0,-1 0 0 0 0,0 0 0 0 0,1-1 0 0 0,0 1 0 0 0,-5-6 0 0 0,-11-6 0 0 0,-3 0 0 0 0,14 9 0 0 0,1 0 0 0 0,-1 0 0 0 0,1-1 0 0 0,0 0 0 0 0,1 0 0 0 0,-7-8 0 0 0,-2 0 0 0 0,8 7 0 0 0,0 0 0 0 0,0 0 0 0 0,0 0 0 0 0,-9-15 0 0 0,2-3 0 0 0,1 0 0 0 0,0-1 0 0 0,-13-44 0 0 0,16 38 0 0 0,-9-55 0 0 0,18 73 0 0 0,0 1 0 0 0,0-1 0 0 0,1 0 0 0 0,1 1 0 0 0,0-1 0 0 0,1 1 0 0 0,4-16 0 0 0,1 0 0 0 0,-5 19 0 0 0,0 1 0 0 0,0-1 0 0 0,1 1 0 0 0,0 0 0 0 0,1 0 0 0 0,0 0 0 0 0,0 1 0 0 0,7-10 0 0 0,47-57 0 0 0,-48 63 0 0 0,1 0 0 0 0,-1 0 0 0 0,2 1 0 0 0,21-17 0 0 0,-21 19 0 0 0,-7 6 0 0 0,0 1 0 0 0,1-1 0 0 0,-1 2 0 0 0,0-1 0 0 0,1 0 0 0 0,-1 1 0 0 0,1 0 0 0 0,-1 0 0 0 0,1 1 0 0 0,0 0 0 0 0,-1 0 0 0 0,7 0 0 0 0,-7 1 0 0 0,1-1 0 0 0,-1-1 0 0 0,-1 0 0 0 0,0 1 0 0 0,1 0 0 0 0,-1 0 0 0 0,0 0 0 0 0,1 0 0 0 0,-1 1 0 0 0,0 0 0 0 0,1 0 0 0 0,-1 0 0 0 0,0 0 0 0 0,0 1 0 0 0,0-1 0 0 0,0 1 0 0 0,0 0 0 0 0,0 0 0 0 0,-1 1 0 0 0,1-1 0 0 0,5 6 0 0 0,3 5 0 0 0,0 0 0 0 0,-1 1 0 0 0,-1 0 0 0 0,0 1 0 0 0,-1 0 0 0 0,-1 0 0 0 0,8 21 0 0 0,3 9 0 0 0,-15-38 0 0 0,-1 0 0 0 0,0 1 0 0 0,0-1 0 0 0,3 15 0 0 0,1 15 0 0 0,-3-1 0 0 0,1 65 0 0 0,-5-75 0 0 0,1-4 0 0 0,0-1 0 0 0,-2 0 0 0 0,-1 0 0 0 0,0 0 0 0 0,-1 0 0 0 0,-2-1 0 0 0,-9 29 0 0 0,-1-1 0 0 0,13-41 0 0 0,0 0 0 0 0,0 0 0 0 0,0 0 0 0 0,-1-1 0 0 0,0 1 0 0 0,0-1 0 0 0,0 0 0 0 0,-1 0 0 0 0,-6 8 0 0 0,0-4 0 0 0,7-8 0 0 0,1 0 0 0 0,0 0 0 0 0,-1 1 0 0 0,1-1 0 0 0,0 1 0 0 0,1-1 0 0 0,-1 1 0 0 0,0-1 0 0 0,1 1 0 0 0,0 0 0 0 0,-1 0 0 0 0,0 4 0 0 0,-5 8 0 0 0,-1-1 0 0 0,-1 0 0 0 0,-1 0 0 0 0,1 0 0 0 0,-2-1 0 0 0,0-1 0 0 0,-1 0 0 0 0,0 0 0 0 0,0-1 0 0 0,-29 18 0 0 0,-39 1 0 0 0,72-27 0 0 0,-1-1 0 0 0,1 0 0 0 0,-1 0 0 0 0,1 0 0 0 0,-15 0 0 0 0,4-2 0 0 0,1 0 0 0 0,-1 0 0 0 0,-21-5 0 0 0,22-6 0 0 0,-38-29 0 0 0,34 25 0 0 0,1 0 0 0 0,-36-35 0 0 0,25 17 0 0 0,19 20 0 0 0,0 0 0 0 0,1-1 0 0 0,-16-23 0 0 0,-11-45 0 0 0,32 70 0 0 0,0-1 0 0 0,1-1 0 0 0,1 1 0 0 0,1-1 0 0 0,-1 0 0 0 0,2 0 0 0 0,-3-20 0 0 0,-8-32 0 0 0,8 47 0 0 0,2 1 0 0 0,0-1 0 0 0,1 0 0 0 0,1 0 0 0 0,1 0 0 0 0,0-1 0 0 0,2 1 0 0 0,0 0 0 0 0,1 0 0 0 0,1 0 0 0 0,0 0 0 0 0,8-20 0 0 0,34-34 0 0 0,-44 71 0 0 0,0-1 0 0 0,1 0 0 0 0,-1 1 0 0 0,0-1 0 0 0,1 1 0 0 0,-1-1 0 0 0,1 1 0 0 0,0 0 0 0 0,0 0 0 0 0,0 0 0 0 0,0 0 0 0 0,0 0 0 0 0,0 0 0 0 0,1 0 0 0 0,4-2 0 0 0,1-2 0 0 0,1 0 0 0 0,-1 1 0 0 0,1 0 0 0 0,0 0 0 0 0,0 1 0 0 0,15-6 0 0 0,5-1 0 0 0,-19 6 0 0 0,1 0 0 0 0,0 1 0 0 0,0 1 0 0 0,1 0 0 0 0,-1 1 0 0 0,1 0 0 0 0,17-1 0 0 0,83 5 0 0 0,-84-1 0 0 0,-20-1 0 0 0,0 0 0 0 0,-1 0 0 0 0,1 1 0 0 0,0 0 0 0 0,-1 0 0 0 0,1 1 0 0 0,-1 0 0 0 0,1 1 0 0 0,-1-1 0 0 0,0 1 0 0 0,0 0 0 0 0,0 1 0 0 0,0 0 0 0 0,9 8 0 0 0,-3-2 0 0 0,-3-4 0 0 0,-1 2 0 0 0,1-1 0 0 0,-2 1 0 0 0,1 0 0 0 0,-1 1 0 0 0,0 0 0 0 0,-1 0 0 0 0,0 1 0 0 0,-1 0 0 0 0,0 0 0 0 0,8 18 0 0 0,10 47 0 0 0,-15-51 0 0 0,-1 1 0 0 0,-1 0 0 0 0,-1 0 0 0 0,-2 1 0 0 0,3 36 0 0 0,-6-26 0 0 0,-1 0 0 0 0,-2 0 0 0 0,-2 0 0 0 0,-1 0 0 0 0,-12 40 0 0 0,9-43 0 0 0,7-25 0 0 0,-1 0 0 0 0,0 0 0 0 0,0 0 0 0 0,-1 0 0 0 0,0 0 0 0 0,0-1 0 0 0,-1 1 0 0 0,-9 12 0 0 0,-18 28 0 0 0,26-38 0 0 0,0 0 0 0 0,-1-1 0 0 0,0 0 0 0 0,-1 0 0 0 0,0 0 0 0 0,-10 9 0 0 0,7-9 0 0 0,0-1 0 0 0,-1 0 0 0 0,0 0 0 0 0,0-1 0 0 0,-1-1 0 0 0,1 0 0 0 0,-2 0 0 0 0,1-1 0 0 0,0-1 0 0 0,-1 0 0 0 0,0 0 0 0 0,0-2 0 0 0,0 1 0 0 0,0-2 0 0 0,0 0 0 0 0,-1 0 0 0 0,1-1 0 0 0,0-1 0 0 0,-26-4 0 0 0,35 3 0 0 0,0 1 0 0 0,0-1 0 0 0,0 1 0 0 0,0-1 0 0 0,0 0 0 0 0,1 0 0 0 0,-1-1 0 0 0,1 1 0 0 0,-6-6 0 0 0,-25-16 0 0 0,26 19 0 0 0,1 0 0 0 0,0-1 0 0 0,0 0 0 0 0,0 0 0 0 0,1-1 0 0 0,0 0 0 0 0,-6-8 0 0 0,-40-62 0 0 0,41 59 0 0 0,-1 1 0 0 0,8 11 0 0 0,0 1 0 0 0,0-1 0 0 0,0 0 0 0 0,1 0 0 0 0,0 0 0 0 0,1 0 0 0 0,-3-8 0 0 0,-11-31 0 0 0,11 34 0 0 0,0-1 0 0 0,1 0 0 0 0,-4-23 0 0 0,2-4 0 0 0,2 0 0 0 0,2-1 0 0 0,2 0 0 0 0,1 1 0 0 0,9-53 0 0 0,13 21 0 0 0,-2 17 0 0 0,-14 36 0 0 0,1 1 0 0 0,2-1 0 0 0,-1 1 0 0 0,2 0 0 0 0,0 1 0 0 0,15-15 0 0 0,-11 11 0 0 0,-7 9 0 0 0,0 1 0 0 0,0 0 0 0 0,1 1 0 0 0,0-1 0 0 0,1 2 0 0 0,0-1 0 0 0,21-12 0 0 0,7-4 0 0 0,-32 20 0 0 0,1 1 0 0 0,-1 0 0 0 0,1 0 0 0 0,0 0 0 0 0,0 1 0 0 0,0-1 0 0 0,1 2 0 0 0,13-4 0 0 0,-15 4 0 0 0,0 1 0 0 0,0-1 0 0 0,0-1 0 0 0,0 1 0 0 0,8-6 0 0 0,16-6 0 0 0,-1 8 0 0 0,1 2 0 0 0,-1 0 0 0 0,1 2 0 0 0,-1 1 0 0 0,39 4 0 0 0,-59-2 0 0 0,0 1 0 0 0,0-1 0 0 0,0 2 0 0 0,0-1 0 0 0,0 1 0 0 0,-1 0 0 0 0,0 1 0 0 0,1 0 0 0 0,-1 0 0 0 0,-1 1 0 0 0,1 0 0 0 0,-1 0 0 0 0,1 1 0 0 0,-1 0 0 0 0,-1 0 0 0 0,0 0 0 0 0,1 1 0 0 0,6 11 0 0 0,-10-12 0 0 0,1 0 0 0 0,-1 0 0 0 0,1 0 0 0 0,1 0 0 0 0,-1-1 0 0 0,1 0 0 0 0,5 5 0 0 0,-5-6 0 0 0,-1 1 0 0 0,0-1 0 0 0,0 1 0 0 0,0 0 0 0 0,-1 0 0 0 0,1 0 0 0 0,3 9 0 0 0,18 30 0 0 0,-17-31 0 0 0,-1 0 0 0 0,0 0 0 0 0,-1 1 0 0 0,0 0 0 0 0,-1 0 0 0 0,4 16 0 0 0,4 41 0 0 0,-5-34 0 0 0,-2 1 0 0 0,3 64 0 0 0,-9-66 0 0 0,0 49 0 0 0,-10 88 0 0 0,8-163 0 0 0,0 0 0 0 0,0 0 0 0 0,-1-1 0 0 0,0 1 0 0 0,0-1 0 0 0,-1 1 0 0 0,-1-1 0 0 0,0 0 0 0 0,0-1 0 0 0,-7 10 0 0 0,10-17 0 0 0,-1 1 0 0 0,1 0 0 0 0,-1 0 0 0 0,1 0 0 0 0,0 0 0 0 0,0 1 0 0 0,0-1 0 0 0,0 0 0 0 0,1 1 0 0 0,-1 0 0 0 0,1-1 0 0 0,-1 1 0 0 0,1 0 0 0 0,0 0 0 0 0,-2 4 0 0 0,2-3 0 0 0,-1 0 0 0 0,0-1 0 0 0,0 1 0 0 0,0-1 0 0 0,-1 0 0 0 0,0 0 0 0 0,1 0 0 0 0,-1 0 0 0 0,0 0 0 0 0,0-1 0 0 0,-5 4 0 0 0,-1 1 0 0 0,1 0 0 0 0,0-1 0 0 0,0 0 0 0 0,-1-1 0 0 0,0 0 0 0 0,1 0 0 0 0,-2-1 0 0 0,-16 6 0 0 0,3-1 0 0 0,13-6 0 0 0,-1 0 0 0 0,1 0 0 0 0,-1-1 0 0 0,1-1 0 0 0,-1 0 0 0 0,1 0 0 0 0,-1-1 0 0 0,0 0 0 0 0,1-1 0 0 0,-1 0 0 0 0,0-1 0 0 0,1 0 0 0 0,0-1 0 0 0,-1 0 0 0 0,1 0 0 0 0,-18-10 0 0 0,-16-15 0 0 0,1-1 0 0 0,1-3 0 0 0,2-2 0 0 0,1-1 0 0 0,-41-48 0 0 0,33 29 0 0 0,22 27 0 0 0,-34-49 0 0 0,19 17 0 0 0,-35-57 0 0 0,67 101 0 0 0,1 0 0 0 0,0 0 0 0 0,1 0 0 0 0,1-1 0 0 0,0 0 0 0 0,-2-17 0 0 0,-14-63 0 0 0,14 73 0 0 0,2 0 0 0 0,0-1 0 0 0,2 1 0 0 0,0-1 0 0 0,2 0 0 0 0,1-29 0 0 0,1 41 0 0 0,0 3 0 0 0,-1 1 0 0 0,1-1 0 0 0,1 1 0 0 0,-1 0 0 0 0,2-1 0 0 0,-1 1 0 0 0,1 0 0 0 0,0 0 0 0 0,1 0 0 0 0,6-9 0 0 0,6-7 0 0 0,-8 11 0 0 0,0 1 0 0 0,1 0 0 0 0,1 0 0 0 0,16-15 0 0 0,13-12 0 0 0,-31 31 0 0 0,-1 0 0 0 0,1 0 0 0 0,1 1 0 0 0,-1 0 0 0 0,12-7 0 0 0,0 3 0 0 0,-1-1 0 0 0,24-19 0 0 0,-36 26 0 0 0,-1 1 0 0 0,1-1 0 0 0,0 1 0 0 0,1 1 0 0 0,9-4 0 0 0,16-9 0 0 0,0-1 0 0 0,1 2 0 0 0,0 1 0 0 0,61-16 0 0 0,118-16 0 0 0,-151 34 0 0 0,-38 8 0 0 0,1 1 0 0 0,0 1 0 0 0,-1 1 0 0 0,1 1 0 0 0,0 1 0 0 0,0 1 0 0 0,29 7 0 0 0,-40-7 0 0 0,0 2 0 0 0,0 0 0 0 0,-1 1 0 0 0,0 0 0 0 0,0 1 0 0 0,0 0 0 0 0,0 1 0 0 0,-1 1 0 0 0,0 0 0 0 0,-1 1 0 0 0,0 0 0 0 0,0 0 0 0 0,14 17 0 0 0,7 9 0 0 0,1 5 0 0 0,-15-15 0 0 0,-11-16 0 0 0,1 0 0 0 0,-2 1 0 0 0,1 0 0 0 0,-1 1 0 0 0,-1-1 0 0 0,0 1 0 0 0,-1 0 0 0 0,6 20 0 0 0,16 81 0 0 0,-15-47 0 0 0,-6-44 0 0 0,-1 0 0 0 0,1 35 0 0 0,-5-16 0 0 0,-10 68 0 0 0,8-92 0 0 0,-2-1 0 0 0,0 1 0 0 0,0-1 0 0 0,-2 1 0 0 0,0-2 0 0 0,0 1 0 0 0,-11 16 0 0 0,-6 6 0 0 0,-1 3 0 0 0,-2-2 0 0 0,-58 68 0 0 0,64-86 0 0 0,11-9 0 0 0,-1 0 0 0 0,-1-1 0 0 0,1 0 0 0 0,-2-1 0 0 0,0 0 0 0 0,0 0 0 0 0,0-2 0 0 0,-1 1 0 0 0,-16 6 0 0 0,-20 4 0 0 0,30-10 0 0 0,-1-1 0 0 0,0 0 0 0 0,0-1 0 0 0,0-2 0 0 0,0 0 0 0 0,-1-1 0 0 0,-24 0 0 0 0,33-2 0 0 0,1-1 0 0 0,-1-1 0 0 0,1 0 0 0 0,-1 0 0 0 0,1-1 0 0 0,0 0 0 0 0,0-1 0 0 0,-18-7 0 0 0,-4-6 0 0 0,1-2 0 0 0,1-1 0 0 0,0-1 0 0 0,2-2 0 0 0,-36-32 0 0 0,42 31 0 0 0,-3-2 0 0 0,1-1 0 0 0,-31-42 0 0 0,15 15 0 0 0,26 35 0 0 0,1 0 0 0 0,0-1 0 0 0,2-1 0 0 0,-11-22 0 0 0,-49-144 0 0 0,63 158 0 0 0,2-1 0 0 0,2-1 0 0 0,0 1 0 0 0,0-52 0 0 0,4 66 0 0 0,2-1 0 0 0,0 1 0 0 0,1 0 0 0 0,1 0 0 0 0,0 0 0 0 0,1 0 0 0 0,1 0 0 0 0,0 1 0 0 0,1-1 0 0 0,0 1 0 0 0,1 1 0 0 0,1-1 0 0 0,0 1 0 0 0,1 1 0 0 0,16-20 0 0 0,88-78 0 0 0,-95 93 0 0 0,0 1 0 0 0,1 1 0 0 0,0 1 0 0 0,32-18 0 0 0,93-38 0 0 0,-84 42 0 0 0,126-50 0 0 0,-52 29 0 0 0,-119 44 0 0 0,0 1 0 0 0,0 0 0 0 0,27-2 0 0 0,9-2 0 0 0,-3-2 0 0 0,0 1 0 0 0,1 3 0 0 0,82 1 0 0 0,-75 3 0 0 0,-28 1 0 0 0,0 0 0 0 0,0 2 0 0 0,-1 0 0 0 0,1 2 0 0 0,37 9 0 0 0,-25 4 0 0 0,-1 1 0 0 0,0 2 0 0 0,-2 2 0 0 0,0 1 0 0 0,-1 2 0 0 0,-2 2 0 0 0,0 1 0 0 0,-2 1 0 0 0,-1 2 0 0 0,-1 1 0 0 0,-2 1 0 0 0,41 62 0 0 0,-57-75 0 0 0,-1 1 0 0 0,0 0 0 0 0,-2 1 0 0 0,0 0 0 0 0,-2 0 0 0 0,0 1 0 0 0,-1 0 0 0 0,4 39 0 0 0,-3 14 0 0 0,-3 97 0 0 0,-4-144 0 0 0,0-25 0 0 0,1 15 0 0 0,-1 0 0 0 0,0 0 0 0 0,-2 0 0 0 0,0-1 0 0 0,-1 1 0 0 0,-1-1 0 0 0,-8 24 0 0 0,-9 0 0 0 0,-2-1 0 0 0,-2-1 0 0 0,-1-2 0 0 0,-2 0 0 0 0,-2-2 0 0 0,-62 58 0 0 0,73-79 0 0 0,0 0 0 0 0,0-1 0 0 0,-1-1 0 0 0,-1-1 0 0 0,0-1 0 0 0,0-1 0 0 0,-1-1 0 0 0,0-1 0 0 0,-36 8 0 0 0,9-7 0 0 0,-1-2 0 0 0,-1-2 0 0 0,-68-4 0 0 0,102-1 0 0 0,0-1 0 0 0,0-1 0 0 0,0-1 0 0 0,0 0 0 0 0,-30-12 0 0 0,11 3 0 0 0,-5-3 0 0 0,1-1 0 0 0,0-2 0 0 0,2-2 0 0 0,-56-39 0 0 0,31 13 0 0 0,-97-93 0 0 0,131 112 0 0 0,2-2 0 0 0,1 0 0 0 0,2-2 0 0 0,0 0 0 0 0,2-2 0 0 0,2 0 0 0 0,1-2 0 0 0,2 0 0 0 0,1-1 0 0 0,-15-56 0 0 0,27 74 0 0 0,0-1 0 0 0,2 0 0 0 0,0 0 0 0 0,1 0 0 0 0,1 1 0 0 0,1-1 0 0 0,1 0 0 0 0,0 0 0 0 0,2 0 0 0 0,0 1 0 0 0,2 0 0 0 0,0 0 0 0 0,0 0 0 0 0,2 1 0 0 0,1-1 0 0 0,0 2 0 0 0,1 0 0 0 0,0 0 0 0 0,18-20 0 0 0,36-37 0 0 0,81-84 0 0 0,-77 95 0 0 0,119-85 0 0 0,-149 123 0 0 0,0 1 0 0 0,2 2 0 0 0,0 2 0 0 0,2 2 0 0 0,58-18 0 0 0,-31 16 0 0 0,1 4 0 0 0,89-10 0 0 0,-83 17 0 0 0,0 4 0 0 0,0 3 0 0 0,151 17 0 0 0,-205-11 0 0 0,0 2 0 0 0,0 1 0 0 0,0 1 0 0 0,-1 1 0 0 0,0 0 0 0 0,0 2 0 0 0,-1 0 0 0 0,19 15 0 0 0,2 4 0 0 0,-2 2 0 0 0,60 64 0 0 0,-81-72 0 0 0,0 1 0 0 0,-2 1 0 0 0,-1 1 0 0 0,20 48 0 0 0,-16-35 0 0 0,-13-26 0 0 0,-1 0 0 0 0,0 1 0 0 0,-1 0 0 0 0,0 0 0 0 0,-2 0 0 0 0,2 21 0 0 0,-3 96 0 0 0,-2-73 0 0 0,2-46 0 0 0,-1 0 0 0 0,0 0 0 0 0,-2 0 0 0 0,1 0 0 0 0,-1 0 0 0 0,-1 0 0 0 0,0-1 0 0 0,-10 23 0 0 0,-16 12 0 0 0,13 0 0 0 0,2-20 0 0 0,-1-2 0 0 0,-1 1 0 0 0,-28 33 0 0 0,-28 34 0 0 0,49-62 0 0 0,0 0 0 0 0,-29 26 0 0 0,21-25 0 0 0,17-17 0 0 0,0-1 0 0 0,-1-1 0 0 0,0 0 0 0 0,-1 0 0 0 0,-29 16 0 0 0,6-8 0 0 0,25-13 0 0 0,-1-1 0 0 0,0 0 0 0 0,-1-1 0 0 0,-17 5 0 0 0,-32 7 0 0 0,31-7 0 0 0,-65 10 0 0 0,88-19 0 0 0,0-1 0 0 0,0-1 0 0 0,0 0 0 0 0,0 0 0 0 0,0-1 0 0 0,1-1 0 0 0,-1 0 0 0 0,0 0 0 0 0,1-1 0 0 0,-15-6 0 0 0,-15-7 0 0 0,1-2 0 0 0,1-1 0 0 0,1-2 0 0 0,1-2 0 0 0,1-1 0 0 0,1-2 0 0 0,-52-51 0 0 0,52 40 0 0 0,1-1 0 0 0,1-2 0 0 0,3-1 0 0 0,1-1 0 0 0,2-2 0 0 0,2 0 0 0 0,-20-55 0 0 0,34 67 0 0 0,1-1 0 0 0,2-1 0 0 0,1 1 0 0 0,2-1 0 0 0,0-51 0 0 0,4 66 0 0 0,0 1 0 0 0,1 0 0 0 0,1 0 0 0 0,1 0 0 0 0,1 0 0 0 0,8-26 0 0 0,7 2 0 0 0,2 1 0 0 0,2 1 0 0 0,2 1 0 0 0,1 1 0 0 0,57-62 0 0 0,-58 74 0 0 0,0 1 0 0 0,2 1 0 0 0,1 1 0 0 0,1 1 0 0 0,1 2 0 0 0,1 1 0 0 0,0 2 0 0 0,39-16 0 0 0,-3 6 0 0 0,-34 12 0 0 0,1 1 0 0 0,0 2 0 0 0,70-14 0 0 0,-99 25 0 0 0,320-31 0 0 0,-286 31 0 0 0,-1 3 0 0 0,0 0 0 0 0,1 3 0 0 0,-2 1 0 0 0,1 2 0 0 0,50 17 0 0 0,-49-11 0 0 0,-2 2 0 0 0,0 2 0 0 0,0 1 0 0 0,-2 1 0 0 0,-1 3 0 0 0,44 35 0 0 0,-62-44 0 0 0,79 68 0 0 0,-85-71 0 0 0,0 0 0 0 0,-1 0 0 0 0,0 0 0 0 0,0 1 0 0 0,-2 0 0 0 0,9 17 0 0 0,46 102 0 0 0,-58-122 0 0 0,1-1 0 0 0,-1 1 0 0 0,0 0 0 0 0,0 0 0 0 0,-1 0 0 0 0,0 0 0 0 0,0 0 0 0 0,0 11 0 0 0,28 122 0 0 0,-25-87 0 0 0,4 79 0 0 0,-20 99 0 0 0,8-224 0 0 0,0 1 0 0 0,0-1 0 0 0,-1 0 0 0 0,-1 1 0 0 0,1-1 0 0 0,-9 14 0 0 0,-9 25 0 0 0,10-23 0 0 0,-1 0 0 0 0,0 0 0 0 0,-2-1 0 0 0,-1-1 0 0 0,-24 29 0 0 0,36-47 0 0 0,-8 5 0 0 0,0 0 0 0 0,0-1 0 0 0,-1 0 0 0 0,-22 12 0 0 0,16-10 0 0 0,0 2 0 0 0,0-2 0 0 0,-2 0 0 0 0,1-1 0 0 0,-1-1 0 0 0,-1 0 0 0 0,0-2 0 0 0,0 0 0 0 0,0-2 0 0 0,-1 0 0 0 0,-22 1 0 0 0,31-5 0 0 0,-85 4 0 0 0,88-5 0 0 0,0-1 0 0 0,0 0 0 0 0,1 0 0 0 0,-1-1 0 0 0,0-1 0 0 0,0 1 0 0 0,-17-9 0 0 0,-9-7 0 0 0,4 3 0 0 0,0-2 0 0 0,1-1 0 0 0,-54-41 0 0 0,37 15 0 0 0,-86-86 0 0 0,118 112 0 0 0,0-2 0 0 0,2 0 0 0 0,0 0 0 0 0,1-1 0 0 0,-15-33 0 0 0,10 12 0 0 0,5 17 0 0 0,1-2 0 0 0,2 0 0 0 0,0 0 0 0 0,2 0 0 0 0,1-1 0 0 0,1-1 0 0 0,-4-43 0 0 0,10 49 0 0 0,-1 13 0 0 0,1 0 0 0 0,0-1 0 0 0,1 1 0 0 0,0-1 0 0 0,0 1 0 0 0,1 0 0 0 0,1-1 0 0 0,6-17 0 0 0,1 6 0 0 0,1 1 0 0 0,0 1 0 0 0,2 0 0 0 0,21-27 0 0 0,-26 38 0 0 0,34-39 0 0 0,2 3 0 0 0,77-62 0 0 0,-111 99 0 0 0,154-109 0 0 0,-134 98 0 0 0,0 2 0 0 0,2 1 0 0 0,51-19 0 0 0,-5 5 0 0 0,-60 22 0 0 0,0 1 0 0 0,1 0 0 0 0,0 2 0 0 0,30-6 0 0 0,70-6 0 0 0,159-3 0 0 0,-224 19 0 0 0,-35-1 0 0 0,1 2 0 0 0,0 0 0 0 0,-1 0 0 0 0,1 2 0 0 0,-1 1 0 0 0,38 9 0 0 0,-28 0 0 0 0,-2 0 0 0 0,0 2 0 0 0,0 1 0 0 0,-2 1 0 0 0,0 1 0 0 0,0 1 0 0 0,-2 1 0 0 0,0 2 0 0 0,-2 0 0 0 0,27 33 0 0 0,22 73 0 0 0,-46-89 0 0 0,-3 2 0 0 0,25 63 0 0 0,-33-72 0 0 0,-2-1 0 0 0,-1 1 0 0 0,9 56 0 0 0,1 1 0 0 0,-15-64 0 0 0,-2 1 0 0 0,0-1 0 0 0,-1 0 0 0 0,-2 1 0 0 0,0-1 0 0 0,-6 37 0 0 0,5-52 0 0 0,-1 1 0 0 0,0 0 0 0 0,0-1 0 0 0,-1 1 0 0 0,0-1 0 0 0,-1 0 0 0 0,0 0 0 0 0,0 0 0 0 0,-1 0 0 0 0,-9 12 0 0 0,-35 43 0 0 0,-20 6 0 0 0,56-61 0 0 0,0-1 0 0 0,-1 0 0 0 0,1 0 0 0 0,-2-2 0 0 0,1 0 0 0 0,-1 0 0 0 0,1-1 0 0 0,-1-1 0 0 0,-1-1 0 0 0,-22 3 0 0 0,19-4 0 0 0,3 1 0 0 0,-1-1 0 0 0,1-1 0 0 0,-1 0 0 0 0,1-2 0 0 0,-1 1 0 0 0,1-2 0 0 0,-1 0 0 0 0,-20-6 0 0 0,0-9 0 0 0,0-2 0 0 0,1-2 0 0 0,1-1 0 0 0,1-1 0 0 0,-53-49 0 0 0,13-2 0 0 0,2-3 0 0 0,-90-128 0 0 0,147 181 0 0 0,0 0 0 0 0,2-1 0 0 0,-13-33 0 0 0,10 21 0 0 0,9 21 0 0 0,0 0 0 0 0,2-1 0 0 0,0 0 0 0 0,1 0 0 0 0,1 0 0 0 0,0-1 0 0 0,1 1 0 0 0,1-1 0 0 0,1 1 0 0 0,0-1 0 0 0,2 0 0 0 0,0 1 0 0 0,8-34 0 0 0,-2 26 0 0 0,0 0 0 0 0,2 1 0 0 0,1 1 0 0 0,0 0 0 0 0,2 0 0 0 0,1 1 0 0 0,0 1 0 0 0,31-34 0 0 0,-26 36 0 0 0,0 1 0 0 0,2 0 0 0 0,0 2 0 0 0,1 0 0 0 0,0 1 0 0 0,25-11 0 0 0,-22 14 0 0 0,0 1 0 0 0,0 1 0 0 0,1 1 0 0 0,0 1 0 0 0,0 2 0 0 0,44-6 0 0 0,-27 8 0 0 0,1 1 0 0 0,-1 2 0 0 0,65 8 0 0 0,-68 1 0 0 0,0 1 0 0 0,-1 3 0 0 0,0 1 0 0 0,47 23 0 0 0,-58-24 0 0 0,14 9 0 0 0,-2 1 0 0 0,-1 1 0 0 0,62 50 0 0 0,-35-24 0 0 0,-47-35 0 0 0,0 0 0 0 0,-1 1 0 0 0,-1 1 0 0 0,-1 1 0 0 0,0 0 0 0 0,-1 1 0 0 0,-1 1 0 0 0,0 0 0 0 0,14 29 0 0 0,36 72 0 0 0,-37-63 0 0 0,-16-36 0 0 0,0 1 0 0 0,12 41 0 0 0,-6-18 0 0 0,-14-37 0 0 0,1 1 0 0 0,-2-1 0 0 0,1 0 0 0 0,-1 1 0 0 0,0-1 0 0 0,0 1 0 0 0,0 15 0 0 0,0 68 0 0 0,0-48 0 0 0,-1-1 0 0 0,-2 1 0 0 0,-2 0 0 0 0,-10 47 0 0 0,11-85 0 0 0,0 1 0 0 0,-1-1 0 0 0,1 0 0 0 0,-1 0 0 0 0,-1 0 0 0 0,-4 7 0 0 0,3-6 0 0 0,1 0 0 0 0,0 0 0 0 0,1 0 0 0 0,-1 1 0 0 0,-1 8 0 0 0,0-8 0 0 0,1 1 0 0 0,-1-1 0 0 0,0 0 0 0 0,-1-1 0 0 0,0 1 0 0 0,0-1 0 0 0,0 0 0 0 0,-14 11 0 0 0,-3 4 0 0 0,4 1 0 0 0,17-18 0 0 0,-1-1 0 0 0,0 0 0 0 0,-1 0 0 0 0,1 0 0 0 0,-1-1 0 0 0,0 1 0 0 0,0-1 0 0 0,0 0 0 0 0,0 0 0 0 0,0 0 0 0 0,-1 0 0 0 0,1-1 0 0 0,-1 0 0 0 0,0 0 0 0 0,-6 2 0 0 0,3-2 0 0 0,-168 35 0 0 0,155-35 0 0 0,0 0 0 0 0,0-1 0 0 0,0-1 0 0 0,0-1 0 0 0,0-1 0 0 0,-32-7 0 0 0,43 6 0 0 0,1 0 0 0 0,-1-1 0 0 0,1 0 0 0 0,-12-7 0 0 0,-8-4 0 0 0,3 4 0 0 0,0-2 0 0 0,1-1 0 0 0,0-1 0 0 0,-31-24 0 0 0,-5-13 0 0 0,2-2 0 0 0,2-3 0 0 0,-57-75 0 0 0,101 114 0 0 0,0 0 0 0 0,1-1 0 0 0,0 0 0 0 0,2-1 0 0 0,1 0 0 0 0,0 0 0 0 0,1-1 0 0 0,1-1 0 0 0,-6-38 0 0 0,4 10 0 0 0,-3-38 0 0 0,12 82 0 0 0,-1 0 0 0 0,2 0 0 0 0,-1-1 0 0 0,1 1 0 0 0,0 0 0 0 0,0 0 0 0 0,1 0 0 0 0,-1 0 0 0 0,2 0 0 0 0,-1 0 0 0 0,4-7 0 0 0,23-27 0 0 0,11-20 0 0 0,-29 42 0 0 0,0 1 0 0 0,1 0 0 0 0,1 1 0 0 0,1 0 0 0 0,0 1 0 0 0,23-18 0 0 0,-14 11 0 0 0,29-23 0 0 0,2 2 0 0 0,86-52 0 0 0,-102 75 0 0 0,0 2 0 0 0,53-17 0 0 0,-86 33 0 0 0,9-2 0 0 0,-1 1 0 0 0,1 0 0 0 0,28-2 0 0 0,1 0 0 0 0,-1-2 0 0 0,1 2 0 0 0,-1 1 0 0 0,1 2 0 0 0,0 2 0 0 0,0 2 0 0 0,45 8 0 0 0,-66-3 0 0 0,0 1 0 0 0,0 1 0 0 0,-1 0 0 0 0,0 2 0 0 0,0 1 0 0 0,-1 0 0 0 0,-1 1 0 0 0,23 21 0 0 0,-25-21 0 0 0,-3-1 0 0 0,0 0 0 0 0,-2 1 0 0 0,1 1 0 0 0,-2 0 0 0 0,0 0 0 0 0,-1 1 0 0 0,0 1 0 0 0,15 31 0 0 0,-1 4 0 0 0,-18-41 0 0 0,-1 0 0 0 0,0 1 0 0 0,-1-1 0 0 0,0 1 0 0 0,-1 0 0 0 0,3 16 0 0 0,12 59 0 0 0,-12-59 0 0 0,0 0 0 0 0,-2 1 0 0 0,2 38 0 0 0,-6-35 0 0 0,1 17 0 0 0,-2 0 0 0 0,-3 0 0 0 0,-11 61 0 0 0,7-78 0 0 0,-2 0 0 0 0,0 0 0 0 0,-30 57 0 0 0,-21 31 0 0 0,52-104 0 0 0,0 0 0 0 0,-1-1 0 0 0,0 0 0 0 0,-1 0 0 0 0,-1-2 0 0 0,0 1 0 0 0,0-1 0 0 0,-2-1 0 0 0,1 0 0 0 0,-20 11 0 0 0,3-4 0 0 0,-1-1 0 0 0,-1-2 0 0 0,0-1 0 0 0,-38 11 0 0 0,53-21 0 0 0,1 0 0 0 0,-1-2 0 0 0,0 0 0 0 0,0-1 0 0 0,0-1 0 0 0,-32-4 0 0 0,45 4 0 0 0,1-1 0 0 0,-1 0 0 0 0,0-1 0 0 0,1 1 0 0 0,-1-1 0 0 0,1 1 0 0 0,0-1 0 0 0,0 0 0 0 0,0 0 0 0 0,0-1 0 0 0,0 1 0 0 0,-3-4 0 0 0,-14-8 0 0 0,1 4 0 0 0,15 8 0 0 0,-1 0 0 0 0,0-1 0 0 0,1 1 0 0 0,-1-1 0 0 0,1 0 0 0 0,0 0 0 0 0,0-1 0 0 0,0 1 0 0 0,-4-7 0 0 0,-39-41 0 0 0,33 37 0 0 0,1 0 0 0 0,0-1 0 0 0,1-1 0 0 0,1 0 0 0 0,0-1 0 0 0,-13-26 0 0 0,12 14 0 0 0,1 0 0 0 0,-13-57 0 0 0,21 72 0 0 0,1 0 0 0 0,1 0 0 0 0,0 0 0 0 0,1-1 0 0 0,0 1 0 0 0,1 0 0 0 0,1 0 0 0 0,6-25 0 0 0,-5 32 0 0 0,0 0 0 0 0,0 0 0 0 0,1 0 0 0 0,0 0 0 0 0,0 1 0 0 0,0-1 0 0 0,1 1 0 0 0,0 0 0 0 0,0 1 0 0 0,1-1 0 0 0,6-4 0 0 0,15-11 0 0 0,35-22 0 0 0,-58 41 0 0 0,14-8 0 0 0,1 1 0 0 0,0 1 0 0 0,1 1 0 0 0,0 0 0 0 0,35-6 0 0 0,-22 4 0 0 0,1 1 0 0 0,-1 2 0 0 0,1 1 0 0 0,1 2 0 0 0,-1 1 0 0 0,0 1 0 0 0,1 2 0 0 0,34 6 0 0 0,-49-3 0 0 0,1 0 0 0 0,-1 2 0 0 0,0 0 0 0 0,0 1 0 0 0,36 20 0 0 0,-44-20 0 0 0,0 0 0 0 0,-1 1 0 0 0,0 1 0 0 0,0 0 0 0 0,-1 0 0 0 0,0 1 0 0 0,-1 1 0 0 0,0-1 0 0 0,13 22 0 0 0,-7-13 0 0 0,-12-15 0 0 0,0-1 0 0 0,0 1 0 0 0,0 0 0 0 0,-1 0 0 0 0,1 0 0 0 0,-1 0 0 0 0,0 1 0 0 0,3 8 0 0 0,4 20 0 0 0,-2 1 0 0 0,-1 1 0 0 0,-2-1 0 0 0,-1 1 0 0 0,-1 0 0 0 0,-2 0 0 0 0,-2 0 0 0 0,-10 55 0 0 0,10-81 0 0 0,-1 1 0 0 0,-1-1 0 0 0,1 0 0 0 0,-10 16 0 0 0,-10 25 0 0 0,18-36 0 0 0,-1 0 0 0 0,-1 0 0 0 0,0 0 0 0 0,-16 22 0 0 0,-7 14 0 0 0,19-33 0 0 0,0 0 0 0 0,-1 0 0 0 0,-1-1 0 0 0,0-1 0 0 0,-2 0 0 0 0,1-1 0 0 0,-20 15 0 0 0,-123 78 0 0 0,105-74 0 0 0,32-22 0 0 0,0-2 0 0 0,0 0 0 0 0,-1-1 0 0 0,0-1 0 0 0,0-1 0 0 0,0 0 0 0 0,-1-2 0 0 0,0-1 0 0 0,-24 1 0 0 0,36-2 0 0 0,0-1 0 0 0,0 0 0 0 0,0 0 0 0 0,0-1 0 0 0,0 0 0 0 0,0-1 0 0 0,0 0 0 0 0,0 0 0 0 0,0-1 0 0 0,0-1 0 0 0,0 0 0 0 0,1 0 0 0 0,-1-1 0 0 0,-12-6 0 0 0,18 7 0 0 0,-16-11 0 0 0,0-1 0 0 0,-34-32 0 0 0,46 39 0 0 0,2 0 0 0 0,-1-1 0 0 0,1 1 0 0 0,1-1 0 0 0,-1-1 0 0 0,2 1 0 0 0,-1-1 0 0 0,1 1 0 0 0,1-1 0 0 0,-4-16 0 0 0,5 21 0 0 0,1 0 0 0 0,0 1 0 0 0,0-1 0 0 0,0 0 0 0 0,1 1 0 0 0,0-1 0 0 0,0 0 0 0 0,0 0 0 0 0,0 0 0 0 0,1 1 0 0 0,0-1 0 0 0,0 0 0 0 0,0 1 0 0 0,0-1 0 0 0,1 1 0 0 0,0-1 0 0 0,4-6 0 0 0,7-17 0 0 0,6 8 0 0 0,-8-13 0 0 0,15 13 0 0 0,-4-8 0 0 0,-10 20 0 0 0,0 0 0 0 0,1 1 0 0 0,20-9 0 0 0,4-1 0 0 0,-20 7 0 0 0,-11 6 0 0 0,0 1 0 0 0,0 0 0 0 0,0 0 0 0 0,0 1 0 0 0,1-1 0 0 0,-1 2 0 0 0,11-3 0 0 0,59-10 0 0 0,66-7 0 0 0,-121 20 0 0 0,0 1 0 0 0,36 4 0 0 0,-44-2 0 0 0,1 1 0 0 0,-1 1 0 0 0,0 0 0 0 0,0 1 0 0 0,0 0 0 0 0,-1 1 0 0 0,20 12 0 0 0,-14-8 0 0 0,5-1 0 0 0,-20-9 0 0 0,1 1 0 0 0,-1 1 0 0 0,1-1 0 0 0,-1 0 0 0 0,0 1 0 0 0,1 0 0 0 0,-1-1 0 0 0,0 1 0 0 0,0 1 0 0 0,3 1 0 0 0,2 6 0 0 0,-4-6 0 0 0,0 0 0 0 0,0 0 0 0 0,0 1 0 0 0,-1-1 0 0 0,1 1 0 0 0,-1 0 0 0 0,-1 0 0 0 0,1 0 0 0 0,-1 0 0 0 0,3 7 0 0 0,11 46 0 0 0,-12-49 0 0 0,-1 0 0 0 0,0 0 0 0 0,-1 0 0 0 0,0 0 0 0 0,1 19 0 0 0,-2 7 0 0 0,0-23 0 0 0,0-1 0 0 0,-1 0 0 0 0,0 0 0 0 0,-1 1 0 0 0,0-1 0 0 0,-1 0 0 0 0,0 0 0 0 0,-6 18 0 0 0,-5-1 0 0 0,-1-2 0 0 0,-1 0 0 0 0,-2 0 0 0 0,0-2 0 0 0,-1 0 0 0 0,-2-1 0 0 0,-27 25 0 0 0,-112 87 0 0 0,115-105 0 0 0,-97 47 0 0 0,101-59 0 0 0,-1-2 0 0 0,-1-2 0 0 0,0-2 0 0 0,-1-1 0 0 0,-60 6 0 0 0,28-10 0 0 0,0-2 0 0 0,-99-8 0 0 0,88-6 0 0 0,-127-31 0 0 0,32 5 0 0 0,137 28 0 0 0,-315-60 0 0 0,351 65 0 0 0,0 0 0 0 0,0-1 0 0 0,0 0 0 0 0,1-1 0 0 0,-1 1 0 0 0,1-1 0 0 0,0-1 0 0 0,-11-8 0 0 0,17 11 0 0 0,-1 1 0 0 0,0-1 0 0 0,1 0 0 0 0,-1 0 0 0 0,1 1 0 0 0,0-1 0 0 0,-1 0 0 0 0,1-1 0 0 0,0 1 0 0 0,0 0 0 0 0,0 0 0 0 0,1 0 0 0 0,-1-1 0 0 0,0 1 0 0 0,1 0 0 0 0,0-1 0 0 0,-1 1 0 0 0,1 0 0 0 0,0-1 0 0 0,0 1 0 0 0,0 0 0 0 0,1-1 0 0 0,-1 1 0 0 0,0 0 0 0 0,1-1 0 0 0,0 1 0 0 0,-1 0 0 0 0,1 0 0 0 0,0-1 0 0 0,0 1 0 0 0,0 0 0 0 0,2-2 0 0 0,-2 2 0 0 0,0 1 0 0 0,0 0 0 0 0,0 0 0 0 0,0 0 0 0 0,0 0 0 0 0,0-1 0 0 0,0 2 0 0 0,0-1 0 0 0,0 0 0 0 0,1 0 0 0 0,-1 0 0 0 0,0 0 0 0 0,0 1 0 0 0,1-1 0 0 0,-1 1 0 0 0,1-1 0 0 0,1 0 0 0 0,11-6 0 0 0,-7-1 0 0 0,1 1 0 0 0,0 0 0 0 0,0 1 0 0 0,1-1 0 0 0,0 2 0 0 0,0-1 0 0 0,0 1 0 0 0,1 0 0 0 0,0 1 0 0 0,0 0 0 0 0,17-4 0 0 0,-16 6 0 0 0,0-2 0 0 0,0 0 0 0 0,18-8 0 0 0,-20 7 0 0 0,1 1 0 0 0,-1 0 0 0 0,1 0 0 0 0,0 1 0 0 0,13-2 0 0 0,40-4 0 0 0,1 1 0 0 0,0 4 0 0 0,124 8 0 0 0,-169-1 0 0 0,-1 0 0 0 0,0 2 0 0 0,0 0 0 0 0,0 2 0 0 0,-1 0 0 0 0,0 0 0 0 0,0 2 0 0 0,26 17 0 0 0,-29-18 0 0 0,59 54 0 0 0,-66-58 0 0 0,-2 1 0 0 0,1-1 0 0 0,0 1 0 0 0,-1 0 0 0 0,0 1 0 0 0,0-1 0 0 0,-1 1 0 0 0,1 0 0 0 0,-1 0 0 0 0,0 0 0 0 0,-1 1 0 0 0,0 0 0 0 0,0-1 0 0 0,4 14 0 0 0,-4-2 0 0 0,0 0 0 0 0,-1 0 0 0 0,-1 1 0 0 0,-1 24 0 0 0,-1-12 0 0 0,1-22 0 0 0,-1-1 0 0 0,-1 1 0 0 0,0 0 0 0 0,0 0 0 0 0,-1-1 0 0 0,1 1 0 0 0,-2-1 0 0 0,1 0 0 0 0,-1 0 0 0 0,-7 9 0 0 0,-8 12 0 0 0,-29 33 0 0 0,41-53 0 0 0,-82 81 0 0 0,68-73 0 0 0,0 0 0 0 0,-1-1 0 0 0,0-1 0 0 0,-1-1 0 0 0,-1-1 0 0 0,-31 12 0 0 0,8-5 0 0 0,-1-2 0 0 0,-1-3 0 0 0,0-1 0 0 0,-1-3 0 0 0,-62 6 0 0 0,19-9 0 0 0,-184-7 0 0 0,217-7 0 0 0,1-3 0 0 0,-98-26 0 0 0,102 24 0 0 0,-16-4 0 0 0,46 5 0 0 0,7 4 0 0 0,1 0 0 0 0,-36-7 0 0 0,29 9 0 0 0,1-2 0 0 0,-30-12 0 0 0,-5-1 0 0 0,-53-25 0 0 0,99 38 0 0 0,-1 0 0 0 0,1-1 0 0 0,0 0 0 0 0,0 0 0 0 0,1-2 0 0 0,-12-10 0 0 0,-6-4 0 0 0,27 22 0 0 0,1 0 0 0 0,-1 0 0 0 0,1-1 0 0 0,-1 1 0 0 0,1-1 0 0 0,0 1 0 0 0,-1-1 0 0 0,1 0 0 0 0,0 1 0 0 0,0-1 0 0 0,0 0 0 0 0,-1-3 0 0 0,2 3 0 0 0,-1 0 0 0 0,0 0 0 0 0,0 1 0 0 0,0-1 0 0 0,0 0 0 0 0,0 0 0 0 0,-1 1 0 0 0,1-1 0 0 0,0 1 0 0 0,-1-1 0 0 0,1 1 0 0 0,-4-3 0 0 0,4 3 0 0 0,0 0 0 0 0,0 0 0 0 0,0 0 0 0 0,0 0 0 0 0,0 0 0 0 0,0 0 0 0 0,1 0 0 0 0,-1-1 0 0 0,0 1 0 0 0,1 0 0 0 0,-1-1 0 0 0,1 1 0 0 0,-1 0 0 0 0,1-1 0 0 0,0 1 0 0 0,-1 0 0 0 0,1-1 0 0 0,0 1 0 0 0,0-3 0 0 0,0 2 0 0 0,0 0 0 0 0,0 0 0 0 0,-1 0 0 0 0,1 0 0 0 0,0 1 0 0 0,-1-1 0 0 0,1 0 0 0 0,-1 0 0 0 0,0 0 0 0 0,0 1 0 0 0,0-1 0 0 0,-1-2 0 0 0,1 2 0 0 0,0 0 0 0 0,1 0 0 0 0,-1 0 0 0 0,1-1 0 0 0,-1 1 0 0 0,1 0 0 0 0,0 0 0 0 0,0-1 0 0 0,0 1 0 0 0,0 0 0 0 0,0 0 0 0 0,0-1 0 0 0,1 1 0 0 0,-1 0 0 0 0,1 0 0 0 0,1-4 0 0 0,-2 6 0 0 0,1-2 0 0 0,0-1 0 0 0,1 1 0 0 0,-1 0 0 0 0,0 0 0 0 0,1 0 0 0 0,0 0 0 0 0,-1 0 0 0 0,1 1 0 0 0,0-1 0 0 0,0 0 0 0 0,0 1 0 0 0,0-1 0 0 0,3-1 0 0 0,4-3 0 0 0,14-15 0 0 0,0 1 0 0 0,2 1 0 0 0,0 1 0 0 0,1 1 0 0 0,0 1 0 0 0,51-22 0 0 0,-63 33 0 0 0,-1 0 0 0 0,1 1 0 0 0,15-3 0 0 0,44-15 0 0 0,-39 11 0 0 0,2 1 0 0 0,-1 1 0 0 0,1 3 0 0 0,54-4 0 0 0,-35 4 0 0 0,-3 2 0 0 0,0 2 0 0 0,0 3 0 0 0,0 2 0 0 0,0 2 0 0 0,0 2 0 0 0,64 19 0 0 0,-80-13 0 0 0,0 1 0 0 0,0 2 0 0 0,45 29 0 0 0,-47-27 0 0 0,-26-12 0 0 0,1 0 0 0 0,-1 0 0 0 0,0 1 0 0 0,-1 0 0 0 0,0 0 0 0 0,0 1 0 0 0,0 0 0 0 0,6 10 0 0 0,4 5 0 0 0,-13-18 0 0 0,-1 0 0 0 0,0 1 0 0 0,0 0 0 0 0,0 0 0 0 0,-1 0 0 0 0,0 0 0 0 0,0 0 0 0 0,-1 0 0 0 0,2 12 0 0 0,5 16 0 0 0,-4-18 0 0 0,0 0 0 0 0,-2 1 0 0 0,0-1 0 0 0,0 1 0 0 0,-2-1 0 0 0,0 1 0 0 0,-1-1 0 0 0,-4 27 0 0 0,4-38 0 0 0,0 0 0 0 0,-1-1 0 0 0,0 1 0 0 0,0 0 0 0 0,0 0 0 0 0,0-1 0 0 0,-1 1 0 0 0,0-1 0 0 0,1 0 0 0 0,-8 8 0 0 0,-46 40 0 0 0,35-33 0 0 0,11-12 0 0 0,0 0 0 0 0,0-1 0 0 0,0-1 0 0 0,-1 1 0 0 0,-17 5 0 0 0,-68 21 0 0 0,85-29 0 0 0,-16 4 0 0 0,0-1 0 0 0,0-1 0 0 0,-1-2 0 0 0,-30 1 0 0 0,-112-9 0 0 0,136 0 0 0 0,1-1 0 0 0,0-2 0 0 0,1-1 0 0 0,-41-17 0 0 0,9 4 0 0 0,35 11 0 0 0,-51-25 0 0 0,0-1 0 0 0,50 25 0 0 0,11 6 0 0 0,1-1 0 0 0,0-1 0 0 0,-29-19 0 0 0,-57-50 0 0 0,91 67 0 0 0,0 0 0 0 0,0-1 0 0 0,1-1 0 0 0,1 0 0 0 0,-19-25 0 0 0,24 28 0 0 0,1 1 0 0 0,0-1 0 0 0,0 0 0 0 0,1-1 0 0 0,0 1 0 0 0,0-1 0 0 0,1 1 0 0 0,0-1 0 0 0,1 0 0 0 0,0 0 0 0 0,-1-19 0 0 0,3 24 0 0 0,1-1 0 0 0,-1 1 0 0 0,1 0 0 0 0,0 0 0 0 0,1 0 0 0 0,-1 0 0 0 0,1 0 0 0 0,0 0 0 0 0,0 0 0 0 0,1 1 0 0 0,3-7 0 0 0,17-11 0 0 0,0 0 0 0 0,2 1 0 0 0,0 2 0 0 0,1 0 0 0 0,1 2 0 0 0,1 1 0 0 0,35-15 0 0 0,227-76 0 0 0,-225 90 0 0 0,105-12 0 0 0,-103 23 0 0 0,1 3 0 0 0,80 7 0 0 0,-139-4 0 0 0,3 1 0 0 0,-1 0 0 0 0,1 0 0 0 0,-1 2 0 0 0,1-1 0 0 0,-1 1 0 0 0,0 1 0 0 0,0 0 0 0 0,0 0 0 0 0,-1 1 0 0 0,1 1 0 0 0,-1-1 0 0 0,12 11 0 0 0,-15-10 0 0 0,0 0 0 0 0,0 1 0 0 0,-1 0 0 0 0,0 0 0 0 0,0 1 0 0 0,-1 0 0 0 0,0 0 0 0 0,-1 0 0 0 0,1 1 0 0 0,-1-1 0 0 0,-1 1 0 0 0,0 0 0 0 0,0 0 0 0 0,-1 0 0 0 0,0 1 0 0 0,0-1 0 0 0,-1 12 0 0 0,-1-13 0 0 0,1-1 0 0 0,-1 0 0 0 0,0 0 0 0 0,0 0 0 0 0,-1 0 0 0 0,0 0 0 0 0,-1 0 0 0 0,1 0 0 0 0,-1-1 0 0 0,0 1 0 0 0,-1 0 0 0 0,-6 11 0 0 0,-23 42 0 0 0,20-46 0 0 0,-1-2 0 0 0,0 1 0 0 0,-1-2 0 0 0,-23 16 0 0 0,-26 21 0 0 0,34-26 0 0 0,0-1 0 0 0,-2-1 0 0 0,0-2 0 0 0,-1-1 0 0 0,-1-2 0 0 0,0-1 0 0 0,-1-1 0 0 0,-1-2 0 0 0,-70 13 0 0 0,18-11 0 0 0,-1-4 0 0 0,0-4 0 0 0,-90-6 0 0 0,139-3 0 0 0,0-1 0 0 0,-58-16 0 0 0,35 7 0 0 0,30 7 0 0 0,0 0 0 0 0,0-3 0 0 0,0-1 0 0 0,-56-27 0 0 0,87 37 0 0 0,-1 0 0 0 0,1 0 0 0 0,0 1 0 0 0,-1-1 0 0 0,1 0 0 0 0,0 0 0 0 0,0-1 0 0 0,0 1 0 0 0,0 0 0 0 0,0 0 0 0 0,0 0 0 0 0,0-1 0 0 0,0 1 0 0 0,0-1 0 0 0,1 1 0 0 0,-2-3 0 0 0,-8-9 0 0 0,-1 6 0 0 0,8 6 0 0 0,0-1 0 0 0,0 1 0 0 0,1-1 0 0 0,-1 0 0 0 0,1 0 0 0 0,-1 1 0 0 0,1-2 0 0 0,0 1 0 0 0,-1 0 0 0 0,1 0 0 0 0,0-1 0 0 0,0 0 0 0 0,1 1 0 0 0,-1-1 0 0 0,1 0 0 0 0,-1 0 0 0 0,1 1 0 0 0,0-1 0 0 0,0 0 0 0 0,0 0 0 0 0,0-4 0 0 0,-3-24 0 0 0,4 29 0 0 0,0 1 0 0 0,0-1 0 0 0,0 1 0 0 0,0-1 0 0 0,0 1 0 0 0,1 0 0 0 0,-1-1 0 0 0,0 1 0 0 0,1 0 0 0 0,-1-1 0 0 0,1 1 0 0 0,-1 0 0 0 0,1-1 0 0 0,0 1 0 0 0,0 0 0 0 0,-1 0 0 0 0,1 0 0 0 0,0 0 0 0 0,0 0 0 0 0,0 0 0 0 0,0 0 0 0 0,2-2 0 0 0,-1 2 0 0 0,0 0 0 0 0,1 0 0 0 0,-1-1 0 0 0,0 1 0 0 0,0-1 0 0 0,-1 0 0 0 0,1 0 0 0 0,0 0 0 0 0,0 0 0 0 0,-1 0 0 0 0,2-3 0 0 0,10-10 0 0 0,10-1 0 0 0,-10-9 0 0 0,10 8 0 0 0,32-26 0 0 0,-33 19 0 0 0,93-37 0 0 0,-95 48 0 0 0,1 1 0 0 0,0 1 0 0 0,0 2 0 0 0,1 0 0 0 0,42-11 0 0 0,-6-2 0 0 0,-49 18 0 0 0,1 0 0 0 0,-1 0 0 0 0,0 1 0 0 0,1 0 0 0 0,14-2 0 0 0,42-7 0 0 0,-49 8 0 0 0,1 0 0 0 0,0 2 0 0 0,22-1 0 0 0,-9 3 0 0 0,-11-2 0 0 0,0 2 0 0 0,0 0 0 0 0,0 1 0 0 0,0 1 0 0 0,0 1 0 0 0,-1 1 0 0 0,1 1 0 0 0,23 9 0 0 0,-16-2 0 0 0,-18-8 0 0 0,0 0 0 0 0,-1 1 0 0 0,1-1 0 0 0,12 11 0 0 0,-18-12 0 0 0,0 0 0 0 0,0 0 0 0 0,-1 0 0 0 0,1 1 0 0 0,-1-1 0 0 0,0 1 0 0 0,0-1 0 0 0,0 1 0 0 0,0 0 0 0 0,0 0 0 0 0,-1 0 0 0 0,0 0 0 0 0,0 0 0 0 0,1 5 0 0 0,0-1 0 0 0,1 13 0 0 0,0 0 0 0 0,1 35 0 0 0,-4-50 0 0 0,0 0 0 0 0,-1 0 0 0 0,1 0 0 0 0,-1-1 0 0 0,0 1 0 0 0,-1 0 0 0 0,0 0 0 0 0,0 0 0 0 0,0-1 0 0 0,0 1 0 0 0,-1-1 0 0 0,0 0 0 0 0,0 0 0 0 0,0 0 0 0 0,-5 5 0 0 0,-2 0 0 0 0,-1 0 0 0 0,-25 16 0 0 0,2-2 0 0 0,29-20 0 0 0,-57 43 0 0 0,-119 68 0 0 0,159-105 0 0 0,0-2 0 0 0,0-1 0 0 0,-26 6 0 0 0,0-1 0 0 0,-14 5 0 0 0,0-4 0 0 0,0-2 0 0 0,-1-3 0 0 0,-1-2 0 0 0,1-4 0 0 0,-124-10 0 0 0,171 5 0 0 0,1-1 0 0 0,-1 0 0 0 0,0-1 0 0 0,1-1 0 0 0,0 0 0 0 0,0-1 0 0 0,1-1 0 0 0,-15-10 0 0 0,-7-3 0 0 0,29 17 0 0 0,0-1 0 0 0,0 0 0 0 0,0-1 0 0 0,1 1 0 0 0,0-1 0 0 0,-10-12 0 0 0,7 7 0 0 0,-32-48 0 0 0,37 53 0 0 0,1 0 0 0 0,0 1 0 0 0,0-1 0 0 0,1 0 0 0 0,-1 0 0 0 0,1 0 0 0 0,1-1 0 0 0,-1 1 0 0 0,1 0 0 0 0,0-1 0 0 0,1 1 0 0 0,-1-1 0 0 0,1 1 0 0 0,1-1 0 0 0,-1 1 0 0 0,1 0 0 0 0,0-1 0 0 0,3-9 0 0 0,1 1 0 0 0,0 0 0 0 0,1 0 0 0 0,1 0 0 0 0,0 1 0 0 0,1 0 0 0 0,16-22 0 0 0,27-12 0 0 0,-10 12 0 0 0,0-4 0 0 0,3 1 0 0 0,93-64 0 0 0,-115 89 0 0 0,2 2 0 0 0,27-10 0 0 0,-6 2 0 0 0,56-9 0 0 0,-83 22 0 0 0,-9 3 0 0 0,-1 0 0 0 0,1 1 0 0 0,1 0 0 0 0,-1 1 0 0 0,0 0 0 0 0,16-1 0 0 0,34-2 0 0 0,-26 1 0 0 0,1 2 0 0 0,-1 1 0 0 0,1 1 0 0 0,-1 2 0 0 0,39 7 0 0 0,-44-3 0 0 0,44 12 0 0 0,-67-17 0 0 0,1 1 0 0 0,-1 0 0 0 0,0 1 0 0 0,0-1 0 0 0,-1 1 0 0 0,1 0 0 0 0,0 0 0 0 0,-1 0 0 0 0,0 0 0 0 0,6 6 0 0 0,-7-4 0 0 0,1 0 0 0 0,0-1 0 0 0,1 1 0 0 0,-1-1 0 0 0,1 0 0 0 0,-1-1 0 0 0,1 1 0 0 0,8 3 0 0 0,-11-5 0 0 0,0 0 0 0 0,1-1 0 0 0,-1 1 0 0 0,0 0 0 0 0,0 0 0 0 0,0 0 0 0 0,0 1 0 0 0,-1-1 0 0 0,1 0 0 0 0,-1 1 0 0 0,1-1 0 0 0,1 4 0 0 0,15 23 0 0 0,13 2 0 0 0,-19-19 0 0 0,0 0 0 0 0,0 1 0 0 0,-1 1 0 0 0,11 17 0 0 0,-18-24 0 0 0,4 5 0 0 0,-1 0 0 0 0,-1 0 0 0 0,0 0 0 0 0,-1 1 0 0 0,0 0 0 0 0,6 25 0 0 0,0 9 0 0 0,-7-38 0 0 0,-2 1 0 0 0,0 0 0 0 0,0 0 0 0 0,1 14 0 0 0,-3-17 0 0 0,0 16 0 0 0,-5 45 0 0 0,4-62 0 0 0,0-1 0 0 0,0 0 0 0 0,-1 1 0 0 0,0-1 0 0 0,0 0 0 0 0,0 0 0 0 0,0 0 0 0 0,-1 0 0 0 0,0-1 0 0 0,0 1 0 0 0,0-1 0 0 0,0 1 0 0 0,-6 4 0 0 0,-13 9 0 0 0,-1 0 0 0 0,-1-2 0 0 0,0-1 0 0 0,-1-1 0 0 0,-48 19 0 0 0,50-27 0 0 0,0 0 0 0 0,0-2 0 0 0,-1-1 0 0 0,1-1 0 0 0,-1-1 0 0 0,-29-2 0 0 0,28 0 0 0 0,6 0 0 0 0,-1-1 0 0 0,0-1 0 0 0,1-1 0 0 0,0-1 0 0 0,0-1 0 0 0,0 0 0 0 0,1-1 0 0 0,-32-18 0 0 0,-10-2 0 0 0,-77-43 0 0 0,116 58 0 0 0,-27-17 0 0 0,-79-67 0 0 0,-8-4 0 0 0,130 97 0 0 0,1 0 0 0 0,0 0 0 0 0,0-1 0 0 0,0 1 0 0 0,0-1 0 0 0,1 0 0 0 0,-6-8 0 0 0,-20-21 0 0 0,23 26 0 0 0,0 0 0 0 0,0-1 0 0 0,1 1 0 0 0,0-1 0 0 0,0-1 0 0 0,1 1 0 0 0,0 0 0 0 0,0-1 0 0 0,1 0 0 0 0,0 0 0 0 0,1 0 0 0 0,0 0 0 0 0,0 0 0 0 0,0-17 0 0 0,2 22 0 0 0,1 0 0 0 0,0 0 0 0 0,0 1 0 0 0,0-1 0 0 0,0 1 0 0 0,1-1 0 0 0,-1 1 0 0 0,1-1 0 0 0,0 1 0 0 0,0 0 0 0 0,0-1 0 0 0,1 1 0 0 0,-1 0 0 0 0,1 1 0 0 0,-1-1 0 0 0,7-4 0 0 0,8-12 0 0 0,-5-4 0 0 0,17 11 0 0 0,39-29 0 0 0,-28 17 0 0 0,57-27 0 0 0,-20 24 0 0 0,81-18 0 0 0,-63 20 0 0 0,-63 16 0 0 0,-1-1 0 0 0,56-9 0 0 0,24-4 0 0 0,-79 15 0 0 0,1 1 0 0 0,35-3 0 0 0,146-13 0 0 0,157-6 0 0 0,-271 28 0 0 0,173 23 0 0 0,-254-18 0 0 0,0 1 0 0 0,-1 1 0 0 0,18 7 0 0 0,38 12 0 0 0,-60-21 0 0 0,1 1 0 0 0,-1 1 0 0 0,-1 0 0 0 0,1 1 0 0 0,-1 0 0 0 0,0 1 0 0 0,-1 1 0 0 0,13 11 0 0 0,-13-11 0 0 0,55 44 0 0 0,-64-51 0 0 0,-1-1 0 0 0,1 1 0 0 0,-1 0 0 0 0,0 0 0 0 0,0 1 0 0 0,0-1 0 0 0,0 0 0 0 0,0 1 0 0 0,-1-1 0 0 0,1 1 0 0 0,-1 0 0 0 0,1-1 0 0 0,-1 1 0 0 0,0 0 0 0 0,1 6 0 0 0,4 7 0 0 0,5 38 0 0 0,-11-50 0 0 0,1 0 0 0 0,-1-1 0 0 0,0 1 0 0 0,0 0 0 0 0,-1-1 0 0 0,1 1 0 0 0,-1 0 0 0 0,1-1 0 0 0,-1 1 0 0 0,0 0 0 0 0,-1-1 0 0 0,1 0 0 0 0,-4 7 0 0 0,-13 15 0 0 0,16-21 0 0 0,-1-1 0 0 0,1 1 0 0 0,-1-1 0 0 0,0 0 0 0 0,1 0 0 0 0,-1 0 0 0 0,-1 0 0 0 0,1 0 0 0 0,-6 3 0 0 0,-2 1 0 0 0,-1 0 0 0 0,0-1 0 0 0,-1-1 0 0 0,1 0 0 0 0,-1-1 0 0 0,0 0 0 0 0,0 0 0 0 0,-1-2 0 0 0,1 0 0 0 0,0 0 0 0 0,-1-1 0 0 0,0-1 0 0 0,1 0 0 0 0,-1-1 0 0 0,1 0 0 0 0,0-1 0 0 0,-1-1 0 0 0,1 0 0 0 0,-14-5 0 0 0,25 7 0 0 0,-1 0 0 0 0,1-1 0 0 0,0 1 0 0 0,-1 0 0 0 0,1-1 0 0 0,0 1 0 0 0,0-1 0 0 0,0 0 0 0 0,0 1 0 0 0,0-1 0 0 0,0 0 0 0 0,-2-3 0 0 0,-6-6 0 0 0,5 7 0 0 0,0 0 0 0 0,1-1 0 0 0,-1 1 0 0 0,1-1 0 0 0,0 0 0 0 0,0 0 0 0 0,1 0 0 0 0,-1 0 0 0 0,1-1 0 0 0,-4-10 0 0 0,-17-28 0 0 0,16 32 0 0 0,3 5 0 0 0,0 0 0 0 0,1 0 0 0 0,-1 0 0 0 0,2-1 0 0 0,-1 0 0 0 0,-3-13 0 0 0,-8-23 0 0 0,11 34 0 0 0,0-1 0 0 0,1 1 0 0 0,0-1 0 0 0,1 1 0 0 0,0-1 0 0 0,0-17 0 0 0,-12-172 0 0 0,14 189 0 0 0,-1 4 0 0 0,1 0 0 0 0,0 0 0 0 0,0 0 0 0 0,1 0 0 0 0,-1 0 0 0 0,2 0 0 0 0,-1 0 0 0 0,1 0 0 0 0,0 0 0 0 0,0 1 0 0 0,1-1 0 0 0,0 1 0 0 0,5-10 0 0 0,18-26 0 0 0,-22 33 0 0 0,1 0 0 0 0,1 1 0 0 0,0-1 0 0 0,0 1 0 0 0,0 0 0 0 0,11-9 0 0 0,-6 5 0 0 0,27-23 0 0 0,75-32 0 0 0,-84 52 0 0 0,-10 6 0 0 0,-1 1 0 0 0,1 1 0 0 0,1 0 0 0 0,-1 2 0 0 0,1 0 0 0 0,0 1 0 0 0,0 1 0 0 0,26 0 0 0 0,-12 2 0 0 0,-1 2 0 0 0,1 1 0 0 0,-1 2 0 0 0,44 10 0 0 0,-55-7 0 0 0,0 0 0 0 0,-1 2 0 0 0,0 0 0 0 0,34 22 0 0 0,20 9 0 0 0,-42-23 0 0 0,59 41 0 0 0,-89-55 0 0 0,1 0 0 0 0,-1 0 0 0 0,0 1 0 0 0,0-1 0 0 0,-1 1 0 0 0,1-1 0 0 0,2 6 0 0 0,19 22 0 0 0,6-13 0 0 0,-12 11 0 0 0,24 5 0 0 0,-36-30 0 0 0,0 0 0 0 0,0 0 0 0 0,-1 0 0 0 0,1 1 0 0 0,-1 0 0 0 0,0 0 0 0 0,-1 0 0 0 0,1 1 0 0 0,-1-1 0 0 0,5 11 0 0 0,23 94 0 0 0,-29-98 0 0 0,0 1 0 0 0,-1-1 0 0 0,0 1 0 0 0,-1 0 0 0 0,-1-1 0 0 0,0 1 0 0 0,0 0 0 0 0,-1 0 0 0 0,-1-1 0 0 0,0 1 0 0 0,-1-1 0 0 0,0 1 0 0 0,-1-1 0 0 0,-9 19 0 0 0,5-16 0 0 0,-2 0 0 0 0,0 0 0 0 0,-1-1 0 0 0,0-1 0 0 0,-1 0 0 0 0,0 0 0 0 0,-1-1 0 0 0,0-1 0 0 0,-1 0 0 0 0,-1-1 0 0 0,1-1 0 0 0,-2 0 0 0 0,1-1 0 0 0,-1 0 0 0 0,0-1 0 0 0,-1-1 0 0 0,0-1 0 0 0,0 0 0 0 0,0-1 0 0 0,0-1 0 0 0,-1-1 0 0 0,-24 1 0 0 0,31-3 0 0 0,0 0 0 0 0,1-1 0 0 0,-1-1 0 0 0,0 1 0 0 0,1-2 0 0 0,-1 1 0 0 0,1-1 0 0 0,0-1 0 0 0,0 0 0 0 0,0 0 0 0 0,0-1 0 0 0,1-1 0 0 0,0 1 0 0 0,-14-12 0 0 0,4 3 0 0 0,1 0 0 0 0,0-2 0 0 0,1 0 0 0 0,-27-33 0 0 0,10-4 0 0 0,25 40 0 0 0,0-1 0 0 0,0 0 0 0 0,1 0 0 0 0,1-1 0 0 0,1 0 0 0 0,-10-30 0 0 0,9 14 0 0 0,1 1 0 0 0,2-1 0 0 0,-1-34 0 0 0,5 48 0 0 0,-1 12 0 0 0,1 0 0 0 0,-1 0 0 0 0,1 0 0 0 0,1 0 0 0 0,-1 0 0 0 0,1 0 0 0 0,0 0 0 0 0,0 0 0 0 0,0 0 0 0 0,1 0 0 0 0,-1 1 0 0 0,1-1 0 0 0,0 0 0 0 0,4-4 0 0 0,24-45 0 0 0,-4 36 0 0 0,-8-10 0 0 0,7 8 0 0 0,9-12 0 0 0,-31 28 0 0 0,0 0 0 0 0,0 0 0 0 0,1 0 0 0 0,-1 0 0 0 0,1 0 0 0 0,0 1 0 0 0,0 0 0 0 0,0 0 0 0 0,1 0 0 0 0,-1 0 0 0 0,0 1 0 0 0,1 0 0 0 0,0 0 0 0 0,8-3 0 0 0,35-18 0 0 0,-23 10 0 0 0,-1 1 0 0 0,2 1 0 0 0,-1 1 0 0 0,1 2 0 0 0,1 0 0 0 0,46-6 0 0 0,-45 10 0 0 0,0 2 0 0 0,0 0 0 0 0,0 2 0 0 0,0 1 0 0 0,0 1 0 0 0,0 2 0 0 0,-1 0 0 0 0,1 2 0 0 0,32 11 0 0 0,-43-9 0 0 0,1 1 0 0 0,-1 1 0 0 0,-1 0 0 0 0,28 23 0 0 0,-27-20 0 0 0,24 27 0 0 0,-13-20 0 0 0,-15 7 0 0 0,5 9 0 0 0,-14-32 0 0 0,0 1 0 0 0,-1 0 0 0 0,1 0 0 0 0,-1 0 0 0 0,0 0 0 0 0,-1 1 0 0 0,1-1 0 0 0,-1 1 0 0 0,0 0 0 0 0,0-1 0 0 0,1 8 0 0 0,9 27 0 0 0,-8-26 0 0 0,-1-1 0 0 0,0 1 0 0 0,-2 0 0 0 0,1 0 0 0 0,-2 0 0 0 0,0-1 0 0 0,0 1 0 0 0,-5 26 0 0 0,4-36 0 0 0,0 1 0 0 0,0-1 0 0 0,-1 0 0 0 0,1 0 0 0 0,-1 1 0 0 0,0-1 0 0 0,0 0 0 0 0,0-1 0 0 0,-6 7 0 0 0,5-5 0 0 0,0 0 0 0 0,-1 0 0 0 0,2 1 0 0 0,-1-1 0 0 0,-3 11 0 0 0,2-6 0 0 0,0-1 0 0 0,-1 1 0 0 0,1-1 0 0 0,-2 0 0 0 0,1 0 0 0 0,-2-1 0 0 0,-9 13 0 0 0,-11 13 0 0 0,8-15 0 0 0,16-17 0 0 0,1 0 0 0 0,-1 0 0 0 0,1 0 0 0 0,0 0 0 0 0,-1 1 0 0 0,1-1 0 0 0,0 1 0 0 0,1 0 0 0 0,-1 0 0 0 0,-2 4 0 0 0,3-6 0 0 0,0 1 0 0 0,0 0 0 0 0,0-1 0 0 0,-1 1 0 0 0,1-1 0 0 0,0 0 0 0 0,-1 1 0 0 0,0-1 0 0 0,1 0 0 0 0,-1 0 0 0 0,0 0 0 0 0,1 0 0 0 0,-1 0 0 0 0,0 0 0 0 0,0-1 0 0 0,0 1 0 0 0,0 0 0 0 0,-3 0 0 0 0,-17 8 0 0 0,18-6 0 0 0,-1 0 0 0 0,0-1 0 0 0,1 1 0 0 0,-1-1 0 0 0,0 0 0 0 0,0 0 0 0 0,-1-1 0 0 0,1 1 0 0 0,-10 0 0 0 0,13-2 0 0 0,0 1 0 0 0,-1-1 0 0 0,1 0 0 0 0,0 0 0 0 0,0 0 0 0 0,0 0 0 0 0,0-1 0 0 0,0 1 0 0 0,0-1 0 0 0,0 1 0 0 0,0-1 0 0 0,0 0 0 0 0,0 0 0 0 0,0 0 0 0 0,0 0 0 0 0,0 0 0 0 0,0 0 0 0 0,0 0 0 0 0,1 0 0 0 0,-1-1 0 0 0,1 1 0 0 0,-1-1 0 0 0,1 0 0 0 0,-1 1 0 0 0,1-1 0 0 0,0 0 0 0 0,0 0 0 0 0,0 1 0 0 0,-1-3 0 0 0,-11-25 0 0 0,1-1 0 0 0,2 1 0 0 0,1-2 0 0 0,1 1 0 0 0,2-1 0 0 0,-3-40 0 0 0,4 10 0 0 0,1-19 0 0 0,4 74 0 0 0,1 0 0 0 0,0 0 0 0 0,0 0 0 0 0,0 0 0 0 0,1 0 0 0 0,0 0 0 0 0,0 1 0 0 0,1-1 0 0 0,-1 0 0 0 0,7-9 0 0 0,6-3 0 0 0,11-19 0 0 0,-21 28 0 0 0,-1 0 0 0 0,2 0 0 0 0,-1 0 0 0 0,1 0 0 0 0,0 1 0 0 0,1 0 0 0 0,0 0 0 0 0,0 1 0 0 0,1 0 0 0 0,0 0 0 0 0,0 0 0 0 0,0 1 0 0 0,1 1 0 0 0,15-8 0 0 0,-5-2 0 0 0,-13 8 0 0 0,-4 5 0 0 0,0 0 0 0 0,0 0 0 0 0,1 0 0 0 0,-1 1 0 0 0,0-1 0 0 0,1 0 0 0 0,-1 1 0 0 0,1-1 0 0 0,0 1 0 0 0,-1 0 0 0 0,1 0 0 0 0,0 0 0 0 0,0 0 0 0 0,4 0 0 0 0,47-17 0 0 0,-42 12 0 0 0,-1 2 0 0 0,1 0 0 0 0,1 0 0 0 0,-1 1 0 0 0,0 1 0 0 0,25-2 0 0 0,-3 3 0 0 0,-20 0 0 0 0,0 0 0 0 0,0 1 0 0 0,0 1 0 0 0,-1 0 0 0 0,1 1 0 0 0,0 0 0 0 0,0 1 0 0 0,-1 1 0 0 0,0 0 0 0 0,17 7 0 0 0,-20-5 0 0 0,1 0 0 0 0,0 1 0 0 0,-1 0 0 0 0,-1 0 0 0 0,1 1 0 0 0,-1 0 0 0 0,9 11 0 0 0,-4 5 0 0 0,-2-11 0 0 0,-9-11 0 0 0,-1 1 0 0 0,1-1 0 0 0,-1 1 0 0 0,0 0 0 0 0,0-1 0 0 0,0 1 0 0 0,0 0 0 0 0,0 0 0 0 0,2 7 0 0 0,34 66 0 0 0,-30-52 0 0 0,-5-14 0 0 0,0-1 0 0 0,0 0 0 0 0,-1 0 0 0 0,0 1 0 0 0,0-1 0 0 0,-1 12 0 0 0,-5 161 0 0 0,4-176 0 0 0,-1 0 0 0 0,-1 0 0 0 0,0 0 0 0 0,1 0 0 0 0,-2 0 0 0 0,1 0 0 0 0,-1 0 0 0 0,0-1 0 0 0,0 1 0 0 0,0-1 0 0 0,-1 0 0 0 0,-5 6 0 0 0,-10 17 0 0 0,2 0 0 0 0,8-13 0 0 0,0 1 0 0 0,-2-1 0 0 0,1 0 0 0 0,-17 16 0 0 0,-32 32 0 0 0,53-53 0 0 0,-1-1 0 0 0,0-1 0 0 0,-1 1 0 0 0,0-1 0 0 0,0-1 0 0 0,-1 1 0 0 0,0-1 0 0 0,0-1 0 0 0,-1 0 0 0 0,-16 8 0 0 0,-55 19 0 0 0,62-24 0 0 0,0 0 0 0 0,-1-2 0 0 0,0 0 0 0 0,0-1 0 0 0,-25 3 0 0 0,-228 2 0 0 0,223-12 0 0 0,40 2 0 0 0,0-1 0 0 0,0-1 0 0 0,-1 0 0 0 0,1 0 0 0 0,0-1 0 0 0,0 0 0 0 0,0-1 0 0 0,0 0 0 0 0,1 0 0 0 0,-1-1 0 0 0,1 0 0 0 0,0-1 0 0 0,0 0 0 0 0,0-1 0 0 0,1 0 0 0 0,0 0 0 0 0,0-1 0 0 0,0 0 0 0 0,-6-8 0 0 0,12 11 0 0 0,0-1 0 0 0,0-1 0 0 0,0 1 0 0 0,1 0 0 0 0,0 0 0 0 0,0 0 0 0 0,0-1 0 0 0,1 1 0 0 0,0-1 0 0 0,0 1 0 0 0,0 0 0 0 0,1-1 0 0 0,0 1 0 0 0,0 0 0 0 0,0 0 0 0 0,0-1 0 0 0,1 1 0 0 0,0 0 0 0 0,0 0 0 0 0,0 0 0 0 0,1 1 0 0 0,0-1 0 0 0,4-6 0 0 0,-4 9 0 0 0,73-66 0 0 0,-65 59 0 0 0,1 0 0 0 0,0 1 0 0 0,0 0 0 0 0,1 1 0 0 0,23-9 0 0 0,9-6 0 0 0,-37 17 0 0 0,1 0 0 0 0,-1 1 0 0 0,1 0 0 0 0,14-4 0 0 0,14-1 0 0 0,1 1 0 0 0,0 2 0 0 0,65-3 0 0 0,-97 9 0 0 0,4 0 0 0 0,-1-1 0 0 0,0 1 0 0 0,1 1 0 0 0,-1 0 0 0 0,1 0 0 0 0,-1 1 0 0 0,0 0 0 0 0,0 1 0 0 0,0 0 0 0 0,0 0 0 0 0,17 10 0 0 0,-12-5 0 0 0,-10-6 0 0 0,1 0 0 0 0,-2 0 0 0 0,1 0 0 0 0,0 1 0 0 0,0-1 0 0 0,-1 1 0 0 0,0 0 0 0 0,1 0 0 0 0,-1 0 0 0 0,0 0 0 0 0,0 1 0 0 0,-1-1 0 0 0,1 1 0 0 0,-1 0 0 0 0,0 0 0 0 0,0 0 0 0 0,3 7 0 0 0,41 112 0 0 0,-43-114 0 0 0,-1 1 0 0 0,0 0 0 0 0,0-1 0 0 0,-1 1 0 0 0,0 0 0 0 0,-1 0 0 0 0,0 0 0 0 0,0 0 0 0 0,-1 0 0 0 0,-3 13 0 0 0,-1 34 0 0 0,3-47 0 0 0,0 0 0 0 0,0 0 0 0 0,-1-1 0 0 0,0 1 0 0 0,-1-1 0 0 0,0 1 0 0 0,-1-1 0 0 0,1 0 0 0 0,-13 16 0 0 0,-13 30 0 0 0,28-52 0 0 0,0 0 0 0 0,0-1 0 0 0,-1 1 0 0 0,1 0 0 0 0,-1-1 0 0 0,1 1 0 0 0,-1-1 0 0 0,0 0 0 0 0,0 0 0 0 0,1 0 0 0 0,-2 0 0 0 0,1-1 0 0 0,-5 3 0 0 0,-13 8 0 0 0,15-7 0 0 0,-1-1 0 0 0,0 0 0 0 0,0 0 0 0 0,0 0 0 0 0,0-1 0 0 0,-1 0 0 0 0,1 0 0 0 0,-1-1 0 0 0,0 0 0 0 0,1-1 0 0 0,-1 1 0 0 0,0-1 0 0 0,0-1 0 0 0,0 0 0 0 0,0 0 0 0 0,-15-2 0 0 0,18 0 0 0 0,0 0 0 0 0,0-1 0 0 0,1 1 0 0 0,-1-1 0 0 0,1 0 0 0 0,-1 0 0 0 0,1-1 0 0 0,0 1 0 0 0,0-1 0 0 0,0 0 0 0 0,1 0 0 0 0,-1 0 0 0 0,-4-8 0 0 0,-32-59 0 0 0,31 50 0 0 0,0-1 0 0 0,2 0 0 0 0,-7-32 0 0 0,8-2 0 0 0,2 0 0 0 0,2-1 0 0 0,11-103 0 0 0,-6 118 0 0 0,-3 31 0 0 0,1 0 0 0 0,0 1 0 0 0,5-22 0 0 0,74-183 0 0 0,-73 187 0 0 0,3-4 0 0 0,-2 20 0 0 0,-5 9 0 0 0,-1-1 0 0 0,1 0 0 0 0,-1 1 0 0 0,0-1 0 0 0,0 0 0 0 0,0-1 0 0 0,-1 1 0 0 0,1 0 0 0 0,-1 0 0 0 0,0-5 0 0 0,1 3 0 0 0,-1 0 0 0 0,1 0 0 0 0,0 1 0 0 0,0-1 0 0 0,1 1 0 0 0,3-7 0 0 0,-3 7 0 0 0,0-1 0 0 0,0 1 0 0 0,-1 0 0 0 0,0-1 0 0 0,0 0 0 0 0,1-7 0 0 0,-2 8 0 0 0,1 1 0 0 0,-1-1 0 0 0,1 1 0 0 0,0-1 0 0 0,0 1 0 0 0,0 0 0 0 0,0 0 0 0 0,1 0 0 0 0,0 0 0 0 0,3-3 0 0 0,15-27 0 0 0,-10-2 0 0 0,-8 26 0 0 0,0 0 0 0 0,0 0 0 0 0,0 0 0 0 0,1 1 0 0 0,1 0 0 0 0,0-1 0 0 0,0 2 0 0 0,12-17 0 0 0,-11 20 0 0 0,-4 4 0 0 0,0 0 0 0 0,0 0 0 0 0,-1-1 0 0 0,1 1 0 0 0,0-1 0 0 0,-1 1 0 0 0,1-1 0 0 0,-1 0 0 0 0,0 1 0 0 0,0-1 0 0 0,1 0 0 0 0,-1 0 0 0 0,0 0 0 0 0,0 0 0 0 0,-1 0 0 0 0,1 0 0 0 0,0 0 0 0 0,-1 0 0 0 0,1-1 0 0 0,-1 1 0 0 0,0-2 0 0 0,3-9 0 0 0,1 1 0 0 0,0-1 0 0 0,1 1 0 0 0,0 0 0 0 0,0 0 0 0 0,11-16 0 0 0,1-2 0 0 0,-4 16 0 0 0,-12 13 0 0 0,0 1 0 0 0,0-1 0 0 0,0 1 0 0 0,0-1 0 0 0,0 0 0 0 0,-1 1 0 0 0,1-1 0 0 0,0 0 0 0 0,0 0 0 0 0,-1 1 0 0 0,1-1 0 0 0,-1 0 0 0 0,1 0 0 0 0,0 0 0 0 0,-1 0 0 0 0,0 0 0 0 0,1 0 0 0 0,-1 0 0 0 0,1 0 0 0 0,-1 0 0 0 0,0-1 0 0 0,1-1 0 0 0,0 1 0 0 0,0-1 0 0 0,0 0 0 0 0,1 0 0 0 0,-1 1 0 0 0,1-1 0 0 0,-1 1 0 0 0,1-1 0 0 0,0 1 0 0 0,0 0 0 0 0,0 0 0 0 0,0-1 0 0 0,0 2 0 0 0,1-1 0 0 0,2-2 0 0 0,16-17 0 0 0,-18 17 0 0 0,0 1 0 0 0,0 0 0 0 0,1 0 0 0 0,-1 0 0 0 0,0 0 0 0 0,1 0 0 0 0,0 1 0 0 0,4-3 0 0 0,62-35 0 0 0,-57 33 0 0 0,-5 1 0 0 0,34-11 0 0 0,-27 14 0 0 0,-1 0 0 0 0,0 1 0 0 0,1 1 0 0 0,-1 0 0 0 0,1 1 0 0 0,17 2 0 0 0,2-1 0 0 0,-19 0 0 0 0,-1 1 0 0 0,0 1 0 0 0,0 0 0 0 0,0 1 0 0 0,14 5 0 0 0,-4-1 0 0 0,-20-6 0 0 0,0-1 0 0 0,0 1 0 0 0,0 0 0 0 0,-1 0 0 0 0,1 0 0 0 0,-1 0 0 0 0,1 1 0 0 0,3 3 0 0 0,3 2 0 0 0,-6-5 0 0 0,6 2 0 0 0,-1 0 0 0 0,0 1 0 0 0,0 0 0 0 0,11 10 0 0 0,-7 1 0 0 0,0 0 0 0 0,19 35 0 0 0,-10-17 0 0 0,-15-25 0 0 0,-1 1 0 0 0,0 0 0 0 0,-1 0 0 0 0,0 1 0 0 0,6 20 0 0 0,-6-2 0 0 0,-2-1 0 0 0,0 1 0 0 0,-3 40 0 0 0,-1-38 0 0 0,0-24 0 0 0,0 1 0 0 0,-1-1 0 0 0,0 0 0 0 0,0 0 0 0 0,-1 0 0 0 0,0-1 0 0 0,0 1 0 0 0,-1-1 0 0 0,0 1 0 0 0,-5 6 0 0 0,-15 31 0 0 0,21-37 0 0 0,-1-1 0 0 0,0 0 0 0 0,0-1 0 0 0,-1 1 0 0 0,0-1 0 0 0,0 0 0 0 0,-1 0 0 0 0,1 0 0 0 0,-1-1 0 0 0,-1 0 0 0 0,-8 6 0 0 0,12-9 0 0 0,0-1 0 0 0,1 0 0 0 0,-1 1 0 0 0,1 0 0 0 0,-1-1 0 0 0,1 1 0 0 0,0 0 0 0 0,-1 1 0 0 0,1-1 0 0 0,-3 5 0 0 0,3-5 0 0 0,1 0 0 0 0,-1 0 0 0 0,0 0 0 0 0,0 0 0 0 0,0-1 0 0 0,0 1 0 0 0,0 0 0 0 0,0-1 0 0 0,-1 1 0 0 0,1-1 0 0 0,0 0 0 0 0,-1 0 0 0 0,1 0 0 0 0,-4 1 0 0 0,-83 40 0 0 0,70-31 0 0 0,-1 0 0 0 0,0-2 0 0 0,-1-1 0 0 0,1 0 0 0 0,-41 8 0 0 0,59-15 0 0 0,-1-1 0 0 0,1 1 0 0 0,-1-1 0 0 0,1 1 0 0 0,0-1 0 0 0,-1 0 0 0 0,1 0 0 0 0,-1 0 0 0 0,1 0 0 0 0,-1-1 0 0 0,1 1 0 0 0,-1-1 0 0 0,1 1 0 0 0,0-1 0 0 0,-1 0 0 0 0,1 0 0 0 0,0 0 0 0 0,0 0 0 0 0,-1 0 0 0 0,-2-3 0 0 0,-5-6 0 0 0,9 10 0 0 0,0-1 0 0 0,0 0 0 0 0,0 1 0 0 0,0-1 0 0 0,1 0 0 0 0,-1 0 0 0 0,0 1 0 0 0,0-1 0 0 0,1 0 0 0 0,-1 0 0 0 0,0 0 0 0 0,1 0 0 0 0,-1 0 0 0 0,1 0 0 0 0,-1 0 0 0 0,1 0 0 0 0,0 0 0 0 0,-1-2 0 0 0,-11-34 0 0 0,-11-47 0 0 0,22 77 0 0 0,0 0 0 0 0,1 0 0 0 0,-1 0 0 0 0,1 0 0 0 0,1 0 0 0 0,0 0 0 0 0,-1 0 0 0 0,2 0 0 0 0,-1 0 0 0 0,5-12 0 0 0,-1 7 0 0 0,0 1 0 0 0,1-1 0 0 0,0 1 0 0 0,1 0 0 0 0,0 0 0 0 0,1 1 0 0 0,10-11 0 0 0,43-45 0 0 0,-56 62 0 0 0,1 0 0 0 0,-1 0 0 0 0,1 0 0 0 0,-1 0 0 0 0,1 1 0 0 0,0 0 0 0 0,1 0 0 0 0,6-1 0 0 0,26-14 0 0 0,-30 13 0 0 0,-1 1 0 0 0,1 0 0 0 0,1 1 0 0 0,-1-1 0 0 0,1 2 0 0 0,16-3 0 0 0,-21 4 0 0 0,0 0 0 0 0,0 1 0 0 0,1 0 0 0 0,-1 0 0 0 0,0 0 0 0 0,0 0 0 0 0,0 1 0 0 0,1 0 0 0 0,-1 0 0 0 0,0 1 0 0 0,0-1 0 0 0,0 1 0 0 0,6 3 0 0 0,15 26 0 0 0,-23-28 0 0 0,1 0 0 0 0,-1 0 0 0 0,0 1 0 0 0,0-1 0 0 0,0 1 0 0 0,-1 0 0 0 0,1 0 0 0 0,-1 0 0 0 0,0 0 0 0 0,0 0 0 0 0,0 1 0 0 0,-1-1 0 0 0,2 6 0 0 0,14 72 0 0 0,-14-66 0 0 0,2 23 0 0 0,-1 0 0 0 0,-2 0 0 0 0,-1 0 0 0 0,-7 52 0 0 0,3-73 0 0 0,-1-1 0 0 0,-1 0 0 0 0,-1 0 0 0 0,0-1 0 0 0,-1 0 0 0 0,0 0 0 0 0,-2 0 0 0 0,0-1 0 0 0,-20 27 0 0 0,6-12 0 0 0,-15 18 0 0 0,-22-2 0 0 0,37-30 0 0 0,-36 33 0 0 0,41-35 0 0 0,-1-1 0 0 0,-1 0 0 0 0,0-1 0 0 0,0-1 0 0 0,-1-1 0 0 0,-1-1 0 0 0,-24 6 0 0 0,24-11 0 0 0,0-2 0 0 0,0 0 0 0 0,0-1 0 0 0,0-2 0 0 0,-28-3 0 0 0,28 2 0 0 0,21 2 0 0 0,-1 0 0 0 0,1 0 0 0 0,-1 0 0 0 0,1 0 0 0 0,-1 0 0 0 0,1 0 0 0 0,-1-1 0 0 0,1 1 0 0 0,0 0 0 0 0,-1-1 0 0 0,1 0 0 0 0,0 1 0 0 0,-1-1 0 0 0,1 0 0 0 0,0 1 0 0 0,-2-2 0 0 0,-10-5 0 0 0,-32 4 0 0 0,53 7 0 0 0,1 0 0 0 0,-1 1 0 0 0,0 0 0 0 0,0 0 0 0 0,0 1 0 0 0,-1 0 0 0 0,0 0 0 0 0,0 1 0 0 0,0 0 0 0 0,7 11 0 0 0,-12-16 0 0 0,-1-1 0 0 0,0 1 0 0 0,1 0 0 0 0,-1 0 0 0 0,1-1 0 0 0,0 1 0 0 0,0-1 0 0 0,-1 1 0 0 0,1-1 0 0 0,0 0 0 0 0,3 2 0 0 0,-3-2 0 0 0,-1-1 0 0 0,0 1 0 0 0,0 0 0 0 0,0 0 0 0 0,0-1 0 0 0,1 1 0 0 0,-1 0 0 0 0,0 0 0 0 0,0 0 0 0 0,0 0 0 0 0,-1 0 0 0 0,1 1 0 0 0,0-1 0 0 0,0 0 0 0 0,-1 0 0 0 0,1 1 0 0 0,0-1 0 0 0,-1 0 0 0 0,1 3 0 0 0,5 16 0 0 0,-1 0 0 0 0,-1 0 0 0 0,1 26 0 0 0,-4-37 0 0 0,0 0 0 0 0,-1 0 0 0 0,0 0 0 0 0,-1 0 0 0 0,0 0 0 0 0,0-1 0 0 0,-1 1 0 0 0,0 0 0 0 0,-5 14 0 0 0,5-18 0 0 0,0-1 0 0 0,0 1 0 0 0,-1-1 0 0 0,1 0 0 0 0,-1 0 0 0 0,0 0 0 0 0,0 0 0 0 0,0 0 0 0 0,-1-1 0 0 0,1 1 0 0 0,-1-1 0 0 0,0 0 0 0 0,0 0 0 0 0,0-1 0 0 0,-6 4 0 0 0,2-2 0 0 0,1 0 0 0 0,0 1 0 0 0,0 0 0 0 0,1 0 0 0 0,0 0 0 0 0,-8 8 0 0 0,11-9 0 0 0,-1 0 0 0 0,0-1 0 0 0,0 1 0 0 0,-1-1 0 0 0,1 0 0 0 0,-1 0 0 0 0,1 0 0 0 0,-1-1 0 0 0,-10 5 0 0 0,7-4 0 0 0,-1 0 0 0 0,1 1 0 0 0,0 0 0 0 0,0 1 0 0 0,0 0 0 0 0,-9 8 0 0 0,-22 14 0 0 0,16-13 0 0 0,-1 2 0 0 0,-1-2 0 0 0,0-1 0 0 0,-53 19 0 0 0,-3-5 0 0 0,46-14 0 0 0,0-2 0 0 0,0-2 0 0 0,-48 7 0 0 0,7-6 0 0 0,8-2 0 0 0,-99-1 0 0 0,166-7 0 0 0,0 0 0 0 0,1 0 0 0 0,-1 0 0 0 0,1 0 0 0 0,-1-1 0 0 0,1 1 0 0 0,-1 0 0 0 0,1 0 0 0 0,0 0 0 0 0,-1-1 0 0 0,1 1 0 0 0,-1 0 0 0 0,1-1 0 0 0,-1 1 0 0 0,1 0 0 0 0,0-1 0 0 0,-1 1 0 0 0,1-1 0 0 0,0 1 0 0 0,-1 0 0 0 0,1-1 0 0 0,0 1 0 0 0,0-1 0 0 0,-1 1 0 0 0,1-1 0 0 0,0 1 0 0 0,0-1 0 0 0,0 1 0 0 0,0-1 0 0 0,-1 1 0 0 0,1-1 0 0 0,0 1 0 0 0,0-1 0 0 0,0 1 0 0 0,0-2 0 0 0,3-16 0 0 0,-1 16 0 0 0,0 1 0 0 0,-1-1 0 0 0,1 1 0 0 0,0-1 0 0 0,0 1 0 0 0,0-1 0 0 0,0 1 0 0 0,0 0 0 0 0,0 0 0 0 0,0 0 0 0 0,0 0 0 0 0,1 1 0 0 0,-1-1 0 0 0,0 0 0 0 0,5 0 0 0 0,9-3 0 0 0,37-32 0 0 0,-45 29 0 0 0,0 1 0 0 0,0 0 0 0 0,1 1 0 0 0,0-1 0 0 0,0 2 0 0 0,0-1 0 0 0,1 1 0 0 0,19-5 0 0 0,65-14 0 0 0,-65 15 0 0 0,1 1 0 0 0,52-6 0 0 0,-7 6 0 0 0,-46 4 0 0 0,1 0 0 0 0,-1 2 0 0 0,52 5 0 0 0,-78-4 0 0 0,0 0 0 0 0,1 0 0 0 0,-1 1 0 0 0,0-1 0 0 0,0 1 0 0 0,0 0 0 0 0,0 0 0 0 0,0 0 0 0 0,-1 0 0 0 0,1 0 0 0 0,0 1 0 0 0,0-1 0 0 0,-1 1 0 0 0,1 0 0 0 0,-1-1 0 0 0,1 1 0 0 0,-1 1 0 0 0,0-1 0 0 0,0 0 0 0 0,2 3 0 0 0,5 7 0 0 0,-8-10 0 0 0,-1-1 0 0 0,1 0 0 0 0,0 0 0 0 0,0 1 0 0 0,0-1 0 0 0,-1 1 0 0 0,1-1 0 0 0,-1 1 0 0 0,1-1 0 0 0,-1 1 0 0 0,1-1 0 0 0,-1 1 0 0 0,0-1 0 0 0,0 1 0 0 0,0-1 0 0 0,0 1 0 0 0,0 2 0 0 0,-1 7 0 0 0,0-1 0 0 0,-1 0 0 0 0,0 1 0 0 0,0-1 0 0 0,-1 0 0 0 0,-1 0 0 0 0,-8 18 0 0 0,11-27 0 0 0,0 1 0 0 0,1-1 0 0 0,-1 0 0 0 0,0 1 0 0 0,0-1 0 0 0,0 0 0 0 0,0 0 0 0 0,0 0 0 0 0,-1 0 0 0 0,1 0 0 0 0,0 0 0 0 0,0 0 0 0 0,-1 0 0 0 0,1 0 0 0 0,-1-1 0 0 0,-1 2 0 0 0,-10 6 0 0 0,5 1 0 0 0,-1 1 0 0 0,-1-1 0 0 0,1-1 0 0 0,-1 0 0 0 0,-1 0 0 0 0,0-1 0 0 0,0 0 0 0 0,-22 9 0 0 0,-46 29 0 0 0,63-39 0 0 0,-1 2 0 0 0,-24 15 0 0 0,29-16 0 0 0,0 0 0 0 0,-1 0 0 0 0,0-1 0 0 0,0-1 0 0 0,-27 7 0 0 0,-13 5 0 0 0,41-12 0 0 0,-1-1 0 0 0,1 0 0 0 0,-1-1 0 0 0,-13 2 0 0 0,-67 14 0 0 0,87-17-45 0 0,1 0-1 0 0,-1-1 1 0 0,0 0-1 0 0,0 0 1 0 0,0 0-1 0 0,-1-1 1 0 0,-5 0 0 0 0,-13 4-483 0 0,17-2-342 0 0,1-1 0 0 0,-1 1-1 0 0,0-1 1 0 0,0-1-1 0 0,0 0 1 0 0,-12 0-1 0 0,-93-137-18555 0 0,64 54 17438 0 0,23 47-1021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5880 0 0,'-5'4'19176'0'0,"5"8"-20155"0"0,0-3 1097 0 0,0 1 0 0 0,1-1 1 0 0,0 0-1 0 0,0 0 0 0 0,1 0 1 0 0,0 0-1 0 0,5 11 0 0 0,-5-13-78 0 0,0 0 1 0 0,0-1-1 0 0,0 1 0 0 0,-1 0 0 0 0,0 0 0 0 0,-1 0 1 0 0,0 0-1 0 0,0 0 0 0 0,-1 10 0 0 0,3 39 58 0 0,7-2-138 0 0,-3-1 0 0 0,-1 85 0 0 0,0-79-306 0 0,-2-32-1753 0 0,-2 1-4753 0 0,0-29 6655 0 0,-1 1-1 0 0,1 0 1 0 0,0 0-1 0 0,-1-1 0 0 0,1 1 1 0 0,-1 0-1 0 0,1-1 1 0 0,-1 1-1 0 0,1-1 1 0 0,-1 1-1 0 0,1 0 1 0 0,-1-1-1 0 0,0 1 1 0 0,1-1-1 0 0,-1 0 1 0 0,1 1-1 0 0,-1-1 0 0 0,0 1 1 0 0,0-1-1 0 0,1 1 1 0 0,-1-1-1 0 0,0 0 1 0 0,0 1-1 0 0,1-2 1 0 0,16-72-5635 0 0,-9 40 1960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277 294 5928 0 0,'-1'1'263'0'0,"0"-1"1"0"0,0 1-1 0 0,0 0 1 0 0,1 0-1 0 0,-1 0 1 0 0,0-1-1 0 0,1 1 1 0 0,-1 0-1 0 0,0 0 1 0 0,1 0-1 0 0,-1 0 0 0 0,1 0 1 0 0,0 0-1 0 0,-1 0 1 0 0,1 0-1 0 0,0 1 1 0 0,0-1-1 0 0,-1 1 1 0 0,-6 16 1459 0 0,4-13-1465 0 0,1 0 1 0 0,0 0-1 0 0,1 0 1 0 0,-1 0-1 0 0,1 0 1 0 0,0 0-1 0 0,0 0 1 0 0,0 1-1 0 0,1 7 1 0 0,-3 10 479 0 0,1-3-75 0 0,0 1 0 0 0,1 0 0 0 0,3 38 0 0 0,0 3 316 0 0,-1-52-859 0 0,0 0 0 0 0,1 0 1 0 0,0-1-1 0 0,1 1 0 0 0,0 0 0 0 0,0-1 0 0 0,1 0 0 0 0,0 0 0 0 0,6 9 0 0 0,14 36 458 0 0,-21-50-545 0 0,0-1 1 0 0,-1 0-1 0 0,1 0 0 0 0,0 0 1 0 0,1 0-1 0 0,-1 0 0 0 0,0-1 0 0 0,1 1 1 0 0,0-1-1 0 0,-1 0 0 0 0,1 0 1 0 0,0-1-1 0 0,6 3 0 0 0,7 4 74 0 0,-3 0 8 0 0,0-1 1 0 0,0-1-1 0 0,23 7 0 0 0,-31-11-64 0 0,0 0 1 0 0,0-1 0 0 0,0 0-1 0 0,0 0 1 0 0,0 0 0 0 0,0-1-1 0 0,0 0 1 0 0,0 0 0 0 0,0-1-1 0 0,0 1 1 0 0,0-1 0 0 0,7-2-1 0 0,-10 1 1 0 0,0 0 1 0 0,0 1-1 0 0,0-1 0 0 0,-1 0 0 0 0,1-1 0 0 0,-1 1 0 0 0,1 0 0 0 0,-1-1 0 0 0,0 1 0 0 0,1-1 1 0 0,-1 0-1 0 0,-1 0 0 0 0,1 1 0 0 0,0-1 0 0 0,-1-1 0 0 0,1 1 0 0 0,-1 0 0 0 0,0 0 0 0 0,0 0 1 0 0,0-1-1 0 0,0-4 0 0 0,0 0 38 0 0,0 0-1 0 0,0 0 1 0 0,-1 0 0 0 0,0-1-1 0 0,0 1 1 0 0,-1 0 0 0 0,-2-11-1 0 0,2 18-79 0 0,1-1 1 0 0,-1 0-1 0 0,0 1 0 0 0,0-1 0 0 0,0 1 1 0 0,0-1-1 0 0,-1 1 0 0 0,1-1 0 0 0,0 1 0 0 0,-1 0 1 0 0,1-1-1 0 0,0 1 0 0 0,-4-2 0 0 0,-9-9 42 0 0,13 10-49 0 0,0-1 2 0 0,0 1-1 0 0,-1-1 0 0 0,0 1 1 0 0,1 0-1 0 0,-1-1 0 0 0,0 1 1 0 0,0 0-1 0 0,0 0 0 0 0,0 0 0 0 0,0 0 1 0 0,-1 1-1 0 0,1-1 0 0 0,-1 0 1 0 0,-3-1-1 0 0,2 1 3 0 0,1 1 0 0 0,0-1 0 0 0,-1 0 0 0 0,1 0 0 0 0,0-1 0 0 0,0 1 0 0 0,0-1 0 0 0,0 1 0 0 0,-2-5 0 0 0,-25-20 20 0 0,-52-39 53 0 0,50 47-46 0 0,12-6-18 0 0,-19 5 24 0 0,-63-73-7 0 0,85 82-29 0 0,10 8-4 0 0,1-1 0 0 0,0 0-1 0 0,0-1 1 0 0,0 1-1 0 0,1-1 1 0 0,-9-9-1 0 0,1-17 29 0 0,-3 14-42 0 0,13 15 13 0 0,1 0-1 0 0,0 0 0 0 0,0 0 0 0 0,0 0 0 0 0,1 0 0 0 0,-1-1 1 0 0,0 1-1 0 0,1-1 0 0 0,-2-2 0 0 0,-5-15-3 0 0,-1 1 0 0 0,-21-32-1 0 0,29 47 9 0 0,0 0-1 0 0,0 1 1 0 0,0-1-1 0 0,0 0 1 0 0,1 0 0 0 0,0 0-1 0 0,0 0 1 0 0,0 1-1 0 0,0-1 1 0 0,2-7-1 0 0,-1-2-32 0 0,1 8 28 0 0,1 1 1 0 0,0 0 0 0 0,0 0 0 0 0,0 1 0 0 0,1-1 0 0 0,-1 1 0 0 0,1 0 0 0 0,0 0 0 0 0,0 0 0 0 0,6-3 0 0 0,0 2 6 0 0,1 0 0 0 0,-1 1 1 0 0,1 1-1 0 0,-1 0 0 0 0,16-1 1 0 0,-26 3-4 0 0,1 0 1 0 0,0 0 0 0 0,0 0 0 0 0,0 0 0 0 0,0 0 0 0 0,0 0 0 0 0,0-1 0 0 0,0 1-1 0 0,-1 0 1 0 0,1-1 0 0 0,0 1 0 0 0,0-1 0 0 0,0 1 0 0 0,-1-1 0 0 0,1 1 0 0 0,0-1-1 0 0,-1 1 1 0 0,1-1 0 0 0,1-1 0 0 0,6-4 17 0 0,6 4 25 0 0,0 1 0 0 0,0 0 0 0 0,28 2 1 0 0,-20 0 5 0 0,-7 4 27 0 0,-4 2-45 0 0,4-3-1 0 0,-9-2-2 0 0,-1-1 1 0 0,1 1 0 0 0,-1 0-1 0 0,0 1 1 0 0,1-1-1 0 0,-1 1 1 0 0,0 0-1 0 0,-1 0 1 0 0,1 1-1 0 0,0-1 1 0 0,6 8-1 0 0,10 9 44 0 0,-15-16-49 0 0,-1 1-1 0 0,1 1 0 0 0,-1-1 0 0 0,0 1 0 0 0,0 0 0 0 0,-1 0 0 0 0,0 0 0 0 0,0 1 0 0 0,4 7 0 0 0,20 57 251 0 0,-17-47-236 0 0,-2 0 0 0 0,0 1 0 0 0,-1 0-1 0 0,4 31 1 0 0,-7-8-198 0 0,-2 66 0 0 0,-3-87-285 0 0,-9 32-3523 0 0,7-51 845 0 0,-5-29-8417 0 0,7 17 11332 0 0,0 0-193 0 0,0-1 1 0 0,0 0-1 0 0,1 0 1 0 0,0 1-1 0 0,0-1 0 0 0,0 0 1 0 0,4-8-1 0 0,4-20-2865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 5184 0 0,'19'-14'6292'0'0,"-10"14"-5479"0"0,-8 0-483 0 0,1-1 0 0 0,0 1 0 0 0,0 0 1 0 0,0 0-1 0 0,-1 0 0 0 0,1 0 0 0 0,0 0 0 0 0,0 1 0 0 0,0-1 0 0 0,-1 0 0 0 0,1 1 0 0 0,0 0 0 0 0,0-1 0 0 0,-1 1 0 0 0,1 0 0 0 0,-1 0 0 0 0,1 0 0 0 0,-1 0 0 0 0,1 0 0 0 0,-1 0 0 0 0,1 0 0 0 0,-1 0 0 0 0,0 0 0 0 0,0 1 0 0 0,1-1 1 0 0,-1 1-1 0 0,0-1 0 0 0,1 2 0 0 0,1 2-123 0 0,0-1 1 0 0,0 1-1 0 0,0 0 1 0 0,0 0-1 0 0,-1 0 1 0 0,0 0 0 0 0,0 0-1 0 0,0 0 1 0 0,0 1-1 0 0,-1-1 1 0 0,0 1-1 0 0,0-1 1 0 0,-1 1-1 0 0,1 9 1 0 0,-3 9 8 0 0,-1 1 0 0 0,-1-1 0 0 0,-2 0 1 0 0,0 0-1 0 0,-1 0 0 0 0,-1-1 0 0 0,-14 27 0 0 0,8-23-104 0 0,2 2 0 0 0,-13 41 0 0 0,11-28-61 0 0,-5 42-22 0 0,12-53-7 0 0,7-28-19 0 0,-1 1-1 0 0,1 0 1 0 0,-1-1-1 0 0,0 1 1 0 0,0-1 0 0 0,0 0-1 0 0,0 1 1 0 0,-3 4 0 0 0,4 34-27 0 0,14-55-4 0 0,-1 0 1 0 0,-1-1-1 0 0,17-24 1 0 0,1 1-18 0 0,-5 2 53 0 0,11-1 11 0 0,-34 32-19 0 0,0 1 0 0 0,1 0 0 0 0,0 0 0 0 0,0 0 0 0 0,-1 0 0 0 0,2 0 0 0 0,-1 0 0 0 0,0 1 0 0 0,7-4 0 0 0,-7 4 8 0 0,1-1-1 0 0,-1 1 1 0 0,0-1-1 0 0,1 1 1 0 0,-1-1-1 0 0,0 0 1 0 0,-1 0-1 0 0,4-4 1 0 0,-5 5 21 0 0,0 1 0 0 0,0 0 0 0 0,-1-1 0 0 0,1 1 0 0 0,1 0 0 0 0,-1 0 0 0 0,0 0 0 0 0,0 0 0 0 0,0 0 0 0 0,1 0 0 0 0,-1 0 0 0 0,0 0 0 0 0,1 0 0 0 0,-1 1 0 0 0,1-1 0 0 0,-1 0 0 0 0,1 1 0 0 0,-1-1 0 0 0,1 1 0 0 0,-1 0 0 0 0,1-1 0 0 0,-1 1 0 0 0,1 0 0 0 0,0 0 0 0 0,-1 0 0 0 0,1 0 0 0 0,-1 1 0 0 0,1-1 0 0 0,-1 0 0 0 0,1 0 0 0 0,0 1 0 0 0,-1-1 0 0 0,1 1 0 0 0,-1 0 0 0 0,0-1 0 0 0,1 1 0 0 0,-1 0 1 0 0,1 0-1 0 0,-1 0 0 0 0,0 0 0 0 0,0 0 0 0 0,0 0 0 0 0,1 0 0 0 0,-1 0 0 0 0,0 1 0 0 0,0-1 0 0 0,1 3 0 0 0,6 12 78 0 0,-2 0 1 0 0,1 0-1 0 0,-2 1 0 0 0,0 0 1 0 0,-1 0-1 0 0,-1 1 1 0 0,-1-1-1 0 0,1 35 0 0 0,-3-47-102 0 0,1-1-1 0 0,0 1 0 0 0,-1-1 0 0 0,1 1 0 0 0,1-1 1 0 0,-1 0-1 0 0,4 8 0 0 0,-3-7-20 0 0,0-1 0 0 0,0 0-1 0 0,-1 1 1 0 0,0 0 0 0 0,0-1 0 0 0,0 1 0 0 0,1 9-1 0 0,-2-13 14 0 0,0 4-51 0 0,1-1-1 0 0,-1 1 1 0 0,0-1 0 0 0,0 1-1 0 0,0-1 1 0 0,-1 1-1 0 0,0-1 1 0 0,0 1-1 0 0,0-1 1 0 0,0 0-1 0 0,0 1 1 0 0,-1-1-1 0 0,0 0 1 0 0,0 0-1 0 0,0 0 1 0 0,-6 7-1 0 0,8-11-114 0 0,0 1-1 0 0,0 0 1 0 0,-1-1 0 0 0,1 1 0 0 0,-1-1-1 0 0,1 1 1 0 0,-1 0 0 0 0,1-1-1 0 0,0 1 1 0 0,-1-1 0 0 0,0 0-1 0 0,1 1 1 0 0,-1-1 0 0 0,1 1-1 0 0,-1-1 1 0 0,0 0 0 0 0,1 1-1 0 0,-1-1 1 0 0,0 0 0 0 0,1 0-1 0 0,-1 1 1 0 0,0-1 0 0 0,1 0-1 0 0,-1 0 1 0 0,0 0 0 0 0,1 0-1 0 0,-1 0 1 0 0,0 0 0 0 0,0 0-1 0 0,1 0 1 0 0,-1 0 0 0 0,0 0-1 0 0,1-1 1 0 0,-1 1 0 0 0,0 0 0 0 0,1 0-1 0 0,-1-1 1 0 0,0 1 0 0 0,1 0-1 0 0,-1-1 1 0 0,1 1 0 0 0,-1-1-1 0 0,1 1 1 0 0,-1 0 0 0 0,0-1-1 0 0,1 1 1 0 0,0-1 0 0 0,-1 0-1 0 0,1 1 1 0 0,-1-1 0 0 0,1 1-1 0 0,0-1 1 0 0,-1 0 0 0 0,1 1-1 0 0,0-1 1 0 0,-1-1 0 0 0,-1-5-728 0 0,1 1-1 0 0,0-1 1 0 0,0 0 0 0 0,0 1 0 0 0,0-13 0 0 0,0-38-3491 0 0,0 21 1681 0 0,5-64 0 0 0,3 65 32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45 308 4552 0 0,'-17'-67'3635'0'0,"0"1"1002"0"0,14 52-3226 0 0,0 0 1 0 0,1 0 0 0 0,1 0-1 0 0,0-19 1 0 0,1 30-1228 0 0,1 0 0 0 0,0 1 0 0 0,0-1 0 0 0,0 1 0 0 0,0-1 0 0 0,0 1 1 0 0,1-1-1 0 0,-1 1 0 0 0,1 0 0 0 0,0-1 0 0 0,0 1 0 0 0,-1 0 0 0 0,4-2 0 0 0,11-16 991 0 0,-16 19-1152 0 0,1 0 0 0 0,-1 1 0 0 0,1-1-1 0 0,-1 0 1 0 0,1 1 0 0 0,-1-1 0 0 0,1 1 0 0 0,-1-1 0 0 0,1 1 0 0 0,0-1-1 0 0,-1 1 1 0 0,1-1 0 0 0,0 1 0 0 0,-1 0 0 0 0,1-1 0 0 0,0 1 0 0 0,-1 0 0 0 0,1 0-1 0 0,0-1 1 0 0,0 1 0 0 0,0 0 0 0 0,-1 0 0 0 0,2 0 0 0 0,-1 0-4 0 0,-1 0 0 0 0,1 0 0 0 0,0 0 0 0 0,-1 0-1 0 0,1-1 1 0 0,0 1 0 0 0,-1 0 0 0 0,1 0 0 0 0,0 0 0 0 0,-1-1 0 0 0,1 1 0 0 0,-1 0 0 0 0,1-1 0 0 0,-1 1 0 0 0,1 0 0 0 0,-1-1 0 0 0,1 1 0 0 0,-1-1 0 0 0,1 1 0 0 0,-1-1 0 0 0,1 1-1 0 0,-1-1 1 0 0,0 1 0 0 0,1-1 0 0 0,-1 0 0 0 0,3-1 35 0 0,0 1-1 0 0,0 0 0 0 0,-1-1 0 0 0,1 1 1 0 0,0 1-1 0 0,0-1 0 0 0,0 0 0 0 0,0 1 1 0 0,0-1-1 0 0,0 1 0 0 0,0 0 0 0 0,0 0 1 0 0,0 0-1 0 0,0 0 0 0 0,3 1 1 0 0,4-1 215 0 0,-5 0-156 0 0,20 0 301 0 0,-1 1 1 0 0,37 6-1 0 0,-53-6-350 0 0,0 1 1 0 0,0 0-1 0 0,0 1 1 0 0,0 0-1 0 0,-1 0 1 0 0,1 0-1 0 0,-1 1 1 0 0,0 0-1 0 0,0 1 1 0 0,-1 0-1 0 0,1 0 1 0 0,7 7-1 0 0,13 7 193 0 0,-23-18-236 0 0,0 1 1 0 0,-1 0 0 0 0,1 0-1 0 0,-1 0 1 0 0,0 1-1 0 0,0-1 1 0 0,5 5-1 0 0,26 21 104 0 0,-26-24-78 0 0,-2 1 1 0 0,1 0-1 0 0,0 0 0 0 0,-1 0 0 0 0,0 1 1 0 0,0 0-1 0 0,-1 1 0 0 0,0-1 1 0 0,6 10-1 0 0,10 15 127 0 0,-18-27-150 0 0,0-1 0 0 0,0 1 1 0 0,0 0-1 0 0,-1 0 0 0 0,0 0 1 0 0,1 1-1 0 0,-1-1 0 0 0,0 1 1 0 0,1 6-1 0 0,16 22 50 0 0,-17-31-65 0 0,1 1-1 0 0,-1 1 1 0 0,0-1 0 0 0,0 0-1 0 0,0 0 1 0 0,-1 1-1 0 0,1-1 1 0 0,-1 1-1 0 0,0-1 1 0 0,2 8-1 0 0,-1 2 30 0 0,1-1-1 0 0,1 1 1 0 0,0-1 0 0 0,0 0-1 0 0,1 0 1 0 0,11 17 0 0 0,-10-18-22 0 0,0 1 1 0 0,0 0 0 0 0,-1 0 0 0 0,-1 0 0 0 0,0 0 0 0 0,3 19-1 0 0,-3-2-54 0 0,-1 0-1 0 0,-1 0 0 0 0,-2 0 1 0 0,-1 1-1 0 0,-1-1 0 0 0,-2 0 1 0 0,-1 0-1 0 0,-16 55 0 0 0,3-28-604 0 0,13-38-18 0 0,0-1 0 0 0,-13 26 0 0 0,16-39 424 0 0,-1-1 1 0 0,1 0-1 0 0,-1-1 1 0 0,1 1 0 0 0,-1 0-1 0 0,0-1 1 0 0,-6 4-1 0 0,-10 10-1084 0 0,16-14 806 0 0,0 1 0 0 0,0-1 1 0 0,0 0-1 0 0,-1 0 0 0 0,1 0 1 0 0,-1 0-1 0 0,0-1 0 0 0,1 1 1 0 0,-1-1-1 0 0,-7 2 0 0 0,7-6-51 0 0,1 0 0 0 0,0 1-1 0 0,-1-1 1 0 0,1 0 0 0 0,1-1 0 0 0,-1 1-1 0 0,-4-7 1 0 0,-12-22-745 0 0,13 24 960 0 0,1 0 0 0 0,0-1 0 0 0,0 1 1 0 0,-4-12-1 0 0,-8-23-749 0 0,-2 1 0 0 0,-29-48 0 0 0,44 81 1129 0 0,1-1 0 0 0,1 1 1 0 0,-1-1-1 0 0,1 0 0 0 0,0-15 0 0 0,-8-30 1362 0 0,8 47-734 0 0,0-1-1 0 0,1 0 0 0 0,0 1 1 0 0,1-1-1 0 0,0 0 0 0 0,0 0 1 0 0,2-10-1 0 0,0-11 461 0 0,-1 26-1090 0 0,-1 0 0 0 0,1 1 0 0 0,-1-1 0 0 0,1 1 0 0 0,0-1 0 0 0,0 1 0 0 0,1-1 0 0 0,-1 1 0 0 0,1 0 0 0 0,-1 0 0 0 0,1 0 0 0 0,0 0 0 0 0,0 0 0 0 0,1 0 0 0 0,-1 0 0 0 0,1 1 0 0 0,-1-1 0 0 0,1 1 0 0 0,0-1 0 0 0,3-1 0 0 0,22-24-3 0 0,-26 27-25 0 0,-1-1 0 0 0,0 1 0 0 0,0 0 0 0 0,0-1 0 0 0,1 1 1 0 0,-1 0-1 0 0,1 0 0 0 0,-1 0 0 0 0,1 0 0 0 0,-1 0 0 0 0,1 1 0 0 0,0-1 1 0 0,-1 0-1 0 0,3 0 0 0 0,11-8 1 0 0,-4-6 0 0 0,-9 13 0 0 0,0-1 0 0 0,0 1 0 0 0,-1 0 0 0 0,2 0 0 0 0,-1 0 1 0 0,0 0-1 0 0,0 0 0 0 0,1 1 0 0 0,-1-1 0 0 0,1 1 0 0 0,-1-1 1 0 0,1 1-1 0 0,-1 0 0 0 0,1 0 0 0 0,3-1 0 0 0,9-5 65 0 0,1 0 0 0 0,0 0 0 0 0,0 1 0 0 0,1 2 0 0 0,-1-1 0 0 0,1 2 0 0 0,0 0 0 0 0,0 1-1 0 0,0 1 1 0 0,0 0 0 0 0,1 1 0 0 0,25 4 0 0 0,-34 0 113 0 0,0 0 0 0 0,-1 0-1 0 0,1 1 1 0 0,-1 0 0 0 0,0 0 0 0 0,0 1-1 0 0,-1 0 1 0 0,8 7 0 0 0,20 15 753 0 0,-32-26-826 0 0,0 0 0 0 0,-1 0-1 0 0,1 0 1 0 0,0 0 0 0 0,-1 1 0 0 0,0-1 0 0 0,1 1 0 0 0,2 4 0 0 0,7 7 225 0 0,16 16 699 0 0,-27-28-962 0 0,0 0 1 0 0,1 0 0 0 0,-1 0 0 0 0,1 0-1 0 0,0 0 1 0 0,0 0 0 0 0,0 0 0 0 0,0-1-1 0 0,0 1 1 0 0,0-1 0 0 0,5 3 0 0 0,-5-3-14 0 0,0 0 0 0 0,0 0 0 0 0,0 0 1 0 0,0 1-1 0 0,0-1 0 0 0,-1 0 0 0 0,1 1 1 0 0,0-1-1 0 0,-1 1 0 0 0,1 0 0 0 0,-1-1 0 0 0,1 1 1 0 0,-1 0-1 0 0,2 3 0 0 0,-2-3 1 0 0,0-1 0 0 0,0 1 0 0 0,0 0 0 0 0,1 0 0 0 0,-1-1 0 0 0,1 1-1 0 0,-1 0 1 0 0,1-1 0 0 0,0 0 0 0 0,-1 1 0 0 0,1-1 0 0 0,0 0 0 0 0,0 0 0 0 0,0 0 0 0 0,2 1 0 0 0,13 6 359 0 0,-6-2-107 0 0,-1-1 0 0 0,1 0-1 0 0,0-1 1 0 0,1 0 0 0 0,-1-1-1 0 0,1 0 1 0 0,16 1 0 0 0,-4-2 54 0 0,0-2 1 0 0,-1-1-1 0 0,25-4 1 0 0,-41 5-295 0 0,0-2 0 0 0,0 1 0 0 0,1-1 0 0 0,-2 0 0 0 0,1 0 1 0 0,0-1-1 0 0,0 1 0 0 0,-1-2 0 0 0,1 1 0 0 0,-1-1 1 0 0,0 0-1 0 0,0 0 0 0 0,10-10 0 0 0,-8-1 28 0 0,-7 13-84 0 0,0 1 0 0 0,-1-1 0 0 0,1 1 0 0 0,0-1 0 0 0,0 1 1 0 0,0 0-1 0 0,0-1 0 0 0,0 1 0 0 0,1 0 0 0 0,-1 0 0 0 0,0-1 0 0 0,0 1 1 0 0,1 0-1 0 0,-1 0 0 0 0,1 1 0 0 0,1-2 0 0 0,2-4 23 0 0,-1 0 0 0 0,1 0 1 0 0,-1 0-1 0 0,0-1 0 0 0,-1 1 0 0 0,0-1 0 0 0,0 0 1 0 0,0 0-1 0 0,-1 0 0 0 0,0 0 0 0 0,1-9 0 0 0,9-20 76 0 0,-9 24-75 0 0,0 0-1 0 0,0 0 1 0 0,-1-1 0 0 0,-1 1-1 0 0,0-23 1 0 0,-1 28-31 0 0,0 0 0 0 0,-1 0 0 0 0,0 0 0 0 0,0 0 0 0 0,0-1 1 0 0,-1 1-1 0 0,0 1 0 0 0,-1-1 0 0 0,1 0 0 0 0,-1 0 0 0 0,-6-9 0 0 0,-52-56 55 0 0,41 43-35 0 0,20 27-25 0 0,-1 1-1 0 0,0 0 0 0 0,1 0 0 0 0,-1-1 1 0 0,0 1-1 0 0,0 0 0 0 0,1 0 1 0 0,-1 0-1 0 0,0 0 0 0 0,0 0 1 0 0,0 0-1 0 0,-1 0 0 0 0,1 0 1 0 0,0 0-1 0 0,0 1 0 0 0,0-1 1 0 0,-1 0-1 0 0,1 1 0 0 0,0-1 0 0 0,0 1 1 0 0,-1-1-1 0 0,-1 1 0 0 0,-13-5-244 0 0,0 0-1 0 0,-1 2 0 0 0,0 0 0 0 0,1 0 0 0 0,-30 1 0 0 0,37 2-144 0 0,1 0 0 0 0,0 1 0 0 0,0 0 0 0 0,-1 0 0 0 0,1 0 0 0 0,0 1 0 0 0,0 1 0 0 0,0-1 0 0 0,0 1 0 0 0,1 1 1 0 0,-1-1-1 0 0,-7 6 0 0 0,-4 16-1544 0 0,0-8 144 0 0,3-2-374 0 0,0 0-1 0 0,0 1 0 0 0,-24 35 0 0 0,-8 28-3425 0 0,16-38 1262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35 5576 0 0,'0'-2'770'0'0,"0"-1"1"0"0,0 1-1 0 0,0 0 0 0 0,0 0 1 0 0,-1 0-1 0 0,1 0 0 0 0,-1 0 1 0 0,1 0-1 0 0,-1 0 1 0 0,0 0-1 0 0,-1-4 0 0 0,1 6-629 0 0,0-1-1 0 0,1 0 1 0 0,-1 1-1 0 0,0-1 1 0 0,0 1-1 0 0,1 0 1 0 0,-1-1-1 0 0,0 1 1 0 0,0 0-1 0 0,0-1 1 0 0,0 1-1 0 0,1 0 0 0 0,-1 0 1 0 0,0 0-1 0 0,0 0 1 0 0,0 0-1 0 0,0 0 1 0 0,0 0-1 0 0,0 0 1 0 0,0 0-1 0 0,1 0 1 0 0,-1 0-1 0 0,0 0 1 0 0,0 1-1 0 0,0-1 1 0 0,0 0-1 0 0,1 1 1 0 0,-1-1-1 0 0,0 1 0 0 0,0-1 1 0 0,-1 2-1 0 0,-2 1 59 0 0,1 0-1 0 0,-1 0 1 0 0,1 0-1 0 0,0 1 1 0 0,0-1-1 0 0,0 1 1 0 0,0 0-1 0 0,1 0 1 0 0,-1 0-1 0 0,1 0 1 0 0,0 1-1 0 0,1-1 0 0 0,-1 1 1 0 0,1-1-1 0 0,-1 1 1 0 0,1-1-1 0 0,1 1 1 0 0,-1 0-1 0 0,1 8 1 0 0,-5 15 398 0 0,1-12-346 0 0,2 0 0 0 0,0 1 0 0 0,1-1 0 0 0,0 1 0 0 0,2-1-1 0 0,3 30 1 0 0,28 92 718 0 0,-22-102-755 0 0,38 106 327 0 0,-29-92-480 0 0,-18-47-56 0 0,0-1-1 0 0,0 1 1 0 0,0 0-1 0 0,1 0 1 0 0,-1-1-1 0 0,1 1 1 0 0,-1 0-1 0 0,1-1 1 0 0,4 5-1 0 0,-4-5 4 0 0,0 0 0 0 0,0 1 0 0 0,0-1-1 0 0,0 1 1 0 0,-1 0 0 0 0,1-1 0 0 0,-1 1-1 0 0,1 0 1 0 0,0 4 0 0 0,26 75 5 0 0,-11-56-22 0 0,-2-1-122 0 0,-3-5-94 0 0,-11-19 174 0 0,1 1 1 0 0,-1 0-1 0 0,0-1 1 0 0,0 1-1 0 0,0 0 1 0 0,0-1-1 0 0,0 1 1 0 0,0 0 0 0 0,0 0-1 0 0,-1 0 1 0 0,1 0-1 0 0,-1-1 1 0 0,1 4-1 0 0,0-3-118 0 0,-1-1 0 0 0,1 1 1 0 0,0 0-1 0 0,0 0 0 0 0,0-1 0 0 0,0 1 0 0 0,0 0 0 0 0,0-1 0 0 0,0 1 1 0 0,1-1-1 0 0,-1 0 0 0 0,0 1 0 0 0,1-1 0 0 0,0 0 0 0 0,-1 0 0 0 0,1 0 0 0 0,-1 0 1 0 0,1 0-1 0 0,0 0 0 0 0,0 0 0 0 0,0-1 0 0 0,-1 1 0 0 0,1-1 0 0 0,3 1 1 0 0,-3 0-45 0 0,-1-1 0 0 0,1 1 1 0 0,-1-1-1 0 0,1 1 1 0 0,-1-1-1 0 0,1 0 1 0 0,-1 0-1 0 0,1 0 1 0 0,-1 1-1 0 0,1-2 1 0 0,-1 1-1 0 0,1 0 1 0 0,-1 0-1 0 0,1 0 1 0 0,-1-1-1 0 0,1 1 1 0 0,-1-1-1 0 0,1 1 0 0 0,-1-1 1 0 0,1 1-1 0 0,-1-1 1 0 0,0 0-1 0 0,0 0 1 0 0,1 0-1 0 0,-1 0 1 0 0,0 0-1 0 0,0 0 1 0 0,0 0-1 0 0,0 0 1 0 0,0 0-1 0 0,0-1 1 0 0,0 1-1 0 0,1-2 1 0 0,4-15-1679 0 0,0 0 1 0 0,2 0 0 0 0,0 0 0 0 0,19-29 0 0 0,-14 20-2163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4176 0 0,'-11'-1'5300'0'0,"-14"3"-2016"0"0,16 2-2874 0 0,0 1 0 0 0,0 0 0 0 0,0 0 0 0 0,1 1 0 0 0,0 0 0 0 0,0 0 0 0 0,1 1 0 0 0,0 0 0 0 0,0 0 0 0 0,0 1 1 0 0,1 0-1 0 0,0 0 0 0 0,-5 10 0 0 0,0 13 199 0 0,3-3-300 0 0,-1 47 579 0 0,10-64-789 0 0,1 0 0 0 0,0 0-1 0 0,1 0 1 0 0,0 0 0 0 0,1 0-1 0 0,0-1 1 0 0,0 0 0 0 0,1 1-1 0 0,1-1 1 0 0,-1-1 0 0 0,2 1-1 0 0,7 8 1 0 0,5 11 168 0 0,-18-27-248 0 0,0 0-1 0 0,0 0 1 0 0,1 0-1 0 0,-1 0 1 0 0,1 0-1 0 0,-1 0 1 0 0,1 0 0 0 0,0-1-1 0 0,0 1 1 0 0,0 0-1 0 0,0-1 1 0 0,0 0-1 0 0,0 1 1 0 0,0-1-1 0 0,2 1 1 0 0,-2-1-6 0 0,-1 0 1 0 0,0-1-1 0 0,1 1 1 0 0,-1 0-1 0 0,0 0 1 0 0,0 0-1 0 0,0 1 1 0 0,0-1-1 0 0,0 0 1 0 0,0 0-1 0 0,0 1 1 0 0,0-1-1 0 0,0 0 1 0 0,-1 1-1 0 0,1-1 1 0 0,0 1-1 0 0,-1-1 1 0 0,1 1-1 0 0,-1 2 1 0 0,6 9 79 0 0,63 50 743 0 0,-40-27-427 0 0,0 0 11 0 0,-24-31-304 0 0,-1 1 0 0 0,0 0 1 0 0,0 1-1 0 0,-1-1 0 0 0,0 1 0 0 0,4 13 1 0 0,11 18 317 0 0,-13-31-299 0 0,-1-1-1 0 0,0 1 1 0 0,-1 0 0 0 0,0 0 0 0 0,0 0-1 0 0,0 0 1 0 0,-1 1 0 0 0,0-1-1 0 0,1 10 1 0 0,2 73 876 0 0,-5-80-956 0 0,-1-5-49 0 0,1 0 0 0 0,-1 0 0 0 0,0-1 0 0 0,0 1 0 0 0,-1 0 0 0 0,1 0 0 0 0,-1-1 0 0 0,0 1 0 0 0,0-1 1 0 0,-1 1-1 0 0,1-1 0 0 0,-1 0 0 0 0,0 0 0 0 0,0 0 0 0 0,0 0 0 0 0,-1-1 0 0 0,0 1 0 0 0,-7 5 0 0 0,-4 1-207 0 0,-11 4-1879 0 0,25-14 1984 0 0,0 0 1 0 0,0 0 0 0 0,0 0-1 0 0,0 0 1 0 0,0-1-1 0 0,0 1 1 0 0,0 0-1 0 0,0 0 1 0 0,0-1-1 0 0,0 1 1 0 0,0 0-1 0 0,1-1 1 0 0,-1 1-1 0 0,0-1 1 0 0,0 0-1 0 0,0 1 1 0 0,0-1-1 0 0,1 1 1 0 0,-1-1-1 0 0,0 0 1 0 0,1 0-1 0 0,-1 1 1 0 0,1-1-1 0 0,-1 0 1 0 0,1 0-1 0 0,-1 0 1 0 0,1 0-1 0 0,-1 0 1 0 0,1 0-1 0 0,-1-1 1 0 0,-10-26-2232 0 0,0-1 0 0 0,2 0 0 0 0,-5-29 0 0 0,5 7-566 0 0,3 1 0 0 0,1-85-1 0 0,5 82-515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4760 0 0,'0'0'10213'0'0,"0"34"-6000"0"0,1-8-3454 0 0,3 0-1 0 0,0-1 1 0 0,1 1 0 0 0,9 25 0 0 0,-2-8-200 0 0,16 62 463 0 0,23 102 766 0 0,-48-170-1556 0 0,-3-34-221 0 0,0 0 0 0 0,0-1 0 0 0,0 1-1 0 0,0 0 1 0 0,0 0 0 0 0,1-1 0 0 0,-1 1 0 0 0,1 0 0 0 0,0-1 0 0 0,0 1 0 0 0,0 0 0 0 0,0-1 0 0 0,3 4 0 0 0,4 13 90 0 0,-8-18-93 0 0,0 0-1 0 0,0 1 1 0 0,0-1-1 0 0,0 0 1 0 0,1 0 0 0 0,-1 0-1 0 0,0 0 1 0 0,1 0 0 0 0,-1 0-1 0 0,1 0 1 0 0,0 0-1 0 0,-1 0 1 0 0,1 0 0 0 0,0 0-1 0 0,-1 0 1 0 0,1 0 0 0 0,0-1-1 0 0,0 1 1 0 0,0 0-1 0 0,0 0 1 0 0,-1-1 0 0 0,1 1-1 0 0,0-1 1 0 0,0 1 0 0 0,0-1-1 0 0,1 1 1 0 0,0 0 0 0 0,0-1 126 0 0,6-17 240 0 0,-7 15-352 0 0,0 0 0 0 0,0 0 0 0 0,0 0 0 0 0,0 0 1 0 0,0-1-1 0 0,0 1 0 0 0,0 0 0 0 0,-1 0 0 0 0,1-1 0 0 0,-1 1 1 0 0,0 0-1 0 0,1-1 0 0 0,-1-2 0 0 0,-1 0-14 0 0,1 3 0 0 0,0 0 0 0 0,0-1 1 0 0,0 1-1 0 0,0 0 0 0 0,0 0 1 0 0,1-1-1 0 0,-1 1 0 0 0,0 0 1 0 0,1 0-1 0 0,0-1 0 0 0,0 1 1 0 0,-1 0-1 0 0,1 0 0 0 0,0 0 1 0 0,1 0-1 0 0,0-2 0 0 0,18-29 83 0 0,-20 31-84 0 0,1 0 1 0 0,0 0-1 0 0,0 0 1 0 0,0 0-1 0 0,0 0 0 0 0,0 0 1 0 0,0 0-1 0 0,0 0 1 0 0,0 0-1 0 0,1 0 0 0 0,-1 1 1 0 0,1-1-1 0 0,0 0 1 0 0,-1 1-1 0 0,1-1 0 0 0,0 1 1 0 0,0 0-1 0 0,0 0 1 0 0,0 0-1 0 0,0 0 0 0 0,0 0 1 0 0,0 0-1 0 0,0 0 1 0 0,0 1-1 0 0,1-1 0 0 0,-1 1 1 0 0,0-1-1 0 0,0 1 1 0 0,1 0-1 0 0,2 0 0 0 0,3 0 28 0 0,4 0 25 0 0,-1 0 0 0 0,1 1-1 0 0,18 3 1 0 0,-28-4-51 0 0,0 1-1 0 0,0-1 1 0 0,0 1-1 0 0,1 0 1 0 0,-1-1-1 0 0,0 1 1 0 0,0 0-1 0 0,0 0 1 0 0,-1 1-1 0 0,1-1 1 0 0,0 0 0 0 0,0 1-1 0 0,-1-1 1 0 0,1 1-1 0 0,0-1 1 0 0,-1 1-1 0 0,0 0 1 0 0,1 0-1 0 0,-1 0 1 0 0,0-1-1 0 0,0 1 1 0 0,0 0-1 0 0,0 0 1 0 0,1 4-1 0 0,-2-4-3 0 0,1-1 0 0 0,-1 1-1 0 0,1-1 1 0 0,-1 1 0 0 0,1-1-1 0 0,0 0 1 0 0,-1 1 0 0 0,1-1-1 0 0,0 0 1 0 0,0 0 0 0 0,0 1 0 0 0,0-1-1 0 0,0 0 1 0 0,0 0 0 0 0,0 0-1 0 0,0 0 1 0 0,1 0 0 0 0,-1-1-1 0 0,0 1 1 0 0,1 0 0 0 0,-1 0 0 0 0,0-1-1 0 0,3 1 1 0 0,-1 0 2 0 0,-1 0-1 0 0,0 0 1 0 0,0 0 0 0 0,0 0-1 0 0,0 0 1 0 0,0 1 0 0 0,0-1 0 0 0,-1 1-1 0 0,1-1 1 0 0,0 1 0 0 0,-1-1-1 0 0,1 1 1 0 0,-1 0 0 0 0,1 0-1 0 0,1 4 1 0 0,20 32 174 0 0,10 22 110 0 0,-16-27-106 0 0,-15-30-156 0 0,0 0 0 0 0,0 0 0 0 0,-1 0 0 0 0,1 0 0 0 0,0 0 1 0 0,-1 1-1 0 0,0-1 0 0 0,0 1 0 0 0,0-1 0 0 0,0 1 0 0 0,-1-1 0 0 0,1 1 0 0 0,-1 4 0 0 0,1-2 43 0 0,-1-1 0 0 0,0 0-1 0 0,-1 0 1 0 0,1 0 0 0 0,-1 0 0 0 0,0 1 0 0 0,0-1 0 0 0,0 0-1 0 0,-1-1 1 0 0,-3 10 0 0 0,3-12-63 0 0,0 0 0 0 0,-1 0 0 0 0,1 0 0 0 0,0 0 0 0 0,0 0 0 0 0,-1-1 0 0 0,1 1 0 0 0,-1-1 0 0 0,0 0 0 0 0,1 1 0 0 0,-1-1 0 0 0,0 0 0 0 0,0-1 0 0 0,0 1 0 0 0,1 0 0 0 0,-1-1 0 0 0,0 0 0 0 0,0 0 0 0 0,0 1 0 0 0,0-2 0 0 0,-4 1 0 0 0,-38 4-59 0 0,-21 2-908 0 0,62-6 786 0 0,0-1-1 0 0,-1 1 1 0 0,1 0-1 0 0,0-1 0 0 0,0 0 1 0 0,-1 0-1 0 0,1 0 0 0 0,0-1 1 0 0,0 1-1 0 0,0-1 0 0 0,1 0 1 0 0,-5-3-1 0 0,6 3-119 0 0,0 0 1 0 0,0 1-1 0 0,1-1 0 0 0,-1 0 0 0 0,1 0 0 0 0,0 0 1 0 0,0-1-1 0 0,0 1 0 0 0,0 0 0 0 0,0 0 1 0 0,0-1-1 0 0,0 1 0 0 0,1 0 0 0 0,-1-1 1 0 0,1 1-1 0 0,0-1 0 0 0,0 1 0 0 0,0-1 0 0 0,0 1 1 0 0,0-1-1 0 0,1-2 0 0 0,-1 1-144 0 0,1-1 0 0 0,-1 1 1 0 0,1 0-1 0 0,1 0 0 0 0,-1 0 0 0 0,0 0 0 0 0,1 0 0 0 0,0 0 1 0 0,0 0-1 0 0,0 0 0 0 0,4-3 0 0 0,54-58-4052 0 0,-43 37 2898 0 0,13 8 11 0 0,57-61-2062 0 0,-60 62 2284 0 0,-14-13-1286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37 537 4536 0 0,'-1'-17'584'0'0,"-1"0"0"0"0,0 0 0 0 0,-1 0 0 0 0,-6-18 0 0 0,4 16 675 0 0,0 0-1 0 0,2 0 0 0 0,0 0 0 0 0,0-25 1 0 0,3 29-535 0 0,0-2 41 0 0,0 1 0 0 0,1 0 0 0 0,4-20 0 0 0,-4 30-535 0 0,1-1 1 0 0,0 1 0 0 0,1 0 0 0 0,-1 0 0 0 0,1 0 0 0 0,0 0 0 0 0,1 0 0 0 0,-1 1-1 0 0,1-1 1 0 0,1 1 0 0 0,6-7 0 0 0,39-42 1638 0 0,-44 41-1513 0 0,-6 12-323 0 0,1 0 0 0 0,-1-1 0 0 0,0 1-1 0 0,1 0 1 0 0,-1 0 0 0 0,1 0 0 0 0,0 0 0 0 0,-1 0-1 0 0,1 0 1 0 0,0 0 0 0 0,0 0 0 0 0,-1 1-1 0 0,1-1 1 0 0,0 0 0 0 0,0 0 0 0 0,0 0 0 0 0,0 1-1 0 0,0-1 1 0 0,0 1 0 0 0,0-1 0 0 0,0 1-1 0 0,0-1 1 0 0,2 0 0 0 0,5-1 208 0 0,0-1-1 0 0,-1-1 1 0 0,1 0-1 0 0,-1 0 1 0 0,0 0-1 0 0,11-9 1 0 0,-16 12-203 0 0,-1-1 0 0 0,1 1 0 0 0,0 0 0 0 0,0 1 0 0 0,-1-1 0 0 0,1 0 0 0 0,0 1 0 0 0,0-1 0 0 0,0 1 0 0 0,0-1 0 0 0,0 1 0 0 0,0 0 0 0 0,0 0 0 0 0,0 0 0 0 0,2 0 0 0 0,16-2 359 0 0,-9 0-246 0 0,-1 1 0 0 0,1 0-1 0 0,0 1 1 0 0,-1 0 0 0 0,1 1-1 0 0,-1 0 1 0 0,1 1 0 0 0,-1 0-1 0 0,1 0 1 0 0,-1 1-1 0 0,0 1 1 0 0,14 6 0 0 0,-1 1 86 0 0,-18-10-189 0 0,0 1 0 0 0,0 0 1 0 0,-1 0-1 0 0,1 0 0 0 0,0 1 0 0 0,-1-1 1 0 0,0 1-1 0 0,0 0 0 0 0,0 1 0 0 0,0-1 1 0 0,6 7-1 0 0,-10-9-37 0 0,1 1 0 0 0,0-1 0 0 0,-1 0 1 0 0,1 0-1 0 0,0 0 0 0 0,0 1 0 0 0,0-1 0 0 0,0 0 1 0 0,0 0-1 0 0,0 0 0 0 0,0 0 0 0 0,0 0 0 0 0,1-1 1 0 0,-1 1-1 0 0,0 0 0 0 0,0 0 0 0 0,1-1 0 0 0,-1 1 1 0 0,1-1-1 0 0,1 1 0 0 0,0 0 8 0 0,0 0 1 0 0,0 1-1 0 0,0-1 1 0 0,0 1-1 0 0,-1-1 0 0 0,1 1 1 0 0,0 0-1 0 0,-1 0 1 0 0,5 4-1 0 0,62 62 414 0 0,-41-40-355 0 0,-21-21-65 0 0,0 0 0 0 0,0 0-1 0 0,-1 1 1 0 0,0 0 0 0 0,0 0 0 0 0,0 0 0 0 0,-1 1 0 0 0,5 12 0 0 0,-9-18-10 0 0,0 0 0 0 0,1 0 1 0 0,-1 0-1 0 0,1-1 0 0 0,-1 1 0 0 0,1 0 1 0 0,0 0-1 0 0,0-1 0 0 0,1 1 0 0 0,-1-1 0 0 0,0 0 1 0 0,1 0-1 0 0,3 3 0 0 0,8 8 2 0 0,-11-9 0 0 0,3 2-1 0 0,0 1 0 0 0,-1 0 0 0 0,1 1 0 0 0,-2-1-1 0 0,1 1 1 0 0,-1 0 0 0 0,0 0 0 0 0,-1 0 0 0 0,0 1-1 0 0,0-1 1 0 0,2 15 0 0 0,20 70-6 0 0,-19-76-23 0 0,-1 0-1 0 0,-1 0 0 0 0,0 0 1 0 0,-1 1-1 0 0,1 27 0 0 0,-3-26-149 0 0,0 1 0 0 0,6 27 0 0 0,-3-28-412 0 0,-2 0 1 0 0,1 27-1 0 0,-3-25-280 0 0,-3 48-3686 0 0,3-65 4114 0 0,-1 0-1 0 0,0 0 1 0 0,0-1-1 0 0,0 1 1 0 0,-1 0 0 0 0,0 0-1 0 0,1-1 1 0 0,-1 1-1 0 0,0-1 1 0 0,-1 1-1 0 0,1-1 1 0 0,0 0 0 0 0,-6 5-1 0 0,-10 11-3322 0 0,-18 13-2942 0 0,27-30 2848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57 4792 0 0,'5'-28'6053'0'0,"-1"0"4679"0"0,-4 34-10471 0 0,-1-1 1 0 0,0 1 0 0 0,-1-1 0 0 0,1 1 0 0 0,-1-1-1 0 0,0 0 1 0 0,-1 0 0 0 0,1 1 0 0 0,-1-2 0 0 0,0 1-1 0 0,0 0 1 0 0,-1 0 0 0 0,-7 7 0 0 0,1 0-78 0 0,-1 0-1 0 0,2 0 1 0 0,0 1-1 0 0,0 0 1 0 0,1 1 0 0 0,1 0-1 0 0,-10 24 1 0 0,-3 4 82 0 0,20-40-255 0 0,-5 5 24 0 0,1 0-1 0 0,0 0 1 0 0,1 0 0 0 0,0 1 0 0 0,0-1 0 0 0,1 1-1 0 0,-1 0 1 0 0,2 0 0 0 0,-1 0 0 0 0,1 0 0 0 0,0 0 0 0 0,1 0-1 0 0,0 9 1 0 0,0-15-31 0 0,0 0 0 0 0,0 1 0 0 0,0-1 0 0 0,0 0 0 0 0,0 0 0 0 0,0 0 0 0 0,0 0 0 0 0,1 1 0 0 0,-1-1 0 0 0,1 0 0 0 0,0 0 0 0 0,-1 0 0 0 0,1 0 0 0 0,0 0 0 0 0,0 0 0 0 0,1 0 0 0 0,-1-1 0 0 0,0 1 0 0 0,0 0 0 0 0,3 2 0 0 0,0-2-2 0 0,0-1 0 0 0,0 1 0 0 0,0-1 0 0 0,0 0 0 0 0,0 0 1 0 0,0-1-1 0 0,0 1 0 0 0,0-1 0 0 0,0 0 0 0 0,9 0 0 0 0,-10-1 3 0 0,0 0-1 0 0,0 0 1 0 0,1 0 0 0 0,-1 0 0 0 0,0 0-1 0 0,0-1 1 0 0,0 1 0 0 0,0-1 0 0 0,0 0 0 0 0,-1 0-1 0 0,1 0 1 0 0,0 0 0 0 0,-1 0 0 0 0,0-1-1 0 0,4-4 1 0 0,1-1 30 0 0,0 0 0 0 0,-1-1 0 0 0,10-17 0 0 0,-14 18-2 0 0,-1 1 1 0 0,1 0-1 0 0,-1-1 0 0 0,0 1 1 0 0,-1-1-1 0 0,0 1 1 0 0,0-10-1 0 0,-1 12-18 0 0,1 0 0 0 0,-1 0 0 0 0,1 0 0 0 0,1 0 0 0 0,-1 0 0 0 0,1 0 0 0 0,0 0 1 0 0,0 0-1 0 0,0 0 0 0 0,1 0 0 0 0,2-6 0 0 0,0-2 51 0 0,-4 12-59 0 0,0 0 1 0 0,0 0-1 0 0,0 0 1 0 0,0-1-1 0 0,0 1 0 0 0,0 0 1 0 0,1 0-1 0 0,-1 0 1 0 0,0 0-1 0 0,1 0 0 0 0,-1 0 1 0 0,1 0-1 0 0,-1 0 1 0 0,1 0-1 0 0,-1 0 0 0 0,2-1 1 0 0,7-8 63 0 0,-8 9-62 0 0,0 0 0 0 0,-1 0 0 0 0,1 1 0 0 0,0-1 0 0 0,0 0 0 0 0,-1 1 0 0 0,1-1 0 0 0,0 0 0 0 0,0 1 0 0 0,0-1 0 0 0,0 1 0 0 0,0-1 0 0 0,0 1 0 0 0,0 0 0 0 0,0-1 0 0 0,0 1 0 0 0,0 0 0 0 0,0 0 0 0 0,0 0 0 0 0,0 0 0 0 0,0 0 0 0 0,0 0 0 0 0,0 0 0 0 0,0 0 0 0 0,2 0 0 0 0,-2 0 7 0 0,2 0 14 0 0,0 0 1 0 0,0 1-1 0 0,0-1 0 0 0,0 0 0 0 0,0 1 0 0 0,0 0 1 0 0,-1 0-1 0 0,1 0 0 0 0,0 0 0 0 0,0 0 1 0 0,4 3-1 0 0,11 14 206 0 0,-14-14-173 0 0,0-1-1 0 0,0 2 0 0 0,0-1 1 0 0,0 0-1 0 0,-1 1 0 0 0,1-1 1 0 0,-1 1-1 0 0,0 0 0 0 0,-1 0 0 0 0,1 0 1 0 0,-1 1-1 0 0,3 8 0 0 0,-4-4-16 0 0,-1-8-32 0 0,0-1 1 0 0,0 1-1 0 0,1 0 0 0 0,-1 0 1 0 0,1 0-1 0 0,-1 0 1 0 0,1 0-1 0 0,0 0 1 0 0,0 0-1 0 0,0 0 0 0 0,0-1 1 0 0,0 1-1 0 0,0 0 1 0 0,0-1-1 0 0,2 2 0 0 0,-2-1-2 0 0,0-1-1 0 0,0 0 1 0 0,0 1-1 0 0,0-1 1 0 0,0 0-1 0 0,0 1 1 0 0,0-1 0 0 0,-1 1-1 0 0,1-1 1 0 0,0 1-1 0 0,-1 0 1 0 0,0-1-1 0 0,1 1 1 0 0,-1 0-1 0 0,0-1 1 0 0,0 1-1 0 0,0 2 1 0 0,7 26 166 0 0,-2-15-88 0 0,-1 1 1 0 0,-1 1 0 0 0,0-1-1 0 0,-1 0 1 0 0,-1 33 0 0 0,-1 195-15 0 0,0-236-122 0 0,-1 0-1 0 0,0-1 1 0 0,0 1 0 0 0,-1-1 0 0 0,-2 8 0 0 0,-5 32-1036 0 0,3-17-430 0 0,4-26 1066 0 0,1 0-1 0 0,-1 0 1 0 0,0-1 0 0 0,0 1-1 0 0,0-1 1 0 0,0 1 0 0 0,0-1-1 0 0,-6 5 1 0 0,7-26-12633 0 0,2 13 12449 0 0,0 0 1 0 0,0 0-1 0 0,1-1 0 0 0,0 1 0 0 0,2-6 1 0 0,6-17-1250 0 0,-1-6-1275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5184 0 0,'2'5'10250'0'0,"5"18"-5819"0"0,-2 74 947 0 0,-1 0-4984 0 0,-4-73-382 0 0,-1-17-103 0 0,1-1 1 0 0,0 1-1 0 0,0-1 1 0 0,1 0 0 0 0,0 1-1 0 0,0-1 1 0 0,0 0 0 0 0,4 8-1 0 0,-1 22-2709 0 0,-6-11-2116 0 0,1-2-7126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3856 0 0,'0'0'2549'0'0,"0"13"4531"0"0,0 15-4391 0 0,1-10-1469 0 0,1-1-1 0 0,0 0 1 0 0,10 32-1 0 0,4 25 115 0 0,-13-60-1058 0 0,0 0-1 0 0,2 1 1 0 0,8 19 0 0 0,-7-20-88 0 0,-1 0 1 0 0,0 1 0 0 0,-1-1 0 0 0,3 17 0 0 0,4 45 419 0 0,-4-27 54 0 0,3 63 0 0 0,-9-104-612 0 0,-1 1 0 0 0,2-1 1 0 0,-1 0-1 0 0,1 0 1 0 0,1 0-1 0 0,-1 0 0 0 0,1-1 1 0 0,1 1-1 0 0,0-1 1 0 0,5 10-1 0 0,0-6-24 0 0,-8-9-22 0 0,0 1-1 0 0,1-1 1 0 0,-1 0 0 0 0,1 0-1 0 0,0-1 1 0 0,0 1-1 0 0,0 0 1 0 0,0 0-1 0 0,0-1 1 0 0,4 3 0 0 0,-5-3 2 0 0,1 0 0 0 0,0 0 0 0 0,0 0 0 0 0,0 0 0 0 0,-1-1 0 0 0,1 1 0 0 0,0 0 0 0 0,0-1 0 0 0,0 1 0 0 0,0-1 0 0 0,0 0 0 0 0,0 0 1 0 0,0 0-1 0 0,0 0 0 0 0,1 0 0 0 0,-1 0 0 0 0,0-1 0 0 0,0 1 0 0 0,0 0 0 0 0,0-1 0 0 0,-1 0 0 0 0,1 1 0 0 0,0-1 0 0 0,0 0 0 0 0,0 0 0 0 0,0 0 1 0 0,-1 0-1 0 0,1-1 0 0 0,2-1 0 0 0,-3 2-4 0 0,0 1-3 0 0,0-1 1 0 0,0 1 0 0 0,-1-1 0 0 0,1 1 0 0 0,0-1 0 0 0,0 0 0 0 0,-1 0 0 0 0,1 1 0 0 0,0-1 0 0 0,-1 0 0 0 0,1 0 0 0 0,-1 1 0 0 0,1-1 0 0 0,-1 0 0 0 0,1 0 0 0 0,-1 0 0 0 0,0 0 0 0 0,1 0 0 0 0,-1 0 0 0 0,0 0 0 0 0,0 0 0 0 0,0 0 0 0 0,0 0 0 0 0,0 0 0 0 0,0 0 0 0 0,0 0 0 0 0,0-1 0 0 0,0 1-1 0 0,0 0 1 0 0,0-1-1 0 0,0 1 0 0 0,0 0 1 0 0,0 0-1 0 0,0 0 0 0 0,0 0 0 0 0,0 0 1 0 0,1 0-1 0 0,-1 0 0 0 0,0 0 1 0 0,1 0-1 0 0,-1 0 0 0 0,1 0 0 0 0,-1 0 1 0 0,1 0-1 0 0,-1 0 0 0 0,1 0 1 0 0,0 0-1 0 0,0 0 0 0 0,0 0 1 0 0,2-3-3 0 0,0 0 0 0 0,-1 0 0 0 0,1 0 0 0 0,-1 0 0 0 0,0 0 0 0 0,-1-1 0 0 0,1 1 0 0 0,-1-1 0 0 0,1 1 0 0 0,0-8 0 0 0,11-31 41 0 0,5-30-26 0 0,-12 45-42 0 0,-6 26 31 0 0,0 1 0 0 0,1-1 0 0 0,-1 0 1 0 0,0 0-1 0 0,1 1 0 0 0,-1-1 0 0 0,1 1 1 0 0,-1-1-1 0 0,1 0 0 0 0,0 1 0 0 0,-1-1 0 0 0,1 1 1 0 0,0-1-1 0 0,0 1 0 0 0,0 0 0 0 0,3-3 1 0 0,-3 3-1 0 0,0 0 1 0 0,0 0-1 0 0,-1 0 1 0 0,1 0-1 0 0,0 0 1 0 0,0 0 0 0 0,0 0-1 0 0,-1-1 1 0 0,1 1-1 0 0,0 0 1 0 0,-1 0 0 0 0,1-1-1 0 0,-1 1 1 0 0,0 0-1 0 0,1-1 1 0 0,-1 1-1 0 0,0-3 1 0 0,0 3 1 0 0,0 0-1 0 0,0 0 1 0 0,0 0-1 0 0,0 0 1 0 0,1 0-1 0 0,-1 0 1 0 0,0 0 0 0 0,0 0-1 0 0,1 1 1 0 0,-1-1-1 0 0,0 0 1 0 0,1 0 0 0 0,-1 0-1 0 0,1 0 1 0 0,-1 1-1 0 0,1-1 1 0 0,0 0-1 0 0,-1 1 1 0 0,1-1 0 0 0,1 0-1 0 0,3-16 105 0 0,-2 2-36 0 0,-3 15-55 0 0,0 0-1 0 0,1-1 0 0 0,-1 1 1 0 0,0 0-1 0 0,0 0 0 0 0,0 0 1 0 0,0 0-1 0 0,1 0 1 0 0,-1-1-1 0 0,0 1 0 0 0,0 0 1 0 0,0 0-1 0 0,1 0 0 0 0,-1 0 1 0 0,0 0-1 0 0,0 0 1 0 0,1 0-1 0 0,-1 0 0 0 0,0 0 1 0 0,0 0-1 0 0,0 0 0 0 0,1 0 1 0 0,-1 0-1 0 0,0 0 0 0 0,0 0 1 0 0,1 0-1 0 0,-1 0 1 0 0,0 0-1 0 0,0 0 0 0 0,0 0 1 0 0,1 0-1 0 0,-1 0 0 0 0,0 0 1 0 0,0 1-1 0 0,0-1 1 0 0,1 0-1 0 0,-1 0 0 0 0,0 0 1 0 0,0 0-1 0 0,0 0 0 0 0,0 1 1 0 0,1-1-1 0 0,-1 0 1 0 0,0 0-1 0 0,0 0 0 0 0,0 1 1 0 0,0-1-1 0 0,0 0 0 0 0,0 0 1 0 0,0 0-1 0 0,1 1 0 0 0,0 4 36 0 0,0 0 0 0 0,0 0-1 0 0,0 0 1 0 0,-1 0-1 0 0,0 1 1 0 0,0-1-1 0 0,0 0 1 0 0,-2 10-1 0 0,1 0-39 0 0,1 0-57 0 0,-1-8 36 0 0,1 0 0 0 0,0 0 0 0 0,1-1 1 0 0,-1 1-1 0 0,1 0 0 0 0,1 0 1 0 0,2 11-1 0 0,1 7-509 0 0,-5-23 464 0 0,0-1-1 0 0,0 0 0 0 0,0 0 0 0 0,0 0 0 0 0,0 1 0 0 0,0-1 0 0 0,1 0 1 0 0,-1 0-1 0 0,0 0 0 0 0,1 0 0 0 0,-1 0 0 0 0,0 0 0 0 0,1 1 0 0 0,0-1 1 0 0,-1 0-1 0 0,1 0 0 0 0,0 0 0 0 0,-1-1 0 0 0,1 1 0 0 0,0 0 0 0 0,0 0 0 0 0,0 0 1 0 0,0 0-1 0 0,-1-1 0 0 0,1 1 0 0 0,2 0 0 0 0,2 2-623 0 0,-1-1-1 0 0,1 0 0 0 0,0 0 1 0 0,0 0-1 0 0,0 0 1 0 0,0-1-1 0 0,0 0 1 0 0,1 0-1 0 0,-1 0 0 0 0,0-1 1 0 0,1 0-1 0 0,-1 0 1 0 0,0 0-1 0 0,0-1 1 0 0,1 1-1 0 0,-1-1 0 0 0,0-1 1 0 0,0 1-1 0 0,10-5 1 0 0,-14 6 497 0 0,1-1 0 0 0,-1 1-1 0 0,0-1 1 0 0,1 0 0 0 0,-1 0 0 0 0,0 1 0 0 0,0-1 0 0 0,0 0 0 0 0,1 0 0 0 0,-1 0 0 0 0,0 0 0 0 0,0-1 0 0 0,0 1 0 0 0,-1 0 0 0 0,1 0 0 0 0,0-1 0 0 0,0 0 0 0 0,9-12-1015 0 0,63-59-3465 0 0,-64 62 1910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207 112 3944 0 0,'-11'-31'9482'0'0,"10"30"-9131"0"0,-1-1 0 0 0,0 1 0 0 0,-1-1 0 0 0,1 1 0 0 0,0 0 0 0 0,0 0 0 0 0,0 0 0 0 0,-1 0 0 0 0,1 0 0 0 0,-1 1 0 0 0,1-1 0 0 0,0 1 0 0 0,-1-1 0 0 0,1 1 0 0 0,-1 0 0 0 0,1 0-1 0 0,-4 1 1 0 0,3-1-121 0 0,0 1 0 0 0,0 0 0 0 0,1 0 0 0 0,-1 0 0 0 0,1 1 0 0 0,-1-1 0 0 0,1 1 0 0 0,-1-1 0 0 0,1 1 0 0 0,0 0-1 0 0,0 0 1 0 0,-4 4 0 0 0,-3 6 43 0 0,1 0 1 0 0,0 0-1 0 0,1 1 0 0 0,-10 25 0 0 0,8-18 168 0 0,0-2-279 0 0,2 0 0 0 0,0 1 0 0 0,1 0-1 0 0,0 0 1 0 0,2 1 0 0 0,0-1 0 0 0,2 1-1 0 0,-1 36 1 0 0,-1-31-20 0 0,3-23-134 0 0,0 0-1 0 0,0-1 0 0 0,1 1 1 0 0,-1 0-1 0 0,1 0 0 0 0,-1 0 0 0 0,1 0 1 0 0,0 0-1 0 0,-1 0 0 0 0,1 0 1 0 0,0 0-1 0 0,0 0 0 0 0,1 0 0 0 0,-1 0 1 0 0,0 0-1 0 0,1 0 0 0 0,-1 0 1 0 0,1 0-1 0 0,0 0 0 0 0,-1 0 0 0 0,1 0 1 0 0,0-1-1 0 0,0 1 0 0 0,0 0 0 0 0,0-1 1 0 0,1 1-1 0 0,-1-1 0 0 0,0 1 1 0 0,1-1-1 0 0,2 3 0 0 0,-1-2-8 0 0,0-1 0 0 0,1 1-1 0 0,-1-1 1 0 0,1 0 0 0 0,-1 0 0 0 0,1 0-1 0 0,-1 0 1 0 0,1-1 0 0 0,0 0 0 0 0,-1 1-1 0 0,1-1 1 0 0,0 0 0 0 0,-1-1-1 0 0,1 1 1 0 0,0-1 0 0 0,-1 0 0 0 0,1 1-1 0 0,-1-2 1 0 0,1 1 0 0 0,-1 0 0 0 0,1-1-1 0 0,-1 1 1 0 0,0-1 0 0 0,0 0 0 0 0,0 0-1 0 0,0 0 1 0 0,0-1 0 0 0,0 1-1 0 0,-1-1 1 0 0,1 1 0 0 0,-1-1 0 0 0,0 0-1 0 0,1 0 1 0 0,-1 0 0 0 0,-1 0 0 0 0,1-1-1 0 0,0 1 1 0 0,-1 0 0 0 0,2-6 0 0 0,-2 6-5 0 0,-1 1 1 0 0,1-1 0 0 0,0 1-1 0 0,0 0 1 0 0,0-1 0 0 0,0 1-1 0 0,0 0 1 0 0,1-1 0 0 0,-1 1-1 0 0,1 0 1 0 0,-1 0 0 0 0,1 0-1 0 0,3-2 1 0 0,-4 2 3 0 0,0 1-1 0 0,0-1 1 0 0,-1 1 0 0 0,1-1 0 0 0,0 1-1 0 0,0-1 1 0 0,-1 0 0 0 0,1 1 0 0 0,-1-1-1 0 0,1 0 1 0 0,-1 1 0 0 0,0-1 0 0 0,0 0-1 0 0,0 0 1 0 0,0 0 0 0 0,0 1 0 0 0,0-3-1 0 0,-1 1 3 0 0,1 0-1 0 0,0 0 0 0 0,0 1 1 0 0,1-1-1 0 0,-1 0 0 0 0,1 0 1 0 0,-1 1-1 0 0,1-1 0 0 0,0 0 1 0 0,0 1-1 0 0,0-1 0 0 0,1-2 1 0 0,1 0 2 0 0,0-1 0 0 0,0 1 1 0 0,-1-1-1 0 0,1 1 1 0 0,-1-1-1 0 0,-1 0 1 0 0,1 0-1 0 0,-1 0 1 0 0,0 0-1 0 0,-1 0 0 0 0,1-8 1 0 0,-1 12 5 0 0,0 0 0 0 0,1 0 0 0 0,-1 0-1 0 0,0 1 1 0 0,1-1 0 0 0,-1 0 0 0 0,1 0 0 0 0,0 1 0 0 0,0-1 0 0 0,0 0 0 0 0,-1 1 0 0 0,1-1-1 0 0,1 1 1 0 0,-1-1 0 0 0,0 1 0 0 0,0 0 0 0 0,1-1 0 0 0,-1 1 0 0 0,0 0 0 0 0,1 0 0 0 0,2-2 0 0 0,-3 3-2 0 0,0-1 0 0 0,1 0 0 0 0,-1 1 1 0 0,0 0-1 0 0,0-1 0 0 0,0 1 0 0 0,0 0 1 0 0,0-1-1 0 0,0 1 0 0 0,1 0 1 0 0,-1 0-1 0 0,0 0 0 0 0,0 0 0 0 0,0 0 1 0 0,0 0-1 0 0,0 0 0 0 0,1 1 0 0 0,-1-1 1 0 0,0 0-1 0 0,0 1 0 0 0,0-1 1 0 0,0 1-1 0 0,0-1 0 0 0,0 1 0 0 0,0-1 1 0 0,0 1-1 0 0,0 0 0 0 0,0-1 1 0 0,0 1-1 0 0,0 0 0 0 0,0 0 0 0 0,-1 0 1 0 0,1 0-1 0 0,1 1 0 0 0,53 54 561 0 0,40 65 175 0 0,-76-90-528 0 0,-17-28-199 0 0,-1 0 1 0 0,1 0-1 0 0,0 0 1 0 0,0-1 0 0 0,0 1-1 0 0,0 0 1 0 0,1-1-1 0 0,3 5 1 0 0,5 4 110 0 0,-10-9-103 0 0,0 0 1 0 0,0-1-1 0 0,0 1 1 0 0,1-1-1 0 0,-1 1 0 0 0,1-1 1 0 0,-1 1-1 0 0,1-1 0 0 0,-1 0 1 0 0,1 0-1 0 0,0 0 0 0 0,0 0 1 0 0,3 1-1 0 0,-5-2 220 0 0,0-31 91 0 0,-7-7-200 0 0,6 28-132 0 0,-1 1 1 0 0,1 1-1 0 0,-2-1 0 0 0,1 0 1 0 0,-5-9-1 0 0,-1 1 30 0 0,0-1-1 0 0,-9-30 0 0 0,2 4-23 0 0,11 32-43 0 0,1-1 0 0 0,1-1-1 0 0,0 1 1 0 0,1 0 0 0 0,0 0 0 0 0,1-1 0 0 0,2-18 0 0 0,0-11-534 0 0,-2 41 503 0 0,1 0-1 0 0,-1 0 1 0 0,1 0-1 0 0,0-1 1 0 0,0 1 0 0 0,0 0-1 0 0,0 1 1 0 0,0-1-1 0 0,1 0 1 0 0,-1 0-1 0 0,0 0 1 0 0,1 1-1 0 0,-1-1 1 0 0,1 1-1 0 0,0-1 1 0 0,0 1-1 0 0,-1-1 1 0 0,1 1-1 0 0,0 0 1 0 0,0 0-1 0 0,0 0 1 0 0,0 0-1 0 0,3 0 1 0 0,54-19-1970 0 0,-48 17 1352 0 0,3 0-402 0 0,0 1 0 0 0,0 0 1 0 0,0 1-1 0 0,0 0 0 0 0,0 1 1 0 0,0 1-1 0 0,0 0 0 0 0,0 1 1 0 0,15 4-1 0 0,23 1-2988 0 0,24 5-1555 0 0,-71-7 2776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4248 0 0,'9'27'7702'0'0,"0"49"1678"0"0,0-24-7651 0 0,11-9-1434 0 0,-11 3-3215 0 0,-9 32-6148 0 0,-2-33 5842 0 0,2-36-954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4568 0 0,'-17'9'8485'0'0,"14"5"-7998"0"0,0 0 1 0 0,1 0-1 0 0,1 1 1 0 0,0 21-1 0 0,5 22-105 0 0,1-1 1 0 0,18 77-1 0 0,-19-112-334 0 0,1 0-19 0 0,28 183 235 0 0,-19-135-123 0 0,-10-56-121 0 0,0 0 0 0 0,-2 0 0 0 0,1 1 0 0 0,-1 17 0 0 0,-2-23-16 0 0,0 2 31 0 0,0 1 0 0 0,0-1 0 0 0,1 1 1 0 0,1-1-1 0 0,4 20 0 0 0,-3-25 17 0 0,-1 0 0 0 0,-1 1 0 0 0,1-1 0 0 0,-1 1 0 0 0,0 10 0 0 0,6 20 217 0 0,-6-17-56 0 0,-1-20-199 0 0,0 1-1 0 0,-1-1 1 0 0,1 1-1 0 0,0-1 0 0 0,0 1 1 0 0,0-1-1 0 0,0 1 1 0 0,0 0-1 0 0,-1-1 1 0 0,1 1-1 0 0,0-1 1 0 0,0 1-1 0 0,1-1 0 0 0,-1 1 1 0 0,0-1-1 0 0,0 1 1 0 0,0 0-1 0 0,0-1 1 0 0,0 1-1 0 0,1-1 1 0 0,-1 1-1 0 0,0-1 0 0 0,0 1 1 0 0,1-1-1 0 0,-1 1 1 0 0,0-1-1 0 0,1 0 1 0 0,-1 1-1 0 0,0-1 1 0 0,1 1-1 0 0,-1-1 1 0 0,1 0-1 0 0,-1 1 0 0 0,1-1 1 0 0,-1 0-1 0 0,1 0 1 0 0,-1 1-1 0 0,1-1 1 0 0,0 0-1 0 0,0 0 758 0 0,8-34 374 0 0,-9 21-1039 0 0,-1 7-43 0 0,1-1 0 0 0,0 1 0 0 0,1-1 0 0 0,-1 1 0 0 0,1 0-1 0 0,1-1 1 0 0,-1 1 0 0 0,4-10 0 0 0,5-28 194 0 0,-10 39-209 0 0,1 0 0 0 0,-1 1 0 0 0,1-1 0 0 0,0 0-1 0 0,0 1 1 0 0,0-1 0 0 0,1 1 0 0 0,-1-1 0 0 0,1 1-1 0 0,0 0 1 0 0,0 0 0 0 0,1 0 0 0 0,-1 0 0 0 0,7-7 0 0 0,-8 10-33 0 0,0 0 1 0 0,1 0 0 0 0,-1 1 0 0 0,0-1 0 0 0,0 0 0 0 0,0 0 0 0 0,-1 0-1 0 0,1 0 1 0 0,0 0 0 0 0,0 0 0 0 0,0-1 0 0 0,-1 1 0 0 0,1 0-1 0 0,-1 0 1 0 0,1-1 0 0 0,-1 1 0 0 0,1-3 0 0 0,-1 3-3 0 0,0 1-1 0 0,1-1 1 0 0,-1 0 0 0 0,0 0 0 0 0,0 0 0 0 0,1 1-1 0 0,-1-1 1 0 0,1 0 0 0 0,-1 0 0 0 0,0 1 0 0 0,1-1-1 0 0,-1 0 1 0 0,1 1 0 0 0,0-1 0 0 0,-1 0 0 0 0,1 1 0 0 0,0-1-1 0 0,-1 1 1 0 0,1-1 0 0 0,0 1 0 0 0,-1-1 0 0 0,1 1-1 0 0,0 0 1 0 0,1-1 0 0 0,15-12 330 0 0,-16 12-313 0 0,0 0 0 0 0,0 0 0 0 0,0 0 0 0 0,1 0-1 0 0,-1 0 1 0 0,0 0 0 0 0,0 0 0 0 0,0 0 0 0 0,1 1 0 0 0,-1-1 0 0 0,1 0 0 0 0,-1 1 0 0 0,0-1 0 0 0,1 1 0 0 0,-1 0 0 0 0,1-1 0 0 0,-1 1 0 0 0,1 0-1 0 0,-1 0 1 0 0,1 0 0 0 0,2 0 0 0 0,0 0 22 0 0,1 0-1 0 0,0 0 0 0 0,0 0 1 0 0,-1 0-1 0 0,1 1 0 0 0,0 0 1 0 0,-1 0-1 0 0,1 1 1 0 0,-1-1-1 0 0,1 1 0 0 0,-1 0 1 0 0,0 0-1 0 0,0 0 0 0 0,1 1 1 0 0,-2-1-1 0 0,1 1 0 0 0,0 0 1 0 0,0 0-1 0 0,-1 0 0 0 0,0 1 1 0 0,0-1-1 0 0,4 6 1 0 0,-4-4-27 0 0,0 0 0 0 0,1 0 0 0 0,0-1 1 0 0,-1 1-1 0 0,10 7 0 0 0,-9-9 2 0 0,-1 0 0 0 0,1 1 0 0 0,-1-1 0 0 0,0 1 0 0 0,0 0 0 0 0,0 0 0 0 0,-1 0 0 0 0,4 6 0 0 0,10 16 154 0 0,-13-23-143 0 0,0 1 1 0 0,-1-1-1 0 0,1 1 0 0 0,-1-1 1 0 0,0 1-1 0 0,0 0 0 0 0,0 0 0 0 0,-1 0 1 0 0,1 0-1 0 0,-1 0 0 0 0,0 0 1 0 0,1 8-1 0 0,-2-9 0 0 0,1 1 0 0 0,-1-1 0 0 0,1 1 0 0 0,0-1 0 0 0,0 0 0 0 0,1 1 0 0 0,-1-1 1 0 0,4 6-1 0 0,5 22 123 0 0,-10 73 471 0 0,0-100-614 0 0,-1-1 1 0 0,0 0-1 0 0,0 0 0 0 0,0 1 1 0 0,-1-1-1 0 0,1 0 1 0 0,-1 0-1 0 0,0 0 0 0 0,1-1 1 0 0,-1 1-1 0 0,0 0 1 0 0,-1-1-1 0 0,1 1 0 0 0,-3 2 1 0 0,-36 30 23 0 0,36-34-101 0 0,-1 1-1 0 0,0-1 1 0 0,0 1-1 0 0,1-1 1 0 0,-1-1-1 0 0,0 1 0 0 0,0-1 1 0 0,0 0-1 0 0,-11-2 1 0 0,4 1-269 0 0,-15-16-1080 0 0,26 16 1344 0 0,1 0 1 0 0,-1 0 0 0 0,1-1 0 0 0,0 1 0 0 0,-1 0 0 0 0,1 0 0 0 0,0-1 0 0 0,0 1-1 0 0,0-1 1 0 0,0 1 0 0 0,0-1 0 0 0,0 0 0 0 0,0 1 0 0 0,1-1 0 0 0,-1 0 0 0 0,0-2 0 0 0,-9-20-1040 0 0,4 11 531 0 0,2 0 1 0 0,-1 0 0 0 0,2-1 0 0 0,0 1 0 0 0,1-1-1 0 0,-2-28 1 0 0,2 16-172 0 0,0-19-725 0 0,2-1 0 0 0,2 1 0 0 0,2-1 0 0 0,2 1-1 0 0,13-49 1 0 0,-10 47 340 0 0,14-25-483 0 0,-1 7 485 0 0,-17 49 1016 0 0,1 0-1 0 0,0 0 1 0 0,1 1-1 0 0,1 0 1 0 0,10-15-1 0 0,17-38 121 0 0,-34 66-7 0 0,0 0 0 0 0,0 0 1 0 0,0 0-1 0 0,0 0 0 0 0,0 0 0 0 0,0 0 1 0 0,1 0-1 0 0,-1 0 0 0 0,1 0 0 0 0,-1 1 0 0 0,1-1 1 0 0,0 0-1 0 0,0 1 0 0 0,0 0 0 0 0,2-2 1 0 0,-2 2 24 0 0,-1 0 1 0 0,1 0-1 0 0,-1 0 0 0 0,1-1 1 0 0,-1 1-1 0 0,1 0 1 0 0,-1-1-1 0 0,0 1 1 0 0,0-1-1 0 0,1 1 0 0 0,-1-1 1 0 0,0 0-1 0 0,0 1 1 0 0,-1-1-1 0 0,2-4 0 0 0,-1 3 177 0 0,1 0-1 0 0,-1 0 0 0 0,0 0 1 0 0,1 0-1 0 0,0 1 0 0 0,-1-1 1 0 0,1 0-1 0 0,0 1 0 0 0,5-5 1 0 0,-5 5 199 0 0,0 1 1 0 0,-1 0-1 0 0,1 0 1 0 0,1 0 0 0 0,-1 0-1 0 0,0 0 1 0 0,0 1-1 0 0,0-1 1 0 0,0 0-1 0 0,0 1 1 0 0,1 0 0 0 0,-1-1-1 0 0,0 1 1 0 0,4 0-1 0 0,-5 33 2663 0 0,1-6-2035 0 0,0 0 1 0 0,9 33-1 0 0,-5-30-492 0 0,-1 1 0 0 0,0 41 0 0 0,-4-1 138 0 0,2 0 0 0 0,14 73-1 0 0,-16-137-676 0 0,0 0 0 0 0,1-1 0 0 0,-1 0 0 0 0,2 1 0 0 0,-1-1 0 0 0,0 0 0 0 0,1 0 0 0 0,6 9 0 0 0,-7-13 6 0 0,0 0 1 0 0,0 0 0 0 0,0 0-1 0 0,1 0 1 0 0,-1 0 0 0 0,0-1-1 0 0,1 1 1 0 0,0-1-1 0 0,-1 0 1 0 0,1 1 0 0 0,0-1-1 0 0,0-1 1 0 0,-1 1 0 0 0,1 0-1 0 0,0-1 1 0 0,0 1 0 0 0,0-1-1 0 0,0 0 1 0 0,6 0 0 0 0,-7-1 2 0 0,0 0 1 0 0,0 0-1 0 0,0 0 1 0 0,0 0 0 0 0,-1 0-1 0 0,1 0 1 0 0,0 0-1 0 0,0-1 1 0 0,-1 1-1 0 0,1-1 1 0 0,-1 1 0 0 0,1-1-1 0 0,-1 0 1 0 0,0 0-1 0 0,1 1 1 0 0,-1-1-1 0 0,1-3 1 0 0,21-38 229 0 0,-22 42-228 0 0,20-33 36 0 0,-12 19-19 0 0,1 1 1 0 0,-2-2-1 0 0,7-16 1 0 0,6 0-9 0 0,-11 19-4 0 0,-2-1 13 0 0,-8 12-24 0 0,1 1-1 0 0,0-1 1 0 0,-1 1 0 0 0,1 0 0 0 0,0-1-1 0 0,0 1 1 0 0,0 0 0 0 0,0-1 0 0 0,0 1-1 0 0,0 0 1 0 0,0 0 0 0 0,0 0 0 0 0,0 0 0 0 0,0 0-1 0 0,1 0 1 0 0,-1 0 0 0 0,2 0 0 0 0,2-2 85 0 0,11-6 501 0 0,-15 9-575 0 0,-1 0-1 0 0,1 0 1 0 0,-1 0-1 0 0,0 0 1 0 0,1 0-1 0 0,-1 0 1 0 0,0 0-1 0 0,1 0 1 0 0,-1 0-1 0 0,0 0 1 0 0,1 0-1 0 0,-1 0 1 0 0,0 0 0 0 0,1 0-1 0 0,-1 1 1 0 0,0-1-1 0 0,1 0 1 0 0,-1 0-1 0 0,0 0 1 0 0,1 1-1 0 0,-1-1 1 0 0,0 0-1 0 0,1 0 1 0 0,-1 1-1 0 0,0-1 1 0 0,0 0-1 0 0,0 0 1 0 0,1 1-1 0 0,-1-1 1 0 0,0 0-1 0 0,0 1 1 0 0,0-1-1 0 0,0 0 1 0 0,0 1 0 0 0,1-1-1 0 0,-1 0 1 0 0,0 1-1 0 0,0-1 1 0 0,0 1-1 0 0,0-1 1 0 0,0 0-1 0 0,0 1 1 0 0,0-1-1 0 0,0 0 1 0 0,0 1-1 0 0,0-1 1 0 0,-1 0-1 0 0,1 1 1 0 0,9 64 1099 0 0,-9 219-852 0 0,1-283-387 0 0,-1 1 0 0 0,1-1 1 0 0,-1 1-1 0 0,1 0 0 0 0,0-1 1 0 0,0 0-1 0 0,0 1 0 0 0,0-1 0 0 0,0 0 1 0 0,0 1-1 0 0,0-1 0 0 0,0 0 1 0 0,1 0-1 0 0,-1 0 0 0 0,0 0 0 0 0,1 0 1 0 0,-1 0-1 0 0,1 0 0 0 0,-1 0 1 0 0,1-1-1 0 0,-1 1 0 0 0,1-1 0 0 0,0 1 1 0 0,-1-1-1 0 0,1 1 0 0 0,-1-1 1 0 0,1 0-1 0 0,0 0 0 0 0,-1 0 0 0 0,1 0 1 0 0,0 0-1 0 0,0 0 0 0 0,-1-1 1 0 0,1 1-1 0 0,-1 0 0 0 0,1-1 0 0 0,0 1 1 0 0,-1-1-1 0 0,1 0 0 0 0,-1 1 1 0 0,1-1-1 0 0,-1 0 0 0 0,1 0 0 0 0,-1 0 1 0 0,0 0-1 0 0,1 0 0 0 0,-1 0 1 0 0,0-1-1 0 0,0 1 0 0 0,0 0 0 0 0,0 0 1 0 0,0-1-1 0 0,1-1 0 0 0,0-1-95 0 0,1 0-1 0 0,-1 0 0 0 0,1 0 0 0 0,0 0 0 0 0,1 0 0 0 0,-1 1 0 0 0,1 0 1 0 0,-1-1-1 0 0,1 1 0 0 0,0 1 0 0 0,4-4 0 0 0,29-25-1518 0 0,-30 22 1326 0 0,-1 0 0 0 0,-1 0 0 0 0,1-1 0 0 0,4-13 1 0 0,14-26-1466 0 0,-2 18 738 0 0,-16 24 774 0 0,0-2 0 0 0,0 1 0 0 0,-1-1 0 0 0,6-11 0 0 0,10-27-1556 0 0,40-66 0 0 0,-1 4 1079 0 0,-4 9 689 0 0,-37 69 184 0 0,-1-1 1 0 0,14-35-1 0 0,-13 37 335 0 0,-4 10 2171 0 0,-15 18-2171 0 0,1 1-1 0 0,-1 0 1 0 0,0-1 0 0 0,0 1 0 0 0,0-1 0 0 0,1 1 0 0 0,-1-1-1 0 0,0 1 1 0 0,-1 0 0 0 0,1-1 0 0 0,0 1 0 0 0,0-1 0 0 0,-1 1-1 0 0,1 0 1 0 0,0-1 0 0 0,-2-2 0 0 0,1 4-222 0 0,0-1 0 0 0,0 1 0 0 0,0-1-1 0 0,0 1 1 0 0,0-1 0 0 0,-1 1 0 0 0,1 0 0 0 0,0-1 0 0 0,0 1 0 0 0,0 0 0 0 0,0 0-1 0 0,0 0 1 0 0,-1 0 0 0 0,1 0 0 0 0,0 0 0 0 0,0 0 0 0 0,0 0 0 0 0,0 1 0 0 0,-1-1 0 0 0,0 1-1 0 0,-25 6 1636 0 0,24-6-1561 0 0,-5 1 73 0 0,1 1 0 0 0,-1 0 0 0 0,1 0 0 0 0,0 0 0 0 0,0 1 0 0 0,0 0 0 0 0,0 1 0 0 0,1-1 0 0 0,-12 11 0 0 0,6-1 202 0 0,11-14-458 0 0,0 1 1 0 0,-1 0 0 0 0,1 0-1 0 0,0 0 1 0 0,0-1-1 0 0,1 1 1 0 0,-1 0-1 0 0,0 0 1 0 0,0 0-1 0 0,0 0 1 0 0,1 1-1 0 0,-1-1 1 0 0,0 0 0 0 0,1 0-1 0 0,-2 3 1 0 0,-10 24 543 0 0,9-23-510 0 0,1 0 1 0 0,-1 0-1 0 0,1 0 1 0 0,1 1 0 0 0,-1-1-1 0 0,1 0 1 0 0,0 1-1 0 0,0-1 1 0 0,0 1-1 0 0,1 6 1 0 0,0-5-9 0 0,1 1 1 0 0,0-1-1 0 0,0 1 1 0 0,0-1 0 0 0,1 0-1 0 0,1 0 1 0 0,-1 0-1 0 0,1 0 1 0 0,0 0-1 0 0,1 0 1 0 0,0 0 0 0 0,0-1-1 0 0,0 0 1 0 0,1 0-1 0 0,-1 0 1 0 0,2-1 0 0 0,10 10-1 0 0,-15-13-49 0 0,1-1-1 0 0,-1 0 0 0 0,1 1 1 0 0,-1 0-1 0 0,0-1 1 0 0,0 1-1 0 0,1-1 0 0 0,-1 1 1 0 0,0 0-1 0 0,-1 0 1 0 0,2 3-1 0 0,7 10 63 0 0,4-5 20 0 0,-11-9-76 0 0,0 0 0 0 0,0 0 0 0 0,0 0 1 0 0,0 1-1 0 0,0-1 0 0 0,-1 1 0 0 0,1-1 0 0 0,-1 1 0 0 0,1-1 1 0 0,-1 1-1 0 0,1 0 0 0 0,0 2 0 0 0,0 0 26 0 0,0 0 0 0 0,1 0 0 0 0,-1-1 0 0 0,1 1 0 0 0,0-1 0 0 0,0 0 0 0 0,0 0 0 0 0,0 0 0 0 0,7 5 0 0 0,-9-7-21 0 0,1 0 0 0 0,0 1 0 0 0,0-1 1 0 0,-1 1-1 0 0,1 0 0 0 0,-1-1 1 0 0,0 1-1 0 0,0 0 0 0 0,1 0 0 0 0,-1 0 1 0 0,0 0-1 0 0,0 0 0 0 0,-1 0 0 0 0,2 2 1 0 0,13 25 308 0 0,-6-18-195 0 0,0 1 0 0 0,-1 0 0 0 0,-1 0 0 0 0,0 0 0 0 0,10 25 0 0 0,-14-27-57 0 0,0-1 0 0 0,-1 1 0 0 0,0 0 0 0 0,0 0 0 0 0,0 18 0 0 0,1 28 99 0 0,-1-40-152 0 0,-1 0 0 0 0,-1 0 0 0 0,0 0 0 0 0,-5 29 0 0 0,3-30 13 0 0,1-9-27 0 0,0 1-1 0 0,0 0 0 0 0,-1-1 1 0 0,0 1-1 0 0,0-1 1 0 0,0 1-1 0 0,-1-1 0 0 0,0 0 1 0 0,-6 10-1 0 0,-13 24 27 0 0,-14 16-423 0 0,23-35-163 0 0,13-20 439 0 0,0 0 0 0 0,0 0-1 0 0,-1 0 1 0 0,1-1-1 0 0,0 1 1 0 0,0 0-1 0 0,-1 0 1 0 0,1-1-1 0 0,-1 1 1 0 0,1 0 0 0 0,-1-1-1 0 0,1 1 1 0 0,-1 0-1 0 0,1-1 1 0 0,-1 1-1 0 0,0-1 1 0 0,1 1-1 0 0,-1-1 1 0 0,0 1 0 0 0,1-1-1 0 0,-1 1 1 0 0,0-1-1 0 0,0 0 1 0 0,1 1-1 0 0,-1-1 1 0 0,0 0-1 0 0,0 0 1 0 0,0 0 0 0 0,1 1-1 0 0,-1-1 1 0 0,0 0-1 0 0,0 0 1 0 0,0 0-1 0 0,-1-1 1 0 0,1-28-5022 0 0,1-221-8913 0 0,0 204 10339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8232 0 0,'4'3'8075'0'0,"14"14"-6591"0"0,8 17 1770 0 0,36 40-177 0 0,-43-48-2381 0 0,-9-10-401 0 0,16 2 145 0 0,-16 6-10 0 0,40 45 498 0 0,-35-51-550 0 0,24 39 0 0 0,-12-12 21 0 0,-13-24-229 0 0,-2 1 1 0 0,-1-1-1 0 0,0 2 0 0 0,11 36 1 0 0,-3-10 7 0 0,-15-39-142 0 0,0-1 0 0 0,-1 1 0 0 0,0-1 0 0 0,2 12 0 0 0,14 39 117 0 0,-14-46-137 0 0,0 0 0 0 0,-1 0 0 0 0,3 19-1 0 0,-1-2-16 0 0,17 54-1 0 0,-16-62-25 0 0,0 1-1 0 0,-1 0 1 0 0,-1 0 0 0 0,2 46-1 0 0,-6-20-98 0 0,0-13-1052 0 0,-1 1 0 0 0,-9 65 1 0 0,0-34-3831 0 0,2-34-548 0 0,2-5-1631 0 0,-3-13 1525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8904 0 0,'5'3'6159'0'0,"12"9"-1032"0"0,-8 10-1206 0 0,-7-20-3683 0 0,-1 1 1 0 0,1-1 0 0 0,-1 1 0 0 0,1-1 0 0 0,-1 1 0 0 0,0 0-1 0 0,0-1 1 0 0,-1 1 0 0 0,1 0 0 0 0,0 0 0 0 0,-1 5 0 0 0,2 1 39 0 0,0 0 1 0 0,1 0 0 0 0,0 0 0 0 0,0 0 0 0 0,1-1 0 0 0,5 10-1 0 0,15 38 402 0 0,-21-44-592 0 0,-3-7-46 0 0,1 0-1 0 0,1-1 1 0 0,-1 1 0 0 0,1 0-1 0 0,-1-1 1 0 0,1 1 0 0 0,1-1-1 0 0,3 7 1 0 0,1-1 11 0 0,0-1 0 0 0,-1 1-1 0 0,-1 0 1 0 0,0 1 0 0 0,0-1 0 0 0,5 19-1 0 0,23 37 76 0 0,-27-57-105 0 0,-1 0 0 0 0,0 1 1 0 0,0-1-1 0 0,-1 1 0 0 0,-1 0 1 0 0,5 20-1 0 0,-6-18-31 0 0,1 0 0 0 0,0 0 1 0 0,1 0-1 0 0,0 0 0 0 0,0-1 0 0 0,2 0 0 0 0,-1 0 0 0 0,13 18 0 0 0,-14-22-14 0 0,-1 0-1 0 0,0 1 0 0 0,0-1 0 0 0,-1 0 0 0 0,0 1 0 0 0,0-1 0 0 0,0 1 0 0 0,0 13 1 0 0,-1-12-143 0 0,0 0 1 0 0,0 0-1 0 0,1 0 1 0 0,1 0 0 0 0,6 17-1 0 0,-8-24 153 0 0,3 4-230 0 0,-1 0-1 0 0,0 0 0 0 0,-1 0 1 0 0,0 1-1 0 0,0-1 0 0 0,0 1 1 0 0,1 9-1 0 0,4 26-3034 0 0,-3-26-1863 0 0,-2-46-12310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7776 0 0,'-1'-1'450'0'0,"0"0"-1"0"0,0 0 1 0 0,0 0 0 0 0,0 0 0 0 0,0 0 0 0 0,0 0-1 0 0,0 0 1 0 0,0 0 0 0 0,0-1 0 0 0,0 1 0 0 0,1 0-1 0 0,-1 0 1 0 0,0-1 0 0 0,1 1 0 0 0,-1-1 0 0 0,1 1-1 0 0,0-1 1 0 0,-1 1 0 0 0,1-1 0 0 0,0-1 0 0 0,-1-1 25 0 0,0 0 0 0 0,0 0 1 0 0,1 0-1 0 0,0 1 0 0 0,0-1 1 0 0,0 0-1 0 0,0 0 1 0 0,1 0-1 0 0,0-4 0 0 0,1 4-275 0 0,-1 0 0 0 0,1 0 0 0 0,0 0-1 0 0,0 1 1 0 0,0-1 0 0 0,1 1 0 0 0,-1-1 0 0 0,1 1-1 0 0,6-6 1 0 0,10-12 1036 0 0,-17 19-1177 0 0,0 0 1 0 0,0 1-1 0 0,0-1 1 0 0,0 0-1 0 0,0 1 1 0 0,0-1-1 0 0,0 1 1 0 0,1 0 0 0 0,-1 0-1 0 0,1 0 1 0 0,-1 0-1 0 0,4-1 1 0 0,12-5 435 0 0,-3 4-250 0 0,0 0-1 0 0,0 2 1 0 0,0-1 0 0 0,0 2-1 0 0,1 0 1 0 0,20 3-1 0 0,-12-1-40 0 0,-11-2-112 0 0,-1 2 1 0 0,0-1-1 0 0,1 2 1 0 0,-1-1-1 0 0,0 2 1 0 0,-1 0-1 0 0,1 0 1 0 0,-1 1-1 0 0,1 0 1 0 0,-1 1-1 0 0,-1 1 1 0 0,12 8-1 0 0,49 34 430 0 0,-52-26-357 0 0,10-5-49 0 0,-10 8-11 0 0,45 36 234 0 0,-50-45-195 0 0,-5-8-56 0 0,-2 0 0 0 0,1 1 0 0 0,-1 0 0 0 0,9 17 0 0 0,6 4 45 0 0,-19-28-122 0 0,-1 0 0 0 0,1 0-1 0 0,-1 1 1 0 0,1-1 0 0 0,-1 0-1 0 0,0 1 1 0 0,0-1 0 0 0,-1 1-1 0 0,3 6 1 0 0,35 92 297 0 0,-15-29-169 0 0,-17-54-146 0 0,0 1 0 0 0,-2-1 0 0 0,0 1 0 0 0,-1 0 1 0 0,-1 0-1 0 0,1 37 0 0 0,-4-39-37 0 0,1-12 10 0 0,-1 1-1 0 0,1-1 0 0 0,-2 1 1 0 0,1-1-1 0 0,-1 1 0 0 0,0-1 0 0 0,0 1 1 0 0,0-1-1 0 0,-1 1 0 0 0,-3 6 0 0 0,-44 102-2401 0 0,48-113 2341 0 0,1-1-1 0 0,-1 1 0 0 0,-1 0 0 0 0,1-1 0 0 0,0 1 0 0 0,0-1 0 0 0,-1 1 0 0 0,1-1 0 0 0,0 0 0 0 0,-1 0 0 0 0,0 1 1 0 0,1-1-1 0 0,-4 1 0 0 0,4-1 8 0 0,-1 0 0 0 0,1-1 0 0 0,-1 1 0 0 0,1 0 0 0 0,0 0 0 0 0,0 0 0 0 0,0 0 0 0 0,-1 0 0 0 0,1 0 0 0 0,0 1 0 0 0,0-1 0 0 0,1 0 0 0 0,-1 1 0 0 0,-1 1 0 0 0,-1 1-435 0 0,0 0 0 0 0,0 0 1 0 0,-1 0-1 0 0,1-1 0 0 0,-1 1 1 0 0,0-1-1 0 0,0 0 0 0 0,0 0 0 0 0,0-1 1 0 0,-1 1-1 0 0,1-1 0 0 0,-1 0 0 0 0,-8 3 1 0 0,11-4 218 0 0,-1 1 1 0 0,0-1 0 0 0,1 0-1 0 0,-1-1 1 0 0,0 1 0 0 0,0 0-1 0 0,1-1 1 0 0,-1 1 0 0 0,0-1-1 0 0,0 0 1 0 0,0 0 0 0 0,0 0-1 0 0,0 0 1 0 0,1-1 0 0 0,-1 1-1 0 0,0-1 1 0 0,0 0 0 0 0,1 0-1 0 0,-1 0 1 0 0,0 0 0 0 0,1 0-1 0 0,-1 0 1 0 0,1-1 0 0 0,-1 1-1 0 0,-3-4 1 0 0,-8-12-685 0 0,9 11 633 0 0,0 0-1 0 0,0 1 1 0 0,1-2-1 0 0,0 1 1 0 0,0 0 0 0 0,-3-10-1 0 0,6 14 242 0 0,0 0-1 0 0,0-1 1 0 0,-1 1-1 0 0,1 0 0 0 0,-1 0 1 0 0,1-1-1 0 0,-1 1 1 0 0,0 0-1 0 0,1 1 1 0 0,-1-1-1 0 0,-3-2 1 0 0,-11-12-623 0 0,13 10 610 0 0,1 1-1 0 0,-1-1 0 0 0,1 0 0 0 0,0 1 0 0 0,1-1 0 0 0,-2-10 0 0 0,-12-34-276 0 0,2 21 954 0 0,2-1 1 0 0,-14-55-1 0 0,8 48 14405 0 0,59 7-9699 0 0,-26 21-4647 0 0,1 1 0 0 0,25-10 0 0 0,25-11-69 0 0,-31 13-406 0 0,33-20 15 0 0,-48 29-116 0 0,0 1-29 0 0,0-2-1 0 0,-1 0 0 0 0,36-22 1 0 0,23-27-568 0 0,-78 57 547 0 0,0-1-1 0 0,0 1 1 0 0,0-1 0 0 0,0 1 0 0 0,-1-1 0 0 0,1 1-1 0 0,0-1 1 0 0,0 1 0 0 0,0-1 0 0 0,0 0 0 0 0,-1 0-1 0 0,1 0 1 0 0,0 1 0 0 0,-1-1 0 0 0,1 0 0 0 0,-1 0-1 0 0,1 0 1 0 0,-1 0 0 0 0,1 0 0 0 0,-1 0 0 0 0,0 0-1 0 0,1 0 1 0 0,-1 0 0 0 0,0 0 0 0 0,0 0 0 0 0,0 0-1 0 0,0 0 1 0 0,0-2 0 0 0,0 2-25 0 0,0 0-1 0 0,0 0 1 0 0,0 0-1 0 0,1 0 1 0 0,-1-1-1 0 0,0 1 1 0 0,0 0-1 0 0,1 0 1 0 0,-1 0-1 0 0,0 0 1 0 0,1 0-1 0 0,-1 0 1 0 0,1 0-1 0 0,-1 0 1 0 0,1 0-1 0 0,0 0 1 0 0,-1 1-1 0 0,1-1 1 0 0,0 0-1 0 0,0 0 1 0 0,-1 1-1 0 0,2-2 1 0 0,5-4-686 0 0,-1-1 0 0 0,0 0 0 0 0,0 0 0 0 0,-1 0 1 0 0,0-1-1 0 0,0 0 0 0 0,6-15 0 0 0,-7 14-599 0 0,0 1 1 0 0,1 0-1 0 0,0 0 1 0 0,1 0-1 0 0,7-9 1 0 0,-11 15 1074 0 0,-1 1 0 0 0,0-1 1 0 0,0 1-1 0 0,0 0 1 0 0,0-1-1 0 0,0 0 1 0 0,0 1-1 0 0,0-1 1 0 0,0 0-1 0 0,-1 1 0 0 0,1-1 1 0 0,0-3-1 0 0,-1 3-47 0 0,1 0 0 0 0,0 0 0 0 0,-1 0 0 0 0,1 0 0 0 0,0 1 0 0 0,0-1 0 0 0,0 0 0 0 0,0 0 0 0 0,0 1 0 0 0,0-1 0 0 0,0 0 0 0 0,3-2 0 0 0,5-5-4043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3776 0 0,'-2'-28'2644'0'0,"1"25"-2078"0"0,-1 0 1 0 0,0 0-1 0 0,1 0 1 0 0,0 0 0 0 0,0 0-1 0 0,0-1 1 0 0,0 1-1 0 0,1 0 1 0 0,-1-7-1 0 0,0-19 6558 0 0,1 17-2576 0 0,4 12-4033 0 0,-1 0 1 0 0,1 1 0 0 0,-1 0-1 0 0,0 0 1 0 0,1 0 0 0 0,-1 0-1 0 0,0 1 1 0 0,0-1-1 0 0,0 1 1 0 0,0 0 0 0 0,5 3-1 0 0,4 21 416 0 0,-7-16-790 0 0,0 0 0 0 0,0 0 0 0 0,1 0 0 0 0,11 13 0 0 0,-12-15-95 0 0,0 0-1 0 0,-1 0 1 0 0,0 0-1 0 0,0 0 1 0 0,-1 1-1 0 0,0-1 0 0 0,4 15 1 0 0,3 9 46 0 0,26 95 196 0 0,-31-114-275 0 0,-1 0 0 0 0,0 1 0 0 0,-1 0 0 0 0,-1 0 0 0 0,0 0 0 0 0,0 0 0 0 0,-2 14 0 0 0,9 106-1719 0 0,-7-79-970 0 0,0-23-1658 0 0,-1-1-5524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1 762 3776 0 0,'0'0'3988'0'0,"1"24"8571"0"0,2-24-12453 0 0,0-1-1 0 0,0 1 0 0 0,1-1 0 0 0,-2 1 0 0 0,1-1 0 0 0,0 0 0 0 0,0 0 1 0 0,0 0-1 0 0,0 0 0 0 0,0-1 0 0 0,-1 1 0 0 0,1-1 0 0 0,-1 0 0 0 0,1 0 1 0 0,-1 0-1 0 0,0 0 0 0 0,1 0 0 0 0,-1 0 0 0 0,0-1 0 0 0,2-3 1 0 0,-1 2-92 0 0,0 1 0 0 0,-1 0 0 0 0,1 0 0 0 0,0 0 0 0 0,0 1 0 0 0,1-1 0 0 0,-1 1 0 0 0,5-3 0 0 0,-7 4-12 0 0,1 0-1 0 0,-1 0 1 0 0,1 0 0 0 0,-1 0-1 0 0,0 0 1 0 0,0 0 0 0 0,1 0-1 0 0,-1 0 1 0 0,0 0 0 0 0,0-1 0 0 0,0 1-1 0 0,0 0 1 0 0,0-1 0 0 0,-1 1-1 0 0,1-1 1 0 0,0 1 0 0 0,-1-1-1 0 0,2-3 1 0 0,6-10 2 0 0,6 3-23 0 0,-12 11 13 0 0,-1 0 0 0 0,1 0 0 0 0,-1 0 0 0 0,0-1-1 0 0,1 1 1 0 0,-1 0 0 0 0,0-1 0 0 0,0 1 0 0 0,0 0 0 0 0,0-1-1 0 0,0 1 1 0 0,0-1 0 0 0,-1 0 0 0 0,1 1 0 0 0,0-1-1 0 0,-1 0 1 0 0,1 1 0 0 0,-1-4 0 0 0,1 3-20 0 0,0-1-1 0 0,0 0 1 0 0,0 1-1 0 0,0-1 1 0 0,0 1-1 0 0,0-1 1 0 0,1 1 0 0 0,-1-1-1 0 0,1 1 1 0 0,0 0-1 0 0,0 0 1 0 0,0 0 0 0 0,0 0-1 0 0,0 0 1 0 0,4-3-1 0 0,14-16-454 0 0,-15 6 131 0 0,-4 12 230 0 0,-1 0 0 0 0,1 0-1 0 0,0 1 1 0 0,0-1 0 0 0,0 0-1 0 0,0 1 1 0 0,1-1 0 0 0,-1 1-1 0 0,0-1 1 0 0,4-3 0 0 0,8-16-1848 0 0,-2 0 0 0 0,-1-1 0 0 0,12-37 0 0 0,-8 22-101 0 0,-13 35 1804 0 0,1-1 1 0 0,-1 0 0 0 0,1 1 0 0 0,0-1 0 0 0,0 1-1 0 0,1 0 1 0 0,-1 0 0 0 0,3-4 0 0 0,-3 5 148 0 0,0 0 0 0 0,0 0 0 0 0,0 0 0 0 0,-1-1 0 0 0,0 1 0 0 0,1-1-1 0 0,-1 1 1 0 0,0-1 0 0 0,0 1 0 0 0,0-1 0 0 0,0 0 0 0 0,-1 1 0 0 0,2-5 0 0 0,-1-4-217 0 0,1-1-29 0 0,1 0 0 0 0,0 0 0 0 0,0 1 1 0 0,1-1-1 0 0,9-17 0 0 0,4-9-2251 0 0</inkml:trace>
  <inkml:trace contextRef="#ctx0" brushRef="#br0" timeOffset="1">444 0 4360 0 0,'0'0'5112'0'0,"0"11"3372"0"0,0 15-5437 0 0,1-17-2602 0 0,0 1 0 0 0,1-1-1 0 0,0 0 1 0 0,0 0 0 0 0,1 0 0 0 0,1 0-1 0 0,-1 0 1 0 0,1-1 0 0 0,1 1-1 0 0,0-1 1 0 0,0 0 0 0 0,6 7 0 0 0,-9-14-417 0 0,-1 0 0 0 0,0 1 0 0 0,0-1 0 0 0,0 0 0 0 0,1 1 1 0 0,-1-1-1 0 0,-1 1 0 0 0,1-1 0 0 0,0 1 0 0 0,0-1 0 0 0,0 1 1 0 0,-1-1-1 0 0,1 1 0 0 0,-1 0 0 0 0,0-1 0 0 0,1 3 0 0 0,8 25 320 0 0,22 32-119 0 0,32 93-1 0 0,-61-151-229 0 0,-1 1 0 0 0,1-1 0 0 0,0 0 0 0 0,0 1 0 0 0,0-1 0 0 0,0 0 0 0 0,0 0 0 0 0,1-1 0 0 0,5 6 0 0 0,-6-6-11 0 0,1 1 0 0 0,0 0 0 0 0,-1 0 1 0 0,1 0-1 0 0,-1 0 0 0 0,0 0 0 0 0,4 7 0 0 0,48 88-2922 0 0,-42-83 1744 0 0,-11-15 1024 0 0,-1 1 0 0 0,1-1 1 0 0,0 1-1 0 0,0 0 0 0 0,-1 0 0 0 0,1-1 1 0 0,-1 1-1 0 0,1 0 0 0 0,0 0 0 0 0,-1 0 1 0 0,1 0-1 0 0,-1-1 0 0 0,0 1 1 0 0,1 0-1 0 0,-1 0 0 0 0,0 0 0 0 0,0 0 1 0 0,1 0-1 0 0,-1 0 0 0 0,0 0 0 0 0,0 1 1 0 0,0-1 32 0 0,0 0 1 0 0,0-1-1 0 0,0 1 1 0 0,1-1-1 0 0,-1 1 1 0 0,0-1-1 0 0,0 1 1 0 0,1-1-1 0 0,-1 1 1 0 0,0-1 0 0 0,0 1-1 0 0,1-1 1 0 0,-1 0-1 0 0,1 1 1 0 0,-1-1-1 0 0,0 0 1 0 0,1 1-1 0 0,-1-1 1 0 0,1 0-1 0 0,-1 1 1 0 0,1-1-1 0 0,-1 0 1 0 0,1 0-1 0 0,-1 1 1 0 0,1-1-1 0 0,-1 0 1 0 0,1 0-1 0 0,0 0 1 0 0,-1 0 0 0 0,1 0-1 0 0,-1 0 1 0 0,1 0-1 0 0,0 0 1 0 0,-1 0 2 0 0,1 0 0 0 0,-1 0 0 0 0,1 0 0 0 0,-1 0 0 0 0,1 0 0 0 0,-1 0 0 0 0,1 0 0 0 0,-1 0 0 0 0,1 1 0 0 0,-1-1 0 0 0,1 0 0 0 0,-1 0 1 0 0,1 0-1 0 0,-1 1 0 0 0,1-1 0 0 0,-1 0 0 0 0,0 0 0 0 0,1 1 0 0 0,-1-1 0 0 0,1 0 0 0 0,-1 1 0 0 0,0-1 0 0 0,1 1 0 0 0,-1-1 0 0 0,0 0 0 0 0,0 1 1 0 0,1-1-1 0 0,-1 1 0 0 0,0-1 0 0 0,0 1 0 0 0,0-1 0 0 0,1 1 0 0 0,15-16-6770 0 0,-14 11 3599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4936 0 0,'-2'0'1106'0'0,"-1"0"-1"0"0,1 0 1 0 0,-1 0 0 0 0,1-1 0 0 0,-1 1-1 0 0,1-1 1 0 0,0 0 0 0 0,-1 0-1 0 0,1 0 1 0 0,0 0 0 0 0,0 0 0 0 0,-4-3-1 0 0,-3-11 4797 0 0,13-7-4311 0 0,-3 20-1532 0 0,0 1 1 0 0,0 0-1 0 0,0-1 0 0 0,1 1 1 0 0,-1 0-1 0 0,0 0 0 0 0,0 0 1 0 0,1 0-1 0 0,-1 0 0 0 0,1 0 1 0 0,-1 0-1 0 0,1 0 0 0 0,-1 1 1 0 0,1-1-1 0 0,-1 0 0 0 0,3 0 0 0 0,18-11 448 0 0,-21 10-480 0 0,0 1 1 0 0,0 0-1 0 0,1 0 1 0 0,-1 0 0 0 0,0 0-1 0 0,0 1 1 0 0,1-1-1 0 0,-1 0 1 0 0,0 0-1 0 0,1 1 1 0 0,-1-1-1 0 0,1 1 1 0 0,-1-1 0 0 0,0 1-1 0 0,1 0 1 0 0,-1-1-1 0 0,1 1 1 0 0,-1 0-1 0 0,1 0 1 0 0,1 0-1 0 0,-1 0-11 0 0,-1 0 0 0 0,0 0 0 0 0,0 0 0 0 0,1 0 0 0 0,-1 0 0 0 0,0 0 0 0 0,0 0 0 0 0,1-1 0 0 0,-1 1 0 0 0,0-1 0 0 0,0 1 0 0 0,0-1 0 0 0,0 1 0 0 0,0-1 0 0 0,0 1 0 0 0,0-1 0 0 0,2-2 0 0 0,1 2 28 0 0,0 1 0 0 0,0-1 0 0 0,0 0 0 0 0,0 1 0 0 0,0 0 0 0 0,0 0 0 0 0,0 0 0 0 0,-1 0 0 0 0,8 2 0 0 0,-5-3 2 0 0,1 1 0 0 0,-1 0 0 0 0,1 1 0 0 0,-1-1 0 0 0,1 1 0 0 0,-1 1 0 0 0,0-1 0 0 0,0 1 0 0 0,1 0 0 0 0,-1 1 0 0 0,0-1 0 0 0,-1 1 0 0 0,1 0 0 0 0,0 1 0 0 0,-1-1 0 0 0,0 1 0 0 0,0 0 0 0 0,0 0 0 0 0,0 1 0 0 0,-1-1 0 0 0,1 1 0 0 0,-1 0 0 0 0,0 1 0 0 0,-1-1 0 0 0,0 1 0 0 0,1-1 0 0 0,-2 1 0 0 0,4 7 0 0 0,-5-11-33 0 0,0 1 1 0 0,0-1-1 0 0,1 0 0 0 0,-1 0 1 0 0,1 0-1 0 0,-1 1 1 0 0,1-1-1 0 0,0-1 1 0 0,0 1-1 0 0,0 0 1 0 0,3 2-1 0 0,-3-3-4 0 0,-1 0-1 0 0,1 0 1 0 0,-1 0-1 0 0,0 1 1 0 0,1-1-1 0 0,-1 1 0 0 0,0-1 1 0 0,0 1-1 0 0,0-1 1 0 0,0 1-1 0 0,0 0 1 0 0,0-1-1 0 0,0 1 1 0 0,-1 0-1 0 0,1 0 1 0 0,-1-1-1 0 0,1 1 1 0 0,-1 4-1 0 0,7 14 99 0 0,0 1 0 0 0,1-1 0 0 0,14 25 0 0 0,-12-26-17 0 0,-1 1 0 0 0,-1 0 1 0 0,0 0-1 0 0,7 36 0 0 0,-5-15 46 0 0,-5-27-73 0 0,-2 0 0 0 0,0 0 1 0 0,2 22-1 0 0,4 191 97 0 0,-10-216-215 0 0,0-1 0 0 0,0 1 0 0 0,-1-1 1 0 0,0 1-1 0 0,-1-1 0 0 0,0 0 0 0 0,0 0 0 0 0,-1 0 0 0 0,-1 0 0 0 0,-9 16 0 0 0,-13 29-770 0 0,24-49 447 0 0,-1-1 0 0 0,0 1 0 0 0,0-1 1 0 0,0 0-1 0 0,-1 0 0 0 0,0 0 0 0 0,0 0 0 0 0,0-1 0 0 0,0 0 0 0 0,-1 0 0 0 0,1-1 1 0 0,-1 1-1 0 0,0-1 0 0 0,0 0 0 0 0,0-1 0 0 0,-10 3 0 0 0,9-4-16 0 0,1-1 0 0 0,0 0-1 0 0,0 0 1 0 0,0 0-1 0 0,-1-1 1 0 0,1 0 0 0 0,0 0-1 0 0,0-1 1 0 0,0 0 0 0 0,0 0-1 0 0,1 0 1 0 0,-1 0-1 0 0,0-1 1 0 0,1 0 0 0 0,0-1-1 0 0,-1 1 1 0 0,1-1 0 0 0,1 0-1 0 0,-1 0 1 0 0,1 0-1 0 0,-1-1 1 0 0,1 1 0 0 0,0-1-1 0 0,1 0 1 0 0,-1 0 0 0 0,1-1-1 0 0,-3-6 1 0 0,5 11 335 0 0,1 0 0 0 0,-1 0-1 0 0,0 0 1 0 0,1 0 0 0 0,-1 0 0 0 0,0 0 0 0 0,0 0 0 0 0,0 0-1 0 0,0 0 1 0 0,1 1 0 0 0,-1-1 0 0 0,0 0 0 0 0,-1 1-1 0 0,1-1 1 0 0,0 1 0 0 0,0-1 0 0 0,0 1 0 0 0,0-1 0 0 0,-2 0-1 0 0,2 1 32 0 0,0 0-1 0 0,0 0 0 0 0,0 0 0 0 0,0-1 1 0 0,0 1-1 0 0,0-1 0 0 0,1 1 0 0 0,-1 0 1 0 0,0-1-1 0 0,0 1 0 0 0,0-1 0 0 0,1 0 0 0 0,-1 1 1 0 0,0-1-1 0 0,1 0 0 0 0,-1 1 0 0 0,0-1 1 0 0,1 0-1 0 0,-1 0 0 0 0,1 0 0 0 0,-1 1 1 0 0,1-1-1 0 0,0 0 0 0 0,-1-1 0 0 0,-45-114-373 0 0,31 81 2189 0 0,13 31-1446 0 0,0 0 0 0 0,1 1 0 0 0,-1-1 0 0 0,1 0 0 0 0,-1 0 0 0 0,1 0 0 0 0,1 0 0 0 0,-1 0 0 0 0,0 0 0 0 0,1 0 0 0 0,0-6 0 0 0,0-1 596 0 0,0 9-801 0 0,-1-1 0 0 0,1 1 0 0 0,0 0 0 0 0,0-1 0 0 0,0 1 0 0 0,0 0 0 0 0,0-1 0 0 0,1 1 0 0 0,-1 0 0 0 0,1-1 0 0 0,0 1 0 0 0,0 0 0 0 0,-1 0 0 0 0,1 0 0 0 0,0 0 0 0 0,1 0 0 0 0,-1 0 1 0 0,0 0-1 0 0,1 0 0 0 0,-1 0 0 0 0,1 0 0 0 0,1-1 0 0 0,0 0-51 0 0,-1 1 0 0 0,0-1 0 0 0,0 1 0 0 0,0-1 0 0 0,0 0-1 0 0,0 0 1 0 0,-1 0 0 0 0,2-5 0 0 0,-2 6-34 0 0,0 0 0 0 0,0 0 0 0 0,0-1 0 0 0,0 1 0 0 0,0 0-1 0 0,1 0 1 0 0,-1 0 0 0 0,0 0 0 0 0,1 0 0 0 0,0 1 0 0 0,-1-1-1 0 0,1 0 1 0 0,0 1 0 0 0,0-1 0 0 0,0 1 0 0 0,0 0 0 0 0,0-1-1 0 0,3 0 1 0 0,-3 1-20 0 0,1 0 0 0 0,-1 0-1 0 0,1 0 1 0 0,-1 0 0 0 0,0 0-1 0 0,0-1 1 0 0,0 1 0 0 0,1-1-1 0 0,-1 1 1 0 0,-1-1 0 0 0,1 0-1 0 0,0 0 1 0 0,0 0 0 0 0,-1 0-1 0 0,3-4 1 0 0,0 0 29 0 0,5 0 51 0 0,-1 1 1 0 0,1 0-1 0 0,0 1 0 0 0,0 0 1 0 0,0 0-1 0 0,1 1 0 0 0,17-4 0 0 0,-5 0 68 0 0,-2 0-25 0 0,0 2 0 0 0,1 0-1 0 0,-1 1 1 0 0,1 0 0 0 0,0 2-1 0 0,0 1 1 0 0,-1 0 0 0 0,1 2-1 0 0,0 0 1 0 0,0 2 0 0 0,0 0-1 0 0,-1 1 1 0 0,1 1 0 0 0,19 8 0 0 0,-22-9-90 0 0,-11-3-30 0 0,-1 1 1 0 0,0-1-1 0 0,1 1 0 0 0,-1 1 1 0 0,11 4-1 0 0,3 4 161 0 0,0-1 1 0 0,1-1-1 0 0,0-1 0 0 0,40 9 0 0 0,-4 1 233 0 0,13 3 193 0 0,-51-17-468 0 0,0-1-1 0 0,0-1 1 0 0,0 0-1 0 0,0-2 0 0 0,1 0 1 0 0,-1-1-1 0 0,0-1 1 0 0,0-1-1 0 0,23-7 0 0 0,7-25 160 0 0,-45 32-284 0 0,-1 0-1 0 0,1 1 0 0 0,-1-1 1 0 0,1 0-1 0 0,-1-1 0 0 0,0 1 0 0 0,0 0 1 0 0,-1-1-1 0 0,1 0 0 0 0,-1 0 1 0 0,0 0-1 0 0,0 0 0 0 0,0 0 0 0 0,0 0 1 0 0,-1 0-1 0 0,1-1 0 0 0,0-6 1 0 0,0 2-1 0 0,0 1 0 0 0,-1-1 0 0 0,0 0 0 0 0,-1 1 0 0 0,0-1 0 0 0,0 0 0 0 0,-3-13 0 0 0,-1 14-2 0 0,1 1 0 0 0,-2 0 0 0 0,1-1 0 0 0,-1 1 0 0 0,0 1 0 0 0,-1-1-1 0 0,1 1 1 0 0,-1 0 0 0 0,-10-8 0 0 0,13 11-10 0 0,2 2-8 0 0,-1-1-1 0 0,1 1 1 0 0,-1 0-1 0 0,1 0 1 0 0,-1 0-1 0 0,1 0 0 0 0,-1 0 1 0 0,0 0-1 0 0,0 0 1 0 0,0 0-1 0 0,1 0 1 0 0,-4 0-1 0 0,-8-6 1 0 0,6 0-56 0 0,-2-1 0 0 0,1 2 1 0 0,-1-1-1 0 0,0 1 0 0 0,0 1 0 0 0,-1 0 0 0 0,1 0 1 0 0,-1 1-1 0 0,0 0 0 0 0,-1 0 0 0 0,1 1 0 0 0,-1 1 0 0 0,1 0 1 0 0,-1 0-1 0 0,0 1 0 0 0,0 0 0 0 0,-19 2 0 0 0,-9-2-432 0 0,13 0-370 0 0,0 1 0 0 0,-28 4 1 0 0,45-3-41 0 0,0 1 1 0 0,0 0 0 0 0,1 1-1 0 0,-1 0 1 0 0,-15 7 0 0 0,-1 3-2439 0 0,19-11 2297 0 0,0 0 0 0 0,0 1 1 0 0,1 0-1 0 0,-1 0 0 0 0,1 1 0 0 0,0-1 0 0 0,0 1 0 0 0,0 0 1 0 0,0 1-1 0 0,1-1 0 0 0,0 1 0 0 0,0 0 0 0 0,-6 8 1 0 0,-3 5-3092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7008 0 0,'-2'4'11494'0'0,"-7"16"-9013"0"0,-7-1-899 0 0,14-18-1478 0 0,1 1-1 0 0,-1-1 1 0 0,0 1-1 0 0,0 0 1 0 0,1 0-1 0 0,-1-1 1 0 0,1 1-1 0 0,0 0 1 0 0,-1 1-1 0 0,1-1 1 0 0,0 0-1 0 0,0 0 1 0 0,1 0-1 0 0,-2 3 1 0 0,-25 107 1909 0 0,25-93-1777 0 0,0 0-1 0 0,1 26 1 0 0,-3 22 81 0 0,3-50-283 0 0,-1 0 0 0 0,2 0 0 0 0,1 0 0 0 0,0 0 0 0 0,1 0 1 0 0,0 0-1 0 0,8 26 0 0 0,3-5-113 0 0,1 0 1 0 0,21 39 0 0 0,-33-70 35 0 0,-2-5 31 0 0,0 0 0 0 0,1-1 0 0 0,-1 1 0 0 0,1-1 0 0 0,-1 1 0 0 0,1-1 0 0 0,0 1 0 0 0,-1-1 0 0 0,1 1 0 0 0,0-1 1 0 0,0 1-1 0 0,0-1 0 0 0,0 0 0 0 0,0 1 0 0 0,0-1 0 0 0,0 0 0 0 0,3 1 0 0 0,2 3-27 0 0,-1-3-35 0 0,0 2 0 0 0,-1-1 0 0 0,1 0 0 0 0,-1 1 0 0 0,0 0 0 0 0,8 8 0 0 0,-7-5-176 0 0,2 0 0 0 0,-1-1 0 0 0,1 0 0 0 0,12 8 0 0 0,-10-7-275 0 0,-4-4 181 0 0,0-1-1 0 0,0 0 0 0 0,0 0 0 0 0,0 0 1 0 0,0 0-1 0 0,0-1 0 0 0,1 1 0 0 0,-1-1 1 0 0,11 0-1 0 0,-14-1 112 0 0,1 1 0 0 0,0-1 0 0 0,0 0 0 0 0,-1 0 0 0 0,1 0 0 0 0,0-1-1 0 0,-1 1 1 0 0,1-1 0 0 0,0 1 0 0 0,-1-1 0 0 0,1 0 0 0 0,-1 0 0 0 0,1 0 0 0 0,-1 0 0 0 0,0 0 0 0 0,1-1 0 0 0,-1 1 0 0 0,0-1 0 0 0,0 0 0 0 0,0 1 0 0 0,0-1 0 0 0,3-4 0 0 0,41-45-3335 0 0,-33 38 2466 0 0,0-1 1 0 0,20-27 0 0 0,-24 23 459 0 0,7-13-460 0 0,0 2-1 0 0,27-34 1 0 0,-22 26-304 0 0,-3 0-1275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2824 0 0,'0'-2'204'0'0,"0"1"0"0"0,0 0-1 0 0,0 0 1 0 0,-1 0 0 0 0,1-1 0 0 0,0 1 0 0 0,0 0-1 0 0,-1 0 1 0 0,1 0 0 0 0,-1-1 0 0 0,1 1-1 0 0,-1 0 1 0 0,1 0 0 0 0,-1 0 0 0 0,0 0 0 0 0,1 0-1 0 0,-1 0 1 0 0,0 0 0 0 0,0 0 0 0 0,0 1 0 0 0,0-1-1 0 0,0 0 1 0 0,0 0 0 0 0,0 1 0 0 0,0-1 0 0 0,-2 0-1 0 0,0-1 322 0 0,-1 2 0 0 0,1-1-1 0 0,0 0 1 0 0,-1 1-1 0 0,1-1 1 0 0,-1 1-1 0 0,1 0 1 0 0,0 0-1 0 0,-8 1 1 0 0,5 0-44 0 0,0 0 1 0 0,0 0 0 0 0,0 1 0 0 0,0 0-1 0 0,0 0 1 0 0,0 0 0 0 0,0 1 0 0 0,1 0-1 0 0,-1 0 1 0 0,1 0 0 0 0,-7 6 0 0 0,-12 10 914 0 0,21-17-1284 0 0,0 0 0 0 0,1-1 0 0 0,-1 1-1 0 0,0 0 1 0 0,1 1 0 0 0,0-1 0 0 0,-1 0-1 0 0,1 1 1 0 0,0-1 0 0 0,0 1 0 0 0,0 0-1 0 0,1 0 1 0 0,-3 4 0 0 0,-2 7 298 0 0,1 0-1 0 0,0 1 1 0 0,0 0 0 0 0,-3 25 0 0 0,7-36-348 0 0,1 0 1 0 0,-1 1 0 0 0,1-1 0 0 0,0 1 0 0 0,0-1 0 0 0,0 1 0 0 0,1-1 0 0 0,-1 0-1 0 0,1 1 1 0 0,0-1 0 0 0,1 0 0 0 0,-1 0 0 0 0,1 0 0 0 0,-1 0 0 0 0,1 0-1 0 0,1 0 1 0 0,-1 0 0 0 0,0 0 0 0 0,1-1 0 0 0,0 1 0 0 0,0-1 0 0 0,5 5 0 0 0,52 43 805 0 0,-51-42-718 0 0,0-1 0 0 0,0 0 0 0 0,1 0 0 0 0,17 10 0 0 0,11 8 173 0 0,-8-9 77 0 0,-15-9-259 0 0,-8-2-71 0 0,1-1-1 0 0,-1 1 1 0 0,1-2-1 0 0,0 1 1 0 0,10 3-1 0 0,-15-7-50 0 0,-1 0 0 0 0,0 0 0 0 0,0 0 0 0 0,0 0 0 0 0,0 0 0 0 0,0 0 0 0 0,0 1 0 0 0,0-1 0 0 0,0 1-1 0 0,-1-1 1 0 0,1 1 0 0 0,0 0 0 0 0,-1 0 0 0 0,1 0 0 0 0,1 2 0 0 0,6 8 69 0 0,32 14 327 0 0,-36-23-367 0 0,0 0-1 0 0,0-1 1 0 0,0 1-1 0 0,-1 1 1 0 0,1-1-1 0 0,-1 1 0 0 0,0 0 1 0 0,0 0-1 0 0,-1 0 1 0 0,1 0-1 0 0,-1 1 1 0 0,5 6-1 0 0,-6-6 19 0 0,1 0 0 0 0,1 0 0 0 0,-1 0 0 0 0,1 0 0 0 0,0-1 0 0 0,6 6 0 0 0,7 8 168 0 0,-13-13-214 0 0,-3-4-5 0 0,0 1-1 0 0,0-1 1 0 0,0 1-1 0 0,0 0 1 0 0,0-1-1 0 0,0 1 0 0 0,0 0 1 0 0,0 0-1 0 0,-1-1 1 0 0,1 1-1 0 0,0 0 1 0 0,-1 0-1 0 0,0 0 1 0 0,0 0-1 0 0,1 0 0 0 0,-1 0 1 0 0,0 0-1 0 0,-1 3 1 0 0,5 16 86 0 0,-1 9-5 0 0,-3-29-96 0 0,0 0 0 0 0,-1 0 0 0 0,1 0-1 0 0,-1 0 1 0 0,1 0 0 0 0,-1 0 0 0 0,0 0-1 0 0,1 0 1 0 0,-1 0 0 0 0,0 0 0 0 0,0 0-1 0 0,0 0 1 0 0,1-1 0 0 0,-1 1 0 0 0,0 0-1 0 0,0-1 1 0 0,0 1 0 0 0,0-1 0 0 0,0 1-1 0 0,0-1 1 0 0,-1 1 0 0 0,1-1 0 0 0,0 0-1 0 0,0 1 1 0 0,0-1 0 0 0,0 0 0 0 0,-2 0-1 0 0,-3 1 18 0 0,-1 1-197 0 0,1 0 0 0 0,-1-1 0 0 0,1 1 0 0 0,-1-2 0 0 0,0 1-1 0 0,0-1 1 0 0,1 0 0 0 0,-1 0 0 0 0,0-1 0 0 0,1 0 0 0 0,-1 0-1 0 0,1-1 1 0 0,-11-3 0 0 0,11 0-190 0 0,0 0 0 0 0,1 0 0 0 0,-1 0 0 0 0,1-1 0 0 0,0 0 0 0 0,0 0 0 0 0,1-1 0 0 0,-6-10 0 0 0,-5-7-862 0 0,7 10 444 0 0,0 1 1 0 0,1-1 0 0 0,1-1 0 0 0,1 0 0 0 0,0 1 0 0 0,1-1 0 0 0,-3-21 0 0 0,-3-6-887 0 0,2 6 508 0 0,1 0 0 0 0,2 0-1 0 0,1-1 1 0 0,2-44 0 0 0,4 35 542 0 0,1 0 0 0 0,19-85 1 0 0,-19 125 719 0 0,1-1 1 0 0,-1 0 0 0 0,1 1-1 0 0,0 0 1 0 0,1 0-1 0 0,0 0 1 0 0,0 0 0 0 0,0 1-1 0 0,0 0 1 0 0,1 0 0 0 0,0 0-1 0 0,0 1 1 0 0,0 0-1 0 0,12-6 1 0 0,-15 8 437 0 0,1-1 0 0 0,0 1 0 0 0,0 1 0 0 0,0-1 0 0 0,0 0 1 0 0,0 1-1 0 0,0 0 0 0 0,1 0 0 0 0,-1 0 0 0 0,0 0 0 0 0,1 1 0 0 0,-1 0 0 0 0,0 0 0 0 0,1 0 0 0 0,-1 0 0 0 0,0 1 1 0 0,1-1-1 0 0,-1 1 0 0 0,0 0 0 0 0,0 1 0 0 0,1-1 0 0 0,-1 1 0 0 0,0 0 0 0 0,6 4 0 0 0,-7-4-399 0 0,0 0-1 0 0,0 1 0 0 0,0 0 0 0 0,0-1 1 0 0,-1 1-1 0 0,1 0 0 0 0,-1 0 0 0 0,0 1 1 0 0,0-1-1 0 0,0 0 0 0 0,1 5 1 0 0,53 108 2351 0 0,-54-112-2430 0 0,0-1-1 0 0,0 1 1 0 0,0 0-1 0 0,-1 0 1 0 0,1 0-1 0 0,-1 0 1 0 0,0 1-1 0 0,-1-1 1 0 0,1 0-1 0 0,-1 5 1 0 0,6 21 269 0 0,10 45 296 0 0,-13-56-535 0 0,-1 0-1 0 0,0 0 1 0 0,-1 0-1 0 0,-4 36 1 0 0,0 2 64 0 0,6-42-112 0 0,3-17 78 0 0,-5 0-109 0 0,1 0 0 0 0,-1 0 0 0 0,0 0 0 0 0,-1 0 0 0 0,1 0 0 0 0,0 0 0 0 0,0 0 0 0 0,-1 0 0 0 0,0 0 0 0 0,1 0 0 0 0,-1-4 0 0 0,0 0 3 0 0,1 0-1 0 0,0 0 0 0 0,-1 0 1 0 0,2 0-1 0 0,-1 0 0 0 0,1 0 1 0 0,0 0-1 0 0,0 0 1 0 0,1 0-1 0 0,0 1 0 0 0,0-1 1 0 0,0 1-1 0 0,0 0 0 0 0,1 0 1 0 0,0 0-1 0 0,0 1 0 0 0,0-1 1 0 0,1 1-1 0 0,-1 0 0 0 0,11-7 1 0 0,-6 6 25 0 0,0-1 1 0 0,1 1 0 0 0,0 1 0 0 0,0 0-1 0 0,0 0 1 0 0,0 1 0 0 0,0 0 0 0 0,1 1-1 0 0,0 0 1 0 0,-1 1 0 0 0,17 0 0 0 0,-11 1 50 0 0,-13-1-78 0 0,1 0 0 0 0,-1 1-1 0 0,1 0 1 0 0,0 0-1 0 0,-1 0 1 0 0,1 0 0 0 0,0 1-1 0 0,-1 0 1 0 0,1-1-1 0 0,-1 1 1 0 0,1 0 0 0 0,-1 1-1 0 0,0-1 1 0 0,1 0-1 0 0,-1 1 1 0 0,0 0 0 0 0,0 0-1 0 0,0 0 1 0 0,4 4-1 0 0,16 11 11 0 0,0 2 106 0 0,-23-18-123 0 0,5 5 38 0 0,0-1 0 0 0,0 1 0 0 0,-1 0 1 0 0,0 0-1 0 0,0 0 0 0 0,-1 1 0 0 0,0 0 0 0 0,0-1 0 0 0,0 1 0 0 0,-1 0 0 0 0,0 0 0 0 0,0 1 0 0 0,-1-1 0 0 0,0 0 0 0 0,0 15 0 0 0,-1-18-31 0 0,0-1 0 0 0,0 1-1 0 0,0-1 1 0 0,-1 1-1 0 0,0-1 1 0 0,1 1 0 0 0,-1-1-1 0 0,0 1 1 0 0,-1-1-1 0 0,1 0 1 0 0,-1 0 0 0 0,1 0-1 0 0,-4 5 1 0 0,-37 29 101 0 0,39-35-109 0 0,-7 7-230 0 0,-2-1 0 0 0,1-1 0 0 0,-1 0 0 0 0,-1 0 0 0 0,1-1 0 0 0,-26 8 0 0 0,27-11-507 0 0,-24 4-2042 0 0,34-7 2599 0 0,0 0 0 0 0,1 0 0 0 0,-1 0 0 0 0,0 0 0 0 0,0-1 0 0 0,0 1 0 0 0,1 0 0 0 0,-1 0-1 0 0,0-1 1 0 0,0 1 0 0 0,1 0 0 0 0,-1-1 0 0 0,0 1 0 0 0,0-1 0 0 0,1 1 0 0 0,-1-1 0 0 0,1 1-1 0 0,-1-1 1 0 0,0 0 0 0 0,1 1 0 0 0,-1-1 0 0 0,1 0 0 0 0,0 1 0 0 0,-1-1 0 0 0,1 0 0 0 0,-1 0-1 0 0,1 1 1 0 0,0-1 0 0 0,0 0 0 0 0,0 0 0 0 0,-1 0 0 0 0,1 1 0 0 0,0-1 0 0 0,0 0 0 0 0,0 0-1 0 0,0 0 1 0 0,0 0 0 0 0,0 0 0 0 0,0-11-1766 0 0,0 7 1344 0 0,-1 0-1 0 0,1-1 0 0 0,0 1 0 0 0,0 0 1 0 0,1 0-1 0 0,0 0 0 0 0,0 0 1 0 0,0-1-1 0 0,0 1 0 0 0,1 1 0 0 0,0-1 1 0 0,2-5-1 0 0,40-53-3982 0 0,-19 19 857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5064 0 0,'0'0'3541'0'0,"-11"0"2922"0"0,-13 4-2873 0 0,-1 6-669 0 0,16-8-2553 0 0,0 2 1 0 0,0-1-1 0 0,1 1 1 0 0,0 0-1 0 0,0 1 0 0 0,0 0 1 0 0,-9 8-1 0 0,-50 66 1055 0 0,38-38-879 0 0,18-30-426 0 0,7-8-80 0 0,1 0 1 0 0,0 1 0 0 0,0-1-1 0 0,0 1 1 0 0,0 0 0 0 0,0 0 0 0 0,1 0-1 0 0,0 0 1 0 0,0 1 0 0 0,0-1-1 0 0,0 0 1 0 0,-1 7 0 0 0,-37 58 354 0 0,26-42-309 0 0,12-25-77 0 0,0 1-1 0 0,1-1 1 0 0,0 0-1 0 0,0 1 0 0 0,-1-1 1 0 0,2 1-1 0 0,-1 0 0 0 0,0-1 1 0 0,0 1-1 0 0,1 0 0 0 0,-1 0 1 0 0,1-1-1 0 0,0 6 0 0 0,0-7-1 0 0,0 0 0 0 0,0 0 0 0 0,0 1 0 0 0,0-1 0 0 0,0 0 0 0 0,1 0 0 0 0,-1 0 0 0 0,0 1-1 0 0,1-1 1 0 0,-1 0 0 0 0,1 0 0 0 0,-1 0 0 0 0,1 0 0 0 0,-1 0 0 0 0,1 0 0 0 0,0 0 0 0 0,0 0-1 0 0,-1 0 1 0 0,1 0 0 0 0,0 0 0 0 0,0-1 0 0 0,0 1 0 0 0,0 0 0 0 0,0 0 0 0 0,0-1-1 0 0,0 1 1 0 0,0-1 0 0 0,2 1 0 0 0,0 0 9 0 0,0 0 0 0 0,0 0 1 0 0,1-1-1 0 0,-1 0 0 0 0,0 1 0 0 0,1-1 0 0 0,-1-1 0 0 0,0 1 1 0 0,1 0-1 0 0,2-1 0 0 0,-4 0-12 0 0,-1 1 0 0 0,1-1 1 0 0,-1 0-1 0 0,0 1 0 0 0,1-1 0 0 0,-1 0 0 0 0,0 0 1 0 0,1 0-1 0 0,-1 0 0 0 0,0 0 0 0 0,0 0 1 0 0,0 0-1 0 0,2-2 0 0 0,17-13 96 0 0,-16 14-88 0 0,0 0 0 0 0,1-1 1 0 0,-1 0-1 0 0,0 0 0 0 0,-1 0 0 0 0,1 0 0 0 0,0 0 1 0 0,-1-1-1 0 0,0 0 0 0 0,4-5 0 0 0,3-3-15 0 0,7-5 58 0 0,-13 15-26 0 0,-1-1 0 0 0,0 0 1 0 0,0 0-1 0 0,-1 0 0 0 0,1-1 0 0 0,0 1 0 0 0,3-7 0 0 0,8-13 77 0 0,-11 19-65 0 0,0 0 0 0 0,0 0-1 0 0,0 0 1 0 0,-1-1 0 0 0,0 1 0 0 0,0-1 0 0 0,0 0 0 0 0,1-5 0 0 0,-1 5 8 0 0,-1 1 1 0 0,1 0 0 0 0,0 0-1 0 0,0 0 1 0 0,0 0-1 0 0,1 0 1 0 0,-1 0-1 0 0,1 1 1 0 0,0-1 0 0 0,0 1-1 0 0,1-1 1 0 0,6-4-1 0 0,2-1 143 0 0,-12 8-171 0 0,1 0 1 0 0,0 1-1 0 0,0-1 0 0 0,0 0 0 0 0,0 1 1 0 0,0-1-1 0 0,-1 1 0 0 0,1-1 0 0 0,0 1 1 0 0,0-1-1 0 0,0 1 0 0 0,0 0 0 0 0,0 0 1 0 0,1-1-1 0 0,-1 1 0 0 0,0 0 0 0 0,0 0 1 0 0,0 0-1 0 0,0 0 0 0 0,0 0 1 0 0,1 1-1 0 0,0-1 113 0 0,24 11 401 0 0,-1 33-93 0 0,-2 1-169 0 0,-2 10 21 0 0,-17-42-224 0 0,0 0 0 0 0,0 0 0 0 0,9 17 0 0 0,7 18 40 0 0,-10-13-17 0 0,-1 1 1 0 0,-2-1-1 0 0,-1 2 1 0 0,-2-1-1 0 0,-1 54 1 0 0,-4-76-112 0 0,1 0 1 0 0,-2 0-1 0 0,0 0 1 0 0,-1-1-1 0 0,0 1 1 0 0,-1-1-1 0 0,-1 0 1 0 0,-8 18-1 0 0,9-22-8 0 0,0-1 0 0 0,-1-1 0 0 0,0 1 0 0 0,0-1 0 0 0,-1 0 0 0 0,0 0 0 0 0,0 0-1 0 0,-1-1 1 0 0,1 0 0 0 0,-2 0 0 0 0,1-1 0 0 0,0 0 0 0 0,-15 7 0 0 0,21-11-109 0 0,0-1 1 0 0,0 1-1 0 0,0 0 1 0 0,-1-1-1 0 0,1 1 1 0 0,0-1-1 0 0,0 1 1 0 0,-1-1-1 0 0,1 0 1 0 0,0 0-1 0 0,-1 0 1 0 0,1 1 0 0 0,0-1-1 0 0,-1-1 1 0 0,1 1-1 0 0,0 0 1 0 0,-1 0-1 0 0,1 0 1 0 0,0-1-1 0 0,-1 1 1 0 0,1 0-1 0 0,0-1 1 0 0,0 1-1 0 0,-1-1 1 0 0,1 0-1 0 0,0 1 1 0 0,0-1-1 0 0,0 0 1 0 0,0 0-1 0 0,0 0 1 0 0,0 0-1 0 0,0 0 1 0 0,0 0 0 0 0,0 0-1 0 0,0 0 1 0 0,1 0-1 0 0,-1 0 1 0 0,0 0-1 0 0,1 0 1 0 0,-1-1-1 0 0,1 1 1 0 0,-1 0-1 0 0,1 0 1 0 0,0-1-1 0 0,-1 1 1 0 0,1 0-1 0 0,0-1 1 0 0,0 1-1 0 0,0 0 1 0 0,0-1-1 0 0,0-2 1 0 0,0-4-666 0 0,0 0 1 0 0,0-1-1 0 0,1 1 1 0 0,0 0-1 0 0,1 0 1 0 0,-1 0-1 0 0,6-15 1 0 0,63-109-6238 0 0,-39 89 5686 0 0,-16 24 941 0 0,9-19-277 0 0,15-17 79 0 0,-15 37 422 0 0,-13 4 124 0 0,-10 13 58 0 0,0-1 1 0 0,1 0 0 0 0,-1 1-1 0 0,0-1 1 0 0,1 1 0 0 0,-1-1-1 0 0,1 1 1 0 0,0 0-1 0 0,-1-1 1 0 0,1 1 0 0 0,0 0-1 0 0,0 0 1 0 0,0 0-1 0 0,2 0 1 0 0,29-28 1090 0 0,-13 23 700 0 0,16 6 6758 0 0,-34 1-8037 0 0,0-1 0 0 0,0 1 0 0 0,-1-1 0 0 0,1 1 0 0 0,0 0 1 0 0,0 0-1 0 0,0 0 0 0 0,-1 0 0 0 0,1 0 0 0 0,0 0 0 0 0,-1 0 0 0 0,1 0 0 0 0,-1 1 0 0 0,0-1 0 0 0,2 2 1 0 0,4 20 485 0 0,9 56 880 0 0,-13-65-1841 0 0,0 2-64 0 0,-1 0 0 0 0,0 0 0 0 0,-1 27 0 0 0,-1-40-4 0 0,6 15-376 0 0,1 5-1429 0 0,-3-12 610 0 0,1 0-2702 0 0,-4-36-10321 0 0,3 14 13463 0 0,0-19-1927 0 0,-4 3-1096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5376 0 0,'-1'0'225'0'0,"1"0"0"0"0,-1 0 0 0 0,1 0 0 0 0,-1 0 0 0 0,1 0 0 0 0,-1 0 0 0 0,1 0 0 0 0,-1 0 0 0 0,1 0 0 0 0,-1 0 1 0 0,1 1-1 0 0,-1-1 0 0 0,1 0 0 0 0,-1 0 0 0 0,1 0 0 0 0,0 1 0 0 0,-1-1 0 0 0,1 0 0 0 0,-1 1 0 0 0,1-1 0 0 0,-1 0 0 0 0,1 1 0 0 0,0-1 0 0 0,-1 0 0 0 0,1 1 0 0 0,0-1 1 0 0,0 1-1 0 0,-1-1 0 0 0,1 1 0 0 0,0-1 0 0 0,0 1 0 0 0,0-1 0 0 0,-1 1 0 0 0,1-1 0 0 0,0 1 0 0 0,0-1 0 0 0,0 1 0 0 0,0-1 0 0 0,0 1 0 0 0,0-1 0 0 0,0 1 0 0 0,0-1 1 0 0,0 1-1 0 0,0-1 0 0 0,1 1 0 0 0,10 33 5324 0 0,0 1-3106 0 0,-10-26-2013 0 0,0 0 1 0 0,1 0-1 0 0,0 0 1 0 0,1 0-1 0 0,0 0 1 0 0,6 11 0 0 0,-5-11-182 0 0,0 1 0 0 0,0 1 0 0 0,-1-1 0 0 0,0 0 0 0 0,-1 1 0 0 0,2 17 0 0 0,-4 9 199 0 0,2-1 1 0 0,12 60-1 0 0,-12-85-371 0 0,-1 1-1 0 0,0-1 1 0 0,0 1 0 0 0,-3 21-1 0 0,1 2 66 0 0,9 12-91 0 0,-5-46-58 0 0,-1 1 0 0 0,1-1 0 0 0,-1 0 0 0 0,1 0 0 0 0,-1 0 0 0 0,1 0 0 0 0,0 0 0 0 0,0-1 0 0 0,-1 1-1 0 0,1-1 1 0 0,0 1 0 0 0,0-1 0 0 0,-1 0 0 0 0,1 0 0 0 0,0-1 0 0 0,4 0 0 0 0,-5 0 7 0 0,1-1-1 0 0,0 1 1 0 0,-1-1 0 0 0,1 0-1 0 0,-1 0 1 0 0,1 0 0 0 0,-1 0-1 0 0,0 0 1 0 0,0 0 0 0 0,0-1-1 0 0,2-2 1 0 0,-2 2-8 0 0,0 0-1 0 0,0 0 1 0 0,1 0-1 0 0,-1 1 1 0 0,1-1-1 0 0,0 1 1 0 0,-1 0 0 0 0,6-3-1 0 0,-5 4 6 0 0,0-1 0 0 0,-1 1 1 0 0,1 0-1 0 0,-1-1 0 0 0,1 0 0 0 0,-1 0 0 0 0,0 1 0 0 0,0-1 1 0 0,0-1-1 0 0,0 1 0 0 0,0 0 0 0 0,0 0 0 0 0,0-1 0 0 0,-1 1 1 0 0,3-4-1 0 0,-1 1 10 0 0,0 0-1 0 0,1 0 1 0 0,0 1 0 0 0,-1 0 0 0 0,2-1 0 0 0,-1 2-1 0 0,0-1 1 0 0,1 0 0 0 0,0 1 0 0 0,9-5 0 0 0,26-22 38 0 0,-38 28-9 0 0,0 0 0 0 0,1 0 0 0 0,0 0 1 0 0,-1 1-1 0 0,1-1 0 0 0,0 1 0 0 0,-1 0 1 0 0,1 0-1 0 0,0 0 0 0 0,0 0 0 0 0,0 1 0 0 0,0-1 1 0 0,0 1-1 0 0,0-1 0 0 0,0 1 0 0 0,0 0 1 0 0,6 1-1 0 0,-7-1 324 0 0,8 4 441 0 0,-10-4-794 0 0,1 0-1 0 0,-1 0 1 0 0,1 0-1 0 0,0 1 1 0 0,-1-1-1 0 0,1 0 1 0 0,-1 0-1 0 0,1 0 1 0 0,-1 1-1 0 0,1-1 1 0 0,-1 0-1 0 0,1 0 1 0 0,-1 1-1 0 0,1-1 1 0 0,-1 0-1 0 0,1 1 1 0 0,-1-1-1 0 0,0 1 1 0 0,1-1-1 0 0,-1 1 1 0 0,0-1-1 0 0,1 1 1 0 0,-1-1-1 0 0,0 1 1 0 0,1-1-1 0 0,-1 1 1 0 0,0-1-1 0 0,0 1 1 0 0,0-1-1 0 0,0 1 0 0 0,0-1 1 0 0,1 1-1 0 0,-1 0 1 0 0,0-1-1 0 0,0 1 1 0 0,0-1-1 0 0,0 1 1 0 0,-1 1-1 0 0,1 2 30 0 0,0-3-38 0 0,0 0-1 0 0,0 0 1 0 0,-1 0 0 0 0,1 0-1 0 0,0 0 1 0 0,0 0 0 0 0,0 0-1 0 0,0 0 1 0 0,1 0 0 0 0,-1 0-1 0 0,0 0 1 0 0,0 0-1 0 0,1 0 1 0 0,-1 0 0 0 0,0 0-1 0 0,1 0 1 0 0,-1 0 0 0 0,1 0-1 0 0,-1 0 1 0 0,1 0 0 0 0,-1-1-1 0 0,1 1 1 0 0,0 0 0 0 0,-1 0-1 0 0,1-1 1 0 0,0 1-1 0 0,0 0 1 0 0,0-1 0 0 0,0 1-1 0 0,1 0 1 0 0,15 16-781 0 0,-16-15 644 0 0,0 0 1 0 0,0-1 0 0 0,0 1 0 0 0,0-1 0 0 0,1 1-1 0 0,-1-1 1 0 0,0 0 0 0 0,0 0 0 0 0,1 1 0 0 0,-1-1 0 0 0,1 0-1 0 0,-1 0 1 0 0,1 0 0 0 0,0 0 0 0 0,-1-1 0 0 0,1 1-1 0 0,0 0 1 0 0,-1-1 0 0 0,1 1 0 0 0,0-1 0 0 0,0 0 0 0 0,0 1-1 0 0,2-1 1 0 0,3 0-926 0 0,-1 0-1 0 0,1 0 1 0 0,-1 0 0 0 0,1-1-1 0 0,-1 0 1 0 0,0-1 0 0 0,1 1-1 0 0,-1-1 1 0 0,0 0 0 0 0,8-4-1 0 0,2-3-1007 0 0,-1 0-1 0 0,0-2 1 0 0,17-13-1 0 0,-23 16 1473 0 0,1 0 0 0 0,-1-1 0 0 0,-1 0 0 0 0,0-1 0 0 0,12-16 0 0 0,-3-9-777 0 0,-8 30-763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3584 0 0,'0'-48'6534'0'0,"0"15"4174"0"0,0 33-10598 0 0,0-1 0 0 0,0 0 0 0 0,0 1 0 0 0,0-1 0 0 0,0 1 1 0 0,-1-1-1 0 0,1 0 0 0 0,0 1 0 0 0,-1-1 0 0 0,1 1 0 0 0,0-1 0 0 0,-1 1 0 0 0,1-1 0 0 0,-1 1 0 0 0,1-1 0 0 0,0 1 1 0 0,-1 0-1 0 0,1-1 0 0 0,-1 1 0 0 0,0-1 0 0 0,1 1 0 0 0,-1 0 0 0 0,1 0 0 0 0,-1-1 0 0 0,1 1 0 0 0,-1 0 0 0 0,0 0 0 0 0,1 0 1 0 0,-1 0-1 0 0,0-1 0 0 0,1 1 0 0 0,-1 0 0 0 0,1 0 0 0 0,-1 0 0 0 0,0 0 0 0 0,1 1 0 0 0,-1-1 0 0 0,0 0 0 0 0,1 0 0 0 0,-1 0 1 0 0,1 0-1 0 0,-1 1 0 0 0,0-1 0 0 0,1 0 0 0 0,-1 1 0 0 0,1-1 0 0 0,-1 0 0 0 0,1 1 0 0 0,-1-1 0 0 0,0 1 0 0 0,-26 14 1341 0 0,21-10-1315 0 0,1 0 0 0 0,0 1 0 0 0,0 0 0 0 0,0 0-1 0 0,0 0 1 0 0,1 0 0 0 0,0 1 0 0 0,0-1 0 0 0,-3 12 0 0 0,-13 31 390 0 0,20-47-514 0 0,0-1 0 0 0,-1 1 0 0 0,1-1 0 0 0,-1 1 0 0 0,1-1 0 0 0,-1 0 0 0 0,0 1 0 0 0,1-1 0 0 0,-1 0 0 0 0,0 0 0 0 0,0 1 0 0 0,0-1 0 0 0,0 0 0 0 0,0 0 0 0 0,0 0 0 0 0,0 0 0 0 0,-2 1 0 0 0,2-1-2 0 0,-1 0 0 0 0,1 0 0 0 0,0 0 0 0 0,0 0 0 0 0,0 1 0 0 0,0-1 0 0 0,0 0 0 0 0,0 1 0 0 0,0-1 0 0 0,0 0 0 0 0,0 1 0 0 0,1-1 0 0 0,-1 1 0 0 0,1-1 0 0 0,-1 1 0 0 0,1-1 0 0 0,-1 1 0 0 0,1 1 0 0 0,-4 19 145 0 0,2 1 0 0 0,0-1 0 0 0,2 34 1 0 0,0-21-109 0 0,0-34-45 0 0,0 1 1 0 0,1-1 0 0 0,-1 1 0 0 0,0-1 0 0 0,0 1-1 0 0,1-1 1 0 0,-1 1 0 0 0,1-1 0 0 0,-1 0-1 0 0,1 1 1 0 0,0-1 0 0 0,0 0 0 0 0,-1 1-1 0 0,1-1 1 0 0,0 0 0 0 0,0 0 0 0 0,0 0 0 0 0,0 0-1 0 0,0 0 1 0 0,1 0 0 0 0,-1 0 0 0 0,0 0-1 0 0,0 0 1 0 0,3 1 0 0 0,14 15 32 0 0,-16-16-38 0 0,-1 1 0 0 0,1 0-1 0 0,-1 0 1 0 0,1-1 0 0 0,0 1 0 0 0,0-1 0 0 0,0 0 0 0 0,-1 1 0 0 0,1-1 0 0 0,1 0 0 0 0,-1 0 0 0 0,0 0 0 0 0,0 0 0 0 0,0-1 0 0 0,0 1-1 0 0,1-1 1 0 0,-1 1 0 0 0,0-1 0 0 0,1 0 0 0 0,2 0 0 0 0,-2 1 0 0 0,0-1 0 0 0,0 0 0 0 0,0 0 0 0 0,0 0 0 0 0,0-1 0 0 0,0 1 0 0 0,0-1 0 0 0,0 1 0 0 0,0-1 0 0 0,0 0 0 0 0,-1 0 0 0 0,1-1 0 0 0,4-1 0 0 0,13-8-35 0 0,-18 11 31 0 0,0-1 0 0 0,0 0 0 0 0,0 1 1 0 0,0-1-1 0 0,0 0 0 0 0,0 0 0 0 0,0 0 0 0 0,-1 0 0 0 0,1-1 1 0 0,0 1-1 0 0,-1 0 0 0 0,1-1 0 0 0,-1 1 0 0 0,1-1 0 0 0,-1 0 1 0 0,0 1-1 0 0,0-1 0 0 0,2-4 0 0 0,20-38-148 0 0,-17 35 151 0 0,-1-2 0 0 0,0 1 0 0 0,0-1 0 0 0,-1 0 0 0 0,0 0 0 0 0,-1 0 0 0 0,0 0 0 0 0,-1-1 0 0 0,0 1 0 0 0,-1-1 0 0 0,0-12 0 0 0,-1-120 175 0 0,1 144-167 0 0,-1 0 0 0 0,0 0-1 0 0,1-1 1 0 0,-1 1 0 0 0,0 0 0 0 0,1 0 0 0 0,-1 0 0 0 0,0 0-1 0 0,1-1 1 0 0,-1 1 0 0 0,1 0 0 0 0,-1 0 0 0 0,0 0-1 0 0,1 0 1 0 0,-1 0 0 0 0,0 0 0 0 0,1 0 0 0 0,-1 0-1 0 0,1 0 1 0 0,-1 0 0 0 0,0 0 0 0 0,1 1 0 0 0,-1-1-1 0 0,0 0 1 0 0,1 0 0 0 0,-1 0 0 0 0,0 0 0 0 0,1 0 0 0 0,-1 1-1 0 0,0-1 1 0 0,1 0 0 0 0,-1 0 0 0 0,0 1 0 0 0,0-1-1 0 0,1 0 1 0 0,-1 1 0 0 0,14 8 84 0 0,44 57 52 0 0,-51-57-106 0 0,-1 1-1 0 0,0 0 0 0 0,-1 0 1 0 0,0 0-1 0 0,0 1 0 0 0,-1 0 1 0 0,5 19-1 0 0,-8-28-20 0 0,0 1-1 0 0,0 0 1 0 0,1 0 0 0 0,-1-1 0 0 0,1 1-1 0 0,0-1 1 0 0,0 1 0 0 0,0-1 0 0 0,2 3-1 0 0,11 14 84 0 0,0 2 15 0 0,-14-19-98 0 0,1 0 0 0 0,0 0-1 0 0,0 0 1 0 0,-1 0 0 0 0,0 1-1 0 0,1-1 1 0 0,-1 0-1 0 0,0 1 1 0 0,0-1 0 0 0,0 0-1 0 0,0 1 1 0 0,0 3 0 0 0,-1-5-1 0 0,0-1 0 0 0,1 1 0 0 0,-1 0 0 0 0,0 0 1 0 0,0 0-1 0 0,0 0 0 0 0,0-1 0 0 0,1 1 0 0 0,-1 0 1 0 0,0 0-1 0 0,1-1 0 0 0,-1 1 0 0 0,1 0 0 0 0,-1 0 1 0 0,1-1-1 0 0,-1 1 0 0 0,1 0 0 0 0,0-1 0 0 0,-1 1 1 0 0,1-1-1 0 0,0 1 0 0 0,5-3 313 0 0,-3-13-154 0 0,-5-12-68 0 0,-12-47-1 0 0,11 60-86 0 0,-19-39-16 0 0,16 28-50 0 0,2 0 0 0 0,0 0 0 0 0,1-47 0 0 0,3 69 15 0 0,1 0 1 0 0,-1 0-1 0 0,1 0 0 0 0,0 1 1 0 0,0-1-1 0 0,0 0 1 0 0,0 1-1 0 0,0-1 0 0 0,1 1 1 0 0,-1-1-1 0 0,1 1 0 0 0,-1 0 1 0 0,1-1-1 0 0,0 1 1 0 0,2-2-1 0 0,17-27-787 0 0,21-18-2343 0 0,-41 44 2592 0 0,1 1 1 0 0,1-1 0 0 0,-1 1-1 0 0,1 0 1 0 0,-1-1 0 0 0,1 1-1 0 0,0 1 1 0 0,1-1 0 0 0,-1 0-1 0 0,1 1 1 0 0,-1 0 0 0 0,1 0-1 0 0,0 0 1 0 0,8-4 0 0 0,11-13-2831 0 0,-22 18 3139 0 0,0 1 0 0 0,0-1 0 0 0,0 1 0 0 0,1-1 0 0 0,-1 1 0 0 0,0 0 0 0 0,1 0 1 0 0,-1 0-1 0 0,1 0 0 0 0,-1 0 0 0 0,1 0 0 0 0,0 0 0 0 0,-1 0 0 0 0,1 0 1 0 0,3 0-1 0 0,51-16-7141 0 0,-43 9 3834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3448 0 0,'0'-2'8378'0'0,"2"-13"2181"0"0,-1 16-10300 0 0,-1-1 1 0 0,1 0-1 0 0,-1 0 0 0 0,1 1 1 0 0,-1-1-1 0 0,1 0 1 0 0,-1 1-1 0 0,1-1 1 0 0,-1 1-1 0 0,1-1 0 0 0,-1 1 1 0 0,1-1-1 0 0,-1 1 1 0 0,0-1-1 0 0,1 1 1 0 0,-1-1-1 0 0,0 1 1 0 0,1-1-1 0 0,-1 1 0 0 0,0-1 1 0 0,0 1-1 0 0,0 0 1 0 0,1-1-1 0 0,-1 1 1 0 0,0 0-1 0 0,0-1 1 0 0,0 2-1 0 0,3 29 1210 0 0,3 4-1283 0 0,1 10-116 0 0,-5-26-72 0 0,7 44-70 0 0,-8-57 4 0 0,0 1 0 0 0,0-1 0 0 0,0 0-1 0 0,-1 1 1 0 0,0-1 0 0 0,0 1-1 0 0,-1 10 1 0 0,-1 8-487 0 0,3-10 1670 0 0,2 12-5632 0 0,2-18-1447 0 0,2-28 1371 0 0,31-103-4766 0 0,-29 88 7231 0 0,4-2-1473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4656 0 0,'0'2'4189'0'0,"0"17"-632"0"0,-1 11 1210 0 0,0-13-3839 0 0,1 0 0 0 0,0 0 0 0 0,2 0 1 0 0,0-1-1 0 0,5 23 0 0 0,1-2-332 0 0,-2 0 1 0 0,-1 1-1 0 0,-2 0 1 0 0,-1-1-1 0 0,-6 60 1 0 0,2-2-64 0 0,2-9-253 0 0,0-85-282 0 0,0-1 1 0 0,0 1-1 0 0,-1-1 0 0 0,1 1 1 0 0,0 0-1 0 0,1-1 0 0 0,-1 1 1 0 0,0-1-1 0 0,0 1 0 0 0,0-1 1 0 0,0 1-1 0 0,0-1 0 0 0,0 1 1 0 0,1-1-1 0 0,-1 1 0 0 0,0-1 1 0 0,0 1-1 0 0,1-1 1 0 0,-1 0-1 0 0,0 1 0 0 0,1-1 1 0 0,-1 1-1 0 0,0-1 0 0 0,1 0 1 0 0,-1 1-1 0 0,1-1 0 0 0,-1 0 1 0 0,1 1-1 0 0,-1-1 0 0 0,0 0 1 0 0,1 0-1 0 0,-1 1 1 0 0,1-1-1 0 0,-1 0 0 0 0,1 0 1 0 0,0 0-1 0 0,-1 0 0 0 0,1 0 1 0 0,-1 0-1 0 0,1 0 0 0 0,-1 0 1 0 0,1 0-1 0 0,-1 0 0 0 0,1 0 1 0 0,0 0-1 0 0,18-11-106 0 0,21-69 221 0 0,-37 76-101 0 0,0-1-1 0 0,0 0 0 0 0,-1 0 1 0 0,0 0-1 0 0,0 0 1 0 0,0 0-1 0 0,1-10 1 0 0,-2 11-13 0 0,-1 1 0 0 0,1-1 1 0 0,0 1-1 0 0,0-1 1 0 0,0 1-1 0 0,1 0 1 0 0,-1 0-1 0 0,1 0 1 0 0,0-1-1 0 0,0 1 1 0 0,0 1-1 0 0,0-1 1 0 0,0 0-1 0 0,0 0 1 0 0,1 1-1 0 0,2-3 1 0 0,30-26-6 0 0,-33 27 13 0 0,1 1 1 0 0,0 0 0 0 0,0-1 0 0 0,0 1 0 0 0,1 1 0 0 0,-1-1-1 0 0,1 0 1 0 0,0 1 0 0 0,-1 0 0 0 0,1-1 0 0 0,0 2 0 0 0,0-1-1 0 0,0 0 1 0 0,1 1 0 0 0,-1 0 0 0 0,0 0 0 0 0,8-1-1 0 0,15-4 99 0 0,-27 5-94 0 0,1 1 0 0 0,0-1 0 0 0,0 1 0 0 0,0-1 0 0 0,0 1 0 0 0,0 0 1 0 0,0 0-1 0 0,0-1 0 0 0,0 1 0 0 0,0 0 0 0 0,0 0 0 0 0,0 0 0 0 0,0 0 0 0 0,0 0 0 0 0,0 0 1 0 0,0 0-1 0 0,0 0 0 0 0,0 0 0 0 0,0 1 0 0 0,0-1 0 0 0,0 0 0 0 0,0 1 0 0 0,-1-1 1 0 0,1 1-1 0 0,0-1 0 0 0,0 1 0 0 0,0-1 0 0 0,0 1 0 0 0,0-1 0 0 0,-1 1 0 0 0,1 0 0 0 0,0-1 1 0 0,-1 1-1 0 0,2 1 0 0 0,14 14 271 0 0,-12-13-200 0 0,0 1-1 0 0,0 0 0 0 0,-1-1 1 0 0,1 1-1 0 0,-1 0 0 0 0,0 1 1 0 0,0-1-1 0 0,0 0 0 0 0,3 9 0 0 0,8 16 332 0 0,-12-26-363 0 0,0 0 0 0 0,0 0 0 0 0,0 1 1 0 0,0-1-1 0 0,-1 1 0 0 0,0-1 0 0 0,1 1 0 0 0,-1-1 0 0 0,0 1 1 0 0,-1 0-1 0 0,1 0 0 0 0,0 4 0 0 0,3 29 428 0 0,-1-24-262 0 0,-1 0 1 0 0,-1-1-1 0 0,0 19 0 0 0,-1-28-192 0 0,0-1 1 0 0,0 0-1 0 0,-1 1 1 0 0,1-1-1 0 0,-1 0 1 0 0,1 1-1 0 0,-1-1 0 0 0,0 0 1 0 0,0 0-1 0 0,0 0 1 0 0,0 1-1 0 0,0-1 1 0 0,0 0-1 0 0,0 0 1 0 0,-1-1-1 0 0,1 1 0 0 0,-1 0 1 0 0,0 0-1 0 0,1-1 1 0 0,-1 1-1 0 0,0-1 1 0 0,0 1-1 0 0,0-1 1 0 0,-2 1-1 0 0,-14 11 80 0 0,16-11-94 0 0,0 0-1 0 0,0 0 0 0 0,0-1 0 0 0,0 1 0 0 0,0-1 0 0 0,-1 0 0 0 0,1 1 0 0 0,0-1 0 0 0,-1 0 0 0 0,1 0 1 0 0,-4 0-1 0 0,-65 9 67 0 0,-27-20-1818 0 0,95 7 1035 0 0,0 1 1 0 0,0-1-1 0 0,0 0 0 0 0,0 0 1 0 0,0 0-1 0 0,1 0 0 0 0,-1 0 1 0 0,-2-7-1 0 0,5 8-34 0 0,0 0-1 0 0,0 0 1 0 0,1-1 0 0 0,-1 1-1 0 0,1 0 1 0 0,0 0-1 0 0,-1 0 1 0 0,1 0 0 0 0,0 0-1 0 0,0 0 1 0 0,1 0 0 0 0,1-4-1 0 0,24-22-3956 0 0,-22 24 4201 0 0,0-1 0 0 0,0 0 0 0 0,-1 0 0 0 0,1 0 0 0 0,-1 0 0 0 0,6-12 0 0 0,4-6-1216 0 0,-11 22 1283 0 0,1-1-1 0 0,-1 1 1 0 0,0-1 0 0 0,1 1-1 0 0,0 0 1 0 0,-1 0-1 0 0,8 0 1 0 0,-11 1 415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 0 0,'0'0'2531'0'0,"18"3"11152"0"0,-11 1-12400 0 0,7 14 2524 0 0,-10-15-3568 0 0,0 1 1 0 0,-1 0 0 0 0,0 0-1 0 0,0 0 1 0 0,0 1 0 0 0,0-1-1 0 0,-1 1 1 0 0,0-1 0 0 0,1 1-1 0 0,-2 0 1 0 0,1 0 0 0 0,-1 0-1 0 0,2 6 1 0 0,-3-5-97 0 0,1 1 0 0 0,0 0 0 0 0,1-1 0 0 0,-1 0 0 0 0,6 13 0 0 0,-4-12-13 0 0,-1 1 0 0 0,1 1 1 0 0,-1-1-1 0 0,0 0 0 0 0,-1 0 0 0 0,1 11 0 0 0,-4 26 395 0 0,1-27-339 0 0,0 0 1 0 0,1 0 0 0 0,0 0-1 0 0,2-1 1 0 0,0 1-1 0 0,1 0 1 0 0,10 30 0 0 0,-10-21-51 0 0,-3-27-133 0 0,0 1-1 0 0,-1 0 0 0 0,1 0 0 0 0,0-1 1 0 0,0 1-1 0 0,0 0 0 0 0,0 0 0 0 0,0-1 1 0 0,0 1-1 0 0,0 0 0 0 0,0 0 0 0 0,0-1 1 0 0,0 1-1 0 0,0 0 0 0 0,0 0 0 0 0,1-1 1 0 0,-1 1-1 0 0,0 0 0 0 0,0-1 1 0 0,1 1-1 0 0,-1 0 0 0 0,0-1 0 0 0,1 1 1 0 0,-1-1-1 0 0,1 1 0 0 0,-1 0 0 0 0,1-1 1 0 0,-1 1-1 0 0,1-1 0 0 0,0 1 0 0 0,-1-1 1 0 0,1 0-1 0 0,-1 1 0 0 0,1-1 1 0 0,0 1-1 0 0,0-1 0 0 0,-1 0 0 0 0,1 0 1 0 0,0 1-1 0 0,-1-1 0 0 0,1 0 0 0 0,0 0 1 0 0,0 0-1 0 0,-1 0 0 0 0,1 0 0 0 0,0 0 1 0 0,1 0-1 0 0,0 0 17 0 0,-1 0-21 0 0,0 0 1 0 0,0 0-1 0 0,1-1 1 0 0,-1 1-1 0 0,0 0 1 0 0,0-1-1 0 0,1 1 1 0 0,-1 0-1 0 0,0-1 1 0 0,0 0-1 0 0,0 1 1 0 0,0-1-1 0 0,0 1 1 0 0,0-1-1 0 0,1-1 1 0 0,4-18-17 0 0,-5 17 16 0 0,0-1 1 0 0,0 1-1 0 0,0 0 1 0 0,0 0 0 0 0,0-1-1 0 0,1 1 1 0 0,0 0 0 0 0,-1 0-1 0 0,1 0 1 0 0,5-5-1 0 0,-5 5 1 0 0,0 0-1 0 0,1 0 0 0 0,-1 0 1 0 0,0 0-1 0 0,0-1 0 0 0,-1 1 1 0 0,1-1-1 0 0,-1 1 0 0 0,0-1 0 0 0,0 0 1 0 0,0 0-1 0 0,0 1 0 0 0,0-8 1 0 0,-1 7-14 0 0,1 0 0 0 0,-1 1 0 0 0,1-1 0 0 0,0 0-1 0 0,0 1 1 0 0,0-1 0 0 0,0 1 0 0 0,1-1 0 0 0,0 1 0 0 0,-1 0 0 0 0,1 0 0 0 0,0 0 0 0 0,0 0 0 0 0,4-4 0 0 0,59-58 62 0 0,-64 63 83 0 0,0 2-116 0 0,0 0 0 0 0,-1 0-1 0 0,1 0 1 0 0,-1 0-1 0 0,1 0 1 0 0,-1 0-1 0 0,1 0 1 0 0,-1 0 0 0 0,1 1-1 0 0,-1-1 1 0 0,1 0-1 0 0,-1 0 1 0 0,1 1-1 0 0,-1-1 1 0 0,1 0 0 0 0,-1 1-1 0 0,1-1 1 0 0,-1 0-1 0 0,0 1 1 0 0,1-1-1 0 0,-1 0 1 0 0,0 1 0 0 0,1-1-1 0 0,-1 1 1 0 0,0-1-1 0 0,1 1 1 0 0,-1-1-1 0 0,0 1 1 0 0,0-1 0 0 0,0 1-1 0 0,1-1 1 0 0,-1 1-1 0 0,0-1 1 0 0,0 1-1 0 0,0 0 1 0 0,0-1 0 0 0,0 1-1 0 0,0 0 1 0 0,0 7 106 0 0,1 0 1 0 0,1 0-1 0 0,-1 0 1 0 0,6 14-1 0 0,-4-14-85 0 0,-1 0 0 0 0,0 0 0 0 0,-1 0 0 0 0,2 16 0 0 0,-1-9-11 0 0,1 1-1 0 0,0-1 1 0 0,1 0-1 0 0,6 16 1 0 0,1 7-25 0 0,3-5 10 0 0,-12-31-10 0 0,-1 0-1 0 0,0 0 0 0 0,0 0 1 0 0,0 1-1 0 0,0-1 1 0 0,0 0-1 0 0,0 1 0 0 0,0-1 1 0 0,-1 0-1 0 0,1 1 0 0 0,-1 4 1 0 0,1-3-19 0 0,-1-1 1 0 0,0 1-1 0 0,1-1 1 0 0,0 0-1 0 0,-1 1 1 0 0,1-1 0 0 0,1 0-1 0 0,-1 1 1 0 0,0-1-1 0 0,1 0 1 0 0,0 0-1 0 0,-1 0 1 0 0,1 0-1 0 0,1 0 1 0 0,-1-1 0 0 0,0 1-1 0 0,1-1 1 0 0,-1 1-1 0 0,1-1 1 0 0,-1 0-1 0 0,1 0 1 0 0,0 0-1 0 0,5 2 1 0 0,-1-1-66 0 0,24 5-1511 0 0,-30-8 1491 0 0,0 0-1 0 0,0 0 1 0 0,0 0-1 0 0,0 0 1 0 0,1 0-1 0 0,-1 0 1 0 0,0 0-1 0 0,0 0 1 0 0,0-1-1 0 0,0 1 1 0 0,0 0-1 0 0,0-1 1 0 0,0 1-1 0 0,0-1 1 0 0,0 1-1 0 0,0-1 1 0 0,0 1-1 0 0,0-1 1 0 0,0 0-1 0 0,0 1 1 0 0,0-1-1 0 0,-1 0 1 0 0,1 0-1 0 0,0 1 1 0 0,-1-1-1 0 0,2-1 1 0 0,8-11-1979 0 0,-8 12 1702 0 0,-1-1 0 0 0,1 0 0 0 0,-1 0 0 0 0,1 1 0 0 0,-1-1 0 0 0,0 0 0 0 0,1 0 0 0 0,-1 0 0 0 0,0-1 0 0 0,-1 1-1 0 0,1 0 1 0 0,1-3 0 0 0,0-3-1044 0 0,1-1-1 0 0,1 1 0 0 0,-1 0 0 0 0,11-15 1 0 0,-9 14 930 0 0,8-28-3097 0 0,-12 34 3422 0 0,-1 0 1 0 0,1 0 0 0 0,0 0-1 0 0,0 0 1 0 0,0 1-1 0 0,0-1 1 0 0,0 0-1 0 0,1 1 1 0 0,-1-1 0 0 0,1 1-1 0 0,4-5 1 0 0,17-16-1786 0 0,-17 8-1920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3784 0 0,'0'0'1408'0'0,"-33"0"9336"0"0,-4 5-3875 0 0,33-4-6512 0 0,1 1 1 0 0,-1-1-1 0 0,1 1 1 0 0,-1 0-1 0 0,1 0 1 0 0,0 0 0 0 0,0 1-1 0 0,0-1 1 0 0,0 1-1 0 0,-5 5 1 0 0,7-4-279 0 0,0-1 1 0 0,0 1 0 0 0,1 0-1 0 0,-1-1 1 0 0,1 1 0 0 0,0 0-1 0 0,0 0 1 0 0,0-1-1 0 0,0 1 1 0 0,2 4 0 0 0,-1 5 113 0 0,-1-9-157 0 0,1 0 1 0 0,0 0-1 0 0,0 1 0 0 0,0-1 0 0 0,0 0 1 0 0,1 0-1 0 0,-1 0 0 0 0,1 0 0 0 0,0-1 1 0 0,0 1-1 0 0,1 0 0 0 0,4 5 0 0 0,15 29 312 0 0,-16-25-181 0 0,1 0 1 0 0,0 0-1 0 0,1-1 1 0 0,17 21-1 0 0,14 22 480 0 0,-6 3 254 0 0,-23-42-660 0 0,0 0 1 0 0,-2 1-1 0 0,0 0 0 0 0,8 22 1 0 0,4 18 307 0 0,-9-35-549 0 0,-9-19 0 0 0,0-1 0 0 0,-1 1 0 0 0,1-1 0 0 0,-1 1 0 0 0,0 0 0 0 0,0-1 0 0 0,0 1 0 0 0,0 0 0 0 0,0 0 0 0 0,-1 0 0 0 0,1 0 0 0 0,-1 5 0 0 0,1 3 0 0 0,-1-10 0 0 0,0 1 0 0 0,0 0 0 0 0,0-1 0 0 0,0 1 0 0 0,-1 0 0 0 0,1-1 0 0 0,0 1 0 0 0,-1 0 0 0 0,1-1 0 0 0,-1 1 0 0 0,1 0 0 0 0,-1-1 0 0 0,0 1 0 0 0,0-1 0 0 0,0 1 0 0 0,0-1 0 0 0,0 0 0 0 0,0 1 0 0 0,0-1 0 0 0,0 0 0 0 0,-1 0 0 0 0,-1 2 0 0 0,1-1 0 0 0,0 0 0 0 0,0 0 0 0 0,0 0 0 0 0,0-1 1 0 0,0 1-1 0 0,0-1 0 0 0,-1 0 0 0 0,1 1 0 0 0,-1-1 0 0 0,1 0 0 0 0,0 0 0 0 0,-1 0 0 0 0,0-1 1 0 0,1 1-1 0 0,-1-1 0 0 0,1 1 0 0 0,-1-1 0 0 0,0 0 0 0 0,1 0 0 0 0,-1 0 0 0 0,0 0 0 0 0,1-1 1 0 0,-6 0-1 0 0,-2-2-1 0 0,-1-1 0 0 0,1 0 0 0 0,0 0 0 0 0,-13-9 0 0 0,-2 0-9 0 0,19 10-238 0 0,-1 0-1 0 0,1 0 1 0 0,-1-1-1 0 0,1 0 1 0 0,0 0-1 0 0,1-1 1 0 0,-10-8 0 0 0,11 9-497 0 0,0-1 1 0 0,0 0-1 0 0,1-1 1 0 0,0 1-1 0 0,-5-10 1 0 0,-2-5-2826 0 0,7 17 2828 0 0,1-1-1 0 0,0 1 0 0 0,0-1 1 0 0,0 0-1 0 0,0 0 0 0 0,0 0 1 0 0,1 0-1 0 0,0 0 1 0 0,0 0-1 0 0,0 0 0 0 0,0 0 1 0 0,1-1-1 0 0,0 1 0 0 0,0 0 1 0 0,0 0-1 0 0,0-1 0 0 0,0 1 1 0 0,2-6-1 0 0,9-15-1685 0 0,-1 11-1965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19 282 3032 0 0,'-8'-30'2997'0'0,"6"25"-2532"0"0,1 0 0 0 0,-1 1 0 0 0,1-1 0 0 0,0 0-1 0 0,0 0 1 0 0,0 0 0 0 0,0-6 0 0 0,1 4-291 0 0,0 5-108 0 0,0 0-1 0 0,-1 0 1 0 0,1-1 0 0 0,0 1 0 0 0,1 0 0 0 0,-1-1 0 0 0,0 1 0 0 0,1 0 0 0 0,-1 0 0 0 0,1-1 0 0 0,0 1 0 0 0,-1 0 0 0 0,1 0 0 0 0,0 0 0 0 0,1 0 0 0 0,-1 0 0 0 0,0 0 0 0 0,0 0 0 0 0,1 0-1 0 0,-1 1 1 0 0,1-1 0 0 0,2-1 0 0 0,6-19 360 0 0,-10 21-394 0 0,0-1-1 0 0,0 0 1 0 0,1 1 0 0 0,-1-1 0 0 0,1 1 0 0 0,0-1 0 0 0,-1 1 0 0 0,1-1-1 0 0,0 1 1 0 0,0 0 0 0 0,0-1 0 0 0,0 1 0 0 0,0 0 0 0 0,0-1 0 0 0,0 1 0 0 0,0 0-1 0 0,0 0 1 0 0,1 0 0 0 0,-1 0 0 0 0,3-1 0 0 0,3-2 118 0 0,0 0-1 0 0,-1 0 1 0 0,1-1 0 0 0,-1 0 0 0 0,1-1 0 0 0,-2 1-1 0 0,1-1 1 0 0,8-11 0 0 0,-8 12-61 0 0,0 1 0 0 0,0 0-1 0 0,1 1 1 0 0,-1 0 0 0 0,1 0 0 0 0,0 0 0 0 0,0 0-1 0 0,8-1 1 0 0,-2 0 80 0 0,3 1 53 0 0,0 1 0 0 0,1 0 0 0 0,-1 1-1 0 0,1 1 1 0 0,25 3 0 0 0,-34-2-130 0 0,-2 0-4 0 0,-1 1 1 0 0,1 0 0 0 0,-1 0 0 0 0,1 1 0 0 0,-1-1 0 0 0,0 1 0 0 0,0 0 0 0 0,0 1 0 0 0,0-1-1 0 0,-1 1 1 0 0,1 0 0 0 0,-1 0 0 0 0,0 0 0 0 0,0 1 0 0 0,-1-1 0 0 0,6 9 0 0 0,14 13 190 0 0,-13-17-174 0 0,-7-6-50 0 0,1 0 0 0 0,-1 0 0 0 0,0 0 0 0 0,0 1 0 0 0,0-1 0 0 0,0 1 0 0 0,0 0 0 0 0,-1 0 0 0 0,0 0 0 0 0,3 6-1 0 0,4 5 198 0 0,0-1 0 0 0,21 24 0 0 0,-18-25-116 0 0,-10-12-111 0 0,0 0 0 0 0,-1 1 0 0 0,0 0 0 0 0,1-1 0 0 0,-1 1 0 0 0,0 0 1 0 0,0 0-1 0 0,0 0 0 0 0,0 0 0 0 0,0 0 0 0 0,0 0 0 0 0,0 0 0 0 0,-1 0 0 0 0,2 4 0 0 0,-1 0 67 0 0,2 1 0 0 0,-1-1 0 0 0,1 0 0 0 0,0 0 0 0 0,0-1 0 0 0,0 1 0 0 0,1-1 0 0 0,0 1 0 0 0,0-1 0 0 0,0 0 0 0 0,1 0-1 0 0,7 6 1 0 0,23 29 581 0 0,-32-35-607 0 0,0 0-1 0 0,1-1 1 0 0,-1 1-1 0 0,1 0 0 0 0,0-1 1 0 0,1 0-1 0 0,-1 0 1 0 0,1 0-1 0 0,-1-1 0 0 0,1 1 1 0 0,0-1-1 0 0,1 0 1 0 0,-1-1-1 0 0,0 1 0 0 0,1-1 1 0 0,-1 0-1 0 0,9 2 1 0 0,-3-3 27 0 0,50 4 527 0 0,-59-5-600 0 0,1 0 0 0 0,-1 0 1 0 0,0 0-1 0 0,1-1 0 0 0,-1 1 1 0 0,1-1-1 0 0,-1 0 0 0 0,0 0 1 0 0,0 0-1 0 0,1 0 0 0 0,-1 0 0 0 0,0 0 1 0 0,0 0-1 0 0,0-1 0 0 0,0 1 1 0 0,0-1-1 0 0,-1 1 0 0 0,1-1 1 0 0,0 0-1 0 0,-1 0 0 0 0,3-4 1 0 0,7-23 309 0 0,-9 26-302 0 0,0 0-1 0 0,-1-1 1 0 0,1 1-1 0 0,-1 0 1 0 0,0-1-1 0 0,0 1 0 0 0,0-1 1 0 0,0 1-1 0 0,-1-1 1 0 0,1 0-1 0 0,-1 1 1 0 0,0-1-1 0 0,0 1 1 0 0,0-1-1 0 0,0 0 1 0 0,-2-3-1 0 0,1-1 64 0 0,0 0 1 0 0,-1 1-1 0 0,0-1 0 0 0,0 1 1 0 0,-1 0-1 0 0,0-1 0 0 0,-5-7 1 0 0,-2-2 26 0 0,-2 0 0 0 0,0 1 1 0 0,-1 0-1 0 0,-1 1 0 0 0,0 0 1 0 0,-1 1-1 0 0,-28-20 0 0 0,19 14-65 0 0,19 16-42 0 0,1 0 1 0 0,-1 0 0 0 0,0 0-1 0 0,0 1 1 0 0,0 0 0 0 0,0 0-1 0 0,-1 0 1 0 0,1 1 0 0 0,-8-3 0 0 0,9 4-4 0 0,-6-3-10 0 0,-1 1 0 0 0,0 0-1 0 0,1 0 1 0 0,-1 1 0 0 0,0 0 0 0 0,-11 1 0 0 0,21 1 4 0 0,-56 4-532 0 0,53-3 417 0 0,1 0 0 0 0,0 1 0 0 0,0-1 0 0 0,0 0 0 0 0,0 1 0 0 0,0 0 0 0 0,0-1 0 0 0,0 1 0 0 0,1 0 0 0 0,-1 1 0 0 0,1-1 0 0 0,-1 0 0 0 0,1 1 0 0 0,0-1 0 0 0,-3 5 0 0 0,-12 9-888 0 0,16-15 883 0 0,-1 0-1 0 0,0 0 1 0 0,1 1 0 0 0,-1-1-1 0 0,0 0 1 0 0,1 1 0 0 0,0-1-1 0 0,-1 1 1 0 0,1 0-1 0 0,0 0 1 0 0,0-1 0 0 0,0 1-1 0 0,0 0 1 0 0,0 0 0 0 0,-1 3-1 0 0,-15 36-3887 0 0,14-36 2716 0 0,1 0-1 0 0,-1 0 1 0 0,1 0 0 0 0,0 0-1 0 0,0 1 1 0 0,0-1-1 0 0,1 1 1 0 0,0-1 0 0 0,-1 8-1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147 202 4032 0 0,'-11'-1'1725'0'0,"0"0"0"0"0,0 0-1 0 0,1-1 1 0 0,-11-4 0 0 0,-26-3 4212 0 0,46 9-5762 0 0,0 0-1 0 0,-1-1 1 0 0,1 1 0 0 0,0-1 0 0 0,-1 1 0 0 0,1-1-1 0 0,0 1 1 0 0,0-1 0 0 0,0 1 0 0 0,-1-1 0 0 0,1 0-1 0 0,0 0 1 0 0,0 0 0 0 0,0 0 0 0 0,0 0 0 0 0,0 0-1 0 0,1 0 1 0 0,-2-2 0 0 0,-6-4 553 0 0,7 6-667 0 0,1 1-1 0 0,-1-1 1 0 0,1 1 0 0 0,0 0-1 0 0,-1-1 1 0 0,1 1-1 0 0,-1-1 1 0 0,1 1 0 0 0,0-1-1 0 0,0 1 1 0 0,-1-1 0 0 0,1 1-1 0 0,0-1 1 0 0,0 0 0 0 0,0 1-1 0 0,0-1 1 0 0,0 1 0 0 0,0-1-1 0 0,-1 1 1 0 0,1-1 0 0 0,0 0-1 0 0,1 1 1 0 0,-1-1-1 0 0,0 1 1 0 0,0-1 0 0 0,0 0-1 0 0,0 1 1 0 0,0-1 0 0 0,1 1-1 0 0,-1-1 1 0 0,0 0 0 0 0,11-21 589 0 0,-7 14-314 0 0,-3 4-262 0 0,0 0 0 0 0,0 0 0 0 0,0 0 0 0 0,1 0 0 0 0,0 1 0 0 0,-1-1 0 0 0,1 1 0 0 0,1-1 0 0 0,-1 1 0 0 0,0 0 0 0 0,1-1 0 0 0,0 1 0 0 0,-1 1 0 0 0,1-1 0 0 0,1 0 0 0 0,-1 1 1 0 0,0-1-1 0 0,5-1 0 0 0,20-21 472 0 0,-23 22-486 0 0,-1 0 0 0 0,1 0 1 0 0,0 1-1 0 0,0 0 0 0 0,0 0 0 0 0,0 0 1 0 0,0 0-1 0 0,0 1 0 0 0,1 0 0 0 0,-1 0 1 0 0,0 1-1 0 0,1-1 0 0 0,-1 1 1 0 0,6 1-1 0 0,-5-1 4 0 0,57 3 239 0 0,-60-3-294 0 0,-1 0 1 0 0,1 0-1 0 0,0 1 1 0 0,-1-1-1 0 0,1 1 1 0 0,-1 0-1 0 0,1 0 1 0 0,-1-1-1 0 0,1 2 1 0 0,-1-1-1 0 0,0 0 1 0 0,1 0-1 0 0,-1 1 1 0 0,0-1 0 0 0,0 1-1 0 0,0 0 1 0 0,0 0-1 0 0,0-1 1 0 0,1 4-1 0 0,-2-4 0 0 0,0 1 0 0 0,1-1 0 0 0,-1 1 0 0 0,0-1 0 0 0,0 0 0 0 0,1 1 0 0 0,-1-1 0 0 0,1 0 0 0 0,-1 0 0 0 0,1 0 0 0 0,-1 0 0 0 0,1 0-1 0 0,0 0 1 0 0,0-1 0 0 0,-1 1 0 0 0,1 0 0 0 0,0-1 0 0 0,2 1 0 0 0,23 10 118 0 0,-18-6-84 0 0,1 0 0 0 0,-1 1-1 0 0,0 0 1 0 0,0 0 0 0 0,0 1-1 0 0,-1 0 1 0 0,0 1 0 0 0,-1 0-1 0 0,0 0 1 0 0,0 0 0 0 0,8 14-1 0 0,-14-20-33 0 0,-1-1-1 0 0,1 0 0 0 0,0 1 1 0 0,0-1-1 0 0,0 0 0 0 0,0 1 0 0 0,0-1 1 0 0,0 0-1 0 0,0 0 0 0 0,0 0 1 0 0,0 0-1 0 0,0 0 0 0 0,1 0 0 0 0,-1 0 1 0 0,0-1-1 0 0,1 1 0 0 0,-1 0 0 0 0,3 0 1 0 0,7 6 43 0 0,-5 7 32 0 0,4 6 124 0 0,5-7-93 0 0,-12-11-99 0 0,0 1 1 0 0,0-1-1 0 0,-1 1 0 0 0,1-1 0 0 0,0 1 0 0 0,-1 0 1 0 0,0 0-1 0 0,0 0 0 0 0,0 0 0 0 0,0 1 1 0 0,0-1-1 0 0,-1 1 0 0 0,3 4 0 0 0,-4-7-11 0 0,0 1 0 0 0,0-1 0 0 0,1 1-1 0 0,-1-1 1 0 0,1 0 0 0 0,-1 1 0 0 0,1-1 0 0 0,0 0-1 0 0,-1 0 1 0 0,1 1 0 0 0,0-1 0 0 0,0 0-1 0 0,0 0 1 0 0,0 0 0 0 0,0 0 0 0 0,0 0 0 0 0,0 0-1 0 0,0 0 1 0 0,3 1 0 0 0,-3-1 2 0 0,0 0 1 0 0,1 0-1 0 0,-1 0 1 0 0,0 0-1 0 0,1 0 1 0 0,-1 0-1 0 0,0 0 1 0 0,0 1-1 0 0,0-1 1 0 0,0 1-1 0 0,0-1 1 0 0,0 1-1 0 0,0-1 1 0 0,-1 1-1 0 0,1-1 1 0 0,-1 1-1 0 0,1 0 1 0 0,-1-1-1 0 0,1 4 1 0 0,7 24 105 0 0,2-1-1 0 0,17 38 1 0 0,-8-22-13 0 0,-16-37-96 0 0,-1 0-1 0 0,0 0 1 0 0,-1 0-1 0 0,0 1 1 0 0,0-1-1 0 0,0 9 1 0 0,5 32-65 0 0,-3-27 29 0 0,1 1-2 0 0,0-1-1 0 0,15 42 0 0 0,-15-49-350 0 0,1 1-1 0 0,-2 0 0 0 0,0 0 1 0 0,0 0-1 0 0,-1 1 1 0 0,-1-1-1 0 0,-1 0 0 0 0,-3 27 1 0 0,2 6-4698 0 0,1-48 4751 0 0,-1 1 0 0 0,1 0 0 0 0,-1 0 0 0 0,1 0 0 0 0,-1-1 0 0 0,1 1 0 0 0,-1 0 0 0 0,0-1-1 0 0,0 1 1 0 0,1-1 0 0 0,-1 1 0 0 0,0-1 0 0 0,0 1 0 0 0,1-1 0 0 0,-1 1 0 0 0,0-1 0 0 0,0 0 0 0 0,0 0 0 0 0,0 1-1 0 0,0-1 1 0 0,0 0 0 0 0,0 0 0 0 0,0 0 0 0 0,0 0 0 0 0,1 0 0 0 0,-1 0 0 0 0,0 0 0 0 0,0 0 0 0 0,0 0 0 0 0,0-1-1 0 0,-2 1 1 0 0,-27-6-6860 0 0,25 1 3872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7496 0 0,'9'4'14908'0'0,"12"6"-10294"0"0,6 7-2732 0 0,-21-14-1659 0 0,0 0 0 0 0,0 0 1 0 0,-1 1-1 0 0,0-1 1 0 0,1 2-1 0 0,-2-1 0 0 0,1 0 1 0 0,0 1-1 0 0,5 7 1 0 0,-5-4-64 0 0,0-1 1 0 0,0-1 0 0 0,1 1-1 0 0,-1-1 1 0 0,12 10 0 0 0,28 32 483 0 0,19 37-619 0 0,-26-35-25 0 0,-34-34 0 0 0,-3-13 0 0 0,-1-1 0 0 0,0 0 0 0 0,1 0 0 0 0,0 1 0 0 0,0-1 0 0 0,-1 0 0 0 0,1 0 0 0 0,0 0 0 0 0,1 0 0 0 0,-1 0 0 0 0,0 0 0 0 0,0-1 0 0 0,1 1 0 0 0,-1 0 0 0 0,1 0 0 0 0,2 1 0 0 0,12 14 0 0 0,25 37 0 0 0,-39-51 0 0 0,1 1 0 0 0,0 0 0 0 0,-1 0 0 0 0,0 1 0 0 0,0-1 0 0 0,0 0 0 0 0,0 1 0 0 0,-1 0 0 0 0,2 5 0 0 0,-2-5 0 0 0,0-1 0 0 0,1 1 0 0 0,-1-1 0 0 0,1 1 0 0 0,0-1 0 0 0,0 0 0 0 0,4 6 0 0 0,8 15 0 0 0,0 2 0 0 0,-2 0 0 0 0,-1 0 0 0 0,-1 1 0 0 0,-1 1 0 0 0,-1-1 0 0 0,5 49 0 0 0,-2-18 0 0 0,-6-39 0 0 0,-1 0 0 0 0,2 41 0 0 0,-6-46 0 0 0,1 4 0 0 0,-1-1 0 0 0,-1 0 0 0 0,-1 1 0 0 0,0-1 0 0 0,-1 0 0 0 0,-8 27 0 0 0,-7 24 0 0 0,-10-5 0 0 0,26-62-3 0 0,-8 11-736 0 0,0 0 1 0 0,1 1-1 0 0,1 0 1 0 0,-12 25-1 0 0,19-36 154 0 0,-1 0 0 0 0,0 0 0 0 0,1-1 0 0 0,-1 1 0 0 0,-1-1 0 0 0,1 0 0 0 0,0 1 0 0 0,-1-1 0 0 0,-2 2 0 0 0,-2 2-2168 0 0,-1-1 0 0 0,0 0 0 0 0,0 0 0 0 0,-14 5 0 0 0,-3-3-2503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09.1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1218 1925 8296 0 0,'-8'-55'4179'0'0,"5"42"-3810"0"0,1 0 0 0 0,0-1 0 0 0,-1-17 1 0 0,4 22-242 0 0,1 0 0 0 0,-1 1 1 0 0,1-1-1 0 0,1 1 1 0 0,0 0-1 0 0,0 0 1 0 0,0 0-1 0 0,1 0 0 0 0,0 1 1 0 0,1-1-1 0 0,0 1 1 0 0,0 0-1 0 0,0 0 0 0 0,1 1 1 0 0,0-1-1 0 0,0 1 1 0 0,1 1-1 0 0,-1-1 1 0 0,1 1-1 0 0,0 0 0 0 0,1 1 1 0 0,0 0-1 0 0,-1 0 1 0 0,10-3-1 0 0,20-14 497 0 0,-33 18-545 0 0,1 0-1 0 0,-1 1 1 0 0,1-1 0 0 0,0 1-1 0 0,0-1 1 0 0,0 1 0 0 0,0 1-1 0 0,0-1 1 0 0,9-1-1 0 0,28-3 418 0 0,90-8 732 0 0,-115 13-1066 0 0,0 1 1 0 0,-1 0-1 0 0,1 2 1 0 0,0 0-1 0 0,26 7 1 0 0,-33-6-81 0 0,-1 1 0 0 0,1 0 0 0 0,-1 0 1 0 0,0 1-1 0 0,0 1 0 0 0,-1-1 0 0 0,1 1 0 0 0,-1 1 0 0 0,-1-1 1 0 0,1 1-1 0 0,-1 1 0 0 0,0-1 0 0 0,-1 1 0 0 0,0 0 0 0 0,0 1 1 0 0,-1 0-1 0 0,0 0 0 0 0,7 17 0 0 0,-11-24-70 0 0,-1 0 0 0 0,1 0 0 0 0,0 0 0 0 0,0 0 1 0 0,0 0-1 0 0,0 0 0 0 0,0 0 0 0 0,0 0 0 0 0,1 0 0 0 0,-1 0 0 0 0,1-1 0 0 0,-1 1 0 0 0,1 0 1 0 0,0-1-1 0 0,0 0 0 0 0,-1 1 0 0 0,1-1 0 0 0,2 1 0 0 0,12 11 66 0 0,-12-2-16 0 0,1 1 1 0 0,-2 0-1 0 0,1-1 1 0 0,-2 1-1 0 0,1 1 1 0 0,-2-1-1 0 0,1 23 1 0 0,4 2 74 0 0,-5-32-121 0 0,0 0-1 0 0,0 0 1 0 0,0 0 0 0 0,0 1-1 0 0,-1-1 1 0 0,0 0 0 0 0,0 0-1 0 0,0 0 1 0 0,0 0 0 0 0,-1 1-1 0 0,0-1 1 0 0,-2 5 0 0 0,1-5 8 0 0,-1 0 0 0 0,0 0 0 0 0,-1 0 0 0 0,1 0 0 0 0,-1 0 1 0 0,0-1-1 0 0,0 0 0 0 0,-4 4 0 0 0,-8 8 38 0 0,-2 8-3 0 0,13-18-57 0 0,1 0-1 0 0,0 0 1 0 0,-1-1 0 0 0,0 0-1 0 0,-8 7 1 0 0,-86 45 132 0 0,91-52-114 0 0,2-1-7 0 0,0-1-1 0 0,0 0 1 0 0,0 0 0 0 0,0 0 0 0 0,0-1 0 0 0,0 0-1 0 0,-1 0 1 0 0,-9 2 0 0 0,-28 4 36 0 0,10-2 51 0 0,-47 3 0 0 0,71-8-71 0 0,1-1-1 0 0,-1-1 0 0 0,1 0 1 0 0,-1 0-1 0 0,1 0 1 0 0,-1-1-1 0 0,1-1 1 0 0,0 0-1 0 0,-16-7 1 0 0,9 2 23 0 0,-1-1 1 0 0,2-1 0 0 0,-1 0 0 0 0,1-1-1 0 0,-13-14 1 0 0,-16-21 111 0 0,24 27-89 0 0,0 0 0 0 0,2-2 0 0 0,0-1-1 0 0,1 0 1 0 0,2-1 0 0 0,0 0 0 0 0,-15-35 0 0 0,18 26-22 0 0,2 1 0 0 0,1-2-1 0 0,1 1 1 0 0,2-1 0 0 0,1 0-1 0 0,0-67 1 0 0,5 91-48 0 0,1 0 0 0 0,1 1 0 0 0,0-1 0 0 0,0 0-1 0 0,0 1 1 0 0,1-1 0 0 0,0 1 0 0 0,1 0 0 0 0,0 0 0 0 0,0 0 0 0 0,1 1-1 0 0,0-1 1 0 0,8-8 0 0 0,-5 6 11 0 0,1 1 0 0 0,0-1 0 0 0,1 2-1 0 0,0-1 1 0 0,0 1 0 0 0,1 1 0 0 0,-1 0 0 0 0,22-10 0 0 0,0 4 31 0 0,2 1 1 0 0,0 1 0 0 0,0 2-1 0 0,1 1 1 0 0,0 2 0 0 0,60-3 0 0 0,-71 9-35 0 0,1 0 1 0 0,0 2 0 0 0,-1 1-1 0 0,1 0 1 0 0,-1 2 0 0 0,0 1-1 0 0,0 1 1 0 0,-1 1 0 0 0,0 1-1 0 0,35 19 1 0 0,-51-24 6 0 0,0 0-1 0 0,0 1 1 0 0,0-1-1 0 0,-1 2 1 0 0,0-1-1 0 0,0 1 1 0 0,0 0 0 0 0,0 0-1 0 0,-1 1 1 0 0,0-1-1 0 0,5 11 1 0 0,1 3 70 0 0,0 0-1 0 0,-2 2 1 0 0,0-1 0 0 0,10 42 0 0 0,-16-53-54 0 0,-2 0 0 0 0,1 0 0 0 0,-1 0 0 0 0,-1 1 0 0 0,0-1 0 0 0,0 0 0 0 0,-1 1 0 0 0,-1-1 0 0 0,0 0 0 0 0,0 0 0 0 0,0 0 0 0 0,-2 0 0 0 0,-6 17 0 0 0,-58 89 108 0 0,59-102-156 0 0,-1 0 0 0 0,0 0-1 0 0,-19 18 1 0 0,-4 5-3 0 0,16-20 28 0 0,0-1 0 0 0,0-1 0 0 0,-2 0-1 0 0,1-1 1 0 0,-2-1 0 0 0,-31 16-1 0 0,-80 37-26 0 0,102-51 32 0 0,21-10-8 0 0,-1-1 0 0 0,0 1 0 0 0,0-2 0 0 0,-13 5-1 0 0,13-6 3 0 0,-22 7 35 0 0,0-1 1 0 0,-1-2-1 0 0,0-1 1 0 0,0-2-1 0 0,0-1 1 0 0,-46-2-1 0 0,67-3-34 0 0,0-1 0 0 0,0 0 0 0 0,1 0 0 0 0,0-1 0 0 0,-1-1 0 0 0,2 0 0 0 0,-12-8 0 0 0,11 7 5 0 0,-17-14 31 0 0,1-1-1 0 0,-37-39 1 0 0,48 46-43 0 0,2 0 8 0 0,0 0-1 0 0,0 0 0 0 0,2-1 1 0 0,0-1-1 0 0,1 0 1 0 0,1-1-1 0 0,-8-19 1 0 0,12 24-16 0 0,0 1 0 0 0,2-1 0 0 0,-1 0 1 0 0,2 0-1 0 0,0 0 0 0 0,0 0 0 0 0,1 0 1 0 0,1-1-1 0 0,0 1 0 0 0,1 0 0 0 0,4-21 1 0 0,-4 30-4 0 0,1 0 0 0 0,-1 0 0 0 0,1-1-1 0 0,0 1 1 0 0,1 0 0 0 0,-1 1 0 0 0,1-1 0 0 0,0 0 0 0 0,5-5 0 0 0,7-10-21 0 0,-6 5 5 0 0,-3 3 5 0 0,0 1 0 0 0,0 0 0 0 0,1 0 0 0 0,1 1 0 0 0,-1 0 0 0 0,2 0 0 0 0,-1 1 0 0 0,1 0 0 0 0,17-11 0 0 0,22-16 43 0 0,-39 28-24 0 0,0 0-1 0 0,0 0 0 0 0,0 1 0 0 0,19-9 0 0 0,1 3 2 0 0,1 1-1 0 0,0 1 1 0 0,0 1 0 0 0,1 2 0 0 0,50-5-1 0 0,161 3 130 0 0,-231 8-121 0 0,-1 1-1 0 0,1 1 1 0 0,-1 0-1 0 0,0 0 1 0 0,1 1-1 0 0,-1 0 1 0 0,0 1-1 0 0,0 0 1 0 0,0 1-1 0 0,13 6 1 0 0,44 31 117 0 0,-46-14-60 0 0,-11-18-55 0 0,-5-4-8 0 0,-1 0 0 0 0,1 0-1 0 0,-1 0 1 0 0,0 1 0 0 0,0-1 0 0 0,-1 1-1 0 0,1 0 1 0 0,-1 0 0 0 0,4 12-1 0 0,-3-5 29 0 0,-1 1-1 0 0,0 0 1 0 0,0 0-1 0 0,-2 0 0 0 0,1 1 1 0 0,-2-1-1 0 0,0 0 0 0 0,-1 0 1 0 0,0 1-1 0 0,-1-1 1 0 0,-1 0-1 0 0,0 0 0 0 0,-1 0 1 0 0,0-1-1 0 0,-1 1 1 0 0,-1-1-1 0 0,0 0 0 0 0,-11 16 1 0 0,-3 10-2 0 0,16-30-34 0 0,-1 0 1 0 0,0 0 0 0 0,0 0-1 0 0,-1-1 1 0 0,0 0 0 0 0,-10 11-1 0 0,-22 18 28 0 0,-2-2 0 0 0,-1-2-1 0 0,-2-1 1 0 0,-1-2 0 0 0,-2-3-1 0 0,-87 40 1 0 0,112-60-11 0 0,0-2 0 0 0,-26 4 1 0 0,-6 1 13 0 0,25-4 3 0 0,0-1 1 0 0,0-2 0 0 0,0 0 0 0 0,0-2-1 0 0,-1-2 1 0 0,-50-6 0 0 0,71 5-25 0 0,1 0-1 0 0,0 0 1 0 0,0 0 0 0 0,0-1 0 0 0,1 0 0 0 0,-8-5-1 0 0,-8-3 12 0 0,4 1 0 0 0,0 0 1 0 0,1-1-1 0 0,0-1 1 0 0,1 0-1 0 0,0-1 1 0 0,1-1-1 0 0,-19-23 1 0 0,-4-1 11 0 0,21 20-17 0 0,0 0 0 0 0,0-1 0 0 0,2-1 0 0 0,0 0 0 0 0,2-1 0 0 0,0-1 0 0 0,2 0 0 0 0,0 0 0 0 0,1-1 0 0 0,1-1 0 0 0,2 1 0 0 0,-8-36 0 0 0,7 16-14 0 0,-5-40-83 0 0,13 78 78 0 0,0-1-1 0 0,0 0 0 0 0,1 1 1 0 0,0-1-1 0 0,0 1 0 0 0,0-1 1 0 0,0 1-1 0 0,1-1 0 0 0,0 1 0 0 0,0 0 1 0 0,0 0-1 0 0,5-7 0 0 0,14-22 8 0 0,-14 20-9 0 0,1 1 0 0 0,1 1 0 0 0,0-1 0 0 0,14-14 1 0 0,9-5-2 0 0,-19 18 43 0 0,0 1-1 0 0,1 1 1 0 0,0 0-1 0 0,1 1 1 0 0,23-14-1 0 0,-26 19-12 0 0,-1-1-1 0 0,1-1 1 0 0,17-15-1 0 0,-20 15-18 0 0,0 1 0 0 0,0 0 1 0 0,1 1-1 0 0,14-7 0 0 0,17-7 9 0 0,-18 9-10 0 0,0 0-1 0 0,1 1 1 0 0,0 2 0 0 0,1 0 0 0 0,48-8-1 0 0,4 5 20 0 0,-47 5-21 0 0,-1 2 1 0 0,1 1-1 0 0,0 1 0 0 0,31 2 0 0 0,-53 1 0 0 0,0 0 0 0 0,0 0 0 0 0,0 1 0 0 0,0 0 0 0 0,-1 0 0 0 0,1 1-1 0 0,-1 0 1 0 0,0 0 0 0 0,0 1 0 0 0,0 0 0 0 0,0 0 0 0 0,0 1 0 0 0,-1-1 0 0 0,0 2-1 0 0,0-1 1 0 0,0 0 0 0 0,-1 1 0 0 0,0 0 0 0 0,9 14 0 0 0,29 42 23 0 0,-42-58-32 0 0,1-1 1 0 0,-1 0-1 0 0,0 1 0 0 0,0-1 1 0 0,0 1-1 0 0,-1 0 1 0 0,1-1-1 0 0,-1 1 1 0 0,0 0-1 0 0,0-1 1 0 0,-1 6-1 0 0,2 13-35 0 0,3 17 8 0 0,0 62-1 0 0,-4-86 55 0 0,-2 0 0 0 0,0 1 1 0 0,0-1-1 0 0,-1 0 0 0 0,-1 0 0 0 0,-1-1 1 0 0,-6 16-1 0 0,-59 111 181 0 0,58-117-195 0 0,-1-1 1 0 0,-1-1-1 0 0,-28 35 1 0 0,33-45-7 0 0,-30 36 29 0 0,-1-2-1 0 0,-3-2 0 0 0,-77 63 1 0 0,32-50 53 0 0,72-47-53 0 0,-52 18 48 0 0,36-17-59 0 0,15-5-7 0 0,0-1 0 0 0,0-1-1 0 0,-1 0 1 0 0,1-2 0 0 0,-1 0 0 0 0,0 0-1 0 0,0-2 1 0 0,1 0 0 0 0,-1-2-1 0 0,-27-4 1 0 0,40 4-6 0 0,0 1-1 0 0,0-1 1 0 0,0-1-1 0 0,0 1 1 0 0,0-1-1 0 0,0 0 1 0 0,1 0-1 0 0,-5-4 1 0 0,-10-6 7 0 0,-2 2 6 0 0,1-2 0 0 0,0 0 1 0 0,1-2-1 0 0,1 0 0 0 0,0-1 1 0 0,1 0-1 0 0,1-2 0 0 0,0 0 1 0 0,-22-36-1 0 0,9 7-17 0 0,9 16 0 0 0,-19-45 0 0 0,33 64 0 0 0,2 0 0 0 0,0-1 0 0 0,0 1 0 0 0,1-1 0 0 0,1 0 0 0 0,0 0 0 0 0,0-20 0 0 0,1-5-2 0 0,3-64-21 0 0,-1 99 19 0 0,-1 1 0 0 0,1-1 1 0 0,0 0-1 0 0,0 0 0 0 0,0 1 1 0 0,0-1-1 0 0,0 0 0 0 0,1 1 1 0 0,-1-1-1 0 0,1 1 0 0 0,0 0 0 0 0,0-1 1 0 0,-1 1-1 0 0,2 0 0 0 0,-1 0 1 0 0,4-3-1 0 0,9-9-17 0 0,3-7 20 0 0,1 1 1 0 0,0 0 0 0 0,2 1-1 0 0,0 2 1 0 0,1 0 0 0 0,1 1-1 0 0,28-14 1 0 0,-13 11 15 0 0,0 1-1 0 0,0 3 0 0 0,77-21 1 0 0,-86 29-7 0 0,0 2-1 0 0,0 0 1 0 0,0 2 0 0 0,1 2 0 0 0,-1 1-1 0 0,41 4 1 0 0,-65-3-12 0 0,0 0 1 0 0,0 0-1 0 0,0 1 0 0 0,0-1 0 0 0,0 1 1 0 0,0 0-1 0 0,-1 1 0 0 0,1-1 0 0 0,-1 1 1 0 0,1 0-1 0 0,-1 0 0 0 0,6 6 0 0 0,8 5-31 0 0,-17-13 33 0 0,6 3-2 0 0,-1 0 0 0 0,0 1 0 0 0,0-1-1 0 0,0 1 1 0 0,-1 0 0 0 0,0 1 0 0 0,0-1 0 0 0,0 1 0 0 0,-1 0-1 0 0,0 0 1 0 0,5 10 0 0 0,4 6 13 0 0,-1 1-1 0 0,-2 1 1 0 0,0 0-1 0 0,-2 0 0 0 0,0 1 1 0 0,-2 0-1 0 0,-1 0 1 0 0,-1 1-1 0 0,-1 0 1 0 0,-1-1-1 0 0,-1 1 1 0 0,-1 0-1 0 0,-2 0 1 0 0,0 0-1 0 0,-11 44 1 0 0,10-63-9 0 0,0 1 0 0 0,0 0 0 0 0,0-1 0 0 0,-1 1 0 0 0,0-1 0 0 0,-9 11 0 0 0,-7 12 0 0 0,-46 51 0 0 0,54-68 0 0 0,0 1 0 0 0,-1-2 0 0 0,-1 0 0 0 0,-25 18 0 0 0,10-7 0 0 0,8-8 0 0 0,0-1 0 0 0,0-1 0 0 0,-1-1 0 0 0,-1-1 0 0 0,0-1 0 0 0,0 0 0 0 0,-1-2 0 0 0,0-1 0 0 0,0-1 0 0 0,-1-1 0 0 0,0-1 0 0 0,0-1 0 0 0,0-2 0 0 0,0 0 0 0 0,0-1 0 0 0,-1-2 0 0 0,1-1 0 0 0,-26-6 0 0 0,32 3 0 0 0,0-1 0 0 0,0-1 0 0 0,1-1 0 0 0,-1 0 0 0 0,-21-17 0 0 0,6 5 0 0 0,19 13 0 0 0,5 3 0 0 0,1-1 0 0 0,1 1 0 0 0,-1-1 0 0 0,1-1 0 0 0,0 0 0 0 0,-8-9 0 0 0,-34-32 0 0 0,38 37 0 0 0,0 0 0 0 0,0-1 0 0 0,1-1 0 0 0,-19-26 0 0 0,9 4 0 0 0,15 28 0 0 0,1-1 0 0 0,1 0 0 0 0,0 0 0 0 0,0 0 0 0 0,0 0 0 0 0,1 0 0 0 0,0-1 0 0 0,-3-14 0 0 0,3 3 0 0 0,0 5 0 0 0,1 0 0 0 0,1 0 0 0 0,0-20 0 0 0,1 29 0 0 0,0 1 0 0 0,1-1 0 0 0,0 1 0 0 0,1-1 0 0 0,-1 1 0 0 0,1-1 0 0 0,0 1 0 0 0,0 0 0 0 0,1 0 0 0 0,-1 0 0 0 0,1 0 0 0 0,0 1 0 0 0,6-7 0 0 0,58-67 0 0 0,-45 53 0 0 0,1 1 0 0 0,1 2 0 0 0,1 0 0 0 0,1 2 0 0 0,1 0 0 0 0,0 2 0 0 0,2 1 0 0 0,0 1 0 0 0,51-19 0 0 0,10-5 0 0 0,-68 29 0 0 0,0 1 0 0 0,1 0 0 0 0,0 2 0 0 0,1 1 0 0 0,30-6 0 0 0,35-4 0 0 0,-63 10 0 0 0,2 2 0 0 0,-1 0 0 0 0,35 0 0 0 0,-41 5 0 0 0,-11-1 0 0 0,0 1 0 0 0,-1 0 0 0 0,1 1 0 0 0,0 0 0 0 0,0 0 0 0 0,-1 1 0 0 0,1 1 0 0 0,9 3 0 0 0,-5-3 0 0 0,-11-3 0 0 0,0 1 0 0 0,0-1 0 0 0,-1 1 0 0 0,1 0 0 0 0,0 0 0 0 0,0 0 0 0 0,-1 0 0 0 0,1 0 0 0 0,-1 1 0 0 0,1-1 0 0 0,-1 1 0 0 0,0 0 0 0 0,1-1 0 0 0,-1 1 0 0 0,2 3 0 0 0,63 58 0 0 0,-65-61 0 0 0,0 0 0 0 0,0 0 0 0 0,0 0 0 0 0,0 0 0 0 0,0 0 0 0 0,-1 1 0 0 0,1-1 0 0 0,-1 1 0 0 0,0-1 0 0 0,1 1 0 0 0,-1-1 0 0 0,0 1 0 0 0,0 0 0 0 0,-1-1 0 0 0,2 6 0 0 0,4 18 0 0 0,-1-2 0 0 0,-1 0 0 0 0,-1 0 0 0 0,-2 0 0 0 0,0 1 0 0 0,-4 33 0 0 0,1 5 0 0 0,2-52 0 0 0,-1-1 0 0 0,-1 1 0 0 0,0-1 0 0 0,0 0 0 0 0,-1 1 0 0 0,-1-1 0 0 0,1-1 0 0 0,-2 1 0 0 0,-6 12 0 0 0,-4 2 0 0 0,0 0 0 0 0,-24 26 0 0 0,30-39 0 0 0,-9 12 0 0 0,0-1 0 0 0,-1-1 0 0 0,-1-1 0 0 0,-1-1 0 0 0,-24 17 0 0 0,-17 7 0 0 0,51-34 0 0 0,0-1 0 0 0,0 0 0 0 0,-1 0 0 0 0,0-2 0 0 0,0 1 0 0 0,-1-2 0 0 0,-21 8 0 0 0,9-6 0 0 0,3-1 0 0 0,0-1 0 0 0,0 0 0 0 0,-33 1 0 0 0,49-5 0 0 0,-3 0 0 0 0,-1-1 0 0 0,1 1 0 0 0,-1-2 0 0 0,1 1 0 0 0,-1-1 0 0 0,1-1 0 0 0,-1 0 0 0 0,-16-5 0 0 0,-83-55 0 0 0,102 58 0 0 0,0-1 0 0 0,1 1 0 0 0,0-1 0 0 0,0 0 0 0 0,0 0 0 0 0,0-1 0 0 0,1 0 0 0 0,-8-11 0 0 0,-22-22 0 0 0,23 29 0 0 0,1-1 0 0 0,0-1 0 0 0,0 0 0 0 0,2 0 0 0 0,-1-1 0 0 0,2 0 0 0 0,-1-1 0 0 0,2 1 0 0 0,0-2 0 0 0,1 1 0 0 0,-7-21 0 0 0,-9-17 0 0 0,18 45 0 0 0,0 0 0 0 0,1 0 0 0 0,0-1 0 0 0,0 0 0 0 0,0 1 0 0 0,1-1 0 0 0,1 0 0 0 0,-2-9 0 0 0,2 5 0 0 0,-1-27 0 0 0,0 1 0 0 0,8-73 0 0 0,-4 106 0 0 0,-1 0 0 0 0,0 0 0 0 0,1 0 0 0 0,0 1 0 0 0,0-1 0 0 0,1 0 0 0 0,-1 1 0 0 0,1-1 0 0 0,3-4 0 0 0,6-9 0 0 0,-3 4 0 0 0,1 0 0 0 0,0 1 0 0 0,1 0 0 0 0,0 1 0 0 0,25-21 0 0 0,4-5 0 0 0,-12 13 0 0 0,1 2 0 0 0,0 1 0 0 0,2 2 0 0 0,40-21 0 0 0,43-8 0 0 0,-62 29 0 0 0,43-5 0 0 0,-81 20 0 0 0,0 0 0 0 0,1 1 0 0 0,0 1 0 0 0,-1 0 0 0 0,1 1 0 0 0,0 1 0 0 0,0 0 0 0 0,19 1 0 0 0,22-2 0 0 0,-37 0 0 0 0,1 1 0 0 0,-1 1 0 0 0,1 0 0 0 0,0 1 0 0 0,-1 2 0 0 0,1 0 0 0 0,-1 1 0 0 0,21 6 0 0 0,-1 9 0 0 0,-1 1 0 0 0,44 30 0 0 0,-66-38 0 0 0,-1 0 0 0 0,0 0 0 0 0,-1 2 0 0 0,-1-1 0 0 0,0 2 0 0 0,-1 0 0 0 0,16 24 0 0 0,17 27 0 0 0,-11 1 0 0 0,-28-55 0 0 0,0 1 0 0 0,0 0 0 0 0,-2 0 0 0 0,1 0 0 0 0,-2 0 0 0 0,0 1 0 0 0,0-1 0 0 0,0 26 0 0 0,-2 1 0 0 0,0-25 0 0 0,0 1 0 0 0,-1-1 0 0 0,-1 1 0 0 0,-1-1 0 0 0,0 0 0 0 0,-1 1 0 0 0,-8 25 0 0 0,4-20 0 0 0,6-16 0 0 0,0 0 0 0 0,-1 0 0 0 0,0 0 0 0 0,0-1 0 0 0,0 1 0 0 0,-4 6 0 0 0,-20 29 0 0 0,19-27 0 0 0,-1 0 0 0 0,0-1 0 0 0,-1 0 0 0 0,0 0 0 0 0,-1-1 0 0 0,0 0 0 0 0,-18 14 0 0 0,-23 13 0 0 0,33-23 0 0 0,-1-1 0 0 0,0-1 0 0 0,-1 0 0 0 0,0-2 0 0 0,-1 0 0 0 0,0-1 0 0 0,-30 9 0 0 0,20-12 0 0 0,-11 3 0 0 0,-71 7 0 0 0,100-16 0 0 0,0-1 0 0 0,0 0 0 0 0,0-1 0 0 0,0 0 0 0 0,0-1 0 0 0,0 0 0 0 0,0-1 0 0 0,1-1 0 0 0,-25-9 0 0 0,9-3 0 0 0,0-2 0 0 0,1 0 0 0 0,0-2 0 0 0,2 0 0 0 0,1-2 0 0 0,0-1 0 0 0,2-1 0 0 0,0-1 0 0 0,-30-47 0 0 0,-13-56 0 0 0,59 118 0 0 0,1-1 0 0 0,0 1 0 0 0,1-1 0 0 0,0 0 0 0 0,0 0 0 0 0,1 0 0 0 0,1 0 0 0 0,-2-23 0 0 0,2-5 0 0 0,4-49 0 0 0,-1 72 0 0 0,0 7 0 0 0,1 0 0 0 0,-1 1 0 0 0,2-1 0 0 0,0 0 0 0 0,0 0 0 0 0,0 1 0 0 0,10-16 0 0 0,5-15 0 0 0,-13 25 0 0 0,2 1 0 0 0,0-1 0 0 0,0 1 0 0 0,1 0 0 0 0,1 1 0 0 0,0 0 0 0 0,17-18 0 0 0,39-36 0 0 0,-37 36 0 0 0,1 1 0 0 0,2 1 0 0 0,53-37 0 0 0,-52 45 0 0 0,-6 1 0 0 0,1 2 0 0 0,1 2 0 0 0,1 0 0 0 0,46-17 0 0 0,-13 14 0 0 0,-1-15 0 0 0,-11 16 0 0 0,58-11 0 0 0,-53 15 0 0 0,-3 1 0 0 0,69-5 0 0 0,-94 14 0 0 0,172-12 0 0 0,-168 15 0 0 0,0 1 0 0 0,1 2 0 0 0,-1 1 0 0 0,44 11 0 0 0,-65-12 0 0 0,-1 0 0 0 0,0 1 0 0 0,0 0 0 0 0,0 1 0 0 0,0 0 0 0 0,-1 0 0 0 0,1 1 0 0 0,-1 0 0 0 0,12 12 0 0 0,1 4 0 0 0,33 47 0 0 0,-53-67 0 0 0,5 6 0 0 0,-3-4 0 0 0,0 0 0 0 0,0-1 0 0 0,0 2 0 0 0,-1-1 0 0 0,0 0 0 0 0,0 0 0 0 0,0 1 0 0 0,0-1 0 0 0,0 1 0 0 0,-1-1 0 0 0,0 1 0 0 0,1 6 0 0 0,-1-2 0 0 0,14 186 0 0 0,-14-162 0 0 0,0-21 0 0 0,-1 0 0 0 0,0 0 0 0 0,0 1 0 0 0,-1-1 0 0 0,-1 0 0 0 0,0 0 0 0 0,0 1 0 0 0,-1-2 0 0 0,-8 21 0 0 0,-16 21 0 0 0,13-25 0 0 0,-1 0 0 0 0,-27 38 0 0 0,-90 96 0 0 0,27-36 0 0 0,91-109 0 0 0,-1-2 0 0 0,-1 0 0 0 0,0-1 0 0 0,0 0 0 0 0,-28 16 0 0 0,-98 49 0 0 0,132-74 0 0 0,-7 2 0 0 0,0-1 0 0 0,-1 0 0 0 0,0-1 0 0 0,0-1 0 0 0,-26 2 0 0 0,17-2 0 0 0,6-1 0 0 0,1-1 0 0 0,-28-1 0 0 0,40-1 0 0 0,0-1 0 0 0,0 0 0 0 0,0 0 0 0 0,0 0 0 0 0,0-1 0 0 0,0 0 0 0 0,0-1 0 0 0,-10-4 0 0 0,-6-8 0 0 0,0-2 0 0 0,1 0 0 0 0,0-1 0 0 0,2-1 0 0 0,0-2 0 0 0,2 0 0 0 0,0 0 0 0 0,1-2 0 0 0,1 0 0 0 0,-19-36 0 0 0,19 26 0 0 0,2 0 0 0 0,1 0 0 0 0,1-2 0 0 0,2 1 0 0 0,2-2 0 0 0,1 1 0 0 0,-7-74 0 0 0,12 70 0 0 0,-3-88 0 0 0,6 112 0 0 0,1 0 0 0 0,1 0 0 0 0,0 1 0 0 0,1-1 0 0 0,1 1 0 0 0,8-23 0 0 0,0 7 0 0 0,-3 7 0 0 0,1 1 0 0 0,1 0 0 0 0,27-41 0 0 0,10 3 0 0 0,68-67 0 0 0,-90 102 0 0 0,1 2 0 0 0,1 1 0 0 0,1 1 0 0 0,62-34 0 0 0,-10 13 0 0 0,-23 11 0 0 0,105-41 0 0 0,-49 27 0 0 0,-82 31 0 0 0,2 1 0 0 0,0 1 0 0 0,50-11 0 0 0,-34 15 0 0 0,12-3 0 0 0,0 2 0 0 0,65 1 0 0 0,-102 8 0 0 0,1 1 0 0 0,-2 1 0 0 0,1 2 0 0 0,0 0 0 0 0,27 9 0 0 0,-42-10 0 0 0,0 1 0 0 0,0 0 0 0 0,0 1 0 0 0,0 0 0 0 0,-1 0 0 0 0,1 1 0 0 0,-1 0 0 0 0,-1 0 0 0 0,1 1 0 0 0,-1 1 0 0 0,0-1 0 0 0,-1 1 0 0 0,0 1 0 0 0,6 8 0 0 0,-3-2 0 0 0,-2-3 0 0 0,0 0 0 0 0,-1 1 0 0 0,0 0 0 0 0,-1 0 0 0 0,0 0 0 0 0,-1 1 0 0 0,0 0 0 0 0,3 21 0 0 0,7 45 0 0 0,-4-20 0 0 0,-2 1 0 0 0,2 78 0 0 0,-11-114 0 0 0,1-15 0 0 0,-1 0 0 0 0,0 0 0 0 0,0 0 0 0 0,-1 0 0 0 0,0 0 0 0 0,-5 14 0 0 0,-15 30 0 0 0,-34 60 0 0 0,30-70 0 0 0,-96 165 0 0 0,92-165 0 0 0,-2-1 0 0 0,-55 59 0 0 0,22-39 0 0 0,-2-2 0 0 0,-140 97 0 0 0,131-119 0 0 0,65-32 0 0 0,0-1 0 0 0,-1 1 0 0 0,1-2 0 0 0,-1 0 0 0 0,0 0 0 0 0,-1-1 0 0 0,1 0 0 0 0,-17 2 0 0 0,8-1 0 0 0,0-1 0 0 0,-1-2 0 0 0,1 0 0 0 0,-1-1 0 0 0,0-1 0 0 0,1 0 0 0 0,-41-8 0 0 0,58 7 0 0 0,1 0 0 0 0,-1 0 0 0 0,1 0 0 0 0,-1 0 0 0 0,1-1 0 0 0,0 1 0 0 0,0-1 0 0 0,0 1 0 0 0,0-1 0 0 0,0 0 0 0 0,0 0 0 0 0,0 0 0 0 0,0 0 0 0 0,0 0 0 0 0,-2-5 0 0 0,-9-10 0 0 0,-10-3 0 0 0,16 14 0 0 0,1 0 0 0 0,-1-1 0 0 0,1 1 0 0 0,-9-12 0 0 0,6 4 0 0 0,-11-15 0 0 0,1-1 0 0 0,1-1 0 0 0,1 0 0 0 0,-12-36 0 0 0,20 39 0 0 0,-4-10 0 0 0,1-1 0 0 0,-12-77 0 0 0,9 11 0 0 0,-4-44 0 0 0,15 81 0 0 0,0 8 0 0 0,4-76 0 0 0,1 116 0 0 0,2 0 0 0 0,0 0 0 0 0,1 0 0 0 0,1 0 0 0 0,1 1 0 0 0,1 0 0 0 0,15-31 0 0 0,-2 12 0 0 0,2 2 0 0 0,1 0 0 0 0,1 1 0 0 0,2 2 0 0 0,2 0 0 0 0,1 2 0 0 0,51-43 0 0 0,311-202 0 0 0,-348 252 0 0 0,1 3 0 0 0,1 1 0 0 0,90-27 0 0 0,-124 44 0 0 0,1 1 0 0 0,0 0 0 0 0,-1 0 0 0 0,14 1 0 0 0,15-3 0 0 0,-4-1 0 0 0,-1 1 0 0 0,1 1 0 0 0,47 3 0 0 0,-68 2 0 0 0,0 0 0 0 0,0 0 0 0 0,-1 2 0 0 0,1 0 0 0 0,-1 0 0 0 0,0 1 0 0 0,0 1 0 0 0,0 1 0 0 0,-1 0 0 0 0,21 14 0 0 0,-6-2 0 0 0,47 38 0 0 0,-68-52 0 0 0,0 1 0 0 0,-1 1 0 0 0,0-1 0 0 0,0 1 0 0 0,-1 0 0 0 0,0 1 0 0 0,8 13 0 0 0,18 43 0 0 0,-21-48 0 0 0,-2 1 0 0 0,0 0 0 0 0,-1 0 0 0 0,0 0 0 0 0,-2 1 0 0 0,0 0 0 0 0,3 27 0 0 0,8 67 0 0 0,-9-76 0 0 0,-2 0 0 0 0,-2-1 0 0 0,-1 63 0 0 0,-3-71 0 0 0,-2 0 0 0 0,-1 0 0 0 0,-1 0 0 0 0,-11 31 0 0 0,-72 145 0 0 0,71-170 0 0 0,-2 0 0 0 0,-1-2 0 0 0,-48 58 0 0 0,-4-9 0 0 0,-3-3 0 0 0,-4-3 0 0 0,-92 67 0 0 0,133-112 0 0 0,-1-2 0 0 0,-2-1 0 0 0,0-2 0 0 0,-2-2 0 0 0,-54 20 0 0 0,42-23 0 0 0,36-12 0 0 0,0-1 0 0 0,0 0 0 0 0,0-1 0 0 0,-26 3 0 0 0,-17-2 0 0 0,36-2 0 0 0,0 0 0 0 0,0-2 0 0 0,0-2 0 0 0,-1 0 0 0 0,1-1 0 0 0,0-2 0 0 0,0-1 0 0 0,-29-7 0 0 0,26 0 0 0 0,0-1 0 0 0,0-1 0 0 0,1-2 0 0 0,1-1 0 0 0,0-1 0 0 0,1-1 0 0 0,1-1 0 0 0,1-1 0 0 0,-36-39 0 0 0,-78-94 0 0 0,122 132 0 0 0,1 0 0 0 0,1-1 0 0 0,0-1 0 0 0,2 0 0 0 0,-18-49 0 0 0,17 34 0 0 0,4 13 0 0 0,2 1 0 0 0,0-2 0 0 0,1 1 0 0 0,2 0 0 0 0,-3-38 0 0 0,7 0 0 0 0,2-76 0 0 0,1 126 0 0 0,0 1 0 0 0,1-1 0 0 0,0 1 0 0 0,1 0 0 0 0,0 0 0 0 0,1 0 0 0 0,1 1 0 0 0,12-18 0 0 0,4-9 0 0 0,-19 30 0 0 0,4-7 0 0 0,1 0 0 0 0,0 1 0 0 0,1 0 0 0 0,0 0 0 0 0,24-23 0 0 0,4 4 0 0 0,2 2 0 0 0,1 2 0 0 0,62-34 0 0 0,-56 35 0 0 0,9-4 0 0 0,2 4 0 0 0,78-29 0 0 0,-107 50 0 0 0,-1 1 0 0 0,1 1 0 0 0,0 2 0 0 0,0 0 0 0 0,49 3 0 0 0,-61 0 0 0 0,-11 0 0 0 0,12-1 0 0 0,-1 1 0 0 0,1 1 0 0 0,-1 1 0 0 0,1 0 0 0 0,-1 1 0 0 0,0 0 0 0 0,28 11 0 0 0,-25-6 0 0 0,-1 2 0 0 0,0 0 0 0 0,0 1 0 0 0,-1 1 0 0 0,-1 1 0 0 0,0 0 0 0 0,-1 1 0 0 0,0 1 0 0 0,-1 0 0 0 0,-1 1 0 0 0,0 1 0 0 0,-2 0 0 0 0,0 1 0 0 0,19 37 0 0 0,-29-49 0 0 0,0 1 0 0 0,0 0 0 0 0,0-1 0 0 0,-1 1 0 0 0,1 10 0 0 0,3 14 0 0 0,8 22 0 0 0,-1 1 0 0 0,6 75 0 0 0,-17-107 0 0 0,0 0 0 0 0,-1 0 0 0 0,-1-1 0 0 0,-1 1 0 0 0,-1 0 0 0 0,-1-1 0 0 0,-1 0 0 0 0,-1 0 0 0 0,-9 22 0 0 0,-1-5 0 0 0,10-22 0 0 0,0 0 0 0 0,-2 0 0 0 0,0-1 0 0 0,0 0 0 0 0,-14 17 0 0 0,-91 112 0 0 0,81-109 0 0 0,9-7 0 0 0,-1-2 0 0 0,-1-1 0 0 0,-1-1 0 0 0,-53 37 0 0 0,19-18 0 0 0,45-31 0 0 0,1 0 0 0 0,-2-1 0 0 0,0-1 0 0 0,0-1 0 0 0,0 0 0 0 0,-1-1 0 0 0,-19 5 0 0 0,-2-3 0 0 0,9-2 0 0 0,0-1 0 0 0,0-1 0 0 0,-1-2 0 0 0,0-1 0 0 0,0-1 0 0 0,-46-3 0 0 0,62-3 0 0 0,-1 0 0 0 0,1 0 0 0 0,-1-1 0 0 0,2-1 0 0 0,-1-1 0 0 0,0 0 0 0 0,-13-9 0 0 0,13 4 0 0 0,0 0 0 0 0,0-1 0 0 0,-21-25 0 0 0,15 14 0 0 0,-6-4 0 0 0,2-1 0 0 0,1-2 0 0 0,1 0 0 0 0,2-1 0 0 0,1-1 0 0 0,-14-36 0 0 0,14 26 0 0 0,9 21 0 0 0,1 0 0 0 0,1 0 0 0 0,1-1 0 0 0,-5-28 0 0 0,3-7 0 0 0,-11-113 0 0 0,19 148 0 0 0,1 0 0 0 0,2 0 0 0 0,0 0 0 0 0,1 0 0 0 0,10-33 0 0 0,-10 48 0 0 0,-1 1 0 0 0,2 0 0 0 0,-1 0 0 0 0,1 0 0 0 0,5-8 0 0 0,6-8 0 0 0,-12 16 0 0 0,0 0 0 0 0,0-1 0 0 0,1 1 0 0 0,0 0 0 0 0,1 0 0 0 0,-1 0 0 0 0,1 1 0 0 0,1 0 0 0 0,5-6 0 0 0,4-3 0 0 0,31-30 0 0 0,1 2 0 0 0,85-60 0 0 0,-41 48 0 0 0,2 5 0 0 0,183-72 0 0 0,-96 67 0 0 0,-60 21 0 0 0,-95 26 0 0 0,-4 1 0 0 0,0 0 0 0 0,0 2 0 0 0,1 0 0 0 0,23-1 0 0 0,61-3 0 0 0,-56 3 0 0 0,0 2 0 0 0,0 3 0 0 0,79 7 0 0 0,-114-2 0 0 0,0 0 0 0 0,-1 1 0 0 0,1 0 0 0 0,-1 1 0 0 0,0 0 0 0 0,0 2 0 0 0,-1-1 0 0 0,0 2 0 0 0,0 0 0 0 0,-1 0 0 0 0,12 12 0 0 0,17 12 0 0 0,-25-18 0 0 0,-1 1 0 0 0,-1 1 0 0 0,-1 0 0 0 0,0 1 0 0 0,-1 0 0 0 0,18 38 0 0 0,-22-41 0 0 0,0 4 0 0 0,-1 1 0 0 0,-1-1 0 0 0,-1 1 0 0 0,-1 0 0 0 0,-1 1 0 0 0,1 24 0 0 0,-3-38 0 0 0,3 27 0 0 0,-2 1 0 0 0,-2-1 0 0 0,-1 0 0 0 0,-1 1 0 0 0,-2-1 0 0 0,-13 49 0 0 0,2-41 0 0 0,-3-1 0 0 0,-1 0 0 0 0,-2-2 0 0 0,-38 54 0 0 0,58-92 0 0 0,-38 53 0 0 0,-2-2 0 0 0,-90 86 0 0 0,48-53 0 0 0,56-56 0 0 0,0-2 0 0 0,-2-1 0 0 0,-2-1 0 0 0,0-1 0 0 0,-1-2 0 0 0,-66 34 0 0 0,68-43 0 0 0,5-1 0 0 0,-1-1 0 0 0,0-1 0 0 0,-1-1 0 0 0,0-1 0 0 0,0-2 0 0 0,-1 0 0 0 0,-30 1 0 0 0,38-6 0 0 0,6 0 0 0 0,0 0 0 0 0,0 0 0 0 0,0-2 0 0 0,0 0 0 0 0,1 0 0 0 0,-1-1 0 0 0,-26-8 0 0 0,24 2 0 0 0,0 0 0 0 0,0-1 0 0 0,1-1 0 0 0,1-1 0 0 0,-1 0 0 0 0,2-1 0 0 0,-1 0 0 0 0,2-1 0 0 0,0-1 0 0 0,0 0 0 0 0,-11-18 0 0 0,-72-111 0 0 0,77 112 0 0 0,1 2 0 0 0,0 0 0 0 0,2-1 0 0 0,2 0 0 0 0,0-1 0 0 0,-9-37 0 0 0,10 11 0 0 0,3 0 0 0 0,1-1 0 0 0,4 0 0 0 0,4-100 0 0 0,4 133 0 0 0,1 0 0 0 0,1 0 0 0 0,1 0 0 0 0,13-29 0 0 0,-12 32 0 0 0,0 3 0 0 0,1 0 0 0 0,1 1 0 0 0,1 0 0 0 0,0 1 0 0 0,2 0 0 0 0,-1 1 0 0 0,17-15 0 0 0,110-98 0 0 0,-66 74 0 0 0,2 2 0 0 0,3 4 0 0 0,104-48 0 0 0,-152 82 0 0 0,1 1 0 0 0,1 1 0 0 0,36-9 0 0 0,61-14 0 0 0,-83 21 0 0 0,2 2 0 0 0,0 3 0 0 0,0 1 0 0 0,64-3 0 0 0,-2 9 0 0 0,-6-1 0 0 0,143 13 0 0 0,-224-5 0 0 0,-1 2 0 0 0,1 0 0 0 0,-1 2 0 0 0,0 0 0 0 0,22 13 0 0 0,-35-17 0 0 0,15 7 0 0 0,0 2 0 0 0,0 0 0 0 0,-1 2 0 0 0,-1 1 0 0 0,0 0 0 0 0,29 31 0 0 0,-42-36 0 0 0,2 0 0 0 0,-2 1 0 0 0,0 0 0 0 0,12 19 0 0 0,39 88 0 0 0,-50-102 0 0 0,-7-12 0 0 0,0 0 0 0 0,0 0 0 0 0,0 1 0 0 0,-1-1 0 0 0,0 0 0 0 0,0 1 0 0 0,-1-1 0 0 0,1 1 0 0 0,0 8 0 0 0,13 84 0 0 0,-7-55 0 0 0,3 87 0 0 0,-12-95 0 0 0,-3 1 0 0 0,-10 51 0 0 0,6-46 0 0 0,3-19 0 0 0,-2 0 0 0 0,0 0 0 0 0,-21 40 0 0 0,16-37 0 0 0,3-7 0 0 0,-2-1 0 0 0,0-1 0 0 0,-19 23 0 0 0,-18 25 0 0 0,14-13 0 0 0,-2-1 0 0 0,-3-3 0 0 0,-1-1 0 0 0,-74 66 0 0 0,82-85 0 0 0,-1-1 0 0 0,-1-1 0 0 0,0-2 0 0 0,-59 28 0 0 0,74-42 0 0 0,-1-1 0 0 0,0-1 0 0 0,0-1 0 0 0,-1-1 0 0 0,1 0 0 0 0,-1-2 0 0 0,0 0 0 0 0,0-2 0 0 0,0 0 0 0 0,-1-1 0 0 0,-22-4 0 0 0,36 2 0 0 0,-1 0 0 0 0,1-1 0 0 0,0-1 0 0 0,0 1 0 0 0,0-1 0 0 0,0 0 0 0 0,0-1 0 0 0,1 0 0 0 0,0 0 0 0 0,0-1 0 0 0,0 1 0 0 0,1-2 0 0 0,0 1 0 0 0,0-1 0 0 0,0 0 0 0 0,1 0 0 0 0,-6-10 0 0 0,-6-11 0 0 0,2-1 0 0 0,0 0 0 0 0,-14-43 0 0 0,12 24 0 0 0,2-1 0 0 0,-16-93 0 0 0,27 114 0 0 0,-13-134 0 0 0,17 140 0 0 0,1 1 0 0 0,1 0 0 0 0,0 0 0 0 0,2 0 0 0 0,11-39 0 0 0,-12 53 0 0 0,1-10 0 0 0,1 1 0 0 0,1 0 0 0 0,1 1 0 0 0,0 0 0 0 0,1 0 0 0 0,0 0 0 0 0,21-25 0 0 0,0 8 0 0 0,-3 3 0 0 0,1 2 0 0 0,0 1 0 0 0,35-25 0 0 0,-28 27 0 0 0,220-141 0 0 0,-209 139 0 0 0,1 3 0 0 0,0 1 0 0 0,93-27 0 0 0,-62 23 0 0 0,-53 17 0 0 0,-1 2 0 0 0,1 0 0 0 0,33-5 0 0 0,52-7 0 0 0,-59 9 0 0 0,71-5 0 0 0,-106 14 0 0 0,0 1 0 0 0,-1 0 0 0 0,1 2 0 0 0,0-1 0 0 0,0 2 0 0 0,-1 0 0 0 0,1 0 0 0 0,-1 2 0 0 0,18 7 0 0 0,-21-7 0 0 0,0 0 0 0 0,0 0 0 0 0,-1 1 0 0 0,1 0 0 0 0,-2 1 0 0 0,1 0 0 0 0,-1 1 0 0 0,0 0 0 0 0,11 13 0 0 0,10 20 0 0 0,-8-13 0 0 0,36 62 0 0 0,-53-78 0 0 0,1 0 0 0 0,-2 0 0 0 0,0 0 0 0 0,0 0 0 0 0,-1 0 0 0 0,0 1 0 0 0,-1 0 0 0 0,-1 0 0 0 0,1 14 0 0 0,-2 49 0 0 0,-3 0 0 0 0,-17 105 0 0 0,16-152 0 0 0,-2-1 0 0 0,-1 0 0 0 0,-1-1 0 0 0,-2 0 0 0 0,0 0 0 0 0,-2-1 0 0 0,-1 0 0 0 0,-1-1 0 0 0,-1 0 0 0 0,-25 30 0 0 0,-14 14 0 0 0,36-43 0 0 0,-3 0 0 0 0,0-1 0 0 0,-43 39 0 0 0,-6-2 0 0 0,52-45 0 0 0,0 0 0 0 0,-2-1 0 0 0,0-1 0 0 0,-41 24 0 0 0,26-20 0 0 0,27-14 0 0 0,-1 0 0 0 0,1-1 0 0 0,-1 0 0 0 0,0 0 0 0 0,0-1 0 0 0,-16 4 0 0 0,-44 10 0 0 0,55-13 0 0 0,-1 0 0 0 0,1 0 0 0 0,-1-1 0 0 0,0-1 0 0 0,0-1 0 0 0,0 0 0 0 0,0 0 0 0 0,-24-4 0 0 0,28 1 0 0 0,0 0 0 0 0,0 0 0 0 0,0-1 0 0 0,1 0 0 0 0,-1-1 0 0 0,1-1 0 0 0,0 1 0 0 0,0-1 0 0 0,0-1 0 0 0,1 0 0 0 0,-15-12 0 0 0,-1-7 0 0 0,0-1 0 0 0,2-1 0 0 0,1 0 0 0 0,2-2 0 0 0,0 0 0 0 0,-29-64 0 0 0,31 59 0 0 0,2 2 0 0 0,1 0 0 0 0,-15-49 0 0 0,24 61 0 0 0,-7-27 0 0 0,1 0 0 0 0,2-1 0 0 0,3 0 0 0 0,-2-58 0 0 0,8 76 0 0 0,0 18 0 0 0,1 0 0 0 0,0 1 0 0 0,0-1 0 0 0,1 0 0 0 0,0 0 0 0 0,1 1 0 0 0,1-1 0 0 0,5-16 0 0 0,1 10 0 0 0,1 1 0 0 0,0 0 0 0 0,2 0 0 0 0,0 1 0 0 0,21-22 0 0 0,4-1 0 0 0,-24 25 0 0 0,0 1 0 0 0,1 0 0 0 0,17-12 0 0 0,14-9 0 0 0,-27 20 0 0 0,0 0 0 0 0,1 1 0 0 0,0 1 0 0 0,0 1 0 0 0,39-16 0 0 0,8 3 0 0 0,-45 16 0 0 0,1 0 0 0 0,1 1 0 0 0,29-5 0 0 0,65-5 0 0 0,1 5 0 0 0,136 4 0 0 0,-233 10 0 0 0,0 1 0 0 0,-1 0 0 0 0,1 2 0 0 0,-1 0 0 0 0,0 1 0 0 0,0 1 0 0 0,-1 1 0 0 0,0 1 0 0 0,0 0 0 0 0,25 19 0 0 0,-32-21 0 0 0,-1 1 0 0 0,0 1 0 0 0,-1 0 0 0 0,0 1 0 0 0,0 0 0 0 0,-1 0 0 0 0,0 1 0 0 0,-1 0 0 0 0,0 0 0 0 0,0 1 0 0 0,-2 0 0 0 0,7 14 0 0 0,3 15 0 0 0,-13-33 0 0 0,1 0 0 0 0,-1 0 0 0 0,-1 1 0 0 0,1-1 0 0 0,-2 1 0 0 0,1-1 0 0 0,-1 1 0 0 0,0 15 0 0 0,-1 7 0 0 0,1-2 0 0 0,-1 0 0 0 0,-2 0 0 0 0,-9 54 0 0 0,2-35 0 0 0,8-37 0 0 0,0-1 0 0 0,-1 1 0 0 0,0-1 0 0 0,-1 1 0 0 0,-6 14 0 0 0,-82 128 0 0 0,65-111 0 0 0,-3-2 0 0 0,-1 0 0 0 0,-66 66 0 0 0,86-97 0 0 0,-1 0 0 0 0,0-1 0 0 0,-16 10 0 0 0,-26 20 0 0 0,40-27 0 0 0,0-1 0 0 0,-2 1 0 0 0,-22 11 0 0 0,18-11 0 0 0,3-3 0 0 0,-1-1 0 0 0,0-1 0 0 0,0-1 0 0 0,0 0 0 0 0,-1-1 0 0 0,1-1 0 0 0,-1 0 0 0 0,-34 0 0 0 0,48-3 0 0 0,-1-1 0 0 0,1 1 0 0 0,0-1 0 0 0,-1 0 0 0 0,1 0 0 0 0,0 0 0 0 0,0-1 0 0 0,0 1 0 0 0,0-1 0 0 0,0 0 0 0 0,0 0 0 0 0,0 0 0 0 0,1-1 0 0 0,-6-4 0 0 0,-13-8 0 0 0,4 3 0 0 0,2-2 0 0 0,-1 0 0 0 0,2-1 0 0 0,0-1 0 0 0,1 0 0 0 0,-20-29 0 0 0,19 17 0 0 0,2-2 0 0 0,0 1 0 0 0,-9-40 0 0 0,16 49 0 0 0,-1-9 0 0 0,2 1 0 0 0,1-1 0 0 0,2-1 0 0 0,0 1 0 0 0,2 0 0 0 0,4-32 0 0 0,-3 52 0 0 0,-1 4 0 0 0,1 0 0 0 0,0 0 0 0 0,0 0 0 0 0,0 0 0 0 0,1 0 0 0 0,-1 0 0 0 0,1 1 0 0 0,1-1 0 0 0,-1 0 0 0 0,1 1 0 0 0,-1 0 0 0 0,5-5 0 0 0,5-10 0 0 0,0-1 0 0 0,0 1 0 0 0,1 0 0 0 0,0 1 0 0 0,28-27 0 0 0,-22 26 0 0 0,1 2 0 0 0,1 0 0 0 0,1 2 0 0 0,0 0 0 0 0,40-19 0 0 0,128-46 0 0 0,-144 63 0 0 0,3-2 0 0 0,2 2 0 0 0,0 3 0 0 0,0 2 0 0 0,2 2 0 0 0,-1 3 0 0 0,91-2 0 0 0,-114 8 0 0 0,-20 0 0 0 0,0 1 0 0 0,1 0 0 0 0,-1 0 0 0 0,0 0 0 0 0,1 1 0 0 0,-1 1 0 0 0,0 0 0 0 0,0 0 0 0 0,0 1 0 0 0,0 0 0 0 0,0 0 0 0 0,13 8 0 0 0,-4 0 0 0 0,-9-6 0 0 0,0 1 0 0 0,0 0 0 0 0,-1 0 0 0 0,0 1 0 0 0,0 0 0 0 0,-1 0 0 0 0,0 1 0 0 0,0 0 0 0 0,7 11 0 0 0,-3 1 0 0 0,0 0 0 0 0,-2 0 0 0 0,0 1 0 0 0,-1 0 0 0 0,-1 1 0 0 0,-1-1 0 0 0,-1 1 0 0 0,-2 1 0 0 0,0-1 0 0 0,0 0 0 0 0,-2 1 0 0 0,-1 0 0 0 0,-1-1 0 0 0,-1 1 0 0 0,-1-1 0 0 0,-1 0 0 0 0,-7 23 0 0 0,3-10 0 0 0,6-25 0 0 0,0 0 0 0 0,0-1 0 0 0,-1 1 0 0 0,-1 0 0 0 0,-8 17 0 0 0,-69 115 0 0 0,80-141 0 0 0,-13 23 0 0 0,-1-1 0 0 0,-2 0 0 0 0,0-1 0 0 0,-2 0 0 0 0,0-2 0 0 0,-1 0 0 0 0,-1-2 0 0 0,-23 17 0 0 0,40-33 0 0 0,1 1 0 0 0,0-1 0 0 0,-1 1 0 0 0,1 0 0 0 0,0 0 0 0 0,1 0 0 0 0,-5 5 0 0 0,-7 8 0 0 0,6-9 0 0 0,-1 0 0 0 0,0-1 0 0 0,0 0 0 0 0,0 0 0 0 0,-1-1 0 0 0,0 0 0 0 0,-14 4 0 0 0,16-6 0 0 0,1 0 0 0 0,-1-1 0 0 0,1 1 0 0 0,-1-2 0 0 0,0 1 0 0 0,-9-1 0 0 0,13-1 0 0 0,1 0 0 0 0,0 0 0 0 0,-1-1 0 0 0,1 0 0 0 0,0 1 0 0 0,-1-1 0 0 0,1 0 0 0 0,0-1 0 0 0,0 1 0 0 0,0-1 0 0 0,0 1 0 0 0,0-1 0 0 0,0 0 0 0 0,0 0 0 0 0,1 0 0 0 0,-1 0 0 0 0,1-1 0 0 0,-1 1 0 0 0,-2-4 0 0 0,4 4 0 0 0,-10-11 0 0 0,0 0 0 0 0,1-2 0 0 0,0 1 0 0 0,1-1 0 0 0,-10-23 0 0 0,8 5 0 0 0,3 0 0 0 0,1-1 0 0 0,1 0 0 0 0,1 0 0 0 0,3 0 0 0 0,0-1 0 0 0,7-62 0 0 0,-3 87 0 0 0,0 0 0 0 0,1 1 0 0 0,0-1 0 0 0,1 1 0 0 0,0 0 0 0 0,0 0 0 0 0,1 0 0 0 0,0 0 0 0 0,1 1 0 0 0,0 0 0 0 0,0 0 0 0 0,12-11 0 0 0,-6 5 0 0 0,0 0 0 0 0,13-23 0 0 0,-19 27 0 0 0,2 0 0 0 0,-1 0 0 0 0,1 1 0 0 0,0 0 0 0 0,1 0 0 0 0,0 1 0 0 0,0 0 0 0 0,11-6 0 0 0,90-50 0 0 0,-38 24 0 0 0,-65 36 0 0 0,-2 0 0 0 0,0 1 0 0 0,-1 0 0 0 0,2 1 0 0 0,-1-1 0 0 0,0 1 0 0 0,0 0 0 0 0,1 0 0 0 0,-1 1 0 0 0,1-1 0 0 0,0 1 0 0 0,9 0 0 0 0,63-9 0 0 0,-54 6 0 0 0,46-2 0 0 0,-44 5 0 0 0,-19 0 0 0 0,-1 0 0 0 0,1 1 0 0 0,-1 0 0 0 0,1 0 0 0 0,-1 0 0 0 0,1 1 0 0 0,-1 0 0 0 0,1 0 0 0 0,-1 0 0 0 0,0 1 0 0 0,1 0 0 0 0,-1 0 0 0 0,0 1 0 0 0,0 0 0 0 0,-1 0 0 0 0,9 5 0 0 0,1 8 0 0 0,-1 1 0 0 0,-1 0 0 0 0,0 1 0 0 0,-1 1 0 0 0,-1-1 0 0 0,0 2 0 0 0,-2 0 0 0 0,0 0 0 0 0,-2 1 0 0 0,10 36 0 0 0,-10-28 0 0 0,-2 0 0 0 0,-1 0 0 0 0,-1 1 0 0 0,-2-1 0 0 0,0 1 0 0 0,-5 33 0 0 0,-3-2 0 0 0,-30 116 0 0 0,33-165 0 0 0,0 0 0 0 0,-1-1 0 0 0,0 0 0 0 0,-8 13 0 0 0,-16 33 0 0 0,-24 41 0 0 0,49-91 0 0 0,0-1 0 0 0,0-1 0 0 0,-1 1 0 0 0,1 0 0 0 0,-1-1 0 0 0,0 0 0 0 0,-1 0 0 0 0,-6 4 0 0 0,-29 31 0 0 0,36-32 0 0 0,3-5 0 0 0,0 1 0 0 0,-1-1 0 0 0,1 0 0 0 0,-1 0 0 0 0,0 0 0 0 0,0 0 0 0 0,0-1 0 0 0,0 1 0 0 0,0-1 0 0 0,-1 0 0 0 0,1 1 0 0 0,-1-2 0 0 0,1 1 0 0 0,-1 0 0 0 0,0-1 0 0 0,-6 2 0 0 0,-18 8 0 0 0,18-6 0 0 0,-1 0 0 0 0,0-2 0 0 0,0 1 0 0 0,0-1 0 0 0,-13 1 0 0 0,19-4 0 0 0,0 0 0 0 0,0 0 0 0 0,0 0 0 0 0,1-1 0 0 0,-1 1 0 0 0,0-1 0 0 0,0-1 0 0 0,1 1 0 0 0,-1-1 0 0 0,1 0 0 0 0,-1 0 0 0 0,1 0 0 0 0,0 0 0 0 0,0-1 0 0 0,0 1 0 0 0,-6-6 0 0 0,5 3 0 0 0,0 1 0 0 0,0-1 0 0 0,0-1 0 0 0,1 1 0 0 0,0-1 0 0 0,0 1 0 0 0,0-1 0 0 0,1 0 0 0 0,0-1 0 0 0,0 1 0 0 0,-2-9 0 0 0,-3-6 0 0 0,1-1 0 0 0,1 0 0 0 0,1-1 0 0 0,1 1 0 0 0,-2-44 0 0 0,6 42 0 0 0,-1 16 0 0 0,0 0 0 0 0,0 0 0 0 0,1 0 0 0 0,1 0 0 0 0,-1 0 0 0 0,1 0 0 0 0,1 0 0 0 0,-1 0 0 0 0,1 1 0 0 0,1-1 0 0 0,-1 0 0 0 0,1 1 0 0 0,5-8 0 0 0,72-81 0 0 0,-49 60 0 0 0,-27 30 0 0 0,1 0 0 0 0,-1 1 0 0 0,1-1 0 0 0,0 1 0 0 0,1 0 0 0 0,-1 1 0 0 0,12-8 0 0 0,-8 7 0 0 0,-1-1 0 0 0,1 0 0 0 0,-1-1 0 0 0,0 0 0 0 0,-1 0 0 0 0,9-10 0 0 0,23-21 0 0 0,-28 30 0 0 0,8-8 0 0 0,1 2 0 0 0,0 1 0 0 0,1 0 0 0 0,41-18 0 0 0,-27 13 0 0 0,-31 15 0 0 0,0 1 0 0 0,0-1 0 0 0,1 1 0 0 0,-1 0 0 0 0,0 0 0 0 0,1 1 0 0 0,-1-1 0 0 0,1 1 0 0 0,5-1 0 0 0,0 1 0 0 0,9-2 0 0 0,1 1 0 0 0,0 1 0 0 0,0 1 0 0 0,28 3 0 0 0,-42-2 0 0 0,-1 0 0 0 0,0 0 0 0 0,0 0 0 0 0,0 1 0 0 0,0 0 0 0 0,0 0 0 0 0,-1 0 0 0 0,1 1 0 0 0,0-1 0 0 0,-1 1 0 0 0,0 0 0 0 0,0 1 0 0 0,0-1 0 0 0,0 1 0 0 0,0-1 0 0 0,0 1 0 0 0,-1 0 0 0 0,0 1 0 0 0,0-1 0 0 0,0 1 0 0 0,4 8 0 0 0,1 7 0 0 0,-1 0 0 0 0,-1 1 0 0 0,-1 0 0 0 0,-1 0 0 0 0,0 0 0 0 0,-2 0 0 0 0,0 0 0 0 0,-2 25 0 0 0,-2-11 0 0 0,-1 0 0 0 0,-2-1 0 0 0,-2 1 0 0 0,-14 45 0 0 0,11-51 0 0 0,-2-1 0 0 0,-1 1 0 0 0,0-2 0 0 0,-2 0 0 0 0,-30 40 0 0 0,-14 6 0 0 0,50-63 0 0 0,-1 0 0 0 0,0-1 0 0 0,-17 11 0 0 0,10-8 0 0 0,11-8 0 0 0,0 0 0 0 0,0-1 0 0 0,0 0 0 0 0,0 0 0 0 0,-1-1 0 0 0,1 1 0 0 0,-1-1 0 0 0,1-1 0 0 0,-8 2 0 0 0,12-3 0 0 0,-1 1 0 0 0,0-1 0 0 0,1 0 0 0 0,-1 0 0 0 0,1 0 0 0 0,-1 0 0 0 0,0 0 0 0 0,1-1 0 0 0,-1 1 0 0 0,1-1 0 0 0,-1 1 0 0 0,1-1 0 0 0,-1 0 0 0 0,1 0 0 0 0,0 0 0 0 0,-1 0 0 0 0,1-1 0 0 0,0 1 0 0 0,0-1 0 0 0,0 1 0 0 0,0-1 0 0 0,0 0 0 0 0,0 0 0 0 0,0 0 0 0 0,1 0 0 0 0,-1 0 0 0 0,1 0 0 0 0,-2-2 0 0 0,-11-25 0 0 0,6 15 0 0 0,0-1 0 0 0,2 0 0 0 0,0-1 0 0 0,0 0 0 0 0,2 1 0 0 0,-5-28 0 0 0,5 9 0 0 0,3 0 0 0 0,0 0 0 0 0,7-47 0 0 0,-6 78 0 0 0,1 0 0 0 0,0 0 0 0 0,0 0 0 0 0,0 0 0 0 0,0 0 0 0 0,1 0 0 0 0,-1 0 0 0 0,1 1 0 0 0,0-1 0 0 0,-1 0 0 0 0,1 1 0 0 0,1-1 0 0 0,-1 1 0 0 0,3-3 0 0 0,8-10 0 0 0,53-73 0 0 0,-61 80 0 0 0,0 0 0 0 0,1 1 0 0 0,0 0 0 0 0,0 0 0 0 0,0 0 0 0 0,1 1 0 0 0,0-1 0 0 0,0 2 0 0 0,1-1 0 0 0,0 1 0 0 0,14-7 0 0 0,19-11 0 0 0,-36 19 0 0 0,0 1 0 0 0,0 0 0 0 0,0 0 0 0 0,1 0 0 0 0,-1 0 0 0 0,1 1 0 0 0,7-2 0 0 0,56-17 0 0 0,-56 15 0 0 0,1 2 0 0 0,0 0 0 0 0,0 0 0 0 0,0 2 0 0 0,0-1 0 0 0,16 1 0 0 0,-18 2 0 0 0,38 3 0 0 0,-48-3 0 0 0,0 1 0 0 0,-1-1 0 0 0,1 1 0 0 0,-1-1 0 0 0,1 1 0 0 0,0 0 0 0 0,-1-1 0 0 0,0 1 0 0 0,1 0 0 0 0,-1 0 0 0 0,1 0 0 0 0,-1 0 0 0 0,0 0 0 0 0,0 1 0 0 0,0-1 0 0 0,0 0 0 0 0,0 0 0 0 0,0 1 0 0 0,0-1 0 0 0,0 1 0 0 0,0-1 0 0 0,-1 1 0 0 0,1-1 0 0 0,0 1 0 0 0,0 1 0 0 0,-1-1 0 0 0,1 0 0 0 0,-1-1 0 0 0,1 1 0 0 0,0 0 0 0 0,0-1 0 0 0,0 1 0 0 0,0-1 0 0 0,0 1 0 0 0,0-1 0 0 0,0 1 0 0 0,0-1 0 0 0,1 0 0 0 0,1 2 0 0 0,11 13 0 0 0,-10-6 0 0 0,-1 0 0 0 0,0 0 0 0 0,-1 0 0 0 0,0 0 0 0 0,-1 1 0 0 0,0-1 0 0 0,-1 13 0 0 0,5 39 0 0 0,-2-40 0 0 0,-1-1 0 0 0,-2 1 0 0 0,0 0 0 0 0,-1 0 0 0 0,-1 0 0 0 0,-1-1 0 0 0,-1 1 0 0 0,-1-1 0 0 0,-14 36 0 0 0,10-37 0 0 0,-1 2 0 0 0,0 2 0 0 0,-9 36 0 0 0,15-51 0 0 0,0 0 0 0 0,0 0 0 0 0,-1 0 0 0 0,0 0 0 0 0,0-1 0 0 0,-1 0 0 0 0,-10 11 0 0 0,-11 18 0 0 0,11-14 0 0 0,-34 39 0 0 0,22-30 0 0 0,-8-6 0 0 0,31-24 0 0 0,1 1 0 0 0,-1-1 0 0 0,1 1 0 0 0,0 0 0 0 0,0 0 0 0 0,0 0 0 0 0,1 1 0 0 0,-1-1 0 0 0,-3 6 0 0 0,6-8 0 0 0,-1 1 0 0 0,1-1 0 0 0,0 0 0 0 0,-1 0 0 0 0,1 1 0 0 0,-1-1 0 0 0,0 0 0 0 0,1 0 0 0 0,-1-1 0 0 0,0 1 0 0 0,1 0 0 0 0,-1 0 0 0 0,0-1 0 0 0,0 1 0 0 0,0-1 0 0 0,0 0 0 0 0,1 1 0 0 0,-1-1 0 0 0,0 0 0 0 0,0 0 0 0 0,0 0 0 0 0,0-1 0 0 0,0 1 0 0 0,-3-1 0 0 0,3 1 0 0 0,-1-1 0 0 0,1 1 0 0 0,-1-1 0 0 0,0 0 0 0 0,1 0 0 0 0,0 0 0 0 0,-1 0 0 0 0,1 0 0 0 0,0-1 0 0 0,-1 1 0 0 0,1-1 0 0 0,0 1 0 0 0,0-1 0 0 0,0 0 0 0 0,0 0 0 0 0,1 0 0 0 0,-1 0 0 0 0,0 0 0 0 0,1 0 0 0 0,-2-3 0 0 0,-6-15 0 0 0,1-2 0 0 0,0 1 0 0 0,2-1 0 0 0,0 0 0 0 0,2-1 0 0 0,0 1 0 0 0,2-1 0 0 0,0-26 0 0 0,0-10 0 0 0,0 41 0 0 0,1 0 0 0 0,1-1 0 0 0,0 1 0 0 0,1 0 0 0 0,1 0 0 0 0,1 0 0 0 0,9-29 0 0 0,48-89 0 0 0,-56 127 0 0 0,1 0 0 0 0,1 0 0 0 0,-1 0 0 0 0,1 0 0 0 0,1 1 0 0 0,10-11 0 0 0,8-11 0 0 0,0 6 0 0 0,1 0 0 0 0,43-30 0 0 0,-25 21 0 0 0,-41 31 0 0 0,0-1 0 0 0,0 2 0 0 0,0-1 0 0 0,0 0 0 0 0,1 1 0 0 0,-1-1 0 0 0,7-1 0 0 0,12-6 0 0 0,-13 3 0 0 0,0 1 0 0 0,1 0 0 0 0,0 1 0 0 0,-1 0 0 0 0,1 0 0 0 0,1 1 0 0 0,-1 0 0 0 0,0 1 0 0 0,1 0 0 0 0,10-1 0 0 0,-17 3 0 0 0,1 0 0 0 0,-1 1 0 0 0,0-1 0 0 0,0 1 0 0 0,0 0 0 0 0,0 0 0 0 0,0 0 0 0 0,0 0 0 0 0,0 1 0 0 0,0-1 0 0 0,0 1 0 0 0,-1 0 0 0 0,1 0 0 0 0,-1 1 0 0 0,1-1 0 0 0,-1 1 0 0 0,0 0 0 0 0,0 0 0 0 0,0 0 0 0 0,0 0 0 0 0,-1 0 0 0 0,1 0 0 0 0,-1 1 0 0 0,0 0 0 0 0,2 4 0 0 0,8 9 0 0 0,2 1 0 0 0,-11-15 0 0 0,0 0 0 0 0,0 0 0 0 0,-1 0 0 0 0,1 1 0 0 0,-1 0 0 0 0,0-1 0 0 0,0 1 0 0 0,0 0 0 0 0,-1 0 0 0 0,1 0 0 0 0,-1 0 0 0 0,0 0 0 0 0,1 6 0 0 0,10 59 0 0 0,-8-54 0 0 0,-1-1 0 0 0,0 1 0 0 0,-1 0 0 0 0,0 16 0 0 0,-2 16 0 0 0,2-21 0 0 0,-1 0 0 0 0,-2 0 0 0 0,0-1 0 0 0,-2 1 0 0 0,-1-1 0 0 0,-1 1 0 0 0,-10 28 0 0 0,9-34 0 0 0,-14 23 0 0 0,1-1 0 0 0,16-34 0 0 0,1-1 0 0 0,-1 0 0 0 0,0 0 0 0 0,-1-1 0 0 0,-6 11 0 0 0,-33 42 0 0 0,22-29 0 0 0,-44 49 0 0 0,58-72 0 0 0,0-1 0 0 0,-1 0 0 0 0,0 0 0 0 0,1-1 0 0 0,-2 0 0 0 0,1 0 0 0 0,0-1 0 0 0,-1 0 0 0 0,0-1 0 0 0,0 0 0 0 0,0 0 0 0 0,0-1 0 0 0,-17 2 0 0 0,25-4 0 0 0,-1-1 0 0 0,0 1 0 0 0,0-1 0 0 0,0 0 0 0 0,1 0 0 0 0,-1 0 0 0 0,0 1 0 0 0,1-2 0 0 0,-1 1 0 0 0,1 0 0 0 0,-1 0 0 0 0,1 0 0 0 0,-1-1 0 0 0,1 1 0 0 0,0-1 0 0 0,0 1 0 0 0,-1-1 0 0 0,1 1 0 0 0,0-1 0 0 0,1 0 0 0 0,-1 1 0 0 0,0-1 0 0 0,0 0 0 0 0,1 0 0 0 0,-1-3 0 0 0,-11-49 0 0 0,11 52 0 0 0,0-11 0 0 0,-4-18 0 0 0,0-47 0 0 0,5 70 0 0 0,0 1 0 0 0,0-1 0 0 0,1 1 0 0 0,0-1 0 0 0,0 1 0 0 0,1-1 0 0 0,0 1 0 0 0,1 0 0 0 0,-1 0 0 0 0,1 0 0 0 0,1 0 0 0 0,3-7 0 0 0,69-77 0 0 0,-64 77 0 0 0,1 1 0 0 0,23-21 0 0 0,-6 7 0 0 0,-9 0 0 0 0,6 8 0 0 0,-23 15 0 0 0,-1 0 0 0 0,1 1 0 0 0,0-1 0 0 0,0 1 0 0 0,1 0 0 0 0,-1 0 0 0 0,1 0 0 0 0,-1 1 0 0 0,1 0 0 0 0,9-4 0 0 0,31-16 0 0 0,-37 17 0 0 0,1 0 0 0 0,0 0 0 0 0,0 1 0 0 0,1 0 0 0 0,-1 1 0 0 0,1 0 0 0 0,0 0 0 0 0,0 1 0 0 0,19-2 0 0 0,-24 4 0 0 0,0 0 0 0 0,1-1 0 0 0,-1 1 0 0 0,0 0 0 0 0,0 0 0 0 0,1 1 0 0 0,-1 0 0 0 0,0 0 0 0 0,0 0 0 0 0,0 0 0 0 0,0 1 0 0 0,0 0 0 0 0,0 0 0 0 0,0 0 0 0 0,0 1 0 0 0,-1-1 0 0 0,1 1 0 0 0,3 4 0 0 0,-1 0 0 0 0,-2 0 0 0 0,1 0 0 0 0,-1 1 0 0 0,-1 0 0 0 0,1 0 0 0 0,-1 0 0 0 0,0 0 0 0 0,-1 1 0 0 0,0-1 0 0 0,2 14 0 0 0,-1 2 0 0 0,-2 0 0 0 0,0 41 0 0 0,-2-59 0 0 0,0 8 0 0 0,0 0 0 0 0,-1 0 0 0 0,0-1 0 0 0,-1 1 0 0 0,-1-1 0 0 0,0 0 0 0 0,-1 1 0 0 0,0-1 0 0 0,-1-1 0 0 0,-1 1 0 0 0,0-1 0 0 0,-9 15 0 0 0,10-21 0 0 0,0 0 0 0 0,1 1 0 0 0,0-1 0 0 0,1 1 0 0 0,-1 0 0 0 0,1 0 0 0 0,0 0 0 0 0,-1 8 0 0 0,0-4 0 0 0,0 0 0 0 0,-1-1 0 0 0,0 1 0 0 0,-1-1 0 0 0,0-1 0 0 0,0 1 0 0 0,-1-1 0 0 0,-1 0 0 0 0,-10 10 0 0 0,6-6 0 0 0,1 1 0 0 0,-16 24 0 0 0,16-19 0 0 0,-2 0 0 0 0,0-1 0 0 0,-1-1 0 0 0,0 0 0 0 0,-26 22 0 0 0,28-28 0 0 0,1 1 0 0 0,-16 23 0 0 0,21-26 0 0 0,0-1 0 0 0,-1 1 0 0 0,0-2 0 0 0,0 1 0 0 0,-1-1 0 0 0,0 0 0 0 0,-10 7 0 0 0,-46 27 0 0 0,41-25 0 0 0,-1-1 0 0 0,-1-1 0 0 0,-1 0 0 0 0,-32 10 0 0 0,48-20 0 0 0,-10 3 0 0 0,0 0 0 0 0,-1-1 0 0 0,-22 3 0 0 0,35-9 0 0 0,0 1 0 0 0,1-1 0 0 0,-1 0 0 0 0,0 0 0 0 0,0-1 0 0 0,0 0 0 0 0,1-1 0 0 0,-1 0 0 0 0,1 0 0 0 0,-1 0 0 0 0,1-1 0 0 0,-10-5 0 0 0,9 4 0 0 0,4 3 0 0 0,1 0 0 0 0,0 0 0 0 0,0-1 0 0 0,0 1 0 0 0,0-1 0 0 0,0 0 0 0 0,0 0 0 0 0,0 0 0 0 0,0 0 0 0 0,1-1 0 0 0,-1 1 0 0 0,1-1 0 0 0,-4-5 0 0 0,2-1 0 0 0,4 8 0 0 0,-1 0 0 0 0,1-1 0 0 0,0 1 0 0 0,-1 0 0 0 0,1 0 0 0 0,-1 0 0 0 0,0 0 0 0 0,1 0 0 0 0,-1 0 0 0 0,0 0 0 0 0,1 0 0 0 0,-1 0 0 0 0,0 0 0 0 0,0 0 0 0 0,0 0 0 0 0,0 1 0 0 0,0-1 0 0 0,-2-1 0 0 0,1 1 0 0 0,0-1 0 0 0,1 0 0 0 0,-1 1 0 0 0,0-1 0 0 0,1 0 0 0 0,0 0 0 0 0,-1 0 0 0 0,1 0 0 0 0,0 0 0 0 0,0 0 0 0 0,0 0 0 0 0,0-1 0 0 0,1 1 0 0 0,-1 0 0 0 0,0 0 0 0 0,1-1 0 0 0,0 1 0 0 0,-1 0 0 0 0,1-1 0 0 0,0 1 0 0 0,0 0 0 0 0,1-1 0 0 0,-1 1 0 0 0,1-4 0 0 0,-1 3 0 0 0,1 0 0 0 0,-1 1 0 0 0,1-1 0 0 0,0 0 0 0 0,0 0 0 0 0,0 1 0 0 0,0-1 0 0 0,0 1 0 0 0,1-1 0 0 0,-1 1 0 0 0,1-1 0 0 0,0 1 0 0 0,0 0 0 0 0,-1 0 0 0 0,1 0 0 0 0,0 0 0 0 0,1 0 0 0 0,-1 0 0 0 0,0 1 0 0 0,1-1 0 0 0,-1 1 0 0 0,5-3 0 0 0,4 0 0 0 0,-1 1 0 0 0,1 0 0 0 0,0 0 0 0 0,-1 2 0 0 0,1-1 0 0 0,0 1 0 0 0,0 1 0 0 0,0 0 0 0 0,0 0 0 0 0,12 2 0 0 0,-21-1 0 0 0,1 0 0 0 0,-1 0 0 0 0,0 0 0 0 0,1 1 0 0 0,-1-1 0 0 0,0 1 0 0 0,0-1 0 0 0,0 1 0 0 0,0-1 0 0 0,0 1 0 0 0,-1 0 0 0 0,1 0 0 0 0,0 0 0 0 0,-1 0 0 0 0,0 0 0 0 0,1 0 0 0 0,-1 1 0 0 0,0-1 0 0 0,2 5 0 0 0,-2-3 0 0 0,0 1 0 0 0,-1 0 0 0 0,1 0 0 0 0,-1-1 0 0 0,0 1 0 0 0,0 0 0 0 0,0 0 0 0 0,-1-1 0 0 0,0 1 0 0 0,-1 5 0 0 0,-1 0 0 0 0,0-1 0 0 0,0 1 0 0 0,-1-1 0 0 0,0 0 0 0 0,-1 0 0 0 0,0-1 0 0 0,-1 1 0 0 0,1-1 0 0 0,-11 11 0 0 0,-4-1 0 0 0,17-16 0 0 0,-1 1 0 0 0,1 0 0 0 0,0 0 0 0 0,0 1 0 0 0,0-1 0 0 0,0 1 0 0 0,-2 4 0 0 0,1-3 0 0 0,1 0 0 0 0,-1 0 0 0 0,0-1 0 0 0,0 1 0 0 0,-1-1 0 0 0,1 0 0 0 0,-1 0 0 0 0,0 0 0 0 0,0-1 0 0 0,-1 0 0 0 0,-6 4 0 0 0,1-1 0 0 0,1 0 0 0 0,1 0 0 0 0,-15 13 0 0 0,13-9 0 0 0,0-1 0 0 0,-1-1 0 0 0,0 0 0 0 0,0 0 0 0 0,-1-1 0 0 0,0-1 0 0 0,0 0 0 0 0,-28 8 0 0 0,32-12 0 0 0,1 2 0 0 0,-1-1 0 0 0,1 1 0 0 0,-13 7 0 0 0,13-6 0 0 0,0-1 0 0 0,0 0 0 0 0,0-1 0 0 0,0 1 0 0 0,-10 1 0 0 0,-57 18 0 0 0,56-16 0 0 0,0 0 0 0 0,-26 4 0 0 0,-87 11 0 0 0,-245 9 0 0 0,49-38 0 0 0,290 3 0 0 0,2-1 0 0 0,-1-2 0 0 0,-49-16 0 0 0,22 6 0 0 0,-36-17 0 0 0,61 19 0 0 0,37 15 0 0 0,1-1 0 0 0,-1 0 0 0 0,1 1 0 0 0,0-1 0 0 0,-1 0 0 0 0,1 0 0 0 0,0 0 0 0 0,-1 0 0 0 0,1 0 0 0 0,0-1 0 0 0,0 1 0 0 0,0 0 0 0 0,0 0 0 0 0,0-1 0 0 0,0 1 0 0 0,0-1 0 0 0,0 1 0 0 0,0-3 0 0 0,-3-8 0 0 0,3 11 0 0 0,0 1 0 0 0,1-1 0 0 0,-1 0 0 0 0,1 0 0 0 0,-1 1 0 0 0,1-1 0 0 0,-1 0 0 0 0,1 0 0 0 0,0 1 0 0 0,-1-1 0 0 0,1 0 0 0 0,0 0 0 0 0,0 0 0 0 0,-1 0 0 0 0,1 0 0 0 0,0 1 0 0 0,0-1 0 0 0,0 0 0 0 0,0 0 0 0 0,0 0 0 0 0,0 0 0 0 0,1 0 0 0 0,-1 0 0 0 0,0 1 0 0 0,0-1 0 0 0,1 0 0 0 0,-1 0 0 0 0,0 0 0 0 0,1 0 0 0 0,-1 1 0 0 0,1-1 0 0 0,-1 0 0 0 0,1 1 0 0 0,-1-1 0 0 0,1 0 0 0 0,-1 1 0 0 0,1-1 0 0 0,0 0 0 0 0,-1 1 0 0 0,1-1 0 0 0,0 1 0 0 0,0-1 0 0 0,-1 1 0 0 0,1 0 0 0 0,0-1 0 0 0,1 1 0 0 0,4-2 0 0 0,2 0 0 0 0,-1 0 0 0 0,1-1 0 0 0,-1 0 0 0 0,0 0 0 0 0,0 0 0 0 0,11-8 0 0 0,10-7 0 0 0,8-2 0 0 0,-22 12 0 0 0,0 2 0 0 0,0-1 0 0 0,1 2 0 0 0,0 0 0 0 0,0 0 0 0 0,17-2 0 0 0,32-10 0 0 0,-18 7 0 0 0,0 1 0 0 0,0 3 0 0 0,1 1 0 0 0,85 4 0 0 0,-122 1 0 0 0,-1-1 0 0 0,0 1 0 0 0,-1 0 0 0 0,1 1 0 0 0,-1 0 0 0 0,1 1 0 0 0,-1-1 0 0 0,1 1 0 0 0,-1 1 0 0 0,0 0 0 0 0,0 0 0 0 0,0 1 0 0 0,0-1 0 0 0,-1 2 0 0 0,9 5 0 0 0,-13-6 0 0 0,0 0 0 0 0,-1 0 0 0 0,0 0 0 0 0,0 0 0 0 0,0 0 0 0 0,-1 1 0 0 0,1-1 0 0 0,-1 0 0 0 0,0 1 0 0 0,0-1 0 0 0,0 1 0 0 0,-1 4 0 0 0,1-5 0 0 0,-1-1 0 0 0,1 1 0 0 0,-1-1 0 0 0,0 1 0 0 0,0 0 0 0 0,-1-1 0 0 0,1 1 0 0 0,-1-1 0 0 0,1 0 0 0 0,-1 1 0 0 0,0-1 0 0 0,-1 1 0 0 0,1-1 0 0 0,0 0 0 0 0,-5 6 0 0 0,-17 30 0 0 0,7-29 0 0 0,13-9 0 0 0,1 0 0 0 0,-1 0 0 0 0,1 0 0 0 0,-1 1 0 0 0,1-1 0 0 0,0 1 0 0 0,0 0 0 0 0,0 0 0 0 0,0 0 0 0 0,0 0 0 0 0,0 0 0 0 0,-2 2 0 0 0,-5 4 0 0 0,-1 0 0 0 0,1-1 0 0 0,-2 0 0 0 0,1-1 0 0 0,-1 0 0 0 0,0-1 0 0 0,-12 5 0 0 0,-10 5 0 0 0,-42 15 0 0 0,63-24 0 0 0,-1 1 0 0 0,0-1 0 0 0,-1-1 0 0 0,1 0 0 0 0,-1-1 0 0 0,0-1 0 0 0,-24 4 0 0 0,-79 9 0 0 0,-123 14 0 0 0,132-20 0 0 0,0-5 0 0 0,-126-10 0 0 0,181-1 0 0 0,-62-3 0 0 0,88 9 0 0 0,-1-2 0 0 0,1-1 0 0 0,0 0 0 0 0,-31-10 0 0 0,24 6 0 0 0,27 6 0 0 0,0 0 0 0 0,0 0 0 0 0,1 0 0 0 0,-1-1 0 0 0,0 0 0 0 0,1 0 0 0 0,0-1 0 0 0,-1 0 0 0 0,1 0 0 0 0,0 0 0 0 0,1-1 0 0 0,-1 0 0 0 0,0 0 0 0 0,1 0 0 0 0,-7-8 0 0 0,11 10 0 0 0,1 1 0 0 0,-1 0 0 0 0,1 0 0 0 0,-1-1 0 0 0,1 1 0 0 0,0 0 0 0 0,0 0 0 0 0,0-1 0 0 0,0 1 0 0 0,0 0 0 0 0,0-1 0 0 0,0 1 0 0 0,0 0 0 0 0,0-1 0 0 0,1 1 0 0 0,-1 0 0 0 0,0 0 0 0 0,1-1 0 0 0,-1 1 0 0 0,1 0 0 0 0,0 0 0 0 0,-1 0 0 0 0,1 0 0 0 0,0-1 0 0 0,0 1 0 0 0,-1 0 0 0 0,1 0 0 0 0,0 1 0 0 0,0-1 0 0 0,0 0 0 0 0,0 0 0 0 0,0 0 0 0 0,2 0 0 0 0,0-2 0 0 0,43-33 0 0 0,-34 25 0 0 0,0 0 0 0 0,2 1 0 0 0,-1 0 0 0 0,1 1 0 0 0,0 0 0 0 0,18-7 0 0 0,-12 6 0 0 0,-12 6 0 0 0,0 0 0 0 0,1 1 0 0 0,-1 0 0 0 0,1 0 0 0 0,-1 1 0 0 0,19-2 0 0 0,10-3 0 0 0,45-14 0 0 0,1 3 0 0 0,1 4 0 0 0,145-6 0 0 0,-178 20 0 0 0,0 2 0 0 0,0 2 0 0 0,-1 2 0 0 0,69 18 0 0 0,-115-24 0 0 0,1 1 0 0 0,-1 0 0 0 0,0 1 0 0 0,0-1 0 0 0,0 1 0 0 0,-1 0 0 0 0,1 0 0 0 0,0 0 0 0 0,-1 0 0 0 0,1 0 0 0 0,-1 1 0 0 0,1 0 0 0 0,2 3 0 0 0,2 1 0 0 0,1 2 0 0 0,-7-8 0 0 0,-1 0 0 0 0,1 0 0 0 0,-1 1 0 0 0,0-1 0 0 0,0 0 0 0 0,1 1 0 0 0,-1-1 0 0 0,0 0 0 0 0,0 1 0 0 0,0 0 0 0 0,-1-1 0 0 0,1 1 0 0 0,0-1 0 0 0,-1 1 0 0 0,1 0 0 0 0,-1 0 0 0 0,1-1 0 0 0,-1 1 0 0 0,0 0 0 0 0,1 0 0 0 0,-1-1 0 0 0,0 1 0 0 0,-1 0 0 0 0,1 0 0 0 0,0 2 0 0 0,0-1 0 0 0,0 0 0 0 0,-1 0 0 0 0,1 0 0 0 0,0 0 0 0 0,-1 0 0 0 0,0 0 0 0 0,1 0 0 0 0,-1-1 0 0 0,0 1 0 0 0,-1 0 0 0 0,1-1 0 0 0,0 1 0 0 0,-1-1 0 0 0,0 1 0 0 0,1-1 0 0 0,-1 1 0 0 0,0-1 0 0 0,-3 2 0 0 0,-2 2 0 0 0,0-1 0 0 0,0-1 0 0 0,0 0 0 0 0,-15 7 0 0 0,-27 16 0 0 0,31-17 0 0 0,-1 0 0 0 0,0-2 0 0 0,0 0 0 0 0,-1-1 0 0 0,0 0 0 0 0,-1-2 0 0 0,1-1 0 0 0,-30 3 0 0 0,1 2 0 0 0,-54 5 0 0 0,-1-5 0 0 0,-128-5 0 0 0,226-4 0 0 0,-43 1 0 0 0,-1-3 0 0 0,-89-14 0 0 0,99 8 0 0 0,-99-26 0 0 0,124 29 0 0 0,1-1 0 0 0,-1 0 0 0 0,1-1 0 0 0,1-1 0 0 0,-1 0 0 0 0,1 0 0 0 0,-12-12 0 0 0,21 17 0 0 0,1 0 0 0 0,-1 0 0 0 0,1 0 0 0 0,0-1 0 0 0,0 0 0 0 0,1 1 0 0 0,-1-1 0 0 0,1 0 0 0 0,-1 0 0 0 0,1 0 0 0 0,1 0 0 0 0,-1-1 0 0 0,1 1 0 0 0,-1 0 0 0 0,1-1 0 0 0,0 1 0 0 0,1-1 0 0 0,-1 1 0 0 0,1-1 0 0 0,0 0 0 0 0,0 1 0 0 0,0-1 0 0 0,1 1 0 0 0,-1-1 0 0 0,1 1 0 0 0,2-5 0 0 0,0-4 0 0 0,-3 11 0 0 0,0 1 0 0 0,0-1 0 0 0,1 1 0 0 0,-1-1 0 0 0,1 0 0 0 0,-1 1 0 0 0,1 0 0 0 0,-1-1 0 0 0,1 1 0 0 0,0-1 0 0 0,0 1 0 0 0,-1 0 0 0 0,1-1 0 0 0,0 1 0 0 0,0 0 0 0 0,1 0 0 0 0,-1 0 0 0 0,0 0 0 0 0,0 0 0 0 0,0 0 0 0 0,3-1 0 0 0,22-17 0 0 0,-21 15 0 0 0,0 0 0 0 0,0 0 0 0 0,1 0 0 0 0,-1 1 0 0 0,1 0 0 0 0,0 0 0 0 0,-1 0 0 0 0,1 1 0 0 0,7-2 0 0 0,44-10 0 0 0,19-7 0 0 0,0 3 0 0 0,2 4 0 0 0,134-7 0 0 0,-153 21 0 0 0,92 12 0 0 0,-132-9 0 0 0,-1 0 0 0 0,0 2 0 0 0,0 0 0 0 0,-1 0 0 0 0,1 2 0 0 0,-1 0 0 0 0,-1 1 0 0 0,32 21 0 0 0,-44-26 0 0 0,-1 0 0 0 0,0 1 0 0 0,0 0 0 0 0,0 0 0 0 0,-1 0 0 0 0,1 0 0 0 0,-1 0 0 0 0,0 1 0 0 0,0-1 0 0 0,0 1 0 0 0,-1-1 0 0 0,0 1 0 0 0,0 0 0 0 0,0-1 0 0 0,0 1 0 0 0,-1 0 0 0 0,1 5 0 0 0,-1-1 0 0 0,0 1 0 0 0,0-1 0 0 0,-1 0 0 0 0,0 1 0 0 0,-1-1 0 0 0,0 0 0 0 0,-4 14 0 0 0,5-21 0 0 0,0-1 0 0 0,1 0 0 0 0,-1 0 0 0 0,0 1 0 0 0,0-1 0 0 0,1 0 0 0 0,-1 0 0 0 0,0 0 0 0 0,0 0 0 0 0,0 0 0 0 0,0 0 0 0 0,-1 0 0 0 0,1 0 0 0 0,0 0 0 0 0,0-1 0 0 0,0 1 0 0 0,-1 0 0 0 0,-1 0 0 0 0,-9 7 0 0 0,-5 18 0 0 0,8-18 0 0 0,0-1 0 0 0,0 0 0 0 0,0-1 0 0 0,-1 0 0 0 0,0 0 0 0 0,-14 5 0 0 0,-32 14 0 0 0,46-19 0 0 0,0-2 0 0 0,0 1 0 0 0,0-1 0 0 0,-19 4 0 0 0,-68 24 0 0 0,20-6 0 0 0,13-9 0 0 0,-2-3 0 0 0,0-3 0 0 0,-1-2 0 0 0,0-4 0 0 0,0-2 0 0 0,0-4 0 0 0,-128-17 0 0 0,178 13 0 0 0,-1 0 0 0 0,1-1 0 0 0,1-2 0 0 0,-1 1 0 0 0,-26-18 0 0 0,15 9 0 0 0,4 3 0 0 0,0-1 0 0 0,1 0 0 0 0,0-2 0 0 0,1 0 0 0 0,-33-33 0 0 0,39 25 0 0 0,15 22 0 0 0,0 0 0 0 0,0 0 0 0 0,0 0 0 0 0,-1 0 0 0 0,1 1 0 0 0,0-1 0 0 0,-1 0 0 0 0,0 1 0 0 0,1-1 0 0 0,-1 1 0 0 0,0-1 0 0 0,-2 0 0 0 0,3 0 0 0 0,0 1 0 0 0,0 0 0 0 0,0 0 0 0 0,0-1 0 0 0,1 1 0 0 0,-1-1 0 0 0,0 1 0 0 0,1 0 0 0 0,-1-1 0 0 0,1 1 0 0 0,-1-1 0 0 0,1 0 0 0 0,0 1 0 0 0,0-1 0 0 0,0 1 0 0 0,0-1 0 0 0,0 1 0 0 0,0-1 0 0 0,0 0 0 0 0,0 1 0 0 0,0-1 0 0 0,1-1 0 0 0,0 1 0 0 0,-1 1 0 0 0,0 0 0 0 0,0 1 0 0 0,0-1 0 0 0,0 1 0 0 0,0-1 0 0 0,0 0 0 0 0,0 1 0 0 0,-1-1 0 0 0,1 1 0 0 0,0-1 0 0 0,0 0 0 0 0,0 1 0 0 0,-1-1 0 0 0,1 1 0 0 0,0-1 0 0 0,0 1 0 0 0,-1-1 0 0 0,1 1 0 0 0,-1-1 0 0 0,1 1 0 0 0,0-1 0 0 0,-1 1 0 0 0,1 0 0 0 0,-1-1 0 0 0,1 1 0 0 0,-2-1 0 0 0,-4-10 0 0 0,6 7 0 0 0,0 0 0 0 0,0-1 0 0 0,0 1 0 0 0,1-1 0 0 0,0 1 0 0 0,0-1 0 0 0,0 1 0 0 0,0 0 0 0 0,1 0 0 0 0,-1 0 0 0 0,1 0 0 0 0,0 0 0 0 0,0 0 0 0 0,1 0 0 0 0,-1 0 0 0 0,1 1 0 0 0,0-1 0 0 0,0 1 0 0 0,0 0 0 0 0,0 0 0 0 0,0 0 0 0 0,1 0 0 0 0,-1 1 0 0 0,1-1 0 0 0,0 1 0 0 0,0 0 0 0 0,4-2 0 0 0,10-8 0 0 0,-11 5 0 0 0,-5 5 0 0 0,1 0 0 0 0,0-1 0 0 0,-1 1 0 0 0,1 0 0 0 0,0 1 0 0 0,0-1 0 0 0,0 0 0 0 0,0 1 0 0 0,1 0 0 0 0,-1 0 0 0 0,6-2 0 0 0,45-19 0 0 0,-42 16 0 0 0,0 0 0 0 0,1 1 0 0 0,0 0 0 0 0,0 1 0 0 0,23-4 0 0 0,31-2 0 0 0,-46 5 0 0 0,0 2 0 0 0,30-1 0 0 0,2 7 0 0 0,1 2 0 0 0,0 2 0 0 0,-1 3 0 0 0,60 19 0 0 0,-92-22 0 0 0,0 2 0 0 0,24 14 0 0 0,-7-4 0 0 0,-35-17 0 0 0,0 0 0 0 0,1 1 0 0 0,-1 0 0 0 0,0 0 0 0 0,0 0 0 0 0,-1 0 0 0 0,1 0 0 0 0,0 0 0 0 0,-1 1 0 0 0,0-1 0 0 0,0 1 0 0 0,0-1 0 0 0,2 6 0 0 0,11 19 0 0 0,-12-23 0 0 0,0 1 0 0 0,-1 0 0 0 0,1 0 0 0 0,-1 0 0 0 0,-1 0 0 0 0,1 1 0 0 0,-1-1 0 0 0,0 0 0 0 0,0 1 0 0 0,-1-1 0 0 0,0 0 0 0 0,-1 10 0 0 0,1-2 0 0 0,-1-10 0 0 0,0 0 0 0 0,0 0 0 0 0,-1 0 0 0 0,1 0 0 0 0,-1 0 0 0 0,0-1 0 0 0,0 1 0 0 0,0-1 0 0 0,-1 1 0 0 0,1-1 0 0 0,-1 0 0 0 0,0 0 0 0 0,0 0 0 0 0,0 0 0 0 0,0-1 0 0 0,0 1 0 0 0,0-1 0 0 0,-1 0 0 0 0,1 1 0 0 0,-7 1 0 0 0,-17 15 0 0 0,20-13 0 0 0,0 0 0 0 0,0-1 0 0 0,-1 0 0 0 0,0 0 0 0 0,0-1 0 0 0,0 0 0 0 0,0 0 0 0 0,-16 4 0 0 0,-44 20 0 0 0,50-19 0 0 0,0-2 0 0 0,0 0 0 0 0,0-1 0 0 0,-30 6 0 0 0,-12-4 0 0 0,-128 14 0 0 0,162-21 0 0 0,1-1 0 0 0,-1 0 0 0 0,1-2 0 0 0,0-1 0 0 0,-27-7 0 0 0,43 8 0 0 0,0-1 0 0 0,1-1 0 0 0,-1 0 0 0 0,1 0 0 0 0,-9-6 0 0 0,-27-11 0 0 0,33 17 0 0 0,0 0 0 0 0,1 0 0 0 0,0-1 0 0 0,-13-9 0 0 0,-5-2 0 0 0,23 14 0 0 0,1-1 0 0 0,-1 1 0 0 0,0-1 0 0 0,1 0 0 0 0,0 0 0 0 0,0-1 0 0 0,-5-4 0 0 0,-15-14 0 0 0,14 12 0 0 0,0 1 0 0 0,1-1 0 0 0,0-1 0 0 0,1 0 0 0 0,0 0 0 0 0,1-1 0 0 0,-9-18 0 0 0,-2-6 0 0 0,17 34 0 0 0,-1-1 0 0 0,0 1 0 0 0,1-1 0 0 0,-1 0 0 0 0,1 0 0 0 0,0 0 0 0 0,0 0 0 0 0,0 0 0 0 0,0 0 0 0 0,0 0 0 0 0,1 0 0 0 0,0 0 0 0 0,-1 0 0 0 0,1-4 0 0 0,1 3 0 0 0,-1-1 0 0 0,1 0 0 0 0,0 0 0 0 0,0 1 0 0 0,1-1 0 0 0,-1 0 0 0 0,1 1 0 0 0,0-1 0 0 0,0 1 0 0 0,1 0 0 0 0,-1 0 0 0 0,1 0 0 0 0,0 0 0 0 0,0 0 0 0 0,0 1 0 0 0,1-1 0 0 0,-1 1 0 0 0,1 0 0 0 0,0 0 0 0 0,5-4 0 0 0,-8 7 0 0 0,0-1 0 0 0,0 0 0 0 0,-1 1 0 0 0,1-1 0 0 0,0 0 0 0 0,-1 0 0 0 0,1 0 0 0 0,0 0 0 0 0,-1 0 0 0 0,1 0 0 0 0,-1 0 0 0 0,1 0 0 0 0,-1 0 0 0 0,0 0 0 0 0,1 0 0 0 0,-1 0 0 0 0,0-3 0 0 0,7-10 0 0 0,4 9 0 0 0,-10 5 0 0 0,0 0 0 0 0,0 0 0 0 0,1-1 0 0 0,-1 1 0 0 0,0 0 0 0 0,0-1 0 0 0,0 1 0 0 0,0-1 0 0 0,0 1 0 0 0,0-1 0 0 0,-1 0 0 0 0,1 1 0 0 0,0-1 0 0 0,0 0 0 0 0,0 1 0 0 0,0-1 0 0 0,-1 0 0 0 0,1 0 0 0 0,0 0 0 0 0,-1 0 0 0 0,1 0 0 0 0,-1 0 0 0 0,1 0 0 0 0,-1 0 0 0 0,1-2 0 0 0,1 0 0 0 0,0-1 0 0 0,1 0 0 0 0,0 0 0 0 0,-1 1 0 0 0,1 0 0 0 0,0-1 0 0 0,1 1 0 0 0,-1 0 0 0 0,1 1 0 0 0,-1-1 0 0 0,1 0 0 0 0,4-1 0 0 0,60-33 0 0 0,-53 30 0 0 0,7-4 0 0 0,-16 7 0 0 0,1 1 0 0 0,-1 0 0 0 0,1 0 0 0 0,0 0 0 0 0,0 1 0 0 0,10-2 0 0 0,93 0 0 0 0,-95 7 0 0 0,-1 0 0 0 0,0 0 0 0 0,0 2 0 0 0,0 0 0 0 0,23 11 0 0 0,-32-14 0 0 0,-3-1 0 0 0,0 0 0 0 0,-1-1 0 0 0,1 1 0 0 0,0 0 0 0 0,0 0 0 0 0,0 1 0 0 0,-1-1 0 0 0,1 0 0 0 0,-1 1 0 0 0,1-1 0 0 0,-1 0 0 0 0,0 1 0 0 0,1 0 0 0 0,-1-1 0 0 0,0 1 0 0 0,0 0 0 0 0,0 0 0 0 0,0-1 0 0 0,0 1 0 0 0,-1 0 0 0 0,2 3 0 0 0,12 24 0 0 0,-2-17 0 0 0,-8-8 0 0 0,0 0 0 0 0,0 0 0 0 0,-1 0 0 0 0,1 0 0 0 0,-1 1 0 0 0,0-1 0 0 0,4 9 0 0 0,17 25 0 0 0,-23-38 0 0 0,0 1 0 0 0,-1 0 0 0 0,1 0 0 0 0,-1 0 0 0 0,1 1 0 0 0,0-1 0 0 0,-1 0 0 0 0,0 0 0 0 0,1 0 0 0 0,-1 0 0 0 0,0 0 0 0 0,0 0 0 0 0,1 1 0 0 0,-1-1 0 0 0,0 0 0 0 0,0 0 0 0 0,0 0 0 0 0,-1 0 0 0 0,1 1 0 0 0,0-1 0 0 0,0 0 0 0 0,-1 0 0 0 0,1 2 0 0 0,-1-2 0 0 0,1 1 0 0 0,-1 0 0 0 0,1 0 0 0 0,0-1 0 0 0,0 1 0 0 0,0 0 0 0 0,0 0 0 0 0,0 0 0 0 0,0 0 0 0 0,0 0 0 0 0,0-1 0 0 0,2 4 0 0 0,0 2 0 0 0,0 1 0 0 0,0 0 0 0 0,-1 0 0 0 0,0 0 0 0 0,0 0 0 0 0,-1 0 0 0 0,0 0 0 0 0,0 0 0 0 0,-1 0 0 0 0,0 0 0 0 0,0 0 0 0 0,-1 0 0 0 0,-3 10 0 0 0,3-12 0 0 0,0 0 0 0 0,-1 0 0 0 0,1-1 0 0 0,-1 1 0 0 0,0-1 0 0 0,-1 1 0 0 0,1-1 0 0 0,-1 0 0 0 0,0-1 0 0 0,0 1 0 0 0,-1-1 0 0 0,1 1 0 0 0,-1-1 0 0 0,0-1 0 0 0,0 1 0 0 0,0-1 0 0 0,-8 4 0 0 0,-68 41 0 0 0,15-19 0 0 0,52-22 0 0 0,-2 0 0 0 0,1 0 0 0 0,-1-1 0 0 0,0-1 0 0 0,0-1 0 0 0,0 0 0 0 0,-20 1 0 0 0,-26 1 0 0 0,46-4 0 0 0,0 0 0 0 0,0 0 0 0 0,0-2 0 0 0,0 0 0 0 0,0 0 0 0 0,0-2 0 0 0,0 0 0 0 0,-25-7 0 0 0,17 0 0 0 0,-9-3 0 0 0,-47-24 0 0 0,47 20 0 0 0,25 12 0 0 0,0 0 0 0 0,0 0 0 0 0,0 0 0 0 0,0-1 0 0 0,1-1 0 0 0,0 1 0 0 0,-10-10 0 0 0,-1-3 0 0 0,-3-3 0 0 0,-31-38 0 0 0,45 49 0 0 0,1 1 0 0 0,0-1 0 0 0,1 0 0 0 0,0 0 0 0 0,0 0 0 0 0,1-1 0 0 0,1 1 0 0 0,-3-13 0 0 0,2 2 0 0 0,2 0 0 0 0,0 0 0 0 0,2-34 0 0 0,0 44 0 0 0,1 0 0 0 0,0 0 0 0 0,1 0 0 0 0,1 0 0 0 0,-1 1 0 0 0,2-1 0 0 0,-1 1 0 0 0,8-15 0 0 0,-7 18 0 0 0,0 1 0 0 0,0 0 0 0 0,1 1 0 0 0,-1-1 0 0 0,1 1 0 0 0,11-9 0 0 0,13-14 0 0 0,-15 17 0 0 0,2 0 0 0 0,-1 0 0 0 0,2 1 0 0 0,-1 1 0 0 0,1 1 0 0 0,1 0 0 0 0,-1 2 0 0 0,29-8 0 0 0,7-4 0 0 0,-44 15 0 0 0,-1 2 0 0 0,0-1 0 0 0,1 1 0 0 0,0 1 0 0 0,-1-1 0 0 0,1 1 0 0 0,10 2 0 0 0,7-1 0 0 0,-10 0 0 0 0,-1 1 0 0 0,0 1 0 0 0,0 0 0 0 0,0 1 0 0 0,0 0 0 0 0,-1 1 0 0 0,1 1 0 0 0,-1 0 0 0 0,-1 1 0 0 0,24 16 0 0 0,-33-20 0 0 0,0 1 0 0 0,0 0 0 0 0,-1 0 0 0 0,1 0 0 0 0,-1 0 0 0 0,0 1 0 0 0,0-1 0 0 0,-1 1 0 0 0,1 0 0 0 0,1 7 0 0 0,10 14 0 0 0,-12-19 0 0 0,1 1 0 0 0,-1 0 0 0 0,0 0 0 0 0,-1 0 0 0 0,0 0 0 0 0,0 0 0 0 0,-1 0 0 0 0,0 0 0 0 0,-2 16 0 0 0,1 9 0 0 0,1-27 0 0 0,-1 1 0 0 0,0-1 0 0 0,0 0 0 0 0,-1 0 0 0 0,0 0 0 0 0,0 0 0 0 0,0 0 0 0 0,-1 0 0 0 0,0 0 0 0 0,0-1 0 0 0,0 0 0 0 0,-1 1 0 0 0,1-1 0 0 0,-1 0 0 0 0,-1-1 0 0 0,1 1 0 0 0,-1-1 0 0 0,-6 6 0 0 0,-10 5 0 0 0,-1 0 0 0 0,0-1 0 0 0,-25 11 0 0 0,35-19 0 0 0,-42 21 0 0 0,14-11 0 0 0,18-11 0 0 0,0-2 0 0 0,0 0 0 0 0,-1-1 0 0 0,1-1 0 0 0,0-1 0 0 0,-30-3 0 0 0,35 2 0 0 0,9 0 0 0 0,0-1 0 0 0,0 1 0 0 0,1-1 0 0 0,-1-1 0 0 0,1 1 0 0 0,-1-1 0 0 0,1-1 0 0 0,0 1 0 0 0,-12-10 0 0 0,-23-9 0 0 0,16 7 0 0 0,0-1 0 0 0,1-1 0 0 0,1-1 0 0 0,0-1 0 0 0,2-1 0 0 0,-38-43 0 0 0,53 55 0 0 0,2 3 0 0 0,1-1 0 0 0,0 1 0 0 0,0-1 0 0 0,1 0 0 0 0,-5-9 0 0 0,-11-20 0 0 0,-14 2 0 0 0,23 20 0 0 0,-1 0 0 0 0,0 1 0 0 0,-18-14 0 0 0,-21-21 0 0 0,32 29 0 0 0,0 2 0 0 0,-28-19 0 0 0,39 29 0 0 0,1 1 0 0 0,-1-2 0 0 0,1 1 0 0 0,0 0 0 0 0,1-1 0 0 0,0 0 0 0 0,0-1 0 0 0,0 1 0 0 0,1-1 0 0 0,0 0 0 0 0,0 0 0 0 0,1 0 0 0 0,0 0 0 0 0,-3-16 0 0 0,4 18 0 0 0,1 0 0 0 0,0 0 0 0 0,0-1 0 0 0,0 1 0 0 0,1-1 0 0 0,0 1 0 0 0,0 0 0 0 0,0-1 0 0 0,1 1 0 0 0,0-1 0 0 0,0 1 0 0 0,1 0 0 0 0,0 0 0 0 0,0 0 0 0 0,0 0 0 0 0,1 0 0 0 0,0 0 0 0 0,0 1 0 0 0,0-1 0 0 0,1 1 0 0 0,5-7 0 0 0,19-8 0 0 0,-7-8 0 0 0,6 10 0 0 0,-5-4 0 0 0,12-8 0 0 0,-14 17 0 0 0,0-1 0 0 0,26-23 0 0 0,22-16 0 0 0,-58 47 0 0 0,13-11 0 0 0,2 2 0 0 0,-1 0 0 0 0,2 2 0 0 0,0 1 0 0 0,0 1 0 0 0,30-8 0 0 0,-26 12 0 0 0,30-6 0 0 0,87-9 0 0 0,-130 20 0 0 0,0 1 0 0 0,-1 1 0 0 0,1 1 0 0 0,-1 1 0 0 0,1 0 0 0 0,-1 1 0 0 0,0 0 0 0 0,0 2 0 0 0,0 0 0 0 0,19 8 0 0 0,-9 10 0 0 0,-23-22 0 0 0,0 1 0 0 0,0 0 0 0 0,0 1 0 0 0,0-1 0 0 0,-1 0 0 0 0,1 1 0 0 0,0-1 0 0 0,-1 1 0 0 0,0 0 0 0 0,0 0 0 0 0,0 0 0 0 0,0 0 0 0 0,0 0 0 0 0,-1 0 0 0 0,1 1 0 0 0,-1-1 0 0 0,0 0 0 0 0,0 1 0 0 0,0-1 0 0 0,0 1 0 0 0,0 6 0 0 0,0 7 0 0 0,0 1 0 0 0,-1 0 0 0 0,-4 27 0 0 0,2-38 0 0 0,0-1 0 0 0,0 1 0 0 0,-1-1 0 0 0,0 0 0 0 0,0 0 0 0 0,-1 0 0 0 0,0 0 0 0 0,0 0 0 0 0,0-1 0 0 0,-1 0 0 0 0,1 1 0 0 0,-1-2 0 0 0,0 1 0 0 0,-1-1 0 0 0,-8 6 0 0 0,-22 22 0 0 0,19-18 0 0 0,0-1 0 0 0,-1-1 0 0 0,0 0 0 0 0,-38 17 0 0 0,-38 8 0 0 0,71-30 0 0 0,-1-1 0 0 0,-1-2 0 0 0,1 0 0 0 0,-1-1 0 0 0,0-2 0 0 0,1 0 0 0 0,-1-2 0 0 0,0 0 0 0 0,1-2 0 0 0,-1-1 0 0 0,1-1 0 0 0,-26-8 0 0 0,41 9 0 0 0,1 0 0 0 0,0 0 0 0 0,0 0 0 0 0,0-1 0 0 0,1 0 0 0 0,0-1 0 0 0,0 0 0 0 0,0 0 0 0 0,1 0 0 0 0,0-1 0 0 0,-10-14 0 0 0,-22-21 0 0 0,22 23 0 0 0,1 0 0 0 0,0-1 0 0 0,2-1 0 0 0,0 0 0 0 0,-13-30 0 0 0,-19-31 0 0 0,32 59 0 0 0,0-1 0 0 0,2 0 0 0 0,0 0 0 0 0,2-1 0 0 0,1 0 0 0 0,-8-41 0 0 0,8 29 0 0 0,-2 1 0 0 0,-14-38 0 0 0,-10-31 0 0 0,28 77 0 0 0,1-1 0 0 0,2 0 0 0 0,-1-44 0 0 0,4 67 0 0 0,1 0 0 0 0,-1 1 0 0 0,1-1 0 0 0,1 1 0 0 0,-1-1 0 0 0,1 1 0 0 0,0 0 0 0 0,0-1 0 0 0,0 1 0 0 0,1 0 0 0 0,0 1 0 0 0,4-7 0 0 0,9-15 0 0 0,1-1 0 0 0,3 2 0 0 0,0 0 0 0 0,1 1 0 0 0,1 1 0 0 0,42-33 0 0 0,-8 5 0 0 0,-44 40 0 0 0,1 1 0 0 0,1 0 0 0 0,24-13 0 0 0,-1 1 0 0 0,-24 15 0 0 0,1 0 0 0 0,-1 0 0 0 0,2 1 0 0 0,-1 1 0 0 0,16-4 0 0 0,40-15 0 0 0,-50 14 0 0 0,-15 7 0 0 0,0 0 0 0 0,0 1 0 0 0,0-1 0 0 0,0 1 0 0 0,0 1 0 0 0,1-1 0 0 0,-1 1 0 0 0,1 0 0 0 0,9-1 0 0 0,73-7 0 0 0,-72 6 0 0 0,1 0 0 0 0,-1 2 0 0 0,1 0 0 0 0,0 0 0 0 0,0 2 0 0 0,-1 0 0 0 0,1 1 0 0 0,0 1 0 0 0,-1 0 0 0 0,0 1 0 0 0,18 7 0 0 0,-12 1 0 0 0,-1 0 0 0 0,0 1 0 0 0,-1 2 0 0 0,22 19 0 0 0,-40-31 0 0 0,0-1 0 0 0,0 1 0 0 0,0-1 0 0 0,0 1 0 0 0,0 0 0 0 0,0 0 0 0 0,-1-1 0 0 0,1 1 0 0 0,-1 0 0 0 0,0 1 0 0 0,0-1 0 0 0,0 0 0 0 0,1 6 0 0 0,5 20 0 0 0,1-8 0 0 0,-2 0 0 0 0,-1 0 0 0 0,0 1 0 0 0,2 35 0 0 0,-7-46 0 0 0,1 0 0 0 0,-2 0 0 0 0,0 0 0 0 0,0 0 0 0 0,-1-1 0 0 0,0 1 0 0 0,-1 0 0 0 0,0-1 0 0 0,0 0 0 0 0,-1 0 0 0 0,-9 16 0 0 0,-7 10 0 0 0,11-20 0 0 0,0-1 0 0 0,0 1 0 0 0,-14 13 0 0 0,-13 18 0 0 0,29-37 0 0 0,0 0 0 0 0,-1-1 0 0 0,0 0 0 0 0,-14 12 0 0 0,-83 81 0 0 0,53-59 0 0 0,6-3 0 0 0,-2-1 0 0 0,-105 62 0 0 0,131-91 0 0 0,0-2 0 0 0,-1 0 0 0 0,0-1 0 0 0,-26 4 0 0 0,34-8 0 0 0,-1 0 0 0 0,0 0 0 0 0,0-2 0 0 0,0 0 0 0 0,0 0 0 0 0,0-2 0 0 0,-1 0 0 0 0,1-1 0 0 0,0-1 0 0 0,-21-6 0 0 0,29 5 0 0 0,0 0 0 0 0,1 0 0 0 0,-1-1 0 0 0,1 0 0 0 0,0-1 0 0 0,1 0 0 0 0,-1 0 0 0 0,1 0 0 0 0,0-1 0 0 0,1 0 0 0 0,-10-14 0 0 0,5 5 0 0 0,1 0 0 0 0,1-1 0 0 0,0 0 0 0 0,1 0 0 0 0,-4-20 0 0 0,-7-66 0 0 0,11 49 0 0 0,5 41 0 0 0,1 1 0 0 0,1-1 0 0 0,0 1 0 0 0,0-1 0 0 0,1 1 0 0 0,1-1 0 0 0,0 1 0 0 0,1 0 0 0 0,0 0 0 0 0,1 0 0 0 0,6-14 0 0 0,6 2 0 0 0,2 2 0 0 0,1-1 0 0 0,25-22 0 0 0,18-3 0 0 0,-52 39 0 0 0,1 1 0 0 0,-1 0 0 0 0,1 0 0 0 0,1 1 0 0 0,-1 1 0 0 0,1 0 0 0 0,1 0 0 0 0,-1 2 0 0 0,1-1 0 0 0,15-2 0 0 0,31-14 0 0 0,-35 14 0 0 0,0 0 0 0 0,0 1 0 0 0,40-4 0 0 0,-4 1 0 0 0,-25 6-204 0 0,1 1-1 0 0,-1 2 1 0 0,0 1 0 0 0,64 11 0 0 0,-84-10 94 0 0,19 4-2647 0 0,52 17-1 0 0,-53-13-1991 0 0,47 7-1 0 0,-64-14 3219 0 0,-14-2 1268 0 0,1 0 0 0 0,-1 0 0 0 0,1 0-1 0 0,0-1 1 0 0,-1 0 0 0 0,1 1 0 0 0,0-1-1 0 0,0 0 1 0 0,-1 0 0 0 0,1 0 0 0 0,0-1-1 0 0,0 1 1 0 0,-1-1 0 0 0,1 1-1 0 0,0-1 1 0 0,-1 0 0 0 0,1 0 0 0 0,-1 0-1 0 0,1 0 1 0 0,-1-1 0 0 0,0 1 0 0 0,1-1-1 0 0,2-2 1 0 0,6-11-327 0 0,0 0 0 0 0,0-2 0 0 0,-2 1 0 0 0,0-1 0 0 0,-1 0 0 0 0,-1-1 0 0 0,9-32 0 0 0,-6 21 365 0 0,11-28-420 0 0,-9-3-1354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7256 0 0,'-3'2'6912'0'0,"-3"4"-3544"0"0,-15 15-371 0 0,18-14-2163 0 0,0 0 1 0 0,1-1-1 0 0,0 1 0 0 0,0 0 1 0 0,-2 14-1 0 0,1 73 1364 0 0,3-65-1665 0 0,9 177 551 0 0,0-140-1068 0 0,0 59-1303 0 0,-9-121 1121 0 0,0-2 37 0 0,-1-1 0 0 0,1 0 1 0 0,0 1-1 0 0,0-1 1 0 0,0 1-1 0 0,0-1 1 0 0,0 0-1 0 0,0 1 0 0 0,0-1 1 0 0,1 0-1 0 0,-1 1 1 0 0,0-1-1 0 0,1 0 0 0 0,-1 1 1 0 0,1-1-1 0 0,0 0 1 0 0,-1 1-1 0 0,1-1 0 0 0,0 0 1 0 0,0 0-1 0 0,0 0 1 0 0,0 0-1 0 0,0 0 1 0 0,1 1-1 0 0,7-1-6499 0 0,1-8 3768 0 0,9-22 1914 0 0,-7 12-950 0 0,20-38-454 0 0,-22 35 1224 0 0,1 2 0 0 0,20-28 0 0 0,-2 19 237 0 0,15-18-179 0 0,-5-16 399 0 0,-29 43 612 0 0,0 1 0 0 0,2 0 0 0 0,19-22 1 0 0,18-24 214 0 0,-30 38 216 0 0,-1-2 1164 0 0,7-9 1352 0 0,-24 35-2469 0 0,0-1 1 0 0,0 1-1 0 0,0 0 1 0 0,0 0 0 0 0,0 0-1 0 0,0 0 1 0 0,1 0-1 0 0,-1 0 1 0 0,0 1-1 0 0,1-1 1 0 0,-1 0-1 0 0,1 1 1 0 0,-1-1 0 0 0,1 1-1 0 0,-1-1 1 0 0,1 1-1 0 0,-1 0 1 0 0,1-1-1 0 0,-1 1 1 0 0,3 0-1 0 0,-15 34 3657 0 0,4-10-3541 0 0,0-1 1 0 0,2 1 0 0 0,0 1 0 0 0,-1 36-1 0 0,2 114 679 0 0,4-145-938 0 0,1-22-227 0 0,0 0-1 0 0,0 1 0 0 0,1-1 1 0 0,0 0-1 0 0,1 1 1 0 0,0-1-1 0 0,0-1 0 0 0,1 1 1 0 0,0 0-1 0 0,0-1 1 0 0,0 0-1 0 0,1 0 0 0 0,1 0 1 0 0,8 9-1 0 0,3-2 67 0 0,0-1-1 0 0,1 0 0 0 0,27 13 1 0 0,-43-24-111 0 0,8 4 32 0 0,1 0 0 0 0,0 0 1 0 0,1-1-1 0 0,-1-1 0 0 0,1 0 1 0 0,20 4-1 0 0,-12-5-11 0 0,1 0 1 0 0,-1-2-1 0 0,34-1 0 0 0,-13-1 151 0 0,-40 1-168 0 0,0 0 0 0 0,-1 0 0 0 0,1 0 0 0 0,0-1 0 0 0,0 1 0 0 0,0 0 0 0 0,-1 0 0 0 0,1-1 0 0 0,0 1-1 0 0,-1-1 1 0 0,1 1 0 0 0,0-1 0 0 0,-1 1 0 0 0,1-1 0 0 0,0 1 0 0 0,-1-1 0 0 0,1 0 0 0 0,-1 1 0 0 0,1-1 0 0 0,-1 0 0 0 0,0 1 0 0 0,1-1 0 0 0,-1 0 0 0 0,0 0 0 0 0,1 1 0 0 0,-1-1 0 0 0,0 0 0 0 0,0 0 0 0 0,0 0 0 0 0,1 1 0 0 0,-1-1 0 0 0,0 0 0 0 0,0 0 0 0 0,0-1 0 0 0,0-1 26 0 0,0 0 1 0 0,-1-1 0 0 0,1 1 0 0 0,0 0 0 0 0,-1-1 0 0 0,0 1 0 0 0,1 0-1 0 0,-1 0 1 0 0,-2-4 0 0 0,-29-49 112 0 0,31 52-141 0 0,-1 1 0 0 0,0-1 0 0 0,-1 1 0 0 0,1 0-1 0 0,-1 0 1 0 0,1 0 0 0 0,-1 0 0 0 0,0 0 0 0 0,0 0-1 0 0,0 1 1 0 0,0 0 0 0 0,-7-4 0 0 0,-18-18 61 0 0,11-4-28 0 0,-60-34 19 0 0,44 27-1 0 0,24 25-48 0 0,1 0 0 0 0,-1 1-1 0 0,-1 0 1 0 0,0 0 0 0 0,-16-10 0 0 0,21 15-10 0 0,0 1 0 0 0,0-1 0 0 0,1 0 0 0 0,-1 0 0 0 0,1 0 0 0 0,0-1 0 0 0,0 1 0 0 0,1-1 0 0 0,-1 0 0 0 0,-2-7 0 0 0,-18-20 40 0 0,12 20-34 0 0,0 0 0 0 0,0-1-1 0 0,1-1 1 0 0,1 0-1 0 0,-14-23 1 0 0,19 27-8 0 0,1 0 1 0 0,0-1-1 0 0,1 1 0 0 0,0-1 1 0 0,1 0-1 0 0,0 0 1 0 0,0 1-1 0 0,1-1 0 0 0,1-13 1 0 0,1 17 11 0 0,1-1 0 0 0,0 1 0 0 0,1 0 0 0 0,0 0 1 0 0,0 0-1 0 0,0 1 0 0 0,1-1 0 0 0,-1 1 0 0 0,2-1 0 0 0,5-6 0 0 0,18-3 24 0 0,14-9 8 0 0,-41 23-41 0 0,3-2 4 0 0,0 0 0 0 0,0 0 0 0 0,1 0 0 0 0,-1 0 0 0 0,1 1 0 0 0,0-1 0 0 0,0 1 0 0 0,0 1 0 0 0,0-1 0 0 0,0 1 0 0 0,8-3 0 0 0,101-23 164 0 0,-103 26-138 0 0,-1 0-1 0 0,1 1 0 0 0,0 0 0 0 0,-1 1 1 0 0,1 0-1 0 0,0 1 0 0 0,-1 0 1 0 0,1 0-1 0 0,12 5 0 0 0,-19-5-24 0 0,-1-1-2 0 0,-1 1 0 0 0,1 0 0 0 0,0 0 1 0 0,0 0-1 0 0,-1 0 0 0 0,1 1 1 0 0,-1-1-1 0 0,1 0 0 0 0,-1 1 0 0 0,0 0 1 0 0,1 0-1 0 0,-1 0 0 0 0,0 0 0 0 0,0 0 1 0 0,0 0-1 0 0,0 0 0 0 0,-1 0 1 0 0,1 1-1 0 0,2 4 0 0 0,18 49 75 0 0,-13-36-39 0 0,-1 0 0 0 0,10 38 0 0 0,-14-31-40 0 0,0-1 1 0 0,-2 1-1 0 0,-1 0 0 0 0,-2 0 1 0 0,0 0-1 0 0,-8 43 1 0 0,-1-22-561 0 0,-2-1 1 0 0,-35 85-1 0 0,21-70-1299 0 0,24-58 1498 0 0,0 0-1 0 0,0 0 1 0 0,0 1 0 0 0,0-1 0 0 0,0 0 0 0 0,1 1-1 0 0,-2 8 1 0 0,1 16-5838 0 0,20-48 1214 0 0,20-56 40 0 0,-19 36 2985 0 0,31-49 0 0 0,-22 51 1036 0 0,-11-6-1202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5792 0 0,'0'-3'373'0'0,"1"1"-1"0"0,-1 0 1 0 0,1 0 0 0 0,-1 0 0 0 0,1 0 0 0 0,-1 0 0 0 0,1 0-1 0 0,0 0 1 0 0,0 0 0 0 0,0 0 0 0 0,0 0 0 0 0,2-1 0 0 0,-2 1-54 0 0,1 0 0 0 0,-1-1 0 0 0,0 1 1 0 0,0 0-1 0 0,0 0 0 0 0,0-1 0 0 0,0 1 1 0 0,0 0-1 0 0,-1-1 0 0 0,1 1 0 0 0,-1-1 1 0 0,1-2-1 0 0,-1 4-138 0 0,0 0 1 0 0,0 0-1 0 0,1 0 0 0 0,-1 0 1 0 0,0 0-1 0 0,1 0 0 0 0,-1 0 1 0 0,1 0-1 0 0,-1 0 1 0 0,1 1-1 0 0,-1-1 0 0 0,1 0 1 0 0,0 0-1 0 0,-1 1 0 0 0,1-1 1 0 0,0 0-1 0 0,0 1 0 0 0,-1-1 1 0 0,1 0-1 0 0,0 1 1 0 0,0-1-1 0 0,0 1 0 0 0,0 0 1 0 0,0-1-1 0 0,0 1 0 0 0,0 0 1 0 0,-1-1-1 0 0,1 1 1 0 0,0 0-1 0 0,0 0 0 0 0,0 0 1 0 0,0 0-1 0 0,4 0 3342 0 0,-5 0-3486 0 0,-1 0 1 0 0,1 1 0 0 0,0-1 0 0 0,0 0 0 0 0,0 0 0 0 0,0 0 0 0 0,0 0 0 0 0,0 0 0 0 0,0 1 0 0 0,1-1-1 0 0,-1 0 1 0 0,0 0 0 0 0,0 0 0 0 0,0 0 0 0 0,0 0 0 0 0,0 1 0 0 0,0-1 0 0 0,0 0 0 0 0,0 0 0 0 0,0 0-1 0 0,0 0 1 0 0,0 0 0 0 0,0 0 0 0 0,1 1 0 0 0,-1-1 0 0 0,0 0 0 0 0,0 0 0 0 0,0 0 0 0 0,0 0 0 0 0,0 0-1 0 0,0 0 1 0 0,1 0 0 0 0,-1 0 0 0 0,0 0 0 0 0,0 0 0 0 0,0 0 0 0 0,0 0 0 0 0,1 0 0 0 0,-1 0-1 0 0,0 0 1 0 0,0 0 0 0 0,0 0 0 0 0,0 0 0 0 0,0 0 0 0 0,1 0 0 0 0,-1 0 0 0 0,0 0 0 0 0,0 0 0 0 0,0 0-1 0 0,0 0 1 0 0,0 0 0 0 0,1 0 0 0 0,-1 0 0 0 0,0 0 0 0 0,0 0 0 0 0,0 0 0 0 0,0 0 0 0 0,0 0 0 0 0,0-1-1 0 0,1 1 1 0 0,-1 0 0 0 0,0 0 0 0 0,0 0 0 0 0,0 0 0 0 0,0-1 0 0 0,4 17 1366 0 0,-4-14-1291 0 0,4 10 199 0 0,0 1 0 0 0,-1-1 1 0 0,-1 1-1 0 0,0-1 0 0 0,-1 1 0 0 0,0 22 0 0 0,6 44 326 0 0,-4-51-551 0 0,-1-1 1 0 0,-1 1 0 0 0,-3 39-1 0 0,-1 10-131 0 0,-6 35-773 0 0,5-66-775 0 0,-1 8-4178 0 0,23-72-7753 0 0,23-66 7972 0 0,-37 55 2280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76 142 2896 0 0,'-2'-1'8771'0'0,"2"1"-8714"0"0,0 0-1 0 0,0 0 0 0 0,0 0 1 0 0,0-1-1 0 0,0 1 1 0 0,-1 0-1 0 0,1 0 0 0 0,0 0 1 0 0,0 0-1 0 0,0 0 1 0 0,-1 0-1 0 0,1 0 0 0 0,0 0 1 0 0,0 0-1 0 0,0 0 1 0 0,-1 0-1 0 0,1 0 0 0 0,0 0 1 0 0,0 0-1 0 0,0 0 1 0 0,-1 0-1 0 0,1 0 0 0 0,0 0 1 0 0,0 0-1 0 0,0 1 1 0 0,0-1-1 0 0,-1 0 0 0 0,1 0 1 0 0,0 0-1 0 0,0 0 1 0 0,0 0-1 0 0,0 0 0 0 0,0 0 1 0 0,-1 1-1 0 0,1-1 1 0 0,0 0-1 0 0,0 0 0 0 0,0 0 1 0 0,0 0-1 0 0,0 1 1 0 0,0-1-1 0 0,0 0 0 0 0,-1 0 1 0 0,1 12 482 0 0,-1 0 0 0 0,-1 0 0 0 0,0 0 0 0 0,-7 22 0 0 0,-6 28 214 0 0,-12 170 1012 0 0,20-155-1120 0 0,3 87 0 0 0,4-138-551 0 0,15 22 77 0 0,-15-45-160 0 0,1-1-1 0 0,0 0 0 0 0,0 1 1 0 0,0-1-1 0 0,0 0 1 0 0,1 1-1 0 0,-1-1 1 0 0,1 0-1 0 0,-1 0 0 0 0,1 0 1 0 0,0 0-1 0 0,0 0 1 0 0,0-1-1 0 0,0 1 1 0 0,0 0-1 0 0,0-1 0 0 0,0 0 1 0 0,5 3-1 0 0,63-1 121 0 0,-64-5-114 0 0,-1 0 1 0 0,0-1-1 0 0,1 1 0 0 0,-1-1 1 0 0,0 0-1 0 0,0 0 0 0 0,0-1 1 0 0,-1 1-1 0 0,5-5 0 0 0,-5 2-10 0 0,-1 1-1 0 0,0-1 0 0 0,-1 0 0 0 0,1 0 1 0 0,-1 0-1 0 0,2-8 0 0 0,7-19 33 0 0,-4 15-22 0 0,0 1 23 0 0,0 0-1 0 0,16-28 0 0 0,-20 41-33 0 0,-1 0 0 0 0,0 0 0 0 0,0 0 0 0 0,0 0 1 0 0,-1 0-1 0 0,1 0 0 0 0,-1-1 0 0 0,0 1 0 0 0,0 0 1 0 0,-1-1-1 0 0,1-6 0 0 0,4-22 13 0 0,-1 14 12 0 0,0 0-1 0 0,-2 0 1 0 0,0-28 0 0 0,3-18 38 0 0,-1 4 27 0 0,-4-98 1 0 0,-3 58 154 0 0,8 81-18 0 0,-2 21 16 0 0,-2 14-171 0 0,17 99-29 0 0,-17-109-48 0 0,-1 0 0 0 0,1 0 0 0 0,0 0 1 0 0,0 0-1 0 0,1-1 0 0 0,-1 1 0 0 0,5 7 0 0 0,-3-7 1 0 0,-1 0 1 0 0,0 0 0 0 0,-1 0-1 0 0,1 0 1 0 0,-1 0-1 0 0,0 0 1 0 0,1 10 0 0 0,-1-10-6 0 0,0 0 0 0 0,1 0 0 0 0,-1 0 0 0 0,1-1 0 0 0,0 1 0 0 0,1-1 0 0 0,-1 1 0 0 0,6 7 0 0 0,9 19 34 0 0,-9-3 64 0 0,2 0 0 0 0,1 0 1 0 0,26 47-1 0 0,-26-54-36 0 0,34 55 299 0 0,-40-70-323 0 0,1 0-1 0 0,-1 0 0 0 0,1-1 0 0 0,0 0 0 0 0,1 0 1 0 0,-1 0-1 0 0,13 5 0 0 0,3 5 32 0 0,-11-9 4 0 0,1 0-1 0 0,-1 0 0 0 0,1-1 0 0 0,0-1 0 0 0,1 0 1 0 0,-1-1-1 0 0,1 0 0 0 0,-1-1 0 0 0,1 0 1 0 0,0-1-1 0 0,0 0 0 0 0,23-3 0 0 0,-31 2-42 0 0,0 0-4 0 0,0 0 0 0 0,-1 0-1 0 0,1-1 1 0 0,0 0 0 0 0,-1 0 0 0 0,1 0 0 0 0,0 0 0 0 0,-1-1-1 0 0,0 0 1 0 0,1 0 0 0 0,-1 0 0 0 0,0 0 0 0 0,0-1 0 0 0,0 0-1 0 0,0 0 1 0 0,0 0 0 0 0,-1 0 0 0 0,0 0 0 0 0,1-1 0 0 0,-1 1 0 0 0,0-1-1 0 0,3-6 1 0 0,-5 9-18 0 0,-1-1 0 0 0,1 1 1 0 0,0 0-1 0 0,0 0 0 0 0,0-1 0 0 0,0 1 0 0 0,0 0 0 0 0,0 0 0 0 0,0 0 1 0 0,1 0-1 0 0,-1 0 0 0 0,0 0 0 0 0,1 1 0 0 0,-1-1 0 0 0,0 0 0 0 0,2 0 1 0 0,10-7 26 0 0,-5-10-6 0 0,0-7 24 0 0,0 15-24 0 0,-7 8-19 0 0,1 1 1 0 0,0-1-1 0 0,-1 0 0 0 0,1 0 0 0 0,-1 0 1 0 0,0 0-1 0 0,1 0 0 0 0,-1 0 1 0 0,0 0-1 0 0,0 0 0 0 0,-1-1 1 0 0,1 1-1 0 0,1-4 0 0 0,1-12 42 0 0,3-8 30 0 0,-2-1 0 0 0,2-40 0 0 0,-6 41-52 0 0,2 14-26 0 0,-2 1 0 0 0,0-1-1 0 0,0 0 1 0 0,-1 1-1 0 0,0-1 1 0 0,-1 0-1 0 0,-1 1 1 0 0,0-1 0 0 0,0 1-1 0 0,-1 0 1 0 0,-10-20-1 0 0,-33-77-286 0 0,47 107 276 0 0,-1 0 0 0 0,1 0 1 0 0,0 0-1 0 0,-1 0 1 0 0,1 1-1 0 0,-1-1 1 0 0,1 0-1 0 0,-1 0 1 0 0,0 1-1 0 0,1-1 1 0 0,-1 0-1 0 0,0 1 0 0 0,1-1 1 0 0,-1 1-1 0 0,0-1 1 0 0,0 1-1 0 0,0-1 1 0 0,1 1-1 0 0,-1-1 1 0 0,0 1-1 0 0,-1-1 1 0 0,1 1-1 0 0,0 0-1 0 0,0 0 1 0 0,1-1 0 0 0,-1 1 0 0 0,0 0 0 0 0,1-1 0 0 0,-1 1 0 0 0,1 0 0 0 0,-1-1 0 0 0,0 1 0 0 0,1-1 0 0 0,-1 1 0 0 0,1-1 0 0 0,-1 1 0 0 0,1-1 0 0 0,-1 0 0 0 0,1 1 0 0 0,0-1 0 0 0,-1 0 0 0 0,1 1 0 0 0,0-1 0 0 0,0 0 0 0 0,-1 1 0 0 0,1-1 0 0 0,0 0 0 0 0,0 0 0 0 0,0 1 0 0 0,0-1 0 0 0,0-1 0 0 0,-3-4-247 0 0,1 0-1 0 0,-1-1 1 0 0,-1 1 0 0 0,1 0 0 0 0,-1 1-1 0 0,0-1 1 0 0,0 1 0 0 0,-9-9-1 0 0,11 11-267 0 0,-1 0-1 0 0,0 1 1 0 0,0-1-1 0 0,0 1 1 0 0,0 0-1 0 0,0 0 0 0 0,0 0 1 0 0,-1 0-1 0 0,1 1 1 0 0,-1-1-1 0 0,-3 0 0 0 0,-10-3-4420 0 0,-7-1-895 0 0,-5 1 2409 0 0,20 4 1004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7808 0 0,'-6'4'6416'0'0,"-8"6"-3998"0"0,-2 9-576 0 0,13-16-1603 0 0,0-1-1 0 0,1 1 0 0 0,0 0 1 0 0,-1-1-1 0 0,1 1 1 0 0,0 0-1 0 0,0 0 1 0 0,-2 5-1 0 0,-6 15 387 0 0,1 1 1 0 0,0 0-1 0 0,2 1 0 0 0,1 0 1 0 0,1 0-1 0 0,-2 33 0 0 0,3 17-147 0 0,2-52-307 0 0,0 0 0 0 0,2-1-1 0 0,1 1 1 0 0,6 40 0 0 0,5 31 209 0 0,-10-62-233 0 0,11 43 0 0 0,-5-38-100 0 0,-3-11-8 0 0,2 0-1 0 0,0-1 0 0 0,2 1 0 0 0,12 25 0 0 0,-20-49-35 0 0,1 1-1 0 0,-1-1 1 0 0,0 1 0 0 0,0-1-1 0 0,0 1 1 0 0,0 0 0 0 0,0 0-1 0 0,0-1 1 0 0,-1 1 0 0 0,1 5-1 0 0,7 24-20 0 0,1-4-83 0 0,10 19-276 0 0,-17-45 256 0 0,-1 1 0 0 0,1-1 0 0 0,0 0 0 0 0,0 0 0 0 0,0 0 0 0 0,0 0 0 0 0,0-1 0 0 0,0 1 0 0 0,1 0 0 0 0,-1-1 0 0 0,1 0 0 0 0,-1 1 0 0 0,1-1 0 0 0,-1 0 0 0 0,1 0 0 0 0,4 1 0 0 0,-2-1-210 0 0,-1 0 0 0 0,0 0 0 0 0,0 0 0 0 0,1-1 0 0 0,-1 1 0 0 0,0-1 0 0 0,1 0 0 0 0,-1 0-1 0 0,1-1 1 0 0,-1 1 0 0 0,0-1 0 0 0,0 0 0 0 0,1 0 0 0 0,-1 0 0 0 0,0-1 0 0 0,0 0 0 0 0,0 1 0 0 0,0-1 0 0 0,0-1 0 0 0,-1 1-1 0 0,1 0 1 0 0,-1-1 0 0 0,1 0 0 0 0,-1 0 0 0 0,0 0 0 0 0,0 0 0 0 0,4-6 0 0 0,42-52-3247 0 0,165-182-5085 0 0,-166 199 6287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233 102 3552 0 0,'0'-9'1012'0'0,"1"1"190"0"0,-1 1 0 0 0,0 0 0 0 0,-1-1 0 0 0,0 1-1 0 0,0 0 1 0 0,-4-12 0 0 0,4 17-969 0 0,0 0 0 0 0,0 0 0 0 0,0 0 0 0 0,0 1 0 0 0,0-1 0 0 0,-1 0 0 0 0,1 1 0 0 0,-1-1 0 0 0,1 1 0 0 0,-1-1 0 0 0,0 1 1 0 0,1 0-1 0 0,-1 0 0 0 0,0 0 0 0 0,0 0 0 0 0,0 0 0 0 0,0 0 0 0 0,0 0 0 0 0,0 1 0 0 0,0-1 0 0 0,0 1 0 0 0,0-1 0 0 0,0 1 0 0 0,0 0 0 0 0,0 0 0 0 0,0 0 0 0 0,-4 0 0 0 0,-4 0 144 0 0,0 0-1 0 0,1 1 1 0 0,-1 0 0 0 0,0 0 0 0 0,1 1-1 0 0,-15 4 1 0 0,18-3-258 0 0,1 0 0 0 0,-1 0 0 0 0,1 0 0 0 0,0 1 0 0 0,0-1 0 0 0,0 1 0 0 0,0 0 0 0 0,1 1 0 0 0,-1-1 0 0 0,1 1 0 0 0,-6 9 0 0 0,6-8-67 0 0,1 1-1 0 0,-1 0 1 0 0,1 0-1 0 0,0 0 1 0 0,1 1-1 0 0,0-1 1 0 0,0 1-1 0 0,1-1 1 0 0,-1 1-1 0 0,1 8 1 0 0,0 0 25 0 0,1 0 0 0 0,1 0 0 0 0,5 30 0 0 0,23 31 328 0 0,-28-74-392 0 0,1 1 1 0 0,-1-1-1 0 0,1 0 0 0 0,-1 0 0 0 0,1 0 0 0 0,0 0 0 0 0,0 0 1 0 0,1 0-1 0 0,-1-1 0 0 0,3 3 0 0 0,-3-2 1 0 0,1-1-1 0 0,-1 1 0 0 0,0 0 1 0 0,0 0-1 0 0,0-1 0 0 0,0 1 1 0 0,0 0-1 0 0,-1 1 1 0 0,1-1-1 0 0,0 3 0 0 0,1 1 37 0 0,1-1-1 0 0,-1 0 0 0 0,1 0 1 0 0,0 0-1 0 0,1 0 0 0 0,-1-1 1 0 0,8 7-1 0 0,-7-7 10 0 0,1 1 1 0 0,-1 0-1 0 0,0 0 1 0 0,0 1-1 0 0,-1-1 0 0 0,0 1 1 0 0,0 0-1 0 0,4 11 1 0 0,-5-12-10 0 0,-1 0 0 0 0,1 0 1 0 0,0-1-1 0 0,1 1 1 0 0,7 9-1 0 0,18 29 414 0 0,-4 2-82 0 0,-15-31-239 0 0,-1 1 1 0 0,-1 0-1 0 0,0 0 1 0 0,-1 1 0 0 0,-1 0-1 0 0,4 19 1 0 0,0 30 528 0 0,-10-57-581 0 0,1 28 199 0 0,-1-36-283 0 0,0 0 0 0 0,1 0-1 0 0,-2 0 1 0 0,1 0 0 0 0,0 0-1 0 0,0 0 1 0 0,0 0 0 0 0,0 0-1 0 0,-1 0 1 0 0,1 0 0 0 0,0 0-1 0 0,-1 0 1 0 0,1 0 0 0 0,-1 0-1 0 0,1 0 1 0 0,-1 0 0 0 0,1 0-1 0 0,-1-1 1 0 0,0 1-1 0 0,0 0 1 0 0,1 0 0 0 0,-1-1-1 0 0,0 1 1 0 0,0 0 0 0 0,0-1-1 0 0,-1 2 1 0 0,-29 10 15 0 0,26-10-82 0 0,0 1 1 0 0,0-1-1 0 0,0 0 0 0 0,-1 0 0 0 0,1 0 0 0 0,0-1 1 0 0,-1 0-1 0 0,0 0 0 0 0,-8 0 0 0 0,10-1-128 0 0,-1 0 0 0 0,0 0-1 0 0,1 0 1 0 0,-1-1 0 0 0,0 0-1 0 0,1 0 1 0 0,-1 0 0 0 0,1-1-1 0 0,0 0 1 0 0,-1 1 0 0 0,1-1 0 0 0,-5-4-1 0 0,1 0-513 0 0,1 0-1 0 0,0-1 1 0 0,0 0 0 0 0,-10-14-1 0 0,11 12-127 0 0,0 0 0 0 0,0-1 0 0 0,1 0 0 0 0,1 0-1 0 0,-1-1 1 0 0,1 1 0 0 0,1-1 0 0 0,0 0 0 0 0,1 0 0 0 0,0 0-1 0 0,1 0 1 0 0,0 0 0 0 0,0-12 0 0 0,1 4-119 0 0,2 0 1 0 0,-1 1 0 0 0,2 0-1 0 0,1-1 1 0 0,0 1-1 0 0,1 0 1 0 0,9-21-1 0 0,10-4-2016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5256 0 0,'12'-15'6137'0'0,"-10"14"-5882"0"0,0 1 1 0 0,-1-1 0 0 0,1 0-1 0 0,0 1 1 0 0,-1-1-1 0 0,1 1 1 0 0,0 0-1 0 0,-1-1 1 0 0,1 1-1 0 0,0 0 1 0 0,0 0-1 0 0,0 0 1 0 0,-1 0-1 0 0,1 1 1 0 0,0-1-1 0 0,0 0 1 0 0,-1 1-1 0 0,1-1 1 0 0,0 1-1 0 0,-1-1 1 0 0,1 1-1 0 0,-1 0 1 0 0,1 0-1 0 0,-1 0 1 0 0,3 2-1 0 0,1 1 310 0 0,-1 1-1 0 0,0-1 0 0 0,0 1 0 0 0,-1 0 1 0 0,6 10-1 0 0,5 7-33 0 0,-6-13-236 0 0,-6-7-232 0 0,-1 0 0 0 0,1 0 0 0 0,-1 0 0 0 0,1 0 1 0 0,-1 0-1 0 0,0 0 0 0 0,1 0 0 0 0,-1 1 0 0 0,0-1 1 0 0,0 0-1 0 0,-1 1 0 0 0,1-1 0 0 0,-1 1 0 0 0,1-1 1 0 0,-1 1-1 0 0,1 3 0 0 0,25 98 1493 0 0,-17-42-867 0 0,-1 0 286 0 0,1 72 1 0 0,-9-116-857 0 0,1 0-21 0 0,-1 1 1 0 0,-1-1-1 0 0,-1 0 1 0 0,0 1-1 0 0,-2-1 0 0 0,-6 23 1 0 0,5-24-59 0 0,1 1 1 0 0,0 0-1 0 0,2-1 1 0 0,0 1-1 0 0,1 31 0 0 0,38-89-150 0 0,-32 31 127 0 0,1 0 1 0 0,1 0 0 0 0,-1 0-1 0 0,2 1 1 0 0,-1 0 0 0 0,16-12-1 0 0,63-42-7 0 0,-71 52 18 0 0,-10 6-11 0 0,0 0 1 0 0,0 0 0 0 0,1 1 0 0 0,-1 0 0 0 0,1 0 0 0 0,0 1 0 0 0,-1-1 0 0 0,1 1-1 0 0,0 1 1 0 0,0-1 0 0 0,1 1 0 0 0,-1 0 0 0 0,0 0 0 0 0,0 1 0 0 0,8 0-1 0 0,-12-1 4 0 0,0 1 0 0 0,1 0 0 0 0,-1 0 0 0 0,0 0-1 0 0,1 1 1 0 0,-1-1 0 0 0,0 0 0 0 0,0 1 0 0 0,1-1-1 0 0,-1 1 1 0 0,0 0 0 0 0,0 0 0 0 0,0 0 0 0 0,0 0-1 0 0,0 0 1 0 0,0 0 0 0 0,0 1 0 0 0,0-1 0 0 0,-1 1-1 0 0,1-1 1 0 0,0 1 0 0 0,-1 0 0 0 0,1 0 0 0 0,-1-1-1 0 0,0 1 1 0 0,1 0 0 0 0,-1 0 0 0 0,0 0 0 0 0,0 0-1 0 0,0 1 1 0 0,-1-1 0 0 0,1 0 0 0 0,0 0 0 0 0,-1 3-1 0 0,3 3 38 0 0,-1-1-1 0 0,1 1 0 0 0,0-1 1 0 0,0 0-1 0 0,1 0 0 0 0,-1-1 1 0 0,11 13-1 0 0,-13-16-31 0 0,1-1 0 0 0,-1 0-1 0 0,0 1 1 0 0,0-1 0 0 0,0 1-1 0 0,0-1 1 0 0,0 1 0 0 0,0 0 0 0 0,-1-1-1 0 0,1 1 1 0 0,-1 0 0 0 0,0 0 0 0 0,0 4-1 0 0,-1 46 430 0 0,0-31-305 0 0,1-20-124 0 0,-1 1 1 0 0,1 0-1 0 0,0 0 0 0 0,-1 0 0 0 0,0-1 0 0 0,1 1 0 0 0,-1 0 0 0 0,0 0 0 0 0,0-1 0 0 0,-1 1 0 0 0,1-1 0 0 0,-1 1 1 0 0,1-1-1 0 0,-1 0 0 0 0,0 1 0 0 0,1-1 0 0 0,-4 3 0 0 0,-41 25 39 0 0,38-26-44 0 0,-2 1-58 0 0,0 0-1 0 0,0-1 1 0 0,0-1-1 0 0,0 0 0 0 0,0 0 1 0 0,-1-1-1 0 0,1 0 1 0 0,-1-1-1 0 0,0 0 1 0 0,-13-1-1 0 0,-55 3-2190 0 0,78-3 2157 0 0,0 0 0 0 0,0 0 0 0 0,1 0 0 0 0,-1 0 0 0 0,0 0 0 0 0,0 0 0 0 0,0-1 0 0 0,1 1 0 0 0,-1 0 0 0 0,0-1 1 0 0,0 1-1 0 0,1 0 0 0 0,-1-1 0 0 0,0 1 0 0 0,1-1 0 0 0,-1 1 0 0 0,0-1 0 0 0,1 1 0 0 0,-1-1 0 0 0,1 0 0 0 0,-1 1 0 0 0,0-2 0 0 0,0 1-46 0 0,1 0 0 0 0,-1 0 0 0 0,1 1 0 0 0,-1-1-1 0 0,1 0 1 0 0,-1 1 0 0 0,0-1 0 0 0,0 0 0 0 0,1 1 0 0 0,-1-1 0 0 0,0 1 0 0 0,0-1 0 0 0,0 1 0 0 0,1 0-1 0 0,-1-1 1 0 0,0 1 0 0 0,0 0 0 0 0,0 0 0 0 0,0-1 0 0 0,0 1 0 0 0,0 0 0 0 0,0 0 0 0 0,-1 0 0 0 0,2 0-39 0 0,-1 0 0 0 0,0 0 0 0 0,1 0 0 0 0,-1-1 1 0 0,0 1-1 0 0,1 0 0 0 0,-1 0 0 0 0,1-1 1 0 0,-1 1-1 0 0,0 0 0 0 0,1-1 0 0 0,-1 1 0 0 0,1 0 1 0 0,-1-1-1 0 0,1 1 0 0 0,-1-1 0 0 0,1 1 0 0 0,-1-1 1 0 0,1 1-1 0 0,0-1 0 0 0,-1 0 0 0 0,1 1 1 0 0,0-1-1 0 0,-1 1 0 0 0,1-1 0 0 0,0 0 0 0 0,0 1 1 0 0,0-1-1 0 0,0 0 0 0 0,-1 1 0 0 0,1-1 0 0 0,0 0 1 0 0,0 0-1 0 0,1-26-2354 0 0,0 22 2143 0 0,-1 3 201 0 0,0 1-1 0 0,1-1 1 0 0,-1 0-1 0 0,1 1 1 0 0,-1-1-1 0 0,1 1 1 0 0,0-1-1 0 0,-1 1 1 0 0,1-1-1 0 0,0 1 1 0 0,0-1-1 0 0,0 1 1 0 0,0 0-1 0 0,1-1 0 0 0,-1 1 1 0 0,0 0-1 0 0,0 0 1 0 0,1 0-1 0 0,-1 0 1 0 0,1 0-1 0 0,-1 0 1 0 0,1 1-1 0 0,-1-1 1 0 0,4-1-1 0 0,11-9-1289 0 0,-4-16-371 0 0,15 9-49 0 0,-10-14 226 0 0,15 12-60 0 0,-3-12-1251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27 5904 0 0,'-5'-3'8783'0'0,"-1"-5"-6561"0"0,5 7-1979 0 0,-1-1-1 0 0,1 1 1 0 0,-1 0 0 0 0,1 0 0 0 0,-1-1-1 0 0,0 1 1 0 0,1 0 0 0 0,-1 0 0 0 0,0 0-1 0 0,0 1 1 0 0,0-1 0 0 0,1 0-1 0 0,-1 1 1 0 0,0-1 0 0 0,0 1 0 0 0,0 0-1 0 0,0 0 1 0 0,0 0 0 0 0,0 0 0 0 0,0 0-1 0 0,0 0 1 0 0,0 0 0 0 0,0 0 0 0 0,0 1-1 0 0,0-1 1 0 0,-3 2 0 0 0,1-1-32 0 0,-1 0 0 0 0,1 1 0 0 0,0 0 0 0 0,-1 0 0 0 0,1 0 0 0 0,0 0-1 0 0,0 0 1 0 0,0 1 0 0 0,1 0 0 0 0,-5 4 0 0 0,-17 16 330 0 0,-6 9-152 0 0,-10 28-4 0 0,30-46-334 0 0,1 0-1 0 0,1 1 1 0 0,0 0 0 0 0,-8 19-1 0 0,14-26-33 0 0,-1-1-1 0 0,0 0 1 0 0,0 1-1 0 0,-12 12 1 0 0,13-17-14 0 0,0 1 0 0 0,0-1 0 0 0,0 1 0 0 0,0 0 0 0 0,1 1 0 0 0,0-1 0 0 0,0 0-1 0 0,0 0 1 0 0,0 1 0 0 0,0-1 0 0 0,1 1 0 0 0,0 0 0 0 0,-1 9 0 0 0,-6 19-25 0 0,-3 18 53 0 0,10-49-36 0 0,1 0 0 0 0,0-1 0 0 0,0 1 0 0 0,0 0 0 0 0,1 0 0 0 0,-1-1 0 0 0,0 1 0 0 0,1 0 0 0 0,-1-1 0 0 0,1 1 0 0 0,-1 0 0 0 0,1-1 1 0 0,0 1-1 0 0,-1-1 0 0 0,1 1 0 0 0,0-1 0 0 0,0 1 0 0 0,0-1 0 0 0,1 0 0 0 0,-1 1 0 0 0,0-1 0 0 0,0 0 0 0 0,1 0 0 0 0,2 2 0 0 0,-1-2-7 0 0,0 1 0 0 0,0-1 0 0 0,1 0-1 0 0,-1 0 1 0 0,0-1 0 0 0,1 1 0 0 0,-1-1-1 0 0,1 0 1 0 0,-1 0 0 0 0,0 0-1 0 0,1 0 1 0 0,-1 0 0 0 0,1-1 0 0 0,-1 1-1 0 0,0-1 1 0 0,1 0 0 0 0,2-2-1 0 0,55-26-171 0 0,-52 24 179 0 0,8-4-8 0 0,26-16-67 0 0,-6-14 25 0 0,-36 38 54 0 0,1-1-1 0 0,0 1 1 0 0,-1 0 0 0 0,1-1-1 0 0,-1 1 1 0 0,1-1 0 0 0,-1 0-1 0 0,0 1 1 0 0,0-1 0 0 0,1 0-1 0 0,-1 0 1 0 0,0 0 0 0 0,1-3-1 0 0,4-7-6 0 0,11-5 16 0 0,-15 15-1 0 0,1 0 1 0 0,-1 0-1 0 0,0 0 1 0 0,1-1 0 0 0,-1 1-1 0 0,0-1 1 0 0,-1 1-1 0 0,1-1 1 0 0,0 0 0 0 0,-1 0-1 0 0,1 0 1 0 0,-1 0-1 0 0,0 0 1 0 0,1-5 0 0 0,9-22 52 0 0,-9 24-40 0 0,1 0 0 0 0,-1-1 0 0 0,0 1 0 0 0,0 0 0 0 0,-1-1 1 0 0,0 0-1 0 0,1-8 0 0 0,-2-51 232 0 0,0 62-207 0 0,0 0 0 0 0,1 0 1 0 0,0 0-1 0 0,0 0 0 0 0,0 0 1 0 0,0 0-1 0 0,1 0 0 0 0,0 1 1 0 0,-1-1-1 0 0,5-5 0 0 0,-5 9 217 0 0,-1 41 126 0 0,14 32-59 0 0,-5 23 43 0 0,-5 60 172 0 0,10-24-75 0 0,-14 18 221 0 0,0-147-677 0 0,0 0-1 0 0,0 0 1 0 0,-1 0 0 0 0,1 0 0 0 0,0 0 0 0 0,-1 0 0 0 0,0 0-1 0 0,0 0 1 0 0,-2 4 0 0 0,2-4-1 0 0,0 0 0 0 0,0 0-1 0 0,0 0 1 0 0,0 0 0 0 0,0 0-1 0 0,1 0 1 0 0,-1 0 0 0 0,1 1-1 0 0,0 4 1 0 0,0 6 34 0 0,-1 0 1 0 0,0-1-1 0 0,-1 1 0 0 0,-1-1 1 0 0,0 1-1 0 0,-1-1 1 0 0,0 0-1 0 0,-1 0 0 0 0,0-1 1 0 0,-1 1-1 0 0,-1-1 0 0 0,-14 21 1 0 0,-2-13-26 0 0,0-2-76 0 0,16-13-94 0 0,0 0 0 0 0,-1-1 1 0 0,0 1-1 0 0,0-2 0 0 0,0 1 0 0 0,0-1 0 0 0,0 0 0 0 0,-1-1 0 0 0,0 0 0 0 0,1-1 0 0 0,-1 1 0 0 0,0-2 0 0 0,-9 1 0 0 0,15-1-92 0 0,0-1 0 0 0,1 1 0 0 0,-1 0-1 0 0,0-1 1 0 0,0 0 0 0 0,0 0 0 0 0,1 0 0 0 0,-1 0-1 0 0,0 0 1 0 0,1 0 0 0 0,-1-1 0 0 0,1 1 0 0 0,-1-1-1 0 0,1 0 1 0 0,0 0 0 0 0,0 0 0 0 0,0 0 0 0 0,0 0-1 0 0,0 0 1 0 0,0 0 0 0 0,0-1 0 0 0,1 1 0 0 0,-1-1 0 0 0,1 1-1 0 0,0-1 1 0 0,0 0 0 0 0,0 1 0 0 0,0-1 0 0 0,-1-3-1 0 0,1 1-279 0 0,0 0-1 0 0,0-1 0 0 0,1 1 0 0 0,-1 0 0 0 0,1 0 0 0 0,0-1 0 0 0,0 1 0 0 0,1 0 1 0 0,-1 0-1 0 0,1 0 0 0 0,1-1 0 0 0,-1 1 0 0 0,1 0 0 0 0,-1 1 0 0 0,1-1 0 0 0,4-6 1 0 0,0 1-95 0 0,4-6-733 0 0,1 0 0 0 0,0 0 0 0 0,20-20 0 0 0,-9 12 21 0 0,17-13-945 0 0,-1 23-850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7560 0 0,'0'87'11651'0'0,"0"-3"-7347"0"0,9-23-2960 0 0,-9 130-959 0 0,0-151-5444 0 0,0 1-5186 0 0,8-55 6870 0 0,3-57-990 0 0,2 38 2349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135 356 2960 0 0,'-7'-2'978'0'0,"0"1"0"0"0,0-1 0 0 0,0 2 0 0 0,0-1 1 0 0,0 1-1 0 0,0 0 0 0 0,-9 1 0 0 0,9-1 321 0 0,-1 1 1 0 0,1-1-1 0 0,-1-1 1 0 0,1 1 0 0 0,-13-4-1 0 0,15 3-1088 0 0,5 1-163 0 0,-1 0 1 0 0,1 0-1 0 0,0 0 0 0 0,-1 0 0 0 0,1 0 0 0 0,0 0 0 0 0,0 0 0 0 0,-1 0 0 0 0,1 0 0 0 0,0 0 0 0 0,-1-1 0 0 0,1 1 0 0 0,0 0 0 0 0,0 0 0 0 0,-1 0 0 0 0,1 0 0 0 0,0 0 0 0 0,0-1 0 0 0,-1 1 0 0 0,1 0 0 0 0,0 0 0 0 0,0-1 0 0 0,0 1 0 0 0,-1 0 0 0 0,1 0 0 0 0,0-1 0 0 0,0 1 0 0 0,0 0 0 0 0,0 0 0 0 0,0-1 0 0 0,0 1 0 0 0,-1 0 0 0 0,1-1 0 0 0,0 1 0 0 0,0 0 0 0 0,0 0 0 0 0,0-1 0 0 0,0 1 0 0 0,0 0 0 0 0,0-1 0 0 0,0 1 0 0 0,0-2 549 0 0,3-19 1085 0 0,35-44-940 0 0,-25 59-691 0 0,-4 2-51 0 0,0 1 1 0 0,-1-1-1 0 0,1-1 1 0 0,-1 0-1 0 0,14-11 1 0 0,18-9-55 0 0,62-49-692 0 0,-67 44 231 0 0,-30 27 459 0 0,2-1 15 0 0,0 1 1 0 0,-1-1-1 0 0,1 0 1 0 0,-1-1-1 0 0,0 0 1 0 0,0 0-1 0 0,8-9 1 0 0,-11 12 36 0 0,0-1 0 0 0,0 1 0 0 0,1 0 0 0 0,-1 0 0 0 0,1 1-1 0 0,-1-1 1 0 0,1 1 0 0 0,0-1 0 0 0,0 1 0 0 0,-1 0 0 0 0,1 1 0 0 0,0-1 0 0 0,0 1 0 0 0,0-1 0 0 0,5 1 0 0 0,7 0 17 0 0,-6 0 36 0 0,-1 0 0 0 0,1 0 0 0 0,0 1 0 0 0,11 3 0 0 0,-18-4-33 0 0,0 2 1 0 0,1-1-1 0 0,-1 0 0 0 0,0 1 1 0 0,0-1-1 0 0,0 1 0 0 0,0 0 1 0 0,0 0-1 0 0,-1 0 1 0 0,1 0-1 0 0,0 1 0 0 0,-1-1 1 0 0,0 1-1 0 0,1 0 0 0 0,1 4 1 0 0,18 20 593 0 0,35 38 1 0 0,-18-23-22 0 0,-5-5 185 0 0,-28-32-641 0 0,0 0 1 0 0,-1 1 0 0 0,0-1 0 0 0,0 1 0 0 0,-1 0 0 0 0,0 1 0 0 0,0-1 0 0 0,5 13 0 0 0,-6-14-65 0 0,0-1 1 0 0,0 0-1 0 0,0 1 1 0 0,1-2-1 0 0,-1 1 1 0 0,1 0-1 0 0,0 0 0 0 0,0-1 1 0 0,9 5-1 0 0,47 29 769 0 0,-49-31-629 0 0,1 0-91 0 0,-1-1 0 0 0,1 0-1 0 0,1 0 1 0 0,-1-1 0 0 0,1-1-1 0 0,-1 0 1 0 0,1-1 0 0 0,0 0-1 0 0,0-1 1 0 0,0-1 0 0 0,0 0-1 0 0,15-2 1 0 0,-10 0-64 0 0,0-1-1 0 0,-1-1 1 0 0,1-1-1 0 0,-1 0 1 0 0,0-1 0 0 0,0-1-1 0 0,20-12 1 0 0,-35 18-46 0 0,1-1 0 0 0,-1 1 1 0 0,0-1-1 0 0,0 0 0 0 0,-1 0 1 0 0,1 1-1 0 0,0-1 0 0 0,-1 0 1 0 0,1-1-1 0 0,-1 1 0 0 0,1 0 1 0 0,0-3-1 0 0,-1 3 2 0 0,0 0-1 0 0,0 0 1 0 0,0 1 0 0 0,0-1-1 0 0,0 0 1 0 0,1 1 0 0 0,-1-1-1 0 0,0 1 1 0 0,1-1-1 0 0,-1 1 1 0 0,4-3 0 0 0,-3 3-8 0 0,-1 0 1 0 0,0 0 0 0 0,1 0 0 0 0,-1 0 0 0 0,0-1-1 0 0,0 1 1 0 0,0 0 0 0 0,0-1 0 0 0,0 1-1 0 0,0-1 1 0 0,0 1 0 0 0,0-1 0 0 0,0 0-1 0 0,-1 1 1 0 0,1-4 0 0 0,11-16 45 0 0,-11 18-39 0 0,0 0 1 0 0,0 0 0 0 0,0 0-1 0 0,-1 0 1 0 0,1 0-1 0 0,-1 0 1 0 0,0 0 0 0 0,0 0-1 0 0,0 0 1 0 0,0 0 0 0 0,-2-6-1 0 0,1-5 73 0 0,1 7-73 0 0,-1 0-1 0 0,0 0 1 0 0,-1 0-1 0 0,1 0 1 0 0,-1 0 0 0 0,-1 1-1 0 0,1-1 1 0 0,-1 1-1 0 0,-1-1 1 0 0,-6-10-1 0 0,1 5-6 0 0,0 0-1 0 0,-1 0 1 0 0,-18-17-1 0 0,23 25-3 0 0,0 0 0 0 0,-1 1 0 0 0,1-1 1 0 0,-1 2-1 0 0,1-1 0 0 0,-1 0 0 0 0,0 1 0 0 0,0 0 0 0 0,0 1 0 0 0,-7-2 1 0 0,-28-10-58 0 0,28 10-45 0 0,0 0-1 0 0,-1 1 1 0 0,1 0-1 0 0,0 1 1 0 0,-1 1-1 0 0,1 0 1 0 0,-1 1-1 0 0,1 1 1 0 0,-25 5-1 0 0,33-6-48 0 0,0 0 0 0 0,0 1-1 0 0,0 0 1 0 0,1 0 0 0 0,-1 0-1 0 0,-7 5 1 0 0,-13 7-791 0 0,-28 13-2677 0 0,16-9-2831 0 0,0 0-3300 0 0,24-14 4243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4744 0 0,'0'0'9150'0'0,"0"10"-2769"0"0,0 13-4551 0 0,9 63 547 0 0,0 5-1249 0 0,0 119-160 0 0,-9 28-339 0 0,-9-130-625 0 0,9-108-4 0 0,0 1 0 0 0,0-1 0 0 0,0 0 0 0 0,0 1 0 0 0,0-1 0 0 0,0 0 0 0 0,0 0 0 0 0,0 1 0 0 0,0-1 0 0 0,0 0 0 0 0,1 1 0 0 0,-1-1 0 0 0,0 0 0 0 0,0 0 0 0 0,0 1 0 0 0,0-1 0 0 0,0 0 0 0 0,1 0 0 0 0,-1 1 0 0 0,0-1 0 0 0,0 0 0 0 0,0 0 0 0 0,1 0 0 0 0,-1 1 0 0 0,0-1 0 0 0,0 0 0 0 0,1 0 0 0 0,-1 0 0 0 0,0 0 0 0 0,1 0 0 0 0,-1 1 0 0 0,0-1 0 0 0,0 0 0 0 0,1 0 0 0 0,-1 0 0 0 0,0 0 0 0 0,1 0 0 0 0,-1 0 0 0 0,0 0 0 0 0,0 0 0 0 0,1 0 0 0 0,-1 0 0 0 0,0 0 0 0 0,1 0 0 0 0,-1 0 0 0 0,0 0 0 0 0,1-1 0 0 0,-1 1 0 0 0,0 0 0 0 0,0 0 0 0 0,1 0 0 0 0,-1 0 0 0 0,0 0 0 0 0,0-1 0 0 0,1 1 0 0 0,-1 0 0 0 0,0 0 0 0 0,0 0 0 0 0,0-1 0 0 0,1 1 0 0 0,14-16 20 0 0,-11 9-17 0 0,-1 0-1 0 0,1 0 0 0 0,-1 1 1 0 0,2-1-1 0 0,-1 1 0 0 0,1 0 0 0 0,6-6 1 0 0,-9 11-4 0 0,-1-1 0 0 0,0 1 0 0 0,0 0 0 0 0,0 0 0 0 0,0-1 0 0 0,0 1 0 0 0,0-1 0 0 0,0 1 0 0 0,0-1 0 0 0,0 1 0 0 0,-1-1 0 0 0,1 0 0 0 0,0-2 0 0 0,6-11-10 0 0,2 7 20 0 0,1 1 1 0 0,-1 0 0 0 0,1 0 0 0 0,19-9 0 0 0,25 1 136 0 0,-51 15-126 0 0,-1-1 0 0 0,1 1 0 0 0,-1-1-1 0 0,1 1 1 0 0,-1 0 0 0 0,1 0 0 0 0,-1 0-1 0 0,1 1 1 0 0,-1-1 0 0 0,1 1 0 0 0,-1-1-1 0 0,1 1 1 0 0,-1 0 0 0 0,0 0 0 0 0,1 0 0 0 0,-1 0-1 0 0,0 0 1 0 0,0 0 0 0 0,0 1 0 0 0,0-1-1 0 0,3 3 1 0 0,20 24 392 0 0,-21-24-327 0 0,1 0 1 0 0,-1 1 0 0 0,0 0 0 0 0,0 0 0 0 0,-1 0 0 0 0,1 0 0 0 0,-1 1 0 0 0,0-1 0 0 0,3 10 0 0 0,-2 3 276 0 0,-1 1 1 0 0,0-1 0 0 0,-2 1-1 0 0,-1 31 1 0 0,0-35-136 0 0,-1-9-200 0 0,-1 0 0 0 0,0-1 1 0 0,0 1-1 0 0,0 0 0 0 0,-1-1 1 0 0,1 1-1 0 0,-1-1 0 0 0,-1 0 1 0 0,1 0-1 0 0,-1 0 0 0 0,0 0 1 0 0,0-1-1 0 0,-9 8 0 0 0,-1-4-93 0 0,13-7 42 0 0,0 1 0 0 0,-1-1-1 0 0,1 0 1 0 0,-1 0-1 0 0,1 0 1 0 0,-1 0-1 0 0,1 0 1 0 0,-1-1-1 0 0,0 1 1 0 0,1 0-1 0 0,-1-1 1 0 0,-2 1-1 0 0,-16 3-334 0 0,-7 0-1348 0 0,6-2-2513 0 0,20-2 4071 0 0,1-1-1 0 0,0 1 1 0 0,-1 0 0 0 0,1 0-1 0 0,-1 0 1 0 0,1 0 0 0 0,0 0-1 0 0,-1 0 1 0 0,1 0-1 0 0,0-1 1 0 0,0 1 0 0 0,-1 0-1 0 0,1 0 1 0 0,0 0 0 0 0,-1-1-1 0 0,1 1 1 0 0,0 0 0 0 0,0 0-1 0 0,-1-1 1 0 0,1 1 0 0 0,0 0-1 0 0,0 0 1 0 0,0-1 0 0 0,-1 1-1 0 0,1 0 1 0 0,0-1 0 0 0,0 1-1 0 0,0 0 1 0 0,0-1 0 0 0,0 1-1 0 0,0-1 1 0 0,0 1 0 0 0,0 0-1 0 0,0-1 1 0 0,0 1 0 0 0,0 0-1 0 0,0-1 1 0 0,3-21-4864 0 0,12-16-66 0 0,-15 37 5076 0 0,1-2-297 0 0,1 0 1 0 0,-1 0-1 0 0,1 0 0 0 0,0 0 1 0 0,0 0-1 0 0,0 1 1 0 0,0-1-1 0 0,0 1 0 0 0,0-1 1 0 0,1 1-1 0 0,3-3 0 0 0,3-2-704 0 0,0-5-2552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387 303 3960 0 0,'-4'0'2790'0'0,"-2"1"-1831"0"0,0 0 0 0 0,0 0 0 0 0,0 1-1 0 0,0 0 1 0 0,0 0 0 0 0,0 0-1 0 0,0 1 1 0 0,1 0 0 0 0,-1 0-1 0 0,1 0 1 0 0,-7 6 0 0 0,6-5-574 0 0,1 0 1 0 0,0 1 0 0 0,-1 0-1 0 0,1 0 1 0 0,1 0-1 0 0,-1 0 1 0 0,1 1 0 0 0,0 0-1 0 0,0 0 1 0 0,-5 12 0 0 0,2-3 17 0 0,-1-1 0 0 0,0 0 0 0 0,0 0 0 0 0,-13 14 0 0 0,-21 34 462 0 0,1 5-349 0 0,16-9-272 0 0,16-41-192 0 0,2 1 0 0 0,-11 33 0 0 0,-2 7 98 0 0,14-45-77 0 0,1 1-1 0 0,1-1 0 0 0,-4 20 1 0 0,3-7 50 0 0,2-14-95 0 0,1-1 0 0 0,1 1-1 0 0,-1 21 1 0 0,3-30-26 0 0,-1 0 0 0 0,0 0 0 0 0,1 0 0 0 0,-1 0 0 0 0,1 0 0 0 0,0 0 0 0 0,0 0 0 0 0,0 0 0 0 0,1-1 0 0 0,-1 1 0 0 0,1 0 1 0 0,-1-1-1 0 0,1 1 0 0 0,0-1 0 0 0,0 1 0 0 0,0-1 0 0 0,0 0 0 0 0,5 4 0 0 0,-4-5-5 0 0,0 1 1 0 0,0-1-1 0 0,0 0 1 0 0,0 0-1 0 0,0 0 1 0 0,1 0-1 0 0,-1 0 1 0 0,0-1-1 0 0,1 0 0 0 0,-1 1 1 0 0,0-1-1 0 0,1 0 1 0 0,-1-1-1 0 0,0 1 1 0 0,0-1-1 0 0,1 1 1 0 0,-1-1-1 0 0,0 0 1 0 0,0 0-1 0 0,0 0 1 0 0,0-1-1 0 0,0 1 0 0 0,0-1 1 0 0,0 1-1 0 0,0-1 1 0 0,0 0-1 0 0,-1 0 1 0 0,1-1-1 0 0,-1 1 1 0 0,3-3-1 0 0,28-30 16 0 0,-24 27-22 0 0,0-1-1 0 0,-1 1 1 0 0,0-1-1 0 0,0-1 1 0 0,-1 1-1 0 0,0-1 1 0 0,-1-1-1 0 0,-1 1 1 0 0,1-1-1 0 0,-1 0 0 0 0,5-18 1 0 0,-9 24 8 0 0,1-1 1 0 0,0 0-1 0 0,0 1 1 0 0,1 0-1 0 0,0-1 1 0 0,3-4-1 0 0,-3 5 2 0 0,0 1 0 0 0,-1-1 0 0 0,0 1 0 0 0,0-1 0 0 0,0 0 0 0 0,0 1 0 0 0,-1-1 0 0 0,2-7 0 0 0,8-41 68 0 0,-7 37-11 0 0,-1 0 0 0 0,0 0-1 0 0,1-27 1 0 0,-4-24 211 0 0,2 12 90 0 0,-3 0 0 0 0,-2 0 0 0 0,-13-69 0 0 0,-4-25 604 0 0,10 82-366 0 0,6 45-442 0 0,0-2 573 0 0,2 53-453 0 0,3 33-491 0 0,3 0 0 0 0,3 0 1 0 0,2 0-1 0 0,19 64 0 0 0,-17-64-503 0 0,-9-48 417 0 0,0 1-1 0 0,1-1 1 0 0,1 0 0 0 0,0 0-1 0 0,6 14 1 0 0,0-5-661 0 0,-10-19 774 0 0,2-1 0 0 0,-1 0 0 0 0,0 0 1 0 0,1 0-1 0 0,-1 0 0 0 0,1 0 0 0 0,0-1 0 0 0,0 1 1 0 0,0 0-1 0 0,3 3 0 0 0,10 10-645 0 0,-11-10-84 0 0,1 0 0 0 0,-1-1 0 0 0,2 1 0 0 0,-1-1 0 0 0,0 0 0 0 0,1-1 0 0 0,0 0 0 0 0,0 0 0 0 0,8 4 0 0 0,-8-6 194 0 0,0 1 1 0 0,0-1 0 0 0,0-1 0 0 0,0 1 0 0 0,1-1 0 0 0,-1 0 0 0 0,1-1 0 0 0,-1 1 0 0 0,1-1-1 0 0,-1-1 1 0 0,1 1 0 0 0,-1-1 0 0 0,0 0 0 0 0,1-1 0 0 0,-1 1 0 0 0,10-5 0 0 0,16-4-1608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4424 0 0,'-14'0'5062'0'0,"-16"1"2205"0"0,26-1-7003 0 0,1 0 1 0 0,0 0-1 0 0,0 1 0 0 0,0 0 1 0 0,-1-1-1 0 0,1 1 0 0 0,0 0 1 0 0,0 1-1 0 0,0-1 0 0 0,0 1 1 0 0,1-1-1 0 0,-1 1 0 0 0,0 0 0 0 0,1 0 1 0 0,-1 0-1 0 0,1 0 0 0 0,-1 0 1 0 0,1 1-1 0 0,-2 2 0 0 0,1-2-129 0 0,0 0-1 0 0,0 0 0 0 0,1-1 1 0 0,-2 1-1 0 0,1-1 1 0 0,0 1-1 0 0,-1-1 0 0 0,1 0 1 0 0,-5 2-1 0 0,4-3-59 0 0,1 1 0 0 0,-1 0 1 0 0,1 0-1 0 0,0 0 0 0 0,0 0 0 0 0,0 1 0 0 0,0-1 1 0 0,0 1-1 0 0,0 0 0 0 0,0 0 0 0 0,1 0 0 0 0,-3 4 1 0 0,-37 32 446 0 0,33-22-409 0 0,8-14-96 0 0,0 0-1 0 0,-1 0 1 0 0,1 1-1 0 0,-1-1 1 0 0,0-1-1 0 0,0 1 1 0 0,0 0-1 0 0,-4 3 1 0 0,-5 9 42 0 0,1 0 1 0 0,1 0-1 0 0,-8 18 1 0 0,-14 23 71 0 0,24-46-125 0 0,1 0 0 0 0,0 1 0 0 0,1-1 0 0 0,-7 20 1 0 0,-1 2-41 0 0,12-29 29 0 0,0 0 0 0 0,0 0-1 0 0,0-1 1 0 0,0 1 0 0 0,0 0-1 0 0,1 0 1 0 0,-1 0 0 0 0,1 0 0 0 0,0 0-1 0 0,0 0 1 0 0,0 0 0 0 0,0 0-1 0 0,1 0 1 0 0,-1 0 0 0 0,1-1 0 0 0,-1 1-1 0 0,1 0 1 0 0,0 0 0 0 0,0 0-1 0 0,0-1 1 0 0,3 5 0 0 0,-1-4-11 0 0,-1 0 1 0 0,0-1 0 0 0,1 1-1 0 0,-1-1 1 0 0,1 0 0 0 0,0 0-1 0 0,0 0 1 0 0,0 0 0 0 0,0-1-1 0 0,0 1 1 0 0,0-1 0 0 0,0 0-1 0 0,1 0 1 0 0,-1 0 0 0 0,0 0-1 0 0,1 0 1 0 0,-1-1 0 0 0,1 1-1 0 0,-1-1 1 0 0,6 0 0 0 0,2 0 1 0 0,-9 1 10 0 0,0-1-1 0 0,0 0 1 0 0,0 1-1 0 0,0-1 1 0 0,0 0-1 0 0,-1 0 1 0 0,1 0-1 0 0,0 0 1 0 0,0 0-1 0 0,0-1 1 0 0,0 1-1 0 0,0-1 1 0 0,0 1-1 0 0,0-1 1 0 0,-1 0-1 0 0,1 1 1 0 0,0-1-1 0 0,-1 0 1 0 0,1 0-1 0 0,0 0 1 0 0,-1-1-1 0 0,1 1 1 0 0,1-3-1 0 0,-1 2 2 0 0,-1-1 0 0 0,1 1 0 0 0,0-1 0 0 0,0 1 0 0 0,-1 0 0 0 0,1 0 0 0 0,1-1 1 0 0,-1 1-1 0 0,0 1 0 0 0,0-1 0 0 0,1 0 0 0 0,-1 1 0 0 0,1-1 0 0 0,0 1 0 0 0,5-3 0 0 0,-5 3 6 0 0,-1 0 1 0 0,1 0-1 0 0,-1 0 0 0 0,1-1 1 0 0,-1 1-1 0 0,1-1 0 0 0,-1 0 1 0 0,0 1-1 0 0,0-1 0 0 0,0 0 1 0 0,0 0-1 0 0,0-1 0 0 0,0 1 1 0 0,3-5-1 0 0,-3-2 2 0 0,-2 8-3 0 0,0 0-1 0 0,0 0 1 0 0,0 1-1 0 0,0-1 1 0 0,0 0-1 0 0,0 1 1 0 0,0-1-1 0 0,0 0 1 0 0,1 1 0 0 0,-1-1-1 0 0,0 1 1 0 0,0-1-1 0 0,1 0 1 0 0,-1 1-1 0 0,0-1 1 0 0,1 1-1 0 0,-1-1 1 0 0,1 1-1 0 0,-1-1 1 0 0,1 1-1 0 0,-1-1 1 0 0,1 1-1 0 0,-1-1 1 0 0,1 1-1 0 0,-1 0 1 0 0,1-1-1 0 0,0 1 1 0 0,0-1-1 0 0,1 0 4 0 0,0 0-1 0 0,0-1 0 0 0,0 1 1 0 0,-1-1-1 0 0,1 1 0 0 0,-1-1 1 0 0,1 0-1 0 0,-1 0 1 0 0,1 0-1 0 0,-1 0 0 0 0,0 0 1 0 0,0 0-1 0 0,0 0 1 0 0,0 0-1 0 0,0 0 0 0 0,0-5 1 0 0,6-40 103 0 0,-7 38-92 0 0,0 0 1 0 0,0 1-1 0 0,1-1 0 0 0,1 1 1 0 0,-1-1-1 0 0,1 1 0 0 0,1 0 1 0 0,-1 0-1 0 0,1 0 1 0 0,8-15-1 0 0,-5 10 55 0 0,-2 7-56 0 0,13 5 61 0 0,-17 1-74 0 0,9 26 199 0 0,6 27 25 0 0,-7-30-86 0 0,-2 1 0 0 0,0 0 0 0 0,-2 0 0 0 0,0 0 0 0 0,-1 29 0 0 0,11 80 442 0 0,-6-23-217 0 0,-5-84-304 0 0,0 1 1 0 0,-2-1-1 0 0,-1 0 1 0 0,-5 43-1 0 0,4-48-48 0 0,1-16-12 0 0,0 0 1 0 0,0 0-1 0 0,0-1 0 0 0,-1 1 1 0 0,0 0-1 0 0,0 0 1 0 0,0-1-1 0 0,-1 1 0 0 0,-2 5 1 0 0,-14 32-49 0 0,9-18-239 0 0,-2-1 1 0 0,-17 31-1 0 0,22-46-232 0 0,-19 23-1329 0 0,24-30 1448 0 0,0 0 0 0 0,-1 0 0 0 0,1 0 0 0 0,-1-1 0 0 0,1 1 0 0 0,-1 0 0 0 0,0-1 0 0 0,1 1-1 0 0,-1-1 1 0 0,0 1 0 0 0,0-1 0 0 0,1 0 0 0 0,-4 1 0 0 0,5-2 191 0 0,-1 1 0 0 0,0 0-1 0 0,1-1 1 0 0,-1 1 0 0 0,1-1 0 0 0,-1 1-1 0 0,0-1 1 0 0,1 1 0 0 0,-1-1 0 0 0,1 1 0 0 0,0-1-1 0 0,-1 0 1 0 0,1 1 0 0 0,-1-1 0 0 0,1 1-1 0 0,0-1 1 0 0,-1 0 0 0 0,1 0 0 0 0,0 1-1 0 0,0-1 1 0 0,0 0 0 0 0,0 1 0 0 0,-1-1-1 0 0,1 0 1 0 0,0 0 0 0 0,0 1 0 0 0,0-1 0 0 0,1 0-1 0 0,-1 0 1 0 0,0 1 0 0 0,0-1 0 0 0,0 0-1 0 0,1-1 1 0 0,5-38-2983 0 0,-4 31 1702 0 0,1-1 982 0 0,0 0-1 0 0,0 0 0 0 0,1 0 1 0 0,1 1-1 0 0,-1-1 0 0 0,1 1 0 0 0,1 0 1 0 0,0 0-1 0 0,7-7 0 0 0,22-15-1669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6768 0 0,'-1'2'540'0'0,"0"-1"1"0"0,-1 0 0 0 0,1 1-1 0 0,0-1 1 0 0,0 1 0 0 0,0-1-1 0 0,0 1 1 0 0,1 0-1 0 0,-1-1 1 0 0,0 1 0 0 0,1 0-1 0 0,-1-1 1 0 0,1 1 0 0 0,-1 0-1 0 0,1 0 1 0 0,0 0-1 0 0,0-1 1 0 0,0 4 0 0 0,1 39 4984 0 0,11 48-1807 0 0,-3-38-3034 0 0,-18 48-1606 0 0,3-75-977 0 0,1-13-2104 0 0,3 1-4628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3280 0 0,'-4'2'9548'0'0,"-20"4"-4050"0"0,12-4-4312 0 0,1 0-1 0 0,0 1 1 0 0,0 1-1 0 0,0 0 1 0 0,-11 6-1 0 0,13-6-932 0 0,0 1 0 0 0,0 0-1 0 0,0 1 1 0 0,1-1 0 0 0,0 2 0 0 0,0-1-1 0 0,0 1 1 0 0,1 0 0 0 0,0 1-1 0 0,-10 13 1 0 0,-10 10 225 0 0,-4 3-83 0 0,30-32-378 0 0,-115 162 946 0 0,99-134-798 0 0,17-29-157 0 0,-1 1 0 0 0,0 0 0 0 0,1-1-1 0 0,-1 1 1 0 0,0 0 0 0 0,0-1 0 0 0,0 1 0 0 0,0-1 0 0 0,0 1 0 0 0,0-1-1 0 0,-1 0 1 0 0,-1 2 0 0 0,0 1 2 0 0,1 0 0 0 0,0 0-1 0 0,0 0 1 0 0,0 1 0 0 0,0-1 0 0 0,1 1-1 0 0,0-1 1 0 0,0 1 0 0 0,0-1 0 0 0,0 1-1 0 0,1-1 1 0 0,-1 9 0 0 0,2-12-15 0 0,-1 0 0 0 0,1 0 0 0 0,0 1 0 0 0,0-1 0 0 0,-1 0 0 0 0,1 0 0 0 0,0 0 0 0 0,0 0 0 0 0,0 0 0 0 0,0 0 0 0 0,0 0 0 0 0,0 0 0 0 0,0-1 1 0 0,1 1-1 0 0,-1 0 0 0 0,0-1 0 0 0,0 1 0 0 0,1 0 0 0 0,-1-1 0 0 0,0 0 0 0 0,1 1 0 0 0,-1-1 0 0 0,0 0 0 0 0,1 0 0 0 0,-1 1 0 0 0,1-1 0 0 0,-1 0 0 0 0,2-1 0 0 0,0 2-1 0 0,-1-1 0 0 0,0 0 0 0 0,1 1 0 0 0,-1-1-1 0 0,0 1 1 0 0,1 0 0 0 0,-1 0 0 0 0,0 0 0 0 0,0 0-1 0 0,0 0 1 0 0,0 0 0 0 0,2 2 0 0 0,-1-1-3 0 0,0-1 1 0 0,-1 1-1 0 0,1-1 1 0 0,0 0 0 0 0,0 0-1 0 0,0 0 1 0 0,0 0-1 0 0,1 0 1 0 0,-1 0-1 0 0,0-1 1 0 0,0 0 0 0 0,0 0-1 0 0,0 0 1 0 0,1 0-1 0 0,-1 0 1 0 0,0 0-1 0 0,0-1 1 0 0,5-1-1 0 0,48-12-160 0 0,36-40 0 0 0,-87 50 171 0 0,0 0-1 0 0,1-1 0 0 0,-1 1 1 0 0,-1-1-1 0 0,1-1 1 0 0,-1 1-1 0 0,0 0 1 0 0,0-1-1 0 0,6-12 1 0 0,-5 9 47 0 0,0-1 0 0 0,-1 0 0 0 0,0 0 0 0 0,-1 0 0 0 0,0 0 0 0 0,0-1 0 0 0,2-18 0 0 0,-2-81 764 0 0,-3 77-513 0 0,0 32-256 0 0,-1 2-34 0 0,1 0 0 0 0,0 0 0 0 0,0 1-1 0 0,0-1 1 0 0,-1 0 0 0 0,1 0 0 0 0,0 0 0 0 0,1 1 0 0 0,-1-1-1 0 0,0 0 1 0 0,0 0 0 0 0,0 0 0 0 0,1 1 0 0 0,-1-1 0 0 0,0 0 0 0 0,1 0-1 0 0,-1 0 1 0 0,1 0 0 0 0,0 0 0 0 0,-1 0 0 0 0,2 2 0 0 0,6 20 33 0 0,-5 24 15 0 0,16 92-1 0 0,-10-90 31 0 0,5 99 0 0 0,-14-127-69 0 0,-7 186 598 0 0,4-178-526 0 0,-2 0 0 0 0,-13 44 0 0 0,5-15-91 0 0,11-53 0 0 0,1 0 0 0 0,-1 0 0 0 0,1 0 0 0 0,-1 0 0 0 0,2 1 0 0 0,-1-1 0 0 0,0 8 0 0 0,1-9 0 0 0,0 1 0 0 0,0-1 0 0 0,-1 1 0 0 0,0-1 0 0 0,0 0 0 0 0,0 1 0 0 0,0-1 0 0 0,-1 0 0 0 0,1 0 0 0 0,-1 0 0 0 0,0 0 0 0 0,-4 5 0 0 0,-59 109 0 0 0,65-118 0 0 0,-1 1 0 0 0,1 1 0 0 0,-1-1 0 0 0,0 0 0 0 0,0 1 0 0 0,0-1 0 0 0,-1 0 0 0 0,1 0 0 0 0,0 0 0 0 0,0 1 0 0 0,-1-1 0 0 0,1-1 0 0 0,0 1 0 0 0,-1 0 0 0 0,1 0 0 0 0,-1 0 0 0 0,-3 0 0 0 0,-15 10 0 0 0,19-10-12 0 0,-1 0 1 0 0,1-1-1 0 0,-1 1 0 0 0,1 0 1 0 0,-1-1-1 0 0,1 1 0 0 0,-1-1 1 0 0,1 1-1 0 0,-1-1 1 0 0,0 0-1 0 0,1 0 0 0 0,-1 0 1 0 0,0 0-1 0 0,1 0 0 0 0,-1 0 1 0 0,0 0-1 0 0,1 0 0 0 0,-1-1 1 0 0,0 1-1 0 0,1 0 0 0 0,-1-1 1 0 0,1 0-1 0 0,-1 1 0 0 0,1-1 1 0 0,-3-2-1 0 0,1 1-47 0 0,0-1 1 0 0,1 0-1 0 0,-1 0 1 0 0,1 0-1 0 0,0 0 0 0 0,0 0 1 0 0,0 0-1 0 0,0-1 1 0 0,0 1-1 0 0,1-1 0 0 0,-2-3 1 0 0,-1-8-218 0 0,1 0 1 0 0,0 0 0 0 0,0 0 0 0 0,0-27-1 0 0,3 10-952 0 0,-2 23 806 0 0,2 0-1 0 0,-1 0 0 0 0,1 1 1 0 0,1-1-1 0 0,-1 0 0 0 0,2 0 1 0 0,-1 0-1 0 0,1 0 1 0 0,0 1-1 0 0,1-1 0 0 0,0 1 1 0 0,7-13-1 0 0,39-51-3727 0 0,-16 21-945 0 0,62-71-1 0 0,-31 51 480 0 0,-26 35 959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4632 0 0,'0'-24'13850'0'0,"-2"11"-8533"0"0,-7 13-4241 0 0,3-1-799 0 0,1 1-1 0 0,0 0 1 0 0,-1 0 0 0 0,1 0 0 0 0,0 1-1 0 0,-1 0 1 0 0,1 0 0 0 0,0 0-1 0 0,-1 1 1 0 0,1-1 0 0 0,0 1 0 0 0,0 1-1 0 0,1-1 1 0 0,-8 5 0 0 0,-6 6 9 0 0,14-11-233 0 0,0 1-1 0 0,0 0 0 0 0,0 0 1 0 0,0 0-1 0 0,0 1 1 0 0,1-1-1 0 0,0 1 1 0 0,0 0-1 0 0,0 0 0 0 0,0 0 1 0 0,0 0-1 0 0,-1 5 1 0 0,-2 0 32 0 0,0 0 0 0 0,-1-1 1 0 0,0 1-1 0 0,-12 10 1 0 0,12-11-40 0 0,3-4-16 0 0,1 1 1 0 0,-1-1-1 0 0,1 1 0 0 0,0 0 0 0 0,0 0 0 0 0,1 0 1 0 0,-4 11-1 0 0,-7 12 67 0 0,-5-3-13 0 0,15-21-73 0 0,0 0-1 0 0,0 0 1 0 0,1 0 0 0 0,-1 1 0 0 0,1-1 0 0 0,0 1-1 0 0,0-1 1 0 0,-1 8 0 0 0,-30 76 92 0 0,19-38-42 0 0,10-38-38 0 0,1 1 0 0 0,0 0-1 0 0,0 0 1 0 0,1 0-1 0 0,0 15 1 0 0,2-24-23 0 0,1 0-1 0 0,0-1 1 0 0,-1 1 0 0 0,1 0-1 0 0,1-1 1 0 0,-1 1-1 0 0,0-1 1 0 0,1 0 0 0 0,0 1-1 0 0,0-1 1 0 0,0 0 0 0 0,0 0-1 0 0,0 0 1 0 0,1 0 0 0 0,-1-1-1 0 0,1 1 1 0 0,0 0-1 0 0,0-1 1 0 0,0 0 0 0 0,0 0-1 0 0,0 0 1 0 0,0 0 0 0 0,1 0-1 0 0,-1-1 1 0 0,0 1 0 0 0,1-1-1 0 0,0 0 1 0 0,6 1-1 0 0,25 4-96 0 0,11-2 101 0 0,-40-4-14 0 0,-5 0 8 0 0,-1 0-1 0 0,1 1 1 0 0,0-1-1 0 0,0 0 1 0 0,0 0-1 0 0,-1 0 1 0 0,1 0-1 0 0,0 0 1 0 0,0 0-1 0 0,0 0 1 0 0,0 0 0 0 0,-1 0-1 0 0,1 0 1 0 0,0-1-1 0 0,0 1 1 0 0,0 0-1 0 0,-1-1 1 0 0,1 1-1 0 0,0 0 1 0 0,-1-1 0 0 0,1 1-1 0 0,0-1 1 0 0,0 1-1 0 0,-1-1 1 0 0,1 1-1 0 0,-1-1 1 0 0,1 1-1 0 0,-1-1 1 0 0,1 0 0 0 0,-1 1-1 0 0,1-1 1 0 0,-1 0-1 0 0,1-1 1 0 0,-1 1-3 0 0,1 0 1 0 0,-1 0 0 0 0,1 0-1 0 0,-1 0 1 0 0,1 1 0 0 0,0-1-1 0 0,-1 0 1 0 0,1 0 0 0 0,0 0 0 0 0,-1 0-1 0 0,1 1 1 0 0,0-1 0 0 0,0 0-1 0 0,0 1 1 0 0,0-1 0 0 0,0 0-1 0 0,0 1 1 0 0,-1-1 0 0 0,1 1-1 0 0,1 0 1 0 0,0-1 0 0 0,11-7-23 0 0,43-73-193 0 0,-53 77 223 0 0,1 0 0 0 0,-1 0 0 0 0,0 0 0 0 0,0-1 1 0 0,0 1-1 0 0,-1-1 0 0 0,4-7 0 0 0,8-16-1 0 0,-8 18 2 0 0,0 0 1 0 0,-1-1-1 0 0,0 0 1 0 0,-1-1-1 0 0,0 1 0 0 0,-1 0 1 0 0,0-1-1 0 0,1-18 1 0 0,0 7 30 0 0,1-43 75 0 0,-6 58-94 0 0,1 0 0 0 0,0 1 1 0 0,0-1-1 0 0,1 0 0 0 0,0 1 0 0 0,0-1 0 0 0,1 1 0 0 0,0-1 0 0 0,0 1 0 0 0,1 0 1 0 0,3-7-1 0 0,-1 5-1 0 0,0 3 44 0 0,0 21-19 0 0,20 83-88 0 0,10 35-58 0 0,-32-122 109 0 0,-1 1 1 0 0,2-1 0 0 0,6 18 0 0 0,9 32 10 0 0,-13-24 7 0 0,3 50 1 0 0,-9-83-12 0 0,1-1 1 0 0,0 0-1 0 0,0 0 1 0 0,0 0-1 0 0,0 0 1 0 0,1 0-1 0 0,-1 0 1 0 0,1 0-1 0 0,0-1 1 0 0,3 6-1 0 0,9 17 123 0 0,-14-24-48 0 0,-9-12 291 0 0,8-3-319 0 0,0 0-1 0 0,-1-1 1 0 0,-4-16-1 0 0,2 14 30 0 0,1 1-1 0 0,0-1 1 0 0,1-23-1 0 0,2-228 219 0 0,0 267-304 0 0,-1 0 0 0 0,1 0 0 0 0,0 0 0 0 0,0 0 0 0 0,0 0 0 0 0,0 0 0 0 0,0 0 0 0 0,0 0 0 0 0,0 0 0 0 0,0 0 0 0 0,0 0 0 0 0,1 0 0 0 0,-1 1 0 0 0,0-1 0 0 0,1 0 0 0 0,-1 0 0 0 0,0 0 0 0 0,1 0 0 0 0,-1 0 0 0 0,2 0 0 0 0,25-46 0 0 0,-26 44-31 0 0,1 0 0 0 0,0 0 0 0 0,-1 0 0 0 0,1 0 1 0 0,0 1-1 0 0,0-1 0 0 0,1 1 0 0 0,-1 0 0 0 0,1-1 0 0 0,-1 1 0 0 0,1 0 0 0 0,-1 0 1 0 0,1 1-1 0 0,0-1 0 0 0,0 1 0 0 0,0-1 0 0 0,0 1 0 0 0,0 0 0 0 0,4-1 0 0 0,4 0-217 0 0,0 1-1 0 0,0 0 0 0 0,1 0 1 0 0,14 2-1 0 0,-14 0 53 0 0,-1-1-1 0 0,0 0 1 0 0,0-1 0 0 0,21-4-1 0 0,-21 3-565 0 0,0 1 0 0 0,1 0-1 0 0,-1 1 1 0 0,0 0 0 0 0,1 0-1 0 0,-1 2 1 0 0,15 2-1 0 0,39 2-7290 0 0,-53-5 6141 0 0,0-1 1 0 0,-1-1-1 0 0,1 0 1 0 0,0-1-1 0 0,20-6 1 0 0,-23 3-1496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4472 0 0,'0'0'17301'0'0,"8"18"-14141"0"0,-3-11-2765 0 0,0-1 1 0 0,-1 1 0 0 0,0 0 0 0 0,-1 1 0 0 0,0-1 0 0 0,0 1 0 0 0,0-1 0 0 0,-1 1 0 0 0,2 11-1 0 0,6 14 265 0 0,10 10 214 0 0,-15-34-715 0 0,0 0-1 0 0,-1 0 1 0 0,0 1-1 0 0,-1 0 1 0 0,0-1 0 0 0,3 20-1 0 0,-5-23-84 0 0,1 1 0 0 0,0 0 0 0 0,0 0-1 0 0,0-1 1 0 0,1 1 0 0 0,0-1 0 0 0,4 7 0 0 0,-3-6 4 0 0,0 0 1 0 0,-1 1 0 0 0,0-1-1 0 0,0 1 1 0 0,2 8 0 0 0,-4-11-60 0 0,1-1 1 0 0,-1 1-1 0 0,1-1 1 0 0,0 1 0 0 0,0-1-1 0 0,1 0 1 0 0,5 8-1 0 0,5 11-6 0 0,-2 8-13 0 0,-1 1 0 0 0,-2 0 0 0 0,6 39 0 0 0,-6-25 0 0 0,15 48 0 0 0,-21-89 0 0 0,7 23 0 0 0,0 0 0 0 0,-2 0 0 0 0,-1 1 0 0 0,-1 0 0 0 0,0 29 0 0 0,4 248 0 0 0,-12-250 0 0 0,-3-1 0 0 0,-2 0 0 0 0,-3 0 0 0 0,-23 71 0 0 0,-16 37 0 0 0,46-151-462 0 0,-1 0-1 0 0,-1 0 1 0 0,0-1-1 0 0,-1 0 1 0 0,-15 19-1 0 0,12-18-304 0 0,1 1-1 0 0,1 1 0 0 0,-9 16 1 0 0,12-22-649 0 0,-1 0 1 0 0,0-1 0 0 0,0 1-1 0 0,-1-1 1 0 0,0 0 0 0 0,0-1-1 0 0,-1 0 1 0 0,0 0-1 0 0,0 0 1 0 0,0-1 0 0 0,-1 0-1 0 0,1-1 1 0 0,-15 5-1 0 0,10 1-3818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01.6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1766 1591 13032 0 0,'-3'0'188'0'0,"-1"0"0"0"0,0-1 0 0 0,1 1 0 0 0,-1-1-1 0 0,0 1 1 0 0,1-1 0 0 0,-1 0 0 0 0,1-1 0 0 0,-1 1 0 0 0,1-1 0 0 0,-1 1 0 0 0,1-1 0 0 0,0 0 0 0 0,0 0 0 0 0,0 0 0 0 0,0-1 0 0 0,0 1 0 0 0,-3-5 0 0 0,5 5-177 0 0,0 1-1 0 0,0-1 1 0 0,0 0 0 0 0,0 0-1 0 0,0 0 1 0 0,0 0 0 0 0,1 0-1 0 0,-1 0 1 0 0,1 0 0 0 0,-1 0-1 0 0,1-1 1 0 0,0 1-1 0 0,0 0 1 0 0,0 0 0 0 0,0 0-1 0 0,0 0 1 0 0,1 0 0 0 0,-1-1-1 0 0,1 1 1 0 0,-1 0 0 0 0,1 0-1 0 0,0 0 1 0 0,-1 0-1 0 0,1 0 1 0 0,0 1 0 0 0,0-1-1 0 0,1 0 1 0 0,-1 0 0 0 0,0 1-1 0 0,1-1 1 0 0,-1 0 0 0 0,1 1-1 0 0,1-2 1 0 0,10-12 289 0 0,-11 13-249 0 0,0-1-1 0 0,0 1 0 0 0,0 0 1 0 0,0-1-1 0 0,0 1 1 0 0,0 1-1 0 0,1-1 0 0 0,-1 0 1 0 0,1 0-1 0 0,-1 1 1 0 0,1-1-1 0 0,-1 1 1 0 0,1 0-1 0 0,0 0 0 0 0,0 0 1 0 0,4-1-1 0 0,43-12 1081 0 0,-40 10-892 0 0,1 0 1 0 0,0 1 0 0 0,1 1 0 0 0,-1 0 0 0 0,0 0 0 0 0,13 0-1 0 0,-3 2 131 0 0,-7-1-176 0 0,-1 1 0 0 0,1 0 0 0 0,0 1 0 0 0,0 0 0 0 0,-1 1 0 0 0,1 0 0 0 0,0 2 0 0 0,-1-1 0 0 0,0 2 0 0 0,17 7 0 0 0,-17-5-53 0 0,-7-4-63 0 0,0 0 1 0 0,0 0-1 0 0,-1 1 0 0 0,1-1 0 0 0,-1 1 1 0 0,0 1-1 0 0,6 5 0 0 0,24 28 411 0 0,-27-30-409 0 0,0 0 0 0 0,-1 0 1 0 0,0 1-1 0 0,0 0 0 0 0,-1 0 1 0 0,0 1-1 0 0,0-1 0 0 0,-1 1 1 0 0,6 17-1 0 0,-4-4 100 0 0,-1 1 0 0 0,-1 0 0 0 0,-1 1 0 0 0,1 44 0 0 0,-5-47-83 0 0,1-9-44 0 0,-1 0 0 0 0,0 0 0 0 0,0 0 0 0 0,-2 0 0 0 0,0 0 0 0 0,0 0 0 0 0,-1-1 0 0 0,-1 1 0 0 0,-5 13 0 0 0,-51 73 290 0 0,46-82-295 0 0,0 0-1 0 0,-1-1 0 0 0,-1-1 0 0 0,-1 0 0 0 0,0-1 0 0 0,0-1 0 0 0,-1-1 0 0 0,-1 0 0 0 0,-27 12 0 0 0,4-3 5 0 0,-2-1 0 0 0,-67 20 0 0 0,83-33-30 0 0,0 0 0 0 0,-1-2 0 0 0,1-1-1 0 0,-1-2 1 0 0,-46-1 0 0 0,64-3-21 0 0,0 0 0 0 0,0-1 0 0 0,0 0 1 0 0,0-1-1 0 0,0 0 0 0 0,1-1 0 0 0,0 0 0 0 0,-19-13 1 0 0,-12-5 7 0 0,26 15 1 0 0,0 0 1 0 0,1 0 0 0 0,0-1-1 0 0,-20-18 1 0 0,9 6 1 0 0,2-2-1 0 0,0-1 1 0 0,1 0 0 0 0,-32-51-1 0 0,46 63-8 0 0,2 0-1 0 0,-1-1 1 0 0,2 0-1 0 0,0 0 1 0 0,0 0-1 0 0,1 0 0 0 0,1-1 1 0 0,0 0-1 0 0,1 1 1 0 0,1-1-1 0 0,0 0 1 0 0,0 0-1 0 0,2 0 0 0 0,1-14 1 0 0,1 18-8 0 0,0 0 1 0 0,0 0 0 0 0,1 0-1 0 0,1 0 1 0 0,-1 1-1 0 0,2 0 1 0 0,-1 0-1 0 0,1 0 1 0 0,1 1 0 0 0,-1 0-1 0 0,1 0 1 0 0,1 0-1 0 0,13-10 1 0 0,5-4-18 0 0,2 2 0 0 0,52-31 0 0 0,-69 46 25 0 0,-1 1 1 0 0,1 1-1 0 0,0-1 1 0 0,0 2-1 0 0,19-3 1 0 0,0-1 15 0 0,-5 2-5 0 0,0 0 0 0 0,1 2 0 0 0,0 0 0 0 0,-1 2 0 0 0,1 1 0 0 0,0 1 1 0 0,-1 1-1 0 0,0 1 0 0 0,0 2 0 0 0,0 0 0 0 0,25 10 0 0 0,-28-5 15 0 0,31 13 126 0 0,52 33 0 0 0,-90-47-101 0 0,0 0-1 0 0,0 2 1 0 0,-1 0-1 0 0,0 0 0 0 0,-1 1 1 0 0,-1 1-1 0 0,13 17 1 0 0,-23-25-29 0 0,1 0 0 0 0,-1 0 1 0 0,1 0-1 0 0,-2 0 0 0 0,1 1 0 0 0,-1-1 1 0 0,0 0-1 0 0,1 9 0 0 0,2 14 74 0 0,0-16-62 0 0,-2 0 0 0 0,0 1 0 0 0,0-1 0 0 0,-1 0 0 0 0,-1 1 0 0 0,0-1 0 0 0,0 0 0 0 0,-2 0 0 0 0,0 1 0 0 0,0-1 0 0 0,-1 0 0 0 0,-9 24-1 0 0,-1-10-6 0 0,-1-1-1 0 0,-1-1 0 0 0,-1 0 1 0 0,-1 0-1 0 0,-31 33 0 0 0,-114 99 58 0 0,66-68-34 0 0,90-84-49 0 0,-12 14 3 0 0,-1 0 0 0 0,-1-2 0 0 0,-1 0 0 0 0,-1-1 0 0 0,0-1 0 0 0,-38 19-1 0 0,15-15 4 0 0,31-13-4 0 0,0 0 0 0 0,0 0 0 0 0,0-1-1 0 0,-20 3 1 0 0,10-4 2 0 0,-6 2 7 0 0,0-2-1 0 0,0-1 0 0 0,-1-1 1 0 0,-47-3-1 0 0,71 0-12 0 0,1-1 1 0 0,0 0-1 0 0,0 0 1 0 0,0 0-1 0 0,0-1 0 0 0,0 1 1 0 0,0-1-1 0 0,1-1 0 0 0,-9-5 1 0 0,-2-2-3 0 0,-7-4-7 0 0,0-2 0 0 0,1 0 0 0 0,1-2 0 0 0,1 0 0 0 0,1-1 0 0 0,0-1-1 0 0,-29-44 1 0 0,22 23-6 0 0,2-1 0 0 0,2-2 0 0 0,-26-70 0 0 0,43 97 12 0 0,1 0 1 0 0,1-1-1 0 0,1 0 1 0 0,0 1-1 0 0,1-1 1 0 0,1 0-1 0 0,1 0 0 0 0,1 1 1 0 0,4-24-1 0 0,-1 29 2 0 0,1 0 0 0 0,0 1 0 0 0,1-1-1 0 0,0 1 1 0 0,1 1 0 0 0,12-15-1 0 0,10-16-2 0 0,-7 9 4 0 0,2 1 1 0 0,2 2-1 0 0,0 0 0 0 0,2 2 0 0 0,1 1 0 0 0,2 2 1 0 0,0 1-1 0 0,1 1 0 0 0,2 2 0 0 0,0 1 1 0 0,52-21-1 0 0,-41 26 25 0 0,2 1 1 0 0,0 3 0 0 0,80-9-1 0 0,-64 10 11 0 0,-17 5-3 0 0,1 2 0 0 0,0 2 0 0 0,-1 2 1 0 0,93 14-1 0 0,-116-11-10 0 0,-1 1 0 0 0,0 2 1 0 0,30 11-1 0 0,-41-13-9 0 0,-2 0 1 0 0,1 0-1 0 0,0 1 1 0 0,-1 0-1 0 0,0 1 1 0 0,-1 0-1 0 0,1 0 1 0 0,12 15-1 0 0,-3 7 39 0 0,11-9 25 0 0,8 48 109 0 0,-34-57-157 0 0,0 0 0 0 0,0 1 0 0 0,-1-1 0 0 0,-1 1-1 0 0,0-1 1 0 0,-1 1 0 0 0,0 0 0 0 0,0 0 0 0 0,-2 13 0 0 0,1-14-11 0 0,-1 0 0 0 0,0 0 0 0 0,-1 0 0 0 0,0 0 0 0 0,-1 0 0 0 0,0 0 0 0 0,-1-1 0 0 0,0 1 0 0 0,-7 11 0 0 0,-5 6 27 0 0,-37 47-1 0 0,13-20-3 0 0,13-21-19 0 0,-1-2 1 0 0,-2 0-1 0 0,0-2 0 0 0,-3-2 1 0 0,-62 43-1 0 0,-196 110 95 0 0,268-167-112 0 0,-1-2 0 0 0,0-1 0 0 0,-1-1 0 0 0,0 0 0 0 0,0-2 0 0 0,-1-1 0 0 0,0-2 0 0 0,-1 0 0 0 0,1-1 0 0 0,-1-2 0 0 0,1-1 0 0 0,-37-3 0 0 0,47 0-6 0 0,0-1 1 0 0,0 0-1 0 0,0-2 0 0 0,0 0 1 0 0,0 0-1 0 0,1-2 0 0 0,0 0 1 0 0,-24-15-1 0 0,2-2-4 0 0,2-2 1 0 0,-38-34-1 0 0,44 34-13 0 0,1-1-1 0 0,1-2 1 0 0,-28-38-1 0 0,45 52 22 0 0,0 0 0 0 0,1-1-1 0 0,1 0 1 0 0,0 0-1 0 0,1-1 1 0 0,1 0 0 0 0,1 0-1 0 0,0-1 1 0 0,-3-25 0 0 0,2 3 10 0 0,3 28-20 0 0,0 1 0 0 0,1-1 0 0 0,1 0 0 0 0,0 0-1 0 0,1 0 1 0 0,0 0 0 0 0,0 1 0 0 0,1-1 0 0 0,1 0 0 0 0,0 0 0 0 0,1 1-1 0 0,4-12 1 0 0,41-54 6 0 0,-10 21 55 0 0,-24 34-45 0 0,1 1 1 0 0,1 0-1 0 0,1 1 1 0 0,1 1-1 0 0,0 0 1 0 0,40-29-1 0 0,-23 24 11 0 0,1 0 0 0 0,0 3 0 0 0,56-24 0 0 0,-66 37-8 0 0,0 1 1 0 0,0 1-1 0 0,0 1 0 0 0,1 1 1 0 0,0 2-1 0 0,-1 0 1 0 0,48 5-1 0 0,-24-3 32 0 0,-44 0-46 0 0,-1 0 0 0 0,1 0 0 0 0,0 1-1 0 0,-1 0 1 0 0,1 0 0 0 0,-1 0-1 0 0,0 1 1 0 0,1-1 0 0 0,-1 1 0 0 0,0 1-1 0 0,0-1 1 0 0,0 1 0 0 0,0-1-1 0 0,-1 1 1 0 0,1 1 0 0 0,6 5 0 0 0,0 0 5 0 0,-5-4 0 0 0,0 0 1 0 0,0 1-1 0 0,0 0 0 0 0,-1 0 1 0 0,0 0-1 0 0,7 13 1 0 0,7 9 4 0 0,14 32-11 0 0,-29-54 0 0 0,-1-1 0 0 0,0 1 0 0 0,0 0 0 0 0,0-1 0 0 0,0 1 0 0 0,-1 1 0 0 0,0-1 0 0 0,-1 0 0 0 0,1 0 0 0 0,-1 1 0 0 0,0-1 0 0 0,-1 1 0 0 0,0-1 0 0 0,0 13 0 0 0,1 35 0 0 0,1-34 0 0 0,-1 0 0 0 0,-1 0 0 0 0,-1 0 0 0 0,-1 0 0 0 0,0 0 0 0 0,-2 0 0 0 0,0-1 0 0 0,-13 36 0 0 0,0-19 0 0 0,-2 0 0 0 0,-1-2 0 0 0,-2 0 0 0 0,-1-2 0 0 0,-41 44 0 0 0,35-44 0 0 0,-42 39 0 0 0,64-65 0 0 0,0 0 0 0 0,-1-1 0 0 0,0 0 0 0 0,0 0 0 0 0,-1-1 0 0 0,1 0 0 0 0,-1 0 0 0 0,-10 2 0 0 0,-45 15 0 0 0,49-15 0 0 0,-1 0 0 0 0,0-2 0 0 0,-31 6 0 0 0,41-10 0 0 0,-1 0 0 0 0,1 0 0 0 0,-1 0 0 0 0,0-1 0 0 0,1 0 0 0 0,-1 0 0 0 0,1 0 0 0 0,-1-1 0 0 0,1 0 0 0 0,0-1 0 0 0,0 1 0 0 0,0-1 0 0 0,-8-5 0 0 0,-11-10 0 0 0,1 0 0 0 0,2-2 0 0 0,-1-1 0 0 0,2 0 0 0 0,-32-44 0 0 0,-19-19 0 0 0,49 61 0 0 0,2-1 0 0 0,1 0 0 0 0,1-2 0 0 0,2 0 0 0 0,-20-37 0 0 0,1-10 0 0 0,23 49 0 0 0,1 0 0 0 0,2-1 0 0 0,0 0 0 0 0,-7-30 0 0 0,12 33 0 0 0,0 6 0 0 0,1 0 0 0 0,0-1 0 0 0,2 1 0 0 0,0-1 0 0 0,0 0 0 0 0,2 1 0 0 0,0-1 0 0 0,1 0 0 0 0,1 0 0 0 0,4-18 0 0 0,-6 32 0 0 0,1 1 0 0 0,0 0 0 0 0,0 0 0 0 0,0 0 0 0 0,0 0 0 0 0,1 0 0 0 0,-1 0 0 0 0,0 1 0 0 0,1-1 0 0 0,-1 0 0 0 0,1 1 0 0 0,0-1 0 0 0,-1 1 0 0 0,5-3 0 0 0,10-11 0 0 0,-4-13 0 0 0,17 8 0 0 0,-10-4 0 0 0,13 6 0 0 0,-17 8 0 0 0,-12 7 0 0 0,0 0 0 0 0,1 1 0 0 0,-1 0 0 0 0,1 0 0 0 0,0 0 0 0 0,-1 0 0 0 0,1 0 0 0 0,0 1 0 0 0,0-1 0 0 0,0 1 0 0 0,7-1 0 0 0,78-21 0 0 0,-70 17 0 0 0,0 1 0 0 0,0 0 0 0 0,0 1 0 0 0,38-2 0 0 0,-52 6 0 0 0,124 5 0 0 0,-114-4 0 0 0,0 2 0 0 0,0-1 0 0 0,-1 2 0 0 0,1 0 0 0 0,-1 1 0 0 0,18 9 0 0 0,-4 0 0 0 0,0 1 0 0 0,-2 2 0 0 0,36 28 0 0 0,-51-36 0 0 0,-1 1 0 0 0,-1 0 0 0 0,1 0 0 0 0,-1 1 0 0 0,-1 1 0 0 0,0-1 0 0 0,-1 1 0 0 0,0 1 0 0 0,10 25 0 0 0,-6-4 0 0 0,11 47 0 0 0,-18-51 0 0 0,-2 0 0 0 0,-4 57 0 0 0,1-32 0 0 0,0-44 0 0 0,0 0 0 0 0,-1 0 0 0 0,0 0 0 0 0,-1 0 0 0 0,0 0 0 0 0,0-1 0 0 0,-1 1 0 0 0,0-1 0 0 0,-10 15 0 0 0,7-11 0 0 0,0 1 0 0 0,-10 30 0 0 0,12-31 0 0 0,0-1 0 0 0,-1 1 0 0 0,-1-1 0 0 0,0 0 0 0 0,-1 0 0 0 0,0-1 0 0 0,-20 22 0 0 0,-78 72 0 0 0,41-58 0 0 0,54-37 0 0 0,-1 0 0 0 0,0-1 0 0 0,0 0 0 0 0,-1-1 0 0 0,-1-1 0 0 0,1 0 0 0 0,-1-1 0 0 0,-1 0 0 0 0,1-1 0 0 0,-26 7 0 0 0,9-5 0 0 0,0 0 0 0 0,0-3 0 0 0,-1 0 0 0 0,0-2 0 0 0,1-1 0 0 0,-1-2 0 0 0,-45-5 0 0 0,64 2 0 0 0,1-1 0 0 0,-1 0 0 0 0,1 0 0 0 0,0-1 0 0 0,0-1 0 0 0,-16-10 0 0 0,-13-6 0 0 0,9 6 0 0 0,1-2 0 0 0,1-1 0 0 0,1-2 0 0 0,0-1 0 0 0,2-1 0 0 0,0-1 0 0 0,2-2 0 0 0,1 0 0 0 0,1-1 0 0 0,-32-51 0 0 0,49 64 0 0 0,0 0 0 0 0,1-1 0 0 0,1 0 0 0 0,0 0 0 0 0,1 0 0 0 0,0 0 0 0 0,2-1 0 0 0,0 1 0 0 0,0-1 0 0 0,2 1 0 0 0,0 0 0 0 0,3-17 0 0 0,-4 28 0 0 0,2 0 0 0 0,-1 0 0 0 0,0 0 0 0 0,1 0 0 0 0,-1 0 0 0 0,1 0 0 0 0,0 1 0 0 0,1-1 0 0 0,-1 1 0 0 0,1-1 0 0 0,-1 1 0 0 0,7-6 0 0 0,16-22 0 0 0,-12 12 0 0 0,1 1 0 0 0,0 0 0 0 0,2 1 0 0 0,0 1 0 0 0,1 0 0 0 0,26-18 0 0 0,121-70 0 0 0,-32 26 0 0 0,-44 49 0 0 0,-75 22 0 0 0,-6 3 0 0 0,0 0 0 0 0,0 1 0 0 0,0 0 0 0 0,0 0 0 0 0,1 1 0 0 0,-1 0 0 0 0,9-1 0 0 0,35-7 0 0 0,-35 6 0 0 0,1 1 0 0 0,0 1 0 0 0,23-1 0 0 0,-13 2 0 0 0,-13 1 0 0 0,1 0 0 0 0,-1 1 0 0 0,19 2 0 0 0,-29-2 0 0 0,0 0 0 0 0,0 1 0 0 0,0-1 0 0 0,0 1 0 0 0,0-1 0 0 0,0 1 0 0 0,0 0 0 0 0,-1 0 0 0 0,1 1 0 0 0,-1-1 0 0 0,0 1 0 0 0,0 0 0 0 0,0 0 0 0 0,0 0 0 0 0,4 5 0 0 0,15 16 0 0 0,-19-21 0 0 0,0 0 0 0 0,0 0 0 0 0,-1 0 0 0 0,1 0 0 0 0,0 0 0 0 0,-1 1 0 0 0,0-1 0 0 0,0 1 0 0 0,0 0 0 0 0,0-1 0 0 0,-1 1 0 0 0,1 0 0 0 0,-1 0 0 0 0,1 4 0 0 0,14 66 0 0 0,-7-42 0 0 0,6 59 0 0 0,-14-79 0 0 0,-1 0 0 0 0,0 0 0 0 0,-1 1 0 0 0,0-1 0 0 0,-1 0 0 0 0,0 0 0 0 0,-1 0 0 0 0,-7 19 0 0 0,-7 28 0 0 0,14-44 0 0 0,0-1 0 0 0,-2 1 0 0 0,-11 24 0 0 0,-37 69 0 0 0,38-73 0 0 0,-1-1 0 0 0,-2-1 0 0 0,-2 0 0 0 0,-1-2 0 0 0,-27 32 0 0 0,-8 5 0 0 0,43-50 0 0 0,-2 0 0 0 0,0 0 0 0 0,-1-1 0 0 0,0-1 0 0 0,-2-1 0 0 0,-33 23 0 0 0,39-31 0 0 0,0 0 0 0 0,0-2 0 0 0,0 1 0 0 0,0-1 0 0 0,-1-1 0 0 0,0-1 0 0 0,0 1 0 0 0,0-2 0 0 0,-1 0 0 0 0,1-1 0 0 0,-23 0 0 0 0,34-1 0 0 0,0 0 0 0 0,1 0 0 0 0,-1-1 0 0 0,0 1 0 0 0,0-1 0 0 0,0 1 0 0 0,0-1 0 0 0,1 0 0 0 0,-1 1 0 0 0,0-1 0 0 0,1 0 0 0 0,-1 0 0 0 0,1 0 0 0 0,-1-1 0 0 0,1 1 0 0 0,-1 0 0 0 0,1 0 0 0 0,0-1 0 0 0,-1 1 0 0 0,1-1 0 0 0,-2-2 0 0 0,-2-3 0 0 0,-19-14 0 0 0,1-1 0 0 0,1-1 0 0 0,1-1 0 0 0,2-1 0 0 0,-30-46 0 0 0,-28-76 0 0 0,68 125 0 0 0,1-1 0 0 0,0 0 0 0 0,2 0 0 0 0,-6-48 0 0 0,8 25 0 0 0,2 0 0 0 0,8-73 0 0 0,-4 107 0 0 0,1 1 0 0 0,1-1 0 0 0,0 1 0 0 0,1 0 0 0 0,0 0 0 0 0,1 1 0 0 0,0-1 0 0 0,8-9 0 0 0,13-26 0 0 0,-20 34 0 0 0,0 1 0 0 0,1 0 0 0 0,0 0 0 0 0,12-12 0 0 0,18-23 0 0 0,-22 26 0 0 0,0 1 0 0 0,1 0 0 0 0,32-27 0 0 0,-37 37 0 0 0,0-1 0 0 0,1 2 0 0 0,0-1 0 0 0,0 2 0 0 0,1 0 0 0 0,-1 0 0 0 0,23-6 0 0 0,12-1 0 0 0,-17 4 0 0 0,1 2 0 0 0,46-7 0 0 0,-70 14 0 0 0,0 1 0 0 0,0-1 0 0 0,0 1 0 0 0,0 0 0 0 0,-1 1 0 0 0,1 0 0 0 0,0 0 0 0 0,0 1 0 0 0,0 0 0 0 0,-1 0 0 0 0,1 1 0 0 0,-1 0 0 0 0,1 0 0 0 0,-1 1 0 0 0,8 5 0 0 0,4 5 0 0 0,-6-5 0 0 0,-1 0 0 0 0,0 0 0 0 0,0 1 0 0 0,-1 1 0 0 0,0 0 0 0 0,-1 0 0 0 0,9 15 0 0 0,4 11 0 0 0,-2-3 0 0 0,-1 0 0 0 0,-1 2 0 0 0,-2 0 0 0 0,17 54 0 0 0,-15-42 0 0 0,-16-41 0 0 0,0 0 0 0 0,0-1 0 0 0,0 1 0 0 0,-1 1 0 0 0,0-1 0 0 0,-1 0 0 0 0,1 0 0 0 0,-1 15 0 0 0,1 51 0 0 0,0-22 0 0 0,-7 69 0 0 0,3-112 0 0 0,1 0 0 0 0,-2 0 0 0 0,1 0 0 0 0,-1-1 0 0 0,0 1 0 0 0,-1-1 0 0 0,0 1 0 0 0,-8 11 0 0 0,7-11 0 0 0,0 0 0 0 0,0 0 0 0 0,1 1 0 0 0,0 0 0 0 0,-5 15 0 0 0,6-10 0 0 0,-1-1 0 0 0,-1 0 0 0 0,0-1 0 0 0,0 1 0 0 0,-2-1 0 0 0,1 0 0 0 0,-1 0 0 0 0,-1-1 0 0 0,0 0 0 0 0,-1 0 0 0 0,-12 11 0 0 0,17-19 0 0 0,0 0 0 0 0,1 1 0 0 0,0-1 0 0 0,0 0 0 0 0,0 1 0 0 0,0 0 0 0 0,0 0 0 0 0,-1 4 0 0 0,-20 26 0 0 0,16-26 0 0 0,-1-1 0 0 0,1 0 0 0 0,-1-1 0 0 0,-1 0 0 0 0,1 0 0 0 0,-1-1 0 0 0,0 0 0 0 0,0-1 0 0 0,-1 0 0 0 0,1 0 0 0 0,-1-2 0 0 0,-14 4 0 0 0,15-4 0 0 0,0 0 0 0 0,0-1 0 0 0,0 1 0 0 0,0-2 0 0 0,0 0 0 0 0,0 0 0 0 0,0 0 0 0 0,0-1 0 0 0,1-1 0 0 0,-1 0 0 0 0,0 0 0 0 0,0-1 0 0 0,1 0 0 0 0,0-1 0 0 0,-16-8 0 0 0,-1-7 0 0 0,0-2 0 0 0,-35-37 0 0 0,12 12 0 0 0,-7-9 0 0 0,1-3 0 0 0,4-2 0 0 0,2-2 0 0 0,-81-135 0 0 0,118 174 0 0 0,0-1 0 0 0,1-1 0 0 0,2 0 0 0 0,0-1 0 0 0,2 1 0 0 0,-7-45 0 0 0,9 30 0 0 0,1 1 0 0 0,2-1 0 0 0,8-76 0 0 0,-5 108 0 0 0,1 0 0 0 0,0 1 0 0 0,0-1 0 0 0,1 1 0 0 0,0 0 0 0 0,1 0 0 0 0,-1 0 0 0 0,9-12 0 0 0,11-20 0 0 0,-16 25 0 0 0,1 1 0 0 0,0 1 0 0 0,1 0 0 0 0,1 0 0 0 0,22-21 0 0 0,64-48 0 0 0,-72 62 0 0 0,9-4 0 0 0,1 0 0 0 0,1 3 0 0 0,46-21 0 0 0,-6 3 0 0 0,-38 20 0 0 0,2 2 0 0 0,0 1 0 0 0,1 2 0 0 0,0 1 0 0 0,70-9 0 0 0,-90 18 0 0 0,134-15 0 0 0,-132 17 0 0 0,0 1 0 0 0,0 1 0 0 0,0 1 0 0 0,-1 1 0 0 0,24 6 0 0 0,-36-6 0 0 0,0 0 0 0 0,0 1 0 0 0,0 1 0 0 0,-1 0 0 0 0,1 0 0 0 0,-1 0 0 0 0,-1 1 0 0 0,1 0 0 0 0,-1 1 0 0 0,0 0 0 0 0,0 0 0 0 0,-1 0 0 0 0,8 12 0 0 0,12 27 0 0 0,-17-31 0 0 0,0 0 0 0 0,0 0 0 0 0,-1 1 0 0 0,-1 1 0 0 0,-1-1 0 0 0,0 1 0 0 0,-2 0 0 0 0,0 0 0 0 0,0 0 0 0 0,1 32 0 0 0,-3 31 0 0 0,1-50 0 0 0,-2 0 0 0 0,-1 0 0 0 0,-1 0 0 0 0,-2 0 0 0 0,-1 0 0 0 0,-14 52 0 0 0,13-68 0 0 0,-4 11 0 0 0,-1 1 0 0 0,-1-2 0 0 0,-27 44 0 0 0,-37 48 0 0 0,48-71 0 0 0,-3 0 0 0 0,-44 51 0 0 0,61-82 0 0 0,-21 26 0 0 0,-2-1 0 0 0,-1-3 0 0 0,-2 0 0 0 0,-2-3 0 0 0,-61 40 0 0 0,84-63 0 0 0,-1 0 0 0 0,0-1 0 0 0,-1-2 0 0 0,1 0 0 0 0,-1 0 0 0 0,-1-2 0 0 0,1-1 0 0 0,-1 0 0 0 0,0-2 0 0 0,0 0 0 0 0,0-2 0 0 0,0 0 0 0 0,-25-4 0 0 0,32 1 0 0 0,1-1 0 0 0,1-1 0 0 0,-1 0 0 0 0,0-1 0 0 0,1 0 0 0 0,0-1 0 0 0,1 0 0 0 0,0-1 0 0 0,0 0 0 0 0,0-1 0 0 0,1 0 0 0 0,-9-11 0 0 0,-7-3 0 0 0,-2-4 0 0 0,1-1 0 0 0,0-2 0 0 0,3 0 0 0 0,0-2 0 0 0,2 0 0 0 0,2-2 0 0 0,-23-48 0 0 0,32 55 0 0 0,2-1 0 0 0,1 0 0 0 0,1 0 0 0 0,-4-30 0 0 0,-6-118 0 0 0,14 144 0 0 0,3 25 0 0 0,-3-9 0 0 0,2 0 0 0 0,0 0 0 0 0,1 0 0 0 0,1 0 0 0 0,0 0 0 0 0,1 0 0 0 0,1 0 0 0 0,8-26 0 0 0,-7 31 0 0 0,7-17 0 0 0,1 1 0 0 0,1 0 0 0 0,1 1 0 0 0,20-28 0 0 0,42-49 0 0 0,-45 58 0 0 0,2 2 0 0 0,57-57 0 0 0,-68 80 0 0 0,1 2 0 0 0,27-16 0 0 0,-9 6 0 0 0,-19 13 0 0 0,0 1 0 0 0,1 2 0 0 0,0 0 0 0 0,1 2 0 0 0,0 0 0 0 0,1 2 0 0 0,0 0 0 0 0,0 2 0 0 0,1 1 0 0 0,0 1 0 0 0,43-2 0 0 0,-61 7 0 0 0,-1 0 0 0 0,1 1 0 0 0,0-1 0 0 0,0 1 0 0 0,0 1 0 0 0,-1 0 0 0 0,1 0 0 0 0,-1 0 0 0 0,0 1 0 0 0,0 0 0 0 0,0 0 0 0 0,-1 1 0 0 0,0 0 0 0 0,1 0 0 0 0,-1 0 0 0 0,-1 1 0 0 0,1 0 0 0 0,-1 0 0 0 0,7 12 0 0 0,126 244 0 0 0,-127-241 0 0 0,-1 1 0 0 0,-1 1 0 0 0,-1-1 0 0 0,-1 1 0 0 0,-1 0 0 0 0,-1 1 0 0 0,3 37 0 0 0,0 28 0 0 0,-4 0 0 0 0,-4 0 0 0 0,-14 103 0 0 0,8-161 0 0 0,-2-2 0 0 0,-1 1 0 0 0,-1-1 0 0 0,-2-1 0 0 0,-18 35 0 0 0,1-3 0 0 0,-40 75 0 0 0,37-79 0 0 0,25-41 0 0 0,-1-1 0 0 0,0 1 0 0 0,-1-1 0 0 0,0-1 0 0 0,-1 0 0 0 0,-1 0 0 0 0,0-1 0 0 0,0 0 0 0 0,-1-1 0 0 0,-16 11 0 0 0,-34 26 0 0 0,56-41 0 0 0,-1-1 0 0 0,0 0 0 0 0,0 0 0 0 0,0-1 0 0 0,-1 0 0 0 0,0 0 0 0 0,0-1 0 0 0,0 0 0 0 0,-1 0 0 0 0,1-1 0 0 0,-1 0 0 0 0,-16 3 0 0 0,10-4 0 0 0,2 1 0 0 0,0-1 0 0 0,0 0 0 0 0,0-1 0 0 0,0-1 0 0 0,0 0 0 0 0,0-1 0 0 0,-25-4 0 0 0,17-6 0 0 0,1-1 0 0 0,0-1 0 0 0,1-1 0 0 0,0 0 0 0 0,-31-33 0 0 0,8 8 0 0 0,9 7 0 0 0,2-2 0 0 0,2-2 0 0 0,-38-57 0 0 0,30 40 0 0 0,7 10 0 0 0,2-2 0 0 0,2-1 0 0 0,-38-95 0 0 0,56 114 0 0 0,1 1 0 0 0,2-1 0 0 0,0 0 0 0 0,2 0 0 0 0,1 0 0 0 0,3-54 0 0 0,-1 44 0 0 0,0 26 0 0 0,1 0 0 0 0,0 0 0 0 0,1 0 0 0 0,0 1 0 0 0,1-1 0 0 0,0 1 0 0 0,0-1 0 0 0,1 1 0 0 0,1 0 0 0 0,-1 0 0 0 0,2 1 0 0 0,-1-1 0 0 0,1 1 0 0 0,1 0 0 0 0,0 1 0 0 0,14-15 0 0 0,7-1 0 0 0,0 2 0 0 0,2 0 0 0 0,52-28 0 0 0,-81 49 0 0 0,67-28 0 0 0,-45 18 0 0 0,0 0 0 0 0,0 2 0 0 0,1 0 0 0 0,1 2 0 0 0,26-6 0 0 0,133-14 0 0 0,-135 21 0 0 0,-27 4 0 0 0,0 0 0 0 0,0 1 0 0 0,-1 1 0 0 0,1 1 0 0 0,0 1 0 0 0,0 1 0 0 0,-1 0 0 0 0,39 13 0 0 0,-58-15 0 0 0,1 0 0 0 0,-1 1 0 0 0,1-1 0 0 0,-1 1 0 0 0,0-1 0 0 0,0 1 0 0 0,0 0 0 0 0,1 0 0 0 0,-2 0 0 0 0,1 0 0 0 0,0 0 0 0 0,2 3 0 0 0,11 12 0 0 0,-8-11 0 0 0,5 5 0 0 0,0 1 0 0 0,0 0 0 0 0,10 15 0 0 0,-14-12 0 0 0,0 0 0 0 0,-1 1 0 0 0,-1 0 0 0 0,-1 1 0 0 0,0-1 0 0 0,-1 1 0 0 0,-1 0 0 0 0,-1 0 0 0 0,1 31 0 0 0,-3-36 0 0 0,-4 109 0 0 0,2-107 0 0 0,0 0 0 0 0,-1-1 0 0 0,-1 1 0 0 0,0-1 0 0 0,-1 0 0 0 0,-10 22 0 0 0,14-34 0 0 0,-83 139 0 0 0,74-125 0 0 0,-1-1 0 0 0,0 0 0 0 0,-1-1 0 0 0,-1-1 0 0 0,0 0 0 0 0,0 0 0 0 0,-20 12 0 0 0,3-6 0 0 0,5-2 0 0 0,-53 24 0 0 0,44-27 0 0 0,1-1 0 0 0,-2-2 0 0 0,1-1 0 0 0,-1-2 0 0 0,-1-1 0 0 0,1-2 0 0 0,-44 0 0 0 0,44-4 0 0 0,17 2 0 0 0,0-2 0 0 0,0 0 0 0 0,0-1 0 0 0,1 0 0 0 0,-1-2 0 0 0,1 0 0 0 0,-1-1 0 0 0,-27-10 0 0 0,26 3 0 0 0,13 7 0 0 0,0 1 0 0 0,-1 0 0 0 0,1 0 0 0 0,0 0 0 0 0,-1 1 0 0 0,0 0 0 0 0,-7-1 0 0 0,5 0 0 0 0,1 1 0 0 0,-1-1 0 0 0,1-1 0 0 0,0 0 0 0 0,0 0 0 0 0,0 0 0 0 0,-10-8 0 0 0,-16-9 0 0 0,-41-41 0 0 0,65 55 0 0 0,0-1 0 0 0,1-1 0 0 0,0 0 0 0 0,0-1 0 0 0,1 1 0 0 0,0-1 0 0 0,1-1 0 0 0,0 0 0 0 0,0 0 0 0 0,1 0 0 0 0,-7-22 0 0 0,11 27 0 0 0,1-1 0 0 0,0 0 0 0 0,1 1 0 0 0,0-1 0 0 0,0 0 0 0 0,0 0 0 0 0,1 1 0 0 0,0-1 0 0 0,0 0 0 0 0,0 1 0 0 0,1-1 0 0 0,0 1 0 0 0,1 0 0 0 0,-1-1 0 0 0,1 1 0 0 0,4-6 0 0 0,51-48 0 0 0,-49 51 0 0 0,-7 6 0 0 0,0 1 0 0 0,0-1 0 0 0,0 1 0 0 0,1 0 0 0 0,-1 0 0 0 0,1 0 0 0 0,0 0 0 0 0,-1 0 0 0 0,1 1 0 0 0,6-3 0 0 0,6-3 0 0 0,-1 0 0 0 0,1-1 0 0 0,17-13 0 0 0,-20 12 0 0 0,0 1 0 0 0,1 1 0 0 0,24-11 0 0 0,30-20 0 0 0,-33 29 0 0 0,15-5 0 0 0,13-10 0 0 0,0 2 0 0 0,1 4 0 0 0,118-20 0 0 0,-123 29 0 0 0,93-3 0 0 0,-142 14 0 0 0,1 0 0 0 0,-1 0 0 0 0,0 0 0 0 0,0 1 0 0 0,-1 1 0 0 0,1 0 0 0 0,-1 0 0 0 0,1 0 0 0 0,14 12 0 0 0,-22-15 0 0 0,0 0 0 0 0,0 0 0 0 0,0 0 0 0 0,0 0 0 0 0,0 0 0 0 0,0 1 0 0 0,-1-1 0 0 0,1 0 0 0 0,0 1 0 0 0,-1-1 0 0 0,1 0 0 0 0,-1 1 0 0 0,1-1 0 0 0,-1 1 0 0 0,0-1 0 0 0,1 0 0 0 0,-1 3 0 0 0,1 3 0 0 0,3 4 0 0 0,0 1 0 0 0,-1 0 0 0 0,-1 0 0 0 0,0 0 0 0 0,0 0 0 0 0,-1 0 0 0 0,-1 0 0 0 0,0 0 0 0 0,-1 0 0 0 0,0 0 0 0 0,-1 0 0 0 0,0 0 0 0 0,-1 0 0 0 0,-6 16 0 0 0,5-17 0 0 0,-1 0 0 0 0,0-1 0 0 0,-1 1 0 0 0,0-1 0 0 0,-1 0 0 0 0,0-1 0 0 0,0 1 0 0 0,-1-2 0 0 0,0 1 0 0 0,-10 7 0 0 0,-39 48 0 0 0,41-44 0 0 0,0 0 0 0 0,0-1 0 0 0,-2 0 0 0 0,-1-2 0 0 0,0 0 0 0 0,-1-1 0 0 0,-1-1 0 0 0,-23 13 0 0 0,0 0 0 0 0,35-21 0 0 0,-1-1 0 0 0,0 0 0 0 0,0 0 0 0 0,-19 7 0 0 0,4-3 0 0 0,0-2 0 0 0,0 0 0 0 0,-1-2 0 0 0,0 0 0 0 0,0-2 0 0 0,0-1 0 0 0,-1-1 0 0 0,1-1 0 0 0,-42-5 0 0 0,61 2 0 0 0,1 0 0 0 0,-1 0 0 0 0,1-1 0 0 0,-1 0 0 0 0,1 0 0 0 0,0-1 0 0 0,0 1 0 0 0,0-1 0 0 0,1-1 0 0 0,0 1 0 0 0,-1-1 0 0 0,1 0 0 0 0,1 0 0 0 0,-5-6 0 0 0,-5-7 0 0 0,2-1 0 0 0,0 0 0 0 0,-13-28 0 0 0,14 21 0 0 0,1 0 0 0 0,1-1 0 0 0,2 0 0 0 0,-7-45 0 0 0,4 15 0 0 0,-3-74 0 0 0,12 108 0 0 0,1 1 0 0 0,2 0 0 0 0,0-1 0 0 0,1 1 0 0 0,1 0 0 0 0,12-35 0 0 0,-2 11 0 0 0,-10 31 0 0 0,1 0 0 0 0,0 0 0 0 0,1 1 0 0 0,0-1 0 0 0,13-19 0 0 0,6-4 0 0 0,2 2 0 0 0,1 0 0 0 0,1 2 0 0 0,51-45 0 0 0,-75 75 0 0 0,16-15 0 0 0,2 1 0 0 0,0 0 0 0 0,1 2 0 0 0,0 1 0 0 0,1 1 0 0 0,36-14 0 0 0,-7 8 0 0 0,-33 12 0 0 0,0 1 0 0 0,0 0 0 0 0,40-6 0 0 0,5 4 0 0 0,-34 3 0 0 0,57-1 0 0 0,-46 7 0 0 0,61 8 0 0 0,-89-6 0 0 0,0 1 0 0 0,0 1 0 0 0,0 0 0 0 0,-1 1 0 0 0,1 0 0 0 0,-1 2 0 0 0,17 9 0 0 0,-8-2 0 0 0,19 12 0 0 0,42 33 0 0 0,-74-50 0 0 0,1 0 0 0 0,-2 0 0 0 0,1 0 0 0 0,-1 1 0 0 0,-1 1 0 0 0,0 0 0 0 0,0 0 0 0 0,11 24 0 0 0,-17-32 0 0 0,6 15 0 0 0,0 1 0 0 0,-1 0 0 0 0,-1 0 0 0 0,-1 0 0 0 0,4 29 0 0 0,-3 12 0 0 0,0 0 0 0 0,-2 0 0 0 0,-5 77 0 0 0,-7-81 0 0 0,-3-1 0 0 0,-2 0 0 0 0,-3-1 0 0 0,-1-1 0 0 0,-34 70 0 0 0,39-98 0 0 0,-1-1 0 0 0,-28 43 0 0 0,34-59 0 0 0,0-1 0 0 0,-1 0 0 0 0,1 0 0 0 0,-18 12 0 0 0,-9 8 0 0 0,23-16 0 0 0,0-1 0 0 0,-1 0 0 0 0,0-1 0 0 0,-1 0 0 0 0,-22 12 0 0 0,29-18 0 0 0,-1-1 0 0 0,0 1 0 0 0,0-1 0 0 0,0 0 0 0 0,0-1 0 0 0,0 0 0 0 0,0 0 0 0 0,0 0 0 0 0,0-1 0 0 0,-1 0 0 0 0,1 0 0 0 0,0-1 0 0 0,-11-2 0 0 0,0-10 0 0 0,-19-21 0 0 0,23 23 0 0 0,1-1 0 0 0,1 0 0 0 0,0-1 0 0 0,-18-24 0 0 0,6-8 0 0 0,-32-83 0 0 0,9 17 0 0 0,36 83 0 0 0,1-1 0 0 0,2 0 0 0 0,1 0 0 0 0,1-1 0 0 0,1 0 0 0 0,0-32 0 0 0,-2-6 0 0 0,4 50 0 0 0,0 0 0 0 0,1-1 0 0 0,2 1 0 0 0,0-1 0 0 0,0 1 0 0 0,2-1 0 0 0,0 1 0 0 0,1 0 0 0 0,1 0 0 0 0,1 0 0 0 0,1 0 0 0 0,15-33 0 0 0,3 7 0 0 0,-8 12 0 0 0,1 1 0 0 0,2 0 0 0 0,1 2 0 0 0,1 0 0 0 0,42-43 0 0 0,-60 69 0 0 0,117-103 0 0 0,-100 90 0 0 0,0 1 0 0 0,1 1 0 0 0,1 1 0 0 0,26-12 0 0 0,-8 9 0 0 0,6-5 0 0 0,1 2 0 0 0,0 2 0 0 0,91-18 0 0 0,-72 24 0 0 0,247-28 0 0 0,-269 37 0 0 0,0 2 0 0 0,0 2 0 0 0,0 1 0 0 0,0 3 0 0 0,49 12 0 0 0,-72-11 0 0 0,1 1 0 0 0,-1 0 0 0 0,-1 2 0 0 0,1 0 0 0 0,-2 1 0 0 0,0 1 0 0 0,0 1 0 0 0,20 18 0 0 0,-24-15 0 0 0,0 0 0 0 0,-1 1 0 0 0,19 31 0 0 0,-32-46 0 0 0,1 2 0 0 0,1 1 0 0 0,-1 0 0 0 0,0 0 0 0 0,0-1 0 0 0,-1 2 0 0 0,2 7 0 0 0,8 22 0 0 0,-4-17 0 0 0,0 1 0 0 0,-2 1 0 0 0,0-1 0 0 0,-1 1 0 0 0,2 31 0 0 0,-2 107 0 0 0,-5-105 0 0 0,0-22 0 0 0,-1 0 0 0 0,-2 0 0 0 0,-1 0 0 0 0,-13 42 0 0 0,-47 113 0 0 0,20-66 0 0 0,30-87 0 0 0,-2 0 0 0 0,-1 0 0 0 0,-1-2 0 0 0,-2 0 0 0 0,-1-2 0 0 0,-30 31 0 0 0,7-5 0 0 0,34-44 0 0 0,0 0 0 0 0,-1 0 0 0 0,-1-1 0 0 0,0-1 0 0 0,0 0 0 0 0,-25 12 0 0 0,6-2 0 0 0,21-13 0 0 0,-1-1 0 0 0,0 0 0 0 0,0-1 0 0 0,0 0 0 0 0,-15 2 0 0 0,-9 3 0 0 0,14-3 0 0 0,1-1 0 0 0,-1-2 0 0 0,1 0 0 0 0,-1-1 0 0 0,0-1 0 0 0,0-2 0 0 0,0 0 0 0 0,-34-6 0 0 0,48 5 0 0 0,1 0 0 0 0,0-1 0 0 0,0 0 0 0 0,0 0 0 0 0,0 0 0 0 0,-11-8 0 0 0,-8-4 0 0 0,1 1 0 0 0,0 0 0 0 0,1-2 0 0 0,1-1 0 0 0,0-1 0 0 0,2-1 0 0 0,-37-40 0 0 0,-101-145 0 0 0,151 192 0 0 0,-8-12 0 0 0,1-2 0 0 0,1 1 0 0 0,1-2 0 0 0,2 0 0 0 0,1 0 0 0 0,0-1 0 0 0,2 0 0 0 0,-6-43 0 0 0,4-9 0 0 0,1-148 0 0 0,9 208 0 0 0,1-1 0 0 0,2 1 0 0 0,0 0 0 0 0,1 0 0 0 0,0 1 0 0 0,2-1 0 0 0,11-24 0 0 0,4-1 0 0 0,49-74 0 0 0,-44 79 0 0 0,3 2 0 0 0,1 1 0 0 0,55-53 0 0 0,114-80 0 0 0,-185 158 0 0 0,23-16 0 0 0,1 0 0 0 0,2 3 0 0 0,1 1 0 0 0,0 2 0 0 0,2 2 0 0 0,0 2 0 0 0,1 2 0 0 0,1 1 0 0 0,82-14 0 0 0,-54 18 0 0 0,-30 3 0 0 0,1 2 0 0 0,1 2 0 0 0,-1 2 0 0 0,0 2 0 0 0,57 6 0 0 0,-88-2 0 0 0,0-1 0 0 0,0 2 0 0 0,0 0 0 0 0,-1 0 0 0 0,1 1 0 0 0,-1 1 0 0 0,21 15 0 0 0,-4 0 0 0 0,46 46 0 0 0,-58-48 0 0 0,-1 1 0 0 0,0 0 0 0 0,-2 1 0 0 0,0 1 0 0 0,-2 0 0 0 0,-1 1 0 0 0,0 0 0 0 0,7 28 0 0 0,-8-8 0 0 0,-1 1 0 0 0,-2 1 0 0 0,-2-1 0 0 0,-3 1 0 0 0,-1 0 0 0 0,-7 57 0 0 0,-1-28 0 0 0,-3-1 0 0 0,-4-1 0 0 0,-2 0 0 0 0,-42 112 0 0 0,12-70 0 0 0,-120 213 0 0 0,147-296 0 0 0,-1-2 0 0 0,-2 0 0 0 0,-1-1 0 0 0,-1-1 0 0 0,-1-1 0 0 0,-2-2 0 0 0,-1 0 0 0 0,-36 24 0 0 0,51-40 0 0 0,-1-1 0 0 0,-1-1 0 0 0,-29 11 0 0 0,26-11 0 0 0,5-3 0 0 0,0-1 0 0 0,0 0 0 0 0,0-1 0 0 0,0-1 0 0 0,0 0 0 0 0,0-1 0 0 0,0 0 0 0 0,0-1 0 0 0,0 0 0 0 0,0-1 0 0 0,0 0 0 0 0,-19-7 0 0 0,22 4 0 0 0,-8-3 0 0 0,2 0 0 0 0,-1-1 0 0 0,1-1 0 0 0,0 0 0 0 0,-20-19 0 0 0,10 4 0 0 0,-16-16 0 0 0,1-1 0 0 0,1-2 0 0 0,3-2 0 0 0,-44-72 0 0 0,-59-154 0 0 0,122 230 0 0 0,2-1 0 0 0,2-1 0 0 0,2 0 0 0 0,-11-76 0 0 0,-3-286 0 0 0,27 382 0 0 0,2 0 0 0 0,2 0 0 0 0,0 1 0 0 0,1-1 0 0 0,1 1 0 0 0,1 1 0 0 0,18-36 0 0 0,28-36 0 0 0,-44 73 0 0 0,-6 14 0 0 0,0-1 0 0 0,0 0 0 0 0,1 1 0 0 0,0-1 0 0 0,0 1 0 0 0,0 1 0 0 0,11-11 0 0 0,50-46 0 0 0,48-41 0 0 0,-98 91 0 0 0,0 2 0 0 0,0 0 0 0 0,1 0 0 0 0,1 2 0 0 0,28-12 0 0 0,-12 9 0 0 0,-2-1 0 0 0,1 3 0 0 0,0 0 0 0 0,56-8 0 0 0,225 4 0 0 0,-311 14 0 0 0,12 1 0 0 0,-1 1 0 0 0,1 0 0 0 0,-1 0 0 0 0,0 2 0 0 0,0-1 0 0 0,0 2 0 0 0,0 0 0 0 0,0 1 0 0 0,-1 0 0 0 0,0 1 0 0 0,0 0 0 0 0,-1 1 0 0 0,0 1 0 0 0,17 15 0 0 0,-1 2 0 0 0,-2 2 0 0 0,-1 1 0 0 0,-1 0 0 0 0,32 52 0 0 0,-54-78 0 0 0,4 7 0 0 0,0-1 0 0 0,0 1 0 0 0,-1 0 0 0 0,0 1 0 0 0,-1-1 0 0 0,4 17 0 0 0,10 31 0 0 0,-12-42 0 0 0,-1-1 0 0 0,-1 1 0 0 0,4 28 0 0 0,-6-23 0 0 0,8 167 0 0 0,-10-166 0 0 0,-2 0 0 0 0,0 1 0 0 0,-2-1 0 0 0,0 0 0 0 0,-1-1 0 0 0,-11 29 0 0 0,7-29 0 0 0,-94 210 0 0 0,88-203 0 0 0,-9 19 0 0 0,-2 0 0 0 0,-59 79 0 0 0,-109 90 0 0 0,158-181 0 0 0,-1-1 0 0 0,-2-2 0 0 0,-75 46 0 0 0,92-66 0 0 0,0-2 0 0 0,0 0 0 0 0,-1-2 0 0 0,0 0 0 0 0,0-2 0 0 0,-1 0 0 0 0,-24 1 0 0 0,-1-2 0 0 0,0-2 0 0 0,-71-5 0 0 0,108 1 0 0 0,0-1 0 0 0,0 0 0 0 0,1-1 0 0 0,-1 0 0 0 0,1-1 0 0 0,-1-1 0 0 0,-18-9 0 0 0,-72-52 0 0 0,55 33 0 0 0,-120-98 0 0 0,140 105 0 0 0,1-1 0 0 0,1-1 0 0 0,1-1 0 0 0,1-2 0 0 0,-29-52 0 0 0,-72-177 0 0 0,112 227 0 0 0,1-1 0 0 0,2-1 0 0 0,-7-50 0 0 0,-3-109 0 0 0,17 168 0 0 0,0 0 0 0 0,2 0 0 0 0,1 0 0 0 0,2 0 0 0 0,0 0 0 0 0,1 1 0 0 0,2-1 0 0 0,1 1 0 0 0,11-28 0 0 0,-15 47 0 0 0,122-247 0 0 0,-109 226 0 0 0,1 1 0 0 0,2 1 0 0 0,0 1 0 0 0,2 0 0 0 0,0 2 0 0 0,47-38 0 0 0,-18 26 0 0 0,87-43 0 0 0,-127 71 0 0 0,5 0 0 0 0,-1 1 0 0 0,1 0 0 0 0,0 1 0 0 0,1 1 0 0 0,22-3 0 0 0,-6 1 0 0 0,6-1 0 0 0,-1 3 0 0 0,1 0 0 0 0,0 3 0 0 0,67 7 0 0 0,-88-4 0 0 0,0 1 0 0 0,-1 1 0 0 0,1 0 0 0 0,28 14 0 0 0,-16-6 0 0 0,-5-2 0 0 0,-1 1 0 0 0,0 2 0 0 0,-1 0 0 0 0,0 1 0 0 0,-1 1 0 0 0,31 32 0 0 0,-21-16 0 0 0,-1 2 0 0 0,-1 1 0 0 0,24 41 0 0 0,-5 15 0 0 0,-28-49 0 0 0,-10-23 0 0 0,-2 0 0 0 0,0 0 0 0 0,-1 1 0 0 0,8 39 0 0 0,6 5 0 0 0,-16-51 0 0 0,0 0 0 0 0,-1 0 0 0 0,-1 0 0 0 0,3 14 0 0 0,1 26 0 0 0,-2 0 0 0 0,-3 1 0 0 0,-7 92 0 0 0,0-122 0 0 0,-1-1 0 0 0,-1 0 0 0 0,-2-1 0 0 0,0 0 0 0 0,-1 0 0 0 0,-20 31 0 0 0,-7 17 0 0 0,18-34 0 0 0,-2-2 0 0 0,-2-1 0 0 0,-1 0 0 0 0,-1-2 0 0 0,-2-1 0 0 0,-1-1 0 0 0,-1-2 0 0 0,-2 0 0 0 0,0-2 0 0 0,-50 30 0 0 0,50-35 0 0 0,22-13 0 0 0,0-1 0 0 0,0-1 0 0 0,-1 1 0 0 0,0-1 0 0 0,1-1 0 0 0,-1 0 0 0 0,-1 0 0 0 0,-11 2 0 0 0,-18 2 0 0 0,17-2 0 0 0,-2-2 0 0 0,-26 2 0 0 0,3-3 0 0 0,-45 0 0 0 0,85-4 0 0 0,-1 1 0 0 0,1-2 0 0 0,0 1 0 0 0,0-1 0 0 0,0 0 0 0 0,0-1 0 0 0,0 0 0 0 0,-14-7 0 0 0,-46-32 0 0 0,2-4 0 0 0,-88-77 0 0 0,129 98 0 0 0,1-1 0 0 0,1-1 0 0 0,1-2 0 0 0,1 0 0 0 0,2-1 0 0 0,1 0 0 0 0,1-2 0 0 0,2 0 0 0 0,-13-39 0 0 0,15 33 0 0 0,2-1 0 0 0,2 0 0 0 0,1 0 0 0 0,2-1 0 0 0,2 0 0 0 0,1 0 0 0 0,6-74 0 0 0,-1 97 0 0 0,1 0 0 0 0,1 1 0 0 0,0-1 0 0 0,1 1 0 0 0,1 1 0 0 0,1-1 0 0 0,0 1 0 0 0,1 0 0 0 0,0 0 0 0 0,21-25 0 0 0,-10 16 0 0 0,1 2 0 0 0,2 0 0 0 0,0 2 0 0 0,1 0 0 0 0,32-20 0 0 0,-45 34 0 0 0,0 0 0 0 0,1 1 0 0 0,19-7 0 0 0,10-5 0 0 0,-19 6 0 0 0,4-3 0 0 0,1 1 0 0 0,1 2 0 0 0,34-11 0 0 0,-15 12 0 0 0,59-5 0 0 0,-69 11 0 0 0,36-2 0 0 0,100 6 0 0 0,-135 1 0 0 0,-2 1 0 0 0,-1 1 0 0 0,0 1 0 0 0,0 2 0 0 0,48 15 0 0 0,-47-9 0 0 0,-1 2 0 0 0,0 1 0 0 0,0 1 0 0 0,-2 2 0 0 0,0 2 0 0 0,55 43 0 0 0,-45-29 0 0 0,-22-20 0 0 0,-1 2 0 0 0,-1 1 0 0 0,22 24 0 0 0,-16-14 0 0 0,-3-2 0 0 0,0 0 0 0 0,16 29 0 0 0,-23-31 0 0 0,-5-11 0 0 0,-2 0 0 0 0,0 1 0 0 0,0 0 0 0 0,-1 0 0 0 0,-1 1 0 0 0,7 23 0 0 0,6 29 0 0 0,2 11 0 0 0,-4 13 0 0 0,-11-65 0 0 0,0-1 0 0 0,-1 1 0 0 0,-1 0 0 0 0,-2 1 0 0 0,0-1 0 0 0,-2 0 0 0 0,-4 34 0 0 0,-1-27 0 0 0,3-12 0 0 0,0 0 0 0 0,-1-1 0 0 0,-1 1 0 0 0,-1-1 0 0 0,-1 0 0 0 0,-1-1 0 0 0,0 1 0 0 0,-1-1 0 0 0,-20 29 0 0 0,9-25 0 0 0,-18 26 0 0 0,35-42 0 0 0,0 0 0 0 0,-1-1 0 0 0,0 0 0 0 0,0 1 0 0 0,-1-1 0 0 0,1-1 0 0 0,-1 1 0 0 0,0-1 0 0 0,-10 7 0 0 0,-14 12 0 0 0,14-13 0 0 0,-1 0 0 0 0,0 0 0 0 0,-1-2 0 0 0,0 0 0 0 0,0-1 0 0 0,-1-1 0 0 0,1 0 0 0 0,-1-2 0 0 0,-1 0 0 0 0,1-1 0 0 0,0 0 0 0 0,-1-2 0 0 0,0 0 0 0 0,1-1 0 0 0,-37-5 0 0 0,44 2 0 0 0,0-1 0 0 0,1 0 0 0 0,-1 0 0 0 0,1-1 0 0 0,-18-12 0 0 0,3 2 0 0 0,11 6 0 0 0,0-1 0 0 0,1 0 0 0 0,0-1 0 0 0,0-1 0 0 0,1 0 0 0 0,-13-18 0 0 0,0-3 0 0 0,-31-51 0 0 0,36 46 0 0 0,2-1 0 0 0,-16-48 0 0 0,-7-14 0 0 0,27 63 0 0 0,1-1 0 0 0,2-1 0 0 0,1 0 0 0 0,3-1 0 0 0,1 1 0 0 0,1-1 0 0 0,3-62 0 0 0,3 80 0 0 0,0 0 0 0 0,2 0 0 0 0,1 0 0 0 0,1 0 0 0 0,1 1 0 0 0,1 0 0 0 0,14-34 0 0 0,-1 15 0 0 0,2 1 0 0 0,50-70 0 0 0,-26 55 0 0 0,1 2 0 0 0,3 2 0 0 0,3 2 0 0 0,98-71 0 0 0,-121 99 0 0 0,0 1 0 0 0,0 2 0 0 0,2 1 0 0 0,1 2 0 0 0,0 1 0 0 0,0 1 0 0 0,36-8 0 0 0,1 5 0 0 0,0 4 0 0 0,1 2 0 0 0,-1 4 0 0 0,2 2 0 0 0,-1 4 0 0 0,108 13 0 0 0,-152-8 0 0 0,-1 1 0 0 0,-1 2 0 0 0,1 0 0 0 0,-1 2 0 0 0,0 0 0 0 0,32 20 0 0 0,-26-12 0 0 0,-2 2 0 0 0,0 0 0 0 0,-2 2 0 0 0,37 36 0 0 0,-51-45 0 0 0,-1 1 0 0 0,0 0 0 0 0,-1 0 0 0 0,-1 1 0 0 0,0 0 0 0 0,14 32 0 0 0,1 13 0 0 0,-15-39 0 0 0,-1 1 0 0 0,-1 1 0 0 0,-1-1 0 0 0,5 24 0 0 0,-4 12 0 0 0,-2 0 0 0 0,-3 1 0 0 0,-2-1 0 0 0,-13 112 0 0 0,9-158 0 0 0,0 0 0 0 0,-1 0 0 0 0,-1 0 0 0 0,-7 16 0 0 0,-4 10 0 0 0,-7 20 0 0 0,-3-2 0 0 0,-2-1 0 0 0,-2-1 0 0 0,-3-2 0 0 0,-2-1 0 0 0,-76 84 0 0 0,101-123 0 0 0,-2-2 0 0 0,1 1 0 0 0,-1-1 0 0 0,-1-1 0 0 0,0 0 0 0 0,0-1 0 0 0,-1 0 0 0 0,0-1 0 0 0,0-1 0 0 0,-1 0 0 0 0,1-1 0 0 0,-25 5 0 0 0,11-4 0 0 0,18-3 0 0 0,-1 0 0 0 0,0-1 0 0 0,0 0 0 0 0,-1-1 0 0 0,1 0 0 0 0,0-1 0 0 0,0 0 0 0 0,-1 0 0 0 0,1-1 0 0 0,-19-5 0 0 0,15-1 0 0 0,-1 0 0 0 0,1-1 0 0 0,1-1 0 0 0,0 0 0 0 0,0-1 0 0 0,1-1 0 0 0,0 0 0 0 0,1-1 0 0 0,0 0 0 0 0,-13-18 0 0 0,4 3 0 0 0,1-2 0 0 0,2 0 0 0 0,0-1 0 0 0,-14-37 0 0 0,0-8 0 0 0,4-2 0 0 0,-28-123 0 0 0,47 157 0 0 0,2 0 0 0 0,2-1 0 0 0,2 1 0 0 0,1-1 0 0 0,3 1 0 0 0,9-67 0 0 0,-2 77 0 0 0,0 1 0 0 0,26-60 0 0 0,-25 69 0 0 0,1 4 0 0 0,0 1 0 0 0,1 0 0 0 0,0 0 0 0 0,20-21 0 0 0,4-7 0 0 0,-3 1 0 0 0,55-59 0 0 0,-74 91 0 0 0,0 0 0 0 0,1 1 0 0 0,0 1 0 0 0,0 0 0 0 0,1 1 0 0 0,1 0 0 0 0,0 1 0 0 0,23-9 0 0 0,6 1 0 0 0,-28 10 0 0 0,0 0 0 0 0,0 1 0 0 0,1 1 0 0 0,27-4 0 0 0,-1 3 0 0 0,104-9 0 0 0,-132 15 0 0 0,0 0 0 0 0,-1 1 0 0 0,1 1 0 0 0,-1 1 0 0 0,1 0 0 0 0,-1 0 0 0 0,22 10 0 0 0,-12-2 0 0 0,0 1 0 0 0,-1 1 0 0 0,-1 1 0 0 0,0 1 0 0 0,-1 1 0 0 0,0 1 0 0 0,-2 1 0 0 0,0 1 0 0 0,-1 1 0 0 0,-1 0 0 0 0,-1 2 0 0 0,25 39 0 0 0,-17-19 0 0 0,30 72 0 0 0,-47-89 0 0 0,-1 1 0 0 0,-1 1 0 0 0,5 52 0 0 0,-3-20 0 0 0,-3-14 0 0 0,-2 1 0 0 0,-1 0 0 0 0,-3 0 0 0 0,-2 0 0 0 0,-12 61 0 0 0,12-93 0 0 0,0 1 0 0 0,-1-1 0 0 0,-8 17 0 0 0,-2 8 0 0 0,-1 22 0 0 0,-60 103 0 0 0,45-106 0 0 0,-3-1 0 0 0,-2-2 0 0 0,-3-1 0 0 0,-81 90 0 0 0,111-137 0 0 0,0 0 0 0 0,0 0 0 0 0,0-1 0 0 0,-1 0 0 0 0,0 0 0 0 0,0-1 0 0 0,-1-1 0 0 0,1 1 0 0 0,-1-1 0 0 0,0-1 0 0 0,-12 3 0 0 0,-1-1 0 0 0,0-1 0 0 0,0-1 0 0 0,-40 0 0 0 0,58-4 0 0 0,0 1 0 0 0,0-1 0 0 0,1 0 0 0 0,-1-1 0 0 0,1 1 0 0 0,-1-1 0 0 0,1 0 0 0 0,-1 0 0 0 0,1 0 0 0 0,0-1 0 0 0,0 1 0 0 0,0-1 0 0 0,0 0 0 0 0,0 0 0 0 0,-3-5 0 0 0,-4-3 0 0 0,1 0 0 0 0,0-2 0 0 0,-8-12 0 0 0,-45-88 0 0 0,30 49 0 0 0,22 42 0 0 0,0-1 0 0 0,2-1 0 0 0,1 0 0 0 0,0 0 0 0 0,2-1 0 0 0,-5-35 0 0 0,5-6 0 0 0,1-81 0 0 0,5 135 0 0 0,1-1 0 0 0,1 1 0 0 0,0-1 0 0 0,0 1 0 0 0,1 0 0 0 0,1 0 0 0 0,0 0 0 0 0,9-18 0 0 0,5-2 0 0 0,34-48 0 0 0,-23 39 0 0 0,-8 14 0 0 0,1 1 0 0 0,1 0 0 0 0,1 2 0 0 0,2 1 0 0 0,0 1 0 0 0,1 1 0 0 0,1 2 0 0 0,57-30 0 0 0,67-17 0 0 0,-126 59 0 0 0,-1 0 0 0 0,1 2 0 0 0,0 1 0 0 0,1 1 0 0 0,-1 1 0 0 0,1 1 0 0 0,-1 2 0 0 0,41 5 0 0 0,-48-3 0 0 0,-1 2 0 0 0,0-1 0 0 0,0 2 0 0 0,-1 1 0 0 0,1 0 0 0 0,-1 1 0 0 0,-1 1 0 0 0,0 0 0 0 0,0 2 0 0 0,16 12 0 0 0,-16-7 0 0 0,-1 0 0 0 0,0 2 0 0 0,-2-1 0 0 0,0 2 0 0 0,19 33 0 0 0,-18-29 0 0 0,-9-12 0 0 0,1 1 0 0 0,-2-1 0 0 0,1 1 0 0 0,-2 0 0 0 0,1 0 0 0 0,-2 0 0 0 0,1 1 0 0 0,-1 12 0 0 0,1 111 0 0 0,-4-82 0 0 0,1-48 0 0 0,1 4 0 0 0,-1 0 0 0 0,-1 0 0 0 0,1 0 0 0 0,-2-1 0 0 0,1 1 0 0 0,-1 0 0 0 0,-1-1 0 0 0,-3 10 0 0 0,-22 43 0 0 0,-3-2 0 0 0,-2-1 0 0 0,-2-1 0 0 0,-48 57 0 0 0,41-61 0 0 0,29-36 0 0 0,0 0 0 0 0,-1-1 0 0 0,-1 0 0 0 0,0-2 0 0 0,-34 27 0 0 0,-22 15 0 0 0,47-40 0 0 0,22-15 0 0 0,0 0 0 0 0,0-1 0 0 0,0 1 0 0 0,-1 0 0 0 0,1-1 0 0 0,0 0 0 0 0,-1 1 0 0 0,0-1 0 0 0,1 0 0 0 0,-1 0 0 0 0,0 0 0 0 0,1-1 0 0 0,-1 1 0 0 0,0-1 0 0 0,0 1 0 0 0,-3-1 0 0 0,3 0 0 0 0,0 1 0 0 0,0-1 0 0 0,1 0 0 0 0,-1 0 0 0 0,0 0 0 0 0,0-1 0 0 0,0 1 0 0 0,0-1 0 0 0,0 0 0 0 0,0 1 0 0 0,0-1 0 0 0,1 0 0 0 0,-1-1 0 0 0,0 1 0 0 0,1 0 0 0 0,-1-1 0 0 0,1 0 0 0 0,-1 1 0 0 0,1-1 0 0 0,0 0 0 0 0,0 0 0 0 0,0 0 0 0 0,0-1 0 0 0,0 1 0 0 0,0 0 0 0 0,1-1 0 0 0,-1 1 0 0 0,1-1 0 0 0,-1 1 0 0 0,0-4 0 0 0,-33-93 0 0 0,22 32 0 0 0,2-1 0 0 0,4-1 0 0 0,3 1 0 0 0,3-1 0 0 0,8-75 0 0 0,-6 126 0 0 0,2 1 0 0 0,0-1 0 0 0,1 1 0 0 0,1 0 0 0 0,0 1 0 0 0,1-1 0 0 0,13-22 0 0 0,6-7 0 0 0,38-49 0 0 0,-27 43 0 0 0,-18 27 0 0 0,1 1 0 0 0,1 2 0 0 0,1 0 0 0 0,1 1 0 0 0,1 1 0 0 0,1 0 0 0 0,0 3 0 0 0,2 0 0 0 0,0 1 0 0 0,1 1 0 0 0,0 2 0 0 0,1 1 0 0 0,0 1 0 0 0,1 1 0 0 0,0 1 0 0 0,58-8 0 0 0,-74 15 0 0 0,1 1 0 0 0,-1 1 0 0 0,1 0 0 0 0,-1 1 0 0 0,0 0 0 0 0,1 1 0 0 0,-1 0 0 0 0,0 1 0 0 0,0 1 0 0 0,0 0 0 0 0,-1 1 0 0 0,15 7 0 0 0,0 8 0 0 0,-2 0 0 0 0,0 2 0 0 0,-1 1 0 0 0,-1 1 0 0 0,-2 1 0 0 0,0 0 0 0 0,-1 2 0 0 0,-2 0 0 0 0,28 57 0 0 0,-44-79 0 0 0,0 0 0 0 0,-1 0 0 0 0,1 0 0 0 0,-1 0 0 0 0,0 1 0 0 0,0 5 0 0 0,4 21 0 0 0,0-17 0 0 0,-1 0 0 0 0,0 0 0 0 0,-2 1 0 0 0,0 0 0 0 0,0 20 0 0 0,-1 15 0 0 0,0-28 0 0 0,0-1 0 0 0,-2 1 0 0 0,0 0 0 0 0,-2 0 0 0 0,0-1 0 0 0,-12 41 0 0 0,-8 23 0 0 0,-4-23 0 0 0,-2-2 0 0 0,-2-1 0 0 0,-79 111 0 0 0,104-163 0 0 0,-1-1 0 0 0,1 0 0 0 0,-1 0 0 0 0,-1 0 0 0 0,1-1 0 0 0,-12 7 0 0 0,-4 4 0 0 0,-1-2 0 0 0,15-12 0 0 0,0-1 0 0 0,0 0 0 0 0,0-1 0 0 0,0 1 0 0 0,-13-1 0 0 0,19-1 0 0 0,0-1 0 0 0,0 1 0 0 0,0 0 0 0 0,0-1 0 0 0,0 1 0 0 0,0-1 0 0 0,1 0 0 0 0,-1 0 0 0 0,0 0 0 0 0,0-1 0 0 0,1 1 0 0 0,-1 0 0 0 0,0-1 0 0 0,1 0 0 0 0,0 0 0 0 0,-1 0 0 0 0,-3-4 0 0 0,-39-70 0 0 0,39 64 0 0 0,0 1 0 0 0,1-1 0 0 0,0 0 0 0 0,0 0 0 0 0,2-1 0 0 0,-1 0 0 0 0,-1-19 0 0 0,-6-17 0 0 0,-2 0 0 0 0,-7-72 0 0 0,17 96 0 0 0,2 0 0 0 0,0 0 0 0 0,2-1 0 0 0,7-47 0 0 0,33-38 0 0 0,-37 91 0 0 0,2 0 0 0 0,0 1 0 0 0,2-1 0 0 0,0 1 0 0 0,1 1 0 0 0,12-20 0 0 0,2 3 0 0 0,2 1 0 0 0,1 0 0 0 0,2 2 0 0 0,1 1 0 0 0,2 2 0 0 0,40-32 0 0 0,-56 50 0 0 0,5-4 0 0 0,0 0 0 0 0,39-20 0 0 0,-49 30 0 0 0,1 1 0 0 0,1 0 0 0 0,-1 1 0 0 0,0 1 0 0 0,1-1 0 0 0,-1 2 0 0 0,1-1 0 0 0,18 2 0 0 0,-29 0 0 0 0,8-1 0 0 0,-1 1 0 0 0,0 0 0 0 0,0 0 0 0 0,0 1 0 0 0,1 0 0 0 0,-1 0 0 0 0,0 1 0 0 0,0 0 0 0 0,-1 0 0 0 0,1 1 0 0 0,12 6 0 0 0,-10 2 0 0 0,-1-1 0 0 0,0 1 0 0 0,-1 1 0 0 0,9 14 0 0 0,-12-18 0 0 0,4 5 0 0 0,0 1 0 0 0,-1 0 0 0 0,0 0 0 0 0,-1 1 0 0 0,-1 0 0 0 0,0 1 0 0 0,-2-1 0 0 0,6 27 0 0 0,10 123 0 0 0,-19-142 0 0 0,-1 1 0 0 0,-1 0 0 0 0,-1-1 0 0 0,-1 1 0 0 0,-7 25 0 0 0,2-14 0 0 0,3-15 0 0 0,0 0 0 0 0,-1 0 0 0 0,-15 32 0 0 0,-41 95 0 0 0,50-112 0 0 0,-2-1 0 0 0,-1-1 0 0 0,-1 0 0 0 0,-29 43 0 0 0,-70 58 0 0 0,71-85 0 0 0,43-47 0 0 0,0-1 0 0 0,0 1 0 0 0,0-1 0 0 0,0 0 0 0 0,0 1 0 0 0,0-1 0 0 0,-1 0 0 0 0,1 0 0 0 0,0 0 0 0 0,-1 0 0 0 0,1 0 0 0 0,-1 0 0 0 0,1 0 0 0 0,-1 0 0 0 0,1-1 0 0 0,-1 1 0 0 0,0 0 0 0 0,1-1 0 0 0,-1 1 0 0 0,0-1 0 0 0,1 0 0 0 0,-1 0 0 0 0,0 0 0 0 0,0 0 0 0 0,1 0 0 0 0,-1 0 0 0 0,0 0 0 0 0,1 0 0 0 0,-1-1 0 0 0,0 1 0 0 0,0 0 0 0 0,1-1 0 0 0,-1 0 0 0 0,1 1 0 0 0,-1-1 0 0 0,1 0 0 0 0,-1 0 0 0 0,1 0 0 0 0,-1 0 0 0 0,1 0 0 0 0,0 0 0 0 0,-1 0 0 0 0,1-1 0 0 0,0 1 0 0 0,0 0 0 0 0,0-1 0 0 0,0 1 0 0 0,0-1 0 0 0,-1-2 0 0 0,-4-7 0 0 0,0 0 0 0 0,1 0 0 0 0,0 0 0 0 0,1-1 0 0 0,-4-17 0 0 0,-2-19 0 0 0,3 0 0 0 0,2 0 0 0 0,0-67 0 0 0,6 105 0 0 0,0 0 0 0 0,0 1 0 0 0,1-1 0 0 0,0 0 0 0 0,1 0 0 0 0,0 1 0 0 0,8-17 0 0 0,5-17 0 0 0,-6 17 0 0 0,2 1 0 0 0,0 0 0 0 0,1 1 0 0 0,1 1 0 0 0,1 0 0 0 0,2 1 0 0 0,0 1 0 0 0,1 0 0 0 0,1 1 0 0 0,1 1 0 0 0,0 1 0 0 0,2 1 0 0 0,36-23 0 0 0,-46 28 0 0 0,-11 10 0 0 0,0 0 0 0 0,0 0 0 0 0,1 1 0 0 0,-1-1 0 0 0,0 1 0 0 0,1-1 0 0 0,-1 1 0 0 0,1-1 0 0 0,0 1 0 0 0,-1 0 0 0 0,1 0 0 0 0,0 0 0 0 0,0 0 0 0 0,0 0 0 0 0,0 0 0 0 0,0 1 0 0 0,4-2 0 0 0,68-26 0 0 0,-63 26 0 0 0,0 1 0 0 0,0 0 0 0 0,0 1 0 0 0,0 0 0 0 0,18 3 0 0 0,-26-3 0 0 0,0 1 0 0 0,0 0 0 0 0,0 0 0 0 0,0 0 0 0 0,0 0 0 0 0,-1 0 0 0 0,1 0 0 0 0,-1 1 0 0 0,1 0 0 0 0,-1-1 0 0 0,1 1 0 0 0,-1 0 0 0 0,0 0 0 0 0,0 0 0 0 0,0 0 0 0 0,0 0 0 0 0,0 1 0 0 0,0-1 0 0 0,2 5 0 0 0,2 4 0 0 0,0 2 0 0 0,-1-1 0 0 0,5 17 0 0 0,-7-19 0 0 0,4 14 0 0 0,-1 0 0 0 0,-1 1 0 0 0,-1-1 0 0 0,-1 1 0 0 0,-2 0 0 0 0,-1 37 0 0 0,-4-18 0 0 0,-1 0 0 0 0,-22 80 0 0 0,19-98 0 0 0,-2-1 0 0 0,-1-1 0 0 0,-24 43 0 0 0,2-8 0 0 0,27-46 0 0 0,0-1 0 0 0,-1 0 0 0 0,-1-1 0 0 0,0 0 0 0 0,0 0 0 0 0,-17 17 0 0 0,21-26 0 0 0,1 1 0 0 0,0 0 0 0 0,-1 0 0 0 0,1 0 0 0 0,1 1 0 0 0,-1-1 0 0 0,0 1 0 0 0,1 0 0 0 0,-3 6 0 0 0,-19 24 0 0 0,-1-7 0 0 0,-20 21 0 0 0,44-46 0 0 0,0-1 0 0 0,-1 0 0 0 0,1 0 0 0 0,-1 0 0 0 0,1 0 0 0 0,-1 0 0 0 0,1 0 0 0 0,-1-1 0 0 0,1 1 0 0 0,-1-1 0 0 0,0 1 0 0 0,0-1 0 0 0,1 1 0 0 0,-1-1 0 0 0,0 0 0 0 0,0 0 0 0 0,1 0 0 0 0,-1 0 0 0 0,0 0 0 0 0,0 0 0 0 0,1 0 0 0 0,-1-1 0 0 0,0 1 0 0 0,0 0 0 0 0,1-1 0 0 0,-1 0 0 0 0,0 1 0 0 0,1-1 0 0 0,-1 0 0 0 0,1 0 0 0 0,-1 0 0 0 0,1 0 0 0 0,0 0 0 0 0,-1 0 0 0 0,1 0 0 0 0,0-1 0 0 0,-1 1 0 0 0,1 0 0 0 0,0-1 0 0 0,0 1 0 0 0,0-1 0 0 0,1 1 0 0 0,-1-1 0 0 0,0 0 0 0 0,-1-2 0 0 0,-7-40 0 0 0,3 19 0 0 0,1 0 0 0 0,1-1 0 0 0,-1-42 0 0 0,4 59 0 0 0,1-1 0 0 0,0 1 0 0 0,1 0 0 0 0,0 0 0 0 0,0-1 0 0 0,1 1 0 0 0,0 0 0 0 0,1 0 0 0 0,0 0 0 0 0,6-12 0 0 0,24-57 0 0 0,-19 54 0 0 0,-6 10 0 0 0,0-1 0 0 0,1 1 0 0 0,0 1 0 0 0,1-1 0 0 0,1 2 0 0 0,13-13 0 0 0,7 5 0 0 0,-12-9 0 0 0,7 11 0 0 0,-10 2 0 0 0,-14 14 0 0 0,1-1 0 0 0,-1 1 0 0 0,0-1 0 0 0,1 1 0 0 0,-1 0 0 0 0,1 0 0 0 0,0 0 0 0 0,0 1 0 0 0,4-3 0 0 0,-4 3 0 0 0,0 0 0 0 0,0-1 0 0 0,1 0 0 0 0,-1 1 0 0 0,-1-1 0 0 0,1 0 0 0 0,0-1 0 0 0,4-3 0 0 0,-6 5 0 0 0,1-1 0 0 0,-1 1 0 0 0,1-1 0 0 0,0 1 0 0 0,0 0 0 0 0,0 0 0 0 0,0 0 0 0 0,0 0 0 0 0,0 0 0 0 0,0 0 0 0 0,0 1 0 0 0,0-1 0 0 0,0 0 0 0 0,0 1 0 0 0,0 0 0 0 0,3-1 0 0 0,2 0 0 0 0,13-2 0 0 0,0 1 0 0 0,27 0 0 0 0,-44 2 0 0 0,0 0 0 0 0,0 0 0 0 0,0 0 0 0 0,0 0 0 0 0,0 0 0 0 0,-1 1 0 0 0,1-1 0 0 0,0 1 0 0 0,0 0 0 0 0,0 0 0 0 0,0 0 0 0 0,0 0 0 0 0,-1 1 0 0 0,1-1 0 0 0,-1 1 0 0 0,1-1 0 0 0,-1 1 0 0 0,1 0 0 0 0,-1 0 0 0 0,0 0 0 0 0,0 0 0 0 0,0 0 0 0 0,3 5 0 0 0,16 28 0 0 0,-18-30 0 0 0,1-1 0 0 0,-1 0 0 0 0,0 1 0 0 0,0 0 0 0 0,-1 0 0 0 0,0 0 0 0 0,0 0 0 0 0,0 0 0 0 0,0 0 0 0 0,-1 0 0 0 0,2 9 0 0 0,15 136 0 0 0,-19-127 0 0 0,0-1 0 0 0,-1 0 0 0 0,-9 43 0 0 0,1-24 0 0 0,8-29 0 0 0,-1-1 0 0 0,0 0 0 0 0,-1 0 0 0 0,0 0 0 0 0,0 0 0 0 0,-9 14 0 0 0,-42 78 0 0 0,-11 21 0 0 0,56-109 0 0 0,0 0 0 0 0,-1-1 0 0 0,-1 0 0 0 0,0-1 0 0 0,-22 20 0 0 0,-3 1 0 0 0,30-26 0 0 0,0 0 0 0 0,-1-1 0 0 0,0 0 0 0 0,-1 0 0 0 0,-12 7 0 0 0,-13 9 0 0 0,26-17 0 0 0,1-1 0 0 0,-1 0 0 0 0,0 0 0 0 0,-1-1 0 0 0,1 0 0 0 0,-10 4 0 0 0,-4-2 0 0 0,1-1 0 0 0,-1-1 0 0 0,0 0 0 0 0,-28 0 0 0 0,48-4 0 0 0,0 0 0 0 0,0-1 0 0 0,0 1 0 0 0,0 0 0 0 0,1 0 0 0 0,-1-1 0 0 0,0 1 0 0 0,0-1 0 0 0,1 0 0 0 0,-1 1 0 0 0,0-1 0 0 0,1 0 0 0 0,-1 0 0 0 0,1 0 0 0 0,-1 0 0 0 0,1 0 0 0 0,-1-1 0 0 0,1 1 0 0 0,0 0 0 0 0,0-1 0 0 0,-1 1 0 0 0,1-1 0 0 0,0 1 0 0 0,0-1 0 0 0,1 1 0 0 0,-3-4 0 0 0,-9-14 0 0 0,1 2 0 0 0,1 0 0 0 0,0-1 0 0 0,2 0 0 0 0,0 0 0 0 0,1-1 0 0 0,0 0 0 0 0,-4-30 0 0 0,10 42 0 0 0,0 0 0 0 0,1 0 0 0 0,0 0 0 0 0,0 0 0 0 0,0 0 0 0 0,1 0 0 0 0,0 0 0 0 0,1 1 0 0 0,0-1 0 0 0,0 0 0 0 0,0 0 0 0 0,1 1 0 0 0,0 0 0 0 0,0-1 0 0 0,0 1 0 0 0,1 0 0 0 0,0 1 0 0 0,7-9 0 0 0,6-6 0 0 0,1 1 0 0 0,1 0 0 0 0,30-22 0 0 0,-29 23 0 0 0,-14 12 0 0 0,1 1 0 0 0,-1-1 0 0 0,1 1 0 0 0,13-8 0 0 0,53-24 0 0 0,7 12 0 0 0,-61 12 0 0 0,-16 10 0 0 0,0 1 0 0 0,0 0 0 0 0,0 0 0 0 0,0 0 0 0 0,1 1 0 0 0,-1-1 0 0 0,0 1 0 0 0,1-1 0 0 0,-1 1 0 0 0,1 0 0 0 0,0 0 0 0 0,4 0 0 0 0,43-6 0 0 0,-27 2 0 0 0,-1 1 0 0 0,1 2 0 0 0,0 1 0 0 0,0 0 0 0 0,27 4 0 0 0,-47-2 0 0 0,0 0 0 0 0,0 0 0 0 0,-1 0 0 0 0,1 1 0 0 0,0-1 0 0 0,-1 1 0 0 0,1 0 0 0 0,-1 0 0 0 0,0 0 0 0 0,0 1 0 0 0,0-1 0 0 0,0 1 0 0 0,0 0 0 0 0,0 0 0 0 0,0 0 0 0 0,-1 0 0 0 0,0 0 0 0 0,0 0 0 0 0,0 1 0 0 0,0-1 0 0 0,0 1 0 0 0,0-1 0 0 0,-1 1 0 0 0,0 0 0 0 0,0 0 0 0 0,1 7 0 0 0,2 10 0 0 0,-2 1 0 0 0,-1-1 0 0 0,-2 41 0 0 0,1-28 0 0 0,-1-22 0 0 0,1 1 0 0 0,-2 0 0 0 0,1-1 0 0 0,-2 1 0 0 0,0-1 0 0 0,0 0 0 0 0,-1 0 0 0 0,-1 0 0 0 0,0 0 0 0 0,0-1 0 0 0,-1 0 0 0 0,-1 0 0 0 0,0 0 0 0 0,0-1 0 0 0,-10 11 0 0 0,-63 85 0 0 0,19-33 0 0 0,34-39 0 0 0,-39 38 0 0 0,42-49 0 0 0,-52 45 0 0 0,23-22 0 0 0,47-39 0 0 0,-1 0 0 0 0,0-1 0 0 0,0 0 0 0 0,0 0 0 0 0,-1-1 0 0 0,1 0 0 0 0,-1 0 0 0 0,-1-1 0 0 0,-11 5 0 0 0,-26 7 0 0 0,33-11 0 0 0,1-1 0 0 0,-1 0 0 0 0,1 0 0 0 0,-1-2 0 0 0,0 1 0 0 0,-22 0 0 0 0,29-3 0 0 0,3 0 0 0 0,0 1 0 0 0,-1-1 0 0 0,1 0 0 0 0,-1 0 0 0 0,0-1 0 0 0,1 1 0 0 0,0 0 0 0 0,-1-1 0 0 0,1 0 0 0 0,-1 0 0 0 0,1 0 0 0 0,0 0 0 0 0,0-1 0 0 0,-1 1 0 0 0,1-1 0 0 0,0 0 0 0 0,0 0 0 0 0,1 0 0 0 0,-1 0 0 0 0,-4-4 0 0 0,-12-19 0 0 0,15 21 0 0 0,0 0 0 0 0,1 0 0 0 0,-1-1 0 0 0,1 1 0 0 0,0-1 0 0 0,0 0 0 0 0,-3-9 0 0 0,-15-35 0 0 0,16 39 0 0 0,1 1 0 0 0,0-1 0 0 0,0 0 0 0 0,1 0 0 0 0,0-1 0 0 0,-3-20 0 0 0,5 16 0 0 0,0 0 0 0 0,0 0 0 0 0,2 0 0 0 0,1-14 0 0 0,-1 25 0 0 0,-1 0 0 0 0,1 0 0 0 0,0 1 0 0 0,1-1 0 0 0,-1 1 0 0 0,0-1 0 0 0,1 1 0 0 0,0 0 0 0 0,0-1 0 0 0,0 1 0 0 0,0 0 0 0 0,0 0 0 0 0,1 0 0 0 0,-1 1 0 0 0,1-1 0 0 0,0 0 0 0 0,0 1 0 0 0,0 0 0 0 0,0 0 0 0 0,4-3 0 0 0,-5 5 0 0 0,-1-1 0 0 0,0 0 0 0 0,0 0 0 0 0,1 0 0 0 0,-1 1 0 0 0,0-1 0 0 0,0 0 0 0 0,0 0 0 0 0,0 0 0 0 0,0-1 0 0 0,-1 1 0 0 0,1 0 0 0 0,0 0 0 0 0,0 0 0 0 0,-1-1 0 0 0,1 1 0 0 0,-1 0 0 0 0,1-1 0 0 0,0-2 0 0 0,6-10 0 0 0,3 8 0 0 0,-1 2 0 0 0,0-1 0 0 0,1 1 0 0 0,11-3 0 0 0,-4 1 0 0 0,-3 2 0 0 0,-1 0 0 0 0,1 1 0 0 0,1 1 0 0 0,-1 0 0 0 0,0 1 0 0 0,0 0 0 0 0,1 2 0 0 0,22 2 0 0 0,-34-3 0 0 0,0 1 0 0 0,1-1 0 0 0,-1 1 0 0 0,0 0 0 0 0,0 0 0 0 0,0 0 0 0 0,0 1 0 0 0,0-1 0 0 0,0 1 0 0 0,0 0 0 0 0,0-1 0 0 0,0 1 0 0 0,-1 1 0 0 0,1-1 0 0 0,-1 0 0 0 0,0 0 0 0 0,3 4 0 0 0,1 3 0 0 0,0 1 0 0 0,0-1 0 0 0,7 19 0 0 0,2 4 0 0 0,-11-21 0 0 0,-1 1 0 0 0,0-1 0 0 0,-1 1 0 0 0,-1 0 0 0 0,0-1 0 0 0,0 1 0 0 0,-1 0 0 0 0,-1 0 0 0 0,0 0 0 0 0,-3 14 0 0 0,-26 72 0 0 0,27-89 0 0 0,-1 0 0 0 0,0-1 0 0 0,0 1 0 0 0,-1-1 0 0 0,0 0 0 0 0,-1-1 0 0 0,0 1 0 0 0,0-1 0 0 0,0 0 0 0 0,-14 11 0 0 0,-29 38 0 0 0,46-51 0 0 0,0-1 0 0 0,0 1 0 0 0,-1-1 0 0 0,0 0 0 0 0,0 0 0 0 0,0 0 0 0 0,0-1 0 0 0,0 1 0 0 0,-1-1 0 0 0,-7 4 0 0 0,-4 11 0 0 0,15-16 0 0 0,-1 0 0 0 0,1 0 0 0 0,-1 1 0 0 0,0-1 0 0 0,0 0 0 0 0,0 0 0 0 0,0 0 0 0 0,0-1 0 0 0,0 1 0 0 0,-1 0 0 0 0,-3 1 0 0 0,-14 8 0 0 0,-93 43 0 0 0,51-31 0 0 0,-1-4 0 0 0,-1-2 0 0 0,-76 10 0 0 0,-199 10 0 0 0,295-34 0 0 0,-64 1 0 0 0,0-6 0 0 0,0-3 0 0 0,-142-28 0 0 0,-3 7 0 0 0,209 22 0 0 0,27 4 0 0 0,0-2 0 0 0,-1 0 0 0 0,1-1 0 0 0,-23-8 0 0 0,38 10 0 0 0,0 0 0 0 0,0 0 0 0 0,0-1 0 0 0,0 1 0 0 0,0-1 0 0 0,1 1 0 0 0,-1-1 0 0 0,1 0 0 0 0,-1 0 0 0 0,1 0 0 0 0,0 1 0 0 0,0-1 0 0 0,0 0 0 0 0,0-1 0 0 0,0 1 0 0 0,0 0 0 0 0,0 0 0 0 0,1 0 0 0 0,-1 0 0 0 0,1-1 0 0 0,0 1 0 0 0,-1 0 0 0 0,1-5 0 0 0,0 4 0 0 0,0-1 0 0 0,0 1 0 0 0,0-1 0 0 0,0 1 0 0 0,1-1 0 0 0,-1 0 0 0 0,1 1 0 0 0,0 0 0 0 0,0-1 0 0 0,0 1 0 0 0,0-1 0 0 0,1 1 0 0 0,3-5 0 0 0,4-1 0 0 0,0 1 0 0 0,1 0 0 0 0,15-9 0 0 0,-13 8 0 0 0,101-58 0 0 0,-89 53 0 0 0,0 2 0 0 0,51-18 0 0 0,-46 19 0 0 0,226-73 0 0 0,-209 73 0 0 0,1 2 0 0 0,0 2 0 0 0,0 2 0 0 0,1 2 0 0 0,50 4 0 0 0,-25 7 0 0 0,-68-7 0 0 0,0 0 0 0 0,0 0 0 0 0,0 0 0 0 0,0 1 0 0 0,-1 0 0 0 0,1 0 0 0 0,-1 0 0 0 0,1 1 0 0 0,-1-1 0 0 0,0 1 0 0 0,0 0 0 0 0,4 4 0 0 0,20 22 0 0 0,-17-18 0 0 0,1 1 0 0 0,-2 1 0 0 0,11 15 0 0 0,-18-22 0 0 0,1 0 0 0 0,-1 0 0 0 0,-1 0 0 0 0,1 1 0 0 0,-1-1 0 0 0,0 1 0 0 0,0 0 0 0 0,-1 0 0 0 0,0 0 0 0 0,0 0 0 0 0,-1 7 0 0 0,2 30 0 0 0,-2 44 0 0 0,-1-82 0 0 0,0 0 0 0 0,0 0 0 0 0,0 0 0 0 0,-1 0 0 0 0,0 0 0 0 0,0 0 0 0 0,-1 0 0 0 0,1 0 0 0 0,-1-1 0 0 0,0 0 0 0 0,-6 8 0 0 0,-22 30 0 0 0,25-33 0 0 0,-1 1 0 0 0,-1-1 0 0 0,0 0 0 0 0,-1-1 0 0 0,-11 11 0 0 0,-18 11 0 0 0,-2-1 0 0 0,-2-2 0 0 0,-47 25 0 0 0,59-40 0 0 0,1-1 0 0 0,-47 12 0 0 0,21-12 0 0 0,-104 10 0 0 0,84-14 0 0 0,-151 7 0 0 0,194-15 0 0 0,0-2 0 0 0,1-1 0 0 0,-1-1 0 0 0,0-2 0 0 0,-34-11 0 0 0,30 6 0 0 0,13 5 0 0 0,-1-2 0 0 0,-23-11 0 0 0,-67-50 0 0 0,-47-29 0 0 0,74 41 0 0 0,79 52 0 0 0,0-1 0 0 0,1 1 0 0 0,0-2 0 0 0,0 1 0 0 0,0-1 0 0 0,1 0 0 0 0,-10-13 0 0 0,-4-5 0 0 0,17 21 0 0 0,1 0 0 0 0,0-1 0 0 0,1 1 0 0 0,-1 0 0 0 0,1-1 0 0 0,0 1 0 0 0,0 0 0 0 0,0-1 0 0 0,1 1 0 0 0,0-1 0 0 0,-1 0 0 0 0,2 1 0 0 0,-1-5 0 0 0,0 3 0 0 0,1 1 0 0 0,-1-1 0 0 0,1 1 0 0 0,0-1 0 0 0,0 1 0 0 0,0 0 0 0 0,1-1 0 0 0,0 1 0 0 0,4-8 0 0 0,5 2 0 0 0,0 1 0 0 0,0 0 0 0 0,1 0 0 0 0,0 1 0 0 0,1 1 0 0 0,22-11 0 0 0,17-12 0 0 0,78-57 0 0 0,-114 77 0 0 0,1 1 0 0 0,-1 1 0 0 0,1 1 0 0 0,1 0 0 0 0,0 2 0 0 0,19-6 0 0 0,3-1 0 0 0,1-3 0 0 0,0 3 0 0 0,83-17 0 0 0,-27 12 0 0 0,-58 10 0 0 0,48-4 0 0 0,51 0 0 0 0,131-5 0 0 0,-221 16 0 0 0,-32 0 0 0 0,0 0 0 0 0,0 1 0 0 0,0 1 0 0 0,0 0 0 0 0,0 1 0 0 0,0 1 0 0 0,0 0 0 0 0,30 11 0 0 0,-43-12 0 0 0,-1-1 0 0 0,1 1 0 0 0,-1 0 0 0 0,1 0 0 0 0,-1 0 0 0 0,1 0 0 0 0,-1 0 0 0 0,0 0 0 0 0,0 0 0 0 0,2 4 0 0 0,12 12 0 0 0,-3-7 0 0 0,-10-9 0 0 0,0 1 0 0 0,0-1 0 0 0,0 1 0 0 0,0-1 0 0 0,-1 1 0 0 0,1 0 0 0 0,-1 0 0 0 0,0 1 0 0 0,0-1 0 0 0,0 0 0 0 0,0 1 0 0 0,0-1 0 0 0,-1 1 0 0 0,1-1 0 0 0,-1 1 0 0 0,0 0 0 0 0,0 0 0 0 0,0 6 0 0 0,4 23 0 0 0,-2-1 0 0 0,-1 1 0 0 0,-2-1 0 0 0,-1 1 0 0 0,-7 41 0 0 0,6-65 0 0 0,-1 0 0 0 0,0 0 0 0 0,-1 0 0 0 0,1-1 0 0 0,-2 0 0 0 0,1 0 0 0 0,-1 0 0 0 0,-8 10 0 0 0,-54 58 0 0 0,50-57 0 0 0,-24 22 0 0 0,-1-2 0 0 0,-2-2 0 0 0,-1-1 0 0 0,-73 43 0 0 0,12-28 0 0 0,64-32 0 0 0,4-4 0 0 0,-1-3 0 0 0,0-1 0 0 0,-1-1 0 0 0,0-3 0 0 0,-45 4 0 0 0,-32-4 0 0 0,-57-9 0 0 0,166 2 0 0 0,-19-2 0 0 0,0-2 0 0 0,0 0 0 0 0,0-1 0 0 0,1-2 0 0 0,-30-11 0 0 0,-125-61 0 0 0,128 55 0 0 0,33 15 0 0 0,-15-7 0 0 0,-41-25 0 0 0,43 19 0 0 0,2-2 0 0 0,-51-50 0 0 0,78 70 0 0 0,0-1 0 0 0,1 0 0 0 0,0 0 0 0 0,0-1 0 0 0,1 1 0 0 0,-1 0 0 0 0,1-1 0 0 0,0 0 0 0 0,1 1 0 0 0,0-1 0 0 0,-1 0 0 0 0,2 0 0 0 0,-1 0 0 0 0,1 0 0 0 0,0 0 0 0 0,0 0 0 0 0,1-7 0 0 0,-1-1 0 0 0,0 6 0 0 0,0 2 0 0 0,-1 1 0 0 0,1-1 0 0 0,0 1 0 0 0,1-1 0 0 0,-1 1 0 0 0,1 0 0 0 0,0-1 0 0 0,1 1 0 0 0,-1 0 0 0 0,1 0 0 0 0,0-1 0 0 0,0 1 0 0 0,0 1 0 0 0,5-7 0 0 0,36-35 0 0 0,2 3 0 0 0,1 2 0 0 0,100-67 0 0 0,-114 88 0 0 0,44-19 0 0 0,-46 25 0 0 0,-3 1 0 0 0,1 2 0 0 0,0 1 0 0 0,1 1 0 0 0,0 1 0 0 0,54-6 0 0 0,-23 8 0 0 0,114 5 0 0 0,-166 2 0 0 0,0-1 0 0 0,0 1 0 0 0,0 0 0 0 0,0 1 0 0 0,-1-1 0 0 0,1 2 0 0 0,-1-1 0 0 0,1 1 0 0 0,-1 0 0 0 0,0 1 0 0 0,0-1 0 0 0,0 2 0 0 0,0-1 0 0 0,-1 1 0 0 0,0 0 0 0 0,0 0 0 0 0,0 0 0 0 0,-1 1 0 0 0,1 0 0 0 0,-1 0 0 0 0,-1 0 0 0 0,1 1 0 0 0,-1 0 0 0 0,0 0 0 0 0,-1 0 0 0 0,1 0 0 0 0,-1 0 0 0 0,-1 1 0 0 0,0-1 0 0 0,3 14 0 0 0,-2-8 0 0 0,-1 0 0 0 0,0-1 0 0 0,-1 1 0 0 0,0 0 0 0 0,-1 0 0 0 0,0 0 0 0 0,-1 0 0 0 0,-1 0 0 0 0,0-1 0 0 0,-4 14 0 0 0,1-11 0 0 0,0 0 0 0 0,-1 0 0 0 0,-1-1 0 0 0,-1 0 0 0 0,0-1 0 0 0,0 1 0 0 0,-2-1 0 0 0,1-1 0 0 0,-2 0 0 0 0,1 0 0 0 0,-24 18 0 0 0,-15 6 0 0 0,32-22 0 0 0,-1 0 0 0 0,-1-2 0 0 0,0 0 0 0 0,-1-1 0 0 0,0 0 0 0 0,0-2 0 0 0,-32 10 0 0 0,-16-3 0 0 0,31-6 0 0 0,0-2 0 0 0,-74 7 0 0 0,55-13 0 0 0,4 2 0 0 0,0-3 0 0 0,0-2 0 0 0,-75-12 0 0 0,61-9 0 0 0,53 16 0 0 0,0 1 0 0 0,0 1 0 0 0,-1 0 0 0 0,-18-3 0 0 0,10 2 0 0 0,1-1 0 0 0,0 0 0 0 0,1-2 0 0 0,0 0 0 0 0,-34-19 0 0 0,-6-15 0 0 0,48 33 0 0 0,0-1 0 0 0,-26-13 0 0 0,28 18 0 0 0,0-1 0 0 0,1 0 0 0 0,0 0 0 0 0,0-1 0 0 0,-11-11 0 0 0,-5-3 0 0 0,-19-28 0 0 0,42 47 0 0 0,-1 0 0 0 0,1 0 0 0 0,-1-1 0 0 0,1 1 0 0 0,0-1 0 0 0,0 0 0 0 0,1 1 0 0 0,-1-1 0 0 0,-1-4 0 0 0,-15-17 0 0 0,15 21 0 0 0,1 0 0 0 0,0 0 0 0 0,0 0 0 0 0,0-1 0 0 0,0 1 0 0 0,0-1 0 0 0,1 1 0 0 0,-1-1 0 0 0,1 0 0 0 0,0 0 0 0 0,0 0 0 0 0,1 1 0 0 0,-1-1 0 0 0,1 0 0 0 0,0 0 0 0 0,0-7 0 0 0,1 9 0 0 0,0 0 0 0 0,0 0 0 0 0,0 0 0 0 0,0 1 0 0 0,1-1 0 0 0,-1 0 0 0 0,0 1 0 0 0,1-1 0 0 0,-1 1 0 0 0,1 0 0 0 0,0-1 0 0 0,-1 1 0 0 0,1 0 0 0 0,0 0 0 0 0,0 0 0 0 0,0 0 0 0 0,0 0 0 0 0,3 0 0 0 0,9-8 0 0 0,-7 2 0 0 0,-6 5 0 0 0,0 1 0 0 0,1-1 0 0 0,-1 1 0 0 0,0-1 0 0 0,1 1 0 0 0,-1 0 0 0 0,1-1 0 0 0,-1 1 0 0 0,1 0 0 0 0,0 0 0 0 0,-1 0 0 0 0,1 0 0 0 0,0 1 0 0 0,0-1 0 0 0,0 0 0 0 0,0 1 0 0 0,0-1 0 0 0,-1 1 0 0 0,1 0 0 0 0,0-1 0 0 0,0 1 0 0 0,2 0 0 0 0,21-3 0 0 0,45-14 0 0 0,-49 11 0 0 0,-1 1 0 0 0,1 1 0 0 0,30-3 0 0 0,322 12 0 0 0,-347-1 0 0 0,1 2 0 0 0,-1 0 0 0 0,0 2 0 0 0,0 1 0 0 0,32 16 0 0 0,-58-25 0 0 0,115 32 0 0 0,-94-23 0 0 0,-1 0 0 0 0,0 2 0 0 0,20 14 0 0 0,-4-8 0 0 0,-31-16 0 0 0,0 1 0 0 0,0 0 0 0 0,0 0 0 0 0,0 1 0 0 0,-1 0 0 0 0,1 0 0 0 0,-1 0 0 0 0,5 4 0 0 0,2 7 0 0 0,14 12 0 0 0,-23-25 0 0 0,-1 0 0 0 0,0 0 0 0 0,1 0 0 0 0,-1 0 0 0 0,0 0 0 0 0,0 1 0 0 0,0-1 0 0 0,0 0 0 0 0,0 1 0 0 0,0-1 0 0 0,0 1 0 0 0,0-1 0 0 0,0 1 0 0 0,-1-1 0 0 0,1 1 0 0 0,0 2 0 0 0,0-2 0 0 0,-1 0 0 0 0,1 0 0 0 0,0 0 0 0 0,0 0 0 0 0,0 0 0 0 0,0 0 0 0 0,0 0 0 0 0,0 0 0 0 0,1 0 0 0 0,-1-1 0 0 0,1 1 0 0 0,1 1 0 0 0,1 2 0 0 0,0 0 0 0 0,-1 0 0 0 0,0 0 0 0 0,0 0 0 0 0,-1 0 0 0 0,1 1 0 0 0,-1 0 0 0 0,0-1 0 0 0,0 1 0 0 0,-1 0 0 0 0,0-1 0 0 0,0 1 0 0 0,0 0 0 0 0,-1 0 0 0 0,0 0 0 0 0,0 0 0 0 0,0 0 0 0 0,-1 0 0 0 0,0 0 0 0 0,-3 11 0 0 0,-1-8 0 0 0,-1-1 0 0 0,0 0 0 0 0,0-1 0 0 0,-1 1 0 0 0,0-1 0 0 0,0 0 0 0 0,-1-1 0 0 0,0 1 0 0 0,0-2 0 0 0,0 1 0 0 0,-1-1 0 0 0,0 0 0 0 0,-11 4 0 0 0,-14 5 0 0 0,0-2 0 0 0,-48 12 0 0 0,-18-2 0 0 0,-1-4 0 0 0,-1-4 0 0 0,-166 0 0 0 0,227-16 0 0 0,-1-2 0 0 0,1-3 0 0 0,1-1 0 0 0,-79-26 0 0 0,90 26 0 0 0,-11-11 0 0 0,34 16 0 0 0,0-1 0 0 0,0 1 0 0 0,0 1 0 0 0,-1-1 0 0 0,-10-2 0 0 0,13 4 0 0 0,1 0 0 0 0,-1 0 0 0 0,0 0 0 0 0,0-1 0 0 0,1 0 0 0 0,-1 0 0 0 0,1 0 0 0 0,-1 0 0 0 0,1 0 0 0 0,0-1 0 0 0,-3-2 0 0 0,3 2 0 0 0,0 1 0 0 0,0-1 0 0 0,-1 1 0 0 0,1 0 0 0 0,0 0 0 0 0,-1 0 0 0 0,0 0 0 0 0,-6-2 0 0 0,3 2 0 0 0,0 0 0 0 0,1-1 0 0 0,-1 0 0 0 0,1 0 0 0 0,0 0 0 0 0,-9-7 0 0 0,13 9 0 0 0,0-1 0 0 0,0 1 0 0 0,0-1 0 0 0,1 1 0 0 0,-1-1 0 0 0,0 0 0 0 0,1 0 0 0 0,-1 0 0 0 0,1 0 0 0 0,0 0 0 0 0,-1 0 0 0 0,1-1 0 0 0,0 1 0 0 0,1 0 0 0 0,-1 0 0 0 0,0-1 0 0 0,1 1 0 0 0,-2-5 0 0 0,3 6 0 0 0,-1 0 0 0 0,0 0 0 0 0,0 0 0 0 0,1 0 0 0 0,-1 0 0 0 0,1 0 0 0 0,-1 0 0 0 0,1 0 0 0 0,-1 0 0 0 0,1 1 0 0 0,0-1 0 0 0,-1 0 0 0 0,1 0 0 0 0,0 0 0 0 0,-1 1 0 0 0,1-1 0 0 0,0 0 0 0 0,0 1 0 0 0,0-1 0 0 0,0 1 0 0 0,0-1 0 0 0,0 1 0 0 0,0 0 0 0 0,0-1 0 0 0,0 1 0 0 0,1-1 0 0 0,27-5 0 0 0,-25 5 0 0 0,7-3 0 0 0,0-1 0 0 0,-1 0 0 0 0,0 0 0 0 0,17-13 0 0 0,33-17 0 0 0,97-24 0 0 0,254-60 0 0 0,-270 98 0 0 0,-104 10 0 0 0,-12 4 0 0 0,0 1 0 0 0,29-4 0 0 0,43-11 0 0 0,-69 14 0 0 0,0 0 0 0 0,35-2 0 0 0,87-2 0 0 0,245-10 0 0 0,-269 22 0 0 0,175-4 0 0 0,-246 0 0 0 0,0-3 0 0 0,-1-3 0 0 0,77-22 0 0 0,-123 28 0 0 0,1 0 0 0 0,-1-1 0 0 0,0 0 0 0 0,10-7 0 0 0,-11 6 0 0 0,1 1 0 0 0,-1 0 0 0 0,1 0 0 0 0,14-4 0 0 0,-14 4 0 0 0,0 1 0 0 0,-1-2 0 0 0,1 1 0 0 0,-1-1 0 0 0,0 0 0 0 0,0-1 0 0 0,8-7 0 0 0,21-15 0 0 0,-23 19 0 0 0,-1-1 0 0 0,1 0 0 0 0,-2 0 0 0 0,1-1 0 0 0,-2-1 0 0 0,1 1 0 0 0,-2-2 0 0 0,17-26 0 0 0,-8 12 0 0 0,22-22 0 0 0,-27 34 0 0 0,-1 0 0 0 0,17-27 0 0 0,63-151 0 0 0,5 18 0 0 0,-71 143 0 0 0,-23 29 0 0 0,-1 0 0 0 0,1 0 0 0 0,0-1 0 0 0,-1 1 0 0 0,0-1 0 0 0,1 1 0 0 0,2-8 0 0 0,7-2 0 0 0,4-4 0 0 0,27-24 0 0 0,-39 39 0 0 0,-1-1 0 0 0,0 1 0 0 0,0 0 0 0 0,1 0 0 0 0,0 0 0 0 0,-1 1 0 0 0,1-1 0 0 0,0 1 0 0 0,0 0 0 0 0,-1 0 0 0 0,1 0 0 0 0,7 0 0 0 0,-10 1 0 0 0,2-1 0 0 0,1 1 0 0 0,-1 0 0 0 0,0 0 0 0 0,0 0 0 0 0,0 0 0 0 0,0 1 0 0 0,0-1 0 0 0,1 1 0 0 0,-1 0 0 0 0,0 0 0 0 0,0 0 0 0 0,0 0 0 0 0,-1 1 0 0 0,5 1 0 0 0,31 43 0 0 0,51 43 0 0 0,-63-46 0 0 0,-20-38 0 0 0,-4-4 0 0 0,0 0 0 0 0,0 1 0 0 0,-1-1 0 0 0,1 0 0 0 0,-1 1 0 0 0,1-1 0 0 0,-1 1 0 0 0,0 0 0 0 0,1 0 0 0 0,-1-1 0 0 0,0 1 0 0 0,0 0 0 0 0,0 0 0 0 0,1 4 0 0 0,17 15 0 0 0,-18-21 0 0 0,0 1 0 0 0,-1 0 0 0 0,1 0 0 0 0,0-1 0 0 0,0 1 0 0 0,0-1 0 0 0,0 1 0 0 0,0 0 0 0 0,0-1 0 0 0,-1 0 0 0 0,1 1 0 0 0,0-1 0 0 0,0 1 0 0 0,1-1 0 0 0,-1 0 0 0 0,0 0 0 0 0,0 0 0 0 0,0 0 0 0 0,0 0 0 0 0,0 0 0 0 0,0 0 0 0 0,0 0 0 0 0,0 0 0 0 0,0 0 0 0 0,0 0 0 0 0,0-1 0 0 0,2 1 0 0 0,-2-1 0 0 0,0 1 0 0 0,-1 0 0 0 0,1 0 0 0 0,-1 0 0 0 0,0 0 0 0 0,1 0 0 0 0,-1 0 0 0 0,1 0 0 0 0,-1 0 0 0 0,1 0 0 0 0,-1-1 0 0 0,1 1 0 0 0,-1 0 0 0 0,0 0 0 0 0,1 0 0 0 0,-1-1 0 0 0,1 1 0 0 0,-1 0 0 0 0,0-1 0 0 0,1 1 0 0 0,-1 0 0 0 0,0-1 0 0 0,0 1 0 0 0,1 0 0 0 0,-1-1 0 0 0,0 1 0 0 0,0-1 0 0 0,1 1 0 0 0,-1 0 0 0 0,0-1 0 0 0,0 1 0 0 0,0-1 0 0 0,0 1 0 0 0,0-1 0 0 0,1 1 0 0 0,-1-1 0 0 0,0 0 0 0 0,0-1 0 0 0,21-18 0 0 0,-17 17 0 0 0,-1 0 0 0 0,1-1 0 0 0,-1 1 0 0 0,0-1 0 0 0,0 1 0 0 0,0-1 0 0 0,0 0 0 0 0,2-5 0 0 0,-3 6 0 0 0,-1-1 0 0 0,1 1 0 0 0,-1 1 0 0 0,1-1 0 0 0,0 0 0 0 0,0 0 0 0 0,1 1 0 0 0,-1-1 0 0 0,0 1 0 0 0,1-1 0 0 0,0 1 0 0 0,-1 0 0 0 0,1 0 0 0 0,0 0 0 0 0,0 1 0 0 0,0-1 0 0 0,0 1 0 0 0,0-1 0 0 0,0 1 0 0 0,1 0 0 0 0,5-1 0 0 0,-7 2 0 0 0,0-1 0 0 0,0 0 0 0 0,-1 0 0 0 0,1 1 0 0 0,-1-1 0 0 0,1 0 0 0 0,-1 0 0 0 0,1 0 0 0 0,-1-1 0 0 0,1 1 0 0 0,-1 0 0 0 0,0 0 0 0 0,0-1 0 0 0,2-1 0 0 0,17-15 0 0 0,-10 16 0 0 0,1 0 0 0 0,-1 1 0 0 0,0 0 0 0 0,0 0 0 0 0,1 1 0 0 0,-1 1 0 0 0,0-1 0 0 0,17 5 0 0 0,-10 0 0 0 0,-14-5 0 0 0,-1 1 0 0 0,1 0 0 0 0,-1-1 0 0 0,1 1 0 0 0,-1 0 0 0 0,1 1 0 0 0,-1-1 0 0 0,0 0 0 0 0,1 1 0 0 0,-1-1 0 0 0,3 3 0 0 0,1 2 0 0 0,1 0 0 0 0,0-1 0 0 0,0 0 0 0 0,0-1 0 0 0,0 1 0 0 0,1-1 0 0 0,0-1 0 0 0,10 4 0 0 0,17 2 0 0 0,12 2 0 0 0,-45-11 0 0 0,-1 0 0 0 0,0 1 0 0 0,1-1 0 0 0,-1 0 0 0 0,0 0 0 0 0,1 0 0 0 0,-1 0 0 0 0,0 0 0 0 0,1-1 0 0 0,-1 1 0 0 0,1 0 0 0 0,-1 0 0 0 0,0-1 0 0 0,0 1 0 0 0,1-1 0 0 0,-1 0 0 0 0,0 1 0 0 0,0-1 0 0 0,0 0 0 0 0,1 1 0 0 0,-1-1 0 0 0,0 0 0 0 0,1-2 0 0 0,1-3 0 0 0,0 0 0 0 0,-1 0 0 0 0,0-1 0 0 0,0 1 0 0 0,-1 0 0 0 0,1-1 0 0 0,-1 0 0 0 0,0-10 0 0 0,-1 15 0 0 0,0 0 0 0 0,1-1 0 0 0,-1 1 0 0 0,1 0 0 0 0,0 0 0 0 0,0 0 0 0 0,0 0 0 0 0,0 0 0 0 0,0 0 0 0 0,0 0 0 0 0,0 0 0 0 0,3-2 0 0 0,-3 2 0 0 0,1 1 0 0 0,-1-1 0 0 0,0 0 0 0 0,1 0 0 0 0,-1-1 0 0 0,0 1 0 0 0,0 0 0 0 0,0 0 0 0 0,-1 0 0 0 0,1-1 0 0 0,0 1 0 0 0,0-4 0 0 0,-1 4 0 0 0,0 1 0 0 0,0 0 0 0 0,1-1 0 0 0,-1 1 0 0 0,1 0 0 0 0,-1-1 0 0 0,1 1 0 0 0,-1 0 0 0 0,1 0 0 0 0,0 0 0 0 0,0 0 0 0 0,0 0 0 0 0,-1 0 0 0 0,1 0 0 0 0,0 0 0 0 0,2-1 0 0 0,-2 1 0 0 0,1 0 0 0 0,-1-1 0 0 0,0 1 0 0 0,0 0 0 0 0,0 0 0 0 0,0 0 0 0 0,0-1 0 0 0,-1 1 0 0 0,1 0 0 0 0,0-1 0 0 0,0 1 0 0 0,-1-1 0 0 0,1 1 0 0 0,-1-1 0 0 0,1 1 0 0 0,-1-1 0 0 0,0-1 0 0 0,3-2 0 0 0,0 1 0 0 0,1-1 0 0 0,-1 1 0 0 0,1-1 0 0 0,0 1 0 0 0,0 0 0 0 0,6-4 0 0 0,-4 3 0 0 0,4-3 0 0 0,-9 8 0 0 0,0-1 0 0 0,0 1 0 0 0,0-1 0 0 0,0 0 0 0 0,0 1 0 0 0,0-1 0 0 0,0 0 0 0 0,0 0 0 0 0,0 0 0 0 0,0 0 0 0 0,-1 0 0 0 0,1 0 0 0 0,0 0 0 0 0,-1 0 0 0 0,1 0 0 0 0,-1 0 0 0 0,1 0 0 0 0,-1-1 0 0 0,1 1 0 0 0,0-2 0 0 0,35-23 0 0 0,-14 24 0 0 0,-22 1 0 0 0,1 1 0 0 0,0 0 0 0 0,-1 0 0 0 0,1 0 0 0 0,0 0 0 0 0,-1 0 0 0 0,1 0 0 0 0,0 0 0 0 0,-1 0 0 0 0,1 0 0 0 0,-1 0 0 0 0,1 1 0 0 0,0-1 0 0 0,-1 0 0 0 0,1 0 0 0 0,0 1 0 0 0,-1-1 0 0 0,1 0 0 0 0,-1 1 0 0 0,1-1 0 0 0,-1 0 0 0 0,1 1 0 0 0,-1-1 0 0 0,1 1 0 0 0,-1-1 0 0 0,1 1 0 0 0,-1-1 0 0 0,1 1 0 0 0,-1-1 0 0 0,1 2 0 0 0,18 61 0 0 0,14-1 0 0 0,-20-41 0 0 0,44 47 0 0 0,-33-57 0 0 0,-8-5 0 0 0,-16-6 0 0 0,0 1 0 0 0,1-1 0 0 0,-1 0 0 0 0,0 0 0 0 0,0 0 0 0 0,0 0 0 0 0,0 0 0 0 0,0 1 0 0 0,0-1 0 0 0,0 0 0 0 0,0 0 0 0 0,0 0 0 0 0,0 0 0 0 0,1 1 0 0 0,-1-1 0 0 0,0 0 0 0 0,0 0 0 0 0,0 0 0 0 0,0 0 0 0 0,0 1 0 0 0,0-1 0 0 0,0 0 0 0 0,-1 0 0 0 0,1 0 0 0 0,0 1 0 0 0,0-1 0 0 0,0 0 0 0 0,0 0 0 0 0,0 0 0 0 0,0 0 0 0 0,0 1 0 0 0,0-1 0 0 0,0 0 0 0 0,0 0 0 0 0,0 0 0 0 0,-1 0 0 0 0,1 0 0 0 0,0 0 0 0 0,0 1 0 0 0,0-1 0 0 0,0 0 0 0 0,0 0 0 0 0,-1 0 0 0 0,1 0 0 0 0,0 0 0 0 0,0 0 0 0 0,0 0 0 0 0,0 0 0 0 0,-1 0 0 0 0,1 0 0 0 0,0 0 0 0 0,0 0 0 0 0,0 0 0 0 0,0 0 0 0 0,-1 0 0 0 0,1 0 0 0 0,0 0 0 0 0,0 0 0 0 0,0 0 0 0 0,-1 0 0 0 0,1 0 0 0 0,0 0 0 0 0,0 0 0 0 0,-26 36 0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32 426 4344 0 0,'-31'-3'8957'0'0,"31"-5"-8359"0"0,0 0 0 0 0,0 1 0 0 0,1-1-1 0 0,0 1 1 0 0,0-1 0 0 0,1 1 0 0 0,0-1 0 0 0,5-11 0 0 0,-2 10-386 0 0,0 1 1 0 0,1 0 0 0 0,1 0-1 0 0,-1 0 1 0 0,1 1-1 0 0,13-11 1 0 0,11-3 273 0 0,-23 17-328 0 0,-1-1 0 0 0,0 0 0 0 0,0 0 0 0 0,11-10 0 0 0,-14 12-107 0 0,-1 0 1 0 0,1 0-1 0 0,0 0 1 0 0,1 1-1 0 0,-1 0 1 0 0,0 0-1 0 0,1 0 1 0 0,-1 0-1 0 0,1 1 1 0 0,0-1-1 0 0,-1 1 1 0 0,1 0-1 0 0,10 0 1 0 0,-7 0 49 0 0,0 1 0 0 0,0 0 0 0 0,1 0 1 0 0,-1 1-1 0 0,0 0 0 0 0,0 0 0 0 0,13 5 1 0 0,-18-5-57 0 0,0 0 0 0 0,0 1 0 0 0,0 0 0 0 0,0 0 0 0 0,0 0 0 0 0,0 0 0 0 0,-1 0 0 0 0,1 0 1 0 0,-1 1-1 0 0,1-1 0 0 0,-1 1 0 0 0,0 0 0 0 0,0 0 0 0 0,0 0 0 0 0,-1 0 0 0 0,3 4 0 0 0,12 50 318 0 0,-12-39-259 0 0,-3 12 29 0 0,-1-27-124 0 0,0-1 0 0 0,-1 1-1 0 0,1-1 1 0 0,0 1 0 0 0,0-1 0 0 0,0 1 0 0 0,1-1-1 0 0,-1 1 1 0 0,1-1 0 0 0,-1 1 0 0 0,2 2 0 0 0,2 13 78 0 0,-1 0 1 0 0,0 1-1 0 0,-2-1 1 0 0,0 27-1 0 0,-1-19 108 0 0,1 0-1 0 0,8 43 1 0 0,-5-38-60 0 0,5 29 146 0 0,-8-57-273 0 0,0 0 0 0 0,-1-1-1 0 0,1 1 1 0 0,0 0 0 0 0,1-1 0 0 0,-1 1 0 0 0,0 0 0 0 0,1-1 0 0 0,0 0 0 0 0,-1 1 0 0 0,1-1 0 0 0,0 0 0 0 0,0 0 0 0 0,0 0 0 0 0,1 0 0 0 0,2 2 0 0 0,-1-1-5 0 0,0 0 1 0 0,0 0 0 0 0,-1 0-1 0 0,1 0 1 0 0,-1 1 0 0 0,0 0 0 0 0,0 0-1 0 0,4 5 1 0 0,8 11 115 0 0,-13-16-109 0 0,1 0 0 0 0,0-1 0 0 0,0 0 0 0 0,0 0 0 0 0,0 0 0 0 0,0 0 1 0 0,1 0-1 0 0,-1-1 0 0 0,1 0 0 0 0,-1 1 0 0 0,1-1 0 0 0,0 0 0 0 0,0-1 1 0 0,0 1-1 0 0,0-1 0 0 0,0 0 0 0 0,9 2 0 0 0,-4-2 15 0 0,0 0 0 0 0,0-1 0 0 0,0 1 0 0 0,-1-2 0 0 0,18-2 0 0 0,-21 2-23 0 0,-1-1 0 0 0,1 0-1 0 0,-1 1 1 0 0,0-2 0 0 0,1 1-1 0 0,-1-1 1 0 0,-1 1 0 0 0,1-1-1 0 0,0 0 1 0 0,-1 0 0 0 0,1-1-1 0 0,-1 1 1 0 0,4-6 0 0 0,2-3-166 0 0,1 0 0 0 0,-2 0 0 0 0,0-1 0 0 0,8-19 0 0 0,-10 23-37 0 0,-1 0 0 0 0,1 1 1 0 0,1-1-1 0 0,12-12 1 0 0,-12 4-376 0 0,-7 15 513 0 0,55-204-4114 0 0,-47 173 3715 0 0,-5 22 309 0 0,0 1 1 0 0,-1-1-1 0 0,0 0 0 0 0,0-14 1 0 0,2-55-216 0 0,-2 56 363 0 0,0-1 0 0 0,-2 1 0 0 0,-1 0 0 0 0,-5-30-1 0 0,4 39 130 0 0,1 1 0 0 0,0 0 0 0 0,1 0 0 0 0,2-16 0 0 0,-1-4 4974 0 0,0 79-3456 0 0,16 24-680 0 0,28 66-664 0 0,-43-128-293 0 0,-1-5-4 0 0,-1 1 0 0 0,1-1 0 0 0,0 0 1 0 0,0 0-1 0 0,0 1 0 0 0,0-1 0 0 0,0 0 0 0 0,0 0 1 0 0,0 0-1 0 0,1 0 0 0 0,-1-1 0 0 0,3 4 0 0 0,-2-4-1 0 0,-1 1 0 0 0,1 0-1 0 0,-1-1 1 0 0,1 1 0 0 0,-1 0 0 0 0,0 0-1 0 0,0 0 1 0 0,0 0 0 0 0,0 0-1 0 0,0 0 1 0 0,0 1 0 0 0,0 2 0 0 0,0-2-18 0 0,0-1 1 0 0,0 1-1 0 0,0 0 1 0 0,0-1-1 0 0,0 1 1 0 0,1 0-1 0 0,-1-1 1 0 0,1 0-1 0 0,2 4 1 0 0,10 8-288 0 0,10 18-968 0 0,-22-28 926 0 0,1 0 0 0 0,0 0-1 0 0,0 0 1 0 0,0 0 0 0 0,1 0-1 0 0,-1-1 1 0 0,1 0 0 0 0,0 0 0 0 0,0 0-1 0 0,7 4 1 0 0,-2-1-1982 0 0,1-1 1 0 0,0 0-1 0 0,18 6 1 0 0,20-10-6104 0 0,-38-1 5411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192 145 2640 0 0,'0'-4'285'0'0,"0"1"1"0"0,0-1-1 0 0,1 1 1 0 0,-1-1-1 0 0,1 1 0 0 0,0 0 1 0 0,0-1-1 0 0,0 1 1 0 0,0 0-1 0 0,0 0 0 0 0,1-1 1 0 0,-1 1-1 0 0,1 0 1 0 0,3-3-1 0 0,-3 2 389 0 0,0 0 0 0 0,0 0 0 0 0,0 0 0 0 0,-1 0 0 0 0,1 0 0 0 0,-1 0 0 0 0,0-1 0 0 0,0 1 0 0 0,-1 0 0 0 0,1-1 0 0 0,-1 1 0 0 0,0-1 0 0 0,0-5 0 0 0,0 7-269 0 0,-23-7 2434 0 0,20 10-2647 0 0,-1 0 1 0 0,1 1 0 0 0,-1-1 0 0 0,1 1-1 0 0,-1 0 1 0 0,1 0 0 0 0,-1 1 0 0 0,1-1-1 0 0,0 1 1 0 0,0-1 0 0 0,0 1 0 0 0,0 0-1 0 0,0 0 1 0 0,0 1 0 0 0,0-1-1 0 0,0 0 1 0 0,1 1 0 0 0,0 0 0 0 0,-1-1-1 0 0,-1 4 1 0 0,-22 20 332 0 0,22-21-459 0 0,-1 1 0 0 0,1-1 0 0 0,-1 1 1 0 0,2 0-1 0 0,-1 0 0 0 0,1 1 1 0 0,-1-1-1 0 0,-3 14 0 0 0,0-2 4 0 0,-4 7 5 0 0,3 1 0 0 0,0 0 0 0 0,-5 30 0 0 0,9-39-44 0 0,-8 36-28 0 0,10-49-1 0 0,1 0 0 0 0,0 0 0 0 0,0 0 1 0 0,1 0-1 0 0,-1 0 0 0 0,1 0 1 0 0,0 1-1 0 0,0-1 0 0 0,1 6 1 0 0,-1-8-3 0 0,0 0 0 0 0,0 0 0 0 0,0 0 0 0 0,1 0 1 0 0,-1 0-1 0 0,1 0 0 0 0,-1 0 0 0 0,1 0 0 0 0,0 0 1 0 0,0 0-1 0 0,0 0 0 0 0,0 0 0 0 0,0 0 0 0 0,0 0 1 0 0,0-1-1 0 0,1 1 0 0 0,1 1 0 0 0,3 0 10 0 0,0 0-1 0 0,1 0 1 0 0,-1-1-1 0 0,1 0 0 0 0,-1-1 1 0 0,1 1-1 0 0,8 0 1 0 0,-12-2-4 0 0,0-1 1 0 0,0 1-1 0 0,0 0 0 0 0,-1-1 1 0 0,1 0-1 0 0,0 1 1 0 0,0-1-1 0 0,-1 0 0 0 0,1-1 1 0 0,0 1-1 0 0,-1 0 1 0 0,1-1-1 0 0,-1 1 0 0 0,1-1 1 0 0,-1 0-1 0 0,0 0 1 0 0,0 0-1 0 0,4-4 1 0 0,8-8 43 0 0,-12 12-43 0 0,0 0-1 0 0,-1 0 1 0 0,1 0-1 0 0,0 0 1 0 0,0 0-1 0 0,-1 0 1 0 0,1 0 0 0 0,-1 0-1 0 0,0-1 1 0 0,0 1-1 0 0,2-5 1 0 0,11-15 45 0 0,-13 21-49 0 0,0 0 1 0 0,1-1 0 0 0,-1 1-1 0 0,0 0 1 0 0,0-1 0 0 0,0 1-1 0 0,0-1 1 0 0,-1 1-1 0 0,1-1 1 0 0,0 1 0 0 0,-1-1-1 0 0,1 1 1 0 0,0-3 0 0 0,29-100 74 0 0,-28 99-60 0 0,-1 0-1 0 0,1 0 1 0 0,-1 0-1 0 0,-1 0 0 0 0,1 0 1 0 0,-1 0-1 0 0,0-6 1 0 0,3-23 120 0 0,-1-76 148 0 0,-2 107-265 0 0,0-1-1 0 0,1 1 1 0 0,-1 0-1 0 0,1 0 0 0 0,0 0 1 0 0,0-1-1 0 0,0 1 1 0 0,1 0-1 0 0,1-3 1 0 0,4-14 101 0 0,-7 17-90 0 0,3 3-3 0 0,-1 1 0 0 0,1-1 0 0 0,-1 0 0 0 0,1 1 0 0 0,-1-1 1 0 0,1 1-1 0 0,-1 0 0 0 0,0 0 0 0 0,0 0 0 0 0,1 0 0 0 0,-1 0 0 0 0,0 0 0 0 0,0 1 0 0 0,0-1 1 0 0,0 1-1 0 0,0-1 0 0 0,1 3 0 0 0,26 37 270 0 0,-26-36-276 0 0,0 1 1 0 0,0-1 0 0 0,1 0 0 0 0,0 0 0 0 0,0 0-1 0 0,0 0 1 0 0,9 7 0 0 0,-11-10-18 0 0,0-1 0 0 0,-1 0 0 0 0,0 1 0 0 0,1-1 1 0 0,-1 1-1 0 0,0 0 0 0 0,0-1 0 0 0,1 1 0 0 0,-1 0 0 0 0,-1 0 0 0 0,1 0 0 0 0,0 0 0 0 0,0-1 0 0 0,0 5 0 0 0,3 4 24 0 0,7 8 110 0 0,1-1-1 0 0,28 30 0 0 0,-22-27-45 0 0,27 46 205 0 0,-43-63-285 0 0,0-1-1 0 0,0 1 1 0 0,0-1 0 0 0,0 1-1 0 0,0 0 1 0 0,-1 0-1 0 0,0 0 1 0 0,1 0 0 0 0,0 5-1 0 0,-1-6-4 0 0,0 1-1 0 0,0 0 1 0 0,0 0-1 0 0,1-1 1 0 0,-1 1-1 0 0,0-1 1 0 0,1 1-1 0 0,0-1 0 0 0,0 0 1 0 0,3 5-1 0 0,40 60 207 0 0,-42-64-205 0 0,-1 0 0 0 0,1 0 0 0 0,-1 0 0 0 0,0 0-1 0 0,0 0 1 0 0,0 1 0 0 0,-1-1 0 0 0,2 5 0 0 0,15 29 92 0 0,-10-24-26 0 0,-1 1-1 0 0,-1 1 1 0 0,0-1 0 0 0,5 21 0 0 0,14 34 183 0 0,-21-55-204 0 0,0 0 0 0 0,-1 0-1 0 0,-1 0 1 0 0,0 0 0 0 0,-1 0-1 0 0,-1 0 1 0 0,0 1-1 0 0,-2 16 1 0 0,0 15 72 0 0,0-39-120 0 0,0-1 0 0 0,-1 0 0 0 0,0-1 0 0 0,0 1 0 0 0,-1 0 0 0 0,1-1 0 0 0,-1 0 0 0 0,-7 8 0 0 0,-4 7 14 0 0,11-17-244 0 0,-1-1-1 0 0,1 1 1 0 0,-1 0-1 0 0,1-1 1 0 0,-1 0-1 0 0,0 0 1 0 0,0-1 0 0 0,0 1-1 0 0,0-1 1 0 0,0 0-1 0 0,0 0 1 0 0,0-1-1 0 0,0 1 1 0 0,0-1 0 0 0,0 0-1 0 0,0-1 1 0 0,-1 1-1 0 0,-8-3 1 0 0,12 2-37 0 0,1 0-1 0 0,-1 0 1 0 0,0 0 0 0 0,0-1 0 0 0,1 1 0 0 0,-1 0-1 0 0,0-1 1 0 0,1 1 0 0 0,-1-1 0 0 0,1 0 0 0 0,0 1-1 0 0,0-1 1 0 0,0 0 0 0 0,-1 0 0 0 0,2 0-1 0 0,-1 0 1 0 0,0 0 0 0 0,0-2 0 0 0,-10-43-3430 0 0,10 37 2759 0 0,-8-122-7474 0 0,7 95 6034 0 0,2 1-1738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5872 0 0,'-46'0'8402'0'0,"43"0"-8147"0"0,0 1 1 0 0,-1 0-1 0 0,1 0 0 0 0,0 0 0 0 0,0 0 1 0 0,0 0-1 0 0,0 1 0 0 0,0-1 0 0 0,0 1 1 0 0,0 0-1 0 0,0 0 0 0 0,1 0 0 0 0,-1 0 1 0 0,1 0-1 0 0,-1 1 0 0 0,1-1 0 0 0,0 1 1 0 0,0 0-1 0 0,0-1 0 0 0,0 1 0 0 0,-1 4 1 0 0,-1-1 48 0 0,1 0 1 0 0,0 0-1 0 0,0 0 0 0 0,1 1 1 0 0,0-1-1 0 0,0 1 1 0 0,0 0-1 0 0,1 0 1 0 0,-1 10-1 0 0,-11 58 1200 0 0,13-38-1015 0 0,2 1-1 0 0,1-1 1 0 0,14 60 0 0 0,-3-10 3 0 0,-13-65-381 0 0,2-1 0 0 0,1 0 1 0 0,0-1-1 0 0,2 1 0 0 0,11 28 0 0 0,-8-32-60 0 0,-6-12-33 0 0,-1-1 1 0 0,1 1 0 0 0,-1 0-1 0 0,0 0 1 0 0,-1 0-1 0 0,1 0 1 0 0,-1 0-1 0 0,0 1 1 0 0,1 7-1 0 0,-1-5 9 0 0,0 0 0 0 0,1-1 1 0 0,0 1-1 0 0,0 0 0 0 0,1 0 0 0 0,0-1 0 0 0,0 0 0 0 0,8 12 0 0 0,14 37 69 0 0,-24-52-91 0 0,1 0 0 0 0,0 0-1 0 0,0 0 1 0 0,0 0 0 0 0,0 0-1 0 0,1-1 1 0 0,-1 1 0 0 0,1-1-1 0 0,4 5 1 0 0,-4-5-3 0 0,0 0 1 0 0,-1 0-1 0 0,1 0 1 0 0,-1 0 0 0 0,0 0-1 0 0,0 1 1 0 0,3 6-1 0 0,-4-7 1 0 0,0 0-1 0 0,0 0 1 0 0,0-1 0 0 0,0 1-1 0 0,1-1 1 0 0,-1 1-1 0 0,1-1 1 0 0,0 0-1 0 0,-1 1 1 0 0,1-1 0 0 0,0 0-1 0 0,0 0 1 0 0,3 2-1 0 0,4 5 3 0 0,14 11 43 0 0,-9-10-18 0 0,-4 2-26 0 0,-9-10-6 0 0,0-1 1 0 0,1 1-1 0 0,-1-1 1 0 0,0 0 0 0 0,0 1-1 0 0,1-1 1 0 0,-1 0-1 0 0,1 0 1 0 0,-1 0 0 0 0,1 0-1 0 0,0 0 1 0 0,-1 0-1 0 0,1 0 1 0 0,0 0 0 0 0,3 0-1 0 0,-1 1-7 0 0,0-1-1 0 0,0 1 1 0 0,0 0 0 0 0,0 1-1 0 0,0-1 1 0 0,-1 0 0 0 0,1 1-1 0 0,4 4 1 0 0,-5-3-16 0 0,1-1-1 0 0,-1 0 1 0 0,1-1 0 0 0,0 1-1 0 0,0 0 1 0 0,0-1 0 0 0,0 0-1 0 0,1 0 1 0 0,5 2 0 0 0,9 2-415 0 0,28 8-1053 0 0,-45-14 1285 0 0,0 0 0 0 0,1 1 0 0 0,-1-1 0 0 0,0 0 1 0 0,0 0-1 0 0,1 0 0 0 0,-1 0 0 0 0,0-1 0 0 0,0 1 0 0 0,0-1 0 0 0,1 1 0 0 0,-1-1 0 0 0,0 0 0 0 0,0 0 0 0 0,0 1 0 0 0,0-2 0 0 0,0 1 0 0 0,3-2 0 0 0,13-9-1847 0 0,-17 12 1873 0 0,1-1 0 0 0,-1 0 0 0 0,0 1 0 0 0,1-1 0 0 0,-1 0 0 0 0,0 0 1 0 0,0 0-1 0 0,0 0 0 0 0,1 0 0 0 0,-1 0 0 0 0,0 0 0 0 0,0 0 1 0 0,-1 0-1 0 0,1-1 0 0 0,0 1 0 0 0,0 0 0 0 0,-1-1 0 0 0,2-1 0 0 0,5-5-843 0 0,-6 6 759 0 0,1 1-1 0 0,-1-1 1 0 0,0 1-1 0 0,1-1 0 0 0,-1 0 1 0 0,0 1-1 0 0,0-1 1 0 0,0 0-1 0 0,0 0 1 0 0,0 0-1 0 0,-1 0 0 0 0,1 0 1 0 0,0-2-1 0 0,4-10-1259 0 0,0 1 0 0 0,1 0 0 0 0,13-24 0 0 0,6 8-1648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6200 0 0,'9'-3'12952'0'0,"0"1"-9279"0"0,1 11-2131 0 0,-9-8-1470 0 0,0-1-1 0 0,0 1 1 0 0,0-1-1 0 0,0 1 1 0 0,0 0-1 0 0,0 0 1 0 0,0-1-1 0 0,0 1 1 0 0,0 0-1 0 0,0 0 1 0 0,0 0-1 0 0,-1 0 1 0 0,1 0-1 0 0,0 0 0 0 0,-1 0 1 0 0,1 0-1 0 0,0 1 1 0 0,30 45 1832 0 0,-21-11-1259 0 0,-5-24-434 0 0,-2 0 0 0 0,0 0 0 0 0,0 0 0 0 0,1 19 0 0 0,-4-25-162 0 0,1 1 1 0 0,0-1 0 0 0,0 0-1 0 0,1 0 1 0 0,-1 0 0 0 0,1 0-1 0 0,0 0 1 0 0,4 6-1 0 0,11 38 134 0 0,12 51-2 0 0,-18-71-153 0 0,8 42 0 0 0,-2-22-74 0 0,-14-44-16 0 0,0 0-1 0 0,-1 0 0 0 0,0 0 0 0 0,0 0 0 0 0,-1 0 0 0 0,0 1 0 0 0,1 10 0 0 0,-1-11-245 0 0,0-1 1 0 0,0 1-1 0 0,1 0 0 0 0,0 0 0 0 0,0 0 0 0 0,0-1 1 0 0,1 1-1 0 0,-1-1 0 0 0,1 0 0 0 0,1 0 0 0 0,-1 0 1 0 0,6 7-1 0 0,30 6-6384 0 0,-38-18 6591 0 0,0 0 1 0 0,0 1-1 0 0,0-1 0 0 0,-1 0 0 0 0,1 1 0 0 0,0-1 0 0 0,0 0 0 0 0,0 0 0 0 0,0 0 0 0 0,0 0 0 0 0,0 0 0 0 0,0 0 0 0 0,0 0 0 0 0,0-1 0 0 0,0 1 0 0 0,0 0 0 0 0,0 0 0 0 0,0-1 1 0 0,-1 1-1 0 0,1 0 0 0 0,0-1 0 0 0,0 1 0 0 0,0-1 0 0 0,-1 1 0 0 0,1-1 0 0 0,0 0 0 0 0,0 1 0 0 0,-1-1 0 0 0,1 0 0 0 0,0 1 0 0 0,-1-1 0 0 0,1 0 0 0 0,-1 0 0 0 0,1 0 1 0 0,-1 1-1 0 0,0-1 0 0 0,1 0 0 0 0,-1 0 0 0 0,1-1 0 0 0,0-2-233 0 0,0 1 0 0 0,1-1 0 0 0,-1 1 1 0 0,1 0-1 0 0,0 0 0 0 0,0 0 0 0 0,0 0 0 0 0,0 0 1 0 0,1 0-1 0 0,2-3 0 0 0,-1 3-102 0 0,-1-1-1 0 0,0 1 1 0 0,0-1-1 0 0,0 0 1 0 0,0-1-1 0 0,-1 1 1 0 0,1 0 0 0 0,2-9-1 0 0,4-26-1651 0 0,0 0-1733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3120 0 0,'0'4'6353'0'0,"0"18"-2773"0"0,1 11-545 0 0,6 44 1 0 0,-2-47-1959 0 0,1-1 0 0 0,2 1-1 0 0,14 37 1 0 0,-20-63-936 0 0,0 1 0 0 0,1 0-1 0 0,0-1 1 0 0,-1 0 0 0 0,1 1 0 0 0,1-1-1 0 0,-1 0 1 0 0,1-1 0 0 0,0 1-1 0 0,-1-1 1 0 0,1 1 0 0 0,1-1-1 0 0,4 3 1 0 0,15 12 351 0 0,-22-16-455 0 0,-1-1 0 0 0,1 0 0 0 0,0 0 0 0 0,-1 0 0 0 0,1 0 0 0 0,0 0 0 0 0,0 0 0 0 0,-1-1-1 0 0,1 1 1 0 0,0 0 0 0 0,0-1 0 0 0,3 1 0 0 0,15 6 273 0 0,-14-5-217 0 0,1-1 1 0 0,0 0-1 0 0,0 0 0 0 0,0 0 0 0 0,0-1 0 0 0,-1 0 0 0 0,1 0 1 0 0,10-3-1 0 0,-8 3-17 0 0,-5 0-23 0 0,1 0 1 0 0,0-1-1 0 0,-1 1 0 0 0,1-1 1 0 0,0 0-1 0 0,-1 0 1 0 0,1 0-1 0 0,-1-1 0 0 0,1 1 1 0 0,-1-1-1 0 0,0 0 1 0 0,0-1-1 0 0,0 1 0 0 0,0-1 1 0 0,0 0-1 0 0,0 1 1 0 0,-1-2-1 0 0,1 1 0 0 0,-1 0 1 0 0,0-1-1 0 0,3-4 1 0 0,18-17 261 0 0,-23 24-291 0 0,1 0-1 0 0,-1-1 1 0 0,0 0-1 0 0,0 1 1 0 0,0-1-1 0 0,0 0 1 0 0,0 1-1 0 0,0-1 1 0 0,0 0-1 0 0,0 0 1 0 0,0 0-1 0 0,0-4 1 0 0,5-8 68 0 0,5 0 22 0 0,-8 10-65 0 0,1-1 1 0 0,-1 0-1 0 0,0 0 0 0 0,0 0 0 0 0,-1 0 0 0 0,4-8 0 0 0,-2 2 11 0 0,0 0 0 0 0,0 1 0 0 0,-1-1 0 0 0,0-1 0 0 0,-1 1-1 0 0,-1 0 1 0 0,0-1 0 0 0,0 1 0 0 0,-1-1 0 0 0,0 1-1 0 0,-1 0 1 0 0,-1-1 0 0 0,0 1 0 0 0,-5-19 0 0 0,-27-53 125 0 0,15 47-146 0 0,17 32-36 0 0,1-1 0 0 0,-2 0-1 0 0,1 1 1 0 0,0 0-1 0 0,-1-1 1 0 0,0 1 0 0 0,0 0-1 0 0,0 0 1 0 0,0 1 0 0 0,-1-1-1 0 0,0 1 1 0 0,1-1-1 0 0,-9-4 1 0 0,-21-15-159 0 0,30 20 11 0 0,-1-1 0 0 0,0 1 0 0 0,1 0 0 0 0,-1 1 0 0 0,0-1 0 0 0,-9-3 0 0 0,11 5-152 0 0,1 1 0 0 0,-1-1 0 0 0,1 1 0 0 0,-1 0 0 0 0,1-1 0 0 0,-1 1-1 0 0,1 0 1 0 0,-1 0 0 0 0,0 0 0 0 0,1 0 0 0 0,-1 0 0 0 0,1 1 0 0 0,-1-1-1 0 0,1 0 1 0 0,-1 1 0 0 0,1-1 0 0 0,-1 1 0 0 0,1-1 0 0 0,-1 1 0 0 0,1 0-1 0 0,0 0 1 0 0,-1-1 0 0 0,1 1 0 0 0,0 0 0 0 0,0 0 0 0 0,0 1 0 0 0,-1-1-1 0 0,1 0 1 0 0,0 0 0 0 0,1 0 0 0 0,-1 1 0 0 0,0-1 0 0 0,-1 2 0 0 0,-4 9-1610 0 0,1-1 0 0 0,0 1 1 0 0,-5 21-1 0 0,-13 28-5445 0 0,7-43 3373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40 3800 0 0,'0'-24'4846'0'0,"-1"11"3230"0"0,-6 13-5509 0 0,6-1-2485 0 0,1 1 1 0 0,-1 0-1 0 0,0-1 1 0 0,0 1-1 0 0,0 0 1 0 0,1 0-1 0 0,-1 0 1 0 0,0 0-1 0 0,0 0 1 0 0,0 0-1 0 0,0 0 1 0 0,1 0-1 0 0,-1 0 1 0 0,0 0-1 0 0,0 0 1 0 0,0 0-1 0 0,0 1 1 0 0,1-1-1 0 0,-1 0 1 0 0,0 1-1 0 0,0-1 1 0 0,1 0-1 0 0,-1 1 1 0 0,0-1-1 0 0,1 1 0 0 0,-1-1 1 0 0,0 1-1 0 0,1 0 1 0 0,-1-1-1 0 0,1 1 1 0 0,-1-1-1 0 0,1 1 1 0 0,-1 0-1 0 0,1 0 1 0 0,-1-1-1 0 0,1 1 1 0 0,0 0-1 0 0,-1 0 1 0 0,1-1-1 0 0,0 1 1 0 0,0 0-1 0 0,0 0 1 0 0,-1 0-1 0 0,1 1 1 0 0,-22 68 1477 0 0,21-44-1399 0 0,1 0 1 0 0,1-1 0 0 0,1 0-1 0 0,1 1 1 0 0,1-1 0 0 0,2 0-1 0 0,10 31 1 0 0,8 5-73 0 0,16 67-1 0 0,-39-123-87 0 0,1-1-1 0 0,0 1 1 0 0,1-1 0 0 0,-1 0-1 0 0,1 0 1 0 0,0 0-1 0 0,0 0 1 0 0,4 4 0 0 0,-3-3 2 0 0,1 1-1 0 0,-1-1 1 0 0,-1 0 0 0 0,1 1 0 0 0,4 10 0 0 0,-4-6 8 0 0,-3-7-10 0 0,0-1 1 0 0,0 1 0 0 0,0 0 0 0 0,1 0 0 0 0,-1 0 0 0 0,1-1 0 0 0,0 1 0 0 0,0-1 0 0 0,0 1 0 0 0,0-1 0 0 0,0 0 0 0 0,4 3 0 0 0,22 25-270 0 0,-26-27 206 0 0,1 0 0 0 0,-1 1 0 0 0,1-1-1 0 0,0 0 1 0 0,0 0 0 0 0,0-1 0 0 0,0 1 0 0 0,0-1 0 0 0,0 1-1 0 0,1-1 1 0 0,-1 0 0 0 0,1 0 0 0 0,0-1 0 0 0,0 1 0 0 0,-1-1-1 0 0,1 1 1 0 0,0-1 0 0 0,0-1 0 0 0,0 1 0 0 0,7 0 0 0 0,-8-2-207 0 0,1 0 1 0 0,0 0 0 0 0,-1 0 0 0 0,1 0 0 0 0,-1-1 0 0 0,0 1 0 0 0,1-1-1 0 0,-1 0 1 0 0,0 0 0 0 0,0-1 0 0 0,0 1 0 0 0,0 0 0 0 0,-1-1 0 0 0,1 0 0 0 0,-1 0-1 0 0,1 0 1 0 0,-1 0 0 0 0,3-6 0 0 0,38-68-4285 0 0,-43 77 4540 0 0,6-18-959 0 0,-1 0 0 0 0,0 0 0 0 0,-1 0 0 0 0,-1-1 0 0 0,0 0 1 0 0,-2 0-1 0 0,0-20 0 0 0,4-45-2218 0 0,-3 45 227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4032 0 0,'-51'0'4818'0'0,"-41"5"-471"0"0,79-3-3879 0 0,0 0 0 0 0,0 1 1 0 0,1 0-1 0 0,-1 1 0 0 0,1 1 0 0 0,0 0 1 0 0,0 0-1 0 0,-15 11 0 0 0,12-7-180 0 0,-2 1-55 0 0,0 0-1 0 0,1 2 1 0 0,1 0 0 0 0,0 0-1 0 0,0 1 1 0 0,2 1-1 0 0,-1 0 1 0 0,-11 18 0 0 0,-13 15 44 0 0,37-45-265 0 0,-2 3 6 0 0,1-1 0 0 0,-1 0 0 0 0,1 1 0 0 0,1-1 0 0 0,-1 1 0 0 0,1 0 1 0 0,-1 0-1 0 0,1-1 0 0 0,0 1 0 0 0,1 0 0 0 0,0 0 0 0 0,-1 0 0 0 0,1 0 1 0 0,1 0-1 0 0,-1 0 0 0 0,2 7 0 0 0,-1-10-14 0 0,0 1 1 0 0,0 0-1 0 0,0-1 0 0 0,0 1 1 0 0,1-1-1 0 0,-1 0 0 0 0,1 1 1 0 0,-1-1-1 0 0,1 0 0 0 0,0 0 1 0 0,0 0-1 0 0,0 0 0 0 0,0 0 1 0 0,3 1-1 0 0,12 14 55 0 0,-14-13-50 0 0,-1-1 1 0 0,0 0 0 0 0,0 0 0 0 0,0 0 0 0 0,0 0 0 0 0,1 0 0 0 0,0-1 0 0 0,-1 1 0 0 0,1-1 0 0 0,0 0 0 0 0,6 4 0 0 0,-7-5-4 0 0,1 0 0 0 0,-1 1 1 0 0,-1-1-1 0 0,1 1 0 0 0,0 0 1 0 0,0-1-1 0 0,-1 1 0 0 0,1 0 1 0 0,-1 0-1 0 0,1 0 0 0 0,-1 0 0 0 0,1 3 1 0 0,-1-3-2 0 0,0 0 0 0 0,1 0 0 0 0,-1-1 0 0 0,0 1 1 0 0,0 0-1 0 0,1 0 0 0 0,-1-1 0 0 0,1 1 0 0 0,0-1 0 0 0,-1 1 0 0 0,1-1 1 0 0,0 0-1 0 0,0 0 0 0 0,0 0 0 0 0,0 0 0 0 0,0 0 0 0 0,4 1 0 0 0,126 64 339 0 0,-76-44-89 0 0,-47-20-206 0 0,0 1 0 0 0,-1 0 0 0 0,1 1 0 0 0,-1 0 0 0 0,1 0 0 0 0,9 7 0 0 0,36 21 363 0 0,-44-28-291 0 0,-1 1-1 0 0,0 0 1 0 0,0 1-1 0 0,0 0 1 0 0,8 8 0 0 0,-11-8-18 0 0,0-1 0 0 0,1 0 0 0 0,-1 0 1 0 0,1-1-1 0 0,0 1 0 0 0,0-1 1 0 0,9 3-1 0 0,22 14 372 0 0,-33-19-363 0 0,-1 1 0 0 0,1 0 0 0 0,-1 0 0 0 0,0 0-1 0 0,0 0 1 0 0,0 1 0 0 0,0 0 0 0 0,-1-1 0 0 0,0 1 0 0 0,0 1 0 0 0,0-1 0 0 0,0 0 0 0 0,0 1-1 0 0,-1-1 1 0 0,0 1 0 0 0,0 0 0 0 0,0 0 0 0 0,-1 0 0 0 0,1 0 0 0 0,-1 0 0 0 0,-1 0 0 0 0,1 0 0 0 0,-1 1-1 0 0,1-1 1 0 0,-1 0 0 0 0,-1 7 0 0 0,1-11-79 0 0,-1 1 0 0 0,1-1 0 0 0,0 1 0 0 0,0-1 0 0 0,-1 1 0 0 0,1-1-1 0 0,-1 1 1 0 0,1-1 0 0 0,-1 1 0 0 0,0-1 0 0 0,1 0 0 0 0,-1 1 0 0 0,0-1 0 0 0,0 0 0 0 0,0 0-1 0 0,0 1 1 0 0,0-1 0 0 0,0 0 0 0 0,-1 0 0 0 0,1 0 0 0 0,0 0 0 0 0,0-1 0 0 0,-1 1 0 0 0,1 0-1 0 0,-1 0 1 0 0,1-1 0 0 0,-2 1 0 0 0,-52 11 356 0 0,48-11-367 0 0,0 0 1 0 0,0 0 0 0 0,1 1 0 0 0,-1-1 0 0 0,-12 6 0 0 0,10-4-38 0 0,0-1 1 0 0,1 0-1 0 0,-1 0 0 0 0,-1-1 1 0 0,1 0-1 0 0,0-1 1 0 0,0 1-1 0 0,0-2 1 0 0,-12-1-1 0 0,-20 0-71 0 0,37 2 51 0 0,1 0 1 0 0,0 0 0 0 0,-1-1-1 0 0,1 1 1 0 0,0-1-1 0 0,0 0 1 0 0,-1 0-1 0 0,1 0 1 0 0,0-1 0 0 0,-6-2-1 0 0,-14-4-601 0 0,21 8 556 0 0,1 0 0 0 0,-1-1 0 0 0,1 1 0 0 0,-1 0 0 0 0,0-1 0 0 0,1 1-1 0 0,-1-1 1 0 0,1 0 0 0 0,0 1 0 0 0,-1-1 0 0 0,1 0 0 0 0,-1 0 0 0 0,1 0 0 0 0,0 0 0 0 0,0 0 0 0 0,0 0 0 0 0,-2-2 0 0 0,-14-14-1640 0 0,16 17 1541 0 0,-1-1 0 0 0,1 0 0 0 0,-1 0 0 0 0,1 0 0 0 0,-1 0 0 0 0,1-1 0 0 0,0 1 0 0 0,0 0 0 0 0,0 0 0 0 0,0-1 0 0 0,0 1 0 0 0,0-1 0 0 0,0 1 0 0 0,0-1 0 0 0,0 1 0 0 0,1-1 0 0 0,-1 1 0 0 0,1-1 0 0 0,-1 0 0 0 0,0-3 0 0 0,1-94-11091 0 0,0 66 9135 0 0,3 17 229 0 0,8-10-1886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2856 0 0,'0'0'2635'0'0,"12"10"1880"0"0,-10-7-4177 0 0,0 0 1 0 0,0 0-1 0 0,-1-1 0 0 0,1 1 0 0 0,0 0 0 0 0,-1 1 0 0 0,0-1 0 0 0,0 0 0 0 0,0 0 0 0 0,1 7 0 0 0,7 16 869 0 0,44 121 1692 0 0,-43-115-2354 0 0,5 1-139 0 0,-9-20-189 0 0,0 0-1 0 0,-1 0 1 0 0,0 1-1 0 0,-1-1 1 0 0,-1 1-1 0 0,0 0 1 0 0,1 27-1 0 0,-4 16 1283 0 0,-7-79-827 0 0,6 18-620 0 0,0-1 1 0 0,0 0-1 0 0,0 1 1 0 0,1-1-1 0 0,0 0 1 0 0,0 0-1 0 0,0 0 1 0 0,1-8-1 0 0,1-7 134 0 0,-2 17-149 0 0,1 0-1 0 0,0 0 1 0 0,0 0-1 0 0,0 1 1 0 0,0-1-1 0 0,0 0 1 0 0,1 0-1 0 0,-1 1 0 0 0,1-1 1 0 0,0 1-1 0 0,0-1 1 0 0,0 1-1 0 0,0 0 1 0 0,0-1-1 0 0,0 1 1 0 0,1 0-1 0 0,-1 1 1 0 0,1-1-1 0 0,-1 0 0 0 0,1 1 1 0 0,0-1-1 0 0,-1 1 1 0 0,1 0-1 0 0,0 0 1 0 0,0 0-1 0 0,0 0 1 0 0,0 1-1 0 0,4-1 1 0 0,13 0 66 0 0,-6 1 9 0 0,-1-1-1 0 0,1 2 1 0 0,0-1-1 0 0,-1 2 1 0 0,1 0-1 0 0,0 1 1 0 0,17 5 0 0 0,-8 25 169 0 0,-17-26-163 0 0,0 0 0 0 0,0 1 0 0 0,-1-1 0 0 0,1 1 0 0 0,-2 1 0 0 0,6 11 0 0 0,13 23 225 0 0,-20-37-299 0 0,-1 0 1 0 0,0 0-1 0 0,-1 0 0 0 0,1 0 0 0 0,-1 0 0 0 0,-1 1 1 0 0,1-1-1 0 0,-1 0 0 0 0,0 0 0 0 0,0 1 1 0 0,-2 6-1 0 0,1 11 242 0 0,1-21-265 0 0,0-1 0 0 0,-1 0 0 0 0,0 0 0 0 0,1 0 0 0 0,-1 0 0 0 0,0 0 0 0 0,0 0 0 0 0,0 0 0 0 0,0 0 0 0 0,0 0 0 0 0,-1 0-1 0 0,1 0 1 0 0,-1-1 0 0 0,1 1 0 0 0,-1 0 0 0 0,-2 1 0 0 0,-33 22 151 0 0,-27 0-153 0 0,56-22-338 0 0,-1 0 0 0 0,-1-1 0 0 0,1 0 0 0 0,0-1 0 0 0,0 0 0 0 0,-1 0 0 0 0,-9-1 0 0 0,17-2-10 0 0,0 0 1 0 0,1 0-1 0 0,-1 0 0 0 0,1 0 1 0 0,0 0-1 0 0,-1 0 0 0 0,1-1 0 0 0,0 1 1 0 0,0 0-1 0 0,0-1 0 0 0,1 1 0 0 0,-1 0 1 0 0,0-1-1 0 0,1 1 0 0 0,-1-5 0 0 0,1 5-15 0 0,-1-4-173 0 0,1-1 0 0 0,-1 1 0 0 0,1-1 0 0 0,1 1-1 0 0,-1 0 1 0 0,1-1 0 0 0,0 1 0 0 0,1 0 0 0 0,-1 0-1 0 0,1 0 1 0 0,0 0 0 0 0,1 0 0 0 0,3-7-1 0 0,8-11-1779 0 0,30-42 0 0 0,-6 11 170 0 0,-14 27 569 0 0,-1 1-1689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3816 0 0,'-3'0'646'0'0,"1"0"1"0"0,-1 1-1 0 0,1-1 1 0 0,0 0-1 0 0,-1 1 1 0 0,1 0-1 0 0,0 0 1 0 0,-1 0-1 0 0,1 0 0 0 0,0 0 1 0 0,0 0-1 0 0,-4 2 1 0 0,-20 26 2928 0 0,17-14-3041 0 0,1 1 0 0 0,-11 27-1 0 0,13-26 364 0 0,-11 29 37 0 0,-10 53 0 0 0,16-57-613 0 0,2 7 64 0 0,7-37-298 0 0,0-1 0 0 0,0 0 0 0 0,-1 0 0 0 0,-6 14 0 0 0,7-19-45 0 0,0 1-1 0 0,0 0 1 0 0,0-1 0 0 0,1 1-1 0 0,0 0 1 0 0,0 0 0 0 0,1 0-1 0 0,0 0 1 0 0,1 12 0 0 0,0 8 28 0 0,-1-27-65 0 0,0 1 1 0 0,0-1-1 0 0,0 0 1 0 0,0 1 0 0 0,0-1-1 0 0,0 1 1 0 0,0-1-1 0 0,0 1 1 0 0,0-1 0 0 0,0 0-1 0 0,0 1 1 0 0,1-1-1 0 0,-1 1 1 0 0,0-1 0 0 0,0 0-1 0 0,0 1 1 0 0,0-1-1 0 0,1 0 1 0 0,-1 1-1 0 0,0-1 1 0 0,0 0 0 0 0,1 1-1 0 0,-1-1 1 0 0,0 0-1 0 0,1 1 1 0 0,-1-1 0 0 0,0 0-1 0 0,1 0 1 0 0,-1 1-1 0 0,0-1 1 0 0,1 0 0 0 0,-1 0-1 0 0,0 0 1 0 0,1 0-1 0 0,0 1 1 0 0,16-7 249 0 0,12-17 185 0 0,-20 11-345 0 0,-1 0 0 0 0,-1 0 0 0 0,0 0 1 0 0,0-1-1 0 0,-1 0 0 0 0,-1-1 0 0 0,6-24 1 0 0,5-9 195 0 0,-5-3 23 0 0,-10 44-268 0 0,-1 0 0 0 0,1 1-1 0 0,1-1 1 0 0,-1 0 0 0 0,1 1 0 0 0,0-1-1 0 0,5-9 1 0 0,13-42 530 0 0,-16 41-383 0 0,-4 16-186 0 0,0 0 0 0 0,0-1 0 0 0,0 1 0 0 0,-1 0 0 0 0,1-1 0 0 0,0 1 0 0 0,0 0 0 0 0,0-1 0 0 0,1 1 0 0 0,-1 0 0 0 0,0-1 0 0 0,0 1 0 0 0,0 0 0 0 0,0-1 0 0 0,0 1 0 0 0,0 0 0 0 0,0-1 0 0 0,1 1 0 0 0,-1 0 0 0 0,0 0 0 0 0,0-1 0 0 0,0 1 0 0 0,1 0 0 0 0,-1-1 0 0 0,0 1 0 0 0,0 0 0 0 0,1 0 0 0 0,-1 0 0 0 0,0-1 0 0 0,0 1 0 0 0,1 0 0 0 0,-1 0 0 0 0,0 0 0 0 0,1 0 0 0 0,-1 0 0 0 0,0 0 0 0 0,1-1 0 0 0,-1 1 0 0 0,0 0 0 0 0,1 0 0 0 0,-1 0 0 0 0,0 0 0 0 0,1 0 0 0 0,-1 0 0 0 0,0 0 0 0 0,1 0 0 0 0,-1 0 0 0 0,0 1 0 0 0,1-1 0 0 0,-1 0 0 0 0,0 0 0 0 0,0 0 0 0 0,1 0 0 0 0,-1 0 0 0 0,1 1 83 0 0,23 10 423 0 0,-1 23-61 0 0,-20-27-405 0 0,1 0-1 0 0,1-1 0 0 0,-1 1 0 0 0,1-1 0 0 0,7 6 1 0 0,4 12 64 0 0,-6-8-42 0 0,-4-9-32 0 0,-2-4-13 0 0,-1 0 1 0 0,0 0-1 0 0,0 0 0 0 0,-1 1 1 0 0,1 0-1 0 0,-1-1 0 0 0,1 1 1 0 0,-1 0-1 0 0,0 0 0 0 0,2 8 1 0 0,35 68 425 0 0,-22-50-265 0 0,-1 2-1 0 0,-2 0 1 0 0,10 37 0 0 0,-21-57-155 0 0,-2 0 0 0 0,0 0 0 0 0,0 0 0 0 0,-1 0 0 0 0,-2 15 0 0 0,0 8-81 0 0,2-33 54 0 0,-1 0 0 0 0,1 0-1 0 0,-1 0 1 0 0,0 0 0 0 0,0 0-1 0 0,1 0 1 0 0,-1-1 0 0 0,0 1-1 0 0,-1 0 1 0 0,1-1 0 0 0,0 1-1 0 0,-2 2 1 0 0,-9 15-76 0 0,10-16 34 0 0,1-1 0 0 0,0 1 0 0 0,-1 0 0 0 0,0-1 1 0 0,1 0-1 0 0,-1 1 0 0 0,0-1 0 0 0,0 0 0 0 0,-1 0 0 0 0,1 0 0 0 0,0 0 0 0 0,-1 0 1 0 0,1-1-1 0 0,-1 1 0 0 0,1-1 0 0 0,-1 1 0 0 0,-4 0 0 0 0,-25 7-2282 0 0,1-6-4258 0 0,30-3 6323 0 0,0 0 1 0 0,0 0-1 0 0,1 0 0 0 0,-1 0 1 0 0,0-1-1 0 0,0 1 0 0 0,0 0 0 0 0,0-1 1 0 0,0 1-1 0 0,1 0 0 0 0,-1-1 1 0 0,0 1-1 0 0,0-1 0 0 0,0 1 0 0 0,1-1 1 0 0,-1 0-1 0 0,0 1 0 0 0,1-1 1 0 0,-1 0-1 0 0,1 1 0 0 0,-1-1 0 0 0,1 0 1 0 0,-1 0-1 0 0,1 1 0 0 0,-1-1 1 0 0,1 0-1 0 0,0 0 0 0 0,0 0 1 0 0,-1 0-1 0 0,1 0 0 0 0,0 0 0 0 0,0 0 1 0 0,-2-40-3318 0 0,2 29 1825 0 0,0-16-2179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5240 0 0,'6'4'7822'0'0,"6"5"-3705"0"0,-12-6-3408 0 0,1 0-1 0 0,-1 0 0 0 0,1-1 0 0 0,-1 1 0 0 0,1 0 0 0 0,0 0 0 0 0,0 0 0 0 0,0-1 0 0 0,1 1 0 0 0,2 4 0 0 0,-2-4-549 0 0,0 0 0 0 0,0 0 0 0 0,-1 1 0 0 0,1-1 0 0 0,-1 0 0 0 0,0 0 0 0 0,0 1 0 0 0,0-1 0 0 0,0 1 0 0 0,-1-1 0 0 0,1 5 1 0 0,-1-5-98 0 0,1 0 1 0 0,-1 0-1 0 0,1 0 1 0 0,-1-1 0 0 0,1 1-1 0 0,0 0 1 0 0,1-1-1 0 0,-1 1 1 0 0,0-1 0 0 0,4 6-1 0 0,-3-6-30 0 0,-1 1 0 0 0,1-1 0 0 0,-1 1 0 0 0,1 0-1 0 0,-1 0 1 0 0,0 0 0 0 0,0 0 0 0 0,0 0 0 0 0,-1 0 0 0 0,1 0-1 0 0,0 4 1 0 0,8 51 163 0 0,4-9-165 0 0,-4 35-487 0 0,-9-52-592 0 0,0 11-557 0 0,0-14-9249 0 0,0-43 2825 0 0,0 9 7063 0 0,0-23-2889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4040 0 0,'2'-23'14382'0'0,"0"26"-14123"0"0,1-1-1 0 0,-1 1 1 0 0,0-1-1 0 0,0 1 1 0 0,0 0-1 0 0,0 0 1 0 0,0 0-1 0 0,-1 0 1 0 0,1 0-1 0 0,-1 0 1 0 0,2 5 0 0 0,9 18 509 0 0,-8-20-615 0 0,0 0 1 0 0,-1 1 0 0 0,1 0-1 0 0,-2 0 1 0 0,1 0 0 0 0,2 11-1 0 0,-3-11-60 0 0,0 1 0 0 0,1 0-1 0 0,0-1 1 0 0,6 13-1 0 0,4 3 103 0 0,-2 1 0 0 0,-1 1 0 0 0,-1-1 0 0 0,-1 1 0 0 0,5 29 0 0 0,-4-16 157 0 0,18 43 0 0 0,-1-8 246 0 0,-15-4-403 0 0,-4-48-85 0 0,-7-20-98 0 0,0 0 1 0 0,0 0-1 0 0,0 1 1 0 0,0-1-1 0 0,0 0 0 0 0,0 0 1 0 0,1 0-1 0 0,-1 0 1 0 0,1 0-1 0 0,-1 0 0 0 0,1 1 1 0 0,-1-1-1 0 0,1 0 0 0 0,-1 0 1 0 0,1 0-1 0 0,0-1 1 0 0,0 1-1 0 0,-1 0 0 0 0,1 0 1 0 0,0 0-1 0 0,0 0 0 0 0,0-1 1 0 0,0 1-1 0 0,0 0 1 0 0,0-1-1 0 0,0 1 0 0 0,0-1 1 0 0,1 1-1 0 0,0-1 60 0 0,-1-22 163 0 0,15-27 27 0 0,-11 32-229 0 0,1 0 0 0 0,-2-1 0 0 0,0 1 0 0 0,1-19-1 0 0,-4 27 4 0 0,1-1-1 0 0,1 1 1 0 0,-1-1-1 0 0,1 1 1 0 0,1 0-1 0 0,0 0 1 0 0,0 1-1 0 0,1-1 0 0 0,0 1 1 0 0,0 0-1 0 0,10-11 1 0 0,-9 11-45 0 0,-4 4 57 0 0,0 1 0 0 0,0-1 0 0 0,1 1 0 0 0,-1 0-1 0 0,1 0 1 0 0,0 0 0 0 0,-1 0 0 0 0,1 0 0 0 0,1 1 0 0 0,-1-1 0 0 0,0 1 0 0 0,0 0 0 0 0,1 0 0 0 0,0 0 0 0 0,-1 0 0 0 0,1 1 0 0 0,0-1 0 0 0,0 1 0 0 0,-1 0-1 0 0,1 0 1 0 0,0 0 0 0 0,0 1 0 0 0,0 0 0 0 0,7 0 0 0 0,-9 0-39 0 0,1 0 0 0 0,-1 1 1 0 0,0-1-1 0 0,1 1 0 0 0,-1-1 0 0 0,0 1 0 0 0,1 0 1 0 0,-1 0-1 0 0,0 0 0 0 0,0 1 0 0 0,0-1 0 0 0,0 0 0 0 0,0 1 1 0 0,0-1-1 0 0,0 1 0 0 0,-1 0 0 0 0,1 0 0 0 0,0-1 0 0 0,-1 1 1 0 0,3 4-1 0 0,23 49 292 0 0,-16-31-214 0 0,-9-17-31 0 0,1 0 0 0 0,-1 0 0 0 0,-1 1 0 0 0,1-1-1 0 0,-1 0 1 0 0,-1 1 0 0 0,1 10 0 0 0,5 33 283 0 0,-5-47-330 0 0,0-1-1 0 0,-1 1 1 0 0,0-1 0 0 0,0 1 0 0 0,0 0 0 0 0,0-1 0 0 0,0 1 0 0 0,-1-1-1 0 0,1 1 1 0 0,-1 0 0 0 0,-2 4 0 0 0,-1 17 114 0 0,3-23-119 0 0,1 0 0 0 0,-1 0 0 0 0,0 0-1 0 0,0 0 1 0 0,0 0 0 0 0,0-1 0 0 0,0 1 0 0 0,0 0-1 0 0,0-1 1 0 0,0 1 0 0 0,-1-1 0 0 0,1 1 0 0 0,-3 1 0 0 0,-7 10-10 0 0,-28 28-55 0 0,3-5-294 0 0,31-31 80 0 0,0 0 0 0 0,0 0 0 0 0,0-1 0 0 0,0 0 0 0 0,-1 0 0 0 0,-8 5 0 0 0,-7 4-1706 0 0,20-12 873 0 0,1-22-8201 0 0,1 10 8434 0 0,1 0 1 0 0,0 0-1 0 0,0 1 1 0 0,1-1 0 0 0,1 0-1 0 0,0 1 1 0 0,1 0 0 0 0,-1 0-1 0 0,12-16 1 0 0,11-25-2417 0 0,-3 9-54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171 326 5088 0 0,'-10'-28'7529'0'0,"9"27"-7290"0"0,0 0 1 0 0,0 0-1 0 0,0 0 0 0 0,0 0 1 0 0,0 0-1 0 0,0 1 0 0 0,0-1 1 0 0,0 0-1 0 0,0 1 1 0 0,0-1-1 0 0,0 1 0 0 0,-1-1 1 0 0,1 1-1 0 0,0 0 0 0 0,0 0 1 0 0,-1-1-1 0 0,1 1 0 0 0,0 0 1 0 0,0 0-1 0 0,-1 0 1 0 0,1 0-1 0 0,0 0 0 0 0,0 1 1 0 0,-1-1-1 0 0,1 0 0 0 0,0 0 1 0 0,0 1-1 0 0,0-1 0 0 0,-3 2 1 0 0,2-1-122 0 0,1 0 0 0 0,-1 0 1 0 0,0 1-1 0 0,0-1 0 0 0,0 1 1 0 0,1 0-1 0 0,-1-1 0 0 0,1 1 1 0 0,-1 0-1 0 0,1 0 0 0 0,0 0 1 0 0,0 0-1 0 0,0 0 0 0 0,0 0 1 0 0,0 0-1 0 0,0 0 0 0 0,0 0 1 0 0,0 4-1 0 0,0-3-59 0 0,0 1 0 0 0,0-1 1 0 0,0 1-1 0 0,-1-1 0 0 0,0 0 0 0 0,1 0 1 0 0,-1 0-1 0 0,-3 4 0 0 0,2-3 11 0 0,0-1-1 0 0,1 1 1 0 0,-1 0 0 0 0,1 1-1 0 0,0-1 1 0 0,0 0 0 0 0,1 1-1 0 0,-2 4 1 0 0,-27 161 1409 0 0,14-98-993 0 0,2 9 176 0 0,14-79-639 0 0,0 0 0 0 0,0 0 0 0 0,-1 0 0 0 0,2 0 0 0 0,-1 0 0 0 0,0 0 1 0 0,0 0-1 0 0,0 0 0 0 0,1 0 0 0 0,-1-1 0 0 0,1 1 0 0 0,0 0 1 0 0,0 0-1 0 0,0 0 0 0 0,-1 0 0 0 0,1-1 0 0 0,1 1 0 0 0,-1 0 1 0 0,0-1-1 0 0,3 3 0 0 0,-2-3-8 0 0,1 0-1 0 0,0 0 1 0 0,-1-1 0 0 0,1 1 0 0 0,0-1 0 0 0,0 1-1 0 0,-1-1 1 0 0,1 0 0 0 0,0 0 0 0 0,0 0-1 0 0,0-1 1 0 0,-1 1 0 0 0,1-1 0 0 0,3 0 0 0 0,-5 0-15 0 0,0 0 1 0 0,0 0 0 0 0,0 0 0 0 0,0 0 0 0 0,0 0 0 0 0,-1 0 0 0 0,1 0 0 0 0,0 0 0 0 0,-1 0-1 0 0,1 0 1 0 0,0 0 0 0 0,-1 0 0 0 0,0 0 0 0 0,1-1 0 0 0,-1 1 0 0 0,0 0 0 0 0,0 0-1 0 0,1 0 1 0 0,-1-1 0 0 0,0 1 0 0 0,0 0 0 0 0,0 0 0 0 0,0-1 0 0 0,-1 0 0 0 0,3-12 29 0 0,10-4 4 0 0,4-13 22 0 0,-15 27-56 0 0,0 1 0 0 0,0 0 0 0 0,1-1 0 0 0,0 1 0 0 0,-1 0 0 0 0,1 0-1 0 0,0 0 1 0 0,0 0 0 0 0,4-3 0 0 0,-5 4 3 0 0,1 1 1 0 0,-1-1-1 0 0,0 0 0 0 0,1 0 0 0 0,-1 0 1 0 0,0 0-1 0 0,0 0 0 0 0,0 0 0 0 0,0 0 1 0 0,0 0-1 0 0,-1 0 0 0 0,1 0 0 0 0,0 0 1 0 0,-1-1-1 0 0,0 1 0 0 0,0 0 0 0 0,1-3 1 0 0,7-138 108 0 0,-6 92-100 0 0,-1 34 13 0 0,0-1 0 0 0,-1 0 0 0 0,0 0 0 0 0,-2 0 0 0 0,0 1 0 0 0,-1-1 0 0 0,-1 0 0 0 0,-9-27 0 0 0,-61-131 226 0 0,68 163-45 0 0,-5-16 254 0 0,10 29-446 0 0,1 0-1 0 0,0-1 1 0 0,0 1-1 0 0,-1 0 1 0 0,1 0 0 0 0,0-1-1 0 0,-1 1 1 0 0,1 0-1 0 0,0 0 1 0 0,-1-1 0 0 0,1 1-1 0 0,-1 0 1 0 0,1 0-1 0 0,0 0 1 0 0,-1 0-1 0 0,1-1 1 0 0,-1 1 0 0 0,1 0-1 0 0,-1 0 1 0 0,1 0-1 0 0,0 0 1 0 0,-1 0-1 0 0,1 0 1 0 0,-1 0 0 0 0,1 0-1 0 0,0 0 1 0 0,-1 0-1 0 0,1 1 1 0 0,-1-1-1 0 0,1 0 1 0 0,-1 0 0 0 0,1 0-1 0 0,0 0 1 0 0,-1 1-1 0 0,1-1 1 0 0,0 0 0 0 0,-1 0-1 0 0,1 1 1 0 0,0-1-1 0 0,-1 0 1 0 0,1 0-1 0 0,0 1 1 0 0,0-1 0 0 0,-1 1-1 0 0,1-1 1 0 0,0 0-1 0 0,0 1 1 0 0,-1-1-1 0 0,1 0 1 0 0,0 1 0 0 0,0-1-1 0 0,0 1 1 0 0,0-1-1 0 0,0 0 1 0 0,0 1 0 0 0,0-1-1 0 0,0 1 1 0 0,0-1-1 0 0,0 1 1 0 0,0 19 56 0 0,-1-6-54 0 0,0 1 0 0 0,2 0-1 0 0,0-1 1 0 0,1 1 0 0 0,0 0-1 0 0,1-1 1 0 0,8 24 0 0 0,2 12-133 0 0,0 5-288 0 0,-7-40 309 0 0,20 38-1077 0 0,-21-44 711 0 0,-3-5 61 0 0,0 0 0 0 0,1 0 0 0 0,-1 0 0 0 0,1-1 1 0 0,-1 1-1 0 0,1 0 0 0 0,0-1 0 0 0,0 0 0 0 0,1 0 0 0 0,-1 0 0 0 0,1 0 0 0 0,0 0 1 0 0,-1-1-1 0 0,1 0 0 0 0,0 0 0 0 0,8 3 0 0 0,4-3-579 0 0,-10-1 376 0 0,-1 0-1 0 0,1 0 1 0 0,0-1 0 0 0,-1 0-1 0 0,1 0 1 0 0,-1 0 0 0 0,1 0-1 0 0,-1-1 1 0 0,1 0 0 0 0,-1-1-1 0 0,1 1 1 0 0,-1-1 0 0 0,0 0-1 0 0,7-3 1 0 0,-1-3-219 0 0,1-1 1 0 0,-1 0-1 0 0,0-1 0 0 0,17-21 1 0 0,-4 8-593 0 0,-1 16-1786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 3704 0 0,'-3'-10'12117'0'0,"0"11"-11699"0"0,-1-1 1 0 0,1 1-1 0 0,0-1 0 0 0,-1 1 1 0 0,1 0-1 0 0,-1 0 1 0 0,1 1-1 0 0,0-1 0 0 0,0 1 1 0 0,0 0-1 0 0,0-1 1 0 0,0 1-1 0 0,0 1 0 0 0,0-1 1 0 0,1 0-1 0 0,-1 1 1 0 0,1-1-1 0 0,0 1 0 0 0,-1 0 1 0 0,1-1-1 0 0,-2 5 1 0 0,-6 11-95 0 0,0 0 0 0 0,-13 35 0 0 0,-10 18 489 0 0,-4 12-567 0 0,34-75-227 0 0,-1 0 0 0 0,1 1 1 0 0,1-1-1 0 0,0 0 0 0 0,0 1 1 0 0,0 0-1 0 0,1-1 0 0 0,0 1 1 0 0,1 15-1 0 0,1-23-27 0 0,0 1 0 0 0,0-1 1 0 0,0 0-1 0 0,0 1 0 0 0,0-1 0 0 0,0 0 0 0 0,1 0 1 0 0,-1 0-1 0 0,0 0 0 0 0,1 0 0 0 0,-1 0 1 0 0,0 0-1 0 0,1 0 0 0 0,-1 0 0 0 0,1-1 0 0 0,-1 1 1 0 0,1 0-1 0 0,0-1 0 0 0,-1 0 0 0 0,1 1 1 0 0,2-1-1 0 0,-1 1 3 0 0,-1 0 0 0 0,1 0-1 0 0,0-1 1 0 0,-1 0 0 0 0,1 1 0 0 0,0-1 0 0 0,0 0 0 0 0,-1 0 0 0 0,1 0-1 0 0,0-1 1 0 0,-1 1 0 0 0,1-1 0 0 0,0 1 0 0 0,3-3 0 0 0,8-5 42 0 0,-11 7-31 0 0,-1 0 0 0 0,1-1 0 0 0,0 1 1 0 0,-1-1-1 0 0,1 0 0 0 0,-1 0 0 0 0,0 0 0 0 0,1 0 1 0 0,-1 0-1 0 0,3-3 0 0 0,-5 4-5 0 0,0 0 1 0 0,1 0-1 0 0,-1 0 0 0 0,1 0 0 0 0,-1 0 0 0 0,1 0 0 0 0,-1 0 0 0 0,1 0 1 0 0,-1 1-1 0 0,1-1 0 0 0,0 0 0 0 0,-1 1 0 0 0,1-1 0 0 0,0 0 1 0 0,0 1-1 0 0,0-1 0 0 0,1 0 0 0 0,-1 0-1 0 0,0 1-1 0 0,0-1 1 0 0,0 1 0 0 0,-1-1-1 0 0,1 1 1 0 0,0-1-1 0 0,0 0 1 0 0,-1 0 0 0 0,1 1-1 0 0,0-1 1 0 0,-1 0-1 0 0,1 0 1 0 0,-1 0 0 0 0,1 1-1 0 0,-1-1 1 0 0,0 0-1 0 0,1 0 1 0 0,-1 0 0 0 0,0 0-1 0 0,1 0 1 0 0,-1 0 0 0 0,0-1-1 0 0,14-29 17 0 0,-11 27 0 0 0,0 0-1 0 0,-1-1 0 0 0,0 1 0 0 0,0-1 0 0 0,0 1 1 0 0,-1-1-1 0 0,1 0 0 0 0,-1 0 0 0 0,0 1 0 0 0,0-1 1 0 0,-1-6-1 0 0,9-180 1439 0 0,-7 192-1418 0 0,-1-1-1 0 0,0 0 0 0 0,1 0 0 0 0,-1 1 0 0 0,1-1 0 0 0,-1 1 1 0 0,0-1-1 0 0,0 1 0 0 0,1 0 0 0 0,-1-1 0 0 0,0 1 0 0 0,0 0 1 0 0,0 0-1 0 0,0 0 0 0 0,2 2 0 0 0,24 37 594 0 0,-23-34-580 0 0,0 0-1 0 0,0 0 0 0 0,0 0 0 0 0,-1 0 1 0 0,1 1-1 0 0,3 12 0 0 0,19 36 218 0 0,-16-35-185 0 0,-7-13-29 0 0,0 1 1 0 0,1-1-1 0 0,0 0 0 0 0,0 0 1 0 0,7 9-1 0 0,5-5 13 0 0,-15-10-59 0 0,0-1 1 0 0,1 1 0 0 0,-1 0 0 0 0,1 0 0 0 0,-1 0 0 0 0,0 0 0 0 0,0 1 0 0 0,0-1 0 0 0,0 0 0 0 0,0 0 0 0 0,0 1 0 0 0,0-1 0 0 0,0 0 0 0 0,0 1 0 0 0,0-1 0 0 0,-1 1 0 0 0,1-1 0 0 0,-1 1 0 0 0,1 0-1 0 0,-1-1 1 0 0,1 4 0 0 0,16 61 191 0 0,-12-49-136 0 0,0 0-1 0 0,-1 0 1 0 0,-1 1 0 0 0,-1-1 0 0 0,1 22-1 0 0,-3 81-25 0 0,-2-113-45 0 0,0 0 0 0 0,0 0 0 0 0,0-1-1 0 0,-1 1 1 0 0,0-1 0 0 0,0 1 0 0 0,-1-1-1 0 0,0 0 1 0 0,0-1 0 0 0,0 1 0 0 0,-8 7 0 0 0,-3 7-405 0 0,12-18 190 0 0,0 1 0 0 0,0-1 0 0 0,0 0-1 0 0,0 1 1 0 0,-1-2 0 0 0,1 1-1 0 0,-1 0 1 0 0,1-1 0 0 0,-6 2 0 0 0,-20 4-4267 0 0,27-10 3964 0 0,0 1 1 0 0,0 0-1 0 0,1-1 0 0 0,-1 1 0 0 0,1-1 0 0 0,0 1 0 0 0,0-1 0 0 0,0 0 0 0 0,0 1 1 0 0,0-1-1 0 0,0 0 0 0 0,1 0 0 0 0,-1 0 0 0 0,1 0 0 0 0,0 1 0 0 0,0-1 0 0 0,0-5 1 0 0,0-11-1231 0 0,-1 10 1111 0 0,0 0-1 0 0,1 1 0 0 0,0-1 1 0 0,0 0-1 0 0,1 1 1 0 0,0-1-1 0 0,1 0 0 0 0,0 1 1 0 0,0 0-1 0 0,7-16 0 0 0,26-12-3767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5480 0 0,'-2'1'752'0'0,"-1"0"1"0"0,1 0 0 0 0,0 0-1 0 0,-1 1 1 0 0,1-1 0 0 0,0 1-1 0 0,0 0 1 0 0,0 0-1 0 0,0 0 1 0 0,0 0 0 0 0,1 0-1 0 0,-1 0 1 0 0,0 0-1 0 0,-2 5 1 0 0,2-1-44 0 0,-1 0 0 0 0,1-1-1 0 0,0 1 1 0 0,1 0 0 0 0,-1 0 0 0 0,0 9 0 0 0,1 2-67 0 0,1 1 0 0 0,0-1 0 0 0,1 1 0 0 0,3 17 0 0 0,-1-15-313 0 0,-3-14-248 0 0,1 1 1 0 0,0-1 0 0 0,0 1 0 0 0,1-1 0 0 0,-1 1 0 0 0,2-1-1 0 0,-1 0 1 0 0,1 0 0 0 0,-1 0 0 0 0,7 9 0 0 0,-2-3 31 0 0,0 0 0 0 0,0 0-1 0 0,-1 1 1 0 0,6 18 0 0 0,17 39 264 0 0,91 138 240 0 0,-90-148-582 0 0,-18-45-50 0 0,-7-8 12 0 0,0-1-1 0 0,0 1 1 0 0,0-1-1 0 0,-1 2 1 0 0,4 7-1 0 0,16 14 0 0 0,-21-26 5 0 0,0 0 0 0 0,0 0 0 0 0,0 0 1 0 0,0 0-1 0 0,0 1 0 0 0,-1-1 0 0 0,1 1 1 0 0,1 4-1 0 0,9 17-44 0 0,-10-21-3 0 0,0 0-1 0 0,-1 1 0 0 0,0-1 1 0 0,0 1-1 0 0,0 0 0 0 0,0 0 1 0 0,-1 0-1 0 0,1 0 0 0 0,0 6 1 0 0,-3-10 5 0 0,1 0 1 0 0,-1 0-1 0 0,0 0 1 0 0,1-1 0 0 0,-1 1-1 0 0,0 0 1 0 0,1 0-1 0 0,-1-1 1 0 0,0 1-1 0 0,0-1 1 0 0,0 1 0 0 0,0-1-1 0 0,0 1 1 0 0,1-1-1 0 0,-1 1 1 0 0,0-1 0 0 0,0 0-1 0 0,0 1 1 0 0,0-1-1 0 0,0 0 1 0 0,0 0 0 0 0,0 0-1 0 0,0 0 1 0 0,0 0-1 0 0,0 0 1 0 0,0 0 0 0 0,0 0-1 0 0,0 0 1 0 0,0 0-1 0 0,0-1 1 0 0,-2 0 0 0 0,1 1-45 0 0,-1 0 0 0 0,0 0 1 0 0,1-1-1 0 0,-1 1 1 0 0,1-1-1 0 0,-1 0 0 0 0,1 0 1 0 0,-1 0-1 0 0,1 0 1 0 0,-1 0-1 0 0,1-1 0 0 0,0 1 1 0 0,-4-3-1 0 0,-22-42-539 0 0,23 37 555 0 0,0 0 1 0 0,-1 0 0 0 0,0 1 0 0 0,-11-14 0 0 0,-21-25-12 0 0,-23-43 91 0 0,59 87-10 0 0,0-1 1 0 0,0 0 0 0 0,1 0-1 0 0,-1 0 1 0 0,1 0 0 0 0,0 0 0 0 0,0 0-1 0 0,0-5 1 0 0,-6-18 4 0 0,-14-23 74 0 0,2 3 37 0 0,-17-56 0 0 0,32 89-79 0 0,1 0 1 0 0,0-1 0 0 0,1 1 0 0 0,1-1 0 0 0,0 1-1 0 0,1-1 1 0 0,0 0 0 0 0,5-23 0 0 0,-1 28 36 0 0,0 1 1 0 0,0-1-1 0 0,1 1 1 0 0,1 1 0 0 0,-1-1-1 0 0,1 1 1 0 0,1 0 0 0 0,0 0-1 0 0,12-11 1 0 0,-11 10 50 0 0,-3 6-60 0 0,-1 0 0 0 0,1 0 1 0 0,-1 1-1 0 0,1-1 0 0 0,0 1 0 0 0,0 0 0 0 0,0 0 0 0 0,0 1 0 0 0,1-1 0 0 0,-1 1 0 0 0,9-1 0 0 0,60-2 657 0 0,-64 4-637 0 0,-1 0-1 0 0,1 1 1 0 0,-1 1-1 0 0,17 3 1 0 0,-23-4-61 0 0,0 0 1 0 0,0 0-1 0 0,0 1 1 0 0,0-1-1 0 0,0 0 1 0 0,0 1-1 0 0,0 0 1 0 0,0 0-1 0 0,0 0 1 0 0,-1 0-1 0 0,1 0 1 0 0,-1 1-1 0 0,0-1 1 0 0,1 1-1 0 0,-1-1 1 0 0,3 6-1 0 0,-4-6-11 0 0,0 0-1 0 0,0 0 1 0 0,0 0-1 0 0,1 0 1 0 0,-1 0-1 0 0,1 0 1 0 0,0-1-1 0 0,-1 1 1 0 0,1 0-1 0 0,0-1 1 0 0,0 0-1 0 0,2 2 1 0 0,-1-1 11 0 0,-1-1 0 0 0,1 1 0 0 0,-1 0 1 0 0,0 0-1 0 0,0 0 0 0 0,0 0 1 0 0,0 0-1 0 0,0 1 0 0 0,0-1 1 0 0,2 5-1 0 0,37 34 264 0 0,-32-17-142 0 0,5-6-28 0 0,-10-14-79 0 0,-1 1 0 0 0,1 0 0 0 0,-1 0 0 0 0,0 0 0 0 0,-1 0 1 0 0,1 1-1 0 0,1 6 0 0 0,34 94 650 0 0,-37-101-655 0 0,1 0 0 0 0,-1 0-1 0 0,0 0 1 0 0,0 1-1 0 0,0-1 1 0 0,-1 0 0 0 0,0 0-1 0 0,0 11 1 0 0,-1 12 76 0 0,3-6 52 0 0,8 45-1 0 0,-8-57-132 0 0,-1 0-1 0 0,0 0 1 0 0,-1 0-1 0 0,0 0 1 0 0,-1 0-1 0 0,0 0 1 0 0,0 0-1 0 0,-4 12 1 0 0,-3 28 16 0 0,8-49-43 0 0,0 9 3 0 0,-2 0 1 0 0,1 0 0 0 0,-1 0 0 0 0,-1 0 0 0 0,1-1 0 0 0,-2 1 0 0 0,-4 10 0 0 0,-6 13-45 0 0,11-24-83 0 0,0-1 0 0 0,0 0 0 0 0,-1 0-1 0 0,0 0 1 0 0,0 0 0 0 0,-9 11 0 0 0,-5 17-1149 0 0,6-8-297 0 0,8-21 410 0 0,2-26-13001 0 0,4 9 13094 0 0,0 1 0 0 0,0 0 1 0 0,0-1-1 0 0,6-11 0 0 0,3-8-662 0 0,-2-9-1593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7008 0 0,'0'26'5990'0'0,"0"25"924"0"0,8-5-3717 0 0,-1-1-1672 0 0,-2 1-660 0 0,-3-31-789 0 0,0 0-1 0 0,-1 0 0 0 0,0 0 1 0 0,-3 21-1 0 0,1-22-224 0 0,1-1 0 0 0,0 1-1 0 0,0 0 1 0 0,6 24 0 0 0,2-17-897 0 0,-7-18 637 0 0,0 0 0 0 0,1 0 0 0 0,-1 0 0 0 0,-1-1 0 0 0,1 1 0 0 0,0 1 0 0 0,-1-1 0 0 0,1 6 0 0 0,3 2-3770 0 0,1 1-5697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4744 0 0,'-23'7'9114'0'0,"-5"19"-2914"0"0,6-5-3777 0 0,-32 33-247 0 0,50-49-2046 0 0,0 1 1 0 0,0 0 0 0 0,0 0 0 0 0,1 1 0 0 0,0-1 0 0 0,0 1 0 0 0,1-1-1 0 0,0 1 1 0 0,0 0 0 0 0,0 0 0 0 0,1 0 0 0 0,-1 8 0 0 0,-10 37 686 0 0,8-34-604 0 0,1 0 0 0 0,-3 28 0 0 0,-1 9 99 0 0,6-44-224 0 0,0 0 0 0 0,1 0 0 0 0,0 0 0 0 0,1 0 0 0 0,0 0 0 0 0,1 0 0 0 0,5 20 0 0 0,-4-17 29 0 0,0 1 1 0 0,0 0-1 0 0,-1 18 0 0 0,-1-30-103 0 0,-1 0 0 0 0,0-1-1 0 0,1 1 1 0 0,-1 0 0 0 0,1 0 0 0 0,0-1-1 0 0,0 1 1 0 0,0-1 0 0 0,1 1 0 0 0,-1-1-1 0 0,0 1 1 0 0,1-1 0 0 0,0 0 0 0 0,3 4-1 0 0,-3-3 4 0 0,0 0 0 0 0,0 0 0 0 0,0-1 0 0 0,0 1 0 0 0,0 0 0 0 0,-1 1 0 0 0,1-1 0 0 0,-1 0 0 0 0,2 5 0 0 0,12 24 180 0 0,-15-30-195 0 0,0 0-1 0 0,1 0 0 0 0,-1 0 1 0 0,1 0-1 0 0,0 0 1 0 0,0 0-1 0 0,0 0 0 0 0,0 0 1 0 0,0 0-1 0 0,0-1 0 0 0,0 1 1 0 0,0 0-1 0 0,1-1 0 0 0,-1 1 1 0 0,1-1-1 0 0,-1 1 0 0 0,1-1 1 0 0,0 0-1 0 0,-1 0 0 0 0,1 0 1 0 0,0 0-1 0 0,0 0 0 0 0,0 0 1 0 0,0 0-1 0 0,2 0 0 0 0,8 5 6 0 0,-11-6-9 0 0,0 1 0 0 0,0 0 1 0 0,0 0-1 0 0,0-1 0 0 0,1 1 1 0 0,-1 0-1 0 0,0 0 0 0 0,-1 0 0 0 0,1 0 1 0 0,0 1-1 0 0,0-1 0 0 0,0 0 1 0 0,-1 0-1 0 0,1 0 0 0 0,0 1 0 0 0,-1-1 1 0 0,1 0-1 0 0,-1 2 0 0 0,1-1 3 0 0,-1-1-1 0 0,1 0 0 0 0,-1 0 1 0 0,1 1-1 0 0,-1-1 0 0 0,1 0 1 0 0,0 0-1 0 0,-1 0 0 0 0,1 0 1 0 0,0 0-1 0 0,0 0 0 0 0,0 0 0 0 0,0 0 1 0 0,0 0-1 0 0,0 0 0 0 0,0 0 1 0 0,2 0-1 0 0,8 6-79 0 0,1-1 0 0 0,1-1 0 0 0,-1 0 0 0 0,1 0 0 0 0,24 4 0 0 0,-31-8-100 0 0,0-1-1 0 0,-1 0 1 0 0,1 0 0 0 0,-1 0-1 0 0,1 0 1 0 0,0-1 0 0 0,-1 0-1 0 0,1 0 1 0 0,-1 0-1 0 0,0-1 1 0 0,1 0 0 0 0,-1 0-1 0 0,0 0 1 0 0,0-1 0 0 0,0 0-1 0 0,0 0 1 0 0,-1 0 0 0 0,1 0-1 0 0,4-5 1 0 0,-1 2-230 0 0,-6 5 286 0 0,-1 0 0 0 0,1-1 0 0 0,0 1 0 0 0,0 0-1 0 0,-1-1 1 0 0,1 0 0 0 0,0 1 0 0 0,-1-1 0 0 0,0 0 0 0 0,1 0-1 0 0,-1 1 1 0 0,0-1 0 0 0,0 0 0 0 0,0 0 0 0 0,0-1-1 0 0,1-2 1 0 0,-1 1-199 0 0,1 0-1 0 0,0 1 1 0 0,0-1-1 0 0,1 0 0 0 0,-1 1 1 0 0,1-1-1 0 0,5-4 1 0 0,-5 5 40 0 0,0 0 1 0 0,-1-1-1 0 0,1 1 1 0 0,-1-1-1 0 0,1 1 1 0 0,-1-1-1 0 0,0 0 1 0 0,0 0-1 0 0,1-4 0 0 0,13-41-4142 0 0,27-58 0 0 0,-28 72 3030 0 0,-10 21 600 0 0,-1-1-1 0 0,5-28 1 0 0,-1 5-703 0 0,-5 7-1332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51 3880 0 0,'-10'-21'1205'0'0,"-5"-3"1753"0"0,-5 18 5297 0 0,12 12-3471 0 0,-4 4-3616 0 0,11-5-833 0 0,0 0-1 0 0,0 0 1 0 0,0 1-1 0 0,1-1 1 0 0,-1 0-1 0 0,1 1 1 0 0,1-1-1 0 0,-1 0 1 0 0,1 1-1 0 0,2 9 1 0 0,3-3-123 0 0,-3-8-111 0 0,-1 0 0 0 0,0 0 0 0 0,0 0-1 0 0,-1 0 1 0 0,0 1 0 0 0,1-1 0 0 0,0 8 0 0 0,-1-9-60 0 0,-1 0 1 0 0,1 0 0 0 0,0 0 0 0 0,0 1 0 0 0,0-1-1 0 0,1 0 1 0 0,-1 0 0 0 0,1-1 0 0 0,-1 1 0 0 0,1 0 0 0 0,0-1-1 0 0,0 1 1 0 0,0-1 0 0 0,4 3 0 0 0,-3-1 33 0 0,1 0 1 0 0,-1 0 0 0 0,0 1-1 0 0,0-1 1 0 0,0 1-1 0 0,0-1 1 0 0,3 10-1 0 0,0 1 144 0 0,1-1 0 0 0,0 0 0 0 0,18 25 0 0 0,-22-35-161 0 0,-1 0-1 0 0,1 0 0 0 0,-1 0 1 0 0,1 0-1 0 0,-1 0 0 0 0,0 1 1 0 0,-1-1-1 0 0,3 8 0 0 0,4 14 178 0 0,69 166 1480 0 0,-67-156-1473 0 0,-9-31-209 0 0,0-1-1 0 0,0 0 1 0 0,0 0 0 0 0,0 1-1 0 0,1-1 1 0 0,0 0-1 0 0,0 0 1 0 0,3 5 0 0 0,-2-3-10 0 0,-1 0 0 0 0,0-1 0 0 0,0 1 0 0 0,-1 0 0 0 0,1 0 0 0 0,-1 0 0 0 0,-1 1 0 0 0,1-1 0 0 0,-1 0 0 0 0,0 0 0 0 0,0 0 0 0 0,-3 12 0 0 0,2 7 11 0 0,-2-21-110 0 0,0-1 1 0 0,0 0-1 0 0,-1 0 0 0 0,1 0 1 0 0,-1 0-1 0 0,1 0 1 0 0,-1-1-1 0 0,0 0 0 0 0,0 0 1 0 0,-7 3-1 0 0,6-4-326 0 0,0-1 0 0 0,-1 0 0 0 0,1 0 0 0 0,0 0 0 0 0,-1-1 0 0 0,1 0 0 0 0,0 0 0 0 0,-1 0 0 0 0,1 0 0 0 0,0-1 0 0 0,0 0 0 0 0,0 0 0 0 0,0-1-1 0 0,1 1 1 0 0,-1-1 0 0 0,1 0 0 0 0,-1 0 0 0 0,-5-6 0 0 0,-5-1-1653 0 0,10 7 1426 0 0,1 0 1 0 0,0-1 0 0 0,0 0 0 0 0,0 0 0 0 0,0 0 0 0 0,0-1-1 0 0,1 1 1 0 0,0-1 0 0 0,0 0 0 0 0,0 0 0 0 0,-4-10 0 0 0,2 2-1138 0 0,1-1 1 0 0,0 0 0 0 0,-3-22-1 0 0,0 7-2859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23 185 8888 0 0,'2'30'7919'0'0,"4"-2"-3927"0"0,24 49-1604 0 0,-23-62-1208 0 0,-6-13-1102 0 0,0 1-1 0 0,0-1 1 0 0,0 0-1 0 0,0 1 1 0 0,1-1-1 0 0,-1 0 1 0 0,1 0-1 0 0,0 0 1 0 0,-1 0-1 0 0,1-1 0 0 0,3 3 1 0 0,-4-3-36 0 0,1 1 1 0 0,-1-1-1 0 0,1 0 1 0 0,-1 1-1 0 0,0-1 1 0 0,0 0-1 0 0,0 1 1 0 0,0 0-1 0 0,0-1 1 0 0,0 1-1 0 0,0 0 1 0 0,0-1-1 0 0,-1 1 1 0 0,1 0-1 0 0,-1 0 1 0 0,1 0-1 0 0,-1 2 1 0 0,1-1 20 0 0,0-1 0 0 0,0 1 0 0 0,1 0 0 0 0,-1 0 0 0 0,1-1 0 0 0,-1 1 0 0 0,1-1 0 0 0,0 1 0 0 0,0-1 0 0 0,4 4 0 0 0,-4-4-13 0 0,0 0 0 0 0,0 0 0 0 0,0 0 0 0 0,-1 0 0 0 0,1 1 0 0 0,0-1 0 0 0,-1 1 0 0 0,0-1 0 0 0,1 1 0 0 0,0 5-1 0 0,1-2 76 0 0,-1 0 0 0 0,1 0-1 0 0,0-1 1 0 0,1 1 0 0 0,-1-1-1 0 0,1 0 1 0 0,0 0 0 0 0,0 0-1 0 0,10 8 1 0 0,-10-8-44 0 0,0-1 0 0 0,0 1-1 0 0,0 0 1 0 0,-1 0 0 0 0,5 11-1 0 0,14 17 220 0 0,-19-28-241 0 0,-1 0-1 0 0,1-1 1 0 0,-1 1-1 0 0,0 0 1 0 0,-1 0 0 0 0,1 0-1 0 0,-1 1 1 0 0,0-1-1 0 0,0 0 1 0 0,-1 0-1 0 0,1 1 1 0 0,-1-1 0 0 0,-1 11-1 0 0,1-13 2 0 0,0-2-56 0 0,0-1 0 0 0,0 0 0 0 0,0 1 0 0 0,0-1 0 0 0,-1 0 1 0 0,1 1-1 0 0,0-1 0 0 0,0 0 0 0 0,0 1 0 0 0,0-1 0 0 0,-1 0 0 0 0,1 1 0 0 0,0-1 0 0 0,0 0 0 0 0,0 1 0 0 0,-1-1 0 0 0,1 0 0 0 0,0 0 1 0 0,0 1-1 0 0,-1-1 0 0 0,1 0 0 0 0,0 0 0 0 0,-1 0 0 0 0,1 1 0 0 0,0-1 0 0 0,-1 0 0 0 0,1 0 0 0 0,0 0 0 0 0,-1 0 0 0 0,1 0 0 0 0,-1 0 1 0 0,1 0-1 0 0,0 0 0 0 0,-1 0 0 0 0,1 0 0 0 0,0 0 0 0 0,-1 0 0 0 0,0 0 0 0 0,-23-5 102 0 0,-17-16-8 0 0,20 1-73 0 0,2 0 0 0 0,0-2 0 0 0,1 0 0 0 0,-16-27 0 0 0,33 46-22 0 0,-1 0 0 0 0,0 0 0 0 0,-1 0 0 0 0,1 1 0 0 0,0-1 0 0 0,-1 0 0 0 0,0 1 0 0 0,-3-3 0 0 0,5 4-3 0 0,-1 0 0 0 0,1 0 0 0 0,-1-1 0 0 0,1 1 0 0 0,-1-1 0 0 0,1 1 0 0 0,0-1 0 0 0,-1 1-1 0 0,1-1 1 0 0,0 0 0 0 0,0 0 0 0 0,1 0 0 0 0,-1 1 0 0 0,0-1 0 0 0,0 0 0 0 0,1 0 0 0 0,-1 0 0 0 0,1 0-1 0 0,0-2 1 0 0,-4-20 9 0 0,-4-21 35 0 0,2-1 0 0 0,0-46-1 0 0,6 91-42 0 0,0 0-1 0 0,0 0 0 0 0,0 0 0 0 0,0 0 1 0 0,0-1-1 0 0,0 1 0 0 0,0 0 1 0 0,0 0-1 0 0,1 0 0 0 0,-1 0 0 0 0,1 0 1 0 0,-1 0-1 0 0,1 0 0 0 0,-1 0 0 0 0,1 0 1 0 0,-1 0-1 0 0,1 0 0 0 0,0 0 1 0 0,0 0-1 0 0,-1 1 0 0 0,1-1 0 0 0,1-1 1 0 0,8-11 6 0 0,-8 7-54 0 0,1-1-1 0 0,1 0 1 0 0,-1 1 0 0 0,1 0 0 0 0,0 0-1 0 0,0 0 1 0 0,1 1 0 0 0,-1-1 0 0 0,1 1 0 0 0,1 0-1 0 0,9-7 1 0 0,53-28-1386 0 0,-20 16-3382 0 0,-38 20 2883 0 0,-1 0-1 0 0,1-1 1 0 0,0-1 0 0 0,-1 1 0 0 0,0-1-1 0 0,15-14 1 0 0,-3 0-1431 0 0,-9 13-1791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4704 0 0,'0'-5'14309'0'0,"0"10"-13167"0"0,7 26 2724 0 0,4 19-3654 0 0,-11-43-212 0 0,1 0 1 0 0,0-1 0 0 0,1 1 0 0 0,0 0 0 0 0,0-1 0 0 0,0 1-1 0 0,5 9 1 0 0,-5-12-42 0 0,-1 1-1 0 0,1 0 0 0 0,-1 0 1 0 0,0 0-1 0 0,0 0 0 0 0,0 9 1 0 0,7 25-625 0 0,-6-32 296 0 0,0 0-1 0 0,0-1 1 0 0,-1 1 0 0 0,0 0-1 0 0,0 0 1 0 0,-1 10 0 0 0,0-10-616 0 0,0-1 1 0 0,1 1 0 0 0,0 0 0 0 0,0-1 0 0 0,0 1 0 0 0,4 8 0 0 0,-3-3-1537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4608 0 0,'-35'13'7029'0'0,"-14"17"-603"0"0,8-2-3936 0 0,40-27-2429 0 0,0 0-1 0 0,0 0 1 0 0,0 0 0 0 0,0 0 0 0 0,0 0 0 0 0,1 0 0 0 0,-1 0 0 0 0,0 1 0 0 0,1-1-1 0 0,-1 0 1 0 0,0 0 0 0 0,1 1 0 0 0,0-1 0 0 0,-1 1 0 0 0,1-1 0 0 0,0 0 0 0 0,0 2-1 0 0,-5 11 231 0 0,0-9-172 0 0,1 1 0 0 0,-1 0 0 0 0,1 0-1 0 0,0 1 1 0 0,0-1 0 0 0,0 1 0 0 0,1 0-1 0 0,1 0 1 0 0,-1 0 0 0 0,1 1 0 0 0,0-1-1 0 0,0 0 1 0 0,1 1 0 0 0,-1 12 0 0 0,-2 24 145 0 0,2-30-182 0 0,0 0-1 0 0,1-1 0 0 0,1 18 1 0 0,0-27-71 0 0,0 0 0 0 0,1-1 0 0 0,0 1 0 0 0,0-1 0 0 0,0 1 0 0 0,0 0 0 0 0,0-1 1 0 0,1 0-1 0 0,-1 1 0 0 0,1-1 0 0 0,0 0 0 0 0,0 0 0 0 0,0 0 0 0 0,0 0 0 0 0,1 0 0 0 0,5 5 0 0 0,20 24 62 0 0,-24-27-53 0 0,0 1 1 0 0,0 0 0 0 0,1-1-1 0 0,0 0 1 0 0,0 0-1 0 0,0 0 1 0 0,1-1-1 0 0,6 4 1 0 0,15 6 99 0 0,49 19 0 0 0,19 9 132 0 0,-60-22 191 0 0,51 40 0 0 0,-81-57-380 0 0,-1 0-1 0 0,1 0 0 0 0,-1 1 1 0 0,0 0-1 0 0,0-1 0 0 0,0 1 1 0 0,-1 1-1 0 0,0-1 1 0 0,1 0-1 0 0,-1 1 0 0 0,-1 0 1 0 0,1-1-1 0 0,3 10 1 0 0,9 13 317 0 0,3 23 71 0 0,-16-40-363 0 0,-1 0 0 0 0,1 1 0 0 0,-2-1 0 0 0,1 0 0 0 0,-2 1 0 0 0,-1 17 0 0 0,0-3 98 0 0,1-18-166 0 0,0 0 0 0 0,-1 0 0 0 0,0 0-1 0 0,0-1 1 0 0,-1 1 0 0 0,1-1 0 0 0,-1 0 0 0 0,-1 0 0 0 0,1 0 0 0 0,-1 0 0 0 0,0 0 0 0 0,-1-1 0 0 0,1 0 0 0 0,-1 0 0 0 0,-6 5-1 0 0,-12 7-197 0 0,17-12 9 0 0,-1-1 0 0 0,1 1 0 0 0,-1-1 0 0 0,0-1 0 0 0,-12 6 1 0 0,16-8-118 0 0,0-1 1 0 0,-1 1 0 0 0,1-1 0 0 0,0 1 0 0 0,-1-1 0 0 0,1 0 0 0 0,0 0 0 0 0,-1-1 0 0 0,1 1-1 0 0,0-1 1 0 0,-1 1 0 0 0,1-1 0 0 0,0 0 0 0 0,0 0 0 0 0,0-1 0 0 0,0 1 0 0 0,-5-3 0 0 0,6 2-86 0 0,-1-1 0 0 0,1 1 0 0 0,0 0 0 0 0,0-1 0 0 0,0 1 0 0 0,0-1 0 0 0,0 0 0 0 0,0 1 0 0 0,1-1 0 0 0,0 0 0 0 0,-1 0 0 0 0,1 0 0 0 0,0 0 0 0 0,0 0 0 0 0,1-1 0 0 0,-1 1 0 0 0,1 0 0 0 0,-1-4 0 0 0,-1-67-4896 0 0,2 58 4692 0 0,0-1-429 0 0,1 0 0 0 0,1 0 0 0 0,0 0-1 0 0,6-21 1 0 0,11 6-2521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68 3256 0 0,'-24'7'11365'0'0,"23"-6"-11098"0"0,-1 1 0 0 0,1-1 0 0 0,0 1 0 0 0,0-1 0 0 0,0 1 0 0 0,0-1 0 0 0,0 1 0 0 0,0 0 1 0 0,0-1-1 0 0,1 1 0 0 0,-1 0 0 0 0,0 0 0 0 0,1 0 0 0 0,0 0 0 0 0,-1-1 0 0 0,1 1 0 0 0,0 0 0 0 0,0 4 0 0 0,1 49 1263 0 0,0-26-612 0 0,1-19-770 0 0,-1 0-1 0 0,2 0 0 0 0,-1 0 0 0 0,1 0 1 0 0,1-1-1 0 0,0 1 0 0 0,0-1 0 0 0,1 0 1 0 0,0 0-1 0 0,11 14 0 0 0,-5 1 111 0 0,-11-22-249 0 0,0-1 0 0 0,0 0-1 0 0,0 0 1 0 0,1 1-1 0 0,-1-1 1 0 0,1 0 0 0 0,-1 0-1 0 0,1 0 1 0 0,-1 0-1 0 0,1 0 1 0 0,0 0 0 0 0,-1 0-1 0 0,1 0 1 0 0,0 0-1 0 0,0 0 1 0 0,0 0 0 0 0,0 0-1 0 0,0 0 1 0 0,0 0-1 0 0,2 1 1 0 0,10 5 70 0 0,-11-6-74 0 0,0-1 0 0 0,0 1 1 0 0,0 0-1 0 0,0 0 0 0 0,0 0 0 0 0,0 1 1 0 0,-1-1-1 0 0,1 0 0 0 0,0 1 0 0 0,-1-1 0 0 0,1 1 1 0 0,-1-1-1 0 0,1 1 0 0 0,-1 0 0 0 0,2 3 1 0 0,-2-3-3 0 0,-1-1 0 0 0,1 0 0 0 0,-1 0 0 0 0,1 0 0 0 0,-1 0 0 0 0,1 0 0 0 0,0 0 0 0 0,0 0 1 0 0,-1-1-1 0 0,1 1 0 0 0,0 0 0 0 0,0 0 0 0 0,0 0 0 0 0,0-1 0 0 0,0 1 0 0 0,0 0 0 0 0,0-1 1 0 0,0 1-1 0 0,0-1 0 0 0,0 0 0 0 0,0 1 0 0 0,0-1 0 0 0,1 0 0 0 0,-1 1 0 0 0,0-1 0 0 0,0 0 1 0 0,0 0-1 0 0,0 0 0 0 0,1 0 0 0 0,-1 0 0 0 0,0 0 0 0 0,2-1 0 0 0,20 4 25 0 0,-18-1-21 0 0,0-1-1 0 0,-1 0 1 0 0,1 0 0 0 0,0 0-1 0 0,0-1 1 0 0,0 1-1 0 0,0-1 1 0 0,0 0 0 0 0,0-1-1 0 0,0 1 1 0 0,-1-1-1 0 0,1 0 1 0 0,0 0-1 0 0,0 0 1 0 0,7-4 0 0 0,-9 2-1 0 0,1 1 0 0 0,-1 0 1 0 0,1-1-1 0 0,-1 1 1 0 0,1 1-1 0 0,0-1 1 0 0,7-2-1 0 0,-8 4-5 0 0,0-1-1 0 0,-1 0 1 0 0,1 0-1 0 0,0 0 0 0 0,-1 0 1 0 0,1-1-1 0 0,-1 1 1 0 0,1-1-1 0 0,-1 1 1 0 0,0-1-1 0 0,1 0 1 0 0,-1 0-1 0 0,0 0 1 0 0,0 0-1 0 0,0 0 1 0 0,-1 0-1 0 0,3-4 1 0 0,19-30 38 0 0,-18 29-26 0 0,-1 1-1 0 0,0-1 0 0 0,0 0 0 0 0,0 0 0 0 0,-1-1 0 0 0,0 1 1 0 0,0-1-1 0 0,2-8 0 0 0,-3 4 35 0 0,-1-1 0 0 0,0 0-1 0 0,0 1 1 0 0,-1-1 0 0 0,-4-24 0 0 0,1-10 265 0 0,3 44-270 0 0,0 0-1 0 0,-1 0 1 0 0,1 0-1 0 0,-1-1 0 0 0,0 1 1 0 0,0 0-1 0 0,0 0 1 0 0,0 0-1 0 0,-1 0 1 0 0,1 0-1 0 0,-1 1 1 0 0,0-1-1 0 0,1 0 1 0 0,-4-2-1 0 0,3 3 10 0 0,0 0-1 0 0,1-1 1 0 0,-1 1-1 0 0,1 0 1 0 0,-1-1-1 0 0,1 1 1 0 0,0 0-1 0 0,0-1 1 0 0,0 0-1 0 0,0 1 1 0 0,1-1-1 0 0,-1 1 1 0 0,0-6 0 0 0,-2 4 850 0 0,8 13-539 0 0,69 91 70 0 0,-39-48-464 0 0,-32-38-46 0 0,-3-13 62 0 0,0 0 0 0 0,0 0 0 0 0,0 0-1 0 0,0 0 1 0 0,1 0 0 0 0,-1 0-1 0 0,0 0 1 0 0,0-1 0 0 0,1 1 0 0 0,-1 0-1 0 0,1 0 1 0 0,-1 0 0 0 0,1 0 0 0 0,-1 0-1 0 0,1-1 1 0 0,-1 1 0 0 0,1 0 0 0 0,0 0-1 0 0,-1-1 1 0 0,1 1 0 0 0,0 0-1 0 0,0-1 1 0 0,0 1 0 0 0,-1-1 0 0 0,1 1-1 0 0,2 0 1 0 0,-2 10-611 0 0,-1-7-1197 0 0,-1-58-10511 0 0,0 13 7995 0 0,5-56 0 0 0,3 63 1015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3576 0 0,'0'0'7064'0'0,"0"10"-2009"0"0,0 13-2663 0 0,0-1-1387 0 0,2 0-1 0 0,0 0 1 0 0,1 0-1 0 0,12 40 1 0 0,2 21-172 0 0,-5-50-572 0 0,-2 1 0 0 0,6 46 0 0 0,16 7 108 0 0,-22-65-241 0 0,-8-19-104 0 0,0 0 0 0 0,0 0 0 0 0,0 0 0 0 0,-1 0 0 0 0,0 1 0 0 0,1-1 0 0 0,-1 0 0 0 0,0 1 0 0 0,0 5 0 0 0,-1-8-23 0 0,0 0 0 0 0,0 0-1 0 0,0 0 1 0 0,0 0 0 0 0,1 1 0 0 0,-1-1-1 0 0,0 0 1 0 0,1 0 0 0 0,-1 0-1 0 0,1 0 1 0 0,-1 0 0 0 0,1 0 0 0 0,-1 0-1 0 0,1 0 1 0 0,-1 0 0 0 0,1 0-1 0 0,0 0 1 0 0,0-1 0 0 0,0 1 0 0 0,-1 0-1 0 0,1 0 1 0 0,0-1 0 0 0,0 1 0 0 0,0 0-1 0 0,0-1 1 0 0,0 1 0 0 0,0-1-1 0 0,2 1 1 0 0,30 3 192 0 0,-31-4-136 0 0,-1-3-45 0 0,0-1 0 0 0,1 0 0 0 0,-1 0 0 0 0,1 1 0 0 0,0-1-1 0 0,0 0 1 0 0,5-5 0 0 0,5-12-4 0 0,3-22-18 0 0,-13 38 9 0 0,0 0-1 0 0,0 1 0 0 0,0-1 0 0 0,-1 0 0 0 0,0 0 0 0 0,0 0 0 0 0,1-9 1 0 0,-2 8 2 0 0,1 0 1 0 0,0 0-1 0 0,0 1 1 0 0,0-1 0 0 0,0 0-1 0 0,1 1 1 0 0,0-1-1 0 0,3-5 1 0 0,-3 6 1 0 0,0 1 1 0 0,0-1 0 0 0,0-1-1 0 0,-1 1 1 0 0,0 0-1 0 0,0 0 1 0 0,1-11-1 0 0,1-12 79 0 0,-3 27-77 0 0,0 0-1 0 0,1 0 1 0 0,-1 0-1 0 0,0 0 1 0 0,0 0 0 0 0,0 0-1 0 0,1 0 1 0 0,-1 0 0 0 0,0 0-1 0 0,1 0 1 0 0,-1 0 0 0 0,1 0-1 0 0,0 0 1 0 0,-1 0 0 0 0,1 0-1 0 0,-1 0 1 0 0,1 1 0 0 0,0-1-1 0 0,0 0 1 0 0,0 1 0 0 0,-1-1-1 0 0,1 0 1 0 0,1 0 0 0 0,0 1 57 0 0,7 7 837 0 0,15 23-258 0 0,8 56-16 0 0,-25-65-537 0 0,-7-20-84 0 0,0 0 0 0 0,0 0 0 0 0,0 0 1 0 0,1 1-1 0 0,-1-2 0 0 0,0 1 1 0 0,1 0-1 0 0,-1 0 0 0 0,0 0 0 0 0,1 0 1 0 0,-1 0-1 0 0,1 0 0 0 0,-1 0 1 0 0,1 0-1 0 0,0-1 0 0 0,-1 1 1 0 0,1 0-1 0 0,0 0 0 0 0,0-1 0 0 0,0 1 1 0 0,-1-1-1 0 0,1 1 0 0 0,0 0 1 0 0,0-1-1 0 0,2 1 0 0 0,27 29 131 0 0,-26-25-143 0 0,0 0-1 0 0,1-1 1 0 0,-1 1 0 0 0,1-1 0 0 0,8 6-1 0 0,2-1 14 0 0,-1-1-1 0 0,1 0 0 0 0,18 5 0 0 0,-27-11-80 0 0,0 0 0 0 0,-1-1-1 0 0,1 0 1 0 0,0 0 0 0 0,0 0 0 0 0,0-1-1 0 0,0 0 1 0 0,0 0 0 0 0,0 0 0 0 0,0-1-1 0 0,0 0 1 0 0,10-3 0 0 0,-14 3-49 0 0,0 0 0 0 0,1 0 0 0 0,-1-1 0 0 0,0 1 0 0 0,0-1 0 0 0,0 1 0 0 0,0-1 0 0 0,0 0 0 0 0,-1 0 0 0 0,1 0 0 0 0,-1 0 0 0 0,1 0 0 0 0,-1 0 0 0 0,1 0 0 0 0,-1 0 0 0 0,0-1 0 0 0,1-1 0 0 0,15-50-3268 0 0,-7 21 564 0 0,20-57-5004 0 0,-27 79 6954 0 0,-1 1 0 0 0,-1-1 0 0 0,0 0 0 0 0,0 0 0 0 0,-3-20 0 0 0,1 1-855 0 0,1-4-1571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3248 0 0,'3'7'12368'0'0,"6"2"-10819"0"0,13-2 1828 0 0,-18-7-3122 0 0,1 1 1 0 0,-1 1-1 0 0,0-1 1 0 0,0 0-1 0 0,0 1 1 0 0,0 0-1 0 0,0 0 1 0 0,0 1 0 0 0,0-1-1 0 0,6 6 1 0 0,14 9 831 0 0,-7-8-718 0 0,4 12 258 0 0,17 13 454 0 0,-3-17-624 0 0,-15 12-56 0 0,6-9-131 0 0,-20-16-201 0 0,0 0 0 0 0,0 1-1 0 0,-1-1 1 0 0,1 1 0 0 0,8 10 0 0 0,117 148 1169 0 0,-109-136-1054 0 0,9 15 75 0 0,-25-31-192 0 0,0 0 0 0 0,1 0 0 0 0,0 0 0 0 0,11 12 0 0 0,13 17 145 0 0,-5-12-101 0 0,7 9 4 0 0,59 114 543 0 0,-89-145-646 0 0,0 0 0 0 0,-1 0 0 0 0,1 0 0 0 0,-2 0 0 0 0,3 12 0 0 0,7 19 14 0 0,14 23-71 0 0,-3 0 1 0 0,22 91-1 0 0,-27-109-110 0 0,-14-37 105 0 0,-1 0 0 0 0,1 0-1 0 0,-1 0 1 0 0,0 1 0 0 0,-1-1-1 0 0,1 0 1 0 0,-1 1 0 0 0,0-1 0 0 0,0 10-1 0 0,1 7-647 0 0,0 0 0 0 0,8 34 0 0 0,-6-33-1439 0 0,0 0 0 0 0,1 37 0 0 0,-5-49 1159 0 0,0 94-14102 0 0,0-89 10623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3560 0 0,'0'3'10962'0'0,"0"5"-6943"0"0,0 18-611 0 0,7-10-1898 0 0,3 2-516 0 0,-9-8-733 0 0,-2-8-208 0 0,1 0 0 0 0,1-1 0 0 0,-1 1 0 0 0,0 0-1 0 0,0 0 1 0 0,1 0 0 0 0,-1 0 0 0 0,1-1 0 0 0,-1 1-1 0 0,1 0 1 0 0,0 0 0 0 0,0-1 0 0 0,0 1 0 0 0,0-1-1 0 0,2 4 1 0 0,11 20 503 0 0,5 10 75 0 0,23 40 41 0 0,-28-49-521 0 0,0 0 1 0 0,-2 1-1 0 0,13 45 1 0 0,4 8-72 0 0,-20-52-61 0 0,-9-24-19 0 0,1-1 0 0 0,0 1-1 0 0,0-1 1 0 0,0 1 0 0 0,1-1-1 0 0,-1 0 1 0 0,1 0 0 0 0,0 0-1 0 0,0 0 1 0 0,0 0 0 0 0,0 0-1 0 0,3 2 1 0 0,3 9-42 0 0,0 0-1 0 0,0 0 1 0 0,-2 0-1 0 0,0 1 1 0 0,0 0-1 0 0,-2 0 1 0 0,6 27-1 0 0,7-4-283 0 0,-14-32 217 0 0,0 0 0 0 0,0 0 1 0 0,-1-1-1 0 0,1 2 0 0 0,2 9 1 0 0,11 55-1726 0 0,-3-29-904 0 0,-13 0-1114 0 0,0-42 3799 0 0,0 0 1 0 0,0 0-1 0 0,0 1 1 0 0,0-1-1 0 0,-1 0 0 0 0,1 0 1 0 0,0 0-1 0 0,0 0 1 0 0,-1 1-1 0 0,1-1 1 0 0,0 0-1 0 0,0 0 1 0 0,0 0-1 0 0,-1 0 0 0 0,1 0 1 0 0,0 0-1 0 0,-1 0 1 0 0,1 0-1 0 0,0 0 1 0 0,0 1-1 0 0,-1-1 1 0 0,1 0-1 0 0,0 0 1 0 0,0-1-1 0 0,-1 1 0 0 0,1 0 1 0 0,0 0-1 0 0,0 0 1 0 0,-1 0-1 0 0,1 0 1 0 0,0 0-1 0 0,-1 0 1 0 0,1 0-1 0 0,0 0 0 0 0,0-1 1 0 0,0 1-1 0 0,-1 0 1 0 0,1 0-1 0 0,0 0 1 0 0,0 0-1 0 0,0-1 1 0 0,-1 1-1 0 0,1 0 0 0 0,0 0 1 0 0,0 0-1 0 0,0-1 1 0 0,0 1-1 0 0,-1 0 1 0 0,-10-9-1009 0 0,-15-52-1267 0 0,17 43 2019 0 0,1 1-1 0 0,-8-26 1 0 0,-17-34 221 0 0,24 56 228 0 0,0 0 1 0 0,-8-32-1 0 0,4 13 255 0 0,-81-215 3722 0 0,79 203-2684 0 0,-12-84-1 0 0,17 7 1194 0 0,10 128-2581 0 0,0-1 1 0 0,0 1-1 0 0,0 0 1 0 0,0 0-1 0 0,0 0 1 0 0,1 0-1 0 0,-1 0 1 0 0,0 0-1 0 0,1 0 1 0 0,-1 0-1 0 0,1 0 1 0 0,-1 0 0 0 0,1 0-1 0 0,-1 0 1 0 0,1 0-1 0 0,0 0 1 0 0,0 1-1 0 0,-1-1 1 0 0,3-1-1 0 0,5-13 491 0 0,-8 14-487 0 0,0 0 0 0 0,0 0 1 0 0,1-1-1 0 0,-1 1 0 0 0,0 0 0 0 0,1 0 0 0 0,-1 0 0 0 0,1 0 0 0 0,0-1 0 0 0,-1 1 0 0 0,1 0 0 0 0,0 0 0 0 0,0 0 1 0 0,0 0-1 0 0,0 1 0 0 0,-1-1 0 0 0,1 0 0 0 0,0 0 0 0 0,1 0 0 0 0,-1 1 0 0 0,0-1 0 0 0,0 1 0 0 0,0-1 1 0 0,0 1-1 0 0,0-1 0 0 0,1 1 0 0 0,-1-1 0 0 0,0 1 0 0 0,0 0 0 0 0,1 0 0 0 0,1 0 0 0 0,50-2 1508 0 0,-40 2-1290 0 0,-9 0-228 0 0,-1-1 1 0 0,1 1-1 0 0,0 0 1 0 0,-1 0-1 0 0,1 1 1 0 0,0-1-1 0 0,-1 1 1 0 0,1 0-1 0 0,-1 0 1 0 0,1 0-1 0 0,-1 0 1 0 0,1 0-1 0 0,-1 1 1 0 0,0 0-1 0 0,0 0 1 0 0,0 0-1 0 0,0 0 1 0 0,4 3 0 0 0,14 10 74 0 0,-18-14-104 0 0,-1 0 1 0 0,0 0-1 0 0,0 1 1 0 0,-1-1 0 0 0,1 1-1 0 0,0-1 1 0 0,0 1-1 0 0,-1 0 1 0 0,1-1 0 0 0,-1 1-1 0 0,2 3 1 0 0,38 24 173 0 0,0 38 92 0 0,-33-49-192 0 0,-1-1 0 0 0,0 1 1 0 0,-1 0-1 0 0,-1 0 0 0 0,-1 1 0 0 0,-1 0 1 0 0,0-1-1 0 0,-2 1 0 0 0,0 31 0 0 0,0-17 19 0 0,-2 48-12 0 0,1-76-103 0 0,-1 1-1 0 0,0-1 1 0 0,0 0 0 0 0,-1 1-1 0 0,1-1 1 0 0,-1 0 0 0 0,0 0-1 0 0,0 0 1 0 0,-1 0-1 0 0,0 0 1 0 0,-6 7 0 0 0,-8 17-278 0 0,-6 5-1159 0 0,20-32 1498 0 0,-16 17-5430 0 0,18-19 5285 0 0,1 0 0 0 0,0 1-1 0 0,0-1 1 0 0,-1 0 0 0 0,1 0 0 0 0,0 1 0 0 0,-1-1 0 0 0,1 0-1 0 0,0 0 1 0 0,-1 0 0 0 0,1 0 0 0 0,0 0 0 0 0,-1 0 0 0 0,1 0-1 0 0,-1 1 1 0 0,1-1 0 0 0,0 0 0 0 0,-1 0 0 0 0,1 0 0 0 0,0 0-1 0 0,-1 0 1 0 0,1-1 0 0 0,-1 1 0 0 0,1 0 0 0 0,0 0-1 0 0,-1 0 1 0 0,1 0 0 0 0,0 0 0 0 0,-1 0 0 0 0,1-1 0 0 0,0 1-1 0 0,-1 0 1 0 0,1 0 0 0 0,0 0 0 0 0,0-1 0 0 0,-1 1 0 0 0,1 0-1 0 0,0-1 1 0 0,0 1 0 0 0,-1 0 0 0 0,1 0 0 0 0,0-1 0 0 0,0 1-1 0 0,0 0 1 0 0,0-1 0 0 0,-1 1 0 0 0,1 0 0 0 0,0-1 0 0 0,0 1-1 0 0,0-1 1 0 0,0 1 0 0 0,0 0 0 0 0,0-1 0 0 0,0 1-1 0 0,0 0 1 0 0,0-1 0 0 0,0 1 0 0 0,0 0 0 0 0,0-1 0 0 0,0 1-1 0 0,0-1 1 0 0,1 1 0 0 0,-1 0 0 0 0,0-1 0 0 0,0 1 0 0 0,-9-94-8428 0 0,9 31 5837 0 0,0 26-446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5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5376 0 0,'5'5'8583'0'0,"5"8"-5775"0"0,10 12-1074 0 0,-16-20-1429 0 0,0 0 0 0 0,0 0 1 0 0,-1 0-1 0 0,0 0 0 0 0,0 0 0 0 0,0 1 1 0 0,0-1-1 0 0,-1 1 0 0 0,3 9 0 0 0,17 34 1201 0 0,-2-15-232 0 0,27 63 0 0 0,-40-80-1090 0 0,-1-1 1 0 0,-1 1 0 0 0,0 0-1 0 0,-1 0 1 0 0,-1 0 0 0 0,1 27-1 0 0,9 34 465 0 0,1 48 18 0 0,-14-124-665 0 0,0-1 0 0 0,1 1 0 0 0,-1-1 0 0 0,1 0-1 0 0,-1 1 1 0 0,1-1 0 0 0,0 1 0 0 0,0-1 0 0 0,-1 0 0 0 0,1 0 0 0 0,0 1 0 0 0,0-1-1 0 0,0 0 1 0 0,0 0 0 0 0,0 0 0 0 0,1 0 0 0 0,-1 0 0 0 0,0 0 0 0 0,0 0 0 0 0,1-1-1 0 0,-1 1 1 0 0,0 0 0 0 0,1-1 0 0 0,-1 1 0 0 0,1-1 0 0 0,-1 1 0 0 0,1-1-1 0 0,-1 0 1 0 0,3 1 0 0 0,-2-1-7 0 0,0 1 0 0 0,1-1 0 0 0,-1 0 0 0 0,1 1 0 0 0,-1-1 0 0 0,0 0 0 0 0,1-1 0 0 0,-1 1 0 0 0,0 0 0 0 0,1-1 0 0 0,-1 1 0 0 0,0-1-1 0 0,0 0 1 0 0,1 1 0 0 0,-1-1 0 0 0,0 0 0 0 0,0 0 0 0 0,4-3 0 0 0,1-7-44 0 0,1 0 0 0 0,-2 0 0 0 0,1 0 0 0 0,-2-1 0 0 0,1 0 0 0 0,-2 0 0 0 0,6-20 0 0 0,-7-1 24 0 0,-3 29 24 0 0,0 1-1 0 0,0 0 0 0 0,0 0 1 0 0,1 0-1 0 0,-1 0 0 0 0,1 0 1 0 0,0 0-1 0 0,2-6 0 0 0,3-14 21 0 0,-6 21-14 0 0,0 0-1 0 0,0 1 0 0 0,0-1 1 0 0,0 0-1 0 0,0 0 1 0 0,1 0-1 0 0,-1 0 0 0 0,1 0 1 0 0,-1 0-1 0 0,1 1 0 0 0,0-1 1 0 0,0 0-1 0 0,0 0 1 0 0,0 1-1 0 0,0-1 0 0 0,0 1 1 0 0,0-1-1 0 0,1 1 1 0 0,-1-1-1 0 0,0 1 0 0 0,1 0 1 0 0,2-2-1 0 0,-2 3 433 0 0,2 4-292 0 0,-1 1 0 0 0,1 0 0 0 0,-1 0 0 0 0,0 0 0 0 0,0 1 0 0 0,3 10 0 0 0,16 27 300 0 0,-20-41-426 0 0,-1 0-1 0 0,1 0 1 0 0,-1 0-1 0 0,0 0 1 0 0,0 0-1 0 0,0 0 0 0 0,0 0 1 0 0,0 1-1 0 0,-1-1 1 0 0,1 0-1 0 0,0 4 1 0 0,-1-3-7 0 0,1-1 0 0 0,-1 0 1 0 0,1 0-1 0 0,-1 1 0 0 0,1-1 1 0 0,0 0-1 0 0,0 0 1 0 0,0 0-1 0 0,0 0 0 0 0,0 0 1 0 0,1 0-1 0 0,-1 0 0 0 0,1 0 1 0 0,2 2-1 0 0,10 19 61 0 0,-13-21-65 0 0,-1 0 0 0 0,1 1 1 0 0,0-1-1 0 0,1 0 0 0 0,-1 0 0 0 0,0 0 1 0 0,0-1-1 0 0,1 1 0 0 0,-1 0 1 0 0,1 0-1 0 0,0-1 0 0 0,0 1 1 0 0,-1-1-1 0 0,1 1 0 0 0,4 1 0 0 0,-3-1 7 0 0,-1 0 0 0 0,1 0 0 0 0,0 0-1 0 0,-1 1 1 0 0,1-1 0 0 0,-1 1 0 0 0,0-1-1 0 0,0 1 1 0 0,0 0 0 0 0,2 4 0 0 0,-2-3-7 0 0,1 0-1 0 0,-1-1 1 0 0,1 1 0 0 0,-1-1 0 0 0,1 0-1 0 0,0 0 1 0 0,0 0 0 0 0,0 0 0 0 0,7 4-1 0 0,16 14 16 0 0,-23-17-22 0 0,1 0-1 0 0,0 0 0 0 0,0-1 1 0 0,0 1-1 0 0,0-1 1 0 0,1 0-1 0 0,-1-1 0 0 0,1 1 1 0 0,9 3-1 0 0,12-2-93 0 0,-22-2-167 0 0,-1-1-1 0 0,1 0 1 0 0,-1 0-1 0 0,1 0 1 0 0,-1-1-1 0 0,1 1 1 0 0,-1-1-1 0 0,1 0 1 0 0,0 0-1 0 0,-1 0 1 0 0,1-1-1 0 0,-1 1 0 0 0,1-1 1 0 0,-1 0-1 0 0,1 0 1 0 0,-1 0-1 0 0,1 0 1 0 0,-1-1-1 0 0,0 1 1 0 0,0-1-1 0 0,1 0 1 0 0,-1 0-1 0 0,0 0 1 0 0,-1 0-1 0 0,6-5 1 0 0,4-9-1465 0 0,-10 15 1475 0 0,0-1 0 0 0,-1 0 0 0 0,1 0 0 0 0,-1-1 0 0 0,1 1 0 0 0,-1 0 0 0 0,0 0 0 0 0,0-1 0 0 0,0 1 0 0 0,1-6 0 0 0,-1 7 99 0 0,-1-1 1 0 0,0 1-1 0 0,1-1 0 0 0,0 0 1 0 0,-1 1-1 0 0,1-1 0 0 0,0 1 0 0 0,0 0 1 0 0,-1-1-1 0 0,1 1 0 0 0,1 0 1 0 0,-1-1-1 0 0,0 1 0 0 0,0 0 1 0 0,2-2-1 0 0,-1 2-30 0 0,-1 0-1 0 0,1 0 1 0 0,-1-1 0 0 0,0 1-1 0 0,0-1 1 0 0,0 1 0 0 0,0-1 0 0 0,0 1-1 0 0,0-1 1 0 0,0 1 0 0 0,0-1-1 0 0,0 0 1 0 0,-1 0 0 0 0,2-2 0 0 0,32-63-5330 0 0,3-22 1831 0 0,-22 57 3803 0 0,28-44 0 0 0,-43 76-18 0 0,1 0 0 0 0,-1-1 1 0 0,0 1-1 0 0,0 0 0 0 0,0 0 1 0 0,0 0-1 0 0,1-1 1 0 0,-1 1-1 0 0,0 0 0 0 0,0 0 1 0 0,0 0-1 0 0,1 0 1 0 0,-1-1-1 0 0,0 1 0 0 0,0 0 1 0 0,1 0-1 0 0,-1 0 1 0 0,0 0-1 0 0,0 0 0 0 0,1 0 1 0 0,-1 0-1 0 0,0 0 1 0 0,0 0-1 0 0,1 0 0 0 0,-1 0 1 0 0,0 0-1 0 0,1 0 1 0 0,-1 0-1 0 0,0 0 0 0 0,0 0 1 0 0,1 0-1 0 0,-1 0 1 0 0,0 0-1 0 0,0 0 0 0 0,1 0 1 0 0,-1 0-1 0 0,0 0 0 0 0,0 1 1 0 0,1-1-1 0 0,-1 0 1 0 0,11 13 5619 0 0,-1 8-478 0 0,-7-11-4709 0 0,5 85 5345 0 0,23 66-3712 0 0,-22-55-2277 0 0,0-61-2053 0 0,-7-4-3443 0 0,7 5-8139 0 0,-9-34 8249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69 207 6016 0 0,'-32'-7'9594'0'0,"7"2"-189"0"0,24 6-9307 0 0,0 0-1 0 0,0-1 1 0 0,0 1 0 0 0,1 0 0 0 0,-1 0-1 0 0,0 0 1 0 0,1 0 0 0 0,-1 0 0 0 0,0 0-1 0 0,1 0 1 0 0,-1 0 0 0 0,1 0 0 0 0,-1 0-1 0 0,1 0 1 0 0,0 0 0 0 0,0 0 0 0 0,-1 0-1 0 0,1 0 1 0 0,0 1 0 0 0,0-1 0 0 0,0 0-1 0 0,0 0 1 0 0,0 0 0 0 0,0 0 0 0 0,1 2 0 0 0,0 8 29 0 0,0-1 0 0 0,1 0 1 0 0,0 0-1 0 0,0 0 1 0 0,1 0-1 0 0,1-1 1 0 0,6 14-1 0 0,37 60 95 0 0,-38-70-199 0 0,3 5 8 0 0,0 0 1 0 0,11 26-1 0 0,0-8-17 0 0,-21-33-14 0 0,0 0 0 0 0,0 0 0 0 0,0 0 0 0 0,0 0 0 0 0,0 0 0 0 0,0 0 0 0 0,-1 0 1 0 0,1 1-1 0 0,-1-1 0 0 0,1 7 0 0 0,1 0 6 0 0,-1 0 0 0 0,1 0 0 0 0,1 0 1 0 0,0-1-1 0 0,0 0 0 0 0,0 0 0 0 0,2 0 1 0 0,-1 0-1 0 0,1-1 0 0 0,10 12 0 0 0,-11-14-8 0 0,-1 1 5 0 0,-1 0-1 0 0,1 1 0 0 0,-1-1 0 0 0,0 1 0 0 0,-1-1 1 0 0,0 1-1 0 0,0 0 0 0 0,-1 0 0 0 0,0 0 0 0 0,0 11 0 0 0,-2-19-1 0 0,-1 1 0 0 0,1-1 0 0 0,-1 0 0 0 0,1 0 0 0 0,-1 0 0 0 0,0 0 0 0 0,1 0 0 0 0,-1 0 0 0 0,1 0 0 0 0,-1-1 0 0 0,0 1 0 0 0,1 0 0 0 0,-1-1-1 0 0,1 1 1 0 0,-1-1 0 0 0,-2-1 0 0 0,1 1-10 0 0,-1-2-5 0 0,1 0-1 0 0,0 0 1 0 0,0 0 0 0 0,0 0-1 0 0,0-1 1 0 0,1 1-1 0 0,-1-1 1 0 0,1 1 0 0 0,0-1-1 0 0,-2-5 1 0 0,-5-7-57 0 0,-37-63-68 0 0,23 23 191 0 0,15 43-53 0 0,2 3-1 0 0,0-1-1 0 0,1 1 1 0 0,0-1-1 0 0,-6-22 1 0 0,-6-26 28 0 0,3 16-19 0 0,3 0 1 0 0,-7-49-1 0 0,17 80-6 0 0,-2-8-7 0 0,1 1 0 0 0,1-1-1 0 0,0 0 1 0 0,4-23 0 0 0,-3 37 4 0 0,1 0 0 0 0,0 1 0 0 0,1 0 0 0 0,0-1 1 0 0,-1 1-1 0 0,2 0 0 0 0,-1 0 0 0 0,1 0 0 0 0,-1 0 0 0 0,1 0 1 0 0,1 1-1 0 0,-1-1 0 0 0,1 1 0 0 0,-1 0 0 0 0,1 0 0 0 0,0 0 1 0 0,1 0-1 0 0,-1 1 0 0 0,10-6 0 0 0,-6 5 9 0 0,0 0-1 0 0,0 0 0 0 0,1 1 1 0 0,-1 0-1 0 0,1 1 0 0 0,0 0 1 0 0,10-2-1 0 0,-16 4-4 0 0,-1-1 0 0 0,1 1 1 0 0,0 0-1 0 0,0 0 0 0 0,-1 0 0 0 0,1 0 0 0 0,0 1 0 0 0,-1-1 1 0 0,1 1-1 0 0,0 0 0 0 0,-1-1 0 0 0,1 1 0 0 0,-1 0 0 0 0,1 1 1 0 0,-1-1-1 0 0,0 0 0 0 0,1 1 0 0 0,-1-1 0 0 0,0 1 0 0 0,0 0 1 0 0,0-1-1 0 0,0 1 0 0 0,0 0 0 0 0,0 0 0 0 0,-1 1 0 0 0,1-1 1 0 0,-1 0-1 0 0,1 0 0 0 0,1 4 0 0 0,15 32 37 0 0,-13-30-32 0 0,-1 1 0 0 0,1 0 0 0 0,-2-1 0 0 0,1 1 0 0 0,-1 0 0 0 0,-1 1 0 0 0,3 11 0 0 0,4 62 9 0 0,-9 20 58 0 0,0-101-68 0 0,0 1-1 0 0,1-1 0 0 0,-1 1 0 0 0,1-1 0 0 0,0 1 0 0 0,-1-1 0 0 0,1 1 0 0 0,1-1 0 0 0,-1 0 0 0 0,0 1 0 0 0,0-1 0 0 0,1 0 0 0 0,-1 0 0 0 0,1 0 1 0 0,0 0-1 0 0,-1 0 0 0 0,1 0 0 0 0,0-1 0 0 0,0 1 0 0 0,0-1 0 0 0,1 1 0 0 0,2 1 0 0 0,4 1 10 0 0,0 1 0 0 0,1-1 0 0 0,-1-1-1 0 0,17 5 1 0 0,6 2-17 0 0,0 1 0 0 0,-1 2 0 0 0,55 31 0 0 0,-50-25-7 0 0,39 32-26 0 0,-72-50 34 0 0,0 1-1 0 0,0 0 1 0 0,0 0-1 0 0,0 0 1 0 0,-1 0-1 0 0,1 1 1 0 0,-1-1-1 0 0,0 1 1 0 0,1-1-1 0 0,2 6 1 0 0,17 19 33 0 0,-15-21-22 0 0,-5-4-6 0 0,1 0 0 0 0,-1 0 0 0 0,0 0 0 0 0,0 0 1 0 0,0 1-1 0 0,0-1 0 0 0,-1 1 0 0 0,1-1 0 0 0,-1 1 0 0 0,1 0 0 0 0,-1-1 0 0 0,0 1 0 0 0,0 0 0 0 0,1 3 0 0 0,-1-3 1 0 0,0 0-1 0 0,0 1 1 0 0,1-2 0 0 0,0 1 0 0 0,-1 0-1 0 0,1 0 1 0 0,0 0 0 0 0,0-1 0 0 0,0 1-1 0 0,3 2 1 0 0,-3-3 3 0 0,0 0 0 0 0,0 0 0 0 0,0 0 1 0 0,0 1-1 0 0,0-1 0 0 0,-1 1 0 0 0,1 0 0 0 0,-1-1 0 0 0,0 1 0 0 0,2 4 0 0 0,9 32 185 0 0,-9-32-122 0 0,-1 1-1 0 0,0 0 1 0 0,0 0 0 0 0,0 0 0 0 0,-1 0-1 0 0,0 14 1 0 0,0-4 57 0 0,-1-8-34 0 0,0 1 0 0 0,0 0 0 0 0,-3 18-1 0 0,2-26-87 0 0,0 0 0 0 0,1-1-1 0 0,-1 1 1 0 0,0-1-1 0 0,0 1 1 0 0,0-1-1 0 0,0 0 1 0 0,-1 1-1 0 0,1-1 1 0 0,-1 0 0 0 0,1 0-1 0 0,-1 0 1 0 0,0 0-1 0 0,0 0 1 0 0,0 0-1 0 0,0 0 1 0 0,0-1-1 0 0,0 1 1 0 0,0-1 0 0 0,-5 2-1 0 0,4-1-11 0 0,1-2 0 0 0,0 1 0 0 0,0 0 1 0 0,0 0-1 0 0,0 0 0 0 0,0 1 1 0 0,0-1-1 0 0,0 0 0 0 0,0 1 1 0 0,0-1-1 0 0,1 1 0 0 0,-1 0 1 0 0,0-1-1 0 0,1 1 0 0 0,0 0 1 0 0,-1 0-1 0 0,0 2 0 0 0,-3 0-66 0 0,0-1-1 0 0,0 0 0 0 0,0-1 0 0 0,-1 1 1 0 0,1-1-1 0 0,-1 0 0 0 0,0 0 0 0 0,1-1 0 0 0,-1 0 1 0 0,0 0-1 0 0,-8 1 0 0 0,-9 2-567 0 0,21-3 398 0 0,0-1 0 0 0,1 0 0 0 0,-1 1 0 0 0,0-1 0 0 0,0 0 0 0 0,0 0 0 0 0,0 0 0 0 0,1 0 0 0 0,-1 0 0 0 0,0-1 0 0 0,0 1 0 0 0,0 0 0 0 0,1-1 0 0 0,-1 1 0 0 0,0-1 0 0 0,0 0 1 0 0,1 0-1 0 0,-1 1 0 0 0,1-1 0 0 0,-1 0 0 0 0,-2-3 0 0 0,1 2-206 0 0,1-1 0 0 0,0 0 0 0 0,0 0 0 0 0,0 0 0 0 0,0 0-1 0 0,0-1 1 0 0,0 1 0 0 0,1 0 0 0 0,0-1 0 0 0,-2-5 0 0 0,0-8-1939 0 0,0-1 1 0 0,1 1-1 0 0,1-32 0 0 0,0 18 959 0 0,3-40-2208 0 0,6 38 460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3512 0 0,'0'-3'490'0'0,"0"0"-1"0"0,0-1 1 0 0,0 1 0 0 0,1 0-1 0 0,0 0 1 0 0,-1 0 0 0 0,1 0-1 0 0,0 0 1 0 0,1 1 0 0 0,-1-1-1 0 0,0 0 1 0 0,1 0 0 0 0,0 1-1 0 0,-1-1 1 0 0,1 1 0 0 0,0-1-1 0 0,0 1 1 0 0,5-4 3622 0 0,24 12 837 0 0,-18 2-3839 0 0,-10-7-1036 0 0,-1 0 0 0 0,1 0 0 0 0,0 0 0 0 0,-1 1 0 0 0,1-1 0 0 0,-1 1 0 0 0,0 0 1 0 0,1 0-1 0 0,-1 0 0 0 0,0 0 0 0 0,0 0 0 0 0,0 0 0 0 0,-1 1 0 0 0,1-1 0 0 0,0 1 0 0 0,-1-1 0 0 0,2 4 0 0 0,0 3 166 0 0,0 0 0 0 0,0 0 0 0 0,1 0 1 0 0,9 14-1 0 0,-6-12-26 0 0,-1 0 1 0 0,0 1-1 0 0,-1 0 1 0 0,4 13-1 0 0,27 100 662 0 0,-31-108-654 0 0,0 0-1 0 0,2 34 1 0 0,2 5 68 0 0,0 53 11 0 0,-5-81-238 0 0,-4-26-61 0 0,0 1-1 0 0,0 0 1 0 0,1-1 0 0 0,-1 1 0 0 0,1 0 0 0 0,0-1-1 0 0,0 1 1 0 0,0-1 0 0 0,0 0 0 0 0,0 1 0 0 0,0-1-1 0 0,0 0 1 0 0,1 1 0 0 0,-1-1 0 0 0,1 0 0 0 0,3 3-1 0 0,-3-3-14 0 0,-1 0 0 0 0,1 0 0 0 0,0-1-1 0 0,0 1 1 0 0,1 0 0 0 0,-1-1 0 0 0,0 1-1 0 0,0-1 1 0 0,1 0 0 0 0,-1 0 0 0 0,5 2-1 0 0,-6-3 8 0 0,0 0-1 0 0,0 0 1 0 0,0 0-1 0 0,0 0 1 0 0,0 0-1 0 0,0 0 1 0 0,0 0 0 0 0,0 0-1 0 0,0 0 1 0 0,0-1-1 0 0,0 1 1 0 0,0 0-1 0 0,0-1 1 0 0,0 1-1 0 0,0-1 1 0 0,0 1-1 0 0,0-1 1 0 0,0 1-1 0 0,1-2 1 0 0,2-2-17 0 0,-1-1 0 0 0,1 1 0 0 0,-1-1 0 0 0,0 1 0 0 0,-1-1 0 0 0,1 0 1 0 0,-1 0-1 0 0,2-6 0 0 0,6-12-82 0 0,-5 16 81 0 0,0 0 1 0 0,-1 0-1 0 0,0 0 1 0 0,-1-1-1 0 0,0 1 1 0 0,0-1-1 0 0,0 0 1 0 0,-1 0-1 0 0,2-14 1 0 0,-2 16 16 0 0,0-1 0 0 0,0 1 0 0 0,0-1 0 0 0,1 1 0 0 0,0 0 1 0 0,0 0-1 0 0,6-8 0 0 0,-3 5 2 0 0,-1-1 0 0 0,0 1 1 0 0,0-1-1 0 0,6-20 0 0 0,-10 23 11 0 0,-1 5-1 0 0,1 1 0 0 0,-1-1 0 0 0,1 0-1 0 0,-1 0 1 0 0,1 0 0 0 0,0 1 0 0 0,-1-1 0 0 0,1 0 0 0 0,0 1-1 0 0,0-1 1 0 0,0 1 0 0 0,1-1 0 0 0,-1 1 0 0 0,0-1 0 0 0,0 1-1 0 0,1 0 1 0 0,-1-1 0 0 0,1 1 0 0 0,2-1 0 0 0,13-29 164 0 0,-16 30-14 0 0,8 8 519 0 0,-9 134 608 0 0,17-76-1060 0 0,-17-56-208 0 0,0-8-13 0 0,0 0 0 0 0,0 0 0 0 0,0 0 0 0 0,0 0 0 0 0,1 0 0 0 0,-1 0 0 0 0,0 0 0 0 0,0 0 0 0 0,1-1 0 0 0,-1 1 0 0 0,0 0 0 0 0,1 0 0 0 0,-1 0 1 0 0,1 0-1 0 0,-1 0 0 0 0,1-1 0 0 0,-1 1 0 0 0,1 0 0 0 0,0 0 0 0 0,-1-1 0 0 0,1 1 0 0 0,1 1 0 0 0,-1-1 2 0 0,0-1 0 0 0,0 1 0 0 0,0 0 0 0 0,-1 0 1 0 0,1 0-1 0 0,0 0 0 0 0,-1 0 0 0 0,1 1 0 0 0,-1-1 0 0 0,1 0 0 0 0,-1 0 1 0 0,1 0-1 0 0,-1 0 0 0 0,0 1 0 0 0,1-1 0 0 0,-1 0 0 0 0,0 0 0 0 0,0 3 1 0 0,0-3-1 0 0,0 1 0 0 0,0 0 1 0 0,0-1-1 0 0,1 1 0 0 0,-1 0 1 0 0,1-1-1 0 0,-1 1 0 0 0,1-1 1 0 0,-1 1-1 0 0,1 0 0 0 0,0-1 1 0 0,0 0-1 0 0,1 3 0 0 0,15 25-66 0 0,-17-26 38 0 0,1-1 1 0 0,0 0-1 0 0,0 0 1 0 0,0 1-1 0 0,0-1 1 0 0,0 0-1 0 0,1 0 0 0 0,-1 0 1 0 0,1 0-1 0 0,-1 0 1 0 0,1 0-1 0 0,0-1 0 0 0,0 1 1 0 0,-1-1-1 0 0,1 1 1 0 0,0-1-1 0 0,0 1 0 0 0,4 0 1 0 0,-4-1-269 0 0,1 0-1 0 0,0 0 1 0 0,-1 0 0 0 0,1 0 0 0 0,0-1 0 0 0,0 1-1 0 0,-1-1 1 0 0,1 0 0 0 0,0 0 0 0 0,0 0-1 0 0,0 0 1 0 0,0 0 0 0 0,-1-1 0 0 0,1 1 0 0 0,0-1-1 0 0,0 0 1 0 0,-1 0 0 0 0,1 0 0 0 0,-1 0 0 0 0,1 0-1 0 0,-1 0 1 0 0,1-1 0 0 0,-1 1 0 0 0,1-1 0 0 0,-1 0-1 0 0,0 0 1 0 0,0 0 0 0 0,0 0 0 0 0,0 0-1 0 0,-1 0 1 0 0,1 0 0 0 0,0-1 0 0 0,-1 1 0 0 0,2-4-1 0 0,42-56-6611 0 0,-40 51 6002 0 0,1 1-1 0 0,1 1 1 0 0,-1-1-1 0 0,12-11 0 0 0,13-22-491 0 0,-7 1 594 0 0,-21 36 659 0 0,1 1 0 0 0,-1-1 0 0 0,0-1 0 0 0,0 1 0 0 0,-1 0 0 0 0,1-1 0 0 0,1-8 0 0 0,4-16-2322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2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37 3784 0 0,'0'-2'338'0'0,"-1"1"1"0"0,1-1 0 0 0,-1 0-1 0 0,1 0 1 0 0,-1 1-1 0 0,0-1 1 0 0,0 0 0 0 0,0 1-1 0 0,0-1 1 0 0,0 1-1 0 0,0-1 1 0 0,0 1 0 0 0,0-1-1 0 0,-1 1 1 0 0,1 0-1 0 0,0 0 1 0 0,-1 0 0 0 0,1 0-1 0 0,-1 0 1 0 0,0 0-1 0 0,1 0 1 0 0,-1 0 0 0 0,0 0-1 0 0,1 1 1 0 0,-1-1-1 0 0,0 1 1 0 0,0-1 0 0 0,1 1-1 0 0,-1 0 1 0 0,0 0-1 0 0,-3 0 1 0 0,1-1 483 0 0,0 1 1 0 0,-1 0 0 0 0,1 0-1 0 0,0 0 1 0 0,0 0-1 0 0,0 1 1 0 0,-8 2-1 0 0,-7 8 520 0 0,7-2-555 0 0,11-9-752 0 0,0 1 0 0 0,0-1 0 0 0,1 1 0 0 0,-1-1 0 0 0,0 0 0 0 0,0 1 1 0 0,1 0-1 0 0,-1-1 0 0 0,0 1 0 0 0,1-1 0 0 0,-1 1 0 0 0,0 0 0 0 0,1 0 0 0 0,-1-1 0 0 0,1 1 1 0 0,-1 0-1 0 0,1 0 0 0 0,0 0 0 0 0,-1-1 0 0 0,1 1 0 0 0,0 0 0 0 0,0 0 0 0 0,-1 0 0 0 0,1 0 1 0 0,0 0-1 0 0,0 0 0 0 0,0 0 0 0 0,0 1 0 0 0,-18 61 1822 0 0,18-50-1707 0 0,0-1 1 0 0,1 1-1 0 0,0-1 0 0 0,1 0 1 0 0,0 0-1 0 0,1 0 0 0 0,0 0 0 0 0,1 0 1 0 0,11 22-1 0 0,-1-19 2 0 0,-12-13-129 0 0,0-1 0 0 0,0 1 0 0 0,-1 0-1 0 0,1 0 1 0 0,0 0 0 0 0,-1 0 0 0 0,0 0 0 0 0,0 0 0 0 0,1 0 0 0 0,-1 0 0 0 0,1 4-1 0 0,-2-4-5 0 0,1 0 0 0 0,0 1 0 0 0,0-1 0 0 0,0 0 0 0 0,0 0 0 0 0,0 0 0 0 0,1 0 0 0 0,-1 0 0 0 0,1 0 0 0 0,-1 0 0 0 0,1 0 0 0 0,0-1 0 0 0,-1 1 0 0 0,5 2 0 0 0,-4-2 2 0 0,1 0 0 0 0,-1-1 0 0 0,0 1 0 0 0,0 0 0 0 0,-1 0-1 0 0,1 0 1 0 0,0 0 0 0 0,-1 0 0 0 0,1 1 0 0 0,-1-1 0 0 0,0 0-1 0 0,1 1 1 0 0,0 4 0 0 0,1-1 39 0 0,1 0 0 0 0,-1 0 1 0 0,1-1-1 0 0,0 1 0 0 0,0-1 0 0 0,1 0 0 0 0,8 7 0 0 0,-8-7 1 0 0,0-1 0 0 0,-1 1 0 0 0,1 0 0 0 0,-1 0 0 0 0,0 1 0 0 0,0-1-1 0 0,0 1 1 0 0,-1 0 0 0 0,0 0 0 0 0,0 0 0 0 0,0 1 0 0 0,3 12 0 0 0,-5-11 6 0 0,0-1 0 0 0,1 0-1 0 0,-1 1 1 0 0,2-1 0 0 0,-1 0 0 0 0,1 0 0 0 0,0 0 0 0 0,7 11 0 0 0,-5-10 26 0 0,0 0 0 0 0,-2 1 1 0 0,1 0-1 0 0,-1 0 0 0 0,0 0 0 0 0,-1 0 1 0 0,3 18-1 0 0,-2 72 450 0 0,-3-69-431 0 0,-1-29-103 0 0,0 1 0 0 0,0 0 0 0 0,-1 0 0 0 0,1-1-1 0 0,-1 1 1 0 0,1-1 0 0 0,-1 0 0 0 0,0 1 0 0 0,1-1 0 0 0,-1 0 0 0 0,0 0 0 0 0,0 0-1 0 0,0 0 1 0 0,0 0 0 0 0,0 0 0 0 0,0-1 0 0 0,0 1 0 0 0,0-1 0 0 0,0 1 0 0 0,0-1 0 0 0,-3 0-1 0 0,-59 9-5149 0 0,63-9 4842 0 0,1 0 0 0 0,-1 0-1 0 0,0-1 1 0 0,0 1 0 0 0,0 0-1 0 0,1 0 1 0 0,-1 0 0 0 0,0 0 0 0 0,0-1-1 0 0,0 1 1 0 0,1 0 0 0 0,-1-1-1 0 0,0 1 1 0 0,1 0 0 0 0,-1-1 0 0 0,0 1-1 0 0,1-1 1 0 0,-1 1 0 0 0,0-1-1 0 0,1 1 1 0 0,-1-1 0 0 0,1 0 0 0 0,-1 1-1 0 0,1-1 1 0 0,0 0 0 0 0,-1 1-1 0 0,1-1 1 0 0,0 0 0 0 0,-1 0 0 0 0,1 1-1 0 0,0-1 1 0 0,0 0 0 0 0,-1 0-1 0 0,1 0 1 0 0,0 1 0 0 0,0-1 0 0 0,0 0-1 0 0,0-1 1 0 0,3-20-6895 0 0,0 9 5261 0 0,-2 8 2482 0 0,1-8-4284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5736 0 0,'18'22'6858'0'0,"19"20"2842"0"0,2 2-6365 0 0,-36-38-3186 0 0,0 1 0 0 0,0 0 0 0 0,-1 1 0 0 0,1-1 0 0 0,-2 0 0 0 0,1 1 0 0 0,-1-1 0 0 0,0 1 0 0 0,-1-1 0 0 0,0 1 0 0 0,-1 14 0 0 0,1-10-88 0 0,0 98-1513 0 0,0-86-2989 0 0,0 0-3786 0 0,-9-13 446 0 0,9-6 3756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41 2456 0 0,'1'-1'231'0'0,"0"1"1"0"0,0-1-1 0 0,0 1 1 0 0,0-1-1 0 0,0 1 0 0 0,0-1 1 0 0,0 1-1 0 0,0-1 1 0 0,0 0-1 0 0,0 0 1 0 0,0 1-1 0 0,0-1 1 0 0,-1 0-1 0 0,1 0 0 0 0,0 0 1 0 0,-1 0-1 0 0,1 0 1 0 0,-1 0-1 0 0,1 0 1 0 0,-1 0-1 0 0,1 0 0 0 0,-1 0 1 0 0,0-1-1 0 0,1 1 1 0 0,-1 0-1 0 0,0 0 1 0 0,0 0-1 0 0,0 0 0 0 0,0 0 1 0 0,0-1-1 0 0,0 1 1 0 0,0 0-1 0 0,0 0 1 0 0,0 0-1 0 0,-1-2 0 0 0,1 2 235 0 0,-18-4 7481 0 0,-26 5-5154 0 0,42 0-2129 0 0,-2 1-427 0 0,1 0 0 0 0,0 0 0 0 0,-1 0 0 0 0,1 1 0 0 0,0-1 0 0 0,0 1 0 0 0,0 0-1 0 0,0-1 1 0 0,0 1 0 0 0,1 1 0 0 0,-1-1 0 0 0,1 0 0 0 0,-1 1 0 0 0,1-1 0 0 0,0 1 0 0 0,0 0 0 0 0,-3 3 0 0 0,-12 13 441 0 0,14-14-585 0 0,-1 0 0 0 0,1 0 0 0 0,0 1 0 0 0,0-1-1 0 0,1 0 1 0 0,-1 1 0 0 0,1 0 0 0 0,1-1 0 0 0,-1 1-1 0 0,-1 11 1 0 0,-4 54 337 0 0,-2 110 143 0 0,10-157-536 0 0,2 0 0 0 0,0 0 0 0 0,2 0 0 0 0,0-1 0 0 0,2 0 0 0 0,14 36 0 0 0,1 1-4 0 0,1-22-7 0 0,-1-5 4 0 0,-19-26-30 0 0,1 0 0 0 0,0 0 0 0 0,0-1-1 0 0,1 0 1 0 0,0 0 0 0 0,0 0 0 0 0,0 0-1 0 0,9 6 1 0 0,25 30-86 0 0,-36-37 84 0 0,1-1 0 0 0,0 0-1 0 0,0 0 1 0 0,0 0-1 0 0,1-1 1 0 0,8 7 0 0 0,23 19-192 0 0,-35-28 180 0 0,-1-1 1 0 0,1 1-1 0 0,0 0 1 0 0,0 0-1 0 0,0-1 1 0 0,0 1-1 0 0,0-1 1 0 0,0 1-1 0 0,0-1 1 0 0,0 1-1 0 0,0-1 0 0 0,0 1 1 0 0,0-1-1 0 0,0 0 1 0 0,1 0-1 0 0,-1 0 1 0 0,0 1-1 0 0,1-1 1 0 0,-1 0-11 0 0,0 0 0 0 0,0 0 1 0 0,0 0-1 0 0,-1 0 0 0 0,1 0 0 0 0,0 0 1 0 0,0 0-1 0 0,-1 0 0 0 0,1 1 1 0 0,0-1-1 0 0,0 0 0 0 0,-1 1 0 0 0,1-1 1 0 0,0 0-1 0 0,-1 1 0 0 0,1-1 0 0 0,0 1 1 0 0,-1-1-1 0 0,1 1 0 0 0,-1 0 1 0 0,1-1-1 0 0,0 2 0 0 0,1-1-83 0 0,0 1 0 0 0,-1-1 0 0 0,1 0 0 0 0,0 1 0 0 0,0-1-1 0 0,0 0 1 0 0,0 0 0 0 0,1 0 0 0 0,-1-1 0 0 0,0 1 0 0 0,0 0 0 0 0,0-1 0 0 0,1 1 0 0 0,-1-1-1 0 0,3 0 1 0 0,40 2-2928 0 0,-42-2 2648 0 0,-1 0 89 0 0,0-1 1 0 0,0 0-1 0 0,0 0 0 0 0,0 0 0 0 0,0 0 0 0 0,0 0 1 0 0,0 0-1 0 0,-1 0 0 0 0,1-1 0 0 0,0 1 0 0 0,-1-1 0 0 0,1 1 1 0 0,-1-1-1 0 0,1 1 0 0 0,-1-1 0 0 0,2-3 0 0 0,25-40-4303 0 0,-21 33 3006 0 0,5-13-1891 0 0,16-55 1 0 0,-23 64 2940 0 0,4 0-2079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6448 0 0,'0'-2'5185'0'0,"0"-15"5743"0"0,1 28-10120 0 0,1 1 1 0 0,0-1-1 0 0,1 0 1 0 0,6 16-1 0 0,3 14-289 0 0,33 220 1078 0 0,-36-116-1200 0 0,-5-71-218 0 0,-5-62-180 0 0,2 1 1 0 0,-1-1-1 0 0,1 0 0 0 0,3 13 0 0 0,7 21 74 0 0,-11-46-74 0 0,1 1 0 0 0,-1 0 0 0 0,1-1 0 0 0,-1 0 0 0 0,1 1 0 0 0,-1-1 0 0 0,1 1 0 0 0,-1-1 0 0 0,1 0 0 0 0,0 1 0 0 0,-1-1 0 0 0,1 0 0 0 0,0 0 0 0 0,-1 1 0 0 0,1-1 0 0 0,0 0 0 0 0,-1 0 0 0 0,1 0 0 0 0,0 0 0 0 0,0 0 0 0 0,-1 0 0 0 0,1 0 0 0 0,0 0 0 0 0,-1 0 0 0 0,1 0 0 0 0,0 0 0 0 0,-1-1 0 0 0,1 1 0 0 0,0 0 0 0 0,0-1 0 0 0,24-9-5 0 0,-15-9 0 0 0,-9 17 6 0 0,0-1 0 0 0,0 1 0 0 0,0 0 0 0 0,1 0 0 0 0,-1 0 0 0 0,0 0 0 0 0,1 1 0 0 0,0-1 1 0 0,-1 0-1 0 0,1 1 0 0 0,3-3 0 0 0,-1-1-12 0 0,0 0 0 0 0,0-1 0 0 0,-1 1 0 0 0,0 0 1 0 0,0-1-1 0 0,0 0 0 0 0,-1 0 0 0 0,1 0 0 0 0,1-12 0 0 0,8-16-39 0 0,-4 14 18 0 0,-1-1-1 0 0,-1-1 0 0 0,4-27 0 0 0,3-11 13 0 0,-10 43 27 0 0,-2 13-4 0 0,-1 0 1 0 0,1 1-1 0 0,0-1 0 0 0,0 1 1 0 0,0-1-1 0 0,1 1 0 0 0,-1-1 1 0 0,1 1-1 0 0,-1 0 0 0 0,1 0 0 0 0,4-5 1 0 0,-3-9 25 0 0,2-7-62 0 0,-1 21 144 0 0,2 13 167 0 0,-5-5-234 0 0,1 1 0 0 0,-1 0-1 0 0,-1 0 1 0 0,1 0 0 0 0,-1 0 0 0 0,0 0 0 0 0,0 0-1 0 0,-1-1 1 0 0,-1 9 0 0 0,0-9-8 0 0,2 1 1 0 0,-1 0-1 0 0,1 0 0 0 0,-1-1 1 0 0,1 1-1 0 0,1 0 0 0 0,-1-1 1 0 0,1 1-1 0 0,2 7 0 0 0,16 42 220 0 0,-17-45-228 0 0,1-1-1 0 0,0 1 1 0 0,1-1 0 0 0,0 1-1 0 0,1-1 1 0 0,0 0 0 0 0,0 0-1 0 0,10 12 1 0 0,-3-6-38 0 0,-9-11 0 0 0,0 0 0 0 0,0 0 0 0 0,1 0 0 0 0,-1-1 0 0 0,1 1 0 0 0,0-1 1 0 0,0 0-1 0 0,0 0 0 0 0,0 0 0 0 0,0 0 0 0 0,1-1 0 0 0,-1 0 0 0 0,1 0 1 0 0,0 0-1 0 0,0 0 0 0 0,8 1 0 0 0,7 0-334 0 0,0-2 0 0 0,0 0 0 0 0,32-3 0 0 0,-49 2 248 0 0,0-1-1 0 0,0 0 1 0 0,0 0 0 0 0,0 0-1 0 0,0 0 1 0 0,-1-1 0 0 0,1 1-1 0 0,0-1 1 0 0,-1 1 0 0 0,1-1-1 0 0,-1 0 1 0 0,0 0 0 0 0,1 0-1 0 0,-1 0 1 0 0,0-1 0 0 0,0 1-1 0 0,-1-1 1 0 0,1 1 0 0 0,0-1-1 0 0,1-3 1 0 0,-3 5 43 0 0,0-1-1 0 0,1 0 1 0 0,-1 1-1 0 0,1-1 1 0 0,0 1-1 0 0,-1-1 1 0 0,1 1-1 0 0,0-1 1 0 0,0 1-1 0 0,0-1 1 0 0,0 1-1 0 0,0 0 1 0 0,0 0-1 0 0,0-1 1 0 0,1 1-1 0 0,-1 0 1 0 0,0 0-1 0 0,1 0 1 0 0,-1 0-1 0 0,1 1 1 0 0,-1-1-1 0 0,1 0 1 0 0,-1 0-1 0 0,1 1 1 0 0,1-1-1 0 0,20-11-801 0 0,-17-2-37 0 0,-5 11 741 0 0,0 0 1 0 0,0 1 0 0 0,0-1 0 0 0,1 0-1 0 0,-1 1 1 0 0,1-1 0 0 0,0 1 0 0 0,0-1-1 0 0,0 1 1 0 0,0 0 0 0 0,4-4 0 0 0,14-19-1656 0 0,-19 23 1625 0 0,0-1-1 0 0,0 1 0 0 0,1 0 0 0 0,-1 0 0 0 0,0 0 0 0 0,1 0 0 0 0,-1 0 1 0 0,1 1-1 0 0,0-1 0 0 0,0 0 0 0 0,-1 1 0 0 0,1-1 0 0 0,4-1 0 0 0,-4 2-9 0 0,0-1 0 0 0,0 1 0 0 0,0-1 0 0 0,0 1 0 0 0,-1-1 0 0 0,1 0 0 0 0,0 1 0 0 0,-1-1 0 0 0,1 0 0 0 0,-1 0-1 0 0,0 0 1 0 0,1 0 0 0 0,0-4 0 0 0,52-107-7056 0 0,-52 110 7152 0 0,-1 0 0 0 0,1-1-1 0 0,0 1 1 0 0,0 1 0 0 0,0-1-1 0 0,1 0 1 0 0,-1 0 0 0 0,1 1-1 0 0,-1-1 1 0 0,5-2-1 0 0,-4 1 66 0 0,1-1 0 0 0,-1 1 0 0 0,0-1 0 0 0,0 0 0 0 0,-1 0 0 0 0,0 0 0 0 0,1 0 0 0 0,-2-1 0 0 0,1 1 0 0 0,-1 0 0 0 0,1-1 0 0 0,-1-7-1 0 0,-2 4 802 0 0,-2 1 0 0 0,1 0-1 0 0,-1 0 1 0 0,-7-15-1 0 0,8 21-233 0 0,0 0 1 0 0,-1 1-1 0 0,1-1 0 0 0,-1 1 0 0 0,1 0 0 0 0,-1 0 0 0 0,1 0 0 0 0,-1 0 0 0 0,1 1 0 0 0,-1-1 1 0 0,0 0-1 0 0,1 1 0 0 0,-1 0 0 0 0,0 0 0 0 0,1 0 0 0 0,-1 0 0 0 0,0 0 0 0 0,-4 1 0 0 0,5-1-392 0 0,1 0-1 0 0,-1 0 0 0 0,0 1 1 0 0,1-1-1 0 0,-1 0 1 0 0,1 0-1 0 0,-1 1 0 0 0,0-1 1 0 0,1 1-1 0 0,-1 0 0 0 0,1-1 1 0 0,-1 1-1 0 0,1 0 0 0 0,0 0 1 0 0,-1 0-1 0 0,1 0 0 0 0,-2 2 1 0 0,-12 19 903 0 0,12-19-930 0 0,1 0 0 0 0,-1 0 0 0 0,1 0 0 0 0,0 0 0 0 0,0 0 0 0 0,0 0 0 0 0,1 1 0 0 0,-3 6 0 0 0,-14 38 624 0 0,12-33-414 0 0,0 0 0 0 0,-7 28 0 0 0,-4 33 337 0 0,13-17-99 0 0,2-49-488 0 0,1 1-1 0 0,0-1 0 0 0,0 0 0 0 0,1 1 0 0 0,1-1 0 0 0,0 0 0 0 0,0 1 1 0 0,4 13-1 0 0,-4-21-68 0 0,1 0 0 0 0,-1 0 0 0 0,1 0 0 0 0,-1 0 0 0 0,1 0 0 0 0,0 0 0 0 0,1-1 0 0 0,-1 1 0 0 0,0 0 0 0 0,1-1 0 0 0,-1 0 1 0 0,1 0-1 0 0,0 0 0 0 0,0 0 0 0 0,0 0 0 0 0,0 0 0 0 0,0-1 0 0 0,0 1 0 0 0,0-1 0 0 0,0 0 0 0 0,6 1 0 0 0,9 2 35 0 0,21 3-61 0 0,-37-7 16 0 0,-1 0 1 0 0,1 0-1 0 0,-1 0 1 0 0,1-1-1 0 0,-1 1 0 0 0,0 0 1 0 0,1-1-1 0 0,-1 1 1 0 0,1-1-1 0 0,-1 1 0 0 0,0-1 1 0 0,1 0-1 0 0,-1 0 1 0 0,0 1-1 0 0,0-1 1 0 0,0 0-1 0 0,1 0 0 0 0,-1 0 1 0 0,0 0-1 0 0,0 0 1 0 0,0-1-1 0 0,-1 1 0 0 0,3-2 1 0 0,18-19 10 0 0,-19 21-14 0 0,0-1-1 0 0,0 1 1 0 0,0-1-1 0 0,0 1 1 0 0,0-1 0 0 0,0 0-1 0 0,0 0 1 0 0,0 0-1 0 0,-1 0 1 0 0,1-1 0 0 0,-1 1-1 0 0,0 0 1 0 0,1 0-1 0 0,-1-1 1 0 0,0 1 0 0 0,-1-1-1 0 0,2-4 1 0 0,7-65-14 0 0,-9-78 72 0 0,1 150-50 0 0,-1-1-1 0 0,1 1 0 0 0,-1-1 0 0 0,1 1 1 0 0,-1-1-1 0 0,1 1 0 0 0,-1 0 0 0 0,1-1 1 0 0,-1 1-1 0 0,1 0 0 0 0,0-1 0 0 0,-1 1 1 0 0,1 0-1 0 0,-1 0 0 0 0,1-1 0 0 0,0 1 1 0 0,0 0-1 0 0,-1 0 0 0 0,1 0 0 0 0,0 0 0 0 0,-1 0 1 0 0,1 0-1 0 0,0 0 0 0 0,-1 0 0 0 0,1 0 1 0 0,0 0-1 0 0,-1 0 0 0 0,1 1 0 0 0,0-1 1 0 0,-1 0-1 0 0,1 0 0 0 0,-1 1 0 0 0,2 0 1 0 0,23 9 26 0 0,10 22 97 0 0,-30-28-106 0 0,1 0 1 0 0,-1 0-1 0 0,0 1 0 0 0,0 0 1 0 0,-1 0-1 0 0,1 0 0 0 0,-1 0 1 0 0,6 11-1 0 0,-6-10 10 0 0,0 1 1 0 0,0-1-1 0 0,1 0 0 0 0,0 0 1 0 0,0-1-1 0 0,1 1 0 0 0,-1-1 1 0 0,1 0-1 0 0,8 5 0 0 0,8 6 48 0 0,9 21 145 0 0,-28-33-203 0 0,0 1-1 0 0,1-1 1 0 0,-1 0-1 0 0,1 0 1 0 0,0 0-1 0 0,0-1 1 0 0,0 1-1 0 0,0-1 1 0 0,1 0-1 0 0,-1 0 0 0 0,1 0 1 0 0,5 2-1 0 0,-4-1 278 0 0,-11-31-142 0 0,5 25-154 0 0,-1 0 0 0 0,1-1 0 0 0,-1 1 0 0 0,0 0-1 0 0,0 0 1 0 0,0 0 0 0 0,0-1 0 0 0,0 1 0 0 0,0 0-1 0 0,0 1 1 0 0,-1-1 0 0 0,1 0 0 0 0,-1 0 0 0 0,1 0-1 0 0,-1 1 1 0 0,0-1 0 0 0,-3-1 0 0 0,-19-26 12 0 0,21 24-7 0 0,0-1 0 0 0,-1 1 0 0 0,1 0 0 0 0,-1 0 0 0 0,0 0 0 0 0,-1 1 0 0 0,-5-6 0 0 0,5 5-21 0 0,0 0-1 0 0,1 0 0 0 0,0 0 1 0 0,0-1-1 0 0,0 1 0 0 0,1-1 0 0 0,0 0 1 0 0,0 0-1 0 0,0 0 0 0 0,1 0 1 0 0,0-1-1 0 0,0 1 0 0 0,1-1 0 0 0,-1 1 1 0 0,2-1-1 0 0,-1 0 0 0 0,1 1 1 0 0,-1-1-1 0 0,2 0 0 0 0,-1 1 0 0 0,1-1 1 0 0,2-7-1 0 0,1 5-196 0 0,1 0 0 0 0,1 1 0 0 0,-1 0 0 0 0,1 0 1 0 0,1 1-1 0 0,-1-1 0 0 0,1 1 0 0 0,12-9 0 0 0,8-8-472 0 0,6 3-339 0 0,1-23-1100 0 0,19-7-5445 0 0,-42 40 4724 0 0,1 0-1 0 0,-2 0 1 0 0,11-15 0 0 0,-16 20 2268 0 0,0 1-2849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0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 4560 0 0,'-9'-21'19405'0'0,"34"47"-15359"0"0,-5-8-3378 0 0,22 36 571 0 0,-39-52-1209 0 0,-1 0 0 0 0,0 0 0 0 0,0 0 0 0 0,0 0 1 0 0,-1 0-1 0 0,1 0 0 0 0,0 1 0 0 0,-1-1 0 0 0,1 0 1 0 0,-1 1-1 0 0,0 0 0 0 0,0-1 0 0 0,1 4 0 0 0,8 19 248 0 0,21 19-14 0 0,-5-9-92 0 0,36 43 164 0 0,22 52 42 0 0,85 163 224 0 0,-143-218-533 0 0,-23-71-64 0 0,2 3 4 0 0,-1 0-1 0 0,0 0 0 0 0,-1 0 0 0 0,0 0 1 0 0,0 1-1 0 0,0-1 0 0 0,-1 1 1 0 0,2 9-1 0 0,-3-12-5 0 0,0 0 0 0 0,1 0 0 0 0,0 0 0 0 0,0 0 1 0 0,0 0-1 0 0,1 0 0 0 0,-1-1 0 0 0,1 0 0 0 0,6 8 0 0 0,-6-8-1 0 0,0 0-1 0 0,0 0 1 0 0,0 0 0 0 0,-1 0-1 0 0,1 1 1 0 0,-1-1 0 0 0,0 0-1 0 0,-1 1 1 0 0,1 0-1 0 0,-1-1 1 0 0,1 6 0 0 0,-1-1 3 0 0,1 1 1 0 0,-1-1-1 0 0,2 0 1 0 0,-1 0 0 0 0,1 0-1 0 0,1-1 1 0 0,-1 1-1 0 0,2-1 1 0 0,6 12 0 0 0,-4-7-14 0 0,0 1 1 0 0,-1-1-1 0 0,-1 1 1 0 0,4 16-1 0 0,7 17-5 0 0,-6-20 41 0 0,-2-1 0 0 0,6 32 0 0 0,-9-34-36 0 0,1 0-1 0 0,1-1 1 0 0,11 26 0 0 0,-15-42-6 0 0,-1 1 1 0 0,0-1-1 0 0,-1 1 1 0 0,0-1-1 0 0,0 1 1 0 0,0 0-1 0 0,-2 14 1 0 0,1-12-85 0 0,0-1 1 0 0,1 1 0 0 0,-1 0-1 0 0,2-1 1 0 0,2 12 0 0 0,-3-19 55 0 0,-1-1 1 0 0,1 1 0 0 0,-1 0 0 0 0,0-1-1 0 0,0 1 1 0 0,1-1 0 0 0,-1 1 0 0 0,0 0-1 0 0,-1-1 1 0 0,1 1 0 0 0,0 0 0 0 0,0-1-1 0 0,-1 1 1 0 0,1-1 0 0 0,-1 1 0 0 0,1-1-1 0 0,-1 1 1 0 0,0-1 0 0 0,1 1 0 0 0,-1-1-1 0 0,0 0 1 0 0,0 1 0 0 0,0-1 0 0 0,-2 2-1 0 0,-34 24-2133 0 0,9-8-1618 0 0,18-14 1948 0 0,1 0 0 0 0,-1 0 0 0 0,0-1 0 0 0,-1 0 0 0 0,1-1 1 0 0,-15 3-1 0 0,10-2-374 0 0,0-1-642 0 0,-9-2-1831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4000 0 0,'9'3'20323'0'0,"9"82"-16314"0"0,-18-80-3935 0 0,1-1-1 0 0,-1 0 1 0 0,1 0 0 0 0,0 0-1 0 0,0 0 1 0 0,1 0-1 0 0,-1 0 1 0 0,1 0-1 0 0,0 0 1 0 0,3 5-1 0 0,12 27 310 0 0,-16-30-348 0 0,2 0-1 0 0,-1-1 1 0 0,0 0-1 0 0,1 0 1 0 0,0 1-1 0 0,0-2 0 0 0,1 1 1 0 0,-1 0-1 0 0,1-1 1 0 0,0 1-1 0 0,0-1 0 0 0,1 0 1 0 0,-1 0-1 0 0,1-1 1 0 0,5 4-1 0 0,-8-6-24 0 0,-1 1-1 0 0,1 0 0 0 0,-1 0 1 0 0,0 0-1 0 0,1 0 1 0 0,-1 1-1 0 0,0-1 1 0 0,0 0-1 0 0,0 0 1 0 0,-1 1-1 0 0,1-1 0 0 0,-1 0 1 0 0,1 1-1 0 0,-1-1 1 0 0,0 0-1 0 0,0 5 1 0 0,7 20 25 0 0,16 9-41 0 0,-19-32 11 0 0,0 1 0 0 0,0 0 0 0 0,-1 1 0 0 0,0-1 0 0 0,0 1 0 0 0,0-1 0 0 0,-1 1 0 0 0,0 0 0 0 0,3 12 0 0 0,-2-5-9 0 0,0 0 0 0 0,0-1 0 0 0,1 1 0 0 0,11 21 0 0 0,2 8-33 0 0,5 31-254 0 0,-8-37-20 0 0,-12-33 227 0 0,-1 1 0 0 0,1-1 0 0 0,-1 1-1 0 0,0-1 1 0 0,1 1 0 0 0,-1-1 0 0 0,-1 1 0 0 0,1 0 0 0 0,-1 0 0 0 0,1 3 0 0 0,0 3-527 0 0,0-1-1 0 0,1 1 1 0 0,1-1 0 0 0,-1 1-1 0 0,9 16 1 0 0,-6-12-537 0 0,-1-2-1110 0 0,-4-11 2051 0 0,0 0 0 0 0,0-1 1 0 0,0 1-1 0 0,1 0 1 0 0,-1 0-1 0 0,0 0 1 0 0,1-1-1 0 0,-1 1 0 0 0,0 0 1 0 0,1 0-1 0 0,-1-1 1 0 0,1 1-1 0 0,-1 0 1 0 0,1-1-1 0 0,0 1 0 0 0,-1 0 1 0 0,1-1-1 0 0,-1 1 1 0 0,1-1-1 0 0,0 1 1 0 0,0-1-1 0 0,-1 1 0 0 0,1-1 1 0 0,0 0-1 0 0,0 1 1 0 0,-1-1-1 0 0,1 0 0 0 0,0 0 1 0 0,0 1-1 0 0,0-1 1 0 0,1 0-1 0 0,26 7-9003 0 0,-19-7 4950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48 531 2880 0 0,'-9'-31'15297'0'0,"7"32"-15085"0"0,0-1 1 0 0,1 0-1 0 0,-1 1 1 0 0,0-1 0 0 0,1 1-1 0 0,-1-1 1 0 0,1 1-1 0 0,-1 0 1 0 0,1 0-1 0 0,-1 0 1 0 0,1 0 0 0 0,-1 0-1 0 0,1 0 1 0 0,0 0-1 0 0,0 0 1 0 0,-1 0-1 0 0,1 1 1 0 0,0-1 0 0 0,0 0-1 0 0,0 1 1 0 0,0-1-1 0 0,1 1 1 0 0,-1-1-1 0 0,0 1 1 0 0,1 0 0 0 0,-1-1-1 0 0,1 1 1 0 0,-1-1-1 0 0,1 1 1 0 0,0 0-1 0 0,0 0 1 0 0,-1 3 0 0 0,0 12-86 0 0,0 0 0 0 0,2 29 1 0 0,1-13 347 0 0,-2-23-442 0 0,0 0 1 0 0,1-1 0 0 0,0 1 0 0 0,1-1-1 0 0,3 11 1 0 0,22 77 93 0 0,31 61-26 0 0,-36-128-71 0 0,-19-27-27 0 0,0 0 0 0 0,0 1 0 0 0,-1-1 0 0 0,1 0 0 0 0,-1 1 0 0 0,0 0 0 0 0,3 5 0 0 0,-4-7-3 0 0,0-1 0 0 0,-1 0 1 0 0,1 1-1 0 0,0-1 1 0 0,0 0-1 0 0,0 0 0 0 0,0 1 1 0 0,0-1-1 0 0,0 0 1 0 0,1 0-1 0 0,-1 0 0 0 0,0-1 1 0 0,1 1-1 0 0,-1 0 1 0 0,0 0-1 0 0,1-1 0 0 0,-1 1 1 0 0,1-1-1 0 0,-1 1 1 0 0,3 0-1 0 0,5 2 4 0 0,2 6-2 0 0,1-1 0 0 0,0 0 1 0 0,0-1-1 0 0,1-1 1 0 0,0 0-1 0 0,0-1 0 0 0,1 0 1 0 0,-1-1-1 0 0,1 0 1 0 0,0-1-1 0 0,0-1 0 0 0,0 0 1 0 0,0-1-1 0 0,26-1 1 0 0,-17-2 9 0 0,1-1 0 0 0,-1 0 0 0 0,0-2 0 0 0,0-1 0 0 0,0-1 1 0 0,26-11-1 0 0,-46 17-12 0 0,0-1 1 0 0,0 1 0 0 0,-1 0-1 0 0,1-1 1 0 0,0 1 0 0 0,-1-1-1 0 0,1 0 1 0 0,-1 0-1 0 0,3-2 1 0 0,23-15 18 0 0,-22 16-12 0 0,0-1 0 0 0,0 1 0 0 0,0-1 0 0 0,-1-1 0 0 0,0 1 0 0 0,0-1 0 0 0,0 0 0 0 0,-1 0 0 0 0,1 0 0 0 0,-1-1 0 0 0,0 1 0 0 0,-1-1 0 0 0,1 0 0 0 0,4-12 1 0 0,-6 13 11 0 0,0 1 0 0 0,-1-1 0 0 0,1 1 0 0 0,-1-1 0 0 0,0 0 0 0 0,0 1 1 0 0,0-1-1 0 0,-1 0 0 0 0,0 0 0 0 0,0 0 0 0 0,0 1 0 0 0,0-1 1 0 0,-1 0-1 0 0,0 0 0 0 0,0 0 0 0 0,0 1 0 0 0,0-1 0 0 0,-4-6 1 0 0,-6-12 23 0 0,11 22-42 0 0,-1-1 0 0 0,1 1 0 0 0,-1-1 0 0 0,1 1 0 0 0,-1 0 0 0 0,1-1 0 0 0,-1 1 0 0 0,0 0 0 0 0,0 0 0 0 0,0 0 0 0 0,0-1 0 0 0,0 1 0 0 0,0 0 0 0 0,0 0 0 0 0,0 0 0 0 0,0 1 0 0 0,-3-3 0 0 0,-57-29 108 0 0,6-1-69 0 0,49 30-33 0 0,0-1-1 0 0,1 1 0 0 0,-1-1 1 0 0,1 0-1 0 0,-1 0 0 0 0,-6-8 1 0 0,7 7-12 0 0,1 1 1 0 0,-1 0-1 0 0,0 0 1 0 0,0 0-1 0 0,0 1 0 0 0,-1-1 1 0 0,-6-2-1 0 0,-20-13-43 0 0,26 14 48 0 0,0 1 0 0 0,-1 0 0 0 0,1 1 0 0 0,-1 0 0 0 0,1 0 0 0 0,-13-4 0 0 0,8 3 9 0 0,1 0-1 0 0,0-1 0 0 0,0 0 1 0 0,1-1-1 0 0,0 0 1 0 0,0 0-1 0 0,-15-14 0 0 0,-14-10 17 0 0,1 5 9 0 0,1-3 0 0 0,-58-57-1 0 0,89 79-20 0 0,0 0-1 0 0,1-1 0 0 0,0 1 0 0 0,0-1 0 0 0,-6-13 0 0 0,-1-2 9 0 0,3-3 10 0 0,7 24-29 0 0,1 0 1 0 0,0 0-1 0 0,0-1 1 0 0,0 1-1 0 0,-1 0 1 0 0,1 0-1 0 0,-1 0 1 0 0,1 0-1 0 0,-1 0 1 0 0,1-1-1 0 0,-1 1 1 0 0,0 0-1 0 0,1 0 1 0 0,-1 0-1 0 0,0 1 1 0 0,-1-2-1 0 0,1-3 10 0 0,-1 0-1 0 0,1 1 0 0 0,0-1 1 0 0,0 0-1 0 0,0 0 1 0 0,1 0-1 0 0,-1 0 0 0 0,1 1 1 0 0,0-1-1 0 0,1 0 1 0 0,0-6-1 0 0,0-2 17 0 0,-1 7-17 0 0,4-54 8 0 0,-2 56-19 0 0,-1 0 1 0 0,0 0-1 0 0,1 0 1 0 0,0 1-1 0 0,0-1 1 0 0,0 1-1 0 0,0-1 1 0 0,1 1-1 0 0,-1 0 1 0 0,1 0-1 0 0,0 0 1 0 0,3-3-1 0 0,12-21 83 0 0,-17 24-72 0 0,0 1 1 0 0,0-1-1 0 0,1 1 1 0 0,-1-1-1 0 0,1 1 1 0 0,-1-1-1 0 0,1 1 0 0 0,0 0 1 0 0,0 0-1 0 0,0 0 1 0 0,0 0-1 0 0,0 0 1 0 0,0 0-1 0 0,0 1 0 0 0,4-2 1 0 0,2-2 17 0 0,1-1 22 0 0,1 0 0 0 0,0 1 0 0 0,1 0 0 0 0,-1 0 0 0 0,1 1 0 0 0,0 0 0 0 0,0 1 0 0 0,0 1 0 0 0,0 0 0 0 0,1 0 0 0 0,-1 1 0 0 0,23 0 0 0 0,-20 1-8 0 0,1 1 0 0 0,-1 0 0 0 0,1 1 0 0 0,21 5 0 0 0,-29-5-24 0 0,-1 0 0 0 0,1 1 0 0 0,-1 0 0 0 0,1 0 0 0 0,-1 0 0 0 0,0 1 0 0 0,-1 0 0 0 0,1 0 0 0 0,-1 1 0 0 0,1 0 0 0 0,-1-1 0 0 0,5 8 0 0 0,-5-5 1 0 0,0 0 11 0 0,0 0 0 0 0,0-1 0 0 0,1 1 0 0 0,0-1 0 0 0,12 10 0 0 0,-11-12-14 0 0,-5-3-11 0 0,1 0-1 0 0,-1 0 1 0 0,-1 1 0 0 0,1-1-1 0 0,0 0 1 0 0,0 1 0 0 0,0-1-1 0 0,-1 1 1 0 0,1 0-1 0 0,-1 0 1 0 0,1-1 0 0 0,-1 1-1 0 0,0 0 1 0 0,1 0 0 0 0,-1 0-1 0 0,0 0 1 0 0,1 5-1 0 0,-1-5 1 0 0,-1-1-1 0 0,1 1 0 0 0,0 0 0 0 0,0 0 0 0 0,0-1 1 0 0,0 1-1 0 0,0 0 0 0 0,0-1 0 0 0,0 1 0 0 0,1-1 0 0 0,-1 1 1 0 0,1-1-1 0 0,-1 0 0 0 0,1 0 0 0 0,-1 0 0 0 0,3 2 1 0 0,-2-2-4 0 0,-1 0 1 0 0,1 0 0 0 0,-1 0-1 0 0,0 0 1 0 0,1 0-1 0 0,-1 0 1 0 0,0 1 0 0 0,1-1-1 0 0,-1 0 1 0 0,0 1 0 0 0,0 0-1 0 0,0-1 1 0 0,0 1 0 0 0,-1-1-1 0 0,1 1 1 0 0,0 0 0 0 0,-1-1-1 0 0,1 1 1 0 0,-1 0 0 0 0,1 3-1 0 0,7 26-6 0 0,-3-15 6 0 0,-1 0-1 0 0,-1 0 1 0 0,2 19 0 0 0,-5 183-1942 0 0,-18-77-6252 0 0,12-100 3112 0 0,5-37 4288 0 0,0 0 0 0 0,0 0 0 0 0,0-1 0 0 0,1 1-1 0 0,-1 0 1 0 0,1 0 0 0 0,0 0 0 0 0,0 0 0 0 0,0 0 0 0 0,1 0 0 0 0,-1 0-1 0 0,3 7 1 0 0,4-3-2809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 5608 0 0,'-1'0'397'0'0,"0"0"1"0"0,-1 0-1 0 0,1 0 0 0 0,-1 0 1 0 0,1 0-1 0 0,0 0 0 0 0,-1-1 1 0 0,1 1-1 0 0,0-1 1 0 0,-1 1-1 0 0,1-1 0 0 0,0 1 1 0 0,-1-1-1 0 0,1 0 1 0 0,0 0-1 0 0,0 1 0 0 0,0-1 1 0 0,0 0-1 0 0,0 0 0 0 0,0 0 1 0 0,0 0-1 0 0,-1-2 1 0 0,1 2-196 0 0,1 0 0 0 0,0 1 0 0 0,-1-1 0 0 0,1 1 0 0 0,-1-1 0 0 0,1 0 1 0 0,-1 1-1 0 0,1-1 0 0 0,-1 1 0 0 0,0-1 0 0 0,1 1 0 0 0,-1-1 0 0 0,1 1 1 0 0,-1 0-1 0 0,0-1 0 0 0,1 1 0 0 0,-1 0 0 0 0,0 0 0 0 0,0-1 0 0 0,1 1 0 0 0,-1 0 1 0 0,0 0-1 0 0,0 0 0 0 0,1 0 0 0 0,-1 0 0 0 0,0 0 0 0 0,0 0 0 0 0,1 0 1 0 0,-1 0-1 0 0,0 0 0 0 0,0 0 0 0 0,1 1 0 0 0,-1-1 0 0 0,0 0 0 0 0,1 0 1 0 0,-1 1-1 0 0,0-1 0 0 0,1 1 0 0 0,-1-1 0 0 0,0 0 0 0 0,1 1 0 0 0,-1-1 1 0 0,1 1-1 0 0,-1 0 0 0 0,-2 1-12 0 0,1 1 0 0 0,0-1 0 0 0,0 0 0 0 0,1 1 0 0 0,-1-1 0 0 0,0 1 0 0 0,1 0 0 0 0,0-1 1 0 0,-2 5-1 0 0,-2 16-38 0 0,2 1 0 0 0,0-1 1 0 0,2 1-1 0 0,1-1 0 0 0,2 30 1 0 0,0 11-147 0 0,-3-15 56 0 0,-1-32-18 0 0,2 1-1 0 0,0-1 1 0 0,1 1 0 0 0,4 25 0 0 0,2-10 35 0 0,-4-16-33 0 0,1 0 1 0 0,0 0 0 0 0,1-1-1 0 0,1 0 1 0 0,12 24 0 0 0,0 9 58 0 0,-16-42-92 0 0,0-1 0 0 0,0 1-1 0 0,0 0 1 0 0,1-1 0 0 0,0 0-1 0 0,4 7 1 0 0,66 65 92 0 0,-62-66-90 0 0,0 0 0 0 0,1 0-1 0 0,1-2 1 0 0,0 1 0 0 0,0-2-1 0 0,1 0 1 0 0,0 0 0 0 0,28 11-1 0 0,-20-13-5 0 0,0-2-1 0 0,1 0 0 0 0,28 2 1 0 0,-39-5-17 0 0,51 0 16 0 0,-57-2 0 0 0,-1 0-1 0 0,1-1 1 0 0,-1 1 0 0 0,1-1-1 0 0,0 0 1 0 0,-1-1-1 0 0,0 1 1 0 0,1-1-1 0 0,5-3 1 0 0,2-4 22 0 0,-5 4 12 0 0,0-1 0 0 0,-1 0-1 0 0,0 1 1 0 0,-1-2 0 0 0,1 1 0 0 0,5-8-1 0 0,-11 11-21 0 0,1 1 1 0 0,-1-1-1 0 0,1 0 0 0 0,-1 1 0 0 0,0-1 0 0 0,0 0 0 0 0,0 0 1 0 0,-1 1-1 0 0,1-1 0 0 0,-1 0 0 0 0,1 0 0 0 0,-1 0 0 0 0,0 0 1 0 0,0 0-1 0 0,0 0 0 0 0,-1 0 0 0 0,1 0 0 0 0,-1 0 0 0 0,1 1 1 0 0,-1-1-1 0 0,0 0 0 0 0,0 0 0 0 0,0 1 0 0 0,-4-6 0 0 0,-4-15 141 0 0,8 21-150 0 0,0 0 1 0 0,1 0-1 0 0,-1-1 0 0 0,0 1 1 0 0,0 0-1 0 0,-1 0 1 0 0,1 0-1 0 0,0 1 0 0 0,-1-1 1 0 0,1 0-1 0 0,-1 0 0 0 0,1 1 1 0 0,-1-1-1 0 0,0 1 1 0 0,0 0-1 0 0,1-1 0 0 0,-4 0 1 0 0,-19-24 118 0 0,23 24-118 0 0,-1 0-1 0 0,1 0 1 0 0,-1 0-1 0 0,0 0 0 0 0,1 0 1 0 0,-1 0-1 0 0,0 0 0 0 0,0 1 1 0 0,0-1-1 0 0,0 1 1 0 0,-1-1-1 0 0,1 1 0 0 0,0 0 1 0 0,-5-2-1 0 0,-3 1 70 0 0,3 0-82 0 0,1 0 0 0 0,-1 1 0 0 0,1 0-1 0 0,-1 0 1 0 0,0 0 0 0 0,1 1 0 0 0,-1 0 0 0 0,1 1 0 0 0,-10 1-1 0 0,8 1-54 0 0,-1 1 0 0 0,1 1 0 0 0,0 0 0 0 0,0 0 0 0 0,0 0-1 0 0,1 1 1 0 0,-10 10 0 0 0,-13 9-465 0 0,-26 26-2492 0 0,45-42 1297 0 0,11-8 1488 0 0,-1 0 0 0 0,1 0 0 0 0,-1-1 1 0 0,0 1-1 0 0,1-1 0 0 0,-1 1 0 0 0,0 0 0 0 0,0-1 0 0 0,1 1 1 0 0,-1-1-1 0 0,0 0 0 0 0,0 1 0 0 0,0-1 0 0 0,0 0 1 0 0,1 1-1 0 0,-1-1 0 0 0,0 0 0 0 0,0 0 0 0 0,0 0 0 0 0,0 0 1 0 0,-1 0-1 0 0,11-22-7604 0 0,19-3 5309 0 0,-12 10 879 0 0,0-9-266 0 0,11 10-1678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197 420 5864 0 0,'-8'28'7769'0'0,"-3"0"-5172"0"0,7-8-1653 0 0,-12 45 2021 0 0,8-41-2324 0 0,2 0-1 0 0,1 0 1 0 0,0 1 0 0 0,0 26-1 0 0,-1 5 101 0 0,5-46-649 0 0,1-1 0 0 0,1 0 0 0 0,-1 0-1 0 0,2 1 1 0 0,-1-1 0 0 0,1 0 0 0 0,1 0-1 0 0,0-1 1 0 0,0 1 0 0 0,0 0 0 0 0,1-1-1 0 0,1 0 1 0 0,-1 0 0 0 0,1 0 0 0 0,1 0-1 0 0,5 6 1 0 0,14 30 194 0 0,-17-36-242 0 0,0 0 0 0 0,0-1 0 0 0,1 0 0 0 0,18 11 0 0 0,25 7 37 0 0,-38-21-38 0 0,0 0 1 0 0,0-2-1 0 0,1 1 1 0 0,-1-2-1 0 0,1 0 1 0 0,23-1-1 0 0,-20 0 2 0 0,-11-1-29 0 0,0 1-1 0 0,0-1 0 0 0,0-1 1 0 0,0 1-1 0 0,0-1 1 0 0,0 0-1 0 0,13-7 0 0 0,-12 6-8 0 0,-7 2-6 0 0,1 0 0 0 0,-1 1 1 0 0,1-1-1 0 0,-1 0 1 0 0,1-1-1 0 0,-1 1 1 0 0,0 0-1 0 0,1 0 0 0 0,-1 0 1 0 0,0-1-1 0 0,0 1 1 0 0,0-1-1 0 0,0 1 1 0 0,0-1-1 0 0,0 1 0 0 0,0-1 1 0 0,-1 0-1 0 0,1 1 1 0 0,-1-1-1 0 0,1-2 1 0 0,0 2 2 0 0,-1 1 0 0 0,0 0 0 0 0,1-1-1 0 0,-1 1 1 0 0,1-1 0 0 0,0 1 0 0 0,-1 0 0 0 0,1-1 0 0 0,0 1 0 0 0,0 0 0 0 0,0 0 0 0 0,0-1 0 0 0,0 1 0 0 0,0 0 0 0 0,0 0 0 0 0,0 0 0 0 0,1 0 0 0 0,1-1 0 0 0,-2 2-1 0 0,0-1 0 0 0,0 1 0 0 0,-1-1-1 0 0,1 0 1 0 0,0 1 0 0 0,0-1 0 0 0,-1 0 0 0 0,1 1 0 0 0,-1-1 0 0 0,1 0 0 0 0,-1 0 0 0 0,1 1 0 0 0,-1-1 0 0 0,1 0-1 0 0,-1 0 1 0 0,0 0 0 0 0,1 0 0 0 0,-1 0 0 0 0,0 0 0 0 0,0 1 0 0 0,0-1 0 0 0,1 0 0 0 0,-1 0 0 0 0,0 0 0 0 0,-1-2-1 0 0,1 2 4 0 0,0-1-1 0 0,1 0 0 0 0,-1 1 0 0 0,0-1 0 0 0,0 1 0 0 0,1-1 1 0 0,-1 1-1 0 0,1-1 0 0 0,-1 1 0 0 0,1-1 0 0 0,0 1 0 0 0,-1-1 1 0 0,3-1-1 0 0,0-1 12 0 0,-1 1 0 0 0,0-1 1 0 0,0 1-1 0 0,0-1 0 0 0,0 0 1 0 0,0 0-1 0 0,-1 0 0 0 0,1 0 1 0 0,-1 0-1 0 0,0-1 0 0 0,-1 1 0 0 0,1 0 1 0 0,-1 0-1 0 0,0-1 0 0 0,0 1 1 0 0,0 0-1 0 0,0-1 0 0 0,-1 1 0 0 0,0 0 1 0 0,1 0-1 0 0,-3-6 0 0 0,0 2 16 0 0,0 0 0 0 0,0 1 0 0 0,0-1 0 0 0,-1 1 0 0 0,0 0 0 0 0,0 0 0 0 0,-1 0-1 0 0,0 0 1 0 0,-9-9 0 0 0,-108-127 239 0 0,85 111-232 0 0,22 21 15 0 0,2-1-1 0 0,-1 0 1 0 0,-11-15 0 0 0,11 14-1 0 0,0 1 0 0 0,-24-17 1 0 0,27 21-61 0 0,9 6 4 0 0,0 1 0 0 0,0-1 0 0 0,0 1 0 0 0,0-1 0 0 0,-1 1 0 0 0,1 0 0 0 0,0 0 0 0 0,-1 0 0 0 0,1 0 1 0 0,0 0-1 0 0,-4 0 0 0 0,-9-6 4 0 0,-49-54 40 0 0,-4 12 20 0 0,67 49-61 0 0,-1-1 0 0 0,1 0 0 0 0,0 0 0 0 0,0 0 0 0 0,-1 0 0 0 0,1 0 0 0 0,0 0 0 0 0,0 0 0 0 0,0 0 0 0 0,0 0 0 0 0,0 0 0 0 0,0-1 0 0 0,0 1 0 0 0,1 0 0 0 0,-1-1 0 0 0,0 1 0 0 0,1-1-1 0 0,-1-2 1 0 0,0 3 0 0 0,0-1 0 0 0,1 0 0 0 0,-1 1-1 0 0,0-1 1 0 0,1 1 0 0 0,-1-1-1 0 0,0 1 1 0 0,0-1 0 0 0,0 1 0 0 0,-1 0-1 0 0,1-1 1 0 0,0 1 0 0 0,0 0-1 0 0,-3-2 1 0 0,1 1 1 0 0,0-1 0 0 0,0 0 0 0 0,0 0 0 0 0,0 0 0 0 0,0 0-1 0 0,0 0 1 0 0,1-1 0 0 0,-1 1 0 0 0,1-1 0 0 0,0 0 0 0 0,0 0 0 0 0,1 0 0 0 0,-1 0 0 0 0,-1-5-1 0 0,1-4 8 0 0,0 1 0 0 0,1-1-1 0 0,1-20 1 0 0,0 19-8 0 0,0 13 0 0 0,0 0 0 0 0,1 0 0 0 0,-1 0 0 0 0,0 0-1 0 0,0 0 1 0 0,1 0 0 0 0,-1 0 0 0 0,0 0 0 0 0,1 0 0 0 0,-1 0 0 0 0,1 0 0 0 0,-1 0-1 0 0,1 0 1 0 0,0 1 0 0 0,-1-1 0 0 0,1 0 0 0 0,0 0 0 0 0,0 1 0 0 0,0-1-1 0 0,-1 0 1 0 0,1 1 0 0 0,0-1 0 0 0,0 1 0 0 0,0-1 0 0 0,0 1 0 0 0,0-1 0 0 0,0 1-1 0 0,2-1 1 0 0,14-12 23 0 0,-12 8-22 0 0,0 1 0 0 0,0 0-1 0 0,1-1 1 0 0,-1 2 0 0 0,1-1-1 0 0,-1 1 1 0 0,1 0 0 0 0,0 0-1 0 0,0 0 1 0 0,12-2-1 0 0,-1-2 28 0 0,-9 4-16 0 0,1 0 0 0 0,-1 1 0 0 0,1 0 0 0 0,16-1 0 0 0,10-4 50 0 0,-32 6-49 0 0,1 0 0 0 0,-1 0-1 0 0,1 1 1 0 0,-1-1 0 0 0,1 1-1 0 0,-1-1 1 0 0,1 1 0 0 0,0 0 0 0 0,-1 1-1 0 0,1-1 1 0 0,-1 1 0 0 0,1-1-1 0 0,-1 1 1 0 0,1 0 0 0 0,-1 0 0 0 0,0 1-1 0 0,7 2 1 0 0,3 1 91 0 0,2 4 12 0 0,-1 0-1 0 0,-1 1 0 0 0,18 15 1 0 0,-26-21-112 0 0,10 19 115 0 0,-5-7-46 0 0,1-2 10 0 0,-1 0 0 0 0,0 1 0 0 0,15 30 0 0 0,-17-27-48 0 0,-1 0-1 0 0,0 1 1 0 0,-1 0-1 0 0,-2 0 0 0 0,0 0 1 0 0,0 1-1 0 0,-2-1 1 0 0,0 33-1 0 0,7 48-164 0 0,-9-90 77 0 0,1 0-1 0 0,1 0 1 0 0,4 20 0 0 0,3 23-655 0 0,-9-51 582 0 0,0-1 0 0 0,0 1 0 0 0,1-1 0 0 0,-1 0 1 0 0,1 1-1 0 0,-1-1 0 0 0,1 1 0 0 0,0-1 0 0 0,-1 0 0 0 0,1 1 1 0 0,0-1-1 0 0,0 0 0 0 0,0 0 0 0 0,0 0 0 0 0,0 0 0 0 0,0 1 1 0 0,0-1-1 0 0,0-1 0 0 0,0 1 0 0 0,1 0 0 0 0,-1 0 0 0 0,0 0 1 0 0,1-1-1 0 0,-1 1 0 0 0,0 0 0 0 0,1-1 0 0 0,-1 0 0 0 0,1 1 1 0 0,-1-1-1 0 0,1 0 0 0 0,-1 0 0 0 0,1 1 0 0 0,-1-1 0 0 0,3-1 1 0 0,-3 1 26 0 0,0 0 1 0 0,0-1-1 0 0,0 1 0 0 0,0 0 1 0 0,0-1-1 0 0,0 1 1 0 0,-1-1-1 0 0,1 0 1 0 0,0 1-1 0 0,0-1 1 0 0,0 0-1 0 0,0 1 1 0 0,-1-1-1 0 0,1 0 1 0 0,0 0-1 0 0,-1 0 1 0 0,1 0-1 0 0,-1 0 1 0 0,1 0-1 0 0,-1 1 0 0 0,1-1 1 0 0,-1 0-1 0 0,0 0 1 0 0,1-1-1 0 0,-1 1 1 0 0,0 0-1 0 0,0-1 1 0 0,3-24-690 0 0,-3 26 698 0 0,26-77-3207 0 0,-19 61 2867 0 0,-1 0-1 0 0,-1 0 1 0 0,-1-1 0 0 0,0 0-1 0 0,2-18 1 0 0,7-47-144 0 0,-9 61 539 0 0,0-1 1 0 0,1-32-1 0 0,-5 48 54 0 0,1 1 1 0 0,0-1 0 0 0,0 0 0 0 0,1 0 0 0 0,-1 1 0 0 0,1-1 0 0 0,0 1 0 0 0,1-1 0 0 0,3-5 0 0 0,-4 7 177 0 0,1-1 0 0 0,-1 0-1 0 0,0 0 1 0 0,0 1 0 0 0,-1-1 0 0 0,1 0 0 0 0,-1 0 0 0 0,1-11 0 0 0,-2 15-70 0 0,0 0-1 0 0,0 0 1 0 0,1 0-1 0 0,-1 0 1 0 0,0 0-1 0 0,1 0 1 0 0,-1 1-1 0 0,1-1 1 0 0,-1 0-1 0 0,1 0 1 0 0,-1 0-1 0 0,1 0 1 0 0,0 0-1 0 0,0 1 1 0 0,-1-1-1 0 0,1 0 1 0 0,0 1-1 0 0,0-1 1 0 0,0 0-1 0 0,-1 1 1 0 0,1-1-1 0 0,0 1 1 0 0,0 0-1 0 0,0-1 1 0 0,0 1-1 0 0,0 0 0 0 0,2-1 1 0 0,-3 1-64 0 0,1 0 0 0 0,0-1 1 0 0,-1 1-1 0 0,1 0 0 0 0,-1 0 0 0 0,1 0 0 0 0,-1 0 1 0 0,1-1-1 0 0,0 1 0 0 0,-1 0 0 0 0,1 0 0 0 0,-1 0 1 0 0,1 1-1 0 0,0-1 0 0 0,-1 0 0 0 0,1 0 0 0 0,-1 0 1 0 0,1 0-1 0 0,0 0 0 0 0,-1 1 0 0 0,1-1 0 0 0,-1 0 1 0 0,1 0-1 0 0,-1 1 0 0 0,1-1 0 0 0,-1 1 0 0 0,1-1 1 0 0,-1 0-1 0 0,0 1 0 0 0,1-1 0 0 0,-1 1 0 0 0,1-1 1 0 0,-1 1-1 0 0,0-1 0 0 0,1 1 0 0 0,-1-1 0 0 0,0 1 1 0 0,0-1-1 0 0,0 1 0 0 0,1-1 0 0 0,-1 1 0 0 0,0 0 1 0 0,0 2 29 0 0,1-1 0 0 0,0 1 1 0 0,-1 0-1 0 0,1-1 1 0 0,0 0-1 0 0,0 1 0 0 0,0-1 1 0 0,0 0-1 0 0,1 1 1 0 0,-1-1-1 0 0,1 0 0 0 0,2 3 1 0 0,16 29 567 0 0,-5 13-28 0 0,-11-30-407 0 0,1 1 1 0 0,1-1-1 0 0,1-1 1 0 0,0 1-1 0 0,17 25 1 0 0,-21-37-194 0 0,0-2 7 0 0,0 1 1 0 0,-1-1 0 0 0,1 1-1 0 0,-1 0 1 0 0,0 0 0 0 0,0 0 0 0 0,-1 0-1 0 0,1 0 1 0 0,-1 0 0 0 0,0 1-1 0 0,1 6 1 0 0,-1-7-3 0 0,1 0-1 0 0,-1 0 0 0 0,1 0 1 0 0,-1 0-1 0 0,1 0 1 0 0,0-1-1 0 0,1 1 0 0 0,-1 0 1 0 0,0-1-1 0 0,7 6 1 0 0,-5-4 3 0 0,0 0 1 0 0,0 0-1 0 0,-1 1 1 0 0,1-1-1 0 0,-1 1 1 0 0,3 6-1 0 0,-4-6-12 0 0,1-1 0 0 0,0 0 0 0 0,0 0 0 0 0,0 0-1 0 0,1-1 1 0 0,0 1 0 0 0,-1-1 0 0 0,2 0 0 0 0,-1 0 0 0 0,0 0 0 0 0,9 5 0 0 0,62 32 419 0 0,-68-38-389 0 0,-1 1-21 0 0,0 0-1 0 0,1-1 1 0 0,0 0-1 0 0,-1-1 1 0 0,1 0-1 0 0,1 0 1 0 0,-1 0-1 0 0,0-1 1 0 0,0 1-1 0 0,0-2 1 0 0,1 1-1 0 0,-1-1 1 0 0,0-1-1 0 0,1 1 1 0 0,-1-1-1 0 0,13-3 1 0 0,-16 1-18 0 0,0 1 0 0 0,0-1 0 0 0,-1-1 0 0 0,1 1 0 0 0,-1 0 0 0 0,1-1 0 0 0,-1 0 0 0 0,0 0 0 0 0,-1 0 0 0 0,1 0 0 0 0,-1 0 0 0 0,1-1 0 0 0,2-7 0 0 0,-3 6 22 0 0,1 0 0 0 0,0 0-1 0 0,1 1 1 0 0,-1-1 0 0 0,1 1-1 0 0,0 0 1 0 0,8-8 0 0 0,-10 11-22 0 0,0-1 0 0 0,0 0 1 0 0,0 0-1 0 0,-1 0 0 0 0,1 0 1 0 0,-1 0-1 0 0,0 0 1 0 0,1 0-1 0 0,-1-1 0 0 0,-1 1 1 0 0,1 0-1 0 0,0-1 0 0 0,-1 1 1 0 0,0 0-1 0 0,0-5 0 0 0,0-61 192 0 0,0 51-194 0 0,-2-1 15 0 0,0 0 0 0 0,-1 0 1 0 0,-1-1-1 0 0,-9-27 0 0 0,1 1 2 0 0,10 40-32 0 0,0 0 0 0 0,0 0 0 0 0,-1 1 0 0 0,1-1 0 0 0,-1 0 0 0 0,-1 1 0 0 0,-4-8 0 0 0,-17-29 40 0 0,21 34-36 0 0,1 1 1 0 0,-2 0 0 0 0,1-1-1 0 0,-1 1 1 0 0,0 1-1 0 0,-1-1 1 0 0,1 1 0 0 0,-1 0-1 0 0,0 0 1 0 0,-14-10-1 0 0,6 1-2 0 0,13 13-10 0 0,0 1 0 0 0,0 0 0 0 0,1-1 0 0 0,-1 1 0 0 0,0 0 0 0 0,0 0 0 0 0,0 0 0 0 0,0 0 0 0 0,-1 0 0 0 0,1 0 0 0 0,0 0 0 0 0,0 0 0 0 0,0 0 0 0 0,-1 1 0 0 0,1-1 0 0 0,0 1 0 0 0,-1-1 0 0 0,1 1 0 0 0,-1-1 0 0 0,1 1 0 0 0,-1-1 0 0 0,-1 1 0 0 0,-6-1-219 0 0,1 0 0 0 0,-1 0 0 0 0,0 1 0 0 0,0 0 1 0 0,1 0-1 0 0,-1 1 0 0 0,0 0 0 0 0,1 1 0 0 0,-1 0 1 0 0,1 1-1 0 0,-1-1 0 0 0,1 1 0 0 0,0 1 0 0 0,0 0 1 0 0,0 0-1 0 0,1 0 0 0 0,-10 8 0 0 0,14-9 69 0 0,0 0-90 0 0,-1 0 0 0 0,1 0-1 0 0,-1-1 1 0 0,0 1 0 0 0,0-1-1 0 0,0 0 1 0 0,0 0 0 0 0,0 0 0 0 0,-1-1-1 0 0,-8 3 1 0 0,4 0-681 0 0,0 0 0 0 0,0 1 0 0 0,0 1 0 0 0,1-1 0 0 0,0 1 0 0 0,-13 12 0 0 0,-18 12-3250 0 0,20-18 2168 0 0,0 0 1 0 0,-1-2 0 0 0,-36 14-1 0 0,20-8-2335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 5848 0 0,'-18'-27'13913'0'0,"15"30"-13369"0"0,1 0 1 0 0,0 0-1 0 0,-1 1 0 0 0,1-1 1 0 0,1 1-1 0 0,-1-1 1 0 0,0 1-1 0 0,1 0 1 0 0,-2 4-1 0 0,-5 48 1233 0 0,7-43-1655 0 0,1 0 0 0 0,0 0 0 0 0,2 0 0 0 0,-1 0-1 0 0,1 0 1 0 0,5 15 0 0 0,9 31 309 0 0,-13-45-328 0 0,0 0-1 0 0,2 1 0 0 0,6 14 0 0 0,12 16 67 0 0,-11-24-92 0 0,-1 1 0 0 0,8 25 0 0 0,75 168-5 0 0,-91-210-132 0 0,0 0 0 0 0,1 0 0 0 0,-1 0-1 0 0,1 0 1 0 0,0 0 0 0 0,1-1 0 0 0,-1 1 0 0 0,1-1 0 0 0,7 5-1 0 0,-9-7-86 0 0,0 0-1 0 0,-1 0 0 0 0,1-1 0 0 0,0 1 0 0 0,0-1 0 0 0,0 0 0 0 0,0 0 0 0 0,0 0 0 0 0,0 0 0 0 0,0 0 0 0 0,0-1 1 0 0,0 0-1 0 0,0 1 0 0 0,1-1 0 0 0,-1 0 0 0 0,0 0 0 0 0,0-1 0 0 0,0 1 0 0 0,5-2 0 0 0,-3-1-276 0 0,0 0 0 0 0,-1-1-1 0 0,1 1 1 0 0,-1-1 0 0 0,0 0 0 0 0,0 0-1 0 0,0 0 1 0 0,5-9 0 0 0,-1 3-195 0 0,-1 1-112 0 0,0 0 0 0 0,-1-1-1 0 0,0 1 1 0 0,-1-1 0 0 0,6-13 0 0 0,11-22-1226 0 0,13-19-1999 0 0,43-112-1 0 0,-30 58-107 0 0,-16 70 1627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4072 0 0,'0'16'7437'0'0,"0"5"-3582"0"0,6 53 963 0 0,21 37-2788 0 0,-4-19-1364 0 0,3 35-291 0 0,2-55-126 0 0,-25-58-178 0 0,1 0 0 0 0,1-1 0 0 0,0 1 0 0 0,0-1 0 0 0,13 19-1 0 0,-13-22-48 0 0,-5-9-12 0 0,1 0 1 0 0,-1-1 0 0 0,0 1 0 0 0,1 0-1 0 0,-1 0 1 0 0,0-1 0 0 0,1 1 0 0 0,-1 0-1 0 0,0 0 1 0 0,0 0 0 0 0,0 0 0 0 0,0 0-1 0 0,0-1 1 0 0,0 1 0 0 0,0 0 0 0 0,0 0 0 0 0,0 0-1 0 0,-1 0 1 0 0,1 0 0 0 0,-1 1 0 0 0,1-2-6 0 0,0 0 1 0 0,0 0 0 0 0,-1 0 0 0 0,1 0-1 0 0,0 0 1 0 0,0 1 0 0 0,-1-1 0 0 0,1 0 0 0 0,0 0-1 0 0,-1 0 1 0 0,1 0 0 0 0,0 0 0 0 0,0 0-1 0 0,-1 0 1 0 0,1 0 0 0 0,0 0 0 0 0,-1 0-1 0 0,1 0 1 0 0,0 0 0 0 0,0 0 0 0 0,-1-1 0 0 0,1 1-1 0 0,0 0 1 0 0,-1 0 0 0 0,1 0 0 0 0,0 0-1 0 0,0 0 1 0 0,-1 0 0 0 0,1-1 0 0 0,0 1 0 0 0,0 0-1 0 0,0 0 1 0 0,-1-1 0 0 0,1 1 0 0 0,0 0-1 0 0,0 0 1 0 0,0 0 0 0 0,-1-1 0 0 0,1 1 0 0 0,0 0-1 0 0,0-1 1 0 0,0 1 0 0 0,0 0 0 0 0,0 0-1 0 0,0-1 1 0 0,0 1 0 0 0,0 0 0 0 0,0-1 0 0 0,0 1-1 0 0,0 0 1 0 0,0 0 0 0 0,0-1 0 0 0,-5-9 26 0 0,-1 1 0 0 0,0-1 0 0 0,-12-14 1 0 0,12 17-8 0 0,0 0 0 0 0,1 0-1 0 0,0-1 1 0 0,0 0 0 0 0,-4-10 0 0 0,-5-16 231 0 0,-26-44-1 0 0,-1-4 124 0 0,32 58-204 0 0,0-1 1 0 0,-7-33-1 0 0,14 47-125 0 0,0 0 0 0 0,0 0 0 0 0,1 0 0 0 0,1 0 0 0 0,0 0 0 0 0,0 0 0 0 0,4-18 0 0 0,15-4 83 0 0,-10 19-99 0 0,-7 11-24 0 0,0 1 1 0 0,-1-1-1 0 0,1 0 1 0 0,0 1-1 0 0,1 0 0 0 0,-1-1 1 0 0,0 1-1 0 0,1 0 1 0 0,-1 0-1 0 0,1 0 1 0 0,0 1-1 0 0,-1-1 0 0 0,1 0 1 0 0,0 1-1 0 0,0 0 1 0 0,6-2-1 0 0,1 0 53 0 0,-1 1 0 0 0,0 0 0 0 0,1 1 0 0 0,-1 0 0 0 0,11 0-1 0 0,0 1 12 0 0,39-1 225 0 0,-56 1-288 0 0,1 0 0 0 0,-1 0 0 0 0,0 0 1 0 0,1 1-1 0 0,-1-1 0 0 0,1 1 0 0 0,-1 0 0 0 0,0 0 0 0 0,1 0 0 0 0,-1 1 0 0 0,4 2 0 0 0,-5-3-9 0 0,-1 0 1 0 0,0 0-1 0 0,1-1 1 0 0,-1 1-1 0 0,1 0 1 0 0,-1 0-1 0 0,1-1 1 0 0,-1 1-1 0 0,1-1 1 0 0,-1 0-1 0 0,1 1 1 0 0,-1-1-1 0 0,3 0 1 0 0,-2 0 4 0 0,-1 0 0 0 0,1 1 0 0 0,0-1 0 0 0,0 1 0 0 0,0-1 0 0 0,0 1 0 0 0,-1-1 0 0 0,1 1 0 0 0,0 0 0 0 0,0 0 0 0 0,-1 0 0 0 0,1 0 0 0 0,-1 0 0 0 0,1 0 0 0 0,1 2-1 0 0,21 20 179 0 0,-18-19-130 0 0,-1 0 0 0 0,0 1 1 0 0,0 0-1 0 0,0 0 1 0 0,-1 1-1 0 0,1-1 1 0 0,-1 1-1 0 0,-1 0 1 0 0,6 11-1 0 0,31 81 606 0 0,-37-91-612 0 0,-1 0-1 0 0,0 0 1 0 0,0 0-1 0 0,0 0 0 0 0,-1 1 1 0 0,0-1-1 0 0,0 11 1 0 0,2 8 65 0 0,0 1-9 0 0,-1 1 0 0 0,-1 0 0 0 0,-3 36 0 0 0,-1 12-24 0 0,0-51-123 0 0,-1 1-1 0 0,-2-1 1 0 0,0 0 0 0 0,-12 29-1 0 0,14-43-57 0 0,-11 24-565 0 0,12-29 52 0 0,0 0 1 0 0,0 0 0 0 0,1 0 0 0 0,0 0-1 0 0,0 0 1 0 0,1 0 0 0 0,-1 1 0 0 0,1-1 0 0 0,0 7-1 0 0,-8-28-9328 0 0,15-33 4418 0 0,11-24 1881 0 0,-13 57 2725 0 0,5-11-1695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 4848 0 0,'-61'-10'9158'0'0,"55"10"-8715"0"0,-1 1-1 0 0,1 0 0 0 0,0 0 0 0 0,0 0 1 0 0,0 0-1 0 0,0 1 0 0 0,0 0 1 0 0,0 1-1 0 0,0-1 0 0 0,1 1 1 0 0,-1 0-1 0 0,-7 5 0 0 0,8-4-278 0 0,0 0-1 0 0,1 0 1 0 0,-1 1-1 0 0,1-1 1 0 0,0 1-1 0 0,0 0 1 0 0,0 0-1 0 0,1 0 1 0 0,0 1-1 0 0,0-1 1 0 0,0 1-1 0 0,1 0 1 0 0,-1 0-1 0 0,1-1 1 0 0,1 2-1 0 0,-1-1 0 0 0,1 0 1 0 0,0 0-1 0 0,0 9 1 0 0,1-6-46 0 0,0 1 0 0 0,0-1 0 0 0,1 0 0 0 0,1 0 0 0 0,4 17 0 0 0,-5-23-79 0 0,0 1-1 0 0,1-1 0 0 0,0 0 0 0 0,0 1 1 0 0,0-1-1 0 0,0 0 0 0 0,1 0 1 0 0,-1-1-1 0 0,1 1 0 0 0,0 0 1 0 0,-1-1-1 0 0,1 1 0 0 0,0-1 1 0 0,1 0-1 0 0,3 2 0 0 0,20 17 501 0 0,3 1-102 0 0,2-11-166 0 0,-23-9-184 0 0,0 1 0 0 0,-1-1 0 0 0,1 2 0 0 0,-1-1 0 0 0,0 1 0 0 0,0 0 0 0 0,0 1 0 0 0,-1 0 0 0 0,9 7 1 0 0,-14-9-59 0 0,0 0 12 0 0,1 1 1 0 0,0-1 0 0 0,0 0 0 0 0,-1 0 0 0 0,2 0-1 0 0,-1 0 1 0 0,0-1 0 0 0,1 1 0 0 0,-1-1 0 0 0,1 0-1 0 0,7 4 1 0 0,-7-5-4 0 0,0 1 0 0 0,-1-1-1 0 0,1 1 1 0 0,0 0 0 0 0,-1 0-1 0 0,1 1 1 0 0,-1-1 0 0 0,6 6-1 0 0,24 16 271 0 0,-25-19-235 0 0,0 0 1 0 0,-1 0-1 0 0,1 1 0 0 0,8 9 1 0 0,5 5 113 0 0,10 16 168 0 0,2 1 2 0 0,-26-30-284 0 0,0 0-1 0 0,0 0 0 0 0,0 1 0 0 0,-1 0 1 0 0,0 1-1 0 0,0-1 0 0 0,-1 1 0 0 0,-1 0 0 0 0,1 0 1 0 0,-1 1-1 0 0,-1-1 0 0 0,0 1 0 0 0,0 0 0 0 0,-1 0 1 0 0,0 0-1 0 0,-1 0 0 0 0,0 0 0 0 0,-1 19 0 0 0,0-27-79 0 0,-1 0-1 0 0,1-1 0 0 0,-1 1 0 0 0,0 0 0 0 0,0-1 0 0 0,0 1 0 0 0,0-1 1 0 0,0 1-1 0 0,-1-1 0 0 0,1 1 0 0 0,0-1 0 0 0,-1 0 0 0 0,1 0 0 0 0,-1 1 1 0 0,1-1-1 0 0,-1 0 0 0 0,1 0 0 0 0,-1-1 0 0 0,0 1 0 0 0,1 0 0 0 0,-1 0 1 0 0,0-1-1 0 0,0 1 0 0 0,0-1 0 0 0,1 0 0 0 0,-1 0 0 0 0,0 1 0 0 0,-3-1 1 0 0,2 0-115 0 0,-1 1 1 0 0,1-1-1 0 0,-1 1 1 0 0,1-1-1 0 0,-1 0 1 0 0,1 0 0 0 0,-1-1-1 0 0,1 1 1 0 0,0-1-1 0 0,-1 0 1 0 0,1 0-1 0 0,-1 0 1 0 0,1 0 0 0 0,0 0-1 0 0,-5-4 1 0 0,-17-12-1310 0 0,22 16 1210 0 0,0-1 1 0 0,0 0-1 0 0,0 1 1 0 0,0-2-1 0 0,1 1 0 0 0,-1 0 1 0 0,0 0-1 0 0,1-1 1 0 0,0 1-1 0 0,-1-1 1 0 0,1 0-1 0 0,0 0 1 0 0,-2-4-1 0 0,-7-18-1600 0 0,1-1 0 0 0,1 1 0 0 0,2-1 0 0 0,0-1 0 0 0,2 1 0 0 0,1-1 0 0 0,-1-34-1 0 0,5-66-2789 0 0,0 86 1568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3968 0 0,'-1'-10'1897'0'0,"2"-11"1755"0"0,8 15 3810 0 0,11 20-2847 0 0,7 46-2198 0 0,-18-50-2208 0 0,0 2 0 0 0,-1-1 0 0 0,0 1 0 0 0,-1 0-1 0 0,-1 0 1 0 0,1 1 0 0 0,-2 0 0 0 0,0 0 0 0 0,0 1 0 0 0,2 15 0 0 0,19 76 593 0 0,-24-96-697 0 0,0 0-1 0 0,0 0 1 0 0,1 0-1 0 0,7 15 1 0 0,-7-17-45 0 0,1 1 0 0 0,-2-1 0 0 0,1 1 1 0 0,-1-1-1 0 0,0 1 0 0 0,-1 0 0 0 0,2 15 0 0 0,-3-16-32 0 0,-1-2-4 0 0,1-1 1 0 0,0 1-1 0 0,0-1 1 0 0,0 1 0 0 0,1 0-1 0 0,-1-1 1 0 0,1 1-1 0 0,1-1 1 0 0,-1 1-1 0 0,0-1 1 0 0,1 0-1 0 0,0 1 1 0 0,0-1 0 0 0,5 7-1 0 0,-6-9-25 0 0,0 0 1 0 0,0 0-1 0 0,0 0 0 0 0,0 0 0 0 0,0 0 0 0 0,0 0 0 0 0,-1 0 1 0 0,1 1-1 0 0,-1-1 0 0 0,1 0 0 0 0,-1 0 0 0 0,0 1 1 0 0,0-1-1 0 0,0 0 0 0 0,0 3 0 0 0,-1-3 13 0 0,1 0 1 0 0,0 0-1 0 0,0 0 0 0 0,0 0 0 0 0,1 0 0 0 0,-1 0 0 0 0,0 0 0 0 0,1 0 1 0 0,-1 0-1 0 0,1 0 0 0 0,0 0 0 0 0,-1 0 0 0 0,1 0 0 0 0,2 3 0 0 0,-2-4 63 0 0,-1 0-75 0 0,0-1 1 0 0,0 1-1 0 0,0-1 1 0 0,0 1-1 0 0,0-1 0 0 0,1 1 1 0 0,-1-1-1 0 0,0 0 0 0 0,0 1 1 0 0,0-1-1 0 0,0 1 1 0 0,1-1-1 0 0,-1 0 0 0 0,0 1 1 0 0,0-1-1 0 0,1 0 1 0 0,-1 1-1 0 0,0-1 0 0 0,1 0 1 0 0,-1 1-1 0 0,0-1 0 0 0,1 0 1 0 0,-1 0-1 0 0,1 1 1 0 0,-1-1-1 0 0,0 0 0 0 0,1 0 1 0 0,-1 0-1 0 0,1 0 0 0 0,-1 1 1 0 0,1-1-1 0 0,-1 0 1 0 0,0 0-1 0 0,1 0 0 0 0,-1 0 1 0 0,1 0-1 0 0,-1 0 0 0 0,1 0 1 0 0,-1 0-1 0 0,1 0 1 0 0,-1 0-1 0 0,0-1 0 0 0,1 1 1 0 0,-1 0-1 0 0,1 0 1 0 0,-1 0-1 0 0,0 0 0 0 0,1-1 1 0 0,-1 1-1 0 0,1 0 0 0 0,-1 0 1 0 0,1-1-1 0 0,4-24-40 0 0,-5 23 40 0 0,0 0 0 0 0,0-1 0 0 0,0 1 1 0 0,0 0-1 0 0,1 0 0 0 0,-1 0 0 0 0,1 0 0 0 0,-1 0 0 0 0,1-1 1 0 0,0 1-1 0 0,0 0 0 0 0,0 0 0 0 0,0 1 0 0 0,0-1 0 0 0,1 0 0 0 0,-1 0 1 0 0,2-1-1 0 0,-2 2 5 0 0,1 0 0 0 0,-1-1 1 0 0,0 1-1 0 0,0 0 0 0 0,0 0 1 0 0,0 0-1 0 0,0-1 0 0 0,0 1 1 0 0,0-1-1 0 0,0 1 0 0 0,-1-1 1 0 0,1 1-1 0 0,0-1 0 0 0,-1 1 1 0 0,0-1-1 0 0,1 1 0 0 0,-1-4 1 0 0,1 3 5 0 0,-1 0 0 0 0,0 0 1 0 0,1 0-1 0 0,-1 0 0 0 0,1 1 1 0 0,0-1-1 0 0,0 0 0 0 0,0 0 1 0 0,0 0-1 0 0,0 1 0 0 0,0-1 1 0 0,0 1-1 0 0,0-1 0 0 0,0 1 1 0 0,3-2-1 0 0,-3 1-6 0 0,1 0 0 0 0,0 0 0 0 0,-1 0-1 0 0,1 0 1 0 0,-1 0 0 0 0,0 0 0 0 0,1 0 0 0 0,-1-1 0 0 0,0 1-1 0 0,-1 0 1 0 0,1-1 0 0 0,0-2 0 0 0,0 4-7 0 0,-1-1 0 0 0,0 0 0 0 0,1 1 0 0 0,-1-1 0 0 0,1 0 0 0 0,-1 1-1 0 0,1-1 1 0 0,0 1 0 0 0,0-1 0 0 0,0 1 0 0 0,0 0 0 0 0,0-1 0 0 0,0 1 0 0 0,0 0 0 0 0,0 0 0 0 0,0-1 0 0 0,1 1 0 0 0,-1 0 0 0 0,0 0 0 0 0,1 1 0 0 0,1-2-1 0 0,17-5-1 0 0,-13 5 15 0 0,0-1 1 0 0,0 1-1 0 0,0 1 0 0 0,0-1 1 0 0,1 1-1 0 0,-1 1 1 0 0,9-1-1 0 0,-9 1 15 0 0,-1 1-1 0 0,1-1 0 0 0,0 1 1 0 0,-1 1-1 0 0,0-1 1 0 0,1 1-1 0 0,-1 0 0 0 0,0 1 1 0 0,0-1-1 0 0,0 1 1 0 0,0 0-1 0 0,0 1 0 0 0,-1 0 1 0 0,0-1-1 0 0,0 2 1 0 0,0-1-1 0 0,0 0 0 0 0,6 9 1 0 0,12 8 182 0 0,-21-20-193 0 0,0 0 1 0 0,0 0-1 0 0,-1 0 1 0 0,1 0-1 0 0,0 1 0 0 0,-1-1 1 0 0,0 1-1 0 0,1-1 0 0 0,-1 1 1 0 0,0 0-1 0 0,0-1 0 0 0,1 1 1 0 0,-1 0-1 0 0,-1 0 0 0 0,1 0 1 0 0,1 3-1 0 0,5 17 424 0 0,-2-7-204 0 0,-1 0 1 0 0,0 0-1 0 0,-1 1 0 0 0,-1-1 0 0 0,1 28 1 0 0,-4-41-237 0 0,0 1 0 0 0,-1-1 0 0 0,1 0 0 0 0,-1 0 0 0 0,0 0 0 0 0,0 0 0 0 0,1 0 0 0 0,-1-1 0 0 0,-1 1 0 0 0,1 0 0 0 0,0-1 0 0 0,0 1 0 0 0,0-1 0 0 0,-1 0 0 0 0,-3 1 0 0 0,-7 7-39 0 0,6-4-128 0 0,1 0 1 0 0,-1-1 0 0 0,0 0 0 0 0,0 0 0 0 0,0-1-1 0 0,-1 0 1 0 0,1 0 0 0 0,-1 0 0 0 0,-15 2 0 0 0,18-4-394 0 0,0 0 1 0 0,0-1 0 0 0,-1 1 0 0 0,1-1 0 0 0,0 0 0 0 0,-1-1 0 0 0,1 1 0 0 0,0-1 0 0 0,-10-3 0 0 0,13 3 196 0 0,1 0 1 0 0,-1 0 0 0 0,1-1 0 0 0,0 1 0 0 0,0 0 0 0 0,-1-1 0 0 0,1 1 0 0 0,0-1-1 0 0,0 0 1 0 0,1 1 0 0 0,-1-1 0 0 0,0 0 0 0 0,0 1 0 0 0,1-1 0 0 0,-1 0 0 0 0,1 0 0 0 0,0 0-1 0 0,-1 1 1 0 0,1-1 0 0 0,0-2 0 0 0,0-1-212 0 0,-1 1 0 0 0,1-1 0 0 0,0 1 0 0 0,0-1 0 0 0,1 1-1 0 0,-1 0 1 0 0,3-6 0 0 0,-2 6 286 0 0,2 0 0 0 0,-1 1-1 0 0,0 0 1 0 0,1-1 0 0 0,-1 1 0 0 0,1 0-1 0 0,0 0 1 0 0,6-5 0 0 0,4-4-584 0 0,9-29-1923 0 0,-15 26 1865 0 0,5-17-2896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40 4640 0 0,'0'0'1640'0'0,"-2"-6"2757"0"0,-5-16-533 0 0,7 21-3743 0 0,0 1 0 0 0,0-1 1 0 0,0 1-1 0 0,0-1 0 0 0,0 1 0 0 0,-1-1 1 0 0,1 1-1 0 0,0-1 0 0 0,0 1 0 0 0,-1-1 0 0 0,1 1 1 0 0,0-1-1 0 0,-1 1 0 0 0,1 0 0 0 0,0-1 1 0 0,-1 1-1 0 0,1 0 0 0 0,-1-1 0 0 0,1 1 1 0 0,0 0-1 0 0,-1-1 0 0 0,1 1 0 0 0,-1 0 0 0 0,1 0 1 0 0,-1 0-1 0 0,1-1 0 0 0,-1 1 0 0 0,1 0 1 0 0,-1 0-1 0 0,0 0 0 0 0,1 0 0 0 0,-1 0 1 0 0,1 0-1 0 0,-1 0 0 0 0,1 0 0 0 0,-1 0 0 0 0,1 0 1 0 0,-1 0-1 0 0,1 0 0 0 0,-1 1 0 0 0,1-1 1 0 0,-2 0-1 0 0,-5 1 1198 0 0,6-1-1205 0 0,-1 1 0 0 0,1-1 0 0 0,-1 1 0 0 0,1 0 0 0 0,-1-1 0 0 0,1 1 0 0 0,0 0 1 0 0,0 0-1 0 0,-1 0 0 0 0,1 0 0 0 0,0 0 0 0 0,0 1 0 0 0,0-1 0 0 0,0 0 0 0 0,0 0 0 0 0,0 1 0 0 0,0-1 1 0 0,1 0-1 0 0,-1 1 0 0 0,-1 2 0 0 0,-12 35 325 0 0,11-32-246 0 0,-60 129 1045 0 0,62-133-1220 0 0,-1 0-1 0 0,1 0 1 0 0,-1 0-1 0 0,0 0 1 0 0,1 0 0 0 0,-1-1-1 0 0,-1 1 1 0 0,1 0-1 0 0,-3 2 1 0 0,-11 13 89 0 0,-1 22 2 0 0,14-32-83 0 0,0 0 1 0 0,0 0-1 0 0,-1-1 1 0 0,-7 13-1 0 0,-5 15 91 0 0,9-17-106 0 0,4-1-71 0 0,10-13 56 0 0,-6-4 4 0 0,0-1 1 0 0,0 1 0 0 0,0 0-1 0 0,-1 0 1 0 0,1 0-1 0 0,0-1 1 0 0,0 1 0 0 0,0 0-1 0 0,0-1 1 0 0,-1 1-1 0 0,1-1 1 0 0,0 1 0 0 0,-1-1-1 0 0,1 1 1 0 0,0-1-1 0 0,-1 0 1 0 0,1 1-1 0 0,0-1 1 0 0,-1 0 0 0 0,1-1-1 0 0,0 0 3 0 0,-1 0 1 0 0,0 0-1 0 0,1 0 0 0 0,0 0 1 0 0,-1 0-1 0 0,1 0 0 0 0,0 1 0 0 0,0-1 1 0 0,0 0-1 0 0,0 0 0 0 0,0 1 1 0 0,1-1-1 0 0,-1 0 0 0 0,0 1 0 0 0,1 0 1 0 0,-1-1-1 0 0,1 1 0 0 0,2-2 0 0 0,15-14 2 0 0,3-22-73 0 0,-12 29 72 0 0,-7 7-8 0 0,0 1 0 0 0,-1-1 0 0 0,1 0 0 0 0,-1 0 0 0 0,0 0-1 0 0,0 0 1 0 0,0-1 0 0 0,0 1 0 0 0,-1-1 0 0 0,1 1 0 0 0,1-5 0 0 0,8-17 36 0 0,2 1 0 0 0,15-23 1 0 0,-22 38 57 0 0,-5 6-81 0 0,0 1-1 0 0,0-1 0 0 0,0 1 1 0 0,1 0-1 0 0,-1 0 1 0 0,1-1-1 0 0,0 1 0 0 0,-1 0 1 0 0,1 1-1 0 0,0-1 1 0 0,0 0-1 0 0,1 0 0 0 0,-1 1 1 0 0,0-1-1 0 0,0 1 1 0 0,1 0-1 0 0,-1 0 0 0 0,1-1 1 0 0,-1 2-1 0 0,4-2 1 0 0,-4 2 31 0 0,0 0-13 0 0,0 0 0 0 0,0 1 0 0 0,0-1 0 0 0,1 1 0 0 0,-1 0 0 0 0,0 0 0 0 0,0-1 0 0 0,0 1 0 0 0,0 1 0 0 0,0-1 0 0 0,0 0 0 0 0,0 0 0 0 0,-1 1 0 0 0,1-1 0 0 0,0 1 0 0 0,-1-1 0 0 0,1 1 0 0 0,-1 0 0 0 0,0 0 0 0 0,1-1 0 0 0,1 5 0 0 0,23 52 264 0 0,-10-21 54 0 0,8 13 140 0 0,-18-36-375 0 0,0-1 0 0 0,0-1 1 0 0,2 1-1 0 0,10 13 0 0 0,-14-20-77 0 0,0 0 0 0 0,0 0-1 0 0,-1 1 1 0 0,0-1 0 0 0,0 1-1 0 0,0 0 1 0 0,2 10 0 0 0,-3-10-2 0 0,0-1-1 0 0,0 1 1 0 0,1-1 0 0 0,0 1 0 0 0,0-1 0 0 0,0 0-1 0 0,6 7 1 0 0,-3-6 9 0 0,0-1 0 0 0,0 1 0 0 0,-1 0 0 0 0,0 0 1 0 0,-1 0-1 0 0,1 0 0 0 0,-1 1 0 0 0,-1 0 0 0 0,0 0 0 0 0,0 0 0 0 0,0 0 0 0 0,-1 1 0 0 0,0-1 0 0 0,-1 1 0 0 0,1 10 0 0 0,3 27 28 0 0,2 13-32 0 0,-7-56-37 0 0,1 0 1 0 0,-1 0-1 0 0,-1 0 0 0 0,1 0 1 0 0,0 0-1 0 0,-1 0 1 0 0,0 0-1 0 0,1 0 1 0 0,-1 0-1 0 0,0-1 0 0 0,0 1 1 0 0,-1 0-1 0 0,1-1 1 0 0,-3 5-1 0 0,-18 22-83 0 0,17-23-108 0 0,1 1 1 0 0,-1-1-1 0 0,-1 1 0 0 0,1-2 0 0 0,-1 1 0 0 0,0-1 0 0 0,0 1 0 0 0,-9 4 0 0 0,10-6 194 0 0,2-3-457 0 0,1 0 1 0 0,0 1-1 0 0,0-1 0 0 0,0 0 1 0 0,-1 0-1 0 0,1 0 0 0 0,-1 0 1 0 0,1 0-1 0 0,-1-1 0 0 0,1 1 1 0 0,-1-1-1 0 0,1 1 0 0 0,-1-1 1 0 0,0 0-1 0 0,1 0 0 0 0,-1 0 1 0 0,1-1-1 0 0,-1 1 0 0 0,-2-1 1 0 0,2-19-5924 0 0,4-13 4140 0 0,-1 25 1732 0 0,0-1 0 0 0,1 0 0 0 0,0 0 1 0 0,0 1-1 0 0,1-1 0 0 0,0 1 0 0 0,0-1 0 0 0,1 1 0 0 0,0 0 0 0 0,1 0 1 0 0,0 0-1 0 0,6-9 0 0 0,-10 16 456 0 0,12-35-2933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6032 0 0,'6'5'8703'0'0,"9"11"-4872"0"0,-13-7-2251 0 0,-2-9-1504 0 0,0 0 0 0 0,0 1-1 0 0,0-1 1 0 0,0 1 0 0 0,0-1-1 0 0,0 1 1 0 0,0-1-1 0 0,1 0 1 0 0,-1 1 0 0 0,0-1-1 0 0,0 1 1 0 0,0-1-1 0 0,0 0 1 0 0,1 1 0 0 0,-1-1-1 0 0,0 0 1 0 0,0 1-1 0 0,1-1 1 0 0,-1 0 0 0 0,0 1-1 0 0,1-1 1 0 0,-1 0-1 0 0,0 1 1 0 0,1-1 0 0 0,-1 0-1 0 0,0 0 1 0 0,1 0 0 0 0,-1 1-1 0 0,1-1 1 0 0,-1 0-1 0 0,1 0 1 0 0,2 2 213 0 0,0 1 0 0 0,0-1 0 0 0,0 1 0 0 0,0 0 0 0 0,0 0 0 0 0,-1 0 0 0 0,0 0 0 0 0,1 0 0 0 0,-1 0 0 0 0,0 0 0 0 0,-1 1 0 0 0,3 5 0 0 0,20 28 579 0 0,-23-36-842 0 0,1 1-1 0 0,-1-1 0 0 0,1 1 1 0 0,-1 0-1 0 0,0 0 0 0 0,1-1 1 0 0,-1 1-1 0 0,0 0 0 0 0,0 0 1 0 0,0 0-1 0 0,-1 0 0 0 0,2 3 1 0 0,9 19 163 0 0,-2-7-145 0 0,-1 1 0 0 0,-1 0 0 0 0,0 0 0 0 0,6 27 0 0 0,12 66-1089 0 0,-19-54-3244 0 0,-5 8-11885 0 0,-1-55 11288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32 116 5344 0 0,'-21'-73'7682'0'0,"11"31"4839"0"0,11 46-12367 0 0,-1 0 0 0 0,1 0 0 0 0,1 0 0 0 0,-1-1 0 0 0,0 1-1 0 0,1 0 1 0 0,0 0 0 0 0,0-1 0 0 0,0 1 0 0 0,4 4 0 0 0,14 29 437 0 0,0-1-248 0 0,-15-31-289 0 0,-1 2 1 0 0,-1-1-1 0 0,1 0 0 0 0,-1 1 0 0 0,3 9 0 0 0,-2-4 35 0 0,0 0 1 0 0,1 0-1 0 0,8 15 0 0 0,-8-19-52 0 0,-2-1 0 0 0,1 1 0 0 0,-1 0-1 0 0,0 0 1 0 0,-1 0 0 0 0,3 12 0 0 0,12 57 223 0 0,-12-59-196 0 0,-1 1 0 0 0,-1-1 0 0 0,2 23 0 0 0,4 27 277 0 0,0-10-289 0 0,16-84 19 0 0,-19 5-62 0 0,-6 19-9 0 0,0 0 0 0 0,1 0 0 0 0,-1 1 0 0 0,1-1 1 0 0,-1 0-1 0 0,1 0 0 0 0,0 0 0 0 0,0 0 0 0 0,0 0 0 0 0,0 1 0 0 0,0-1 1 0 0,0 1-1 0 0,0-1 0 0 0,1 0 0 0 0,-1 1 0 0 0,0 0 0 0 0,1-1 0 0 0,0 1 1 0 0,2-2-1 0 0,5-2 4 0 0,-8 4-3 0 0,1 1 0 0 0,-1-1 0 0 0,1 0 0 0 0,-1 0 0 0 0,1 0 0 0 0,-1 0 0 0 0,0 0 0 0 0,1-1 0 0 0,-1 1 0 0 0,0 0 0 0 0,0-1 0 0 0,0 1 0 0 0,0 0 0 0 0,0-1 1 0 0,0 1-1 0 0,0-1 0 0 0,-1 0 0 0 0,1 1 0 0 0,0-1 0 0 0,-1 0 0 0 0,1 1 0 0 0,-1-1 0 0 0,0-2 0 0 0,3-3 1 0 0,-1 1 0 0 0,1-1 0 0 0,0 1 0 0 0,1 0 0 0 0,-1 0 0 0 0,1 0 0 0 0,0 1 0 0 0,7-8 0 0 0,5-8 15 0 0,17-10 22 0 0,-5 6-17 0 0,-14 16 30 0 0,1 0 1 0 0,1 1-1 0 0,-1 1 0 0 0,1 1 0 0 0,17-6 0 0 0,-25 11 13 0 0,-1 0 0 0 0,0 1-1 0 0,0-1 1 0 0,1 2 0 0 0,7 0-1 0 0,-7-1-38 0 0,-5 1-5 0 0,0-1 0 0 0,-1 1 0 0 0,1 0 0 0 0,0-1 1 0 0,-1 1-1 0 0,1 1 0 0 0,-1-1 0 0 0,1 0 0 0 0,-1 1 0 0 0,0-1 0 0 0,1 1 1 0 0,-1-1-1 0 0,0 1 0 0 0,0 0 0 0 0,0 0 0 0 0,0 0 0 0 0,0 0 1 0 0,2 5-1 0 0,2 0 43 0 0,-5-5-50 0 0,1 0 0 0 0,-1 0 0 0 0,0 0 0 0 0,0 0 0 0 0,0 0 0 0 0,0 0 0 0 0,-1 0 0 0 0,1 0 0 0 0,0 0 0 0 0,-1 1 0 0 0,1 2 0 0 0,5 19 114 0 0,1-12-53 0 0,-1 1-1 0 0,0 0 0 0 0,-1 0 1 0 0,-1 1-1 0 0,0 0 0 0 0,-1 0 0 0 0,0 0 1 0 0,-1 0-1 0 0,-1 0 0 0 0,0 0 0 0 0,-1 0 1 0 0,0 0-1 0 0,-4 19 0 0 0,2-28-73 0 0,0 0 0 0 0,-1 1 0 0 0,1-1 0 0 0,-1 0-1 0 0,-1 0 1 0 0,1-1 0 0 0,-1 1 0 0 0,-7 8 0 0 0,-2 1-2 0 0,10-12-85 0 0,1 1 0 0 0,-2-1 0 0 0,1 0 1 0 0,0 0-1 0 0,0 0 0 0 0,-1 0 0 0 0,1-1 0 0 0,-1 1 0 0 0,1-1 1 0 0,-1 0-1 0 0,0 0 0 0 0,-4 1 0 0 0,-53 4-1310 0 0,59-6 1246 0 0,1 0 0 0 0,-1 0 1 0 0,1 0-1 0 0,-1-1 0 0 0,1 1 0 0 0,0-1 0 0 0,-1 1 0 0 0,1-1 1 0 0,0 1-1 0 0,-1-1 0 0 0,1 0 0 0 0,0 0 0 0 0,0 0 0 0 0,-1 0 1 0 0,1 0-1 0 0,0 0 0 0 0,0 0 0 0 0,0 0 0 0 0,0 0 0 0 0,0 0 1 0 0,1 0-1 0 0,-1-1 0 0 0,-1-1 0 0 0,0-1-493 0 0,0-1 1 0 0,0 0-1 0 0,0 0 0 0 0,1 0 0 0 0,0 0 1 0 0,0 0-1 0 0,0-7 0 0 0,0 5-7 0 0,0-1 0 0 0,1 1 0 0 0,0-1 1 0 0,1 1-1 0 0,0 0 0 0 0,0 0 0 0 0,0-1 0 0 0,1 1 0 0 0,0 0 0 0 0,1 0 0 0 0,4-9 0 0 0,37-49-3884 0 0,56-61-1 0 0,-69 90 1294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324 418 5104 0 0,'-8'6'9566'0'0,"-28"20"-4875"0"0,9 0-2695 0 0,18-16-1531 0 0,0-1 1 0 0,-1 0 0 0 0,-15 10-1 0 0,24-17-409 0 0,-1-1 1 0 0,0 1-1 0 0,1 0 0 0 0,-1-1 0 0 0,1 1 1 0 0,0 0-1 0 0,-1 0 0 0 0,1 0 0 0 0,0-1 0 0 0,-2 5 1 0 0,-6 11 238 0 0,-67 66 926 0 0,35-23-644 0 0,24-26-273 0 0,15-29-242 0 0,0 1 1 0 0,-1 0 0 0 0,0-1 0 0 0,0 0 0 0 0,0 0 0 0 0,-5 6 0 0 0,6-9-29 0 0,1 1 0 0 0,-1-1 0 0 0,0 0-1 0 0,1 1 1 0 0,0 0 0 0 0,-1-1 0 0 0,1 1 0 0 0,0 0-1 0 0,1 0 1 0 0,-1-1 0 0 0,0 1 0 0 0,1 0 0 0 0,-1 0-1 0 0,1 0 1 0 0,0 4 0 0 0,0-5-24 0 0,0-1 0 0 0,0 0 1 0 0,0 0-1 0 0,0 1 0 0 0,0-1 0 0 0,1 0 0 0 0,-1 0 1 0 0,0 0-1 0 0,1 1 0 0 0,-1-1 0 0 0,1 0 0 0 0,-1 0 1 0 0,1 0-1 0 0,0 0 0 0 0,-1 0 0 0 0,1 0 0 0 0,0 0 1 0 0,0 0-1 0 0,-1 0 0 0 0,1 0 0 0 0,0-1 0 0 0,0 1 1 0 0,0 0-1 0 0,0 0 0 0 0,0-1 0 0 0,0 1 0 0 0,0-1 1 0 0,1 1-1 0 0,-1-1 0 0 0,0 1 0 0 0,0-1 0 0 0,0 0 1 0 0,0 0-1 0 0,1 1 0 0 0,1-1 0 0 0,10 0 16 0 0,29-3 13 0 0,-40 2-37 0 0,0 0-1 0 0,0 1 1 0 0,-1-1 0 0 0,1 0 0 0 0,0 0-1 0 0,0 0 1 0 0,-1 0 0 0 0,1-1 0 0 0,-1 1-1 0 0,1 0 1 0 0,-1-1 0 0 0,0 1 0 0 0,0-1-1 0 0,1 1 1 0 0,-1-1 0 0 0,0 1 0 0 0,0-1-1 0 0,0 0 1 0 0,-1 0 0 0 0,2-2-1 0 0,30-64-28 0 0,-22 50-15 0 0,-1-1 0 0 0,0 0 0 0 0,6-23-1 0 0,-10 24 14 0 0,-1 8 11 0 0,-1 1 1 0 0,-1-1-1 0 0,0 1 1 0 0,0-1-1 0 0,0-10 1 0 0,-5-49 99 0 0,-4 1-1 0 0,-2 0 1 0 0,-3 0 0 0 0,-3 1 0 0 0,-27-73-1 0 0,35 111 33 0 0,7 25-60 0 0,0 0-1 0 0,-1 0 0 0 0,1 0 0 0 0,-1 0 0 0 0,0 1 0 0 0,0-1 0 0 0,-1 0 1 0 0,1 0-1 0 0,-1 1 0 0 0,0-1 0 0 0,0 1 0 0 0,0 0 0 0 0,0-1 0 0 0,0 1 1 0 0,-1 0-1 0 0,-3-3 0 0 0,4 5 509 0 0,1 0-551 0 0,1 1-1 0 0,0 0 0 0 0,-1 0 0 0 0,1 0 0 0 0,0 0 1 0 0,-1 0-1 0 0,1 0 0 0 0,0 0 0 0 0,-1 0 0 0 0,1 0 0 0 0,0 0 1 0 0,-1 0-1 0 0,1 0 0 0 0,0 0 0 0 0,-1 0 0 0 0,1 0 1 0 0,0 1-1 0 0,-1-1 0 0 0,1 0 0 0 0,0 0 0 0 0,-1 0 1 0 0,1 0-1 0 0,0 1 0 0 0,0-1 0 0 0,-1 0 0 0 0,1 0 0 0 0,0 0 1 0 0,0 1-1 0 0,-1-1 0 0 0,1 0 0 0 0,0 0 0 0 0,0 1 1 0 0,0-1-1 0 0,0 0 0 0 0,-1 1 0 0 0,1-1 0 0 0,0 0 0 0 0,0 1 1 0 0,0-1-1 0 0,0 0 0 0 0,0 1 0 0 0,0-1 0 0 0,0 0 1 0 0,0 1-1 0 0,0-1 0 0 0,0 1 0 0 0,-7 17 13 0 0,6 6-18 0 0,2 0 0 0 0,1 0 1 0 0,5 24-1 0 0,1 12-61 0 0,-7-51 2 0 0,-1 1-1 0 0,2 0 1 0 0,-1-1-1 0 0,2 1 1 0 0,3 12-1 0 0,13 20-314 0 0,-15-30 24 0 0,1-1 1 0 0,0 0 0 0 0,1 0 0 0 0,0 0 0 0 0,13 16 0 0 0,-7-12-454 0 0,-11-13 676 0 0,1 0 1 0 0,-1 0-1 0 0,1 0 1 0 0,0 0 0 0 0,0 0-1 0 0,0-1 1 0 0,0 1-1 0 0,0 0 1 0 0,0-1 0 0 0,0 0-1 0 0,1 1 1 0 0,-1-1-1 0 0,0 0 1 0 0,1 0 0 0 0,-1 0-1 0 0,1-1 1 0 0,-1 1-1 0 0,1-1 1 0 0,-1 1 0 0 0,1-1-1 0 0,-1 0 1 0 0,6 0-1 0 0,17 4-1259 0 0,-16-3 800 0 0,0 1-1 0 0,-1-1 1 0 0,1 0 0 0 0,0-1 0 0 0,0 0 0 0 0,0-1 0 0 0,-1 1-1 0 0,1-2 1 0 0,0 1 0 0 0,11-4 0 0 0,-3-1-54 0 0,-11 5 418 0 0,-1 0-1 0 0,1-1 1 0 0,-1 0 0 0 0,1 0 0 0 0,-1-1-1 0 0,8-4 1 0 0,0-4-202 0 0,-10 8 265 0 0,0 0 1 0 0,1 1-1 0 0,-1-1 0 0 0,1 1 1 0 0,-1 0-1 0 0,1 0 1 0 0,0 0-1 0 0,0 0 1 0 0,6-1-1 0 0,-1-1-168 0 0,0 0-1 0 0,-1 0 0 0 0,0 0 0 0 0,0-1 1 0 0,0-1-1 0 0,-1 1 0 0 0,1-1 1 0 0,8-9-1 0 0,-11 9 73 0 0,1 0 0 0 0,0 1 0 0 0,1 0 0 0 0,-1 1 0 0 0,1-1 0 0 0,14-6 0 0 0,-18 10 149 0 0,0 0 0 0 0,-1 0 1 0 0,1-1-1 0 0,0 1 0 0 0,-1-1 1 0 0,1 0-1 0 0,-1 0 0 0 0,1 0 1 0 0,-1 0-1 0 0,4-5 0 0 0,11-7 2338 0 0,-1 10 5074 0 0,-18 4-6881 0 0,-1 1 0 0 0,1-1 0 0 0,0 0 0 0 0,0 1 0 0 0,0 0 0 0 0,0 0 0 0 0,-1-1 0 0 0,1 1 0 0 0,0 1 0 0 0,1-1 0 0 0,-1 0 0 0 0,0 0 0 0 0,0 1 0 0 0,0-1 0 0 0,1 1 0 0 0,-1-1 0 0 0,-2 4 0 0 0,-26 41 1382 0 0,2-5-841 0 0,21-33-858 0 0,0 0 0 0 0,1 1 0 0 0,0 0 0 0 0,0 0 0 0 0,1 0 0 0 0,-7 15 0 0 0,-1 0 124 0 0,-1 0 0 0 0,-31 41 1 0 0,8-15-22 0 0,22-7-55 0 0,2-27-122 0 0,9-13-35 0 0,1 1 1 0 0,0 0-1 0 0,-1 0 1 0 0,1 1-1 0 0,1-1 1 0 0,-1 0-1 0 0,1 1 1 0 0,0 0-1 0 0,0-1 1 0 0,0 1-1 0 0,0 0 1 0 0,0 7-1 0 0,-3 8 25 0 0,4-19-30 0 0,1-1 1 0 0,0 1-1 0 0,-1 0 0 0 0,1-1 1 0 0,0 1-1 0 0,0 0 0 0 0,-1-1 1 0 0,1 1-1 0 0,0 0 0 0 0,0-1 1 0 0,0 1-1 0 0,0 0 1 0 0,0-1-1 0 0,0 1 0 0 0,0 0 1 0 0,0 0-1 0 0,0-1 0 0 0,0 1 1 0 0,0 0-1 0 0,1-1 0 0 0,-1 1 1 0 0,0 0-1 0 0,0-1 0 0 0,1 1 1 0 0,-1-1-1 0 0,0 1 0 0 0,1 0 1 0 0,-1-1-1 0 0,0 1 0 0 0,1-1 1 0 0,-1 1-1 0 0,1-1 1 0 0,-1 1-1 0 0,1-1 0 0 0,-1 1 1 0 0,1-1-1 0 0,0 0 0 0 0,-1 1 1 0 0,1-1-1 0 0,0 0 0 0 0,-1 1 1 0 0,1-1-1 0 0,0 0 0 0 0,-1 0 1 0 0,1 0-1 0 0,0 1 0 0 0,-1-1 1 0 0,1 0-1 0 0,0 0 0 0 0,1 0 2 0 0,-1 0-1 0 0,1 0 1 0 0,-1 0-1 0 0,0 0 1 0 0,1-1-1 0 0,-1 1 1 0 0,0 0-1 0 0,1 0 1 0 0,-1-1-1 0 0,0 1 1 0 0,1-1-1 0 0,-1 1 1 0 0,0-1-1 0 0,0 0 1 0 0,0 0-1 0 0,0 1 1 0 0,1-1-1 0 0,-1 0 0 0 0,0 0 1 0 0,0 0-1 0 0,-1 0 1 0 0,1 0-1 0 0,0 0 1 0 0,1-2-1 0 0,-2 3 0 0 0,19-16 15 0 0,-14 13-12 0 0,-1-1 1 0 0,0 1-1 0 0,0-1 0 0 0,0 0 0 0 0,-1 0 0 0 0,1-1 0 0 0,4-6 0 0 0,16-30 26 0 0,-17 32-13 0 0,-1 0-1 0 0,-1 0 0 0 0,1-1 1 0 0,-2 0-1 0 0,1 0 0 0 0,-1 0 0 0 0,-1 0 1 0 0,0-1-1 0 0,0 1 0 0 0,-1-1 1 0 0,0 0-1 0 0,0-16 0 0 0,-2-194 412 0 0,17 221-273 0 0,-8 5 21 0 0,-7 1-143 0 0,0 0 0 0 0,0 0 0 0 0,0 0 0 0 0,1-1 0 0 0,6 11 0 0 0,-2-2-6 0 0,-3-7-9 0 0,0 0 0 0 0,0 0 0 0 0,1 0 0 0 0,0 0 0 0 0,6 6 0 0 0,-7-8-7 0 0,-1-1 0 0 0,1 0 0 0 0,-1 1 0 0 0,0 0 0 0 0,0 0 0 0 0,2 6 0 0 0,-3-7 2 0 0,0 0 0 0 0,0 1 0 0 0,0-1 0 0 0,0 0 1 0 0,1-1-1 0 0,-1 1 0 0 0,4 4 0 0 0,6 8 25 0 0,45 79 225 0 0,-25-37-37 0 0,-13-17-47 0 0,-16-34-127 0 0,1 0 1 0 0,-1 0-1 0 0,0 0 1 0 0,0 0 0 0 0,-1 1-1 0 0,2 11 1 0 0,41 170 668 0 0,-35-151-642 0 0,-8-32-68 0 0,0 1 1 0 0,0 0-1 0 0,0 0 1 0 0,-1 0-1 0 0,1 11 1 0 0,-2 159-74 0 0,0-175 58 0 0,0-1-7 0 0,0 1 0 0 0,0 0 0 0 0,0 0 0 0 0,0 0 0 0 0,0-1 0 0 0,0 1 0 0 0,-1 0 0 0 0,1 0 0 0 0,-1 0 0 0 0,1-1 0 0 0,-1 1-1 0 0,1 0 1 0 0,-1-1 0 0 0,0 1 0 0 0,0 0 0 0 0,0-1 0 0 0,0 1 0 0 0,0-1 0 0 0,0 0 0 0 0,-2 2 0 0 0,1 0-58 0 0,0-1 1 0 0,0 1 0 0 0,1 0-1 0 0,-1 0 1 0 0,1 0 0 0 0,-1 0-1 0 0,1 0 1 0 0,0 1-1 0 0,0-1 1 0 0,1 0 0 0 0,-1 0-1 0 0,0 5 1 0 0,-2 7-756 0 0,-7 3-2538 0 0,5-27-3142 0 0,4-16 562 0 0,2 13 6524 0 0,4-6-1599 0 0,0 0 0 0 0,1 0 1 0 0,1 0-1 0 0,10-17 0 0 0,-5 10 39 0 0,1-5 161 0 0,1 1-1 0 0,1 0 1 0 0,2 1-1 0 0,1 1 1 0 0,1 1-1 0 0,24-26 1 0 0,-30 38-866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1408 0 0,'31'3'7376'0'0,"-26"43"-1019"0"0,-1 11-3673 0 0,-4 113-14 0 0,0-59-3106 0 0,0 2-4947 0 0,-4-102 2655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6312 0 0,'-7'0'5115'0'0,"-26"1"-57"0"0,5 9-770 0 0,-9 19-2038 0 0,16-12-611 0 0,15-12-1462 0 0,0 1 0 0 0,1 0 1 0 0,0 0-1 0 0,0 0 0 0 0,1 0 0 0 0,0 1 0 0 0,0 0 1 0 0,0 0-1 0 0,1 0 0 0 0,0 0 0 0 0,0 0 1 0 0,1 1-1 0 0,0-1 0 0 0,-1 10 0 0 0,-2 10 241 0 0,2 0 0 0 0,-1 48 0 0 0,10 71 600 0 0,-3-125-955 0 0,1 0 0 0 0,0-1 0 0 0,2 1 0 0 0,0-1 0 0 0,10 20 0 0 0,-13-35-57 0 0,0-1-1 0 0,0 1 1 0 0,0-1 0 0 0,1 0 0 0 0,0 0 0 0 0,0 0 0 0 0,0 0 0 0 0,0-1 0 0 0,8 6-1 0 0,-7-6-7 0 0,-1 1 0 0 0,1-1-1 0 0,0 1 1 0 0,-1 0 0 0 0,0 1-1 0 0,0-1 1 0 0,6 10 0 0 0,-6-10-21 0 0,1 0 0 0 0,-1-1 1 0 0,1 1-1 0 0,-1-1 0 0 0,1 0 1 0 0,0-1-1 0 0,0 1 0 0 0,1-1 1 0 0,-1 0-1 0 0,0 0 0 0 0,10 1 1 0 0,-1 2-100 0 0,-5-2-294 0 0,0 0-1 0 0,0 0 0 0 0,1-1 1 0 0,-1-1-1 0 0,1 0 0 0 0,0 0 1 0 0,0 0-1 0 0,-1-1 0 0 0,1-1 0 0 0,0 0 1 0 0,-1 0-1 0 0,1-1 0 0 0,-1 0 1 0 0,15-5-1 0 0,-17 2-142 0 0,0 1-1 0 0,0-1 1 0 0,-1 0 0 0 0,0-1-1 0 0,0 1 1 0 0,0-1 0 0 0,-1-1-1 0 0,1 1 1 0 0,4-9 0 0 0,33-70-5489 0 0,-28 54 4636 0 0,-9 16 671 0 0,-1 0 0 0 0,-1 0 0 0 0,0 0 0 0 0,-1-1 0 0 0,2-26 0 0 0,-1-83-797 0 0,-4 97 1697 0 0,-1 1-1 0 0,-1-1 1 0 0,-1 1-1 0 0,-2 0 0 0 0,-13-44 1 0 0,6 24 2804 0 0,8 13 6915 0 0,2 41-6227 0 0,-5 24-796 0 0,9-18-2446 0 0,1 0-1 0 0,-1 0 1 0 0,2 0 0 0 0,0 0-1 0 0,1-1 1 0 0,0 1-1 0 0,13 21 1 0 0,-11-21-212 0 0,0 1 0 0 0,-1 1 0 0 0,0-1 0 0 0,-1 1 0 0 0,3 16 0 0 0,27 122 909 0 0,-25-107-628 0 0,25 72 0 0 0,-21-76-58 0 0,18 89 0 0 0,-23-84-163 0 0,-5-34-181 0 0,-2 0 0 0 0,1 0-1 0 0,0 25 1 0 0,10 47 151 0 0,-12-66-227 0 0,0-12 0 0 0,-1 0 0 0 0,1 0 0 0 0,-1 0 0 0 0,0 0 0 0 0,-1 0 0 0 0,0-1 0 0 0,0 1 0 0 0,0 0 0 0 0,-1 0 0 0 0,0-1 0 0 0,-6 13 0 0 0,-3-1 0 0 0,11-17 0 0 0,-1 0 0 0 0,1 0 0 0 0,-1 0 0 0 0,0 0 0 0 0,1 0 0 0 0,-1 0 0 0 0,0 0 0 0 0,0 0 0 0 0,0 0 0 0 0,0 0 0 0 0,0 0 0 0 0,0 0 0 0 0,0-1 0 0 0,0 1 0 0 0,0 0 0 0 0,0-1 0 0 0,0 1 0 0 0,0-1 0 0 0,0 1 0 0 0,0-1 0 0 0,-1 0 0 0 0,1 1 0 0 0,0-1 0 0 0,0 0 0 0 0,-2 0 0 0 0,-68 12-956 0 0,67-13 806 0 0,0 0 1 0 0,1 0-1 0 0,-1 0 0 0 0,0-1 0 0 0,1 0 1 0 0,-1 0-1 0 0,1 0 0 0 0,-1 0 0 0 0,-2-3 1 0 0,0 1-142 0 0,4 3 218 0 0,1 0-1 0 0,0 1 1 0 0,-1-1 0 0 0,1 0 0 0 0,0 0-1 0 0,0 0 1 0 0,0 0 0 0 0,0-1-1 0 0,0 1 1 0 0,0 0 0 0 0,0 0 0 0 0,0-1-1 0 0,1 1 1 0 0,-1 0 0 0 0,0-1-1 0 0,1 1 1 0 0,-2-3 0 0 0,-2-6-437 0 0,-7-5-668 0 0,0-1 0 0 0,2 0 0 0 0,0-1 0 0 0,1 0 0 0 0,1 0 0 0 0,0-1 0 0 0,1 0 0 0 0,1 0 0 0 0,1 0 1 0 0,0-1-1 0 0,2 1 0 0 0,0-1 0 0 0,1 0 0 0 0,1 0 0 0 0,0 0 0 0 0,2 1 0 0 0,0-1 0 0 0,7-26 0 0 0,11-3-3099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55 534 8152 0 0,'0'11'1732'0'0,"1"-1"1"0"0,0 0-1 0 0,1 0 1 0 0,0-1-1 0 0,5 11 0 0 0,39 88 4231 0 0,-38-90-4715 0 0,6 10-266 0 0,-2-5-130 0 0,-1 1 0 0 0,-1 0 0 0 0,11 42 0 0 0,-10-33-532 0 0,-8-27-282 0 0,-1 0-1 0 0,0 0 1 0 0,0 1 0 0 0,0-1 0 0 0,-1 1 0 0 0,0-1 0 0 0,1 11 0 0 0,-2-4-3 0 0,-1 10-19 0 0,1-22-17 0 0,-1-1 0 0 0,1 1 0 0 0,0-1 0 0 0,-1 1 0 0 0,1 0 0 0 0,-1-1 1 0 0,1 1-1 0 0,-1-1 0 0 0,1 1 0 0 0,-1-1 0 0 0,1 0 0 0 0,-1 1 0 0 0,1-1 0 0 0,-1 1 0 0 0,1-1 0 0 0,-1 0 0 0 0,0 1 1 0 0,1-1-1 0 0,-1 0 0 0 0,1 0 0 0 0,-1 0 0 0 0,0 1 0 0 0,1-1 0 0 0,-1 0 0 0 0,0 0 0 0 0,0 0 0 0 0,1 0 1 0 0,-1 0-1 0 0,0 0 0 0 0,-2-1-8 0 0,0 0 0 0 0,0 1 1 0 0,0-1-1 0 0,0 0 0 0 0,0 0 0 0 0,0-1 1 0 0,0 1-1 0 0,0-1 0 0 0,1 1 1 0 0,-1-1-1 0 0,0 0 0 0 0,1 0 0 0 0,0 0 1 0 0,-1 0-1 0 0,1 0 0 0 0,0-1 0 0 0,0 1 1 0 0,-2-5-1 0 0,-35-57-20 0 0,28 44 29 0 0,-43-120-5 0 0,51 134 2 0 0,0 0 1 0 0,1 0-1 0 0,0 0 1 0 0,0 0-1 0 0,1 0 1 0 0,-1-1-1 0 0,0-9 1 0 0,-2-12-5 0 0,-3-8-49 0 0,1-2 1 0 0,2 1-1 0 0,1-43 0 0 0,3 76 39 0 0,1 1 0 0 0,-1-1 0 0 0,1 0 1 0 0,0 1-1 0 0,0-1 0 0 0,0 1 0 0 0,1-1 0 0 0,2-4 0 0 0,1-5-60 0 0,-3 5-42 0 0,1-1 0 0 0,0 1 0 0 0,0 0-1 0 0,1 1 1 0 0,7-13 0 0 0,2-4-233 0 0,-11 20 262 0 0,0 1-1 0 0,0-1 0 0 0,0 1 0 0 0,0 0 1 0 0,1 0-1 0 0,0-1 0 0 0,-1 2 0 0 0,1-1 1 0 0,0 0-1 0 0,6-3 0 0 0,-5 3-118 0 0,0 0-1 0 0,0-1 1 0 0,0 1 0 0 0,-1-1-1 0 0,0 1 1 0 0,1-1 0 0 0,3-7-1 0 0,-4 7-36 0 0,-1 0-1 0 0,1 0 0 0 0,0 1 1 0 0,0 0-1 0 0,0-1 0 0 0,0 1 1 0 0,1 0-1 0 0,-1 0 0 0 0,1 1 1 0 0,0-1-1 0 0,7-3 0 0 0,-10 5 135 0 0,1 0 1 0 0,-1 0-1 0 0,0 0 0 0 0,0 0 0 0 0,1 0 1 0 0,-1 0-1 0 0,0 0 0 0 0,0 0 0 0 0,0-1 0 0 0,0 1 1 0 0,-1 0-1 0 0,1-1 0 0 0,0 1 0 0 0,0-1 0 0 0,-1 1 1 0 0,1-1-1 0 0,0-1 0 0 0,5-10-690 0 0,52-65-6598 0 0,-50 69 6628 0 0,-6 7 509 0 0,0-1 0 0 0,0 1 0 0 0,0-1 0 0 0,0 1 0 0 0,0-1 0 0 0,0 0 0 0 0,-1 1 1 0 0,0-1-1 0 0,2-4 0 0 0,30-53-4292 0 0,-26 36 2933 0 0,-5 14-1201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0,'1'8'8688'0'0,"7"11"-4249"0"0,36 37 2672 0 0,-29-36-5924 0 0,1 0 1 0 0,24 23-1 0 0,-19-22-534 0 0,-1 1 0 0 0,21 31 0 0 0,-25-32-396 0 0,44 54 237 0 0,-33-44-140 0 0,-2 2 0 0 0,-1 0 1 0 0,29 56-1 0 0,-15-20-354 0 0,-26-51 0 0 0,-2 1 0 0 0,0 0 0 0 0,-1 1 0 0 0,-1 0 0 0 0,-1 0 0 0 0,6 26 0 0 0,12 51 0 0 0,-18-75 0 0 0,-1 1 0 0 0,0 0 0 0 0,-2 0 0 0 0,2 38 0 0 0,3 158 0 0 0,-9-217-4 0 0,0 53-2077 0 0,-7 37-5713 0 0,6-79 6642 0 0,-1-1 0 0 0,-1 0 0 0 0,0 0 1 0 0,0 0-1 0 0,-1-1 0 0 0,-1 1 0 0 0,0-1 0 0 0,0 0 0 0 0,-1-1 0 0 0,-9 13 0 0 0,-11 7-6121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44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1230 790 9256 0 0,'-8'-38'3215'0'0,"-2"-5"-1113"0"0,10 40-1903 0 0,1-1 0 0 0,-1 1-1 0 0,0 0 1 0 0,1 0 0 0 0,0-1 0 0 0,0 1 0 0 0,0 0-1 0 0,0 0 1 0 0,0 0 0 0 0,1 0 0 0 0,1-3 0 0 0,7-16 855 0 0,-5 20-809 0 0,0 0-1 0 0,-1 1 1 0 0,2-1 0 0 0,-1 1-1 0 0,0 0 1 0 0,0 0 0 0 0,0 1 0 0 0,7-1-1 0 0,-5 1-135 0 0,0 0 0 0 0,-1 0 0 0 0,1 1 0 0 0,0 0-1 0 0,-1 0 1 0 0,1 1 0 0 0,-1 0 0 0 0,1 0 0 0 0,-1 0-1 0 0,0 1 1 0 0,0 0 0 0 0,0 0 0 0 0,0 0 0 0 0,0 1-1 0 0,-1 0 1 0 0,0 0 0 0 0,0 0 0 0 0,0 1 0 0 0,0 0-1 0 0,0 0 1 0 0,-1 0 0 0 0,0 0 0 0 0,0 1 0 0 0,4 7-1 0 0,4 8 232 0 0,0 0 0 0 0,-1 1-1 0 0,12 31 1 0 0,-19-34-207 0 0,-1-1 1 0 0,-1 1 0 0 0,0 0-1 0 0,-1 0 1 0 0,-2 0-1 0 0,0-1 1 0 0,0 1 0 0 0,-2 0-1 0 0,0-1 1 0 0,-9 28-1 0 0,-10 0 90 0 0,18-40-193 0 0,0 0-1 0 0,0 1 1 0 0,1 0-1 0 0,0-1 1 0 0,-2 10-1 0 0,3-10-2 0 0,-1 0 0 0 0,0 0 0 0 0,0-1 0 0 0,-1 1 0 0 0,1-1 0 0 0,-1 1 0 0 0,0-1 0 0 0,-1 0 0 0 0,1 0 0 0 0,-1-1 0 0 0,-9 7 0 0 0,-21 26 159 0 0,32-33-159 0 0,0 0 0 0 0,-1 0 0 0 0,1 0 0 0 0,-1-1 0 0 0,1 1 0 0 0,-9 5 0 0 0,-5 4 68 0 0,-2 16 54 0 0,14-24-106 0 0,-1 1 0 0 0,-1-1-1 0 0,1-1 1 0 0,-1 1 0 0 0,0-1 0 0 0,0 0 0 0 0,-11 4 0 0 0,-36 22 315 0 0,53-29-350 0 0,-3 3 22 0 0,-1-1-1 0 0,1 1 1 0 0,-1-1 0 0 0,1-1 0 0 0,-1 1 0 0 0,0-1-1 0 0,0 0 1 0 0,0 0 0 0 0,0 0 0 0 0,-1-1 0 0 0,-5 2-1 0 0,6-2 21 0 0,-1 1-1 0 0,0 0 0 0 0,1 0 0 0 0,-1 1 1 0 0,1-1-1 0 0,-7 5 0 0 0,-15 7 73 0 0,11-10-18 0 0,-1 0 1 0 0,0-1-1 0 0,-33 2 0 0 0,44-5-74 0 0,-1 0-1 0 0,1 0 1 0 0,0 0-1 0 0,-1-1 1 0 0,1 0-1 0 0,0 0 1 0 0,0-1 0 0 0,-1 1-1 0 0,1-1 1 0 0,0-1-1 0 0,1 1 1 0 0,-1-1-1 0 0,-8-5 1 0 0,1-3 12 0 0,1 2 6 0 0,1 0 1 0 0,0 0 0 0 0,0-2-1 0 0,-15-18 1 0 0,-4-16 70 0 0,22 34-91 0 0,1 0 1 0 0,0-1-1 0 0,-7-16 0 0 0,-2-8 10 0 0,7 19-30 0 0,0-1 0 0 0,1 0 1 0 0,2-1-1 0 0,0 0 0 0 0,0 0 0 0 0,2 0 1 0 0,0-1-1 0 0,-1-34 0 0 0,5 39 0 0 0,-1 12-5 0 0,1 0-1 0 0,-1 0 1 0 0,1-1 0 0 0,0 1 0 0 0,0 0 0 0 0,0-1 0 0 0,1 1 0 0 0,-1 0 0 0 0,1 0 0 0 0,-1-1 0 0 0,1 1 0 0 0,0 0 0 0 0,1 0 0 0 0,-1 0 0 0 0,0 0-1 0 0,1 0 1 0 0,0 0 0 0 0,-1 0 0 0 0,1 1 0 0 0,0-1 0 0 0,1 1 0 0 0,-1-1 0 0 0,0 1 0 0 0,1 0 0 0 0,-1 0 0 0 0,5-3 0 0 0,1 1 8 0 0,0 0 1 0 0,1 0 0 0 0,-1 1 0 0 0,1 0-1 0 0,0 1 1 0 0,0-1 0 0 0,0 2-1 0 0,0-1 1 0 0,1 2 0 0 0,-1-1-1 0 0,0 1 1 0 0,0 0 0 0 0,0 1 0 0 0,1 0-1 0 0,-1 1 1 0 0,0 0 0 0 0,0 0-1 0 0,0 1 1 0 0,-1 0 0 0 0,1 0-1 0 0,-1 1 1 0 0,1 0 0 0 0,-1 1 0 0 0,0-1-1 0 0,-1 2 1 0 0,14 11 0 0 0,33 33 126 0 0,-35-33-88 0 0,-1 0 0 0 0,0 2 0 0 0,-1 0 0 0 0,18 26 0 0 0,-22-25-32 0 0,1 0 28 0 0,0 2 1 0 0,-1 0-1 0 0,-1 0 1 0 0,-1 1 0 0 0,-2 1-1 0 0,11 35 1 0 0,-3 3 60 0 0,-10-39-72 0 0,-1 1 1 0 0,4 29-1 0 0,-4-9-25 0 0,-3-27 10 0 0,0 1 0 0 0,-1-1 1 0 0,-1 0-1 0 0,-1 1 0 0 0,-1-1 0 0 0,0 1 1 0 0,-1-1-1 0 0,-6 26 0 0 0,-10 28 114 0 0,16-60-114 0 0,0 0 1 0 0,0 0-1 0 0,-1 0 1 0 0,-1 0-1 0 0,0-1 1 0 0,0 1-1 0 0,-1-1 1 0 0,-1 0-1 0 0,-11 16 1 0 0,-9 1 76 0 0,23-25-87 0 0,0 1-1 0 0,1-1 1 0 0,-1 1-1 0 0,1 0 1 0 0,0-1-1 0 0,-1 1 1 0 0,1 1-1 0 0,0-1 1 0 0,1 0-1 0 0,-1 0 1 0 0,1 1-1 0 0,-2 3 1 0 0,2-4-4 0 0,-1 0 0 0 0,0 0 1 0 0,0 0-1 0 0,0 0 0 0 0,0 0 0 0 0,0 0 1 0 0,0-1-1 0 0,-1 1 0 0 0,1-1 0 0 0,-1 1 1 0 0,0-1-1 0 0,-4 3 0 0 0,-23 21 73 0 0,26-22-64 0 0,0 0 1 0 0,0-1-1 0 0,-1 0 1 0 0,0 0-1 0 0,1 0 1 0 0,-1 0-1 0 0,0-1 0 0 0,0 0 1 0 0,0 0-1 0 0,-1 0 1 0 0,1-1-1 0 0,0 0 1 0 0,-7 1-1 0 0,5-1 4 0 0,-1 1 0 0 0,0-2 1 0 0,0 1-1 0 0,1-1 0 0 0,-1 0 0 0 0,0-1 0 0 0,0 1 1 0 0,1-2-1 0 0,-9-1 0 0 0,5-1-19 0 0,1-1 0 0 0,0 0 0 0 0,0-1 0 0 0,0 0 0 0 0,1 0 0 0 0,-16-15 0 0 0,6 6 0 0 0,3 1 0 0 0,1-1 0 0 0,1 0 0 0 0,0-1 0 0 0,1-1 0 0 0,1 0 0 0 0,0-1 0 0 0,-9-20 0 0 0,-57-139 0 0 0,68 150 0 0 0,1-2 0 0 0,1 1 0 0 0,-5-38 0 0 0,11 55 0 0 0,1 1 0 0 0,0 0 0 0 0,1 0 0 0 0,0 0 0 0 0,0 0 0 0 0,1 0 0 0 0,1-1 0 0 0,0 1 0 0 0,0 1 0 0 0,1-1 0 0 0,0 0 0 0 0,1 1 0 0 0,5-11 0 0 0,51-76 0 0 0,-57 92 0 0 0,-1 0 0 0 0,1 0 0 0 0,0 0 0 0 0,0 1 0 0 0,1-1 0 0 0,-1 1 0 0 0,5-4 0 0 0,7-7 0 0 0,1-4 0 0 0,-14 15 0 0 0,1 0 0 0 0,0-1 0 0 0,1 1 0 0 0,-1 0 0 0 0,0 1 0 0 0,1-1 0 0 0,0 1 0 0 0,-1-1 0 0 0,1 1 0 0 0,0 0 0 0 0,0 0 0 0 0,6-1 0 0 0,6-4 0 0 0,-9 3 0 0 0,-1 1 0 0 0,1 1 0 0 0,0-1 0 0 0,0 1 0 0 0,-1 0 0 0 0,1 1 0 0 0,0 0 0 0 0,1 0 0 0 0,7 0 0 0 0,-12 1 0 0 0,7-1 0 0 0,0 1 0 0 0,0 0 0 0 0,-1 1 0 0 0,1 0 0 0 0,0 1 0 0 0,-1 0 0 0 0,0 0 0 0 0,1 1 0 0 0,-1 0 0 0 0,16 8 0 0 0,-14-3 0 0 0,32 28 0 0 0,28 39 0 0 0,-67-70 0 0 0,1-1 0 0 0,-1 1 0 0 0,-1 0 0 0 0,1 0 0 0 0,-1 1 0 0 0,0-1 0 0 0,4 9 0 0 0,14 22 0 0 0,-16-25 0 0 0,1 0 0 0 0,-1 0 0 0 0,-1 0 0 0 0,0 1 0 0 0,-1 0 0 0 0,5 23 0 0 0,-6-23 0 0 0,0 8 0 0 0,0 0 0 0 0,-1 1 0 0 0,-3 26 0 0 0,1-6 0 0 0,0-29 0 0 0,0 0 0 0 0,-1 0 0 0 0,0 0 0 0 0,-1 0 0 0 0,-1 0 0 0 0,0-1 0 0 0,0 1 0 0 0,-1-1 0 0 0,0 0 0 0 0,-1 0 0 0 0,-13 17 0 0 0,-9 11 0 0 0,25-33 0 0 0,0 0 0 0 0,0-1 0 0 0,-1 0 0 0 0,0 0 0 0 0,0 0 0 0 0,-7 6 0 0 0,-49 47 0 0 0,58-56 0 0 0,1 0 0 0 0,-1 0 0 0 0,0-1 0 0 0,0 1 0 0 0,0 0 0 0 0,0-1 0 0 0,0 0 0 0 0,0 1 0 0 0,-1-1 0 0 0,1 0 0 0 0,0 0 0 0 0,-1 0 0 0 0,-4 1 0 0 0,-20 8 0 0 0,11-4 0 0 0,0 0 0 0 0,0-1 0 0 0,-1-1 0 0 0,0 0 0 0 0,1-2 0 0 0,-1 0 0 0 0,0 0 0 0 0,-34-3 0 0 0,47 1 0 0 0,0 0 0 0 0,0-1 0 0 0,-1 1 0 0 0,1-1 0 0 0,0 0 0 0 0,0 0 0 0 0,0-1 0 0 0,0 1 0 0 0,0-1 0 0 0,0 0 0 0 0,1 0 0 0 0,-1 0 0 0 0,0 0 0 0 0,1-1 0 0 0,0 1 0 0 0,-5-6 0 0 0,-11-6 0 0 0,-3 0 0 0 0,14 9 0 0 0,1 0 0 0 0,-1 0 0 0 0,1-1 0 0 0,0 0 0 0 0,1 0 0 0 0,-7-8 0 0 0,-2 0 0 0 0,8 7 0 0 0,0 0 0 0 0,0 0 0 0 0,0 0 0 0 0,-9-15 0 0 0,2-3 0 0 0,1 0 0 0 0,0-1 0 0 0,-13-44 0 0 0,16 38 0 0 0,-9-55 0 0 0,18 73 0 0 0,0 1 0 0 0,0-1 0 0 0,1 0 0 0 0,1 1 0 0 0,0-1 0 0 0,1 1 0 0 0,4-16 0 0 0,1 0 0 0 0,-5 19 0 0 0,0 1 0 0 0,0-1 0 0 0,1 1 0 0 0,0 0 0 0 0,1 0 0 0 0,0 0 0 0 0,0 1 0 0 0,7-10 0 0 0,47-57 0 0 0,-48 63 0 0 0,1 0 0 0 0,-1 0 0 0 0,2 1 0 0 0,21-17 0 0 0,-21 19 0 0 0,-7 6 0 0 0,0 1 0 0 0,1-1 0 0 0,-1 2 0 0 0,0-1 0 0 0,1 0 0 0 0,-1 1 0 0 0,1 0 0 0 0,-1 0 0 0 0,1 1 0 0 0,0 0 0 0 0,-1 0 0 0 0,7 0 0 0 0,-7 1 0 0 0,1-1 0 0 0,-1-1 0 0 0,-1 0 0 0 0,0 1 0 0 0,1 0 0 0 0,-1 0 0 0 0,0 0 0 0 0,1 0 0 0 0,-1 1 0 0 0,0 0 0 0 0,1 0 0 0 0,-1 0 0 0 0,0 0 0 0 0,0 1 0 0 0,0-1 0 0 0,0 1 0 0 0,0 0 0 0 0,0 0 0 0 0,-1 1 0 0 0,1-1 0 0 0,5 6 0 0 0,3 5 0 0 0,0 0 0 0 0,-1 1 0 0 0,-1 0 0 0 0,0 1 0 0 0,-1 0 0 0 0,-1 0 0 0 0,8 21 0 0 0,3 9 0 0 0,-15-38 0 0 0,-1 0 0 0 0,0 1 0 0 0,0-1 0 0 0,3 15 0 0 0,1 15 0 0 0,-3-1 0 0 0,1 65 0 0 0,-5-75 0 0 0,1-4 0 0 0,0-1 0 0 0,-2 0 0 0 0,-1 0 0 0 0,0 0 0 0 0,-1 0 0 0 0,-2-1 0 0 0,-9 29 0 0 0,-1-1 0 0 0,13-41 0 0 0,0 0 0 0 0,0 0 0 0 0,0 0 0 0 0,-1-1 0 0 0,0 1 0 0 0,0-1 0 0 0,0 0 0 0 0,-1 0 0 0 0,-6 8 0 0 0,0-4 0 0 0,7-8 0 0 0,1 0 0 0 0,0 0 0 0 0,-1 1 0 0 0,1-1 0 0 0,0 1 0 0 0,1-1 0 0 0,-1 1 0 0 0,0-1 0 0 0,1 1 0 0 0,0 0 0 0 0,-1 0 0 0 0,0 4 0 0 0,-5 8 0 0 0,-1-1 0 0 0,-1 0 0 0 0,-1 0 0 0 0,1 0 0 0 0,-2-1 0 0 0,0-1 0 0 0,-1 0 0 0 0,0 0 0 0 0,0-1 0 0 0,-29 18 0 0 0,-39 1 0 0 0,72-27 0 0 0,-1-1 0 0 0,1 0 0 0 0,-1 0 0 0 0,1 0 0 0 0,-15 0 0 0 0,4-2 0 0 0,1 0 0 0 0,-1 0 0 0 0,-21-5 0 0 0,22-6 0 0 0,-38-29 0 0 0,34 25 0 0 0,1 0 0 0 0,-36-35 0 0 0,25 17 0 0 0,19 20 0 0 0,0 0 0 0 0,1-1 0 0 0,-16-23 0 0 0,-11-45 0 0 0,32 70 0 0 0,0-1 0 0 0,1-1 0 0 0,1 1 0 0 0,1-1 0 0 0,-1 0 0 0 0,2 0 0 0 0,-3-20 0 0 0,-8-32 0 0 0,8 47 0 0 0,2 1 0 0 0,0-1 0 0 0,1 0 0 0 0,1 0 0 0 0,1 0 0 0 0,0-1 0 0 0,2 1 0 0 0,0 0 0 0 0,1 0 0 0 0,1 0 0 0 0,0 0 0 0 0,8-20 0 0 0,34-34 0 0 0,-44 71 0 0 0,0-1 0 0 0,1 0 0 0 0,-1 1 0 0 0,0-1 0 0 0,1 1 0 0 0,-1-1 0 0 0,1 1 0 0 0,0 0 0 0 0,0 0 0 0 0,0 0 0 0 0,0 0 0 0 0,0 0 0 0 0,0 0 0 0 0,1 0 0 0 0,4-2 0 0 0,1-2 0 0 0,1 0 0 0 0,-1 1 0 0 0,1 0 0 0 0,0 0 0 0 0,0 1 0 0 0,15-6 0 0 0,5-1 0 0 0,-19 6 0 0 0,1 0 0 0 0,0 1 0 0 0,0 1 0 0 0,1 0 0 0 0,-1 1 0 0 0,1 0 0 0 0,17-1 0 0 0,83 5 0 0 0,-84-1 0 0 0,-20-1 0 0 0,0 0 0 0 0,-1 0 0 0 0,1 1 0 0 0,0 0 0 0 0,-1 0 0 0 0,1 1 0 0 0,-1 0 0 0 0,1 1 0 0 0,-1-1 0 0 0,0 1 0 0 0,0 0 0 0 0,0 1 0 0 0,0 0 0 0 0,9 8 0 0 0,-3-2 0 0 0,-3-4 0 0 0,-1 2 0 0 0,1-1 0 0 0,-2 1 0 0 0,1 0 0 0 0,-1 1 0 0 0,0 0 0 0 0,-1 0 0 0 0,0 1 0 0 0,-1 0 0 0 0,0 0 0 0 0,8 18 0 0 0,10 47 0 0 0,-15-51 0 0 0,-1 1 0 0 0,-1 0 0 0 0,-1 0 0 0 0,-2 1 0 0 0,3 36 0 0 0,-6-26 0 0 0,-1 0 0 0 0,-2 0 0 0 0,-2 0 0 0 0,-1 0 0 0 0,-12 40 0 0 0,9-43 0 0 0,7-25 0 0 0,-1 0 0 0 0,0 0 0 0 0,0 0 0 0 0,-1 0 0 0 0,0 0 0 0 0,0-1 0 0 0,-1 1 0 0 0,-9 12 0 0 0,-18 28 0 0 0,26-38 0 0 0,0 0 0 0 0,-1-1 0 0 0,0 0 0 0 0,-1 0 0 0 0,0 0 0 0 0,-10 9 0 0 0,7-9 0 0 0,0-1 0 0 0,-1 0 0 0 0,0 0 0 0 0,0-1 0 0 0,-1-1 0 0 0,1 0 0 0 0,-2 0 0 0 0,1-1 0 0 0,0-1 0 0 0,-1 0 0 0 0,0 0 0 0 0,0-2 0 0 0,0 1 0 0 0,0-2 0 0 0,0 0 0 0 0,-1 0 0 0 0,1-1 0 0 0,0-1 0 0 0,-26-4 0 0 0,35 3 0 0 0,0 1 0 0 0,0-1 0 0 0,0 1 0 0 0,0-1 0 0 0,0 0 0 0 0,1 0 0 0 0,-1-1 0 0 0,1 1 0 0 0,-6-6 0 0 0,-25-16 0 0 0,26 19 0 0 0,1 0 0 0 0,0-1 0 0 0,0 0 0 0 0,0 0 0 0 0,1-1 0 0 0,0 0 0 0 0,-6-8 0 0 0,-40-62 0 0 0,41 59 0 0 0,-1 1 0 0 0,8 11 0 0 0,0 1 0 0 0,0-1 0 0 0,0 0 0 0 0,1 0 0 0 0,0 0 0 0 0,1 0 0 0 0,-3-8 0 0 0,-11-31 0 0 0,11 34 0 0 0,0-1 0 0 0,1 0 0 0 0,-4-23 0 0 0,2-4 0 0 0,2 0 0 0 0,2-1 0 0 0,2 0 0 0 0,1 1 0 0 0,9-53 0 0 0,13 21 0 0 0,-2 17 0 0 0,-14 36 0 0 0,1 1 0 0 0,2-1 0 0 0,-1 1 0 0 0,2 0 0 0 0,0 1 0 0 0,15-15 0 0 0,-11 11 0 0 0,-7 9 0 0 0,0 1 0 0 0,0 0 0 0 0,1 1 0 0 0,0-1 0 0 0,1 2 0 0 0,0-1 0 0 0,21-12 0 0 0,7-4 0 0 0,-32 20 0 0 0,1 1 0 0 0,-1 0 0 0 0,1 0 0 0 0,0 0 0 0 0,0 1 0 0 0,0-1 0 0 0,1 2 0 0 0,13-4 0 0 0,-15 4 0 0 0,0 1 0 0 0,0-1 0 0 0,0-1 0 0 0,0 1 0 0 0,8-6 0 0 0,16-6 0 0 0,-1 8 0 0 0,1 2 0 0 0,-1 0 0 0 0,1 2 0 0 0,-1 1 0 0 0,39 4 0 0 0,-59-2 0 0 0,0 1 0 0 0,0-1 0 0 0,0 2 0 0 0,0-1 0 0 0,0 1 0 0 0,-1 0 0 0 0,0 1 0 0 0,1 0 0 0 0,-1 0 0 0 0,-1 1 0 0 0,1 0 0 0 0,-1 0 0 0 0,1 1 0 0 0,-1 0 0 0 0,-1 0 0 0 0,0 0 0 0 0,1 1 0 0 0,6 11 0 0 0,-10-12 0 0 0,1 0 0 0 0,-1 0 0 0 0,1 0 0 0 0,1 0 0 0 0,-1-1 0 0 0,1 0 0 0 0,5 5 0 0 0,-5-6 0 0 0,-1 1 0 0 0,0-1 0 0 0,0 1 0 0 0,0 0 0 0 0,-1 0 0 0 0,1 0 0 0 0,3 9 0 0 0,18 30 0 0 0,-17-31 0 0 0,-1 0 0 0 0,0 0 0 0 0,-1 1 0 0 0,0 0 0 0 0,-1 0 0 0 0,4 16 0 0 0,4 41 0 0 0,-5-34 0 0 0,-2 1 0 0 0,3 64 0 0 0,-9-66 0 0 0,0 49 0 0 0,-10 88 0 0 0,8-163 0 0 0,0 0 0 0 0,0 0 0 0 0,-1-1 0 0 0,0 1 0 0 0,0-1 0 0 0,-1 1 0 0 0,-1-1 0 0 0,0 0 0 0 0,0-1 0 0 0,-7 10 0 0 0,10-17 0 0 0,-1 1 0 0 0,1 0 0 0 0,-1 0 0 0 0,1 0 0 0 0,0 0 0 0 0,0 1 0 0 0,0-1 0 0 0,0 0 0 0 0,1 1 0 0 0,-1 0 0 0 0,1-1 0 0 0,-1 1 0 0 0,1 0 0 0 0,0 0 0 0 0,-2 4 0 0 0,2-3 0 0 0,-1 0 0 0 0,0-1 0 0 0,0 1 0 0 0,0-1 0 0 0,-1 0 0 0 0,0 0 0 0 0,1 0 0 0 0,-1 0 0 0 0,0 0 0 0 0,0-1 0 0 0,-5 4 0 0 0,-1 1 0 0 0,1 0 0 0 0,0-1 0 0 0,0 0 0 0 0,-1-1 0 0 0,0 0 0 0 0,1 0 0 0 0,-2-1 0 0 0,-16 6 0 0 0,3-1 0 0 0,13-6 0 0 0,-1 0 0 0 0,1 0 0 0 0,-1-1 0 0 0,1-1 0 0 0,-1 0 0 0 0,1 0 0 0 0,-1-1 0 0 0,0 0 0 0 0,1-1 0 0 0,-1 0 0 0 0,0-1 0 0 0,1 0 0 0 0,0-1 0 0 0,-1 0 0 0 0,1 0 0 0 0,-18-10 0 0 0,-16-15 0 0 0,1-1 0 0 0,1-3 0 0 0,2-2 0 0 0,1-1 0 0 0,-41-48 0 0 0,33 29 0 0 0,22 27 0 0 0,-34-49 0 0 0,19 17 0 0 0,-35-57 0 0 0,67 101 0 0 0,1 0 0 0 0,0 0 0 0 0,1 0 0 0 0,1-1 0 0 0,0 0 0 0 0,-2-17 0 0 0,-14-63 0 0 0,14 73 0 0 0,2 0 0 0 0,0-1 0 0 0,2 1 0 0 0,0-1 0 0 0,2 0 0 0 0,1-29 0 0 0,1 41 0 0 0,0 3 0 0 0,-1 1 0 0 0,1-1 0 0 0,1 1 0 0 0,-1 0 0 0 0,2-1 0 0 0,-1 1 0 0 0,1 0 0 0 0,0 0 0 0 0,1 0 0 0 0,6-9 0 0 0,6-7 0 0 0,-8 11 0 0 0,0 1 0 0 0,1 0 0 0 0,1 0 0 0 0,16-15 0 0 0,13-12 0 0 0,-31 31 0 0 0,-1 0 0 0 0,1 0 0 0 0,1 1 0 0 0,-1 0 0 0 0,12-7 0 0 0,0 3 0 0 0,-1-1 0 0 0,24-19 0 0 0,-36 26 0 0 0,-1 1 0 0 0,1-1 0 0 0,0 1 0 0 0,1 1 0 0 0,9-4 0 0 0,16-9 0 0 0,0-1 0 0 0,1 2 0 0 0,0 1 0 0 0,61-16 0 0 0,118-16 0 0 0,-151 34 0 0 0,-38 8 0 0 0,1 1 0 0 0,0 1 0 0 0,-1 1 0 0 0,1 1 0 0 0,0 1 0 0 0,0 1 0 0 0,29 7 0 0 0,-40-7 0 0 0,0 2 0 0 0,0 0 0 0 0,-1 1 0 0 0,0 0 0 0 0,0 1 0 0 0,0 0 0 0 0,0 1 0 0 0,-1 1 0 0 0,0 0 0 0 0,-1 1 0 0 0,0 0 0 0 0,0 0 0 0 0,14 17 0 0 0,7 9 0 0 0,1 5 0 0 0,-15-15 0 0 0,-11-16 0 0 0,1 0 0 0 0,-2 1 0 0 0,1 0 0 0 0,-1 1 0 0 0,-1-1 0 0 0,0 1 0 0 0,-1 0 0 0 0,6 20 0 0 0,16 81 0 0 0,-15-47 0 0 0,-6-44 0 0 0,-1 0 0 0 0,1 35 0 0 0,-5-16 0 0 0,-10 68 0 0 0,8-92 0 0 0,-2-1 0 0 0,0 1 0 0 0,0-1 0 0 0,-2 1 0 0 0,0-2 0 0 0,0 1 0 0 0,-11 16 0 0 0,-6 6 0 0 0,-1 3 0 0 0,-2-2 0 0 0,-58 68 0 0 0,64-86 0 0 0,11-9 0 0 0,-1 0 0 0 0,-1-1 0 0 0,1 0 0 0 0,-2-1 0 0 0,0 0 0 0 0,0 0 0 0 0,0-2 0 0 0,-1 1 0 0 0,-16 6 0 0 0,-20 4 0 0 0,30-10 0 0 0,-1-1 0 0 0,0 0 0 0 0,0-1 0 0 0,0-2 0 0 0,0 0 0 0 0,-1-1 0 0 0,-24 0 0 0 0,33-2 0 0 0,1-1 0 0 0,-1-1 0 0 0,1 0 0 0 0,-1 0 0 0 0,1-1 0 0 0,0 0 0 0 0,0-1 0 0 0,-18-7 0 0 0,-4-6 0 0 0,1-2 0 0 0,1-1 0 0 0,0-1 0 0 0,2-2 0 0 0,-36-32 0 0 0,42 31 0 0 0,-3-2 0 0 0,1-1 0 0 0,-31-42 0 0 0,15 15 0 0 0,26 35 0 0 0,1 0 0 0 0,0-1 0 0 0,2-1 0 0 0,-11-22 0 0 0,-49-144 0 0 0,63 158 0 0 0,2-1 0 0 0,2-1 0 0 0,0 1 0 0 0,0-52 0 0 0,4 66 0 0 0,2-1 0 0 0,0 1 0 0 0,1 0 0 0 0,1 0 0 0 0,0 0 0 0 0,1 0 0 0 0,1 0 0 0 0,0 1 0 0 0,1-1 0 0 0,0 1 0 0 0,1 1 0 0 0,1-1 0 0 0,0 1 0 0 0,1 1 0 0 0,16-20 0 0 0,88-78 0 0 0,-95 93 0 0 0,0 1 0 0 0,1 1 0 0 0,0 1 0 0 0,32-18 0 0 0,93-38 0 0 0,-84 42 0 0 0,126-50 0 0 0,-52 29 0 0 0,-119 44 0 0 0,0 1 0 0 0,0 0 0 0 0,27-2 0 0 0,9-2 0 0 0,-3-2 0 0 0,0 1 0 0 0,1 3 0 0 0,82 1 0 0 0,-75 3 0 0 0,-28 1 0 0 0,0 0 0 0 0,0 2 0 0 0,-1 0 0 0 0,1 2 0 0 0,37 9 0 0 0,-25 4 0 0 0,-1 1 0 0 0,0 2 0 0 0,-2 2 0 0 0,0 1 0 0 0,-1 2 0 0 0,-2 2 0 0 0,0 1 0 0 0,-2 1 0 0 0,-1 2 0 0 0,-1 1 0 0 0,-2 1 0 0 0,41 62 0 0 0,-57-75 0 0 0,-1 1 0 0 0,0 0 0 0 0,-2 1 0 0 0,0 0 0 0 0,-2 0 0 0 0,0 1 0 0 0,-1 0 0 0 0,4 39 0 0 0,-3 14 0 0 0,-3 97 0 0 0,-4-144 0 0 0,0-25 0 0 0,1 15 0 0 0,-1 0 0 0 0,0 0 0 0 0,-2 0 0 0 0,0-1 0 0 0,-1 1 0 0 0,-1-1 0 0 0,-8 24 0 0 0,-9 0 0 0 0,-2-1 0 0 0,-2-1 0 0 0,-1-2 0 0 0,-2 0 0 0 0,-2-2 0 0 0,-62 58 0 0 0,73-79 0 0 0,0 0 0 0 0,0-1 0 0 0,-1-1 0 0 0,-1-1 0 0 0,0-1 0 0 0,0-1 0 0 0,-1-1 0 0 0,0-1 0 0 0,-36 8 0 0 0,9-7 0 0 0,-1-2 0 0 0,-1-2 0 0 0,-68-4 0 0 0,102-1 0 0 0,0-1 0 0 0,0-1 0 0 0,0-1 0 0 0,0 0 0 0 0,-30-12 0 0 0,11 3 0 0 0,-5-3 0 0 0,1-1 0 0 0,0-2 0 0 0,2-2 0 0 0,-56-39 0 0 0,31 13 0 0 0,-97-93 0 0 0,131 112 0 0 0,2-2 0 0 0,1 0 0 0 0,2-2 0 0 0,0 0 0 0 0,2-2 0 0 0,2 0 0 0 0,1-2 0 0 0,2 0 0 0 0,1-1 0 0 0,-15-56 0 0 0,27 74 0 0 0,0-1 0 0 0,2 0 0 0 0,0 0 0 0 0,1 0 0 0 0,1 1 0 0 0,1-1 0 0 0,1 0 0 0 0,0 0 0 0 0,2 0 0 0 0,0 1 0 0 0,2 0 0 0 0,0 0 0 0 0,0 0 0 0 0,2 1 0 0 0,1-1 0 0 0,0 2 0 0 0,1 0 0 0 0,0 0 0 0 0,18-20 0 0 0,36-37 0 0 0,81-84 0 0 0,-77 95 0 0 0,119-85 0 0 0,-149 123 0 0 0,0 1 0 0 0,2 2 0 0 0,0 2 0 0 0,2 2 0 0 0,58-18 0 0 0,-31 16 0 0 0,1 4 0 0 0,89-10 0 0 0,-83 17 0 0 0,0 4 0 0 0,0 3 0 0 0,151 17 0 0 0,-205-11 0 0 0,0 2 0 0 0,0 1 0 0 0,0 1 0 0 0,-1 1 0 0 0,0 0 0 0 0,0 2 0 0 0,-1 0 0 0 0,19 15 0 0 0,2 4 0 0 0,-2 2 0 0 0,60 64 0 0 0,-81-72 0 0 0,0 1 0 0 0,-2 1 0 0 0,-1 1 0 0 0,20 48 0 0 0,-16-35 0 0 0,-13-26 0 0 0,-1 0 0 0 0,0 1 0 0 0,-1 0 0 0 0,0 0 0 0 0,-2 0 0 0 0,2 21 0 0 0,-3 96 0 0 0,-2-73 0 0 0,2-46 0 0 0,-1 0 0 0 0,0 0 0 0 0,-2 0 0 0 0,1 0 0 0 0,-1 0 0 0 0,-1 0 0 0 0,0-1 0 0 0,-10 23 0 0 0,-16 12 0 0 0,13 0 0 0 0,2-20 0 0 0,-1-2 0 0 0,-1 1 0 0 0,-28 33 0 0 0,-28 34 0 0 0,49-62 0 0 0,0 0 0 0 0,-29 26 0 0 0,21-25 0 0 0,17-17 0 0 0,0-1 0 0 0,-1-1 0 0 0,0 0 0 0 0,-1 0 0 0 0,-29 16 0 0 0,6-8 0 0 0,25-13 0 0 0,-1-1 0 0 0,0 0 0 0 0,-1-1 0 0 0,-17 5 0 0 0,-32 7 0 0 0,31-7 0 0 0,-65 10 0 0 0,88-19 0 0 0,0-1 0 0 0,0-1 0 0 0,0 0 0 0 0,0 0 0 0 0,0-1 0 0 0,1-1 0 0 0,-1 0 0 0 0,0 0 0 0 0,1-1 0 0 0,-15-6 0 0 0,-15-7 0 0 0,1-2 0 0 0,1-1 0 0 0,1-2 0 0 0,1-2 0 0 0,1-1 0 0 0,1-2 0 0 0,-52-51 0 0 0,52 40 0 0 0,1-1 0 0 0,1-2 0 0 0,3-1 0 0 0,1-1 0 0 0,2-2 0 0 0,2 0 0 0 0,-20-55 0 0 0,34 67 0 0 0,1-1 0 0 0,2-1 0 0 0,1 1 0 0 0,2-1 0 0 0,0-51 0 0 0,4 66 0 0 0,0 1 0 0 0,1 0 0 0 0,1 0 0 0 0,1 0 0 0 0,1 0 0 0 0,8-26 0 0 0,7 2 0 0 0,2 1 0 0 0,2 1 0 0 0,2 1 0 0 0,1 1 0 0 0,57-62 0 0 0,-58 74 0 0 0,0 1 0 0 0,2 1 0 0 0,1 1 0 0 0,1 1 0 0 0,1 2 0 0 0,1 1 0 0 0,0 2 0 0 0,39-16 0 0 0,-3 6 0 0 0,-34 12 0 0 0,1 1 0 0 0,0 2 0 0 0,70-14 0 0 0,-99 25 0 0 0,320-31 0 0 0,-286 31 0 0 0,-1 3 0 0 0,0 0 0 0 0,1 3 0 0 0,-2 1 0 0 0,1 2 0 0 0,50 17 0 0 0,-49-11 0 0 0,-2 2 0 0 0,0 2 0 0 0,0 1 0 0 0,-2 1 0 0 0,-1 3 0 0 0,44 35 0 0 0,-62-44 0 0 0,79 68 0 0 0,-85-71 0 0 0,0 0 0 0 0,-1 0 0 0 0,0 0 0 0 0,0 1 0 0 0,-2 0 0 0 0,9 17 0 0 0,46 102 0 0 0,-58-122 0 0 0,1-1 0 0 0,-1 1 0 0 0,0 0 0 0 0,0 0 0 0 0,-1 0 0 0 0,0 0 0 0 0,0 0 0 0 0,0 11 0 0 0,28 122 0 0 0,-25-87 0 0 0,4 79 0 0 0,-20 99 0 0 0,8-224 0 0 0,0 1 0 0 0,0-1 0 0 0,-1 0 0 0 0,-1 1 0 0 0,1-1 0 0 0,-9 14 0 0 0,-9 25 0 0 0,10-23 0 0 0,-1 0 0 0 0,0 0 0 0 0,-2-1 0 0 0,-1-1 0 0 0,-24 29 0 0 0,36-47 0 0 0,-8 5 0 0 0,0 0 0 0 0,0-1 0 0 0,-1 0 0 0 0,-22 12 0 0 0,16-10 0 0 0,0 2 0 0 0,0-2 0 0 0,-2 0 0 0 0,1-1 0 0 0,-1-1 0 0 0,-1 0 0 0 0,0-2 0 0 0,0 0 0 0 0,0-2 0 0 0,-1 0 0 0 0,-22 1 0 0 0,31-5 0 0 0,-85 4 0 0 0,88-5 0 0 0,0-1 0 0 0,0 0 0 0 0,1 0 0 0 0,-1-1 0 0 0,0-1 0 0 0,0 1 0 0 0,-17-9 0 0 0,-9-7 0 0 0,4 3 0 0 0,0-2 0 0 0,1-1 0 0 0,-54-41 0 0 0,37 15 0 0 0,-86-86 0 0 0,118 112 0 0 0,0-2 0 0 0,2 0 0 0 0,0 0 0 0 0,1-1 0 0 0,-15-33 0 0 0,10 12 0 0 0,5 17 0 0 0,1-2 0 0 0,2 0 0 0 0,0 0 0 0 0,2 0 0 0 0,1-1 0 0 0,1-1 0 0 0,-4-43 0 0 0,10 49 0 0 0,-1 13 0 0 0,1 0 0 0 0,0-1 0 0 0,1 1 0 0 0,0-1 0 0 0,0 1 0 0 0,1 0 0 0 0,1-1 0 0 0,6-17 0 0 0,1 6 0 0 0,1 1 0 0 0,0 1 0 0 0,2 0 0 0 0,21-27 0 0 0,-26 38 0 0 0,34-39 0 0 0,2 3 0 0 0,77-62 0 0 0,-111 99 0 0 0,154-109 0 0 0,-134 98 0 0 0,0 2 0 0 0,2 1 0 0 0,51-19 0 0 0,-5 5 0 0 0,-60 22 0 0 0,0 1 0 0 0,1 0 0 0 0,0 2 0 0 0,30-6 0 0 0,70-6 0 0 0,159-3 0 0 0,-224 19 0 0 0,-35-1 0 0 0,1 2 0 0 0,0 0 0 0 0,-1 0 0 0 0,1 2 0 0 0,-1 1 0 0 0,38 9 0 0 0,-28 0 0 0 0,-2 0 0 0 0,0 2 0 0 0,0 1 0 0 0,-2 1 0 0 0,0 1 0 0 0,0 1 0 0 0,-2 1 0 0 0,0 2 0 0 0,-2 0 0 0 0,27 33 0 0 0,22 73 0 0 0,-46-89 0 0 0,-3 2 0 0 0,25 63 0 0 0,-33-72 0 0 0,-2-1 0 0 0,-1 1 0 0 0,9 56 0 0 0,1 1 0 0 0,-15-64 0 0 0,-2 1 0 0 0,0-1 0 0 0,-1 0 0 0 0,-2 1 0 0 0,0-1 0 0 0,-6 37 0 0 0,5-52 0 0 0,-1 1 0 0 0,0 0 0 0 0,0-1 0 0 0,-1 1 0 0 0,0-1 0 0 0,-1 0 0 0 0,0 0 0 0 0,0 0 0 0 0,-1 0 0 0 0,-9 12 0 0 0,-35 43 0 0 0,-20 6 0 0 0,56-61 0 0 0,0-1 0 0 0,-1 0 0 0 0,1 0 0 0 0,-2-2 0 0 0,1 0 0 0 0,-1 0 0 0 0,1-1 0 0 0,-1-1 0 0 0,-1-1 0 0 0,-22 3 0 0 0,19-4 0 0 0,3 1 0 0 0,-1-1 0 0 0,1-1 0 0 0,-1 0 0 0 0,1-2 0 0 0,-1 1 0 0 0,1-2 0 0 0,-1 0 0 0 0,-20-6 0 0 0,0-9 0 0 0,0-2 0 0 0,1-2 0 0 0,1-1 0 0 0,1-1 0 0 0,-53-49 0 0 0,13-2 0 0 0,2-3 0 0 0,-90-128 0 0 0,147 181 0 0 0,0 0 0 0 0,2-1 0 0 0,-13-33 0 0 0,10 21 0 0 0,9 21 0 0 0,0 0 0 0 0,2-1 0 0 0,0 0 0 0 0,1 0 0 0 0,1 0 0 0 0,0-1 0 0 0,1 1 0 0 0,1-1 0 0 0,1 1 0 0 0,0-1 0 0 0,2 0 0 0 0,0 1 0 0 0,8-34 0 0 0,-2 26 0 0 0,0 0 0 0 0,2 1 0 0 0,1 1 0 0 0,0 0 0 0 0,2 0 0 0 0,1 1 0 0 0,0 1 0 0 0,31-34 0 0 0,-26 36 0 0 0,0 1 0 0 0,2 0 0 0 0,0 2 0 0 0,1 0 0 0 0,0 1 0 0 0,25-11 0 0 0,-22 14 0 0 0,0 1 0 0 0,0 1 0 0 0,1 1 0 0 0,0 1 0 0 0,0 2 0 0 0,44-6 0 0 0,-27 8 0 0 0,1 1 0 0 0,-1 2 0 0 0,65 8 0 0 0,-68 1 0 0 0,0 1 0 0 0,-1 3 0 0 0,0 1 0 0 0,47 23 0 0 0,-58-24 0 0 0,14 9 0 0 0,-2 1 0 0 0,-1 1 0 0 0,62 50 0 0 0,-35-24 0 0 0,-47-35 0 0 0,0 0 0 0 0,-1 1 0 0 0,-1 1 0 0 0,-1 1 0 0 0,0 0 0 0 0,-1 1 0 0 0,-1 1 0 0 0,0 0 0 0 0,14 29 0 0 0,36 72 0 0 0,-37-63 0 0 0,-16-36 0 0 0,0 1 0 0 0,12 41 0 0 0,-6-18 0 0 0,-14-37 0 0 0,1 1 0 0 0,-2-1 0 0 0,1 0 0 0 0,-1 1 0 0 0,0-1 0 0 0,0 1 0 0 0,0 15 0 0 0,0 68 0 0 0,0-48 0 0 0,-1-1 0 0 0,-2 1 0 0 0,-2 0 0 0 0,-10 47 0 0 0,11-85 0 0 0,0 1 0 0 0,-1-1 0 0 0,1 0 0 0 0,-1 0 0 0 0,-1 0 0 0 0,-4 7 0 0 0,3-6 0 0 0,1 0 0 0 0,0 0 0 0 0,1 0 0 0 0,-1 1 0 0 0,-1 8 0 0 0,0-8 0 0 0,1 1 0 0 0,-1-1 0 0 0,0 0 0 0 0,-1-1 0 0 0,0 1 0 0 0,0-1 0 0 0,0 0 0 0 0,-14 11 0 0 0,-3 4 0 0 0,4 1 0 0 0,17-18 0 0 0,-1-1 0 0 0,0 0 0 0 0,-1 0 0 0 0,1 0 0 0 0,-1-1 0 0 0,0 1 0 0 0,0-1 0 0 0,0 0 0 0 0,0 0 0 0 0,0 0 0 0 0,-1 0 0 0 0,1-1 0 0 0,-1 0 0 0 0,0 0 0 0 0,-6 2 0 0 0,3-2 0 0 0,-168 35 0 0 0,155-35 0 0 0,0 0 0 0 0,0-1 0 0 0,0-1 0 0 0,0-1 0 0 0,0-1 0 0 0,-32-7 0 0 0,43 6 0 0 0,1 0 0 0 0,-1-1 0 0 0,1 0 0 0 0,-12-7 0 0 0,-8-4 0 0 0,3 4 0 0 0,0-2 0 0 0,1-1 0 0 0,0-1 0 0 0,-31-24 0 0 0,-5-13 0 0 0,2-2 0 0 0,2-3 0 0 0,-57-75 0 0 0,101 114 0 0 0,0 0 0 0 0,1-1 0 0 0,0 0 0 0 0,2-1 0 0 0,1 0 0 0 0,0 0 0 0 0,1-1 0 0 0,1-1 0 0 0,-6-38 0 0 0,4 10 0 0 0,-3-38 0 0 0,12 82 0 0 0,-1 0 0 0 0,2 0 0 0 0,-1-1 0 0 0,1 1 0 0 0,0 0 0 0 0,0 0 0 0 0,1 0 0 0 0,-1 0 0 0 0,2 0 0 0 0,-1 0 0 0 0,4-7 0 0 0,23-27 0 0 0,11-20 0 0 0,-29 42 0 0 0,0 1 0 0 0,1 0 0 0 0,1 1 0 0 0,1 0 0 0 0,0 1 0 0 0,23-18 0 0 0,-14 11 0 0 0,29-23 0 0 0,2 2 0 0 0,86-52 0 0 0,-102 75 0 0 0,0 2 0 0 0,53-17 0 0 0,-86 33 0 0 0,9-2 0 0 0,-1 1 0 0 0,1 0 0 0 0,28-2 0 0 0,1 0 0 0 0,-1-2 0 0 0,1 2 0 0 0,-1 1 0 0 0,1 2 0 0 0,0 2 0 0 0,0 2 0 0 0,45 8 0 0 0,-66-3 0 0 0,0 1 0 0 0,0 1 0 0 0,-1 0 0 0 0,0 2 0 0 0,0 1 0 0 0,-1 0 0 0 0,-1 1 0 0 0,23 21 0 0 0,-25-21 0 0 0,-3-1 0 0 0,0 0 0 0 0,-2 1 0 0 0,1 1 0 0 0,-2 0 0 0 0,0 0 0 0 0,-1 1 0 0 0,0 1 0 0 0,15 31 0 0 0,-1 4 0 0 0,-18-41 0 0 0,-1 0 0 0 0,0 1 0 0 0,-1-1 0 0 0,0 1 0 0 0,-1 0 0 0 0,3 16 0 0 0,12 59 0 0 0,-12-59 0 0 0,0 0 0 0 0,-2 1 0 0 0,2 38 0 0 0,-6-35 0 0 0,1 17 0 0 0,-2 0 0 0 0,-3 0 0 0 0,-11 61 0 0 0,7-78 0 0 0,-2 0 0 0 0,0 0 0 0 0,-30 57 0 0 0,-21 31 0 0 0,52-104 0 0 0,0 0 0 0 0,-1-1 0 0 0,0 0 0 0 0,-1 0 0 0 0,-1-2 0 0 0,0 1 0 0 0,0-1 0 0 0,-2-1 0 0 0,1 0 0 0 0,-20 11 0 0 0,3-4 0 0 0,-1-1 0 0 0,-1-2 0 0 0,0-1 0 0 0,-38 11 0 0 0,53-21 0 0 0,1 0 0 0 0,-1-2 0 0 0,0 0 0 0 0,0-1 0 0 0,0-1 0 0 0,-32-4 0 0 0,45 4 0 0 0,1-1 0 0 0,-1 0 0 0 0,0-1 0 0 0,1 1 0 0 0,-1-1 0 0 0,1 1 0 0 0,0-1 0 0 0,0 0 0 0 0,0 0 0 0 0,0-1 0 0 0,0 1 0 0 0,-3-4 0 0 0,-14-8 0 0 0,1 4 0 0 0,15 8 0 0 0,-1 0 0 0 0,0-1 0 0 0,1 1 0 0 0,-1-1 0 0 0,1 0 0 0 0,0 0 0 0 0,0-1 0 0 0,0 1 0 0 0,-4-7 0 0 0,-39-41 0 0 0,33 37 0 0 0,1 0 0 0 0,0-1 0 0 0,1-1 0 0 0,1 0 0 0 0,0-1 0 0 0,-13-26 0 0 0,12 14 0 0 0,1 0 0 0 0,-13-57 0 0 0,21 72 0 0 0,1 0 0 0 0,1 0 0 0 0,0 0 0 0 0,1-1 0 0 0,0 1 0 0 0,1 0 0 0 0,1 0 0 0 0,6-25 0 0 0,-5 32 0 0 0,0 0 0 0 0,0 0 0 0 0,1 0 0 0 0,0 0 0 0 0,0 1 0 0 0,0-1 0 0 0,1 1 0 0 0,0 0 0 0 0,0 1 0 0 0,1-1 0 0 0,6-4 0 0 0,15-11 0 0 0,35-22 0 0 0,-58 41 0 0 0,14-8 0 0 0,1 1 0 0 0,0 1 0 0 0,1 1 0 0 0,0 0 0 0 0,35-6 0 0 0,-22 4 0 0 0,1 1 0 0 0,-1 2 0 0 0,1 1 0 0 0,1 2 0 0 0,-1 1 0 0 0,0 1 0 0 0,1 2 0 0 0,34 6 0 0 0,-49-3 0 0 0,1 0 0 0 0,-1 2 0 0 0,0 0 0 0 0,0 1 0 0 0,36 20 0 0 0,-44-20 0 0 0,0 0 0 0 0,-1 1 0 0 0,0 1 0 0 0,0 0 0 0 0,-1 0 0 0 0,0 1 0 0 0,-1 1 0 0 0,0-1 0 0 0,13 22 0 0 0,-7-13 0 0 0,-12-15 0 0 0,0-1 0 0 0,0 1 0 0 0,0 0 0 0 0,-1 0 0 0 0,1 0 0 0 0,-1 0 0 0 0,0 1 0 0 0,3 8 0 0 0,4 20 0 0 0,-2 1 0 0 0,-1 1 0 0 0,-2-1 0 0 0,-1 1 0 0 0,-1 0 0 0 0,-2 0 0 0 0,-2 0 0 0 0,-10 55 0 0 0,10-81 0 0 0,-1 1 0 0 0,-1-1 0 0 0,1 0 0 0 0,-10 16 0 0 0,-10 25 0 0 0,18-36 0 0 0,-1 0 0 0 0,-1 0 0 0 0,0 0 0 0 0,-16 22 0 0 0,-7 14 0 0 0,19-33 0 0 0,0 0 0 0 0,-1 0 0 0 0,-1-1 0 0 0,0-1 0 0 0,-2 0 0 0 0,1-1 0 0 0,-20 15 0 0 0,-123 78 0 0 0,105-74 0 0 0,32-22 0 0 0,0-2 0 0 0,0 0 0 0 0,-1-1 0 0 0,0-1 0 0 0,0-1 0 0 0,0 0 0 0 0,-1-2 0 0 0,0-1 0 0 0,-24 1 0 0 0,36-2 0 0 0,0-1 0 0 0,0 0 0 0 0,0 0 0 0 0,0-1 0 0 0,0 0 0 0 0,0-1 0 0 0,0 0 0 0 0,0 0 0 0 0,0-1 0 0 0,0-1 0 0 0,0 0 0 0 0,1 0 0 0 0,-1-1 0 0 0,-12-6 0 0 0,18 7 0 0 0,-16-11 0 0 0,0-1 0 0 0,-34-32 0 0 0,46 39 0 0 0,2 0 0 0 0,-1-1 0 0 0,1 1 0 0 0,1-1 0 0 0,-1-1 0 0 0,2 1 0 0 0,-1-1 0 0 0,1 1 0 0 0,1-1 0 0 0,-4-16 0 0 0,5 21 0 0 0,1 0 0 0 0,0 1 0 0 0,0-1 0 0 0,0 0 0 0 0,1 1 0 0 0,0-1 0 0 0,0 0 0 0 0,0 0 0 0 0,0 0 0 0 0,1 1 0 0 0,0-1 0 0 0,0 0 0 0 0,0 1 0 0 0,0-1 0 0 0,1 1 0 0 0,0-1 0 0 0,4-6 0 0 0,7-17 0 0 0,6 8 0 0 0,-8-13 0 0 0,15 13 0 0 0,-4-8 0 0 0,-10 20 0 0 0,0 0 0 0 0,1 1 0 0 0,20-9 0 0 0,4-1 0 0 0,-20 7 0 0 0,-11 6 0 0 0,0 1 0 0 0,0 0 0 0 0,0 0 0 0 0,0 1 0 0 0,1-1 0 0 0,-1 2 0 0 0,11-3 0 0 0,59-10 0 0 0,66-7 0 0 0,-121 20 0 0 0,0 1 0 0 0,36 4 0 0 0,-44-2 0 0 0,1 1 0 0 0,-1 1 0 0 0,0 0 0 0 0,0 1 0 0 0,0 0 0 0 0,-1 1 0 0 0,20 12 0 0 0,-14-8 0 0 0,5-1 0 0 0,-20-9 0 0 0,1 1 0 0 0,-1 1 0 0 0,1-1 0 0 0,-1 0 0 0 0,0 1 0 0 0,1 0 0 0 0,-1-1 0 0 0,0 1 0 0 0,0 1 0 0 0,3 1 0 0 0,2 6 0 0 0,-4-6 0 0 0,0 0 0 0 0,0 0 0 0 0,0 1 0 0 0,-1-1 0 0 0,1 1 0 0 0,-1 0 0 0 0,-1 0 0 0 0,1 0 0 0 0,-1 0 0 0 0,3 7 0 0 0,11 46 0 0 0,-12-49 0 0 0,-1 0 0 0 0,0 0 0 0 0,-1 0 0 0 0,0 0 0 0 0,1 19 0 0 0,-2 7 0 0 0,0-23 0 0 0,0-1 0 0 0,-1 0 0 0 0,0 0 0 0 0,-1 1 0 0 0,0-1 0 0 0,-1 0 0 0 0,0 0 0 0 0,-6 18 0 0 0,-5-1 0 0 0,-1-2 0 0 0,-1 0 0 0 0,-2 0 0 0 0,0-2 0 0 0,-1 0 0 0 0,-2-1 0 0 0,-27 25 0 0 0,-112 87 0 0 0,115-105 0 0 0,-97 47 0 0 0,101-59 0 0 0,-1-2 0 0 0,-1-2 0 0 0,0-2 0 0 0,-1-1 0 0 0,-60 6 0 0 0,28-10 0 0 0,0-2 0 0 0,-99-8 0 0 0,88-6 0 0 0,-127-31 0 0 0,32 5 0 0 0,137 28 0 0 0,-315-60 0 0 0,351 65 0 0 0,0 0 0 0 0,0-1 0 0 0,0 0 0 0 0,1-1 0 0 0,-1 1 0 0 0,1-1 0 0 0,0-1 0 0 0,-11-8 0 0 0,17 11 0 0 0,-1 1 0 0 0,0-1 0 0 0,1 0 0 0 0,-1 0 0 0 0,1 1 0 0 0,0-1 0 0 0,-1 0 0 0 0,1-1 0 0 0,0 1 0 0 0,0 0 0 0 0,0 0 0 0 0,1 0 0 0 0,-1-1 0 0 0,0 1 0 0 0,1 0 0 0 0,0-1 0 0 0,-1 1 0 0 0,1 0 0 0 0,0-1 0 0 0,0 1 0 0 0,0 0 0 0 0,1-1 0 0 0,-1 1 0 0 0,0 0 0 0 0,1-1 0 0 0,0 1 0 0 0,-1 0 0 0 0,1 0 0 0 0,0-1 0 0 0,0 1 0 0 0,0 0 0 0 0,2-2 0 0 0,-2 2 0 0 0,0 1 0 0 0,0 0 0 0 0,0 0 0 0 0,0 0 0 0 0,0 0 0 0 0,0-1 0 0 0,0 2 0 0 0,0-1 0 0 0,0 0 0 0 0,1 0 0 0 0,-1 0 0 0 0,0 0 0 0 0,0 1 0 0 0,1-1 0 0 0,-1 1 0 0 0,1-1 0 0 0,1 0 0 0 0,11-6 0 0 0,-7-1 0 0 0,1 1 0 0 0,0 0 0 0 0,0 1 0 0 0,1-1 0 0 0,0 2 0 0 0,0-1 0 0 0,0 1 0 0 0,1 0 0 0 0,0 1 0 0 0,0 0 0 0 0,17-4 0 0 0,-16 6 0 0 0,0-2 0 0 0,0 0 0 0 0,18-8 0 0 0,-20 7 0 0 0,1 1 0 0 0,-1 0 0 0 0,1 0 0 0 0,0 1 0 0 0,13-2 0 0 0,40-4 0 0 0,1 1 0 0 0,0 4 0 0 0,124 8 0 0 0,-169-1 0 0 0,-1 0 0 0 0,0 2 0 0 0,0 0 0 0 0,0 2 0 0 0,-1 0 0 0 0,0 0 0 0 0,0 2 0 0 0,26 17 0 0 0,-29-18 0 0 0,59 54 0 0 0,-66-58 0 0 0,-2 1 0 0 0,1-1 0 0 0,0 1 0 0 0,-1 0 0 0 0,0 1 0 0 0,0-1 0 0 0,-1 1 0 0 0,1 0 0 0 0,-1 0 0 0 0,0 0 0 0 0,-1 1 0 0 0,0 0 0 0 0,0-1 0 0 0,4 14 0 0 0,-4-2 0 0 0,0 0 0 0 0,-1 0 0 0 0,-1 1 0 0 0,-1 24 0 0 0,-1-12 0 0 0,1-22 0 0 0,-1-1 0 0 0,-1 1 0 0 0,0 0 0 0 0,0 0 0 0 0,-1-1 0 0 0,1 1 0 0 0,-2-1 0 0 0,1 0 0 0 0,-1 0 0 0 0,-7 9 0 0 0,-8 12 0 0 0,-29 33 0 0 0,41-53 0 0 0,-82 81 0 0 0,68-73 0 0 0,0 0 0 0 0,-1-1 0 0 0,0-1 0 0 0,-1-1 0 0 0,-1-1 0 0 0,-31 12 0 0 0,8-5 0 0 0,-1-2 0 0 0,-1-3 0 0 0,0-1 0 0 0,-1-3 0 0 0,-62 6 0 0 0,19-9 0 0 0,-184-7 0 0 0,217-7 0 0 0,1-3 0 0 0,-98-26 0 0 0,102 24 0 0 0,-16-4 0 0 0,46 5 0 0 0,7 4 0 0 0,1 0 0 0 0,-36-7 0 0 0,29 9 0 0 0,1-2 0 0 0,-30-12 0 0 0,-5-1 0 0 0,-53-25 0 0 0,99 38 0 0 0,-1 0 0 0 0,1-1 0 0 0,0 0 0 0 0,0 0 0 0 0,1-2 0 0 0,-12-10 0 0 0,-6-4 0 0 0,27 22 0 0 0,1 0 0 0 0,-1 0 0 0 0,1-1 0 0 0,-1 1 0 0 0,1-1 0 0 0,0 1 0 0 0,-1-1 0 0 0,1 0 0 0 0,0 1 0 0 0,0-1 0 0 0,0 0 0 0 0,-1-3 0 0 0,2 3 0 0 0,-1 0 0 0 0,0 0 0 0 0,0 1 0 0 0,0-1 0 0 0,0 0 0 0 0,0 0 0 0 0,-1 1 0 0 0,1-1 0 0 0,0 1 0 0 0,-1-1 0 0 0,1 1 0 0 0,-4-3 0 0 0,4 3 0 0 0,0 0 0 0 0,0 0 0 0 0,0 0 0 0 0,0 0 0 0 0,0 0 0 0 0,0 0 0 0 0,1 0 0 0 0,-1-1 0 0 0,0 1 0 0 0,1 0 0 0 0,-1-1 0 0 0,1 1 0 0 0,-1 0 0 0 0,1-1 0 0 0,0 1 0 0 0,-1 0 0 0 0,1-1 0 0 0,0 1 0 0 0,0-3 0 0 0,0 2 0 0 0,0 0 0 0 0,0 0 0 0 0,-1 0 0 0 0,1 0 0 0 0,0 1 0 0 0,-1-1 0 0 0,1 0 0 0 0,-1 0 0 0 0,0 0 0 0 0,0 1 0 0 0,0-1 0 0 0,-1-2 0 0 0,1 2 0 0 0,0 0 0 0 0,1 0 0 0 0,-1 0 0 0 0,1-1 0 0 0,-1 1 0 0 0,1 0 0 0 0,0 0 0 0 0,0-1 0 0 0,0 1 0 0 0,0 0 0 0 0,0 0 0 0 0,0-1 0 0 0,1 1 0 0 0,-1 0 0 0 0,1 0 0 0 0,1-4 0 0 0,-2 6 0 0 0,1-2 0 0 0,0-1 0 0 0,1 1 0 0 0,-1 0 0 0 0,0 0 0 0 0,1 0 0 0 0,0 0 0 0 0,-1 0 0 0 0,1 1 0 0 0,0-1 0 0 0,0 0 0 0 0,0 1 0 0 0,0-1 0 0 0,3-1 0 0 0,4-3 0 0 0,14-15 0 0 0,0 1 0 0 0,2 1 0 0 0,0 1 0 0 0,1 1 0 0 0,0 1 0 0 0,51-22 0 0 0,-63 33 0 0 0,-1 0 0 0 0,1 1 0 0 0,15-3 0 0 0,44-15 0 0 0,-39 11 0 0 0,2 1 0 0 0,-1 1 0 0 0,1 3 0 0 0,54-4 0 0 0,-35 4 0 0 0,-3 2 0 0 0,0 2 0 0 0,0 3 0 0 0,0 2 0 0 0,0 2 0 0 0,0 2 0 0 0,64 19 0 0 0,-80-13 0 0 0,0 1 0 0 0,0 2 0 0 0,45 29 0 0 0,-47-27 0 0 0,-26-12 0 0 0,1 0 0 0 0,-1 0 0 0 0,0 1 0 0 0,-1 0 0 0 0,0 0 0 0 0,0 1 0 0 0,0 0 0 0 0,6 10 0 0 0,4 5 0 0 0,-13-18 0 0 0,-1 0 0 0 0,0 1 0 0 0,0 0 0 0 0,0 0 0 0 0,-1 0 0 0 0,0 0 0 0 0,0 0 0 0 0,-1 0 0 0 0,2 12 0 0 0,5 16 0 0 0,-4-18 0 0 0,0 0 0 0 0,-2 1 0 0 0,0-1 0 0 0,0 1 0 0 0,-2-1 0 0 0,0 1 0 0 0,-1-1 0 0 0,-4 27 0 0 0,4-38 0 0 0,0 0 0 0 0,-1-1 0 0 0,0 1 0 0 0,0 0 0 0 0,0 0 0 0 0,0-1 0 0 0,-1 1 0 0 0,0-1 0 0 0,1 0 0 0 0,-8 8 0 0 0,-46 40 0 0 0,35-33 0 0 0,11-12 0 0 0,0 0 0 0 0,0-1 0 0 0,0-1 0 0 0,-1 1 0 0 0,-17 5 0 0 0,-68 21 0 0 0,85-29 0 0 0,-16 4 0 0 0,0-1 0 0 0,0-1 0 0 0,-1-2 0 0 0,-30 1 0 0 0,-112-9 0 0 0,136 0 0 0 0,1-1 0 0 0,0-2 0 0 0,1-1 0 0 0,-41-17 0 0 0,9 4 0 0 0,35 11 0 0 0,-51-25 0 0 0,0-1 0 0 0,50 25 0 0 0,11 6 0 0 0,1-1 0 0 0,0-1 0 0 0,-29-19 0 0 0,-57-50 0 0 0,91 67 0 0 0,0 0 0 0 0,0-1 0 0 0,1-1 0 0 0,1 0 0 0 0,-19-25 0 0 0,24 28 0 0 0,1 1 0 0 0,0-1 0 0 0,0 0 0 0 0,1-1 0 0 0,0 1 0 0 0,0-1 0 0 0,1 1 0 0 0,0-1 0 0 0,1 0 0 0 0,0 0 0 0 0,-1-19 0 0 0,3 24 0 0 0,1-1 0 0 0,-1 1 0 0 0,1 0 0 0 0,0 0 0 0 0,1 0 0 0 0,-1 0 0 0 0,1 0 0 0 0,0 0 0 0 0,0 0 0 0 0,1 1 0 0 0,3-7 0 0 0,17-11 0 0 0,0 0 0 0 0,2 1 0 0 0,0 2 0 0 0,1 0 0 0 0,1 2 0 0 0,1 1 0 0 0,35-15 0 0 0,227-76 0 0 0,-225 90 0 0 0,105-12 0 0 0,-103 23 0 0 0,1 3 0 0 0,80 7 0 0 0,-139-4 0 0 0,3 1 0 0 0,-1 0 0 0 0,1 0 0 0 0,-1 2 0 0 0,1-1 0 0 0,-1 1 0 0 0,0 1 0 0 0,0 0 0 0 0,0 0 0 0 0,-1 1 0 0 0,1 1 0 0 0,-1-1 0 0 0,12 11 0 0 0,-15-10 0 0 0,0 0 0 0 0,0 1 0 0 0,-1 0 0 0 0,0 0 0 0 0,0 1 0 0 0,-1 0 0 0 0,0 0 0 0 0,-1 0 0 0 0,1 1 0 0 0,-1-1 0 0 0,-1 1 0 0 0,0 0 0 0 0,0 0 0 0 0,-1 0 0 0 0,0 1 0 0 0,0-1 0 0 0,-1 12 0 0 0,-1-13 0 0 0,1-1 0 0 0,-1 0 0 0 0,0 0 0 0 0,0 0 0 0 0,-1 0 0 0 0,0 0 0 0 0,-1 0 0 0 0,1 0 0 0 0,-1-1 0 0 0,0 1 0 0 0,-1 0 0 0 0,-6 11 0 0 0,-23 42 0 0 0,20-46 0 0 0,-1-2 0 0 0,0 1 0 0 0,-1-2 0 0 0,-23 16 0 0 0,-26 21 0 0 0,34-26 0 0 0,0-1 0 0 0,-2-1 0 0 0,0-2 0 0 0,-1-1 0 0 0,-1-2 0 0 0,0-1 0 0 0,-1-1 0 0 0,-1-2 0 0 0,-70 13 0 0 0,18-11 0 0 0,-1-4 0 0 0,0-4 0 0 0,-90-6 0 0 0,139-3 0 0 0,0-1 0 0 0,-58-16 0 0 0,35 7 0 0 0,30 7 0 0 0,0 0 0 0 0,0-3 0 0 0,0-1 0 0 0,-56-27 0 0 0,87 37 0 0 0,-1 0 0 0 0,1 0 0 0 0,0 1 0 0 0,-1-1 0 0 0,1 0 0 0 0,0 0 0 0 0,0-1 0 0 0,0 1 0 0 0,0 0 0 0 0,0 0 0 0 0,0 0 0 0 0,0-1 0 0 0,0 1 0 0 0,0-1 0 0 0,1 1 0 0 0,-2-3 0 0 0,-8-9 0 0 0,-1 6 0 0 0,8 6 0 0 0,0-1 0 0 0,0 1 0 0 0,1-1 0 0 0,-1 0 0 0 0,1 0 0 0 0,-1 1 0 0 0,1-2 0 0 0,0 1 0 0 0,-1 0 0 0 0,1 0 0 0 0,0-1 0 0 0,0 0 0 0 0,1 1 0 0 0,-1-1 0 0 0,1 0 0 0 0,-1 0 0 0 0,1 1 0 0 0,0-1 0 0 0,0 0 0 0 0,0 0 0 0 0,0-4 0 0 0,-3-24 0 0 0,4 29 0 0 0,0 1 0 0 0,0-1 0 0 0,0 1 0 0 0,0-1 0 0 0,0 1 0 0 0,1 0 0 0 0,-1-1 0 0 0,0 1 0 0 0,1 0 0 0 0,-1-1 0 0 0,1 1 0 0 0,-1 0 0 0 0,1-1 0 0 0,0 1 0 0 0,0 0 0 0 0,-1 0 0 0 0,1 0 0 0 0,0 0 0 0 0,0 0 0 0 0,0 0 0 0 0,0 0 0 0 0,2-2 0 0 0,-1 2 0 0 0,0 0 0 0 0,1 0 0 0 0,-1-1 0 0 0,0 1 0 0 0,0-1 0 0 0,-1 0 0 0 0,1 0 0 0 0,0 0 0 0 0,0 0 0 0 0,-1 0 0 0 0,2-3 0 0 0,10-10 0 0 0,10-1 0 0 0,-10-9 0 0 0,10 8 0 0 0,32-26 0 0 0,-33 19 0 0 0,93-37 0 0 0,-95 48 0 0 0,1 1 0 0 0,0 1 0 0 0,0 2 0 0 0,1 0 0 0 0,42-11 0 0 0,-6-2 0 0 0,-49 18 0 0 0,1 0 0 0 0,-1 0 0 0 0,0 1 0 0 0,1 0 0 0 0,14-2 0 0 0,42-7 0 0 0,-49 8 0 0 0,1 0 0 0 0,0 2 0 0 0,22-1 0 0 0,-9 3 0 0 0,-11-2 0 0 0,0 2 0 0 0,0 0 0 0 0,0 1 0 0 0,0 1 0 0 0,0 1 0 0 0,-1 1 0 0 0,1 1 0 0 0,23 9 0 0 0,-16-2 0 0 0,-18-8 0 0 0,0 0 0 0 0,-1 1 0 0 0,1-1 0 0 0,12 11 0 0 0,-18-12 0 0 0,0 0 0 0 0,0 0 0 0 0,-1 0 0 0 0,1 1 0 0 0,-1-1 0 0 0,0 1 0 0 0,0-1 0 0 0,0 1 0 0 0,0 0 0 0 0,0 0 0 0 0,-1 0 0 0 0,0 0 0 0 0,0 0 0 0 0,1 5 0 0 0,0-1 0 0 0,1 13 0 0 0,0 0 0 0 0,1 35 0 0 0,-4-50 0 0 0,0 0 0 0 0,-1 0 0 0 0,1 0 0 0 0,-1-1 0 0 0,0 1 0 0 0,-1 0 0 0 0,0 0 0 0 0,0 0 0 0 0,0-1 0 0 0,0 1 0 0 0,-1-1 0 0 0,0 0 0 0 0,0 0 0 0 0,0 0 0 0 0,-5 5 0 0 0,-2 0 0 0 0,-1 0 0 0 0,-25 16 0 0 0,2-2 0 0 0,29-20 0 0 0,-57 43 0 0 0,-119 68 0 0 0,159-105 0 0 0,0-2 0 0 0,0-1 0 0 0,-26 6 0 0 0,0-1 0 0 0,-14 5 0 0 0,0-4 0 0 0,0-2 0 0 0,-1-3 0 0 0,-1-2 0 0 0,1-4 0 0 0,-124-10 0 0 0,171 5 0 0 0,1-1 0 0 0,-1 0 0 0 0,0-1 0 0 0,1-1 0 0 0,0 0 0 0 0,0-1 0 0 0,1-1 0 0 0,-15-10 0 0 0,-7-3 0 0 0,29 17 0 0 0,0-1 0 0 0,0 0 0 0 0,0-1 0 0 0,1 1 0 0 0,0-1 0 0 0,-10-12 0 0 0,7 7 0 0 0,-32-48 0 0 0,37 53 0 0 0,1 0 0 0 0,0 1 0 0 0,0-1 0 0 0,1 0 0 0 0,-1 0 0 0 0,1 0 0 0 0,1-1 0 0 0,-1 1 0 0 0,1 0 0 0 0,0-1 0 0 0,1 1 0 0 0,-1-1 0 0 0,1 1 0 0 0,1-1 0 0 0,-1 1 0 0 0,1 0 0 0 0,0-1 0 0 0,3-9 0 0 0,1 1 0 0 0,0 0 0 0 0,1 0 0 0 0,1 0 0 0 0,0 1 0 0 0,1 0 0 0 0,16-22 0 0 0,27-12 0 0 0,-10 12 0 0 0,0-4 0 0 0,3 1 0 0 0,93-64 0 0 0,-115 89 0 0 0,2 2 0 0 0,27-10 0 0 0,-6 2 0 0 0,56-9 0 0 0,-83 22 0 0 0,-9 3 0 0 0,-1 0 0 0 0,1 1 0 0 0,1 0 0 0 0,-1 1 0 0 0,0 0 0 0 0,16-1 0 0 0,34-2 0 0 0,-26 1 0 0 0,1 2 0 0 0,-1 1 0 0 0,1 1 0 0 0,-1 2 0 0 0,39 7 0 0 0,-44-3 0 0 0,44 12 0 0 0,-67-17 0 0 0,1 1 0 0 0,-1 0 0 0 0,0 1 0 0 0,0-1 0 0 0,-1 1 0 0 0,1 0 0 0 0,0 0 0 0 0,-1 0 0 0 0,0 0 0 0 0,6 6 0 0 0,-7-4 0 0 0,1 0 0 0 0,0-1 0 0 0,1 1 0 0 0,-1-1 0 0 0,1 0 0 0 0,-1-1 0 0 0,1 1 0 0 0,8 3 0 0 0,-11-5 0 0 0,0 0 0 0 0,1-1 0 0 0,-1 1 0 0 0,0 0 0 0 0,0 0 0 0 0,0 0 0 0 0,0 1 0 0 0,-1-1 0 0 0,1 0 0 0 0,-1 1 0 0 0,1-1 0 0 0,1 4 0 0 0,15 23 0 0 0,13 2 0 0 0,-19-19 0 0 0,0 0 0 0 0,0 1 0 0 0,-1 1 0 0 0,11 17 0 0 0,-18-24 0 0 0,4 5 0 0 0,-1 0 0 0 0,-1 0 0 0 0,0 0 0 0 0,-1 1 0 0 0,0 0 0 0 0,6 25 0 0 0,0 9 0 0 0,-7-38 0 0 0,-2 1 0 0 0,0 0 0 0 0,0 0 0 0 0,1 14 0 0 0,-3-17 0 0 0,0 16 0 0 0,-5 45 0 0 0,4-62 0 0 0,0-1 0 0 0,0 0 0 0 0,-1 1 0 0 0,0-1 0 0 0,0 0 0 0 0,0 0 0 0 0,0 0 0 0 0,-1 0 0 0 0,0-1 0 0 0,0 1 0 0 0,0-1 0 0 0,0 1 0 0 0,-6 4 0 0 0,-13 9 0 0 0,-1 0 0 0 0,-1-2 0 0 0,0-1 0 0 0,-1-1 0 0 0,-48 19 0 0 0,50-27 0 0 0,0 0 0 0 0,0-2 0 0 0,-1-1 0 0 0,1-1 0 0 0,-1-1 0 0 0,-29-2 0 0 0,28 0 0 0 0,6 0 0 0 0,-1-1 0 0 0,0-1 0 0 0,1-1 0 0 0,0-1 0 0 0,0-1 0 0 0,0 0 0 0 0,1-1 0 0 0,-32-18 0 0 0,-10-2 0 0 0,-77-43 0 0 0,116 58 0 0 0,-27-17 0 0 0,-79-67 0 0 0,-8-4 0 0 0,130 97 0 0 0,1 0 0 0 0,0 0 0 0 0,0-1 0 0 0,0 1 0 0 0,0-1 0 0 0,1 0 0 0 0,-6-8 0 0 0,-20-21 0 0 0,23 26 0 0 0,0 0 0 0 0,0-1 0 0 0,1 1 0 0 0,0-1 0 0 0,0-1 0 0 0,1 1 0 0 0,0 0 0 0 0,0-1 0 0 0,1 0 0 0 0,0 0 0 0 0,1 0 0 0 0,0 0 0 0 0,0 0 0 0 0,0-17 0 0 0,2 22 0 0 0,1 0 0 0 0,0 0 0 0 0,0 1 0 0 0,0-1 0 0 0,0 1 0 0 0,1-1 0 0 0,-1 1 0 0 0,1-1 0 0 0,0 1 0 0 0,0 0 0 0 0,0-1 0 0 0,1 1 0 0 0,-1 0 0 0 0,1 1 0 0 0,-1-1 0 0 0,7-4 0 0 0,8-12 0 0 0,-5-4 0 0 0,17 11 0 0 0,39-29 0 0 0,-28 17 0 0 0,57-27 0 0 0,-20 24 0 0 0,81-18 0 0 0,-63 20 0 0 0,-63 16 0 0 0,-1-1 0 0 0,56-9 0 0 0,24-4 0 0 0,-79 15 0 0 0,1 1 0 0 0,35-3 0 0 0,146-13 0 0 0,157-6 0 0 0,-271 28 0 0 0,173 23 0 0 0,-254-18 0 0 0,0 1 0 0 0,-1 1 0 0 0,18 7 0 0 0,38 12 0 0 0,-60-21 0 0 0,1 1 0 0 0,-1 1 0 0 0,-1 0 0 0 0,1 1 0 0 0,-1 0 0 0 0,0 1 0 0 0,-1 1 0 0 0,13 11 0 0 0,-13-11 0 0 0,55 44 0 0 0,-64-51 0 0 0,-1-1 0 0 0,1 1 0 0 0,-1 0 0 0 0,0 0 0 0 0,0 1 0 0 0,0-1 0 0 0,0 0 0 0 0,0 1 0 0 0,-1-1 0 0 0,1 1 0 0 0,-1 0 0 0 0,1-1 0 0 0,-1 1 0 0 0,0 0 0 0 0,1 6 0 0 0,4 7 0 0 0,5 38 0 0 0,-11-50 0 0 0,1 0 0 0 0,-1-1 0 0 0,0 1 0 0 0,0 0 0 0 0,-1-1 0 0 0,1 1 0 0 0,-1 0 0 0 0,1-1 0 0 0,-1 1 0 0 0,0 0 0 0 0,-1-1 0 0 0,1 0 0 0 0,-4 7 0 0 0,-13 15 0 0 0,16-21 0 0 0,-1-1 0 0 0,1 1 0 0 0,-1-1 0 0 0,0 0 0 0 0,1 0 0 0 0,-1 0 0 0 0,-1 0 0 0 0,1 0 0 0 0,-6 3 0 0 0,-2 1 0 0 0,-1 0 0 0 0,0-1 0 0 0,-1-1 0 0 0,1 0 0 0 0,-1-1 0 0 0,0 0 0 0 0,0 0 0 0 0,-1-2 0 0 0,1 0 0 0 0,0 0 0 0 0,-1-1 0 0 0,0-1 0 0 0,1 0 0 0 0,-1-1 0 0 0,1 0 0 0 0,0-1 0 0 0,-1-1 0 0 0,1 0 0 0 0,-14-5 0 0 0,25 7 0 0 0,-1 0 0 0 0,1-1 0 0 0,0 1 0 0 0,-1 0 0 0 0,1-1 0 0 0,0 1 0 0 0,0-1 0 0 0,0 0 0 0 0,0 1 0 0 0,0-1 0 0 0,0 0 0 0 0,-2-3 0 0 0,-6-6 0 0 0,5 7 0 0 0,0 0 0 0 0,1-1 0 0 0,-1 1 0 0 0,1-1 0 0 0,0 0 0 0 0,0 0 0 0 0,1 0 0 0 0,-1 0 0 0 0,1-1 0 0 0,-4-10 0 0 0,-17-28 0 0 0,16 32 0 0 0,3 5 0 0 0,0 0 0 0 0,1 0 0 0 0,-1 0 0 0 0,2-1 0 0 0,-1 0 0 0 0,-3-13 0 0 0,-8-23 0 0 0,11 34 0 0 0,0-1 0 0 0,1 1 0 0 0,0-1 0 0 0,1 1 0 0 0,0-1 0 0 0,0-17 0 0 0,-12-172 0 0 0,14 189 0 0 0,-1 4 0 0 0,1 0 0 0 0,0 0 0 0 0,0 0 0 0 0,1 0 0 0 0,-1 0 0 0 0,2 0 0 0 0,-1 0 0 0 0,1 0 0 0 0,0 0 0 0 0,0 1 0 0 0,1-1 0 0 0,0 1 0 0 0,5-10 0 0 0,18-26 0 0 0,-22 33 0 0 0,1 0 0 0 0,1 1 0 0 0,0-1 0 0 0,0 1 0 0 0,0 0 0 0 0,11-9 0 0 0,-6 5 0 0 0,27-23 0 0 0,75-32 0 0 0,-84 52 0 0 0,-10 6 0 0 0,-1 1 0 0 0,1 1 0 0 0,1 0 0 0 0,-1 2 0 0 0,1 0 0 0 0,0 1 0 0 0,0 1 0 0 0,26 0 0 0 0,-12 2 0 0 0,-1 2 0 0 0,1 1 0 0 0,-1 2 0 0 0,44 10 0 0 0,-55-7 0 0 0,0 0 0 0 0,-1 2 0 0 0,0 0 0 0 0,34 22 0 0 0,20 9 0 0 0,-42-23 0 0 0,59 41 0 0 0,-89-55 0 0 0,1 0 0 0 0,-1 0 0 0 0,0 1 0 0 0,0-1 0 0 0,-1 1 0 0 0,1-1 0 0 0,2 6 0 0 0,19 22 0 0 0,6-13 0 0 0,-12 11 0 0 0,24 5 0 0 0,-36-30 0 0 0,0 0 0 0 0,0 0 0 0 0,-1 0 0 0 0,1 1 0 0 0,-1 0 0 0 0,0 0 0 0 0,-1 0 0 0 0,1 1 0 0 0,-1-1 0 0 0,5 11 0 0 0,23 94 0 0 0,-29-98 0 0 0,0 1 0 0 0,-1-1 0 0 0,0 1 0 0 0,-1 0 0 0 0,-1-1 0 0 0,0 1 0 0 0,0 0 0 0 0,-1 0 0 0 0,-1-1 0 0 0,0 1 0 0 0,-1-1 0 0 0,0 1 0 0 0,-1-1 0 0 0,-9 19 0 0 0,5-16 0 0 0,-2 0 0 0 0,0 0 0 0 0,-1-1 0 0 0,0-1 0 0 0,-1 0 0 0 0,0 0 0 0 0,-1-1 0 0 0,0-1 0 0 0,-1 0 0 0 0,-1-1 0 0 0,1-1 0 0 0,-2 0 0 0 0,1-1 0 0 0,-1 0 0 0 0,0-1 0 0 0,-1-1 0 0 0,0-1 0 0 0,0 0 0 0 0,0-1 0 0 0,0-1 0 0 0,-1-1 0 0 0,-24 1 0 0 0,31-3 0 0 0,0 0 0 0 0,1-1 0 0 0,-1-1 0 0 0,0 1 0 0 0,1-2 0 0 0,-1 1 0 0 0,1-1 0 0 0,0-1 0 0 0,0 0 0 0 0,0 0 0 0 0,0-1 0 0 0,1-1 0 0 0,0 1 0 0 0,-14-12 0 0 0,4 3 0 0 0,1 0 0 0 0,0-2 0 0 0,1 0 0 0 0,-27-33 0 0 0,10-4 0 0 0,25 40 0 0 0,0-1 0 0 0,0 0 0 0 0,1 0 0 0 0,1-1 0 0 0,1 0 0 0 0,-10-30 0 0 0,9 14 0 0 0,1 1 0 0 0,2-1 0 0 0,-1-34 0 0 0,5 48 0 0 0,-1 12 0 0 0,1 0 0 0 0,-1 0 0 0 0,1 0 0 0 0,1 0 0 0 0,-1 0 0 0 0,1 0 0 0 0,0 0 0 0 0,0 0 0 0 0,0 0 0 0 0,1 0 0 0 0,-1 1 0 0 0,1-1 0 0 0,0 0 0 0 0,4-4 0 0 0,24-45 0 0 0,-4 36 0 0 0,-8-10 0 0 0,7 8 0 0 0,9-12 0 0 0,-31 28 0 0 0,0 0 0 0 0,0 0 0 0 0,1 0 0 0 0,-1 0 0 0 0,1 0 0 0 0,0 1 0 0 0,0 0 0 0 0,0 0 0 0 0,1 0 0 0 0,-1 0 0 0 0,0 1 0 0 0,1 0 0 0 0,0 0 0 0 0,8-3 0 0 0,35-18 0 0 0,-23 10 0 0 0,-1 1 0 0 0,2 1 0 0 0,-1 1 0 0 0,1 2 0 0 0,1 0 0 0 0,46-6 0 0 0,-45 10 0 0 0,0 2 0 0 0,0 0 0 0 0,0 2 0 0 0,0 1 0 0 0,0 1 0 0 0,0 2 0 0 0,-1 0 0 0 0,1 2 0 0 0,32 11 0 0 0,-43-9 0 0 0,1 1 0 0 0,-1 1 0 0 0,-1 0 0 0 0,28 23 0 0 0,-27-20 0 0 0,24 27 0 0 0,-13-20 0 0 0,-15 7 0 0 0,5 9 0 0 0,-14-32 0 0 0,0 1 0 0 0,-1 0 0 0 0,1 0 0 0 0,-1 0 0 0 0,0 0 0 0 0,-1 1 0 0 0,1-1 0 0 0,-1 1 0 0 0,0 0 0 0 0,0-1 0 0 0,1 8 0 0 0,9 27 0 0 0,-8-26 0 0 0,-1-1 0 0 0,0 1 0 0 0,-2 0 0 0 0,1 0 0 0 0,-2 0 0 0 0,0-1 0 0 0,0 1 0 0 0,-5 26 0 0 0,4-36 0 0 0,0 1 0 0 0,0-1 0 0 0,-1 0 0 0 0,1 0 0 0 0,-1 1 0 0 0,0-1 0 0 0,0 0 0 0 0,0-1 0 0 0,-6 7 0 0 0,5-5 0 0 0,0 0 0 0 0,-1 0 0 0 0,2 1 0 0 0,-1-1 0 0 0,-3 11 0 0 0,2-6 0 0 0,0-1 0 0 0,-1 1 0 0 0,1-1 0 0 0,-2 0 0 0 0,1 0 0 0 0,-2-1 0 0 0,-9 13 0 0 0,-11 13 0 0 0,8-15 0 0 0,16-17 0 0 0,1 0 0 0 0,-1 0 0 0 0,1 0 0 0 0,0 0 0 0 0,-1 1 0 0 0,1-1 0 0 0,0 1 0 0 0,1 0 0 0 0,-1 0 0 0 0,-2 4 0 0 0,3-6 0 0 0,0 1 0 0 0,0 0 0 0 0,0-1 0 0 0,-1 1 0 0 0,1-1 0 0 0,0 0 0 0 0,-1 1 0 0 0,0-1 0 0 0,1 0 0 0 0,-1 0 0 0 0,0 0 0 0 0,1 0 0 0 0,-1 0 0 0 0,0 0 0 0 0,0-1 0 0 0,0 1 0 0 0,0 0 0 0 0,-3 0 0 0 0,-17 8 0 0 0,18-6 0 0 0,-1 0 0 0 0,0-1 0 0 0,1 1 0 0 0,-1-1 0 0 0,0 0 0 0 0,0 0 0 0 0,-1-1 0 0 0,1 1 0 0 0,-10 0 0 0 0,13-2 0 0 0,0 1 0 0 0,-1-1 0 0 0,1 0 0 0 0,0 0 0 0 0,0 0 0 0 0,0 0 0 0 0,0-1 0 0 0,0 1 0 0 0,0-1 0 0 0,0 1 0 0 0,0-1 0 0 0,0 0 0 0 0,0 0 0 0 0,0 0 0 0 0,0 0 0 0 0,0 0 0 0 0,0 0 0 0 0,0 0 0 0 0,1 0 0 0 0,-1-1 0 0 0,1 1 0 0 0,-1-1 0 0 0,1 0 0 0 0,-1 1 0 0 0,1-1 0 0 0,0 0 0 0 0,0 0 0 0 0,0 1 0 0 0,-1-3 0 0 0,-11-25 0 0 0,1-1 0 0 0,2 1 0 0 0,1-2 0 0 0,1 1 0 0 0,2-1 0 0 0,-3-40 0 0 0,4 10 0 0 0,1-19 0 0 0,4 74 0 0 0,1 0 0 0 0,0 0 0 0 0,0 0 0 0 0,0 0 0 0 0,1 0 0 0 0,0 0 0 0 0,0 1 0 0 0,1-1 0 0 0,-1 0 0 0 0,7-9 0 0 0,6-3 0 0 0,11-19 0 0 0,-21 28 0 0 0,-1 0 0 0 0,2 0 0 0 0,-1 0 0 0 0,1 0 0 0 0,0 1 0 0 0,1 0 0 0 0,0 0 0 0 0,0 1 0 0 0,1 0 0 0 0,0 0 0 0 0,0 0 0 0 0,0 1 0 0 0,1 1 0 0 0,15-8 0 0 0,-5-2 0 0 0,-13 8 0 0 0,-4 5 0 0 0,0 0 0 0 0,0 0 0 0 0,1 0 0 0 0,-1 1 0 0 0,0-1 0 0 0,1 0 0 0 0,-1 1 0 0 0,1-1 0 0 0,0 1 0 0 0,-1 0 0 0 0,1 0 0 0 0,0 0 0 0 0,0 0 0 0 0,4 0 0 0 0,47-17 0 0 0,-42 12 0 0 0,-1 2 0 0 0,1 0 0 0 0,1 0 0 0 0,-1 1 0 0 0,0 1 0 0 0,25-2 0 0 0,-3 3 0 0 0,-20 0 0 0 0,0 0 0 0 0,0 1 0 0 0,0 1 0 0 0,-1 0 0 0 0,1 1 0 0 0,0 0 0 0 0,0 1 0 0 0,-1 1 0 0 0,0 0 0 0 0,17 7 0 0 0,-20-5 0 0 0,1 0 0 0 0,0 1 0 0 0,-1 0 0 0 0,-1 0 0 0 0,1 1 0 0 0,-1 0 0 0 0,9 11 0 0 0,-4 5 0 0 0,-2-11 0 0 0,-9-11 0 0 0,-1 1 0 0 0,1-1 0 0 0,-1 1 0 0 0,0 0 0 0 0,0-1 0 0 0,0 1 0 0 0,0 0 0 0 0,0 0 0 0 0,2 7 0 0 0,34 66 0 0 0,-30-52 0 0 0,-5-14 0 0 0,0-1 0 0 0,0 0 0 0 0,-1 0 0 0 0,0 1 0 0 0,0-1 0 0 0,-1 12 0 0 0,-5 161 0 0 0,4-176 0 0 0,-1 0 0 0 0,-1 0 0 0 0,0 0 0 0 0,1 0 0 0 0,-2 0 0 0 0,1 0 0 0 0,-1 0 0 0 0,0-1 0 0 0,0 1 0 0 0,0-1 0 0 0,-1 0 0 0 0,-5 6 0 0 0,-10 17 0 0 0,2 0 0 0 0,8-13 0 0 0,0 1 0 0 0,-2-1 0 0 0,1 0 0 0 0,-17 16 0 0 0,-32 32 0 0 0,53-53 0 0 0,-1-1 0 0 0,0-1 0 0 0,-1 1 0 0 0,0-1 0 0 0,0-1 0 0 0,-1 1 0 0 0,0-1 0 0 0,0-1 0 0 0,-1 0 0 0 0,-16 8 0 0 0,-55 19 0 0 0,62-24 0 0 0,0 0 0 0 0,-1-2 0 0 0,0 0 0 0 0,0-1 0 0 0,-25 3 0 0 0,-228 2 0 0 0,223-12 0 0 0,40 2 0 0 0,0-1 0 0 0,0-1 0 0 0,-1 0 0 0 0,1 0 0 0 0,0-1 0 0 0,0 0 0 0 0,0-1 0 0 0,0 0 0 0 0,1 0 0 0 0,-1-1 0 0 0,1 0 0 0 0,0-1 0 0 0,0 0 0 0 0,0-1 0 0 0,1 0 0 0 0,0 0 0 0 0,0-1 0 0 0,0 0 0 0 0,-6-8 0 0 0,12 11 0 0 0,0-1 0 0 0,0-1 0 0 0,0 1 0 0 0,1 0 0 0 0,0 0 0 0 0,0 0 0 0 0,0-1 0 0 0,1 1 0 0 0,0-1 0 0 0,0 1 0 0 0,0 0 0 0 0,1-1 0 0 0,0 1 0 0 0,0 0 0 0 0,0 0 0 0 0,0-1 0 0 0,1 1 0 0 0,0 0 0 0 0,0 0 0 0 0,0 0 0 0 0,1 1 0 0 0,0-1 0 0 0,4-6 0 0 0,-4 9 0 0 0,73-66 0 0 0,-65 59 0 0 0,1 0 0 0 0,0 1 0 0 0,0 0 0 0 0,1 1 0 0 0,23-9 0 0 0,9-6 0 0 0,-37 17 0 0 0,1 0 0 0 0,-1 1 0 0 0,1 0 0 0 0,14-4 0 0 0,14-1 0 0 0,1 1 0 0 0,0 2 0 0 0,65-3 0 0 0,-97 9 0 0 0,4 0 0 0 0,-1-1 0 0 0,0 1 0 0 0,1 1 0 0 0,-1 0 0 0 0,1 0 0 0 0,-1 1 0 0 0,0 0 0 0 0,0 1 0 0 0,0 0 0 0 0,0 0 0 0 0,17 10 0 0 0,-12-5 0 0 0,-10-6 0 0 0,1 0 0 0 0,-2 0 0 0 0,1 0 0 0 0,0 1 0 0 0,0-1 0 0 0,-1 1 0 0 0,0 0 0 0 0,1 0 0 0 0,-1 0 0 0 0,0 0 0 0 0,0 1 0 0 0,-1-1 0 0 0,1 1 0 0 0,-1 0 0 0 0,0 0 0 0 0,0 0 0 0 0,3 7 0 0 0,41 112 0 0 0,-43-114 0 0 0,-1 1 0 0 0,0 0 0 0 0,0-1 0 0 0,-1 1 0 0 0,0 0 0 0 0,-1 0 0 0 0,0 0 0 0 0,0 0 0 0 0,-1 0 0 0 0,-3 13 0 0 0,-1 34 0 0 0,3-47 0 0 0,0 0 0 0 0,0 0 0 0 0,-1-1 0 0 0,0 1 0 0 0,-1-1 0 0 0,0 1 0 0 0,-1-1 0 0 0,1 0 0 0 0,-13 16 0 0 0,-13 30 0 0 0,28-52 0 0 0,0 0 0 0 0,0-1 0 0 0,-1 1 0 0 0,1 0 0 0 0,-1-1 0 0 0,1 1 0 0 0,-1-1 0 0 0,0 0 0 0 0,0 0 0 0 0,1 0 0 0 0,-2 0 0 0 0,1-1 0 0 0,-5 3 0 0 0,-13 8 0 0 0,15-7 0 0 0,-1-1 0 0 0,0 0 0 0 0,0 0 0 0 0,0 0 0 0 0,0-1 0 0 0,-1 0 0 0 0,1 0 0 0 0,-1-1 0 0 0,0 0 0 0 0,1-1 0 0 0,-1 1 0 0 0,0-1 0 0 0,0-1 0 0 0,0 0 0 0 0,0 0 0 0 0,-15-2 0 0 0,18 0 0 0 0,0 0 0 0 0,0-1 0 0 0,1 1 0 0 0,-1-1 0 0 0,1 0 0 0 0,-1 0 0 0 0,1-1 0 0 0,0 1 0 0 0,0-1 0 0 0,0 0 0 0 0,1 0 0 0 0,-1 0 0 0 0,-4-8 0 0 0,-32-59 0 0 0,31 50 0 0 0,0-1 0 0 0,2 0 0 0 0,-7-32 0 0 0,8-2 0 0 0,2 0 0 0 0,2-1 0 0 0,11-103 0 0 0,-6 118 0 0 0,-3 31 0 0 0,1 0 0 0 0,0 1 0 0 0,5-22 0 0 0,74-183 0 0 0,-73 187 0 0 0,3-4 0 0 0,-2 20 0 0 0,-5 9 0 0 0,-1-1 0 0 0,1 0 0 0 0,-1 1 0 0 0,0-1 0 0 0,0 0 0 0 0,0-1 0 0 0,-1 1 0 0 0,1 0 0 0 0,-1 0 0 0 0,0-5 0 0 0,1 3 0 0 0,-1 0 0 0 0,1 0 0 0 0,0 1 0 0 0,0-1 0 0 0,1 1 0 0 0,3-7 0 0 0,-3 7 0 0 0,0-1 0 0 0,0 1 0 0 0,-1 0 0 0 0,0-1 0 0 0,0 0 0 0 0,1-7 0 0 0,-2 8 0 0 0,1 1 0 0 0,-1-1 0 0 0,1 1 0 0 0,0-1 0 0 0,0 1 0 0 0,0 0 0 0 0,0 0 0 0 0,1 0 0 0 0,0 0 0 0 0,3-3 0 0 0,15-27 0 0 0,-10-2 0 0 0,-8 26 0 0 0,0 0 0 0 0,0 0 0 0 0,0 0 0 0 0,1 1 0 0 0,1 0 0 0 0,0-1 0 0 0,0 2 0 0 0,12-17 0 0 0,-11 20 0 0 0,-4 4 0 0 0,0 0 0 0 0,0 0 0 0 0,-1-1 0 0 0,1 1 0 0 0,0-1 0 0 0,-1 1 0 0 0,1-1 0 0 0,-1 0 0 0 0,0 1 0 0 0,0-1 0 0 0,1 0 0 0 0,-1 0 0 0 0,0 0 0 0 0,0 0 0 0 0,-1 0 0 0 0,1 0 0 0 0,0 0 0 0 0,-1 0 0 0 0,1-1 0 0 0,-1 1 0 0 0,0-2 0 0 0,3-9 0 0 0,1 1 0 0 0,0-1 0 0 0,1 1 0 0 0,0 0 0 0 0,0 0 0 0 0,11-16 0 0 0,1-2 0 0 0,-4 16 0 0 0,-12 13 0 0 0,0 1 0 0 0,0-1 0 0 0,0 1 0 0 0,0-1 0 0 0,0 0 0 0 0,-1 1 0 0 0,1-1 0 0 0,0 0 0 0 0,0 0 0 0 0,-1 1 0 0 0,1-1 0 0 0,-1 0 0 0 0,1 0 0 0 0,0 0 0 0 0,-1 0 0 0 0,0 0 0 0 0,1 0 0 0 0,-1 0 0 0 0,1 0 0 0 0,-1 0 0 0 0,0-1 0 0 0,1-1 0 0 0,0 1 0 0 0,0-1 0 0 0,0 0 0 0 0,1 0 0 0 0,-1 1 0 0 0,1-1 0 0 0,-1 1 0 0 0,1-1 0 0 0,0 1 0 0 0,0 0 0 0 0,0 0 0 0 0,0-1 0 0 0,0 2 0 0 0,1-1 0 0 0,2-2 0 0 0,16-17 0 0 0,-18 17 0 0 0,0 1 0 0 0,0 0 0 0 0,1 0 0 0 0,-1 0 0 0 0,0 0 0 0 0,1 0 0 0 0,0 1 0 0 0,4-3 0 0 0,62-35 0 0 0,-57 33 0 0 0,-5 1 0 0 0,34-11 0 0 0,-27 14 0 0 0,-1 0 0 0 0,0 1 0 0 0,1 1 0 0 0,-1 0 0 0 0,1 1 0 0 0,17 2 0 0 0,2-1 0 0 0,-19 0 0 0 0,-1 1 0 0 0,0 1 0 0 0,0 0 0 0 0,0 1 0 0 0,14 5 0 0 0,-4-1 0 0 0,-20-6 0 0 0,0-1 0 0 0,0 1 0 0 0,0 0 0 0 0,-1 0 0 0 0,1 0 0 0 0,-1 0 0 0 0,1 1 0 0 0,3 3 0 0 0,3 2 0 0 0,-6-5 0 0 0,6 2 0 0 0,-1 0 0 0 0,0 1 0 0 0,0 0 0 0 0,11 10 0 0 0,-7 1 0 0 0,0 0 0 0 0,19 35 0 0 0,-10-17 0 0 0,-15-25 0 0 0,-1 1 0 0 0,0 0 0 0 0,-1 0 0 0 0,0 1 0 0 0,6 20 0 0 0,-6-2 0 0 0,-2-1 0 0 0,0 1 0 0 0,-3 40 0 0 0,-1-38 0 0 0,0-24 0 0 0,0 1 0 0 0,-1-1 0 0 0,0 0 0 0 0,0 0 0 0 0,-1 0 0 0 0,0-1 0 0 0,0 1 0 0 0,-1-1 0 0 0,0 1 0 0 0,-5 6 0 0 0,-15 31 0 0 0,21-37 0 0 0,-1-1 0 0 0,0 0 0 0 0,0-1 0 0 0,-1 1 0 0 0,0-1 0 0 0,0 0 0 0 0,-1 0 0 0 0,1 0 0 0 0,-1-1 0 0 0,-1 0 0 0 0,-8 6 0 0 0,12-9 0 0 0,0-1 0 0 0,1 0 0 0 0,-1 1 0 0 0,1 0 0 0 0,-1-1 0 0 0,1 1 0 0 0,0 0 0 0 0,-1 1 0 0 0,1-1 0 0 0,-3 5 0 0 0,3-5 0 0 0,1 0 0 0 0,-1 0 0 0 0,0 0 0 0 0,0 0 0 0 0,0-1 0 0 0,0 1 0 0 0,0 0 0 0 0,0-1 0 0 0,-1 1 0 0 0,1-1 0 0 0,0 0 0 0 0,-1 0 0 0 0,1 0 0 0 0,-4 1 0 0 0,-83 40 0 0 0,70-31 0 0 0,-1 0 0 0 0,0-2 0 0 0,-1-1 0 0 0,1 0 0 0 0,-41 8 0 0 0,59-15 0 0 0,-1-1 0 0 0,1 1 0 0 0,-1-1 0 0 0,1 1 0 0 0,0-1 0 0 0,-1 0 0 0 0,1 0 0 0 0,-1 0 0 0 0,1 0 0 0 0,-1-1 0 0 0,1 1 0 0 0,-1-1 0 0 0,1 1 0 0 0,0-1 0 0 0,-1 0 0 0 0,1 0 0 0 0,0 0 0 0 0,0 0 0 0 0,-1 0 0 0 0,-2-3 0 0 0,-5-6 0 0 0,9 10 0 0 0,0-1 0 0 0,0 0 0 0 0,0 1 0 0 0,0-1 0 0 0,1 0 0 0 0,-1 0 0 0 0,0 1 0 0 0,0-1 0 0 0,1 0 0 0 0,-1 0 0 0 0,0 0 0 0 0,1 0 0 0 0,-1 0 0 0 0,1 0 0 0 0,-1 0 0 0 0,1 0 0 0 0,0 0 0 0 0,-1-2 0 0 0,-11-34 0 0 0,-11-47 0 0 0,22 77 0 0 0,0 0 0 0 0,1 0 0 0 0,-1 0 0 0 0,1 0 0 0 0,1 0 0 0 0,0 0 0 0 0,-1 0 0 0 0,2 0 0 0 0,-1 0 0 0 0,5-12 0 0 0,-1 7 0 0 0,0 1 0 0 0,1-1 0 0 0,0 1 0 0 0,1 0 0 0 0,0 0 0 0 0,1 1 0 0 0,10-11 0 0 0,43-45 0 0 0,-56 62 0 0 0,1 0 0 0 0,-1 0 0 0 0,1 0 0 0 0,-1 0 0 0 0,1 1 0 0 0,0 0 0 0 0,1 0 0 0 0,6-1 0 0 0,26-14 0 0 0,-30 13 0 0 0,-1 1 0 0 0,1 0 0 0 0,1 1 0 0 0,-1-1 0 0 0,1 2 0 0 0,16-3 0 0 0,-21 4 0 0 0,0 0 0 0 0,0 1 0 0 0,1 0 0 0 0,-1 0 0 0 0,0 0 0 0 0,0 0 0 0 0,0 1 0 0 0,1 0 0 0 0,-1 0 0 0 0,0 1 0 0 0,0-1 0 0 0,0 1 0 0 0,6 3 0 0 0,15 26 0 0 0,-23-28 0 0 0,1 0 0 0 0,-1 0 0 0 0,0 1 0 0 0,0-1 0 0 0,0 1 0 0 0,-1 0 0 0 0,1 0 0 0 0,-1 0 0 0 0,0 0 0 0 0,0 0 0 0 0,0 1 0 0 0,-1-1 0 0 0,2 6 0 0 0,14 72 0 0 0,-14-66 0 0 0,2 23 0 0 0,-1 0 0 0 0,-2 0 0 0 0,-1 0 0 0 0,-7 52 0 0 0,3-73 0 0 0,-1-1 0 0 0,-1 0 0 0 0,-1 0 0 0 0,0-1 0 0 0,-1 0 0 0 0,0 0 0 0 0,-2 0 0 0 0,0-1 0 0 0,-20 27 0 0 0,6-12 0 0 0,-15 18 0 0 0,-22-2 0 0 0,37-30 0 0 0,-36 33 0 0 0,41-35 0 0 0,-1-1 0 0 0,-1 0 0 0 0,0-1 0 0 0,0-1 0 0 0,-1-1 0 0 0,-1-1 0 0 0,-24 6 0 0 0,24-11 0 0 0,0-2 0 0 0,0 0 0 0 0,0-1 0 0 0,0-2 0 0 0,-28-3 0 0 0,28 2 0 0 0,21 2 0 0 0,-1 0 0 0 0,1 0 0 0 0,-1 0 0 0 0,1 0 0 0 0,-1 0 0 0 0,1 0 0 0 0,-1-1 0 0 0,1 1 0 0 0,0 0 0 0 0,-1-1 0 0 0,1 0 0 0 0,0 1 0 0 0,-1-1 0 0 0,1 0 0 0 0,0 1 0 0 0,-2-2 0 0 0,-10-5 0 0 0,-32 4 0 0 0,53 7 0 0 0,1 0 0 0 0,-1 1 0 0 0,0 0 0 0 0,0 0 0 0 0,0 1 0 0 0,-1 0 0 0 0,0 0 0 0 0,0 1 0 0 0,0 0 0 0 0,7 11 0 0 0,-12-16 0 0 0,-1-1 0 0 0,0 1 0 0 0,1 0 0 0 0,-1 0 0 0 0,1-1 0 0 0,0 1 0 0 0,0-1 0 0 0,-1 1 0 0 0,1-1 0 0 0,0 0 0 0 0,3 2 0 0 0,-3-2 0 0 0,-1-1 0 0 0,0 1 0 0 0,0 0 0 0 0,0 0 0 0 0,0-1 0 0 0,1 1 0 0 0,-1 0 0 0 0,0 0 0 0 0,0 0 0 0 0,0 0 0 0 0,-1 0 0 0 0,1 1 0 0 0,0-1 0 0 0,0 0 0 0 0,-1 0 0 0 0,1 1 0 0 0,0-1 0 0 0,-1 0 0 0 0,1 3 0 0 0,5 16 0 0 0,-1 0 0 0 0,-1 0 0 0 0,1 26 0 0 0,-4-37 0 0 0,0 0 0 0 0,-1 0 0 0 0,0 0 0 0 0,-1 0 0 0 0,0 0 0 0 0,0-1 0 0 0,-1 1 0 0 0,0 0 0 0 0,-5 14 0 0 0,5-18 0 0 0,0-1 0 0 0,0 1 0 0 0,-1-1 0 0 0,1 0 0 0 0,-1 0 0 0 0,0 0 0 0 0,0 0 0 0 0,0 0 0 0 0,-1-1 0 0 0,1 1 0 0 0,-1-1 0 0 0,0 0 0 0 0,0 0 0 0 0,0-1 0 0 0,-6 4 0 0 0,2-2 0 0 0,1 0 0 0 0,0 1 0 0 0,0 0 0 0 0,1 0 0 0 0,0 0 0 0 0,-8 8 0 0 0,11-9 0 0 0,-1 0 0 0 0,0-1 0 0 0,0 1 0 0 0,-1-1 0 0 0,1 0 0 0 0,-1 0 0 0 0,1 0 0 0 0,-1-1 0 0 0,-10 5 0 0 0,7-4 0 0 0,-1 0 0 0 0,1 1 0 0 0,0 0 0 0 0,0 1 0 0 0,0 0 0 0 0,-9 8 0 0 0,-22 14 0 0 0,16-13 0 0 0,-1 2 0 0 0,-1-2 0 0 0,0-1 0 0 0,-53 19 0 0 0,-3-5 0 0 0,46-14 0 0 0,0-2 0 0 0,0-2 0 0 0,-48 7 0 0 0,7-6 0 0 0,8-2 0 0 0,-99-1 0 0 0,166-7 0 0 0,0 0 0 0 0,1 0 0 0 0,-1 0 0 0 0,1 0 0 0 0,-1-1 0 0 0,1 1 0 0 0,-1 0 0 0 0,1 0 0 0 0,0 0 0 0 0,-1-1 0 0 0,1 1 0 0 0,-1 0 0 0 0,1-1 0 0 0,-1 1 0 0 0,1 0 0 0 0,0-1 0 0 0,-1 1 0 0 0,1-1 0 0 0,0 1 0 0 0,-1 0 0 0 0,1-1 0 0 0,0 1 0 0 0,0-1 0 0 0,-1 1 0 0 0,1-1 0 0 0,0 1 0 0 0,0-1 0 0 0,0 1 0 0 0,0-1 0 0 0,-1 1 0 0 0,1-1 0 0 0,0 1 0 0 0,0-1 0 0 0,0 1 0 0 0,0-2 0 0 0,3-16 0 0 0,-1 16 0 0 0,0 1 0 0 0,-1-1 0 0 0,1 1 0 0 0,0-1 0 0 0,0 1 0 0 0,0-1 0 0 0,0 1 0 0 0,0 0 0 0 0,0 0 0 0 0,0 0 0 0 0,0 0 0 0 0,1 1 0 0 0,-1-1 0 0 0,0 0 0 0 0,5 0 0 0 0,9-3 0 0 0,37-32 0 0 0,-45 29 0 0 0,0 1 0 0 0,0 0 0 0 0,1 1 0 0 0,0-1 0 0 0,0 2 0 0 0,0-1 0 0 0,1 1 0 0 0,19-5 0 0 0,65-14 0 0 0,-65 15 0 0 0,1 1 0 0 0,52-6 0 0 0,-7 6 0 0 0,-46 4 0 0 0,1 0 0 0 0,-1 2 0 0 0,52 5 0 0 0,-78-4 0 0 0,0 0 0 0 0,1 0 0 0 0,-1 1 0 0 0,0-1 0 0 0,0 1 0 0 0,0 0 0 0 0,0 0 0 0 0,0 0 0 0 0,-1 0 0 0 0,1 0 0 0 0,0 1 0 0 0,0-1 0 0 0,-1 1 0 0 0,1 0 0 0 0,-1-1 0 0 0,1 1 0 0 0,-1 1 0 0 0,0-1 0 0 0,0 0 0 0 0,2 3 0 0 0,5 7 0 0 0,-8-10 0 0 0,-1-1 0 0 0,1 0 0 0 0,0 0 0 0 0,0 1 0 0 0,0-1 0 0 0,-1 1 0 0 0,1-1 0 0 0,-1 1 0 0 0,1-1 0 0 0,-1 1 0 0 0,1-1 0 0 0,-1 1 0 0 0,0-1 0 0 0,0 1 0 0 0,0-1 0 0 0,0 1 0 0 0,0 2 0 0 0,-1 7 0 0 0,0-1 0 0 0,-1 0 0 0 0,0 1 0 0 0,0-1 0 0 0,-1 0 0 0 0,-1 0 0 0 0,-8 18 0 0 0,11-27 0 0 0,0 1 0 0 0,1-1 0 0 0,-1 0 0 0 0,0 1 0 0 0,0-1 0 0 0,0 0 0 0 0,0 0 0 0 0,0 0 0 0 0,-1 0 0 0 0,1 0 0 0 0,0 0 0 0 0,0 0 0 0 0,-1 0 0 0 0,1 0 0 0 0,-1-1 0 0 0,-1 2 0 0 0,-10 6 0 0 0,5 1 0 0 0,-1 1 0 0 0,-1-1 0 0 0,1-1 0 0 0,-1 0 0 0 0,-1 0 0 0 0,0-1 0 0 0,0 0 0 0 0,-22 9 0 0 0,-46 29 0 0 0,63-39 0 0 0,-1 2 0 0 0,-24 15 0 0 0,29-16 0 0 0,0 0 0 0 0,-1 0 0 0 0,0-1 0 0 0,0-1 0 0 0,-27 7 0 0 0,-13 5 0 0 0,41-12 0 0 0,-1-1 0 0 0,1 0 0 0 0,-1-1 0 0 0,-13 2 0 0 0,-67 14 0 0 0,87-17-45 0 0,1 0-1 0 0,-1-1 1 0 0,0 0-1 0 0,0 0 1 0 0,0 0-1 0 0,-1-1 1 0 0,-5 0 0 0 0,-13 4-483 0 0,17-2-342 0 0,1-1 0 0 0,-1 1-1 0 0,0-1 1 0 0,0-1-1 0 0,0 0 1 0 0,-12 0-1 0 0,-93-137-18555 0 0,64 54 17438 0 0,23 47-1021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5880 0 0,'-5'4'19176'0'0,"5"8"-20155"0"0,0-3 1097 0 0,0 1 0 0 0,1-1 1 0 0,0 0-1 0 0,0 0 0 0 0,1 0 1 0 0,0 0-1 0 0,5 11 0 0 0,-5-13-78 0 0,0 0 1 0 0,0-1-1 0 0,0 1 0 0 0,-1 0 0 0 0,0 0 0 0 0,-1 0 1 0 0,0 0-1 0 0,0 0 0 0 0,-1 10 0 0 0,3 39 58 0 0,7-2-138 0 0,-3-1 0 0 0,-1 85 0 0 0,0-79-306 0 0,-2-32-1753 0 0,-2 1-4753 0 0,0-29 6655 0 0,-1 1-1 0 0,1 0 1 0 0,0 0-1 0 0,-1-1 0 0 0,1 1 1 0 0,-1 0-1 0 0,1-1 1 0 0,-1 1-1 0 0,1-1 1 0 0,-1 1-1 0 0,1 0 1 0 0,-1-1-1 0 0,0 1 1 0 0,1-1-1 0 0,-1 0 1 0 0,1 1-1 0 0,-1-1 0 0 0,0 1 1 0 0,0-1-1 0 0,1 1 1 0 0,-1-1-1 0 0,0 0 1 0 0,0 1-1 0 0,1-2 1 0 0,16-72-5635 0 0,-9 40 1960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277 294 5928 0 0,'-1'1'263'0'0,"0"-1"1"0"0,0 1-1 0 0,0 0 1 0 0,1 0-1 0 0,-1 0 1 0 0,0-1-1 0 0,1 1 1 0 0,-1 0-1 0 0,0 0 1 0 0,1 0-1 0 0,-1 0 0 0 0,1 0 1 0 0,0 0-1 0 0,-1 0 1 0 0,1 0-1 0 0,0 1 1 0 0,0-1-1 0 0,-1 1 1 0 0,-6 16 1459 0 0,4-13-1465 0 0,1 0 1 0 0,0 0-1 0 0,1 0 1 0 0,-1 0-1 0 0,1 0 1 0 0,0 0-1 0 0,0 0 1 0 0,0 1-1 0 0,1 7 1 0 0,-3 10 479 0 0,1-3-75 0 0,0 1 0 0 0,1 0 0 0 0,3 38 0 0 0,0 3 316 0 0,-1-52-859 0 0,0 0 0 0 0,1 0 1 0 0,0-1-1 0 0,1 1 0 0 0,0 0 0 0 0,0-1 0 0 0,1 0 0 0 0,0 0 0 0 0,6 9 0 0 0,14 36 458 0 0,-21-50-545 0 0,0-1 1 0 0,-1 0-1 0 0,1 0 0 0 0,0 0 1 0 0,1 0-1 0 0,-1 0 0 0 0,0-1 0 0 0,1 1 1 0 0,0-1-1 0 0,-1 0 0 0 0,1 0 1 0 0,0-1-1 0 0,6 3 0 0 0,7 4 74 0 0,-3 0 8 0 0,0-1 1 0 0,0-1-1 0 0,23 7 0 0 0,-31-11-64 0 0,0 0 1 0 0,0-1 0 0 0,0 0-1 0 0,0 0 1 0 0,0 0 0 0 0,0-1-1 0 0,0 0 1 0 0,0 0 0 0 0,0-1-1 0 0,0 1 1 0 0,0-1 0 0 0,7-2-1 0 0,-10 1 1 0 0,0 0 1 0 0,0 1-1 0 0,0-1 0 0 0,-1 0 0 0 0,1-1 0 0 0,-1 1 0 0 0,1 0 0 0 0,-1-1 0 0 0,0 1 0 0 0,1-1 1 0 0,-1 0-1 0 0,-1 0 0 0 0,1 1 0 0 0,0-1 0 0 0,-1-1 0 0 0,1 1 0 0 0,-1 0 0 0 0,0 0 0 0 0,0 0 1 0 0,0-1-1 0 0,0-4 0 0 0,0 0 38 0 0,0 0-1 0 0,0 0 1 0 0,-1 0 0 0 0,0-1-1 0 0,0 1 1 0 0,-1 0 0 0 0,-2-11-1 0 0,2 18-79 0 0,1-1 1 0 0,-1 0-1 0 0,0 1 0 0 0,0-1 0 0 0,0 1 1 0 0,0-1-1 0 0,-1 1 0 0 0,1-1 0 0 0,0 1 0 0 0,-1 0 1 0 0,1-1-1 0 0,0 1 0 0 0,-4-2 0 0 0,-9-9 42 0 0,13 10-49 0 0,0-1 2 0 0,0 1-1 0 0,-1-1 0 0 0,0 1 1 0 0,1 0-1 0 0,-1-1 0 0 0,0 1 1 0 0,0 0-1 0 0,0 0 0 0 0,0 0 0 0 0,0 0 1 0 0,-1 1-1 0 0,1-1 0 0 0,-1 0 1 0 0,-3-1-1 0 0,2 1 3 0 0,1 1 0 0 0,0-1 0 0 0,-1 0 0 0 0,1 0 0 0 0,0-1 0 0 0,0 1 0 0 0,0-1 0 0 0,0 1 0 0 0,-2-5 0 0 0,-25-20 20 0 0,-52-39 53 0 0,50 47-46 0 0,12-6-18 0 0,-19 5 24 0 0,-63-73-7 0 0,85 82-29 0 0,10 8-4 0 0,1-1 0 0 0,0 0-1 0 0,0-1 1 0 0,0 1-1 0 0,1-1 1 0 0,-9-9-1 0 0,1-17 29 0 0,-3 14-42 0 0,13 15 13 0 0,1 0-1 0 0,0 0 0 0 0,0 0 0 0 0,0 0 0 0 0,1 0 0 0 0,-1-1 1 0 0,0 1-1 0 0,1-1 0 0 0,-2-2 0 0 0,-5-15-3 0 0,-1 1 0 0 0,-21-32-1 0 0,29 47 9 0 0,0 0-1 0 0,0 1 1 0 0,0-1-1 0 0,0 0 1 0 0,1 0 0 0 0,0 0-1 0 0,0 0 1 0 0,0 1-1 0 0,0-1 1 0 0,2-7-1 0 0,-1-2-32 0 0,1 8 28 0 0,1 1 1 0 0,0 0 0 0 0,0 0 0 0 0,0 1 0 0 0,1-1 0 0 0,-1 1 0 0 0,1 0 0 0 0,0 0 0 0 0,0 0 0 0 0,6-3 0 0 0,0 2 6 0 0,1 0 0 0 0,-1 1 1 0 0,1 1-1 0 0,-1 0 0 0 0,16-1 1 0 0,-26 3-4 0 0,1 0 1 0 0,0 0 0 0 0,0 0 0 0 0,0 0 0 0 0,0 0 0 0 0,0 0 0 0 0,0-1 0 0 0,0 1-1 0 0,-1 0 1 0 0,1-1 0 0 0,0 1 0 0 0,0-1 0 0 0,0 1 0 0 0,-1-1 0 0 0,1 1 0 0 0,0-1-1 0 0,-1 1 1 0 0,1-1 0 0 0,1-1 0 0 0,6-4 17 0 0,6 4 25 0 0,0 1 0 0 0,0 0 0 0 0,28 2 1 0 0,-20 0 5 0 0,-7 4 27 0 0,-4 2-45 0 0,4-3-1 0 0,-9-2-2 0 0,-1-1 1 0 0,1 1 0 0 0,-1 0-1 0 0,0 1 1 0 0,1-1-1 0 0,-1 1 1 0 0,0 0-1 0 0,-1 0 1 0 0,1 1-1 0 0,0-1 1 0 0,6 8-1 0 0,10 9 44 0 0,-15-16-49 0 0,-1 1-1 0 0,1 1 0 0 0,-1-1 0 0 0,0 1 0 0 0,0 0 0 0 0,-1 0 0 0 0,0 0 0 0 0,0 1 0 0 0,4 7 0 0 0,20 57 251 0 0,-17-47-236 0 0,-2 0 0 0 0,0 1 0 0 0,-1 0-1 0 0,4 31 1 0 0,-7-8-198 0 0,-2 66 0 0 0,-3-87-285 0 0,-9 32-3523 0 0,7-51 845 0 0,-5-29-8417 0 0,7 17 11332 0 0,0 0-193 0 0,0-1 1 0 0,0 0-1 0 0,1 0 1 0 0,0 1-1 0 0,0-1 0 0 0,0 0 1 0 0,4-8-1 0 0,4-20-2865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 5184 0 0,'19'-14'6292'0'0,"-10"14"-5479"0"0,-8 0-483 0 0,1-1 0 0 0,0 1 0 0 0,0 0 1 0 0,0 0-1 0 0,-1 0 0 0 0,1 0 0 0 0,0 0 0 0 0,0 1 0 0 0,0-1 0 0 0,-1 0 0 0 0,1 1 0 0 0,0 0 0 0 0,0-1 0 0 0,-1 1 0 0 0,1 0 0 0 0,-1 0 0 0 0,1 0 0 0 0,-1 0 0 0 0,1 0 0 0 0,-1 0 0 0 0,1 0 0 0 0,-1 0 0 0 0,0 0 0 0 0,0 1 0 0 0,1-1 1 0 0,-1 1-1 0 0,0-1 0 0 0,1 2 0 0 0,1 2-123 0 0,0-1 1 0 0,0 1-1 0 0,0 0 1 0 0,0 0-1 0 0,-1 0 1 0 0,0 0 0 0 0,0 0-1 0 0,0 0 1 0 0,0 1-1 0 0,-1-1 1 0 0,0 1-1 0 0,0-1 1 0 0,-1 1-1 0 0,1 9 1 0 0,-3 9 8 0 0,-1 1 0 0 0,-1-1 0 0 0,-2 0 1 0 0,0 0-1 0 0,-1 0 0 0 0,-1-1 0 0 0,-14 27 0 0 0,8-23-104 0 0,2 2 0 0 0,-13 41 0 0 0,11-28-61 0 0,-5 42-22 0 0,12-53-7 0 0,7-28-19 0 0,-1 1-1 0 0,1 0 1 0 0,-1-1-1 0 0,0 1 1 0 0,0-1 0 0 0,0 0-1 0 0,0 1 1 0 0,-3 4 0 0 0,4 34-27 0 0,14-55-4 0 0,-1 0 1 0 0,-1-1-1 0 0,17-24 1 0 0,1 1-18 0 0,-5 2 53 0 0,11-1 11 0 0,-34 32-19 0 0,0 1 0 0 0,1 0 0 0 0,0 0 0 0 0,0 0 0 0 0,-1 0 0 0 0,2 0 0 0 0,-1 0 0 0 0,0 1 0 0 0,7-4 0 0 0,-7 4 8 0 0,1-1-1 0 0,-1 1 1 0 0,0-1-1 0 0,1 1 1 0 0,-1-1-1 0 0,0 0 1 0 0,-1 0-1 0 0,4-4 1 0 0,-5 5 21 0 0,0 1 0 0 0,0 0 0 0 0,-1-1 0 0 0,1 1 0 0 0,1 0 0 0 0,-1 0 0 0 0,0 0 0 0 0,0 0 0 0 0,0 0 0 0 0,1 0 0 0 0,-1 0 0 0 0,0 0 0 0 0,1 0 0 0 0,-1 1 0 0 0,1-1 0 0 0,-1 0 0 0 0,1 1 0 0 0,-1-1 0 0 0,1 1 0 0 0,-1 0 0 0 0,1-1 0 0 0,-1 1 0 0 0,1 0 0 0 0,0 0 0 0 0,-1 0 0 0 0,1 0 0 0 0,-1 1 0 0 0,1-1 0 0 0,-1 0 0 0 0,1 0 0 0 0,0 1 0 0 0,-1-1 0 0 0,1 1 0 0 0,-1 0 0 0 0,0-1 0 0 0,1 1 0 0 0,-1 0 1 0 0,1 0-1 0 0,-1 0 0 0 0,0 0 0 0 0,0 0 0 0 0,0 0 0 0 0,1 0 0 0 0,-1 0 0 0 0,0 1 0 0 0,0-1 0 0 0,1 3 0 0 0,6 12 78 0 0,-2 0 1 0 0,1 0-1 0 0,-2 1 0 0 0,0 0 1 0 0,-1 0-1 0 0,-1 1 1 0 0,-1-1-1 0 0,1 35 0 0 0,-3-47-102 0 0,1-1-1 0 0,0 1 0 0 0,-1-1 0 0 0,1 1 0 0 0,1-1 1 0 0,-1 0-1 0 0,4 8 0 0 0,-3-7-20 0 0,0-1 0 0 0,0 0-1 0 0,-1 1 1 0 0,0 0 0 0 0,0-1 0 0 0,0 1 0 0 0,1 9-1 0 0,-2-13 14 0 0,0 4-51 0 0,1-1-1 0 0,-1 1 1 0 0,0-1 0 0 0,0 1-1 0 0,0-1 1 0 0,-1 1-1 0 0,0-1 1 0 0,0 1-1 0 0,0-1 1 0 0,0 0-1 0 0,0 1 1 0 0,-1-1-1 0 0,0 0 1 0 0,0 0-1 0 0,0 0 1 0 0,-6 7-1 0 0,8-11-114 0 0,0 1-1 0 0,0 0 1 0 0,-1-1 0 0 0,1 1 0 0 0,-1-1-1 0 0,1 1 1 0 0,-1 0 0 0 0,1-1-1 0 0,0 1 1 0 0,-1-1 0 0 0,0 0-1 0 0,1 1 1 0 0,-1-1 0 0 0,1 1-1 0 0,-1-1 1 0 0,0 0 0 0 0,1 1-1 0 0,-1-1 1 0 0,0 0 0 0 0,1 0-1 0 0,-1 1 1 0 0,0-1 0 0 0,1 0-1 0 0,-1 0 1 0 0,0 0 0 0 0,1 0-1 0 0,-1 0 1 0 0,0 0 0 0 0,0 0-1 0 0,1 0 1 0 0,-1 0 0 0 0,0 0-1 0 0,1-1 1 0 0,-1 1 0 0 0,0 0 0 0 0,1 0-1 0 0,-1-1 1 0 0,0 1 0 0 0,1 0-1 0 0,-1-1 1 0 0,1 1 0 0 0,-1-1-1 0 0,1 1 1 0 0,-1 0 0 0 0,0-1-1 0 0,1 1 1 0 0,0-1 0 0 0,-1 0-1 0 0,1 1 1 0 0,-1-1 0 0 0,1 1-1 0 0,0-1 1 0 0,-1 0 0 0 0,1 1-1 0 0,0-1 1 0 0,-1-1 0 0 0,-1-5-728 0 0,1 1-1 0 0,0-1 1 0 0,0 0 0 0 0,0 1 0 0 0,0-13 0 0 0,0-38-3491 0 0,0 21 1681 0 0,5-64 0 0 0,3 65 32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45 308 4552 0 0,'-17'-67'3635'0'0,"0"1"1002"0"0,14 52-3226 0 0,0 0 1 0 0,1 0 0 0 0,1 0-1 0 0,0-19 1 0 0,1 30-1228 0 0,1 0 0 0 0,0 1 0 0 0,0-1 0 0 0,0 1 0 0 0,0-1 0 0 0,0 1 1 0 0,1-1-1 0 0,-1 1 0 0 0,1 0 0 0 0,0-1 0 0 0,0 1 0 0 0,-1 0 0 0 0,4-2 0 0 0,11-16 991 0 0,-16 19-1152 0 0,1 0 0 0 0,-1 1 0 0 0,1-1-1 0 0,-1 0 1 0 0,1 1 0 0 0,-1-1 0 0 0,1 1 0 0 0,-1-1 0 0 0,1 1 0 0 0,0-1-1 0 0,-1 1 1 0 0,1-1 0 0 0,0 1 0 0 0,-1 0 0 0 0,1-1 0 0 0,0 1 0 0 0,-1 0 0 0 0,1 0-1 0 0,0-1 1 0 0,0 1 0 0 0,0 0 0 0 0,-1 0 0 0 0,2 0 0 0 0,-1 0-4 0 0,-1 0 0 0 0,1 0 0 0 0,0 0 0 0 0,-1 0-1 0 0,1-1 1 0 0,0 1 0 0 0,-1 0 0 0 0,1 0 0 0 0,0 0 0 0 0,-1-1 0 0 0,1 1 0 0 0,-1 0 0 0 0,1-1 0 0 0,-1 1 0 0 0,1 0 0 0 0,-1-1 0 0 0,1 1 0 0 0,-1-1 0 0 0,1 1 0 0 0,-1-1 0 0 0,1 1-1 0 0,-1-1 1 0 0,0 1 0 0 0,1-1 0 0 0,-1 0 0 0 0,3-1 35 0 0,0 1-1 0 0,0 0 0 0 0,-1-1 0 0 0,1 1 1 0 0,0 1-1 0 0,0-1 0 0 0,0 0 0 0 0,0 1 1 0 0,0-1-1 0 0,0 1 0 0 0,0 0 0 0 0,0 0 1 0 0,0 0-1 0 0,0 0 0 0 0,3 1 1 0 0,4-1 215 0 0,-5 0-156 0 0,20 0 301 0 0,-1 1 1 0 0,37 6-1 0 0,-53-6-350 0 0,0 1 1 0 0,0 0-1 0 0,0 1 1 0 0,0 0-1 0 0,-1 0 1 0 0,1 0-1 0 0,-1 1 1 0 0,0 0-1 0 0,0 1 1 0 0,-1 0-1 0 0,1 0 1 0 0,7 7-1 0 0,13 7 193 0 0,-23-18-236 0 0,0 1 1 0 0,-1 0 0 0 0,1 0-1 0 0,-1 0 1 0 0,0 1-1 0 0,0-1 1 0 0,5 5-1 0 0,26 21 104 0 0,-26-24-78 0 0,-2 1 1 0 0,1 0-1 0 0,0 0 0 0 0,-1 0 0 0 0,0 1 1 0 0,0 0-1 0 0,-1 1 0 0 0,0-1 1 0 0,6 10-1 0 0,10 15 127 0 0,-18-27-150 0 0,0-1 0 0 0,0 1 1 0 0,0 0-1 0 0,-1 0 0 0 0,0 0 1 0 0,1 1-1 0 0,-1-1 0 0 0,0 1 1 0 0,1 6-1 0 0,16 22 50 0 0,-17-31-65 0 0,1 1-1 0 0,-1 1 1 0 0,0-1 0 0 0,0 0-1 0 0,0 0 1 0 0,-1 1-1 0 0,1-1 1 0 0,-1 1-1 0 0,0-1 1 0 0,2 8-1 0 0,-1 2 30 0 0,1-1-1 0 0,1 1 1 0 0,0-1 0 0 0,0 0-1 0 0,1 0 1 0 0,11 17 0 0 0,-10-18-22 0 0,0 1 1 0 0,0 0 0 0 0,-1 0 0 0 0,-1 0 0 0 0,0 0 0 0 0,3 19-1 0 0,-3-2-54 0 0,-1 0-1 0 0,-1 0 0 0 0,-2 0 1 0 0,-1 1-1 0 0,-1-1 0 0 0,-2 0 1 0 0,-1 0-1 0 0,-16 55 0 0 0,3-28-604 0 0,13-38-18 0 0,0-1 0 0 0,-13 26 0 0 0,16-39 424 0 0,-1-1 1 0 0,1 0-1 0 0,-1-1 1 0 0,1 1 0 0 0,-1 0-1 0 0,0-1 1 0 0,-6 4-1 0 0,-10 10-1084 0 0,16-14 806 0 0,0 1 0 0 0,0-1 1 0 0,0 0-1 0 0,-1 0 0 0 0,1 0 1 0 0,-1 0-1 0 0,0-1 0 0 0,1 1 1 0 0,-1-1-1 0 0,-7 2 0 0 0,7-6-51 0 0,1 0 0 0 0,0 1-1 0 0,-1-1 1 0 0,1 0 0 0 0,1-1 0 0 0,-1 1-1 0 0,-4-7 1 0 0,-12-22-745 0 0,13 24 960 0 0,1 0 0 0 0,0-1 0 0 0,0 1 1 0 0,-4-12-1 0 0,-8-23-749 0 0,-2 1 0 0 0,-29-48 0 0 0,44 81 1129 0 0,1-1 0 0 0,1 1 1 0 0,-1-1-1 0 0,1 0 0 0 0,0-15 0 0 0,-8-30 1362 0 0,8 47-734 0 0,0-1-1 0 0,1 0 0 0 0,0 1 1 0 0,1-1-1 0 0,0 0 0 0 0,0 0 1 0 0,2-10-1 0 0,0-11 461 0 0,-1 26-1090 0 0,-1 0 0 0 0,1 1 0 0 0,-1-1 0 0 0,1 1 0 0 0,0-1 0 0 0,0 1 0 0 0,1-1 0 0 0,-1 1 0 0 0,1 0 0 0 0,-1 0 0 0 0,1 0 0 0 0,0 0 0 0 0,0 0 0 0 0,1 0 0 0 0,-1 0 0 0 0,1 1 0 0 0,-1-1 0 0 0,1 1 0 0 0,0-1 0 0 0,3-1 0 0 0,22-24-3 0 0,-26 27-25 0 0,-1-1 0 0 0,0 1 0 0 0,0 0 0 0 0,0-1 0 0 0,1 1 1 0 0,-1 0-1 0 0,1 0 0 0 0,-1 0 0 0 0,1 0 0 0 0,-1 0 0 0 0,1 1 0 0 0,0-1 1 0 0,-1 0-1 0 0,3 0 0 0 0,11-8 1 0 0,-4-6 0 0 0,-9 13 0 0 0,0-1 0 0 0,0 1 0 0 0,-1 0 0 0 0,2 0 0 0 0,-1 0 1 0 0,0 0-1 0 0,0 0 0 0 0,1 1 0 0 0,-1-1 0 0 0,1 1 0 0 0,-1-1 1 0 0,1 1-1 0 0,-1 0 0 0 0,1 0 0 0 0,3-1 0 0 0,9-5 65 0 0,1 0 0 0 0,0 0 0 0 0,0 1 0 0 0,1 2 0 0 0,-1-1 0 0 0,1 2 0 0 0,0 0 0 0 0,0 1-1 0 0,0 1 1 0 0,0 0 0 0 0,1 1 0 0 0,25 4 0 0 0,-34 0 113 0 0,0 0 0 0 0,-1 0-1 0 0,1 1 1 0 0,-1 0 0 0 0,0 0 0 0 0,0 1-1 0 0,-1 0 1 0 0,8 7 0 0 0,20 15 753 0 0,-32-26-826 0 0,0 0 0 0 0,-1 0-1 0 0,1 0 1 0 0,0 0 0 0 0,-1 1 0 0 0,0-1 0 0 0,1 1 0 0 0,2 4 0 0 0,7 7 225 0 0,16 16 699 0 0,-27-28-962 0 0,0 0 1 0 0,1 0 0 0 0,-1 0 0 0 0,1 0-1 0 0,0 0 1 0 0,0 0 0 0 0,0 0 0 0 0,0-1-1 0 0,0 1 1 0 0,0-1 0 0 0,5 3 0 0 0,-5-3-14 0 0,0 0 0 0 0,0 0 0 0 0,0 0 1 0 0,0 1-1 0 0,0-1 0 0 0,-1 0 0 0 0,1 1 1 0 0,0-1-1 0 0,-1 1 0 0 0,1 0 0 0 0,-1-1 0 0 0,1 1 1 0 0,-1 0-1 0 0,2 3 0 0 0,-2-3 1 0 0,0-1 0 0 0,0 1 0 0 0,0 0 0 0 0,1 0 0 0 0,-1-1 0 0 0,1 1-1 0 0,-1 0 1 0 0,1-1 0 0 0,0 0 0 0 0,-1 1 0 0 0,1-1 0 0 0,0 0 0 0 0,0 0 0 0 0,0 0 0 0 0,2 1 0 0 0,13 6 359 0 0,-6-2-107 0 0,-1-1 0 0 0,1 0-1 0 0,0-1 1 0 0,1 0 0 0 0,-1-1-1 0 0,1 0 1 0 0,16 1 0 0 0,-4-2 54 0 0,0-2 1 0 0,-1-1-1 0 0,25-4 1 0 0,-41 5-295 0 0,0-2 0 0 0,0 1 0 0 0,1-1 0 0 0,-2 0 0 0 0,1 0 1 0 0,0-1-1 0 0,0 1 0 0 0,-1-2 0 0 0,1 1 0 0 0,-1-1 1 0 0,0 0-1 0 0,0 0 0 0 0,10-10 0 0 0,-8-1 28 0 0,-7 13-84 0 0,0 1 0 0 0,-1-1 0 0 0,1 1 0 0 0,0-1 0 0 0,0 1 1 0 0,0 0-1 0 0,0-1 0 0 0,0 1 0 0 0,1 0 0 0 0,-1 0 0 0 0,0-1 0 0 0,0 1 1 0 0,1 0-1 0 0,-1 0 0 0 0,1 1 0 0 0,1-2 0 0 0,2-4 23 0 0,-1 0 0 0 0,1 0 1 0 0,-1 0-1 0 0,0-1 0 0 0,-1 1 0 0 0,0-1 0 0 0,0 0 1 0 0,0 0-1 0 0,-1 0 0 0 0,0 0 0 0 0,1-9 0 0 0,9-20 76 0 0,-9 24-75 0 0,0 0-1 0 0,0 0 1 0 0,-1-1 0 0 0,-1 1-1 0 0,0-23 1 0 0,-1 28-31 0 0,0 0 0 0 0,-1 0 0 0 0,0 0 0 0 0,0 0 0 0 0,0-1 1 0 0,-1 1-1 0 0,0 1 0 0 0,-1-1 0 0 0,1 0 0 0 0,-1 0 0 0 0,-6-9 0 0 0,-52-56 55 0 0,41 43-35 0 0,20 27-25 0 0,-1 1-1 0 0,0 0 0 0 0,1 0 0 0 0,-1-1 1 0 0,0 1-1 0 0,0 0 0 0 0,1 0 1 0 0,-1 0-1 0 0,0 0 0 0 0,0 0 1 0 0,0 0-1 0 0,-1 0 0 0 0,1 0 1 0 0,0 0-1 0 0,0 1 0 0 0,0-1 1 0 0,-1 0-1 0 0,1 1 0 0 0,0-1 0 0 0,0 1 1 0 0,-1-1-1 0 0,-1 1 0 0 0,-13-5-244 0 0,0 0-1 0 0,-1 2 0 0 0,0 0 0 0 0,1 0 0 0 0,-30 1 0 0 0,37 2-144 0 0,1 0 0 0 0,0 1 0 0 0,0 0 0 0 0,-1 0 0 0 0,1 0 0 0 0,0 1 0 0 0,0 1 0 0 0,0-1 0 0 0,0 1 0 0 0,1 1 1 0 0,-1-1-1 0 0,-7 6 0 0 0,-4 16-1544 0 0,0-8 144 0 0,3-2-374 0 0,0 0-1 0 0,0 1 0 0 0,-24 35 0 0 0,-8 28-3425 0 0,16-38 1262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35 5576 0 0,'0'-2'770'0'0,"0"-1"1"0"0,0 1-1 0 0,0 0 0 0 0,0 0 1 0 0,-1 0-1 0 0,1 0 0 0 0,-1 0 1 0 0,1 0-1 0 0,-1 0 1 0 0,0 0-1 0 0,-1-4 0 0 0,1 6-629 0 0,0-1-1 0 0,1 0 1 0 0,-1 1-1 0 0,0-1 1 0 0,0 1-1 0 0,1 0 1 0 0,-1-1-1 0 0,0 1 1 0 0,0 0-1 0 0,0-1 1 0 0,0 1-1 0 0,1 0 0 0 0,-1 0 1 0 0,0 0-1 0 0,0 0 1 0 0,0 0-1 0 0,0 0 1 0 0,0 0-1 0 0,0 0 1 0 0,0 0-1 0 0,1 0 1 0 0,-1 0-1 0 0,0 0 1 0 0,0 1-1 0 0,0-1 1 0 0,0 0-1 0 0,1 1 1 0 0,-1-1-1 0 0,0 1 0 0 0,0-1 1 0 0,-1 2-1 0 0,-2 1 59 0 0,1 0-1 0 0,-1 0 1 0 0,1 0-1 0 0,0 1 1 0 0,0-1-1 0 0,0 1 1 0 0,0 0-1 0 0,1 0 1 0 0,-1 0-1 0 0,1 0 1 0 0,0 1-1 0 0,1-1 0 0 0,-1 1 1 0 0,1-1-1 0 0,-1 1 1 0 0,1-1-1 0 0,1 1 1 0 0,-1 0-1 0 0,1 8 1 0 0,-5 15 398 0 0,1-12-346 0 0,2 0 0 0 0,0 1 0 0 0,1-1 0 0 0,0 1 0 0 0,2-1-1 0 0,3 30 1 0 0,28 92 718 0 0,-22-102-755 0 0,38 106 327 0 0,-29-92-480 0 0,-18-47-56 0 0,0-1-1 0 0,0 1 1 0 0,0 0-1 0 0,1 0 1 0 0,-1-1-1 0 0,1 1 1 0 0,-1 0-1 0 0,1-1 1 0 0,4 5-1 0 0,-4-5 4 0 0,0 0 0 0 0,0 1 0 0 0,0-1-1 0 0,0 1 1 0 0,-1 0 0 0 0,1-1 0 0 0,-1 1-1 0 0,1 0 1 0 0,0 4 0 0 0,26 75 5 0 0,-11-56-22 0 0,-2-1-122 0 0,-3-5-94 0 0,-11-19 174 0 0,1 1 1 0 0,-1 0-1 0 0,0-1 1 0 0,0 1-1 0 0,0 0 1 0 0,0-1-1 0 0,0 1 1 0 0,0 0 0 0 0,0 0-1 0 0,-1 0 1 0 0,1 0-1 0 0,-1-1 1 0 0,1 4-1 0 0,0-3-118 0 0,-1-1 0 0 0,1 1 1 0 0,0 0-1 0 0,0 0 0 0 0,0-1 0 0 0,0 1 0 0 0,0 0 0 0 0,0-1 0 0 0,0 1 1 0 0,1-1-1 0 0,-1 0 0 0 0,0 1 0 0 0,1-1 0 0 0,0 0 0 0 0,-1 0 0 0 0,1 0 0 0 0,-1 0 1 0 0,1 0-1 0 0,0 0 0 0 0,0 0 0 0 0,0-1 0 0 0,-1 1 0 0 0,1-1 0 0 0,3 1 1 0 0,-3 0-45 0 0,-1-1 0 0 0,1 1 1 0 0,-1-1-1 0 0,1 1 1 0 0,-1-1-1 0 0,1 0 1 0 0,-1 0-1 0 0,1 0 1 0 0,-1 1-1 0 0,1-2 1 0 0,-1 1-1 0 0,1 0 1 0 0,-1 0-1 0 0,1 0 1 0 0,-1-1-1 0 0,1 1 1 0 0,-1-1-1 0 0,1 1 0 0 0,-1-1 1 0 0,1 1-1 0 0,-1-1 1 0 0,0 0-1 0 0,0 0 1 0 0,1 0-1 0 0,-1 0 1 0 0,0 0-1 0 0,0 0 1 0 0,0 0-1 0 0,0 0 1 0 0,0 0-1 0 0,0-1 1 0 0,0 1-1 0 0,1-2 1 0 0,4-15-1679 0 0,0 0 1 0 0,2 0 0 0 0,0 0 0 0 0,19-29 0 0 0,-14 20-2163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4176 0 0,'-11'-1'5300'0'0,"-14"3"-2016"0"0,16 2-2874 0 0,0 1 0 0 0,0 0 0 0 0,0 0 0 0 0,1 1 0 0 0,0 0 0 0 0,0 0 0 0 0,1 1 0 0 0,0 0 0 0 0,0 0 0 0 0,0 1 1 0 0,1 0-1 0 0,0 0 0 0 0,-5 10 0 0 0,0 13 199 0 0,3-3-300 0 0,-1 47 579 0 0,10-64-789 0 0,1 0 0 0 0,0 0-1 0 0,1 0 1 0 0,0 0 0 0 0,1 0-1 0 0,0-1 1 0 0,0 0 0 0 0,1 1-1 0 0,1-1 1 0 0,-1-1 0 0 0,2 1-1 0 0,7 8 1 0 0,5 11 168 0 0,-18-27-248 0 0,0 0-1 0 0,0 0 1 0 0,1 0-1 0 0,-1 0 1 0 0,1 0-1 0 0,-1 0 1 0 0,1 0 0 0 0,0-1-1 0 0,0 1 1 0 0,0 0-1 0 0,0-1 1 0 0,0 0-1 0 0,0 1 1 0 0,0-1-1 0 0,2 1 1 0 0,-2-1-6 0 0,-1 0 1 0 0,0-1-1 0 0,1 1 1 0 0,-1 0-1 0 0,0 0 1 0 0,0 0-1 0 0,0 1 1 0 0,0-1-1 0 0,0 0 1 0 0,0 0-1 0 0,0 1 1 0 0,0-1-1 0 0,0 0 1 0 0,-1 1-1 0 0,1-1 1 0 0,0 1-1 0 0,-1-1 1 0 0,1 1-1 0 0,-1 2 1 0 0,6 9 79 0 0,63 50 743 0 0,-40-27-427 0 0,0 0 11 0 0,-24-31-304 0 0,-1 1 0 0 0,0 0 1 0 0,0 1-1 0 0,-1-1 0 0 0,0 1 0 0 0,4 13 1 0 0,11 18 317 0 0,-13-31-299 0 0,-1-1-1 0 0,0 1 1 0 0,-1 0 0 0 0,0 0 0 0 0,0 0-1 0 0,0 0 1 0 0,-1 1 0 0 0,0-1-1 0 0,1 10 1 0 0,2 73 876 0 0,-5-80-956 0 0,-1-5-49 0 0,1 0 0 0 0,-1 0 0 0 0,0-1 0 0 0,0 1 0 0 0,-1 0 0 0 0,1 0 0 0 0,-1-1 0 0 0,0 1 0 0 0,0-1 1 0 0,-1 1-1 0 0,1-1 0 0 0,-1 0 0 0 0,0 0 0 0 0,0 0 0 0 0,0 0 0 0 0,-1-1 0 0 0,0 1 0 0 0,-7 5 0 0 0,-4 1-207 0 0,-11 4-1879 0 0,25-14 1984 0 0,0 0 1 0 0,0 0 0 0 0,0 0-1 0 0,0 0 1 0 0,0-1-1 0 0,0 1 1 0 0,0 0-1 0 0,0 0 1 0 0,0-1-1 0 0,0 1 1 0 0,0 0-1 0 0,1-1 1 0 0,-1 1-1 0 0,0-1 1 0 0,0 0-1 0 0,0 1 1 0 0,0-1-1 0 0,1 1 1 0 0,-1-1-1 0 0,0 0 1 0 0,1 0-1 0 0,-1 1 1 0 0,1-1-1 0 0,-1 0 1 0 0,1 0-1 0 0,-1 0 1 0 0,1 0-1 0 0,-1 0 1 0 0,1 0-1 0 0,-1-1 1 0 0,-10-26-2232 0 0,0-1 0 0 0,2 0 0 0 0,-5-29 0 0 0,5 7-566 0 0,3 1 0 0 0,1-85-1 0 0,5 82-515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4760 0 0,'0'0'10213'0'0,"0"34"-6000"0"0,1-8-3454 0 0,3 0-1 0 0,0-1 1 0 0,1 1 0 0 0,9 25 0 0 0,-2-8-200 0 0,16 62 463 0 0,23 102 766 0 0,-48-170-1556 0 0,-3-34-221 0 0,0 0 0 0 0,0-1 0 0 0,0 1-1 0 0,0 0 1 0 0,0 0 0 0 0,1-1 0 0 0,-1 1 0 0 0,1 0 0 0 0,0-1 0 0 0,0 1 0 0 0,0 0 0 0 0,0-1 0 0 0,3 4 0 0 0,4 13 90 0 0,-8-18-93 0 0,0 0-1 0 0,0 1 1 0 0,0-1-1 0 0,0 0 1 0 0,1 0 0 0 0,-1 0-1 0 0,0 0 1 0 0,1 0 0 0 0,-1 0-1 0 0,1 0 1 0 0,0 0-1 0 0,-1 0 1 0 0,1 0 0 0 0,0 0-1 0 0,-1 0 1 0 0,1 0 0 0 0,0-1-1 0 0,0 1 1 0 0,0 0-1 0 0,0 0 1 0 0,-1-1 0 0 0,1 1-1 0 0,0-1 1 0 0,0 1 0 0 0,0-1-1 0 0,1 1 1 0 0,0 0 0 0 0,0-1 126 0 0,6-17 240 0 0,-7 15-352 0 0,0 0 0 0 0,0 0 0 0 0,0 0 0 0 0,0 0 1 0 0,0-1-1 0 0,0 1 0 0 0,0 0 0 0 0,-1 0 0 0 0,1-1 0 0 0,-1 1 1 0 0,0 0-1 0 0,1-1 0 0 0,-1-2 0 0 0,-1 0-14 0 0,1 3 0 0 0,0 0 0 0 0,0-1 1 0 0,0 1-1 0 0,0 0 0 0 0,0 0 1 0 0,1-1-1 0 0,-1 1 0 0 0,0 0 1 0 0,1 0-1 0 0,0-1 0 0 0,0 1 1 0 0,-1 0-1 0 0,1 0 0 0 0,0 0 1 0 0,1 0-1 0 0,0-2 0 0 0,18-29 83 0 0,-20 31-84 0 0,1 0 1 0 0,0 0-1 0 0,0 0 1 0 0,0 0-1 0 0,0 0 0 0 0,0 0 1 0 0,0 0-1 0 0,0 0 1 0 0,0 0-1 0 0,1 0 0 0 0,-1 1 1 0 0,1-1-1 0 0,0 0 1 0 0,-1 1-1 0 0,1-1 0 0 0,0 1 1 0 0,0 0-1 0 0,0 0 1 0 0,0 0-1 0 0,0 0 0 0 0,0 0 1 0 0,0 0-1 0 0,0 0 1 0 0,0 1-1 0 0,1-1 0 0 0,-1 1 1 0 0,0-1-1 0 0,0 1 1 0 0,1 0-1 0 0,2 0 0 0 0,3 0 28 0 0,4 0 25 0 0,-1 0 0 0 0,1 1-1 0 0,18 3 1 0 0,-28-4-51 0 0,0 1-1 0 0,0-1 1 0 0,0 1-1 0 0,1 0 1 0 0,-1-1-1 0 0,0 1 1 0 0,0 0-1 0 0,0 0 1 0 0,-1 1-1 0 0,1-1 1 0 0,0 0 0 0 0,0 1-1 0 0,-1-1 1 0 0,1 1-1 0 0,0-1 1 0 0,-1 1-1 0 0,0 0 1 0 0,1 0-1 0 0,-1 0 1 0 0,0-1-1 0 0,0 1 1 0 0,0 0-1 0 0,0 0 1 0 0,1 4-1 0 0,-2-4-3 0 0,1-1 0 0 0,-1 1-1 0 0,1-1 1 0 0,-1 1 0 0 0,1-1-1 0 0,0 0 1 0 0,-1 1 0 0 0,1-1-1 0 0,0 0 1 0 0,0 0 0 0 0,0 1 0 0 0,0-1-1 0 0,0 0 1 0 0,0 0 0 0 0,0 0-1 0 0,0 0 1 0 0,1 0 0 0 0,-1-1-1 0 0,0 1 1 0 0,1 0 0 0 0,-1 0 0 0 0,0-1-1 0 0,3 1 1 0 0,-1 0 2 0 0,-1 0-1 0 0,0 0 1 0 0,0 0 0 0 0,0 0-1 0 0,0 0 1 0 0,0 1 0 0 0,0-1 0 0 0,-1 1-1 0 0,1-1 1 0 0,0 1 0 0 0,-1-1-1 0 0,1 1 1 0 0,-1 0 0 0 0,1 0-1 0 0,1 4 1 0 0,20 32 174 0 0,10 22 110 0 0,-16-27-106 0 0,-15-30-156 0 0,0 0 0 0 0,0 0 0 0 0,-1 0 0 0 0,1 0 0 0 0,0 0 1 0 0,-1 1-1 0 0,0-1 0 0 0,0 1 0 0 0,0-1 0 0 0,0 1 0 0 0,-1-1 0 0 0,1 1 0 0 0,-1 4 0 0 0,1-2 43 0 0,-1-1 0 0 0,0 0-1 0 0,-1 0 1 0 0,1 0 0 0 0,-1 0 0 0 0,0 1 0 0 0,0-1 0 0 0,0 0-1 0 0,-1-1 1 0 0,-3 10 0 0 0,3-12-63 0 0,0 0 0 0 0,-1 0 0 0 0,1 0 0 0 0,0 0 0 0 0,0 0 0 0 0,-1-1 0 0 0,1 1 0 0 0,-1-1 0 0 0,0 0 0 0 0,1 1 0 0 0,-1-1 0 0 0,0 0 0 0 0,0-1 0 0 0,0 1 0 0 0,1 0 0 0 0,-1-1 0 0 0,0 0 0 0 0,0 0 0 0 0,0 1 0 0 0,0-2 0 0 0,-4 1 0 0 0,-38 4-59 0 0,-21 2-908 0 0,62-6 786 0 0,0-1-1 0 0,-1 1 1 0 0,1 0-1 0 0,0-1 0 0 0,0 0 1 0 0,-1 0-1 0 0,1 0 0 0 0,0-1 1 0 0,0 1-1 0 0,0-1 0 0 0,1 0 1 0 0,-5-3-1 0 0,6 3-119 0 0,0 0 1 0 0,0 1-1 0 0,1-1 0 0 0,-1 0 0 0 0,1 0 0 0 0,0 0 1 0 0,0-1-1 0 0,0 1 0 0 0,0 0 0 0 0,0 0 1 0 0,0-1-1 0 0,0 1 0 0 0,1 0 0 0 0,-1-1 1 0 0,1 1-1 0 0,0-1 0 0 0,0 1 0 0 0,0-1 0 0 0,0 1 1 0 0,0-1-1 0 0,1-2 0 0 0,-1 1-144 0 0,1-1 0 0 0,-1 1 1 0 0,1 0-1 0 0,1 0 0 0 0,-1 0 0 0 0,0 0 0 0 0,1 0 0 0 0,0 0 1 0 0,0 0-1 0 0,0 0 0 0 0,4-3 0 0 0,54-58-4052 0 0,-43 37 2898 0 0,13 8 11 0 0,57-61-2062 0 0,-60 62 2284 0 0,-14-13-1286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57 4792 0 0,'5'-28'6053'0'0,"-1"0"4679"0"0,-4 34-10471 0 0,-1-1 1 0 0,0 1 0 0 0,-1-1 0 0 0,1 1 0 0 0,-1-1-1 0 0,0 0 1 0 0,-1 0 0 0 0,1 1 0 0 0,-1-2 0 0 0,0 1-1 0 0,0 0 1 0 0,-1 0 0 0 0,-7 7 0 0 0,1 0-78 0 0,-1 0-1 0 0,2 0 1 0 0,0 1-1 0 0,0 0 1 0 0,1 1 0 0 0,1 0-1 0 0,-10 24 1 0 0,-3 4 82 0 0,20-40-255 0 0,-5 5 24 0 0,1 0-1 0 0,0 0 1 0 0,1 0 0 0 0,0 1 0 0 0,0-1 0 0 0,1 1-1 0 0,-1 0 1 0 0,2 0 0 0 0,-1 0 0 0 0,1 0 0 0 0,0 0 0 0 0,1 0-1 0 0,0 9 1 0 0,0-15-31 0 0,0 0 0 0 0,0 1 0 0 0,0-1 0 0 0,0 0 0 0 0,0 0 0 0 0,0 0 0 0 0,0 0 0 0 0,1 1 0 0 0,-1-1 0 0 0,1 0 0 0 0,0 0 0 0 0,-1 0 0 0 0,1 0 0 0 0,0 0 0 0 0,0 0 0 0 0,1 0 0 0 0,-1-1 0 0 0,0 1 0 0 0,0 0 0 0 0,3 2 0 0 0,0-2-2 0 0,0-1 0 0 0,0 1 0 0 0,0-1 0 0 0,0 0 0 0 0,0 0 1 0 0,0-1-1 0 0,0 1 0 0 0,0-1 0 0 0,0 0 0 0 0,9 0 0 0 0,-10-1 3 0 0,0 0-1 0 0,0 0 1 0 0,1 0 0 0 0,-1 0 0 0 0,0 0-1 0 0,0-1 1 0 0,0 1 0 0 0,0-1 0 0 0,0 0 0 0 0,-1 0-1 0 0,1 0 1 0 0,0 0 0 0 0,-1 0 0 0 0,0-1-1 0 0,4-4 1 0 0,1-1 30 0 0,0 0 0 0 0,-1-1 0 0 0,10-17 0 0 0,-14 18-2 0 0,-1 1 1 0 0,1 0-1 0 0,-1-1 0 0 0,0 1 1 0 0,-1-1-1 0 0,0 1 1 0 0,0-10-1 0 0,-1 12-18 0 0,1 0 0 0 0,-1 0 0 0 0,1 0 0 0 0,1 0 0 0 0,-1 0 0 0 0,1 0 0 0 0,0 0 1 0 0,0 0-1 0 0,0 0 0 0 0,1 0 0 0 0,2-6 0 0 0,0-2 51 0 0,-4 12-59 0 0,0 0 1 0 0,0 0-1 0 0,0 0 1 0 0,0-1-1 0 0,0 1 0 0 0,0 0 1 0 0,1 0-1 0 0,-1 0 1 0 0,0 0-1 0 0,1 0 0 0 0,-1 0 1 0 0,1 0-1 0 0,-1 0 1 0 0,1 0-1 0 0,-1 0 0 0 0,2-1 1 0 0,7-8 63 0 0,-8 9-62 0 0,0 0 0 0 0,-1 0 0 0 0,1 1 0 0 0,0-1 0 0 0,0 0 0 0 0,-1 1 0 0 0,1-1 0 0 0,0 0 0 0 0,0 1 0 0 0,0-1 0 0 0,0 1 0 0 0,0-1 0 0 0,0 1 0 0 0,0 0 0 0 0,0-1 0 0 0,0 1 0 0 0,0 0 0 0 0,0 0 0 0 0,0 0 0 0 0,0 0 0 0 0,0 0 0 0 0,0 0 0 0 0,0 0 0 0 0,0 0 0 0 0,2 0 0 0 0,-2 0 7 0 0,2 0 14 0 0,0 0 1 0 0,0 1-1 0 0,0-1 0 0 0,0 0 0 0 0,0 1 0 0 0,0 0 1 0 0,-1 0-1 0 0,1 0 0 0 0,0 0 0 0 0,0 0 1 0 0,4 3-1 0 0,11 14 206 0 0,-14-14-173 0 0,0-1-1 0 0,0 2 0 0 0,0-1 1 0 0,0 0-1 0 0,-1 1 0 0 0,1-1 1 0 0,-1 1-1 0 0,0 0 0 0 0,-1 0 0 0 0,1 0 1 0 0,-1 1-1 0 0,3 8 0 0 0,-4-4-16 0 0,-1-8-32 0 0,0-1 1 0 0,0 1-1 0 0,1 0 0 0 0,-1 0 1 0 0,1 0-1 0 0,-1 0 1 0 0,1 0-1 0 0,0 0 1 0 0,0 0-1 0 0,0 0 0 0 0,0-1 1 0 0,0 1-1 0 0,0 0 1 0 0,0-1-1 0 0,2 2 0 0 0,-2-1-2 0 0,0-1-1 0 0,0 0 1 0 0,0 1-1 0 0,0-1 1 0 0,0 0-1 0 0,0 1 1 0 0,0-1 0 0 0,-1 1-1 0 0,1-1 1 0 0,0 1-1 0 0,-1 0 1 0 0,0-1-1 0 0,1 1 1 0 0,-1 0-1 0 0,0-1 1 0 0,0 1-1 0 0,0 2 1 0 0,7 26 166 0 0,-2-15-88 0 0,-1 1 1 0 0,-1 1 0 0 0,0-1-1 0 0,-1 0 1 0 0,-1 33 0 0 0,-1 195-15 0 0,0-236-122 0 0,-1 0-1 0 0,0-1 1 0 0,0 1 0 0 0,-1-1 0 0 0,-2 8 0 0 0,-5 32-1036 0 0,3-17-430 0 0,4-26 1066 0 0,1 0-1 0 0,-1 0 1 0 0,0-1 0 0 0,0 1-1 0 0,0-1 1 0 0,0 1 0 0 0,0-1-1 0 0,-6 5 1 0 0,7-26-12633 0 0,2 13 12449 0 0,0 0 1 0 0,0 0-1 0 0,1-1 0 0 0,0 1 0 0 0,2-6 1 0 0,6-17-1250 0 0,-1-6-1275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5184 0 0,'2'5'10250'0'0,"5"18"-5819"0"0,-2 74 947 0 0,-1 0-4984 0 0,-4-73-382 0 0,-1-17-103 0 0,1-1 1 0 0,0 1-1 0 0,0-1 1 0 0,1 0 0 0 0,0 1-1 0 0,0-1 1 0 0,0 0 0 0 0,4 8-1 0 0,-1 22-2709 0 0,-6-11-2116 0 0,1-2-7126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3856 0 0,'0'0'2549'0'0,"0"13"4531"0"0,0 15-4391 0 0,1-10-1469 0 0,1-1-1 0 0,0 0 1 0 0,10 32-1 0 0,4 25 115 0 0,-13-60-1058 0 0,0 0-1 0 0,2 1 1 0 0,8 19 0 0 0,-7-20-88 0 0,-1 0 1 0 0,0 1 0 0 0,-1-1 0 0 0,3 17 0 0 0,4 45 419 0 0,-4-27 54 0 0,3 63 0 0 0,-9-104-612 0 0,-1 1 0 0 0,2-1 1 0 0,-1 0-1 0 0,1 0 1 0 0,1 0-1 0 0,-1 0 0 0 0,1-1 1 0 0,1 1-1 0 0,0-1 1 0 0,5 10-1 0 0,0-6-24 0 0,-8-9-22 0 0,0 1-1 0 0,1-1 1 0 0,-1 0 0 0 0,1 0-1 0 0,0-1 1 0 0,0 1-1 0 0,0 0 1 0 0,0 0-1 0 0,0-1 1 0 0,4 3 0 0 0,-5-3 2 0 0,1 0 0 0 0,0 0 0 0 0,0 0 0 0 0,0 0 0 0 0,-1-1 0 0 0,1 1 0 0 0,0 0 0 0 0,0-1 0 0 0,0 1 0 0 0,0-1 0 0 0,0 0 0 0 0,0 0 1 0 0,0 0-1 0 0,0 0 0 0 0,1 0 0 0 0,-1 0 0 0 0,0-1 0 0 0,0 1 0 0 0,0 0 0 0 0,0-1 0 0 0,-1 0 0 0 0,1 1 0 0 0,0-1 0 0 0,0 0 0 0 0,0 0 0 0 0,0 0 1 0 0,-1 0-1 0 0,1-1 0 0 0,2-1 0 0 0,-3 2-4 0 0,0 1-3 0 0,0-1 1 0 0,0 1 0 0 0,-1-1 0 0 0,1 1 0 0 0,0-1 0 0 0,0 0 0 0 0,-1 0 0 0 0,1 1 0 0 0,0-1 0 0 0,-1 0 0 0 0,1 0 0 0 0,-1 1 0 0 0,1-1 0 0 0,-1 0 0 0 0,1 0 0 0 0,-1 0 0 0 0,0 0 0 0 0,1 0 0 0 0,-1 0 0 0 0,0 0 0 0 0,0 0 0 0 0,0 0 0 0 0,0 0 0 0 0,0 0 0 0 0,0 0 0 0 0,0 0 0 0 0,0-1 0 0 0,0 1-1 0 0,0 0 1 0 0,0-1-1 0 0,0 1 0 0 0,0 0 1 0 0,0 0-1 0 0,0 0 0 0 0,0 0 0 0 0,0 0 1 0 0,1 0-1 0 0,-1 0 0 0 0,0 0 1 0 0,1 0-1 0 0,-1 0 0 0 0,1 0 0 0 0,-1 0 1 0 0,1 0-1 0 0,-1 0 0 0 0,1 0 1 0 0,0 0-1 0 0,0 0 0 0 0,0 0 1 0 0,2-3-3 0 0,0 0 0 0 0,-1 0 0 0 0,1 0 0 0 0,-1 0 0 0 0,0 0 0 0 0,-1-1 0 0 0,1 1 0 0 0,-1-1 0 0 0,1 1 0 0 0,0-8 0 0 0,11-31 41 0 0,5-30-26 0 0,-12 45-42 0 0,-6 26 31 0 0,0 1 0 0 0,1-1 0 0 0,-1 0 1 0 0,0 0-1 0 0,1 1 0 0 0,-1-1 0 0 0,1 1 1 0 0,-1-1-1 0 0,1 0 0 0 0,0 1 0 0 0,-1-1 0 0 0,1 1 1 0 0,0-1-1 0 0,0 1 0 0 0,0 0 0 0 0,3-3 1 0 0,-3 3-1 0 0,0 0 1 0 0,0 0-1 0 0,-1 0 1 0 0,1 0-1 0 0,0 0 1 0 0,0 0 0 0 0,0 0-1 0 0,-1-1 1 0 0,1 1-1 0 0,0 0 1 0 0,-1 0 0 0 0,1-1-1 0 0,-1 1 1 0 0,0 0-1 0 0,1-1 1 0 0,-1 1-1 0 0,0-3 1 0 0,0 3 1 0 0,0 0-1 0 0,0 0 1 0 0,0 0-1 0 0,0 0 1 0 0,1 0-1 0 0,-1 0 1 0 0,0 0 0 0 0,0 0-1 0 0,1 1 1 0 0,-1-1-1 0 0,0 0 1 0 0,1 0 0 0 0,-1 0-1 0 0,1 0 1 0 0,-1 1-1 0 0,1-1 1 0 0,0 0-1 0 0,-1 1 1 0 0,1-1 0 0 0,1 0-1 0 0,3-16 105 0 0,-2 2-36 0 0,-3 15-55 0 0,0 0-1 0 0,1-1 0 0 0,-1 1 1 0 0,0 0-1 0 0,0 0 0 0 0,0 0 1 0 0,0 0-1 0 0,1 0 1 0 0,-1-1-1 0 0,0 1 0 0 0,0 0 1 0 0,0 0-1 0 0,1 0 0 0 0,-1 0 1 0 0,0 0-1 0 0,0 0 1 0 0,1 0-1 0 0,-1 0 0 0 0,0 0 1 0 0,0 0-1 0 0,0 0 0 0 0,1 0 1 0 0,-1 0-1 0 0,0 0 0 0 0,0 0 1 0 0,1 0-1 0 0,-1 0 1 0 0,0 0-1 0 0,0 0 0 0 0,0 0 1 0 0,1 0-1 0 0,-1 0 0 0 0,0 0 1 0 0,0 1-1 0 0,0-1 1 0 0,1 0-1 0 0,-1 0 0 0 0,0 0 1 0 0,0 0-1 0 0,0 0 0 0 0,0 1 1 0 0,1-1-1 0 0,-1 0 1 0 0,0 0-1 0 0,0 0 0 0 0,0 1 1 0 0,0-1-1 0 0,0 0 0 0 0,0 0 1 0 0,0 0-1 0 0,1 1 0 0 0,0 4 36 0 0,0 0 0 0 0,0 0-1 0 0,0 0 1 0 0,-1 0-1 0 0,0 1 1 0 0,0-1-1 0 0,0 0 1 0 0,-2 10-1 0 0,1 0-39 0 0,1 0-57 0 0,-1-8 36 0 0,1 0 0 0 0,0 0 0 0 0,1-1 1 0 0,-1 1-1 0 0,1 0 0 0 0,1 0 1 0 0,2 11-1 0 0,1 7-509 0 0,-5-23 464 0 0,0-1-1 0 0,0 0 0 0 0,0 0 0 0 0,0 0 0 0 0,0 1 0 0 0,0-1 0 0 0,1 0 1 0 0,-1 0-1 0 0,0 0 0 0 0,1 0 0 0 0,-1 0 0 0 0,0 0 0 0 0,1 1 0 0 0,0-1 1 0 0,-1 0-1 0 0,1 0 0 0 0,0 0 0 0 0,-1-1 0 0 0,1 1 0 0 0,0 0 0 0 0,0 0 0 0 0,0 0 1 0 0,0 0-1 0 0,-1-1 0 0 0,1 1 0 0 0,2 0 0 0 0,2 2-623 0 0,-1-1-1 0 0,1 0 0 0 0,0 0 1 0 0,0 0-1 0 0,0 0 1 0 0,0-1-1 0 0,0 0 1 0 0,1 0-1 0 0,-1 0 0 0 0,0-1 1 0 0,1 0-1 0 0,-1 0 1 0 0,0 0-1 0 0,0-1 1 0 0,1 1-1 0 0,-1-1 0 0 0,0-1 1 0 0,0 1-1 0 0,10-5 1 0 0,-14 6 497 0 0,1-1 0 0 0,-1 1-1 0 0,0-1 1 0 0,1 0 0 0 0,-1 0 0 0 0,0 1 0 0 0,0-1 0 0 0,0 0 0 0 0,1 0 0 0 0,-1 0 0 0 0,0 0 0 0 0,0-1 0 0 0,0 1 0 0 0,-1 0 0 0 0,1 0 0 0 0,0-1 0 0 0,0 0 0 0 0,9-12-1015 0 0,63-59-3465 0 0,-64 62 1910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207 112 3944 0 0,'-11'-31'9482'0'0,"10"30"-9131"0"0,-1-1 0 0 0,0 1 0 0 0,-1-1 0 0 0,1 1 0 0 0,0 0 0 0 0,0 0 0 0 0,0 0 0 0 0,-1 0 0 0 0,1 0 0 0 0,-1 1 0 0 0,1-1 0 0 0,0 1 0 0 0,-1-1 0 0 0,1 1 0 0 0,-1 0 0 0 0,1 0-1 0 0,-4 1 1 0 0,3-1-121 0 0,0 1 0 0 0,0 0 0 0 0,1 0 0 0 0,-1 0 0 0 0,1 1 0 0 0,-1-1 0 0 0,1 1 0 0 0,-1-1 0 0 0,1 1 0 0 0,0 0-1 0 0,0 0 1 0 0,-4 4 0 0 0,-3 6 43 0 0,1 0 1 0 0,0 0-1 0 0,1 1 0 0 0,-10 25 0 0 0,8-18 168 0 0,0-2-279 0 0,2 0 0 0 0,0 1 0 0 0,1 0-1 0 0,0 0 1 0 0,2 1 0 0 0,0-1 0 0 0,2 1-1 0 0,-1 36 1 0 0,-1-31-20 0 0,3-23-134 0 0,0 0-1 0 0,0-1 0 0 0,1 1 1 0 0,-1 0-1 0 0,1 0 0 0 0,-1 0 0 0 0,1 0 1 0 0,0 0-1 0 0,-1 0 0 0 0,1 0 1 0 0,0 0-1 0 0,0 0 0 0 0,1 0 0 0 0,-1 0 1 0 0,0 0-1 0 0,1 0 0 0 0,-1 0 1 0 0,1 0-1 0 0,0 0 0 0 0,-1 0 0 0 0,1 0 1 0 0,0-1-1 0 0,0 1 0 0 0,0 0 0 0 0,0-1 1 0 0,1 1-1 0 0,-1-1 0 0 0,0 1 1 0 0,1-1-1 0 0,2 3 0 0 0,-1-2-8 0 0,0-1 0 0 0,1 1-1 0 0,-1-1 1 0 0,1 0 0 0 0,-1 0 0 0 0,1 0-1 0 0,-1 0 1 0 0,1-1 0 0 0,0 0 0 0 0,-1 1-1 0 0,1-1 1 0 0,0 0 0 0 0,-1-1-1 0 0,1 1 1 0 0,0-1 0 0 0,-1 0 0 0 0,1 1-1 0 0,-1-2 1 0 0,1 1 0 0 0,-1 0 0 0 0,1-1-1 0 0,-1 1 1 0 0,0-1 0 0 0,0 0 0 0 0,0 0-1 0 0,0 0 1 0 0,0-1 0 0 0,0 1-1 0 0,-1-1 1 0 0,1 1 0 0 0,-1-1 0 0 0,0 0-1 0 0,1 0 1 0 0,-1 0 0 0 0,-1 0 0 0 0,1-1-1 0 0,0 1 1 0 0,-1 0 0 0 0,2-6 0 0 0,-2 6-5 0 0,-1 1 1 0 0,1-1 0 0 0,0 1-1 0 0,0 0 1 0 0,0-1 0 0 0,0 1-1 0 0,0 0 1 0 0,1-1 0 0 0,-1 1-1 0 0,1 0 1 0 0,-1 0 0 0 0,1 0-1 0 0,3-2 1 0 0,-4 2 3 0 0,0 1-1 0 0,0-1 1 0 0,-1 1 0 0 0,1-1 0 0 0,0 1-1 0 0,0-1 1 0 0,-1 0 0 0 0,1 1 0 0 0,-1-1-1 0 0,1 0 1 0 0,-1 1 0 0 0,0-1 0 0 0,0 0-1 0 0,0 0 1 0 0,0 0 0 0 0,0 1 0 0 0,0-3-1 0 0,-1 1 3 0 0,1 0-1 0 0,0 0 0 0 0,0 1 1 0 0,1-1-1 0 0,-1 0 0 0 0,1 0 1 0 0,-1 1-1 0 0,1-1 0 0 0,0 0 1 0 0,0 1-1 0 0,0-1 0 0 0,1-2 1 0 0,1 0 2 0 0,0-1 0 0 0,0 1 1 0 0,-1-1-1 0 0,1 1 1 0 0,-1-1-1 0 0,-1 0 1 0 0,1 0-1 0 0,-1 0 1 0 0,0 0-1 0 0,-1 0 0 0 0,1-8 1 0 0,-1 12 5 0 0,0 0 0 0 0,1 0 0 0 0,-1 0-1 0 0,0 1 1 0 0,1-1 0 0 0,-1 0 0 0 0,1 0 0 0 0,0 1 0 0 0,0-1 0 0 0,0 0 0 0 0,-1 1 0 0 0,1-1-1 0 0,1 1 1 0 0,-1-1 0 0 0,0 1 0 0 0,0 0 0 0 0,1-1 0 0 0,-1 1 0 0 0,0 0 0 0 0,1 0 0 0 0,2-2 0 0 0,-3 3-2 0 0,0-1 0 0 0,1 0 0 0 0,-1 1 1 0 0,0 0-1 0 0,0-1 0 0 0,0 1 0 0 0,0 0 1 0 0,0-1-1 0 0,0 1 0 0 0,1 0 1 0 0,-1 0-1 0 0,0 0 0 0 0,0 0 0 0 0,0 0 1 0 0,0 0-1 0 0,0 0 0 0 0,1 1 0 0 0,-1-1 1 0 0,0 0-1 0 0,0 1 0 0 0,0-1 1 0 0,0 1-1 0 0,0-1 0 0 0,0 1 0 0 0,0-1 1 0 0,0 1-1 0 0,0 0 0 0 0,0-1 1 0 0,0 1-1 0 0,0 0 0 0 0,0 0 0 0 0,-1 0 1 0 0,1 0-1 0 0,1 1 0 0 0,53 54 561 0 0,40 65 175 0 0,-76-90-528 0 0,-17-28-199 0 0,-1 0 1 0 0,1 0-1 0 0,0 0 1 0 0,0-1 0 0 0,0 1-1 0 0,0 0 1 0 0,1-1-1 0 0,3 5 1 0 0,5 4 110 0 0,-10-9-103 0 0,0 0 1 0 0,0-1-1 0 0,0 1 1 0 0,1-1-1 0 0,-1 1 0 0 0,1-1 1 0 0,-1 1-1 0 0,1-1 0 0 0,-1 0 1 0 0,1 0-1 0 0,0 0 0 0 0,0 0 1 0 0,3 1-1 0 0,-5-2 220 0 0,0-31 91 0 0,-7-7-200 0 0,6 28-132 0 0,-1 1 1 0 0,1 1-1 0 0,-2-1 0 0 0,1 0 1 0 0,-5-9-1 0 0,-1 1 30 0 0,0-1-1 0 0,-9-30 0 0 0,2 4-23 0 0,11 32-43 0 0,1-1 0 0 0,1-1-1 0 0,0 1 1 0 0,1 0 0 0 0,0 0 0 0 0,1-1 0 0 0,2-18 0 0 0,0-11-534 0 0,-2 41 503 0 0,1 0-1 0 0,-1 0 1 0 0,1 0-1 0 0,0-1 1 0 0,0 1 0 0 0,0 0-1 0 0,0 1 1 0 0,0-1-1 0 0,1 0 1 0 0,-1 0-1 0 0,0 0 1 0 0,1 1-1 0 0,-1-1 1 0 0,1 1-1 0 0,0-1 1 0 0,0 1-1 0 0,-1-1 1 0 0,1 1-1 0 0,0 0 1 0 0,0 0-1 0 0,0 0 1 0 0,0 0-1 0 0,3 0 1 0 0,54-19-1970 0 0,-48 17 1352 0 0,3 0-402 0 0,0 1 0 0 0,0 0 1 0 0,0 1-1 0 0,0 0 0 0 0,0 1 1 0 0,0 1-1 0 0,0 0 0 0 0,0 1 1 0 0,15 4-1 0 0,23 1-2988 0 0,24 5-1555 0 0,-71-7 2776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4248 0 0,'9'27'7702'0'0,"0"49"1678"0"0,0-24-7651 0 0,11-9-1434 0 0,-11 3-3215 0 0,-9 32-6148 0 0,-2-33 5842 0 0,2-36-954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4568 0 0,'-17'9'8485'0'0,"14"5"-7998"0"0,0 0 1 0 0,1 0-1 0 0,1 1 1 0 0,0 21-1 0 0,5 22-105 0 0,1-1 1 0 0,18 77-1 0 0,-19-112-334 0 0,1 0-19 0 0,28 183 235 0 0,-19-135-123 0 0,-10-56-121 0 0,0 0 0 0 0,-2 0 0 0 0,1 1 0 0 0,-1 17 0 0 0,-2-23-16 0 0,0 2 31 0 0,0 1 0 0 0,0-1 0 0 0,1 1 1 0 0,1-1-1 0 0,4 20 0 0 0,-3-25 17 0 0,-1 0 0 0 0,-1 1 0 0 0,1-1 0 0 0,-1 1 0 0 0,0 10 0 0 0,6 20 217 0 0,-6-17-56 0 0,-1-20-199 0 0,0 1-1 0 0,-1-1 1 0 0,1 1-1 0 0,0-1 0 0 0,0 1 1 0 0,0-1-1 0 0,0 1 1 0 0,0 0-1 0 0,-1-1 1 0 0,1 1-1 0 0,0-1 1 0 0,0 1-1 0 0,1-1 0 0 0,-1 1 1 0 0,0-1-1 0 0,0 1 1 0 0,0 0-1 0 0,0-1 1 0 0,0 1-1 0 0,1-1 1 0 0,-1 1-1 0 0,0-1 0 0 0,0 1 1 0 0,1-1-1 0 0,-1 1 1 0 0,0-1-1 0 0,1 0 1 0 0,-1 1-1 0 0,0-1 1 0 0,1 1-1 0 0,-1-1 1 0 0,1 0-1 0 0,-1 1 0 0 0,1-1 1 0 0,-1 0-1 0 0,1 0 1 0 0,-1 1-1 0 0,1-1 1 0 0,0 0-1 0 0,0 0 758 0 0,8-34 374 0 0,-9 21-1039 0 0,-1 7-43 0 0,1-1 0 0 0,0 1 0 0 0,1-1 0 0 0,-1 1 0 0 0,1 0-1 0 0,1-1 1 0 0,-1 1 0 0 0,4-10 0 0 0,5-28 194 0 0,-10 39-209 0 0,1 0 0 0 0,-1 1 0 0 0,1-1 0 0 0,0 0-1 0 0,0 1 1 0 0,0-1 0 0 0,1 1 0 0 0,-1-1 0 0 0,1 1-1 0 0,0 0 1 0 0,0 0 0 0 0,1 0 0 0 0,-1 0 0 0 0,7-7 0 0 0,-8 10-33 0 0,0 0 1 0 0,1 0 0 0 0,-1 1 0 0 0,0-1 0 0 0,0 0 0 0 0,0 0 0 0 0,-1 0-1 0 0,1 0 1 0 0,0 0 0 0 0,0 0 0 0 0,0-1 0 0 0,-1 1 0 0 0,1 0-1 0 0,-1 0 1 0 0,1-1 0 0 0,-1 1 0 0 0,1-3 0 0 0,-1 3-3 0 0,0 1-1 0 0,1-1 1 0 0,-1 0 0 0 0,0 0 0 0 0,0 0 0 0 0,1 1-1 0 0,-1-1 1 0 0,1 0 0 0 0,-1 0 0 0 0,0 1 0 0 0,1-1-1 0 0,-1 0 1 0 0,1 1 0 0 0,0-1 0 0 0,-1 0 0 0 0,1 1 0 0 0,0-1-1 0 0,-1 1 1 0 0,1-1 0 0 0,0 1 0 0 0,-1-1 0 0 0,1 1-1 0 0,0 0 1 0 0,1-1 0 0 0,15-12 330 0 0,-16 12-313 0 0,0 0 0 0 0,0 0 0 0 0,0 0 0 0 0,1 0-1 0 0,-1 0 1 0 0,0 0 0 0 0,0 0 0 0 0,0 0 0 0 0,1 1 0 0 0,-1-1 0 0 0,1 0 0 0 0,-1 1 0 0 0,0-1 0 0 0,1 1 0 0 0,-1 0 0 0 0,1-1 0 0 0,-1 1 0 0 0,1 0-1 0 0,-1 0 1 0 0,1 0 0 0 0,2 0 0 0 0,0 0 22 0 0,1 0-1 0 0,0 0 0 0 0,0 0 1 0 0,-1 0-1 0 0,1 1 0 0 0,0 0 1 0 0,-1 0-1 0 0,1 1 1 0 0,-1-1-1 0 0,1 1 0 0 0,-1 0 1 0 0,0 0-1 0 0,0 0 0 0 0,1 1 1 0 0,-2-1-1 0 0,1 1 0 0 0,0 0 1 0 0,0 0-1 0 0,-1 0 0 0 0,0 1 1 0 0,0-1-1 0 0,4 6 1 0 0,-4-4-27 0 0,0 0 0 0 0,1 0 0 0 0,0-1 1 0 0,-1 1-1 0 0,10 7 0 0 0,-9-9 2 0 0,-1 0 0 0 0,1 1 0 0 0,-1-1 0 0 0,0 1 0 0 0,0 0 0 0 0,0 0 0 0 0,-1 0 0 0 0,4 6 0 0 0,10 16 154 0 0,-13-23-143 0 0,0 1 1 0 0,-1-1-1 0 0,1 1 0 0 0,-1-1 1 0 0,0 1-1 0 0,0 0 0 0 0,0 0 0 0 0,-1 0 1 0 0,1 0-1 0 0,-1 0 0 0 0,0 0 1 0 0,1 8-1 0 0,-2-9 0 0 0,1 1 0 0 0,-1-1 0 0 0,1 1 0 0 0,0-1 0 0 0,0 0 0 0 0,1 1 0 0 0,-1-1 1 0 0,4 6-1 0 0,5 22 123 0 0,-10 73 471 0 0,0-100-614 0 0,-1-1 1 0 0,0 0-1 0 0,0 0 0 0 0,0 1 1 0 0,-1-1-1 0 0,1 0 1 0 0,-1 0-1 0 0,0 0 0 0 0,1-1 1 0 0,-1 1-1 0 0,0 0 1 0 0,-1-1-1 0 0,1 1 0 0 0,-3 2 1 0 0,-36 30 23 0 0,36-34-101 0 0,-1 1-1 0 0,0-1 1 0 0,0 1-1 0 0,1-1 1 0 0,-1-1-1 0 0,0 1 0 0 0,0-1 1 0 0,0 0-1 0 0,-11-2 1 0 0,4 1-269 0 0,-15-16-1080 0 0,26 16 1344 0 0,1 0 1 0 0,-1 0 0 0 0,1-1 0 0 0,0 1 0 0 0,-1 0 0 0 0,1 0 0 0 0,0-1 0 0 0,0 1-1 0 0,0-1 1 0 0,0 1 0 0 0,0-1 0 0 0,0 0 0 0 0,0 1 0 0 0,1-1 0 0 0,-1 0 0 0 0,0-2 0 0 0,-9-20-1040 0 0,4 11 531 0 0,2 0 1 0 0,-1 0 0 0 0,2-1 0 0 0,0 1 0 0 0,1-1-1 0 0,-2-28 1 0 0,2 16-172 0 0,0-19-725 0 0,2-1 0 0 0,2 1 0 0 0,2-1 0 0 0,2 1-1 0 0,13-49 1 0 0,-10 47 340 0 0,14-25-483 0 0,-1 7 485 0 0,-17 49 1016 0 0,1 0-1 0 0,0 0 1 0 0,1 1-1 0 0,1 0 1 0 0,10-15-1 0 0,17-38 121 0 0,-34 66-7 0 0,0 0 0 0 0,0 0 1 0 0,0 0-1 0 0,0 0 0 0 0,0 0 0 0 0,0 0 1 0 0,1 0-1 0 0,-1 0 0 0 0,1 0 0 0 0,-1 1 0 0 0,1-1 1 0 0,0 0-1 0 0,0 1 0 0 0,0 0 0 0 0,2-2 1 0 0,-2 2 24 0 0,-1 0 1 0 0,1 0-1 0 0,-1 0 0 0 0,1-1 1 0 0,-1 1-1 0 0,1 0 1 0 0,-1-1-1 0 0,0 1 1 0 0,0-1-1 0 0,1 1 0 0 0,-1-1 1 0 0,0 0-1 0 0,0 1 1 0 0,-1-1-1 0 0,2-4 0 0 0,-1 3 177 0 0,1 0-1 0 0,-1 0 0 0 0,0 0 1 0 0,1 0-1 0 0,0 1 0 0 0,-1-1 1 0 0,1 0-1 0 0,0 1 0 0 0,5-5 1 0 0,-5 5 199 0 0,0 1 1 0 0,-1 0-1 0 0,1 0 1 0 0,1 0 0 0 0,-1 0-1 0 0,0 0 1 0 0,0 1-1 0 0,0-1 1 0 0,0 0-1 0 0,0 1 1 0 0,1 0 0 0 0,-1-1-1 0 0,0 1 1 0 0,4 0-1 0 0,-5 33 2663 0 0,1-6-2035 0 0,0 0 1 0 0,9 33-1 0 0,-5-30-492 0 0,-1 1 0 0 0,0 41 0 0 0,-4-1 138 0 0,2 0 0 0 0,14 73-1 0 0,-16-137-676 0 0,0 0 0 0 0,1-1 0 0 0,-1 0 0 0 0,2 1 0 0 0,-1-1 0 0 0,0 0 0 0 0,1 0 0 0 0,6 9 0 0 0,-7-13 6 0 0,0 0 1 0 0,0 0 0 0 0,0 0-1 0 0,1 0 1 0 0,-1 0 0 0 0,0-1-1 0 0,1 1 1 0 0,0-1-1 0 0,-1 0 1 0 0,1 1 0 0 0,0-1-1 0 0,0-1 1 0 0,-1 1 0 0 0,1 0-1 0 0,0-1 1 0 0,0 1 0 0 0,0-1-1 0 0,0 0 1 0 0,6 0 0 0 0,-7-1 2 0 0,0 0 1 0 0,0 0-1 0 0,0 0 1 0 0,0 0 0 0 0,-1 0-1 0 0,1 0 1 0 0,0 0-1 0 0,0-1 1 0 0,-1 1-1 0 0,1-1 1 0 0,-1 1 0 0 0,1-1-1 0 0,-1 0 1 0 0,0 0-1 0 0,1 1 1 0 0,-1-1-1 0 0,1-3 1 0 0,21-38 229 0 0,-22 42-228 0 0,20-33 36 0 0,-12 19-19 0 0,1 1 1 0 0,-2-2-1 0 0,7-16 1 0 0,6 0-9 0 0,-11 19-4 0 0,-2-1 13 0 0,-8 12-24 0 0,1 1-1 0 0,0-1 1 0 0,-1 1 0 0 0,1 0 0 0 0,0-1-1 0 0,0 1 1 0 0,0 0 0 0 0,0-1 0 0 0,0 1-1 0 0,0 0 1 0 0,0 0 0 0 0,0 0 0 0 0,0 0 0 0 0,0 0-1 0 0,1 0 1 0 0,-1 0 0 0 0,2 0 0 0 0,2-2 85 0 0,11-6 501 0 0,-15 9-575 0 0,-1 0-1 0 0,1 0 1 0 0,-1 0-1 0 0,0 0 1 0 0,1 0-1 0 0,-1 0 1 0 0,0 0-1 0 0,1 0 1 0 0,-1 0-1 0 0,0 0 1 0 0,1 0-1 0 0,-1 0 1 0 0,0 0 0 0 0,1 0-1 0 0,-1 1 1 0 0,0-1-1 0 0,1 0 1 0 0,-1 0-1 0 0,0 0 1 0 0,1 1-1 0 0,-1-1 1 0 0,0 0-1 0 0,1 0 1 0 0,-1 1-1 0 0,0-1 1 0 0,0 0-1 0 0,0 0 1 0 0,1 1-1 0 0,-1-1 1 0 0,0 0-1 0 0,0 1 1 0 0,0-1-1 0 0,0 0 1 0 0,0 1 0 0 0,1-1-1 0 0,-1 0 1 0 0,0 1-1 0 0,0-1 1 0 0,0 1-1 0 0,0-1 1 0 0,0 0-1 0 0,0 1 1 0 0,0-1-1 0 0,0 0 1 0 0,0 1-1 0 0,0-1 1 0 0,-1 0-1 0 0,1 1 1 0 0,9 64 1099 0 0,-9 219-852 0 0,1-283-387 0 0,-1 1 0 0 0,1-1 1 0 0,-1 1-1 0 0,1 0 0 0 0,0-1 1 0 0,0 0-1 0 0,0 1 0 0 0,0-1 0 0 0,0 0 1 0 0,0 1-1 0 0,0-1 0 0 0,0 0 1 0 0,1 0-1 0 0,-1 0 0 0 0,0 0 0 0 0,1 0 1 0 0,-1 0-1 0 0,1 0 0 0 0,-1 0 1 0 0,1-1-1 0 0,-1 1 0 0 0,1-1 0 0 0,0 1 1 0 0,-1-1-1 0 0,1 1 0 0 0,-1-1 1 0 0,1 0-1 0 0,0 0 0 0 0,-1 0 0 0 0,1 0 1 0 0,0 0-1 0 0,0 0 0 0 0,-1-1 1 0 0,1 1-1 0 0,-1 0 0 0 0,1-1 0 0 0,0 1 1 0 0,-1-1-1 0 0,1 0 0 0 0,-1 1 1 0 0,1-1-1 0 0,-1 0 0 0 0,1 0 0 0 0,-1 0 1 0 0,0 0-1 0 0,1 0 0 0 0,-1 0 1 0 0,0-1-1 0 0,0 1 0 0 0,0 0 0 0 0,0 0 1 0 0,0-1-1 0 0,1-1 0 0 0,0-1-95 0 0,1 0-1 0 0,-1 0 0 0 0,1 0 0 0 0,0 0 0 0 0,1 0 0 0 0,-1 1 0 0 0,1 0 1 0 0,-1-1-1 0 0,1 1 0 0 0,0 1 0 0 0,4-4 0 0 0,29-25-1518 0 0,-30 22 1326 0 0,-1 0 0 0 0,-1 0 0 0 0,1-1 0 0 0,4-13 1 0 0,14-26-1466 0 0,-2 18 738 0 0,-16 24 774 0 0,0-2 0 0 0,0 1 0 0 0,-1-1 0 0 0,6-11 0 0 0,10-27-1556 0 0,40-66 0 0 0,-1 4 1079 0 0,-4 9 689 0 0,-37 69 184 0 0,-1-1 1 0 0,14-35-1 0 0,-13 37 335 0 0,-4 10 2171 0 0,-15 18-2171 0 0,1 1-1 0 0,-1 0 1 0 0,0-1 0 0 0,0 1 0 0 0,0-1 0 0 0,1 1 0 0 0,-1-1-1 0 0,0 1 1 0 0,-1 0 0 0 0,1-1 0 0 0,0 1 0 0 0,0-1 0 0 0,-1 1-1 0 0,1 0 1 0 0,0-1 0 0 0,-2-2 0 0 0,1 4-222 0 0,0-1 0 0 0,0 1 0 0 0,0-1-1 0 0,0 1 1 0 0,0-1 0 0 0,-1 1 0 0 0,1 0 0 0 0,0-1 0 0 0,0 1 0 0 0,0 0 0 0 0,0 0-1 0 0,0 0 1 0 0,-1 0 0 0 0,1 0 0 0 0,0 0 0 0 0,0 0 0 0 0,0 0 0 0 0,0 1 0 0 0,-1-1 0 0 0,0 1-1 0 0,-25 6 1636 0 0,24-6-1561 0 0,-5 1 73 0 0,1 1 0 0 0,-1 0 0 0 0,1 0 0 0 0,0 0 0 0 0,0 1 0 0 0,0 0 0 0 0,0 1 0 0 0,1-1 0 0 0,-12 11 0 0 0,6-1 202 0 0,11-14-458 0 0,0 1 1 0 0,-1 0 0 0 0,1 0-1 0 0,0 0 1 0 0,0-1-1 0 0,1 1 1 0 0,-1 0-1 0 0,0 0 1 0 0,0 0-1 0 0,0 0 1 0 0,1 1-1 0 0,-1-1 1 0 0,0 0 0 0 0,1 0-1 0 0,-2 3 1 0 0,-10 24 543 0 0,9-23-510 0 0,1 0 1 0 0,-1 0-1 0 0,1 0 1 0 0,1 1 0 0 0,-1-1-1 0 0,1 0 1 0 0,0 1-1 0 0,0-1 1 0 0,0 1-1 0 0,1 6 1 0 0,0-5-9 0 0,1 1 1 0 0,0-1-1 0 0,0 1 1 0 0,0-1 0 0 0,1 0-1 0 0,1 0 1 0 0,-1 0-1 0 0,1 0 1 0 0,0 0-1 0 0,1 0 1 0 0,0 0 0 0 0,0-1-1 0 0,0 0 1 0 0,1 0-1 0 0,-1 0 1 0 0,2-1 0 0 0,10 10-1 0 0,-15-13-49 0 0,1-1-1 0 0,-1 0 0 0 0,1 1 1 0 0,-1 0-1 0 0,0-1 1 0 0,0 1-1 0 0,1-1 0 0 0,-1 1 1 0 0,0 0-1 0 0,-1 0 1 0 0,2 3-1 0 0,7 10 63 0 0,4-5 20 0 0,-11-9-76 0 0,0 0 0 0 0,0 0 0 0 0,0 0 1 0 0,0 1-1 0 0,0-1 0 0 0,-1 1 0 0 0,1-1 0 0 0,-1 1 0 0 0,1-1 1 0 0,-1 1-1 0 0,1 0 0 0 0,0 2 0 0 0,0 0 26 0 0,0 0 0 0 0,1 0 0 0 0,-1-1 0 0 0,1 1 0 0 0,0-1 0 0 0,0 0 0 0 0,0 0 0 0 0,0 0 0 0 0,7 5 0 0 0,-9-7-21 0 0,1 0 0 0 0,0 1 0 0 0,0-1 1 0 0,-1 1-1 0 0,1 0 0 0 0,-1-1 1 0 0,0 1-1 0 0,0 0 0 0 0,1 0 0 0 0,-1 0 1 0 0,0 0-1 0 0,0 0 0 0 0,-1 0 0 0 0,2 2 1 0 0,13 25 308 0 0,-6-18-195 0 0,0 1 0 0 0,-1 0 0 0 0,-1 0 0 0 0,0 0 0 0 0,10 25 0 0 0,-14-27-57 0 0,0-1 0 0 0,-1 1 0 0 0,0 0 0 0 0,0 0 0 0 0,0 18 0 0 0,1 28 99 0 0,-1-40-152 0 0,-1 0 0 0 0,-1 0 0 0 0,0 0 0 0 0,-5 29 0 0 0,3-30 13 0 0,1-9-27 0 0,0 1-1 0 0,0 0 0 0 0,-1-1 1 0 0,0 1-1 0 0,0-1 1 0 0,0 1-1 0 0,-1-1 0 0 0,0 0 1 0 0,-6 10-1 0 0,-13 24 27 0 0,-14 16-423 0 0,23-35-163 0 0,13-20 439 0 0,0 0 0 0 0,0 0-1 0 0,-1 0 1 0 0,1-1-1 0 0,0 1 1 0 0,0 0-1 0 0,-1 0 1 0 0,1-1-1 0 0,-1 1 1 0 0,1 0 0 0 0,-1-1-1 0 0,1 1 1 0 0,-1 0-1 0 0,1-1 1 0 0,-1 1-1 0 0,0-1 1 0 0,1 1-1 0 0,-1-1 1 0 0,0 1 0 0 0,1-1-1 0 0,-1 1 1 0 0,0-1-1 0 0,0 0 1 0 0,1 1-1 0 0,-1-1 1 0 0,0 0-1 0 0,0 0 1 0 0,0 0 0 0 0,1 1-1 0 0,-1-1 1 0 0,0 0-1 0 0,0 0 1 0 0,0 0-1 0 0,-1-1 1 0 0,1-28-5022 0 0,1-221-8913 0 0,0 204 10339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8232 0 0,'4'3'8075'0'0,"14"14"-6591"0"0,8 17 1770 0 0,36 40-177 0 0,-43-48-2381 0 0,-9-10-401 0 0,16 2 145 0 0,-16 6-10 0 0,40 45 498 0 0,-35-51-550 0 0,24 39 0 0 0,-12-12 21 0 0,-13-24-229 0 0,-2 1 1 0 0,-1-1-1 0 0,0 2 0 0 0,11 36 1 0 0,-3-10 7 0 0,-15-39-142 0 0,0-1 0 0 0,-1 1 0 0 0,0-1 0 0 0,2 12 0 0 0,14 39 117 0 0,-14-46-137 0 0,0 0 0 0 0,-1 0 0 0 0,3 19-1 0 0,-1-2-16 0 0,17 54-1 0 0,-16-62-25 0 0,0 1-1 0 0,-1 0 1 0 0,-1 0 0 0 0,2 46-1 0 0,-6-20-98 0 0,0-13-1052 0 0,-1 1 0 0 0,-9 65 1 0 0,0-34-3831 0 0,2-34-548 0 0,2-5-1631 0 0,-3-13 1525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8904 0 0,'5'3'6159'0'0,"12"9"-1032"0"0,-8 10-1206 0 0,-7-20-3683 0 0,-1 1 1 0 0,1-1 0 0 0,-1 1 0 0 0,1-1 0 0 0,-1 1 0 0 0,0 0-1 0 0,0-1 1 0 0,-1 1 0 0 0,1 0 0 0 0,0 0 0 0 0,-1 5 0 0 0,2 1 39 0 0,0 0 1 0 0,1 0 0 0 0,0 0 0 0 0,0 0 0 0 0,1-1 0 0 0,5 10-1 0 0,15 38 402 0 0,-21-44-592 0 0,-3-7-46 0 0,1 0-1 0 0,1-1 1 0 0,-1 1 0 0 0,1 0-1 0 0,-1-1 1 0 0,1 1 0 0 0,1-1-1 0 0,3 7 1 0 0,1-1 11 0 0,0-1 0 0 0,-1 1-1 0 0,-1 0 1 0 0,0 1 0 0 0,0-1 0 0 0,5 19-1 0 0,23 37 76 0 0,-27-57-105 0 0,-1 0 0 0 0,0 1 1 0 0,0-1-1 0 0,-1 1 0 0 0,-1 0 1 0 0,5 20-1 0 0,-6-18-31 0 0,1 0 0 0 0,0 0 1 0 0,1 0-1 0 0,0 0 0 0 0,0-1 0 0 0,2 0 0 0 0,-1 0 0 0 0,13 18 0 0 0,-14-22-14 0 0,-1 0-1 0 0,0 1 0 0 0,0-1 0 0 0,-1 0 0 0 0,0 1 0 0 0,0-1 0 0 0,0 1 0 0 0,0 13 1 0 0,-1-12-143 0 0,0 0 1 0 0,0 0-1 0 0,1 0 1 0 0,1 0 0 0 0,6 17-1 0 0,-8-24 153 0 0,3 4-230 0 0,-1 0-1 0 0,0 0 0 0 0,-1 0 1 0 0,0 1-1 0 0,0-1 0 0 0,0 1 1 0 0,1 9-1 0 0,4 26-3034 0 0,-3-26-1863 0 0,-2-46-12310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7776 0 0,'-1'-1'450'0'0,"0"0"-1"0"0,0 0 1 0 0,0 0 0 0 0,0 0 0 0 0,0 0 0 0 0,0 0-1 0 0,0 0 1 0 0,0 0 0 0 0,0-1 0 0 0,0 1 0 0 0,1 0-1 0 0,-1 0 1 0 0,0-1 0 0 0,1 1 0 0 0,-1-1 0 0 0,1 1-1 0 0,0-1 1 0 0,-1 1 0 0 0,1-1 0 0 0,0-1 0 0 0,-1-1 25 0 0,0 0 0 0 0,0 0 1 0 0,1 0-1 0 0,0 1 0 0 0,0-1 1 0 0,0 0-1 0 0,0 0 1 0 0,1 0-1 0 0,0-4 0 0 0,1 4-275 0 0,-1 0 0 0 0,1 0 0 0 0,0 0-1 0 0,0 1 1 0 0,0-1 0 0 0,1 1 0 0 0,-1-1 0 0 0,1 1-1 0 0,6-6 1 0 0,10-12 1036 0 0,-17 19-1177 0 0,0 0 1 0 0,0 1-1 0 0,0-1 1 0 0,0 0-1 0 0,0 1 1 0 0,0-1-1 0 0,0 1 1 0 0,1 0 0 0 0,-1 0-1 0 0,1 0 1 0 0,-1 0-1 0 0,4-1 1 0 0,12-5 435 0 0,-3 4-250 0 0,0 0-1 0 0,0 2 1 0 0,0-1 0 0 0,0 2-1 0 0,1 0 1 0 0,20 3-1 0 0,-12-1-40 0 0,-11-2-112 0 0,-1 2 1 0 0,0-1-1 0 0,1 2 1 0 0,-1-1-1 0 0,0 2 1 0 0,-1 0-1 0 0,1 0 1 0 0,-1 1-1 0 0,1 0 1 0 0,-1 1-1 0 0,-1 1 1 0 0,12 8-1 0 0,49 34 430 0 0,-52-26-357 0 0,10-5-49 0 0,-10 8-11 0 0,45 36 234 0 0,-50-45-195 0 0,-5-8-56 0 0,-2 0 0 0 0,1 1 0 0 0,-1 0 0 0 0,9 17 0 0 0,6 4 45 0 0,-19-28-122 0 0,-1 0 0 0 0,1 0-1 0 0,-1 1 1 0 0,1-1 0 0 0,-1 0-1 0 0,0 1 1 0 0,0-1 0 0 0,-1 1-1 0 0,3 6 1 0 0,35 92 297 0 0,-15-29-169 0 0,-17-54-146 0 0,0 1 0 0 0,-2-1 0 0 0,0 1 0 0 0,-1 0 1 0 0,-1 0-1 0 0,1 37 0 0 0,-4-39-37 0 0,1-12 10 0 0,-1 1-1 0 0,1-1 0 0 0,-2 1 1 0 0,1-1-1 0 0,-1 1 0 0 0,0-1 0 0 0,0 1 1 0 0,0-1-1 0 0,-1 1 0 0 0,-3 6 0 0 0,-44 102-2401 0 0,48-113 2341 0 0,1-1-1 0 0,-1 1 0 0 0,-1 0 0 0 0,1-1 0 0 0,0 1 0 0 0,0-1 0 0 0,-1 1 0 0 0,1-1 0 0 0,0 0 0 0 0,-1 0 0 0 0,0 1 1 0 0,1-1-1 0 0,-4 1 0 0 0,4-1 8 0 0,-1 0 0 0 0,1-1 0 0 0,-1 1 0 0 0,1 0 0 0 0,0 0 0 0 0,0 0 0 0 0,0 0 0 0 0,-1 0 0 0 0,1 0 0 0 0,0 1 0 0 0,0-1 0 0 0,1 0 0 0 0,-1 1 0 0 0,-1 1 0 0 0,-1 1-435 0 0,0 0 0 0 0,0 0 1 0 0,-1 0-1 0 0,1-1 0 0 0,-1 1 1 0 0,0-1-1 0 0,0 0 0 0 0,0 0 0 0 0,0-1 1 0 0,-1 1-1 0 0,1-1 0 0 0,-1 0 0 0 0,-8 3 1 0 0,11-4 218 0 0,-1 1 1 0 0,0-1 0 0 0,1 0-1 0 0,-1-1 1 0 0,0 1 0 0 0,0 0-1 0 0,1-1 1 0 0,-1 1 0 0 0,0-1-1 0 0,0 0 1 0 0,0 0 0 0 0,0 0-1 0 0,0 0 1 0 0,1-1 0 0 0,-1 1-1 0 0,0-1 1 0 0,0 0 0 0 0,1 0-1 0 0,-1 0 1 0 0,0 0 0 0 0,1 0-1 0 0,-1 0 1 0 0,1-1 0 0 0,-1 1-1 0 0,-3-4 1 0 0,-8-12-685 0 0,9 11 633 0 0,0 0-1 0 0,0 1 1 0 0,1-2-1 0 0,0 1 1 0 0,0 0 0 0 0,-3-10-1 0 0,6 14 242 0 0,0 0-1 0 0,0-1 1 0 0,-1 1-1 0 0,1 0 0 0 0,-1 0 1 0 0,1-1-1 0 0,-1 1 1 0 0,0 0-1 0 0,1 1 1 0 0,-1-1-1 0 0,-3-2 1 0 0,-11-12-623 0 0,13 10 610 0 0,1 1-1 0 0,-1-1 0 0 0,1 0 0 0 0,0 1 0 0 0,1-1 0 0 0,-2-10 0 0 0,-12-34-276 0 0,2 21 954 0 0,2-1 1 0 0,-14-55-1 0 0,8 48 14405 0 0,59 7-9699 0 0,-26 21-4647 0 0,1 1 0 0 0,25-10 0 0 0,25-11-69 0 0,-31 13-406 0 0,33-20 15 0 0,-48 29-116 0 0,0 1-29 0 0,0-2-1 0 0,-1 0 0 0 0,36-22 1 0 0,23-27-568 0 0,-78 57 547 0 0,0-1-1 0 0,0 1 1 0 0,0-1 0 0 0,0 1 0 0 0,-1-1 0 0 0,1 1-1 0 0,0-1 1 0 0,0 1 0 0 0,0-1 0 0 0,0 0 0 0 0,-1 0-1 0 0,1 0 1 0 0,0 1 0 0 0,-1-1 0 0 0,1 0 0 0 0,-1 0-1 0 0,1 0 1 0 0,-1 0 0 0 0,1 0 0 0 0,-1 0 0 0 0,0 0-1 0 0,1 0 1 0 0,-1 0 0 0 0,0 0 0 0 0,0 0 0 0 0,0 0-1 0 0,0 0 1 0 0,0-2 0 0 0,0 2-25 0 0,0 0-1 0 0,0 0 1 0 0,0 0-1 0 0,1 0 1 0 0,-1-1-1 0 0,0 1 1 0 0,0 0-1 0 0,1 0 1 0 0,-1 0-1 0 0,0 0 1 0 0,1 0-1 0 0,-1 0 1 0 0,1 0-1 0 0,-1 0 1 0 0,1 0-1 0 0,0 0 1 0 0,-1 1-1 0 0,1-1 1 0 0,0 0-1 0 0,0 0 1 0 0,-1 1-1 0 0,2-2 1 0 0,5-4-686 0 0,-1-1 0 0 0,0 0 0 0 0,0 0 0 0 0,-1 0 1 0 0,0-1-1 0 0,0 0 0 0 0,6-15 0 0 0,-7 14-599 0 0,0 1 1 0 0,1 0-1 0 0,0 0 1 0 0,1 0-1 0 0,7-9 1 0 0,-11 15 1074 0 0,-1 1 0 0 0,0-1 1 0 0,0 1-1 0 0,0 0 1 0 0,0-1-1 0 0,0 0 1 0 0,0 1-1 0 0,0-1 1 0 0,0 0-1 0 0,-1 1 0 0 0,1-1 1 0 0,0-3-1 0 0,-1 3-47 0 0,1 0 0 0 0,0 0 0 0 0,-1 0 0 0 0,1 0 0 0 0,0 1 0 0 0,0-1 0 0 0,0 0 0 0 0,0 0 0 0 0,0 1 0 0 0,0-1 0 0 0,0 0 0 0 0,3-2 0 0 0,5-5-4043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3776 0 0,'-2'-28'2644'0'0,"1"25"-2078"0"0,-1 0 1 0 0,0 0-1 0 0,1 0 1 0 0,0 0 0 0 0,0 0-1 0 0,0-1 1 0 0,0 1-1 0 0,1 0 1 0 0,-1-7-1 0 0,0-19 6558 0 0,1 17-2576 0 0,4 12-4033 0 0,-1 0 1 0 0,1 1 0 0 0,-1 0-1 0 0,0 0 1 0 0,1 0 0 0 0,-1 0-1 0 0,0 1 1 0 0,0-1-1 0 0,0 1 1 0 0,0 0 0 0 0,5 3-1 0 0,4 21 416 0 0,-7-16-790 0 0,0 0 0 0 0,0 0 0 0 0,1 0 0 0 0,11 13 0 0 0,-12-15-95 0 0,0 0-1 0 0,-1 0 1 0 0,0 0-1 0 0,0 0 1 0 0,-1 1-1 0 0,0-1 0 0 0,4 15 1 0 0,3 9 46 0 0,26 95 196 0 0,-31-114-275 0 0,-1 0 0 0 0,0 1 0 0 0,-1 0 0 0 0,-1 0 0 0 0,0 0 0 0 0,0 0 0 0 0,-2 14 0 0 0,9 106-1719 0 0,-7-79-970 0 0,0-23-1658 0 0,-1-1-5524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4936 0 0,'-2'0'1106'0'0,"-1"0"-1"0"0,1 0 1 0 0,-1 0 0 0 0,1-1 0 0 0,-1 1-1 0 0,1-1 1 0 0,0 0 0 0 0,-1 0-1 0 0,1 0 1 0 0,0 0 0 0 0,0 0 0 0 0,-4-3-1 0 0,-3-11 4797 0 0,13-7-4311 0 0,-3 20-1532 0 0,0 1 1 0 0,0 0-1 0 0,0-1 0 0 0,1 1 1 0 0,-1 0-1 0 0,0 0 0 0 0,0 0 1 0 0,1 0-1 0 0,-1 0 0 0 0,1 0 1 0 0,-1 0-1 0 0,1 0 0 0 0,-1 1 1 0 0,1-1-1 0 0,-1 0 0 0 0,3 0 0 0 0,18-11 448 0 0,-21 10-480 0 0,0 1 1 0 0,0 0-1 0 0,1 0 1 0 0,-1 0 0 0 0,0 0-1 0 0,0 1 1 0 0,1-1-1 0 0,-1 0 1 0 0,0 0-1 0 0,1 1 1 0 0,-1-1-1 0 0,1 1 1 0 0,-1-1 0 0 0,0 1-1 0 0,1 0 1 0 0,-1-1-1 0 0,1 1 1 0 0,-1 0-1 0 0,1 0 1 0 0,1 0-1 0 0,-1 0-11 0 0,-1 0 0 0 0,0 0 0 0 0,0 0 0 0 0,1 0 0 0 0,-1 0 0 0 0,0 0 0 0 0,0 0 0 0 0,1-1 0 0 0,-1 1 0 0 0,0-1 0 0 0,0 1 0 0 0,0-1 0 0 0,0 1 0 0 0,0-1 0 0 0,0 1 0 0 0,0-1 0 0 0,2-2 0 0 0,1 2 28 0 0,0 1 0 0 0,0-1 0 0 0,0 0 0 0 0,0 1 0 0 0,0 0 0 0 0,0 0 0 0 0,0 0 0 0 0,-1 0 0 0 0,8 2 0 0 0,-5-3 2 0 0,1 1 0 0 0,-1 0 0 0 0,1 1 0 0 0,-1-1 0 0 0,1 1 0 0 0,-1 1 0 0 0,0-1 0 0 0,0 1 0 0 0,1 0 0 0 0,-1 1 0 0 0,0-1 0 0 0,-1 1 0 0 0,1 0 0 0 0,0 1 0 0 0,-1-1 0 0 0,0 1 0 0 0,0 0 0 0 0,0 0 0 0 0,0 1 0 0 0,-1-1 0 0 0,1 1 0 0 0,-1 0 0 0 0,0 1 0 0 0,-1-1 0 0 0,0 1 0 0 0,1-1 0 0 0,-2 1 0 0 0,4 7 0 0 0,-5-11-33 0 0,0 1 1 0 0,0-1-1 0 0,1 0 0 0 0,-1 0 1 0 0,1 0-1 0 0,-1 1 1 0 0,1-1-1 0 0,0-1 1 0 0,0 1-1 0 0,0 0 1 0 0,3 2-1 0 0,-3-3-4 0 0,-1 0-1 0 0,1 0 1 0 0,-1 0-1 0 0,0 1 1 0 0,1-1-1 0 0,-1 1 0 0 0,0-1 1 0 0,0 1-1 0 0,0-1 1 0 0,0 1-1 0 0,0 0 1 0 0,0-1-1 0 0,0 1 1 0 0,-1 0-1 0 0,1 0 1 0 0,-1-1-1 0 0,1 1 1 0 0,-1 4-1 0 0,7 14 99 0 0,0 1 0 0 0,1-1 0 0 0,14 25 0 0 0,-12-26-17 0 0,-1 1 0 0 0,-1 0 1 0 0,0 0-1 0 0,7 36 0 0 0,-5-15 46 0 0,-5-27-73 0 0,-2 0 0 0 0,0 0 1 0 0,2 22-1 0 0,4 191 97 0 0,-10-216-215 0 0,0-1 0 0 0,0 1 0 0 0,-1-1 1 0 0,0 1-1 0 0,-1-1 0 0 0,0 0 0 0 0,0 0 0 0 0,-1 0 0 0 0,-1 0 0 0 0,-9 16 0 0 0,-13 29-770 0 0,24-49 447 0 0,-1-1 0 0 0,0 1 0 0 0,0-1 1 0 0,0 0-1 0 0,-1 0 0 0 0,0 0 0 0 0,0 0 0 0 0,0-1 0 0 0,0 0 0 0 0,-1 0 0 0 0,1-1 1 0 0,-1 1-1 0 0,0-1 0 0 0,0 0 0 0 0,0-1 0 0 0,-10 3 0 0 0,9-4-16 0 0,1-1 0 0 0,0 0-1 0 0,0 0 1 0 0,0 0-1 0 0,-1-1 1 0 0,1 0 0 0 0,0 0-1 0 0,0-1 1 0 0,0 0 0 0 0,0 0-1 0 0,1 0 1 0 0,-1 0-1 0 0,0-1 1 0 0,1 0 0 0 0,0-1-1 0 0,-1 1 1 0 0,1-1 0 0 0,1 0-1 0 0,-1 0 1 0 0,1 0-1 0 0,-1-1 1 0 0,1 1 0 0 0,0-1-1 0 0,1 0 1 0 0,-1 0 0 0 0,1-1-1 0 0,-3-6 1 0 0,5 11 335 0 0,1 0 0 0 0,-1 0-1 0 0,0 0 1 0 0,1 0 0 0 0,-1 0 0 0 0,0 0 0 0 0,0 0 0 0 0,0 0-1 0 0,0 0 1 0 0,1 1 0 0 0,-1-1 0 0 0,0 0 0 0 0,-1 1-1 0 0,1-1 1 0 0,0 1 0 0 0,0-1 0 0 0,0 1 0 0 0,0-1 0 0 0,-2 0-1 0 0,2 1 32 0 0,0 0-1 0 0,0 0 0 0 0,0 0 0 0 0,0-1 1 0 0,0 1-1 0 0,0-1 0 0 0,1 1 0 0 0,-1 0 1 0 0,0-1-1 0 0,0 1 0 0 0,0-1 0 0 0,1 0 0 0 0,-1 1 1 0 0,0-1-1 0 0,1 0 0 0 0,-1 1 0 0 0,0-1 1 0 0,1 0-1 0 0,-1 0 0 0 0,1 0 0 0 0,-1 1 1 0 0,1-1-1 0 0,0 0 0 0 0,-1-1 0 0 0,-45-114-373 0 0,31 81 2189 0 0,13 31-1446 0 0,0 0 0 0 0,1 1 0 0 0,-1-1 0 0 0,1 0 0 0 0,-1 0 0 0 0,1 0 0 0 0,1 0 0 0 0,-1 0 0 0 0,0 0 0 0 0,1 0 0 0 0,0-6 0 0 0,0-1 596 0 0,0 9-801 0 0,-1-1 0 0 0,1 1 0 0 0,0 0 0 0 0,0-1 0 0 0,0 1 0 0 0,0 0 0 0 0,0-1 0 0 0,1 1 0 0 0,-1 0 0 0 0,1-1 0 0 0,0 1 0 0 0,0 0 0 0 0,-1 0 0 0 0,1 0 0 0 0,0 0 0 0 0,1 0 0 0 0,-1 0 1 0 0,0 0-1 0 0,1 0 0 0 0,-1 0 0 0 0,1 0 0 0 0,1-1 0 0 0,0 0-51 0 0,-1 1 0 0 0,0-1 0 0 0,0 1 0 0 0,0-1 0 0 0,0 0-1 0 0,0 0 1 0 0,-1 0 0 0 0,2-5 0 0 0,-2 6-34 0 0,0 0 0 0 0,0 0 0 0 0,0-1 0 0 0,0 1 0 0 0,0 0-1 0 0,1 0 1 0 0,-1 0 0 0 0,0 0 0 0 0,1 0 0 0 0,0 1 0 0 0,-1-1-1 0 0,1 0 1 0 0,0 1 0 0 0,0-1 0 0 0,0 1 0 0 0,0 0 0 0 0,0-1-1 0 0,3 0 1 0 0,-3 1-20 0 0,1 0 0 0 0,-1 0-1 0 0,1 0 1 0 0,-1 0 0 0 0,0 0-1 0 0,0-1 1 0 0,0 1 0 0 0,1-1-1 0 0,-1 1 1 0 0,-1-1 0 0 0,1 0-1 0 0,0 0 1 0 0,0 0 0 0 0,-1 0-1 0 0,3-4 1 0 0,0 0 29 0 0,5 0 51 0 0,-1 1 1 0 0,1 0-1 0 0,0 1 0 0 0,0 0 1 0 0,0 0-1 0 0,1 1 0 0 0,17-4 0 0 0,-5 0 68 0 0,-2 0-25 0 0,0 2 0 0 0,1 0-1 0 0,-1 1 1 0 0,1 0 0 0 0,0 2-1 0 0,0 1 1 0 0,-1 0 0 0 0,1 2-1 0 0,0 0 1 0 0,0 2 0 0 0,0 0-1 0 0,-1 1 1 0 0,1 1 0 0 0,19 8 0 0 0,-22-9-90 0 0,-11-3-30 0 0,-1 1 1 0 0,0-1-1 0 0,1 1 0 0 0,-1 1 1 0 0,11 4-1 0 0,3 4 161 0 0,0-1 1 0 0,1-1-1 0 0,0-1 0 0 0,40 9 0 0 0,-4 1 233 0 0,13 3 193 0 0,-51-17-468 0 0,0-1-1 0 0,0-1 1 0 0,0 0-1 0 0,0-2 0 0 0,1 0 1 0 0,-1-1-1 0 0,0-1 1 0 0,0-1-1 0 0,23-7 0 0 0,7-25 160 0 0,-45 32-284 0 0,-1 0-1 0 0,1 1 0 0 0,-1-1 1 0 0,1 0-1 0 0,-1-1 0 0 0,0 1 0 0 0,0 0 1 0 0,-1-1-1 0 0,1 0 0 0 0,-1 0 1 0 0,0 0-1 0 0,0 0 0 0 0,0 0 0 0 0,0 0 1 0 0,-1 0-1 0 0,1-1 0 0 0,0-6 1 0 0,0 2-1 0 0,0 1 0 0 0,-1-1 0 0 0,0 0 0 0 0,-1 1 0 0 0,0-1 0 0 0,0 0 0 0 0,-3-13 0 0 0,-1 14-2 0 0,1 1 0 0 0,-2 0 0 0 0,1-1 0 0 0,-1 1 0 0 0,0 1 0 0 0,-1-1-1 0 0,1 1 1 0 0,-1 0 0 0 0,-10-8 0 0 0,13 11-10 0 0,2 2-8 0 0,-1-1-1 0 0,1 1 1 0 0,-1 0-1 0 0,1 0 1 0 0,-1 0-1 0 0,1 0 0 0 0,-1 0 1 0 0,0 0-1 0 0,0 0 1 0 0,0 0-1 0 0,1 0 1 0 0,-4 0-1 0 0,-8-6 1 0 0,6 0-56 0 0,-2-1 0 0 0,1 2 1 0 0,-1-1-1 0 0,0 1 0 0 0,0 1 0 0 0,-1 0 0 0 0,1 0 1 0 0,-1 1-1 0 0,0 0 0 0 0,-1 0 0 0 0,1 1 0 0 0,-1 1 0 0 0,1 0 1 0 0,-1 0-1 0 0,0 1 0 0 0,0 0 0 0 0,-19 2 0 0 0,-9-2-432 0 0,13 0-370 0 0,0 1 0 0 0,-28 4 1 0 0,45-3-41 0 0,0 1 1 0 0,0 0 0 0 0,1 1-1 0 0,-1 0 1 0 0,-15 7 0 0 0,-1 3-2439 0 0,19-11 2297 0 0,0 0 0 0 0,0 1 1 0 0,1 0-1 0 0,-1 0 0 0 0,1 1 0 0 0,0-1 0 0 0,0 1 0 0 0,0 0 1 0 0,0 1-1 0 0,1-1 0 0 0,0 1 0 0 0,0 0 0 0 0,-6 8 1 0 0,-3 5-3092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7008 0 0,'-2'4'11494'0'0,"-7"16"-9013"0"0,-7-1-899 0 0,14-18-1478 0 0,1 1-1 0 0,-1-1 1 0 0,0 1-1 0 0,0 0 1 0 0,1 0-1 0 0,-1-1 1 0 0,1 1-1 0 0,0 0 1 0 0,-1 1-1 0 0,1-1 1 0 0,0 0-1 0 0,0 0 1 0 0,1 0-1 0 0,-2 3 1 0 0,-25 107 1909 0 0,25-93-1777 0 0,0 0-1 0 0,1 26 1 0 0,-3 22 81 0 0,3-50-283 0 0,-1 0 0 0 0,2 0 0 0 0,1 0 0 0 0,0 0 0 0 0,1 0 1 0 0,0 0-1 0 0,8 26 0 0 0,3-5-113 0 0,1 0 1 0 0,21 39 0 0 0,-33-70 35 0 0,-2-5 31 0 0,0 0 0 0 0,1-1 0 0 0,-1 1 0 0 0,1-1 0 0 0,-1 1 0 0 0,1-1 0 0 0,0 1 0 0 0,-1-1 0 0 0,1 1 0 0 0,0-1 1 0 0,0 1-1 0 0,0-1 0 0 0,0 0 0 0 0,0 1 0 0 0,0-1 0 0 0,0 0 0 0 0,3 1 0 0 0,2 3-27 0 0,-1-3-35 0 0,0 2 0 0 0,-1-1 0 0 0,1 0 0 0 0,-1 1 0 0 0,0 0 0 0 0,8 8 0 0 0,-7-5-176 0 0,2 0 0 0 0,-1-1 0 0 0,1 0 0 0 0,12 8 0 0 0,-10-7-275 0 0,-4-4 181 0 0,0-1-1 0 0,0 0 0 0 0,0 0 0 0 0,0 0 1 0 0,0 0-1 0 0,0-1 0 0 0,1 1 0 0 0,-1-1 1 0 0,11 0-1 0 0,-14-1 112 0 0,1 1 0 0 0,0-1 0 0 0,0 0 0 0 0,-1 0 0 0 0,1 0 0 0 0,0-1-1 0 0,-1 1 1 0 0,1-1 0 0 0,0 1 0 0 0,-1-1 0 0 0,1 0 0 0 0,-1 0 0 0 0,1 0 0 0 0,-1 0 0 0 0,0 0 0 0 0,1-1 0 0 0,-1 1 0 0 0,0-1 0 0 0,0 0 0 0 0,0 1 0 0 0,0-1 0 0 0,3-4 0 0 0,41-45-3335 0 0,-33 38 2466 0 0,0-1 1 0 0,20-27 0 0 0,-24 23 459 0 0,7-13-460 0 0,0 2-1 0 0,27-34 1 0 0,-22 26-304 0 0,-3 0-1275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2824 0 0,'0'-2'204'0'0,"0"1"0"0"0,0 0-1 0 0,0 0 1 0 0,-1 0 0 0 0,1-1 0 0 0,0 1 0 0 0,0 0-1 0 0,-1 0 1 0 0,1 0 0 0 0,-1-1 0 0 0,1 1-1 0 0,-1 0 1 0 0,1 0 0 0 0,-1 0 0 0 0,0 0 0 0 0,1 0-1 0 0,-1 0 1 0 0,0 0 0 0 0,0 0 0 0 0,0 1 0 0 0,0-1-1 0 0,0 0 1 0 0,0 0 0 0 0,0 1 0 0 0,0-1 0 0 0,-2 0-1 0 0,0-1 322 0 0,-1 2 0 0 0,1-1-1 0 0,0 0 1 0 0,-1 1-1 0 0,1-1 1 0 0,-1 1-1 0 0,1 0 1 0 0,0 0-1 0 0,-8 1 1 0 0,5 0-44 0 0,0 0 1 0 0,0 0 0 0 0,0 1 0 0 0,0 0-1 0 0,0 0 1 0 0,0 0 0 0 0,0 1 0 0 0,1 0-1 0 0,-1 0 1 0 0,1 0 0 0 0,-7 6 0 0 0,-12 10 914 0 0,21-17-1284 0 0,0 0 0 0 0,1-1 0 0 0,-1 1-1 0 0,0 0 1 0 0,1 1 0 0 0,0-1 0 0 0,-1 0-1 0 0,1 1 1 0 0,0-1 0 0 0,0 1 0 0 0,0 0-1 0 0,1 0 1 0 0,-3 4 0 0 0,-2 7 298 0 0,1 0-1 0 0,0 1 1 0 0,0 0 0 0 0,-3 25 0 0 0,7-36-348 0 0,1 0 1 0 0,-1 1 0 0 0,1-1 0 0 0,0 1 0 0 0,0-1 0 0 0,0 1 0 0 0,1-1 0 0 0,-1 0-1 0 0,1 1 1 0 0,0-1 0 0 0,1 0 0 0 0,-1 0 0 0 0,1 0 0 0 0,-1 0 0 0 0,1 0-1 0 0,1 0 1 0 0,-1 0 0 0 0,0 0 0 0 0,1-1 0 0 0,0 1 0 0 0,0-1 0 0 0,5 5 0 0 0,52 43 805 0 0,-51-42-718 0 0,0-1 0 0 0,0 0 0 0 0,1 0 0 0 0,17 10 0 0 0,11 8 173 0 0,-8-9 77 0 0,-15-9-259 0 0,-8-2-71 0 0,1-1-1 0 0,-1 1 1 0 0,1-2-1 0 0,0 1 1 0 0,10 3-1 0 0,-15-7-50 0 0,-1 0 0 0 0,0 0 0 0 0,0 0 0 0 0,0 0 0 0 0,0 0 0 0 0,0 0 0 0 0,0 1 0 0 0,0-1 0 0 0,0 1-1 0 0,-1-1 1 0 0,1 1 0 0 0,0 0 0 0 0,-1 0 0 0 0,1 0 0 0 0,1 2 0 0 0,6 8 69 0 0,32 14 327 0 0,-36-23-367 0 0,0 0-1 0 0,0-1 1 0 0,0 1-1 0 0,-1 1 1 0 0,1-1-1 0 0,-1 1 0 0 0,0 0 1 0 0,0 0-1 0 0,-1 0 1 0 0,1 0-1 0 0,-1 1 1 0 0,5 6-1 0 0,-6-6 19 0 0,1 0 0 0 0,1 0 0 0 0,-1 0 0 0 0,1 0 0 0 0,0-1 0 0 0,6 6 0 0 0,7 8 168 0 0,-13-13-214 0 0,-3-4-5 0 0,0 1-1 0 0,0-1 1 0 0,0 1-1 0 0,0 0 1 0 0,0-1-1 0 0,0 1 0 0 0,0 0 1 0 0,0 0-1 0 0,-1-1 1 0 0,1 1-1 0 0,0 0 1 0 0,-1 0-1 0 0,0 0 1 0 0,0 0-1 0 0,1 0 0 0 0,-1 0 1 0 0,0 0-1 0 0,-1 3 1 0 0,5 16 86 0 0,-1 9-5 0 0,-3-29-96 0 0,0 0 0 0 0,-1 0 0 0 0,1 0-1 0 0,-1 0 1 0 0,1 0 0 0 0,-1 0 0 0 0,0 0-1 0 0,1 0 1 0 0,-1 0 0 0 0,0 0 0 0 0,0 0-1 0 0,0 0 1 0 0,1-1 0 0 0,-1 1 0 0 0,0 0-1 0 0,0-1 1 0 0,0 1 0 0 0,0-1 0 0 0,0 1-1 0 0,0-1 1 0 0,-1 1 0 0 0,1-1 0 0 0,0 0-1 0 0,0 1 1 0 0,0-1 0 0 0,0 0 0 0 0,-2 0-1 0 0,-3 1 18 0 0,-1 1-197 0 0,1 0 0 0 0,-1-1 0 0 0,1 1 0 0 0,-1-2 0 0 0,0 1-1 0 0,0-1 1 0 0,1 0 0 0 0,-1 0 0 0 0,0-1 0 0 0,1 0 0 0 0,-1 0-1 0 0,1-1 1 0 0,-11-3 0 0 0,11 0-190 0 0,0 0 0 0 0,1 0 0 0 0,-1 0 0 0 0,1-1 0 0 0,0 0 0 0 0,0 0 0 0 0,1-1 0 0 0,-6-10 0 0 0,-5-7-862 0 0,7 10 444 0 0,0 1 1 0 0,1-1 0 0 0,1-1 0 0 0,1 0 0 0 0,0 1 0 0 0,1-1 0 0 0,-3-21 0 0 0,-3-6-887 0 0,2 6 508 0 0,1 0 0 0 0,2 0-1 0 0,1-1 1 0 0,2-44 0 0 0,4 35 542 0 0,1 0 0 0 0,19-85 1 0 0,-19 125 719 0 0,1-1 1 0 0,-1 0 0 0 0,1 1-1 0 0,0 0 1 0 0,1 0-1 0 0,0 0 1 0 0,0 0 0 0 0,0 1-1 0 0,0 0 1 0 0,1 0 0 0 0,0 0-1 0 0,0 1 1 0 0,0 0-1 0 0,12-6 1 0 0,-15 8 437 0 0,1-1 0 0 0,0 1 0 0 0,0 1 0 0 0,0-1 0 0 0,0 0 1 0 0,0 1-1 0 0,0 0 0 0 0,1 0 0 0 0,-1 0 0 0 0,0 0 0 0 0,1 1 0 0 0,-1 0 0 0 0,0 0 0 0 0,1 0 0 0 0,-1 0 0 0 0,0 1 1 0 0,1-1-1 0 0,-1 1 0 0 0,0 0 0 0 0,0 1 0 0 0,1-1 0 0 0,-1 1 0 0 0,0 0 0 0 0,6 4 0 0 0,-7-4-399 0 0,0 0-1 0 0,0 1 0 0 0,0 0 0 0 0,0-1 1 0 0,-1 1-1 0 0,1 0 0 0 0,-1 0 0 0 0,0 1 1 0 0,0-1-1 0 0,0 0 0 0 0,1 5 1 0 0,53 108 2351 0 0,-54-112-2430 0 0,0-1-1 0 0,0 1 1 0 0,0 0-1 0 0,-1 0 1 0 0,1 0-1 0 0,-1 0 1 0 0,0 1-1 0 0,-1-1 1 0 0,1 0-1 0 0,-1 5 1 0 0,6 21 269 0 0,10 45 296 0 0,-13-56-535 0 0,-1 0-1 0 0,0 0 1 0 0,-1 0-1 0 0,-4 36 1 0 0,0 2 64 0 0,6-42-112 0 0,3-17 78 0 0,-5 0-109 0 0,1 0 0 0 0,-1 0 0 0 0,0 0 0 0 0,-1 0 0 0 0,1 0 0 0 0,0 0 0 0 0,0 0 0 0 0,-1 0 0 0 0,0 0 0 0 0,1 0 0 0 0,-1-4 0 0 0,0 0 3 0 0,1 0-1 0 0,0 0 0 0 0,-1 0 1 0 0,2 0-1 0 0,-1 0 0 0 0,1 0 1 0 0,0 0-1 0 0,0 0 1 0 0,1 0-1 0 0,0 1 0 0 0,0-1 1 0 0,0 1-1 0 0,0 0 0 0 0,1 0 1 0 0,0 0-1 0 0,0 1 0 0 0,0-1 1 0 0,1 1-1 0 0,-1 0 0 0 0,11-7 1 0 0,-6 6 25 0 0,0-1 1 0 0,1 1 0 0 0,0 1 0 0 0,0 0-1 0 0,0 0 1 0 0,0 1 0 0 0,0 0 0 0 0,1 1-1 0 0,0 0 1 0 0,-1 1 0 0 0,17 0 0 0 0,-11 1 50 0 0,-13-1-78 0 0,1 0 0 0 0,-1 1-1 0 0,1 0 1 0 0,0 0-1 0 0,-1 0 1 0 0,1 0 0 0 0,0 1-1 0 0,-1 0 1 0 0,1-1-1 0 0,-1 1 1 0 0,1 0 0 0 0,-1 1-1 0 0,0-1 1 0 0,1 0-1 0 0,-1 1 1 0 0,0 0 0 0 0,0 0-1 0 0,0 0 1 0 0,4 4-1 0 0,16 11 11 0 0,0 2 106 0 0,-23-18-123 0 0,5 5 38 0 0,0-1 0 0 0,0 1 0 0 0,-1 0 1 0 0,0 0-1 0 0,0 0 0 0 0,-1 1 0 0 0,0 0 0 0 0,0-1 0 0 0,0 1 0 0 0,-1 0 0 0 0,0 0 0 0 0,0 1 0 0 0,-1-1 0 0 0,0 0 0 0 0,0 15 0 0 0,-1-18-31 0 0,0-1 0 0 0,0 1-1 0 0,0-1 1 0 0,-1 1-1 0 0,0-1 1 0 0,1 1 0 0 0,-1-1-1 0 0,0 1 1 0 0,-1-1-1 0 0,1 0 1 0 0,-1 0 0 0 0,1 0-1 0 0,-4 5 1 0 0,-37 29 101 0 0,39-35-109 0 0,-7 7-230 0 0,-2-1 0 0 0,1-1 0 0 0,-1 0 0 0 0,-1 0 0 0 0,1-1 0 0 0,-26 8 0 0 0,27-11-507 0 0,-24 4-2042 0 0,34-7 2599 0 0,0 0 0 0 0,1 0 0 0 0,-1 0 0 0 0,0 0 0 0 0,0-1 0 0 0,0 1 0 0 0,1 0 0 0 0,-1 0-1 0 0,0-1 1 0 0,0 1 0 0 0,1 0 0 0 0,-1-1 0 0 0,0 1 0 0 0,0-1 0 0 0,1 1 0 0 0,-1-1 0 0 0,1 1-1 0 0,-1-1 1 0 0,0 0 0 0 0,1 1 0 0 0,-1-1 0 0 0,1 0 0 0 0,0 1 0 0 0,-1-1 0 0 0,1 0 0 0 0,-1 0-1 0 0,1 1 1 0 0,0-1 0 0 0,0 0 0 0 0,0 0 0 0 0,-1 0 0 0 0,1 1 0 0 0,0-1 0 0 0,0 0 0 0 0,0 0-1 0 0,0 0 1 0 0,0 0 0 0 0,0 0 0 0 0,0-11-1766 0 0,0 7 1344 0 0,-1 0-1 0 0,1-1 0 0 0,0 1 0 0 0,0 0 1 0 0,1 0-1 0 0,0 0 0 0 0,0 0 1 0 0,0-1-1 0 0,0 1 0 0 0,1 1 0 0 0,0-1 1 0 0,2-5-1 0 0,40-53-3982 0 0,-19 19 857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5064 0 0,'0'0'3541'0'0,"-11"0"2922"0"0,-13 4-2873 0 0,-1 6-669 0 0,16-8-2553 0 0,0 2 1 0 0,0-1-1 0 0,1 1 1 0 0,0 0-1 0 0,0 1 0 0 0,0 0 1 0 0,-9 8-1 0 0,-50 66 1055 0 0,38-38-879 0 0,18-30-426 0 0,7-8-80 0 0,1 0 1 0 0,0 1 0 0 0,0-1-1 0 0,0 1 1 0 0,0 0 0 0 0,0 0 0 0 0,1 0-1 0 0,0 0 1 0 0,0 1 0 0 0,0-1-1 0 0,0 0 1 0 0,-1 7 0 0 0,-37 58 354 0 0,26-42-309 0 0,12-25-77 0 0,0 1-1 0 0,1-1 1 0 0,0 0-1 0 0,0 1 0 0 0,-1-1 1 0 0,2 1-1 0 0,-1 0 0 0 0,0-1 1 0 0,0 1-1 0 0,1 0 0 0 0,-1 0 1 0 0,1-1-1 0 0,0 6 0 0 0,0-7-1 0 0,0 0 0 0 0,0 0 0 0 0,0 1 0 0 0,0-1 0 0 0,0 0 0 0 0,1 0 0 0 0,-1 0 0 0 0,0 1-1 0 0,1-1 1 0 0,-1 0 0 0 0,1 0 0 0 0,-1 0 0 0 0,1 0 0 0 0,-1 0 0 0 0,1 0 0 0 0,0 0 0 0 0,0 0-1 0 0,-1 0 1 0 0,1 0 0 0 0,0 0 0 0 0,0-1 0 0 0,0 1 0 0 0,0 0 0 0 0,0 0 0 0 0,0-1-1 0 0,0 1 1 0 0,0-1 0 0 0,2 1 0 0 0,0 0 9 0 0,0 0 0 0 0,0 0 1 0 0,1-1-1 0 0,-1 0 0 0 0,0 1 0 0 0,1-1 0 0 0,-1-1 0 0 0,0 1 1 0 0,1 0-1 0 0,2-1 0 0 0,-4 0-12 0 0,-1 1 0 0 0,1-1 1 0 0,-1 0-1 0 0,0 1 0 0 0,1-1 0 0 0,-1 0 0 0 0,0 0 1 0 0,1 0-1 0 0,-1 0 0 0 0,0 0 0 0 0,0 0 1 0 0,0 0-1 0 0,2-2 0 0 0,17-13 96 0 0,-16 14-88 0 0,0 0 0 0 0,1-1 1 0 0,-1 0-1 0 0,0 0 0 0 0,-1 0 0 0 0,1 0 0 0 0,0 0 1 0 0,-1-1-1 0 0,0 0 0 0 0,4-5 0 0 0,3-3-15 0 0,7-5 58 0 0,-13 15-26 0 0,-1-1 0 0 0,0 0 1 0 0,0 0-1 0 0,-1 0 0 0 0,1-1 0 0 0,0 1 0 0 0,3-7 0 0 0,8-13 77 0 0,-11 19-65 0 0,0 0 0 0 0,0 0-1 0 0,0 0 1 0 0,-1-1 0 0 0,0 1 0 0 0,0-1 0 0 0,0 0 0 0 0,1-5 0 0 0,-1 5 8 0 0,-1 1 1 0 0,1 0 0 0 0,0 0-1 0 0,0 0 1 0 0,0 0-1 0 0,1 0 1 0 0,-1 0-1 0 0,1 1 1 0 0,0-1 0 0 0,0 1-1 0 0,1-1 1 0 0,6-4-1 0 0,2-1 143 0 0,-12 8-171 0 0,1 0 1 0 0,0 1-1 0 0,0-1 0 0 0,0 0 0 0 0,0 1 1 0 0,0-1-1 0 0,-1 1 0 0 0,1-1 0 0 0,0 1 1 0 0,0-1-1 0 0,0 1 0 0 0,0 0 0 0 0,0 0 1 0 0,1-1-1 0 0,-1 1 0 0 0,0 0 0 0 0,0 0 1 0 0,0 0-1 0 0,0 0 0 0 0,0 0 1 0 0,1 1-1 0 0,0-1 113 0 0,24 11 401 0 0,-1 33-93 0 0,-2 1-169 0 0,-2 10 21 0 0,-17-42-224 0 0,0 0 0 0 0,0 0 0 0 0,9 17 0 0 0,7 18 40 0 0,-10-13-17 0 0,-1 1 1 0 0,-2-1-1 0 0,-1 2 1 0 0,-2-1-1 0 0,-1 54 1 0 0,-4-76-112 0 0,1 0 1 0 0,-2 0-1 0 0,0 0 1 0 0,-1-1-1 0 0,0 1 1 0 0,-1-1-1 0 0,-1 0 1 0 0,-8 18-1 0 0,9-22-8 0 0,0-1 0 0 0,-1-1 0 0 0,0 1 0 0 0,0-1 0 0 0,-1 0 0 0 0,0 0 0 0 0,0 0-1 0 0,-1-1 1 0 0,1 0 0 0 0,-2 0 0 0 0,1-1 0 0 0,0 0 0 0 0,-15 7 0 0 0,21-11-109 0 0,0-1 1 0 0,0 1-1 0 0,0 0 1 0 0,-1-1-1 0 0,1 1 1 0 0,0-1-1 0 0,0 1 1 0 0,-1-1-1 0 0,1 0 1 0 0,0 0-1 0 0,-1 0 1 0 0,1 1 0 0 0,0-1-1 0 0,-1-1 1 0 0,1 1-1 0 0,0 0 1 0 0,-1 0-1 0 0,1 0 1 0 0,0-1-1 0 0,-1 1 1 0 0,1 0-1 0 0,0-1 1 0 0,0 1-1 0 0,-1-1 1 0 0,1 0-1 0 0,0 1 1 0 0,0-1-1 0 0,0 0 1 0 0,0 0-1 0 0,0 0 1 0 0,0 0-1 0 0,0 0 1 0 0,0 0 0 0 0,0 0-1 0 0,0 0 1 0 0,1 0-1 0 0,-1 0 1 0 0,0 0-1 0 0,1 0 1 0 0,-1-1-1 0 0,1 1 1 0 0,-1 0-1 0 0,1 0 1 0 0,0-1-1 0 0,-1 1 1 0 0,1 0-1 0 0,0-1 1 0 0,0 1-1 0 0,0 0 1 0 0,0-1-1 0 0,0-2 1 0 0,0-4-666 0 0,0 0 1 0 0,0-1-1 0 0,1 1 1 0 0,0 0-1 0 0,1 0 1 0 0,-1 0-1 0 0,6-15 1 0 0,63-109-6238 0 0,-39 89 5686 0 0,-16 24 941 0 0,9-19-277 0 0,15-17 79 0 0,-15 37 422 0 0,-13 4 124 0 0,-10 13 58 0 0,0-1 1 0 0,1 0 0 0 0,-1 1-1 0 0,0-1 1 0 0,1 1 0 0 0,-1-1-1 0 0,1 1 1 0 0,0 0-1 0 0,-1-1 1 0 0,1 1 0 0 0,0 0-1 0 0,0 0 1 0 0,0 0-1 0 0,2 0 1 0 0,29-28 1090 0 0,-13 23 700 0 0,16 6 6758 0 0,-34 1-8037 0 0,0-1 0 0 0,0 1 0 0 0,-1-1 0 0 0,1 1 0 0 0,0 0 1 0 0,0 0-1 0 0,0 0 0 0 0,-1 0 0 0 0,1 0 0 0 0,0 0 0 0 0,-1 0 0 0 0,1 0 0 0 0,-1 1 0 0 0,0-1 0 0 0,2 2 1 0 0,4 20 485 0 0,9 56 880 0 0,-13-65-1841 0 0,0 2-64 0 0,-1 0 0 0 0,0 0 0 0 0,-1 27 0 0 0,-1-40-4 0 0,6 15-376 0 0,1 5-1429 0 0,-3-12 610 0 0,1 0-2702 0 0,-4-36-10321 0 0,3 14 13463 0 0,0-19-1927 0 0,-4 3-1096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5376 0 0,'-1'0'225'0'0,"1"0"0"0"0,-1 0 0 0 0,1 0 0 0 0,-1 0 0 0 0,1 0 0 0 0,-1 0 0 0 0,1 0 0 0 0,-1 0 0 0 0,1 0 0 0 0,-1 0 1 0 0,1 1-1 0 0,-1-1 0 0 0,1 0 0 0 0,-1 0 0 0 0,1 0 0 0 0,0 1 0 0 0,-1-1 0 0 0,1 0 0 0 0,-1 1 0 0 0,1-1 0 0 0,-1 0 0 0 0,1 1 0 0 0,0-1 0 0 0,-1 0 0 0 0,1 1 0 0 0,0-1 1 0 0,0 1-1 0 0,-1-1 0 0 0,1 1 0 0 0,0-1 0 0 0,0 1 0 0 0,0-1 0 0 0,-1 1 0 0 0,1-1 0 0 0,0 1 0 0 0,0-1 0 0 0,0 1 0 0 0,0-1 0 0 0,0 1 0 0 0,0-1 0 0 0,0 1 0 0 0,0-1 1 0 0,0 1-1 0 0,0-1 0 0 0,1 1 0 0 0,10 33 5324 0 0,0 1-3106 0 0,-10-26-2013 0 0,0 0 1 0 0,1 0-1 0 0,0 0 1 0 0,1 0-1 0 0,0 0 1 0 0,6 11 0 0 0,-5-11-182 0 0,0 1 0 0 0,0 1 0 0 0,-1-1 0 0 0,0 0 0 0 0,-1 1 0 0 0,2 17 0 0 0,-4 9 199 0 0,2-1 1 0 0,12 60-1 0 0,-12-85-371 0 0,-1 1-1 0 0,0-1 1 0 0,0 1 0 0 0,-3 21-1 0 0,1 2 66 0 0,9 12-91 0 0,-5-46-58 0 0,-1 1 0 0 0,1-1 0 0 0,-1 0 0 0 0,1 0 0 0 0,-1 0 0 0 0,1 0 0 0 0,0 0 0 0 0,0-1 0 0 0,-1 1-1 0 0,1-1 1 0 0,0 1 0 0 0,0-1 0 0 0,-1 0 0 0 0,1 0 0 0 0,0-1 0 0 0,4 0 0 0 0,-5 0 7 0 0,1-1-1 0 0,0 1 1 0 0,-1-1 0 0 0,1 0-1 0 0,-1 0 1 0 0,1 0 0 0 0,-1 0-1 0 0,0 0 1 0 0,0 0 0 0 0,0-1-1 0 0,2-2 1 0 0,-2 2-8 0 0,0 0-1 0 0,0 0 1 0 0,1 0-1 0 0,-1 1 1 0 0,1-1-1 0 0,0 1 1 0 0,-1 0 0 0 0,6-3-1 0 0,-5 4 6 0 0,0-1 0 0 0,-1 1 1 0 0,1 0-1 0 0,-1-1 0 0 0,1 0 0 0 0,-1 0 0 0 0,0 1 0 0 0,0-1 1 0 0,0-1-1 0 0,0 1 0 0 0,0 0 0 0 0,0 0 0 0 0,0-1 0 0 0,-1 1 1 0 0,3-4-1 0 0,-1 1 10 0 0,0 0-1 0 0,1 0 1 0 0,0 1 0 0 0,-1 0 0 0 0,2-1 0 0 0,-1 2-1 0 0,0-1 1 0 0,1 0 0 0 0,0 1 0 0 0,9-5 0 0 0,26-22 38 0 0,-38 28-9 0 0,0 0 0 0 0,1 0 0 0 0,0 0 1 0 0,-1 1-1 0 0,1-1 0 0 0,0 1 0 0 0,-1 0 1 0 0,1 0-1 0 0,0 0 0 0 0,0 0 0 0 0,0 1 0 0 0,0-1 1 0 0,0 1-1 0 0,0-1 0 0 0,0 1 0 0 0,0 0 1 0 0,6 1-1 0 0,-7-1 324 0 0,8 4 441 0 0,-10-4-794 0 0,1 0-1 0 0,-1 0 1 0 0,1 0-1 0 0,0 1 1 0 0,-1-1-1 0 0,1 0 1 0 0,-1 0-1 0 0,1 0 1 0 0,-1 1-1 0 0,1-1 1 0 0,-1 0-1 0 0,1 0 1 0 0,-1 1-1 0 0,1-1 1 0 0,-1 0-1 0 0,1 1 1 0 0,-1-1-1 0 0,0 1 1 0 0,1-1-1 0 0,-1 1 1 0 0,0-1-1 0 0,1 1 1 0 0,-1-1-1 0 0,0 1 1 0 0,1-1-1 0 0,-1 1 1 0 0,0-1-1 0 0,0 1 1 0 0,0-1-1 0 0,0 1 0 0 0,0-1 1 0 0,1 1-1 0 0,-1 0 1 0 0,0-1-1 0 0,0 1 1 0 0,0-1-1 0 0,0 1 1 0 0,-1 1-1 0 0,1 2 30 0 0,0-3-38 0 0,0 0-1 0 0,0 0 1 0 0,-1 0 0 0 0,1 0-1 0 0,0 0 1 0 0,0 0 0 0 0,0 0-1 0 0,0 0 1 0 0,1 0 0 0 0,-1 0-1 0 0,0 0 1 0 0,0 0-1 0 0,1 0 1 0 0,-1 0 0 0 0,0 0-1 0 0,1 0 1 0 0,-1 0 0 0 0,1 0-1 0 0,-1 0 1 0 0,1 0 0 0 0,-1-1-1 0 0,1 1 1 0 0,0 0 0 0 0,-1 0-1 0 0,1-1 1 0 0,0 1-1 0 0,0 0 1 0 0,0-1 0 0 0,0 1-1 0 0,1 0 1 0 0,15 16-781 0 0,-16-15 644 0 0,0 0 1 0 0,0-1 0 0 0,0 1 0 0 0,0-1 0 0 0,1 1-1 0 0,-1-1 1 0 0,0 0 0 0 0,0 0 0 0 0,1 1 0 0 0,-1-1 0 0 0,1 0-1 0 0,-1 0 1 0 0,1 0 0 0 0,0 0 0 0 0,-1-1 0 0 0,1 1-1 0 0,0 0 1 0 0,-1-1 0 0 0,1 1 0 0 0,0-1 0 0 0,0 0 0 0 0,0 1-1 0 0,2-1 1 0 0,3 0-926 0 0,-1 0-1 0 0,1 0 1 0 0,-1 0 0 0 0,1-1-1 0 0,-1 0 1 0 0,0-1 0 0 0,1 1-1 0 0,-1-1 1 0 0,0 0 0 0 0,8-4-1 0 0,2-3-1007 0 0,-1 0-1 0 0,0-2 1 0 0,17-13-1 0 0,-23 16 1473 0 0,1 0 0 0 0,-1-1 0 0 0,-1 0 0 0 0,0-1 0 0 0,12-16 0 0 0,-3-9-777 0 0,-8 30-763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3584 0 0,'0'-48'6534'0'0,"0"15"4174"0"0,0 33-10598 0 0,0-1 0 0 0,0 0 0 0 0,0 1 0 0 0,0-1 0 0 0,0 1 1 0 0,-1-1-1 0 0,1 0 0 0 0,0 1 0 0 0,-1-1 0 0 0,1 1 0 0 0,0-1 0 0 0,-1 1 0 0 0,1-1 0 0 0,-1 1 0 0 0,1-1 0 0 0,0 1 1 0 0,-1 0-1 0 0,1-1 0 0 0,-1 1 0 0 0,0-1 0 0 0,1 1 0 0 0,-1 0 0 0 0,1 0 0 0 0,-1-1 0 0 0,1 1 0 0 0,-1 0 0 0 0,0 0 0 0 0,1 0 1 0 0,-1 0-1 0 0,0-1 0 0 0,1 1 0 0 0,-1 0 0 0 0,1 0 0 0 0,-1 0 0 0 0,0 0 0 0 0,1 1 0 0 0,-1-1 0 0 0,0 0 0 0 0,1 0 0 0 0,-1 0 1 0 0,1 0-1 0 0,-1 1 0 0 0,0-1 0 0 0,1 0 0 0 0,-1 1 0 0 0,1-1 0 0 0,-1 0 0 0 0,1 1 0 0 0,-1-1 0 0 0,0 1 0 0 0,-26 14 1341 0 0,21-10-1315 0 0,1 0 0 0 0,0 1 0 0 0,0 0 0 0 0,0 0-1 0 0,0 0 1 0 0,1 0 0 0 0,0 1 0 0 0,0-1 0 0 0,-3 12 0 0 0,-13 31 390 0 0,20-47-514 0 0,0-1 0 0 0,-1 1 0 0 0,1-1 0 0 0,-1 1 0 0 0,1-1 0 0 0,-1 0 0 0 0,0 1 0 0 0,1-1 0 0 0,-1 0 0 0 0,0 0 0 0 0,0 1 0 0 0,0-1 0 0 0,0 0 0 0 0,0 0 0 0 0,0 0 0 0 0,0 0 0 0 0,-2 1 0 0 0,2-1-2 0 0,-1 0 0 0 0,1 0 0 0 0,0 0 0 0 0,0 0 0 0 0,0 1 0 0 0,0-1 0 0 0,0 0 0 0 0,0 1 0 0 0,0-1 0 0 0,0 0 0 0 0,0 1 0 0 0,1-1 0 0 0,-1 1 0 0 0,1-1 0 0 0,-1 1 0 0 0,1-1 0 0 0,-1 1 0 0 0,1 1 0 0 0,-4 19 145 0 0,2 1 0 0 0,0-1 0 0 0,2 34 1 0 0,0-21-109 0 0,0-34-45 0 0,0 1 1 0 0,1-1 0 0 0,-1 1 0 0 0,0-1 0 0 0,0 1-1 0 0,1-1 1 0 0,-1 1 0 0 0,1-1 0 0 0,-1 0-1 0 0,1 1 1 0 0,0-1 0 0 0,0 0 0 0 0,-1 1-1 0 0,1-1 1 0 0,0 0 0 0 0,0 0 0 0 0,0 0 0 0 0,0 0-1 0 0,0 0 1 0 0,1 0 0 0 0,-1 0 0 0 0,0 0-1 0 0,0 0 1 0 0,3 1 0 0 0,14 15 32 0 0,-16-16-38 0 0,-1 1 0 0 0,1 0-1 0 0,-1 0 1 0 0,1-1 0 0 0,0 1 0 0 0,0-1 0 0 0,0 0 0 0 0,-1 1 0 0 0,1-1 0 0 0,1 0 0 0 0,-1 0 0 0 0,0 0 0 0 0,0 0 0 0 0,0-1 0 0 0,0 1-1 0 0,1-1 1 0 0,-1 1 0 0 0,0-1 0 0 0,1 0 0 0 0,2 0 0 0 0,-2 1 0 0 0,0-1 0 0 0,0 0 0 0 0,0 0 0 0 0,0 0 0 0 0,0-1 0 0 0,0 1 0 0 0,0-1 0 0 0,0 1 0 0 0,0-1 0 0 0,0 0 0 0 0,-1 0 0 0 0,1-1 0 0 0,4-1 0 0 0,13-8-35 0 0,-18 11 31 0 0,0-1 0 0 0,0 0 0 0 0,0 1 1 0 0,0-1-1 0 0,0 0 0 0 0,0 0 0 0 0,0 0 0 0 0,-1 0 0 0 0,1-1 1 0 0,0 1-1 0 0,-1 0 0 0 0,1-1 0 0 0,-1 1 0 0 0,1-1 0 0 0,-1 0 1 0 0,0 1-1 0 0,0-1 0 0 0,2-4 0 0 0,20-38-148 0 0,-17 35 151 0 0,-1-2 0 0 0,0 1 0 0 0,0-1 0 0 0,-1 0 0 0 0,0 0 0 0 0,-1 0 0 0 0,0 0 0 0 0,-1-1 0 0 0,0 1 0 0 0,-1-1 0 0 0,0-12 0 0 0,-1-120 175 0 0,1 144-167 0 0,-1 0 0 0 0,0 0-1 0 0,1-1 1 0 0,-1 1 0 0 0,0 0 0 0 0,1 0 0 0 0,-1 0 0 0 0,0 0-1 0 0,1-1 1 0 0,-1 1 0 0 0,1 0 0 0 0,-1 0 0 0 0,0 0-1 0 0,1 0 1 0 0,-1 0 0 0 0,0 0 0 0 0,1 0 0 0 0,-1 0-1 0 0,1 0 1 0 0,-1 0 0 0 0,0 0 0 0 0,1 1 0 0 0,-1-1-1 0 0,0 0 1 0 0,1 0 0 0 0,-1 0 0 0 0,0 0 0 0 0,1 0 0 0 0,-1 1-1 0 0,0-1 1 0 0,1 0 0 0 0,-1 0 0 0 0,0 1 0 0 0,0-1-1 0 0,1 0 1 0 0,-1 1 0 0 0,14 8 84 0 0,44 57 52 0 0,-51-57-106 0 0,-1 1-1 0 0,0 0 0 0 0,-1 0 1 0 0,0 0-1 0 0,0 1 0 0 0,-1 0 1 0 0,5 19-1 0 0,-8-28-20 0 0,0 1-1 0 0,0 0 1 0 0,1 0 0 0 0,-1-1 0 0 0,1 1-1 0 0,0-1 1 0 0,0 1 0 0 0,0-1 0 0 0,2 3-1 0 0,11 14 84 0 0,0 2 15 0 0,-14-19-98 0 0,1 0 0 0 0,0 0-1 0 0,0 0 1 0 0,-1 0 0 0 0,0 1-1 0 0,1-1 1 0 0,-1 0-1 0 0,0 1 1 0 0,0-1 0 0 0,0 0-1 0 0,0 1 1 0 0,0 3 0 0 0,-1-5-1 0 0,0-1 0 0 0,1 1 0 0 0,-1 0 0 0 0,0 0 1 0 0,0 0-1 0 0,0 0 0 0 0,0-1 0 0 0,1 1 0 0 0,-1 0 1 0 0,0 0-1 0 0,1-1 0 0 0,-1 1 0 0 0,1 0 0 0 0,-1 0 1 0 0,1-1-1 0 0,-1 1 0 0 0,1 0 0 0 0,0-1 0 0 0,-1 1 1 0 0,1-1-1 0 0,0 1 0 0 0,5-3 313 0 0,-3-13-154 0 0,-5-12-68 0 0,-12-47-1 0 0,11 60-86 0 0,-19-39-16 0 0,16 28-50 0 0,2 0 0 0 0,0 0 0 0 0,1-47 0 0 0,3 69 15 0 0,1 0 1 0 0,-1 0-1 0 0,1 0 0 0 0,0 1 1 0 0,0-1-1 0 0,0 0 1 0 0,0 1-1 0 0,0-1 0 0 0,1 1 1 0 0,-1-1-1 0 0,1 1 0 0 0,-1 0 1 0 0,1-1-1 0 0,0 1 1 0 0,2-2-1 0 0,17-27-787 0 0,21-18-2343 0 0,-41 44 2592 0 0,1 1 1 0 0,1-1 0 0 0,-1 1-1 0 0,1 0 1 0 0,-1-1 0 0 0,1 1-1 0 0,0 1 1 0 0,1-1 0 0 0,-1 0-1 0 0,1 1 1 0 0,-1 0 0 0 0,1 0-1 0 0,0 0 1 0 0,8-4 0 0 0,11-13-2831 0 0,-22 18 3139 0 0,0 1 0 0 0,0-1 0 0 0,0 1 0 0 0,1-1 0 0 0,-1 1 0 0 0,0 0 0 0 0,1 0 1 0 0,-1 0-1 0 0,1 0 0 0 0,-1 0 0 0 0,1 0 0 0 0,0 0 0 0 0,-1 0 0 0 0,1 0 1 0 0,3 0-1 0 0,51-16-7141 0 0,-43 9 3834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3448 0 0,'0'-2'8378'0'0,"2"-13"2181"0"0,-1 16-10300 0 0,-1-1 1 0 0,1 0-1 0 0,-1 0 0 0 0,1 1 1 0 0,-1-1-1 0 0,1 0 1 0 0,-1 1-1 0 0,1-1 1 0 0,-1 1-1 0 0,1-1 0 0 0,-1 1 1 0 0,1-1-1 0 0,-1 1 1 0 0,0-1-1 0 0,1 1 1 0 0,-1-1-1 0 0,0 1 1 0 0,1-1-1 0 0,-1 1 0 0 0,0-1 1 0 0,0 1-1 0 0,0 0 1 0 0,1-1-1 0 0,-1 1 1 0 0,0 0-1 0 0,0-1 1 0 0,0 2-1 0 0,3 29 1210 0 0,3 4-1283 0 0,1 10-116 0 0,-5-26-72 0 0,7 44-70 0 0,-8-57 4 0 0,0 1 0 0 0,0-1 0 0 0,0 0-1 0 0,-1 1 1 0 0,0-1 0 0 0,0 1-1 0 0,-1 10 1 0 0,-1 8-487 0 0,3-10 1670 0 0,2 12-5632 0 0,2-18-1447 0 0,2-28 1371 0 0,31-103-4766 0 0,-29 88 7231 0 0,4-2-1473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4656 0 0,'0'2'4189'0'0,"0"17"-632"0"0,-1 11 1210 0 0,0-13-3839 0 0,1 0 0 0 0,0 0 0 0 0,2 0 1 0 0,0-1-1 0 0,5 23 0 0 0,1-2-332 0 0,-2 0 1 0 0,-1 1-1 0 0,-2 0 1 0 0,-1-1-1 0 0,-6 60 1 0 0,2-2-64 0 0,2-9-253 0 0,0-85-282 0 0,0-1 1 0 0,0 1-1 0 0,-1-1 0 0 0,1 1 1 0 0,0 0-1 0 0,1-1 0 0 0,-1 1 1 0 0,0-1-1 0 0,0 1 0 0 0,0-1 1 0 0,0 1-1 0 0,0-1 0 0 0,0 1 1 0 0,1-1-1 0 0,-1 1 0 0 0,0-1 1 0 0,0 1-1 0 0,1-1 1 0 0,-1 0-1 0 0,0 1 0 0 0,1-1 1 0 0,-1 1-1 0 0,0-1 0 0 0,1 0 1 0 0,-1 1-1 0 0,1-1 0 0 0,-1 0 1 0 0,1 1-1 0 0,-1-1 0 0 0,0 0 1 0 0,1 0-1 0 0,-1 1 1 0 0,1-1-1 0 0,-1 0 0 0 0,1 0 1 0 0,0 0-1 0 0,-1 0 0 0 0,1 0 1 0 0,-1 0-1 0 0,1 0 0 0 0,-1 0 1 0 0,1 0-1 0 0,-1 0 0 0 0,1 0 1 0 0,0 0-1 0 0,18-11-106 0 0,21-69 221 0 0,-37 76-101 0 0,0-1-1 0 0,0 0 0 0 0,-1 0 1 0 0,0 0-1 0 0,0 0 1 0 0,0 0-1 0 0,1-10 1 0 0,-2 11-13 0 0,-1 1 0 0 0,1-1 1 0 0,0 1-1 0 0,0-1 1 0 0,0 1-1 0 0,1 0 1 0 0,-1 0-1 0 0,1 0 1 0 0,0-1-1 0 0,0 1 1 0 0,0 1-1 0 0,0-1 1 0 0,0 0-1 0 0,0 0 1 0 0,1 1-1 0 0,2-3 1 0 0,30-26-6 0 0,-33 27 13 0 0,1 1 1 0 0,0 0 0 0 0,0-1 0 0 0,0 1 0 0 0,1 1 0 0 0,-1-1-1 0 0,1 0 1 0 0,0 1 0 0 0,-1 0 0 0 0,1-1 0 0 0,0 2 0 0 0,0-1-1 0 0,0 0 1 0 0,1 1 0 0 0,-1 0 0 0 0,0 0 0 0 0,8-1-1 0 0,15-4 99 0 0,-27 5-94 0 0,1 1 0 0 0,0-1 0 0 0,0 1 0 0 0,0-1 0 0 0,0 1 0 0 0,0 0 1 0 0,0 0-1 0 0,0-1 0 0 0,0 1 0 0 0,0 0 0 0 0,0 0 0 0 0,0 0 0 0 0,0 0 0 0 0,0 0 0 0 0,0 0 1 0 0,0 0-1 0 0,0 0 0 0 0,0 0 0 0 0,0 1 0 0 0,0-1 0 0 0,0 0 0 0 0,0 1 0 0 0,-1-1 1 0 0,1 1-1 0 0,0-1 0 0 0,0 1 0 0 0,0-1 0 0 0,0 1 0 0 0,0-1 0 0 0,-1 1 0 0 0,1 0 0 0 0,0-1 1 0 0,-1 1-1 0 0,2 1 0 0 0,14 14 271 0 0,-12-13-200 0 0,0 1-1 0 0,0 0 0 0 0,-1-1 1 0 0,1 1-1 0 0,-1 0 0 0 0,0 1 1 0 0,0-1-1 0 0,0 0 0 0 0,3 9 0 0 0,8 16 332 0 0,-12-26-363 0 0,0 0 0 0 0,0 0 0 0 0,0 1 1 0 0,0-1-1 0 0,-1 1 0 0 0,0-1 0 0 0,1 1 0 0 0,-1-1 0 0 0,0 1 1 0 0,-1 0-1 0 0,1 0 0 0 0,0 4 0 0 0,3 29 428 0 0,-1-24-262 0 0,-1 0 1 0 0,-1-1-1 0 0,0 19 0 0 0,-1-28-192 0 0,0-1 1 0 0,0 0-1 0 0,-1 1 1 0 0,1-1-1 0 0,-1 0 1 0 0,1 1-1 0 0,-1-1 0 0 0,0 0 1 0 0,0 0-1 0 0,0 0 1 0 0,0 1-1 0 0,0-1 1 0 0,0 0-1 0 0,0 0 1 0 0,-1-1-1 0 0,1 1 0 0 0,-1 0 1 0 0,0 0-1 0 0,1-1 1 0 0,-1 1-1 0 0,0-1 1 0 0,0 1-1 0 0,0-1 1 0 0,-2 1-1 0 0,-14 11 80 0 0,16-11-94 0 0,0 0-1 0 0,0 0 0 0 0,0-1 0 0 0,0 1 0 0 0,0-1 0 0 0,-1 0 0 0 0,1 1 0 0 0,0-1 0 0 0,-1 0 0 0 0,1 0 1 0 0,-4 0-1 0 0,-65 9 67 0 0,-27-20-1818 0 0,95 7 1035 0 0,0 1 1 0 0,0-1-1 0 0,0 0 0 0 0,0 0 1 0 0,0 0-1 0 0,1 0 0 0 0,-1 0 1 0 0,-2-7-1 0 0,5 8-34 0 0,0 0-1 0 0,0 0 1 0 0,1-1 0 0 0,-1 1-1 0 0,1 0 1 0 0,0 0-1 0 0,-1 0 1 0 0,1 0 0 0 0,0 0-1 0 0,0 0 1 0 0,1 0 0 0 0,1-4-1 0 0,24-22-3956 0 0,-22 24 4201 0 0,0-1 0 0 0,0 0 0 0 0,-1 0 0 0 0,1 0 0 0 0,-1 0 0 0 0,6-12 0 0 0,4-6-1216 0 0,-11 22 1283 0 0,1-1-1 0 0,-1 1 1 0 0,0-1 0 0 0,1 1-1 0 0,0 0 1 0 0,-1 0-1 0 0,8 0 1 0 0,-11 1 415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 0 0,'0'0'2531'0'0,"18"3"11152"0"0,-11 1-12400 0 0,7 14 2524 0 0,-10-15-3568 0 0,0 1 1 0 0,-1 0 0 0 0,0 0-1 0 0,0 0 1 0 0,0 1 0 0 0,0-1-1 0 0,-1 1 1 0 0,0-1 0 0 0,1 1-1 0 0,-2 0 1 0 0,1 0 0 0 0,-1 0-1 0 0,2 6 1 0 0,-3-5-97 0 0,1 1 0 0 0,0 0 0 0 0,1-1 0 0 0,-1 0 0 0 0,6 13 0 0 0,-4-12-13 0 0,-1 1 0 0 0,1 1 1 0 0,-1-1-1 0 0,0 0 0 0 0,-1 0 0 0 0,1 11 0 0 0,-4 26 395 0 0,1-27-339 0 0,0 0 1 0 0,1 0 0 0 0,0 0-1 0 0,2-1 1 0 0,0 1-1 0 0,1 0 1 0 0,10 30 0 0 0,-10-21-51 0 0,-3-27-133 0 0,0 1-1 0 0,-1 0 0 0 0,1 0 0 0 0,0-1 1 0 0,0 1-1 0 0,0 0 0 0 0,0 0 0 0 0,0-1 1 0 0,0 1-1 0 0,0 0 0 0 0,0 0 0 0 0,0-1 1 0 0,0 1-1 0 0,0 0 0 0 0,0 0 0 0 0,1-1 1 0 0,-1 1-1 0 0,0 0 0 0 0,0-1 1 0 0,1 1-1 0 0,-1 0 0 0 0,0-1 0 0 0,1 1 1 0 0,-1-1-1 0 0,1 1 0 0 0,-1 0 0 0 0,1-1 1 0 0,-1 1-1 0 0,1-1 0 0 0,0 1 0 0 0,-1-1 1 0 0,1 0-1 0 0,-1 1 0 0 0,1-1 1 0 0,0 1-1 0 0,0-1 0 0 0,-1 0 0 0 0,1 0 1 0 0,0 1-1 0 0,-1-1 0 0 0,1 0 0 0 0,0 0 1 0 0,0 0-1 0 0,-1 0 0 0 0,1 0 0 0 0,0 0 1 0 0,1 0-1 0 0,0 0 17 0 0,-1 0-21 0 0,0 0 1 0 0,0 0-1 0 0,1-1 1 0 0,-1 1-1 0 0,0 0 1 0 0,0-1-1 0 0,1 1 1 0 0,-1 0-1 0 0,0-1 1 0 0,0 0-1 0 0,0 1 1 0 0,0-1-1 0 0,0 1 1 0 0,0-1-1 0 0,1-1 1 0 0,4-18-17 0 0,-5 17 16 0 0,0-1 1 0 0,0 1-1 0 0,0 0 1 0 0,0 0 0 0 0,0-1-1 0 0,1 1 1 0 0,0 0 0 0 0,-1 0-1 0 0,1 0 1 0 0,5-5-1 0 0,-5 5 1 0 0,0 0-1 0 0,1 0 0 0 0,-1 0 1 0 0,0 0-1 0 0,0-1 0 0 0,-1 1 1 0 0,1-1-1 0 0,-1 1 0 0 0,0-1 0 0 0,0 0 1 0 0,0 0-1 0 0,0 1 0 0 0,0-8 1 0 0,-1 7-14 0 0,1 0 0 0 0,-1 1 0 0 0,1-1 0 0 0,0 0-1 0 0,0 1 1 0 0,0-1 0 0 0,0 1 0 0 0,1-1 0 0 0,0 1 0 0 0,-1 0 0 0 0,1 0 0 0 0,0 0 0 0 0,0 0 0 0 0,4-4 0 0 0,59-58 62 0 0,-64 63 83 0 0,0 2-116 0 0,0 0 0 0 0,-1 0-1 0 0,1 0 1 0 0,-1 0-1 0 0,1 0 1 0 0,-1 0-1 0 0,1 0 1 0 0,-1 0 0 0 0,1 1-1 0 0,-1-1 1 0 0,1 0-1 0 0,-1 0 1 0 0,1 1-1 0 0,-1-1 1 0 0,1 0 0 0 0,-1 1-1 0 0,1-1 1 0 0,-1 0-1 0 0,0 1 1 0 0,1-1-1 0 0,-1 0 1 0 0,0 1 0 0 0,1-1-1 0 0,-1 1 1 0 0,0-1-1 0 0,1 1 1 0 0,-1-1-1 0 0,0 1 1 0 0,0-1 0 0 0,0 1-1 0 0,1-1 1 0 0,-1 1-1 0 0,0-1 1 0 0,0 1-1 0 0,0 0 1 0 0,0-1 0 0 0,0 1-1 0 0,0 0 1 0 0,0 7 106 0 0,1 0 1 0 0,1 0-1 0 0,-1 0 1 0 0,6 14-1 0 0,-4-14-85 0 0,-1 0 0 0 0,0 0 0 0 0,-1 0 0 0 0,2 16 0 0 0,-1-9-11 0 0,1 1-1 0 0,0-1 1 0 0,1 0-1 0 0,6 16 1 0 0,1 7-25 0 0,3-5 10 0 0,-12-31-10 0 0,-1 0-1 0 0,0 0 0 0 0,0 0 1 0 0,0 1-1 0 0,0-1 1 0 0,0 0-1 0 0,0 1 0 0 0,0-1 1 0 0,-1 0-1 0 0,1 1 0 0 0,-1 4 1 0 0,1-3-19 0 0,-1-1 1 0 0,0 1-1 0 0,1-1 1 0 0,0 0-1 0 0,-1 1 1 0 0,1-1 0 0 0,1 0-1 0 0,-1 1 1 0 0,0-1-1 0 0,1 0 1 0 0,0 0-1 0 0,-1 0 1 0 0,1 0-1 0 0,1 0 1 0 0,-1-1 0 0 0,0 1-1 0 0,1-1 1 0 0,-1 1-1 0 0,1-1 1 0 0,-1 0-1 0 0,1 0 1 0 0,0 0-1 0 0,5 2 1 0 0,-1-1-66 0 0,24 5-1511 0 0,-30-8 1491 0 0,0 0-1 0 0,0 0 1 0 0,0 0-1 0 0,0 0 1 0 0,1 0-1 0 0,-1 0 1 0 0,0 0-1 0 0,0 0 1 0 0,0-1-1 0 0,0 1 1 0 0,0 0-1 0 0,0-1 1 0 0,0 1-1 0 0,0-1 1 0 0,0 1-1 0 0,0-1 1 0 0,0 1-1 0 0,0-1 1 0 0,0 0-1 0 0,0 1 1 0 0,0-1-1 0 0,-1 0 1 0 0,1 0-1 0 0,0 1 1 0 0,-1-1-1 0 0,2-1 1 0 0,8-11-1979 0 0,-8 12 1702 0 0,-1-1 0 0 0,1 0 0 0 0,-1 0 0 0 0,1 1 0 0 0,-1-1 0 0 0,0 0 0 0 0,1 0 0 0 0,-1 0 0 0 0,0-1 0 0 0,-1 1-1 0 0,1 0 1 0 0,1-3 0 0 0,0-3-1044 0 0,1-1-1 0 0,1 1 0 0 0,-1 0 0 0 0,11-15 1 0 0,-9 14 930 0 0,8-28-3097 0 0,-12 34 3422 0 0,-1 0 1 0 0,1 0 0 0 0,0 0-1 0 0,0 0 1 0 0,0 1-1 0 0,0-1 1 0 0,0 0-1 0 0,1 1 1 0 0,-1-1 0 0 0,1 1-1 0 0,4-5 1 0 0,17-16-1786 0 0,-17 8-1920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3784 0 0,'0'0'1408'0'0,"-33"0"9336"0"0,-4 5-3875 0 0,33-4-6512 0 0,1 1 1 0 0,-1-1-1 0 0,1 1 1 0 0,-1 0-1 0 0,1 0 1 0 0,0 0 0 0 0,0 1-1 0 0,0-1 1 0 0,0 1-1 0 0,-5 5 1 0 0,7-4-279 0 0,0-1 1 0 0,0 1 0 0 0,1 0-1 0 0,-1-1 1 0 0,1 1 0 0 0,0 0-1 0 0,0 0 1 0 0,0-1-1 0 0,0 1 1 0 0,2 4 0 0 0,-1 5 113 0 0,-1-9-157 0 0,1 0 1 0 0,0 0-1 0 0,0 1 0 0 0,0-1 0 0 0,0 0 1 0 0,1 0-1 0 0,-1 0 0 0 0,1 0 0 0 0,0-1 1 0 0,0 1-1 0 0,1 0 0 0 0,4 5 0 0 0,15 29 312 0 0,-16-25-181 0 0,1 0 1 0 0,0 0-1 0 0,1-1 1 0 0,17 21-1 0 0,14 22 480 0 0,-6 3 254 0 0,-23-42-660 0 0,0 0 1 0 0,-2 1-1 0 0,0 0 0 0 0,8 22 1 0 0,4 18 307 0 0,-9-35-549 0 0,-9-19 0 0 0,0-1 0 0 0,-1 1 0 0 0,1-1 0 0 0,-1 1 0 0 0,0 0 0 0 0,0-1 0 0 0,0 1 0 0 0,0 0 0 0 0,0 0 0 0 0,-1 0 0 0 0,1 0 0 0 0,-1 5 0 0 0,1 3 0 0 0,-1-10 0 0 0,0 1 0 0 0,0 0 0 0 0,0-1 0 0 0,0 1 0 0 0,-1 0 0 0 0,1-1 0 0 0,0 1 0 0 0,-1 0 0 0 0,1-1 0 0 0,-1 1 0 0 0,1 0 0 0 0,-1-1 0 0 0,0 1 0 0 0,0-1 0 0 0,0 1 0 0 0,0-1 0 0 0,0 0 0 0 0,0 1 0 0 0,0-1 0 0 0,0 0 0 0 0,-1 0 0 0 0,-1 2 0 0 0,1-1 0 0 0,0 0 0 0 0,0 0 0 0 0,0 0 0 0 0,0-1 1 0 0,0 1-1 0 0,0-1 0 0 0,-1 0 0 0 0,1 1 0 0 0,-1-1 0 0 0,1 0 0 0 0,0 0 0 0 0,-1 0 0 0 0,0-1 1 0 0,1 1-1 0 0,-1-1 0 0 0,1 1 0 0 0,-1-1 0 0 0,0 0 0 0 0,1 0 0 0 0,-1 0 0 0 0,0 0 0 0 0,1-1 1 0 0,-6 0-1 0 0,-2-2-1 0 0,-1-1 0 0 0,1 0 0 0 0,0 0 0 0 0,-13-9 0 0 0,-2 0-9 0 0,19 10-238 0 0,-1 0-1 0 0,1 0 1 0 0,-1-1-1 0 0,1 0 1 0 0,0 0-1 0 0,1-1 1 0 0,-10-8 0 0 0,11 9-497 0 0,0-1 1 0 0,0 0-1 0 0,1-1 1 0 0,0 1-1 0 0,-5-10 1 0 0,-2-5-2826 0 0,7 17 2828 0 0,1-1-1 0 0,0 1 0 0 0,0-1 1 0 0,0 0-1 0 0,0 0 0 0 0,0 0 1 0 0,1 0-1 0 0,0 0 1 0 0,0 0-1 0 0,0 0 0 0 0,0 0 1 0 0,1-1-1 0 0,0 1 0 0 0,0 0 1 0 0,0 0-1 0 0,0-1 0 0 0,0 1 1 0 0,2-6-1 0 0,9-15-1685 0 0,-1 11-1965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7496 0 0,'9'4'14908'0'0,"12"6"-10294"0"0,6 7-2732 0 0,-21-14-1659 0 0,0 0 0 0 0,0 0 1 0 0,-1 1-1 0 0,0-1 1 0 0,1 2-1 0 0,-2-1 0 0 0,1 0 1 0 0,0 1-1 0 0,5 7 1 0 0,-5-4-64 0 0,0-1 1 0 0,0-1 0 0 0,1 1-1 0 0,-1-1 1 0 0,12 10 0 0 0,28 32 483 0 0,19 37-619 0 0,-26-35-25 0 0,-34-34 0 0 0,-3-13 0 0 0,-1-1 0 0 0,0 0 0 0 0,1 0 0 0 0,0 1 0 0 0,0-1 0 0 0,-1 0 0 0 0,1 0 0 0 0,0 0 0 0 0,1 0 0 0 0,-1 0 0 0 0,0 0 0 0 0,0-1 0 0 0,1 1 0 0 0,-1 0 0 0 0,1 0 0 0 0,2 1 0 0 0,12 14 0 0 0,25 37 0 0 0,-39-51 0 0 0,1 1 0 0 0,0 0 0 0 0,-1 0 0 0 0,0 1 0 0 0,0-1 0 0 0,0 0 0 0 0,0 1 0 0 0,-1 0 0 0 0,2 5 0 0 0,-2-5 0 0 0,0-1 0 0 0,1 1 0 0 0,-1-1 0 0 0,1 1 0 0 0,0-1 0 0 0,0 0 0 0 0,4 6 0 0 0,8 15 0 0 0,0 2 0 0 0,-2 0 0 0 0,-1 0 0 0 0,-1 1 0 0 0,-1 1 0 0 0,-1-1 0 0 0,5 49 0 0 0,-2-18 0 0 0,-6-39 0 0 0,-1 0 0 0 0,2 41 0 0 0,-6-46 0 0 0,1 4 0 0 0,-1-1 0 0 0,-1 0 0 0 0,-1 1 0 0 0,0-1 0 0 0,-1 0 0 0 0,-8 27 0 0 0,-7 24 0 0 0,-10-5 0 0 0,26-62-3 0 0,-8 11-736 0 0,0 0 1 0 0,1 1-1 0 0,1 0 1 0 0,-12 25-1 0 0,19-36 154 0 0,-1 0 0 0 0,0 0 0 0 0,1-1 0 0 0,-1 1 0 0 0,-1-1 0 0 0,1 0 0 0 0,0 1 0 0 0,-1-1 0 0 0,-2 2 0 0 0,-2 2-2168 0 0,-1-1 0 0 0,0 0 0 0 0,0 0 0 0 0,-14 5 0 0 0,-3-3-2503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09.1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1218 1925 8296 0 0,'-8'-55'4179'0'0,"5"42"-3810"0"0,1 0 0 0 0,0-1 0 0 0,-1-17 1 0 0,4 22-242 0 0,1 0 0 0 0,-1 1 1 0 0,1-1-1 0 0,1 1 1 0 0,0 0-1 0 0,0 0 1 0 0,0 0-1 0 0,1 0 0 0 0,0 1 1 0 0,1-1-1 0 0,0 1 1 0 0,0 0-1 0 0,0 0 0 0 0,1 1 1 0 0,0-1-1 0 0,0 1 1 0 0,1 1-1 0 0,-1-1 1 0 0,1 1-1 0 0,0 0 0 0 0,1 1 1 0 0,0 0-1 0 0,-1 0 1 0 0,10-3-1 0 0,20-14 497 0 0,-33 18-545 0 0,1 0-1 0 0,-1 1 1 0 0,1-1 0 0 0,0 1-1 0 0,0-1 1 0 0,0 1 0 0 0,0 1-1 0 0,0-1 1 0 0,9-1-1 0 0,28-3 418 0 0,90-8 732 0 0,-115 13-1066 0 0,0 1 1 0 0,-1 0-1 0 0,1 2 1 0 0,0 0-1 0 0,26 7 1 0 0,-33-6-81 0 0,-1 1 0 0 0,1 0 0 0 0,-1 0 1 0 0,0 1-1 0 0,0 1 0 0 0,-1-1 0 0 0,1 1 0 0 0,-1 1 0 0 0,-1-1 1 0 0,1 1-1 0 0,-1 1 0 0 0,0-1 0 0 0,-1 1 0 0 0,0 0 0 0 0,0 1 1 0 0,-1 0-1 0 0,0 0 0 0 0,7 17 0 0 0,-11-24-70 0 0,-1 0 0 0 0,1 0 0 0 0,0 0 0 0 0,0 0 1 0 0,0 0-1 0 0,0 0 0 0 0,0 0 0 0 0,0 0 0 0 0,1 0 0 0 0,-1 0 0 0 0,1-1 0 0 0,-1 1 0 0 0,1 0 1 0 0,0-1-1 0 0,0 0 0 0 0,-1 1 0 0 0,1-1 0 0 0,2 1 0 0 0,12 11 66 0 0,-12-2-16 0 0,1 1 1 0 0,-2 0-1 0 0,1-1 1 0 0,-2 1-1 0 0,1 1 1 0 0,-2-1-1 0 0,1 23 1 0 0,4 2 74 0 0,-5-32-121 0 0,0 0-1 0 0,0 0 1 0 0,0 0 0 0 0,0 1-1 0 0,-1-1 1 0 0,0 0 0 0 0,0 0-1 0 0,0 0 1 0 0,0 0 0 0 0,-1 1-1 0 0,0-1 1 0 0,-2 5 0 0 0,1-5 8 0 0,-1 0 0 0 0,0 0 0 0 0,-1 0 0 0 0,1 0 0 0 0,-1 0 1 0 0,0-1-1 0 0,0 0 0 0 0,-4 4 0 0 0,-8 8 38 0 0,-2 8-3 0 0,13-18-57 0 0,1 0-1 0 0,0 0 1 0 0,-1-1 0 0 0,0 0-1 0 0,-8 7 1 0 0,-86 45 132 0 0,91-52-114 0 0,2-1-7 0 0,0-1-1 0 0,0 0 1 0 0,0 0 0 0 0,0 0 0 0 0,0-1 0 0 0,0 0-1 0 0,-1 0 1 0 0,-9 2 0 0 0,-28 4 36 0 0,10-2 51 0 0,-47 3 0 0 0,71-8-71 0 0,1-1-1 0 0,-1-1 0 0 0,1 0 1 0 0,-1 0-1 0 0,1 0 1 0 0,-1-1-1 0 0,1-1 1 0 0,0 0-1 0 0,-16-7 1 0 0,9 2 23 0 0,-1-1 1 0 0,2-1 0 0 0,-1 0 0 0 0,1-1-1 0 0,-13-14 1 0 0,-16-21 111 0 0,24 27-89 0 0,0 0 0 0 0,2-2 0 0 0,0-1-1 0 0,1 0 1 0 0,2-1 0 0 0,0 0 0 0 0,-15-35 0 0 0,18 26-22 0 0,2 1 0 0 0,1-2-1 0 0,1 1 1 0 0,2-1 0 0 0,1 0-1 0 0,0-67 1 0 0,5 91-48 0 0,1 0 0 0 0,1 1 0 0 0,0-1 0 0 0,0 0-1 0 0,0 1 1 0 0,1-1 0 0 0,0 1 0 0 0,1 0 0 0 0,0 0 0 0 0,0 0 0 0 0,1 1-1 0 0,0-1 1 0 0,8-8 0 0 0,-5 6 11 0 0,1 1 0 0 0,0-1 0 0 0,1 2-1 0 0,0-1 1 0 0,0 1 0 0 0,1 1 0 0 0,-1 0 0 0 0,22-10 0 0 0,0 4 31 0 0,2 1 1 0 0,0 1 0 0 0,0 2-1 0 0,1 1 1 0 0,0 2 0 0 0,60-3 0 0 0,-71 9-35 0 0,1 0 1 0 0,0 2 0 0 0,-1 1-1 0 0,1 0 1 0 0,-1 2 0 0 0,0 1-1 0 0,0 1 1 0 0,-1 1 0 0 0,0 1-1 0 0,35 19 1 0 0,-51-24 6 0 0,0 0-1 0 0,0 1 1 0 0,0-1-1 0 0,-1 2 1 0 0,0-1-1 0 0,0 1 1 0 0,0 0 0 0 0,0 0-1 0 0,-1 1 1 0 0,0-1-1 0 0,5 11 1 0 0,1 3 70 0 0,0 0-1 0 0,-2 2 1 0 0,0-1 0 0 0,10 42 0 0 0,-16-53-54 0 0,-2 0 0 0 0,1 0 0 0 0,-1 0 0 0 0,-1 1 0 0 0,0-1 0 0 0,0 0 0 0 0,-1 1 0 0 0,-1-1 0 0 0,0 0 0 0 0,0 0 0 0 0,0 0 0 0 0,-2 0 0 0 0,-6 17 0 0 0,-58 89 108 0 0,59-102-156 0 0,-1 0 0 0 0,0 0-1 0 0,-19 18 1 0 0,-4 5-3 0 0,16-20 28 0 0,0-1 0 0 0,0-1 0 0 0,-2 0-1 0 0,1-1 1 0 0,-2-1 0 0 0,-31 16-1 0 0,-80 37-26 0 0,102-51 32 0 0,21-10-8 0 0,-1-1 0 0 0,0 1 0 0 0,0-2 0 0 0,-13 5-1 0 0,13-6 3 0 0,-22 7 35 0 0,0-1 1 0 0,-1-2-1 0 0,0-1 1 0 0,0-2-1 0 0,0-1 1 0 0,-46-2-1 0 0,67-3-34 0 0,0-1 0 0 0,0 0 0 0 0,1 0 0 0 0,0-1 0 0 0,-1-1 0 0 0,2 0 0 0 0,-12-8 0 0 0,11 7 5 0 0,-17-14 31 0 0,1-1-1 0 0,-37-39 1 0 0,48 46-43 0 0,2 0 8 0 0,0 0-1 0 0,0 0 0 0 0,2-1 1 0 0,0-1-1 0 0,1 0 1 0 0,1-1-1 0 0,-8-19 1 0 0,12 24-16 0 0,0 1 0 0 0,2-1 0 0 0,-1 0 1 0 0,2 0-1 0 0,0 0 0 0 0,0 0 0 0 0,1 0 1 0 0,1-1-1 0 0,0 1 0 0 0,1 0 0 0 0,4-21 1 0 0,-4 30-4 0 0,1 0 0 0 0,-1 0 0 0 0,1-1-1 0 0,0 1 1 0 0,1 0 0 0 0,-1 1 0 0 0,1-1 0 0 0,0 0 0 0 0,5-5 0 0 0,7-10-21 0 0,-6 5 5 0 0,-3 3 5 0 0,0 1 0 0 0,0 0 0 0 0,1 0 0 0 0,1 1 0 0 0,-1 0 0 0 0,2 0 0 0 0,-1 1 0 0 0,1 0 0 0 0,17-11 0 0 0,22-16 43 0 0,-39 28-24 0 0,0 0-1 0 0,0 0 0 0 0,0 1 0 0 0,19-9 0 0 0,1 3 2 0 0,1 1-1 0 0,0 1 1 0 0,0 1 0 0 0,1 2 0 0 0,50-5-1 0 0,161 3 130 0 0,-231 8-121 0 0,-1 1-1 0 0,1 1 1 0 0,-1 0-1 0 0,0 0 1 0 0,1 1-1 0 0,-1 0 1 0 0,0 1-1 0 0,0 0 1 0 0,0 1-1 0 0,13 6 1 0 0,44 31 117 0 0,-46-14-60 0 0,-11-18-55 0 0,-5-4-8 0 0,-1 0 0 0 0,1 0-1 0 0,-1 0 1 0 0,0 1 0 0 0,0-1 0 0 0,-1 1-1 0 0,1 0 1 0 0,-1 0 0 0 0,4 12-1 0 0,-3-5 29 0 0,-1 1-1 0 0,0 0 1 0 0,0 0-1 0 0,-2 0 0 0 0,1 1 1 0 0,-2-1-1 0 0,0 0 0 0 0,-1 0 1 0 0,0 1-1 0 0,-1-1 1 0 0,-1 0-1 0 0,0 0 0 0 0,-1 0 1 0 0,0-1-1 0 0,-1 1 1 0 0,-1-1-1 0 0,0 0 0 0 0,-11 16 1 0 0,-3 10-2 0 0,16-30-34 0 0,-1 0 1 0 0,0 0 0 0 0,0 0-1 0 0,-1-1 1 0 0,0 0 0 0 0,-10 11-1 0 0,-22 18 28 0 0,-2-2 0 0 0,-1-2-1 0 0,-2-1 1 0 0,-1-2 0 0 0,-2-3-1 0 0,-87 40 1 0 0,112-60-11 0 0,0-2 0 0 0,-26 4 1 0 0,-6 1 13 0 0,25-4 3 0 0,0-1 1 0 0,0-2 0 0 0,0 0 0 0 0,0-2-1 0 0,-1-2 1 0 0,-50-6 0 0 0,71 5-25 0 0,1 0-1 0 0,0 0 1 0 0,0 0 0 0 0,0-1 0 0 0,1 0 0 0 0,-8-5-1 0 0,-8-3 12 0 0,4 1 0 0 0,0 0 1 0 0,1-1-1 0 0,0-1 1 0 0,1 0-1 0 0,0-1 1 0 0,1-1-1 0 0,-19-23 1 0 0,-4-1 11 0 0,21 20-17 0 0,0 0 0 0 0,0-1 0 0 0,2-1 0 0 0,0 0 0 0 0,2-1 0 0 0,0-1 0 0 0,2 0 0 0 0,0 0 0 0 0,1-1 0 0 0,1-1 0 0 0,2 1 0 0 0,-8-36 0 0 0,7 16-14 0 0,-5-40-83 0 0,13 78 78 0 0,0-1-1 0 0,0 0 0 0 0,1 1 1 0 0,0-1-1 0 0,0 1 0 0 0,0-1 1 0 0,0 1-1 0 0,1-1 0 0 0,0 1 0 0 0,0 0 1 0 0,0 0-1 0 0,5-7 0 0 0,14-22 8 0 0,-14 20-9 0 0,1 1 0 0 0,1 1 0 0 0,0-1 0 0 0,14-14 1 0 0,9-5-2 0 0,-19 18 43 0 0,0 1-1 0 0,1 1 1 0 0,0 0-1 0 0,1 1 1 0 0,23-14-1 0 0,-26 19-12 0 0,-1-1-1 0 0,1-1 1 0 0,17-15-1 0 0,-20 15-18 0 0,0 1 0 0 0,0 0 1 0 0,1 1-1 0 0,14-7 0 0 0,17-7 9 0 0,-18 9-10 0 0,0 0-1 0 0,1 1 1 0 0,0 2 0 0 0,1 0 0 0 0,48-8-1 0 0,4 5 20 0 0,-47 5-21 0 0,-1 2 1 0 0,1 1-1 0 0,0 1 0 0 0,31 2 0 0 0,-53 1 0 0 0,0 0 0 0 0,0 0 0 0 0,0 1 0 0 0,0 0 0 0 0,-1 0 0 0 0,1 1-1 0 0,-1 0 1 0 0,0 0 0 0 0,0 1 0 0 0,0 0 0 0 0,0 0 0 0 0,0 1 0 0 0,-1-1 0 0 0,0 2-1 0 0,0-1 1 0 0,0 0 0 0 0,-1 1 0 0 0,0 0 0 0 0,9 14 0 0 0,29 42 23 0 0,-42-58-32 0 0,1-1 1 0 0,-1 0-1 0 0,0 1 0 0 0,0-1 1 0 0,0 1-1 0 0,-1 0 1 0 0,1-1-1 0 0,-1 1 1 0 0,0 0-1 0 0,0-1 1 0 0,-1 6-1 0 0,2 13-35 0 0,3 17 8 0 0,0 62-1 0 0,-4-86 55 0 0,-2 0 0 0 0,0 1 1 0 0,0-1-1 0 0,-1 0 0 0 0,-1 0 0 0 0,-1-1 1 0 0,-6 16-1 0 0,-59 111 181 0 0,58-117-195 0 0,-1-1 1 0 0,-1-1-1 0 0,-28 35 1 0 0,33-45-7 0 0,-30 36 29 0 0,-1-2-1 0 0,-3-2 0 0 0,-77 63 1 0 0,32-50 53 0 0,72-47-53 0 0,-52 18 48 0 0,36-17-59 0 0,15-5-7 0 0,0-1 0 0 0,0-1-1 0 0,-1 0 1 0 0,1-2 0 0 0,-1 0 0 0 0,0 0-1 0 0,0-2 1 0 0,1 0 0 0 0,-1-2-1 0 0,-27-4 1 0 0,40 4-6 0 0,0 1-1 0 0,0-1 1 0 0,0-1-1 0 0,0 1 1 0 0,0-1-1 0 0,0 0 1 0 0,1 0-1 0 0,-5-4 1 0 0,-10-6 7 0 0,-2 2 6 0 0,1-2 0 0 0,0 0 1 0 0,1-2-1 0 0,1 0 0 0 0,0-1 1 0 0,1 0-1 0 0,1-2 0 0 0,0 0 1 0 0,-22-36-1 0 0,9 7-17 0 0,9 16 0 0 0,-19-45 0 0 0,33 64 0 0 0,2 0 0 0 0,0-1 0 0 0,0 1 0 0 0,1-1 0 0 0,1 0 0 0 0,0 0 0 0 0,0-20 0 0 0,1-5-2 0 0,3-64-21 0 0,-1 99 19 0 0,-1 1 0 0 0,1-1 1 0 0,0 0-1 0 0,0 0 0 0 0,0 1 1 0 0,0-1-1 0 0,0 0 0 0 0,1 1 1 0 0,-1-1-1 0 0,1 1 0 0 0,0 0 0 0 0,0-1 1 0 0,-1 1-1 0 0,2 0 0 0 0,-1 0 1 0 0,4-3-1 0 0,9-9-17 0 0,3-7 20 0 0,1 1 1 0 0,0 0 0 0 0,2 1-1 0 0,0 2 1 0 0,1 0 0 0 0,1 1-1 0 0,28-14 1 0 0,-13 11 15 0 0,0 1-1 0 0,0 3 0 0 0,77-21 1 0 0,-86 29-7 0 0,0 2-1 0 0,0 0 1 0 0,0 2 0 0 0,1 2 0 0 0,-1 1-1 0 0,41 4 1 0 0,-65-3-12 0 0,0 0 1 0 0,0 0-1 0 0,0 1 0 0 0,0-1 0 0 0,0 1 1 0 0,0 0-1 0 0,-1 1 0 0 0,1-1 0 0 0,-1 1 1 0 0,1 0-1 0 0,-1 0 0 0 0,6 6 0 0 0,8 5-31 0 0,-17-13 33 0 0,6 3-2 0 0,-1 0 0 0 0,0 1 0 0 0,0-1-1 0 0,0 1 1 0 0,-1 0 0 0 0,0 1 0 0 0,0-1 0 0 0,0 1 0 0 0,-1 0-1 0 0,0 0 1 0 0,5 10 0 0 0,4 6 13 0 0,-1 1-1 0 0,-2 1 1 0 0,0 0-1 0 0,-2 0 0 0 0,0 1 1 0 0,-2 0-1 0 0,-1 0 1 0 0,-1 1-1 0 0,-1 0 1 0 0,-1-1-1 0 0,-1 1 1 0 0,-1 0-1 0 0,-2 0 1 0 0,0 0-1 0 0,-11 44 1 0 0,10-63-9 0 0,0 1 0 0 0,0 0 0 0 0,0-1 0 0 0,-1 1 0 0 0,0-1 0 0 0,-9 11 0 0 0,-7 12 0 0 0,-46 51 0 0 0,54-68 0 0 0,0 1 0 0 0,-1-2 0 0 0,-1 0 0 0 0,-25 18 0 0 0,10-7 0 0 0,8-8 0 0 0,0-1 0 0 0,0-1 0 0 0,-1-1 0 0 0,-1-1 0 0 0,0-1 0 0 0,0 0 0 0 0,-1-2 0 0 0,0-1 0 0 0,0-1 0 0 0,-1-1 0 0 0,0-1 0 0 0,0-1 0 0 0,0-2 0 0 0,0 0 0 0 0,0-1 0 0 0,-1-2 0 0 0,1-1 0 0 0,-26-6 0 0 0,32 3 0 0 0,0-1 0 0 0,0-1 0 0 0,1-1 0 0 0,-1 0 0 0 0,-21-17 0 0 0,6 5 0 0 0,19 13 0 0 0,5 3 0 0 0,1-1 0 0 0,1 1 0 0 0,-1-1 0 0 0,1-1 0 0 0,0 0 0 0 0,-8-9 0 0 0,-34-32 0 0 0,38 37 0 0 0,0 0 0 0 0,0-1 0 0 0,1-1 0 0 0,-19-26 0 0 0,9 4 0 0 0,15 28 0 0 0,1-1 0 0 0,1 0 0 0 0,0 0 0 0 0,0 0 0 0 0,0 0 0 0 0,1 0 0 0 0,0-1 0 0 0,-3-14 0 0 0,3 3 0 0 0,0 5 0 0 0,1 0 0 0 0,1 0 0 0 0,0-20 0 0 0,1 29 0 0 0,0 1 0 0 0,1-1 0 0 0,0 1 0 0 0,1-1 0 0 0,-1 1 0 0 0,1-1 0 0 0,0 1 0 0 0,0 0 0 0 0,1 0 0 0 0,-1 0 0 0 0,1 0 0 0 0,0 1 0 0 0,6-7 0 0 0,58-67 0 0 0,-45 53 0 0 0,1 1 0 0 0,1 2 0 0 0,1 0 0 0 0,1 2 0 0 0,1 0 0 0 0,0 2 0 0 0,2 1 0 0 0,0 1 0 0 0,51-19 0 0 0,10-5 0 0 0,-68 29 0 0 0,0 1 0 0 0,1 0 0 0 0,0 2 0 0 0,1 1 0 0 0,30-6 0 0 0,35-4 0 0 0,-63 10 0 0 0,2 2 0 0 0,-1 0 0 0 0,35 0 0 0 0,-41 5 0 0 0,-11-1 0 0 0,0 1 0 0 0,-1 0 0 0 0,1 1 0 0 0,0 0 0 0 0,0 0 0 0 0,-1 1 0 0 0,1 1 0 0 0,9 3 0 0 0,-5-3 0 0 0,-11-3 0 0 0,0 1 0 0 0,0-1 0 0 0,-1 1 0 0 0,1 0 0 0 0,0 0 0 0 0,0 0 0 0 0,-1 0 0 0 0,1 0 0 0 0,-1 1 0 0 0,1-1 0 0 0,-1 1 0 0 0,0 0 0 0 0,1-1 0 0 0,-1 1 0 0 0,2 3 0 0 0,63 58 0 0 0,-65-61 0 0 0,0 0 0 0 0,0 0 0 0 0,0 0 0 0 0,0 0 0 0 0,0 0 0 0 0,-1 1 0 0 0,1-1 0 0 0,-1 1 0 0 0,0-1 0 0 0,1 1 0 0 0,-1-1 0 0 0,0 1 0 0 0,0 0 0 0 0,-1-1 0 0 0,2 6 0 0 0,4 18 0 0 0,-1-2 0 0 0,-1 0 0 0 0,-1 0 0 0 0,-2 0 0 0 0,0 1 0 0 0,-4 33 0 0 0,1 5 0 0 0,2-52 0 0 0,-1-1 0 0 0,-1 1 0 0 0,0-1 0 0 0,0 0 0 0 0,-1 1 0 0 0,-1-1 0 0 0,1-1 0 0 0,-2 1 0 0 0,-6 12 0 0 0,-4 2 0 0 0,0 0 0 0 0,-24 26 0 0 0,30-39 0 0 0,-9 12 0 0 0,0-1 0 0 0,-1-1 0 0 0,-1-1 0 0 0,-1-1 0 0 0,-24 17 0 0 0,-17 7 0 0 0,51-34 0 0 0,0-1 0 0 0,0 0 0 0 0,-1 0 0 0 0,0-2 0 0 0,0 1 0 0 0,-1-2 0 0 0,-21 8 0 0 0,9-6 0 0 0,3-1 0 0 0,0-1 0 0 0,0 0 0 0 0,-33 1 0 0 0,49-5 0 0 0,-3 0 0 0 0,-1-1 0 0 0,1 1 0 0 0,-1-2 0 0 0,1 1 0 0 0,-1-1 0 0 0,1-1 0 0 0,-1 0 0 0 0,-16-5 0 0 0,-83-55 0 0 0,102 58 0 0 0,0-1 0 0 0,1 1 0 0 0,0-1 0 0 0,0 0 0 0 0,0 0 0 0 0,0-1 0 0 0,1 0 0 0 0,-8-11 0 0 0,-22-22 0 0 0,23 29 0 0 0,1-1 0 0 0,0-1 0 0 0,0 0 0 0 0,2 0 0 0 0,-1-1 0 0 0,2 0 0 0 0,-1-1 0 0 0,2 1 0 0 0,0-2 0 0 0,1 1 0 0 0,-7-21 0 0 0,-9-17 0 0 0,18 45 0 0 0,0 0 0 0 0,1 0 0 0 0,0-1 0 0 0,0 0 0 0 0,0 1 0 0 0,1-1 0 0 0,1 0 0 0 0,-2-9 0 0 0,2 5 0 0 0,-1-27 0 0 0,0 1 0 0 0,8-73 0 0 0,-4 106 0 0 0,-1 0 0 0 0,0 0 0 0 0,1 0 0 0 0,0 1 0 0 0,0-1 0 0 0,1 0 0 0 0,-1 1 0 0 0,1-1 0 0 0,3-4 0 0 0,6-9 0 0 0,-3 4 0 0 0,1 0 0 0 0,0 1 0 0 0,1 0 0 0 0,0 1 0 0 0,25-21 0 0 0,4-5 0 0 0,-12 13 0 0 0,1 2 0 0 0,0 1 0 0 0,2 2 0 0 0,40-21 0 0 0,43-8 0 0 0,-62 29 0 0 0,43-5 0 0 0,-81 20 0 0 0,0 0 0 0 0,1 1 0 0 0,0 1 0 0 0,-1 0 0 0 0,1 1 0 0 0,0 1 0 0 0,0 0 0 0 0,19 1 0 0 0,22-2 0 0 0,-37 0 0 0 0,1 1 0 0 0,-1 1 0 0 0,1 0 0 0 0,0 1 0 0 0,-1 2 0 0 0,1 0 0 0 0,-1 1 0 0 0,21 6 0 0 0,-1 9 0 0 0,-1 1 0 0 0,44 30 0 0 0,-66-38 0 0 0,-1 0 0 0 0,0 0 0 0 0,-1 2 0 0 0,-1-1 0 0 0,0 2 0 0 0,-1 0 0 0 0,16 24 0 0 0,17 27 0 0 0,-11 1 0 0 0,-28-55 0 0 0,0 1 0 0 0,0 0 0 0 0,-2 0 0 0 0,1 0 0 0 0,-2 0 0 0 0,0 1 0 0 0,0-1 0 0 0,0 26 0 0 0,-2 1 0 0 0,0-25 0 0 0,0 1 0 0 0,-1-1 0 0 0,-1 1 0 0 0,-1-1 0 0 0,0 0 0 0 0,-1 1 0 0 0,-8 25 0 0 0,4-20 0 0 0,6-16 0 0 0,0 0 0 0 0,-1 0 0 0 0,0 0 0 0 0,0-1 0 0 0,0 1 0 0 0,-4 6 0 0 0,-20 29 0 0 0,19-27 0 0 0,-1 0 0 0 0,0-1 0 0 0,-1 0 0 0 0,0 0 0 0 0,-1-1 0 0 0,0 0 0 0 0,-18 14 0 0 0,-23 13 0 0 0,33-23 0 0 0,-1-1 0 0 0,0-1 0 0 0,-1 0 0 0 0,0-2 0 0 0,-1 0 0 0 0,0-1 0 0 0,-30 9 0 0 0,20-12 0 0 0,-11 3 0 0 0,-71 7 0 0 0,100-16 0 0 0,0-1 0 0 0,0 0 0 0 0,0-1 0 0 0,0 0 0 0 0,0-1 0 0 0,0 0 0 0 0,0-1 0 0 0,1-1 0 0 0,-25-9 0 0 0,9-3 0 0 0,0-2 0 0 0,1 0 0 0 0,0-2 0 0 0,2 0 0 0 0,1-2 0 0 0,0-1 0 0 0,2-1 0 0 0,0-1 0 0 0,-30-47 0 0 0,-13-56 0 0 0,59 118 0 0 0,1-1 0 0 0,0 1 0 0 0,1-1 0 0 0,0 0 0 0 0,0 0 0 0 0,1 0 0 0 0,1 0 0 0 0,-2-23 0 0 0,2-5 0 0 0,4-49 0 0 0,-1 72 0 0 0,0 7 0 0 0,1 0 0 0 0,-1 1 0 0 0,2-1 0 0 0,0 0 0 0 0,0 0 0 0 0,0 1 0 0 0,10-16 0 0 0,5-15 0 0 0,-13 25 0 0 0,2 1 0 0 0,0-1 0 0 0,0 1 0 0 0,1 0 0 0 0,1 1 0 0 0,0 0 0 0 0,17-18 0 0 0,39-36 0 0 0,-37 36 0 0 0,1 1 0 0 0,2 1 0 0 0,53-37 0 0 0,-52 45 0 0 0,-6 1 0 0 0,1 2 0 0 0,1 2 0 0 0,1 0 0 0 0,46-17 0 0 0,-13 14 0 0 0,-1-15 0 0 0,-11 16 0 0 0,58-11 0 0 0,-53 15 0 0 0,-3 1 0 0 0,69-5 0 0 0,-94 14 0 0 0,172-12 0 0 0,-168 15 0 0 0,0 1 0 0 0,1 2 0 0 0,-1 1 0 0 0,44 11 0 0 0,-65-12 0 0 0,-1 0 0 0 0,0 1 0 0 0,0 0 0 0 0,0 1 0 0 0,0 0 0 0 0,-1 0 0 0 0,1 1 0 0 0,-1 0 0 0 0,12 12 0 0 0,1 4 0 0 0,33 47 0 0 0,-53-67 0 0 0,5 6 0 0 0,-3-4 0 0 0,0 0 0 0 0,0-1 0 0 0,0 2 0 0 0,-1-1 0 0 0,0 0 0 0 0,0 0 0 0 0,0 1 0 0 0,0-1 0 0 0,0 1 0 0 0,-1-1 0 0 0,0 1 0 0 0,1 6 0 0 0,-1-2 0 0 0,14 186 0 0 0,-14-162 0 0 0,0-21 0 0 0,-1 0 0 0 0,0 0 0 0 0,0 1 0 0 0,-1-1 0 0 0,-1 0 0 0 0,0 0 0 0 0,0 1 0 0 0,-1-2 0 0 0,-8 21 0 0 0,-16 21 0 0 0,13-25 0 0 0,-1 0 0 0 0,-27 38 0 0 0,-90 96 0 0 0,27-36 0 0 0,91-109 0 0 0,-1-2 0 0 0,-1 0 0 0 0,0-1 0 0 0,0 0 0 0 0,-28 16 0 0 0,-98 49 0 0 0,132-74 0 0 0,-7 2 0 0 0,0-1 0 0 0,-1 0 0 0 0,0-1 0 0 0,0-1 0 0 0,-26 2 0 0 0,17-2 0 0 0,6-1 0 0 0,1-1 0 0 0,-28-1 0 0 0,40-1 0 0 0,0-1 0 0 0,0 0 0 0 0,0 0 0 0 0,0 0 0 0 0,0-1 0 0 0,0 0 0 0 0,0-1 0 0 0,-10-4 0 0 0,-6-8 0 0 0,0-2 0 0 0,1 0 0 0 0,0-1 0 0 0,2-1 0 0 0,0-2 0 0 0,2 0 0 0 0,0 0 0 0 0,1-2 0 0 0,1 0 0 0 0,-19-36 0 0 0,19 26 0 0 0,2 0 0 0 0,1 0 0 0 0,1-2 0 0 0,2 1 0 0 0,2-2 0 0 0,1 1 0 0 0,-7-74 0 0 0,12 70 0 0 0,-3-88 0 0 0,6 112 0 0 0,1 0 0 0 0,1 0 0 0 0,0 1 0 0 0,1-1 0 0 0,1 1 0 0 0,8-23 0 0 0,0 7 0 0 0,-3 7 0 0 0,1 1 0 0 0,1 0 0 0 0,27-41 0 0 0,10 3 0 0 0,68-67 0 0 0,-90 102 0 0 0,1 2 0 0 0,1 1 0 0 0,1 1 0 0 0,62-34 0 0 0,-10 13 0 0 0,-23 11 0 0 0,105-41 0 0 0,-49 27 0 0 0,-82 31 0 0 0,2 1 0 0 0,0 1 0 0 0,50-11 0 0 0,-34 15 0 0 0,12-3 0 0 0,0 2 0 0 0,65 1 0 0 0,-102 8 0 0 0,1 1 0 0 0,-2 1 0 0 0,1 2 0 0 0,0 0 0 0 0,27 9 0 0 0,-42-10 0 0 0,0 1 0 0 0,0 0 0 0 0,0 1 0 0 0,0 0 0 0 0,-1 0 0 0 0,1 1 0 0 0,-1 0 0 0 0,-1 0 0 0 0,1 1 0 0 0,-1 1 0 0 0,0-1 0 0 0,-1 1 0 0 0,0 1 0 0 0,6 8 0 0 0,-3-2 0 0 0,-2-3 0 0 0,0 0 0 0 0,-1 1 0 0 0,0 0 0 0 0,-1 0 0 0 0,0 0 0 0 0,-1 1 0 0 0,0 0 0 0 0,3 21 0 0 0,7 45 0 0 0,-4-20 0 0 0,-2 1 0 0 0,2 78 0 0 0,-11-114 0 0 0,1-15 0 0 0,-1 0 0 0 0,0 0 0 0 0,0 0 0 0 0,-1 0 0 0 0,0 0 0 0 0,-5 14 0 0 0,-15 30 0 0 0,-34 60 0 0 0,30-70 0 0 0,-96 165 0 0 0,92-165 0 0 0,-2-1 0 0 0,-55 59 0 0 0,22-39 0 0 0,-2-2 0 0 0,-140 97 0 0 0,131-119 0 0 0,65-32 0 0 0,0-1 0 0 0,-1 1 0 0 0,1-2 0 0 0,-1 0 0 0 0,0 0 0 0 0,-1-1 0 0 0,1 0 0 0 0,-17 2 0 0 0,8-1 0 0 0,0-1 0 0 0,-1-2 0 0 0,1 0 0 0 0,-1-1 0 0 0,0-1 0 0 0,1 0 0 0 0,-41-8 0 0 0,58 7 0 0 0,1 0 0 0 0,-1 0 0 0 0,1 0 0 0 0,-1 0 0 0 0,1-1 0 0 0,0 1 0 0 0,0-1 0 0 0,0 1 0 0 0,0-1 0 0 0,0 0 0 0 0,0 0 0 0 0,0 0 0 0 0,0 0 0 0 0,0 0 0 0 0,-2-5 0 0 0,-9-10 0 0 0,-10-3 0 0 0,16 14 0 0 0,1 0 0 0 0,-1-1 0 0 0,1 1 0 0 0,-9-12 0 0 0,6 4 0 0 0,-11-15 0 0 0,1-1 0 0 0,1-1 0 0 0,1 0 0 0 0,-12-36 0 0 0,20 39 0 0 0,-4-10 0 0 0,1-1 0 0 0,-12-77 0 0 0,9 11 0 0 0,-4-44 0 0 0,15 81 0 0 0,0 8 0 0 0,4-76 0 0 0,1 116 0 0 0,2 0 0 0 0,0 0 0 0 0,1 0 0 0 0,1 0 0 0 0,1 1 0 0 0,1 0 0 0 0,15-31 0 0 0,-2 12 0 0 0,2 2 0 0 0,1 0 0 0 0,1 1 0 0 0,2 2 0 0 0,2 0 0 0 0,1 2 0 0 0,51-43 0 0 0,311-202 0 0 0,-348 252 0 0 0,1 3 0 0 0,1 1 0 0 0,90-27 0 0 0,-124 44 0 0 0,1 1 0 0 0,0 0 0 0 0,-1 0 0 0 0,14 1 0 0 0,15-3 0 0 0,-4-1 0 0 0,-1 1 0 0 0,1 1 0 0 0,47 3 0 0 0,-68 2 0 0 0,0 0 0 0 0,0 0 0 0 0,-1 2 0 0 0,1 0 0 0 0,-1 0 0 0 0,0 1 0 0 0,0 1 0 0 0,0 1 0 0 0,-1 0 0 0 0,21 14 0 0 0,-6-2 0 0 0,47 38 0 0 0,-68-52 0 0 0,0 1 0 0 0,-1 1 0 0 0,0-1 0 0 0,0 1 0 0 0,-1 0 0 0 0,0 1 0 0 0,8 13 0 0 0,18 43 0 0 0,-21-48 0 0 0,-2 1 0 0 0,0 0 0 0 0,-1 0 0 0 0,0 0 0 0 0,-2 1 0 0 0,0 0 0 0 0,3 27 0 0 0,8 67 0 0 0,-9-76 0 0 0,-2 0 0 0 0,-2-1 0 0 0,-1 63 0 0 0,-3-71 0 0 0,-2 0 0 0 0,-1 0 0 0 0,-1 0 0 0 0,-11 31 0 0 0,-72 145 0 0 0,71-170 0 0 0,-2 0 0 0 0,-1-2 0 0 0,-48 58 0 0 0,-4-9 0 0 0,-3-3 0 0 0,-4-3 0 0 0,-92 67 0 0 0,133-112 0 0 0,-1-2 0 0 0,-2-1 0 0 0,0-2 0 0 0,-2-2 0 0 0,-54 20 0 0 0,42-23 0 0 0,36-12 0 0 0,0-1 0 0 0,0 0 0 0 0,0-1 0 0 0,-26 3 0 0 0,-17-2 0 0 0,36-2 0 0 0,0 0 0 0 0,0-2 0 0 0,0-2 0 0 0,-1 0 0 0 0,1-1 0 0 0,0-2 0 0 0,0-1 0 0 0,-29-7 0 0 0,26 0 0 0 0,0-1 0 0 0,0-1 0 0 0,1-2 0 0 0,1-1 0 0 0,0-1 0 0 0,1-1 0 0 0,1-1 0 0 0,1-1 0 0 0,-36-39 0 0 0,-78-94 0 0 0,122 132 0 0 0,1 0 0 0 0,1-1 0 0 0,0-1 0 0 0,2 0 0 0 0,-18-49 0 0 0,17 34 0 0 0,4 13 0 0 0,2 1 0 0 0,0-2 0 0 0,1 1 0 0 0,2 0 0 0 0,-3-38 0 0 0,7 0 0 0 0,2-76 0 0 0,1 126 0 0 0,0 1 0 0 0,1-1 0 0 0,0 1 0 0 0,1 0 0 0 0,0 0 0 0 0,1 0 0 0 0,1 1 0 0 0,12-18 0 0 0,4-9 0 0 0,-19 30 0 0 0,4-7 0 0 0,1 0 0 0 0,0 1 0 0 0,1 0 0 0 0,0 0 0 0 0,24-23 0 0 0,4 4 0 0 0,2 2 0 0 0,1 2 0 0 0,62-34 0 0 0,-56 35 0 0 0,9-4 0 0 0,2 4 0 0 0,78-29 0 0 0,-107 50 0 0 0,-1 1 0 0 0,1 1 0 0 0,0 2 0 0 0,0 0 0 0 0,49 3 0 0 0,-61 0 0 0 0,-11 0 0 0 0,12-1 0 0 0,-1 1 0 0 0,1 1 0 0 0,-1 1 0 0 0,1 0 0 0 0,-1 1 0 0 0,0 0 0 0 0,28 11 0 0 0,-25-6 0 0 0,-1 2 0 0 0,0 0 0 0 0,0 1 0 0 0,-1 1 0 0 0,-1 1 0 0 0,0 0 0 0 0,-1 1 0 0 0,0 1 0 0 0,-1 0 0 0 0,-1 1 0 0 0,0 1 0 0 0,-2 0 0 0 0,0 1 0 0 0,19 37 0 0 0,-29-49 0 0 0,0 1 0 0 0,0 0 0 0 0,0-1 0 0 0,-1 1 0 0 0,1 10 0 0 0,3 14 0 0 0,8 22 0 0 0,-1 1 0 0 0,6 75 0 0 0,-17-107 0 0 0,0 0 0 0 0,-1 0 0 0 0,-1-1 0 0 0,-1 1 0 0 0,-1 0 0 0 0,-1-1 0 0 0,-1 0 0 0 0,-1 0 0 0 0,-9 22 0 0 0,-1-5 0 0 0,10-22 0 0 0,0 0 0 0 0,-2 0 0 0 0,0-1 0 0 0,0 0 0 0 0,-14 17 0 0 0,-91 112 0 0 0,81-109 0 0 0,9-7 0 0 0,-1-2 0 0 0,-1-1 0 0 0,-1-1 0 0 0,-53 37 0 0 0,19-18 0 0 0,45-31 0 0 0,1 0 0 0 0,-2-1 0 0 0,0-1 0 0 0,0-1 0 0 0,0 0 0 0 0,-1-1 0 0 0,-19 5 0 0 0,-2-3 0 0 0,9-2 0 0 0,0-1 0 0 0,0-1 0 0 0,-1-2 0 0 0,0-1 0 0 0,0-1 0 0 0,-46-3 0 0 0,62-3 0 0 0,-1 0 0 0 0,1 0 0 0 0,-1-1 0 0 0,2-1 0 0 0,-1-1 0 0 0,0 0 0 0 0,-13-9 0 0 0,13 4 0 0 0,0 0 0 0 0,0-1 0 0 0,-21-25 0 0 0,15 14 0 0 0,-6-4 0 0 0,2-1 0 0 0,1-2 0 0 0,1 0 0 0 0,2-1 0 0 0,1-1 0 0 0,-14-36 0 0 0,14 26 0 0 0,9 21 0 0 0,1 0 0 0 0,1 0 0 0 0,1-1 0 0 0,-5-28 0 0 0,3-7 0 0 0,-11-113 0 0 0,19 148 0 0 0,1 0 0 0 0,2 0 0 0 0,0 0 0 0 0,1 0 0 0 0,10-33 0 0 0,-10 48 0 0 0,-1 1 0 0 0,2 0 0 0 0,-1 0 0 0 0,1 0 0 0 0,5-8 0 0 0,6-8 0 0 0,-12 16 0 0 0,0 0 0 0 0,0-1 0 0 0,1 1 0 0 0,0 0 0 0 0,1 0 0 0 0,-1 0 0 0 0,1 1 0 0 0,1 0 0 0 0,5-6 0 0 0,4-3 0 0 0,31-30 0 0 0,1 2 0 0 0,85-60 0 0 0,-41 48 0 0 0,2 5 0 0 0,183-72 0 0 0,-96 67 0 0 0,-60 21 0 0 0,-95 26 0 0 0,-4 1 0 0 0,0 0 0 0 0,0 2 0 0 0,1 0 0 0 0,23-1 0 0 0,61-3 0 0 0,-56 3 0 0 0,0 2 0 0 0,0 3 0 0 0,79 7 0 0 0,-114-2 0 0 0,0 0 0 0 0,-1 1 0 0 0,1 0 0 0 0,-1 1 0 0 0,0 0 0 0 0,0 2 0 0 0,-1-1 0 0 0,0 2 0 0 0,0 0 0 0 0,-1 0 0 0 0,12 12 0 0 0,17 12 0 0 0,-25-18 0 0 0,-1 1 0 0 0,-1 1 0 0 0,-1 0 0 0 0,0 1 0 0 0,-1 0 0 0 0,18 38 0 0 0,-22-41 0 0 0,0 4 0 0 0,-1 1 0 0 0,-1-1 0 0 0,-1 1 0 0 0,-1 0 0 0 0,-1 1 0 0 0,1 24 0 0 0,-3-38 0 0 0,3 27 0 0 0,-2 1 0 0 0,-2-1 0 0 0,-1 0 0 0 0,-1 1 0 0 0,-2-1 0 0 0,-13 49 0 0 0,2-41 0 0 0,-3-1 0 0 0,-1 0 0 0 0,-2-2 0 0 0,-38 54 0 0 0,58-92 0 0 0,-38 53 0 0 0,-2-2 0 0 0,-90 86 0 0 0,48-53 0 0 0,56-56 0 0 0,0-2 0 0 0,-2-1 0 0 0,-2-1 0 0 0,0-1 0 0 0,-1-2 0 0 0,-66 34 0 0 0,68-43 0 0 0,5-1 0 0 0,-1-1 0 0 0,0-1 0 0 0,-1-1 0 0 0,0-1 0 0 0,0-2 0 0 0,-1 0 0 0 0,-30 1 0 0 0,38-6 0 0 0,6 0 0 0 0,0 0 0 0 0,0 0 0 0 0,0-2 0 0 0,0 0 0 0 0,1 0 0 0 0,-1-1 0 0 0,-26-8 0 0 0,24 2 0 0 0,0 0 0 0 0,0-1 0 0 0,1-1 0 0 0,1-1 0 0 0,-1 0 0 0 0,2-1 0 0 0,-1 0 0 0 0,2-1 0 0 0,0-1 0 0 0,0 0 0 0 0,-11-18 0 0 0,-72-111 0 0 0,77 112 0 0 0,1 2 0 0 0,0 0 0 0 0,2-1 0 0 0,2 0 0 0 0,0-1 0 0 0,-9-37 0 0 0,10 11 0 0 0,3 0 0 0 0,1-1 0 0 0,4 0 0 0 0,4-100 0 0 0,4 133 0 0 0,1 0 0 0 0,1 0 0 0 0,1 0 0 0 0,13-29 0 0 0,-12 32 0 0 0,0 3 0 0 0,1 0 0 0 0,1 1 0 0 0,1 0 0 0 0,0 1 0 0 0,2 0 0 0 0,-1 1 0 0 0,17-15 0 0 0,110-98 0 0 0,-66 74 0 0 0,2 2 0 0 0,3 4 0 0 0,104-48 0 0 0,-152 82 0 0 0,1 1 0 0 0,1 1 0 0 0,36-9 0 0 0,61-14 0 0 0,-83 21 0 0 0,2 2 0 0 0,0 3 0 0 0,0 1 0 0 0,64-3 0 0 0,-2 9 0 0 0,-6-1 0 0 0,143 13 0 0 0,-224-5 0 0 0,-1 2 0 0 0,1 0 0 0 0,-1 2 0 0 0,0 0 0 0 0,22 13 0 0 0,-35-17 0 0 0,15 7 0 0 0,0 2 0 0 0,0 0 0 0 0,-1 2 0 0 0,-1 1 0 0 0,0 0 0 0 0,29 31 0 0 0,-42-36 0 0 0,2 0 0 0 0,-2 1 0 0 0,0 0 0 0 0,12 19 0 0 0,39 88 0 0 0,-50-102 0 0 0,-7-12 0 0 0,0 0 0 0 0,0 0 0 0 0,0 1 0 0 0,-1-1 0 0 0,0 0 0 0 0,0 1 0 0 0,-1-1 0 0 0,1 1 0 0 0,0 8 0 0 0,13 84 0 0 0,-7-55 0 0 0,3 87 0 0 0,-12-95 0 0 0,-3 1 0 0 0,-10 51 0 0 0,6-46 0 0 0,3-19 0 0 0,-2 0 0 0 0,0 0 0 0 0,-21 40 0 0 0,16-37 0 0 0,3-7 0 0 0,-2-1 0 0 0,0-1 0 0 0,-19 23 0 0 0,-18 25 0 0 0,14-13 0 0 0,-2-1 0 0 0,-3-3 0 0 0,-1-1 0 0 0,-74 66 0 0 0,82-85 0 0 0,-1-1 0 0 0,-1-1 0 0 0,0-2 0 0 0,-59 28 0 0 0,74-42 0 0 0,-1-1 0 0 0,0-1 0 0 0,0-1 0 0 0,-1-1 0 0 0,1 0 0 0 0,-1-2 0 0 0,0 0 0 0 0,0-2 0 0 0,0 0 0 0 0,-1-1 0 0 0,-22-4 0 0 0,36 2 0 0 0,-1 0 0 0 0,1-1 0 0 0,0-1 0 0 0,0 1 0 0 0,0-1 0 0 0,0 0 0 0 0,0-1 0 0 0,1 0 0 0 0,0 0 0 0 0,0-1 0 0 0,0 1 0 0 0,1-2 0 0 0,0 1 0 0 0,0-1 0 0 0,0 0 0 0 0,1 0 0 0 0,-6-10 0 0 0,-6-11 0 0 0,2-1 0 0 0,0 0 0 0 0,-14-43 0 0 0,12 24 0 0 0,2-1 0 0 0,-16-93 0 0 0,27 114 0 0 0,-13-134 0 0 0,17 140 0 0 0,1 1 0 0 0,1 0 0 0 0,0 0 0 0 0,2 0 0 0 0,11-39 0 0 0,-12 53 0 0 0,1-10 0 0 0,1 1 0 0 0,1 0 0 0 0,1 1 0 0 0,0 0 0 0 0,1 0 0 0 0,0 0 0 0 0,21-25 0 0 0,0 8 0 0 0,-3 3 0 0 0,1 2 0 0 0,0 1 0 0 0,35-25 0 0 0,-28 27 0 0 0,220-141 0 0 0,-209 139 0 0 0,1 3 0 0 0,0 1 0 0 0,93-27 0 0 0,-62 23 0 0 0,-53 17 0 0 0,-1 2 0 0 0,1 0 0 0 0,33-5 0 0 0,52-7 0 0 0,-59 9 0 0 0,71-5 0 0 0,-106 14 0 0 0,0 1 0 0 0,-1 0 0 0 0,1 2 0 0 0,0-1 0 0 0,0 2 0 0 0,-1 0 0 0 0,1 0 0 0 0,-1 2 0 0 0,18 7 0 0 0,-21-7 0 0 0,0 0 0 0 0,0 0 0 0 0,-1 1 0 0 0,1 0 0 0 0,-2 1 0 0 0,1 0 0 0 0,-1 1 0 0 0,0 0 0 0 0,11 13 0 0 0,10 20 0 0 0,-8-13 0 0 0,36 62 0 0 0,-53-78 0 0 0,1 0 0 0 0,-2 0 0 0 0,0 0 0 0 0,0 0 0 0 0,-1 0 0 0 0,0 1 0 0 0,-1 0 0 0 0,-1 0 0 0 0,1 14 0 0 0,-2 49 0 0 0,-3 0 0 0 0,-17 105 0 0 0,16-152 0 0 0,-2-1 0 0 0,-1 0 0 0 0,-1-1 0 0 0,-2 0 0 0 0,0 0 0 0 0,-2-1 0 0 0,-1 0 0 0 0,-1-1 0 0 0,-1 0 0 0 0,-25 30 0 0 0,-14 14 0 0 0,36-43 0 0 0,-3 0 0 0 0,0-1 0 0 0,-43 39 0 0 0,-6-2 0 0 0,52-45 0 0 0,0 0 0 0 0,-2-1 0 0 0,0-1 0 0 0,-41 24 0 0 0,26-20 0 0 0,27-14 0 0 0,-1 0 0 0 0,1-1 0 0 0,-1 0 0 0 0,0 0 0 0 0,0-1 0 0 0,-16 4 0 0 0,-44 10 0 0 0,55-13 0 0 0,-1 0 0 0 0,1 0 0 0 0,-1-1 0 0 0,0-1 0 0 0,0-1 0 0 0,0 0 0 0 0,0 0 0 0 0,-24-4 0 0 0,28 1 0 0 0,0 0 0 0 0,0 0 0 0 0,0-1 0 0 0,1 0 0 0 0,-1-1 0 0 0,1-1 0 0 0,0 1 0 0 0,0-1 0 0 0,0-1 0 0 0,1 0 0 0 0,-15-12 0 0 0,-1-7 0 0 0,0-1 0 0 0,2-1 0 0 0,1 0 0 0 0,2-2 0 0 0,0 0 0 0 0,-29-64 0 0 0,31 59 0 0 0,2 2 0 0 0,1 0 0 0 0,-15-49 0 0 0,24 61 0 0 0,-7-27 0 0 0,1 0 0 0 0,2-1 0 0 0,3 0 0 0 0,-2-58 0 0 0,8 76 0 0 0,0 18 0 0 0,1 0 0 0 0,0 1 0 0 0,0-1 0 0 0,1 0 0 0 0,0 0 0 0 0,1 1 0 0 0,1-1 0 0 0,5-16 0 0 0,1 10 0 0 0,1 1 0 0 0,0 0 0 0 0,2 0 0 0 0,0 1 0 0 0,21-22 0 0 0,4-1 0 0 0,-24 25 0 0 0,0 1 0 0 0,1 0 0 0 0,17-12 0 0 0,14-9 0 0 0,-27 20 0 0 0,0 0 0 0 0,1 1 0 0 0,0 1 0 0 0,0 1 0 0 0,39-16 0 0 0,8 3 0 0 0,-45 16 0 0 0,1 0 0 0 0,1 1 0 0 0,29-5 0 0 0,65-5 0 0 0,1 5 0 0 0,136 4 0 0 0,-233 10 0 0 0,0 1 0 0 0,-1 0 0 0 0,1 2 0 0 0,-1 0 0 0 0,0 1 0 0 0,0 1 0 0 0,-1 1 0 0 0,0 1 0 0 0,0 0 0 0 0,25 19 0 0 0,-32-21 0 0 0,-1 1 0 0 0,0 1 0 0 0,-1 0 0 0 0,0 1 0 0 0,0 0 0 0 0,-1 0 0 0 0,0 1 0 0 0,-1 0 0 0 0,0 0 0 0 0,0 1 0 0 0,-2 0 0 0 0,7 14 0 0 0,3 15 0 0 0,-13-33 0 0 0,1 0 0 0 0,-1 0 0 0 0,-1 1 0 0 0,1-1 0 0 0,-2 1 0 0 0,1-1 0 0 0,-1 1 0 0 0,0 15 0 0 0,-1 7 0 0 0,1-2 0 0 0,-1 0 0 0 0,-2 0 0 0 0,-9 54 0 0 0,2-35 0 0 0,8-37 0 0 0,0-1 0 0 0,-1 1 0 0 0,0-1 0 0 0,-1 1 0 0 0,-6 14 0 0 0,-82 128 0 0 0,65-111 0 0 0,-3-2 0 0 0,-1 0 0 0 0,-66 66 0 0 0,86-97 0 0 0,-1 0 0 0 0,0-1 0 0 0,-16 10 0 0 0,-26 20 0 0 0,40-27 0 0 0,0-1 0 0 0,-2 1 0 0 0,-22 11 0 0 0,18-11 0 0 0,3-3 0 0 0,-1-1 0 0 0,0-1 0 0 0,0-1 0 0 0,0 0 0 0 0,-1-1 0 0 0,1-1 0 0 0,-1 0 0 0 0,-34 0 0 0 0,48-3 0 0 0,-1-1 0 0 0,1 1 0 0 0,0-1 0 0 0,-1 0 0 0 0,1 0 0 0 0,0 0 0 0 0,0-1 0 0 0,0 1 0 0 0,0-1 0 0 0,0 0 0 0 0,0 0 0 0 0,0 0 0 0 0,1-1 0 0 0,-6-4 0 0 0,-13-8 0 0 0,4 3 0 0 0,2-2 0 0 0,-1 0 0 0 0,2-1 0 0 0,0-1 0 0 0,1 0 0 0 0,-20-29 0 0 0,19 17 0 0 0,2-2 0 0 0,0 1 0 0 0,-9-40 0 0 0,16 49 0 0 0,-1-9 0 0 0,2 1 0 0 0,1-1 0 0 0,2-1 0 0 0,0 1 0 0 0,2 0 0 0 0,4-32 0 0 0,-3 52 0 0 0,-1 4 0 0 0,1 0 0 0 0,0 0 0 0 0,0 0 0 0 0,0 0 0 0 0,1 0 0 0 0,-1 0 0 0 0,1 1 0 0 0,1-1 0 0 0,-1 0 0 0 0,1 1 0 0 0,-1 0 0 0 0,5-5 0 0 0,5-10 0 0 0,0-1 0 0 0,0 1 0 0 0,1 0 0 0 0,0 1 0 0 0,28-27 0 0 0,-22 26 0 0 0,1 2 0 0 0,1 0 0 0 0,1 2 0 0 0,0 0 0 0 0,40-19 0 0 0,128-46 0 0 0,-144 63 0 0 0,3-2 0 0 0,2 2 0 0 0,0 3 0 0 0,0 2 0 0 0,2 2 0 0 0,-1 3 0 0 0,91-2 0 0 0,-114 8 0 0 0,-20 0 0 0 0,0 1 0 0 0,1 0 0 0 0,-1 0 0 0 0,0 0 0 0 0,1 1 0 0 0,-1 1 0 0 0,0 0 0 0 0,0 0 0 0 0,0 1 0 0 0,0 0 0 0 0,0 0 0 0 0,13 8 0 0 0,-4 0 0 0 0,-9-6 0 0 0,0 1 0 0 0,0 0 0 0 0,-1 0 0 0 0,0 1 0 0 0,0 0 0 0 0,-1 0 0 0 0,0 1 0 0 0,0 0 0 0 0,7 11 0 0 0,-3 1 0 0 0,0 0 0 0 0,-2 0 0 0 0,0 1 0 0 0,-1 0 0 0 0,-1 1 0 0 0,-1-1 0 0 0,-1 1 0 0 0,-2 1 0 0 0,0-1 0 0 0,0 0 0 0 0,-2 1 0 0 0,-1 0 0 0 0,-1-1 0 0 0,-1 1 0 0 0,-1-1 0 0 0,-1 0 0 0 0,-7 23 0 0 0,3-10 0 0 0,6-25 0 0 0,0 0 0 0 0,0-1 0 0 0,-1 1 0 0 0,-1 0 0 0 0,-8 17 0 0 0,-69 115 0 0 0,80-141 0 0 0,-13 23 0 0 0,-1-1 0 0 0,-2 0 0 0 0,0-1 0 0 0,-2 0 0 0 0,0-2 0 0 0,-1 0 0 0 0,-1-2 0 0 0,-23 17 0 0 0,40-33 0 0 0,1 1 0 0 0,0-1 0 0 0,-1 1 0 0 0,1 0 0 0 0,0 0 0 0 0,1 0 0 0 0,-5 5 0 0 0,-7 8 0 0 0,6-9 0 0 0,-1 0 0 0 0,0-1 0 0 0,0 0 0 0 0,0 0 0 0 0,-1-1 0 0 0,0 0 0 0 0,-14 4 0 0 0,16-6 0 0 0,1 0 0 0 0,-1-1 0 0 0,1 1 0 0 0,-1-2 0 0 0,0 1 0 0 0,-9-1 0 0 0,13-1 0 0 0,1 0 0 0 0,0 0 0 0 0,-1-1 0 0 0,1 0 0 0 0,0 1 0 0 0,-1-1 0 0 0,1 0 0 0 0,0-1 0 0 0,0 1 0 0 0,0-1 0 0 0,0 1 0 0 0,0-1 0 0 0,0 0 0 0 0,0 0 0 0 0,1 0 0 0 0,-1 0 0 0 0,1-1 0 0 0,-1 1 0 0 0,-2-4 0 0 0,4 4 0 0 0,-10-11 0 0 0,0 0 0 0 0,1-2 0 0 0,0 1 0 0 0,1-1 0 0 0,-10-23 0 0 0,8 5 0 0 0,3 0 0 0 0,1-1 0 0 0,1 0 0 0 0,1 0 0 0 0,3 0 0 0 0,0-1 0 0 0,7-62 0 0 0,-3 87 0 0 0,0 0 0 0 0,1 1 0 0 0,0-1 0 0 0,1 1 0 0 0,0 0 0 0 0,0 0 0 0 0,1 0 0 0 0,0 0 0 0 0,1 1 0 0 0,0 0 0 0 0,0 0 0 0 0,12-11 0 0 0,-6 5 0 0 0,0 0 0 0 0,13-23 0 0 0,-19 27 0 0 0,2 0 0 0 0,-1 0 0 0 0,1 1 0 0 0,0 0 0 0 0,1 0 0 0 0,0 1 0 0 0,0 0 0 0 0,11-6 0 0 0,90-50 0 0 0,-38 24 0 0 0,-65 36 0 0 0,-2 0 0 0 0,0 1 0 0 0,-1 0 0 0 0,2 1 0 0 0,-1-1 0 0 0,0 1 0 0 0,0 0 0 0 0,1 0 0 0 0,-1 1 0 0 0,1-1 0 0 0,0 1 0 0 0,9 0 0 0 0,63-9 0 0 0,-54 6 0 0 0,46-2 0 0 0,-44 5 0 0 0,-19 0 0 0 0,-1 0 0 0 0,1 1 0 0 0,-1 0 0 0 0,1 0 0 0 0,-1 0 0 0 0,1 1 0 0 0,-1 0 0 0 0,1 0 0 0 0,-1 0 0 0 0,0 1 0 0 0,1 0 0 0 0,-1 0 0 0 0,0 1 0 0 0,0 0 0 0 0,-1 0 0 0 0,9 5 0 0 0,1 8 0 0 0,-1 1 0 0 0,-1 0 0 0 0,0 1 0 0 0,-1 1 0 0 0,-1-1 0 0 0,0 2 0 0 0,-2 0 0 0 0,0 0 0 0 0,-2 1 0 0 0,10 36 0 0 0,-10-28 0 0 0,-2 0 0 0 0,-1 0 0 0 0,-1 1 0 0 0,-2-1 0 0 0,0 1 0 0 0,-5 33 0 0 0,-3-2 0 0 0,-30 116 0 0 0,33-165 0 0 0,0 0 0 0 0,-1-1 0 0 0,0 0 0 0 0,-8 13 0 0 0,-16 33 0 0 0,-24 41 0 0 0,49-91 0 0 0,0-1 0 0 0,0-1 0 0 0,-1 1 0 0 0,1 0 0 0 0,-1-1 0 0 0,0 0 0 0 0,-1 0 0 0 0,-6 4 0 0 0,-29 31 0 0 0,36-32 0 0 0,3-5 0 0 0,0 1 0 0 0,-1-1 0 0 0,1 0 0 0 0,-1 0 0 0 0,0 0 0 0 0,0 0 0 0 0,0-1 0 0 0,0 1 0 0 0,0-1 0 0 0,-1 0 0 0 0,1 1 0 0 0,-1-2 0 0 0,1 1 0 0 0,-1 0 0 0 0,0-1 0 0 0,-6 2 0 0 0,-18 8 0 0 0,18-6 0 0 0,-1 0 0 0 0,0-2 0 0 0,0 1 0 0 0,0-1 0 0 0,-13 1 0 0 0,19-4 0 0 0,0 0 0 0 0,0 0 0 0 0,0 0 0 0 0,1-1 0 0 0,-1 1 0 0 0,0-1 0 0 0,0-1 0 0 0,1 1 0 0 0,-1-1 0 0 0,1 0 0 0 0,-1 0 0 0 0,1 0 0 0 0,0 0 0 0 0,0-1 0 0 0,0 1 0 0 0,-6-6 0 0 0,5 3 0 0 0,0 1 0 0 0,0-1 0 0 0,0-1 0 0 0,1 1 0 0 0,0-1 0 0 0,0 1 0 0 0,0-1 0 0 0,1 0 0 0 0,0-1 0 0 0,0 1 0 0 0,-2-9 0 0 0,-3-6 0 0 0,1-1 0 0 0,1 0 0 0 0,1-1 0 0 0,1 1 0 0 0,-2-44 0 0 0,6 42 0 0 0,-1 16 0 0 0,0 0 0 0 0,0 0 0 0 0,1 0 0 0 0,1 0 0 0 0,-1 0 0 0 0,1 0 0 0 0,1 0 0 0 0,-1 0 0 0 0,1 1 0 0 0,1-1 0 0 0,-1 0 0 0 0,1 1 0 0 0,5-8 0 0 0,72-81 0 0 0,-49 60 0 0 0,-27 30 0 0 0,1 0 0 0 0,-1 1 0 0 0,1-1 0 0 0,0 1 0 0 0,1 0 0 0 0,-1 1 0 0 0,12-8 0 0 0,-8 7 0 0 0,-1-1 0 0 0,1 0 0 0 0,-1-1 0 0 0,0 0 0 0 0,-1 0 0 0 0,9-10 0 0 0,23-21 0 0 0,-28 30 0 0 0,8-8 0 0 0,1 2 0 0 0,0 1 0 0 0,1 0 0 0 0,41-18 0 0 0,-27 13 0 0 0,-31 15 0 0 0,0 1 0 0 0,0-1 0 0 0,1 1 0 0 0,-1 0 0 0 0,0 0 0 0 0,1 1 0 0 0,-1-1 0 0 0,1 1 0 0 0,5-1 0 0 0,0 1 0 0 0,9-2 0 0 0,1 1 0 0 0,0 1 0 0 0,0 1 0 0 0,28 3 0 0 0,-42-2 0 0 0,-1 0 0 0 0,0 0 0 0 0,0 0 0 0 0,0 1 0 0 0,0 0 0 0 0,0 0 0 0 0,-1 0 0 0 0,1 1 0 0 0,0-1 0 0 0,-1 1 0 0 0,0 0 0 0 0,0 1 0 0 0,0-1 0 0 0,0 1 0 0 0,0-1 0 0 0,0 1 0 0 0,-1 0 0 0 0,0 1 0 0 0,0-1 0 0 0,0 1 0 0 0,4 8 0 0 0,1 7 0 0 0,-1 0 0 0 0,-1 1 0 0 0,-1 0 0 0 0,-1 0 0 0 0,0 0 0 0 0,-2 0 0 0 0,0 0 0 0 0,-2 25 0 0 0,-2-11 0 0 0,-1 0 0 0 0,-2-1 0 0 0,-2 1 0 0 0,-14 45 0 0 0,11-51 0 0 0,-2-1 0 0 0,-1 1 0 0 0,0-2 0 0 0,-2 0 0 0 0,-30 40 0 0 0,-14 6 0 0 0,50-63 0 0 0,-1 0 0 0 0,0-1 0 0 0,-17 11 0 0 0,10-8 0 0 0,11-8 0 0 0,0 0 0 0 0,0-1 0 0 0,0 0 0 0 0,0 0 0 0 0,-1-1 0 0 0,1 1 0 0 0,-1-1 0 0 0,1-1 0 0 0,-8 2 0 0 0,12-3 0 0 0,-1 1 0 0 0,0-1 0 0 0,1 0 0 0 0,-1 0 0 0 0,1 0 0 0 0,-1 0 0 0 0,0 0 0 0 0,1-1 0 0 0,-1 1 0 0 0,1-1 0 0 0,-1 1 0 0 0,1-1 0 0 0,-1 0 0 0 0,1 0 0 0 0,0 0 0 0 0,-1 0 0 0 0,1-1 0 0 0,0 1 0 0 0,0-1 0 0 0,0 1 0 0 0,0-1 0 0 0,0 0 0 0 0,0 0 0 0 0,0 0 0 0 0,1 0 0 0 0,-1 0 0 0 0,1 0 0 0 0,-2-2 0 0 0,-11-25 0 0 0,6 15 0 0 0,0-1 0 0 0,2 0 0 0 0,0-1 0 0 0,0 0 0 0 0,2 1 0 0 0,-5-28 0 0 0,5 9 0 0 0,3 0 0 0 0,0 0 0 0 0,7-47 0 0 0,-6 78 0 0 0,1 0 0 0 0,0 0 0 0 0,0 0 0 0 0,0 0 0 0 0,0 0 0 0 0,1 0 0 0 0,-1 0 0 0 0,1 1 0 0 0,0-1 0 0 0,-1 0 0 0 0,1 1 0 0 0,1-1 0 0 0,-1 1 0 0 0,3-3 0 0 0,8-10 0 0 0,53-73 0 0 0,-61 80 0 0 0,0 0 0 0 0,1 1 0 0 0,0 0 0 0 0,0 0 0 0 0,0 0 0 0 0,1 1 0 0 0,0-1 0 0 0,0 2 0 0 0,1-1 0 0 0,0 1 0 0 0,14-7 0 0 0,19-11 0 0 0,-36 19 0 0 0,0 1 0 0 0,0 0 0 0 0,0 0 0 0 0,1 0 0 0 0,-1 0 0 0 0,1 1 0 0 0,7-2 0 0 0,56-17 0 0 0,-56 15 0 0 0,1 2 0 0 0,0 0 0 0 0,0 0 0 0 0,0 2 0 0 0,0-1 0 0 0,16 1 0 0 0,-18 2 0 0 0,38 3 0 0 0,-48-3 0 0 0,0 1 0 0 0,-1-1 0 0 0,1 1 0 0 0,-1-1 0 0 0,1 1 0 0 0,0 0 0 0 0,-1-1 0 0 0,0 1 0 0 0,1 0 0 0 0,-1 0 0 0 0,1 0 0 0 0,-1 0 0 0 0,0 0 0 0 0,0 1 0 0 0,0-1 0 0 0,0 0 0 0 0,0 0 0 0 0,0 1 0 0 0,0-1 0 0 0,0 1 0 0 0,0-1 0 0 0,-1 1 0 0 0,1-1 0 0 0,0 1 0 0 0,0 1 0 0 0,-1-1 0 0 0,1 0 0 0 0,-1-1 0 0 0,1 1 0 0 0,0 0 0 0 0,0-1 0 0 0,0 1 0 0 0,0-1 0 0 0,0 1 0 0 0,0-1 0 0 0,0 1 0 0 0,0-1 0 0 0,1 0 0 0 0,1 2 0 0 0,11 13 0 0 0,-10-6 0 0 0,-1 0 0 0 0,0 0 0 0 0,-1 0 0 0 0,0 0 0 0 0,-1 1 0 0 0,0-1 0 0 0,-1 13 0 0 0,5 39 0 0 0,-2-40 0 0 0,-1-1 0 0 0,-2 1 0 0 0,0 0 0 0 0,-1 0 0 0 0,-1 0 0 0 0,-1-1 0 0 0,-1 1 0 0 0,-1-1 0 0 0,-14 36 0 0 0,10-37 0 0 0,-1 2 0 0 0,0 2 0 0 0,-9 36 0 0 0,15-51 0 0 0,0 0 0 0 0,0 0 0 0 0,-1 0 0 0 0,0 0 0 0 0,0-1 0 0 0,-1 0 0 0 0,-10 11 0 0 0,-11 18 0 0 0,11-14 0 0 0,-34 39 0 0 0,22-30 0 0 0,-8-6 0 0 0,31-24 0 0 0,1 1 0 0 0,-1-1 0 0 0,1 1 0 0 0,0 0 0 0 0,0 0 0 0 0,0 0 0 0 0,1 1 0 0 0,-1-1 0 0 0,-3 6 0 0 0,6-8 0 0 0,-1 1 0 0 0,1-1 0 0 0,0 0 0 0 0,-1 0 0 0 0,1 1 0 0 0,-1-1 0 0 0,0 0 0 0 0,1 0 0 0 0,-1-1 0 0 0,0 1 0 0 0,1 0 0 0 0,-1 0 0 0 0,0-1 0 0 0,0 1 0 0 0,0-1 0 0 0,0 0 0 0 0,1 1 0 0 0,-1-1 0 0 0,0 0 0 0 0,0 0 0 0 0,0 0 0 0 0,0-1 0 0 0,0 1 0 0 0,-3-1 0 0 0,3 1 0 0 0,-1-1 0 0 0,1 1 0 0 0,-1-1 0 0 0,0 0 0 0 0,1 0 0 0 0,0 0 0 0 0,-1 0 0 0 0,1 0 0 0 0,0-1 0 0 0,-1 1 0 0 0,1-1 0 0 0,0 1 0 0 0,0-1 0 0 0,0 0 0 0 0,0 0 0 0 0,1 0 0 0 0,-1 0 0 0 0,0 0 0 0 0,1 0 0 0 0,-2-3 0 0 0,-6-15 0 0 0,1-2 0 0 0,0 1 0 0 0,2-1 0 0 0,0 0 0 0 0,2-1 0 0 0,0 1 0 0 0,2-1 0 0 0,0-26 0 0 0,0-10 0 0 0,0 41 0 0 0,1 0 0 0 0,1-1 0 0 0,0 1 0 0 0,1 0 0 0 0,1 0 0 0 0,1 0 0 0 0,9-29 0 0 0,48-89 0 0 0,-56 127 0 0 0,1 0 0 0 0,1 0 0 0 0,-1 0 0 0 0,1 0 0 0 0,1 1 0 0 0,10-11 0 0 0,8-11 0 0 0,0 6 0 0 0,1 0 0 0 0,43-30 0 0 0,-25 21 0 0 0,-41 31 0 0 0,0-1 0 0 0,0 2 0 0 0,0-1 0 0 0,0 0 0 0 0,1 1 0 0 0,-1-1 0 0 0,7-1 0 0 0,12-6 0 0 0,-13 3 0 0 0,0 1 0 0 0,1 0 0 0 0,0 1 0 0 0,-1 0 0 0 0,1 0 0 0 0,1 1 0 0 0,-1 0 0 0 0,0 1 0 0 0,1 0 0 0 0,10-1 0 0 0,-17 3 0 0 0,1 0 0 0 0,-1 1 0 0 0,0-1 0 0 0,0 1 0 0 0,0 0 0 0 0,0 0 0 0 0,0 0 0 0 0,0 0 0 0 0,0 1 0 0 0,0-1 0 0 0,0 1 0 0 0,-1 0 0 0 0,1 0 0 0 0,-1 1 0 0 0,1-1 0 0 0,-1 1 0 0 0,0 0 0 0 0,0 0 0 0 0,0 0 0 0 0,0 0 0 0 0,-1 0 0 0 0,1 0 0 0 0,-1 1 0 0 0,0 0 0 0 0,2 4 0 0 0,8 9 0 0 0,2 1 0 0 0,-11-15 0 0 0,0 0 0 0 0,0 0 0 0 0,-1 0 0 0 0,1 1 0 0 0,-1 0 0 0 0,0-1 0 0 0,0 1 0 0 0,0 0 0 0 0,-1 0 0 0 0,1 0 0 0 0,-1 0 0 0 0,0 0 0 0 0,1 6 0 0 0,10 59 0 0 0,-8-54 0 0 0,-1-1 0 0 0,0 1 0 0 0,-1 0 0 0 0,0 16 0 0 0,-2 16 0 0 0,2-21 0 0 0,-1 0 0 0 0,-2 0 0 0 0,0-1 0 0 0,-2 1 0 0 0,-1-1 0 0 0,-1 1 0 0 0,-10 28 0 0 0,9-34 0 0 0,-14 23 0 0 0,1-1 0 0 0,16-34 0 0 0,1-1 0 0 0,-1 0 0 0 0,0 0 0 0 0,-1-1 0 0 0,-6 11 0 0 0,-33 42 0 0 0,22-29 0 0 0,-44 49 0 0 0,58-72 0 0 0,0-1 0 0 0,-1 0 0 0 0,0 0 0 0 0,1-1 0 0 0,-2 0 0 0 0,1 0 0 0 0,0-1 0 0 0,-1 0 0 0 0,0-1 0 0 0,0 0 0 0 0,0 0 0 0 0,0-1 0 0 0,-17 2 0 0 0,25-4 0 0 0,-1-1 0 0 0,0 1 0 0 0,0-1 0 0 0,0 0 0 0 0,1 0 0 0 0,-1 0 0 0 0,0 1 0 0 0,1-2 0 0 0,-1 1 0 0 0,1 0 0 0 0,-1 0 0 0 0,1 0 0 0 0,-1-1 0 0 0,1 1 0 0 0,0-1 0 0 0,0 1 0 0 0,-1-1 0 0 0,1 1 0 0 0,0-1 0 0 0,1 0 0 0 0,-1 1 0 0 0,0-1 0 0 0,0 0 0 0 0,1 0 0 0 0,-1-3 0 0 0,-11-49 0 0 0,11 52 0 0 0,0-11 0 0 0,-4-18 0 0 0,0-47 0 0 0,5 70 0 0 0,0 1 0 0 0,0-1 0 0 0,1 1 0 0 0,0-1 0 0 0,0 1 0 0 0,1-1 0 0 0,0 1 0 0 0,1 0 0 0 0,-1 0 0 0 0,1 0 0 0 0,1 0 0 0 0,3-7 0 0 0,69-77 0 0 0,-64 77 0 0 0,1 1 0 0 0,23-21 0 0 0,-6 7 0 0 0,-9 0 0 0 0,6 8 0 0 0,-23 15 0 0 0,-1 0 0 0 0,1 1 0 0 0,0-1 0 0 0,0 1 0 0 0,1 0 0 0 0,-1 0 0 0 0,1 0 0 0 0,-1 1 0 0 0,1 0 0 0 0,9-4 0 0 0,31-16 0 0 0,-37 17 0 0 0,1 0 0 0 0,0 0 0 0 0,0 1 0 0 0,1 0 0 0 0,-1 1 0 0 0,1 0 0 0 0,0 0 0 0 0,0 1 0 0 0,19-2 0 0 0,-24 4 0 0 0,0 0 0 0 0,1-1 0 0 0,-1 1 0 0 0,0 0 0 0 0,0 0 0 0 0,1 1 0 0 0,-1 0 0 0 0,0 0 0 0 0,0 0 0 0 0,0 0 0 0 0,0 1 0 0 0,0 0 0 0 0,0 0 0 0 0,0 0 0 0 0,0 1 0 0 0,-1-1 0 0 0,1 1 0 0 0,3 4 0 0 0,-1 0 0 0 0,-2 0 0 0 0,1 0 0 0 0,-1 1 0 0 0,-1 0 0 0 0,1 0 0 0 0,-1 0 0 0 0,0 0 0 0 0,-1 1 0 0 0,0-1 0 0 0,2 14 0 0 0,-1 2 0 0 0,-2 0 0 0 0,0 41 0 0 0,-2-59 0 0 0,0 8 0 0 0,0 0 0 0 0,-1 0 0 0 0,0-1 0 0 0,-1 1 0 0 0,-1-1 0 0 0,0 0 0 0 0,-1 1 0 0 0,0-1 0 0 0,-1-1 0 0 0,-1 1 0 0 0,0-1 0 0 0,-9 15 0 0 0,10-21 0 0 0,0 0 0 0 0,1 1 0 0 0,0-1 0 0 0,1 1 0 0 0,-1 0 0 0 0,1 0 0 0 0,0 0 0 0 0,-1 8 0 0 0,0-4 0 0 0,0 0 0 0 0,-1-1 0 0 0,0 1 0 0 0,-1-1 0 0 0,0-1 0 0 0,0 1 0 0 0,-1-1 0 0 0,-1 0 0 0 0,-10 10 0 0 0,6-6 0 0 0,1 1 0 0 0,-16 24 0 0 0,16-19 0 0 0,-2 0 0 0 0,0-1 0 0 0,-1-1 0 0 0,0 0 0 0 0,-26 22 0 0 0,28-28 0 0 0,1 1 0 0 0,-16 23 0 0 0,21-26 0 0 0,0-1 0 0 0,-1 1 0 0 0,0-2 0 0 0,0 1 0 0 0,-1-1 0 0 0,0 0 0 0 0,-10 7 0 0 0,-46 27 0 0 0,41-25 0 0 0,-1-1 0 0 0,-1-1 0 0 0,-1 0 0 0 0,-32 10 0 0 0,48-20 0 0 0,-10 3 0 0 0,0 0 0 0 0,-1-1 0 0 0,-22 3 0 0 0,35-9 0 0 0,0 1 0 0 0,1-1 0 0 0,-1 0 0 0 0,0 0 0 0 0,0-1 0 0 0,0 0 0 0 0,1-1 0 0 0,-1 0 0 0 0,1 0 0 0 0,-1 0 0 0 0,1-1 0 0 0,-10-5 0 0 0,9 4 0 0 0,4 3 0 0 0,1 0 0 0 0,0 0 0 0 0,0-1 0 0 0,0 1 0 0 0,0-1 0 0 0,0 0 0 0 0,0 0 0 0 0,0 0 0 0 0,0 0 0 0 0,1-1 0 0 0,-1 1 0 0 0,1-1 0 0 0,-4-5 0 0 0,2-1 0 0 0,4 8 0 0 0,-1 0 0 0 0,1-1 0 0 0,0 1 0 0 0,-1 0 0 0 0,1 0 0 0 0,-1 0 0 0 0,0 0 0 0 0,1 0 0 0 0,-1 0 0 0 0,0 0 0 0 0,1 0 0 0 0,-1 0 0 0 0,0 0 0 0 0,0 0 0 0 0,0 0 0 0 0,0 1 0 0 0,0-1 0 0 0,-2-1 0 0 0,1 1 0 0 0,0-1 0 0 0,1 0 0 0 0,-1 1 0 0 0,0-1 0 0 0,1 0 0 0 0,0 0 0 0 0,-1 0 0 0 0,1 0 0 0 0,0 0 0 0 0,0 0 0 0 0,0 0 0 0 0,0-1 0 0 0,1 1 0 0 0,-1 0 0 0 0,0 0 0 0 0,1-1 0 0 0,0 1 0 0 0,-1 0 0 0 0,1-1 0 0 0,0 1 0 0 0,0 0 0 0 0,1-1 0 0 0,-1 1 0 0 0,1-4 0 0 0,-1 3 0 0 0,1 0 0 0 0,-1 1 0 0 0,1-1 0 0 0,0 0 0 0 0,0 0 0 0 0,0 1 0 0 0,0-1 0 0 0,0 1 0 0 0,1-1 0 0 0,-1 1 0 0 0,1-1 0 0 0,0 1 0 0 0,0 0 0 0 0,-1 0 0 0 0,1 0 0 0 0,0 0 0 0 0,1 0 0 0 0,-1 0 0 0 0,0 1 0 0 0,1-1 0 0 0,-1 1 0 0 0,5-3 0 0 0,4 0 0 0 0,-1 1 0 0 0,1 0 0 0 0,0 0 0 0 0,-1 2 0 0 0,1-1 0 0 0,0 1 0 0 0,0 1 0 0 0,0 0 0 0 0,0 0 0 0 0,12 2 0 0 0,-21-1 0 0 0,1 0 0 0 0,-1 0 0 0 0,0 0 0 0 0,1 1 0 0 0,-1-1 0 0 0,0 1 0 0 0,0-1 0 0 0,0 1 0 0 0,0-1 0 0 0,0 1 0 0 0,-1 0 0 0 0,1 0 0 0 0,0 0 0 0 0,-1 0 0 0 0,0 0 0 0 0,1 0 0 0 0,-1 1 0 0 0,0-1 0 0 0,2 5 0 0 0,-2-3 0 0 0,0 1 0 0 0,-1 0 0 0 0,1 0 0 0 0,-1-1 0 0 0,0 1 0 0 0,0 0 0 0 0,0 0 0 0 0,-1-1 0 0 0,0 1 0 0 0,-1 5 0 0 0,-1 0 0 0 0,0-1 0 0 0,0 1 0 0 0,-1-1 0 0 0,0 0 0 0 0,-1 0 0 0 0,0-1 0 0 0,-1 1 0 0 0,1-1 0 0 0,-11 11 0 0 0,-4-1 0 0 0,17-16 0 0 0,-1 1 0 0 0,1 0 0 0 0,0 0 0 0 0,0 1 0 0 0,0-1 0 0 0,0 1 0 0 0,-2 4 0 0 0,1-3 0 0 0,1 0 0 0 0,-1 0 0 0 0,0-1 0 0 0,0 1 0 0 0,-1-1 0 0 0,1 0 0 0 0,-1 0 0 0 0,0 0 0 0 0,0-1 0 0 0,-1 0 0 0 0,-6 4 0 0 0,1-1 0 0 0,1 0 0 0 0,1 0 0 0 0,-15 13 0 0 0,13-9 0 0 0,0-1 0 0 0,-1-1 0 0 0,0 0 0 0 0,0 0 0 0 0,-1-1 0 0 0,0-1 0 0 0,0 0 0 0 0,-28 8 0 0 0,32-12 0 0 0,1 2 0 0 0,-1-1 0 0 0,1 1 0 0 0,-13 7 0 0 0,13-6 0 0 0,0-1 0 0 0,0 0 0 0 0,0-1 0 0 0,0 1 0 0 0,-10 1 0 0 0,-57 18 0 0 0,56-16 0 0 0,0 0 0 0 0,-26 4 0 0 0,-87 11 0 0 0,-245 9 0 0 0,49-38 0 0 0,290 3 0 0 0,2-1 0 0 0,-1-2 0 0 0,-49-16 0 0 0,22 6 0 0 0,-36-17 0 0 0,61 19 0 0 0,37 15 0 0 0,1-1 0 0 0,-1 0 0 0 0,1 1 0 0 0,0-1 0 0 0,-1 0 0 0 0,1 0 0 0 0,0 0 0 0 0,-1 0 0 0 0,1 0 0 0 0,0-1 0 0 0,0 1 0 0 0,0 0 0 0 0,0 0 0 0 0,0-1 0 0 0,0 1 0 0 0,0-1 0 0 0,0 1 0 0 0,0-3 0 0 0,-3-8 0 0 0,3 11 0 0 0,0 1 0 0 0,1-1 0 0 0,-1 0 0 0 0,1 0 0 0 0,-1 1 0 0 0,1-1 0 0 0,-1 0 0 0 0,1 0 0 0 0,0 1 0 0 0,-1-1 0 0 0,1 0 0 0 0,0 0 0 0 0,0 0 0 0 0,-1 0 0 0 0,1 0 0 0 0,0 1 0 0 0,0-1 0 0 0,0 0 0 0 0,0 0 0 0 0,0 0 0 0 0,0 0 0 0 0,1 0 0 0 0,-1 0 0 0 0,0 1 0 0 0,0-1 0 0 0,1 0 0 0 0,-1 0 0 0 0,0 0 0 0 0,1 0 0 0 0,-1 1 0 0 0,1-1 0 0 0,-1 0 0 0 0,1 1 0 0 0,-1-1 0 0 0,1 0 0 0 0,-1 1 0 0 0,1-1 0 0 0,0 0 0 0 0,-1 1 0 0 0,1-1 0 0 0,0 1 0 0 0,0-1 0 0 0,-1 1 0 0 0,1 0 0 0 0,0-1 0 0 0,1 1 0 0 0,4-2 0 0 0,2 0 0 0 0,-1 0 0 0 0,1-1 0 0 0,-1 0 0 0 0,0 0 0 0 0,0 0 0 0 0,11-8 0 0 0,10-7 0 0 0,8-2 0 0 0,-22 12 0 0 0,0 2 0 0 0,0-1 0 0 0,1 2 0 0 0,0 0 0 0 0,0 0 0 0 0,17-2 0 0 0,32-10 0 0 0,-18 7 0 0 0,0 1 0 0 0,0 3 0 0 0,1 1 0 0 0,85 4 0 0 0,-122 1 0 0 0,-1-1 0 0 0,0 1 0 0 0,-1 0 0 0 0,1 1 0 0 0,-1 0 0 0 0,1 1 0 0 0,-1-1 0 0 0,1 1 0 0 0,-1 1 0 0 0,0 0 0 0 0,0 0 0 0 0,0 1 0 0 0,0-1 0 0 0,-1 2 0 0 0,9 5 0 0 0,-13-6 0 0 0,0 0 0 0 0,-1 0 0 0 0,0 0 0 0 0,0 0 0 0 0,0 0 0 0 0,-1 1 0 0 0,1-1 0 0 0,-1 0 0 0 0,0 1 0 0 0,0-1 0 0 0,0 1 0 0 0,-1 4 0 0 0,1-5 0 0 0,-1-1 0 0 0,1 1 0 0 0,-1-1 0 0 0,0 1 0 0 0,0 0 0 0 0,-1-1 0 0 0,1 1 0 0 0,-1-1 0 0 0,1 0 0 0 0,-1 1 0 0 0,0-1 0 0 0,-1 1 0 0 0,1-1 0 0 0,0 0 0 0 0,-5 6 0 0 0,-17 30 0 0 0,7-29 0 0 0,13-9 0 0 0,1 0 0 0 0,-1 0 0 0 0,1 0 0 0 0,-1 1 0 0 0,1-1 0 0 0,0 1 0 0 0,0 0 0 0 0,0 0 0 0 0,0 0 0 0 0,0 0 0 0 0,0 0 0 0 0,-2 2 0 0 0,-5 4 0 0 0,-1 0 0 0 0,1-1 0 0 0,-2 0 0 0 0,1-1 0 0 0,-1 0 0 0 0,0-1 0 0 0,-12 5 0 0 0,-10 5 0 0 0,-42 15 0 0 0,63-24 0 0 0,-1 1 0 0 0,0-1 0 0 0,-1-1 0 0 0,1 0 0 0 0,-1-1 0 0 0,0-1 0 0 0,-24 4 0 0 0,-79 9 0 0 0,-123 14 0 0 0,132-20 0 0 0,0-5 0 0 0,-126-10 0 0 0,181-1 0 0 0,-62-3 0 0 0,88 9 0 0 0,-1-2 0 0 0,1-1 0 0 0,0 0 0 0 0,-31-10 0 0 0,24 6 0 0 0,27 6 0 0 0,0 0 0 0 0,0 0 0 0 0,1 0 0 0 0,-1-1 0 0 0,0 0 0 0 0,1 0 0 0 0,0-1 0 0 0,-1 0 0 0 0,1 0 0 0 0,0 0 0 0 0,1-1 0 0 0,-1 0 0 0 0,0 0 0 0 0,1 0 0 0 0,-7-8 0 0 0,11 10 0 0 0,1 1 0 0 0,-1 0 0 0 0,1 0 0 0 0,-1-1 0 0 0,1 1 0 0 0,0 0 0 0 0,0 0 0 0 0,0-1 0 0 0,0 1 0 0 0,0 0 0 0 0,0-1 0 0 0,0 1 0 0 0,0 0 0 0 0,0-1 0 0 0,1 1 0 0 0,-1 0 0 0 0,0 0 0 0 0,1-1 0 0 0,-1 1 0 0 0,1 0 0 0 0,0 0 0 0 0,-1 0 0 0 0,1 0 0 0 0,0-1 0 0 0,0 1 0 0 0,-1 0 0 0 0,1 0 0 0 0,0 1 0 0 0,0-1 0 0 0,0 0 0 0 0,0 0 0 0 0,0 0 0 0 0,2 0 0 0 0,0-2 0 0 0,43-33 0 0 0,-34 25 0 0 0,0 0 0 0 0,2 1 0 0 0,-1 0 0 0 0,1 1 0 0 0,0 0 0 0 0,18-7 0 0 0,-12 6 0 0 0,-12 6 0 0 0,0 0 0 0 0,1 1 0 0 0,-1 0 0 0 0,1 0 0 0 0,-1 1 0 0 0,19-2 0 0 0,10-3 0 0 0,45-14 0 0 0,1 3 0 0 0,1 4 0 0 0,145-6 0 0 0,-178 20 0 0 0,0 2 0 0 0,0 2 0 0 0,-1 2 0 0 0,69 18 0 0 0,-115-24 0 0 0,1 1 0 0 0,-1 0 0 0 0,0 1 0 0 0,0-1 0 0 0,0 1 0 0 0,-1 0 0 0 0,1 0 0 0 0,0 0 0 0 0,-1 0 0 0 0,1 0 0 0 0,-1 1 0 0 0,1 0 0 0 0,2 3 0 0 0,2 1 0 0 0,1 2 0 0 0,-7-8 0 0 0,-1 0 0 0 0,1 0 0 0 0,-1 1 0 0 0,0-1 0 0 0,0 0 0 0 0,1 1 0 0 0,-1-1 0 0 0,0 0 0 0 0,0 1 0 0 0,0 0 0 0 0,-1-1 0 0 0,1 1 0 0 0,0-1 0 0 0,-1 1 0 0 0,1 0 0 0 0,-1 0 0 0 0,1-1 0 0 0,-1 1 0 0 0,0 0 0 0 0,1 0 0 0 0,-1-1 0 0 0,0 1 0 0 0,-1 0 0 0 0,1 0 0 0 0,0 2 0 0 0,0-1 0 0 0,0 0 0 0 0,-1 0 0 0 0,1 0 0 0 0,0 0 0 0 0,-1 0 0 0 0,0 0 0 0 0,1 0 0 0 0,-1-1 0 0 0,0 1 0 0 0,-1 0 0 0 0,1-1 0 0 0,0 1 0 0 0,-1-1 0 0 0,0 1 0 0 0,1-1 0 0 0,-1 1 0 0 0,0-1 0 0 0,-3 2 0 0 0,-2 2 0 0 0,0-1 0 0 0,0-1 0 0 0,0 0 0 0 0,-15 7 0 0 0,-27 16 0 0 0,31-17 0 0 0,-1 0 0 0 0,0-2 0 0 0,0 0 0 0 0,-1-1 0 0 0,0 0 0 0 0,-1-2 0 0 0,1-1 0 0 0,-30 3 0 0 0,1 2 0 0 0,-54 5 0 0 0,-1-5 0 0 0,-128-5 0 0 0,226-4 0 0 0,-43 1 0 0 0,-1-3 0 0 0,-89-14 0 0 0,99 8 0 0 0,-99-26 0 0 0,124 29 0 0 0,1-1 0 0 0,-1 0 0 0 0,1-1 0 0 0,1-1 0 0 0,-1 0 0 0 0,1 0 0 0 0,-12-12 0 0 0,21 17 0 0 0,1 0 0 0 0,-1 0 0 0 0,1 0 0 0 0,0-1 0 0 0,0 0 0 0 0,1 1 0 0 0,-1-1 0 0 0,1 0 0 0 0,-1 0 0 0 0,1 0 0 0 0,1 0 0 0 0,-1-1 0 0 0,1 1 0 0 0,-1 0 0 0 0,1-1 0 0 0,0 1 0 0 0,1-1 0 0 0,-1 1 0 0 0,1-1 0 0 0,0 0 0 0 0,0 1 0 0 0,0-1 0 0 0,1 1 0 0 0,-1-1 0 0 0,1 1 0 0 0,2-5 0 0 0,0-4 0 0 0,-3 11 0 0 0,0 1 0 0 0,0-1 0 0 0,1 1 0 0 0,-1-1 0 0 0,1 0 0 0 0,-1 1 0 0 0,1 0 0 0 0,-1-1 0 0 0,1 1 0 0 0,0-1 0 0 0,0 1 0 0 0,-1 0 0 0 0,1-1 0 0 0,0 1 0 0 0,0 0 0 0 0,1 0 0 0 0,-1 0 0 0 0,0 0 0 0 0,0 0 0 0 0,0 0 0 0 0,3-1 0 0 0,22-17 0 0 0,-21 15 0 0 0,0 0 0 0 0,0 0 0 0 0,1 0 0 0 0,-1 1 0 0 0,1 0 0 0 0,0 0 0 0 0,-1 0 0 0 0,1 1 0 0 0,7-2 0 0 0,44-10 0 0 0,19-7 0 0 0,0 3 0 0 0,2 4 0 0 0,134-7 0 0 0,-153 21 0 0 0,92 12 0 0 0,-132-9 0 0 0,-1 0 0 0 0,0 2 0 0 0,0 0 0 0 0,-1 0 0 0 0,1 2 0 0 0,-1 0 0 0 0,-1 1 0 0 0,32 21 0 0 0,-44-26 0 0 0,-1 0 0 0 0,0 1 0 0 0,0 0 0 0 0,0 0 0 0 0,-1 0 0 0 0,1 0 0 0 0,-1 0 0 0 0,0 1 0 0 0,0-1 0 0 0,0 1 0 0 0,-1-1 0 0 0,0 1 0 0 0,0 0 0 0 0,0-1 0 0 0,0 1 0 0 0,-1 0 0 0 0,1 5 0 0 0,-1-1 0 0 0,0 1 0 0 0,0-1 0 0 0,-1 0 0 0 0,0 1 0 0 0,-1-1 0 0 0,0 0 0 0 0,-4 14 0 0 0,5-21 0 0 0,0-1 0 0 0,1 0 0 0 0,-1 0 0 0 0,0 1 0 0 0,0-1 0 0 0,1 0 0 0 0,-1 0 0 0 0,0 0 0 0 0,0 0 0 0 0,0 0 0 0 0,0 0 0 0 0,-1 0 0 0 0,1 0 0 0 0,0 0 0 0 0,0-1 0 0 0,0 1 0 0 0,-1 0 0 0 0,-1 0 0 0 0,-9 7 0 0 0,-5 18 0 0 0,8-18 0 0 0,0-1 0 0 0,0 0 0 0 0,0-1 0 0 0,-1 0 0 0 0,0 0 0 0 0,-14 5 0 0 0,-32 14 0 0 0,46-19 0 0 0,0-2 0 0 0,0 1 0 0 0,0-1 0 0 0,-19 4 0 0 0,-68 24 0 0 0,20-6 0 0 0,13-9 0 0 0,-2-3 0 0 0,0-3 0 0 0,-1-2 0 0 0,0-4 0 0 0,0-2 0 0 0,0-4 0 0 0,-128-17 0 0 0,178 13 0 0 0,-1 0 0 0 0,1-1 0 0 0,1-2 0 0 0,-1 1 0 0 0,-26-18 0 0 0,15 9 0 0 0,4 3 0 0 0,0-1 0 0 0,1 0 0 0 0,0-2 0 0 0,1 0 0 0 0,-33-33 0 0 0,39 25 0 0 0,15 22 0 0 0,0 0 0 0 0,0 0 0 0 0,0 0 0 0 0,-1 0 0 0 0,1 1 0 0 0,0-1 0 0 0,-1 0 0 0 0,0 1 0 0 0,1-1 0 0 0,-1 1 0 0 0,0-1 0 0 0,-2 0 0 0 0,3 0 0 0 0,0 1 0 0 0,0 0 0 0 0,0 0 0 0 0,0-1 0 0 0,1 1 0 0 0,-1-1 0 0 0,0 1 0 0 0,1 0 0 0 0,-1-1 0 0 0,1 1 0 0 0,-1-1 0 0 0,1 0 0 0 0,0 1 0 0 0,0-1 0 0 0,0 1 0 0 0,0-1 0 0 0,0 1 0 0 0,0-1 0 0 0,0 0 0 0 0,0 1 0 0 0,0-1 0 0 0,1-1 0 0 0,0 1 0 0 0,-1 1 0 0 0,0 0 0 0 0,0 1 0 0 0,0-1 0 0 0,0 1 0 0 0,0-1 0 0 0,0 0 0 0 0,0 1 0 0 0,-1-1 0 0 0,1 1 0 0 0,0-1 0 0 0,0 0 0 0 0,0 1 0 0 0,-1-1 0 0 0,1 1 0 0 0,0-1 0 0 0,0 1 0 0 0,-1-1 0 0 0,1 1 0 0 0,-1-1 0 0 0,1 1 0 0 0,0-1 0 0 0,-1 1 0 0 0,1 0 0 0 0,-1-1 0 0 0,1 1 0 0 0,-2-1 0 0 0,-4-10 0 0 0,6 7 0 0 0,0 0 0 0 0,0-1 0 0 0,0 1 0 0 0,1-1 0 0 0,0 1 0 0 0,0-1 0 0 0,0 1 0 0 0,0 0 0 0 0,1 0 0 0 0,-1 0 0 0 0,1 0 0 0 0,0 0 0 0 0,0 0 0 0 0,1 0 0 0 0,-1 0 0 0 0,1 1 0 0 0,0-1 0 0 0,0 1 0 0 0,0 0 0 0 0,0 0 0 0 0,0 0 0 0 0,1 0 0 0 0,-1 1 0 0 0,1-1 0 0 0,0 1 0 0 0,0 0 0 0 0,4-2 0 0 0,10-8 0 0 0,-11 5 0 0 0,-5 5 0 0 0,1 0 0 0 0,0-1 0 0 0,-1 1 0 0 0,1 0 0 0 0,0 1 0 0 0,0-1 0 0 0,0 0 0 0 0,0 1 0 0 0,1 0 0 0 0,-1 0 0 0 0,6-2 0 0 0,45-19 0 0 0,-42 16 0 0 0,0 0 0 0 0,1 1 0 0 0,0 0 0 0 0,0 1 0 0 0,23-4 0 0 0,31-2 0 0 0,-46 5 0 0 0,0 2 0 0 0,30-1 0 0 0,2 7 0 0 0,1 2 0 0 0,0 2 0 0 0,-1 3 0 0 0,60 19 0 0 0,-92-22 0 0 0,0 2 0 0 0,24 14 0 0 0,-7-4 0 0 0,-35-17 0 0 0,0 0 0 0 0,1 1 0 0 0,-1 0 0 0 0,0 0 0 0 0,0 0 0 0 0,-1 0 0 0 0,1 0 0 0 0,0 0 0 0 0,-1 1 0 0 0,0-1 0 0 0,0 1 0 0 0,0-1 0 0 0,2 6 0 0 0,11 19 0 0 0,-12-23 0 0 0,0 1 0 0 0,-1 0 0 0 0,1 0 0 0 0,-1 0 0 0 0,-1 0 0 0 0,1 1 0 0 0,-1-1 0 0 0,0 0 0 0 0,0 1 0 0 0,-1-1 0 0 0,0 0 0 0 0,-1 10 0 0 0,1-2 0 0 0,-1-10 0 0 0,0 0 0 0 0,0 0 0 0 0,-1 0 0 0 0,1 0 0 0 0,-1 0 0 0 0,0-1 0 0 0,0 1 0 0 0,0-1 0 0 0,-1 1 0 0 0,1-1 0 0 0,-1 0 0 0 0,0 0 0 0 0,0 0 0 0 0,0 0 0 0 0,0-1 0 0 0,0 1 0 0 0,0-1 0 0 0,-1 0 0 0 0,1 1 0 0 0,-7 1 0 0 0,-17 15 0 0 0,20-13 0 0 0,0 0 0 0 0,0-1 0 0 0,-1 0 0 0 0,0 0 0 0 0,0-1 0 0 0,0 0 0 0 0,0 0 0 0 0,-16 4 0 0 0,-44 20 0 0 0,50-19 0 0 0,0-2 0 0 0,0 0 0 0 0,0-1 0 0 0,-30 6 0 0 0,-12-4 0 0 0,-128 14 0 0 0,162-21 0 0 0,1-1 0 0 0,-1 0 0 0 0,1-2 0 0 0,0-1 0 0 0,-27-7 0 0 0,43 8 0 0 0,0-1 0 0 0,1-1 0 0 0,-1 0 0 0 0,1 0 0 0 0,-9-6 0 0 0,-27-11 0 0 0,33 17 0 0 0,0 0 0 0 0,1 0 0 0 0,0-1 0 0 0,-13-9 0 0 0,-5-2 0 0 0,23 14 0 0 0,1-1 0 0 0,-1 1 0 0 0,0-1 0 0 0,1 0 0 0 0,0 0 0 0 0,0-1 0 0 0,-5-4 0 0 0,-15-14 0 0 0,14 12 0 0 0,0 1 0 0 0,1-1 0 0 0,0-1 0 0 0,1 0 0 0 0,0 0 0 0 0,1-1 0 0 0,-9-18 0 0 0,-2-6 0 0 0,17 34 0 0 0,-1-1 0 0 0,0 1 0 0 0,1-1 0 0 0,-1 0 0 0 0,1 0 0 0 0,0 0 0 0 0,0 0 0 0 0,0 0 0 0 0,0 0 0 0 0,0 0 0 0 0,1 0 0 0 0,0 0 0 0 0,-1 0 0 0 0,1-4 0 0 0,1 3 0 0 0,-1-1 0 0 0,1 0 0 0 0,0 0 0 0 0,0 1 0 0 0,1-1 0 0 0,-1 0 0 0 0,1 1 0 0 0,0-1 0 0 0,0 1 0 0 0,1 0 0 0 0,-1 0 0 0 0,1 0 0 0 0,0 0 0 0 0,0 0 0 0 0,0 1 0 0 0,1-1 0 0 0,-1 1 0 0 0,1 0 0 0 0,0 0 0 0 0,5-4 0 0 0,-8 7 0 0 0,0-1 0 0 0,0 0 0 0 0,-1 1 0 0 0,1-1 0 0 0,0 0 0 0 0,-1 0 0 0 0,1 0 0 0 0,0 0 0 0 0,-1 0 0 0 0,1 0 0 0 0,-1 0 0 0 0,1 0 0 0 0,-1 0 0 0 0,0 0 0 0 0,1 0 0 0 0,-1 0 0 0 0,0-3 0 0 0,7-10 0 0 0,4 9 0 0 0,-10 5 0 0 0,0 0 0 0 0,0 0 0 0 0,1-1 0 0 0,-1 1 0 0 0,0 0 0 0 0,0-1 0 0 0,0 1 0 0 0,0-1 0 0 0,0 1 0 0 0,0-1 0 0 0,-1 0 0 0 0,1 1 0 0 0,0-1 0 0 0,0 0 0 0 0,0 1 0 0 0,0-1 0 0 0,-1 0 0 0 0,1 0 0 0 0,0 0 0 0 0,-1 0 0 0 0,1 0 0 0 0,-1 0 0 0 0,1 0 0 0 0,-1 0 0 0 0,1-2 0 0 0,1 0 0 0 0,0-1 0 0 0,1 0 0 0 0,0 0 0 0 0,-1 1 0 0 0,1 0 0 0 0,0-1 0 0 0,1 1 0 0 0,-1 0 0 0 0,1 1 0 0 0,-1-1 0 0 0,1 0 0 0 0,4-1 0 0 0,60-33 0 0 0,-53 30 0 0 0,7-4 0 0 0,-16 7 0 0 0,1 1 0 0 0,-1 0 0 0 0,1 0 0 0 0,0 0 0 0 0,0 1 0 0 0,10-2 0 0 0,93 0 0 0 0,-95 7 0 0 0,-1 0 0 0 0,0 0 0 0 0,0 2 0 0 0,0 0 0 0 0,23 11 0 0 0,-32-14 0 0 0,-3-1 0 0 0,0 0 0 0 0,-1-1 0 0 0,1 1 0 0 0,0 0 0 0 0,0 0 0 0 0,0 1 0 0 0,-1-1 0 0 0,1 0 0 0 0,-1 1 0 0 0,1-1 0 0 0,-1 0 0 0 0,0 1 0 0 0,1 0 0 0 0,-1-1 0 0 0,0 1 0 0 0,0 0 0 0 0,0 0 0 0 0,0-1 0 0 0,0 1 0 0 0,-1 0 0 0 0,2 3 0 0 0,12 24 0 0 0,-2-17 0 0 0,-8-8 0 0 0,0 0 0 0 0,0 0 0 0 0,-1 0 0 0 0,1 0 0 0 0,-1 1 0 0 0,0-1 0 0 0,4 9 0 0 0,17 25 0 0 0,-23-38 0 0 0,0 1 0 0 0,-1 0 0 0 0,1 0 0 0 0,-1 0 0 0 0,1 1 0 0 0,0-1 0 0 0,-1 0 0 0 0,0 0 0 0 0,1 0 0 0 0,-1 0 0 0 0,0 0 0 0 0,0 0 0 0 0,1 1 0 0 0,-1-1 0 0 0,0 0 0 0 0,0 0 0 0 0,0 0 0 0 0,-1 0 0 0 0,1 1 0 0 0,0-1 0 0 0,0 0 0 0 0,-1 0 0 0 0,1 2 0 0 0,-1-2 0 0 0,1 1 0 0 0,-1 0 0 0 0,1 0 0 0 0,0-1 0 0 0,0 1 0 0 0,0 0 0 0 0,0 0 0 0 0,0 0 0 0 0,0 0 0 0 0,0 0 0 0 0,0-1 0 0 0,2 4 0 0 0,0 2 0 0 0,0 1 0 0 0,0 0 0 0 0,-1 0 0 0 0,0 0 0 0 0,0 0 0 0 0,-1 0 0 0 0,0 0 0 0 0,0 0 0 0 0,-1 0 0 0 0,0 0 0 0 0,0 0 0 0 0,-1 0 0 0 0,-3 10 0 0 0,3-12 0 0 0,0 0 0 0 0,-1 0 0 0 0,1-1 0 0 0,-1 1 0 0 0,0-1 0 0 0,-1 1 0 0 0,1-1 0 0 0,-1 0 0 0 0,0-1 0 0 0,0 1 0 0 0,-1-1 0 0 0,1 1 0 0 0,-1-1 0 0 0,0-1 0 0 0,0 1 0 0 0,0-1 0 0 0,-8 4 0 0 0,-68 41 0 0 0,15-19 0 0 0,52-22 0 0 0,-2 0 0 0 0,1 0 0 0 0,-1-1 0 0 0,0-1 0 0 0,0-1 0 0 0,0 0 0 0 0,-20 1 0 0 0,-26 1 0 0 0,46-4 0 0 0,0 0 0 0 0,0 0 0 0 0,0-2 0 0 0,0 0 0 0 0,0 0 0 0 0,0-2 0 0 0,0 0 0 0 0,-25-7 0 0 0,17 0 0 0 0,-9-3 0 0 0,-47-24 0 0 0,47 20 0 0 0,25 12 0 0 0,0 0 0 0 0,0 0 0 0 0,0 0 0 0 0,0-1 0 0 0,1-1 0 0 0,0 1 0 0 0,-10-10 0 0 0,-1-3 0 0 0,-3-3 0 0 0,-31-38 0 0 0,45 49 0 0 0,1 1 0 0 0,0-1 0 0 0,1 0 0 0 0,0 0 0 0 0,0 0 0 0 0,1-1 0 0 0,1 1 0 0 0,-3-13 0 0 0,2 2 0 0 0,2 0 0 0 0,0 0 0 0 0,2-34 0 0 0,0 44 0 0 0,1 0 0 0 0,0 0 0 0 0,1 0 0 0 0,1 0 0 0 0,-1 1 0 0 0,2-1 0 0 0,-1 1 0 0 0,8-15 0 0 0,-7 18 0 0 0,0 1 0 0 0,0 0 0 0 0,1 1 0 0 0,-1-1 0 0 0,1 1 0 0 0,11-9 0 0 0,13-14 0 0 0,-15 17 0 0 0,2 0 0 0 0,-1 0 0 0 0,2 1 0 0 0,-1 1 0 0 0,1 1 0 0 0,1 0 0 0 0,-1 2 0 0 0,29-8 0 0 0,7-4 0 0 0,-44 15 0 0 0,-1 2 0 0 0,0-1 0 0 0,1 1 0 0 0,0 1 0 0 0,-1-1 0 0 0,1 1 0 0 0,10 2 0 0 0,7-1 0 0 0,-10 0 0 0 0,-1 1 0 0 0,0 1 0 0 0,0 0 0 0 0,0 1 0 0 0,0 0 0 0 0,-1 1 0 0 0,1 1 0 0 0,-1 0 0 0 0,-1 1 0 0 0,24 16 0 0 0,-33-20 0 0 0,0 1 0 0 0,0 0 0 0 0,-1 0 0 0 0,1 0 0 0 0,-1 0 0 0 0,0 1 0 0 0,0-1 0 0 0,-1 1 0 0 0,1 0 0 0 0,1 7 0 0 0,10 14 0 0 0,-12-19 0 0 0,1 1 0 0 0,-1 0 0 0 0,0 0 0 0 0,-1 0 0 0 0,0 0 0 0 0,0 0 0 0 0,-1 0 0 0 0,0 0 0 0 0,-2 16 0 0 0,1 9 0 0 0,1-27 0 0 0,-1 1 0 0 0,0-1 0 0 0,0 0 0 0 0,-1 0 0 0 0,0 0 0 0 0,0 0 0 0 0,0 0 0 0 0,-1 0 0 0 0,0 0 0 0 0,0-1 0 0 0,0 0 0 0 0,-1 1 0 0 0,1-1 0 0 0,-1 0 0 0 0,-1-1 0 0 0,1 1 0 0 0,-1-1 0 0 0,-6 6 0 0 0,-10 5 0 0 0,-1 0 0 0 0,0-1 0 0 0,-25 11 0 0 0,35-19 0 0 0,-42 21 0 0 0,14-11 0 0 0,18-11 0 0 0,0-2 0 0 0,0 0 0 0 0,-1-1 0 0 0,1-1 0 0 0,0-1 0 0 0,-30-3 0 0 0,35 2 0 0 0,9 0 0 0 0,0-1 0 0 0,0 1 0 0 0,1-1 0 0 0,-1-1 0 0 0,1 1 0 0 0,-1-1 0 0 0,1-1 0 0 0,0 1 0 0 0,-12-10 0 0 0,-23-9 0 0 0,16 7 0 0 0,0-1 0 0 0,1-1 0 0 0,1-1 0 0 0,0-1 0 0 0,2-1 0 0 0,-38-43 0 0 0,53 55 0 0 0,2 3 0 0 0,1-1 0 0 0,0 1 0 0 0,0-1 0 0 0,1 0 0 0 0,-5-9 0 0 0,-11-20 0 0 0,-14 2 0 0 0,23 20 0 0 0,-1 0 0 0 0,0 1 0 0 0,-18-14 0 0 0,-21-21 0 0 0,32 29 0 0 0,0 2 0 0 0,-28-19 0 0 0,39 29 0 0 0,1 1 0 0 0,-1-2 0 0 0,1 1 0 0 0,0 0 0 0 0,1-1 0 0 0,0 0 0 0 0,0-1 0 0 0,0 1 0 0 0,1-1 0 0 0,0 0 0 0 0,0 0 0 0 0,1 0 0 0 0,0 0 0 0 0,-3-16 0 0 0,4 18 0 0 0,1 0 0 0 0,0 0 0 0 0,0-1 0 0 0,0 1 0 0 0,1-1 0 0 0,0 1 0 0 0,0 0 0 0 0,0-1 0 0 0,1 1 0 0 0,0-1 0 0 0,0 1 0 0 0,1 0 0 0 0,0 0 0 0 0,0 0 0 0 0,0 0 0 0 0,1 0 0 0 0,0 0 0 0 0,0 1 0 0 0,0-1 0 0 0,1 1 0 0 0,5-7 0 0 0,19-8 0 0 0,-7-8 0 0 0,6 10 0 0 0,-5-4 0 0 0,12-8 0 0 0,-14 17 0 0 0,0-1 0 0 0,26-23 0 0 0,22-16 0 0 0,-58 47 0 0 0,13-11 0 0 0,2 2 0 0 0,-1 0 0 0 0,2 2 0 0 0,0 1 0 0 0,0 1 0 0 0,30-8 0 0 0,-26 12 0 0 0,30-6 0 0 0,87-9 0 0 0,-130 20 0 0 0,0 1 0 0 0,-1 1 0 0 0,1 1 0 0 0,-1 1 0 0 0,1 0 0 0 0,-1 1 0 0 0,0 0 0 0 0,0 2 0 0 0,0 0 0 0 0,19 8 0 0 0,-9 10 0 0 0,-23-22 0 0 0,0 1 0 0 0,0 0 0 0 0,0 1 0 0 0,0-1 0 0 0,-1 0 0 0 0,1 1 0 0 0,0-1 0 0 0,-1 1 0 0 0,0 0 0 0 0,0 0 0 0 0,0 0 0 0 0,0 0 0 0 0,0 0 0 0 0,-1 0 0 0 0,1 1 0 0 0,-1-1 0 0 0,0 0 0 0 0,0 1 0 0 0,0-1 0 0 0,0 1 0 0 0,0 6 0 0 0,0 7 0 0 0,0 1 0 0 0,-1 0 0 0 0,-4 27 0 0 0,2-38 0 0 0,0-1 0 0 0,0 1 0 0 0,-1-1 0 0 0,0 0 0 0 0,0 0 0 0 0,-1 0 0 0 0,0 0 0 0 0,0 0 0 0 0,0-1 0 0 0,-1 0 0 0 0,1 1 0 0 0,-1-2 0 0 0,0 1 0 0 0,-1-1 0 0 0,-8 6 0 0 0,-22 22 0 0 0,19-18 0 0 0,0-1 0 0 0,-1-1 0 0 0,0 0 0 0 0,-38 17 0 0 0,-38 8 0 0 0,71-30 0 0 0,-1-1 0 0 0,-1-2 0 0 0,1 0 0 0 0,-1-1 0 0 0,0-2 0 0 0,1 0 0 0 0,-1-2 0 0 0,0 0 0 0 0,1-2 0 0 0,-1-1 0 0 0,1-1 0 0 0,-26-8 0 0 0,41 9 0 0 0,1 0 0 0 0,0 0 0 0 0,0 0 0 0 0,0-1 0 0 0,1 0 0 0 0,0-1 0 0 0,0 0 0 0 0,0 0 0 0 0,1 0 0 0 0,0-1 0 0 0,-10-14 0 0 0,-22-21 0 0 0,22 23 0 0 0,1 0 0 0 0,0-1 0 0 0,2-1 0 0 0,0 0 0 0 0,-13-30 0 0 0,-19-31 0 0 0,32 59 0 0 0,0-1 0 0 0,2 0 0 0 0,0 0 0 0 0,2-1 0 0 0,1 0 0 0 0,-8-41 0 0 0,8 29 0 0 0,-2 1 0 0 0,-14-38 0 0 0,-10-31 0 0 0,28 77 0 0 0,1-1 0 0 0,2 0 0 0 0,-1-44 0 0 0,4 67 0 0 0,1 0 0 0 0,-1 1 0 0 0,1-1 0 0 0,1 1 0 0 0,-1-1 0 0 0,1 1 0 0 0,0 0 0 0 0,0-1 0 0 0,0 1 0 0 0,1 0 0 0 0,0 1 0 0 0,4-7 0 0 0,9-15 0 0 0,1-1 0 0 0,3 2 0 0 0,0 0 0 0 0,1 1 0 0 0,1 1 0 0 0,42-33 0 0 0,-8 5 0 0 0,-44 40 0 0 0,1 1 0 0 0,1 0 0 0 0,24-13 0 0 0,-1 1 0 0 0,-24 15 0 0 0,1 0 0 0 0,-1 0 0 0 0,2 1 0 0 0,-1 1 0 0 0,16-4 0 0 0,40-15 0 0 0,-50 14 0 0 0,-15 7 0 0 0,0 0 0 0 0,0 1 0 0 0,0-1 0 0 0,0 1 0 0 0,0 1 0 0 0,1-1 0 0 0,-1 1 0 0 0,1 0 0 0 0,9-1 0 0 0,73-7 0 0 0,-72 6 0 0 0,1 0 0 0 0,-1 2 0 0 0,1 0 0 0 0,0 0 0 0 0,0 2 0 0 0,-1 0 0 0 0,1 1 0 0 0,0 1 0 0 0,-1 0 0 0 0,0 1 0 0 0,18 7 0 0 0,-12 1 0 0 0,-1 0 0 0 0,0 1 0 0 0,-1 2 0 0 0,22 19 0 0 0,-40-31 0 0 0,0-1 0 0 0,0 1 0 0 0,0-1 0 0 0,0 1 0 0 0,0 0 0 0 0,0 0 0 0 0,-1-1 0 0 0,1 1 0 0 0,-1 0 0 0 0,0 1 0 0 0,0-1 0 0 0,0 0 0 0 0,1 6 0 0 0,5 20 0 0 0,1-8 0 0 0,-2 0 0 0 0,-1 0 0 0 0,0 1 0 0 0,2 35 0 0 0,-7-46 0 0 0,1 0 0 0 0,-2 0 0 0 0,0 0 0 0 0,0 0 0 0 0,-1-1 0 0 0,0 1 0 0 0,-1 0 0 0 0,0-1 0 0 0,0 0 0 0 0,-1 0 0 0 0,-9 16 0 0 0,-7 10 0 0 0,11-20 0 0 0,0-1 0 0 0,0 1 0 0 0,-14 13 0 0 0,-13 18 0 0 0,29-37 0 0 0,0 0 0 0 0,-1-1 0 0 0,0 0 0 0 0,-14 12 0 0 0,-83 81 0 0 0,53-59 0 0 0,6-3 0 0 0,-2-1 0 0 0,-105 62 0 0 0,131-91 0 0 0,0-2 0 0 0,-1 0 0 0 0,0-1 0 0 0,-26 4 0 0 0,34-8 0 0 0,-1 0 0 0 0,0 0 0 0 0,0-2 0 0 0,0 0 0 0 0,0 0 0 0 0,0-2 0 0 0,-1 0 0 0 0,1-1 0 0 0,0-1 0 0 0,-21-6 0 0 0,29 5 0 0 0,0 0 0 0 0,1 0 0 0 0,-1-1 0 0 0,1 0 0 0 0,0-1 0 0 0,1 0 0 0 0,-1 0 0 0 0,1 0 0 0 0,0-1 0 0 0,1 0 0 0 0,-10-14 0 0 0,5 5 0 0 0,1 0 0 0 0,1-1 0 0 0,0 0 0 0 0,1 0 0 0 0,-4-20 0 0 0,-7-66 0 0 0,11 49 0 0 0,5 41 0 0 0,1 1 0 0 0,1-1 0 0 0,0 1 0 0 0,0-1 0 0 0,1 1 0 0 0,1-1 0 0 0,0 1 0 0 0,1 0 0 0 0,0 0 0 0 0,1 0 0 0 0,6-14 0 0 0,6 2 0 0 0,2 2 0 0 0,1-1 0 0 0,25-22 0 0 0,18-3 0 0 0,-52 39 0 0 0,1 1 0 0 0,-1 0 0 0 0,1 0 0 0 0,1 1 0 0 0,-1 1 0 0 0,1 0 0 0 0,1 0 0 0 0,-1 2 0 0 0,1-1 0 0 0,15-2 0 0 0,31-14 0 0 0,-35 14 0 0 0,0 0 0 0 0,0 1 0 0 0,40-4 0 0 0,-4 1 0 0 0,-25 6-204 0 0,1 1-1 0 0,-1 2 1 0 0,0 1 0 0 0,64 11 0 0 0,-84-10 94 0 0,19 4-2647 0 0,52 17-1 0 0,-53-13-1991 0 0,47 7-1 0 0,-64-14 3219 0 0,-14-2 1268 0 0,1 0 0 0 0,-1 0 0 0 0,1 0-1 0 0,0-1 1 0 0,-1 0 0 0 0,1 1 0 0 0,0-1-1 0 0,0 0 1 0 0,-1 0 0 0 0,1 0 0 0 0,0-1-1 0 0,0 1 1 0 0,-1-1 0 0 0,1 1-1 0 0,0-1 1 0 0,-1 0 0 0 0,1 0 0 0 0,-1 0-1 0 0,1 0 1 0 0,-1-1 0 0 0,0 1 0 0 0,1-1-1 0 0,2-2 1 0 0,6-11-327 0 0,0 0 0 0 0,0-2 0 0 0,-2 1 0 0 0,0-1 0 0 0,-1 0 0 0 0,-1-1 0 0 0,9-32 0 0 0,-6 21 365 0 0,11-28-420 0 0,-9-3-1354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7256 0 0,'-3'2'6912'0'0,"-3"4"-3544"0"0,-15 15-371 0 0,18-14-2163 0 0,0 0 1 0 0,1-1-1 0 0,0 1 0 0 0,0 0 1 0 0,-2 14-1 0 0,1 73 1364 0 0,3-65-1665 0 0,9 177 551 0 0,0-140-1068 0 0,0 59-1303 0 0,-9-121 1121 0 0,0-2 37 0 0,-1-1 0 0 0,1 0 1 0 0,0 1-1 0 0,0-1 1 0 0,0 1-1 0 0,0-1 1 0 0,0 0-1 0 0,0 1 0 0 0,0-1 1 0 0,1 0-1 0 0,-1 1 1 0 0,0-1-1 0 0,1 0 0 0 0,-1 1 1 0 0,1-1-1 0 0,0 0 1 0 0,-1 1-1 0 0,1-1 0 0 0,0 0 1 0 0,0 0-1 0 0,0 0 1 0 0,0 0-1 0 0,0 0 1 0 0,1 1-1 0 0,7-1-6499 0 0,1-8 3768 0 0,9-22 1914 0 0,-7 12-950 0 0,20-38-454 0 0,-22 35 1224 0 0,1 2 0 0 0,20-28 0 0 0,-2 19 237 0 0,15-18-179 0 0,-5-16 399 0 0,-29 43 612 0 0,0 1 0 0 0,2 0 0 0 0,19-22 1 0 0,18-24 214 0 0,-30 38 216 0 0,-1-2 1164 0 0,7-9 1352 0 0,-24 35-2469 0 0,0-1 1 0 0,0 1-1 0 0,0 0 1 0 0,0 0 0 0 0,0 0-1 0 0,0 0 1 0 0,1 0-1 0 0,-1 0 1 0 0,0 1-1 0 0,1-1 1 0 0,-1 0-1 0 0,1 1 1 0 0,-1-1 0 0 0,1 1-1 0 0,-1-1 1 0 0,1 1-1 0 0,-1 0 1 0 0,1-1-1 0 0,-1 1 1 0 0,3 0-1 0 0,-15 34 3657 0 0,4-10-3541 0 0,0-1 1 0 0,2 1 0 0 0,0 1 0 0 0,-1 36-1 0 0,2 114 679 0 0,4-145-938 0 0,1-22-227 0 0,0 0-1 0 0,0 1 0 0 0,1-1 1 0 0,0 0-1 0 0,1 1 1 0 0,0-1-1 0 0,0-1 0 0 0,1 1 1 0 0,0 0-1 0 0,0-1 1 0 0,0 0-1 0 0,1 0 0 0 0,1 0 1 0 0,8 9-1 0 0,3-2 67 0 0,0-1-1 0 0,1 0 0 0 0,27 13 1 0 0,-43-24-111 0 0,8 4 32 0 0,1 0 0 0 0,0 0 1 0 0,1-1-1 0 0,-1-1 0 0 0,1 0 1 0 0,20 4-1 0 0,-12-5-11 0 0,1 0 1 0 0,-1-2-1 0 0,34-1 0 0 0,-13-1 151 0 0,-40 1-168 0 0,0 0 0 0 0,-1 0 0 0 0,1 0 0 0 0,0-1 0 0 0,0 1 0 0 0,0 0 0 0 0,-1 0 0 0 0,1-1 0 0 0,0 1-1 0 0,-1-1 1 0 0,1 1 0 0 0,0-1 0 0 0,-1 1 0 0 0,1-1 0 0 0,0 1 0 0 0,-1-1 0 0 0,1 0 0 0 0,-1 1 0 0 0,1-1 0 0 0,-1 0 0 0 0,0 1 0 0 0,1-1 0 0 0,-1 0 0 0 0,0 0 0 0 0,1 1 0 0 0,-1-1 0 0 0,0 0 0 0 0,0 0 0 0 0,0 0 0 0 0,1 1 0 0 0,-1-1 0 0 0,0 0 0 0 0,0 0 0 0 0,0-1 0 0 0,0-1 26 0 0,0 0 1 0 0,-1-1 0 0 0,1 1 0 0 0,0 0 0 0 0,-1-1 0 0 0,0 1 0 0 0,1 0-1 0 0,-1 0 1 0 0,-2-4 0 0 0,-29-49 112 0 0,31 52-141 0 0,-1 1 0 0 0,0-1 0 0 0,-1 1 0 0 0,1 0-1 0 0,-1 0 1 0 0,1 0 0 0 0,-1 0 0 0 0,0 0 0 0 0,0 0-1 0 0,0 1 1 0 0,0 0 0 0 0,-7-4 0 0 0,-18-18 61 0 0,11-4-28 0 0,-60-34 19 0 0,44 27-1 0 0,24 25-48 0 0,1 0 0 0 0,-1 1-1 0 0,-1 0 1 0 0,0 0 0 0 0,-16-10 0 0 0,21 15-10 0 0,0 1 0 0 0,0-1 0 0 0,1 0 0 0 0,-1 0 0 0 0,1 0 0 0 0,0-1 0 0 0,0 1 0 0 0,1-1 0 0 0,-1 0 0 0 0,-2-7 0 0 0,-18-20 40 0 0,12 20-34 0 0,0 0 0 0 0,0-1-1 0 0,1-1 1 0 0,1 0-1 0 0,-14-23 1 0 0,19 27-8 0 0,1 0 1 0 0,0-1-1 0 0,1 1 0 0 0,0-1 1 0 0,1 0-1 0 0,0 0 1 0 0,0 1-1 0 0,1-1 0 0 0,1-13 1 0 0,1 17 11 0 0,1-1 0 0 0,0 1 0 0 0,1 0 0 0 0,0 0 1 0 0,0 0-1 0 0,0 1 0 0 0,1-1 0 0 0,-1 1 0 0 0,2-1 0 0 0,5-6 0 0 0,18-3 24 0 0,14-9 8 0 0,-41 23-41 0 0,3-2 4 0 0,0 0 0 0 0,0 0 0 0 0,1 0 0 0 0,-1 0 0 0 0,1 1 0 0 0,0-1 0 0 0,0 1 0 0 0,0 1 0 0 0,0-1 0 0 0,0 1 0 0 0,8-3 0 0 0,101-23 164 0 0,-103 26-138 0 0,-1 0-1 0 0,1 1 0 0 0,0 0 0 0 0,-1 1 1 0 0,1 0-1 0 0,0 1 0 0 0,-1 0 1 0 0,1 0-1 0 0,12 5 0 0 0,-19-5-24 0 0,-1-1-2 0 0,-1 1 0 0 0,1 0 0 0 0,0 0 1 0 0,0 0-1 0 0,-1 0 0 0 0,1 1 1 0 0,-1-1-1 0 0,1 0 0 0 0,-1 1 0 0 0,0 0 1 0 0,1 0-1 0 0,-1 0 0 0 0,0 0 0 0 0,0 0 1 0 0,0 0-1 0 0,0 0 0 0 0,-1 0 1 0 0,1 1-1 0 0,2 4 0 0 0,18 49 75 0 0,-13-36-39 0 0,-1 0 0 0 0,10 38 0 0 0,-14-31-40 0 0,0-1 1 0 0,-2 1-1 0 0,-1 0 0 0 0,-2 0 1 0 0,0 0-1 0 0,-8 43 1 0 0,-1-22-561 0 0,-2-1 1 0 0,-35 85-1 0 0,21-70-1299 0 0,24-58 1498 0 0,0 0-1 0 0,0 0 1 0 0,0 1 0 0 0,0-1 0 0 0,0 0 0 0 0,1 1-1 0 0,-2 8 1 0 0,1 16-5838 0 0,20-48 1214 0 0,20-56 40 0 0,-19 36 2985 0 0,31-49 0 0 0,-22 51 1036 0 0,-11-6-1202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5792 0 0,'0'-3'373'0'0,"1"1"-1"0"0,-1 0 1 0 0,1 0 0 0 0,-1 0 0 0 0,1 0 0 0 0,-1 0 0 0 0,1 0-1 0 0,0 0 1 0 0,0 0 0 0 0,0 0 0 0 0,0 0 0 0 0,2-1 0 0 0,-2 1-54 0 0,1 0 0 0 0,-1-1 0 0 0,0 1 1 0 0,0 0-1 0 0,0 0 0 0 0,0-1 0 0 0,0 1 1 0 0,0 0-1 0 0,-1-1 0 0 0,1 1 0 0 0,-1-1 1 0 0,1-2-1 0 0,-1 4-138 0 0,0 0 1 0 0,0 0-1 0 0,1 0 0 0 0,-1 0 1 0 0,0 0-1 0 0,1 0 0 0 0,-1 0 1 0 0,1 0-1 0 0,-1 0 1 0 0,1 1-1 0 0,-1-1 0 0 0,1 0 1 0 0,0 0-1 0 0,-1 1 0 0 0,1-1 1 0 0,0 0-1 0 0,0 1 0 0 0,-1-1 1 0 0,1 0-1 0 0,0 1 1 0 0,0-1-1 0 0,0 1 0 0 0,0 0 1 0 0,0-1-1 0 0,0 1 0 0 0,0 0 1 0 0,-1-1-1 0 0,1 1 1 0 0,0 0-1 0 0,0 0 0 0 0,0 0 1 0 0,0 0-1 0 0,4 0 3342 0 0,-5 0-3486 0 0,-1 0 1 0 0,1 1 0 0 0,0-1 0 0 0,0 0 0 0 0,0 0 0 0 0,0 0 0 0 0,0 0 0 0 0,0 0 0 0 0,0 1 0 0 0,1-1-1 0 0,-1 0 1 0 0,0 0 0 0 0,0 0 0 0 0,0 0 0 0 0,0 0 0 0 0,0 1 0 0 0,0-1 0 0 0,0 0 0 0 0,0 0 0 0 0,0 0-1 0 0,0 0 1 0 0,0 0 0 0 0,0 0 0 0 0,1 1 0 0 0,-1-1 0 0 0,0 0 0 0 0,0 0 0 0 0,0 0 0 0 0,0 0 0 0 0,0 0-1 0 0,0 0 1 0 0,1 0 0 0 0,-1 0 0 0 0,0 0 0 0 0,0 0 0 0 0,0 0 0 0 0,0 0 0 0 0,1 0 0 0 0,-1 0-1 0 0,0 0 1 0 0,0 0 0 0 0,0 0 0 0 0,0 0 0 0 0,0 0 0 0 0,1 0 0 0 0,-1 0 0 0 0,0 0 0 0 0,0 0 0 0 0,0 0-1 0 0,0 0 1 0 0,0 0 0 0 0,1 0 0 0 0,-1 0 0 0 0,0 0 0 0 0,0 0 0 0 0,0 0 0 0 0,0 0 0 0 0,0 0 0 0 0,0-1-1 0 0,1 1 1 0 0,-1 0 0 0 0,0 0 0 0 0,0 0 0 0 0,0 0 0 0 0,0-1 0 0 0,4 17 1366 0 0,-4-14-1291 0 0,4 10 199 0 0,0 1 0 0 0,-1-1 1 0 0,-1 1-1 0 0,0-1 0 0 0,-1 1 0 0 0,0 22 0 0 0,6 44 326 0 0,-4-51-551 0 0,-1-1 1 0 0,-1 1 0 0 0,-3 39-1 0 0,-1 10-131 0 0,-6 35-773 0 0,5-66-775 0 0,-1 8-4178 0 0,23-72-7753 0 0,23-66 7972 0 0,-37 55 2280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76 142 2896 0 0,'-2'-1'8771'0'0,"2"1"-8714"0"0,0 0-1 0 0,0 0 0 0 0,0 0 1 0 0,0-1-1 0 0,0 1 1 0 0,-1 0-1 0 0,1 0 0 0 0,0 0 1 0 0,0 0-1 0 0,0 0 1 0 0,-1 0-1 0 0,1 0 0 0 0,0 0 1 0 0,0 0-1 0 0,0 0 1 0 0,-1 0-1 0 0,1 0 0 0 0,0 0 1 0 0,0 0-1 0 0,0 0 1 0 0,-1 0-1 0 0,1 0 0 0 0,0 0 1 0 0,0 0-1 0 0,0 1 1 0 0,0-1-1 0 0,-1 0 0 0 0,1 0 1 0 0,0 0-1 0 0,0 0 1 0 0,0 0-1 0 0,0 0 0 0 0,0 0 1 0 0,-1 1-1 0 0,1-1 1 0 0,0 0-1 0 0,0 0 0 0 0,0 0 1 0 0,0 0-1 0 0,0 1 1 0 0,0-1-1 0 0,0 0 0 0 0,-1 0 1 0 0,1 12 482 0 0,-1 0 0 0 0,-1 0 0 0 0,0 0 0 0 0,-7 22 0 0 0,-6 28 214 0 0,-12 170 1012 0 0,20-155-1120 0 0,3 87 0 0 0,4-138-551 0 0,15 22 77 0 0,-15-45-160 0 0,1-1-1 0 0,0 0 0 0 0,0 1 1 0 0,0-1-1 0 0,0 0 1 0 0,1 1-1 0 0,-1-1 1 0 0,1 0-1 0 0,-1 0 0 0 0,1 0 1 0 0,0 0-1 0 0,0 0 1 0 0,0-1-1 0 0,0 1 1 0 0,0 0-1 0 0,0-1 0 0 0,0 0 1 0 0,5 3-1 0 0,63-1 121 0 0,-64-5-114 0 0,-1 0 1 0 0,0-1-1 0 0,1 1 0 0 0,-1-1 1 0 0,0 0-1 0 0,0 0 0 0 0,0-1 1 0 0,-1 1-1 0 0,5-5 0 0 0,-5 2-10 0 0,-1 1-1 0 0,0-1 0 0 0,-1 0 0 0 0,1 0 1 0 0,-1 0-1 0 0,2-8 0 0 0,7-19 33 0 0,-4 15-22 0 0,0 1 23 0 0,0 0-1 0 0,16-28 0 0 0,-20 41-33 0 0,-1 0 0 0 0,0 0 0 0 0,0 0 0 0 0,0 0 1 0 0,-1 0-1 0 0,1 0 0 0 0,-1-1 0 0 0,0 1 0 0 0,0 0 1 0 0,-1-1-1 0 0,1-6 0 0 0,4-22 13 0 0,-1 14 12 0 0,0 0-1 0 0,-2 0 1 0 0,0-28 0 0 0,3-18 38 0 0,-1 4 27 0 0,-4-98 1 0 0,-3 58 154 0 0,8 81-18 0 0,-2 21 16 0 0,-2 14-171 0 0,17 99-29 0 0,-17-109-48 0 0,-1 0 0 0 0,1 0 0 0 0,0 0 1 0 0,0 0-1 0 0,1-1 0 0 0,-1 1 0 0 0,5 7 0 0 0,-3-7 1 0 0,-1 0 1 0 0,0 0 0 0 0,-1 0-1 0 0,1 0 1 0 0,-1 0-1 0 0,0 0 1 0 0,1 10 0 0 0,-1-10-6 0 0,0 0 0 0 0,1 0 0 0 0,-1 0 0 0 0,1-1 0 0 0,0 1 0 0 0,1-1 0 0 0,-1 1 0 0 0,6 7 0 0 0,9 19 34 0 0,-9-3 64 0 0,2 0 0 0 0,1 0 1 0 0,26 47-1 0 0,-26-54-36 0 0,34 55 299 0 0,-40-70-323 0 0,1 0-1 0 0,-1 0 0 0 0,1-1 0 0 0,0 0 0 0 0,1 0 1 0 0,-1 0-1 0 0,13 5 0 0 0,3 5 32 0 0,-11-9 4 0 0,1 0-1 0 0,-1 0 0 0 0,1-1 0 0 0,0-1 0 0 0,1 0 1 0 0,-1-1-1 0 0,1 0 0 0 0,-1-1 0 0 0,1 0 1 0 0,0-1-1 0 0,0 0 0 0 0,23-3 0 0 0,-31 2-42 0 0,0 0-4 0 0,0 0 0 0 0,-1 0-1 0 0,1-1 1 0 0,0 0 0 0 0,-1 0 0 0 0,1 0 0 0 0,0 0 0 0 0,-1-1-1 0 0,0 0 1 0 0,1 0 0 0 0,-1 0 0 0 0,0 0 0 0 0,0-1 0 0 0,0 0-1 0 0,0 0 1 0 0,0 0 0 0 0,-1 0 0 0 0,0 0 0 0 0,1-1 0 0 0,-1 1 0 0 0,0-1-1 0 0,3-6 1 0 0,-5 9-18 0 0,-1-1 0 0 0,1 1 1 0 0,0 0-1 0 0,0 0 0 0 0,0-1 0 0 0,0 1 0 0 0,0 0 0 0 0,0 0 0 0 0,0 0 1 0 0,1 0-1 0 0,-1 0 0 0 0,0 0 0 0 0,1 1 0 0 0,-1-1 0 0 0,0 0 0 0 0,2 0 1 0 0,10-7 26 0 0,-5-10-6 0 0,0-7 24 0 0,0 15-24 0 0,-7 8-19 0 0,1 1 1 0 0,0-1-1 0 0,-1 0 0 0 0,1 0 0 0 0,-1 0 1 0 0,0 0-1 0 0,1 0 0 0 0,-1 0 1 0 0,0 0-1 0 0,0 0 0 0 0,-1-1 1 0 0,1 1-1 0 0,1-4 0 0 0,1-12 42 0 0,3-8 30 0 0,-2-1 0 0 0,2-40 0 0 0,-6 41-52 0 0,2 14-26 0 0,-2 1 0 0 0,0-1-1 0 0,0 0 1 0 0,-1 1-1 0 0,0-1 1 0 0,-1 0-1 0 0,-1 1 1 0 0,0-1 0 0 0,0 1-1 0 0,-1 0 1 0 0,-10-20-1 0 0,-33-77-286 0 0,47 107 276 0 0,-1 0 0 0 0,1 0 1 0 0,0 0-1 0 0,-1 0 1 0 0,1 1-1 0 0,-1-1 1 0 0,1 0-1 0 0,-1 0 1 0 0,0 1-1 0 0,1-1 1 0 0,-1 0-1 0 0,0 1 0 0 0,1-1 1 0 0,-1 1-1 0 0,0-1 1 0 0,0 1-1 0 0,0-1 1 0 0,1 1-1 0 0,-1-1 1 0 0,0 1-1 0 0,-1-1 1 0 0,1 1-1 0 0,0 0-1 0 0,0 0 1 0 0,1-1 0 0 0,-1 1 0 0 0,0 0 0 0 0,1-1 0 0 0,-1 1 0 0 0,1 0 0 0 0,-1-1 0 0 0,0 1 0 0 0,1-1 0 0 0,-1 1 0 0 0,1-1 0 0 0,-1 1 0 0 0,1-1 0 0 0,-1 0 0 0 0,1 1 0 0 0,0-1 0 0 0,-1 0 0 0 0,1 1 0 0 0,0-1 0 0 0,0 0 0 0 0,-1 1 0 0 0,1-1 0 0 0,0 0 0 0 0,0 0 0 0 0,0 1 0 0 0,0-1 0 0 0,0-1 0 0 0,-3-4-247 0 0,1 0-1 0 0,-1-1 1 0 0,-1 1 0 0 0,1 0 0 0 0,-1 1-1 0 0,0-1 1 0 0,0 1 0 0 0,-9-9-1 0 0,11 11-267 0 0,-1 0-1 0 0,0 1 1 0 0,0-1-1 0 0,0 1 1 0 0,0 0-1 0 0,0 0 0 0 0,0 0 1 0 0,-1 0-1 0 0,1 1 1 0 0,-1-1-1 0 0,-3 0 0 0 0,-10-3-4420 0 0,-7-1-895 0 0,-5 1 2409 0 0,20 4 1004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7808 0 0,'-6'4'6416'0'0,"-8"6"-3998"0"0,-2 9-576 0 0,13-16-1603 0 0,0-1-1 0 0,1 1 0 0 0,0 0 1 0 0,-1-1-1 0 0,1 1 1 0 0,0 0-1 0 0,0 0 1 0 0,-2 5-1 0 0,-6 15 387 0 0,1 1 1 0 0,0 0-1 0 0,2 1 0 0 0,1 0 1 0 0,1 0-1 0 0,-2 33 0 0 0,3 17-147 0 0,2-52-307 0 0,0 0 0 0 0,2-1-1 0 0,1 1 1 0 0,6 40 0 0 0,5 31 209 0 0,-10-62-233 0 0,11 43 0 0 0,-5-38-100 0 0,-3-11-8 0 0,2 0-1 0 0,0-1 0 0 0,2 1 0 0 0,12 25 0 0 0,-20-49-35 0 0,1 1-1 0 0,-1-1 1 0 0,0 1 0 0 0,0-1-1 0 0,0 1 1 0 0,0 0 0 0 0,0 0-1 0 0,0-1 1 0 0,-1 1 0 0 0,1 5-1 0 0,7 24-20 0 0,1-4-83 0 0,10 19-276 0 0,-17-45 256 0 0,-1 1 0 0 0,1-1 0 0 0,0 0 0 0 0,0 0 0 0 0,0 0 0 0 0,0 0 0 0 0,0-1 0 0 0,0 1 0 0 0,1 0 0 0 0,-1-1 0 0 0,1 0 0 0 0,-1 1 0 0 0,1-1 0 0 0,-1 0 0 0 0,1 0 0 0 0,4 1 0 0 0,-2-1-210 0 0,-1 0 0 0 0,0 0 0 0 0,0 0 0 0 0,1-1 0 0 0,-1 1 0 0 0,0-1 0 0 0,1 0 0 0 0,-1 0-1 0 0,1-1 1 0 0,-1 1 0 0 0,0-1 0 0 0,0 0 0 0 0,1 0 0 0 0,-1 0 0 0 0,0-1 0 0 0,0 0 0 0 0,0 1 0 0 0,0-1 0 0 0,0-1 0 0 0,-1 1-1 0 0,1 0 1 0 0,-1-1 0 0 0,1 0 0 0 0,-1 0 0 0 0,0 0 0 0 0,0 0 0 0 0,4-6 0 0 0,42-52-3247 0 0,165-182-5085 0 0,-166 199 6287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233 102 3552 0 0,'0'-9'1012'0'0,"1"1"190"0"0,-1 1 0 0 0,0 0 0 0 0,-1-1 0 0 0,0 1-1 0 0,0 0 1 0 0,-4-12 0 0 0,4 17-969 0 0,0 0 0 0 0,0 0 0 0 0,0 0 0 0 0,0 1 0 0 0,0-1 0 0 0,-1 0 0 0 0,1 1 0 0 0,-1-1 0 0 0,1 1 0 0 0,-1-1 0 0 0,0 1 1 0 0,1 0-1 0 0,-1 0 0 0 0,0 0 0 0 0,0 0 0 0 0,0 0 0 0 0,0 0 0 0 0,0 0 0 0 0,0 1 0 0 0,0-1 0 0 0,0 1 0 0 0,0-1 0 0 0,0 1 0 0 0,0 0 0 0 0,0 0 0 0 0,0 0 0 0 0,-4 0 0 0 0,-4 0 144 0 0,0 0-1 0 0,1 1 1 0 0,-1 0 0 0 0,0 0 0 0 0,1 1-1 0 0,-15 4 1 0 0,18-3-258 0 0,1 0 0 0 0,-1 0 0 0 0,1 0 0 0 0,0 1 0 0 0,0-1 0 0 0,0 1 0 0 0,0 0 0 0 0,1 1 0 0 0,-1-1 0 0 0,1 1 0 0 0,-6 9 0 0 0,6-8-67 0 0,1 1-1 0 0,-1 0 1 0 0,1 0-1 0 0,0 0 1 0 0,1 1-1 0 0,0-1 1 0 0,0 1-1 0 0,1-1 1 0 0,-1 1-1 0 0,1 8 1 0 0,0 0 25 0 0,1 0 0 0 0,1 0 0 0 0,5 30 0 0 0,23 31 328 0 0,-28-74-392 0 0,1 1 1 0 0,-1-1-1 0 0,1 0 0 0 0,-1 0 0 0 0,1 0 0 0 0,0 0 0 0 0,0 0 1 0 0,1 0-1 0 0,-1-1 0 0 0,3 3 0 0 0,-3-2 1 0 0,1-1-1 0 0,-1 1 0 0 0,0 0 1 0 0,0 0-1 0 0,0-1 0 0 0,0 1 1 0 0,0 0-1 0 0,-1 1 1 0 0,1-1-1 0 0,0 3 0 0 0,1 1 37 0 0,1-1-1 0 0,-1 0 0 0 0,1 0 1 0 0,0 0-1 0 0,1 0 0 0 0,-1-1 1 0 0,8 7-1 0 0,-7-7 10 0 0,1 1 1 0 0,-1 0-1 0 0,0 0 1 0 0,0 1-1 0 0,-1-1 0 0 0,0 1 1 0 0,0 0-1 0 0,4 11 1 0 0,-5-12-10 0 0,-1 0 0 0 0,1 0 1 0 0,0-1-1 0 0,1 1 1 0 0,7 9-1 0 0,18 29 414 0 0,-4 2-82 0 0,-15-31-239 0 0,-1 1 1 0 0,-1 0-1 0 0,0 0 1 0 0,-1 1 0 0 0,-1 0-1 0 0,4 19 1 0 0,0 30 528 0 0,-10-57-581 0 0,1 28 199 0 0,-1-36-283 0 0,0 0 0 0 0,1 0-1 0 0,-2 0 1 0 0,1 0 0 0 0,0 0-1 0 0,0 0 1 0 0,0 0 0 0 0,0 0-1 0 0,-1 0 1 0 0,1 0 0 0 0,0 0-1 0 0,-1 0 1 0 0,1 0 0 0 0,-1 0-1 0 0,1 0 1 0 0,-1 0 0 0 0,1 0-1 0 0,-1-1 1 0 0,0 1-1 0 0,0 0 1 0 0,1 0 0 0 0,-1-1-1 0 0,0 1 1 0 0,0 0 0 0 0,0-1-1 0 0,-1 2 1 0 0,-29 10 15 0 0,26-10-82 0 0,0 1 1 0 0,0-1-1 0 0,0 0 0 0 0,-1 0 0 0 0,1 0 0 0 0,0-1 1 0 0,-1 0-1 0 0,0 0 0 0 0,-8 0 0 0 0,10-1-128 0 0,-1 0 0 0 0,0 0-1 0 0,1 0 1 0 0,-1-1 0 0 0,0 0-1 0 0,1 0 1 0 0,-1 0 0 0 0,1-1-1 0 0,0 0 1 0 0,-1 1 0 0 0,1-1 0 0 0,-5-4-1 0 0,1 0-513 0 0,1 0-1 0 0,0-1 1 0 0,0 0 0 0 0,-10-14-1 0 0,11 12-127 0 0,0 0 0 0 0,0-1 0 0 0,1 0 0 0 0,1 0-1 0 0,-1-1 1 0 0,1 1 0 0 0,1-1 0 0 0,0 0 0 0 0,1 0 0 0 0,0 0-1 0 0,1 0 1 0 0,0 0 0 0 0,0-12 0 0 0,1 4-119 0 0,2 0 1 0 0,-1 1 0 0 0,2 0-1 0 0,1-1 1 0 0,0 1-1 0 0,1 0 1 0 0,9-21-1 0 0,10-4-2016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5256 0 0,'12'-15'6137'0'0,"-10"14"-5882"0"0,0 1 1 0 0,-1-1 0 0 0,1 0-1 0 0,0 1 1 0 0,-1-1-1 0 0,1 1 1 0 0,0 0-1 0 0,-1-1 1 0 0,1 1-1 0 0,0 0 1 0 0,0 0-1 0 0,0 0 1 0 0,-1 0-1 0 0,1 1 1 0 0,0-1-1 0 0,0 0 1 0 0,-1 1-1 0 0,1-1 1 0 0,0 1-1 0 0,-1-1 1 0 0,1 1-1 0 0,-1 0 1 0 0,1 0-1 0 0,-1 0 1 0 0,3 2-1 0 0,1 1 310 0 0,-1 1-1 0 0,0-1 0 0 0,0 1 0 0 0,-1 0 1 0 0,6 10-1 0 0,5 7-33 0 0,-6-13-236 0 0,-6-7-232 0 0,-1 0 0 0 0,1 0 0 0 0,-1 0 0 0 0,1 0 1 0 0,-1 0-1 0 0,0 0 0 0 0,1 0 0 0 0,-1 1 0 0 0,0-1 1 0 0,0 0-1 0 0,-1 1 0 0 0,1-1 0 0 0,-1 1 0 0 0,1-1 1 0 0,-1 1-1 0 0,1 3 0 0 0,25 98 1493 0 0,-17-42-867 0 0,-1 0 286 0 0,1 72 1 0 0,-9-116-857 0 0,1 0-21 0 0,-1 1 1 0 0,-1-1-1 0 0,-1 0 1 0 0,0 1-1 0 0,-2-1 0 0 0,-6 23 1 0 0,5-24-59 0 0,1 1 1 0 0,0 0-1 0 0,2-1 1 0 0,0 1-1 0 0,1 31 0 0 0,38-89-150 0 0,-32 31 127 0 0,1 0 1 0 0,1 0 0 0 0,-1 0-1 0 0,2 1 1 0 0,-1 0 0 0 0,16-12-1 0 0,63-42-7 0 0,-71 52 18 0 0,-10 6-11 0 0,0 0 1 0 0,0 0 0 0 0,1 1 0 0 0,-1 0 0 0 0,1 0 0 0 0,0 1 0 0 0,-1-1 0 0 0,1 1-1 0 0,0 1 1 0 0,0-1 0 0 0,1 1 0 0 0,-1 0 0 0 0,0 0 0 0 0,0 1 0 0 0,8 0-1 0 0,-12-1 4 0 0,0 1 0 0 0,1 0 0 0 0,-1 0 0 0 0,0 0-1 0 0,1 1 1 0 0,-1-1 0 0 0,0 0 0 0 0,0 1 0 0 0,1-1-1 0 0,-1 1 1 0 0,0 0 0 0 0,0 0 0 0 0,0 0 0 0 0,0 0-1 0 0,0 0 1 0 0,0 0 0 0 0,0 1 0 0 0,0-1 0 0 0,-1 1-1 0 0,1-1 1 0 0,0 1 0 0 0,-1 0 0 0 0,1 0 0 0 0,-1-1-1 0 0,0 1 1 0 0,1 0 0 0 0,-1 0 0 0 0,0 0 0 0 0,0 0-1 0 0,0 1 1 0 0,-1-1 0 0 0,1 0 0 0 0,0 0 0 0 0,-1 3-1 0 0,3 3 38 0 0,-1-1-1 0 0,1 1 0 0 0,0-1 1 0 0,0 0-1 0 0,1 0 0 0 0,-1-1 1 0 0,11 13-1 0 0,-13-16-31 0 0,1-1 0 0 0,-1 0-1 0 0,0 1 1 0 0,0-1 0 0 0,0 1-1 0 0,0-1 1 0 0,0 1 0 0 0,0 0 0 0 0,-1-1-1 0 0,1 1 1 0 0,-1 0 0 0 0,0 0 0 0 0,0 4-1 0 0,-1 46 430 0 0,0-31-305 0 0,1-20-124 0 0,-1 1 1 0 0,1 0-1 0 0,0 0 0 0 0,-1 0 0 0 0,0-1 0 0 0,1 1 0 0 0,-1 0 0 0 0,0 0 0 0 0,0-1 0 0 0,-1 1 0 0 0,1-1 0 0 0,-1 1 1 0 0,1-1-1 0 0,-1 0 0 0 0,0 1 0 0 0,1-1 0 0 0,-4 3 0 0 0,-41 25 39 0 0,38-26-44 0 0,-2 1-58 0 0,0 0-1 0 0,0-1 1 0 0,0-1-1 0 0,0 0 0 0 0,0 0 1 0 0,-1-1-1 0 0,1 0 1 0 0,-1-1-1 0 0,0 0 1 0 0,-13-1-1 0 0,-55 3-2190 0 0,78-3 2157 0 0,0 0 0 0 0,0 0 0 0 0,1 0 0 0 0,-1 0 0 0 0,0 0 0 0 0,0 0 0 0 0,0-1 0 0 0,1 1 0 0 0,-1 0 0 0 0,0-1 1 0 0,0 1-1 0 0,1 0 0 0 0,-1-1 0 0 0,0 1 0 0 0,1-1 0 0 0,-1 1 0 0 0,0-1 0 0 0,1 1 0 0 0,-1-1 0 0 0,1 0 0 0 0,-1 1 0 0 0,0-2 0 0 0,0 1-46 0 0,1 0 0 0 0,-1 0 0 0 0,1 1 0 0 0,-1-1-1 0 0,1 0 1 0 0,-1 1 0 0 0,0-1 0 0 0,0 0 0 0 0,1 1 0 0 0,-1-1 0 0 0,0 1 0 0 0,0-1 0 0 0,0 1 0 0 0,1 0-1 0 0,-1-1 1 0 0,0 1 0 0 0,0 0 0 0 0,0 0 0 0 0,0-1 0 0 0,0 1 0 0 0,0 0 0 0 0,0 0 0 0 0,-1 0 0 0 0,2 0-39 0 0,-1 0 0 0 0,0 0 0 0 0,1 0 0 0 0,-1-1 1 0 0,0 1-1 0 0,1 0 0 0 0,-1 0 0 0 0,1-1 1 0 0,-1 1-1 0 0,0 0 0 0 0,1-1 0 0 0,-1 1 0 0 0,1 0 1 0 0,-1-1-1 0 0,1 1 0 0 0,-1-1 0 0 0,1 1 0 0 0,-1-1 1 0 0,1 1-1 0 0,0-1 0 0 0,-1 0 0 0 0,1 1 1 0 0,0-1-1 0 0,-1 1 0 0 0,1-1 0 0 0,0 0 0 0 0,0 1 1 0 0,0-1-1 0 0,0 0 0 0 0,-1 1 0 0 0,1-1 0 0 0,0 0 1 0 0,0 0-1 0 0,1-26-2354 0 0,0 22 2143 0 0,-1 3 201 0 0,0 1-1 0 0,1-1 1 0 0,-1 0-1 0 0,1 1 1 0 0,-1-1-1 0 0,1 1 1 0 0,0-1-1 0 0,-1 1 1 0 0,1-1-1 0 0,0 1 1 0 0,0-1-1 0 0,0 1 1 0 0,0 0-1 0 0,1-1 0 0 0,-1 1 1 0 0,0 0-1 0 0,0 0 1 0 0,1 0-1 0 0,-1 0 1 0 0,1 0-1 0 0,-1 0 1 0 0,1 1-1 0 0,-1-1 1 0 0,4-1-1 0 0,11-9-1289 0 0,-4-16-371 0 0,15 9-49 0 0,-10-14 226 0 0,15 12-60 0 0,-3-12-1251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27 5904 0 0,'-5'-3'8783'0'0,"-1"-5"-6561"0"0,5 7-1979 0 0,-1-1-1 0 0,1 1 1 0 0,-1 0 0 0 0,1 0 0 0 0,-1-1-1 0 0,0 1 1 0 0,1 0 0 0 0,-1 0 0 0 0,0 0-1 0 0,0 1 1 0 0,0-1 0 0 0,1 0-1 0 0,-1 1 1 0 0,0-1 0 0 0,0 1 0 0 0,0 0-1 0 0,0 0 1 0 0,0 0 0 0 0,0 0 0 0 0,0 0-1 0 0,0 0 1 0 0,0 0 0 0 0,0 0 0 0 0,0 1-1 0 0,0-1 1 0 0,-3 2 0 0 0,1-1-32 0 0,-1 0 0 0 0,1 1 0 0 0,0 0 0 0 0,-1 0 0 0 0,1 0 0 0 0,0 0-1 0 0,0 0 1 0 0,0 1 0 0 0,1 0 0 0 0,-5 4 0 0 0,-17 16 330 0 0,-6 9-152 0 0,-10 28-4 0 0,30-46-334 0 0,1 0-1 0 0,1 1 1 0 0,0 0 0 0 0,-8 19-1 0 0,14-26-33 0 0,-1-1-1 0 0,0 0 1 0 0,0 1-1 0 0,-12 12 1 0 0,13-17-14 0 0,0 1 0 0 0,0-1 0 0 0,0 1 0 0 0,0 0 0 0 0,1 1 0 0 0,0-1 0 0 0,0 0-1 0 0,0 0 1 0 0,0 1 0 0 0,0-1 0 0 0,1 1 0 0 0,0 0 0 0 0,-1 9 0 0 0,-6 19-25 0 0,-3 18 53 0 0,10-49-36 0 0,1 0 0 0 0,0-1 0 0 0,0 1 0 0 0,0 0 0 0 0,1 0 0 0 0,-1-1 0 0 0,0 1 0 0 0,1 0 0 0 0,-1-1 0 0 0,1 1 0 0 0,-1 0 0 0 0,1-1 1 0 0,0 1-1 0 0,-1-1 0 0 0,1 1 0 0 0,0-1 0 0 0,0 1 0 0 0,0-1 0 0 0,1 0 0 0 0,-1 1 0 0 0,0-1 0 0 0,0 0 0 0 0,1 0 0 0 0,2 2 0 0 0,-1-2-7 0 0,0 1 0 0 0,0-1 0 0 0,1 0-1 0 0,-1 0 1 0 0,0-1 0 0 0,1 1 0 0 0,-1-1-1 0 0,1 0 1 0 0,-1 0 0 0 0,0 0-1 0 0,1 0 1 0 0,-1 0 0 0 0,1-1 0 0 0,-1 1-1 0 0,0-1 1 0 0,1 0 0 0 0,2-2-1 0 0,55-26-171 0 0,-52 24 179 0 0,8-4-8 0 0,26-16-67 0 0,-6-14 25 0 0,-36 38 54 0 0,1-1-1 0 0,0 1 1 0 0,-1 0 0 0 0,1-1-1 0 0,-1 1 1 0 0,1-1 0 0 0,-1 0-1 0 0,0 1 1 0 0,0-1 0 0 0,1 0-1 0 0,-1 0 1 0 0,0 0 0 0 0,1-3-1 0 0,4-7-6 0 0,11-5 16 0 0,-15 15-1 0 0,1 0 1 0 0,-1 0-1 0 0,0 0 1 0 0,1-1 0 0 0,-1 1-1 0 0,0-1 1 0 0,-1 1-1 0 0,1-1 1 0 0,0 0 0 0 0,-1 0-1 0 0,1 0 1 0 0,-1 0-1 0 0,0 0 1 0 0,1-5 0 0 0,9-22 52 0 0,-9 24-40 0 0,1 0 0 0 0,-1-1 0 0 0,0 1 0 0 0,0 0 0 0 0,-1-1 1 0 0,0 0-1 0 0,1-8 0 0 0,-2-51 232 0 0,0 62-207 0 0,0 0 0 0 0,1 0 1 0 0,0 0-1 0 0,0 0 0 0 0,0 0 1 0 0,0 0-1 0 0,1 0 0 0 0,0 1 1 0 0,-1-1-1 0 0,5-5 0 0 0,-5 9 217 0 0,-1 41 126 0 0,14 32-59 0 0,-5 23 43 0 0,-5 60 172 0 0,10-24-75 0 0,-14 18 221 0 0,0-147-677 0 0,0 0-1 0 0,0 0 1 0 0,-1 0 0 0 0,1 0 0 0 0,0 0 0 0 0,-1 0 0 0 0,0 0-1 0 0,0 0 1 0 0,-2 4 0 0 0,2-4-1 0 0,0 0 0 0 0,0 0-1 0 0,0 0 1 0 0,0 0 0 0 0,0 0-1 0 0,1 0 1 0 0,-1 0 0 0 0,1 1-1 0 0,0 4 1 0 0,0 6 34 0 0,-1 0 1 0 0,0-1-1 0 0,-1 1 0 0 0,-1-1 1 0 0,0 1-1 0 0,-1-1 1 0 0,0 0-1 0 0,-1 0 0 0 0,0-1 1 0 0,-1 1-1 0 0,-1-1 0 0 0,-14 21 1 0 0,-2-13-26 0 0,0-2-76 0 0,16-13-94 0 0,0 0 0 0 0,-1-1 1 0 0,0 1-1 0 0,0-2 0 0 0,0 1 0 0 0,0-1 0 0 0,0 0 0 0 0,-1-1 0 0 0,0 0 0 0 0,1-1 0 0 0,-1 1 0 0 0,0-2 0 0 0,-9 1 0 0 0,15-1-92 0 0,0-1 0 0 0,1 1 0 0 0,-1 0-1 0 0,0-1 1 0 0,0 0 0 0 0,0 0 0 0 0,1 0 0 0 0,-1 0-1 0 0,0 0 1 0 0,1 0 0 0 0,-1-1 0 0 0,1 1 0 0 0,-1-1-1 0 0,1 0 1 0 0,0 0 0 0 0,0 0 0 0 0,0 0 0 0 0,0 0-1 0 0,0 0 1 0 0,0 0 0 0 0,0-1 0 0 0,1 1 0 0 0,-1-1 0 0 0,1 1-1 0 0,0-1 1 0 0,0 0 0 0 0,0 1 0 0 0,0-1 0 0 0,-1-3-1 0 0,1 1-279 0 0,0 0-1 0 0,0-1 0 0 0,1 1 0 0 0,-1 0 0 0 0,1 0 0 0 0,0-1 0 0 0,0 1 0 0 0,1 0 1 0 0,-1 0-1 0 0,1 0 0 0 0,1-1 0 0 0,-1 1 0 0 0,1 0 0 0 0,-1 1 0 0 0,1-1 0 0 0,4-6 1 0 0,0 1-95 0 0,4-6-733 0 0,1 0 0 0 0,0 0 0 0 0,20-20 0 0 0,-9 12 21 0 0,17-13-945 0 0,-1 23-850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7560 0 0,'0'87'11651'0'0,"0"-3"-7347"0"0,9-23-2960 0 0,-9 130-959 0 0,0-151-5444 0 0,0 1-5186 0 0,8-55 6870 0 0,3-57-990 0 0,2 38 2349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4744 0 0,'0'0'9150'0'0,"0"10"-2769"0"0,0 13-4551 0 0,9 63 547 0 0,0 5-1249 0 0,0 119-160 0 0,-9 28-339 0 0,-9-130-625 0 0,9-108-4 0 0,0 1 0 0 0,0-1 0 0 0,0 0 0 0 0,0 1 0 0 0,0-1 0 0 0,0 0 0 0 0,0 0 0 0 0,0 1 0 0 0,0-1 0 0 0,0 0 0 0 0,1 1 0 0 0,-1-1 0 0 0,0 0 0 0 0,0 0 0 0 0,0 1 0 0 0,0-1 0 0 0,0 0 0 0 0,1 0 0 0 0,-1 1 0 0 0,0-1 0 0 0,0 0 0 0 0,0 0 0 0 0,1 0 0 0 0,-1 1 0 0 0,0-1 0 0 0,0 0 0 0 0,1 0 0 0 0,-1 0 0 0 0,0 0 0 0 0,1 0 0 0 0,-1 1 0 0 0,0-1 0 0 0,0 0 0 0 0,1 0 0 0 0,-1 0 0 0 0,0 0 0 0 0,1 0 0 0 0,-1 0 0 0 0,0 0 0 0 0,0 0 0 0 0,1 0 0 0 0,-1 0 0 0 0,0 0 0 0 0,1 0 0 0 0,-1 0 0 0 0,0 0 0 0 0,1-1 0 0 0,-1 1 0 0 0,0 0 0 0 0,0 0 0 0 0,1 0 0 0 0,-1 0 0 0 0,0 0 0 0 0,0-1 0 0 0,1 1 0 0 0,-1 0 0 0 0,0 0 0 0 0,0 0 0 0 0,0-1 0 0 0,1 1 0 0 0,14-16 20 0 0,-11 9-17 0 0,-1 0-1 0 0,1 0 0 0 0,-1 1 1 0 0,2-1-1 0 0,-1 1 0 0 0,1 0 0 0 0,6-6 1 0 0,-9 11-4 0 0,-1-1 0 0 0,0 1 0 0 0,0 0 0 0 0,0 0 0 0 0,0-1 0 0 0,0 1 0 0 0,0-1 0 0 0,0 1 0 0 0,0-1 0 0 0,0 1 0 0 0,-1-1 0 0 0,1 0 0 0 0,0-2 0 0 0,6-11-10 0 0,2 7 20 0 0,1 1 1 0 0,-1 0 0 0 0,1 0 0 0 0,19-9 0 0 0,25 1 136 0 0,-51 15-126 0 0,-1-1 0 0 0,1 1 0 0 0,-1-1-1 0 0,1 1 1 0 0,-1 0 0 0 0,1 0 0 0 0,-1 0-1 0 0,1 1 1 0 0,-1-1 0 0 0,1 1 0 0 0,-1-1-1 0 0,1 1 1 0 0,-1 0 0 0 0,0 0 0 0 0,1 0 0 0 0,-1 0-1 0 0,0 0 1 0 0,0 0 0 0 0,0 1 0 0 0,0-1-1 0 0,3 3 1 0 0,20 24 392 0 0,-21-24-327 0 0,1 0 1 0 0,-1 1 0 0 0,0 0 0 0 0,0 0 0 0 0,-1 0 0 0 0,1 0 0 0 0,-1 1 0 0 0,0-1 0 0 0,3 10 0 0 0,-2 3 276 0 0,-1 1 1 0 0,0-1 0 0 0,-2 1-1 0 0,-1 31 1 0 0,0-35-136 0 0,-1-9-200 0 0,-1 0 0 0 0,0-1 1 0 0,0 1-1 0 0,0 0 0 0 0,-1-1 1 0 0,1 1-1 0 0,-1-1 0 0 0,-1 0 1 0 0,1 0-1 0 0,-1 0 0 0 0,0 0 1 0 0,0-1-1 0 0,-9 8 0 0 0,-1-4-93 0 0,13-7 42 0 0,0 1 0 0 0,-1-1-1 0 0,1 0 1 0 0,-1 0-1 0 0,1 0 1 0 0,-1 0-1 0 0,1 0 1 0 0,-1-1-1 0 0,0 1 1 0 0,1 0-1 0 0,-1-1 1 0 0,-2 1-1 0 0,-16 3-334 0 0,-7 0-1348 0 0,6-2-2513 0 0,20-2 4071 0 0,1-1-1 0 0,0 1 1 0 0,-1 0 0 0 0,1 0-1 0 0,-1 0 1 0 0,1 0 0 0 0,0 0-1 0 0,-1 0 1 0 0,1 0-1 0 0,0-1 1 0 0,0 1 0 0 0,-1 0-1 0 0,1 0 1 0 0,0 0 0 0 0,-1-1-1 0 0,1 1 1 0 0,0 0 0 0 0,0 0-1 0 0,-1-1 1 0 0,1 1 0 0 0,0 0-1 0 0,0 0 1 0 0,0-1 0 0 0,-1 1-1 0 0,1 0 1 0 0,0-1 0 0 0,0 1-1 0 0,0 0 1 0 0,0-1 0 0 0,0 1-1 0 0,0-1 1 0 0,0 1 0 0 0,0 0-1 0 0,0-1 1 0 0,0 1 0 0 0,0 0-1 0 0,0-1 1 0 0,3-21-4864 0 0,12-16-66 0 0,-15 37 5076 0 0,1-2-297 0 0,1 0 1 0 0,-1 0-1 0 0,1 0 0 0 0,0 0 1 0 0,0 0-1 0 0,0 1 1 0 0,0-1-1 0 0,0 1 0 0 0,0-1 1 0 0,1 1-1 0 0,3-3 0 0 0,3-2-704 0 0,0-5-2552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387 303 3960 0 0,'-4'0'2790'0'0,"-2"1"-1831"0"0,0 0 0 0 0,0 0 0 0 0,0 1-1 0 0,0 0 1 0 0,0 0 0 0 0,0 0-1 0 0,0 1 1 0 0,1 0 0 0 0,-1 0-1 0 0,1 0 1 0 0,-7 6 0 0 0,6-5-574 0 0,1 0 1 0 0,0 1 0 0 0,-1 0-1 0 0,1 0 1 0 0,1 0-1 0 0,-1 0 1 0 0,1 1 0 0 0,0 0-1 0 0,0 0 1 0 0,-5 12 0 0 0,2-3 17 0 0,-1-1 0 0 0,0 0 0 0 0,0 0 0 0 0,-13 14 0 0 0,-21 34 462 0 0,1 5-349 0 0,16-9-272 0 0,16-41-192 0 0,2 1 0 0 0,-11 33 0 0 0,-2 7 98 0 0,14-45-77 0 0,1 1-1 0 0,1-1 0 0 0,-4 20 1 0 0,3-7 50 0 0,2-14-95 0 0,1-1 0 0 0,1 1-1 0 0,-1 21 1 0 0,3-30-26 0 0,-1 0 0 0 0,0 0 0 0 0,1 0 0 0 0,-1 0 0 0 0,1 0 0 0 0,0 0 0 0 0,0 0 0 0 0,0 0 0 0 0,1-1 0 0 0,-1 1 0 0 0,1 0 1 0 0,-1-1-1 0 0,1 1 0 0 0,0-1 0 0 0,0 1 0 0 0,0-1 0 0 0,0 0 0 0 0,5 4 0 0 0,-4-5-5 0 0,0 1 1 0 0,0-1-1 0 0,0 0 1 0 0,0 0-1 0 0,0 0 1 0 0,1 0-1 0 0,-1 0 1 0 0,0-1-1 0 0,1 0 0 0 0,-1 1 1 0 0,0-1-1 0 0,1 0 1 0 0,-1-1-1 0 0,0 1 1 0 0,0-1-1 0 0,1 1 1 0 0,-1-1-1 0 0,0 0 1 0 0,0 0-1 0 0,0 0 1 0 0,0-1-1 0 0,0 1 0 0 0,0-1 1 0 0,0 1-1 0 0,0-1 1 0 0,0 0-1 0 0,-1 0 1 0 0,1-1-1 0 0,-1 1 1 0 0,3-3-1 0 0,28-30 16 0 0,-24 27-22 0 0,0-1-1 0 0,-1 1 1 0 0,0-1-1 0 0,0-1 1 0 0,-1 1-1 0 0,0-1 1 0 0,-1-1-1 0 0,-1 1 1 0 0,1-1-1 0 0,-1 0 0 0 0,5-18 1 0 0,-9 24 8 0 0,1-1 1 0 0,0 0-1 0 0,0 1 1 0 0,1 0-1 0 0,0-1 1 0 0,3-4-1 0 0,-3 5 2 0 0,0 1 0 0 0,-1-1 0 0 0,0 1 0 0 0,0-1 0 0 0,0 0 0 0 0,0 1 0 0 0,-1-1 0 0 0,2-7 0 0 0,8-41 68 0 0,-7 37-11 0 0,-1 0 0 0 0,0 0-1 0 0,1-27 1 0 0,-4-24 211 0 0,2 12 90 0 0,-3 0 0 0 0,-2 0 0 0 0,-13-69 0 0 0,-4-25 604 0 0,10 82-366 0 0,6 45-442 0 0,0-2 573 0 0,2 53-453 0 0,3 33-491 0 0,3 0 0 0 0,3 0 1 0 0,2 0-1 0 0,19 64 0 0 0,-17-64-503 0 0,-9-48 417 0 0,0 1-1 0 0,1-1 1 0 0,1 0 0 0 0,0 0-1 0 0,6 14 1 0 0,0-5-661 0 0,-10-19 774 0 0,2-1 0 0 0,-1 0 0 0 0,0 0 1 0 0,1 0-1 0 0,-1 0 0 0 0,1 0 0 0 0,0-1 0 0 0,0 1 1 0 0,0 0-1 0 0,3 3 0 0 0,10 10-645 0 0,-11-10-84 0 0,1 0 0 0 0,-1-1 0 0 0,2 1 0 0 0,-1-1 0 0 0,0 0 0 0 0,1-1 0 0 0,0 0 0 0 0,0 0 0 0 0,8 4 0 0 0,-8-6 194 0 0,0 1 1 0 0,0-1 0 0 0,0-1 0 0 0,0 1 0 0 0,1-1 0 0 0,-1 0 0 0 0,1-1 0 0 0,-1 1 0 0 0,1-1-1 0 0,-1-1 1 0 0,1 1 0 0 0,-1-1 0 0 0,0 0 0 0 0,1-1 0 0 0,-1 1 0 0 0,10-5 0 0 0,16-4-1608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4424 0 0,'-14'0'5062'0'0,"-16"1"2205"0"0,26-1-7003 0 0,1 0 1 0 0,0 0-1 0 0,0 1 0 0 0,0 0 1 0 0,-1-1-1 0 0,1 1 0 0 0,0 0 1 0 0,0 1-1 0 0,0-1 0 0 0,0 1 1 0 0,1-1-1 0 0,-1 1 0 0 0,0 0 0 0 0,1 0 1 0 0,-1 0-1 0 0,1 0 0 0 0,-1 0 1 0 0,1 1-1 0 0,-2 2 0 0 0,1-2-129 0 0,0 0-1 0 0,0 0 0 0 0,1-1 1 0 0,-2 1-1 0 0,1-1 1 0 0,0 1-1 0 0,-1-1 0 0 0,1 0 1 0 0,-5 2-1 0 0,4-3-59 0 0,1 1 0 0 0,-1 0 1 0 0,1 0-1 0 0,0 0 0 0 0,0 0 0 0 0,0 1 0 0 0,0-1 1 0 0,0 1-1 0 0,0 0 0 0 0,0 0 0 0 0,1 0 0 0 0,-3 4 1 0 0,-37 32 446 0 0,33-22-409 0 0,8-14-96 0 0,0 0-1 0 0,-1 0 1 0 0,1 1-1 0 0,-1-1 1 0 0,0-1-1 0 0,0 1 1 0 0,0 0-1 0 0,-4 3 1 0 0,-5 9 42 0 0,1 0 1 0 0,1 0-1 0 0,-8 18 1 0 0,-14 23 71 0 0,24-46-125 0 0,1 0 0 0 0,0 1 0 0 0,1-1 0 0 0,-7 20 1 0 0,-1 2-41 0 0,12-29 29 0 0,0 0 0 0 0,0 0-1 0 0,0-1 1 0 0,0 1 0 0 0,0 0-1 0 0,1 0 1 0 0,-1 0 0 0 0,1 0 0 0 0,0 0-1 0 0,0 0 1 0 0,0 0 0 0 0,0 0-1 0 0,1 0 1 0 0,-1 0 0 0 0,1-1 0 0 0,-1 1-1 0 0,1 0 1 0 0,0 0 0 0 0,0 0-1 0 0,0-1 1 0 0,3 5 0 0 0,-1-4-11 0 0,-1 0 1 0 0,0-1 0 0 0,1 1-1 0 0,-1-1 1 0 0,1 0 0 0 0,0 0-1 0 0,0 0 1 0 0,0 0 0 0 0,0-1-1 0 0,0 1 1 0 0,0-1 0 0 0,0 0-1 0 0,1 0 1 0 0,-1 0 0 0 0,0 0-1 0 0,1 0 1 0 0,-1-1 0 0 0,1 1-1 0 0,-1-1 1 0 0,6 0 0 0 0,2 0 1 0 0,-9 1 10 0 0,0-1-1 0 0,0 0 1 0 0,0 1-1 0 0,0-1 1 0 0,0 0-1 0 0,-1 0 1 0 0,1 0-1 0 0,0 0 1 0 0,0 0-1 0 0,0-1 1 0 0,0 1-1 0 0,0-1 1 0 0,0 1-1 0 0,0-1 1 0 0,-1 0-1 0 0,1 1 1 0 0,0-1-1 0 0,-1 0 1 0 0,1 0-1 0 0,0 0 1 0 0,-1-1-1 0 0,1 1 1 0 0,1-3-1 0 0,-1 2 2 0 0,-1-1 0 0 0,1 1 0 0 0,0-1 0 0 0,0 1 0 0 0,-1 0 0 0 0,1 0 0 0 0,1-1 1 0 0,-1 1-1 0 0,0 1 0 0 0,0-1 0 0 0,1 0 0 0 0,-1 1 0 0 0,1-1 0 0 0,0 1 0 0 0,5-3 0 0 0,-5 3 6 0 0,-1 0 1 0 0,1 0-1 0 0,-1 0 0 0 0,1-1 1 0 0,-1 1-1 0 0,1-1 0 0 0,-1 0 1 0 0,0 1-1 0 0,0-1 0 0 0,0 0 1 0 0,0 0-1 0 0,0-1 0 0 0,0 1 1 0 0,3-5-1 0 0,-3-2 2 0 0,-2 8-3 0 0,0 0-1 0 0,0 0 1 0 0,0 1-1 0 0,0-1 1 0 0,0 0-1 0 0,0 1 1 0 0,0-1-1 0 0,0 0 1 0 0,1 1 0 0 0,-1-1-1 0 0,0 1 1 0 0,0-1-1 0 0,1 0 1 0 0,-1 1-1 0 0,0-1 1 0 0,1 1-1 0 0,-1-1 1 0 0,1 1-1 0 0,-1-1 1 0 0,1 1-1 0 0,-1-1 1 0 0,1 1-1 0 0,-1-1 1 0 0,1 1-1 0 0,-1 0 1 0 0,1-1-1 0 0,0 1 1 0 0,0-1-1 0 0,1 0 4 0 0,0 0-1 0 0,0-1 0 0 0,0 1 1 0 0,-1-1-1 0 0,1 1 0 0 0,-1-1 1 0 0,1 0-1 0 0,-1 0 1 0 0,1 0-1 0 0,-1 0 0 0 0,0 0 1 0 0,0 0-1 0 0,0 0 1 0 0,0 0-1 0 0,0 0 0 0 0,0-5 1 0 0,6-40 103 0 0,-7 38-92 0 0,0 0 1 0 0,0 1-1 0 0,1-1 0 0 0,1 1 1 0 0,-1-1-1 0 0,1 1 0 0 0,1 0 1 0 0,-1 0-1 0 0,1 0 1 0 0,8-15-1 0 0,-5 10 55 0 0,-2 7-56 0 0,13 5 61 0 0,-17 1-74 0 0,9 26 199 0 0,6 27 25 0 0,-7-30-86 0 0,-2 1 0 0 0,0 0 0 0 0,-2 0 0 0 0,0 0 0 0 0,-1 29 0 0 0,11 80 442 0 0,-6-23-217 0 0,-5-84-304 0 0,0 1 1 0 0,-2-1-1 0 0,-1 0 1 0 0,-5 43-1 0 0,4-48-48 0 0,1-16-12 0 0,0 0 1 0 0,0 0-1 0 0,0-1 0 0 0,-1 1 1 0 0,0 0-1 0 0,0 0 1 0 0,0-1-1 0 0,-1 1 0 0 0,-2 5 1 0 0,-14 32-49 0 0,9-18-239 0 0,-2-1 1 0 0,-17 31-1 0 0,22-46-232 0 0,-19 23-1329 0 0,24-30 1448 0 0,0 0 0 0 0,-1 0 0 0 0,1 0 0 0 0,-1-1 0 0 0,1 1 0 0 0,-1 0 0 0 0,0-1 0 0 0,1 1-1 0 0,-1-1 1 0 0,0 1 0 0 0,0-1 0 0 0,1 0 0 0 0,-4 1 0 0 0,5-2 191 0 0,-1 1 0 0 0,0 0-1 0 0,1-1 1 0 0,-1 1 0 0 0,1-1 0 0 0,-1 1-1 0 0,0-1 1 0 0,1 1 0 0 0,-1-1 0 0 0,1 1 0 0 0,0-1-1 0 0,-1 0 1 0 0,1 1 0 0 0,-1-1 0 0 0,1 1-1 0 0,0-1 1 0 0,-1 0 0 0 0,1 0 0 0 0,0 1-1 0 0,0-1 1 0 0,0 0 0 0 0,0 1 0 0 0,-1-1-1 0 0,1 0 1 0 0,0 0 0 0 0,0 1 0 0 0,0-1 0 0 0,1 0-1 0 0,-1 0 1 0 0,0 1 0 0 0,0-1 0 0 0,0 0-1 0 0,1-1 1 0 0,5-38-2983 0 0,-4 31 1702 0 0,1-1 982 0 0,0 0-1 0 0,0 0 0 0 0,1 0 1 0 0,1 1-1 0 0,-1-1 0 0 0,1 1 0 0 0,1 0 1 0 0,0 0-1 0 0,7-7 0 0 0,22-15-1669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6768 0 0,'-1'2'540'0'0,"0"-1"1"0"0,-1 0 0 0 0,1 1-1 0 0,0-1 1 0 0,0 1 0 0 0,0-1-1 0 0,0 1 1 0 0,1 0-1 0 0,-1-1 1 0 0,0 1 0 0 0,1 0-1 0 0,-1-1 1 0 0,1 1 0 0 0,-1 0-1 0 0,1 0 1 0 0,0 0-1 0 0,0-1 1 0 0,0 4 0 0 0,1 39 4984 0 0,11 48-1807 0 0,-3-38-3034 0 0,-18 48-1606 0 0,3-75-977 0 0,1-13-2104 0 0,3 1-4628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3280 0 0,'-4'2'9548'0'0,"-20"4"-4050"0"0,12-4-4312 0 0,1 0-1 0 0,0 1 1 0 0,0 1-1 0 0,0 0 1 0 0,-11 6-1 0 0,13-6-932 0 0,0 1 0 0 0,0 0-1 0 0,0 1 1 0 0,1-1 0 0 0,0 2 0 0 0,0-1-1 0 0,0 1 1 0 0,1 0 0 0 0,0 1-1 0 0,-10 13 1 0 0,-10 10 225 0 0,-4 3-83 0 0,30-32-378 0 0,-115 162 946 0 0,99-134-798 0 0,17-29-157 0 0,-1 1 0 0 0,0 0 0 0 0,1-1-1 0 0,-1 1 1 0 0,0 0 0 0 0,0-1 0 0 0,0 1 0 0 0,0-1 0 0 0,0 1 0 0 0,0-1-1 0 0,-1 0 1 0 0,-1 2 0 0 0,0 1 2 0 0,1 0 0 0 0,0 0-1 0 0,0 0 1 0 0,0 1 0 0 0,0-1 0 0 0,1 1-1 0 0,0-1 1 0 0,0 1 0 0 0,0-1 0 0 0,0 1-1 0 0,1-1 1 0 0,-1 9 0 0 0,2-12-15 0 0,-1 0 0 0 0,1 0 0 0 0,0 1 0 0 0,0-1 0 0 0,-1 0 0 0 0,1 0 0 0 0,0 0 0 0 0,0 0 0 0 0,0 0 0 0 0,0 0 0 0 0,0 0 0 0 0,0 0 0 0 0,0-1 1 0 0,1 1-1 0 0,-1 0 0 0 0,0-1 0 0 0,0 1 0 0 0,1 0 0 0 0,-1-1 0 0 0,0 0 0 0 0,1 1 0 0 0,-1-1 0 0 0,0 0 0 0 0,1 0 0 0 0,-1 1 0 0 0,1-1 0 0 0,-1 0 0 0 0,2-1 0 0 0,0 2-1 0 0,-1-1 0 0 0,0 0 0 0 0,1 1 0 0 0,-1-1-1 0 0,0 1 1 0 0,1 0 0 0 0,-1 0 0 0 0,0 0 0 0 0,0 0-1 0 0,0 0 1 0 0,0 0 0 0 0,2 2 0 0 0,-1-1-3 0 0,0-1 1 0 0,-1 1-1 0 0,1-1 1 0 0,0 0 0 0 0,0 0-1 0 0,0 0 1 0 0,0 0-1 0 0,1 0 1 0 0,-1 0-1 0 0,0-1 1 0 0,0 0 0 0 0,0 0-1 0 0,0 0 1 0 0,1 0-1 0 0,-1 0 1 0 0,0 0-1 0 0,0-1 1 0 0,5-1-1 0 0,48-12-160 0 0,36-40 0 0 0,-87 50 171 0 0,0 0-1 0 0,1-1 0 0 0,-1 1 1 0 0,-1-1-1 0 0,1-1 1 0 0,-1 1-1 0 0,0 0 1 0 0,0-1-1 0 0,6-12 1 0 0,-5 9 47 0 0,0-1 0 0 0,-1 0 0 0 0,0 0 0 0 0,-1 0 0 0 0,0 0 0 0 0,0-1 0 0 0,2-18 0 0 0,-2-81 764 0 0,-3 77-513 0 0,0 32-256 0 0,-1 2-34 0 0,1 0 0 0 0,0 0 0 0 0,0 1-1 0 0,0-1 1 0 0,-1 0 0 0 0,1 0 0 0 0,0 0 0 0 0,1 1 0 0 0,-1-1-1 0 0,0 0 1 0 0,0 0 0 0 0,0 0 0 0 0,1 1 0 0 0,-1-1 0 0 0,0 0 0 0 0,1 0-1 0 0,-1 0 1 0 0,1 0 0 0 0,0 0 0 0 0,-1 0 0 0 0,2 2 0 0 0,6 20 33 0 0,-5 24 15 0 0,16 92-1 0 0,-10-90 31 0 0,5 99 0 0 0,-14-127-69 0 0,-7 186 598 0 0,4-178-526 0 0,-2 0 0 0 0,-13 44 0 0 0,5-15-91 0 0,11-53 0 0 0,1 0 0 0 0,-1 0 0 0 0,1 0 0 0 0,-1 0 0 0 0,2 1 0 0 0,-1-1 0 0 0,0 8 0 0 0,1-9 0 0 0,0 1 0 0 0,0-1 0 0 0,-1 1 0 0 0,0-1 0 0 0,0 0 0 0 0,0 1 0 0 0,0-1 0 0 0,-1 0 0 0 0,1 0 0 0 0,-1 0 0 0 0,0 0 0 0 0,-4 5 0 0 0,-59 109 0 0 0,65-118 0 0 0,-1 1 0 0 0,1 1 0 0 0,-1-1 0 0 0,0 0 0 0 0,0 1 0 0 0,0-1 0 0 0,-1 0 0 0 0,1 0 0 0 0,0 0 0 0 0,0 1 0 0 0,-1-1 0 0 0,1-1 0 0 0,0 1 0 0 0,-1 0 0 0 0,1 0 0 0 0,-1 0 0 0 0,-3 0 0 0 0,-15 10 0 0 0,19-10-12 0 0,-1 0 1 0 0,1-1-1 0 0,-1 1 0 0 0,1 0 1 0 0,-1-1-1 0 0,1 1 0 0 0,-1-1 1 0 0,1 1-1 0 0,-1-1 1 0 0,0 0-1 0 0,1 0 0 0 0,-1 0 1 0 0,0 0-1 0 0,1 0 0 0 0,-1 0 1 0 0,0 0-1 0 0,1 0 0 0 0,-1-1 1 0 0,0 1-1 0 0,1 0 0 0 0,-1-1 1 0 0,1 0-1 0 0,-1 1 0 0 0,1-1 1 0 0,-3-2-1 0 0,1 1-47 0 0,0-1 1 0 0,1 0-1 0 0,-1 0 1 0 0,1 0-1 0 0,0 0 0 0 0,0 0 1 0 0,0 0-1 0 0,0-1 1 0 0,0 1-1 0 0,1-1 0 0 0,-2-3 1 0 0,-1-8-218 0 0,1 0 1 0 0,0 0 0 0 0,0 0 0 0 0,0-27-1 0 0,3 10-952 0 0,-2 23 806 0 0,2 0-1 0 0,-1 0 0 0 0,1 1 1 0 0,1-1-1 0 0,-1 0 0 0 0,2 0 1 0 0,-1 0-1 0 0,1 0 1 0 0,0 1-1 0 0,1-1 0 0 0,0 1 1 0 0,7-13-1 0 0,39-51-3727 0 0,-16 21-945 0 0,62-71-1 0 0,-31 51 480 0 0,-26 35 959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4632 0 0,'0'-24'13850'0'0,"-2"11"-8533"0"0,-7 13-4241 0 0,3-1-799 0 0,1 1-1 0 0,0 0 1 0 0,-1 0 0 0 0,1 0 0 0 0,0 1-1 0 0,-1 0 1 0 0,1 0 0 0 0,0 0-1 0 0,-1 1 1 0 0,1-1 0 0 0,0 1 0 0 0,0 1-1 0 0,1-1 1 0 0,-8 5 0 0 0,-6 6 9 0 0,14-11-233 0 0,0 1-1 0 0,0 0 0 0 0,0 0 1 0 0,0 0-1 0 0,0 1 1 0 0,1-1-1 0 0,0 1 1 0 0,0 0-1 0 0,0 0 0 0 0,0 0 1 0 0,0 0-1 0 0,-1 5 1 0 0,-2 0 32 0 0,0 0 0 0 0,-1-1 1 0 0,0 1-1 0 0,-12 10 1 0 0,12-11-40 0 0,3-4-16 0 0,1 1 1 0 0,-1-1-1 0 0,1 1 0 0 0,0 0 0 0 0,0 0 0 0 0,1 0 1 0 0,-4 11-1 0 0,-7 12 67 0 0,-5-3-13 0 0,15-21-73 0 0,0 0-1 0 0,0 0 1 0 0,1 0 0 0 0,-1 1 0 0 0,1-1 0 0 0,0 1-1 0 0,0-1 1 0 0,-1 8 0 0 0,-30 76 92 0 0,19-38-42 0 0,10-38-38 0 0,1 1 0 0 0,0 0-1 0 0,0 0 1 0 0,1 0-1 0 0,0 15 1 0 0,2-24-23 0 0,1 0-1 0 0,0-1 1 0 0,-1 1 0 0 0,1 0-1 0 0,1-1 1 0 0,-1 1-1 0 0,0-1 1 0 0,1 0 0 0 0,0 1-1 0 0,0-1 1 0 0,0 0 0 0 0,0 0-1 0 0,0 0 1 0 0,1 0 0 0 0,-1-1-1 0 0,1 1 1 0 0,0 0-1 0 0,0-1 1 0 0,0 0 0 0 0,0 0-1 0 0,0 0 1 0 0,0 0 0 0 0,1 0-1 0 0,-1-1 1 0 0,0 1 0 0 0,1-1-1 0 0,0 0 1 0 0,6 1-1 0 0,25 4-96 0 0,11-2 101 0 0,-40-4-14 0 0,-5 0 8 0 0,-1 0-1 0 0,1 1 1 0 0,0-1-1 0 0,0 0 1 0 0,0 0-1 0 0,-1 0 1 0 0,1 0-1 0 0,0 0 1 0 0,0 0-1 0 0,0 0 1 0 0,0 0 0 0 0,-1 0-1 0 0,1 0 1 0 0,0-1-1 0 0,0 1 1 0 0,0 0-1 0 0,-1-1 1 0 0,1 1-1 0 0,0 0 1 0 0,-1-1 0 0 0,1 1-1 0 0,0-1 1 0 0,0 1-1 0 0,-1-1 1 0 0,1 1-1 0 0,-1-1 1 0 0,1 1-1 0 0,-1-1 1 0 0,1 0 0 0 0,-1 1-1 0 0,1-1 1 0 0,-1 0-1 0 0,1-1 1 0 0,-1 1-3 0 0,1 0 1 0 0,-1 0 0 0 0,1 0-1 0 0,-1 0 1 0 0,1 1 0 0 0,0-1-1 0 0,-1 0 1 0 0,1 0 0 0 0,0 0 0 0 0,-1 0-1 0 0,1 1 1 0 0,0-1 0 0 0,0 0-1 0 0,0 1 1 0 0,0-1 0 0 0,0 0-1 0 0,0 1 1 0 0,-1-1 0 0 0,1 1-1 0 0,1 0 1 0 0,0-1 0 0 0,11-7-23 0 0,43-73-193 0 0,-53 77 223 0 0,1 0 0 0 0,-1 0 0 0 0,0 0 0 0 0,0-1 1 0 0,0 1-1 0 0,-1-1 0 0 0,4-7 0 0 0,8-16-1 0 0,-8 18 2 0 0,0 0 1 0 0,-1-1-1 0 0,0 0 1 0 0,-1-1-1 0 0,0 1 0 0 0,-1 0 1 0 0,0-1-1 0 0,1-18 1 0 0,0 7 30 0 0,1-43 75 0 0,-6 58-94 0 0,1 0 0 0 0,0 1 1 0 0,0-1-1 0 0,1 0 0 0 0,0 1 0 0 0,0-1 0 0 0,1 1 0 0 0,0-1 0 0 0,0 1 0 0 0,1 0 1 0 0,3-7-1 0 0,-1 5-1 0 0,0 3 44 0 0,0 21-19 0 0,20 83-88 0 0,10 35-58 0 0,-32-122 109 0 0,-1 1 1 0 0,2-1 0 0 0,6 18 0 0 0,9 32 10 0 0,-13-24 7 0 0,3 50 1 0 0,-9-83-12 0 0,1-1 1 0 0,0 0-1 0 0,0 0 1 0 0,0 0-1 0 0,0 0 1 0 0,1 0-1 0 0,-1 0 1 0 0,1 0-1 0 0,0-1 1 0 0,3 6-1 0 0,9 17 123 0 0,-14-24-48 0 0,-9-12 291 0 0,8-3-319 0 0,0 0-1 0 0,-1-1 1 0 0,-4-16-1 0 0,2 14 30 0 0,1 1-1 0 0,0-1 1 0 0,1-23-1 0 0,2-228 219 0 0,0 267-304 0 0,-1 0 0 0 0,1 0 0 0 0,0 0 0 0 0,0 0 0 0 0,0 0 0 0 0,0 0 0 0 0,0 0 0 0 0,0 0 0 0 0,0 0 0 0 0,0 0 0 0 0,0 0 0 0 0,1 0 0 0 0,-1 1 0 0 0,0-1 0 0 0,1 0 0 0 0,-1 0 0 0 0,0 0 0 0 0,1 0 0 0 0,-1 0 0 0 0,2 0 0 0 0,25-46 0 0 0,-26 44-31 0 0,1 0 0 0 0,0 0 0 0 0,-1 0 0 0 0,1 0 1 0 0,0 1-1 0 0,0-1 0 0 0,1 1 0 0 0,-1 0 0 0 0,1-1 0 0 0,-1 1 0 0 0,1 0 0 0 0,-1 0 1 0 0,1 1-1 0 0,0-1 0 0 0,0 1 0 0 0,0-1 0 0 0,0 1 0 0 0,0 0 0 0 0,4-1 0 0 0,4 0-217 0 0,0 1-1 0 0,0 0 0 0 0,1 0 1 0 0,14 2-1 0 0,-14 0 53 0 0,-1-1-1 0 0,0 0 1 0 0,0-1 0 0 0,21-4-1 0 0,-21 3-565 0 0,0 1 0 0 0,1 0-1 0 0,-1 1 1 0 0,0 0 0 0 0,1 0-1 0 0,-1 2 1 0 0,15 2-1 0 0,39 2-7290 0 0,-53-5 6141 0 0,0-1 1 0 0,-1-1-1 0 0,1 0 1 0 0,0-1-1 0 0,20-6 1 0 0,-23 3-1496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4472 0 0,'0'0'17301'0'0,"8"18"-14141"0"0,-3-11-2765 0 0,0-1 1 0 0,-1 1 0 0 0,0 0 0 0 0,-1 1 0 0 0,0-1 0 0 0,0 1 0 0 0,0-1 0 0 0,-1 1 0 0 0,2 11-1 0 0,6 14 265 0 0,10 10 214 0 0,-15-34-715 0 0,0 0-1 0 0,-1 0 1 0 0,0 1-1 0 0,-1 0 1 0 0,0-1 0 0 0,3 20-1 0 0,-5-23-84 0 0,1 1 0 0 0,0 0 0 0 0,0 0-1 0 0,0-1 1 0 0,1 1 0 0 0,0-1 0 0 0,4 7 0 0 0,-3-6 4 0 0,0 0 1 0 0,-1 1 0 0 0,0-1-1 0 0,0 1 1 0 0,2 8 0 0 0,-4-11-60 0 0,1-1 1 0 0,-1 1-1 0 0,1-1 1 0 0,0 1 0 0 0,0-1-1 0 0,1 0 1 0 0,5 8-1 0 0,5 11-6 0 0,-2 8-13 0 0,-1 1 0 0 0,-2 0 0 0 0,6 39 0 0 0,-6-25 0 0 0,15 48 0 0 0,-21-89 0 0 0,7 23 0 0 0,0 0 0 0 0,-2 0 0 0 0,-1 1 0 0 0,-1 0 0 0 0,0 29 0 0 0,4 248 0 0 0,-12-250 0 0 0,-3-1 0 0 0,-2 0 0 0 0,-3 0 0 0 0,-23 71 0 0 0,-16 37 0 0 0,46-151-462 0 0,-1 0-1 0 0,-1 0 1 0 0,0-1-1 0 0,-1 0 1 0 0,-15 19-1 0 0,12-18-304 0 0,1 1-1 0 0,1 1 0 0 0,-9 16 1 0 0,12-22-649 0 0,-1 0 1 0 0,0-1 0 0 0,0 1-1 0 0,-1-1 1 0 0,0 0 0 0 0,0-1-1 0 0,-1 0 1 0 0,0 0-1 0 0,0 0 1 0 0,0-1 0 0 0,-1 0-1 0 0,1-1 1 0 0,-15 5-1 0 0,10 1-3818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01.6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1766 1591 13032 0 0,'-3'0'188'0'0,"-1"0"0"0"0,0-1 0 0 0,1 1 0 0 0,-1-1-1 0 0,0 1 1 0 0,1-1 0 0 0,-1 0 0 0 0,1-1 0 0 0,-1 1 0 0 0,1-1 0 0 0,-1 1 0 0 0,1-1 0 0 0,0 0 0 0 0,0 0 0 0 0,0 0 0 0 0,0-1 0 0 0,0 1 0 0 0,-3-5 0 0 0,5 5-177 0 0,0 1-1 0 0,0-1 1 0 0,0 0 0 0 0,0 0-1 0 0,0 0 1 0 0,0 0 0 0 0,1 0-1 0 0,-1 0 1 0 0,1 0 0 0 0,-1 0-1 0 0,1-1 1 0 0,0 1-1 0 0,0 0 1 0 0,0 0 0 0 0,0 0-1 0 0,0 0 1 0 0,1 0 0 0 0,-1-1-1 0 0,1 1 1 0 0,-1 0 0 0 0,1 0-1 0 0,0 0 1 0 0,-1 0-1 0 0,1 0 1 0 0,0 1 0 0 0,0-1-1 0 0,1 0 1 0 0,-1 0 0 0 0,0 1-1 0 0,1-1 1 0 0,-1 0 0 0 0,1 1-1 0 0,1-2 1 0 0,10-12 289 0 0,-11 13-249 0 0,0-1-1 0 0,0 1 0 0 0,0 0 1 0 0,0-1-1 0 0,0 1 1 0 0,0 1-1 0 0,1-1 0 0 0,-1 0 1 0 0,1 0-1 0 0,-1 1 1 0 0,1-1-1 0 0,-1 1 1 0 0,1 0-1 0 0,0 0 0 0 0,0 0 1 0 0,4-1-1 0 0,43-12 1081 0 0,-40 10-892 0 0,1 0 1 0 0,0 1 0 0 0,1 1 0 0 0,-1 0 0 0 0,0 0 0 0 0,13 0-1 0 0,-3 2 131 0 0,-7-1-176 0 0,-1 1 0 0 0,1 0 0 0 0,0 1 0 0 0,0 0 0 0 0,-1 1 0 0 0,1 0 0 0 0,0 2 0 0 0,-1-1 0 0 0,0 2 0 0 0,17 7 0 0 0,-17-5-53 0 0,-7-4-63 0 0,0 0 1 0 0,0 0-1 0 0,-1 1 0 0 0,1-1 0 0 0,-1 1 1 0 0,0 1-1 0 0,6 5 0 0 0,24 28 411 0 0,-27-30-409 0 0,0 0 0 0 0,-1 0 1 0 0,0 1-1 0 0,0 0 0 0 0,-1 0 1 0 0,0 1-1 0 0,0-1 0 0 0,-1 1 1 0 0,6 17-1 0 0,-4-4 100 0 0,-1 1 0 0 0,-1 0 0 0 0,-1 1 0 0 0,1 44 0 0 0,-5-47-83 0 0,1-9-44 0 0,-1 0 0 0 0,0 0 0 0 0,0 0 0 0 0,-2 0 0 0 0,0 0 0 0 0,0 0 0 0 0,-1-1 0 0 0,-1 1 0 0 0,-5 13 0 0 0,-51 73 290 0 0,46-82-295 0 0,0 0-1 0 0,-1-1 0 0 0,-1-1 0 0 0,-1 0 0 0 0,0-1 0 0 0,0-1 0 0 0,-1-1 0 0 0,-1 0 0 0 0,-27 12 0 0 0,4-3 5 0 0,-2-1 0 0 0,-67 20 0 0 0,83-33-30 0 0,0 0 0 0 0,-1-2 0 0 0,1-1-1 0 0,-1-2 1 0 0,-46-1 0 0 0,64-3-21 0 0,0 0 0 0 0,0-1 0 0 0,0 0 1 0 0,0-1-1 0 0,0 0 0 0 0,1-1 0 0 0,0 0 0 0 0,-19-13 1 0 0,-12-5 7 0 0,26 15 1 0 0,0 0 1 0 0,1 0 0 0 0,0-1-1 0 0,-20-18 1 0 0,9 6 1 0 0,2-2-1 0 0,0-1 1 0 0,1 0 0 0 0,-32-51-1 0 0,46 63-8 0 0,2 0-1 0 0,-1-1 1 0 0,2 0-1 0 0,0 0 1 0 0,0 0-1 0 0,1 0 0 0 0,1-1 1 0 0,0 0-1 0 0,1 1 1 0 0,1-1-1 0 0,0 0 1 0 0,0 0-1 0 0,2 0 0 0 0,1-14 1 0 0,1 18-8 0 0,0 0 1 0 0,0 0 0 0 0,1 0-1 0 0,1 0 1 0 0,-1 1-1 0 0,2 0 1 0 0,-1 0-1 0 0,1 0 1 0 0,1 1 0 0 0,-1 0-1 0 0,1 0 1 0 0,1 0-1 0 0,13-10 1 0 0,5-4-18 0 0,2 2 0 0 0,52-31 0 0 0,-69 46 25 0 0,-1 1 1 0 0,1 1-1 0 0,0-1 1 0 0,0 2-1 0 0,19-3 1 0 0,0-1 15 0 0,-5 2-5 0 0,0 0 0 0 0,1 2 0 0 0,0 0 0 0 0,-1 2 0 0 0,1 1 0 0 0,0 1 1 0 0,-1 1-1 0 0,0 1 0 0 0,0 2 0 0 0,0 0 0 0 0,25 10 0 0 0,-28-5 15 0 0,31 13 126 0 0,52 33 0 0 0,-90-47-101 0 0,0 0-1 0 0,0 2 1 0 0,-1 0-1 0 0,0 0 0 0 0,-1 1 1 0 0,-1 1-1 0 0,13 17 1 0 0,-23-25-29 0 0,1 0 0 0 0,-1 0 1 0 0,1 0-1 0 0,-2 0 0 0 0,1 1 0 0 0,-1-1 1 0 0,0 0-1 0 0,1 9 0 0 0,2 14 74 0 0,0-16-62 0 0,-2 0 0 0 0,0 1 0 0 0,0-1 0 0 0,-1 0 0 0 0,-1 1 0 0 0,0-1 0 0 0,0 0 0 0 0,-2 0 0 0 0,0 1 0 0 0,0-1 0 0 0,-1 0 0 0 0,-9 24-1 0 0,-1-10-6 0 0,-1-1-1 0 0,-1-1 0 0 0,-1 0 1 0 0,-1 0-1 0 0,-31 33 0 0 0,-114 99 58 0 0,66-68-34 0 0,90-84-49 0 0,-12 14 3 0 0,-1 0 0 0 0,-1-2 0 0 0,-1 0 0 0 0,-1-1 0 0 0,0-1 0 0 0,-38 19-1 0 0,15-15 4 0 0,31-13-4 0 0,0 0 0 0 0,0 0 0 0 0,0-1-1 0 0,-20 3 1 0 0,10-4 2 0 0,-6 2 7 0 0,0-2-1 0 0,0-1 0 0 0,-1-1 1 0 0,-47-3-1 0 0,71 0-12 0 0,1-1 1 0 0,0 0-1 0 0,0 0 1 0 0,0 0-1 0 0,0-1 0 0 0,0 1 1 0 0,0-1-1 0 0,1-1 0 0 0,-9-5 1 0 0,-2-2-3 0 0,-7-4-7 0 0,0-2 0 0 0,1 0 0 0 0,1-2 0 0 0,1 0 0 0 0,1-1 0 0 0,0-1-1 0 0,-29-44 1 0 0,22 23-6 0 0,2-1 0 0 0,2-2 0 0 0,-26-70 0 0 0,43 97 12 0 0,1 0 1 0 0,1-1-1 0 0,1 0 1 0 0,0 1-1 0 0,1-1 1 0 0,1 0-1 0 0,1 0 0 0 0,1 1 1 0 0,4-24-1 0 0,-1 29 2 0 0,1 0 0 0 0,0 1 0 0 0,1-1-1 0 0,0 1 1 0 0,1 1 0 0 0,12-15-1 0 0,10-16-2 0 0,-7 9 4 0 0,2 1 1 0 0,2 2-1 0 0,0 0 0 0 0,2 2 0 0 0,1 1 0 0 0,2 2 1 0 0,0 1-1 0 0,1 1 0 0 0,2 2 0 0 0,0 1 1 0 0,52-21-1 0 0,-41 26 25 0 0,2 1 1 0 0,0 3 0 0 0,80-9-1 0 0,-64 10 11 0 0,-17 5-3 0 0,1 2 0 0 0,0 2 0 0 0,-1 2 1 0 0,93 14-1 0 0,-116-11-10 0 0,-1 1 0 0 0,0 2 1 0 0,30 11-1 0 0,-41-13-9 0 0,-2 0 1 0 0,1 0-1 0 0,0 1 1 0 0,-1 0-1 0 0,0 1 1 0 0,-1 0-1 0 0,1 0 1 0 0,12 15-1 0 0,-3 7 39 0 0,11-9 25 0 0,8 48 109 0 0,-34-57-157 0 0,0 0 0 0 0,0 1 0 0 0,-1-1 0 0 0,-1 1-1 0 0,0-1 1 0 0,-1 1 0 0 0,0 0 0 0 0,0 0 0 0 0,-2 13 0 0 0,1-14-11 0 0,-1 0 0 0 0,0 0 0 0 0,-1 0 0 0 0,0 0 0 0 0,-1 0 0 0 0,0 0 0 0 0,-1-1 0 0 0,0 1 0 0 0,-7 11 0 0 0,-5 6 27 0 0,-37 47-1 0 0,13-20-3 0 0,13-21-19 0 0,-1-2 1 0 0,-2 0-1 0 0,0-2 0 0 0,-3-2 1 0 0,-62 43-1 0 0,-196 110 95 0 0,268-167-112 0 0,-1-2 0 0 0,0-1 0 0 0,-1-1 0 0 0,0 0 0 0 0,0-2 0 0 0,-1-1 0 0 0,0-2 0 0 0,-1 0 0 0 0,1-1 0 0 0,-1-2 0 0 0,1-1 0 0 0,-37-3 0 0 0,47 0-6 0 0,0-1 1 0 0,0 0-1 0 0,0-2 0 0 0,0 0 1 0 0,0 0-1 0 0,1-2 0 0 0,0 0 1 0 0,-24-15-1 0 0,2-2-4 0 0,2-2 1 0 0,-38-34-1 0 0,44 34-13 0 0,1-1-1 0 0,1-2 1 0 0,-28-38-1 0 0,45 52 22 0 0,0 0 0 0 0,1-1-1 0 0,1 0 1 0 0,0 0-1 0 0,1-1 1 0 0,1 0 0 0 0,1 0-1 0 0,0-1 1 0 0,-3-25 0 0 0,2 3 10 0 0,3 28-20 0 0,0 1 0 0 0,1-1 0 0 0,1 0 0 0 0,0 0-1 0 0,1 0 1 0 0,0 0 0 0 0,0 1 0 0 0,1-1 0 0 0,1 0 0 0 0,0 0 0 0 0,1 1-1 0 0,4-12 1 0 0,41-54 6 0 0,-10 21 55 0 0,-24 34-45 0 0,1 1 1 0 0,1 0-1 0 0,1 1 1 0 0,1 1-1 0 0,0 0 1 0 0,40-29-1 0 0,-23 24 11 0 0,1 0 0 0 0,0 3 0 0 0,56-24 0 0 0,-66 37-8 0 0,0 1 1 0 0,0 1-1 0 0,0 1 0 0 0,1 1 1 0 0,0 2-1 0 0,-1 0 1 0 0,48 5-1 0 0,-24-3 32 0 0,-44 0-46 0 0,-1 0 0 0 0,1 0 0 0 0,0 1-1 0 0,-1 0 1 0 0,1 0 0 0 0,-1 0-1 0 0,0 1 1 0 0,1-1 0 0 0,-1 1 0 0 0,0 1-1 0 0,0-1 1 0 0,0 1 0 0 0,0-1-1 0 0,-1 1 1 0 0,1 1 0 0 0,6 5 0 0 0,0 0 5 0 0,-5-4 0 0 0,0 0 1 0 0,0 1-1 0 0,0 0 0 0 0,-1 0 1 0 0,0 0-1 0 0,7 13 1 0 0,7 9 4 0 0,14 32-11 0 0,-29-54 0 0 0,-1-1 0 0 0,0 1 0 0 0,0 0 0 0 0,0-1 0 0 0,0 1 0 0 0,-1 1 0 0 0,0-1 0 0 0,-1 0 0 0 0,1 0 0 0 0,-1 1 0 0 0,0-1 0 0 0,-1 1 0 0 0,0-1 0 0 0,0 13 0 0 0,1 35 0 0 0,1-34 0 0 0,-1 0 0 0 0,-1 0 0 0 0,-1 0 0 0 0,-1 0 0 0 0,0 0 0 0 0,-2 0 0 0 0,0-1 0 0 0,-13 36 0 0 0,0-19 0 0 0,-2 0 0 0 0,-1-2 0 0 0,-2 0 0 0 0,-1-2 0 0 0,-41 44 0 0 0,35-44 0 0 0,-42 39 0 0 0,64-65 0 0 0,0 0 0 0 0,-1-1 0 0 0,0 0 0 0 0,0 0 0 0 0,-1-1 0 0 0,1 0 0 0 0,-1 0 0 0 0,-10 2 0 0 0,-45 15 0 0 0,49-15 0 0 0,-1 0 0 0 0,0-2 0 0 0,-31 6 0 0 0,41-10 0 0 0,-1 0 0 0 0,1 0 0 0 0,-1 0 0 0 0,0-1 0 0 0,1 0 0 0 0,-1 0 0 0 0,1 0 0 0 0,-1-1 0 0 0,1 0 0 0 0,0-1 0 0 0,0 1 0 0 0,0-1 0 0 0,-8-5 0 0 0,-11-10 0 0 0,1 0 0 0 0,2-2 0 0 0,-1-1 0 0 0,2 0 0 0 0,-32-44 0 0 0,-19-19 0 0 0,49 61 0 0 0,2-1 0 0 0,1 0 0 0 0,1-2 0 0 0,2 0 0 0 0,-20-37 0 0 0,1-10 0 0 0,23 49 0 0 0,1 0 0 0 0,2-1 0 0 0,0 0 0 0 0,-7-30 0 0 0,12 33 0 0 0,0 6 0 0 0,1 0 0 0 0,0-1 0 0 0,2 1 0 0 0,0-1 0 0 0,0 0 0 0 0,2 1 0 0 0,0-1 0 0 0,1 0 0 0 0,1 0 0 0 0,4-18 0 0 0,-6 32 0 0 0,1 1 0 0 0,0 0 0 0 0,0 0 0 0 0,0 0 0 0 0,0 0 0 0 0,1 0 0 0 0,-1 0 0 0 0,0 1 0 0 0,1-1 0 0 0,-1 0 0 0 0,1 1 0 0 0,0-1 0 0 0,-1 1 0 0 0,5-3 0 0 0,10-11 0 0 0,-4-13 0 0 0,17 8 0 0 0,-10-4 0 0 0,13 6 0 0 0,-17 8 0 0 0,-12 7 0 0 0,0 0 0 0 0,1 1 0 0 0,-1 0 0 0 0,1 0 0 0 0,0 0 0 0 0,-1 0 0 0 0,1 0 0 0 0,0 1 0 0 0,0-1 0 0 0,0 1 0 0 0,7-1 0 0 0,78-21 0 0 0,-70 17 0 0 0,0 1 0 0 0,0 0 0 0 0,0 1 0 0 0,38-2 0 0 0,-52 6 0 0 0,124 5 0 0 0,-114-4 0 0 0,0 2 0 0 0,0-1 0 0 0,-1 2 0 0 0,1 0 0 0 0,-1 1 0 0 0,18 9 0 0 0,-4 0 0 0 0,0 1 0 0 0,-2 2 0 0 0,36 28 0 0 0,-51-36 0 0 0,-1 1 0 0 0,-1 0 0 0 0,1 0 0 0 0,-1 1 0 0 0,-1 1 0 0 0,0-1 0 0 0,-1 1 0 0 0,0 1 0 0 0,10 25 0 0 0,-6-4 0 0 0,11 47 0 0 0,-18-51 0 0 0,-2 0 0 0 0,-4 57 0 0 0,1-32 0 0 0,0-44 0 0 0,0 0 0 0 0,-1 0 0 0 0,0 0 0 0 0,-1 0 0 0 0,0 0 0 0 0,0-1 0 0 0,-1 1 0 0 0,0-1 0 0 0,-10 15 0 0 0,7-11 0 0 0,0 1 0 0 0,-10 30 0 0 0,12-31 0 0 0,0-1 0 0 0,-1 1 0 0 0,-1-1 0 0 0,0 0 0 0 0,-1 0 0 0 0,0-1 0 0 0,-20 22 0 0 0,-78 72 0 0 0,41-58 0 0 0,54-37 0 0 0,-1 0 0 0 0,0-1 0 0 0,0 0 0 0 0,-1-1 0 0 0,-1-1 0 0 0,1 0 0 0 0,-1-1 0 0 0,-1 0 0 0 0,1-1 0 0 0,-26 7 0 0 0,9-5 0 0 0,0 0 0 0 0,0-3 0 0 0,-1 0 0 0 0,0-2 0 0 0,1-1 0 0 0,-1-2 0 0 0,-45-5 0 0 0,64 2 0 0 0,1-1 0 0 0,-1 0 0 0 0,1 0 0 0 0,0-1 0 0 0,0-1 0 0 0,-16-10 0 0 0,-13-6 0 0 0,9 6 0 0 0,1-2 0 0 0,1-1 0 0 0,1-2 0 0 0,0-1 0 0 0,2-1 0 0 0,0-1 0 0 0,2-2 0 0 0,1 0 0 0 0,1-1 0 0 0,-32-51 0 0 0,49 64 0 0 0,0 0 0 0 0,1-1 0 0 0,1 0 0 0 0,0 0 0 0 0,1 0 0 0 0,0 0 0 0 0,2-1 0 0 0,0 1 0 0 0,0-1 0 0 0,2 1 0 0 0,0 0 0 0 0,3-17 0 0 0,-4 28 0 0 0,2 0 0 0 0,-1 0 0 0 0,0 0 0 0 0,1 0 0 0 0,-1 0 0 0 0,1 0 0 0 0,0 1 0 0 0,1-1 0 0 0,-1 1 0 0 0,1-1 0 0 0,-1 1 0 0 0,7-6 0 0 0,16-22 0 0 0,-12 12 0 0 0,1 1 0 0 0,0 0 0 0 0,2 1 0 0 0,0 1 0 0 0,1 0 0 0 0,26-18 0 0 0,121-70 0 0 0,-32 26 0 0 0,-44 49 0 0 0,-75 22 0 0 0,-6 3 0 0 0,0 0 0 0 0,0 1 0 0 0,0 0 0 0 0,0 0 0 0 0,1 1 0 0 0,-1 0 0 0 0,9-1 0 0 0,35-7 0 0 0,-35 6 0 0 0,1 1 0 0 0,0 1 0 0 0,23-1 0 0 0,-13 2 0 0 0,-13 1 0 0 0,1 0 0 0 0,-1 1 0 0 0,19 2 0 0 0,-29-2 0 0 0,0 0 0 0 0,0 1 0 0 0,0-1 0 0 0,0 1 0 0 0,0-1 0 0 0,0 1 0 0 0,0 0 0 0 0,-1 0 0 0 0,1 1 0 0 0,-1-1 0 0 0,0 1 0 0 0,0 0 0 0 0,0 0 0 0 0,0 0 0 0 0,4 5 0 0 0,15 16 0 0 0,-19-21 0 0 0,0 0 0 0 0,0 0 0 0 0,-1 0 0 0 0,1 0 0 0 0,0 0 0 0 0,-1 1 0 0 0,0-1 0 0 0,0 1 0 0 0,0 0 0 0 0,0-1 0 0 0,-1 1 0 0 0,1 0 0 0 0,-1 0 0 0 0,1 4 0 0 0,14 66 0 0 0,-7-42 0 0 0,6 59 0 0 0,-14-79 0 0 0,-1 0 0 0 0,0 0 0 0 0,-1 1 0 0 0,0-1 0 0 0,-1 0 0 0 0,0 0 0 0 0,-1 0 0 0 0,-7 19 0 0 0,-7 28 0 0 0,14-44 0 0 0,0-1 0 0 0,-2 1 0 0 0,-11 24 0 0 0,-37 69 0 0 0,38-73 0 0 0,-1-1 0 0 0,-2-1 0 0 0,-2 0 0 0 0,-1-2 0 0 0,-27 32 0 0 0,-8 5 0 0 0,43-50 0 0 0,-2 0 0 0 0,0 0 0 0 0,-1-1 0 0 0,0-1 0 0 0,-2-1 0 0 0,-33 23 0 0 0,39-31 0 0 0,0 0 0 0 0,0-2 0 0 0,0 1 0 0 0,0-1 0 0 0,-1-1 0 0 0,0-1 0 0 0,0 1 0 0 0,0-2 0 0 0,-1 0 0 0 0,1-1 0 0 0,-23 0 0 0 0,34-1 0 0 0,0 0 0 0 0,1 0 0 0 0,-1-1 0 0 0,0 1 0 0 0,0-1 0 0 0,0 1 0 0 0,0-1 0 0 0,1 0 0 0 0,-1 1 0 0 0,0-1 0 0 0,1 0 0 0 0,-1 0 0 0 0,1 0 0 0 0,-1-1 0 0 0,1 1 0 0 0,-1 0 0 0 0,1 0 0 0 0,0-1 0 0 0,-1 1 0 0 0,1-1 0 0 0,-2-2 0 0 0,-2-3 0 0 0,-19-14 0 0 0,1-1 0 0 0,1-1 0 0 0,1-1 0 0 0,2-1 0 0 0,-30-46 0 0 0,-28-76 0 0 0,68 125 0 0 0,1-1 0 0 0,0 0 0 0 0,2 0 0 0 0,-6-48 0 0 0,8 25 0 0 0,2 0 0 0 0,8-73 0 0 0,-4 107 0 0 0,1 1 0 0 0,1-1 0 0 0,0 1 0 0 0,1 0 0 0 0,0 0 0 0 0,1 1 0 0 0,0-1 0 0 0,8-9 0 0 0,13-26 0 0 0,-20 34 0 0 0,0 1 0 0 0,1 0 0 0 0,0 0 0 0 0,12-12 0 0 0,18-23 0 0 0,-22 26 0 0 0,0 1 0 0 0,1 0 0 0 0,32-27 0 0 0,-37 37 0 0 0,0-1 0 0 0,1 2 0 0 0,0-1 0 0 0,0 2 0 0 0,1 0 0 0 0,-1 0 0 0 0,23-6 0 0 0,12-1 0 0 0,-17 4 0 0 0,1 2 0 0 0,46-7 0 0 0,-70 14 0 0 0,0 1 0 0 0,0-1 0 0 0,0 1 0 0 0,0 0 0 0 0,-1 1 0 0 0,1 0 0 0 0,0 0 0 0 0,0 1 0 0 0,0 0 0 0 0,-1 0 0 0 0,1 1 0 0 0,-1 0 0 0 0,1 0 0 0 0,-1 1 0 0 0,8 5 0 0 0,4 5 0 0 0,-6-5 0 0 0,-1 0 0 0 0,0 0 0 0 0,0 1 0 0 0,-1 1 0 0 0,0 0 0 0 0,-1 0 0 0 0,9 15 0 0 0,4 11 0 0 0,-2-3 0 0 0,-1 0 0 0 0,-1 2 0 0 0,-2 0 0 0 0,17 54 0 0 0,-15-42 0 0 0,-16-41 0 0 0,0 0 0 0 0,0-1 0 0 0,0 1 0 0 0,-1 1 0 0 0,0-1 0 0 0,-1 0 0 0 0,1 0 0 0 0,-1 15 0 0 0,1 51 0 0 0,0-22 0 0 0,-7 69 0 0 0,3-112 0 0 0,1 0 0 0 0,-2 0 0 0 0,1 0 0 0 0,-1-1 0 0 0,0 1 0 0 0,-1-1 0 0 0,0 1 0 0 0,-8 11 0 0 0,7-11 0 0 0,0 0 0 0 0,0 0 0 0 0,1 1 0 0 0,0 0 0 0 0,-5 15 0 0 0,6-10 0 0 0,-1-1 0 0 0,-1 0 0 0 0,0-1 0 0 0,0 1 0 0 0,-2-1 0 0 0,1 0 0 0 0,-1 0 0 0 0,-1-1 0 0 0,0 0 0 0 0,-1 0 0 0 0,-12 11 0 0 0,17-19 0 0 0,0 0 0 0 0,1 1 0 0 0,0-1 0 0 0,0 0 0 0 0,0 1 0 0 0,0 0 0 0 0,0 0 0 0 0,-1 4 0 0 0,-20 26 0 0 0,16-26 0 0 0,-1-1 0 0 0,1 0 0 0 0,-1-1 0 0 0,-1 0 0 0 0,1 0 0 0 0,-1-1 0 0 0,0 0 0 0 0,0-1 0 0 0,-1 0 0 0 0,1 0 0 0 0,-1-2 0 0 0,-14 4 0 0 0,15-4 0 0 0,0 0 0 0 0,0-1 0 0 0,0 1 0 0 0,0-2 0 0 0,0 0 0 0 0,0 0 0 0 0,0 0 0 0 0,0-1 0 0 0,1-1 0 0 0,-1 0 0 0 0,0 0 0 0 0,0-1 0 0 0,1 0 0 0 0,0-1 0 0 0,-16-8 0 0 0,-1-7 0 0 0,0-2 0 0 0,-35-37 0 0 0,12 12 0 0 0,-7-9 0 0 0,1-3 0 0 0,4-2 0 0 0,2-2 0 0 0,-81-135 0 0 0,118 174 0 0 0,0-1 0 0 0,1-1 0 0 0,2 0 0 0 0,0-1 0 0 0,2 1 0 0 0,-7-45 0 0 0,9 30 0 0 0,1 1 0 0 0,2-1 0 0 0,8-76 0 0 0,-5 108 0 0 0,1 0 0 0 0,0 1 0 0 0,0-1 0 0 0,1 1 0 0 0,0 0 0 0 0,1 0 0 0 0,-1 0 0 0 0,9-12 0 0 0,11-20 0 0 0,-16 25 0 0 0,1 1 0 0 0,0 1 0 0 0,1 0 0 0 0,1 0 0 0 0,22-21 0 0 0,64-48 0 0 0,-72 62 0 0 0,9-4 0 0 0,1 0 0 0 0,1 3 0 0 0,46-21 0 0 0,-6 3 0 0 0,-38 20 0 0 0,2 2 0 0 0,0 1 0 0 0,1 2 0 0 0,0 1 0 0 0,70-9 0 0 0,-90 18 0 0 0,134-15 0 0 0,-132 17 0 0 0,0 1 0 0 0,0 1 0 0 0,0 1 0 0 0,-1 1 0 0 0,24 6 0 0 0,-36-6 0 0 0,0 0 0 0 0,0 1 0 0 0,0 1 0 0 0,-1 0 0 0 0,1 0 0 0 0,-1 0 0 0 0,-1 1 0 0 0,1 0 0 0 0,-1 1 0 0 0,0 0 0 0 0,0 0 0 0 0,-1 0 0 0 0,8 12 0 0 0,12 27 0 0 0,-17-31 0 0 0,0 0 0 0 0,0 0 0 0 0,-1 1 0 0 0,-1 1 0 0 0,-1-1 0 0 0,0 1 0 0 0,-2 0 0 0 0,0 0 0 0 0,0 0 0 0 0,1 32 0 0 0,-3 31 0 0 0,1-50 0 0 0,-2 0 0 0 0,-1 0 0 0 0,-1 0 0 0 0,-2 0 0 0 0,-1 0 0 0 0,-14 52 0 0 0,13-68 0 0 0,-4 11 0 0 0,-1 1 0 0 0,-1-2 0 0 0,-27 44 0 0 0,-37 48 0 0 0,48-71 0 0 0,-3 0 0 0 0,-44 51 0 0 0,61-82 0 0 0,-21 26 0 0 0,-2-1 0 0 0,-1-3 0 0 0,-2 0 0 0 0,-2-3 0 0 0,-61 40 0 0 0,84-63 0 0 0,-1 0 0 0 0,0-1 0 0 0,-1-2 0 0 0,1 0 0 0 0,-1 0 0 0 0,-1-2 0 0 0,1-1 0 0 0,-1 0 0 0 0,0-2 0 0 0,0 0 0 0 0,0-2 0 0 0,0 0 0 0 0,-25-4 0 0 0,32 1 0 0 0,1-1 0 0 0,1-1 0 0 0,-1 0 0 0 0,0-1 0 0 0,1 0 0 0 0,0-1 0 0 0,1 0 0 0 0,0-1 0 0 0,0 0 0 0 0,0-1 0 0 0,1 0 0 0 0,-9-11 0 0 0,-7-3 0 0 0,-2-4 0 0 0,1-1 0 0 0,0-2 0 0 0,3 0 0 0 0,0-2 0 0 0,2 0 0 0 0,2-2 0 0 0,-23-48 0 0 0,32 55 0 0 0,2-1 0 0 0,1 0 0 0 0,1 0 0 0 0,-4-30 0 0 0,-6-118 0 0 0,14 144 0 0 0,3 25 0 0 0,-3-9 0 0 0,2 0 0 0 0,0 0 0 0 0,1 0 0 0 0,1 0 0 0 0,0 0 0 0 0,1 0 0 0 0,1 0 0 0 0,8-26 0 0 0,-7 31 0 0 0,7-17 0 0 0,1 1 0 0 0,1 0 0 0 0,1 1 0 0 0,20-28 0 0 0,42-49 0 0 0,-45 58 0 0 0,2 2 0 0 0,57-57 0 0 0,-68 80 0 0 0,1 2 0 0 0,27-16 0 0 0,-9 6 0 0 0,-19 13 0 0 0,0 1 0 0 0,1 2 0 0 0,0 0 0 0 0,1 2 0 0 0,0 0 0 0 0,1 2 0 0 0,0 0 0 0 0,0 2 0 0 0,1 1 0 0 0,0 1 0 0 0,43-2 0 0 0,-61 7 0 0 0,-1 0 0 0 0,1 1 0 0 0,0-1 0 0 0,0 1 0 0 0,0 1 0 0 0,-1 0 0 0 0,1 0 0 0 0,-1 0 0 0 0,0 1 0 0 0,0 0 0 0 0,0 0 0 0 0,-1 1 0 0 0,0 0 0 0 0,1 0 0 0 0,-1 0 0 0 0,-1 1 0 0 0,1 0 0 0 0,-1 0 0 0 0,7 12 0 0 0,126 244 0 0 0,-127-241 0 0 0,-1 1 0 0 0,-1 1 0 0 0,-1-1 0 0 0,-1 1 0 0 0,-1 0 0 0 0,-1 1 0 0 0,3 37 0 0 0,0 28 0 0 0,-4 0 0 0 0,-4 0 0 0 0,-14 103 0 0 0,8-161 0 0 0,-2-2 0 0 0,-1 1 0 0 0,-1-1 0 0 0,-2-1 0 0 0,-18 35 0 0 0,1-3 0 0 0,-40 75 0 0 0,37-79 0 0 0,25-41 0 0 0,-1-1 0 0 0,0 1 0 0 0,-1-1 0 0 0,0-1 0 0 0,-1 0 0 0 0,-1 0 0 0 0,0-1 0 0 0,0 0 0 0 0,-1-1 0 0 0,-16 11 0 0 0,-34 26 0 0 0,56-41 0 0 0,-1-1 0 0 0,0 0 0 0 0,0 0 0 0 0,0-1 0 0 0,-1 0 0 0 0,0 0 0 0 0,0-1 0 0 0,0 0 0 0 0,-1 0 0 0 0,1-1 0 0 0,-1 0 0 0 0,-16 3 0 0 0,10-4 0 0 0,2 1 0 0 0,0-1 0 0 0,0 0 0 0 0,0-1 0 0 0,0-1 0 0 0,0 0 0 0 0,0-1 0 0 0,-25-4 0 0 0,17-6 0 0 0,1-1 0 0 0,0-1 0 0 0,1-1 0 0 0,0 0 0 0 0,-31-33 0 0 0,8 8 0 0 0,9 7 0 0 0,2-2 0 0 0,2-2 0 0 0,-38-57 0 0 0,30 40 0 0 0,7 10 0 0 0,2-2 0 0 0,2-1 0 0 0,-38-95 0 0 0,56 114 0 0 0,1 1 0 0 0,2-1 0 0 0,0 0 0 0 0,2 0 0 0 0,1 0 0 0 0,3-54 0 0 0,-1 44 0 0 0,0 26 0 0 0,1 0 0 0 0,0 0 0 0 0,1 0 0 0 0,0 1 0 0 0,1-1 0 0 0,0 1 0 0 0,0-1 0 0 0,1 1 0 0 0,1 0 0 0 0,-1 0 0 0 0,2 1 0 0 0,-1-1 0 0 0,1 1 0 0 0,1 0 0 0 0,0 1 0 0 0,14-15 0 0 0,7-1 0 0 0,0 2 0 0 0,2 0 0 0 0,52-28 0 0 0,-81 49 0 0 0,67-28 0 0 0,-45 18 0 0 0,0 0 0 0 0,0 2 0 0 0,1 0 0 0 0,1 2 0 0 0,26-6 0 0 0,133-14 0 0 0,-135 21 0 0 0,-27 4 0 0 0,0 0 0 0 0,0 1 0 0 0,-1 1 0 0 0,1 1 0 0 0,0 1 0 0 0,0 1 0 0 0,-1 0 0 0 0,39 13 0 0 0,-58-15 0 0 0,1 0 0 0 0,-1 1 0 0 0,1-1 0 0 0,-1 1 0 0 0,0-1 0 0 0,0 1 0 0 0,0 0 0 0 0,1 0 0 0 0,-2 0 0 0 0,1 0 0 0 0,0 0 0 0 0,2 3 0 0 0,11 12 0 0 0,-8-11 0 0 0,5 5 0 0 0,0 1 0 0 0,0 0 0 0 0,10 15 0 0 0,-14-12 0 0 0,0 0 0 0 0,-1 1 0 0 0,-1 0 0 0 0,-1 1 0 0 0,0-1 0 0 0,-1 1 0 0 0,-1 0 0 0 0,-1 0 0 0 0,1 31 0 0 0,-3-36 0 0 0,-4 109 0 0 0,2-107 0 0 0,0 0 0 0 0,-1-1 0 0 0,-1 1 0 0 0,0-1 0 0 0,-1 0 0 0 0,-10 22 0 0 0,14-34 0 0 0,-83 139 0 0 0,74-125 0 0 0,-1-1 0 0 0,0 0 0 0 0,-1-1 0 0 0,-1-1 0 0 0,0 0 0 0 0,0 0 0 0 0,-20 12 0 0 0,3-6 0 0 0,5-2 0 0 0,-53 24 0 0 0,44-27 0 0 0,1-1 0 0 0,-2-2 0 0 0,1-1 0 0 0,-1-2 0 0 0,-1-1 0 0 0,1-2 0 0 0,-44 0 0 0 0,44-4 0 0 0,17 2 0 0 0,0-2 0 0 0,0 0 0 0 0,0-1 0 0 0,1 0 0 0 0,-1-2 0 0 0,1 0 0 0 0,-1-1 0 0 0,-27-10 0 0 0,26 3 0 0 0,13 7 0 0 0,0 1 0 0 0,-1 0 0 0 0,1 0 0 0 0,0 0 0 0 0,-1 1 0 0 0,0 0 0 0 0,-7-1 0 0 0,5 0 0 0 0,1 1 0 0 0,-1-1 0 0 0,1-1 0 0 0,0 0 0 0 0,0 0 0 0 0,0 0 0 0 0,-10-8 0 0 0,-16-9 0 0 0,-41-41 0 0 0,65 55 0 0 0,0-1 0 0 0,1-1 0 0 0,0 0 0 0 0,0-1 0 0 0,1 1 0 0 0,0-1 0 0 0,1-1 0 0 0,0 0 0 0 0,0 0 0 0 0,1 0 0 0 0,-7-22 0 0 0,11 27 0 0 0,1-1 0 0 0,0 0 0 0 0,1 1 0 0 0,0-1 0 0 0,0 0 0 0 0,0 0 0 0 0,1 1 0 0 0,0-1 0 0 0,0 0 0 0 0,0 1 0 0 0,1-1 0 0 0,0 1 0 0 0,1 0 0 0 0,-1-1 0 0 0,1 1 0 0 0,4-6 0 0 0,51-48 0 0 0,-49 51 0 0 0,-7 6 0 0 0,0 1 0 0 0,0-1 0 0 0,0 1 0 0 0,1 0 0 0 0,-1 0 0 0 0,1 0 0 0 0,0 0 0 0 0,-1 0 0 0 0,1 1 0 0 0,6-3 0 0 0,6-3 0 0 0,-1 0 0 0 0,1-1 0 0 0,17-13 0 0 0,-20 12 0 0 0,0 1 0 0 0,1 1 0 0 0,24-11 0 0 0,30-20 0 0 0,-33 29 0 0 0,15-5 0 0 0,13-10 0 0 0,0 2 0 0 0,1 4 0 0 0,118-20 0 0 0,-123 29 0 0 0,93-3 0 0 0,-142 14 0 0 0,1 0 0 0 0,-1 0 0 0 0,0 0 0 0 0,0 1 0 0 0,-1 1 0 0 0,1 0 0 0 0,-1 0 0 0 0,1 0 0 0 0,14 12 0 0 0,-22-15 0 0 0,0 0 0 0 0,0 0 0 0 0,0 0 0 0 0,0 0 0 0 0,0 0 0 0 0,0 1 0 0 0,-1-1 0 0 0,1 0 0 0 0,0 1 0 0 0,-1-1 0 0 0,1 0 0 0 0,-1 1 0 0 0,1-1 0 0 0,-1 1 0 0 0,0-1 0 0 0,1 0 0 0 0,-1 3 0 0 0,1 3 0 0 0,3 4 0 0 0,0 1 0 0 0,-1 0 0 0 0,-1 0 0 0 0,0 0 0 0 0,0 0 0 0 0,-1 0 0 0 0,-1 0 0 0 0,0 0 0 0 0,-1 0 0 0 0,0 0 0 0 0,-1 0 0 0 0,0 0 0 0 0,-1 0 0 0 0,-6 16 0 0 0,5-17 0 0 0,-1 0 0 0 0,0-1 0 0 0,-1 1 0 0 0,0-1 0 0 0,-1 0 0 0 0,0-1 0 0 0,0 1 0 0 0,-1-2 0 0 0,0 1 0 0 0,-10 7 0 0 0,-39 48 0 0 0,41-44 0 0 0,0 0 0 0 0,0-1 0 0 0,-2 0 0 0 0,-1-2 0 0 0,0 0 0 0 0,-1-1 0 0 0,-1-1 0 0 0,-23 13 0 0 0,0 0 0 0 0,35-21 0 0 0,-1-1 0 0 0,0 0 0 0 0,0 0 0 0 0,-19 7 0 0 0,4-3 0 0 0,0-2 0 0 0,0 0 0 0 0,-1-2 0 0 0,0 0 0 0 0,0-2 0 0 0,0-1 0 0 0,-1-1 0 0 0,1-1 0 0 0,-42-5 0 0 0,61 2 0 0 0,1 0 0 0 0,-1 0 0 0 0,1-1 0 0 0,-1 0 0 0 0,1 0 0 0 0,0-1 0 0 0,0 1 0 0 0,0-1 0 0 0,1-1 0 0 0,0 1 0 0 0,-1-1 0 0 0,1 0 0 0 0,1 0 0 0 0,-5-6 0 0 0,-5-7 0 0 0,2-1 0 0 0,0 0 0 0 0,-13-28 0 0 0,14 21 0 0 0,1 0 0 0 0,1-1 0 0 0,2 0 0 0 0,-7-45 0 0 0,4 15 0 0 0,-3-74 0 0 0,12 108 0 0 0,1 1 0 0 0,2 0 0 0 0,0-1 0 0 0,1 1 0 0 0,1 0 0 0 0,12-35 0 0 0,-2 11 0 0 0,-10 31 0 0 0,1 0 0 0 0,0 0 0 0 0,1 1 0 0 0,0-1 0 0 0,13-19 0 0 0,6-4 0 0 0,2 2 0 0 0,1 0 0 0 0,1 2 0 0 0,51-45 0 0 0,-75 75 0 0 0,16-15 0 0 0,2 1 0 0 0,0 0 0 0 0,1 2 0 0 0,0 1 0 0 0,1 1 0 0 0,36-14 0 0 0,-7 8 0 0 0,-33 12 0 0 0,0 1 0 0 0,0 0 0 0 0,40-6 0 0 0,5 4 0 0 0,-34 3 0 0 0,57-1 0 0 0,-46 7 0 0 0,61 8 0 0 0,-89-6 0 0 0,0 1 0 0 0,0 1 0 0 0,0 0 0 0 0,-1 1 0 0 0,1 0 0 0 0,-1 2 0 0 0,17 9 0 0 0,-8-2 0 0 0,19 12 0 0 0,42 33 0 0 0,-74-50 0 0 0,1 0 0 0 0,-2 0 0 0 0,1 0 0 0 0,-1 1 0 0 0,-1 1 0 0 0,0 0 0 0 0,0 0 0 0 0,11 24 0 0 0,-17-32 0 0 0,6 15 0 0 0,0 1 0 0 0,-1 0 0 0 0,-1 0 0 0 0,-1 0 0 0 0,4 29 0 0 0,-3 12 0 0 0,0 0 0 0 0,-2 0 0 0 0,-5 77 0 0 0,-7-81 0 0 0,-3-1 0 0 0,-2 0 0 0 0,-3-1 0 0 0,-1-1 0 0 0,-34 70 0 0 0,39-98 0 0 0,-1-1 0 0 0,-28 43 0 0 0,34-59 0 0 0,0-1 0 0 0,-1 0 0 0 0,1 0 0 0 0,-18 12 0 0 0,-9 8 0 0 0,23-16 0 0 0,0-1 0 0 0,-1 0 0 0 0,0-1 0 0 0,-1 0 0 0 0,-22 12 0 0 0,29-18 0 0 0,-1-1 0 0 0,0 1 0 0 0,0-1 0 0 0,0 0 0 0 0,0-1 0 0 0,0 0 0 0 0,0 0 0 0 0,0 0 0 0 0,0-1 0 0 0,-1 0 0 0 0,1 0 0 0 0,0-1 0 0 0,-11-2 0 0 0,0-10 0 0 0,-19-21 0 0 0,23 23 0 0 0,1-1 0 0 0,1 0 0 0 0,0-1 0 0 0,-18-24 0 0 0,6-8 0 0 0,-32-83 0 0 0,9 17 0 0 0,36 83 0 0 0,1-1 0 0 0,2 0 0 0 0,1 0 0 0 0,1-1 0 0 0,1 0 0 0 0,0-32 0 0 0,-2-6 0 0 0,4 50 0 0 0,0 0 0 0 0,1-1 0 0 0,2 1 0 0 0,0-1 0 0 0,0 1 0 0 0,2-1 0 0 0,0 1 0 0 0,1 0 0 0 0,1 0 0 0 0,1 0 0 0 0,1 0 0 0 0,15-33 0 0 0,3 7 0 0 0,-8 12 0 0 0,1 1 0 0 0,2 0 0 0 0,1 2 0 0 0,1 0 0 0 0,42-43 0 0 0,-60 69 0 0 0,117-103 0 0 0,-100 90 0 0 0,0 1 0 0 0,1 1 0 0 0,1 1 0 0 0,26-12 0 0 0,-8 9 0 0 0,6-5 0 0 0,1 2 0 0 0,0 2 0 0 0,91-18 0 0 0,-72 24 0 0 0,247-28 0 0 0,-269 37 0 0 0,0 2 0 0 0,0 2 0 0 0,0 1 0 0 0,0 3 0 0 0,49 12 0 0 0,-72-11 0 0 0,1 1 0 0 0,-1 0 0 0 0,-1 2 0 0 0,1 0 0 0 0,-2 1 0 0 0,0 1 0 0 0,0 1 0 0 0,20 18 0 0 0,-24-15 0 0 0,0 0 0 0 0,-1 1 0 0 0,19 31 0 0 0,-32-46 0 0 0,1 2 0 0 0,1 1 0 0 0,-1 0 0 0 0,0 0 0 0 0,0-1 0 0 0,-1 2 0 0 0,2 7 0 0 0,8 22 0 0 0,-4-17 0 0 0,0 1 0 0 0,-2 1 0 0 0,0-1 0 0 0,-1 1 0 0 0,2 31 0 0 0,-2 107 0 0 0,-5-105 0 0 0,0-22 0 0 0,-1 0 0 0 0,-2 0 0 0 0,-1 0 0 0 0,-13 42 0 0 0,-47 113 0 0 0,20-66 0 0 0,30-87 0 0 0,-2 0 0 0 0,-1 0 0 0 0,-1-2 0 0 0,-2 0 0 0 0,-1-2 0 0 0,-30 31 0 0 0,7-5 0 0 0,34-44 0 0 0,0 0 0 0 0,-1 0 0 0 0,-1-1 0 0 0,0-1 0 0 0,0 0 0 0 0,-25 12 0 0 0,6-2 0 0 0,21-13 0 0 0,-1-1 0 0 0,0 0 0 0 0,0-1 0 0 0,0 0 0 0 0,-15 2 0 0 0,-9 3 0 0 0,14-3 0 0 0,1-1 0 0 0,-1-2 0 0 0,1 0 0 0 0,-1-1 0 0 0,0-1 0 0 0,0-2 0 0 0,0 0 0 0 0,-34-6 0 0 0,48 5 0 0 0,1 0 0 0 0,0-1 0 0 0,0 0 0 0 0,0 0 0 0 0,0 0 0 0 0,-11-8 0 0 0,-8-4 0 0 0,1 1 0 0 0,0 0 0 0 0,1-2 0 0 0,1-1 0 0 0,0-1 0 0 0,2-1 0 0 0,-37-40 0 0 0,-101-145 0 0 0,151 192 0 0 0,-8-12 0 0 0,1-2 0 0 0,1 1 0 0 0,1-2 0 0 0,2 0 0 0 0,1 0 0 0 0,0-1 0 0 0,2 0 0 0 0,-6-43 0 0 0,4-9 0 0 0,1-148 0 0 0,9 208 0 0 0,1-1 0 0 0,2 1 0 0 0,0 0 0 0 0,1 0 0 0 0,0 1 0 0 0,2-1 0 0 0,11-24 0 0 0,4-1 0 0 0,49-74 0 0 0,-44 79 0 0 0,3 2 0 0 0,1 1 0 0 0,55-53 0 0 0,114-80 0 0 0,-185 158 0 0 0,23-16 0 0 0,1 0 0 0 0,2 3 0 0 0,1 1 0 0 0,0 2 0 0 0,2 2 0 0 0,0 2 0 0 0,1 2 0 0 0,1 1 0 0 0,82-14 0 0 0,-54 18 0 0 0,-30 3 0 0 0,1 2 0 0 0,1 2 0 0 0,-1 2 0 0 0,0 2 0 0 0,57 6 0 0 0,-88-2 0 0 0,0-1 0 0 0,0 2 0 0 0,0 0 0 0 0,-1 0 0 0 0,1 1 0 0 0,-1 1 0 0 0,21 15 0 0 0,-4 0 0 0 0,46 46 0 0 0,-58-48 0 0 0,-1 1 0 0 0,0 0 0 0 0,-2 1 0 0 0,0 1 0 0 0,-2 0 0 0 0,-1 1 0 0 0,0 0 0 0 0,7 28 0 0 0,-8-8 0 0 0,-1 1 0 0 0,-2 1 0 0 0,-2-1 0 0 0,-3 1 0 0 0,-1 0 0 0 0,-7 57 0 0 0,-1-28 0 0 0,-3-1 0 0 0,-4-1 0 0 0,-2 0 0 0 0,-42 112 0 0 0,12-70 0 0 0,-120 213 0 0 0,147-296 0 0 0,-1-2 0 0 0,-2 0 0 0 0,-1-1 0 0 0,-1-1 0 0 0,-1-1 0 0 0,-2-2 0 0 0,-1 0 0 0 0,-36 24 0 0 0,51-40 0 0 0,-1-1 0 0 0,-1-1 0 0 0,-29 11 0 0 0,26-11 0 0 0,5-3 0 0 0,0-1 0 0 0,0 0 0 0 0,0-1 0 0 0,0-1 0 0 0,0 0 0 0 0,0-1 0 0 0,0 0 0 0 0,0-1 0 0 0,0 0 0 0 0,0-1 0 0 0,0 0 0 0 0,-19-7 0 0 0,22 4 0 0 0,-8-3 0 0 0,2 0 0 0 0,-1-1 0 0 0,1-1 0 0 0,0 0 0 0 0,-20-19 0 0 0,10 4 0 0 0,-16-16 0 0 0,1-1 0 0 0,1-2 0 0 0,3-2 0 0 0,-44-72 0 0 0,-59-154 0 0 0,122 230 0 0 0,2-1 0 0 0,2-1 0 0 0,2 0 0 0 0,-11-76 0 0 0,-3-286 0 0 0,27 382 0 0 0,2 0 0 0 0,2 0 0 0 0,0 1 0 0 0,1-1 0 0 0,1 1 0 0 0,1 1 0 0 0,18-36 0 0 0,28-36 0 0 0,-44 73 0 0 0,-6 14 0 0 0,0-1 0 0 0,0 0 0 0 0,1 1 0 0 0,0-1 0 0 0,0 1 0 0 0,0 1 0 0 0,11-11 0 0 0,50-46 0 0 0,48-41 0 0 0,-98 91 0 0 0,0 2 0 0 0,0 0 0 0 0,1 0 0 0 0,1 2 0 0 0,28-12 0 0 0,-12 9 0 0 0,-2-1 0 0 0,1 3 0 0 0,0 0 0 0 0,56-8 0 0 0,225 4 0 0 0,-311 14 0 0 0,12 1 0 0 0,-1 1 0 0 0,1 0 0 0 0,-1 0 0 0 0,0 2 0 0 0,0-1 0 0 0,0 2 0 0 0,0 0 0 0 0,0 1 0 0 0,-1 0 0 0 0,0 1 0 0 0,0 0 0 0 0,-1 1 0 0 0,0 1 0 0 0,17 15 0 0 0,-1 2 0 0 0,-2 2 0 0 0,-1 1 0 0 0,-1 0 0 0 0,32 52 0 0 0,-54-78 0 0 0,4 7 0 0 0,0-1 0 0 0,0 1 0 0 0,-1 0 0 0 0,0 1 0 0 0,-1-1 0 0 0,4 17 0 0 0,10 31 0 0 0,-12-42 0 0 0,-1-1 0 0 0,-1 1 0 0 0,4 28 0 0 0,-6-23 0 0 0,8 167 0 0 0,-10-166 0 0 0,-2 0 0 0 0,0 1 0 0 0,-2-1 0 0 0,0 0 0 0 0,-1-1 0 0 0,-11 29 0 0 0,7-29 0 0 0,-94 210 0 0 0,88-203 0 0 0,-9 19 0 0 0,-2 0 0 0 0,-59 79 0 0 0,-109 90 0 0 0,158-181 0 0 0,-1-1 0 0 0,-2-2 0 0 0,-75 46 0 0 0,92-66 0 0 0,0-2 0 0 0,0 0 0 0 0,-1-2 0 0 0,0 0 0 0 0,0-2 0 0 0,-1 0 0 0 0,-24 1 0 0 0,-1-2 0 0 0,0-2 0 0 0,-71-5 0 0 0,108 1 0 0 0,0-1 0 0 0,0 0 0 0 0,1-1 0 0 0,-1 0 0 0 0,1-1 0 0 0,-1-1 0 0 0,-18-9 0 0 0,-72-52 0 0 0,55 33 0 0 0,-120-98 0 0 0,140 105 0 0 0,1-1 0 0 0,1-1 0 0 0,1-1 0 0 0,1-2 0 0 0,-29-52 0 0 0,-72-177 0 0 0,112 227 0 0 0,1-1 0 0 0,2-1 0 0 0,-7-50 0 0 0,-3-109 0 0 0,17 168 0 0 0,0 0 0 0 0,2 0 0 0 0,1 0 0 0 0,2 0 0 0 0,0 0 0 0 0,1 1 0 0 0,2-1 0 0 0,1 1 0 0 0,11-28 0 0 0,-15 47 0 0 0,122-247 0 0 0,-109 226 0 0 0,1 1 0 0 0,2 1 0 0 0,0 1 0 0 0,2 0 0 0 0,0 2 0 0 0,47-38 0 0 0,-18 26 0 0 0,87-43 0 0 0,-127 71 0 0 0,5 0 0 0 0,-1 1 0 0 0,1 0 0 0 0,0 1 0 0 0,1 1 0 0 0,22-3 0 0 0,-6 1 0 0 0,6-1 0 0 0,-1 3 0 0 0,1 0 0 0 0,0 3 0 0 0,67 7 0 0 0,-88-4 0 0 0,0 1 0 0 0,-1 1 0 0 0,1 0 0 0 0,28 14 0 0 0,-16-6 0 0 0,-5-2 0 0 0,-1 1 0 0 0,0 2 0 0 0,-1 0 0 0 0,0 1 0 0 0,-1 1 0 0 0,31 32 0 0 0,-21-16 0 0 0,-1 2 0 0 0,-1 1 0 0 0,24 41 0 0 0,-5 15 0 0 0,-28-49 0 0 0,-10-23 0 0 0,-2 0 0 0 0,0 0 0 0 0,-1 1 0 0 0,8 39 0 0 0,6 5 0 0 0,-16-51 0 0 0,0 0 0 0 0,-1 0 0 0 0,-1 0 0 0 0,3 14 0 0 0,1 26 0 0 0,-2 0 0 0 0,-3 1 0 0 0,-7 92 0 0 0,0-122 0 0 0,-1-1 0 0 0,-1 0 0 0 0,-2-1 0 0 0,0 0 0 0 0,-1 0 0 0 0,-20 31 0 0 0,-7 17 0 0 0,18-34 0 0 0,-2-2 0 0 0,-2-1 0 0 0,-1 0 0 0 0,-1-2 0 0 0,-2-1 0 0 0,-1-1 0 0 0,-1-2 0 0 0,-2 0 0 0 0,0-2 0 0 0,-50 30 0 0 0,50-35 0 0 0,22-13 0 0 0,0-1 0 0 0,0-1 0 0 0,-1 1 0 0 0,0-1 0 0 0,1-1 0 0 0,-1 0 0 0 0,-1 0 0 0 0,-11 2 0 0 0,-18 2 0 0 0,17-2 0 0 0,-2-2 0 0 0,-26 2 0 0 0,3-3 0 0 0,-45 0 0 0 0,85-4 0 0 0,-1 1 0 0 0,1-2 0 0 0,0 1 0 0 0,0-1 0 0 0,0 0 0 0 0,0-1 0 0 0,0 0 0 0 0,-14-7 0 0 0,-46-32 0 0 0,2-4 0 0 0,-88-77 0 0 0,129 98 0 0 0,1-1 0 0 0,1-1 0 0 0,1-2 0 0 0,1 0 0 0 0,2-1 0 0 0,1 0 0 0 0,1-2 0 0 0,2 0 0 0 0,-13-39 0 0 0,15 33 0 0 0,2-1 0 0 0,2 0 0 0 0,1 0 0 0 0,2-1 0 0 0,2 0 0 0 0,1 0 0 0 0,6-74 0 0 0,-1 97 0 0 0,1 0 0 0 0,1 1 0 0 0,0-1 0 0 0,1 1 0 0 0,1 1 0 0 0,1-1 0 0 0,0 1 0 0 0,1 0 0 0 0,0 0 0 0 0,21-25 0 0 0,-10 16 0 0 0,1 2 0 0 0,2 0 0 0 0,0 2 0 0 0,1 0 0 0 0,32-20 0 0 0,-45 34 0 0 0,0 0 0 0 0,1 1 0 0 0,19-7 0 0 0,10-5 0 0 0,-19 6 0 0 0,4-3 0 0 0,1 1 0 0 0,1 2 0 0 0,34-11 0 0 0,-15 12 0 0 0,59-5 0 0 0,-69 11 0 0 0,36-2 0 0 0,100 6 0 0 0,-135 1 0 0 0,-2 1 0 0 0,-1 1 0 0 0,0 1 0 0 0,0 2 0 0 0,48 15 0 0 0,-47-9 0 0 0,-1 2 0 0 0,0 1 0 0 0,0 1 0 0 0,-2 2 0 0 0,0 2 0 0 0,55 43 0 0 0,-45-29 0 0 0,-22-20 0 0 0,-1 2 0 0 0,-1 1 0 0 0,22 24 0 0 0,-16-14 0 0 0,-3-2 0 0 0,0 0 0 0 0,16 29 0 0 0,-23-31 0 0 0,-5-11 0 0 0,-2 0 0 0 0,0 1 0 0 0,0 0 0 0 0,-1 0 0 0 0,-1 1 0 0 0,7 23 0 0 0,6 29 0 0 0,2 11 0 0 0,-4 13 0 0 0,-11-65 0 0 0,0-1 0 0 0,-1 1 0 0 0,-1 0 0 0 0,-2 1 0 0 0,0-1 0 0 0,-2 0 0 0 0,-4 34 0 0 0,-1-27 0 0 0,3-12 0 0 0,0 0 0 0 0,-1-1 0 0 0,-1 1 0 0 0,-1-1 0 0 0,-1 0 0 0 0,-1-1 0 0 0,0 1 0 0 0,-1-1 0 0 0,-20 29 0 0 0,9-25 0 0 0,-18 26 0 0 0,35-42 0 0 0,0 0 0 0 0,-1-1 0 0 0,0 0 0 0 0,0 1 0 0 0,-1-1 0 0 0,1-1 0 0 0,-1 1 0 0 0,0-1 0 0 0,-10 7 0 0 0,-14 12 0 0 0,14-13 0 0 0,-1 0 0 0 0,0 0 0 0 0,-1-2 0 0 0,0 0 0 0 0,0-1 0 0 0,-1-1 0 0 0,1 0 0 0 0,-1-2 0 0 0,-1 0 0 0 0,1-1 0 0 0,0 0 0 0 0,-1-2 0 0 0,0 0 0 0 0,1-1 0 0 0,-37-5 0 0 0,44 2 0 0 0,0-1 0 0 0,1 0 0 0 0,-1 0 0 0 0,1-1 0 0 0,-18-12 0 0 0,3 2 0 0 0,11 6 0 0 0,0-1 0 0 0,1 0 0 0 0,0-1 0 0 0,0-1 0 0 0,1 0 0 0 0,-13-18 0 0 0,0-3 0 0 0,-31-51 0 0 0,36 46 0 0 0,2-1 0 0 0,-16-48 0 0 0,-7-14 0 0 0,27 63 0 0 0,1-1 0 0 0,2-1 0 0 0,1 0 0 0 0,3-1 0 0 0,1 1 0 0 0,1-1 0 0 0,3-62 0 0 0,3 80 0 0 0,0 0 0 0 0,2 0 0 0 0,1 0 0 0 0,1 0 0 0 0,1 1 0 0 0,1 0 0 0 0,14-34 0 0 0,-1 15 0 0 0,2 1 0 0 0,50-70 0 0 0,-26 55 0 0 0,1 2 0 0 0,3 2 0 0 0,3 2 0 0 0,98-71 0 0 0,-121 99 0 0 0,0 1 0 0 0,0 2 0 0 0,2 1 0 0 0,1 2 0 0 0,0 1 0 0 0,0 1 0 0 0,36-8 0 0 0,1 5 0 0 0,0 4 0 0 0,1 2 0 0 0,-1 4 0 0 0,2 2 0 0 0,-1 4 0 0 0,108 13 0 0 0,-152-8 0 0 0,-1 1 0 0 0,-1 2 0 0 0,1 0 0 0 0,-1 2 0 0 0,0 0 0 0 0,32 20 0 0 0,-26-12 0 0 0,-2 2 0 0 0,0 0 0 0 0,-2 2 0 0 0,37 36 0 0 0,-51-45 0 0 0,-1 1 0 0 0,0 0 0 0 0,-1 0 0 0 0,-1 1 0 0 0,0 0 0 0 0,14 32 0 0 0,1 13 0 0 0,-15-39 0 0 0,-1 1 0 0 0,-1 1 0 0 0,-1-1 0 0 0,5 24 0 0 0,-4 12 0 0 0,-2 0 0 0 0,-3 1 0 0 0,-2-1 0 0 0,-13 112 0 0 0,9-158 0 0 0,0 0 0 0 0,-1 0 0 0 0,-1 0 0 0 0,-7 16 0 0 0,-4 10 0 0 0,-7 20 0 0 0,-3-2 0 0 0,-2-1 0 0 0,-2-1 0 0 0,-3-2 0 0 0,-2-1 0 0 0,-76 84 0 0 0,101-123 0 0 0,-2-2 0 0 0,1 1 0 0 0,-1-1 0 0 0,-1-1 0 0 0,0 0 0 0 0,0-1 0 0 0,-1 0 0 0 0,0-1 0 0 0,0-1 0 0 0,-1 0 0 0 0,1-1 0 0 0,-25 5 0 0 0,11-4 0 0 0,18-3 0 0 0,-1 0 0 0 0,0-1 0 0 0,0 0 0 0 0,-1-1 0 0 0,1 0 0 0 0,0-1 0 0 0,0 0 0 0 0,-1 0 0 0 0,1-1 0 0 0,-19-5 0 0 0,15-1 0 0 0,-1 0 0 0 0,1-1 0 0 0,1-1 0 0 0,0 0 0 0 0,0-1 0 0 0,1-1 0 0 0,0 0 0 0 0,1-1 0 0 0,0 0 0 0 0,-13-18 0 0 0,4 3 0 0 0,1-2 0 0 0,2 0 0 0 0,0-1 0 0 0,-14-37 0 0 0,0-8 0 0 0,4-2 0 0 0,-28-123 0 0 0,47 157 0 0 0,2 0 0 0 0,2-1 0 0 0,2 1 0 0 0,1-1 0 0 0,3 1 0 0 0,9-67 0 0 0,-2 77 0 0 0,0 1 0 0 0,26-60 0 0 0,-25 69 0 0 0,1 4 0 0 0,0 1 0 0 0,1 0 0 0 0,0 0 0 0 0,20-21 0 0 0,4-7 0 0 0,-3 1 0 0 0,55-59 0 0 0,-74 91 0 0 0,0 0 0 0 0,1 1 0 0 0,0 1 0 0 0,0 0 0 0 0,1 1 0 0 0,1 0 0 0 0,0 1 0 0 0,23-9 0 0 0,6 1 0 0 0,-28 10 0 0 0,0 0 0 0 0,0 1 0 0 0,1 1 0 0 0,27-4 0 0 0,-1 3 0 0 0,104-9 0 0 0,-132 15 0 0 0,0 0 0 0 0,-1 1 0 0 0,1 1 0 0 0,-1 1 0 0 0,1 0 0 0 0,-1 0 0 0 0,22 10 0 0 0,-12-2 0 0 0,0 1 0 0 0,-1 1 0 0 0,-1 1 0 0 0,0 1 0 0 0,-1 1 0 0 0,0 1 0 0 0,-2 1 0 0 0,0 1 0 0 0,-1 1 0 0 0,-1 0 0 0 0,-1 2 0 0 0,25 39 0 0 0,-17-19 0 0 0,30 72 0 0 0,-47-89 0 0 0,-1 1 0 0 0,-1 1 0 0 0,5 52 0 0 0,-3-20 0 0 0,-3-14 0 0 0,-2 1 0 0 0,-1 0 0 0 0,-3 0 0 0 0,-2 0 0 0 0,-12 61 0 0 0,12-93 0 0 0,0 1 0 0 0,-1-1 0 0 0,-8 17 0 0 0,-2 8 0 0 0,-1 22 0 0 0,-60 103 0 0 0,45-106 0 0 0,-3-1 0 0 0,-2-2 0 0 0,-3-1 0 0 0,-81 90 0 0 0,111-137 0 0 0,0 0 0 0 0,0 0 0 0 0,0-1 0 0 0,-1 0 0 0 0,0 0 0 0 0,0-1 0 0 0,-1-1 0 0 0,1 1 0 0 0,-1-1 0 0 0,0-1 0 0 0,-12 3 0 0 0,-1-1 0 0 0,0-1 0 0 0,0-1 0 0 0,-40 0 0 0 0,58-4 0 0 0,0 1 0 0 0,0-1 0 0 0,1 0 0 0 0,-1-1 0 0 0,1 1 0 0 0,-1-1 0 0 0,1 0 0 0 0,-1 0 0 0 0,1 0 0 0 0,0-1 0 0 0,0 1 0 0 0,0-1 0 0 0,0 0 0 0 0,0 0 0 0 0,-3-5 0 0 0,-4-3 0 0 0,1 0 0 0 0,0-2 0 0 0,-8-12 0 0 0,-45-88 0 0 0,30 49 0 0 0,22 42 0 0 0,0-1 0 0 0,2-1 0 0 0,1 0 0 0 0,0 0 0 0 0,2-1 0 0 0,-5-35 0 0 0,5-6 0 0 0,1-81 0 0 0,5 135 0 0 0,1-1 0 0 0,1 1 0 0 0,0-1 0 0 0,0 1 0 0 0,1 0 0 0 0,1 0 0 0 0,0 0 0 0 0,9-18 0 0 0,5-2 0 0 0,34-48 0 0 0,-23 39 0 0 0,-8 14 0 0 0,1 1 0 0 0,1 0 0 0 0,1 2 0 0 0,2 1 0 0 0,0 1 0 0 0,1 1 0 0 0,1 2 0 0 0,57-30 0 0 0,67-17 0 0 0,-126 59 0 0 0,-1 0 0 0 0,1 2 0 0 0,0 1 0 0 0,1 1 0 0 0,-1 1 0 0 0,1 1 0 0 0,-1 2 0 0 0,41 5 0 0 0,-48-3 0 0 0,-1 2 0 0 0,0-1 0 0 0,0 2 0 0 0,-1 1 0 0 0,1 0 0 0 0,-1 1 0 0 0,-1 1 0 0 0,0 0 0 0 0,0 2 0 0 0,16 12 0 0 0,-16-7 0 0 0,-1 0 0 0 0,0 2 0 0 0,-2-1 0 0 0,0 2 0 0 0,19 33 0 0 0,-18-29 0 0 0,-9-12 0 0 0,1 1 0 0 0,-2-1 0 0 0,1 1 0 0 0,-2 0 0 0 0,1 0 0 0 0,-2 0 0 0 0,1 1 0 0 0,-1 12 0 0 0,1 111 0 0 0,-4-82 0 0 0,1-48 0 0 0,1 4 0 0 0,-1 0 0 0 0,-1 0 0 0 0,1 0 0 0 0,-2-1 0 0 0,1 1 0 0 0,-1 0 0 0 0,-1-1 0 0 0,-3 10 0 0 0,-22 43 0 0 0,-3-2 0 0 0,-2-1 0 0 0,-2-1 0 0 0,-48 57 0 0 0,41-61 0 0 0,29-36 0 0 0,0 0 0 0 0,-1-1 0 0 0,-1 0 0 0 0,0-2 0 0 0,-34 27 0 0 0,-22 15 0 0 0,47-40 0 0 0,22-15 0 0 0,0 0 0 0 0,0-1 0 0 0,0 1 0 0 0,-1 0 0 0 0,1-1 0 0 0,0 0 0 0 0,-1 1 0 0 0,0-1 0 0 0,1 0 0 0 0,-1 0 0 0 0,0 0 0 0 0,1-1 0 0 0,-1 1 0 0 0,0-1 0 0 0,0 1 0 0 0,-3-1 0 0 0,3 0 0 0 0,0 1 0 0 0,0-1 0 0 0,1 0 0 0 0,-1 0 0 0 0,0 0 0 0 0,0-1 0 0 0,0 1 0 0 0,0-1 0 0 0,0 0 0 0 0,0 1 0 0 0,0-1 0 0 0,1 0 0 0 0,-1-1 0 0 0,0 1 0 0 0,1 0 0 0 0,-1-1 0 0 0,1 0 0 0 0,-1 1 0 0 0,1-1 0 0 0,0 0 0 0 0,0 0 0 0 0,0 0 0 0 0,0-1 0 0 0,0 1 0 0 0,0 0 0 0 0,1-1 0 0 0,-1 1 0 0 0,1-1 0 0 0,-1 1 0 0 0,0-4 0 0 0,-33-93 0 0 0,22 32 0 0 0,2-1 0 0 0,4-1 0 0 0,3 1 0 0 0,3-1 0 0 0,8-75 0 0 0,-6 126 0 0 0,2 1 0 0 0,0-1 0 0 0,1 1 0 0 0,1 0 0 0 0,0 1 0 0 0,1-1 0 0 0,13-22 0 0 0,6-7 0 0 0,38-49 0 0 0,-27 43 0 0 0,-18 27 0 0 0,1 1 0 0 0,1 2 0 0 0,1 0 0 0 0,1 1 0 0 0,1 1 0 0 0,1 0 0 0 0,0 3 0 0 0,2 0 0 0 0,0 1 0 0 0,1 1 0 0 0,0 2 0 0 0,1 1 0 0 0,0 1 0 0 0,1 1 0 0 0,0 1 0 0 0,58-8 0 0 0,-74 15 0 0 0,1 1 0 0 0,-1 1 0 0 0,1 0 0 0 0,-1 1 0 0 0,0 0 0 0 0,1 1 0 0 0,-1 0 0 0 0,0 1 0 0 0,0 1 0 0 0,0 0 0 0 0,-1 1 0 0 0,15 7 0 0 0,0 8 0 0 0,-2 0 0 0 0,0 2 0 0 0,-1 1 0 0 0,-1 1 0 0 0,-2 1 0 0 0,0 0 0 0 0,-1 2 0 0 0,-2 0 0 0 0,28 57 0 0 0,-44-79 0 0 0,0 0 0 0 0,-1 0 0 0 0,1 0 0 0 0,-1 0 0 0 0,0 1 0 0 0,0 5 0 0 0,4 21 0 0 0,0-17 0 0 0,-1 0 0 0 0,0 0 0 0 0,-2 1 0 0 0,0 0 0 0 0,0 20 0 0 0,-1 15 0 0 0,0-28 0 0 0,0-1 0 0 0,-2 1 0 0 0,0 0 0 0 0,-2 0 0 0 0,0-1 0 0 0,-12 41 0 0 0,-8 23 0 0 0,-4-23 0 0 0,-2-2 0 0 0,-2-1 0 0 0,-79 111 0 0 0,104-163 0 0 0,-1-1 0 0 0,1 0 0 0 0,-1 0 0 0 0,-1 0 0 0 0,1-1 0 0 0,-12 7 0 0 0,-4 4 0 0 0,-1-2 0 0 0,15-12 0 0 0,0-1 0 0 0,0 0 0 0 0,0-1 0 0 0,0 1 0 0 0,-13-1 0 0 0,19-1 0 0 0,0-1 0 0 0,0 1 0 0 0,0 0 0 0 0,0-1 0 0 0,0 1 0 0 0,0-1 0 0 0,1 0 0 0 0,-1 0 0 0 0,0 0 0 0 0,0-1 0 0 0,1 1 0 0 0,-1 0 0 0 0,0-1 0 0 0,1 0 0 0 0,0 0 0 0 0,-1 0 0 0 0,-3-4 0 0 0,-39-70 0 0 0,39 64 0 0 0,0 1 0 0 0,1-1 0 0 0,0 0 0 0 0,0 0 0 0 0,2-1 0 0 0,-1 0 0 0 0,-1-19 0 0 0,-6-17 0 0 0,-2 0 0 0 0,-7-72 0 0 0,17 96 0 0 0,2 0 0 0 0,0 0 0 0 0,2-1 0 0 0,7-47 0 0 0,33-38 0 0 0,-37 91 0 0 0,2 0 0 0 0,0 1 0 0 0,2-1 0 0 0,0 1 0 0 0,1 1 0 0 0,12-20 0 0 0,2 3 0 0 0,2 1 0 0 0,1 0 0 0 0,2 2 0 0 0,1 1 0 0 0,2 2 0 0 0,40-32 0 0 0,-56 50 0 0 0,5-4 0 0 0,0 0 0 0 0,39-20 0 0 0,-49 30 0 0 0,1 1 0 0 0,1 0 0 0 0,-1 1 0 0 0,0 1 0 0 0,1-1 0 0 0,-1 2 0 0 0,1-1 0 0 0,18 2 0 0 0,-29 0 0 0 0,8-1 0 0 0,-1 1 0 0 0,0 0 0 0 0,0 0 0 0 0,0 1 0 0 0,1 0 0 0 0,-1 0 0 0 0,0 1 0 0 0,0 0 0 0 0,-1 0 0 0 0,1 1 0 0 0,12 6 0 0 0,-10 2 0 0 0,-1-1 0 0 0,0 1 0 0 0,-1 1 0 0 0,9 14 0 0 0,-12-18 0 0 0,4 5 0 0 0,0 1 0 0 0,-1 0 0 0 0,0 0 0 0 0,-1 1 0 0 0,-1 0 0 0 0,0 1 0 0 0,-2-1 0 0 0,6 27 0 0 0,10 123 0 0 0,-19-142 0 0 0,-1 1 0 0 0,-1 0 0 0 0,-1-1 0 0 0,-1 1 0 0 0,-7 25 0 0 0,2-14 0 0 0,3-15 0 0 0,0 0 0 0 0,-1 0 0 0 0,-15 32 0 0 0,-41 95 0 0 0,50-112 0 0 0,-2-1 0 0 0,-1-1 0 0 0,-1 0 0 0 0,-29 43 0 0 0,-70 58 0 0 0,71-85 0 0 0,43-47 0 0 0,0-1 0 0 0,0 1 0 0 0,0-1 0 0 0,0 0 0 0 0,0 1 0 0 0,0-1 0 0 0,-1 0 0 0 0,1 0 0 0 0,0 0 0 0 0,-1 0 0 0 0,1 0 0 0 0,-1 0 0 0 0,1 0 0 0 0,-1 0 0 0 0,1-1 0 0 0,-1 1 0 0 0,0 0 0 0 0,1-1 0 0 0,-1 1 0 0 0,0-1 0 0 0,1 0 0 0 0,-1 0 0 0 0,0 0 0 0 0,0 0 0 0 0,1 0 0 0 0,-1 0 0 0 0,0 0 0 0 0,1 0 0 0 0,-1-1 0 0 0,0 1 0 0 0,0 0 0 0 0,1-1 0 0 0,-1 0 0 0 0,1 1 0 0 0,-1-1 0 0 0,1 0 0 0 0,-1 0 0 0 0,1 0 0 0 0,-1 0 0 0 0,1 0 0 0 0,0 0 0 0 0,-1 0 0 0 0,1-1 0 0 0,0 1 0 0 0,0 0 0 0 0,0-1 0 0 0,0 1 0 0 0,0-1 0 0 0,-1-2 0 0 0,-4-7 0 0 0,0 0 0 0 0,1 0 0 0 0,0 0 0 0 0,1-1 0 0 0,-4-17 0 0 0,-2-19 0 0 0,3 0 0 0 0,2 0 0 0 0,0-67 0 0 0,6 105 0 0 0,0 0 0 0 0,0 1 0 0 0,1-1 0 0 0,0 0 0 0 0,1 0 0 0 0,0 1 0 0 0,8-17 0 0 0,5-17 0 0 0,-6 17 0 0 0,2 1 0 0 0,0 0 0 0 0,1 1 0 0 0,1 1 0 0 0,1 0 0 0 0,2 1 0 0 0,0 1 0 0 0,1 0 0 0 0,1 1 0 0 0,1 1 0 0 0,0 1 0 0 0,2 1 0 0 0,36-23 0 0 0,-46 28 0 0 0,-11 10 0 0 0,0 0 0 0 0,0 0 0 0 0,1 1 0 0 0,-1-1 0 0 0,0 1 0 0 0,1-1 0 0 0,-1 1 0 0 0,1-1 0 0 0,0 1 0 0 0,-1 0 0 0 0,1 0 0 0 0,0 0 0 0 0,0 0 0 0 0,0 0 0 0 0,0 0 0 0 0,0 1 0 0 0,4-2 0 0 0,68-26 0 0 0,-63 26 0 0 0,0 1 0 0 0,0 0 0 0 0,0 1 0 0 0,0 0 0 0 0,18 3 0 0 0,-26-3 0 0 0,0 1 0 0 0,0 0 0 0 0,0 0 0 0 0,0 0 0 0 0,0 0 0 0 0,-1 0 0 0 0,1 0 0 0 0,-1 1 0 0 0,1 0 0 0 0,-1-1 0 0 0,1 1 0 0 0,-1 0 0 0 0,0 0 0 0 0,0 0 0 0 0,0 0 0 0 0,0 0 0 0 0,0 1 0 0 0,0-1 0 0 0,2 5 0 0 0,2 4 0 0 0,0 2 0 0 0,-1-1 0 0 0,5 17 0 0 0,-7-19 0 0 0,4 14 0 0 0,-1 0 0 0 0,-1 1 0 0 0,-1-1 0 0 0,-1 1 0 0 0,-2 0 0 0 0,-1 37 0 0 0,-4-18 0 0 0,-1 0 0 0 0,-22 80 0 0 0,19-98 0 0 0,-2-1 0 0 0,-1-1 0 0 0,-24 43 0 0 0,2-8 0 0 0,27-46 0 0 0,0-1 0 0 0,-1 0 0 0 0,-1-1 0 0 0,0 0 0 0 0,0 0 0 0 0,-17 17 0 0 0,21-26 0 0 0,1 1 0 0 0,0 0 0 0 0,-1 0 0 0 0,1 0 0 0 0,1 1 0 0 0,-1-1 0 0 0,0 1 0 0 0,1 0 0 0 0,-3 6 0 0 0,-19 24 0 0 0,-1-7 0 0 0,-20 21 0 0 0,44-46 0 0 0,0-1 0 0 0,-1 0 0 0 0,1 0 0 0 0,-1 0 0 0 0,1 0 0 0 0,-1 0 0 0 0,1 0 0 0 0,-1-1 0 0 0,1 1 0 0 0,-1-1 0 0 0,0 1 0 0 0,0-1 0 0 0,1 1 0 0 0,-1-1 0 0 0,0 0 0 0 0,0 0 0 0 0,1 0 0 0 0,-1 0 0 0 0,0 0 0 0 0,0 0 0 0 0,1 0 0 0 0,-1-1 0 0 0,0 1 0 0 0,0 0 0 0 0,1-1 0 0 0,-1 0 0 0 0,0 1 0 0 0,1-1 0 0 0,-1 0 0 0 0,1 0 0 0 0,-1 0 0 0 0,1 0 0 0 0,0 0 0 0 0,-1 0 0 0 0,1 0 0 0 0,0-1 0 0 0,-1 1 0 0 0,1 0 0 0 0,0-1 0 0 0,0 1 0 0 0,0-1 0 0 0,1 1 0 0 0,-1-1 0 0 0,0 0 0 0 0,-1-2 0 0 0,-7-40 0 0 0,3 19 0 0 0,1 0 0 0 0,1-1 0 0 0,-1-42 0 0 0,4 59 0 0 0,1-1 0 0 0,0 1 0 0 0,1 0 0 0 0,0 0 0 0 0,0-1 0 0 0,1 1 0 0 0,0 0 0 0 0,1 0 0 0 0,0 0 0 0 0,6-12 0 0 0,24-57 0 0 0,-19 54 0 0 0,-6 10 0 0 0,0-1 0 0 0,1 1 0 0 0,0 1 0 0 0,1-1 0 0 0,1 2 0 0 0,13-13 0 0 0,7 5 0 0 0,-12-9 0 0 0,7 11 0 0 0,-10 2 0 0 0,-14 14 0 0 0,1-1 0 0 0,-1 1 0 0 0,0-1 0 0 0,1 1 0 0 0,-1 0 0 0 0,1 0 0 0 0,0 0 0 0 0,0 1 0 0 0,4-3 0 0 0,-4 3 0 0 0,0 0 0 0 0,0-1 0 0 0,1 0 0 0 0,-1 1 0 0 0,-1-1 0 0 0,1 0 0 0 0,0-1 0 0 0,4-3 0 0 0,-6 5 0 0 0,1-1 0 0 0,-1 1 0 0 0,1-1 0 0 0,0 1 0 0 0,0 0 0 0 0,0 0 0 0 0,0 0 0 0 0,0 0 0 0 0,0 0 0 0 0,0 0 0 0 0,0 1 0 0 0,0-1 0 0 0,0 0 0 0 0,0 1 0 0 0,0 0 0 0 0,3-1 0 0 0,2 0 0 0 0,13-2 0 0 0,0 1 0 0 0,27 0 0 0 0,-44 2 0 0 0,0 0 0 0 0,0 0 0 0 0,0 0 0 0 0,0 0 0 0 0,0 0 0 0 0,-1 1 0 0 0,1-1 0 0 0,0 1 0 0 0,0 0 0 0 0,0 0 0 0 0,0 0 0 0 0,0 0 0 0 0,-1 1 0 0 0,1-1 0 0 0,-1 1 0 0 0,1-1 0 0 0,-1 1 0 0 0,1 0 0 0 0,-1 0 0 0 0,0 0 0 0 0,0 0 0 0 0,0 0 0 0 0,3 5 0 0 0,16 28 0 0 0,-18-30 0 0 0,1-1 0 0 0,-1 0 0 0 0,0 1 0 0 0,0 0 0 0 0,-1 0 0 0 0,0 0 0 0 0,0 0 0 0 0,0 0 0 0 0,0 0 0 0 0,-1 0 0 0 0,2 9 0 0 0,15 136 0 0 0,-19-127 0 0 0,0-1 0 0 0,-1 0 0 0 0,-9 43 0 0 0,1-24 0 0 0,8-29 0 0 0,-1-1 0 0 0,0 0 0 0 0,-1 0 0 0 0,0 0 0 0 0,0 0 0 0 0,-9 14 0 0 0,-42 78 0 0 0,-11 21 0 0 0,56-109 0 0 0,0 0 0 0 0,-1-1 0 0 0,-1 0 0 0 0,0-1 0 0 0,-22 20 0 0 0,-3 1 0 0 0,30-26 0 0 0,0 0 0 0 0,-1-1 0 0 0,0 0 0 0 0,-1 0 0 0 0,-12 7 0 0 0,-13 9 0 0 0,26-17 0 0 0,1-1 0 0 0,-1 0 0 0 0,0 0 0 0 0,-1-1 0 0 0,1 0 0 0 0,-10 4 0 0 0,-4-2 0 0 0,1-1 0 0 0,-1-1 0 0 0,0 0 0 0 0,-28 0 0 0 0,48-4 0 0 0,0 0 0 0 0,0-1 0 0 0,0 1 0 0 0,0 0 0 0 0,1 0 0 0 0,-1-1 0 0 0,0 1 0 0 0,0-1 0 0 0,1 0 0 0 0,-1 1 0 0 0,0-1 0 0 0,1 0 0 0 0,-1 0 0 0 0,1 0 0 0 0,-1 0 0 0 0,1 0 0 0 0,-1-1 0 0 0,1 1 0 0 0,0 0 0 0 0,0-1 0 0 0,-1 1 0 0 0,1-1 0 0 0,0 1 0 0 0,0-1 0 0 0,1 1 0 0 0,-3-4 0 0 0,-9-14 0 0 0,1 2 0 0 0,1 0 0 0 0,0-1 0 0 0,2 0 0 0 0,0 0 0 0 0,1-1 0 0 0,0 0 0 0 0,-4-30 0 0 0,10 42 0 0 0,0 0 0 0 0,1 0 0 0 0,0 0 0 0 0,0 0 0 0 0,0 0 0 0 0,1 0 0 0 0,0 0 0 0 0,1 1 0 0 0,0-1 0 0 0,0 0 0 0 0,0 0 0 0 0,1 1 0 0 0,0 0 0 0 0,0-1 0 0 0,0 1 0 0 0,1 0 0 0 0,0 1 0 0 0,7-9 0 0 0,6-6 0 0 0,1 1 0 0 0,1 0 0 0 0,30-22 0 0 0,-29 23 0 0 0,-14 12 0 0 0,1 1 0 0 0,-1-1 0 0 0,1 1 0 0 0,13-8 0 0 0,53-24 0 0 0,7 12 0 0 0,-61 12 0 0 0,-16 10 0 0 0,0 1 0 0 0,0 0 0 0 0,0 0 0 0 0,0 0 0 0 0,1 1 0 0 0,-1-1 0 0 0,0 1 0 0 0,1-1 0 0 0,-1 1 0 0 0,1 0 0 0 0,0 0 0 0 0,4 0 0 0 0,43-6 0 0 0,-27 2 0 0 0,-1 1 0 0 0,1 2 0 0 0,0 1 0 0 0,0 0 0 0 0,27 4 0 0 0,-47-2 0 0 0,0 0 0 0 0,0 0 0 0 0,-1 0 0 0 0,1 1 0 0 0,0-1 0 0 0,-1 1 0 0 0,1 0 0 0 0,-1 0 0 0 0,0 0 0 0 0,0 1 0 0 0,0-1 0 0 0,0 1 0 0 0,0 0 0 0 0,0 0 0 0 0,0 0 0 0 0,-1 0 0 0 0,0 0 0 0 0,0 0 0 0 0,0 1 0 0 0,0-1 0 0 0,0 1 0 0 0,0-1 0 0 0,-1 1 0 0 0,0 0 0 0 0,0 0 0 0 0,1 7 0 0 0,2 10 0 0 0,-2 1 0 0 0,-1-1 0 0 0,-2 41 0 0 0,1-28 0 0 0,-1-22 0 0 0,1 1 0 0 0,-2 0 0 0 0,1-1 0 0 0,-2 1 0 0 0,0-1 0 0 0,0 0 0 0 0,-1 0 0 0 0,-1 0 0 0 0,0 0 0 0 0,0-1 0 0 0,-1 0 0 0 0,-1 0 0 0 0,0 0 0 0 0,0-1 0 0 0,-10 11 0 0 0,-63 85 0 0 0,19-33 0 0 0,34-39 0 0 0,-39 38 0 0 0,42-49 0 0 0,-52 45 0 0 0,23-22 0 0 0,47-39 0 0 0,-1 0 0 0 0,0-1 0 0 0,0 0 0 0 0,0 0 0 0 0,-1-1 0 0 0,1 0 0 0 0,-1 0 0 0 0,-1-1 0 0 0,-11 5 0 0 0,-26 7 0 0 0,33-11 0 0 0,1-1 0 0 0,-1 0 0 0 0,1 0 0 0 0,-1-2 0 0 0,0 1 0 0 0,-22 0 0 0 0,29-3 0 0 0,3 0 0 0 0,0 1 0 0 0,-1-1 0 0 0,1 0 0 0 0,-1 0 0 0 0,0-1 0 0 0,1 1 0 0 0,0 0 0 0 0,-1-1 0 0 0,1 0 0 0 0,-1 0 0 0 0,1 0 0 0 0,0 0 0 0 0,0-1 0 0 0,-1 1 0 0 0,1-1 0 0 0,0 0 0 0 0,0 0 0 0 0,1 0 0 0 0,-1 0 0 0 0,-4-4 0 0 0,-12-19 0 0 0,15 21 0 0 0,0 0 0 0 0,1 0 0 0 0,-1-1 0 0 0,1 1 0 0 0,0-1 0 0 0,0 0 0 0 0,-3-9 0 0 0,-15-35 0 0 0,16 39 0 0 0,1 1 0 0 0,0-1 0 0 0,0 0 0 0 0,1 0 0 0 0,0-1 0 0 0,-3-20 0 0 0,5 16 0 0 0,0 0 0 0 0,0 0 0 0 0,2 0 0 0 0,1-14 0 0 0,-1 25 0 0 0,-1 0 0 0 0,1 0 0 0 0,0 1 0 0 0,1-1 0 0 0,-1 1 0 0 0,0-1 0 0 0,1 1 0 0 0,0 0 0 0 0,0-1 0 0 0,0 1 0 0 0,0 0 0 0 0,0 0 0 0 0,1 0 0 0 0,-1 1 0 0 0,1-1 0 0 0,0 0 0 0 0,0 1 0 0 0,0 0 0 0 0,0 0 0 0 0,4-3 0 0 0,-5 5 0 0 0,-1-1 0 0 0,0 0 0 0 0,0 0 0 0 0,1 0 0 0 0,-1 1 0 0 0,0-1 0 0 0,0 0 0 0 0,0 0 0 0 0,0 0 0 0 0,0-1 0 0 0,-1 1 0 0 0,1 0 0 0 0,0 0 0 0 0,0 0 0 0 0,-1-1 0 0 0,1 1 0 0 0,-1 0 0 0 0,1-1 0 0 0,0-2 0 0 0,6-10 0 0 0,3 8 0 0 0,-1 2 0 0 0,0-1 0 0 0,1 1 0 0 0,11-3 0 0 0,-4 1 0 0 0,-3 2 0 0 0,-1 0 0 0 0,1 1 0 0 0,1 1 0 0 0,-1 0 0 0 0,0 1 0 0 0,0 0 0 0 0,1 2 0 0 0,22 2 0 0 0,-34-3 0 0 0,0 1 0 0 0,1-1 0 0 0,-1 1 0 0 0,0 0 0 0 0,0 0 0 0 0,0 0 0 0 0,0 1 0 0 0,0-1 0 0 0,0 1 0 0 0,0 0 0 0 0,0-1 0 0 0,0 1 0 0 0,-1 1 0 0 0,1-1 0 0 0,-1 0 0 0 0,0 0 0 0 0,3 4 0 0 0,1 3 0 0 0,0 1 0 0 0,0-1 0 0 0,7 19 0 0 0,2 4 0 0 0,-11-21 0 0 0,-1 1 0 0 0,0-1 0 0 0,-1 1 0 0 0,-1 0 0 0 0,0-1 0 0 0,0 1 0 0 0,-1 0 0 0 0,-1 0 0 0 0,0 0 0 0 0,-3 14 0 0 0,-26 72 0 0 0,27-89 0 0 0,-1 0 0 0 0,0-1 0 0 0,0 1 0 0 0,-1-1 0 0 0,0 0 0 0 0,-1-1 0 0 0,0 1 0 0 0,0-1 0 0 0,0 0 0 0 0,-14 11 0 0 0,-29 38 0 0 0,46-51 0 0 0,0-1 0 0 0,0 1 0 0 0,-1-1 0 0 0,0 0 0 0 0,0 0 0 0 0,0 0 0 0 0,0-1 0 0 0,0 1 0 0 0,-1-1 0 0 0,-7 4 0 0 0,-4 11 0 0 0,15-16 0 0 0,-1 0 0 0 0,1 0 0 0 0,-1 1 0 0 0,0-1 0 0 0,0 0 0 0 0,0 0 0 0 0,0 0 0 0 0,0-1 0 0 0,0 1 0 0 0,-1 0 0 0 0,-3 1 0 0 0,-14 8 0 0 0,-93 43 0 0 0,51-31 0 0 0,-1-4 0 0 0,-1-2 0 0 0,-76 10 0 0 0,-199 10 0 0 0,295-34 0 0 0,-64 1 0 0 0,0-6 0 0 0,0-3 0 0 0,-142-28 0 0 0,-3 7 0 0 0,209 22 0 0 0,27 4 0 0 0,0-2 0 0 0,-1 0 0 0 0,1-1 0 0 0,-23-8 0 0 0,38 10 0 0 0,0 0 0 0 0,0 0 0 0 0,0-1 0 0 0,0 1 0 0 0,0-1 0 0 0,1 1 0 0 0,-1-1 0 0 0,1 0 0 0 0,-1 0 0 0 0,1 0 0 0 0,0 1 0 0 0,0-1 0 0 0,0 0 0 0 0,0-1 0 0 0,0 1 0 0 0,0 0 0 0 0,0 0 0 0 0,1 0 0 0 0,-1 0 0 0 0,1-1 0 0 0,0 1 0 0 0,-1 0 0 0 0,1-5 0 0 0,0 4 0 0 0,0-1 0 0 0,0 1 0 0 0,0-1 0 0 0,0 1 0 0 0,1-1 0 0 0,-1 0 0 0 0,1 1 0 0 0,0 0 0 0 0,0-1 0 0 0,0 1 0 0 0,0-1 0 0 0,1 1 0 0 0,3-5 0 0 0,4-1 0 0 0,0 1 0 0 0,1 0 0 0 0,15-9 0 0 0,-13 8 0 0 0,101-58 0 0 0,-89 53 0 0 0,0 2 0 0 0,51-18 0 0 0,-46 19 0 0 0,226-73 0 0 0,-209 73 0 0 0,1 2 0 0 0,0 2 0 0 0,0 2 0 0 0,1 2 0 0 0,50 4 0 0 0,-25 7 0 0 0,-68-7 0 0 0,0 0 0 0 0,0 0 0 0 0,0 0 0 0 0,0 1 0 0 0,-1 0 0 0 0,1 0 0 0 0,-1 0 0 0 0,1 1 0 0 0,-1-1 0 0 0,0 1 0 0 0,0 0 0 0 0,4 4 0 0 0,20 22 0 0 0,-17-18 0 0 0,1 1 0 0 0,-2 1 0 0 0,11 15 0 0 0,-18-22 0 0 0,1 0 0 0 0,-1 0 0 0 0,-1 0 0 0 0,1 1 0 0 0,-1-1 0 0 0,0 1 0 0 0,0 0 0 0 0,-1 0 0 0 0,0 0 0 0 0,0 0 0 0 0,-1 7 0 0 0,2 30 0 0 0,-2 44 0 0 0,-1-82 0 0 0,0 0 0 0 0,0 0 0 0 0,0 0 0 0 0,-1 0 0 0 0,0 0 0 0 0,0 0 0 0 0,-1 0 0 0 0,1 0 0 0 0,-1-1 0 0 0,0 0 0 0 0,-6 8 0 0 0,-22 30 0 0 0,25-33 0 0 0,-1 1 0 0 0,-1-1 0 0 0,0 0 0 0 0,-1-1 0 0 0,-11 11 0 0 0,-18 11 0 0 0,-2-1 0 0 0,-2-2 0 0 0,-47 25 0 0 0,59-40 0 0 0,1-1 0 0 0,-47 12 0 0 0,21-12 0 0 0,-104 10 0 0 0,84-14 0 0 0,-151 7 0 0 0,194-15 0 0 0,0-2 0 0 0,1-1 0 0 0,-1-1 0 0 0,0-2 0 0 0,-34-11 0 0 0,30 6 0 0 0,13 5 0 0 0,-1-2 0 0 0,-23-11 0 0 0,-67-50 0 0 0,-47-29 0 0 0,74 41 0 0 0,79 52 0 0 0,0-1 0 0 0,1 1 0 0 0,0-2 0 0 0,0 1 0 0 0,0-1 0 0 0,1 0 0 0 0,-10-13 0 0 0,-4-5 0 0 0,17 21 0 0 0,1 0 0 0 0,0-1 0 0 0,1 1 0 0 0,-1 0 0 0 0,1-1 0 0 0,0 1 0 0 0,0 0 0 0 0,0-1 0 0 0,1 1 0 0 0,0-1 0 0 0,-1 0 0 0 0,2 1 0 0 0,-1-5 0 0 0,0 3 0 0 0,1 1 0 0 0,-1-1 0 0 0,1 1 0 0 0,0-1 0 0 0,0 1 0 0 0,0 0 0 0 0,1-1 0 0 0,0 1 0 0 0,4-8 0 0 0,5 2 0 0 0,0 1 0 0 0,0 0 0 0 0,1 0 0 0 0,0 1 0 0 0,1 1 0 0 0,22-11 0 0 0,17-12 0 0 0,78-57 0 0 0,-114 77 0 0 0,1 1 0 0 0,-1 1 0 0 0,1 1 0 0 0,1 0 0 0 0,0 2 0 0 0,19-6 0 0 0,3-1 0 0 0,1-3 0 0 0,0 3 0 0 0,83-17 0 0 0,-27 12 0 0 0,-58 10 0 0 0,48-4 0 0 0,51 0 0 0 0,131-5 0 0 0,-221 16 0 0 0,-32 0 0 0 0,0 0 0 0 0,0 1 0 0 0,0 1 0 0 0,0 0 0 0 0,0 1 0 0 0,0 1 0 0 0,0 0 0 0 0,30 11 0 0 0,-43-12 0 0 0,-1-1 0 0 0,1 1 0 0 0,-1 0 0 0 0,1 0 0 0 0,-1 0 0 0 0,1 0 0 0 0,-1 0 0 0 0,0 0 0 0 0,0 0 0 0 0,2 4 0 0 0,12 12 0 0 0,-3-7 0 0 0,-10-9 0 0 0,0 1 0 0 0,0-1 0 0 0,0 1 0 0 0,0-1 0 0 0,-1 1 0 0 0,1 0 0 0 0,-1 0 0 0 0,0 1 0 0 0,0-1 0 0 0,0 0 0 0 0,0 1 0 0 0,0-1 0 0 0,-1 1 0 0 0,1-1 0 0 0,-1 1 0 0 0,0 0 0 0 0,0 0 0 0 0,0 6 0 0 0,4 23 0 0 0,-2-1 0 0 0,-1 1 0 0 0,-2-1 0 0 0,-1 1 0 0 0,-7 41 0 0 0,6-65 0 0 0,-1 0 0 0 0,0 0 0 0 0,-1 0 0 0 0,1-1 0 0 0,-2 0 0 0 0,1 0 0 0 0,-1 0 0 0 0,-8 10 0 0 0,-54 58 0 0 0,50-57 0 0 0,-24 22 0 0 0,-1-2 0 0 0,-2-2 0 0 0,-1-1 0 0 0,-73 43 0 0 0,12-28 0 0 0,64-32 0 0 0,4-4 0 0 0,-1-3 0 0 0,0-1 0 0 0,-1-1 0 0 0,0-3 0 0 0,-45 4 0 0 0,-32-4 0 0 0,-57-9 0 0 0,166 2 0 0 0,-19-2 0 0 0,0-2 0 0 0,0 0 0 0 0,0-1 0 0 0,1-2 0 0 0,-30-11 0 0 0,-125-61 0 0 0,128 55 0 0 0,33 15 0 0 0,-15-7 0 0 0,-41-25 0 0 0,43 19 0 0 0,2-2 0 0 0,-51-50 0 0 0,78 70 0 0 0,0-1 0 0 0,1 0 0 0 0,0 0 0 0 0,0-1 0 0 0,1 1 0 0 0,-1 0 0 0 0,1-1 0 0 0,0 0 0 0 0,1 1 0 0 0,0-1 0 0 0,-1 0 0 0 0,2 0 0 0 0,-1 0 0 0 0,1 0 0 0 0,0 0 0 0 0,0 0 0 0 0,1-7 0 0 0,-1-1 0 0 0,0 6 0 0 0,0 2 0 0 0,-1 1 0 0 0,1-1 0 0 0,0 1 0 0 0,1-1 0 0 0,-1 1 0 0 0,1 0 0 0 0,0-1 0 0 0,1 1 0 0 0,-1 0 0 0 0,1 0 0 0 0,0-1 0 0 0,0 1 0 0 0,0 1 0 0 0,5-7 0 0 0,36-35 0 0 0,2 3 0 0 0,1 2 0 0 0,100-67 0 0 0,-114 88 0 0 0,44-19 0 0 0,-46 25 0 0 0,-3 1 0 0 0,1 2 0 0 0,0 1 0 0 0,1 1 0 0 0,0 1 0 0 0,54-6 0 0 0,-23 8 0 0 0,114 5 0 0 0,-166 2 0 0 0,0-1 0 0 0,0 1 0 0 0,0 0 0 0 0,0 1 0 0 0,-1-1 0 0 0,1 2 0 0 0,-1-1 0 0 0,1 1 0 0 0,-1 0 0 0 0,0 1 0 0 0,0-1 0 0 0,0 2 0 0 0,0-1 0 0 0,-1 1 0 0 0,0 0 0 0 0,0 0 0 0 0,0 0 0 0 0,-1 1 0 0 0,1 0 0 0 0,-1 0 0 0 0,-1 0 0 0 0,1 1 0 0 0,-1 0 0 0 0,0 0 0 0 0,-1 0 0 0 0,1 0 0 0 0,-1 0 0 0 0,-1 1 0 0 0,0-1 0 0 0,3 14 0 0 0,-2-8 0 0 0,-1 0 0 0 0,0-1 0 0 0,-1 1 0 0 0,0 0 0 0 0,-1 0 0 0 0,0 0 0 0 0,-1 0 0 0 0,-1 0 0 0 0,0-1 0 0 0,-4 14 0 0 0,1-11 0 0 0,0 0 0 0 0,-1 0 0 0 0,-1-1 0 0 0,-1 0 0 0 0,0-1 0 0 0,0 1 0 0 0,-2-1 0 0 0,1-1 0 0 0,-2 0 0 0 0,1 0 0 0 0,-24 18 0 0 0,-15 6 0 0 0,32-22 0 0 0,-1 0 0 0 0,-1-2 0 0 0,0 0 0 0 0,-1-1 0 0 0,0 0 0 0 0,0-2 0 0 0,-32 10 0 0 0,-16-3 0 0 0,31-6 0 0 0,0-2 0 0 0,-74 7 0 0 0,55-13 0 0 0,4 2 0 0 0,0-3 0 0 0,0-2 0 0 0,-75-12 0 0 0,61-9 0 0 0,53 16 0 0 0,0 1 0 0 0,0 1 0 0 0,-1 0 0 0 0,-18-3 0 0 0,10 2 0 0 0,1-1 0 0 0,0 0 0 0 0,1-2 0 0 0,0 0 0 0 0,-34-19 0 0 0,-6-15 0 0 0,48 33 0 0 0,0-1 0 0 0,-26-13 0 0 0,28 18 0 0 0,0-1 0 0 0,1 0 0 0 0,0 0 0 0 0,0-1 0 0 0,-11-11 0 0 0,-5-3 0 0 0,-19-28 0 0 0,42 47 0 0 0,-1 0 0 0 0,1 0 0 0 0,-1-1 0 0 0,1 1 0 0 0,0-1 0 0 0,0 0 0 0 0,1 1 0 0 0,-1-1 0 0 0,-1-4 0 0 0,-15-17 0 0 0,15 21 0 0 0,1 0 0 0 0,0 0 0 0 0,0 0 0 0 0,0-1 0 0 0,0 1 0 0 0,0-1 0 0 0,1 1 0 0 0,-1-1 0 0 0,1 0 0 0 0,0 0 0 0 0,0 0 0 0 0,1 1 0 0 0,-1-1 0 0 0,1 0 0 0 0,0 0 0 0 0,0-7 0 0 0,1 9 0 0 0,0 0 0 0 0,0 0 0 0 0,0 0 0 0 0,0 1 0 0 0,1-1 0 0 0,-1 0 0 0 0,0 1 0 0 0,1-1 0 0 0,-1 1 0 0 0,1 0 0 0 0,0-1 0 0 0,-1 1 0 0 0,1 0 0 0 0,0 0 0 0 0,0 0 0 0 0,0 0 0 0 0,0 0 0 0 0,3 0 0 0 0,9-8 0 0 0,-7 2 0 0 0,-6 5 0 0 0,0 1 0 0 0,1-1 0 0 0,-1 1 0 0 0,0-1 0 0 0,1 1 0 0 0,-1 0 0 0 0,1-1 0 0 0,-1 1 0 0 0,1 0 0 0 0,0 0 0 0 0,-1 0 0 0 0,1 0 0 0 0,0 1 0 0 0,0-1 0 0 0,0 0 0 0 0,0 1 0 0 0,0-1 0 0 0,-1 1 0 0 0,1 0 0 0 0,0-1 0 0 0,0 1 0 0 0,2 0 0 0 0,21-3 0 0 0,45-14 0 0 0,-49 11 0 0 0,-1 1 0 0 0,1 1 0 0 0,30-3 0 0 0,322 12 0 0 0,-347-1 0 0 0,1 2 0 0 0,-1 0 0 0 0,0 2 0 0 0,0 1 0 0 0,32 16 0 0 0,-58-25 0 0 0,115 32 0 0 0,-94-23 0 0 0,-1 0 0 0 0,0 2 0 0 0,20 14 0 0 0,-4-8 0 0 0,-31-16 0 0 0,0 1 0 0 0,0 0 0 0 0,0 0 0 0 0,0 1 0 0 0,-1 0 0 0 0,1 0 0 0 0,-1 0 0 0 0,5 4 0 0 0,2 7 0 0 0,14 12 0 0 0,-23-25 0 0 0,-1 0 0 0 0,0 0 0 0 0,1 0 0 0 0,-1 0 0 0 0,0 0 0 0 0,0 1 0 0 0,0-1 0 0 0,0 0 0 0 0,0 1 0 0 0,0-1 0 0 0,0 1 0 0 0,0-1 0 0 0,0 1 0 0 0,-1-1 0 0 0,1 1 0 0 0,0 2 0 0 0,0-2 0 0 0,-1 0 0 0 0,1 0 0 0 0,0 0 0 0 0,0 0 0 0 0,0 0 0 0 0,0 0 0 0 0,0 0 0 0 0,0 0 0 0 0,1 0 0 0 0,-1-1 0 0 0,1 1 0 0 0,1 1 0 0 0,1 2 0 0 0,0 0 0 0 0,-1 0 0 0 0,0 0 0 0 0,0 0 0 0 0,-1 0 0 0 0,1 1 0 0 0,-1 0 0 0 0,0-1 0 0 0,0 1 0 0 0,-1 0 0 0 0,0-1 0 0 0,0 1 0 0 0,0 0 0 0 0,-1 0 0 0 0,0 0 0 0 0,0 0 0 0 0,0 0 0 0 0,-1 0 0 0 0,0 0 0 0 0,-3 11 0 0 0,-1-8 0 0 0,-1-1 0 0 0,0 0 0 0 0,0-1 0 0 0,-1 1 0 0 0,0-1 0 0 0,0 0 0 0 0,-1-1 0 0 0,0 1 0 0 0,0-2 0 0 0,0 1 0 0 0,-1-1 0 0 0,0 0 0 0 0,-11 4 0 0 0,-14 5 0 0 0,0-2 0 0 0,-48 12 0 0 0,-18-2 0 0 0,-1-4 0 0 0,-1-4 0 0 0,-166 0 0 0 0,227-16 0 0 0,-1-2 0 0 0,1-3 0 0 0,1-1 0 0 0,-79-26 0 0 0,90 26 0 0 0,-11-11 0 0 0,34 16 0 0 0,0-1 0 0 0,0 1 0 0 0,0 1 0 0 0,-1-1 0 0 0,-10-2 0 0 0,13 4 0 0 0,1 0 0 0 0,-1 0 0 0 0,0 0 0 0 0,0-1 0 0 0,1 0 0 0 0,-1 0 0 0 0,1 0 0 0 0,-1 0 0 0 0,1 0 0 0 0,0-1 0 0 0,-3-2 0 0 0,3 2 0 0 0,0 1 0 0 0,0-1 0 0 0,-1 1 0 0 0,1 0 0 0 0,0 0 0 0 0,-1 0 0 0 0,0 0 0 0 0,-6-2 0 0 0,3 2 0 0 0,0 0 0 0 0,1-1 0 0 0,-1 0 0 0 0,1 0 0 0 0,0 0 0 0 0,-9-7 0 0 0,13 9 0 0 0,0-1 0 0 0,0 1 0 0 0,0-1 0 0 0,1 1 0 0 0,-1-1 0 0 0,0 0 0 0 0,1 0 0 0 0,-1 0 0 0 0,1 0 0 0 0,0 0 0 0 0,-1 0 0 0 0,1-1 0 0 0,0 1 0 0 0,1 0 0 0 0,-1 0 0 0 0,0-1 0 0 0,1 1 0 0 0,-2-5 0 0 0,3 6 0 0 0,-1 0 0 0 0,0 0 0 0 0,0 0 0 0 0,1 0 0 0 0,-1 0 0 0 0,1 0 0 0 0,-1 0 0 0 0,1 0 0 0 0,-1 0 0 0 0,1 1 0 0 0,0-1 0 0 0,-1 0 0 0 0,1 0 0 0 0,0 0 0 0 0,-1 1 0 0 0,1-1 0 0 0,0 0 0 0 0,0 1 0 0 0,0-1 0 0 0,0 1 0 0 0,0-1 0 0 0,0 1 0 0 0,0 0 0 0 0,0-1 0 0 0,0 1 0 0 0,1-1 0 0 0,27-5 0 0 0,-25 5 0 0 0,7-3 0 0 0,0-1 0 0 0,-1 0 0 0 0,0 0 0 0 0,17-13 0 0 0,33-17 0 0 0,97-24 0 0 0,254-60 0 0 0,-270 98 0 0 0,-104 10 0 0 0,-12 4 0 0 0,0 1 0 0 0,29-4 0 0 0,43-11 0 0 0,-69 14 0 0 0,0 0 0 0 0,35-2 0 0 0,87-2 0 0 0,245-10 0 0 0,-269 22 0 0 0,175-4 0 0 0,-246 0 0 0 0,0-3 0 0 0,-1-3 0 0 0,77-22 0 0 0,-123 28 0 0 0,1 0 0 0 0,-1-1 0 0 0,0 0 0 0 0,10-7 0 0 0,-11 6 0 0 0,1 1 0 0 0,-1 0 0 0 0,1 0 0 0 0,14-4 0 0 0,-14 4 0 0 0,0 1 0 0 0,-1-2 0 0 0,1 1 0 0 0,-1-1 0 0 0,0 0 0 0 0,0-1 0 0 0,8-7 0 0 0,21-15 0 0 0,-23 19 0 0 0,-1-1 0 0 0,1 0 0 0 0,-2 0 0 0 0,1-1 0 0 0,-2-1 0 0 0,1 1 0 0 0,-2-2 0 0 0,17-26 0 0 0,-8 12 0 0 0,22-22 0 0 0,-27 34 0 0 0,-1 0 0 0 0,17-27 0 0 0,63-151 0 0 0,5 18 0 0 0,-71 143 0 0 0,-23 29 0 0 0,-1 0 0 0 0,1 0 0 0 0,0-1 0 0 0,-1 1 0 0 0,0-1 0 0 0,1 1 0 0 0,2-8 0 0 0,7-2 0 0 0,4-4 0 0 0,27-24 0 0 0,-39 39 0 0 0,-1-1 0 0 0,0 1 0 0 0,0 0 0 0 0,1 0 0 0 0,0 0 0 0 0,-1 1 0 0 0,1-1 0 0 0,0 1 0 0 0,0 0 0 0 0,-1 0 0 0 0,1 0 0 0 0,7 0 0 0 0,-10 1 0 0 0,2-1 0 0 0,1 1 0 0 0,-1 0 0 0 0,0 0 0 0 0,0 0 0 0 0,0 0 0 0 0,0 1 0 0 0,0-1 0 0 0,1 1 0 0 0,-1 0 0 0 0,0 0 0 0 0,0 0 0 0 0,0 0 0 0 0,-1 1 0 0 0,5 1 0 0 0,31 43 0 0 0,51 43 0 0 0,-63-46 0 0 0,-20-38 0 0 0,-4-4 0 0 0,0 0 0 0 0,0 1 0 0 0,-1-1 0 0 0,1 0 0 0 0,-1 1 0 0 0,1-1 0 0 0,-1 1 0 0 0,0 0 0 0 0,1 0 0 0 0,-1-1 0 0 0,0 1 0 0 0,0 0 0 0 0,0 0 0 0 0,1 4 0 0 0,17 15 0 0 0,-18-21 0 0 0,0 1 0 0 0,-1 0 0 0 0,1 0 0 0 0,0-1 0 0 0,0 1 0 0 0,0-1 0 0 0,0 1 0 0 0,0 0 0 0 0,0-1 0 0 0,-1 0 0 0 0,1 1 0 0 0,0-1 0 0 0,0 1 0 0 0,1-1 0 0 0,-1 0 0 0 0,0 0 0 0 0,0 0 0 0 0,0 0 0 0 0,0 0 0 0 0,0 0 0 0 0,0 0 0 0 0,0 0 0 0 0,0 0 0 0 0,0 0 0 0 0,0 0 0 0 0,0-1 0 0 0,2 1 0 0 0,-2-1 0 0 0,0 1 0 0 0,-1 0 0 0 0,1 0 0 0 0,-1 0 0 0 0,0 0 0 0 0,1 0 0 0 0,-1 0 0 0 0,1 0 0 0 0,-1 0 0 0 0,1 0 0 0 0,-1-1 0 0 0,1 1 0 0 0,-1 0 0 0 0,0 0 0 0 0,1 0 0 0 0,-1-1 0 0 0,1 1 0 0 0,-1 0 0 0 0,0-1 0 0 0,1 1 0 0 0,-1 0 0 0 0,0-1 0 0 0,0 1 0 0 0,1 0 0 0 0,-1-1 0 0 0,0 1 0 0 0,0-1 0 0 0,1 1 0 0 0,-1 0 0 0 0,0-1 0 0 0,0 1 0 0 0,0-1 0 0 0,0 1 0 0 0,0-1 0 0 0,1 1 0 0 0,-1-1 0 0 0,0 0 0 0 0,0-1 0 0 0,21-18 0 0 0,-17 17 0 0 0,-1 0 0 0 0,1-1 0 0 0,-1 1 0 0 0,0-1 0 0 0,0 1 0 0 0,0-1 0 0 0,0 0 0 0 0,2-5 0 0 0,-3 6 0 0 0,-1-1 0 0 0,1 1 0 0 0,-1 1 0 0 0,1-1 0 0 0,0 0 0 0 0,0 0 0 0 0,1 1 0 0 0,-1-1 0 0 0,0 1 0 0 0,1-1 0 0 0,0 1 0 0 0,-1 0 0 0 0,1 0 0 0 0,0 0 0 0 0,0 1 0 0 0,0-1 0 0 0,0 1 0 0 0,0-1 0 0 0,0 1 0 0 0,1 0 0 0 0,5-1 0 0 0,-7 2 0 0 0,0-1 0 0 0,0 0 0 0 0,-1 0 0 0 0,1 1 0 0 0,-1-1 0 0 0,1 0 0 0 0,-1 0 0 0 0,1 0 0 0 0,-1-1 0 0 0,1 1 0 0 0,-1 0 0 0 0,0 0 0 0 0,0-1 0 0 0,2-1 0 0 0,17-15 0 0 0,-10 16 0 0 0,1 0 0 0 0,-1 1 0 0 0,0 0 0 0 0,0 0 0 0 0,1 1 0 0 0,-1 1 0 0 0,0-1 0 0 0,17 5 0 0 0,-10 0 0 0 0,-14-5 0 0 0,-1 1 0 0 0,1 0 0 0 0,-1-1 0 0 0,1 1 0 0 0,-1 0 0 0 0,1 1 0 0 0,-1-1 0 0 0,0 0 0 0 0,1 1 0 0 0,-1-1 0 0 0,3 3 0 0 0,1 2 0 0 0,1 0 0 0 0,0-1 0 0 0,0 0 0 0 0,0-1 0 0 0,0 1 0 0 0,1-1 0 0 0,0-1 0 0 0,10 4 0 0 0,17 2 0 0 0,12 2 0 0 0,-45-11 0 0 0,-1 0 0 0 0,0 1 0 0 0,1-1 0 0 0,-1 0 0 0 0,0 0 0 0 0,1 0 0 0 0,-1 0 0 0 0,0 0 0 0 0,1-1 0 0 0,-1 1 0 0 0,1 0 0 0 0,-1 0 0 0 0,0-1 0 0 0,0 1 0 0 0,1-1 0 0 0,-1 0 0 0 0,0 1 0 0 0,0-1 0 0 0,0 0 0 0 0,1 1 0 0 0,-1-1 0 0 0,0 0 0 0 0,1-2 0 0 0,1-3 0 0 0,0 0 0 0 0,-1 0 0 0 0,0-1 0 0 0,0 1 0 0 0,-1 0 0 0 0,1-1 0 0 0,-1 0 0 0 0,0-10 0 0 0,-1 15 0 0 0,0 0 0 0 0,1-1 0 0 0,-1 1 0 0 0,1 0 0 0 0,0 0 0 0 0,0 0 0 0 0,0 0 0 0 0,0 0 0 0 0,0 0 0 0 0,0 0 0 0 0,0 0 0 0 0,3-2 0 0 0,-3 2 0 0 0,1 1 0 0 0,-1-1 0 0 0,0 0 0 0 0,1 0 0 0 0,-1-1 0 0 0,0 1 0 0 0,0 0 0 0 0,0 0 0 0 0,-1 0 0 0 0,1-1 0 0 0,0 1 0 0 0,0-4 0 0 0,-1 4 0 0 0,0 1 0 0 0,0 0 0 0 0,1-1 0 0 0,-1 1 0 0 0,1 0 0 0 0,-1-1 0 0 0,1 1 0 0 0,-1 0 0 0 0,1 0 0 0 0,0 0 0 0 0,0 0 0 0 0,0 0 0 0 0,-1 0 0 0 0,1 0 0 0 0,0 0 0 0 0,2-1 0 0 0,-2 1 0 0 0,1 0 0 0 0,-1-1 0 0 0,0 1 0 0 0,0 0 0 0 0,0 0 0 0 0,0 0 0 0 0,0-1 0 0 0,-1 1 0 0 0,1 0 0 0 0,0-1 0 0 0,0 1 0 0 0,-1-1 0 0 0,1 1 0 0 0,-1-1 0 0 0,1 1 0 0 0,-1-1 0 0 0,0-1 0 0 0,3-2 0 0 0,0 1 0 0 0,1-1 0 0 0,-1 1 0 0 0,1-1 0 0 0,0 1 0 0 0,0 0 0 0 0,6-4 0 0 0,-4 3 0 0 0,4-3 0 0 0,-9 8 0 0 0,0-1 0 0 0,0 1 0 0 0,0-1 0 0 0,0 0 0 0 0,0 1 0 0 0,0-1 0 0 0,0 0 0 0 0,0 0 0 0 0,0 0 0 0 0,0 0 0 0 0,-1 0 0 0 0,1 0 0 0 0,0 0 0 0 0,-1 0 0 0 0,1 0 0 0 0,-1 0 0 0 0,1 0 0 0 0,-1-1 0 0 0,1 1 0 0 0,0-2 0 0 0,35-23 0 0 0,-14 24 0 0 0,-22 1 0 0 0,1 1 0 0 0,0 0 0 0 0,-1 0 0 0 0,1 0 0 0 0,0 0 0 0 0,-1 0 0 0 0,1 0 0 0 0,0 0 0 0 0,-1 0 0 0 0,1 0 0 0 0,-1 0 0 0 0,1 1 0 0 0,0-1 0 0 0,-1 0 0 0 0,1 0 0 0 0,0 1 0 0 0,-1-1 0 0 0,1 0 0 0 0,-1 1 0 0 0,1-1 0 0 0,-1 0 0 0 0,1 1 0 0 0,-1-1 0 0 0,1 1 0 0 0,-1-1 0 0 0,1 1 0 0 0,-1-1 0 0 0,1 1 0 0 0,-1-1 0 0 0,1 2 0 0 0,18 61 0 0 0,14-1 0 0 0,-20-41 0 0 0,44 47 0 0 0,-33-57 0 0 0,-8-5 0 0 0,-16-6 0 0 0,0 1 0 0 0,1-1 0 0 0,-1 0 0 0 0,0 0 0 0 0,0 0 0 0 0,0 0 0 0 0,0 0 0 0 0,0 1 0 0 0,0-1 0 0 0,0 0 0 0 0,0 0 0 0 0,0 0 0 0 0,0 0 0 0 0,1 1 0 0 0,-1-1 0 0 0,0 0 0 0 0,0 0 0 0 0,0 0 0 0 0,0 0 0 0 0,0 1 0 0 0,0-1 0 0 0,0 0 0 0 0,-1 0 0 0 0,1 0 0 0 0,0 1 0 0 0,0-1 0 0 0,0 0 0 0 0,0 0 0 0 0,0 0 0 0 0,0 0 0 0 0,0 1 0 0 0,0-1 0 0 0,0 0 0 0 0,0 0 0 0 0,0 0 0 0 0,-1 0 0 0 0,1 0 0 0 0,0 0 0 0 0,0 1 0 0 0,0-1 0 0 0,0 0 0 0 0,0 0 0 0 0,-1 0 0 0 0,1 0 0 0 0,0 0 0 0 0,0 0 0 0 0,0 0 0 0 0,0 0 0 0 0,-1 0 0 0 0,1 0 0 0 0,0 0 0 0 0,0 0 0 0 0,0 0 0 0 0,0 0 0 0 0,-1 0 0 0 0,1 0 0 0 0,0 0 0 0 0,0 0 0 0 0,0 0 0 0 0,-1 0 0 0 0,1 0 0 0 0,0 0 0 0 0,0 0 0 0 0,-26 36 0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32 426 4344 0 0,'-31'-3'8957'0'0,"31"-5"-8359"0"0,0 0 0 0 0,0 1 0 0 0,1-1-1 0 0,0 1 1 0 0,0-1 0 0 0,1 1 0 0 0,0-1 0 0 0,5-11 0 0 0,-2 10-386 0 0,0 1 1 0 0,1 0 0 0 0,1 0-1 0 0,-1 0 1 0 0,1 1-1 0 0,13-11 1 0 0,11-3 273 0 0,-23 17-328 0 0,-1-1 0 0 0,0 0 0 0 0,0 0 0 0 0,11-10 0 0 0,-14 12-107 0 0,-1 0 1 0 0,1 0-1 0 0,0 0 1 0 0,1 1-1 0 0,-1 0 1 0 0,0 0-1 0 0,1 0 1 0 0,-1 0-1 0 0,1 1 1 0 0,0-1-1 0 0,-1 1 1 0 0,1 0-1 0 0,10 0 1 0 0,-7 0 49 0 0,0 1 0 0 0,0 0 0 0 0,1 0 1 0 0,-1 1-1 0 0,0 0 0 0 0,0 0 0 0 0,13 5 1 0 0,-18-5-57 0 0,0 0 0 0 0,0 1 0 0 0,0 0 0 0 0,0 0 0 0 0,0 0 0 0 0,0 0 0 0 0,-1 0 0 0 0,1 0 1 0 0,-1 1-1 0 0,1-1 0 0 0,-1 1 0 0 0,0 0 0 0 0,0 0 0 0 0,0 0 0 0 0,-1 0 0 0 0,3 4 0 0 0,12 50 318 0 0,-12-39-259 0 0,-3 12 29 0 0,-1-27-124 0 0,0-1 0 0 0,-1 1-1 0 0,1-1 1 0 0,0 1 0 0 0,0-1 0 0 0,0 1 0 0 0,1-1-1 0 0,-1 1 1 0 0,1-1 0 0 0,-1 1 0 0 0,2 2 0 0 0,2 13 78 0 0,-1 0 1 0 0,0 1-1 0 0,-2-1 1 0 0,0 27-1 0 0,-1-19 108 0 0,1 0-1 0 0,8 43 1 0 0,-5-38-60 0 0,5 29 146 0 0,-8-57-273 0 0,0 0 0 0 0,-1-1-1 0 0,1 1 1 0 0,0 0 0 0 0,1-1 0 0 0,-1 1 0 0 0,0 0 0 0 0,1-1 0 0 0,0 0 0 0 0,-1 1 0 0 0,1-1 0 0 0,0 0 0 0 0,0 0 0 0 0,0 0 0 0 0,1 0 0 0 0,2 2 0 0 0,-1-1-5 0 0,0 0 1 0 0,0 0 0 0 0,-1 0-1 0 0,1 0 1 0 0,-1 1 0 0 0,0 0 0 0 0,0 0-1 0 0,4 5 1 0 0,8 11 115 0 0,-13-16-109 0 0,1 0 0 0 0,0-1 0 0 0,0 0 0 0 0,0 0 0 0 0,0 0 0 0 0,0 0 1 0 0,1 0-1 0 0,-1-1 0 0 0,1 0 0 0 0,-1 1 0 0 0,1-1 0 0 0,0 0 0 0 0,0-1 1 0 0,0 1-1 0 0,0-1 0 0 0,0 0 0 0 0,9 2 0 0 0,-4-2 15 0 0,0 0 0 0 0,0-1 0 0 0,0 1 0 0 0,-1-2 0 0 0,18-2 0 0 0,-21 2-23 0 0,-1-1 0 0 0,1 0-1 0 0,-1 1 1 0 0,0-2 0 0 0,1 1-1 0 0,-1-1 1 0 0,-1 1 0 0 0,1-1-1 0 0,0 0 1 0 0,-1 0 0 0 0,1-1-1 0 0,-1 1 1 0 0,4-6 0 0 0,2-3-166 0 0,1 0 0 0 0,-2 0 0 0 0,0-1 0 0 0,8-19 0 0 0,-10 23-37 0 0,-1 0 0 0 0,1 1 1 0 0,1-1-1 0 0,12-12 1 0 0,-12 4-376 0 0,-7 15 513 0 0,55-204-4114 0 0,-47 173 3715 0 0,-5 22 309 0 0,0 1 1 0 0,-1-1-1 0 0,0 0 0 0 0,0-14 1 0 0,2-55-216 0 0,-2 56 363 0 0,0-1 0 0 0,-2 1 0 0 0,-1 0 0 0 0,-5-30-1 0 0,4 39 130 0 0,1 1 0 0 0,0 0 0 0 0,1 0 0 0 0,2-16 0 0 0,-1-4 4974 0 0,0 79-3456 0 0,16 24-680 0 0,28 66-664 0 0,-43-128-293 0 0,-1-5-4 0 0,-1 1 0 0 0,1-1 0 0 0,0 0 1 0 0,0 0-1 0 0,0 1 0 0 0,0-1 0 0 0,0 0 0 0 0,0 0 1 0 0,0 0-1 0 0,1 0 0 0 0,-1-1 0 0 0,3 4 0 0 0,-2-4-1 0 0,-1 1 0 0 0,1 0-1 0 0,-1-1 1 0 0,1 1 0 0 0,-1 0 0 0 0,0 0-1 0 0,0 0 1 0 0,0 0 0 0 0,0 0-1 0 0,0 0 1 0 0,0 1 0 0 0,0 2 0 0 0,0-2-18 0 0,0-1 1 0 0,0 1-1 0 0,0 0 1 0 0,0-1-1 0 0,0 1 1 0 0,1 0-1 0 0,-1-1 1 0 0,1 0-1 0 0,2 4 1 0 0,10 8-288 0 0,10 18-968 0 0,-22-28 926 0 0,1 0 0 0 0,0 0-1 0 0,0 0 1 0 0,0 0 0 0 0,1 0-1 0 0,-1-1 1 0 0,1 0 0 0 0,0 0 0 0 0,0 0-1 0 0,7 4 1 0 0,-2-1-1982 0 0,1-1 1 0 0,0 0-1 0 0,18 6 1 0 0,20-10-6104 0 0,-38-1 5411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192 145 2640 0 0,'0'-4'285'0'0,"0"1"1"0"0,0-1-1 0 0,1 1 1 0 0,-1-1-1 0 0,1 1 0 0 0,0 0 1 0 0,0-1-1 0 0,0 1 1 0 0,0 0-1 0 0,0 0 0 0 0,1-1 1 0 0,-1 1-1 0 0,1 0 1 0 0,3-3-1 0 0,-3 2 389 0 0,0 0 0 0 0,0 0 0 0 0,0 0 0 0 0,-1 0 0 0 0,1 0 0 0 0,-1 0 0 0 0,0-1 0 0 0,0 1 0 0 0,-1 0 0 0 0,1-1 0 0 0,-1 1 0 0 0,0-1 0 0 0,0-5 0 0 0,0 7-269 0 0,-23-7 2434 0 0,20 10-2647 0 0,-1 0 1 0 0,1 1 0 0 0,-1-1 0 0 0,1 1-1 0 0,-1 0 1 0 0,1 0 0 0 0,-1 1 0 0 0,1-1-1 0 0,0 1 1 0 0,0-1 0 0 0,0 1 0 0 0,0 0-1 0 0,0 0 1 0 0,0 1 0 0 0,0-1-1 0 0,0 0 1 0 0,1 1 0 0 0,0 0 0 0 0,-1-1-1 0 0,-1 4 1 0 0,-22 20 332 0 0,22-21-459 0 0,-1 1 0 0 0,1-1 0 0 0,-1 1 1 0 0,2 0-1 0 0,-1 0 0 0 0,1 1 1 0 0,-1-1-1 0 0,-3 14 0 0 0,0-2 4 0 0,-4 7 5 0 0,3 1 0 0 0,0 0 0 0 0,-5 30 0 0 0,9-39-44 0 0,-8 36-28 0 0,10-49-1 0 0,1 0 0 0 0,0 0 0 0 0,0 0 1 0 0,1 0-1 0 0,-1 0 0 0 0,1 0 1 0 0,0 1-1 0 0,0-1 0 0 0,1 6 1 0 0,-1-8-3 0 0,0 0 0 0 0,0 0 0 0 0,0 0 0 0 0,1 0 1 0 0,-1 0-1 0 0,1 0 0 0 0,-1 0 0 0 0,1 0 0 0 0,0 0 1 0 0,0 0-1 0 0,0 0 0 0 0,0 0 0 0 0,0 0 0 0 0,0 0 1 0 0,0-1-1 0 0,1 1 0 0 0,1 1 0 0 0,3 0 10 0 0,0 0-1 0 0,1 0 1 0 0,-1-1-1 0 0,1 0 0 0 0,-1-1 1 0 0,1 1-1 0 0,8 0 1 0 0,-12-2-4 0 0,0-1 1 0 0,0 1-1 0 0,0 0 0 0 0,-1-1 1 0 0,1 0-1 0 0,0 1 1 0 0,0-1-1 0 0,-1 0 0 0 0,1-1 1 0 0,0 1-1 0 0,-1 0 1 0 0,1-1-1 0 0,-1 1 0 0 0,1-1 1 0 0,-1 0-1 0 0,0 0 1 0 0,0 0-1 0 0,4-4 1 0 0,8-8 43 0 0,-12 12-43 0 0,0 0-1 0 0,-1 0 1 0 0,1 0-1 0 0,0 0 1 0 0,0 0-1 0 0,-1 0 1 0 0,1 0 0 0 0,-1 0-1 0 0,0-1 1 0 0,0 1-1 0 0,2-5 1 0 0,11-15 45 0 0,-13 21-49 0 0,0 0 1 0 0,1-1 0 0 0,-1 1-1 0 0,0 0 1 0 0,0-1 0 0 0,0 1-1 0 0,0-1 1 0 0,-1 1-1 0 0,1-1 1 0 0,0 1 0 0 0,-1-1-1 0 0,1 1 1 0 0,0-3 0 0 0,29-100 74 0 0,-28 99-60 0 0,-1 0-1 0 0,1 0 1 0 0,-1 0-1 0 0,-1 0 0 0 0,1 0 1 0 0,-1 0-1 0 0,0-6 1 0 0,3-23 120 0 0,-1-76 148 0 0,-2 107-265 0 0,0-1-1 0 0,1 1 1 0 0,-1 0-1 0 0,1 0 0 0 0,0 0 1 0 0,0-1-1 0 0,0 1 1 0 0,1 0-1 0 0,1-3 1 0 0,4-14 101 0 0,-7 17-90 0 0,3 3-3 0 0,-1 1 0 0 0,1-1 0 0 0,-1 0 0 0 0,1 1 0 0 0,-1-1 1 0 0,1 1-1 0 0,-1 0 0 0 0,0 0 0 0 0,0 0 0 0 0,1 0 0 0 0,-1 0 0 0 0,0 0 0 0 0,0 1 0 0 0,0-1 1 0 0,0 1-1 0 0,0-1 0 0 0,1 3 0 0 0,26 37 270 0 0,-26-36-276 0 0,0 1 1 0 0,0-1 0 0 0,1 0 0 0 0,0 0 0 0 0,0 0-1 0 0,0 0 1 0 0,9 7 0 0 0,-11-10-18 0 0,0-1 0 0 0,-1 0 0 0 0,0 1 0 0 0,1-1 1 0 0,-1 1-1 0 0,0 0 0 0 0,0-1 0 0 0,1 1 0 0 0,-1 0 0 0 0,-1 0 0 0 0,1 0 0 0 0,0 0 0 0 0,0-1 0 0 0,0 5 0 0 0,3 4 24 0 0,7 8 110 0 0,1-1-1 0 0,28 30 0 0 0,-22-27-45 0 0,27 46 205 0 0,-43-63-285 0 0,0-1-1 0 0,0 1 1 0 0,0-1 0 0 0,0 1-1 0 0,0 0 1 0 0,-1 0-1 0 0,0 0 1 0 0,1 0 0 0 0,0 5-1 0 0,-1-6-4 0 0,0 1-1 0 0,0 0 1 0 0,0 0-1 0 0,1-1 1 0 0,-1 1-1 0 0,0-1 1 0 0,1 1-1 0 0,0-1 0 0 0,0 0 1 0 0,3 5-1 0 0,40 60 207 0 0,-42-64-205 0 0,-1 0 0 0 0,1 0 0 0 0,-1 0 0 0 0,0 0-1 0 0,0 0 1 0 0,0 1 0 0 0,-1-1 0 0 0,2 5 0 0 0,15 29 92 0 0,-10-24-26 0 0,-1 1-1 0 0,-1 1 1 0 0,0-1 0 0 0,5 21 0 0 0,14 34 183 0 0,-21-55-204 0 0,0 0 0 0 0,-1 0-1 0 0,-1 0 1 0 0,0 0 0 0 0,-1 0-1 0 0,-1 0 1 0 0,0 1-1 0 0,-2 16 1 0 0,0 15 72 0 0,0-39-120 0 0,0-1 0 0 0,-1 0 0 0 0,0-1 0 0 0,0 1 0 0 0,-1 0 0 0 0,1-1 0 0 0,-1 0 0 0 0,-7 8 0 0 0,-4 7 14 0 0,11-17-244 0 0,-1-1-1 0 0,1 1 1 0 0,-1 0-1 0 0,1-1 1 0 0,-1 0-1 0 0,0 0 1 0 0,0-1 0 0 0,0 1-1 0 0,0-1 1 0 0,0 0-1 0 0,0 0 1 0 0,0-1-1 0 0,0 1 1 0 0,0-1 0 0 0,0 0-1 0 0,0-1 1 0 0,-1 1-1 0 0,-8-3 1 0 0,12 2-37 0 0,1 0-1 0 0,-1 0 1 0 0,0 0 0 0 0,0-1 0 0 0,1 1 0 0 0,-1 0-1 0 0,0-1 1 0 0,1 1 0 0 0,-1-1 0 0 0,1 0 0 0 0,0 1-1 0 0,0-1 1 0 0,0 0 0 0 0,-1 0 0 0 0,2 0-1 0 0,-1 0 1 0 0,0 0 0 0 0,0-2 0 0 0,-10-43-3430 0 0,10 37 2759 0 0,-8-122-7474 0 0,7 95 6034 0 0,2 1-1738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6200 0 0,'9'-3'12952'0'0,"0"1"-9279"0"0,1 11-2131 0 0,-9-8-1470 0 0,0-1-1 0 0,0 1 1 0 0,0-1-1 0 0,0 1 1 0 0,0 0-1 0 0,0 0 1 0 0,0-1-1 0 0,0 1 1 0 0,0 0-1 0 0,0 0 1 0 0,0 0-1 0 0,-1 0 1 0 0,1 0-1 0 0,0 0 0 0 0,-1 0 1 0 0,1 0-1 0 0,0 1 1 0 0,30 45 1832 0 0,-21-11-1259 0 0,-5-24-434 0 0,-2 0 0 0 0,0 0 0 0 0,0 0 0 0 0,1 19 0 0 0,-4-25-162 0 0,1 1 1 0 0,0-1 0 0 0,0 0-1 0 0,1 0 1 0 0,-1 0 0 0 0,1 0-1 0 0,0 0 1 0 0,4 6-1 0 0,11 38 134 0 0,12 51-2 0 0,-18-71-153 0 0,8 42 0 0 0,-2-22-74 0 0,-14-44-16 0 0,0 0-1 0 0,-1 0 0 0 0,0 0 0 0 0,0 0 0 0 0,-1 0 0 0 0,0 1 0 0 0,1 10 0 0 0,-1-11-245 0 0,0-1 1 0 0,0 1-1 0 0,1 0 0 0 0,0 0 0 0 0,0 0 0 0 0,0-1 1 0 0,1 1-1 0 0,-1-1 0 0 0,1 0 0 0 0,1 0 0 0 0,-1 0 1 0 0,6 7-1 0 0,30 6-6384 0 0,-38-18 6591 0 0,0 0 1 0 0,0 1-1 0 0,0-1 0 0 0,-1 0 0 0 0,1 1 0 0 0,0-1 0 0 0,0 0 0 0 0,0 0 0 0 0,0 0 0 0 0,0 0 0 0 0,0 0 0 0 0,0 0 0 0 0,0 0 0 0 0,0-1 0 0 0,0 1 0 0 0,0 0 0 0 0,0 0 0 0 0,0-1 1 0 0,-1 1-1 0 0,1 0 0 0 0,0-1 0 0 0,0 1 0 0 0,0-1 0 0 0,-1 1 0 0 0,1-1 0 0 0,0 0 0 0 0,0 1 0 0 0,-1-1 0 0 0,1 0 0 0 0,0 1 0 0 0,-1-1 0 0 0,1 0 0 0 0,-1 0 0 0 0,1 0 1 0 0,-1 1-1 0 0,0-1 0 0 0,1 0 0 0 0,-1 0 0 0 0,1-1 0 0 0,0-2-233 0 0,0 1 0 0 0,1-1 0 0 0,-1 1 1 0 0,1 0-1 0 0,0 0 0 0 0,0 0 0 0 0,0 0 0 0 0,0 0 1 0 0,1 0-1 0 0,2-3 0 0 0,-1 3-102 0 0,-1-1-1 0 0,0 1 1 0 0,0-1-1 0 0,0 0 1 0 0,0-1-1 0 0,-1 1 1 0 0,1 0 0 0 0,2-9-1 0 0,4-26-1651 0 0,0 0-1733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3120 0 0,'0'4'6353'0'0,"0"18"-2773"0"0,1 11-545 0 0,6 44 1 0 0,-2-47-1959 0 0,1-1 0 0 0,2 1-1 0 0,14 37 1 0 0,-20-63-936 0 0,0 1 0 0 0,1 0-1 0 0,0-1 1 0 0,-1 0 0 0 0,1 1 0 0 0,1-1-1 0 0,-1 0 1 0 0,1-1 0 0 0,0 1-1 0 0,-1-1 1 0 0,1 1 0 0 0,1-1-1 0 0,4 3 1 0 0,15 12 351 0 0,-22-16-455 0 0,-1-1 0 0 0,1 0 0 0 0,0 0 0 0 0,-1 0 0 0 0,1 0 0 0 0,0 0 0 0 0,0 0 0 0 0,-1-1-1 0 0,1 1 1 0 0,0 0 0 0 0,0-1 0 0 0,3 1 0 0 0,15 6 273 0 0,-14-5-217 0 0,1-1 1 0 0,0 0-1 0 0,0 0 0 0 0,0 0 0 0 0,0-1 0 0 0,-1 0 0 0 0,1 0 1 0 0,10-3-1 0 0,-8 3-17 0 0,-5 0-23 0 0,1 0 1 0 0,0-1-1 0 0,-1 1 0 0 0,1-1 1 0 0,0 0-1 0 0,-1 0 1 0 0,1 0-1 0 0,-1-1 0 0 0,1 1 1 0 0,-1-1-1 0 0,0 0 1 0 0,0-1-1 0 0,0 1 0 0 0,0-1 1 0 0,0 0-1 0 0,0 1 1 0 0,-1-2-1 0 0,1 1 0 0 0,-1 0 1 0 0,0-1-1 0 0,3-4 1 0 0,18-17 261 0 0,-23 24-291 0 0,1 0-1 0 0,-1-1 1 0 0,0 0-1 0 0,0 1 1 0 0,0-1-1 0 0,0 0 1 0 0,0 1-1 0 0,0-1 1 0 0,0 0-1 0 0,0 0 1 0 0,0 0-1 0 0,0-4 1 0 0,5-8 68 0 0,5 0 22 0 0,-8 10-65 0 0,1-1 1 0 0,-1 0-1 0 0,0 0 0 0 0,0 0 0 0 0,-1 0 0 0 0,4-8 0 0 0,-2 2 11 0 0,0 0 0 0 0,0 1 0 0 0,-1-1 0 0 0,0-1 0 0 0,-1 1-1 0 0,-1 0 1 0 0,0-1 0 0 0,0 1 0 0 0,-1-1 0 0 0,0 1-1 0 0,-1 0 1 0 0,-1-1 0 0 0,0 1 0 0 0,-5-19 0 0 0,-27-53 125 0 0,15 47-146 0 0,17 32-36 0 0,1-1 0 0 0,-2 0-1 0 0,1 1 1 0 0,0 0-1 0 0,-1-1 1 0 0,0 1 0 0 0,0 0-1 0 0,0 0 1 0 0,0 1 0 0 0,-1-1-1 0 0,0 1 1 0 0,1-1-1 0 0,-9-4 1 0 0,-21-15-159 0 0,30 20 11 0 0,-1-1 0 0 0,0 1 0 0 0,1 0 0 0 0,-1 1 0 0 0,0-1 0 0 0,-9-3 0 0 0,11 5-152 0 0,1 1 0 0 0,-1-1 0 0 0,1 1 0 0 0,-1 0 0 0 0,1-1 0 0 0,-1 1-1 0 0,1 0 1 0 0,-1 0 0 0 0,0 0 0 0 0,1 0 0 0 0,-1 0 0 0 0,1 1 0 0 0,-1-1-1 0 0,1 0 1 0 0,-1 1 0 0 0,1-1 0 0 0,-1 1 0 0 0,1-1 0 0 0,-1 1 0 0 0,1 0-1 0 0,0 0 1 0 0,-1-1 0 0 0,1 1 0 0 0,0 0 0 0 0,0 0 0 0 0,0 1 0 0 0,-1-1-1 0 0,1 0 1 0 0,0 0 0 0 0,1 0 0 0 0,-1 1 0 0 0,0-1 0 0 0,-1 2 0 0 0,-4 9-1610 0 0,1-1 0 0 0,0 1 1 0 0,-5 21-1 0 0,-13 28-5445 0 0,7-43 3373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40 3800 0 0,'0'-24'4846'0'0,"-1"11"3230"0"0,-6 13-5509 0 0,6-1-2485 0 0,1 1 1 0 0,-1 0-1 0 0,0-1 1 0 0,0 1-1 0 0,0 0 1 0 0,1 0-1 0 0,-1 0 1 0 0,0 0-1 0 0,0 0 1 0 0,0 0-1 0 0,0 0 1 0 0,1 0-1 0 0,-1 0 1 0 0,0 0-1 0 0,0 0 1 0 0,0 0-1 0 0,0 1 1 0 0,1-1-1 0 0,-1 0 1 0 0,0 1-1 0 0,0-1 1 0 0,1 0-1 0 0,-1 1 1 0 0,0-1-1 0 0,1 1 0 0 0,-1-1 1 0 0,0 1-1 0 0,1 0 1 0 0,-1-1-1 0 0,1 1 1 0 0,-1-1-1 0 0,1 1 1 0 0,-1 0-1 0 0,1 0 1 0 0,-1-1-1 0 0,1 1 1 0 0,0 0-1 0 0,-1 0 1 0 0,1-1-1 0 0,0 1 1 0 0,0 0-1 0 0,0 0 1 0 0,-1 0-1 0 0,1 1 1 0 0,-22 68 1477 0 0,21-44-1399 0 0,1 0 1 0 0,1-1 0 0 0,1 0-1 0 0,1 1 1 0 0,1-1 0 0 0,2 0-1 0 0,10 31 1 0 0,8 5-73 0 0,16 67-1 0 0,-39-123-87 0 0,1-1-1 0 0,0 1 1 0 0,1-1 0 0 0,-1 0-1 0 0,1 0 1 0 0,0 0-1 0 0,0 0 1 0 0,4 4 0 0 0,-3-3 2 0 0,1 1-1 0 0,-1-1 1 0 0,-1 0 0 0 0,1 1 0 0 0,4 10 0 0 0,-4-6 8 0 0,-3-7-10 0 0,0-1 1 0 0,0 1 0 0 0,0 0 0 0 0,1 0 0 0 0,-1 0 0 0 0,1-1 0 0 0,0 1 0 0 0,0-1 0 0 0,0 1 0 0 0,0-1 0 0 0,0 0 0 0 0,4 3 0 0 0,22 25-270 0 0,-26-27 206 0 0,1 0 0 0 0,-1 1 0 0 0,1-1-1 0 0,0 0 1 0 0,0 0 0 0 0,0-1 0 0 0,0 1 0 0 0,0-1 0 0 0,0 1-1 0 0,1-1 1 0 0,-1 0 0 0 0,1 0 0 0 0,0-1 0 0 0,0 1 0 0 0,-1-1-1 0 0,1 1 1 0 0,0-1 0 0 0,0-1 0 0 0,0 1 0 0 0,7 0 0 0 0,-8-2-207 0 0,1 0 1 0 0,0 0 0 0 0,-1 0 0 0 0,1 0 0 0 0,-1-1 0 0 0,0 1 0 0 0,1-1-1 0 0,-1 0 1 0 0,0 0 0 0 0,0-1 0 0 0,0 1 0 0 0,0 0 0 0 0,-1-1 0 0 0,1 0 0 0 0,-1 0-1 0 0,1 0 1 0 0,-1 0 0 0 0,3-6 0 0 0,38-68-4285 0 0,-43 77 4540 0 0,6-18-959 0 0,-1 0 0 0 0,0 0 0 0 0,-1 0 0 0 0,-1-1 0 0 0,0 0 1 0 0,-2 0-1 0 0,0-20 0 0 0,4-45-2218 0 0,-3 45 227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4032 0 0,'-51'0'4818'0'0,"-41"5"-471"0"0,79-3-3879 0 0,0 0 0 0 0,0 1 1 0 0,1 0-1 0 0,-1 1 0 0 0,1 1 0 0 0,0 0 1 0 0,0 0-1 0 0,-15 11 0 0 0,12-7-180 0 0,-2 1-55 0 0,0 0-1 0 0,1 2 1 0 0,1 0 0 0 0,0 0-1 0 0,0 1 1 0 0,2 1-1 0 0,-1 0 1 0 0,-11 18 0 0 0,-13 15 44 0 0,37-45-265 0 0,-2 3 6 0 0,1-1 0 0 0,-1 0 0 0 0,1 1 0 0 0,1-1 0 0 0,-1 1 0 0 0,1 0 1 0 0,-1 0-1 0 0,1-1 0 0 0,0 1 0 0 0,1 0 0 0 0,0 0 0 0 0,-1 0 0 0 0,1 0 1 0 0,1 0-1 0 0,-1 0 0 0 0,2 7 0 0 0,-1-10-14 0 0,0 1 1 0 0,0 0-1 0 0,0-1 0 0 0,0 1 1 0 0,1-1-1 0 0,-1 0 0 0 0,1 1 1 0 0,-1-1-1 0 0,1 0 0 0 0,0 0 1 0 0,0 0-1 0 0,0 0 0 0 0,0 0 1 0 0,3 1-1 0 0,12 14 55 0 0,-14-13-50 0 0,-1-1 1 0 0,0 0 0 0 0,0 0 0 0 0,0 0 0 0 0,0 0 0 0 0,1 0 0 0 0,0-1 0 0 0,-1 1 0 0 0,1-1 0 0 0,0 0 0 0 0,6 4 0 0 0,-7-5-4 0 0,1 0 0 0 0,-1 1 1 0 0,-1-1-1 0 0,1 1 0 0 0,0 0 1 0 0,0-1-1 0 0,-1 1 0 0 0,1 0 1 0 0,-1 0-1 0 0,1 0 0 0 0,-1 0 0 0 0,1 3 1 0 0,-1-3-2 0 0,0 0 0 0 0,1 0 0 0 0,-1-1 0 0 0,0 1 1 0 0,0 0-1 0 0,1 0 0 0 0,-1-1 0 0 0,1 1 0 0 0,0-1 0 0 0,-1 1 0 0 0,1-1 1 0 0,0 0-1 0 0,0 0 0 0 0,0 0 0 0 0,0 0 0 0 0,0 0 0 0 0,4 1 0 0 0,126 64 339 0 0,-76-44-89 0 0,-47-20-206 0 0,0 1 0 0 0,-1 0 0 0 0,1 1 0 0 0,-1 0 0 0 0,1 0 0 0 0,9 7 0 0 0,36 21 363 0 0,-44-28-291 0 0,-1 1-1 0 0,0 0 1 0 0,0 1-1 0 0,0 0 1 0 0,8 8 0 0 0,-11-8-18 0 0,0-1 0 0 0,1 0 0 0 0,-1 0 1 0 0,1-1-1 0 0,0 1 0 0 0,0-1 1 0 0,9 3-1 0 0,22 14 372 0 0,-33-19-363 0 0,-1 1 0 0 0,1 0 0 0 0,-1 0 0 0 0,0 0-1 0 0,0 0 1 0 0,0 1 0 0 0,0 0 0 0 0,-1-1 0 0 0,0 1 0 0 0,0 1 0 0 0,0-1 0 0 0,0 0 0 0 0,0 1-1 0 0,-1-1 1 0 0,0 1 0 0 0,0 0 0 0 0,0 0 0 0 0,-1 0 0 0 0,1 0 0 0 0,-1 0 0 0 0,-1 0 0 0 0,1 0 0 0 0,-1 1-1 0 0,1-1 1 0 0,-1 0 0 0 0,-1 7 0 0 0,1-11-79 0 0,-1 1 0 0 0,1-1 0 0 0,0 1 0 0 0,0-1 0 0 0,-1 1 0 0 0,1-1-1 0 0,-1 1 1 0 0,1-1 0 0 0,-1 1 0 0 0,0-1 0 0 0,1 0 0 0 0,-1 1 0 0 0,0-1 0 0 0,0 0 0 0 0,0 0-1 0 0,0 1 1 0 0,0-1 0 0 0,0 0 0 0 0,-1 0 0 0 0,1 0 0 0 0,0 0 0 0 0,0-1 0 0 0,-1 1 0 0 0,1 0-1 0 0,-1 0 1 0 0,1-1 0 0 0,-2 1 0 0 0,-52 11 356 0 0,48-11-367 0 0,0 0 1 0 0,0 0 0 0 0,1 1 0 0 0,-1-1 0 0 0,-12 6 0 0 0,10-4-38 0 0,0-1 1 0 0,1 0-1 0 0,-1 0 0 0 0,-1-1 1 0 0,1 0-1 0 0,0-1 1 0 0,0 1-1 0 0,0-2 1 0 0,-12-1-1 0 0,-20 0-71 0 0,37 2 51 0 0,1 0 1 0 0,0 0 0 0 0,-1-1-1 0 0,1 1 1 0 0,0-1-1 0 0,0 0 1 0 0,-1 0-1 0 0,1 0 1 0 0,0-1 0 0 0,-6-2-1 0 0,-14-4-601 0 0,21 8 556 0 0,1 0 0 0 0,-1-1 0 0 0,1 1 0 0 0,-1 0 0 0 0,0-1 0 0 0,1 1-1 0 0,-1-1 1 0 0,1 0 0 0 0,0 1 0 0 0,-1-1 0 0 0,1 0 0 0 0,-1 0 0 0 0,1 0 0 0 0,0 0 0 0 0,0 0 0 0 0,0 0 0 0 0,-2-2 0 0 0,-14-14-1640 0 0,16 17 1541 0 0,-1-1 0 0 0,1 0 0 0 0,-1 0 0 0 0,1 0 0 0 0,-1 0 0 0 0,1-1 0 0 0,0 1 0 0 0,0 0 0 0 0,0 0 0 0 0,0-1 0 0 0,0 1 0 0 0,0-1 0 0 0,0 1 0 0 0,0-1 0 0 0,0 1 0 0 0,1-1 0 0 0,-1 1 0 0 0,1-1 0 0 0,-1 0 0 0 0,0-3 0 0 0,1-94-11091 0 0,0 66 9135 0 0,3 17 229 0 0,8-10-1886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2856 0 0,'0'0'2635'0'0,"12"10"1880"0"0,-10-7-4177 0 0,0 0 1 0 0,0 0-1 0 0,-1-1 0 0 0,1 1 0 0 0,0 0 0 0 0,-1 1 0 0 0,0-1 0 0 0,0 0 0 0 0,0 0 0 0 0,1 7 0 0 0,7 16 869 0 0,44 121 1692 0 0,-43-115-2354 0 0,5 1-139 0 0,-9-20-189 0 0,0 0-1 0 0,-1 0 1 0 0,0 1-1 0 0,-1-1 1 0 0,-1 1-1 0 0,0 0 1 0 0,1 27-1 0 0,-4 16 1283 0 0,-7-79-827 0 0,6 18-620 0 0,0-1 1 0 0,0 0-1 0 0,0 1 1 0 0,1-1-1 0 0,0 0 1 0 0,0 0-1 0 0,0 0 1 0 0,1-8-1 0 0,1-7 134 0 0,-2 17-149 0 0,1 0-1 0 0,0 0 1 0 0,0 0-1 0 0,0 1 1 0 0,0-1-1 0 0,0 0 1 0 0,1 0-1 0 0,-1 1 0 0 0,1-1 1 0 0,0 1-1 0 0,0-1 1 0 0,0 1-1 0 0,0 0 1 0 0,0-1-1 0 0,0 1 1 0 0,1 0-1 0 0,-1 1 1 0 0,1-1-1 0 0,-1 0 0 0 0,1 1 1 0 0,0-1-1 0 0,-1 1 1 0 0,1 0-1 0 0,0 0 1 0 0,0 0-1 0 0,0 0 1 0 0,0 1-1 0 0,4-1 1 0 0,13 0 66 0 0,-6 1 9 0 0,-1-1-1 0 0,1 2 1 0 0,0-1-1 0 0,-1 2 1 0 0,1 0-1 0 0,0 1 1 0 0,17 5 0 0 0,-8 25 169 0 0,-17-26-163 0 0,0 0 0 0 0,0 1 0 0 0,-1-1 0 0 0,1 1 0 0 0,-2 1 0 0 0,6 11 0 0 0,13 23 225 0 0,-20-37-299 0 0,-1 0 1 0 0,0 0-1 0 0,-1 0 0 0 0,1 0 0 0 0,-1 0 0 0 0,-1 1 1 0 0,1-1-1 0 0,-1 0 0 0 0,0 0 0 0 0,0 1 1 0 0,-2 6-1 0 0,1 11 242 0 0,1-21-265 0 0,0-1 0 0 0,-1 0 0 0 0,0 0 0 0 0,1 0 0 0 0,-1 0 0 0 0,0 0 0 0 0,0 0 0 0 0,0 0 0 0 0,0 0 0 0 0,0 0 0 0 0,-1 0-1 0 0,1 0 1 0 0,-1-1 0 0 0,1 1 0 0 0,-1 0 0 0 0,-2 1 0 0 0,-33 22 151 0 0,-27 0-153 0 0,56-22-338 0 0,-1 0 0 0 0,-1-1 0 0 0,1 0 0 0 0,0-1 0 0 0,0 0 0 0 0,-1 0 0 0 0,-9-1 0 0 0,17-2-10 0 0,0 0 1 0 0,1 0-1 0 0,-1 0 0 0 0,1 0 1 0 0,0 0-1 0 0,-1 0 0 0 0,1-1 0 0 0,0 1 1 0 0,0 0-1 0 0,0-1 0 0 0,1 1 0 0 0,-1 0 1 0 0,0-1-1 0 0,1 1 0 0 0,-1-5 0 0 0,1 5-15 0 0,-1-4-173 0 0,1-1 0 0 0,-1 1 0 0 0,1-1 0 0 0,1 1-1 0 0,-1 0 1 0 0,1-1 0 0 0,0 1 0 0 0,1 0 0 0 0,-1 0-1 0 0,1 0 1 0 0,0 0 0 0 0,1 0 0 0 0,3-7-1 0 0,8-11-1779 0 0,30-42 0 0 0,-6 11 170 0 0,-14 27 569 0 0,-1 1-1689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3816 0 0,'-3'0'646'0'0,"1"0"1"0"0,-1 1-1 0 0,1-1 1 0 0,0 0-1 0 0,-1 1 1 0 0,1 0-1 0 0,0 0 1 0 0,-1 0-1 0 0,1 0 0 0 0,0 0 1 0 0,0 0-1 0 0,-4 2 1 0 0,-20 26 2928 0 0,17-14-3041 0 0,1 1 0 0 0,-11 27-1 0 0,13-26 364 0 0,-11 29 37 0 0,-10 53 0 0 0,16-57-613 0 0,2 7 64 0 0,7-37-298 0 0,0-1 0 0 0,0 0 0 0 0,-1 0 0 0 0,-6 14 0 0 0,7-19-45 0 0,0 1-1 0 0,0 0 1 0 0,0-1 0 0 0,1 1-1 0 0,0 0 1 0 0,0 0 0 0 0,1 0-1 0 0,0 0 1 0 0,1 12 0 0 0,0 8 28 0 0,-1-27-65 0 0,0 1 1 0 0,0-1-1 0 0,0 0 1 0 0,0 1 0 0 0,0-1-1 0 0,0 1 1 0 0,0-1-1 0 0,0 1 1 0 0,0-1 0 0 0,0 0-1 0 0,0 1 1 0 0,1-1-1 0 0,-1 1 1 0 0,0-1 0 0 0,0 0-1 0 0,0 1 1 0 0,0-1-1 0 0,1 0 1 0 0,-1 1-1 0 0,0-1 1 0 0,0 0 0 0 0,1 1-1 0 0,-1-1 1 0 0,0 0-1 0 0,1 1 1 0 0,-1-1 0 0 0,0 0-1 0 0,1 0 1 0 0,-1 1-1 0 0,0-1 1 0 0,1 0 0 0 0,-1 0-1 0 0,0 0 1 0 0,1 0-1 0 0,0 1 1 0 0,16-7 249 0 0,12-17 185 0 0,-20 11-345 0 0,-1 0 0 0 0,-1 0 0 0 0,0 0 1 0 0,0-1-1 0 0,-1 0 0 0 0,-1-1 0 0 0,6-24 1 0 0,5-9 195 0 0,-5-3 23 0 0,-10 44-268 0 0,-1 0 0 0 0,1 1-1 0 0,1-1 1 0 0,-1 0 0 0 0,1 1 0 0 0,0-1-1 0 0,5-9 1 0 0,13-42 530 0 0,-16 41-383 0 0,-4 16-186 0 0,0 0 0 0 0,0-1 0 0 0,0 1 0 0 0,-1 0 0 0 0,1-1 0 0 0,0 1 0 0 0,0 0 0 0 0,0-1 0 0 0,1 1 0 0 0,-1 0 0 0 0,0-1 0 0 0,0 1 0 0 0,0 0 0 0 0,0-1 0 0 0,0 1 0 0 0,0 0 0 0 0,0-1 0 0 0,1 1 0 0 0,-1 0 0 0 0,0 0 0 0 0,0-1 0 0 0,0 1 0 0 0,1 0 0 0 0,-1-1 0 0 0,0 1 0 0 0,0 0 0 0 0,1 0 0 0 0,-1 0 0 0 0,0-1 0 0 0,0 1 0 0 0,1 0 0 0 0,-1 0 0 0 0,0 0 0 0 0,1 0 0 0 0,-1 0 0 0 0,0 0 0 0 0,1-1 0 0 0,-1 1 0 0 0,0 0 0 0 0,1 0 0 0 0,-1 0 0 0 0,0 0 0 0 0,1 0 0 0 0,-1 0 0 0 0,0 0 0 0 0,1 0 0 0 0,-1 0 0 0 0,0 1 0 0 0,1-1 0 0 0,-1 0 0 0 0,0 0 0 0 0,0 0 0 0 0,1 0 0 0 0,-1 0 0 0 0,1 1 83 0 0,23 10 423 0 0,-1 23-61 0 0,-20-27-405 0 0,1 0-1 0 0,1-1 0 0 0,-1 1 0 0 0,1-1 0 0 0,7 6 1 0 0,4 12 64 0 0,-6-8-42 0 0,-4-9-32 0 0,-2-4-13 0 0,-1 0 1 0 0,0 0-1 0 0,0 0 0 0 0,-1 1 1 0 0,1 0-1 0 0,-1-1 0 0 0,1 1 1 0 0,-1 0-1 0 0,0 0 0 0 0,2 8 1 0 0,35 68 425 0 0,-22-50-265 0 0,-1 2-1 0 0,-2 0 1 0 0,10 37 0 0 0,-21-57-155 0 0,-2 0 0 0 0,0 0 0 0 0,0 0 0 0 0,-1 0 0 0 0,-2 15 0 0 0,0 8-81 0 0,2-33 54 0 0,-1 0 0 0 0,1 0-1 0 0,-1 0 1 0 0,0 0 0 0 0,0 0-1 0 0,1 0 1 0 0,-1-1 0 0 0,0 1-1 0 0,-1 0 1 0 0,1-1 0 0 0,0 1-1 0 0,-2 2 1 0 0,-9 15-76 0 0,10-16 34 0 0,1-1 0 0 0,0 1 0 0 0,-1 0 0 0 0,0-1 1 0 0,1 0-1 0 0,-1 1 0 0 0,0-1 0 0 0,0 0 0 0 0,-1 0 0 0 0,1 0 0 0 0,0 0 0 0 0,-1 0 1 0 0,1-1-1 0 0,-1 1 0 0 0,1-1 0 0 0,-1 1 0 0 0,-4 0 0 0 0,-25 7-2282 0 0,1-6-4258 0 0,30-3 6323 0 0,0 0 1 0 0,0 0-1 0 0,1 0 0 0 0,-1 0 1 0 0,0-1-1 0 0,0 1 0 0 0,0 0 0 0 0,0-1 1 0 0,0 1-1 0 0,1 0 0 0 0,-1-1 1 0 0,0 1-1 0 0,0-1 0 0 0,0 1 0 0 0,1-1 1 0 0,-1 0-1 0 0,0 1 0 0 0,1-1 1 0 0,-1 0-1 0 0,1 1 0 0 0,-1-1 0 0 0,1 0 1 0 0,-1 0-1 0 0,1 1 0 0 0,-1-1 1 0 0,1 0-1 0 0,0 0 0 0 0,0 0 1 0 0,-1 0-1 0 0,1 0 0 0 0,0 0 0 0 0,0 0 1 0 0,-2-40-3318 0 0,2 29 1825 0 0,0-16-2179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5240 0 0,'6'4'7822'0'0,"6"5"-3705"0"0,-12-6-3408 0 0,1 0-1 0 0,-1 0 0 0 0,1-1 0 0 0,-1 1 0 0 0,1 0 0 0 0,0 0 0 0 0,0 0 0 0 0,0-1 0 0 0,1 1 0 0 0,2 4 0 0 0,-2-4-549 0 0,0 0 0 0 0,0 0 0 0 0,-1 1 0 0 0,1-1 0 0 0,-1 0 0 0 0,0 0 0 0 0,0 1 0 0 0,0-1 0 0 0,0 1 0 0 0,-1-1 0 0 0,1 5 1 0 0,-1-5-98 0 0,1 0 1 0 0,-1 0-1 0 0,1 0 1 0 0,-1-1 0 0 0,1 1-1 0 0,0 0 1 0 0,1-1-1 0 0,-1 1 1 0 0,0-1 0 0 0,4 6-1 0 0,-3-6-30 0 0,-1 1 0 0 0,1-1 0 0 0,-1 1 0 0 0,1 0-1 0 0,-1 0 1 0 0,0 0 0 0 0,0 0 0 0 0,0 0 0 0 0,-1 0 0 0 0,1 0-1 0 0,0 4 1 0 0,8 51 163 0 0,4-9-165 0 0,-4 35-487 0 0,-9-52-592 0 0,0 11-557 0 0,0-14-9249 0 0,0-43 2825 0 0,0 9 7063 0 0,0-23-2889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4040 0 0,'2'-23'14382'0'0,"0"26"-14123"0"0,1-1-1 0 0,-1 1 1 0 0,0-1-1 0 0,0 1 1 0 0,0 0-1 0 0,0 0 1 0 0,0 0-1 0 0,-1 0 1 0 0,1 0-1 0 0,-1 0 1 0 0,2 5 0 0 0,9 18 509 0 0,-8-20-615 0 0,0 0 1 0 0,-1 1 0 0 0,1 0-1 0 0,-2 0 1 0 0,1 0 0 0 0,2 11-1 0 0,-3-11-60 0 0,0 1 0 0 0,1 0-1 0 0,0-1 1 0 0,6 13-1 0 0,4 3 103 0 0,-2 1 0 0 0,-1 1 0 0 0,-1-1 0 0 0,-1 1 0 0 0,5 29 0 0 0,-4-16 157 0 0,18 43 0 0 0,-1-8 246 0 0,-15-4-403 0 0,-4-48-85 0 0,-7-20-98 0 0,0 0 1 0 0,0 0-1 0 0,0 1 1 0 0,0-1-1 0 0,0 0 0 0 0,0 0 1 0 0,1 0-1 0 0,-1 0 1 0 0,1 0-1 0 0,-1 0 0 0 0,1 1 1 0 0,-1-1-1 0 0,1 0 0 0 0,-1 0 1 0 0,1 0-1 0 0,0-1 1 0 0,0 1-1 0 0,-1 0 0 0 0,1 0 1 0 0,0 0-1 0 0,0 0 0 0 0,0-1 1 0 0,0 1-1 0 0,0 0 1 0 0,0-1-1 0 0,0 1 0 0 0,0-1 1 0 0,1 1-1 0 0,0-1 60 0 0,-1-22 163 0 0,15-27 27 0 0,-11 32-229 0 0,1 0 0 0 0,-2-1 0 0 0,0 1 0 0 0,1-19-1 0 0,-4 27 4 0 0,1-1-1 0 0,1 1 1 0 0,-1-1-1 0 0,1 1 1 0 0,1 0-1 0 0,0 0 1 0 0,0 1-1 0 0,1-1 0 0 0,0 1 1 0 0,0 0-1 0 0,10-11 1 0 0,-9 11-45 0 0,-4 4 57 0 0,0 1 0 0 0,0-1 0 0 0,1 1 0 0 0,-1 0-1 0 0,1 0 1 0 0,0 0 0 0 0,-1 0 0 0 0,1 0 0 0 0,1 1 0 0 0,-1-1 0 0 0,0 1 0 0 0,0 0 0 0 0,1 0 0 0 0,0 0 0 0 0,-1 0 0 0 0,1 1 0 0 0,0-1 0 0 0,0 1 0 0 0,-1 0-1 0 0,1 0 1 0 0,0 0 0 0 0,0 1 0 0 0,0 0 0 0 0,7 0 0 0 0,-9 0-39 0 0,1 0 0 0 0,-1 1 1 0 0,0-1-1 0 0,1 1 0 0 0,-1-1 0 0 0,0 1 0 0 0,1 0 1 0 0,-1 0-1 0 0,0 0 0 0 0,0 1 0 0 0,0-1 0 0 0,0 0 0 0 0,0 1 1 0 0,0-1-1 0 0,0 1 0 0 0,-1 0 0 0 0,1 0 0 0 0,0-1 0 0 0,-1 1 1 0 0,3 4-1 0 0,23 49 292 0 0,-16-31-214 0 0,-9-17-31 0 0,1 0 0 0 0,-1 0 0 0 0,-1 1 0 0 0,1-1-1 0 0,-1 0 1 0 0,-1 1 0 0 0,1 10 0 0 0,5 33 283 0 0,-5-47-330 0 0,0-1-1 0 0,-1 1 1 0 0,0-1 0 0 0,0 1 0 0 0,0 0 0 0 0,0-1 0 0 0,0 1 0 0 0,-1-1-1 0 0,1 1 1 0 0,-1 0 0 0 0,-2 4 0 0 0,-1 17 114 0 0,3-23-119 0 0,1 0 0 0 0,-1 0 0 0 0,0 0-1 0 0,0 0 1 0 0,0 0 0 0 0,0-1 0 0 0,0 1 0 0 0,0 0-1 0 0,0-1 1 0 0,0 1 0 0 0,-1-1 0 0 0,1 1 0 0 0,-3 1 0 0 0,-7 10-10 0 0,-28 28-55 0 0,3-5-294 0 0,31-31 80 0 0,0 0 0 0 0,0 0 0 0 0,0-1 0 0 0,0 0 0 0 0,-1 0 0 0 0,-8 5 0 0 0,-7 4-1706 0 0,20-12 873 0 0,1-22-8201 0 0,1 10 8434 0 0,1 0 1 0 0,0 0-1 0 0,0 1 1 0 0,1-1 0 0 0,1 0-1 0 0,0 1 1 0 0,1 0 0 0 0,-1 0-1 0 0,12-16 1 0 0,11-25-2417 0 0,-3 9-54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171 326 5088 0 0,'-10'-28'7529'0'0,"9"27"-7290"0"0,0 0 1 0 0,0 0-1 0 0,0 0 0 0 0,0 0 1 0 0,0 0-1 0 0,0 1 0 0 0,0-1 1 0 0,0 0-1 0 0,0 1 1 0 0,0-1-1 0 0,0 1 0 0 0,-1-1 1 0 0,1 1-1 0 0,0 0 0 0 0,0 0 1 0 0,-1-1-1 0 0,1 1 0 0 0,0 0 1 0 0,0 0-1 0 0,-1 0 1 0 0,1 0-1 0 0,0 0 0 0 0,0 1 1 0 0,-1-1-1 0 0,1 0 0 0 0,0 0 1 0 0,0 1-1 0 0,0-1 0 0 0,-3 2 1 0 0,2-1-122 0 0,1 0 0 0 0,-1 0 1 0 0,0 1-1 0 0,0-1 0 0 0,0 1 1 0 0,1 0-1 0 0,-1-1 0 0 0,1 1 1 0 0,-1 0-1 0 0,1 0 0 0 0,0 0 1 0 0,0 0-1 0 0,0 0 0 0 0,0 0 1 0 0,0 0-1 0 0,0 0 0 0 0,0 0 1 0 0,0 4-1 0 0,0-3-59 0 0,0 1 0 0 0,0-1 1 0 0,0 1-1 0 0,-1-1 0 0 0,0 0 0 0 0,1 0 1 0 0,-1 0-1 0 0,-3 4 0 0 0,2-3 11 0 0,0-1-1 0 0,1 1 1 0 0,-1 0 0 0 0,1 1-1 0 0,0-1 1 0 0,0 0 0 0 0,1 1-1 0 0,-2 4 1 0 0,-27 161 1409 0 0,14-98-993 0 0,2 9 176 0 0,14-79-639 0 0,0 0 0 0 0,0 0 0 0 0,-1 0 0 0 0,2 0 0 0 0,-1 0 0 0 0,0 0 1 0 0,0 0-1 0 0,0 0 0 0 0,1 0 0 0 0,-1-1 0 0 0,1 1 0 0 0,0 0 1 0 0,0 0-1 0 0,0 0 0 0 0,-1 0 0 0 0,1-1 0 0 0,1 1 0 0 0,-1 0 1 0 0,0-1-1 0 0,3 3 0 0 0,-2-3-8 0 0,1 0-1 0 0,0 0 1 0 0,-1-1 0 0 0,1 1 0 0 0,0-1 0 0 0,0 1-1 0 0,-1-1 1 0 0,1 0 0 0 0,0 0 0 0 0,0 0-1 0 0,0-1 1 0 0,-1 1 0 0 0,1-1 0 0 0,3 0 0 0 0,-5 0-15 0 0,0 0 1 0 0,0 0 0 0 0,0 0 0 0 0,0 0 0 0 0,0 0 0 0 0,-1 0 0 0 0,1 0 0 0 0,0 0 0 0 0,-1 0-1 0 0,1 0 1 0 0,0 0 0 0 0,-1 0 0 0 0,0 0 0 0 0,1-1 0 0 0,-1 1 0 0 0,0 0 0 0 0,0 0-1 0 0,1 0 1 0 0,-1-1 0 0 0,0 1 0 0 0,0 0 0 0 0,0 0 0 0 0,0-1 0 0 0,-1 0 0 0 0,3-12 29 0 0,10-4 4 0 0,4-13 22 0 0,-15 27-56 0 0,0 1 0 0 0,0 0 0 0 0,1-1 0 0 0,0 1 0 0 0,-1 0 0 0 0,1 0-1 0 0,0 0 1 0 0,0 0 0 0 0,4-3 0 0 0,-5 4 3 0 0,1 1 1 0 0,-1-1-1 0 0,0 0 0 0 0,1 0 0 0 0,-1 0 1 0 0,0 0-1 0 0,0 0 0 0 0,0 0 0 0 0,0 0 1 0 0,0 0-1 0 0,-1 0 0 0 0,1 0 0 0 0,0 0 1 0 0,-1-1-1 0 0,0 1 0 0 0,0 0 0 0 0,1-3 1 0 0,7-138 108 0 0,-6 92-100 0 0,-1 34 13 0 0,0-1 0 0 0,-1 0 0 0 0,0 0 0 0 0,-2 0 0 0 0,0 1 0 0 0,-1-1 0 0 0,-1 0 0 0 0,-9-27 0 0 0,-61-131 226 0 0,68 163-45 0 0,-5-16 254 0 0,10 29-446 0 0,1 0-1 0 0,0-1 1 0 0,0 1-1 0 0,-1 0 1 0 0,1 0 0 0 0,0-1-1 0 0,-1 1 1 0 0,1 0-1 0 0,0 0 1 0 0,-1-1 0 0 0,1 1-1 0 0,-1 0 1 0 0,1 0-1 0 0,0 0 1 0 0,-1 0-1 0 0,1-1 1 0 0,-1 1 0 0 0,1 0-1 0 0,-1 0 1 0 0,1 0-1 0 0,0 0 1 0 0,-1 0-1 0 0,1 0 1 0 0,-1 0 0 0 0,1 0-1 0 0,0 0 1 0 0,-1 0-1 0 0,1 1 1 0 0,-1-1-1 0 0,1 0 1 0 0,-1 0 0 0 0,1 0-1 0 0,0 0 1 0 0,-1 1-1 0 0,1-1 1 0 0,0 0 0 0 0,-1 0-1 0 0,1 1 1 0 0,0-1-1 0 0,-1 0 1 0 0,1 0-1 0 0,0 1 1 0 0,0-1 0 0 0,-1 1-1 0 0,1-1 1 0 0,0 0-1 0 0,0 1 1 0 0,-1-1-1 0 0,1 0 1 0 0,0 1 0 0 0,0-1-1 0 0,0 1 1 0 0,0-1-1 0 0,0 0 1 0 0,0 1 0 0 0,0-1-1 0 0,0 1 1 0 0,0-1-1 0 0,0 1 1 0 0,0 19 56 0 0,-1-6-54 0 0,0 1 0 0 0,2 0-1 0 0,0-1 1 0 0,1 1 0 0 0,0 0-1 0 0,1-1 1 0 0,8 24 0 0 0,2 12-133 0 0,0 5-288 0 0,-7-40 309 0 0,20 38-1077 0 0,-21-44 711 0 0,-3-5 61 0 0,0 0 0 0 0,1 0 0 0 0,-1 0 0 0 0,1-1 1 0 0,-1 1-1 0 0,1 0 0 0 0,0-1 0 0 0,0 0 0 0 0,1 0 0 0 0,-1 0 0 0 0,1 0 0 0 0,0 0 1 0 0,-1-1-1 0 0,1 0 0 0 0,0 0 0 0 0,8 3 0 0 0,4-3-579 0 0,-10-1 376 0 0,-1 0-1 0 0,1 0 1 0 0,0-1 0 0 0,-1 0-1 0 0,1 0 1 0 0,-1 0 0 0 0,1 0-1 0 0,-1-1 1 0 0,1 0 0 0 0,-1-1-1 0 0,1 1 1 0 0,-1-1 0 0 0,0 0-1 0 0,7-3 1 0 0,-1-3-219 0 0,1-1 1 0 0,-1 0-1 0 0,0-1 0 0 0,17-21 1 0 0,-4 8-593 0 0,-1 16-1786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 3704 0 0,'-3'-10'12117'0'0,"0"11"-11699"0"0,-1-1 1 0 0,1 1-1 0 0,0-1 0 0 0,-1 1 1 0 0,1 0-1 0 0,-1 0 1 0 0,1 1-1 0 0,0-1 0 0 0,0 1 1 0 0,0 0-1 0 0,0-1 1 0 0,0 1-1 0 0,0 1 0 0 0,0-1 1 0 0,1 0-1 0 0,-1 1 1 0 0,1-1-1 0 0,0 1 0 0 0,-1 0 1 0 0,1-1-1 0 0,-2 5 1 0 0,-6 11-95 0 0,0 0 0 0 0,-13 35 0 0 0,-10 18 489 0 0,-4 12-567 0 0,34-75-227 0 0,-1 0 0 0 0,1 1 1 0 0,1-1-1 0 0,0 0 0 0 0,0 1 1 0 0,0 0-1 0 0,1-1 0 0 0,0 1 1 0 0,1 15-1 0 0,1-23-27 0 0,0 1 0 0 0,0-1 1 0 0,0 0-1 0 0,0 1 0 0 0,0-1 0 0 0,0 0 0 0 0,1 0 1 0 0,-1 0-1 0 0,0 0 0 0 0,1 0 0 0 0,-1 0 1 0 0,0 0-1 0 0,1 0 0 0 0,-1 0 0 0 0,1-1 0 0 0,-1 1 1 0 0,1 0-1 0 0,0-1 0 0 0,-1 0 0 0 0,1 1 1 0 0,2-1-1 0 0,-1 1 3 0 0,-1 0 0 0 0,1 0-1 0 0,0-1 1 0 0,-1 0 0 0 0,1 1 0 0 0,0-1 0 0 0,0 0 0 0 0,-1 0 0 0 0,1 0-1 0 0,0-1 1 0 0,-1 1 0 0 0,1-1 0 0 0,0 1 0 0 0,3-3 0 0 0,8-5 42 0 0,-11 7-31 0 0,-1 0 0 0 0,1-1 0 0 0,0 1 1 0 0,-1-1-1 0 0,1 0 0 0 0,-1 0 0 0 0,0 0 0 0 0,1 0 1 0 0,-1 0-1 0 0,3-3 0 0 0,-5 4-5 0 0,0 0 1 0 0,1 0-1 0 0,-1 0 0 0 0,1 0 0 0 0,-1 0 0 0 0,1 0 0 0 0,-1 0 0 0 0,1 0 1 0 0,-1 1-1 0 0,1-1 0 0 0,0 0 0 0 0,-1 1 0 0 0,1-1 0 0 0,0 0 1 0 0,0 1-1 0 0,0-1 0 0 0,1 0 0 0 0,-1 0-1 0 0,0 1-1 0 0,0-1 1 0 0,0 1 0 0 0,-1-1-1 0 0,1 1 1 0 0,0-1-1 0 0,0 0 1 0 0,-1 0 0 0 0,1 1-1 0 0,0-1 1 0 0,-1 0-1 0 0,1 0 1 0 0,-1 0 0 0 0,1 1-1 0 0,-1-1 1 0 0,0 0-1 0 0,1 0 1 0 0,-1 0 0 0 0,0 0-1 0 0,1 0 1 0 0,-1 0 0 0 0,0-1-1 0 0,14-29 17 0 0,-11 27 0 0 0,0 0-1 0 0,-1-1 0 0 0,0 1 0 0 0,0-1 0 0 0,0 1 1 0 0,-1-1-1 0 0,1 0 0 0 0,-1 0 0 0 0,0 1 0 0 0,0-1 1 0 0,-1-6-1 0 0,9-180 1439 0 0,-7 192-1418 0 0,-1-1-1 0 0,0 0 0 0 0,1 0 0 0 0,-1 1 0 0 0,1-1 0 0 0,-1 1 1 0 0,0-1-1 0 0,0 1 0 0 0,1 0 0 0 0,-1-1 0 0 0,0 1 0 0 0,0 0 1 0 0,0 0-1 0 0,0 0 0 0 0,2 2 0 0 0,24 37 594 0 0,-23-34-580 0 0,0 0-1 0 0,0 0 0 0 0,0 0 0 0 0,-1 0 1 0 0,1 1-1 0 0,3 12 0 0 0,19 36 218 0 0,-16-35-185 0 0,-7-13-29 0 0,0 1 1 0 0,1-1-1 0 0,0 0 0 0 0,0 0 1 0 0,7 9-1 0 0,5-5 13 0 0,-15-10-59 0 0,0-1 1 0 0,1 1 0 0 0,-1 0 0 0 0,1 0 0 0 0,-1 0 0 0 0,0 0 0 0 0,0 1 0 0 0,0-1 0 0 0,0 0 0 0 0,0 0 0 0 0,0 1 0 0 0,0-1 0 0 0,0 0 0 0 0,0 1 0 0 0,0-1 0 0 0,-1 1 0 0 0,1-1 0 0 0,-1 1 0 0 0,1 0-1 0 0,-1-1 1 0 0,1 4 0 0 0,16 61 191 0 0,-12-49-136 0 0,0 0-1 0 0,-1 0 1 0 0,-1 1 0 0 0,-1-1 0 0 0,1 22-1 0 0,-3 81-25 0 0,-2-113-45 0 0,0 0 0 0 0,0 0 0 0 0,0-1-1 0 0,-1 1 1 0 0,0-1 0 0 0,0 1 0 0 0,-1-1-1 0 0,0 0 1 0 0,0-1 0 0 0,0 1 0 0 0,-8 7 0 0 0,-3 7-405 0 0,12-18 190 0 0,0 1 0 0 0,0-1 0 0 0,0 0-1 0 0,0 1 1 0 0,-1-2 0 0 0,1 1-1 0 0,-1 0 1 0 0,1-1 0 0 0,-6 2 0 0 0,-20 4-4267 0 0,27-10 3964 0 0,0 1 1 0 0,0 0-1 0 0,1-1 0 0 0,-1 1 0 0 0,1-1 0 0 0,0 1 0 0 0,0-1 0 0 0,0 0 0 0 0,0 1 1 0 0,0-1-1 0 0,0 0 0 0 0,1 0 0 0 0,-1 0 0 0 0,1 0 0 0 0,0 1 0 0 0,0-1 0 0 0,0-5 1 0 0,0-11-1231 0 0,-1 10 1111 0 0,0 0-1 0 0,1 1 0 0 0,0-1 1 0 0,0 0-1 0 0,1 1 1 0 0,0-1-1 0 0,1 0 0 0 0,0 1 1 0 0,0 0-1 0 0,7-16 0 0 0,26-12-3767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7008 0 0,'0'26'5990'0'0,"0"25"924"0"0,8-5-3717 0 0,-1-1-1672 0 0,-2 1-660 0 0,-3-31-789 0 0,0 0-1 0 0,-1 0 0 0 0,0 0 1 0 0,-3 21-1 0 0,1-22-224 0 0,1-1 0 0 0,0 1-1 0 0,0 0 1 0 0,6 24 0 0 0,2-17-897 0 0,-7-18 637 0 0,0 0 0 0 0,1 0 0 0 0,-1 0 0 0 0,-1-1 0 0 0,1 1 0 0 0,0 1 0 0 0,-1-1 0 0 0,1 6 0 0 0,3 2-3770 0 0,1 1-5697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4744 0 0,'-23'7'9114'0'0,"-5"19"-2914"0"0,6-5-3777 0 0,-32 33-247 0 0,50-49-2046 0 0,0 1 1 0 0,0 0 0 0 0,0 0 0 0 0,1 1 0 0 0,0-1 0 0 0,0 1 0 0 0,1-1-1 0 0,0 1 1 0 0,0 0 0 0 0,0 0 0 0 0,1 0 0 0 0,-1 8 0 0 0,-10 37 686 0 0,8-34-604 0 0,1 0 0 0 0,-3 28 0 0 0,-1 9 99 0 0,6-44-224 0 0,0 0 0 0 0,1 0 0 0 0,0 0 0 0 0,1 0 0 0 0,0 0 0 0 0,1 0 0 0 0,5 20 0 0 0,-4-17 29 0 0,0 1 1 0 0,0 0-1 0 0,-1 18 0 0 0,-1-30-103 0 0,-1 0 0 0 0,0-1-1 0 0,1 1 1 0 0,-1 0 0 0 0,1 0 0 0 0,0-1-1 0 0,0 1 1 0 0,0-1 0 0 0,1 1 0 0 0,-1-1-1 0 0,0 1 1 0 0,1-1 0 0 0,0 0 0 0 0,3 4-1 0 0,-3-3 4 0 0,0 0 0 0 0,0 0 0 0 0,0-1 0 0 0,0 1 0 0 0,0 0 0 0 0,-1 1 0 0 0,1-1 0 0 0,-1 0 0 0 0,2 5 0 0 0,12 24 180 0 0,-15-30-195 0 0,0 0-1 0 0,1 0 0 0 0,-1 0 1 0 0,1 0-1 0 0,0 0 1 0 0,0 0-1 0 0,0 0 0 0 0,0 0 1 0 0,0 0-1 0 0,0-1 0 0 0,0 1 1 0 0,0 0-1 0 0,1-1 0 0 0,-1 1 1 0 0,1-1-1 0 0,-1 1 0 0 0,1-1 1 0 0,0 0-1 0 0,-1 0 0 0 0,1 0 1 0 0,0 0-1 0 0,0 0 0 0 0,0 0 1 0 0,0 0-1 0 0,2 0 0 0 0,8 5 6 0 0,-11-6-9 0 0,0 1 0 0 0,0 0 1 0 0,0 0-1 0 0,0-1 0 0 0,1 1 1 0 0,-1 0-1 0 0,0 0 0 0 0,-1 0 0 0 0,1 0 1 0 0,0 1-1 0 0,0-1 0 0 0,0 0 1 0 0,-1 0-1 0 0,1 0 0 0 0,0 1 0 0 0,-1-1 1 0 0,1 0-1 0 0,-1 2 0 0 0,1-1 3 0 0,-1-1-1 0 0,1 0 0 0 0,-1 0 1 0 0,1 1-1 0 0,-1-1 0 0 0,1 0 1 0 0,0 0-1 0 0,-1 0 0 0 0,1 0 1 0 0,0 0-1 0 0,0 0 0 0 0,0 0 0 0 0,0 0 1 0 0,0 0-1 0 0,0 0 0 0 0,0 0 1 0 0,2 0-1 0 0,8 6-79 0 0,1-1 0 0 0,1-1 0 0 0,-1 0 0 0 0,1 0 0 0 0,24 4 0 0 0,-31-8-100 0 0,0-1-1 0 0,-1 0 1 0 0,1 0 0 0 0,-1 0-1 0 0,1 0 1 0 0,0-1 0 0 0,-1 0-1 0 0,1 0 1 0 0,-1 0-1 0 0,0-1 1 0 0,1 0 0 0 0,-1 0-1 0 0,0 0 1 0 0,0-1 0 0 0,0 0-1 0 0,0 0 1 0 0,-1 0 0 0 0,1 0-1 0 0,4-5 1 0 0,-1 2-230 0 0,-6 5 286 0 0,-1 0 0 0 0,1-1 0 0 0,0 1 0 0 0,0 0-1 0 0,-1-1 1 0 0,1 0 0 0 0,0 1 0 0 0,-1-1 0 0 0,0 0 0 0 0,1 0-1 0 0,-1 1 1 0 0,0-1 0 0 0,0 0 0 0 0,0 0 0 0 0,0-1-1 0 0,1-2 1 0 0,-1 1-199 0 0,1 0-1 0 0,0 1 1 0 0,0-1-1 0 0,1 0 0 0 0,-1 1 1 0 0,1-1-1 0 0,5-4 1 0 0,-5 5 40 0 0,0 0 1 0 0,-1-1-1 0 0,1 1 1 0 0,-1-1-1 0 0,1 1 1 0 0,-1-1-1 0 0,0 0 1 0 0,0 0-1 0 0,1-4 0 0 0,13-41-4142 0 0,27-58 0 0 0,-28 72 3030 0 0,-10 21 600 0 0,-1-1-1 0 0,5-28 1 0 0,-1 5-703 0 0,-5 7-1332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51 3880 0 0,'-10'-21'1205'0'0,"-5"-3"1753"0"0,-5 18 5297 0 0,12 12-3471 0 0,-4 4-3616 0 0,11-5-833 0 0,0 0-1 0 0,0 0 1 0 0,0 1-1 0 0,1-1 1 0 0,-1 0-1 0 0,1 1 1 0 0,1-1-1 0 0,-1 0 1 0 0,1 1-1 0 0,2 9 1 0 0,3-3-123 0 0,-3-8-111 0 0,-1 0 0 0 0,0 0 0 0 0,0 0-1 0 0,-1 0 1 0 0,0 1 0 0 0,1-1 0 0 0,0 8 0 0 0,-1-9-60 0 0,-1 0 1 0 0,1 0 0 0 0,0 0 0 0 0,0 1 0 0 0,0-1-1 0 0,1 0 1 0 0,-1 0 0 0 0,1-1 0 0 0,-1 1 0 0 0,1 0 0 0 0,0-1-1 0 0,0 1 1 0 0,0-1 0 0 0,4 3 0 0 0,-3-1 33 0 0,1 0 1 0 0,-1 0 0 0 0,0 1-1 0 0,0-1 1 0 0,0 1-1 0 0,0-1 1 0 0,3 10-1 0 0,0 1 144 0 0,1-1 0 0 0,0 0 0 0 0,18 25 0 0 0,-22-35-161 0 0,-1 0-1 0 0,1 0 0 0 0,-1 0 1 0 0,1 0-1 0 0,-1 0 0 0 0,0 1 1 0 0,-1-1-1 0 0,3 8 0 0 0,4 14 178 0 0,69 166 1480 0 0,-67-156-1473 0 0,-9-31-209 0 0,0-1-1 0 0,0 0 1 0 0,0 0 0 0 0,0 1-1 0 0,1-1 1 0 0,0 0-1 0 0,0 0 1 0 0,3 5 0 0 0,-2-3-10 0 0,-1 0 0 0 0,0-1 0 0 0,0 1 0 0 0,-1 0 0 0 0,1 0 0 0 0,-1 0 0 0 0,-1 1 0 0 0,1-1 0 0 0,-1 0 0 0 0,0 0 0 0 0,0 0 0 0 0,-3 12 0 0 0,2 7 11 0 0,-2-21-110 0 0,0-1 1 0 0,0 0-1 0 0,-1 0 0 0 0,1 0 1 0 0,-1 0-1 0 0,1 0 1 0 0,-1-1-1 0 0,0 0 0 0 0,0 0 1 0 0,-7 3-1 0 0,6-4-326 0 0,0-1 0 0 0,-1 0 0 0 0,1 0 0 0 0,0 0 0 0 0,-1-1 0 0 0,1 0 0 0 0,0 0 0 0 0,-1 0 0 0 0,1 0 0 0 0,0-1 0 0 0,0 0 0 0 0,0 0 0 0 0,0-1-1 0 0,1 1 1 0 0,-1-1 0 0 0,1 0 0 0 0,-1 0 0 0 0,-5-6 0 0 0,-5-1-1653 0 0,10 7 1426 0 0,1 0 1 0 0,0-1 0 0 0,0 0 0 0 0,0 0 0 0 0,0 0 0 0 0,0-1-1 0 0,1 1 1 0 0,0-1 0 0 0,0 0 0 0 0,0 0 0 0 0,-4-10 0 0 0,2 2-1138 0 0,1-1 1 0 0,0 0 0 0 0,-3-22-1 0 0,0 7-2859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23 185 8888 0 0,'2'30'7919'0'0,"4"-2"-3927"0"0,24 49-1604 0 0,-23-62-1208 0 0,-6-13-1102 0 0,0 1-1 0 0,0-1 1 0 0,0 0-1 0 0,0 1 1 0 0,1-1-1 0 0,-1 0 1 0 0,1 0-1 0 0,0 0 1 0 0,-1 0-1 0 0,1-1 0 0 0,3 3 1 0 0,-4-3-36 0 0,1 1 1 0 0,-1-1-1 0 0,1 0 1 0 0,-1 1-1 0 0,0-1 1 0 0,0 0-1 0 0,0 1 1 0 0,0 0-1 0 0,0-1 1 0 0,0 1-1 0 0,0 0 1 0 0,0-1-1 0 0,-1 1 1 0 0,1 0-1 0 0,-1 0 1 0 0,1 0-1 0 0,-1 2 1 0 0,1-1 20 0 0,0-1 0 0 0,0 1 0 0 0,1 0 0 0 0,-1 0 0 0 0,1-1 0 0 0,-1 1 0 0 0,1-1 0 0 0,0 1 0 0 0,0-1 0 0 0,4 4 0 0 0,-4-4-13 0 0,0 0 0 0 0,0 0 0 0 0,0 0 0 0 0,-1 0 0 0 0,1 1 0 0 0,0-1 0 0 0,-1 1 0 0 0,0-1 0 0 0,1 1 0 0 0,0 5-1 0 0,1-2 76 0 0,-1 0 0 0 0,1 0-1 0 0,0-1 1 0 0,1 1 0 0 0,-1-1-1 0 0,1 0 1 0 0,0 0 0 0 0,0 0-1 0 0,10 8 1 0 0,-10-8-44 0 0,0-1 0 0 0,0 1-1 0 0,0 0 1 0 0,-1 0 0 0 0,5 11-1 0 0,14 17 220 0 0,-19-28-241 0 0,-1 0-1 0 0,1-1 1 0 0,-1 1-1 0 0,0 0 1 0 0,-1 0 0 0 0,1 0-1 0 0,-1 1 1 0 0,0-1-1 0 0,0 0 1 0 0,-1 0-1 0 0,1 1 1 0 0,-1-1 0 0 0,-1 11-1 0 0,1-13 2 0 0,0-2-56 0 0,0-1 0 0 0,0 0 0 0 0,0 1 0 0 0,0-1 0 0 0,-1 0 1 0 0,1 1-1 0 0,0-1 0 0 0,0 0 0 0 0,0 1 0 0 0,0-1 0 0 0,-1 0 0 0 0,1 1 0 0 0,0-1 0 0 0,0 0 0 0 0,0 1 0 0 0,-1-1 0 0 0,1 0 0 0 0,0 0 1 0 0,0 1-1 0 0,-1-1 0 0 0,1 0 0 0 0,0 0 0 0 0,-1 0 0 0 0,1 1 0 0 0,0-1 0 0 0,-1 0 0 0 0,1 0 0 0 0,0 0 0 0 0,-1 0 0 0 0,1 0 0 0 0,-1 0 1 0 0,1 0-1 0 0,0 0 0 0 0,-1 0 0 0 0,1 0 0 0 0,0 0 0 0 0,-1 0 0 0 0,0 0 0 0 0,-23-5 102 0 0,-17-16-8 0 0,20 1-73 0 0,2 0 0 0 0,0-2 0 0 0,1 0 0 0 0,-16-27 0 0 0,33 46-22 0 0,-1 0 0 0 0,0 0 0 0 0,-1 0 0 0 0,1 1 0 0 0,0-1 0 0 0,-1 0 0 0 0,0 1 0 0 0,-3-3 0 0 0,5 4-3 0 0,-1 0 0 0 0,1 0 0 0 0,-1-1 0 0 0,1 1 0 0 0,-1-1 0 0 0,1 1 0 0 0,0-1 0 0 0,-1 1-1 0 0,1-1 1 0 0,0 0 0 0 0,0 0 0 0 0,1 0 0 0 0,-1 1 0 0 0,0-1 0 0 0,0 0 0 0 0,1 0 0 0 0,-1 0 0 0 0,1 0-1 0 0,0-2 1 0 0,-4-20 9 0 0,-4-21 35 0 0,2-1 0 0 0,0-46-1 0 0,6 91-42 0 0,0 0-1 0 0,0 0 0 0 0,0 0 0 0 0,0 0 1 0 0,0-1-1 0 0,0 1 0 0 0,0 0 1 0 0,0 0-1 0 0,1 0 0 0 0,-1 0 0 0 0,1 0 1 0 0,-1 0-1 0 0,1 0 0 0 0,-1 0 0 0 0,1 0 1 0 0,-1 0-1 0 0,1 0 0 0 0,0 0 1 0 0,0 0-1 0 0,-1 1 0 0 0,1-1 0 0 0,1-1 1 0 0,8-11 6 0 0,-8 7-54 0 0,1-1-1 0 0,1 0 1 0 0,-1 1 0 0 0,1 0 0 0 0,0 0-1 0 0,0 0 1 0 0,1 1 0 0 0,-1-1 0 0 0,1 1 0 0 0,1 0-1 0 0,9-7 1 0 0,53-28-1386 0 0,-20 16-3382 0 0,-38 20 2883 0 0,-1 0-1 0 0,1-1 1 0 0,0-1 0 0 0,-1 1 0 0 0,0-1-1 0 0,15-14 1 0 0,-3 0-1431 0 0,-9 13-1791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4704 0 0,'0'-5'14309'0'0,"0"10"-13167"0"0,7 26 2724 0 0,4 19-3654 0 0,-11-43-212 0 0,1 0 1 0 0,0-1 0 0 0,1 1 0 0 0,0 0 0 0 0,0-1 0 0 0,0 1-1 0 0,5 9 1 0 0,-5-12-42 0 0,-1 1-1 0 0,1 0 0 0 0,-1 0 1 0 0,0 0-1 0 0,0 0 0 0 0,0 9 1 0 0,7 25-625 0 0,-6-32 296 0 0,0 0-1 0 0,0-1 1 0 0,-1 1 0 0 0,0 0-1 0 0,0 0 1 0 0,-1 10 0 0 0,0-10-616 0 0,0-1 1 0 0,1 1 0 0 0,0 0 0 0 0,0-1 0 0 0,0 1 0 0 0,4 8 0 0 0,-3-3-1537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4608 0 0,'-35'13'7029'0'0,"-14"17"-603"0"0,8-2-3936 0 0,40-27-2429 0 0,0 0-1 0 0,0 0 1 0 0,0 0 0 0 0,0 0 0 0 0,0 0 0 0 0,1 0 0 0 0,-1 0 0 0 0,0 1 0 0 0,1-1-1 0 0,-1 0 1 0 0,0 0 0 0 0,1 1 0 0 0,0-1 0 0 0,-1 1 0 0 0,1-1 0 0 0,0 0 0 0 0,0 2-1 0 0,-5 11 231 0 0,0-9-172 0 0,1 1 0 0 0,-1 0 0 0 0,1 0-1 0 0,0 1 1 0 0,0-1 0 0 0,0 1 0 0 0,1 0-1 0 0,1 0 1 0 0,-1 0 0 0 0,1 1 0 0 0,0-1-1 0 0,0 0 1 0 0,1 1 0 0 0,-1 12 0 0 0,-2 24 145 0 0,2-30-182 0 0,0 0-1 0 0,1-1 0 0 0,1 18 1 0 0,0-27-71 0 0,0 0 0 0 0,1-1 0 0 0,0 1 0 0 0,0-1 0 0 0,0 1 0 0 0,0 0 0 0 0,0-1 1 0 0,1 0-1 0 0,-1 1 0 0 0,1-1 0 0 0,0 0 0 0 0,0 0 0 0 0,0 0 0 0 0,0 0 0 0 0,1 0 0 0 0,5 5 0 0 0,20 24 62 0 0,-24-27-53 0 0,0 1 1 0 0,0 0 0 0 0,1-1-1 0 0,0 0 1 0 0,0 0-1 0 0,0 0 1 0 0,1-1-1 0 0,6 4 1 0 0,15 6 99 0 0,49 19 0 0 0,19 9 132 0 0,-60-22 191 0 0,51 40 0 0 0,-81-57-380 0 0,-1 0-1 0 0,1 0 0 0 0,-1 1 1 0 0,0 0-1 0 0,0-1 0 0 0,0 1 1 0 0,-1 1-1 0 0,0-1 1 0 0,1 0-1 0 0,-1 1 0 0 0,-1 0 1 0 0,1-1-1 0 0,3 10 1 0 0,9 13 317 0 0,3 23 71 0 0,-16-40-363 0 0,-1 0 0 0 0,1 1 0 0 0,-2-1 0 0 0,1 0 0 0 0,-2 1 0 0 0,-1 17 0 0 0,0-3 98 0 0,1-18-166 0 0,0 0 0 0 0,-1 0 0 0 0,0 0-1 0 0,0-1 1 0 0,-1 1 0 0 0,1-1 0 0 0,-1 0 0 0 0,-1 0 0 0 0,1 0 0 0 0,-1 0 0 0 0,0 0 0 0 0,-1-1 0 0 0,1 0 0 0 0,-1 0 0 0 0,-6 5-1 0 0,-12 7-197 0 0,17-12 9 0 0,-1-1 0 0 0,1 1 0 0 0,-1-1 0 0 0,0-1 0 0 0,-12 6 1 0 0,16-8-118 0 0,0-1 1 0 0,-1 1 0 0 0,1-1 0 0 0,0 1 0 0 0,-1-1 0 0 0,1 0 0 0 0,0 0 0 0 0,-1-1 0 0 0,1 1-1 0 0,0-1 1 0 0,-1 1 0 0 0,1-1 0 0 0,0 0 0 0 0,0 0 0 0 0,0-1 0 0 0,0 1 0 0 0,-5-3 0 0 0,6 2-86 0 0,-1-1 0 0 0,1 1 0 0 0,0 0 0 0 0,0-1 0 0 0,0 1 0 0 0,0-1 0 0 0,0 0 0 0 0,0 1 0 0 0,1-1 0 0 0,0 0 0 0 0,-1 0 0 0 0,1 0 0 0 0,0 0 0 0 0,0 0 0 0 0,1-1 0 0 0,-1 1 0 0 0,1 0 0 0 0,-1-4 0 0 0,-1-67-4896 0 0,2 58 4692 0 0,0-1-429 0 0,1 0 0 0 0,1 0 0 0 0,0 0-1 0 0,6-21 1 0 0,11 6-2521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68 3256 0 0,'-24'7'11365'0'0,"23"-6"-11098"0"0,-1 1 0 0 0,1-1 0 0 0,0 1 0 0 0,0-1 0 0 0,0 1 0 0 0,0-1 0 0 0,0 1 0 0 0,0 0 1 0 0,0-1-1 0 0,1 1 0 0 0,-1 0 0 0 0,0 0 0 0 0,1 0 0 0 0,0 0 0 0 0,-1-1 0 0 0,1 1 0 0 0,0 0 0 0 0,0 4 0 0 0,1 49 1263 0 0,0-26-612 0 0,1-19-770 0 0,-1 0-1 0 0,2 0 0 0 0,-1 0 0 0 0,1 0 1 0 0,1-1-1 0 0,0 1 0 0 0,0-1 0 0 0,1 0 1 0 0,0 0-1 0 0,11 14 0 0 0,-5 1 111 0 0,-11-22-249 0 0,0-1 0 0 0,0 0-1 0 0,0 0 1 0 0,1 1-1 0 0,-1-1 1 0 0,1 0 0 0 0,-1 0-1 0 0,1 0 1 0 0,-1 0-1 0 0,1 0 1 0 0,0 0 0 0 0,-1 0-1 0 0,1 0 1 0 0,0 0-1 0 0,0 0 1 0 0,0 0 0 0 0,0 0-1 0 0,0 0 1 0 0,0 0-1 0 0,2 1 1 0 0,10 5 70 0 0,-11-6-74 0 0,0-1 0 0 0,0 1 1 0 0,0 0-1 0 0,0 0 0 0 0,0 0 0 0 0,0 1 1 0 0,-1-1-1 0 0,1 0 0 0 0,0 1 0 0 0,-1-1 0 0 0,1 1 1 0 0,-1-1-1 0 0,1 1 0 0 0,-1 0 0 0 0,2 3 1 0 0,-2-3-3 0 0,-1-1 0 0 0,1 0 0 0 0,-1 0 0 0 0,1 0 0 0 0,-1 0 0 0 0,1 0 0 0 0,0 0 0 0 0,0 0 1 0 0,-1-1-1 0 0,1 1 0 0 0,0 0 0 0 0,0 0 0 0 0,0 0 0 0 0,0-1 0 0 0,0 1 0 0 0,0 0 0 0 0,0-1 1 0 0,0 1-1 0 0,0-1 0 0 0,0 0 0 0 0,0 1 0 0 0,0-1 0 0 0,1 0 0 0 0,-1 1 0 0 0,0-1 0 0 0,0 0 1 0 0,0 0-1 0 0,0 0 0 0 0,1 0 0 0 0,-1 0 0 0 0,0 0 0 0 0,2-1 0 0 0,20 4 25 0 0,-18-1-21 0 0,0-1-1 0 0,-1 0 1 0 0,1 0 0 0 0,0 0-1 0 0,0-1 1 0 0,0 1-1 0 0,0-1 1 0 0,0 0 0 0 0,0-1-1 0 0,0 1 1 0 0,-1-1-1 0 0,1 0 1 0 0,0 0-1 0 0,0 0 1 0 0,7-4 0 0 0,-9 2-1 0 0,1 1 0 0 0,-1 0 1 0 0,1-1-1 0 0,-1 1 1 0 0,1 1-1 0 0,0-1 1 0 0,7-2-1 0 0,-8 4-5 0 0,0-1-1 0 0,-1 0 1 0 0,1 0-1 0 0,0 0 0 0 0,-1 0 1 0 0,1-1-1 0 0,-1 1 1 0 0,1-1-1 0 0,-1 1 1 0 0,0-1-1 0 0,1 0 1 0 0,-1 0-1 0 0,0 0 1 0 0,0 0-1 0 0,0 0 1 0 0,-1 0-1 0 0,3-4 1 0 0,19-30 38 0 0,-18 29-26 0 0,-1 1-1 0 0,0-1 0 0 0,0 0 0 0 0,0 0 0 0 0,-1-1 0 0 0,0 1 1 0 0,0-1-1 0 0,2-8 0 0 0,-3 4 35 0 0,-1-1 0 0 0,0 0-1 0 0,0 1 1 0 0,-1-1 0 0 0,-4-24 0 0 0,1-10 265 0 0,3 44-270 0 0,0 0-1 0 0,-1 0 1 0 0,1 0-1 0 0,-1-1 0 0 0,0 1 1 0 0,0 0-1 0 0,0 0 1 0 0,0 0-1 0 0,-1 0 1 0 0,1 0-1 0 0,-1 1 1 0 0,0-1-1 0 0,1 0 1 0 0,-4-2-1 0 0,3 3 10 0 0,0 0-1 0 0,1-1 1 0 0,-1 1-1 0 0,1 0 1 0 0,-1-1-1 0 0,1 1 1 0 0,0 0-1 0 0,0-1 1 0 0,0 0-1 0 0,0 1 1 0 0,1-1-1 0 0,-1 1 1 0 0,0-6 0 0 0,-2 4 850 0 0,8 13-539 0 0,69 91 70 0 0,-39-48-464 0 0,-32-38-46 0 0,-3-13 62 0 0,0 0 0 0 0,0 0 0 0 0,0 0-1 0 0,0 0 1 0 0,1 0 0 0 0,-1 0-1 0 0,0 0 1 0 0,0-1 0 0 0,1 1 0 0 0,-1 0-1 0 0,1 0 1 0 0,-1 0 0 0 0,1 0 0 0 0,-1 0-1 0 0,1-1 1 0 0,-1 1 0 0 0,1 0 0 0 0,0 0-1 0 0,-1-1 1 0 0,1 1 0 0 0,0 0-1 0 0,0-1 1 0 0,0 1 0 0 0,-1-1 0 0 0,1 1-1 0 0,2 0 1 0 0,-2 10-611 0 0,-1-7-1197 0 0,-1-58-10511 0 0,0 13 7995 0 0,5-56 0 0 0,3 63 1015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3576 0 0,'0'0'7064'0'0,"0"10"-2009"0"0,0 13-2663 0 0,0-1-1387 0 0,2 0-1 0 0,0 0 1 0 0,1 0-1 0 0,12 40 1 0 0,2 21-172 0 0,-5-50-572 0 0,-2 1 0 0 0,6 46 0 0 0,16 7 108 0 0,-22-65-241 0 0,-8-19-104 0 0,0 0 0 0 0,0 0 0 0 0,0 0 0 0 0,-1 0 0 0 0,0 1 0 0 0,1-1 0 0 0,-1 0 0 0 0,0 1 0 0 0,0 5 0 0 0,-1-8-23 0 0,0 0 0 0 0,0 0-1 0 0,0 0 1 0 0,0 0 0 0 0,1 1 0 0 0,-1-1-1 0 0,0 0 1 0 0,1 0 0 0 0,-1 0-1 0 0,1 0 1 0 0,-1 0 0 0 0,1 0 0 0 0,-1 0-1 0 0,1 0 1 0 0,-1 0 0 0 0,1 0-1 0 0,0 0 1 0 0,0-1 0 0 0,0 1 0 0 0,-1 0-1 0 0,1 0 1 0 0,0-1 0 0 0,0 1 0 0 0,0 0-1 0 0,0-1 1 0 0,0 1 0 0 0,0-1-1 0 0,2 1 1 0 0,30 3 192 0 0,-31-4-136 0 0,-1-3-45 0 0,0-1 0 0 0,1 0 0 0 0,-1 0 0 0 0,1 1 0 0 0,0-1-1 0 0,0 0 1 0 0,5-5 0 0 0,5-12-4 0 0,3-22-18 0 0,-13 38 9 0 0,0 0-1 0 0,0 1 0 0 0,0-1 0 0 0,-1 0 0 0 0,0 0 0 0 0,0 0 0 0 0,1-9 1 0 0,-2 8 2 0 0,1 0 1 0 0,0 0-1 0 0,0 1 1 0 0,0-1 0 0 0,0 0-1 0 0,1 1 1 0 0,0-1-1 0 0,3-5 1 0 0,-3 6 1 0 0,0 1 1 0 0,0-1 0 0 0,0-1-1 0 0,-1 1 1 0 0,0 0-1 0 0,0 0 1 0 0,1-11-1 0 0,1-12 79 0 0,-3 27-77 0 0,0 0-1 0 0,1 0 1 0 0,-1 0-1 0 0,0 0 1 0 0,0 0 0 0 0,0 0-1 0 0,1 0 1 0 0,-1 0 0 0 0,0 0-1 0 0,1 0 1 0 0,-1 0 0 0 0,1 0-1 0 0,0 0 1 0 0,-1 0 0 0 0,1 0-1 0 0,-1 0 1 0 0,1 1 0 0 0,0-1-1 0 0,0 0 1 0 0,0 1 0 0 0,-1-1-1 0 0,1 0 1 0 0,1 0 0 0 0,0 1 57 0 0,7 7 837 0 0,15 23-258 0 0,8 56-16 0 0,-25-65-537 0 0,-7-20-84 0 0,0 0 0 0 0,0 0 0 0 0,0 0 1 0 0,1 1-1 0 0,-1-2 0 0 0,0 1 1 0 0,1 0-1 0 0,-1 0 0 0 0,0 0 0 0 0,1 0 1 0 0,-1 0-1 0 0,1 0 0 0 0,-1 0 1 0 0,1 0-1 0 0,0-1 0 0 0,-1 1 1 0 0,1 0-1 0 0,0 0 0 0 0,0-1 0 0 0,0 1 1 0 0,-1-1-1 0 0,1 1 0 0 0,0 0 1 0 0,0-1-1 0 0,2 1 0 0 0,27 29 131 0 0,-26-25-143 0 0,0 0-1 0 0,1-1 1 0 0,-1 1 0 0 0,1-1 0 0 0,8 6-1 0 0,2-1 14 0 0,-1-1-1 0 0,1 0 0 0 0,18 5 0 0 0,-27-11-80 0 0,0 0 0 0 0,-1-1-1 0 0,1 0 1 0 0,0 0 0 0 0,0 0 0 0 0,0-1-1 0 0,0 0 1 0 0,0 0 0 0 0,0 0 0 0 0,0-1-1 0 0,0 0 1 0 0,10-3 0 0 0,-14 3-49 0 0,0 0 0 0 0,1 0 0 0 0,-1-1 0 0 0,0 1 0 0 0,0-1 0 0 0,0 1 0 0 0,0-1 0 0 0,0 0 0 0 0,-1 0 0 0 0,1 0 0 0 0,-1 0 0 0 0,1 0 0 0 0,-1 0 0 0 0,1 0 0 0 0,-1 0 0 0 0,0-1 0 0 0,1-1 0 0 0,15-50-3268 0 0,-7 21 564 0 0,20-57-5004 0 0,-27 79 6954 0 0,-1 1 0 0 0,-1-1 0 0 0,0 0 0 0 0,0 0 0 0 0,-3-20 0 0 0,1 1-855 0 0,1-4-1571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3248 0 0,'3'7'12368'0'0,"6"2"-10819"0"0,13-2 1828 0 0,-18-7-3122 0 0,1 1 1 0 0,-1 1-1 0 0,0-1 1 0 0,0 0-1 0 0,0 1 1 0 0,0 0-1 0 0,0 0 1 0 0,0 1 0 0 0,0-1-1 0 0,6 6 1 0 0,14 9 831 0 0,-7-8-718 0 0,4 12 258 0 0,17 13 454 0 0,-3-17-624 0 0,-15 12-56 0 0,6-9-131 0 0,-20-16-201 0 0,0 0 0 0 0,0 1-1 0 0,-1-1 1 0 0,1 1 0 0 0,8 10 0 0 0,117 148 1169 0 0,-109-136-1054 0 0,9 15 75 0 0,-25-31-192 0 0,0 0 0 0 0,1 0 0 0 0,0 0 0 0 0,11 12 0 0 0,13 17 145 0 0,-5-12-101 0 0,7 9 4 0 0,59 114 543 0 0,-89-145-646 0 0,0 0 0 0 0,-1 0 0 0 0,1 0 0 0 0,-2 0 0 0 0,3 12 0 0 0,7 19 14 0 0,14 23-71 0 0,-3 0 1 0 0,22 91-1 0 0,-27-109-110 0 0,-14-37 105 0 0,-1 0 0 0 0,1 0-1 0 0,-1 0 1 0 0,0 1 0 0 0,-1-1-1 0 0,1 0 1 0 0,-1 1 0 0 0,0-1 0 0 0,0 10-1 0 0,1 7-647 0 0,0 0 0 0 0,8 34 0 0 0,-6-33-1439 0 0,0 0 0 0 0,1 37 0 0 0,-5-49 1159 0 0,0 94-14102 0 0,0-89 10623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03.5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1321 1675 13256 0 0,'-20'-10'3872'0'0,"18"7"-3657"0"0,1 1-83 0 0,-1 1 0 0 0,1-1-1 0 0,0 0 1 0 0,0 0-1 0 0,0 1 1 0 0,0-1 0 0 0,0 0-1 0 0,0 0 1 0 0,0 0 0 0 0,1 0-1 0 0,-1 0 1 0 0,1 0 0 0 0,-1-1-1 0 0,1 1 1 0 0,0 0-1 0 0,0 0 1 0 0,0 0 0 0 0,0 0-1 0 0,0 0 1 0 0,0 0 0 0 0,1-1-1 0 0,-1 1 1 0 0,1 0 0 0 0,-1 0-1 0 0,1 0 1 0 0,0 0-1 0 0,0 0 1 0 0,2-3 0 0 0,1 2 45 0 0,0 0 0 0 0,0 0 0 0 0,0 0 0 0 0,0 1 0 0 0,1 0 0 0 0,-1 0 0 0 0,1 0 0 0 0,-1 0 0 0 0,1 1 0 0 0,0 0 0 0 0,0-1 0 0 0,-1 2 0 0 0,1-1 0 0 0,0 1 0 0 0,0-1 0 0 0,9 2 0 0 0,2-1 163 0 0,0 0 0 0 0,0 1 0 0 0,26 6 0 0 0,-36-6-241 0 0,0 1-1 0 0,0 0 1 0 0,0 1-1 0 0,0 0 1 0 0,0-1-1 0 0,0 2 0 0 0,-1-1 1 0 0,1 1-1 0 0,-1 0 1 0 0,0 0-1 0 0,0 0 0 0 0,5 7 1 0 0,10 10 213 0 0,-11-12-141 0 0,0 0-1 0 0,0 1 1 0 0,-1 0 0 0 0,-1 1-1 0 0,13 20 1 0 0,-1 7 169 0 0,-16-33-295 0 0,0 1 0 0 0,0-1 0 0 0,0 1 0 0 0,-1-1 0 0 0,0 1 0 0 0,0 0 0 0 0,-1 0 0 0 0,2 6 0 0 0,-2-1 7 0 0,1 10 204 0 0,0 1-1 0 0,-2 33 1 0 0,0-50-215 0 0,-1 0-1 0 0,1-1 1 0 0,-1 1 0 0 0,0 0-1 0 0,0-1 1 0 0,-1 1 0 0 0,1-1-1 0 0,-1 1 1 0 0,0-1-1 0 0,0 0 1 0 0,-1 0 0 0 0,1 0-1 0 0,-1 0 1 0 0,0 0 0 0 0,0-1-1 0 0,0 1 1 0 0,-5 3 0 0 0,-46 44 363 0 0,14-23-218 0 0,32-22-150 0 0,0 0 0 0 0,1-1-1 0 0,-2 0 1 0 0,1 0 0 0 0,0-1-1 0 0,-1 0 1 0 0,-10 3 0 0 0,-26 6 106 0 0,-5 3 44 0 0,-103 19 1 0 0,139-33-159 0 0,-1 0-1 0 0,1-1 1 0 0,-1-1-1 0 0,1-1 1 0 0,-1 0 0 0 0,1 0-1 0 0,-1-1 1 0 0,1-1 0 0 0,0-1-1 0 0,0 0 1 0 0,-27-12-1 0 0,-7-10 29 0 0,1-1-1 0 0,1-3 1 0 0,1-2-1 0 0,-51-47 1 0 0,80 61-47 0 0,0 0 1 0 0,2-1-1 0 0,0 0 0 0 0,1-1 1 0 0,0-1-1 0 0,2 0 1 0 0,1 0-1 0 0,1-2 1 0 0,0 1-1 0 0,2-1 0 0 0,0 0 1 0 0,-5-43-1 0 0,8 33-1 0 0,1 0-1 0 0,2-1 0 0 0,6-59 1 0 0,-4 87-10 0 0,1 0 0 0 0,0 0 0 0 0,0 0 0 0 0,0 0 0 0 0,1 0 0 0 0,-1 0 0 0 0,7-8 0 0 0,5-12-1 0 0,-10 17 8 0 0,0-1 0 0 0,0 0 0 0 0,1 1-1 0 0,0 0 1 0 0,1 0 0 0 0,0 0 0 0 0,1 1 0 0 0,-1 0 0 0 0,1 0-1 0 0,9-7 1 0 0,14-10-16 0 0,0 1 0 0 0,2 1-1 0 0,52-28 1 0 0,-61 39 28 0 0,-1 2-1 0 0,2 1 1 0 0,-1 0 0 0 0,1 2 0 0 0,0 1-1 0 0,1 0 1 0 0,-1 2 0 0 0,1 1 0 0 0,0 1-1 0 0,39 2 1 0 0,-44-1-17 0 0,0 1 0 0 0,-1 1 0 0 0,1 1 0 0 0,0 0 0 0 0,-1 2 0 0 0,1 0 0 0 0,32 12 0 0 0,-50-15 0 0 0,0 1 0 0 0,1-1 0 0 0,-1 1 0 0 0,0-1 0 0 0,0 1 0 0 0,0 0 0 0 0,0 0 0 0 0,0 0 0 0 0,0 0 0 0 0,2 4 0 0 0,12 11 0 0 0,-4-10 0 0 0,-10-7 0 0 0,-1 1 0 0 0,0-1 0 0 0,1 1 0 0 0,-1 0 0 0 0,0-1 0 0 0,1 1 0 0 0,-1 0 0 0 0,0 0 0 0 0,0 0 0 0 0,0 0 0 0 0,0 0 0 0 0,0 0 0 0 0,0 1 0 0 0,0-1 0 0 0,0 0 0 0 0,0 0 0 0 0,-1 1 0 0 0,1-1 0 0 0,-1 0 0 0 0,2 2 0 0 0,15 21 0 0 0,-14-22 0 0 0,-1 0 0 0 0,0 1 0 0 0,0-1 0 0 0,0 0 0 0 0,-1 1 0 0 0,1-1 0 0 0,-1 1 0 0 0,1-1 0 0 0,-1 1 0 0 0,0 0 0 0 0,0 0 0 0 0,0-1 0 0 0,0 1 0 0 0,0 0 0 0 0,0 4 0 0 0,12 92 0 0 0,-12-83 0 0 0,-1-1 0 0 0,0 0 0 0 0,-1 0 0 0 0,-1 1 0 0 0,-1-1 0 0 0,0 0 0 0 0,0-1 0 0 0,-2 1 0 0 0,0 0 0 0 0,0-1 0 0 0,-15 25 0 0 0,-3 0 0 0 0,18-28 0 0 0,0-1 0 0 0,-1-1 0 0 0,-1 1 0 0 0,0-1 0 0 0,0 0 0 0 0,0 0 0 0 0,-1-1 0 0 0,-1 0 0 0 0,-15 12 0 0 0,-94 48 0 0 0,107-61 0 0 0,0 0 0 0 0,-1-1 0 0 0,1 0 0 0 0,-1-1 0 0 0,0 0 0 0 0,-1-1 0 0 0,1-1 0 0 0,-17 3 0 0 0,6-1 0 0 0,0-2 0 0 0,-1-1 0 0 0,1-1 0 0 0,-1-1 0 0 0,-35-5 0 0 0,55 5 0 0 0,1-1 0 0 0,-1 0 0 0 0,1 0 0 0 0,-1 0 0 0 0,1 0 0 0 0,-1 0 0 0 0,1-1 0 0 0,0 0 0 0 0,0 1 0 0 0,0-1 0 0 0,0 0 0 0 0,0-1 0 0 0,0 1 0 0 0,1 0 0 0 0,-5-6 0 0 0,-10-7 0 0 0,-28-19 0 0 0,30 24 0 0 0,1-1 0 0 0,0-1 0 0 0,1 1 0 0 0,0-2 0 0 0,1 0 0 0 0,-17-23 0 0 0,21 26 0 0 0,1 0 0 0 0,0-1 0 0 0,1 0 0 0 0,0-1 0 0 0,1 0 0 0 0,0 1 0 0 0,1-2 0 0 0,0 1 0 0 0,-2-18 0 0 0,2 9 0 0 0,-4-49 0 0 0,8 65 0 0 0,0 0 0 0 0,0 0 0 0 0,1 0 0 0 0,0 0 0 0 0,-1 0 0 0 0,2 0 0 0 0,-1 0 0 0 0,1 0 0 0 0,-1 0 0 0 0,1 0 0 0 0,4-6 0 0 0,7-10 0 0 0,-5 7 0 0 0,1 0 0 0 0,0 1 0 0 0,1 0 0 0 0,0 1 0 0 0,13-12 0 0 0,77-38 0 0 0,-73 42 0 0 0,0 0 0 0 0,2 3 0 0 0,0 0 0 0 0,1 2 0 0 0,0 1 0 0 0,1 1 0 0 0,1 2 0 0 0,53-13 0 0 0,-43 17 0 0 0,0 1 0 0 0,0 2 0 0 0,57 1 0 0 0,-89 4 0 0 0,-1 0 0 0 0,0 0 0 0 0,0 1 0 0 0,-1 0 0 0 0,1 0 0 0 0,11 5 0 0 0,-17-6 0 0 0,1 1 0 0 0,-1-1 0 0 0,0 0 0 0 0,0 1 0 0 0,0 0 0 0 0,0 0 0 0 0,0 0 0 0 0,0 0 0 0 0,0 0 0 0 0,-1 1 0 0 0,1-1 0 0 0,-1 1 0 0 0,0-1 0 0 0,0 1 0 0 0,0 0 0 0 0,0 0 0 0 0,0 0 0 0 0,0 0 0 0 0,1 4 0 0 0,18 53 0 0 0,-17-52 0 0 0,-1-1 0 0 0,0 1 0 0 0,0 0 0 0 0,-1 0 0 0 0,0 0 0 0 0,0 1 0 0 0,-1-1 0 0 0,1 16 0 0 0,-1-13 0 0 0,-1 1 0 0 0,0 0 0 0 0,0-1 0 0 0,-1 1 0 0 0,-1 0 0 0 0,0-1 0 0 0,0 0 0 0 0,-1 1 0 0 0,-1-1 0 0 0,0 0 0 0 0,0 0 0 0 0,-12 19 0 0 0,-13 21 0 0 0,23-39 0 0 0,0 0 0 0 0,-1 0 0 0 0,-1-1 0 0 0,-14 17 0 0 0,-1 0 0 0 0,16-19 0 0 0,0 0 0 0 0,-1-1 0 0 0,0 1 0 0 0,0-2 0 0 0,-13 10 0 0 0,-143 90 0 0 0,129-82 0 0 0,31-23 0 0 0,-1 1 0 0 0,0-1 0 0 0,0 0 0 0 0,0 0 0 0 0,0 0 0 0 0,-6 1 0 0 0,-21 7 0 0 0,13 0 0 0 0,0-2 0 0 0,-1 0 0 0 0,-1-1 0 0 0,1-1 0 0 0,-1-1 0 0 0,0-1 0 0 0,0-1 0 0 0,0 0 0 0 0,0-2 0 0 0,-29-1 0 0 0,40 0 0 0 0,2 1 0 0 0,-1-1 0 0 0,1 0 0 0 0,-1 0 0 0 0,1-1 0 0 0,-1 0 0 0 0,1-1 0 0 0,0 1 0 0 0,0-1 0 0 0,0-1 0 0 0,0 0 0 0 0,0 0 0 0 0,0-1 0 0 0,1 1 0 0 0,-12-9 0 0 0,11 4 0 0 0,5 5 0 0 0,0 0 0 0 0,0 0 0 0 0,-1 0 0 0 0,1 1 0 0 0,0 0 0 0 0,-1 0 0 0 0,0 0 0 0 0,1 0 0 0 0,-6-2 0 0 0,1-1 0 0 0,1-1 0 0 0,0 0 0 0 0,1-1 0 0 0,0 1 0 0 0,0-1 0 0 0,0-1 0 0 0,1 1 0 0 0,0-1 0 0 0,0 0 0 0 0,1 0 0 0 0,-5-12 0 0 0,6 14 0 0 0,1 0 0 0 0,0-1 0 0 0,0 1 0 0 0,1-1 0 0 0,0 0 0 0 0,0 1 0 0 0,1-1 0 0 0,-1 0 0 0 0,1 0 0 0 0,1 0 0 0 0,-1 1 0 0 0,1-1 0 0 0,1 0 0 0 0,-1 1 0 0 0,1-1 0 0 0,3-7 0 0 0,5-8 0 0 0,0 0 0 0 0,2 1 0 0 0,19-26 0 0 0,-19 31 0 0 0,2 1 0 0 0,0 1 0 0 0,1 0 0 0 0,0 1 0 0 0,1 1 0 0 0,25-15 0 0 0,-13 8 0 0 0,16-12 0 0 0,2 1 0 0 0,75-34 0 0 0,-98 53 0 0 0,1 2 0 0 0,1 1 0 0 0,-1 1 0 0 0,1 1 0 0 0,0 1 0 0 0,1 1 0 0 0,43 0 0 0 0,-59 4 0 0 0,0 0 0 0 0,0 0 0 0 0,0 1 0 0 0,0 1 0 0 0,13 3 0 0 0,-20-4 0 0 0,0 0 0 0 0,0 0 0 0 0,-1 1 0 0 0,1-1 0 0 0,0 1 0 0 0,-1 0 0 0 0,1 0 0 0 0,-1 0 0 0 0,1 0 0 0 0,-1 0 0 0 0,0 0 0 0 0,0 1 0 0 0,0-1 0 0 0,0 1 0 0 0,-1-1 0 0 0,1 1 0 0 0,-1 0 0 0 0,1-1 0 0 0,0 5 0 0 0,4 4 0 0 0,-2 0 0 0 0,1 1 0 0 0,-2-1 0 0 0,0 1 0 0 0,0 0 0 0 0,-1 0 0 0 0,0 0 0 0 0,-1 0 0 0 0,0 0 0 0 0,-1 0 0 0 0,-1 0 0 0 0,0 0 0 0 0,-3 18 0 0 0,-1-9 0 0 0,5-15 0 0 0,-1-1 0 0 0,0 1 0 0 0,-1 0 0 0 0,0 0 0 0 0,0-1 0 0 0,0 1 0 0 0,-6 10 0 0 0,-3 3 0 0 0,2 1 0 0 0,-9 24 0 0 0,12-29 0 0 0,0 1 0 0 0,-1 0 0 0 0,-1-1 0 0 0,0-1 0 0 0,-1 1 0 0 0,-13 14 0 0 0,4-2 0 0 0,16-23 0 0 0,-1 1 0 0 0,1-1 0 0 0,-1 0 0 0 0,0-1 0 0 0,0 1 0 0 0,0 0 0 0 0,-5 3 0 0 0,0-1 0 0 0,5-4 0 0 0,0 0 0 0 0,0 0 0 0 0,1 1 0 0 0,0-1 0 0 0,-1 1 0 0 0,1-1 0 0 0,0 1 0 0 0,0 0 0 0 0,0-1 0 0 0,0 1 0 0 0,1 0 0 0 0,-2 4 0 0 0,-5 3 0 0 0,1 1 0 0 0,-2-1 0 0 0,0-1 0 0 0,0 1 0 0 0,0-2 0 0 0,-1 1 0 0 0,-1-1 0 0 0,-18 11 0 0 0,-3 3 0 0 0,24-16 0 0 0,-1 0 0 0 0,0 0 0 0 0,0-1 0 0 0,-1-1 0 0 0,1 1 0 0 0,-1-2 0 0 0,0 1 0 0 0,0-1 0 0 0,0-1 0 0 0,-1 0 0 0 0,1 0 0 0 0,0-1 0 0 0,-1 0 0 0 0,1-1 0 0 0,-1 0 0 0 0,1-1 0 0 0,-1 0 0 0 0,-17-4 0 0 0,7-1 0 0 0,17 6 0 0 0,0 0 0 0 0,0-1 0 0 0,1 0 0 0 0,-1 0 0 0 0,0 0 0 0 0,1-1 0 0 0,-1 1 0 0 0,0-1 0 0 0,1 0 0 0 0,0 0 0 0 0,-6-4 0 0 0,-4-10 0 0 0,0 0 0 0 0,1-1 0 0 0,1-1 0 0 0,0 0 0 0 0,-9-22 0 0 0,17 33 0 0 0,0 0 0 0 0,0 0 0 0 0,0-1 0 0 0,1 1 0 0 0,0-1 0 0 0,1 1 0 0 0,0-1 0 0 0,0 0 0 0 0,0 0 0 0 0,1 1 0 0 0,0-1 0 0 0,1 0 0 0 0,0 0 0 0 0,0 0 0 0 0,1 1 0 0 0,-1-1 0 0 0,5-9 0 0 0,7-3 0 0 0,1 1 0 0 0,1 1 0 0 0,0 0 0 0 0,1 2 0 0 0,31-26 0 0 0,-9 20 0 0 0,-35 18 0 0 0,0 1 0 0 0,0-1 0 0 0,1 1 0 0 0,-1 0 0 0 0,0 0 0 0 0,1 0 0 0 0,0 0 0 0 0,-1 1 0 0 0,1 0 0 0 0,0-1 0 0 0,0 1 0 0 0,1 1 0 0 0,-1-1 0 0 0,6-1 0 0 0,11-4 0 0 0,1 0 0 0 0,0 2 0 0 0,0 1 0 0 0,0 0 0 0 0,1 2 0 0 0,-1 1 0 0 0,36 1 0 0 0,-53 1 0 0 0,1-1 0 0 0,0 1 0 0 0,-1 0 0 0 0,1 1 0 0 0,0-1 0 0 0,-1 1 0 0 0,0 0 0 0 0,1 1 0 0 0,-1-1 0 0 0,0 1 0 0 0,0 0 0 0 0,0 0 0 0 0,-1 1 0 0 0,1-1 0 0 0,-1 1 0 0 0,0 0 0 0 0,0 0 0 0 0,0 1 0 0 0,0-1 0 0 0,-1 1 0 0 0,1 0 0 0 0,-1 0 0 0 0,4 9 0 0 0,-1 0 0 0 0,0-1 0 0 0,-1 1 0 0 0,-1-1 0 0 0,0 1 0 0 0,-1 0 0 0 0,0 1 0 0 0,-1-1 0 0 0,0 22 0 0 0,11 56 0 0 0,-13-72 0 0 0,-1 0 0 0 0,-2 0 0 0 0,-4 21 0 0 0,4-27 0 0 0,0-1 0 0 0,-1 1 0 0 0,0-1 0 0 0,-2 0 0 0 0,1 0 0 0 0,-1 0 0 0 0,-1-1 0 0 0,-8 12 0 0 0,-13 19 0 0 0,19-34 0 0 0,0-1 0 0 0,0-1 0 0 0,-17 12 0 0 0,-26 22 0 0 0,49-39 0 0 0,0 2 0 0 0,0 0 0 0 0,-1 0 0 0 0,0-1 0 0 0,0 0 0 0 0,0 1 0 0 0,0-1 0 0 0,0-1 0 0 0,0 1 0 0 0,-1-1 0 0 0,1 0 0 0 0,-10 4 0 0 0,-12 4 0 0 0,0-1 0 0 0,-40 8 0 0 0,54-14 0 0 0,1-2 0 0 0,-1 1 0 0 0,0-1 0 0 0,0-1 0 0 0,0 0 0 0 0,0-1 0 0 0,1 0 0 0 0,-20-5 0 0 0,18 0 0 0 0,0-1 0 0 0,1 0 0 0 0,-1-1 0 0 0,2 0 0 0 0,-1-1 0 0 0,-16-16 0 0 0,22 20 0 0 0,-9-10 0 0 0,0-1 0 0 0,1 0 0 0 0,-20-29 0 0 0,19 22 0 0 0,11 18 0 0 0,1 0 0 0 0,1-1 0 0 0,-1 1 0 0 0,1-1 0 0 0,0 0 0 0 0,0 0 0 0 0,0 0 0 0 0,0-8 0 0 0,-11-31 0 0 0,7 32 0 0 0,0-1 0 0 0,1 1 0 0 0,-5-24 0 0 0,9 30 0 0 0,0 1 0 0 0,0 0 0 0 0,1 0 0 0 0,0-1 0 0 0,0 1 0 0 0,0 0 0 0 0,1-1 0 0 0,0 1 0 0 0,0 0 0 0 0,1 0 0 0 0,-1 0 0 0 0,4-7 0 0 0,6-8 0 0 0,1 0 0 0 0,1 1 0 0 0,1 0 0 0 0,1 1 0 0 0,22-23 0 0 0,-9 11 0 0 0,-19 22 0 0 0,1 0 0 0 0,0 0 0 0 0,0 1 0 0 0,1 1 0 0 0,0-1 0 0 0,14-6 0 0 0,4-2 0 0 0,30-8 0 0 0,-46 17 0 0 0,-1 0 0 0 0,1 1 0 0 0,1 1 0 0 0,-1 0 0 0 0,1 0 0 0 0,0 2 0 0 0,15-3 0 0 0,-7 2 0 0 0,20-3 0 0 0,48-1 0 0 0,-80 7 0 0 0,0 1 0 0 0,0 0 0 0 0,0 1 0 0 0,1 0 0 0 0,-1 1 0 0 0,0 0 0 0 0,-1 0 0 0 0,1 1 0 0 0,0 1 0 0 0,12 5 0 0 0,-18-6 0 0 0,0 0 0 0 0,0 0 0 0 0,-1 0 0 0 0,1 1 0 0 0,-1-1 0 0 0,0 1 0 0 0,0-1 0 0 0,0 1 0 0 0,0 0 0 0 0,-1 0 0 0 0,0 1 0 0 0,0-1 0 0 0,0 0 0 0 0,2 7 0 0 0,-1-1 0 0 0,0 0 0 0 0,-1 1 0 0 0,-1-1 0 0 0,1 1 0 0 0,-1 14 0 0 0,-1 5 0 0 0,1-14 0 0 0,0 0 0 0 0,-1-1 0 0 0,-1 1 0 0 0,-1 0 0 0 0,0-1 0 0 0,-1 1 0 0 0,-8 23 0 0 0,3-20 0 0 0,-1 1 0 0 0,-1-2 0 0 0,0 1 0 0 0,-2-1 0 0 0,-21 26 0 0 0,29-41 0 0 0,1 0 0 0 0,0 1 0 0 0,0-1 0 0 0,0 1 0 0 0,1-1 0 0 0,-1 1 0 0 0,-3 7 0 0 0,-21 27 0 0 0,3-10 0 0 0,8-8 0 0 0,-1 0 0 0 0,-1-1 0 0 0,-22 18 0 0 0,12-19 0 0 0,-30 14 0 0 0,-54 26 0 0 0,92-51 0 0 0,-1 0 0 0 0,1-2 0 0 0,-1 0 0 0 0,0-1 0 0 0,-1-1 0 0 0,1-1 0 0 0,0-1 0 0 0,-1-1 0 0 0,1-1 0 0 0,-36-6 0 0 0,43 1 0 0 0,1-1 0 0 0,0-1 0 0 0,1 0 0 0 0,0 0 0 0 0,0-2 0 0 0,-14-14 0 0 0,-4-1 0 0 0,26 23 0 0 0,0-1 0 0 0,1 0 0 0 0,0 0 0 0 0,0 0 0 0 0,-1 0 0 0 0,2 0 0 0 0,-6-7 0 0 0,-2-3 0 0 0,6 11 0 0 0,1-1 0 0 0,0 0 0 0 0,0 0 0 0 0,1 0 0 0 0,-1 0 0 0 0,0-1 0 0 0,1 1 0 0 0,0-1 0 0 0,0 0 0 0 0,-2-5 0 0 0,-12-20 0 0 0,11 19 0 0 0,0 0 0 0 0,1-1 0 0 0,0 1 0 0 0,0-1 0 0 0,1 0 0 0 0,0 0 0 0 0,1 0 0 0 0,1 0 0 0 0,0 0 0 0 0,0 0 0 0 0,1 0 0 0 0,0-1 0 0 0,1 1 0 0 0,2-11 0 0 0,1 0 0 0 0,1 0 0 0 0,1 0 0 0 0,1 1 0 0 0,0 0 0 0 0,2 0 0 0 0,14-25 0 0 0,-17 36 0 0 0,1 0 0 0 0,0 0 0 0 0,0 1 0 0 0,11-11 0 0 0,14-17 0 0 0,-9 10 0 0 0,2 1 0 0 0,0 1 0 0 0,1 1 0 0 0,2 1 0 0 0,0 2 0 0 0,1 1 0 0 0,40-21 0 0 0,-57 35 0 0 0,1 1 0 0 0,-1 0 0 0 0,1 1 0 0 0,0 1 0 0 0,19-4 0 0 0,33-9 0 0 0,-57 13 0 0 0,0 0 0 0 0,0 0 0 0 0,0 1 0 0 0,0 1 0 0 0,0-1 0 0 0,1 2 0 0 0,-1-1 0 0 0,1 1 0 0 0,-1 0 0 0 0,0 1 0 0 0,1-1 0 0 0,-1 2 0 0 0,0-1 0 0 0,1 1 0 0 0,-1 1 0 0 0,0-1 0 0 0,0 1 0 0 0,-1 1 0 0 0,1 0 0 0 0,-1 0 0 0 0,0 0 0 0 0,0 1 0 0 0,0 0 0 0 0,0 0 0 0 0,-1 0 0 0 0,0 1 0 0 0,0 0 0 0 0,9 13 0 0 0,-8-10 0 0 0,0 1 0 0 0,0 0 0 0 0,-1 0 0 0 0,-1 0 0 0 0,0 1 0 0 0,0 0 0 0 0,-1 0 0 0 0,0 0 0 0 0,-1 1 0 0 0,3 17 0 0 0,-3 4 0 0 0,-1-1 0 0 0,-3 46 0 0 0,-1-15 0 0 0,1-44 0 0 0,-1-1 0 0 0,-1 1 0 0 0,-1-1 0 0 0,-1 1 0 0 0,0-1 0 0 0,-1 0 0 0 0,-1-1 0 0 0,-1 1 0 0 0,-1-2 0 0 0,-15 26 0 0 0,-20 34 0 0 0,31-50 0 0 0,0-5 0 0 0,-17-4 0 0 0,15 1 0 0 0,-8 4 0 0 0,21-21 0 0 0,-1 1 0 0 0,0 0 0 0 0,1-1 0 0 0,-1 1 0 0 0,1 0 0 0 0,-1 1 0 0 0,1-1 0 0 0,0 0 0 0 0,0 1 0 0 0,-2 2 0 0 0,3-3 0 0 0,0 0 0 0 0,-1-1 0 0 0,1 1 0 0 0,-1 0 0 0 0,1-1 0 0 0,-1 1 0 0 0,0-1 0 0 0,0 0 0 0 0,1 1 0 0 0,-1-1 0 0 0,0 0 0 0 0,0 0 0 0 0,0 0 0 0 0,0 0 0 0 0,-1-1 0 0 0,1 1 0 0 0,-2 0 0 0 0,-52 19 0 0 0,43-14 0 0 0,-1 0 0 0 0,-1-1 0 0 0,1-1 0 0 0,0-1 0 0 0,-1 0 0 0 0,0 0 0 0 0,-20 0 0 0 0,27-3 0 0 0,3 0 0 0 0,1 1 0 0 0,0-1 0 0 0,-1 0 0 0 0,1 0 0 0 0,0-1 0 0 0,-1 1 0 0 0,1-1 0 0 0,0 0 0 0 0,0 0 0 0 0,0-1 0 0 0,0 1 0 0 0,0-1 0 0 0,0 0 0 0 0,0 0 0 0 0,0 0 0 0 0,1 0 0 0 0,-1-1 0 0 0,1 1 0 0 0,-4-4 0 0 0,-56-63 0 0 0,34 40 0 0 0,2-1 0 0 0,1-1 0 0 0,-23-37 0 0 0,31 39 0 0 0,8 15 0 0 0,1 0 0 0 0,1-1 0 0 0,0 0 0 0 0,1-1 0 0 0,0 0 0 0 0,1 0 0 0 0,-5-24 0 0 0,8 23 0 0 0,-1-13 0 0 0,1 0 0 0 0,1-33 0 0 0,2 53 0 0 0,1 0 0 0 0,1 0 0 0 0,-1 0 0 0 0,2 0 0 0 0,-1 0 0 0 0,1 1 0 0 0,1-1 0 0 0,0 1 0 0 0,0 0 0 0 0,7-11 0 0 0,52-82 0 0 0,-38 69 0 0 0,-17 22 0 0 0,1-1 0 0 0,0 1 0 0 0,13-12 0 0 0,4-1 0 0 0,0 0 0 0 0,53-38 0 0 0,-68 55 0 0 0,0 0 0 0 0,1 1 0 0 0,0 1 0 0 0,0 0 0 0 0,0 0 0 0 0,1 1 0 0 0,-1 1 0 0 0,24-4 0 0 0,-1 3 0 0 0,2-2 0 0 0,67 1 0 0 0,-96 4 0 0 0,0 2 0 0 0,0-1 0 0 0,0 1 0 0 0,-1 0 0 0 0,1 1 0 0 0,0 0 0 0 0,-1 0 0 0 0,1 1 0 0 0,-1 0 0 0 0,0 0 0 0 0,0 1 0 0 0,0-1 0 0 0,0 2 0 0 0,9 6 0 0 0,-9-5 0 0 0,-1 1 0 0 0,1-1 0 0 0,-1 1 0 0 0,-1 1 0 0 0,1-1 0 0 0,-1 1 0 0 0,0 0 0 0 0,-1 0 0 0 0,4 9 0 0 0,4 11 0 0 0,-8-21 0 0 0,0 1 0 0 0,-1-1 0 0 0,0 1 0 0 0,-1 0 0 0 0,3 11 0 0 0,1 18 0 0 0,-2-20 0 0 0,-2 0 0 0 0,0 0 0 0 0,0 0 0 0 0,-2 0 0 0 0,-1 21 0 0 0,-1-19 0 0 0,-1 0 0 0 0,-1 0 0 0 0,-1-1 0 0 0,0 0 0 0 0,-13 29 0 0 0,-14 48 0 0 0,7-49 0 0 0,-2 0 0 0 0,-3-2 0 0 0,-1-1 0 0 0,-72 76 0 0 0,99-117 0 0 0,1 1 0 0 0,-1-1 0 0 0,1 0 0 0 0,-1 0 0 0 0,0-1 0 0 0,0 1 0 0 0,1-1 0 0 0,-6 2 0 0 0,-23 9 0 0 0,19-2 0 0 0,8-7 0 0 0,1 0 0 0 0,0-1 0 0 0,0 1 0 0 0,-1-1 0 0 0,1 0 0 0 0,-1 0 0 0 0,0 0 0 0 0,-5 1 0 0 0,-55 21 0 0 0,55-19 0 0 0,-1 0 0 0 0,0-1 0 0 0,0 0 0 0 0,-1-1 0 0 0,-17 4 0 0 0,-9-4 0 0 0,-42 0 0 0 0,70-4 0 0 0,-1 1 0 0 0,1-1 0 0 0,-1-1 0 0 0,1 0 0 0 0,0 0 0 0 0,0-1 0 0 0,0-1 0 0 0,0 1 0 0 0,-12-8 0 0 0,9 3 0 0 0,-20-11 0 0 0,0-2 0 0 0,-41-34 0 0 0,64 44 0 0 0,-1-1 0 0 0,1 0 0 0 0,-10-17 0 0 0,1 2 0 0 0,15 22 0 0 0,1 0 0 0 0,1 0 0 0 0,-1 0 0 0 0,1-1 0 0 0,0 1 0 0 0,0-1 0 0 0,-1-7 0 0 0,-10-22 0 0 0,8 22 0 0 0,0-1 0 0 0,1 1 0 0 0,1-1 0 0 0,0 0 0 0 0,0 0 0 0 0,2 0 0 0 0,0 0 0 0 0,1-17 0 0 0,0 21 0 0 0,1 0 0 0 0,0 0 0 0 0,1 0 0 0 0,0 1 0 0 0,1-1 0 0 0,0 1 0 0 0,0 0 0 0 0,1 0 0 0 0,9-16 0 0 0,3-1 0 0 0,33-40 0 0 0,-39 53 0 0 0,1 2 0 0 0,0-1 0 0 0,1 2 0 0 0,24-17 0 0 0,18-17 0 0 0,-44 34 0 0 0,1 1 0 0 0,0 1 0 0 0,1-1 0 0 0,0 2 0 0 0,19-11 0 0 0,36-22 0 0 0,-38 18 0 0 0,61-34 0 0 0,-31 32 0 0 0,2 2 0 0 0,0 3 0 0 0,2 3 0 0 0,71-9 0 0 0,-126 23 0 0 0,22-2 0 0 0,0 2 0 0 0,45 1 0 0 0,-40 1 0 0 0,-32 0 0 0 0,1 1 0 0 0,0-1 0 0 0,0 1 0 0 0,0-1 0 0 0,0 1 0 0 0,0 0 0 0 0,0 1 0 0 0,-1-1 0 0 0,1 1 0 0 0,-1-1 0 0 0,1 1 0 0 0,-1 0 0 0 0,1 0 0 0 0,-1 1 0 0 0,0-1 0 0 0,0 1 0 0 0,0-1 0 0 0,-1 1 0 0 0,4 4 0 0 0,-5-5 0 0 0,1 0 0 0 0,-1 0 0 0 0,1 1 0 0 0,0-1 0 0 0,0 0 0 0 0,0-1 0 0 0,0 1 0 0 0,0 0 0 0 0,5 2 0 0 0,-6-3 0 0 0,1 1 0 0 0,0-1 0 0 0,0 0 0 0 0,0 1 0 0 0,-1-1 0 0 0,1 1 0 0 0,0-1 0 0 0,-1 1 0 0 0,0 0 0 0 0,1-1 0 0 0,-1 1 0 0 0,0 0 0 0 0,0 0 0 0 0,0 0 0 0 0,0 0 0 0 0,1 3 0 0 0,2 13 0 0 0,18 107 0 0 0,-20-111 0 0 0,-2 0 0 0 0,1 0 0 0 0,-2 0 0 0 0,0 0 0 0 0,-1 0 0 0 0,0-1 0 0 0,-5 17 0 0 0,-1-1 0 0 0,5-16 0 0 0,-1 0 0 0 0,0 0 0 0 0,0-1 0 0 0,-2 0 0 0 0,-12 23 0 0 0,-50 55 0 0 0,65-84 0 0 0,0 0 0 0 0,-1-1 0 0 0,0 1 0 0 0,0-1 0 0 0,-1 0 0 0 0,1 0 0 0 0,-1 0 0 0 0,0-1 0 0 0,-8 6 0 0 0,-70 59 0 0 0,50-39 0 0 0,28-23 0 0 0,-2-1 0 0 0,1 0 0 0 0,-1 0 0 0 0,-10 7 0 0 0,-7-1 0 0 0,-1 0 0 0 0,0-1 0 0 0,-1-1 0 0 0,0-2 0 0 0,0-1 0 0 0,-1-1 0 0 0,0-1 0 0 0,0-1 0 0 0,-44 1 0 0 0,65-5 0 0 0,2 0 0 0 0,0 0 0 0 0,0 0 0 0 0,0 0 0 0 0,0 0 0 0 0,0-1 0 0 0,0 1 0 0 0,0-1 0 0 0,1 0 0 0 0,-1 0 0 0 0,0-1 0 0 0,1 1 0 0 0,-1-1 0 0 0,0 1 0 0 0,1-1 0 0 0,0 0 0 0 0,-1-1 0 0 0,-4-3 0 0 0,-75-54 0 0 0,61 38 0 0 0,2-1 0 0 0,0-1 0 0 0,2 0 0 0 0,0-1 0 0 0,2-1 0 0 0,1-1 0 0 0,1 0 0 0 0,1-1 0 0 0,2-1 0 0 0,-14-50 0 0 0,14 10 0 0 0,3 8 0 0 0,5 49 0 0 0,0 1 0 0 0,1 0 0 0 0,1-1 0 0 0,0 1 0 0 0,0-1 0 0 0,1 1 0 0 0,1-1 0 0 0,0 0 0 0 0,0 1 0 0 0,1 0 0 0 0,1-1 0 0 0,7-19 0 0 0,-3 13 0 0 0,0 1 0 0 0,1 1 0 0 0,1 0 0 0 0,0 0 0 0 0,2 1 0 0 0,-1 0 0 0 0,22-22 0 0 0,32-28 0 0 0,-48 47 0 0 0,0 2 0 0 0,0-1 0 0 0,2 2 0 0 0,0 0 0 0 0,25-14 0 0 0,-5 5 0 0 0,-30 18 0 0 0,1 1 0 0 0,0-1 0 0 0,0 2 0 0 0,1-1 0 0 0,18-5 0 0 0,29-13 0 0 0,-49 19 0 0 0,0 1 0 0 0,0-1 0 0 0,0 1 0 0 0,1 1 0 0 0,-1 0 0 0 0,17-3 0 0 0,38-2 0 0 0,-20 1 0 0 0,1 1 0 0 0,0 3 0 0 0,83 6 0 0 0,-121-3 0 0 0,0 0 0 0 0,1 1 0 0 0,-1 0 0 0 0,0 0 0 0 0,0 1 0 0 0,0 0 0 0 0,0 0 0 0 0,0 0 0 0 0,-1 1 0 0 0,1 0 0 0 0,6 6 0 0 0,1 0 0 0 0,60 48 0 0 0,-70-53 0 0 0,0-1 0 0 0,-1 1 0 0 0,0 0 0 0 0,0 0 0 0 0,0-1 0 0 0,0 1 0 0 0,-1 0 0 0 0,2 9 0 0 0,7 23 0 0 0,-1-10 0 0 0,-1 1 0 0 0,-1 0 0 0 0,-2 0 0 0 0,0 0 0 0 0,-2 1 0 0 0,-1 38 0 0 0,-3-47 0 0 0,-1 1 0 0 0,-1-1 0 0 0,-1 0 0 0 0,-1 0 0 0 0,-1 0 0 0 0,-9 23 0 0 0,-5 15 0 0 0,17-50 0 0 0,1 0 0 0 0,-2-1 0 0 0,1 0 0 0 0,-1 0 0 0 0,-8 11 0 0 0,7-12 0 0 0,1 0 0 0 0,1 0 0 0 0,-1 1 0 0 0,1-1 0 0 0,0 1 0 0 0,-3 10 0 0 0,3-8 0 0 0,0 0 0 0 0,-1 0 0 0 0,0 0 0 0 0,0-1 0 0 0,-8 12 0 0 0,-9 16 0 0 0,-1-9 0 0 0,4-9 0 0 0,12 0 0 0 0,5-16 0 0 0,1 1 0 0 0,-1-1 0 0 0,0 1 0 0 0,0-1 0 0 0,0 1 0 0 0,0-1 0 0 0,0 0 0 0 0,-1 0 0 0 0,1 1 0 0 0,-1-1 0 0 0,1 0 0 0 0,-1 0 0 0 0,-3 3 0 0 0,-11 10 0 0 0,-1-1 0 0 0,-1 0 0 0 0,0-2 0 0 0,0 0 0 0 0,-2 0 0 0 0,1-2 0 0 0,-42 16 0 0 0,48-24 0 0 0,-1 0 0 0 0,1-1 0 0 0,0 0 0 0 0,-1-1 0 0 0,1-1 0 0 0,-19-2 0 0 0,24 2 0 0 0,0-1 0 0 0,0 0 0 0 0,0 0 0 0 0,0 0 0 0 0,0-1 0 0 0,1-1 0 0 0,-1 1 0 0 0,1-1 0 0 0,0 0 0 0 0,-10-8 0 0 0,-2-11 0 0 0,-11 9 0 0 0,13-9 0 0 0,-7 5 0 0 0,8-12 0 0 0,4 15 0 0 0,9 12 0 0 0,1 1 0 0 0,0-1 0 0 0,0 0 0 0 0,0 0 0 0 0,1 0 0 0 0,-1 1 0 0 0,0-2 0 0 0,1 1 0 0 0,0 0 0 0 0,-2-6 0 0 0,-14-40 0 0 0,14 43 0 0 0,0-1 0 0 0,0 0 0 0 0,1 0 0 0 0,0 0 0 0 0,0 0 0 0 0,1 0 0 0 0,0 0 0 0 0,0-1 0 0 0,0-8 0 0 0,1-11 0 0 0,-1 20 0 0 0,0-1 0 0 0,0 1 0 0 0,1-1 0 0 0,0 1 0 0 0,1-1 0 0 0,0 1 0 0 0,0 0 0 0 0,0-1 0 0 0,1 1 0 0 0,0 0 0 0 0,1 0 0 0 0,-1 0 0 0 0,1 0 0 0 0,1 0 0 0 0,5-8 0 0 0,8-4 0 0 0,-11 11 0 0 0,0 0 0 0 0,1 1 0 0 0,0 0 0 0 0,0 0 0 0 0,1 1 0 0 0,-1 0 0 0 0,1 0 0 0 0,17-8 0 0 0,6-10 0 0 0,-28 21 0 0 0,0 0 0 0 0,0 0 0 0 0,1 0 0 0 0,0 0 0 0 0,-1 0 0 0 0,1 1 0 0 0,0 0 0 0 0,0 0 0 0 0,5-2 0 0 0,78-30 0 0 0,-65 25 0 0 0,0 0 0 0 0,0 1 0 0 0,1 1 0 0 0,0 1 0 0 0,0 1 0 0 0,1 1 0 0 0,-1 1 0 0 0,33 0 0 0 0,-50 4 0 0 0,0 0 0 0 0,0-1 0 0 0,0 2 0 0 0,0-1 0 0 0,10 5 0 0 0,-7-4 0 0 0,-7-1 0 0 0,0-1 0 0 0,0 1 0 0 0,0-1 0 0 0,1 1 0 0 0,-1 0 0 0 0,0 0 0 0 0,0 0 0 0 0,0 0 0 0 0,0 0 0 0 0,0 0 0 0 0,0 0 0 0 0,0 1 0 0 0,-1-1 0 0 0,1 1 0 0 0,0 0 0 0 0,-1-1 0 0 0,1 1 0 0 0,-1 0 0 0 0,0 0 0 0 0,1 0 0 0 0,-1 0 0 0 0,0 0 0 0 0,0 0 0 0 0,1 4 0 0 0,-1-3 0 0 0,0 0 0 0 0,1 0 0 0 0,-1 0 0 0 0,1 0 0 0 0,0 0 0 0 0,0 0 0 0 0,0-1 0 0 0,5 6 0 0 0,-1-4 0 0 0,-4-2 0 0 0,0-1 0 0 0,-1 0 0 0 0,1 0 0 0 0,-1 1 0 0 0,1-1 0 0 0,-1 1 0 0 0,1 0 0 0 0,-1-1 0 0 0,0 1 0 0 0,0 0 0 0 0,0 0 0 0 0,0-1 0 0 0,0 1 0 0 0,0 0 0 0 0,0 0 0 0 0,-1 0 0 0 0,1 0 0 0 0,0 4 0 0 0,4 20 0 0 0,2 3 0 0 0,-2 1 0 0 0,3 39 0 0 0,-8-61 0 0 0,-5 125 0 0 0,3-118 0 0 0,0 0 0 0 0,-1 0 0 0 0,-1 0 0 0 0,0-1 0 0 0,-1 1 0 0 0,-9 17 0 0 0,-3 3 0 0 0,14-26 0 0 0,0-1 0 0 0,-1 0 0 0 0,-1 0 0 0 0,1 0 0 0 0,-9 9 0 0 0,-108 112 0 0 0,48-76 0 0 0,58-44 0 0 0,-1-1 0 0 0,0 0 0 0 0,-1-1 0 0 0,1-1 0 0 0,-1-1 0 0 0,0 0 0 0 0,-29 3 0 0 0,20-4 0 0 0,0-1 0 0 0,-27-1 0 0 0,44-2 0 0 0,1 0 0 0 0,-1-1 0 0 0,0 0 0 0 0,1 0 0 0 0,0 0 0 0 0,-1-1 0 0 0,1-1 0 0 0,0 1 0 0 0,-15-8 0 0 0,20 8 0 0 0,1 0 0 0 0,-1 1 0 0 0,0-1 0 0 0,1-1 0 0 0,-1 1 0 0 0,1 0 0 0 0,0-1 0 0 0,-4-4 0 0 0,-20-21 0 0 0,17 19 0 0 0,0-1 0 0 0,1 0 0 0 0,0 0 0 0 0,1-1 0 0 0,0 0 0 0 0,1 0 0 0 0,0-1 0 0 0,0 0 0 0 0,1 0 0 0 0,1 0 0 0 0,0-1 0 0 0,1 1 0 0 0,0-1 0 0 0,1 0 0 0 0,1 0 0 0 0,-1-16 0 0 0,3 23 0 0 0,-1-1 0 0 0,1 1 0 0 0,0 0 0 0 0,0 0 0 0 0,1 0 0 0 0,0 1 0 0 0,0-1 0 0 0,0 0 0 0 0,1 1 0 0 0,0-1 0 0 0,0 1 0 0 0,7-10 0 0 0,13-3 0 0 0,-8-10 0 0 0,14 10 0 0 0,-9-8 0 0 0,9 8 0 0 0,-10-10 0 0 0,-11 21 0 0 0,0 1 0 0 0,0 0 0 0 0,1 0 0 0 0,0 1 0 0 0,0 0 0 0 0,17-7 0 0 0,1 0 0 0 0,86-46 0 0 0,-95 50 0 0 0,-1 0 0 0 0,2 2 0 0 0,-1 0 0 0 0,34-5 0 0 0,5-3 0 0 0,-35 9 0 0 0,1 2 0 0 0,0 0 0 0 0,0 1 0 0 0,0 1 0 0 0,0 1 0 0 0,41 6 0 0 0,-55-4 0 0 0,0 1 0 0 0,0 0 0 0 0,0 0 0 0 0,-1 1 0 0 0,1 0 0 0 0,-1 1 0 0 0,15 10 0 0 0,-13-8 0 0 0,-8-5 0 0 0,1 1 0 0 0,-1-1 0 0 0,0 1 0 0 0,0-1 0 0 0,0 1 0 0 0,0 0 0 0 0,0 0 0 0 0,-1 0 0 0 0,3 6 0 0 0,6 11 0 0 0,-7-14 0 0 0,0 0 0 0 0,0 0 0 0 0,-1 0 0 0 0,1 0 0 0 0,-1 1 0 0 0,-1-1 0 0 0,1 1 0 0 0,-1-1 0 0 0,-1 1 0 0 0,1-1 0 0 0,-1 10 0 0 0,0-5 0 0 0,0 0 0 0 0,-1 0 0 0 0,0 0 0 0 0,-1 0 0 0 0,-6 20 0 0 0,0-10 0 0 0,5-9 0 0 0,-1-1 0 0 0,0-1 0 0 0,-1 1 0 0 0,0-1 0 0 0,-1 0 0 0 0,0 0 0 0 0,0 0 0 0 0,-16 17 0 0 0,20-25 0 0 0,-1 0 0 0 0,1 1 0 0 0,-1 0 0 0 0,1-1 0 0 0,0 1 0 0 0,0 0 0 0 0,0 0 0 0 0,-1 4 0 0 0,-20 26 0 0 0,-92 80 0 0 0,113-111 0 0 0,0 0 0 0 0,0 0 0 0 0,-1 0 0 0 0,1-1 0 0 0,0 1 0 0 0,-1-1 0 0 0,1 1 0 0 0,-1-1 0 0 0,0 0 0 0 0,1 0 0 0 0,-4 1 0 0 0,-11 6 0 0 0,3 8 0 0 0,12-14 0 0 0,1-1 0 0 0,0 1 0 0 0,-1 0 0 0 0,1-1 0 0 0,-1 0 0 0 0,0 1 0 0 0,1-1 0 0 0,-1 0 0 0 0,0 0 0 0 0,0 0 0 0 0,0 0 0 0 0,0 0 0 0 0,0 0 0 0 0,0 0 0 0 0,0-1 0 0 0,0 1 0 0 0,-3 0 0 0 0,-54 20 0 0 0,51-17 0 0 0,-1-1 0 0 0,0 1 0 0 0,0-1 0 0 0,-18 3 0 0 0,-41 1 0 0 0,45-4 0 0 0,-1 0 0 0 0,-39-2 0 0 0,56-2 0 0 0,0 1 0 0 0,0-2 0 0 0,0 1 0 0 0,-1-1 0 0 0,1 0 0 0 0,1 0 0 0 0,-1-1 0 0 0,0 0 0 0 0,1 0 0 0 0,-1-1 0 0 0,1 0 0 0 0,-9-7 0 0 0,-3-5 0 0 0,0-2 0 0 0,2 0 0 0 0,0 0 0 0 0,1-2 0 0 0,0 0 0 0 0,2 0 0 0 0,1-2 0 0 0,-15-32 0 0 0,20 38 0 0 0,1-1 0 0 0,0 0 0 0 0,1 0 0 0 0,0 0 0 0 0,2 0 0 0 0,0-1 0 0 0,1 1 0 0 0,1-1 0 0 0,1 0 0 0 0,0 0 0 0 0,1 1 0 0 0,1-1 0 0 0,5-24 0 0 0,-3 21 0 0 0,-4 18 0 0 0,0 0 0 0 0,0-1 0 0 0,0 1 0 0 0,1 0 0 0 0,0 0 0 0 0,-1 0 0 0 0,1 0 0 0 0,0 0 0 0 0,1 1 0 0 0,-1-1 0 0 0,0 0 0 0 0,1 0 0 0 0,0 1 0 0 0,-1-1 0 0 0,1 1 0 0 0,3-3 0 0 0,69-76 0 0 0,-71 77 0 0 0,0 1 0 0 0,1-1 0 0 0,-1 0 0 0 0,1 1 0 0 0,0 0 0 0 0,0 0 0 0 0,0 0 0 0 0,0 1 0 0 0,0-1 0 0 0,1 1 0 0 0,7-3 0 0 0,24-13 0 0 0,-23 10 0 0 0,0 0 0 0 0,1 0 0 0 0,-1 2 0 0 0,1-1 0 0 0,1 2 0 0 0,-1 0 0 0 0,1 1 0 0 0,15-3 0 0 0,-27 7 0 0 0,42-8 0 0 0,1 3 0 0 0,50-1 0 0 0,-82 7 0 0 0,-1-1 0 0 0,1 2 0 0 0,0 0 0 0 0,-1 0 0 0 0,0 1 0 0 0,1 1 0 0 0,-1 0 0 0 0,-1 1 0 0 0,1 1 0 0 0,-1 0 0 0 0,18 11 0 0 0,-27-15 0 0 0,1 1 0 0 0,-1-1 0 0 0,0 1 0 0 0,-1 0 0 0 0,1 0 0 0 0,0 0 0 0 0,-1 0 0 0 0,3 5 0 0 0,7 7 0 0 0,0-1 0 0 0,15 22 0 0 0,-15-16 0 0 0,-8-14 0 0 0,0 0 0 0 0,-1 0 0 0 0,1 0 0 0 0,-1 0 0 0 0,-1 1 0 0 0,1 0 0 0 0,-1-1 0 0 0,1 10 0 0 0,5 33 0 0 0,-3-30 0 0 0,-2 1 0 0 0,0-1 0 0 0,-1 1 0 0 0,-1 0 0 0 0,-1 0 0 0 0,-1 0 0 0 0,-6 37 0 0 0,0-29 0 0 0,-2-1 0 0 0,0 0 0 0 0,-2-1 0 0 0,-1 0 0 0 0,-1 0 0 0 0,-25 36 0 0 0,19-33 0 0 0,12-18 0 0 0,0 0 0 0 0,0 0 0 0 0,-1-1 0 0 0,-13 12 0 0 0,-5 1 0 0 0,-2 2 0 0 0,-34 37 0 0 0,53-52 0 0 0,-1-1 0 0 0,1 0 0 0 0,-1-1 0 0 0,-1 0 0 0 0,-13 8 0 0 0,-23 17 0 0 0,26-20 0 0 0,-1-1 0 0 0,1-1 0 0 0,-2 0 0 0 0,0-2 0 0 0,0-1 0 0 0,-32 7 0 0 0,45-12 0 0 0,-6 1 0 0 0,0 0 0 0 0,-1-2 0 0 0,1 0 0 0 0,-31 0 0 0 0,40-2 0 0 0,0 0 0 0 0,0 0 0 0 0,-1-1 0 0 0,1-1 0 0 0,0 1 0 0 0,0-1 0 0 0,0 0 0 0 0,1 0 0 0 0,-1-1 0 0 0,0 0 0 0 0,1 0 0 0 0,0-1 0 0 0,-9-6 0 0 0,-99-87 0 0 0,103 87 0 0 0,0-1 0 0 0,0 0 0 0 0,1 0 0 0 0,0-1 0 0 0,-10-18 0 0 0,-10-11 0 0 0,18 24 0 0 0,1-1 0 0 0,0-1 0 0 0,1 0 0 0 0,1-1 0 0 0,1 1 0 0 0,1-2 0 0 0,0 1 0 0 0,2-1 0 0 0,0 0 0 0 0,1 0 0 0 0,2 0 0 0 0,0 0 0 0 0,1-1 0 0 0,1 1 0 0 0,4-32 0 0 0,-3 50 0 0 0,0-1 0 0 0,0 1 0 0 0,0-1 0 0 0,0 1 0 0 0,0 0 0 0 0,1 0 0 0 0,0-1 0 0 0,0 1 0 0 0,0 0 0 0 0,0 1 0 0 0,0-1 0 0 0,0 0 0 0 0,4-3 0 0 0,7-9 0 0 0,13-22 0 0 0,2 1 0 0 0,56-54 0 0 0,-72 79 0 0 0,1 1 0 0 0,1 0 0 0 0,21-11 0 0 0,-5 3 0 0 0,0-1 0 0 0,1 2 0 0 0,0 2 0 0 0,2 0 0 0 0,0 3 0 0 0,0 0 0 0 0,1 2 0 0 0,0 2 0 0 0,1 1 0 0 0,0 2 0 0 0,0 1 0 0 0,0 1 0 0 0,67 5 0 0 0,-97-2 0 0 0,0 0 0 0 0,1 1 0 0 0,-1 0 0 0 0,0 0 0 0 0,0 0 0 0 0,0 0 0 0 0,0 1 0 0 0,0 0 0 0 0,0 0 0 0 0,0 0 0 0 0,0 1 0 0 0,-1-1 0 0 0,1 1 0 0 0,-1 0 0 0 0,0 1 0 0 0,0-1 0 0 0,0 1 0 0 0,0 0 0 0 0,-1-1 0 0 0,1 2 0 0 0,-1-1 0 0 0,4 7 0 0 0,-1 2 0 0 0,-1 1 0 0 0,0-1 0 0 0,-2 1 0 0 0,1 0 0 0 0,-1 0 0 0 0,-1 0 0 0 0,-1 0 0 0 0,0 0 0 0 0,-1 0 0 0 0,0 0 0 0 0,-1 1 0 0 0,-1-1 0 0 0,0 0 0 0 0,-5 17 0 0 0,-1-3 0 0 0,7-20 0 0 0,-1-1 0 0 0,0 0 0 0 0,0 0 0 0 0,-1 0 0 0 0,0 0 0 0 0,0 0 0 0 0,-1-1 0 0 0,0 1 0 0 0,0-1 0 0 0,-7 8 0 0 0,-46 63 0 0 0,-28 23 0 0 0,69-85 0 0 0,-1-2 0 0 0,0 0 0 0 0,0 0 0 0 0,-1-2 0 0 0,-1 0 0 0 0,-29 12 0 0 0,33-16 0 0 0,-6 4 0 0 0,0-1 0 0 0,-1-1 0 0 0,0-1 0 0 0,-1-1 0 0 0,-44 8 0 0 0,53-13 0 0 0,0-1 0 0 0,0 0 0 0 0,0-1 0 0 0,-26-4 0 0 0,33 3 0 0 0,1 0 0 0 0,-1-1 0 0 0,1 0 0 0 0,-1 0 0 0 0,1 0 0 0 0,0-1 0 0 0,0 0 0 0 0,0 0 0 0 0,0-1 0 0 0,-10-7 0 0 0,-3-12 0 0 0,-10 8 0 0 0,18 4 0 0 0,1 0 0 0 0,1 0 0 0 0,0-1 0 0 0,-9-14 0 0 0,13 18 0 0 0,-29-41 0 0 0,21 32 0 0 0,0 0 0 0 0,2 0 0 0 0,0-1 0 0 0,1 0 0 0 0,1-1 0 0 0,1-1 0 0 0,0 1 0 0 0,-8-37 0 0 0,16 56 0 0 0,-6-30 0 0 0,2 1 0 0 0,-2-49 0 0 0,7 67 0 0 0,0 0 0 0 0,0 0 0 0 0,1 0 0 0 0,0 0 0 0 0,1 0 0 0 0,1 1 0 0 0,-1-1 0 0 0,2 1 0 0 0,-1 0 0 0 0,9-13 0 0 0,32-38 0 0 0,-42 55 0 0 0,0 1 0 0 0,0 0 0 0 0,1 0 0 0 0,0 0 0 0 0,-1 0 0 0 0,2 0 0 0 0,-1 1 0 0 0,0 0 0 0 0,1 0 0 0 0,8-6 0 0 0,-5 4 0 0 0,0 0 0 0 0,-1-1 0 0 0,0 1 0 0 0,9-13 0 0 0,-7 8 0 0 0,0 0 0 0 0,1 0 0 0 0,0 0 0 0 0,0 2 0 0 0,13-11 0 0 0,20-5 0 0 0,0 2 0 0 0,2 2 0 0 0,50-18 0 0 0,-75 33 0 0 0,1 0 0 0 0,0 1 0 0 0,1 1 0 0 0,-1 1 0 0 0,1 1 0 0 0,-1 1 0 0 0,38 3 0 0 0,-54-2 0 0 0,0 0 0 0 0,0 1 0 0 0,-1 0 0 0 0,1 0 0 0 0,0 0 0 0 0,-1 1 0 0 0,1 0 0 0 0,0 0 0 0 0,-1 0 0 0 0,0 0 0 0 0,1 0 0 0 0,-1 1 0 0 0,0 0 0 0 0,0 0 0 0 0,-1 0 0 0 0,1 0 0 0 0,5 8 0 0 0,-6-3 0 0 0,-3-7 0 0 0,1 1 0 0 0,-1 0 0 0 0,1 0 0 0 0,0-1 0 0 0,-1 1 0 0 0,1 0 0 0 0,0 0 0 0 0,0-1 0 0 0,0 1 0 0 0,0-1 0 0 0,1 1 0 0 0,-1-1 0 0 0,0 0 0 0 0,1 1 0 0 0,-1-1 0 0 0,3 1 0 0 0,1 4 0 0 0,0-1 0 0 0,0 1 0 0 0,-1-1 0 0 0,0 1 0 0 0,0 1 0 0 0,0-1 0 0 0,-1 0 0 0 0,0 1 0 0 0,0 0 0 0 0,0 0 0 0 0,-1 0 0 0 0,0 0 0 0 0,-1 0 0 0 0,2 9 0 0 0,2 14 0 0 0,-1 1 0 0 0,-1 42 0 0 0,-2-55 0 0 0,-2 0 0 0 0,0 1 0 0 0,-1-1 0 0 0,0 0 0 0 0,-2 0 0 0 0,0 0 0 0 0,-1 0 0 0 0,-1-1 0 0 0,-9 20 0 0 0,-10 7 0 0 0,15-24 0 0 0,-1-1 0 0 0,0-1 0 0 0,-1 1 0 0 0,-1-2 0 0 0,-1 0 0 0 0,-24 23 0 0 0,-42 31 0 0 0,47-36 0 0 0,27-27 0 0 0,0-1 0 0 0,-1 0 0 0 0,1 0 0 0 0,-12 8 0 0 0,-30 20 0 0 0,37-27 0 0 0,1 0 0 0 0,-1 0 0 0 0,0-1 0 0 0,-1-1 0 0 0,-23 10 0 0 0,-3-1 0 0 0,26-10 0 0 0,0 0 0 0 0,0-1 0 0 0,-18 3 0 0 0,17-5 0 0 0,-1 0 0 0 0,1-1 0 0 0,-1-1 0 0 0,1 0 0 0 0,0-1 0 0 0,-1 0 0 0 0,1-1 0 0 0,0 0 0 0 0,-14-5 0 0 0,18 4 0 0 0,0-1 0 0 0,1 0 0 0 0,-1 0 0 0 0,1-1 0 0 0,0 0 0 0 0,0-1 0 0 0,0 1 0 0 0,1-1 0 0 0,0-1 0 0 0,0 0 0 0 0,0 0 0 0 0,-8-12 0 0 0,-8-4 0 0 0,21 21 0 0 0,1 1 0 0 0,-1-1 0 0 0,0 0 0 0 0,0 1 0 0 0,1-1 0 0 0,-1 0 0 0 0,1 0 0 0 0,-1 0 0 0 0,1 0 0 0 0,0 0 0 0 0,0-1 0 0 0,0 1 0 0 0,0 0 0 0 0,0-1 0 0 0,1 1 0 0 0,-1 0 0 0 0,1-1 0 0 0,-1 1 0 0 0,1-3 0 0 0,-16-46 0 0 0,-4-19 0 0 0,19 63 0 0 0,-6-77 0 0 0,8 77 0 0 0,-1 0 0 0 0,1 1 0 0 0,0-1 0 0 0,0 0 0 0 0,1 0 0 0 0,0 1 0 0 0,0-1 0 0 0,0 0 0 0 0,1 1 0 0 0,5-9 0 0 0,1 2 0 0 0,16-28 0 0 0,2 2 0 0 0,56-64 0 0 0,-47 78 0 0 0,-7 7 0 0 0,1-6 0 0 0,45-27 0 0 0,43-10 0 0 0,-103 54 0 0 0,0 1 0 0 0,1 1 0 0 0,-1 0 0 0 0,1 1 0 0 0,0 1 0 0 0,18-1 0 0 0,38-6 0 0 0,-52 6 0 0 0,0 2 0 0 0,27-2 0 0 0,-45 4 0 0 0,21-1 0 0 0,0 1 0 0 0,1 1 0 0 0,-1 0 0 0 0,0 2 0 0 0,0 1 0 0 0,0 1 0 0 0,-1 1 0 0 0,36 13 0 0 0,-50-14 0 0 0,1 0 0 0 0,0 1 0 0 0,-1 0 0 0 0,0 1 0 0 0,13 13 0 0 0,14 11 0 0 0,-27-26 0 0 0,-1 0 0 0 0,1 1 0 0 0,-1 0 0 0 0,-1 0 0 0 0,1 1 0 0 0,-1-1 0 0 0,0 1 0 0 0,-1 1 0 0 0,1-1 0 0 0,5 12 0 0 0,14 38 0 0 0,-18-45 0 0 0,-1 1 0 0 0,-1 0 0 0 0,0 0 0 0 0,0 0 0 0 0,-1 1 0 0 0,-1-1 0 0 0,0 1 0 0 0,1 25 0 0 0,-4-32 0 0 0,0 19 0 0 0,-1 0 0 0 0,-5 36 0 0 0,4-54 0 0 0,0 0 0 0 0,0 0 0 0 0,0-1 0 0 0,-1 1 0 0 0,0-1 0 0 0,-1 1 0 0 0,1-1 0 0 0,-1 0 0 0 0,-1 0 0 0 0,1 0 0 0 0,-1-1 0 0 0,-8 8 0 0 0,-6 9 0 0 0,16-19 0 0 0,1 0 0 0 0,-1-1 0 0 0,0 0 0 0 0,0 0 0 0 0,0 1 0 0 0,-1-2 0 0 0,1 1 0 0 0,-1 0 0 0 0,-5 3 0 0 0,-1 0 0 0 0,4-3 0 0 0,1 1 0 0 0,-1-1 0 0 0,0-1 0 0 0,0 1 0 0 0,0-1 0 0 0,-1 0 0 0 0,1-1 0 0 0,0 1 0 0 0,-1-1 0 0 0,1 0 0 0 0,-1-1 0 0 0,1 0 0 0 0,-11 0 0 0 0,11 0 0 0 0,0 0 0 0 0,0 0 0 0 0,0 0 0 0 0,0-1 0 0 0,0 0 0 0 0,0 0 0 0 0,0-1 0 0 0,1 1 0 0 0,-1-1 0 0 0,0 0 0 0 0,1-1 0 0 0,0 1 0 0 0,-1-1 0 0 0,1 0 0 0 0,0-1 0 0 0,-6-4 0 0 0,-12-19 0 0 0,1-1 0 0 0,1-1 0 0 0,1 0 0 0 0,2-2 0 0 0,1 0 0 0 0,2-1 0 0 0,0-1 0 0 0,3 0 0 0 0,-12-48 0 0 0,11 30 0 0 0,3 0 0 0 0,1-1 0 0 0,4 0 0 0 0,1-1 0 0 0,7-102 0 0 0,-1 142 0 0 0,0 0 0 0 0,0 0 0 0 0,1 1 0 0 0,1 0 0 0 0,0-1 0 0 0,1 1 0 0 0,11-19 0 0 0,2 1 0 0 0,32-40 0 0 0,-10 16 0 0 0,-9 16 0 0 0,1 1 0 0 0,2 1 0 0 0,1 2 0 0 0,51-37 0 0 0,-72 59 0 0 0,7-4 0 0 0,1 0 0 0 0,1 2 0 0 0,0 1 0 0 0,44-19 0 0 0,102-27 0 0 0,-117 43 0 0 0,-6 5 0 0 0,1 1 0 0 0,0 2 0 0 0,75-2 0 0 0,-94 9 0 0 0,1 1 0 0 0,0 2 0 0 0,-1 0 0 0 0,52 12 0 0 0,-65-10 0 0 0,0 1 0 0 0,-1 1 0 0 0,1 0 0 0 0,-1 1 0 0 0,0 1 0 0 0,-1 0 0 0 0,0 1 0 0 0,0 0 0 0 0,0 1 0 0 0,13 15 0 0 0,-21-20 0 0 0,0 0 0 0 0,0 0 0 0 0,-1 0 0 0 0,0 1 0 0 0,0 0 0 0 0,0 0 0 0 0,-1 0 0 0 0,0 0 0 0 0,0 0 0 0 0,3 11 0 0 0,5 26 0 0 0,-3 1 0 0 0,-1 0 0 0 0,-1 0 0 0 0,-3 0 0 0 0,-3 57 0 0 0,-1-92 0 0 0,-1 0 0 0 0,0 0 0 0 0,0 0 0 0 0,-1 0 0 0 0,0-1 0 0 0,-1 1 0 0 0,0-1 0 0 0,-7 11 0 0 0,-7 19 0 0 0,4-6 0 0 0,0-1 0 0 0,-2 0 0 0 0,-2-2 0 0 0,0 1 0 0 0,-2-2 0 0 0,-24 26 0 0 0,-19 25 0 0 0,48-58 0 0 0,-1-1 0 0 0,-1 0 0 0 0,-1-1 0 0 0,-31 26 0 0 0,22-24 0 0 0,3-1 0 0 0,-2-1 0 0 0,1-1 0 0 0,-2-1 0 0 0,-1-1 0 0 0,0-2 0 0 0,0 0 0 0 0,-44 12 0 0 0,40-17 0 0 0,-1-2 0 0 0,-36 3 0 0 0,56-9 0 0 0,0 0 0 0 0,1-1 0 0 0,-1-1 0 0 0,1 0 0 0 0,-1-1 0 0 0,1 0 0 0 0,0-1 0 0 0,-23-8 0 0 0,32 10 0 0 0,-18-7 0 0 0,0 0 0 0 0,1-1 0 0 0,0-2 0 0 0,0 0 0 0 0,1-1 0 0 0,1 0 0 0 0,0-2 0 0 0,-19-17 0 0 0,-10-20 0 0 0,26 30 0 0 0,1 0 0 0 0,2-2 0 0 0,0 0 0 0 0,-26-45 0 0 0,25 32 0 0 0,-40-88 0 0 0,53 108 0 0 0,1 1 0 0 0,1-1 0 0 0,0 0 0 0 0,1 0 0 0 0,1 0 0 0 0,-1-23 0 0 0,2 3 0 0 0,0 25 0 0 0,0 1 0 0 0,1 0 0 0 0,0 0 0 0 0,1 0 0 0 0,0 0 0 0 0,0 0 0 0 0,1 0 0 0 0,0 0 0 0 0,1 0 0 0 0,0 1 0 0 0,0-1 0 0 0,1 1 0 0 0,7-12 0 0 0,17-21 0 0 0,1 0 0 0 0,3 2 0 0 0,1 2 0 0 0,2 1 0 0 0,73-61 0 0 0,-78 77 0 0 0,-1-1 0 0 0,1 1 0 0 0,0 1 0 0 0,2 2 0 0 0,41-18 0 0 0,-50 28 0 0 0,226-74 0 0 0,-206 71 0 0 0,0 2 0 0 0,1 1 0 0 0,88-2 0 0 0,-84 10 0 0 0,0 2 0 0 0,0 2 0 0 0,61 13 0 0 0,-95-14 0 0 0,-1 0 0 0 0,1 1 0 0 0,-1 0 0 0 0,0 2 0 0 0,0-1 0 0 0,-1 2 0 0 0,1-1 0 0 0,-1 2 0 0 0,-1-1 0 0 0,1 2 0 0 0,-1 0 0 0 0,-1 0 0 0 0,0 1 0 0 0,0 0 0 0 0,10 15 0 0 0,10 14 0 0 0,-25-34 0 0 0,0 1 0 0 0,0 0 0 0 0,-1 0 0 0 0,0 0 0 0 0,-1 1 0 0 0,1-1 0 0 0,-1 1 0 0 0,0 0 0 0 0,2 7 0 0 0,31 112 0 0 0,-28-93 0 0 0,-4-17 0 0 0,-1-1 0 0 0,0 1 0 0 0,1 32 0 0 0,-4-43 0 0 0,0 12 0 0 0,0 0 0 0 0,-1-1 0 0 0,0 1 0 0 0,-2-1 0 0 0,-5 22 0 0 0,0 0 0 0 0,8-33 0 0 0,-1 0 0 0 0,0 0 0 0 0,0 1 0 0 0,-1-1 0 0 0,1 0 0 0 0,-1 0 0 0 0,0 0 0 0 0,0 0 0 0 0,-5 6 0 0 0,-22 32 0 0 0,11-16 0 0 0,0-2 0 0 0,-1 0 0 0 0,-1-1 0 0 0,-34 30 0 0 0,28-30 0 0 0,17-15 0 0 0,0 0 0 0 0,0-1 0 0 0,-1 0 0 0 0,-1 0 0 0 0,1-1 0 0 0,-1-1 0 0 0,-16 8 0 0 0,-39 11 0 0 0,45-16 0 0 0,1 0 0 0 0,-1-2 0 0 0,-1-1 0 0 0,1 0 0 0 0,-1-2 0 0 0,0 0 0 0 0,-27 0 0 0 0,21-3 0 0 0,16 0 0 0 0,1 0 0 0 0,-1-1 0 0 0,0-1 0 0 0,0 0 0 0 0,0 0 0 0 0,0-1 0 0 0,1-1 0 0 0,-1 0 0 0 0,-12-5 0 0 0,-10-11 0 0 0,1-2 0 0 0,0-1 0 0 0,2-1 0 0 0,0-2 0 0 0,2-1 0 0 0,-36-41 0 0 0,62 63 0 0 0,-73-86 0 0 0,66 78 0 0 0,1-1 0 0 0,1 0 0 0 0,0 0 0 0 0,1-1 0 0 0,-8-21 0 0 0,-8-22 0 0 0,17 45 0 0 0,1 0 0 0 0,0 0 0 0 0,0-1 0 0 0,2 0 0 0 0,-5-26 0 0 0,4 3 0 0 0,1 14 0 0 0,2 1 0 0 0,0-1 0 0 0,2-29 0 0 0,0 43 0 0 0,1 0 0 0 0,0 1 0 0 0,0-1 0 0 0,0 1 0 0 0,1-1 0 0 0,0 1 0 0 0,0 0 0 0 0,1 0 0 0 0,0 1 0 0 0,0-1 0 0 0,0 1 0 0 0,1 0 0 0 0,7-8 0 0 0,-9 11 0 0 0,136-133 0 0 0,-113 115 0 0 0,0 0 0 0 0,1 1 0 0 0,51-26 0 0 0,-32 24 0 0 0,1 2 0 0 0,1 2 0 0 0,0 3 0 0 0,2 1 0 0 0,68-9 0 0 0,-45 12 0 0 0,0 2 0 0 0,0 4 0 0 0,1 2 0 0 0,0 4 0 0 0,0 4 0 0 0,-1 2 0 0 0,108 26 0 0 0,-140-24 0 0 0,-26-7 0 0 0,0 2 0 0 0,-1 0 0 0 0,1 1 0 0 0,27 12 0 0 0,3 2 0 0 0,-30-13 0 0 0,0 0 0 0 0,0 1 0 0 0,15 9 0 0 0,-17-7 0 0 0,-6-3 0 0 0,0-1 0 0 0,1 0 0 0 0,0-1 0 0 0,13 6 0 0 0,-3 0 0 0 0,0 0 0 0 0,0 2 0 0 0,-1 0 0 0 0,0 1 0 0 0,-1 1 0 0 0,17 18 0 0 0,-14-14 0 0 0,3 10 0 0 0,-14-17 0 0 0,1 3 0 0 0,-1 0 0 0 0,0 0 0 0 0,-2 0 0 0 0,1 1 0 0 0,-2 0 0 0 0,6 22 0 0 0,-4-16 0 0 0,-2-2 0 0 0,0 1 0 0 0,-1 0 0 0 0,-1 0 0 0 0,-1 0 0 0 0,0 30 0 0 0,-2-38 0 0 0,0 0 0 0 0,-1-1 0 0 0,-1 1 0 0 0,0-1 0 0 0,0 1 0 0 0,-1-1 0 0 0,-1 0 0 0 0,0 0 0 0 0,0 0 0 0 0,-9 14 0 0 0,-36 46 0 0 0,31-44 0 0 0,-13-12 0 0 0,-5 13 0 0 0,26-19 0 0 0,0 0 0 0 0,-1-1 0 0 0,0-1 0 0 0,-1 0 0 0 0,-15 7 0 0 0,-6-1 0 0 0,-2-1 0 0 0,0-1 0 0 0,0-3 0 0 0,-1 0 0 0 0,1-3 0 0 0,-2-1 0 0 0,1-1 0 0 0,0-2 0 0 0,-1-2 0 0 0,-37-5 0 0 0,58 3 0 0 0,0-1 0 0 0,0 0 0 0 0,0-1 0 0 0,1-1 0 0 0,-15-8 0 0 0,5 3 0 0 0,5 0 0 0 0,0-1 0 0 0,1-1 0 0 0,-19-17 0 0 0,12 11 0 0 0,6 1 0 0 0,0 0 0 0 0,1-2 0 0 0,1 0 0 0 0,1-1 0 0 0,1 0 0 0 0,1-1 0 0 0,1-1 0 0 0,1-1 0 0 0,-18-43 0 0 0,26 55 0 0 0,1-1 0 0 0,0 0 0 0 0,1 0 0 0 0,1-1 0 0 0,0 1 0 0 0,1 0 0 0 0,0-1 0 0 0,1 1 0 0 0,3-23 0 0 0,-3 35 0 0 0,1-1 0 0 0,-1 0 0 0 0,0 0 0 0 0,1 1 0 0 0,-1-1 0 0 0,1 0 0 0 0,0 0 0 0 0,0 1 0 0 0,-1-1 0 0 0,1 1 0 0 0,0-1 0 0 0,0 1 0 0 0,1-1 0 0 0,-1 1 0 0 0,0 0 0 0 0,0-1 0 0 0,1 1 0 0 0,-1 0 0 0 0,3-2 0 0 0,11-10 0 0 0,2-15 0 0 0,11 8 0 0 0,-6-13 0 0 0,54-18 0 0 0,-46 26 0 0 0,2 2 0 0 0,1 0 0 0 0,70-34 0 0 0,-65 37 0 0 0,128-53 0 0 0,-142 62 0 0 0,0 1 0 0 0,1 1 0 0 0,0 1 0 0 0,47-8 0 0 0,8-4 0 0 0,-64 14 0 0 0,-1 2 0 0 0,1 0 0 0 0,0 0 0 0 0,21-1 0 0 0,33 1 0 0 0,104-4 0 0 0,-150 9 0 0 0,0 0 0 0 0,0 2 0 0 0,1 0 0 0 0,44 14 0 0 0,-48-8 0 0 0,0 0 0 0 0,-1 2 0 0 0,0 1 0 0 0,0 0 0 0 0,-2 2 0 0 0,1 0 0 0 0,-2 1 0 0 0,21 22 0 0 0,-27-22 0 0 0,-1 0 0 0 0,0 1 0 0 0,-1 0 0 0 0,-1 1 0 0 0,12 34 0 0 0,0-3 0 0 0,-17-38 0 0 0,0 1 0 0 0,0 0 0 0 0,-1 1 0 0 0,-1-1 0 0 0,1 18 0 0 0,2 7 0 0 0,-3-12 0 0 0,0 0 0 0 0,-1 0 0 0 0,-2 0 0 0 0,0 1 0 0 0,-1-2 0 0 0,-2 1 0 0 0,0 0 0 0 0,-17 42 0 0 0,16-52 0 0 0,-1-1 0 0 0,-1 0 0 0 0,0 0 0 0 0,0-1 0 0 0,-14 15 0 0 0,-17 26 0 0 0,37-50 0 0 0,0 1 0 0 0,0-1 0 0 0,0 0 0 0 0,-1 0 0 0 0,1-1 0 0 0,-1 1 0 0 0,0 0 0 0 0,0-1 0 0 0,-4 3 0 0 0,-11 10 0 0 0,-7 18 0 0 0,21-25 0 0 0,-1-1 0 0 0,0 0 0 0 0,-1 0 0 0 0,-11 12 0 0 0,-16-1 0 0 0,-40 26 0 0 0,56-36 0 0 0,-1-1 0 0 0,0-1 0 0 0,0 0 0 0 0,-1-1 0 0 0,1-1 0 0 0,-1-1 0 0 0,0 0 0 0 0,0-2 0 0 0,0 0 0 0 0,0-1 0 0 0,-1-1 0 0 0,1-1 0 0 0,0 0 0 0 0,-28-8 0 0 0,35 5 0 0 0,0 0 0 0 0,0-1 0 0 0,0 0 0 0 0,0-1 0 0 0,-19-14 0 0 0,22 14 0 0 0,-1-2 0 0 0,0 0 0 0 0,1-1 0 0 0,0 0 0 0 0,0-1 0 0 0,1 0 0 0 0,0 0 0 0 0,1-1 0 0 0,-7-17 0 0 0,-2 1 0 0 0,2 6 0 0 0,1 0 0 0 0,1-1 0 0 0,1 0 0 0 0,1-1 0 0 0,2 0 0 0 0,0-1 0 0 0,1 0 0 0 0,2 0 0 0 0,0 0 0 0 0,-1-30 0 0 0,6 43 0 0 0,-1 0 0 0 0,1 1 0 0 0,0-1 0 0 0,1 0 0 0 0,0 0 0 0 0,1 1 0 0 0,0-1 0 0 0,1 1 0 0 0,0 0 0 0 0,0-1 0 0 0,8-13 0 0 0,1 7 0 0 0,0 1 0 0 0,1 0 0 0 0,1 1 0 0 0,1 1 0 0 0,0 0 0 0 0,1 0 0 0 0,22-14 0 0 0,-1 4 0 0 0,2 2 0 0 0,56-26 0 0 0,-72 40 0 0 0,1 1 0 0 0,1 1 0 0 0,44-6 0 0 0,-33 6 0 0 0,3 1 0 0 0,-1 2 0 0 0,1 1 0 0 0,0 2 0 0 0,0 2 0 0 0,0 2 0 0 0,56 10 0 0 0,-72-6 0 0 0,-1 0 0 0 0,0 1 0 0 0,-1 1 0 0 0,0 1 0 0 0,0 1 0 0 0,-1 0 0 0 0,-1 2 0 0 0,0 0 0 0 0,18 17 0 0 0,-26-19 0 0 0,0 0 0 0 0,17 24 0 0 0,-7-9 0 0 0,-12-13 0 0 0,-1 0 0 0 0,-1 0 0 0 0,1 1 0 0 0,-2-1 0 0 0,0 2 0 0 0,-1-1 0 0 0,0 1 0 0 0,3 18 0 0 0,10 29 0 0 0,-12-43 0 0 0,-1 0 0 0 0,-1 1 0 0 0,-1 0 0 0 0,0-1 0 0 0,-2 1 0 0 0,0 0 0 0 0,-2 0 0 0 0,0 0 0 0 0,-1 0 0 0 0,-7 30 0 0 0,-22 30 0 0 0,25-66 0 0 0,-1-1 0 0 0,0 1 0 0 0,-1-1 0 0 0,0-1 0 0 0,-1 1 0 0 0,-19 20 0 0 0,22-27 0 0 0,-18 12 0 0 0,9-8 0 0 0,9 1 0 0 0,6-10 0 0 0,0 0 0 0 0,-1 0 0 0 0,1 0 0 0 0,-1 0 0 0 0,1 0 0 0 0,-1 0 0 0 0,1-1 0 0 0,-1 1 0 0 0,1 0 0 0 0,-1 0 0 0 0,0 0 0 0 0,0 0 0 0 0,1-1 0 0 0,-1 1 0 0 0,0 0 0 0 0,0-1 0 0 0,0 1 0 0 0,0-1 0 0 0,0 1 0 0 0,0-1 0 0 0,0 1 0 0 0,0-1 0 0 0,-1 1 0 0 0,-24 12 0 0 0,22-10 0 0 0,0 0 0 0 0,-1-1 0 0 0,1 0 0 0 0,-1 0 0 0 0,1 0 0 0 0,-1 0 0 0 0,-7 1 0 0 0,-17 0 0 0 0,23-2 0 0 0,1 0 0 0 0,-1 0 0 0 0,0 0 0 0 0,1-1 0 0 0,-1 1 0 0 0,0-1 0 0 0,0-1 0 0 0,1 1 0 0 0,-1-1 0 0 0,0 0 0 0 0,1-1 0 0 0,-1 1 0 0 0,0-1 0 0 0,1 0 0 0 0,0 0 0 0 0,0-1 0 0 0,0 0 0 0 0,0 0 0 0 0,-5-3 0 0 0,-14-12 0 0 0,15 11 0 0 0,0 1 0 0 0,1-1 0 0 0,0 0 0 0 0,-10-13 0 0 0,-107-145 0 0 0,116 149 0 0 0,0 1 0 0 0,1-1 0 0 0,1-1 0 0 0,0 1 0 0 0,1-1 0 0 0,1 0 0 0 0,1-1 0 0 0,0 1 0 0 0,1-1 0 0 0,1 0 0 0 0,1 0 0 0 0,1 0 0 0 0,0 0 0 0 0,1 0 0 0 0,1 1 0 0 0,7-32 0 0 0,-6 40 0 0 0,1-1 0 0 0,0 1 0 0 0,0 0 0 0 0,1 0 0 0 0,0 1 0 0 0,1-1 0 0 0,0 1 0 0 0,10-10 0 0 0,15-2 0 0 0,-1-13 0 0 0,6 13 0 0 0,-3-11 0 0 0,40-10 0 0 0,-20 14 0 0 0,-43 21 0 0 0,1 0 0 0 0,0 1 0 0 0,0 0 0 0 0,1 1 0 0 0,15-4 0 0 0,-19 6 0 0 0,0-1 0 0 0,0 1 0 0 0,0-1 0 0 0,12-7 0 0 0,-15 8 0 0 0,0-1 0 0 0,0 1 0 0 0,0 0 0 0 0,0 0 0 0 0,0 1 0 0 0,0-1 0 0 0,1 1 0 0 0,-1 0 0 0 0,1 1 0 0 0,7-1 0 0 0,65-3 0 0 0,-60 1 0 0 0,0 1 0 0 0,1 1 0 0 0,0 1 0 0 0,-1 1 0 0 0,1 0 0 0 0,-1 1 0 0 0,1 1 0 0 0,35 11 0 0 0,-29-3 0 0 0,0 1 0 0 0,-1 1 0 0 0,0 1 0 0 0,-1 1 0 0 0,0 1 0 0 0,-2 1 0 0 0,0 1 0 0 0,-1 0 0 0 0,24 29 0 0 0,-43-45 0 0 0,0 0 0 0 0,0 0 0 0 0,0 0 0 0 0,0-1 0 0 0,0 1 0 0 0,0 1 0 0 0,0-1 0 0 0,0 0 0 0 0,-1 0 0 0 0,1 0 0 0 0,-1 4 0 0 0,8 13 0 0 0,8-4 0 0 0,-14-13 0 0 0,0-1 0 0 0,0 1 0 0 0,1 0 0 0 0,-1 1 0 0 0,0-1 0 0 0,-1 0 0 0 0,1 0 0 0 0,0 1 0 0 0,-1-1 0 0 0,1 1 0 0 0,-1-1 0 0 0,0 1 0 0 0,0 0 0 0 0,0 0 0 0 0,1 3 0 0 0,8 46 0 0 0,0-7 0 0 0,-3 0 0 0 0,4 83 0 0 0,-11-121 0 0 0,-6 148 0 0 0,3-136 0 0 0,0-1 0 0 0,0 1 0 0 0,-2-1 0 0 0,-1 0 0 0 0,0-1 0 0 0,-11 22 0 0 0,-50 94 0 0 0,61-126 0 0 0,0-1 0 0 0,-1 0 0 0 0,0 0 0 0 0,0 0 0 0 0,0-1 0 0 0,-1 0 0 0 0,1 0 0 0 0,-1 0 0 0 0,-12 4 0 0 0,-3 2 0 0 0,17-8 0 0 0,1 0 0 0 0,-1 0 0 0 0,0-1 0 0 0,1 0 0 0 0,-1 0 0 0 0,-1 0 0 0 0,-8 1 0 0 0,14-3 0 0 0,-15 2 0 0 0,-1 0 0 0 0,1-1 0 0 0,-18-1 0 0 0,29-1 0 0 0,0 1 0 0 0,0-1 0 0 0,0 0 0 0 0,-1 0 0 0 0,2 0 0 0 0,-1-1 0 0 0,0 0 0 0 0,0 0 0 0 0,0 0 0 0 0,1-1 0 0 0,-1 1 0 0 0,1-1 0 0 0,0 0 0 0 0,0 0 0 0 0,-6-6 0 0 0,-46-52 0 0 0,50 55 0 0 0,1-1 0 0 0,0 0 0 0 0,0 0 0 0 0,0-1 0 0 0,1 1 0 0 0,0-1 0 0 0,1 0 0 0 0,0 0 0 0 0,0 0 0 0 0,1-1 0 0 0,-3-11 0 0 0,0-5 0 0 0,1-1 0 0 0,1 1 0 0 0,0-27 0 0 0,3 42 0 0 0,2-1 0 0 0,-1 1 0 0 0,1 0 0 0 0,0 0 0 0 0,1 0 0 0 0,0 0 0 0 0,1 0 0 0 0,0 1 0 0 0,1-1 0 0 0,0 1 0 0 0,0 0 0 0 0,1 0 0 0 0,0 1 0 0 0,0 0 0 0 0,1 0 0 0 0,0 0 0 0 0,8-6 0 0 0,13-9 0 0 0,0 1 0 0 0,1 1 0 0 0,56-29 0 0 0,-68 40 0 0 0,1-1 0 0 0,0 1 0 0 0,0 1 0 0 0,1 0 0 0 0,0 1 0 0 0,0 1 0 0 0,1 1 0 0 0,30-5 0 0 0,13 5 0 0 0,-44 3 0 0 0,0 1 0 0 0,0 1 0 0 0,1 1 0 0 0,-1 0 0 0 0,1 1 0 0 0,34 8 0 0 0,-43-7 0 0 0,-7-2 0 0 0,0 0 0 0 0,-1 1 0 0 0,1-1 0 0 0,0 1 0 0 0,-1 0 0 0 0,1 0 0 0 0,-1 1 0 0 0,1-1 0 0 0,-1 1 0 0 0,1 0 0 0 0,-1-1 0 0 0,0 1 0 0 0,0 1 0 0 0,0-1 0 0 0,5 5 0 0 0,12 17 0 0 0,-16-20 0 0 0,-1-1 0 0 0,0 1 0 0 0,0-1 0 0 0,0 1 0 0 0,-1 0 0 0 0,1 0 0 0 0,-1 0 0 0 0,0 0 0 0 0,0 0 0 0 0,0 1 0 0 0,1 5 0 0 0,-3-8 0 0 0,1-1 0 0 0,-1 0 0 0 0,1 1 0 0 0,-1-1 0 0 0,1 0 0 0 0,0 0 0 0 0,-1 0 0 0 0,1 0 0 0 0,0 1 0 0 0,0-1 0 0 0,0 0 0 0 0,0 0 0 0 0,0-1 0 0 0,0 1 0 0 0,0 0 0 0 0,1 1 0 0 0,7 5 0 0 0,-5-4 0 0 0,-1-1 0 0 0,1 1 0 0 0,-1 0 0 0 0,1 1 0 0 0,-1-1 0 0 0,0 1 0 0 0,0-1 0 0 0,-1 1 0 0 0,1 0 0 0 0,-1 0 0 0 0,0 0 0 0 0,0 0 0 0 0,3 7 0 0 0,12 27 0 0 0,-15-34 0 0 0,1 0 0 0 0,-1 1 0 0 0,0 0 0 0 0,0-1 0 0 0,0 1 0 0 0,-1 0 0 0 0,0 0 0 0 0,1 0 0 0 0,-2 0 0 0 0,1 6 0 0 0,0 4 0 0 0,1 0 0 0 0,0 0 0 0 0,1 0 0 0 0,10 28 0 0 0,-8-29 0 0 0,-1 0 0 0 0,-1 1 0 0 0,0-1 0 0 0,2 29 0 0 0,-5-39 0 0 0,1 13 0 0 0,-1 1 0 0 0,0-1 0 0 0,-1 0 0 0 0,-1 1 0 0 0,-1-1 0 0 0,0 0 0 0 0,-1 0 0 0 0,-1-1 0 0 0,-11 26 0 0 0,-21 35 0 0 0,24-61 0 0 0,-1 0 0 0 0,-1-1 0 0 0,0 0 0 0 0,-1-1 0 0 0,0-1 0 0 0,-1 0 0 0 0,0-2 0 0 0,-1 0 0 0 0,-1 0 0 0 0,-30 11 0 0 0,40-19 0 0 0,-1-1 0 0 0,0 0 0 0 0,0 0 0 0 0,0-1 0 0 0,0 0 0 0 0,0-1 0 0 0,-1 0 0 0 0,-14-3 0 0 0,21 2 0 0 0,-1 0 0 0 0,0 0 0 0 0,0-1 0 0 0,1 0 0 0 0,-1 0 0 0 0,1 0 0 0 0,-1-1 0 0 0,1 1 0 0 0,0-1 0 0 0,0 0 0 0 0,0 0 0 0 0,1-1 0 0 0,-1 1 0 0 0,1-1 0 0 0,0 0 0 0 0,0 0 0 0 0,0 0 0 0 0,-4-6 0 0 0,-8-19 0 0 0,0 0 0 0 0,2 0 0 0 0,-10-33 0 0 0,19 46 0 0 0,-1 1 0 0 0,2-1 0 0 0,0 0 0 0 0,1 0 0 0 0,1 0 0 0 0,0 0 0 0 0,1-1 0 0 0,3-19 0 0 0,-1 30 0 0 0,-1 0 0 0 0,1 0 0 0 0,1 0 0 0 0,-1 0 0 0 0,1 0 0 0 0,0 1 0 0 0,0-1 0 0 0,0 1 0 0 0,1 0 0 0 0,0 0 0 0 0,6-6 0 0 0,9-13 0 0 0,-9 10 0 0 0,-2 3 0 0 0,0-1 0 0 0,0 1 0 0 0,1 1 0 0 0,0 0 0 0 0,1 0 0 0 0,0 0 0 0 0,1 1 0 0 0,0 1 0 0 0,0 0 0 0 0,1 1 0 0 0,17-9 0 0 0,8-3 0 0 0,-31 15 0 0 0,0 0 0 0 0,0 1 0 0 0,0 0 0 0 0,0 0 0 0 0,0 1 0 0 0,8-2 0 0 0,13-3 0 0 0,0 2 0 0 0,1 1 0 0 0,-1 1 0 0 0,1 1 0 0 0,0 2 0 0 0,0 0 0 0 0,37 7 0 0 0,-58-5 0 0 0,-1 0 0 0 0,1 0 0 0 0,-1 1 0 0 0,0 0 0 0 0,0 1 0 0 0,0-1 0 0 0,0 1 0 0 0,0 0 0 0 0,-1 1 0 0 0,0-1 0 0 0,0 1 0 0 0,7 8 0 0 0,-4-5 0 0 0,-6-6 0 0 0,0 0 0 0 0,0 0 0 0 0,0 0 0 0 0,0 1 0 0 0,-1-1 0 0 0,1 0 0 0 0,-1 1 0 0 0,0-1 0 0 0,1 1 0 0 0,-1-1 0 0 0,1 6 0 0 0,13 25 0 0 0,-6-18 0 0 0,-4-7 0 0 0,0 1 0 0 0,-1-1 0 0 0,0 1 0 0 0,0 0 0 0 0,-1 0 0 0 0,5 18 0 0 0,4 20 0 0 0,-9-38 0 0 0,0 1 0 0 0,0 0 0 0 0,-1-1 0 0 0,-1 1 0 0 0,1 0 0 0 0,-1 0 0 0 0,-1 0 0 0 0,0 0 0 0 0,-1 0 0 0 0,1 0 0 0 0,-5 15 0 0 0,-12 48 0 0 0,15-57 0 0 0,-1 1 0 0 0,-1-1 0 0 0,-1 1 0 0 0,0-1 0 0 0,-1-1 0 0 0,0 1 0 0 0,-2-1 0 0 0,0 0 0 0 0,-14 20 0 0 0,-2-14 0 0 0,14-7 0 0 0,8-11 0 0 0,0 0 0 0 0,-1 0 0 0 0,1 0 0 0 0,0 0 0 0 0,-1-1 0 0 0,0 1 0 0 0,1-1 0 0 0,-6 3 0 0 0,6-3 0 0 0,0 0 0 0 0,0 0 0 0 0,0 0 0 0 0,0 0 0 0 0,1 0 0 0 0,-1 0 0 0 0,0 0 0 0 0,1 1 0 0 0,0-1 0 0 0,-3 5 0 0 0,-12 18 0 0 0,16-25 0 0 0,-12 10 0 0 0,0 1 0 0 0,-25 13 0 0 0,34-21 0 0 0,-1-1 0 0 0,1 0 0 0 0,-1-1 0 0 0,0 1 0 0 0,0-1 0 0 0,0 0 0 0 0,0 0 0 0 0,0 0 0 0 0,0 0 0 0 0,-1-1 0 0 0,1 1 0 0 0,0-1 0 0 0,0 0 0 0 0,0 0 0 0 0,0-1 0 0 0,-7-1 0 0 0,7 0 0 0 0,0-1 0 0 0,0 0 0 0 0,0-1 0 0 0,1 1 0 0 0,0 0 0 0 0,-1-1 0 0 0,1 0 0 0 0,0 0 0 0 0,1 0 0 0 0,-1 0 0 0 0,1-1 0 0 0,-4-8 0 0 0,1 1 0 0 0,1 1 0 0 0,0-1 0 0 0,0-1 0 0 0,2 1 0 0 0,0 0 0 0 0,-2-22 0 0 0,5-83 0 0 0,0 51 0 0 0,0 57 0 0 0,0-1 0 0 0,0 1 0 0 0,1 0 0 0 0,0-1 0 0 0,1 1 0 0 0,5-13 0 0 0,6-19 0 0 0,-11 32 0 0 0,1-1 0 0 0,1 1 0 0 0,0 0 0 0 0,0 0 0 0 0,1 1 0 0 0,0-1 0 0 0,10-9 0 0 0,7-12 0 0 0,-15 21 0 0 0,1 0 0 0 0,0 0 0 0 0,0 0 0 0 0,1 1 0 0 0,0 1 0 0 0,1 0 0 0 0,0 0 0 0 0,12-5 0 0 0,-2 0 0 0 0,-15 8 0 0 0,1 1 0 0 0,0-1 0 0 0,0 2 0 0 0,1-1 0 0 0,-1 1 0 0 0,0 0 0 0 0,1 0 0 0 0,13 0 0 0 0,27 0 0 0 0,-45 2 0 0 0,1 1 0 0 0,0 0 0 0 0,0 0 0 0 0,0 0 0 0 0,0 0 0 0 0,0 0 0 0 0,0 1 0 0 0,-1 0 0 0 0,1 0 0 0 0,3 3 0 0 0,0-2 0 0 0,-6-2 0 0 0,0 0 0 0 0,1 0 0 0 0,-1-1 0 0 0,0 1 0 0 0,0 0 0 0 0,0 0 0 0 0,0 0 0 0 0,0 0 0 0 0,0 1 0 0 0,0-1 0 0 0,0 0 0 0 0,0 0 0 0 0,0 0 0 0 0,-1 1 0 0 0,1-1 0 0 0,0 1 0 0 0,-1-1 0 0 0,1 2 0 0 0,7 12 0 0 0,4-8 0 0 0,-10-6 0 0 0,-1-1 0 0 0,1 1 0 0 0,-1 0 0 0 0,0 0 0 0 0,1-1 0 0 0,-1 1 0 0 0,0 0 0 0 0,0 0 0 0 0,1 0 0 0 0,-1 0 0 0 0,0 1 0 0 0,0-1 0 0 0,0 0 0 0 0,0 0 0 0 0,-1 1 0 0 0,1-1 0 0 0,0 0 0 0 0,0 1 0 0 0,0 2 0 0 0,18 28 0 0 0,-11-21 0 0 0,-1 1 0 0 0,-1-1 0 0 0,1 1 0 0 0,-2 1 0 0 0,8 22 0 0 0,2 19 0 0 0,-11-41 0 0 0,0 0 0 0 0,-1 1 0 0 0,0-1 0 0 0,2 28 0 0 0,-3 15 0 0 0,-1 43 0 0 0,-1-90 0 0 0,-1 0 0 0 0,0 0 0 0 0,0-1 0 0 0,-1 1 0 0 0,-1 0 0 0 0,1-1 0 0 0,-8 16 0 0 0,-8 26 0 0 0,17-45 0 0 0,0 0 0 0 0,0 0 0 0 0,-1 0 0 0 0,0 0 0 0 0,0 0 0 0 0,0-1 0 0 0,-1 1 0 0 0,1-1 0 0 0,-1 1 0 0 0,0-1 0 0 0,-5 5 0 0 0,-5 2 0 0 0,11-9 0 0 0,0-1 0 0 0,0 0 0 0 0,0 1 0 0 0,1-1 0 0 0,-1 1 0 0 0,0-1 0 0 0,1 1 0 0 0,0 0 0 0 0,-1 0 0 0 0,1 0 0 0 0,0 0 0 0 0,0 0 0 0 0,0 0 0 0 0,0 0 0 0 0,-1 3 0 0 0,-1 2 0 0 0,0 0 0 0 0,0 0 0 0 0,-1-1 0 0 0,0 1 0 0 0,0-1 0 0 0,-1 0 0 0 0,1-1 0 0 0,-1 1 0 0 0,-1-1 0 0 0,1 0 0 0 0,-1 0 0 0 0,0 0 0 0 0,0-1 0 0 0,-10 6 0 0 0,14-9 0 0 0,-1 1 0 0 0,1 0 0 0 0,-1 0 0 0 0,1 1 0 0 0,-1-1 0 0 0,1 0 0 0 0,0 1 0 0 0,0 0 0 0 0,0-1 0 0 0,-2 5 0 0 0,4-6 0 0 0,-1 1 0 0 0,0-1 0 0 0,0 1 0 0 0,1-1 0 0 0,-1 0 0 0 0,0 1 0 0 0,0-1 0 0 0,-1 0 0 0 0,1 0 0 0 0,0 0 0 0 0,0 0 0 0 0,-1 0 0 0 0,1 0 0 0 0,0 0 0 0 0,-1 0 0 0 0,1 0 0 0 0,-1-1 0 0 0,1 1 0 0 0,-1-1 0 0 0,1 1 0 0 0,-1-1 0 0 0,0 1 0 0 0,-1-1 0 0 0,-11 2 0 0 0,9-1 0 0 0,0 0 0 0 0,0 0 0 0 0,1-1 0 0 0,-1 0 0 0 0,0 0 0 0 0,0 0 0 0 0,-7-2 0 0 0,10 1 0 0 0,0 0 0 0 0,-1 0 0 0 0,1 0 0 0 0,0 0 0 0 0,0 0 0 0 0,0-1 0 0 0,0 1 0 0 0,0-1 0 0 0,0 0 0 0 0,0 1 0 0 0,1-1 0 0 0,-1 0 0 0 0,1 0 0 0 0,-1 0 0 0 0,1 0 0 0 0,0 0 0 0 0,0 0 0 0 0,0-1 0 0 0,-2-2 0 0 0,-10-21 0 0 0,-9-26 0 0 0,9 7 0 0 0,9 33 0 0 0,0 1 0 0 0,1-2 0 0 0,0 1 0 0 0,1 0 0 0 0,1-1 0 0 0,-1 1 0 0 0,2-1 0 0 0,0 1 0 0 0,2-13 0 0 0,-1 17 0 0 0,-1 3 0 0 0,0 1 0 0 0,1 0 0 0 0,0 0 0 0 0,0 0 0 0 0,0 0 0 0 0,0 0 0 0 0,0 1 0 0 0,1-1 0 0 0,2-4 0 0 0,18-10 0 0 0,-5-14 0 0 0,-2 16 0 0 0,-13 15 0 0 0,-1-1 0 0 0,1 1 0 0 0,-1-1 0 0 0,0 1 0 0 0,1-1 0 0 0,-1 0 0 0 0,0 1 0 0 0,0-1 0 0 0,0 0 0 0 0,0 0 0 0 0,0 0 0 0 0,0 0 0 0 0,-1 0 0 0 0,1 0 0 0 0,0-4 0 0 0,-1 5 0 0 0,0-1 0 0 0,1 1 0 0 0,-1 0 0 0 0,1 0 0 0 0,-1 0 0 0 0,1 0 0 0 0,-1 0 0 0 0,1 0 0 0 0,0 0 0 0 0,-1 0 0 0 0,1 0 0 0 0,0 0 0 0 0,0 0 0 0 0,0 1 0 0 0,0-1 0 0 0,-1 0 0 0 0,3 0 0 0 0,45-43 0 0 0,-32 29 0 0 0,1 0 0 0 0,0 1 0 0 0,1 0 0 0 0,34-18 0 0 0,-36 24 0 0 0,-8 5 0 0 0,0-1 0 0 0,0 0 0 0 0,0-1 0 0 0,11-8 0 0 0,-15 11 0 0 0,1 0 0 0 0,0 1 0 0 0,0-1 0 0 0,-1 1 0 0 0,1 0 0 0 0,0 0 0 0 0,0 1 0 0 0,1 0 0 0 0,-1-1 0 0 0,7 2 0 0 0,49 3 0 0 0,-57-3 0 0 0,0 1 0 0 0,0-1 0 0 0,0 1 0 0 0,0 0 0 0 0,-1 0 0 0 0,1 0 0 0 0,0 0 0 0 0,4 4 0 0 0,-1 0 0 0 0,-5-5 0 0 0,-1 0 0 0 0,1 0 0 0 0,-1 0 0 0 0,1 0 0 0 0,-1 1 0 0 0,1-1 0 0 0,-1 1 0 0 0,0-1 0 0 0,0 1 0 0 0,0-1 0 0 0,0 1 0 0 0,0-1 0 0 0,1 3 0 0 0,7 9 0 0 0,-7-11 0 0 0,0 0 0 0 0,0-1 0 0 0,0 1 0 0 0,0 1 0 0 0,0-1 0 0 0,0 0 0 0 0,-1 0 0 0 0,1 1 0 0 0,-1-1 0 0 0,1 1 0 0 0,-1-1 0 0 0,0 1 0 0 0,1 4 0 0 0,7 17 0 0 0,-2-4 0 0 0,-1-1 0 0 0,-1 1 0 0 0,-1 0 0 0 0,-1 0 0 0 0,1 22 0 0 0,-1 112 0 0 0,-3-107 0 0 0,0-45 0 0 0,0 1 0 0 0,0-1 0 0 0,-1 1 0 0 0,1-1 0 0 0,-1 1 0 0 0,1-1 0 0 0,-1 1 0 0 0,0-1 0 0 0,0 1 0 0 0,0-1 0 0 0,0 0 0 0 0,-3 5 0 0 0,-6 20 0 0 0,8-16 0 0 0,-1 0 0 0 0,0 0 0 0 0,0 0 0 0 0,-1-1 0 0 0,-1 1 0 0 0,0-1 0 0 0,0 0 0 0 0,-1 0 0 0 0,0 0 0 0 0,-1-1 0 0 0,0 0 0 0 0,-13 13 0 0 0,-8 3 0 0 0,24-19 0 0 0,-2-1 0 0 0,1 0 0 0 0,0 0 0 0 0,-1-1 0 0 0,0 0 0 0 0,0 0 0 0 0,-1 0 0 0 0,-8 4 0 0 0,-21 11 0 0 0,34-18 0 0 0,0 1 0 0 0,1-1 0 0 0,-1 0 0 0 0,0 0 0 0 0,0 0 0 0 0,0 0 0 0 0,0-1 0 0 0,0 1 0 0 0,0 0 0 0 0,0-1 0 0 0,0 0 0 0 0,0 1 0 0 0,0-1 0 0 0,0 0 0 0 0,0 0 0 0 0,0 0 0 0 0,0 0 0 0 0,0 0 0 0 0,0-1 0 0 0,0 1 0 0 0,-1-1 0 0 0,1 1 0 0 0,1-1 0 0 0,-1 0 0 0 0,0 0 0 0 0,0 0 0 0 0,0 0 0 0 0,-3-2 0 0 0,2 0 0 0 0,-1-1 0 0 0,1 1 0 0 0,0-1 0 0 0,0 0 0 0 0,1 0 0 0 0,-1 0 0 0 0,1 0 0 0 0,0-1 0 0 0,-3-8 0 0 0,1 1 0 0 0,0-1 0 0 0,2 1 0 0 0,-1-1 0 0 0,0-20 0 0 0,3 27 0 0 0,-1 0 0 0 0,1 1 0 0 0,1-1 0 0 0,-1 0 0 0 0,1 0 0 0 0,0 0 0 0 0,0 0 0 0 0,1 0 0 0 0,-1 1 0 0 0,1-1 0 0 0,4-6 0 0 0,-2 5 0 0 0,1 1 0 0 0,-1 0 0 0 0,1 0 0 0 0,0 0 0 0 0,1 0 0 0 0,0 1 0 0 0,-1 0 0 0 0,2 1 0 0 0,-1-1 0 0 0,13-6 0 0 0,19-15 0 0 0,-36 24 0 0 0,1-1 0 0 0,0 1 0 0 0,0 0 0 0 0,0 0 0 0 0,1 0 0 0 0,-1 1 0 0 0,0-1 0 0 0,1 1 0 0 0,-1 0 0 0 0,1 0 0 0 0,-1 0 0 0 0,1 0 0 0 0,0 1 0 0 0,-1-1 0 0 0,1 1 0 0 0,0 0 0 0 0,0 0 0 0 0,3 1 0 0 0,3-2 0 0 0,20 2 0 0 0,-29 0 0 0 0,0 0 0 0 0,1 0 0 0 0,-1 0 0 0 0,0 0 0 0 0,0 0 0 0 0,0 1 0 0 0,0-1 0 0 0,0 0 0 0 0,-1 1 0 0 0,1-1 0 0 0,0 0 0 0 0,-1 1 0 0 0,1-1 0 0 0,0 1 0 0 0,-1-1 0 0 0,0 1 0 0 0,1-1 0 0 0,-1 1 0 0 0,0-1 0 0 0,0 1 0 0 0,0-1 0 0 0,0 1 0 0 0,0 1 0 0 0,-1 45 0 0 0,1-39 0 0 0,-1-2 0 0 0,1 0 0 0 0,-1 0 0 0 0,-1 1 0 0 0,0-1 0 0 0,0 0 0 0 0,0-1 0 0 0,-1 1 0 0 0,0 0 0 0 0,0-1 0 0 0,-1 1 0 0 0,1-1 0 0 0,-1 0 0 0 0,-6 5 0 0 0,-17 7 0 0 0,-17 25 0 0 0,-74 65 0 0 0,54-61 0 0 0,-3-3 0 0 0,-76 39 0 0 0,107-65 0 0 0,22-9 0 0 0,-1-2 0 0 0,1 0 0 0 0,-1-1 0 0 0,-30 8 0 0 0,-30 11 0 0 0,61-19 0 0 0,0-1 0 0 0,-1 0 0 0 0,-27 5 0 0 0,-82 11 0 0 0,47-7 0 0 0,-117 8 0 0 0,102-18 0 0 0,43-1 0 0 0,0-2 0 0 0,-97-9 0 0 0,95 0 0 0 0,-87-18 0 0 0,81 14 0 0 0,36 8 0 0 0,-1-1 0 0 0,0-1 0 0 0,1-1 0 0 0,-21-10 0 0 0,39 15 0 0 0,1 0 0 0 0,-1 0 0 0 0,1 0 0 0 0,-1 0 0 0 0,1-1 0 0 0,0 1 0 0 0,0-1 0 0 0,0 0 0 0 0,0 1 0 0 0,1-1 0 0 0,-1 0 0 0 0,1 0 0 0 0,0 0 0 0 0,0 0 0 0 0,0 0 0 0 0,0-1 0 0 0,0 1 0 0 0,1 0 0 0 0,-1 0 0 0 0,1-6 0 0 0,-1-1 0 0 0,1 1 0 0 0,0-1 0 0 0,1 0 0 0 0,3-17 0 0 0,8 14 0 0 0,106-78 0 0 0,-103 82 0 0 0,1-1 0 0 0,0 2 0 0 0,0 0 0 0 0,1 1 0 0 0,0 0 0 0 0,28-6 0 0 0,-17 8 0 0 0,36-9 0 0 0,0 4 0 0 0,105-5 0 0 0,-154 16 0 0 0,0 0 0 0 0,0 1 0 0 0,0 0 0 0 0,0 1 0 0 0,-1 1 0 0 0,26 10 0 0 0,-33-10 0 0 0,-1 0 0 0 0,0 0 0 0 0,-1 0 0 0 0,1 1 0 0 0,5 6 0 0 0,-6-7 0 0 0,0 1 0 0 0,-1 0 0 0 0,1 1 0 0 0,-1-1 0 0 0,0 1 0 0 0,0 0 0 0 0,0 1 0 0 0,-1-1 0 0 0,0 1 0 0 0,0-1 0 0 0,-1 1 0 0 0,0 0 0 0 0,0 0 0 0 0,-1 0 0 0 0,2 13 0 0 0,-2-14 0 0 0,-1-1 0 0 0,0 1 0 0 0,0 0 0 0 0,0 0 0 0 0,-1-1 0 0 0,1 1 0 0 0,-1 0 0 0 0,-1 0 0 0 0,1-1 0 0 0,-1 1 0 0 0,0-1 0 0 0,0 0 0 0 0,-1 1 0 0 0,1-1 0 0 0,-1 0 0 0 0,-1 0 0 0 0,1-1 0 0 0,0 1 0 0 0,-6 5 0 0 0,-53 62 0 0 0,52-62 0 0 0,0 0 0 0 0,0 0 0 0 0,-1-1 0 0 0,0-1 0 0 0,0 0 0 0 0,-22 11 0 0 0,5-1 0 0 0,25-17 0 0 0,-17 14 0 0 0,-1-1 0 0 0,0-1 0 0 0,-1-1 0 0 0,0-1 0 0 0,-1-1 0 0 0,0-1 0 0 0,-36 9 0 0 0,-66 10 0 0 0,54-11 0 0 0,-83 9 0 0 0,79-18 0 0 0,0-3 0 0 0,0-3 0 0 0,-139-16 0 0 0,172 6 0 0 0,0-2 0 0 0,1-2 0 0 0,-75-32 0 0 0,-116-73 0 0 0,116 56 0 0 0,45 18 0 0 0,52 29 0 0 0,-2 2 0 0 0,-21-10 0 0 0,29 16 0 0 0,-1-1 0 0 0,1 0 0 0 0,1-1 0 0 0,-1 0 0 0 0,1-1 0 0 0,1 0 0 0 0,-1-1 0 0 0,2 0 0 0 0,-1-1 0 0 0,-13-19 0 0 0,20 21 0 0 0,0-1 0 0 0,0 1 0 0 0,2-1 0 0 0,-4-13 0 0 0,3 9 0 0 0,2 10 0 0 0,0 1 0 0 0,1-1 0 0 0,0 1 0 0 0,0 0 0 0 0,0-1 0 0 0,0 1 0 0 0,0-1 0 0 0,1 1 0 0 0,-1 0 0 0 0,1-1 0 0 0,0 1 0 0 0,0 0 0 0 0,0-1 0 0 0,0 1 0 0 0,1 0 0 0 0,0 0 0 0 0,-1 0 0 0 0,1 0 0 0 0,0 0 0 0 0,0 1 0 0 0,0-1 0 0 0,1 1 0 0 0,-1-1 0 0 0,4-2 0 0 0,10-13 0 0 0,-13 13 0 0 0,1 0 0 0 0,-1 0 0 0 0,1 0 0 0 0,0 1 0 0 0,1 0 0 0 0,-1 0 0 0 0,1 0 0 0 0,10-6 0 0 0,11-15 0 0 0,-21 20 0 0 0,-1 0 0 0 0,1 0 0 0 0,1 0 0 0 0,-1 1 0 0 0,1 0 0 0 0,6-4 0 0 0,5-1 0 0 0,75-37 0 0 0,116-41 0 0 0,-154 71 0 0 0,1 2 0 0 0,0 2 0 0 0,70-5 0 0 0,169 6 0 0 0,-284 11 0 0 0,0 1 0 0 0,0 0 0 0 0,0 0 0 0 0,0 1 0 0 0,-1 0 0 0 0,1 1 0 0 0,-1 0 0 0 0,1 0 0 0 0,-1 1 0 0 0,0 0 0 0 0,0 1 0 0 0,-1 0 0 0 0,0 0 0 0 0,1 1 0 0 0,-2 0 0 0 0,11 10 0 0 0,-16-13 0 0 0,0-1 0 0 0,0 0 0 0 0,0 0 0 0 0,0 0 0 0 0,0 0 0 0 0,1 0 0 0 0,-1-1 0 0 0,1 1 0 0 0,-1-1 0 0 0,1 0 0 0 0,3 2 0 0 0,9 7 0 0 0,0 15 0 0 0,1-10 0 0 0,-14-12 0 0 0,1-1 0 0 0,0 1 0 0 0,0 0 0 0 0,-1 0 0 0 0,0 0 0 0 0,1 0 0 0 0,-1 0 0 0 0,0 0 0 0 0,-1 1 0 0 0,1-1 0 0 0,-1 1 0 0 0,2 4 0 0 0,3 8 0 0 0,-1 0 0 0 0,-1 1 0 0 0,0 0 0 0 0,-2 0 0 0 0,1 0 0 0 0,-2 0 0 0 0,-1 0 0 0 0,0 0 0 0 0,-1 0 0 0 0,0 1 0 0 0,-2-1 0 0 0,-8 31 0 0 0,5-32 0 0 0,0 0 0 0 0,-1-1 0 0 0,-1 0 0 0 0,-1 0 0 0 0,0-1 0 0 0,0 0 0 0 0,-2-1 0 0 0,0 0 0 0 0,0 0 0 0 0,-15 12 0 0 0,7-6 0 0 0,-32 45 0 0 0,13-34 0 0 0,-56 34 0 0 0,53-37 0 0 0,21-15 0 0 0,0-1 0 0 0,-1 0 0 0 0,-39 13 0 0 0,-14 6 0 0 0,23-11 0 0 0,-1-1 0 0 0,-1-4 0 0 0,-104 17 0 0 0,90-24 0 0 0,-107-3 0 0 0,143-4 0 0 0,-20-3 0 0 0,0-2 0 0 0,1-2 0 0 0,0-3 0 0 0,-93-30 0 0 0,134 37 0 0 0,1 0 0 0 0,0 0 0 0 0,0-1 0 0 0,0 0 0 0 0,0 0 0 0 0,1-1 0 0 0,-1 0 0 0 0,-12-12 0 0 0,20 13 0 0 0,-1 0 0 0 0,1 0 0 0 0,0 0 0 0 0,1 0 0 0 0,-1 0 0 0 0,1 0 0 0 0,-1 0 0 0 0,1 0 0 0 0,0 0 0 0 0,1 0 0 0 0,-1 1 0 0 0,1-1 0 0 0,1-3 0 0 0,-2 5 0 0 0,1 1 0 0 0,-1 0 0 0 0,0 0 0 0 0,0 0 0 0 0,0 0 0 0 0,1 0 0 0 0,-1 0 0 0 0,1 1 0 0 0,-1-1 0 0 0,0 0 0 0 0,1 1 0 0 0,-1-1 0 0 0,1 1 0 0 0,2-1 0 0 0,-1 0 0 0 0,0 0 0 0 0,0 0 0 0 0,0 0 0 0 0,0-1 0 0 0,-1 1 0 0 0,1 0 0 0 0,0-1 0 0 0,-1 0 0 0 0,1 0 0 0 0,-1 0 0 0 0,4-3 0 0 0,-1 0 0 0 0,-1 1 0 0 0,1 0 0 0 0,0 0 0 0 0,0 1 0 0 0,0-1 0 0 0,1 1 0 0 0,-1 0 0 0 0,1 1 0 0 0,-1 0 0 0 0,1-1 0 0 0,7 0 0 0 0,-6 1 0 0 0,1-1 0 0 0,-1 0 0 0 0,1 0 0 0 0,-1-1 0 0 0,9-5 0 0 0,-11 6 0 0 0,0 0 0 0 0,1 0 0 0 0,-1 0 0 0 0,1 1 0 0 0,0 0 0 0 0,0 0 0 0 0,6-1 0 0 0,64-10 0 0 0,1 3 0 0 0,87 1 0 0 0,-133 10 0 0 0,1 1 0 0 0,-1 1 0 0 0,0 2 0 0 0,56 16 0 0 0,-81-18 0 0 0,-1 1 0 0 0,1 0 0 0 0,-1 0 0 0 0,0 1 0 0 0,0 0 0 0 0,-1 0 0 0 0,1 0 0 0 0,-1 0 0 0 0,4 7 0 0 0,-6-4 0 0 0,0 1 0 0 0,0-1 0 0 0,-1 1 0 0 0,0 0 0 0 0,0-1 0 0 0,-1 1 0 0 0,0 0 0 0 0,-1 0 0 0 0,0-1 0 0 0,0 1 0 0 0,-1-1 0 0 0,-2 9 0 0 0,-2-8 0 0 0,1-1 0 0 0,-1 0 0 0 0,-1 0 0 0 0,0-1 0 0 0,0 0 0 0 0,0 0 0 0 0,-1 0 0 0 0,-14 8 0 0 0,-3 3 0 0 0,-2-2 0 0 0,0 0 0 0 0,0-2 0 0 0,-2-2 0 0 0,-43 15 0 0 0,18-11 0 0 0,-1-3 0 0 0,-63 8 0 0 0,37-13 0 0 0,0-4 0 0 0,-160-11 0 0 0,27-26 0 0 0,143 16 0 0 0,53 15 0 0 0,0-1 0 0 0,0-1 0 0 0,-30-10 0 0 0,41 11 0 0 0,0 1 0 0 0,1-1 0 0 0,-1-1 0 0 0,1 1 0 0 0,0-1 0 0 0,0-1 0 0 0,0 1 0 0 0,1-1 0 0 0,-1 0 0 0 0,1 0 0 0 0,-9-11 0 0 0,13 13 0 0 0,0 1 0 0 0,0 0 0 0 0,0-1 0 0 0,0 1 0 0 0,1 0 0 0 0,-1-1 0 0 0,1 1 0 0 0,0-1 0 0 0,-1 1 0 0 0,1-1 0 0 0,0 1 0 0 0,0-1 0 0 0,1 1 0 0 0,-1-1 0 0 0,1 1 0 0 0,-1-1 0 0 0,1 1 0 0 0,0 0 0 0 0,-1-1 0 0 0,1 1 0 0 0,1 0 0 0 0,1-4 0 0 0,-1 1 0 0 0,1 0 0 0 0,1 0 0 0 0,-1 0 0 0 0,1 1 0 0 0,0-1 0 0 0,0 1 0 0 0,6-5 0 0 0,-9 8 0 0 0,0 0 0 0 0,0 0 0 0 0,0 1 0 0 0,0-1 0 0 0,0 0 0 0 0,0 0 0 0 0,-1-1 0 0 0,1 1 0 0 0,0 0 0 0 0,0 0 0 0 0,-1 0 0 0 0,1 0 0 0 0,-1-1 0 0 0,1 1 0 0 0,-1 0 0 0 0,0-1 0 0 0,1 1 0 0 0,-1-2 0 0 0,0 2 0 0 0,0 1 0 0 0,1-1 0 0 0,-1 0 0 0 0,0 0 0 0 0,0 0 0 0 0,1 0 0 0 0,-1 0 0 0 0,0 0 0 0 0,1 0 0 0 0,-1 0 0 0 0,1 1 0 0 0,-1-1 0 0 0,1 0 0 0 0,0 0 0 0 0,-1 1 0 0 0,1-1 0 0 0,0 0 0 0 0,-1 1 0 0 0,1-1 0 0 0,0 1 0 0 0,0-1 0 0 0,0 1 0 0 0,0-1 0 0 0,-1 1 0 0 0,1-1 0 0 0,0 1 0 0 0,2-1 0 0 0,56-31 0 0 0,-50 25 0 0 0,0 1 0 0 0,1 0 0 0 0,1 0 0 0 0,-1 2 0 0 0,0-1 0 0 0,1 1 0 0 0,21-5 0 0 0,-10 6 0 0 0,0 0 0 0 0,40 1 0 0 0,-53 2 0 0 0,0 1 0 0 0,1 0 0 0 0,-1 0 0 0 0,0 1 0 0 0,0 0 0 0 0,0 0 0 0 0,0 1 0 0 0,0 0 0 0 0,10 6 0 0 0,-13 0 0 0 0,-6-8 0 0 0,1 0 0 0 0,-1-1 0 0 0,0 1 0 0 0,0-1 0 0 0,1 1 0 0 0,-1 0 0 0 0,0-1 0 0 0,1 1 0 0 0,-1-1 0 0 0,0 1 0 0 0,1-1 0 0 0,-1 1 0 0 0,1-1 0 0 0,-1 1 0 0 0,1-1 0 0 0,-1 1 0 0 0,1-1 0 0 0,-1 0 0 0 0,1 1 0 0 0,0-1 0 0 0,-1 0 0 0 0,2 1 0 0 0,-2-1 0 0 0,5 2 0 0 0,0-1 0 0 0,0 1 0 0 0,-1 1 0 0 0,1-1 0 0 0,-1 1 0 0 0,1-1 0 0 0,-1 1 0 0 0,5 5 0 0 0,9 7 0 0 0,-16-14 0 0 0,0 0 0 0 0,0 0 0 0 0,-1 1 0 0 0,1-1 0 0 0,0 0 0 0 0,-1 1 0 0 0,1-1 0 0 0,-1 1 0 0 0,1 0 0 0 0,-1-1 0 0 0,0 1 0 0 0,0 0 0 0 0,0 0 0 0 0,0 0 0 0 0,0 0 0 0 0,0 0 0 0 0,-1 0 0 0 0,1 0 0 0 0,0 0 0 0 0,-1 0 0 0 0,0 0 0 0 0,1 0 0 0 0,-1 4 0 0 0,4 20 0 0 0,-3-24 0 0 0,0 0 0 0 0,0 0 0 0 0,0 1 0 0 0,0-1 0 0 0,-1 0 0 0 0,1 0 0 0 0,-1 1 0 0 0,1-1 0 0 0,-1 0 0 0 0,0 1 0 0 0,0-1 0 0 0,0 0 0 0 0,-1 1 0 0 0,1-1 0 0 0,0 0 0 0 0,-1 1 0 0 0,1-1 0 0 0,-1 0 0 0 0,0 0 0 0 0,0 1 0 0 0,0-1 0 0 0,0 0 0 0 0,0 0 0 0 0,0 0 0 0 0,-1 0 0 0 0,1 0 0 0 0,-1-1 0 0 0,1 1 0 0 0,-1 0 0 0 0,-3 2 0 0 0,-12 8 0 0 0,14-9 0 0 0,-1 0 0 0 0,0 0 0 0 0,0 0 0 0 0,0 0 0 0 0,0-1 0 0 0,-1 0 0 0 0,-7 3 0 0 0,-23 5 0 0 0,16-4 0 0 0,-1-1 0 0 0,0-1 0 0 0,-41 4 0 0 0,-39 1 0 0 0,-46 2 0 0 0,8-20 0 0 0,39 3 0 0 0,31 3 0 0 0,45 0 0 0 0,14 2 0 0 0,2-7 0 0 0,7 1 0 0 0,10 8 0 0 0,14 7 0 0 0,-22-7 0 0 0,13 5 0 0 0,-8-4 0 0 0,0 0 0 0 0,0 1 0 0 0,0 0 0 0 0,0 0 0 0 0,0 0 0 0 0,-1 1 0 0 0,1 0 0 0 0,-1 1 0 0 0,0-1 0 0 0,0 1 0 0 0,7 8 0 0 0,-11-10 0 0 0,1 0 0 0 0,0 0 0 0 0,0-1 0 0 0,0 1 0 0 0,0-1 0 0 0,0 0 0 0 0,0 0 0 0 0,1 0 0 0 0,3 1 0 0 0,-4-1 0 0 0,1-1 0 0 0,-1 1 0 0 0,0 0 0 0 0,0 0 0 0 0,0 0 0 0 0,0 1 0 0 0,0-1 0 0 0,0 1 0 0 0,2 2 0 0 0,-4-3 0 0 0,1 0 0 0 0,-1-1 0 0 0,0 1 0 0 0,1-1 0 0 0,-1 1 0 0 0,1-1 0 0 0,0 0 0 0 0,-1 0 0 0 0,1 0 0 0 0,0 0 0 0 0,0 0 0 0 0,3 1 0 0 0,-4-1 0 0 0,1-1 0 0 0,-1 1 0 0 0,0 0 0 0 0,1-1 0 0 0,-1 1 0 0 0,1 0 0 0 0,-1 0 0 0 0,0 0 0 0 0,0 0 0 0 0,1 0 0 0 0,-1 1 0 0 0,0-1 0 0 0,0 0 0 0 0,0 0 0 0 0,0 1 0 0 0,1 1 0 0 0,1 1 0 0 0,1 0 0 0 0,0-1 0 0 0,-1 1 0 0 0,2-1 0 0 0,-1 0 0 0 0,0-1 0 0 0,1 1 0 0 0,-1-1 0 0 0,6 2 0 0 0,7 6 0 0 0,-11-6 0 0 0,0 0 0 0 0,0 0 0 0 0,0 1 0 0 0,-1 0 0 0 0,1 0 0 0 0,-1 0 0 0 0,4 6 0 0 0,0-5 0 0 0,-8-6 0 0 0,0 0 0 0 0,0 0 0 0 0,0 1 0 0 0,0-1 0 0 0,0 0 0 0 0,0 1 0 0 0,0-1 0 0 0,0 1 0 0 0,0-1 0 0 0,0 1 0 0 0,0-1 0 0 0,-1 1 0 0 0,1-1 0 0 0,0 1 0 0 0,0 0 0 0 0,-1 0 0 0 0,1-1 0 0 0,0 1 0 0 0,-1 0 0 0 0,1 0 0 0 0,-1 0 0 0 0,2 1 0 0 0,-2-2 0 0 0,0 0 0 0 0,1 1 0 0 0,-1-1 0 0 0,0 0 0 0 0,0 0 0 0 0,1 1 0 0 0,-1-1 0 0 0,0 0 0 0 0,0 0 0 0 0,1 1 0 0 0,-1-1 0 0 0,0 0 0 0 0,0 1 0 0 0,0-1 0 0 0,1 0 0 0 0,-1 1 0 0 0,0-1 0 0 0,0 0 0 0 0,0 1 0 0 0,0-1 0 0 0,0 1 0 0 0,0-1 0 0 0,0 0 0 0 0,0 1 0 0 0,0-1 0 0 0,0 1 0 0 0,0-1 0 0 0,0 0 0 0 0,0 1 0 0 0,0-1 0 0 0,0 0 0 0 0,0 1 0 0 0,0-1 0 0 0,0 0 0 0 0,-1 1 0 0 0,1-1 0 0 0,0 0 0 0 0,0 1 0 0 0,0-1 0 0 0,-1 0 0 0 0,1 1 0 0 0,0-1 0 0 0,-1 0 0 0 0,1 0 0 0 0,0 1 0 0 0,0-1 0 0 0,-1 0 0 0 0,1 0 0 0 0,0 1 0 0 0,-1-1 0 0 0,1 0 0 0 0,0 0 0 0 0,-1 0 0 0 0,1 0 0 0 0,-1 0 0 0 0,1 0 0 0 0,0 0 0 0 0,-1 0 0 0 0,1 1 0 0 0,0-1 0 0 0,-1 0 0 0 0,1-1 0 0 0,-1 1 0 0 0,1 0 0 0 0,-25-6 0 0 0,-32-29 0 0 0,48 31 0 0 0,1 0 0 0 0,0-1 0 0 0,0 0 0 0 0,0-1 0 0 0,0 0 0 0 0,1 0 0 0 0,0 0 0 0 0,-11-13 0 0 0,-5-4 0 0 0,13 15 0 0 0,-60-50 0 0 0,62 52 0 0 0,0 0 0 0 0,0 1 0 0 0,0-1 0 0 0,-1 1 0 0 0,-12-4 0 0 0,-8-7 0 0 0,13 7 0 0 0,-1 0 0 0 0,-1 1 0 0 0,-32-11 0 0 0,18 8 0 0 0,11 8 0 0 0,20 3 0 0 0,0 0 0 0 0,0 0 0 0 0,0 0 0 0 0,0 0 0 0 0,0 0 0 0 0,0 0 0 0 0,0 0 0 0 0,0 0 0 0 0,0 0 0 0 0,0 0 0 0 0,1-1 0 0 0,-1 1 0 0 0,0 0 0 0 0,0-1 0 0 0,0 1 0 0 0,0-1 0 0 0,1 1 0 0 0,-1-1 0 0 0,0 1 0 0 0,0-1 0 0 0,0-1 0 0 0,-2-2 0 0 0,-2 3 0 0 0,-22 1 0 0 0,27 1 0 0 0,-1-1 0 0 0,0 0 0 0 0,0 1 0 0 0,1-1 0 0 0,-1 0 0 0 0,1 1 0 0 0,-1-1 0 0 0,0 1 0 0 0,1-1 0 0 0,-1 1 0 0 0,1-1 0 0 0,-1 1 0 0 0,1 0 0 0 0,0-1 0 0 0,-1 1 0 0 0,1 0 0 0 0,-1-1 0 0 0,1 1 0 0 0,0 0 0 0 0,0-1 0 0 0,-1 1 0 0 0,1 0 0 0 0,0 0 0 0 0,0-1 0 0 0,0 1 0 0 0,0 0 0 0 0,0 0 0 0 0,0-1 0 0 0,0 1 0 0 0,0 0 0 0 0,0 0 0 0 0,0-1 0 0 0,0 1 0 0 0,1 0 0 0 0,-1 0 0 0 0,0-1 0 0 0,0 1 0 0 0,1 0 0 0 0,0 0 0 0 0,9 30 0 0 0,15 17 0 0 0,-24-46 0 0 0,0-1 0 0 0,-1 1 0 0 0,1-1 0 0 0,0 1 0 0 0,0-1 0 0 0,0 1 0 0 0,1-1 0 0 0,-1 0 0 0 0,0 1 0 0 0,0-1 0 0 0,1 0 0 0 0,-1 0 0 0 0,1 0 0 0 0,-1 0 0 0 0,4 1 0 0 0,8 9 0 0 0,-4 14 0 0 0,-8-21 0 0 0,0 0 0 0 0,0-1 0 0 0,0 1 0 0 0,0-1 0 0 0,1 1 0 0 0,-1-1 0 0 0,1 1 0 0 0,0-1 0 0 0,3 4 0 0 0,8 2 0 0 0,-12-8 0 0 0,1 0 0 0 0,0 0 0 0 0,-1 1 0 0 0,1-1 0 0 0,-1 0 0 0 0,1 0 0 0 0,-1 1 0 0 0,0-1 0 0 0,0 1 0 0 0,1-1 0 0 0,-1 1 0 0 0,0 0 0 0 0,1 2 0 0 0,47 79 0 0 0,-45-76 0 0 0,0 0 0 0 0,1 0 0 0 0,-1-1 0 0 0,2 1 0 0 0,-1-1 0 0 0,10 9 0 0 0,3 3 0 0 0,-17-11 0 0 0,-1-7 0 0 0,0 1 0 0 0,0-1 0 0 0,0 0 0 0 0,0 1 0 0 0,0-1 0 0 0,0 0 0 0 0,0 1 0 0 0,0-1 0 0 0,0 0 0 0 0,0 1 0 0 0,0-1 0 0 0,1 0 0 0 0,-1 1 0 0 0,0-1 0 0 0,0 0 0 0 0,0 1 0 0 0,0-1 0 0 0,0 0 0 0 0,1 0 0 0 0,-1 1 0 0 0,0-1 0 0 0,0 0 0 0 0,1 0 0 0 0,-1 1 0 0 0,0-1 0 0 0,0 0 0 0 0,1 0 0 0 0,-1 1 0 0 0,0-1 0 0 0,0 0 0 0 0,1 0 0 0 0,-1 0 0 0 0,0 0 0 0 0,1 0 0 0 0,-1 0 0 0 0,0 1 0 0 0,1-1 0 0 0,-1 0 0 0 0,0 0 0 0 0,1 0 0 0 0,-1 0 0 0 0,0 0 0 0 0,1 0 0 0 0,-1 0 0 0 0,0 0 0 0 0,1 0 0 0 0,0-1 0 0 0,-17-8 0 0 0,1 0 0 0 0,0-2 0 0 0,-15-12 0 0 0,29 21 0 0 0,-1 1 0 0 0,1-1 0 0 0,-1 1 0 0 0,0 0 0 0 0,1 0 0 0 0,-1 0 0 0 0,0 0 0 0 0,0 0 0 0 0,0 0 0 0 0,0 0 0 0 0,-2 0 0 0 0,1 0 0 0 0,1 1 0 0 0,0-1 0 0 0,-1 0 0 0 0,1 0 0 0 0,0 0 0 0 0,0-1 0 0 0,0 1 0 0 0,0 0 0 0 0,0-1 0 0 0,0 0 0 0 0,0 1 0 0 0,0-1 0 0 0,0 0 0 0 0,-1-3 0 0 0,-1-1 0 0 0,4 5 0 0 0,-1 0 0 0 0,0 0 0 0 0,1 0 0 0 0,-1-1 0 0 0,0 1 0 0 0,1 0 0 0 0,-1 0 0 0 0,0 0 0 0 0,0 0 0 0 0,0 1 0 0 0,0-1 0 0 0,0 0 0 0 0,0 0 0 0 0,0 0 0 0 0,0 1 0 0 0,-1-1 0 0 0,1 1 0 0 0,0-1 0 0 0,0 1 0 0 0,-1-1 0 0 0,1 1 0 0 0,-3-1 0 0 0,-1-1 0 0 0,0 1 0 0 0,0-2 0 0 0,0 1 0 0 0,0 0 0 0 0,1-1 0 0 0,-1 0 0 0 0,1 0 0 0 0,0-1 0 0 0,0 1 0 0 0,-6-7 0 0 0,3 4 0 0 0,1 0 0 0 0,-1 0 0 0 0,-1 1 0 0 0,-13-8 0 0 0,12 9 0 0 0,-1 0 0 0 0,0 0 0 0 0,1-1 0 0 0,-1 0 0 0 0,1-1 0 0 0,0 0 0 0 0,0 0 0 0 0,1-1 0 0 0,0 0 0 0 0,-11-13 0 0 0,16 17 0 0 0,1 0 0 0 0,-1 0 0 0 0,1 0 0 0 0,-1 0 0 0 0,0 1 0 0 0,0-1 0 0 0,0 1 0 0 0,-4-3 0 0 0,-19-15 0 0 0,24 16 0 0 0,-4-3 0 0 0,-25 4 0 0 0,31 3 0 0 0,-1 0 0 0 0,1 0 0 0 0,0 0 0 0 0,0 1 0 0 0,0-1 0 0 0,-1 0 0 0 0,1 0 0 0 0,0 0 0 0 0,0 0 0 0 0,0 0 0 0 0,0 0 0 0 0,0 0 0 0 0,-1 1 0 0 0,1-1 0 0 0,0 0 0 0 0,0 0 0 0 0,0 0 0 0 0,0 0 0 0 0,0 1 0 0 0,0-1 0 0 0,0 0 0 0 0,0 0 0 0 0,-1 0 0 0 0,1 0 0 0 0,0 1 0 0 0,0-1 0 0 0,0 0 0 0 0,0 0 0 0 0,0 0 0 0 0,0 1 0 0 0,0-1 0 0 0,0 0 0 0 0,0 0 0 0 0,0 0 0 0 0,0 1 0 0 0,0-1 0 0 0,0 0 0 0 0,0 0 0 0 0,1 0 0 0 0,-1 0 0 0 0,0 1 0 0 0,0-1 0 0 0,0 0 0 0 0,0 0 0 0 0,0 0 0 0 0,0 0 0 0 0,0 1 0 0 0,1-1 0 0 0,-1 0 0 0 0,0 0 0 0 0,0 0 0 0 0,0 0 0 0 0,0 0 0 0 0,0 0 0 0 0,1 1 0 0 0,13 18 0 0 0,3 7 0 0 0,-15-18 0 0 0,-2-6 0 0 0,0 0 0 0 0,1-1 0 0 0,-1 1 0 0 0,1 0 0 0 0,-1-1 0 0 0,1 1 0 0 0,-1-1 0 0 0,1 1 0 0 0,0 0 0 0 0,0-1 0 0 0,0 1 0 0 0,0-1 0 0 0,0 0 0 0 0,0 1 0 0 0,0-1 0 0 0,0 0 0 0 0,0 0 0 0 0,1 1 0 0 0,-1-1 0 0 0,3 1 0 0 0,-1 0 0 0 0,1 0 0 0 0,-1 1 0 0 0,0-1 0 0 0,0 1 0 0 0,0 0 0 0 0,0 0 0 0 0,-1 0 0 0 0,1 0 0 0 0,2 4 0 0 0,11 13 0 0 0,-14-18 0 0 0,0 0 0 0 0,1 0 0 0 0,-1 0 0 0 0,0-1 0 0 0,0 1 0 0 0,1-1 0 0 0,-1 0 0 0 0,1 1 0 0 0,-1-1 0 0 0,5 1 0 0 0,10 6 0 0 0,50 42 0 0 0,-45-34 0 0 0,-13-9 0 0 0,0 0 0 0 0,1-1 0 0 0,-1-1 0 0 0,1 1 0 0 0,16 5 0 0 0,3 0 0 0 0,169 57 0 0 0,-124-52 0 0 0,0-3 0 0 0,138 5 0 0 0,-161-14 0 0 0,665 8 0 0 0,-488-13 0 0 0,-74-9 0 0 0,-32 0 0 0 0,-70 5 0 0 0,0-2 0 0 0,61-16 0 0 0,-58 11 0 0 0,28-6 0 0 0,325-65 0 0 0,-330 74 0 0 0,-59 8 0 0 0,0-1 0 0 0,0 0 0 0 0,0-1 0 0 0,0-2 0 0 0,29-9 0 0 0,-46 12 0 0 0,0 1 0 0 0,0 0 0 0 0,0 0 0 0 0,1 0 0 0 0,-1 1 0 0 0,0-1 0 0 0,0 1 0 0 0,1-1 0 0 0,-1 1 0 0 0,0 0 0 0 0,1-1 0 0 0,-1 1 0 0 0,4 1 0 0 0,30-5 0 0 0,12-11 0 0 0,-13 4 0 0 0,51-10 0 0 0,-54 13 0 0 0,-1-2 0 0 0,35-15 0 0 0,80-29 0 0 0,-77 24 0 0 0,44-23 0 0 0,-77 38 0 0 0,-25 2 0 0 0,-79 94 0 0 0,46-66 0 0 0,20-14 0 0 0,1-1 0 0 0,0 0 0 0 0,-1 1 0 0 0,1 0 0 0 0,0-1 0 0 0,0 1 0 0 0,0 0 0 0 0,-1 0 0 0 0,1-1 0 0 0,0 1 0 0 0,0 0 0 0 0,0 0 0 0 0,0 0 0 0 0,1 0 0 0 0,-1 1 0 0 0,0-1 0 0 0,0 0 0 0 0,1 0 0 0 0,-1 0 0 0 0,0 1 0 0 0,0 1 0 0 0,0 1 0 0 0,0-1 0 0 0,-1 1 0 0 0,1-1 0 0 0,-1 0 0 0 0,0 1 0 0 0,0-1 0 0 0,0 0 0 0 0,0 0 0 0 0,-1 0 0 0 0,1-1 0 0 0,-1 1 0 0 0,0-1 0 0 0,0 1 0 0 0,0-1 0 0 0,0 0 0 0 0,0 0 0 0 0,0 0 0 0 0,0 0 0 0 0,-1-1 0 0 0,-3 2 0 0 0,6-3 0 0 0,-1 2 0 0 0,0-1 0 0 0,0 1 0 0 0,0-1 0 0 0,0 1 0 0 0,0 0 0 0 0,0 0 0 0 0,0 0 0 0 0,1 0 0 0 0,-1 0 0 0 0,1 0 0 0 0,-3 3 0 0 0,-14 17 0 0 0,5-13 0 0 0,-1-2 0 0 0,1 0 0 0 0,-2 0 0 0 0,-22 7 0 0 0,-35 17 0 0 0,54-22 0 0 0,0 0 0 0 0,0-1 0 0 0,-1 0 0 0 0,0-2 0 0 0,-29 6 0 0 0,18-2 0 0 0,25-9 0 0 0,11-1 0 0 0,55-10 0 0 0,-23 3 0 0 0,-35 6 0 0 0,0 1 0 0 0,1-1 0 0 0,-1 1 0 0 0,0-1 0 0 0,0 0 0 0 0,0 0 0 0 0,0-1 0 0 0,-1 1 0 0 0,4-2 0 0 0,-3 1 0 0 0,0 1 0 0 0,0-1 0 0 0,1 1 0 0 0,-1-1 0 0 0,0 1 0 0 0,1 0 0 0 0,-1 1 0 0 0,1-1 0 0 0,3 0 0 0 0,14-2 0 0 0,0-1 0 0 0,0-2 0 0 0,0 0 0 0 0,32-14 0 0 0,16-6 0 0 0,-31 11 0 0 0,37-20 0 0 0,-33 15 0 0 0,-15 1 0 0 0,-25 17 0 0 0,0 0 0 0 0,0 1 0 0 0,0-1 0 0 0,0 0 0 0 0,1 1 0 0 0,-1-1 0 0 0,1 1 0 0 0,-1 0 0 0 0,1 0 0 0 0,-1 0 0 0 0,6-1 0 0 0,-6 1 0 0 0,0 0 0 0 0,0 0 0 0 0,0 0 0 0 0,0 0 0 0 0,-1 0 0 0 0,1-1 0 0 0,0 1 0 0 0,-1 0 0 0 0,1-1 0 0 0,-1 0 0 0 0,1 1 0 0 0,1-4 0 0 0,18-15 0 0 0,19-2 0 0 0,-32 9 0 0 0,-10 9 0 0 0,3 1 0 0 0,5 1 0 0 0,-4 2 0 0 0,-1 0 0 0 0,0-1 0 0 0,0 1 0 0 0,1 0 0 0 0,-1-1 0 0 0,0 1 0 0 0,0-1 0 0 0,0 0 0 0 0,1 1 0 0 0,-1-1 0 0 0,0 0 0 0 0,0 0 0 0 0,0 0 0 0 0,0 1 0 0 0,0-1 0 0 0,0 0 0 0 0,-1 0 0 0 0,1-1 0 0 0,0 1 0 0 0,0 0 0 0 0,-1 0 0 0 0,1 0 0 0 0,0-2 0 0 0,10-4 0 0 0,5-2 0 0 0,-1 2 0 0 0,-14 7 0 0 0,0 0 0 0 0,-1 0 0 0 0,1 0 0 0 0,0 0 0 0 0,-1 0 0 0 0,1 0 0 0 0,0-1 0 0 0,-1 1 0 0 0,1 0 0 0 0,0-1 0 0 0,-1 1 0 0 0,1 0 0 0 0,-1-1 0 0 0,1 1 0 0 0,-1 0 0 0 0,1-1 0 0 0,-1 1 0 0 0,1-1 0 0 0,-1 1 0 0 0,1-1 0 0 0,-1 1 0 0 0,0-1 0 0 0,1 1 0 0 0,-1-1 0 0 0,0 0 0 0 0,1 1 0 0 0,-1-1 0 0 0,0 0 0 0 0,0 1 0 0 0,0-1 0 0 0,1 0 0 0 0,-1 1 0 0 0,0-1 0 0 0,0 0 0 0 0,0 1 0 0 0,0-1 0 0 0,0 0 0 0 0,0 1 0 0 0,0-1 0 0 0,-1 0 0 0 0,1 1 0 0 0,0-2 0 0 0,-5-117-8291 0 0,1 0-972 0 0,4 49 3687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1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8952 0 0,'-26'4'8487'0'0,"26"-4"-8293"0"0,-1 0 1 0 0,1 1-1 0 0,-1-1 0 0 0,1 1 1 0 0,-1-1-1 0 0,1 0 1 0 0,-1 1-1 0 0,1-1 1 0 0,-1 1-1 0 0,1-1 1 0 0,0 1-1 0 0,-1-1 0 0 0,1 1 1 0 0,0-1-1 0 0,-1 1 1 0 0,1-1-1 0 0,0 1 1 0 0,0 0-1 0 0,-1-1 1 0 0,1 1-1 0 0,0-1 0 0 0,0 1 1 0 0,0 0-1 0 0,1 4 124 0 0,0 0-1 0 0,0 0 0 0 0,0 0 0 0 0,1 0 1 0 0,-1-1-1 0 0,1 1 0 0 0,5 8 0 0 0,15 10 79 0 0,-20-22-354 0 0,1 1-1 0 0,-1 0 0 0 0,1 0 0 0 0,-1 0 0 0 0,0 0 0 0 0,0 1 0 0 0,0-1 0 0 0,0 1 0 0 0,-1-1 0 0 0,1 1 0 0 0,1 3 1 0 0,31 81 774 0 0,42 117-31 0 0,-72-191-775 0 0,0-2 4 0 0,-1 1 1 0 0,0 0-1 0 0,0 0 0 0 0,-1 0 1 0 0,0 14-1 0 0,-1-13-33 0 0,0-1 1 0 0,1 0 0 0 0,0 0-1 0 0,6 18 1 0 0,-5-18-202 0 0,0-1-1 0 0,0 0 1 0 0,-1 1 0 0 0,0 17 0 0 0,16 39-2728 0 0,-18-66 2691 0 0,0-1 0 0 0,0 1 0 0 0,0 0 0 0 0,1 0 0 0 0,-1-1 0 0 0,1 1 0 0 0,-1 0 0 0 0,1 0 1 0 0,-1-1-1 0 0,1 1 0 0 0,0-1 0 0 0,0 1 0 0 0,0 0 0 0 0,0-1 0 0 0,0 0 0 0 0,0 1 0 0 0,0-1 0 0 0,0 0 1 0 0,3 3-1 0 0,20 3-6426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1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14 6592 0 0,'-2'-5'5167'0'0,"-4"-3"-2033"0"0,-8 8-1033 0 0,-55 4 2322 0 0,66-4-4359 0 0,0 1-1 0 0,0 0 1 0 0,0 0-1 0 0,1 0 1 0 0,-1 0 0 0 0,0 0-1 0 0,0 0 1 0 0,1 1 0 0 0,-1-1-1 0 0,1 1 1 0 0,-1 0 0 0 0,1 0-1 0 0,0 0 1 0 0,-1 0 0 0 0,1 0-1 0 0,0 0 1 0 0,1 1 0 0 0,-1-1-1 0 0,-2 4 1 0 0,3-4-43 0 0,0 0 0 0 0,0 0 0 0 0,-1-1 0 0 0,1 1 1 0 0,0-1-1 0 0,-1 1 0 0 0,1-1 0 0 0,-1 0 0 0 0,1 0 0 0 0,-1 1 0 0 0,0-1 0 0 0,1 0 0 0 0,-1 0 0 0 0,-3 0 1 0 0,-13 10 158 0 0,-35 56 379 0 0,-24 15-226 0 0,33-29-147 0 0,39-47-160 0 0,0 0 0 0 0,1 0 0 0 0,0 1 0 0 0,0-1 0 0 0,0 1 0 0 0,1 0 0 0 0,-5 14 0 0 0,-14 23 99 0 0,21-43-121 0 0,0 0-1 0 0,1 1 1 0 0,-1-1 0 0 0,0 1-1 0 0,1-1 1 0 0,-1 0 0 0 0,1 1-1 0 0,-1-1 1 0 0,1 1 0 0 0,0 0-1 0 0,-1-1 1 0 0,1 1 0 0 0,0-1-1 0 0,0 1 1 0 0,0-1 0 0 0,1 2-1 0 0,-5 21 22 0 0,3-23-25 0 0,0 0 1 0 0,0 0 0 0 0,1 0 0 0 0,-1 0 0 0 0,0 0 0 0 0,1 1 0 0 0,-1-1 0 0 0,1 0 0 0 0,0 0 0 0 0,-1 0-1 0 0,1 1 1 0 0,0-1 0 0 0,0 0 0 0 0,-1 0 0 0 0,1 1 0 0 0,0-1 0 0 0,0 0 0 0 0,0 0 0 0 0,1 1 0 0 0,-1-1-1 0 0,0 0 1 0 0,0 0 0 0 0,1 1 0 0 0,-1-1 0 0 0,1 0 0 0 0,-1 0 0 0 0,1 0 0 0 0,-1 0 0 0 0,1 0 0 0 0,0 0-1 0 0,0 0 1 0 0,-1 0 0 0 0,1 0 0 0 0,0 0 0 0 0,0 0 0 0 0,0 0 0 0 0,0 0 0 0 0,0-1 0 0 0,0 1 0 0 0,0 0-1 0 0,0-1 1 0 0,0 1 0 0 0,1-1 0 0 0,-1 1 0 0 0,0-1 0 0 0,0 0 0 0 0,0 1 0 0 0,1-1 0 0 0,-1 0 0 0 0,2 0-1 0 0,8 2 26 0 0,1-1-1 0 0,-1 0 0 0 0,1-1 1 0 0,15-1-1 0 0,-14 0-12 0 0,-4 0-6 0 0,-1 0 0 0 0,1 0 0 0 0,-1-1 0 0 0,1 0 0 0 0,-1-1 0 0 0,0 0 0 0 0,0 0 0 0 0,0-1-1 0 0,0 0 1 0 0,-1 0 0 0 0,1-1 0 0 0,-1 0 0 0 0,9-8 0 0 0,-8 3-7 0 0,-7 8 0 0 0,1 0 1 0 0,-1 0-1 0 0,0 0 0 0 0,1 1 1 0 0,0-1-1 0 0,-1 0 1 0 0,1 1-1 0 0,0-1 1 0 0,0 1-1 0 0,0 0 1 0 0,0 0-1 0 0,0 0 1 0 0,0 0-1 0 0,0 0 0 0 0,3-1 1 0 0,-3 1 1 0 0,-1 1 0 0 0,0-1 0 0 0,0 0 0 0 0,0 1 0 0 0,1-1 0 0 0,-1 0 0 0 0,0 0 0 0 0,0 0-1 0 0,0 0 1 0 0,0 0 0 0 0,-1 0 0 0 0,1 0 0 0 0,0 0 0 0 0,0-1 0 0 0,-1 1 0 0 0,1 0 0 0 0,-1 0 0 0 0,1-1 0 0 0,-1 1 0 0 0,1-3 0 0 0,5-7 5 0 0,6-1 1 0 0,-8 9-2 0 0,-1-1 0 0 0,0 1 0 0 0,0-1 1 0 0,0 0-1 0 0,0 0 0 0 0,0 0 0 0 0,-1 0 1 0 0,4-8-1 0 0,71-162 453 0 0,-68 162-342 0 0,-9 11-56 0 0,1 0-1 0 0,0 1 1 0 0,0-1-1 0 0,-1 0 1 0 0,1 0-1 0 0,-1 0 1 0 0,1 0 0 0 0,-1 0-1 0 0,1 0 1 0 0,-1 0-1 0 0,1 0 1 0 0,-1 0-1 0 0,0 0 1 0 0,0 0-1 0 0,0 0 1 0 0,1-2-1 0 0,13 47 464 0 0,-12-30-380 0 0,0 1 1 0 0,1 0-1 0 0,1-1 0 0 0,10 27 0 0 0,-12-37-114 0 0,0 1 0 0 0,0-1 0 0 0,0 0 0 0 0,-1 1 0 0 0,1-1 0 0 0,-1 1 0 0 0,-1 0 0 0 0,1-1 0 0 0,0 1 0 0 0,-1 5 0 0 0,5 30 166 0 0,4-6-10 0 0,45 199 1013 0 0,-44-188-987 0 0,-6-31-120 0 0,-2 0 0 0 0,1-1-1 0 0,0 21 1 0 0,-3 307 1253 0 0,0-337-1336 0 0,0 0 1 0 0,-1 0-1 0 0,1-1 1 0 0,-1 1-1 0 0,0 0 1 0 0,0-1-1 0 0,0 1 0 0 0,-1-1 1 0 0,1 1-1 0 0,-1-1 1 0 0,-2 4-1 0 0,-10 29 2 0 0,11-31-32 0 0,-1 1-1 0 0,1-1 1 0 0,-1 1-1 0 0,1-1 1 0 0,-2 0-1 0 0,1 0 1 0 0,0-1 0 0 0,-1 1-1 0 0,0-1 1 0 0,0 0-1 0 0,0-1 1 0 0,-1 1-1 0 0,-6 3 1 0 0,-1-3-401 0 0,1-1 0 0 0,-1 0 0 0 0,0-1 0 0 0,-15 0 0 0 0,17-2-413 0 0,1 0 1 0 0,-1 0-1 0 0,0-1 1 0 0,1-1-1 0 0,-1 0 0 0 0,1-1 1 0 0,0 0-1 0 0,0 0 1 0 0,-16-8-1 0 0,23 10 323 0 0,0-1 0 0 0,-1-1-1 0 0,1 1 1 0 0,0 0-1 0 0,1-1 1 0 0,-1 1-1 0 0,0-1 1 0 0,1 0 0 0 0,-5-5-1 0 0,1 0-1333 0 0,-18-8-6947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231 363 4560 0 0,'-29'5'10945'0'0,"7"8"-7889"0"0,17-7-2958 0 0,-1 0-1 0 0,1 0 1 0 0,0 1 0 0 0,-6 11-1 0 0,10-16 33 0 0,-10 22 246 0 0,1 2 0 0 0,-8 35 0 0 0,12-33-203 0 0,1-1 0 0 0,2 1 0 0 0,1 0 1 0 0,2 44-1 0 0,0-33 91 0 0,0-35-234 0 0,0 1 0 0 0,0 0 1 0 0,0-1-1 0 0,1 1 0 0 0,0-1 1 0 0,0 1-1 0 0,0-1 0 0 0,0 0 1 0 0,1 1-1 0 0,0-1 0 0 0,0 0 1 0 0,0 0-1 0 0,0 0 0 0 0,0 0 1 0 0,1-1-1 0 0,0 1 0 0 0,0-1 1 0 0,0 1-1 0 0,7 5 0 0 0,5-1 77 0 0,-4 0-9 0 0,1-1-1 0 0,0-1 1 0 0,0 0 0 0 0,0 0 0 0 0,1-2 0 0 0,0 1-1 0 0,0-2 1 0 0,0 1 0 0 0,0-2 0 0 0,0 0-1 0 0,17 1 1 0 0,-12-4-27 0 0,-1 0-1 0 0,0-1 1 0 0,0-1-1 0 0,0 0 1 0 0,-1-2-1 0 0,1 1 1 0 0,-1-2-1 0 0,27-13 1 0 0,-38 16-56 0 0,0 0-1 0 0,0 0 1 0 0,0 0 0 0 0,0-1-1 0 0,-1 0 1 0 0,6-4-1 0 0,21-17 67 0 0,-28 23-79 0 0,0 1 7 0 0,0-1 0 0 0,0 1 0 0 0,0-1 0 0 0,-1 0 0 0 0,1 0 0 0 0,-1 0 0 0 0,1 0 0 0 0,-1 0 1 0 0,1 0-1 0 0,-1-1 0 0 0,0 1 0 0 0,0-1 0 0 0,0 0 0 0 0,-1 1 0 0 0,1-1 0 0 0,1-4 0 0 0,4-13 129 0 0,7-29 215 0 0,-14 48-344 0 0,0-1-1 0 0,0 0 0 0 0,0 1 1 0 0,0-1-1 0 0,0 1 0 0 0,0-1 1 0 0,0 0-1 0 0,-1 1 0 0 0,1-1 0 0 0,-1 1 1 0 0,1-1-1 0 0,-1 1 0 0 0,0-1 1 0 0,1 1-1 0 0,-1-1 0 0 0,0 1 1 0 0,0 0-1 0 0,0-1 0 0 0,0 1 1 0 0,0 0-1 0 0,0 0 0 0 0,-1 0 1 0 0,1 0-1 0 0,0 0 0 0 0,-2-1 1 0 0,-15-12 75 0 0,0-1 0 0 0,-24-26 0 0 0,-1 0 8 0 0,-32-16 26 0 0,-31-23-36 0 0,82 64-83 0 0,-35-28 54 0 0,55 39-48 0 0,-1 1 0 0 0,0 0 1 0 0,0 1-1 0 0,0-1 0 0 0,0 1 1 0 0,-1 0-1 0 0,1 0 0 0 0,-9-2 1 0 0,11 4-4 0 0,0 0 0 0 0,0-1 0 0 0,0 1 1 0 0,0 0-1 0 0,1-1 0 0 0,-1 0 1 0 0,1 1-1 0 0,-1-1 0 0 0,1 0 0 0 0,0 0 1 0 0,-1-1-1 0 0,1 1 0 0 0,-2-3 0 0 0,-4-5 3 0 0,-18-10 8 0 0,19 15-2 0 0,0 1 0 0 0,1-1-1 0 0,-1-1 1 0 0,1 1-1 0 0,1-1 1 0 0,-1 0 0 0 0,1-1-1 0 0,0 1 1 0 0,0-1 0 0 0,1 0-1 0 0,-7-13 1 0 0,1 4 4 0 0,-2-6 19 0 0,12 21-34 0 0,0 0 1 0 0,0 1 0 0 0,0-1-1 0 0,0 0 1 0 0,0 0 0 0 0,0 1-1 0 0,0-1 1 0 0,1 0-1 0 0,-1 0 1 0 0,0 1 0 0 0,0-1-1 0 0,1 0 1 0 0,-1 0 0 0 0,1 1-1 0 0,-1-1 1 0 0,0 0 0 0 0,1 1-1 0 0,-1-1 1 0 0,1 1 0 0 0,-1-1-1 0 0,1 1 1 0 0,0-1-1 0 0,-1 1 1 0 0,1-1 0 0 0,0 1-1 0 0,-1-1 1 0 0,1 1 0 0 0,0 0-1 0 0,-1-1 1 0 0,1 1 0 0 0,1 0-1 0 0,17-15 21 0 0,-18 14-19 0 0,0-1 0 0 0,0 1 0 0 0,0 0 0 0 0,1 0 0 0 0,-1-1 0 0 0,0 1 0 0 0,1 0 0 0 0,-1 0 0 0 0,1 1 0 0 0,-1-1 0 0 0,1 0 0 0 0,0 0 0 0 0,-1 1 0 0 0,1-1 0 0 0,0 1 0 0 0,-1 0 0 0 0,1-1 0 0 0,2 1 0 0 0,3-2 6 0 0,0 0-1 0 0,0-1 1 0 0,-1 1 0 0 0,1-2 0 0 0,9-5-1 0 0,-7 3 17 0 0,1 1 0 0 0,0 1 1 0 0,0-1-1 0 0,13-3 0 0 0,32-9 96 0 0,-39 12-33 0 0,0-1-1 0 0,0 2 0 0 0,1 0 1 0 0,0 1-1 0 0,26-1 0 0 0,-36 4-4 0 0,0 0 0 0 0,0 0 1 0 0,0 0-1 0 0,0 1 0 0 0,0 0 0 0 0,0 1 0 0 0,0 0 0 0 0,0 0 0 0 0,-1 0 1 0 0,9 4-1 0 0,-10-2-15 0 0,0 0 0 0 0,0 0 1 0 0,0 1-1 0 0,-1-1 1 0 0,1 1-1 0 0,-1 0 0 0 0,0 0 1 0 0,0 1-1 0 0,-1-1 0 0 0,0 1 1 0 0,4 7-1 0 0,1 4-1 0 0,-1 1-1 0 0,0 0 1 0 0,-1 0 0 0 0,-1 0-1 0 0,-1 1 1 0 0,0-1-1 0 0,-2 1 1 0 0,0 0 0 0 0,-2 36-1 0 0,1-20-94 0 0,-1-10-13 0 0,0 0 1 0 0,-2 1-1 0 0,-4 25 0 0 0,2-21-202 0 0,-4 6-497 0 0,-5 10-1269 0 0,10-15-2699 0 0,3-46-5136 0 0,0 5 2783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9024 0 0,'0'0'4688'0'0,"9"-22"-643"0"0,35 1-2065 0 0,-30 18-1600 0 0,0 0 1 0 0,0 0 0 0 0,1 2 0 0 0,-1 0 0 0 0,26 1-1 0 0,-25 0-234 0 0,-13 0-121 0 0,0 1 1 0 0,0-1-1 0 0,0 1 0 0 0,0 0 0 0 0,-1 0 0 0 0,1 0 0 0 0,0 0 0 0 0,0 0 0 0 0,0 0 1 0 0,-1 0-1 0 0,1 0 0 0 0,-1 1 0 0 0,1-1 0 0 0,-1 1 0 0 0,1-1 0 0 0,-1 1 0 0 0,0-1 1 0 0,0 1-1 0 0,0 0 0 0 0,0 0 0 0 0,0 0 0 0 0,0-1 0 0 0,0 1 0 0 0,-1 0 0 0 0,1 0 1 0 0,-1 0-1 0 0,1 0 0 0 0,-1 0 0 0 0,0 3 0 0 0,3 8 36 0 0,-1 1 0 0 0,-1-1 0 0 0,0 17 0 0 0,-2-8-7 0 0,0-16-51 0 0,1 0 0 0 0,-1-1 0 0 0,1 1 0 0 0,0 0 0 0 0,0 0 0 0 0,1 0 0 0 0,0 0 0 0 0,0 0 0 0 0,0-1 0 0 0,1 1 0 0 0,-1 0 0 0 0,5 7 0 0 0,17 22 16 0 0,-19-28-21 0 0,0 0 1 0 0,0 0 0 0 0,1-1-1 0 0,0 1 1 0 0,0-1 0 0 0,1 0-1 0 0,7 6 1 0 0,-12-11 1 0 0,6 3-2 0 0,-1 0-1 0 0,0 1 1 0 0,0 0-1 0 0,-1 0 1 0 0,0 1 0 0 0,0-1-1 0 0,0 1 1 0 0,0 0-1 0 0,5 10 1 0 0,-10-15 2 0 0,1 0 0 0 0,0 1 0 0 0,0-1 0 0 0,0 0 0 0 0,0 0 0 0 0,0 0 0 0 0,0 0 0 0 0,0 0 0 0 0,0 0 0 0 0,1 0 0 0 0,-1 0 0 0 0,0 0 0 0 0,1-1 0 0 0,-1 1 0 0 0,0 0 0 0 0,1-1 0 0 0,-1 1 0 0 0,1-1 0 0 0,-1 0 0 0 0,3 1 0 0 0,5 2 5 0 0,21 17 7 0 0,-6-5 25 0 0,-2 0-1 0 0,31 27 1 0 0,-39-23 78 0 0,-13-18-105 0 0,0 1-1 0 0,0-1 1 0 0,0 1-1 0 0,0-1 1 0 0,0 0-1 0 0,0 1 1 0 0,1-1-1 0 0,-1 0 1 0 0,0 0 0 0 0,1 0-1 0 0,-1 0 1 0 0,1 0-1 0 0,-1 0 1 0 0,4 1-1 0 0,0 3 96 0 0,0 0-1 0 0,0-1 0 0 0,-1 2 0 0 0,0-1 1 0 0,0 0-1 0 0,0 1 0 0 0,0 0 1 0 0,-1 0-1 0 0,0 0 0 0 0,0 0 1 0 0,1 7-1 0 0,0-6 32 0 0,-3-2-24 0 0,0 1 0 0 0,0-1-1 0 0,-1 0 1 0 0,1 0 0 0 0,-1 0-1 0 0,0 1 1 0 0,0-1 0 0 0,-2 6-1 0 0,1 9 355 0 0,-1-15-394 0 0,0 1 1 0 0,-1 0-1 0 0,1-1 0 0 0,-1 1 1 0 0,0-1-1 0 0,-1 0 1 0 0,0 0-1 0 0,1 0 0 0 0,-7 5 1 0 0,2 0-47 0 0,-4 3 33 0 0,0 0 0 0 0,-1 0 0 0 0,-16 12 0 0 0,15-12-339 0 0,13-11 200 0 0,-1 0 1 0 0,0 0-1 0 0,1 0 0 0 0,-1 0 1 0 0,0-1-1 0 0,0 1 1 0 0,0 0-1 0 0,-1-1 1 0 0,1 0-1 0 0,-4 2 1 0 0,-15 6-672 0 0,16-6 149 0 0,1-1-1 0 0,-1 0 1 0 0,0 0 0 0 0,0-1 0 0 0,0 1 0 0 0,0-1-1 0 0,0 0 1 0 0,-8 0 0 0 0,12-1 411 0 0,0-1-1 0 0,0 0 0 0 0,1 1 1 0 0,-1-1-1 0 0,0 0 1 0 0,1 0-1 0 0,-1 1 1 0 0,0-1-1 0 0,1 0 1 0 0,-1 0-1 0 0,1 0 1 0 0,-1 0-1 0 0,1 0 1 0 0,0 0-1 0 0,-1 0 1 0 0,1 0-1 0 0,0 0 0 0 0,0 0 1 0 0,0 0-1 0 0,-1 0 1 0 0,1 0-1 0 0,0 0 1 0 0,0 0-1 0 0,1-2 1 0 0,-2-28-2999 0 0,1 30 2791 0 0,2-14-4532 0 0,5-11-379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22 8888 0 0,'0'2'503'0'0,"-1"1"1"0"0,0 0-1 0 0,0-1 0 0 0,1 1 1 0 0,-2-1-1 0 0,1 1 0 0 0,0-1 1 0 0,0 1-1 0 0,-1-1 1 0 0,1 0-1 0 0,-4 4 0 0 0,-13 28 1424 0 0,-4 38 259 0 0,16-54-1863 0 0,0-1 0 0 0,1 1 0 0 0,1 0 0 0 0,1 0 0 0 0,-2 28 0 0 0,-4 152 1143 0 0,9-195-1439 0 0,0 5 51 0 0,0 1 1 0 0,0 0 0 0 0,1-1-1 0 0,3 15 1 0 0,-3-20-48 0 0,0 0 0 0 0,1 0 0 0 0,-1 0 0 0 0,1 0 1 0 0,0 0-1 0 0,0 0 0 0 0,0 0 0 0 0,0-1 0 0 0,0 1 1 0 0,1-1-1 0 0,-1 0 0 0 0,1 1 0 0 0,-1-1 0 0 0,6 3 1 0 0,9 7 85 0 0,-12-8-80 0 0,1 0-1 0 0,-1 0 0 0 0,1 0 1 0 0,0 0-1 0 0,1-1 0 0 0,-1 0 1 0 0,0 0-1 0 0,1-1 0 0 0,0 0 1 0 0,12 2-1 0 0,3-2 33 0 0,-3 0 111 0 0,-1 0 0 0 0,30-3-1 0 0,-42 0-148 0 0,-1 1-1 0 0,1-1 1 0 0,-1-1-1 0 0,1 1 0 0 0,-1-1 1 0 0,0 0-1 0 0,1 0 1 0 0,-1-1-1 0 0,0 1 1 0 0,-1-1-1 0 0,1 0 0 0 0,7-7 1 0 0,31-24 249 0 0,-37 22-120 0 0,-5 10-139 0 0,2-10 110 0 0,1-1 0 0 0,0 2 0 0 0,1-1-1 0 0,9-17 1 0 0,-8 20-28 0 0,-2 0 0 0 0,1 0 0 0 0,-1-1 0 0 0,-1 1 0 0 0,1-1 0 0 0,-2 0 0 0 0,1 0 0 0 0,-1-1 0 0 0,0-11 0 0 0,-1 11-17 0 0,-1-1 0 0 0,0 1 1 0 0,-1-1-1 0 0,-1 1 0 0 0,1 0 0 0 0,-2 0 0 0 0,0 0 0 0 0,0 0 1 0 0,-1 0-1 0 0,0 0 0 0 0,-1 1 0 0 0,-6-11 0 0 0,-18-9 80 0 0,21 23-124 0 0,0-1 0 0 0,1 0 0 0 0,0 0 0 0 0,0 0 0 0 0,0-1 0 0 0,-8-17 0 0 0,12 20-26 0 0,0 0 1 0 0,-1 0-1 0 0,1 0 0 0 0,-1 1 0 0 0,0 0 0 0 0,-1-1 1 0 0,1 1-1 0 0,-1 0 0 0 0,0 1 0 0 0,-9-7 0 0 0,1 3-1 0 0,0 0 0 0 0,0 1 0 0 0,-28-9-1 0 0,29 11-198 0 0,-1 1 0 0 0,1 0-1 0 0,-1 1 1 0 0,0 1-1 0 0,0 0 1 0 0,0 0 0 0 0,0 2-1 0 0,-1-1 1 0 0,-14 3 0 0 0,14 1-874 0 0,-1 0 1 0 0,1 1 0 0 0,0 0-1 0 0,-18 9 1 0 0,26-10 680 0 0,3-2 99 0 0,1 1 0 0 0,0-1 1 0 0,0 1-1 0 0,0-1 0 0 0,0 1 1 0 0,0 0-1 0 0,0 0 0 0 0,1-1 1 0 0,-1 1-1 0 0,0 0 0 0 0,1 1 1 0 0,-3 3-1 0 0,-7 9-5824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5600 0 0,'0'0'4669'0'0,"-17"1"4616"0"0,15 6-8646 0 0,0-1 0 0 0,0 1 0 0 0,1-1 0 0 0,0 1 1 0 0,-1 9-1 0 0,3 28 448 0 0,0-11-454 0 0,-1 1 1 0 0,-2-1-1 0 0,-9 52 1 0 0,8-63-458 0 0,0 0 0 0 0,2 1 0 0 0,1-1 0 0 0,2 29 0 0 0,1 10 148 0 0,-3 212 486 0 0,13-173-650 0 0,-12-87-137 0 0,1 1 0 0 0,0-1 0 0 0,1 0-1 0 0,8 24 1 0 0,4 22-27 0 0,-13-52 12 0 0,0 1 1 0 0,1 0-1 0 0,0 0 1 0 0,6 13 0 0 0,1 0-8 0 0,-8-13-21 0 0,0-1 1 0 0,1 1 0 0 0,0-1 0 0 0,1 0-1 0 0,-1 0 1 0 0,1 0 0 0 0,1 0-1 0 0,-1-1 1 0 0,1 1 0 0 0,0-1 0 0 0,1 0-1 0 0,0-1 1 0 0,-1 1 0 0 0,11 6-1 0 0,9 8-270 0 0,4 0-290 0 0,-12-11-338 0 0,-15-7 720 0 0,1-1 0 0 0,-1 0 0 0 0,0 1 0 0 0,0-1-1 0 0,0 0 1 0 0,1-1 0 0 0,-1 1 0 0 0,1 0 0 0 0,-1-1-1 0 0,0 1 1 0 0,1-1 0 0 0,-1 0 0 0 0,1 1-1 0 0,2-1 1 0 0,6 0-481 0 0,69-4-10404 0 0,-71 1 3414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35 6984 0 0,'0'0'1786'0'0,"-1"-20"5628"0"0,-12 15-5837 0 0,-8-3 676 0 0,4 7-1319 0 0,12 1-716 0 0,0 0 1 0 0,1-1-1 0 0,-1 2 0 0 0,0-1 1 0 0,0 0-1 0 0,1 1 1 0 0,-1 0-1 0 0,0 0 1 0 0,1 1-1 0 0,-1-1 1 0 0,1 1-1 0 0,-1 0 0 0 0,-4 3 1 0 0,-29 13 343 0 0,31-16-485 0 0,1 0 0 0 0,-1 1 1 0 0,1 0-1 0 0,0 0 0 0 0,0 1 0 0 0,0 0 1 0 0,0 0-1 0 0,-7 6 0 0 0,8 5 10 0 0,5-14-77 0 0,0 0 1 0 0,-1 0 0 0 0,1 0-1 0 0,0 1 1 0 0,-1-1 0 0 0,1 0-1 0 0,-1 0 1 0 0,1 0 0 0 0,-1 0 0 0 0,0 0-1 0 0,1 0 1 0 0,-1 0 0 0 0,0 0-1 0 0,0 0 1 0 0,0 0 0 0 0,0 0-1 0 0,0 0 1 0 0,-1 1 0 0 0,-5 3 37 0 0,0 0 0 0 0,0 1 0 0 0,1 0 0 0 0,0 0 0 0 0,0 1 0 0 0,0-1 0 0 0,1 1 0 0 0,0 0 0 0 0,1 1 0 0 0,-1 0 0 0 0,1-1 0 0 0,-3 10 0 0 0,-4 27 104 0 0,7-28-109 0 0,0 1 0 0 0,0 0-1 0 0,0 22 1 0 0,4-32-40 0 0,0 0 1 0 0,0 1 0 0 0,1-1-1 0 0,0 0 1 0 0,1 0 0 0 0,0 0-1 0 0,0 0 1 0 0,0 0-1 0 0,1 0 1 0 0,0-1 0 0 0,6 11-1 0 0,57 69 110 0 0,-51-68-88 0 0,-14-16-23 0 0,1 0 1 0 0,-1 0 0 0 0,1 0 0 0 0,0 0-1 0 0,-1-1 1 0 0,1 1 0 0 0,0-1 0 0 0,0 0-1 0 0,0 1 1 0 0,0-1 0 0 0,0 0 0 0 0,0 0-1 0 0,0 0 1 0 0,4 1 0 0 0,-3-1-1 0 0,-1 0 0 0 0,1 0 0 0 0,0 0 0 0 0,-1 0-1 0 0,1 1 1 0 0,-1-1 0 0 0,1 1 0 0 0,-1 0 0 0 0,0-1 0 0 0,0 1 0 0 0,4 4 0 0 0,7 5 18 0 0,0-1 1 0 0,1 0 0 0 0,21 11-1 0 0,-31-19-13 0 0,0 0 0 0 0,-1 1 1 0 0,1 0-1 0 0,-1 0 0 0 0,1 0 0 0 0,-1 0 0 0 0,0 0 0 0 0,3 6 0 0 0,-4-6 0 0 0,1-1 0 0 0,-1 1 0 0 0,0 0 0 0 0,1-1-1 0 0,-1 1 1 0 0,1-1 0 0 0,0 0 0 0 0,5 3 0 0 0,-3-1 60 0 0,0 0 0 0 0,0 0 0 0 0,0 0 0 0 0,-1 1 0 0 0,0 0 0 0 0,1 0 0 0 0,-2 0 0 0 0,1 0 0 0 0,0 1 1 0 0,-1-1-1 0 0,0 1 0 0 0,-1 0 0 0 0,1 0 0 0 0,-1 0 0 0 0,0 0 0 0 0,-1 0 0 0 0,2 11 0 0 0,-3-15-22 0 0,-1 0 0 0 0,1 0 0 0 0,-1 0 0 0 0,1 1 0 0 0,-1-1 0 0 0,0 0-1 0 0,0 0 1 0 0,0 0 0 0 0,0 0 0 0 0,0-1 0 0 0,-1 1 0 0 0,1 0 0 0 0,-1 0-1 0 0,1-1 1 0 0,-1 1 0 0 0,1-1 0 0 0,-1 1 0 0 0,0-1 0 0 0,0 0 0 0 0,0 1-1 0 0,-2 0 1 0 0,-55 25-142 0 0,28-14 25 0 0,26-11-44 0 0,-1 0 1 0 0,1 0-1 0 0,-1-1 1 0 0,1 1-1 0 0,-1-1 1 0 0,0-1-1 0 0,1 1 1 0 0,-9-1-1 0 0,11 0-70 0 0,1 1 0 0 0,0-2 0 0 0,-1 1 0 0 0,1 0 0 0 0,-1 0 0 0 0,1-1 0 0 0,-1 1 0 0 0,1-1 0 0 0,0 0 0 0 0,-1 0 0 0 0,1 0 0 0 0,0 0 0 0 0,0 0 0 0 0,0 0-1 0 0,0 0 1 0 0,0-1 0 0 0,0 1 0 0 0,-2-3 0 0 0,4 3 99 0 0,-1 1-1 0 0,1-1 1 0 0,-1 0-1 0 0,1 1 1 0 0,-1-1 0 0 0,1 1-1 0 0,-1-1 1 0 0,1 1-1 0 0,-1-1 1 0 0,0 1-1 0 0,1-1 1 0 0,-1 1-1 0 0,0-1 1 0 0,1 1-1 0 0,-1 0 1 0 0,0-1 0 0 0,0 1-1 0 0,1 0 1 0 0,-1 0-1 0 0,0 0 1 0 0,0-1-1 0 0,0 1 1 0 0,1 0-1 0 0,-1 0 1 0 0,0 0-1 0 0,0 0 1 0 0,-1 1 0 0 0,2-1 60 0 0,-1 0 0 0 0,1 0 0 0 0,-1 0 0 0 0,1 0 0 0 0,-1 0 0 0 0,1 0 1 0 0,-1 0-1 0 0,1 0 0 0 0,-1 0 0 0 0,1 0 0 0 0,-1 0 0 0 0,1 0 0 0 0,-1-1 1 0 0,1 1-1 0 0,0 0 0 0 0,-1 0 0 0 0,1 0 0 0 0,-1-1 0 0 0,1 1 0 0 0,0 0 1 0 0,-1 0-1 0 0,1-1 0 0 0,-1 1 0 0 0,1 0 0 0 0,0-1 0 0 0,0 1 0 0 0,-1 0 1 0 0,1-1-1 0 0,0 1 0 0 0,0-1 0 0 0,-1 1 0 0 0,1-1 0 0 0,0 1 0 0 0,0 0 1 0 0,0-1-1 0 0,0 1 0 0 0,-1-1 0 0 0,1 1 0 0 0,0-1 0 0 0,0 1 0 0 0,0-1 1 0 0,0 1-1 0 0,0-1 0 0 0,0 0 0 0 0,-1-8-894 0 0,-3-10-1261 0 0,1-1 0 0 0,0 1 0 0 0,2-21 0 0 0,1 16-4683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9752 0 0,'0'3'3931'0'0,"0"20"-2033"0"0,0 11-614 0 0,1 1 0 0 0,2-1 1 0 0,11 58-1 0 0,15 83 715 0 0,-19-101-1333 0 0,-6-29-277 0 0,-2 1 0 0 0,-4 50 0 0 0,-1-15 0 0 0,3-81-37 0 0,1-20-40 0 0,-1 17-292 0 0,-1 0 1 0 0,1 0 0 0 0,0 0 0 0 0,0 0-1 0 0,1 0 1 0 0,-1 1 0 0 0,1-1-1 0 0,-1 0 1 0 0,1 0 0 0 0,0 0 0 0 0,0 0-1 0 0,0 1 1 0 0,0-1 0 0 0,0 0-1 0 0,1 1 1 0 0,-1-1 0 0 0,1 1 0 0 0,0-1-1 0 0,0 1 1 0 0,0 0 0 0 0,0 0-1 0 0,4-4 1 0 0,4-1-11 0 0,-9 5 14 0 0,0 1-1 0 0,1 0 1 0 0,0 0-1 0 0,-1 0 1 0 0,1 0-1 0 0,-1 0 1 0 0,1 0-1 0 0,0 0 1 0 0,0 1-1 0 0,0-1 1 0 0,-1 1-1 0 0,1-1 1 0 0,0 1-1 0 0,0 0 1 0 0,0 0-1 0 0,0-1 1 0 0,0 1-1 0 0,0 1 1 0 0,3-1-1 0 0,-1 0-19 0 0,-1 0 35 0 0,0 0 0 0 0,0-1 1 0 0,0 1-1 0 0,0 1 0 0 0,0-1 0 0 0,0 0 1 0 0,0 1-1 0 0,0 0 0 0 0,0-1 1 0 0,0 1-1 0 0,0 0 0 0 0,0 1 0 0 0,0-1 1 0 0,-1 0-1 0 0,1 1 0 0 0,0-1 1 0 0,-1 1-1 0 0,0 0 0 0 0,4 3 1 0 0,14 13 95 0 0,-19-17-131 0 0,1 0 1 0 0,-1 0-1 0 0,0 0 1 0 0,0 0-1 0 0,0 0 1 0 0,1 0-1 0 0,-1 0 1 0 0,0 0-1 0 0,-1 1 0 0 0,1-1 1 0 0,0 0-1 0 0,0 1 1 0 0,0-1-1 0 0,-1 1 1 0 0,1-1-1 0 0,-1 1 1 0 0,1-1-1 0 0,0 4 0 0 0,-1-4 3 0 0,1 1-1 0 0,-1 0 1 0 0,1 0-1 0 0,0-1 0 0 0,0 1 1 0 0,0 0-1 0 0,0-1 0 0 0,0 1 1 0 0,0-1-1 0 0,1 1 0 0 0,-1-1 1 0 0,2 2-1 0 0,12 17 58 0 0,-10-12-18 0 0,0-1 0 0 0,0 1 0 0 0,0 0 0 0 0,13 12-1 0 0,16 21 171 0 0,-17-20-141 0 0,-13-18-6 0 0,-1 1 0 0 0,0-1 0 0 0,0 0 0 0 0,-1 1 0 0 0,1-1 0 0 0,-1 1 0 0 0,0 0 0 0 0,1 0 0 0 0,-2 0 0 0 0,1 0 0 0 0,0 0 0 0 0,0 5 0 0 0,1 7 223 0 0,-3-1 257 0 0,-21 3-188 0 0,8-11-314 0 0,-1-1 1 0 0,0-1-1 0 0,0 0 0 0 0,0 0 1 0 0,-1-2-1 0 0,-22 4 1 0 0,-31 2-504 0 0,54-8 365 0 0,10-1-53 0 0,0 1 0 0 0,0-1 0 0 0,0 0 0 0 0,-1 0 0 0 0,1 0 0 0 0,0-1 1 0 0,0 1-1 0 0,1-1 0 0 0,-1 0 0 0 0,0 0 0 0 0,0-1 0 0 0,0 1 0 0 0,-4-3 0 0 0,6 3-104 0 0,1 0 0 0 0,-1-1 0 0 0,0 1 0 0 0,1-1 0 0 0,-1 1 0 0 0,1-1 0 0 0,0 1 0 0 0,-1-1-1 0 0,1 0 1 0 0,0 1 0 0 0,0-1 0 0 0,0 0 0 0 0,0 0 0 0 0,1 0 0 0 0,-1 0 0 0 0,0 0-1 0 0,1 0 1 0 0,-1 0 0 0 0,1 0 0 0 0,0 0 0 0 0,0 0 0 0 0,0 0 0 0 0,0 0 0 0 0,0 0 0 0 0,0 0-1 0 0,0 0 1 0 0,1-1 0 0 0,-1 1 0 0 0,1 0 0 0 0,-1 0 0 0 0,3-3 0 0 0,-2-1-76 0 0,1 1 0 0 0,0-1 1 0 0,0 1-1 0 0,0 0 1 0 0,1 0-1 0 0,0 0 0 0 0,-1 0 1 0 0,2 0-1 0 0,-1 0 0 0 0,6-5 1 0 0,19-5-953 0 0,-10-8-225 0 0,12 3-1273 0 0,-2-10-4032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0 7296 0 0,'-5'1'1453'0'0,"0"-1"1"0"0,1 1-1 0 0,-1 0 1 0 0,1 0-1 0 0,-1 0 1 0 0,1 0 0 0 0,-8 4-1 0 0,-52 35 2513 0 0,17-10-2389 0 0,45-29-1530 0 0,0 0 0 0 0,0 1 0 0 0,0-1 0 0 0,0 0-1 0 0,0 1 1 0 0,1 0 0 0 0,-1-1 0 0 0,0 1 0 0 0,1 0 0 0 0,-1 0-1 0 0,1 0 1 0 0,-1 0 0 0 0,1 0 0 0 0,-1 3 0 0 0,1-3-19 0 0,0 0 1 0 0,0 0-1 0 0,0 0 1 0 0,-1 0-1 0 0,1-1 0 0 0,0 1 1 0 0,-1 0-1 0 0,1-1 1 0 0,-1 1-1 0 0,0-1 1 0 0,1 1-1 0 0,-1-1 1 0 0,0 0-1 0 0,-2 2 1 0 0,1-2 10 0 0,0 1 1 0 0,1-1 0 0 0,0 1 0 0 0,-1 0 0 0 0,1 0 0 0 0,0 0 0 0 0,0 0 0 0 0,0 0 0 0 0,0 1 0 0 0,-3 4 0 0 0,3-4-14 0 0,1-1 1 0 0,-1 0 0 0 0,1 0 0 0 0,-1 0-1 0 0,0 0 1 0 0,0 0 0 0 0,0 0 0 0 0,0-1-1 0 0,0 1 1 0 0,-5 2 0 0 0,6-3-9 0 0,-1 0 1 0 0,0 0-1 0 0,1 0 1 0 0,-1 0-1 0 0,1 1 0 0 0,-1-1 1 0 0,1 0-1 0 0,0 1 1 0 0,0-1-1 0 0,-1 1 0 0 0,1-1 1 0 0,0 1-1 0 0,0 0 1 0 0,0 0-1 0 0,1-1 1 0 0,-1 1-1 0 0,0 3 0 0 0,0-3-4 0 0,0-1 0 0 0,1 1 0 0 0,-1 0 0 0 0,0 0-1 0 0,0-1 1 0 0,0 1 0 0 0,0 0 0 0 0,0-1 0 0 0,0 1-1 0 0,-1-1 1 0 0,1 1 0 0 0,0-1 0 0 0,-1 0 0 0 0,-1 2 0 0 0,-1 1 30 0 0,-1 1 0 0 0,1 0 0 0 0,0 1 0 0 0,0-1 0 0 0,1 1 0 0 0,0-1 0 0 0,0 1 0 0 0,-4 11 0 0 0,5-13-15 0 0,1-2-27 0 0,0 0 1 0 0,0 0-1 0 0,0 0 1 0 0,0 0-1 0 0,1 0 1 0 0,-1 0-1 0 0,1 0 1 0 0,0 0-1 0 0,-1 0 1 0 0,1 0-1 0 0,0 0 1 0 0,0 0-1 0 0,0 0 1 0 0,1 0-1 0 0,-1 1 1 0 0,1 2-1 0 0,0-4-4 0 0,0 0 0 0 0,-1 1 0 0 0,1-1 0 0 0,0 0 0 0 0,0 0-1 0 0,0 0 1 0 0,0 0 0 0 0,0 0 0 0 0,0 0 0 0 0,0 0 0 0 0,0-1 0 0 0,1 1-1 0 0,-1 0 1 0 0,0 0 0 0 0,0-1 0 0 0,1 1 0 0 0,-1-1 0 0 0,2 1-1 0 0,7 1-8 0 0,-1-1 0 0 0,1 0 0 0 0,0-1 0 0 0,-1 0 0 0 0,17-2 0 0 0,-26 2 12 0 0,5-1-3 0 0,-1 0 0 0 0,0-1 0 0 0,0 1 0 0 0,0-1 0 0 0,-1 0 1 0 0,1 0-1 0 0,0 0 0 0 0,-1-1 0 0 0,1 1 0 0 0,-1-1 0 0 0,6-6 0 0 0,-3 2 9 0 0,0 0 0 0 0,1 1-1 0 0,-1-1 1 0 0,1 1 0 0 0,13-8-1 0 0,-11 8 8 0 0,-7 3-4 0 0,0 1 0 0 0,0 0 1 0 0,-1-1-1 0 0,1 1 1 0 0,0-1-1 0 0,-1 1 1 0 0,1-1-1 0 0,-1 0 1 0 0,0 1-1 0 0,0-1 1 0 0,1-5-1 0 0,8-15 82 0 0,-7 17-53 0 0,0-1 0 0 0,-1 1 0 0 0,1-1 0 0 0,-2 0 0 0 0,1 1 0 0 0,-1-1 0 0 0,0 0 0 0 0,0 0 0 0 0,-1 0 0 0 0,0 0 0 0 0,-1-12 0 0 0,0 6 63 0 0,1 12-92 0 0,0 1-1 0 0,0-1 1 0 0,1 1-1 0 0,-1 0 1 0 0,0-1-1 0 0,0 1 1 0 0,0-1-1 0 0,0 1 1 0 0,0 0-1 0 0,1-1 1 0 0,-1 1-1 0 0,0 0 1 0 0,0-1-1 0 0,1 1 1 0 0,-1 0-1 0 0,0-1 1 0 0,0 1-1 0 0,1 0 1 0 0,-1 0-1 0 0,0-1 1 0 0,1 1-1 0 0,-1 0 1 0 0,0 0-1 0 0,1 0 1 0 0,-1-1-1 0 0,1 1 1 0 0,-1 0-1 0 0,0 0 1 0 0,1 0-1 0 0,-1 0 1 0 0,1 0-1 0 0,-1 0 1 0 0,0 0-1 0 0,1 0 0 0 0,-1 0 1 0 0,1 0-1 0 0,-1 0 1 0 0,0 0-1 0 0,1 0 1 0 0,-1 0-1 0 0,1 0 1 0 0,-1 0-1 0 0,0 1 1 0 0,1-1-1 0 0,-1 0 1 0 0,0 0-1 0 0,1 0 1 0 0,-1 1-1 0 0,0-1 1 0 0,1 0-1 0 0,-1 0 1 0 0,0 1-1 0 0,1-1 1 0 0,-1 0-1 0 0,0 1 1 0 0,0-1-1 0 0,1 0 1 0 0,-1 1-1 0 0,0-1 1 0 0,0 0-1 0 0,0 1 1 0 0,0-1-1 0 0,1 1 1 0 0,-1-1-1 0 0,0 0 1 0 0,0 1-1 0 0,0-1 1 0 0,0 1-1 0 0,0 0 0 0 0,1 1 6 0 0,0 1-1 0 0,0-1 0 0 0,0 1 0 0 0,0-1 0 0 0,1 0 0 0 0,-1 1 0 0 0,1-1 0 0 0,-1 0 0 0 0,1 0 0 0 0,0 0 0 0 0,2 2 1 0 0,-1-2 3 0 0,-1 1 1 0 0,0-1 0 0 0,1 1 0 0 0,-1-1 0 0 0,0 1 0 0 0,-1 0 0 0 0,1 0 0 0 0,0 0 0 0 0,-1 0 0 0 0,2 6 0 0 0,26 84 516 0 0,-19-65-316 0 0,-1 0-1 0 0,5 29 0 0 0,-1-10 97 0 0,-10-42-274 0 0,-1 1 1 0 0,0-1 0 0 0,-1 1-1 0 0,0 0 1 0 0,0 0-1 0 0,1 8 1 0 0,-1 10 178 0 0,2 0 1 0 0,6 29 0 0 0,-4-29-31 0 0,-1 1 1 0 0,1 32-1 0 0,-5-52-163 0 0,1 7 8 0 0,-1 1 1 0 0,-1 0 0 0 0,0-1-1 0 0,0 1 1 0 0,-1-1 0 0 0,-1 1-1 0 0,-7 20 1 0 0,-15 22 253 0 0,15-42-258 0 0,-9 6-15 0 0,-8 0-64 0 0,23-16 19 0 0,-1 1 0 0 0,0-1 0 0 0,0 0 0 0 0,1 0 0 0 0,-2 0 1 0 0,1 0-1 0 0,0-1 0 0 0,0 0 0 0 0,-1 0 0 0 0,0-1 0 0 0,1 1 0 0 0,-9 0 0 0 0,-21 5-700 0 0,-5 2-1318 0 0,38-9 1873 0 0,1 0 0 0 0,-1 0 0 0 0,1 0 0 0 0,-1-1 1 0 0,0 1-1 0 0,1 0 0 0 0,-1-1 0 0 0,1 1 0 0 0,-1-1 0 0 0,1 1 1 0 0,-1-1-1 0 0,1 0 0 0 0,-1 1 0 0 0,1-1 0 0 0,0 0 1 0 0,-1 0-1 0 0,1 0 0 0 0,0 0 0 0 0,0 0 0 0 0,-2-2 1 0 0,1 0-300 0 0,1 1-1 0 0,0-1 1 0 0,-1 1 0 0 0,1-1 0 0 0,0 1 0 0 0,0-1 0 0 0,0 0 0 0 0,0 0 0 0 0,1 0 0 0 0,-1 0 0 0 0,1-5 0 0 0,-1 4 223 0 0,1 0-1 0 0,0 1 1 0 0,1-1-1 0 0,-1 0 1 0 0,1 1 0 0 0,-1-1-1 0 0,1 0 1 0 0,0 1-1 0 0,1-1 1 0 0,-1 1-1 0 0,0-1 1 0 0,1 1 0 0 0,2-4-1 0 0,38-47-4694 0 0,-37 50 3904 0 0,-1 0 1 0 0,1 0-1 0 0,-1 1 0 0 0,1 0 0 0 0,0 0 1 0 0,7-3-1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8368 0 0,'0'61'12737'0'0,"0"-1"-6421"0"0,0 12-4941 0 0,0 38-6189 0 0,-3-104 2556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86 4056 0 0,'-10'-27'4866'0'0,"9"23"-4571"0"0,0 1 1 0 0,0-1-1 0 0,0 1 0 0 0,-1 0 0 0 0,0 0 1 0 0,1 0-1 0 0,-1 0 0 0 0,0 0 0 0 0,-1 0 1 0 0,1 0-1 0 0,-3-2 0 0 0,-3-5 842 0 0,8 10-893 0 0,-1-1 0 0 0,1 1 0 0 0,-1-1 0 0 0,1 0 0 0 0,-1 1 0 0 0,1-1 0 0 0,-1 1 0 0 0,0-1 0 0 0,1 1 0 0 0,-1-1 0 0 0,0 1 0 0 0,0 0 0 0 0,1-1 0 0 0,-1 1 0 0 0,0 0 0 0 0,0 0 0 0 0,1-1 0 0 0,-1 1 0 0 0,0 0 0 0 0,0 0 0 0 0,0 0 0 0 0,1 0 0 0 0,-1 0 0 0 0,0 0 0 0 0,0 0 0 0 0,0 0 0 0 0,1 0 0 0 0,-2 1 0 0 0,2 39 2440 0 0,0-21-2422 0 0,1 1 0 0 0,2-1 1 0 0,0 1-1 0 0,0-1 0 0 0,2 0 0 0 0,1 0 0 0 0,0-1 1 0 0,14 28-1 0 0,0 34 175 0 0,-14-64-378 0 0,-1-6-13 0 0,-1 0 0 0 0,-1 0 0 0 0,0 1 1 0 0,0-1-1 0 0,1 17 0 0 0,2 14 236 0 0,22 78-1 0 0,2 16 299 0 0,-26-83-151 0 0,-5 86 1 0 0,0-77 161 0 0,0-107-385 0 0,6-98-73 0 0,-3 138-128 0 0,0-1 0 0 0,0 1 0 0 0,1 0 0 0 0,0 0 0 0 0,1 0 1 0 0,-1 0-1 0 0,1 1 0 0 0,0-1 0 0 0,1 1 0 0 0,-1 0 0 0 0,1 0 0 0 0,8-6 0 0 0,1-3-14 0 0,-12 12 15 0 0,0 1-1 0 0,0-1 0 0 0,1 1 0 0 0,-1-1 0 0 0,0 1 0 0 0,1 0 1 0 0,-1 0-1 0 0,1 0 0 0 0,-1 0 0 0 0,1 0 0 0 0,0 1 0 0 0,-1-1 1 0 0,1 1-1 0 0,0 0 0 0 0,-1 0 0 0 0,1 0 0 0 0,0 0 0 0 0,-1 0 1 0 0,1 0-1 0 0,0 1 0 0 0,-1-1 0 0 0,1 1 0 0 0,4 2 0 0 0,-1-2 5 0 0,0 2-1 0 0,-1-1 0 0 0,1 1 0 0 0,-1 0 0 0 0,0 0 1 0 0,0 0-1 0 0,0 1 0 0 0,0 0 0 0 0,7 6 0 0 0,10 8 27 0 0,-19-17-35 0 0,-1 0 1 0 0,0 1-1 0 0,0-1 1 0 0,1 1 0 0 0,-1-1-1 0 0,0 1 1 0 0,0 0-1 0 0,0 0 1 0 0,-1 0-1 0 0,1 0 1 0 0,0 1-1 0 0,-1-1 1 0 0,1 0-1 0 0,-1 1 1 0 0,1 2-1 0 0,3 7 29 0 0,0-1-1 0 0,1 0 0 0 0,0 0 1 0 0,0 0-1 0 0,16 17 0 0 0,-17-22 9 0 0,-1 1-1 0 0,1-1 0 0 0,-1 1 0 0 0,0 0 0 0 0,-1 0 1 0 0,1 0-1 0 0,3 16 0 0 0,13 22 161 0 0,-18-40-170 0 0,0-1 0 0 0,0 1-1 0 0,-1 0 1 0 0,0 0-1 0 0,0 0 1 0 0,0 0-1 0 0,0 0 1 0 0,-1 0-1 0 0,-1 9 1 0 0,5 26 140 0 0,-2 21 67 0 0,-3-37-123 0 0,0-16-95 0 0,0-1-1 0 0,-1 0 1 0 0,0 0-1 0 0,-1 0 1 0 0,0 0-1 0 0,0-1 1 0 0,0 1 0 0 0,-1-1-1 0 0,1 0 1 0 0,-2 0-1 0 0,1 0 1 0 0,-1 0-1 0 0,-9 9 1 0 0,10-11-70 0 0,1-1 0 0 0,-1 0 1 0 0,0 0-1 0 0,0 0 0 0 0,0 0 0 0 0,0-1 0 0 0,-1 0 0 0 0,1 0 1 0 0,0 0-1 0 0,-1 0 0 0 0,0 0 0 0 0,1-1 0 0 0,-1 0 1 0 0,0 0-1 0 0,0 0 0 0 0,0-1 0 0 0,1 0 0 0 0,-1 0 0 0 0,0 0 1 0 0,0 0-1 0 0,0-1 0 0 0,0 0 0 0 0,0 0 0 0 0,1 0 1 0 0,-8-3-1 0 0,-2-1-224 0 0,12 5 238 0 0,1 0 0 0 0,-1 0-1 0 0,1 0 1 0 0,-1-1 0 0 0,0 1-1 0 0,1-1 1 0 0,0 1 0 0 0,-1-1-1 0 0,1 1 1 0 0,-1-1 0 0 0,1 0-1 0 0,0 0 1 0 0,-1 0 0 0 0,1 0-1 0 0,0 0 1 0 0,0 0 0 0 0,0 0-1 0 0,0 0 1 0 0,0 0-1 0 0,0 0 1 0 0,0-1 0 0 0,0 1-1 0 0,0 0 1 0 0,-1-3 0 0 0,2-4-445 0 0,-1 0 1 0 0,-1 0-1 0 0,0 0 1 0 0,0 0-1 0 0,0 1 1 0 0,-5-10-1 0 0,3 8-129 0 0,1 1-1 0 0,0-1 0 0 0,0 0 1 0 0,1 0-1 0 0,0-1 1 0 0,0-13-1 0 0,2 16 231 0 0,1-1 1 0 0,0 1-1 0 0,1-1 0 0 0,0 1 1 0 0,0 0-1 0 0,1-1 0 0 0,0 1 1 0 0,5-9-1 0 0,-6 13 235 0 0,-1 0 0 0 0,0 1-1 0 0,1-1 1 0 0,-1 0 0 0 0,0 0 0 0 0,0 0-1 0 0,-1 0 1 0 0,1 0 0 0 0,-1 0 0 0 0,1-4-1 0 0,4-11-429 0 0,1 11-100 0 0,0-1-1 0 0,0 1 1 0 0,1 0 0 0 0,0 0 0 0 0,0 1-1 0 0,15-11 1 0 0,-11 9-710 0 0,17-24-4781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313 450 7632 0 0,'-34'0'12347'0'0,"20"1"-11543"0"0,7 0-433 0 0,0 0-1 0 0,1 1 0 0 0,-1 0 1 0 0,1 0-1 0 0,-1 1 0 0 0,1 0 1 0 0,0 0-1 0 0,0 0 0 0 0,0 1 1 0 0,1 0-1 0 0,-9 6 0 0 0,2 2 42 0 0,1 0 0 0 0,0 1 0 0 0,-11 16 0 0 0,20-26-369 0 0,-12 16 223 0 0,10-16-214 0 0,1 1 0 0 0,0 1 0 0 0,0-1 0 0 0,0 0 0 0 0,1 1 0 0 0,-4 8 0 0 0,3-5 25 0 0,-1 0 0 0 0,1 0 0 0 0,-2-1 0 0 0,-8 14 0 0 0,-13 24 269 0 0,20-31-276 0 0,0-1 0 0 0,2 1 0 0 0,-1 0 0 0 0,2 1 1 0 0,0-1-1 0 0,1 1 0 0 0,0-1 0 0 0,1 20 0 0 0,2-29-58 0 0,0-1 1 0 0,1 0 0 0 0,-1 1-1 0 0,1-1 1 0 0,0 0-1 0 0,0 0 1 0 0,0 0-1 0 0,0-1 1 0 0,1 1 0 0 0,-1 0-1 0 0,1-1 1 0 0,0 1-1 0 0,0-1 1 0 0,1 0-1 0 0,-1 0 1 0 0,0 0 0 0 0,1-1-1 0 0,0 1 1 0 0,0-1-1 0 0,6 3 1 0 0,3-2-8 0 0,-10-2-8 0 0,-1 0 1 0 0,1 0-1 0 0,-1 0 0 0 0,1 0 0 0 0,-1-1 1 0 0,1 1-1 0 0,-1-1 0 0 0,1 0 1 0 0,-1 0-1 0 0,1 0 0 0 0,0 0 0 0 0,-1 0 1 0 0,1-1-1 0 0,-1 1 0 0 0,1-1 0 0 0,-1 1 1 0 0,1-1-1 0 0,-1 0 0 0 0,1 0 1 0 0,-1 0-1 0 0,4-3 0 0 0,11-6-46 0 0,-15 10 47 0 0,-1-1 0 0 0,0 1 0 0 0,0-1-1 0 0,0 1 1 0 0,0 0 0 0 0,0-1 0 0 0,0 1 0 0 0,-1-1-1 0 0,1 0 1 0 0,0 1 0 0 0,0-1 0 0 0,0 0-1 0 0,0 0 1 0 0,-1 1 0 0 0,1-1 0 0 0,0 0 0 0 0,-1 0-1 0 0,1 0 1 0 0,-1 0 0 0 0,1 0 0 0 0,-1 0-1 0 0,1 0 1 0 0,-1 0 0 0 0,0 0 0 0 0,1 0-1 0 0,-1 0 1 0 0,0 0 0 0 0,0-2 0 0 0,1-2-16 0 0,0-1-1 0 0,0 1 1 0 0,1 0 0 0 0,0 0 0 0 0,-1 0 0 0 0,2 0-1 0 0,-1 0 1 0 0,1 0 0 0 0,-1 1 0 0 0,1-1-1 0 0,4-3 1 0 0,23-47-195 0 0,-26 44 173 0 0,0 1 1 0 0,-1-1-1 0 0,-1 0 1 0 0,0 0-1 0 0,1-14 0 0 0,1-49-30 0 0,-2 53 79 0 0,-1 0-1 0 0,0 0 0 0 0,-2-1 0 0 0,-6-35 0 0 0,-57-262 319 0 0,61 305-347 0 0,-4-16 173 0 0,0 1 0 0 0,-2 1 0 0 0,-14-33 0 0 0,23 61-148 0 0,0 0 0 0 0,0-1 0 0 0,0 1 0 0 0,0 0 0 0 0,-1 0 0 0 0,1-1 1 0 0,0 1-1 0 0,0 0 0 0 0,0 0 0 0 0,0-1 0 0 0,0 1 0 0 0,-1 0 0 0 0,1 0 0 0 0,0-1 0 0 0,0 1 1 0 0,0 0-1 0 0,-1 0 0 0 0,1 0 0 0 0,0-1 0 0 0,0 1 0 0 0,-1 0 0 0 0,1 0 0 0 0,0 0 0 0 0,0 0 1 0 0,-1 0-1 0 0,1 0 0 0 0,0 0 0 0 0,-1 0 0 0 0,1 0 0 0 0,0-1 0 0 0,0 1 0 0 0,-1 0 1 0 0,1 0-1 0 0,0 1 0 0 0,-1-1 0 0 0,1 0 0 0 0,0 0 0 0 0,0 0 0 0 0,-1 0 0 0 0,0 0 0 0 0,-3 14 175 0 0,2 18 4 0 0,2-31-184 0 0,-1 31 55 0 0,0-17-51 0 0,0 0 0 0 0,2 1 1 0 0,0-1-1 0 0,0 0 0 0 0,7 28 0 0 0,27 102-55 0 0,-32-115-88 0 0,-4-28 113 0 0,1 1 1 0 0,0-1-1 0 0,0 1 1 0 0,0-1-1 0 0,0 0 1 0 0,0 1 0 0 0,1-1-1 0 0,-1 1 1 0 0,1-1-1 0 0,0 1 1 0 0,-1-1-1 0 0,1 0 1 0 0,0 0 0 0 0,0 1-1 0 0,2 1 1 0 0,36 73-3203 0 0,-30-50 1207 0 0,-9-25 1852 0 0,0 0-1 0 0,1 0 1 0 0,-1 0-1 0 0,0 0 1 0 0,1 0-1 0 0,-1-1 0 0 0,1 1 1 0 0,0 0-1 0 0,0 0 1 0 0,0-1-1 0 0,-1 1 1 0 0,2 0-1 0 0,-1-1 0 0 0,0 1 1 0 0,0-1-1 0 0,0 0 1 0 0,1 1-1 0 0,-1-1 1 0 0,2 2-1 0 0,8 4-1733 0 0,17 7-1198 0 0,0-15-2440 0 0,-1-8-812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17 6776 0 0,'0'0'1705'0'0,"-20"-17"6483"0"0,-23 23-2685 0 0,35-4-5092 0 0,1 2 0 0 0,0-1 0 0 0,0 1 0 0 0,0 0 0 0 0,-7 6 0 0 0,-8 4 581 0 0,11-7-750 0 0,-1 1 0 0 0,1 0 0 0 0,1 0 0 0 0,0 1 1 0 0,0 1-1 0 0,1 0 0 0 0,0 0 0 0 0,0 1 0 0 0,-11 18 0 0 0,-29 50 532 0 0,38-65-608 0 0,1 1 1 0 0,0 1-1 0 0,1-1 0 0 0,-12 33 0 0 0,19-44-145 0 0,0 0-1 0 0,1 1 0 0 0,0-1 0 0 0,0 1 0 0 0,0 0 0 0 0,1-1 0 0 0,-1 1 0 0 0,1 0 0 0 0,0-1 0 0 0,0 1 0 0 0,1 0 0 0 0,1 7 0 0 0,-1-9-20 0 0,1-1 0 0 0,-1 1 0 0 0,1-1 0 0 0,-1 1 0 0 0,1-1 0 0 0,0 0 0 0 0,0 0 0 0 0,0 1 0 0 0,0-2-1 0 0,0 1 1 0 0,1 0 0 0 0,-1 0 0 0 0,0-1 0 0 0,1 1 0 0 0,-1-1 0 0 0,1 0 0 0 0,0 0 0 0 0,-1 0-1 0 0,1 0 1 0 0,0 0 0 0 0,5 1 0 0 0,-2 0-7 0 0,0-1 1 0 0,0 1-1 0 0,1-1 0 0 0,-1 0 0 0 0,1-1 1 0 0,-1 1-1 0 0,1-1 0 0 0,-1 0 0 0 0,0-1 0 0 0,1 0 1 0 0,-1 0-1 0 0,1 0 0 0 0,8-3 0 0 0,60-41-85 0 0,-74 45 92 0 0,0-1-1 0 0,1 0 0 0 0,-1 1 0 0 0,0-1 1 0 0,0 0-1 0 0,0 0 0 0 0,0 0 0 0 0,0 0 1 0 0,0 0-1 0 0,0 0 0 0 0,0 0 1 0 0,0 0-1 0 0,0 0 0 0 0,-1-1 0 0 0,1 1 1 0 0,0 0-1 0 0,-1 0 0 0 0,1-1 0 0 0,-1 1 1 0 0,0 0-1 0 0,1-3 0 0 0,-1 3-1 0 0,0 0 0 0 0,1 0-1 0 0,-1 0 1 0 0,0 0 0 0 0,1 0 0 0 0,-1 0-1 0 0,0 0 1 0 0,1 0 0 0 0,-1 0 0 0 0,1 0 0 0 0,0 0-1 0 0,-1 0 1 0 0,1 1 0 0 0,0-1 0 0 0,-1 0-1 0 0,1 0 1 0 0,0 1 0 0 0,0-1 0 0 0,0 0 0 0 0,0 1-1 0 0,1-1 1 0 0,2-4-1 0 0,-1 1 0 0 0,1-1 0 0 0,-1 1 0 0 0,0-1-1 0 0,0 0 1 0 0,0 0 0 0 0,0-1 0 0 0,-1 1 0 0 0,2-6 0 0 0,0 0 15 0 0,5-5 7 0 0,-8 13-15 0 0,1 0 0 0 0,-1 0 1 0 0,0 0-1 0 0,0 0 1 0 0,0 0-1 0 0,0 0 0 0 0,0 0 1 0 0,-1 0-1 0 0,1 0 1 0 0,-1-1-1 0 0,0 1 1 0 0,0 0-1 0 0,-1-6 0 0 0,-8-171 238 0 0,7 156-198 0 0,2 23-30 0 0,-1 0 1 0 0,1 0 0 0 0,0 0 0 0 0,0 0 0 0 0,0 0 0 0 0,-1 0 0 0 0,1 0 0 0 0,-1 0-1 0 0,1 1 1 0 0,0-1 0 0 0,-1 0 0 0 0,0 0 0 0 0,1 0 0 0 0,-1 1 0 0 0,1-1 0 0 0,-1 0-1 0 0,0 1 1 0 0,0-1 0 0 0,1 0 0 0 0,-1 1 0 0 0,0-1 0 0 0,0 1 0 0 0,0-1 0 0 0,0 1 0 0 0,-1-1-1 0 0,11 22 297 0 0,-6-15-282 0 0,0 0 0 0 0,0 0 0 0 0,-1 0-1 0 0,0 1 1 0 0,2 12 0 0 0,6 17 62 0 0,2 3-9 0 0,15 40 51 0 0,-19-57-42 0 0,0 1 0 0 0,-1 0-1 0 0,-2 0 1 0 0,5 33 0 0 0,7 31 100 0 0,2 17 20 0 0,-13-80-147 0 0,-1 1 0 0 0,-1 0 0 0 0,0 0 0 0 0,-2 0 0 0 0,-2 26 0 0 0,-9 110 184 0 0,9-152-245 0 0,-1 0 1 0 0,-1-1-1 0 0,1 1 1 0 0,-2 0 0 0 0,-4 12-1 0 0,-3 13 16 0 0,7-21-12 0 0,-1-1 0 0 0,0 0 0 0 0,-2 1 0 0 0,1-2 0 0 0,-12 19 0 0 0,-5 11 4 0 0,20-36-25 0 0,-1 0 0 0 0,1-1 0 0 0,-1 0-1 0 0,0 0 1 0 0,-1 0 0 0 0,1 0 0 0 0,-1 0 0 0 0,0 0 0 0 0,1-1-1 0 0,-2 0 1 0 0,1 0 0 0 0,0 0 0 0 0,-8 4 0 0 0,-20 15-137 0 0,28-20-26 0 0,0 1 1 0 0,0-1 0 0 0,-1 0 0 0 0,1 0-1 0 0,0 0 1 0 0,-1 0 0 0 0,0-1-1 0 0,1 0 1 0 0,-1 0 0 0 0,0 0 0 0 0,0-1-1 0 0,0 1 1 0 0,1-1 0 0 0,-1 0-1 0 0,0-1 1 0 0,-9-1 0 0 0,6 1-569 0 0,-1 0 1 0 0,1-1-1 0 0,-1 0 1 0 0,1-1 0 0 0,0 0-1 0 0,0 0 1 0 0,0 0-1 0 0,-15-10 1 0 0,-1-11-2932 0 0,22 21 3248 0 0,-1 0 1 0 0,1 1 0 0 0,-1-1 0 0 0,1 1 0 0 0,-1 0-1 0 0,0 0 1 0 0,0 0 0 0 0,0 0 0 0 0,0 0 0 0 0,0 0-1 0 0,-4-1 1 0 0,-8-6-7987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35 5216 0 0,'-1'-8'1713'0'0,"3"-8"6484"0"0,6 14-3890 0 0,-63-5-1703 0 0,43 6-2443 0 0,-18 1 115 0 0,29 0-275 0 0,1 0 1 0 0,-1 0-1 0 0,1 0 1 0 0,-1 0-1 0 0,0 0 1 0 0,1 0 0 0 0,-1 1-1 0 0,0-1 1 0 0,1 0-1 0 0,-1 0 1 0 0,1 0-1 0 0,-1 1 1 0 0,1-1-1 0 0,-1 0 1 0 0,1 1-1 0 0,-1-1 1 0 0,1 1-1 0 0,-1-1 1 0 0,1 0-1 0 0,-1 1 1 0 0,1-1 0 0 0,0 1-1 0 0,-1-1 1 0 0,1 1-1 0 0,0-1 1 0 0,-1 1-1 0 0,1 0 1 0 0,0-1-1 0 0,0 1 1 0 0,-1-1-1 0 0,1 1 1 0 0,0 0-1 0 0,0 0 1 0 0,0 0 38 0 0,0 43 371 0 0,-1-37-343 0 0,1 0 0 0 0,0 0 1 0 0,1 0-1 0 0,0 0 0 0 0,0 0 1 0 0,0 0-1 0 0,1-1 1 0 0,0 1-1 0 0,0 0 0 0 0,5 9 1 0 0,2 33 165 0 0,-7-42-212 0 0,-1 0 0 0 0,0 0-1 0 0,0 0 1 0 0,0 0 0 0 0,-1 0-1 0 0,0 1 1 0 0,-3 13 0 0 0,2 7 40 0 0,1-18-38 0 0,0 1-16 0 0,1 0 0 0 0,-2 1-1 0 0,1-1 1 0 0,-1 0 0 0 0,-1 0 0 0 0,0 0 0 0 0,-1 0 0 0 0,-7 20 0 0 0,-1 12-18 0 0,11-39 7 0 0,-1 0 0 0 0,1-1 0 0 0,-1 1 0 0 0,0 0 0 0 0,0 0 0 0 0,0 0 0 0 0,0-1 0 0 0,-1 1 0 0 0,1 0 0 0 0,-1-1-1 0 0,0 0 1 0 0,0 1 0 0 0,0-1 0 0 0,-1 0 0 0 0,-3 4 0 0 0,4-5-9 0 0,1 0 0 0 0,-1 0 0 0 0,0 0 0 0 0,1 0 0 0 0,0 0 0 0 0,-1 1 0 0 0,1-1 0 0 0,0 1 1 0 0,0-1-1 0 0,0 0 0 0 0,1 1 0 0 0,-1 0 0 0 0,0 4 0 0 0,1-5-99 0 0,-1 1-1 0 0,1-1 1 0 0,-1 1 0 0 0,0-1 0 0 0,1 1 0 0 0,-1-1 0 0 0,0 0 0 0 0,0 1 0 0 0,-1-1 0 0 0,1 0 0 0 0,0 0 0 0 0,-1 0 0 0 0,-2 3 0 0 0,2-4-419 0 0,2-1 373 0 0,-1 0-1 0 0,0 0 1 0 0,1 0-1 0 0,-1 0 1 0 0,0 0-1 0 0,1 0 1 0 0,-1-1-1 0 0,1 1 0 0 0,-1 0 1 0 0,1 0-1 0 0,-1-1 1 0 0,0 1-1 0 0,1 0 1 0 0,-1-1-1 0 0,1 1 1 0 0,-1 0-1 0 0,1-1 1 0 0,0 1-1 0 0,-1-1 1 0 0,1 1-1 0 0,-1-1 0 0 0,1 1 1 0 0,0-1-1 0 0,-1 1 1 0 0,1-1-1 0 0,0 1 1 0 0,0-1-1 0 0,-1 1 1 0 0,1-1-1 0 0,0 0 1 0 0,0 1-1 0 0,0-1 1 0 0,0-1-1 0 0,0-24-3282 0 0,1 15 1634 0 0,-1-2-5239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2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40 7016 0 0,'1'-2'318'0'0,"-1"1"-1"0"0,0 0 1 0 0,0-1 0 0 0,0 1 0 0 0,0-1 0 0 0,0 1 0 0 0,0-1 0 0 0,-1 1-1 0 0,1-1 1 0 0,0 1 0 0 0,-1-1 0 0 0,1 1 0 0 0,-1 0 0 0 0,1-1 0 0 0,-1 1-1 0 0,0 0 1 0 0,1 0 0 0 0,-1-1 0 0 0,0 1 0 0 0,0 0 0 0 0,0 0 0 0 0,0 0-1 0 0,0 0 1 0 0,0 0 0 0 0,-1 0 0 0 0,1 0 0 0 0,0 0 0 0 0,0 1-1 0 0,-2-2 1 0 0,-2 1 64 0 0,1 1-1 0 0,-1-1 1 0 0,1 1-1 0 0,0 0 1 0 0,-1 0-1 0 0,1 1 1 0 0,-1-1-1 0 0,-4 2 1 0 0,-21 1 651 0 0,26-2-949 0 0,0 1 0 0 0,-1-1 0 0 0,1 1 1 0 0,0 0-1 0 0,0 0 0 0 0,0 0 0 0 0,0 1 0 0 0,0-1 0 0 0,-4 5 0 0 0,-6 3 86 0 0,10-8-118 0 0,1 0 1 0 0,0 1-1 0 0,0-1 1 0 0,1 1-1 0 0,-1 0 1 0 0,0 0-1 0 0,1 0 1 0 0,0 0-1 0 0,-1 0 1 0 0,1 0-1 0 0,1 1 1 0 0,-1-1-1 0 0,-2 8 1 0 0,2-8-23 0 0,1 1 0 0 0,-1-1 0 0 0,1 1 1 0 0,-1-1-1 0 0,0 0 0 0 0,-1 0 1 0 0,1 1-1 0 0,0-2 0 0 0,-1 1 0 0 0,-3 3 1 0 0,3-2-9 0 0,0 0 0 0 0,0 0 0 0 0,1 0 0 0 0,-1 0 1 0 0,1 0-1 0 0,0 1 0 0 0,0-1 0 0 0,1 1 0 0 0,-1 0 1 0 0,1-1-1 0 0,0 1 0 0 0,0 0 0 0 0,0 0 0 0 0,1 9 0 0 0,-6 21 55 0 0,4-20-36 0 0,1-1 0 0 0,1 0 0 0 0,0 1 0 0 0,1-1 0 0 0,0 0 0 0 0,1 1 0 0 0,1-1 0 0 0,0 0 1 0 0,7 17-1 0 0,-10-29-36 0 0,1 1 0 0 0,0-1 0 0 0,0 0-1 0 0,-1 0 1 0 0,1 0 0 0 0,1 0 0 0 0,-1-1 0 0 0,0 1 0 0 0,0 0 0 0 0,1 0 0 0 0,-1-1 0 0 0,1 1 0 0 0,0-1 0 0 0,-1 1 0 0 0,1-1 0 0 0,0 0 0 0 0,3 2 0 0 0,11 10 36 0 0,30 74 253 0 0,89 100 600 0 0,-134-186-880 0 0,0 0 0 0 0,0 1 0 0 0,0-1 0 0 0,-1 1 0 0 0,1-1 0 0 0,0 1 0 0 0,-1-1 0 0 0,1 1 0 0 0,0 0 0 0 0,-1-1-1 0 0,0 1 1 0 0,1 0 0 0 0,-1-1 0 0 0,0 1 0 0 0,0 2 0 0 0,5 11 81 0 0,2-6-10 0 0,0 1 0 0 0,0-1 1 0 0,-1 1-1 0 0,0 0 0 0 0,-1 1 1 0 0,0 0-1 0 0,4 14 0 0 0,-8-18-12 0 0,1 0-1 0 0,-1-1 1 0 0,1 1-1 0 0,1-1 1 0 0,-1 0 0 0 0,1 1-1 0 0,0-1 1 0 0,1-1-1 0 0,5 9 1 0 0,-8-13-57 0 0,0 3 46 0 0,0 0 0 0 0,0 1 0 0 0,0-1 0 0 0,0 0 0 0 0,-1 1 1 0 0,0-1-1 0 0,0 1 0 0 0,0-1 0 0 0,0 1 0 0 0,-2 6 1 0 0,1 8 288 0 0,0-15-312 0 0,1 1-1 0 0,-1-1 1 0 0,0 0-1 0 0,-1 0 1 0 0,1 1-1 0 0,-1-1 1 0 0,0 0-1 0 0,0 0 1 0 0,0 0-1 0 0,0-1 1 0 0,-1 1-1 0 0,1 0 1 0 0,-1-1-1 0 0,0 0 0 0 0,0 1 1 0 0,0-1-1 0 0,-1 0 1 0 0,1-1-1 0 0,-8 5 1 0 0,4-2-35 0 0,1-1 1 0 0,-1 0-1 0 0,0-1 0 0 0,0 0 1 0 0,-1 0-1 0 0,1 0 0 0 0,-1-1 1 0 0,1 0-1 0 0,-1-1 0 0 0,-14 2 1 0 0,-7-2-284 0 0,21 0 21 0 0,1 0 0 0 0,0 0 0 0 0,0-1 0 0 0,0 0 0 0 0,0 0 0 0 0,0-1 0 0 0,0 0 0 0 0,0 0 0 0 0,0-1 0 0 0,0 0 0 0 0,0 0 0 0 0,-8-4 0 0 0,3-1-722 0 0,10 6 765 0 0,0 0-1 0 0,-1 0 0 0 0,1 0 1 0 0,0-1-1 0 0,-1 1 0 0 0,1-1 1 0 0,0 1-1 0 0,0-1 0 0 0,0 0 1 0 0,0 0-1 0 0,1 0 0 0 0,-1 0 1 0 0,1 0-1 0 0,-1 0 0 0 0,1 0 1 0 0,-1-1-1 0 0,0-1 0 0 0,0-8-1126 0 0,0-1-1 0 0,0 1 0 0 0,1 0 0 0 0,1 0 0 0 0,0-1 1 0 0,1 1-1 0 0,4-22 0 0 0,4 20-4978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3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0 509 9968 0 0,'0'3'4152'0'0,"0"18"-2978"0"0,0-19-1059 0 0,1 0-1 0 0,-1 0 1 0 0,0 0-1 0 0,1 0 1 0 0,-1-1 0 0 0,1 1-1 0 0,-1 0 1 0 0,1 0-1 0 0,0 0 1 0 0,0-1-1 0 0,0 1 1 0 0,0 0-1 0 0,2 2 1 0 0,-2-2 5 0 0,1-1 0 0 0,-1 1 0 0 0,0 0 0 0 0,0 0 0 0 0,0 0-1 0 0,0 0 1 0 0,0 0 0 0 0,-1 0 0 0 0,1 0 0 0 0,0 0 0 0 0,-1 0 0 0 0,0 1 0 0 0,1 3 0 0 0,0 11 545 0 0,0-1 1 0 0,2 1 0 0 0,5 22-1 0 0,-4-23-201 0 0,0 0 0 0 0,-2 0-1 0 0,2 22 1 0 0,-4 96 2196 0 0,0-134-2299 0 0,0-38-197 0 0,3 17-167 0 0,2 1 0 0 0,1 0-1 0 0,15-38 1 0 0,-11 30 2 0 0,-8 21-3 0 0,0 0 0 0 0,1 0 0 0 0,0 0 0 0 0,0 1 1 0 0,0-1-1 0 0,1 1 0 0 0,4-6 0 0 0,7-16 11 0 0,-14 25-1 0 0,0 1 0 0 0,0-1-1 0 0,0 0 1 0 0,0 1 0 0 0,1-1-1 0 0,-1 1 1 0 0,1-1 0 0 0,0 1-1 0 0,-1 0 1 0 0,1-1 0 0 0,0 1 0 0 0,4-3-1 0 0,9-7 48 0 0,-14 11-52 0 0,0 0 1 0 0,1 0-1 0 0,-1 0 1 0 0,0 0-1 0 0,1 0 1 0 0,-1 0-1 0 0,0 0 1 0 0,1 0-1 0 0,-1 0 1 0 0,1 1 0 0 0,-1-1-1 0 0,1 1 1 0 0,0-1-1 0 0,-1 1 1 0 0,1-1-1 0 0,0 1 1 0 0,2 0-1 0 0,-1 0 17 0 0,0 0-1 0 0,-1 0 1 0 0,1 0-1 0 0,0 0 1 0 0,-1 1-1 0 0,1-1 1 0 0,0 1-1 0 0,-1 0 1 0 0,1 0-1 0 0,-1 0 1 0 0,1 0 0 0 0,-1 0-1 0 0,0 0 1 0 0,1 1-1 0 0,-1-1 1 0 0,0 1-1 0 0,0 0 1 0 0,0 0-1 0 0,0-1 1 0 0,0 1-1 0 0,-1 0 1 0 0,1 1-1 0 0,0-1 1 0 0,-1 0-1 0 0,2 3 1 0 0,8 11 36 0 0,0-5 19 0 0,-10-9-57 0 0,1 0-1 0 0,-1 0 1 0 0,1-1-1 0 0,-1 1 1 0 0,0 0 0 0 0,0 0-1 0 0,0 0 1 0 0,0 0-1 0 0,0 1 1 0 0,0-1-1 0 0,-1 0 1 0 0,1 0-1 0 0,-1 0 1 0 0,1 1 0 0 0,-1-1-1 0 0,0 0 1 0 0,0 1-1 0 0,0-1 1 0 0,0 0-1 0 0,-1 0 1 0 0,0 5-1 0 0,10 173 1168 0 0,-9-118-732 0 0,0-60-189 0 0,0-4-258 0 0,-1 1-1 0 0,0 0 0 0 0,1-1 0 0 0,0 1 1 0 0,-1 0-1 0 0,1-1 0 0 0,0 1 1 0 0,0-1-1 0 0,-1 1 0 0 0,1 0 0 0 0,0-1 1 0 0,1 1-1 0 0,-1-1 0 0 0,0 1 0 0 0,0-1 1 0 0,1 1-1 0 0,-1 0 0 0 0,1-3 0 0 0,10-25-14 0 0,-10 26 7 0 0,4-8 19 0 0,-2 0 1 0 0,0 0-1 0 0,0 0 0 0 0,-1 0 0 0 0,0 0 1 0 0,0-13-1 0 0,0 14-9 0 0,0 1 0 0 0,1-1 1 0 0,-1 1-1 0 0,2 0 0 0 0,-1 0 1 0 0,1 0-1 0 0,1 1 1 0 0,-1 0-1 0 0,2-1 0 0 0,8-10 1 0 0,1-4-1 0 0,-13 20 1 0 0,0 0 0 0 0,0 1 1 0 0,1-1-1 0 0,-1 0 0 0 0,1 1 1 0 0,0 0-1 0 0,-1 0 0 0 0,1 0 1 0 0,0 0-1 0 0,0 0 0 0 0,1 0 1 0 0,-1 1-1 0 0,0-1 0 0 0,0 1 1 0 0,1 0-1 0 0,-1 0 0 0 0,1 0 1 0 0,-1 1-1 0 0,7-1 0 0 0,-9 1 59 0 0,0 0-49 0 0,1 0 0 0 0,-1 1 1 0 0,0-1-1 0 0,0 1 0 0 0,0-1 0 0 0,0 1 1 0 0,1-1-1 0 0,-1 1 0 0 0,0 0 0 0 0,0-1 1 0 0,0 1-1 0 0,-1 0 0 0 0,1 0 0 0 0,0 0 1 0 0,0 0-1 0 0,0 0 0 0 0,1 2 0 0 0,-1 0 14 0 0,0 0-1 0 0,0 1 1 0 0,0-1-1 0 0,-1 1 1 0 0,1-1-1 0 0,-1 1 1 0 0,0-1-1 0 0,0 6 0 0 0,0-6-20 0 0,0 0-1 0 0,0 0 1 0 0,0 0-1 0 0,0-1 0 0 0,0 1 1 0 0,1 0-1 0 0,-1 0 0 0 0,1 0 1 0 0,0 0-1 0 0,0-1 1 0 0,0 1-1 0 0,0 0 0 0 0,0-1 1 0 0,4 5-1 0 0,-4-5-7 0 0,0 0-1 0 0,0 0 1 0 0,0-1-1 0 0,0 1 1 0 0,0 0 0 0 0,0 0-1 0 0,0 0 1 0 0,-1 0-1 0 0,1 0 1 0 0,-1 0 0 0 0,1 0-1 0 0,-1 5 1 0 0,0-6-2 0 0,1 1 0 0 0,-1 0 0 0 0,0 0 0 0 0,0 0 0 0 0,1 0 0 0 0,-1 0 0 0 0,1 0 0 0 0,0 0 0 0 0,0-1 0 0 0,-1 1 0 0 0,1 0 0 0 0,0-1 0 0 0,1 1 0 0 0,0 2 0 0 0,0-3-15 0 0,-1 0 0 0 0,0 0 0 0 0,-1 0-1 0 0,1 1 1 0 0,0-1 0 0 0,0 0 0 0 0,0 1-1 0 0,-1-1 1 0 0,1 0 0 0 0,-1 1 0 0 0,1-1-1 0 0,-1 1 1 0 0,0-1 0 0 0,1 1-1 0 0,-1-1 1 0 0,0 1 0 0 0,0 2 0 0 0,0-3-32 0 0,0 1 0 0 0,0-1 0 0 0,0 0 0 0 0,0 1 0 0 0,0-1 0 0 0,0 0 0 0 0,1 0 0 0 0,-1 1 0 0 0,0-1 0 0 0,1 0 0 0 0,-1 0 0 0 0,1 0 0 0 0,-1 1 0 0 0,1-1 0 0 0,0 0 0 0 0,0 0 0 0 0,-1 0 0 0 0,1 0 0 0 0,0 0 0 0 0,0 0 0 0 0,0-1 0 0 0,0 1 0 0 0,0 0 0 0 0,0 0 0 0 0,2 1 0 0 0,-1-1-197 0 0,0 0 1 0 0,1-1-1 0 0,-1 1 0 0 0,0 0 0 0 0,0-1 0 0 0,1 0 0 0 0,-1 1 0 0 0,0-1 0 0 0,0 0 0 0 0,1 0 0 0 0,-1 0 0 0 0,0-1 0 0 0,0 1 0 0 0,1 0 0 0 0,-1-1 0 0 0,0 1 0 0 0,0-1 0 0 0,0 0 0 0 0,0 0 0 0 0,1 0 0 0 0,-1 0 0 0 0,-1 0 0 0 0,1 0 0 0 0,0-1 0 0 0,2-1 1 0 0,41-41-1637 0 0,-39 37 1368 0 0,-5 5 428 0 0,0 1 1 0 0,1 0-1 0 0,-1 0 0 0 0,0-1 0 0 0,1 1 1 0 0,-1 0-1 0 0,1 0 0 0 0,-1 0 0 0 0,1 0 1 0 0,-1 1-1 0 0,1-1 0 0 0,-1 0 0 0 0,1 1 1 0 0,2-1-1 0 0,10-7-407 0 0,85-78-2318 0 0,-80 60 2400 0 0,11 5 100 0 0,-11-8 82 0 0,-6 18 157 0 0,-11 9 64 0 0,0 0-1 0 0,0 1 1 0 0,0-1-1 0 0,0 0 1 0 0,-1 0-1 0 0,1 0 1 0 0,-1 0-1 0 0,1 0 1 0 0,-1 0-1 0 0,0 0 1 0 0,0-1-1 0 0,0 1 1 0 0,0 0-1 0 0,0-1 1 0 0,0 1-1 0 0,-1-1 1 0 0,1 1-1 0 0,0-4 1 0 0,21-37 62 0 0,-12 22 106 0 0,-7 15 4 0 0,0 0 0 0 0,0 1-1 0 0,-1-1 1 0 0,0 0 0 0 0,0 0 0 0 0,0-1 0 0 0,0-5 0 0 0,-1 5 4719 0 0,-11 25-2658 0 0,-20 33-927 0 0,11 0-564 0 0,11-41-599 0 0,-2 2 56 0 0,1 1 0 0 0,0 0 1 0 0,0 1-1 0 0,-9 21 1 0 0,1-6 46 0 0,14-27-214 0 0,1 1 1 0 0,0-1 0 0 0,0 1-1 0 0,1 0 1 0 0,-1 0 0 0 0,1-1-1 0 0,-1 1 1 0 0,1 0 0 0 0,0 0-1 0 0,-1 5 1 0 0,-6 12 81 0 0,5-14-54 0 0,1 0-1 0 0,0 0 0 0 0,0 0 0 0 0,0 0 1 0 0,-1 11-1 0 0,-1 19 98 0 0,3-32-131 0 0,0 0-1 0 0,1 1 1 0 0,-1-1 0 0 0,1 0 0 0 0,0 0-1 0 0,0 1 1 0 0,1-1 0 0 0,-1 0 0 0 0,2 5-1 0 0,-1-7-16 0 0,0 0 0 0 0,0 0 0 0 0,1 0 0 0 0,-1 0 0 0 0,0 0-1 0 0,1 0 1 0 0,0-1 0 0 0,-1 1 0 0 0,1 0 0 0 0,0-1-1 0 0,0 0 1 0 0,0 1 0 0 0,0-1 0 0 0,0 0 0 0 0,0 0 0 0 0,1 0-1 0 0,-1 0 1 0 0,0 0 0 0 0,0-1 0 0 0,1 1 0 0 0,3 0 0 0 0,40 6 6 0 0,-45-7-9 0 0,1 1 1 0 0,-1-1-1 0 0,1 0 0 0 0,0 0 1 0 0,-1 1-1 0 0,1-1 0 0 0,-1 0 1 0 0,1 0-1 0 0,0-1 0 0 0,-1 1 0 0 0,1 0 1 0 0,-1 0-1 0 0,1-1 0 0 0,0 1 1 0 0,-1-1-1 0 0,1 0 0 0 0,-1 1 0 0 0,0-1 1 0 0,1 0-1 0 0,-1 0 0 0 0,1 0 1 0 0,-1 0-1 0 0,0 0 0 0 0,0 0 1 0 0,2-2-1 0 0,-3 2-1 0 0,1 0 0 0 0,-1 0-1 0 0,1 0 1 0 0,-1 0 0 0 0,1 0 0 0 0,0 0 0 0 0,-1 0 0 0 0,1 0 0 0 0,0 0 0 0 0,0 0-1 0 0,0 0 1 0 0,0 0 0 0 0,-1 0 0 0 0,1 1 0 0 0,0-1 0 0 0,0 0 0 0 0,1 1-1 0 0,-1-1 1 0 0,0 1 0 0 0,0-1 0 0 0,2 0 0 0 0,8-6-26 0 0,-1-4-1 0 0,-1-1 0 0 0,-1 0 0 0 0,13-26 0 0 0,-1 3 45 0 0,-17 30-24 0 0,0-1 0 0 0,0 1 0 0 0,-1-1-1 0 0,0 1 1 0 0,0-1 0 0 0,0 0 0 0 0,-1 0 0 0 0,0 0 0 0 0,0 0-1 0 0,0 0 1 0 0,-1 0 0 0 0,0-6 0 0 0,2-15-17 0 0,3-12 45 0 0,-1 0 0 0 0,-2-1-1 0 0,-2 1 1 0 0,-1 0 0 0 0,-12-66 0 0 0,7 69 37 0 0,-4-43-1 0 0,7 47-6 0 0,-1 1-1 0 0,-10-39 1 0 0,12 10 211 0 0,1 60-245 0 0,1 0 0 0 0,0 1-1 0 0,-1-1 1 0 0,1 0-1 0 0,-1 0 1 0 0,1 0-1 0 0,-1 0 1 0 0,1 1 0 0 0,0-1-1 0 0,-1 0 1 0 0,1 0-1 0 0,0 0 1 0 0,-1 1-1 0 0,1-1 1 0 0,0 0-1 0 0,-1 1 1 0 0,1-1 0 0 0,0 0-1 0 0,-1 1 1 0 0,1-1-1 0 0,0 1 1 0 0,0-1-1 0 0,0 0 1 0 0,-1 1-1 0 0,1-1 1 0 0,0 1 0 0 0,0-1-1 0 0,0 0 1 0 0,0 1-1 0 0,0-1 1 0 0,0 1-1 0 0,0-1 1 0 0,0 1 0 0 0,0-1-1 0 0,0 1 1 0 0,0-1-1 0 0,0 1 1 0 0,1 9 48 0 0,1-1-1 0 0,0 1 1 0 0,0-1 0 0 0,7 19 0 0 0,5 18 23 0 0,7 131 102 0 0,-10-113-178 0 0,-6-42-48 0 0,-1 0 0 0 0,1 40 0 0 0,-5-57-30 0 0,1 1-1 0 0,0-1 1 0 0,0 0-1 0 0,1 0 1 0 0,-1 0-1 0 0,1 1 1 0 0,0-2-1 0 0,3 7 1 0 0,5 15-709 0 0,-7-19 254 0 0,0-1 1 0 0,0 1-1 0 0,1 0 0 0 0,-1-1 1 0 0,1 0-1 0 0,6 7 0 0 0,2 4-1078 0 0,-10-14 1302 0 0,0-1-1 0 0,0 0 1 0 0,0 0-1 0 0,1 1 1 0 0,-1-1-1 0 0,1-1 1 0 0,-1 1-1 0 0,1 0 1 0 0,4 2-1 0 0,19 14-2814 0 0,-25-16 2936 0 0,1 0 0 0 0,0-1 0 0 0,0 1 0 0 0,0-1 0 0 0,0 0 0 0 0,-1 1 0 0 0,2-1 0 0 0,-1 0 0 0 0,0 0 0 0 0,0 0 0 0 0,0-1 0 0 0,0 1 0 0 0,1 0 0 0 0,-1-1 0 0 0,0 0 0 0 0,5 1 0 0 0,6 1-2678 0 0,2-1-3788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3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8496 0 0,'1'73'8300'0'0,"2"-1"-4189"0"0,2 76-180 0 0,-5-135-3837 0 0,0-5-50 0 0,1 1-1 0 0,-2-1 0 0 0,1 0 0 0 0,-1 0 1 0 0,0 1-1 0 0,-5 13 0 0 0,3-11-43 0 0,1 1 0 0 0,0 0 0 0 0,1 0 1 0 0,0 13-1 0 0,0-6-6826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3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7328 0 0,'-1'0'417'0'0,"0"0"-1"0"0,0-1 1 0 0,0 1 0 0 0,1 0 0 0 0,-1 0 0 0 0,0 1-1 0 0,0-1 1 0 0,0 0 0 0 0,0 0 0 0 0,0 0 0 0 0,0 0-1 0 0,1 1 1 0 0,-1-1 0 0 0,0 0 0 0 0,0 1 0 0 0,0-1 0 0 0,1 1-1 0 0,-1-1 1 0 0,0 1 0 0 0,0-1 0 0 0,1 1 0 0 0,-1 0-1 0 0,1-1 1 0 0,-1 1 0 0 0,0 0 0 0 0,0 0 0 0 0,0 25 2903 0 0,2-9-2765 0 0,-2 7 17 0 0,2 0 1 0 0,1 0 0 0 0,1-1-1 0 0,1 1 1 0 0,8 27 0 0 0,-4-18-47 0 0,-2 1 1 0 0,3 34 0 0 0,3 23 478 0 0,-7-50-567 0 0,-2 0-1 0 0,-2 44 1 0 0,1 18 513 0 0,2-107-875 0 0,1-10-60 0 0,13-212-348 0 0,-9 100 173 0 0,-9 116 149 0 0,1 0-1 0 0,0-1 1 0 0,1 1-1 0 0,0 0 1 0 0,1 0 0 0 0,0 0-1 0 0,1 0 1 0 0,0 1-1 0 0,0-1 1 0 0,7-10-1 0 0,-7 14-1 0 0,18-22-66 0 0,-21 27 77 0 0,0 0 0 0 0,0 0 0 0 0,0 0 1 0 0,0 0-1 0 0,0 1 0 0 0,0-1 0 0 0,0 0 0 0 0,0 1 1 0 0,0-1-1 0 0,0 1 0 0 0,0-1 0 0 0,1 1 0 0 0,-1-1 1 0 0,0 1-1 0 0,0 0 0 0 0,1 0 0 0 0,-1 0 0 0 0,0 0 1 0 0,1 0-1 0 0,-1 0 0 0 0,0 0 0 0 0,0 0 0 0 0,1 0 1 0 0,1 1-1 0 0,1 3 1 0 0,-1 0 0 0 0,0 0 0 0 0,0 0 0 0 0,0 1 0 0 0,0-1-1 0 0,-1 1 1 0 0,0-1 0 0 0,0 1 0 0 0,3 10 0 0 0,-3-9 5 0 0,25 68 11 0 0,-23-62-16 0 0,-1 1 0 0 0,-1 0 0 0 0,0-1 0 0 0,0 25 0 0 0,2 9 61 0 0,5 65 96 0 0,-7-21 353 0 0,-2-89-298 0 0,9-21-70 0 0,-8 1-137 0 0,1 1-1 0 0,0-1 1 0 0,7-18-1 0 0,-5 20-13 0 0,-1 1-1 0 0,2-35 1 0 0,3 7-8 0 0,-2 13 7 0 0,3-32 28 0 0,0 6 15 0 0,-9 45-38 0 0,0 0 1 0 0,1-1 0 0 0,0 1-1 0 0,1 0 1 0 0,1 0 0 0 0,0 0-1 0 0,1 1 1 0 0,0-1-1 0 0,0 1 1 0 0,10-16 0 0 0,-12 25 0 0 0,0 0 1 0 0,0 0 0 0 0,0 1 0 0 0,0-1-1 0 0,0 1 1 0 0,1 0 0 0 0,-1 0 0 0 0,1-1-1 0 0,-1 2 1 0 0,1-1 0 0 0,-1 0 0 0 0,1 0-1 0 0,0 1 1 0 0,-1-1 0 0 0,1 1 0 0 0,0 0-1 0 0,-1 0 1 0 0,1 0 0 0 0,0 0 0 0 0,-1 1-1 0 0,6 0 1 0 0,9 0-13 0 0,-15-1 11 0 0,0 2 1 0 0,1-1 0 0 0,-1 0 0 0 0,0 0 0 0 0,1 1-1 0 0,-1-1 1 0 0,0 1 0 0 0,0 0 0 0 0,0 0-1 0 0,-1 0 1 0 0,1 0 0 0 0,0 0 0 0 0,-1 0-1 0 0,1 0 1 0 0,-1 0 0 0 0,0 0 0 0 0,1 1-1 0 0,-1-1 1 0 0,0 1 0 0 0,1 4 0 0 0,16 24 3 0 0,-13-22 2 0 0,-1 0-1 0 0,1-1 1 0 0,-1 1 0 0 0,3 12-1 0 0,-3-9-20 0 0,0 0 0 0 0,1-1-1 0 0,0 0 1 0 0,1 0 0 0 0,10 15 0 0 0,-14-22 15 0 0,0-1 0 0 0,0 1 0 0 0,0-1 0 0 0,0 1 0 0 0,-1 0 0 0 0,0 0 0 0 0,0 0 0 0 0,0 0-1 0 0,0 0 1 0 0,0 5 0 0 0,8 26-287 0 0,-9-34 168 0 0,1 1 1 0 0,0-1 0 0 0,0 1-1 0 0,-1-1 1 0 0,1 0 0 0 0,0 0 0 0 0,0 1-1 0 0,0-1 1 0 0,0 0 0 0 0,1 0-1 0 0,-1 0 1 0 0,0 0 0 0 0,0 0-1 0 0,1 0 1 0 0,-1 0 0 0 0,0-1-1 0 0,1 1 1 0 0,-1 0 0 0 0,1-1 0 0 0,-1 1-1 0 0,1-1 1 0 0,-1 0 0 0 0,1 1-1 0 0,0-1 1 0 0,-1 0 0 0 0,1 0-1 0 0,-1 0 1 0 0,1 0 0 0 0,-1 0-1 0 0,1 0 1 0 0,0-1 0 0 0,-1 1-1 0 0,1 0 1 0 0,-1-1 0 0 0,1 1 0 0 0,2-2-1 0 0,-2 1-92 0 0,1-1 1 0 0,-1 0-1 0 0,1 1 0 0 0,-1-1 0 0 0,0 0 0 0 0,0 0 0 0 0,0 0 0 0 0,0 0 1 0 0,0 0-1 0 0,0-1 0 0 0,2-3 0 0 0,-2 3-83 0 0,0 0 0 0 0,0 0-1 0 0,1 0 1 0 0,-1 0 0 0 0,1 1 0 0 0,-1-1-1 0 0,1 1 1 0 0,0 0 0 0 0,4-3 0 0 0,0 1-30 0 0,1 1-253 0 0,-1-1 0 0 0,0 1 0 0 0,0-2 0 0 0,0 1 0 0 0,10-10-1 0 0,59-63-6483 0 0,-64 53 957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3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6400 0 0,'0'0'11169'0'0,"-27"0"-8033"0"0,25 0-3017 0 0,-1 1 1 0 0,1-1 0 0 0,-1 0-1 0 0,1 1 1 0 0,-1 0 0 0 0,1 0-1 0 0,0 0 1 0 0,-1 0 0 0 0,1 0-1 0 0,0 0 1 0 0,0 0 0 0 0,-1 1 0 0 0,1-1-1 0 0,0 1 1 0 0,0-1 0 0 0,-2 4-1 0 0,-28 37 1392 0 0,28-36-1360 0 0,1-1 0 0 0,-1 1-1 0 0,0-1 1 0 0,0 0-1 0 0,-1 0 1 0 0,1 0 0 0 0,-1-1-1 0 0,-6 4 1 0 0,10-7-118 0 0,-1 0 0 0 0,1 0 0 0 0,-1 0 0 0 0,1 0 0 0 0,-1 1 0 0 0,1-1 0 0 0,0 0 0 0 0,-1 1 0 0 0,1-1 0 0 0,0 1 0 0 0,0-1 0 0 0,0 1 0 0 0,0-1 0 0 0,0 1 0 0 0,-1 3 0 0 0,2-3-9 0 0,-1-1 1 0 0,1 0-1 0 0,-1 1 1 0 0,0-1-1 0 0,1 1 1 0 0,-1-1 0 0 0,0 0-1 0 0,0 0 1 0 0,0 1-1 0 0,0-1 1 0 0,0 0-1 0 0,-1 0 1 0 0,1 0 0 0 0,0 0-1 0 0,0 0 1 0 0,-1-1-1 0 0,1 1 1 0 0,-2 1 0 0 0,2-2-9 0 0,0 1 1 0 0,0-1 0 0 0,0 1 0 0 0,0-1-1 0 0,0 1 1 0 0,0 0 0 0 0,0-1 0 0 0,0 1-1 0 0,0 0 1 0 0,1-1 0 0 0,-1 1 0 0 0,0 0-1 0 0,1 0 1 0 0,-1 0 0 0 0,0 0 0 0 0,1 0-1 0 0,-1 0 1 0 0,1 0 0 0 0,0 0 0 0 0,-1 0-1 0 0,1 0 1 0 0,0 0 0 0 0,-1 0 0 0 0,1 0-1 0 0,0 2 1 0 0,0-2 3 0 0,0 1 1 0 0,-1-1-1 0 0,1 1 0 0 0,0-1 0 0 0,-1 1 1 0 0,1-1-1 0 0,-1 0 0 0 0,0 1 0 0 0,1-1 1 0 0,-1 0-1 0 0,0 1 0 0 0,0-1 0 0 0,0 0 1 0 0,0 0-1 0 0,0 0 0 0 0,0 0 0 0 0,-2 2 1 0 0,-2 1 19 0 0,0 1 0 0 0,1 0 1 0 0,0 0-1 0 0,0 0 0 0 0,0 1 1 0 0,0-1-1 0 0,1 1 0 0 0,0 0 1 0 0,0 0-1 0 0,1 0 0 0 0,-1 0 1 0 0,1 1-1 0 0,1-1 0 0 0,-1 0 1 0 0,1 1-1 0 0,0 0 0 0 0,1-1 1 0 0,0 14-1 0 0,1-18-38 0 0,0 0-1 0 0,1 0 1 0 0,-1 0 0 0 0,1 1-1 0 0,-1-1 1 0 0,1-1 0 0 0,0 1-1 0 0,0 0 1 0 0,0 0 0 0 0,0-1-1 0 0,0 1 1 0 0,1-1 0 0 0,-1 0-1 0 0,0 0 1 0 0,1 1 0 0 0,-1-1-1 0 0,0-1 1 0 0,1 1 0 0 0,4 1-1 0 0,44 7-247 0 0,-50-9 235 0 0,22 7-289 0 0,-20-6 258 0 0,1-1 1 0 0,-1 0-1 0 0,0-1 1 0 0,0 1-1 0 0,1 0 0 0 0,-1-1 1 0 0,0 0-1 0 0,1 0 0 0 0,-1 0 1 0 0,0 0-1 0 0,0 0 0 0 0,0 0 1 0 0,0-1-1 0 0,0 0 0 0 0,5-3 1 0 0,8-5-58 0 0,-14 10 90 0 0,1-2 1 0 0,-1 1-1 0 0,1 0 0 0 0,-1-1 1 0 0,0 1-1 0 0,0-1 0 0 0,0 1 1 0 0,0-1-1 0 0,0 0 0 0 0,0 0 1 0 0,3-4-1 0 0,0-2-3 0 0,-1 0 1 0 0,1 0 0 0 0,-1-1-1 0 0,-1 0 1 0 0,1 0 0 0 0,-2 0-1 0 0,1 0 1 0 0,1-12-1 0 0,0-80 669 0 0,-4 82-409 0 0,-9 40 51 0 0,9 0-238 0 0,1-1 0 0 0,6 42 0 0 0,0-24-23 0 0,-6-33-40 0 0,-1 1 1 0 0,1-1-1 0 0,0 0 1 0 0,1 0 0 0 0,-1 0-1 0 0,4 6 1 0 0,-2 0-85 0 0,-3-11 83 0 0,0 1-1 0 0,0-1 0 0 0,0 0 1 0 0,0 1-1 0 0,0-1 0 0 0,0 0 1 0 0,0 1-1 0 0,0-1 0 0 0,0 0 1 0 0,0 0-1 0 0,0 1 0 0 0,0-1 0 0 0,1 0 1 0 0,-1 1-1 0 0,0-1 0 0 0,0 0 1 0 0,0 0-1 0 0,1 0 0 0 0,-1 1 1 0 0,0-1-1 0 0,0 0 0 0 0,1 0 1 0 0,-1 0-1 0 0,0 1 0 0 0,0-1 1 0 0,1 0-1 0 0,-1 0 0 0 0,0 0 1 0 0,0 0-1 0 0,1 0 0 0 0,-1 0 1 0 0,0 0-1 0 0,1 0 0 0 0,-1 1 1 0 0,0-1-1 0 0,1 0 0 0 0,-1 0 0 0 0,18 8-454 0 0,-14-7 23 0 0,-1 1-1 0 0,1 0 1 0 0,0-1-1 0 0,0 0 0 0 0,-1 0 1 0 0,1 0-1 0 0,0 0 1 0 0,0-1-1 0 0,0 1 1 0 0,7-1-1 0 0,-8-1 206 0 0,-1 0 0 0 0,0 0 0 0 0,0 0 0 0 0,0 0 0 0 0,0-1 0 0 0,0 1 0 0 0,0 0 0 0 0,-1-1 0 0 0,1 1 0 0 0,0-1 0 0 0,-1 0 0 0 0,1 0 0 0 0,-1 1 0 0 0,1-1 0 0 0,-1 0 0 0 0,0 0 0 0 0,0 0 0 0 0,2-4 0 0 0,22-48-2786 0 0,-20 40 2363 0 0,16-40-4919 0 0,-12 24-268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3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 3184 0 0,'-7'-25'12602'0'0,"5"46"-10666"0"0,4-8-1597 0 0,-1 0-1 0 0,2-1 1 0 0,-1 0 0 0 0,2 1-1 0 0,8 19 1 0 0,11 44 1141 0 0,6 13-29 0 0,-21-61-872 0 0,1 1 0 0 0,0-2 0 0 0,25 48 0 0 0,-22-50-160 0 0,-1 0 0 0 0,-1 1 0 0 0,-2 0 0 0 0,7 34 0 0 0,-1-5 163 0 0,-12-48-523 0 0,9 35 369 0 0,3-1-1 0 0,26 59 0 0 0,-37-92-356 0 0,0 1 0 0 0,-1-1 0 0 0,0 1 0 0 0,0-1 0 0 0,-1 1 0 0 0,0 0 0 0 0,0 17 0 0 0,-1-18-13 0 0,0 1 0 0 0,0 0 0 0 0,2-1 0 0 0,-1 1-1 0 0,1-1 1 0 0,4 13 0 0 0,-5-15-30 0 0,1 1 1 0 0,-1-1-1 0 0,-1 0 0 0 0,1 1 0 0 0,-1-1 0 0 0,0 0 0 0 0,0 1 0 0 0,-2 6 0 0 0,0 14 99 0 0,2-25-129 0 0,0 0-1 0 0,0 1 1 0 0,-1-1-1 0 0,1 0 1 0 0,0 1-1 0 0,-1-1 0 0 0,0 0 1 0 0,0 0-1 0 0,0 0 1 0 0,0 0-1 0 0,0 0 1 0 0,0 0-1 0 0,0 0 1 0 0,0 0-1 0 0,-1 0 0 0 0,1 0 1 0 0,-1-1-1 0 0,0 1 1 0 0,1 0-1 0 0,-1-1 1 0 0,0 0-1 0 0,0 1 1 0 0,0-1-1 0 0,0 0 0 0 0,0 0 1 0 0,0 0-1 0 0,0 0 1 0 0,0 0-1 0 0,0-1 1 0 0,-1 1-1 0 0,1-1 1 0 0,0 1-1 0 0,-3-1 0 0 0,-1 1-211 0 0,0 0 0 0 0,0-1 0 0 0,0 0 0 0 0,0 0 0 0 0,1-1 0 0 0,-1 0 0 0 0,0 0 0 0 0,0 0 0 0 0,0 0 0 0 0,1-1 0 0 0,-10-4-1 0 0,-8-4-864 0 0,21 10 945 0 0,0 0-1 0 0,0-1 1 0 0,1 1-1 0 0,-1-1 1 0 0,0 0-1 0 0,0 0 1 0 0,1 0-1 0 0,-1 0 1 0 0,0 0-1 0 0,1 0 1 0 0,-1 0-1 0 0,1 0 1 0 0,0-1-1 0 0,-1 1 1 0 0,1 0-1 0 0,0-1 1 0 0,0 1-1 0 0,0-1 1 0 0,0 0-1 0 0,-2-2 1 0 0,-36-63-4202 0 0,34 56 3645 0 0,2 7 176 0 0,1-2 0 0 0,0 1 0 0 0,0 0-1 0 0,0 0 1 0 0,0-1 0 0 0,1 1 0 0 0,0-1-1 0 0,0 1 1 0 0,0-1 0 0 0,1 1 0 0 0,0-9 0 0 0,0-19-4423 0 0,0 18-896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3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11488 0 0,'0'0'3177'0'0,"2"9"1847"0"0,4 13-3564 0 0,5-4-376 0 0,-9-16-1002 0 0,-1 0 1 0 0,0 0 0 0 0,1 0 0 0 0,-1 0 0 0 0,0 0 0 0 0,0 0 0 0 0,0 0 0 0 0,-1 0 0 0 0,1 0 0 0 0,0 0 0 0 0,-1 0 0 0 0,1 0 0 0 0,-1 1 0 0 0,0 1 0 0 0,2 4 105 0 0,1 0 1 0 0,0 0 0 0 0,0 0 0 0 0,0-1 0 0 0,1 1 0 0 0,0-1-1 0 0,7 9 1 0 0,14 28 423 0 0,51 98 834 0 0,-50-93-1128 0 0,-11-21-106 0 0,-1 0 1 0 0,11 36-1 0 0,-7-17 217 0 0,2-1-1 0 0,49 82 1 0 0,-22-45 152 0 0,-39-65-381 0 0,-1 0-1 0 0,-1 0 1 0 0,0 0-1 0 0,3 24 1 0 0,-6-25-38 0 0,1 1 1 0 0,1-1-1 0 0,1-1 1 0 0,11 25 0 0 0,-12-30-90 0 0,0 1 1 0 0,-1 0 0 0 0,0 0-1 0 0,-1 0 1 0 0,3 19 0 0 0,11 35 178 0 0,-13-50-230 0 0,-1 1-1 0 0,0 0 1 0 0,-1 1-1 0 0,0-1 0 0 0,-2 0 1 0 0,0 1-1 0 0,-3 18 0 0 0,1 17-21 0 0,3-42-46 0 0,-1 0 1 0 0,0 0-1 0 0,0 0 0 0 0,-1 0 1 0 0,0 0-1 0 0,-1 0 0 0 0,-1 0 1 0 0,1-1-1 0 0,-2 1 0 0 0,1-1 1 0 0,-8 13-1 0 0,-13 19-633 0 0,14-23-445 0 0,-1-1 0 0 0,-21 25-1 0 0,-3-3-2875 0 0,32-37 3430 0 0,-1 1 0 0 0,1 0 0 0 0,-1-1 0 0 0,1 1 0 0 0,0 0 0 0 0,0 1 0 0 0,-2 3 0 0 0,4-4-206 0 0,-1-1 0 0 0,0 0 1 0 0,0 0-1 0 0,0 0 1 0 0,0-1-1 0 0,0 1 1 0 0,-1-1-1 0 0,1 1 1 0 0,-1-1-1 0 0,-5 4 1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137 275 4632 0 0,'-52'-8'7178'0'0,"45"6"-6581"0"0,1 0 0 0 0,-1 0-1 0 0,1-1 1 0 0,0 0 0 0 0,-1 0-1 0 0,1-1 1 0 0,1 1-1 0 0,-1-1 1 0 0,-9-9 0 0 0,12 9-289 0 0,2 0 0 0 0,-1 0 1 0 0,0-1-1 0 0,1 1 0 0 0,0 0 1 0 0,0-1-1 0 0,0 1 0 0 0,0-1 1 0 0,1 1-1 0 0,0-1 0 0 0,0 1 1 0 0,0-1-1 0 0,2-7 0 0 0,-2-4 64 0 0,11-15 773 0 0,22-1-400 0 0,-19 21-461 0 0,-13 10-260 0 0,1 0 0 0 0,-1 0-1 0 0,0 0 1 0 0,1 0 0 0 0,-1 1 0 0 0,0-1-1 0 0,1 0 1 0 0,-1 1 0 0 0,1-1-1 0 0,-1 1 1 0 0,1-1 0 0 0,-1 1 0 0 0,1 0-1 0 0,2 0 1 0 0,-3 0-12 0 0,1 0-1 0 0,-1 0 1 0 0,0-1 0 0 0,0 1-1 0 0,0 0 1 0 0,0 0 0 0 0,0 0-1 0 0,0-1 1 0 0,0 1-1 0 0,0-1 1 0 0,0 1 0 0 0,0-1-1 0 0,0 1 1 0 0,0-1 0 0 0,0 1-1 0 0,0-1 1 0 0,-1 0 0 0 0,1 0-1 0 0,0 1 1 0 0,0-1 0 0 0,1-2-1 0 0,1 0 25 0 0,1-1-1 0 0,-1 1 1 0 0,1-1 0 0 0,0 1-1 0 0,1 0 1 0 0,-1 1-1 0 0,0-1 1 0 0,1 1-1 0 0,-1 0 1 0 0,1 0 0 0 0,0 0-1 0 0,0 1 1 0 0,5-2-1 0 0,3 0 81 0 0,1 0 0 0 0,-1 1 0 0 0,23-1 0 0 0,-31 3-88 0 0,0 0 1 0 0,0 1-1 0 0,0-1 1 0 0,0 1-1 0 0,-1 0 1 0 0,1 0-1 0 0,0 1 1 0 0,-1-1-1 0 0,1 1 1 0 0,-1 0-1 0 0,1 1 1 0 0,-1-1-1 0 0,0 1 1 0 0,0-1-1 0 0,0 1 1 0 0,0 0 0 0 0,-1 1-1 0 0,1-1 1 0 0,-1 1-1 0 0,6 7 1 0 0,9 7 72 0 0,-15-14-82 0 0,-1 0 1 0 0,1 0 0 0 0,-1 0 0 0 0,0 0 0 0 0,0 0 0 0 0,0 0 0 0 0,0 1 0 0 0,1 7 0 0 0,11 21 146 0 0,-8-19-113 0 0,0 1 0 0 0,-1-1 0 0 0,-1 1 0 0 0,0 0 0 0 0,2 20 0 0 0,9 31 50 0 0,-14-61-75 0 0,1 1 0 0 0,-1-1 0 0 0,-1 0-1 0 0,1 1 1 0 0,-1-1 0 0 0,0 0 0 0 0,0 1 0 0 0,-2 8 0 0 0,1-6 5 0 0,1-1 1 0 0,-1 1 0 0 0,1-1 0 0 0,1 1 0 0 0,1 9-1 0 0,3 22 154 0 0,-2-15 17 0 0,0 0 0 0 0,10 29 0 0 0,-3 1 104 0 0,-6-45-241 0 0,-1 1 0 0 0,0 0 0 0 0,0 0 0 0 0,2 16 0 0 0,-4-21-52 0 0,0-1 0 0 0,0 0 0 0 0,1 0 0 0 0,-1 0 0 0 0,1 0 0 0 0,0 0 0 0 0,0 0 0 0 0,0 0 0 0 0,1 0 0 0 0,-1-1 0 0 0,1 0 0 0 0,0 1 0 0 0,0-1 0 0 0,0 0 0 0 0,1 0 0 0 0,-1-1 0 0 0,7 5 0 0 0,-2-4-14 0 0,0 0-1 0 0,1-1 1 0 0,-1 0-1 0 0,0-1 1 0 0,1 1-1 0 0,-1-2 1 0 0,1 1-1 0 0,-1-1 1 0 0,12-1-1 0 0,-12 0-18 0 0,-1 0-1 0 0,1-1 1 0 0,-1 0 0 0 0,1 0-1 0 0,-1 0 1 0 0,9-5-1 0 0,16-5-72 0 0,-27 10 41 0 0,0 1-1 0 0,-1-1 0 0 0,1 0 1 0 0,0 0-1 0 0,-1 0 1 0 0,0 0-1 0 0,0-1 0 0 0,0 0 1 0 0,8-6-1 0 0,51-51-1150 0 0,-14 3-51 0 0,6-4-32 0 0,-54 60 1239 0 0,1-1 0 0 0,-1 1 0 0 0,0-1 0 0 0,0 1 0 0 0,0-1 1 0 0,0 1-1 0 0,0-1 0 0 0,0 0 0 0 0,-1 0 0 0 0,1 1 0 0 0,-1-1 0 0 0,1 0 0 0 0,-1 0 0 0 0,1 0 1 0 0,-1 0-1 0 0,0-3 0 0 0,2-5-175 0 0,9-12-690 0 0,-7 16 449 0 0,-1-1 0 0 0,0 1-1 0 0,0-1 1 0 0,-1 1 0 0 0,1-1 0 0 0,-1 0-1 0 0,-1 0 1 0 0,1 0 0 0 0,-1 0 0 0 0,-1 0-1 0 0,1-10 1 0 0,-1-8-1337 0 0,1 17 1178 0 0,0 0-1 0 0,0 0 1 0 0,-1 0-1 0 0,-1 0 1 0 0,1 0 0 0 0,-1 0-1 0 0,-1 0 1 0 0,1 0-1 0 0,-1 1 1 0 0,-1-1-1 0 0,1 0 1 0 0,-7-12-1 0 0,0 10-4537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5:2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 2704 0 0,'0'0'1515'0'0,"-8"-11"2395"0"0,-14 15 4310 0 0,6 5-3457 0 0,14-6-4487 0 0,-1 1 0 0 0,1-1 0 0 0,-1 1 1 0 0,1-1-1 0 0,0 1 0 0 0,0 0 1 0 0,-1 5-1 0 0,-16 73 1212 0 0,14-59-1292 0 0,2 1 1 0 0,0 0-1 0 0,1 0 0 0 0,2 0 1 0 0,0 0-1 0 0,4 26 1 0 0,14 37-61 0 0,-17-82-133 0 0,1 1 1 0 0,-1 0 0 0 0,1-1 0 0 0,0 0 0 0 0,0 1 0 0 0,1-1 0 0 0,4 8 0 0 0,11 27 26 0 0,-14-27-19 0 0,1 0 0 0 0,0 0 0 0 0,1 0 0 0 0,8 13 0 0 0,16 40 45 0 0,-30-63-56 0 0,1-1 1 0 0,0 1 0 0 0,0 0-1 0 0,0-1 1 0 0,1 1 0 0 0,-1 0 0 0 0,1-1-1 0 0,-1 0 1 0 0,1 1 0 0 0,0-1-1 0 0,0 0 1 0 0,0 0 0 0 0,0 0 0 0 0,0 0-1 0 0,5 3 1 0 0,24 25 26 0 0,15 46-7 0 0,-23-57-34 0 0,-15-3 7 0 0,-7-14 6 0 0,0-1 0 0 0,-1 1 0 0 0,1 0 0 0 0,0-1 0 0 0,0 1 0 0 0,0-1 0 0 0,0 1 0 0 0,0-1 0 0 0,1 0 0 0 0,-1 1 0 0 0,0-1 0 0 0,1 0 0 0 0,-1 0 0 0 0,1 0 0 0 0,2 2 0 0 0,-3-3 1 0 0,0 1 0 0 0,1 0-1 0 0,-1 0 1 0 0,0 0 0 0 0,0 0 0 0 0,0 0 0 0 0,0 0 0 0 0,0 1-1 0 0,0-1 1 0 0,0 0 0 0 0,0 1 0 0 0,0-1 0 0 0,0 0 0 0 0,-1 1-1 0 0,1-1 1 0 0,-1 1 0 0 0,1-1 0 0 0,0 3 0 0 0,5 9-2 0 0,17 3 5 0 0,-19-14 0 0 0,-1 1-1 0 0,1-1 1 0 0,0 1 0 0 0,-1-1 0 0 0,1 1-1 0 0,-1 0 1 0 0,4 5 0 0 0,-6-6-10 0 0,1-1-1 0 0,0 1 1 0 0,0 0 0 0 0,0-1 0 0 0,0 1-1 0 0,0-1 1 0 0,0 1 0 0 0,0-1-1 0 0,1 0 1 0 0,-1 0 0 0 0,0 0 0 0 0,5 1-1 0 0,14 8-276 0 0,-20-9 205 0 0,0 0 1 0 0,0-1-1 0 0,0 1 0 0 0,1-1 0 0 0,-1 1 0 0 0,0-1 0 0 0,0 1 1 0 0,0-1-1 0 0,1 0 0 0 0,-1 1 0 0 0,0-1 0 0 0,1 0 0 0 0,-1 0 1 0 0,0 0-1 0 0,0 0 0 0 0,1 0 0 0 0,-1 0 0 0 0,0-1 0 0 0,1 1 1 0 0,-1 0-1 0 0,0-1 0 0 0,0 1 0 0 0,0-1 0 0 0,1 1 0 0 0,-1-1 1 0 0,0 1-1 0 0,2-2 0 0 0,-1 0-216 0 0,0 0 1 0 0,1 1-1 0 0,-1-1 1 0 0,0 0-1 0 0,0 0 0 0 0,-1-1 1 0 0,1 1-1 0 0,0 0 1 0 0,2-5-1 0 0,-1-29-5254 0 0,-3 18 3233 0 0,3 7 1010 0 0,-1 0 0 0 0,-1 0-1 0 0,0 0 1 0 0,0-1 0 0 0,-1-12 0 0 0,0 5 366 0 0,0-16-2012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5664 0 0,'6'92'10888'0'0,"7"-3"-5964"0"0,-7-47-3985 0 0,20 75 1113 0 0,1 11-1116 0 0,-9-54-664 0 0,-2-32-197 0 0,-12-34-64 0 0,0 1 0 0 0,-1 0 0 0 0,1 0 0 0 0,-2 0-1 0 0,3 15 1 0 0,-4-18-15 0 0,-1 0-1 0 0,1-1 1 0 0,0 1-1 0 0,0 0 1 0 0,1 0-1 0 0,-1-1 1 0 0,1 1 0 0 0,3 5-1 0 0,10 32-137 0 0,-5-13-26 0 0,-7-24 52 0 0,-1 0 0 0 0,0 0 0 0 0,0 0 0 0 0,0 1 0 0 0,-1-1 1 0 0,1 1-1 0 0,-1 8 0 0 0,3 13-649 0 0,1 13-3729 0 0,-6-42 4333 0 0,-1 0 0 0 0,1 0-1 0 0,0 0 1 0 0,0 0 0 0 0,-1 0-1 0 0,1 0 1 0 0,0 0 0 0 0,0-1-1 0 0,0 1 1 0 0,0 0 0 0 0,1 0-1 0 0,-1-1 1 0 0,0 1 0 0 0,0-3-1 0 0,-6-17-280 0 0,-1 0-1 0 0,0 0 0 0 0,-1 1 1 0 0,-23-35-1 0 0,-19-42 490 0 0,24 52 127 0 0,23 40-131 0 0,0-1-1 0 0,0 0 1 0 0,1 0-1 0 0,-1 0 1 0 0,1 0-1 0 0,1-1 1 0 0,-4-10 0 0 0,-39-103 861 0 0,33 68-446 0 0,4 16 153 0 0,1 1 0 0 0,1-1 0 0 0,-1-56 0 0 0,7 86-509 0 0,1 0 0 0 0,0 0-1 0 0,0 0 1 0 0,0 0 0 0 0,1 0-1 0 0,0 1 1 0 0,0-1 0 0 0,0 0-1 0 0,1 1 1 0 0,0-1 0 0 0,0 1 0 0 0,0 0-1 0 0,4-5 1 0 0,29-37 1766 0 0,-33 44-1726 0 0,-1 0-1 0 0,1 0 1 0 0,0 1 0 0 0,0-1 0 0 0,0 1 0 0 0,0 0-1 0 0,0 0 1 0 0,0 0 0 0 0,1 0 0 0 0,-1 1-1 0 0,0-1 1 0 0,1 1 0 0 0,0 0 0 0 0,-1 0-1 0 0,1 0 1 0 0,0 0 0 0 0,0 1 0 0 0,-1 0-1 0 0,1-1 1 0 0,0 1 0 0 0,4 1 0 0 0,30 2 519 0 0,-36-3-646 0 0,0 0-1 0 0,-1 0 1 0 0,1 1-1 0 0,-1-1 1 0 0,1 1-1 0 0,-1-1 1 0 0,0 1-1 0 0,1-1 1 0 0,-1 1-1 0 0,1 0 0 0 0,-1 0 1 0 0,0 0-1 0 0,0 0 1 0 0,0 0-1 0 0,1 0 1 0 0,-1 0-1 0 0,0 0 1 0 0,0 0-1 0 0,0 0 0 0 0,1 3 1 0 0,0-1 22 0 0,0 0 1 0 0,0 0-1 0 0,0 1 1 0 0,0-1-1 0 0,1-1 1 0 0,0 1-1 0 0,-1 0 1 0 0,1-1-1 0 0,0 1 1 0 0,0-1-1 0 0,1 0 1 0 0,2 2-1 0 0,22 20 217 0 0,8 54 362 0 0,-33-67-544 0 0,0 0 0 0 0,-1-1 0 0 0,0 1 0 0 0,0 0-1 0 0,-1 0 1 0 0,0 0 0 0 0,-1 0 0 0 0,-1 0 0 0 0,-1 12 0 0 0,0 19 98 0 0,3-21-129 0 0,-2 0-1 0 0,0 0 1 0 0,-2 0-1 0 0,0-1 1 0 0,-10 33-1 0 0,-1-1-244 0 0,10-34-620 0 0,-1 0-1 0 0,-1 0 0 0 0,-10 23 1 0 0,23-169-20074 0 0,-7 92 17859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43 153 5680 0 0,'-2'-1'465'0'0,"-1"1"-1"0"0,1-1 1 0 0,0 0 0 0 0,-1 0 0 0 0,1 1-1 0 0,0-1 1 0 0,0-1 0 0 0,0 1-1 0 0,0 0 1 0 0,0 0 0 0 0,0-1 0 0 0,0 1-1 0 0,-2-3 1 0 0,-3-2 239 0 0,6 4-427 0 0,1 0 0 0 0,-1-1 1 0 0,1 1-1 0 0,-1 0 0 0 0,1-1 0 0 0,0 1 0 0 0,0-1 0 0 0,0 1 0 0 0,0 0 0 0 0,0-1 0 0 0,0 1 0 0 0,1 0 0 0 0,-1-1 0 0 0,1 1 1 0 0,-1 0-1 0 0,1-1 0 0 0,0 1 0 0 0,0 0 0 0 0,0 0 0 0 0,0 0 0 0 0,3-4 0 0 0,69-36 2456 0 0,-43 27-1932 0 0,-26 12-730 0 0,-1 1 1 0 0,0 0-1 0 0,1 0 0 0 0,-1 1 1 0 0,1-1-1 0 0,0 1 1 0 0,0 0-1 0 0,-1 0 0 0 0,1 0 1 0 0,0 0-1 0 0,6 1 1 0 0,26-1 315 0 0,46 3 791 0 0,-76-1-1103 0 0,0 0 0 0 0,0 1 0 0 0,0-1 0 0 0,0 1 0 0 0,0 0 0 0 0,-1 1 1 0 0,1 0-1 0 0,-1 0 0 0 0,0 0 0 0 0,0 0 0 0 0,6 6 0 0 0,-9-8-45 0 0,0 1-1 0 0,-1 0 1 0 0,1 0-1 0 0,-1 1 0 0 0,0-1 1 0 0,1 0-1 0 0,-1 0 1 0 0,0 1-1 0 0,0-1 1 0 0,-1 0-1 0 0,1 1 1 0 0,0 3-1 0 0,0-4-1 0 0,-1 1 0 0 0,1-1 0 0 0,0 1 0 0 0,0-1 0 0 0,0 1 0 0 0,0-1 0 0 0,0 1 0 0 0,1-1 0 0 0,-1 0 0 0 0,1 0 0 0 0,2 3 0 0 0,3 5 103 0 0,0 1 0 0 0,0-1 0 0 0,-1 1 1 0 0,-1 0-1 0 0,0 0 0 0 0,0 1 0 0 0,-1 0 0 0 0,0-1 1 0 0,2 21-1 0 0,-2 0 146 0 0,-3 1-1 0 0,-2 49 1 0 0,-1-11 67 0 0,1-28-161 0 0,0-18-79 0 0,1 0 1 0 0,1 1 0 0 0,7 38 0 0 0,-5-59-97 0 0,1 0 0 0 0,-1 0 1 0 0,1 0-1 0 0,0 0 0 0 0,0-1 0 0 0,0 0 1 0 0,1 0-1 0 0,0 0 0 0 0,-1 0 1 0 0,1-1-1 0 0,1 1 0 0 0,10 4 0 0 0,-12-6-7 0 0,4 2 1 0 0,0 0 0 0 0,1-1 0 0 0,-1 0 0 0 0,1-1 0 0 0,-1 0-1 0 0,1 0 1 0 0,0-1 0 0 0,0 0 0 0 0,-1-1 0 0 0,1 0 0 0 0,12-1 0 0 0,-5-1-86 0 0,0 0-1 0 0,0-1 0 0 0,0 0 1 0 0,-1-2-1 0 0,18-6 1 0 0,1-21-1039 0 0,-27 30 940 0 0,-5 2 150 0 0,-1 0 0 0 0,0-1 0 0 0,0 1 0 0 0,1 0 0 0 0,-1-1 0 0 0,0 1 0 0 0,0-1 0 0 0,0 1 0 0 0,0-1 0 0 0,1 0 0 0 0,-1 1 0 0 0,0-1 0 0 0,0 0 0 0 0,0 0 0 0 0,-1 0 0 0 0,1 0 0 0 0,0 0 0 0 0,0 0 0 0 0,0 0 0 0 0,-1 0 0 0 0,1 0 0 0 0,0 0 0 0 0,-1 0 0 0 0,1 0 0 0 0,-1 0-1 0 0,1-2 1 0 0,1-2-121 0 0,0 1-1 0 0,0 0 0 0 0,1 0 1 0 0,-1 0-1 0 0,1 0 0 0 0,0 0 0 0 0,0 0 1 0 0,7-6-1 0 0,-5 5-193 0 0,0 0 1 0 0,-1 0-1 0 0,1-1 0 0 0,-1 1 0 0 0,0-1 1 0 0,5-13-1 0 0,7-8-1159 0 0,4-6-1994 0 0,-19 29 2731 0 0,1 1 0 0 0,-1-1 1 0 0,0 1-1 0 0,0-1 0 0 0,0 0 0 0 0,0 1 0 0 0,0-1 0 0 0,-1-4 0 0 0,0-5-5647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98 5808 0 0,'-19'-3'6710'0'0,"3"-5"-3658"0"0,15 7-2991 0 0,1 0 1 0 0,-1 1-1 0 0,1-1 0 0 0,-1 0 1 0 0,1 1-1 0 0,-1-1 0 0 0,1 0 1 0 0,0 1-1 0 0,-1-1 1 0 0,1 0-1 0 0,0 0 0 0 0,0 0 1 0 0,-1 1-1 0 0,1-1 0 0 0,0 0 1 0 0,0 0-1 0 0,0 0 1 0 0,0 1-1 0 0,0-1 0 0 0,0 0 1 0 0,0 0-1 0 0,0 0 0 0 0,0 0 1 0 0,1 1-1 0 0,-1-1 0 0 0,0 0 1 0 0,0 0-1 0 0,1 1 1 0 0,-1-1-1 0 0,1 0 0 0 0,-1 0 1 0 0,0 1-1 0 0,1-1 0 0 0,-1 0 1 0 0,1 1-1 0 0,0-1 1 0 0,-1 1-1 0 0,1-1 0 0 0,0 1 1 0 0,-1-1-1 0 0,1 1 0 0 0,1-1 1 0 0,3-4 99 0 0,1 1 0 0 0,0 1 1 0 0,0-1-1 0 0,1 1 0 0 0,-1 0 1 0 0,1 0-1 0 0,0 1 0 0 0,7-2 1 0 0,-4 1-122 0 0,-3-3 100 0 0,3-2 6 0 0,24 4 762 0 0,58 0 0 0 0,-91 4-868 0 0,1 0 0 0 0,-1 1-1 0 0,0-1 1 0 0,1 0-1 0 0,-1 0 1 0 0,0 1 0 0 0,1-1-1 0 0,-1 1 1 0 0,0-1 0 0 0,0 1-1 0 0,1 0 1 0 0,-1-1 0 0 0,0 1-1 0 0,0 0 1 0 0,0 0-1 0 0,0 0 1 0 0,0 0 0 0 0,0 0-1 0 0,0 0 1 0 0,0 0 0 0 0,0 0-1 0 0,0 0 1 0 0,0 2-1 0 0,13 35 884 0 0,0-1-250 0 0,-11-32-597 0 0,-1-1-1 0 0,0 1 1 0 0,0 0 0 0 0,-1-1 0 0 0,1 1-1 0 0,-1 0 1 0 0,0 0 0 0 0,0 0 0 0 0,-1 0-1 0 0,0 1 1 0 0,0-1 0 0 0,0 0 0 0 0,-1 9 0 0 0,-19 75 845 0 0,8-38-666 0 0,-6 56 421 0 0,9-25-197 0 0,7-71-422 0 0,0 1 1 0 0,1-1-1 0 0,0 1 1 0 0,1 0-1 0 0,0 0 1 0 0,1-1-1 0 0,0 1 1 0 0,1-1 0 0 0,0 1-1 0 0,1-1 1 0 0,0 1-1 0 0,1-1 1 0 0,8 17-1 0 0,20 12 43 0 0,-7-2-69 0 0,-19-32-57 0 0,0 0 0 0 0,1 0 1 0 0,-1-1-1 0 0,1 0 0 0 0,0 0 1 0 0,1-1-1 0 0,-1 0 0 0 0,1 0 0 0 0,0 0 1 0 0,0-1-1 0 0,0-1 0 0 0,0 1 1 0 0,1-1-1 0 0,-1-1 0 0 0,1 1 1 0 0,-1-1-1 0 0,12-1 0 0 0,-7 0-152 0 0,-5 1-98 0 0,-1-1 0 0 0,1 0 0 0 0,-1-1 0 0 0,1 0 0 0 0,-1 0 1 0 0,1-1-1 0 0,11-3 0 0 0,6-2-362 0 0,-19 6 412 0 0,-1 0 0 0 0,0 0-1 0 0,0 0 1 0 0,1-1 0 0 0,-1 0 0 0 0,0 0 0 0 0,-1 0 0 0 0,1 0 0 0 0,0-1 0 0 0,5-4 0 0 0,-3-1-573 0 0,1 0 1 0 0,-1 0 0 0 0,1 1-1 0 0,1 1 1 0 0,-1-1 0 0 0,1 1-1 0 0,11-5 1 0 0,-18 10 619 0 0,1 0 0 0 0,-1 0 1 0 0,0-1-1 0 0,1 1 0 0 0,-1-1 0 0 0,0 1 0 0 0,0-1 0 0 0,0 0 1 0 0,0 0-1 0 0,0 0 0 0 0,0 0 0 0 0,0 0 0 0 0,-1 0 0 0 0,1 0 0 0 0,1-5 1 0 0,14-17-3218 0 0,7-3-3017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 5048 0 0,'-7'-2'6303'0'0,"3"-2"-3906"0"0,3 4-2225 0 0,1-1 1 0 0,-1 0 0 0 0,1 1-1 0 0,-1-1 1 0 0,0 0 0 0 0,1 1-1 0 0,-1-1 1 0 0,0 1 0 0 0,0 0-1 0 0,1-1 1 0 0,-1 1 0 0 0,0-1-1 0 0,0 1 1 0 0,0 0 0 0 0,1 0-1 0 0,-1-1 1 0 0,0 1 0 0 0,0 0-1 0 0,0 0 1 0 0,0 0-1 0 0,0 0 1 0 0,1 0 0 0 0,-3 0-1 0 0,-4 1 192 0 0,0 0-1 0 0,0 0 1 0 0,1 0-1 0 0,-1 1 0 0 0,0 0 1 0 0,1 0-1 0 0,-1 0 0 0 0,1 1 1 0 0,0 0-1 0 0,0 0 0 0 0,0 1 1 0 0,0 0-1 0 0,1 0 1 0 0,-1 0-1 0 0,1 1 0 0 0,-7 7 1 0 0,-7 2-76 0 0,18-14-269 0 0,-1 0 1 0 0,1 1-1 0 0,0 0 1 0 0,0-1-1 0 0,0 1 1 0 0,0 0-1 0 0,-1 0 1 0 0,1-1-1 0 0,0 1 1 0 0,1 0-1 0 0,-1 0 1 0 0,0 0-1 0 0,0 0 1 0 0,0 0-1 0 0,0 0 1 0 0,1 1-1 0 0,-1-1 1 0 0,0 1-1 0 0,-13 17 268 0 0,12-17-249 0 0,1 0 0 0 0,-1 0 0 0 0,0 0 0 0 0,1 0 0 0 0,-1 0 0 0 0,1 0 0 0 0,-1 0 0 0 0,1 1 0 0 0,0-1 0 0 0,0 1 0 0 0,0-1 0 0 0,1 1-1 0 0,-1-1 1 0 0,0 1 0 0 0,1-1 0 0 0,-1 4 0 0 0,-9 32 391 0 0,8-35-401 0 0,1 0 1 0 0,-1 1-1 0 0,1-1 1 0 0,0 0-1 0 0,0 0 1 0 0,0 1-1 0 0,0-1 1 0 0,0 1-1 0 0,1-1 1 0 0,0 1-1 0 0,-1-1 1 0 0,1 1-1 0 0,1-1 1 0 0,-1 1 0 0 0,0-1-1 0 0,1 1 1 0 0,0-1-1 0 0,0 0 1 0 0,0 1-1 0 0,0-1 1 0 0,3 5-1 0 0,9 20 148 0 0,-10-20-114 0 0,1 1 0 0 0,0-1-1 0 0,1-1 1 0 0,0 1 0 0 0,0 0 0 0 0,6 6-1 0 0,5 12 62 0 0,-14-21-92 0 0,0 0-1 0 0,1-1 1 0 0,-1 1-1 0 0,1-1 0 0 0,0 0 1 0 0,0 0-1 0 0,1 0 0 0 0,-1 0 1 0 0,1 0-1 0 0,7 5 0 0 0,48 41 206 0 0,-55-46-213 0 0,0 1-1 0 0,0-1 1 0 0,-1 1-1 0 0,0-1 0 0 0,0 1 1 0 0,0 0-1 0 0,-1 0 1 0 0,1 0-1 0 0,1 8 1 0 0,4 4 83 0 0,-5-9-76 0 0,-3-6-22 0 0,1 1 0 0 0,0-1 0 0 0,0 0-1 0 0,0 0 1 0 0,0 0 0 0 0,0 0 0 0 0,0 0-1 0 0,0-1 1 0 0,1 1 0 0 0,-1 0 0 0 0,1 0-1 0 0,-1-1 1 0 0,1 1 0 0 0,3 2 0 0 0,-1-2-4 0 0,-1 1 0 0 0,0 0 0 0 0,0 0-1 0 0,0 0 1 0 0,-1 0 0 0 0,1 1 0 0 0,-1-1 0 0 0,1 1 0 0 0,2 7 0 0 0,15 20 83 0 0,53 85 347 0 0,-72-113-418 0 0,1-1 0 0 0,-1 1-1 0 0,0 0 1 0 0,-1 0 0 0 0,1 0 0 0 0,0 0 0 0 0,-1 0 0 0 0,0 0 0 0 0,1 4 0 0 0,2 11 45 0 0,-2-12-52 0 0,0-1 1 0 0,0 1 0 0 0,0-1-1 0 0,-1 1 1 0 0,0-1-1 0 0,0 1 1 0 0,0-1 0 0 0,-1 1-1 0 0,1-1 1 0 0,-1 1-1 0 0,-1-1 1 0 0,1 1 0 0 0,-1-1-1 0 0,-4 9 1 0 0,5-13-11 0 0,-2 3-76 0 0,-1 0 1 0 0,0 0-1 0 0,0 0 0 0 0,-1-1 0 0 0,1 1 0 0 0,0-1 1 0 0,-1 0-1 0 0,0-1 0 0 0,0 1 0 0 0,0-1 0 0 0,0 0 1 0 0,0 0-1 0 0,0-1 0 0 0,-1 1 0 0 0,1-1 0 0 0,0 0 0 0 0,-1-1 1 0 0,-9 1-1 0 0,8-2-142 0 0,-1-1 1 0 0,1 0 0 0 0,0 0-1 0 0,0 0 1 0 0,1-1 0 0 0,-1 0-1 0 0,0 0 1 0 0,1-1 0 0 0,0 0-1 0 0,0 0 1 0 0,0 0 0 0 0,0-1-1 0 0,1 0 1 0 0,-8-8 0 0 0,6 7 94 0 0,6 5 80 0 0,0 0 0 0 0,0 0 0 0 0,0 0-1 0 0,0 0 1 0 0,1-1 0 0 0,-1 1 0 0 0,0 0 0 0 0,0 0-1 0 0,1-1 1 0 0,-1 1 0 0 0,0 0 0 0 0,1-1 0 0 0,0 1-1 0 0,-1-1 1 0 0,1 1 0 0 0,0-1 0 0 0,0 1-1 0 0,-1-1 1 0 0,1 1 0 0 0,0 0 0 0 0,1-3 0 0 0,-1-3-181 0 0,-12-29-540 0 0,2-1 0 0 0,1-1 0 0 0,2 0 0 0 0,2 0 0 0 0,-1-69-1 0 0,3 20 144 0 0,0 59 503 0 0,2-1 1 0 0,1 1-1 0 0,2 0 1 0 0,5-31 0 0 0,9 11 134 0 0,-16 46-4 0 0,0 1 0 0 0,1-1 0 0 0,-1 0 1 0 0,1 1-1 0 0,-1-1 0 0 0,1 1 0 0 0,0-1 0 0 0,-1 1 1 0 0,1-1-1 0 0,0 1 0 0 0,0-1 0 0 0,0 1 0 0 0,0 0 0 0 0,0 0 1 0 0,1-1-1 0 0,-1 1 0 0 0,2-1 0 0 0,-2 1 16 0 0,1 0 0 0 0,-1 0 1 0 0,0 0-1 0 0,0-1 0 0 0,0 1 0 0 0,0 0 0 0 0,0 0 0 0 0,0-1 0 0 0,0 1 0 0 0,-1 0 0 0 0,1-1 0 0 0,0 1 1 0 0,-1-1-1 0 0,1 1 0 0 0,-1-1 0 0 0,1 1 0 0 0,-1-3 0 0 0,0 3 19 0 0,1-1-1 0 0,-1 1 0 0 0,0 0 1 0 0,0-1-1 0 0,1 1 1 0 0,-1-1-1 0 0,1 1 0 0 0,-1 0 1 0 0,1-1-1 0 0,0 1 1 0 0,-1 0-1 0 0,1-1 1 0 0,0 1-1 0 0,0 0 0 0 0,0 0 1 0 0,0 0-1 0 0,0 0 1 0 0,0 0-1 0 0,0 0 1 0 0,0 0-1 0 0,1 0 0 0 0,1-1 1 0 0,16-17 940 0 0,-17 17-890 0 0,0 1 0 0 0,0-1 0 0 0,1 0 0 0 0,-1 1 0 0 0,1 0 0 0 0,-1-1 0 0 0,1 1 0 0 0,-1 0 0 0 0,1 0 0 0 0,0 1 0 0 0,0-1 0 0 0,-1 0 0 0 0,1 1 0 0 0,0 0 0 0 0,0-1 0 0 0,0 1 0 0 0,0 0 0 0 0,0 1 0 0 0,-1-1 0 0 0,6 2 0 0 0,1-2 79 0 0,0 2 0 0 0,-1-1 0 0 0,1 1 0 0 0,-1 0 0 0 0,14 6 0 0 0,-1 6 45 0 0,-1 1 0 0 0,0 1 0 0 0,-1 1 0 0 0,31 36 0 0 0,-27-23 29 0 0,-18-21-151 0 0,1-1 0 0 0,0 0 0 0 0,0 0-1 0 0,14 12 1 0 0,-8-10-45 0 0,-2-3 35 0 0,-1 1 1 0 0,1 0 0 0 0,-1 0 0 0 0,7 11 0 0 0,-13-14-53 0 0,-1-3-15 0 0,-1 1 0 0 0,1-1 0 0 0,-1 1-1 0 0,1-1 1 0 0,0 0 0 0 0,0 0 0 0 0,0 1 0 0 0,0-1 0 0 0,0-1 0 0 0,1 1 0 0 0,-1 0 0 0 0,1 0 0 0 0,-1-1 0 0 0,1 0-1 0 0,-1 1 1 0 0,1-1 0 0 0,4 1 0 0 0,0 2 31 0 0,12 4 101 0 0,0-1 1 0 0,0-1 0 0 0,0-1-1 0 0,0 0 1 0 0,24 2-1 0 0,3-2 222 0 0,48-1-1 0 0,-85-5-293 0 0,-1 0-1 0 0,1-1 1 0 0,0 0-1 0 0,-1 0 1 0 0,0-1-1 0 0,1 0 1 0 0,-1 0-1 0 0,0-1 1 0 0,-1 0-1 0 0,1-1 1 0 0,7-5-1 0 0,8-4 119 0 0,-21 13-182 0 0,0 0 1 0 0,-1 0 0 0 0,1-1-1 0 0,0 1 1 0 0,-1 0 0 0 0,1-1-1 0 0,-1 0 1 0 0,0 1 0 0 0,1-1-1 0 0,-1 0 1 0 0,0 0 0 0 0,0 1-1 0 0,0-1 1 0 0,0 0 0 0 0,0 0-1 0 0,0 0 1 0 0,-1 0 0 0 0,1 0-1 0 0,-1-1 1 0 0,1 1 0 0 0,-1 0-1 0 0,0 0 1 0 0,0 0 0 0 0,0-3-1 0 0,8-30 162 0 0,-6 29-152 0 0,0-1-1 0 0,0 1 0 0 0,-1-1 0 0 0,0 0 0 0 0,0 1 1 0 0,0-1-1 0 0,-1 0 0 0 0,0 0 0 0 0,-1 0 0 0 0,1 1 1 0 0,-1-1-1 0 0,0 0 0 0 0,-1 1 0 0 0,-2-9 0 0 0,0 5-6 0 0,1 0-1 0 0,-1 0 0 0 0,-1 0 1 0 0,1 0-1 0 0,-2 1 0 0 0,1 0 0 0 0,-2 0 1 0 0,-8-11-1 0 0,-14-15 76 0 0,26 30-96 0 0,-1 0 0 0 0,1 1 0 0 0,-1-1 0 0 0,0 1 0 0 0,0 0 0 0 0,0-1-1 0 0,-1 2 1 0 0,1-1 0 0 0,-1 1 0 0 0,0-1 0 0 0,0 1 0 0 0,0 1 0 0 0,-6-3 0 0 0,-9-2-153 0 0,0 2 1 0 0,0 1-1 0 0,0 0 0 0 0,0 2 1 0 0,-35-1-1 0 0,38 3-692 0 0,1 2-1 0 0,-1 0 1 0 0,-31 7 0 0 0,-17 17-3645 0 0,7-4-5469 0 0,44-19 2475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45 5928 0 0,'0'-12'7282'0'0,"-2"-2"-4532"0"0,-5 6-1039 0 0,6 7-1523 0 0,1 0-1 0 0,-1 1 1 0 0,0-1-1 0 0,1 0 1 0 0,-1 0 0 0 0,0 1-1 0 0,1-1 1 0 0,-1 1-1 0 0,0-1 1 0 0,0 1-1 0 0,0-1 1 0 0,1 1-1 0 0,-1-1 1 0 0,0 1-1 0 0,0 0 1 0 0,0-1-1 0 0,0 1 1 0 0,0 0-1 0 0,0 0 1 0 0,0 0-1 0 0,0 0 1 0 0,0 0-1 0 0,0 0 1 0 0,0 0-1 0 0,1 0 1 0 0,-1 0-1 0 0,-1 0 1 0 0,0 1-75 0 0,1-1 1 0 0,-1 0 0 0 0,1 1-1 0 0,-1-1 1 0 0,1 1-1 0 0,-1-1 1 0 0,1 1-1 0 0,0 0 1 0 0,-1 0-1 0 0,1 0 1 0 0,0-1-1 0 0,0 1 1 0 0,0 0-1 0 0,-1 1 1 0 0,1-1-1 0 0,0 0 1 0 0,0 0-1 0 0,1 0 1 0 0,-1 1-1 0 0,0-1 1 0 0,0 0 0 0 0,1 1-1 0 0,-1-1 1 0 0,0 1-1 0 0,0 1 1 0 0,-11 45 202 0 0,9-35-72 0 0,-1 12-29 0 0,1 0-1 0 0,1-1 1 0 0,3 47 0 0 0,0-24-45 0 0,-1-38-133 0 0,1 0-1 0 0,0 0 0 0 0,1 0 1 0 0,3 11-1 0 0,3 30 134 0 0,-7-42-155 0 0,0-1 0 0 0,0 1 0 0 0,1 0 0 0 0,0 0 0 0 0,3 7 0 0 0,2 12 14 0 0,-5-19-23 0 0,0-1 0 0 0,1 0 0 0 0,0 0 0 0 0,0 0 0 0 0,1 0 0 0 0,0 0 0 0 0,0-1 0 0 0,0 1 0 0 0,6 5 0 0 0,-5-6-6 0 0,0 0 0 0 0,-1 0 0 0 0,1 1 0 0 0,-2 0-1 0 0,1-1 1 0 0,-1 1 0 0 0,0 1 0 0 0,3 8-1 0 0,-2-5 6 0 0,0-1-1 0 0,0 0 0 0 0,1 0 0 0 0,1 0 0 0 0,-1 0 0 0 0,2-1 0 0 0,9 11 0 0 0,7 13-129 0 0,-19-28 59 0 0,-1-1 1 0 0,1 0-1 0 0,0 0 0 0 0,0 0 0 0 0,0 0 0 0 0,8 5 0 0 0,16 15-663 0 0,-24-20 592 0 0,-1-1 0 0 0,1 0 0 0 0,0 0 1 0 0,0 0-1 0 0,1 0 0 0 0,-1-1 0 0 0,1 0 0 0 0,-1 0 1 0 0,1 0-1 0 0,0 0 0 0 0,-1-1 0 0 0,1 0 0 0 0,9 2 1 0 0,41 0-1976 0 0,-48-5 1601 0 0,0 0-1 0 0,0-1 0 0 0,-1 0 0 0 0,0 0 1 0 0,1 0-1 0 0,-1-1 0 0 0,-1 0 0 0 0,1 0 1 0 0,0-1-1 0 0,8-8 0 0 0,-11 1-125 0 0,-3 11 569 0 0,0 0 1 0 0,0 0-1 0 0,0 0 0 0 0,1 0 0 0 0,-1 0 0 0 0,0 0 0 0 0,0 0 1 0 0,1 0-1 0 0,-1 0 0 0 0,1 0 0 0 0,-1 0 0 0 0,1 0 0 0 0,-1 1 1 0 0,1-1-1 0 0,-1 0 0 0 0,1 0 0 0 0,0 1 0 0 0,-1-1 0 0 0,1 0 1 0 0,0 1-1 0 0,0-1 0 0 0,-1 1 0 0 0,1-1 0 0 0,0 1 1 0 0,0-1-1 0 0,0 1 0 0 0,0-1 0 0 0,1 1 0 0 0,0-1-119 0 0,0 0-1 0 0,0 0 1 0 0,0 0-1 0 0,0 0 1 0 0,-1 0-1 0 0,1 0 1 0 0,0 0-1 0 0,0-1 1 0 0,-1 1-1 0 0,1-1 1 0 0,-1 1-1 0 0,1-1 1 0 0,-1 0-1 0 0,1 1 1 0 0,-1-1-1 0 0,0 0 1 0 0,0 0-1 0 0,0 0 1 0 0,0 0-1 0 0,0 0 1 0 0,0-4-1 0 0,8-8-6193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8064 0 0,'-5'0'1327'0'0,"-1"1"1"0"0,1-1-1 0 0,-1 1 0 0 0,1 0 1 0 0,0 1-1 0 0,-9 3 1 0 0,-49 30 1459 0 0,32-16-1757 0 0,7 7-302 0 0,15-19-587 0 0,7-6-108 0 0,0 0-1 0 0,0 0 1 0 0,0 1-1 0 0,1-1 1 0 0,-1 1 0 0 0,0-1-1 0 0,1 1 1 0 0,-1 0-1 0 0,1-1 1 0 0,-1 1-1 0 0,1 0 1 0 0,0 0-1 0 0,-2 4 1 0 0,2-4-7 0 0,0-1 1 0 0,0 1-1 0 0,0 0 0 0 0,0 0 0 0 0,0 0 1 0 0,-1-1-1 0 0,1 1 0 0 0,-1-1 0 0 0,1 1 1 0 0,-1-1-1 0 0,-3 3 0 0 0,3-3 7 0 0,0 0 0 0 0,0 1 0 0 0,1-1 1 0 0,-1 1-1 0 0,0 0 0 0 0,1 0 0 0 0,-1-1 0 0 0,1 1 0 0 0,-1 0 0 0 0,1 0 0 0 0,-2 5 0 0 0,-8 15 186 0 0,9-18-155 0 0,-1 0 0 0 0,2 0 0 0 0,-1 0 0 0 0,0 0 0 0 0,1 0 0 0 0,0 0 0 0 0,0 0 1 0 0,0 1-1 0 0,0-1 0 0 0,1 0 0 0 0,-1 9 0 0 0,2-8-26 0 0,0 0 1 0 0,0 0-1 0 0,1-1 1 0 0,-1 1-1 0 0,1 0 0 0 0,0-1 1 0 0,0 1-1 0 0,1-1 1 0 0,-1 0-1 0 0,1 0 0 0 0,0 0 1 0 0,0 0-1 0 0,0 0 1 0 0,1-1-1 0 0,-1 1 0 0 0,1-1 1 0 0,0 0-1 0 0,0 0 1 0 0,9 5-1 0 0,-7-4 9 0 0,1 0 0 0 0,-1 1-1 0 0,0 0 1 0 0,0 0 0 0 0,6 7 0 0 0,10 9 75 0 0,45 32 250 0 0,8-4 0 0 0,-60-31-273 0 0,8 4 50 0 0,-16-19-74 0 0,0 1 1 0 0,-1 0 0 0 0,0 1 0 0 0,1-1 0 0 0,-1 1-1 0 0,-1 0 1 0 0,1 1 0 0 0,-1 0 0 0 0,0-1 0 0 0,0 2-1 0 0,-1-1 1 0 0,5 8 0 0 0,-8-12-39 0 0,6 8 59 0 0,22 41 949 0 0,-28-49-1008 0 0,0 0 0 0 0,-1 0 1 0 0,1 0-1 0 0,-1 0 0 0 0,1 0 1 0 0,-1 1-1 0 0,0-1 0 0 0,0 0 0 0 0,0 0 1 0 0,0 0-1 0 0,0 0 0 0 0,0 0 1 0 0,-1 0-1 0 0,1 0 0 0 0,-1 0 1 0 0,1 0-1 0 0,-1 0 0 0 0,0 0 1 0 0,0 0-1 0 0,0 0 0 0 0,0 0 0 0 0,0-1 1 0 0,-3 4-1 0 0,-2 1-29 0 0,0-1 0 0 0,0-1 0 0 0,-1 1-1 0 0,0-1 1 0 0,0 0 0 0 0,0-1 0 0 0,0 1 0 0 0,0-2 0 0 0,-1 1 0 0 0,0-1-1 0 0,-12 3 1 0 0,4-2-459 0 0,0-1 1 0 0,0 0-1 0 0,0-1 0 0 0,-1-1 0 0 0,-20-2 1 0 0,34 1 317 0 0,1 1 0 0 0,0-1 0 0 0,0 0 0 0 0,0 0 0 0 0,-1 0 0 0 0,1 0 0 0 0,0 0 0 0 0,0 0 0 0 0,1-1 0 0 0,-1 1 0 0 0,0-1 0 0 0,0 1 0 0 0,1-1 0 0 0,-1 0 0 0 0,1 0 0 0 0,-1 1 0 0 0,1-1 0 0 0,0 0 0 0 0,0 0 0 0 0,-1 0 0 0 0,1-1 0 0 0,1 1 0 0 0,-1 0 0 0 0,0-3 0 0 0,-2-3-636 0 0,1 0 0 0 0,0-1 1 0 0,1 1-1 0 0,0-1 0 0 0,0-12 0 0 0,2 6-1015 0 0,1-1 0 0 0,0 1-1 0 0,5-16 1 0 0,-4 18 164 0 0,4-14-4742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7744 0 0,'0'-2'3651'0'0,"0"-11"5228"0"0,9 69-6760 0 0,-9-55-2086 0 0,0 1 0 0 0,0 0 0 0 0,0-1 0 0 0,0 1 1 0 0,0 0-1 0 0,0 0 0 0 0,1-1 0 0 0,-1 1 0 0 0,0 0 1 0 0,1-1-1 0 0,0 1 0 0 0,-1 0 0 0 0,1-1 1 0 0,0 1-1 0 0,1 1 0 0 0,0-1-3 0 0,-1 0 1 0 0,0 0-1 0 0,0 0 1 0 0,0 0-1 0 0,0 0 1 0 0,-1 0 0 0 0,1 0-1 0 0,0 0 1 0 0,-1 0-1 0 0,0 0 1 0 0,1 1-1 0 0,-1 3 1 0 0,1 10 87 0 0,1 1-1 0 0,0-1 1 0 0,2 0 0 0 0,-1 0 0 0 0,2 0 0 0 0,8 19 0 0 0,-8-24-34 0 0,-1 1-1 0 0,0 0 1 0 0,-1 0 0 0 0,0 0 0 0 0,2 20-1 0 0,-3-21-20 0 0,-1 0 0 0 0,2 0 0 0 0,-1 0 0 0 0,2 0 0 0 0,7 18 0 0 0,-9-22-25 0 0,1-1-1 0 0,-1 1 1 0 0,0-1-1 0 0,-1 1 1 0 0,0-1 0 0 0,1 11-1 0 0,6 23 120 0 0,-5-33-118 0 0,-1-1 0 0 0,0 1 1 0 0,0 0-1 0 0,0 0 0 0 0,-1 0 0 0 0,0 0 1 0 0,0 0-1 0 0,0 9 0 0 0,-1-16-29 0 0,0 1-1 0 0,0-1 1 0 0,0 1-1 0 0,0 0 0 0 0,0-1 1 0 0,0 1-1 0 0,0-1 1 0 0,0 1-1 0 0,0-1 1 0 0,1 1-1 0 0,-1-1 1 0 0,0 1-1 0 0,0-1 1 0 0,1 1-1 0 0,-1-1 0 0 0,0 1 1 0 0,1-1-1 0 0,-1 1 1 0 0,1-1-1 0 0,-1 1 1 0 0,0-1-1 0 0,1 0 1 0 0,-1 1-1 0 0,1-1 0 0 0,-1 0 1 0 0,1 1-1 0 0,-1-1 1 0 0,1 0-1 0 0,-1 0 1 0 0,1 0-1 0 0,-1 1 1 0 0,1-1-1 0 0,0 0 1 0 0,-1 0-1 0 0,1 0 0 0 0,-1 0 1 0 0,1 0-1 0 0,-1 0 1 0 0,1 0-1 0 0,0 0 1 0 0,0 0 2 0 0,0-1-1 0 0,0 1 1 0 0,0 0 0 0 0,0-1 0 0 0,0 1 0 0 0,-1-1 0 0 0,1 1 0 0 0,0-1 0 0 0,0 1 0 0 0,-1-1-1 0 0,1 0 1 0 0,0 1 0 0 0,-1-1 0 0 0,1 0 0 0 0,-1 0 0 0 0,1 1 0 0 0,-1-1 0 0 0,1 0 0 0 0,-1 0 0 0 0,1 0-1 0 0,-1 1 1 0 0,0-1 0 0 0,0 0 0 0 0,1 0 0 0 0,-1 0 0 0 0,0 0 0 0 0,0 0 0 0 0,0 0 0 0 0,0 0-1 0 0,0 0 1 0 0,0-1 0 0 0,9-27 110 0 0,1 0-86 0 0,-6 9-27 0 0,-4 14 9 0 0,1 0-1 0 0,0 0 0 0 0,0 0 1 0 0,0 0-1 0 0,1 0 0 0 0,0 1 0 0 0,0-1 1 0 0,0 0-1 0 0,1 1 0 0 0,0 0 1 0 0,0-1-1 0 0,0 1 0 0 0,7-8 0 0 0,-8 12-13 0 0,-1 0 0 0 0,0 0 0 0 0,0 0-1 0 0,-1 0 1 0 0,1 0 0 0 0,0 0 0 0 0,0 0-1 0 0,0-1 1 0 0,-1 1 0 0 0,1 0 0 0 0,-1-1-1 0 0,1 1 1 0 0,-1 0 0 0 0,1-1-1 0 0,-1 1 1 0 0,0 0 0 0 0,0-1 0 0 0,0 1-1 0 0,0-3 1 0 0,0 2 0 0 0,0 1 0 0 0,0 0-1 0 0,0-1 1 0 0,1 1 0 0 0,-1 0 0 0 0,0-1 0 0 0,0 1-1 0 0,1 0 1 0 0,-1-1 0 0 0,1 1 0 0 0,-1 0-1 0 0,1 0 1 0 0,0-1 0 0 0,-1 1 0 0 0,1 0 0 0 0,0 0-1 0 0,0 0 1 0 0,0 0 0 0 0,0 0 0 0 0,0 0-1 0 0,0 0 1 0 0,0 0 0 0 0,1 0 0 0 0,1-2 22 0 0,0 1 0 0 0,0 0 0 0 0,1 0 0 0 0,-1 0 1 0 0,0 0-1 0 0,1 1 0 0 0,-1-1 0 0 0,1 1 0 0 0,-1 0 0 0 0,1 0 0 0 0,0 0 1 0 0,-1 1-1 0 0,1-1 0 0 0,0 1 0 0 0,0 0 0 0 0,-1 0 0 0 0,1 0 0 0 0,0 0 1 0 0,0 1-1 0 0,-1 0 0 0 0,1 0 0 0 0,0 0 0 0 0,-1 0 0 0 0,1 0 0 0 0,-1 1 1 0 0,1-1-1 0 0,5 4 0 0 0,-1 2 12 0 0,-1 0 0 0 0,1 0 1 0 0,-1 0-1 0 0,-1 1 0 0 0,1 0 1 0 0,-2 0-1 0 0,1 1 0 0 0,-1 0 1 0 0,0-1-1 0 0,6 17 0 0 0,8 8 65 0 0,-16-30-92 0 0,-1-1 0 0 0,0 1 0 0 0,0 1 0 0 0,-1-1 1 0 0,1 0-1 0 0,0 0 0 0 0,-1 1 0 0 0,0-1 1 0 0,1 5-1 0 0,10 21 102 0 0,-10-25-85 0 0,0-1 0 0 0,0 1-1 0 0,-1 0 1 0 0,1 0 0 0 0,-1 0-1 0 0,0 0 1 0 0,0 0 0 0 0,1 8-1 0 0,2 15 214 0 0,-3-25-230 0 0,0-1 0 0 0,0 1 1 0 0,0 0-1 0 0,-1 0 0 0 0,1-1 0 0 0,-1 1 0 0 0,0 0 0 0 0,1 0 1 0 0,-1 0-1 0 0,0 0 0 0 0,0-1 0 0 0,0 1 0 0 0,0 0 0 0 0,0 0 1 0 0,-1 0-1 0 0,1 0 0 0 0,0 0 0 0 0,-1-1 0 0 0,0 1 0 0 0,1 0 1 0 0,-1 0-1 0 0,0-1 0 0 0,0 1 0 0 0,0 0 0 0 0,0-1 1 0 0,0 1-1 0 0,0-1 0 0 0,0 0 0 0 0,-1 1 0 0 0,1-1 0 0 0,0 0 1 0 0,-3 2-1 0 0,-10 4-86 0 0,0 0 1 0 0,-1-1 0 0 0,0-1-1 0 0,0-1 1 0 0,0 0 0 0 0,0-1-1 0 0,-1 0 1 0 0,1-1 0 0 0,-1-1-1 0 0,0-1 1 0 0,-15-1 0 0 0,27 1-143 0 0,1-1-1 0 0,-1 1 1 0 0,0-1 0 0 0,1 0 0 0 0,-1 0 0 0 0,1-1 0 0 0,0 1-1 0 0,-1-1 1 0 0,1 1 0 0 0,0-1 0 0 0,0 0 0 0 0,0 0-1 0 0,0-1 1 0 0,0 1 0 0 0,0 0 0 0 0,1-1 0 0 0,-1 0-1 0 0,1 0 1 0 0,0 0 0 0 0,0 0 0 0 0,0 0 0 0 0,0 0 0 0 0,0 0-1 0 0,1 0 1 0 0,-1-1 0 0 0,1 1 0 0 0,-1-6 0 0 0,2-3-626 0 0,-1 8 485 0 0,1 0 0 0 0,-1 0 0 0 0,1 0 0 0 0,0 0-1 0 0,1 0 1 0 0,-1 0 0 0 0,1-1 0 0 0,0 1 0 0 0,0 0 0 0 0,0 1-1 0 0,0-1 1 0 0,1 0 0 0 0,-1 0 0 0 0,1 0 0 0 0,4-6 0 0 0,59-44-5229 0 0,-63 51 4946 0 0,0 0-1 0 0,-1 1 1 0 0,1-1 0 0 0,-1 0-1 0 0,0 0 1 0 0,0 0 0 0 0,0 0 0 0 0,0 0-1 0 0,1-4 1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43 5248 0 0,'5'-17'4346'0'0,"-4"16"-3820"0"0,0 0 0 0 0,-1 0 0 0 0,1 0 0 0 0,-1-1 0 0 0,1 1 0 0 0,-1 0 0 0 0,0-1 0 0 0,1 1 0 0 0,-1 0 0 0 0,0-1 0 0 0,0 1 0 0 0,0-1 0 0 0,0 1 0 0 0,0 0 0 0 0,-1-3 0 0 0,1 4-446 0 0,0 0-1 0 0,-1-1 0 0 0,1 1 1 0 0,0 0-1 0 0,-1 0 1 0 0,1 0-1 0 0,0-1 0 0 0,-1 1 1 0 0,1 0-1 0 0,0 0 1 0 0,-1 0-1 0 0,1 0 1 0 0,-1 0-1 0 0,1 0 0 0 0,0 0 1 0 0,-1 0-1 0 0,1 0 1 0 0,-1 0-1 0 0,1 0 1 0 0,0 0-1 0 0,-1 0 0 0 0,1 0 1 0 0,0 0-1 0 0,-1 0 1 0 0,1 0-1 0 0,-1 1 0 0 0,1-1 1 0 0,0 0-1 0 0,-1 0 1 0 0,1 0-1 0 0,0 1 1 0 0,-1-1-1 0 0,1 0 0 0 0,0 0 1 0 0,0 1-1 0 0,-1-1 1 0 0,-12 10 1141 0 0,6-3-930 0 0,0 0 1 0 0,1 1-1 0 0,1 0 0 0 0,-1 0 1 0 0,-4 12-1 0 0,5-12-170 0 0,1 1 0 0 0,-2-1-1 0 0,1 0 1 0 0,-1-1 0 0 0,0 1 0 0 0,-8 7-1 0 0,-6 6 214 0 0,0 0 0 0 0,-20 31 0 0 0,37-48-295 0 0,-1 0 0 0 0,1 0 1 0 0,0 1-1 0 0,1-1 0 0 0,-1 1 1 0 0,1 0-1 0 0,0 0 1 0 0,0 0-1 0 0,0 0 0 0 0,1 0 1 0 0,0 1-1 0 0,-1 9 1 0 0,2-14-39 0 0,0 0 0 0 0,1 0 1 0 0,-1-1-1 0 0,1 1 0 0 0,-1 0 1 0 0,1-1-1 0 0,-1 1 0 0 0,1 0 1 0 0,0-1-1 0 0,-1 1 0 0 0,1-1 1 0 0,0 1-1 0 0,-1-1 0 0 0,1 1 1 0 0,0-1-1 0 0,0 0 1 0 0,-1 1-1 0 0,1-1 0 0 0,0 0 1 0 0,0 1-1 0 0,0-1 0 0 0,-1 0 1 0 0,1 0-1 0 0,0 0 0 0 0,0 0 1 0 0,0 0-1 0 0,0 0 0 0 0,1 0 1 0 0,26-3 4 0 0,26-25 3 0 0,-28 11-18 0 0,-21 15 24 0 0,0-1-1 0 0,0 0 1 0 0,0 0 0 0 0,-1-1-1 0 0,1 1 1 0 0,7-9 0 0 0,-7 6 7 0 0,0 1 1 0 0,0-1-1 0 0,0 0 1 0 0,-1 0-1 0 0,0 0 1 0 0,0 0-1 0 0,-1-1 1 0 0,0 0-1 0 0,0 1 1 0 0,0-1-1 0 0,-1-1 1 0 0,0 1-1 0 0,0 0 1 0 0,-1 0-1 0 0,0-1 1 0 0,0-9-1 0 0,-1 16-16 0 0,0 1-1 0 0,0 0 1 0 0,0-1-1 0 0,0 1 1 0 0,0 0-1 0 0,0-1 1 0 0,0 1-1 0 0,1-1 1 0 0,-1 1 0 0 0,0 0-1 0 0,0-1 1 0 0,0 1-1 0 0,0 0 1 0 0,0-1-1 0 0,0 1 1 0 0,1 0-1 0 0,-1 0 1 0 0,0-1-1 0 0,0 1 1 0 0,1 0-1 0 0,-1-1 1 0 0,0 1 0 0 0,0 0-1 0 0,1 0 1 0 0,-1-1-1 0 0,0 1 1 0 0,1 0-1 0 0,-1 0 1 0 0,0 0-1 0 0,1 0 1 0 0,-1 0-1 0 0,0-1 1 0 0,1 1-1 0 0,-1 0 1 0 0,0 0 0 0 0,1 0-1 0 0,-1 0 1 0 0,0 0-1 0 0,1 0 1 0 0,-1 0-1 0 0,0 0 1 0 0,1 0-1 0 0,-1 0 1 0 0,1 0-1 0 0,-1 0 1 0 0,0 0-1 0 0,1 1 1 0 0,-1-1-1 0 0,0 0 1 0 0,1 0 0 0 0,-1 0-1 0 0,0 0 1 0 0,1 1-1 0 0,-1-1 1 0 0,0 0-1 0 0,0 0 1 0 0,1 1-1 0 0,-1-1 1 0 0,0 0-1 0 0,0 0 1 0 0,1 1-1 0 0,-1 0 1 0 0,1 0 6 0 0,1 0 0 0 0,-1 0 0 0 0,0 0 0 0 0,0 0 1 0 0,0 0-1 0 0,0 1 0 0 0,0-1 0 0 0,0 0 0 0 0,0 1 0 0 0,0-1 0 0 0,0 1 0 0 0,-1-1 0 0 0,1 1 0 0 0,-1-1 1 0 0,1 1-1 0 0,-1-1 0 0 0,1 3 0 0 0,5 66 316 0 0,-5-65-301 0 0,0-1 1 0 0,0 1-1 0 0,1 0 0 0 0,0 0 0 0 0,0-1 0 0 0,0 1 0 0 0,0-1 0 0 0,0 1 0 0 0,1-1 0 0 0,0 0 0 0 0,6 7 0 0 0,-5-5 42 0 0,-1 0-1 0 0,0 0 1 0 0,0 1 0 0 0,-1-1-1 0 0,1 1 1 0 0,-2 0 0 0 0,1-1-1 0 0,-1 1 1 0 0,0 0 0 0 0,0 0-1 0 0,-1 14 1 0 0,10 41 534 0 0,-8-52-533 0 0,-1 0-1 0 0,-1 0 1 0 0,1 0 0 0 0,-1 0-1 0 0,-1 0 1 0 0,0 0 0 0 0,0 0 0 0 0,-1 0-1 0 0,-6 19 1 0 0,6-25-60 0 0,0-1 0 0 0,0 1 0 0 0,0-1 0 0 0,0 1 0 0 0,0-1 0 0 0,-1 0 0 0 0,0 0 0 0 0,-5 5-1 0 0,-11 15-34 0 0,14-19-84 0 0,0 1 0 0 0,-1-1 1 0 0,0 0-1 0 0,0 0 0 0 0,0-1 0 0 0,0 0 0 0 0,0 0 0 0 0,-1 0 1 0 0,-12 3-1 0 0,8-2-910 0 0,9-3 867 0 0,0-1 0 0 0,1 1 0 0 0,-1 0 0 0 0,0-1 0 0 0,0 1 0 0 0,0-1 0 0 0,1 1-1 0 0,-1-1 1 0 0,0 0 0 0 0,0 0 0 0 0,0 0 0 0 0,0 0 0 0 0,1 0 0 0 0,-1 0-1 0 0,0-1 1 0 0,0 1 0 0 0,0 0 0 0 0,0-1 0 0 0,1 0 0 0 0,-1 1 0 0 0,-2-2 0 0 0,3 1-132 0 0,0 0 0 0 0,0-1 1 0 0,0 1-1 0 0,0 0 0 0 0,0-1 1 0 0,0 1-1 0 0,0-1 1 0 0,1 1-1 0 0,-1-1 0 0 0,1 1 1 0 0,-1-1-1 0 0,1 1 1 0 0,-1-1-1 0 0,1 0 0 0 0,0 1 1 0 0,0-1-1 0 0,-1 0 0 0 0,2-2 1 0 0,-1-5-1027 0 0,1 0-1 0 0,0 0 1 0 0,1 0 0 0 0,0 1 0 0 0,0-1-1 0 0,7-14 1 0 0,0 10-5235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9624 0 0,'0'0'9082'0'0,"24"25"-4141"0"0,-17-19-4550 0 0,-6-6-348 0 0,0 0 0 0 0,-1 1 1 0 0,1-1-1 0 0,-1 0 0 0 0,1 1 0 0 0,-1-1 1 0 0,1 1-1 0 0,-1-1 0 0 0,1 1 1 0 0,-1-1-1 0 0,1 1 0 0 0,-1 0 0 0 0,1-1 1 0 0,-1 1-1 0 0,0-1 0 0 0,0 1 1 0 0,1 0-1 0 0,-1-1 0 0 0,0 1 1 0 0,0 0-1 0 0,0-1 0 0 0,1 1 0 0 0,-1 0 1 0 0,0-1-1 0 0,0 1 0 0 0,0 0 1 0 0,0 0-1 0 0,8 27 1189 0 0,1 8-450 0 0,0 44-415 0 0,-9-65-368 0 0,0-4-106 0 0,0 0 1 0 0,0 0 0 0 0,1 0-1 0 0,1 0 1 0 0,3 14-1 0 0,-1-2-412 0 0,-4-21 414 0 0,0 1 1 0 0,0-1 0 0 0,0 0 0 0 0,1 0-1 0 0,-1 0 1 0 0,1 0 0 0 0,-1 1 0 0 0,1-1-1 0 0,0 0 1 0 0,0 0 0 0 0,0 0 0 0 0,2 2 0 0 0,-3-2-62 0 0,1 0 1 0 0,-1 0-1 0 0,1 1 1 0 0,-1-1-1 0 0,0 0 1 0 0,0 0-1 0 0,0 0 1 0 0,0 0-1 0 0,0 0 1 0 0,0 0-1 0 0,-1 4 1 0 0,0 0-3461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94 7160 0 0,'-4'-94'14607'0'0,"23"121"-12795"0"0,24 92-366 0 0,-33-98-1347 0 0,-7-14-67 0 0,1 0 1 0 0,-1 0-1 0 0,-1 1 0 0 0,1-1 1 0 0,-1 1-1 0 0,-1-1 0 0 0,1 1 1 0 0,0 13-1 0 0,0 6 54 0 0,1 0 0 0 0,13 47 0 0 0,0-3 47 0 0,-6-31-85 0 0,-6-26-13 0 0,-1 0 0 0 0,0 0 0 0 0,-1 0 1 0 0,1 17-1 0 0,15 66 128 0 0,-18-95 185 0 0,-2-5-327 0 0,0 0 1 0 0,1 0 0 0 0,-1 0-1 0 0,1 0 1 0 0,-1 0 0 0 0,1 0-1 0 0,0 0 1 0 0,0 0 0 0 0,1 0-1 0 0,-1-1 1 0 0,1 1 0 0 0,-1-5-1 0 0,0-1 6 0 0,-1-3-19 0 0,1 0 0 0 0,0-1 0 0 0,1 1 1 0 0,0 0-1 0 0,3-14 0 0 0,-3 21-7 0 0,1 0 0 0 0,-1 0-1 0 0,1 0 1 0 0,1 0 0 0 0,-1 1 0 0 0,1-1 0 0 0,-1 0-1 0 0,1 1 1 0 0,1-1 0 0 0,-1 1 0 0 0,1-1-1 0 0,-1 1 1 0 0,1 0 0 0 0,4-4 0 0 0,6-13 6 0 0,-5 6 9 0 0,6 9 8 0 0,5-4 4 0 0,-15 7-21 0 0,-1 1 1 0 0,1-1 0 0 0,0 1-1 0 0,0-1 1 0 0,0 1 0 0 0,0 0-1 0 0,0 0 1 0 0,0 1 0 0 0,1 0 0 0 0,-1-1-1 0 0,0 1 1 0 0,1 0 0 0 0,-1 1-1 0 0,1-1 1 0 0,-1 1 0 0 0,1 0 0 0 0,-1 0-1 0 0,1 1 1 0 0,-1-1 0 0 0,1 1-1 0 0,6 2 1 0 0,-7-3 2 0 0,0 1-1 0 0,0 0 1 0 0,0 0-1 0 0,0 0 1 0 0,0 0-1 0 0,-1 1 1 0 0,1-1-1 0 0,0 1 1 0 0,-1 0-1 0 0,1 0 1 0 0,-1 1-1 0 0,1-1 1 0 0,-1 1-1 0 0,0-1 1 0 0,0 1-1 0 0,0 0 1 0 0,-1 0-1 0 0,1 1 1 0 0,3 4-1 0 0,-6-6-5 0 0,1 0 0 0 0,-1 0 0 0 0,1 0 0 0 0,0 0-1 0 0,-1 0 1 0 0,1 0 0 0 0,0 0 0 0 0,0-1 0 0 0,0 1-1 0 0,1 0 1 0 0,-1-1 0 0 0,0 1 0 0 0,0-1 0 0 0,1 0-1 0 0,-1 1 1 0 0,1-1 0 0 0,0 0 0 0 0,1 2 0 0 0,-1-2-2 0 0,0 0 1 0 0,1 1 0 0 0,-2 0 0 0 0,1-1-1 0 0,0 1 1 0 0,0 0 0 0 0,0 0 0 0 0,-1 0-1 0 0,1 0 1 0 0,-1 0 0 0 0,0 1 0 0 0,2 2-1 0 0,-1-1 0 0 0,0 0 0 0 0,0-1-1 0 0,0 1 1 0 0,0-1-1 0 0,1 0 1 0 0,0 0-1 0 0,-1 0 1 0 0,4 3 0 0 0,-3-3 4 0 0,0-1 0 0 0,0 1 0 0 0,-1 0 0 0 0,0 0 0 0 0,0 0 0 0 0,1 0 0 0 0,-2 0 0 0 0,1 1 0 0 0,0-1 0 0 0,-1 0 1 0 0,1 1-1 0 0,-1 0 0 0 0,0-1 0 0 0,1 7 0 0 0,8 64 84 0 0,-4-56 45 0 0,0 0 0 0 0,-2 0-1 0 0,0 1 1 0 0,-1-1 0 0 0,0 1-1 0 0,-2 0 1 0 0,-1 24 0 0 0,-1-39-75 0 0,-1-1 0 0 0,0 1 0 0 0,1 0 0 0 0,-1 0 0 0 0,-1-1 1 0 0,1 1-1 0 0,0-1 0 0 0,-1 0 0 0 0,0 0 0 0 0,0 0 0 0 0,0 0 0 0 0,-5 4 1 0 0,-3 4 157 0 0,10-10-205 0 0,-1 0 0 0 0,1 0 0 0 0,0-1 0 0 0,-1 1 0 0 0,1-1-1 0 0,0 1 1 0 0,-1-1 0 0 0,1 0 0 0 0,0 1 0 0 0,-1-1 0 0 0,1 0 0 0 0,-1 0 0 0 0,1 0 0 0 0,-1 0 0 0 0,1 0 0 0 0,-1 0 0 0 0,-1-1 0 0 0,-18 1 98 0 0,9 1-95 0 0,2 1-2 0 0,1-1-1 0 0,-1 0 0 0 0,0 0 0 0 0,1-1 0 0 0,-1-1 0 0 0,0 1 1 0 0,0-2-1 0 0,1 1 0 0 0,-1-1 0 0 0,1-1 0 0 0,-13-4 0 0 0,-11-9-166 0 0,27 14-4 0 0,0 0-1 0 0,1 0 1 0 0,-1-1 0 0 0,1 0-1 0 0,0 0 1 0 0,-1 0 0 0 0,-4-6-1 0 0,8 7-152 0 0,1-1-1 0 0,-1 1 0 0 0,1-1 0 0 0,0 1 1 0 0,-1-1-1 0 0,2 0 0 0 0,-1 0 0 0 0,0 0 1 0 0,0 1-1 0 0,1-1 0 0 0,-1 0 0 0 0,1 0 0 0 0,0 0 1 0 0,0 0-1 0 0,0 0 0 0 0,1 0 0 0 0,-1 0 1 0 0,1 0-1 0 0,-1 1 0 0 0,2-4 0 0 0,-1 4 89 0 0,-1 0-1 0 0,1-1 0 0 0,0 1 0 0 0,0 0 0 0 0,1 0 0 0 0,-1 0 1 0 0,0 0-1 0 0,1 0 0 0 0,-1 1 0 0 0,1-1 0 0 0,-1 0 1 0 0,1 1-1 0 0,0-1 0 0 0,0 1 0 0 0,0-1 0 0 0,0 1 0 0 0,0 0 1 0 0,2-1-1 0 0,37-16-1772 0 0,76-28-4343 0 0,-83 36 358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318 452 5568 0 0,'-17'-5'4522'0'0,"14"2"-4001"0"0,-1 0 0 0 0,0 0-1 0 0,0 1 1 0 0,0-1 0 0 0,0 1-1 0 0,0 0 1 0 0,-1 1 0 0 0,1-1-1 0 0,-1 1 1 0 0,1-1 0 0 0,-1 1-1 0 0,1 1 1 0 0,-1-1 0 0 0,0 1-1 0 0,1 0 1 0 0,-8 0 0 0 0,7 0-352 0 0,0-1 0 0 0,0 2-1 0 0,-1-1 1 0 0,1 0 0 0 0,0 1 0 0 0,0 0 0 0 0,0 0 0 0 0,0 1 0 0 0,0-1 0 0 0,1 1 0 0 0,-1 0 0 0 0,0 0 0 0 0,1 1 0 0 0,-1-1 0 0 0,1 1 0 0 0,-7 5 0 0 0,7-2-22 0 0,-9 10 222 0 0,1 0-1 0 0,-15 25 1 0 0,10-14-25 0 0,-2 10-38 0 0,4 2-112 0 0,10-30-116 0 0,1 0 0 0 0,1 1 0 0 0,0 0 0 0 0,0 0 0 0 0,1 0 0 0 0,0 0 0 0 0,1 0 0 0 0,-1 12 0 0 0,3-20-68 0 0,1-1 0 0 0,-1 0 0 0 0,1 1 1 0 0,-1-1-1 0 0,1 0 0 0 0,-1 0 0 0 0,1 0 1 0 0,0 0-1 0 0,-1-1 0 0 0,1 1 0 0 0,0 0 1 0 0,0-1-1 0 0,-1 1 0 0 0,1-1 0 0 0,0 0 1 0 0,0 1-1 0 0,3-1 0 0 0,-1 1-2 0 0,-1-1-1 0 0,1 1 1 0 0,0-1-1 0 0,0 1 1 0 0,0-1-1 0 0,-1 0 1 0 0,1-1 0 0 0,0 1-1 0 0,5-2 1 0 0,5-4-19 0 0,-13 5 11 0 0,0 1 0 0 0,1 0-1 0 0,-1-1 1 0 0,0 1 0 0 0,0-1 0 0 0,0 1 0 0 0,1-1-1 0 0,-1 0 1 0 0,0 0 0 0 0,0 1 0 0 0,0-1-1 0 0,0 0 1 0 0,0 0 0 0 0,0 0 0 0 0,-1 0 0 0 0,1 0-1 0 0,0 0 1 0 0,0-1 0 0 0,-1 1 0 0 0,1 0 0 0 0,0 0-1 0 0,-1 0 1 0 0,0-1 0 0 0,1 1 0 0 0,0-2 0 0 0,-1 1 0 0 0,0 1 0 0 0,0 0 0 0 0,0 0 0 0 0,0 0 1 0 0,1 0-1 0 0,-1 0 0 0 0,0 0 0 0 0,1 0 0 0 0,-1-1 0 0 0,1 1 0 0 0,-1 0 0 0 0,1 1 0 0 0,0-1 1 0 0,-1 0-1 0 0,1 0 0 0 0,0 0 0 0 0,-1 0 0 0 0,1 0 0 0 0,0 1 0 0 0,0-1 0 0 0,0 0 1 0 0,0 1-1 0 0,0-1 0 0 0,0 0 0 0 0,0 1 0 0 0,0 0 0 0 0,0-1 0 0 0,0 1 0 0 0,0-1 0 0 0,2 1 1 0 0,0-3 3 0 0,1 0 1 0 0,-1 0 0 0 0,0 0 0 0 0,0 0 0 0 0,0 0 0 0 0,0-1 0 0 0,0 1 0 0 0,-1-1-1 0 0,0 0 1 0 0,1 0 0 0 0,-2 0 0 0 0,1 0 0 0 0,2-8 0 0 0,11-17 15 0 0,-11 22-27 0 0,0-1 1 0 0,0 0 0 0 0,-1-1 0 0 0,4-12 0 0 0,6-15-9 0 0,-9 20 38 0 0,1 0 1 0 0,-2-1-1 0 0,0 1 0 0 0,-2-1 0 0 0,1 1 0 0 0,-2-1 0 0 0,0 0 1 0 0,-4-22-1 0 0,2-17 30 0 0,1 34-8 0 0,-1 0 0 0 0,-2 0 0 0 0,-5-23 1 0 0,-5-22 89 0 0,4-19 361 0 0,10 85-445 0 0,0 0 0 0 0,-1 0 1 0 0,1 0-1 0 0,0 0 1 0 0,0 0-1 0 0,-1 0 0 0 0,1 0 1 0 0,-1 0-1 0 0,1 0 1 0 0,-1 0-1 0 0,1 1 0 0 0,-1-1 1 0 0,0 0-1 0 0,1 0 0 0 0,-1 0 1 0 0,0 1-1 0 0,0-1 1 0 0,0 0-1 0 0,1 1 0 0 0,-1-1 1 0 0,0 1-1 0 0,0-1 1 0 0,0 1-1 0 0,0-1 0 0 0,0 1 1 0 0,0 0-1 0 0,-2-1 1 0 0,2 1-36 0 0,1-1 0 0 0,-1 1 0 0 0,0 0 1 0 0,1 0-1 0 0,-1 0 0 0 0,1 0 0 0 0,-1 0 0 0 0,0 0 1 0 0,1 0-1 0 0,-1 0 0 0 0,0 0 0 0 0,1 0 1 0 0,-1 0-1 0 0,1 0 0 0 0,-1 0 0 0 0,0 1 1 0 0,1-1-1 0 0,-1 0 0 0 0,1 0 0 0 0,-1 1 0 0 0,1-1 1 0 0,-1 0-1 0 0,0 1 0 0 0,1-1 0 0 0,0 1 1 0 0,-1-1-1 0 0,1 0 0 0 0,-1 1 0 0 0,1-1 0 0 0,-1 1 1 0 0,1-1-1 0 0,0 1 0 0 0,-1 0 0 0 0,1-1 1 0 0,0 1-1 0 0,0-1 0 0 0,-1 1 0 0 0,1-1 0 0 0,0 1 1 0 0,0 0-1 0 0,0-1 0 0 0,0 1 0 0 0,0 0 1 0 0,0 0-1 0 0,-1 8 17 0 0,1 0 1 0 0,-2-1 0 0 0,1 1 0 0 0,-1 0-1 0 0,-3 8 1 0 0,2-8-6 0 0,1 1-1 0 0,0-1 1 0 0,0 1-1 0 0,1-1 1 0 0,-1 12 0 0 0,2 10-75 0 0,1 0 0 0 0,2 0 1 0 0,11 52-1 0 0,-8-39-181 0 0,-6-38 148 0 0,1 0 0 0 0,-1-1 0 0 0,1 1 0 0 0,0 0 1 0 0,1 0-1 0 0,-1-1 0 0 0,1 1 0 0 0,0-1 0 0 0,1 0 0 0 0,5 11 1 0 0,19 52-1441 0 0,-17-48 895 0 0,11 12-841 0 0,-11-18 547 0 0,-10-12 838 0 0,1-1 0 0 0,-1 0 0 0 0,1 0 0 0 0,-1 0 0 0 0,1 0-1 0 0,0 0 1 0 0,0 0 0 0 0,0 0 0 0 0,0 0 0 0 0,0 0 0 0 0,0 0 0 0 0,0 0-1 0 0,0-1 1 0 0,0 1 0 0 0,0 0 0 0 0,0-1 0 0 0,0 1 0 0 0,0-1 0 0 0,1 1 0 0 0,-1-1-1 0 0,0 1 1 0 0,0-1 0 0 0,1 0 0 0 0,-1 0 0 0 0,0 0 0 0 0,2 0 0 0 0,66 10-4060 0 0,-56-15 2371 0 0,-7 0 1398 0 0,59-22-4384 0 0,-50 17-1138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25 5880 0 0,'0'0'1408'0'0,"-16"-23"7597"0"0,12 22-8784 0 0,-1 1-1 0 0,1-1 1 0 0,0 1 0 0 0,0 0 0 0 0,0 1 0 0 0,0-1 0 0 0,0 1-1 0 0,0 0 1 0 0,0 0 0 0 0,0 0 0 0 0,0 0 0 0 0,1 0-1 0 0,-1 1 1 0 0,0 0 0 0 0,1 0 0 0 0,-1 0 0 0 0,1 0-1 0 0,0 1 1 0 0,-1-1 0 0 0,1 1 0 0 0,0 0 0 0 0,1 0 0 0 0,-1 0-1 0 0,0 0 1 0 0,-2 5 0 0 0,-12 7 215 0 0,16-15-417 0 0,0 1 1 0 0,0 0 0 0 0,0-1 0 0 0,0 1-1 0 0,0 0 1 0 0,0 0 0 0 0,0 0 0 0 0,0 0 0 0 0,0-1-1 0 0,1 1 1 0 0,-1 0 0 0 0,0 1 0 0 0,1-1 0 0 0,-1 0-1 0 0,1 0 1 0 0,-1 0 0 0 0,1 0 0 0 0,-1 0-1 0 0,1 1 1 0 0,0-1 0 0 0,0 0 0 0 0,-1 2 0 0 0,-2 6 95 0 0,0-1 1 0 0,0 0-1 0 0,-1 0 1 0 0,-8 12-1 0 0,7-12-34 0 0,0-1-1 0 0,1 1 1 0 0,0 1-1 0 0,-3 11 1 0 0,-2 20 162 0 0,3-14-50 0 0,1 1 1 0 0,1-1-1 0 0,-1 33 1 0 0,5-56-190 0 0,1 0 0 0 0,-1-1 1 0 0,1 1-1 0 0,0-1 0 0 0,0 1 1 0 0,0-1-1 0 0,0 1 0 0 0,0-1 0 0 0,0 1 1 0 0,1-1-1 0 0,-1 0 0 0 0,1 0 0 0 0,0 0 1 0 0,-1 0-1 0 0,1 0 0 0 0,0 0 1 0 0,0 0-1 0 0,0-1 0 0 0,1 1 0 0 0,-1-1 1 0 0,0 1-1 0 0,0-1 0 0 0,1 0 0 0 0,-1 0 1 0 0,1 0-1 0 0,-1 0 0 0 0,1 0 1 0 0,-1-1-1 0 0,1 1 0 0 0,3-1 0 0 0,6 3 11 0 0,1-1-1 0 0,-1-1 0 0 0,1-1 0 0 0,-1 1 0 0 0,14-3 0 0 0,12-11 4 0 0,-28 8-22 0 0,-6 4 5 0 0,-1 0 0 0 0,0-1 0 0 0,0 1 0 0 0,0-1 0 0 0,0 0 0 0 0,0 0 0 0 0,-1 0 0 0 0,1 0 0 0 0,-1 0 0 0 0,1 0 0 0 0,-1-1 0 0 0,1 1 0 0 0,-1-1 0 0 0,0 0 0 0 0,0 1 0 0 0,-1-1 0 0 0,1 0 0 0 0,-1 0 0 0 0,3-5 0 0 0,3-6 19 0 0,7-1 19 0 0,-13 14-37 0 0,0 1 0 0 0,0-1 0 0 0,-1 0 0 0 0,1 1 0 0 0,0-1 0 0 0,0 0 0 0 0,0 0 0 0 0,-1 0 0 0 0,1 1 1 0 0,0-1-1 0 0,-1 0 0 0 0,1 0 0 0 0,-1 0 0 0 0,1 0 0 0 0,-1 0 0 0 0,0 0 0 0 0,1 0 0 0 0,-1-1 0 0 0,0 1 0 0 0,0 0 0 0 0,1 0 0 0 0,-1 0 0 0 0,0-2 0 0 0,4-33 109 0 0,-3 32-83 0 0,0 0 0 0 0,0 0 1 0 0,0 0-1 0 0,-1-1 0 0 0,0 1 0 0 0,0 0 0 0 0,0 0 0 0 0,0 0 0 0 0,-1-1 0 0 0,1 1 1 0 0,-1 0-1 0 0,0 0 0 0 0,-3-7 0 0 0,3 9-11 0 0,1 0 1 0 0,-1-1-1 0 0,0 1 0 0 0,1 0 1 0 0,0 0-1 0 0,-1 0 1 0 0,1-1-1 0 0,0 1 0 0 0,0 0 1 0 0,0 0-1 0 0,0-1 0 0 0,1-2 1 0 0,0 4-11 0 0,-1-1 0 0 0,0 1 0 0 0,1 0 0 0 0,-1 0 0 0 0,0 0 0 0 0,0-1 0 0 0,0 1 0 0 0,0 0 0 0 0,0 0 0 0 0,0 0 0 0 0,0-1 0 0 0,-1 1 0 0 0,1 0 0 0 0,0 0 0 0 0,-1 0 0 0 0,1 0 0 0 0,-1-1 0 0 0,1 1 0 0 0,-1 0 0 0 0,1 0 0 0 0,-1 0 0 0 0,0 0 1 0 0,-1-1-1 0 0,-2-2 260 0 0,0 0 7 0 0,2 17-249 0 0,11 54 203 0 0,-9-62-213 0 0,1-1 0 0 0,-1 1 0 0 0,1 0 0 0 0,0-1 0 0 0,1 1 0 0 0,-1-1-1 0 0,1 1 1 0 0,0-1 0 0 0,0 0 0 0 0,0 0 0 0 0,5 6 0 0 0,-5-6-4 0 0,1 0 1 0 0,-1 0-1 0 0,0 1 1 0 0,0-1-1 0 0,0 1 1 0 0,0-1-1 0 0,0 7 1 0 0,28 133 476 0 0,-6-47-202 0 0,-4-16-16 0 0,-11-41-129 0 0,-5-22-68 0 0,-1 1 0 0 0,0-1 0 0 0,0 25 0 0 0,6 172 226 0 0,-9-138-229 0 0,0-75-71 0 0,0 1 0 0 0,-1-1 0 0 0,1 1 0 0 0,-1-1 0 0 0,1 0 0 0 0,-1 1 0 0 0,0-1 0 0 0,0 0 0 0 0,0 0 0 0 0,0 1 0 0 0,0-1 0 0 0,0 0 0 0 0,-1 0 0 0 0,1 0 0 0 0,-1 0 0 0 0,1-1 0 0 0,-1 1 0 0 0,0 0 0 0 0,0-1 0 0 0,0 1 0 0 0,0-1 0 0 0,0 1-1 0 0,0-1 1 0 0,0 0 0 0 0,0 0 0 0 0,-1 0 0 0 0,1 0 0 0 0,0-1 0 0 0,0 1 0 0 0,-1 0 0 0 0,1-1 0 0 0,-4 1 0 0 0,-2 0-128 0 0,0-1-1 0 0,1 1 1 0 0,-1-1 0 0 0,1 0-1 0 0,-1-1 1 0 0,1 0 0 0 0,-1 0-1 0 0,1-1 1 0 0,-11-3-1 0 0,-2 0-178 0 0,13 3 144 0 0,0 1 1 0 0,0-2-1 0 0,1 1 1 0 0,-1 0 0 0 0,-11-8-1 0 0,-38-53-1626 0 0,12 5-1440 0 0,40 53 2794 0 0,1 0 0 0 0,-1-1 0 0 0,1 1 0 0 0,0-1 0 0 0,1 0 0 0 0,-1 0 0 0 0,1 0-1 0 0,1 0 1 0 0,-1 0 0 0 0,0-6 0 0 0,-6-15-5992 0 0,7 0-434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6872 0 0,'2'0'497'0'0,"-1"0"0"0"0,0 0 0 0 0,0 0 0 0 0,0 0 0 0 0,1 0 0 0 0,-1 0 0 0 0,0 0 1 0 0,0 0-1 0 0,0 0 0 0 0,1 1 0 0 0,-1-1 0 0 0,0 0 0 0 0,0 1 0 0 0,0-1 0 0 0,0 1 0 0 0,0-1 0 0 0,0 1 0 0 0,0 0 1 0 0,0-1-1 0 0,0 1 0 0 0,0 0 0 0 0,0 0 0 0 0,0 0 0 0 0,0 0 0 0 0,0 1 0 0 0,3 16 5123 0 0,2 12-5178 0 0,-4-25-350 0 0,-1 0-1 0 0,0 0 1 0 0,-1 0 0 0 0,1 0-1 0 0,-1 1 1 0 0,0-1 0 0 0,0 0-1 0 0,-1 0 1 0 0,1 0 0 0 0,-1 1-1 0 0,0-1 1 0 0,-1 0 0 0 0,1 0-1 0 0,-4 6 1 0 0,-5 37 26 0 0,-4 29-390 0 0,5-38-1266 0 0,5-13 378 0 0,-1 6-3223 0 0,7-54-5401 0 0,5 12 3314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8368 0 0,'-8'1'1241'0'0,"-1"0"1"0"0,1 0-1 0 0,0 1 1 0 0,0 0-1 0 0,-1 0 1 0 0,1 1-1 0 0,-11 5 1 0 0,7-2-828 0 0,0 0 0 0 0,1 1 0 0 0,0 0 0 0 0,0 1 0 0 0,0 0-1 0 0,1 1 1 0 0,-15 15 0 0 0,20-18-300 0 0,1 0-1 0 0,-1 0 0 0 0,1 1 0 0 0,0-1 0 0 0,0 1 1 0 0,1 0-1 0 0,0 0 0 0 0,0 0 0 0 0,0 0 1 0 0,1 1-1 0 0,-2 8 0 0 0,2 26 168 0 0,1-34-231 0 0,0 0-1 0 0,0 0 1 0 0,1 0-1 0 0,1 1 1 0 0,-1-1-1 0 0,3 9 1 0 0,-1-6-2 0 0,-2-8-26 0 0,0 1 0 0 0,1 0 1 0 0,0 0-1 0 0,-1 0 1 0 0,1 0-1 0 0,1-1 0 0 0,-1 1 1 0 0,0 0-1 0 0,1-1 0 0 0,0 1 1 0 0,0-1-1 0 0,0 0 1 0 0,0 1-1 0 0,1-1 0 0 0,-1 0 1 0 0,1 0-1 0 0,4 4 1 0 0,0-2 64 0 0,0 1 0 0 0,-1 0 0 0 0,1 1 0 0 0,-2-1 0 0 0,1 1 0 0 0,8 13 1 0 0,10 13 255 0 0,-16-25-200 0 0,0 1 0 0 0,-1 1 0 0 0,0-1 0 0 0,-1 1 0 0 0,7 14 0 0 0,17 26 558 0 0,-27-45-628 0 0,-1 0 1 0 0,1 0 0 0 0,-1 0 0 0 0,-1 0-1 0 0,1 0 1 0 0,-1 0 0 0 0,0 1 0 0 0,0-1-1 0 0,0 0 1 0 0,-1 1 0 0 0,1-1 0 0 0,-2 8 0 0 0,1-8-8 0 0,0 1 1 0 0,0 0-1 0 0,0-1 0 0 0,1 1 1 0 0,0-1-1 0 0,0 1 1 0 0,1-1-1 0 0,2 7 1 0 0,-3-5-15 0 0,0-1 0 0 0,0 0-1 0 0,0 0 1 0 0,-1 1 0 0 0,0-1 0 0 0,0 1 0 0 0,-1-1 0 0 0,0 0 0 0 0,0 0 0 0 0,0 1 0 0 0,-1-1 0 0 0,-2 7-1 0 0,-1-6 15 0 0,4-5-66 0 0,0 1 1 0 0,0-1 0 0 0,-1 0 0 0 0,1 0 0 0 0,-1 0 0 0 0,0 0-1 0 0,0-1 1 0 0,1 1 0 0 0,-1 0 0 0 0,0-1 0 0 0,-1 1-1 0 0,1-1 1 0 0,0 0 0 0 0,0 0 0 0 0,0 0 0 0 0,-1 0 0 0 0,1 0-1 0 0,-1 0 1 0 0,1 0 0 0 0,-1-1 0 0 0,1 1 0 0 0,-1-1-1 0 0,1 0 1 0 0,-1 0 0 0 0,1 0 0 0 0,-1 0 0 0 0,-3-1-1 0 0,-4 1-234 0 0,1 0 0 0 0,0-1 0 0 0,0 0 0 0 0,0-1 0 0 0,0 0 0 0 0,0-1 0 0 0,0 0 0 0 0,0 0-1 0 0,0-1 1 0 0,-11-6 0 0 0,16 7-27 0 0,-1 0 0 0 0,1 0-1 0 0,1 0 1 0 0,-1 0 0 0 0,0-1 0 0 0,1 1 0 0 0,0-1-1 0 0,-1 0 1 0 0,2 0 0 0 0,-1 0 0 0 0,0-1-1 0 0,1 1 1 0 0,0-1 0 0 0,0 1 0 0 0,0-1-1 0 0,1 0 1 0 0,-1 1 0 0 0,1-1 0 0 0,0 0-1 0 0,0 0 1 0 0,1 0 0 0 0,0-6 0 0 0,-1-8-1068 0 0,0 13 965 0 0,1 1 1 0 0,0-1 0 0 0,-1 0 0 0 0,2 1-1 0 0,-1-1 1 0 0,1 1 0 0 0,0-1 0 0 0,0 1-1 0 0,1-1 1 0 0,-1 1 0 0 0,1-1 0 0 0,0 1-1 0 0,1 0 1 0 0,-1 0 0 0 0,5-6 0 0 0,6-4-445 0 0,13-17-3142 0 0,-5-1-1712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5632 0 0,'0'0'5186'0'0,"-2"11"72"0"0,-3 5-3499 0 0,4-12-1411 0 0,0 0 0 0 0,0 0 0 0 0,0 0 0 0 0,1 1-1 0 0,-1-1 1 0 0,1 0 0 0 0,0 0 0 0 0,1 1-1 0 0,0 4 1 0 0,0 10 332 0 0,8 201 3061 0 0,-9-110-2270 0 0,21-127-1353 0 0,-5-37-255 0 0,11-20 46 0 0,-17 50 82 0 0,9-7-11 0 0,-11-1 12 0 0,-8 30 8 0 0,0 0 0 0 0,0 0 0 0 0,0 0 0 0 0,0 0-1 0 0,1 0 1 0 0,-1 0 0 0 0,1 0 0 0 0,-1 0 0 0 0,1-1 0 0 0,0 2-1 0 0,0-1 1 0 0,0 0 0 0 0,0 0 0 0 0,0 0 0 0 0,0 0 0 0 0,1 1-1 0 0,2-4 1 0 0,11-10-29 0 0,17-15 410 0 0,-21 30-80 0 0,-6 19 26 0 0,-5 5-39 0 0,1-10-179 0 0,-1-1-1 0 0,0 0 1 0 0,-1 1 0 0 0,-1-1-1 0 0,-3 13 1 0 0,-1-8 33 0 0,-8 38 216 0 0,12-28-235 0 0,1-27-121 0 0,1-1 1 0 0,0 1-1 0 0,0 0 1 0 0,0-1 0 0 0,-1 1-1 0 0,1-1 1 0 0,0 1 0 0 0,-1 0-1 0 0,1-1 1 0 0,0 1 0 0 0,-1-1-1 0 0,1 1 1 0 0,-1-1-1 0 0,1 1 1 0 0,-1-1 0 0 0,1 1-1 0 0,-1-1 1 0 0,1 0 0 0 0,-1 1-1 0 0,1-1 1 0 0,-1 0-1 0 0,0 1 1 0 0,1-1 0 0 0,-1 0-1 0 0,0 0 1 0 0,1 0 0 0 0,-1 1-1 0 0,0-1 1 0 0,1 0-1 0 0,-2 0 1 0 0,4-3 2 0 0,0 0 0 0 0,0 0 0 0 0,0 1 0 0 0,-1-2-1 0 0,1 1 1 0 0,-1 0 0 0 0,0 0 0 0 0,0 0 0 0 0,1-5 0 0 0,2-4-22 0 0,47-72-106 0 0,-51 82 123 0 0,0 0 0 0 0,1 0 0 0 0,0 0 0 0 0,-1 1 0 0 0,1-1 0 0 0,0 0 0 0 0,0 0 0 0 0,0 1 0 0 0,0-1-1 0 0,0 1 1 0 0,0-1 0 0 0,1 1 0 0 0,-1-1 0 0 0,0 1 0 0 0,1-1 0 0 0,-1 1 0 0 0,1 0 0 0 0,0 0 0 0 0,-1 0-1 0 0,1 0 1 0 0,0 0 0 0 0,-1 0 0 0 0,1 1 0 0 0,0-1 0 0 0,0 1 0 0 0,3-1 0 0 0,-5 0 1 0 0,1 1 0 0 0,0 0-1 0 0,-1 0 1 0 0,1 0 0 0 0,-1 0 0 0 0,1-1 0 0 0,-1 1 0 0 0,1 0 0 0 0,-1-1 0 0 0,1 1-1 0 0,-1 0 1 0 0,0-1 0 0 0,1 1 0 0 0,-1-1 0 0 0,1 1 0 0 0,-1 0 0 0 0,0-1 0 0 0,1 1 0 0 0,-1-1-1 0 0,0 1 1 0 0,1-1 0 0 0,-1 1 0 0 0,0-1 0 0 0,0 0 0 0 0,1 0 0 0 0,-1 0 0 0 0,0 1 0 0 0,0-1 0 0 0,0 1 0 0 0,0-1 0 0 0,0 1 0 0 0,1-1 0 0 0,-1 1 1 0 0,0 0-1 0 0,0-1 0 0 0,1 1 0 0 0,-1-1 0 0 0,0 1 0 0 0,1 0 0 0 0,-1-1 0 0 0,1 1 0 0 0,-1-1 0 0 0,0 1 1 0 0,1 0-1 0 0,-1 0 0 0 0,1-1 0 0 0,-1 1 0 0 0,1 0 0 0 0,-1 0 0 0 0,1-1 0 0 0,-1 1 0 0 0,1 0 0 0 0,-1 0 1 0 0,1 0-1 0 0,0 0 0 0 0,1 0 1 0 0,-1-1 0 0 0,1 1 0 0 0,0-1 0 0 0,-1 1 0 0 0,1-1 1 0 0,-1 1-1 0 0,1-1 0 0 0,-1 0 0 0 0,0 0 0 0 0,1 0 0 0 0,-1 1 0 0 0,0-2 1 0 0,1 1-1 0 0,-1 0 0 0 0,0 0 0 0 0,0 0 0 0 0,0 0 0 0 0,0-1 0 0 0,0 1 1 0 0,0 0-1 0 0,0-3 0 0 0,0 3 2 0 0,0-1 0 0 0,1 0 0 0 0,-1 1 0 0 0,0-1 0 0 0,0 1 1 0 0,0-1-1 0 0,1 1 0 0 0,-1 0 0 0 0,1 0 0 0 0,-1-1 0 0 0,1 1 0 0 0,0 0 0 0 0,-1 0 1 0 0,1 0-1 0 0,0 1 0 0 0,0-1 0 0 0,2 0 0 0 0,-3 0-5 0 0,1 1 0 0 0,-1-1 0 0 0,0 1 0 0 0,1-1 0 0 0,-1 1 0 0 0,0-1 0 0 0,1 0 0 0 0,-1 0 0 0 0,0 0-1 0 0,0 1 1 0 0,0-1 0 0 0,0-1 0 0 0,2-1 0 0 0,-2 2 6 0 0,0 0 0 0 0,0 0-1 0 0,0 0 1 0 0,1 0-1 0 0,-1 0 1 0 0,0 0 0 0 0,0 0-1 0 0,1 0 1 0 0,-1 0 0 0 0,0 1-1 0 0,1-1 1 0 0,-1 1 0 0 0,1-1-1 0 0,-1 1 1 0 0,1-1 0 0 0,-1 1-1 0 0,1 0 1 0 0,2-1-1 0 0,11 1-10 0 0,-12-1 19 0 0,-1 1 0 0 0,1 0 1 0 0,0-1-1 0 0,0 1 0 0 0,0 0 0 0 0,0 0 1 0 0,-1 0-1 0 0,1 1 0 0 0,0-1 1 0 0,0 1-1 0 0,0-1 0 0 0,-1 1 0 0 0,1 0 1 0 0,0 0-1 0 0,-1 0 0 0 0,1 1 1 0 0,-1-1-1 0 0,1 0 0 0 0,-1 1 1 0 0,0 0-1 0 0,1-1 0 0 0,-1 1 0 0 0,0 0 1 0 0,0 0-1 0 0,0 1 0 0 0,-1-1 1 0 0,1 0-1 0 0,0 0 0 0 0,-1 1 0 0 0,0-1 1 0 0,2 5-1 0 0,34 85 134 0 0,-23-62-85 0 0,4 11-24 0 0,-3-5-18 0 0,-12-32-29 0 0,-1 0 0 0 0,1 0-1 0 0,-1 0 1 0 0,-1 0 0 0 0,1 1 0 0 0,0-1-1 0 0,-1 1 1 0 0,0-1 0 0 0,0 1 0 0 0,0 5-1 0 0,-1-8-100 0 0,1 1 1 0 0,0-1-1 0 0,-1 1 0 0 0,1-1 0 0 0,0 0 0 0 0,0 1 0 0 0,0-1 0 0 0,0 0 0 0 0,1 0 0 0 0,-1 0 0 0 0,0 0 0 0 0,1 0 1 0 0,0 0-1 0 0,-1 0 0 0 0,3 1 0 0 0,-2-2-529 0 0,4-13-9652 0 0,14-11 6504 0 0,-7 9-636 0 0,2 3-1811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265 356 4464 0 0,'-8'0'7072'0'0,"-13"0"-3339"0"0,20 0-3587 0 0,-1 0-1 0 0,0-1 1 0 0,0 1 0 0 0,1 0 0 0 0,-1 1 0 0 0,0-1-1 0 0,1 0 1 0 0,-1 0 0 0 0,0 1 0 0 0,0-1 0 0 0,1 1-1 0 0,-1 0 1 0 0,1-1 0 0 0,-1 1 0 0 0,0 0 0 0 0,1 0-1 0 0,0 0 1 0 0,-1 0 0 0 0,1 0 0 0 0,-1 0 0 0 0,1 0 0 0 0,0 1-1 0 0,0-1 1 0 0,0 0 0 0 0,0 1 0 0 0,0-1 0 0 0,0 1-1 0 0,0-1 1 0 0,0 1 0 0 0,0 2 0 0 0,0-3-113 0 0,1 0 1 0 0,0-1-1 0 0,-1 1 0 0 0,1 0 1 0 0,-1 0-1 0 0,1 0 0 0 0,-1-1 1 0 0,0 1-1 0 0,1 0 1 0 0,-1 0-1 0 0,0-1 0 0 0,1 1 1 0 0,-1-1-1 0 0,0 1 1 0 0,0-1-1 0 0,1 1 0 0 0,-1-1 1 0 0,0 1-1 0 0,0-1 0 0 0,0 0 1 0 0,0 1-1 0 0,0-1 1 0 0,0 0-1 0 0,-1 0 0 0 0,1 1 0 0 0,-1-1 0 0 0,1 0 0 0 0,0 0 1 0 0,0 1-1 0 0,0-1 0 0 0,0 0 0 0 0,0 1 0 0 0,0-1 0 0 0,0 1 0 0 0,0 0 0 0 0,0-1 0 0 0,0 1 0 0 0,0 0 0 0 0,0-1 0 0 0,1 1 0 0 0,-1 0 0 0 0,0 0 0 0 0,0 0 0 0 0,1 0 0 0 0,-1 0 0 0 0,0 0 0 0 0,1 0 0 0 0,-1 0 0 0 0,1 0 0 0 0,-1 2 0 0 0,-37 70 1625 0 0,23-46-958 0 0,-23 53-1 0 0,-5 31 153 0 0,34-88-674 0 0,3 1-2 0 0,6-21-171 0 0,1 0 0 0 0,0 0 0 0 0,0-1 0 0 0,0 1 0 0 0,0 0 0 0 0,1-1 0 0 0,-1 1 0 0 0,1-1 0 0 0,-1 0 0 0 0,1 1 0 0 0,0-1 0 0 0,0 0 0 0 0,0 0 0 0 0,0 0 0 0 0,0 0 0 0 0,0 0 0 0 0,1-1 0 0 0,-1 1 0 0 0,1-1 0 0 0,-1 1 0 0 0,1-1 0 0 0,-1 0 0 0 0,1 0 0 0 0,0 0 0 0 0,0 0 0 0 0,-1-1 0 0 0,1 1 0 0 0,0-1 0 0 0,0 0 0 0 0,3 0 0 0 0,-3 1-15 0 0,1 0-1 0 0,-1-1 1 0 0,1 1-1 0 0,-1-1 1 0 0,1 0 0 0 0,-1 0-1 0 0,1-1 1 0 0,-1 1-1 0 0,1-1 1 0 0,-1 0-1 0 0,1 1 1 0 0,-1-1-1 0 0,1-1 1 0 0,-1 1 0 0 0,0-1-1 0 0,0 1 1 0 0,0-1-1 0 0,0 0 1 0 0,0 0-1 0 0,0 0 1 0 0,0 0-1 0 0,-1-1 1 0 0,1 1-1 0 0,-1-1 1 0 0,4-4 0 0 0,-4 0-4 0 0,-1 5 10 0 0,-1 0 1 0 0,1 1-1 0 0,-1-1 0 0 0,1 0 0 0 0,0 1 0 0 0,-1-1 1 0 0,1 1-1 0 0,0-1 0 0 0,0 1 0 0 0,0-1 1 0 0,0 1-1 0 0,1 0 0 0 0,-1-1 0 0 0,0 1 1 0 0,0 0-1 0 0,1 0 0 0 0,1-1 0 0 0,-1 0-6 0 0,1 0 1 0 0,0 0-1 0 0,-1 0 0 0 0,0 0 0 0 0,0 0 0 0 0,1 0 0 0 0,-1-1 1 0 0,0 1-1 0 0,-1-1 0 0 0,1 0 0 0 0,2-4 0 0 0,12-18-60 0 0,-11 17 53 0 0,-1 0-1 0 0,0 0 1 0 0,0 0 0 0 0,-1 0-1 0 0,0-1 1 0 0,0 1-1 0 0,-1-1 1 0 0,0 0-1 0 0,1-16 1 0 0,2-87 45 0 0,-5 106-23 0 0,-3-37 43 0 0,-2 1-1 0 0,-1 0 1 0 0,-17-57 0 0 0,-4-21 37 0 0,19 80-61 0 0,4 26 128 0 0,1 0-1 0 0,0 0 1 0 0,0-25 809 0 0,3 80 164 0 0,1-32-1084 0 0,1 0-1 0 0,0 0 1 0 0,0-1-1 0 0,1 1 1 0 0,0 0 0 0 0,1-1-1 0 0,0 1 1 0 0,6 9-1 0 0,7 17 31 0 0,20 38-7 0 0,-35-67-64 0 0,0 0 0 0 0,0-1 0 0 0,1 1-1 0 0,0-1 1 0 0,0 0 0 0 0,5 6 0 0 0,-6-9 0 0 0,0 1 0 0 0,0 0 0 0 0,-1 0 0 0 0,1 0 0 0 0,0 0 0 0 0,-1 0 0 0 0,0 0 0 0 0,0 0 0 0 0,0 0 0 0 0,0 0 0 0 0,0 1 0 0 0,-1-1 0 0 0,1 6 0 0 0,1 6-2 0 0,1 0-1 0 0,1-1 1 0 0,0 1 0 0 0,1-1 0 0 0,8 17-1 0 0,-7-19-80 0 0,-1 0 0 0 0,-1 0 0 0 0,0 0 0 0 0,0 1 0 0 0,-1 0 0 0 0,2 24 0 0 0,-6-14-346 0 0,0-18 287 0 0,0 0 0 0 0,1 0 0 0 0,0 0-1 0 0,0 0 1 0 0,0 0 0 0 0,0 0 0 0 0,1 0 0 0 0,0 0 0 0 0,0 0-1 0 0,0 0 1 0 0,0-1 0 0 0,1 1 0 0 0,0 0 0 0 0,0-1 0 0 0,0 1 0 0 0,1-1-1 0 0,2 5 1 0 0,-3-7 15 0 0,-1-1 0 0 0,1 1-1 0 0,-1 0 1 0 0,0 0-1 0 0,0 0 1 0 0,0 0 0 0 0,0 0-1 0 0,0 0 1 0 0,0 0 0 0 0,0 0-1 0 0,-1 0 1 0 0,1 0 0 0 0,-1 1-1 0 0,0-1 1 0 0,1 3-1 0 0,-1-1-389 0 0,1-1 0 0 0,-1 1 0 0 0,1 0 0 0 0,0 0 0 0 0,1 0 0 0 0,-1-1 0 0 0,1 1 0 0 0,3 6-1 0 0,19 25-5983 0 0,-9-24 119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9360 0 0,'0'27'7375'0'0,"1"-19"-6774"0"0,0 1 1 0 0,-1-1-1 0 0,0 1 0 0 0,-1 0 1 0 0,0-1-1 0 0,-1 0 1 0 0,-4 17-1 0 0,5-21-484 0 0,0 0 0 0 0,0 0 0 0 0,0 0 1 0 0,1 0-1 0 0,-1 0 0 0 0,1 1 0 0 0,0-1 0 0 0,1 5 0 0 0,-1-5-88 0 0,0 0-1 0 0,0 0 1 0 0,0 1-1 0 0,0-1 1 0 0,-1 0-1 0 0,1 0 1 0 0,-1 0-1 0 0,-2 5 1 0 0,2-2-31 0 0,-1 1 0 0 0,1 0 1 0 0,0-1-1 0 0,1 1 0 0 0,0 0 1 0 0,0 0-1 0 0,2 10 1 0 0,0 11-329 0 0,-2-15 83 0 0,1-9-147 0 0,-1 1 0 0 0,0-1-1 0 0,0 0 1 0 0,0 0-1 0 0,-1 0 1 0 0,1 0-1 0 0,-1 0 1 0 0,-1 0 0 0 0,1-1-1 0 0,-3 6 1 0 0,4 0-926 0 0,-1-1-817 0 0,-12-2-9375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7920 0 0,'17'12'9430'0'0,"-5"32"-7191"0"0,26 61-1 0 0,-36-97-2079 0 0,0-1-1 0 0,0 0 0 0 0,0 0 1 0 0,-1 1-1 0 0,1 13 0 0 0,5 21 382 0 0,-3-25-234 0 0,1-1 0 0 0,-2 1 0 0 0,0 0 1 0 0,-1 0-1 0 0,-1 0 0 0 0,-2 28 0 0 0,1-32-76 0 0,-9 53 614 0 0,9-66-837 0 0,0 1 1 0 0,0-1-1 0 0,0 0 0 0 0,0 1 1 0 0,0-1-1 0 0,0 1 1 0 0,0-1-1 0 0,-1 0 0 0 0,1 1 1 0 0,0-1-1 0 0,0 0 0 0 0,0 1 1 0 0,-1-1-1 0 0,1 0 1 0 0,0 0-1 0 0,-1 1 0 0 0,1-1 1 0 0,0 0-1 0 0,-1 0 1 0 0,1 1-1 0 0,0-1 0 0 0,-1 0 1 0 0,1 0-1 0 0,0 0 0 0 0,-1 0 1 0 0,1 0-1 0 0,0 1 1 0 0,-1-1-1 0 0,1 0 0 0 0,-1 0 1 0 0,1 0-1 0 0,0 0 0 0 0,-1 0 1 0 0,1 0-1 0 0,-1 0 1 0 0,1 0-1 0 0,0 0 0 0 0,-1 0 1 0 0,1-1-1 0 0,0 1 1 0 0,-1 0-1 0 0,1 0 0 0 0,0 0 1 0 0,-1 0-1 0 0,1-1 0 0 0,-1 1 1 0 0,1 0-1 0 0,0 0 1 0 0,0 0-1 0 0,-1-1 0 0 0,1 1 1 0 0,0 0-1 0 0,-1-1 1 0 0,1 0-8 0 0,0 1 0 0 0,-1-1 0 0 0,1 1 1 0 0,0-1-1 0 0,0 1 0 0 0,0-1 0 0 0,0 0 1 0 0,0 1-1 0 0,0-1 0 0 0,0 1 0 0 0,0-1 1 0 0,0 1-1 0 0,0-1 0 0 0,0 1 0 0 0,0-1 1 0 0,0 0-1 0 0,0 1 0 0 0,0-1 0 0 0,1 1 1 0 0,-1-1-1 0 0,0 1 0 0 0,0-1 0 0 0,1 1 1 0 0,-1-1-1 0 0,0 1 0 0 0,1-1 0 0 0,0 0 1 0 0,2-6 10 0 0,1-17-39 0 0,-4 16-12 0 0,1 1-1 0 0,0 0 0 0 0,1-1 1 0 0,0 1-1 0 0,0 0 1 0 0,6-14-1 0 0,-1-1-3 0 0,-1-1 0 0 0,-1 0-1 0 0,3-42 1 0 0,-8 59 40 0 0,1 0 0 0 0,0 0 0 0 0,0-1 0 0 0,1 1 0 0 0,0 0 0 0 0,4-9 0 0 0,5-23-37 0 0,13-31-27 0 0,-23 65 69 0 0,-1 0 1 0 0,1 0 0 0 0,0 0 0 0 0,1 0 0 0 0,-1 0 0 0 0,1 1 0 0 0,3-7 0 0 0,-4 8-1 0 0,1 1-1 0 0,-1 0 1 0 0,0-1-1 0 0,1 1 1 0 0,0 0-1 0 0,-1 0 0 0 0,1 0 1 0 0,0 0-1 0 0,-1 1 1 0 0,1-1-1 0 0,0 0 1 0 0,0 1-1 0 0,-1-1 1 0 0,4 0-1 0 0,-3 1 15 0 0,13 23 90 0 0,-11-12-84 0 0,2 0 7 0 0,-1 1 0 0 0,-1 1 0 0 0,0-1-1 0 0,4 20 1 0 0,2 17 85 0 0,-5-28-40 0 0,-1 1 1 0 0,-1-1-1 0 0,0 27 1 0 0,-3 102 299 0 0,1-150-372 0 0,-1 0 0 0 0,0 1 0 0 0,0-1 0 0 0,0 0 0 0 0,0 0 0 0 0,0 0 0 0 0,1 1-1 0 0,-1-1 1 0 0,0 0 0 0 0,0 0 0 0 0,0 0 0 0 0,0 0 0 0 0,1 1 0 0 0,-1-1 0 0 0,0 0 0 0 0,0 0 0 0 0,1 0 0 0 0,-1 0-1 0 0,0 0 1 0 0,0 0 0 0 0,1 0 0 0 0,-1 0 0 0 0,0 0 0 0 0,0 0 0 0 0,0 0 0 0 0,1 0 0 0 0,-1 0 0 0 0,0 0 0 0 0,0 0-1 0 0,1 0 1 0 0,-1 0 0 0 0,0 0 0 0 0,0 0 0 0 0,1 0 0 0 0,-1 0 0 0 0,0 0 0 0 0,0-1 0 0 0,1 1 0 0 0,-1 0-1 0 0,0 0 1 0 0,0 0 0 0 0,0 0 0 0 0,0 0 0 0 0,1-1 0 0 0,-1 1 0 0 0,0 0 0 0 0,0-1 0 0 0,11-5-5 0 0,-7-1 2 0 0,1-1-1 0 0,-1 0 1 0 0,0 1-1 0 0,-1-2 1 0 0,0 1-1 0 0,3-11 1 0 0,12-27-10 0 0,-15 38 15 0 0,-1-1 0 0 0,1 1 0 0 0,-1-1 0 0 0,0 0 1 0 0,-1 1-1 0 0,0-1 0 0 0,-1-16 0 0 0,0 16 0 0 0,0 0 1 0 0,1 0-1 0 0,0 0 0 0 0,0 1 0 0 0,1-1 1 0 0,5-16-1 0 0,1 9-3 0 0,-6 12 1 0 0,-1 1-1 0 0,1-1 1 0 0,-1 1 0 0 0,0-1 0 0 0,0 0-1 0 0,0 0 1 0 0,0 1 0 0 0,-1-1-1 0 0,1 0 1 0 0,-1 0 0 0 0,0 0-1 0 0,-1-5 1 0 0,1 8 0 0 0,1-1-1 0 0,-1 1 0 0 0,0-1 1 0 0,0 0-1 0 0,1 1 1 0 0,-1-1-1 0 0,1 1 1 0 0,0-1-1 0 0,-1 1 1 0 0,1 0-1 0 0,0-1 0 0 0,0 1 1 0 0,0 0-1 0 0,0-1 1 0 0,0 1-1 0 0,0 0 1 0 0,0 0-1 0 0,2-2 1 0 0,-1 2 5 0 0,0-1 0 0 0,-1 0 0 0 0,1 1 0 0 0,-1-1 1 0 0,1 0-1 0 0,-1 0 0 0 0,0 0 0 0 0,0 0 0 0 0,0 0 0 0 0,0 0 1 0 0,1-3-1 0 0,-1 4 0 0 0,0 0 0 0 0,0 0 1 0 0,0 0-1 0 0,0 0 0 0 0,0 0 0 0 0,0 0 1 0 0,0 0-1 0 0,0 1 0 0 0,1-1 0 0 0,-1 0 1 0 0,0 1-1 0 0,0-1 0 0 0,1 1 0 0 0,-1-1 0 0 0,0 1 1 0 0,0 0-1 0 0,1 0 0 0 0,-1-1 0 0 0,1 1 1 0 0,-1 0-1 0 0,0 0 0 0 0,1 0 0 0 0,-1 0 1 0 0,0 1-1 0 0,3-1 0 0 0,-1 1 9 0 0,1-1 0 0 0,-1 0 0 0 0,0 1-1 0 0,1 0 1 0 0,-1-1 0 0 0,0 1 0 0 0,1 1 0 0 0,-1-1 0 0 0,5 3-1 0 0,-4 1-5 0 0,-1-1-1 0 0,1 1 0 0 0,-1 0 0 0 0,0 0 0 0 0,0 0 1 0 0,-1 1-1 0 0,1-1 0 0 0,-1 1 0 0 0,0 0 0 0 0,1 8 1 0 0,-2-8-1 0 0,1 0 1 0 0,0 0 0 0 0,0 0 0 0 0,1 0-1 0 0,0 0 1 0 0,0 0 0 0 0,6 9-1 0 0,-6-11-11 0 0,0 1-1 0 0,-1-1 1 0 0,0 1-1 0 0,1-1 1 0 0,-2 1-1 0 0,1 0 1 0 0,-1 0-1 0 0,2 6 0 0 0,-3-6 1 0 0,1-1 0 0 0,0 0-1 0 0,0 0 1 0 0,1 0 0 0 0,-1 0-1 0 0,1-1 1 0 0,-1 1-1 0 0,1 0 1 0 0,0 0 0 0 0,1-1-1 0 0,-1 0 1 0 0,6 7-1 0 0,-4-7-28 0 0,-1 1-1 0 0,1 0 1 0 0,-1 0-1 0 0,0 0 1 0 0,0 0-1 0 0,-1 0 1 0 0,1 1-1 0 0,-1-1 1 0 0,2 7-1 0 0,13 22-857 0 0,-7-5-322 0 0,-10-27 1067 0 0,0 1 0 0 0,0-1 0 0 0,1 1 0 0 0,-1-1-1 0 0,0 1 1 0 0,1-1 0 0 0,-1 0 0 0 0,0 1 0 0 0,1-1-1 0 0,0 0 1 0 0,-1 1 0 0 0,1-1 0 0 0,0 0-1 0 0,0 0 1 0 0,0 1 0 0 0,0-1 0 0 0,0 0 0 0 0,0 0-1 0 0,0 0 1 0 0,0 0 0 0 0,0 0 0 0 0,0-1 0 0 0,1 1-1 0 0,-1 0 1 0 0,0 0 0 0 0,1-1 0 0 0,-1 1 0 0 0,0-1-1 0 0,1 1 1 0 0,-1-1 0 0 0,1 0 0 0 0,-1 1 0 0 0,0-1-1 0 0,1 0 1 0 0,-1 0 0 0 0,3 0 0 0 0,0 0-300 0 0,0 1 0 0 0,0 0 0 0 0,0-1 0 0 0,0 0 0 0 0,-1 0 0 0 0,1 0 0 0 0,0-1 0 0 0,0 1 0 0 0,0-1 0 0 0,0 0 0 0 0,-1 0 0 0 0,1 0 0 0 0,0 0 0 0 0,-1-1 0 0 0,1 0 0 0 0,-1 1 0 0 0,1-1 0 0 0,-1 0 0 0 0,0-1 0 0 0,0 1 0 0 0,0-1 0 0 0,0 1 0 0 0,3-5 0 0 0,15-20-5764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41 3736 0 0,'1'0'190'0'0,"-1"0"-1"0"0,1 0 1 0 0,0 0 0 0 0,-1 0 0 0 0,1-1-1 0 0,-1 1 1 0 0,1 0 0 0 0,0 0-1 0 0,-1 0 1 0 0,1-1 0 0 0,-1 1 0 0 0,1 0-1 0 0,0-1 1 0 0,-1 1 0 0 0,1 0 0 0 0,-1-1-1 0 0,1 1 1 0 0,-1-1 0 0 0,0 1 0 0 0,1 0-1 0 0,-1-1 1 0 0,1 1 0 0 0,-1-1-1 0 0,0 0 1 0 0,1 1 0 0 0,-1-1 0 0 0,0 1-1 0 0,0-1 1 0 0,1 1 0 0 0,-1-1 0 0 0,0 0-1 0 0,0 1 1 0 0,0-1 0 0 0,0 0 0 0 0,0 1-1 0 0,0-1 1 0 0,0 1 0 0 0,0-1-1 0 0,0 0 1 0 0,0 1 0 0 0,0-1 0 0 0,0 0-1 0 0,0 1 1 0 0,-1-1 0 0 0,1-1 0 0 0,-1-6 3814 0 0,-21-3 170 0 0,18 12-3904 0 0,-1-1 0 0 0,1 1 0 0 0,-1-1 0 0 0,1 1 0 0 0,-1 0 0 0 0,1 1 0 0 0,0-1 0 0 0,0 1 0 0 0,0 0 0 0 0,0 0 0 0 0,0 0 0 0 0,0 0 0 0 0,-5 5 0 0 0,-41 44 621 0 0,5-5-439 0 0,42-43-421 0 0,0 1 0 0 0,0-1 0 0 0,0 1 0 0 0,0 0 0 0 0,1 0 1 0 0,-1 0-1 0 0,1 0 0 0 0,0 1 0 0 0,-2 4 0 0 0,-7 14 70 0 0,-11 20 112 0 0,19-34-146 0 0,-1 0-1 0 0,-1-1 0 0 0,1 0 1 0 0,-11 14-1 0 0,11-17-48 0 0,1 0 0 0 0,1 1 0 0 0,-1-1 0 0 0,1 1-1 0 0,0-1 1 0 0,0 1 0 0 0,0 0 0 0 0,1 0 0 0 0,-2 12 0 0 0,3-16-18 0 0,-1 1 1 0 0,1-1-1 0 0,0 1 0 0 0,0-1 0 0 0,0 1 0 0 0,0-1 1 0 0,0 1-1 0 0,0-1 0 0 0,1 1 0 0 0,-1-1 1 0 0,1 1-1 0 0,-1-1 0 0 0,1 1 0 0 0,0-1 1 0 0,0 0-1 0 0,0 1 0 0 0,1-1 0 0 0,-1 0 1 0 0,0 0-1 0 0,1 0 0 0 0,0 0 0 0 0,-1 0 0 0 0,1 0 1 0 0,0 0-1 0 0,4 2 0 0 0,3-1-23 0 0,1 0 0 0 0,-1 0-1 0 0,1-1 1 0 0,0-1 0 0 0,0 1-1 0 0,0-2 1 0 0,0 1 0 0 0,0-2-1 0 0,17-1 1 0 0,-16-7-102 0 0,-4 2 54 0 0,4 1 13 0 0,-8 4 33 0 0,-1 1-1 0 0,1-1 1 0 0,0 1 0 0 0,0-1 0 0 0,-1 0-1 0 0,0 0 1 0 0,1 0 0 0 0,-1 0-1 0 0,0 0 1 0 0,0-1 0 0 0,3-3 0 0 0,23-18-173 0 0,-22 14 201 0 0,-1 0 0 0 0,0 1 1 0 0,-1-2-1 0 0,0 1 0 0 0,0 0 0 0 0,-1-1 0 0 0,-1 0 0 0 0,0 0 0 0 0,0 0 1 0 0,-1 0-1 0 0,-1 0 0 0 0,1 0 0 0 0,-2 0 0 0 0,1 0 0 0 0,-2 0 0 0 0,-3-17 1 0 0,2 9-7 0 0,2 13 4 0 0,0-1-1 0 0,-1 1 0 0 0,1 0 0 0 0,-1-1 0 0 0,-5-8 0 0 0,4 3 56 0 0,0 1 0 0 0,1-1-1 0 0,0 1 1 0 0,0-18 0 0 0,2 28-51 0 0,0 1 0 0 0,0 0 0 0 0,0 0 0 0 0,0 0 0 0 0,0-1 0 0 0,0 1-1 0 0,0 0 1 0 0,0 0 0 0 0,0-1 0 0 0,0 1 0 0 0,0 0 0 0 0,0 0 0 0 0,0 0 0 0 0,0-1 0 0 0,0 1 0 0 0,-1 0 0 0 0,1 0 0 0 0,0 0 0 0 0,0 0 0 0 0,0-1 0 0 0,0 1 0 0 0,0 0 0 0 0,-1 0 0 0 0,1 0-1 0 0,0 0 1 0 0,0 0 0 0 0,0 0 0 0 0,-1-1 0 0 0,1 1 0 0 0,0 0 0 0 0,0 0 0 0 0,0 0 0 0 0,-1 0 0 0 0,1 0 0 0 0,0 0 0 0 0,0 0 0 0 0,0 0 0 0 0,-1 0 0 0 0,1 0 0 0 0,0 0 0 0 0,0 0-1 0 0,-1 0 1 0 0,1 0 0 0 0,0 0 0 0 0,0 0 0 0 0,0 0 0 0 0,-1 0 0 0 0,1 0 0 0 0,0 0 0 0 0,0 1 0 0 0,0-1 0 0 0,-1 0 0 0 0,1 0 0 0 0,0 0 0 0 0,0 0 0 0 0,0 0 0 0 0,0 0 0 0 0,-1 1 0 0 0,1-1-1 0 0,0 0 1 0 0,0 1-1 0 0,-1-1-1 0 0,1 1 1 0 0,-1 0-1 0 0,1-1 1 0 0,-1 1-1 0 0,1-1 1 0 0,0 1-1 0 0,0 0 1 0 0,-1-1-1 0 0,1 1 1 0 0,0 0-1 0 0,0-1 1 0 0,0 1-1 0 0,-1 0 1 0 0,1 0-1 0 0,0-1 1 0 0,0 1-1 0 0,0 0 1 0 0,0 0-1 0 0,1-1 1 0 0,-1 1-1 0 0,0 0 1 0 0,0-1-1 0 0,0 1 1 0 0,0 0-1 0 0,1-1 1 0 0,-1 1-1 0 0,1 1 1 0 0,1 4-3 0 0,0-1 1 0 0,0 1-1 0 0,-1 0 1 0 0,0-1-1 0 0,0 1 1 0 0,0 0 0 0 0,-1 7-1 0 0,0-8-4 0 0,0 0-1 0 0,1 0 1 0 0,-1 0 0 0 0,1 1-1 0 0,0-1 1 0 0,1 0-1 0 0,-1 0 1 0 0,1 0 0 0 0,0 0-1 0 0,0-1 1 0 0,5 9 0 0 0,-5-10-3 0 0,0 0 1 0 0,-1 0 0 0 0,1 0 0 0 0,-1 0 0 0 0,0 0 0 0 0,0 1 0 0 0,0-1 0 0 0,0 0 0 0 0,0 4 0 0 0,-1-3-18 0 0,1 0 0 0 0,0-1 1 0 0,0 1-1 0 0,0-1 1 0 0,0 1-1 0 0,0-1 0 0 0,1 1 1 0 0,0-1-1 0 0,2 4 0 0 0,27 39-1091 0 0,-29-44 852 0 0,0 0 0 0 0,0-1 0 0 0,0 1 0 0 0,1 0 0 0 0,-1 0 0 0 0,1-1 0 0 0,-1 0 0 0 0,1 1 0 0 0,-1-1 0 0 0,1 0 0 0 0,0 0 0 0 0,0 0 0 0 0,-1-1 0 0 0,1 1 0 0 0,0-1 0 0 0,0 0 0 0 0,0 1 0 0 0,0-1 0 0 0,0 0 0 0 0,0-1 0 0 0,-1 1 0 0 0,1 0 0 0 0,0-1 0 0 0,0 0 0 0 0,0 0 0 0 0,0 0 0 0 0,-1 0 0 0 0,1 0 0 0 0,-1 0 0 0 0,1-1 0 0 0,-1 1 0 0 0,1-1 0 0 0,-1 1 0 0 0,0-1 0 0 0,1 0 0 0 0,-1 0 0 0 0,0 0 0 0 0,0-1 0 0 0,-1 1 0 0 0,1 0 0 0 0,0-1 0 0 0,-1 1 0 0 0,2-4 0 0 0,18-35-3689 0 0,-12 11-1187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5120 0 0,'0'-19'801'0'0,"3"0"4862"0"0,-3 19-5563 0 0,0-1 0 0 0,0 1 0 0 0,1 0 0 0 0,-1 0 0 0 0,0 0 0 0 0,0 0 0 0 0,0-1 0 0 0,0 1 0 0 0,0 0 0 0 0,0 0 0 0 0,0 0 0 0 0,1-1 400 0 0,-1 1-400 0 0,0 0 0 0 0,0 0 0 0 0,0 0 0 0 0,0 0 0 0 0,0 0 0 0 0,0 0 0 0 0,1 0 0 0 0,-1 0 0 0 0,0 0 0 0 0,0 0 0 0 0,0 0 0 0 0,0 0 0 0 0,1-1 0 0 0,-1 1 0 0 0,0 0 0 0 0,0 0 0 0 0,0 0 0 0 0,0 0 0 0 0,0 1 1 0 0,1-1-1 0 0,-1 0 0 0 0,0 0 0 0 0,0 0 0 0 0,0 0 0 0 0,0 0 0 0 0,0 0 0 0 0,1 0 0 0 0,-1 0 0 0 0,0 0 0 0 0,0 0 0 0 0,0 0 0 0 0,0 1 200 0 0,1-1-200 0 0,10 19 2329 0 0,-7 6-1613 0 0,-4-22-756 0 0,0 0-1 0 0,0-1 1 0 0,0 1 0 0 0,0 0 0 0 0,1 0-1 0 0,-1-1 1 0 0,1 1 0 0 0,0 0 0 0 0,0-1-1 0 0,0 1 1 0 0,0-1 0 0 0,0 1 0 0 0,0-1-1 0 0,3 4 1 0 0,-2-3 7 0 0,0 1-1 0 0,0-1 1 0 0,0 1 0 0 0,-1 0-1 0 0,1-1 1 0 0,-1 1 0 0 0,0 0-1 0 0,0 0 1 0 0,-1 0 0 0 0,1 0-1 0 0,-1 0 1 0 0,0 8 0 0 0,6 32 431 0 0,25 67 743 0 0,16 46 568 0 0,-27-116-1367 0 0,-16-35-366 0 0,-1 0-1 0 0,0 0 1 0 0,0 1-1 0 0,0-1 1 0 0,-1 1-1 0 0,0-1 1 0 0,2 12-1 0 0,0 3 181 0 0,1-1-1 0 0,0 0 1 0 0,11 25-1 0 0,10 37 338 0 0,-8 60 320 0 0,-17-135-834 0 0,0 1-1 0 0,0 0 1 0 0,0-1-1 0 0,-1 1 1 0 0,0-1-1 0 0,-1 1 1 0 0,0 0-1 0 0,0-1 1 0 0,0 1 0 0 0,-5 13-1 0 0,-15 50 571 0 0,18-66-622 0 0,-21 41 156 0 0,23-43-178 0 0,-1-1 0 0 0,1 0-1 0 0,-1 0 1 0 0,0 1-1 0 0,0-1 1 0 0,0-1 0 0 0,0 1-1 0 0,-1 0 1 0 0,1 0 0 0 0,0-1-1 0 0,-1 1 1 0 0,1-1 0 0 0,-1 0-1 0 0,1 0 1 0 0,-6 2-1 0 0,-4 1-77 0 0,-14 1-454 0 0,22-5 625 0 0,1 1-373 0 0,-1-1 1 0 0,0 1-1 0 0,1-1 0 0 0,-1 0 1 0 0,0-1-1 0 0,1 1 0 0 0,-1-1 1 0 0,1 1-1 0 0,-1-1 0 0 0,1 0 1 0 0,-1 0-1 0 0,1-1 0 0 0,-1 1 1 0 0,1-1-1 0 0,0 1 0 0 0,0-1 1 0 0,0 0-1 0 0,0-1 0 0 0,-4-2 1 0 0,3-4-969 0 0,0 1 0 0 0,0-1 0 0 0,1 0 0 0 0,0 0 0 0 0,1 0 0 0 0,0 0 0 0 0,0 0 0 0 0,1 0 0 0 0,1-1 0 0 0,-1 1 0 0 0,2-16 0 0 0,-1 13-5338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9296 0 0,'6'0'4719'0'0,"25"0"-747"0"0,-21 5-3227 0 0,1 1-1 0 0,-1 0 1 0 0,0 0-1 0 0,10 9 1 0 0,-18-13-602 0 0,0 1 0 0 0,1 0 0 0 0,-1-1 0 0 0,0 1 0 0 0,-1 0 0 0 0,1 0 1 0 0,0 0-1 0 0,1 6 0 0 0,-1-4-15 0 0,1-1 0 0 0,-1 1 0 0 0,0 0 0 0 0,1-1 0 0 0,0 0 0 0 0,7 8 0 0 0,6 12 613 0 0,24 46 0 0 0,-26-44-532 0 0,16 51 379 0 0,-10-21-171 0 0,-17-44-272 0 0,0 0 1 0 0,1-1-1 0 0,8 19 0 0 0,-3-16-24 0 0,-5-7-46 0 0,0 0 0 0 0,0 0 0 0 0,-1 0 1 0 0,1 1-1 0 0,2 10 0 0 0,-3-7 28 0 0,2 0 0 0 0,-1 0-1 0 0,2 0 1 0 0,-1-1 0 0 0,13 17 0 0 0,-11-17 0 0 0,-1 0 1 0 0,0 0-1 0 0,0 1 1 0 0,-1-1-1 0 0,-1 1 1 0 0,6 18-1 0 0,12 24 230 0 0,-18-45-276 0 0,1 0 0 0 0,-2 1-1 0 0,1-1 1 0 0,-1 1 0 0 0,3 14 0 0 0,13 77 450 0 0,7 45 83 0 0,-22-80-516 0 0,-4 77 0 0 0,-2-51-207 0 0,-7-21-590 0 0,-5 7-2694 0 0,12-70 2622 0 0,1-1 1 0 0,-1 1-1 0 0,0-1 1 0 0,-1 1-1 0 0,1-1 1 0 0,-1 0-1 0 0,-1 0 1 0 0,1 0-1 0 0,-1-1 1 0 0,0 1-1 0 0,-8 8 0 0 0,-8 13-6190 0 0,11-16 23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134 262 7680 0 0,'-3'-1'582'0'0,"0"1"0"0"0,1-2 0 0 0,-1 1 0 0 0,0 0 0 0 0,0 0 0 0 0,1-1 0 0 0,-1 0 0 0 0,1 1 0 0 0,-5-5 0 0 0,-18-9 1275 0 0,21 14-1640 0 0,0 0-1 0 0,0-1 1 0 0,0 1 0 0 0,0-1-1 0 0,0 0 1 0 0,0 0 0 0 0,1 0 0 0 0,-1 0-1 0 0,0-1 1 0 0,1 1 0 0 0,0-1-1 0 0,0 0 1 0 0,0 0 0 0 0,0 0-1 0 0,0-1 1 0 0,1 1 0 0 0,-1-1 0 0 0,1 1-1 0 0,0-1 1 0 0,0 0 0 0 0,0 0-1 0 0,0 0 1 0 0,1 0 0 0 0,0 0-1 0 0,0 0 1 0 0,0 0 0 0 0,0 0 0 0 0,0-1-1 0 0,1-5 1 0 0,0 8-160 0 0,0-1 0 0 0,1 1-1 0 0,-1 0 1 0 0,0 0 0 0 0,1-1 0 0 0,0 1-1 0 0,-1 0 1 0 0,1 0 0 0 0,0 0 0 0 0,0 0-1 0 0,0 0 1 0 0,1 0 0 0 0,-1 0 0 0 0,0 0 0 0 0,1 0-1 0 0,-1 1 1 0 0,1-1 0 0 0,2-1 0 0 0,37-23 532 0 0,-7 5-334 0 0,-28 16-183 0 0,0 0 0 0 0,1 1 1 0 0,0 0-1 0 0,0 0 0 0 0,0 1 1 0 0,0-1-1 0 0,1 2 0 0 0,-1-1 1 0 0,1 1-1 0 0,0 0 0 0 0,13-1 1 0 0,10 0 249 0 0,52 1 1 0 0,-55 2-182 0 0,-27 0-130 0 0,0 1-1 0 0,0-1 1 0 0,0 0-1 0 0,0 0 0 0 0,0 0 1 0 0,0 0-1 0 0,0 1 1 0 0,0-1-1 0 0,0 0 1 0 0,0 1-1 0 0,0-1 1 0 0,-1 1-1 0 0,1-1 1 0 0,0 1-1 0 0,0 0 0 0 0,0-1 1 0 0,0 1-1 0 0,0 1 1 0 0,5 2 28 0 0,-2-2-27 0 0,-1-1 0 0 0,0 1 1 0 0,0-1-1 0 0,0 1 1 0 0,0 0-1 0 0,0 0 1 0 0,0 1-1 0 0,-1-1 1 0 0,1 0-1 0 0,-1 1 1 0 0,1 0-1 0 0,-1-1 1 0 0,0 1-1 0 0,0 0 1 0 0,0 0-1 0 0,2 6 1 0 0,7 15 59 0 0,-1-1 0 0 0,-1 2 0 0 0,-1-1 0 0 0,-1 1 0 0 0,-1 1 0 0 0,-1-1 0 0 0,-2 1 1 0 0,0 0-1 0 0,-2 39 0 0 0,-4-13 64 0 0,-3-1-1 0 0,-2 1 1 0 0,-2-1 0 0 0,-26 78 0 0 0,25-84-7 0 0,-7 65 0 0 0,8-44-32 0 0,7 1 26 0 0,3-54-79 0 0,0-1 0 0 0,-1 1 0 0 0,-3 17 0 0 0,3-28-36 0 0,0 0 0 0 0,0-1 0 0 0,1 1 0 0 0,-1 0 0 0 0,0 0 0 0 0,1 0 0 0 0,0 0 0 0 0,0 0 0 0 0,-1-1 0 0 0,1 1 0 0 0,0 0 0 0 0,0 0 0 0 0,1 0-1 0 0,-1 0 1 0 0,0 0 0 0 0,1 0 0 0 0,-1 0 0 0 0,1-1 0 0 0,-1 1 0 0 0,1 0 0 0 0,0 0 0 0 0,0-1 0 0 0,0 1 0 0 0,0 0 0 0 0,0-1 0 0 0,0 1 0 0 0,0-1 0 0 0,1 1 0 0 0,-1-1 0 0 0,1 0 0 0 0,-1 1 0 0 0,4 1 0 0 0,5 5 38 0 0,3 12 113 0 0,-13-19-153 0 0,1 1 1 0 0,-1-1-1 0 0,1 1 1 0 0,0-1-1 0 0,0 1 1 0 0,0-1-1 0 0,0 1 1 0 0,0-1-1 0 0,0 0 1 0 0,0 1 0 0 0,0-1-1 0 0,0 0 1 0 0,1 0-1 0 0,-1 0 1 0 0,0 0-1 0 0,3 1 1 0 0,7 4 28 0 0,0-1 0 0 0,0 0 1 0 0,1 0-1 0 0,0-1 0 0 0,0-1 1 0 0,0 0-1 0 0,0 0 0 0 0,0-2 1 0 0,1 1-1 0 0,-1-2 0 0 0,1 1 1 0 0,-1-2-1 0 0,1 1 0 0 0,-1-2 1 0 0,0 0-1 0 0,1 0 0 0 0,20-8 1 0 0,-10 3-88 0 0,-19 6 28 0 0,1 0-1 0 0,-1 0 1 0 0,0 0 0 0 0,-1-1 0 0 0,1 1-1 0 0,0-1 1 0 0,0 0 0 0 0,-1 0 0 0 0,1 0-1 0 0,-1-1 1 0 0,1 1 0 0 0,-1-1 0 0 0,0 0 0 0 0,0 0-1 0 0,0 0 1 0 0,3-4 0 0 0,-5 5 2 0 0,-1 1 1 0 0,1 0 0 0 0,0-1-1 0 0,0 1 1 0 0,0 0 0 0 0,0 0-1 0 0,0 0 1 0 0,0 0 0 0 0,0 0-1 0 0,0 0 1 0 0,0 0 0 0 0,0 0-1 0 0,0 0 1 0 0,1 1-1 0 0,-1-1 1 0 0,0 0 0 0 0,1 1-1 0 0,-1-1 1 0 0,2 1 0 0 0,-1-1-35 0 0,1 0 1 0 0,-1 0-1 0 0,0 1 1 0 0,0-1-1 0 0,0 0 1 0 0,-1-1 0 0 0,1 1-1 0 0,0 0 1 0 0,0-1-1 0 0,-1 1 1 0 0,1-1-1 0 0,2-2 1 0 0,11-7-254 0 0,-12 9 199 0 0,1 0 0 0 0,-1-1 0 0 0,1 1 0 0 0,-1-1 0 0 0,0 0 0 0 0,0 1 0 0 0,0-1 0 0 0,-1-1 0 0 0,1 1 0 0 0,-1 0 0 0 0,3-4 0 0 0,13-21-739 0 0,-15 26 706 0 0,-1-1 0 0 0,0 0-1 0 0,0 0 1 0 0,0 0 0 0 0,0 0 0 0 0,-1 0 0 0 0,1 0-1 0 0,1-6 1 0 0,-2 6 12 0 0,-1 1 1 0 0,1 0-1 0 0,0-1 0 0 0,0 1 0 0 0,0 0 0 0 0,0 0 1 0 0,0 0-1 0 0,1 0 0 0 0,-1 0 0 0 0,3-3 0 0 0,-2 3 12 0 0,-1 0-1 0 0,1 0 0 0 0,-1 0 1 0 0,0 0-1 0 0,0 0 0 0 0,1 0 1 0 0,-1 0-1 0 0,-1-1 0 0 0,1 1 1 0 0,0 0-1 0 0,-1-1 0 0 0,1-2 1 0 0,10-124-7341 0 0,-4 103 4388 0 0,-5 13-3481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 9416 0 0,'0'0'2704'0'0,"6"0"911"0"0,24 0-1349 0 0,-26-1-1886 0 0,1 1 0 0 0,-1 0-1 0 0,0 0 1 0 0,0 0 0 0 0,0 1 0 0 0,0-1 0 0 0,1 1 0 0 0,-1 0 0 0 0,0 0 0 0 0,0 1 0 0 0,-1-1-1 0 0,7 4 1 0 0,-8-3-241 0 0,-1 0 0 0 0,1 1 0 0 0,0-1-1 0 0,-1 1 1 0 0,1-1 0 0 0,-1 1-1 0 0,0 0 1 0 0,0 0 0 0 0,0-1 0 0 0,0 1-1 0 0,0 0 1 0 0,0 0 0 0 0,-1 0 0 0 0,0 0-1 0 0,0 0 1 0 0,1 0 0 0 0,-2 0-1 0 0,1 5 1 0 0,0 2 9 0 0,0 1-1 0 0,0-1 1 0 0,-1 1-1 0 0,0-1 1 0 0,-1 0 0 0 0,0 1-1 0 0,0-1 1 0 0,-8 18-1 0 0,-3 4 155 0 0,-9 12-55 0 0,1-11-4 0 0,-26 54 0 0 0,1-9-50 0 0,-2 3-225 0 0,38-63 94 0 0,-1-1 0 0 0,0 0 1 0 0,-24 26-1 0 0,8-8 2 0 0,9-13-17 0 0,-8 15 130 0 0,21-27-134 0 0,5-10-36 0 0,0 0-1 0 0,0 0 0 0 0,0 0 0 0 0,0 0 1 0 0,1 0-1 0 0,-1 0 0 0 0,0 0 0 0 0,0 0 1 0 0,0 0-1 0 0,0 1 0 0 0,0-1 0 0 0,0 0 1 0 0,0 0-1 0 0,0 0 0 0 0,0 0 0 0 0,0 0 1 0 0,0 0-1 0 0,0 0 0 0 0,0 0 0 0 0,0 0 1 0 0,0 0-1 0 0,0 0 0 0 0,0 1 0 0 0,0-1 1 0 0,0 0-1 0 0,0 0 0 0 0,0 0 0 0 0,0 0 1 0 0,0 0-1 0 0,0 0 0 0 0,0 0 0 0 0,25-11 23 0 0,109-38 93 0 0,-131 48-116 0 0,1 0 0 0 0,-1 0 0 0 0,0-1 0 0 0,1 1 1 0 0,-1-1-1 0 0,0 0 0 0 0,0 0 0 0 0,0 0 0 0 0,-1 0 0 0 0,1 0 1 0 0,0-1-1 0 0,2-2 0 0 0,-2 1-17 0 0,1 0 1 0 0,0 1-1 0 0,1 0 0 0 0,-1-1 1 0 0,1 1-1 0 0,-1 1 0 0 0,6-3 0 0 0,16-10-98 0 0,-1 0 0 0 0,-1-1-1 0 0,-1-2 1 0 0,0 0 0 0 0,-1-2-1 0 0,25-28 1 0 0,-22 24 70 0 0,-21 21 38 0 0,0-1 1 0 0,1 0 0 0 0,-2 0-1 0 0,1 0 1 0 0,0 0 0 0 0,-1-1-1 0 0,0 1 1 0 0,0-1 0 0 0,0 0-1 0 0,0 0 1 0 0,-1 0-1 0 0,3-9 1 0 0,5-15 12 0 0,-3 18 1 0 0,-15 30 8 0 0,7-18-19 0 0,-1 0-1 0 0,1 1 1 0 0,0 0-1 0 0,1-1 0 0 0,-1 1 1 0 0,0-1-1 0 0,0 1 0 0 0,1 0 1 0 0,-1 0-1 0 0,1-1 0 0 0,-1 1 1 0 0,1 2-1 0 0,0 174 88 0 0,-14-88-42 0 0,5 105 62 0 0,9-194-110 0 0,0 1-1 0 0,0-1 0 0 0,1 1 0 0 0,-1-1 0 0 0,0 1 1 0 0,0-1-1 0 0,1 1 0 0 0,-1-1 0 0 0,1 1 1 0 0,-1-1-1 0 0,1 0 0 0 0,0 1 0 0 0,-1-1 0 0 0,1 0 1 0 0,0 0-1 0 0,0 1 0 0 0,0-1 0 0 0,0 0 0 0 0,0 0 1 0 0,0 0-1 0 0,0 0 0 0 0,0 0 0 0 0,1 0 0 0 0,-1 0 1 0 0,3 1-1 0 0,1 1-54 0 0,10 3-10 0 0,-9-7 32 0 0,0 0 0 0 0,0 0-1 0 0,0-1 1 0 0,0 0-1 0 0,0 0 1 0 0,0-1-1 0 0,0 1 1 0 0,-1-1-1 0 0,1 0 1 0 0,-1-1 0 0 0,8-6-1 0 0,55-49-265 0 0,-52 45 205 0 0,3-3-55 0 0,16-10-41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372 393 6864 0 0,'0'-198'13434'0'0,"0"197"-13359"0"0,-1 0 0 0 0,1 1 0 0 0,-1-1 0 0 0,1 0 0 0 0,-1 0 0 0 0,1 0 0 0 0,-1 1 0 0 0,1-1 0 0 0,-1 0 0 0 0,0 1 0 0 0,1-1 0 0 0,-1 1 0 0 0,0-1 0 0 0,0 1 0 0 0,0-1 0 0 0,1 1 0 0 0,-1-1 0 0 0,0 1 0 0 0,0 0 0 0 0,0-1 0 0 0,0 1 1 0 0,0 0-1 0 0,0 0 0 0 0,-1 0 0 0 0,-24-4 806 0 0,25 4-843 0 0,0 0 0 0 0,0 0 0 0 0,0 0 0 0 0,0 0-1 0 0,0 0 1 0 0,0 1 0 0 0,0-1 0 0 0,0 0 0 0 0,0 1 0 0 0,0-1 0 0 0,0 1-1 0 0,0-1 1 0 0,0 1 0 0 0,0-1 0 0 0,1 1 0 0 0,-1-1 0 0 0,-1 2-1 0 0,-10 6 174 0 0,7-7-147 0 0,1 1-1 0 0,0 0 0 0 0,0 0 1 0 0,0 0-1 0 0,0 1 1 0 0,1-1-1 0 0,-1 1 1 0 0,1 0-1 0 0,-1 0 0 0 0,1 0 1 0 0,0 1-1 0 0,0-1 1 0 0,0 1-1 0 0,1 0 0 0 0,-1-1 1 0 0,1 1-1 0 0,-4 8 1 0 0,-28 82 712 0 0,32-87-730 0 0,1 1 1 0 0,0-1 0 0 0,1 1 0 0 0,0 0 0 0 0,0-1 0 0 0,1 10 0 0 0,1 15 206 0 0,-1-23-195 0 0,1 1 1 0 0,1-1 0 0 0,0 0-1 0 0,0 1 1 0 0,1-1 0 0 0,0-1-1 0 0,0 1 1 0 0,1 0 0 0 0,0-1-1 0 0,1 0 1 0 0,-1-1-1 0 0,12 12 1 0 0,-17-19-56 0 0,14 26 202 0 0,-2-6-71 0 0,2-10-46 0 0,-12-9-67 0 0,0 1-1 0 0,0-1 1 0 0,0 1-1 0 0,0 0 1 0 0,0 0-1 0 0,0-1 1 0 0,0 1-1 0 0,0 1 1 0 0,-1-1-1 0 0,1 0 1 0 0,-1 0-1 0 0,0 1 1 0 0,1-1-1 0 0,0 5 1 0 0,-1-4 2 0 0,0 0 0 0 0,0 0 0 0 0,1 1-1 0 0,-1-1 1 0 0,1 0 0 0 0,-1-1 0 0 0,1 1 0 0 0,0 0 0 0 0,0 0 0 0 0,0-1 0 0 0,1 1 0 0 0,2 2 0 0 0,20 23 249 0 0,-15-13-177 0 0,0 0-1 0 0,-2 0 1 0 0,0 1-1 0 0,9 26 0 0 0,2 9 170 0 0,40 132 420 0 0,-43-130-561 0 0,-12-43-98 0 0,-1 0 1 0 0,0 0-1 0 0,-1 0 0 0 0,0 0 1 0 0,0 1-1 0 0,0 15 0 0 0,-2-25-21 0 0,0 1 0 0 0,-1-1 0 0 0,1 0 0 0 0,0 0 0 0 0,-1 0 0 0 0,1 0 0 0 0,-1 0 0 0 0,0 0-1 0 0,1 0 1 0 0,-1 0 0 0 0,0 0 0 0 0,1 0 0 0 0,-1-1 0 0 0,0 1 0 0 0,0 0 0 0 0,0 0 0 0 0,0-1 0 0 0,0 1-1 0 0,0 0 1 0 0,0-1 0 0 0,0 1 0 0 0,0-1 0 0 0,0 1 0 0 0,0-1 0 0 0,0 0 0 0 0,0 1 0 0 0,0-1 0 0 0,-3 0-1 0 0,-43 6-261 0 0,35-5-17 0 0,8-1 182 0 0,-22 2-1095 0 0,-49-1 0 0 0,67-2 950 0 0,0 0-1 0 0,0 0 1 0 0,0-1-1 0 0,0 0 1 0 0,0-1-1 0 0,0 1 0 0 0,0-1 1 0 0,1-1-1 0 0,0 1 1 0 0,-13-10-1 0 0,-10-6-506 0 0,21 13 412 0 0,-1 1-1 0 0,1-2 1 0 0,0 1 0 0 0,1-1-1 0 0,0-1 1 0 0,-9-9 0 0 0,0-8-336 0 0,2-1-1 0 0,0-1 1 0 0,2 0 0 0 0,0-1 0 0 0,-8-32 0 0 0,5 10 24 0 0,4 1-1 0 0,-10-69 1 0 0,12-24 395 0 0,10 44 3376 0 0,0 82-2061 0 0,0 11-838 0 0,1 1 0 0 0,0 0 0 0 0,1-1 0 0 0,-1 1 0 0 0,1 0 0 0 0,0 0 0 0 0,0 0 0 0 0,0 0 0 0 0,0 0 0 0 0,1 0 0 0 0,-1 1 0 0 0,1-1 0 0 0,0 1 0 0 0,0 0 0 0 0,0 0-1 0 0,1 0 1 0 0,-1 0 0 0 0,6-3 0 0 0,4-6 190 0 0,-11 10-383 0 0,-1 0 0 0 0,1 1 0 0 0,0-1 0 0 0,0 1 0 0 0,-1-1 1 0 0,1 1-1 0 0,0 0 0 0 0,0-1 0 0 0,0 1 0 0 0,4-1 0 0 0,98-42 338 0 0,-35 13-546 0 0,-33 8-200 0 0,-31 19 263 0 0,0 0 0 0 0,0 1 0 0 0,0-1 0 0 0,0 1 0 0 0,1 0 0 0 0,-1 0 0 0 0,1 1 1 0 0,10-4-1 0 0,-4 3-203 0 0,0-1 1 0 0,0 0 0 0 0,-1-1 0 0 0,0 0 0 0 0,0-1 0 0 0,16-11 0 0 0,-20 11-67 0 0,1 1 0 0 0,0-1 0 0 0,0 1 0 0 0,0 0 0 0 0,1 1 0 0 0,10-4 0 0 0,-6 2-43 0 0,-1 1-26 0 0,-10 4 374 0 0,1 0-1 0 0,-1 1 1 0 0,1-1-1 0 0,-1-1 1 0 0,1 1 0 0 0,-1 0-1 0 0,1 0 1 0 0,-1-1 0 0 0,0 0-1 0 0,0 1 1 0 0,0-1 0 0 0,0 0-1 0 0,0 0 1 0 0,0 0-1 0 0,-1 0 1 0 0,1 0 0 0 0,0 0-1 0 0,-1-1 1 0 0,0 1 0 0 0,2-5-1 0 0,-2 6 40 0 0,0-1-1 0 0,0 1 0 0 0,0 0 1 0 0,0 0-1 0 0,0 0 0 0 0,0 0 1 0 0,0 0-1 0 0,0 0 1 0 0,1 0-1 0 0,-1 0 0 0 0,0 1 1 0 0,1-1-1 0 0,-1 0 1 0 0,0 1-1 0 0,1-1 0 0 0,-1 1 1 0 0,1-1-1 0 0,2 0 0 0 0,-2 1-13 0 0,0 0 0 0 0,0-1-1 0 0,0 0 1 0 0,0 0 0 0 0,0 1-1 0 0,0-1 1 0 0,0 0 0 0 0,0-1-1 0 0,-1 1 1 0 0,1 0 0 0 0,2-3-1 0 0,71-51-609 0 0,-75 54 752 0 0,1 1 0 0 0,0-1 0 0 0,0 1-1 0 0,-1 0 1 0 0,1-1 0 0 0,0 1 0 0 0,0 0-1 0 0,-1-1 1 0 0,1 1 0 0 0,0 0 0 0 0,0 0-1 0 0,0 0 1 0 0,0 0 0 0 0,-1 0 0 0 0,1 0-1 0 0,0 0 1 0 0,0 0 0 0 0,0 0 0 0 0,0 0-1 0 0,0 0 1 0 0,-1 0 0 0 0,1 1 0 0 0,0-1-1 0 0,0 0 1 0 0,0 1 0 0 0,-1-1 0 0 0,1 1 0 0 0,0-1-1 0 0,-1 0 1 0 0,1 1 0 0 0,0 0 0 0 0,-1-1-1 0 0,1 1 1 0 0,0-1 0 0 0,-1 1 0 0 0,1 1-1 0 0,19 23 2161 0 0,-17-17-1932 0 0,0 1-1 0 0,0-1 1 0 0,-1 1 0 0 0,-1 0 0 0 0,1 0 0 0 0,-1 11-1 0 0,0-9 41 0 0,0 0 0 0 0,1 0 0 0 0,0 0-1 0 0,6 19 1 0 0,-4-18-140 0 0,-1 0-1 0 0,-1 0 1 0 0,0 0-1 0 0,-1 1 1 0 0,0 19-1 0 0,3 23 423 0 0,3-4-95 0 0,0-5 201 0 0,3 89-1 0 0,-8 24-87 0 0,0 15-4030 0 0,3-154 1060 0 0,6-19-1309 0 0,17-24-1981 0 0,-21 16 5889 0 0,-3 4-569 0 0,-3 2 46 0 0,1 0 0 0 0,0 0 0 0 0,-1 0 0 0 0,1-1 0 0 0,-1 1 0 0 0,1-1 0 0 0,-1 1 0 0 0,0-1 0 0 0,0 1 0 0 0,0-1 0 0 0,0 0 0 0 0,0 1 0 0 0,0-1 0 0 0,0 0 0 0 0,0 0 0 0 0,0 0 0 0 0,-1 0 0 0 0,1 0 0 0 0,-1 0 0 0 0,0 0 0 0 0,1-3 0 0 0,6-23-5675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7112 0 0,'-3'0'10411'0'0,"-8"10"-8664"0"0,10 11-1077 0 0,-1 1 1 0 0,-1 0-1 0 0,-1-1 1 0 0,-8 26-1 0 0,-4 22-26 0 0,13-47-440 0 0,1-1-1 0 0,1 1 1 0 0,3 31 0 0 0,0 0 268 0 0,-2-45-408 0 0,1-1 0 0 0,0 1 0 0 0,0-1 0 0 0,1 0 0 0 0,0 1 0 0 0,0-1 0 0 0,1 0 0 0 0,-1 0 0 0 0,6 7 0 0 0,7 3 68 0 0,3 9 77 0 0,-15-20-162 0 0,0-1 0 0 0,0 1 1 0 0,1 0-1 0 0,0-1 0 0 0,0 0 0 0 0,0 0 1 0 0,1 0-1 0 0,-1 0 0 0 0,1-1 0 0 0,0 0 1 0 0,11 7-1 0 0,0-2 76 0 0,0 0-1 0 0,25 9 1 0 0,-37-17-98 0 0,9 9 72 0 0,2-1 11 0 0,6-5 30 0 0,-1-1-1 0 0,30 2 1 0 0,-42-5-91 0 0,-1 0 0 0 0,1-1-1 0 0,-1 0 1 0 0,1 0 0 0 0,-1-1 0 0 0,1 1 0 0 0,-1-2 0 0 0,0 1-1 0 0,0-1 1 0 0,8-4 0 0 0,-15 7-43 0 0,5-2 24 0 0,0 0 0 0 0,-1 0 1 0 0,1-1-1 0 0,-1 0 1 0 0,0 0-1 0 0,0 0 0 0 0,0 0 1 0 0,0-1-1 0 0,0 1 1 0 0,-1-1-1 0 0,1 0 1 0 0,-1 0-1 0 0,5-9 0 0 0,-7 12-17 0 0,-1-1-1 0 0,1 1 0 0 0,0 0 0 0 0,0 0 0 0 0,0 0 0 0 0,0 0 0 0 0,-1 0 0 0 0,2 0 1 0 0,-1 0-1 0 0,0 0 0 0 0,0 1 0 0 0,0-1 0 0 0,0 0 0 0 0,0 1 0 0 0,1-1 0 0 0,-1 1 1 0 0,2-1-1 0 0,11-8 61 0 0,-11 3-8 0 0,1-1 0 0 0,-1 1 0 0 0,0-1-1 0 0,0 0 1 0 0,3-10 0 0 0,8-20 321 0 0,-12 21-177 0 0,-1-35 135 0 0,0 11-40 0 0,-4-52 0 0 0,2 82-260 0 0,-1 0 0 0 0,0 0 0 0 0,0 0 0 0 0,0 1 0 0 0,-1-1 0 0 0,-1 1 1 0 0,0-1-1 0 0,0 1 0 0 0,-1 0 0 0 0,-8-12 0 0 0,11 19-19 0 0,0-1 0 0 0,-1 1 0 0 0,1-1 0 0 0,-1 1 1 0 0,1 0-1 0 0,-1 0 0 0 0,0 0 0 0 0,0 0 0 0 0,0 0 0 0 0,-6-2 0 0 0,-16-12 80 0 0,22 14-98 0 0,0 0-1 0 0,0 0 0 0 0,-1 0 0 0 0,1 0 1 0 0,-1 0-1 0 0,1 1 0 0 0,-1 0 0 0 0,0 0 1 0 0,0 0-1 0 0,1 0 0 0 0,-1 0 1 0 0,-8 0-1 0 0,-58-1-110 0 0,50 3-25 0 0,4-1-2 0 0,-7-1-593 0 0,0 1 0 0 0,-46 7-1 0 0,34-4-467 0 0,33-3 1119 0 0,-1 0-1 0 0,1 0 1 0 0,0 0 0 0 0,-1 0-1 0 0,1 1 1 0 0,0-1-1 0 0,0 1 1 0 0,-1-1-1 0 0,1 1 1 0 0,0 0-1 0 0,0 0 1 0 0,0 0-1 0 0,0 0 1 0 0,0 0-1 0 0,-4 2 1 0 0,-54 19-1643 0 0,48-19 821 0 0,-1 0 0 0 0,1 1 0 0 0,0 1 0 0 0,-17 9 0 0 0,7-6-1098 0 0,19-8 1465 0 0,0 1 0 0 0,0 0 0 0 0,0-1 0 0 0,1 1 0 0 0,-1 1 0 0 0,0-1 0 0 0,1 0 0 0 0,-1 1 0 0 0,1-1 0 0 0,-4 3 0 0 0,-3 3-7132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 3536 0 0,'0'0'2309'0'0,"-2"-37"14653"0"0,1 38-16860 0 0,-1 0-1 0 0,0-1 1 0 0,1 1-1 0 0,-1 0 1 0 0,0 0-1 0 0,1 0 1 0 0,-1 1-1 0 0,1-1 0 0 0,0 0 1 0 0,-1 0-1 0 0,1 1 1 0 0,0-1-1 0 0,0 1 1 0 0,0-1-1 0 0,0 1 1 0 0,0-1-1 0 0,0 1 1 0 0,0 0-1 0 0,0-1 1 0 0,1 1-1 0 0,-1 0 1 0 0,0 3-1 0 0,-9 39 449 0 0,1 253 1329 0 0,7-262-1686 0 0,1-26-157 0 0,0 0 0 0 0,1 0 1 0 0,-1-1-1 0 0,2 1 0 0 0,-1 0 0 0 0,1 0 1 0 0,1 0-1 0 0,0-1 0 0 0,0 1 1 0 0,4 10-1 0 0,4 2 1 0 0,0 1 0 0 0,10 41-1 0 0,-2-9-37 0 0,-18-52 2 0 0,1-1-1 0 0,0 0 1 0 0,-1 1 0 0 0,1-1-1 0 0,0 0 1 0 0,0 0 0 0 0,0 1-1 0 0,0-1 1 0 0,0 0 0 0 0,0 0-1 0 0,0 0 1 0 0,0 0-1 0 0,0 0 1 0 0,2 1 0 0 0,7 7-16 0 0,10 11-5 0 0,3 6-23 0 0,-22-25 38 0 0,-1 0 1 0 0,1 0-1 0 0,-1 0 0 0 0,1 0 0 0 0,0 0 1 0 0,-1 0-1 0 0,1 0 0 0 0,0-1 1 0 0,0 1-1 0 0,-1 0 0 0 0,1 0 0 0 0,0-1 1 0 0,0 1-1 0 0,0 0 0 0 0,0-1 0 0 0,0 1 1 0 0,0-1-1 0 0,0 0 0 0 0,2 1 1 0 0,-2 0-10 0 0,0-1 1 0 0,0 0-1 0 0,0 1 1 0 0,0-1-1 0 0,1 1 1 0 0,-2 0-1 0 0,1-1 1 0 0,0 1-1 0 0,0-1 1 0 0,0 1-1 0 0,0 0 1 0 0,0 0-1 0 0,0 0 1 0 0,-1 0-1 0 0,1-1 1 0 0,0 1 0 0 0,-1 0-1 0 0,1 0 1 0 0,0 2-1 0 0,1 0-75 0 0,0 0 0 0 0,0-1 0 0 0,0 1 0 0 0,0-1 0 0 0,0 1 0 0 0,0-1 0 0 0,1 0-1 0 0,-1 0 1 0 0,1 0 0 0 0,-1 0 0 0 0,1 0 0 0 0,0-1 0 0 0,0 1 0 0 0,0-1 0 0 0,0 0 0 0 0,0 0 0 0 0,0 0 0 0 0,0 0-1 0 0,0 0 1 0 0,0-1 0 0 0,4 1 0 0 0,19 8-504 0 0,-16-8 584 0 0,-7-1 2 0 0,0 1 1 0 0,-1-1 0 0 0,1 0 0 0 0,0 0 0 0 0,0 0 0 0 0,-1 0 0 0 0,1 0 0 0 0,0-1 0 0 0,0 1 0 0 0,-1-1 0 0 0,1 1 0 0 0,0-1 0 0 0,-1 0-1 0 0,1 0 1 0 0,-1-1 0 0 0,1 1 0 0 0,3-3 0 0 0,29-22-84 0 0,9-41-125 0 0,-27 41 79 0 0,-9 12 73 0 0,16-5-85 0 0,-11-13-24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14 5920 0 0,'-40'-7'8331'0'0,"-6"0"-5724"0"0,36 7-2345 0 0,1 0 0 0 0,-1 1 0 0 0,1 0 0 0 0,-1 0 0 0 0,1 1 0 0 0,-1 0 0 0 0,1 1 0 0 0,0 0 0 0 0,0 0 0 0 0,0 1 0 0 0,1 0 0 0 0,-1 1-1 0 0,1 0 1 0 0,-15 11 0 0 0,-13 5 222 0 0,32-19-447 0 0,0-1 0 0 0,0 1 1 0 0,0 0-1 0 0,1 0 0 0 0,-1 0 0 0 0,1 0 0 0 0,-1 1 0 0 0,1-1 1 0 0,0 1-1 0 0,0 0 0 0 0,0 0 0 0 0,0 0 0 0 0,1 1 1 0 0,-5 5-1 0 0,0 6 121 0 0,1 0 0 0 0,1-1 1 0 0,0 2-1 0 0,-4 19 0 0 0,8-28-78 0 0,0 1 1 0 0,0-1-1 0 0,1 1 1 0 0,0-1-1 0 0,0 1 0 0 0,1-1 1 0 0,0 1-1 0 0,0-1 0 0 0,1 1 1 0 0,0-1-1 0 0,4 11 1 0 0,5 7 163 0 0,-10-19-191 0 0,2 0 0 0 0,-1-1 0 0 0,1 1-1 0 0,-1-1 1 0 0,1 0 0 0 0,1 0 0 0 0,-1 0 0 0 0,7 7 0 0 0,5 2 79 0 0,-8-8-57 0 0,0 0 1 0 0,-1 1-1 0 0,0 0 1 0 0,10 14-1 0 0,-10-5 1 0 0,-5-14-63 0 0,0 0 1 0 0,-1 0 0 0 0,1 0-1 0 0,0 0 1 0 0,0 0-1 0 0,0 0 1 0 0,1 0 0 0 0,-1 0-1 0 0,0-1 1 0 0,1 1-1 0 0,-1 0 1 0 0,1-1 0 0 0,-1 1-1 0 0,4 1 1 0 0,23 32 235 0 0,-1 0 9 0 0,-19-26-164 0 0,0 1 1 0 0,0 0 0 0 0,-1 0-1 0 0,-1 0 1 0 0,0 1 0 0 0,9 22-1 0 0,-8-18-14 0 0,17 19 286 0 0,-21-31-324 0 0,-1 0 1 0 0,1 1-1 0 0,-1-1 1 0 0,1 0-1 0 0,-1 1 0 0 0,0-1 1 0 0,0 1-1 0 0,-1 0 1 0 0,1 0-1 0 0,-1 0 0 0 0,2 6 1 0 0,3 18 205 0 0,-5-25-212 0 0,1-1 1 0 0,-1 1 0 0 0,-1 0 0 0 0,1 0-1 0 0,0 0 1 0 0,-1 0 0 0 0,1 0 0 0 0,-1 0 0 0 0,0 0-1 0 0,0 0 1 0 0,0 0 0 0 0,-1 0 0 0 0,1 0-1 0 0,-1 0 1 0 0,-1 5 0 0 0,0-6-31 0 0,0 1-1 0 0,0 0 1 0 0,0-1 0 0 0,-1 0-1 0 0,1 1 1 0 0,-1-1 0 0 0,0 0-1 0 0,0 0 1 0 0,1 0 0 0 0,-1-1 0 0 0,0 1-1 0 0,-1-1 1 0 0,1 0 0 0 0,0 0-1 0 0,0 0 1 0 0,-1 0 0 0 0,1 0-1 0 0,0 0 1 0 0,-7-1 0 0 0,-73 4-1263 0 0,71-4 781 0 0,7 0 156 0 0,0-1 0 0 0,0 1 0 0 0,0-1 0 0 0,0 0 0 0 0,1 0-1 0 0,-1-1 1 0 0,0 1 0 0 0,1-1 0 0 0,-1 0 0 0 0,1 0 0 0 0,0-1 0 0 0,-5-2 0 0 0,-22-11-1843 0 0,29 13 1886 0 0,0 1 0 0 0,0 0 1 0 0,1-1-1 0 0,-1 0 0 0 0,1 1 0 0 0,-1-1 0 0 0,1 0 0 0 0,0 1 0 0 0,0-1 0 0 0,0 0 0 0 0,1 0 0 0 0,-1 0 0 0 0,0 0 0 0 0,1 0 0 0 0,0 0 0 0 0,0 0 0 0 0,0-4 0 0 0,-3-17-1908 0 0,-3-1-846 0 0,5 11-3455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5712 0 0,'6'10'12222'0'0,"2"24"-9454"0"0,0-4-2517 0 0,2-9 78 0 0,-2 0 1 0 0,0 0-1 0 0,-1 1 1 0 0,4 23-1 0 0,16 46 129 0 0,-20-70-350 0 0,-1 1 0 0 0,-1-1 0 0 0,0 1 1 0 0,1 36-1 0 0,-1-16 84 0 0,1-2-24 0 0,-1-13-21 0 0,1 49 0 0 0,-7-69-131 0 0,2-1 0 0 0,-1 0 0 0 0,1 1 0 0 0,0-1 1 0 0,0 0-1 0 0,1 1 0 0 0,0-1 0 0 0,0 0 0 0 0,1 0 1 0 0,-1-1-1 0 0,1 1 0 0 0,5 7 0 0 0,-8-13-10 0 0,0 1 0 0 0,1-1-1 0 0,-1 1 1 0 0,0-1 0 0 0,0 1-1 0 0,1-1 1 0 0,-1 0 0 0 0,0 1-1 0 0,1-1 1 0 0,-1 1-1 0 0,1-1 1 0 0,-1 0 0 0 0,0 0-1 0 0,1 1 1 0 0,-1-1 0 0 0,1 0-1 0 0,-1 0 1 0 0,1 1 0 0 0,-1-1-1 0 0,1 0 1 0 0,-1 0 0 0 0,1 0-1 0 0,-1 0 1 0 0,1 0 0 0 0,-1 0-1 0 0,1 0 1 0 0,-1 0 0 0 0,1 0-1 0 0,-1 0 1 0 0,1 0 0 0 0,-1 0-1 0 0,1 0 1 0 0,-1 0 0 0 0,1 0-1 0 0,-1 0 1 0 0,1-1 0 0 0,-1 1-1 0 0,1 0 1 0 0,-1 0 0 0 0,0-1-1 0 0,1 1 1 0 0,-1 0 0 0 0,1-1-1 0 0,-1 1 1 0 0,0 0 0 0 0,1-1-1 0 0,-1 1 1 0 0,0 0-1 0 0,1-1 1 0 0,-1 1 0 0 0,0-1-1 0 0,0 1 1 0 0,1-1 0 0 0,-1 1-1 0 0,0-1 1 0 0,0 1 0 0 0,0-1-1 0 0,0 1 1 0 0,1-1 0 0 0,4-35 372 0 0,-3 9-184 0 0,1-1 0 0 0,1 1 1 0 0,1 0-1 0 0,10-30 1 0 0,-13 31-105 0 0,2-17 66 0 0,12 6 96 0 0,-15 35-227 0 0,0-1 1 0 0,0 1-1 0 0,0-1 0 0 0,0 1 0 0 0,1 0 1 0 0,-1 0-1 0 0,1-1 0 0 0,-1 1 0 0 0,1 0 1 0 0,0 1-1 0 0,0-1 0 0 0,0 0 0 0 0,0 0 1 0 0,0 1-1 0 0,0-1 0 0 0,0 1 0 0 0,1 0 0 0 0,-1 0 1 0 0,1 0-1 0 0,4-2 0 0 0,-6 3-8 0 0,1-1-1 0 0,-1 1 0 0 0,0 0 0 0 0,1-1 1 0 0,-1 1-1 0 0,0 0 0 0 0,1 0 0 0 0,-1 0 1 0 0,1 0-1 0 0,-1 0 0 0 0,0 0 1 0 0,1 1-1 0 0,-1-1 0 0 0,0 0 0 0 0,1 1 1 0 0,-1-1-1 0 0,0 1 0 0 0,1-1 0 0 0,-1 1 1 0 0,0 0-1 0 0,0-1 0 0 0,0 1 1 0 0,0 0-1 0 0,0 0 0 0 0,0 0 0 0 0,0 0 1 0 0,0 0-1 0 0,0 0 0 0 0,0 0 0 0 0,0 0 1 0 0,0 0-1 0 0,-1 1 0 0 0,1-1 1 0 0,0 0-1 0 0,-1 0 0 0 0,1 1 0 0 0,-1-1 1 0 0,0 0-1 0 0,1 1 0 0 0,-1 1 0 0 0,25 106 296 0 0,-21-98-243 0 0,-2 1-1 0 0,1 0 1 0 0,-2 0-1 0 0,1 0 1 0 0,-1 14-1 0 0,3 21 33 0 0,-2-29-45 0 0,0 0-1 0 0,-1 0 0 0 0,-1 1 1 0 0,-2 21-1 0 0,0 4 16 0 0,-7 5-33 0 0,9-46-41 0 0,0 0 0 0 0,-1 0 1 0 0,0 0-1 0 0,0-1 1 0 0,1 1-1 0 0,-2 0 0 0 0,1 0 1 0 0,0-1-1 0 0,0 1 0 0 0,-1-1 1 0 0,0 1-1 0 0,1-1 0 0 0,-1 1 1 0 0,0-1-1 0 0,0 0 0 0 0,0 0 1 0 0,0 0-1 0 0,-1 0 0 0 0,1-1 1 0 0,-1 1-1 0 0,1 0 1 0 0,-1-1-1 0 0,1 0 0 0 0,-5 2 1 0 0,-13 10-339 0 0,18-12 193 0 0,0 0 0 0 0,1 1-1 0 0,-1-1 1 0 0,0-1 0 0 0,0 1 0 0 0,1 0 0 0 0,-1 0-1 0 0,0-1 1 0 0,0 1 0 0 0,0-1 0 0 0,0 1 0 0 0,0-1-1 0 0,0 0 1 0 0,0 0 0 0 0,0 0 0 0 0,0 0-1 0 0,0 0 1 0 0,0 0 0 0 0,0-1 0 0 0,0 1 0 0 0,0-1-1 0 0,0 1 1 0 0,0-1 0 0 0,1 0 0 0 0,-1 0-1 0 0,0 0 1 0 0,0 0 0 0 0,1 0 0 0 0,-1 0 0 0 0,0 0-1 0 0,1 0 1 0 0,-1-1 0 0 0,1 1 0 0 0,0-1-1 0 0,-2-1 1 0 0,-7-9-968 0 0,9 11 1026 0 0,0 0 0 0 0,0 1 0 0 0,1-1 0 0 0,-1 0 0 0 0,0 0 0 0 0,0 0 0 0 0,1 0 0 0 0,-1 0 0 0 0,0 0 0 0 0,1 0 0 0 0,-1 0 0 0 0,1 0 0 0 0,0 0 0 0 0,-1 0 0 0 0,1 0 0 0 0,0 0 0 0 0,-1 0 0 0 0,1 0 0 0 0,0-1 0 0 0,0 1 0 0 0,0-2 0 0 0,-2-31-1864 0 0,0 22 135 0 0,2 0 1 0 0,-1 0-1 0 0,1 0 0 0 0,4-23 1 0 0,-3 4-4370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6072 0 0,'0'0'5261'0'0,"-6"0"-1158"0"0,-16 1-1448 0 0,7 10-1752 0 0,7-6-622 0 0,0 0 0 0 0,0 1 1 0 0,1 1-1 0 0,0-1 1 0 0,0 1-1 0 0,0 0 0 0 0,-10 16 1 0 0,16-20-216 0 0,-1 0 1 0 0,0 0-1 0 0,0 0 0 0 0,0 0 1 0 0,0-1-1 0 0,0 1 1 0 0,0-1-1 0 0,-1 1 1 0 0,-4 3-1 0 0,-18 23 390 0 0,-14 18 26 0 0,30-33-342 0 0,-12 15 134 0 0,-47 56 446 0 0,51-38-615 0 0,17-47-103 0 0,0 1 0 0 0,-1-1 0 0 0,1 0 0 0 0,0 1 0 0 0,0-1 0 0 0,0 1 0 0 0,0-1 1 0 0,0 0-1 0 0,0 1 0 0 0,0-1 0 0 0,1 1 0 0 0,-1-1 0 0 0,0 0 0 0 0,0 1 0 0 0,0-1 0 0 0,0 0 0 0 0,0 1 0 0 0,1-1 0 0 0,-1 0 0 0 0,0 1 1 0 0,0-1-1 0 0,1 0 0 0 0,-1 1 0 0 0,0-1 0 0 0,0 0 0 0 0,1 1 0 0 0,-1-1 0 0 0,0 0 0 0 0,1 0 0 0 0,-1 0 0 0 0,0 1 0 0 0,1-1 0 0 0,-1 0 1 0 0,1 0-1 0 0,-1 0 0 0 0,0 0 0 0 0,1 0 0 0 0,-1 1 0 0 0,0-1 0 0 0,1 0 0 0 0,-1 0 0 0 0,1 0 0 0 0,-1 0 0 0 0,0 0 0 0 0,2-1 0 0 0,26 6-74 0 0,-20-6 75 0 0,1 0 0 0 0,-1-1 0 0 0,0 0 1 0 0,1-1-1 0 0,-1 1 0 0 0,0-2 0 0 0,0 1 1 0 0,-1-1-1 0 0,9-5 0 0 0,7-3 5 0 0,-21 11-8 0 0,-1 0 0 0 0,1 0 0 0 0,-1 1 0 0 0,1-1 0 0 0,-1 0 0 0 0,0-1 0 0 0,1 1 0 0 0,-1 0 0 0 0,0 0 0 0 0,0-1 0 0 0,0 1 0 0 0,0 0 0 0 0,0-1 0 0 0,0 1 0 0 0,0-1 0 0 0,-1 1 0 0 0,2-3 0 0 0,5-9 0 0 0,14-2-18 0 0,-16 12 13 0 0,-1 1 1 0 0,0-1-1 0 0,-1 0 1 0 0,1 0-1 0 0,0 0 0 0 0,-1 0 1 0 0,4-6-1 0 0,7-7 5 0 0,-10 12 25 0 0,0 0 0 0 0,0-1 0 0 0,-1 1-1 0 0,1 0 1 0 0,-1-1 0 0 0,0 0 0 0 0,0 0 0 0 0,-1 0-1 0 0,0 0 1 0 0,0 0 0 0 0,0 0 0 0 0,2-10 0 0 0,-3 11 52 0 0,-1 0 1 0 0,1 0-1 0 0,0 0 1 0 0,1 0 0 0 0,-1 0-1 0 0,1 1 1 0 0,-1-1-1 0 0,1 1 1 0 0,4-6 0 0 0,-4 6 1108 0 0,-3 12-807 0 0,6 57 115 0 0,-4-61-466 0 0,-1-1-1 0 0,1 0 1 0 0,1 0 0 0 0,-1 1 0 0 0,0-1-1 0 0,1 0 1 0 0,0 0 0 0 0,0 0 0 0 0,0-1-1 0 0,1 1 1 0 0,-1 0 0 0 0,5 4-1 0 0,-6-7-18 0 0,0 0-1 0 0,0 0 0 0 0,0 0 0 0 0,-1 0 1 0 0,1 0-1 0 0,0 1 0 0 0,0-1 0 0 0,-1 0 0 0 0,1 1 1 0 0,-1-1-1 0 0,1 0 0 0 0,-1 1 0 0 0,1-1 1 0 0,-1 1-1 0 0,0-1 0 0 0,0 0 0 0 0,0 1 0 0 0,0-1 1 0 0,0 1-1 0 0,0 1 0 0 0,5 30 143 0 0,52 118 361 0 0,-47-111-263 0 0,4 49 0 0 0,1-2 96 0 0,-11-53-212 0 0,-1 1-1 0 0,-4 58 1 0 0,1-43-7 0 0,0-43-108 0 0,0 0-1 0 0,-1 0 1 0 0,0 0 0 0 0,0 0-1 0 0,0 0 1 0 0,-1 0 0 0 0,0 0-1 0 0,-5 11 1 0 0,4-14-24 0 0,1 0-1 0 0,0-1 1 0 0,-1 1 0 0 0,1-1 0 0 0,-1 0-1 0 0,0 1 1 0 0,0-1 0 0 0,0-1 0 0 0,0 1-1 0 0,-1 0 1 0 0,1-1 0 0 0,-1 0 0 0 0,0 0-1 0 0,0 0 1 0 0,-5 2 0 0 0,1-1-338 0 0,1-1 1 0 0,0 0-1 0 0,-1 0 1 0 0,1-1-1 0 0,-1 0 0 0 0,1 0 1 0 0,-1-1-1 0 0,1 0 1 0 0,-13-1-1 0 0,16 0 77 0 0,1 1-1 0 0,0-1 1 0 0,0 0-1 0 0,-1 0 0 0 0,1 0 1 0 0,0-1-1 0 0,0 1 1 0 0,0-1-1 0 0,0 1 0 0 0,1-1 1 0 0,-1 0-1 0 0,0 0 1 0 0,1 0-1 0 0,-1-1 1 0 0,1 1-1 0 0,0-1 0 0 0,0 1 1 0 0,0-1-1 0 0,0 0 1 0 0,0 1-1 0 0,0-1 0 0 0,1 0 1 0 0,-1 0-1 0 0,-1-7 1 0 0,-6-34-3093 0 0,7 4-1992 0 0,2 8-1749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10952 0 0,'-2'0'472'0'0,"1"1"0"0"0,0 0 0 0 0,0-1 0 0 0,-1 1 0 0 0,1 0 0 0 0,0 0 0 0 0,0 0 0 0 0,0 0 0 0 0,0 0 0 0 0,0 0 0 0 0,0 0 0 0 0,0 0 0 0 0,0 0 0 0 0,0 2 0 0 0,-8 23 2818 0 0,8 36-1354 0 0,1-43-741 0 0,9 79-347 0 0,9-13-727 0 0,-14-59-465 0 0,1 5-3567 0 0,-5-37-1243 0 0,0 2 4141 0 0,0 1 0 0 0,1 0 0 0 0,-1-1-1 0 0,1 1 1 0 0,0 0 0 0 0,0 0 0 0 0,2-4 0 0 0,-1-4-4647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9448 0 0,'1'58'8928'0'0,"0"-34"-8332"0"0,2 0 0 0 0,0 0 1 0 0,10 31-1 0 0,2 52 570 0 0,2-46-492 0 0,13 89-1 0 0,-27-118-535 0 0,-3-25-114 0 0,0-1-1 0 0,0 0 1 0 0,1 1-1 0 0,0-1 1 0 0,1 1-1 0 0,2 6 1 0 0,7 33 188 0 0,-11-42-192 0 0,1 0-1 0 0,-1 0 1 0 0,1 0-1 0 0,0 0 0 0 0,0 0 1 0 0,0 0-1 0 0,0 0 1 0 0,1-1-1 0 0,0 1 1 0 0,0 0-1 0 0,0-1 1 0 0,3 5-1 0 0,9 17 60 0 0,-14-24-74 0 0,1 1 0 0 0,-1-1 1 0 0,1 0-1 0 0,-1 0 1 0 0,1 0-1 0 0,-1 1 0 0 0,1-1 1 0 0,-1 0-1 0 0,1 0 1 0 0,0 0-1 0 0,0 0 0 0 0,0 0 1 0 0,0 0-1 0 0,0 0 0 0 0,0 0 1 0 0,0-1-1 0 0,0 1 1 0 0,0 0-1 0 0,0 0 0 0 0,0-1 1 0 0,0 1-1 0 0,0-1 1 0 0,2 1-1 0 0,7 4 88 0 0,-9-4-88 0 0,-1-1 0 0 0,0 1-1 0 0,1-1 1 0 0,-1 0 0 0 0,1 0-1 0 0,-1 1 1 0 0,0-1-1 0 0,1 0 1 0 0,-1 0 0 0 0,1 1-1 0 0,-1-1 1 0 0,1 0 0 0 0,-1 0-1 0 0,1 0 1 0 0,-1 0-1 0 0,1 0 1 0 0,-1 0 0 0 0,0 1-1 0 0,1-1 1 0 0,-1 0 0 0 0,1-1-1 0 0,-1 1 1 0 0,1 0-1 0 0,-1 0 1 0 0,1 0 0 0 0,-1 0-1 0 0,1 0 1 0 0,-1 0 0 0 0,1 0-1 0 0,-1-1 1 0 0,1 1-1 0 0,-1 0 1 0 0,0 0 0 0 0,1-1-1 0 0,-1 1 1 0 0,1 0 0 0 0,-1-1-1 0 0,0 1 1 0 0,1 0-1 0 0,-1-1 1 0 0,0 1 0 0 0,1-1-1 0 0,-1 1 1 0 0,0 0 0 0 0,0-1-1 0 0,0 1 1 0 0,1-1-1 0 0,-1 1 1 0 0,0-1 0 0 0,0 0-1 0 0,17-24 53 0 0,-14 23-57 0 0,-1 0 0 0 0,0-1 0 0 0,0 1 0 0 0,0-1 0 0 0,-1 0 0 0 0,1 0 0 0 0,-1 0 0 0 0,0 1 0 0 0,1-1 0 0 0,-1 0 0 0 0,0-1-1 0 0,-1 1 1 0 0,1 0 0 0 0,0-4 0 0 0,0 2 23 0 0,0-1-1 0 0,0 1 1 0 0,1-1-1 0 0,-1 1 1 0 0,1 0-1 0 0,0-1 1 0 0,1 1-1 0 0,0 0 1 0 0,-1 0-1 0 0,1 1 1 0 0,1-1-1 0 0,5-6 1 0 0,1-1 77 0 0,1 1 1 0 0,0 0-1 0 0,16-12 1 0 0,-26 22-71 0 0,1-1 0 0 0,-1 1-1 0 0,1 0 1 0 0,-1 0 0 0 0,1 0 0 0 0,0 0 0 0 0,-1 0-1 0 0,1 0 1 0 0,0 1 0 0 0,0-1 0 0 0,-1 0 0 0 0,1 1-1 0 0,0 0 1 0 0,0-1 0 0 0,0 1 0 0 0,0 0 0 0 0,-1 0-1 0 0,1 0 1 0 0,0 0 0 0 0,3 1 0 0 0,-4-1-2 0 0,1 1 1 0 0,-1 0 0 0 0,0 0 0 0 0,0 0-1 0 0,1 0 1 0 0,-1 0 0 0 0,0 0-1 0 0,0 0 1 0 0,0 0 0 0 0,0 1 0 0 0,0-1-1 0 0,0 0 1 0 0,-1 1 0 0 0,1-1-1 0 0,0 1 1 0 0,-1-1 0 0 0,1 1 0 0 0,-1-1-1 0 0,1 2 1 0 0,2 11 128 0 0,-2 0 0 0 0,1 0 0 0 0,-1 0 0 0 0,-2 18 0 0 0,1-17-78 0 0,0-2-31 0 0,0 1 0 0 0,-1 0 0 0 0,0-1 0 0 0,-1 1 0 0 0,0-1 0 0 0,-1 0 0 0 0,-5 14 0 0 0,2-9-8 0 0,5-15-50 0 0,0 0 1 0 0,0 1 0 0 0,0-1 0 0 0,0 0 0 0 0,-1 0 0 0 0,1 0-1 0 0,-1 0 1 0 0,-4 5 0 0 0,-6 13-365 0 0,12-19 339 0 0,-1-1-1 0 0,1 0 0 0 0,0 0 1 0 0,-1 0-1 0 0,1 0 1 0 0,-1 0-1 0 0,0 1 0 0 0,1-1 1 0 0,-1 0-1 0 0,0 0 1 0 0,1 0-1 0 0,-1-1 0 0 0,0 1 1 0 0,0 0-1 0 0,0 0 1 0 0,0 0-1 0 0,0-1 0 0 0,0 1 1 0 0,0 0-1 0 0,0-1 1 0 0,0 1-1 0 0,0-1 1 0 0,0 1-1 0 0,-1-1 0 0 0,1 0 1 0 0,0 1-1 0 0,-2-1 1 0 0,-42 10-2663 0 0,43-11 2409 0 0,0 1 0 0 0,0 0 0 0 0,0-1 0 0 0,0 0-1 0 0,0 1 1 0 0,0-1 0 0 0,0 0 0 0 0,1 0 0 0 0,-1 0-1 0 0,0 0 1 0 0,1 0 0 0 0,-1-1 0 0 0,0 1 0 0 0,1 0-1 0 0,0-1 1 0 0,-1 1 0 0 0,1-1 0 0 0,0 0 0 0 0,0 1-1 0 0,0-1 1 0 0,0 0 0 0 0,0 0 0 0 0,0 0 0 0 0,0 1-1 0 0,1-1 1 0 0,-1 0 0 0 0,0-3 0 0 0,-3-3-1443 0 0,3-13-3840 0 0,1 8-278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4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144 347 2728 0 0,'-2'-5'3541'0'0,"-5"-18"-2613"0"0,1 8 197 0 0,5 14-1009 0 0,0 0 0 0 0,1 0-1 0 0,-1 0 1 0 0,0-1 0 0 0,1 1-1 0 0,-1 0 1 0 0,1 0 0 0 0,-1 0-1 0 0,1 0 1 0 0,0-1 0 0 0,-1 1-1 0 0,1 0 1 0 0,0 0 0 0 0,0-1-1 0 0,0-1 1 0 0,-1-5 495 0 0,-1 1-1 0 0,1 0 1 0 0,-1 0 0 0 0,-1-1 0 0 0,-5-10-1 0 0,-1-7 345 0 0,3-7 1130 0 0,-9-21 1115 0 0,-16 11-104 0 0,8-5 201 0 0,3 18-1560 0 0,21 32-1668 0 0,-1-1-1 0 0,1 0 1 0 0,0 0-1 0 0,0 0 1 0 0,1 0-1 0 0,-1 0 0 0 0,0-1 1 0 0,1 1-1 0 0,-1 0 1 0 0,1 0-1 0 0,-1-1 1 0 0,1 1-1 0 0,0-1 1 0 0,0 0-1 0 0,2 2 1 0 0,14 13 6 0 0,17 25 125 0 0,-22-28-171 0 0,0 1 0 0 0,-2 0 1 0 0,0 1-1 0 0,0 0 0 0 0,-1 1 1 0 0,13 30-1 0 0,-1-7-17 0 0,-18-33 7 0 0,0 1 0 0 0,0 0 1 0 0,-1 0-1 0 0,6 13 0 0 0,25 67 47 0 0,-24-66-74 0 0,-1-1 0 0 0,-1 2 1 0 0,8 34-1 0 0,-6-29-23 0 0,-7-21 3 0 0,0-1 0 0 0,-1 1-1 0 0,0 0 1 0 0,-1 0 0 0 0,1 0-1 0 0,-1 0 1 0 0,1 7-1 0 0,-2-9-46 0 0,1 0 0 0 0,-1 0-1 0 0,1 0 1 0 0,0 1-1 0 0,1-1 1 0 0,-1 0 0 0 0,5 7-1 0 0,4 22-1049 0 0,-6 18-732 0 0,0-25-1293 0 0,-3-1-4525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263 252 7904 0 0,'-1'3'5554'0'0,"-10"9"-1801"0"0,1-4-3265 0 0,0-1 0 0 0,0 1 0 0 0,0 1-1 0 0,1-1 1 0 0,0 2 0 0 0,1-1-1 0 0,0 1 1 0 0,-10 16 0 0 0,-49 93 515 0 0,49-83-561 0 0,-28 56 285 0 0,23-3-103 0 0,23-88-620 0 0,-1 1-1 0 0,0-1 1 0 0,0 1 0 0 0,1-1 0 0 0,-1 1 0 0 0,1 0 0 0 0,0-1 0 0 0,-1 1 0 0 0,1 0 0 0 0,0-1 0 0 0,0 1 0 0 0,0 0 0 0 0,0-1 0 0 0,0 1 0 0 0,1 0 0 0 0,-1-1 0 0 0,0 1 0 0 0,1 0 0 0 0,-1-1 0 0 0,1 1 0 0 0,0-1-1 0 0,-1 1 1 0 0,1-1 0 0 0,0 1 0 0 0,0-1 0 0 0,0 0 0 0 0,0 1 0 0 0,0-1 0 0 0,0 0 0 0 0,1 0 0 0 0,-1 1 0 0 0,0-1 0 0 0,1 0 0 0 0,-1 0 0 0 0,0-1 0 0 0,1 1 0 0 0,-1 0 0 0 0,1 0 0 0 0,0-1 0 0 0,-1 1 0 0 0,1-1-1 0 0,-1 1 1 0 0,1-1 0 0 0,0 0 0 0 0,2 1 0 0 0,1-1-26 0 0,-1 0-1 0 0,0 0 0 0 0,1 0 1 0 0,-1-1-1 0 0,0 0 1 0 0,1 1-1 0 0,-1-1 0 0 0,0-1 1 0 0,0 1-1 0 0,0-1 1 0 0,0 1-1 0 0,0-1 0 0 0,0 0 1 0 0,0-1-1 0 0,-1 1 0 0 0,1-1 1 0 0,-1 1-1 0 0,5-5 1 0 0,0-3-27 0 0,9-8-70 0 0,-1-1-1 0 0,21-32 1 0 0,-32 40 118 0 0,0 0 0 0 0,-1 0 1 0 0,-1 0-1 0 0,5-20 0 0 0,7-25 106 0 0,-11 39-38 0 0,-1-1-1 0 0,-1 1 1 0 0,0 0 0 0 0,-1-1-1 0 0,-1 0 1 0 0,-2-23-1 0 0,1-7 195 0 0,-2 3 292 0 0,-11-68-1 0 0,11 97-353 0 0,-15-32 664 0 0,9 25-557 0 0,6 12-4 0 0,-6-20 339 0 0,8 30-613 0 0,1 0 0 0 0,0 0 0 0 0,-1 1 0 0 0,1-1 0 0 0,0 0 0 0 0,-1 0 0 0 0,1 1 0 0 0,-1-1 0 0 0,1 0 0 0 0,-1 0 0 0 0,1 1 0 0 0,-1-1 0 0 0,0 1 0 0 0,1-1 0 0 0,-1 0 0 0 0,0 1 0 0 0,1-1 0 0 0,-1 1 0 0 0,0 0 0 0 0,0-1 0 0 0,1 1 0 0 0,-1-1 0 0 0,0 1 0 0 0,-1 0 0 0 0,0 0 446 0 0,1 6-479 0 0,0 0 0 0 0,0 0 0 0 0,1 0 0 0 0,-1 0-1 0 0,1 0 1 0 0,1 0 0 0 0,1 11 0 0 0,-1 10-23 0 0,-1-12-23 0 0,0-8-69 0 0,-1 1 0 0 0,1 0 0 0 0,1 0 0 0 0,-1-1 0 0 0,2 1 0 0 0,-1 0-1 0 0,1-1 1 0 0,2 9 0 0 0,1-4-401 0 0,-2 0 0 0 0,0 1-1 0 0,0-1 1 0 0,1 22 0 0 0,-3-31 359 0 0,-1 0 0 0 0,1 0 0 0 0,-1 0 0 0 0,1 0 1 0 0,0 0-1 0 0,0 0 0 0 0,0 0 0 0 0,1-1 1 0 0,-1 1-1 0 0,4 5 0 0 0,2 5-364 0 0,-5-4-405 0 0,1 0 1 0 0,-1-1-1 0 0,2 1 0 0 0,-1-1 0 0 0,9 14 0 0 0,17 13-6870 0 0,-20-30 1252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3640 0 0,'0'0'11302'0'0,"-27"2"-7007"0"0,22 2-4025 0 0,-1 0 0 0 0,1 1 1 0 0,-1-1-1 0 0,1 1 0 0 0,1 1 1 0 0,-1-1-1 0 0,1 1 0 0 0,-4 6 0 0 0,4-7-184 0 0,1 1 0 0 0,-1-1 0 0 0,0 0-1 0 0,0-1 1 0 0,-1 1 0 0 0,0-1-1 0 0,0 1 1 0 0,-8 4 0 0 0,6-4-31 0 0,-1 1 0 0 0,1-1 0 0 0,1 1 1 0 0,-1 1-1 0 0,1-1 0 0 0,0 1 0 0 0,-8 13 1 0 0,-12 12 68 0 0,10-10-88 0 0,1 1-1 0 0,-16 33 1 0 0,30-55-31 0 0,0 1-1 0 0,0-1 1 0 0,1 0-1 0 0,-1 1 1 0 0,1-1 0 0 0,-1 1-1 0 0,1-1 1 0 0,-1 1-1 0 0,1-1 1 0 0,0 1 0 0 0,0-1-1 0 0,0 1 1 0 0,0-1-1 0 0,0 1 1 0 0,0-1 0 0 0,0 1-1 0 0,0-1 1 0 0,1 1-1 0 0,-1-1 1 0 0,0 1 0 0 0,1-1-1 0 0,0 0 1 0 0,-1 1-1 0 0,1-1 1 0 0,1 2 0 0 0,0 0-9 0 0,1 0 1 0 0,0 0 0 0 0,0-1-1 0 0,0 1 1 0 0,0-1 0 0 0,0 0 0 0 0,7 4-1 0 0,-5-4 4 0 0,0 0 0 0 0,1-1 0 0 0,-1 1-1 0 0,1-1 1 0 0,-1 0 0 0 0,1-1 0 0 0,0 1-1 0 0,-1-1 1 0 0,1 0 0 0 0,0 0 0 0 0,0-1-1 0 0,-1 0 1 0 0,1 0 0 0 0,-1 0 0 0 0,1-1-1 0 0,-1 1 1 0 0,1-1 0 0 0,-1-1 0 0 0,0 1-1 0 0,0-1 1 0 0,5-3 0 0 0,-6 4 34 0 0,-1 0-1 0 0,1 0 1 0 0,-1-1-1 0 0,0 1 1 0 0,1-1 0 0 0,-1 0-1 0 0,0 0 1 0 0,-1 0-1 0 0,1 0 1 0 0,0 0 0 0 0,-1 0-1 0 0,0-1 1 0 0,0 0-1 0 0,0 1 1 0 0,0-1 0 0 0,0 0-1 0 0,-1 0 1 0 0,2-5-1 0 0,0-6 158 0 0,-1 0 1 0 0,-1 0-1 0 0,0-28 0 0 0,-1 40-183 0 0,0-129 1434 0 0,16 130-1181 0 0,-16 2-252 0 0,1 0 0 0 0,-1-1 1 0 0,1 1-1 0 0,0 0 0 0 0,-1 0 0 0 0,1 0 1 0 0,-1 1-1 0 0,1-1 0 0 0,-1 0 1 0 0,1 0-1 0 0,-1 0 0 0 0,1 0 0 0 0,-1 0 1 0 0,1 1-1 0 0,0-1 0 0 0,-1 0 1 0 0,0 0-1 0 0,1 1 0 0 0,-1-1 0 0 0,1 0 1 0 0,-1 1-1 0 0,1-1 0 0 0,-1 1 1 0 0,0-1-1 0 0,1 0 0 0 0,-1 1 0 0 0,0-1 1 0 0,1 1-1 0 0,-1-1 0 0 0,0 1 0 0 0,1-1 1 0 0,-1 1-1 0 0,0-1 0 0 0,0 1 1 0 0,0 0-1 0 0,0 1 0 0 0,1-1 1 0 0,-1 1-1 0 0,0-1 0 0 0,0 0 1 0 0,1 1-1 0 0,-1-1 0 0 0,1 0 1 0 0,-1 1-1 0 0,1-1 1 0 0,0 0-1 0 0,-1 1 0 0 0,1-1 1 0 0,0 0-1 0 0,0 0 0 0 0,0 0 1 0 0,0 0-1 0 0,1 1 1 0 0,12 21 190 0 0,-12-12-133 0 0,1-1 0 0 0,1 1 0 0 0,0-1 0 0 0,6 12 0 0 0,-8-18-52 0 0,0 1 0 0 0,0-1 0 0 0,-1 1 0 0 0,0 0 0 0 0,0 0 0 0 0,0 0 0 0 0,0 0 0 0 0,-1 0 0 0 0,1 0 0 0 0,-2 6 0 0 0,5 24 120 0 0,2-14 13 0 0,-1 1 1 0 0,-1-1-1 0 0,-1 1 1 0 0,0 35-1 0 0,15 153 1035 0 0,-17-193-1133 0 0,-1-1 14 0 0,1 0-1 0 0,-2 0 1 0 0,0 1 0 0 0,-6 26-1 0 0,-2-14 35 0 0,8-24-84 0 0,0 1 1 0 0,-1-1-1 0 0,0 1 1 0 0,0-1-1 0 0,0 0 1 0 0,-1 0-1 0 0,0 0 1 0 0,-4 6-1 0 0,4-7-8 0 0,0-1-1 0 0,0 0 1 0 0,0 1 0 0 0,0-1-1 0 0,-1 0 1 0 0,1-1 0 0 0,-1 1-1 0 0,0-1 1 0 0,0 1 0 0 0,0-1-1 0 0,0 0 1 0 0,-7 2-1 0 0,0-2-86 0 0,0 0-1 0 0,0-1 0 0 0,0 0 0 0 0,-15-1 0 0 0,18 0-282 0 0,0 0 0 0 0,1-1-1 0 0,-1 0 1 0 0,1 0 0 0 0,-1 0 0 0 0,1-1 0 0 0,0-1-1 0 0,-1 1 1 0 0,1-1 0 0 0,0 0 0 0 0,1-1 0 0 0,-1 1-1 0 0,0-1 1 0 0,1-1 0 0 0,0 1 0 0 0,0-1 0 0 0,1 0-1 0 0,-8-8 1 0 0,-1 2-1191 0 0,-1-2-970 0 0,-3-33-6898 0 0,16 22 2983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6880 0 0,'0'0'13569'0'0,"-2"34"-9736"0"0,-5-24-3501 0 0,6-10-317 0 0,0 1 0 0 0,1-1 0 0 0,-1 1 0 0 0,0 0-1 0 0,1-1 1 0 0,-1 1 0 0 0,1 0 0 0 0,-1-1-1 0 0,1 1 1 0 0,-1 0 0 0 0,1 0 0 0 0,0-1-1 0 0,-1 1 1 0 0,1 0 0 0 0,0 0 0 0 0,0 0 0 0 0,-1-1-1 0 0,1 1 1 0 0,0 0 0 0 0,0 1 0 0 0,-1 3 19 0 0,1 1 0 0 0,-1-1 1 0 0,-1 0-1 0 0,1 0 0 0 0,-1 0 1 0 0,0 0-1 0 0,-2 6 1 0 0,1-7-31 0 0,1 1 1 0 0,0 0-1 0 0,0 0 0 0 0,1 1 1 0 0,0-1-1 0 0,0 0 1 0 0,-1 7-1 0 0,-7 67-797 0 0,5-27-1736 0 0,-1 2-5203 0 0,4-44 4272 0 0,-7 0-3605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49 4544 0 0,'1'-4'1135'0'0,"1"1"1"0"0,0 0 0 0 0,-1-1-1 0 0,0 0 1 0 0,0 1 0 0 0,0-1-1 0 0,1-6 1 0 0,-5 8-657 0 0,0 0 1 0 0,0 1-1 0 0,0-1 1 0 0,0 1-1 0 0,-1 0 0 0 0,1 0 1 0 0,0 0-1 0 0,-1 0 1 0 0,-4 0-1 0 0,-64 1 2069 0 0,43 1-1978 0 0,25-1-506 0 0,1 0 0 0 0,-1 1 0 0 0,1-1 0 0 0,0 1 0 0 0,-1 0 1 0 0,1 0-1 0 0,0 0 0 0 0,0 0 0 0 0,-1 1 0 0 0,1-1 0 0 0,0 1 1 0 0,-2 2-1 0 0,-25 10 534 0 0,4-5-321 0 0,19-7-215 0 0,1-1 1 0 0,-1 1-1 0 0,0 1 1 0 0,1-1-1 0 0,0 1 0 0 0,-1 0 1 0 0,1 1-1 0 0,1-1 1 0 0,-1 1-1 0 0,0 1 1 0 0,1-1-1 0 0,0 1 0 0 0,0-1 1 0 0,0 2-1 0 0,-7 8 1 0 0,10-10-48 0 0,0-1 1 0 0,-1 0-1 0 0,0 0 1 0 0,0 0 0 0 0,0 0-1 0 0,0-1 1 0 0,0 1-1 0 0,0-1 1 0 0,-1 0-1 0 0,1 0 1 0 0,-1 0 0 0 0,-4 2-1 0 0,6-3-10 0 0,1 0 0 0 0,-1 1-1 0 0,0-1 1 0 0,0 1 0 0 0,1 0 0 0 0,-1-1-1 0 0,1 1 1 0 0,-1 0 0 0 0,1 0 0 0 0,0 0-1 0 0,0 0 1 0 0,0 0 0 0 0,0 0 0 0 0,0 1-1 0 0,0-1 1 0 0,0 3 0 0 0,-6 13 32 0 0,3-9-32 0 0,1 0 1 0 0,0 0-1 0 0,1 1 1 0 0,0 0-1 0 0,0-1 1 0 0,1 1 0 0 0,0 0-1 0 0,1 0 1 0 0,0 0-1 0 0,3 16 1 0 0,-1-8 26 0 0,2 0 0 0 0,0 0 0 0 0,1 0 0 0 0,13 30 0 0 0,-17-44-20 0 0,1 0 1 0 0,0 0 0 0 0,1 0-1 0 0,-1 0 1 0 0,1 0-1 0 0,0 0 1 0 0,-1-1-1 0 0,6 5 1 0 0,18 23 46 0 0,-5-2 44 0 0,1 0 1 0 0,2-2-1 0 0,1 0 1 0 0,46 37-1 0 0,-64-58-103 0 0,-1-3 1 0 0,0 2 0 0 0,0-1 0 0 0,-1 0 1 0 0,1 1-1 0 0,-1 0 0 0 0,-1 1 0 0 0,7 7 1 0 0,-10-11-2 0 0,-1-1 1 0 0,0 0 0 0 0,1 0-1 0 0,-1 0 1 0 0,1 0 0 0 0,0 0-1 0 0,-1 0 1 0 0,1 0-1 0 0,0 0 1 0 0,0 0 0 0 0,0 0-1 0 0,0 0 1 0 0,-1 0 0 0 0,1 0-1 0 0,0-1 1 0 0,2 2 0 0 0,-3-2-1 0 0,1 1 1 0 0,0-1-1 0 0,0 1 1 0 0,-1-1-1 0 0,1 1 1 0 0,0 0 0 0 0,-1-1-1 0 0,1 1 1 0 0,0 0-1 0 0,-1 0 1 0 0,1-1-1 0 0,-1 1 1 0 0,1 0-1 0 0,-1 0 1 0 0,0 0-1 0 0,1 0 1 0 0,-1 0 0 0 0,0-1-1 0 0,0 1 1 0 0,1 1-1 0 0,6 19 23 0 0,-6-19-19 0 0,-1-1 0 0 0,1 0 0 0 0,0 0 0 0 0,-1 1 0 0 0,1-1-1 0 0,-1 0 1 0 0,1 1 0 0 0,-1-1 0 0 0,0 1 0 0 0,1-1 0 0 0,-1 1 0 0 0,0-1 0 0 0,0 0 0 0 0,0 1 0 0 0,0-1 0 0 0,0 1 0 0 0,-1-1 0 0 0,1 1 0 0 0,0-1 0 0 0,-1 0 0 0 0,1 1 0 0 0,-1-1 0 0 0,1 1 0 0 0,-1-1 0 0 0,0 0 0 0 0,1 0 0 0 0,-1 1 0 0 0,-1 0 0 0 0,-6 9 46 0 0,7-9-45 0 0,0-1-1 0 0,0 1 1 0 0,0-1-1 0 0,0 1 1 0 0,0-1-1 0 0,0 0 1 0 0,0 1-1 0 0,-1-1 1 0 0,1 0-1 0 0,0 0 1 0 0,-1 0 0 0 0,1 0-1 0 0,-1 0 1 0 0,-3 1-1 0 0,-43 18 79 0 0,-48 15 58 0 0,83-32-125 0 0,-14 5 6 0 0,-1-2 1 0 0,0 0 0 0 0,-1-2 0 0 0,-38 0 0 0 0,57-4-420 0 0,0 0 0 0 0,1-1 0 0 0,-1 0 0 0 0,-12-4 0 0 0,19 5 243 0 0,1-1 0 0 0,-1 0 1 0 0,1 0-1 0 0,-1 0 0 0 0,1 0 1 0 0,0 0-1 0 0,-1 0 0 0 0,1-1 1 0 0,0 1-1 0 0,0-1 0 0 0,0 1 1 0 0,0-1-1 0 0,0 0 0 0 0,0 0 1 0 0,0 0-1 0 0,1 0 0 0 0,-1 0 0 0 0,1 0 1 0 0,0 0-1 0 0,-1-1 0 0 0,1 1 1 0 0,0-1-1 0 0,-1-4 0 0 0,0-2-241 0 0,2 7 279 0 0,0 1 0 0 0,0-1-1 0 0,0 1 1 0 0,-1-1-1 0 0,1 1 1 0 0,-1-1 0 0 0,1 1-1 0 0,-1-1 1 0 0,1 1 0 0 0,-1 0-1 0 0,0-1 1 0 0,0 1 0 0 0,0 0-1 0 0,0 0 1 0 0,0-1-1 0 0,-1 0 1 0 0,0-12-1223 0 0,1 0 441 0 0,1 9 455 0 0,-1 1 1 0 0,1 0 0 0 0,0 0 0 0 0,0 0-1 0 0,1-1 1 0 0,-1 1 0 0 0,1 0-1 0 0,0 0 1 0 0,0 0 0 0 0,0 0-1 0 0,1 0 1 0 0,-1 0 0 0 0,1 0-1 0 0,0 0 1 0 0,3-5 0 0 0,20-29-5526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4680 0 0,'1'4'9858'0'0,"9"14"-5798"0"0,-6-11-3691 0 0,1 0 0 0 0,-2 0 0 0 0,1 0 0 0 0,-1 1 0 0 0,0 0 0 0 0,0-1 0 0 0,-1 1 0 0 0,0 0 0 0 0,0 0 0 0 0,-1 0 0 0 0,0 11 0 0 0,13 23 568 0 0,-14 46 125 0 0,0-85-1024 0 0,-1 0 0 0 0,1 0 1 0 0,-1 1-1 0 0,0-2 0 0 0,0 1 1 0 0,0 0-1 0 0,0 0 0 0 0,-1 0 1 0 0,-1 3-1 0 0,1-3 0 0 0,1 0 0 0 0,-1 0 0 0 0,1 0 0 0 0,0 0 0 0 0,0 0 0 0 0,0 0-1 0 0,0 0 1 0 0,0 0 0 0 0,0 5 0 0 0,2-7-31 0 0,-1-1 0 0 0,0 1 0 0 0,0-1 1 0 0,0 1-1 0 0,0 0 0 0 0,0-1 0 0 0,-1 1 0 0 0,1-1 0 0 0,0 1 0 0 0,0-1 0 0 0,0 1 0 0 0,0 0 0 0 0,-1-1 0 0 0,1 1 0 0 0,0-1 0 0 0,-1 1 0 0 0,1-1 0 0 0,0 1 1 0 0,-1-1-1 0 0,1 1 0 0 0,0-1 0 0 0,-1 0 0 0 0,1 1 0 0 0,-1-1 0 0 0,1 1 0 0 0,-1-1 0 0 0,1 0 0 0 0,-1 1 0 0 0,1-1 0 0 0,-2 0 0 0 0,2 0-7 0 0,0 0 0 0 0,-1 0 0 0 0,1-1-1 0 0,0 1 1 0 0,-1 0 0 0 0,1 0-1 0 0,0-1 1 0 0,0 1 0 0 0,0 0 0 0 0,-1-1-1 0 0,1 1 1 0 0,0-1 0 0 0,0 1-1 0 0,0 0 1 0 0,0-1 0 0 0,-1 1-1 0 0,1 0 1 0 0,0-1 0 0 0,0 1 0 0 0,0-1-1 0 0,0 1 1 0 0,0 0 0 0 0,0-1-1 0 0,0 1 1 0 0,0-1 0 0 0,0 1 0 0 0,0 0-1 0 0,1-1 1 0 0,-1 1 0 0 0,0 0-1 0 0,0-1 1 0 0,0 1 0 0 0,0-1 0 0 0,1 1-1 0 0,-1 0 1 0 0,0-1 0 0 0,0 1-1 0 0,0 0 1 0 0,1 0 0 0 0,-1-1 0 0 0,0 1-1 0 0,1 0 1 0 0,-1 0 0 0 0,0-1-1 0 0,1 1 1 0 0,-1 0 0 0 0,1-1 0 0 0,6-24-22 0 0,-7 22 20 0 0,0 0 0 0 0,1 0 0 0 0,-1 0 0 0 0,1 1 1 0 0,-1-1-1 0 0,1 0 0 0 0,0 1 0 0 0,0-1 0 0 0,0 1 0 0 0,0-1 0 0 0,4-4 1 0 0,4-6-7 0 0,1 0 2 0 0,0-2 0 0 0,-1 1 1 0 0,9-19-1 0 0,-18 32 4 0 0,1-1 0 0 0,0 1 0 0 0,-1-1-1 0 0,1 1 1 0 0,0-1 0 0 0,0 1 0 0 0,0-1 0 0 0,0 1 0 0 0,1 0 0 0 0,-1 0 0 0 0,0-1 0 0 0,0 1-1 0 0,1 0 1 0 0,-1 0 0 0 0,1 0 0 0 0,-1 0 0 0 0,1 1 0 0 0,-1-1 0 0 0,1 0 0 0 0,0 1 0 0 0,-1-1-1 0 0,3 0 1 0 0,4-2-8 0 0,-7 3 9 0 0,1-1-1 0 0,-1 0 1 0 0,0 0-1 0 0,-1 0 1 0 0,1 0 0 0 0,0 0-1 0 0,0 0 1 0 0,0 0-1 0 0,0 0 1 0 0,-1 0-1 0 0,1 0 1 0 0,0 0 0 0 0,-1 0-1 0 0,1-1 1 0 0,-1 1-1 0 0,1-2 1 0 0,7-11-5 0 0,32-4 56 0 0,-25 11 1 0 0,-14 6-48 0 0,-1 1 1 0 0,1-1 0 0 0,0 0-1 0 0,0 1 1 0 0,0-1-1 0 0,0 1 1 0 0,0-1-1 0 0,0 1 1 0 0,0 0-1 0 0,0-1 1 0 0,0 1-1 0 0,0 0 1 0 0,0 0-1 0 0,0 0 1 0 0,0-1-1 0 0,2 2 1 0 0,-1 3 57 0 0,-1 0 0 0 0,0 0 0 0 0,0 0 0 0 0,0 0 1 0 0,-1 1-1 0 0,1-1 0 0 0,-1 0 0 0 0,0 1 0 0 0,0-1 0 0 0,-2 7 0 0 0,2-5-53 0 0,1 10 27 0 0,-1-1-1 0 0,0 0 1 0 0,-2 0 0 0 0,0 0-1 0 0,0 0 1 0 0,-1 0 0 0 0,-1 0-1 0 0,-1-1 1 0 0,0 1 0 0 0,-7 13-1 0 0,9-14 1 0 0,3-8 6 0 0,3-9-13 0 0,7-29-9 0 0,-9 29-16 0 0,-1 0-1 0 0,1-1 1 0 0,0 1 0 0 0,0 0-1 0 0,0 0 1 0 0,0 0 0 0 0,1 0-1 0 0,-1 0 1 0 0,1 0 0 0 0,0 0-1 0 0,0 0 1 0 0,2-2 0 0 0,-3 3 0 0 0,0 1 1 0 0,1 0 0 0 0,-1 0 0 0 0,0-1 0 0 0,-1 1 0 0 0,1-1 0 0 0,0 1 0 0 0,0-1 0 0 0,-1 1 0 0 0,1-1 0 0 0,0 0 0 0 0,-1 1 0 0 0,1-3 0 0 0,-1 3 0 0 0,0-1 0 0 0,1 1 0 0 0,-1-1 0 0 0,1 1 0 0 0,-1 0 0 0 0,1-1 0 0 0,-1 1 0 0 0,1 0 0 0 0,0-1 0 0 0,0 1 0 0 0,0 0 0 0 0,0 0 0 0 0,-1 0 0 0 0,2 0 0 0 0,-1 0 0 0 0,0 0 0 0 0,2-2 1 0 0,-2 3-3 0 0,0-1 0 0 0,0 0 0 0 0,-1 1 0 0 0,1-1 0 0 0,0 0 0 0 0,0 0 0 0 0,-1 0 0 0 0,1 1 0 0 0,0-1 0 0 0,-1 0 0 0 0,1 0 1 0 0,-1 0-1 0 0,1 0 0 0 0,-1 0 0 0 0,0 0 0 0 0,1 0 0 0 0,-1 0 0 0 0,0 0 0 0 0,0 0 0 0 0,0-1 0 0 0,0 1 0 0 0,0 0 0 0 0,0 0 1 0 0,0-1-1 0 0,0 1-1 0 0,0 0 0 0 0,0 0-1 0 0,0 0 1 0 0,0 0 0 0 0,0 0 0 0 0,0 0 0 0 0,0 1 0 0 0,0-1 0 0 0,1 0 0 0 0,-1 0 0 0 0,0 0 0 0 0,1 0 0 0 0,-1 0 0 0 0,0 1 0 0 0,1-1 0 0 0,-1 0 0 0 0,1 0 0 0 0,-1 1 0 0 0,1-1 0 0 0,-1 0 0 0 0,1 1 0 0 0,0-1 0 0 0,-1 1 0 0 0,1-1 0 0 0,0 1 0 0 0,0-1 0 0 0,-1 1-1 0 0,1-1 1 0 0,0 1 0 0 0,0-1 0 0 0,0 1 0 0 0,-1 0 0 0 0,1 0 0 0 0,0-1 0 0 0,1 1 0 0 0,1-1 18 0 0,-1-1 0 0 0,1 0 0 0 0,-1 1 0 0 0,1-1 0 0 0,-1 0 0 0 0,0 0 0 0 0,0 0 0 0 0,0-1 0 0 0,0 1 0 0 0,0-1 0 0 0,0 1 0 0 0,-1-1 0 0 0,1 1 0 0 0,-1-1 0 0 0,0 0 0 0 0,1 0 0 0 0,0-4 0 0 0,-1 4 11 0 0,-1 0 0 0 0,1 0-1 0 0,0 1 1 0 0,0-1 0 0 0,0 0 0 0 0,1 1-1 0 0,-1-1 1 0 0,1 1 0 0 0,-1-1-1 0 0,1 1 1 0 0,0 0 0 0 0,0 0-1 0 0,0 0 1 0 0,0 0 0 0 0,0 0-1 0 0,1 0 1 0 0,-1 0 0 0 0,0 1-1 0 0,1-1 1 0 0,-1 1 0 0 0,1 0 0 0 0,0 0-1 0 0,-1 0 1 0 0,1 0 0 0 0,0 0-1 0 0,0 0 1 0 0,0 1 0 0 0,-1-1-1 0 0,1 1 1 0 0,4 0 0 0 0,29-4 174 0 0,-31 3-185 0 0,-1 0 1 0 0,1 0-1 0 0,-1 1 1 0 0,1-1-1 0 0,0 1 1 0 0,-1 0-1 0 0,1 1 1 0 0,-1-1-1 0 0,1 1 1 0 0,0 0-1 0 0,-1 0 1 0 0,6 2-1 0 0,13 5-2 0 0,-18-7-13 0 0,0 1 0 0 0,-1-1 0 0 0,1 1 0 0 0,-1 0 0 0 0,1 1 0 0 0,-1-1 0 0 0,0 1 0 0 0,0 0 0 0 0,0 0 0 0 0,5 6 0 0 0,49 37 31 0 0,-46-36-55 0 0,-10-9-10 0 0,1 1 0 0 0,-1 0 0 0 0,1-1 0 0 0,-1 1 0 0 0,0 0 0 0 0,0 0 0 0 0,0 0 0 0 0,0 0 0 0 0,-1 1 0 0 0,1-1 0 0 0,0 0 0 0 0,-1 1 0 0 0,0-1 0 0 0,1 1 0 0 0,-1 0 0 0 0,0-1 0 0 0,0 1 0 0 0,-1 0 0 0 0,1 3 0 0 0,9 20-1101 0 0,-2-4-458 0 0,-7-19 994 0 0,1 1-1 0 0,-1-1 1 0 0,1 0 0 0 0,-1 1-1 0 0,1-1 1 0 0,0 0-1 0 0,0 0 1 0 0,3 3 0 0 0,-3-6 323 0 0,0 1 0 0 0,0 0-1 0 0,-1-1 1 0 0,1 1 0 0 0,0-1 0 0 0,0 1 0 0 0,0-1 0 0 0,0 0 0 0 0,0 0 0 0 0,0 0 0 0 0,0 0 0 0 0,0 0 0 0 0,0 0 0 0 0,0-1 0 0 0,-1 1-1 0 0,1 0 1 0 0,0-1 0 0 0,0 0 0 0 0,0 1 0 0 0,0-1 0 0 0,1-1 0 0 0,2 0-239 0 0,-1-1 0 0 0,1 1 0 0 0,-1-1-1 0 0,1 0 1 0 0,-1 0 0 0 0,7-7 0 0 0,6-17-2433 0 0,-16 26 2546 0 0,1 0 0 0 0,0 0 1 0 0,-1 0-1 0 0,1 0 0 0 0,0 0 0 0 0,0 0 1 0 0,0 1-1 0 0,0-1 0 0 0,-1 1 0 0 0,1-1 0 0 0,0 1 1 0 0,0 0-1 0 0,3 0 0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264 411 4712 0 0,'-11'-4'7052'0'0,"-15"-2"-575"0"0,21 6-6203 0 0,-1 2 1 0 0,1-1 0 0 0,0 0-1 0 0,0 1 1 0 0,-1 0-1 0 0,1 0 1 0 0,1 1 0 0 0,-1 0-1 0 0,0-1 1 0 0,1 1-1 0 0,-1 1 1 0 0,1-1 0 0 0,0 1-1 0 0,0 0 1 0 0,0 0-1 0 0,0 0 1 0 0,1 0 0 0 0,0 0-1 0 0,-4 8 1 0 0,-8 11-84 0 0,1 1 1 0 0,-15 36-1 0 0,-1-6 38 0 0,24-46-204 0 0,1 1 0 0 0,0-1 1 0 0,1 1-1 0 0,-1 0 1 0 0,2 0-1 0 0,-4 12 1 0 0,3 1 38 0 0,1 1 0 0 0,0-1 0 0 0,2 36 0 0 0,1-57-62 0 0,1 1 0 0 0,-1 0-1 0 0,0-1 1 0 0,1 1 0 0 0,-1-1 0 0 0,1 1 0 0 0,-1 0-1 0 0,1-1 1 0 0,0 1 0 0 0,0-1 0 0 0,0 1 0 0 0,0-1 0 0 0,0 0-1 0 0,0 1 1 0 0,0-1 0 0 0,0 0 0 0 0,0 0 0 0 0,1 0-1 0 0,-1 0 1 0 0,0 0 0 0 0,1 0 0 0 0,-1 0 0 0 0,1 0-1 0 0,-1 0 1 0 0,1-1 0 0 0,2 2 0 0 0,1-1 7 0 0,1 1-1 0 0,-1 0 1 0 0,1-1-1 0 0,0 0 1 0 0,0-1 0 0 0,7 1-1 0 0,-5-5-29 0 0,0 0 1 0 0,-1-1-1 0 0,0 0 0 0 0,9-8 0 0 0,-12 11 23 0 0,-4 1-4 0 0,1 1 1 0 0,0-1-1 0 0,0 0 1 0 0,-1 1 0 0 0,1-1-1 0 0,0 0 1 0 0,-1 1-1 0 0,1-1 1 0 0,-1 0 0 0 0,1 0-1 0 0,-1 0 1 0 0,1 1-1 0 0,-1-1 1 0 0,0 0 0 0 0,1 0-1 0 0,-1 0 1 0 0,0 0 0 0 0,0 0-1 0 0,1 0 1 0 0,-1 0-1 0 0,0 0 1 0 0,0 1 0 0 0,0-3-1 0 0,0 2-1 0 0,0 1 0 0 0,0-1 1 0 0,0 0-1 0 0,0 0 0 0 0,0 0 0 0 0,0 0 0 0 0,0 0 0 0 0,1 0 1 0 0,-1 0-1 0 0,0 1 0 0 0,1-1 0 0 0,-1 0 0 0 0,0 0 0 0 0,1 0 0 0 0,-1 0 1 0 0,1 1-1 0 0,0-1 0 0 0,-1 0 0 0 0,1 1 0 0 0,0-1 0 0 0,-1 0 1 0 0,1 1-1 0 0,0-1 0 0 0,-1 1 0 0 0,1-1 0 0 0,0 1 0 0 0,0 0 0 0 0,1-1 1 0 0,2-4-8 0 0,0 1 1 0 0,0-1-1 0 0,-1 1 1 0 0,0-1-1 0 0,0 0 1 0 0,0-1-1 0 0,-1 1 1 0 0,1 0 0 0 0,-1-1-1 0 0,0 1 1 0 0,1-9-1 0 0,16-69 37 0 0,-10-58 120 0 0,-7 109-25 0 0,-2 1 1 0 0,-5-52-1 0 0,0-11 340 0 0,4 71-227 0 0,-2 0 0 0 0,-1 0 1 0 0,-12-42-1 0 0,6 26 323 0 0,8 27-218 0 0,1 1 1 0 0,0-1 0 0 0,1 1 0 0 0,2-19 0 0 0,-2 21 588 0 0,9 26-914 0 0,-8-16-11 0 0,0 0 0 0 0,0 0 0 0 0,-1 0 0 0 0,1 0 0 0 0,0 0 0 0 0,0 0 0 0 0,-1 0 0 0 0,1 1 0 0 0,-1-1 0 0 0,1 0 0 0 0,-1 0 0 0 0,0 1 0 0 0,1-1-1 0 0,-1 0 1 0 0,0 2 0 0 0,1 5 11 0 0,0 0 0 0 0,1 1 0 0 0,-1-1-1 0 0,2-1 1 0 0,-1 1 0 0 0,1 0 0 0 0,0 0-1 0 0,5 6 1 0 0,-5-6-23 0 0,1 0 1 0 0,-1-1-1 0 0,0 1 0 0 0,-1 0 1 0 0,3 14-1 0 0,-2-3-44 0 0,1-1 1 0 0,1 1-1 0 0,14 33 0 0 0,-14-39-155 0 0,1 1 0 0 0,-2 0 1 0 0,0 1-1 0 0,-1-1 0 0 0,3 27 0 0 0,-6-38 134 0 0,0-1-1 0 0,0 1 0 0 0,0 0 1 0 0,0-1-1 0 0,1 1 1 0 0,-1 0-1 0 0,1-1 0 0 0,0 1 1 0 0,-1-1-1 0 0,1 1 1 0 0,0-1-1 0 0,2 4 0 0 0,9 25-847 0 0,9 34-1249 0 0,-8 45-4426 0 0,-13-108 6359 0 0,0 0-1 0 0,0-1 1 0 0,0 1-1 0 0,0-1 1 0 0,1 1-1 0 0,-1 0 1 0 0,1-1-1 0 0,-1 1 1 0 0,1-1-1 0 0,-1 1 1 0 0,1-1-1 0 0,0 0 1 0 0,0 1-1 0 0,0-1 1 0 0,0 0-1 0 0,0 1 1 0 0,2 1-1 0 0,5 8-2704 0 0,-6 3-4092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8336 0 0,'0'6'8481'0'0,"0"25"-6524"0"0,1 12-1233 0 0,0-23-142 0 0,0 0 0 0 0,-2 1 1 0 0,0-1-1 0 0,-1 0 0 0 0,-7 29 0 0 0,1-10-616 0 0,8-38 20 0 0,0 0 0 0 0,0 0 0 0 0,0 0 1 0 0,0 0-1 0 0,0-1 0 0 0,0 1 1 0 0,-1 0-1 0 0,1 0 0 0 0,0 0 0 0 0,-1-1 1 0 0,1 1-1 0 0,0 0 0 0 0,-1 0 0 0 0,1-1 1 0 0,-1 1-1 0 0,1 0 0 0 0,-1 0 0 0 0,1-1 1 0 0,-2 2-1 0 0,-4 11-226 0 0,-8 73-4652 0 0,10-75 3026 0 0,1-7-188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9032 0 0,'0'11'8866'0'0,"0"15"-6633"0"0,9 61 355 0 0,0-12-1698 0 0,-3-3-213 0 0,-4-58-533 0 0,0-1-1 0 0,-1 1 1 0 0,0-1 0 0 0,-1 1-1 0 0,-1-1 1 0 0,0 1-1 0 0,-1 0 1 0 0,0-1-1 0 0,-6 17 1 0 0,3-5 42 0 0,-5 8 16 0 0,7-23 29 0 0,5-25-215 0 0,-2 10-30 0 0,1 0 0 0 0,0 0 1 0 0,0 0-1 0 0,0 0 0 0 0,1 0 1 0 0,0 0-1 0 0,4-9 0 0 0,5-17-64 0 0,29-110 30 0 0,-20 98 96 0 0,-12 13-29 0 0,-7 22-10 0 0,0 1 0 0 0,1-1 1 0 0,0 1-1 0 0,0 0 0 0 0,1-1 0 0 0,0 1 0 0 0,0 0 0 0 0,1 1 1 0 0,0-1-1 0 0,0 1 0 0 0,0-1 0 0 0,11-10 0 0 0,-7 9 43 0 0,-7 7-46 0 0,-1 0 0 0 0,0 1 1 0 0,1-1-1 0 0,0 0 1 0 0,-1 1-1 0 0,1-1 1 0 0,-1 1-1 0 0,1-1 1 0 0,0 1-1 0 0,-1-1 1 0 0,1 1-1 0 0,0-1 0 0 0,0 1 1 0 0,0-1-1 0 0,-1 1 1 0 0,1 0-1 0 0,0 0 1 0 0,0-1-1 0 0,0 1 1 0 0,-1 0-1 0 0,1 0 1 0 0,0 0-1 0 0,0 0 0 0 0,0 0 1 0 0,0 0-1 0 0,0 0 1 0 0,0 0-1 0 0,-1 0 1 0 0,1 0-1 0 0,0 1 1 0 0,0-1-1 0 0,0 0 1 0 0,-1 0-1 0 0,3 2 1 0 0,-1-1 11 0 0,-1 1 1 0 0,1-1-1 0 0,0 1 1 0 0,-1 0-1 0 0,0 0 1 0 0,1 0 0 0 0,-1 0-1 0 0,0 0 1 0 0,0 0-1 0 0,0 0 1 0 0,0 0 0 0 0,0 0-1 0 0,0 0 1 0 0,-1 1-1 0 0,1 2 1 0 0,8 42 33 0 0,-7-33-15 0 0,3 14-16 0 0,-2 0 0 0 0,-1 1-1 0 0,-3 41 1 0 0,0-16-9 0 0,-4-44-40 0 0,4-9 24 0 0,1-1 1 0 0,-1 1-1 0 0,0 0 1 0 0,1 0-1 0 0,-1 0 1 0 0,1 0-1 0 0,-1 0 1 0 0,1-1-1 0 0,0 1 1 0 0,-1 0-1 0 0,1 0 1 0 0,0 0-1 0 0,0 0 1 0 0,-1 0-1 0 0,1 0 1 0 0,0 0-1 0 0,0 0 1 0 0,0 0-1 0 0,0 0 1 0 0,0 0-1 0 0,1 0 1 0 0,-1 0-1 0 0,0 0 1 0 0,0 0-1 0 0,1 0 1 0 0,0 2-1 0 0,17-31-114 0 0,-18 26 117 0 0,0 0 0 0 0,1 0 1 0 0,0 0-1 0 0,-1 0 0 0 0,1-1 1 0 0,0 1-1 0 0,0 0 1 0 0,0 0-1 0 0,0 0 0 0 0,0 0 1 0 0,3-2-1 0 0,12-28 7 0 0,4-4 57 0 0,-16 31-48 0 0,0-1 1 0 0,-1 0-1 0 0,1 1 0 0 0,-1-1 0 0 0,0 0 0 0 0,2-10 1 0 0,-3 11-6 0 0,2-15 10 0 0,1 1 1 0 0,1 0-1 0 0,9-20 1 0 0,-6 27-2 0 0,-8 11-14 0 0,0 0 0 0 0,0-1 0 0 0,0 1-1 0 0,0-1 1 0 0,0 1 0 0 0,0-1 0 0 0,0 0 0 0 0,-1 1-1 0 0,1-1 1 0 0,-1 0 0 0 0,1 1 0 0 0,-1-1-1 0 0,1-3 1 0 0,-1 4 3 0 0,1 0-1 0 0,-1 0 1 0 0,1-1 0 0 0,-1 1-1 0 0,1 0 1 0 0,-1 0 0 0 0,1 0-1 0 0,0 0 1 0 0,0 0 0 0 0,0 0-1 0 0,0 0 1 0 0,-1 0 0 0 0,1 0-1 0 0,0 0 1 0 0,1 0 0 0 0,-1 1-1 0 0,0-1 1 0 0,0 0 0 0 0,0 1-1 0 0,0-1 1 0 0,3 0-1 0 0,10-8 104 0 0,-3-6 7 0 0,-10 13-98 0 0,0 0 1 0 0,0 0 0 0 0,0 0 0 0 0,0 0-1 0 0,1 0 1 0 0,-1 1 0 0 0,1-1 0 0 0,-1 0-1 0 0,1 1 1 0 0,-1 0 0 0 0,1-1 0 0 0,0 1-1 0 0,0 0 1 0 0,0 0 0 0 0,0 0 0 0 0,0 0-1 0 0,0 0 1 0 0,4-1 0 0 0,9-3 83 0 0,-15 4-101 0 0,0 1 0 0 0,1 0 0 0 0,-1-1-1 0 0,0 1 1 0 0,1 0 0 0 0,-1-1 0 0 0,0 1 0 0 0,1 0-1 0 0,-1 0 1 0 0,0 0 0 0 0,1-1 0 0 0,-1 1-1 0 0,1 0 1 0 0,-1 0 0 0 0,0 0 0 0 0,1 0-1 0 0,-1 0 1 0 0,1 0 0 0 0,-1 0 0 0 0,1 0 0 0 0,-1 0-1 0 0,0 0 1 0 0,1 0 0 0 0,-1 0 0 0 0,1 0-1 0 0,-1 0 1 0 0,1 0 0 0 0,-1 0 0 0 0,0 0 0 0 0,1 0-1 0 0,-1 1 1 0 0,1-1 0 0 0,-1 0 0 0 0,0 0-1 0 0,1 0 1 0 0,-1 1 0 0 0,0-1 0 0 0,1 0 0 0 0,-1 1-1 0 0,0-1 1 0 0,1 0 0 0 0,-1 1 0 0 0,0-1-1 0 0,1 1 1 0 0,11 16-13 0 0,-11-15 9 0 0,1-1-1 0 0,-1 0 1 0 0,0 1-1 0 0,0-1 1 0 0,0 1-1 0 0,0-1 1 0 0,0 1 0 0 0,0 0-1 0 0,-1-1 1 0 0,1 1-1 0 0,0 0 1 0 0,-1-1-1 0 0,1 1 1 0 0,-1 0-1 0 0,0 0 1 0 0,1 3-1 0 0,8 33-191 0 0,0 3-480 0 0,0 33-2800 0 0,-10-70 2930 0 0,1 0 1 0 0,0 0-1 0 0,1 0 1 0 0,-1 0-1 0 0,1 0 1 0 0,0 0-1 0 0,0 0 1 0 0,2 6-1 0 0,-2-8 54 0 0,0-1 0 0 0,0 0 0 0 0,0 0-1 0 0,0 0 1 0 0,0 0 0 0 0,0 0 0 0 0,0 0 0 0 0,1 0 0 0 0,-1 0 0 0 0,0 0-1 0 0,0-1 1 0 0,1 1 0 0 0,-1 0 0 0 0,0-1 0 0 0,1 1 0 0 0,-1-1-1 0 0,1 1 1 0 0,-1-1 0 0 0,1 0 0 0 0,-1 0 0 0 0,1 0 0 0 0,-1 0-1 0 0,1 0 1 0 0,1 0 0 0 0,6 0-4624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66 2640 0 0,'0'-17'8361'0'0,"0"-18"-3202"0"0,-5 21 269 0 0,-6 15-3657 0 0,9 0-1728 0 0,1 0 1 0 0,-1 0-1 0 0,1 0 1 0 0,-1 0-1 0 0,1 1 1 0 0,0-1-1 0 0,0 0 0 0 0,-1 1 1 0 0,1-1-1 0 0,0 1 1 0 0,0-1-1 0 0,1 1 1 0 0,-1-1-1 0 0,0 1 0 0 0,-1 3 1 0 0,2-4-14 0 0,0 0 0 0 0,-1 1 0 0 0,1-1 0 0 0,-1 1 0 0 0,0-1 0 0 0,1 0 0 0 0,-1 0 0 0 0,0 1 0 0 0,0-1-1 0 0,0 0 1 0 0,0 0 0 0 0,0 0 0 0 0,0 0 0 0 0,0 0 0 0 0,-2 1 0 0 0,-14 17 228 0 0,11-7-161 0 0,-1-1 0 0 0,-1 0 0 0 0,1 0 0 0 0,-17 16 1 0 0,19-22-82 0 0,0 0 0 0 0,0 1-1 0 0,1 0 1 0 0,0 0 0 0 0,0 0 0 0 0,0 0 0 0 0,-2 8 0 0 0,-19 28 47 0 0,19-34-61 0 0,1 0 0 0 0,0 1-1 0 0,1 0 1 0 0,0 0-1 0 0,0 0 1 0 0,1 0 0 0 0,0 0-1 0 0,0 1 1 0 0,1-1 0 0 0,0 1-1 0 0,1 0 1 0 0,0 15 0 0 0,1-23-9 0 0,0 1 1 0 0,1-1 0 0 0,-1 0-1 0 0,1 0 1 0 0,-1 0 0 0 0,1 0 0 0 0,0 0-1 0 0,0 0 1 0 0,0-1 0 0 0,0 1 0 0 0,0 0-1 0 0,0 0 1 0 0,1 0 0 0 0,-1-1-1 0 0,0 1 1 0 0,1-1 0 0 0,-1 1 0 0 0,1-1-1 0 0,0 0 1 0 0,-1 0 0 0 0,1 1 0 0 0,4 0-1 0 0,36 12-148 0 0,-38-13 114 0 0,86 4-492 0 0,-78-21 459 0 0,-10 14 70 0 0,1-1 9 0 0,0 1 12 0 0,-1 0 0 0 0,1 0 0 0 0,-1 0 1 0 0,1-1-1 0 0,-1 1 0 0 0,0-1 1 0 0,0 0-1 0 0,0 1 0 0 0,0-1 1 0 0,0 0-1 0 0,-1 0 0 0 0,1 0 0 0 0,-1 0 1 0 0,0-1-1 0 0,0 1 0 0 0,0 0 1 0 0,0 0-1 0 0,-1-1 0 0 0,1 1 0 0 0,-1 0 1 0 0,0-1-1 0 0,0 1 0 0 0,0-1 1 0 0,-1-5-1 0 0,1-85 1302 0 0,0 55-531 0 0,0 30-375 0 0,0 11 8 0 0,1 15-700 0 0,1 1-1 0 0,0-1 0 0 0,2 1 1 0 0,0-1-1 0 0,1 0 0 0 0,11 25 1 0 0,-9-20-799 0 0,-7-19 885 0 0,1 0 0 0 0,0-1 0 0 0,0 1 0 0 0,-1-1 0 0 0,2 1 0 0 0,-1 0 0 0 0,0-1 0 0 0,0 0 0 0 0,1 1 0 0 0,-1-1 0 0 0,1 0 0 0 0,0 0 0 0 0,0 0 1 0 0,0 0-1 0 0,3 3 0 0 0,-4-4 29 0 0,0-1-1 0 0,-1 1 1 0 0,1 0 0 0 0,0-1 0 0 0,0 1 0 0 0,0 0 0 0 0,0-1 0 0 0,0 0 0 0 0,0 1 0 0 0,0-1 0 0 0,0 1 0 0 0,0-1-1 0 0,0 0 1 0 0,0 0 0 0 0,0 0 0 0 0,0 1 0 0 0,0-1 0 0 0,0 0 0 0 0,0 0 0 0 0,0 0 0 0 0,0-1 0 0 0,0 1-1 0 0,0 0 1 0 0,0 0 0 0 0,0 0 0 0 0,0-1 0 0 0,0 1 0 0 0,0-1 0 0 0,0 1 0 0 0,-1-1 0 0 0,1 1 0 0 0,0-1-1 0 0,0 1 1 0 0,0-1 0 0 0,0 0 0 0 0,-1 1 0 0 0,1-1 0 0 0,0 0 0 0 0,-1 0 0 0 0,1 1 0 0 0,0-1 0 0 0,-1 0 0 0 0,1 0-1 0 0,-1 0 1 0 0,1-1 0 0 0,16-16-3522 0 0,-4 5 896 0 0,-10-14-2626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79 6360 0 0,'-3'-23'6596'0'0,"-9"-18"-2907"0"0,8 27-2020 0 0,7 18 1848 0 0,54 148-1963 0 0,-34-84-1088 0 0,-5-17-34 0 0,-1 1 0 0 0,11 68 0 0 0,-16-74-232 0 0,-9-37-148 0 0,0 1 0 0 0,-1-1 0 0 0,0 1-1 0 0,1 17 1 0 0,-3-17-30 0 0,0 2 59 0 0,0 0 0 0 0,0 1 1 0 0,1-1-1 0 0,1 0 0 0 0,4 20 0 0 0,0-14 75 0 0,-2-1-1 0 0,0 1 1 0 0,-2 0-1 0 0,0 0 1 0 0,0 1 0 0 0,-4 34-1 0 0,2-25-33 0 0,-1 3 99 0 0,-8 55 0 0 0,7-81-208 0 0,0 0 0 0 0,0 0 0 0 0,0-1 0 0 0,-1 1 0 0 0,0 0 0 0 0,0-1 0 0 0,-4 5 0 0 0,-3 6 38 0 0,6-10-62 0 0,0 1 1 0 0,1-1-1 0 0,-2-1 0 0 0,1 1 0 0 0,0 0 0 0 0,-1-1 0 0 0,0 0 1 0 0,0 0-1 0 0,0-1 0 0 0,-1 1 0 0 0,1-1 0 0 0,-1 0 1 0 0,0-1-1 0 0,-6 3 0 0 0,0-1-544 0 0,-1-1 0 0 0,0 0 0 0 0,0-1 0 0 0,0 0 0 0 0,-25 0 0 0 0,34-3 293 0 0,1 1 0 0 0,-1-1-1 0 0,0 0 1 0 0,1-1 0 0 0,-1 1 0 0 0,1 0-1 0 0,0-1 1 0 0,-1 0 0 0 0,1 0-1 0 0,0 0 1 0 0,0 0 0 0 0,0 0 0 0 0,0-1-1 0 0,0 1 1 0 0,1-1 0 0 0,-1 0-1 0 0,1 0 1 0 0,0 0 0 0 0,0 0 0 0 0,-2-3-1 0 0,0 0-574 0 0,0 0 0 0 0,1 0-1 0 0,0 0 1 0 0,1-1 0 0 0,-1 1-1 0 0,1-1 1 0 0,0 1 0 0 0,1-1 0 0 0,-1 0-1 0 0,1-9 1 0 0,1-14-5772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4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71 350 6968 0 0,'-2'2'3786'0'0,"-9"12"-2603"0"0,9-10-982 0 0,0 0 0 0 0,1-1 0 0 0,-1 1 1 0 0,1 0-1 0 0,0 0 0 0 0,0 0 0 0 0,0 0 0 0 0,0 0 1 0 0,1 0-1 0 0,-1 0 0 0 0,1 0 0 0 0,0 0 0 0 0,1 0 0 0 0,-1 0 1 0 0,2 5-1 0 0,-2 5 327 0 0,0 1-230 0 0,1 0 0 0 0,0 0 0 0 0,1 0 1 0 0,1 0-1 0 0,0 0 0 0 0,1 0 0 0 0,1 0 1 0 0,0-1-1 0 0,10 19 0 0 0,-5-11 19 0 0,3 3 10 0 0,-6-18-246 0 0,-4-4-42 0 0,-1 0-1 0 0,1-1 0 0 0,-1 1 0 0 0,1 0 0 0 0,-1 0 0 0 0,0 1 0 0 0,0-1 0 0 0,-1 0 0 0 0,1 1 1 0 0,-1-1-1 0 0,2 5 0 0 0,-2-6-14 0 0,0 1 0 0 0,-1-1 1 0 0,1 0-1 0 0,0 0 0 0 0,1 1 0 0 0,-1-1 1 0 0,0 0-1 0 0,0 0 0 0 0,1 0 0 0 0,0-1 1 0 0,-1 1-1 0 0,1 0 0 0 0,0-1 1 0 0,0 1-1 0 0,4 2 0 0 0,2 3 66 0 0,9 21 222 0 0,-15-25-282 0 0,-1 0 0 0 0,0 0 0 0 0,1-1 0 0 0,0 1 0 0 0,-1 0 0 0 0,1-1 1 0 0,0 0-1 0 0,1 1 0 0 0,-1-1 0 0 0,0 0 0 0 0,1 0 0 0 0,-1 0 0 0 0,1 0 0 0 0,-1 0 1 0 0,6 2-1 0 0,50 27 492 0 0,-44-22-366 0 0,0-1 0 0 0,1-1-1 0 0,-1 0 1 0 0,31 8 0 0 0,-26-10 2 0 0,0 0 0 0 0,1-2 0 0 0,-1 0 0 0 0,1-2-1 0 0,0 0 1 0 0,32-3 0 0 0,-47 1-133 0 0,0-1-1 0 0,0 0 1 0 0,-1 0 0 0 0,1 0-1 0 0,0-1 1 0 0,-1 1-1 0 0,1-1 1 0 0,-1 0 0 0 0,0-1-1 0 0,0 1 1 0 0,0-1-1 0 0,6-7 1 0 0,5-3 86 0 0,-13 12-101 0 0,0 0 1 0 0,0 0-1 0 0,-1 1 0 0 0,1-1 1 0 0,0 0-1 0 0,-1 0 1 0 0,0-1-1 0 0,1 1 0 0 0,-1 0 1 0 0,0 0-1 0 0,0-1 1 0 0,0 1-1 0 0,0-1 0 0 0,-1 1 1 0 0,1 0-1 0 0,0-1 1 0 0,-1 0-1 0 0,0-2 0 0 0,9-11 74 0 0,-3 7-44 0 0,-4-7 54 0 0,0 0 0 0 0,-2 0-1 0 0,-1-21 1 0 0,0 16-17 0 0,1 18-62 0 0,0-1-1 0 0,-1 1 1 0 0,0-1 0 0 0,0 1-1 0 0,0-1 1 0 0,0 1-1 0 0,0-1 1 0 0,-1 1 0 0 0,0 0-1 0 0,1 0 1 0 0,-1 0-1 0 0,0 0 1 0 0,0 0 0 0 0,-1 0-1 0 0,1 0 1 0 0,-1 1 0 0 0,1-1-1 0 0,-1 1 1 0 0,0 0-1 0 0,-5-3 1 0 0,-46-55 216 0 0,40 48-201 0 0,-44-30 42 0 0,-19-20 54 0 0,8 21 44 0 0,-83-66 0 0 0,150 105-165 0 0,1 1 1 0 0,-1-1 0 0 0,0 1 0 0 0,0 0 0 0 0,0 0 0 0 0,0-1 0 0 0,0 1 0 0 0,0 0 0 0 0,0 1-1 0 0,0-1 1 0 0,0 0 0 0 0,0 1 0 0 0,-1-1 0 0 0,-1 0 0 0 0,-13-5 10 0 0,3-10 14 0 0,13 14-24 0 0,-1 0 0 0 0,0 0 0 0 0,0 0 0 0 0,0 1 0 0 0,0-1 0 0 0,0 0-1 0 0,0 1 1 0 0,0-1 0 0 0,-5-1 0 0 0,-6-4 51 0 0,0-1-1 0 0,0-1 1 0 0,1 0 0 0 0,0 0 0 0 0,-20-21-1 0 0,16 14 52 0 0,14 14-94 0 0,0 0 0 0 0,1 0 1 0 0,-1-1-1 0 0,1 1 0 0 0,0 0 1 0 0,0 0-1 0 0,0-1 0 0 0,0 1 0 0 0,0 0 1 0 0,0-1-1 0 0,1 1 0 0 0,-1-1 0 0 0,1 1 1 0 0,-1-1-1 0 0,1 1 0 0 0,0-1 1 0 0,0 1-1 0 0,0-1 0 0 0,1 1 0 0 0,-1-1 1 0 0,0 0-1 0 0,2-4 0 0 0,-1 4-7 0 0,0 0 1 0 0,0 0-1 0 0,1 0 0 0 0,-1 0 0 0 0,1 0 0 0 0,-1 0 0 0 0,1 1 0 0 0,0-1 0 0 0,0 0 1 0 0,0 1-1 0 0,0-1 0 0 0,0 1 0 0 0,1 0 0 0 0,-1 0 0 0 0,1 0 0 0 0,0 0 1 0 0,-1 0-1 0 0,4-1 0 0 0,14-5 8 0 0,-1 2 0 0 0,2 0 0 0 0,-1 1 1 0 0,0 1-1 0 0,1 1 0 0 0,0 0 0 0 0,30 2 0 0 0,-44 2-6 0 0,0 0-1 0 0,0 0 1 0 0,0 1-1 0 0,0 0 1 0 0,-1 1-1 0 0,1-1 0 0 0,-1 1 1 0 0,0 1-1 0 0,0-1 1 0 0,0 1-1 0 0,0 0 1 0 0,0 0-1 0 0,-1 1 1 0 0,0 0-1 0 0,0 0 1 0 0,0 0-1 0 0,0 0 1 0 0,-1 1-1 0 0,4 6 1 0 0,-7-10-6 0 0,0-1 0 0 0,0 1 0 0 0,0-1 0 0 0,0 1 0 0 0,0-1 1 0 0,0 0-1 0 0,0 0 0 0 0,1 0 0 0 0,-1 0 0 0 0,1 0 0 0 0,-1 0 0 0 0,0 0 1 0 0,1 0-1 0 0,-1 0 0 0 0,1 0 0 0 0,0-1 0 0 0,-1 1 0 0 0,1-1 1 0 0,0 1-1 0 0,-1-1 0 0 0,3 0 0 0 0,7 3 13 0 0,-9 0-16 0 0,1-1 1 0 0,-1 0-1 0 0,0 0 1 0 0,0 1-1 0 0,0-1 1 0 0,0 1 0 0 0,0 0-1 0 0,0 0 1 0 0,1 4-1 0 0,6 7-19 0 0,-6-10 20 0 0,0 0 0 0 0,0 0 0 0 0,0 0 0 0 0,-1 1 0 0 0,0-1 0 0 0,0 1 0 0 0,0 0 0 0 0,2 7 0 0 0,-4-8 9 0 0,1-1-1 0 0,0 0 0 0 0,1 1 0 0 0,-1-1 0 0 0,1 0 0 0 0,-1 0 0 0 0,1 0 0 0 0,0 0 1 0 0,0 0-1 0 0,3 4 0 0 0,10 4 22 0 0,-14-10-30 0 0,1 0 1 0 0,0 0 0 0 0,-1 0-1 0 0,0 1 1 0 0,1-1 0 0 0,-1 0-1 0 0,0 1 1 0 0,1-1-1 0 0,-1 1 1 0 0,0-1 0 0 0,0 1-1 0 0,0-1 1 0 0,0 1 0 0 0,-1 0-1 0 0,1 0 1 0 0,0-1-1 0 0,-1 1 1 0 0,1 0 0 0 0,-1 0-1 0 0,0 0 1 0 0,1 3-1 0 0,6 34 31 0 0,2 37-17 0 0,-5-3-6 0 0,-2-53-41 0 0,-1-1-1 0 0,-1 1 1 0 0,0 0 0 0 0,-5 29 0 0 0,-1-9-315 0 0,5-32 32 0 0,0 1 0 0 0,0-1 0 0 0,-1 1 0 0 0,-5 15 0 0 0,-4 34-5459 0 0,11-55 5557 0 0,0-3 30 0 0,0 0-1 0 0,0 0 1 0 0,0 0 0 0 0,0 1-1 0 0,-1-1 1 0 0,1 0-1 0 0,0 1 1 0 0,0-1-1 0 0,0 0 1 0 0,0 0-1 0 0,0 1 1 0 0,0-1-1 0 0,0 0 1 0 0,0 0 0 0 0,0 1-1 0 0,0-1 1 0 0,0 0-1 0 0,0 1 1 0 0,0-1-1 0 0,0 0 1 0 0,0 0-1 0 0,0 1 1 0 0,0-1-1 0 0,0 0 1 0 0,0 1 0 0 0,0-1-1 0 0,1 0 1 0 0,-1 0-1 0 0,0 1 1 0 0,0-1-1 0 0,0 0 1 0 0,0 0-1 0 0,2 1-936 0 0,-2 0 936 0 0,0-1 1 0 0,0 0-1 0 0,1 0 1 0 0,-1 0-1 0 0,0 0 1 0 0,1 0 0 0 0,-1 0-1 0 0,0 0 1 0 0,0 0-1 0 0,1 0 1 0 0,-1 1-1 0 0,0-1 1 0 0,1 0-1 0 0,-1 0 1 0 0,0-1-1 0 0,0 1 1 0 0,1 0 0 0 0,-1 0-1 0 0,0 0 1 0 0,1 0-1 0 0,-1 0 1 0 0,0 0-1 0 0,0 0 1 0 0,1 0-1 0 0,-1 0 1 0 0,0-1-1 0 0,9-7-4534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5560 0 0,'4'1'8627'0'0,"4"1"-3568"0"0,18 10 214 0 0,-6 15-2454 0 0,-19-26-2755 0 0,0 0 1 0 0,0 0-1 0 0,0 1 1 0 0,0-1-1 0 0,0 0 0 0 0,0 1 1 0 0,0-1-1 0 0,0 1 1 0 0,-1-1-1 0 0,1 1 1 0 0,-1 0-1 0 0,1-1 0 0 0,-1 1 1 0 0,1 0-1 0 0,-1-1 1 0 0,0 1-1 0 0,0 0 1 0 0,0 2-1 0 0,6 22 514 0 0,1-8-213 0 0,0 1-1 0 0,7 32 0 0 0,5 13 126 0 0,-4-20-229 0 0,15 35 73 0 0,-20-57-269 0 0,-2 1 0 0 0,0 0 1 0 0,5 29-1 0 0,4 11 51 0 0,-15-58-108 0 0,0 0 1 0 0,0-1-1 0 0,0 1 0 0 0,1 0 0 0 0,0-1 1 0 0,4 7-1 0 0,-4-8-3 0 0,-1 0-1 0 0,0 0 1 0 0,0 0 0 0 0,0 1 0 0 0,0-1-1 0 0,0 1 1 0 0,-1 0 0 0 0,0-1 0 0 0,0 1-1 0 0,0 0 1 0 0,1 4 0 0 0,13 63 44 0 0,-9-53-49 0 0,-2 0-1 0 0,0 1 1 0 0,1 34 0 0 0,4 130-30 0 0,-9-162-93 0 0,-2 0-1 0 0,0 0 0 0 0,-1 0 0 0 0,-8 25 1 0 0,-1 0-723 0 0,11-40 567 0 0,0 0 0 0 0,-1 0-1 0 0,0 1 1 0 0,0-1 0 0 0,-5 11-1 0 0,0-6-978 0 0,-26 40-2760 0 0,30-48 3213 0 0,1 0 1 0 0,0 0 0 0 0,-1-1 0 0 0,1 1-1 0 0,-1-1 1 0 0,0 1 0 0 0,0-1-1 0 0,0 0 1 0 0,0 0 0 0 0,0 0 0 0 0,0-1-1 0 0,0 1 1 0 0,-6 1 0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4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6352 0 0,'0'0'2288'0'0,"37"1"7269"0"0,-35 1-9333 0 0,0 0 0 0 0,0 0 0 0 0,0 0 0 0 0,0 1 0 0 0,-1-1 0 0 0,1 0 0 0 0,-1 1 0 0 0,0 0 0 0 0,0-1 0 0 0,1 4 0 0 0,10 17 746 0 0,-10-19-844 0 0,0 1-1 0 0,0-1 1 0 0,0 1-1 0 0,-1-1 0 0 0,0 1 1 0 0,0-1-1 0 0,0 1 1 0 0,0-1-1 0 0,-1 8 1 0 0,4 12 322 0 0,1 3-99 0 0,-1 0 1 0 0,-2 0-1 0 0,0 0 1 0 0,-2 0 0 0 0,-1 0-1 0 0,-8 54 1 0 0,2-37 45 0 0,7-38-360 0 0,0-1 0 0 0,-1 1 0 0 0,1 0-1 0 0,-1-1 1 0 0,-1 1 0 0 0,1-1 0 0 0,-1 1 0 0 0,0-1-1 0 0,0 1 1 0 0,-1-1 0 0 0,-5 9 0 0 0,5-9-2 0 0,0-1 1 0 0,1 1-1 0 0,-1 0 1 0 0,1 0 0 0 0,1 0-1 0 0,-3 11 1 0 0,3-13-18 0 0,1 0 0 0 0,-1 1 0 0 0,0-1 0 0 0,0 0 0 0 0,0 1 0 0 0,0-1 0 0 0,-1 0 0 0 0,1 0 0 0 0,-1 0 0 0 0,0 0 0 0 0,0 0 0 0 0,0 0 0 0 0,0-1 0 0 0,0 1 0 0 0,0-1 0 0 0,-5 4 0 0 0,-10 9 59 0 0,16-13-70 0 0,1-1 0 0 0,-1 0 0 0 0,0 0 0 0 0,0 0 0 0 0,0 0 0 0 0,0 0 0 0 0,0 0 0 0 0,0 0 0 0 0,-1 0 0 0 0,1 0 0 0 0,0 0 0 0 0,0-1 0 0 0,-1 1 0 0 0,-1 0 0 0 0,1 0 266 0 0,39-1-199 0 0,-33-1-68 0 0,1 0 1 0 0,-1 0-1 0 0,0 0 1 0 0,1 0-1 0 0,-1-1 0 0 0,0 0 1 0 0,0 0-1 0 0,0 0 1 0 0,0 0-1 0 0,6-6 1 0 0,34-17-6 0 0,41-27-739 0 0,-84 51 715 0 0,0 1 0 0 0,1-1 0 0 0,-1 0 0 0 0,0 0 0 0 0,0 0 0 0 0,0 0 1 0 0,0 0-1 0 0,0 0 0 0 0,0 0 0 0 0,-1 0 0 0 0,1 0 0 0 0,0 0 0 0 0,0-1 0 0 0,-1 1 0 0 0,1 0 0 0 0,-1-1 1 0 0,1 1-1 0 0,-1 0 0 0 0,1-2 0 0 0,-1 2 1 0 0,0 0 0 0 0,0 0 0 0 0,1 0 0 0 0,-1 0 0 0 0,0 0 0 0 0,1 0 0 0 0,-1 0 0 0 0,1 0 0 0 0,-1 1 0 0 0,1-1 0 0 0,-1 0 0 0 0,1 0 0 0 0,0 0 0 0 0,-1 1 0 0 0,1-1 0 0 0,0 0 0 0 0,0 1-1 0 0,0-1 1 0 0,-1 1 0 0 0,1-1 0 0 0,0 1 0 0 0,0-1 0 0 0,0 1 0 0 0,0 0 0 0 0,0-1 0 0 0,0 1 0 0 0,0 0 0 0 0,0 0 0 0 0,0 0 0 0 0,1-1 0 0 0,0 0-55 0 0,0 0-1 0 0,0 0 0 0 0,0 0 1 0 0,-1 0-1 0 0,1-1 1 0 0,0 1-1 0 0,-1-1 0 0 0,1 0 1 0 0,-1 1-1 0 0,1-1 0 0 0,-1 0 1 0 0,0 0-1 0 0,0 0 1 0 0,1 0-1 0 0,-1 0 0 0 0,-1 0 1 0 0,2-2-1 0 0,14-22-1545 0 0,-13 22 1085 0 0,0-1 1 0 0,0 1 0 0 0,-1-1 0 0 0,1 0-1 0 0,-1 1 1 0 0,0-1 0 0 0,0 0 0 0 0,1-9-1 0 0,8-19-2542 0 0,-9 29 2740 0 0,-1 0 0 0 0,0-1 0 0 0,-1 1 0 0 0,1-1 0 0 0,-1 1 0 0 0,0-1 0 0 0,0 1 0 0 0,0-1 0 0 0,-2-6 0 0 0,1-16-2342 0 0,1-132 373 0 0,0 156 2416 0 0,-1 0-1 0 0,1 0 0 0 0,-1 1 0 0 0,1-1 0 0 0,-1 0 1 0 0,0 1-1 0 0,0-1 0 0 0,0 1 0 0 0,-3-4 0 0 0,-4-18 4840 0 0,10 41 2740 0 0,2 2-3699 0 0,18 45-2665 0 0,-12-38-182 0 0,7 57-37 0 0,-8-58-818 0 0,-1 1 0 0 0,4 30-1 0 0,-6-27-137 0 0,16 47 0 0 0,-12-30-119 0 0,-10-38-23 0 0,2 1 0 0 0,-1-1 0 0 0,1 0 1 0 0,0 0-1 0 0,1 0 0 0 0,6 14 0 0 0,1 32-241 0 0,-6-30-62 0 0,-3-20 116 0 0,0 0 1 0 0,-1 1-1 0 0,1-1 1 0 0,1 0-1 0 0,-1 0 0 0 0,1 0 1 0 0,3 7-1 0 0,-1 5-1524 0 0,-4-15 1598 0 0,-1-1-1 0 0,1 1 1 0 0,0-1-1 0 0,0 1 1 0 0,0-1-1 0 0,0 1 1 0 0,0-1-1 0 0,0 1 1 0 0,1 0-1 0 0,-1-1 1 0 0,0 0-1 0 0,0 1 1 0 0,0-1 0 0 0,0 1-1 0 0,0-1 1 0 0,1 1-1 0 0,-1-1 1 0 0,0 1-1 0 0,1-1 1 0 0,-1 1-1 0 0,0-1 1 0 0,1 0-1 0 0,-1 1 1 0 0,0-1-1 0 0,1 0 1 0 0,-1 1-1 0 0,1-1 1 0 0,-1 0-1 0 0,0 0 1 0 0,1 1-1 0 0,-1-1 1 0 0,1 0-1 0 0,-1 0 1 0 0,1 0 0 0 0,-1 1-1 0 0,1-1 1 0 0,-1 0-1 0 0,1 0 1 0 0,-1 0-1 0 0,1 0 1 0 0,-1 0-1 0 0,1 0 1 0 0,-1 0-1 0 0,1 0 1 0 0,-1 0-1 0 0,1 0 1 0 0,-1-1-1 0 0,1 1 1 0 0,0 0-1 0 0,0 0-260 0 0,1 0 0 0 0,-1 0-1 0 0,0 0 1 0 0,0 0 0 0 0,1-1-1 0 0,-1 1 1 0 0,0 0 0 0 0,0-1-1 0 0,1 1 1 0 0,-1-1-1 0 0,0 1 1 0 0,0-1 0 0 0,0 1-1 0 0,0-1 1 0 0,0 0 0 0 0,2-1-1 0 0,-2 0 24 0 0,1 0-1 0 0,-1 0 0 0 0,0 0 1 0 0,0 0-1 0 0,0 0 0 0 0,0-1 1 0 0,0 1-1 0 0,0 0 0 0 0,0 0 1 0 0,0-5-1 0 0,4-11-1634 0 0,14 5-2817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4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78 6536 0 0,'-3'37'6164'0'0,"-5"-4"-3503"0"0,5-19-1884 0 0,0 0 0 0 0,1-1 1 0 0,-2 27-1 0 0,4 160 4068 0 0,1-196-4703 0 0,0 1-1 0 0,0 0 0 0 0,1 0 1 0 0,-1 0-1 0 0,1-1 0 0 0,0 1 1 0 0,1-1-1 0 0,-1 0 0 0 0,1 1 0 0 0,4 5 1 0 0,36 42 1083 0 0,-39-49-1153 0 0,0 1 0 0 0,1-1 0 0 0,-1-1-1 0 0,0 1 1 0 0,1-1 0 0 0,0 1 0 0 0,-1-2 0 0 0,11 4 0 0 0,-13-4-38 0 0,1 0 1 0 0,0 0-1 0 0,0-1 1 0 0,-1 1 0 0 0,1-1-1 0 0,0 0 1 0 0,0 1-1 0 0,0-1 1 0 0,0 0 0 0 0,0-1-1 0 0,-1 1 1 0 0,1-1-1 0 0,0 1 1 0 0,0-1 0 0 0,-1 0-1 0 0,1 0 1 0 0,3-1-1 0 0,0-2-13 0 0,-1 0 0 0 0,0 0-1 0 0,0-1 1 0 0,-1 1-1 0 0,1-1 1 0 0,-1 0-1 0 0,0 0 1 0 0,-1-1 0 0 0,1 1-1 0 0,-1-1 1 0 0,5-11-1 0 0,19-62 48 0 0,-25 60-51 0 0,-1-1-1 0 0,0 1 1 0 0,-2 0-1 0 0,0 0 1 0 0,-1 0-1 0 0,-1 0 1 0 0,-1 0-1 0 0,-1 0 1 0 0,-8-22-1 0 0,-23-29 55 0 0,6-20 112 0 0,18 60-88 0 0,7 22 46 0 0,3 10 232 0 0,2 11-314 0 0,-1-10-47 0 0,1 0-1 0 0,0 0 0 0 0,-1 0 1 0 0,1 0-1 0 0,1 0 1 0 0,-1 0-1 0 0,0 0 1 0 0,1 0-1 0 0,0 0 0 0 0,-1 0 1 0 0,1 0-1 0 0,0 0 1 0 0,1 0-1 0 0,-1-1 0 0 0,0 1 1 0 0,1 0-1 0 0,0-1 1 0 0,2 3-1 0 0,10 34 116 0 0,-5-27-59 0 0,0 1 1 0 0,-1 0 0 0 0,13 26-1 0 0,-20-36-52 0 0,0 0-1 0 0,1-1 0 0 0,0 1 0 0 0,-1 0 1 0 0,1-1-1 0 0,0 1 0 0 0,0-1 0 0 0,0 0 1 0 0,5 4-1 0 0,-5-4-1 0 0,1 0-1 0 0,-1 0 1 0 0,0 0-1 0 0,0 1 1 0 0,0-1-1 0 0,-1 0 1 0 0,1 1-1 0 0,0-1 1 0 0,-1 1-1 0 0,3 5 1 0 0,-2 0 21 0 0,-1-6-25 0 0,-1-1 0 0 0,1 1 0 0 0,0 0 0 0 0,-1-1 0 0 0,1 1 0 0 0,0-1-1 0 0,0 1 1 0 0,0 0 0 0 0,0-1 0 0 0,0 0 0 0 0,1 1 0 0 0,-1-1 0 0 0,0 0 0 0 0,1 0-1 0 0,-1 1 1 0 0,1-1 0 0 0,2 1 0 0 0,-1 0 11 0 0,0 0 0 0 0,0 1 0 0 0,0-1 1 0 0,0 1-1 0 0,-1-1 0 0 0,1 1 0 0 0,-1 0 0 0 0,1 0 0 0 0,-1 0 0 0 0,0 0 1 0 0,-1 1-1 0 0,3 2 0 0 0,-1-1 21 0 0,1-1 0 0 0,0 0 0 0 0,0 0 0 0 0,0 0 0 0 0,0-1 0 0 0,1 0 0 0 0,-1 0 0 0 0,1 0 0 0 0,7 4 0 0 0,-4-3 84 0 0,7 4 10 0 0,0-1 0 0 0,1-1 0 0 0,0 0 0 0 0,0-1 1 0 0,0-1-1 0 0,25 4 0 0 0,0-3 151 0 0,59-1 0 0 0,-95-4-272 0 0,-1-1-1 0 0,0 1 1 0 0,1-1-1 0 0,-1 0 1 0 0,0-1-1 0 0,0 1 1 0 0,0-1-1 0 0,0 0 1 0 0,0 0-1 0 0,0 0 1 0 0,0 0-1 0 0,0-1 1 0 0,-1 1-1 0 0,1-1 1 0 0,-1 0-1 0 0,0 0 1 0 0,0-1-1 0 0,4-4 1 0 0,24-19 72 0 0,-30 26-85 0 0,0-1 1 0 0,1 1-1 0 0,-1-1 1 0 0,0 1 0 0 0,0 0-1 0 0,0-1 1 0 0,0 0-1 0 0,0 1 1 0 0,0-1 0 0 0,-1 0-1 0 0,1 1 1 0 0,0-1-1 0 0,-1 0 1 0 0,1 0 0 0 0,-1 0-1 0 0,0 1 1 0 0,0-1-1 0 0,0 0 1 0 0,0-2 0 0 0,3-9 11 0 0,-1 6-3 0 0,1 0-1 0 0,-1 0 0 0 0,0 0 0 0 0,-1-1 1 0 0,0 1-1 0 0,0 0 0 0 0,-1-12 0 0 0,0 16-12 0 0,0-1 1 0 0,0 0-1 0 0,0 0 0 0 0,-1 1 0 0 0,0-1 0 0 0,1 0 0 0 0,-1 1 0 0 0,-1-1 0 0 0,1 1 0 0 0,-1-1 0 0 0,1 1 0 0 0,-1 0 0 0 0,0 0 0 0 0,0 0 0 0 0,0 0 0 0 0,-1 0 1 0 0,1 0-1 0 0,-5-4 0 0 0,-10-9-25 0 0,15 13 17 0 0,0 0 1 0 0,0 1 0 0 0,-1-1-1 0 0,1 1 1 0 0,-1 0 0 0 0,0 0 0 0 0,0 0-1 0 0,0 0 1 0 0,-6-3 0 0 0,6 4-11 0 0,0-1 1 0 0,0 1-1 0 0,0-1 1 0 0,0 0 0 0 0,0 0-1 0 0,0 0 1 0 0,0-1-1 0 0,1 1 1 0 0,-4-4 0 0 0,5 4-13 0 0,-1 0 1 0 0,0 0 0 0 0,0 0 0 0 0,-1 0-1 0 0,1 0 1 0 0,0 1 0 0 0,-1-1-1 0 0,1 1 1 0 0,0-1 0 0 0,-1 1 0 0 0,-4-2-1 0 0,-33-16-878 0 0,37 17 643 0 0,-1-1 0 0 0,0 1-1 0 0,1 0 1 0 0,-1 0 0 0 0,0 1 0 0 0,0-1 0 0 0,0 1 0 0 0,0 0 0 0 0,0 0 0 0 0,0 0 0 0 0,0 1 0 0 0,-5-1 0 0 0,-23 2-2764 0 0,-9 1-2152 0 0,2-6-4281 0 0,29-2 2908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4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145 123 4312 0 0,'0'-80'7450'0'0,"-1"77"-6983"0"0,0 0-1 0 0,0 0 0 0 0,-1 0 1 0 0,0 1-1 0 0,0-1 0 0 0,1 0 1 0 0,-2 1-1 0 0,1-1 0 0 0,0 1 1 0 0,0-1-1 0 0,-1 1 0 0 0,-4-4 1 0 0,4 6-211 0 0,1-1 0 0 0,0 0 1 0 0,0 0-1 0 0,-1 1 0 0 0,1 0 1 0 0,0-1-1 0 0,-1 1 0 0 0,1 0 0 0 0,0 0 1 0 0,-1 0-1 0 0,1 0 0 0 0,-1 1 1 0 0,1-1-1 0 0,0 0 0 0 0,0 1 0 0 0,-1 0 1 0 0,1 0-1 0 0,0 0 0 0 0,0 0 1 0 0,0 0-1 0 0,0 0 0 0 0,0 0 0 0 0,0 0 1 0 0,0 1-1 0 0,0-1 0 0 0,-2 3 1 0 0,-10 14 670 0 0,12-16-877 0 0,1-1 1 0 0,-1 1-1 0 0,0 0 0 0 0,1 0 0 0 0,-1 0 0 0 0,1 0 0 0 0,0 1 0 0 0,-1-1 0 0 0,1 0 0 0 0,0 0 1 0 0,1 1-1 0 0,-1-1 0 0 0,0 3 0 0 0,-8 55 530 0 0,2 0 0 0 0,3 96 0 0 0,4-110-474 0 0,-2-18-42 0 0,2 0 0 0 0,1 0 0 0 0,2 0 0 0 0,0 0 0 0 0,10 35 0 0 0,-7-37-28 0 0,-5-22-30 0 0,-1 0 1 0 0,1-1-1 0 0,0 1 1 0 0,0-1-1 0 0,0 1 1 0 0,0-1-1 0 0,1 1 0 0 0,-1-1 1 0 0,1 1-1 0 0,0-1 1 0 0,0 0-1 0 0,1 0 0 0 0,2 4 1 0 0,3 0 4 0 0,-6-5-8 0 0,0 0 0 0 0,0 0 0 0 0,0 0-1 0 0,0 1 1 0 0,-1-1 0 0 0,1 1 0 0 0,-1-1-1 0 0,1 1 1 0 0,-1-1 0 0 0,0 1 0 0 0,0 0 0 0 0,0 0-1 0 0,0-1 1 0 0,0 1 0 0 0,-1 0 0 0 0,1 3-1 0 0,2 3-2 0 0,0-1 0 0 0,1 0 1 0 0,0 0-1 0 0,0 0 0 0 0,1 0 0 0 0,0-1 0 0 0,1 0 0 0 0,-1 0 0 0 0,1 0 0 0 0,1-1 0 0 0,7 7 0 0 0,24 28 13 0 0,-29-31-12 0 0,-1 0 1 0 0,2 0-1 0 0,-1-1 1 0 0,1-1 0 0 0,12 9-1 0 0,31 22 81 0 0,-48-35-94 0 0,-1 1-1 0 0,1-1 1 0 0,0 0 0 0 0,0-1-1 0 0,0 1 1 0 0,1-1 0 0 0,-1 0-1 0 0,1 0 1 0 0,0-1 0 0 0,0 1-1 0 0,0-1 1 0 0,0-1 0 0 0,11 3-1 0 0,74 10-1445 0 0,-87-14 1205 0 0,1-1 0 0 0,0 0 0 0 0,-1 0 0 0 0,1 0-1 0 0,-1 0 1 0 0,0-1 0 0 0,1 0 0 0 0,-1 0 0 0 0,0 0 0 0 0,0 0 0 0 0,0 0 0 0 0,0-1 0 0 0,0 0 0 0 0,-1 0 0 0 0,1 0 0 0 0,-1 0 0 0 0,0-1-1 0 0,4-4 1 0 0,24-20-2243 0 0,-29 25 2225 0 0,1 1 0 0 0,0-1 0 0 0,-1 0 0 0 0,0 1 0 0 0,0-1 0 0 0,0 0 1 0 0,0 0-1 0 0,0-1 0 0 0,0 1 0 0 0,-1 0 0 0 0,2-5 0 0 0,-2 4-120 0 0,0 1 0 0 0,1-1-1 0 0,0 0 1 0 0,0 1 0 0 0,0-1 0 0 0,0 1-1 0 0,0 0 1 0 0,5-5 0 0 0,6-3-595 0 0,-10 9 704 0 0,0-1-1 0 0,0 1 1 0 0,0-1-1 0 0,-1 0 0 0 0,1 0 1 0 0,-1 0-1 0 0,0 0 0 0 0,0 0 1 0 0,0 0-1 0 0,0 0 0 0 0,0-1 1 0 0,-1 1-1 0 0,2-6 0 0 0,6-23-1678 0 0,0-2-2304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4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82 5208 0 0,'-4'0'4199'0'0,"-23"0"-196"0"0,20 1 441 0 0,5 1-4253 0 0,1 0 0 0 0,-1 0 0 0 0,1 0-1 0 0,0 0 1 0 0,0 0 0 0 0,0 0 0 0 0,0 1 0 0 0,0-1-1 0 0,0 0 1 0 0,1 1 0 0 0,-1-1 0 0 0,1 1 0 0 0,-1-1-1 0 0,1 0 1 0 0,0 1 0 0 0,0-1 0 0 0,0 1 0 0 0,1 2-1 0 0,-2 2 52 0 0,1 0-1 0 0,1 1 0 0 0,-1-1 1 0 0,1 0-1 0 0,3 12 0 0 0,46 48 790 0 0,-43-44-859 0 0,-6-18-143 0 0,0-1 1 0 0,0 0-1 0 0,0 0 0 0 0,1 0 0 0 0,-1 0 0 0 0,1 0 0 0 0,0 0 0 0 0,5 7 1 0 0,-2-5 9 0 0,0 1 1 0 0,0-1 0 0 0,-1 1-1 0 0,0 0 1 0 0,0 1 0 0 0,-1-1-1 0 0,5 14 1 0 0,-6-14-9 0 0,1 0 0 0 0,-1 0-1 0 0,2-1 1 0 0,-1 1 0 0 0,5 7 0 0 0,-4-8-6 0 0,0 0 1 0 0,0 1 0 0 0,-1 0-1 0 0,0-1 1 0 0,2 10 0 0 0,8 24 144 0 0,20 45 1 0 0,-21-56-74 0 0,-3-2-36 0 0,-8-24-58 0 0,-1-1 1 0 0,1 1-1 0 0,0-1 0 0 0,0 0 0 0 0,0 1 1 0 0,0-1-1 0 0,0 0 0 0 0,1 0 0 0 0,-1 0 1 0 0,0 0-1 0 0,3 2 0 0 0,38 60 131 0 0,-31-52-194 0 0,-7-8 45 0 0,1 0-1 0 0,-1 1 0 0 0,0-1 0 0 0,-1 1 0 0 0,1-1 0 0 0,-1 1 1 0 0,0 0-1 0 0,0 1 0 0 0,0-1 0 0 0,-1 1 0 0 0,4 9 0 0 0,-3-9-44 0 0,1 2-136 0 0,-13-9 14 0 0,6-1 168 0 0,0-1 1 0 0,0 0-1 0 0,0 1 1 0 0,1-1 0 0 0,-1-1-1 0 0,0 1 1 0 0,1 0-1 0 0,0-1 1 0 0,0 1 0 0 0,0-1-1 0 0,1 0 1 0 0,-2-4-1 0 0,-12-19-31 0 0,-44-49 106 0 0,58 74-56 0 0,-1 0 0 0 0,1 0 0 0 0,0-1 0 0 0,0 1 0 0 0,0 0 0 0 0,0-1 0 0 0,0 1 0 0 0,0-1 0 0 0,0 1 0 0 0,1-1 0 0 0,0 1 0 0 0,-1-5 0 0 0,-2-10 11 0 0,-33-50 44 0 0,28 54-54 0 0,0-1 1 0 0,1 1-1 0 0,0-2 1 0 0,1 1-1 0 0,-5-21 1 0 0,8 23 12 0 0,-1 0-1 0 0,0 0 1 0 0,-9-17 0 0 0,7 18 2 0 0,1-1 1 0 0,1 1 0 0 0,-6-24-1 0 0,-34-145 117 0 0,43 171-124 0 0,0 0 1 0 0,1 0-1 0 0,0 0 1 0 0,0 0 0 0 0,1 1-1 0 0,0-1 1 0 0,1 0 0 0 0,3-14-1 0 0,-4 20-4 0 0,0 0 0 0 0,0 0 0 0 0,0-1 0 0 0,0 1 0 0 0,0 0-1 0 0,1 0 1 0 0,-1 0 0 0 0,1 1 0 0 0,0-1 0 0 0,0 0 0 0 0,0 0 0 0 0,0 1 0 0 0,0-1-1 0 0,1 1 1 0 0,-1 0 0 0 0,1 0 0 0 0,-1 0 0 0 0,1 0 0 0 0,0 0 0 0 0,0 1 0 0 0,0-1 0 0 0,0 1-1 0 0,0 0 1 0 0,5-2 0 0 0,12 1 71 0 0,-10 0-33 0 0,0 0 1 0 0,0 1 0 0 0,0 0-1 0 0,0 1 1 0 0,0 0 0 0 0,0 0-1 0 0,0 1 1 0 0,0 1 0 0 0,0 0-1 0 0,0 0 1 0 0,-1 1 0 0 0,14 5 0 0 0,-10-1-12 0 0,3 1 17 0 0,-1 1 1 0 0,1 1 0 0 0,-2 0-1 0 0,20 17 1 0 0,-5 5 103 0 0,-22-26-121 0 0,0 1-1 0 0,0 1 1 0 0,-1-1 0 0 0,-1 1-1 0 0,1 0 1 0 0,4 9 0 0 0,-10-15-30 0 0,1-1 1 0 0,0 1-1 0 0,0 0 1 0 0,0-1-1 0 0,0 1 0 0 0,0-1 1 0 0,0 0-1 0 0,1 1 1 0 0,-1-1-1 0 0,0 0 1 0 0,1 0-1 0 0,-1 0 0 0 0,1 0 1 0 0,-1 0-1 0 0,4 2 1 0 0,8 7 41 0 0,-10-5-14 0 0,0 1-1 0 0,0-1 1 0 0,-1 0 0 0 0,0 1-1 0 0,0 0 1 0 0,1 8 0 0 0,10 25 219 0 0,-7-25-185 0 0,-2 0 0 0 0,1 0 0 0 0,-2 0 1 0 0,0 1-1 0 0,0 0 0 0 0,-1 17 0 0 0,0 98 294 0 0,-2-85-313 0 0,-2-24-81 0 0,0 0 0 0 0,-1 0 0 0 0,-1-1 0 0 0,-1 0 0 0 0,-8 22 0 0 0,7-29-304 0 0,0 0 0 0 0,-1-1-1 0 0,0 0 1 0 0,-1 0 0 0 0,-14 17 0 0 0,12-16-535 0 0,-2 1-656 0 0,-2-11-2870 0 0,14-20-58 0 0,0-13 2691 0 0,0 26 1447 0 0,-1-12-938 0 0,1-1 0 0 0,1 1-1 0 0,1-1 1 0 0,0 1 0 0 0,6-20 0 0 0,7 4-2647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4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7816 0 0,'0'0'5449'0'0,"0"37"1056"0"0,2-25-5751 0 0,0 0 0 0 0,1 0 0 0 0,1 0 0 0 0,6 16 0 0 0,2 10-201 0 0,-9-26-477 0 0,1-1 0 0 0,1 0 0 0 0,-1 1 0 0 0,2-1 0 0 0,0-1 0 0 0,0 1 0 0 0,1-1 0 0 0,14 17 0 0 0,-18-23-65 0 0,0 0 1 0 0,0 1-1 0 0,0-1 1 0 0,0 1-1 0 0,-1 0 1 0 0,0 0-1 0 0,0 0 1 0 0,2 9-1 0 0,-2-9-11 0 0,-1-1 0 0 0,0 1 0 0 0,1-1 0 0 0,0 0 0 0 0,0 0-1 0 0,0 0 1 0 0,4 5 0 0 0,54 52-20 0 0,-43-34-2 0 0,-5-15 6 0 0,-10-10 8 0 0,-1-1 0 0 0,1 1 0 0 0,0 0 0 0 0,0 0 0 0 0,-1 0 0 0 0,1 0 0 0 0,-1 1 0 0 0,0-1 0 0 0,1 0 0 0 0,-1 0 0 0 0,0 1 0 0 0,-1-1 0 0 0,1 1 0 0 0,0-1 0 0 0,0 4 0 0 0,0-3-4 0 0,-1-1 0 0 0,1 1 0 0 0,0-1 1 0 0,0 1-1 0 0,1-1 0 0 0,-1 0 1 0 0,0 1-1 0 0,1-1 0 0 0,0 0 0 0 0,-1 0 1 0 0,1 0-1 0 0,0 0 0 0 0,0 0 0 0 0,0-1 1 0 0,0 1-1 0 0,0 0 0 0 0,5 2 1 0 0,2 2-53 0 0,-2 1-184 0 0,0 0-1 0 0,0 1 1 0 0,-1 0 0 0 0,0 1-1 0 0,-1-1 1 0 0,0 1 0 0 0,0 0 0 0 0,6 17-1 0 0,-9-21-146 0 0,0 0 0 0 0,0 0 0 0 0,1-1 0 0 0,-1 1 0 0 0,1-1 0 0 0,0 1 0 0 0,8 7 0 0 0,13 23-2943 0 0,-12-19 1490 0 0,-10-15 1566 0 0,-1 0 1 0 0,0 0-1 0 0,0 0 0 0 0,0 0 0 0 0,0 0 1 0 0,-1 0-1 0 0,1 1 0 0 0,0-1 0 0 0,0 0 1 0 0,-1 0-1 0 0,1 1 0 0 0,-1-1 1 0 0,1 0-1 0 0,-1 1 0 0 0,1-1 0 0 0,-1 1 1 0 0,0-1-1 0 0,0 0 0 0 0,0 3 0 0 0,0-4 229 0 0,0 0-1 0 0,0 1 0 0 0,1-1 0 0 0,-1 0 0 0 0,0 0 0 0 0,0 0 0 0 0,0 1 0 0 0,0-1 0 0 0,0 0 0 0 0,0 0 0 0 0,0 0 1 0 0,0 0-1 0 0,0 1 0 0 0,1-1 0 0 0,-1 0 0 0 0,0 0 0 0 0,0 0 0 0 0,0 0 0 0 0,0 0 0 0 0,0 1 0 0 0,1-1 0 0 0,-1 0 1 0 0,0 0-1 0 0,0 0 0 0 0,0 0 0 0 0,1 0 0 0 0,-1 0 0 0 0,0 0 0 0 0,0 0 0 0 0,0 0 0 0 0,1 0 0 0 0,-1 0 0 0 0,0 0 1 0 0,0 0-1 0 0,0 0 0 0 0,1 0 0 0 0,-1 0 0 0 0,0 0 0 0 0,0 0 0 0 0,0 0 0 0 0,1 0 0 0 0,-1 0 0 0 0,1 0-455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2664 0 0,'0'0'2492'0'0,"0"10"3173"0"0,0 13-2546 0 0,1-11-1851 0 0,0 0 0 0 0,1 1-1 0 0,0-1 1 0 0,6 16 0 0 0,-5-17-1000 0 0,0 1-1 0 0,0-1 1 0 0,-1 1-1 0 0,0 15 1 0 0,-1-17-98 0 0,0 0-1 0 0,0 0 1 0 0,1 0 0 0 0,6 18 0 0 0,-4-18-21 0 0,-2 0 0 0 0,1 1-1 0 0,-1-1 1 0 0,1 20 0 0 0,-3-10 147 0 0,1-1 0 0 0,2 1 0 0 0,-1-1 0 0 0,12 37 0 0 0,-4 2 377 0 0,-9-55-646 0 0,-1 0 0 0 0,1 0-1 0 0,-1 0 1 0 0,1 0 0 0 0,-1 0-1 0 0,0 0 1 0 0,0 0 0 0 0,0 0-1 0 0,-1 4 1 0 0,0 0 18 0 0,2-5-12 0 0,-1 1 0 0 0,1 0 0 0 0,0 0 0 0 0,0 0 0 0 0,1-1 0 0 0,-1 1 0 0 0,0 0 0 0 0,1-1-1 0 0,3 5 1 0 0,0 0 54 0 0,-4-6-76 0 0,0 1 0 0 0,0-1-1 0 0,0 1 1 0 0,1-1 0 0 0,-1 1-1 0 0,1-1 1 0 0,-1 0 0 0 0,1 1-1 0 0,0-1 1 0 0,-1 0 0 0 0,1 0-1 0 0,0 0 1 0 0,0-1 0 0 0,0 1-1 0 0,0 0 1 0 0,0-1 0 0 0,0 1-1 0 0,0-1 1 0 0,3 1 0 0 0,-3-1 35 0 0,23-41-20 0 0,-16 26-52 0 0,-6 12 6 0 0,-1 0-1 0 0,0-1 0 0 0,0 1 1 0 0,0 0-1 0 0,0-1 1 0 0,0 1-1 0 0,-1-1 0 0 0,2-4 1 0 0,7-33-170 0 0,-5 26 87 0 0,-1 0-1 0 0,5-30 1 0 0,-9 40 92 0 0,0 0 0 0 0,1 0-1 0 0,0 0 1 0 0,-1 1 0 0 0,2-1 0 0 0,-1 0 0 0 0,1 0 0 0 0,-1 1 0 0 0,1-1-1 0 0,0 1 1 0 0,4-6 0 0 0,11-28 32 0 0,-17 36-13 0 0,0 0 0 0 0,1 0 0 0 0,-1 0 0 0 0,1 0 0 0 0,-1 0 0 0 0,1 0 0 0 0,0 1 1 0 0,0-1-1 0 0,0 0 0 0 0,0 0 0 0 0,0 1 0 0 0,0-1 0 0 0,0 1 0 0 0,0-1 1 0 0,1 1-1 0 0,-1-1 0 0 0,1 1 0 0 0,-1 0 0 0 0,3-2 0 0 0,3 27 927 0 0,2 0-1 0 0,13 26 1 0 0,-9-15-842 0 0,-13-31-83 0 0,1 0-1 0 0,0 0 1 0 0,0 0-1 0 0,0 0 1 0 0,1-1-1 0 0,0 1 1 0 0,-1 0-1 0 0,1-1 1 0 0,4 6-1 0 0,5 14 15 0 0,-11-21-23 0 0,1 0-1 0 0,-1 0 1 0 0,1 0-1 0 0,0 0 1 0 0,-1-1-1 0 0,1 1 1 0 0,0 0-1 0 0,0 0 1 0 0,0-1-1 0 0,0 1 1 0 0,0-1-1 0 0,3 3 1 0 0,8 7 55 0 0,-9-7-272 0 0,0-1 0 0 0,0 0 0 0 0,1 0 0 0 0,-1 0 1 0 0,1-1-1 0 0,-1 1 0 0 0,1-1 0 0 0,0 0 0 0 0,0 0 0 0 0,0 0 0 0 0,0 0 0 0 0,1-1 1 0 0,-1 0-1 0 0,0 0 0 0 0,1 0 0 0 0,-1 0 0 0 0,1-1 0 0 0,-1 1 0 0 0,0-1 0 0 0,6-1 1 0 0,-8 2-168 0 0,1-1 0 0 0,0-1 1 0 0,0 1-1 0 0,0 0 1 0 0,-1-1-1 0 0,1 1 1 0 0,0-1-1 0 0,0 0 0 0 0,-1 0 1 0 0,1 0-1 0 0,0 0 1 0 0,-1 0-1 0 0,1-1 0 0 0,-1 1 1 0 0,0-1-1 0 0,1 1 1 0 0,-1-1-1 0 0,3-3 0 0 0,-4 4 190 0 0,0-1-1 0 0,1 1 0 0 0,-1 0 0 0 0,1 0 1 0 0,0 0-1 0 0,-1 0 0 0 0,1 0 0 0 0,0 0 1 0 0,-1 0-1 0 0,1 0 0 0 0,0 1 0 0 0,2-1 1 0 0,-2 0 84 0 0,-1 1 0 0 0,0 0 0 0 0,1-1 0 0 0,-1 1 0 0 0,0-1 0 0 0,1 0 0 0 0,-1 1 0 0 0,0-1 0 0 0,0 0 0 0 0,1 0 0 0 0,-1 0 0 0 0,0 0 0 0 0,0 0 1 0 0,0 0-1 0 0,0 0 0 0 0,0 0 0 0 0,0 0 0 0 0,-1 0 0 0 0,1-1 0 0 0,0 1 0 0 0,-1 0 0 0 0,1 0 0 0 0,0-2 0 0 0,5-11-979 0 0,0 0 0 0 0,1 0 0 0 0,0 1 0 0 0,1 0-1 0 0,12-14 1 0 0,-9 15 1060 0 0,0-1 0 0 0,-1-1 0 0 0,0 0 0 0 0,7-16 0 0 0,-3 22 7914 0 0,-9 37 3461 0 0,-3-12-8877 0 0,1-5-4127 0 0,0-1 1957 0 0,0 1 0 0 0,-1-1-1 0 0,-1 1 1 0 0,1 17 0 0 0,-2 135 131 0 0,9-108-1930 0 0,-9-55 1371 0 0,0 1 1 0 0,0-1-1 0 0,0 0 1 0 0,1 0-1 0 0,-1 1 1 0 0,0-1-1 0 0,1 0 1 0 0,-1 0-1 0 0,1 0 1 0 0,-1 1-1 0 0,1-1 1 0 0,0 0-1 0 0,0 0 1 0 0,-1 0-1 0 0,1 0 1 0 0,0 0-1 0 0,2 1 1 0 0,-2-1-111 0 0,0 0 1 0 0,0 0 0 0 0,-1 0 0 0 0,1 0 0 0 0,0 0 0 0 0,0 0 0 0 0,0 0 0 0 0,-1 0 0 0 0,1 0 0 0 0,-1 1 0 0 0,1-1 0 0 0,-1 0 0 0 0,1 0 0 0 0,-1 1 0 0 0,0-1 0 0 0,1 0-1 0 0,-1 3 1 0 0,0 6-1595 0 0,7 10-9103 0 0,-5-14 6263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4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179 420 4576 0 0,'-4'-12'431'0'0,"0"0"-1"0"0,-1 1 1 0 0,-1 0 0 0 0,0 0-1 0 0,-1 0 1 0 0,0 1 0 0 0,-16-19-1 0 0,14 19 126 0 0,1 0 0 0 0,0-1 0 0 0,1 0 0 0 0,0 0 0 0 0,1-1 0 0 0,-7-16 0 0 0,-15-40 2343 0 0,13 24-1406 0 0,12 36-1208 0 0,0 1 0 0 0,1-1 0 0 0,0 1 0 0 0,0-1 0 0 0,1 0 0 0 0,0 0 0 0 0,-1-10 0 0 0,3 17-233 0 0,-1-1 0 0 0,0 1 0 0 0,1-1 0 0 0,-1 1 0 0 0,1-1 1 0 0,0 1-1 0 0,-1-1 0 0 0,1 1 0 0 0,0 0 0 0 0,0 0 0 0 0,0-1 0 0 0,0 1 1 0 0,0 0-1 0 0,0 0 0 0 0,0 0 0 0 0,0 0 0 0 0,0 0 0 0 0,1 0 0 0 0,-1 0 1 0 0,0 0-1 0 0,0 1 0 0 0,1-1 0 0 0,-1 1 0 0 0,1-1 0 0 0,-1 1 0 0 0,1-1 1 0 0,-1 1-1 0 0,3-1 0 0 0,49-5 1518 0 0,-46 6-1391 0 0,0 1-1 0 0,0 0 1 0 0,0 0-1 0 0,0 0 0 0 0,9 4 1 0 0,-13-5-151 0 0,-1 1 0 0 0,0 0 0 0 0,1 0-1 0 0,-1 0 1 0 0,0 0 0 0 0,1 1 0 0 0,-1-1 0 0 0,0 1 0 0 0,0-1 0 0 0,0 1 0 0 0,0 0 0 0 0,-1 0 0 0 0,1-1 0 0 0,0 1 0 0 0,-1 0 0 0 0,2 3 0 0 0,-2-3-9 0 0,0-1 0 0 0,0 1 0 0 0,0-1 1 0 0,0 0-1 0 0,0 1 0 0 0,0-1 1 0 0,1 0-1 0 0,-1 1 0 0 0,0-1 0 0 0,1 0 1 0 0,-1 0-1 0 0,1 0 0 0 0,2 1 1 0 0,14 11 216 0 0,34 32 428 0 0,-49-41-610 0 0,0-1-1 0 0,0 1 0 0 0,0 0 0 0 0,0 0 1 0 0,-1 1-1 0 0,0-1 0 0 0,1 0 1 0 0,-1 1-1 0 0,-1-1 0 0 0,3 9 1 0 0,6 13 205 0 0,0-8-97 0 0,-1 1 1 0 0,-1 0 0 0 0,-1 1 0 0 0,9 36 0 0 0,-7-29-13 0 0,-8-24-140 0 0,0-1 0 0 0,0 0 1 0 0,0 1-1 0 0,0 0 0 0 0,0-1 0 0 0,-1 1 0 0 0,1-1 0 0 0,-1 1 1 0 0,1 0-1 0 0,-1-1 0 0 0,-1 5 0 0 0,1 217-744 0 0,0-219 348 0 0,-1 1 1 0 0,0 0 0 0 0,-1 0-1 0 0,1 0 1 0 0,-1 0 0 0 0,-5 9-1 0 0,5-11-825 0 0,0 1-1 0 0,0 1 0 0 0,0-1 1 0 0,1 0-1 0 0,0 0 1 0 0,-1 8-1 0 0,2-29-11246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4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0,'0'0'5660'0'0,"0"34"74"0"0,1-27-5362 0 0,0 0 1 0 0,0 0-1 0 0,1-1 0 0 0,0 1 1 0 0,0 0-1 0 0,0-1 0 0 0,6 12 1 0 0,6 17 440 0 0,17 63 836 0 0,-21-71-1084 0 0,13 50 0 0 0,16 81 825 0 0,-35-149-1343 0 0,0 0 1 0 0,1 0-1 0 0,0 0 0 0 0,1-1 0 0 0,0 1 1 0 0,7 7-1 0 0,-10-14-44 0 0,-1 0 0 0 0,0-1-1 0 0,1 1 1 0 0,-1-1 0 0 0,1 1 0 0 0,0-1 0 0 0,-1 0 0 0 0,1 0 0 0 0,0 0-1 0 0,0 0 1 0 0,0-1 0 0 0,-1 1 0 0 0,1-1 0 0 0,0 0 0 0 0,0 0 0 0 0,0 0 0 0 0,0 0-1 0 0,0 0 1 0 0,0-1 0 0 0,0 1 0 0 0,0-1 0 0 0,-1 0 0 0 0,1 0 0 0 0,0 0-1 0 0,0 0 1 0 0,3-2 0 0 0,-4 2-9 0 0,0 0-1 0 0,-1-1 1 0 0,1 1 0 0 0,0-1-1 0 0,-1 1 1 0 0,1-1-1 0 0,-1 1 1 0 0,0-1-1 0 0,0 0 1 0 0,1 0 0 0 0,-1 0-1 0 0,0 0 1 0 0,0 0-1 0 0,-1 0 1 0 0,2-3 0 0 0,5-11-43 0 0,4 0 3 0 0,8-19-35 0 0,-9 7 57 0 0,-2-1 0 0 0,-1 1 0 0 0,-1-1 0 0 0,-1 0 0 0 0,1-54 0 0 0,-6 81 446 0 0,0 42-21 0 0,1-33-361 0 0,0-1-1 0 0,0 1 1 0 0,0 0-1 0 0,1-1 0 0 0,0 0 1 0 0,4 12-1 0 0,-3-13-17 0 0,-1 1-1 0 0,0-1 0 0 0,0 1 1 0 0,-1 0-1 0 0,0 0 0 0 0,1 10 1 0 0,-2-14-15 0 0,1 0 1 0 0,-1 0 0 0 0,1 0-1 0 0,-1 0 1 0 0,1 0 0 0 0,0 0-1 0 0,-1 0 1 0 0,1 0 0 0 0,0 0-1 0 0,0-1 1 0 0,0 1 0 0 0,1 0-1 0 0,-1 0 1 0 0,0-1 0 0 0,4 4-1 0 0,10 20 29 0 0,-10-19-33 0 0,0 0-1 0 0,0 0 0 0 0,0-1 0 0 0,1 1 0 0 0,10 7 1 0 0,-5-3-1 0 0,38 22-48 0 0,-43-29 46 0 0,0 1 0 0 0,0-1 0 0 0,0 0 0 0 0,0 0 0 0 0,1-1 1 0 0,-1 0-1 0 0,1 0 0 0 0,0 0 0 0 0,10 0 0 0 0,68 2-1236 0 0,-76-4 904 0 0,-6 0 68 0 0,1-1 1 0 0,0 1-1 0 0,0-1 0 0 0,0 1 0 0 0,0-1 1 0 0,0 0-1 0 0,-1-1 0 0 0,1 1 0 0 0,0-1 0 0 0,-1 1 1 0 0,1-1-1 0 0,-1 0 0 0 0,0-1 0 0 0,4-2 1 0 0,31-18-4547 0 0,-37 22 4659 0 0,39-21-3800 0 0,-37 21 3479 0 0,0-1 0 0 0,0 0-1 0 0,-1 0 1 0 0,1 0 0 0 0,-1 0 0 0 0,0 0-1 0 0,1 0 1 0 0,-1-1 0 0 0,0 1 0 0 0,0-1-1 0 0,0 1 1 0 0,2-5 0 0 0,3-15-2943 0 0,2 10-226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4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5064 0 0,'0'16'7820'0'0,"0"18"-3314"0"0,10-4-1852 0 0,-8-27-2452 0 0,-1 1-1 0 0,1-1 1 0 0,-1 1 0 0 0,1-1-1 0 0,-1 1 1 0 0,0 0 0 0 0,0 0 0 0 0,0 6-1 0 0,8 106 2034 0 0,-7-88-2085 0 0,1-1-1 0 0,1 0 1 0 0,1 0 0 0 0,10 29 0 0 0,-10-37-139 0 0,-1 10 14 0 0,-4-24-32 0 0,0 1 0 0 0,1-1 1 0 0,0 0-1 0 0,0 0 1 0 0,0-1-1 0 0,0 1 0 0 0,3 5 1 0 0,-2-4-78 0 0,-1 0 1 0 0,1 0-1 0 0,-1 0 1 0 0,0 0-1 0 0,-1 0 0 0 0,1 0 1 0 0,-1 0-1 0 0,-2 8 1 0 0,2-7-378 0 0,0 0 0 0 0,0 0 1 0 0,0 0-1 0 0,1 0 1 0 0,2 9-1 0 0,-1-6-1276 0 0,0 0 0 0 0,-1-1 0 0 0,0 1 0 0 0,-1 0 0 0 0,0 11 0 0 0,0-9-1446 0 0,0 1-2114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5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86 293 2064 0 0,'-3'-6'4013'0'0,"-11"-22"-2868"0"0,13 26-1109 0 0,-8-26 1690 0 0,-4-8 484 0 0,13 30-1799 0 0,0-1 0 0 0,-1 1 0 0 0,0 0-1 0 0,1 0 1 0 0,-2 0 0 0 0,1 0 0 0 0,-1 0 0 0 0,0 0-1 0 0,0 0 1 0 0,-4-6 0 0 0,-1-17 1678 0 0,2 7-916 0 0,2 16-691 0 0,1 0 0 0 0,0 0 0 0 0,-1 0 0 0 0,2 0 0 0 0,-1-1 0 0 0,1 1 0 0 0,0 0 0 0 0,0-12 0 0 0,1 17 228 0 0,1 1-650 0 0,0 0-1 0 0,1 0 1 0 0,-1 0-1 0 0,0 1 1 0 0,1-1-1 0 0,-1 0 1 0 0,0 1-1 0 0,0-1 1 0 0,1 1-1 0 0,-1-1 1 0 0,0 1-1 0 0,0 0 0 0 0,0-1 1 0 0,0 1-1 0 0,0 0 1 0 0,0 0-1 0 0,0 0 1 0 0,0 0-1 0 0,0 0 1 0 0,0 0-1 0 0,1 2 1 0 0,13 30 358 0 0,-14-28-378 0 0,1 1 0 0 0,0-1 1 0 0,0 0-1 0 0,1 0 0 0 0,0-1 0 0 0,5 8 0 0 0,-1-4 1 0 0,-4-5-21 0 0,1 1 0 0 0,-1 0 0 0 0,0-1-1 0 0,0 1 1 0 0,0 0 0 0 0,0 1 0 0 0,-1-1 0 0 0,0 0-1 0 0,0 1 1 0 0,0-1 0 0 0,2 8 0 0 0,35 103 191 0 0,19 42-57 0 0,-37-108-113 0 0,-17-42-35 0 0,0 0 0 0 0,0 0 1 0 0,-1 1-1 0 0,5 14 0 0 0,-5-12 3 0 0,0 0 1 0 0,1-1-1 0 0,0 0 0 0 0,6 11 1 0 0,13 27 93 0 0,-16-24-79 0 0,15 31 136 0 0,-20-50-131 0 0,0 0 0 0 0,0-1 1 0 0,0 1-1 0 0,0 0 0 0 0,-1 1 1 0 0,0-1-1 0 0,0 0 0 0 0,0 0 1 0 0,0 6-1 0 0,-1-9 108 0 0,21-18 343 0 0,-20 15-467 0 0,0 0-1 0 0,0 0 1 0 0,0 0 0 0 0,-1 0-1 0 0,1-1 1 0 0,0 1 0 0 0,-1 0-1 0 0,0 0 1 0 0,1-1 0 0 0,-1 1-1 0 0,0-4 1 0 0,2-17 71 0 0,1 11-15 0 0,-2 0 0 0 0,1 0 0 0 0,-2-23-1 0 0,0 25-36 0 0,0 1 0 0 0,0-1 0 0 0,1 0 0 0 0,0 0 0 0 0,1 1 0 0 0,0-1 0 0 0,6-16 0 0 0,-2-4 42 0 0,-5 26-64 0 0,-1-1 1 0 0,1 1-1 0 0,-1 0 1 0 0,1 0-1 0 0,1 0 0 0 0,-1 0 1 0 0,1-1-1 0 0,-1 2 1 0 0,1-1-1 0 0,0 0 0 0 0,0 0 1 0 0,4-4-1 0 0,-4 7-7 0 0,-1-1-1 0 0,0 1 1 0 0,0-1-1 0 0,0 1 1 0 0,0-1-1 0 0,0 1 0 0 0,0-1 1 0 0,0 1-1 0 0,-1-1 1 0 0,1 0-1 0 0,0 1 1 0 0,-1-1-1 0 0,0 0 1 0 0,1 0-1 0 0,-1 0 1 0 0,0 1-1 0 0,0-4 1 0 0,1-1 4 0 0,-1 5 0 0 0,1 0 0 0 0,0 0 0 0 0,0 0 0 0 0,-1 0 0 0 0,1 0-1 0 0,0 1 1 0 0,0-1 0 0 0,0 0 0 0 0,0 0 0 0 0,0 1 0 0 0,0-1 0 0 0,0 1 0 0 0,0-1-1 0 0,0 1 1 0 0,1-1 0 0 0,-1 1 0 0 0,0 0 0 0 0,0 0 0 0 0,0-1 0 0 0,0 1 0 0 0,1 0 0 0 0,-1 0-1 0 0,1 0 1 0 0,7-2 61 0 0,-6 1-46 0 0,0-1 0 0 0,0 1-1 0 0,1 0 1 0 0,-1 0-1 0 0,0 0 1 0 0,1 1-1 0 0,-1-1 1 0 0,0 1-1 0 0,1 0 1 0 0,-1 0-1 0 0,1 0 1 0 0,-1 0-1 0 0,0 0 1 0 0,1 1-1 0 0,-1 0 1 0 0,0-1-1 0 0,1 1 1 0 0,3 2 0 0 0,1 0 8 0 0,-1 0 1 0 0,0 1 0 0 0,1 0 0 0 0,-1 0 0 0 0,0 1 0 0 0,8 7 0 0 0,-11-7 4 0 0,-1-1-1 0 0,0 1 1 0 0,0 0 0 0 0,-1 0 0 0 0,1 0 0 0 0,-1 0 0 0 0,2 10-1 0 0,4 4 9 0 0,19 31 160 0 0,-20-30-58 0 0,-1 0 0 0 0,-1 1 0 0 0,0 0 0 0 0,-2 0 0 0 0,2 38 0 0 0,-5-55-125 0 0,-1-1 0 0 0,1 1 0 0 0,0-1 0 0 0,-1 1-1 0 0,0-1 1 0 0,0 1 0 0 0,0-1 0 0 0,0 1-1 0 0,0-1 1 0 0,-1 0 0 0 0,1 1 0 0 0,-1-1 0 0 0,-2 3-1 0 0,-10 23 134 0 0,12-23-120 0 0,0 0 0 0 0,0 0 0 0 0,-1-1 0 0 0,0 1 0 0 0,0-1 0 0 0,0 0 0 0 0,-7 8 1 0 0,-17 31 51 0 0,22-37-76 0 0,0 0 0 0 0,-1-1 0 0 0,0 1 0 0 0,0-1 0 0 0,0 0 0 0 0,-1-1 0 0 0,-8 6 0 0 0,-14 14-67 0 0,24-20-92 0 0,-1-1 0 0 0,1 1 0 0 0,0-1 1 0 0,-1-1-1 0 0,-11 6 0 0 0,16-8-171 0 0,1-1 257 0 0,0-1 0 0 0,0 1 0 0 0,0 0 0 0 0,0 0 0 0 0,0 0 1 0 0,0-1-1 0 0,0 1 0 0 0,0 0 0 0 0,0 0 0 0 0,0-1 0 0 0,0 1 0 0 0,0 0 0 0 0,0 0 1 0 0,0-1-1 0 0,0 1 0 0 0,0 0 0 0 0,0 0 0 0 0,-1 0 0 0 0,1-1 0 0 0,0 1 1 0 0,0 0-1 0 0,0 0 0 0 0,0 0 0 0 0,0-1 0 0 0,-1 1 0 0 0,1 0 0 0 0,0 0 0 0 0,0 0 1 0 0,0 0-1 0 0,0 0 0 0 0,-1-1 0 0 0,1 1 0 0 0,0 0 0 0 0,0 0 0 0 0,-1 0 1 0 0,1 0-1 0 0,0 0 0 0 0,0 0 0 0 0,0 0 0 0 0,-1 0 0 0 0,1 0 0 0 0,0 0 0 0 0,0 0 1 0 0,-1 0-1 0 0,1 0 0 0 0,0 0 0 0 0,0 0 0 0 0,-1 0 0 0 0,1 0 0 0 0,0 0 1 0 0,0 0-1 0 0,0 0 0 0 0,-1 0 0 0 0,1 1 0 0 0,0-1 0 0 0,0 0 0 0 0,0 0 0 0 0,-1 0 1 0 0,1 0-1 0 0,0 0 0 0 0,0 0 0 0 0,0 1 0 0 0,0-1 0 0 0,-1 0 0 0 0,1 1 0 0 0,-4-21-4069 0 0,4 8 2418 0 0,0 8 1345 0 0,0 0-1 0 0,0 0 1 0 0,0 0 0 0 0,1 0-1 0 0,-1 0 1 0 0,1 1 0 0 0,0-1-1 0 0,0 0 1 0 0,0 1 0 0 0,0-1-1 0 0,1 0 1 0 0,3-5 0 0 0,7-25-1723 0 0,-9 25 1275 0 0,0 0-1 0 0,0 0 1 0 0,0 0-1 0 0,1 1 0 0 0,8-13 1 0 0,11-17-1201 0 0,-14 11-2406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0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19 145 3992 0 0,'-18'-85'7485'0'0,"18"25"4323"0"0,6 97-10346 0 0,8 2-1169 0 0,-6-12-88 0 0,20 42-1 0 0,-18-46-153 0 0,-1 1 0 0 0,-1 0 0 0 0,-2 1 0 0 0,5 29 0 0 0,-6-25 6 0 0,2 0-1 0 0,1 0 1 0 0,12 29 0 0 0,24 79 217 0 0,-13-38-70 0 0,-25-80-188 0 0,-6-17-8 0 0,0 0-1 0 0,1-1 1 0 0,-1 1 0 0 0,1 0-1 0 0,-1 0 1 0 0,1-1-1 0 0,-1 1 1 0 0,1 0 0 0 0,0-1-1 0 0,0 1 1 0 0,0-1-1 0 0,0 1 1 0 0,0-1-1 0 0,0 0 1 0 0,0 1 0 0 0,1-1-1 0 0,-1 0 1 0 0,0 0-1 0 0,1 0 1 0 0,1 2 0 0 0,9 0 39 0 0,-12-3-39 0 0,1 1-1 0 0,0-1 1 0 0,0 0-1 0 0,-1 0 1 0 0,1 1 0 0 0,0-1-1 0 0,0 0 1 0 0,0 0-1 0 0,0 0 1 0 0,-1 0-1 0 0,1 0 1 0 0,0 0 0 0 0,0 0-1 0 0,0 0 1 0 0,-1-1-1 0 0,1 1 1 0 0,0 0-1 0 0,0 0 1 0 0,-1-1 0 0 0,1 1-1 0 0,0 0 1 0 0,0-1-1 0 0,-1 1 1 0 0,1 0 0 0 0,0-1-1 0 0,-1 0 1 0 0,1 1-1 0 0,0-1 1 0 0,-1 1-1 0 0,1-1 1 0 0,-1 1 0 0 0,1-1-1 0 0,-1 0 1 0 0,0 0-1 0 0,1 1 1 0 0,-1-1-1 0 0,1 0 1 0 0,-1 1 0 0 0,0-3-1 0 0,4-3 17 0 0,0 0 0 0 0,0-1-1 0 0,-1 1 1 0 0,-1-1-1 0 0,1 0 1 0 0,-1 0 0 0 0,0 0-1 0 0,2-11 1 0 0,-1 2 18 0 0,48-134 160 0 0,-50 146-196 0 0,0 0 0 0 0,1 0 0 0 0,0 0 0 0 0,0 1 0 0 0,0-1 0 0 0,0 1 0 0 0,0-1 0 0 0,5-4 0 0 0,5-12 92 0 0,-12 18-90 0 0,0 1 0 0 0,1-1 0 0 0,-1 1 0 0 0,1-1-1 0 0,-1 0 1 0 0,1 1 0 0 0,0-1 0 0 0,-1 1 0 0 0,1 0-1 0 0,0-1 1 0 0,0 1 0 0 0,0 0 0 0 0,0-1 0 0 0,0 1-1 0 0,3-2 1 0 0,-3 3 7 0 0,0-1 1 0 0,0-1-1 0 0,0 1 0 0 0,0 0 1 0 0,0 0-1 0 0,0 0 0 0 0,0-1 1 0 0,-1 1-1 0 0,1 0 0 0 0,0-1 0 0 0,-1 1 1 0 0,1 0-1 0 0,-1-1 0 0 0,1 1 1 0 0,-1-2-1 0 0,0 2 111 0 0,18 7 1625 0 0,-9 60-795 0 0,5 57-375 0 0,-1-25-361 0 0,-12-95-221 0 0,-1 0-1 0 0,1 0 0 0 0,0 0 1 0 0,0-1-1 0 0,1 1 0 0 0,-1 0 1 0 0,0 0-1 0 0,1-1 0 0 0,0 1 1 0 0,-1 0-1 0 0,1-1 0 0 0,0 0 1 0 0,5 5-1 0 0,11 17 9 0 0,-17-22-22 0 0,0 0 0 0 0,1-1 0 0 0,-1 1 0 0 0,0 0 0 0 0,1-1 0 0 0,-1 1-1 0 0,1-1 1 0 0,0 0 0 0 0,-1 1 0 0 0,1-1 0 0 0,0 0 0 0 0,0 0 0 0 0,0 0 0 0 0,0 0-1 0 0,0 0 1 0 0,0-1 0 0 0,0 1 0 0 0,0-1 0 0 0,0 1 0 0 0,3-1 0 0 0,47 3-1247 0 0,-43-3 947 0 0,-6-1 155 0 0,-1 1 1 0 0,1-1-1 0 0,0 0 1 0 0,-1 0-1 0 0,1 0 1 0 0,-1 0-1 0 0,1-1 1 0 0,-1 1 0 0 0,0-1-1 0 0,0 1 1 0 0,1-1-1 0 0,-1 0 1 0 0,0 0-1 0 0,0 0 1 0 0,-1 0-1 0 0,1 0 1 0 0,2-5-1 0 0,19-16-2166 0 0,-14 17 1428 0 0,0-2 0 0 0,-1 1 1 0 0,1-1-1 0 0,-2 0 0 0 0,11-15 0 0 0,26-26-2970 0 0,64-79-4840 0 0,-94 110 4510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0 3688 0 0,'-7'0'1346'0'0,"1"1"0"0"0,-1 0 0 0 0,1 0 0 0 0,0 0 0 0 0,-1 0 0 0 0,-11 6 0 0 0,-32 22 3430 0 0,29-11-3504 0 0,2 0 0 0 0,-24 29 0 0 0,36-40-876 0 0,1 1-122 0 0,1 0 0 0 0,-1 0 0 0 0,2 1-1 0 0,-1 0 1 0 0,-3 9 0 0 0,-14 25 298 0 0,18-30-381 0 0,-1 1 0 0 0,2 0 1 0 0,0 0-1 0 0,1 0 0 0 0,-1 29 1 0 0,4-35-151 0 0,0 0 0 0 0,1-1 0 0 0,0 1 0 0 0,0 0 0 0 0,1-1 0 0 0,0 1 0 0 0,0-1 0 0 0,1 0 0 0 0,0 0 0 0 0,0 0 0 0 0,1 0 0 0 0,-1-1 0 0 0,1 0 0 0 0,1 0 0 0 0,5 5 0 0 0,14 19 80 0 0,-21-26-102 0 0,0 0 0 0 0,0-1 0 0 0,1 1 1 0 0,-1-1-1 0 0,1 0 0 0 0,0 0 0 0 0,9 4 1 0 0,23 15 69 0 0,-14-3 22 0 0,1-1 0 0 0,1-1 0 0 0,30 15 0 0 0,-54-31-104 0 0,0-1 0 0 0,0 1 0 0 0,-1-1 0 0 0,1 1 0 0 0,0 0 0 0 0,0-1 0 0 0,-1 1 0 0 0,1 0 0 0 0,0 0 0 0 0,-1 0 0 0 0,1-1 0 0 0,0 1 0 0 0,-1 0 0 0 0,0 0 0 0 0,1 0 0 0 0,-1 0 0 0 0,1 2 0 0 0,4 6 43 0 0,2-2-24 0 0,-4-4 5 0 0,-1-1 0 0 0,0 0 0 0 0,1 1 0 0 0,-1 0 0 0 0,0-1 0 0 0,0 1-1 0 0,-1 0 1 0 0,1 0 0 0 0,-1 0 0 0 0,3 6 0 0 0,12 31 388 0 0,-13-36-308 0 0,-1 1-1 0 0,1 0 0 0 0,-1 1 1 0 0,0-1-1 0 0,-1 0 1 0 0,1 1-1 0 0,-1-1 0 0 0,0 0 1 0 0,-1 1-1 0 0,1 7 0 0 0,-1-10-80 0 0,0 1-1 0 0,0 0 0 0 0,0-1 1 0 0,0 1-1 0 0,-1 0 0 0 0,1-1 1 0 0,-1 1-1 0 0,0-1 0 0 0,0 1 0 0 0,-1-1 1 0 0,1 1-1 0 0,-1-1 0 0 0,1 0 1 0 0,-1 0-1 0 0,0 0 0 0 0,0 0 0 0 0,-1 0 1 0 0,1 0-1 0 0,-1 0 0 0 0,1-1 1 0 0,-1 1-1 0 0,0-1 0 0 0,0 0 0 0 0,0 0 1 0 0,0 0-1 0 0,0 0 0 0 0,0 0 1 0 0,-1-1-1 0 0,1 0 0 0 0,0 1 1 0 0,-1-1-1 0 0,1 0 0 0 0,-8 0 0 0 0,2 2-252 0 0,0-1 0 0 0,0 0 0 0 0,0 0 0 0 0,0-1 0 0 0,-1 0 0 0 0,1-1 0 0 0,-1 0 0 0 0,1-1 0 0 0,0 0 0 0 0,0 0 0 0 0,-1-1 0 0 0,1 0 0 0 0,0 0 0 0 0,-14-7 0 0 0,21 7-155 0 0,1 0 0 0 0,-1 0 0 0 0,1 0 0 0 0,-1 0-1 0 0,1 0 1 0 0,0 0 0 0 0,-1 0 0 0 0,1-1 0 0 0,0 1 0 0 0,1 0 0 0 0,-1-1-1 0 0,0 1 1 0 0,0-3 0 0 0,-8-20-5002 0 0,5 21 4180 0 0,3 3 960 0 0,1 1 1 0 0,-1-1-1 0 0,1 0 0 0 0,-1 1 0 0 0,0-1 0 0 0,1 0 0 0 0,-1 0 1 0 0,1 1-1 0 0,0-1 0 0 0,-1 0 0 0 0,1 0 0 0 0,0 0 1 0 0,-1 0-1 0 0,1 0 0 0 0,0 1 0 0 0,0-1 0 0 0,0 0 0 0 0,0 0 1 0 0,0 0-1 0 0,0-1 0 0 0,0-22-6033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0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7072 0 0,'-1'0'364'0'0,"0"0"0"0"0,-1 1-1 0 0,1-1 1 0 0,0 0 0 0 0,0 1 0 0 0,0-1 0 0 0,0 1 0 0 0,0-1 0 0 0,-1 1 0 0 0,1 0 0 0 0,0-1 0 0 0,0 1-1 0 0,1 0 1 0 0,-1 0 0 0 0,0-1 0 0 0,0 1 0 0 0,0 0 0 0 0,0 0 0 0 0,1 0 0 0 0,-1 0 0 0 0,0 0 0 0 0,1 0 0 0 0,-1 1-1 0 0,1-1 1 0 0,-1 1 0 0 0,-5 21 4995 0 0,5-8-4877 0 0,-8 44-42 0 0,9 146-929 0 0,-9-166-1092 0 0,3-17-725 0 0,3 1-3450 0 0,3-18 5103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0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90 131 3352 0 0,'-17'-22'2762'0'0,"14"16"-2321"0"0,-1 1 0 0 0,0 0 0 0 0,0 0 0 0 0,-1 0 0 0 0,1 1 0 0 0,-9-7 0 0 0,7 4 945 0 0,1 0 1 0 0,0 0-1 0 0,0-1 1 0 0,1 0-1 0 0,-6-13 0 0 0,12 11 3080 0 0,2 20-3652 0 0,9 14-480 0 0,-11-23-314 0 0,-1 0 1 0 0,0 1-1 0 0,0-1 0 0 0,0 0 1 0 0,0 0-1 0 0,0 1 1 0 0,0-1-1 0 0,0 1 1 0 0,0-1-1 0 0,0 1 1 0 0,-1-1-1 0 0,1 1 1 0 0,0 0-1 0 0,-1-1 1 0 0,1 4-1 0 0,11 26 319 0 0,17 42 283 0 0,-25-69-582 0 0,0 0 1 0 0,-1 1-1 0 0,0-1 1 0 0,0 1 0 0 0,0 0-1 0 0,-1 0 1 0 0,0 0-1 0 0,1 0 1 0 0,1 8 0 0 0,2 5 71 0 0,30 110 611 0 0,-2-34-167 0 0,-33-92-542 0 0,-1 0-1 0 0,1 0 1 0 0,-1 1 0 0 0,1-1 0 0 0,-1 0 0 0 0,0 0-1 0 0,0 1 1 0 0,0-1 0 0 0,0 0 0 0 0,-1 4 0 0 0,1-4-10 0 0,0-1 1 0 0,-1 0 0 0 0,1 1-1 0 0,0-1 1 0 0,0 1 0 0 0,0-1 0 0 0,0 1-1 0 0,0-1 1 0 0,1 1 0 0 0,-1-1-1 0 0,0 0 1 0 0,1 1 0 0 0,-1-1-1 0 0,0 1 1 0 0,1-1 0 0 0,0 0 0 0 0,-1 1-1 0 0,1-1 1 0 0,0 0 0 0 0,0 0-1 0 0,0 0 1 0 0,1 2 0 0 0,14 19 78 0 0,-8-13 17 0 0,8-23-50 0 0,-14 10-51 0 0,0 1 0 0 0,0-1 1 0 0,0 0-1 0 0,0 0 0 0 0,-1 0 0 0 0,0 0 0 0 0,1 0 0 0 0,-1 0 0 0 0,-1 0 0 0 0,1-1 1 0 0,0-4-1 0 0,9-36-61 0 0,13-22-27 0 0,-22 65 88 0 0,0 0 0 0 0,0-1 0 0 0,0 1 0 0 0,0 0 0 0 0,-1 0 0 0 0,1-1 0 0 0,-1 1 0 0 0,0 0 0 0 0,0-1 0 0 0,0 1 0 0 0,0 0 0 0 0,0-1 0 0 0,0-2 0 0 0,-1 3 1 0 0,1 0 0 0 0,0 0 0 0 0,0 0 0 0 0,0 0-1 0 0,0 0 1 0 0,0 0 0 0 0,0 0 0 0 0,1-1-1 0 0,-1 1 1 0 0,1 0 0 0 0,0 0 0 0 0,-1 0-1 0 0,1 0 1 0 0,0 0 0 0 0,2-3 0 0 0,10-30-14 0 0,-11 27 10 0 0,0 1-1 0 0,1-1 1 0 0,0 1-1 0 0,0 0 0 0 0,0 0 1 0 0,8-10-1 0 0,-9 12 20 0 0,1 1 0 0 0,-1-1 0 0 0,0 1 0 0 0,0-1-1 0 0,0 0 1 0 0,0 0 0 0 0,1-9 0 0 0,-3 14 41 0 0,8 15 493 0 0,-8 7-313 0 0,0-2-104 0 0,0-1 0 0 0,1 1-1 0 0,6 31 1 0 0,-6-46-104 0 0,0 0 0 0 0,0 0 0 0 0,-1 0 0 0 0,0 0 0 0 0,0 0 0 0 0,-1 7 1 0 0,1-9-21 0 0,-1 0 0 0 0,1-1 1 0 0,0 1-1 0 0,0 0 1 0 0,0 0-1 0 0,0-1 1 0 0,1 1-1 0 0,-1 0 1 0 0,1-1-1 0 0,-1 1 1 0 0,1-1-1 0 0,0 1 0 0 0,0 0 1 0 0,0-1-1 0 0,2 4 1 0 0,16 35 58 0 0,-17-35-72 0 0,0 0 0 0 0,0 0 1 0 0,1 0-1 0 0,0 0 0 0 0,7 9 0 0 0,-1-2-23 0 0,-7-10-8 0 0,-1-1-1 0 0,1 1 1 0 0,-1-1-1 0 0,1 0 1 0 0,0 1-1 0 0,0-1 1 0 0,0 0-1 0 0,0 0 0 0 0,0-1 1 0 0,1 1-1 0 0,-1 0 1 0 0,0-1-1 0 0,1 1 1 0 0,-1-1-1 0 0,1 0 1 0 0,0 0-1 0 0,-1 0 1 0 0,1 0-1 0 0,3 0 1 0 0,50 9-3903 0 0,-50-11 3017 0 0,1 0-1 0 0,0 0 1 0 0,-1 0-1 0 0,1-1 1 0 0,-1 0 0 0 0,0-1-1 0 0,1 1 1 0 0,-1-1-1 0 0,0 0 1 0 0,0-1-1 0 0,-1 0 1 0 0,1 0-1 0 0,-1 0 1 0 0,8-8-1 0 0,24-23-2741 0 0,-21 6-282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0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18 2672 0 0,'0'0'1693'0'0,"-2"-17"2599"0"0,-5 17-2561 0 0,-21 1 3205 0 0,24-1-4697 0 0,1 0-1 0 0,0 1 1 0 0,-1 0 0 0 0,1 0 0 0 0,0 0 0 0 0,-1 0 0 0 0,1 0 0 0 0,0 0 0 0 0,0 1 0 0 0,0 0 0 0 0,0 0 0 0 0,1 0 0 0 0,-1 0 0 0 0,0 0 0 0 0,1 0 0 0 0,-1 0 0 0 0,-2 4 0 0 0,-12 14 273 0 0,1 1-1 0 0,0 0 1 0 0,2 1 0 0 0,1 1 0 0 0,0 0 0 0 0,2 0 0 0 0,0 2-1 0 0,-11 40 1 0 0,15-35-219 0 0,2 0 0 0 0,2 0-1 0 0,-1 59 1 0 0,4-78-237 0 0,0-6-26 0 0,-1 1 0 0 0,1-1 0 0 0,1 1 0 0 0,-1 0 0 0 0,1-1 0 0 0,0 1 0 0 0,0 0 0 0 0,1-1 0 0 0,-1 0 1 0 0,4 8-1 0 0,3 7-7 0 0,-8-17-22 0 0,1-1 0 0 0,0 0 1 0 0,-1 1-1 0 0,1-1 1 0 0,0 0-1 0 0,0 1 0 0 0,0-1 1 0 0,1 0-1 0 0,-1 0 0 0 0,1 0 1 0 0,-1 0-1 0 0,1 0 1 0 0,-1-1-1 0 0,1 1 0 0 0,0 0 1 0 0,0-1-1 0 0,0 1 0 0 0,0-1 1 0 0,0 0-1 0 0,4 2 1 0 0,-1 0 13 0 0,0-1-6 0 0,1 1 1 0 0,-1-1 0 0 0,1 0-1 0 0,-1 0 1 0 0,1 0 0 0 0,8 0-1 0 0,52 8 59 0 0,-62-11-61 0 0,-1 1 0 0 0,0-1 0 0 0,1 0 0 0 0,-1 0 0 0 0,0-1 0 0 0,0 1 0 0 0,0-1 0 0 0,0 1 0 0 0,0-1 0 0 0,0 0-1 0 0,0 0 1 0 0,-1 0 0 0 0,1-1 0 0 0,-1 1 0 0 0,1-1 0 0 0,-1 1 0 0 0,0-1 0 0 0,0 0 0 0 0,0 0 0 0 0,0 0 0 0 0,-1 0 0 0 0,1 0 0 0 0,-1 0 0 0 0,1-4 0 0 0,10-13-18 0 0,-2 7 16 0 0,-8 11 0 0 0,0 0 0 0 0,-1 0-1 0 0,1-1 1 0 0,-1 1 0 0 0,1-1-1 0 0,-1 1 1 0 0,0-1 0 0 0,1 1-1 0 0,0-5 1 0 0,2-14 22 0 0,-1 0 1 0 0,-1 0-1 0 0,-1 0 0 0 0,0 0 1 0 0,-2 0-1 0 0,0-1 0 0 0,-1 1 1 0 0,-2 0-1 0 0,-5-21 0 0 0,7 20-20 0 0,2 21-6 0 0,1 1-1 0 0,-1-1 1 0 0,0 0-1 0 0,0 1 1 0 0,0-1-1 0 0,0 1 1 0 0,0-1-1 0 0,0 0 1 0 0,0 1-1 0 0,0-1 1 0 0,0 1-1 0 0,0-1 1 0 0,0 0-1 0 0,0 1 1 0 0,-1-1-1 0 0,1 1 1 0 0,0-1 0 0 0,0 1-1 0 0,-1-1 1 0 0,1 1-1 0 0,0-1 1 0 0,-1 1-1 0 0,1-1 1 0 0,0 1-1 0 0,-1-1 1 0 0,1 1-1 0 0,-1-1 1 0 0,1 1-1 0 0,-1 0 1 0 0,1-1-1 0 0,-1 1 1 0 0,0-1-1 0 0,-3-3 59 0 0,-5 1 18 0 0,8 3-74 0 0,0 1-1 0 0,0 0 1 0 0,0 0-1 0 0,0-1 1 0 0,0 1-1 0 0,0 0 1 0 0,0 0-1 0 0,0 0 1 0 0,1 0-1 0 0,-1 0 0 0 0,0 0 1 0 0,1 0-1 0 0,-1 1 1 0 0,1-1-1 0 0,-1 0 1 0 0,1 0-1 0 0,-1 0 1 0 0,1 1-1 0 0,0-1 1 0 0,0 0-1 0 0,-1 0 1 0 0,1 1-1 0 0,0-1 1 0 0,0 0-1 0 0,0 0 1 0 0,0 1-1 0 0,1-1 1 0 0,-1 0-1 0 0,0 0 1 0 0,0 1-1 0 0,1 0 1 0 0,0 3 0 0 0,-1-1 1 0 0,1 1 0 0 0,0-1 0 0 0,0 1 0 0 0,0-1 0 0 0,1 1 0 0 0,-1-1 0 0 0,1 0 0 0 0,3 5 0 0 0,31 61 175 0 0,-21-43-159 0 0,-14-23-16 0 0,1 0-1 0 0,1 1 1 0 0,-1-1 0 0 0,0 0-1 0 0,1-1 1 0 0,0 1 0 0 0,0 0 0 0 0,0-1-1 0 0,1 1 1 0 0,4 2 0 0 0,-1 5 49 0 0,-7-10-53 0 0,0-1 0 0 0,0 0 1 0 0,0 1-1 0 0,1-1 1 0 0,-1 1-1 0 0,0-1 1 0 0,0 0-1 0 0,0 1 1 0 0,1-1-1 0 0,-1 0 1 0 0,0 0-1 0 0,0 1 1 0 0,1-1-1 0 0,-1 0 1 0 0,0 1-1 0 0,0-1 1 0 0,1 0-1 0 0,-1 0 1 0 0,0 0-1 0 0,1 1 1 0 0,-1-1-1 0 0,0 0 0 0 0,1 0 1 0 0,-1 0-1 0 0,0 0 1 0 0,1 0-1 0 0,-1 0 1 0 0,1 1-1 0 0,-1-1 1 0 0,0 0-1 0 0,1 0 1 0 0,-1 0-1 0 0,1 0 1 0 0,0-1-1 0 0,0 2 0 0 0,1-1 0 0 0,0 1 1 0 0,0-1-1 0 0,-1 1 0 0 0,1-1 0 0 0,0 1 0 0 0,-1 0 0 0 0,1 0 0 0 0,-1 0 1 0 0,1 0-1 0 0,-1 0 0 0 0,1 0 0 0 0,-1 0 0 0 0,2 3 0 0 0,17 10-38 0 0,-4-2 401 0 0,-8-6-4935 0 0,-3-7 3532 0 0,-4 1 564 0 0,-1 0 0 0 0,1 0-1 0 0,0-1 1 0 0,-1 1 0 0 0,1 0 0 0 0,-1-1 0 0 0,1 1 0 0 0,5-10-8094 0 0,-6 10 8094 0 0,0-1 0 0 0,0 0 0 0 0,1 1 0 0 0,-2-1 0 0 0,1-1-1 0 0,0-4-4117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0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95 5152 0 0,'0'0'1206'0'0,"-27"12"8909"0"0,23 5-6600 0 0,3-15-3373 0 0,0 1 0 0 0,0-1 0 0 0,0 0 0 0 0,1 0 0 0 0,-1 0 0 0 0,1 1 0 0 0,0-1 0 0 0,-1 0 0 0 0,1 1-1 0 0,0-1 1 0 0,1 0 0 0 0,-1 1 0 0 0,0-1 0 0 0,0 0 0 0 0,2 4 0 0 0,4 13 267 0 0,0 0-1 0 0,2-1 1 0 0,0 1-1 0 0,20 30 1 0 0,-17-37-315 0 0,-9-10-76 0 0,1 0 1 0 0,-1 1-1 0 0,0-1 1 0 0,0 0-1 0 0,0 1 1 0 0,-1-1-1 0 0,1 1 1 0 0,-1 0 0 0 0,1 0-1 0 0,-1 0 1 0 0,0-1-1 0 0,0 1 1 0 0,1 4-1 0 0,0 0 22 0 0,0 0 1 0 0,1 0-1 0 0,0 0 0 0 0,0 0 0 0 0,1-1 0 0 0,0 1 0 0 0,0-1 0 0 0,0 0 0 0 0,1-1 1 0 0,0 1-1 0 0,7 6 0 0 0,-7-7-13 0 0,0 0 0 0 0,0 0 0 0 0,-1 1-1 0 0,1 0 1 0 0,-1 0 0 0 0,0 0 0 0 0,-1 1 0 0 0,0-1 0 0 0,5 13 0 0 0,-7-17-19 0 0,0 1 0 0 0,0 0 0 0 0,1-1 0 0 0,-1 1 0 0 0,1-1 0 0 0,0 0 1 0 0,0 1-1 0 0,0-1 0 0 0,0 0 0 0 0,0 0 0 0 0,0 0 0 0 0,0 0 0 0 0,1-1 0 0 0,-1 1 0 0 0,1-1 0 0 0,-1 1 1 0 0,1-1-1 0 0,3 1 0 0 0,13 10 51 0 0,-4 7 118 0 0,-15-17-166 0 0,1-1-1 0 0,0 1 1 0 0,-1-1-1 0 0,1 0 1 0 0,0 0-1 0 0,0 1 0 0 0,0-1 1 0 0,0 0-1 0 0,0 0 1 0 0,0 0-1 0 0,0 0 1 0 0,0 0-1 0 0,1 0 0 0 0,-1 0 1 0 0,2 1-1 0 0,38 13 245 0 0,-32-13 165 0 0,2-3 169 0 0,-9-17-329 0 0,-2 11-195 0 0,-2-4-25 0 0,-1 1 0 0 0,0-1 0 0 0,-1 1 0 0 0,0 0 0 0 0,0 0 0 0 0,-1 0 0 0 0,-7-11 0 0 0,-13-2 30 0 0,23 22-67 0 0,0 0 0 0 0,1 0-1 0 0,-1 0 1 0 0,1 0 0 0 0,-1 0 0 0 0,1-1-1 0 0,0 1 1 0 0,-1-1 0 0 0,1 1 0 0 0,0-1-1 0 0,0 1 1 0 0,0-1 0 0 0,0 0 0 0 0,0 0-1 0 0,0 1 1 0 0,1-1 0 0 0,-1 0 0 0 0,0 0 0 0 0,1 0-1 0 0,0 0 1 0 0,-1 0 0 0 0,1 1 0 0 0,0-1-1 0 0,0-3 1 0 0,0 3 3 0 0,-1-1 0 0 0,1 1 0 0 0,-1-1 0 0 0,0 1 0 0 0,0 0-1 0 0,0-1 1 0 0,0 1 0 0 0,0 0 0 0 0,-1 0 0 0 0,1 0 0 0 0,0 0 0 0 0,-1 0-1 0 0,0 0 1 0 0,1 0 0 0 0,-1 0 0 0 0,0 1 0 0 0,-3-3 0 0 0,2 2 0 0 0,1 0 0 0 0,-1 0-1 0 0,1-1 1 0 0,-1 1 0 0 0,1-1 0 0 0,0 0 0 0 0,0 0 0 0 0,0 1 0 0 0,1-1-1 0 0,-1 0 1 0 0,-2-7 0 0 0,-5-18 62 0 0,-25-47-1 0 0,24 55-30 0 0,1 0-1 0 0,-12-40 0 0 0,12 29-54 0 0,6 24-6 0 0,1 1 0 0 0,0-1-1 0 0,1 1 1 0 0,0-1 0 0 0,0 0-1 0 0,0-7 1 0 0,2 12 0 0 0,-1 1 0 0 0,1-1 1 0 0,0 0-1 0 0,0 1 0 0 0,-1-1 0 0 0,1 0 0 0 0,0 1 0 0 0,1-1 1 0 0,-1 1-1 0 0,0-1 0 0 0,0 1 0 0 0,0 0 0 0 0,1 0 0 0 0,-1 0 0 0 0,1-1 1 0 0,-1 1-1 0 0,1 0 0 0 0,-1 1 0 0 0,1-1 0 0 0,0 0 0 0 0,0 0 1 0 0,-1 1-1 0 0,1-1 0 0 0,0 1 0 0 0,3-1 0 0 0,52-8-1860 0 0,4-1-1388 0 0,-47 10 1780 0 0,0 0-1 0 0,0 0 0 0 0,0 2 0 0 0,-1 0 1 0 0,1 0-1 0 0,0 1 0 0 0,-1 1 0 0 0,1 0 1 0 0,19 10-1 0 0,-9-4-3623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4000 0 0,'9'3'20323'0'0,"9"82"-16314"0"0,-18-80-3935 0 0,1-1-1 0 0,-1 0 1 0 0,1 0 0 0 0,0 0-1 0 0,0 0 1 0 0,1 0-1 0 0,-1 0 1 0 0,1 0-1 0 0,0 0 1 0 0,3 5-1 0 0,12 27 310 0 0,-16-30-348 0 0,2 0-1 0 0,-1-1 1 0 0,0 0-1 0 0,1 0 1 0 0,0 1-1 0 0,0-2 0 0 0,1 1 1 0 0,-1 0-1 0 0,1-1 1 0 0,0 1-1 0 0,0-1 0 0 0,1 0 1 0 0,-1 0-1 0 0,1-1 1 0 0,5 4-1 0 0,-8-6-24 0 0,-1 1-1 0 0,1 0 0 0 0,-1 0 1 0 0,0 0-1 0 0,1 0 1 0 0,-1 1-1 0 0,0-1 1 0 0,0 0-1 0 0,0 0 1 0 0,-1 1-1 0 0,1-1 0 0 0,-1 0 1 0 0,1 1-1 0 0,-1-1 1 0 0,0 0-1 0 0,0 5 1 0 0,7 20 25 0 0,16 9-41 0 0,-19-32 11 0 0,0 1 0 0 0,0 0 0 0 0,-1 1 0 0 0,0-1 0 0 0,0 1 0 0 0,0-1 0 0 0,-1 1 0 0 0,0 0 0 0 0,3 12 0 0 0,-2-5-9 0 0,0 0 0 0 0,0-1 0 0 0,1 1 0 0 0,11 21 0 0 0,2 8-33 0 0,5 31-254 0 0,-8-37-20 0 0,-12-33 227 0 0,-1 1 0 0 0,1-1 0 0 0,-1 1-1 0 0,0-1 1 0 0,1 1 0 0 0,-1-1 0 0 0,-1 1 0 0 0,1 0 0 0 0,-1 0 0 0 0,1 3 0 0 0,0 3-527 0 0,0-1-1 0 0,1 1 1 0 0,1-1 0 0 0,-1 1-1 0 0,9 16 1 0 0,-6-12-537 0 0,-1-2-1110 0 0,-4-11 2051 0 0,0 0 0 0 0,0-1 1 0 0,0 1-1 0 0,1 0 1 0 0,-1 0-1 0 0,0 0 1 0 0,1-1-1 0 0,-1 1 0 0 0,0 0 1 0 0,1 0-1 0 0,-1-1 1 0 0,1 1-1 0 0,-1 0 1 0 0,1-1-1 0 0,0 1 0 0 0,-1 0 1 0 0,1-1-1 0 0,-1 1 1 0 0,1-1-1 0 0,0 1 1 0 0,0-1-1 0 0,-1 1 0 0 0,1-1 1 0 0,0 0-1 0 0,0 1 1 0 0,-1-1-1 0 0,1 0 0 0 0,0 0 1 0 0,0 1-1 0 0,0-1 1 0 0,1 0-1 0 0,26 7-9003 0 0,-19-7 4950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48 531 2880 0 0,'-9'-31'15297'0'0,"7"32"-15085"0"0,0-1 1 0 0,1 0-1 0 0,-1 1 1 0 0,0-1 0 0 0,1 1-1 0 0,-1-1 1 0 0,1 1-1 0 0,-1 0 1 0 0,1 0-1 0 0,-1 0 1 0 0,1 0 0 0 0,-1 0-1 0 0,1 0 1 0 0,0 0-1 0 0,0 0 1 0 0,-1 0-1 0 0,1 1 1 0 0,0-1 0 0 0,0 0-1 0 0,0 1 1 0 0,0-1-1 0 0,1 1 1 0 0,-1-1-1 0 0,0 1 1 0 0,1 0 0 0 0,-1-1-1 0 0,1 1 1 0 0,-1-1-1 0 0,1 1 1 0 0,0 0-1 0 0,0 0 1 0 0,-1 3 0 0 0,0 12-86 0 0,0 0 0 0 0,2 29 1 0 0,1-13 347 0 0,-2-23-442 0 0,0 0 1 0 0,1-1 0 0 0,0 1 0 0 0,1-1-1 0 0,3 11 1 0 0,22 77 93 0 0,31 61-26 0 0,-36-128-71 0 0,-19-27-27 0 0,0 0 0 0 0,0 1 0 0 0,-1-1 0 0 0,1 0 0 0 0,-1 1 0 0 0,0 0 0 0 0,3 5 0 0 0,-4-7-3 0 0,0-1 0 0 0,-1 0 1 0 0,1 1-1 0 0,0-1 1 0 0,0 0-1 0 0,0 0 0 0 0,0 1 1 0 0,0-1-1 0 0,0 0 1 0 0,1 0-1 0 0,-1 0 0 0 0,0-1 1 0 0,1 1-1 0 0,-1 0 1 0 0,0 0-1 0 0,1-1 0 0 0,-1 1 1 0 0,1-1-1 0 0,-1 1 1 0 0,3 0-1 0 0,5 2 4 0 0,2 6-2 0 0,1-1 0 0 0,0 0 1 0 0,0-1-1 0 0,1-1 1 0 0,0 0-1 0 0,0-1 0 0 0,1 0 1 0 0,-1-1-1 0 0,1 0 1 0 0,0-1-1 0 0,0-1 0 0 0,0 0 1 0 0,0-1-1 0 0,26-1 1 0 0,-17-2 9 0 0,1-1 0 0 0,-1 0 0 0 0,0-2 0 0 0,0-1 0 0 0,0-1 1 0 0,26-11-1 0 0,-46 17-12 0 0,0-1 1 0 0,0 1 0 0 0,-1 0-1 0 0,1-1 1 0 0,0 1 0 0 0,-1-1-1 0 0,1 0 1 0 0,-1 0-1 0 0,3-2 1 0 0,23-15 18 0 0,-22 16-12 0 0,0-1 0 0 0,0 1 0 0 0,0-1 0 0 0,-1-1 0 0 0,0 1 0 0 0,0-1 0 0 0,0 0 0 0 0,-1 0 0 0 0,1 0 0 0 0,-1-1 0 0 0,0 1 0 0 0,-1-1 0 0 0,1 0 0 0 0,4-12 1 0 0,-6 13 11 0 0,0 1 0 0 0,-1-1 0 0 0,1 1 0 0 0,-1-1 0 0 0,0 0 0 0 0,0 1 1 0 0,0-1-1 0 0,-1 0 0 0 0,0 0 0 0 0,0 0 0 0 0,0 1 0 0 0,0-1 1 0 0,-1 0-1 0 0,0 0 0 0 0,0 0 0 0 0,0 1 0 0 0,0-1 0 0 0,-4-6 1 0 0,-6-12 23 0 0,11 22-42 0 0,-1-1 0 0 0,1 1 0 0 0,-1-1 0 0 0,1 1 0 0 0,-1 0 0 0 0,1-1 0 0 0,-1 1 0 0 0,0 0 0 0 0,0 0 0 0 0,0 0 0 0 0,0-1 0 0 0,0 1 0 0 0,0 0 0 0 0,0 0 0 0 0,0 0 0 0 0,0 1 0 0 0,-3-3 0 0 0,-57-29 108 0 0,6-1-69 0 0,49 30-33 0 0,0-1-1 0 0,1 1 0 0 0,-1-1 1 0 0,1 0-1 0 0,-1 0 0 0 0,-6-8 1 0 0,7 7-12 0 0,1 1 1 0 0,-1 0-1 0 0,0 0 1 0 0,0 0-1 0 0,0 1 0 0 0,-1-1 1 0 0,-6-2-1 0 0,-20-13-43 0 0,26 14 48 0 0,0 1 0 0 0,-1 0 0 0 0,1 1 0 0 0,-1 0 0 0 0,1 0 0 0 0,-13-4 0 0 0,8 3 9 0 0,1 0-1 0 0,0-1 0 0 0,0 0 1 0 0,1-1-1 0 0,0 0 1 0 0,0 0-1 0 0,-15-14 0 0 0,-14-10 17 0 0,1 5 9 0 0,1-3 0 0 0,-58-57-1 0 0,89 79-20 0 0,0 0-1 0 0,1-1 0 0 0,0 1 0 0 0,0-1 0 0 0,-6-13 0 0 0,-1-2 9 0 0,3-3 10 0 0,7 24-29 0 0,1 0 1 0 0,0 0-1 0 0,0-1 1 0 0,0 1-1 0 0,-1 0 1 0 0,1 0-1 0 0,-1 0 1 0 0,1 0-1 0 0,-1 0 1 0 0,1-1-1 0 0,-1 1 1 0 0,0 0-1 0 0,1 0 1 0 0,-1 0-1 0 0,0 1 1 0 0,-1-2-1 0 0,1-3 10 0 0,-1 0-1 0 0,1 1 0 0 0,0-1 1 0 0,0 0-1 0 0,0 0 1 0 0,1 0-1 0 0,-1 0 0 0 0,1 1 1 0 0,0-1-1 0 0,1 0 1 0 0,0-6-1 0 0,0-2 17 0 0,-1 7-17 0 0,4-54 8 0 0,-2 56-19 0 0,-1 0 1 0 0,0 0-1 0 0,1 0 1 0 0,0 1-1 0 0,0-1 1 0 0,0 1-1 0 0,0-1 1 0 0,1 1-1 0 0,-1 0 1 0 0,1 0-1 0 0,0 0 1 0 0,3-3-1 0 0,12-21 83 0 0,-17 24-72 0 0,0 1 1 0 0,0-1-1 0 0,1 1 1 0 0,-1-1-1 0 0,1 1 1 0 0,-1-1-1 0 0,1 1 0 0 0,0 0 1 0 0,0 0-1 0 0,0 0 1 0 0,0 0-1 0 0,0 0 1 0 0,0 0-1 0 0,0 1 0 0 0,4-2 1 0 0,2-2 17 0 0,1-1 22 0 0,1 0 0 0 0,0 1 0 0 0,1 0 0 0 0,-1 0 0 0 0,1 1 0 0 0,0 0 0 0 0,0 1 0 0 0,0 1 0 0 0,0 0 0 0 0,1 0 0 0 0,-1 1 0 0 0,23 0 0 0 0,-20 1-8 0 0,1 1 0 0 0,-1 0 0 0 0,1 1 0 0 0,21 5 0 0 0,-29-5-24 0 0,-1 0 0 0 0,1 1 0 0 0,-1 0 0 0 0,1 0 0 0 0,-1 0 0 0 0,0 1 0 0 0,-1 0 0 0 0,1 0 0 0 0,-1 1 0 0 0,1 0 0 0 0,-1-1 0 0 0,5 8 0 0 0,-5-5 1 0 0,0 0 11 0 0,0 0 0 0 0,0-1 0 0 0,1 1 0 0 0,0-1 0 0 0,12 10 0 0 0,-11-12-14 0 0,-5-3-11 0 0,1 0-1 0 0,-1 0 1 0 0,-1 1 0 0 0,1-1-1 0 0,0 0 1 0 0,0 1 0 0 0,0-1-1 0 0,-1 1 1 0 0,1 0-1 0 0,-1 0 1 0 0,1-1 0 0 0,-1 1-1 0 0,0 0 1 0 0,1 0 0 0 0,-1 0-1 0 0,0 0 1 0 0,1 5-1 0 0,-1-5 1 0 0,-1-1-1 0 0,1 1 0 0 0,0 0 0 0 0,0 0 0 0 0,0-1 1 0 0,0 1-1 0 0,0 0 0 0 0,0-1 0 0 0,0 1 0 0 0,1-1 0 0 0,-1 1 1 0 0,1-1-1 0 0,-1 0 0 0 0,1 0 0 0 0,-1 0 0 0 0,3 2 1 0 0,-2-2-4 0 0,-1 0 1 0 0,1 0 0 0 0,-1 0-1 0 0,0 0 1 0 0,1 0-1 0 0,-1 0 1 0 0,0 1 0 0 0,1-1-1 0 0,-1 0 1 0 0,0 1 0 0 0,0 0-1 0 0,0-1 1 0 0,0 1 0 0 0,-1-1-1 0 0,1 1 1 0 0,0 0 0 0 0,-1-1-1 0 0,1 1 1 0 0,-1 0 0 0 0,1 3-1 0 0,7 26-6 0 0,-3-15 6 0 0,-1 0-1 0 0,-1 0 1 0 0,2 19 0 0 0,-5 183-1942 0 0,-18-77-6252 0 0,12-100 3112 0 0,5-37 4288 0 0,0 0 0 0 0,0 0 0 0 0,0-1 0 0 0,1 1-1 0 0,-1 0 1 0 0,1 0 0 0 0,0 0 0 0 0,0 0 0 0 0,0 0 0 0 0,1 0 0 0 0,-1 0-1 0 0,3 7 1 0 0,4-3-2809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 5608 0 0,'-1'0'397'0'0,"0"0"1"0"0,-1 0-1 0 0,1 0 0 0 0,-1 0 1 0 0,1 0-1 0 0,0 0 0 0 0,-1-1 1 0 0,1 1-1 0 0,0-1 1 0 0,-1 1-1 0 0,1-1 0 0 0,0 1 1 0 0,-1-1-1 0 0,1 0 1 0 0,0 0-1 0 0,0 1 0 0 0,0-1 1 0 0,0 0-1 0 0,0 0 0 0 0,0 0 1 0 0,0 0-1 0 0,-1-2 1 0 0,1 2-196 0 0,1 0 0 0 0,0 1 0 0 0,-1-1 0 0 0,1 1 0 0 0,-1-1 0 0 0,1 0 1 0 0,-1 1-1 0 0,1-1 0 0 0,-1 1 0 0 0,0-1 0 0 0,1 1 0 0 0,-1-1 0 0 0,1 1 1 0 0,-1 0-1 0 0,0-1 0 0 0,1 1 0 0 0,-1 0 0 0 0,0 0 0 0 0,0-1 0 0 0,1 1 0 0 0,-1 0 1 0 0,0 0-1 0 0,0 0 0 0 0,1 0 0 0 0,-1 0 0 0 0,0 0 0 0 0,0 0 0 0 0,1 0 1 0 0,-1 0-1 0 0,0 0 0 0 0,0 0 0 0 0,1 1 0 0 0,-1-1 0 0 0,0 0 0 0 0,1 0 1 0 0,-1 1-1 0 0,0-1 0 0 0,1 1 0 0 0,-1-1 0 0 0,0 0 0 0 0,1 1 0 0 0,-1-1 1 0 0,1 1-1 0 0,-1 0 0 0 0,-2 1-12 0 0,1 1 0 0 0,0-1 0 0 0,0 0 0 0 0,1 1 0 0 0,-1-1 0 0 0,0 1 0 0 0,1 0 0 0 0,0-1 1 0 0,-2 5-1 0 0,-2 16-38 0 0,2 1 0 0 0,0-1 1 0 0,2 1-1 0 0,1-1 0 0 0,2 30 1 0 0,0 11-147 0 0,-3-15 56 0 0,-1-32-18 0 0,2 1-1 0 0,0-1 1 0 0,1 1 0 0 0,4 25 0 0 0,2-10 35 0 0,-4-16-33 0 0,1 0 1 0 0,0 0 0 0 0,1-1-1 0 0,1 0 1 0 0,12 24 0 0 0,0 9 58 0 0,-16-42-92 0 0,0-1 0 0 0,0 1-1 0 0,0 0 1 0 0,1-1 0 0 0,0 0-1 0 0,4 7 1 0 0,66 65 92 0 0,-62-66-90 0 0,0 0 0 0 0,1 0-1 0 0,1-2 1 0 0,0 1 0 0 0,0-2-1 0 0,1 0 1 0 0,0 0 0 0 0,28 11-1 0 0,-20-13-5 0 0,0-2-1 0 0,1 0 0 0 0,28 2 1 0 0,-39-5-17 0 0,51 0 16 0 0,-57-2 0 0 0,-1 0-1 0 0,1-1 1 0 0,-1 1 0 0 0,1-1-1 0 0,0 0 1 0 0,-1-1-1 0 0,0 1 1 0 0,1-1-1 0 0,5-3 1 0 0,2-4 22 0 0,-5 4 12 0 0,0-1 0 0 0,-1 0-1 0 0,0 1 1 0 0,-1-2 0 0 0,1 1 0 0 0,5-8-1 0 0,-11 11-21 0 0,1 1 1 0 0,-1-1-1 0 0,1 0 0 0 0,-1 1 0 0 0,0-1 0 0 0,0 0 0 0 0,0 0 1 0 0,-1 1-1 0 0,1-1 0 0 0,-1 0 0 0 0,1 0 0 0 0,-1 0 0 0 0,0 0 1 0 0,0 0-1 0 0,0 0 0 0 0,-1 0 0 0 0,1 0 0 0 0,-1 0 0 0 0,1 1 1 0 0,-1-1-1 0 0,0 0 0 0 0,0 0 0 0 0,0 1 0 0 0,-4-6 0 0 0,-4-15 141 0 0,8 21-150 0 0,0 0 1 0 0,1 0-1 0 0,-1-1 0 0 0,0 1 1 0 0,0 0-1 0 0,-1 0 1 0 0,1 0-1 0 0,0 1 0 0 0,-1-1 1 0 0,1 0-1 0 0,-1 0 0 0 0,1 1 1 0 0,-1-1-1 0 0,0 1 1 0 0,0 0-1 0 0,1-1 0 0 0,-4 0 1 0 0,-19-24 118 0 0,23 24-118 0 0,-1 0-1 0 0,1 0 1 0 0,-1 0-1 0 0,0 0 0 0 0,1 0 1 0 0,-1 0-1 0 0,0 0 0 0 0,0 1 1 0 0,0-1-1 0 0,0 1 1 0 0,-1-1-1 0 0,1 1 0 0 0,0 0 1 0 0,-5-2-1 0 0,-3 1 70 0 0,3 0-82 0 0,1 0 0 0 0,-1 1 0 0 0,1 0-1 0 0,-1 0 1 0 0,0 0 0 0 0,1 1 0 0 0,-1 0 0 0 0,1 1 0 0 0,-10 1-1 0 0,8 1-54 0 0,-1 1 0 0 0,1 1 0 0 0,0 0 0 0 0,0 0 0 0 0,0 0-1 0 0,1 1 1 0 0,-10 10 0 0 0,-13 9-465 0 0,-26 26-2492 0 0,45-42 1297 0 0,11-8 1488 0 0,-1 0 0 0 0,1 0 0 0 0,-1-1 1 0 0,0 1-1 0 0,1-1 0 0 0,-1 1 0 0 0,0 0 0 0 0,0-1 0 0 0,1 1 1 0 0,-1-1-1 0 0,0 0 0 0 0,0 1 0 0 0,0-1 0 0 0,0 0 1 0 0,1 1-1 0 0,-1-1 0 0 0,0 0 0 0 0,0 0 0 0 0,0 0 0 0 0,0 0 1 0 0,-1 0-1 0 0,11-22-7604 0 0,19-3 5309 0 0,-12 10 879 0 0,0-9-266 0 0,11 10-1678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1007 4928 0 0,'-1'0'228'0'0,"0"0"0"0"0,0-1 0 0 0,0 1 0 0 0,1-1 0 0 0,-1 1 0 0 0,0-1 0 0 0,0 1 0 0 0,1-1 0 0 0,-1 0 0 0 0,1 1 0 0 0,-1-1 0 0 0,0 0 0 0 0,1 0 0 0 0,-1 1 0 0 0,1-1 0 0 0,-1 0 0 0 0,1 0 1 0 0,0 0-1 0 0,-1 1 0 0 0,1-3 0 0 0,-14-15 11441 0 0,10 39-7315 0 0,-1 11-3168 0 0,5-15-917 0 0,2-1 1 0 0,0 1-1 0 0,5 21 0 0 0,-2-18-183 0 0,1 1 0 0 0,1-2 0 0 0,1 1 0 0 0,15 24-1 0 0,-12-14-21 0 0,-9-24-55 0 0,-1-1 0 0 0,1 0 0 0 0,0 1 0 0 0,1-1 0 0 0,-1 0 0 0 0,1 0 0 0 0,4 5 0 0 0,3 4 19 0 0,0 1-1 0 0,-1 0 0 0 0,8 19 1 0 0,-12-21-19 0 0,1 0 1 0 0,1 0-1 0 0,0-1 1 0 0,1 0 0 0 0,0-1-1 0 0,15 17 1 0 0,-21-26-9 0 0,26 45-31 0 0,-18-23 54 0 0,-10-22-22 0 0,0-1-1 0 0,1 1 1 0 0,-1-1 0 0 0,0 1 0 0 0,1-1-1 0 0,0 1 1 0 0,-1-1 0 0 0,1 1-1 0 0,0-1 1 0 0,-1 0 0 0 0,1 0 0 0 0,0 1-1 0 0,0-1 1 0 0,0 0 0 0 0,0 0-1 0 0,0 0 1 0 0,1 0 0 0 0,0 1-1 0 0,-17-65-195 0 0,5 18 150 0 0,9 36 41 0 0,-1-1 1 0 0,0 1 0 0 0,0 0 0 0 0,-1 0-1 0 0,0 0 1 0 0,-1 0 0 0 0,0 1 0 0 0,0 0-1 0 0,-9-14 1 0 0,3 10 1 0 0,2-1-1 0 0,0 1 1 0 0,0-1-1 0 0,1-1 1 0 0,1 0-1 0 0,0 0 1 0 0,1 0-1 0 0,1 0 1 0 0,0-1-1 0 0,-3-21 1 0 0,1-13-48 0 0,2-87 0 0 0,4 124 32 0 0,0 10 20 0 0,1 1 0 0 0,0-1 0 0 0,0 0 0 0 0,0 0 0 0 0,0 0 0 0 0,0 1 0 0 0,0-1 0 0 0,0 0-1 0 0,1 1 1 0 0,-1-1 0 0 0,1 1 0 0 0,-1 0 0 0 0,1-1 0 0 0,-1 1 0 0 0,1 0 0 0 0,0 0 0 0 0,-1 0-1 0 0,1 0 1 0 0,0 0 0 0 0,0 1 0 0 0,0-1 0 0 0,0 0 0 0 0,0 1 0 0 0,0-1 0 0 0,0 1 0 0 0,0 0-1 0 0,0 0 1 0 0,0 0 0 0 0,0 0 0 0 0,0 0 0 0 0,0 0 0 0 0,0 0 0 0 0,0 1 0 0 0,0-1 0 0 0,2 2-1 0 0,-3-2-1 0 0,0 0-1 0 0,0 0 0 0 0,0 1 0 0 0,0-1 0 0 0,0 1 0 0 0,-1-1 1 0 0,1 1-1 0 0,0-1 0 0 0,0 1 0 0 0,0-1 0 0 0,-1 1 0 0 0,1 0 0 0 0,0-1 1 0 0,-1 1-1 0 0,1 0 0 0 0,0-1 0 0 0,-1 1 0 0 0,1 0 0 0 0,-1 0 1 0 0,0 0-1 0 0,1 0 0 0 0,-1-1 0 0 0,1 3 0 0 0,3 5-4 0 0,-1-5 5 0 0,0 1-1 0 0,-1-1 1 0 0,0 1-1 0 0,1-1 1 0 0,-1 1-1 0 0,0 0 1 0 0,-1 0-1 0 0,1 0 0 0 0,-1 1 1 0 0,0-1-1 0 0,0 0 1 0 0,0 0-1 0 0,0 1 1 0 0,-1 6-1 0 0,-1 76 18 0 0,-1-43-93 0 0,2-43 75 0 0,0 1-1 0 0,0 0 1 0 0,0 0 0 0 0,0-1-1 0 0,0 1 1 0 0,1 0 0 0 0,-1 0-1 0 0,0-1 1 0 0,1 1 0 0 0,0 0-1 0 0,-1-1 1 0 0,1 1 0 0 0,0-1 0 0 0,0 1-1 0 0,0-1 1 0 0,0 1 0 0 0,0-1-1 0 0,0 0 1 0 0,0 1 0 0 0,0-1-1 0 0,1 0 1 0 0,-1 0 0 0 0,1 0-1 0 0,-1 0 1 0 0,0 0 0 0 0,3 1 0 0 0,2 0-2 0 0,1 0 0 0 0,-1 0 0 0 0,1-1 1 0 0,0 1-1 0 0,11-1 0 0 0,-12 0 2 0 0,1-1-1 0 0,-1 1 0 0 0,0 0 0 0 0,1 1 0 0 0,-1-1 1 0 0,12 6-1 0 0,-12-5 1 0 0,0 0 1 0 0,1 0-1 0 0,0 0 0 0 0,-1-1 1 0 0,1 0-1 0 0,9 1 1 0 0,8 1 6 0 0,-8 2 33 0 0,0 0-1 0 0,-1 1 1 0 0,0 1-1 0 0,0 1 1 0 0,-1 0-1 0 0,17 12 0 0 0,-17-12 6 0 0,-11-7-27 0 0,0 0 0 0 0,-1 1 0 0 0,1 0 0 0 0,0-1 0 0 0,0 1 0 0 0,-1 0 0 0 0,0 0 0 0 0,1 1 0 0 0,3 3-1 0 0,57 67 666 0 0,-46-50-360 0 0,-13-20-274 0 0,-1 1 1 0 0,0 0-1 0 0,0 0 1 0 0,0 0-1 0 0,-1 0 1 0 0,0 0-1 0 0,1 0 0 0 0,-2 1 1 0 0,1-1-1 0 0,0 1 1 0 0,-1 0-1 0 0,0-1 0 0 0,2 10 1 0 0,0 15 178 0 0,-2-26-207 0 0,0 1 1 0 0,-1-1-1 0 0,1 1 0 0 0,-1 0 0 0 0,0-1 0 0 0,0 1 1 0 0,0-1-1 0 0,-1 1 0 0 0,1 0 0 0 0,-1-1 0 0 0,0 1 1 0 0,-1 3-1 0 0,1-4-33 0 0,-1 0 0 0 0,1 0 1 0 0,-1 1-1 0 0,0-1 0 0 0,0 0 1 0 0,0-1-1 0 0,0 1 1 0 0,0 0-1 0 0,-1 0 0 0 0,1-1 1 0 0,-1 0-1 0 0,0 1 0 0 0,0-1 1 0 0,0 0-1 0 0,0 0 0 0 0,0-1 1 0 0,0 1-1 0 0,-4 1 0 0 0,-47 8-2764 0 0,53-10 2571 0 0,-1-1 1 0 0,1 0-1 0 0,0 1 0 0 0,-1-1 1 0 0,1 0-1 0 0,0 0 0 0 0,-1 0 1 0 0,1 0-1 0 0,0 0 0 0 0,-1 0 1 0 0,1 0-1 0 0,0 0 0 0 0,-1-1 1 0 0,1 1-1 0 0,0-1 0 0 0,-1 1 1 0 0,1-1-1 0 0,0 1 0 0 0,0-1 1 0 0,0 1-1 0 0,-1-1 0 0 0,1 0 1 0 0,0 0-1 0 0,0 0 0 0 0,0 0 1 0 0,0 0-1 0 0,0 0 0 0 0,1 0 1 0 0,-1 0-1 0 0,0 0 0 0 0,0 0 1 0 0,1 0-1 0 0,-1 0 0 0 0,0-1 1 0 0,1 1-1 0 0,-1 0 0 0 0,1-1 1 0 0,-1 0-1 0 0,-8-77-8343 0 0,10 73 8250 0 0,0-1 0 0 0,0 0 0 0 0,0 1 1 0 0,1-1-1 0 0,0 1 0 0 0,0-1 0 0 0,0 1 0 0 0,1 0 0 0 0,0 0 0 0 0,4-6 0 0 0,8-19-137 0 0,20-14 221 0 0,-33 39 605 0 0,1 1 1 0 0,0 0 0 0 0,0 0-1 0 0,0 0 1 0 0,0 0-1 0 0,1 1 1 0 0,4-5 0 0 0,8-11 1841 0 0,-7 15-738 0 0,-9 5-1469 0 0,0 0 1 0 0,1 0 0 0 0,-1 0-1 0 0,0 0 1 0 0,0 0 0 0 0,0 0-1 0 0,1 0 1 0 0,-1 0 0 0 0,0 0-1 0 0,0 0 1 0 0,1 0 0 0 0,-1 0-1 0 0,0 0 1 0 0,0-1 0 0 0,0 1-1 0 0,1 0 1 0 0,-1 0 0 0 0,0 0-1 0 0,0 0 1 0 0,0 0 0 0 0,1-1-1 0 0,-1 1 1 0 0,0 0 0 0 0,0 0-1 0 0,0 0 1 0 0,0 0 0 0 0,0-1-1 0 0,0 1 1 0 0,1 0 0 0 0,-1 0-1 0 0,0 0 1 0 0,0-1 0 0 0,0 1 0 0 0,0 0-1 0 0,0 0 1 0 0,0-1 0 0 0,0 1-1 0 0,0 0 1 0 0,0 0 0 0 0,0-1-1 0 0,0 1 1 0 0,0 0 0 0 0,0 0-1 0 0,0 0 1 0 0,0-1 0 0 0,0 0 82 0 0,0-1 1 0 0,1 1-1 0 0,-1 0 1 0 0,0-1-1 0 0,1 1 1 0 0,-1 0 0 0 0,1-1-1 0 0,0 1 1 0 0,-1 0-1 0 0,1 0 1 0 0,0 0 0 0 0,0 0-1 0 0,0 0 1 0 0,0 0-1 0 0,0 0 1 0 0,1-2 0 0 0,0 2-26 0 0,-1 0 0 0 0,0 0 0 0 0,0 0 1 0 0,0 0-1 0 0,0 0 0 0 0,0 0 1 0 0,0-1-1 0 0,0 1 0 0 0,0 0 0 0 0,-1-1 1 0 0,1 1-1 0 0,-1-1 0 0 0,1 1 1 0 0,-1 0-1 0 0,1-1 0 0 0,0-2 0 0 0,0-7 186 0 0,2 1 0 0 0,0 0-1 0 0,0 0 1 0 0,0 0 0 0 0,2 0-1 0 0,9-17 1 0 0,-2 1 65 0 0,-11 24-295 0 0,0-1 0 0 0,0 1-1 0 0,0 0 1 0 0,0 0 0 0 0,1 0 0 0 0,-1 0 0 0 0,1 0-1 0 0,-1 0 1 0 0,1 0 0 0 0,3-3 0 0 0,-4 4-16 0 0,1 0 0 0 0,-1 0 0 0 0,0-1 0 0 0,0 1 0 0 0,0 0 0 0 0,0-1 0 0 0,0 1 0 0 0,0-1 0 0 0,0 1-1 0 0,0-1 1 0 0,0 0 0 0 0,-1 1 0 0 0,1-1 0 0 0,-1 0 0 0 0,1-3 0 0 0,8-20 265 0 0,9-30 423 0 0,-18 53-639 0 0,1 1 1 0 0,-1-1-1 0 0,0 0 0 0 0,0 0 1 0 0,1 0-1 0 0,-1 0 0 0 0,0 0 1 0 0,-1 0-1 0 0,1 1 0 0 0,0-1 0 0 0,0 0 1 0 0,-1 0-1 0 0,1 0 0 0 0,-1 0 1 0 0,0 1-1 0 0,1-1 0 0 0,-1 0 0 0 0,0 1 1 0 0,0-1-1 0 0,0 0 0 0 0,0 1 1 0 0,0-1-1 0 0,-3-1 0 0 0,1 2 6 0 0,1 0-1 0 0,-1 1 1 0 0,0-1-1 0 0,1 1 1 0 0,-1-1 0 0 0,0 1-1 0 0,0 0 1 0 0,1 0-1 0 0,-1 1 1 0 0,0-1-1 0 0,0 0 1 0 0,1 1-1 0 0,-1 0 1 0 0,0-1 0 0 0,1 1-1 0 0,-1 0 1 0 0,1 1-1 0 0,-1-1 1 0 0,1 0-1 0 0,0 1 1 0 0,-1-1-1 0 0,1 1 1 0 0,-4 3 0 0 0,-1 1 28 0 0,1 0 1 0 0,-1 1 0 0 0,1 0 0 0 0,0 0 0 0 0,1 0-1 0 0,-1 1 1 0 0,2 0 0 0 0,-1 0 0 0 0,1 0 0 0 0,0 1-1 0 0,1-1 1 0 0,0 1 0 0 0,0 0 0 0 0,1 0 0 0 0,0 0-1 0 0,0 0 1 0 0,1 0 0 0 0,1 1 0 0 0,-1-1 0 0 0,2 14-1 0 0,8 63 444 0 0,-4-79-497 0 0,0 1 1 0 0,1-1-1 0 0,-1 0 1 0 0,1-1-1 0 0,1 1 0 0 0,-1-1 1 0 0,1-1-1 0 0,13 10 0 0 0,-18-14-50 0 0,0 0-1 0 0,0 0 1 0 0,0-1-1 0 0,0 1 1 0 0,0 0-1 0 0,0-1 0 0 0,0 1 1 0 0,0-1-1 0 0,1 0 1 0 0,-1 0-1 0 0,2 0 1 0 0,-3 0-2 0 0,1 0 1 0 0,-1 0 0 0 0,0 0-1 0 0,0 0 1 0 0,0 1 0 0 0,0-1-1 0 0,0 0 1 0 0,1 0 0 0 0,-1 1-1 0 0,0-1 1 0 0,0 1 0 0 0,0-1-1 0 0,0 1 1 0 0,0-1 0 0 0,0 1-1 0 0,0-1 1 0 0,0 1 0 0 0,0 0-1 0 0,-1 0 1 0 0,1-1 0 0 0,1 3-1 0 0,4-2 0 0 0,1 1 1 0 0,-1-1-1 0 0,1 0 0 0 0,-1 0 0 0 0,1-1 0 0 0,-1 0 0 0 0,1 0 0 0 0,-1-1 0 0 0,1 1 0 0 0,8-3 0 0 0,-9-1-113 0 0,1 0 0 0 0,-1-1 0 0 0,0 1 0 0 0,0-1 0 0 0,-1 0-1 0 0,0-1 1 0 0,0 1 0 0 0,0-1 0 0 0,0 0 0 0 0,-1 0 0 0 0,0-1 0 0 0,0 1 0 0 0,-1-1 0 0 0,0 0 0 0 0,0 0-1 0 0,2-7 1 0 0,16-32-1126 0 0,-17 37 811 0 0,0-2 0 0 0,0 1 0 0 0,-1 0 1 0 0,4-22-1 0 0,10-31-1460 0 0,-13 50 1459 0 0,-1 0-1 0 0,0-1 1 0 0,-1 1 0 0 0,-1 0 0 0 0,0-1 0 0 0,-1 0-1 0 0,-3-25 1 0 0,1-4-531 0 0,0 14 645 0 0,-1 1-1 0 0,-2-1 0 0 0,-1 1 1 0 0,-1 0-1 0 0,-20-48 1 0 0,7 35 283 0 0,16 34 38 0 0,0 0 0 0 0,1 1 0 0 0,0-1 0 0 0,0-1 0 0 0,1 1 0 0 0,0 0 0 0 0,-2-11 0 0 0,1 3 70 0 0,-1 0 0 0 0,-1 0 0 0 0,-7-18 0 0 0,-6-20 473 0 0,18 52-469 0 0,0 0 1 0 0,0 0-1 0 0,0 0 0 0 0,-1 0 1 0 0,1 0-1 0 0,0 0 0 0 0,-1 0 1 0 0,1 0-1 0 0,0 0 0 0 0,-1 0 1 0 0,0 0-1 0 0,1 0 0 0 0,-1 1 0 0 0,1-1 1 0 0,-1 0-1 0 0,0 0 0 0 0,1 0 1 0 0,-1 1-1 0 0,0-1 0 0 0,0 1 1 0 0,-1-2-1 0 0,2 3 9 0 0,0-1 0 0 0,0 1 1 0 0,0 0-1 0 0,0-1 0 0 0,0 1 0 0 0,0-1 1 0 0,0 1-1 0 0,0-1 0 0 0,0 1 0 0 0,0 0 0 0 0,0-1 1 0 0,0 1-1 0 0,1-1 0 0 0,-1 1 0 0 0,0-1 1 0 0,0 1-1 0 0,1-1 0 0 0,-1 1 0 0 0,0-1 1 0 0,1 1-1 0 0,-1-1 0 0 0,0 1 0 0 0,1-1 0 0 0,-1 0 1 0 0,1 1-1 0 0,-1-1 0 0 0,0 1 0 0 0,1-1 1 0 0,-1 0-1 0 0,1 0 0 0 0,0 1 0 0 0,-1-1 1 0 0,1 0-1 0 0,0 1 0 0 0,2 3 38 0 0,1 1 0 0 0,-1 0 0 0 0,0 0-1 0 0,0 0 1 0 0,-1 1 0 0 0,0-1 0 0 0,0 1 0 0 0,0 0 0 0 0,0-1 0 0 0,0 8 0 0 0,6 14 176 0 0,47 117 1317 0 0,-44-114-1052 0 0,-1 0 1 0 0,10 58-1 0 0,-13-62-354 0 0,-5-20-143 0 0,0 1 1 0 0,0 0-1 0 0,-1-1 1 0 0,0 1 0 0 0,0 10-1 0 0,-1-16-67 0 0,0 1 0 0 0,0 0 0 0 0,0-1 0 0 0,0 1 0 0 0,0-1 0 0 0,0 1 0 0 0,0 0 0 0 0,0-1 0 0 0,1 1 0 0 0,-1-1 0 0 0,1 1 0 0 0,-1-1 0 0 0,1 1 0 0 0,0-1 0 0 0,-1 0 0 0 0,1 1 0 0 0,0-1 0 0 0,0 0 0 0 0,0 1 0 0 0,0-1 0 0 0,0 0 0 0 0,0 0 0 0 0,0 0 0 0 0,2 1-1 0 0,1 2 1 0 0,3 9 20 0 0,-7-12-22 0 0,0 1 0 0 0,1-1 0 0 0,-1 1 0 0 0,1-1 0 0 0,-1 1 0 0 0,1-1 0 0 0,0 1 0 0 0,0-1 0 0 0,-1 1 0 0 0,1-1 0 0 0,0 0 0 0 0,0 0 0 0 0,0 0 0 0 0,1 1-1 0 0,-1-1 1 0 0,0 0 0 0 0,0 0 0 0 0,3 1 0 0 0,-4-2-5 0 0,1 1 1 0 0,0-1-1 0 0,0 1 0 0 0,0-1 0 0 0,-1 1 1 0 0,1-1-1 0 0,0 0 0 0 0,0 1 0 0 0,0-1 1 0 0,0 0-1 0 0,0 0 0 0 0,0 0 0 0 0,0 0 1 0 0,0 0-1 0 0,-1 0 0 0 0,1 0 0 0 0,0 0 1 0 0,0 0-1 0 0,0 0 0 0 0,0 0 0 0 0,0-1 1 0 0,0 1-1 0 0,0 0 0 0 0,0-1 0 0 0,-1 1 0 0 0,1 0 1 0 0,0-1-1 0 0,0 1 0 0 0,0-1 0 0 0,-1 0 1 0 0,1 1-1 0 0,0-1 0 0 0,-1 1 0 0 0,1-1 1 0 0,0 0-1 0 0,-1 0 0 0 0,1 1 0 0 0,-1-1 1 0 0,1 0-1 0 0,-1 0 0 0 0,0 0 0 0 0,1 0 1 0 0,0-1-1 0 0,14-41-172 0 0,-14 37 126 0 0,6-5-39 0 0,-1 0 0 0 0,-1 0 0 0 0,1-1 0 0 0,-2 0 0 0 0,0 0-1 0 0,0-1 1 0 0,-1 1 0 0 0,-1-1 0 0 0,0 1 0 0 0,0-19 0 0 0,7-50-188 0 0,4 35 287 0 0,-12 46 11 0 0,-1 0 0 0 0,1 0 0 0 0,-1 0-1 0 0,0 0 1 0 0,1 0 0 0 0,-1 0 0 0 0,1 1 0 0 0,-1-1 0 0 0,0 0 0 0 0,1 0 0 0 0,-1 0 0 0 0,0 1-1 0 0,1-1 1 0 0,-1 0 0 0 0,0 0 0 0 0,1 1 0 0 0,-1-1 0 0 0,0 0 0 0 0,1 1 0 0 0,-1-1 0 0 0,0 0 0 0 0,0 1-1 0 0,1-1 1 0 0,-1 0 0 0 0,0 1 0 0 0,0-1 0 0 0,0 1 0 0 0,0-1 0 0 0,0 0 0 0 0,0 1 0 0 0,1-1 0 0 0,-1 1-1 0 0,0-1 1 0 0,0 0 0 0 0,0 1 0 0 0,0-1 0 0 0,0 1 0 0 0,-1 0 0 0 0,1 36 354 0 0,-1-18-244 0 0,0 0-1 0 0,2 0 1 0 0,0 0 0 0 0,1 0 0 0 0,1 0 0 0 0,9 30-1 0 0,-4-18-40 0 0,-7-27-75 0 0,0 1-1 0 0,0 0 0 0 0,0 0 0 0 0,1-1 1 0 0,0 1-1 0 0,0-1 0 0 0,0 1 0 0 0,0-1 1 0 0,5 6-1 0 0,2 10-17 0 0,-9-18-1 0 0,1-1 0 0 0,-1 1 1 0 0,0-1-1 0 0,1 0 0 0 0,-1 1 1 0 0,1-1-1 0 0,-1 0 0 0 0,1 1 1 0 0,0-1-1 0 0,0 0 0 0 0,-1 0 1 0 0,1 0-1 0 0,0 1 0 0 0,0-1 1 0 0,0 0-1 0 0,0 0 0 0 0,1 0 1 0 0,-1-1-1 0 0,2 2 0 0 0,7 2-84 0 0,26 6-447 0 0,-36-9 506 0 0,1-1 0 0 0,0 0 0 0 0,-1 0 0 0 0,1 0-1 0 0,0 0 1 0 0,-1 1 0 0 0,1-1 0 0 0,0 0 0 0 0,-1 0 0 0 0,1-1 0 0 0,0 1 0 0 0,-1 0 0 0 0,1 0 0 0 0,0 0 0 0 0,-1 0 0 0 0,1 0 0 0 0,0-1 0 0 0,-1 1 0 0 0,1 0 0 0 0,-1-1 0 0 0,1 1 0 0 0,0 0 0 0 0,-1-1 0 0 0,1 1-1 0 0,-1-1 1 0 0,1 1 0 0 0,-1 0 0 0 0,1-1 0 0 0,-1 0 0 0 0,0 1 0 0 0,1-1 0 0 0,-1 1 0 0 0,0-1 0 0 0,1 1 0 0 0,-1-1 0 0 0,0 0 0 0 0,0 1 0 0 0,1-1 0 0 0,-1 0 0 0 0,0 1 0 0 0,0-1 0 0 0,0 0 0 0 0,0 0-1 0 0,0 0-28 0 0,0 0-1 0 0,1 0 0 0 0,-1 0 0 0 0,0 1 0 0 0,0-1 0 0 0,1 0 0 0 0,-1 0 0 0 0,0 0 0 0 0,1 1 0 0 0,-1-1 0 0 0,1 0 0 0 0,-1 0 0 0 0,1 1 0 0 0,0-1 0 0 0,-1 0 0 0 0,1 1 1 0 0,0-1-1 0 0,-1 1 0 0 0,1-1 0 0 0,0 1 0 0 0,-1-1 0 0 0,3 0 0 0 0,-2 1-14 0 0,0-1 0 0 0,0 0 0 0 0,1 0 0 0 0,-1 0 0 0 0,0 1 0 0 0,0-1 0 0 0,0 0 0 0 0,0 0 1 0 0,0 0-1 0 0,0 0 0 0 0,-1-1 0 0 0,1 1 0 0 0,0 0 0 0 0,0 0 0 0 0,-1 0 0 0 0,1-1 0 0 0,0-2 0 0 0,3-9-920 0 0,0-1 0 0 0,1 1 1 0 0,8-16-1 0 0,-2 5-160 0 0,9-23-1793 0 0,-3-1 0 0 0,13-54 0 0 0,-12 11-352 0 0,-14 69 2872 0 0,1 1 0 0 0,-2-1-1 0 0,-1 0 1 0 0,-1 0 0 0 0,-1 0 0 0 0,-3-33-1 0 0,0-12 344 0 0,3 20 41 0 0,8-55 0 0 0,-5 67 69 0 0,3 2 70 0 0,-5 17 910 0 0,-2 16-731 0 0,1-1-1 0 0,-1 0 0 0 0,1 1 0 0 0,-1-1 0 0 0,1 1 0 0 0,-1-1 0 0 0,1 1 0 0 0,-1 0 1 0 0,1-1-1 0 0,-1 1 0 0 0,0 0 0 0 0,1-1 0 0 0,-1 1 0 0 0,0 0 0 0 0,1-1 0 0 0,-1 1 1 0 0,0 0-1 0 0,1 0 0 0 0,-1 0 0 0 0,0 0 0 0 0,1 0 0 0 0,-1 0 0 0 0,0 0 0 0 0,-1 0 1 0 0,-18 5 5901 0 0,13 2-6542 0 0,6-3 559 0 0,0-1 1 0 0,-1 0-1 0 0,1-1 1 0 0,-1 1-1 0 0,1 0 0 0 0,-1 0 1 0 0,0-1-1 0 0,0 1 1 0 0,0-1-1 0 0,-1 1 1 0 0,-4 3-1 0 0,-15 20 719 0 0,-6 22 617 0 0,-31 76 1 0 0,51-94-1138 0 0,1 0 1 0 0,2 1 0 0 0,1-1-1 0 0,1 1 1 0 0,3 60 0 0 0,0-81-344 0 0,1-8-46 0 0,-1 1 0 0 0,1-1 1 0 0,0 0-1 0 0,0 0 0 0 0,-1 0 0 0 0,2 1 1 0 0,-1-1-1 0 0,0 0 0 0 0,0 0 1 0 0,1-1-1 0 0,-1 1 0 0 0,1 0 0 0 0,-1 0 1 0 0,1-1-1 0 0,0 1 0 0 0,-1-1 0 0 0,1 1 1 0 0,0-1-1 0 0,0 0 0 0 0,0 0 0 0 0,0 0 1 0 0,1 0-1 0 0,-1 0 0 0 0,0 0 1 0 0,4 0-1 0 0,3 2 11 0 0,0 0 0 0 0,0-1 0 0 0,1 0 0 0 0,-1-1 0 0 0,17 1 0 0 0,-19-2-32 0 0,-1-1 0 0 0,1 0 0 0 0,-1 0 0 0 0,1-1 0 0 0,-1 1 0 0 0,0-1 0 0 0,1-1 0 0 0,-1 1 0 0 0,0-1 0 0 0,-1 0 0 0 0,1-1 0 0 0,0 1 0 0 0,-1-1 0 0 0,0 0 0 0 0,0-1 0 0 0,0 1 0 0 0,0-1 0 0 0,-1 0 0 0 0,0 0 0 0 0,4-6-1 0 0,14-21-143 0 0,-15 24 127 0 0,-1 0 0 0 0,0-1 0 0 0,0 1 1 0 0,-1-1-1 0 0,0-1 0 0 0,-1 1 0 0 0,0-1 1 0 0,0 1-1 0 0,-1-1 0 0 0,-1 0 0 0 0,1 0 1 0 0,-2-1-1 0 0,1 1 0 0 0,-1-20 1 0 0,0 17 56 0 0,-1 9-18 0 0,1 0-1 0 0,-1 0 0 0 0,0 0 1 0 0,0 0-1 0 0,0 0 0 0 0,0 0 1 0 0,-1 0-1 0 0,1 0 1 0 0,-1 0-1 0 0,0 1 0 0 0,0-1 1 0 0,-1 0-1 0 0,1 0 0 0 0,-3-3 1 0 0,-7-14 43 0 0,11 19-46 0 0,0 1 0 0 0,-1 0 0 0 0,1 0 0 0 0,0 0-1 0 0,-1-1 1 0 0,1 1 0 0 0,-1 0 0 0 0,1 0 0 0 0,-1 0-1 0 0,0 0 1 0 0,1 0 0 0 0,-1 0 0 0 0,0 0 0 0 0,0 0 0 0 0,0 0-1 0 0,0 1 1 0 0,0-1 0 0 0,0 0 0 0 0,0 0 0 0 0,0 1-1 0 0,-2-2 1 0 0,1 1 8 0 0,0 0 1 0 0,0 0-1 0 0,1-1 0 0 0,-1 1 0 0 0,0-1 1 0 0,0 0-1 0 0,1 1 0 0 0,-1-1 0 0 0,1 0 0 0 0,-3-3 1 0 0,3 3 2 0 0,1 1-1 0 0,-1 0 1 0 0,0-1 0 0 0,0 1 0 0 0,-1-1 0 0 0,1 1-1 0 0,0 0 1 0 0,0 0 0 0 0,0 0 0 0 0,-1 0 0 0 0,1 0 0 0 0,-1 0-1 0 0,1 0 1 0 0,-1 0 0 0 0,1 1 0 0 0,-1-1 0 0 0,1 0 0 0 0,-1 1-1 0 0,0-1 1 0 0,1 1 0 0 0,-1 0 0 0 0,0-1 0 0 0,-2 1-1 0 0,3 0 144 0 0,2 34-23 0 0,17-3-131 0 0,-15-26-4 0 0,0-1 0 0 0,0 1 0 0 0,0 0-1 0 0,-1 1 1 0 0,1-1 0 0 0,-1 0 0 0 0,-1 1 0 0 0,1-1-1 0 0,-1 1 1 0 0,0 0 0 0 0,1 9 0 0 0,-2-13-4 0 0,1 1 1 0 0,-1 0-1 0 0,1-1 1 0 0,0 1-1 0 0,0-1 1 0 0,0 1-1 0 0,0-1 1 0 0,0 1-1 0 0,0-1 1 0 0,1 0-1 0 0,-1 0 1 0 0,4 3-1 0 0,9 18-164 0 0,-12-19-43 0 0,1-2 1 0 0,-1 1-1 0 0,1 0 1 0 0,0 0-1 0 0,0-1 1 0 0,0 0-1 0 0,0 1 1 0 0,0-1-1 0 0,1-1 1 0 0,-1 1 0 0 0,1 0-1 0 0,-1-1 1 0 0,1 1-1 0 0,0-1 1 0 0,0 0-1 0 0,-1-1 1 0 0,1 1-1 0 0,0 0 1 0 0,0-1-1 0 0,0 0 1 0 0,0 0-1 0 0,0 0 1 0 0,-1-1-1 0 0,1 1 1 0 0,5-2-1 0 0,-5-1-404 0 0,0 0 0 0 0,0 0 0 0 0,0 0 0 0 0,0-1 0 0 0,0 0 0 0 0,-1 1 0 0 0,1-1 0 0 0,-1-1 0 0 0,0 1-1 0 0,4-8 1 0 0,17-21-2285 0 0,-18 25 2083 0 0,0-1-1 0 0,-1 0 1 0 0,0 0 0 0 0,-1-1 0 0 0,0 1-1 0 0,0-1 1 0 0,2-10 0 0 0,9-21-328 0 0,-7 25 831 0 0,0 0 0 0 0,-2 0 0 0 0,0 0 0 0 0,-1 0 0 0 0,0-1 0 0 0,-2 0 1 0 0,0 0-1 0 0,0 0 0 0 0,-2 0 0 0 0,-1-34 0 0 0,0 20-1268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0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6968 0 0,'-4'44'8248'0'0,"-1"11"-3643"0"0,5-48-4392 0 0,0 0 0 0 0,1 0 0 0 0,-1 0 1 0 0,2 0-1 0 0,-1-1 0 0 0,1 1 0 0 0,0 0 0 0 0,0 0 0 0 0,4 7 1 0 0,3 49-208 0 0,-7-31-438 0 0,-3-30 280 0 0,1 1-1 0 0,-1-1 1 0 0,1 0-1 0 0,0 0 1 0 0,0 0-1 0 0,0 0 1 0 0,0 1-1 0 0,0-1 1 0 0,1 0-1 0 0,-1 0 1 0 0,0 0-1 0 0,1 0 1 0 0,0 0-1 0 0,0 0 1 0 0,-1 0-1 0 0,1 0 1 0 0,0 0-1 0 0,1 0 1 0 0,-1 0-1 0 0,1 1 1 0 0,14 19-3080 0 0,-9-7-4327 0 0,1-8 2297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197 420 5864 0 0,'-8'28'7769'0'0,"-3"0"-5172"0"0,7-8-1653 0 0,-12 45 2021 0 0,8-41-2324 0 0,2 0-1 0 0,1 0 1 0 0,0 1 0 0 0,0 26-1 0 0,-1 5 101 0 0,5-46-649 0 0,1-1 0 0 0,1 0 0 0 0,-1 0-1 0 0,2 1 1 0 0,-1-1 0 0 0,1 0 0 0 0,1 0-1 0 0,0-1 1 0 0,0 1 0 0 0,0 0 0 0 0,1-1-1 0 0,1 0 1 0 0,-1 0 0 0 0,1 0 0 0 0,1 0-1 0 0,5 6 1 0 0,14 30 194 0 0,-17-36-242 0 0,0 0 0 0 0,0-1 0 0 0,1 0 0 0 0,18 11 0 0 0,25 7 37 0 0,-38-21-38 0 0,0 0 1 0 0,0-2-1 0 0,1 1 1 0 0,-1-2-1 0 0,1 0 1 0 0,23-1-1 0 0,-20 0 2 0 0,-11-1-29 0 0,0 1-1 0 0,0-1 0 0 0,0-1 1 0 0,0 1-1 0 0,0-1 1 0 0,0 0-1 0 0,13-7 0 0 0,-12 6-8 0 0,-7 2-6 0 0,1 0 0 0 0,-1 1 1 0 0,1-1-1 0 0,-1 0 1 0 0,1-1-1 0 0,-1 1 1 0 0,0 0-1 0 0,1 0 0 0 0,-1 0 1 0 0,0-1-1 0 0,0 1 1 0 0,0-1-1 0 0,0 1 1 0 0,0-1-1 0 0,0 1 0 0 0,0-1 1 0 0,-1 0-1 0 0,1 1 1 0 0,-1-1-1 0 0,1-2 1 0 0,0 2 2 0 0,-1 1 0 0 0,0 0 0 0 0,1-1-1 0 0,-1 1 1 0 0,1-1 0 0 0,0 1 0 0 0,-1 0 0 0 0,1-1 0 0 0,0 1 0 0 0,0 0 0 0 0,0 0 0 0 0,0-1 0 0 0,0 1 0 0 0,0 0 0 0 0,0 0 0 0 0,0 0 0 0 0,1 0 0 0 0,1-1 0 0 0,-2 2-1 0 0,0-1 0 0 0,0 1 0 0 0,-1-1-1 0 0,1 0 1 0 0,0 1 0 0 0,0-1 0 0 0,-1 0 0 0 0,1 1 0 0 0,-1-1 0 0 0,1 0 0 0 0,-1 0 0 0 0,1 1 0 0 0,-1-1 0 0 0,1 0-1 0 0,-1 0 1 0 0,0 0 0 0 0,1 0 0 0 0,-1 0 0 0 0,0 0 0 0 0,0 1 0 0 0,0-1 0 0 0,1 0 0 0 0,-1 0 0 0 0,0 0 0 0 0,-1-2-1 0 0,1 2 4 0 0,0-1-1 0 0,1 0 0 0 0,-1 1 0 0 0,0-1 0 0 0,0 1 0 0 0,1-1 1 0 0,-1 1-1 0 0,1-1 0 0 0,-1 1 0 0 0,1-1 0 0 0,0 1 0 0 0,-1-1 1 0 0,3-1-1 0 0,0-1 12 0 0,-1 1 0 0 0,0-1 1 0 0,0 1-1 0 0,0-1 0 0 0,0 0 1 0 0,0 0-1 0 0,-1 0 0 0 0,1 0 1 0 0,-1 0-1 0 0,0-1 0 0 0,-1 1 0 0 0,1 0 1 0 0,-1 0-1 0 0,0-1 0 0 0,0 1 1 0 0,0 0-1 0 0,0-1 0 0 0,-1 1 0 0 0,0 0 1 0 0,1 0-1 0 0,-3-6 0 0 0,0 2 16 0 0,0 0 0 0 0,0 1 0 0 0,0-1 0 0 0,-1 1 0 0 0,0 0 0 0 0,0 0 0 0 0,-1 0-1 0 0,0 0 1 0 0,-9-9 0 0 0,-108-127 239 0 0,85 111-232 0 0,22 21 15 0 0,2-1-1 0 0,-1 0 1 0 0,-11-15 0 0 0,11 14-1 0 0,0 1 0 0 0,-24-17 1 0 0,27 21-61 0 0,9 6 4 0 0,0 1 0 0 0,0-1 0 0 0,0 1 0 0 0,0-1 0 0 0,-1 1 0 0 0,1 0 0 0 0,0 0 0 0 0,-1 0 0 0 0,1 0 1 0 0,0 0-1 0 0,-4 0 0 0 0,-9-6 4 0 0,-49-54 40 0 0,-4 12 20 0 0,67 49-61 0 0,-1-1 0 0 0,1 0 0 0 0,0 0 0 0 0,0 0 0 0 0,-1 0 0 0 0,1 0 0 0 0,0 0 0 0 0,0 0 0 0 0,0 0 0 0 0,0 0 0 0 0,0 0 0 0 0,0-1 0 0 0,0 1 0 0 0,1 0 0 0 0,-1-1 0 0 0,0 1 0 0 0,1-1-1 0 0,-1-2 1 0 0,0 3 0 0 0,0-1 0 0 0,1 0 0 0 0,-1 1-1 0 0,0-1 1 0 0,1 1 0 0 0,-1-1-1 0 0,0 1 1 0 0,0-1 0 0 0,0 1 0 0 0,-1 0-1 0 0,1-1 1 0 0,0 1 0 0 0,0 0-1 0 0,-3-2 1 0 0,1 1 1 0 0,0-1 0 0 0,0 0 0 0 0,0 0 0 0 0,0 0 0 0 0,0 0-1 0 0,0 0 1 0 0,1-1 0 0 0,-1 1 0 0 0,1-1 0 0 0,0 0 0 0 0,0 0 0 0 0,1 0 0 0 0,-1 0 0 0 0,-1-5-1 0 0,1-4 8 0 0,0 1 0 0 0,1-1-1 0 0,1-20 1 0 0,0 19-8 0 0,0 13 0 0 0,0 0 0 0 0,1 0 0 0 0,-1 0 0 0 0,0 0-1 0 0,0 0 1 0 0,1 0 0 0 0,-1 0 0 0 0,0 0 0 0 0,1 0 0 0 0,-1 0 0 0 0,1 0 0 0 0,-1 0-1 0 0,1 0 1 0 0,0 1 0 0 0,-1-1 0 0 0,1 0 0 0 0,0 0 0 0 0,0 1 0 0 0,0-1-1 0 0,-1 0 1 0 0,1 1 0 0 0,0-1 0 0 0,0 1 0 0 0,0-1 0 0 0,0 1 0 0 0,0-1 0 0 0,0 1-1 0 0,2-1 1 0 0,14-12 23 0 0,-12 8-22 0 0,0 1 0 0 0,0 0-1 0 0,1-1 1 0 0,-1 2 0 0 0,1-1-1 0 0,-1 1 1 0 0,1 0 0 0 0,0 0-1 0 0,0 0 1 0 0,12-2-1 0 0,-1-2 28 0 0,-9 4-16 0 0,1 0 0 0 0,-1 1 0 0 0,1 0 0 0 0,16-1 0 0 0,10-4 50 0 0,-32 6-49 0 0,1 0 0 0 0,-1 0-1 0 0,1 1 1 0 0,-1-1 0 0 0,1 1-1 0 0,-1-1 1 0 0,1 1 0 0 0,0 0 0 0 0,-1 1-1 0 0,1-1 1 0 0,-1 1 0 0 0,1-1-1 0 0,-1 1 1 0 0,1 0 0 0 0,-1 0 0 0 0,0 1-1 0 0,7 2 1 0 0,3 1 91 0 0,2 4 12 0 0,-1 0-1 0 0,-1 1 0 0 0,18 15 1 0 0,-26-21-112 0 0,10 19 115 0 0,-5-7-46 0 0,1-2 10 0 0,-1 0 0 0 0,0 1 0 0 0,15 30 0 0 0,-17-27-48 0 0,-1 0-1 0 0,0 1 1 0 0,-1 0-1 0 0,-2 0 0 0 0,0 0 1 0 0,0 1-1 0 0,-2-1 1 0 0,0 33-1 0 0,7 48-164 0 0,-9-90 77 0 0,1 0-1 0 0,1 0 1 0 0,4 20 0 0 0,3 23-655 0 0,-9-51 582 0 0,0-1 0 0 0,0 1 0 0 0,1-1 0 0 0,-1 0 1 0 0,1 1-1 0 0,-1-1 0 0 0,1 1 0 0 0,0-1 0 0 0,-1 0 0 0 0,1 1 1 0 0,0-1-1 0 0,0 0 0 0 0,0 0 0 0 0,0 0 0 0 0,0 0 0 0 0,0 1 1 0 0,0-1-1 0 0,0-1 0 0 0,0 1 0 0 0,1 0 0 0 0,-1 0 0 0 0,0 0 1 0 0,1-1-1 0 0,-1 1 0 0 0,0 0 0 0 0,1-1 0 0 0,-1 0 0 0 0,1 1 1 0 0,-1-1-1 0 0,1 0 0 0 0,-1 0 0 0 0,1 1 0 0 0,-1-1 0 0 0,3-1 1 0 0,-3 1 26 0 0,0 0 1 0 0,0-1-1 0 0,0 1 0 0 0,0 0 1 0 0,0-1-1 0 0,0 1 1 0 0,-1-1-1 0 0,1 0 1 0 0,0 1-1 0 0,0-1 1 0 0,0 0-1 0 0,0 1 1 0 0,-1-1-1 0 0,1 0 1 0 0,0 0-1 0 0,-1 0 1 0 0,1 0-1 0 0,-1 0 1 0 0,1 0-1 0 0,-1 1 0 0 0,1-1 1 0 0,-1 0-1 0 0,0 0 1 0 0,1-1-1 0 0,-1 1 1 0 0,0 0-1 0 0,0-1 1 0 0,3-24-690 0 0,-3 26 698 0 0,26-77-3207 0 0,-19 61 2867 0 0,-1 0-1 0 0,-1 0 1 0 0,-1-1 0 0 0,0 0-1 0 0,2-18 1 0 0,7-47-144 0 0,-9 61 539 0 0,0-1 1 0 0,1-32-1 0 0,-5 48 54 0 0,1 1 1 0 0,0-1 0 0 0,0 0 0 0 0,1 0 0 0 0,-1 1 0 0 0,1-1 0 0 0,0 1 0 0 0,1-1 0 0 0,3-5 0 0 0,-4 7 177 0 0,1-1 0 0 0,-1 0-1 0 0,0 0 1 0 0,0 1 0 0 0,-1-1 0 0 0,1 0 0 0 0,-1 0 0 0 0,1-11 0 0 0,-2 15-70 0 0,0 0-1 0 0,0 0 1 0 0,1 0-1 0 0,-1 0 1 0 0,0 0-1 0 0,1 0 1 0 0,-1 1-1 0 0,1-1 1 0 0,-1 0-1 0 0,1 0 1 0 0,-1 0-1 0 0,1 0 1 0 0,0 0-1 0 0,0 1 1 0 0,-1-1-1 0 0,1 0 1 0 0,0 1-1 0 0,0-1 1 0 0,0 0-1 0 0,-1 1 1 0 0,1-1-1 0 0,0 1 1 0 0,0 0-1 0 0,0-1 1 0 0,0 1-1 0 0,0 0 0 0 0,2-1 1 0 0,-3 1-64 0 0,1 0 0 0 0,0-1 1 0 0,-1 1-1 0 0,1 0 0 0 0,-1 0 0 0 0,1 0 0 0 0,-1 0 1 0 0,1-1-1 0 0,0 1 0 0 0,-1 0 0 0 0,1 0 0 0 0,-1 0 1 0 0,1 1-1 0 0,0-1 0 0 0,-1 0 0 0 0,1 0 0 0 0,-1 0 1 0 0,1 0-1 0 0,0 0 0 0 0,-1 1 0 0 0,1-1 0 0 0,-1 0 1 0 0,1 0-1 0 0,-1 1 0 0 0,1-1 0 0 0,-1 1 0 0 0,1-1 1 0 0,-1 0-1 0 0,0 1 0 0 0,1-1 0 0 0,-1 1 0 0 0,1-1 1 0 0,-1 1-1 0 0,0-1 0 0 0,1 1 0 0 0,-1-1 0 0 0,0 1 1 0 0,0-1-1 0 0,0 1 0 0 0,1-1 0 0 0,-1 1 0 0 0,0 0 1 0 0,0 2 29 0 0,1-1 0 0 0,0 1 1 0 0,-1 0-1 0 0,1-1 1 0 0,0 0-1 0 0,0 1 0 0 0,0-1 1 0 0,0 0-1 0 0,1 1 1 0 0,-1-1-1 0 0,1 0 0 0 0,2 3 1 0 0,16 29 567 0 0,-5 13-28 0 0,-11-30-407 0 0,1 1 1 0 0,1-1-1 0 0,1-1 1 0 0,0 1-1 0 0,17 25 1 0 0,-21-37-194 0 0,0-2 7 0 0,0 1 1 0 0,-1-1 0 0 0,1 1-1 0 0,-1 0 1 0 0,0 0 0 0 0,0 0 0 0 0,-1 0-1 0 0,1 0 1 0 0,-1 0 0 0 0,0 1-1 0 0,1 6 1 0 0,-1-7-3 0 0,1 0-1 0 0,-1 0 0 0 0,1 0 1 0 0,-1 0-1 0 0,1 0 1 0 0,0-1-1 0 0,1 1 0 0 0,-1 0 1 0 0,0-1-1 0 0,7 6 1 0 0,-5-4 3 0 0,0 0 1 0 0,0 0-1 0 0,-1 1 1 0 0,1-1-1 0 0,-1 1 1 0 0,3 6-1 0 0,-4-6-12 0 0,1-1 0 0 0,0 0 0 0 0,0 0 0 0 0,0 0-1 0 0,1-1 1 0 0,0 1 0 0 0,-1-1 0 0 0,2 0 0 0 0,-1 0 0 0 0,0 0 0 0 0,9 5 0 0 0,62 32 419 0 0,-68-38-389 0 0,-1 1-21 0 0,0 0-1 0 0,1-1 1 0 0,0 0-1 0 0,-1-1 1 0 0,1 0-1 0 0,1 0 1 0 0,-1 0-1 0 0,0-1 1 0 0,0 1-1 0 0,0-2 1 0 0,1 1-1 0 0,-1-1 1 0 0,0-1-1 0 0,1 1 1 0 0,-1-1-1 0 0,13-3 1 0 0,-16 1-18 0 0,0 1 0 0 0,0-1 0 0 0,-1-1 0 0 0,1 1 0 0 0,-1 0 0 0 0,1-1 0 0 0,-1 0 0 0 0,0 0 0 0 0,-1 0 0 0 0,1 0 0 0 0,-1 0 0 0 0,1-1 0 0 0,2-7 0 0 0,-3 6 22 0 0,1 0 0 0 0,0 0-1 0 0,1 1 1 0 0,-1-1 0 0 0,1 1-1 0 0,0 0 1 0 0,8-8 0 0 0,-10 11-22 0 0,0-1 0 0 0,0 0 1 0 0,0 0-1 0 0,-1 0 0 0 0,1 0 1 0 0,-1 0-1 0 0,0 0 1 0 0,1 0-1 0 0,-1-1 0 0 0,-1 1 1 0 0,1 0-1 0 0,0-1 0 0 0,-1 1 1 0 0,0 0-1 0 0,0-5 0 0 0,0-61 192 0 0,0 51-194 0 0,-2-1 15 0 0,0 0 0 0 0,-1 0 1 0 0,-1-1-1 0 0,-9-27 0 0 0,1 1 2 0 0,10 40-32 0 0,0 0 0 0 0,0 0 0 0 0,-1 1 0 0 0,1-1 0 0 0,-1 0 0 0 0,-1 1 0 0 0,-4-8 0 0 0,-17-29 40 0 0,21 34-36 0 0,1 1 1 0 0,-2 0 0 0 0,1-1-1 0 0,-1 1 1 0 0,0 1-1 0 0,-1-1 1 0 0,1 1 0 0 0,-1 0-1 0 0,0 0 1 0 0,-14-10-1 0 0,6 1-2 0 0,13 13-10 0 0,0 1 0 0 0,0 0 0 0 0,1-1 0 0 0,-1 1 0 0 0,0 0 0 0 0,0 0 0 0 0,0 0 0 0 0,0 0 0 0 0,-1 0 0 0 0,1 0 0 0 0,0 0 0 0 0,0 0 0 0 0,0 0 0 0 0,-1 1 0 0 0,1-1 0 0 0,0 1 0 0 0,-1-1 0 0 0,1 1 0 0 0,-1-1 0 0 0,1 1 0 0 0,-1-1 0 0 0,-1 1 0 0 0,-6-1-219 0 0,1 0 0 0 0,-1 0 0 0 0,0 1 0 0 0,0 0 1 0 0,1 0-1 0 0,-1 1 0 0 0,0 0 0 0 0,1 1 0 0 0,-1 0 1 0 0,1 1-1 0 0,-1-1 0 0 0,1 1 0 0 0,0 1 0 0 0,0 0 1 0 0,0 0-1 0 0,1 0 0 0 0,-10 8 0 0 0,14-9 69 0 0,0 0-90 0 0,-1 0 0 0 0,1 0-1 0 0,-1-1 1 0 0,0 1 0 0 0,0-1-1 0 0,0 0 1 0 0,0 0 0 0 0,0 0 0 0 0,-1-1-1 0 0,-8 3 1 0 0,4 0-681 0 0,0 0 0 0 0,0 1 0 0 0,0 1 0 0 0,1-1 0 0 0,0 1 0 0 0,-13 12 0 0 0,-18 12-3250 0 0,20-18 2168 0 0,0 0 1 0 0,-1-2 0 0 0,-36 14-1 0 0,20-8-2335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 5848 0 0,'-18'-27'13913'0'0,"15"30"-13369"0"0,1 0 1 0 0,0 0-1 0 0,-1 1 0 0 0,1-1 1 0 0,1 1-1 0 0,-1-1 1 0 0,0 1-1 0 0,1 0 1 0 0,-2 4-1 0 0,-5 48 1233 0 0,7-43-1655 0 0,1 0 0 0 0,0 0 0 0 0,2 0 0 0 0,-1 0-1 0 0,1 0 1 0 0,5 15 0 0 0,9 31 309 0 0,-13-45-328 0 0,0 0-1 0 0,2 1 0 0 0,6 14 0 0 0,12 16 67 0 0,-11-24-92 0 0,-1 1 0 0 0,8 25 0 0 0,75 168-5 0 0,-91-210-132 0 0,0 0 0 0 0,1 0 0 0 0,-1 0-1 0 0,1 0 1 0 0,0 0 0 0 0,1-1 0 0 0,-1 1 0 0 0,1-1 0 0 0,7 5-1 0 0,-9-7-86 0 0,0 0-1 0 0,-1 0 0 0 0,1-1 0 0 0,0 1 0 0 0,0-1 0 0 0,0 0 0 0 0,0 0 0 0 0,0 0 0 0 0,0 0 0 0 0,0 0 0 0 0,0-1 1 0 0,0 0-1 0 0,0 1 0 0 0,1-1 0 0 0,-1 0 0 0 0,0 0 0 0 0,0-1 0 0 0,0 1 0 0 0,5-2 0 0 0,-3-1-276 0 0,0 0 0 0 0,-1-1-1 0 0,1 1 1 0 0,-1-1 0 0 0,0 0 0 0 0,0 0-1 0 0,0 0 1 0 0,5-9 0 0 0,-1 3-195 0 0,-1 1-112 0 0,0 0 0 0 0,-1-1-1 0 0,0 1 1 0 0,-1-1 0 0 0,6-13 0 0 0,11-22-1226 0 0,13-19-1999 0 0,43-112-1 0 0,-30 58-107 0 0,-16 70 1627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 4848 0 0,'-61'-10'9158'0'0,"55"10"-8715"0"0,-1 1-1 0 0,1 0 0 0 0,0 0 0 0 0,0 0 1 0 0,0 0-1 0 0,0 1 0 0 0,0 0 1 0 0,0 1-1 0 0,0-1 0 0 0,1 1 1 0 0,-1 0-1 0 0,-7 5 0 0 0,8-4-278 0 0,0 0-1 0 0,1 0 1 0 0,-1 1-1 0 0,1-1 1 0 0,0 1-1 0 0,0 0 1 0 0,0 0-1 0 0,1 0 1 0 0,0 1-1 0 0,0-1 1 0 0,0 1-1 0 0,1 0 1 0 0,-1 0-1 0 0,1-1 1 0 0,1 2-1 0 0,-1-1 0 0 0,1 0 1 0 0,0 0-1 0 0,0 9 1 0 0,1-6-46 0 0,0 1 0 0 0,0-1 0 0 0,1 0 0 0 0,1 0 0 0 0,4 17 0 0 0,-5-23-79 0 0,0 1-1 0 0,1-1 0 0 0,0 0 0 0 0,0 1 1 0 0,0-1-1 0 0,0 0 0 0 0,1 0 1 0 0,-1-1-1 0 0,1 1 0 0 0,0 0 1 0 0,-1-1-1 0 0,1 1 0 0 0,0-1 1 0 0,1 0-1 0 0,3 2 0 0 0,20 17 501 0 0,3 1-102 0 0,2-11-166 0 0,-23-9-184 0 0,0 1 0 0 0,-1-1 0 0 0,1 2 0 0 0,-1-1 0 0 0,0 1 0 0 0,0 0 0 0 0,0 1 0 0 0,-1 0 0 0 0,9 7 1 0 0,-14-9-59 0 0,0 0 12 0 0,1 1 1 0 0,0-1 0 0 0,0 0 0 0 0,-1 0 0 0 0,2 0-1 0 0,-1 0 1 0 0,0-1 0 0 0,1 1 0 0 0,-1-1 0 0 0,1 0-1 0 0,7 4 1 0 0,-7-5-4 0 0,0 1 0 0 0,-1-1-1 0 0,1 1 1 0 0,0 0 0 0 0,-1 0-1 0 0,1 1 1 0 0,-1-1 0 0 0,6 6-1 0 0,24 16 271 0 0,-25-19-235 0 0,0 0 1 0 0,-1 0-1 0 0,1 1 0 0 0,8 9 1 0 0,5 5 113 0 0,10 16 168 0 0,2 1 2 0 0,-26-30-284 0 0,0 0-1 0 0,0 0 0 0 0,0 1 0 0 0,-1 0 1 0 0,0 1-1 0 0,0-1 0 0 0,-1 1 0 0 0,-1 0 0 0 0,1 0 1 0 0,-1 1-1 0 0,-1-1 0 0 0,0 1 0 0 0,0 0 0 0 0,-1 0 1 0 0,0 0-1 0 0,-1 0 0 0 0,0 0 0 0 0,-1 19 0 0 0,0-27-79 0 0,-1 0-1 0 0,1-1 0 0 0,-1 1 0 0 0,0 0 0 0 0,0-1 0 0 0,0 1 0 0 0,0-1 1 0 0,0 1-1 0 0,-1-1 0 0 0,1 1 0 0 0,0-1 0 0 0,-1 0 0 0 0,1 0 0 0 0,-1 1 1 0 0,1-1-1 0 0,-1 0 0 0 0,1 0 0 0 0,-1-1 0 0 0,0 1 0 0 0,1 0 0 0 0,-1 0 1 0 0,0-1-1 0 0,0 1 0 0 0,0-1 0 0 0,1 0 0 0 0,-1 0 0 0 0,0 1 0 0 0,-3-1 1 0 0,2 0-115 0 0,-1 1 1 0 0,1-1-1 0 0,-1 1 1 0 0,1-1-1 0 0,-1 0 1 0 0,1 0 0 0 0,-1-1-1 0 0,1 1 1 0 0,0-1-1 0 0,-1 0 1 0 0,1 0-1 0 0,-1 0 1 0 0,1 0 0 0 0,0 0-1 0 0,-5-4 1 0 0,-17-12-1310 0 0,22 16 1210 0 0,0-1 1 0 0,0 0-1 0 0,0 1 1 0 0,0-2-1 0 0,1 1 0 0 0,-1 0 1 0 0,0 0-1 0 0,1-1 1 0 0,0 1-1 0 0,-1-1 1 0 0,1 0-1 0 0,0 0 1 0 0,-2-4-1 0 0,-7-18-1600 0 0,1-1 0 0 0,1 1 0 0 0,2-1 0 0 0,0-1 0 0 0,2 1 0 0 0,1-1 0 0 0,-1-34-1 0 0,5-66-2789 0 0,0 86 1568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3968 0 0,'-1'-10'1897'0'0,"2"-11"1755"0"0,8 15 3810 0 0,11 20-2847 0 0,7 46-2198 0 0,-18-50-2208 0 0,0 2 0 0 0,-1-1 0 0 0,0 1 0 0 0,-1 0-1 0 0,-1 0 1 0 0,1 1 0 0 0,-2 0 0 0 0,0 0 0 0 0,0 1 0 0 0,2 15 0 0 0,19 76 593 0 0,-24-96-697 0 0,0 0-1 0 0,0 0 1 0 0,1 0-1 0 0,7 15 1 0 0,-7-17-45 0 0,1 1 0 0 0,-2-1 0 0 0,1 1 1 0 0,-1-1-1 0 0,0 1 0 0 0,-1 0 0 0 0,2 15 0 0 0,-3-16-32 0 0,-1-2-4 0 0,1-1 1 0 0,0 1-1 0 0,0-1 1 0 0,0 1 0 0 0,1 0-1 0 0,-1-1 1 0 0,1 1-1 0 0,1-1 1 0 0,-1 1-1 0 0,0-1 1 0 0,1 0-1 0 0,0 1 1 0 0,0-1 0 0 0,5 7-1 0 0,-6-9-25 0 0,0 0 1 0 0,0 0-1 0 0,0 0 0 0 0,0 0 0 0 0,0 0 0 0 0,0 0 0 0 0,-1 0 1 0 0,1 1-1 0 0,-1-1 0 0 0,1 0 0 0 0,-1 0 0 0 0,0 1 1 0 0,0-1-1 0 0,0 0 0 0 0,0 3 0 0 0,-1-3 13 0 0,1 0 1 0 0,0 0-1 0 0,0 0 0 0 0,0 0 0 0 0,1 0 0 0 0,-1 0 0 0 0,0 0 0 0 0,1 0 1 0 0,-1 0-1 0 0,1 0 0 0 0,0 0 0 0 0,-1 0 0 0 0,1 0 0 0 0,2 3 0 0 0,-2-4 63 0 0,-1 0-75 0 0,0-1 1 0 0,0 1-1 0 0,0-1 1 0 0,0 1-1 0 0,0-1 0 0 0,1 1 1 0 0,-1-1-1 0 0,0 0 0 0 0,0 1 1 0 0,0-1-1 0 0,0 1 1 0 0,1-1-1 0 0,-1 0 0 0 0,0 1 1 0 0,0-1-1 0 0,1 0 1 0 0,-1 1-1 0 0,0-1 0 0 0,1 0 1 0 0,-1 1-1 0 0,0-1 0 0 0,1 0 1 0 0,-1 0-1 0 0,1 1 1 0 0,-1-1-1 0 0,0 0 0 0 0,1 0 1 0 0,-1 0-1 0 0,1 0 0 0 0,-1 1 1 0 0,1-1-1 0 0,-1 0 1 0 0,0 0-1 0 0,1 0 0 0 0,-1 0 1 0 0,1 0-1 0 0,-1 0 0 0 0,1 0 1 0 0,-1 0-1 0 0,1 0 1 0 0,-1 0-1 0 0,0-1 0 0 0,1 1 1 0 0,-1 0-1 0 0,1 0 1 0 0,-1 0-1 0 0,0 0 0 0 0,1-1 1 0 0,-1 1-1 0 0,1 0 0 0 0,-1 0 1 0 0,1-1-1 0 0,4-24-40 0 0,-5 23 40 0 0,0 0 0 0 0,0-1 0 0 0,0 1 1 0 0,0 0-1 0 0,1 0 0 0 0,-1 0 0 0 0,1 0 0 0 0,-1 0 0 0 0,1-1 1 0 0,0 1-1 0 0,0 0 0 0 0,0 0 0 0 0,0 1 0 0 0,0-1 0 0 0,1 0 0 0 0,-1 0 1 0 0,2-1-1 0 0,-2 2 5 0 0,1 0 0 0 0,-1-1 1 0 0,0 1-1 0 0,0 0 0 0 0,0 0 1 0 0,0 0-1 0 0,0-1 0 0 0,0 1 1 0 0,0-1-1 0 0,0 1 0 0 0,-1-1 1 0 0,1 1-1 0 0,0-1 0 0 0,-1 1 1 0 0,0-1-1 0 0,1 1 0 0 0,-1-4 1 0 0,1 3 5 0 0,-1 0 0 0 0,0 0 1 0 0,1 0-1 0 0,-1 0 0 0 0,1 1 1 0 0,0-1-1 0 0,0 0 0 0 0,0 0 1 0 0,0 0-1 0 0,0 1 0 0 0,0-1 1 0 0,0 1-1 0 0,0-1 0 0 0,0 1 1 0 0,3-2-1 0 0,-3 1-6 0 0,1 0 0 0 0,0 0 0 0 0,-1 0-1 0 0,1 0 1 0 0,-1 0 0 0 0,0 0 0 0 0,1 0 0 0 0,-1-1 0 0 0,0 1-1 0 0,-1 0 1 0 0,1-1 0 0 0,0-2 0 0 0,0 4-7 0 0,-1-1 0 0 0,0 0 0 0 0,1 1 0 0 0,-1-1 0 0 0,1 0 0 0 0,-1 1-1 0 0,1-1 1 0 0,0 1 0 0 0,0-1 0 0 0,0 1 0 0 0,0 0 0 0 0,0-1 0 0 0,0 1 0 0 0,0 0 0 0 0,0 0 0 0 0,0-1 0 0 0,1 1 0 0 0,-1 0 0 0 0,0 0 0 0 0,1 1 0 0 0,1-2-1 0 0,17-5-1 0 0,-13 5 15 0 0,0-1 1 0 0,0 1-1 0 0,0 1 0 0 0,0-1 1 0 0,1 1-1 0 0,-1 1 1 0 0,9-1-1 0 0,-9 1 15 0 0,-1 1-1 0 0,1-1 0 0 0,0 1 1 0 0,-1 1-1 0 0,0-1 1 0 0,1 1-1 0 0,-1 0 0 0 0,0 1 1 0 0,0-1-1 0 0,0 1 1 0 0,0 0-1 0 0,0 1 0 0 0,-1 0 1 0 0,0-1-1 0 0,0 2 1 0 0,0-1-1 0 0,0 0 0 0 0,6 9 1 0 0,12 8 182 0 0,-21-20-193 0 0,0 0 1 0 0,0 0-1 0 0,-1 0 1 0 0,1 0-1 0 0,0 1 0 0 0,-1-1 1 0 0,0 1-1 0 0,1-1 0 0 0,-1 1 1 0 0,0 0-1 0 0,0-1 0 0 0,1 1 1 0 0,-1 0-1 0 0,-1 0 0 0 0,1 0 1 0 0,1 3-1 0 0,5 17 424 0 0,-2-7-204 0 0,-1 0 1 0 0,0 0-1 0 0,-1 1 0 0 0,-1-1 0 0 0,1 28 1 0 0,-4-41-237 0 0,0 1 0 0 0,-1-1 0 0 0,1 0 0 0 0,-1 0 0 0 0,0 0 0 0 0,0 0 0 0 0,1 0 0 0 0,-1-1 0 0 0,-1 1 0 0 0,1 0 0 0 0,0-1 0 0 0,0 1 0 0 0,0-1 0 0 0,-1 0 0 0 0,-3 1 0 0 0,-7 7-39 0 0,6-4-128 0 0,1 0 1 0 0,-1-1 0 0 0,0 0 0 0 0,0 0 0 0 0,0-1-1 0 0,-1 0 1 0 0,1 0 0 0 0,-1 0 0 0 0,-15 2 0 0 0,18-4-394 0 0,0 0 1 0 0,0-1 0 0 0,-1 1 0 0 0,1-1 0 0 0,0 0 0 0 0,-1-1 0 0 0,1 1 0 0 0,0-1 0 0 0,-10-3 0 0 0,13 3 196 0 0,1 0 1 0 0,-1 0 0 0 0,1-1 0 0 0,0 1 0 0 0,0 0 0 0 0,-1-1 0 0 0,1 1 0 0 0,0-1-1 0 0,0 0 1 0 0,1 1 0 0 0,-1-1 0 0 0,0 0 0 0 0,0 1 0 0 0,1-1 0 0 0,-1 0 0 0 0,1 0 0 0 0,0 0-1 0 0,-1 1 1 0 0,1-1 0 0 0,0-2 0 0 0,0-1-212 0 0,-1 1 0 0 0,1-1 0 0 0,0 1 0 0 0,0-1 0 0 0,1 1-1 0 0,-1 0 1 0 0,3-6 0 0 0,-2 6 286 0 0,2 0 0 0 0,-1 1-1 0 0,0 0 1 0 0,1-1 0 0 0,-1 1 0 0 0,1 0-1 0 0,0 0 1 0 0,6-5 0 0 0,4-4-584 0 0,9-29-1923 0 0,-15 26 1865 0 0,5-17-2896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40 4640 0 0,'0'0'1640'0'0,"-2"-6"2757"0"0,-5-16-533 0 0,7 21-3743 0 0,0 1 0 0 0,0-1 1 0 0,0 1-1 0 0,0-1 0 0 0,0 1 0 0 0,-1-1 1 0 0,1 1-1 0 0,0-1 0 0 0,0 1 0 0 0,-1-1 0 0 0,1 1 1 0 0,0-1-1 0 0,-1 1 0 0 0,1 0 0 0 0,0-1 1 0 0,-1 1-1 0 0,1 0 0 0 0,-1-1 0 0 0,1 1 1 0 0,0 0-1 0 0,-1-1 0 0 0,1 1 0 0 0,-1 0 0 0 0,1 0 1 0 0,-1 0-1 0 0,1-1 0 0 0,-1 1 0 0 0,1 0 1 0 0,-1 0-1 0 0,0 0 0 0 0,1 0 0 0 0,-1 0 1 0 0,1 0-1 0 0,-1 0 0 0 0,1 0 0 0 0,-1 0 0 0 0,1 0 1 0 0,-1 0-1 0 0,1 0 0 0 0,-1 1 0 0 0,1-1 1 0 0,-2 0-1 0 0,-5 1 1198 0 0,6-1-1205 0 0,-1 1 0 0 0,1-1 0 0 0,-1 1 0 0 0,1 0 0 0 0,-1-1 0 0 0,1 1 0 0 0,0 0 1 0 0,0 0-1 0 0,-1 0 0 0 0,1 0 0 0 0,0 0 0 0 0,0 1 0 0 0,0-1 0 0 0,0 0 0 0 0,0 0 0 0 0,0 1 0 0 0,0-1 1 0 0,1 0-1 0 0,-1 1 0 0 0,-1 2 0 0 0,-12 35 325 0 0,11-32-246 0 0,-60 129 1045 0 0,62-133-1220 0 0,-1 0-1 0 0,1 0 1 0 0,-1 0-1 0 0,0 0 1 0 0,1 0 0 0 0,-1-1-1 0 0,-1 1 1 0 0,1 0-1 0 0,-3 2 1 0 0,-11 13 89 0 0,-1 22 2 0 0,14-32-83 0 0,0 0 1 0 0,0 0-1 0 0,-1-1 1 0 0,-7 13-1 0 0,-5 15 91 0 0,9-17-106 0 0,4-1-71 0 0,10-13 56 0 0,-6-4 4 0 0,0-1 1 0 0,0 1 0 0 0,0 0-1 0 0,-1 0 1 0 0,1 0-1 0 0,0-1 1 0 0,0 1 0 0 0,0 0-1 0 0,0-1 1 0 0,-1 1-1 0 0,1-1 1 0 0,0 1 0 0 0,-1-1-1 0 0,1 1 1 0 0,0-1-1 0 0,-1 0 1 0 0,1 1-1 0 0,0-1 1 0 0,-1 0 0 0 0,1-1-1 0 0,0 0 3 0 0,-1 0 1 0 0,0 0-1 0 0,1 0 0 0 0,0 0 1 0 0,-1 0-1 0 0,1 0 0 0 0,0 1 0 0 0,0-1 1 0 0,0 0-1 0 0,0 0 0 0 0,0 1 1 0 0,1-1-1 0 0,-1 0 0 0 0,0 1 0 0 0,1 0 1 0 0,-1-1-1 0 0,1 1 0 0 0,2-2 0 0 0,15-14 2 0 0,3-22-73 0 0,-12 29 72 0 0,-7 7-8 0 0,0 1 0 0 0,-1-1 0 0 0,1 0 0 0 0,-1 0 0 0 0,0 0-1 0 0,0 0 1 0 0,0-1 0 0 0,0 1 0 0 0,-1-1 0 0 0,1 1 0 0 0,1-5 0 0 0,8-17 36 0 0,2 1 0 0 0,15-23 1 0 0,-22 38 57 0 0,-5 6-81 0 0,0 1-1 0 0,0-1 0 0 0,0 1 1 0 0,1 0-1 0 0,-1 0 1 0 0,1-1-1 0 0,0 1 0 0 0,-1 0 1 0 0,1 1-1 0 0,0-1 1 0 0,0 0-1 0 0,1 0 0 0 0,-1 1 1 0 0,0-1-1 0 0,0 1 1 0 0,1 0-1 0 0,-1 0 0 0 0,1-1 1 0 0,-1 2-1 0 0,4-2 1 0 0,-4 2 31 0 0,0 0-13 0 0,0 0 0 0 0,0 1 0 0 0,0-1 0 0 0,1 1 0 0 0,-1 0 0 0 0,0 0 0 0 0,0-1 0 0 0,0 1 0 0 0,0 1 0 0 0,0-1 0 0 0,0 0 0 0 0,0 0 0 0 0,-1 1 0 0 0,1-1 0 0 0,0 1 0 0 0,-1-1 0 0 0,1 1 0 0 0,-1 0 0 0 0,0 0 0 0 0,1-1 0 0 0,1 5 0 0 0,23 52 264 0 0,-10-21 54 0 0,8 13 140 0 0,-18-36-375 0 0,0-1 0 0 0,0-1 1 0 0,2 1-1 0 0,10 13 0 0 0,-14-20-77 0 0,0 0 0 0 0,0 0-1 0 0,-1 1 1 0 0,0-1 0 0 0,0 1-1 0 0,0 0 1 0 0,2 10 0 0 0,-3-10-2 0 0,0-1-1 0 0,0 1 1 0 0,1-1 0 0 0,0 1 0 0 0,0-1 0 0 0,0 0-1 0 0,6 7 1 0 0,-3-6 9 0 0,0-1 0 0 0,0 1 0 0 0,-1 0 0 0 0,0 0 1 0 0,-1 0-1 0 0,1 0 0 0 0,-1 1 0 0 0,-1 0 0 0 0,0 0 0 0 0,0 0 0 0 0,0 0 0 0 0,-1 1 0 0 0,0-1 0 0 0,-1 1 0 0 0,1 10 0 0 0,3 27 28 0 0,2 13-32 0 0,-7-56-37 0 0,1 0 1 0 0,-1 0-1 0 0,-1 0 0 0 0,1 0 1 0 0,0 0-1 0 0,-1 0 1 0 0,0 0-1 0 0,1 0 1 0 0,-1 0-1 0 0,0-1 0 0 0,0 1 1 0 0,-1 0-1 0 0,1-1 1 0 0,-3 5-1 0 0,-18 22-83 0 0,17-23-108 0 0,1 1 1 0 0,-1-1-1 0 0,-1 1 0 0 0,1-2 0 0 0,-1 1 0 0 0,0-1 0 0 0,0 1 0 0 0,-9 4 0 0 0,10-6 194 0 0,2-3-457 0 0,1 0 1 0 0,0 1-1 0 0,0-1 0 0 0,0 0 1 0 0,-1 0-1 0 0,1 0 0 0 0,-1 0 1 0 0,1 0-1 0 0,-1-1 0 0 0,1 1 1 0 0,-1-1-1 0 0,1 1 0 0 0,-1-1 1 0 0,0 0-1 0 0,1 0 0 0 0,-1 0 1 0 0,1-1-1 0 0,-1 1 0 0 0,-2-1 1 0 0,2-19-5924 0 0,4-13 4140 0 0,-1 25 1732 0 0,0-1 0 0 0,1 0 0 0 0,0 0 1 0 0,0 1-1 0 0,1-1 0 0 0,0 1 0 0 0,0-1 0 0 0,1 1 0 0 0,0 0 0 0 0,1 0 1 0 0,0 0-1 0 0,6-9 0 0 0,-10 16 456 0 0,12-35-2933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6032 0 0,'6'5'8703'0'0,"9"11"-4872"0"0,-13-7-2251 0 0,-2-9-1504 0 0,0 0 0 0 0,0 1-1 0 0,0-1 1 0 0,0 1 0 0 0,0-1-1 0 0,0 1 1 0 0,0-1-1 0 0,1 0 1 0 0,-1 1 0 0 0,0-1-1 0 0,0 1 1 0 0,0-1-1 0 0,0 0 1 0 0,1 1 0 0 0,-1-1-1 0 0,0 0 1 0 0,0 1-1 0 0,1-1 1 0 0,-1 0 0 0 0,0 1-1 0 0,1-1 1 0 0,-1 0-1 0 0,0 1 1 0 0,1-1 0 0 0,-1 0-1 0 0,0 0 1 0 0,1 0 0 0 0,-1 1-1 0 0,1-1 1 0 0,-1 0-1 0 0,1 0 1 0 0,2 2 213 0 0,0 1 0 0 0,0-1 0 0 0,0 1 0 0 0,0 0 0 0 0,0 0 0 0 0,-1 0 0 0 0,0 0 0 0 0,1 0 0 0 0,-1 0 0 0 0,0 0 0 0 0,-1 1 0 0 0,3 5 0 0 0,20 28 579 0 0,-23-36-842 0 0,1 1-1 0 0,-1-1 0 0 0,1 1 1 0 0,-1 0-1 0 0,0 0 0 0 0,1-1 1 0 0,-1 1-1 0 0,0 0 0 0 0,0 0 1 0 0,0 0-1 0 0,-1 0 0 0 0,2 3 1 0 0,9 19 163 0 0,-2-7-145 0 0,-1 1 0 0 0,-1 0 0 0 0,0 0 0 0 0,6 27 0 0 0,12 66-1089 0 0,-19-54-3244 0 0,-5 8-11885 0 0,-1-55 11288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32 116 5344 0 0,'-21'-73'7682'0'0,"11"31"4839"0"0,11 46-12367 0 0,-1 0 0 0 0,1 0 0 0 0,1 0 0 0 0,-1-1 0 0 0,0 1-1 0 0,1 0 1 0 0,0 0 0 0 0,0-1 0 0 0,0 1 0 0 0,4 4 0 0 0,14 29 437 0 0,0-1-248 0 0,-15-31-289 0 0,-1 2 1 0 0,-1-1-1 0 0,1 0 0 0 0,-1 1 0 0 0,3 9 0 0 0,-2-4 35 0 0,0 0 1 0 0,1 0-1 0 0,8 15 0 0 0,-8-19-52 0 0,-2-1 0 0 0,1 1 0 0 0,-1 0-1 0 0,0 0 1 0 0,-1 0 0 0 0,3 12 0 0 0,12 57 223 0 0,-12-59-196 0 0,-1 1 0 0 0,-1-1 0 0 0,2 23 0 0 0,4 27 277 0 0,0-10-289 0 0,16-84 19 0 0,-19 5-62 0 0,-6 19-9 0 0,0 0 0 0 0,1 0 0 0 0,-1 1 0 0 0,1-1 1 0 0,-1 0-1 0 0,1 0 0 0 0,0 0 0 0 0,0 0 0 0 0,0 0 0 0 0,0 1 0 0 0,0-1 1 0 0,0 1-1 0 0,0-1 0 0 0,1 0 0 0 0,-1 1 0 0 0,0 0 0 0 0,1-1 0 0 0,0 1 1 0 0,2-2-1 0 0,5-2 4 0 0,-8 4-3 0 0,1 1 0 0 0,-1-1 0 0 0,1 0 0 0 0,-1 0 0 0 0,1 0 0 0 0,-1 0 0 0 0,0 0 0 0 0,1-1 0 0 0,-1 1 0 0 0,0 0 0 0 0,0-1 0 0 0,0 1 0 0 0,0 0 0 0 0,0-1 1 0 0,0 1-1 0 0,0-1 0 0 0,-1 0 0 0 0,1 1 0 0 0,0-1 0 0 0,-1 0 0 0 0,1 1 0 0 0,-1-1 0 0 0,0-2 0 0 0,3-3 1 0 0,-1 1 0 0 0,1-1 0 0 0,0 1 0 0 0,1 0 0 0 0,-1 0 0 0 0,1 0 0 0 0,0 1 0 0 0,7-8 0 0 0,5-8 15 0 0,17-10 22 0 0,-5 6-17 0 0,-14 16 30 0 0,1 0 1 0 0,1 1-1 0 0,-1 1 0 0 0,1 1 0 0 0,17-6 0 0 0,-25 11 13 0 0,-1 0 0 0 0,0 1-1 0 0,0-1 1 0 0,1 2 0 0 0,7 0-1 0 0,-7-1-38 0 0,-5 1-5 0 0,0-1 0 0 0,-1 1 0 0 0,1 0 0 0 0,0-1 1 0 0,-1 1-1 0 0,1 1 0 0 0,-1-1 0 0 0,1 0 0 0 0,-1 1 0 0 0,0-1 0 0 0,1 1 1 0 0,-1-1-1 0 0,0 1 0 0 0,0 0 0 0 0,0 0 0 0 0,0 0 0 0 0,0 0 1 0 0,2 5-1 0 0,2 0 43 0 0,-5-5-50 0 0,1 0 0 0 0,-1 0 0 0 0,0 0 0 0 0,0 0 0 0 0,0 0 0 0 0,0 0 0 0 0,-1 0 0 0 0,1 0 0 0 0,0 0 0 0 0,-1 1 0 0 0,1 2 0 0 0,5 19 114 0 0,1-12-53 0 0,-1 1-1 0 0,0 0 0 0 0,-1 0 1 0 0,-1 1-1 0 0,0 0 0 0 0,-1 0 0 0 0,0 0 1 0 0,-1 0-1 0 0,-1 0 0 0 0,0 0 0 0 0,-1 0 1 0 0,0 0-1 0 0,-4 19 0 0 0,2-28-73 0 0,0 0 0 0 0,-1 1 0 0 0,1-1 0 0 0,-1 0-1 0 0,-1 0 1 0 0,1-1 0 0 0,-1 1 0 0 0,-7 8 0 0 0,-2 1-2 0 0,10-12-85 0 0,1 1 0 0 0,-2-1 0 0 0,1 0 1 0 0,0 0-1 0 0,0 0 0 0 0,-1 0 0 0 0,1-1 0 0 0,-1 1 0 0 0,1-1 1 0 0,-1 0-1 0 0,0 0 0 0 0,-4 1 0 0 0,-53 4-1310 0 0,59-6 1246 0 0,1 0 0 0 0,-1 0 1 0 0,1 0-1 0 0,-1-1 0 0 0,1 1 0 0 0,0-1 0 0 0,-1 1 0 0 0,1-1 1 0 0,0 1-1 0 0,-1-1 0 0 0,1 0 0 0 0,0 0 0 0 0,0 0 0 0 0,-1 0 1 0 0,1 0-1 0 0,0 0 0 0 0,0 0 0 0 0,0 0 0 0 0,0 0 0 0 0,0 0 1 0 0,1 0-1 0 0,-1-1 0 0 0,-1-1 0 0 0,0-1-493 0 0,0-1 1 0 0,0 0-1 0 0,0 0 0 0 0,1 0 0 0 0,0 0 1 0 0,0 0-1 0 0,0-7 0 0 0,0 5-7 0 0,0-1 0 0 0,1 1 0 0 0,0-1 1 0 0,1 1-1 0 0,0 0 0 0 0,0 0 0 0 0,0-1 0 0 0,1 1 0 0 0,0 0 0 0 0,1 0 0 0 0,4-9 0 0 0,37-49-3884 0 0,56-61-1 0 0,-69 90 1294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324 418 5104 0 0,'-8'6'9566'0'0,"-28"20"-4875"0"0,9 0-2695 0 0,18-16-1531 0 0,0-1 1 0 0,-1 0 0 0 0,-15 10-1 0 0,24-17-409 0 0,-1-1 1 0 0,0 1-1 0 0,1 0 0 0 0,-1-1 0 0 0,1 1 1 0 0,0 0-1 0 0,-1 0 0 0 0,1 0 0 0 0,0-1 0 0 0,-2 5 1 0 0,-6 11 238 0 0,-67 66 926 0 0,35-23-644 0 0,24-26-273 0 0,15-29-242 0 0,0 1 1 0 0,-1 0 0 0 0,0-1 0 0 0,0 0 0 0 0,0 0 0 0 0,-5 6 0 0 0,6-9-29 0 0,1 1 0 0 0,-1-1 0 0 0,0 0-1 0 0,1 1 1 0 0,0 0 0 0 0,-1-1 0 0 0,1 1 0 0 0,0 0-1 0 0,1 0 1 0 0,-1-1 0 0 0,0 1 0 0 0,1 0 0 0 0,-1 0-1 0 0,1 0 1 0 0,0 4 0 0 0,0-5-24 0 0,0-1 0 0 0,0 0 1 0 0,0 0-1 0 0,0 1 0 0 0,0-1 0 0 0,1 0 0 0 0,-1 0 1 0 0,0 0-1 0 0,1 1 0 0 0,-1-1 0 0 0,1 0 0 0 0,-1 0 1 0 0,1 0-1 0 0,0 0 0 0 0,-1 0 0 0 0,1 0 0 0 0,0 0 1 0 0,0 0-1 0 0,-1 0 0 0 0,1 0 0 0 0,0-1 0 0 0,0 1 1 0 0,0 0-1 0 0,0 0 0 0 0,0-1 0 0 0,0 1 0 0 0,0-1 1 0 0,1 1-1 0 0,-1-1 0 0 0,0 1 0 0 0,0-1 0 0 0,0 0 1 0 0,0 0-1 0 0,1 1 0 0 0,1-1 0 0 0,10 0 16 0 0,29-3 13 0 0,-40 2-37 0 0,0 0-1 0 0,0 1 1 0 0,-1-1 0 0 0,1 0 0 0 0,0 0-1 0 0,0 0 1 0 0,-1 0 0 0 0,1-1 0 0 0,-1 1-1 0 0,1 0 1 0 0,-1-1 0 0 0,0 1 0 0 0,0-1-1 0 0,1 1 1 0 0,-1-1 0 0 0,0 1 0 0 0,0-1-1 0 0,0 0 1 0 0,-1 0 0 0 0,2-2-1 0 0,30-64-28 0 0,-22 50-15 0 0,-1-1 0 0 0,0 0 0 0 0,6-23-1 0 0,-10 24 14 0 0,-1 8 11 0 0,-1 1 1 0 0,-1-1-1 0 0,0 1 1 0 0,0-1-1 0 0,0-10 1 0 0,-5-49 99 0 0,-4 1-1 0 0,-2 0 1 0 0,-3 0 0 0 0,-3 1 0 0 0,-27-73-1 0 0,35 111 33 0 0,7 25-60 0 0,0 0-1 0 0,-1 0 0 0 0,1 0 0 0 0,-1 0 0 0 0,0 1 0 0 0,0-1 0 0 0,-1 0 1 0 0,1 0-1 0 0,-1 1 0 0 0,0-1 0 0 0,0 1 0 0 0,0 0 0 0 0,0-1 0 0 0,0 1 1 0 0,-1 0-1 0 0,-3-3 0 0 0,4 5 509 0 0,1 0-551 0 0,1 1-1 0 0,0 0 0 0 0,-1 0 0 0 0,1 0 0 0 0,0 0 1 0 0,-1 0-1 0 0,1 0 0 0 0,0 0 0 0 0,-1 0 0 0 0,1 0 0 0 0,0 0 1 0 0,-1 0-1 0 0,1 0 0 0 0,0 0 0 0 0,-1 0 0 0 0,1 0 1 0 0,0 1-1 0 0,-1-1 0 0 0,1 0 0 0 0,0 0 0 0 0,-1 0 1 0 0,1 0-1 0 0,0 1 0 0 0,0-1 0 0 0,-1 0 0 0 0,1 0 0 0 0,0 0 1 0 0,0 1-1 0 0,-1-1 0 0 0,1 0 0 0 0,0 0 0 0 0,0 1 1 0 0,0-1-1 0 0,0 0 0 0 0,-1 1 0 0 0,1-1 0 0 0,0 0 0 0 0,0 1 1 0 0,0-1-1 0 0,0 0 0 0 0,0 1 0 0 0,0-1 0 0 0,0 0 1 0 0,0 1-1 0 0,0-1 0 0 0,0 1 0 0 0,-7 17 13 0 0,6 6-18 0 0,2 0 0 0 0,1 0 1 0 0,5 24-1 0 0,1 12-61 0 0,-7-51 2 0 0,-1 1-1 0 0,2 0 1 0 0,-1-1-1 0 0,2 1 1 0 0,3 12-1 0 0,13 20-314 0 0,-15-30 24 0 0,1-1 1 0 0,0 0 0 0 0,1 0 0 0 0,0 0 0 0 0,13 16 0 0 0,-7-12-454 0 0,-11-13 676 0 0,1 0 1 0 0,-1 0-1 0 0,1 0 1 0 0,0 0 0 0 0,0 0-1 0 0,0-1 1 0 0,0 1-1 0 0,0 0 1 0 0,0-1 0 0 0,0 0-1 0 0,1 1 1 0 0,-1-1-1 0 0,0 0 1 0 0,1 0 0 0 0,-1 0-1 0 0,1-1 1 0 0,-1 1-1 0 0,1-1 1 0 0,-1 1 0 0 0,1-1-1 0 0,-1 0 1 0 0,6 0-1 0 0,17 4-1259 0 0,-16-3 800 0 0,0 1-1 0 0,-1-1 1 0 0,1 0 0 0 0,0-1 0 0 0,0 0 0 0 0,0-1 0 0 0,-1 1-1 0 0,1-2 1 0 0,0 1 0 0 0,11-4 0 0 0,-3-1-54 0 0,-11 5 418 0 0,-1 0-1 0 0,1-1 1 0 0,-1 0 0 0 0,1 0 0 0 0,-1-1-1 0 0,8-4 1 0 0,0-4-202 0 0,-10 8 265 0 0,0 0 1 0 0,1 1-1 0 0,-1-1 0 0 0,1 1 1 0 0,-1 0-1 0 0,1 0 1 0 0,0 0-1 0 0,0 0 1 0 0,6-1-1 0 0,-1-1-168 0 0,0 0-1 0 0,-1 0 0 0 0,0 0 0 0 0,0-1 1 0 0,0-1-1 0 0,-1 1 0 0 0,1-1 1 0 0,8-9-1 0 0,-11 9 73 0 0,1 0 0 0 0,0 1 0 0 0,1 0 0 0 0,-1 1 0 0 0,1-1 0 0 0,14-6 0 0 0,-18 10 149 0 0,0 0 0 0 0,-1 0 1 0 0,1-1-1 0 0,0 1 0 0 0,-1-1 1 0 0,1 0-1 0 0,-1 0 0 0 0,1 0 1 0 0,-1 0-1 0 0,4-5 0 0 0,11-7 2338 0 0,-1 10 5074 0 0,-18 4-6881 0 0,-1 1 0 0 0,1-1 0 0 0,0 0 0 0 0,0 1 0 0 0,0 0 0 0 0,0 0 0 0 0,-1-1 0 0 0,1 1 0 0 0,0 1 0 0 0,1-1 0 0 0,-1 0 0 0 0,0 0 0 0 0,0 1 0 0 0,0-1 0 0 0,1 1 0 0 0,-1-1 0 0 0,-2 4 0 0 0,-26 41 1382 0 0,2-5-841 0 0,21-33-858 0 0,0 0 0 0 0,1 1 0 0 0,0 0 0 0 0,0 0 0 0 0,1 0 0 0 0,-7 15 0 0 0,-1 0 124 0 0,-1 0 0 0 0,-31 41 1 0 0,8-15-22 0 0,22-7-55 0 0,2-27-122 0 0,9-13-35 0 0,1 1 1 0 0,0 0-1 0 0,-1 0 1 0 0,1 1-1 0 0,1-1 1 0 0,-1 0-1 0 0,1 1 1 0 0,0 0-1 0 0,0-1 1 0 0,0 1-1 0 0,0 0 1 0 0,0 7-1 0 0,-3 8 25 0 0,4-19-30 0 0,1-1 1 0 0,0 1-1 0 0,-1 0 0 0 0,1-1 1 0 0,0 1-1 0 0,0 0 0 0 0,-1-1 1 0 0,1 1-1 0 0,0 0 0 0 0,0-1 1 0 0,0 1-1 0 0,0 0 1 0 0,0-1-1 0 0,0 1 0 0 0,0 0 1 0 0,0 0-1 0 0,0-1 0 0 0,0 1 1 0 0,0 0-1 0 0,1-1 0 0 0,-1 1 1 0 0,0 0-1 0 0,0-1 0 0 0,1 1 1 0 0,-1-1-1 0 0,0 1 0 0 0,1 0 1 0 0,-1-1-1 0 0,0 1 0 0 0,1-1 1 0 0,-1 1-1 0 0,1-1 1 0 0,-1 1-1 0 0,1-1 0 0 0,-1 1 1 0 0,1-1-1 0 0,0 0 0 0 0,-1 1 1 0 0,1-1-1 0 0,0 0 0 0 0,-1 1 1 0 0,1-1-1 0 0,0 0 0 0 0,-1 0 1 0 0,1 0-1 0 0,0 1 0 0 0,-1-1 1 0 0,1 0-1 0 0,0 0 0 0 0,1 0 2 0 0,-1 0-1 0 0,1 0 1 0 0,-1 0-1 0 0,0 0 1 0 0,1-1-1 0 0,-1 1 1 0 0,0 0-1 0 0,1 0 1 0 0,-1-1-1 0 0,0 1 1 0 0,1-1-1 0 0,-1 1 1 0 0,0-1-1 0 0,0 0 1 0 0,0 0-1 0 0,0 1 1 0 0,1-1-1 0 0,-1 0 0 0 0,0 0 1 0 0,0 0-1 0 0,-1 0 1 0 0,1 0-1 0 0,0 0 1 0 0,1-2-1 0 0,-2 3 0 0 0,19-16 15 0 0,-14 13-12 0 0,-1-1 1 0 0,0 1-1 0 0,0-1 0 0 0,0 0 0 0 0,-1 0 0 0 0,1-1 0 0 0,4-6 0 0 0,16-30 26 0 0,-17 32-13 0 0,-1 0-1 0 0,-1 0 0 0 0,1-1 1 0 0,-2 0-1 0 0,1 0 0 0 0,-1 0 0 0 0,-1 0 1 0 0,0-1-1 0 0,0 1 0 0 0,-1-1 1 0 0,0 0-1 0 0,0-16 0 0 0,-2-194 412 0 0,17 221-273 0 0,-8 5 21 0 0,-7 1-143 0 0,0 0 0 0 0,0 0 0 0 0,0 0 0 0 0,1-1 0 0 0,6 11 0 0 0,-2-2-6 0 0,-3-7-9 0 0,0 0 0 0 0,0 0 0 0 0,1 0 0 0 0,0 0 0 0 0,6 6 0 0 0,-7-8-7 0 0,-1-1 0 0 0,1 0 0 0 0,-1 1 0 0 0,0 0 0 0 0,0 0 0 0 0,2 6 0 0 0,-3-7 2 0 0,0 0 0 0 0,0 1 0 0 0,0-1 0 0 0,0 0 1 0 0,1-1-1 0 0,-1 1 0 0 0,4 4 0 0 0,6 8 25 0 0,45 79 225 0 0,-25-37-37 0 0,-13-17-47 0 0,-16-34-127 0 0,1 0 1 0 0,-1 0-1 0 0,0 0 1 0 0,0 0 0 0 0,-1 1-1 0 0,2 11 1 0 0,41 170 668 0 0,-35-151-642 0 0,-8-32-68 0 0,0 1 1 0 0,0 0-1 0 0,0 0 1 0 0,-1 0-1 0 0,1 11 1 0 0,-2 159-74 0 0,0-175 58 0 0,0-1-7 0 0,0 1 0 0 0,0 0 0 0 0,0 0 0 0 0,0 0 0 0 0,0-1 0 0 0,0 1 0 0 0,-1 0 0 0 0,1 0 0 0 0,-1 0 0 0 0,1-1 0 0 0,-1 1-1 0 0,1 0 1 0 0,-1-1 0 0 0,0 1 0 0 0,0 0 0 0 0,0-1 0 0 0,0 1 0 0 0,0-1 0 0 0,0 0 0 0 0,-2 2 0 0 0,1 0-58 0 0,0-1 1 0 0,0 1 0 0 0,1 0-1 0 0,-1 0 1 0 0,1 0 0 0 0,-1 0-1 0 0,1 0 1 0 0,0 1-1 0 0,0-1 1 0 0,1 0 0 0 0,-1 0-1 0 0,0 5 1 0 0,-2 7-756 0 0,-7 3-2538 0 0,5-27-3142 0 0,4-16 562 0 0,2 13 6524 0 0,4-6-1599 0 0,0 0 0 0 0,1 0 1 0 0,1 0-1 0 0,10-17 0 0 0,-5 10 39 0 0,1-5 161 0 0,1 1-1 0 0,1 0 1 0 0,2 1-1 0 0,1 1 1 0 0,1 1-1 0 0,24-26 1 0 0,-30 38-866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1408 0 0,'31'3'7376'0'0,"-26"43"-1019"0"0,-1 11-3673 0 0,-4 113-14 0 0,0-59-3106 0 0,0 2-4947 0 0,-4-102 2655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6312 0 0,'-7'0'5115'0'0,"-26"1"-57"0"0,5 9-770 0 0,-9 19-2038 0 0,16-12-611 0 0,15-12-1462 0 0,0 1 0 0 0,1 0 1 0 0,0 0-1 0 0,0 0 0 0 0,1 0 0 0 0,0 1 0 0 0,0 0 1 0 0,0 0-1 0 0,1 0 0 0 0,0 0 0 0 0,0 0 1 0 0,1 1-1 0 0,0-1 0 0 0,-1 10 0 0 0,-2 10 241 0 0,2 0 0 0 0,-1 48 0 0 0,10 71 600 0 0,-3-125-955 0 0,1 0 0 0 0,0-1 0 0 0,2 1 0 0 0,0-1 0 0 0,10 20 0 0 0,-13-35-57 0 0,0-1-1 0 0,0 1 1 0 0,0-1 0 0 0,1 0 0 0 0,0 0 0 0 0,0 0 0 0 0,0 0 0 0 0,0-1 0 0 0,8 6-1 0 0,-7-6-7 0 0,-1 1 0 0 0,1-1-1 0 0,0 1 1 0 0,-1 0 0 0 0,0 1-1 0 0,0-1 1 0 0,6 10 0 0 0,-6-10-21 0 0,1 0 0 0 0,-1-1 1 0 0,1 1-1 0 0,-1-1 0 0 0,1 0 1 0 0,0-1-1 0 0,0 1 0 0 0,1-1 1 0 0,-1 0-1 0 0,0 0 0 0 0,10 1 1 0 0,-1 2-100 0 0,-5-2-294 0 0,0 0-1 0 0,0 0 0 0 0,1-1 1 0 0,-1-1-1 0 0,1 0 0 0 0,0 0 1 0 0,0 0-1 0 0,-1-1 0 0 0,1-1 0 0 0,0 0 1 0 0,-1 0-1 0 0,1-1 0 0 0,-1 0 1 0 0,15-5-1 0 0,-17 2-142 0 0,0 1-1 0 0,0-1 1 0 0,-1 0 0 0 0,0-1-1 0 0,0 1 1 0 0,0-1 0 0 0,-1-1-1 0 0,1 1 1 0 0,4-9 0 0 0,33-70-5489 0 0,-28 54 4636 0 0,-9 16 671 0 0,-1 0 0 0 0,-1 0 0 0 0,0 0 0 0 0,-1-1 0 0 0,2-26 0 0 0,-1-83-797 0 0,-4 97 1697 0 0,-1 1-1 0 0,-1-1 1 0 0,-1 1-1 0 0,-2 0 0 0 0,-13-44 1 0 0,6 24 2804 0 0,8 13 6915 0 0,2 41-6227 0 0,-5 24-796 0 0,9-18-2446 0 0,1 0-1 0 0,-1 0 1 0 0,2 0 0 0 0,0 0-1 0 0,1-1 1 0 0,0 1-1 0 0,13 21 1 0 0,-11-21-212 0 0,0 1 0 0 0,-1 1 0 0 0,0-1 0 0 0,-1 1 0 0 0,3 16 0 0 0,27 122 909 0 0,-25-107-628 0 0,25 72 0 0 0,-21-76-58 0 0,18 89 0 0 0,-23-84-163 0 0,-5-34-181 0 0,-2 0 0 0 0,1 0-1 0 0,0 25 1 0 0,10 47 151 0 0,-12-66-227 0 0,0-12 0 0 0,-1 0 0 0 0,1 0 0 0 0,-1 0 0 0 0,0 0 0 0 0,-1 0 0 0 0,0-1 0 0 0,0 1 0 0 0,0 0 0 0 0,-1 0 0 0 0,0-1 0 0 0,-6 13 0 0 0,-3-1 0 0 0,11-17 0 0 0,-1 0 0 0 0,1 0 0 0 0,-1 0 0 0 0,0 0 0 0 0,1 0 0 0 0,-1 0 0 0 0,0 0 0 0 0,0 0 0 0 0,0 0 0 0 0,0 0 0 0 0,0 0 0 0 0,0 0 0 0 0,0-1 0 0 0,0 1 0 0 0,0 0 0 0 0,0-1 0 0 0,0 1 0 0 0,0-1 0 0 0,0 1 0 0 0,0-1 0 0 0,-1 0 0 0 0,1 1 0 0 0,0-1 0 0 0,0 0 0 0 0,-2 0 0 0 0,-68 12-956 0 0,67-13 806 0 0,0 0 1 0 0,1 0-1 0 0,-1 0 0 0 0,0-1 0 0 0,1 0 1 0 0,-1 0-1 0 0,1 0 0 0 0,-1 0 0 0 0,-2-3 1 0 0,0 1-142 0 0,4 3 218 0 0,1 0-1 0 0,0 1 1 0 0,-1-1 0 0 0,1 0 0 0 0,0 0-1 0 0,0 0 1 0 0,0 0 0 0 0,0-1-1 0 0,0 1 1 0 0,0 0 0 0 0,0 0 0 0 0,0-1-1 0 0,1 1 1 0 0,-1 0 0 0 0,0-1-1 0 0,1 1 1 0 0,-2-3 0 0 0,-2-6-437 0 0,-7-5-668 0 0,0-1 0 0 0,2 0 0 0 0,0-1 0 0 0,1 0 0 0 0,1 0 0 0 0,0-1 0 0 0,1 0 0 0 0,1 0 0 0 0,1 0 1 0 0,0-1-1 0 0,2 1 0 0 0,0-1 0 0 0,1 0 0 0 0,1 0 0 0 0,0 0 0 0 0,2 1 0 0 0,0-1 0 0 0,7-26 0 0 0,11-3-3099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0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69 186 7064 0 0,'-29'-5'6566'0'0,"27"4"-5930"0"0,0 1-1 0 0,0-1 1 0 0,0 0-1 0 0,0 1 0 0 0,0 0 1 0 0,0-1-1 0 0,0 1 1 0 0,0 0-1 0 0,0 0 1 0 0,0 0-1 0 0,0 0 1 0 0,-2 1-1 0 0,3 0-530 0 0,0 0 0 0 0,0 0 0 0 0,1-1 0 0 0,-1 1 0 0 0,0 0 0 0 0,0 1 0 0 0,0-1 0 0 0,1 0 0 0 0,-1 0 0 0 0,1 0 0 0 0,-1 0 0 0 0,1 0 0 0 0,-1 1 0 0 0,1-1 0 0 0,-1 0 0 0 0,1 0 0 0 0,0 1 0 0 0,0-1 0 0 0,0 0-1 0 0,0 1 1 0 0,0-1 0 0 0,0 0 0 0 0,0 0 0 0 0,1 3 0 0 0,-2 11 289 0 0,1-8-237 0 0,0 0-1 0 0,0 0 0 0 0,0 0 1 0 0,1 1-1 0 0,0-1 0 0 0,1 0 1 0 0,-1 0-1 0 0,4 8 1 0 0,-1-5-62 0 0,8 21 382 0 0,27 49 0 0 0,-17-40-260 0 0,26 60 1 0 0,0 0-169 0 0,37 31-63 0 0,-24-56-4 0 0,-49-58-84 0 0,1-1 0 0 0,1 0 1 0 0,16 14-1 0 0,-19-13-142 0 0,2 1-60 0 0,1-3-153 0 0,-14-14 416 0 0,1 0-1 0 0,-1 0 1 0 0,1 0 0 0 0,-1 0 0 0 0,1-1-1 0 0,0 1 1 0 0,-1 0 0 0 0,1 0-1 0 0,0-1 1 0 0,0 1 0 0 0,-1 0 0 0 0,1-1-1 0 0,0 1 1 0 0,0-1 0 0 0,0 1 0 0 0,0-1-1 0 0,0 1 1 0 0,1-1 0 0 0,0 0-131 0 0,-13-10-743 0 0,6-4 740 0 0,-1 1 0 0 0,-1 1-1 0 0,0-1 1 0 0,0 1 0 0 0,-15-17-1 0 0,20 27 164 0 0,0-1-1 0 0,1 1 0 0 0,-1-1 1 0 0,0 1-1 0 0,1-1 0 0 0,-1 1 1 0 0,1-1-1 0 0,0 0 0 0 0,0 0 1 0 0,-1-4-1 0 0,-4-10-9 0 0,-118-208-82 0 0,95 179 155 0 0,-32-100 122 0 0,51 122-122 0 0,1 0 1 0 0,-9-39-1 0 0,-9-26 112 0 0,22 74-74 0 0,1 0-1 0 0,1-1 0 0 0,0 1 1 0 0,1-1-1 0 0,0 1 1 0 0,2-18-1 0 0,-1 21 2 0 0,0 8-33 0 0,1 0 0 0 0,0 0-1 0 0,-1 0 1 0 0,1 0 0 0 0,1 0 0 0 0,-1 0 0 0 0,0 0-1 0 0,1 0 1 0 0,0 0 0 0 0,0 0 0 0 0,0 0 0 0 0,1 1-1 0 0,3-8 1 0 0,8-3 284 0 0,-11 12-290 0 0,-1 1 0 0 0,1-1-1 0 0,0 0 1 0 0,-1 1 0 0 0,1-1-1 0 0,0 1 1 0 0,0-1 0 0 0,0 1-1 0 0,0 0 1 0 0,0 0 0 0 0,1 0-1 0 0,-1 0 1 0 0,0 0 0 0 0,0 1-1 0 0,1-1 1 0 0,-1 1 0 0 0,0-1-1 0 0,1 1 1 0 0,-1 0 0 0 0,0 0-1 0 0,1 0 1 0 0,-1 0 0 0 0,4 1 0 0 0,2 0-12 0 0,-1 0 1 0 0,1 0 0 0 0,0 1-1 0 0,-1 0 1 0 0,1 0 0 0 0,-1 1-1 0 0,1 0 1 0 0,-1 0 0 0 0,0 0-1 0 0,0 1 1 0 0,-1 1 0 0 0,1-1-1 0 0,-1 1 1 0 0,0 0 0 0 0,0 0-1 0 0,8 10 1 0 0,-12-13-23 0 0,0 0 1 0 0,0 1-1 0 0,0 0 0 0 0,-1-1 0 0 0,1 1 0 0 0,0 0 0 0 0,-1 0 1 0 0,0 0-1 0 0,0 0 0 0 0,1 3 0 0 0,-1-3-3 0 0,0 0-1 0 0,0 0 1 0 0,0 0-1 0 0,1 0 1 0 0,-1-1-1 0 0,1 1 1 0 0,-1 0-1 0 0,1-1 1 0 0,0 1-1 0 0,4 3 0 0 0,-1-3 17 0 0,-1 1-1 0 0,1 0 0 0 0,0 1 1 0 0,-1-1-1 0 0,0 1 0 0 0,0 0 0 0 0,0 0 1 0 0,-1 0-1 0 0,0 0 0 0 0,0 0 0 0 0,0 1 1 0 0,-1 0-1 0 0,1-1 0 0 0,-1 1 0 0 0,0 0 1 0 0,-1 0-1 0 0,0 0 0 0 0,1 8 0 0 0,13 32 140 0 0,-10-36-118 0 0,-1 1-1 0 0,0-1 0 0 0,-1 1 1 0 0,-1 0-1 0 0,0 0 0 0 0,2 17 1 0 0,-3 16 8 0 0,0-19-16 0 0,0-1 0 0 0,-6 43 0 0 0,5-65-49 0 0,-1 0 1 0 0,1 0-1 0 0,-1-1 1 0 0,0 1-1 0 0,0 0 0 0 0,1-1 1 0 0,-1 1-1 0 0,0 0 1 0 0,-1-1-1 0 0,1 1 1 0 0,0-1-1 0 0,0 1 1 0 0,-1-1-1 0 0,-2 2 1 0 0,-10 16-112 0 0,12-14-11 0 0,-1 0 0 0 0,0 0 0 0 0,0 0 0 0 0,0-1 0 0 0,0 1 0 0 0,-1-1 0 0 0,0 0 0 0 0,1 0 0 0 0,-1 0 0 0 0,-1-1 0 0 0,-8 6 0 0 0,-15 15-2164 0 0,28-23 2116 0 0,-1 0 0 0 0,1-1 0 0 0,-1 1 1 0 0,1-1-1 0 0,-1 1 0 0 0,1-1 0 0 0,-1 0 0 0 0,0 1 1 0 0,1-1-1 0 0,-1 0 0 0 0,1 1 0 0 0,-1-1 0 0 0,0 0 1 0 0,0 0-1 0 0,1 1 0 0 0,-1-1 0 0 0,0 0 0 0 0,1 0 0 0 0,-1 0 1 0 0,0 0-1 0 0,0 0 0 0 0,1 0 0 0 0,-1 0 0 0 0,0 0 1 0 0,1 0-1 0 0,-1-1 0 0 0,0 1 0 0 0,0 0 0 0 0,1 0 1 0 0,-1 0-1 0 0,0-1 0 0 0,1 1 0 0 0,-1-1 0 0 0,1 1 1 0 0,-1 0-1 0 0,0-1 0 0 0,1 1 0 0 0,-1-1 0 0 0,1 1 0 0 0,-1-1 1 0 0,1 1-1 0 0,-1-1 0 0 0,1 0 0 0 0,0 1 0 0 0,-1-2 1 0 0,-1 0-421 0 0,0-1 0 0 0,1 0 0 0 0,0 1 0 0 0,-1-1 0 0 0,1 0 0 0 0,0 1 0 0 0,0-1 0 0 0,0 0 0 0 0,1 0 1 0 0,-1 0-1 0 0,1-4 0 0 0,0-19-1958 0 0,0 12-2380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55 534 8152 0 0,'0'11'1732'0'0,"1"-1"1"0"0,0 0-1 0 0,1 0 1 0 0,0-1-1 0 0,5 11 0 0 0,39 88 4231 0 0,-38-90-4715 0 0,6 10-266 0 0,-2-5-130 0 0,-1 1 0 0 0,-1 0 0 0 0,11 42 0 0 0,-10-33-532 0 0,-8-27-282 0 0,-1 0-1 0 0,0 0 1 0 0,0 1 0 0 0,0-1 0 0 0,-1 1 0 0 0,0-1 0 0 0,1 11 0 0 0,-2-4-3 0 0,-1 10-19 0 0,1-22-17 0 0,-1-1 0 0 0,1 1 0 0 0,0-1 0 0 0,-1 1 0 0 0,1 0 0 0 0,-1-1 1 0 0,1 1-1 0 0,-1-1 0 0 0,1 1 0 0 0,-1-1 0 0 0,1 0 0 0 0,-1 1 0 0 0,1-1 0 0 0,-1 1 0 0 0,1-1 0 0 0,-1 0 0 0 0,0 1 1 0 0,1-1-1 0 0,-1 0 0 0 0,1 0 0 0 0,-1 0 0 0 0,0 1 0 0 0,1-1 0 0 0,-1 0 0 0 0,0 0 0 0 0,0 0 0 0 0,1 0 1 0 0,-1 0-1 0 0,0 0 0 0 0,-2-1-8 0 0,0 0 0 0 0,0 1 1 0 0,0-1-1 0 0,0 0 0 0 0,0 0 0 0 0,0-1 1 0 0,0 1-1 0 0,0-1 0 0 0,1 1 1 0 0,-1-1-1 0 0,0 0 0 0 0,1 0 0 0 0,0 0 1 0 0,-1 0-1 0 0,1 0 0 0 0,0-1 0 0 0,0 1 1 0 0,-2-5-1 0 0,-35-57-20 0 0,28 44 29 0 0,-43-120-5 0 0,51 134 2 0 0,0 0 1 0 0,1 0-1 0 0,0 0 1 0 0,0 0-1 0 0,1 0 1 0 0,-1-1-1 0 0,0-9 1 0 0,-2-12-5 0 0,-3-8-49 0 0,1-2 1 0 0,2 1-1 0 0,1-43 0 0 0,3 76 39 0 0,1 1 0 0 0,-1-1 0 0 0,1 0 1 0 0,0 1-1 0 0,0-1 0 0 0,0 1 0 0 0,1-1 0 0 0,2-4 0 0 0,1-5-60 0 0,-3 5-42 0 0,1-1 0 0 0,0 1 0 0 0,0 0-1 0 0,1 1 1 0 0,7-13 0 0 0,2-4-233 0 0,-11 20 262 0 0,0 1-1 0 0,0-1 0 0 0,0 1 0 0 0,0 0 1 0 0,1 0-1 0 0,0-1 0 0 0,-1 2 0 0 0,1-1 1 0 0,0 0-1 0 0,6-3 0 0 0,-5 3-118 0 0,0 0-1 0 0,0-1 1 0 0,0 1 0 0 0,-1-1-1 0 0,0 1 1 0 0,1-1 0 0 0,3-7-1 0 0,-4 7-36 0 0,-1 0-1 0 0,1 0 0 0 0,0 1 1 0 0,0 0-1 0 0,0-1 0 0 0,0 1 1 0 0,1 0-1 0 0,-1 0 0 0 0,1 1 1 0 0,0-1-1 0 0,7-3 0 0 0,-10 5 135 0 0,1 0 1 0 0,-1 0-1 0 0,0 0 0 0 0,0 0 0 0 0,1 0 1 0 0,-1 0-1 0 0,0 0 0 0 0,0 0 0 0 0,0-1 0 0 0,0 1 1 0 0,-1 0-1 0 0,1-1 0 0 0,0 1 0 0 0,0-1 0 0 0,-1 1 1 0 0,1-1-1 0 0,0-1 0 0 0,5-10-690 0 0,52-65-6598 0 0,-50 69 6628 0 0,-6 7 509 0 0,0-1 0 0 0,0 1 0 0 0,0-1 0 0 0,0 1 0 0 0,0-1 0 0 0,0 0 0 0 0,-1 1 1 0 0,0-1-1 0 0,2-4 0 0 0,30-53-4292 0 0,-26 36 2933 0 0,-5 14-1201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0,'1'8'8688'0'0,"7"11"-4249"0"0,36 37 2672 0 0,-29-36-5924 0 0,1 0 1 0 0,24 23-1 0 0,-19-22-534 0 0,-1 1 0 0 0,21 31 0 0 0,-25-32-396 0 0,44 54 237 0 0,-33-44-140 0 0,-2 2 0 0 0,-1 0 1 0 0,29 56-1 0 0,-15-20-354 0 0,-26-51 0 0 0,-2 1 0 0 0,0 0 0 0 0,-1 1 0 0 0,-1 0 0 0 0,-1 0 0 0 0,6 26 0 0 0,12 51 0 0 0,-18-75 0 0 0,-1 1 0 0 0,0 0 0 0 0,-2 0 0 0 0,2 38 0 0 0,3 158 0 0 0,-9-217-4 0 0,0 53-2077 0 0,-7 37-5713 0 0,6-79 6642 0 0,-1-1 0 0 0,-1 0 0 0 0,0 0 1 0 0,0 0-1 0 0,-1-1 0 0 0,-1 1 0 0 0,0-1 0 0 0,0 0 0 0 0,-1-1 0 0 0,-9 13 0 0 0,-11 7-6121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44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1230 790 9256 0 0,'-8'-38'3215'0'0,"-2"-5"-1113"0"0,10 40-1903 0 0,1-1 0 0 0,-1 1-1 0 0,0 0 1 0 0,1 0 0 0 0,0-1 0 0 0,0 1 0 0 0,0 0-1 0 0,0 0 1 0 0,0 0 0 0 0,1 0 0 0 0,1-3 0 0 0,7-16 855 0 0,-5 20-809 0 0,0 0-1 0 0,-1 1 1 0 0,2-1 0 0 0,-1 1-1 0 0,0 0 1 0 0,0 0 0 0 0,0 1 0 0 0,7-1-1 0 0,-5 1-135 0 0,0 0 0 0 0,-1 0 0 0 0,1 1 0 0 0,0 0-1 0 0,-1 0 1 0 0,1 1 0 0 0,-1 0 0 0 0,1 0 0 0 0,-1 0-1 0 0,0 1 1 0 0,0 0 0 0 0,0 0 0 0 0,0 0 0 0 0,0 1-1 0 0,-1 0 1 0 0,0 0 0 0 0,0 0 0 0 0,0 1 0 0 0,0 0-1 0 0,0 0 1 0 0,-1 0 0 0 0,0 0 0 0 0,0 1 0 0 0,4 7-1 0 0,4 8 232 0 0,0 0 0 0 0,-1 1-1 0 0,12 31 1 0 0,-19-34-207 0 0,-1-1 1 0 0,-1 1 0 0 0,0 0-1 0 0,-1 0 1 0 0,-2 0-1 0 0,0-1 1 0 0,0 1 0 0 0,-2 0-1 0 0,0-1 1 0 0,-9 28-1 0 0,-10 0 90 0 0,18-40-193 0 0,0 0-1 0 0,0 1 1 0 0,1 0-1 0 0,0-1 1 0 0,-2 10-1 0 0,3-10-2 0 0,-1 0 0 0 0,0 0 0 0 0,0-1 0 0 0,-1 1 0 0 0,1-1 0 0 0,-1 1 0 0 0,0-1 0 0 0,-1 0 0 0 0,1 0 0 0 0,-1-1 0 0 0,-9 7 0 0 0,-21 26 159 0 0,32-33-159 0 0,0 0 0 0 0,-1 0 0 0 0,1 0 0 0 0,-1-1 0 0 0,1 1 0 0 0,-9 5 0 0 0,-5 4 68 0 0,-2 16 54 0 0,14-24-106 0 0,-1 1 0 0 0,-1-1-1 0 0,1-1 1 0 0,-1 1 0 0 0,0-1 0 0 0,0 0 0 0 0,-11 4 0 0 0,-36 22 315 0 0,53-29-350 0 0,-3 3 22 0 0,-1-1-1 0 0,1 1 1 0 0,-1-1 0 0 0,1-1 0 0 0,-1 1 0 0 0,0-1-1 0 0,0 0 1 0 0,0 0 0 0 0,0 0 0 0 0,-1-1 0 0 0,-5 2-1 0 0,6-2 21 0 0,-1 1-1 0 0,0 0 0 0 0,1 0 0 0 0,-1 1 1 0 0,1-1-1 0 0,-7 5 0 0 0,-15 7 73 0 0,11-10-18 0 0,-1 0 1 0 0,0-1-1 0 0,-33 2 0 0 0,44-5-74 0 0,-1 0-1 0 0,1 0 1 0 0,0 0-1 0 0,-1-1 1 0 0,1 0-1 0 0,0 0 1 0 0,0-1 0 0 0,-1 1-1 0 0,1-1 1 0 0,0-1-1 0 0,1 1 1 0 0,-1-1-1 0 0,-8-5 1 0 0,1-3 12 0 0,1 2 6 0 0,1 0 1 0 0,0 0 0 0 0,0-2-1 0 0,-15-18 1 0 0,-4-16 70 0 0,22 34-91 0 0,1 0 1 0 0,0-1-1 0 0,-7-16 0 0 0,-2-8 10 0 0,7 19-30 0 0,0-1 0 0 0,1 0 1 0 0,2-1-1 0 0,0 0 0 0 0,0 0 0 0 0,2 0 1 0 0,0-1-1 0 0,-1-34 0 0 0,5 39 0 0 0,-1 12-5 0 0,1 0-1 0 0,-1 0 1 0 0,1-1 0 0 0,0 1 0 0 0,0 0 0 0 0,0-1 0 0 0,1 1 0 0 0,-1 0 0 0 0,1 0 0 0 0,-1-1 0 0 0,1 1 0 0 0,0 0 0 0 0,1 0 0 0 0,-1 0 0 0 0,0 0-1 0 0,1 0 1 0 0,0 0 0 0 0,-1 0 0 0 0,1 1 0 0 0,0-1 0 0 0,1 1 0 0 0,-1-1 0 0 0,0 1 0 0 0,1 0 0 0 0,-1 0 0 0 0,5-3 0 0 0,1 1 8 0 0,0 0 1 0 0,1 0 0 0 0,-1 1 0 0 0,1 0-1 0 0,0 1 1 0 0,0-1 0 0 0,0 2-1 0 0,0-1 1 0 0,1 2 0 0 0,-1-1-1 0 0,0 1 1 0 0,0 0 0 0 0,0 1 0 0 0,1 0-1 0 0,-1 1 1 0 0,0 0 0 0 0,0 0-1 0 0,0 1 1 0 0,-1 0 0 0 0,1 0-1 0 0,-1 1 1 0 0,1 0 0 0 0,-1 1 0 0 0,0-1-1 0 0,-1 2 1 0 0,14 11 0 0 0,33 33 126 0 0,-35-33-88 0 0,-1 0 0 0 0,0 2 0 0 0,-1 0 0 0 0,18 26 0 0 0,-22-25-32 0 0,1 0 28 0 0,0 2 1 0 0,-1 0-1 0 0,-1 0 1 0 0,-1 1 0 0 0,-2 1-1 0 0,11 35 1 0 0,-3 3 60 0 0,-10-39-72 0 0,-1 1 1 0 0,4 29-1 0 0,-4-9-25 0 0,-3-27 10 0 0,0 1 0 0 0,-1-1 1 0 0,-1 0-1 0 0,-1 1 0 0 0,-1-1 0 0 0,0 1 1 0 0,-1-1-1 0 0,-6 26 0 0 0,-10 28 114 0 0,16-60-114 0 0,0 0 1 0 0,0 0-1 0 0,-1 0 1 0 0,-1 0-1 0 0,0-1 1 0 0,0 1-1 0 0,-1-1 1 0 0,-1 0-1 0 0,-11 16 1 0 0,-9 1 76 0 0,23-25-87 0 0,0 1-1 0 0,1-1 1 0 0,-1 1-1 0 0,1 0 1 0 0,0-1-1 0 0,-1 1 1 0 0,1 1-1 0 0,0-1 1 0 0,1 0-1 0 0,-1 0 1 0 0,1 1-1 0 0,-2 3 1 0 0,2-4-4 0 0,-1 0 0 0 0,0 0 1 0 0,0 0-1 0 0,0 0 0 0 0,0 0 0 0 0,0 0 1 0 0,0-1-1 0 0,-1 1 0 0 0,1-1 0 0 0,-1 1 1 0 0,0-1-1 0 0,-4 3 0 0 0,-23 21 73 0 0,26-22-64 0 0,0 0 1 0 0,0-1-1 0 0,-1 0 1 0 0,0 0-1 0 0,1 0 1 0 0,-1 0-1 0 0,0-1 0 0 0,0 0 1 0 0,0 0-1 0 0,-1 0 1 0 0,1-1-1 0 0,0 0 1 0 0,-7 1-1 0 0,5-1 4 0 0,-1 1 0 0 0,0-2 1 0 0,0 1-1 0 0,1-1 0 0 0,-1 0 0 0 0,0-1 0 0 0,0 1 1 0 0,1-2-1 0 0,-9-1 0 0 0,5-1-19 0 0,1-1 0 0 0,0 0 0 0 0,0-1 0 0 0,0 0 0 0 0,1 0 0 0 0,-16-15 0 0 0,6 6 0 0 0,3 1 0 0 0,1-1 0 0 0,1 0 0 0 0,0-1 0 0 0,1-1 0 0 0,1 0 0 0 0,0-1 0 0 0,-9-20 0 0 0,-57-139 0 0 0,68 150 0 0 0,1-2 0 0 0,1 1 0 0 0,-5-38 0 0 0,11 55 0 0 0,1 1 0 0 0,0 0 0 0 0,1 0 0 0 0,0 0 0 0 0,0 0 0 0 0,1 0 0 0 0,1-1 0 0 0,0 1 0 0 0,0 1 0 0 0,1-1 0 0 0,0 0 0 0 0,1 1 0 0 0,5-11 0 0 0,51-76 0 0 0,-57 92 0 0 0,-1 0 0 0 0,1 0 0 0 0,0 0 0 0 0,0 1 0 0 0,1-1 0 0 0,-1 1 0 0 0,5-4 0 0 0,7-7 0 0 0,1-4 0 0 0,-14 15 0 0 0,1 0 0 0 0,0-1 0 0 0,1 1 0 0 0,-1 0 0 0 0,0 1 0 0 0,1-1 0 0 0,0 1 0 0 0,-1-1 0 0 0,1 1 0 0 0,0 0 0 0 0,0 0 0 0 0,6-1 0 0 0,6-4 0 0 0,-9 3 0 0 0,-1 1 0 0 0,1 1 0 0 0,0-1 0 0 0,0 1 0 0 0,-1 0 0 0 0,1 1 0 0 0,0 0 0 0 0,1 0 0 0 0,7 0 0 0 0,-12 1 0 0 0,7-1 0 0 0,0 1 0 0 0,0 0 0 0 0,-1 1 0 0 0,1 0 0 0 0,0 1 0 0 0,-1 0 0 0 0,0 0 0 0 0,1 1 0 0 0,-1 0 0 0 0,16 8 0 0 0,-14-3 0 0 0,32 28 0 0 0,28 39 0 0 0,-67-70 0 0 0,1-1 0 0 0,-1 1 0 0 0,-1 0 0 0 0,1 0 0 0 0,-1 1 0 0 0,0-1 0 0 0,4 9 0 0 0,14 22 0 0 0,-16-25 0 0 0,1 0 0 0 0,-1 0 0 0 0,-1 0 0 0 0,0 1 0 0 0,-1 0 0 0 0,5 23 0 0 0,-6-23 0 0 0,0 8 0 0 0,0 0 0 0 0,-1 1 0 0 0,-3 26 0 0 0,1-6 0 0 0,0-29 0 0 0,0 0 0 0 0,-1 0 0 0 0,0 0 0 0 0,-1 0 0 0 0,-1 0 0 0 0,0-1 0 0 0,0 1 0 0 0,-1-1 0 0 0,0 0 0 0 0,-1 0 0 0 0,-13 17 0 0 0,-9 11 0 0 0,25-33 0 0 0,0 0 0 0 0,0-1 0 0 0,-1 0 0 0 0,0 0 0 0 0,0 0 0 0 0,-7 6 0 0 0,-49 47 0 0 0,58-56 0 0 0,1 0 0 0 0,-1 0 0 0 0,0-1 0 0 0,0 1 0 0 0,0 0 0 0 0,0-1 0 0 0,0 0 0 0 0,0 1 0 0 0,-1-1 0 0 0,1 0 0 0 0,0 0 0 0 0,-1 0 0 0 0,-4 1 0 0 0,-20 8 0 0 0,11-4 0 0 0,0 0 0 0 0,0-1 0 0 0,-1-1 0 0 0,0 0 0 0 0,1-2 0 0 0,-1 0 0 0 0,0 0 0 0 0,-34-3 0 0 0,47 1 0 0 0,0 0 0 0 0,0-1 0 0 0,-1 1 0 0 0,1-1 0 0 0,0 0 0 0 0,0 0 0 0 0,0-1 0 0 0,0 1 0 0 0,0-1 0 0 0,0 0 0 0 0,1 0 0 0 0,-1 0 0 0 0,0 0 0 0 0,1-1 0 0 0,0 1 0 0 0,-5-6 0 0 0,-11-6 0 0 0,-3 0 0 0 0,14 9 0 0 0,1 0 0 0 0,-1 0 0 0 0,1-1 0 0 0,0 0 0 0 0,1 0 0 0 0,-7-8 0 0 0,-2 0 0 0 0,8 7 0 0 0,0 0 0 0 0,0 0 0 0 0,0 0 0 0 0,-9-15 0 0 0,2-3 0 0 0,1 0 0 0 0,0-1 0 0 0,-13-44 0 0 0,16 38 0 0 0,-9-55 0 0 0,18 73 0 0 0,0 1 0 0 0,0-1 0 0 0,1 0 0 0 0,1 1 0 0 0,0-1 0 0 0,1 1 0 0 0,4-16 0 0 0,1 0 0 0 0,-5 19 0 0 0,0 1 0 0 0,0-1 0 0 0,1 1 0 0 0,0 0 0 0 0,1 0 0 0 0,0 0 0 0 0,0 1 0 0 0,7-10 0 0 0,47-57 0 0 0,-48 63 0 0 0,1 0 0 0 0,-1 0 0 0 0,2 1 0 0 0,21-17 0 0 0,-21 19 0 0 0,-7 6 0 0 0,0 1 0 0 0,1-1 0 0 0,-1 2 0 0 0,0-1 0 0 0,1 0 0 0 0,-1 1 0 0 0,1 0 0 0 0,-1 0 0 0 0,1 1 0 0 0,0 0 0 0 0,-1 0 0 0 0,7 0 0 0 0,-7 1 0 0 0,1-1 0 0 0,-1-1 0 0 0,-1 0 0 0 0,0 1 0 0 0,1 0 0 0 0,-1 0 0 0 0,0 0 0 0 0,1 0 0 0 0,-1 1 0 0 0,0 0 0 0 0,1 0 0 0 0,-1 0 0 0 0,0 0 0 0 0,0 1 0 0 0,0-1 0 0 0,0 1 0 0 0,0 0 0 0 0,0 0 0 0 0,-1 1 0 0 0,1-1 0 0 0,5 6 0 0 0,3 5 0 0 0,0 0 0 0 0,-1 1 0 0 0,-1 0 0 0 0,0 1 0 0 0,-1 0 0 0 0,-1 0 0 0 0,8 21 0 0 0,3 9 0 0 0,-15-38 0 0 0,-1 0 0 0 0,0 1 0 0 0,0-1 0 0 0,3 15 0 0 0,1 15 0 0 0,-3-1 0 0 0,1 65 0 0 0,-5-75 0 0 0,1-4 0 0 0,0-1 0 0 0,-2 0 0 0 0,-1 0 0 0 0,0 0 0 0 0,-1 0 0 0 0,-2-1 0 0 0,-9 29 0 0 0,-1-1 0 0 0,13-41 0 0 0,0 0 0 0 0,0 0 0 0 0,0 0 0 0 0,-1-1 0 0 0,0 1 0 0 0,0-1 0 0 0,0 0 0 0 0,-1 0 0 0 0,-6 8 0 0 0,0-4 0 0 0,7-8 0 0 0,1 0 0 0 0,0 0 0 0 0,-1 1 0 0 0,1-1 0 0 0,0 1 0 0 0,1-1 0 0 0,-1 1 0 0 0,0-1 0 0 0,1 1 0 0 0,0 0 0 0 0,-1 0 0 0 0,0 4 0 0 0,-5 8 0 0 0,-1-1 0 0 0,-1 0 0 0 0,-1 0 0 0 0,1 0 0 0 0,-2-1 0 0 0,0-1 0 0 0,-1 0 0 0 0,0 0 0 0 0,0-1 0 0 0,-29 18 0 0 0,-39 1 0 0 0,72-27 0 0 0,-1-1 0 0 0,1 0 0 0 0,-1 0 0 0 0,1 0 0 0 0,-15 0 0 0 0,4-2 0 0 0,1 0 0 0 0,-1 0 0 0 0,-21-5 0 0 0,22-6 0 0 0,-38-29 0 0 0,34 25 0 0 0,1 0 0 0 0,-36-35 0 0 0,25 17 0 0 0,19 20 0 0 0,0 0 0 0 0,1-1 0 0 0,-16-23 0 0 0,-11-45 0 0 0,32 70 0 0 0,0-1 0 0 0,1-1 0 0 0,1 1 0 0 0,1-1 0 0 0,-1 0 0 0 0,2 0 0 0 0,-3-20 0 0 0,-8-32 0 0 0,8 47 0 0 0,2 1 0 0 0,0-1 0 0 0,1 0 0 0 0,1 0 0 0 0,1 0 0 0 0,0-1 0 0 0,2 1 0 0 0,0 0 0 0 0,1 0 0 0 0,1 0 0 0 0,0 0 0 0 0,8-20 0 0 0,34-34 0 0 0,-44 71 0 0 0,0-1 0 0 0,1 0 0 0 0,-1 1 0 0 0,0-1 0 0 0,1 1 0 0 0,-1-1 0 0 0,1 1 0 0 0,0 0 0 0 0,0 0 0 0 0,0 0 0 0 0,0 0 0 0 0,0 0 0 0 0,0 0 0 0 0,1 0 0 0 0,4-2 0 0 0,1-2 0 0 0,1 0 0 0 0,-1 1 0 0 0,1 0 0 0 0,0 0 0 0 0,0 1 0 0 0,15-6 0 0 0,5-1 0 0 0,-19 6 0 0 0,1 0 0 0 0,0 1 0 0 0,0 1 0 0 0,1 0 0 0 0,-1 1 0 0 0,1 0 0 0 0,17-1 0 0 0,83 5 0 0 0,-84-1 0 0 0,-20-1 0 0 0,0 0 0 0 0,-1 0 0 0 0,1 1 0 0 0,0 0 0 0 0,-1 0 0 0 0,1 1 0 0 0,-1 0 0 0 0,1 1 0 0 0,-1-1 0 0 0,0 1 0 0 0,0 0 0 0 0,0 1 0 0 0,0 0 0 0 0,9 8 0 0 0,-3-2 0 0 0,-3-4 0 0 0,-1 2 0 0 0,1-1 0 0 0,-2 1 0 0 0,1 0 0 0 0,-1 1 0 0 0,0 0 0 0 0,-1 0 0 0 0,0 1 0 0 0,-1 0 0 0 0,0 0 0 0 0,8 18 0 0 0,10 47 0 0 0,-15-51 0 0 0,-1 1 0 0 0,-1 0 0 0 0,-1 0 0 0 0,-2 1 0 0 0,3 36 0 0 0,-6-26 0 0 0,-1 0 0 0 0,-2 0 0 0 0,-2 0 0 0 0,-1 0 0 0 0,-12 40 0 0 0,9-43 0 0 0,7-25 0 0 0,-1 0 0 0 0,0 0 0 0 0,0 0 0 0 0,-1 0 0 0 0,0 0 0 0 0,0-1 0 0 0,-1 1 0 0 0,-9 12 0 0 0,-18 28 0 0 0,26-38 0 0 0,0 0 0 0 0,-1-1 0 0 0,0 0 0 0 0,-1 0 0 0 0,0 0 0 0 0,-10 9 0 0 0,7-9 0 0 0,0-1 0 0 0,-1 0 0 0 0,0 0 0 0 0,0-1 0 0 0,-1-1 0 0 0,1 0 0 0 0,-2 0 0 0 0,1-1 0 0 0,0-1 0 0 0,-1 0 0 0 0,0 0 0 0 0,0-2 0 0 0,0 1 0 0 0,0-2 0 0 0,0 0 0 0 0,-1 0 0 0 0,1-1 0 0 0,0-1 0 0 0,-26-4 0 0 0,35 3 0 0 0,0 1 0 0 0,0-1 0 0 0,0 1 0 0 0,0-1 0 0 0,0 0 0 0 0,1 0 0 0 0,-1-1 0 0 0,1 1 0 0 0,-6-6 0 0 0,-25-16 0 0 0,26 19 0 0 0,1 0 0 0 0,0-1 0 0 0,0 0 0 0 0,0 0 0 0 0,1-1 0 0 0,0 0 0 0 0,-6-8 0 0 0,-40-62 0 0 0,41 59 0 0 0,-1 1 0 0 0,8 11 0 0 0,0 1 0 0 0,0-1 0 0 0,0 0 0 0 0,1 0 0 0 0,0 0 0 0 0,1 0 0 0 0,-3-8 0 0 0,-11-31 0 0 0,11 34 0 0 0,0-1 0 0 0,1 0 0 0 0,-4-23 0 0 0,2-4 0 0 0,2 0 0 0 0,2-1 0 0 0,2 0 0 0 0,1 1 0 0 0,9-53 0 0 0,13 21 0 0 0,-2 17 0 0 0,-14 36 0 0 0,1 1 0 0 0,2-1 0 0 0,-1 1 0 0 0,2 0 0 0 0,0 1 0 0 0,15-15 0 0 0,-11 11 0 0 0,-7 9 0 0 0,0 1 0 0 0,0 0 0 0 0,1 1 0 0 0,0-1 0 0 0,1 2 0 0 0,0-1 0 0 0,21-12 0 0 0,7-4 0 0 0,-32 20 0 0 0,1 1 0 0 0,-1 0 0 0 0,1 0 0 0 0,0 0 0 0 0,0 1 0 0 0,0-1 0 0 0,1 2 0 0 0,13-4 0 0 0,-15 4 0 0 0,0 1 0 0 0,0-1 0 0 0,0-1 0 0 0,0 1 0 0 0,8-6 0 0 0,16-6 0 0 0,-1 8 0 0 0,1 2 0 0 0,-1 0 0 0 0,1 2 0 0 0,-1 1 0 0 0,39 4 0 0 0,-59-2 0 0 0,0 1 0 0 0,0-1 0 0 0,0 2 0 0 0,0-1 0 0 0,0 1 0 0 0,-1 0 0 0 0,0 1 0 0 0,1 0 0 0 0,-1 0 0 0 0,-1 1 0 0 0,1 0 0 0 0,-1 0 0 0 0,1 1 0 0 0,-1 0 0 0 0,-1 0 0 0 0,0 0 0 0 0,1 1 0 0 0,6 11 0 0 0,-10-12 0 0 0,1 0 0 0 0,-1 0 0 0 0,1 0 0 0 0,1 0 0 0 0,-1-1 0 0 0,1 0 0 0 0,5 5 0 0 0,-5-6 0 0 0,-1 1 0 0 0,0-1 0 0 0,0 1 0 0 0,0 0 0 0 0,-1 0 0 0 0,1 0 0 0 0,3 9 0 0 0,18 30 0 0 0,-17-31 0 0 0,-1 0 0 0 0,0 0 0 0 0,-1 1 0 0 0,0 0 0 0 0,-1 0 0 0 0,4 16 0 0 0,4 41 0 0 0,-5-34 0 0 0,-2 1 0 0 0,3 64 0 0 0,-9-66 0 0 0,0 49 0 0 0,-10 88 0 0 0,8-163 0 0 0,0 0 0 0 0,0 0 0 0 0,-1-1 0 0 0,0 1 0 0 0,0-1 0 0 0,-1 1 0 0 0,-1-1 0 0 0,0 0 0 0 0,0-1 0 0 0,-7 10 0 0 0,10-17 0 0 0,-1 1 0 0 0,1 0 0 0 0,-1 0 0 0 0,1 0 0 0 0,0 0 0 0 0,0 1 0 0 0,0-1 0 0 0,0 0 0 0 0,1 1 0 0 0,-1 0 0 0 0,1-1 0 0 0,-1 1 0 0 0,1 0 0 0 0,0 0 0 0 0,-2 4 0 0 0,2-3 0 0 0,-1 0 0 0 0,0-1 0 0 0,0 1 0 0 0,0-1 0 0 0,-1 0 0 0 0,0 0 0 0 0,1 0 0 0 0,-1 0 0 0 0,0 0 0 0 0,0-1 0 0 0,-5 4 0 0 0,-1 1 0 0 0,1 0 0 0 0,0-1 0 0 0,0 0 0 0 0,-1-1 0 0 0,0 0 0 0 0,1 0 0 0 0,-2-1 0 0 0,-16 6 0 0 0,3-1 0 0 0,13-6 0 0 0,-1 0 0 0 0,1 0 0 0 0,-1-1 0 0 0,1-1 0 0 0,-1 0 0 0 0,1 0 0 0 0,-1-1 0 0 0,0 0 0 0 0,1-1 0 0 0,-1 0 0 0 0,0-1 0 0 0,1 0 0 0 0,0-1 0 0 0,-1 0 0 0 0,1 0 0 0 0,-18-10 0 0 0,-16-15 0 0 0,1-1 0 0 0,1-3 0 0 0,2-2 0 0 0,1-1 0 0 0,-41-48 0 0 0,33 29 0 0 0,22 27 0 0 0,-34-49 0 0 0,19 17 0 0 0,-35-57 0 0 0,67 101 0 0 0,1 0 0 0 0,0 0 0 0 0,1 0 0 0 0,1-1 0 0 0,0 0 0 0 0,-2-17 0 0 0,-14-63 0 0 0,14 73 0 0 0,2 0 0 0 0,0-1 0 0 0,2 1 0 0 0,0-1 0 0 0,2 0 0 0 0,1-29 0 0 0,1 41 0 0 0,0 3 0 0 0,-1 1 0 0 0,1-1 0 0 0,1 1 0 0 0,-1 0 0 0 0,2-1 0 0 0,-1 1 0 0 0,1 0 0 0 0,0 0 0 0 0,1 0 0 0 0,6-9 0 0 0,6-7 0 0 0,-8 11 0 0 0,0 1 0 0 0,1 0 0 0 0,1 0 0 0 0,16-15 0 0 0,13-12 0 0 0,-31 31 0 0 0,-1 0 0 0 0,1 0 0 0 0,1 1 0 0 0,-1 0 0 0 0,12-7 0 0 0,0 3 0 0 0,-1-1 0 0 0,24-19 0 0 0,-36 26 0 0 0,-1 1 0 0 0,1-1 0 0 0,0 1 0 0 0,1 1 0 0 0,9-4 0 0 0,16-9 0 0 0,0-1 0 0 0,1 2 0 0 0,0 1 0 0 0,61-16 0 0 0,118-16 0 0 0,-151 34 0 0 0,-38 8 0 0 0,1 1 0 0 0,0 1 0 0 0,-1 1 0 0 0,1 1 0 0 0,0 1 0 0 0,0 1 0 0 0,29 7 0 0 0,-40-7 0 0 0,0 2 0 0 0,0 0 0 0 0,-1 1 0 0 0,0 0 0 0 0,0 1 0 0 0,0 0 0 0 0,0 1 0 0 0,-1 1 0 0 0,0 0 0 0 0,-1 1 0 0 0,0 0 0 0 0,0 0 0 0 0,14 17 0 0 0,7 9 0 0 0,1 5 0 0 0,-15-15 0 0 0,-11-16 0 0 0,1 0 0 0 0,-2 1 0 0 0,1 0 0 0 0,-1 1 0 0 0,-1-1 0 0 0,0 1 0 0 0,-1 0 0 0 0,6 20 0 0 0,16 81 0 0 0,-15-47 0 0 0,-6-44 0 0 0,-1 0 0 0 0,1 35 0 0 0,-5-16 0 0 0,-10 68 0 0 0,8-92 0 0 0,-2-1 0 0 0,0 1 0 0 0,0-1 0 0 0,-2 1 0 0 0,0-2 0 0 0,0 1 0 0 0,-11 16 0 0 0,-6 6 0 0 0,-1 3 0 0 0,-2-2 0 0 0,-58 68 0 0 0,64-86 0 0 0,11-9 0 0 0,-1 0 0 0 0,-1-1 0 0 0,1 0 0 0 0,-2-1 0 0 0,0 0 0 0 0,0 0 0 0 0,0-2 0 0 0,-1 1 0 0 0,-16 6 0 0 0,-20 4 0 0 0,30-10 0 0 0,-1-1 0 0 0,0 0 0 0 0,0-1 0 0 0,0-2 0 0 0,0 0 0 0 0,-1-1 0 0 0,-24 0 0 0 0,33-2 0 0 0,1-1 0 0 0,-1-1 0 0 0,1 0 0 0 0,-1 0 0 0 0,1-1 0 0 0,0 0 0 0 0,0-1 0 0 0,-18-7 0 0 0,-4-6 0 0 0,1-2 0 0 0,1-1 0 0 0,0-1 0 0 0,2-2 0 0 0,-36-32 0 0 0,42 31 0 0 0,-3-2 0 0 0,1-1 0 0 0,-31-42 0 0 0,15 15 0 0 0,26 35 0 0 0,1 0 0 0 0,0-1 0 0 0,2-1 0 0 0,-11-22 0 0 0,-49-144 0 0 0,63 158 0 0 0,2-1 0 0 0,2-1 0 0 0,0 1 0 0 0,0-52 0 0 0,4 66 0 0 0,2-1 0 0 0,0 1 0 0 0,1 0 0 0 0,1 0 0 0 0,0 0 0 0 0,1 0 0 0 0,1 0 0 0 0,0 1 0 0 0,1-1 0 0 0,0 1 0 0 0,1 1 0 0 0,1-1 0 0 0,0 1 0 0 0,1 1 0 0 0,16-20 0 0 0,88-78 0 0 0,-95 93 0 0 0,0 1 0 0 0,1 1 0 0 0,0 1 0 0 0,32-18 0 0 0,93-38 0 0 0,-84 42 0 0 0,126-50 0 0 0,-52 29 0 0 0,-119 44 0 0 0,0 1 0 0 0,0 0 0 0 0,27-2 0 0 0,9-2 0 0 0,-3-2 0 0 0,0 1 0 0 0,1 3 0 0 0,82 1 0 0 0,-75 3 0 0 0,-28 1 0 0 0,0 0 0 0 0,0 2 0 0 0,-1 0 0 0 0,1 2 0 0 0,37 9 0 0 0,-25 4 0 0 0,-1 1 0 0 0,0 2 0 0 0,-2 2 0 0 0,0 1 0 0 0,-1 2 0 0 0,-2 2 0 0 0,0 1 0 0 0,-2 1 0 0 0,-1 2 0 0 0,-1 1 0 0 0,-2 1 0 0 0,41 62 0 0 0,-57-75 0 0 0,-1 1 0 0 0,0 0 0 0 0,-2 1 0 0 0,0 0 0 0 0,-2 0 0 0 0,0 1 0 0 0,-1 0 0 0 0,4 39 0 0 0,-3 14 0 0 0,-3 97 0 0 0,-4-144 0 0 0,0-25 0 0 0,1 15 0 0 0,-1 0 0 0 0,0 0 0 0 0,-2 0 0 0 0,0-1 0 0 0,-1 1 0 0 0,-1-1 0 0 0,-8 24 0 0 0,-9 0 0 0 0,-2-1 0 0 0,-2-1 0 0 0,-1-2 0 0 0,-2 0 0 0 0,-2-2 0 0 0,-62 58 0 0 0,73-79 0 0 0,0 0 0 0 0,0-1 0 0 0,-1-1 0 0 0,-1-1 0 0 0,0-1 0 0 0,0-1 0 0 0,-1-1 0 0 0,0-1 0 0 0,-36 8 0 0 0,9-7 0 0 0,-1-2 0 0 0,-1-2 0 0 0,-68-4 0 0 0,102-1 0 0 0,0-1 0 0 0,0-1 0 0 0,0-1 0 0 0,0 0 0 0 0,-30-12 0 0 0,11 3 0 0 0,-5-3 0 0 0,1-1 0 0 0,0-2 0 0 0,2-2 0 0 0,-56-39 0 0 0,31 13 0 0 0,-97-93 0 0 0,131 112 0 0 0,2-2 0 0 0,1 0 0 0 0,2-2 0 0 0,0 0 0 0 0,2-2 0 0 0,2 0 0 0 0,1-2 0 0 0,2 0 0 0 0,1-1 0 0 0,-15-56 0 0 0,27 74 0 0 0,0-1 0 0 0,2 0 0 0 0,0 0 0 0 0,1 0 0 0 0,1 1 0 0 0,1-1 0 0 0,1 0 0 0 0,0 0 0 0 0,2 0 0 0 0,0 1 0 0 0,2 0 0 0 0,0 0 0 0 0,0 0 0 0 0,2 1 0 0 0,1-1 0 0 0,0 2 0 0 0,1 0 0 0 0,0 0 0 0 0,18-20 0 0 0,36-37 0 0 0,81-84 0 0 0,-77 95 0 0 0,119-85 0 0 0,-149 123 0 0 0,0 1 0 0 0,2 2 0 0 0,0 2 0 0 0,2 2 0 0 0,58-18 0 0 0,-31 16 0 0 0,1 4 0 0 0,89-10 0 0 0,-83 17 0 0 0,0 4 0 0 0,0 3 0 0 0,151 17 0 0 0,-205-11 0 0 0,0 2 0 0 0,0 1 0 0 0,0 1 0 0 0,-1 1 0 0 0,0 0 0 0 0,0 2 0 0 0,-1 0 0 0 0,19 15 0 0 0,2 4 0 0 0,-2 2 0 0 0,60 64 0 0 0,-81-72 0 0 0,0 1 0 0 0,-2 1 0 0 0,-1 1 0 0 0,20 48 0 0 0,-16-35 0 0 0,-13-26 0 0 0,-1 0 0 0 0,0 1 0 0 0,-1 0 0 0 0,0 0 0 0 0,-2 0 0 0 0,2 21 0 0 0,-3 96 0 0 0,-2-73 0 0 0,2-46 0 0 0,-1 0 0 0 0,0 0 0 0 0,-2 0 0 0 0,1 0 0 0 0,-1 0 0 0 0,-1 0 0 0 0,0-1 0 0 0,-10 23 0 0 0,-16 12 0 0 0,13 0 0 0 0,2-20 0 0 0,-1-2 0 0 0,-1 1 0 0 0,-28 33 0 0 0,-28 34 0 0 0,49-62 0 0 0,0 0 0 0 0,-29 26 0 0 0,21-25 0 0 0,17-17 0 0 0,0-1 0 0 0,-1-1 0 0 0,0 0 0 0 0,-1 0 0 0 0,-29 16 0 0 0,6-8 0 0 0,25-13 0 0 0,-1-1 0 0 0,0 0 0 0 0,-1-1 0 0 0,-17 5 0 0 0,-32 7 0 0 0,31-7 0 0 0,-65 10 0 0 0,88-19 0 0 0,0-1 0 0 0,0-1 0 0 0,0 0 0 0 0,0 0 0 0 0,0-1 0 0 0,1-1 0 0 0,-1 0 0 0 0,0 0 0 0 0,1-1 0 0 0,-15-6 0 0 0,-15-7 0 0 0,1-2 0 0 0,1-1 0 0 0,1-2 0 0 0,1-2 0 0 0,1-1 0 0 0,1-2 0 0 0,-52-51 0 0 0,52 40 0 0 0,1-1 0 0 0,1-2 0 0 0,3-1 0 0 0,1-1 0 0 0,2-2 0 0 0,2 0 0 0 0,-20-55 0 0 0,34 67 0 0 0,1-1 0 0 0,2-1 0 0 0,1 1 0 0 0,2-1 0 0 0,0-51 0 0 0,4 66 0 0 0,0 1 0 0 0,1 0 0 0 0,1 0 0 0 0,1 0 0 0 0,1 0 0 0 0,8-26 0 0 0,7 2 0 0 0,2 1 0 0 0,2 1 0 0 0,2 1 0 0 0,1 1 0 0 0,57-62 0 0 0,-58 74 0 0 0,0 1 0 0 0,2 1 0 0 0,1 1 0 0 0,1 1 0 0 0,1 2 0 0 0,1 1 0 0 0,0 2 0 0 0,39-16 0 0 0,-3 6 0 0 0,-34 12 0 0 0,1 1 0 0 0,0 2 0 0 0,70-14 0 0 0,-99 25 0 0 0,320-31 0 0 0,-286 31 0 0 0,-1 3 0 0 0,0 0 0 0 0,1 3 0 0 0,-2 1 0 0 0,1 2 0 0 0,50 17 0 0 0,-49-11 0 0 0,-2 2 0 0 0,0 2 0 0 0,0 1 0 0 0,-2 1 0 0 0,-1 3 0 0 0,44 35 0 0 0,-62-44 0 0 0,79 68 0 0 0,-85-71 0 0 0,0 0 0 0 0,-1 0 0 0 0,0 0 0 0 0,0 1 0 0 0,-2 0 0 0 0,9 17 0 0 0,46 102 0 0 0,-58-122 0 0 0,1-1 0 0 0,-1 1 0 0 0,0 0 0 0 0,0 0 0 0 0,-1 0 0 0 0,0 0 0 0 0,0 0 0 0 0,0 11 0 0 0,28 122 0 0 0,-25-87 0 0 0,4 79 0 0 0,-20 99 0 0 0,8-224 0 0 0,0 1 0 0 0,0-1 0 0 0,-1 0 0 0 0,-1 1 0 0 0,1-1 0 0 0,-9 14 0 0 0,-9 25 0 0 0,10-23 0 0 0,-1 0 0 0 0,0 0 0 0 0,-2-1 0 0 0,-1-1 0 0 0,-24 29 0 0 0,36-47 0 0 0,-8 5 0 0 0,0 0 0 0 0,0-1 0 0 0,-1 0 0 0 0,-22 12 0 0 0,16-10 0 0 0,0 2 0 0 0,0-2 0 0 0,-2 0 0 0 0,1-1 0 0 0,-1-1 0 0 0,-1 0 0 0 0,0-2 0 0 0,0 0 0 0 0,0-2 0 0 0,-1 0 0 0 0,-22 1 0 0 0,31-5 0 0 0,-85 4 0 0 0,88-5 0 0 0,0-1 0 0 0,0 0 0 0 0,1 0 0 0 0,-1-1 0 0 0,0-1 0 0 0,0 1 0 0 0,-17-9 0 0 0,-9-7 0 0 0,4 3 0 0 0,0-2 0 0 0,1-1 0 0 0,-54-41 0 0 0,37 15 0 0 0,-86-86 0 0 0,118 112 0 0 0,0-2 0 0 0,2 0 0 0 0,0 0 0 0 0,1-1 0 0 0,-15-33 0 0 0,10 12 0 0 0,5 17 0 0 0,1-2 0 0 0,2 0 0 0 0,0 0 0 0 0,2 0 0 0 0,1-1 0 0 0,1-1 0 0 0,-4-43 0 0 0,10 49 0 0 0,-1 13 0 0 0,1 0 0 0 0,0-1 0 0 0,1 1 0 0 0,0-1 0 0 0,0 1 0 0 0,1 0 0 0 0,1-1 0 0 0,6-17 0 0 0,1 6 0 0 0,1 1 0 0 0,0 1 0 0 0,2 0 0 0 0,21-27 0 0 0,-26 38 0 0 0,34-39 0 0 0,2 3 0 0 0,77-62 0 0 0,-111 99 0 0 0,154-109 0 0 0,-134 98 0 0 0,0 2 0 0 0,2 1 0 0 0,51-19 0 0 0,-5 5 0 0 0,-60 22 0 0 0,0 1 0 0 0,1 0 0 0 0,0 2 0 0 0,30-6 0 0 0,70-6 0 0 0,159-3 0 0 0,-224 19 0 0 0,-35-1 0 0 0,1 2 0 0 0,0 0 0 0 0,-1 0 0 0 0,1 2 0 0 0,-1 1 0 0 0,38 9 0 0 0,-28 0 0 0 0,-2 0 0 0 0,0 2 0 0 0,0 1 0 0 0,-2 1 0 0 0,0 1 0 0 0,0 1 0 0 0,-2 1 0 0 0,0 2 0 0 0,-2 0 0 0 0,27 33 0 0 0,22 73 0 0 0,-46-89 0 0 0,-3 2 0 0 0,25 63 0 0 0,-33-72 0 0 0,-2-1 0 0 0,-1 1 0 0 0,9 56 0 0 0,1 1 0 0 0,-15-64 0 0 0,-2 1 0 0 0,0-1 0 0 0,-1 0 0 0 0,-2 1 0 0 0,0-1 0 0 0,-6 37 0 0 0,5-52 0 0 0,-1 1 0 0 0,0 0 0 0 0,0-1 0 0 0,-1 1 0 0 0,0-1 0 0 0,-1 0 0 0 0,0 0 0 0 0,0 0 0 0 0,-1 0 0 0 0,-9 12 0 0 0,-35 43 0 0 0,-20 6 0 0 0,56-61 0 0 0,0-1 0 0 0,-1 0 0 0 0,1 0 0 0 0,-2-2 0 0 0,1 0 0 0 0,-1 0 0 0 0,1-1 0 0 0,-1-1 0 0 0,-1-1 0 0 0,-22 3 0 0 0,19-4 0 0 0,3 1 0 0 0,-1-1 0 0 0,1-1 0 0 0,-1 0 0 0 0,1-2 0 0 0,-1 1 0 0 0,1-2 0 0 0,-1 0 0 0 0,-20-6 0 0 0,0-9 0 0 0,0-2 0 0 0,1-2 0 0 0,1-1 0 0 0,1-1 0 0 0,-53-49 0 0 0,13-2 0 0 0,2-3 0 0 0,-90-128 0 0 0,147 181 0 0 0,0 0 0 0 0,2-1 0 0 0,-13-33 0 0 0,10 21 0 0 0,9 21 0 0 0,0 0 0 0 0,2-1 0 0 0,0 0 0 0 0,1 0 0 0 0,1 0 0 0 0,0-1 0 0 0,1 1 0 0 0,1-1 0 0 0,1 1 0 0 0,0-1 0 0 0,2 0 0 0 0,0 1 0 0 0,8-34 0 0 0,-2 26 0 0 0,0 0 0 0 0,2 1 0 0 0,1 1 0 0 0,0 0 0 0 0,2 0 0 0 0,1 1 0 0 0,0 1 0 0 0,31-34 0 0 0,-26 36 0 0 0,0 1 0 0 0,2 0 0 0 0,0 2 0 0 0,1 0 0 0 0,0 1 0 0 0,25-11 0 0 0,-22 14 0 0 0,0 1 0 0 0,0 1 0 0 0,1 1 0 0 0,0 1 0 0 0,0 2 0 0 0,44-6 0 0 0,-27 8 0 0 0,1 1 0 0 0,-1 2 0 0 0,65 8 0 0 0,-68 1 0 0 0,0 1 0 0 0,-1 3 0 0 0,0 1 0 0 0,47 23 0 0 0,-58-24 0 0 0,14 9 0 0 0,-2 1 0 0 0,-1 1 0 0 0,62 50 0 0 0,-35-24 0 0 0,-47-35 0 0 0,0 0 0 0 0,-1 1 0 0 0,-1 1 0 0 0,-1 1 0 0 0,0 0 0 0 0,-1 1 0 0 0,-1 1 0 0 0,0 0 0 0 0,14 29 0 0 0,36 72 0 0 0,-37-63 0 0 0,-16-36 0 0 0,0 1 0 0 0,12 41 0 0 0,-6-18 0 0 0,-14-37 0 0 0,1 1 0 0 0,-2-1 0 0 0,1 0 0 0 0,-1 1 0 0 0,0-1 0 0 0,0 1 0 0 0,0 15 0 0 0,0 68 0 0 0,0-48 0 0 0,-1-1 0 0 0,-2 1 0 0 0,-2 0 0 0 0,-10 47 0 0 0,11-85 0 0 0,0 1 0 0 0,-1-1 0 0 0,1 0 0 0 0,-1 0 0 0 0,-1 0 0 0 0,-4 7 0 0 0,3-6 0 0 0,1 0 0 0 0,0 0 0 0 0,1 0 0 0 0,-1 1 0 0 0,-1 8 0 0 0,0-8 0 0 0,1 1 0 0 0,-1-1 0 0 0,0 0 0 0 0,-1-1 0 0 0,0 1 0 0 0,0-1 0 0 0,0 0 0 0 0,-14 11 0 0 0,-3 4 0 0 0,4 1 0 0 0,17-18 0 0 0,-1-1 0 0 0,0 0 0 0 0,-1 0 0 0 0,1 0 0 0 0,-1-1 0 0 0,0 1 0 0 0,0-1 0 0 0,0 0 0 0 0,0 0 0 0 0,0 0 0 0 0,-1 0 0 0 0,1-1 0 0 0,-1 0 0 0 0,0 0 0 0 0,-6 2 0 0 0,3-2 0 0 0,-168 35 0 0 0,155-35 0 0 0,0 0 0 0 0,0-1 0 0 0,0-1 0 0 0,0-1 0 0 0,0-1 0 0 0,-32-7 0 0 0,43 6 0 0 0,1 0 0 0 0,-1-1 0 0 0,1 0 0 0 0,-12-7 0 0 0,-8-4 0 0 0,3 4 0 0 0,0-2 0 0 0,1-1 0 0 0,0-1 0 0 0,-31-24 0 0 0,-5-13 0 0 0,2-2 0 0 0,2-3 0 0 0,-57-75 0 0 0,101 114 0 0 0,0 0 0 0 0,1-1 0 0 0,0 0 0 0 0,2-1 0 0 0,1 0 0 0 0,0 0 0 0 0,1-1 0 0 0,1-1 0 0 0,-6-38 0 0 0,4 10 0 0 0,-3-38 0 0 0,12 82 0 0 0,-1 0 0 0 0,2 0 0 0 0,-1-1 0 0 0,1 1 0 0 0,0 0 0 0 0,0 0 0 0 0,1 0 0 0 0,-1 0 0 0 0,2 0 0 0 0,-1 0 0 0 0,4-7 0 0 0,23-27 0 0 0,11-20 0 0 0,-29 42 0 0 0,0 1 0 0 0,1 0 0 0 0,1 1 0 0 0,1 0 0 0 0,0 1 0 0 0,23-18 0 0 0,-14 11 0 0 0,29-23 0 0 0,2 2 0 0 0,86-52 0 0 0,-102 75 0 0 0,0 2 0 0 0,53-17 0 0 0,-86 33 0 0 0,9-2 0 0 0,-1 1 0 0 0,1 0 0 0 0,28-2 0 0 0,1 0 0 0 0,-1-2 0 0 0,1 2 0 0 0,-1 1 0 0 0,1 2 0 0 0,0 2 0 0 0,0 2 0 0 0,45 8 0 0 0,-66-3 0 0 0,0 1 0 0 0,0 1 0 0 0,-1 0 0 0 0,0 2 0 0 0,0 1 0 0 0,-1 0 0 0 0,-1 1 0 0 0,23 21 0 0 0,-25-21 0 0 0,-3-1 0 0 0,0 0 0 0 0,-2 1 0 0 0,1 1 0 0 0,-2 0 0 0 0,0 0 0 0 0,-1 1 0 0 0,0 1 0 0 0,15 31 0 0 0,-1 4 0 0 0,-18-41 0 0 0,-1 0 0 0 0,0 1 0 0 0,-1-1 0 0 0,0 1 0 0 0,-1 0 0 0 0,3 16 0 0 0,12 59 0 0 0,-12-59 0 0 0,0 0 0 0 0,-2 1 0 0 0,2 38 0 0 0,-6-35 0 0 0,1 17 0 0 0,-2 0 0 0 0,-3 0 0 0 0,-11 61 0 0 0,7-78 0 0 0,-2 0 0 0 0,0 0 0 0 0,-30 57 0 0 0,-21 31 0 0 0,52-104 0 0 0,0 0 0 0 0,-1-1 0 0 0,0 0 0 0 0,-1 0 0 0 0,-1-2 0 0 0,0 1 0 0 0,0-1 0 0 0,-2-1 0 0 0,1 0 0 0 0,-20 11 0 0 0,3-4 0 0 0,-1-1 0 0 0,-1-2 0 0 0,0-1 0 0 0,-38 11 0 0 0,53-21 0 0 0,1 0 0 0 0,-1-2 0 0 0,0 0 0 0 0,0-1 0 0 0,0-1 0 0 0,-32-4 0 0 0,45 4 0 0 0,1-1 0 0 0,-1 0 0 0 0,0-1 0 0 0,1 1 0 0 0,-1-1 0 0 0,1 1 0 0 0,0-1 0 0 0,0 0 0 0 0,0 0 0 0 0,0-1 0 0 0,0 1 0 0 0,-3-4 0 0 0,-14-8 0 0 0,1 4 0 0 0,15 8 0 0 0,-1 0 0 0 0,0-1 0 0 0,1 1 0 0 0,-1-1 0 0 0,1 0 0 0 0,0 0 0 0 0,0-1 0 0 0,0 1 0 0 0,-4-7 0 0 0,-39-41 0 0 0,33 37 0 0 0,1 0 0 0 0,0-1 0 0 0,1-1 0 0 0,1 0 0 0 0,0-1 0 0 0,-13-26 0 0 0,12 14 0 0 0,1 0 0 0 0,-13-57 0 0 0,21 72 0 0 0,1 0 0 0 0,1 0 0 0 0,0 0 0 0 0,1-1 0 0 0,0 1 0 0 0,1 0 0 0 0,1 0 0 0 0,6-25 0 0 0,-5 32 0 0 0,0 0 0 0 0,0 0 0 0 0,1 0 0 0 0,0 0 0 0 0,0 1 0 0 0,0-1 0 0 0,1 1 0 0 0,0 0 0 0 0,0 1 0 0 0,1-1 0 0 0,6-4 0 0 0,15-11 0 0 0,35-22 0 0 0,-58 41 0 0 0,14-8 0 0 0,1 1 0 0 0,0 1 0 0 0,1 1 0 0 0,0 0 0 0 0,35-6 0 0 0,-22 4 0 0 0,1 1 0 0 0,-1 2 0 0 0,1 1 0 0 0,1 2 0 0 0,-1 1 0 0 0,0 1 0 0 0,1 2 0 0 0,34 6 0 0 0,-49-3 0 0 0,1 0 0 0 0,-1 2 0 0 0,0 0 0 0 0,0 1 0 0 0,36 20 0 0 0,-44-20 0 0 0,0 0 0 0 0,-1 1 0 0 0,0 1 0 0 0,0 0 0 0 0,-1 0 0 0 0,0 1 0 0 0,-1 1 0 0 0,0-1 0 0 0,13 22 0 0 0,-7-13 0 0 0,-12-15 0 0 0,0-1 0 0 0,0 1 0 0 0,0 0 0 0 0,-1 0 0 0 0,1 0 0 0 0,-1 0 0 0 0,0 1 0 0 0,3 8 0 0 0,4 20 0 0 0,-2 1 0 0 0,-1 1 0 0 0,-2-1 0 0 0,-1 1 0 0 0,-1 0 0 0 0,-2 0 0 0 0,-2 0 0 0 0,-10 55 0 0 0,10-81 0 0 0,-1 1 0 0 0,-1-1 0 0 0,1 0 0 0 0,-10 16 0 0 0,-10 25 0 0 0,18-36 0 0 0,-1 0 0 0 0,-1 0 0 0 0,0 0 0 0 0,-16 22 0 0 0,-7 14 0 0 0,19-33 0 0 0,0 0 0 0 0,-1 0 0 0 0,-1-1 0 0 0,0-1 0 0 0,-2 0 0 0 0,1-1 0 0 0,-20 15 0 0 0,-123 78 0 0 0,105-74 0 0 0,32-22 0 0 0,0-2 0 0 0,0 0 0 0 0,-1-1 0 0 0,0-1 0 0 0,0-1 0 0 0,0 0 0 0 0,-1-2 0 0 0,0-1 0 0 0,-24 1 0 0 0,36-2 0 0 0,0-1 0 0 0,0 0 0 0 0,0 0 0 0 0,0-1 0 0 0,0 0 0 0 0,0-1 0 0 0,0 0 0 0 0,0 0 0 0 0,0-1 0 0 0,0-1 0 0 0,0 0 0 0 0,1 0 0 0 0,-1-1 0 0 0,-12-6 0 0 0,18 7 0 0 0,-16-11 0 0 0,0-1 0 0 0,-34-32 0 0 0,46 39 0 0 0,2 0 0 0 0,-1-1 0 0 0,1 1 0 0 0,1-1 0 0 0,-1-1 0 0 0,2 1 0 0 0,-1-1 0 0 0,1 1 0 0 0,1-1 0 0 0,-4-16 0 0 0,5 21 0 0 0,1 0 0 0 0,0 1 0 0 0,0-1 0 0 0,0 0 0 0 0,1 1 0 0 0,0-1 0 0 0,0 0 0 0 0,0 0 0 0 0,0 0 0 0 0,1 1 0 0 0,0-1 0 0 0,0 0 0 0 0,0 1 0 0 0,0-1 0 0 0,1 1 0 0 0,0-1 0 0 0,4-6 0 0 0,7-17 0 0 0,6 8 0 0 0,-8-13 0 0 0,15 13 0 0 0,-4-8 0 0 0,-10 20 0 0 0,0 0 0 0 0,1 1 0 0 0,20-9 0 0 0,4-1 0 0 0,-20 7 0 0 0,-11 6 0 0 0,0 1 0 0 0,0 0 0 0 0,0 0 0 0 0,0 1 0 0 0,1-1 0 0 0,-1 2 0 0 0,11-3 0 0 0,59-10 0 0 0,66-7 0 0 0,-121 20 0 0 0,0 1 0 0 0,36 4 0 0 0,-44-2 0 0 0,1 1 0 0 0,-1 1 0 0 0,0 0 0 0 0,0 1 0 0 0,0 0 0 0 0,-1 1 0 0 0,20 12 0 0 0,-14-8 0 0 0,5-1 0 0 0,-20-9 0 0 0,1 1 0 0 0,-1 1 0 0 0,1-1 0 0 0,-1 0 0 0 0,0 1 0 0 0,1 0 0 0 0,-1-1 0 0 0,0 1 0 0 0,0 1 0 0 0,3 1 0 0 0,2 6 0 0 0,-4-6 0 0 0,0 0 0 0 0,0 0 0 0 0,0 1 0 0 0,-1-1 0 0 0,1 1 0 0 0,-1 0 0 0 0,-1 0 0 0 0,1 0 0 0 0,-1 0 0 0 0,3 7 0 0 0,11 46 0 0 0,-12-49 0 0 0,-1 0 0 0 0,0 0 0 0 0,-1 0 0 0 0,0 0 0 0 0,1 19 0 0 0,-2 7 0 0 0,0-23 0 0 0,0-1 0 0 0,-1 0 0 0 0,0 0 0 0 0,-1 1 0 0 0,0-1 0 0 0,-1 0 0 0 0,0 0 0 0 0,-6 18 0 0 0,-5-1 0 0 0,-1-2 0 0 0,-1 0 0 0 0,-2 0 0 0 0,0-2 0 0 0,-1 0 0 0 0,-2-1 0 0 0,-27 25 0 0 0,-112 87 0 0 0,115-105 0 0 0,-97 47 0 0 0,101-59 0 0 0,-1-2 0 0 0,-1-2 0 0 0,0-2 0 0 0,-1-1 0 0 0,-60 6 0 0 0,28-10 0 0 0,0-2 0 0 0,-99-8 0 0 0,88-6 0 0 0,-127-31 0 0 0,32 5 0 0 0,137 28 0 0 0,-315-60 0 0 0,351 65 0 0 0,0 0 0 0 0,0-1 0 0 0,0 0 0 0 0,1-1 0 0 0,-1 1 0 0 0,1-1 0 0 0,0-1 0 0 0,-11-8 0 0 0,17 11 0 0 0,-1 1 0 0 0,0-1 0 0 0,1 0 0 0 0,-1 0 0 0 0,1 1 0 0 0,0-1 0 0 0,-1 0 0 0 0,1-1 0 0 0,0 1 0 0 0,0 0 0 0 0,0 0 0 0 0,1 0 0 0 0,-1-1 0 0 0,0 1 0 0 0,1 0 0 0 0,0-1 0 0 0,-1 1 0 0 0,1 0 0 0 0,0-1 0 0 0,0 1 0 0 0,0 0 0 0 0,1-1 0 0 0,-1 1 0 0 0,0 0 0 0 0,1-1 0 0 0,0 1 0 0 0,-1 0 0 0 0,1 0 0 0 0,0-1 0 0 0,0 1 0 0 0,0 0 0 0 0,2-2 0 0 0,-2 2 0 0 0,0 1 0 0 0,0 0 0 0 0,0 0 0 0 0,0 0 0 0 0,0 0 0 0 0,0-1 0 0 0,0 2 0 0 0,0-1 0 0 0,0 0 0 0 0,1 0 0 0 0,-1 0 0 0 0,0 0 0 0 0,0 1 0 0 0,1-1 0 0 0,-1 1 0 0 0,1-1 0 0 0,1 0 0 0 0,11-6 0 0 0,-7-1 0 0 0,1 1 0 0 0,0 0 0 0 0,0 1 0 0 0,1-1 0 0 0,0 2 0 0 0,0-1 0 0 0,0 1 0 0 0,1 0 0 0 0,0 1 0 0 0,0 0 0 0 0,17-4 0 0 0,-16 6 0 0 0,0-2 0 0 0,0 0 0 0 0,18-8 0 0 0,-20 7 0 0 0,1 1 0 0 0,-1 0 0 0 0,1 0 0 0 0,0 1 0 0 0,13-2 0 0 0,40-4 0 0 0,1 1 0 0 0,0 4 0 0 0,124 8 0 0 0,-169-1 0 0 0,-1 0 0 0 0,0 2 0 0 0,0 0 0 0 0,0 2 0 0 0,-1 0 0 0 0,0 0 0 0 0,0 2 0 0 0,26 17 0 0 0,-29-18 0 0 0,59 54 0 0 0,-66-58 0 0 0,-2 1 0 0 0,1-1 0 0 0,0 1 0 0 0,-1 0 0 0 0,0 1 0 0 0,0-1 0 0 0,-1 1 0 0 0,1 0 0 0 0,-1 0 0 0 0,0 0 0 0 0,-1 1 0 0 0,0 0 0 0 0,0-1 0 0 0,4 14 0 0 0,-4-2 0 0 0,0 0 0 0 0,-1 0 0 0 0,-1 1 0 0 0,-1 24 0 0 0,-1-12 0 0 0,1-22 0 0 0,-1-1 0 0 0,-1 1 0 0 0,0 0 0 0 0,0 0 0 0 0,-1-1 0 0 0,1 1 0 0 0,-2-1 0 0 0,1 0 0 0 0,-1 0 0 0 0,-7 9 0 0 0,-8 12 0 0 0,-29 33 0 0 0,41-53 0 0 0,-82 81 0 0 0,68-73 0 0 0,0 0 0 0 0,-1-1 0 0 0,0-1 0 0 0,-1-1 0 0 0,-1-1 0 0 0,-31 12 0 0 0,8-5 0 0 0,-1-2 0 0 0,-1-3 0 0 0,0-1 0 0 0,-1-3 0 0 0,-62 6 0 0 0,19-9 0 0 0,-184-7 0 0 0,217-7 0 0 0,1-3 0 0 0,-98-26 0 0 0,102 24 0 0 0,-16-4 0 0 0,46 5 0 0 0,7 4 0 0 0,1 0 0 0 0,-36-7 0 0 0,29 9 0 0 0,1-2 0 0 0,-30-12 0 0 0,-5-1 0 0 0,-53-25 0 0 0,99 38 0 0 0,-1 0 0 0 0,1-1 0 0 0,0 0 0 0 0,0 0 0 0 0,1-2 0 0 0,-12-10 0 0 0,-6-4 0 0 0,27 22 0 0 0,1 0 0 0 0,-1 0 0 0 0,1-1 0 0 0,-1 1 0 0 0,1-1 0 0 0,0 1 0 0 0,-1-1 0 0 0,1 0 0 0 0,0 1 0 0 0,0-1 0 0 0,0 0 0 0 0,-1-3 0 0 0,2 3 0 0 0,-1 0 0 0 0,0 0 0 0 0,0 1 0 0 0,0-1 0 0 0,0 0 0 0 0,0 0 0 0 0,-1 1 0 0 0,1-1 0 0 0,0 1 0 0 0,-1-1 0 0 0,1 1 0 0 0,-4-3 0 0 0,4 3 0 0 0,0 0 0 0 0,0 0 0 0 0,0 0 0 0 0,0 0 0 0 0,0 0 0 0 0,0 0 0 0 0,1 0 0 0 0,-1-1 0 0 0,0 1 0 0 0,1 0 0 0 0,-1-1 0 0 0,1 1 0 0 0,-1 0 0 0 0,1-1 0 0 0,0 1 0 0 0,-1 0 0 0 0,1-1 0 0 0,0 1 0 0 0,0-3 0 0 0,0 2 0 0 0,0 0 0 0 0,0 0 0 0 0,-1 0 0 0 0,1 0 0 0 0,0 1 0 0 0,-1-1 0 0 0,1 0 0 0 0,-1 0 0 0 0,0 0 0 0 0,0 1 0 0 0,0-1 0 0 0,-1-2 0 0 0,1 2 0 0 0,0 0 0 0 0,1 0 0 0 0,-1 0 0 0 0,1-1 0 0 0,-1 1 0 0 0,1 0 0 0 0,0 0 0 0 0,0-1 0 0 0,0 1 0 0 0,0 0 0 0 0,0 0 0 0 0,0-1 0 0 0,1 1 0 0 0,-1 0 0 0 0,1 0 0 0 0,1-4 0 0 0,-2 6 0 0 0,1-2 0 0 0,0-1 0 0 0,1 1 0 0 0,-1 0 0 0 0,0 0 0 0 0,1 0 0 0 0,0 0 0 0 0,-1 0 0 0 0,1 1 0 0 0,0-1 0 0 0,0 0 0 0 0,0 1 0 0 0,0-1 0 0 0,3-1 0 0 0,4-3 0 0 0,14-15 0 0 0,0 1 0 0 0,2 1 0 0 0,0 1 0 0 0,1 1 0 0 0,0 1 0 0 0,51-22 0 0 0,-63 33 0 0 0,-1 0 0 0 0,1 1 0 0 0,15-3 0 0 0,44-15 0 0 0,-39 11 0 0 0,2 1 0 0 0,-1 1 0 0 0,1 3 0 0 0,54-4 0 0 0,-35 4 0 0 0,-3 2 0 0 0,0 2 0 0 0,0 3 0 0 0,0 2 0 0 0,0 2 0 0 0,0 2 0 0 0,64 19 0 0 0,-80-13 0 0 0,0 1 0 0 0,0 2 0 0 0,45 29 0 0 0,-47-27 0 0 0,-26-12 0 0 0,1 0 0 0 0,-1 0 0 0 0,0 1 0 0 0,-1 0 0 0 0,0 0 0 0 0,0 1 0 0 0,0 0 0 0 0,6 10 0 0 0,4 5 0 0 0,-13-18 0 0 0,-1 0 0 0 0,0 1 0 0 0,0 0 0 0 0,0 0 0 0 0,-1 0 0 0 0,0 0 0 0 0,0 0 0 0 0,-1 0 0 0 0,2 12 0 0 0,5 16 0 0 0,-4-18 0 0 0,0 0 0 0 0,-2 1 0 0 0,0-1 0 0 0,0 1 0 0 0,-2-1 0 0 0,0 1 0 0 0,-1-1 0 0 0,-4 27 0 0 0,4-38 0 0 0,0 0 0 0 0,-1-1 0 0 0,0 1 0 0 0,0 0 0 0 0,0 0 0 0 0,0-1 0 0 0,-1 1 0 0 0,0-1 0 0 0,1 0 0 0 0,-8 8 0 0 0,-46 40 0 0 0,35-33 0 0 0,11-12 0 0 0,0 0 0 0 0,0-1 0 0 0,0-1 0 0 0,-1 1 0 0 0,-17 5 0 0 0,-68 21 0 0 0,85-29 0 0 0,-16 4 0 0 0,0-1 0 0 0,0-1 0 0 0,-1-2 0 0 0,-30 1 0 0 0,-112-9 0 0 0,136 0 0 0 0,1-1 0 0 0,0-2 0 0 0,1-1 0 0 0,-41-17 0 0 0,9 4 0 0 0,35 11 0 0 0,-51-25 0 0 0,0-1 0 0 0,50 25 0 0 0,11 6 0 0 0,1-1 0 0 0,0-1 0 0 0,-29-19 0 0 0,-57-50 0 0 0,91 67 0 0 0,0 0 0 0 0,0-1 0 0 0,1-1 0 0 0,1 0 0 0 0,-19-25 0 0 0,24 28 0 0 0,1 1 0 0 0,0-1 0 0 0,0 0 0 0 0,1-1 0 0 0,0 1 0 0 0,0-1 0 0 0,1 1 0 0 0,0-1 0 0 0,1 0 0 0 0,0 0 0 0 0,-1-19 0 0 0,3 24 0 0 0,1-1 0 0 0,-1 1 0 0 0,1 0 0 0 0,0 0 0 0 0,1 0 0 0 0,-1 0 0 0 0,1 0 0 0 0,0 0 0 0 0,0 0 0 0 0,1 1 0 0 0,3-7 0 0 0,17-11 0 0 0,0 0 0 0 0,2 1 0 0 0,0 2 0 0 0,1 0 0 0 0,1 2 0 0 0,1 1 0 0 0,35-15 0 0 0,227-76 0 0 0,-225 90 0 0 0,105-12 0 0 0,-103 23 0 0 0,1 3 0 0 0,80 7 0 0 0,-139-4 0 0 0,3 1 0 0 0,-1 0 0 0 0,1 0 0 0 0,-1 2 0 0 0,1-1 0 0 0,-1 1 0 0 0,0 1 0 0 0,0 0 0 0 0,0 0 0 0 0,-1 1 0 0 0,1 1 0 0 0,-1-1 0 0 0,12 11 0 0 0,-15-10 0 0 0,0 0 0 0 0,0 1 0 0 0,-1 0 0 0 0,0 0 0 0 0,0 1 0 0 0,-1 0 0 0 0,0 0 0 0 0,-1 0 0 0 0,1 1 0 0 0,-1-1 0 0 0,-1 1 0 0 0,0 0 0 0 0,0 0 0 0 0,-1 0 0 0 0,0 1 0 0 0,0-1 0 0 0,-1 12 0 0 0,-1-13 0 0 0,1-1 0 0 0,-1 0 0 0 0,0 0 0 0 0,0 0 0 0 0,-1 0 0 0 0,0 0 0 0 0,-1 0 0 0 0,1 0 0 0 0,-1-1 0 0 0,0 1 0 0 0,-1 0 0 0 0,-6 11 0 0 0,-23 42 0 0 0,20-46 0 0 0,-1-2 0 0 0,0 1 0 0 0,-1-2 0 0 0,-23 16 0 0 0,-26 21 0 0 0,34-26 0 0 0,0-1 0 0 0,-2-1 0 0 0,0-2 0 0 0,-1-1 0 0 0,-1-2 0 0 0,0-1 0 0 0,-1-1 0 0 0,-1-2 0 0 0,-70 13 0 0 0,18-11 0 0 0,-1-4 0 0 0,0-4 0 0 0,-90-6 0 0 0,139-3 0 0 0,0-1 0 0 0,-58-16 0 0 0,35 7 0 0 0,30 7 0 0 0,0 0 0 0 0,0-3 0 0 0,0-1 0 0 0,-56-27 0 0 0,87 37 0 0 0,-1 0 0 0 0,1 0 0 0 0,0 1 0 0 0,-1-1 0 0 0,1 0 0 0 0,0 0 0 0 0,0-1 0 0 0,0 1 0 0 0,0 0 0 0 0,0 0 0 0 0,0 0 0 0 0,0-1 0 0 0,0 1 0 0 0,0-1 0 0 0,1 1 0 0 0,-2-3 0 0 0,-8-9 0 0 0,-1 6 0 0 0,8 6 0 0 0,0-1 0 0 0,0 1 0 0 0,1-1 0 0 0,-1 0 0 0 0,1 0 0 0 0,-1 1 0 0 0,1-2 0 0 0,0 1 0 0 0,-1 0 0 0 0,1 0 0 0 0,0-1 0 0 0,0 0 0 0 0,1 1 0 0 0,-1-1 0 0 0,1 0 0 0 0,-1 0 0 0 0,1 1 0 0 0,0-1 0 0 0,0 0 0 0 0,0 0 0 0 0,0-4 0 0 0,-3-24 0 0 0,4 29 0 0 0,0 1 0 0 0,0-1 0 0 0,0 1 0 0 0,0-1 0 0 0,0 1 0 0 0,1 0 0 0 0,-1-1 0 0 0,0 1 0 0 0,1 0 0 0 0,-1-1 0 0 0,1 1 0 0 0,-1 0 0 0 0,1-1 0 0 0,0 1 0 0 0,0 0 0 0 0,-1 0 0 0 0,1 0 0 0 0,0 0 0 0 0,0 0 0 0 0,0 0 0 0 0,0 0 0 0 0,2-2 0 0 0,-1 2 0 0 0,0 0 0 0 0,1 0 0 0 0,-1-1 0 0 0,0 1 0 0 0,0-1 0 0 0,-1 0 0 0 0,1 0 0 0 0,0 0 0 0 0,0 0 0 0 0,-1 0 0 0 0,2-3 0 0 0,10-10 0 0 0,10-1 0 0 0,-10-9 0 0 0,10 8 0 0 0,32-26 0 0 0,-33 19 0 0 0,93-37 0 0 0,-95 48 0 0 0,1 1 0 0 0,0 1 0 0 0,0 2 0 0 0,1 0 0 0 0,42-11 0 0 0,-6-2 0 0 0,-49 18 0 0 0,1 0 0 0 0,-1 0 0 0 0,0 1 0 0 0,1 0 0 0 0,14-2 0 0 0,42-7 0 0 0,-49 8 0 0 0,1 0 0 0 0,0 2 0 0 0,22-1 0 0 0,-9 3 0 0 0,-11-2 0 0 0,0 2 0 0 0,0 0 0 0 0,0 1 0 0 0,0 1 0 0 0,0 1 0 0 0,-1 1 0 0 0,1 1 0 0 0,23 9 0 0 0,-16-2 0 0 0,-18-8 0 0 0,0 0 0 0 0,-1 1 0 0 0,1-1 0 0 0,12 11 0 0 0,-18-12 0 0 0,0 0 0 0 0,0 0 0 0 0,-1 0 0 0 0,1 1 0 0 0,-1-1 0 0 0,0 1 0 0 0,0-1 0 0 0,0 1 0 0 0,0 0 0 0 0,0 0 0 0 0,-1 0 0 0 0,0 0 0 0 0,0 0 0 0 0,1 5 0 0 0,0-1 0 0 0,1 13 0 0 0,0 0 0 0 0,1 35 0 0 0,-4-50 0 0 0,0 0 0 0 0,-1 0 0 0 0,1 0 0 0 0,-1-1 0 0 0,0 1 0 0 0,-1 0 0 0 0,0 0 0 0 0,0 0 0 0 0,0-1 0 0 0,0 1 0 0 0,-1-1 0 0 0,0 0 0 0 0,0 0 0 0 0,0 0 0 0 0,-5 5 0 0 0,-2 0 0 0 0,-1 0 0 0 0,-25 16 0 0 0,2-2 0 0 0,29-20 0 0 0,-57 43 0 0 0,-119 68 0 0 0,159-105 0 0 0,0-2 0 0 0,0-1 0 0 0,-26 6 0 0 0,0-1 0 0 0,-14 5 0 0 0,0-4 0 0 0,0-2 0 0 0,-1-3 0 0 0,-1-2 0 0 0,1-4 0 0 0,-124-10 0 0 0,171 5 0 0 0,1-1 0 0 0,-1 0 0 0 0,0-1 0 0 0,1-1 0 0 0,0 0 0 0 0,0-1 0 0 0,1-1 0 0 0,-15-10 0 0 0,-7-3 0 0 0,29 17 0 0 0,0-1 0 0 0,0 0 0 0 0,0-1 0 0 0,1 1 0 0 0,0-1 0 0 0,-10-12 0 0 0,7 7 0 0 0,-32-48 0 0 0,37 53 0 0 0,1 0 0 0 0,0 1 0 0 0,0-1 0 0 0,1 0 0 0 0,-1 0 0 0 0,1 0 0 0 0,1-1 0 0 0,-1 1 0 0 0,1 0 0 0 0,0-1 0 0 0,1 1 0 0 0,-1-1 0 0 0,1 1 0 0 0,1-1 0 0 0,-1 1 0 0 0,1 0 0 0 0,0-1 0 0 0,3-9 0 0 0,1 1 0 0 0,0 0 0 0 0,1 0 0 0 0,1 0 0 0 0,0 1 0 0 0,1 0 0 0 0,16-22 0 0 0,27-12 0 0 0,-10 12 0 0 0,0-4 0 0 0,3 1 0 0 0,93-64 0 0 0,-115 89 0 0 0,2 2 0 0 0,27-10 0 0 0,-6 2 0 0 0,56-9 0 0 0,-83 22 0 0 0,-9 3 0 0 0,-1 0 0 0 0,1 1 0 0 0,1 0 0 0 0,-1 1 0 0 0,0 0 0 0 0,16-1 0 0 0,34-2 0 0 0,-26 1 0 0 0,1 2 0 0 0,-1 1 0 0 0,1 1 0 0 0,-1 2 0 0 0,39 7 0 0 0,-44-3 0 0 0,44 12 0 0 0,-67-17 0 0 0,1 1 0 0 0,-1 0 0 0 0,0 1 0 0 0,0-1 0 0 0,-1 1 0 0 0,1 0 0 0 0,0 0 0 0 0,-1 0 0 0 0,0 0 0 0 0,6 6 0 0 0,-7-4 0 0 0,1 0 0 0 0,0-1 0 0 0,1 1 0 0 0,-1-1 0 0 0,1 0 0 0 0,-1-1 0 0 0,1 1 0 0 0,8 3 0 0 0,-11-5 0 0 0,0 0 0 0 0,1-1 0 0 0,-1 1 0 0 0,0 0 0 0 0,0 0 0 0 0,0 0 0 0 0,0 1 0 0 0,-1-1 0 0 0,1 0 0 0 0,-1 1 0 0 0,1-1 0 0 0,1 4 0 0 0,15 23 0 0 0,13 2 0 0 0,-19-19 0 0 0,0 0 0 0 0,0 1 0 0 0,-1 1 0 0 0,11 17 0 0 0,-18-24 0 0 0,4 5 0 0 0,-1 0 0 0 0,-1 0 0 0 0,0 0 0 0 0,-1 1 0 0 0,0 0 0 0 0,6 25 0 0 0,0 9 0 0 0,-7-38 0 0 0,-2 1 0 0 0,0 0 0 0 0,0 0 0 0 0,1 14 0 0 0,-3-17 0 0 0,0 16 0 0 0,-5 45 0 0 0,4-62 0 0 0,0-1 0 0 0,0 0 0 0 0,-1 1 0 0 0,0-1 0 0 0,0 0 0 0 0,0 0 0 0 0,0 0 0 0 0,-1 0 0 0 0,0-1 0 0 0,0 1 0 0 0,0-1 0 0 0,0 1 0 0 0,-6 4 0 0 0,-13 9 0 0 0,-1 0 0 0 0,-1-2 0 0 0,0-1 0 0 0,-1-1 0 0 0,-48 19 0 0 0,50-27 0 0 0,0 0 0 0 0,0-2 0 0 0,-1-1 0 0 0,1-1 0 0 0,-1-1 0 0 0,-29-2 0 0 0,28 0 0 0 0,6 0 0 0 0,-1-1 0 0 0,0-1 0 0 0,1-1 0 0 0,0-1 0 0 0,0-1 0 0 0,0 0 0 0 0,1-1 0 0 0,-32-18 0 0 0,-10-2 0 0 0,-77-43 0 0 0,116 58 0 0 0,-27-17 0 0 0,-79-67 0 0 0,-8-4 0 0 0,130 97 0 0 0,1 0 0 0 0,0 0 0 0 0,0-1 0 0 0,0 1 0 0 0,0-1 0 0 0,1 0 0 0 0,-6-8 0 0 0,-20-21 0 0 0,23 26 0 0 0,0 0 0 0 0,0-1 0 0 0,1 1 0 0 0,0-1 0 0 0,0-1 0 0 0,1 1 0 0 0,0 0 0 0 0,0-1 0 0 0,1 0 0 0 0,0 0 0 0 0,1 0 0 0 0,0 0 0 0 0,0 0 0 0 0,0-17 0 0 0,2 22 0 0 0,1 0 0 0 0,0 0 0 0 0,0 1 0 0 0,0-1 0 0 0,0 1 0 0 0,1-1 0 0 0,-1 1 0 0 0,1-1 0 0 0,0 1 0 0 0,0 0 0 0 0,0-1 0 0 0,1 1 0 0 0,-1 0 0 0 0,1 1 0 0 0,-1-1 0 0 0,7-4 0 0 0,8-12 0 0 0,-5-4 0 0 0,17 11 0 0 0,39-29 0 0 0,-28 17 0 0 0,57-27 0 0 0,-20 24 0 0 0,81-18 0 0 0,-63 20 0 0 0,-63 16 0 0 0,-1-1 0 0 0,56-9 0 0 0,24-4 0 0 0,-79 15 0 0 0,1 1 0 0 0,35-3 0 0 0,146-13 0 0 0,157-6 0 0 0,-271 28 0 0 0,173 23 0 0 0,-254-18 0 0 0,0 1 0 0 0,-1 1 0 0 0,18 7 0 0 0,38 12 0 0 0,-60-21 0 0 0,1 1 0 0 0,-1 1 0 0 0,-1 0 0 0 0,1 1 0 0 0,-1 0 0 0 0,0 1 0 0 0,-1 1 0 0 0,13 11 0 0 0,-13-11 0 0 0,55 44 0 0 0,-64-51 0 0 0,-1-1 0 0 0,1 1 0 0 0,-1 0 0 0 0,0 0 0 0 0,0 1 0 0 0,0-1 0 0 0,0 0 0 0 0,0 1 0 0 0,-1-1 0 0 0,1 1 0 0 0,-1 0 0 0 0,1-1 0 0 0,-1 1 0 0 0,0 0 0 0 0,1 6 0 0 0,4 7 0 0 0,5 38 0 0 0,-11-50 0 0 0,1 0 0 0 0,-1-1 0 0 0,0 1 0 0 0,0 0 0 0 0,-1-1 0 0 0,1 1 0 0 0,-1 0 0 0 0,1-1 0 0 0,-1 1 0 0 0,0 0 0 0 0,-1-1 0 0 0,1 0 0 0 0,-4 7 0 0 0,-13 15 0 0 0,16-21 0 0 0,-1-1 0 0 0,1 1 0 0 0,-1-1 0 0 0,0 0 0 0 0,1 0 0 0 0,-1 0 0 0 0,-1 0 0 0 0,1 0 0 0 0,-6 3 0 0 0,-2 1 0 0 0,-1 0 0 0 0,0-1 0 0 0,-1-1 0 0 0,1 0 0 0 0,-1-1 0 0 0,0 0 0 0 0,0 0 0 0 0,-1-2 0 0 0,1 0 0 0 0,0 0 0 0 0,-1-1 0 0 0,0-1 0 0 0,1 0 0 0 0,-1-1 0 0 0,1 0 0 0 0,0-1 0 0 0,-1-1 0 0 0,1 0 0 0 0,-14-5 0 0 0,25 7 0 0 0,-1 0 0 0 0,1-1 0 0 0,0 1 0 0 0,-1 0 0 0 0,1-1 0 0 0,0 1 0 0 0,0-1 0 0 0,0 0 0 0 0,0 1 0 0 0,0-1 0 0 0,0 0 0 0 0,-2-3 0 0 0,-6-6 0 0 0,5 7 0 0 0,0 0 0 0 0,1-1 0 0 0,-1 1 0 0 0,1-1 0 0 0,0 0 0 0 0,0 0 0 0 0,1 0 0 0 0,-1 0 0 0 0,1-1 0 0 0,-4-10 0 0 0,-17-28 0 0 0,16 32 0 0 0,3 5 0 0 0,0 0 0 0 0,1 0 0 0 0,-1 0 0 0 0,2-1 0 0 0,-1 0 0 0 0,-3-13 0 0 0,-8-23 0 0 0,11 34 0 0 0,0-1 0 0 0,1 1 0 0 0,0-1 0 0 0,1 1 0 0 0,0-1 0 0 0,0-17 0 0 0,-12-172 0 0 0,14 189 0 0 0,-1 4 0 0 0,1 0 0 0 0,0 0 0 0 0,0 0 0 0 0,1 0 0 0 0,-1 0 0 0 0,2 0 0 0 0,-1 0 0 0 0,1 0 0 0 0,0 0 0 0 0,0 1 0 0 0,1-1 0 0 0,0 1 0 0 0,5-10 0 0 0,18-26 0 0 0,-22 33 0 0 0,1 0 0 0 0,1 1 0 0 0,0-1 0 0 0,0 1 0 0 0,0 0 0 0 0,11-9 0 0 0,-6 5 0 0 0,27-23 0 0 0,75-32 0 0 0,-84 52 0 0 0,-10 6 0 0 0,-1 1 0 0 0,1 1 0 0 0,1 0 0 0 0,-1 2 0 0 0,1 0 0 0 0,0 1 0 0 0,0 1 0 0 0,26 0 0 0 0,-12 2 0 0 0,-1 2 0 0 0,1 1 0 0 0,-1 2 0 0 0,44 10 0 0 0,-55-7 0 0 0,0 0 0 0 0,-1 2 0 0 0,0 0 0 0 0,34 22 0 0 0,20 9 0 0 0,-42-23 0 0 0,59 41 0 0 0,-89-55 0 0 0,1 0 0 0 0,-1 0 0 0 0,0 1 0 0 0,0-1 0 0 0,-1 1 0 0 0,1-1 0 0 0,2 6 0 0 0,19 22 0 0 0,6-13 0 0 0,-12 11 0 0 0,24 5 0 0 0,-36-30 0 0 0,0 0 0 0 0,0 0 0 0 0,-1 0 0 0 0,1 1 0 0 0,-1 0 0 0 0,0 0 0 0 0,-1 0 0 0 0,1 1 0 0 0,-1-1 0 0 0,5 11 0 0 0,23 94 0 0 0,-29-98 0 0 0,0 1 0 0 0,-1-1 0 0 0,0 1 0 0 0,-1 0 0 0 0,-1-1 0 0 0,0 1 0 0 0,0 0 0 0 0,-1 0 0 0 0,-1-1 0 0 0,0 1 0 0 0,-1-1 0 0 0,0 1 0 0 0,-1-1 0 0 0,-9 19 0 0 0,5-16 0 0 0,-2 0 0 0 0,0 0 0 0 0,-1-1 0 0 0,0-1 0 0 0,-1 0 0 0 0,0 0 0 0 0,-1-1 0 0 0,0-1 0 0 0,-1 0 0 0 0,-1-1 0 0 0,1-1 0 0 0,-2 0 0 0 0,1-1 0 0 0,-1 0 0 0 0,0-1 0 0 0,-1-1 0 0 0,0-1 0 0 0,0 0 0 0 0,0-1 0 0 0,0-1 0 0 0,-1-1 0 0 0,-24 1 0 0 0,31-3 0 0 0,0 0 0 0 0,1-1 0 0 0,-1-1 0 0 0,0 1 0 0 0,1-2 0 0 0,-1 1 0 0 0,1-1 0 0 0,0-1 0 0 0,0 0 0 0 0,0 0 0 0 0,0-1 0 0 0,1-1 0 0 0,0 1 0 0 0,-14-12 0 0 0,4 3 0 0 0,1 0 0 0 0,0-2 0 0 0,1 0 0 0 0,-27-33 0 0 0,10-4 0 0 0,25 40 0 0 0,0-1 0 0 0,0 0 0 0 0,1 0 0 0 0,1-1 0 0 0,1 0 0 0 0,-10-30 0 0 0,9 14 0 0 0,1 1 0 0 0,2-1 0 0 0,-1-34 0 0 0,5 48 0 0 0,-1 12 0 0 0,1 0 0 0 0,-1 0 0 0 0,1 0 0 0 0,1 0 0 0 0,-1 0 0 0 0,1 0 0 0 0,0 0 0 0 0,0 0 0 0 0,0 0 0 0 0,1 0 0 0 0,-1 1 0 0 0,1-1 0 0 0,0 0 0 0 0,4-4 0 0 0,24-45 0 0 0,-4 36 0 0 0,-8-10 0 0 0,7 8 0 0 0,9-12 0 0 0,-31 28 0 0 0,0 0 0 0 0,0 0 0 0 0,1 0 0 0 0,-1 0 0 0 0,1 0 0 0 0,0 1 0 0 0,0 0 0 0 0,0 0 0 0 0,1 0 0 0 0,-1 0 0 0 0,0 1 0 0 0,1 0 0 0 0,0 0 0 0 0,8-3 0 0 0,35-18 0 0 0,-23 10 0 0 0,-1 1 0 0 0,2 1 0 0 0,-1 1 0 0 0,1 2 0 0 0,1 0 0 0 0,46-6 0 0 0,-45 10 0 0 0,0 2 0 0 0,0 0 0 0 0,0 2 0 0 0,0 1 0 0 0,0 1 0 0 0,0 2 0 0 0,-1 0 0 0 0,1 2 0 0 0,32 11 0 0 0,-43-9 0 0 0,1 1 0 0 0,-1 1 0 0 0,-1 0 0 0 0,28 23 0 0 0,-27-20 0 0 0,24 27 0 0 0,-13-20 0 0 0,-15 7 0 0 0,5 9 0 0 0,-14-32 0 0 0,0 1 0 0 0,-1 0 0 0 0,1 0 0 0 0,-1 0 0 0 0,0 0 0 0 0,-1 1 0 0 0,1-1 0 0 0,-1 1 0 0 0,0 0 0 0 0,0-1 0 0 0,1 8 0 0 0,9 27 0 0 0,-8-26 0 0 0,-1-1 0 0 0,0 1 0 0 0,-2 0 0 0 0,1 0 0 0 0,-2 0 0 0 0,0-1 0 0 0,0 1 0 0 0,-5 26 0 0 0,4-36 0 0 0,0 1 0 0 0,0-1 0 0 0,-1 0 0 0 0,1 0 0 0 0,-1 1 0 0 0,0-1 0 0 0,0 0 0 0 0,0-1 0 0 0,-6 7 0 0 0,5-5 0 0 0,0 0 0 0 0,-1 0 0 0 0,2 1 0 0 0,-1-1 0 0 0,-3 11 0 0 0,2-6 0 0 0,0-1 0 0 0,-1 1 0 0 0,1-1 0 0 0,-2 0 0 0 0,1 0 0 0 0,-2-1 0 0 0,-9 13 0 0 0,-11 13 0 0 0,8-15 0 0 0,16-17 0 0 0,1 0 0 0 0,-1 0 0 0 0,1 0 0 0 0,0 0 0 0 0,-1 1 0 0 0,1-1 0 0 0,0 1 0 0 0,1 0 0 0 0,-1 0 0 0 0,-2 4 0 0 0,3-6 0 0 0,0 1 0 0 0,0 0 0 0 0,0-1 0 0 0,-1 1 0 0 0,1-1 0 0 0,0 0 0 0 0,-1 1 0 0 0,0-1 0 0 0,1 0 0 0 0,-1 0 0 0 0,0 0 0 0 0,1 0 0 0 0,-1 0 0 0 0,0 0 0 0 0,0-1 0 0 0,0 1 0 0 0,0 0 0 0 0,-3 0 0 0 0,-17 8 0 0 0,18-6 0 0 0,-1 0 0 0 0,0-1 0 0 0,1 1 0 0 0,-1-1 0 0 0,0 0 0 0 0,0 0 0 0 0,-1-1 0 0 0,1 1 0 0 0,-10 0 0 0 0,13-2 0 0 0,0 1 0 0 0,-1-1 0 0 0,1 0 0 0 0,0 0 0 0 0,0 0 0 0 0,0 0 0 0 0,0-1 0 0 0,0 1 0 0 0,0-1 0 0 0,0 1 0 0 0,0-1 0 0 0,0 0 0 0 0,0 0 0 0 0,0 0 0 0 0,0 0 0 0 0,0 0 0 0 0,0 0 0 0 0,0 0 0 0 0,1 0 0 0 0,-1-1 0 0 0,1 1 0 0 0,-1-1 0 0 0,1 0 0 0 0,-1 1 0 0 0,1-1 0 0 0,0 0 0 0 0,0 0 0 0 0,0 1 0 0 0,-1-3 0 0 0,-11-25 0 0 0,1-1 0 0 0,2 1 0 0 0,1-2 0 0 0,1 1 0 0 0,2-1 0 0 0,-3-40 0 0 0,4 10 0 0 0,1-19 0 0 0,4 74 0 0 0,1 0 0 0 0,0 0 0 0 0,0 0 0 0 0,0 0 0 0 0,1 0 0 0 0,0 0 0 0 0,0 1 0 0 0,1-1 0 0 0,-1 0 0 0 0,7-9 0 0 0,6-3 0 0 0,11-19 0 0 0,-21 28 0 0 0,-1 0 0 0 0,2 0 0 0 0,-1 0 0 0 0,1 0 0 0 0,0 1 0 0 0,1 0 0 0 0,0 0 0 0 0,0 1 0 0 0,1 0 0 0 0,0 0 0 0 0,0 0 0 0 0,0 1 0 0 0,1 1 0 0 0,15-8 0 0 0,-5-2 0 0 0,-13 8 0 0 0,-4 5 0 0 0,0 0 0 0 0,0 0 0 0 0,1 0 0 0 0,-1 1 0 0 0,0-1 0 0 0,1 0 0 0 0,-1 1 0 0 0,1-1 0 0 0,0 1 0 0 0,-1 0 0 0 0,1 0 0 0 0,0 0 0 0 0,0 0 0 0 0,4 0 0 0 0,47-17 0 0 0,-42 12 0 0 0,-1 2 0 0 0,1 0 0 0 0,1 0 0 0 0,-1 1 0 0 0,0 1 0 0 0,25-2 0 0 0,-3 3 0 0 0,-20 0 0 0 0,0 0 0 0 0,0 1 0 0 0,0 1 0 0 0,-1 0 0 0 0,1 1 0 0 0,0 0 0 0 0,0 1 0 0 0,-1 1 0 0 0,0 0 0 0 0,17 7 0 0 0,-20-5 0 0 0,1 0 0 0 0,0 1 0 0 0,-1 0 0 0 0,-1 0 0 0 0,1 1 0 0 0,-1 0 0 0 0,9 11 0 0 0,-4 5 0 0 0,-2-11 0 0 0,-9-11 0 0 0,-1 1 0 0 0,1-1 0 0 0,-1 1 0 0 0,0 0 0 0 0,0-1 0 0 0,0 1 0 0 0,0 0 0 0 0,0 0 0 0 0,2 7 0 0 0,34 66 0 0 0,-30-52 0 0 0,-5-14 0 0 0,0-1 0 0 0,0 0 0 0 0,-1 0 0 0 0,0 1 0 0 0,0-1 0 0 0,-1 12 0 0 0,-5 161 0 0 0,4-176 0 0 0,-1 0 0 0 0,-1 0 0 0 0,0 0 0 0 0,1 0 0 0 0,-2 0 0 0 0,1 0 0 0 0,-1 0 0 0 0,0-1 0 0 0,0 1 0 0 0,0-1 0 0 0,-1 0 0 0 0,-5 6 0 0 0,-10 17 0 0 0,2 0 0 0 0,8-13 0 0 0,0 1 0 0 0,-2-1 0 0 0,1 0 0 0 0,-17 16 0 0 0,-32 32 0 0 0,53-53 0 0 0,-1-1 0 0 0,0-1 0 0 0,-1 1 0 0 0,0-1 0 0 0,0-1 0 0 0,-1 1 0 0 0,0-1 0 0 0,0-1 0 0 0,-1 0 0 0 0,-16 8 0 0 0,-55 19 0 0 0,62-24 0 0 0,0 0 0 0 0,-1-2 0 0 0,0 0 0 0 0,0-1 0 0 0,-25 3 0 0 0,-228 2 0 0 0,223-12 0 0 0,40 2 0 0 0,0-1 0 0 0,0-1 0 0 0,-1 0 0 0 0,1 0 0 0 0,0-1 0 0 0,0 0 0 0 0,0-1 0 0 0,0 0 0 0 0,1 0 0 0 0,-1-1 0 0 0,1 0 0 0 0,0-1 0 0 0,0 0 0 0 0,0-1 0 0 0,1 0 0 0 0,0 0 0 0 0,0-1 0 0 0,0 0 0 0 0,-6-8 0 0 0,12 11 0 0 0,0-1 0 0 0,0-1 0 0 0,0 1 0 0 0,1 0 0 0 0,0 0 0 0 0,0 0 0 0 0,0-1 0 0 0,1 1 0 0 0,0-1 0 0 0,0 1 0 0 0,0 0 0 0 0,1-1 0 0 0,0 1 0 0 0,0 0 0 0 0,0 0 0 0 0,0-1 0 0 0,1 1 0 0 0,0 0 0 0 0,0 0 0 0 0,0 0 0 0 0,1 1 0 0 0,0-1 0 0 0,4-6 0 0 0,-4 9 0 0 0,73-66 0 0 0,-65 59 0 0 0,1 0 0 0 0,0 1 0 0 0,0 0 0 0 0,1 1 0 0 0,23-9 0 0 0,9-6 0 0 0,-37 17 0 0 0,1 0 0 0 0,-1 1 0 0 0,1 0 0 0 0,14-4 0 0 0,14-1 0 0 0,1 1 0 0 0,0 2 0 0 0,65-3 0 0 0,-97 9 0 0 0,4 0 0 0 0,-1-1 0 0 0,0 1 0 0 0,1 1 0 0 0,-1 0 0 0 0,1 0 0 0 0,-1 1 0 0 0,0 0 0 0 0,0 1 0 0 0,0 0 0 0 0,0 0 0 0 0,17 10 0 0 0,-12-5 0 0 0,-10-6 0 0 0,1 0 0 0 0,-2 0 0 0 0,1 0 0 0 0,0 1 0 0 0,0-1 0 0 0,-1 1 0 0 0,0 0 0 0 0,1 0 0 0 0,-1 0 0 0 0,0 0 0 0 0,0 1 0 0 0,-1-1 0 0 0,1 1 0 0 0,-1 0 0 0 0,0 0 0 0 0,0 0 0 0 0,3 7 0 0 0,41 112 0 0 0,-43-114 0 0 0,-1 1 0 0 0,0 0 0 0 0,0-1 0 0 0,-1 1 0 0 0,0 0 0 0 0,-1 0 0 0 0,0 0 0 0 0,0 0 0 0 0,-1 0 0 0 0,-3 13 0 0 0,-1 34 0 0 0,3-47 0 0 0,0 0 0 0 0,0 0 0 0 0,-1-1 0 0 0,0 1 0 0 0,-1-1 0 0 0,0 1 0 0 0,-1-1 0 0 0,1 0 0 0 0,-13 16 0 0 0,-13 30 0 0 0,28-52 0 0 0,0 0 0 0 0,0-1 0 0 0,-1 1 0 0 0,1 0 0 0 0,-1-1 0 0 0,1 1 0 0 0,-1-1 0 0 0,0 0 0 0 0,0 0 0 0 0,1 0 0 0 0,-2 0 0 0 0,1-1 0 0 0,-5 3 0 0 0,-13 8 0 0 0,15-7 0 0 0,-1-1 0 0 0,0 0 0 0 0,0 0 0 0 0,0 0 0 0 0,0-1 0 0 0,-1 0 0 0 0,1 0 0 0 0,-1-1 0 0 0,0 0 0 0 0,1-1 0 0 0,-1 1 0 0 0,0-1 0 0 0,0-1 0 0 0,0 0 0 0 0,0 0 0 0 0,-15-2 0 0 0,18 0 0 0 0,0 0 0 0 0,0-1 0 0 0,1 1 0 0 0,-1-1 0 0 0,1 0 0 0 0,-1 0 0 0 0,1-1 0 0 0,0 1 0 0 0,0-1 0 0 0,0 0 0 0 0,1 0 0 0 0,-1 0 0 0 0,-4-8 0 0 0,-32-59 0 0 0,31 50 0 0 0,0-1 0 0 0,2 0 0 0 0,-7-32 0 0 0,8-2 0 0 0,2 0 0 0 0,2-1 0 0 0,11-103 0 0 0,-6 118 0 0 0,-3 31 0 0 0,1 0 0 0 0,0 1 0 0 0,5-22 0 0 0,74-183 0 0 0,-73 187 0 0 0,3-4 0 0 0,-2 20 0 0 0,-5 9 0 0 0,-1-1 0 0 0,1 0 0 0 0,-1 1 0 0 0,0-1 0 0 0,0 0 0 0 0,0-1 0 0 0,-1 1 0 0 0,1 0 0 0 0,-1 0 0 0 0,0-5 0 0 0,1 3 0 0 0,-1 0 0 0 0,1 0 0 0 0,0 1 0 0 0,0-1 0 0 0,1 1 0 0 0,3-7 0 0 0,-3 7 0 0 0,0-1 0 0 0,0 1 0 0 0,-1 0 0 0 0,0-1 0 0 0,0 0 0 0 0,1-7 0 0 0,-2 8 0 0 0,1 1 0 0 0,-1-1 0 0 0,1 1 0 0 0,0-1 0 0 0,0 1 0 0 0,0 0 0 0 0,0 0 0 0 0,1 0 0 0 0,0 0 0 0 0,3-3 0 0 0,15-27 0 0 0,-10-2 0 0 0,-8 26 0 0 0,0 0 0 0 0,0 0 0 0 0,0 0 0 0 0,1 1 0 0 0,1 0 0 0 0,0-1 0 0 0,0 2 0 0 0,12-17 0 0 0,-11 20 0 0 0,-4 4 0 0 0,0 0 0 0 0,0 0 0 0 0,-1-1 0 0 0,1 1 0 0 0,0-1 0 0 0,-1 1 0 0 0,1-1 0 0 0,-1 0 0 0 0,0 1 0 0 0,0-1 0 0 0,1 0 0 0 0,-1 0 0 0 0,0 0 0 0 0,0 0 0 0 0,-1 0 0 0 0,1 0 0 0 0,0 0 0 0 0,-1 0 0 0 0,1-1 0 0 0,-1 1 0 0 0,0-2 0 0 0,3-9 0 0 0,1 1 0 0 0,0-1 0 0 0,1 1 0 0 0,0 0 0 0 0,0 0 0 0 0,11-16 0 0 0,1-2 0 0 0,-4 16 0 0 0,-12 13 0 0 0,0 1 0 0 0,0-1 0 0 0,0 1 0 0 0,0-1 0 0 0,0 0 0 0 0,-1 1 0 0 0,1-1 0 0 0,0 0 0 0 0,0 0 0 0 0,-1 1 0 0 0,1-1 0 0 0,-1 0 0 0 0,1 0 0 0 0,0 0 0 0 0,-1 0 0 0 0,0 0 0 0 0,1 0 0 0 0,-1 0 0 0 0,1 0 0 0 0,-1 0 0 0 0,0-1 0 0 0,1-1 0 0 0,0 1 0 0 0,0-1 0 0 0,0 0 0 0 0,1 0 0 0 0,-1 1 0 0 0,1-1 0 0 0,-1 1 0 0 0,1-1 0 0 0,0 1 0 0 0,0 0 0 0 0,0 0 0 0 0,0-1 0 0 0,0 2 0 0 0,1-1 0 0 0,2-2 0 0 0,16-17 0 0 0,-18 17 0 0 0,0 1 0 0 0,0 0 0 0 0,1 0 0 0 0,-1 0 0 0 0,0 0 0 0 0,1 0 0 0 0,0 1 0 0 0,4-3 0 0 0,62-35 0 0 0,-57 33 0 0 0,-5 1 0 0 0,34-11 0 0 0,-27 14 0 0 0,-1 0 0 0 0,0 1 0 0 0,1 1 0 0 0,-1 0 0 0 0,1 1 0 0 0,17 2 0 0 0,2-1 0 0 0,-19 0 0 0 0,-1 1 0 0 0,0 1 0 0 0,0 0 0 0 0,0 1 0 0 0,14 5 0 0 0,-4-1 0 0 0,-20-6 0 0 0,0-1 0 0 0,0 1 0 0 0,0 0 0 0 0,-1 0 0 0 0,1 0 0 0 0,-1 0 0 0 0,1 1 0 0 0,3 3 0 0 0,3 2 0 0 0,-6-5 0 0 0,6 2 0 0 0,-1 0 0 0 0,0 1 0 0 0,0 0 0 0 0,11 10 0 0 0,-7 1 0 0 0,0 0 0 0 0,19 35 0 0 0,-10-17 0 0 0,-15-25 0 0 0,-1 1 0 0 0,0 0 0 0 0,-1 0 0 0 0,0 1 0 0 0,6 20 0 0 0,-6-2 0 0 0,-2-1 0 0 0,0 1 0 0 0,-3 40 0 0 0,-1-38 0 0 0,0-24 0 0 0,0 1 0 0 0,-1-1 0 0 0,0 0 0 0 0,0 0 0 0 0,-1 0 0 0 0,0-1 0 0 0,0 1 0 0 0,-1-1 0 0 0,0 1 0 0 0,-5 6 0 0 0,-15 31 0 0 0,21-37 0 0 0,-1-1 0 0 0,0 0 0 0 0,0-1 0 0 0,-1 1 0 0 0,0-1 0 0 0,0 0 0 0 0,-1 0 0 0 0,1 0 0 0 0,-1-1 0 0 0,-1 0 0 0 0,-8 6 0 0 0,12-9 0 0 0,0-1 0 0 0,1 0 0 0 0,-1 1 0 0 0,1 0 0 0 0,-1-1 0 0 0,1 1 0 0 0,0 0 0 0 0,-1 1 0 0 0,1-1 0 0 0,-3 5 0 0 0,3-5 0 0 0,1 0 0 0 0,-1 0 0 0 0,0 0 0 0 0,0 0 0 0 0,0-1 0 0 0,0 1 0 0 0,0 0 0 0 0,0-1 0 0 0,-1 1 0 0 0,1-1 0 0 0,0 0 0 0 0,-1 0 0 0 0,1 0 0 0 0,-4 1 0 0 0,-83 40 0 0 0,70-31 0 0 0,-1 0 0 0 0,0-2 0 0 0,-1-1 0 0 0,1 0 0 0 0,-41 8 0 0 0,59-15 0 0 0,-1-1 0 0 0,1 1 0 0 0,-1-1 0 0 0,1 1 0 0 0,0-1 0 0 0,-1 0 0 0 0,1 0 0 0 0,-1 0 0 0 0,1 0 0 0 0,-1-1 0 0 0,1 1 0 0 0,-1-1 0 0 0,1 1 0 0 0,0-1 0 0 0,-1 0 0 0 0,1 0 0 0 0,0 0 0 0 0,0 0 0 0 0,-1 0 0 0 0,-2-3 0 0 0,-5-6 0 0 0,9 10 0 0 0,0-1 0 0 0,0 0 0 0 0,0 1 0 0 0,0-1 0 0 0,1 0 0 0 0,-1 0 0 0 0,0 1 0 0 0,0-1 0 0 0,1 0 0 0 0,-1 0 0 0 0,0 0 0 0 0,1 0 0 0 0,-1 0 0 0 0,1 0 0 0 0,-1 0 0 0 0,1 0 0 0 0,0 0 0 0 0,-1-2 0 0 0,-11-34 0 0 0,-11-47 0 0 0,22 77 0 0 0,0 0 0 0 0,1 0 0 0 0,-1 0 0 0 0,1 0 0 0 0,1 0 0 0 0,0 0 0 0 0,-1 0 0 0 0,2 0 0 0 0,-1 0 0 0 0,5-12 0 0 0,-1 7 0 0 0,0 1 0 0 0,1-1 0 0 0,0 1 0 0 0,1 0 0 0 0,0 0 0 0 0,1 1 0 0 0,10-11 0 0 0,43-45 0 0 0,-56 62 0 0 0,1 0 0 0 0,-1 0 0 0 0,1 0 0 0 0,-1 0 0 0 0,1 1 0 0 0,0 0 0 0 0,1 0 0 0 0,6-1 0 0 0,26-14 0 0 0,-30 13 0 0 0,-1 1 0 0 0,1 0 0 0 0,1 1 0 0 0,-1-1 0 0 0,1 2 0 0 0,16-3 0 0 0,-21 4 0 0 0,0 0 0 0 0,0 1 0 0 0,1 0 0 0 0,-1 0 0 0 0,0 0 0 0 0,0 0 0 0 0,0 1 0 0 0,1 0 0 0 0,-1 0 0 0 0,0 1 0 0 0,0-1 0 0 0,0 1 0 0 0,6 3 0 0 0,15 26 0 0 0,-23-28 0 0 0,1 0 0 0 0,-1 0 0 0 0,0 1 0 0 0,0-1 0 0 0,0 1 0 0 0,-1 0 0 0 0,1 0 0 0 0,-1 0 0 0 0,0 0 0 0 0,0 0 0 0 0,0 1 0 0 0,-1-1 0 0 0,2 6 0 0 0,14 72 0 0 0,-14-66 0 0 0,2 23 0 0 0,-1 0 0 0 0,-2 0 0 0 0,-1 0 0 0 0,-7 52 0 0 0,3-73 0 0 0,-1-1 0 0 0,-1 0 0 0 0,-1 0 0 0 0,0-1 0 0 0,-1 0 0 0 0,0 0 0 0 0,-2 0 0 0 0,0-1 0 0 0,-20 27 0 0 0,6-12 0 0 0,-15 18 0 0 0,-22-2 0 0 0,37-30 0 0 0,-36 33 0 0 0,41-35 0 0 0,-1-1 0 0 0,-1 0 0 0 0,0-1 0 0 0,0-1 0 0 0,-1-1 0 0 0,-1-1 0 0 0,-24 6 0 0 0,24-11 0 0 0,0-2 0 0 0,0 0 0 0 0,0-1 0 0 0,0-2 0 0 0,-28-3 0 0 0,28 2 0 0 0,21 2 0 0 0,-1 0 0 0 0,1 0 0 0 0,-1 0 0 0 0,1 0 0 0 0,-1 0 0 0 0,1 0 0 0 0,-1-1 0 0 0,1 1 0 0 0,0 0 0 0 0,-1-1 0 0 0,1 0 0 0 0,0 1 0 0 0,-1-1 0 0 0,1 0 0 0 0,0 1 0 0 0,-2-2 0 0 0,-10-5 0 0 0,-32 4 0 0 0,53 7 0 0 0,1 0 0 0 0,-1 1 0 0 0,0 0 0 0 0,0 0 0 0 0,0 1 0 0 0,-1 0 0 0 0,0 0 0 0 0,0 1 0 0 0,0 0 0 0 0,7 11 0 0 0,-12-16 0 0 0,-1-1 0 0 0,0 1 0 0 0,1 0 0 0 0,-1 0 0 0 0,1-1 0 0 0,0 1 0 0 0,0-1 0 0 0,-1 1 0 0 0,1-1 0 0 0,0 0 0 0 0,3 2 0 0 0,-3-2 0 0 0,-1-1 0 0 0,0 1 0 0 0,0 0 0 0 0,0 0 0 0 0,0-1 0 0 0,1 1 0 0 0,-1 0 0 0 0,0 0 0 0 0,0 0 0 0 0,0 0 0 0 0,-1 0 0 0 0,1 1 0 0 0,0-1 0 0 0,0 0 0 0 0,-1 0 0 0 0,1 1 0 0 0,0-1 0 0 0,-1 0 0 0 0,1 3 0 0 0,5 16 0 0 0,-1 0 0 0 0,-1 0 0 0 0,1 26 0 0 0,-4-37 0 0 0,0 0 0 0 0,-1 0 0 0 0,0 0 0 0 0,-1 0 0 0 0,0 0 0 0 0,0-1 0 0 0,-1 1 0 0 0,0 0 0 0 0,-5 14 0 0 0,5-18 0 0 0,0-1 0 0 0,0 1 0 0 0,-1-1 0 0 0,1 0 0 0 0,-1 0 0 0 0,0 0 0 0 0,0 0 0 0 0,0 0 0 0 0,-1-1 0 0 0,1 1 0 0 0,-1-1 0 0 0,0 0 0 0 0,0 0 0 0 0,0-1 0 0 0,-6 4 0 0 0,2-2 0 0 0,1 0 0 0 0,0 1 0 0 0,0 0 0 0 0,1 0 0 0 0,0 0 0 0 0,-8 8 0 0 0,11-9 0 0 0,-1 0 0 0 0,0-1 0 0 0,0 1 0 0 0,-1-1 0 0 0,1 0 0 0 0,-1 0 0 0 0,1 0 0 0 0,-1-1 0 0 0,-10 5 0 0 0,7-4 0 0 0,-1 0 0 0 0,1 1 0 0 0,0 0 0 0 0,0 1 0 0 0,0 0 0 0 0,-9 8 0 0 0,-22 14 0 0 0,16-13 0 0 0,-1 2 0 0 0,-1-2 0 0 0,0-1 0 0 0,-53 19 0 0 0,-3-5 0 0 0,46-14 0 0 0,0-2 0 0 0,0-2 0 0 0,-48 7 0 0 0,7-6 0 0 0,8-2 0 0 0,-99-1 0 0 0,166-7 0 0 0,0 0 0 0 0,1 0 0 0 0,-1 0 0 0 0,1 0 0 0 0,-1-1 0 0 0,1 1 0 0 0,-1 0 0 0 0,1 0 0 0 0,0 0 0 0 0,-1-1 0 0 0,1 1 0 0 0,-1 0 0 0 0,1-1 0 0 0,-1 1 0 0 0,1 0 0 0 0,0-1 0 0 0,-1 1 0 0 0,1-1 0 0 0,0 1 0 0 0,-1 0 0 0 0,1-1 0 0 0,0 1 0 0 0,0-1 0 0 0,-1 1 0 0 0,1-1 0 0 0,0 1 0 0 0,0-1 0 0 0,0 1 0 0 0,0-1 0 0 0,-1 1 0 0 0,1-1 0 0 0,0 1 0 0 0,0-1 0 0 0,0 1 0 0 0,0-2 0 0 0,3-16 0 0 0,-1 16 0 0 0,0 1 0 0 0,-1-1 0 0 0,1 1 0 0 0,0-1 0 0 0,0 1 0 0 0,0-1 0 0 0,0 1 0 0 0,0 0 0 0 0,0 0 0 0 0,0 0 0 0 0,0 0 0 0 0,1 1 0 0 0,-1-1 0 0 0,0 0 0 0 0,5 0 0 0 0,9-3 0 0 0,37-32 0 0 0,-45 29 0 0 0,0 1 0 0 0,0 0 0 0 0,1 1 0 0 0,0-1 0 0 0,0 2 0 0 0,0-1 0 0 0,1 1 0 0 0,19-5 0 0 0,65-14 0 0 0,-65 15 0 0 0,1 1 0 0 0,52-6 0 0 0,-7 6 0 0 0,-46 4 0 0 0,1 0 0 0 0,-1 2 0 0 0,52 5 0 0 0,-78-4 0 0 0,0 0 0 0 0,1 0 0 0 0,-1 1 0 0 0,0-1 0 0 0,0 1 0 0 0,0 0 0 0 0,0 0 0 0 0,0 0 0 0 0,-1 0 0 0 0,1 0 0 0 0,0 1 0 0 0,0-1 0 0 0,-1 1 0 0 0,1 0 0 0 0,-1-1 0 0 0,1 1 0 0 0,-1 1 0 0 0,0-1 0 0 0,0 0 0 0 0,2 3 0 0 0,5 7 0 0 0,-8-10 0 0 0,-1-1 0 0 0,1 0 0 0 0,0 0 0 0 0,0 1 0 0 0,0-1 0 0 0,-1 1 0 0 0,1-1 0 0 0,-1 1 0 0 0,1-1 0 0 0,-1 1 0 0 0,1-1 0 0 0,-1 1 0 0 0,0-1 0 0 0,0 1 0 0 0,0-1 0 0 0,0 1 0 0 0,0 2 0 0 0,-1 7 0 0 0,0-1 0 0 0,-1 0 0 0 0,0 1 0 0 0,0-1 0 0 0,-1 0 0 0 0,-1 0 0 0 0,-8 18 0 0 0,11-27 0 0 0,0 1 0 0 0,1-1 0 0 0,-1 0 0 0 0,0 1 0 0 0,0-1 0 0 0,0 0 0 0 0,0 0 0 0 0,0 0 0 0 0,-1 0 0 0 0,1 0 0 0 0,0 0 0 0 0,0 0 0 0 0,-1 0 0 0 0,1 0 0 0 0,-1-1 0 0 0,-1 2 0 0 0,-10 6 0 0 0,5 1 0 0 0,-1 1 0 0 0,-1-1 0 0 0,1-1 0 0 0,-1 0 0 0 0,-1 0 0 0 0,0-1 0 0 0,0 0 0 0 0,-22 9 0 0 0,-46 29 0 0 0,63-39 0 0 0,-1 2 0 0 0,-24 15 0 0 0,29-16 0 0 0,0 0 0 0 0,-1 0 0 0 0,0-1 0 0 0,0-1 0 0 0,-27 7 0 0 0,-13 5 0 0 0,41-12 0 0 0,-1-1 0 0 0,1 0 0 0 0,-1-1 0 0 0,-13 2 0 0 0,-67 14 0 0 0,87-17-45 0 0,1 0-1 0 0,-1-1 1 0 0,0 0-1 0 0,0 0 1 0 0,0 0-1 0 0,-1-1 1 0 0,-5 0 0 0 0,-13 4-483 0 0,17-2-342 0 0,1-1 0 0 0,-1 1-1 0 0,0-1 1 0 0,0-1-1 0 0,0 0 1 0 0,-12 0-1 0 0,-93-137-18555 0 0,64 54 17438 0 0,23 47-1021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5880 0 0,'-5'4'19176'0'0,"5"8"-20155"0"0,0-3 1097 0 0,0 1 0 0 0,1-1 1 0 0,0 0-1 0 0,0 0 0 0 0,1 0 1 0 0,0 0-1 0 0,5 11 0 0 0,-5-13-78 0 0,0 0 1 0 0,0-1-1 0 0,0 1 0 0 0,-1 0 0 0 0,0 0 0 0 0,-1 0 1 0 0,0 0-1 0 0,0 0 0 0 0,-1 10 0 0 0,3 39 58 0 0,7-2-138 0 0,-3-1 0 0 0,-1 85 0 0 0,0-79-306 0 0,-2-32-1753 0 0,-2 1-4753 0 0,0-29 6655 0 0,-1 1-1 0 0,1 0 1 0 0,0 0-1 0 0,-1-1 0 0 0,1 1 1 0 0,-1 0-1 0 0,1-1 1 0 0,-1 1-1 0 0,1-1 1 0 0,-1 1-1 0 0,1 0 1 0 0,-1-1-1 0 0,0 1 1 0 0,1-1-1 0 0,-1 0 1 0 0,1 1-1 0 0,-1-1 0 0 0,0 1 1 0 0,0-1-1 0 0,1 1 1 0 0,-1-1-1 0 0,0 0 1 0 0,0 1-1 0 0,1-2 1 0 0,16-72-5635 0 0,-9 40 1960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277 294 5928 0 0,'-1'1'263'0'0,"0"-1"1"0"0,0 1-1 0 0,0 0 1 0 0,1 0-1 0 0,-1 0 1 0 0,0-1-1 0 0,1 1 1 0 0,-1 0-1 0 0,0 0 1 0 0,1 0-1 0 0,-1 0 0 0 0,1 0 1 0 0,0 0-1 0 0,-1 0 1 0 0,1 0-1 0 0,0 1 1 0 0,0-1-1 0 0,-1 1 1 0 0,-6 16 1459 0 0,4-13-1465 0 0,1 0 1 0 0,0 0-1 0 0,1 0 1 0 0,-1 0-1 0 0,1 0 1 0 0,0 0-1 0 0,0 0 1 0 0,0 1-1 0 0,1 7 1 0 0,-3 10 479 0 0,1-3-75 0 0,0 1 0 0 0,1 0 0 0 0,3 38 0 0 0,0 3 316 0 0,-1-52-859 0 0,0 0 0 0 0,1 0 1 0 0,0-1-1 0 0,1 1 0 0 0,0 0 0 0 0,0-1 0 0 0,1 0 0 0 0,0 0 0 0 0,6 9 0 0 0,14 36 458 0 0,-21-50-545 0 0,0-1 1 0 0,-1 0-1 0 0,1 0 0 0 0,0 0 1 0 0,1 0-1 0 0,-1 0 0 0 0,0-1 0 0 0,1 1 1 0 0,0-1-1 0 0,-1 0 0 0 0,1 0 1 0 0,0-1-1 0 0,6 3 0 0 0,7 4 74 0 0,-3 0 8 0 0,0-1 1 0 0,0-1-1 0 0,23 7 0 0 0,-31-11-64 0 0,0 0 1 0 0,0-1 0 0 0,0 0-1 0 0,0 0 1 0 0,0 0 0 0 0,0-1-1 0 0,0 0 1 0 0,0 0 0 0 0,0-1-1 0 0,0 1 1 0 0,0-1 0 0 0,7-2-1 0 0,-10 1 1 0 0,0 0 1 0 0,0 1-1 0 0,0-1 0 0 0,-1 0 0 0 0,1-1 0 0 0,-1 1 0 0 0,1 0 0 0 0,-1-1 0 0 0,0 1 0 0 0,1-1 1 0 0,-1 0-1 0 0,-1 0 0 0 0,1 1 0 0 0,0-1 0 0 0,-1-1 0 0 0,1 1 0 0 0,-1 0 0 0 0,0 0 0 0 0,0 0 1 0 0,0-1-1 0 0,0-4 0 0 0,0 0 38 0 0,0 0-1 0 0,0 0 1 0 0,-1 0 0 0 0,0-1-1 0 0,0 1 1 0 0,-1 0 0 0 0,-2-11-1 0 0,2 18-79 0 0,1-1 1 0 0,-1 0-1 0 0,0 1 0 0 0,0-1 0 0 0,0 1 1 0 0,0-1-1 0 0,-1 1 0 0 0,1-1 0 0 0,0 1 0 0 0,-1 0 1 0 0,1-1-1 0 0,0 1 0 0 0,-4-2 0 0 0,-9-9 42 0 0,13 10-49 0 0,0-1 2 0 0,0 1-1 0 0,-1-1 0 0 0,0 1 1 0 0,1 0-1 0 0,-1-1 0 0 0,0 1 1 0 0,0 0-1 0 0,0 0 0 0 0,0 0 0 0 0,0 0 1 0 0,-1 1-1 0 0,1-1 0 0 0,-1 0 1 0 0,-3-1-1 0 0,2 1 3 0 0,1 1 0 0 0,0-1 0 0 0,-1 0 0 0 0,1 0 0 0 0,0-1 0 0 0,0 1 0 0 0,0-1 0 0 0,0 1 0 0 0,-2-5 0 0 0,-25-20 20 0 0,-52-39 53 0 0,50 47-46 0 0,12-6-18 0 0,-19 5 24 0 0,-63-73-7 0 0,85 82-29 0 0,10 8-4 0 0,1-1 0 0 0,0 0-1 0 0,0-1 1 0 0,0 1-1 0 0,1-1 1 0 0,-9-9-1 0 0,1-17 29 0 0,-3 14-42 0 0,13 15 13 0 0,1 0-1 0 0,0 0 0 0 0,0 0 0 0 0,0 0 0 0 0,1 0 0 0 0,-1-1 1 0 0,0 1-1 0 0,1-1 0 0 0,-2-2 0 0 0,-5-15-3 0 0,-1 1 0 0 0,-21-32-1 0 0,29 47 9 0 0,0 0-1 0 0,0 1 1 0 0,0-1-1 0 0,0 0 1 0 0,1 0 0 0 0,0 0-1 0 0,0 0 1 0 0,0 1-1 0 0,0-1 1 0 0,2-7-1 0 0,-1-2-32 0 0,1 8 28 0 0,1 1 1 0 0,0 0 0 0 0,0 0 0 0 0,0 1 0 0 0,1-1 0 0 0,-1 1 0 0 0,1 0 0 0 0,0 0 0 0 0,0 0 0 0 0,6-3 0 0 0,0 2 6 0 0,1 0 0 0 0,-1 1 1 0 0,1 1-1 0 0,-1 0 0 0 0,16-1 1 0 0,-26 3-4 0 0,1 0 1 0 0,0 0 0 0 0,0 0 0 0 0,0 0 0 0 0,0 0 0 0 0,0 0 0 0 0,0-1 0 0 0,0 1-1 0 0,-1 0 1 0 0,1-1 0 0 0,0 1 0 0 0,0-1 0 0 0,0 1 0 0 0,-1-1 0 0 0,1 1 0 0 0,0-1-1 0 0,-1 1 1 0 0,1-1 0 0 0,1-1 0 0 0,6-4 17 0 0,6 4 25 0 0,0 1 0 0 0,0 0 0 0 0,28 2 1 0 0,-20 0 5 0 0,-7 4 27 0 0,-4 2-45 0 0,4-3-1 0 0,-9-2-2 0 0,-1-1 1 0 0,1 1 0 0 0,-1 0-1 0 0,0 1 1 0 0,1-1-1 0 0,-1 1 1 0 0,0 0-1 0 0,-1 0 1 0 0,1 1-1 0 0,0-1 1 0 0,6 8-1 0 0,10 9 44 0 0,-15-16-49 0 0,-1 1-1 0 0,1 1 0 0 0,-1-1 0 0 0,0 1 0 0 0,0 0 0 0 0,-1 0 0 0 0,0 0 0 0 0,0 1 0 0 0,4 7 0 0 0,20 57 251 0 0,-17-47-236 0 0,-2 0 0 0 0,0 1 0 0 0,-1 0-1 0 0,4 31 1 0 0,-7-8-198 0 0,-2 66 0 0 0,-3-87-285 0 0,-9 32-3523 0 0,7-51 845 0 0,-5-29-8417 0 0,7 17 11332 0 0,0 0-193 0 0,0-1 1 0 0,0 0-1 0 0,1 0 1 0 0,0 1-1 0 0,0-1 0 0 0,0 0 1 0 0,4-8-1 0 0,4-20-2865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 5184 0 0,'19'-14'6292'0'0,"-10"14"-5479"0"0,-8 0-483 0 0,1-1 0 0 0,0 1 0 0 0,0 0 1 0 0,0 0-1 0 0,-1 0 0 0 0,1 0 0 0 0,0 0 0 0 0,0 1 0 0 0,0-1 0 0 0,-1 0 0 0 0,1 1 0 0 0,0 0 0 0 0,0-1 0 0 0,-1 1 0 0 0,1 0 0 0 0,-1 0 0 0 0,1 0 0 0 0,-1 0 0 0 0,1 0 0 0 0,-1 0 0 0 0,1 0 0 0 0,-1 0 0 0 0,0 0 0 0 0,0 1 0 0 0,1-1 1 0 0,-1 1-1 0 0,0-1 0 0 0,1 2 0 0 0,1 2-123 0 0,0-1 1 0 0,0 1-1 0 0,0 0 1 0 0,0 0-1 0 0,-1 0 1 0 0,0 0 0 0 0,0 0-1 0 0,0 0 1 0 0,0 1-1 0 0,-1-1 1 0 0,0 1-1 0 0,0-1 1 0 0,-1 1-1 0 0,1 9 1 0 0,-3 9 8 0 0,-1 1 0 0 0,-1-1 0 0 0,-2 0 1 0 0,0 0-1 0 0,-1 0 0 0 0,-1-1 0 0 0,-14 27 0 0 0,8-23-104 0 0,2 2 0 0 0,-13 41 0 0 0,11-28-61 0 0,-5 42-22 0 0,12-53-7 0 0,7-28-19 0 0,-1 1-1 0 0,1 0 1 0 0,-1-1-1 0 0,0 1 1 0 0,0-1 0 0 0,0 0-1 0 0,0 1 1 0 0,-3 4 0 0 0,4 34-27 0 0,14-55-4 0 0,-1 0 1 0 0,-1-1-1 0 0,17-24 1 0 0,1 1-18 0 0,-5 2 53 0 0,11-1 11 0 0,-34 32-19 0 0,0 1 0 0 0,1 0 0 0 0,0 0 0 0 0,0 0 0 0 0,-1 0 0 0 0,2 0 0 0 0,-1 0 0 0 0,0 1 0 0 0,7-4 0 0 0,-7 4 8 0 0,1-1-1 0 0,-1 1 1 0 0,0-1-1 0 0,1 1 1 0 0,-1-1-1 0 0,0 0 1 0 0,-1 0-1 0 0,4-4 1 0 0,-5 5 21 0 0,0 1 0 0 0,0 0 0 0 0,-1-1 0 0 0,1 1 0 0 0,1 0 0 0 0,-1 0 0 0 0,0 0 0 0 0,0 0 0 0 0,0 0 0 0 0,1 0 0 0 0,-1 0 0 0 0,0 0 0 0 0,1 0 0 0 0,-1 1 0 0 0,1-1 0 0 0,-1 0 0 0 0,1 1 0 0 0,-1-1 0 0 0,1 1 0 0 0,-1 0 0 0 0,1-1 0 0 0,-1 1 0 0 0,1 0 0 0 0,0 0 0 0 0,-1 0 0 0 0,1 0 0 0 0,-1 1 0 0 0,1-1 0 0 0,-1 0 0 0 0,1 0 0 0 0,0 1 0 0 0,-1-1 0 0 0,1 1 0 0 0,-1 0 0 0 0,0-1 0 0 0,1 1 0 0 0,-1 0 1 0 0,1 0-1 0 0,-1 0 0 0 0,0 0 0 0 0,0 0 0 0 0,0 0 0 0 0,1 0 0 0 0,-1 0 0 0 0,0 1 0 0 0,0-1 0 0 0,1 3 0 0 0,6 12 78 0 0,-2 0 1 0 0,1 0-1 0 0,-2 1 0 0 0,0 0 1 0 0,-1 0-1 0 0,-1 1 1 0 0,-1-1-1 0 0,1 35 0 0 0,-3-47-102 0 0,1-1-1 0 0,0 1 0 0 0,-1-1 0 0 0,1 1 0 0 0,1-1 1 0 0,-1 0-1 0 0,4 8 0 0 0,-3-7-20 0 0,0-1 0 0 0,0 0-1 0 0,-1 1 1 0 0,0 0 0 0 0,0-1 0 0 0,0 1 0 0 0,1 9-1 0 0,-2-13 14 0 0,0 4-51 0 0,1-1-1 0 0,-1 1 1 0 0,0-1 0 0 0,0 1-1 0 0,0-1 1 0 0,-1 1-1 0 0,0-1 1 0 0,0 1-1 0 0,0-1 1 0 0,0 0-1 0 0,0 1 1 0 0,-1-1-1 0 0,0 0 1 0 0,0 0-1 0 0,0 0 1 0 0,-6 7-1 0 0,8-11-114 0 0,0 1-1 0 0,0 0 1 0 0,-1-1 0 0 0,1 1 0 0 0,-1-1-1 0 0,1 1 1 0 0,-1 0 0 0 0,1-1-1 0 0,0 1 1 0 0,-1-1 0 0 0,0 0-1 0 0,1 1 1 0 0,-1-1 0 0 0,1 1-1 0 0,-1-1 1 0 0,0 0 0 0 0,1 1-1 0 0,-1-1 1 0 0,0 0 0 0 0,1 0-1 0 0,-1 1 1 0 0,0-1 0 0 0,1 0-1 0 0,-1 0 1 0 0,0 0 0 0 0,1 0-1 0 0,-1 0 1 0 0,0 0 0 0 0,0 0-1 0 0,1 0 1 0 0,-1 0 0 0 0,0 0-1 0 0,1-1 1 0 0,-1 1 0 0 0,0 0 0 0 0,1 0-1 0 0,-1-1 1 0 0,0 1 0 0 0,1 0-1 0 0,-1-1 1 0 0,1 1 0 0 0,-1-1-1 0 0,1 1 1 0 0,-1 0 0 0 0,0-1-1 0 0,1 1 1 0 0,0-1 0 0 0,-1 0-1 0 0,1 1 1 0 0,-1-1 0 0 0,1 1-1 0 0,0-1 1 0 0,-1 0 0 0 0,1 1-1 0 0,0-1 1 0 0,-1-1 0 0 0,-1-5-728 0 0,1 1-1 0 0,0-1 1 0 0,0 0 0 0 0,0 1 0 0 0,0-13 0 0 0,0-38-3491 0 0,0 21 1681 0 0,5-64 0 0 0,3 65 32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45 308 4552 0 0,'-17'-67'3635'0'0,"0"1"1002"0"0,14 52-3226 0 0,0 0 1 0 0,1 0 0 0 0,1 0-1 0 0,0-19 1 0 0,1 30-1228 0 0,1 0 0 0 0,0 1 0 0 0,0-1 0 0 0,0 1 0 0 0,0-1 0 0 0,0 1 1 0 0,1-1-1 0 0,-1 1 0 0 0,1 0 0 0 0,0-1 0 0 0,0 1 0 0 0,-1 0 0 0 0,4-2 0 0 0,11-16 991 0 0,-16 19-1152 0 0,1 0 0 0 0,-1 1 0 0 0,1-1-1 0 0,-1 0 1 0 0,1 1 0 0 0,-1-1 0 0 0,1 1 0 0 0,-1-1 0 0 0,1 1 0 0 0,0-1-1 0 0,-1 1 1 0 0,1-1 0 0 0,0 1 0 0 0,-1 0 0 0 0,1-1 0 0 0,0 1 0 0 0,-1 0 0 0 0,1 0-1 0 0,0-1 1 0 0,0 1 0 0 0,0 0 0 0 0,-1 0 0 0 0,2 0 0 0 0,-1 0-4 0 0,-1 0 0 0 0,1 0 0 0 0,0 0 0 0 0,-1 0-1 0 0,1-1 1 0 0,0 1 0 0 0,-1 0 0 0 0,1 0 0 0 0,0 0 0 0 0,-1-1 0 0 0,1 1 0 0 0,-1 0 0 0 0,1-1 0 0 0,-1 1 0 0 0,1 0 0 0 0,-1-1 0 0 0,1 1 0 0 0,-1-1 0 0 0,1 1 0 0 0,-1-1 0 0 0,1 1-1 0 0,-1-1 1 0 0,0 1 0 0 0,1-1 0 0 0,-1 0 0 0 0,3-1 35 0 0,0 1-1 0 0,0 0 0 0 0,-1-1 0 0 0,1 1 1 0 0,0 1-1 0 0,0-1 0 0 0,0 0 0 0 0,0 1 1 0 0,0-1-1 0 0,0 1 0 0 0,0 0 0 0 0,0 0 1 0 0,0 0-1 0 0,0 0 0 0 0,3 1 1 0 0,4-1 215 0 0,-5 0-156 0 0,20 0 301 0 0,-1 1 1 0 0,37 6-1 0 0,-53-6-350 0 0,0 1 1 0 0,0 0-1 0 0,0 1 1 0 0,0 0-1 0 0,-1 0 1 0 0,1 0-1 0 0,-1 1 1 0 0,0 0-1 0 0,0 1 1 0 0,-1 0-1 0 0,1 0 1 0 0,7 7-1 0 0,13 7 193 0 0,-23-18-236 0 0,0 1 1 0 0,-1 0 0 0 0,1 0-1 0 0,-1 0 1 0 0,0 1-1 0 0,0-1 1 0 0,5 5-1 0 0,26 21 104 0 0,-26-24-78 0 0,-2 1 1 0 0,1 0-1 0 0,0 0 0 0 0,-1 0 0 0 0,0 1 1 0 0,0 0-1 0 0,-1 1 0 0 0,0-1 1 0 0,6 10-1 0 0,10 15 127 0 0,-18-27-150 0 0,0-1 0 0 0,0 1 1 0 0,0 0-1 0 0,-1 0 0 0 0,0 0 1 0 0,1 1-1 0 0,-1-1 0 0 0,0 1 1 0 0,1 6-1 0 0,16 22 50 0 0,-17-31-65 0 0,1 1-1 0 0,-1 1 1 0 0,0-1 0 0 0,0 0-1 0 0,0 0 1 0 0,-1 1-1 0 0,1-1 1 0 0,-1 1-1 0 0,0-1 1 0 0,2 8-1 0 0,-1 2 30 0 0,1-1-1 0 0,1 1 1 0 0,0-1 0 0 0,0 0-1 0 0,1 0 1 0 0,11 17 0 0 0,-10-18-22 0 0,0 1 1 0 0,0 0 0 0 0,-1 0 0 0 0,-1 0 0 0 0,0 0 0 0 0,3 19-1 0 0,-3-2-54 0 0,-1 0-1 0 0,-1 0 0 0 0,-2 0 1 0 0,-1 1-1 0 0,-1-1 0 0 0,-2 0 1 0 0,-1 0-1 0 0,-16 55 0 0 0,3-28-604 0 0,13-38-18 0 0,0-1 0 0 0,-13 26 0 0 0,16-39 424 0 0,-1-1 1 0 0,1 0-1 0 0,-1-1 1 0 0,1 1 0 0 0,-1 0-1 0 0,0-1 1 0 0,-6 4-1 0 0,-10 10-1084 0 0,16-14 806 0 0,0 1 0 0 0,0-1 1 0 0,0 0-1 0 0,-1 0 0 0 0,1 0 1 0 0,-1 0-1 0 0,0-1 0 0 0,1 1 1 0 0,-1-1-1 0 0,-7 2 0 0 0,7-6-51 0 0,1 0 0 0 0,0 1-1 0 0,-1-1 1 0 0,1 0 0 0 0,1-1 0 0 0,-1 1-1 0 0,-4-7 1 0 0,-12-22-745 0 0,13 24 960 0 0,1 0 0 0 0,0-1 0 0 0,0 1 1 0 0,-4-12-1 0 0,-8-23-749 0 0,-2 1 0 0 0,-29-48 0 0 0,44 81 1129 0 0,1-1 0 0 0,1 1 1 0 0,-1-1-1 0 0,1 0 0 0 0,0-15 0 0 0,-8-30 1362 0 0,8 47-734 0 0,0-1-1 0 0,1 0 0 0 0,0 1 1 0 0,1-1-1 0 0,0 0 0 0 0,0 0 1 0 0,2-10-1 0 0,0-11 461 0 0,-1 26-1090 0 0,-1 0 0 0 0,1 1 0 0 0,-1-1 0 0 0,1 1 0 0 0,0-1 0 0 0,0 1 0 0 0,1-1 0 0 0,-1 1 0 0 0,1 0 0 0 0,-1 0 0 0 0,1 0 0 0 0,0 0 0 0 0,0 0 0 0 0,1 0 0 0 0,-1 0 0 0 0,1 1 0 0 0,-1-1 0 0 0,1 1 0 0 0,0-1 0 0 0,3-1 0 0 0,22-24-3 0 0,-26 27-25 0 0,-1-1 0 0 0,0 1 0 0 0,0 0 0 0 0,0-1 0 0 0,1 1 1 0 0,-1 0-1 0 0,1 0 0 0 0,-1 0 0 0 0,1 0 0 0 0,-1 0 0 0 0,1 1 0 0 0,0-1 1 0 0,-1 0-1 0 0,3 0 0 0 0,11-8 1 0 0,-4-6 0 0 0,-9 13 0 0 0,0-1 0 0 0,0 1 0 0 0,-1 0 0 0 0,2 0 0 0 0,-1 0 1 0 0,0 0-1 0 0,0 0 0 0 0,1 1 0 0 0,-1-1 0 0 0,1 1 0 0 0,-1-1 1 0 0,1 1-1 0 0,-1 0 0 0 0,1 0 0 0 0,3-1 0 0 0,9-5 65 0 0,1 0 0 0 0,0 0 0 0 0,0 1 0 0 0,1 2 0 0 0,-1-1 0 0 0,1 2 0 0 0,0 0 0 0 0,0 1-1 0 0,0 1 1 0 0,0 0 0 0 0,1 1 0 0 0,25 4 0 0 0,-34 0 113 0 0,0 0 0 0 0,-1 0-1 0 0,1 1 1 0 0,-1 0 0 0 0,0 0 0 0 0,0 1-1 0 0,-1 0 1 0 0,8 7 0 0 0,20 15 753 0 0,-32-26-826 0 0,0 0 0 0 0,-1 0-1 0 0,1 0 1 0 0,0 0 0 0 0,-1 1 0 0 0,0-1 0 0 0,1 1 0 0 0,2 4 0 0 0,7 7 225 0 0,16 16 699 0 0,-27-28-962 0 0,0 0 1 0 0,1 0 0 0 0,-1 0 0 0 0,1 0-1 0 0,0 0 1 0 0,0 0 0 0 0,0 0 0 0 0,0-1-1 0 0,0 1 1 0 0,0-1 0 0 0,5 3 0 0 0,-5-3-14 0 0,0 0 0 0 0,0 0 0 0 0,0 0 1 0 0,0 1-1 0 0,0-1 0 0 0,-1 0 0 0 0,1 1 1 0 0,0-1-1 0 0,-1 1 0 0 0,1 0 0 0 0,-1-1 0 0 0,1 1 1 0 0,-1 0-1 0 0,2 3 0 0 0,-2-3 1 0 0,0-1 0 0 0,0 1 0 0 0,0 0 0 0 0,1 0 0 0 0,-1-1 0 0 0,1 1-1 0 0,-1 0 1 0 0,1-1 0 0 0,0 0 0 0 0,-1 1 0 0 0,1-1 0 0 0,0 0 0 0 0,0 0 0 0 0,0 0 0 0 0,2 1 0 0 0,13 6 359 0 0,-6-2-107 0 0,-1-1 0 0 0,1 0-1 0 0,0-1 1 0 0,1 0 0 0 0,-1-1-1 0 0,1 0 1 0 0,16 1 0 0 0,-4-2 54 0 0,0-2 1 0 0,-1-1-1 0 0,25-4 1 0 0,-41 5-295 0 0,0-2 0 0 0,0 1 0 0 0,1-1 0 0 0,-2 0 0 0 0,1 0 1 0 0,0-1-1 0 0,0 1 0 0 0,-1-2 0 0 0,1 1 0 0 0,-1-1 1 0 0,0 0-1 0 0,0 0 0 0 0,10-10 0 0 0,-8-1 28 0 0,-7 13-84 0 0,0 1 0 0 0,-1-1 0 0 0,1 1 0 0 0,0-1 0 0 0,0 1 1 0 0,0 0-1 0 0,0-1 0 0 0,0 1 0 0 0,1 0 0 0 0,-1 0 0 0 0,0-1 0 0 0,0 1 1 0 0,1 0-1 0 0,-1 0 0 0 0,1 1 0 0 0,1-2 0 0 0,2-4 23 0 0,-1 0 0 0 0,1 0 1 0 0,-1 0-1 0 0,0-1 0 0 0,-1 1 0 0 0,0-1 0 0 0,0 0 1 0 0,0 0-1 0 0,-1 0 0 0 0,0 0 0 0 0,1-9 0 0 0,9-20 76 0 0,-9 24-75 0 0,0 0-1 0 0,0 0 1 0 0,-1-1 0 0 0,-1 1-1 0 0,0-23 1 0 0,-1 28-31 0 0,0 0 0 0 0,-1 0 0 0 0,0 0 0 0 0,0 0 0 0 0,0-1 1 0 0,-1 1-1 0 0,0 1 0 0 0,-1-1 0 0 0,1 0 0 0 0,-1 0 0 0 0,-6-9 0 0 0,-52-56 55 0 0,41 43-35 0 0,20 27-25 0 0,-1 1-1 0 0,0 0 0 0 0,1 0 0 0 0,-1-1 1 0 0,0 1-1 0 0,0 0 0 0 0,1 0 1 0 0,-1 0-1 0 0,0 0 0 0 0,0 0 1 0 0,0 0-1 0 0,-1 0 0 0 0,1 0 1 0 0,0 0-1 0 0,0 1 0 0 0,0-1 1 0 0,-1 0-1 0 0,1 1 0 0 0,0-1 0 0 0,0 1 1 0 0,-1-1-1 0 0,-1 1 0 0 0,-13-5-244 0 0,0 0-1 0 0,-1 2 0 0 0,0 0 0 0 0,1 0 0 0 0,-30 1 0 0 0,37 2-144 0 0,1 0 0 0 0,0 1 0 0 0,0 0 0 0 0,-1 0 0 0 0,1 0 0 0 0,0 1 0 0 0,0 1 0 0 0,0-1 0 0 0,0 1 0 0 0,1 1 1 0 0,-1-1-1 0 0,-7 6 0 0 0,-4 16-1544 0 0,0-8 144 0 0,3-2-374 0 0,0 0-1 0 0,0 1 0 0 0,-24 35 0 0 0,-8 28-3425 0 0,16-38 1262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35 5576 0 0,'0'-2'770'0'0,"0"-1"1"0"0,0 1-1 0 0,0 0 0 0 0,0 0 1 0 0,-1 0-1 0 0,1 0 0 0 0,-1 0 1 0 0,1 0-1 0 0,-1 0 1 0 0,0 0-1 0 0,-1-4 0 0 0,1 6-629 0 0,0-1-1 0 0,1 0 1 0 0,-1 1-1 0 0,0-1 1 0 0,0 1-1 0 0,1 0 1 0 0,-1-1-1 0 0,0 1 1 0 0,0 0-1 0 0,0-1 1 0 0,0 1-1 0 0,1 0 0 0 0,-1 0 1 0 0,0 0-1 0 0,0 0 1 0 0,0 0-1 0 0,0 0 1 0 0,0 0-1 0 0,0 0 1 0 0,0 0-1 0 0,1 0 1 0 0,-1 0-1 0 0,0 0 1 0 0,0 1-1 0 0,0-1 1 0 0,0 0-1 0 0,1 1 1 0 0,-1-1-1 0 0,0 1 0 0 0,0-1 1 0 0,-1 2-1 0 0,-2 1 59 0 0,1 0-1 0 0,-1 0 1 0 0,1 0-1 0 0,0 1 1 0 0,0-1-1 0 0,0 1 1 0 0,0 0-1 0 0,1 0 1 0 0,-1 0-1 0 0,1 0 1 0 0,0 1-1 0 0,1-1 0 0 0,-1 1 1 0 0,1-1-1 0 0,-1 1 1 0 0,1-1-1 0 0,1 1 1 0 0,-1 0-1 0 0,1 8 1 0 0,-5 15 398 0 0,1-12-346 0 0,2 0 0 0 0,0 1 0 0 0,1-1 0 0 0,0 1 0 0 0,2-1-1 0 0,3 30 1 0 0,28 92 718 0 0,-22-102-755 0 0,38 106 327 0 0,-29-92-480 0 0,-18-47-56 0 0,0-1-1 0 0,0 1 1 0 0,0 0-1 0 0,1 0 1 0 0,-1-1-1 0 0,1 1 1 0 0,-1 0-1 0 0,1-1 1 0 0,4 5-1 0 0,-4-5 4 0 0,0 0 0 0 0,0 1 0 0 0,0-1-1 0 0,0 1 1 0 0,-1 0 0 0 0,1-1 0 0 0,-1 1-1 0 0,1 0 1 0 0,0 4 0 0 0,26 75 5 0 0,-11-56-22 0 0,-2-1-122 0 0,-3-5-94 0 0,-11-19 174 0 0,1 1 1 0 0,-1 0-1 0 0,0-1 1 0 0,0 1-1 0 0,0 0 1 0 0,0-1-1 0 0,0 1 1 0 0,0 0 0 0 0,0 0-1 0 0,-1 0 1 0 0,1 0-1 0 0,-1-1 1 0 0,1 4-1 0 0,0-3-118 0 0,-1-1 0 0 0,1 1 1 0 0,0 0-1 0 0,0 0 0 0 0,0-1 0 0 0,0 1 0 0 0,0 0 0 0 0,0-1 0 0 0,0 1 1 0 0,1-1-1 0 0,-1 0 0 0 0,0 1 0 0 0,1-1 0 0 0,0 0 0 0 0,-1 0 0 0 0,1 0 0 0 0,-1 0 1 0 0,1 0-1 0 0,0 0 0 0 0,0 0 0 0 0,0-1 0 0 0,-1 1 0 0 0,1-1 0 0 0,3 1 1 0 0,-3 0-45 0 0,-1-1 0 0 0,1 1 1 0 0,-1-1-1 0 0,1 1 1 0 0,-1-1-1 0 0,1 0 1 0 0,-1 0-1 0 0,1 0 1 0 0,-1 1-1 0 0,1-2 1 0 0,-1 1-1 0 0,1 0 1 0 0,-1 0-1 0 0,1 0 1 0 0,-1-1-1 0 0,1 1 1 0 0,-1-1-1 0 0,1 1 0 0 0,-1-1 1 0 0,1 1-1 0 0,-1-1 1 0 0,0 0-1 0 0,0 0 1 0 0,1 0-1 0 0,-1 0 1 0 0,0 0-1 0 0,0 0 1 0 0,0 0-1 0 0,0 0 1 0 0,0 0-1 0 0,0-1 1 0 0,0 1-1 0 0,1-2 1 0 0,4-15-1679 0 0,0 0 1 0 0,2 0 0 0 0,0 0 0 0 0,19-29 0 0 0,-14 20-2163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4176 0 0,'-11'-1'5300'0'0,"-14"3"-2016"0"0,16 2-2874 0 0,0 1 0 0 0,0 0 0 0 0,0 0 0 0 0,1 1 0 0 0,0 0 0 0 0,0 0 0 0 0,1 1 0 0 0,0 0 0 0 0,0 0 0 0 0,0 1 1 0 0,1 0-1 0 0,0 0 0 0 0,-5 10 0 0 0,0 13 199 0 0,3-3-300 0 0,-1 47 579 0 0,10-64-789 0 0,1 0 0 0 0,0 0-1 0 0,1 0 1 0 0,0 0 0 0 0,1 0-1 0 0,0-1 1 0 0,0 0 0 0 0,1 1-1 0 0,1-1 1 0 0,-1-1 0 0 0,2 1-1 0 0,7 8 1 0 0,5 11 168 0 0,-18-27-248 0 0,0 0-1 0 0,0 0 1 0 0,1 0-1 0 0,-1 0 1 0 0,1 0-1 0 0,-1 0 1 0 0,1 0 0 0 0,0-1-1 0 0,0 1 1 0 0,0 0-1 0 0,0-1 1 0 0,0 0-1 0 0,0 1 1 0 0,0-1-1 0 0,2 1 1 0 0,-2-1-6 0 0,-1 0 1 0 0,0-1-1 0 0,1 1 1 0 0,-1 0-1 0 0,0 0 1 0 0,0 0-1 0 0,0 1 1 0 0,0-1-1 0 0,0 0 1 0 0,0 0-1 0 0,0 1 1 0 0,0-1-1 0 0,0 0 1 0 0,-1 1-1 0 0,1-1 1 0 0,0 1-1 0 0,-1-1 1 0 0,1 1-1 0 0,-1 2 1 0 0,6 9 79 0 0,63 50 743 0 0,-40-27-427 0 0,0 0 11 0 0,-24-31-304 0 0,-1 1 0 0 0,0 0 1 0 0,0 1-1 0 0,-1-1 0 0 0,0 1 0 0 0,4 13 1 0 0,11 18 317 0 0,-13-31-299 0 0,-1-1-1 0 0,0 1 1 0 0,-1 0 0 0 0,0 0 0 0 0,0 0-1 0 0,0 0 1 0 0,-1 1 0 0 0,0-1-1 0 0,1 10 1 0 0,2 73 876 0 0,-5-80-956 0 0,-1-5-49 0 0,1 0 0 0 0,-1 0 0 0 0,0-1 0 0 0,0 1 0 0 0,-1 0 0 0 0,1 0 0 0 0,-1-1 0 0 0,0 1 0 0 0,0-1 1 0 0,-1 1-1 0 0,1-1 0 0 0,-1 0 0 0 0,0 0 0 0 0,0 0 0 0 0,0 0 0 0 0,-1-1 0 0 0,0 1 0 0 0,-7 5 0 0 0,-4 1-207 0 0,-11 4-1879 0 0,25-14 1984 0 0,0 0 1 0 0,0 0 0 0 0,0 0-1 0 0,0 0 1 0 0,0-1-1 0 0,0 1 1 0 0,0 0-1 0 0,0 0 1 0 0,0-1-1 0 0,0 1 1 0 0,0 0-1 0 0,1-1 1 0 0,-1 1-1 0 0,0-1 1 0 0,0 0-1 0 0,0 1 1 0 0,0-1-1 0 0,1 1 1 0 0,-1-1-1 0 0,0 0 1 0 0,1 0-1 0 0,-1 1 1 0 0,1-1-1 0 0,-1 0 1 0 0,1 0-1 0 0,-1 0 1 0 0,1 0-1 0 0,-1 0 1 0 0,1 0-1 0 0,-1-1 1 0 0,-10-26-2232 0 0,0-1 0 0 0,2 0 0 0 0,-5-29 0 0 0,5 7-566 0 0,3 1 0 0 0,1-85-1 0 0,5 82-515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4760 0 0,'0'0'10213'0'0,"0"34"-6000"0"0,1-8-3454 0 0,3 0-1 0 0,0-1 1 0 0,1 1 0 0 0,9 25 0 0 0,-2-8-200 0 0,16 62 463 0 0,23 102 766 0 0,-48-170-1556 0 0,-3-34-221 0 0,0 0 0 0 0,0-1 0 0 0,0 1-1 0 0,0 0 1 0 0,0 0 0 0 0,1-1 0 0 0,-1 1 0 0 0,1 0 0 0 0,0-1 0 0 0,0 1 0 0 0,0 0 0 0 0,0-1 0 0 0,3 4 0 0 0,4 13 90 0 0,-8-18-93 0 0,0 0-1 0 0,0 1 1 0 0,0-1-1 0 0,0 0 1 0 0,1 0 0 0 0,-1 0-1 0 0,0 0 1 0 0,1 0 0 0 0,-1 0-1 0 0,1 0 1 0 0,0 0-1 0 0,-1 0 1 0 0,1 0 0 0 0,0 0-1 0 0,-1 0 1 0 0,1 0 0 0 0,0-1-1 0 0,0 1 1 0 0,0 0-1 0 0,0 0 1 0 0,-1-1 0 0 0,1 1-1 0 0,0-1 1 0 0,0 1 0 0 0,0-1-1 0 0,1 1 1 0 0,0 0 0 0 0,0-1 126 0 0,6-17 240 0 0,-7 15-352 0 0,0 0 0 0 0,0 0 0 0 0,0 0 0 0 0,0 0 1 0 0,0-1-1 0 0,0 1 0 0 0,0 0 0 0 0,-1 0 0 0 0,1-1 0 0 0,-1 1 1 0 0,0 0-1 0 0,1-1 0 0 0,-1-2 0 0 0,-1 0-14 0 0,1 3 0 0 0,0 0 0 0 0,0-1 1 0 0,0 1-1 0 0,0 0 0 0 0,0 0 1 0 0,1-1-1 0 0,-1 1 0 0 0,0 0 1 0 0,1 0-1 0 0,0-1 0 0 0,0 1 1 0 0,-1 0-1 0 0,1 0 0 0 0,0 0 1 0 0,1 0-1 0 0,0-2 0 0 0,18-29 83 0 0,-20 31-84 0 0,1 0 1 0 0,0 0-1 0 0,0 0 1 0 0,0 0-1 0 0,0 0 0 0 0,0 0 1 0 0,0 0-1 0 0,0 0 1 0 0,0 0-1 0 0,1 0 0 0 0,-1 1 1 0 0,1-1-1 0 0,0 0 1 0 0,-1 1-1 0 0,1-1 0 0 0,0 1 1 0 0,0 0-1 0 0,0 0 1 0 0,0 0-1 0 0,0 0 0 0 0,0 0 1 0 0,0 0-1 0 0,0 0 1 0 0,0 1-1 0 0,1-1 0 0 0,-1 1 1 0 0,0-1-1 0 0,0 1 1 0 0,1 0-1 0 0,2 0 0 0 0,3 0 28 0 0,4 0 25 0 0,-1 0 0 0 0,1 1-1 0 0,18 3 1 0 0,-28-4-51 0 0,0 1-1 0 0,0-1 1 0 0,0 1-1 0 0,1 0 1 0 0,-1-1-1 0 0,0 1 1 0 0,0 0-1 0 0,0 0 1 0 0,-1 1-1 0 0,1-1 1 0 0,0 0 0 0 0,0 1-1 0 0,-1-1 1 0 0,1 1-1 0 0,0-1 1 0 0,-1 1-1 0 0,0 0 1 0 0,1 0-1 0 0,-1 0 1 0 0,0-1-1 0 0,0 1 1 0 0,0 0-1 0 0,0 0 1 0 0,1 4-1 0 0,-2-4-3 0 0,1-1 0 0 0,-1 1-1 0 0,1-1 1 0 0,-1 1 0 0 0,1-1-1 0 0,0 0 1 0 0,-1 1 0 0 0,1-1-1 0 0,0 0 1 0 0,0 0 0 0 0,0 1 0 0 0,0-1-1 0 0,0 0 1 0 0,0 0 0 0 0,0 0-1 0 0,0 0 1 0 0,1 0 0 0 0,-1-1-1 0 0,0 1 1 0 0,1 0 0 0 0,-1 0 0 0 0,0-1-1 0 0,3 1 1 0 0,-1 0 2 0 0,-1 0-1 0 0,0 0 1 0 0,0 0 0 0 0,0 0-1 0 0,0 0 1 0 0,0 1 0 0 0,0-1 0 0 0,-1 1-1 0 0,1-1 1 0 0,0 1 0 0 0,-1-1-1 0 0,1 1 1 0 0,-1 0 0 0 0,1 0-1 0 0,1 4 1 0 0,20 32 174 0 0,10 22 110 0 0,-16-27-106 0 0,-15-30-156 0 0,0 0 0 0 0,0 0 0 0 0,-1 0 0 0 0,1 0 0 0 0,0 0 1 0 0,-1 1-1 0 0,0-1 0 0 0,0 1 0 0 0,0-1 0 0 0,0 1 0 0 0,-1-1 0 0 0,1 1 0 0 0,-1 4 0 0 0,1-2 43 0 0,-1-1 0 0 0,0 0-1 0 0,-1 0 1 0 0,1 0 0 0 0,-1 0 0 0 0,0 1 0 0 0,0-1 0 0 0,0 0-1 0 0,-1-1 1 0 0,-3 10 0 0 0,3-12-63 0 0,0 0 0 0 0,-1 0 0 0 0,1 0 0 0 0,0 0 0 0 0,0 0 0 0 0,-1-1 0 0 0,1 1 0 0 0,-1-1 0 0 0,0 0 0 0 0,1 1 0 0 0,-1-1 0 0 0,0 0 0 0 0,0-1 0 0 0,0 1 0 0 0,1 0 0 0 0,-1-1 0 0 0,0 0 0 0 0,0 0 0 0 0,0 1 0 0 0,0-2 0 0 0,-4 1 0 0 0,-38 4-59 0 0,-21 2-908 0 0,62-6 786 0 0,0-1-1 0 0,-1 1 1 0 0,1 0-1 0 0,0-1 0 0 0,0 0 1 0 0,-1 0-1 0 0,1 0 0 0 0,0-1 1 0 0,0 1-1 0 0,0-1 0 0 0,1 0 1 0 0,-5-3-1 0 0,6 3-119 0 0,0 0 1 0 0,0 1-1 0 0,1-1 0 0 0,-1 0 0 0 0,1 0 0 0 0,0 0 1 0 0,0-1-1 0 0,0 1 0 0 0,0 0 0 0 0,0 0 1 0 0,0-1-1 0 0,0 1 0 0 0,1 0 0 0 0,-1-1 1 0 0,1 1-1 0 0,0-1 0 0 0,0 1 0 0 0,0-1 0 0 0,0 1 1 0 0,0-1-1 0 0,1-2 0 0 0,-1 1-144 0 0,1-1 0 0 0,-1 1 1 0 0,1 0-1 0 0,1 0 0 0 0,-1 0 0 0 0,0 0 0 0 0,1 0 0 0 0,0 0 1 0 0,0 0-1 0 0,0 0 0 0 0,4-3 0 0 0,54-58-4052 0 0,-43 37 2898 0 0,13 8 11 0 0,57-61-2062 0 0,-60 62 2284 0 0,-14-13-1286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0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37 195 5528 0 0,'-7'11'3123'0'0,"6"-10"-2879"0"0,0 0-1 0 0,0 0 1 0 0,0 0 0 0 0,0 0 0 0 0,0 0 0 0 0,0 0 0 0 0,1 0-1 0 0,-1 0 1 0 0,1 1 0 0 0,-1-1 0 0 0,0 0 0 0 0,1 0-1 0 0,0 1 1 0 0,-1-1 0 0 0,1 0 0 0 0,0 3 0 0 0,-9 25 3447 0 0,0 7-1380 0 0,9-10-1526 0 0,2-1-1 0 0,1 1 0 0 0,1-1 1 0 0,10 35-1 0 0,-10-45-570 0 0,1 0 0 0 0,1-1 0 0 0,0 1 0 0 0,1-1 0 0 0,1 0 0 0 0,0-1 0 0 0,0 0 0 0 0,19 21 0 0 0,-16-11 63 0 0,-11-22-264 0 0,0 1-1 0 0,1-1 1 0 0,-1 0 0 0 0,0 1-1 0 0,1-1 1 0 0,-1 1-1 0 0,1-1 1 0 0,0 0-1 0 0,-1 0 1 0 0,1 1 0 0 0,0-1-1 0 0,0 0 1 0 0,0 0-1 0 0,0 0 1 0 0,0 0-1 0 0,0 0 1 0 0,0 0 0 0 0,0 0-1 0 0,0 0 1 0 0,0 0-1 0 0,1-1 1 0 0,1 2 0 0 0,2 0 25 0 0,-4-2-26 0 0,0 1 1 0 0,0-1-1 0 0,0 1 0 0 0,1-1 1 0 0,-1 1-1 0 0,0 0 0 0 0,0-1 1 0 0,0 1-1 0 0,0 0 0 0 0,0 0 1 0 0,0 0-1 0 0,-1 0 0 0 0,1 0 0 0 0,0 0 1 0 0,0 0-1 0 0,-1 0 0 0 0,1 0 1 0 0,0 0-1 0 0,-1 0 0 0 0,1 0 1 0 0,0 3-1 0 0,1-1 14 0 0,0 0 1 0 0,1 0-1 0 0,-1-1 0 0 0,1 1 1 0 0,0 0-1 0 0,-1-1 1 0 0,1 0-1 0 0,1 0 0 0 0,-1 0 1 0 0,0 0-1 0 0,0 0 0 0 0,1 0 1 0 0,3 1-1 0 0,0 0 27 0 0,0 0-1 0 0,0-1 0 0 0,0 0 1 0 0,0 0-1 0 0,0 0 0 0 0,8 0 1 0 0,-8-2 16 0 0,0 0 0 0 0,-1 0 1 0 0,1 0-1 0 0,0-1 0 0 0,-1-1 1 0 0,9-1-1 0 0,-12 2-54 0 0,0-1 0 0 0,-1 1 0 0 0,1-1 0 0 0,0 0 0 0 0,-1 0-1 0 0,1 0 1 0 0,-1 0 0 0 0,0 0 0 0 0,1 0 0 0 0,-1-1 0 0 0,0 1 0 0 0,0-1 0 0 0,-1 1 0 0 0,1-1 0 0 0,-1 0 0 0 0,2-3 0 0 0,4-9 27 0 0,-2 1 1 0 0,0-1 0 0 0,-1 0 0 0 0,0-1 0 0 0,-1 1 0 0 0,1-17 0 0 0,0-104 93 0 0,-4 125-118 0 0,-9-70 13 0 0,9 79-29 0 0,0 0-1 0 0,1 1 1 0 0,-1-1 0 0 0,-1 0 0 0 0,1 1-1 0 0,0-1 1 0 0,0 0 0 0 0,-1 1-1 0 0,1-1 1 0 0,-1 1 0 0 0,1-1 0 0 0,-1 1-1 0 0,0-1 1 0 0,1 1 0 0 0,-1-1 0 0 0,0 1-1 0 0,0-1 1 0 0,0 1 0 0 0,0 0 0 0 0,0 0-1 0 0,0 0 1 0 0,-1-1 0 0 0,1 1 0 0 0,0 0-1 0 0,-1 0 1 0 0,1 1 0 0 0,-1-1 0 0 0,1 0-1 0 0,0 0 1 0 0,-1 1 0 0 0,0-1 0 0 0,1 1-1 0 0,-1-1 1 0 0,1 1 0 0 0,-3-1-1 0 0,2 1 147 0 0,2 0-172 0 0,0 1 26 0 0,-1-1 0 0 0,1 0 0 0 0,-1 0 0 0 0,1 0 0 0 0,-1 0 0 0 0,1 0 0 0 0,0 0-1 0 0,-1 1 1 0 0,1-1 0 0 0,0 0 0 0 0,-1 0 0 0 0,1 1 0 0 0,0-1 0 0 0,-1 0 0 0 0,1 1 0 0 0,0-1 0 0 0,-1 0 0 0 0,1 0 0 0 0,0 1 0 0 0,0-1 0 0 0,-1 1 0 0 0,1-1 0 0 0,0 0 0 0 0,0 1 0 0 0,0-1 0 0 0,0 1 0 0 0,0-1 0 0 0,-1 0 0 0 0,1 1 0 0 0,0-1 0 0 0,0 1 0 0 0,0-1 0 0 0,0 0 0 0 0,0 2-1 0 0,0 1-2 0 0,0 0 0 0 0,0 0-1 0 0,0 1 1 0 0,0-1-1 0 0,1 0 1 0 0,-1 0-1 0 0,1 0 1 0 0,0 1-1 0 0,0-1 1 0 0,0 0-1 0 0,0 0 1 0 0,0 0-1 0 0,1-1 1 0 0,-1 1-1 0 0,1 0 1 0 0,0 0-1 0 0,2 2 1 0 0,-1 0 19 0 0,0 1 1 0 0,0-1 0 0 0,0 1-1 0 0,-1-1 1 0 0,0 1 0 0 0,1 8-1 0 0,-2-9-15 0 0,1 0 0 0 0,-1 0 0 0 0,1 0-1 0 0,0 0 1 0 0,0-1 0 0 0,0 1 0 0 0,1 0 0 0 0,-1-1 0 0 0,1 0-1 0 0,7 8 1 0 0,-8-10-4 0 0,-1 0 0 0 0,1 0 1 0 0,0 1-1 0 0,-1-1 0 0 0,0 1 0 0 0,1-1 0 0 0,-1 1 0 0 0,0-1 0 0 0,0 1 1 0 0,0 3-1 0 0,11 20-3 0 0,11 7-90 0 0,-18-24 30 0 0,1-1 0 0 0,0 0-1 0 0,1 0 1 0 0,-1 0 0 0 0,1 0 0 0 0,11 7 0 0 0,-17-14-88 0 0,0 0 1 0 0,1-1-1 0 0,-1 1 0 0 0,0-1 1 0 0,0 0-1 0 0,1 1 0 0 0,-1-1 0 0 0,0 0 1 0 0,1 0-1 0 0,-1 1 0 0 0,0-1 0 0 0,1 0 1 0 0,-1 0-1 0 0,0-1 0 0 0,1 1 1 0 0,-1 0-1 0 0,0 0 0 0 0,1-1 0 0 0,-1 1 1 0 0,0 0-1 0 0,0-1 0 0 0,1 0 0 0 0,-1 1 1 0 0,0-1-1 0 0,0 0 0 0 0,0 1 1 0 0,0-1-1 0 0,0 0 0 0 0,0 0 0 0 0,0 0 1 0 0,0 0-1 0 0,0 0 0 0 0,0 0 0 0 0,-1 0 1 0 0,1 0-1 0 0,0 0 0 0 0,-1-1 1 0 0,2-1-1 0 0,1-1-630 0 0,0-1 0 0 0,0-1-1 0 0,-1 1 1 0 0,1 0 0 0 0,-1-1 0 0 0,-1 1 0 0 0,3-12 0 0 0,9-43-2765 0 0,-12 52 3145 0 0,0 0-1 0 0,0 0 0 0 0,1 0 0 0 0,0 0 1 0 0,0 0-1 0 0,4-9 0 0 0,3-11-270 0 0,-6 14 366 0 0,1 0 0 0 0,0 0 0 0 0,9-18 0 0 0,-4 11 237 0 0,-9 20 112 0 0,0 0 1 0 0,0 0-1 0 0,0 0 0 0 0,1 0 1 0 0,-1 0-1 0 0,0 1 1 0 0,1-1-1 0 0,-1 0 1 0 0,1 0-1 0 0,-1 0 0 0 0,1 0 1 0 0,-1 1-1 0 0,1-1 1 0 0,-1 0-1 0 0,1 0 0 0 0,0 1 1 0 0,0-1-1 0 0,-1 0 1 0 0,1 1-1 0 0,0-1 0 0 0,0 1 1 0 0,0-1-1 0 0,-1 1 1 0 0,1 0-1 0 0,0-1 1 0 0,0 1-1 0 0,0 0 0 0 0,0-1 1 0 0,0 1-1 0 0,0 0 1 0 0,0 0-1 0 0,0 0 0 0 0,0 0 1 0 0,0 0-1 0 0,0 0 1 0 0,0 0-1 0 0,0 0 0 0 0,0 0 1 0 0,0 1-1 0 0,1-1 1 0 0,0 2 184 0 0,0-1 1 0 0,-1 0-1 0 0,1 0 1 0 0,0 0-1 0 0,-1 1 0 0 0,1-1 1 0 0,-1 1-1 0 0,0 0 1 0 0,0-1-1 0 0,1 1 1 0 0,-1 0-1 0 0,0-1 1 0 0,0 1-1 0 0,0 0 1 0 0,-1 0-1 0 0,1 0 0 0 0,0 4 1 0 0,2 10 432 0 0,-3-10-356 0 0,1-1 1 0 0,0 1-1 0 0,0-1 1 0 0,0 0 0 0 0,1 0-1 0 0,4 10 1 0 0,0-4 183 0 0,0-1 0 0 0,0 1 0 0 0,-1 0 0 0 0,0 1 0 0 0,-1-1 0 0 0,0 1 0 0 0,-1 0 0 0 0,3 19 0 0 0,-6-27-379 0 0,1 0 0 0 0,-1-1 1 0 0,1 1-1 0 0,0 0 0 0 0,0-1 0 0 0,0 1 1 0 0,0-1-1 0 0,1 1 0 0 0,0-1 1 0 0,-1 0-1 0 0,5 6 0 0 0,-4-6-10 0 0,0 0 0 0 0,0 0-1 0 0,0 1 1 0 0,-1-1 0 0 0,1 1-1 0 0,-1-1 1 0 0,0 1 0 0 0,1 6 0 0 0,-1-6 64 0 0,1 1 0 0 0,-1 0 0 0 0,1-1 1 0 0,0 1-1 0 0,0-1 0 0 0,1 0 0 0 0,-1 0 1 0 0,1 0-1 0 0,0 0 0 0 0,0 0 0 0 0,0 0 1 0 0,1-1-1 0 0,-1 0 0 0 0,1 1 0 0 0,0-1 1 0 0,0-1-1 0 0,0 1 0 0 0,0 0 0 0 0,0-1 0 0 0,0 0 1 0 0,1 0-1 0 0,8 2 0 0 0,-15-32 745 0 0,-1 24-866 0 0,0-1 1 0 0,-1 0-1 0 0,1 1 0 0 0,1-1 0 0 0,-1 0 1 0 0,1 0-1 0 0,0 0 0 0 0,-2-8 0 0 0,3 12-38 0 0,1 0 1 0 0,0 0-1 0 0,-1 0 0 0 0,1 0 0 0 0,-1 0 0 0 0,1 0 0 0 0,-1 0 1 0 0,1 0-1 0 0,-1 0 0 0 0,0 0 0 0 0,1 1 0 0 0,-1-1 1 0 0,0 0-1 0 0,0 0 0 0 0,0 1 0 0 0,0-1 0 0 0,1 0 1 0 0,-1 1-1 0 0,0-1 0 0 0,0 1 0 0 0,0-1 0 0 0,-2 0 0 0 0,2 1 4 0 0,-1-1-1 0 0,1 0 0 0 0,-1 0 0 0 0,1 0 0 0 0,-1 0 0 0 0,1 0 0 0 0,0 0 0 0 0,0 0 0 0 0,-1 0 0 0 0,1 0 0 0 0,0-1 1 0 0,0 1-1 0 0,0 0 0 0 0,-1-4 0 0 0,-20-32 194 0 0,-1 1 0 0 0,-34-42-1 0 0,21-3 19 0 0,35 79-221 0 0,0 0-1 0 0,0-1 1 0 0,0 1 0 0 0,1-1-1 0 0,-1 1 1 0 0,0-1-1 0 0,1 1 1 0 0,0-1 0 0 0,0 1-1 0 0,0-1 1 0 0,0 1-1 0 0,0-1 1 0 0,0 1 0 0 0,0-1-1 0 0,2-4 1 0 0,12-36-80 0 0,-11 36 62 0 0,-2 4-15 0 0,0 1 1 0 0,0 0-1 0 0,0 0 0 0 0,0 0 0 0 0,1 0 1 0 0,-1 0-1 0 0,1 0 0 0 0,-1 0 0 0 0,1 0 1 0 0,0 1-1 0 0,0-1 0 0 0,0 1 0 0 0,0-1 1 0 0,0 1-1 0 0,0 0 0 0 0,0-1 0 0 0,0 1 1 0 0,0 0-1 0 0,1 0 0 0 0,-1 1 0 0 0,0-1 1 0 0,3 0-1 0 0,0-1-11 0 0,-3 2 11 0 0,-1-1 0 0 0,0 1 0 0 0,0-1 0 0 0,0 1 0 0 0,0-1 0 0 0,0 0 0 0 0,0 1 0 0 0,0-1 0 0 0,0 0 0 0 0,-1 0 0 0 0,1 0 0 0 0,0 1 0 0 0,0-1 0 0 0,-1 0 0 0 0,2-2 1 0 0,8-8-348 0 0,157-88-8356 0 0,-78 53-1485 0 0,-58 35 5327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57 4792 0 0,'5'-28'6053'0'0,"-1"0"4679"0"0,-4 34-10471 0 0,-1-1 1 0 0,0 1 0 0 0,-1-1 0 0 0,1 1 0 0 0,-1-1-1 0 0,0 0 1 0 0,-1 0 0 0 0,1 1 0 0 0,-1-2 0 0 0,0 1-1 0 0,0 0 1 0 0,-1 0 0 0 0,-7 7 0 0 0,1 0-78 0 0,-1 0-1 0 0,2 0 1 0 0,0 1-1 0 0,0 0 1 0 0,1 1 0 0 0,1 0-1 0 0,-10 24 1 0 0,-3 4 82 0 0,20-40-255 0 0,-5 5 24 0 0,1 0-1 0 0,0 0 1 0 0,1 0 0 0 0,0 1 0 0 0,0-1 0 0 0,1 1-1 0 0,-1 0 1 0 0,2 0 0 0 0,-1 0 0 0 0,1 0 0 0 0,0 0 0 0 0,1 0-1 0 0,0 9 1 0 0,0-15-31 0 0,0 0 0 0 0,0 1 0 0 0,0-1 0 0 0,0 0 0 0 0,0 0 0 0 0,0 0 0 0 0,0 0 0 0 0,1 1 0 0 0,-1-1 0 0 0,1 0 0 0 0,0 0 0 0 0,-1 0 0 0 0,1 0 0 0 0,0 0 0 0 0,0 0 0 0 0,1 0 0 0 0,-1-1 0 0 0,0 1 0 0 0,0 0 0 0 0,3 2 0 0 0,0-2-2 0 0,0-1 0 0 0,0 1 0 0 0,0-1 0 0 0,0 0 0 0 0,0 0 1 0 0,0-1-1 0 0,0 1 0 0 0,0-1 0 0 0,0 0 0 0 0,9 0 0 0 0,-10-1 3 0 0,0 0-1 0 0,0 0 1 0 0,1 0 0 0 0,-1 0 0 0 0,0 0-1 0 0,0-1 1 0 0,0 1 0 0 0,0-1 0 0 0,0 0 0 0 0,-1 0-1 0 0,1 0 1 0 0,0 0 0 0 0,-1 0 0 0 0,0-1-1 0 0,4-4 1 0 0,1-1 30 0 0,0 0 0 0 0,-1-1 0 0 0,10-17 0 0 0,-14 18-2 0 0,-1 1 1 0 0,1 0-1 0 0,-1-1 0 0 0,0 1 1 0 0,-1-1-1 0 0,0 1 1 0 0,0-10-1 0 0,-1 12-18 0 0,1 0 0 0 0,-1 0 0 0 0,1 0 0 0 0,1 0 0 0 0,-1 0 0 0 0,1 0 0 0 0,0 0 1 0 0,0 0-1 0 0,0 0 0 0 0,1 0 0 0 0,2-6 0 0 0,0-2 51 0 0,-4 12-59 0 0,0 0 1 0 0,0 0-1 0 0,0 0 1 0 0,0-1-1 0 0,0 1 0 0 0,0 0 1 0 0,1 0-1 0 0,-1 0 1 0 0,0 0-1 0 0,1 0 0 0 0,-1 0 1 0 0,1 0-1 0 0,-1 0 1 0 0,1 0-1 0 0,-1 0 0 0 0,2-1 1 0 0,7-8 63 0 0,-8 9-62 0 0,0 0 0 0 0,-1 0 0 0 0,1 1 0 0 0,0-1 0 0 0,0 0 0 0 0,-1 1 0 0 0,1-1 0 0 0,0 0 0 0 0,0 1 0 0 0,0-1 0 0 0,0 1 0 0 0,0-1 0 0 0,0 1 0 0 0,0 0 0 0 0,0-1 0 0 0,0 1 0 0 0,0 0 0 0 0,0 0 0 0 0,0 0 0 0 0,0 0 0 0 0,0 0 0 0 0,0 0 0 0 0,0 0 0 0 0,0 0 0 0 0,2 0 0 0 0,-2 0 7 0 0,2 0 14 0 0,0 0 1 0 0,0 1-1 0 0,0-1 0 0 0,0 0 0 0 0,0 1 0 0 0,0 0 1 0 0,-1 0-1 0 0,1 0 0 0 0,0 0 0 0 0,0 0 1 0 0,4 3-1 0 0,11 14 206 0 0,-14-14-173 0 0,0-1-1 0 0,0 2 0 0 0,0-1 1 0 0,0 0-1 0 0,-1 1 0 0 0,1-1 1 0 0,-1 1-1 0 0,0 0 0 0 0,-1 0 0 0 0,1 0 1 0 0,-1 1-1 0 0,3 8 0 0 0,-4-4-16 0 0,-1-8-32 0 0,0-1 1 0 0,0 1-1 0 0,1 0 0 0 0,-1 0 1 0 0,1 0-1 0 0,-1 0 1 0 0,1 0-1 0 0,0 0 1 0 0,0 0-1 0 0,0 0 0 0 0,0-1 1 0 0,0 1-1 0 0,0 0 1 0 0,0-1-1 0 0,2 2 0 0 0,-2-1-2 0 0,0-1-1 0 0,0 0 1 0 0,0 1-1 0 0,0-1 1 0 0,0 0-1 0 0,0 1 1 0 0,0-1 0 0 0,-1 1-1 0 0,1-1 1 0 0,0 1-1 0 0,-1 0 1 0 0,0-1-1 0 0,1 1 1 0 0,-1 0-1 0 0,0-1 1 0 0,0 1-1 0 0,0 2 1 0 0,7 26 166 0 0,-2-15-88 0 0,-1 1 1 0 0,-1 1 0 0 0,0-1-1 0 0,-1 0 1 0 0,-1 33 0 0 0,-1 195-15 0 0,0-236-122 0 0,-1 0-1 0 0,0-1 1 0 0,0 1 0 0 0,-1-1 0 0 0,-2 8 0 0 0,-5 32-1036 0 0,3-17-430 0 0,4-26 1066 0 0,1 0-1 0 0,-1 0 1 0 0,0-1 0 0 0,0 1-1 0 0,0-1 1 0 0,0 1 0 0 0,0-1-1 0 0,-6 5 1 0 0,7-26-12633 0 0,2 13 12449 0 0,0 0 1 0 0,0 0-1 0 0,1-1 0 0 0,0 1 0 0 0,2-6 1 0 0,6-17-1250 0 0,-1-6-1275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5184 0 0,'2'5'10250'0'0,"5"18"-5819"0"0,-2 74 947 0 0,-1 0-4984 0 0,-4-73-382 0 0,-1-17-103 0 0,1-1 1 0 0,0 1-1 0 0,0-1 1 0 0,1 0 0 0 0,0 1-1 0 0,0-1 1 0 0,0 0 0 0 0,4 8-1 0 0,-1 22-2709 0 0,-6-11-2116 0 0,1-2-7126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3856 0 0,'0'0'2549'0'0,"0"13"4531"0"0,0 15-4391 0 0,1-10-1469 0 0,1-1-1 0 0,0 0 1 0 0,10 32-1 0 0,4 25 115 0 0,-13-60-1058 0 0,0 0-1 0 0,2 1 1 0 0,8 19 0 0 0,-7-20-88 0 0,-1 0 1 0 0,0 1 0 0 0,-1-1 0 0 0,3 17 0 0 0,4 45 419 0 0,-4-27 54 0 0,3 63 0 0 0,-9-104-612 0 0,-1 1 0 0 0,2-1 1 0 0,-1 0-1 0 0,1 0 1 0 0,1 0-1 0 0,-1 0 0 0 0,1-1 1 0 0,1 1-1 0 0,0-1 1 0 0,5 10-1 0 0,0-6-24 0 0,-8-9-22 0 0,0 1-1 0 0,1-1 1 0 0,-1 0 0 0 0,1 0-1 0 0,0-1 1 0 0,0 1-1 0 0,0 0 1 0 0,0 0-1 0 0,0-1 1 0 0,4 3 0 0 0,-5-3 2 0 0,1 0 0 0 0,0 0 0 0 0,0 0 0 0 0,0 0 0 0 0,-1-1 0 0 0,1 1 0 0 0,0 0 0 0 0,0-1 0 0 0,0 1 0 0 0,0-1 0 0 0,0 0 0 0 0,0 0 1 0 0,0 0-1 0 0,0 0 0 0 0,1 0 0 0 0,-1 0 0 0 0,0-1 0 0 0,0 1 0 0 0,0 0 0 0 0,0-1 0 0 0,-1 0 0 0 0,1 1 0 0 0,0-1 0 0 0,0 0 0 0 0,0 0 0 0 0,0 0 1 0 0,-1 0-1 0 0,1-1 0 0 0,2-1 0 0 0,-3 2-4 0 0,0 1-3 0 0,0-1 1 0 0,0 1 0 0 0,-1-1 0 0 0,1 1 0 0 0,0-1 0 0 0,0 0 0 0 0,-1 0 0 0 0,1 1 0 0 0,0-1 0 0 0,-1 0 0 0 0,1 0 0 0 0,-1 1 0 0 0,1-1 0 0 0,-1 0 0 0 0,1 0 0 0 0,-1 0 0 0 0,0 0 0 0 0,1 0 0 0 0,-1 0 0 0 0,0 0 0 0 0,0 0 0 0 0,0 0 0 0 0,0 0 0 0 0,0 0 0 0 0,0 0 0 0 0,0 0 0 0 0,0-1 0 0 0,0 1-1 0 0,0 0 1 0 0,0-1-1 0 0,0 1 0 0 0,0 0 1 0 0,0 0-1 0 0,0 0 0 0 0,0 0 0 0 0,0 0 1 0 0,1 0-1 0 0,-1 0 0 0 0,0 0 1 0 0,1 0-1 0 0,-1 0 0 0 0,1 0 0 0 0,-1 0 1 0 0,1 0-1 0 0,-1 0 0 0 0,1 0 1 0 0,0 0-1 0 0,0 0 0 0 0,0 0 1 0 0,2-3-3 0 0,0 0 0 0 0,-1 0 0 0 0,1 0 0 0 0,-1 0 0 0 0,0 0 0 0 0,-1-1 0 0 0,1 1 0 0 0,-1-1 0 0 0,1 1 0 0 0,0-8 0 0 0,11-31 41 0 0,5-30-26 0 0,-12 45-42 0 0,-6 26 31 0 0,0 1 0 0 0,1-1 0 0 0,-1 0 1 0 0,0 0-1 0 0,1 1 0 0 0,-1-1 0 0 0,1 1 1 0 0,-1-1-1 0 0,1 0 0 0 0,0 1 0 0 0,-1-1 0 0 0,1 1 1 0 0,0-1-1 0 0,0 1 0 0 0,0 0 0 0 0,3-3 1 0 0,-3 3-1 0 0,0 0 1 0 0,0 0-1 0 0,-1 0 1 0 0,1 0-1 0 0,0 0 1 0 0,0 0 0 0 0,0 0-1 0 0,-1-1 1 0 0,1 1-1 0 0,0 0 1 0 0,-1 0 0 0 0,1-1-1 0 0,-1 1 1 0 0,0 0-1 0 0,1-1 1 0 0,-1 1-1 0 0,0-3 1 0 0,0 3 1 0 0,0 0-1 0 0,0 0 1 0 0,0 0-1 0 0,0 0 1 0 0,1 0-1 0 0,-1 0 1 0 0,0 0 0 0 0,0 0-1 0 0,1 1 1 0 0,-1-1-1 0 0,0 0 1 0 0,1 0 0 0 0,-1 0-1 0 0,1 0 1 0 0,-1 1-1 0 0,1-1 1 0 0,0 0-1 0 0,-1 1 1 0 0,1-1 0 0 0,1 0-1 0 0,3-16 105 0 0,-2 2-36 0 0,-3 15-55 0 0,0 0-1 0 0,1-1 0 0 0,-1 1 1 0 0,0 0-1 0 0,0 0 0 0 0,0 0 1 0 0,0 0-1 0 0,1 0 1 0 0,-1-1-1 0 0,0 1 0 0 0,0 0 1 0 0,0 0-1 0 0,1 0 0 0 0,-1 0 1 0 0,0 0-1 0 0,0 0 1 0 0,1 0-1 0 0,-1 0 0 0 0,0 0 1 0 0,0 0-1 0 0,0 0 0 0 0,1 0 1 0 0,-1 0-1 0 0,0 0 0 0 0,0 0 1 0 0,1 0-1 0 0,-1 0 1 0 0,0 0-1 0 0,0 0 0 0 0,0 0 1 0 0,1 0-1 0 0,-1 0 0 0 0,0 0 1 0 0,0 1-1 0 0,0-1 1 0 0,1 0-1 0 0,-1 0 0 0 0,0 0 1 0 0,0 0-1 0 0,0 0 0 0 0,0 1 1 0 0,1-1-1 0 0,-1 0 1 0 0,0 0-1 0 0,0 0 0 0 0,0 1 1 0 0,0-1-1 0 0,0 0 0 0 0,0 0 1 0 0,0 0-1 0 0,1 1 0 0 0,0 4 36 0 0,0 0 0 0 0,0 0-1 0 0,0 0 1 0 0,-1 0-1 0 0,0 1 1 0 0,0-1-1 0 0,0 0 1 0 0,-2 10-1 0 0,1 0-39 0 0,1 0-57 0 0,-1-8 36 0 0,1 0 0 0 0,0 0 0 0 0,1-1 1 0 0,-1 1-1 0 0,1 0 0 0 0,1 0 1 0 0,2 11-1 0 0,1 7-509 0 0,-5-23 464 0 0,0-1-1 0 0,0 0 0 0 0,0 0 0 0 0,0 0 0 0 0,0 1 0 0 0,0-1 0 0 0,1 0 1 0 0,-1 0-1 0 0,0 0 0 0 0,1 0 0 0 0,-1 0 0 0 0,0 0 0 0 0,1 1 0 0 0,0-1 1 0 0,-1 0-1 0 0,1 0 0 0 0,0 0 0 0 0,-1-1 0 0 0,1 1 0 0 0,0 0 0 0 0,0 0 0 0 0,0 0 1 0 0,0 0-1 0 0,-1-1 0 0 0,1 1 0 0 0,2 0 0 0 0,2 2-623 0 0,-1-1-1 0 0,1 0 0 0 0,0 0 1 0 0,0 0-1 0 0,0 0 1 0 0,0-1-1 0 0,0 0 1 0 0,1 0-1 0 0,-1 0 0 0 0,0-1 1 0 0,1 0-1 0 0,-1 0 1 0 0,0 0-1 0 0,0-1 1 0 0,1 1-1 0 0,-1-1 0 0 0,0-1 1 0 0,0 1-1 0 0,10-5 1 0 0,-14 6 497 0 0,1-1 0 0 0,-1 1-1 0 0,0-1 1 0 0,1 0 0 0 0,-1 0 0 0 0,0 1 0 0 0,0-1 0 0 0,0 0 0 0 0,1 0 0 0 0,-1 0 0 0 0,0 0 0 0 0,0-1 0 0 0,0 1 0 0 0,-1 0 0 0 0,1 0 0 0 0,0-1 0 0 0,0 0 0 0 0,9-12-1015 0 0,63-59-3465 0 0,-64 62 1910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207 112 3944 0 0,'-11'-31'9482'0'0,"10"30"-9131"0"0,-1-1 0 0 0,0 1 0 0 0,-1-1 0 0 0,1 1 0 0 0,0 0 0 0 0,0 0 0 0 0,0 0 0 0 0,-1 0 0 0 0,1 0 0 0 0,-1 1 0 0 0,1-1 0 0 0,0 1 0 0 0,-1-1 0 0 0,1 1 0 0 0,-1 0 0 0 0,1 0-1 0 0,-4 1 1 0 0,3-1-121 0 0,0 1 0 0 0,0 0 0 0 0,1 0 0 0 0,-1 0 0 0 0,1 1 0 0 0,-1-1 0 0 0,1 1 0 0 0,-1-1 0 0 0,1 1 0 0 0,0 0-1 0 0,0 0 1 0 0,-4 4 0 0 0,-3 6 43 0 0,1 0 1 0 0,0 0-1 0 0,1 1 0 0 0,-10 25 0 0 0,8-18 168 0 0,0-2-279 0 0,2 0 0 0 0,0 1 0 0 0,1 0-1 0 0,0 0 1 0 0,2 1 0 0 0,0-1 0 0 0,2 1-1 0 0,-1 36 1 0 0,-1-31-20 0 0,3-23-134 0 0,0 0-1 0 0,0-1 0 0 0,1 1 1 0 0,-1 0-1 0 0,1 0 0 0 0,-1 0 0 0 0,1 0 1 0 0,0 0-1 0 0,-1 0 0 0 0,1 0 1 0 0,0 0-1 0 0,0 0 0 0 0,1 0 0 0 0,-1 0 1 0 0,0 0-1 0 0,1 0 0 0 0,-1 0 1 0 0,1 0-1 0 0,0 0 0 0 0,-1 0 0 0 0,1 0 1 0 0,0-1-1 0 0,0 1 0 0 0,0 0 0 0 0,0-1 1 0 0,1 1-1 0 0,-1-1 0 0 0,0 1 1 0 0,1-1-1 0 0,2 3 0 0 0,-1-2-8 0 0,0-1 0 0 0,1 1-1 0 0,-1-1 1 0 0,1 0 0 0 0,-1 0 0 0 0,1 0-1 0 0,-1 0 1 0 0,1-1 0 0 0,0 0 0 0 0,-1 1-1 0 0,1-1 1 0 0,0 0 0 0 0,-1-1-1 0 0,1 1 1 0 0,0-1 0 0 0,-1 0 0 0 0,1 1-1 0 0,-1-2 1 0 0,1 1 0 0 0,-1 0 0 0 0,1-1-1 0 0,-1 1 1 0 0,0-1 0 0 0,0 0 0 0 0,0 0-1 0 0,0 0 1 0 0,0-1 0 0 0,0 1-1 0 0,-1-1 1 0 0,1 1 0 0 0,-1-1 0 0 0,0 0-1 0 0,1 0 1 0 0,-1 0 0 0 0,-1 0 0 0 0,1-1-1 0 0,0 1 1 0 0,-1 0 0 0 0,2-6 0 0 0,-2 6-5 0 0,-1 1 1 0 0,1-1 0 0 0,0 1-1 0 0,0 0 1 0 0,0-1 0 0 0,0 1-1 0 0,0 0 1 0 0,1-1 0 0 0,-1 1-1 0 0,1 0 1 0 0,-1 0 0 0 0,1 0-1 0 0,3-2 1 0 0,-4 2 3 0 0,0 1-1 0 0,0-1 1 0 0,-1 1 0 0 0,1-1 0 0 0,0 1-1 0 0,0-1 1 0 0,-1 0 0 0 0,1 1 0 0 0,-1-1-1 0 0,1 0 1 0 0,-1 1 0 0 0,0-1 0 0 0,0 0-1 0 0,0 0 1 0 0,0 0 0 0 0,0 1 0 0 0,0-3-1 0 0,-1 1 3 0 0,1 0-1 0 0,0 0 0 0 0,0 1 1 0 0,1-1-1 0 0,-1 0 0 0 0,1 0 1 0 0,-1 1-1 0 0,1-1 0 0 0,0 0 1 0 0,0 1-1 0 0,0-1 0 0 0,1-2 1 0 0,1 0 2 0 0,0-1 0 0 0,0 1 1 0 0,-1-1-1 0 0,1 1 1 0 0,-1-1-1 0 0,-1 0 1 0 0,1 0-1 0 0,-1 0 1 0 0,0 0-1 0 0,-1 0 0 0 0,1-8 1 0 0,-1 12 5 0 0,0 0 0 0 0,1 0 0 0 0,-1 0-1 0 0,0 1 1 0 0,1-1 0 0 0,-1 0 0 0 0,1 0 0 0 0,0 1 0 0 0,0-1 0 0 0,0 0 0 0 0,-1 1 0 0 0,1-1-1 0 0,1 1 1 0 0,-1-1 0 0 0,0 1 0 0 0,0 0 0 0 0,1-1 0 0 0,-1 1 0 0 0,0 0 0 0 0,1 0 0 0 0,2-2 0 0 0,-3 3-2 0 0,0-1 0 0 0,1 0 0 0 0,-1 1 1 0 0,0 0-1 0 0,0-1 0 0 0,0 1 0 0 0,0 0 1 0 0,0-1-1 0 0,0 1 0 0 0,1 0 1 0 0,-1 0-1 0 0,0 0 0 0 0,0 0 0 0 0,0 0 1 0 0,0 0-1 0 0,0 0 0 0 0,1 1 0 0 0,-1-1 1 0 0,0 0-1 0 0,0 1 0 0 0,0-1 1 0 0,0 1-1 0 0,0-1 0 0 0,0 1 0 0 0,0-1 1 0 0,0 1-1 0 0,0 0 0 0 0,0-1 1 0 0,0 1-1 0 0,0 0 0 0 0,0 0 0 0 0,-1 0 1 0 0,1 0-1 0 0,1 1 0 0 0,53 54 561 0 0,40 65 175 0 0,-76-90-528 0 0,-17-28-199 0 0,-1 0 1 0 0,1 0-1 0 0,0 0 1 0 0,0-1 0 0 0,0 1-1 0 0,0 0 1 0 0,1-1-1 0 0,3 5 1 0 0,5 4 110 0 0,-10-9-103 0 0,0 0 1 0 0,0-1-1 0 0,0 1 1 0 0,1-1-1 0 0,-1 1 0 0 0,1-1 1 0 0,-1 1-1 0 0,1-1 0 0 0,-1 0 1 0 0,1 0-1 0 0,0 0 0 0 0,0 0 1 0 0,3 1-1 0 0,-5-2 220 0 0,0-31 91 0 0,-7-7-200 0 0,6 28-132 0 0,-1 1 1 0 0,1 1-1 0 0,-2-1 0 0 0,1 0 1 0 0,-5-9-1 0 0,-1 1 30 0 0,0-1-1 0 0,-9-30 0 0 0,2 4-23 0 0,11 32-43 0 0,1-1 0 0 0,1-1-1 0 0,0 1 1 0 0,1 0 0 0 0,0 0 0 0 0,1-1 0 0 0,2-18 0 0 0,0-11-534 0 0,-2 41 503 0 0,1 0-1 0 0,-1 0 1 0 0,1 0-1 0 0,0-1 1 0 0,0 1 0 0 0,0 0-1 0 0,0 1 1 0 0,0-1-1 0 0,1 0 1 0 0,-1 0-1 0 0,0 0 1 0 0,1 1-1 0 0,-1-1 1 0 0,1 1-1 0 0,0-1 1 0 0,0 1-1 0 0,-1-1 1 0 0,1 1-1 0 0,0 0 1 0 0,0 0-1 0 0,0 0 1 0 0,0 0-1 0 0,3 0 1 0 0,54-19-1970 0 0,-48 17 1352 0 0,3 0-402 0 0,0 1 0 0 0,0 0 1 0 0,0 1-1 0 0,0 0 0 0 0,0 1 1 0 0,0 1-1 0 0,0 0 0 0 0,0 1 1 0 0,15 4-1 0 0,23 1-2988 0 0,24 5-1555 0 0,-71-7 2776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4248 0 0,'9'27'7702'0'0,"0"49"1678"0"0,0-24-7651 0 0,11-9-1434 0 0,-11 3-3215 0 0,-9 32-6148 0 0,-2-33 5842 0 0,2-36-954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4568 0 0,'-17'9'8485'0'0,"14"5"-7998"0"0,0 0 1 0 0,1 0-1 0 0,1 1 1 0 0,0 21-1 0 0,5 22-105 0 0,1-1 1 0 0,18 77-1 0 0,-19-112-334 0 0,1 0-19 0 0,28 183 235 0 0,-19-135-123 0 0,-10-56-121 0 0,0 0 0 0 0,-2 0 0 0 0,1 1 0 0 0,-1 17 0 0 0,-2-23-16 0 0,0 2 31 0 0,0 1 0 0 0,0-1 0 0 0,1 1 1 0 0,1-1-1 0 0,4 20 0 0 0,-3-25 17 0 0,-1 0 0 0 0,-1 1 0 0 0,1-1 0 0 0,-1 1 0 0 0,0 10 0 0 0,6 20 217 0 0,-6-17-56 0 0,-1-20-199 0 0,0 1-1 0 0,-1-1 1 0 0,1 1-1 0 0,0-1 0 0 0,0 1 1 0 0,0-1-1 0 0,0 1 1 0 0,0 0-1 0 0,-1-1 1 0 0,1 1-1 0 0,0-1 1 0 0,0 1-1 0 0,1-1 0 0 0,-1 1 1 0 0,0-1-1 0 0,0 1 1 0 0,0 0-1 0 0,0-1 1 0 0,0 1-1 0 0,1-1 1 0 0,-1 1-1 0 0,0-1 0 0 0,0 1 1 0 0,1-1-1 0 0,-1 1 1 0 0,0-1-1 0 0,1 0 1 0 0,-1 1-1 0 0,0-1 1 0 0,1 1-1 0 0,-1-1 1 0 0,1 0-1 0 0,-1 1 0 0 0,1-1 1 0 0,-1 0-1 0 0,1 0 1 0 0,-1 1-1 0 0,1-1 1 0 0,0 0-1 0 0,0 0 758 0 0,8-34 374 0 0,-9 21-1039 0 0,-1 7-43 0 0,1-1 0 0 0,0 1 0 0 0,1-1 0 0 0,-1 1 0 0 0,1 0-1 0 0,1-1 1 0 0,-1 1 0 0 0,4-10 0 0 0,5-28 194 0 0,-10 39-209 0 0,1 0 0 0 0,-1 1 0 0 0,1-1 0 0 0,0 0-1 0 0,0 1 1 0 0,0-1 0 0 0,1 1 0 0 0,-1-1 0 0 0,1 1-1 0 0,0 0 1 0 0,0 0 0 0 0,1 0 0 0 0,-1 0 0 0 0,7-7 0 0 0,-8 10-33 0 0,0 0 1 0 0,1 0 0 0 0,-1 1 0 0 0,0-1 0 0 0,0 0 0 0 0,0 0 0 0 0,-1 0-1 0 0,1 0 1 0 0,0 0 0 0 0,0 0 0 0 0,0-1 0 0 0,-1 1 0 0 0,1 0-1 0 0,-1 0 1 0 0,1-1 0 0 0,-1 1 0 0 0,1-3 0 0 0,-1 3-3 0 0,0 1-1 0 0,1-1 1 0 0,-1 0 0 0 0,0 0 0 0 0,0 0 0 0 0,1 1-1 0 0,-1-1 1 0 0,1 0 0 0 0,-1 0 0 0 0,0 1 0 0 0,1-1-1 0 0,-1 0 1 0 0,1 1 0 0 0,0-1 0 0 0,-1 0 0 0 0,1 1 0 0 0,0-1-1 0 0,-1 1 1 0 0,1-1 0 0 0,0 1 0 0 0,-1-1 0 0 0,1 1-1 0 0,0 0 1 0 0,1-1 0 0 0,15-12 330 0 0,-16 12-313 0 0,0 0 0 0 0,0 0 0 0 0,0 0 0 0 0,1 0-1 0 0,-1 0 1 0 0,0 0 0 0 0,0 0 0 0 0,0 0 0 0 0,1 1 0 0 0,-1-1 0 0 0,1 0 0 0 0,-1 1 0 0 0,0-1 0 0 0,1 1 0 0 0,-1 0 0 0 0,1-1 0 0 0,-1 1 0 0 0,1 0-1 0 0,-1 0 1 0 0,1 0 0 0 0,2 0 0 0 0,0 0 22 0 0,1 0-1 0 0,0 0 0 0 0,0 0 1 0 0,-1 0-1 0 0,1 1 0 0 0,0 0 1 0 0,-1 0-1 0 0,1 1 1 0 0,-1-1-1 0 0,1 1 0 0 0,-1 0 1 0 0,0 0-1 0 0,0 0 0 0 0,1 1 1 0 0,-2-1-1 0 0,1 1 0 0 0,0 0 1 0 0,0 0-1 0 0,-1 0 0 0 0,0 1 1 0 0,0-1-1 0 0,4 6 1 0 0,-4-4-27 0 0,0 0 0 0 0,1 0 0 0 0,0-1 1 0 0,-1 1-1 0 0,10 7 0 0 0,-9-9 2 0 0,-1 0 0 0 0,1 1 0 0 0,-1-1 0 0 0,0 1 0 0 0,0 0 0 0 0,0 0 0 0 0,-1 0 0 0 0,4 6 0 0 0,10 16 154 0 0,-13-23-143 0 0,0 1 1 0 0,-1-1-1 0 0,1 1 0 0 0,-1-1 1 0 0,0 1-1 0 0,0 0 0 0 0,0 0 0 0 0,-1 0 1 0 0,1 0-1 0 0,-1 0 0 0 0,0 0 1 0 0,1 8-1 0 0,-2-9 0 0 0,1 1 0 0 0,-1-1 0 0 0,1 1 0 0 0,0-1 0 0 0,0 0 0 0 0,1 1 0 0 0,-1-1 1 0 0,4 6-1 0 0,5 22 123 0 0,-10 73 471 0 0,0-100-614 0 0,-1-1 1 0 0,0 0-1 0 0,0 0 0 0 0,0 1 1 0 0,-1-1-1 0 0,1 0 1 0 0,-1 0-1 0 0,0 0 0 0 0,1-1 1 0 0,-1 1-1 0 0,0 0 1 0 0,-1-1-1 0 0,1 1 0 0 0,-3 2 1 0 0,-36 30 23 0 0,36-34-101 0 0,-1 1-1 0 0,0-1 1 0 0,0 1-1 0 0,1-1 1 0 0,-1-1-1 0 0,0 1 0 0 0,0-1 1 0 0,0 0-1 0 0,-11-2 1 0 0,4 1-269 0 0,-15-16-1080 0 0,26 16 1344 0 0,1 0 1 0 0,-1 0 0 0 0,1-1 0 0 0,0 1 0 0 0,-1 0 0 0 0,1 0 0 0 0,0-1 0 0 0,0 1-1 0 0,0-1 1 0 0,0 1 0 0 0,0-1 0 0 0,0 0 0 0 0,0 1 0 0 0,1-1 0 0 0,-1 0 0 0 0,0-2 0 0 0,-9-20-1040 0 0,4 11 531 0 0,2 0 1 0 0,-1 0 0 0 0,2-1 0 0 0,0 1 0 0 0,1-1-1 0 0,-2-28 1 0 0,2 16-172 0 0,0-19-725 0 0,2-1 0 0 0,2 1 0 0 0,2-1 0 0 0,2 1-1 0 0,13-49 1 0 0,-10 47 340 0 0,14-25-483 0 0,-1 7 485 0 0,-17 49 1016 0 0,1 0-1 0 0,0 0 1 0 0,1 1-1 0 0,1 0 1 0 0,10-15-1 0 0,17-38 121 0 0,-34 66-7 0 0,0 0 0 0 0,0 0 1 0 0,0 0-1 0 0,0 0 0 0 0,0 0 0 0 0,0 0 1 0 0,1 0-1 0 0,-1 0 0 0 0,1 0 0 0 0,-1 1 0 0 0,1-1 1 0 0,0 0-1 0 0,0 1 0 0 0,0 0 0 0 0,2-2 1 0 0,-2 2 24 0 0,-1 0 1 0 0,1 0-1 0 0,-1 0 0 0 0,1-1 1 0 0,-1 1-1 0 0,1 0 1 0 0,-1-1-1 0 0,0 1 1 0 0,0-1-1 0 0,1 1 0 0 0,-1-1 1 0 0,0 0-1 0 0,0 1 1 0 0,-1-1-1 0 0,2-4 0 0 0,-1 3 177 0 0,1 0-1 0 0,-1 0 0 0 0,0 0 1 0 0,1 0-1 0 0,0 1 0 0 0,-1-1 1 0 0,1 0-1 0 0,0 1 0 0 0,5-5 1 0 0,-5 5 199 0 0,0 1 1 0 0,-1 0-1 0 0,1 0 1 0 0,1 0 0 0 0,-1 0-1 0 0,0 0 1 0 0,0 1-1 0 0,0-1 1 0 0,0 0-1 0 0,0 1 1 0 0,1 0 0 0 0,-1-1-1 0 0,0 1 1 0 0,4 0-1 0 0,-5 33 2663 0 0,1-6-2035 0 0,0 0 1 0 0,9 33-1 0 0,-5-30-492 0 0,-1 1 0 0 0,0 41 0 0 0,-4-1 138 0 0,2 0 0 0 0,14 73-1 0 0,-16-137-676 0 0,0 0 0 0 0,1-1 0 0 0,-1 0 0 0 0,2 1 0 0 0,-1-1 0 0 0,0 0 0 0 0,1 0 0 0 0,6 9 0 0 0,-7-13 6 0 0,0 0 1 0 0,0 0 0 0 0,0 0-1 0 0,1 0 1 0 0,-1 0 0 0 0,0-1-1 0 0,1 1 1 0 0,0-1-1 0 0,-1 0 1 0 0,1 1 0 0 0,0-1-1 0 0,0-1 1 0 0,-1 1 0 0 0,1 0-1 0 0,0-1 1 0 0,0 1 0 0 0,0-1-1 0 0,0 0 1 0 0,6 0 0 0 0,-7-1 2 0 0,0 0 1 0 0,0 0-1 0 0,0 0 1 0 0,0 0 0 0 0,-1 0-1 0 0,1 0 1 0 0,0 0-1 0 0,0-1 1 0 0,-1 1-1 0 0,1-1 1 0 0,-1 1 0 0 0,1-1-1 0 0,-1 0 1 0 0,0 0-1 0 0,1 1 1 0 0,-1-1-1 0 0,1-3 1 0 0,21-38 229 0 0,-22 42-228 0 0,20-33 36 0 0,-12 19-19 0 0,1 1 1 0 0,-2-2-1 0 0,7-16 1 0 0,6 0-9 0 0,-11 19-4 0 0,-2-1 13 0 0,-8 12-24 0 0,1 1-1 0 0,0-1 1 0 0,-1 1 0 0 0,1 0 0 0 0,0-1-1 0 0,0 1 1 0 0,0 0 0 0 0,0-1 0 0 0,0 1-1 0 0,0 0 1 0 0,0 0 0 0 0,0 0 0 0 0,0 0 0 0 0,0 0-1 0 0,1 0 1 0 0,-1 0 0 0 0,2 0 0 0 0,2-2 85 0 0,11-6 501 0 0,-15 9-575 0 0,-1 0-1 0 0,1 0 1 0 0,-1 0-1 0 0,0 0 1 0 0,1 0-1 0 0,-1 0 1 0 0,0 0-1 0 0,1 0 1 0 0,-1 0-1 0 0,0 0 1 0 0,1 0-1 0 0,-1 0 1 0 0,0 0 0 0 0,1 0-1 0 0,-1 1 1 0 0,0-1-1 0 0,1 0 1 0 0,-1 0-1 0 0,0 0 1 0 0,1 1-1 0 0,-1-1 1 0 0,0 0-1 0 0,1 0 1 0 0,-1 1-1 0 0,0-1 1 0 0,0 0-1 0 0,0 0 1 0 0,1 1-1 0 0,-1-1 1 0 0,0 0-1 0 0,0 1 1 0 0,0-1-1 0 0,0 0 1 0 0,0 1 0 0 0,1-1-1 0 0,-1 0 1 0 0,0 1-1 0 0,0-1 1 0 0,0 1-1 0 0,0-1 1 0 0,0 0-1 0 0,0 1 1 0 0,0-1-1 0 0,0 0 1 0 0,0 1-1 0 0,0-1 1 0 0,-1 0-1 0 0,1 1 1 0 0,9 64 1099 0 0,-9 219-852 0 0,1-283-387 0 0,-1 1 0 0 0,1-1 1 0 0,-1 1-1 0 0,1 0 0 0 0,0-1 1 0 0,0 0-1 0 0,0 1 0 0 0,0-1 0 0 0,0 0 1 0 0,0 1-1 0 0,0-1 0 0 0,0 0 1 0 0,1 0-1 0 0,-1 0 0 0 0,0 0 0 0 0,1 0 1 0 0,-1 0-1 0 0,1 0 0 0 0,-1 0 1 0 0,1-1-1 0 0,-1 1 0 0 0,1-1 0 0 0,0 1 1 0 0,-1-1-1 0 0,1 1 0 0 0,-1-1 1 0 0,1 0-1 0 0,0 0 0 0 0,-1 0 0 0 0,1 0 1 0 0,0 0-1 0 0,0 0 0 0 0,-1-1 1 0 0,1 1-1 0 0,-1 0 0 0 0,1-1 0 0 0,0 1 1 0 0,-1-1-1 0 0,1 0 0 0 0,-1 1 1 0 0,1-1-1 0 0,-1 0 0 0 0,1 0 0 0 0,-1 0 1 0 0,0 0-1 0 0,1 0 0 0 0,-1 0 1 0 0,0-1-1 0 0,0 1 0 0 0,0 0 0 0 0,0 0 1 0 0,0-1-1 0 0,1-1 0 0 0,0-1-95 0 0,1 0-1 0 0,-1 0 0 0 0,1 0 0 0 0,0 0 0 0 0,1 0 0 0 0,-1 1 0 0 0,1 0 1 0 0,-1-1-1 0 0,1 1 0 0 0,0 1 0 0 0,4-4 0 0 0,29-25-1518 0 0,-30 22 1326 0 0,-1 0 0 0 0,-1 0 0 0 0,1-1 0 0 0,4-13 1 0 0,14-26-1466 0 0,-2 18 738 0 0,-16 24 774 0 0,0-2 0 0 0,0 1 0 0 0,-1-1 0 0 0,6-11 0 0 0,10-27-1556 0 0,40-66 0 0 0,-1 4 1079 0 0,-4 9 689 0 0,-37 69 184 0 0,-1-1 1 0 0,14-35-1 0 0,-13 37 335 0 0,-4 10 2171 0 0,-15 18-2171 0 0,1 1-1 0 0,-1 0 1 0 0,0-1 0 0 0,0 1 0 0 0,0-1 0 0 0,1 1 0 0 0,-1-1-1 0 0,0 1 1 0 0,-1 0 0 0 0,1-1 0 0 0,0 1 0 0 0,0-1 0 0 0,-1 1-1 0 0,1 0 1 0 0,0-1 0 0 0,-2-2 0 0 0,1 4-222 0 0,0-1 0 0 0,0 1 0 0 0,0-1-1 0 0,0 1 1 0 0,0-1 0 0 0,-1 1 0 0 0,1 0 0 0 0,0-1 0 0 0,0 1 0 0 0,0 0 0 0 0,0 0-1 0 0,0 0 1 0 0,-1 0 0 0 0,1 0 0 0 0,0 0 0 0 0,0 0 0 0 0,0 0 0 0 0,0 1 0 0 0,-1-1 0 0 0,0 1-1 0 0,-25 6 1636 0 0,24-6-1561 0 0,-5 1 73 0 0,1 1 0 0 0,-1 0 0 0 0,1 0 0 0 0,0 0 0 0 0,0 1 0 0 0,0 0 0 0 0,0 1 0 0 0,1-1 0 0 0,-12 11 0 0 0,6-1 202 0 0,11-14-458 0 0,0 1 1 0 0,-1 0 0 0 0,1 0-1 0 0,0 0 1 0 0,0-1-1 0 0,1 1 1 0 0,-1 0-1 0 0,0 0 1 0 0,0 0-1 0 0,0 0 1 0 0,1 1-1 0 0,-1-1 1 0 0,0 0 0 0 0,1 0-1 0 0,-2 3 1 0 0,-10 24 543 0 0,9-23-510 0 0,1 0 1 0 0,-1 0-1 0 0,1 0 1 0 0,1 1 0 0 0,-1-1-1 0 0,1 0 1 0 0,0 1-1 0 0,0-1 1 0 0,0 1-1 0 0,1 6 1 0 0,0-5-9 0 0,1 1 1 0 0,0-1-1 0 0,0 1 1 0 0,0-1 0 0 0,1 0-1 0 0,1 0 1 0 0,-1 0-1 0 0,1 0 1 0 0,0 0-1 0 0,1 0 1 0 0,0 0 0 0 0,0-1-1 0 0,0 0 1 0 0,1 0-1 0 0,-1 0 1 0 0,2-1 0 0 0,10 10-1 0 0,-15-13-49 0 0,1-1-1 0 0,-1 0 0 0 0,1 1 1 0 0,-1 0-1 0 0,0-1 1 0 0,0 1-1 0 0,1-1 0 0 0,-1 1 1 0 0,0 0-1 0 0,-1 0 1 0 0,2 3-1 0 0,7 10 63 0 0,4-5 20 0 0,-11-9-76 0 0,0 0 0 0 0,0 0 0 0 0,0 0 1 0 0,0 1-1 0 0,0-1 0 0 0,-1 1 0 0 0,1-1 0 0 0,-1 1 0 0 0,1-1 1 0 0,-1 1-1 0 0,1 0 0 0 0,0 2 0 0 0,0 0 26 0 0,0 0 0 0 0,1 0 0 0 0,-1-1 0 0 0,1 1 0 0 0,0-1 0 0 0,0 0 0 0 0,0 0 0 0 0,0 0 0 0 0,7 5 0 0 0,-9-7-21 0 0,1 0 0 0 0,0 1 0 0 0,0-1 1 0 0,-1 1-1 0 0,1 0 0 0 0,-1-1 1 0 0,0 1-1 0 0,0 0 0 0 0,1 0 0 0 0,-1 0 1 0 0,0 0-1 0 0,0 0 0 0 0,-1 0 0 0 0,2 2 1 0 0,13 25 308 0 0,-6-18-195 0 0,0 1 0 0 0,-1 0 0 0 0,-1 0 0 0 0,0 0 0 0 0,10 25 0 0 0,-14-27-57 0 0,0-1 0 0 0,-1 1 0 0 0,0 0 0 0 0,0 0 0 0 0,0 18 0 0 0,1 28 99 0 0,-1-40-152 0 0,-1 0 0 0 0,-1 0 0 0 0,0 0 0 0 0,-5 29 0 0 0,3-30 13 0 0,1-9-27 0 0,0 1-1 0 0,0 0 0 0 0,-1-1 1 0 0,0 1-1 0 0,0-1 1 0 0,0 1-1 0 0,-1-1 0 0 0,0 0 1 0 0,-6 10-1 0 0,-13 24 27 0 0,-14 16-423 0 0,23-35-163 0 0,13-20 439 0 0,0 0 0 0 0,0 0-1 0 0,-1 0 1 0 0,1-1-1 0 0,0 1 1 0 0,0 0-1 0 0,-1 0 1 0 0,1-1-1 0 0,-1 1 1 0 0,1 0 0 0 0,-1-1-1 0 0,1 1 1 0 0,-1 0-1 0 0,1-1 1 0 0,-1 1-1 0 0,0-1 1 0 0,1 1-1 0 0,-1-1 1 0 0,0 1 0 0 0,1-1-1 0 0,-1 1 1 0 0,0-1-1 0 0,0 0 1 0 0,1 1-1 0 0,-1-1 1 0 0,0 0-1 0 0,0 0 1 0 0,0 0 0 0 0,1 1-1 0 0,-1-1 1 0 0,0 0-1 0 0,0 0 1 0 0,0 0-1 0 0,-1-1 1 0 0,1-28-5022 0 0,1-221-8913 0 0,0 204 10339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8232 0 0,'4'3'8075'0'0,"14"14"-6591"0"0,8 17 1770 0 0,36 40-177 0 0,-43-48-2381 0 0,-9-10-401 0 0,16 2 145 0 0,-16 6-10 0 0,40 45 498 0 0,-35-51-550 0 0,24 39 0 0 0,-12-12 21 0 0,-13-24-229 0 0,-2 1 1 0 0,-1-1-1 0 0,0 2 0 0 0,11 36 1 0 0,-3-10 7 0 0,-15-39-142 0 0,0-1 0 0 0,-1 1 0 0 0,0-1 0 0 0,2 12 0 0 0,14 39 117 0 0,-14-46-137 0 0,0 0 0 0 0,-1 0 0 0 0,3 19-1 0 0,-1-2-16 0 0,17 54-1 0 0,-16-62-25 0 0,0 1-1 0 0,-1 0 1 0 0,-1 0 0 0 0,2 46-1 0 0,-6-20-98 0 0,0-13-1052 0 0,-1 1 0 0 0,-9 65 1 0 0,0-34-3831 0 0,2-34-548 0 0,2-5-1631 0 0,-3-13 1525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8904 0 0,'5'3'6159'0'0,"12"9"-1032"0"0,-8 10-1206 0 0,-7-20-3683 0 0,-1 1 1 0 0,1-1 0 0 0,-1 1 0 0 0,1-1 0 0 0,-1 1 0 0 0,0 0-1 0 0,0-1 1 0 0,-1 1 0 0 0,1 0 0 0 0,0 0 0 0 0,-1 5 0 0 0,2 1 39 0 0,0 0 1 0 0,1 0 0 0 0,0 0 0 0 0,0 0 0 0 0,1-1 0 0 0,5 10-1 0 0,15 38 402 0 0,-21-44-592 0 0,-3-7-46 0 0,1 0-1 0 0,1-1 1 0 0,-1 1 0 0 0,1 0-1 0 0,-1-1 1 0 0,1 1 0 0 0,1-1-1 0 0,3 7 1 0 0,1-1 11 0 0,0-1 0 0 0,-1 1-1 0 0,-1 0 1 0 0,0 1 0 0 0,0-1 0 0 0,5 19-1 0 0,23 37 76 0 0,-27-57-105 0 0,-1 0 0 0 0,0 1 1 0 0,0-1-1 0 0,-1 1 0 0 0,-1 0 1 0 0,5 20-1 0 0,-6-18-31 0 0,1 0 0 0 0,0 0 1 0 0,1 0-1 0 0,0 0 0 0 0,0-1 0 0 0,2 0 0 0 0,-1 0 0 0 0,13 18 0 0 0,-14-22-14 0 0,-1 0-1 0 0,0 1 0 0 0,0-1 0 0 0,-1 0 0 0 0,0 1 0 0 0,0-1 0 0 0,0 1 0 0 0,0 13 1 0 0,-1-12-143 0 0,0 0 1 0 0,0 0-1 0 0,1 0 1 0 0,1 0 0 0 0,6 17-1 0 0,-8-24 153 0 0,3 4-230 0 0,-1 0-1 0 0,0 0 0 0 0,-1 0 1 0 0,0 1-1 0 0,0-1 0 0 0,0 1 1 0 0,1 9-1 0 0,4 26-3034 0 0,-3-26-1863 0 0,-2-46-12310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7776 0 0,'-1'-1'450'0'0,"0"0"-1"0"0,0 0 1 0 0,0 0 0 0 0,0 0 0 0 0,0 0 0 0 0,0 0-1 0 0,0 0 1 0 0,0 0 0 0 0,0-1 0 0 0,0 1 0 0 0,1 0-1 0 0,-1 0 1 0 0,0-1 0 0 0,1 1 0 0 0,-1-1 0 0 0,1 1-1 0 0,0-1 1 0 0,-1 1 0 0 0,1-1 0 0 0,0-1 0 0 0,-1-1 25 0 0,0 0 0 0 0,0 0 1 0 0,1 0-1 0 0,0 1 0 0 0,0-1 1 0 0,0 0-1 0 0,0 0 1 0 0,1 0-1 0 0,0-4 0 0 0,1 4-275 0 0,-1 0 0 0 0,1 0 0 0 0,0 0-1 0 0,0 1 1 0 0,0-1 0 0 0,1 1 0 0 0,-1-1 0 0 0,1 1-1 0 0,6-6 1 0 0,10-12 1036 0 0,-17 19-1177 0 0,0 0 1 0 0,0 1-1 0 0,0-1 1 0 0,0 0-1 0 0,0 1 1 0 0,0-1-1 0 0,0 1 1 0 0,1 0 0 0 0,-1 0-1 0 0,1 0 1 0 0,-1 0-1 0 0,4-1 1 0 0,12-5 435 0 0,-3 4-250 0 0,0 0-1 0 0,0 2 1 0 0,0-1 0 0 0,0 2-1 0 0,1 0 1 0 0,20 3-1 0 0,-12-1-40 0 0,-11-2-112 0 0,-1 2 1 0 0,0-1-1 0 0,1 2 1 0 0,-1-1-1 0 0,0 2 1 0 0,-1 0-1 0 0,1 0 1 0 0,-1 1-1 0 0,1 0 1 0 0,-1 1-1 0 0,-1 1 1 0 0,12 8-1 0 0,49 34 430 0 0,-52-26-357 0 0,10-5-49 0 0,-10 8-11 0 0,45 36 234 0 0,-50-45-195 0 0,-5-8-56 0 0,-2 0 0 0 0,1 1 0 0 0,-1 0 0 0 0,9 17 0 0 0,6 4 45 0 0,-19-28-122 0 0,-1 0 0 0 0,1 0-1 0 0,-1 1 1 0 0,1-1 0 0 0,-1 0-1 0 0,0 1 1 0 0,0-1 0 0 0,-1 1-1 0 0,3 6 1 0 0,35 92 297 0 0,-15-29-169 0 0,-17-54-146 0 0,0 1 0 0 0,-2-1 0 0 0,0 1 0 0 0,-1 0 1 0 0,-1 0-1 0 0,1 37 0 0 0,-4-39-37 0 0,1-12 10 0 0,-1 1-1 0 0,1-1 0 0 0,-2 1 1 0 0,1-1-1 0 0,-1 1 0 0 0,0-1 0 0 0,0 1 1 0 0,0-1-1 0 0,-1 1 0 0 0,-3 6 0 0 0,-44 102-2401 0 0,48-113 2341 0 0,1-1-1 0 0,-1 1 0 0 0,-1 0 0 0 0,1-1 0 0 0,0 1 0 0 0,0-1 0 0 0,-1 1 0 0 0,1-1 0 0 0,0 0 0 0 0,-1 0 0 0 0,0 1 1 0 0,1-1-1 0 0,-4 1 0 0 0,4-1 8 0 0,-1 0 0 0 0,1-1 0 0 0,-1 1 0 0 0,1 0 0 0 0,0 0 0 0 0,0 0 0 0 0,0 0 0 0 0,-1 0 0 0 0,1 0 0 0 0,0 1 0 0 0,0-1 0 0 0,1 0 0 0 0,-1 1 0 0 0,-1 1 0 0 0,-1 1-435 0 0,0 0 0 0 0,0 0 1 0 0,-1 0-1 0 0,1-1 0 0 0,-1 1 1 0 0,0-1-1 0 0,0 0 0 0 0,0 0 0 0 0,0-1 1 0 0,-1 1-1 0 0,1-1 0 0 0,-1 0 0 0 0,-8 3 1 0 0,11-4 218 0 0,-1 1 1 0 0,0-1 0 0 0,1 0-1 0 0,-1-1 1 0 0,0 1 0 0 0,0 0-1 0 0,1-1 1 0 0,-1 1 0 0 0,0-1-1 0 0,0 0 1 0 0,0 0 0 0 0,0 0-1 0 0,0 0 1 0 0,1-1 0 0 0,-1 1-1 0 0,0-1 1 0 0,0 0 0 0 0,1 0-1 0 0,-1 0 1 0 0,0 0 0 0 0,1 0-1 0 0,-1 0 1 0 0,1-1 0 0 0,-1 1-1 0 0,-3-4 1 0 0,-8-12-685 0 0,9 11 633 0 0,0 0-1 0 0,0 1 1 0 0,1-2-1 0 0,0 1 1 0 0,0 0 0 0 0,-3-10-1 0 0,6 14 242 0 0,0 0-1 0 0,0-1 1 0 0,-1 1-1 0 0,1 0 0 0 0,-1 0 1 0 0,1-1-1 0 0,-1 1 1 0 0,0 0-1 0 0,1 1 1 0 0,-1-1-1 0 0,-3-2 1 0 0,-11-12-623 0 0,13 10 610 0 0,1 1-1 0 0,-1-1 0 0 0,1 0 0 0 0,0 1 0 0 0,1-1 0 0 0,-2-10 0 0 0,-12-34-276 0 0,2 21 954 0 0,2-1 1 0 0,-14-55-1 0 0,8 48 14405 0 0,59 7-9699 0 0,-26 21-4647 0 0,1 1 0 0 0,25-10 0 0 0,25-11-69 0 0,-31 13-406 0 0,33-20 15 0 0,-48 29-116 0 0,0 1-29 0 0,0-2-1 0 0,-1 0 0 0 0,36-22 1 0 0,23-27-568 0 0,-78 57 547 0 0,0-1-1 0 0,0 1 1 0 0,0-1 0 0 0,0 1 0 0 0,-1-1 0 0 0,1 1-1 0 0,0-1 1 0 0,0 1 0 0 0,0-1 0 0 0,0 0 0 0 0,-1 0-1 0 0,1 0 1 0 0,0 1 0 0 0,-1-1 0 0 0,1 0 0 0 0,-1 0-1 0 0,1 0 1 0 0,-1 0 0 0 0,1 0 0 0 0,-1 0 0 0 0,0 0-1 0 0,1 0 1 0 0,-1 0 0 0 0,0 0 0 0 0,0 0 0 0 0,0 0-1 0 0,0 0 1 0 0,0-2 0 0 0,0 2-25 0 0,0 0-1 0 0,0 0 1 0 0,0 0-1 0 0,1 0 1 0 0,-1-1-1 0 0,0 1 1 0 0,0 0-1 0 0,1 0 1 0 0,-1 0-1 0 0,0 0 1 0 0,1 0-1 0 0,-1 0 1 0 0,1 0-1 0 0,-1 0 1 0 0,1 0-1 0 0,0 0 1 0 0,-1 1-1 0 0,1-1 1 0 0,0 0-1 0 0,0 0 1 0 0,-1 1-1 0 0,2-2 1 0 0,5-4-686 0 0,-1-1 0 0 0,0 0 0 0 0,0 0 0 0 0,-1 0 1 0 0,0-1-1 0 0,0 0 0 0 0,6-15 0 0 0,-7 14-599 0 0,0 1 1 0 0,1 0-1 0 0,0 0 1 0 0,1 0-1 0 0,7-9 1 0 0,-11 15 1074 0 0,-1 1 0 0 0,0-1 1 0 0,0 1-1 0 0,0 0 1 0 0,0-1-1 0 0,0 0 1 0 0,0 1-1 0 0,0-1 1 0 0,0 0-1 0 0,-1 1 0 0 0,1-1 1 0 0,0-3-1 0 0,-1 3-47 0 0,1 0 0 0 0,0 0 0 0 0,-1 0 0 0 0,1 0 0 0 0,0 1 0 0 0,0-1 0 0 0,0 0 0 0 0,0 0 0 0 0,0 1 0 0 0,0-1 0 0 0,0 0 0 0 0,3-2 0 0 0,5-5-4043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3776 0 0,'-2'-28'2644'0'0,"1"25"-2078"0"0,-1 0 1 0 0,0 0-1 0 0,1 0 1 0 0,0 0 0 0 0,0 0-1 0 0,0-1 1 0 0,0 1-1 0 0,1 0 1 0 0,-1-7-1 0 0,0-19 6558 0 0,1 17-2576 0 0,4 12-4033 0 0,-1 0 1 0 0,1 1 0 0 0,-1 0-1 0 0,0 0 1 0 0,1 0 0 0 0,-1 0-1 0 0,0 1 1 0 0,0-1-1 0 0,0 1 1 0 0,0 0 0 0 0,5 3-1 0 0,4 21 416 0 0,-7-16-790 0 0,0 0 0 0 0,0 0 0 0 0,1 0 0 0 0,11 13 0 0 0,-12-15-95 0 0,0 0-1 0 0,-1 0 1 0 0,0 0-1 0 0,0 0 1 0 0,-1 1-1 0 0,0-1 0 0 0,4 15 1 0 0,3 9 46 0 0,26 95 196 0 0,-31-114-275 0 0,-1 0 0 0 0,0 1 0 0 0,-1 0 0 0 0,-1 0 0 0 0,0 0 0 0 0,0 0 0 0 0,-2 14 0 0 0,9 106-1719 0 0,-7-79-970 0 0,0-23-1658 0 0,-1-1-5524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0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7120 0 0,'7'25'10912'0'0,"19"19"-6654"0"0,-10-19-2989 0 0,-15-22-1186 0 0,1 0-1 0 0,-1-1 1 0 0,0 1-1 0 0,1-1 1 0 0,0 1-1 0 0,0-1 1 0 0,0 0-1 0 0,0 0 1 0 0,0 0-1 0 0,3 3 0 0 0,-3-4-22 0 0,1 1-1 0 0,-1 1 1 0 0,0-1-1 0 0,0 0 1 0 0,0 0 0 0 0,0 1-1 0 0,-1-1 1 0 0,1 1-1 0 0,-1-1 1 0 0,1 1-1 0 0,1 4 1 0 0,21 26 478 0 0,-22-30-475 0 0,1 0 0 0 0,0 0 0 0 0,-1 0 0 0 0,0 0 0 0 0,1 0 0 0 0,-1 0 0 0 0,-1 1 0 0 0,1-1 0 0 0,0 1 0 0 0,-1-1 0 0 0,2 5 0 0 0,-3-6-28 0 0,0 1-1 0 0,1-1 1 0 0,-1 0-1 0 0,1 0 1 0 0,-1 0-1 0 0,1 0 1 0 0,0 0-1 0 0,0 0 1 0 0,0-1-1 0 0,0 1 0 0 0,1 0 1 0 0,-1 0-1 0 0,0-1 1 0 0,1 1-1 0 0,-1 0 1 0 0,1-1-1 0 0,2 2 1 0 0,-2-1 10 0 0,0 0 0 0 0,0 0 0 0 0,0 0 0 0 0,0 0 0 0 0,0 0 0 0 0,-1 0 0 0 0,1 0 0 0 0,0 1 0 0 0,-1-1 0 0 0,0 1 0 0 0,0-1 0 0 0,2 5-1 0 0,4 10 302 0 0,1 0-1 0 0,20 29 0 0 0,-18-31-109 0 0,-1 0 0 0 0,0 1 0 0 0,-1 1-1 0 0,7 18 1 0 0,-10-23-87 0 0,0 0 0 0 0,1-1 1 0 0,1 1-1 0 0,-1-2 0 0 0,13 15 0 0 0,5 9 125 0 0,-9-8-75 0 0,-2 0-1 0 0,-1 1 1 0 0,11 36-1 0 0,-9-25 10 0 0,19 38 0 0 0,-25-55-151 0 0,0 0 1 0 0,-1 1 0 0 0,6 33 0 0 0,5 17 63 0 0,-15-58-124 0 0,0-1 1 0 0,-1 1 0 0 0,-1 0 0 0 0,-1 27 0 0 0,0-26 13 0 0,0 0-1 0 0,1 0 1 0 0,5 28 0 0 0,2 5-27 0 0,-1 0 1 0 0,-3 0-1 0 0,-2 75 1 0 0,-2-104 15 0 0,-2 9-282 0 0,-1-1 0 0 0,-12 55 0 0 0,7-46-222 0 0,2-14-442 0 0,-2-1 0 0 0,-16 33 0 0 0,14-32-187 0 0,1-1-926 0 0,8-17 1339 0 0,-1 1 0 0 0,0-1 0 0 0,0 0 0 0 0,0 1 0 0 0,-1-1 1 0 0,1 0-1 0 0,-1 0 0 0 0,0-1 0 0 0,-6 7 0 0 0,7-8 304 0 0,1 0 1 0 0,-1 0-1 0 0,1 0 1 0 0,0 0-1 0 0,0 0 1 0 0,0 0 0 0 0,0 0-1 0 0,0 0 1 0 0,0 0-1 0 0,0 0 1 0 0,1 1-1 0 0,-1-1 1 0 0,0 4-1 0 0,-1 4-1703 0 0,-6 3-4802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4936 0 0,'-2'0'1106'0'0,"-1"0"-1"0"0,1 0 1 0 0,-1 0 0 0 0,1-1 0 0 0,-1 1-1 0 0,1-1 1 0 0,0 0 0 0 0,-1 0-1 0 0,1 0 1 0 0,0 0 0 0 0,0 0 0 0 0,-4-3-1 0 0,-3-11 4797 0 0,13-7-4311 0 0,-3 20-1532 0 0,0 1 1 0 0,0 0-1 0 0,0-1 0 0 0,1 1 1 0 0,-1 0-1 0 0,0 0 0 0 0,0 0 1 0 0,1 0-1 0 0,-1 0 0 0 0,1 0 1 0 0,-1 0-1 0 0,1 0 0 0 0,-1 1 1 0 0,1-1-1 0 0,-1 0 0 0 0,3 0 0 0 0,18-11 448 0 0,-21 10-480 0 0,0 1 1 0 0,0 0-1 0 0,1 0 1 0 0,-1 0 0 0 0,0 0-1 0 0,0 1 1 0 0,1-1-1 0 0,-1 0 1 0 0,0 0-1 0 0,1 1 1 0 0,-1-1-1 0 0,1 1 1 0 0,-1-1 0 0 0,0 1-1 0 0,1 0 1 0 0,-1-1-1 0 0,1 1 1 0 0,-1 0-1 0 0,1 0 1 0 0,1 0-1 0 0,-1 0-11 0 0,-1 0 0 0 0,0 0 0 0 0,0 0 0 0 0,1 0 0 0 0,-1 0 0 0 0,0 0 0 0 0,0 0 0 0 0,1-1 0 0 0,-1 1 0 0 0,0-1 0 0 0,0 1 0 0 0,0-1 0 0 0,0 1 0 0 0,0-1 0 0 0,0 1 0 0 0,0-1 0 0 0,2-2 0 0 0,1 2 28 0 0,0 1 0 0 0,0-1 0 0 0,0 0 0 0 0,0 1 0 0 0,0 0 0 0 0,0 0 0 0 0,0 0 0 0 0,-1 0 0 0 0,8 2 0 0 0,-5-3 2 0 0,1 1 0 0 0,-1 0 0 0 0,1 1 0 0 0,-1-1 0 0 0,1 1 0 0 0,-1 1 0 0 0,0-1 0 0 0,0 1 0 0 0,1 0 0 0 0,-1 1 0 0 0,0-1 0 0 0,-1 1 0 0 0,1 0 0 0 0,0 1 0 0 0,-1-1 0 0 0,0 1 0 0 0,0 0 0 0 0,0 0 0 0 0,0 1 0 0 0,-1-1 0 0 0,1 1 0 0 0,-1 0 0 0 0,0 1 0 0 0,-1-1 0 0 0,0 1 0 0 0,1-1 0 0 0,-2 1 0 0 0,4 7 0 0 0,-5-11-33 0 0,0 1 1 0 0,0-1-1 0 0,1 0 0 0 0,-1 0 1 0 0,1 0-1 0 0,-1 1 1 0 0,1-1-1 0 0,0-1 1 0 0,0 1-1 0 0,0 0 1 0 0,3 2-1 0 0,-3-3-4 0 0,-1 0-1 0 0,1 0 1 0 0,-1 0-1 0 0,0 1 1 0 0,1-1-1 0 0,-1 1 0 0 0,0-1 1 0 0,0 1-1 0 0,0-1 1 0 0,0 1-1 0 0,0 0 1 0 0,0-1-1 0 0,0 1 1 0 0,-1 0-1 0 0,1 0 1 0 0,-1-1-1 0 0,1 1 1 0 0,-1 4-1 0 0,7 14 99 0 0,0 1 0 0 0,1-1 0 0 0,14 25 0 0 0,-12-26-17 0 0,-1 1 0 0 0,-1 0 1 0 0,0 0-1 0 0,7 36 0 0 0,-5-15 46 0 0,-5-27-73 0 0,-2 0 0 0 0,0 0 1 0 0,2 22-1 0 0,4 191 97 0 0,-10-216-215 0 0,0-1 0 0 0,0 1 0 0 0,-1-1 1 0 0,0 1-1 0 0,-1-1 0 0 0,0 0 0 0 0,0 0 0 0 0,-1 0 0 0 0,-1 0 0 0 0,-9 16 0 0 0,-13 29-770 0 0,24-49 447 0 0,-1-1 0 0 0,0 1 0 0 0,0-1 1 0 0,0 0-1 0 0,-1 0 0 0 0,0 0 0 0 0,0 0 0 0 0,0-1 0 0 0,0 0 0 0 0,-1 0 0 0 0,1-1 1 0 0,-1 1-1 0 0,0-1 0 0 0,0 0 0 0 0,0-1 0 0 0,-10 3 0 0 0,9-4-16 0 0,1-1 0 0 0,0 0-1 0 0,0 0 1 0 0,0 0-1 0 0,-1-1 1 0 0,1 0 0 0 0,0 0-1 0 0,0-1 1 0 0,0 0 0 0 0,0 0-1 0 0,1 0 1 0 0,-1 0-1 0 0,0-1 1 0 0,1 0 0 0 0,0-1-1 0 0,-1 1 1 0 0,1-1 0 0 0,1 0-1 0 0,-1 0 1 0 0,1 0-1 0 0,-1-1 1 0 0,1 1 0 0 0,0-1-1 0 0,1 0 1 0 0,-1 0 0 0 0,1-1-1 0 0,-3-6 1 0 0,5 11 335 0 0,1 0 0 0 0,-1 0-1 0 0,0 0 1 0 0,1 0 0 0 0,-1 0 0 0 0,0 0 0 0 0,0 0 0 0 0,0 0-1 0 0,0 0 1 0 0,1 1 0 0 0,-1-1 0 0 0,0 0 0 0 0,-1 1-1 0 0,1-1 1 0 0,0 1 0 0 0,0-1 0 0 0,0 1 0 0 0,0-1 0 0 0,-2 0-1 0 0,2 1 32 0 0,0 0-1 0 0,0 0 0 0 0,0 0 0 0 0,0-1 1 0 0,0 1-1 0 0,0-1 0 0 0,1 1 0 0 0,-1 0 1 0 0,0-1-1 0 0,0 1 0 0 0,0-1 0 0 0,1 0 0 0 0,-1 1 1 0 0,0-1-1 0 0,1 0 0 0 0,-1 1 0 0 0,0-1 1 0 0,1 0-1 0 0,-1 0 0 0 0,1 0 0 0 0,-1 1 1 0 0,1-1-1 0 0,0 0 0 0 0,-1-1 0 0 0,-45-114-373 0 0,31 81 2189 0 0,13 31-1446 0 0,0 0 0 0 0,1 1 0 0 0,-1-1 0 0 0,1 0 0 0 0,-1 0 0 0 0,1 0 0 0 0,1 0 0 0 0,-1 0 0 0 0,0 0 0 0 0,1 0 0 0 0,0-6 0 0 0,0-1 596 0 0,0 9-801 0 0,-1-1 0 0 0,1 1 0 0 0,0 0 0 0 0,0-1 0 0 0,0 1 0 0 0,0 0 0 0 0,0-1 0 0 0,1 1 0 0 0,-1 0 0 0 0,1-1 0 0 0,0 1 0 0 0,0 0 0 0 0,-1 0 0 0 0,1 0 0 0 0,0 0 0 0 0,1 0 0 0 0,-1 0 1 0 0,0 0-1 0 0,1 0 0 0 0,-1 0 0 0 0,1 0 0 0 0,1-1 0 0 0,0 0-51 0 0,-1 1 0 0 0,0-1 0 0 0,0 1 0 0 0,0-1 0 0 0,0 0-1 0 0,0 0 1 0 0,-1 0 0 0 0,2-5 0 0 0,-2 6-34 0 0,0 0 0 0 0,0 0 0 0 0,0-1 0 0 0,0 1 0 0 0,0 0-1 0 0,1 0 1 0 0,-1 0 0 0 0,0 0 0 0 0,1 0 0 0 0,0 1 0 0 0,-1-1-1 0 0,1 0 1 0 0,0 1 0 0 0,0-1 0 0 0,0 1 0 0 0,0 0 0 0 0,0-1-1 0 0,3 0 1 0 0,-3 1-20 0 0,1 0 0 0 0,-1 0-1 0 0,1 0 1 0 0,-1 0 0 0 0,0 0-1 0 0,0-1 1 0 0,0 1 0 0 0,1-1-1 0 0,-1 1 1 0 0,-1-1 0 0 0,1 0-1 0 0,0 0 1 0 0,0 0 0 0 0,-1 0-1 0 0,3-4 1 0 0,0 0 29 0 0,5 0 51 0 0,-1 1 1 0 0,1 0-1 0 0,0 1 0 0 0,0 0 1 0 0,0 0-1 0 0,1 1 0 0 0,17-4 0 0 0,-5 0 68 0 0,-2 0-25 0 0,0 2 0 0 0,1 0-1 0 0,-1 1 1 0 0,1 0 0 0 0,0 2-1 0 0,0 1 1 0 0,-1 0 0 0 0,1 2-1 0 0,0 0 1 0 0,0 2 0 0 0,0 0-1 0 0,-1 1 1 0 0,1 1 0 0 0,19 8 0 0 0,-22-9-90 0 0,-11-3-30 0 0,-1 1 1 0 0,0-1-1 0 0,1 1 0 0 0,-1 1 1 0 0,11 4-1 0 0,3 4 161 0 0,0-1 1 0 0,1-1-1 0 0,0-1 0 0 0,40 9 0 0 0,-4 1 233 0 0,13 3 193 0 0,-51-17-468 0 0,0-1-1 0 0,0-1 1 0 0,0 0-1 0 0,0-2 0 0 0,1 0 1 0 0,-1-1-1 0 0,0-1 1 0 0,0-1-1 0 0,23-7 0 0 0,7-25 160 0 0,-45 32-284 0 0,-1 0-1 0 0,1 1 0 0 0,-1-1 1 0 0,1 0-1 0 0,-1-1 0 0 0,0 1 0 0 0,0 0 1 0 0,-1-1-1 0 0,1 0 0 0 0,-1 0 1 0 0,0 0-1 0 0,0 0 0 0 0,0 0 0 0 0,0 0 1 0 0,-1 0-1 0 0,1-1 0 0 0,0-6 1 0 0,0 2-1 0 0,0 1 0 0 0,-1-1 0 0 0,0 0 0 0 0,-1 1 0 0 0,0-1 0 0 0,0 0 0 0 0,-3-13 0 0 0,-1 14-2 0 0,1 1 0 0 0,-2 0 0 0 0,1-1 0 0 0,-1 1 0 0 0,0 1 0 0 0,-1-1-1 0 0,1 1 1 0 0,-1 0 0 0 0,-10-8 0 0 0,13 11-10 0 0,2 2-8 0 0,-1-1-1 0 0,1 1 1 0 0,-1 0-1 0 0,1 0 1 0 0,-1 0-1 0 0,1 0 0 0 0,-1 0 1 0 0,0 0-1 0 0,0 0 1 0 0,0 0-1 0 0,1 0 1 0 0,-4 0-1 0 0,-8-6 1 0 0,6 0-56 0 0,-2-1 0 0 0,1 2 1 0 0,-1-1-1 0 0,0 1 0 0 0,0 1 0 0 0,-1 0 0 0 0,1 0 1 0 0,-1 1-1 0 0,0 0 0 0 0,-1 0 0 0 0,1 1 0 0 0,-1 1 0 0 0,1 0 1 0 0,-1 0-1 0 0,0 1 0 0 0,0 0 0 0 0,-19 2 0 0 0,-9-2-432 0 0,13 0-370 0 0,0 1 0 0 0,-28 4 1 0 0,45-3-41 0 0,0 1 1 0 0,0 0 0 0 0,1 1-1 0 0,-1 0 1 0 0,-15 7 0 0 0,-1 3-2439 0 0,19-11 2297 0 0,0 0 0 0 0,0 1 1 0 0,1 0-1 0 0,-1 0 0 0 0,1 1 0 0 0,0-1 0 0 0,0 1 0 0 0,0 0 1 0 0,0 1-1 0 0,1-1 0 0 0,0 1 0 0 0,0 0 0 0 0,-6 8 1 0 0,-3 5-3092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7008 0 0,'-2'4'11494'0'0,"-7"16"-9013"0"0,-7-1-899 0 0,14-18-1478 0 0,1 1-1 0 0,-1-1 1 0 0,0 1-1 0 0,0 0 1 0 0,1 0-1 0 0,-1-1 1 0 0,1 1-1 0 0,0 0 1 0 0,-1 1-1 0 0,1-1 1 0 0,0 0-1 0 0,0 0 1 0 0,1 0-1 0 0,-2 3 1 0 0,-25 107 1909 0 0,25-93-1777 0 0,0 0-1 0 0,1 26 1 0 0,-3 22 81 0 0,3-50-283 0 0,-1 0 0 0 0,2 0 0 0 0,1 0 0 0 0,0 0 0 0 0,1 0 1 0 0,0 0-1 0 0,8 26 0 0 0,3-5-113 0 0,1 0 1 0 0,21 39 0 0 0,-33-70 35 0 0,-2-5 31 0 0,0 0 0 0 0,1-1 0 0 0,-1 1 0 0 0,1-1 0 0 0,-1 1 0 0 0,1-1 0 0 0,0 1 0 0 0,-1-1 0 0 0,1 1 0 0 0,0-1 1 0 0,0 1-1 0 0,0-1 0 0 0,0 0 0 0 0,0 1 0 0 0,0-1 0 0 0,0 0 0 0 0,3 1 0 0 0,2 3-27 0 0,-1-3-35 0 0,0 2 0 0 0,-1-1 0 0 0,1 0 0 0 0,-1 1 0 0 0,0 0 0 0 0,8 8 0 0 0,-7-5-176 0 0,2 0 0 0 0,-1-1 0 0 0,1 0 0 0 0,12 8 0 0 0,-10-7-275 0 0,-4-4 181 0 0,0-1-1 0 0,0 0 0 0 0,0 0 0 0 0,0 0 1 0 0,0 0-1 0 0,0-1 0 0 0,1 1 0 0 0,-1-1 1 0 0,11 0-1 0 0,-14-1 112 0 0,1 1 0 0 0,0-1 0 0 0,0 0 0 0 0,-1 0 0 0 0,1 0 0 0 0,0-1-1 0 0,-1 1 1 0 0,1-1 0 0 0,0 1 0 0 0,-1-1 0 0 0,1 0 0 0 0,-1 0 0 0 0,1 0 0 0 0,-1 0 0 0 0,0 0 0 0 0,1-1 0 0 0,-1 1 0 0 0,0-1 0 0 0,0 0 0 0 0,0 1 0 0 0,0-1 0 0 0,3-4 0 0 0,41-45-3335 0 0,-33 38 2466 0 0,0-1 1 0 0,20-27 0 0 0,-24 23 459 0 0,7-13-460 0 0,0 2-1 0 0,27-34 1 0 0,-22 26-304 0 0,-3 0-1275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2824 0 0,'0'-2'204'0'0,"0"1"0"0"0,0 0-1 0 0,0 0 1 0 0,-1 0 0 0 0,1-1 0 0 0,0 1 0 0 0,0 0-1 0 0,-1 0 1 0 0,1 0 0 0 0,-1-1 0 0 0,1 1-1 0 0,-1 0 1 0 0,1 0 0 0 0,-1 0 0 0 0,0 0 0 0 0,1 0-1 0 0,-1 0 1 0 0,0 0 0 0 0,0 0 0 0 0,0 1 0 0 0,0-1-1 0 0,0 0 1 0 0,0 0 0 0 0,0 1 0 0 0,0-1 0 0 0,-2 0-1 0 0,0-1 322 0 0,-1 2 0 0 0,1-1-1 0 0,0 0 1 0 0,-1 1-1 0 0,1-1 1 0 0,-1 1-1 0 0,1 0 1 0 0,0 0-1 0 0,-8 1 1 0 0,5 0-44 0 0,0 0 1 0 0,0 0 0 0 0,0 1 0 0 0,0 0-1 0 0,0 0 1 0 0,0 0 0 0 0,0 1 0 0 0,1 0-1 0 0,-1 0 1 0 0,1 0 0 0 0,-7 6 0 0 0,-12 10 914 0 0,21-17-1284 0 0,0 0 0 0 0,1-1 0 0 0,-1 1-1 0 0,0 0 1 0 0,1 1 0 0 0,0-1 0 0 0,-1 0-1 0 0,1 1 1 0 0,0-1 0 0 0,0 1 0 0 0,0 0-1 0 0,1 0 1 0 0,-3 4 0 0 0,-2 7 298 0 0,1 0-1 0 0,0 1 1 0 0,0 0 0 0 0,-3 25 0 0 0,7-36-348 0 0,1 0 1 0 0,-1 1 0 0 0,1-1 0 0 0,0 1 0 0 0,0-1 0 0 0,0 1 0 0 0,1-1 0 0 0,-1 0-1 0 0,1 1 1 0 0,0-1 0 0 0,1 0 0 0 0,-1 0 0 0 0,1 0 0 0 0,-1 0 0 0 0,1 0-1 0 0,1 0 1 0 0,-1 0 0 0 0,0 0 0 0 0,1-1 0 0 0,0 1 0 0 0,0-1 0 0 0,5 5 0 0 0,52 43 805 0 0,-51-42-718 0 0,0-1 0 0 0,0 0 0 0 0,1 0 0 0 0,17 10 0 0 0,11 8 173 0 0,-8-9 77 0 0,-15-9-259 0 0,-8-2-71 0 0,1-1-1 0 0,-1 1 1 0 0,1-2-1 0 0,0 1 1 0 0,10 3-1 0 0,-15-7-50 0 0,-1 0 0 0 0,0 0 0 0 0,0 0 0 0 0,0 0 0 0 0,0 0 0 0 0,0 0 0 0 0,0 1 0 0 0,0-1 0 0 0,0 1-1 0 0,-1-1 1 0 0,1 1 0 0 0,0 0 0 0 0,-1 0 0 0 0,1 0 0 0 0,1 2 0 0 0,6 8 69 0 0,32 14 327 0 0,-36-23-367 0 0,0 0-1 0 0,0-1 1 0 0,0 1-1 0 0,-1 1 1 0 0,1-1-1 0 0,-1 1 0 0 0,0 0 1 0 0,0 0-1 0 0,-1 0 1 0 0,1 0-1 0 0,-1 1 1 0 0,5 6-1 0 0,-6-6 19 0 0,1 0 0 0 0,1 0 0 0 0,-1 0 0 0 0,1 0 0 0 0,0-1 0 0 0,6 6 0 0 0,7 8 168 0 0,-13-13-214 0 0,-3-4-5 0 0,0 1-1 0 0,0-1 1 0 0,0 1-1 0 0,0 0 1 0 0,0-1-1 0 0,0 1 0 0 0,0 0 1 0 0,0 0-1 0 0,-1-1 1 0 0,1 1-1 0 0,0 0 1 0 0,-1 0-1 0 0,0 0 1 0 0,0 0-1 0 0,1 0 0 0 0,-1 0 1 0 0,0 0-1 0 0,-1 3 1 0 0,5 16 86 0 0,-1 9-5 0 0,-3-29-96 0 0,0 0 0 0 0,-1 0 0 0 0,1 0-1 0 0,-1 0 1 0 0,1 0 0 0 0,-1 0 0 0 0,0 0-1 0 0,1 0 1 0 0,-1 0 0 0 0,0 0 0 0 0,0 0-1 0 0,0 0 1 0 0,1-1 0 0 0,-1 1 0 0 0,0 0-1 0 0,0-1 1 0 0,0 1 0 0 0,0-1 0 0 0,0 1-1 0 0,0-1 1 0 0,-1 1 0 0 0,1-1 0 0 0,0 0-1 0 0,0 1 1 0 0,0-1 0 0 0,0 0 0 0 0,-2 0-1 0 0,-3 1 18 0 0,-1 1-197 0 0,1 0 0 0 0,-1-1 0 0 0,1 1 0 0 0,-1-2 0 0 0,0 1-1 0 0,0-1 1 0 0,1 0 0 0 0,-1 0 0 0 0,0-1 0 0 0,1 0 0 0 0,-1 0-1 0 0,1-1 1 0 0,-11-3 0 0 0,11 0-190 0 0,0 0 0 0 0,1 0 0 0 0,-1 0 0 0 0,1-1 0 0 0,0 0 0 0 0,0 0 0 0 0,1-1 0 0 0,-6-10 0 0 0,-5-7-862 0 0,7 10 444 0 0,0 1 1 0 0,1-1 0 0 0,1-1 0 0 0,1 0 0 0 0,0 1 0 0 0,1-1 0 0 0,-3-21 0 0 0,-3-6-887 0 0,2 6 508 0 0,1 0 0 0 0,2 0-1 0 0,1-1 1 0 0,2-44 0 0 0,4 35 542 0 0,1 0 0 0 0,19-85 1 0 0,-19 125 719 0 0,1-1 1 0 0,-1 0 0 0 0,1 1-1 0 0,0 0 1 0 0,1 0-1 0 0,0 0 1 0 0,0 0 0 0 0,0 1-1 0 0,0 0 1 0 0,1 0 0 0 0,0 0-1 0 0,0 1 1 0 0,0 0-1 0 0,12-6 1 0 0,-15 8 437 0 0,1-1 0 0 0,0 1 0 0 0,0 1 0 0 0,0-1 0 0 0,0 0 1 0 0,0 1-1 0 0,0 0 0 0 0,1 0 0 0 0,-1 0 0 0 0,0 0 0 0 0,1 1 0 0 0,-1 0 0 0 0,0 0 0 0 0,1 0 0 0 0,-1 0 0 0 0,0 1 1 0 0,1-1-1 0 0,-1 1 0 0 0,0 0 0 0 0,0 1 0 0 0,1-1 0 0 0,-1 1 0 0 0,0 0 0 0 0,6 4 0 0 0,-7-4-399 0 0,0 0-1 0 0,0 1 0 0 0,0 0 0 0 0,0-1 1 0 0,-1 1-1 0 0,1 0 0 0 0,-1 0 0 0 0,0 1 1 0 0,0-1-1 0 0,0 0 0 0 0,1 5 1 0 0,53 108 2351 0 0,-54-112-2430 0 0,0-1-1 0 0,0 1 1 0 0,0 0-1 0 0,-1 0 1 0 0,1 0-1 0 0,-1 0 1 0 0,0 1-1 0 0,-1-1 1 0 0,1 0-1 0 0,-1 5 1 0 0,6 21 269 0 0,10 45 296 0 0,-13-56-535 0 0,-1 0-1 0 0,0 0 1 0 0,-1 0-1 0 0,-4 36 1 0 0,0 2 64 0 0,6-42-112 0 0,3-17 78 0 0,-5 0-109 0 0,1 0 0 0 0,-1 0 0 0 0,0 0 0 0 0,-1 0 0 0 0,1 0 0 0 0,0 0 0 0 0,0 0 0 0 0,-1 0 0 0 0,0 0 0 0 0,1 0 0 0 0,-1-4 0 0 0,0 0 3 0 0,1 0-1 0 0,0 0 0 0 0,-1 0 1 0 0,2 0-1 0 0,-1 0 0 0 0,1 0 1 0 0,0 0-1 0 0,0 0 1 0 0,1 0-1 0 0,0 1 0 0 0,0-1 1 0 0,0 1-1 0 0,0 0 0 0 0,1 0 1 0 0,0 0-1 0 0,0 1 0 0 0,0-1 1 0 0,1 1-1 0 0,-1 0 0 0 0,11-7 1 0 0,-6 6 25 0 0,0-1 1 0 0,1 1 0 0 0,0 1 0 0 0,0 0-1 0 0,0 0 1 0 0,0 1 0 0 0,0 0 0 0 0,1 1-1 0 0,0 0 1 0 0,-1 1 0 0 0,17 0 0 0 0,-11 1 50 0 0,-13-1-78 0 0,1 0 0 0 0,-1 1-1 0 0,1 0 1 0 0,0 0-1 0 0,-1 0 1 0 0,1 0 0 0 0,0 1-1 0 0,-1 0 1 0 0,1-1-1 0 0,-1 1 1 0 0,1 0 0 0 0,-1 1-1 0 0,0-1 1 0 0,1 0-1 0 0,-1 1 1 0 0,0 0 0 0 0,0 0-1 0 0,0 0 1 0 0,4 4-1 0 0,16 11 11 0 0,0 2 106 0 0,-23-18-123 0 0,5 5 38 0 0,0-1 0 0 0,0 1 0 0 0,-1 0 1 0 0,0 0-1 0 0,0 0 0 0 0,-1 1 0 0 0,0 0 0 0 0,0-1 0 0 0,0 1 0 0 0,-1 0 0 0 0,0 0 0 0 0,0 1 0 0 0,-1-1 0 0 0,0 0 0 0 0,0 15 0 0 0,-1-18-31 0 0,0-1 0 0 0,0 1-1 0 0,0-1 1 0 0,-1 1-1 0 0,0-1 1 0 0,1 1 0 0 0,-1-1-1 0 0,0 1 1 0 0,-1-1-1 0 0,1 0 1 0 0,-1 0 0 0 0,1 0-1 0 0,-4 5 1 0 0,-37 29 101 0 0,39-35-109 0 0,-7 7-230 0 0,-2-1 0 0 0,1-1 0 0 0,-1 0 0 0 0,-1 0 0 0 0,1-1 0 0 0,-26 8 0 0 0,27-11-507 0 0,-24 4-2042 0 0,34-7 2599 0 0,0 0 0 0 0,1 0 0 0 0,-1 0 0 0 0,0 0 0 0 0,0-1 0 0 0,0 1 0 0 0,1 0 0 0 0,-1 0-1 0 0,0-1 1 0 0,0 1 0 0 0,1 0 0 0 0,-1-1 0 0 0,0 1 0 0 0,0-1 0 0 0,1 1 0 0 0,-1-1 0 0 0,1 1-1 0 0,-1-1 1 0 0,0 0 0 0 0,1 1 0 0 0,-1-1 0 0 0,1 0 0 0 0,0 1 0 0 0,-1-1 0 0 0,1 0 0 0 0,-1 0-1 0 0,1 1 1 0 0,0-1 0 0 0,0 0 0 0 0,0 0 0 0 0,-1 0 0 0 0,1 1 0 0 0,0-1 0 0 0,0 0 0 0 0,0 0-1 0 0,0 0 1 0 0,0 0 0 0 0,0 0 0 0 0,0-11-1766 0 0,0 7 1344 0 0,-1 0-1 0 0,1-1 0 0 0,0 1 0 0 0,0 0 1 0 0,1 0-1 0 0,0 0 0 0 0,0 0 1 0 0,0-1-1 0 0,0 1 0 0 0,1 1 0 0 0,0-1 1 0 0,2-5-1 0 0,40-53-3982 0 0,-19 19 857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5064 0 0,'0'0'3541'0'0,"-11"0"2922"0"0,-13 4-2873 0 0,-1 6-669 0 0,16-8-2553 0 0,0 2 1 0 0,0-1-1 0 0,1 1 1 0 0,0 0-1 0 0,0 1 0 0 0,0 0 1 0 0,-9 8-1 0 0,-50 66 1055 0 0,38-38-879 0 0,18-30-426 0 0,7-8-80 0 0,1 0 1 0 0,0 1 0 0 0,0-1-1 0 0,0 1 1 0 0,0 0 0 0 0,0 0 0 0 0,1 0-1 0 0,0 0 1 0 0,0 1 0 0 0,0-1-1 0 0,0 0 1 0 0,-1 7 0 0 0,-37 58 354 0 0,26-42-309 0 0,12-25-77 0 0,0 1-1 0 0,1-1 1 0 0,0 0-1 0 0,0 1 0 0 0,-1-1 1 0 0,2 1-1 0 0,-1 0 0 0 0,0-1 1 0 0,0 1-1 0 0,1 0 0 0 0,-1 0 1 0 0,1-1-1 0 0,0 6 0 0 0,0-7-1 0 0,0 0 0 0 0,0 0 0 0 0,0 1 0 0 0,0-1 0 0 0,0 0 0 0 0,1 0 0 0 0,-1 0 0 0 0,0 1-1 0 0,1-1 1 0 0,-1 0 0 0 0,1 0 0 0 0,-1 0 0 0 0,1 0 0 0 0,-1 0 0 0 0,1 0 0 0 0,0 0 0 0 0,0 0-1 0 0,-1 0 1 0 0,1 0 0 0 0,0 0 0 0 0,0-1 0 0 0,0 1 0 0 0,0 0 0 0 0,0 0 0 0 0,0-1-1 0 0,0 1 1 0 0,0-1 0 0 0,2 1 0 0 0,0 0 9 0 0,0 0 0 0 0,0 0 1 0 0,1-1-1 0 0,-1 0 0 0 0,0 1 0 0 0,1-1 0 0 0,-1-1 0 0 0,0 1 1 0 0,1 0-1 0 0,2-1 0 0 0,-4 0-12 0 0,-1 1 0 0 0,1-1 1 0 0,-1 0-1 0 0,0 1 0 0 0,1-1 0 0 0,-1 0 0 0 0,0 0 1 0 0,1 0-1 0 0,-1 0 0 0 0,0 0 0 0 0,0 0 1 0 0,0 0-1 0 0,2-2 0 0 0,17-13 96 0 0,-16 14-88 0 0,0 0 0 0 0,1-1 1 0 0,-1 0-1 0 0,0 0 0 0 0,-1 0 0 0 0,1 0 0 0 0,0 0 1 0 0,-1-1-1 0 0,0 0 0 0 0,4-5 0 0 0,3-3-15 0 0,7-5 58 0 0,-13 15-26 0 0,-1-1 0 0 0,0 0 1 0 0,0 0-1 0 0,-1 0 0 0 0,1-1 0 0 0,0 1 0 0 0,3-7 0 0 0,8-13 77 0 0,-11 19-65 0 0,0 0 0 0 0,0 0-1 0 0,0 0 1 0 0,-1-1 0 0 0,0 1 0 0 0,0-1 0 0 0,0 0 0 0 0,1-5 0 0 0,-1 5 8 0 0,-1 1 1 0 0,1 0 0 0 0,0 0-1 0 0,0 0 1 0 0,0 0-1 0 0,1 0 1 0 0,-1 0-1 0 0,1 1 1 0 0,0-1 0 0 0,0 1-1 0 0,1-1 1 0 0,6-4-1 0 0,2-1 143 0 0,-12 8-171 0 0,1 0 1 0 0,0 1-1 0 0,0-1 0 0 0,0 0 0 0 0,0 1 1 0 0,0-1-1 0 0,-1 1 0 0 0,1-1 0 0 0,0 1 1 0 0,0-1-1 0 0,0 1 0 0 0,0 0 0 0 0,0 0 1 0 0,1-1-1 0 0,-1 1 0 0 0,0 0 0 0 0,0 0 1 0 0,0 0-1 0 0,0 0 0 0 0,0 0 1 0 0,1 1-1 0 0,0-1 113 0 0,24 11 401 0 0,-1 33-93 0 0,-2 1-169 0 0,-2 10 21 0 0,-17-42-224 0 0,0 0 0 0 0,0 0 0 0 0,9 17 0 0 0,7 18 40 0 0,-10-13-17 0 0,-1 1 1 0 0,-2-1-1 0 0,-1 2 1 0 0,-2-1-1 0 0,-1 54 1 0 0,-4-76-112 0 0,1 0 1 0 0,-2 0-1 0 0,0 0 1 0 0,-1-1-1 0 0,0 1 1 0 0,-1-1-1 0 0,-1 0 1 0 0,-8 18-1 0 0,9-22-8 0 0,0-1 0 0 0,-1-1 0 0 0,0 1 0 0 0,0-1 0 0 0,-1 0 0 0 0,0 0 0 0 0,0 0-1 0 0,-1-1 1 0 0,1 0 0 0 0,-2 0 0 0 0,1-1 0 0 0,0 0 0 0 0,-15 7 0 0 0,21-11-109 0 0,0-1 1 0 0,0 1-1 0 0,0 0 1 0 0,-1-1-1 0 0,1 1 1 0 0,0-1-1 0 0,0 1 1 0 0,-1-1-1 0 0,1 0 1 0 0,0 0-1 0 0,-1 0 1 0 0,1 1 0 0 0,0-1-1 0 0,-1-1 1 0 0,1 1-1 0 0,0 0 1 0 0,-1 0-1 0 0,1 0 1 0 0,0-1-1 0 0,-1 1 1 0 0,1 0-1 0 0,0-1 1 0 0,0 1-1 0 0,-1-1 1 0 0,1 0-1 0 0,0 1 1 0 0,0-1-1 0 0,0 0 1 0 0,0 0-1 0 0,0 0 1 0 0,0 0-1 0 0,0 0 1 0 0,0 0 0 0 0,0 0-1 0 0,0 0 1 0 0,1 0-1 0 0,-1 0 1 0 0,0 0-1 0 0,1 0 1 0 0,-1-1-1 0 0,1 1 1 0 0,-1 0-1 0 0,1 0 1 0 0,0-1-1 0 0,-1 1 1 0 0,1 0-1 0 0,0-1 1 0 0,0 1-1 0 0,0 0 1 0 0,0-1-1 0 0,0-2 1 0 0,0-4-666 0 0,0 0 1 0 0,0-1-1 0 0,1 1 1 0 0,0 0-1 0 0,1 0 1 0 0,-1 0-1 0 0,6-15 1 0 0,63-109-6238 0 0,-39 89 5686 0 0,-16 24 941 0 0,9-19-277 0 0,15-17 79 0 0,-15 37 422 0 0,-13 4 124 0 0,-10 13 58 0 0,0-1 1 0 0,1 0 0 0 0,-1 1-1 0 0,0-1 1 0 0,1 1 0 0 0,-1-1-1 0 0,1 1 1 0 0,0 0-1 0 0,-1-1 1 0 0,1 1 0 0 0,0 0-1 0 0,0 0 1 0 0,0 0-1 0 0,2 0 1 0 0,29-28 1090 0 0,-13 23 700 0 0,16 6 6758 0 0,-34 1-8037 0 0,0-1 0 0 0,0 1 0 0 0,-1-1 0 0 0,1 1 0 0 0,0 0 1 0 0,0 0-1 0 0,0 0 0 0 0,-1 0 0 0 0,1 0 0 0 0,0 0 0 0 0,-1 0 0 0 0,1 0 0 0 0,-1 1 0 0 0,0-1 0 0 0,2 2 1 0 0,4 20 485 0 0,9 56 880 0 0,-13-65-1841 0 0,0 2-64 0 0,-1 0 0 0 0,0 0 0 0 0,-1 27 0 0 0,-1-40-4 0 0,6 15-376 0 0,1 5-1429 0 0,-3-12 610 0 0,1 0-2702 0 0,-4-36-10321 0 0,3 14 13463 0 0,0-19-1927 0 0,-4 3-1096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5376 0 0,'-1'0'225'0'0,"1"0"0"0"0,-1 0 0 0 0,1 0 0 0 0,-1 0 0 0 0,1 0 0 0 0,-1 0 0 0 0,1 0 0 0 0,-1 0 0 0 0,1 0 0 0 0,-1 0 1 0 0,1 1-1 0 0,-1-1 0 0 0,1 0 0 0 0,-1 0 0 0 0,1 0 0 0 0,0 1 0 0 0,-1-1 0 0 0,1 0 0 0 0,-1 1 0 0 0,1-1 0 0 0,-1 0 0 0 0,1 1 0 0 0,0-1 0 0 0,-1 0 0 0 0,1 1 0 0 0,0-1 1 0 0,0 1-1 0 0,-1-1 0 0 0,1 1 0 0 0,0-1 0 0 0,0 1 0 0 0,0-1 0 0 0,-1 1 0 0 0,1-1 0 0 0,0 1 0 0 0,0-1 0 0 0,0 1 0 0 0,0-1 0 0 0,0 1 0 0 0,0-1 0 0 0,0 1 0 0 0,0-1 1 0 0,0 1-1 0 0,0-1 0 0 0,1 1 0 0 0,10 33 5324 0 0,0 1-3106 0 0,-10-26-2013 0 0,0 0 1 0 0,1 0-1 0 0,0 0 1 0 0,1 0-1 0 0,0 0 1 0 0,6 11 0 0 0,-5-11-182 0 0,0 1 0 0 0,0 1 0 0 0,-1-1 0 0 0,0 0 0 0 0,-1 1 0 0 0,2 17 0 0 0,-4 9 199 0 0,2-1 1 0 0,12 60-1 0 0,-12-85-371 0 0,-1 1-1 0 0,0-1 1 0 0,0 1 0 0 0,-3 21-1 0 0,1 2 66 0 0,9 12-91 0 0,-5-46-58 0 0,-1 1 0 0 0,1-1 0 0 0,-1 0 0 0 0,1 0 0 0 0,-1 0 0 0 0,1 0 0 0 0,0 0 0 0 0,0-1 0 0 0,-1 1-1 0 0,1-1 1 0 0,0 1 0 0 0,0-1 0 0 0,-1 0 0 0 0,1 0 0 0 0,0-1 0 0 0,4 0 0 0 0,-5 0 7 0 0,1-1-1 0 0,0 1 1 0 0,-1-1 0 0 0,1 0-1 0 0,-1 0 1 0 0,1 0 0 0 0,-1 0-1 0 0,0 0 1 0 0,0 0 0 0 0,0-1-1 0 0,2-2 1 0 0,-2 2-8 0 0,0 0-1 0 0,0 0 1 0 0,1 0-1 0 0,-1 1 1 0 0,1-1-1 0 0,0 1 1 0 0,-1 0 0 0 0,6-3-1 0 0,-5 4 6 0 0,0-1 0 0 0,-1 1 1 0 0,1 0-1 0 0,-1-1 0 0 0,1 0 0 0 0,-1 0 0 0 0,0 1 0 0 0,0-1 1 0 0,0-1-1 0 0,0 1 0 0 0,0 0 0 0 0,0 0 0 0 0,0-1 0 0 0,-1 1 1 0 0,3-4-1 0 0,-1 1 10 0 0,0 0-1 0 0,1 0 1 0 0,0 1 0 0 0,-1 0 0 0 0,2-1 0 0 0,-1 2-1 0 0,0-1 1 0 0,1 0 0 0 0,0 1 0 0 0,9-5 0 0 0,26-22 38 0 0,-38 28-9 0 0,0 0 0 0 0,1 0 0 0 0,0 0 1 0 0,-1 1-1 0 0,1-1 0 0 0,0 1 0 0 0,-1 0 1 0 0,1 0-1 0 0,0 0 0 0 0,0 0 0 0 0,0 1 0 0 0,0-1 1 0 0,0 1-1 0 0,0-1 0 0 0,0 1 0 0 0,0 0 1 0 0,6 1-1 0 0,-7-1 324 0 0,8 4 441 0 0,-10-4-794 0 0,1 0-1 0 0,-1 0 1 0 0,1 0-1 0 0,0 1 1 0 0,-1-1-1 0 0,1 0 1 0 0,-1 0-1 0 0,1 0 1 0 0,-1 1-1 0 0,1-1 1 0 0,-1 0-1 0 0,1 0 1 0 0,-1 1-1 0 0,1-1 1 0 0,-1 0-1 0 0,1 1 1 0 0,-1-1-1 0 0,0 1 1 0 0,1-1-1 0 0,-1 1 1 0 0,0-1-1 0 0,1 1 1 0 0,-1-1-1 0 0,0 1 1 0 0,1-1-1 0 0,-1 1 1 0 0,0-1-1 0 0,0 1 1 0 0,0-1-1 0 0,0 1 0 0 0,0-1 1 0 0,1 1-1 0 0,-1 0 1 0 0,0-1-1 0 0,0 1 1 0 0,0-1-1 0 0,0 1 1 0 0,-1 1-1 0 0,1 2 30 0 0,0-3-38 0 0,0 0-1 0 0,0 0 1 0 0,-1 0 0 0 0,1 0-1 0 0,0 0 1 0 0,0 0 0 0 0,0 0-1 0 0,0 0 1 0 0,1 0 0 0 0,-1 0-1 0 0,0 0 1 0 0,0 0-1 0 0,1 0 1 0 0,-1 0 0 0 0,0 0-1 0 0,1 0 1 0 0,-1 0 0 0 0,1 0-1 0 0,-1 0 1 0 0,1 0 0 0 0,-1-1-1 0 0,1 1 1 0 0,0 0 0 0 0,-1 0-1 0 0,1-1 1 0 0,0 1-1 0 0,0 0 1 0 0,0-1 0 0 0,0 1-1 0 0,1 0 1 0 0,15 16-781 0 0,-16-15 644 0 0,0 0 1 0 0,0-1 0 0 0,0 1 0 0 0,0-1 0 0 0,1 1-1 0 0,-1-1 1 0 0,0 0 0 0 0,0 0 0 0 0,1 1 0 0 0,-1-1 0 0 0,1 0-1 0 0,-1 0 1 0 0,1 0 0 0 0,0 0 0 0 0,-1-1 0 0 0,1 1-1 0 0,0 0 1 0 0,-1-1 0 0 0,1 1 0 0 0,0-1 0 0 0,0 0 0 0 0,0 1-1 0 0,2-1 1 0 0,3 0-926 0 0,-1 0-1 0 0,1 0 1 0 0,-1 0 0 0 0,1-1-1 0 0,-1 0 1 0 0,0-1 0 0 0,1 1-1 0 0,-1-1 1 0 0,0 0 0 0 0,8-4-1 0 0,2-3-1007 0 0,-1 0-1 0 0,0-2 1 0 0,17-13-1 0 0,-23 16 1473 0 0,1 0 0 0 0,-1-1 0 0 0,-1 0 0 0 0,0-1 0 0 0,12-16 0 0 0,-3-9-777 0 0,-8 30-763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3584 0 0,'0'-48'6534'0'0,"0"15"4174"0"0,0 33-10598 0 0,0-1 0 0 0,0 0 0 0 0,0 1 0 0 0,0-1 0 0 0,0 1 1 0 0,-1-1-1 0 0,1 0 0 0 0,0 1 0 0 0,-1-1 0 0 0,1 1 0 0 0,0-1 0 0 0,-1 1 0 0 0,1-1 0 0 0,-1 1 0 0 0,1-1 0 0 0,0 1 1 0 0,-1 0-1 0 0,1-1 0 0 0,-1 1 0 0 0,0-1 0 0 0,1 1 0 0 0,-1 0 0 0 0,1 0 0 0 0,-1-1 0 0 0,1 1 0 0 0,-1 0 0 0 0,0 0 0 0 0,1 0 1 0 0,-1 0-1 0 0,0-1 0 0 0,1 1 0 0 0,-1 0 0 0 0,1 0 0 0 0,-1 0 0 0 0,0 0 0 0 0,1 1 0 0 0,-1-1 0 0 0,0 0 0 0 0,1 0 0 0 0,-1 0 1 0 0,1 0-1 0 0,-1 1 0 0 0,0-1 0 0 0,1 0 0 0 0,-1 1 0 0 0,1-1 0 0 0,-1 0 0 0 0,1 1 0 0 0,-1-1 0 0 0,0 1 0 0 0,-26 14 1341 0 0,21-10-1315 0 0,1 0 0 0 0,0 1 0 0 0,0 0 0 0 0,0 0-1 0 0,0 0 1 0 0,1 0 0 0 0,0 1 0 0 0,0-1 0 0 0,-3 12 0 0 0,-13 31 390 0 0,20-47-514 0 0,0-1 0 0 0,-1 1 0 0 0,1-1 0 0 0,-1 1 0 0 0,1-1 0 0 0,-1 0 0 0 0,0 1 0 0 0,1-1 0 0 0,-1 0 0 0 0,0 0 0 0 0,0 1 0 0 0,0-1 0 0 0,0 0 0 0 0,0 0 0 0 0,0 0 0 0 0,0 0 0 0 0,-2 1 0 0 0,2-1-2 0 0,-1 0 0 0 0,1 0 0 0 0,0 0 0 0 0,0 0 0 0 0,0 1 0 0 0,0-1 0 0 0,0 0 0 0 0,0 1 0 0 0,0-1 0 0 0,0 0 0 0 0,0 1 0 0 0,1-1 0 0 0,-1 1 0 0 0,1-1 0 0 0,-1 1 0 0 0,1-1 0 0 0,-1 1 0 0 0,1 1 0 0 0,-4 19 145 0 0,2 1 0 0 0,0-1 0 0 0,2 34 1 0 0,0-21-109 0 0,0-34-45 0 0,0 1 1 0 0,1-1 0 0 0,-1 1 0 0 0,0-1 0 0 0,0 1-1 0 0,1-1 1 0 0,-1 1 0 0 0,1-1 0 0 0,-1 0-1 0 0,1 1 1 0 0,0-1 0 0 0,0 0 0 0 0,-1 1-1 0 0,1-1 1 0 0,0 0 0 0 0,0 0 0 0 0,0 0 0 0 0,0 0-1 0 0,0 0 1 0 0,1 0 0 0 0,-1 0 0 0 0,0 0-1 0 0,0 0 1 0 0,3 1 0 0 0,14 15 32 0 0,-16-16-38 0 0,-1 1 0 0 0,1 0-1 0 0,-1 0 1 0 0,1-1 0 0 0,0 1 0 0 0,0-1 0 0 0,0 0 0 0 0,-1 1 0 0 0,1-1 0 0 0,1 0 0 0 0,-1 0 0 0 0,0 0 0 0 0,0 0 0 0 0,0-1 0 0 0,0 1-1 0 0,1-1 1 0 0,-1 1 0 0 0,0-1 0 0 0,1 0 0 0 0,2 0 0 0 0,-2 1 0 0 0,0-1 0 0 0,0 0 0 0 0,0 0 0 0 0,0 0 0 0 0,0-1 0 0 0,0 1 0 0 0,0-1 0 0 0,0 1 0 0 0,0-1 0 0 0,0 0 0 0 0,-1 0 0 0 0,1-1 0 0 0,4-1 0 0 0,13-8-35 0 0,-18 11 31 0 0,0-1 0 0 0,0 0 0 0 0,0 1 1 0 0,0-1-1 0 0,0 0 0 0 0,0 0 0 0 0,0 0 0 0 0,-1 0 0 0 0,1-1 1 0 0,0 1-1 0 0,-1 0 0 0 0,1-1 0 0 0,-1 1 0 0 0,1-1 0 0 0,-1 0 1 0 0,0 1-1 0 0,0-1 0 0 0,2-4 0 0 0,20-38-148 0 0,-17 35 151 0 0,-1-2 0 0 0,0 1 0 0 0,0-1 0 0 0,-1 0 0 0 0,0 0 0 0 0,-1 0 0 0 0,0 0 0 0 0,-1-1 0 0 0,0 1 0 0 0,-1-1 0 0 0,0-12 0 0 0,-1-120 175 0 0,1 144-167 0 0,-1 0 0 0 0,0 0-1 0 0,1-1 1 0 0,-1 1 0 0 0,0 0 0 0 0,1 0 0 0 0,-1 0 0 0 0,0 0-1 0 0,1-1 1 0 0,-1 1 0 0 0,1 0 0 0 0,-1 0 0 0 0,0 0-1 0 0,1 0 1 0 0,-1 0 0 0 0,0 0 0 0 0,1 0 0 0 0,-1 0-1 0 0,1 0 1 0 0,-1 0 0 0 0,0 0 0 0 0,1 1 0 0 0,-1-1-1 0 0,0 0 1 0 0,1 0 0 0 0,-1 0 0 0 0,0 0 0 0 0,1 0 0 0 0,-1 1-1 0 0,0-1 1 0 0,1 0 0 0 0,-1 0 0 0 0,0 1 0 0 0,0-1-1 0 0,1 0 1 0 0,-1 1 0 0 0,14 8 84 0 0,44 57 52 0 0,-51-57-106 0 0,-1 1-1 0 0,0 0 0 0 0,-1 0 1 0 0,0 0-1 0 0,0 1 0 0 0,-1 0 1 0 0,5 19-1 0 0,-8-28-20 0 0,0 1-1 0 0,0 0 1 0 0,1 0 0 0 0,-1-1 0 0 0,1 1-1 0 0,0-1 1 0 0,0 1 0 0 0,0-1 0 0 0,2 3-1 0 0,11 14 84 0 0,0 2 15 0 0,-14-19-98 0 0,1 0 0 0 0,0 0-1 0 0,0 0 1 0 0,-1 0 0 0 0,0 1-1 0 0,1-1 1 0 0,-1 0-1 0 0,0 1 1 0 0,0-1 0 0 0,0 0-1 0 0,0 1 1 0 0,0 3 0 0 0,-1-5-1 0 0,0-1 0 0 0,1 1 0 0 0,-1 0 0 0 0,0 0 1 0 0,0 0-1 0 0,0 0 0 0 0,0-1 0 0 0,1 1 0 0 0,-1 0 1 0 0,0 0-1 0 0,1-1 0 0 0,-1 1 0 0 0,1 0 0 0 0,-1 0 1 0 0,1-1-1 0 0,-1 1 0 0 0,1 0 0 0 0,0-1 0 0 0,-1 1 1 0 0,1-1-1 0 0,0 1 0 0 0,5-3 313 0 0,-3-13-154 0 0,-5-12-68 0 0,-12-47-1 0 0,11 60-86 0 0,-19-39-16 0 0,16 28-50 0 0,2 0 0 0 0,0 0 0 0 0,1-47 0 0 0,3 69 15 0 0,1 0 1 0 0,-1 0-1 0 0,1 0 0 0 0,0 1 1 0 0,0-1-1 0 0,0 0 1 0 0,0 1-1 0 0,0-1 0 0 0,1 1 1 0 0,-1-1-1 0 0,1 1 0 0 0,-1 0 1 0 0,1-1-1 0 0,0 1 1 0 0,2-2-1 0 0,17-27-787 0 0,21-18-2343 0 0,-41 44 2592 0 0,1 1 1 0 0,1-1 0 0 0,-1 1-1 0 0,1 0 1 0 0,-1-1 0 0 0,1 1-1 0 0,0 1 1 0 0,1-1 0 0 0,-1 0-1 0 0,1 1 1 0 0,-1 0 0 0 0,1 0-1 0 0,0 0 1 0 0,8-4 0 0 0,11-13-2831 0 0,-22 18 3139 0 0,0 1 0 0 0,0-1 0 0 0,0 1 0 0 0,1-1 0 0 0,-1 1 0 0 0,0 0 0 0 0,1 0 1 0 0,-1 0-1 0 0,1 0 0 0 0,-1 0 0 0 0,1 0 0 0 0,0 0 0 0 0,-1 0 0 0 0,1 0 1 0 0,3 0-1 0 0,51-16-7141 0 0,-43 9 3834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3448 0 0,'0'-2'8378'0'0,"2"-13"2181"0"0,-1 16-10300 0 0,-1-1 1 0 0,1 0-1 0 0,-1 0 0 0 0,1 1 1 0 0,-1-1-1 0 0,1 0 1 0 0,-1 1-1 0 0,1-1 1 0 0,-1 1-1 0 0,1-1 0 0 0,-1 1 1 0 0,1-1-1 0 0,-1 1 1 0 0,0-1-1 0 0,1 1 1 0 0,-1-1-1 0 0,0 1 1 0 0,1-1-1 0 0,-1 1 0 0 0,0-1 1 0 0,0 1-1 0 0,0 0 1 0 0,1-1-1 0 0,-1 1 1 0 0,0 0-1 0 0,0-1 1 0 0,0 2-1 0 0,3 29 1210 0 0,3 4-1283 0 0,1 10-116 0 0,-5-26-72 0 0,7 44-70 0 0,-8-57 4 0 0,0 1 0 0 0,0-1 0 0 0,0 0-1 0 0,-1 1 1 0 0,0-1 0 0 0,0 1-1 0 0,-1 10 1 0 0,-1 8-487 0 0,3-10 1670 0 0,2 12-5632 0 0,2-18-1447 0 0,2-28 1371 0 0,31-103-4766 0 0,-29 88 7231 0 0,4-2-1473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4656 0 0,'0'2'4189'0'0,"0"17"-632"0"0,-1 11 1210 0 0,0-13-3839 0 0,1 0 0 0 0,0 0 0 0 0,2 0 1 0 0,0-1-1 0 0,5 23 0 0 0,1-2-332 0 0,-2 0 1 0 0,-1 1-1 0 0,-2 0 1 0 0,-1-1-1 0 0,-6 60 1 0 0,2-2-64 0 0,2-9-253 0 0,0-85-282 0 0,0-1 1 0 0,0 1-1 0 0,-1-1 0 0 0,1 1 1 0 0,0 0-1 0 0,1-1 0 0 0,-1 1 1 0 0,0-1-1 0 0,0 1 0 0 0,0-1 1 0 0,0 1-1 0 0,0-1 0 0 0,0 1 1 0 0,1-1-1 0 0,-1 1 0 0 0,0-1 1 0 0,0 1-1 0 0,1-1 1 0 0,-1 0-1 0 0,0 1 0 0 0,1-1 1 0 0,-1 1-1 0 0,0-1 0 0 0,1 0 1 0 0,-1 1-1 0 0,1-1 0 0 0,-1 0 1 0 0,1 1-1 0 0,-1-1 0 0 0,0 0 1 0 0,1 0-1 0 0,-1 1 1 0 0,1-1-1 0 0,-1 0 0 0 0,1 0 1 0 0,0 0-1 0 0,-1 0 0 0 0,1 0 1 0 0,-1 0-1 0 0,1 0 0 0 0,-1 0 1 0 0,1 0-1 0 0,-1 0 0 0 0,1 0 1 0 0,0 0-1 0 0,18-11-106 0 0,21-69 221 0 0,-37 76-101 0 0,0-1-1 0 0,0 0 0 0 0,-1 0 1 0 0,0 0-1 0 0,0 0 1 0 0,0 0-1 0 0,1-10 1 0 0,-2 11-13 0 0,-1 1 0 0 0,1-1 1 0 0,0 1-1 0 0,0-1 1 0 0,0 1-1 0 0,1 0 1 0 0,-1 0-1 0 0,1 0 1 0 0,0-1-1 0 0,0 1 1 0 0,0 1-1 0 0,0-1 1 0 0,0 0-1 0 0,0 0 1 0 0,1 1-1 0 0,2-3 1 0 0,30-26-6 0 0,-33 27 13 0 0,1 1 1 0 0,0 0 0 0 0,0-1 0 0 0,0 1 0 0 0,1 1 0 0 0,-1-1-1 0 0,1 0 1 0 0,0 1 0 0 0,-1 0 0 0 0,1-1 0 0 0,0 2 0 0 0,0-1-1 0 0,0 0 1 0 0,1 1 0 0 0,-1 0 0 0 0,0 0 0 0 0,8-1-1 0 0,15-4 99 0 0,-27 5-94 0 0,1 1 0 0 0,0-1 0 0 0,0 1 0 0 0,0-1 0 0 0,0 1 0 0 0,0 0 1 0 0,0 0-1 0 0,0-1 0 0 0,0 1 0 0 0,0 0 0 0 0,0 0 0 0 0,0 0 0 0 0,0 0 0 0 0,0 0 0 0 0,0 0 1 0 0,0 0-1 0 0,0 0 0 0 0,0 0 0 0 0,0 1 0 0 0,0-1 0 0 0,0 0 0 0 0,0 1 0 0 0,-1-1 1 0 0,1 1-1 0 0,0-1 0 0 0,0 1 0 0 0,0-1 0 0 0,0 1 0 0 0,0-1 0 0 0,-1 1 0 0 0,1 0 0 0 0,0-1 1 0 0,-1 1-1 0 0,2 1 0 0 0,14 14 271 0 0,-12-13-200 0 0,0 1-1 0 0,0 0 0 0 0,-1-1 1 0 0,1 1-1 0 0,-1 0 0 0 0,0 1 1 0 0,0-1-1 0 0,0 0 0 0 0,3 9 0 0 0,8 16 332 0 0,-12-26-363 0 0,0 0 0 0 0,0 0 0 0 0,0 1 1 0 0,0-1-1 0 0,-1 1 0 0 0,0-1 0 0 0,1 1 0 0 0,-1-1 0 0 0,0 1 1 0 0,-1 0-1 0 0,1 0 0 0 0,0 4 0 0 0,3 29 428 0 0,-1-24-262 0 0,-1 0 1 0 0,-1-1-1 0 0,0 19 0 0 0,-1-28-192 0 0,0-1 1 0 0,0 0-1 0 0,-1 1 1 0 0,1-1-1 0 0,-1 0 1 0 0,1 1-1 0 0,-1-1 0 0 0,0 0 1 0 0,0 0-1 0 0,0 0 1 0 0,0 1-1 0 0,0-1 1 0 0,0 0-1 0 0,0 0 1 0 0,-1-1-1 0 0,1 1 0 0 0,-1 0 1 0 0,0 0-1 0 0,1-1 1 0 0,-1 1-1 0 0,0-1 1 0 0,0 1-1 0 0,0-1 1 0 0,-2 1-1 0 0,-14 11 80 0 0,16-11-94 0 0,0 0-1 0 0,0 0 0 0 0,0-1 0 0 0,0 1 0 0 0,0-1 0 0 0,-1 0 0 0 0,1 1 0 0 0,0-1 0 0 0,-1 0 0 0 0,1 0 1 0 0,-4 0-1 0 0,-65 9 67 0 0,-27-20-1818 0 0,95 7 1035 0 0,0 1 1 0 0,0-1-1 0 0,0 0 0 0 0,0 0 1 0 0,0 0-1 0 0,1 0 0 0 0,-1 0 1 0 0,-2-7-1 0 0,5 8-34 0 0,0 0-1 0 0,0 0 1 0 0,1-1 0 0 0,-1 1-1 0 0,1 0 1 0 0,0 0-1 0 0,-1 0 1 0 0,1 0 0 0 0,0 0-1 0 0,0 0 1 0 0,1 0 0 0 0,1-4-1 0 0,24-22-3956 0 0,-22 24 4201 0 0,0-1 0 0 0,0 0 0 0 0,-1 0 0 0 0,1 0 0 0 0,-1 0 0 0 0,6-12 0 0 0,4-6-1216 0 0,-11 22 1283 0 0,1-1-1 0 0,-1 1 1 0 0,0-1 0 0 0,1 1-1 0 0,0 0 1 0 0,-1 0-1 0 0,8 0 1 0 0,-11 1 415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 0 0,'0'0'2531'0'0,"18"3"11152"0"0,-11 1-12400 0 0,7 14 2524 0 0,-10-15-3568 0 0,0 1 1 0 0,-1 0 0 0 0,0 0-1 0 0,0 0 1 0 0,0 1 0 0 0,0-1-1 0 0,-1 1 1 0 0,0-1 0 0 0,1 1-1 0 0,-2 0 1 0 0,1 0 0 0 0,-1 0-1 0 0,2 6 1 0 0,-3-5-97 0 0,1 1 0 0 0,0 0 0 0 0,1-1 0 0 0,-1 0 0 0 0,6 13 0 0 0,-4-12-13 0 0,-1 1 0 0 0,1 1 1 0 0,-1-1-1 0 0,0 0 0 0 0,-1 0 0 0 0,1 11 0 0 0,-4 26 395 0 0,1-27-339 0 0,0 0 1 0 0,1 0 0 0 0,0 0-1 0 0,2-1 1 0 0,0 1-1 0 0,1 0 1 0 0,10 30 0 0 0,-10-21-51 0 0,-3-27-133 0 0,0 1-1 0 0,-1 0 0 0 0,1 0 0 0 0,0-1 1 0 0,0 1-1 0 0,0 0 0 0 0,0 0 0 0 0,0-1 1 0 0,0 1-1 0 0,0 0 0 0 0,0 0 0 0 0,0-1 1 0 0,0 1-1 0 0,0 0 0 0 0,0 0 0 0 0,1-1 1 0 0,-1 1-1 0 0,0 0 0 0 0,0-1 1 0 0,1 1-1 0 0,-1 0 0 0 0,0-1 0 0 0,1 1 1 0 0,-1-1-1 0 0,1 1 0 0 0,-1 0 0 0 0,1-1 1 0 0,-1 1-1 0 0,1-1 0 0 0,0 1 0 0 0,-1-1 1 0 0,1 0-1 0 0,-1 1 0 0 0,1-1 1 0 0,0 1-1 0 0,0-1 0 0 0,-1 0 0 0 0,1 0 1 0 0,0 1-1 0 0,-1-1 0 0 0,1 0 0 0 0,0 0 1 0 0,0 0-1 0 0,-1 0 0 0 0,1 0 0 0 0,0 0 1 0 0,1 0-1 0 0,0 0 17 0 0,-1 0-21 0 0,0 0 1 0 0,0 0-1 0 0,1-1 1 0 0,-1 1-1 0 0,0 0 1 0 0,0-1-1 0 0,1 1 1 0 0,-1 0-1 0 0,0-1 1 0 0,0 0-1 0 0,0 1 1 0 0,0-1-1 0 0,0 1 1 0 0,0-1-1 0 0,1-1 1 0 0,4-18-17 0 0,-5 17 16 0 0,0-1 1 0 0,0 1-1 0 0,0 0 1 0 0,0 0 0 0 0,0-1-1 0 0,1 1 1 0 0,0 0 0 0 0,-1 0-1 0 0,1 0 1 0 0,5-5-1 0 0,-5 5 1 0 0,0 0-1 0 0,1 0 0 0 0,-1 0 1 0 0,0 0-1 0 0,0-1 0 0 0,-1 1 1 0 0,1-1-1 0 0,-1 1 0 0 0,0-1 0 0 0,0 0 1 0 0,0 0-1 0 0,0 1 0 0 0,0-8 1 0 0,-1 7-14 0 0,1 0 0 0 0,-1 1 0 0 0,1-1 0 0 0,0 0-1 0 0,0 1 1 0 0,0-1 0 0 0,0 1 0 0 0,1-1 0 0 0,0 1 0 0 0,-1 0 0 0 0,1 0 0 0 0,0 0 0 0 0,0 0 0 0 0,4-4 0 0 0,59-58 62 0 0,-64 63 83 0 0,0 2-116 0 0,0 0 0 0 0,-1 0-1 0 0,1 0 1 0 0,-1 0-1 0 0,1 0 1 0 0,-1 0-1 0 0,1 0 1 0 0,-1 0 0 0 0,1 1-1 0 0,-1-1 1 0 0,1 0-1 0 0,-1 0 1 0 0,1 1-1 0 0,-1-1 1 0 0,1 0 0 0 0,-1 1-1 0 0,1-1 1 0 0,-1 0-1 0 0,0 1 1 0 0,1-1-1 0 0,-1 0 1 0 0,0 1 0 0 0,1-1-1 0 0,-1 1 1 0 0,0-1-1 0 0,1 1 1 0 0,-1-1-1 0 0,0 1 1 0 0,0-1 0 0 0,0 1-1 0 0,1-1 1 0 0,-1 1-1 0 0,0-1 1 0 0,0 1-1 0 0,0 0 1 0 0,0-1 0 0 0,0 1-1 0 0,0 0 1 0 0,0 7 106 0 0,1 0 1 0 0,1 0-1 0 0,-1 0 1 0 0,6 14-1 0 0,-4-14-85 0 0,-1 0 0 0 0,0 0 0 0 0,-1 0 0 0 0,2 16 0 0 0,-1-9-11 0 0,1 1-1 0 0,0-1 1 0 0,1 0-1 0 0,6 16 1 0 0,1 7-25 0 0,3-5 10 0 0,-12-31-10 0 0,-1 0-1 0 0,0 0 0 0 0,0 0 1 0 0,0 1-1 0 0,0-1 1 0 0,0 0-1 0 0,0 1 0 0 0,0-1 1 0 0,-1 0-1 0 0,1 1 0 0 0,-1 4 1 0 0,1-3-19 0 0,-1-1 1 0 0,0 1-1 0 0,1-1 1 0 0,0 0-1 0 0,-1 1 1 0 0,1-1 0 0 0,1 0-1 0 0,-1 1 1 0 0,0-1-1 0 0,1 0 1 0 0,0 0-1 0 0,-1 0 1 0 0,1 0-1 0 0,1 0 1 0 0,-1-1 0 0 0,0 1-1 0 0,1-1 1 0 0,-1 1-1 0 0,1-1 1 0 0,-1 0-1 0 0,1 0 1 0 0,0 0-1 0 0,5 2 1 0 0,-1-1-66 0 0,24 5-1511 0 0,-30-8 1491 0 0,0 0-1 0 0,0 0 1 0 0,0 0-1 0 0,0 0 1 0 0,1 0-1 0 0,-1 0 1 0 0,0 0-1 0 0,0 0 1 0 0,0-1-1 0 0,0 1 1 0 0,0 0-1 0 0,0-1 1 0 0,0 1-1 0 0,0-1 1 0 0,0 1-1 0 0,0-1 1 0 0,0 1-1 0 0,0-1 1 0 0,0 0-1 0 0,0 1 1 0 0,0-1-1 0 0,-1 0 1 0 0,1 0-1 0 0,0 1 1 0 0,-1-1-1 0 0,2-1 1 0 0,8-11-1979 0 0,-8 12 1702 0 0,-1-1 0 0 0,1 0 0 0 0,-1 0 0 0 0,1 1 0 0 0,-1-1 0 0 0,0 0 0 0 0,1 0 0 0 0,-1 0 0 0 0,0-1 0 0 0,-1 1-1 0 0,1 0 1 0 0,1-3 0 0 0,0-3-1044 0 0,1-1-1 0 0,1 1 0 0 0,-1 0 0 0 0,11-15 1 0 0,-9 14 930 0 0,8-28-3097 0 0,-12 34 3422 0 0,-1 0 1 0 0,1 0 0 0 0,0 0-1 0 0,0 0 1 0 0,0 1-1 0 0,0-1 1 0 0,0 0-1 0 0,1 1 1 0 0,-1-1 0 0 0,1 1-1 0 0,4-5 1 0 0,17-16-1786 0 0,-17 8-1920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3784 0 0,'0'0'1408'0'0,"-33"0"9336"0"0,-4 5-3875 0 0,33-4-6512 0 0,1 1 1 0 0,-1-1-1 0 0,1 1 1 0 0,-1 0-1 0 0,1 0 1 0 0,0 0 0 0 0,0 1-1 0 0,0-1 1 0 0,0 1-1 0 0,-5 5 1 0 0,7-4-279 0 0,0-1 1 0 0,0 1 0 0 0,1 0-1 0 0,-1-1 1 0 0,1 1 0 0 0,0 0-1 0 0,0 0 1 0 0,0-1-1 0 0,0 1 1 0 0,2 4 0 0 0,-1 5 113 0 0,-1-9-157 0 0,1 0 1 0 0,0 0-1 0 0,0 1 0 0 0,0-1 0 0 0,0 0 1 0 0,1 0-1 0 0,-1 0 0 0 0,1 0 0 0 0,0-1 1 0 0,0 1-1 0 0,1 0 0 0 0,4 5 0 0 0,15 29 312 0 0,-16-25-181 0 0,1 0 1 0 0,0 0-1 0 0,1-1 1 0 0,17 21-1 0 0,14 22 480 0 0,-6 3 254 0 0,-23-42-660 0 0,0 0 1 0 0,-2 1-1 0 0,0 0 0 0 0,8 22 1 0 0,4 18 307 0 0,-9-35-549 0 0,-9-19 0 0 0,0-1 0 0 0,-1 1 0 0 0,1-1 0 0 0,-1 1 0 0 0,0 0 0 0 0,0-1 0 0 0,0 1 0 0 0,0 0 0 0 0,0 0 0 0 0,-1 0 0 0 0,1 0 0 0 0,-1 5 0 0 0,1 3 0 0 0,-1-10 0 0 0,0 1 0 0 0,0 0 0 0 0,0-1 0 0 0,0 1 0 0 0,-1 0 0 0 0,1-1 0 0 0,0 1 0 0 0,-1 0 0 0 0,1-1 0 0 0,-1 1 0 0 0,1 0 0 0 0,-1-1 0 0 0,0 1 0 0 0,0-1 0 0 0,0 1 0 0 0,0-1 0 0 0,0 0 0 0 0,0 1 0 0 0,0-1 0 0 0,0 0 0 0 0,-1 0 0 0 0,-1 2 0 0 0,1-1 0 0 0,0 0 0 0 0,0 0 0 0 0,0 0 0 0 0,0-1 1 0 0,0 1-1 0 0,0-1 0 0 0,-1 0 0 0 0,1 1 0 0 0,-1-1 0 0 0,1 0 0 0 0,0 0 0 0 0,-1 0 0 0 0,0-1 1 0 0,1 1-1 0 0,-1-1 0 0 0,1 1 0 0 0,-1-1 0 0 0,0 0 0 0 0,1 0 0 0 0,-1 0 0 0 0,0 0 0 0 0,1-1 1 0 0,-6 0-1 0 0,-2-2-1 0 0,-1-1 0 0 0,1 0 0 0 0,0 0 0 0 0,-13-9 0 0 0,-2 0-9 0 0,19 10-238 0 0,-1 0-1 0 0,1 0 1 0 0,-1-1-1 0 0,1 0 1 0 0,0 0-1 0 0,1-1 1 0 0,-10-8 0 0 0,11 9-497 0 0,0-1 1 0 0,0 0-1 0 0,1-1 1 0 0,0 1-1 0 0,-5-10 1 0 0,-2-5-2826 0 0,7 17 2828 0 0,1-1-1 0 0,0 1 0 0 0,0-1 1 0 0,0 0-1 0 0,0 0 0 0 0,0 0 1 0 0,1 0-1 0 0,0 0 1 0 0,0 0-1 0 0,0 0 0 0 0,0 0 1 0 0,1-1-1 0 0,0 1 0 0 0,0 0 1 0 0,0 0-1 0 0,0-1 0 0 0,0 1 1 0 0,2-6-1 0 0,9-15-1685 0 0,-1 11-1965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 7384 0 0,'-2'-4'15762'0'0,"4"4"-15183"0"0,20 13 879 0 0,7 17-284 0 0,-26-26-1096 0 0,0 0 0 0 0,1 0-1 0 0,-1 0 1 0 0,1-1 0 0 0,0 1-1 0 0,0-1 1 0 0,0 0 0 0 0,6 3 0 0 0,-5-2 0 0 0,0-1 0 0 0,0 1 0 0 0,0 0 0 0 0,-1 0 0 0 0,0 1 0 0 0,7 9 0 0 0,17 14 142 0 0,-4-14-90 0 0,-23-14-127 0 0,1 1 0 0 0,-1-1-1 0 0,0 0 1 0 0,0 1 0 0 0,0-1-1 0 0,0 1 1 0 0,0 0 0 0 0,0-1-1 0 0,0 1 1 0 0,0 0 0 0 0,0 0 0 0 0,0 0-1 0 0,-1-1 1 0 0,1 1 0 0 0,0 0-1 0 0,0 0 1 0 0,-1 0 0 0 0,1 0-1 0 0,-1 0 1 0 0,1 0 0 0 0,-1 1-1 0 0,1-1 1 0 0,-1 0 0 0 0,0 0-1 0 0,1 0 1 0 0,-1 0 0 0 0,0 1-1 0 0,0 1 1 0 0,1-1-3 0 0,-1 0 0 0 0,1 0 0 0 0,-1 0 0 0 0,1 0 0 0 0,0 0 0 0 0,0 0 1 0 0,0 0-1 0 0,0 0 0 0 0,1 0 0 0 0,-1 0 0 0 0,1 0 0 0 0,-1 0 0 0 0,1-1 0 0 0,-1 1 0 0 0,1-1 0 0 0,0 1 0 0 0,0-1 0 0 0,-1 0 0 0 0,4 2 0 0 0,-3-2-1 0 0,0 0-1 0 0,0 0 0 0 0,0 0 0 0 0,-1 1 1 0 0,1-1-1 0 0,0 1 0 0 0,-1-1 1 0 0,1 1-1 0 0,-1-1 0 0 0,1 1 1 0 0,-1 0-1 0 0,0 0 0 0 0,0 0 1 0 0,0 0-1 0 0,0 0 0 0 0,0 0 1 0 0,1 3-1 0 0,-1 0-5 0 0,1 0 1 0 0,0 0 0 0 0,0 0-1 0 0,1 0 1 0 0,0 0 0 0 0,0 0-1 0 0,6 7 1 0 0,19 33-329 0 0,-9-16-106 0 0,-14-23 96 0 0,-1 0 0 0 0,0 0 1 0 0,0 1-1 0 0,0 0 0 0 0,2 7 0 0 0,-4-11 38 0 0,-1 1-1 0 0,1-1 1 0 0,0 0-1 0 0,0 0 1 0 0,0 1 0 0 0,0-1-1 0 0,1 0 1 0 0,2 2 0 0 0,15 23-4146 0 0,-19-26 4157 0 0,5 9-3616 0 0,-5-11 3610 0 0,-1 0 0 0 0,0 1 1 0 0,1-1-1 0 0,-1 0 0 0 0,1 0 0 0 0,-1 0 0 0 0,1 1 0 0 0,0-1 1 0 0,-1 0-1 0 0,1 0 0 0 0,-1 0 0 0 0,1 0 0 0 0,-1 0 0 0 0,1 0 1 0 0,-1 0-1 0 0,1 0 0 0 0,-1 0 0 0 0,1 0 0 0 0,0 0 0 0 0,-1-1 1 0 0,1 1-1 0 0,-1 0 0 0 0,1 0 0 0 0,-1 0 0 0 0,1-1 1 0 0,-1 1-1 0 0,1-1 0 0 0,14-7-3622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7496 0 0,'9'4'14908'0'0,"12"6"-10294"0"0,6 7-2732 0 0,-21-14-1659 0 0,0 0 0 0 0,0 0 1 0 0,-1 1-1 0 0,0-1 1 0 0,1 2-1 0 0,-2-1 0 0 0,1 0 1 0 0,0 1-1 0 0,5 7 1 0 0,-5-4-64 0 0,0-1 1 0 0,0-1 0 0 0,1 1-1 0 0,-1-1 1 0 0,12 10 0 0 0,28 32 483 0 0,19 37-619 0 0,-26-35-25 0 0,-34-34 0 0 0,-3-13 0 0 0,-1-1 0 0 0,0 0 0 0 0,1 0 0 0 0,0 1 0 0 0,0-1 0 0 0,-1 0 0 0 0,1 0 0 0 0,0 0 0 0 0,1 0 0 0 0,-1 0 0 0 0,0 0 0 0 0,0-1 0 0 0,1 1 0 0 0,-1 0 0 0 0,1 0 0 0 0,2 1 0 0 0,12 14 0 0 0,25 37 0 0 0,-39-51 0 0 0,1 1 0 0 0,0 0 0 0 0,-1 0 0 0 0,0 1 0 0 0,0-1 0 0 0,0 0 0 0 0,0 1 0 0 0,-1 0 0 0 0,2 5 0 0 0,-2-5 0 0 0,0-1 0 0 0,1 1 0 0 0,-1-1 0 0 0,1 1 0 0 0,0-1 0 0 0,0 0 0 0 0,4 6 0 0 0,8 15 0 0 0,0 2 0 0 0,-2 0 0 0 0,-1 0 0 0 0,-1 1 0 0 0,-1 1 0 0 0,-1-1 0 0 0,5 49 0 0 0,-2-18 0 0 0,-6-39 0 0 0,-1 0 0 0 0,2 41 0 0 0,-6-46 0 0 0,1 4 0 0 0,-1-1 0 0 0,-1 0 0 0 0,-1 1 0 0 0,0-1 0 0 0,-1 0 0 0 0,-8 27 0 0 0,-7 24 0 0 0,-10-5 0 0 0,26-62-3 0 0,-8 11-736 0 0,0 0 1 0 0,1 1-1 0 0,1 0 1 0 0,-12 25-1 0 0,19-36 154 0 0,-1 0 0 0 0,0 0 0 0 0,1-1 0 0 0,-1 1 0 0 0,-1-1 0 0 0,1 0 0 0 0,0 1 0 0 0,-1-1 0 0 0,-2 2 0 0 0,-2 2-2168 0 0,-1-1 0 0 0,0 0 0 0 0,0 0 0 0 0,-14 5 0 0 0,-3-3-2503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09.1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1218 1925 8296 0 0,'-8'-55'4179'0'0,"5"42"-3810"0"0,1 0 0 0 0,0-1 0 0 0,-1-17 1 0 0,4 22-242 0 0,1 0 0 0 0,-1 1 1 0 0,1-1-1 0 0,1 1 1 0 0,0 0-1 0 0,0 0 1 0 0,0 0-1 0 0,1 0 0 0 0,0 1 1 0 0,1-1-1 0 0,0 1 1 0 0,0 0-1 0 0,0 0 0 0 0,1 1 1 0 0,0-1-1 0 0,0 1 1 0 0,1 1-1 0 0,-1-1 1 0 0,1 1-1 0 0,0 0 0 0 0,1 1 1 0 0,0 0-1 0 0,-1 0 1 0 0,10-3-1 0 0,20-14 497 0 0,-33 18-545 0 0,1 0-1 0 0,-1 1 1 0 0,1-1 0 0 0,0 1-1 0 0,0-1 1 0 0,0 1 0 0 0,0 1-1 0 0,0-1 1 0 0,9-1-1 0 0,28-3 418 0 0,90-8 732 0 0,-115 13-1066 0 0,0 1 1 0 0,-1 0-1 0 0,1 2 1 0 0,0 0-1 0 0,26 7 1 0 0,-33-6-81 0 0,-1 1 0 0 0,1 0 0 0 0,-1 0 1 0 0,0 1-1 0 0,0 1 0 0 0,-1-1 0 0 0,1 1 0 0 0,-1 1 0 0 0,-1-1 1 0 0,1 1-1 0 0,-1 1 0 0 0,0-1 0 0 0,-1 1 0 0 0,0 0 0 0 0,0 1 1 0 0,-1 0-1 0 0,0 0 0 0 0,7 17 0 0 0,-11-24-70 0 0,-1 0 0 0 0,1 0 0 0 0,0 0 0 0 0,0 0 1 0 0,0 0-1 0 0,0 0 0 0 0,0 0 0 0 0,0 0 0 0 0,1 0 0 0 0,-1 0 0 0 0,1-1 0 0 0,-1 1 0 0 0,1 0 1 0 0,0-1-1 0 0,0 0 0 0 0,-1 1 0 0 0,1-1 0 0 0,2 1 0 0 0,12 11 66 0 0,-12-2-16 0 0,1 1 1 0 0,-2 0-1 0 0,1-1 1 0 0,-2 1-1 0 0,1 1 1 0 0,-2-1-1 0 0,1 23 1 0 0,4 2 74 0 0,-5-32-121 0 0,0 0-1 0 0,0 0 1 0 0,0 0 0 0 0,0 1-1 0 0,-1-1 1 0 0,0 0 0 0 0,0 0-1 0 0,0 0 1 0 0,0 0 0 0 0,-1 1-1 0 0,0-1 1 0 0,-2 5 0 0 0,1-5 8 0 0,-1 0 0 0 0,0 0 0 0 0,-1 0 0 0 0,1 0 0 0 0,-1 0 1 0 0,0-1-1 0 0,0 0 0 0 0,-4 4 0 0 0,-8 8 38 0 0,-2 8-3 0 0,13-18-57 0 0,1 0-1 0 0,0 0 1 0 0,-1-1 0 0 0,0 0-1 0 0,-8 7 1 0 0,-86 45 132 0 0,91-52-114 0 0,2-1-7 0 0,0-1-1 0 0,0 0 1 0 0,0 0 0 0 0,0 0 0 0 0,0-1 0 0 0,0 0-1 0 0,-1 0 1 0 0,-9 2 0 0 0,-28 4 36 0 0,10-2 51 0 0,-47 3 0 0 0,71-8-71 0 0,1-1-1 0 0,-1-1 0 0 0,1 0 1 0 0,-1 0-1 0 0,1 0 1 0 0,-1-1-1 0 0,1-1 1 0 0,0 0-1 0 0,-16-7 1 0 0,9 2 23 0 0,-1-1 1 0 0,2-1 0 0 0,-1 0 0 0 0,1-1-1 0 0,-13-14 1 0 0,-16-21 111 0 0,24 27-89 0 0,0 0 0 0 0,2-2 0 0 0,0-1-1 0 0,1 0 1 0 0,2-1 0 0 0,0 0 0 0 0,-15-35 0 0 0,18 26-22 0 0,2 1 0 0 0,1-2-1 0 0,1 1 1 0 0,2-1 0 0 0,1 0-1 0 0,0-67 1 0 0,5 91-48 0 0,1 0 0 0 0,1 1 0 0 0,0-1 0 0 0,0 0-1 0 0,0 1 1 0 0,1-1 0 0 0,0 1 0 0 0,1 0 0 0 0,0 0 0 0 0,0 0 0 0 0,1 1-1 0 0,0-1 1 0 0,8-8 0 0 0,-5 6 11 0 0,1 1 0 0 0,0-1 0 0 0,1 2-1 0 0,0-1 1 0 0,0 1 0 0 0,1 1 0 0 0,-1 0 0 0 0,22-10 0 0 0,0 4 31 0 0,2 1 1 0 0,0 1 0 0 0,0 2-1 0 0,1 1 1 0 0,0 2 0 0 0,60-3 0 0 0,-71 9-35 0 0,1 0 1 0 0,0 2 0 0 0,-1 1-1 0 0,1 0 1 0 0,-1 2 0 0 0,0 1-1 0 0,0 1 1 0 0,-1 1 0 0 0,0 1-1 0 0,35 19 1 0 0,-51-24 6 0 0,0 0-1 0 0,0 1 1 0 0,0-1-1 0 0,-1 2 1 0 0,0-1-1 0 0,0 1 1 0 0,0 0 0 0 0,0 0-1 0 0,-1 1 1 0 0,0-1-1 0 0,5 11 1 0 0,1 3 70 0 0,0 0-1 0 0,-2 2 1 0 0,0-1 0 0 0,10 42 0 0 0,-16-53-54 0 0,-2 0 0 0 0,1 0 0 0 0,-1 0 0 0 0,-1 1 0 0 0,0-1 0 0 0,0 0 0 0 0,-1 1 0 0 0,-1-1 0 0 0,0 0 0 0 0,0 0 0 0 0,0 0 0 0 0,-2 0 0 0 0,-6 17 0 0 0,-58 89 108 0 0,59-102-156 0 0,-1 0 0 0 0,0 0-1 0 0,-19 18 1 0 0,-4 5-3 0 0,16-20 28 0 0,0-1 0 0 0,0-1 0 0 0,-2 0-1 0 0,1-1 1 0 0,-2-1 0 0 0,-31 16-1 0 0,-80 37-26 0 0,102-51 32 0 0,21-10-8 0 0,-1-1 0 0 0,0 1 0 0 0,0-2 0 0 0,-13 5-1 0 0,13-6 3 0 0,-22 7 35 0 0,0-1 1 0 0,-1-2-1 0 0,0-1 1 0 0,0-2-1 0 0,0-1 1 0 0,-46-2-1 0 0,67-3-34 0 0,0-1 0 0 0,0 0 0 0 0,1 0 0 0 0,0-1 0 0 0,-1-1 0 0 0,2 0 0 0 0,-12-8 0 0 0,11 7 5 0 0,-17-14 31 0 0,1-1-1 0 0,-37-39 1 0 0,48 46-43 0 0,2 0 8 0 0,0 0-1 0 0,0 0 0 0 0,2-1 1 0 0,0-1-1 0 0,1 0 1 0 0,1-1-1 0 0,-8-19 1 0 0,12 24-16 0 0,0 1 0 0 0,2-1 0 0 0,-1 0 1 0 0,2 0-1 0 0,0 0 0 0 0,0 0 0 0 0,1 0 1 0 0,1-1-1 0 0,0 1 0 0 0,1 0 0 0 0,4-21 1 0 0,-4 30-4 0 0,1 0 0 0 0,-1 0 0 0 0,1-1-1 0 0,0 1 1 0 0,1 0 0 0 0,-1 1 0 0 0,1-1 0 0 0,0 0 0 0 0,5-5 0 0 0,7-10-21 0 0,-6 5 5 0 0,-3 3 5 0 0,0 1 0 0 0,0 0 0 0 0,1 0 0 0 0,1 1 0 0 0,-1 0 0 0 0,2 0 0 0 0,-1 1 0 0 0,1 0 0 0 0,17-11 0 0 0,22-16 43 0 0,-39 28-24 0 0,0 0-1 0 0,0 0 0 0 0,0 1 0 0 0,19-9 0 0 0,1 3 2 0 0,1 1-1 0 0,0 1 1 0 0,0 1 0 0 0,1 2 0 0 0,50-5-1 0 0,161 3 130 0 0,-231 8-121 0 0,-1 1-1 0 0,1 1 1 0 0,-1 0-1 0 0,0 0 1 0 0,1 1-1 0 0,-1 0 1 0 0,0 1-1 0 0,0 0 1 0 0,0 1-1 0 0,13 6 1 0 0,44 31 117 0 0,-46-14-60 0 0,-11-18-55 0 0,-5-4-8 0 0,-1 0 0 0 0,1 0-1 0 0,-1 0 1 0 0,0 1 0 0 0,0-1 0 0 0,-1 1-1 0 0,1 0 1 0 0,-1 0 0 0 0,4 12-1 0 0,-3-5 29 0 0,-1 1-1 0 0,0 0 1 0 0,0 0-1 0 0,-2 0 0 0 0,1 1 1 0 0,-2-1-1 0 0,0 0 0 0 0,-1 0 1 0 0,0 1-1 0 0,-1-1 1 0 0,-1 0-1 0 0,0 0 0 0 0,-1 0 1 0 0,0-1-1 0 0,-1 1 1 0 0,-1-1-1 0 0,0 0 0 0 0,-11 16 1 0 0,-3 10-2 0 0,16-30-34 0 0,-1 0 1 0 0,0 0 0 0 0,0 0-1 0 0,-1-1 1 0 0,0 0 0 0 0,-10 11-1 0 0,-22 18 28 0 0,-2-2 0 0 0,-1-2-1 0 0,-2-1 1 0 0,-1-2 0 0 0,-2-3-1 0 0,-87 40 1 0 0,112-60-11 0 0,0-2 0 0 0,-26 4 1 0 0,-6 1 13 0 0,25-4 3 0 0,0-1 1 0 0,0-2 0 0 0,0 0 0 0 0,0-2-1 0 0,-1-2 1 0 0,-50-6 0 0 0,71 5-25 0 0,1 0-1 0 0,0 0 1 0 0,0 0 0 0 0,0-1 0 0 0,1 0 0 0 0,-8-5-1 0 0,-8-3 12 0 0,4 1 0 0 0,0 0 1 0 0,1-1-1 0 0,0-1 1 0 0,1 0-1 0 0,0-1 1 0 0,1-1-1 0 0,-19-23 1 0 0,-4-1 11 0 0,21 20-17 0 0,0 0 0 0 0,0-1 0 0 0,2-1 0 0 0,0 0 0 0 0,2-1 0 0 0,0-1 0 0 0,2 0 0 0 0,0 0 0 0 0,1-1 0 0 0,1-1 0 0 0,2 1 0 0 0,-8-36 0 0 0,7 16-14 0 0,-5-40-83 0 0,13 78 78 0 0,0-1-1 0 0,0 0 0 0 0,1 1 1 0 0,0-1-1 0 0,0 1 0 0 0,0-1 1 0 0,0 1-1 0 0,1-1 0 0 0,0 1 0 0 0,0 0 1 0 0,0 0-1 0 0,5-7 0 0 0,14-22 8 0 0,-14 20-9 0 0,1 1 0 0 0,1 1 0 0 0,0-1 0 0 0,14-14 1 0 0,9-5-2 0 0,-19 18 43 0 0,0 1-1 0 0,1 1 1 0 0,0 0-1 0 0,1 1 1 0 0,23-14-1 0 0,-26 19-12 0 0,-1-1-1 0 0,1-1 1 0 0,17-15-1 0 0,-20 15-18 0 0,0 1 0 0 0,0 0 1 0 0,1 1-1 0 0,14-7 0 0 0,17-7 9 0 0,-18 9-10 0 0,0 0-1 0 0,1 1 1 0 0,0 2 0 0 0,1 0 0 0 0,48-8-1 0 0,4 5 20 0 0,-47 5-21 0 0,-1 2 1 0 0,1 1-1 0 0,0 1 0 0 0,31 2 0 0 0,-53 1 0 0 0,0 0 0 0 0,0 0 0 0 0,0 1 0 0 0,0 0 0 0 0,-1 0 0 0 0,1 1-1 0 0,-1 0 1 0 0,0 0 0 0 0,0 1 0 0 0,0 0 0 0 0,0 0 0 0 0,0 1 0 0 0,-1-1 0 0 0,0 2-1 0 0,0-1 1 0 0,0 0 0 0 0,-1 1 0 0 0,0 0 0 0 0,9 14 0 0 0,29 42 23 0 0,-42-58-32 0 0,1-1 1 0 0,-1 0-1 0 0,0 1 0 0 0,0-1 1 0 0,0 1-1 0 0,-1 0 1 0 0,1-1-1 0 0,-1 1 1 0 0,0 0-1 0 0,0-1 1 0 0,-1 6-1 0 0,2 13-35 0 0,3 17 8 0 0,0 62-1 0 0,-4-86 55 0 0,-2 0 0 0 0,0 1 1 0 0,0-1-1 0 0,-1 0 0 0 0,-1 0 0 0 0,-1-1 1 0 0,-6 16-1 0 0,-59 111 181 0 0,58-117-195 0 0,-1-1 1 0 0,-1-1-1 0 0,-28 35 1 0 0,33-45-7 0 0,-30 36 29 0 0,-1-2-1 0 0,-3-2 0 0 0,-77 63 1 0 0,32-50 53 0 0,72-47-53 0 0,-52 18 48 0 0,36-17-59 0 0,15-5-7 0 0,0-1 0 0 0,0-1-1 0 0,-1 0 1 0 0,1-2 0 0 0,-1 0 0 0 0,0 0-1 0 0,0-2 1 0 0,1 0 0 0 0,-1-2-1 0 0,-27-4 1 0 0,40 4-6 0 0,0 1-1 0 0,0-1 1 0 0,0-1-1 0 0,0 1 1 0 0,0-1-1 0 0,0 0 1 0 0,1 0-1 0 0,-5-4 1 0 0,-10-6 7 0 0,-2 2 6 0 0,1-2 0 0 0,0 0 1 0 0,1-2-1 0 0,1 0 0 0 0,0-1 1 0 0,1 0-1 0 0,1-2 0 0 0,0 0 1 0 0,-22-36-1 0 0,9 7-17 0 0,9 16 0 0 0,-19-45 0 0 0,33 64 0 0 0,2 0 0 0 0,0-1 0 0 0,0 1 0 0 0,1-1 0 0 0,1 0 0 0 0,0 0 0 0 0,0-20 0 0 0,1-5-2 0 0,3-64-21 0 0,-1 99 19 0 0,-1 1 0 0 0,1-1 1 0 0,0 0-1 0 0,0 0 0 0 0,0 1 1 0 0,0-1-1 0 0,0 0 0 0 0,1 1 1 0 0,-1-1-1 0 0,1 1 0 0 0,0 0 0 0 0,0-1 1 0 0,-1 1-1 0 0,2 0 0 0 0,-1 0 1 0 0,4-3-1 0 0,9-9-17 0 0,3-7 20 0 0,1 1 1 0 0,0 0 0 0 0,2 1-1 0 0,0 2 1 0 0,1 0 0 0 0,1 1-1 0 0,28-14 1 0 0,-13 11 15 0 0,0 1-1 0 0,0 3 0 0 0,77-21 1 0 0,-86 29-7 0 0,0 2-1 0 0,0 0 1 0 0,0 2 0 0 0,1 2 0 0 0,-1 1-1 0 0,41 4 1 0 0,-65-3-12 0 0,0 0 1 0 0,0 0-1 0 0,0 1 0 0 0,0-1 0 0 0,0 1 1 0 0,0 0-1 0 0,-1 1 0 0 0,1-1 0 0 0,-1 1 1 0 0,1 0-1 0 0,-1 0 0 0 0,6 6 0 0 0,8 5-31 0 0,-17-13 33 0 0,6 3-2 0 0,-1 0 0 0 0,0 1 0 0 0,0-1-1 0 0,0 1 1 0 0,-1 0 0 0 0,0 1 0 0 0,0-1 0 0 0,0 1 0 0 0,-1 0-1 0 0,0 0 1 0 0,5 10 0 0 0,4 6 13 0 0,-1 1-1 0 0,-2 1 1 0 0,0 0-1 0 0,-2 0 0 0 0,0 1 1 0 0,-2 0-1 0 0,-1 0 1 0 0,-1 1-1 0 0,-1 0 1 0 0,-1-1-1 0 0,-1 1 1 0 0,-1 0-1 0 0,-2 0 1 0 0,0 0-1 0 0,-11 44 1 0 0,10-63-9 0 0,0 1 0 0 0,0 0 0 0 0,0-1 0 0 0,-1 1 0 0 0,0-1 0 0 0,-9 11 0 0 0,-7 12 0 0 0,-46 51 0 0 0,54-68 0 0 0,0 1 0 0 0,-1-2 0 0 0,-1 0 0 0 0,-25 18 0 0 0,10-7 0 0 0,8-8 0 0 0,0-1 0 0 0,0-1 0 0 0,-1-1 0 0 0,-1-1 0 0 0,0-1 0 0 0,0 0 0 0 0,-1-2 0 0 0,0-1 0 0 0,0-1 0 0 0,-1-1 0 0 0,0-1 0 0 0,0-1 0 0 0,0-2 0 0 0,0 0 0 0 0,0-1 0 0 0,-1-2 0 0 0,1-1 0 0 0,-26-6 0 0 0,32 3 0 0 0,0-1 0 0 0,0-1 0 0 0,1-1 0 0 0,-1 0 0 0 0,-21-17 0 0 0,6 5 0 0 0,19 13 0 0 0,5 3 0 0 0,1-1 0 0 0,1 1 0 0 0,-1-1 0 0 0,1-1 0 0 0,0 0 0 0 0,-8-9 0 0 0,-34-32 0 0 0,38 37 0 0 0,0 0 0 0 0,0-1 0 0 0,1-1 0 0 0,-19-26 0 0 0,9 4 0 0 0,15 28 0 0 0,1-1 0 0 0,1 0 0 0 0,0 0 0 0 0,0 0 0 0 0,0 0 0 0 0,1 0 0 0 0,0-1 0 0 0,-3-14 0 0 0,3 3 0 0 0,0 5 0 0 0,1 0 0 0 0,1 0 0 0 0,0-20 0 0 0,1 29 0 0 0,0 1 0 0 0,1-1 0 0 0,0 1 0 0 0,1-1 0 0 0,-1 1 0 0 0,1-1 0 0 0,0 1 0 0 0,0 0 0 0 0,1 0 0 0 0,-1 0 0 0 0,1 0 0 0 0,0 1 0 0 0,6-7 0 0 0,58-67 0 0 0,-45 53 0 0 0,1 1 0 0 0,1 2 0 0 0,1 0 0 0 0,1 2 0 0 0,1 0 0 0 0,0 2 0 0 0,2 1 0 0 0,0 1 0 0 0,51-19 0 0 0,10-5 0 0 0,-68 29 0 0 0,0 1 0 0 0,1 0 0 0 0,0 2 0 0 0,1 1 0 0 0,30-6 0 0 0,35-4 0 0 0,-63 10 0 0 0,2 2 0 0 0,-1 0 0 0 0,35 0 0 0 0,-41 5 0 0 0,-11-1 0 0 0,0 1 0 0 0,-1 0 0 0 0,1 1 0 0 0,0 0 0 0 0,0 0 0 0 0,-1 1 0 0 0,1 1 0 0 0,9 3 0 0 0,-5-3 0 0 0,-11-3 0 0 0,0 1 0 0 0,0-1 0 0 0,-1 1 0 0 0,1 0 0 0 0,0 0 0 0 0,0 0 0 0 0,-1 0 0 0 0,1 0 0 0 0,-1 1 0 0 0,1-1 0 0 0,-1 1 0 0 0,0 0 0 0 0,1-1 0 0 0,-1 1 0 0 0,2 3 0 0 0,63 58 0 0 0,-65-61 0 0 0,0 0 0 0 0,0 0 0 0 0,0 0 0 0 0,0 0 0 0 0,0 0 0 0 0,-1 1 0 0 0,1-1 0 0 0,-1 1 0 0 0,0-1 0 0 0,1 1 0 0 0,-1-1 0 0 0,0 1 0 0 0,0 0 0 0 0,-1-1 0 0 0,2 6 0 0 0,4 18 0 0 0,-1-2 0 0 0,-1 0 0 0 0,-1 0 0 0 0,-2 0 0 0 0,0 1 0 0 0,-4 33 0 0 0,1 5 0 0 0,2-52 0 0 0,-1-1 0 0 0,-1 1 0 0 0,0-1 0 0 0,0 0 0 0 0,-1 1 0 0 0,-1-1 0 0 0,1-1 0 0 0,-2 1 0 0 0,-6 12 0 0 0,-4 2 0 0 0,0 0 0 0 0,-24 26 0 0 0,30-39 0 0 0,-9 12 0 0 0,0-1 0 0 0,-1-1 0 0 0,-1-1 0 0 0,-1-1 0 0 0,-24 17 0 0 0,-17 7 0 0 0,51-34 0 0 0,0-1 0 0 0,0 0 0 0 0,-1 0 0 0 0,0-2 0 0 0,0 1 0 0 0,-1-2 0 0 0,-21 8 0 0 0,9-6 0 0 0,3-1 0 0 0,0-1 0 0 0,0 0 0 0 0,-33 1 0 0 0,49-5 0 0 0,-3 0 0 0 0,-1-1 0 0 0,1 1 0 0 0,-1-2 0 0 0,1 1 0 0 0,-1-1 0 0 0,1-1 0 0 0,-1 0 0 0 0,-16-5 0 0 0,-83-55 0 0 0,102 58 0 0 0,0-1 0 0 0,1 1 0 0 0,0-1 0 0 0,0 0 0 0 0,0 0 0 0 0,0-1 0 0 0,1 0 0 0 0,-8-11 0 0 0,-22-22 0 0 0,23 29 0 0 0,1-1 0 0 0,0-1 0 0 0,0 0 0 0 0,2 0 0 0 0,-1-1 0 0 0,2 0 0 0 0,-1-1 0 0 0,2 1 0 0 0,0-2 0 0 0,1 1 0 0 0,-7-21 0 0 0,-9-17 0 0 0,18 45 0 0 0,0 0 0 0 0,1 0 0 0 0,0-1 0 0 0,0 0 0 0 0,0 1 0 0 0,1-1 0 0 0,1 0 0 0 0,-2-9 0 0 0,2 5 0 0 0,-1-27 0 0 0,0 1 0 0 0,8-73 0 0 0,-4 106 0 0 0,-1 0 0 0 0,0 0 0 0 0,1 0 0 0 0,0 1 0 0 0,0-1 0 0 0,1 0 0 0 0,-1 1 0 0 0,1-1 0 0 0,3-4 0 0 0,6-9 0 0 0,-3 4 0 0 0,1 0 0 0 0,0 1 0 0 0,1 0 0 0 0,0 1 0 0 0,25-21 0 0 0,4-5 0 0 0,-12 13 0 0 0,1 2 0 0 0,0 1 0 0 0,2 2 0 0 0,40-21 0 0 0,43-8 0 0 0,-62 29 0 0 0,43-5 0 0 0,-81 20 0 0 0,0 0 0 0 0,1 1 0 0 0,0 1 0 0 0,-1 0 0 0 0,1 1 0 0 0,0 1 0 0 0,0 0 0 0 0,19 1 0 0 0,22-2 0 0 0,-37 0 0 0 0,1 1 0 0 0,-1 1 0 0 0,1 0 0 0 0,0 1 0 0 0,-1 2 0 0 0,1 0 0 0 0,-1 1 0 0 0,21 6 0 0 0,-1 9 0 0 0,-1 1 0 0 0,44 30 0 0 0,-66-38 0 0 0,-1 0 0 0 0,0 0 0 0 0,-1 2 0 0 0,-1-1 0 0 0,0 2 0 0 0,-1 0 0 0 0,16 24 0 0 0,17 27 0 0 0,-11 1 0 0 0,-28-55 0 0 0,0 1 0 0 0,0 0 0 0 0,-2 0 0 0 0,1 0 0 0 0,-2 0 0 0 0,0 1 0 0 0,0-1 0 0 0,0 26 0 0 0,-2 1 0 0 0,0-25 0 0 0,0 1 0 0 0,-1-1 0 0 0,-1 1 0 0 0,-1-1 0 0 0,0 0 0 0 0,-1 1 0 0 0,-8 25 0 0 0,4-20 0 0 0,6-16 0 0 0,0 0 0 0 0,-1 0 0 0 0,0 0 0 0 0,0-1 0 0 0,0 1 0 0 0,-4 6 0 0 0,-20 29 0 0 0,19-27 0 0 0,-1 0 0 0 0,0-1 0 0 0,-1 0 0 0 0,0 0 0 0 0,-1-1 0 0 0,0 0 0 0 0,-18 14 0 0 0,-23 13 0 0 0,33-23 0 0 0,-1-1 0 0 0,0-1 0 0 0,-1 0 0 0 0,0-2 0 0 0,-1 0 0 0 0,0-1 0 0 0,-30 9 0 0 0,20-12 0 0 0,-11 3 0 0 0,-71 7 0 0 0,100-16 0 0 0,0-1 0 0 0,0 0 0 0 0,0-1 0 0 0,0 0 0 0 0,0-1 0 0 0,0 0 0 0 0,0-1 0 0 0,1-1 0 0 0,-25-9 0 0 0,9-3 0 0 0,0-2 0 0 0,1 0 0 0 0,0-2 0 0 0,2 0 0 0 0,1-2 0 0 0,0-1 0 0 0,2-1 0 0 0,0-1 0 0 0,-30-47 0 0 0,-13-56 0 0 0,59 118 0 0 0,1-1 0 0 0,0 1 0 0 0,1-1 0 0 0,0 0 0 0 0,0 0 0 0 0,1 0 0 0 0,1 0 0 0 0,-2-23 0 0 0,2-5 0 0 0,4-49 0 0 0,-1 72 0 0 0,0 7 0 0 0,1 0 0 0 0,-1 1 0 0 0,2-1 0 0 0,0 0 0 0 0,0 0 0 0 0,0 1 0 0 0,10-16 0 0 0,5-15 0 0 0,-13 25 0 0 0,2 1 0 0 0,0-1 0 0 0,0 1 0 0 0,1 0 0 0 0,1 1 0 0 0,0 0 0 0 0,17-18 0 0 0,39-36 0 0 0,-37 36 0 0 0,1 1 0 0 0,2 1 0 0 0,53-37 0 0 0,-52 45 0 0 0,-6 1 0 0 0,1 2 0 0 0,1 2 0 0 0,1 0 0 0 0,46-17 0 0 0,-13 14 0 0 0,-1-15 0 0 0,-11 16 0 0 0,58-11 0 0 0,-53 15 0 0 0,-3 1 0 0 0,69-5 0 0 0,-94 14 0 0 0,172-12 0 0 0,-168 15 0 0 0,0 1 0 0 0,1 2 0 0 0,-1 1 0 0 0,44 11 0 0 0,-65-12 0 0 0,-1 0 0 0 0,0 1 0 0 0,0 0 0 0 0,0 1 0 0 0,0 0 0 0 0,-1 0 0 0 0,1 1 0 0 0,-1 0 0 0 0,12 12 0 0 0,1 4 0 0 0,33 47 0 0 0,-53-67 0 0 0,5 6 0 0 0,-3-4 0 0 0,0 0 0 0 0,0-1 0 0 0,0 2 0 0 0,-1-1 0 0 0,0 0 0 0 0,0 0 0 0 0,0 1 0 0 0,0-1 0 0 0,0 1 0 0 0,-1-1 0 0 0,0 1 0 0 0,1 6 0 0 0,-1-2 0 0 0,14 186 0 0 0,-14-162 0 0 0,0-21 0 0 0,-1 0 0 0 0,0 0 0 0 0,0 1 0 0 0,-1-1 0 0 0,-1 0 0 0 0,0 0 0 0 0,0 1 0 0 0,-1-2 0 0 0,-8 21 0 0 0,-16 21 0 0 0,13-25 0 0 0,-1 0 0 0 0,-27 38 0 0 0,-90 96 0 0 0,27-36 0 0 0,91-109 0 0 0,-1-2 0 0 0,-1 0 0 0 0,0-1 0 0 0,0 0 0 0 0,-28 16 0 0 0,-98 49 0 0 0,132-74 0 0 0,-7 2 0 0 0,0-1 0 0 0,-1 0 0 0 0,0-1 0 0 0,0-1 0 0 0,-26 2 0 0 0,17-2 0 0 0,6-1 0 0 0,1-1 0 0 0,-28-1 0 0 0,40-1 0 0 0,0-1 0 0 0,0 0 0 0 0,0 0 0 0 0,0 0 0 0 0,0-1 0 0 0,0 0 0 0 0,0-1 0 0 0,-10-4 0 0 0,-6-8 0 0 0,0-2 0 0 0,1 0 0 0 0,0-1 0 0 0,2-1 0 0 0,0-2 0 0 0,2 0 0 0 0,0 0 0 0 0,1-2 0 0 0,1 0 0 0 0,-19-36 0 0 0,19 26 0 0 0,2 0 0 0 0,1 0 0 0 0,1-2 0 0 0,2 1 0 0 0,2-2 0 0 0,1 1 0 0 0,-7-74 0 0 0,12 70 0 0 0,-3-88 0 0 0,6 112 0 0 0,1 0 0 0 0,1 0 0 0 0,0 1 0 0 0,1-1 0 0 0,1 1 0 0 0,8-23 0 0 0,0 7 0 0 0,-3 7 0 0 0,1 1 0 0 0,1 0 0 0 0,27-41 0 0 0,10 3 0 0 0,68-67 0 0 0,-90 102 0 0 0,1 2 0 0 0,1 1 0 0 0,1 1 0 0 0,62-34 0 0 0,-10 13 0 0 0,-23 11 0 0 0,105-41 0 0 0,-49 27 0 0 0,-82 31 0 0 0,2 1 0 0 0,0 1 0 0 0,50-11 0 0 0,-34 15 0 0 0,12-3 0 0 0,0 2 0 0 0,65 1 0 0 0,-102 8 0 0 0,1 1 0 0 0,-2 1 0 0 0,1 2 0 0 0,0 0 0 0 0,27 9 0 0 0,-42-10 0 0 0,0 1 0 0 0,0 0 0 0 0,0 1 0 0 0,0 0 0 0 0,-1 0 0 0 0,1 1 0 0 0,-1 0 0 0 0,-1 0 0 0 0,1 1 0 0 0,-1 1 0 0 0,0-1 0 0 0,-1 1 0 0 0,0 1 0 0 0,6 8 0 0 0,-3-2 0 0 0,-2-3 0 0 0,0 0 0 0 0,-1 1 0 0 0,0 0 0 0 0,-1 0 0 0 0,0 0 0 0 0,-1 1 0 0 0,0 0 0 0 0,3 21 0 0 0,7 45 0 0 0,-4-20 0 0 0,-2 1 0 0 0,2 78 0 0 0,-11-114 0 0 0,1-15 0 0 0,-1 0 0 0 0,0 0 0 0 0,0 0 0 0 0,-1 0 0 0 0,0 0 0 0 0,-5 14 0 0 0,-15 30 0 0 0,-34 60 0 0 0,30-70 0 0 0,-96 165 0 0 0,92-165 0 0 0,-2-1 0 0 0,-55 59 0 0 0,22-39 0 0 0,-2-2 0 0 0,-140 97 0 0 0,131-119 0 0 0,65-32 0 0 0,0-1 0 0 0,-1 1 0 0 0,1-2 0 0 0,-1 0 0 0 0,0 0 0 0 0,-1-1 0 0 0,1 0 0 0 0,-17 2 0 0 0,8-1 0 0 0,0-1 0 0 0,-1-2 0 0 0,1 0 0 0 0,-1-1 0 0 0,0-1 0 0 0,1 0 0 0 0,-41-8 0 0 0,58 7 0 0 0,1 0 0 0 0,-1 0 0 0 0,1 0 0 0 0,-1 0 0 0 0,1-1 0 0 0,0 1 0 0 0,0-1 0 0 0,0 1 0 0 0,0-1 0 0 0,0 0 0 0 0,0 0 0 0 0,0 0 0 0 0,0 0 0 0 0,0 0 0 0 0,-2-5 0 0 0,-9-10 0 0 0,-10-3 0 0 0,16 14 0 0 0,1 0 0 0 0,-1-1 0 0 0,1 1 0 0 0,-9-12 0 0 0,6 4 0 0 0,-11-15 0 0 0,1-1 0 0 0,1-1 0 0 0,1 0 0 0 0,-12-36 0 0 0,20 39 0 0 0,-4-10 0 0 0,1-1 0 0 0,-12-77 0 0 0,9 11 0 0 0,-4-44 0 0 0,15 81 0 0 0,0 8 0 0 0,4-76 0 0 0,1 116 0 0 0,2 0 0 0 0,0 0 0 0 0,1 0 0 0 0,1 0 0 0 0,1 1 0 0 0,1 0 0 0 0,15-31 0 0 0,-2 12 0 0 0,2 2 0 0 0,1 0 0 0 0,1 1 0 0 0,2 2 0 0 0,2 0 0 0 0,1 2 0 0 0,51-43 0 0 0,311-202 0 0 0,-348 252 0 0 0,1 3 0 0 0,1 1 0 0 0,90-27 0 0 0,-124 44 0 0 0,1 1 0 0 0,0 0 0 0 0,-1 0 0 0 0,14 1 0 0 0,15-3 0 0 0,-4-1 0 0 0,-1 1 0 0 0,1 1 0 0 0,47 3 0 0 0,-68 2 0 0 0,0 0 0 0 0,0 0 0 0 0,-1 2 0 0 0,1 0 0 0 0,-1 0 0 0 0,0 1 0 0 0,0 1 0 0 0,0 1 0 0 0,-1 0 0 0 0,21 14 0 0 0,-6-2 0 0 0,47 38 0 0 0,-68-52 0 0 0,0 1 0 0 0,-1 1 0 0 0,0-1 0 0 0,0 1 0 0 0,-1 0 0 0 0,0 1 0 0 0,8 13 0 0 0,18 43 0 0 0,-21-48 0 0 0,-2 1 0 0 0,0 0 0 0 0,-1 0 0 0 0,0 0 0 0 0,-2 1 0 0 0,0 0 0 0 0,3 27 0 0 0,8 67 0 0 0,-9-76 0 0 0,-2 0 0 0 0,-2-1 0 0 0,-1 63 0 0 0,-3-71 0 0 0,-2 0 0 0 0,-1 0 0 0 0,-1 0 0 0 0,-11 31 0 0 0,-72 145 0 0 0,71-170 0 0 0,-2 0 0 0 0,-1-2 0 0 0,-48 58 0 0 0,-4-9 0 0 0,-3-3 0 0 0,-4-3 0 0 0,-92 67 0 0 0,133-112 0 0 0,-1-2 0 0 0,-2-1 0 0 0,0-2 0 0 0,-2-2 0 0 0,-54 20 0 0 0,42-23 0 0 0,36-12 0 0 0,0-1 0 0 0,0 0 0 0 0,0-1 0 0 0,-26 3 0 0 0,-17-2 0 0 0,36-2 0 0 0,0 0 0 0 0,0-2 0 0 0,0-2 0 0 0,-1 0 0 0 0,1-1 0 0 0,0-2 0 0 0,0-1 0 0 0,-29-7 0 0 0,26 0 0 0 0,0-1 0 0 0,0-1 0 0 0,1-2 0 0 0,1-1 0 0 0,0-1 0 0 0,1-1 0 0 0,1-1 0 0 0,1-1 0 0 0,-36-39 0 0 0,-78-94 0 0 0,122 132 0 0 0,1 0 0 0 0,1-1 0 0 0,0-1 0 0 0,2 0 0 0 0,-18-49 0 0 0,17 34 0 0 0,4 13 0 0 0,2 1 0 0 0,0-2 0 0 0,1 1 0 0 0,2 0 0 0 0,-3-38 0 0 0,7 0 0 0 0,2-76 0 0 0,1 126 0 0 0,0 1 0 0 0,1-1 0 0 0,0 1 0 0 0,1 0 0 0 0,0 0 0 0 0,1 0 0 0 0,1 1 0 0 0,12-18 0 0 0,4-9 0 0 0,-19 30 0 0 0,4-7 0 0 0,1 0 0 0 0,0 1 0 0 0,1 0 0 0 0,0 0 0 0 0,24-23 0 0 0,4 4 0 0 0,2 2 0 0 0,1 2 0 0 0,62-34 0 0 0,-56 35 0 0 0,9-4 0 0 0,2 4 0 0 0,78-29 0 0 0,-107 50 0 0 0,-1 1 0 0 0,1 1 0 0 0,0 2 0 0 0,0 0 0 0 0,49 3 0 0 0,-61 0 0 0 0,-11 0 0 0 0,12-1 0 0 0,-1 1 0 0 0,1 1 0 0 0,-1 1 0 0 0,1 0 0 0 0,-1 1 0 0 0,0 0 0 0 0,28 11 0 0 0,-25-6 0 0 0,-1 2 0 0 0,0 0 0 0 0,0 1 0 0 0,-1 1 0 0 0,-1 1 0 0 0,0 0 0 0 0,-1 1 0 0 0,0 1 0 0 0,-1 0 0 0 0,-1 1 0 0 0,0 1 0 0 0,-2 0 0 0 0,0 1 0 0 0,19 37 0 0 0,-29-49 0 0 0,0 1 0 0 0,0 0 0 0 0,0-1 0 0 0,-1 1 0 0 0,1 10 0 0 0,3 14 0 0 0,8 22 0 0 0,-1 1 0 0 0,6 75 0 0 0,-17-107 0 0 0,0 0 0 0 0,-1 0 0 0 0,-1-1 0 0 0,-1 1 0 0 0,-1 0 0 0 0,-1-1 0 0 0,-1 0 0 0 0,-1 0 0 0 0,-9 22 0 0 0,-1-5 0 0 0,10-22 0 0 0,0 0 0 0 0,-2 0 0 0 0,0-1 0 0 0,0 0 0 0 0,-14 17 0 0 0,-91 112 0 0 0,81-109 0 0 0,9-7 0 0 0,-1-2 0 0 0,-1-1 0 0 0,-1-1 0 0 0,-53 37 0 0 0,19-18 0 0 0,45-31 0 0 0,1 0 0 0 0,-2-1 0 0 0,0-1 0 0 0,0-1 0 0 0,0 0 0 0 0,-1-1 0 0 0,-19 5 0 0 0,-2-3 0 0 0,9-2 0 0 0,0-1 0 0 0,0-1 0 0 0,-1-2 0 0 0,0-1 0 0 0,0-1 0 0 0,-46-3 0 0 0,62-3 0 0 0,-1 0 0 0 0,1 0 0 0 0,-1-1 0 0 0,2-1 0 0 0,-1-1 0 0 0,0 0 0 0 0,-13-9 0 0 0,13 4 0 0 0,0 0 0 0 0,0-1 0 0 0,-21-25 0 0 0,15 14 0 0 0,-6-4 0 0 0,2-1 0 0 0,1-2 0 0 0,1 0 0 0 0,2-1 0 0 0,1-1 0 0 0,-14-36 0 0 0,14 26 0 0 0,9 21 0 0 0,1 0 0 0 0,1 0 0 0 0,1-1 0 0 0,-5-28 0 0 0,3-7 0 0 0,-11-113 0 0 0,19 148 0 0 0,1 0 0 0 0,2 0 0 0 0,0 0 0 0 0,1 0 0 0 0,10-33 0 0 0,-10 48 0 0 0,-1 1 0 0 0,2 0 0 0 0,-1 0 0 0 0,1 0 0 0 0,5-8 0 0 0,6-8 0 0 0,-12 16 0 0 0,0 0 0 0 0,0-1 0 0 0,1 1 0 0 0,0 0 0 0 0,1 0 0 0 0,-1 0 0 0 0,1 1 0 0 0,1 0 0 0 0,5-6 0 0 0,4-3 0 0 0,31-30 0 0 0,1 2 0 0 0,85-60 0 0 0,-41 48 0 0 0,2 5 0 0 0,183-72 0 0 0,-96 67 0 0 0,-60 21 0 0 0,-95 26 0 0 0,-4 1 0 0 0,0 0 0 0 0,0 2 0 0 0,1 0 0 0 0,23-1 0 0 0,61-3 0 0 0,-56 3 0 0 0,0 2 0 0 0,0 3 0 0 0,79 7 0 0 0,-114-2 0 0 0,0 0 0 0 0,-1 1 0 0 0,1 0 0 0 0,-1 1 0 0 0,0 0 0 0 0,0 2 0 0 0,-1-1 0 0 0,0 2 0 0 0,0 0 0 0 0,-1 0 0 0 0,12 12 0 0 0,17 12 0 0 0,-25-18 0 0 0,-1 1 0 0 0,-1 1 0 0 0,-1 0 0 0 0,0 1 0 0 0,-1 0 0 0 0,18 38 0 0 0,-22-41 0 0 0,0 4 0 0 0,-1 1 0 0 0,-1-1 0 0 0,-1 1 0 0 0,-1 0 0 0 0,-1 1 0 0 0,1 24 0 0 0,-3-38 0 0 0,3 27 0 0 0,-2 1 0 0 0,-2-1 0 0 0,-1 0 0 0 0,-1 1 0 0 0,-2-1 0 0 0,-13 49 0 0 0,2-41 0 0 0,-3-1 0 0 0,-1 0 0 0 0,-2-2 0 0 0,-38 54 0 0 0,58-92 0 0 0,-38 53 0 0 0,-2-2 0 0 0,-90 86 0 0 0,48-53 0 0 0,56-56 0 0 0,0-2 0 0 0,-2-1 0 0 0,-2-1 0 0 0,0-1 0 0 0,-1-2 0 0 0,-66 34 0 0 0,68-43 0 0 0,5-1 0 0 0,-1-1 0 0 0,0-1 0 0 0,-1-1 0 0 0,0-1 0 0 0,0-2 0 0 0,-1 0 0 0 0,-30 1 0 0 0,38-6 0 0 0,6 0 0 0 0,0 0 0 0 0,0 0 0 0 0,0-2 0 0 0,0 0 0 0 0,1 0 0 0 0,-1-1 0 0 0,-26-8 0 0 0,24 2 0 0 0,0 0 0 0 0,0-1 0 0 0,1-1 0 0 0,1-1 0 0 0,-1 0 0 0 0,2-1 0 0 0,-1 0 0 0 0,2-1 0 0 0,0-1 0 0 0,0 0 0 0 0,-11-18 0 0 0,-72-111 0 0 0,77 112 0 0 0,1 2 0 0 0,0 0 0 0 0,2-1 0 0 0,2 0 0 0 0,0-1 0 0 0,-9-37 0 0 0,10 11 0 0 0,3 0 0 0 0,1-1 0 0 0,4 0 0 0 0,4-100 0 0 0,4 133 0 0 0,1 0 0 0 0,1 0 0 0 0,1 0 0 0 0,13-29 0 0 0,-12 32 0 0 0,0 3 0 0 0,1 0 0 0 0,1 1 0 0 0,1 0 0 0 0,0 1 0 0 0,2 0 0 0 0,-1 1 0 0 0,17-15 0 0 0,110-98 0 0 0,-66 74 0 0 0,2 2 0 0 0,3 4 0 0 0,104-48 0 0 0,-152 82 0 0 0,1 1 0 0 0,1 1 0 0 0,36-9 0 0 0,61-14 0 0 0,-83 21 0 0 0,2 2 0 0 0,0 3 0 0 0,0 1 0 0 0,64-3 0 0 0,-2 9 0 0 0,-6-1 0 0 0,143 13 0 0 0,-224-5 0 0 0,-1 2 0 0 0,1 0 0 0 0,-1 2 0 0 0,0 0 0 0 0,22 13 0 0 0,-35-17 0 0 0,15 7 0 0 0,0 2 0 0 0,0 0 0 0 0,-1 2 0 0 0,-1 1 0 0 0,0 0 0 0 0,29 31 0 0 0,-42-36 0 0 0,2 0 0 0 0,-2 1 0 0 0,0 0 0 0 0,12 19 0 0 0,39 88 0 0 0,-50-102 0 0 0,-7-12 0 0 0,0 0 0 0 0,0 0 0 0 0,0 1 0 0 0,-1-1 0 0 0,0 0 0 0 0,0 1 0 0 0,-1-1 0 0 0,1 1 0 0 0,0 8 0 0 0,13 84 0 0 0,-7-55 0 0 0,3 87 0 0 0,-12-95 0 0 0,-3 1 0 0 0,-10 51 0 0 0,6-46 0 0 0,3-19 0 0 0,-2 0 0 0 0,0 0 0 0 0,-21 40 0 0 0,16-37 0 0 0,3-7 0 0 0,-2-1 0 0 0,0-1 0 0 0,-19 23 0 0 0,-18 25 0 0 0,14-13 0 0 0,-2-1 0 0 0,-3-3 0 0 0,-1-1 0 0 0,-74 66 0 0 0,82-85 0 0 0,-1-1 0 0 0,-1-1 0 0 0,0-2 0 0 0,-59 28 0 0 0,74-42 0 0 0,-1-1 0 0 0,0-1 0 0 0,0-1 0 0 0,-1-1 0 0 0,1 0 0 0 0,-1-2 0 0 0,0 0 0 0 0,0-2 0 0 0,0 0 0 0 0,-1-1 0 0 0,-22-4 0 0 0,36 2 0 0 0,-1 0 0 0 0,1-1 0 0 0,0-1 0 0 0,0 1 0 0 0,0-1 0 0 0,0 0 0 0 0,0-1 0 0 0,1 0 0 0 0,0 0 0 0 0,0-1 0 0 0,0 1 0 0 0,1-2 0 0 0,0 1 0 0 0,0-1 0 0 0,0 0 0 0 0,1 0 0 0 0,-6-10 0 0 0,-6-11 0 0 0,2-1 0 0 0,0 0 0 0 0,-14-43 0 0 0,12 24 0 0 0,2-1 0 0 0,-16-93 0 0 0,27 114 0 0 0,-13-134 0 0 0,17 140 0 0 0,1 1 0 0 0,1 0 0 0 0,0 0 0 0 0,2 0 0 0 0,11-39 0 0 0,-12 53 0 0 0,1-10 0 0 0,1 1 0 0 0,1 0 0 0 0,1 1 0 0 0,0 0 0 0 0,1 0 0 0 0,0 0 0 0 0,21-25 0 0 0,0 8 0 0 0,-3 3 0 0 0,1 2 0 0 0,0 1 0 0 0,35-25 0 0 0,-28 27 0 0 0,220-141 0 0 0,-209 139 0 0 0,1 3 0 0 0,0 1 0 0 0,93-27 0 0 0,-62 23 0 0 0,-53 17 0 0 0,-1 2 0 0 0,1 0 0 0 0,33-5 0 0 0,52-7 0 0 0,-59 9 0 0 0,71-5 0 0 0,-106 14 0 0 0,0 1 0 0 0,-1 0 0 0 0,1 2 0 0 0,0-1 0 0 0,0 2 0 0 0,-1 0 0 0 0,1 0 0 0 0,-1 2 0 0 0,18 7 0 0 0,-21-7 0 0 0,0 0 0 0 0,0 0 0 0 0,-1 1 0 0 0,1 0 0 0 0,-2 1 0 0 0,1 0 0 0 0,-1 1 0 0 0,0 0 0 0 0,11 13 0 0 0,10 20 0 0 0,-8-13 0 0 0,36 62 0 0 0,-53-78 0 0 0,1 0 0 0 0,-2 0 0 0 0,0 0 0 0 0,0 0 0 0 0,-1 0 0 0 0,0 1 0 0 0,-1 0 0 0 0,-1 0 0 0 0,1 14 0 0 0,-2 49 0 0 0,-3 0 0 0 0,-17 105 0 0 0,16-152 0 0 0,-2-1 0 0 0,-1 0 0 0 0,-1-1 0 0 0,-2 0 0 0 0,0 0 0 0 0,-2-1 0 0 0,-1 0 0 0 0,-1-1 0 0 0,-1 0 0 0 0,-25 30 0 0 0,-14 14 0 0 0,36-43 0 0 0,-3 0 0 0 0,0-1 0 0 0,-43 39 0 0 0,-6-2 0 0 0,52-45 0 0 0,0 0 0 0 0,-2-1 0 0 0,0-1 0 0 0,-41 24 0 0 0,26-20 0 0 0,27-14 0 0 0,-1 0 0 0 0,1-1 0 0 0,-1 0 0 0 0,0 0 0 0 0,0-1 0 0 0,-16 4 0 0 0,-44 10 0 0 0,55-13 0 0 0,-1 0 0 0 0,1 0 0 0 0,-1-1 0 0 0,0-1 0 0 0,0-1 0 0 0,0 0 0 0 0,0 0 0 0 0,-24-4 0 0 0,28 1 0 0 0,0 0 0 0 0,0 0 0 0 0,0-1 0 0 0,1 0 0 0 0,-1-1 0 0 0,1-1 0 0 0,0 1 0 0 0,0-1 0 0 0,0-1 0 0 0,1 0 0 0 0,-15-12 0 0 0,-1-7 0 0 0,0-1 0 0 0,2-1 0 0 0,1 0 0 0 0,2-2 0 0 0,0 0 0 0 0,-29-64 0 0 0,31 59 0 0 0,2 2 0 0 0,1 0 0 0 0,-15-49 0 0 0,24 61 0 0 0,-7-27 0 0 0,1 0 0 0 0,2-1 0 0 0,3 0 0 0 0,-2-58 0 0 0,8 76 0 0 0,0 18 0 0 0,1 0 0 0 0,0 1 0 0 0,0-1 0 0 0,1 0 0 0 0,0 0 0 0 0,1 1 0 0 0,1-1 0 0 0,5-16 0 0 0,1 10 0 0 0,1 1 0 0 0,0 0 0 0 0,2 0 0 0 0,0 1 0 0 0,21-22 0 0 0,4-1 0 0 0,-24 25 0 0 0,0 1 0 0 0,1 0 0 0 0,17-12 0 0 0,14-9 0 0 0,-27 20 0 0 0,0 0 0 0 0,1 1 0 0 0,0 1 0 0 0,0 1 0 0 0,39-16 0 0 0,8 3 0 0 0,-45 16 0 0 0,1 0 0 0 0,1 1 0 0 0,29-5 0 0 0,65-5 0 0 0,1 5 0 0 0,136 4 0 0 0,-233 10 0 0 0,0 1 0 0 0,-1 0 0 0 0,1 2 0 0 0,-1 0 0 0 0,0 1 0 0 0,0 1 0 0 0,-1 1 0 0 0,0 1 0 0 0,0 0 0 0 0,25 19 0 0 0,-32-21 0 0 0,-1 1 0 0 0,0 1 0 0 0,-1 0 0 0 0,0 1 0 0 0,0 0 0 0 0,-1 0 0 0 0,0 1 0 0 0,-1 0 0 0 0,0 0 0 0 0,0 1 0 0 0,-2 0 0 0 0,7 14 0 0 0,3 15 0 0 0,-13-33 0 0 0,1 0 0 0 0,-1 0 0 0 0,-1 1 0 0 0,1-1 0 0 0,-2 1 0 0 0,1-1 0 0 0,-1 1 0 0 0,0 15 0 0 0,-1 7 0 0 0,1-2 0 0 0,-1 0 0 0 0,-2 0 0 0 0,-9 54 0 0 0,2-35 0 0 0,8-37 0 0 0,0-1 0 0 0,-1 1 0 0 0,0-1 0 0 0,-1 1 0 0 0,-6 14 0 0 0,-82 128 0 0 0,65-111 0 0 0,-3-2 0 0 0,-1 0 0 0 0,-66 66 0 0 0,86-97 0 0 0,-1 0 0 0 0,0-1 0 0 0,-16 10 0 0 0,-26 20 0 0 0,40-27 0 0 0,0-1 0 0 0,-2 1 0 0 0,-22 11 0 0 0,18-11 0 0 0,3-3 0 0 0,-1-1 0 0 0,0-1 0 0 0,0-1 0 0 0,0 0 0 0 0,-1-1 0 0 0,1-1 0 0 0,-1 0 0 0 0,-34 0 0 0 0,48-3 0 0 0,-1-1 0 0 0,1 1 0 0 0,0-1 0 0 0,-1 0 0 0 0,1 0 0 0 0,0 0 0 0 0,0-1 0 0 0,0 1 0 0 0,0-1 0 0 0,0 0 0 0 0,0 0 0 0 0,0 0 0 0 0,1-1 0 0 0,-6-4 0 0 0,-13-8 0 0 0,4 3 0 0 0,2-2 0 0 0,-1 0 0 0 0,2-1 0 0 0,0-1 0 0 0,1 0 0 0 0,-20-29 0 0 0,19 17 0 0 0,2-2 0 0 0,0 1 0 0 0,-9-40 0 0 0,16 49 0 0 0,-1-9 0 0 0,2 1 0 0 0,1-1 0 0 0,2-1 0 0 0,0 1 0 0 0,2 0 0 0 0,4-32 0 0 0,-3 52 0 0 0,-1 4 0 0 0,1 0 0 0 0,0 0 0 0 0,0 0 0 0 0,0 0 0 0 0,1 0 0 0 0,-1 0 0 0 0,1 1 0 0 0,1-1 0 0 0,-1 0 0 0 0,1 1 0 0 0,-1 0 0 0 0,5-5 0 0 0,5-10 0 0 0,0-1 0 0 0,0 1 0 0 0,1 0 0 0 0,0 1 0 0 0,28-27 0 0 0,-22 26 0 0 0,1 2 0 0 0,1 0 0 0 0,1 2 0 0 0,0 0 0 0 0,40-19 0 0 0,128-46 0 0 0,-144 63 0 0 0,3-2 0 0 0,2 2 0 0 0,0 3 0 0 0,0 2 0 0 0,2 2 0 0 0,-1 3 0 0 0,91-2 0 0 0,-114 8 0 0 0,-20 0 0 0 0,0 1 0 0 0,1 0 0 0 0,-1 0 0 0 0,0 0 0 0 0,1 1 0 0 0,-1 1 0 0 0,0 0 0 0 0,0 0 0 0 0,0 1 0 0 0,0 0 0 0 0,0 0 0 0 0,13 8 0 0 0,-4 0 0 0 0,-9-6 0 0 0,0 1 0 0 0,0 0 0 0 0,-1 0 0 0 0,0 1 0 0 0,0 0 0 0 0,-1 0 0 0 0,0 1 0 0 0,0 0 0 0 0,7 11 0 0 0,-3 1 0 0 0,0 0 0 0 0,-2 0 0 0 0,0 1 0 0 0,-1 0 0 0 0,-1 1 0 0 0,-1-1 0 0 0,-1 1 0 0 0,-2 1 0 0 0,0-1 0 0 0,0 0 0 0 0,-2 1 0 0 0,-1 0 0 0 0,-1-1 0 0 0,-1 1 0 0 0,-1-1 0 0 0,-1 0 0 0 0,-7 23 0 0 0,3-10 0 0 0,6-25 0 0 0,0 0 0 0 0,0-1 0 0 0,-1 1 0 0 0,-1 0 0 0 0,-8 17 0 0 0,-69 115 0 0 0,80-141 0 0 0,-13 23 0 0 0,-1-1 0 0 0,-2 0 0 0 0,0-1 0 0 0,-2 0 0 0 0,0-2 0 0 0,-1 0 0 0 0,-1-2 0 0 0,-23 17 0 0 0,40-33 0 0 0,1 1 0 0 0,0-1 0 0 0,-1 1 0 0 0,1 0 0 0 0,0 0 0 0 0,1 0 0 0 0,-5 5 0 0 0,-7 8 0 0 0,6-9 0 0 0,-1 0 0 0 0,0-1 0 0 0,0 0 0 0 0,0 0 0 0 0,-1-1 0 0 0,0 0 0 0 0,-14 4 0 0 0,16-6 0 0 0,1 0 0 0 0,-1-1 0 0 0,1 1 0 0 0,-1-2 0 0 0,0 1 0 0 0,-9-1 0 0 0,13-1 0 0 0,1 0 0 0 0,0 0 0 0 0,-1-1 0 0 0,1 0 0 0 0,0 1 0 0 0,-1-1 0 0 0,1 0 0 0 0,0-1 0 0 0,0 1 0 0 0,0-1 0 0 0,0 1 0 0 0,0-1 0 0 0,0 0 0 0 0,0 0 0 0 0,1 0 0 0 0,-1 0 0 0 0,1-1 0 0 0,-1 1 0 0 0,-2-4 0 0 0,4 4 0 0 0,-10-11 0 0 0,0 0 0 0 0,1-2 0 0 0,0 1 0 0 0,1-1 0 0 0,-10-23 0 0 0,8 5 0 0 0,3 0 0 0 0,1-1 0 0 0,1 0 0 0 0,1 0 0 0 0,3 0 0 0 0,0-1 0 0 0,7-62 0 0 0,-3 87 0 0 0,0 0 0 0 0,1 1 0 0 0,0-1 0 0 0,1 1 0 0 0,0 0 0 0 0,0 0 0 0 0,1 0 0 0 0,0 0 0 0 0,1 1 0 0 0,0 0 0 0 0,0 0 0 0 0,12-11 0 0 0,-6 5 0 0 0,0 0 0 0 0,13-23 0 0 0,-19 27 0 0 0,2 0 0 0 0,-1 0 0 0 0,1 1 0 0 0,0 0 0 0 0,1 0 0 0 0,0 1 0 0 0,0 0 0 0 0,11-6 0 0 0,90-50 0 0 0,-38 24 0 0 0,-65 36 0 0 0,-2 0 0 0 0,0 1 0 0 0,-1 0 0 0 0,2 1 0 0 0,-1-1 0 0 0,0 1 0 0 0,0 0 0 0 0,1 0 0 0 0,-1 1 0 0 0,1-1 0 0 0,0 1 0 0 0,9 0 0 0 0,63-9 0 0 0,-54 6 0 0 0,46-2 0 0 0,-44 5 0 0 0,-19 0 0 0 0,-1 0 0 0 0,1 1 0 0 0,-1 0 0 0 0,1 0 0 0 0,-1 0 0 0 0,1 1 0 0 0,-1 0 0 0 0,1 0 0 0 0,-1 0 0 0 0,0 1 0 0 0,1 0 0 0 0,-1 0 0 0 0,0 1 0 0 0,0 0 0 0 0,-1 0 0 0 0,9 5 0 0 0,1 8 0 0 0,-1 1 0 0 0,-1 0 0 0 0,0 1 0 0 0,-1 1 0 0 0,-1-1 0 0 0,0 2 0 0 0,-2 0 0 0 0,0 0 0 0 0,-2 1 0 0 0,10 36 0 0 0,-10-28 0 0 0,-2 0 0 0 0,-1 0 0 0 0,-1 1 0 0 0,-2-1 0 0 0,0 1 0 0 0,-5 33 0 0 0,-3-2 0 0 0,-30 116 0 0 0,33-165 0 0 0,0 0 0 0 0,-1-1 0 0 0,0 0 0 0 0,-8 13 0 0 0,-16 33 0 0 0,-24 41 0 0 0,49-91 0 0 0,0-1 0 0 0,0-1 0 0 0,-1 1 0 0 0,1 0 0 0 0,-1-1 0 0 0,0 0 0 0 0,-1 0 0 0 0,-6 4 0 0 0,-29 31 0 0 0,36-32 0 0 0,3-5 0 0 0,0 1 0 0 0,-1-1 0 0 0,1 0 0 0 0,-1 0 0 0 0,0 0 0 0 0,0 0 0 0 0,0-1 0 0 0,0 1 0 0 0,0-1 0 0 0,-1 0 0 0 0,1 1 0 0 0,-1-2 0 0 0,1 1 0 0 0,-1 0 0 0 0,0-1 0 0 0,-6 2 0 0 0,-18 8 0 0 0,18-6 0 0 0,-1 0 0 0 0,0-2 0 0 0,0 1 0 0 0,0-1 0 0 0,-13 1 0 0 0,19-4 0 0 0,0 0 0 0 0,0 0 0 0 0,0 0 0 0 0,1-1 0 0 0,-1 1 0 0 0,0-1 0 0 0,0-1 0 0 0,1 1 0 0 0,-1-1 0 0 0,1 0 0 0 0,-1 0 0 0 0,1 0 0 0 0,0 0 0 0 0,0-1 0 0 0,0 1 0 0 0,-6-6 0 0 0,5 3 0 0 0,0 1 0 0 0,0-1 0 0 0,0-1 0 0 0,1 1 0 0 0,0-1 0 0 0,0 1 0 0 0,0-1 0 0 0,1 0 0 0 0,0-1 0 0 0,0 1 0 0 0,-2-9 0 0 0,-3-6 0 0 0,1-1 0 0 0,1 0 0 0 0,1-1 0 0 0,1 1 0 0 0,-2-44 0 0 0,6 42 0 0 0,-1 16 0 0 0,0 0 0 0 0,0 0 0 0 0,1 0 0 0 0,1 0 0 0 0,-1 0 0 0 0,1 0 0 0 0,1 0 0 0 0,-1 0 0 0 0,1 1 0 0 0,1-1 0 0 0,-1 0 0 0 0,1 1 0 0 0,5-8 0 0 0,72-81 0 0 0,-49 60 0 0 0,-27 30 0 0 0,1 0 0 0 0,-1 1 0 0 0,1-1 0 0 0,0 1 0 0 0,1 0 0 0 0,-1 1 0 0 0,12-8 0 0 0,-8 7 0 0 0,-1-1 0 0 0,1 0 0 0 0,-1-1 0 0 0,0 0 0 0 0,-1 0 0 0 0,9-10 0 0 0,23-21 0 0 0,-28 30 0 0 0,8-8 0 0 0,1 2 0 0 0,0 1 0 0 0,1 0 0 0 0,41-18 0 0 0,-27 13 0 0 0,-31 15 0 0 0,0 1 0 0 0,0-1 0 0 0,1 1 0 0 0,-1 0 0 0 0,0 0 0 0 0,1 1 0 0 0,-1-1 0 0 0,1 1 0 0 0,5-1 0 0 0,0 1 0 0 0,9-2 0 0 0,1 1 0 0 0,0 1 0 0 0,0 1 0 0 0,28 3 0 0 0,-42-2 0 0 0,-1 0 0 0 0,0 0 0 0 0,0 0 0 0 0,0 1 0 0 0,0 0 0 0 0,0 0 0 0 0,-1 0 0 0 0,1 1 0 0 0,0-1 0 0 0,-1 1 0 0 0,0 0 0 0 0,0 1 0 0 0,0-1 0 0 0,0 1 0 0 0,0-1 0 0 0,0 1 0 0 0,-1 0 0 0 0,0 1 0 0 0,0-1 0 0 0,0 1 0 0 0,4 8 0 0 0,1 7 0 0 0,-1 0 0 0 0,-1 1 0 0 0,-1 0 0 0 0,-1 0 0 0 0,0 0 0 0 0,-2 0 0 0 0,0 0 0 0 0,-2 25 0 0 0,-2-11 0 0 0,-1 0 0 0 0,-2-1 0 0 0,-2 1 0 0 0,-14 45 0 0 0,11-51 0 0 0,-2-1 0 0 0,-1 1 0 0 0,0-2 0 0 0,-2 0 0 0 0,-30 40 0 0 0,-14 6 0 0 0,50-63 0 0 0,-1 0 0 0 0,0-1 0 0 0,-17 11 0 0 0,10-8 0 0 0,11-8 0 0 0,0 0 0 0 0,0-1 0 0 0,0 0 0 0 0,0 0 0 0 0,-1-1 0 0 0,1 1 0 0 0,-1-1 0 0 0,1-1 0 0 0,-8 2 0 0 0,12-3 0 0 0,-1 1 0 0 0,0-1 0 0 0,1 0 0 0 0,-1 0 0 0 0,1 0 0 0 0,-1 0 0 0 0,0 0 0 0 0,1-1 0 0 0,-1 1 0 0 0,1-1 0 0 0,-1 1 0 0 0,1-1 0 0 0,-1 0 0 0 0,1 0 0 0 0,0 0 0 0 0,-1 0 0 0 0,1-1 0 0 0,0 1 0 0 0,0-1 0 0 0,0 1 0 0 0,0-1 0 0 0,0 0 0 0 0,0 0 0 0 0,0 0 0 0 0,1 0 0 0 0,-1 0 0 0 0,1 0 0 0 0,-2-2 0 0 0,-11-25 0 0 0,6 15 0 0 0,0-1 0 0 0,2 0 0 0 0,0-1 0 0 0,0 0 0 0 0,2 1 0 0 0,-5-28 0 0 0,5 9 0 0 0,3 0 0 0 0,0 0 0 0 0,7-47 0 0 0,-6 78 0 0 0,1 0 0 0 0,0 0 0 0 0,0 0 0 0 0,0 0 0 0 0,0 0 0 0 0,1 0 0 0 0,-1 0 0 0 0,1 1 0 0 0,0-1 0 0 0,-1 0 0 0 0,1 1 0 0 0,1-1 0 0 0,-1 1 0 0 0,3-3 0 0 0,8-10 0 0 0,53-73 0 0 0,-61 80 0 0 0,0 0 0 0 0,1 1 0 0 0,0 0 0 0 0,0 0 0 0 0,0 0 0 0 0,1 1 0 0 0,0-1 0 0 0,0 2 0 0 0,1-1 0 0 0,0 1 0 0 0,14-7 0 0 0,19-11 0 0 0,-36 19 0 0 0,0 1 0 0 0,0 0 0 0 0,0 0 0 0 0,1 0 0 0 0,-1 0 0 0 0,1 1 0 0 0,7-2 0 0 0,56-17 0 0 0,-56 15 0 0 0,1 2 0 0 0,0 0 0 0 0,0 0 0 0 0,0 2 0 0 0,0-1 0 0 0,16 1 0 0 0,-18 2 0 0 0,38 3 0 0 0,-48-3 0 0 0,0 1 0 0 0,-1-1 0 0 0,1 1 0 0 0,-1-1 0 0 0,1 1 0 0 0,0 0 0 0 0,-1-1 0 0 0,0 1 0 0 0,1 0 0 0 0,-1 0 0 0 0,1 0 0 0 0,-1 0 0 0 0,0 0 0 0 0,0 1 0 0 0,0-1 0 0 0,0 0 0 0 0,0 0 0 0 0,0 1 0 0 0,0-1 0 0 0,0 1 0 0 0,0-1 0 0 0,-1 1 0 0 0,1-1 0 0 0,0 1 0 0 0,0 1 0 0 0,-1-1 0 0 0,1 0 0 0 0,-1-1 0 0 0,1 1 0 0 0,0 0 0 0 0,0-1 0 0 0,0 1 0 0 0,0-1 0 0 0,0 1 0 0 0,0-1 0 0 0,0 1 0 0 0,0-1 0 0 0,1 0 0 0 0,1 2 0 0 0,11 13 0 0 0,-10-6 0 0 0,-1 0 0 0 0,0 0 0 0 0,-1 0 0 0 0,0 0 0 0 0,-1 1 0 0 0,0-1 0 0 0,-1 13 0 0 0,5 39 0 0 0,-2-40 0 0 0,-1-1 0 0 0,-2 1 0 0 0,0 0 0 0 0,-1 0 0 0 0,-1 0 0 0 0,-1-1 0 0 0,-1 1 0 0 0,-1-1 0 0 0,-14 36 0 0 0,10-37 0 0 0,-1 2 0 0 0,0 2 0 0 0,-9 36 0 0 0,15-51 0 0 0,0 0 0 0 0,0 0 0 0 0,-1 0 0 0 0,0 0 0 0 0,0-1 0 0 0,-1 0 0 0 0,-10 11 0 0 0,-11 18 0 0 0,11-14 0 0 0,-34 39 0 0 0,22-30 0 0 0,-8-6 0 0 0,31-24 0 0 0,1 1 0 0 0,-1-1 0 0 0,1 1 0 0 0,0 0 0 0 0,0 0 0 0 0,0 0 0 0 0,1 1 0 0 0,-1-1 0 0 0,-3 6 0 0 0,6-8 0 0 0,-1 1 0 0 0,1-1 0 0 0,0 0 0 0 0,-1 0 0 0 0,1 1 0 0 0,-1-1 0 0 0,0 0 0 0 0,1 0 0 0 0,-1-1 0 0 0,0 1 0 0 0,1 0 0 0 0,-1 0 0 0 0,0-1 0 0 0,0 1 0 0 0,0-1 0 0 0,0 0 0 0 0,1 1 0 0 0,-1-1 0 0 0,0 0 0 0 0,0 0 0 0 0,0 0 0 0 0,0-1 0 0 0,0 1 0 0 0,-3-1 0 0 0,3 1 0 0 0,-1-1 0 0 0,1 1 0 0 0,-1-1 0 0 0,0 0 0 0 0,1 0 0 0 0,0 0 0 0 0,-1 0 0 0 0,1 0 0 0 0,0-1 0 0 0,-1 1 0 0 0,1-1 0 0 0,0 1 0 0 0,0-1 0 0 0,0 0 0 0 0,0 0 0 0 0,1 0 0 0 0,-1 0 0 0 0,0 0 0 0 0,1 0 0 0 0,-2-3 0 0 0,-6-15 0 0 0,1-2 0 0 0,0 1 0 0 0,2-1 0 0 0,0 0 0 0 0,2-1 0 0 0,0 1 0 0 0,2-1 0 0 0,0-26 0 0 0,0-10 0 0 0,0 41 0 0 0,1 0 0 0 0,1-1 0 0 0,0 1 0 0 0,1 0 0 0 0,1 0 0 0 0,1 0 0 0 0,9-29 0 0 0,48-89 0 0 0,-56 127 0 0 0,1 0 0 0 0,1 0 0 0 0,-1 0 0 0 0,1 0 0 0 0,1 1 0 0 0,10-11 0 0 0,8-11 0 0 0,0 6 0 0 0,1 0 0 0 0,43-30 0 0 0,-25 21 0 0 0,-41 31 0 0 0,0-1 0 0 0,0 2 0 0 0,0-1 0 0 0,0 0 0 0 0,1 1 0 0 0,-1-1 0 0 0,7-1 0 0 0,12-6 0 0 0,-13 3 0 0 0,0 1 0 0 0,1 0 0 0 0,0 1 0 0 0,-1 0 0 0 0,1 0 0 0 0,1 1 0 0 0,-1 0 0 0 0,0 1 0 0 0,1 0 0 0 0,10-1 0 0 0,-17 3 0 0 0,1 0 0 0 0,-1 1 0 0 0,0-1 0 0 0,0 1 0 0 0,0 0 0 0 0,0 0 0 0 0,0 0 0 0 0,0 0 0 0 0,0 1 0 0 0,0-1 0 0 0,0 1 0 0 0,-1 0 0 0 0,1 0 0 0 0,-1 1 0 0 0,1-1 0 0 0,-1 1 0 0 0,0 0 0 0 0,0 0 0 0 0,0 0 0 0 0,0 0 0 0 0,-1 0 0 0 0,1 0 0 0 0,-1 1 0 0 0,0 0 0 0 0,2 4 0 0 0,8 9 0 0 0,2 1 0 0 0,-11-15 0 0 0,0 0 0 0 0,0 0 0 0 0,-1 0 0 0 0,1 1 0 0 0,-1 0 0 0 0,0-1 0 0 0,0 1 0 0 0,0 0 0 0 0,-1 0 0 0 0,1 0 0 0 0,-1 0 0 0 0,0 0 0 0 0,1 6 0 0 0,10 59 0 0 0,-8-54 0 0 0,-1-1 0 0 0,0 1 0 0 0,-1 0 0 0 0,0 16 0 0 0,-2 16 0 0 0,2-21 0 0 0,-1 0 0 0 0,-2 0 0 0 0,0-1 0 0 0,-2 1 0 0 0,-1-1 0 0 0,-1 1 0 0 0,-10 28 0 0 0,9-34 0 0 0,-14 23 0 0 0,1-1 0 0 0,16-34 0 0 0,1-1 0 0 0,-1 0 0 0 0,0 0 0 0 0,-1-1 0 0 0,-6 11 0 0 0,-33 42 0 0 0,22-29 0 0 0,-44 49 0 0 0,58-72 0 0 0,0-1 0 0 0,-1 0 0 0 0,0 0 0 0 0,1-1 0 0 0,-2 0 0 0 0,1 0 0 0 0,0-1 0 0 0,-1 0 0 0 0,0-1 0 0 0,0 0 0 0 0,0 0 0 0 0,0-1 0 0 0,-17 2 0 0 0,25-4 0 0 0,-1-1 0 0 0,0 1 0 0 0,0-1 0 0 0,0 0 0 0 0,1 0 0 0 0,-1 0 0 0 0,0 1 0 0 0,1-2 0 0 0,-1 1 0 0 0,1 0 0 0 0,-1 0 0 0 0,1 0 0 0 0,-1-1 0 0 0,1 1 0 0 0,0-1 0 0 0,0 1 0 0 0,-1-1 0 0 0,1 1 0 0 0,0-1 0 0 0,1 0 0 0 0,-1 1 0 0 0,0-1 0 0 0,0 0 0 0 0,1 0 0 0 0,-1-3 0 0 0,-11-49 0 0 0,11 52 0 0 0,0-11 0 0 0,-4-18 0 0 0,0-47 0 0 0,5 70 0 0 0,0 1 0 0 0,0-1 0 0 0,1 1 0 0 0,0-1 0 0 0,0 1 0 0 0,1-1 0 0 0,0 1 0 0 0,1 0 0 0 0,-1 0 0 0 0,1 0 0 0 0,1 0 0 0 0,3-7 0 0 0,69-77 0 0 0,-64 77 0 0 0,1 1 0 0 0,23-21 0 0 0,-6 7 0 0 0,-9 0 0 0 0,6 8 0 0 0,-23 15 0 0 0,-1 0 0 0 0,1 1 0 0 0,0-1 0 0 0,0 1 0 0 0,1 0 0 0 0,-1 0 0 0 0,1 0 0 0 0,-1 1 0 0 0,1 0 0 0 0,9-4 0 0 0,31-16 0 0 0,-37 17 0 0 0,1 0 0 0 0,0 0 0 0 0,0 1 0 0 0,1 0 0 0 0,-1 1 0 0 0,1 0 0 0 0,0 0 0 0 0,0 1 0 0 0,19-2 0 0 0,-24 4 0 0 0,0 0 0 0 0,1-1 0 0 0,-1 1 0 0 0,0 0 0 0 0,0 0 0 0 0,1 1 0 0 0,-1 0 0 0 0,0 0 0 0 0,0 0 0 0 0,0 0 0 0 0,0 1 0 0 0,0 0 0 0 0,0 0 0 0 0,0 0 0 0 0,0 1 0 0 0,-1-1 0 0 0,1 1 0 0 0,3 4 0 0 0,-1 0 0 0 0,-2 0 0 0 0,1 0 0 0 0,-1 1 0 0 0,-1 0 0 0 0,1 0 0 0 0,-1 0 0 0 0,0 0 0 0 0,-1 1 0 0 0,0-1 0 0 0,2 14 0 0 0,-1 2 0 0 0,-2 0 0 0 0,0 41 0 0 0,-2-59 0 0 0,0 8 0 0 0,0 0 0 0 0,-1 0 0 0 0,0-1 0 0 0,-1 1 0 0 0,-1-1 0 0 0,0 0 0 0 0,-1 1 0 0 0,0-1 0 0 0,-1-1 0 0 0,-1 1 0 0 0,0-1 0 0 0,-9 15 0 0 0,10-21 0 0 0,0 0 0 0 0,1 1 0 0 0,0-1 0 0 0,1 1 0 0 0,-1 0 0 0 0,1 0 0 0 0,0 0 0 0 0,-1 8 0 0 0,0-4 0 0 0,0 0 0 0 0,-1-1 0 0 0,0 1 0 0 0,-1-1 0 0 0,0-1 0 0 0,0 1 0 0 0,-1-1 0 0 0,-1 0 0 0 0,-10 10 0 0 0,6-6 0 0 0,1 1 0 0 0,-16 24 0 0 0,16-19 0 0 0,-2 0 0 0 0,0-1 0 0 0,-1-1 0 0 0,0 0 0 0 0,-26 22 0 0 0,28-28 0 0 0,1 1 0 0 0,-16 23 0 0 0,21-26 0 0 0,0-1 0 0 0,-1 1 0 0 0,0-2 0 0 0,0 1 0 0 0,-1-1 0 0 0,0 0 0 0 0,-10 7 0 0 0,-46 27 0 0 0,41-25 0 0 0,-1-1 0 0 0,-1-1 0 0 0,-1 0 0 0 0,-32 10 0 0 0,48-20 0 0 0,-10 3 0 0 0,0 0 0 0 0,-1-1 0 0 0,-22 3 0 0 0,35-9 0 0 0,0 1 0 0 0,1-1 0 0 0,-1 0 0 0 0,0 0 0 0 0,0-1 0 0 0,0 0 0 0 0,1-1 0 0 0,-1 0 0 0 0,1 0 0 0 0,-1 0 0 0 0,1-1 0 0 0,-10-5 0 0 0,9 4 0 0 0,4 3 0 0 0,1 0 0 0 0,0 0 0 0 0,0-1 0 0 0,0 1 0 0 0,0-1 0 0 0,0 0 0 0 0,0 0 0 0 0,0 0 0 0 0,0 0 0 0 0,1-1 0 0 0,-1 1 0 0 0,1-1 0 0 0,-4-5 0 0 0,2-1 0 0 0,4 8 0 0 0,-1 0 0 0 0,1-1 0 0 0,0 1 0 0 0,-1 0 0 0 0,1 0 0 0 0,-1 0 0 0 0,0 0 0 0 0,1 0 0 0 0,-1 0 0 0 0,0 0 0 0 0,1 0 0 0 0,-1 0 0 0 0,0 0 0 0 0,0 0 0 0 0,0 0 0 0 0,0 1 0 0 0,0-1 0 0 0,-2-1 0 0 0,1 1 0 0 0,0-1 0 0 0,1 0 0 0 0,-1 1 0 0 0,0-1 0 0 0,1 0 0 0 0,0 0 0 0 0,-1 0 0 0 0,1 0 0 0 0,0 0 0 0 0,0 0 0 0 0,0 0 0 0 0,0-1 0 0 0,1 1 0 0 0,-1 0 0 0 0,0 0 0 0 0,1-1 0 0 0,0 1 0 0 0,-1 0 0 0 0,1-1 0 0 0,0 1 0 0 0,0 0 0 0 0,1-1 0 0 0,-1 1 0 0 0,1-4 0 0 0,-1 3 0 0 0,1 0 0 0 0,-1 1 0 0 0,1-1 0 0 0,0 0 0 0 0,0 0 0 0 0,0 1 0 0 0,0-1 0 0 0,0 1 0 0 0,1-1 0 0 0,-1 1 0 0 0,1-1 0 0 0,0 1 0 0 0,0 0 0 0 0,-1 0 0 0 0,1 0 0 0 0,0 0 0 0 0,1 0 0 0 0,-1 0 0 0 0,0 1 0 0 0,1-1 0 0 0,-1 1 0 0 0,5-3 0 0 0,4 0 0 0 0,-1 1 0 0 0,1 0 0 0 0,0 0 0 0 0,-1 2 0 0 0,1-1 0 0 0,0 1 0 0 0,0 1 0 0 0,0 0 0 0 0,0 0 0 0 0,12 2 0 0 0,-21-1 0 0 0,1 0 0 0 0,-1 0 0 0 0,0 0 0 0 0,1 1 0 0 0,-1-1 0 0 0,0 1 0 0 0,0-1 0 0 0,0 1 0 0 0,0-1 0 0 0,0 1 0 0 0,-1 0 0 0 0,1 0 0 0 0,0 0 0 0 0,-1 0 0 0 0,0 0 0 0 0,1 0 0 0 0,-1 1 0 0 0,0-1 0 0 0,2 5 0 0 0,-2-3 0 0 0,0 1 0 0 0,-1 0 0 0 0,1 0 0 0 0,-1-1 0 0 0,0 1 0 0 0,0 0 0 0 0,0 0 0 0 0,-1-1 0 0 0,0 1 0 0 0,-1 5 0 0 0,-1 0 0 0 0,0-1 0 0 0,0 1 0 0 0,-1-1 0 0 0,0 0 0 0 0,-1 0 0 0 0,0-1 0 0 0,-1 1 0 0 0,1-1 0 0 0,-11 11 0 0 0,-4-1 0 0 0,17-16 0 0 0,-1 1 0 0 0,1 0 0 0 0,0 0 0 0 0,0 1 0 0 0,0-1 0 0 0,0 1 0 0 0,-2 4 0 0 0,1-3 0 0 0,1 0 0 0 0,-1 0 0 0 0,0-1 0 0 0,0 1 0 0 0,-1-1 0 0 0,1 0 0 0 0,-1 0 0 0 0,0 0 0 0 0,0-1 0 0 0,-1 0 0 0 0,-6 4 0 0 0,1-1 0 0 0,1 0 0 0 0,1 0 0 0 0,-15 13 0 0 0,13-9 0 0 0,0-1 0 0 0,-1-1 0 0 0,0 0 0 0 0,0 0 0 0 0,-1-1 0 0 0,0-1 0 0 0,0 0 0 0 0,-28 8 0 0 0,32-12 0 0 0,1 2 0 0 0,-1-1 0 0 0,1 1 0 0 0,-13 7 0 0 0,13-6 0 0 0,0-1 0 0 0,0 0 0 0 0,0-1 0 0 0,0 1 0 0 0,-10 1 0 0 0,-57 18 0 0 0,56-16 0 0 0,0 0 0 0 0,-26 4 0 0 0,-87 11 0 0 0,-245 9 0 0 0,49-38 0 0 0,290 3 0 0 0,2-1 0 0 0,-1-2 0 0 0,-49-16 0 0 0,22 6 0 0 0,-36-17 0 0 0,61 19 0 0 0,37 15 0 0 0,1-1 0 0 0,-1 0 0 0 0,1 1 0 0 0,0-1 0 0 0,-1 0 0 0 0,1 0 0 0 0,0 0 0 0 0,-1 0 0 0 0,1 0 0 0 0,0-1 0 0 0,0 1 0 0 0,0 0 0 0 0,0 0 0 0 0,0-1 0 0 0,0 1 0 0 0,0-1 0 0 0,0 1 0 0 0,0-3 0 0 0,-3-8 0 0 0,3 11 0 0 0,0 1 0 0 0,1-1 0 0 0,-1 0 0 0 0,1 0 0 0 0,-1 1 0 0 0,1-1 0 0 0,-1 0 0 0 0,1 0 0 0 0,0 1 0 0 0,-1-1 0 0 0,1 0 0 0 0,0 0 0 0 0,0 0 0 0 0,-1 0 0 0 0,1 0 0 0 0,0 1 0 0 0,0-1 0 0 0,0 0 0 0 0,0 0 0 0 0,0 0 0 0 0,0 0 0 0 0,1 0 0 0 0,-1 0 0 0 0,0 1 0 0 0,0-1 0 0 0,1 0 0 0 0,-1 0 0 0 0,0 0 0 0 0,1 0 0 0 0,-1 1 0 0 0,1-1 0 0 0,-1 0 0 0 0,1 1 0 0 0,-1-1 0 0 0,1 0 0 0 0,-1 1 0 0 0,1-1 0 0 0,0 0 0 0 0,-1 1 0 0 0,1-1 0 0 0,0 1 0 0 0,0-1 0 0 0,-1 1 0 0 0,1 0 0 0 0,0-1 0 0 0,1 1 0 0 0,4-2 0 0 0,2 0 0 0 0,-1 0 0 0 0,1-1 0 0 0,-1 0 0 0 0,0 0 0 0 0,0 0 0 0 0,11-8 0 0 0,10-7 0 0 0,8-2 0 0 0,-22 12 0 0 0,0 2 0 0 0,0-1 0 0 0,1 2 0 0 0,0 0 0 0 0,0 0 0 0 0,17-2 0 0 0,32-10 0 0 0,-18 7 0 0 0,0 1 0 0 0,0 3 0 0 0,1 1 0 0 0,85 4 0 0 0,-122 1 0 0 0,-1-1 0 0 0,0 1 0 0 0,-1 0 0 0 0,1 1 0 0 0,-1 0 0 0 0,1 1 0 0 0,-1-1 0 0 0,1 1 0 0 0,-1 1 0 0 0,0 0 0 0 0,0 0 0 0 0,0 1 0 0 0,0-1 0 0 0,-1 2 0 0 0,9 5 0 0 0,-13-6 0 0 0,0 0 0 0 0,-1 0 0 0 0,0 0 0 0 0,0 0 0 0 0,0 0 0 0 0,-1 1 0 0 0,1-1 0 0 0,-1 0 0 0 0,0 1 0 0 0,0-1 0 0 0,0 1 0 0 0,-1 4 0 0 0,1-5 0 0 0,-1-1 0 0 0,1 1 0 0 0,-1-1 0 0 0,0 1 0 0 0,0 0 0 0 0,-1-1 0 0 0,1 1 0 0 0,-1-1 0 0 0,1 0 0 0 0,-1 1 0 0 0,0-1 0 0 0,-1 1 0 0 0,1-1 0 0 0,0 0 0 0 0,-5 6 0 0 0,-17 30 0 0 0,7-29 0 0 0,13-9 0 0 0,1 0 0 0 0,-1 0 0 0 0,1 0 0 0 0,-1 1 0 0 0,1-1 0 0 0,0 1 0 0 0,0 0 0 0 0,0 0 0 0 0,0 0 0 0 0,0 0 0 0 0,0 0 0 0 0,-2 2 0 0 0,-5 4 0 0 0,-1 0 0 0 0,1-1 0 0 0,-2 0 0 0 0,1-1 0 0 0,-1 0 0 0 0,0-1 0 0 0,-12 5 0 0 0,-10 5 0 0 0,-42 15 0 0 0,63-24 0 0 0,-1 1 0 0 0,0-1 0 0 0,-1-1 0 0 0,1 0 0 0 0,-1-1 0 0 0,0-1 0 0 0,-24 4 0 0 0,-79 9 0 0 0,-123 14 0 0 0,132-20 0 0 0,0-5 0 0 0,-126-10 0 0 0,181-1 0 0 0,-62-3 0 0 0,88 9 0 0 0,-1-2 0 0 0,1-1 0 0 0,0 0 0 0 0,-31-10 0 0 0,24 6 0 0 0,27 6 0 0 0,0 0 0 0 0,0 0 0 0 0,1 0 0 0 0,-1-1 0 0 0,0 0 0 0 0,1 0 0 0 0,0-1 0 0 0,-1 0 0 0 0,1 0 0 0 0,0 0 0 0 0,1-1 0 0 0,-1 0 0 0 0,0 0 0 0 0,1 0 0 0 0,-7-8 0 0 0,11 10 0 0 0,1 1 0 0 0,-1 0 0 0 0,1 0 0 0 0,-1-1 0 0 0,1 1 0 0 0,0 0 0 0 0,0 0 0 0 0,0-1 0 0 0,0 1 0 0 0,0 0 0 0 0,0-1 0 0 0,0 1 0 0 0,0 0 0 0 0,0-1 0 0 0,1 1 0 0 0,-1 0 0 0 0,0 0 0 0 0,1-1 0 0 0,-1 1 0 0 0,1 0 0 0 0,0 0 0 0 0,-1 0 0 0 0,1 0 0 0 0,0-1 0 0 0,0 1 0 0 0,-1 0 0 0 0,1 0 0 0 0,0 1 0 0 0,0-1 0 0 0,0 0 0 0 0,0 0 0 0 0,0 0 0 0 0,2 0 0 0 0,0-2 0 0 0,43-33 0 0 0,-34 25 0 0 0,0 0 0 0 0,2 1 0 0 0,-1 0 0 0 0,1 1 0 0 0,0 0 0 0 0,18-7 0 0 0,-12 6 0 0 0,-12 6 0 0 0,0 0 0 0 0,1 1 0 0 0,-1 0 0 0 0,1 0 0 0 0,-1 1 0 0 0,19-2 0 0 0,10-3 0 0 0,45-14 0 0 0,1 3 0 0 0,1 4 0 0 0,145-6 0 0 0,-178 20 0 0 0,0 2 0 0 0,0 2 0 0 0,-1 2 0 0 0,69 18 0 0 0,-115-24 0 0 0,1 1 0 0 0,-1 0 0 0 0,0 1 0 0 0,0-1 0 0 0,0 1 0 0 0,-1 0 0 0 0,1 0 0 0 0,0 0 0 0 0,-1 0 0 0 0,1 0 0 0 0,-1 1 0 0 0,1 0 0 0 0,2 3 0 0 0,2 1 0 0 0,1 2 0 0 0,-7-8 0 0 0,-1 0 0 0 0,1 0 0 0 0,-1 1 0 0 0,0-1 0 0 0,0 0 0 0 0,1 1 0 0 0,-1-1 0 0 0,0 0 0 0 0,0 1 0 0 0,0 0 0 0 0,-1-1 0 0 0,1 1 0 0 0,0-1 0 0 0,-1 1 0 0 0,1 0 0 0 0,-1 0 0 0 0,1-1 0 0 0,-1 1 0 0 0,0 0 0 0 0,1 0 0 0 0,-1-1 0 0 0,0 1 0 0 0,-1 0 0 0 0,1 0 0 0 0,0 2 0 0 0,0-1 0 0 0,0 0 0 0 0,-1 0 0 0 0,1 0 0 0 0,0 0 0 0 0,-1 0 0 0 0,0 0 0 0 0,1 0 0 0 0,-1-1 0 0 0,0 1 0 0 0,-1 0 0 0 0,1-1 0 0 0,0 1 0 0 0,-1-1 0 0 0,0 1 0 0 0,1-1 0 0 0,-1 1 0 0 0,0-1 0 0 0,-3 2 0 0 0,-2 2 0 0 0,0-1 0 0 0,0-1 0 0 0,0 0 0 0 0,-15 7 0 0 0,-27 16 0 0 0,31-17 0 0 0,-1 0 0 0 0,0-2 0 0 0,0 0 0 0 0,-1-1 0 0 0,0 0 0 0 0,-1-2 0 0 0,1-1 0 0 0,-30 3 0 0 0,1 2 0 0 0,-54 5 0 0 0,-1-5 0 0 0,-128-5 0 0 0,226-4 0 0 0,-43 1 0 0 0,-1-3 0 0 0,-89-14 0 0 0,99 8 0 0 0,-99-26 0 0 0,124 29 0 0 0,1-1 0 0 0,-1 0 0 0 0,1-1 0 0 0,1-1 0 0 0,-1 0 0 0 0,1 0 0 0 0,-12-12 0 0 0,21 17 0 0 0,1 0 0 0 0,-1 0 0 0 0,1 0 0 0 0,0-1 0 0 0,0 0 0 0 0,1 1 0 0 0,-1-1 0 0 0,1 0 0 0 0,-1 0 0 0 0,1 0 0 0 0,1 0 0 0 0,-1-1 0 0 0,1 1 0 0 0,-1 0 0 0 0,1-1 0 0 0,0 1 0 0 0,1-1 0 0 0,-1 1 0 0 0,1-1 0 0 0,0 0 0 0 0,0 1 0 0 0,0-1 0 0 0,1 1 0 0 0,-1-1 0 0 0,1 1 0 0 0,2-5 0 0 0,0-4 0 0 0,-3 11 0 0 0,0 1 0 0 0,0-1 0 0 0,1 1 0 0 0,-1-1 0 0 0,1 0 0 0 0,-1 1 0 0 0,1 0 0 0 0,-1-1 0 0 0,1 1 0 0 0,0-1 0 0 0,0 1 0 0 0,-1 0 0 0 0,1-1 0 0 0,0 1 0 0 0,0 0 0 0 0,1 0 0 0 0,-1 0 0 0 0,0 0 0 0 0,0 0 0 0 0,0 0 0 0 0,3-1 0 0 0,22-17 0 0 0,-21 15 0 0 0,0 0 0 0 0,0 0 0 0 0,1 0 0 0 0,-1 1 0 0 0,1 0 0 0 0,0 0 0 0 0,-1 0 0 0 0,1 1 0 0 0,7-2 0 0 0,44-10 0 0 0,19-7 0 0 0,0 3 0 0 0,2 4 0 0 0,134-7 0 0 0,-153 21 0 0 0,92 12 0 0 0,-132-9 0 0 0,-1 0 0 0 0,0 2 0 0 0,0 0 0 0 0,-1 0 0 0 0,1 2 0 0 0,-1 0 0 0 0,-1 1 0 0 0,32 21 0 0 0,-44-26 0 0 0,-1 0 0 0 0,0 1 0 0 0,0 0 0 0 0,0 0 0 0 0,-1 0 0 0 0,1 0 0 0 0,-1 0 0 0 0,0 1 0 0 0,0-1 0 0 0,0 1 0 0 0,-1-1 0 0 0,0 1 0 0 0,0 0 0 0 0,0-1 0 0 0,0 1 0 0 0,-1 0 0 0 0,1 5 0 0 0,-1-1 0 0 0,0 1 0 0 0,0-1 0 0 0,-1 0 0 0 0,0 1 0 0 0,-1-1 0 0 0,0 0 0 0 0,-4 14 0 0 0,5-21 0 0 0,0-1 0 0 0,1 0 0 0 0,-1 0 0 0 0,0 1 0 0 0,0-1 0 0 0,1 0 0 0 0,-1 0 0 0 0,0 0 0 0 0,0 0 0 0 0,0 0 0 0 0,0 0 0 0 0,-1 0 0 0 0,1 0 0 0 0,0 0 0 0 0,0-1 0 0 0,0 1 0 0 0,-1 0 0 0 0,-1 0 0 0 0,-9 7 0 0 0,-5 18 0 0 0,8-18 0 0 0,0-1 0 0 0,0 0 0 0 0,0-1 0 0 0,-1 0 0 0 0,0 0 0 0 0,-14 5 0 0 0,-32 14 0 0 0,46-19 0 0 0,0-2 0 0 0,0 1 0 0 0,0-1 0 0 0,-19 4 0 0 0,-68 24 0 0 0,20-6 0 0 0,13-9 0 0 0,-2-3 0 0 0,0-3 0 0 0,-1-2 0 0 0,0-4 0 0 0,0-2 0 0 0,0-4 0 0 0,-128-17 0 0 0,178 13 0 0 0,-1 0 0 0 0,1-1 0 0 0,1-2 0 0 0,-1 1 0 0 0,-26-18 0 0 0,15 9 0 0 0,4 3 0 0 0,0-1 0 0 0,1 0 0 0 0,0-2 0 0 0,1 0 0 0 0,-33-33 0 0 0,39 25 0 0 0,15 22 0 0 0,0 0 0 0 0,0 0 0 0 0,0 0 0 0 0,-1 0 0 0 0,1 1 0 0 0,0-1 0 0 0,-1 0 0 0 0,0 1 0 0 0,1-1 0 0 0,-1 1 0 0 0,0-1 0 0 0,-2 0 0 0 0,3 0 0 0 0,0 1 0 0 0,0 0 0 0 0,0 0 0 0 0,0-1 0 0 0,1 1 0 0 0,-1-1 0 0 0,0 1 0 0 0,1 0 0 0 0,-1-1 0 0 0,1 1 0 0 0,-1-1 0 0 0,1 0 0 0 0,0 1 0 0 0,0-1 0 0 0,0 1 0 0 0,0-1 0 0 0,0 1 0 0 0,0-1 0 0 0,0 0 0 0 0,0 1 0 0 0,0-1 0 0 0,1-1 0 0 0,0 1 0 0 0,-1 1 0 0 0,0 0 0 0 0,0 1 0 0 0,0-1 0 0 0,0 1 0 0 0,0-1 0 0 0,0 0 0 0 0,0 1 0 0 0,-1-1 0 0 0,1 1 0 0 0,0-1 0 0 0,0 0 0 0 0,0 1 0 0 0,-1-1 0 0 0,1 1 0 0 0,0-1 0 0 0,0 1 0 0 0,-1-1 0 0 0,1 1 0 0 0,-1-1 0 0 0,1 1 0 0 0,0-1 0 0 0,-1 1 0 0 0,1 0 0 0 0,-1-1 0 0 0,1 1 0 0 0,-2-1 0 0 0,-4-10 0 0 0,6 7 0 0 0,0 0 0 0 0,0-1 0 0 0,0 1 0 0 0,1-1 0 0 0,0 1 0 0 0,0-1 0 0 0,0 1 0 0 0,0 0 0 0 0,1 0 0 0 0,-1 0 0 0 0,1 0 0 0 0,0 0 0 0 0,0 0 0 0 0,1 0 0 0 0,-1 0 0 0 0,1 1 0 0 0,0-1 0 0 0,0 1 0 0 0,0 0 0 0 0,0 0 0 0 0,0 0 0 0 0,1 0 0 0 0,-1 1 0 0 0,1-1 0 0 0,0 1 0 0 0,0 0 0 0 0,4-2 0 0 0,10-8 0 0 0,-11 5 0 0 0,-5 5 0 0 0,1 0 0 0 0,0-1 0 0 0,-1 1 0 0 0,1 0 0 0 0,0 1 0 0 0,0-1 0 0 0,0 0 0 0 0,0 1 0 0 0,1 0 0 0 0,-1 0 0 0 0,6-2 0 0 0,45-19 0 0 0,-42 16 0 0 0,0 0 0 0 0,1 1 0 0 0,0 0 0 0 0,0 1 0 0 0,23-4 0 0 0,31-2 0 0 0,-46 5 0 0 0,0 2 0 0 0,30-1 0 0 0,2 7 0 0 0,1 2 0 0 0,0 2 0 0 0,-1 3 0 0 0,60 19 0 0 0,-92-22 0 0 0,0 2 0 0 0,24 14 0 0 0,-7-4 0 0 0,-35-17 0 0 0,0 0 0 0 0,1 1 0 0 0,-1 0 0 0 0,0 0 0 0 0,0 0 0 0 0,-1 0 0 0 0,1 0 0 0 0,0 0 0 0 0,-1 1 0 0 0,0-1 0 0 0,0 1 0 0 0,0-1 0 0 0,2 6 0 0 0,11 19 0 0 0,-12-23 0 0 0,0 1 0 0 0,-1 0 0 0 0,1 0 0 0 0,-1 0 0 0 0,-1 0 0 0 0,1 1 0 0 0,-1-1 0 0 0,0 0 0 0 0,0 1 0 0 0,-1-1 0 0 0,0 0 0 0 0,-1 10 0 0 0,1-2 0 0 0,-1-10 0 0 0,0 0 0 0 0,0 0 0 0 0,-1 0 0 0 0,1 0 0 0 0,-1 0 0 0 0,0-1 0 0 0,0 1 0 0 0,0-1 0 0 0,-1 1 0 0 0,1-1 0 0 0,-1 0 0 0 0,0 0 0 0 0,0 0 0 0 0,0 0 0 0 0,0-1 0 0 0,0 1 0 0 0,0-1 0 0 0,-1 0 0 0 0,1 1 0 0 0,-7 1 0 0 0,-17 15 0 0 0,20-13 0 0 0,0 0 0 0 0,0-1 0 0 0,-1 0 0 0 0,0 0 0 0 0,0-1 0 0 0,0 0 0 0 0,0 0 0 0 0,-16 4 0 0 0,-44 20 0 0 0,50-19 0 0 0,0-2 0 0 0,0 0 0 0 0,0-1 0 0 0,-30 6 0 0 0,-12-4 0 0 0,-128 14 0 0 0,162-21 0 0 0,1-1 0 0 0,-1 0 0 0 0,1-2 0 0 0,0-1 0 0 0,-27-7 0 0 0,43 8 0 0 0,0-1 0 0 0,1-1 0 0 0,-1 0 0 0 0,1 0 0 0 0,-9-6 0 0 0,-27-11 0 0 0,33 17 0 0 0,0 0 0 0 0,1 0 0 0 0,0-1 0 0 0,-13-9 0 0 0,-5-2 0 0 0,23 14 0 0 0,1-1 0 0 0,-1 1 0 0 0,0-1 0 0 0,1 0 0 0 0,0 0 0 0 0,0-1 0 0 0,-5-4 0 0 0,-15-14 0 0 0,14 12 0 0 0,0 1 0 0 0,1-1 0 0 0,0-1 0 0 0,1 0 0 0 0,0 0 0 0 0,1-1 0 0 0,-9-18 0 0 0,-2-6 0 0 0,17 34 0 0 0,-1-1 0 0 0,0 1 0 0 0,1-1 0 0 0,-1 0 0 0 0,1 0 0 0 0,0 0 0 0 0,0 0 0 0 0,0 0 0 0 0,0 0 0 0 0,0 0 0 0 0,1 0 0 0 0,0 0 0 0 0,-1 0 0 0 0,1-4 0 0 0,1 3 0 0 0,-1-1 0 0 0,1 0 0 0 0,0 0 0 0 0,0 1 0 0 0,1-1 0 0 0,-1 0 0 0 0,1 1 0 0 0,0-1 0 0 0,0 1 0 0 0,1 0 0 0 0,-1 0 0 0 0,1 0 0 0 0,0 0 0 0 0,0 0 0 0 0,0 1 0 0 0,1-1 0 0 0,-1 1 0 0 0,1 0 0 0 0,0 0 0 0 0,5-4 0 0 0,-8 7 0 0 0,0-1 0 0 0,0 0 0 0 0,-1 1 0 0 0,1-1 0 0 0,0 0 0 0 0,-1 0 0 0 0,1 0 0 0 0,0 0 0 0 0,-1 0 0 0 0,1 0 0 0 0,-1 0 0 0 0,1 0 0 0 0,-1 0 0 0 0,0 0 0 0 0,1 0 0 0 0,-1 0 0 0 0,0-3 0 0 0,7-10 0 0 0,4 9 0 0 0,-10 5 0 0 0,0 0 0 0 0,0 0 0 0 0,1-1 0 0 0,-1 1 0 0 0,0 0 0 0 0,0-1 0 0 0,0 1 0 0 0,0-1 0 0 0,0 1 0 0 0,0-1 0 0 0,-1 0 0 0 0,1 1 0 0 0,0-1 0 0 0,0 0 0 0 0,0 1 0 0 0,0-1 0 0 0,-1 0 0 0 0,1 0 0 0 0,0 0 0 0 0,-1 0 0 0 0,1 0 0 0 0,-1 0 0 0 0,1 0 0 0 0,-1 0 0 0 0,1-2 0 0 0,1 0 0 0 0,0-1 0 0 0,1 0 0 0 0,0 0 0 0 0,-1 1 0 0 0,1 0 0 0 0,0-1 0 0 0,1 1 0 0 0,-1 0 0 0 0,1 1 0 0 0,-1-1 0 0 0,1 0 0 0 0,4-1 0 0 0,60-33 0 0 0,-53 30 0 0 0,7-4 0 0 0,-16 7 0 0 0,1 1 0 0 0,-1 0 0 0 0,1 0 0 0 0,0 0 0 0 0,0 1 0 0 0,10-2 0 0 0,93 0 0 0 0,-95 7 0 0 0,-1 0 0 0 0,0 0 0 0 0,0 2 0 0 0,0 0 0 0 0,23 11 0 0 0,-32-14 0 0 0,-3-1 0 0 0,0 0 0 0 0,-1-1 0 0 0,1 1 0 0 0,0 0 0 0 0,0 0 0 0 0,0 1 0 0 0,-1-1 0 0 0,1 0 0 0 0,-1 1 0 0 0,1-1 0 0 0,-1 0 0 0 0,0 1 0 0 0,1 0 0 0 0,-1-1 0 0 0,0 1 0 0 0,0 0 0 0 0,0 0 0 0 0,0-1 0 0 0,0 1 0 0 0,-1 0 0 0 0,2 3 0 0 0,12 24 0 0 0,-2-17 0 0 0,-8-8 0 0 0,0 0 0 0 0,0 0 0 0 0,-1 0 0 0 0,1 0 0 0 0,-1 1 0 0 0,0-1 0 0 0,4 9 0 0 0,17 25 0 0 0,-23-38 0 0 0,0 1 0 0 0,-1 0 0 0 0,1 0 0 0 0,-1 0 0 0 0,1 1 0 0 0,0-1 0 0 0,-1 0 0 0 0,0 0 0 0 0,1 0 0 0 0,-1 0 0 0 0,0 0 0 0 0,0 0 0 0 0,1 1 0 0 0,-1-1 0 0 0,0 0 0 0 0,0 0 0 0 0,0 0 0 0 0,-1 0 0 0 0,1 1 0 0 0,0-1 0 0 0,0 0 0 0 0,-1 0 0 0 0,1 2 0 0 0,-1-2 0 0 0,1 1 0 0 0,-1 0 0 0 0,1 0 0 0 0,0-1 0 0 0,0 1 0 0 0,0 0 0 0 0,0 0 0 0 0,0 0 0 0 0,0 0 0 0 0,0 0 0 0 0,0-1 0 0 0,2 4 0 0 0,0 2 0 0 0,0 1 0 0 0,0 0 0 0 0,-1 0 0 0 0,0 0 0 0 0,0 0 0 0 0,-1 0 0 0 0,0 0 0 0 0,0 0 0 0 0,-1 0 0 0 0,0 0 0 0 0,0 0 0 0 0,-1 0 0 0 0,-3 10 0 0 0,3-12 0 0 0,0 0 0 0 0,-1 0 0 0 0,1-1 0 0 0,-1 1 0 0 0,0-1 0 0 0,-1 1 0 0 0,1-1 0 0 0,-1 0 0 0 0,0-1 0 0 0,0 1 0 0 0,-1-1 0 0 0,1 1 0 0 0,-1-1 0 0 0,0-1 0 0 0,0 1 0 0 0,0-1 0 0 0,-8 4 0 0 0,-68 41 0 0 0,15-19 0 0 0,52-22 0 0 0,-2 0 0 0 0,1 0 0 0 0,-1-1 0 0 0,0-1 0 0 0,0-1 0 0 0,0 0 0 0 0,-20 1 0 0 0,-26 1 0 0 0,46-4 0 0 0,0 0 0 0 0,0 0 0 0 0,0-2 0 0 0,0 0 0 0 0,0 0 0 0 0,0-2 0 0 0,0 0 0 0 0,-25-7 0 0 0,17 0 0 0 0,-9-3 0 0 0,-47-24 0 0 0,47 20 0 0 0,25 12 0 0 0,0 0 0 0 0,0 0 0 0 0,0 0 0 0 0,0-1 0 0 0,1-1 0 0 0,0 1 0 0 0,-10-10 0 0 0,-1-3 0 0 0,-3-3 0 0 0,-31-38 0 0 0,45 49 0 0 0,1 1 0 0 0,0-1 0 0 0,1 0 0 0 0,0 0 0 0 0,0 0 0 0 0,1-1 0 0 0,1 1 0 0 0,-3-13 0 0 0,2 2 0 0 0,2 0 0 0 0,0 0 0 0 0,2-34 0 0 0,0 44 0 0 0,1 0 0 0 0,0 0 0 0 0,1 0 0 0 0,1 0 0 0 0,-1 1 0 0 0,2-1 0 0 0,-1 1 0 0 0,8-15 0 0 0,-7 18 0 0 0,0 1 0 0 0,0 0 0 0 0,1 1 0 0 0,-1-1 0 0 0,1 1 0 0 0,11-9 0 0 0,13-14 0 0 0,-15 17 0 0 0,2 0 0 0 0,-1 0 0 0 0,2 1 0 0 0,-1 1 0 0 0,1 1 0 0 0,1 0 0 0 0,-1 2 0 0 0,29-8 0 0 0,7-4 0 0 0,-44 15 0 0 0,-1 2 0 0 0,0-1 0 0 0,1 1 0 0 0,0 1 0 0 0,-1-1 0 0 0,1 1 0 0 0,10 2 0 0 0,7-1 0 0 0,-10 0 0 0 0,-1 1 0 0 0,0 1 0 0 0,0 0 0 0 0,0 1 0 0 0,0 0 0 0 0,-1 1 0 0 0,1 1 0 0 0,-1 0 0 0 0,-1 1 0 0 0,24 16 0 0 0,-33-20 0 0 0,0 1 0 0 0,0 0 0 0 0,-1 0 0 0 0,1 0 0 0 0,-1 0 0 0 0,0 1 0 0 0,0-1 0 0 0,-1 1 0 0 0,1 0 0 0 0,1 7 0 0 0,10 14 0 0 0,-12-19 0 0 0,1 1 0 0 0,-1 0 0 0 0,0 0 0 0 0,-1 0 0 0 0,0 0 0 0 0,0 0 0 0 0,-1 0 0 0 0,0 0 0 0 0,-2 16 0 0 0,1 9 0 0 0,1-27 0 0 0,-1 1 0 0 0,0-1 0 0 0,0 0 0 0 0,-1 0 0 0 0,0 0 0 0 0,0 0 0 0 0,0 0 0 0 0,-1 0 0 0 0,0 0 0 0 0,0-1 0 0 0,0 0 0 0 0,-1 1 0 0 0,1-1 0 0 0,-1 0 0 0 0,-1-1 0 0 0,1 1 0 0 0,-1-1 0 0 0,-6 6 0 0 0,-10 5 0 0 0,-1 0 0 0 0,0-1 0 0 0,-25 11 0 0 0,35-19 0 0 0,-42 21 0 0 0,14-11 0 0 0,18-11 0 0 0,0-2 0 0 0,0 0 0 0 0,-1-1 0 0 0,1-1 0 0 0,0-1 0 0 0,-30-3 0 0 0,35 2 0 0 0,9 0 0 0 0,0-1 0 0 0,0 1 0 0 0,1-1 0 0 0,-1-1 0 0 0,1 1 0 0 0,-1-1 0 0 0,1-1 0 0 0,0 1 0 0 0,-12-10 0 0 0,-23-9 0 0 0,16 7 0 0 0,0-1 0 0 0,1-1 0 0 0,1-1 0 0 0,0-1 0 0 0,2-1 0 0 0,-38-43 0 0 0,53 55 0 0 0,2 3 0 0 0,1-1 0 0 0,0 1 0 0 0,0-1 0 0 0,1 0 0 0 0,-5-9 0 0 0,-11-20 0 0 0,-14 2 0 0 0,23 20 0 0 0,-1 0 0 0 0,0 1 0 0 0,-18-14 0 0 0,-21-21 0 0 0,32 29 0 0 0,0 2 0 0 0,-28-19 0 0 0,39 29 0 0 0,1 1 0 0 0,-1-2 0 0 0,1 1 0 0 0,0 0 0 0 0,1-1 0 0 0,0 0 0 0 0,0-1 0 0 0,0 1 0 0 0,1-1 0 0 0,0 0 0 0 0,0 0 0 0 0,1 0 0 0 0,0 0 0 0 0,-3-16 0 0 0,4 18 0 0 0,1 0 0 0 0,0 0 0 0 0,0-1 0 0 0,0 1 0 0 0,1-1 0 0 0,0 1 0 0 0,0 0 0 0 0,0-1 0 0 0,1 1 0 0 0,0-1 0 0 0,0 1 0 0 0,1 0 0 0 0,0 0 0 0 0,0 0 0 0 0,0 0 0 0 0,1 0 0 0 0,0 0 0 0 0,0 1 0 0 0,0-1 0 0 0,1 1 0 0 0,5-7 0 0 0,19-8 0 0 0,-7-8 0 0 0,6 10 0 0 0,-5-4 0 0 0,12-8 0 0 0,-14 17 0 0 0,0-1 0 0 0,26-23 0 0 0,22-16 0 0 0,-58 47 0 0 0,13-11 0 0 0,2 2 0 0 0,-1 0 0 0 0,2 2 0 0 0,0 1 0 0 0,0 1 0 0 0,30-8 0 0 0,-26 12 0 0 0,30-6 0 0 0,87-9 0 0 0,-130 20 0 0 0,0 1 0 0 0,-1 1 0 0 0,1 1 0 0 0,-1 1 0 0 0,1 0 0 0 0,-1 1 0 0 0,0 0 0 0 0,0 2 0 0 0,0 0 0 0 0,19 8 0 0 0,-9 10 0 0 0,-23-22 0 0 0,0 1 0 0 0,0 0 0 0 0,0 1 0 0 0,0-1 0 0 0,-1 0 0 0 0,1 1 0 0 0,0-1 0 0 0,-1 1 0 0 0,0 0 0 0 0,0 0 0 0 0,0 0 0 0 0,0 0 0 0 0,0 0 0 0 0,-1 0 0 0 0,1 1 0 0 0,-1-1 0 0 0,0 0 0 0 0,0 1 0 0 0,0-1 0 0 0,0 1 0 0 0,0 6 0 0 0,0 7 0 0 0,0 1 0 0 0,-1 0 0 0 0,-4 27 0 0 0,2-38 0 0 0,0-1 0 0 0,0 1 0 0 0,-1-1 0 0 0,0 0 0 0 0,0 0 0 0 0,-1 0 0 0 0,0 0 0 0 0,0 0 0 0 0,0-1 0 0 0,-1 0 0 0 0,1 1 0 0 0,-1-2 0 0 0,0 1 0 0 0,-1-1 0 0 0,-8 6 0 0 0,-22 22 0 0 0,19-18 0 0 0,0-1 0 0 0,-1-1 0 0 0,0 0 0 0 0,-38 17 0 0 0,-38 8 0 0 0,71-30 0 0 0,-1-1 0 0 0,-1-2 0 0 0,1 0 0 0 0,-1-1 0 0 0,0-2 0 0 0,1 0 0 0 0,-1-2 0 0 0,0 0 0 0 0,1-2 0 0 0,-1-1 0 0 0,1-1 0 0 0,-26-8 0 0 0,41 9 0 0 0,1 0 0 0 0,0 0 0 0 0,0 0 0 0 0,0-1 0 0 0,1 0 0 0 0,0-1 0 0 0,0 0 0 0 0,0 0 0 0 0,1 0 0 0 0,0-1 0 0 0,-10-14 0 0 0,-22-21 0 0 0,22 23 0 0 0,1 0 0 0 0,0-1 0 0 0,2-1 0 0 0,0 0 0 0 0,-13-30 0 0 0,-19-31 0 0 0,32 59 0 0 0,0-1 0 0 0,2 0 0 0 0,0 0 0 0 0,2-1 0 0 0,1 0 0 0 0,-8-41 0 0 0,8 29 0 0 0,-2 1 0 0 0,-14-38 0 0 0,-10-31 0 0 0,28 77 0 0 0,1-1 0 0 0,2 0 0 0 0,-1-44 0 0 0,4 67 0 0 0,1 0 0 0 0,-1 1 0 0 0,1-1 0 0 0,1 1 0 0 0,-1-1 0 0 0,1 1 0 0 0,0 0 0 0 0,0-1 0 0 0,0 1 0 0 0,1 0 0 0 0,0 1 0 0 0,4-7 0 0 0,9-15 0 0 0,1-1 0 0 0,3 2 0 0 0,0 0 0 0 0,1 1 0 0 0,1 1 0 0 0,42-33 0 0 0,-8 5 0 0 0,-44 40 0 0 0,1 1 0 0 0,1 0 0 0 0,24-13 0 0 0,-1 1 0 0 0,-24 15 0 0 0,1 0 0 0 0,-1 0 0 0 0,2 1 0 0 0,-1 1 0 0 0,16-4 0 0 0,40-15 0 0 0,-50 14 0 0 0,-15 7 0 0 0,0 0 0 0 0,0 1 0 0 0,0-1 0 0 0,0 1 0 0 0,0 1 0 0 0,1-1 0 0 0,-1 1 0 0 0,1 0 0 0 0,9-1 0 0 0,73-7 0 0 0,-72 6 0 0 0,1 0 0 0 0,-1 2 0 0 0,1 0 0 0 0,0 0 0 0 0,0 2 0 0 0,-1 0 0 0 0,1 1 0 0 0,0 1 0 0 0,-1 0 0 0 0,0 1 0 0 0,18 7 0 0 0,-12 1 0 0 0,-1 0 0 0 0,0 1 0 0 0,-1 2 0 0 0,22 19 0 0 0,-40-31 0 0 0,0-1 0 0 0,0 1 0 0 0,0-1 0 0 0,0 1 0 0 0,0 0 0 0 0,0 0 0 0 0,-1-1 0 0 0,1 1 0 0 0,-1 0 0 0 0,0 1 0 0 0,0-1 0 0 0,0 0 0 0 0,1 6 0 0 0,5 20 0 0 0,1-8 0 0 0,-2 0 0 0 0,-1 0 0 0 0,0 1 0 0 0,2 35 0 0 0,-7-46 0 0 0,1 0 0 0 0,-2 0 0 0 0,0 0 0 0 0,0 0 0 0 0,-1-1 0 0 0,0 1 0 0 0,-1 0 0 0 0,0-1 0 0 0,0 0 0 0 0,-1 0 0 0 0,-9 16 0 0 0,-7 10 0 0 0,11-20 0 0 0,0-1 0 0 0,0 1 0 0 0,-14 13 0 0 0,-13 18 0 0 0,29-37 0 0 0,0 0 0 0 0,-1-1 0 0 0,0 0 0 0 0,-14 12 0 0 0,-83 81 0 0 0,53-59 0 0 0,6-3 0 0 0,-2-1 0 0 0,-105 62 0 0 0,131-91 0 0 0,0-2 0 0 0,-1 0 0 0 0,0-1 0 0 0,-26 4 0 0 0,34-8 0 0 0,-1 0 0 0 0,0 0 0 0 0,0-2 0 0 0,0 0 0 0 0,0 0 0 0 0,0-2 0 0 0,-1 0 0 0 0,1-1 0 0 0,0-1 0 0 0,-21-6 0 0 0,29 5 0 0 0,0 0 0 0 0,1 0 0 0 0,-1-1 0 0 0,1 0 0 0 0,0-1 0 0 0,1 0 0 0 0,-1 0 0 0 0,1 0 0 0 0,0-1 0 0 0,1 0 0 0 0,-10-14 0 0 0,5 5 0 0 0,1 0 0 0 0,1-1 0 0 0,0 0 0 0 0,1 0 0 0 0,-4-20 0 0 0,-7-66 0 0 0,11 49 0 0 0,5 41 0 0 0,1 1 0 0 0,1-1 0 0 0,0 1 0 0 0,0-1 0 0 0,1 1 0 0 0,1-1 0 0 0,0 1 0 0 0,1 0 0 0 0,0 0 0 0 0,1 0 0 0 0,6-14 0 0 0,6 2 0 0 0,2 2 0 0 0,1-1 0 0 0,25-22 0 0 0,18-3 0 0 0,-52 39 0 0 0,1 1 0 0 0,-1 0 0 0 0,1 0 0 0 0,1 1 0 0 0,-1 1 0 0 0,1 0 0 0 0,1 0 0 0 0,-1 2 0 0 0,1-1 0 0 0,15-2 0 0 0,31-14 0 0 0,-35 14 0 0 0,0 0 0 0 0,0 1 0 0 0,40-4 0 0 0,-4 1 0 0 0,-25 6-204 0 0,1 1-1 0 0,-1 2 1 0 0,0 1 0 0 0,64 11 0 0 0,-84-10 94 0 0,19 4-2647 0 0,52 17-1 0 0,-53-13-1991 0 0,47 7-1 0 0,-64-14 3219 0 0,-14-2 1268 0 0,1 0 0 0 0,-1 0 0 0 0,1 0-1 0 0,0-1 1 0 0,-1 0 0 0 0,1 1 0 0 0,0-1-1 0 0,0 0 1 0 0,-1 0 0 0 0,1 0 0 0 0,0-1-1 0 0,0 1 1 0 0,-1-1 0 0 0,1 1-1 0 0,0-1 1 0 0,-1 0 0 0 0,1 0 0 0 0,-1 0-1 0 0,1 0 1 0 0,-1-1 0 0 0,0 1 0 0 0,1-1-1 0 0,2-2 1 0 0,6-11-327 0 0,0 0 0 0 0,0-2 0 0 0,-2 1 0 0 0,0-1 0 0 0,-1 0 0 0 0,-1-1 0 0 0,9-32 0 0 0,-6 21 365 0 0,11-28-420 0 0,-9-3-1354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7256 0 0,'-3'2'6912'0'0,"-3"4"-3544"0"0,-15 15-371 0 0,18-14-2163 0 0,0 0 1 0 0,1-1-1 0 0,0 1 0 0 0,0 0 1 0 0,-2 14-1 0 0,1 73 1364 0 0,3-65-1665 0 0,9 177 551 0 0,0-140-1068 0 0,0 59-1303 0 0,-9-121 1121 0 0,0-2 37 0 0,-1-1 0 0 0,1 0 1 0 0,0 1-1 0 0,0-1 1 0 0,0 1-1 0 0,0-1 1 0 0,0 0-1 0 0,0 1 0 0 0,0-1 1 0 0,1 0-1 0 0,-1 1 1 0 0,0-1-1 0 0,1 0 0 0 0,-1 1 1 0 0,1-1-1 0 0,0 0 1 0 0,-1 1-1 0 0,1-1 0 0 0,0 0 1 0 0,0 0-1 0 0,0 0 1 0 0,0 0-1 0 0,0 0 1 0 0,1 1-1 0 0,7-1-6499 0 0,1-8 3768 0 0,9-22 1914 0 0,-7 12-950 0 0,20-38-454 0 0,-22 35 1224 0 0,1 2 0 0 0,20-28 0 0 0,-2 19 237 0 0,15-18-179 0 0,-5-16 399 0 0,-29 43 612 0 0,0 1 0 0 0,2 0 0 0 0,19-22 1 0 0,18-24 214 0 0,-30 38 216 0 0,-1-2 1164 0 0,7-9 1352 0 0,-24 35-2469 0 0,0-1 1 0 0,0 1-1 0 0,0 0 1 0 0,0 0 0 0 0,0 0-1 0 0,0 0 1 0 0,1 0-1 0 0,-1 0 1 0 0,0 1-1 0 0,1-1 1 0 0,-1 0-1 0 0,1 1 1 0 0,-1-1 0 0 0,1 1-1 0 0,-1-1 1 0 0,1 1-1 0 0,-1 0 1 0 0,1-1-1 0 0,-1 1 1 0 0,3 0-1 0 0,-15 34 3657 0 0,4-10-3541 0 0,0-1 1 0 0,2 1 0 0 0,0 1 0 0 0,-1 36-1 0 0,2 114 679 0 0,4-145-938 0 0,1-22-227 0 0,0 0-1 0 0,0 1 0 0 0,1-1 1 0 0,0 0-1 0 0,1 1 1 0 0,0-1-1 0 0,0-1 0 0 0,1 1 1 0 0,0 0-1 0 0,0-1 1 0 0,0 0-1 0 0,1 0 0 0 0,1 0 1 0 0,8 9-1 0 0,3-2 67 0 0,0-1-1 0 0,1 0 0 0 0,27 13 1 0 0,-43-24-111 0 0,8 4 32 0 0,1 0 0 0 0,0 0 1 0 0,1-1-1 0 0,-1-1 0 0 0,1 0 1 0 0,20 4-1 0 0,-12-5-11 0 0,1 0 1 0 0,-1-2-1 0 0,34-1 0 0 0,-13-1 151 0 0,-40 1-168 0 0,0 0 0 0 0,-1 0 0 0 0,1 0 0 0 0,0-1 0 0 0,0 1 0 0 0,0 0 0 0 0,-1 0 0 0 0,1-1 0 0 0,0 1-1 0 0,-1-1 1 0 0,1 1 0 0 0,0-1 0 0 0,-1 1 0 0 0,1-1 0 0 0,0 1 0 0 0,-1-1 0 0 0,1 0 0 0 0,-1 1 0 0 0,1-1 0 0 0,-1 0 0 0 0,0 1 0 0 0,1-1 0 0 0,-1 0 0 0 0,0 0 0 0 0,1 1 0 0 0,-1-1 0 0 0,0 0 0 0 0,0 0 0 0 0,0 0 0 0 0,1 1 0 0 0,-1-1 0 0 0,0 0 0 0 0,0 0 0 0 0,0-1 0 0 0,0-1 26 0 0,0 0 1 0 0,-1-1 0 0 0,1 1 0 0 0,0 0 0 0 0,-1-1 0 0 0,0 1 0 0 0,1 0-1 0 0,-1 0 1 0 0,-2-4 0 0 0,-29-49 112 0 0,31 52-141 0 0,-1 1 0 0 0,0-1 0 0 0,-1 1 0 0 0,1 0-1 0 0,-1 0 1 0 0,1 0 0 0 0,-1 0 0 0 0,0 0 0 0 0,0 0-1 0 0,0 1 1 0 0,0 0 0 0 0,-7-4 0 0 0,-18-18 61 0 0,11-4-28 0 0,-60-34 19 0 0,44 27-1 0 0,24 25-48 0 0,1 0 0 0 0,-1 1-1 0 0,-1 0 1 0 0,0 0 0 0 0,-16-10 0 0 0,21 15-10 0 0,0 1 0 0 0,0-1 0 0 0,1 0 0 0 0,-1 0 0 0 0,1 0 0 0 0,0-1 0 0 0,0 1 0 0 0,1-1 0 0 0,-1 0 0 0 0,-2-7 0 0 0,-18-20 40 0 0,12 20-34 0 0,0 0 0 0 0,0-1-1 0 0,1-1 1 0 0,1 0-1 0 0,-14-23 1 0 0,19 27-8 0 0,1 0 1 0 0,0-1-1 0 0,1 1 0 0 0,0-1 1 0 0,1 0-1 0 0,0 0 1 0 0,0 1-1 0 0,1-1 0 0 0,1-13 1 0 0,1 17 11 0 0,1-1 0 0 0,0 1 0 0 0,1 0 0 0 0,0 0 1 0 0,0 0-1 0 0,0 1 0 0 0,1-1 0 0 0,-1 1 0 0 0,2-1 0 0 0,5-6 0 0 0,18-3 24 0 0,14-9 8 0 0,-41 23-41 0 0,3-2 4 0 0,0 0 0 0 0,0 0 0 0 0,1 0 0 0 0,-1 0 0 0 0,1 1 0 0 0,0-1 0 0 0,0 1 0 0 0,0 1 0 0 0,0-1 0 0 0,0 1 0 0 0,8-3 0 0 0,101-23 164 0 0,-103 26-138 0 0,-1 0-1 0 0,1 1 0 0 0,0 0 0 0 0,-1 1 1 0 0,1 0-1 0 0,0 1 0 0 0,-1 0 1 0 0,1 0-1 0 0,12 5 0 0 0,-19-5-24 0 0,-1-1-2 0 0,-1 1 0 0 0,1 0 0 0 0,0 0 1 0 0,0 0-1 0 0,-1 0 0 0 0,1 1 1 0 0,-1-1-1 0 0,1 0 0 0 0,-1 1 0 0 0,0 0 1 0 0,1 0-1 0 0,-1 0 0 0 0,0 0 0 0 0,0 0 1 0 0,0 0-1 0 0,0 0 0 0 0,-1 0 1 0 0,1 1-1 0 0,2 4 0 0 0,18 49 75 0 0,-13-36-39 0 0,-1 0 0 0 0,10 38 0 0 0,-14-31-40 0 0,0-1 1 0 0,-2 1-1 0 0,-1 0 0 0 0,-2 0 1 0 0,0 0-1 0 0,-8 43 1 0 0,-1-22-561 0 0,-2-1 1 0 0,-35 85-1 0 0,21-70-1299 0 0,24-58 1498 0 0,0 0-1 0 0,0 0 1 0 0,0 1 0 0 0,0-1 0 0 0,0 0 0 0 0,1 1-1 0 0,-2 8 1 0 0,1 16-5838 0 0,20-48 1214 0 0,20-56 40 0 0,-19 36 2985 0 0,31-49 0 0 0,-22 51 1036 0 0,-11-6-1202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5792 0 0,'0'-3'373'0'0,"1"1"-1"0"0,-1 0 1 0 0,1 0 0 0 0,-1 0 0 0 0,1 0 0 0 0,-1 0 0 0 0,1 0-1 0 0,0 0 1 0 0,0 0 0 0 0,0 0 0 0 0,0 0 0 0 0,2-1 0 0 0,-2 1-54 0 0,1 0 0 0 0,-1-1 0 0 0,0 1 1 0 0,0 0-1 0 0,0 0 0 0 0,0-1 0 0 0,0 1 1 0 0,0 0-1 0 0,-1-1 0 0 0,1 1 0 0 0,-1-1 1 0 0,1-2-1 0 0,-1 4-138 0 0,0 0 1 0 0,0 0-1 0 0,1 0 0 0 0,-1 0 1 0 0,0 0-1 0 0,1 0 0 0 0,-1 0 1 0 0,1 0-1 0 0,-1 0 1 0 0,1 1-1 0 0,-1-1 0 0 0,1 0 1 0 0,0 0-1 0 0,-1 1 0 0 0,1-1 1 0 0,0 0-1 0 0,0 1 0 0 0,-1-1 1 0 0,1 0-1 0 0,0 1 1 0 0,0-1-1 0 0,0 1 0 0 0,0 0 1 0 0,0-1-1 0 0,0 1 0 0 0,0 0 1 0 0,-1-1-1 0 0,1 1 1 0 0,0 0-1 0 0,0 0 0 0 0,0 0 1 0 0,0 0-1 0 0,4 0 3342 0 0,-5 0-3486 0 0,-1 0 1 0 0,1 1 0 0 0,0-1 0 0 0,0 0 0 0 0,0 0 0 0 0,0 0 0 0 0,0 0 0 0 0,0 0 0 0 0,0 1 0 0 0,1-1-1 0 0,-1 0 1 0 0,0 0 0 0 0,0 0 0 0 0,0 0 0 0 0,0 0 0 0 0,0 1 0 0 0,0-1 0 0 0,0 0 0 0 0,0 0 0 0 0,0 0-1 0 0,0 0 1 0 0,0 0 0 0 0,0 0 0 0 0,1 1 0 0 0,-1-1 0 0 0,0 0 0 0 0,0 0 0 0 0,0 0 0 0 0,0 0 0 0 0,0 0-1 0 0,0 0 1 0 0,1 0 0 0 0,-1 0 0 0 0,0 0 0 0 0,0 0 0 0 0,0 0 0 0 0,0 0 0 0 0,1 0 0 0 0,-1 0-1 0 0,0 0 1 0 0,0 0 0 0 0,0 0 0 0 0,0 0 0 0 0,0 0 0 0 0,1 0 0 0 0,-1 0 0 0 0,0 0 0 0 0,0 0 0 0 0,0 0-1 0 0,0 0 1 0 0,0 0 0 0 0,1 0 0 0 0,-1 0 0 0 0,0 0 0 0 0,0 0 0 0 0,0 0 0 0 0,0 0 0 0 0,0 0 0 0 0,0-1-1 0 0,1 1 1 0 0,-1 0 0 0 0,0 0 0 0 0,0 0 0 0 0,0 0 0 0 0,0-1 0 0 0,4 17 1366 0 0,-4-14-1291 0 0,4 10 199 0 0,0 1 0 0 0,-1-1 1 0 0,-1 1-1 0 0,0-1 0 0 0,-1 1 0 0 0,0 22 0 0 0,6 44 326 0 0,-4-51-551 0 0,-1-1 1 0 0,-1 1 0 0 0,-3 39-1 0 0,-1 10-131 0 0,-6 35-773 0 0,5-66-775 0 0,-1 8-4178 0 0,23-72-7753 0 0,23-66 7972 0 0,-37 55 2280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76 142 2896 0 0,'-2'-1'8771'0'0,"2"1"-8714"0"0,0 0-1 0 0,0 0 0 0 0,0 0 1 0 0,0-1-1 0 0,0 1 1 0 0,-1 0-1 0 0,1 0 0 0 0,0 0 1 0 0,0 0-1 0 0,0 0 1 0 0,-1 0-1 0 0,1 0 0 0 0,0 0 1 0 0,0 0-1 0 0,0 0 1 0 0,-1 0-1 0 0,1 0 0 0 0,0 0 1 0 0,0 0-1 0 0,0 0 1 0 0,-1 0-1 0 0,1 0 0 0 0,0 0 1 0 0,0 0-1 0 0,0 1 1 0 0,0-1-1 0 0,-1 0 0 0 0,1 0 1 0 0,0 0-1 0 0,0 0 1 0 0,0 0-1 0 0,0 0 0 0 0,0 0 1 0 0,-1 1-1 0 0,1-1 1 0 0,0 0-1 0 0,0 0 0 0 0,0 0 1 0 0,0 0-1 0 0,0 1 1 0 0,0-1-1 0 0,0 0 0 0 0,-1 0 1 0 0,1 12 482 0 0,-1 0 0 0 0,-1 0 0 0 0,0 0 0 0 0,-7 22 0 0 0,-6 28 214 0 0,-12 170 1012 0 0,20-155-1120 0 0,3 87 0 0 0,4-138-551 0 0,15 22 77 0 0,-15-45-160 0 0,1-1-1 0 0,0 0 0 0 0,0 1 1 0 0,0-1-1 0 0,0 0 1 0 0,1 1-1 0 0,-1-1 1 0 0,1 0-1 0 0,-1 0 0 0 0,1 0 1 0 0,0 0-1 0 0,0 0 1 0 0,0-1-1 0 0,0 1 1 0 0,0 0-1 0 0,0-1 0 0 0,0 0 1 0 0,5 3-1 0 0,63-1 121 0 0,-64-5-114 0 0,-1 0 1 0 0,0-1-1 0 0,1 1 0 0 0,-1-1 1 0 0,0 0-1 0 0,0 0 0 0 0,0-1 1 0 0,-1 1-1 0 0,5-5 0 0 0,-5 2-10 0 0,-1 1-1 0 0,0-1 0 0 0,-1 0 0 0 0,1 0 1 0 0,-1 0-1 0 0,2-8 0 0 0,7-19 33 0 0,-4 15-22 0 0,0 1 23 0 0,0 0-1 0 0,16-28 0 0 0,-20 41-33 0 0,-1 0 0 0 0,0 0 0 0 0,0 0 0 0 0,0 0 1 0 0,-1 0-1 0 0,1 0 0 0 0,-1-1 0 0 0,0 1 0 0 0,0 0 1 0 0,-1-1-1 0 0,1-6 0 0 0,4-22 13 0 0,-1 14 12 0 0,0 0-1 0 0,-2 0 1 0 0,0-28 0 0 0,3-18 38 0 0,-1 4 27 0 0,-4-98 1 0 0,-3 58 154 0 0,8 81-18 0 0,-2 21 16 0 0,-2 14-171 0 0,17 99-29 0 0,-17-109-48 0 0,-1 0 0 0 0,1 0 0 0 0,0 0 1 0 0,0 0-1 0 0,1-1 0 0 0,-1 1 0 0 0,5 7 0 0 0,-3-7 1 0 0,-1 0 1 0 0,0 0 0 0 0,-1 0-1 0 0,1 0 1 0 0,-1 0-1 0 0,0 0 1 0 0,1 10 0 0 0,-1-10-6 0 0,0 0 0 0 0,1 0 0 0 0,-1 0 0 0 0,1-1 0 0 0,0 1 0 0 0,1-1 0 0 0,-1 1 0 0 0,6 7 0 0 0,9 19 34 0 0,-9-3 64 0 0,2 0 0 0 0,1 0 1 0 0,26 47-1 0 0,-26-54-36 0 0,34 55 299 0 0,-40-70-323 0 0,1 0-1 0 0,-1 0 0 0 0,1-1 0 0 0,0 0 0 0 0,1 0 1 0 0,-1 0-1 0 0,13 5 0 0 0,3 5 32 0 0,-11-9 4 0 0,1 0-1 0 0,-1 0 0 0 0,1-1 0 0 0,0-1 0 0 0,1 0 1 0 0,-1-1-1 0 0,1 0 0 0 0,-1-1 0 0 0,1 0 1 0 0,0-1-1 0 0,0 0 0 0 0,23-3 0 0 0,-31 2-42 0 0,0 0-4 0 0,0 0 0 0 0,-1 0-1 0 0,1-1 1 0 0,0 0 0 0 0,-1 0 0 0 0,1 0 0 0 0,0 0 0 0 0,-1-1-1 0 0,0 0 1 0 0,1 0 0 0 0,-1 0 0 0 0,0 0 0 0 0,0-1 0 0 0,0 0-1 0 0,0 0 1 0 0,0 0 0 0 0,-1 0 0 0 0,0 0 0 0 0,1-1 0 0 0,-1 1 0 0 0,0-1-1 0 0,3-6 1 0 0,-5 9-18 0 0,-1-1 0 0 0,1 1 1 0 0,0 0-1 0 0,0 0 0 0 0,0-1 0 0 0,0 1 0 0 0,0 0 0 0 0,0 0 0 0 0,0 0 1 0 0,1 0-1 0 0,-1 0 0 0 0,0 0 0 0 0,1 1 0 0 0,-1-1 0 0 0,0 0 0 0 0,2 0 1 0 0,10-7 26 0 0,-5-10-6 0 0,0-7 24 0 0,0 15-24 0 0,-7 8-19 0 0,1 1 1 0 0,0-1-1 0 0,-1 0 0 0 0,1 0 0 0 0,-1 0 1 0 0,0 0-1 0 0,1 0 0 0 0,-1 0 1 0 0,0 0-1 0 0,0 0 0 0 0,-1-1 1 0 0,1 1-1 0 0,1-4 0 0 0,1-12 42 0 0,3-8 30 0 0,-2-1 0 0 0,2-40 0 0 0,-6 41-52 0 0,2 14-26 0 0,-2 1 0 0 0,0-1-1 0 0,0 0 1 0 0,-1 1-1 0 0,0-1 1 0 0,-1 0-1 0 0,-1 1 1 0 0,0-1 0 0 0,0 1-1 0 0,-1 0 1 0 0,-10-20-1 0 0,-33-77-286 0 0,47 107 276 0 0,-1 0 0 0 0,1 0 1 0 0,0 0-1 0 0,-1 0 1 0 0,1 1-1 0 0,-1-1 1 0 0,1 0-1 0 0,-1 0 1 0 0,0 1-1 0 0,1-1 1 0 0,-1 0-1 0 0,0 1 0 0 0,1-1 1 0 0,-1 1-1 0 0,0-1 1 0 0,0 1-1 0 0,0-1 1 0 0,1 1-1 0 0,-1-1 1 0 0,0 1-1 0 0,-1-1 1 0 0,1 1-1 0 0,0 0-1 0 0,0 0 1 0 0,1-1 0 0 0,-1 1 0 0 0,0 0 0 0 0,1-1 0 0 0,-1 1 0 0 0,1 0 0 0 0,-1-1 0 0 0,0 1 0 0 0,1-1 0 0 0,-1 1 0 0 0,1-1 0 0 0,-1 1 0 0 0,1-1 0 0 0,-1 0 0 0 0,1 1 0 0 0,0-1 0 0 0,-1 0 0 0 0,1 1 0 0 0,0-1 0 0 0,0 0 0 0 0,-1 1 0 0 0,1-1 0 0 0,0 0 0 0 0,0 0 0 0 0,0 1 0 0 0,0-1 0 0 0,0-1 0 0 0,-3-4-247 0 0,1 0-1 0 0,-1-1 1 0 0,-1 1 0 0 0,1 0 0 0 0,-1 1-1 0 0,0-1 1 0 0,0 1 0 0 0,-9-9-1 0 0,11 11-267 0 0,-1 0-1 0 0,0 1 1 0 0,0-1-1 0 0,0 1 1 0 0,0 0-1 0 0,0 0 0 0 0,0 0 1 0 0,-1 0-1 0 0,1 1 1 0 0,-1-1-1 0 0,-3 0 0 0 0,-10-3-4420 0 0,-7-1-895 0 0,-5 1 2409 0 0,20 4 1004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7808 0 0,'-6'4'6416'0'0,"-8"6"-3998"0"0,-2 9-576 0 0,13-16-1603 0 0,0-1-1 0 0,1 1 0 0 0,0 0 1 0 0,-1-1-1 0 0,1 1 1 0 0,0 0-1 0 0,0 0 1 0 0,-2 5-1 0 0,-6 15 387 0 0,1 1 1 0 0,0 0-1 0 0,2 1 0 0 0,1 0 1 0 0,1 0-1 0 0,-2 33 0 0 0,3 17-147 0 0,2-52-307 0 0,0 0 0 0 0,2-1-1 0 0,1 1 1 0 0,6 40 0 0 0,5 31 209 0 0,-10-62-233 0 0,11 43 0 0 0,-5-38-100 0 0,-3-11-8 0 0,2 0-1 0 0,0-1 0 0 0,2 1 0 0 0,12 25 0 0 0,-20-49-35 0 0,1 1-1 0 0,-1-1 1 0 0,0 1 0 0 0,0-1-1 0 0,0 1 1 0 0,0 0 0 0 0,0 0-1 0 0,0-1 1 0 0,-1 1 0 0 0,1 5-1 0 0,7 24-20 0 0,1-4-83 0 0,10 19-276 0 0,-17-45 256 0 0,-1 1 0 0 0,1-1 0 0 0,0 0 0 0 0,0 0 0 0 0,0 0 0 0 0,0 0 0 0 0,0-1 0 0 0,0 1 0 0 0,1 0 0 0 0,-1-1 0 0 0,1 0 0 0 0,-1 1 0 0 0,1-1 0 0 0,-1 0 0 0 0,1 0 0 0 0,4 1 0 0 0,-2-1-210 0 0,-1 0 0 0 0,0 0 0 0 0,0 0 0 0 0,1-1 0 0 0,-1 1 0 0 0,0-1 0 0 0,1 0 0 0 0,-1 0-1 0 0,1-1 1 0 0,-1 1 0 0 0,0-1 0 0 0,0 0 0 0 0,1 0 0 0 0,-1 0 0 0 0,0-1 0 0 0,0 0 0 0 0,0 1 0 0 0,0-1 0 0 0,0-1 0 0 0,-1 1-1 0 0,1 0 1 0 0,-1-1 0 0 0,1 0 0 0 0,-1 0 0 0 0,0 0 0 0 0,0 0 0 0 0,4-6 0 0 0,42-52-3247 0 0,165-182-5085 0 0,-166 199 6287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233 102 3552 0 0,'0'-9'1012'0'0,"1"1"190"0"0,-1 1 0 0 0,0 0 0 0 0,-1-1 0 0 0,0 1-1 0 0,0 0 1 0 0,-4-12 0 0 0,4 17-969 0 0,0 0 0 0 0,0 0 0 0 0,0 0 0 0 0,0 1 0 0 0,0-1 0 0 0,-1 0 0 0 0,1 1 0 0 0,-1-1 0 0 0,1 1 0 0 0,-1-1 0 0 0,0 1 1 0 0,1 0-1 0 0,-1 0 0 0 0,0 0 0 0 0,0 0 0 0 0,0 0 0 0 0,0 0 0 0 0,0 0 0 0 0,0 1 0 0 0,0-1 0 0 0,0 1 0 0 0,0-1 0 0 0,0 1 0 0 0,0 0 0 0 0,0 0 0 0 0,0 0 0 0 0,-4 0 0 0 0,-4 0 144 0 0,0 0-1 0 0,1 1 1 0 0,-1 0 0 0 0,0 0 0 0 0,1 1-1 0 0,-15 4 1 0 0,18-3-258 0 0,1 0 0 0 0,-1 0 0 0 0,1 0 0 0 0,0 1 0 0 0,0-1 0 0 0,0 1 0 0 0,0 0 0 0 0,1 1 0 0 0,-1-1 0 0 0,1 1 0 0 0,-6 9 0 0 0,6-8-67 0 0,1 1-1 0 0,-1 0 1 0 0,1 0-1 0 0,0 0 1 0 0,1 1-1 0 0,0-1 1 0 0,0 1-1 0 0,1-1 1 0 0,-1 1-1 0 0,1 8 1 0 0,0 0 25 0 0,1 0 0 0 0,1 0 0 0 0,5 30 0 0 0,23 31 328 0 0,-28-74-392 0 0,1 1 1 0 0,-1-1-1 0 0,1 0 0 0 0,-1 0 0 0 0,1 0 0 0 0,0 0 0 0 0,0 0 1 0 0,1 0-1 0 0,-1-1 0 0 0,3 3 0 0 0,-3-2 1 0 0,1-1-1 0 0,-1 1 0 0 0,0 0 1 0 0,0 0-1 0 0,0-1 0 0 0,0 1 1 0 0,0 0-1 0 0,-1 1 1 0 0,1-1-1 0 0,0 3 0 0 0,1 1 37 0 0,1-1-1 0 0,-1 0 0 0 0,1 0 1 0 0,0 0-1 0 0,1 0 0 0 0,-1-1 1 0 0,8 7-1 0 0,-7-7 10 0 0,1 1 1 0 0,-1 0-1 0 0,0 0 1 0 0,0 1-1 0 0,-1-1 0 0 0,0 1 1 0 0,0 0-1 0 0,4 11 1 0 0,-5-12-10 0 0,-1 0 0 0 0,1 0 1 0 0,0-1-1 0 0,1 1 1 0 0,7 9-1 0 0,18 29 414 0 0,-4 2-82 0 0,-15-31-239 0 0,-1 1 1 0 0,-1 0-1 0 0,0 0 1 0 0,-1 1 0 0 0,-1 0-1 0 0,4 19 1 0 0,0 30 528 0 0,-10-57-581 0 0,1 28 199 0 0,-1-36-283 0 0,0 0 0 0 0,1 0-1 0 0,-2 0 1 0 0,1 0 0 0 0,0 0-1 0 0,0 0 1 0 0,0 0 0 0 0,0 0-1 0 0,-1 0 1 0 0,1 0 0 0 0,0 0-1 0 0,-1 0 1 0 0,1 0 0 0 0,-1 0-1 0 0,1 0 1 0 0,-1 0 0 0 0,1 0-1 0 0,-1-1 1 0 0,0 1-1 0 0,0 0 1 0 0,1 0 0 0 0,-1-1-1 0 0,0 1 1 0 0,0 0 0 0 0,0-1-1 0 0,-1 2 1 0 0,-29 10 15 0 0,26-10-82 0 0,0 1 1 0 0,0-1-1 0 0,0 0 0 0 0,-1 0 0 0 0,1 0 0 0 0,0-1 1 0 0,-1 0-1 0 0,0 0 0 0 0,-8 0 0 0 0,10-1-128 0 0,-1 0 0 0 0,0 0-1 0 0,1 0 1 0 0,-1-1 0 0 0,0 0-1 0 0,1 0 1 0 0,-1 0 0 0 0,1-1-1 0 0,0 0 1 0 0,-1 1 0 0 0,1-1 0 0 0,-5-4-1 0 0,1 0-513 0 0,1 0-1 0 0,0-1 1 0 0,0 0 0 0 0,-10-14-1 0 0,11 12-127 0 0,0 0 0 0 0,0-1 0 0 0,1 0 0 0 0,1 0-1 0 0,-1-1 1 0 0,1 1 0 0 0,1-1 0 0 0,0 0 0 0 0,1 0 0 0 0,0 0-1 0 0,1 0 1 0 0,0 0 0 0 0,0-12 0 0 0,1 4-119 0 0,2 0 1 0 0,-1 1 0 0 0,2 0-1 0 0,1-1 1 0 0,0 1-1 0 0,1 0 1 0 0,9-21-1 0 0,10-4-2016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5256 0 0,'12'-15'6137'0'0,"-10"14"-5882"0"0,0 1 1 0 0,-1-1 0 0 0,1 0-1 0 0,0 1 1 0 0,-1-1-1 0 0,1 1 1 0 0,0 0-1 0 0,-1-1 1 0 0,1 1-1 0 0,0 0 1 0 0,0 0-1 0 0,0 0 1 0 0,-1 0-1 0 0,1 1 1 0 0,0-1-1 0 0,0 0 1 0 0,-1 1-1 0 0,1-1 1 0 0,0 1-1 0 0,-1-1 1 0 0,1 1-1 0 0,-1 0 1 0 0,1 0-1 0 0,-1 0 1 0 0,3 2-1 0 0,1 1 310 0 0,-1 1-1 0 0,0-1 0 0 0,0 1 0 0 0,-1 0 1 0 0,6 10-1 0 0,5 7-33 0 0,-6-13-236 0 0,-6-7-232 0 0,-1 0 0 0 0,1 0 0 0 0,-1 0 0 0 0,1 0 1 0 0,-1 0-1 0 0,0 0 0 0 0,1 0 0 0 0,-1 1 0 0 0,0-1 1 0 0,0 0-1 0 0,-1 1 0 0 0,1-1 0 0 0,-1 1 0 0 0,1-1 1 0 0,-1 1-1 0 0,1 3 0 0 0,25 98 1493 0 0,-17-42-867 0 0,-1 0 286 0 0,1 72 1 0 0,-9-116-857 0 0,1 0-21 0 0,-1 1 1 0 0,-1-1-1 0 0,-1 0 1 0 0,0 1-1 0 0,-2-1 0 0 0,-6 23 1 0 0,5-24-59 0 0,1 1 1 0 0,0 0-1 0 0,2-1 1 0 0,0 1-1 0 0,1 31 0 0 0,38-89-150 0 0,-32 31 127 0 0,1 0 1 0 0,1 0 0 0 0,-1 0-1 0 0,2 1 1 0 0,-1 0 0 0 0,16-12-1 0 0,63-42-7 0 0,-71 52 18 0 0,-10 6-11 0 0,0 0 1 0 0,0 0 0 0 0,1 1 0 0 0,-1 0 0 0 0,1 0 0 0 0,0 1 0 0 0,-1-1 0 0 0,1 1-1 0 0,0 1 1 0 0,0-1 0 0 0,1 1 0 0 0,-1 0 0 0 0,0 0 0 0 0,0 1 0 0 0,8 0-1 0 0,-12-1 4 0 0,0 1 0 0 0,1 0 0 0 0,-1 0 0 0 0,0 0-1 0 0,1 1 1 0 0,-1-1 0 0 0,0 0 0 0 0,0 1 0 0 0,1-1-1 0 0,-1 1 1 0 0,0 0 0 0 0,0 0 0 0 0,0 0 0 0 0,0 0-1 0 0,0 0 1 0 0,0 0 0 0 0,0 1 0 0 0,0-1 0 0 0,-1 1-1 0 0,1-1 1 0 0,0 1 0 0 0,-1 0 0 0 0,1 0 0 0 0,-1-1-1 0 0,0 1 1 0 0,1 0 0 0 0,-1 0 0 0 0,0 0 0 0 0,0 0-1 0 0,0 1 1 0 0,-1-1 0 0 0,1 0 0 0 0,0 0 0 0 0,-1 3-1 0 0,3 3 38 0 0,-1-1-1 0 0,1 1 0 0 0,0-1 1 0 0,0 0-1 0 0,1 0 0 0 0,-1-1 1 0 0,11 13-1 0 0,-13-16-31 0 0,1-1 0 0 0,-1 0-1 0 0,0 1 1 0 0,0-1 0 0 0,0 1-1 0 0,0-1 1 0 0,0 1 0 0 0,0 0 0 0 0,-1-1-1 0 0,1 1 1 0 0,-1 0 0 0 0,0 0 0 0 0,0 4-1 0 0,-1 46 430 0 0,0-31-305 0 0,1-20-124 0 0,-1 1 1 0 0,1 0-1 0 0,0 0 0 0 0,-1 0 0 0 0,0-1 0 0 0,1 1 0 0 0,-1 0 0 0 0,0 0 0 0 0,0-1 0 0 0,-1 1 0 0 0,1-1 0 0 0,-1 1 1 0 0,1-1-1 0 0,-1 0 0 0 0,0 1 0 0 0,1-1 0 0 0,-4 3 0 0 0,-41 25 39 0 0,38-26-44 0 0,-2 1-58 0 0,0 0-1 0 0,0-1 1 0 0,0-1-1 0 0,0 0 0 0 0,0 0 1 0 0,-1-1-1 0 0,1 0 1 0 0,-1-1-1 0 0,0 0 1 0 0,-13-1-1 0 0,-55 3-2190 0 0,78-3 2157 0 0,0 0 0 0 0,0 0 0 0 0,1 0 0 0 0,-1 0 0 0 0,0 0 0 0 0,0 0 0 0 0,0-1 0 0 0,1 1 0 0 0,-1 0 0 0 0,0-1 1 0 0,0 1-1 0 0,1 0 0 0 0,-1-1 0 0 0,0 1 0 0 0,1-1 0 0 0,-1 1 0 0 0,0-1 0 0 0,1 1 0 0 0,-1-1 0 0 0,1 0 0 0 0,-1 1 0 0 0,0-2 0 0 0,0 1-46 0 0,1 0 0 0 0,-1 0 0 0 0,1 1 0 0 0,-1-1-1 0 0,1 0 1 0 0,-1 1 0 0 0,0-1 0 0 0,0 0 0 0 0,1 1 0 0 0,-1-1 0 0 0,0 1 0 0 0,0-1 0 0 0,0 1 0 0 0,1 0-1 0 0,-1-1 1 0 0,0 1 0 0 0,0 0 0 0 0,0 0 0 0 0,0-1 0 0 0,0 1 0 0 0,0 0 0 0 0,0 0 0 0 0,-1 0 0 0 0,2 0-39 0 0,-1 0 0 0 0,0 0 0 0 0,1 0 0 0 0,-1-1 1 0 0,0 1-1 0 0,1 0 0 0 0,-1 0 0 0 0,1-1 1 0 0,-1 1-1 0 0,0 0 0 0 0,1-1 0 0 0,-1 1 0 0 0,1 0 1 0 0,-1-1-1 0 0,1 1 0 0 0,-1-1 0 0 0,1 1 0 0 0,-1-1 1 0 0,1 1-1 0 0,0-1 0 0 0,-1 0 0 0 0,1 1 1 0 0,0-1-1 0 0,-1 1 0 0 0,1-1 0 0 0,0 0 0 0 0,0 1 1 0 0,0-1-1 0 0,0 0 0 0 0,-1 1 0 0 0,1-1 0 0 0,0 0 1 0 0,0 0-1 0 0,1-26-2354 0 0,0 22 2143 0 0,-1 3 201 0 0,0 1-1 0 0,1-1 1 0 0,-1 0-1 0 0,1 1 1 0 0,-1-1-1 0 0,1 1 1 0 0,0-1-1 0 0,-1 1 1 0 0,1-1-1 0 0,0 1 1 0 0,0-1-1 0 0,0 1 1 0 0,0 0-1 0 0,1-1 0 0 0,-1 1 1 0 0,0 0-1 0 0,0 0 1 0 0,1 0-1 0 0,-1 0 1 0 0,1 0-1 0 0,-1 0 1 0 0,1 1-1 0 0,-1-1 1 0 0,4-1-1 0 0,11-9-1289 0 0,-4-16-371 0 0,15 9-49 0 0,-10-14 226 0 0,15 12-60 0 0,-3-12-1251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27 5904 0 0,'-5'-3'8783'0'0,"-1"-5"-6561"0"0,5 7-1979 0 0,-1-1-1 0 0,1 1 1 0 0,-1 0 0 0 0,1 0 0 0 0,-1-1-1 0 0,0 1 1 0 0,1 0 0 0 0,-1 0 0 0 0,0 0-1 0 0,0 1 1 0 0,0-1 0 0 0,1 0-1 0 0,-1 1 1 0 0,0-1 0 0 0,0 1 0 0 0,0 0-1 0 0,0 0 1 0 0,0 0 0 0 0,0 0 0 0 0,0 0-1 0 0,0 0 1 0 0,0 0 0 0 0,0 0 0 0 0,0 1-1 0 0,0-1 1 0 0,-3 2 0 0 0,1-1-32 0 0,-1 0 0 0 0,1 1 0 0 0,0 0 0 0 0,-1 0 0 0 0,1 0 0 0 0,0 0-1 0 0,0 0 1 0 0,0 1 0 0 0,1 0 0 0 0,-5 4 0 0 0,-17 16 330 0 0,-6 9-152 0 0,-10 28-4 0 0,30-46-334 0 0,1 0-1 0 0,1 1 1 0 0,0 0 0 0 0,-8 19-1 0 0,14-26-33 0 0,-1-1-1 0 0,0 0 1 0 0,0 1-1 0 0,-12 12 1 0 0,13-17-14 0 0,0 1 0 0 0,0-1 0 0 0,0 1 0 0 0,0 0 0 0 0,1 1 0 0 0,0-1 0 0 0,0 0-1 0 0,0 0 1 0 0,0 1 0 0 0,0-1 0 0 0,1 1 0 0 0,0 0 0 0 0,-1 9 0 0 0,-6 19-25 0 0,-3 18 53 0 0,10-49-36 0 0,1 0 0 0 0,0-1 0 0 0,0 1 0 0 0,0 0 0 0 0,1 0 0 0 0,-1-1 0 0 0,0 1 0 0 0,1 0 0 0 0,-1-1 0 0 0,1 1 0 0 0,-1 0 0 0 0,1-1 1 0 0,0 1-1 0 0,-1-1 0 0 0,1 1 0 0 0,0-1 0 0 0,0 1 0 0 0,0-1 0 0 0,1 0 0 0 0,-1 1 0 0 0,0-1 0 0 0,0 0 0 0 0,1 0 0 0 0,2 2 0 0 0,-1-2-7 0 0,0 1 0 0 0,0-1 0 0 0,1 0-1 0 0,-1 0 1 0 0,0-1 0 0 0,1 1 0 0 0,-1-1-1 0 0,1 0 1 0 0,-1 0 0 0 0,0 0-1 0 0,1 0 1 0 0,-1 0 0 0 0,1-1 0 0 0,-1 1-1 0 0,0-1 1 0 0,1 0 0 0 0,2-2-1 0 0,55-26-171 0 0,-52 24 179 0 0,8-4-8 0 0,26-16-67 0 0,-6-14 25 0 0,-36 38 54 0 0,1-1-1 0 0,0 1 1 0 0,-1 0 0 0 0,1-1-1 0 0,-1 1 1 0 0,1-1 0 0 0,-1 0-1 0 0,0 1 1 0 0,0-1 0 0 0,1 0-1 0 0,-1 0 1 0 0,0 0 0 0 0,1-3-1 0 0,4-7-6 0 0,11-5 16 0 0,-15 15-1 0 0,1 0 1 0 0,-1 0-1 0 0,0 0 1 0 0,1-1 0 0 0,-1 1-1 0 0,0-1 1 0 0,-1 1-1 0 0,1-1 1 0 0,0 0 0 0 0,-1 0-1 0 0,1 0 1 0 0,-1 0-1 0 0,0 0 1 0 0,1-5 0 0 0,9-22 52 0 0,-9 24-40 0 0,1 0 0 0 0,-1-1 0 0 0,0 1 0 0 0,0 0 0 0 0,-1-1 1 0 0,0 0-1 0 0,1-8 0 0 0,-2-51 232 0 0,0 62-207 0 0,0 0 0 0 0,1 0 1 0 0,0 0-1 0 0,0 0 0 0 0,0 0 1 0 0,0 0-1 0 0,1 0 0 0 0,0 1 1 0 0,-1-1-1 0 0,5-5 0 0 0,-5 9 217 0 0,-1 41 126 0 0,14 32-59 0 0,-5 23 43 0 0,-5 60 172 0 0,10-24-75 0 0,-14 18 221 0 0,0-147-677 0 0,0 0-1 0 0,0 0 1 0 0,-1 0 0 0 0,1 0 0 0 0,0 0 0 0 0,-1 0 0 0 0,0 0-1 0 0,0 0 1 0 0,-2 4 0 0 0,2-4-1 0 0,0 0 0 0 0,0 0-1 0 0,0 0 1 0 0,0 0 0 0 0,0 0-1 0 0,1 0 1 0 0,-1 0 0 0 0,1 1-1 0 0,0 4 1 0 0,0 6 34 0 0,-1 0 1 0 0,0-1-1 0 0,-1 1 0 0 0,-1-1 1 0 0,0 1-1 0 0,-1-1 1 0 0,0 0-1 0 0,-1 0 0 0 0,0-1 1 0 0,-1 1-1 0 0,-1-1 0 0 0,-14 21 1 0 0,-2-13-26 0 0,0-2-76 0 0,16-13-94 0 0,0 0 0 0 0,-1-1 1 0 0,0 1-1 0 0,0-2 0 0 0,0 1 0 0 0,0-1 0 0 0,0 0 0 0 0,-1-1 0 0 0,0 0 0 0 0,1-1 0 0 0,-1 1 0 0 0,0-2 0 0 0,-9 1 0 0 0,15-1-92 0 0,0-1 0 0 0,1 1 0 0 0,-1 0-1 0 0,0-1 1 0 0,0 0 0 0 0,0 0 0 0 0,1 0 0 0 0,-1 0-1 0 0,0 0 1 0 0,1 0 0 0 0,-1-1 0 0 0,1 1 0 0 0,-1-1-1 0 0,1 0 1 0 0,0 0 0 0 0,0 0 0 0 0,0 0 0 0 0,0 0-1 0 0,0 0 1 0 0,0 0 0 0 0,0-1 0 0 0,1 1 0 0 0,-1-1 0 0 0,1 1-1 0 0,0-1 1 0 0,0 0 0 0 0,0 1 0 0 0,0-1 0 0 0,-1-3-1 0 0,1 1-279 0 0,0 0-1 0 0,0-1 0 0 0,1 1 0 0 0,-1 0 0 0 0,1 0 0 0 0,0-1 0 0 0,0 1 0 0 0,1 0 1 0 0,-1 0-1 0 0,1 0 0 0 0,1-1 0 0 0,-1 1 0 0 0,1 0 0 0 0,-1 1 0 0 0,1-1 0 0 0,4-6 1 0 0,0 1-95 0 0,4-6-733 0 0,1 0 0 0 0,0 0 0 0 0,20-20 0 0 0,-9 12 21 0 0,17-13-945 0 0,-1 23-850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7560 0 0,'0'87'11651'0'0,"0"-3"-7347"0"0,9-23-2960 0 0,-9 130-959 0 0,0-151-5444 0 0,0 1-5186 0 0,8-55 6870 0 0,3-57-990 0 0,2 38 2349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26 4144 0 0,'-2'-24'6462'0'0,"-7"24"-5289"0"0,6 0-917 0 0,0-1 0 0 0,0 1 0 0 0,0 0 0 0 0,0 0 0 0 0,1 0 0 0 0,-1 0 0 0 0,0 1 0 0 0,0-1 0 0 0,0 1 0 0 0,0 0 0 0 0,1 0 0 0 0,-1 0 0 0 0,0 0 0 0 0,1 0 0 0 0,-1 0 0 0 0,1 1 0 0 0,-1-1 0 0 0,1 1 0 0 0,0 0 0 0 0,0-1 0 0 0,-3 4 0 0 0,-14 12 756 0 0,18-17-961 0 0,-1 1-1 0 0,0 0 0 0 0,1 1 1 0 0,0-1-1 0 0,-1 0 0 0 0,1 0 1 0 0,0 1-1 0 0,-1-1 1 0 0,1 1-1 0 0,0-1 0 0 0,0 1 1 0 0,0-1-1 0 0,0 1 0 0 0,1 0 1 0 0,-1-1-1 0 0,-1 3 0 0 0,-6 18 333 0 0,-1 0 0 0 0,-1-1 0 0 0,-14 20-1 0 0,4-6-87 0 0,14-25-231 0 0,1 0 0 0 0,0 1 0 0 0,1-1 1 0 0,0 1-1 0 0,1 0 0 0 0,0 0 1 0 0,1 0-1 0 0,0 0 0 0 0,-1 15 0 0 0,2 1 108 0 0,-9 48-1 0 0,6-48-45 0 0,-3 50 0 0 0,-2 87 147 0 0,9-161-272 0 0,1 0 0 0 0,0 0-1 0 0,0 0 1 0 0,0-1 0 0 0,0 1-1 0 0,0 0 1 0 0,0 0 0 0 0,1-1-1 0 0,-1 1 1 0 0,1-1 0 0 0,0 0-1 0 0,0 1 1 0 0,0-1 0 0 0,0 0-1 0 0,0 0 1 0 0,0 0 0 0 0,0 0-1 0 0,1 0 1 0 0,-1-1 0 0 0,1 1-1 0 0,-1-1 1 0 0,1 0 0 0 0,0 1-1 0 0,0-1 1 0 0,2 0 0 0 0,-3 0-1 0 0,0 0 0 0 0,0 0 0 0 0,0 0 1 0 0,0 0-1 0 0,-1-1 0 0 0,1 1 1 0 0,0-1-1 0 0,0 0 0 0 0,0 1 0 0 0,0-1 1 0 0,1 0-1 0 0,-1 0 0 0 0,0 0 0 0 0,0-1 1 0 0,0 1-1 0 0,0 0 0 0 0,0-1 1 0 0,-1 1-1 0 0,1-1 0 0 0,0 0 0 0 0,0 1 1 0 0,0-1-1 0 0,0 0 0 0 0,0 0 1 0 0,-1 0-1 0 0,1-1 0 0 0,-1 1 0 0 0,1 0 1 0 0,-1-1-1 0 0,1 1 0 0 0,-1-1 0 0 0,1 1 1 0 0,0-3-1 0 0,0 1-2 0 0,-1 0-1 0 0,0 0 1 0 0,1 0-1 0 0,0 0 1 0 0,0 0 0 0 0,0 1-1 0 0,0-1 1 0 0,0 1-1 0 0,4-4 1 0 0,12-16 23 0 0,17-72 26 0 0,-27 59 43 0 0,-1 0 0 0 0,-1-1 1 0 0,-2 1-1 0 0,-2-1 0 0 0,-2-37 0 0 0,-1 64 41 0 0,0-1-1 0 0,0 0 0 0 0,-1 1 0 0 0,-5-15 0 0 0,2 7 29 0 0,-6-4 366 0 0,10 20-497 0 0,0 0 1 0 0,1 0 0 0 0,-1 1-1 0 0,0-1 1 0 0,1 0 0 0 0,-1 0-1 0 0,1 0 1 0 0,-1 0 0 0 0,1 0-1 0 0,-1 0 1 0 0,1 0-1 0 0,0 0 1 0 0,0 0 0 0 0,-1 0-1 0 0,1 0 1 0 0,0 0 0 0 0,0 0-1 0 0,0-1 1 0 0,0 0 351 0 0,4 11-271 0 0,0-2 0 0 0,1 1 0 0 0,0-1 0 0 0,0 1 1 0 0,1-1-1 0 0,9 9 0 0 0,-11-13-87 0 0,0 0 0 0 0,-1 0 0 0 0,1 0 0 0 0,-1 0 0 0 0,0 1 0 0 0,1-1 0 0 0,3 8 0 0 0,24 25 118 0 0,64 78 104 0 0,-92-110-232 0 0,-1 0 0 0 0,0-1 1 0 0,0 1-1 0 0,0 0 0 0 0,0 0 1 0 0,0 0-1 0 0,-1 0 0 0 0,0 1 1 0 0,2 7-1 0 0,-3-8 1 0 0,1-1 0 0 0,0 1 0 0 0,0-1 0 0 0,0 1 1 0 0,0-1-1 0 0,1 0 0 0 0,-1 0 0 0 0,3 4 0 0 0,8 13 128 0 0,-1 1 0 0 0,-1 0 0 0 0,0 0 0 0 0,-2 1 0 0 0,-1 0 0 0 0,8 39 0 0 0,-12-35-17 0 0,-1 1 1 0 0,-1 0 0 0 0,-4 30-1 0 0,2-7-34 0 0,0-42-239 0 0,0-1 0 0 0,0 0 0 0 0,-1 1 1 0 0,0-1-1 0 0,0 0 0 0 0,-1 0 0 0 0,0 0 0 0 0,0-1 0 0 0,0 1 1 0 0,-1-1-1 0 0,0 1 0 0 0,0-1 0 0 0,-1-1 0 0 0,0 1 0 0 0,0-1 1 0 0,0 1-1 0 0,0-1 0 0 0,-1-1 0 0 0,0 1 0 0 0,-8 4 1 0 0,8-5-1605 0 0,6-3 1652 0 0,0-1 0 0 0,-1 1 0 0 0,1-1-1 0 0,-1 1 1 0 0,1-1 0 0 0,-1 0 0 0 0,1 1 0 0 0,-1-1 0 0 0,1 0 0 0 0,-1 1 0 0 0,1-1 0 0 0,-1 0 0 0 0,1 0 0 0 0,-1 0 0 0 0,0 0 0 0 0,1 1 0 0 0,-1-1 0 0 0,1 0 0 0 0,-1 0 0 0 0,0 0 0 0 0,1 0 0 0 0,-1 0 0 0 0,0 0 0 0 0,1 0 0 0 0,-2-1 0 0 0,1 1-173 0 0,0 0 1 0 0,-1 0-1 0 0,1 0 0 0 0,0 0 1 0 0,-1-1-1 0 0,1 1 1 0 0,0-1-1 0 0,0 1 1 0 0,-1-1-1 0 0,1 1 1 0 0,0-1-1 0 0,0 1 1 0 0,0-1-1 0 0,0 0 0 0 0,0 0 1 0 0,0 0-1 0 0,0 0 1 0 0,0 0-1 0 0,0 0 1 0 0,0 0-1 0 0,0 0 1 0 0,1 0-1 0 0,-1 0 1 0 0,0 0-1 0 0,1 0 0 0 0,-1-1 1 0 0,1 1-1 0 0,-1 0 1 0 0,1 0-1 0 0,-1-1 1 0 0,1 1-1 0 0,0 0 1 0 0,0-2-1 0 0,-1-53-4456 0 0,2 35 2932 0 0,-1-10-2142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4744 0 0,'0'0'9150'0'0,"0"10"-2769"0"0,0 13-4551 0 0,9 63 547 0 0,0 5-1249 0 0,0 119-160 0 0,-9 28-339 0 0,-9-130-625 0 0,9-108-4 0 0,0 1 0 0 0,0-1 0 0 0,0 0 0 0 0,0 1 0 0 0,0-1 0 0 0,0 0 0 0 0,0 0 0 0 0,0 1 0 0 0,0-1 0 0 0,0 0 0 0 0,1 1 0 0 0,-1-1 0 0 0,0 0 0 0 0,0 0 0 0 0,0 1 0 0 0,0-1 0 0 0,0 0 0 0 0,1 0 0 0 0,-1 1 0 0 0,0-1 0 0 0,0 0 0 0 0,0 0 0 0 0,1 0 0 0 0,-1 1 0 0 0,0-1 0 0 0,0 0 0 0 0,1 0 0 0 0,-1 0 0 0 0,0 0 0 0 0,1 0 0 0 0,-1 1 0 0 0,0-1 0 0 0,0 0 0 0 0,1 0 0 0 0,-1 0 0 0 0,0 0 0 0 0,1 0 0 0 0,-1 0 0 0 0,0 0 0 0 0,0 0 0 0 0,1 0 0 0 0,-1 0 0 0 0,0 0 0 0 0,1 0 0 0 0,-1 0 0 0 0,0 0 0 0 0,1-1 0 0 0,-1 1 0 0 0,0 0 0 0 0,0 0 0 0 0,1 0 0 0 0,-1 0 0 0 0,0 0 0 0 0,0-1 0 0 0,1 1 0 0 0,-1 0 0 0 0,0 0 0 0 0,0 0 0 0 0,0-1 0 0 0,1 1 0 0 0,14-16 20 0 0,-11 9-17 0 0,-1 0-1 0 0,1 0 0 0 0,-1 1 1 0 0,2-1-1 0 0,-1 1 0 0 0,1 0 0 0 0,6-6 1 0 0,-9 11-4 0 0,-1-1 0 0 0,0 1 0 0 0,0 0 0 0 0,0 0 0 0 0,0-1 0 0 0,0 1 0 0 0,0-1 0 0 0,0 1 0 0 0,0-1 0 0 0,0 1 0 0 0,-1-1 0 0 0,1 0 0 0 0,0-2 0 0 0,6-11-10 0 0,2 7 20 0 0,1 1 1 0 0,-1 0 0 0 0,1 0 0 0 0,19-9 0 0 0,25 1 136 0 0,-51 15-126 0 0,-1-1 0 0 0,1 1 0 0 0,-1-1-1 0 0,1 1 1 0 0,-1 0 0 0 0,1 0 0 0 0,-1 0-1 0 0,1 1 1 0 0,-1-1 0 0 0,1 1 0 0 0,-1-1-1 0 0,1 1 1 0 0,-1 0 0 0 0,0 0 0 0 0,1 0 0 0 0,-1 0-1 0 0,0 0 1 0 0,0 0 0 0 0,0 1 0 0 0,0-1-1 0 0,3 3 1 0 0,20 24 392 0 0,-21-24-327 0 0,1 0 1 0 0,-1 1 0 0 0,0 0 0 0 0,0 0 0 0 0,-1 0 0 0 0,1 0 0 0 0,-1 1 0 0 0,0-1 0 0 0,3 10 0 0 0,-2 3 276 0 0,-1 1 1 0 0,0-1 0 0 0,-2 1-1 0 0,-1 31 1 0 0,0-35-136 0 0,-1-9-200 0 0,-1 0 0 0 0,0-1 1 0 0,0 1-1 0 0,0 0 0 0 0,-1-1 1 0 0,1 1-1 0 0,-1-1 0 0 0,-1 0 1 0 0,1 0-1 0 0,-1 0 0 0 0,0 0 1 0 0,0-1-1 0 0,-9 8 0 0 0,-1-4-93 0 0,13-7 42 0 0,0 1 0 0 0,-1-1-1 0 0,1 0 1 0 0,-1 0-1 0 0,1 0 1 0 0,-1 0-1 0 0,1 0 1 0 0,-1-1-1 0 0,0 1 1 0 0,1 0-1 0 0,-1-1 1 0 0,-2 1-1 0 0,-16 3-334 0 0,-7 0-1348 0 0,6-2-2513 0 0,20-2 4071 0 0,1-1-1 0 0,0 1 1 0 0,-1 0 0 0 0,1 0-1 0 0,-1 0 1 0 0,1 0 0 0 0,0 0-1 0 0,-1 0 1 0 0,1 0-1 0 0,0-1 1 0 0,0 1 0 0 0,-1 0-1 0 0,1 0 1 0 0,0 0 0 0 0,-1-1-1 0 0,1 1 1 0 0,0 0 0 0 0,0 0-1 0 0,-1-1 1 0 0,1 1 0 0 0,0 0-1 0 0,0 0 1 0 0,0-1 0 0 0,-1 1-1 0 0,1 0 1 0 0,0-1 0 0 0,0 1-1 0 0,0 0 1 0 0,0-1 0 0 0,0 1-1 0 0,0-1 1 0 0,0 1 0 0 0,0 0-1 0 0,0-1 1 0 0,0 1 0 0 0,0 0-1 0 0,0-1 1 0 0,3-21-4864 0 0,12-16-66 0 0,-15 37 5076 0 0,1-2-297 0 0,1 0 1 0 0,-1 0-1 0 0,1 0 0 0 0,0 0 1 0 0,0 0-1 0 0,0 1 1 0 0,0-1-1 0 0,0 1 0 0 0,0-1 1 0 0,1 1-1 0 0,3-3 0 0 0,3-2-704 0 0,0-5-2552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387 303 3960 0 0,'-4'0'2790'0'0,"-2"1"-1831"0"0,0 0 0 0 0,0 0 0 0 0,0 1-1 0 0,0 0 1 0 0,0 0 0 0 0,0 0-1 0 0,0 1 1 0 0,1 0 0 0 0,-1 0-1 0 0,1 0 1 0 0,-7 6 0 0 0,6-5-574 0 0,1 0 1 0 0,0 1 0 0 0,-1 0-1 0 0,1 0 1 0 0,1 0-1 0 0,-1 0 1 0 0,1 1 0 0 0,0 0-1 0 0,0 0 1 0 0,-5 12 0 0 0,2-3 17 0 0,-1-1 0 0 0,0 0 0 0 0,0 0 0 0 0,-13 14 0 0 0,-21 34 462 0 0,1 5-349 0 0,16-9-272 0 0,16-41-192 0 0,2 1 0 0 0,-11 33 0 0 0,-2 7 98 0 0,14-45-77 0 0,1 1-1 0 0,1-1 0 0 0,-4 20 1 0 0,3-7 50 0 0,2-14-95 0 0,1-1 0 0 0,1 1-1 0 0,-1 21 1 0 0,3-30-26 0 0,-1 0 0 0 0,0 0 0 0 0,1 0 0 0 0,-1 0 0 0 0,1 0 0 0 0,0 0 0 0 0,0 0 0 0 0,0 0 0 0 0,1-1 0 0 0,-1 1 0 0 0,1 0 1 0 0,-1-1-1 0 0,1 1 0 0 0,0-1 0 0 0,0 1 0 0 0,0-1 0 0 0,0 0 0 0 0,5 4 0 0 0,-4-5-5 0 0,0 1 1 0 0,0-1-1 0 0,0 0 1 0 0,0 0-1 0 0,0 0 1 0 0,1 0-1 0 0,-1 0 1 0 0,0-1-1 0 0,1 0 0 0 0,-1 1 1 0 0,0-1-1 0 0,1 0 1 0 0,-1-1-1 0 0,0 1 1 0 0,0-1-1 0 0,1 1 1 0 0,-1-1-1 0 0,0 0 1 0 0,0 0-1 0 0,0 0 1 0 0,0-1-1 0 0,0 1 0 0 0,0-1 1 0 0,0 1-1 0 0,0-1 1 0 0,0 0-1 0 0,-1 0 1 0 0,1-1-1 0 0,-1 1 1 0 0,3-3-1 0 0,28-30 16 0 0,-24 27-22 0 0,0-1-1 0 0,-1 1 1 0 0,0-1-1 0 0,0-1 1 0 0,-1 1-1 0 0,0-1 1 0 0,-1-1-1 0 0,-1 1 1 0 0,1-1-1 0 0,-1 0 0 0 0,5-18 1 0 0,-9 24 8 0 0,1-1 1 0 0,0 0-1 0 0,0 1 1 0 0,1 0-1 0 0,0-1 1 0 0,3-4-1 0 0,-3 5 2 0 0,0 1 0 0 0,-1-1 0 0 0,0 1 0 0 0,0-1 0 0 0,0 0 0 0 0,0 1 0 0 0,-1-1 0 0 0,2-7 0 0 0,8-41 68 0 0,-7 37-11 0 0,-1 0 0 0 0,0 0-1 0 0,1-27 1 0 0,-4-24 211 0 0,2 12 90 0 0,-3 0 0 0 0,-2 0 0 0 0,-13-69 0 0 0,-4-25 604 0 0,10 82-366 0 0,6 45-442 0 0,0-2 573 0 0,2 53-453 0 0,3 33-491 0 0,3 0 0 0 0,3 0 1 0 0,2 0-1 0 0,19 64 0 0 0,-17-64-503 0 0,-9-48 417 0 0,0 1-1 0 0,1-1 1 0 0,1 0 0 0 0,0 0-1 0 0,6 14 1 0 0,0-5-661 0 0,-10-19 774 0 0,2-1 0 0 0,-1 0 0 0 0,0 0 1 0 0,1 0-1 0 0,-1 0 0 0 0,1 0 0 0 0,0-1 0 0 0,0 1 1 0 0,0 0-1 0 0,3 3 0 0 0,10 10-645 0 0,-11-10-84 0 0,1 0 0 0 0,-1-1 0 0 0,2 1 0 0 0,-1-1 0 0 0,0 0 0 0 0,1-1 0 0 0,0 0 0 0 0,0 0 0 0 0,8 4 0 0 0,-8-6 194 0 0,0 1 1 0 0,0-1 0 0 0,0-1 0 0 0,0 1 0 0 0,1-1 0 0 0,-1 0 0 0 0,1-1 0 0 0,-1 1 0 0 0,1-1-1 0 0,-1-1 1 0 0,1 1 0 0 0,-1-1 0 0 0,0 0 0 0 0,1-1 0 0 0,-1 1 0 0 0,10-5 0 0 0,16-4-1608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4424 0 0,'-14'0'5062'0'0,"-16"1"2205"0"0,26-1-7003 0 0,1 0 1 0 0,0 0-1 0 0,0 1 0 0 0,0 0 1 0 0,-1-1-1 0 0,1 1 0 0 0,0 0 1 0 0,0 1-1 0 0,0-1 0 0 0,0 1 1 0 0,1-1-1 0 0,-1 1 0 0 0,0 0 0 0 0,1 0 1 0 0,-1 0-1 0 0,1 0 0 0 0,-1 0 1 0 0,1 1-1 0 0,-2 2 0 0 0,1-2-129 0 0,0 0-1 0 0,0 0 0 0 0,1-1 1 0 0,-2 1-1 0 0,1-1 1 0 0,0 1-1 0 0,-1-1 0 0 0,1 0 1 0 0,-5 2-1 0 0,4-3-59 0 0,1 1 0 0 0,-1 0 1 0 0,1 0-1 0 0,0 0 0 0 0,0 0 0 0 0,0 1 0 0 0,0-1 1 0 0,0 1-1 0 0,0 0 0 0 0,0 0 0 0 0,1 0 0 0 0,-3 4 1 0 0,-37 32 446 0 0,33-22-409 0 0,8-14-96 0 0,0 0-1 0 0,-1 0 1 0 0,1 1-1 0 0,-1-1 1 0 0,0-1-1 0 0,0 1 1 0 0,0 0-1 0 0,-4 3 1 0 0,-5 9 42 0 0,1 0 1 0 0,1 0-1 0 0,-8 18 1 0 0,-14 23 71 0 0,24-46-125 0 0,1 0 0 0 0,0 1 0 0 0,1-1 0 0 0,-7 20 1 0 0,-1 2-41 0 0,12-29 29 0 0,0 0 0 0 0,0 0-1 0 0,0-1 1 0 0,0 1 0 0 0,0 0-1 0 0,1 0 1 0 0,-1 0 0 0 0,1 0 0 0 0,0 0-1 0 0,0 0 1 0 0,0 0 0 0 0,0 0-1 0 0,1 0 1 0 0,-1 0 0 0 0,1-1 0 0 0,-1 1-1 0 0,1 0 1 0 0,0 0 0 0 0,0 0-1 0 0,0-1 1 0 0,3 5 0 0 0,-1-4-11 0 0,-1 0 1 0 0,0-1 0 0 0,1 1-1 0 0,-1-1 1 0 0,1 0 0 0 0,0 0-1 0 0,0 0 1 0 0,0 0 0 0 0,0-1-1 0 0,0 1 1 0 0,0-1 0 0 0,0 0-1 0 0,1 0 1 0 0,-1 0 0 0 0,0 0-1 0 0,1 0 1 0 0,-1-1 0 0 0,1 1-1 0 0,-1-1 1 0 0,6 0 0 0 0,2 0 1 0 0,-9 1 10 0 0,0-1-1 0 0,0 0 1 0 0,0 1-1 0 0,0-1 1 0 0,0 0-1 0 0,-1 0 1 0 0,1 0-1 0 0,0 0 1 0 0,0 0-1 0 0,0-1 1 0 0,0 1-1 0 0,0-1 1 0 0,0 1-1 0 0,0-1 1 0 0,-1 0-1 0 0,1 1 1 0 0,0-1-1 0 0,-1 0 1 0 0,1 0-1 0 0,0 0 1 0 0,-1-1-1 0 0,1 1 1 0 0,1-3-1 0 0,-1 2 2 0 0,-1-1 0 0 0,1 1 0 0 0,0-1 0 0 0,0 1 0 0 0,-1 0 0 0 0,1 0 0 0 0,1-1 1 0 0,-1 1-1 0 0,0 1 0 0 0,0-1 0 0 0,1 0 0 0 0,-1 1 0 0 0,1-1 0 0 0,0 1 0 0 0,5-3 0 0 0,-5 3 6 0 0,-1 0 1 0 0,1 0-1 0 0,-1 0 0 0 0,1-1 1 0 0,-1 1-1 0 0,1-1 0 0 0,-1 0 1 0 0,0 1-1 0 0,0-1 0 0 0,0 0 1 0 0,0 0-1 0 0,0-1 0 0 0,0 1 1 0 0,3-5-1 0 0,-3-2 2 0 0,-2 8-3 0 0,0 0-1 0 0,0 0 1 0 0,0 1-1 0 0,0-1 1 0 0,0 0-1 0 0,0 1 1 0 0,0-1-1 0 0,0 0 1 0 0,1 1 0 0 0,-1-1-1 0 0,0 1 1 0 0,0-1-1 0 0,1 0 1 0 0,-1 1-1 0 0,0-1 1 0 0,1 1-1 0 0,-1-1 1 0 0,1 1-1 0 0,-1-1 1 0 0,1 1-1 0 0,-1-1 1 0 0,1 1-1 0 0,-1-1 1 0 0,1 1-1 0 0,-1 0 1 0 0,1-1-1 0 0,0 1 1 0 0,0-1-1 0 0,1 0 4 0 0,0 0-1 0 0,0-1 0 0 0,0 1 1 0 0,-1-1-1 0 0,1 1 0 0 0,-1-1 1 0 0,1 0-1 0 0,-1 0 1 0 0,1 0-1 0 0,-1 0 0 0 0,0 0 1 0 0,0 0-1 0 0,0 0 1 0 0,0 0-1 0 0,0 0 0 0 0,0-5 1 0 0,6-40 103 0 0,-7 38-92 0 0,0 0 1 0 0,0 1-1 0 0,1-1 0 0 0,1 1 1 0 0,-1-1-1 0 0,1 1 0 0 0,1 0 1 0 0,-1 0-1 0 0,1 0 1 0 0,8-15-1 0 0,-5 10 55 0 0,-2 7-56 0 0,13 5 61 0 0,-17 1-74 0 0,9 26 199 0 0,6 27 25 0 0,-7-30-86 0 0,-2 1 0 0 0,0 0 0 0 0,-2 0 0 0 0,0 0 0 0 0,-1 29 0 0 0,11 80 442 0 0,-6-23-217 0 0,-5-84-304 0 0,0 1 1 0 0,-2-1-1 0 0,-1 0 1 0 0,-5 43-1 0 0,4-48-48 0 0,1-16-12 0 0,0 0 1 0 0,0 0-1 0 0,0-1 0 0 0,-1 1 1 0 0,0 0-1 0 0,0 0 1 0 0,0-1-1 0 0,-1 1 0 0 0,-2 5 1 0 0,-14 32-49 0 0,9-18-239 0 0,-2-1 1 0 0,-17 31-1 0 0,22-46-232 0 0,-19 23-1329 0 0,24-30 1448 0 0,0 0 0 0 0,-1 0 0 0 0,1 0 0 0 0,-1-1 0 0 0,1 1 0 0 0,-1 0 0 0 0,0-1 0 0 0,1 1-1 0 0,-1-1 1 0 0,0 1 0 0 0,0-1 0 0 0,1 0 0 0 0,-4 1 0 0 0,5-2 191 0 0,-1 1 0 0 0,0 0-1 0 0,1-1 1 0 0,-1 1 0 0 0,1-1 0 0 0,-1 1-1 0 0,0-1 1 0 0,1 1 0 0 0,-1-1 0 0 0,1 1 0 0 0,0-1-1 0 0,-1 0 1 0 0,1 1 0 0 0,-1-1 0 0 0,1 1-1 0 0,0-1 1 0 0,-1 0 0 0 0,1 0 0 0 0,0 1-1 0 0,0-1 1 0 0,0 0 0 0 0,0 1 0 0 0,-1-1-1 0 0,1 0 1 0 0,0 0 0 0 0,0 1 0 0 0,0-1 0 0 0,1 0-1 0 0,-1 0 1 0 0,0 1 0 0 0,0-1 0 0 0,0 0-1 0 0,1-1 1 0 0,5-38-2983 0 0,-4 31 1702 0 0,1-1 982 0 0,0 0-1 0 0,0 0 0 0 0,1 0 1 0 0,1 1-1 0 0,-1-1 0 0 0,1 1 0 0 0,1 0 1 0 0,0 0-1 0 0,7-7 0 0 0,22-15-1669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6768 0 0,'-1'2'540'0'0,"0"-1"1"0"0,-1 0 0 0 0,1 1-1 0 0,0-1 1 0 0,0 1 0 0 0,0-1-1 0 0,0 1 1 0 0,1 0-1 0 0,-1-1 1 0 0,0 1 0 0 0,1 0-1 0 0,-1-1 1 0 0,1 1 0 0 0,-1 0-1 0 0,1 0 1 0 0,0 0-1 0 0,0-1 1 0 0,0 4 0 0 0,1 39 4984 0 0,11 48-1807 0 0,-3-38-3034 0 0,-18 48-1606 0 0,3-75-977 0 0,1-13-2104 0 0,3 1-4628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3280 0 0,'-4'2'9548'0'0,"-20"4"-4050"0"0,12-4-4312 0 0,1 0-1 0 0,0 1 1 0 0,0 1-1 0 0,0 0 1 0 0,-11 6-1 0 0,13-6-932 0 0,0 1 0 0 0,0 0-1 0 0,0 1 1 0 0,1-1 0 0 0,0 2 0 0 0,0-1-1 0 0,0 1 1 0 0,1 0 0 0 0,0 1-1 0 0,-10 13 1 0 0,-10 10 225 0 0,-4 3-83 0 0,30-32-378 0 0,-115 162 946 0 0,99-134-798 0 0,17-29-157 0 0,-1 1 0 0 0,0 0 0 0 0,1-1-1 0 0,-1 1 1 0 0,0 0 0 0 0,0-1 0 0 0,0 1 0 0 0,0-1 0 0 0,0 1 0 0 0,0-1-1 0 0,-1 0 1 0 0,-1 2 0 0 0,0 1 2 0 0,1 0 0 0 0,0 0-1 0 0,0 0 1 0 0,0 1 0 0 0,0-1 0 0 0,1 1-1 0 0,0-1 1 0 0,0 1 0 0 0,0-1 0 0 0,0 1-1 0 0,1-1 1 0 0,-1 9 0 0 0,2-12-15 0 0,-1 0 0 0 0,1 0 0 0 0,0 1 0 0 0,0-1 0 0 0,-1 0 0 0 0,1 0 0 0 0,0 0 0 0 0,0 0 0 0 0,0 0 0 0 0,0 0 0 0 0,0 0 0 0 0,0 0 0 0 0,0-1 1 0 0,1 1-1 0 0,-1 0 0 0 0,0-1 0 0 0,0 1 0 0 0,1 0 0 0 0,-1-1 0 0 0,0 0 0 0 0,1 1 0 0 0,-1-1 0 0 0,0 0 0 0 0,1 0 0 0 0,-1 1 0 0 0,1-1 0 0 0,-1 0 0 0 0,2-1 0 0 0,0 2-1 0 0,-1-1 0 0 0,0 0 0 0 0,1 1 0 0 0,-1-1-1 0 0,0 1 1 0 0,1 0 0 0 0,-1 0 0 0 0,0 0 0 0 0,0 0-1 0 0,0 0 1 0 0,0 0 0 0 0,2 2 0 0 0,-1-1-3 0 0,0-1 1 0 0,-1 1-1 0 0,1-1 1 0 0,0 0 0 0 0,0 0-1 0 0,0 0 1 0 0,0 0-1 0 0,1 0 1 0 0,-1 0-1 0 0,0-1 1 0 0,0 0 0 0 0,0 0-1 0 0,0 0 1 0 0,1 0-1 0 0,-1 0 1 0 0,0 0-1 0 0,0-1 1 0 0,5-1-1 0 0,48-12-160 0 0,36-40 0 0 0,-87 50 171 0 0,0 0-1 0 0,1-1 0 0 0,-1 1 1 0 0,-1-1-1 0 0,1-1 1 0 0,-1 1-1 0 0,0 0 1 0 0,0-1-1 0 0,6-12 1 0 0,-5 9 47 0 0,0-1 0 0 0,-1 0 0 0 0,0 0 0 0 0,-1 0 0 0 0,0 0 0 0 0,0-1 0 0 0,2-18 0 0 0,-2-81 764 0 0,-3 77-513 0 0,0 32-256 0 0,-1 2-34 0 0,1 0 0 0 0,0 0 0 0 0,0 1-1 0 0,0-1 1 0 0,-1 0 0 0 0,1 0 0 0 0,0 0 0 0 0,1 1 0 0 0,-1-1-1 0 0,0 0 1 0 0,0 0 0 0 0,0 0 0 0 0,1 1 0 0 0,-1-1 0 0 0,0 0 0 0 0,1 0-1 0 0,-1 0 1 0 0,1 0 0 0 0,0 0 0 0 0,-1 0 0 0 0,2 2 0 0 0,6 20 33 0 0,-5 24 15 0 0,16 92-1 0 0,-10-90 31 0 0,5 99 0 0 0,-14-127-69 0 0,-7 186 598 0 0,4-178-526 0 0,-2 0 0 0 0,-13 44 0 0 0,5-15-91 0 0,11-53 0 0 0,1 0 0 0 0,-1 0 0 0 0,1 0 0 0 0,-1 0 0 0 0,2 1 0 0 0,-1-1 0 0 0,0 8 0 0 0,1-9 0 0 0,0 1 0 0 0,0-1 0 0 0,-1 1 0 0 0,0-1 0 0 0,0 0 0 0 0,0 1 0 0 0,0-1 0 0 0,-1 0 0 0 0,1 0 0 0 0,-1 0 0 0 0,0 0 0 0 0,-4 5 0 0 0,-59 109 0 0 0,65-118 0 0 0,-1 1 0 0 0,1 1 0 0 0,-1-1 0 0 0,0 0 0 0 0,0 1 0 0 0,0-1 0 0 0,-1 0 0 0 0,1 0 0 0 0,0 0 0 0 0,0 1 0 0 0,-1-1 0 0 0,1-1 0 0 0,0 1 0 0 0,-1 0 0 0 0,1 0 0 0 0,-1 0 0 0 0,-3 0 0 0 0,-15 10 0 0 0,19-10-12 0 0,-1 0 1 0 0,1-1-1 0 0,-1 1 0 0 0,1 0 1 0 0,-1-1-1 0 0,1 1 0 0 0,-1-1 1 0 0,1 1-1 0 0,-1-1 1 0 0,0 0-1 0 0,1 0 0 0 0,-1 0 1 0 0,0 0-1 0 0,1 0 0 0 0,-1 0 1 0 0,0 0-1 0 0,1 0 0 0 0,-1-1 1 0 0,0 1-1 0 0,1 0 0 0 0,-1-1 1 0 0,1 0-1 0 0,-1 1 0 0 0,1-1 1 0 0,-3-2-1 0 0,1 1-47 0 0,0-1 1 0 0,1 0-1 0 0,-1 0 1 0 0,1 0-1 0 0,0 0 0 0 0,0 0 1 0 0,0 0-1 0 0,0-1 1 0 0,0 1-1 0 0,1-1 0 0 0,-2-3 1 0 0,-1-8-218 0 0,1 0 1 0 0,0 0 0 0 0,0 0 0 0 0,0-27-1 0 0,3 10-952 0 0,-2 23 806 0 0,2 0-1 0 0,-1 0 0 0 0,1 1 1 0 0,1-1-1 0 0,-1 0 0 0 0,2 0 1 0 0,-1 0-1 0 0,1 0 1 0 0,0 1-1 0 0,1-1 0 0 0,0 1 1 0 0,7-13-1 0 0,39-51-3727 0 0,-16 21-945 0 0,62-71-1 0 0,-31 51 480 0 0,-26 35 959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4632 0 0,'0'-24'13850'0'0,"-2"11"-8533"0"0,-7 13-4241 0 0,3-1-799 0 0,1 1-1 0 0,0 0 1 0 0,-1 0 0 0 0,1 0 0 0 0,0 1-1 0 0,-1 0 1 0 0,1 0 0 0 0,0 0-1 0 0,-1 1 1 0 0,1-1 0 0 0,0 1 0 0 0,0 1-1 0 0,1-1 1 0 0,-8 5 0 0 0,-6 6 9 0 0,14-11-233 0 0,0 1-1 0 0,0 0 0 0 0,0 0 1 0 0,0 0-1 0 0,0 1 1 0 0,1-1-1 0 0,0 1 1 0 0,0 0-1 0 0,0 0 0 0 0,0 0 1 0 0,0 0-1 0 0,-1 5 1 0 0,-2 0 32 0 0,0 0 0 0 0,-1-1 1 0 0,0 1-1 0 0,-12 10 1 0 0,12-11-40 0 0,3-4-16 0 0,1 1 1 0 0,-1-1-1 0 0,1 1 0 0 0,0 0 0 0 0,0 0 0 0 0,1 0 1 0 0,-4 11-1 0 0,-7 12 67 0 0,-5-3-13 0 0,15-21-73 0 0,0 0-1 0 0,0 0 1 0 0,1 0 0 0 0,-1 1 0 0 0,1-1 0 0 0,0 1-1 0 0,0-1 1 0 0,-1 8 0 0 0,-30 76 92 0 0,19-38-42 0 0,10-38-38 0 0,1 1 0 0 0,0 0-1 0 0,0 0 1 0 0,1 0-1 0 0,0 15 1 0 0,2-24-23 0 0,1 0-1 0 0,0-1 1 0 0,-1 1 0 0 0,1 0-1 0 0,1-1 1 0 0,-1 1-1 0 0,0-1 1 0 0,1 0 0 0 0,0 1-1 0 0,0-1 1 0 0,0 0 0 0 0,0 0-1 0 0,0 0 1 0 0,1 0 0 0 0,-1-1-1 0 0,1 1 1 0 0,0 0-1 0 0,0-1 1 0 0,0 0 0 0 0,0 0-1 0 0,0 0 1 0 0,0 0 0 0 0,1 0-1 0 0,-1-1 1 0 0,0 1 0 0 0,1-1-1 0 0,0 0 1 0 0,6 1-1 0 0,25 4-96 0 0,11-2 101 0 0,-40-4-14 0 0,-5 0 8 0 0,-1 0-1 0 0,1 1 1 0 0,0-1-1 0 0,0 0 1 0 0,0 0-1 0 0,-1 0 1 0 0,1 0-1 0 0,0 0 1 0 0,0 0-1 0 0,0 0 1 0 0,0 0 0 0 0,-1 0-1 0 0,1 0 1 0 0,0-1-1 0 0,0 1 1 0 0,0 0-1 0 0,-1-1 1 0 0,1 1-1 0 0,0 0 1 0 0,-1-1 0 0 0,1 1-1 0 0,0-1 1 0 0,0 1-1 0 0,-1-1 1 0 0,1 1-1 0 0,-1-1 1 0 0,1 1-1 0 0,-1-1 1 0 0,1 0 0 0 0,-1 1-1 0 0,1-1 1 0 0,-1 0-1 0 0,1-1 1 0 0,-1 1-3 0 0,1 0 1 0 0,-1 0 0 0 0,1 0-1 0 0,-1 0 1 0 0,1 1 0 0 0,0-1-1 0 0,-1 0 1 0 0,1 0 0 0 0,0 0 0 0 0,-1 0-1 0 0,1 1 1 0 0,0-1 0 0 0,0 0-1 0 0,0 1 1 0 0,0-1 0 0 0,0 0-1 0 0,0 1 1 0 0,-1-1 0 0 0,1 1-1 0 0,1 0 1 0 0,0-1 0 0 0,11-7-23 0 0,43-73-193 0 0,-53 77 223 0 0,1 0 0 0 0,-1 0 0 0 0,0 0 0 0 0,0-1 1 0 0,0 1-1 0 0,-1-1 0 0 0,4-7 0 0 0,8-16-1 0 0,-8 18 2 0 0,0 0 1 0 0,-1-1-1 0 0,0 0 1 0 0,-1-1-1 0 0,0 1 0 0 0,-1 0 1 0 0,0-1-1 0 0,1-18 1 0 0,0 7 30 0 0,1-43 75 0 0,-6 58-94 0 0,1 0 0 0 0,0 1 1 0 0,0-1-1 0 0,1 0 0 0 0,0 1 0 0 0,0-1 0 0 0,1 1 0 0 0,0-1 0 0 0,0 1 0 0 0,1 0 1 0 0,3-7-1 0 0,-1 5-1 0 0,0 3 44 0 0,0 21-19 0 0,20 83-88 0 0,10 35-58 0 0,-32-122 109 0 0,-1 1 1 0 0,2-1 0 0 0,6 18 0 0 0,9 32 10 0 0,-13-24 7 0 0,3 50 1 0 0,-9-83-12 0 0,1-1 1 0 0,0 0-1 0 0,0 0 1 0 0,0 0-1 0 0,0 0 1 0 0,1 0-1 0 0,-1 0 1 0 0,1 0-1 0 0,0-1 1 0 0,3 6-1 0 0,9 17 123 0 0,-14-24-48 0 0,-9-12 291 0 0,8-3-319 0 0,0 0-1 0 0,-1-1 1 0 0,-4-16-1 0 0,2 14 30 0 0,1 1-1 0 0,0-1 1 0 0,1-23-1 0 0,2-228 219 0 0,0 267-304 0 0,-1 0 0 0 0,1 0 0 0 0,0 0 0 0 0,0 0 0 0 0,0 0 0 0 0,0 0 0 0 0,0 0 0 0 0,0 0 0 0 0,0 0 0 0 0,0 0 0 0 0,0 0 0 0 0,1 0 0 0 0,-1 1 0 0 0,0-1 0 0 0,1 0 0 0 0,-1 0 0 0 0,0 0 0 0 0,1 0 0 0 0,-1 0 0 0 0,2 0 0 0 0,25-46 0 0 0,-26 44-31 0 0,1 0 0 0 0,0 0 0 0 0,-1 0 0 0 0,1 0 1 0 0,0 1-1 0 0,0-1 0 0 0,1 1 0 0 0,-1 0 0 0 0,1-1 0 0 0,-1 1 0 0 0,1 0 0 0 0,-1 0 1 0 0,1 1-1 0 0,0-1 0 0 0,0 1 0 0 0,0-1 0 0 0,0 1 0 0 0,0 0 0 0 0,4-1 0 0 0,4 0-217 0 0,0 1-1 0 0,0 0 0 0 0,1 0 1 0 0,14 2-1 0 0,-14 0 53 0 0,-1-1-1 0 0,0 0 1 0 0,0-1 0 0 0,21-4-1 0 0,-21 3-565 0 0,0 1 0 0 0,1 0-1 0 0,-1 1 1 0 0,0 0 0 0 0,1 0-1 0 0,-1 2 1 0 0,15 2-1 0 0,39 2-7290 0 0,-53-5 6141 0 0,0-1 1 0 0,-1-1-1 0 0,1 0 1 0 0,0-1-1 0 0,20-6 1 0 0,-23 3-1496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4472 0 0,'0'0'17301'0'0,"8"18"-14141"0"0,-3-11-2765 0 0,0-1 1 0 0,-1 1 0 0 0,0 0 0 0 0,-1 1 0 0 0,0-1 0 0 0,0 1 0 0 0,0-1 0 0 0,-1 1 0 0 0,2 11-1 0 0,6 14 265 0 0,10 10 214 0 0,-15-34-715 0 0,0 0-1 0 0,-1 0 1 0 0,0 1-1 0 0,-1 0 1 0 0,0-1 0 0 0,3 20-1 0 0,-5-23-84 0 0,1 1 0 0 0,0 0 0 0 0,0 0-1 0 0,0-1 1 0 0,1 1 0 0 0,0-1 0 0 0,4 7 0 0 0,-3-6 4 0 0,0 0 1 0 0,-1 1 0 0 0,0-1-1 0 0,0 1 1 0 0,2 8 0 0 0,-4-11-60 0 0,1-1 1 0 0,-1 1-1 0 0,1-1 1 0 0,0 1 0 0 0,0-1-1 0 0,1 0 1 0 0,5 8-1 0 0,5 11-6 0 0,-2 8-13 0 0,-1 1 0 0 0,-2 0 0 0 0,6 39 0 0 0,-6-25 0 0 0,15 48 0 0 0,-21-89 0 0 0,7 23 0 0 0,0 0 0 0 0,-2 0 0 0 0,-1 1 0 0 0,-1 0 0 0 0,0 29 0 0 0,4 248 0 0 0,-12-250 0 0 0,-3-1 0 0 0,-2 0 0 0 0,-3 0 0 0 0,-23 71 0 0 0,-16 37 0 0 0,46-151-462 0 0,-1 0-1 0 0,-1 0 1 0 0,0-1-1 0 0,-1 0 1 0 0,-15 19-1 0 0,12-18-304 0 0,1 1-1 0 0,1 1 0 0 0,-9 16 1 0 0,12-22-649 0 0,-1 0 1 0 0,0-1 0 0 0,0 1-1 0 0,-1-1 1 0 0,0 0 0 0 0,0-1-1 0 0,-1 0 1 0 0,0 0-1 0 0,0 0 1 0 0,0-1 0 0 0,-1 0-1 0 0,1-1 1 0 0,-15 5-1 0 0,10 1-3818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01.6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1766 1591 13032 0 0,'-3'0'188'0'0,"-1"0"0"0"0,0-1 0 0 0,1 1 0 0 0,-1-1-1 0 0,0 1 1 0 0,1-1 0 0 0,-1 0 0 0 0,1-1 0 0 0,-1 1 0 0 0,1-1 0 0 0,-1 1 0 0 0,1-1 0 0 0,0 0 0 0 0,0 0 0 0 0,0 0 0 0 0,0-1 0 0 0,0 1 0 0 0,-3-5 0 0 0,5 5-177 0 0,0 1-1 0 0,0-1 1 0 0,0 0 0 0 0,0 0-1 0 0,0 0 1 0 0,0 0 0 0 0,1 0-1 0 0,-1 0 1 0 0,1 0 0 0 0,-1 0-1 0 0,1-1 1 0 0,0 1-1 0 0,0 0 1 0 0,0 0 0 0 0,0 0-1 0 0,0 0 1 0 0,1 0 0 0 0,-1-1-1 0 0,1 1 1 0 0,-1 0 0 0 0,1 0-1 0 0,0 0 1 0 0,-1 0-1 0 0,1 0 1 0 0,0 1 0 0 0,0-1-1 0 0,1 0 1 0 0,-1 0 0 0 0,0 1-1 0 0,1-1 1 0 0,-1 0 0 0 0,1 1-1 0 0,1-2 1 0 0,10-12 289 0 0,-11 13-249 0 0,0-1-1 0 0,0 1 0 0 0,0 0 1 0 0,0-1-1 0 0,0 1 1 0 0,0 1-1 0 0,1-1 0 0 0,-1 0 1 0 0,1 0-1 0 0,-1 1 1 0 0,1-1-1 0 0,-1 1 1 0 0,1 0-1 0 0,0 0 0 0 0,0 0 1 0 0,4-1-1 0 0,43-12 1081 0 0,-40 10-892 0 0,1 0 1 0 0,0 1 0 0 0,1 1 0 0 0,-1 0 0 0 0,0 0 0 0 0,13 0-1 0 0,-3 2 131 0 0,-7-1-176 0 0,-1 1 0 0 0,1 0 0 0 0,0 1 0 0 0,0 0 0 0 0,-1 1 0 0 0,1 0 0 0 0,0 2 0 0 0,-1-1 0 0 0,0 2 0 0 0,17 7 0 0 0,-17-5-53 0 0,-7-4-63 0 0,0 0 1 0 0,0 0-1 0 0,-1 1 0 0 0,1-1 0 0 0,-1 1 1 0 0,0 1-1 0 0,6 5 0 0 0,24 28 411 0 0,-27-30-409 0 0,0 0 0 0 0,-1 0 1 0 0,0 1-1 0 0,0 0 0 0 0,-1 0 1 0 0,0 1-1 0 0,0-1 0 0 0,-1 1 1 0 0,6 17-1 0 0,-4-4 100 0 0,-1 1 0 0 0,-1 0 0 0 0,-1 1 0 0 0,1 44 0 0 0,-5-47-83 0 0,1-9-44 0 0,-1 0 0 0 0,0 0 0 0 0,0 0 0 0 0,-2 0 0 0 0,0 0 0 0 0,0 0 0 0 0,-1-1 0 0 0,-1 1 0 0 0,-5 13 0 0 0,-51 73 290 0 0,46-82-295 0 0,0 0-1 0 0,-1-1 0 0 0,-1-1 0 0 0,-1 0 0 0 0,0-1 0 0 0,0-1 0 0 0,-1-1 0 0 0,-1 0 0 0 0,-27 12 0 0 0,4-3 5 0 0,-2-1 0 0 0,-67 20 0 0 0,83-33-30 0 0,0 0 0 0 0,-1-2 0 0 0,1-1-1 0 0,-1-2 1 0 0,-46-1 0 0 0,64-3-21 0 0,0 0 0 0 0,0-1 0 0 0,0 0 1 0 0,0-1-1 0 0,0 0 0 0 0,1-1 0 0 0,0 0 0 0 0,-19-13 1 0 0,-12-5 7 0 0,26 15 1 0 0,0 0 1 0 0,1 0 0 0 0,0-1-1 0 0,-20-18 1 0 0,9 6 1 0 0,2-2-1 0 0,0-1 1 0 0,1 0 0 0 0,-32-51-1 0 0,46 63-8 0 0,2 0-1 0 0,-1-1 1 0 0,2 0-1 0 0,0 0 1 0 0,0 0-1 0 0,1 0 0 0 0,1-1 1 0 0,0 0-1 0 0,1 1 1 0 0,1-1-1 0 0,0 0 1 0 0,0 0-1 0 0,2 0 0 0 0,1-14 1 0 0,1 18-8 0 0,0 0 1 0 0,0 0 0 0 0,1 0-1 0 0,1 0 1 0 0,-1 1-1 0 0,2 0 1 0 0,-1 0-1 0 0,1 0 1 0 0,1 1 0 0 0,-1 0-1 0 0,1 0 1 0 0,1 0-1 0 0,13-10 1 0 0,5-4-18 0 0,2 2 0 0 0,52-31 0 0 0,-69 46 25 0 0,-1 1 1 0 0,1 1-1 0 0,0-1 1 0 0,0 2-1 0 0,19-3 1 0 0,0-1 15 0 0,-5 2-5 0 0,0 0 0 0 0,1 2 0 0 0,0 0 0 0 0,-1 2 0 0 0,1 1 0 0 0,0 1 1 0 0,-1 1-1 0 0,0 1 0 0 0,0 2 0 0 0,0 0 0 0 0,25 10 0 0 0,-28-5 15 0 0,31 13 126 0 0,52 33 0 0 0,-90-47-101 0 0,0 0-1 0 0,0 2 1 0 0,-1 0-1 0 0,0 0 0 0 0,-1 1 1 0 0,-1 1-1 0 0,13 17 1 0 0,-23-25-29 0 0,1 0 0 0 0,-1 0 1 0 0,1 0-1 0 0,-2 0 0 0 0,1 1 0 0 0,-1-1 1 0 0,0 0-1 0 0,1 9 0 0 0,2 14 74 0 0,0-16-62 0 0,-2 0 0 0 0,0 1 0 0 0,0-1 0 0 0,-1 0 0 0 0,-1 1 0 0 0,0-1 0 0 0,0 0 0 0 0,-2 0 0 0 0,0 1 0 0 0,0-1 0 0 0,-1 0 0 0 0,-9 24-1 0 0,-1-10-6 0 0,-1-1-1 0 0,-1-1 0 0 0,-1 0 1 0 0,-1 0-1 0 0,-31 33 0 0 0,-114 99 58 0 0,66-68-34 0 0,90-84-49 0 0,-12 14 3 0 0,-1 0 0 0 0,-1-2 0 0 0,-1 0 0 0 0,-1-1 0 0 0,0-1 0 0 0,-38 19-1 0 0,15-15 4 0 0,31-13-4 0 0,0 0 0 0 0,0 0 0 0 0,0-1-1 0 0,-20 3 1 0 0,10-4 2 0 0,-6 2 7 0 0,0-2-1 0 0,0-1 0 0 0,-1-1 1 0 0,-47-3-1 0 0,71 0-12 0 0,1-1 1 0 0,0 0-1 0 0,0 0 1 0 0,0 0-1 0 0,0-1 0 0 0,0 1 1 0 0,0-1-1 0 0,1-1 0 0 0,-9-5 1 0 0,-2-2-3 0 0,-7-4-7 0 0,0-2 0 0 0,1 0 0 0 0,1-2 0 0 0,1 0 0 0 0,1-1 0 0 0,0-1-1 0 0,-29-44 1 0 0,22 23-6 0 0,2-1 0 0 0,2-2 0 0 0,-26-70 0 0 0,43 97 12 0 0,1 0 1 0 0,1-1-1 0 0,1 0 1 0 0,0 1-1 0 0,1-1 1 0 0,1 0-1 0 0,1 0 0 0 0,1 1 1 0 0,4-24-1 0 0,-1 29 2 0 0,1 0 0 0 0,0 1 0 0 0,1-1-1 0 0,0 1 1 0 0,1 1 0 0 0,12-15-1 0 0,10-16-2 0 0,-7 9 4 0 0,2 1 1 0 0,2 2-1 0 0,0 0 0 0 0,2 2 0 0 0,1 1 0 0 0,2 2 1 0 0,0 1-1 0 0,1 1 0 0 0,2 2 0 0 0,0 1 1 0 0,52-21-1 0 0,-41 26 25 0 0,2 1 1 0 0,0 3 0 0 0,80-9-1 0 0,-64 10 11 0 0,-17 5-3 0 0,1 2 0 0 0,0 2 0 0 0,-1 2 1 0 0,93 14-1 0 0,-116-11-10 0 0,-1 1 0 0 0,0 2 1 0 0,30 11-1 0 0,-41-13-9 0 0,-2 0 1 0 0,1 0-1 0 0,0 1 1 0 0,-1 0-1 0 0,0 1 1 0 0,-1 0-1 0 0,1 0 1 0 0,12 15-1 0 0,-3 7 39 0 0,11-9 25 0 0,8 48 109 0 0,-34-57-157 0 0,0 0 0 0 0,0 1 0 0 0,-1-1 0 0 0,-1 1-1 0 0,0-1 1 0 0,-1 1 0 0 0,0 0 0 0 0,0 0 0 0 0,-2 13 0 0 0,1-14-11 0 0,-1 0 0 0 0,0 0 0 0 0,-1 0 0 0 0,0 0 0 0 0,-1 0 0 0 0,0 0 0 0 0,-1-1 0 0 0,0 1 0 0 0,-7 11 0 0 0,-5 6 27 0 0,-37 47-1 0 0,13-20-3 0 0,13-21-19 0 0,-1-2 1 0 0,-2 0-1 0 0,0-2 0 0 0,-3-2 1 0 0,-62 43-1 0 0,-196 110 95 0 0,268-167-112 0 0,-1-2 0 0 0,0-1 0 0 0,-1-1 0 0 0,0 0 0 0 0,0-2 0 0 0,-1-1 0 0 0,0-2 0 0 0,-1 0 0 0 0,1-1 0 0 0,-1-2 0 0 0,1-1 0 0 0,-37-3 0 0 0,47 0-6 0 0,0-1 1 0 0,0 0-1 0 0,0-2 0 0 0,0 0 1 0 0,0 0-1 0 0,1-2 0 0 0,0 0 1 0 0,-24-15-1 0 0,2-2-4 0 0,2-2 1 0 0,-38-34-1 0 0,44 34-13 0 0,1-1-1 0 0,1-2 1 0 0,-28-38-1 0 0,45 52 22 0 0,0 0 0 0 0,1-1-1 0 0,1 0 1 0 0,0 0-1 0 0,1-1 1 0 0,1 0 0 0 0,1 0-1 0 0,0-1 1 0 0,-3-25 0 0 0,2 3 10 0 0,3 28-20 0 0,0 1 0 0 0,1-1 0 0 0,1 0 0 0 0,0 0-1 0 0,1 0 1 0 0,0 0 0 0 0,0 1 0 0 0,1-1 0 0 0,1 0 0 0 0,0 0 0 0 0,1 1-1 0 0,4-12 1 0 0,41-54 6 0 0,-10 21 55 0 0,-24 34-45 0 0,1 1 1 0 0,1 0-1 0 0,1 1 1 0 0,1 1-1 0 0,0 0 1 0 0,40-29-1 0 0,-23 24 11 0 0,1 0 0 0 0,0 3 0 0 0,56-24 0 0 0,-66 37-8 0 0,0 1 1 0 0,0 1-1 0 0,0 1 0 0 0,1 1 1 0 0,0 2-1 0 0,-1 0 1 0 0,48 5-1 0 0,-24-3 32 0 0,-44 0-46 0 0,-1 0 0 0 0,1 0 0 0 0,0 1-1 0 0,-1 0 1 0 0,1 0 0 0 0,-1 0-1 0 0,0 1 1 0 0,1-1 0 0 0,-1 1 0 0 0,0 1-1 0 0,0-1 1 0 0,0 1 0 0 0,0-1-1 0 0,-1 1 1 0 0,1 1 0 0 0,6 5 0 0 0,0 0 5 0 0,-5-4 0 0 0,0 0 1 0 0,0 1-1 0 0,0 0 0 0 0,-1 0 1 0 0,0 0-1 0 0,7 13 1 0 0,7 9 4 0 0,14 32-11 0 0,-29-54 0 0 0,-1-1 0 0 0,0 1 0 0 0,0 0 0 0 0,0-1 0 0 0,0 1 0 0 0,-1 1 0 0 0,0-1 0 0 0,-1 0 0 0 0,1 0 0 0 0,-1 1 0 0 0,0-1 0 0 0,-1 1 0 0 0,0-1 0 0 0,0 13 0 0 0,1 35 0 0 0,1-34 0 0 0,-1 0 0 0 0,-1 0 0 0 0,-1 0 0 0 0,-1 0 0 0 0,0 0 0 0 0,-2 0 0 0 0,0-1 0 0 0,-13 36 0 0 0,0-19 0 0 0,-2 0 0 0 0,-1-2 0 0 0,-2 0 0 0 0,-1-2 0 0 0,-41 44 0 0 0,35-44 0 0 0,-42 39 0 0 0,64-65 0 0 0,0 0 0 0 0,-1-1 0 0 0,0 0 0 0 0,0 0 0 0 0,-1-1 0 0 0,1 0 0 0 0,-1 0 0 0 0,-10 2 0 0 0,-45 15 0 0 0,49-15 0 0 0,-1 0 0 0 0,0-2 0 0 0,-31 6 0 0 0,41-10 0 0 0,-1 0 0 0 0,1 0 0 0 0,-1 0 0 0 0,0-1 0 0 0,1 0 0 0 0,-1 0 0 0 0,1 0 0 0 0,-1-1 0 0 0,1 0 0 0 0,0-1 0 0 0,0 1 0 0 0,0-1 0 0 0,-8-5 0 0 0,-11-10 0 0 0,1 0 0 0 0,2-2 0 0 0,-1-1 0 0 0,2 0 0 0 0,-32-44 0 0 0,-19-19 0 0 0,49 61 0 0 0,2-1 0 0 0,1 0 0 0 0,1-2 0 0 0,2 0 0 0 0,-20-37 0 0 0,1-10 0 0 0,23 49 0 0 0,1 0 0 0 0,2-1 0 0 0,0 0 0 0 0,-7-30 0 0 0,12 33 0 0 0,0 6 0 0 0,1 0 0 0 0,0-1 0 0 0,2 1 0 0 0,0-1 0 0 0,0 0 0 0 0,2 1 0 0 0,0-1 0 0 0,1 0 0 0 0,1 0 0 0 0,4-18 0 0 0,-6 32 0 0 0,1 1 0 0 0,0 0 0 0 0,0 0 0 0 0,0 0 0 0 0,0 0 0 0 0,1 0 0 0 0,-1 0 0 0 0,0 1 0 0 0,1-1 0 0 0,-1 0 0 0 0,1 1 0 0 0,0-1 0 0 0,-1 1 0 0 0,5-3 0 0 0,10-11 0 0 0,-4-13 0 0 0,17 8 0 0 0,-10-4 0 0 0,13 6 0 0 0,-17 8 0 0 0,-12 7 0 0 0,0 0 0 0 0,1 1 0 0 0,-1 0 0 0 0,1 0 0 0 0,0 0 0 0 0,-1 0 0 0 0,1 0 0 0 0,0 1 0 0 0,0-1 0 0 0,0 1 0 0 0,7-1 0 0 0,78-21 0 0 0,-70 17 0 0 0,0 1 0 0 0,0 0 0 0 0,0 1 0 0 0,38-2 0 0 0,-52 6 0 0 0,124 5 0 0 0,-114-4 0 0 0,0 2 0 0 0,0-1 0 0 0,-1 2 0 0 0,1 0 0 0 0,-1 1 0 0 0,18 9 0 0 0,-4 0 0 0 0,0 1 0 0 0,-2 2 0 0 0,36 28 0 0 0,-51-36 0 0 0,-1 1 0 0 0,-1 0 0 0 0,1 0 0 0 0,-1 1 0 0 0,-1 1 0 0 0,0-1 0 0 0,-1 1 0 0 0,0 1 0 0 0,10 25 0 0 0,-6-4 0 0 0,11 47 0 0 0,-18-51 0 0 0,-2 0 0 0 0,-4 57 0 0 0,1-32 0 0 0,0-44 0 0 0,0 0 0 0 0,-1 0 0 0 0,0 0 0 0 0,-1 0 0 0 0,0 0 0 0 0,0-1 0 0 0,-1 1 0 0 0,0-1 0 0 0,-10 15 0 0 0,7-11 0 0 0,0 1 0 0 0,-10 30 0 0 0,12-31 0 0 0,0-1 0 0 0,-1 1 0 0 0,-1-1 0 0 0,0 0 0 0 0,-1 0 0 0 0,0-1 0 0 0,-20 22 0 0 0,-78 72 0 0 0,41-58 0 0 0,54-37 0 0 0,-1 0 0 0 0,0-1 0 0 0,0 0 0 0 0,-1-1 0 0 0,-1-1 0 0 0,1 0 0 0 0,-1-1 0 0 0,-1 0 0 0 0,1-1 0 0 0,-26 7 0 0 0,9-5 0 0 0,0 0 0 0 0,0-3 0 0 0,-1 0 0 0 0,0-2 0 0 0,1-1 0 0 0,-1-2 0 0 0,-45-5 0 0 0,64 2 0 0 0,1-1 0 0 0,-1 0 0 0 0,1 0 0 0 0,0-1 0 0 0,0-1 0 0 0,-16-10 0 0 0,-13-6 0 0 0,9 6 0 0 0,1-2 0 0 0,1-1 0 0 0,1-2 0 0 0,0-1 0 0 0,2-1 0 0 0,0-1 0 0 0,2-2 0 0 0,1 0 0 0 0,1-1 0 0 0,-32-51 0 0 0,49 64 0 0 0,0 0 0 0 0,1-1 0 0 0,1 0 0 0 0,0 0 0 0 0,1 0 0 0 0,0 0 0 0 0,2-1 0 0 0,0 1 0 0 0,0-1 0 0 0,2 1 0 0 0,0 0 0 0 0,3-17 0 0 0,-4 28 0 0 0,2 0 0 0 0,-1 0 0 0 0,0 0 0 0 0,1 0 0 0 0,-1 0 0 0 0,1 0 0 0 0,0 1 0 0 0,1-1 0 0 0,-1 1 0 0 0,1-1 0 0 0,-1 1 0 0 0,7-6 0 0 0,16-22 0 0 0,-12 12 0 0 0,1 1 0 0 0,0 0 0 0 0,2 1 0 0 0,0 1 0 0 0,1 0 0 0 0,26-18 0 0 0,121-70 0 0 0,-32 26 0 0 0,-44 49 0 0 0,-75 22 0 0 0,-6 3 0 0 0,0 0 0 0 0,0 1 0 0 0,0 0 0 0 0,0 0 0 0 0,1 1 0 0 0,-1 0 0 0 0,9-1 0 0 0,35-7 0 0 0,-35 6 0 0 0,1 1 0 0 0,0 1 0 0 0,23-1 0 0 0,-13 2 0 0 0,-13 1 0 0 0,1 0 0 0 0,-1 1 0 0 0,19 2 0 0 0,-29-2 0 0 0,0 0 0 0 0,0 1 0 0 0,0-1 0 0 0,0 1 0 0 0,0-1 0 0 0,0 1 0 0 0,0 0 0 0 0,-1 0 0 0 0,1 1 0 0 0,-1-1 0 0 0,0 1 0 0 0,0 0 0 0 0,0 0 0 0 0,0 0 0 0 0,4 5 0 0 0,15 16 0 0 0,-19-21 0 0 0,0 0 0 0 0,0 0 0 0 0,-1 0 0 0 0,1 0 0 0 0,0 0 0 0 0,-1 1 0 0 0,0-1 0 0 0,0 1 0 0 0,0 0 0 0 0,0-1 0 0 0,-1 1 0 0 0,1 0 0 0 0,-1 0 0 0 0,1 4 0 0 0,14 66 0 0 0,-7-42 0 0 0,6 59 0 0 0,-14-79 0 0 0,-1 0 0 0 0,0 0 0 0 0,-1 1 0 0 0,0-1 0 0 0,-1 0 0 0 0,0 0 0 0 0,-1 0 0 0 0,-7 19 0 0 0,-7 28 0 0 0,14-44 0 0 0,0-1 0 0 0,-2 1 0 0 0,-11 24 0 0 0,-37 69 0 0 0,38-73 0 0 0,-1-1 0 0 0,-2-1 0 0 0,-2 0 0 0 0,-1-2 0 0 0,-27 32 0 0 0,-8 5 0 0 0,43-50 0 0 0,-2 0 0 0 0,0 0 0 0 0,-1-1 0 0 0,0-1 0 0 0,-2-1 0 0 0,-33 23 0 0 0,39-31 0 0 0,0 0 0 0 0,0-2 0 0 0,0 1 0 0 0,0-1 0 0 0,-1-1 0 0 0,0-1 0 0 0,0 1 0 0 0,0-2 0 0 0,-1 0 0 0 0,1-1 0 0 0,-23 0 0 0 0,34-1 0 0 0,0 0 0 0 0,1 0 0 0 0,-1-1 0 0 0,0 1 0 0 0,0-1 0 0 0,0 1 0 0 0,0-1 0 0 0,1 0 0 0 0,-1 1 0 0 0,0-1 0 0 0,1 0 0 0 0,-1 0 0 0 0,1 0 0 0 0,-1-1 0 0 0,1 1 0 0 0,-1 0 0 0 0,1 0 0 0 0,0-1 0 0 0,-1 1 0 0 0,1-1 0 0 0,-2-2 0 0 0,-2-3 0 0 0,-19-14 0 0 0,1-1 0 0 0,1-1 0 0 0,1-1 0 0 0,2-1 0 0 0,-30-46 0 0 0,-28-76 0 0 0,68 125 0 0 0,1-1 0 0 0,0 0 0 0 0,2 0 0 0 0,-6-48 0 0 0,8 25 0 0 0,2 0 0 0 0,8-73 0 0 0,-4 107 0 0 0,1 1 0 0 0,1-1 0 0 0,0 1 0 0 0,1 0 0 0 0,0 0 0 0 0,1 1 0 0 0,0-1 0 0 0,8-9 0 0 0,13-26 0 0 0,-20 34 0 0 0,0 1 0 0 0,1 0 0 0 0,0 0 0 0 0,12-12 0 0 0,18-23 0 0 0,-22 26 0 0 0,0 1 0 0 0,1 0 0 0 0,32-27 0 0 0,-37 37 0 0 0,0-1 0 0 0,1 2 0 0 0,0-1 0 0 0,0 2 0 0 0,1 0 0 0 0,-1 0 0 0 0,23-6 0 0 0,12-1 0 0 0,-17 4 0 0 0,1 2 0 0 0,46-7 0 0 0,-70 14 0 0 0,0 1 0 0 0,0-1 0 0 0,0 1 0 0 0,0 0 0 0 0,-1 1 0 0 0,1 0 0 0 0,0 0 0 0 0,0 1 0 0 0,0 0 0 0 0,-1 0 0 0 0,1 1 0 0 0,-1 0 0 0 0,1 0 0 0 0,-1 1 0 0 0,8 5 0 0 0,4 5 0 0 0,-6-5 0 0 0,-1 0 0 0 0,0 0 0 0 0,0 1 0 0 0,-1 1 0 0 0,0 0 0 0 0,-1 0 0 0 0,9 15 0 0 0,4 11 0 0 0,-2-3 0 0 0,-1 0 0 0 0,-1 2 0 0 0,-2 0 0 0 0,17 54 0 0 0,-15-42 0 0 0,-16-41 0 0 0,0 0 0 0 0,0-1 0 0 0,0 1 0 0 0,-1 1 0 0 0,0-1 0 0 0,-1 0 0 0 0,1 0 0 0 0,-1 15 0 0 0,1 51 0 0 0,0-22 0 0 0,-7 69 0 0 0,3-112 0 0 0,1 0 0 0 0,-2 0 0 0 0,1 0 0 0 0,-1-1 0 0 0,0 1 0 0 0,-1-1 0 0 0,0 1 0 0 0,-8 11 0 0 0,7-11 0 0 0,0 0 0 0 0,0 0 0 0 0,1 1 0 0 0,0 0 0 0 0,-5 15 0 0 0,6-10 0 0 0,-1-1 0 0 0,-1 0 0 0 0,0-1 0 0 0,0 1 0 0 0,-2-1 0 0 0,1 0 0 0 0,-1 0 0 0 0,-1-1 0 0 0,0 0 0 0 0,-1 0 0 0 0,-12 11 0 0 0,17-19 0 0 0,0 0 0 0 0,1 1 0 0 0,0-1 0 0 0,0 0 0 0 0,0 1 0 0 0,0 0 0 0 0,0 0 0 0 0,-1 4 0 0 0,-20 26 0 0 0,16-26 0 0 0,-1-1 0 0 0,1 0 0 0 0,-1-1 0 0 0,-1 0 0 0 0,1 0 0 0 0,-1-1 0 0 0,0 0 0 0 0,0-1 0 0 0,-1 0 0 0 0,1 0 0 0 0,-1-2 0 0 0,-14 4 0 0 0,15-4 0 0 0,0 0 0 0 0,0-1 0 0 0,0 1 0 0 0,0-2 0 0 0,0 0 0 0 0,0 0 0 0 0,0 0 0 0 0,0-1 0 0 0,1-1 0 0 0,-1 0 0 0 0,0 0 0 0 0,0-1 0 0 0,1 0 0 0 0,0-1 0 0 0,-16-8 0 0 0,-1-7 0 0 0,0-2 0 0 0,-35-37 0 0 0,12 12 0 0 0,-7-9 0 0 0,1-3 0 0 0,4-2 0 0 0,2-2 0 0 0,-81-135 0 0 0,118 174 0 0 0,0-1 0 0 0,1-1 0 0 0,2 0 0 0 0,0-1 0 0 0,2 1 0 0 0,-7-45 0 0 0,9 30 0 0 0,1 1 0 0 0,2-1 0 0 0,8-76 0 0 0,-5 108 0 0 0,1 0 0 0 0,0 1 0 0 0,0-1 0 0 0,1 1 0 0 0,0 0 0 0 0,1 0 0 0 0,-1 0 0 0 0,9-12 0 0 0,11-20 0 0 0,-16 25 0 0 0,1 1 0 0 0,0 1 0 0 0,1 0 0 0 0,1 0 0 0 0,22-21 0 0 0,64-48 0 0 0,-72 62 0 0 0,9-4 0 0 0,1 0 0 0 0,1 3 0 0 0,46-21 0 0 0,-6 3 0 0 0,-38 20 0 0 0,2 2 0 0 0,0 1 0 0 0,1 2 0 0 0,0 1 0 0 0,70-9 0 0 0,-90 18 0 0 0,134-15 0 0 0,-132 17 0 0 0,0 1 0 0 0,0 1 0 0 0,0 1 0 0 0,-1 1 0 0 0,24 6 0 0 0,-36-6 0 0 0,0 0 0 0 0,0 1 0 0 0,0 1 0 0 0,-1 0 0 0 0,1 0 0 0 0,-1 0 0 0 0,-1 1 0 0 0,1 0 0 0 0,-1 1 0 0 0,0 0 0 0 0,0 0 0 0 0,-1 0 0 0 0,8 12 0 0 0,12 27 0 0 0,-17-31 0 0 0,0 0 0 0 0,0 0 0 0 0,-1 1 0 0 0,-1 1 0 0 0,-1-1 0 0 0,0 1 0 0 0,-2 0 0 0 0,0 0 0 0 0,0 0 0 0 0,1 32 0 0 0,-3 31 0 0 0,1-50 0 0 0,-2 0 0 0 0,-1 0 0 0 0,-1 0 0 0 0,-2 0 0 0 0,-1 0 0 0 0,-14 52 0 0 0,13-68 0 0 0,-4 11 0 0 0,-1 1 0 0 0,-1-2 0 0 0,-27 44 0 0 0,-37 48 0 0 0,48-71 0 0 0,-3 0 0 0 0,-44 51 0 0 0,61-82 0 0 0,-21 26 0 0 0,-2-1 0 0 0,-1-3 0 0 0,-2 0 0 0 0,-2-3 0 0 0,-61 40 0 0 0,84-63 0 0 0,-1 0 0 0 0,0-1 0 0 0,-1-2 0 0 0,1 0 0 0 0,-1 0 0 0 0,-1-2 0 0 0,1-1 0 0 0,-1 0 0 0 0,0-2 0 0 0,0 0 0 0 0,0-2 0 0 0,0 0 0 0 0,-25-4 0 0 0,32 1 0 0 0,1-1 0 0 0,1-1 0 0 0,-1 0 0 0 0,0-1 0 0 0,1 0 0 0 0,0-1 0 0 0,1 0 0 0 0,0-1 0 0 0,0 0 0 0 0,0-1 0 0 0,1 0 0 0 0,-9-11 0 0 0,-7-3 0 0 0,-2-4 0 0 0,1-1 0 0 0,0-2 0 0 0,3 0 0 0 0,0-2 0 0 0,2 0 0 0 0,2-2 0 0 0,-23-48 0 0 0,32 55 0 0 0,2-1 0 0 0,1 0 0 0 0,1 0 0 0 0,-4-30 0 0 0,-6-118 0 0 0,14 144 0 0 0,3 25 0 0 0,-3-9 0 0 0,2 0 0 0 0,0 0 0 0 0,1 0 0 0 0,1 0 0 0 0,0 0 0 0 0,1 0 0 0 0,1 0 0 0 0,8-26 0 0 0,-7 31 0 0 0,7-17 0 0 0,1 1 0 0 0,1 0 0 0 0,1 1 0 0 0,20-28 0 0 0,42-49 0 0 0,-45 58 0 0 0,2 2 0 0 0,57-57 0 0 0,-68 80 0 0 0,1 2 0 0 0,27-16 0 0 0,-9 6 0 0 0,-19 13 0 0 0,0 1 0 0 0,1 2 0 0 0,0 0 0 0 0,1 2 0 0 0,0 0 0 0 0,1 2 0 0 0,0 0 0 0 0,0 2 0 0 0,1 1 0 0 0,0 1 0 0 0,43-2 0 0 0,-61 7 0 0 0,-1 0 0 0 0,1 1 0 0 0,0-1 0 0 0,0 1 0 0 0,0 1 0 0 0,-1 0 0 0 0,1 0 0 0 0,-1 0 0 0 0,0 1 0 0 0,0 0 0 0 0,0 0 0 0 0,-1 1 0 0 0,0 0 0 0 0,1 0 0 0 0,-1 0 0 0 0,-1 1 0 0 0,1 0 0 0 0,-1 0 0 0 0,7 12 0 0 0,126 244 0 0 0,-127-241 0 0 0,-1 1 0 0 0,-1 1 0 0 0,-1-1 0 0 0,-1 1 0 0 0,-1 0 0 0 0,-1 1 0 0 0,3 37 0 0 0,0 28 0 0 0,-4 0 0 0 0,-4 0 0 0 0,-14 103 0 0 0,8-161 0 0 0,-2-2 0 0 0,-1 1 0 0 0,-1-1 0 0 0,-2-1 0 0 0,-18 35 0 0 0,1-3 0 0 0,-40 75 0 0 0,37-79 0 0 0,25-41 0 0 0,-1-1 0 0 0,0 1 0 0 0,-1-1 0 0 0,0-1 0 0 0,-1 0 0 0 0,-1 0 0 0 0,0-1 0 0 0,0 0 0 0 0,-1-1 0 0 0,-16 11 0 0 0,-34 26 0 0 0,56-41 0 0 0,-1-1 0 0 0,0 0 0 0 0,0 0 0 0 0,0-1 0 0 0,-1 0 0 0 0,0 0 0 0 0,0-1 0 0 0,0 0 0 0 0,-1 0 0 0 0,1-1 0 0 0,-1 0 0 0 0,-16 3 0 0 0,10-4 0 0 0,2 1 0 0 0,0-1 0 0 0,0 0 0 0 0,0-1 0 0 0,0-1 0 0 0,0 0 0 0 0,0-1 0 0 0,-25-4 0 0 0,17-6 0 0 0,1-1 0 0 0,0-1 0 0 0,1-1 0 0 0,0 0 0 0 0,-31-33 0 0 0,8 8 0 0 0,9 7 0 0 0,2-2 0 0 0,2-2 0 0 0,-38-57 0 0 0,30 40 0 0 0,7 10 0 0 0,2-2 0 0 0,2-1 0 0 0,-38-95 0 0 0,56 114 0 0 0,1 1 0 0 0,2-1 0 0 0,0 0 0 0 0,2 0 0 0 0,1 0 0 0 0,3-54 0 0 0,-1 44 0 0 0,0 26 0 0 0,1 0 0 0 0,0 0 0 0 0,1 0 0 0 0,0 1 0 0 0,1-1 0 0 0,0 1 0 0 0,0-1 0 0 0,1 1 0 0 0,1 0 0 0 0,-1 0 0 0 0,2 1 0 0 0,-1-1 0 0 0,1 1 0 0 0,1 0 0 0 0,0 1 0 0 0,14-15 0 0 0,7-1 0 0 0,0 2 0 0 0,2 0 0 0 0,52-28 0 0 0,-81 49 0 0 0,67-28 0 0 0,-45 18 0 0 0,0 0 0 0 0,0 2 0 0 0,1 0 0 0 0,1 2 0 0 0,26-6 0 0 0,133-14 0 0 0,-135 21 0 0 0,-27 4 0 0 0,0 0 0 0 0,0 1 0 0 0,-1 1 0 0 0,1 1 0 0 0,0 1 0 0 0,0 1 0 0 0,-1 0 0 0 0,39 13 0 0 0,-58-15 0 0 0,1 0 0 0 0,-1 1 0 0 0,1-1 0 0 0,-1 1 0 0 0,0-1 0 0 0,0 1 0 0 0,0 0 0 0 0,1 0 0 0 0,-2 0 0 0 0,1 0 0 0 0,0 0 0 0 0,2 3 0 0 0,11 12 0 0 0,-8-11 0 0 0,5 5 0 0 0,0 1 0 0 0,0 0 0 0 0,10 15 0 0 0,-14-12 0 0 0,0 0 0 0 0,-1 1 0 0 0,-1 0 0 0 0,-1 1 0 0 0,0-1 0 0 0,-1 1 0 0 0,-1 0 0 0 0,-1 0 0 0 0,1 31 0 0 0,-3-36 0 0 0,-4 109 0 0 0,2-107 0 0 0,0 0 0 0 0,-1-1 0 0 0,-1 1 0 0 0,0-1 0 0 0,-1 0 0 0 0,-10 22 0 0 0,14-34 0 0 0,-83 139 0 0 0,74-125 0 0 0,-1-1 0 0 0,0 0 0 0 0,-1-1 0 0 0,-1-1 0 0 0,0 0 0 0 0,0 0 0 0 0,-20 12 0 0 0,3-6 0 0 0,5-2 0 0 0,-53 24 0 0 0,44-27 0 0 0,1-1 0 0 0,-2-2 0 0 0,1-1 0 0 0,-1-2 0 0 0,-1-1 0 0 0,1-2 0 0 0,-44 0 0 0 0,44-4 0 0 0,17 2 0 0 0,0-2 0 0 0,0 0 0 0 0,0-1 0 0 0,1 0 0 0 0,-1-2 0 0 0,1 0 0 0 0,-1-1 0 0 0,-27-10 0 0 0,26 3 0 0 0,13 7 0 0 0,0 1 0 0 0,-1 0 0 0 0,1 0 0 0 0,0 0 0 0 0,-1 1 0 0 0,0 0 0 0 0,-7-1 0 0 0,5 0 0 0 0,1 1 0 0 0,-1-1 0 0 0,1-1 0 0 0,0 0 0 0 0,0 0 0 0 0,0 0 0 0 0,-10-8 0 0 0,-16-9 0 0 0,-41-41 0 0 0,65 55 0 0 0,0-1 0 0 0,1-1 0 0 0,0 0 0 0 0,0-1 0 0 0,1 1 0 0 0,0-1 0 0 0,1-1 0 0 0,0 0 0 0 0,0 0 0 0 0,1 0 0 0 0,-7-22 0 0 0,11 27 0 0 0,1-1 0 0 0,0 0 0 0 0,1 1 0 0 0,0-1 0 0 0,0 0 0 0 0,0 0 0 0 0,1 1 0 0 0,0-1 0 0 0,0 0 0 0 0,0 1 0 0 0,1-1 0 0 0,0 1 0 0 0,1 0 0 0 0,-1-1 0 0 0,1 1 0 0 0,4-6 0 0 0,51-48 0 0 0,-49 51 0 0 0,-7 6 0 0 0,0 1 0 0 0,0-1 0 0 0,0 1 0 0 0,1 0 0 0 0,-1 0 0 0 0,1 0 0 0 0,0 0 0 0 0,-1 0 0 0 0,1 1 0 0 0,6-3 0 0 0,6-3 0 0 0,-1 0 0 0 0,1-1 0 0 0,17-13 0 0 0,-20 12 0 0 0,0 1 0 0 0,1 1 0 0 0,24-11 0 0 0,30-20 0 0 0,-33 29 0 0 0,15-5 0 0 0,13-10 0 0 0,0 2 0 0 0,1 4 0 0 0,118-20 0 0 0,-123 29 0 0 0,93-3 0 0 0,-142 14 0 0 0,1 0 0 0 0,-1 0 0 0 0,0 0 0 0 0,0 1 0 0 0,-1 1 0 0 0,1 0 0 0 0,-1 0 0 0 0,1 0 0 0 0,14 12 0 0 0,-22-15 0 0 0,0 0 0 0 0,0 0 0 0 0,0 0 0 0 0,0 0 0 0 0,0 0 0 0 0,0 1 0 0 0,-1-1 0 0 0,1 0 0 0 0,0 1 0 0 0,-1-1 0 0 0,1 0 0 0 0,-1 1 0 0 0,1-1 0 0 0,-1 1 0 0 0,0-1 0 0 0,1 0 0 0 0,-1 3 0 0 0,1 3 0 0 0,3 4 0 0 0,0 1 0 0 0,-1 0 0 0 0,-1 0 0 0 0,0 0 0 0 0,0 0 0 0 0,-1 0 0 0 0,-1 0 0 0 0,0 0 0 0 0,-1 0 0 0 0,0 0 0 0 0,-1 0 0 0 0,0 0 0 0 0,-1 0 0 0 0,-6 16 0 0 0,5-17 0 0 0,-1 0 0 0 0,0-1 0 0 0,-1 1 0 0 0,0-1 0 0 0,-1 0 0 0 0,0-1 0 0 0,0 1 0 0 0,-1-2 0 0 0,0 1 0 0 0,-10 7 0 0 0,-39 48 0 0 0,41-44 0 0 0,0 0 0 0 0,0-1 0 0 0,-2 0 0 0 0,-1-2 0 0 0,0 0 0 0 0,-1-1 0 0 0,-1-1 0 0 0,-23 13 0 0 0,0 0 0 0 0,35-21 0 0 0,-1-1 0 0 0,0 0 0 0 0,0 0 0 0 0,-19 7 0 0 0,4-3 0 0 0,0-2 0 0 0,0 0 0 0 0,-1-2 0 0 0,0 0 0 0 0,0-2 0 0 0,0-1 0 0 0,-1-1 0 0 0,1-1 0 0 0,-42-5 0 0 0,61 2 0 0 0,1 0 0 0 0,-1 0 0 0 0,1-1 0 0 0,-1 0 0 0 0,1 0 0 0 0,0-1 0 0 0,0 1 0 0 0,0-1 0 0 0,1-1 0 0 0,0 1 0 0 0,-1-1 0 0 0,1 0 0 0 0,1 0 0 0 0,-5-6 0 0 0,-5-7 0 0 0,2-1 0 0 0,0 0 0 0 0,-13-28 0 0 0,14 21 0 0 0,1 0 0 0 0,1-1 0 0 0,2 0 0 0 0,-7-45 0 0 0,4 15 0 0 0,-3-74 0 0 0,12 108 0 0 0,1 1 0 0 0,2 0 0 0 0,0-1 0 0 0,1 1 0 0 0,1 0 0 0 0,12-35 0 0 0,-2 11 0 0 0,-10 31 0 0 0,1 0 0 0 0,0 0 0 0 0,1 1 0 0 0,0-1 0 0 0,13-19 0 0 0,6-4 0 0 0,2 2 0 0 0,1 0 0 0 0,1 2 0 0 0,51-45 0 0 0,-75 75 0 0 0,16-15 0 0 0,2 1 0 0 0,0 0 0 0 0,1 2 0 0 0,0 1 0 0 0,1 1 0 0 0,36-14 0 0 0,-7 8 0 0 0,-33 12 0 0 0,0 1 0 0 0,0 0 0 0 0,40-6 0 0 0,5 4 0 0 0,-34 3 0 0 0,57-1 0 0 0,-46 7 0 0 0,61 8 0 0 0,-89-6 0 0 0,0 1 0 0 0,0 1 0 0 0,0 0 0 0 0,-1 1 0 0 0,1 0 0 0 0,-1 2 0 0 0,17 9 0 0 0,-8-2 0 0 0,19 12 0 0 0,42 33 0 0 0,-74-50 0 0 0,1 0 0 0 0,-2 0 0 0 0,1 0 0 0 0,-1 1 0 0 0,-1 1 0 0 0,0 0 0 0 0,0 0 0 0 0,11 24 0 0 0,-17-32 0 0 0,6 15 0 0 0,0 1 0 0 0,-1 0 0 0 0,-1 0 0 0 0,-1 0 0 0 0,4 29 0 0 0,-3 12 0 0 0,0 0 0 0 0,-2 0 0 0 0,-5 77 0 0 0,-7-81 0 0 0,-3-1 0 0 0,-2 0 0 0 0,-3-1 0 0 0,-1-1 0 0 0,-34 70 0 0 0,39-98 0 0 0,-1-1 0 0 0,-28 43 0 0 0,34-59 0 0 0,0-1 0 0 0,-1 0 0 0 0,1 0 0 0 0,-18 12 0 0 0,-9 8 0 0 0,23-16 0 0 0,0-1 0 0 0,-1 0 0 0 0,0-1 0 0 0,-1 0 0 0 0,-22 12 0 0 0,29-18 0 0 0,-1-1 0 0 0,0 1 0 0 0,0-1 0 0 0,0 0 0 0 0,0-1 0 0 0,0 0 0 0 0,0 0 0 0 0,0 0 0 0 0,0-1 0 0 0,-1 0 0 0 0,1 0 0 0 0,0-1 0 0 0,-11-2 0 0 0,0-10 0 0 0,-19-21 0 0 0,23 23 0 0 0,1-1 0 0 0,1 0 0 0 0,0-1 0 0 0,-18-24 0 0 0,6-8 0 0 0,-32-83 0 0 0,9 17 0 0 0,36 83 0 0 0,1-1 0 0 0,2 0 0 0 0,1 0 0 0 0,1-1 0 0 0,1 0 0 0 0,0-32 0 0 0,-2-6 0 0 0,4 50 0 0 0,0 0 0 0 0,1-1 0 0 0,2 1 0 0 0,0-1 0 0 0,0 1 0 0 0,2-1 0 0 0,0 1 0 0 0,1 0 0 0 0,1 0 0 0 0,1 0 0 0 0,1 0 0 0 0,15-33 0 0 0,3 7 0 0 0,-8 12 0 0 0,1 1 0 0 0,2 0 0 0 0,1 2 0 0 0,1 0 0 0 0,42-43 0 0 0,-60 69 0 0 0,117-103 0 0 0,-100 90 0 0 0,0 1 0 0 0,1 1 0 0 0,1 1 0 0 0,26-12 0 0 0,-8 9 0 0 0,6-5 0 0 0,1 2 0 0 0,0 2 0 0 0,91-18 0 0 0,-72 24 0 0 0,247-28 0 0 0,-269 37 0 0 0,0 2 0 0 0,0 2 0 0 0,0 1 0 0 0,0 3 0 0 0,49 12 0 0 0,-72-11 0 0 0,1 1 0 0 0,-1 0 0 0 0,-1 2 0 0 0,1 0 0 0 0,-2 1 0 0 0,0 1 0 0 0,0 1 0 0 0,20 18 0 0 0,-24-15 0 0 0,0 0 0 0 0,-1 1 0 0 0,19 31 0 0 0,-32-46 0 0 0,1 2 0 0 0,1 1 0 0 0,-1 0 0 0 0,0 0 0 0 0,0-1 0 0 0,-1 2 0 0 0,2 7 0 0 0,8 22 0 0 0,-4-17 0 0 0,0 1 0 0 0,-2 1 0 0 0,0-1 0 0 0,-1 1 0 0 0,2 31 0 0 0,-2 107 0 0 0,-5-105 0 0 0,0-22 0 0 0,-1 0 0 0 0,-2 0 0 0 0,-1 0 0 0 0,-13 42 0 0 0,-47 113 0 0 0,20-66 0 0 0,30-87 0 0 0,-2 0 0 0 0,-1 0 0 0 0,-1-2 0 0 0,-2 0 0 0 0,-1-2 0 0 0,-30 31 0 0 0,7-5 0 0 0,34-44 0 0 0,0 0 0 0 0,-1 0 0 0 0,-1-1 0 0 0,0-1 0 0 0,0 0 0 0 0,-25 12 0 0 0,6-2 0 0 0,21-13 0 0 0,-1-1 0 0 0,0 0 0 0 0,0-1 0 0 0,0 0 0 0 0,-15 2 0 0 0,-9 3 0 0 0,14-3 0 0 0,1-1 0 0 0,-1-2 0 0 0,1 0 0 0 0,-1-1 0 0 0,0-1 0 0 0,0-2 0 0 0,0 0 0 0 0,-34-6 0 0 0,48 5 0 0 0,1 0 0 0 0,0-1 0 0 0,0 0 0 0 0,0 0 0 0 0,0 0 0 0 0,-11-8 0 0 0,-8-4 0 0 0,1 1 0 0 0,0 0 0 0 0,1-2 0 0 0,1-1 0 0 0,0-1 0 0 0,2-1 0 0 0,-37-40 0 0 0,-101-145 0 0 0,151 192 0 0 0,-8-12 0 0 0,1-2 0 0 0,1 1 0 0 0,1-2 0 0 0,2 0 0 0 0,1 0 0 0 0,0-1 0 0 0,2 0 0 0 0,-6-43 0 0 0,4-9 0 0 0,1-148 0 0 0,9 208 0 0 0,1-1 0 0 0,2 1 0 0 0,0 0 0 0 0,1 0 0 0 0,0 1 0 0 0,2-1 0 0 0,11-24 0 0 0,4-1 0 0 0,49-74 0 0 0,-44 79 0 0 0,3 2 0 0 0,1 1 0 0 0,55-53 0 0 0,114-80 0 0 0,-185 158 0 0 0,23-16 0 0 0,1 0 0 0 0,2 3 0 0 0,1 1 0 0 0,0 2 0 0 0,2 2 0 0 0,0 2 0 0 0,1 2 0 0 0,1 1 0 0 0,82-14 0 0 0,-54 18 0 0 0,-30 3 0 0 0,1 2 0 0 0,1 2 0 0 0,-1 2 0 0 0,0 2 0 0 0,57 6 0 0 0,-88-2 0 0 0,0-1 0 0 0,0 2 0 0 0,0 0 0 0 0,-1 0 0 0 0,1 1 0 0 0,-1 1 0 0 0,21 15 0 0 0,-4 0 0 0 0,46 46 0 0 0,-58-48 0 0 0,-1 1 0 0 0,0 0 0 0 0,-2 1 0 0 0,0 1 0 0 0,-2 0 0 0 0,-1 1 0 0 0,0 0 0 0 0,7 28 0 0 0,-8-8 0 0 0,-1 1 0 0 0,-2 1 0 0 0,-2-1 0 0 0,-3 1 0 0 0,-1 0 0 0 0,-7 57 0 0 0,-1-28 0 0 0,-3-1 0 0 0,-4-1 0 0 0,-2 0 0 0 0,-42 112 0 0 0,12-70 0 0 0,-120 213 0 0 0,147-296 0 0 0,-1-2 0 0 0,-2 0 0 0 0,-1-1 0 0 0,-1-1 0 0 0,-1-1 0 0 0,-2-2 0 0 0,-1 0 0 0 0,-36 24 0 0 0,51-40 0 0 0,-1-1 0 0 0,-1-1 0 0 0,-29 11 0 0 0,26-11 0 0 0,5-3 0 0 0,0-1 0 0 0,0 0 0 0 0,0-1 0 0 0,0-1 0 0 0,0 0 0 0 0,0-1 0 0 0,0 0 0 0 0,0-1 0 0 0,0 0 0 0 0,0-1 0 0 0,0 0 0 0 0,-19-7 0 0 0,22 4 0 0 0,-8-3 0 0 0,2 0 0 0 0,-1-1 0 0 0,1-1 0 0 0,0 0 0 0 0,-20-19 0 0 0,10 4 0 0 0,-16-16 0 0 0,1-1 0 0 0,1-2 0 0 0,3-2 0 0 0,-44-72 0 0 0,-59-154 0 0 0,122 230 0 0 0,2-1 0 0 0,2-1 0 0 0,2 0 0 0 0,-11-76 0 0 0,-3-286 0 0 0,27 382 0 0 0,2 0 0 0 0,2 0 0 0 0,0 1 0 0 0,1-1 0 0 0,1 1 0 0 0,1 1 0 0 0,18-36 0 0 0,28-36 0 0 0,-44 73 0 0 0,-6 14 0 0 0,0-1 0 0 0,0 0 0 0 0,1 1 0 0 0,0-1 0 0 0,0 1 0 0 0,0 1 0 0 0,11-11 0 0 0,50-46 0 0 0,48-41 0 0 0,-98 91 0 0 0,0 2 0 0 0,0 0 0 0 0,1 0 0 0 0,1 2 0 0 0,28-12 0 0 0,-12 9 0 0 0,-2-1 0 0 0,1 3 0 0 0,0 0 0 0 0,56-8 0 0 0,225 4 0 0 0,-311 14 0 0 0,12 1 0 0 0,-1 1 0 0 0,1 0 0 0 0,-1 0 0 0 0,0 2 0 0 0,0-1 0 0 0,0 2 0 0 0,0 0 0 0 0,0 1 0 0 0,-1 0 0 0 0,0 1 0 0 0,0 0 0 0 0,-1 1 0 0 0,0 1 0 0 0,17 15 0 0 0,-1 2 0 0 0,-2 2 0 0 0,-1 1 0 0 0,-1 0 0 0 0,32 52 0 0 0,-54-78 0 0 0,4 7 0 0 0,0-1 0 0 0,0 1 0 0 0,-1 0 0 0 0,0 1 0 0 0,-1-1 0 0 0,4 17 0 0 0,10 31 0 0 0,-12-42 0 0 0,-1-1 0 0 0,-1 1 0 0 0,4 28 0 0 0,-6-23 0 0 0,8 167 0 0 0,-10-166 0 0 0,-2 0 0 0 0,0 1 0 0 0,-2-1 0 0 0,0 0 0 0 0,-1-1 0 0 0,-11 29 0 0 0,7-29 0 0 0,-94 210 0 0 0,88-203 0 0 0,-9 19 0 0 0,-2 0 0 0 0,-59 79 0 0 0,-109 90 0 0 0,158-181 0 0 0,-1-1 0 0 0,-2-2 0 0 0,-75 46 0 0 0,92-66 0 0 0,0-2 0 0 0,0 0 0 0 0,-1-2 0 0 0,0 0 0 0 0,0-2 0 0 0,-1 0 0 0 0,-24 1 0 0 0,-1-2 0 0 0,0-2 0 0 0,-71-5 0 0 0,108 1 0 0 0,0-1 0 0 0,0 0 0 0 0,1-1 0 0 0,-1 0 0 0 0,1-1 0 0 0,-1-1 0 0 0,-18-9 0 0 0,-72-52 0 0 0,55 33 0 0 0,-120-98 0 0 0,140 105 0 0 0,1-1 0 0 0,1-1 0 0 0,1-1 0 0 0,1-2 0 0 0,-29-52 0 0 0,-72-177 0 0 0,112 227 0 0 0,1-1 0 0 0,2-1 0 0 0,-7-50 0 0 0,-3-109 0 0 0,17 168 0 0 0,0 0 0 0 0,2 0 0 0 0,1 0 0 0 0,2 0 0 0 0,0 0 0 0 0,1 1 0 0 0,2-1 0 0 0,1 1 0 0 0,11-28 0 0 0,-15 47 0 0 0,122-247 0 0 0,-109 226 0 0 0,1 1 0 0 0,2 1 0 0 0,0 1 0 0 0,2 0 0 0 0,0 2 0 0 0,47-38 0 0 0,-18 26 0 0 0,87-43 0 0 0,-127 71 0 0 0,5 0 0 0 0,-1 1 0 0 0,1 0 0 0 0,0 1 0 0 0,1 1 0 0 0,22-3 0 0 0,-6 1 0 0 0,6-1 0 0 0,-1 3 0 0 0,1 0 0 0 0,0 3 0 0 0,67 7 0 0 0,-88-4 0 0 0,0 1 0 0 0,-1 1 0 0 0,1 0 0 0 0,28 14 0 0 0,-16-6 0 0 0,-5-2 0 0 0,-1 1 0 0 0,0 2 0 0 0,-1 0 0 0 0,0 1 0 0 0,-1 1 0 0 0,31 32 0 0 0,-21-16 0 0 0,-1 2 0 0 0,-1 1 0 0 0,24 41 0 0 0,-5 15 0 0 0,-28-49 0 0 0,-10-23 0 0 0,-2 0 0 0 0,0 0 0 0 0,-1 1 0 0 0,8 39 0 0 0,6 5 0 0 0,-16-51 0 0 0,0 0 0 0 0,-1 0 0 0 0,-1 0 0 0 0,3 14 0 0 0,1 26 0 0 0,-2 0 0 0 0,-3 1 0 0 0,-7 92 0 0 0,0-122 0 0 0,-1-1 0 0 0,-1 0 0 0 0,-2-1 0 0 0,0 0 0 0 0,-1 0 0 0 0,-20 31 0 0 0,-7 17 0 0 0,18-34 0 0 0,-2-2 0 0 0,-2-1 0 0 0,-1 0 0 0 0,-1-2 0 0 0,-2-1 0 0 0,-1-1 0 0 0,-1-2 0 0 0,-2 0 0 0 0,0-2 0 0 0,-50 30 0 0 0,50-35 0 0 0,22-13 0 0 0,0-1 0 0 0,0-1 0 0 0,-1 1 0 0 0,0-1 0 0 0,1-1 0 0 0,-1 0 0 0 0,-1 0 0 0 0,-11 2 0 0 0,-18 2 0 0 0,17-2 0 0 0,-2-2 0 0 0,-26 2 0 0 0,3-3 0 0 0,-45 0 0 0 0,85-4 0 0 0,-1 1 0 0 0,1-2 0 0 0,0 1 0 0 0,0-1 0 0 0,0 0 0 0 0,0-1 0 0 0,0 0 0 0 0,-14-7 0 0 0,-46-32 0 0 0,2-4 0 0 0,-88-77 0 0 0,129 98 0 0 0,1-1 0 0 0,1-1 0 0 0,1-2 0 0 0,1 0 0 0 0,2-1 0 0 0,1 0 0 0 0,1-2 0 0 0,2 0 0 0 0,-13-39 0 0 0,15 33 0 0 0,2-1 0 0 0,2 0 0 0 0,1 0 0 0 0,2-1 0 0 0,2 0 0 0 0,1 0 0 0 0,6-74 0 0 0,-1 97 0 0 0,1 0 0 0 0,1 1 0 0 0,0-1 0 0 0,1 1 0 0 0,1 1 0 0 0,1-1 0 0 0,0 1 0 0 0,1 0 0 0 0,0 0 0 0 0,21-25 0 0 0,-10 16 0 0 0,1 2 0 0 0,2 0 0 0 0,0 2 0 0 0,1 0 0 0 0,32-20 0 0 0,-45 34 0 0 0,0 0 0 0 0,1 1 0 0 0,19-7 0 0 0,10-5 0 0 0,-19 6 0 0 0,4-3 0 0 0,1 1 0 0 0,1 2 0 0 0,34-11 0 0 0,-15 12 0 0 0,59-5 0 0 0,-69 11 0 0 0,36-2 0 0 0,100 6 0 0 0,-135 1 0 0 0,-2 1 0 0 0,-1 1 0 0 0,0 1 0 0 0,0 2 0 0 0,48 15 0 0 0,-47-9 0 0 0,-1 2 0 0 0,0 1 0 0 0,0 1 0 0 0,-2 2 0 0 0,0 2 0 0 0,55 43 0 0 0,-45-29 0 0 0,-22-20 0 0 0,-1 2 0 0 0,-1 1 0 0 0,22 24 0 0 0,-16-14 0 0 0,-3-2 0 0 0,0 0 0 0 0,16 29 0 0 0,-23-31 0 0 0,-5-11 0 0 0,-2 0 0 0 0,0 1 0 0 0,0 0 0 0 0,-1 0 0 0 0,-1 1 0 0 0,7 23 0 0 0,6 29 0 0 0,2 11 0 0 0,-4 13 0 0 0,-11-65 0 0 0,0-1 0 0 0,-1 1 0 0 0,-1 0 0 0 0,-2 1 0 0 0,0-1 0 0 0,-2 0 0 0 0,-4 34 0 0 0,-1-27 0 0 0,3-12 0 0 0,0 0 0 0 0,-1-1 0 0 0,-1 1 0 0 0,-1-1 0 0 0,-1 0 0 0 0,-1-1 0 0 0,0 1 0 0 0,-1-1 0 0 0,-20 29 0 0 0,9-25 0 0 0,-18 26 0 0 0,35-42 0 0 0,0 0 0 0 0,-1-1 0 0 0,0 0 0 0 0,0 1 0 0 0,-1-1 0 0 0,1-1 0 0 0,-1 1 0 0 0,0-1 0 0 0,-10 7 0 0 0,-14 12 0 0 0,14-13 0 0 0,-1 0 0 0 0,0 0 0 0 0,-1-2 0 0 0,0 0 0 0 0,0-1 0 0 0,-1-1 0 0 0,1 0 0 0 0,-1-2 0 0 0,-1 0 0 0 0,1-1 0 0 0,0 0 0 0 0,-1-2 0 0 0,0 0 0 0 0,1-1 0 0 0,-37-5 0 0 0,44 2 0 0 0,0-1 0 0 0,1 0 0 0 0,-1 0 0 0 0,1-1 0 0 0,-18-12 0 0 0,3 2 0 0 0,11 6 0 0 0,0-1 0 0 0,1 0 0 0 0,0-1 0 0 0,0-1 0 0 0,1 0 0 0 0,-13-18 0 0 0,0-3 0 0 0,-31-51 0 0 0,36 46 0 0 0,2-1 0 0 0,-16-48 0 0 0,-7-14 0 0 0,27 63 0 0 0,1-1 0 0 0,2-1 0 0 0,1 0 0 0 0,3-1 0 0 0,1 1 0 0 0,1-1 0 0 0,3-62 0 0 0,3 80 0 0 0,0 0 0 0 0,2 0 0 0 0,1 0 0 0 0,1 0 0 0 0,1 1 0 0 0,1 0 0 0 0,14-34 0 0 0,-1 15 0 0 0,2 1 0 0 0,50-70 0 0 0,-26 55 0 0 0,1 2 0 0 0,3 2 0 0 0,3 2 0 0 0,98-71 0 0 0,-121 99 0 0 0,0 1 0 0 0,0 2 0 0 0,2 1 0 0 0,1 2 0 0 0,0 1 0 0 0,0 1 0 0 0,36-8 0 0 0,1 5 0 0 0,0 4 0 0 0,1 2 0 0 0,-1 4 0 0 0,2 2 0 0 0,-1 4 0 0 0,108 13 0 0 0,-152-8 0 0 0,-1 1 0 0 0,-1 2 0 0 0,1 0 0 0 0,-1 2 0 0 0,0 0 0 0 0,32 20 0 0 0,-26-12 0 0 0,-2 2 0 0 0,0 0 0 0 0,-2 2 0 0 0,37 36 0 0 0,-51-45 0 0 0,-1 1 0 0 0,0 0 0 0 0,-1 0 0 0 0,-1 1 0 0 0,0 0 0 0 0,14 32 0 0 0,1 13 0 0 0,-15-39 0 0 0,-1 1 0 0 0,-1 1 0 0 0,-1-1 0 0 0,5 24 0 0 0,-4 12 0 0 0,-2 0 0 0 0,-3 1 0 0 0,-2-1 0 0 0,-13 112 0 0 0,9-158 0 0 0,0 0 0 0 0,-1 0 0 0 0,-1 0 0 0 0,-7 16 0 0 0,-4 10 0 0 0,-7 20 0 0 0,-3-2 0 0 0,-2-1 0 0 0,-2-1 0 0 0,-3-2 0 0 0,-2-1 0 0 0,-76 84 0 0 0,101-123 0 0 0,-2-2 0 0 0,1 1 0 0 0,-1-1 0 0 0,-1-1 0 0 0,0 0 0 0 0,0-1 0 0 0,-1 0 0 0 0,0-1 0 0 0,0-1 0 0 0,-1 0 0 0 0,1-1 0 0 0,-25 5 0 0 0,11-4 0 0 0,18-3 0 0 0,-1 0 0 0 0,0-1 0 0 0,0 0 0 0 0,-1-1 0 0 0,1 0 0 0 0,0-1 0 0 0,0 0 0 0 0,-1 0 0 0 0,1-1 0 0 0,-19-5 0 0 0,15-1 0 0 0,-1 0 0 0 0,1-1 0 0 0,1-1 0 0 0,0 0 0 0 0,0-1 0 0 0,1-1 0 0 0,0 0 0 0 0,1-1 0 0 0,0 0 0 0 0,-13-18 0 0 0,4 3 0 0 0,1-2 0 0 0,2 0 0 0 0,0-1 0 0 0,-14-37 0 0 0,0-8 0 0 0,4-2 0 0 0,-28-123 0 0 0,47 157 0 0 0,2 0 0 0 0,2-1 0 0 0,2 1 0 0 0,1-1 0 0 0,3 1 0 0 0,9-67 0 0 0,-2 77 0 0 0,0 1 0 0 0,26-60 0 0 0,-25 69 0 0 0,1 4 0 0 0,0 1 0 0 0,1 0 0 0 0,0 0 0 0 0,20-21 0 0 0,4-7 0 0 0,-3 1 0 0 0,55-59 0 0 0,-74 91 0 0 0,0 0 0 0 0,1 1 0 0 0,0 1 0 0 0,0 0 0 0 0,1 1 0 0 0,1 0 0 0 0,0 1 0 0 0,23-9 0 0 0,6 1 0 0 0,-28 10 0 0 0,0 0 0 0 0,0 1 0 0 0,1 1 0 0 0,27-4 0 0 0,-1 3 0 0 0,104-9 0 0 0,-132 15 0 0 0,0 0 0 0 0,-1 1 0 0 0,1 1 0 0 0,-1 1 0 0 0,1 0 0 0 0,-1 0 0 0 0,22 10 0 0 0,-12-2 0 0 0,0 1 0 0 0,-1 1 0 0 0,-1 1 0 0 0,0 1 0 0 0,-1 1 0 0 0,0 1 0 0 0,-2 1 0 0 0,0 1 0 0 0,-1 1 0 0 0,-1 0 0 0 0,-1 2 0 0 0,25 39 0 0 0,-17-19 0 0 0,30 72 0 0 0,-47-89 0 0 0,-1 1 0 0 0,-1 1 0 0 0,5 52 0 0 0,-3-20 0 0 0,-3-14 0 0 0,-2 1 0 0 0,-1 0 0 0 0,-3 0 0 0 0,-2 0 0 0 0,-12 61 0 0 0,12-93 0 0 0,0 1 0 0 0,-1-1 0 0 0,-8 17 0 0 0,-2 8 0 0 0,-1 22 0 0 0,-60 103 0 0 0,45-106 0 0 0,-3-1 0 0 0,-2-2 0 0 0,-3-1 0 0 0,-81 90 0 0 0,111-137 0 0 0,0 0 0 0 0,0 0 0 0 0,0-1 0 0 0,-1 0 0 0 0,0 0 0 0 0,0-1 0 0 0,-1-1 0 0 0,1 1 0 0 0,-1-1 0 0 0,0-1 0 0 0,-12 3 0 0 0,-1-1 0 0 0,0-1 0 0 0,0-1 0 0 0,-40 0 0 0 0,58-4 0 0 0,0 1 0 0 0,0-1 0 0 0,1 0 0 0 0,-1-1 0 0 0,1 1 0 0 0,-1-1 0 0 0,1 0 0 0 0,-1 0 0 0 0,1 0 0 0 0,0-1 0 0 0,0 1 0 0 0,0-1 0 0 0,0 0 0 0 0,0 0 0 0 0,-3-5 0 0 0,-4-3 0 0 0,1 0 0 0 0,0-2 0 0 0,-8-12 0 0 0,-45-88 0 0 0,30 49 0 0 0,22 42 0 0 0,0-1 0 0 0,2-1 0 0 0,1 0 0 0 0,0 0 0 0 0,2-1 0 0 0,-5-35 0 0 0,5-6 0 0 0,1-81 0 0 0,5 135 0 0 0,1-1 0 0 0,1 1 0 0 0,0-1 0 0 0,0 1 0 0 0,1 0 0 0 0,1 0 0 0 0,0 0 0 0 0,9-18 0 0 0,5-2 0 0 0,34-48 0 0 0,-23 39 0 0 0,-8 14 0 0 0,1 1 0 0 0,1 0 0 0 0,1 2 0 0 0,2 1 0 0 0,0 1 0 0 0,1 1 0 0 0,1 2 0 0 0,57-30 0 0 0,67-17 0 0 0,-126 59 0 0 0,-1 0 0 0 0,1 2 0 0 0,0 1 0 0 0,1 1 0 0 0,-1 1 0 0 0,1 1 0 0 0,-1 2 0 0 0,41 5 0 0 0,-48-3 0 0 0,-1 2 0 0 0,0-1 0 0 0,0 2 0 0 0,-1 1 0 0 0,1 0 0 0 0,-1 1 0 0 0,-1 1 0 0 0,0 0 0 0 0,0 2 0 0 0,16 12 0 0 0,-16-7 0 0 0,-1 0 0 0 0,0 2 0 0 0,-2-1 0 0 0,0 2 0 0 0,19 33 0 0 0,-18-29 0 0 0,-9-12 0 0 0,1 1 0 0 0,-2-1 0 0 0,1 1 0 0 0,-2 0 0 0 0,1 0 0 0 0,-2 0 0 0 0,1 1 0 0 0,-1 12 0 0 0,1 111 0 0 0,-4-82 0 0 0,1-48 0 0 0,1 4 0 0 0,-1 0 0 0 0,-1 0 0 0 0,1 0 0 0 0,-2-1 0 0 0,1 1 0 0 0,-1 0 0 0 0,-1-1 0 0 0,-3 10 0 0 0,-22 43 0 0 0,-3-2 0 0 0,-2-1 0 0 0,-2-1 0 0 0,-48 57 0 0 0,41-61 0 0 0,29-36 0 0 0,0 0 0 0 0,-1-1 0 0 0,-1 0 0 0 0,0-2 0 0 0,-34 27 0 0 0,-22 15 0 0 0,47-40 0 0 0,22-15 0 0 0,0 0 0 0 0,0-1 0 0 0,0 1 0 0 0,-1 0 0 0 0,1-1 0 0 0,0 0 0 0 0,-1 1 0 0 0,0-1 0 0 0,1 0 0 0 0,-1 0 0 0 0,0 0 0 0 0,1-1 0 0 0,-1 1 0 0 0,0-1 0 0 0,0 1 0 0 0,-3-1 0 0 0,3 0 0 0 0,0 1 0 0 0,0-1 0 0 0,1 0 0 0 0,-1 0 0 0 0,0 0 0 0 0,0-1 0 0 0,0 1 0 0 0,0-1 0 0 0,0 0 0 0 0,0 1 0 0 0,0-1 0 0 0,1 0 0 0 0,-1-1 0 0 0,0 1 0 0 0,1 0 0 0 0,-1-1 0 0 0,1 0 0 0 0,-1 1 0 0 0,1-1 0 0 0,0 0 0 0 0,0 0 0 0 0,0 0 0 0 0,0-1 0 0 0,0 1 0 0 0,0 0 0 0 0,1-1 0 0 0,-1 1 0 0 0,1-1 0 0 0,-1 1 0 0 0,0-4 0 0 0,-33-93 0 0 0,22 32 0 0 0,2-1 0 0 0,4-1 0 0 0,3 1 0 0 0,3-1 0 0 0,8-75 0 0 0,-6 126 0 0 0,2 1 0 0 0,0-1 0 0 0,1 1 0 0 0,1 0 0 0 0,0 1 0 0 0,1-1 0 0 0,13-22 0 0 0,6-7 0 0 0,38-49 0 0 0,-27 43 0 0 0,-18 27 0 0 0,1 1 0 0 0,1 2 0 0 0,1 0 0 0 0,1 1 0 0 0,1 1 0 0 0,1 0 0 0 0,0 3 0 0 0,2 0 0 0 0,0 1 0 0 0,1 1 0 0 0,0 2 0 0 0,1 1 0 0 0,0 1 0 0 0,1 1 0 0 0,0 1 0 0 0,58-8 0 0 0,-74 15 0 0 0,1 1 0 0 0,-1 1 0 0 0,1 0 0 0 0,-1 1 0 0 0,0 0 0 0 0,1 1 0 0 0,-1 0 0 0 0,0 1 0 0 0,0 1 0 0 0,0 0 0 0 0,-1 1 0 0 0,15 7 0 0 0,0 8 0 0 0,-2 0 0 0 0,0 2 0 0 0,-1 1 0 0 0,-1 1 0 0 0,-2 1 0 0 0,0 0 0 0 0,-1 2 0 0 0,-2 0 0 0 0,28 57 0 0 0,-44-79 0 0 0,0 0 0 0 0,-1 0 0 0 0,1 0 0 0 0,-1 0 0 0 0,0 1 0 0 0,0 5 0 0 0,4 21 0 0 0,0-17 0 0 0,-1 0 0 0 0,0 0 0 0 0,-2 1 0 0 0,0 0 0 0 0,0 20 0 0 0,-1 15 0 0 0,0-28 0 0 0,0-1 0 0 0,-2 1 0 0 0,0 0 0 0 0,-2 0 0 0 0,0-1 0 0 0,-12 41 0 0 0,-8 23 0 0 0,-4-23 0 0 0,-2-2 0 0 0,-2-1 0 0 0,-79 111 0 0 0,104-163 0 0 0,-1-1 0 0 0,1 0 0 0 0,-1 0 0 0 0,-1 0 0 0 0,1-1 0 0 0,-12 7 0 0 0,-4 4 0 0 0,-1-2 0 0 0,15-12 0 0 0,0-1 0 0 0,0 0 0 0 0,0-1 0 0 0,0 1 0 0 0,-13-1 0 0 0,19-1 0 0 0,0-1 0 0 0,0 1 0 0 0,0 0 0 0 0,0-1 0 0 0,0 1 0 0 0,0-1 0 0 0,1 0 0 0 0,-1 0 0 0 0,0 0 0 0 0,0-1 0 0 0,1 1 0 0 0,-1 0 0 0 0,0-1 0 0 0,1 0 0 0 0,0 0 0 0 0,-1 0 0 0 0,-3-4 0 0 0,-39-70 0 0 0,39 64 0 0 0,0 1 0 0 0,1-1 0 0 0,0 0 0 0 0,0 0 0 0 0,2-1 0 0 0,-1 0 0 0 0,-1-19 0 0 0,-6-17 0 0 0,-2 0 0 0 0,-7-72 0 0 0,17 96 0 0 0,2 0 0 0 0,0 0 0 0 0,2-1 0 0 0,7-47 0 0 0,33-38 0 0 0,-37 91 0 0 0,2 0 0 0 0,0 1 0 0 0,2-1 0 0 0,0 1 0 0 0,1 1 0 0 0,12-20 0 0 0,2 3 0 0 0,2 1 0 0 0,1 0 0 0 0,2 2 0 0 0,1 1 0 0 0,2 2 0 0 0,40-32 0 0 0,-56 50 0 0 0,5-4 0 0 0,0 0 0 0 0,39-20 0 0 0,-49 30 0 0 0,1 1 0 0 0,1 0 0 0 0,-1 1 0 0 0,0 1 0 0 0,1-1 0 0 0,-1 2 0 0 0,1-1 0 0 0,18 2 0 0 0,-29 0 0 0 0,8-1 0 0 0,-1 1 0 0 0,0 0 0 0 0,0 0 0 0 0,0 1 0 0 0,1 0 0 0 0,-1 0 0 0 0,0 1 0 0 0,0 0 0 0 0,-1 0 0 0 0,1 1 0 0 0,12 6 0 0 0,-10 2 0 0 0,-1-1 0 0 0,0 1 0 0 0,-1 1 0 0 0,9 14 0 0 0,-12-18 0 0 0,4 5 0 0 0,0 1 0 0 0,-1 0 0 0 0,0 0 0 0 0,-1 1 0 0 0,-1 0 0 0 0,0 1 0 0 0,-2-1 0 0 0,6 27 0 0 0,10 123 0 0 0,-19-142 0 0 0,-1 1 0 0 0,-1 0 0 0 0,-1-1 0 0 0,-1 1 0 0 0,-7 25 0 0 0,2-14 0 0 0,3-15 0 0 0,0 0 0 0 0,-1 0 0 0 0,-15 32 0 0 0,-41 95 0 0 0,50-112 0 0 0,-2-1 0 0 0,-1-1 0 0 0,-1 0 0 0 0,-29 43 0 0 0,-70 58 0 0 0,71-85 0 0 0,43-47 0 0 0,0-1 0 0 0,0 1 0 0 0,0-1 0 0 0,0 0 0 0 0,0 1 0 0 0,0-1 0 0 0,-1 0 0 0 0,1 0 0 0 0,0 0 0 0 0,-1 0 0 0 0,1 0 0 0 0,-1 0 0 0 0,1 0 0 0 0,-1 0 0 0 0,1-1 0 0 0,-1 1 0 0 0,0 0 0 0 0,1-1 0 0 0,-1 1 0 0 0,0-1 0 0 0,1 0 0 0 0,-1 0 0 0 0,0 0 0 0 0,0 0 0 0 0,1 0 0 0 0,-1 0 0 0 0,0 0 0 0 0,1 0 0 0 0,-1-1 0 0 0,0 1 0 0 0,0 0 0 0 0,1-1 0 0 0,-1 0 0 0 0,1 1 0 0 0,-1-1 0 0 0,1 0 0 0 0,-1 0 0 0 0,1 0 0 0 0,-1 0 0 0 0,1 0 0 0 0,0 0 0 0 0,-1 0 0 0 0,1-1 0 0 0,0 1 0 0 0,0 0 0 0 0,0-1 0 0 0,0 1 0 0 0,0-1 0 0 0,-1-2 0 0 0,-4-7 0 0 0,0 0 0 0 0,1 0 0 0 0,0 0 0 0 0,1-1 0 0 0,-4-17 0 0 0,-2-19 0 0 0,3 0 0 0 0,2 0 0 0 0,0-67 0 0 0,6 105 0 0 0,0 0 0 0 0,0 1 0 0 0,1-1 0 0 0,0 0 0 0 0,1 0 0 0 0,0 1 0 0 0,8-17 0 0 0,5-17 0 0 0,-6 17 0 0 0,2 1 0 0 0,0 0 0 0 0,1 1 0 0 0,1 1 0 0 0,1 0 0 0 0,2 1 0 0 0,0 1 0 0 0,1 0 0 0 0,1 1 0 0 0,1 1 0 0 0,0 1 0 0 0,2 1 0 0 0,36-23 0 0 0,-46 28 0 0 0,-11 10 0 0 0,0 0 0 0 0,0 0 0 0 0,1 1 0 0 0,-1-1 0 0 0,0 1 0 0 0,1-1 0 0 0,-1 1 0 0 0,1-1 0 0 0,0 1 0 0 0,-1 0 0 0 0,1 0 0 0 0,0 0 0 0 0,0 0 0 0 0,0 0 0 0 0,0 0 0 0 0,0 1 0 0 0,4-2 0 0 0,68-26 0 0 0,-63 26 0 0 0,0 1 0 0 0,0 0 0 0 0,0 1 0 0 0,0 0 0 0 0,18 3 0 0 0,-26-3 0 0 0,0 1 0 0 0,0 0 0 0 0,0 0 0 0 0,0 0 0 0 0,0 0 0 0 0,-1 0 0 0 0,1 0 0 0 0,-1 1 0 0 0,1 0 0 0 0,-1-1 0 0 0,1 1 0 0 0,-1 0 0 0 0,0 0 0 0 0,0 0 0 0 0,0 0 0 0 0,0 0 0 0 0,0 1 0 0 0,0-1 0 0 0,2 5 0 0 0,2 4 0 0 0,0 2 0 0 0,-1-1 0 0 0,5 17 0 0 0,-7-19 0 0 0,4 14 0 0 0,-1 0 0 0 0,-1 1 0 0 0,-1-1 0 0 0,-1 1 0 0 0,-2 0 0 0 0,-1 37 0 0 0,-4-18 0 0 0,-1 0 0 0 0,-22 80 0 0 0,19-98 0 0 0,-2-1 0 0 0,-1-1 0 0 0,-24 43 0 0 0,2-8 0 0 0,27-46 0 0 0,0-1 0 0 0,-1 0 0 0 0,-1-1 0 0 0,0 0 0 0 0,0 0 0 0 0,-17 17 0 0 0,21-26 0 0 0,1 1 0 0 0,0 0 0 0 0,-1 0 0 0 0,1 0 0 0 0,1 1 0 0 0,-1-1 0 0 0,0 1 0 0 0,1 0 0 0 0,-3 6 0 0 0,-19 24 0 0 0,-1-7 0 0 0,-20 21 0 0 0,44-46 0 0 0,0-1 0 0 0,-1 0 0 0 0,1 0 0 0 0,-1 0 0 0 0,1 0 0 0 0,-1 0 0 0 0,1 0 0 0 0,-1-1 0 0 0,1 1 0 0 0,-1-1 0 0 0,0 1 0 0 0,0-1 0 0 0,1 1 0 0 0,-1-1 0 0 0,0 0 0 0 0,0 0 0 0 0,1 0 0 0 0,-1 0 0 0 0,0 0 0 0 0,0 0 0 0 0,1 0 0 0 0,-1-1 0 0 0,0 1 0 0 0,0 0 0 0 0,1-1 0 0 0,-1 0 0 0 0,0 1 0 0 0,1-1 0 0 0,-1 0 0 0 0,1 0 0 0 0,-1 0 0 0 0,1 0 0 0 0,0 0 0 0 0,-1 0 0 0 0,1 0 0 0 0,0-1 0 0 0,-1 1 0 0 0,1 0 0 0 0,0-1 0 0 0,0 1 0 0 0,0-1 0 0 0,1 1 0 0 0,-1-1 0 0 0,0 0 0 0 0,-1-2 0 0 0,-7-40 0 0 0,3 19 0 0 0,1 0 0 0 0,1-1 0 0 0,-1-42 0 0 0,4 59 0 0 0,1-1 0 0 0,0 1 0 0 0,1 0 0 0 0,0 0 0 0 0,0-1 0 0 0,1 1 0 0 0,0 0 0 0 0,1 0 0 0 0,0 0 0 0 0,6-12 0 0 0,24-57 0 0 0,-19 54 0 0 0,-6 10 0 0 0,0-1 0 0 0,1 1 0 0 0,0 1 0 0 0,1-1 0 0 0,1 2 0 0 0,13-13 0 0 0,7 5 0 0 0,-12-9 0 0 0,7 11 0 0 0,-10 2 0 0 0,-14 14 0 0 0,1-1 0 0 0,-1 1 0 0 0,0-1 0 0 0,1 1 0 0 0,-1 0 0 0 0,1 0 0 0 0,0 0 0 0 0,0 1 0 0 0,4-3 0 0 0,-4 3 0 0 0,0 0 0 0 0,0-1 0 0 0,1 0 0 0 0,-1 1 0 0 0,-1-1 0 0 0,1 0 0 0 0,0-1 0 0 0,4-3 0 0 0,-6 5 0 0 0,1-1 0 0 0,-1 1 0 0 0,1-1 0 0 0,0 1 0 0 0,0 0 0 0 0,0 0 0 0 0,0 0 0 0 0,0 0 0 0 0,0 0 0 0 0,0 0 0 0 0,0 1 0 0 0,0-1 0 0 0,0 0 0 0 0,0 1 0 0 0,0 0 0 0 0,3-1 0 0 0,2 0 0 0 0,13-2 0 0 0,0 1 0 0 0,27 0 0 0 0,-44 2 0 0 0,0 0 0 0 0,0 0 0 0 0,0 0 0 0 0,0 0 0 0 0,0 0 0 0 0,-1 1 0 0 0,1-1 0 0 0,0 1 0 0 0,0 0 0 0 0,0 0 0 0 0,0 0 0 0 0,0 0 0 0 0,-1 1 0 0 0,1-1 0 0 0,-1 1 0 0 0,1-1 0 0 0,-1 1 0 0 0,1 0 0 0 0,-1 0 0 0 0,0 0 0 0 0,0 0 0 0 0,0 0 0 0 0,3 5 0 0 0,16 28 0 0 0,-18-30 0 0 0,1-1 0 0 0,-1 0 0 0 0,0 1 0 0 0,0 0 0 0 0,-1 0 0 0 0,0 0 0 0 0,0 0 0 0 0,0 0 0 0 0,0 0 0 0 0,-1 0 0 0 0,2 9 0 0 0,15 136 0 0 0,-19-127 0 0 0,0-1 0 0 0,-1 0 0 0 0,-9 43 0 0 0,1-24 0 0 0,8-29 0 0 0,-1-1 0 0 0,0 0 0 0 0,-1 0 0 0 0,0 0 0 0 0,0 0 0 0 0,-9 14 0 0 0,-42 78 0 0 0,-11 21 0 0 0,56-109 0 0 0,0 0 0 0 0,-1-1 0 0 0,-1 0 0 0 0,0-1 0 0 0,-22 20 0 0 0,-3 1 0 0 0,30-26 0 0 0,0 0 0 0 0,-1-1 0 0 0,0 0 0 0 0,-1 0 0 0 0,-12 7 0 0 0,-13 9 0 0 0,26-17 0 0 0,1-1 0 0 0,-1 0 0 0 0,0 0 0 0 0,-1-1 0 0 0,1 0 0 0 0,-10 4 0 0 0,-4-2 0 0 0,1-1 0 0 0,-1-1 0 0 0,0 0 0 0 0,-28 0 0 0 0,48-4 0 0 0,0 0 0 0 0,0-1 0 0 0,0 1 0 0 0,0 0 0 0 0,1 0 0 0 0,-1-1 0 0 0,0 1 0 0 0,0-1 0 0 0,1 0 0 0 0,-1 1 0 0 0,0-1 0 0 0,1 0 0 0 0,-1 0 0 0 0,1 0 0 0 0,-1 0 0 0 0,1 0 0 0 0,-1-1 0 0 0,1 1 0 0 0,0 0 0 0 0,0-1 0 0 0,-1 1 0 0 0,1-1 0 0 0,0 1 0 0 0,0-1 0 0 0,1 1 0 0 0,-3-4 0 0 0,-9-14 0 0 0,1 2 0 0 0,1 0 0 0 0,0-1 0 0 0,2 0 0 0 0,0 0 0 0 0,1-1 0 0 0,0 0 0 0 0,-4-30 0 0 0,10 42 0 0 0,0 0 0 0 0,1 0 0 0 0,0 0 0 0 0,0 0 0 0 0,0 0 0 0 0,1 0 0 0 0,0 0 0 0 0,1 1 0 0 0,0-1 0 0 0,0 0 0 0 0,0 0 0 0 0,1 1 0 0 0,0 0 0 0 0,0-1 0 0 0,0 1 0 0 0,1 0 0 0 0,0 1 0 0 0,7-9 0 0 0,6-6 0 0 0,1 1 0 0 0,1 0 0 0 0,30-22 0 0 0,-29 23 0 0 0,-14 12 0 0 0,1 1 0 0 0,-1-1 0 0 0,1 1 0 0 0,13-8 0 0 0,53-24 0 0 0,7 12 0 0 0,-61 12 0 0 0,-16 10 0 0 0,0 1 0 0 0,0 0 0 0 0,0 0 0 0 0,0 0 0 0 0,1 1 0 0 0,-1-1 0 0 0,0 1 0 0 0,1-1 0 0 0,-1 1 0 0 0,1 0 0 0 0,0 0 0 0 0,4 0 0 0 0,43-6 0 0 0,-27 2 0 0 0,-1 1 0 0 0,1 2 0 0 0,0 1 0 0 0,0 0 0 0 0,27 4 0 0 0,-47-2 0 0 0,0 0 0 0 0,0 0 0 0 0,-1 0 0 0 0,1 1 0 0 0,0-1 0 0 0,-1 1 0 0 0,1 0 0 0 0,-1 0 0 0 0,0 0 0 0 0,0 1 0 0 0,0-1 0 0 0,0 1 0 0 0,0 0 0 0 0,0 0 0 0 0,0 0 0 0 0,-1 0 0 0 0,0 0 0 0 0,0 0 0 0 0,0 1 0 0 0,0-1 0 0 0,0 1 0 0 0,0-1 0 0 0,-1 1 0 0 0,0 0 0 0 0,0 0 0 0 0,1 7 0 0 0,2 10 0 0 0,-2 1 0 0 0,-1-1 0 0 0,-2 41 0 0 0,1-28 0 0 0,-1-22 0 0 0,1 1 0 0 0,-2 0 0 0 0,1-1 0 0 0,-2 1 0 0 0,0-1 0 0 0,0 0 0 0 0,-1 0 0 0 0,-1 0 0 0 0,0 0 0 0 0,0-1 0 0 0,-1 0 0 0 0,-1 0 0 0 0,0 0 0 0 0,0-1 0 0 0,-10 11 0 0 0,-63 85 0 0 0,19-33 0 0 0,34-39 0 0 0,-39 38 0 0 0,42-49 0 0 0,-52 45 0 0 0,23-22 0 0 0,47-39 0 0 0,-1 0 0 0 0,0-1 0 0 0,0 0 0 0 0,0 0 0 0 0,-1-1 0 0 0,1 0 0 0 0,-1 0 0 0 0,-1-1 0 0 0,-11 5 0 0 0,-26 7 0 0 0,33-11 0 0 0,1-1 0 0 0,-1 0 0 0 0,1 0 0 0 0,-1-2 0 0 0,0 1 0 0 0,-22 0 0 0 0,29-3 0 0 0,3 0 0 0 0,0 1 0 0 0,-1-1 0 0 0,1 0 0 0 0,-1 0 0 0 0,0-1 0 0 0,1 1 0 0 0,0 0 0 0 0,-1-1 0 0 0,1 0 0 0 0,-1 0 0 0 0,1 0 0 0 0,0 0 0 0 0,0-1 0 0 0,-1 1 0 0 0,1-1 0 0 0,0 0 0 0 0,0 0 0 0 0,1 0 0 0 0,-1 0 0 0 0,-4-4 0 0 0,-12-19 0 0 0,15 21 0 0 0,0 0 0 0 0,1 0 0 0 0,-1-1 0 0 0,1 1 0 0 0,0-1 0 0 0,0 0 0 0 0,-3-9 0 0 0,-15-35 0 0 0,16 39 0 0 0,1 1 0 0 0,0-1 0 0 0,0 0 0 0 0,1 0 0 0 0,0-1 0 0 0,-3-20 0 0 0,5 16 0 0 0,0 0 0 0 0,0 0 0 0 0,2 0 0 0 0,1-14 0 0 0,-1 25 0 0 0,-1 0 0 0 0,1 0 0 0 0,0 1 0 0 0,1-1 0 0 0,-1 1 0 0 0,0-1 0 0 0,1 1 0 0 0,0 0 0 0 0,0-1 0 0 0,0 1 0 0 0,0 0 0 0 0,0 0 0 0 0,1 0 0 0 0,-1 1 0 0 0,1-1 0 0 0,0 0 0 0 0,0 1 0 0 0,0 0 0 0 0,0 0 0 0 0,4-3 0 0 0,-5 5 0 0 0,-1-1 0 0 0,0 0 0 0 0,0 0 0 0 0,1 0 0 0 0,-1 1 0 0 0,0-1 0 0 0,0 0 0 0 0,0 0 0 0 0,0 0 0 0 0,0-1 0 0 0,-1 1 0 0 0,1 0 0 0 0,0 0 0 0 0,0 0 0 0 0,-1-1 0 0 0,1 1 0 0 0,-1 0 0 0 0,1-1 0 0 0,0-2 0 0 0,6-10 0 0 0,3 8 0 0 0,-1 2 0 0 0,0-1 0 0 0,1 1 0 0 0,11-3 0 0 0,-4 1 0 0 0,-3 2 0 0 0,-1 0 0 0 0,1 1 0 0 0,1 1 0 0 0,-1 0 0 0 0,0 1 0 0 0,0 0 0 0 0,1 2 0 0 0,22 2 0 0 0,-34-3 0 0 0,0 1 0 0 0,1-1 0 0 0,-1 1 0 0 0,0 0 0 0 0,0 0 0 0 0,0 0 0 0 0,0 1 0 0 0,0-1 0 0 0,0 1 0 0 0,0 0 0 0 0,0-1 0 0 0,0 1 0 0 0,-1 1 0 0 0,1-1 0 0 0,-1 0 0 0 0,0 0 0 0 0,3 4 0 0 0,1 3 0 0 0,0 1 0 0 0,0-1 0 0 0,7 19 0 0 0,2 4 0 0 0,-11-21 0 0 0,-1 1 0 0 0,0-1 0 0 0,-1 1 0 0 0,-1 0 0 0 0,0-1 0 0 0,0 1 0 0 0,-1 0 0 0 0,-1 0 0 0 0,0 0 0 0 0,-3 14 0 0 0,-26 72 0 0 0,27-89 0 0 0,-1 0 0 0 0,0-1 0 0 0,0 1 0 0 0,-1-1 0 0 0,0 0 0 0 0,-1-1 0 0 0,0 1 0 0 0,0-1 0 0 0,0 0 0 0 0,-14 11 0 0 0,-29 38 0 0 0,46-51 0 0 0,0-1 0 0 0,0 1 0 0 0,-1-1 0 0 0,0 0 0 0 0,0 0 0 0 0,0 0 0 0 0,0-1 0 0 0,0 1 0 0 0,-1-1 0 0 0,-7 4 0 0 0,-4 11 0 0 0,15-16 0 0 0,-1 0 0 0 0,1 0 0 0 0,-1 1 0 0 0,0-1 0 0 0,0 0 0 0 0,0 0 0 0 0,0 0 0 0 0,0-1 0 0 0,0 1 0 0 0,-1 0 0 0 0,-3 1 0 0 0,-14 8 0 0 0,-93 43 0 0 0,51-31 0 0 0,-1-4 0 0 0,-1-2 0 0 0,-76 10 0 0 0,-199 10 0 0 0,295-34 0 0 0,-64 1 0 0 0,0-6 0 0 0,0-3 0 0 0,-142-28 0 0 0,-3 7 0 0 0,209 22 0 0 0,27 4 0 0 0,0-2 0 0 0,-1 0 0 0 0,1-1 0 0 0,-23-8 0 0 0,38 10 0 0 0,0 0 0 0 0,0 0 0 0 0,0-1 0 0 0,0 1 0 0 0,0-1 0 0 0,1 1 0 0 0,-1-1 0 0 0,1 0 0 0 0,-1 0 0 0 0,1 0 0 0 0,0 1 0 0 0,0-1 0 0 0,0 0 0 0 0,0-1 0 0 0,0 1 0 0 0,0 0 0 0 0,0 0 0 0 0,1 0 0 0 0,-1 0 0 0 0,1-1 0 0 0,0 1 0 0 0,-1 0 0 0 0,1-5 0 0 0,0 4 0 0 0,0-1 0 0 0,0 1 0 0 0,0-1 0 0 0,0 1 0 0 0,1-1 0 0 0,-1 0 0 0 0,1 1 0 0 0,0 0 0 0 0,0-1 0 0 0,0 1 0 0 0,0-1 0 0 0,1 1 0 0 0,3-5 0 0 0,4-1 0 0 0,0 1 0 0 0,1 0 0 0 0,15-9 0 0 0,-13 8 0 0 0,101-58 0 0 0,-89 53 0 0 0,0 2 0 0 0,51-18 0 0 0,-46 19 0 0 0,226-73 0 0 0,-209 73 0 0 0,1 2 0 0 0,0 2 0 0 0,0 2 0 0 0,1 2 0 0 0,50 4 0 0 0,-25 7 0 0 0,-68-7 0 0 0,0 0 0 0 0,0 0 0 0 0,0 0 0 0 0,0 1 0 0 0,-1 0 0 0 0,1 0 0 0 0,-1 0 0 0 0,1 1 0 0 0,-1-1 0 0 0,0 1 0 0 0,0 0 0 0 0,4 4 0 0 0,20 22 0 0 0,-17-18 0 0 0,1 1 0 0 0,-2 1 0 0 0,11 15 0 0 0,-18-22 0 0 0,1 0 0 0 0,-1 0 0 0 0,-1 0 0 0 0,1 1 0 0 0,-1-1 0 0 0,0 1 0 0 0,0 0 0 0 0,-1 0 0 0 0,0 0 0 0 0,0 0 0 0 0,-1 7 0 0 0,2 30 0 0 0,-2 44 0 0 0,-1-82 0 0 0,0 0 0 0 0,0 0 0 0 0,0 0 0 0 0,-1 0 0 0 0,0 0 0 0 0,0 0 0 0 0,-1 0 0 0 0,1 0 0 0 0,-1-1 0 0 0,0 0 0 0 0,-6 8 0 0 0,-22 30 0 0 0,25-33 0 0 0,-1 1 0 0 0,-1-1 0 0 0,0 0 0 0 0,-1-1 0 0 0,-11 11 0 0 0,-18 11 0 0 0,-2-1 0 0 0,-2-2 0 0 0,-47 25 0 0 0,59-40 0 0 0,1-1 0 0 0,-47 12 0 0 0,21-12 0 0 0,-104 10 0 0 0,84-14 0 0 0,-151 7 0 0 0,194-15 0 0 0,0-2 0 0 0,1-1 0 0 0,-1-1 0 0 0,0-2 0 0 0,-34-11 0 0 0,30 6 0 0 0,13 5 0 0 0,-1-2 0 0 0,-23-11 0 0 0,-67-50 0 0 0,-47-29 0 0 0,74 41 0 0 0,79 52 0 0 0,0-1 0 0 0,1 1 0 0 0,0-2 0 0 0,0 1 0 0 0,0-1 0 0 0,1 0 0 0 0,-10-13 0 0 0,-4-5 0 0 0,17 21 0 0 0,1 0 0 0 0,0-1 0 0 0,1 1 0 0 0,-1 0 0 0 0,1-1 0 0 0,0 1 0 0 0,0 0 0 0 0,0-1 0 0 0,1 1 0 0 0,0-1 0 0 0,-1 0 0 0 0,2 1 0 0 0,-1-5 0 0 0,0 3 0 0 0,1 1 0 0 0,-1-1 0 0 0,1 1 0 0 0,0-1 0 0 0,0 1 0 0 0,0 0 0 0 0,1-1 0 0 0,0 1 0 0 0,4-8 0 0 0,5 2 0 0 0,0 1 0 0 0,0 0 0 0 0,1 0 0 0 0,0 1 0 0 0,1 1 0 0 0,22-11 0 0 0,17-12 0 0 0,78-57 0 0 0,-114 77 0 0 0,1 1 0 0 0,-1 1 0 0 0,1 1 0 0 0,1 0 0 0 0,0 2 0 0 0,19-6 0 0 0,3-1 0 0 0,1-3 0 0 0,0 3 0 0 0,83-17 0 0 0,-27 12 0 0 0,-58 10 0 0 0,48-4 0 0 0,51 0 0 0 0,131-5 0 0 0,-221 16 0 0 0,-32 0 0 0 0,0 0 0 0 0,0 1 0 0 0,0 1 0 0 0,0 0 0 0 0,0 1 0 0 0,0 1 0 0 0,0 0 0 0 0,30 11 0 0 0,-43-12 0 0 0,-1-1 0 0 0,1 1 0 0 0,-1 0 0 0 0,1 0 0 0 0,-1 0 0 0 0,1 0 0 0 0,-1 0 0 0 0,0 0 0 0 0,0 0 0 0 0,2 4 0 0 0,12 12 0 0 0,-3-7 0 0 0,-10-9 0 0 0,0 1 0 0 0,0-1 0 0 0,0 1 0 0 0,0-1 0 0 0,-1 1 0 0 0,1 0 0 0 0,-1 0 0 0 0,0 1 0 0 0,0-1 0 0 0,0 0 0 0 0,0 1 0 0 0,0-1 0 0 0,-1 1 0 0 0,1-1 0 0 0,-1 1 0 0 0,0 0 0 0 0,0 0 0 0 0,0 6 0 0 0,4 23 0 0 0,-2-1 0 0 0,-1 1 0 0 0,-2-1 0 0 0,-1 1 0 0 0,-7 41 0 0 0,6-65 0 0 0,-1 0 0 0 0,0 0 0 0 0,-1 0 0 0 0,1-1 0 0 0,-2 0 0 0 0,1 0 0 0 0,-1 0 0 0 0,-8 10 0 0 0,-54 58 0 0 0,50-57 0 0 0,-24 22 0 0 0,-1-2 0 0 0,-2-2 0 0 0,-1-1 0 0 0,-73 43 0 0 0,12-28 0 0 0,64-32 0 0 0,4-4 0 0 0,-1-3 0 0 0,0-1 0 0 0,-1-1 0 0 0,0-3 0 0 0,-45 4 0 0 0,-32-4 0 0 0,-57-9 0 0 0,166 2 0 0 0,-19-2 0 0 0,0-2 0 0 0,0 0 0 0 0,0-1 0 0 0,1-2 0 0 0,-30-11 0 0 0,-125-61 0 0 0,128 55 0 0 0,33 15 0 0 0,-15-7 0 0 0,-41-25 0 0 0,43 19 0 0 0,2-2 0 0 0,-51-50 0 0 0,78 70 0 0 0,0-1 0 0 0,1 0 0 0 0,0 0 0 0 0,0-1 0 0 0,1 1 0 0 0,-1 0 0 0 0,1-1 0 0 0,0 0 0 0 0,1 1 0 0 0,0-1 0 0 0,-1 0 0 0 0,2 0 0 0 0,-1 0 0 0 0,1 0 0 0 0,0 0 0 0 0,0 0 0 0 0,1-7 0 0 0,-1-1 0 0 0,0 6 0 0 0,0 2 0 0 0,-1 1 0 0 0,1-1 0 0 0,0 1 0 0 0,1-1 0 0 0,-1 1 0 0 0,1 0 0 0 0,0-1 0 0 0,1 1 0 0 0,-1 0 0 0 0,1 0 0 0 0,0-1 0 0 0,0 1 0 0 0,0 1 0 0 0,5-7 0 0 0,36-35 0 0 0,2 3 0 0 0,1 2 0 0 0,100-67 0 0 0,-114 88 0 0 0,44-19 0 0 0,-46 25 0 0 0,-3 1 0 0 0,1 2 0 0 0,0 1 0 0 0,1 1 0 0 0,0 1 0 0 0,54-6 0 0 0,-23 8 0 0 0,114 5 0 0 0,-166 2 0 0 0,0-1 0 0 0,0 1 0 0 0,0 0 0 0 0,0 1 0 0 0,-1-1 0 0 0,1 2 0 0 0,-1-1 0 0 0,1 1 0 0 0,-1 0 0 0 0,0 1 0 0 0,0-1 0 0 0,0 2 0 0 0,0-1 0 0 0,-1 1 0 0 0,0 0 0 0 0,0 0 0 0 0,0 0 0 0 0,-1 1 0 0 0,1 0 0 0 0,-1 0 0 0 0,-1 0 0 0 0,1 1 0 0 0,-1 0 0 0 0,0 0 0 0 0,-1 0 0 0 0,1 0 0 0 0,-1 0 0 0 0,-1 1 0 0 0,0-1 0 0 0,3 14 0 0 0,-2-8 0 0 0,-1 0 0 0 0,0-1 0 0 0,-1 1 0 0 0,0 0 0 0 0,-1 0 0 0 0,0 0 0 0 0,-1 0 0 0 0,-1 0 0 0 0,0-1 0 0 0,-4 14 0 0 0,1-11 0 0 0,0 0 0 0 0,-1 0 0 0 0,-1-1 0 0 0,-1 0 0 0 0,0-1 0 0 0,0 1 0 0 0,-2-1 0 0 0,1-1 0 0 0,-2 0 0 0 0,1 0 0 0 0,-24 18 0 0 0,-15 6 0 0 0,32-22 0 0 0,-1 0 0 0 0,-1-2 0 0 0,0 0 0 0 0,-1-1 0 0 0,0 0 0 0 0,0-2 0 0 0,-32 10 0 0 0,-16-3 0 0 0,31-6 0 0 0,0-2 0 0 0,-74 7 0 0 0,55-13 0 0 0,4 2 0 0 0,0-3 0 0 0,0-2 0 0 0,-75-12 0 0 0,61-9 0 0 0,53 16 0 0 0,0 1 0 0 0,0 1 0 0 0,-1 0 0 0 0,-18-3 0 0 0,10 2 0 0 0,1-1 0 0 0,0 0 0 0 0,1-2 0 0 0,0 0 0 0 0,-34-19 0 0 0,-6-15 0 0 0,48 33 0 0 0,0-1 0 0 0,-26-13 0 0 0,28 18 0 0 0,0-1 0 0 0,1 0 0 0 0,0 0 0 0 0,0-1 0 0 0,-11-11 0 0 0,-5-3 0 0 0,-19-28 0 0 0,42 47 0 0 0,-1 0 0 0 0,1 0 0 0 0,-1-1 0 0 0,1 1 0 0 0,0-1 0 0 0,0 0 0 0 0,1 1 0 0 0,-1-1 0 0 0,-1-4 0 0 0,-15-17 0 0 0,15 21 0 0 0,1 0 0 0 0,0 0 0 0 0,0 0 0 0 0,0-1 0 0 0,0 1 0 0 0,0-1 0 0 0,1 1 0 0 0,-1-1 0 0 0,1 0 0 0 0,0 0 0 0 0,0 0 0 0 0,1 1 0 0 0,-1-1 0 0 0,1 0 0 0 0,0 0 0 0 0,0-7 0 0 0,1 9 0 0 0,0 0 0 0 0,0 0 0 0 0,0 0 0 0 0,0 1 0 0 0,1-1 0 0 0,-1 0 0 0 0,0 1 0 0 0,1-1 0 0 0,-1 1 0 0 0,1 0 0 0 0,0-1 0 0 0,-1 1 0 0 0,1 0 0 0 0,0 0 0 0 0,0 0 0 0 0,0 0 0 0 0,0 0 0 0 0,3 0 0 0 0,9-8 0 0 0,-7 2 0 0 0,-6 5 0 0 0,0 1 0 0 0,1-1 0 0 0,-1 1 0 0 0,0-1 0 0 0,1 1 0 0 0,-1 0 0 0 0,1-1 0 0 0,-1 1 0 0 0,1 0 0 0 0,0 0 0 0 0,-1 0 0 0 0,1 0 0 0 0,0 1 0 0 0,0-1 0 0 0,0 0 0 0 0,0 1 0 0 0,0-1 0 0 0,-1 1 0 0 0,1 0 0 0 0,0-1 0 0 0,0 1 0 0 0,2 0 0 0 0,21-3 0 0 0,45-14 0 0 0,-49 11 0 0 0,-1 1 0 0 0,1 1 0 0 0,30-3 0 0 0,322 12 0 0 0,-347-1 0 0 0,1 2 0 0 0,-1 0 0 0 0,0 2 0 0 0,0 1 0 0 0,32 16 0 0 0,-58-25 0 0 0,115 32 0 0 0,-94-23 0 0 0,-1 0 0 0 0,0 2 0 0 0,20 14 0 0 0,-4-8 0 0 0,-31-16 0 0 0,0 1 0 0 0,0 0 0 0 0,0 0 0 0 0,0 1 0 0 0,-1 0 0 0 0,1 0 0 0 0,-1 0 0 0 0,5 4 0 0 0,2 7 0 0 0,14 12 0 0 0,-23-25 0 0 0,-1 0 0 0 0,0 0 0 0 0,1 0 0 0 0,-1 0 0 0 0,0 0 0 0 0,0 1 0 0 0,0-1 0 0 0,0 0 0 0 0,0 1 0 0 0,0-1 0 0 0,0 1 0 0 0,0-1 0 0 0,0 1 0 0 0,-1-1 0 0 0,1 1 0 0 0,0 2 0 0 0,0-2 0 0 0,-1 0 0 0 0,1 0 0 0 0,0 0 0 0 0,0 0 0 0 0,0 0 0 0 0,0 0 0 0 0,0 0 0 0 0,0 0 0 0 0,1 0 0 0 0,-1-1 0 0 0,1 1 0 0 0,1 1 0 0 0,1 2 0 0 0,0 0 0 0 0,-1 0 0 0 0,0 0 0 0 0,0 0 0 0 0,-1 0 0 0 0,1 1 0 0 0,-1 0 0 0 0,0-1 0 0 0,0 1 0 0 0,-1 0 0 0 0,0-1 0 0 0,0 1 0 0 0,0 0 0 0 0,-1 0 0 0 0,0 0 0 0 0,0 0 0 0 0,0 0 0 0 0,-1 0 0 0 0,0 0 0 0 0,-3 11 0 0 0,-1-8 0 0 0,-1-1 0 0 0,0 0 0 0 0,0-1 0 0 0,-1 1 0 0 0,0-1 0 0 0,0 0 0 0 0,-1-1 0 0 0,0 1 0 0 0,0-2 0 0 0,0 1 0 0 0,-1-1 0 0 0,0 0 0 0 0,-11 4 0 0 0,-14 5 0 0 0,0-2 0 0 0,-48 12 0 0 0,-18-2 0 0 0,-1-4 0 0 0,-1-4 0 0 0,-166 0 0 0 0,227-16 0 0 0,-1-2 0 0 0,1-3 0 0 0,1-1 0 0 0,-79-26 0 0 0,90 26 0 0 0,-11-11 0 0 0,34 16 0 0 0,0-1 0 0 0,0 1 0 0 0,0 1 0 0 0,-1-1 0 0 0,-10-2 0 0 0,13 4 0 0 0,1 0 0 0 0,-1 0 0 0 0,0 0 0 0 0,0-1 0 0 0,1 0 0 0 0,-1 0 0 0 0,1 0 0 0 0,-1 0 0 0 0,1 0 0 0 0,0-1 0 0 0,-3-2 0 0 0,3 2 0 0 0,0 1 0 0 0,0-1 0 0 0,-1 1 0 0 0,1 0 0 0 0,0 0 0 0 0,-1 0 0 0 0,0 0 0 0 0,-6-2 0 0 0,3 2 0 0 0,0 0 0 0 0,1-1 0 0 0,-1 0 0 0 0,1 0 0 0 0,0 0 0 0 0,-9-7 0 0 0,13 9 0 0 0,0-1 0 0 0,0 1 0 0 0,0-1 0 0 0,1 1 0 0 0,-1-1 0 0 0,0 0 0 0 0,1 0 0 0 0,-1 0 0 0 0,1 0 0 0 0,0 0 0 0 0,-1 0 0 0 0,1-1 0 0 0,0 1 0 0 0,1 0 0 0 0,-1 0 0 0 0,0-1 0 0 0,1 1 0 0 0,-2-5 0 0 0,3 6 0 0 0,-1 0 0 0 0,0 0 0 0 0,0 0 0 0 0,1 0 0 0 0,-1 0 0 0 0,1 0 0 0 0,-1 0 0 0 0,1 0 0 0 0,-1 0 0 0 0,1 1 0 0 0,0-1 0 0 0,-1 0 0 0 0,1 0 0 0 0,0 0 0 0 0,-1 1 0 0 0,1-1 0 0 0,0 0 0 0 0,0 1 0 0 0,0-1 0 0 0,0 1 0 0 0,0-1 0 0 0,0 1 0 0 0,0 0 0 0 0,0-1 0 0 0,0 1 0 0 0,1-1 0 0 0,27-5 0 0 0,-25 5 0 0 0,7-3 0 0 0,0-1 0 0 0,-1 0 0 0 0,0 0 0 0 0,17-13 0 0 0,33-17 0 0 0,97-24 0 0 0,254-60 0 0 0,-270 98 0 0 0,-104 10 0 0 0,-12 4 0 0 0,0 1 0 0 0,29-4 0 0 0,43-11 0 0 0,-69 14 0 0 0,0 0 0 0 0,35-2 0 0 0,87-2 0 0 0,245-10 0 0 0,-269 22 0 0 0,175-4 0 0 0,-246 0 0 0 0,0-3 0 0 0,-1-3 0 0 0,77-22 0 0 0,-123 28 0 0 0,1 0 0 0 0,-1-1 0 0 0,0 0 0 0 0,10-7 0 0 0,-11 6 0 0 0,1 1 0 0 0,-1 0 0 0 0,1 0 0 0 0,14-4 0 0 0,-14 4 0 0 0,0 1 0 0 0,-1-2 0 0 0,1 1 0 0 0,-1-1 0 0 0,0 0 0 0 0,0-1 0 0 0,8-7 0 0 0,21-15 0 0 0,-23 19 0 0 0,-1-1 0 0 0,1 0 0 0 0,-2 0 0 0 0,1-1 0 0 0,-2-1 0 0 0,1 1 0 0 0,-2-2 0 0 0,17-26 0 0 0,-8 12 0 0 0,22-22 0 0 0,-27 34 0 0 0,-1 0 0 0 0,17-27 0 0 0,63-151 0 0 0,5 18 0 0 0,-71 143 0 0 0,-23 29 0 0 0,-1 0 0 0 0,1 0 0 0 0,0-1 0 0 0,-1 1 0 0 0,0-1 0 0 0,1 1 0 0 0,2-8 0 0 0,7-2 0 0 0,4-4 0 0 0,27-24 0 0 0,-39 39 0 0 0,-1-1 0 0 0,0 1 0 0 0,0 0 0 0 0,1 0 0 0 0,0 0 0 0 0,-1 1 0 0 0,1-1 0 0 0,0 1 0 0 0,0 0 0 0 0,-1 0 0 0 0,1 0 0 0 0,7 0 0 0 0,-10 1 0 0 0,2-1 0 0 0,1 1 0 0 0,-1 0 0 0 0,0 0 0 0 0,0 0 0 0 0,0 0 0 0 0,0 1 0 0 0,0-1 0 0 0,1 1 0 0 0,-1 0 0 0 0,0 0 0 0 0,0 0 0 0 0,0 0 0 0 0,-1 1 0 0 0,5 1 0 0 0,31 43 0 0 0,51 43 0 0 0,-63-46 0 0 0,-20-38 0 0 0,-4-4 0 0 0,0 0 0 0 0,0 1 0 0 0,-1-1 0 0 0,1 0 0 0 0,-1 1 0 0 0,1-1 0 0 0,-1 1 0 0 0,0 0 0 0 0,1 0 0 0 0,-1-1 0 0 0,0 1 0 0 0,0 0 0 0 0,0 0 0 0 0,1 4 0 0 0,17 15 0 0 0,-18-21 0 0 0,0 1 0 0 0,-1 0 0 0 0,1 0 0 0 0,0-1 0 0 0,0 1 0 0 0,0-1 0 0 0,0 1 0 0 0,0 0 0 0 0,0-1 0 0 0,-1 0 0 0 0,1 1 0 0 0,0-1 0 0 0,0 1 0 0 0,1-1 0 0 0,-1 0 0 0 0,0 0 0 0 0,0 0 0 0 0,0 0 0 0 0,0 0 0 0 0,0 0 0 0 0,0 0 0 0 0,0 0 0 0 0,0 0 0 0 0,0 0 0 0 0,0 0 0 0 0,0-1 0 0 0,2 1 0 0 0,-2-1 0 0 0,0 1 0 0 0,-1 0 0 0 0,1 0 0 0 0,-1 0 0 0 0,0 0 0 0 0,1 0 0 0 0,-1 0 0 0 0,1 0 0 0 0,-1 0 0 0 0,1 0 0 0 0,-1-1 0 0 0,1 1 0 0 0,-1 0 0 0 0,0 0 0 0 0,1 0 0 0 0,-1-1 0 0 0,1 1 0 0 0,-1 0 0 0 0,0-1 0 0 0,1 1 0 0 0,-1 0 0 0 0,0-1 0 0 0,0 1 0 0 0,1 0 0 0 0,-1-1 0 0 0,0 1 0 0 0,0-1 0 0 0,1 1 0 0 0,-1 0 0 0 0,0-1 0 0 0,0 1 0 0 0,0-1 0 0 0,0 1 0 0 0,0-1 0 0 0,1 1 0 0 0,-1-1 0 0 0,0 0 0 0 0,0-1 0 0 0,21-18 0 0 0,-17 17 0 0 0,-1 0 0 0 0,1-1 0 0 0,-1 1 0 0 0,0-1 0 0 0,0 1 0 0 0,0-1 0 0 0,0 0 0 0 0,2-5 0 0 0,-3 6 0 0 0,-1-1 0 0 0,1 1 0 0 0,-1 1 0 0 0,1-1 0 0 0,0 0 0 0 0,0 0 0 0 0,1 1 0 0 0,-1-1 0 0 0,0 1 0 0 0,1-1 0 0 0,0 1 0 0 0,-1 0 0 0 0,1 0 0 0 0,0 0 0 0 0,0 1 0 0 0,0-1 0 0 0,0 1 0 0 0,0-1 0 0 0,0 1 0 0 0,1 0 0 0 0,5-1 0 0 0,-7 2 0 0 0,0-1 0 0 0,0 0 0 0 0,-1 0 0 0 0,1 1 0 0 0,-1-1 0 0 0,1 0 0 0 0,-1 0 0 0 0,1 0 0 0 0,-1-1 0 0 0,1 1 0 0 0,-1 0 0 0 0,0 0 0 0 0,0-1 0 0 0,2-1 0 0 0,17-15 0 0 0,-10 16 0 0 0,1 0 0 0 0,-1 1 0 0 0,0 0 0 0 0,0 0 0 0 0,1 1 0 0 0,-1 1 0 0 0,0-1 0 0 0,17 5 0 0 0,-10 0 0 0 0,-14-5 0 0 0,-1 1 0 0 0,1 0 0 0 0,-1-1 0 0 0,1 1 0 0 0,-1 0 0 0 0,1 1 0 0 0,-1-1 0 0 0,0 0 0 0 0,1 1 0 0 0,-1-1 0 0 0,3 3 0 0 0,1 2 0 0 0,1 0 0 0 0,0-1 0 0 0,0 0 0 0 0,0-1 0 0 0,0 1 0 0 0,1-1 0 0 0,0-1 0 0 0,10 4 0 0 0,17 2 0 0 0,12 2 0 0 0,-45-11 0 0 0,-1 0 0 0 0,0 1 0 0 0,1-1 0 0 0,-1 0 0 0 0,0 0 0 0 0,1 0 0 0 0,-1 0 0 0 0,0 0 0 0 0,1-1 0 0 0,-1 1 0 0 0,1 0 0 0 0,-1 0 0 0 0,0-1 0 0 0,0 1 0 0 0,1-1 0 0 0,-1 0 0 0 0,0 1 0 0 0,0-1 0 0 0,0 0 0 0 0,1 1 0 0 0,-1-1 0 0 0,0 0 0 0 0,1-2 0 0 0,1-3 0 0 0,0 0 0 0 0,-1 0 0 0 0,0-1 0 0 0,0 1 0 0 0,-1 0 0 0 0,1-1 0 0 0,-1 0 0 0 0,0-10 0 0 0,-1 15 0 0 0,0 0 0 0 0,1-1 0 0 0,-1 1 0 0 0,1 0 0 0 0,0 0 0 0 0,0 0 0 0 0,0 0 0 0 0,0 0 0 0 0,0 0 0 0 0,0 0 0 0 0,0 0 0 0 0,3-2 0 0 0,-3 2 0 0 0,1 1 0 0 0,-1-1 0 0 0,0 0 0 0 0,1 0 0 0 0,-1-1 0 0 0,0 1 0 0 0,0 0 0 0 0,0 0 0 0 0,-1 0 0 0 0,1-1 0 0 0,0 1 0 0 0,0-4 0 0 0,-1 4 0 0 0,0 1 0 0 0,0 0 0 0 0,1-1 0 0 0,-1 1 0 0 0,1 0 0 0 0,-1-1 0 0 0,1 1 0 0 0,-1 0 0 0 0,1 0 0 0 0,0 0 0 0 0,0 0 0 0 0,0 0 0 0 0,-1 0 0 0 0,1 0 0 0 0,0 0 0 0 0,2-1 0 0 0,-2 1 0 0 0,1 0 0 0 0,-1-1 0 0 0,0 1 0 0 0,0 0 0 0 0,0 0 0 0 0,0 0 0 0 0,0-1 0 0 0,-1 1 0 0 0,1 0 0 0 0,0-1 0 0 0,0 1 0 0 0,-1-1 0 0 0,1 1 0 0 0,-1-1 0 0 0,1 1 0 0 0,-1-1 0 0 0,0-1 0 0 0,3-2 0 0 0,0 1 0 0 0,1-1 0 0 0,-1 1 0 0 0,1-1 0 0 0,0 1 0 0 0,0 0 0 0 0,6-4 0 0 0,-4 3 0 0 0,4-3 0 0 0,-9 8 0 0 0,0-1 0 0 0,0 1 0 0 0,0-1 0 0 0,0 0 0 0 0,0 1 0 0 0,0-1 0 0 0,0 0 0 0 0,0 0 0 0 0,0 0 0 0 0,0 0 0 0 0,-1 0 0 0 0,1 0 0 0 0,0 0 0 0 0,-1 0 0 0 0,1 0 0 0 0,-1 0 0 0 0,1 0 0 0 0,-1-1 0 0 0,1 1 0 0 0,0-2 0 0 0,35-23 0 0 0,-14 24 0 0 0,-22 1 0 0 0,1 1 0 0 0,0 0 0 0 0,-1 0 0 0 0,1 0 0 0 0,0 0 0 0 0,-1 0 0 0 0,1 0 0 0 0,0 0 0 0 0,-1 0 0 0 0,1 0 0 0 0,-1 0 0 0 0,1 1 0 0 0,0-1 0 0 0,-1 0 0 0 0,1 0 0 0 0,0 1 0 0 0,-1-1 0 0 0,1 0 0 0 0,-1 1 0 0 0,1-1 0 0 0,-1 0 0 0 0,1 1 0 0 0,-1-1 0 0 0,1 1 0 0 0,-1-1 0 0 0,1 1 0 0 0,-1-1 0 0 0,1 1 0 0 0,-1-1 0 0 0,1 2 0 0 0,18 61 0 0 0,14-1 0 0 0,-20-41 0 0 0,44 47 0 0 0,-33-57 0 0 0,-8-5 0 0 0,-16-6 0 0 0,0 1 0 0 0,1-1 0 0 0,-1 0 0 0 0,0 0 0 0 0,0 0 0 0 0,0 0 0 0 0,0 0 0 0 0,0 1 0 0 0,0-1 0 0 0,0 0 0 0 0,0 0 0 0 0,0 0 0 0 0,0 0 0 0 0,1 1 0 0 0,-1-1 0 0 0,0 0 0 0 0,0 0 0 0 0,0 0 0 0 0,0 0 0 0 0,0 1 0 0 0,0-1 0 0 0,0 0 0 0 0,-1 0 0 0 0,1 0 0 0 0,0 1 0 0 0,0-1 0 0 0,0 0 0 0 0,0 0 0 0 0,0 0 0 0 0,0 0 0 0 0,0 1 0 0 0,0-1 0 0 0,0 0 0 0 0,0 0 0 0 0,0 0 0 0 0,-1 0 0 0 0,1 0 0 0 0,0 0 0 0 0,0 1 0 0 0,0-1 0 0 0,0 0 0 0 0,0 0 0 0 0,-1 0 0 0 0,1 0 0 0 0,0 0 0 0 0,0 0 0 0 0,0 0 0 0 0,0 0 0 0 0,-1 0 0 0 0,1 0 0 0 0,0 0 0 0 0,0 0 0 0 0,0 0 0 0 0,0 0 0 0 0,-1 0 0 0 0,1 0 0 0 0,0 0 0 0 0,0 0 0 0 0,0 0 0 0 0,-1 0 0 0 0,1 0 0 0 0,0 0 0 0 0,0 0 0 0 0,-26 36 0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32 426 4344 0 0,'-31'-3'8957'0'0,"31"-5"-8359"0"0,0 0 0 0 0,0 1 0 0 0,1-1-1 0 0,0 1 1 0 0,0-1 0 0 0,1 1 0 0 0,0-1 0 0 0,5-11 0 0 0,-2 10-386 0 0,0 1 1 0 0,1 0 0 0 0,1 0-1 0 0,-1 0 1 0 0,1 1-1 0 0,13-11 1 0 0,11-3 273 0 0,-23 17-328 0 0,-1-1 0 0 0,0 0 0 0 0,0 0 0 0 0,11-10 0 0 0,-14 12-107 0 0,-1 0 1 0 0,1 0-1 0 0,0 0 1 0 0,1 1-1 0 0,-1 0 1 0 0,0 0-1 0 0,1 0 1 0 0,-1 0-1 0 0,1 1 1 0 0,0-1-1 0 0,-1 1 1 0 0,1 0-1 0 0,10 0 1 0 0,-7 0 49 0 0,0 1 0 0 0,0 0 0 0 0,1 0 1 0 0,-1 1-1 0 0,0 0 0 0 0,0 0 0 0 0,13 5 1 0 0,-18-5-57 0 0,0 0 0 0 0,0 1 0 0 0,0 0 0 0 0,0 0 0 0 0,0 0 0 0 0,0 0 0 0 0,-1 0 0 0 0,1 0 1 0 0,-1 1-1 0 0,1-1 0 0 0,-1 1 0 0 0,0 0 0 0 0,0 0 0 0 0,0 0 0 0 0,-1 0 0 0 0,3 4 0 0 0,12 50 318 0 0,-12-39-259 0 0,-3 12 29 0 0,-1-27-124 0 0,0-1 0 0 0,-1 1-1 0 0,1-1 1 0 0,0 1 0 0 0,0-1 0 0 0,0 1 0 0 0,1-1-1 0 0,-1 1 1 0 0,1-1 0 0 0,-1 1 0 0 0,2 2 0 0 0,2 13 78 0 0,-1 0 1 0 0,0 1-1 0 0,-2-1 1 0 0,0 27-1 0 0,-1-19 108 0 0,1 0-1 0 0,8 43 1 0 0,-5-38-60 0 0,5 29 146 0 0,-8-57-273 0 0,0 0 0 0 0,-1-1-1 0 0,1 1 1 0 0,0 0 0 0 0,1-1 0 0 0,-1 1 0 0 0,0 0 0 0 0,1-1 0 0 0,0 0 0 0 0,-1 1 0 0 0,1-1 0 0 0,0 0 0 0 0,0 0 0 0 0,0 0 0 0 0,1 0 0 0 0,2 2 0 0 0,-1-1-5 0 0,0 0 1 0 0,0 0 0 0 0,-1 0-1 0 0,1 0 1 0 0,-1 1 0 0 0,0 0 0 0 0,0 0-1 0 0,4 5 1 0 0,8 11 115 0 0,-13-16-109 0 0,1 0 0 0 0,0-1 0 0 0,0 0 0 0 0,0 0 0 0 0,0 0 0 0 0,0 0 1 0 0,1 0-1 0 0,-1-1 0 0 0,1 0 0 0 0,-1 1 0 0 0,1-1 0 0 0,0 0 0 0 0,0-1 1 0 0,0 1-1 0 0,0-1 0 0 0,0 0 0 0 0,9 2 0 0 0,-4-2 15 0 0,0 0 0 0 0,0-1 0 0 0,0 1 0 0 0,-1-2 0 0 0,18-2 0 0 0,-21 2-23 0 0,-1-1 0 0 0,1 0-1 0 0,-1 1 1 0 0,0-2 0 0 0,1 1-1 0 0,-1-1 1 0 0,-1 1 0 0 0,1-1-1 0 0,0 0 1 0 0,-1 0 0 0 0,1-1-1 0 0,-1 1 1 0 0,4-6 0 0 0,2-3-166 0 0,1 0 0 0 0,-2 0 0 0 0,0-1 0 0 0,8-19 0 0 0,-10 23-37 0 0,-1 0 0 0 0,1 1 1 0 0,1-1-1 0 0,12-12 1 0 0,-12 4-376 0 0,-7 15 513 0 0,55-204-4114 0 0,-47 173 3715 0 0,-5 22 309 0 0,0 1 1 0 0,-1-1-1 0 0,0 0 0 0 0,0-14 1 0 0,2-55-216 0 0,-2 56 363 0 0,0-1 0 0 0,-2 1 0 0 0,-1 0 0 0 0,-5-30-1 0 0,4 39 130 0 0,1 1 0 0 0,0 0 0 0 0,1 0 0 0 0,2-16 0 0 0,-1-4 4974 0 0,0 79-3456 0 0,16 24-680 0 0,28 66-664 0 0,-43-128-293 0 0,-1-5-4 0 0,-1 1 0 0 0,1-1 0 0 0,0 0 1 0 0,0 0-1 0 0,0 1 0 0 0,0-1 0 0 0,0 0 0 0 0,0 0 1 0 0,0 0-1 0 0,1 0 0 0 0,-1-1 0 0 0,3 4 0 0 0,-2-4-1 0 0,-1 1 0 0 0,1 0-1 0 0,-1-1 1 0 0,1 1 0 0 0,-1 0 0 0 0,0 0-1 0 0,0 0 1 0 0,0 0 0 0 0,0 0-1 0 0,0 0 1 0 0,0 1 0 0 0,0 2 0 0 0,0-2-18 0 0,0-1 1 0 0,0 1-1 0 0,0 0 1 0 0,0-1-1 0 0,0 1 1 0 0,1 0-1 0 0,-1-1 1 0 0,1 0-1 0 0,2 4 1 0 0,10 8-288 0 0,10 18-968 0 0,-22-28 926 0 0,1 0 0 0 0,0 0-1 0 0,0 0 1 0 0,0 0 0 0 0,1 0-1 0 0,-1-1 1 0 0,1 0 0 0 0,0 0 0 0 0,0 0-1 0 0,7 4 1 0 0,-2-1-1982 0 0,1-1 1 0 0,0 0-1 0 0,18 6 1 0 0,20-10-6104 0 0,-38-1 5411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192 145 2640 0 0,'0'-4'285'0'0,"0"1"1"0"0,0-1-1 0 0,1 1 1 0 0,-1-1-1 0 0,1 1 0 0 0,0 0 1 0 0,0-1-1 0 0,0 1 1 0 0,0 0-1 0 0,0 0 0 0 0,1-1 1 0 0,-1 1-1 0 0,1 0 1 0 0,3-3-1 0 0,-3 2 389 0 0,0 0 0 0 0,0 0 0 0 0,0 0 0 0 0,-1 0 0 0 0,1 0 0 0 0,-1 0 0 0 0,0-1 0 0 0,0 1 0 0 0,-1 0 0 0 0,1-1 0 0 0,-1 1 0 0 0,0-1 0 0 0,0-5 0 0 0,0 7-269 0 0,-23-7 2434 0 0,20 10-2647 0 0,-1 0 1 0 0,1 1 0 0 0,-1-1 0 0 0,1 1-1 0 0,-1 0 1 0 0,1 0 0 0 0,-1 1 0 0 0,1-1-1 0 0,0 1 1 0 0,0-1 0 0 0,0 1 0 0 0,0 0-1 0 0,0 0 1 0 0,0 1 0 0 0,0-1-1 0 0,0 0 1 0 0,1 1 0 0 0,0 0 0 0 0,-1-1-1 0 0,-1 4 1 0 0,-22 20 332 0 0,22-21-459 0 0,-1 1 0 0 0,1-1 0 0 0,-1 1 1 0 0,2 0-1 0 0,-1 0 0 0 0,1 1 1 0 0,-1-1-1 0 0,-3 14 0 0 0,0-2 4 0 0,-4 7 5 0 0,3 1 0 0 0,0 0 0 0 0,-5 30 0 0 0,9-39-44 0 0,-8 36-28 0 0,10-49-1 0 0,1 0 0 0 0,0 0 0 0 0,0 0 1 0 0,1 0-1 0 0,-1 0 0 0 0,1 0 1 0 0,0 1-1 0 0,0-1 0 0 0,1 6 1 0 0,-1-8-3 0 0,0 0 0 0 0,0 0 0 0 0,0 0 0 0 0,1 0 1 0 0,-1 0-1 0 0,1 0 0 0 0,-1 0 0 0 0,1 0 0 0 0,0 0 1 0 0,0 0-1 0 0,0 0 0 0 0,0 0 0 0 0,0 0 0 0 0,0 0 1 0 0,0-1-1 0 0,1 1 0 0 0,1 1 0 0 0,3 0 10 0 0,0 0-1 0 0,1 0 1 0 0,-1-1-1 0 0,1 0 0 0 0,-1-1 1 0 0,1 1-1 0 0,8 0 1 0 0,-12-2-4 0 0,0-1 1 0 0,0 1-1 0 0,0 0 0 0 0,-1-1 1 0 0,1 0-1 0 0,0 1 1 0 0,0-1-1 0 0,-1 0 0 0 0,1-1 1 0 0,0 1-1 0 0,-1 0 1 0 0,1-1-1 0 0,-1 1 0 0 0,1-1 1 0 0,-1 0-1 0 0,0 0 1 0 0,0 0-1 0 0,4-4 1 0 0,8-8 43 0 0,-12 12-43 0 0,0 0-1 0 0,-1 0 1 0 0,1 0-1 0 0,0 0 1 0 0,0 0-1 0 0,-1 0 1 0 0,1 0 0 0 0,-1 0-1 0 0,0-1 1 0 0,0 1-1 0 0,2-5 1 0 0,11-15 45 0 0,-13 21-49 0 0,0 0 1 0 0,1-1 0 0 0,-1 1-1 0 0,0 0 1 0 0,0-1 0 0 0,0 1-1 0 0,0-1 1 0 0,-1 1-1 0 0,1-1 1 0 0,0 1 0 0 0,-1-1-1 0 0,1 1 1 0 0,0-3 0 0 0,29-100 74 0 0,-28 99-60 0 0,-1 0-1 0 0,1 0 1 0 0,-1 0-1 0 0,-1 0 0 0 0,1 0 1 0 0,-1 0-1 0 0,0-6 1 0 0,3-23 120 0 0,-1-76 148 0 0,-2 107-265 0 0,0-1-1 0 0,1 1 1 0 0,-1 0-1 0 0,1 0 0 0 0,0 0 1 0 0,0-1-1 0 0,0 1 1 0 0,1 0-1 0 0,1-3 1 0 0,4-14 101 0 0,-7 17-90 0 0,3 3-3 0 0,-1 1 0 0 0,1-1 0 0 0,-1 0 0 0 0,1 1 0 0 0,-1-1 1 0 0,1 1-1 0 0,-1 0 0 0 0,0 0 0 0 0,0 0 0 0 0,1 0 0 0 0,-1 0 0 0 0,0 0 0 0 0,0 1 0 0 0,0-1 1 0 0,0 1-1 0 0,0-1 0 0 0,1 3 0 0 0,26 37 270 0 0,-26-36-276 0 0,0 1 1 0 0,0-1 0 0 0,1 0 0 0 0,0 0 0 0 0,0 0-1 0 0,0 0 1 0 0,9 7 0 0 0,-11-10-18 0 0,0-1 0 0 0,-1 0 0 0 0,0 1 0 0 0,1-1 1 0 0,-1 1-1 0 0,0 0 0 0 0,0-1 0 0 0,1 1 0 0 0,-1 0 0 0 0,-1 0 0 0 0,1 0 0 0 0,0 0 0 0 0,0-1 0 0 0,0 5 0 0 0,3 4 24 0 0,7 8 110 0 0,1-1-1 0 0,28 30 0 0 0,-22-27-45 0 0,27 46 205 0 0,-43-63-285 0 0,0-1-1 0 0,0 1 1 0 0,0-1 0 0 0,0 1-1 0 0,0 0 1 0 0,-1 0-1 0 0,0 0 1 0 0,1 0 0 0 0,0 5-1 0 0,-1-6-4 0 0,0 1-1 0 0,0 0 1 0 0,0 0-1 0 0,1-1 1 0 0,-1 1-1 0 0,0-1 1 0 0,1 1-1 0 0,0-1 0 0 0,0 0 1 0 0,3 5-1 0 0,40 60 207 0 0,-42-64-205 0 0,-1 0 0 0 0,1 0 0 0 0,-1 0 0 0 0,0 0-1 0 0,0 0 1 0 0,0 1 0 0 0,-1-1 0 0 0,2 5 0 0 0,15 29 92 0 0,-10-24-26 0 0,-1 1-1 0 0,-1 1 1 0 0,0-1 0 0 0,5 21 0 0 0,14 34 183 0 0,-21-55-204 0 0,0 0 0 0 0,-1 0-1 0 0,-1 0 1 0 0,0 0 0 0 0,-1 0-1 0 0,-1 0 1 0 0,0 1-1 0 0,-2 16 1 0 0,0 15 72 0 0,0-39-120 0 0,0-1 0 0 0,-1 0 0 0 0,0-1 0 0 0,0 1 0 0 0,-1 0 0 0 0,1-1 0 0 0,-1 0 0 0 0,-7 8 0 0 0,-4 7 14 0 0,11-17-244 0 0,-1-1-1 0 0,1 1 1 0 0,-1 0-1 0 0,1-1 1 0 0,-1 0-1 0 0,0 0 1 0 0,0-1 0 0 0,0 1-1 0 0,0-1 1 0 0,0 0-1 0 0,0 0 1 0 0,0-1-1 0 0,0 1 1 0 0,0-1 0 0 0,0 0-1 0 0,0-1 1 0 0,-1 1-1 0 0,-8-3 1 0 0,12 2-37 0 0,1 0-1 0 0,-1 0 1 0 0,0 0 0 0 0,0-1 0 0 0,1 1 0 0 0,-1 0-1 0 0,0-1 1 0 0,1 1 0 0 0,-1-1 0 0 0,1 0 0 0 0,0 1-1 0 0,0-1 1 0 0,0 0 0 0 0,-1 0 0 0 0,2 0-1 0 0,-1 0 1 0 0,0 0 0 0 0,0-2 0 0 0,-10-43-3430 0 0,10 37 2759 0 0,-8-122-7474 0 0,7 95 6034 0 0,2 1-1738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243 301 4776 0 0,'0'0'3077'0'0,"-20"18"4043"0"0,17-13-6844 0 0,0 1 1 0 0,1 0-1 0 0,0-1 1 0 0,0 1-1 0 0,0 0 1 0 0,0 0-1 0 0,1 0 1 0 0,0 0 0 0 0,0 11-1 0 0,2 65 1408 0 0,1-36-735 0 0,-3 3-231 0 0,0-16-253 0 0,1-1 0 0 0,1 1-1 0 0,2 0 1 0 0,13 57 0 0 0,4-51 10 0 0,-18-36-434 0 0,1 0 0 0 0,-1 0 0 0 0,0 1 1 0 0,0-1-1 0 0,-1 1 0 0 0,1-1 1 0 0,1 7-1 0 0,-2-7-15 0 0,1 1 1 0 0,-1-1-1 0 0,1 0 1 0 0,-1 0-1 0 0,1 0 1 0 0,0 0-1 0 0,0 0 1 0 0,1 0-1 0 0,-1-1 1 0 0,0 1-1 0 0,1-1 1 0 0,0 1-1 0 0,-1-1 1 0 0,1 0-1 0 0,0 0 1 0 0,0 0-1 0 0,1-1 0 0 0,3 3 1 0 0,2 0 34 0 0,-1-1 0 0 0,1 0 1 0 0,0 0-1 0 0,0-1 0 0 0,15 2 1 0 0,62-4 232 0 0,-77-2-279 0 0,0-1-1 0 0,0 0 1 0 0,-1 0-1 0 0,0-1 1 0 0,1 0-1 0 0,-1-1 0 0 0,-1 0 1 0 0,1 0-1 0 0,-1 0 1 0 0,0-1-1 0 0,0 0 1 0 0,11-14-1 0 0,9-2 35 0 0,-25 21-46 0 0,0-1 1 0 0,0 1-1 0 0,0-1 1 0 0,0 0 0 0 0,0 1-1 0 0,0-1 1 0 0,-1 0 0 0 0,1 0-1 0 0,-1 0 1 0 0,1 0 0 0 0,1-3-1 0 0,8-15 65 0 0,-7 14-54 0 0,0-1 0 0 0,0 1 0 0 0,0-1 0 0 0,-1 0 0 0 0,0 0 0 0 0,0 0 1 0 0,-1-1-1 0 0,0 1 0 0 0,0-1 0 0 0,-1 1 0 0 0,0-1 0 0 0,0 0 1 0 0,0 1-1 0 0,-1-1 0 0 0,-1 0 0 0 0,-1-13 0 0 0,1 18-4 0 0,-1 0-1 0 0,1 0 1 0 0,-1 0 0 0 0,0 0-1 0 0,0 1 1 0 0,0-1 0 0 0,0 1-1 0 0,0-1 1 0 0,0 1 0 0 0,-1 0-1 0 0,1 0 1 0 0,-1 0 0 0 0,0 0-1 0 0,0 0 1 0 0,1 1-1 0 0,-5-2 1 0 0,-65-29 50 0 0,33 16-12 0 0,16 10-20 0 0,-25-11-28 0 0,5-4 61 0 0,-2 2-1 0 0,-62-18 1 0 0,90 31-41 0 0,0-1 1 0 0,0-1 0 0 0,-21-13 0 0 0,27 13-1 0 0,-1 2 0 0 0,-1-1-1 0 0,1 2 1 0 0,-17-6 0 0 0,23 9 1 0 0,-1 0 0 0 0,1-1 0 0 0,1 1 0 0 0,-1-1 0 0 0,0-1-1 0 0,1 1 1 0 0,-7-5 0 0 0,10 6-14 0 0,0 1 0 0 0,0-1 0 0 0,1 1 0 0 0,-1-1 0 0 0,0 0 0 0 0,1 0 0 0 0,-1 0 0 0 0,1 1 0 0 0,-1-2 0 0 0,1 1 0 0 0,0 0 0 0 0,0 0 0 0 0,0 0 0 0 0,0 0 0 0 0,0-1 0 0 0,0-2 0 0 0,-8-33 173 0 0,9 33-159 0 0,0 0 0 0 0,0 0 0 0 0,0 0 0 0 0,1 0 0 0 0,0 0 0 0 0,0 0 0 0 0,0 1 0 0 0,1-1 0 0 0,2-6 1 0 0,1 3-12 0 0,0 1 1 0 0,1-1 0 0 0,0 1 0 0 0,10-9 0 0 0,3-6 29 0 0,-9 10-15 0 0,0 1 0 0 0,0 0 0 0 0,23-17 0 0 0,36-13-57 0 0,-23 17 97 0 0,14-4 50 0 0,-53 26-89 0 0,0 1-1 0 0,0 0 1 0 0,0 0 0 0 0,0 0-1 0 0,0 1 1 0 0,0 0 0 0 0,1 0-1 0 0,-1 1 1 0 0,0 0 0 0 0,13 3-1 0 0,-19-3-19 0 0,0-1 0 0 0,1 0 0 0 0,-1 1 0 0 0,0 0 0 0 0,0-1-1 0 0,0 1 1 0 0,0-1 0 0 0,0 1 0 0 0,0 0 0 0 0,0 0-1 0 0,0 0 1 0 0,-1 0 0 0 0,1 0 0 0 0,0-1 0 0 0,0 1 0 0 0,-1 1-1 0 0,2 0 1 0 0,15 15 35 0 0,-15-16-40 0 0,1 0 0 0 0,-1 0 0 0 0,0 0 0 0 0,0 0 1 0 0,0 1-1 0 0,0-1 0 0 0,0 1 0 0 0,-1-1 0 0 0,1 1 0 0 0,0 0 0 0 0,-1 0 0 0 0,1 0 1 0 0,-1-1-1 0 0,1 1 0 0 0,-1 1 0 0 0,0-1 0 0 0,0 0 0 0 0,1 3 0 0 0,13 21 40 0 0,3 16 28 0 0,-1 0-59 0 0,-12-27-38 0 0,-1-1 0 0 0,0 0-1 0 0,-1 1 1 0 0,0 0 0 0 0,-1-1 0 0 0,-1 1-1 0 0,0 0 1 0 0,-3 24 0 0 0,2-15-291 0 0,0 0-1 0 0,5 25 1 0 0,-3-28-730 0 0,0 0-1 0 0,-1 0 1 0 0,-3 24-1 0 0,0-3-4333 0 0,2-42 5231 0 0,0 0 0 0 0,0 1 0 0 0,0-1 0 0 0,0 0 0 0 0,-1 0 0 0 0,1 1-1 0 0,0-1 1 0 0,0 1 0 0 0,0-1 0 0 0,0 0 0 0 0,0 1 0 0 0,0-1 0 0 0,0 0 0 0 0,0 1 0 0 0,0-1 0 0 0,0 0-1 0 0,0 1 1 0 0,0-1 0 0 0,0 0 0 0 0,0 1 0 0 0,0-1 0 0 0,0 0 0 0 0,0 1 0 0 0,1-1 0 0 0,-1 0 0 0 0,0 1-1 0 0,0-1 1 0 0,0 0 0 0 0,1 1 0 0 0,-1-1 0 0 0,0 0 0 0 0,0 0 0 0 0,1 1 0 0 0,-1-1 0 0 0,0 0 0 0 0,0 0-1 0 0,1 1 1 0 0,-1-1 0 0 0,0 0 0 0 0,1 0 0 0 0,-1 0 0 0 0,0 0 0 0 0,1 0 0 0 0,-1 1 0 0 0,0-1 0 0 0,1 0-1 0 0,-1 0 1 0 0,0 0 0 0 0,1 0 0 0 0,14-20-4953 0 0,4-10 1513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6200 0 0,'9'-3'12952'0'0,"0"1"-9279"0"0,1 11-2131 0 0,-9-8-1470 0 0,0-1-1 0 0,0 1 1 0 0,0-1-1 0 0,0 1 1 0 0,0 0-1 0 0,0 0 1 0 0,0-1-1 0 0,0 1 1 0 0,0 0-1 0 0,0 0 1 0 0,0 0-1 0 0,-1 0 1 0 0,1 0-1 0 0,0 0 0 0 0,-1 0 1 0 0,1 0-1 0 0,0 1 1 0 0,30 45 1832 0 0,-21-11-1259 0 0,-5-24-434 0 0,-2 0 0 0 0,0 0 0 0 0,0 0 0 0 0,1 19 0 0 0,-4-25-162 0 0,1 1 1 0 0,0-1 0 0 0,0 0-1 0 0,1 0 1 0 0,-1 0 0 0 0,1 0-1 0 0,0 0 1 0 0,4 6-1 0 0,11 38 134 0 0,12 51-2 0 0,-18-71-153 0 0,8 42 0 0 0,-2-22-74 0 0,-14-44-16 0 0,0 0-1 0 0,-1 0 0 0 0,0 0 0 0 0,0 0 0 0 0,-1 0 0 0 0,0 1 0 0 0,1 10 0 0 0,-1-11-245 0 0,0-1 1 0 0,0 1-1 0 0,1 0 0 0 0,0 0 0 0 0,0 0 0 0 0,0-1 1 0 0,1 1-1 0 0,-1-1 0 0 0,1 0 0 0 0,1 0 0 0 0,-1 0 1 0 0,6 7-1 0 0,30 6-6384 0 0,-38-18 6591 0 0,0 0 1 0 0,0 1-1 0 0,0-1 0 0 0,-1 0 0 0 0,1 1 0 0 0,0-1 0 0 0,0 0 0 0 0,0 0 0 0 0,0 0 0 0 0,0 0 0 0 0,0 0 0 0 0,0 0 0 0 0,0 0 0 0 0,0-1 0 0 0,0 1 0 0 0,0 0 0 0 0,0 0 0 0 0,0-1 1 0 0,-1 1-1 0 0,1 0 0 0 0,0-1 0 0 0,0 1 0 0 0,0-1 0 0 0,-1 1 0 0 0,1-1 0 0 0,0 0 0 0 0,0 1 0 0 0,-1-1 0 0 0,1 0 0 0 0,0 1 0 0 0,-1-1 0 0 0,1 0 0 0 0,-1 0 0 0 0,1 0 1 0 0,-1 1-1 0 0,0-1 0 0 0,1 0 0 0 0,-1 0 0 0 0,1-1 0 0 0,0-2-233 0 0,0 1 0 0 0,1-1 0 0 0,-1 1 1 0 0,1 0-1 0 0,0 0 0 0 0,0 0 0 0 0,0 0 0 0 0,0 0 1 0 0,1 0-1 0 0,2-3 0 0 0,-1 3-102 0 0,-1-1-1 0 0,0 1 1 0 0,0-1-1 0 0,0 0 1 0 0,0-1-1 0 0,-1 1 1 0 0,1 0 0 0 0,2-9-1 0 0,4-26-1651 0 0,0 0-1733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3120 0 0,'0'4'6353'0'0,"0"18"-2773"0"0,1 11-545 0 0,6 44 1 0 0,-2-47-1959 0 0,1-1 0 0 0,2 1-1 0 0,14 37 1 0 0,-20-63-936 0 0,0 1 0 0 0,1 0-1 0 0,0-1 1 0 0,-1 0 0 0 0,1 1 0 0 0,1-1-1 0 0,-1 0 1 0 0,1-1 0 0 0,0 1-1 0 0,-1-1 1 0 0,1 1 0 0 0,1-1-1 0 0,4 3 1 0 0,15 12 351 0 0,-22-16-455 0 0,-1-1 0 0 0,1 0 0 0 0,0 0 0 0 0,-1 0 0 0 0,1 0 0 0 0,0 0 0 0 0,0 0 0 0 0,-1-1-1 0 0,1 1 1 0 0,0 0 0 0 0,0-1 0 0 0,3 1 0 0 0,15 6 273 0 0,-14-5-217 0 0,1-1 1 0 0,0 0-1 0 0,0 0 0 0 0,0 0 0 0 0,0-1 0 0 0,-1 0 0 0 0,1 0 1 0 0,10-3-1 0 0,-8 3-17 0 0,-5 0-23 0 0,1 0 1 0 0,0-1-1 0 0,-1 1 0 0 0,1-1 1 0 0,0 0-1 0 0,-1 0 1 0 0,1 0-1 0 0,-1-1 0 0 0,1 1 1 0 0,-1-1-1 0 0,0 0 1 0 0,0-1-1 0 0,0 1 0 0 0,0-1 1 0 0,0 0-1 0 0,0 1 1 0 0,-1-2-1 0 0,1 1 0 0 0,-1 0 1 0 0,0-1-1 0 0,3-4 1 0 0,18-17 261 0 0,-23 24-291 0 0,1 0-1 0 0,-1-1 1 0 0,0 0-1 0 0,0 1 1 0 0,0-1-1 0 0,0 0 1 0 0,0 1-1 0 0,0-1 1 0 0,0 0-1 0 0,0 0 1 0 0,0 0-1 0 0,0-4 1 0 0,5-8 68 0 0,5 0 22 0 0,-8 10-65 0 0,1-1 1 0 0,-1 0-1 0 0,0 0 0 0 0,0 0 0 0 0,-1 0 0 0 0,4-8 0 0 0,-2 2 11 0 0,0 0 0 0 0,0 1 0 0 0,-1-1 0 0 0,0-1 0 0 0,-1 1-1 0 0,-1 0 1 0 0,0-1 0 0 0,0 1 0 0 0,-1-1 0 0 0,0 1-1 0 0,-1 0 1 0 0,-1-1 0 0 0,0 1 0 0 0,-5-19 0 0 0,-27-53 125 0 0,15 47-146 0 0,17 32-36 0 0,1-1 0 0 0,-2 0-1 0 0,1 1 1 0 0,0 0-1 0 0,-1-1 1 0 0,0 1 0 0 0,0 0-1 0 0,0 0 1 0 0,0 1 0 0 0,-1-1-1 0 0,0 1 1 0 0,1-1-1 0 0,-9-4 1 0 0,-21-15-159 0 0,30 20 11 0 0,-1-1 0 0 0,0 1 0 0 0,1 0 0 0 0,-1 1 0 0 0,0-1 0 0 0,-9-3 0 0 0,11 5-152 0 0,1 1 0 0 0,-1-1 0 0 0,1 1 0 0 0,-1 0 0 0 0,1-1 0 0 0,-1 1-1 0 0,1 0 1 0 0,-1 0 0 0 0,0 0 0 0 0,1 0 0 0 0,-1 0 0 0 0,1 1 0 0 0,-1-1-1 0 0,1 0 1 0 0,-1 1 0 0 0,1-1 0 0 0,-1 1 0 0 0,1-1 0 0 0,-1 1 0 0 0,1 0-1 0 0,0 0 1 0 0,-1-1 0 0 0,1 1 0 0 0,0 0 0 0 0,0 0 0 0 0,0 1 0 0 0,-1-1-1 0 0,1 0 1 0 0,0 0 0 0 0,1 0 0 0 0,-1 1 0 0 0,0-1 0 0 0,-1 2 0 0 0,-4 9-1610 0 0,1-1 0 0 0,0 1 1 0 0,-5 21-1 0 0,-13 28-5445 0 0,7-43 3373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40 3800 0 0,'0'-24'4846'0'0,"-1"11"3230"0"0,-6 13-5509 0 0,6-1-2485 0 0,1 1 1 0 0,-1 0-1 0 0,0-1 1 0 0,0 1-1 0 0,0 0 1 0 0,1 0-1 0 0,-1 0 1 0 0,0 0-1 0 0,0 0 1 0 0,0 0-1 0 0,0 0 1 0 0,1 0-1 0 0,-1 0 1 0 0,0 0-1 0 0,0 0 1 0 0,0 0-1 0 0,0 1 1 0 0,1-1-1 0 0,-1 0 1 0 0,0 1-1 0 0,0-1 1 0 0,1 0-1 0 0,-1 1 1 0 0,0-1-1 0 0,1 1 0 0 0,-1-1 1 0 0,0 1-1 0 0,1 0 1 0 0,-1-1-1 0 0,1 1 1 0 0,-1-1-1 0 0,1 1 1 0 0,-1 0-1 0 0,1 0 1 0 0,-1-1-1 0 0,1 1 1 0 0,0 0-1 0 0,-1 0 1 0 0,1-1-1 0 0,0 1 1 0 0,0 0-1 0 0,0 0 1 0 0,-1 0-1 0 0,1 1 1 0 0,-22 68 1477 0 0,21-44-1399 0 0,1 0 1 0 0,1-1 0 0 0,1 0-1 0 0,1 1 1 0 0,1-1 0 0 0,2 0-1 0 0,10 31 1 0 0,8 5-73 0 0,16 67-1 0 0,-39-123-87 0 0,1-1-1 0 0,0 1 1 0 0,1-1 0 0 0,-1 0-1 0 0,1 0 1 0 0,0 0-1 0 0,0 0 1 0 0,4 4 0 0 0,-3-3 2 0 0,1 1-1 0 0,-1-1 1 0 0,-1 0 0 0 0,1 1 0 0 0,4 10 0 0 0,-4-6 8 0 0,-3-7-10 0 0,0-1 1 0 0,0 1 0 0 0,0 0 0 0 0,1 0 0 0 0,-1 0 0 0 0,1-1 0 0 0,0 1 0 0 0,0-1 0 0 0,0 1 0 0 0,0-1 0 0 0,0 0 0 0 0,4 3 0 0 0,22 25-270 0 0,-26-27 206 0 0,1 0 0 0 0,-1 1 0 0 0,1-1-1 0 0,0 0 1 0 0,0 0 0 0 0,0-1 0 0 0,0 1 0 0 0,0-1 0 0 0,0 1-1 0 0,1-1 1 0 0,-1 0 0 0 0,1 0 0 0 0,0-1 0 0 0,0 1 0 0 0,-1-1-1 0 0,1 1 1 0 0,0-1 0 0 0,0-1 0 0 0,0 1 0 0 0,7 0 0 0 0,-8-2-207 0 0,1 0 1 0 0,0 0 0 0 0,-1 0 0 0 0,1 0 0 0 0,-1-1 0 0 0,0 1 0 0 0,1-1-1 0 0,-1 0 1 0 0,0 0 0 0 0,0-1 0 0 0,0 1 0 0 0,0 0 0 0 0,-1-1 0 0 0,1 0 0 0 0,-1 0-1 0 0,1 0 1 0 0,-1 0 0 0 0,3-6 0 0 0,38-68-4285 0 0,-43 77 4540 0 0,6-18-959 0 0,-1 0 0 0 0,0 0 0 0 0,-1 0 0 0 0,-1-1 0 0 0,0 0 1 0 0,-2 0-1 0 0,0-20 0 0 0,4-45-2218 0 0,-3 45 227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4032 0 0,'-51'0'4818'0'0,"-41"5"-471"0"0,79-3-3879 0 0,0 0 0 0 0,0 1 1 0 0,1 0-1 0 0,-1 1 0 0 0,1 1 0 0 0,0 0 1 0 0,0 0-1 0 0,-15 11 0 0 0,12-7-180 0 0,-2 1-55 0 0,0 0-1 0 0,1 2 1 0 0,1 0 0 0 0,0 0-1 0 0,0 1 1 0 0,2 1-1 0 0,-1 0 1 0 0,-11 18 0 0 0,-13 15 44 0 0,37-45-265 0 0,-2 3 6 0 0,1-1 0 0 0,-1 0 0 0 0,1 1 0 0 0,1-1 0 0 0,-1 1 0 0 0,1 0 1 0 0,-1 0-1 0 0,1-1 0 0 0,0 1 0 0 0,1 0 0 0 0,0 0 0 0 0,-1 0 0 0 0,1 0 1 0 0,1 0-1 0 0,-1 0 0 0 0,2 7 0 0 0,-1-10-14 0 0,0 1 1 0 0,0 0-1 0 0,0-1 0 0 0,0 1 1 0 0,1-1-1 0 0,-1 0 0 0 0,1 1 1 0 0,-1-1-1 0 0,1 0 0 0 0,0 0 1 0 0,0 0-1 0 0,0 0 0 0 0,0 0 1 0 0,3 1-1 0 0,12 14 55 0 0,-14-13-50 0 0,-1-1 1 0 0,0 0 0 0 0,0 0 0 0 0,0 0 0 0 0,0 0 0 0 0,1 0 0 0 0,0-1 0 0 0,-1 1 0 0 0,1-1 0 0 0,0 0 0 0 0,6 4 0 0 0,-7-5-4 0 0,1 0 0 0 0,-1 1 1 0 0,-1-1-1 0 0,1 1 0 0 0,0 0 1 0 0,0-1-1 0 0,-1 1 0 0 0,1 0 1 0 0,-1 0-1 0 0,1 0 0 0 0,-1 0 0 0 0,1 3 1 0 0,-1-3-2 0 0,0 0 0 0 0,1 0 0 0 0,-1-1 0 0 0,0 1 1 0 0,0 0-1 0 0,1 0 0 0 0,-1-1 0 0 0,1 1 0 0 0,0-1 0 0 0,-1 1 0 0 0,1-1 1 0 0,0 0-1 0 0,0 0 0 0 0,0 0 0 0 0,0 0 0 0 0,0 0 0 0 0,4 1 0 0 0,126 64 339 0 0,-76-44-89 0 0,-47-20-206 0 0,0 1 0 0 0,-1 0 0 0 0,1 1 0 0 0,-1 0 0 0 0,1 0 0 0 0,9 7 0 0 0,36 21 363 0 0,-44-28-291 0 0,-1 1-1 0 0,0 0 1 0 0,0 1-1 0 0,0 0 1 0 0,8 8 0 0 0,-11-8-18 0 0,0-1 0 0 0,1 0 0 0 0,-1 0 1 0 0,1-1-1 0 0,0 1 0 0 0,0-1 1 0 0,9 3-1 0 0,22 14 372 0 0,-33-19-363 0 0,-1 1 0 0 0,1 0 0 0 0,-1 0 0 0 0,0 0-1 0 0,0 0 1 0 0,0 1 0 0 0,0 0 0 0 0,-1-1 0 0 0,0 1 0 0 0,0 1 0 0 0,0-1 0 0 0,0 0 0 0 0,0 1-1 0 0,-1-1 1 0 0,0 1 0 0 0,0 0 0 0 0,0 0 0 0 0,-1 0 0 0 0,1 0 0 0 0,-1 0 0 0 0,-1 0 0 0 0,1 0 0 0 0,-1 1-1 0 0,1-1 1 0 0,-1 0 0 0 0,-1 7 0 0 0,1-11-79 0 0,-1 1 0 0 0,1-1 0 0 0,0 1 0 0 0,0-1 0 0 0,-1 1 0 0 0,1-1-1 0 0,-1 1 1 0 0,1-1 0 0 0,-1 1 0 0 0,0-1 0 0 0,1 0 0 0 0,-1 1 0 0 0,0-1 0 0 0,0 0 0 0 0,0 0-1 0 0,0 1 1 0 0,0-1 0 0 0,0 0 0 0 0,-1 0 0 0 0,1 0 0 0 0,0 0 0 0 0,0-1 0 0 0,-1 1 0 0 0,1 0-1 0 0,-1 0 1 0 0,1-1 0 0 0,-2 1 0 0 0,-52 11 356 0 0,48-11-367 0 0,0 0 1 0 0,0 0 0 0 0,1 1 0 0 0,-1-1 0 0 0,-12 6 0 0 0,10-4-38 0 0,0-1 1 0 0,1 0-1 0 0,-1 0 0 0 0,-1-1 1 0 0,1 0-1 0 0,0-1 1 0 0,0 1-1 0 0,0-2 1 0 0,-12-1-1 0 0,-20 0-71 0 0,37 2 51 0 0,1 0 1 0 0,0 0 0 0 0,-1-1-1 0 0,1 1 1 0 0,0-1-1 0 0,0 0 1 0 0,-1 0-1 0 0,1 0 1 0 0,0-1 0 0 0,-6-2-1 0 0,-14-4-601 0 0,21 8 556 0 0,1 0 0 0 0,-1-1 0 0 0,1 1 0 0 0,-1 0 0 0 0,0-1 0 0 0,1 1-1 0 0,-1-1 1 0 0,1 0 0 0 0,0 1 0 0 0,-1-1 0 0 0,1 0 0 0 0,-1 0 0 0 0,1 0 0 0 0,0 0 0 0 0,0 0 0 0 0,0 0 0 0 0,-2-2 0 0 0,-14-14-1640 0 0,16 17 1541 0 0,-1-1 0 0 0,1 0 0 0 0,-1 0 0 0 0,1 0 0 0 0,-1 0 0 0 0,1-1 0 0 0,0 1 0 0 0,0 0 0 0 0,0 0 0 0 0,0-1 0 0 0,0 1 0 0 0,0-1 0 0 0,0 1 0 0 0,0-1 0 0 0,0 1 0 0 0,1-1 0 0 0,-1 1 0 0 0,1-1 0 0 0,-1 0 0 0 0,0-3 0 0 0,1-94-11091 0 0,0 66 9135 0 0,3 17 229 0 0,8-10-1886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2856 0 0,'0'0'2635'0'0,"12"10"1880"0"0,-10-7-4177 0 0,0 0 1 0 0,0 0-1 0 0,-1-1 0 0 0,1 1 0 0 0,0 0 0 0 0,-1 1 0 0 0,0-1 0 0 0,0 0 0 0 0,0 0 0 0 0,1 7 0 0 0,7 16 869 0 0,44 121 1692 0 0,-43-115-2354 0 0,5 1-139 0 0,-9-20-189 0 0,0 0-1 0 0,-1 0 1 0 0,0 1-1 0 0,-1-1 1 0 0,-1 1-1 0 0,0 0 1 0 0,1 27-1 0 0,-4 16 1283 0 0,-7-79-827 0 0,6 18-620 0 0,0-1 1 0 0,0 0-1 0 0,0 1 1 0 0,1-1-1 0 0,0 0 1 0 0,0 0-1 0 0,0 0 1 0 0,1-8-1 0 0,1-7 134 0 0,-2 17-149 0 0,1 0-1 0 0,0 0 1 0 0,0 0-1 0 0,0 1 1 0 0,0-1-1 0 0,0 0 1 0 0,1 0-1 0 0,-1 1 0 0 0,1-1 1 0 0,0 1-1 0 0,0-1 1 0 0,0 1-1 0 0,0 0 1 0 0,0-1-1 0 0,0 1 1 0 0,1 0-1 0 0,-1 1 1 0 0,1-1-1 0 0,-1 0 0 0 0,1 1 1 0 0,0-1-1 0 0,-1 1 1 0 0,1 0-1 0 0,0 0 1 0 0,0 0-1 0 0,0 0 1 0 0,0 1-1 0 0,4-1 1 0 0,13 0 66 0 0,-6 1 9 0 0,-1-1-1 0 0,1 2 1 0 0,0-1-1 0 0,-1 2 1 0 0,1 0-1 0 0,0 1 1 0 0,17 5 0 0 0,-8 25 169 0 0,-17-26-163 0 0,0 0 0 0 0,0 1 0 0 0,-1-1 0 0 0,1 1 0 0 0,-2 1 0 0 0,6 11 0 0 0,13 23 225 0 0,-20-37-299 0 0,-1 0 1 0 0,0 0-1 0 0,-1 0 0 0 0,1 0 0 0 0,-1 0 0 0 0,-1 1 1 0 0,1-1-1 0 0,-1 0 0 0 0,0 0 0 0 0,0 1 1 0 0,-2 6-1 0 0,1 11 242 0 0,1-21-265 0 0,0-1 0 0 0,-1 0 0 0 0,0 0 0 0 0,1 0 0 0 0,-1 0 0 0 0,0 0 0 0 0,0 0 0 0 0,0 0 0 0 0,0 0 0 0 0,0 0 0 0 0,-1 0-1 0 0,1 0 1 0 0,-1-1 0 0 0,1 1 0 0 0,-1 0 0 0 0,-2 1 0 0 0,-33 22 151 0 0,-27 0-153 0 0,56-22-338 0 0,-1 0 0 0 0,-1-1 0 0 0,1 0 0 0 0,0-1 0 0 0,0 0 0 0 0,-1 0 0 0 0,-9-1 0 0 0,17-2-10 0 0,0 0 1 0 0,1 0-1 0 0,-1 0 0 0 0,1 0 1 0 0,0 0-1 0 0,-1 0 0 0 0,1-1 0 0 0,0 1 1 0 0,0 0-1 0 0,0-1 0 0 0,1 1 0 0 0,-1 0 1 0 0,0-1-1 0 0,1 1 0 0 0,-1-5 0 0 0,1 5-15 0 0,-1-4-173 0 0,1-1 0 0 0,-1 1 0 0 0,1-1 0 0 0,1 1-1 0 0,-1 0 1 0 0,1-1 0 0 0,0 1 0 0 0,1 0 0 0 0,-1 0-1 0 0,1 0 1 0 0,0 0 0 0 0,1 0 0 0 0,3-7-1 0 0,8-11-1779 0 0,30-42 0 0 0,-6 11 170 0 0,-14 27 569 0 0,-1 1-1689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3816 0 0,'-3'0'646'0'0,"1"0"1"0"0,-1 1-1 0 0,1-1 1 0 0,0 0-1 0 0,-1 1 1 0 0,1 0-1 0 0,0 0 1 0 0,-1 0-1 0 0,1 0 0 0 0,0 0 1 0 0,0 0-1 0 0,-4 2 1 0 0,-20 26 2928 0 0,17-14-3041 0 0,1 1 0 0 0,-11 27-1 0 0,13-26 364 0 0,-11 29 37 0 0,-10 53 0 0 0,16-57-613 0 0,2 7 64 0 0,7-37-298 0 0,0-1 0 0 0,0 0 0 0 0,-1 0 0 0 0,-6 14 0 0 0,7-19-45 0 0,0 1-1 0 0,0 0 1 0 0,0-1 0 0 0,1 1-1 0 0,0 0 1 0 0,0 0 0 0 0,1 0-1 0 0,0 0 1 0 0,1 12 0 0 0,0 8 28 0 0,-1-27-65 0 0,0 1 1 0 0,0-1-1 0 0,0 0 1 0 0,0 1 0 0 0,0-1-1 0 0,0 1 1 0 0,0-1-1 0 0,0 1 1 0 0,0-1 0 0 0,0 0-1 0 0,0 1 1 0 0,1-1-1 0 0,-1 1 1 0 0,0-1 0 0 0,0 0-1 0 0,0 1 1 0 0,0-1-1 0 0,1 0 1 0 0,-1 1-1 0 0,0-1 1 0 0,0 0 0 0 0,1 1-1 0 0,-1-1 1 0 0,0 0-1 0 0,1 1 1 0 0,-1-1 0 0 0,0 0-1 0 0,1 0 1 0 0,-1 1-1 0 0,0-1 1 0 0,1 0 0 0 0,-1 0-1 0 0,0 0 1 0 0,1 0-1 0 0,0 1 1 0 0,16-7 249 0 0,12-17 185 0 0,-20 11-345 0 0,-1 0 0 0 0,-1 0 0 0 0,0 0 1 0 0,0-1-1 0 0,-1 0 0 0 0,-1-1 0 0 0,6-24 1 0 0,5-9 195 0 0,-5-3 23 0 0,-10 44-268 0 0,-1 0 0 0 0,1 1-1 0 0,1-1 1 0 0,-1 0 0 0 0,1 1 0 0 0,0-1-1 0 0,5-9 1 0 0,13-42 530 0 0,-16 41-383 0 0,-4 16-186 0 0,0 0 0 0 0,0-1 0 0 0,0 1 0 0 0,-1 0 0 0 0,1-1 0 0 0,0 1 0 0 0,0 0 0 0 0,0-1 0 0 0,1 1 0 0 0,-1 0 0 0 0,0-1 0 0 0,0 1 0 0 0,0 0 0 0 0,0-1 0 0 0,0 1 0 0 0,0 0 0 0 0,0-1 0 0 0,1 1 0 0 0,-1 0 0 0 0,0 0 0 0 0,0-1 0 0 0,0 1 0 0 0,1 0 0 0 0,-1-1 0 0 0,0 1 0 0 0,0 0 0 0 0,1 0 0 0 0,-1 0 0 0 0,0-1 0 0 0,0 1 0 0 0,1 0 0 0 0,-1 0 0 0 0,0 0 0 0 0,1 0 0 0 0,-1 0 0 0 0,0 0 0 0 0,1-1 0 0 0,-1 1 0 0 0,0 0 0 0 0,1 0 0 0 0,-1 0 0 0 0,0 0 0 0 0,1 0 0 0 0,-1 0 0 0 0,0 0 0 0 0,1 0 0 0 0,-1 0 0 0 0,0 1 0 0 0,1-1 0 0 0,-1 0 0 0 0,0 0 0 0 0,0 0 0 0 0,1 0 0 0 0,-1 0 0 0 0,1 1 83 0 0,23 10 423 0 0,-1 23-61 0 0,-20-27-405 0 0,1 0-1 0 0,1-1 0 0 0,-1 1 0 0 0,1-1 0 0 0,7 6 1 0 0,4 12 64 0 0,-6-8-42 0 0,-4-9-32 0 0,-2-4-13 0 0,-1 0 1 0 0,0 0-1 0 0,0 0 0 0 0,-1 1 1 0 0,1 0-1 0 0,-1-1 0 0 0,1 1 1 0 0,-1 0-1 0 0,0 0 0 0 0,2 8 1 0 0,35 68 425 0 0,-22-50-265 0 0,-1 2-1 0 0,-2 0 1 0 0,10 37 0 0 0,-21-57-155 0 0,-2 0 0 0 0,0 0 0 0 0,0 0 0 0 0,-1 0 0 0 0,-2 15 0 0 0,0 8-81 0 0,2-33 54 0 0,-1 0 0 0 0,1 0-1 0 0,-1 0 1 0 0,0 0 0 0 0,0 0-1 0 0,1 0 1 0 0,-1-1 0 0 0,0 1-1 0 0,-1 0 1 0 0,1-1 0 0 0,0 1-1 0 0,-2 2 1 0 0,-9 15-76 0 0,10-16 34 0 0,1-1 0 0 0,0 1 0 0 0,-1 0 0 0 0,0-1 1 0 0,1 0-1 0 0,-1 1 0 0 0,0-1 0 0 0,0 0 0 0 0,-1 0 0 0 0,1 0 0 0 0,0 0 0 0 0,-1 0 1 0 0,1-1-1 0 0,-1 1 0 0 0,1-1 0 0 0,-1 1 0 0 0,-4 0 0 0 0,-25 7-2282 0 0,1-6-4258 0 0,30-3 6323 0 0,0 0 1 0 0,0 0-1 0 0,1 0 0 0 0,-1 0 1 0 0,0-1-1 0 0,0 1 0 0 0,0 0 0 0 0,0-1 1 0 0,0 1-1 0 0,1 0 0 0 0,-1-1 1 0 0,0 1-1 0 0,0-1 0 0 0,0 1 0 0 0,1-1 1 0 0,-1 0-1 0 0,0 1 0 0 0,1-1 1 0 0,-1 0-1 0 0,1 1 0 0 0,-1-1 0 0 0,1 0 1 0 0,-1 0-1 0 0,1 1 0 0 0,-1-1 1 0 0,1 0-1 0 0,0 0 0 0 0,0 0 1 0 0,-1 0-1 0 0,1 0 0 0 0,0 0 0 0 0,0 0 1 0 0,-2-40-3318 0 0,2 29 1825 0 0,0-16-2179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5240 0 0,'6'4'7822'0'0,"6"5"-3705"0"0,-12-6-3408 0 0,1 0-1 0 0,-1 0 0 0 0,1-1 0 0 0,-1 1 0 0 0,1 0 0 0 0,0 0 0 0 0,0 0 0 0 0,0-1 0 0 0,1 1 0 0 0,2 4 0 0 0,-2-4-549 0 0,0 0 0 0 0,0 0 0 0 0,-1 1 0 0 0,1-1 0 0 0,-1 0 0 0 0,0 0 0 0 0,0 1 0 0 0,0-1 0 0 0,0 1 0 0 0,-1-1 0 0 0,1 5 1 0 0,-1-5-98 0 0,1 0 1 0 0,-1 0-1 0 0,1 0 1 0 0,-1-1 0 0 0,1 1-1 0 0,0 0 1 0 0,1-1-1 0 0,-1 1 1 0 0,0-1 0 0 0,4 6-1 0 0,-3-6-30 0 0,-1 1 0 0 0,1-1 0 0 0,-1 1 0 0 0,1 0-1 0 0,-1 0 1 0 0,0 0 0 0 0,0 0 0 0 0,0 0 0 0 0,-1 0 0 0 0,1 0-1 0 0,0 4 1 0 0,8 51 163 0 0,4-9-165 0 0,-4 35-487 0 0,-9-52-592 0 0,0 11-557 0 0,0-14-9249 0 0,0-43 2825 0 0,0 9 7063 0 0,0-23-2889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4040 0 0,'2'-23'14382'0'0,"0"26"-14123"0"0,1-1-1 0 0,-1 1 1 0 0,0-1-1 0 0,0 1 1 0 0,0 0-1 0 0,0 0 1 0 0,0 0-1 0 0,-1 0 1 0 0,1 0-1 0 0,-1 0 1 0 0,2 5 0 0 0,9 18 509 0 0,-8-20-615 0 0,0 0 1 0 0,-1 1 0 0 0,1 0-1 0 0,-2 0 1 0 0,1 0 0 0 0,2 11-1 0 0,-3-11-60 0 0,0 1 0 0 0,1 0-1 0 0,0-1 1 0 0,6 13-1 0 0,4 3 103 0 0,-2 1 0 0 0,-1 1 0 0 0,-1-1 0 0 0,-1 1 0 0 0,5 29 0 0 0,-4-16 157 0 0,18 43 0 0 0,-1-8 246 0 0,-15-4-403 0 0,-4-48-85 0 0,-7-20-98 0 0,0 0 1 0 0,0 0-1 0 0,0 1 1 0 0,0-1-1 0 0,0 0 0 0 0,0 0 1 0 0,1 0-1 0 0,-1 0 1 0 0,1 0-1 0 0,-1 0 0 0 0,1 1 1 0 0,-1-1-1 0 0,1 0 0 0 0,-1 0 1 0 0,1 0-1 0 0,0-1 1 0 0,0 1-1 0 0,-1 0 0 0 0,1 0 1 0 0,0 0-1 0 0,0 0 0 0 0,0-1 1 0 0,0 1-1 0 0,0 0 1 0 0,0-1-1 0 0,0 1 0 0 0,0-1 1 0 0,1 1-1 0 0,0-1 60 0 0,-1-22 163 0 0,15-27 27 0 0,-11 32-229 0 0,1 0 0 0 0,-2-1 0 0 0,0 1 0 0 0,1-19-1 0 0,-4 27 4 0 0,1-1-1 0 0,1 1 1 0 0,-1-1-1 0 0,1 1 1 0 0,1 0-1 0 0,0 0 1 0 0,0 1-1 0 0,1-1 0 0 0,0 1 1 0 0,0 0-1 0 0,10-11 1 0 0,-9 11-45 0 0,-4 4 57 0 0,0 1 0 0 0,0-1 0 0 0,1 1 0 0 0,-1 0-1 0 0,1 0 1 0 0,0 0 0 0 0,-1 0 0 0 0,1 0 0 0 0,1 1 0 0 0,-1-1 0 0 0,0 1 0 0 0,0 0 0 0 0,1 0 0 0 0,0 0 0 0 0,-1 0 0 0 0,1 1 0 0 0,0-1 0 0 0,0 1 0 0 0,-1 0-1 0 0,1 0 1 0 0,0 0 0 0 0,0 1 0 0 0,0 0 0 0 0,7 0 0 0 0,-9 0-39 0 0,1 0 0 0 0,-1 1 1 0 0,0-1-1 0 0,1 1 0 0 0,-1-1 0 0 0,0 1 0 0 0,1 0 1 0 0,-1 0-1 0 0,0 0 0 0 0,0 1 0 0 0,0-1 0 0 0,0 0 0 0 0,0 1 1 0 0,0-1-1 0 0,0 1 0 0 0,-1 0 0 0 0,1 0 0 0 0,0-1 0 0 0,-1 1 1 0 0,3 4-1 0 0,23 49 292 0 0,-16-31-214 0 0,-9-17-31 0 0,1 0 0 0 0,-1 0 0 0 0,-1 1 0 0 0,1-1-1 0 0,-1 0 1 0 0,-1 1 0 0 0,1 10 0 0 0,5 33 283 0 0,-5-47-330 0 0,0-1-1 0 0,-1 1 1 0 0,0-1 0 0 0,0 1 0 0 0,0 0 0 0 0,0-1 0 0 0,0 1 0 0 0,-1-1-1 0 0,1 1 1 0 0,-1 0 0 0 0,-2 4 0 0 0,-1 17 114 0 0,3-23-119 0 0,1 0 0 0 0,-1 0 0 0 0,0 0-1 0 0,0 0 1 0 0,0 0 0 0 0,0-1 0 0 0,0 1 0 0 0,0 0-1 0 0,0-1 1 0 0,0 1 0 0 0,-1-1 0 0 0,1 1 0 0 0,-3 1 0 0 0,-7 10-10 0 0,-28 28-55 0 0,3-5-294 0 0,31-31 80 0 0,0 0 0 0 0,0 0 0 0 0,0-1 0 0 0,0 0 0 0 0,-1 0 0 0 0,-8 5 0 0 0,-7 4-1706 0 0,20-12 873 0 0,1-22-8201 0 0,1 10 8434 0 0,1 0 1 0 0,0 0-1 0 0,0 1 1 0 0,1-1 0 0 0,1 0-1 0 0,0 1 1 0 0,1 0 0 0 0,-1 0-1 0 0,12-16 1 0 0,11-25-2417 0 0,-3 9-54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171 326 5088 0 0,'-10'-28'7529'0'0,"9"27"-7290"0"0,0 0 1 0 0,0 0-1 0 0,0 0 0 0 0,0 0 1 0 0,0 0-1 0 0,0 1 0 0 0,0-1 1 0 0,0 0-1 0 0,0 1 1 0 0,0-1-1 0 0,0 1 0 0 0,-1-1 1 0 0,1 1-1 0 0,0 0 0 0 0,0 0 1 0 0,-1-1-1 0 0,1 1 0 0 0,0 0 1 0 0,0 0-1 0 0,-1 0 1 0 0,1 0-1 0 0,0 0 0 0 0,0 1 1 0 0,-1-1-1 0 0,1 0 0 0 0,0 0 1 0 0,0 1-1 0 0,0-1 0 0 0,-3 2 1 0 0,2-1-122 0 0,1 0 0 0 0,-1 0 1 0 0,0 1-1 0 0,0-1 0 0 0,0 1 1 0 0,1 0-1 0 0,-1-1 0 0 0,1 1 1 0 0,-1 0-1 0 0,1 0 0 0 0,0 0 1 0 0,0 0-1 0 0,0 0 0 0 0,0 0 1 0 0,0 0-1 0 0,0 0 0 0 0,0 0 1 0 0,0 4-1 0 0,0-3-59 0 0,0 1 0 0 0,0-1 1 0 0,0 1-1 0 0,-1-1 0 0 0,0 0 0 0 0,1 0 1 0 0,-1 0-1 0 0,-3 4 0 0 0,2-3 11 0 0,0-1-1 0 0,1 1 1 0 0,-1 0 0 0 0,1 1-1 0 0,0-1 1 0 0,0 0 0 0 0,1 1-1 0 0,-2 4 1 0 0,-27 161 1409 0 0,14-98-993 0 0,2 9 176 0 0,14-79-639 0 0,0 0 0 0 0,0 0 0 0 0,-1 0 0 0 0,2 0 0 0 0,-1 0 0 0 0,0 0 1 0 0,0 0-1 0 0,0 0 0 0 0,1 0 0 0 0,-1-1 0 0 0,1 1 0 0 0,0 0 1 0 0,0 0-1 0 0,0 0 0 0 0,-1 0 0 0 0,1-1 0 0 0,1 1 0 0 0,-1 0 1 0 0,0-1-1 0 0,3 3 0 0 0,-2-3-8 0 0,1 0-1 0 0,0 0 1 0 0,-1-1 0 0 0,1 1 0 0 0,0-1 0 0 0,0 1-1 0 0,-1-1 1 0 0,1 0 0 0 0,0 0 0 0 0,0 0-1 0 0,0-1 1 0 0,-1 1 0 0 0,1-1 0 0 0,3 0 0 0 0,-5 0-15 0 0,0 0 1 0 0,0 0 0 0 0,0 0 0 0 0,0 0 0 0 0,0 0 0 0 0,-1 0 0 0 0,1 0 0 0 0,0 0 0 0 0,-1 0-1 0 0,1 0 1 0 0,0 0 0 0 0,-1 0 0 0 0,0 0 0 0 0,1-1 0 0 0,-1 1 0 0 0,0 0 0 0 0,0 0-1 0 0,1 0 1 0 0,-1-1 0 0 0,0 1 0 0 0,0 0 0 0 0,0 0 0 0 0,0-1 0 0 0,-1 0 0 0 0,3-12 29 0 0,10-4 4 0 0,4-13 22 0 0,-15 27-56 0 0,0 1 0 0 0,0 0 0 0 0,1-1 0 0 0,0 1 0 0 0,-1 0 0 0 0,1 0-1 0 0,0 0 1 0 0,0 0 0 0 0,4-3 0 0 0,-5 4 3 0 0,1 1 1 0 0,-1-1-1 0 0,0 0 0 0 0,1 0 0 0 0,-1 0 1 0 0,0 0-1 0 0,0 0 0 0 0,0 0 0 0 0,0 0 1 0 0,0 0-1 0 0,-1 0 0 0 0,1 0 0 0 0,0 0 1 0 0,-1-1-1 0 0,0 1 0 0 0,0 0 0 0 0,1-3 1 0 0,7-138 108 0 0,-6 92-100 0 0,-1 34 13 0 0,0-1 0 0 0,-1 0 0 0 0,0 0 0 0 0,-2 0 0 0 0,0 1 0 0 0,-1-1 0 0 0,-1 0 0 0 0,-9-27 0 0 0,-61-131 226 0 0,68 163-45 0 0,-5-16 254 0 0,10 29-446 0 0,1 0-1 0 0,0-1 1 0 0,0 1-1 0 0,-1 0 1 0 0,1 0 0 0 0,0-1-1 0 0,-1 1 1 0 0,1 0-1 0 0,0 0 1 0 0,-1-1 0 0 0,1 1-1 0 0,-1 0 1 0 0,1 0-1 0 0,0 0 1 0 0,-1 0-1 0 0,1-1 1 0 0,-1 1 0 0 0,1 0-1 0 0,-1 0 1 0 0,1 0-1 0 0,0 0 1 0 0,-1 0-1 0 0,1 0 1 0 0,-1 0 0 0 0,1 0-1 0 0,0 0 1 0 0,-1 0-1 0 0,1 1 1 0 0,-1-1-1 0 0,1 0 1 0 0,-1 0 0 0 0,1 0-1 0 0,0 0 1 0 0,-1 1-1 0 0,1-1 1 0 0,0 0 0 0 0,-1 0-1 0 0,1 1 1 0 0,0-1-1 0 0,-1 0 1 0 0,1 0-1 0 0,0 1 1 0 0,0-1 0 0 0,-1 1-1 0 0,1-1 1 0 0,0 0-1 0 0,0 1 1 0 0,-1-1-1 0 0,1 0 1 0 0,0 1 0 0 0,0-1-1 0 0,0 1 1 0 0,0-1-1 0 0,0 0 1 0 0,0 1 0 0 0,0-1-1 0 0,0 1 1 0 0,0-1-1 0 0,0 1 1 0 0,0 19 56 0 0,-1-6-54 0 0,0 1 0 0 0,2 0-1 0 0,0-1 1 0 0,1 1 0 0 0,0 0-1 0 0,1-1 1 0 0,8 24 0 0 0,2 12-133 0 0,0 5-288 0 0,-7-40 309 0 0,20 38-1077 0 0,-21-44 711 0 0,-3-5 61 0 0,0 0 0 0 0,1 0 0 0 0,-1 0 0 0 0,1-1 1 0 0,-1 1-1 0 0,1 0 0 0 0,0-1 0 0 0,0 0 0 0 0,1 0 0 0 0,-1 0 0 0 0,1 0 0 0 0,0 0 1 0 0,-1-1-1 0 0,1 0 0 0 0,0 0 0 0 0,8 3 0 0 0,4-3-579 0 0,-10-1 376 0 0,-1 0-1 0 0,1 0 1 0 0,0-1 0 0 0,-1 0-1 0 0,1 0 1 0 0,-1 0 0 0 0,1 0-1 0 0,-1-1 1 0 0,1 0 0 0 0,-1-1-1 0 0,1 1 1 0 0,-1-1 0 0 0,0 0-1 0 0,7-3 1 0 0,-1-3-219 0 0,1-1 1 0 0,-1 0-1 0 0,0-1 0 0 0,17-21 1 0 0,-4 8-593 0 0,-1 16-1786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 3704 0 0,'-3'-10'12117'0'0,"0"11"-11699"0"0,-1-1 1 0 0,1 1-1 0 0,0-1 0 0 0,-1 1 1 0 0,1 0-1 0 0,-1 0 1 0 0,1 1-1 0 0,0-1 0 0 0,0 1 1 0 0,0 0-1 0 0,0-1 1 0 0,0 1-1 0 0,0 1 0 0 0,0-1 1 0 0,1 0-1 0 0,-1 1 1 0 0,1-1-1 0 0,0 1 0 0 0,-1 0 1 0 0,1-1-1 0 0,-2 5 1 0 0,-6 11-95 0 0,0 0 0 0 0,-13 35 0 0 0,-10 18 489 0 0,-4 12-567 0 0,34-75-227 0 0,-1 0 0 0 0,1 1 1 0 0,1-1-1 0 0,0 0 0 0 0,0 1 1 0 0,0 0-1 0 0,1-1 0 0 0,0 1 1 0 0,1 15-1 0 0,1-23-27 0 0,0 1 0 0 0,0-1 1 0 0,0 0-1 0 0,0 1 0 0 0,0-1 0 0 0,0 0 0 0 0,1 0 1 0 0,-1 0-1 0 0,0 0 0 0 0,1 0 0 0 0,-1 0 1 0 0,0 0-1 0 0,1 0 0 0 0,-1 0 0 0 0,1-1 0 0 0,-1 1 1 0 0,1 0-1 0 0,0-1 0 0 0,-1 0 0 0 0,1 1 1 0 0,2-1-1 0 0,-1 1 3 0 0,-1 0 0 0 0,1 0-1 0 0,0-1 1 0 0,-1 0 0 0 0,1 1 0 0 0,0-1 0 0 0,0 0 0 0 0,-1 0 0 0 0,1 0-1 0 0,0-1 1 0 0,-1 1 0 0 0,1-1 0 0 0,0 1 0 0 0,3-3 0 0 0,8-5 42 0 0,-11 7-31 0 0,-1 0 0 0 0,1-1 0 0 0,0 1 1 0 0,-1-1-1 0 0,1 0 0 0 0,-1 0 0 0 0,0 0 0 0 0,1 0 1 0 0,-1 0-1 0 0,3-3 0 0 0,-5 4-5 0 0,0 0 1 0 0,1 0-1 0 0,-1 0 0 0 0,1 0 0 0 0,-1 0 0 0 0,1 0 0 0 0,-1 0 0 0 0,1 0 1 0 0,-1 1-1 0 0,1-1 0 0 0,0 0 0 0 0,-1 1 0 0 0,1-1 0 0 0,0 0 1 0 0,0 1-1 0 0,0-1 0 0 0,1 0 0 0 0,-1 0-1 0 0,0 1-1 0 0,0-1 1 0 0,0 1 0 0 0,-1-1-1 0 0,1 1 1 0 0,0-1-1 0 0,0 0 1 0 0,-1 0 0 0 0,1 1-1 0 0,0-1 1 0 0,-1 0-1 0 0,1 0 1 0 0,-1 0 0 0 0,1 1-1 0 0,-1-1 1 0 0,0 0-1 0 0,1 0 1 0 0,-1 0 0 0 0,0 0-1 0 0,1 0 1 0 0,-1 0 0 0 0,0-1-1 0 0,14-29 17 0 0,-11 27 0 0 0,0 0-1 0 0,-1-1 0 0 0,0 1 0 0 0,0-1 0 0 0,0 1 1 0 0,-1-1-1 0 0,1 0 0 0 0,-1 0 0 0 0,0 1 0 0 0,0-1 1 0 0,-1-6-1 0 0,9-180 1439 0 0,-7 192-1418 0 0,-1-1-1 0 0,0 0 0 0 0,1 0 0 0 0,-1 1 0 0 0,1-1 0 0 0,-1 1 1 0 0,0-1-1 0 0,0 1 0 0 0,1 0 0 0 0,-1-1 0 0 0,0 1 0 0 0,0 0 1 0 0,0 0-1 0 0,0 0 0 0 0,2 2 0 0 0,24 37 594 0 0,-23-34-580 0 0,0 0-1 0 0,0 0 0 0 0,0 0 0 0 0,-1 0 1 0 0,1 1-1 0 0,3 12 0 0 0,19 36 218 0 0,-16-35-185 0 0,-7-13-29 0 0,0 1 1 0 0,1-1-1 0 0,0 0 0 0 0,0 0 1 0 0,7 9-1 0 0,5-5 13 0 0,-15-10-59 0 0,0-1 1 0 0,1 1 0 0 0,-1 0 0 0 0,1 0 0 0 0,-1 0 0 0 0,0 0 0 0 0,0 1 0 0 0,0-1 0 0 0,0 0 0 0 0,0 0 0 0 0,0 1 0 0 0,0-1 0 0 0,0 0 0 0 0,0 1 0 0 0,0-1 0 0 0,-1 1 0 0 0,1-1 0 0 0,-1 1 0 0 0,1 0-1 0 0,-1-1 1 0 0,1 4 0 0 0,16 61 191 0 0,-12-49-136 0 0,0 0-1 0 0,-1 0 1 0 0,-1 1 0 0 0,-1-1 0 0 0,1 22-1 0 0,-3 81-25 0 0,-2-113-45 0 0,0 0 0 0 0,0 0 0 0 0,0-1-1 0 0,-1 1 1 0 0,0-1 0 0 0,0 1 0 0 0,-1-1-1 0 0,0 0 1 0 0,0-1 0 0 0,0 1 0 0 0,-8 7 0 0 0,-3 7-405 0 0,12-18 190 0 0,0 1 0 0 0,0-1 0 0 0,0 0-1 0 0,0 1 1 0 0,-1-2 0 0 0,1 1-1 0 0,-1 0 1 0 0,1-1 0 0 0,-6 2 0 0 0,-20 4-4267 0 0,27-10 3964 0 0,0 1 1 0 0,0 0-1 0 0,1-1 0 0 0,-1 1 0 0 0,1-1 0 0 0,0 1 0 0 0,0-1 0 0 0,0 0 0 0 0,0 1 1 0 0,0-1-1 0 0,0 0 0 0 0,1 0 0 0 0,-1 0 0 0 0,1 0 0 0 0,0 1 0 0 0,0-1 0 0 0,0-5 1 0 0,0-11-1231 0 0,-1 10 1111 0 0,0 0-1 0 0,1 1 0 0 0,0-1 1 0 0,0 0-1 0 0,1 1 1 0 0,0-1-1 0 0,1 0 0 0 0,0 1 1 0 0,0 0-1 0 0,7-16 0 0 0,26-12-3767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260 442 3968 0 0,'-1'1'363'0'0,"0"-1"0"0"0,0 1 0 0 0,0 0 0 0 0,0 0 0 0 0,0-1 0 0 0,0 1 0 0 0,0 0 0 0 0,0 0 0 0 0,1 0 0 0 0,-1 0 1 0 0,0 0-1 0 0,1 0 0 0 0,-1 0 0 0 0,0 0 0 0 0,1 1 0 0 0,-1-1 0 0 0,1 0 0 0 0,0 0 0 0 0,-1 0 0 0 0,1 1 0 0 0,0-1 0 0 0,0 0 0 0 0,0 0 0 0 0,0 0 0 0 0,0 1 0 0 0,0-1 0 0 0,0 3 1 0 0,1 45 2055 0 0,0-39-2058 0 0,0 2-88 0 0,0 1 0 0 0,2-1 1 0 0,0 0-1 0 0,0 1 0 0 0,1-1 0 0 0,8 18 0 0 0,5 17 220 0 0,-15-42-419 0 0,1 0-1 0 0,-1 1 1 0 0,1-1-1 0 0,-1-1 0 0 0,2 1 1 0 0,5 8-1 0 0,-5-9-14 0 0,-1 1 0 0 0,0-1 0 0 0,0 1-1 0 0,0 0 1 0 0,0 0 0 0 0,2 7 0 0 0,0 2 96 0 0,0-1-1 0 0,1 0 1 0 0,0 0 0 0 0,1 0 0 0 0,1-1 0 0 0,0 0 0 0 0,0 0 0 0 0,1-1 0 0 0,1 0-1 0 0,0-1 1 0 0,0 0 0 0 0,22 16 0 0 0,-1-3 73 0 0,-25-18-192 0 0,1 0-1 0 0,-1 0 1 0 0,1-1-1 0 0,0 0 1 0 0,0 0-1 0 0,0 0 1 0 0,0-1-1 0 0,11 3 1 0 0,-3-3-7 0 0,-1-1-1 0 0,1 0 1 0 0,-1-1-1 0 0,1-1 1 0 0,-1 0 0 0 0,1-1-1 0 0,-1 0 1 0 0,21-5-1 0 0,-31 5-9 0 0,0-1 0 0 0,-1 1-1 0 0,1-1 1 0 0,-1 0 0 0 0,1 0-1 0 0,-1 0 1 0 0,1 0-1 0 0,-1-1 1 0 0,0 1 0 0 0,0-1-1 0 0,0 0 1 0 0,-1 0 0 0 0,1 0-1 0 0,-1 0 1 0 0,1-1 0 0 0,-1 1-1 0 0,0 0 1 0 0,-1-1 0 0 0,1 0-1 0 0,1-4 1 0 0,5-7 93 0 0,-4 6-59 0 0,0-1 0 0 0,-1 1 0 0 0,0-1 0 0 0,0 0 0 0 0,-1 0-1 0 0,0 0 1 0 0,-1 0 0 0 0,1-11 0 0 0,-2 14-19 0 0,0 1 1 0 0,0-1-1 0 0,-1 1 1 0 0,1 0-1 0 0,-1-1 1 0 0,-1 1-1 0 0,1 0 1 0 0,-1 0-1 0 0,0 0 1 0 0,0 0-1 0 0,-1 0 1 0 0,0 0-1 0 0,-6-9 1 0 0,-85-99 352 0 0,43 68-214 0 0,36 31-99 0 0,7 6-21 0 0,-1 0 0 0 0,0 0 0 0 0,0 1 0 0 0,-1 1 0 0 0,-20-13 0 0 0,-10-5 66 0 0,36 22-109 0 0,-1-1 0 0 0,1 2 1 0 0,-1-1-1 0 0,1 0 0 0 0,-1 1 1 0 0,0 0-1 0 0,-6-2 0 0 0,-221-79 209 0 0,179 64-74 0 0,41 16-102 0 0,1 0-1 0 0,0-1 0 0 0,-19-10 1 0 0,3 5 14 0 0,24 8-49 0 0,1 1-1 0 0,-1 0 1 0 0,1-1 0 0 0,-1 1-1 0 0,1-1 1 0 0,0 0-1 0 0,-1 0 1 0 0,1 0 0 0 0,0 0-1 0 0,0 0 1 0 0,-1 0-1 0 0,1-1 1 0 0,0 1 0 0 0,0-1-1 0 0,1 1 1 0 0,-1-1-1 0 0,0 0 1 0 0,0 0 0 0 0,1 0-1 0 0,-2-3 1 0 0,2 4-3 0 0,1 1 0 0 0,0-1 0 0 0,-1 0 0 0 0,1 0 0 0 0,-1 1 1 0 0,1-1-1 0 0,0 0 0 0 0,-1 1 0 0 0,1-1 0 0 0,-1 1 0 0 0,0-1 0 0 0,1 1 0 0 0,-1-1 1 0 0,1 1-1 0 0,-1-1 0 0 0,0 1 0 0 0,0-1 0 0 0,1 1 0 0 0,-1 0 0 0 0,0-1 0 0 0,0 1 0 0 0,1 0 1 0 0,-1 0-1 0 0,0-1 0 0 0,-1 1 0 0 0,1 0-1 0 0,0 0 0 0 0,0 0 0 0 0,0-1 0 0 0,1 1 0 0 0,-1 0 0 0 0,0-1 0 0 0,0 1 1 0 0,0 0-1 0 0,0-1 0 0 0,0 1 0 0 0,1-1 0 0 0,-1 0 0 0 0,0 1 0 0 0,0-1 0 0 0,1 1 0 0 0,-1-1 0 0 0,0 0 0 0 0,1 0 0 0 0,-1 1 0 0 0,1-1 0 0 0,-1-1 1 0 0,-1-2 11 0 0,0 1 0 0 0,1-1 0 0 0,0 0 0 0 0,-1 0 0 0 0,1 0 1 0 0,1 0-1 0 0,-1 0 0 0 0,0 0 0 0 0,1 0 0 0 0,0 0 1 0 0,0 0-1 0 0,0 0 0 0 0,1 0 0 0 0,-1 0 0 0 0,1 0 1 0 0,0 0-1 0 0,0 0 0 0 0,0 0 0 0 0,1 1 0 0 0,-1-1 1 0 0,1 0-1 0 0,0 1 0 0 0,0-1 0 0 0,0 1 0 0 0,1-1 0 0 0,-1 1 1 0 0,5-4-1 0 0,0 0 23 0 0,23-14 131 0 0,-25 19-152 0 0,-1-1-1 0 0,1 0 0 0 0,-1 0 1 0 0,0 0-1 0 0,0 0 0 0 0,6-7 1 0 0,22-16 152 0 0,-22 21-144 0 0,0-2 7 0 0,1 1 0 0 0,0 0-1 0 0,1 0 1 0 0,0 1 0 0 0,-1 1 0 0 0,2 0 0 0 0,-1 0 0 0 0,24-2-1 0 0,54-4 259 0 0,-77 9-260 0 0,-9 0-20 0 0,-1 1 0 0 0,1 0 0 0 0,-1-1 0 0 0,1 1 0 0 0,-1 1 0 0 0,1-1 0 0 0,-1 0-1 0 0,1 1 1 0 0,-1 0 0 0 0,1-1 0 0 0,-1 1 0 0 0,0 1 0 0 0,0-1 0 0 0,1 0 0 0 0,2 3-1 0 0,-2-1 6 0 0,-1 0-1 0 0,0 0 0 0 0,1-1 0 0 0,0 1 0 0 0,0-1 1 0 0,-1 0-1 0 0,7 2 0 0 0,-6-2-4 0 0,0 0-1 0 0,1 0 0 0 0,-1 1 1 0 0,0-1-1 0 0,0 1 1 0 0,-1 0-1 0 0,5 4 1 0 0,26 56 273 0 0,-24-57-240 0 0,-9-5-42 0 0,0-1 0 0 0,0 0 1 0 0,0 1-1 0 0,0-1 0 0 0,0 1 1 0 0,0 0-1 0 0,0-1 0 0 0,0 1 0 0 0,0 0 1 0 0,0-1-1 0 0,-1 1 0 0 0,1 0 0 0 0,0 0 1 0 0,-1 0-1 0 0,1 0 0 0 0,0 0 0 0 0,-1 0 1 0 0,1 0-1 0 0,-1 0 0 0 0,1 0 1 0 0,-1 0-1 0 0,0 0 0 0 0,1 0 0 0 0,-1 0 1 0 0,0 0-1 0 0,0 1 0 0 0,2 5 4 0 0,0-1 0 0 0,0 0 0 0 0,1 1 0 0 0,-1-1 0 0 0,2 0 0 0 0,4 8 0 0 0,15 32 52 0 0,3 24-62 0 0,-21-59-61 0 0,0 0 0 0 0,-1 0 0 0 0,0 0 0 0 0,0 1 0 0 0,-1 0 0 0 0,-1 0 0 0 0,1 13 0 0 0,-2-9-363 0 0,1 0 0 0 0,0 0 0 0 0,7 23 1 0 0,-5-24-1018 0 0,-1 0 1 0 0,0 0-1 0 0,0 23 1 0 0,-3-37 1215 0 0,1 0-1 0 0,-1 0 1 0 0,1 0 0 0 0,-1 0-1 0 0,1 0 1 0 0,-1-1-1 0 0,1 1 1 0 0,-1 0 0 0 0,1 0-1 0 0,0-1 1 0 0,-1 1 0 0 0,1 0-1 0 0,0-1 1 0 0,0 1 0 0 0,-1 0-1 0 0,1-1 1 0 0,0 1-1 0 0,2 0 1 0 0,-3-1 96 0 0,0 0-1 0 0,0 0 1 0 0,1 1-1 0 0,-1-1 1 0 0,0 0-1 0 0,1 0 1 0 0,-1 0-1 0 0,0 0 1 0 0,1 0-1 0 0,-1 0 1 0 0,1 1 0 0 0,-1-1-1 0 0,0 0 1 0 0,1 0-1 0 0,-1 0 1 0 0,0 0-1 0 0,1 0 1 0 0,-1 0-1 0 0,0-1 1 0 0,1 1-1 0 0,-1 0 1 0 0,0 0-1 0 0,1 0 1 0 0,-1 0 0 0 0,0 0-1 0 0,1 0 1 0 0,-1-1-1 0 0,0 1 1 0 0,1 0-1 0 0,-1 0 1 0 0,0 0-1 0 0,1-1 1 0 0,-1 1-1 0 0,0 0 1 0 0,0 0 0 0 0,1-1-1 0 0,-1 1 1 0 0,0 0-1 0 0,0-1 1 0 0,0 1-1 0 0,0 0 1 0 0,1-1-1 0 0,-1 1 1 0 0,0 0-1 0 0,0-1 1 0 0,0 1 0 0 0,0 0-1 0 0,0-1 1 0 0,0 1-1 0 0,0 0 1 0 0,0-1-1 0 0,0 1 1 0 0,0 0-1 0 0,0-1 1 0 0,0 0-1 0 0,-1-8-879 0 0,4-22-2549 0 0,4-2-81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7008 0 0,'0'26'5990'0'0,"0"25"924"0"0,8-5-3717 0 0,-1-1-1672 0 0,-2 1-660 0 0,-3-31-789 0 0,0 0-1 0 0,-1 0 0 0 0,0 0 1 0 0,-3 21-1 0 0,1-22-224 0 0,1-1 0 0 0,0 1-1 0 0,0 0 1 0 0,6 24 0 0 0,2-17-897 0 0,-7-18 637 0 0,0 0 0 0 0,1 0 0 0 0,-1 0 0 0 0,-1-1 0 0 0,1 1 0 0 0,0 1 0 0 0,-1-1 0 0 0,1 6 0 0 0,3 2-3770 0 0,1 1-5697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4744 0 0,'-23'7'9114'0'0,"-5"19"-2914"0"0,6-5-3777 0 0,-32 33-247 0 0,50-49-2046 0 0,0 1 1 0 0,0 0 0 0 0,0 0 0 0 0,1 1 0 0 0,0-1 0 0 0,0 1 0 0 0,1-1-1 0 0,0 1 1 0 0,0 0 0 0 0,0 0 0 0 0,1 0 0 0 0,-1 8 0 0 0,-10 37 686 0 0,8-34-604 0 0,1 0 0 0 0,-3 28 0 0 0,-1 9 99 0 0,6-44-224 0 0,0 0 0 0 0,1 0 0 0 0,0 0 0 0 0,1 0 0 0 0,0 0 0 0 0,1 0 0 0 0,5 20 0 0 0,-4-17 29 0 0,0 1 1 0 0,0 0-1 0 0,-1 18 0 0 0,-1-30-103 0 0,-1 0 0 0 0,0-1-1 0 0,1 1 1 0 0,-1 0 0 0 0,1 0 0 0 0,0-1-1 0 0,0 1 1 0 0,0-1 0 0 0,1 1 0 0 0,-1-1-1 0 0,0 1 1 0 0,1-1 0 0 0,0 0 0 0 0,3 4-1 0 0,-3-3 4 0 0,0 0 0 0 0,0 0 0 0 0,0-1 0 0 0,0 1 0 0 0,0 0 0 0 0,-1 1 0 0 0,1-1 0 0 0,-1 0 0 0 0,2 5 0 0 0,12 24 180 0 0,-15-30-195 0 0,0 0-1 0 0,1 0 0 0 0,-1 0 1 0 0,1 0-1 0 0,0 0 1 0 0,0 0-1 0 0,0 0 0 0 0,0 0 1 0 0,0 0-1 0 0,0-1 0 0 0,0 1 1 0 0,0 0-1 0 0,1-1 0 0 0,-1 1 1 0 0,1-1-1 0 0,-1 1 0 0 0,1-1 1 0 0,0 0-1 0 0,-1 0 0 0 0,1 0 1 0 0,0 0-1 0 0,0 0 0 0 0,0 0 1 0 0,0 0-1 0 0,2 0 0 0 0,8 5 6 0 0,-11-6-9 0 0,0 1 0 0 0,0 0 1 0 0,0 0-1 0 0,0-1 0 0 0,1 1 1 0 0,-1 0-1 0 0,0 0 0 0 0,-1 0 0 0 0,1 0 1 0 0,0 1-1 0 0,0-1 0 0 0,0 0 1 0 0,-1 0-1 0 0,1 0 0 0 0,0 1 0 0 0,-1-1 1 0 0,1 0-1 0 0,-1 2 0 0 0,1-1 3 0 0,-1-1-1 0 0,1 0 0 0 0,-1 0 1 0 0,1 1-1 0 0,-1-1 0 0 0,1 0 1 0 0,0 0-1 0 0,-1 0 0 0 0,1 0 1 0 0,0 0-1 0 0,0 0 0 0 0,0 0 0 0 0,0 0 1 0 0,0 0-1 0 0,0 0 0 0 0,0 0 1 0 0,2 0-1 0 0,8 6-79 0 0,1-1 0 0 0,1-1 0 0 0,-1 0 0 0 0,1 0 0 0 0,24 4 0 0 0,-31-8-100 0 0,0-1-1 0 0,-1 0 1 0 0,1 0 0 0 0,-1 0-1 0 0,1 0 1 0 0,0-1 0 0 0,-1 0-1 0 0,1 0 1 0 0,-1 0-1 0 0,0-1 1 0 0,1 0 0 0 0,-1 0-1 0 0,0 0 1 0 0,0-1 0 0 0,0 0-1 0 0,0 0 1 0 0,-1 0 0 0 0,1 0-1 0 0,4-5 1 0 0,-1 2-230 0 0,-6 5 286 0 0,-1 0 0 0 0,1-1 0 0 0,0 1 0 0 0,0 0-1 0 0,-1-1 1 0 0,1 0 0 0 0,0 1 0 0 0,-1-1 0 0 0,0 0 0 0 0,1 0-1 0 0,-1 1 1 0 0,0-1 0 0 0,0 0 0 0 0,0 0 0 0 0,0-1-1 0 0,1-2 1 0 0,-1 1-199 0 0,1 0-1 0 0,0 1 1 0 0,0-1-1 0 0,1 0 0 0 0,-1 1 1 0 0,1-1-1 0 0,5-4 1 0 0,-5 5 40 0 0,0 0 1 0 0,-1-1-1 0 0,1 1 1 0 0,-1-1-1 0 0,1 1 1 0 0,-1-1-1 0 0,0 0 1 0 0,0 0-1 0 0,1-4 0 0 0,13-41-4142 0 0,27-58 0 0 0,-28 72 3030 0 0,-10 21 600 0 0,-1-1-1 0 0,5-28 1 0 0,-1 5-703 0 0,-5 7-1332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51 3880 0 0,'-10'-21'1205'0'0,"-5"-3"1753"0"0,-5 18 5297 0 0,12 12-3471 0 0,-4 4-3616 0 0,11-5-833 0 0,0 0-1 0 0,0 0 1 0 0,0 1-1 0 0,1-1 1 0 0,-1 0-1 0 0,1 1 1 0 0,1-1-1 0 0,-1 0 1 0 0,1 1-1 0 0,2 9 1 0 0,3-3-123 0 0,-3-8-111 0 0,-1 0 0 0 0,0 0 0 0 0,0 0-1 0 0,-1 0 1 0 0,0 1 0 0 0,1-1 0 0 0,0 8 0 0 0,-1-9-60 0 0,-1 0 1 0 0,1 0 0 0 0,0 0 0 0 0,0 1 0 0 0,0-1-1 0 0,1 0 1 0 0,-1 0 0 0 0,1-1 0 0 0,-1 1 0 0 0,1 0 0 0 0,0-1-1 0 0,0 1 1 0 0,0-1 0 0 0,4 3 0 0 0,-3-1 33 0 0,1 0 1 0 0,-1 0 0 0 0,0 1-1 0 0,0-1 1 0 0,0 1-1 0 0,0-1 1 0 0,3 10-1 0 0,0 1 144 0 0,1-1 0 0 0,0 0 0 0 0,18 25 0 0 0,-22-35-161 0 0,-1 0-1 0 0,1 0 0 0 0,-1 0 1 0 0,1 0-1 0 0,-1 0 0 0 0,0 1 1 0 0,-1-1-1 0 0,3 8 0 0 0,4 14 178 0 0,69 166 1480 0 0,-67-156-1473 0 0,-9-31-209 0 0,0-1-1 0 0,0 0 1 0 0,0 0 0 0 0,0 1-1 0 0,1-1 1 0 0,0 0-1 0 0,0 0 1 0 0,3 5 0 0 0,-2-3-10 0 0,-1 0 0 0 0,0-1 0 0 0,0 1 0 0 0,-1 0 0 0 0,1 0 0 0 0,-1 0 0 0 0,-1 1 0 0 0,1-1 0 0 0,-1 0 0 0 0,0 0 0 0 0,0 0 0 0 0,-3 12 0 0 0,2 7 11 0 0,-2-21-110 0 0,0-1 1 0 0,0 0-1 0 0,-1 0 0 0 0,1 0 1 0 0,-1 0-1 0 0,1 0 1 0 0,-1-1-1 0 0,0 0 0 0 0,0 0 1 0 0,-7 3-1 0 0,6-4-326 0 0,0-1 0 0 0,-1 0 0 0 0,1 0 0 0 0,0 0 0 0 0,-1-1 0 0 0,1 0 0 0 0,0 0 0 0 0,-1 0 0 0 0,1 0 0 0 0,0-1 0 0 0,0 0 0 0 0,0 0 0 0 0,0-1-1 0 0,1 1 1 0 0,-1-1 0 0 0,1 0 0 0 0,-1 0 0 0 0,-5-6 0 0 0,-5-1-1653 0 0,10 7 1426 0 0,1 0 1 0 0,0-1 0 0 0,0 0 0 0 0,0 0 0 0 0,0 0 0 0 0,0-1-1 0 0,1 1 1 0 0,0-1 0 0 0,0 0 0 0 0,0 0 0 0 0,-4-10 0 0 0,2 2-1138 0 0,1-1 1 0 0,0 0 0 0 0,-3-22-1 0 0,0 7-2859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23 185 8888 0 0,'2'30'7919'0'0,"4"-2"-3927"0"0,24 49-1604 0 0,-23-62-1208 0 0,-6-13-1102 0 0,0 1-1 0 0,0-1 1 0 0,0 0-1 0 0,0 1 1 0 0,1-1-1 0 0,-1 0 1 0 0,1 0-1 0 0,0 0 1 0 0,-1 0-1 0 0,1-1 0 0 0,3 3 1 0 0,-4-3-36 0 0,1 1 1 0 0,-1-1-1 0 0,1 0 1 0 0,-1 1-1 0 0,0-1 1 0 0,0 0-1 0 0,0 1 1 0 0,0 0-1 0 0,0-1 1 0 0,0 1-1 0 0,0 0 1 0 0,0-1-1 0 0,-1 1 1 0 0,1 0-1 0 0,-1 0 1 0 0,1 0-1 0 0,-1 2 1 0 0,1-1 20 0 0,0-1 0 0 0,0 1 0 0 0,1 0 0 0 0,-1 0 0 0 0,1-1 0 0 0,-1 1 0 0 0,1-1 0 0 0,0 1 0 0 0,0-1 0 0 0,4 4 0 0 0,-4-4-13 0 0,0 0 0 0 0,0 0 0 0 0,0 0 0 0 0,-1 0 0 0 0,1 1 0 0 0,0-1 0 0 0,-1 1 0 0 0,0-1 0 0 0,1 1 0 0 0,0 5-1 0 0,1-2 76 0 0,-1 0 0 0 0,1 0-1 0 0,0-1 1 0 0,1 1 0 0 0,-1-1-1 0 0,1 0 1 0 0,0 0 0 0 0,0 0-1 0 0,10 8 1 0 0,-10-8-44 0 0,0-1 0 0 0,0 1-1 0 0,0 0 1 0 0,-1 0 0 0 0,5 11-1 0 0,14 17 220 0 0,-19-28-241 0 0,-1 0-1 0 0,1-1 1 0 0,-1 1-1 0 0,0 0 1 0 0,-1 0 0 0 0,1 0-1 0 0,-1 1 1 0 0,0-1-1 0 0,0 0 1 0 0,-1 0-1 0 0,1 1 1 0 0,-1-1 0 0 0,-1 11-1 0 0,1-13 2 0 0,0-2-56 0 0,0-1 0 0 0,0 0 0 0 0,0 1 0 0 0,0-1 0 0 0,-1 0 1 0 0,1 1-1 0 0,0-1 0 0 0,0 0 0 0 0,0 1 0 0 0,0-1 0 0 0,-1 0 0 0 0,1 1 0 0 0,0-1 0 0 0,0 0 0 0 0,0 1 0 0 0,-1-1 0 0 0,1 0 0 0 0,0 0 1 0 0,0 1-1 0 0,-1-1 0 0 0,1 0 0 0 0,0 0 0 0 0,-1 0 0 0 0,1 1 0 0 0,0-1 0 0 0,-1 0 0 0 0,1 0 0 0 0,0 0 0 0 0,-1 0 0 0 0,1 0 0 0 0,-1 0 1 0 0,1 0-1 0 0,0 0 0 0 0,-1 0 0 0 0,1 0 0 0 0,0 0 0 0 0,-1 0 0 0 0,0 0 0 0 0,-23-5 102 0 0,-17-16-8 0 0,20 1-73 0 0,2 0 0 0 0,0-2 0 0 0,1 0 0 0 0,-16-27 0 0 0,33 46-22 0 0,-1 0 0 0 0,0 0 0 0 0,-1 0 0 0 0,1 1 0 0 0,0-1 0 0 0,-1 0 0 0 0,0 1 0 0 0,-3-3 0 0 0,5 4-3 0 0,-1 0 0 0 0,1 0 0 0 0,-1-1 0 0 0,1 1 0 0 0,-1-1 0 0 0,1 1 0 0 0,0-1 0 0 0,-1 1-1 0 0,1-1 1 0 0,0 0 0 0 0,0 0 0 0 0,1 0 0 0 0,-1 1 0 0 0,0-1 0 0 0,0 0 0 0 0,1 0 0 0 0,-1 0 0 0 0,1 0-1 0 0,0-2 1 0 0,-4-20 9 0 0,-4-21 35 0 0,2-1 0 0 0,0-46-1 0 0,6 91-42 0 0,0 0-1 0 0,0 0 0 0 0,0 0 0 0 0,0 0 1 0 0,0-1-1 0 0,0 1 0 0 0,0 0 1 0 0,0 0-1 0 0,1 0 0 0 0,-1 0 0 0 0,1 0 1 0 0,-1 0-1 0 0,1 0 0 0 0,-1 0 0 0 0,1 0 1 0 0,-1 0-1 0 0,1 0 0 0 0,0 0 1 0 0,0 0-1 0 0,-1 1 0 0 0,1-1 0 0 0,1-1 1 0 0,8-11 6 0 0,-8 7-54 0 0,1-1-1 0 0,1 0 1 0 0,-1 1 0 0 0,1 0 0 0 0,0 0-1 0 0,0 0 1 0 0,1 1 0 0 0,-1-1 0 0 0,1 1 0 0 0,1 0-1 0 0,9-7 1 0 0,53-28-1386 0 0,-20 16-3382 0 0,-38 20 2883 0 0,-1 0-1 0 0,1-1 1 0 0,0-1 0 0 0,-1 1 0 0 0,0-1-1 0 0,15-14 1 0 0,-3 0-1431 0 0,-9 13-1791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4704 0 0,'0'-5'14309'0'0,"0"10"-13167"0"0,7 26 2724 0 0,4 19-3654 0 0,-11-43-212 0 0,1 0 1 0 0,0-1 0 0 0,1 1 0 0 0,0 0 0 0 0,0-1 0 0 0,0 1-1 0 0,5 9 1 0 0,-5-12-42 0 0,-1 1-1 0 0,1 0 0 0 0,-1 0 1 0 0,0 0-1 0 0,0 0 0 0 0,0 9 1 0 0,7 25-625 0 0,-6-32 296 0 0,0 0-1 0 0,0-1 1 0 0,-1 1 0 0 0,0 0-1 0 0,0 0 1 0 0,-1 10 0 0 0,0-10-616 0 0,0-1 1 0 0,1 1 0 0 0,0 0 0 0 0,0-1 0 0 0,0 1 0 0 0,4 8 0 0 0,-3-3-1537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4608 0 0,'-35'13'7029'0'0,"-14"17"-603"0"0,8-2-3936 0 0,40-27-2429 0 0,0 0-1 0 0,0 0 1 0 0,0 0 0 0 0,0 0 0 0 0,0 0 0 0 0,1 0 0 0 0,-1 0 0 0 0,0 1 0 0 0,1-1-1 0 0,-1 0 1 0 0,0 0 0 0 0,1 1 0 0 0,0-1 0 0 0,-1 1 0 0 0,1-1 0 0 0,0 0 0 0 0,0 2-1 0 0,-5 11 231 0 0,0-9-172 0 0,1 1 0 0 0,-1 0 0 0 0,1 0-1 0 0,0 1 1 0 0,0-1 0 0 0,0 1 0 0 0,1 0-1 0 0,1 0 1 0 0,-1 0 0 0 0,1 1 0 0 0,0-1-1 0 0,0 0 1 0 0,1 1 0 0 0,-1 12 0 0 0,-2 24 145 0 0,2-30-182 0 0,0 0-1 0 0,1-1 0 0 0,1 18 1 0 0,0-27-71 0 0,0 0 0 0 0,1-1 0 0 0,0 1 0 0 0,0-1 0 0 0,0 1 0 0 0,0 0 0 0 0,0-1 1 0 0,1 0-1 0 0,-1 1 0 0 0,1-1 0 0 0,0 0 0 0 0,0 0 0 0 0,0 0 0 0 0,0 0 0 0 0,1 0 0 0 0,5 5 0 0 0,20 24 62 0 0,-24-27-53 0 0,0 1 1 0 0,0 0 0 0 0,1-1-1 0 0,0 0 1 0 0,0 0-1 0 0,0 0 1 0 0,1-1-1 0 0,6 4 1 0 0,15 6 99 0 0,49 19 0 0 0,19 9 132 0 0,-60-22 191 0 0,51 40 0 0 0,-81-57-380 0 0,-1 0-1 0 0,1 0 0 0 0,-1 1 1 0 0,0 0-1 0 0,0-1 0 0 0,0 1 1 0 0,-1 1-1 0 0,0-1 1 0 0,1 0-1 0 0,-1 1 0 0 0,-1 0 1 0 0,1-1-1 0 0,3 10 1 0 0,9 13 317 0 0,3 23 71 0 0,-16-40-363 0 0,-1 0 0 0 0,1 1 0 0 0,-2-1 0 0 0,1 0 0 0 0,-2 1 0 0 0,-1 17 0 0 0,0-3 98 0 0,1-18-166 0 0,0 0 0 0 0,-1 0 0 0 0,0 0-1 0 0,0-1 1 0 0,-1 1 0 0 0,1-1 0 0 0,-1 0 0 0 0,-1 0 0 0 0,1 0 0 0 0,-1 0 0 0 0,0 0 0 0 0,-1-1 0 0 0,1 0 0 0 0,-1 0 0 0 0,-6 5-1 0 0,-12 7-197 0 0,17-12 9 0 0,-1-1 0 0 0,1 1 0 0 0,-1-1 0 0 0,0-1 0 0 0,-12 6 1 0 0,16-8-118 0 0,0-1 1 0 0,-1 1 0 0 0,1-1 0 0 0,0 1 0 0 0,-1-1 0 0 0,1 0 0 0 0,0 0 0 0 0,-1-1 0 0 0,1 1-1 0 0,0-1 1 0 0,-1 1 0 0 0,1-1 0 0 0,0 0 0 0 0,0 0 0 0 0,0-1 0 0 0,0 1 0 0 0,-5-3 0 0 0,6 2-86 0 0,-1-1 0 0 0,1 1 0 0 0,0 0 0 0 0,0-1 0 0 0,0 1 0 0 0,0-1 0 0 0,0 0 0 0 0,0 1 0 0 0,1-1 0 0 0,0 0 0 0 0,-1 0 0 0 0,1 0 0 0 0,0 0 0 0 0,0 0 0 0 0,1-1 0 0 0,-1 1 0 0 0,1 0 0 0 0,-1-4 0 0 0,-1-67-4896 0 0,2 58 4692 0 0,0-1-429 0 0,1 0 0 0 0,1 0 0 0 0,0 0-1 0 0,6-21 1 0 0,11 6-2521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68 3256 0 0,'-24'7'11365'0'0,"23"-6"-11098"0"0,-1 1 0 0 0,1-1 0 0 0,0 1 0 0 0,0-1 0 0 0,0 1 0 0 0,0-1 0 0 0,0 1 0 0 0,0 0 1 0 0,0-1-1 0 0,1 1 0 0 0,-1 0 0 0 0,0 0 0 0 0,1 0 0 0 0,0 0 0 0 0,-1-1 0 0 0,1 1 0 0 0,0 0 0 0 0,0 4 0 0 0,1 49 1263 0 0,0-26-612 0 0,1-19-770 0 0,-1 0-1 0 0,2 0 0 0 0,-1 0 0 0 0,1 0 1 0 0,1-1-1 0 0,0 1 0 0 0,0-1 0 0 0,1 0 1 0 0,0 0-1 0 0,11 14 0 0 0,-5 1 111 0 0,-11-22-249 0 0,0-1 0 0 0,0 0-1 0 0,0 0 1 0 0,1 1-1 0 0,-1-1 1 0 0,1 0 0 0 0,-1 0-1 0 0,1 0 1 0 0,-1 0-1 0 0,1 0 1 0 0,0 0 0 0 0,-1 0-1 0 0,1 0 1 0 0,0 0-1 0 0,0 0 1 0 0,0 0 0 0 0,0 0-1 0 0,0 0 1 0 0,0 0-1 0 0,2 1 1 0 0,10 5 70 0 0,-11-6-74 0 0,0-1 0 0 0,0 1 1 0 0,0 0-1 0 0,0 0 0 0 0,0 0 0 0 0,0 1 1 0 0,-1-1-1 0 0,1 0 0 0 0,0 1 0 0 0,-1-1 0 0 0,1 1 1 0 0,-1-1-1 0 0,1 1 0 0 0,-1 0 0 0 0,2 3 1 0 0,-2-3-3 0 0,-1-1 0 0 0,1 0 0 0 0,-1 0 0 0 0,1 0 0 0 0,-1 0 0 0 0,1 0 0 0 0,0 0 0 0 0,0 0 1 0 0,-1-1-1 0 0,1 1 0 0 0,0 0 0 0 0,0 0 0 0 0,0 0 0 0 0,0-1 0 0 0,0 1 0 0 0,0 0 0 0 0,0-1 1 0 0,0 1-1 0 0,0-1 0 0 0,0 0 0 0 0,0 1 0 0 0,0-1 0 0 0,1 0 0 0 0,-1 1 0 0 0,0-1 0 0 0,0 0 1 0 0,0 0-1 0 0,0 0 0 0 0,1 0 0 0 0,-1 0 0 0 0,0 0 0 0 0,2-1 0 0 0,20 4 25 0 0,-18-1-21 0 0,0-1-1 0 0,-1 0 1 0 0,1 0 0 0 0,0 0-1 0 0,0-1 1 0 0,0 1-1 0 0,0-1 1 0 0,0 0 0 0 0,0-1-1 0 0,0 1 1 0 0,-1-1-1 0 0,1 0 1 0 0,0 0-1 0 0,0 0 1 0 0,7-4 0 0 0,-9 2-1 0 0,1 1 0 0 0,-1 0 1 0 0,1-1-1 0 0,-1 1 1 0 0,1 1-1 0 0,0-1 1 0 0,7-2-1 0 0,-8 4-5 0 0,0-1-1 0 0,-1 0 1 0 0,1 0-1 0 0,0 0 0 0 0,-1 0 1 0 0,1-1-1 0 0,-1 1 1 0 0,1-1-1 0 0,-1 1 1 0 0,0-1-1 0 0,1 0 1 0 0,-1 0-1 0 0,0 0 1 0 0,0 0-1 0 0,0 0 1 0 0,-1 0-1 0 0,3-4 1 0 0,19-30 38 0 0,-18 29-26 0 0,-1 1-1 0 0,0-1 0 0 0,0 0 0 0 0,0 0 0 0 0,-1-1 0 0 0,0 1 1 0 0,0-1-1 0 0,2-8 0 0 0,-3 4 35 0 0,-1-1 0 0 0,0 0-1 0 0,0 1 1 0 0,-1-1 0 0 0,-4-24 0 0 0,1-10 265 0 0,3 44-270 0 0,0 0-1 0 0,-1 0 1 0 0,1 0-1 0 0,-1-1 0 0 0,0 1 1 0 0,0 0-1 0 0,0 0 1 0 0,0 0-1 0 0,-1 0 1 0 0,1 0-1 0 0,-1 1 1 0 0,0-1-1 0 0,1 0 1 0 0,-4-2-1 0 0,3 3 10 0 0,0 0-1 0 0,1-1 1 0 0,-1 1-1 0 0,1 0 1 0 0,-1-1-1 0 0,1 1 1 0 0,0 0-1 0 0,0-1 1 0 0,0 0-1 0 0,0 1 1 0 0,1-1-1 0 0,-1 1 1 0 0,0-6 0 0 0,-2 4 850 0 0,8 13-539 0 0,69 91 70 0 0,-39-48-464 0 0,-32-38-46 0 0,-3-13 62 0 0,0 0 0 0 0,0 0 0 0 0,0 0-1 0 0,0 0 1 0 0,1 0 0 0 0,-1 0-1 0 0,0 0 1 0 0,0-1 0 0 0,1 1 0 0 0,-1 0-1 0 0,1 0 1 0 0,-1 0 0 0 0,1 0 0 0 0,-1 0-1 0 0,1-1 1 0 0,-1 1 0 0 0,1 0 0 0 0,0 0-1 0 0,-1-1 1 0 0,1 1 0 0 0,0 0-1 0 0,0-1 1 0 0,0 1 0 0 0,-1-1 0 0 0,1 1-1 0 0,2 0 1 0 0,-2 10-611 0 0,-1-7-1197 0 0,-1-58-10511 0 0,0 13 7995 0 0,5-56 0 0 0,3 63 1015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3576 0 0,'0'0'7064'0'0,"0"10"-2009"0"0,0 13-2663 0 0,0-1-1387 0 0,2 0-1 0 0,0 0 1 0 0,1 0-1 0 0,12 40 1 0 0,2 21-172 0 0,-5-50-572 0 0,-2 1 0 0 0,6 46 0 0 0,16 7 108 0 0,-22-65-241 0 0,-8-19-104 0 0,0 0 0 0 0,0 0 0 0 0,0 0 0 0 0,-1 0 0 0 0,0 1 0 0 0,1-1 0 0 0,-1 0 0 0 0,0 1 0 0 0,0 5 0 0 0,-1-8-23 0 0,0 0 0 0 0,0 0-1 0 0,0 0 1 0 0,0 0 0 0 0,1 1 0 0 0,-1-1-1 0 0,0 0 1 0 0,1 0 0 0 0,-1 0-1 0 0,1 0 1 0 0,-1 0 0 0 0,1 0 0 0 0,-1 0-1 0 0,1 0 1 0 0,-1 0 0 0 0,1 0-1 0 0,0 0 1 0 0,0-1 0 0 0,0 1 0 0 0,-1 0-1 0 0,1 0 1 0 0,0-1 0 0 0,0 1 0 0 0,0 0-1 0 0,0-1 1 0 0,0 1 0 0 0,0-1-1 0 0,2 1 1 0 0,30 3 192 0 0,-31-4-136 0 0,-1-3-45 0 0,0-1 0 0 0,1 0 0 0 0,-1 0 0 0 0,1 1 0 0 0,0-1-1 0 0,0 0 1 0 0,5-5 0 0 0,5-12-4 0 0,3-22-18 0 0,-13 38 9 0 0,0 0-1 0 0,0 1 0 0 0,0-1 0 0 0,-1 0 0 0 0,0 0 0 0 0,0 0 0 0 0,1-9 1 0 0,-2 8 2 0 0,1 0 1 0 0,0 0-1 0 0,0 1 1 0 0,0-1 0 0 0,0 0-1 0 0,1 1 1 0 0,0-1-1 0 0,3-5 1 0 0,-3 6 1 0 0,0 1 1 0 0,0-1 0 0 0,0-1-1 0 0,-1 1 1 0 0,0 0-1 0 0,0 0 1 0 0,1-11-1 0 0,1-12 79 0 0,-3 27-77 0 0,0 0-1 0 0,1 0 1 0 0,-1 0-1 0 0,0 0 1 0 0,0 0 0 0 0,0 0-1 0 0,1 0 1 0 0,-1 0 0 0 0,0 0-1 0 0,1 0 1 0 0,-1 0 0 0 0,1 0-1 0 0,0 0 1 0 0,-1 0 0 0 0,1 0-1 0 0,-1 0 1 0 0,1 1 0 0 0,0-1-1 0 0,0 0 1 0 0,0 1 0 0 0,-1-1-1 0 0,1 0 1 0 0,1 0 0 0 0,0 1 57 0 0,7 7 837 0 0,15 23-258 0 0,8 56-16 0 0,-25-65-537 0 0,-7-20-84 0 0,0 0 0 0 0,0 0 0 0 0,0 0 1 0 0,1 1-1 0 0,-1-2 0 0 0,0 1 1 0 0,1 0-1 0 0,-1 0 0 0 0,0 0 0 0 0,1 0 1 0 0,-1 0-1 0 0,1 0 0 0 0,-1 0 1 0 0,1 0-1 0 0,0-1 0 0 0,-1 1 1 0 0,1 0-1 0 0,0 0 0 0 0,0-1 0 0 0,0 1 1 0 0,-1-1-1 0 0,1 1 0 0 0,0 0 1 0 0,0-1-1 0 0,2 1 0 0 0,27 29 131 0 0,-26-25-143 0 0,0 0-1 0 0,1-1 1 0 0,-1 1 0 0 0,1-1 0 0 0,8 6-1 0 0,2-1 14 0 0,-1-1-1 0 0,1 0 0 0 0,18 5 0 0 0,-27-11-80 0 0,0 0 0 0 0,-1-1-1 0 0,1 0 1 0 0,0 0 0 0 0,0 0 0 0 0,0-1-1 0 0,0 0 1 0 0,0 0 0 0 0,0 0 0 0 0,0-1-1 0 0,0 0 1 0 0,10-3 0 0 0,-14 3-49 0 0,0 0 0 0 0,1 0 0 0 0,-1-1 0 0 0,0 1 0 0 0,0-1 0 0 0,0 1 0 0 0,0-1 0 0 0,0 0 0 0 0,-1 0 0 0 0,1 0 0 0 0,-1 0 0 0 0,1 0 0 0 0,-1 0 0 0 0,1 0 0 0 0,-1 0 0 0 0,0-1 0 0 0,1-1 0 0 0,15-50-3268 0 0,-7 21 564 0 0,20-57-5004 0 0,-27 79 6954 0 0,-1 1 0 0 0,-1-1 0 0 0,0 0 0 0 0,0 0 0 0 0,-3-20 0 0 0,1 1-855 0 0,1-4-1571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3248 0 0,'3'7'12368'0'0,"6"2"-10819"0"0,13-2 1828 0 0,-18-7-3122 0 0,1 1 1 0 0,-1 1-1 0 0,0-1 1 0 0,0 0-1 0 0,0 1 1 0 0,0 0-1 0 0,0 0 1 0 0,0 1 0 0 0,0-1-1 0 0,6 6 1 0 0,14 9 831 0 0,-7-8-718 0 0,4 12 258 0 0,17 13 454 0 0,-3-17-624 0 0,-15 12-56 0 0,6-9-131 0 0,-20-16-201 0 0,0 0 0 0 0,0 1-1 0 0,-1-1 1 0 0,1 1 0 0 0,8 10 0 0 0,117 148 1169 0 0,-109-136-1054 0 0,9 15 75 0 0,-25-31-192 0 0,0 0 0 0 0,1 0 0 0 0,0 0 0 0 0,11 12 0 0 0,13 17 145 0 0,-5-12-101 0 0,7 9 4 0 0,59 114 543 0 0,-89-145-646 0 0,0 0 0 0 0,-1 0 0 0 0,1 0 0 0 0,-2 0 0 0 0,3 12 0 0 0,7 19 14 0 0,14 23-71 0 0,-3 0 1 0 0,22 91-1 0 0,-27-109-110 0 0,-14-37 105 0 0,-1 0 0 0 0,1 0-1 0 0,-1 0 1 0 0,0 1 0 0 0,-1-1-1 0 0,1 0 1 0 0,-1 1 0 0 0,0-1 0 0 0,0 10-1 0 0,1 7-647 0 0,0 0 0 0 0,8 34 0 0 0,-6-33-1439 0 0,0 0 0 0 0,1 37 0 0 0,-5-49 1159 0 0,0 94-14102 0 0,0-89 10623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03.5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1321 1675 13256 0 0,'-20'-10'3872'0'0,"18"7"-3657"0"0,1 1-83 0 0,-1 1 0 0 0,1-1-1 0 0,0 0 1 0 0,0 0-1 0 0,0 1 1 0 0,0-1 0 0 0,0 0-1 0 0,0 0 1 0 0,0 0 0 0 0,1 0-1 0 0,-1 0 1 0 0,1 0 0 0 0,-1-1-1 0 0,1 1 1 0 0,0 0-1 0 0,0 0 1 0 0,0 0 0 0 0,0 0-1 0 0,0 0 1 0 0,0 0 0 0 0,1-1-1 0 0,-1 1 1 0 0,1 0 0 0 0,-1 0-1 0 0,1 0 1 0 0,0 0-1 0 0,0 0 1 0 0,2-3 0 0 0,1 2 45 0 0,0 0 0 0 0,0 0 0 0 0,0 0 0 0 0,0 1 0 0 0,1 0 0 0 0,-1 0 0 0 0,1 0 0 0 0,-1 0 0 0 0,1 1 0 0 0,0 0 0 0 0,0-1 0 0 0,-1 2 0 0 0,1-1 0 0 0,0 1 0 0 0,0-1 0 0 0,9 2 0 0 0,2-1 163 0 0,0 0 0 0 0,0 1 0 0 0,26 6 0 0 0,-36-6-241 0 0,0 1-1 0 0,0 0 1 0 0,0 1-1 0 0,0 0 1 0 0,0-1-1 0 0,0 2 0 0 0,-1-1 1 0 0,1 1-1 0 0,-1 0 1 0 0,0 0-1 0 0,0 0 0 0 0,5 7 1 0 0,10 10 213 0 0,-11-12-141 0 0,0 0-1 0 0,0 1 1 0 0,-1 0 0 0 0,-1 1-1 0 0,13 20 1 0 0,-1 7 169 0 0,-16-33-295 0 0,0 1 0 0 0,0-1 0 0 0,0 1 0 0 0,-1-1 0 0 0,0 1 0 0 0,0 0 0 0 0,-1 0 0 0 0,2 6 0 0 0,-2-1 7 0 0,1 10 204 0 0,0 1-1 0 0,-2 33 1 0 0,0-50-215 0 0,-1 0-1 0 0,1-1 1 0 0,-1 1 0 0 0,0 0-1 0 0,0-1 1 0 0,-1 1 0 0 0,1-1-1 0 0,-1 1 1 0 0,0-1-1 0 0,0 0 1 0 0,-1 0 0 0 0,1 0-1 0 0,-1 0 1 0 0,0 0 0 0 0,0-1-1 0 0,0 1 1 0 0,-5 3 0 0 0,-46 44 363 0 0,14-23-218 0 0,32-22-150 0 0,0 0 0 0 0,1-1-1 0 0,-2 0 1 0 0,1 0 0 0 0,0-1-1 0 0,-1 0 1 0 0,-10 3 0 0 0,-26 6 106 0 0,-5 3 44 0 0,-103 19 1 0 0,139-33-159 0 0,-1 0-1 0 0,1-1 1 0 0,-1-1-1 0 0,1-1 1 0 0,-1 0 0 0 0,1 0-1 0 0,-1-1 1 0 0,1-1 0 0 0,0-1-1 0 0,0 0 1 0 0,-27-12-1 0 0,-7-10 29 0 0,1-1-1 0 0,1-3 1 0 0,1-2-1 0 0,-51-47 1 0 0,80 61-47 0 0,0 0 1 0 0,2-1-1 0 0,0 0 0 0 0,1-1 1 0 0,0-1-1 0 0,2 0 1 0 0,1 0-1 0 0,1-2 1 0 0,0 1-1 0 0,2-1 0 0 0,0 0 1 0 0,-5-43-1 0 0,8 33-1 0 0,1 0-1 0 0,2-1 0 0 0,6-59 1 0 0,-4 87-10 0 0,1 0 0 0 0,0 0 0 0 0,0 0 0 0 0,0 0 0 0 0,1 0 0 0 0,-1 0 0 0 0,7-8 0 0 0,5-12-1 0 0,-10 17 8 0 0,0-1 0 0 0,0 0 0 0 0,1 1-1 0 0,0 0 1 0 0,1 0 0 0 0,0 0 0 0 0,1 1 0 0 0,-1 0 0 0 0,1 0-1 0 0,9-7 1 0 0,14-10-16 0 0,0 1 0 0 0,2 1-1 0 0,52-28 1 0 0,-61 39 28 0 0,-1 2-1 0 0,2 1 1 0 0,-1 0 0 0 0,1 2 0 0 0,0 1-1 0 0,1 0 1 0 0,-1 2 0 0 0,1 1 0 0 0,0 1-1 0 0,39 2 1 0 0,-44-1-17 0 0,0 1 0 0 0,-1 1 0 0 0,1 1 0 0 0,0 0 0 0 0,-1 2 0 0 0,1 0 0 0 0,32 12 0 0 0,-50-15 0 0 0,0 1 0 0 0,1-1 0 0 0,-1 1 0 0 0,0-1 0 0 0,0 1 0 0 0,0 0 0 0 0,0 0 0 0 0,0 0 0 0 0,0 0 0 0 0,2 4 0 0 0,12 11 0 0 0,-4-10 0 0 0,-10-7 0 0 0,-1 1 0 0 0,0-1 0 0 0,1 1 0 0 0,-1 0 0 0 0,0-1 0 0 0,1 1 0 0 0,-1 0 0 0 0,0 0 0 0 0,0 0 0 0 0,0 0 0 0 0,0 0 0 0 0,0 0 0 0 0,0 1 0 0 0,0-1 0 0 0,0 0 0 0 0,0 0 0 0 0,-1 1 0 0 0,1-1 0 0 0,-1 0 0 0 0,2 2 0 0 0,15 21 0 0 0,-14-22 0 0 0,-1 0 0 0 0,0 1 0 0 0,0-1 0 0 0,0 0 0 0 0,-1 1 0 0 0,1-1 0 0 0,-1 1 0 0 0,1-1 0 0 0,-1 1 0 0 0,0 0 0 0 0,0 0 0 0 0,0-1 0 0 0,0 1 0 0 0,0 0 0 0 0,0 4 0 0 0,12 92 0 0 0,-12-83 0 0 0,-1-1 0 0 0,0 0 0 0 0,-1 0 0 0 0,-1 1 0 0 0,-1-1 0 0 0,0 0 0 0 0,0-1 0 0 0,-2 1 0 0 0,0 0 0 0 0,0-1 0 0 0,-15 25 0 0 0,-3 0 0 0 0,18-28 0 0 0,0-1 0 0 0,-1-1 0 0 0,-1 1 0 0 0,0-1 0 0 0,0 0 0 0 0,0 0 0 0 0,-1-1 0 0 0,-1 0 0 0 0,-15 12 0 0 0,-94 48 0 0 0,107-61 0 0 0,0 0 0 0 0,-1-1 0 0 0,1 0 0 0 0,-1-1 0 0 0,0 0 0 0 0,-1-1 0 0 0,1-1 0 0 0,-17 3 0 0 0,6-1 0 0 0,0-2 0 0 0,-1-1 0 0 0,1-1 0 0 0,-1-1 0 0 0,-35-5 0 0 0,55 5 0 0 0,1-1 0 0 0,-1 0 0 0 0,1 0 0 0 0,-1 0 0 0 0,1 0 0 0 0,-1 0 0 0 0,1-1 0 0 0,0 0 0 0 0,0 1 0 0 0,0-1 0 0 0,0 0 0 0 0,0-1 0 0 0,0 1 0 0 0,1 0 0 0 0,-5-6 0 0 0,-10-7 0 0 0,-28-19 0 0 0,30 24 0 0 0,1-1 0 0 0,0-1 0 0 0,1 1 0 0 0,0-2 0 0 0,1 0 0 0 0,-17-23 0 0 0,21 26 0 0 0,1 0 0 0 0,0-1 0 0 0,1 0 0 0 0,0-1 0 0 0,1 0 0 0 0,0 1 0 0 0,1-2 0 0 0,0 1 0 0 0,-2-18 0 0 0,2 9 0 0 0,-4-49 0 0 0,8 65 0 0 0,0 0 0 0 0,0 0 0 0 0,1 0 0 0 0,0 0 0 0 0,-1 0 0 0 0,2 0 0 0 0,-1 0 0 0 0,1 0 0 0 0,-1 0 0 0 0,1 0 0 0 0,4-6 0 0 0,7-10 0 0 0,-5 7 0 0 0,1 0 0 0 0,0 1 0 0 0,1 0 0 0 0,0 1 0 0 0,13-12 0 0 0,77-38 0 0 0,-73 42 0 0 0,0 0 0 0 0,2 3 0 0 0,0 0 0 0 0,1 2 0 0 0,0 1 0 0 0,1 1 0 0 0,1 2 0 0 0,53-13 0 0 0,-43 17 0 0 0,0 1 0 0 0,0 2 0 0 0,57 1 0 0 0,-89 4 0 0 0,-1 0 0 0 0,0 0 0 0 0,0 1 0 0 0,-1 0 0 0 0,1 0 0 0 0,11 5 0 0 0,-17-6 0 0 0,1 1 0 0 0,-1-1 0 0 0,0 0 0 0 0,0 1 0 0 0,0 0 0 0 0,0 0 0 0 0,0 0 0 0 0,0 0 0 0 0,0 0 0 0 0,-1 1 0 0 0,1-1 0 0 0,-1 1 0 0 0,0-1 0 0 0,0 1 0 0 0,0 0 0 0 0,0 0 0 0 0,0 0 0 0 0,0 0 0 0 0,1 4 0 0 0,18 53 0 0 0,-17-52 0 0 0,-1-1 0 0 0,0 1 0 0 0,0 0 0 0 0,-1 0 0 0 0,0 0 0 0 0,0 1 0 0 0,-1-1 0 0 0,1 16 0 0 0,-1-13 0 0 0,-1 1 0 0 0,0 0 0 0 0,0-1 0 0 0,-1 1 0 0 0,-1 0 0 0 0,0-1 0 0 0,0 0 0 0 0,-1 1 0 0 0,-1-1 0 0 0,0 0 0 0 0,0 0 0 0 0,-12 19 0 0 0,-13 21 0 0 0,23-39 0 0 0,0 0 0 0 0,-1 0 0 0 0,-1-1 0 0 0,-14 17 0 0 0,-1 0 0 0 0,16-19 0 0 0,0 0 0 0 0,-1-1 0 0 0,0 1 0 0 0,0-2 0 0 0,-13 10 0 0 0,-143 90 0 0 0,129-82 0 0 0,31-23 0 0 0,-1 1 0 0 0,0-1 0 0 0,0 0 0 0 0,0 0 0 0 0,0 0 0 0 0,-6 1 0 0 0,-21 7 0 0 0,13 0 0 0 0,0-2 0 0 0,-1 0 0 0 0,-1-1 0 0 0,1-1 0 0 0,-1-1 0 0 0,0-1 0 0 0,0-1 0 0 0,0 0 0 0 0,0-2 0 0 0,-29-1 0 0 0,40 0 0 0 0,2 1 0 0 0,-1-1 0 0 0,1 0 0 0 0,-1 0 0 0 0,1-1 0 0 0,-1 0 0 0 0,1-1 0 0 0,0 1 0 0 0,0-1 0 0 0,0-1 0 0 0,0 0 0 0 0,0 0 0 0 0,0-1 0 0 0,1 1 0 0 0,-12-9 0 0 0,11 4 0 0 0,5 5 0 0 0,0 0 0 0 0,0 0 0 0 0,-1 0 0 0 0,1 1 0 0 0,0 0 0 0 0,-1 0 0 0 0,0 0 0 0 0,1 0 0 0 0,-6-2 0 0 0,1-1 0 0 0,1-1 0 0 0,0 0 0 0 0,1-1 0 0 0,0 1 0 0 0,0-1 0 0 0,0-1 0 0 0,1 1 0 0 0,0-1 0 0 0,0 0 0 0 0,1 0 0 0 0,-5-12 0 0 0,6 14 0 0 0,1 0 0 0 0,0-1 0 0 0,0 1 0 0 0,1-1 0 0 0,0 0 0 0 0,0 1 0 0 0,1-1 0 0 0,-1 0 0 0 0,1 0 0 0 0,1 0 0 0 0,-1 1 0 0 0,1-1 0 0 0,1 0 0 0 0,-1 1 0 0 0,1-1 0 0 0,3-7 0 0 0,5-8 0 0 0,0 0 0 0 0,2 1 0 0 0,19-26 0 0 0,-19 31 0 0 0,2 1 0 0 0,0 1 0 0 0,1 0 0 0 0,0 1 0 0 0,1 1 0 0 0,25-15 0 0 0,-13 8 0 0 0,16-12 0 0 0,2 1 0 0 0,75-34 0 0 0,-98 53 0 0 0,1 2 0 0 0,1 1 0 0 0,-1 1 0 0 0,1 1 0 0 0,0 1 0 0 0,1 1 0 0 0,43 0 0 0 0,-59 4 0 0 0,0 0 0 0 0,0 0 0 0 0,0 1 0 0 0,0 1 0 0 0,13 3 0 0 0,-20-4 0 0 0,0 0 0 0 0,0 0 0 0 0,-1 1 0 0 0,1-1 0 0 0,0 1 0 0 0,-1 0 0 0 0,1 0 0 0 0,-1 0 0 0 0,1 0 0 0 0,-1 0 0 0 0,0 0 0 0 0,0 1 0 0 0,0-1 0 0 0,0 1 0 0 0,-1-1 0 0 0,1 1 0 0 0,-1 0 0 0 0,1-1 0 0 0,0 5 0 0 0,4 4 0 0 0,-2 0 0 0 0,1 1 0 0 0,-2-1 0 0 0,0 1 0 0 0,0 0 0 0 0,-1 0 0 0 0,0 0 0 0 0,-1 0 0 0 0,0 0 0 0 0,-1 0 0 0 0,-1 0 0 0 0,0 0 0 0 0,-3 18 0 0 0,-1-9 0 0 0,5-15 0 0 0,-1-1 0 0 0,0 1 0 0 0,-1 0 0 0 0,0 0 0 0 0,0-1 0 0 0,0 1 0 0 0,-6 10 0 0 0,-3 3 0 0 0,2 1 0 0 0,-9 24 0 0 0,12-29 0 0 0,0 1 0 0 0,-1 0 0 0 0,-1-1 0 0 0,0-1 0 0 0,-1 1 0 0 0,-13 14 0 0 0,4-2 0 0 0,16-23 0 0 0,-1 1 0 0 0,1-1 0 0 0,-1 0 0 0 0,0-1 0 0 0,0 1 0 0 0,0 0 0 0 0,-5 3 0 0 0,0-1 0 0 0,5-4 0 0 0,0 0 0 0 0,0 0 0 0 0,1 1 0 0 0,0-1 0 0 0,-1 1 0 0 0,1-1 0 0 0,0 1 0 0 0,0 0 0 0 0,0-1 0 0 0,0 1 0 0 0,1 0 0 0 0,-2 4 0 0 0,-5 3 0 0 0,1 1 0 0 0,-2-1 0 0 0,0-1 0 0 0,0 1 0 0 0,0-2 0 0 0,-1 1 0 0 0,-1-1 0 0 0,-18 11 0 0 0,-3 3 0 0 0,24-16 0 0 0,-1 0 0 0 0,0 0 0 0 0,0-1 0 0 0,-1-1 0 0 0,1 1 0 0 0,-1-2 0 0 0,0 1 0 0 0,0-1 0 0 0,0-1 0 0 0,-1 0 0 0 0,1 0 0 0 0,0-1 0 0 0,-1 0 0 0 0,1-1 0 0 0,-1 0 0 0 0,1-1 0 0 0,-1 0 0 0 0,-17-4 0 0 0,7-1 0 0 0,17 6 0 0 0,0 0 0 0 0,0-1 0 0 0,1 0 0 0 0,-1 0 0 0 0,0 0 0 0 0,1-1 0 0 0,-1 1 0 0 0,0-1 0 0 0,1 0 0 0 0,0 0 0 0 0,-6-4 0 0 0,-4-10 0 0 0,0 0 0 0 0,1-1 0 0 0,1-1 0 0 0,0 0 0 0 0,-9-22 0 0 0,17 33 0 0 0,0 0 0 0 0,0 0 0 0 0,0-1 0 0 0,1 1 0 0 0,0-1 0 0 0,1 1 0 0 0,0-1 0 0 0,0 0 0 0 0,0 0 0 0 0,1 1 0 0 0,0-1 0 0 0,1 0 0 0 0,0 0 0 0 0,0 0 0 0 0,1 1 0 0 0,-1-1 0 0 0,5-9 0 0 0,7-3 0 0 0,1 1 0 0 0,1 1 0 0 0,0 0 0 0 0,1 2 0 0 0,31-26 0 0 0,-9 20 0 0 0,-35 18 0 0 0,0 1 0 0 0,0-1 0 0 0,1 1 0 0 0,-1 0 0 0 0,0 0 0 0 0,1 0 0 0 0,0 0 0 0 0,-1 1 0 0 0,1 0 0 0 0,0-1 0 0 0,0 1 0 0 0,1 1 0 0 0,-1-1 0 0 0,6-1 0 0 0,11-4 0 0 0,1 0 0 0 0,0 2 0 0 0,0 1 0 0 0,0 0 0 0 0,1 2 0 0 0,-1 1 0 0 0,36 1 0 0 0,-53 1 0 0 0,1-1 0 0 0,0 1 0 0 0,-1 0 0 0 0,1 1 0 0 0,0-1 0 0 0,-1 1 0 0 0,0 0 0 0 0,1 1 0 0 0,-1-1 0 0 0,0 1 0 0 0,0 0 0 0 0,0 0 0 0 0,-1 1 0 0 0,1-1 0 0 0,-1 1 0 0 0,0 0 0 0 0,0 0 0 0 0,0 1 0 0 0,0-1 0 0 0,-1 1 0 0 0,1 0 0 0 0,-1 0 0 0 0,4 9 0 0 0,-1 0 0 0 0,0-1 0 0 0,-1 1 0 0 0,-1-1 0 0 0,0 1 0 0 0,-1 0 0 0 0,0 1 0 0 0,-1-1 0 0 0,0 22 0 0 0,11 56 0 0 0,-13-72 0 0 0,-1 0 0 0 0,-2 0 0 0 0,-4 21 0 0 0,4-27 0 0 0,0-1 0 0 0,-1 1 0 0 0,0-1 0 0 0,-2 0 0 0 0,1 0 0 0 0,-1 0 0 0 0,-1-1 0 0 0,-8 12 0 0 0,-13 19 0 0 0,19-34 0 0 0,0-1 0 0 0,0-1 0 0 0,-17 12 0 0 0,-26 22 0 0 0,49-39 0 0 0,0 2 0 0 0,0 0 0 0 0,-1 0 0 0 0,0-1 0 0 0,0 0 0 0 0,0 1 0 0 0,0-1 0 0 0,0-1 0 0 0,0 1 0 0 0,-1-1 0 0 0,1 0 0 0 0,-10 4 0 0 0,-12 4 0 0 0,0-1 0 0 0,-40 8 0 0 0,54-14 0 0 0,1-2 0 0 0,-1 1 0 0 0,0-1 0 0 0,0-1 0 0 0,0 0 0 0 0,0-1 0 0 0,1 0 0 0 0,-20-5 0 0 0,18 0 0 0 0,0-1 0 0 0,1 0 0 0 0,-1-1 0 0 0,2 0 0 0 0,-1-1 0 0 0,-16-16 0 0 0,22 20 0 0 0,-9-10 0 0 0,0-1 0 0 0,1 0 0 0 0,-20-29 0 0 0,19 22 0 0 0,11 18 0 0 0,1 0 0 0 0,1-1 0 0 0,-1 1 0 0 0,1-1 0 0 0,0 0 0 0 0,0 0 0 0 0,0 0 0 0 0,0-8 0 0 0,-11-31 0 0 0,7 32 0 0 0,0-1 0 0 0,1 1 0 0 0,-5-24 0 0 0,9 30 0 0 0,0 1 0 0 0,0 0 0 0 0,1 0 0 0 0,0-1 0 0 0,0 1 0 0 0,0 0 0 0 0,1-1 0 0 0,0 1 0 0 0,0 0 0 0 0,1 0 0 0 0,-1 0 0 0 0,4-7 0 0 0,6-8 0 0 0,1 0 0 0 0,1 1 0 0 0,1 0 0 0 0,1 1 0 0 0,22-23 0 0 0,-9 11 0 0 0,-19 22 0 0 0,1 0 0 0 0,0 0 0 0 0,0 1 0 0 0,1 1 0 0 0,0-1 0 0 0,14-6 0 0 0,4-2 0 0 0,30-8 0 0 0,-46 17 0 0 0,-1 0 0 0 0,1 1 0 0 0,1 1 0 0 0,-1 0 0 0 0,1 0 0 0 0,0 2 0 0 0,15-3 0 0 0,-7 2 0 0 0,20-3 0 0 0,48-1 0 0 0,-80 7 0 0 0,0 1 0 0 0,0 0 0 0 0,0 1 0 0 0,1 0 0 0 0,-1 1 0 0 0,0 0 0 0 0,-1 0 0 0 0,1 1 0 0 0,0 1 0 0 0,12 5 0 0 0,-18-6 0 0 0,0 0 0 0 0,0 0 0 0 0,-1 0 0 0 0,1 1 0 0 0,-1-1 0 0 0,0 1 0 0 0,0-1 0 0 0,0 1 0 0 0,0 0 0 0 0,-1 0 0 0 0,0 1 0 0 0,0-1 0 0 0,0 0 0 0 0,2 7 0 0 0,-1-1 0 0 0,0 0 0 0 0,-1 1 0 0 0,-1-1 0 0 0,1 1 0 0 0,-1 14 0 0 0,-1 5 0 0 0,1-14 0 0 0,0 0 0 0 0,-1-1 0 0 0,-1 1 0 0 0,-1 0 0 0 0,0-1 0 0 0,-1 1 0 0 0,-8 23 0 0 0,3-20 0 0 0,-1 1 0 0 0,-1-2 0 0 0,0 1 0 0 0,-2-1 0 0 0,-21 26 0 0 0,29-41 0 0 0,1 0 0 0 0,0 1 0 0 0,0-1 0 0 0,0 1 0 0 0,1-1 0 0 0,-1 1 0 0 0,-3 7 0 0 0,-21 27 0 0 0,3-10 0 0 0,8-8 0 0 0,-1 0 0 0 0,-1-1 0 0 0,-22 18 0 0 0,12-19 0 0 0,-30 14 0 0 0,-54 26 0 0 0,92-51 0 0 0,-1 0 0 0 0,1-2 0 0 0,-1 0 0 0 0,0-1 0 0 0,-1-1 0 0 0,1-1 0 0 0,0-1 0 0 0,-1-1 0 0 0,1-1 0 0 0,-36-6 0 0 0,43 1 0 0 0,1-1 0 0 0,0-1 0 0 0,1 0 0 0 0,0 0 0 0 0,0-2 0 0 0,-14-14 0 0 0,-4-1 0 0 0,26 23 0 0 0,0-1 0 0 0,1 0 0 0 0,0 0 0 0 0,0 0 0 0 0,-1 0 0 0 0,2 0 0 0 0,-6-7 0 0 0,-2-3 0 0 0,6 11 0 0 0,1-1 0 0 0,0 0 0 0 0,0 0 0 0 0,1 0 0 0 0,-1 0 0 0 0,0-1 0 0 0,1 1 0 0 0,0-1 0 0 0,0 0 0 0 0,-2-5 0 0 0,-12-20 0 0 0,11 19 0 0 0,0 0 0 0 0,1-1 0 0 0,0 1 0 0 0,0-1 0 0 0,1 0 0 0 0,0 0 0 0 0,1 0 0 0 0,1 0 0 0 0,0 0 0 0 0,0 0 0 0 0,1 0 0 0 0,0-1 0 0 0,1 1 0 0 0,2-11 0 0 0,1 0 0 0 0,1 0 0 0 0,1 0 0 0 0,1 1 0 0 0,0 0 0 0 0,2 0 0 0 0,14-25 0 0 0,-17 36 0 0 0,1 0 0 0 0,0 0 0 0 0,0 1 0 0 0,11-11 0 0 0,14-17 0 0 0,-9 10 0 0 0,2 1 0 0 0,0 1 0 0 0,1 1 0 0 0,2 1 0 0 0,0 2 0 0 0,1 1 0 0 0,40-21 0 0 0,-57 35 0 0 0,1 1 0 0 0,-1 0 0 0 0,1 1 0 0 0,0 1 0 0 0,19-4 0 0 0,33-9 0 0 0,-57 13 0 0 0,0 0 0 0 0,0 0 0 0 0,0 1 0 0 0,0 1 0 0 0,0-1 0 0 0,1 2 0 0 0,-1-1 0 0 0,1 1 0 0 0,-1 0 0 0 0,0 1 0 0 0,1-1 0 0 0,-1 2 0 0 0,0-1 0 0 0,1 1 0 0 0,-1 1 0 0 0,0-1 0 0 0,0 1 0 0 0,-1 1 0 0 0,1 0 0 0 0,-1 0 0 0 0,0 0 0 0 0,0 1 0 0 0,0 0 0 0 0,0 0 0 0 0,-1 0 0 0 0,0 1 0 0 0,0 0 0 0 0,9 13 0 0 0,-8-10 0 0 0,0 1 0 0 0,0 0 0 0 0,-1 0 0 0 0,-1 0 0 0 0,0 1 0 0 0,0 0 0 0 0,-1 0 0 0 0,0 0 0 0 0,-1 1 0 0 0,3 17 0 0 0,-3 4 0 0 0,-1-1 0 0 0,-3 46 0 0 0,-1-15 0 0 0,1-44 0 0 0,-1-1 0 0 0,-1 1 0 0 0,-1-1 0 0 0,-1 1 0 0 0,0-1 0 0 0,-1 0 0 0 0,-1-1 0 0 0,-1 1 0 0 0,-1-2 0 0 0,-15 26 0 0 0,-20 34 0 0 0,31-50 0 0 0,0-5 0 0 0,-17-4 0 0 0,15 1 0 0 0,-8 4 0 0 0,21-21 0 0 0,-1 1 0 0 0,0 0 0 0 0,1-1 0 0 0,-1 1 0 0 0,1 0 0 0 0,-1 1 0 0 0,1-1 0 0 0,0 0 0 0 0,0 1 0 0 0,-2 2 0 0 0,3-3 0 0 0,0 0 0 0 0,-1-1 0 0 0,1 1 0 0 0,-1 0 0 0 0,1-1 0 0 0,-1 1 0 0 0,0-1 0 0 0,0 0 0 0 0,1 1 0 0 0,-1-1 0 0 0,0 0 0 0 0,0 0 0 0 0,0 0 0 0 0,0 0 0 0 0,-1-1 0 0 0,1 1 0 0 0,-2 0 0 0 0,-52 19 0 0 0,43-14 0 0 0,-1 0 0 0 0,-1-1 0 0 0,1-1 0 0 0,0-1 0 0 0,-1 0 0 0 0,0 0 0 0 0,-20 0 0 0 0,27-3 0 0 0,3 0 0 0 0,1 1 0 0 0,0-1 0 0 0,-1 0 0 0 0,1 0 0 0 0,0-1 0 0 0,-1 1 0 0 0,1-1 0 0 0,0 0 0 0 0,0 0 0 0 0,0-1 0 0 0,0 1 0 0 0,0-1 0 0 0,0 0 0 0 0,0 0 0 0 0,0 0 0 0 0,1 0 0 0 0,-1-1 0 0 0,1 1 0 0 0,-4-4 0 0 0,-56-63 0 0 0,34 40 0 0 0,2-1 0 0 0,1-1 0 0 0,-23-37 0 0 0,31 39 0 0 0,8 15 0 0 0,1 0 0 0 0,1-1 0 0 0,0 0 0 0 0,1-1 0 0 0,0 0 0 0 0,1 0 0 0 0,-5-24 0 0 0,8 23 0 0 0,-1-13 0 0 0,1 0 0 0 0,1-33 0 0 0,2 53 0 0 0,1 0 0 0 0,1 0 0 0 0,-1 0 0 0 0,2 0 0 0 0,-1 0 0 0 0,1 1 0 0 0,1-1 0 0 0,0 1 0 0 0,0 0 0 0 0,7-11 0 0 0,52-82 0 0 0,-38 69 0 0 0,-17 22 0 0 0,1-1 0 0 0,0 1 0 0 0,13-12 0 0 0,4-1 0 0 0,0 0 0 0 0,53-38 0 0 0,-68 55 0 0 0,0 0 0 0 0,1 1 0 0 0,0 1 0 0 0,0 0 0 0 0,0 0 0 0 0,1 1 0 0 0,-1 1 0 0 0,24-4 0 0 0,-1 3 0 0 0,2-2 0 0 0,67 1 0 0 0,-96 4 0 0 0,0 2 0 0 0,0-1 0 0 0,0 1 0 0 0,-1 0 0 0 0,1 1 0 0 0,0 0 0 0 0,-1 0 0 0 0,1 1 0 0 0,-1 0 0 0 0,0 0 0 0 0,0 1 0 0 0,0-1 0 0 0,0 2 0 0 0,9 6 0 0 0,-9-5 0 0 0,-1 1 0 0 0,1-1 0 0 0,-1 1 0 0 0,-1 1 0 0 0,1-1 0 0 0,-1 1 0 0 0,0 0 0 0 0,-1 0 0 0 0,4 9 0 0 0,4 11 0 0 0,-8-21 0 0 0,0 1 0 0 0,-1-1 0 0 0,0 1 0 0 0,-1 0 0 0 0,3 11 0 0 0,1 18 0 0 0,-2-20 0 0 0,-2 0 0 0 0,0 0 0 0 0,0 0 0 0 0,-2 0 0 0 0,-1 21 0 0 0,-1-19 0 0 0,-1 0 0 0 0,-1 0 0 0 0,-1-1 0 0 0,0 0 0 0 0,-13 29 0 0 0,-14 48 0 0 0,7-49 0 0 0,-2 0 0 0 0,-3-2 0 0 0,-1-1 0 0 0,-72 76 0 0 0,99-117 0 0 0,1 1 0 0 0,-1-1 0 0 0,1 0 0 0 0,-1 0 0 0 0,0-1 0 0 0,0 1 0 0 0,1-1 0 0 0,-6 2 0 0 0,-23 9 0 0 0,19-2 0 0 0,8-7 0 0 0,1 0 0 0 0,0-1 0 0 0,0 1 0 0 0,-1-1 0 0 0,1 0 0 0 0,-1 0 0 0 0,0 0 0 0 0,-5 1 0 0 0,-55 21 0 0 0,55-19 0 0 0,-1 0 0 0 0,0-1 0 0 0,0 0 0 0 0,-1-1 0 0 0,-17 4 0 0 0,-9-4 0 0 0,-42 0 0 0 0,70-4 0 0 0,-1 1 0 0 0,1-1 0 0 0,-1-1 0 0 0,1 0 0 0 0,0 0 0 0 0,0-1 0 0 0,0-1 0 0 0,0 1 0 0 0,-12-8 0 0 0,9 3 0 0 0,-20-11 0 0 0,0-2 0 0 0,-41-34 0 0 0,64 44 0 0 0,-1-1 0 0 0,1 0 0 0 0,-10-17 0 0 0,1 2 0 0 0,15 22 0 0 0,1 0 0 0 0,1 0 0 0 0,-1 0 0 0 0,1-1 0 0 0,0 1 0 0 0,0-1 0 0 0,-1-7 0 0 0,-10-22 0 0 0,8 22 0 0 0,0-1 0 0 0,1 1 0 0 0,1-1 0 0 0,0 0 0 0 0,0 0 0 0 0,2 0 0 0 0,0 0 0 0 0,1-17 0 0 0,0 21 0 0 0,1 0 0 0 0,0 0 0 0 0,1 0 0 0 0,0 1 0 0 0,1-1 0 0 0,0 1 0 0 0,0 0 0 0 0,1 0 0 0 0,9-16 0 0 0,3-1 0 0 0,33-40 0 0 0,-39 53 0 0 0,1 2 0 0 0,0-1 0 0 0,1 2 0 0 0,24-17 0 0 0,18-17 0 0 0,-44 34 0 0 0,1 1 0 0 0,0 1 0 0 0,1-1 0 0 0,0 2 0 0 0,19-11 0 0 0,36-22 0 0 0,-38 18 0 0 0,61-34 0 0 0,-31 32 0 0 0,2 2 0 0 0,0 3 0 0 0,2 3 0 0 0,71-9 0 0 0,-126 23 0 0 0,22-2 0 0 0,0 2 0 0 0,45 1 0 0 0,-40 1 0 0 0,-32 0 0 0 0,1 1 0 0 0,0-1 0 0 0,0 1 0 0 0,0-1 0 0 0,0 1 0 0 0,0 0 0 0 0,0 1 0 0 0,-1-1 0 0 0,1 1 0 0 0,-1-1 0 0 0,1 1 0 0 0,-1 0 0 0 0,1 0 0 0 0,-1 1 0 0 0,0-1 0 0 0,0 1 0 0 0,0-1 0 0 0,-1 1 0 0 0,4 4 0 0 0,-5-5 0 0 0,1 0 0 0 0,-1 0 0 0 0,1 1 0 0 0,0-1 0 0 0,0 0 0 0 0,0-1 0 0 0,0 1 0 0 0,0 0 0 0 0,5 2 0 0 0,-6-3 0 0 0,1 1 0 0 0,0-1 0 0 0,0 0 0 0 0,0 1 0 0 0,-1-1 0 0 0,1 1 0 0 0,0-1 0 0 0,-1 1 0 0 0,0 0 0 0 0,1-1 0 0 0,-1 1 0 0 0,0 0 0 0 0,0 0 0 0 0,0 0 0 0 0,0 0 0 0 0,1 3 0 0 0,2 13 0 0 0,18 107 0 0 0,-20-111 0 0 0,-2 0 0 0 0,1 0 0 0 0,-2 0 0 0 0,0 0 0 0 0,-1 0 0 0 0,0-1 0 0 0,-5 17 0 0 0,-1-1 0 0 0,5-16 0 0 0,-1 0 0 0 0,0 0 0 0 0,0-1 0 0 0,-2 0 0 0 0,-12 23 0 0 0,-50 55 0 0 0,65-84 0 0 0,0 0 0 0 0,-1-1 0 0 0,0 1 0 0 0,0-1 0 0 0,-1 0 0 0 0,1 0 0 0 0,-1 0 0 0 0,0-1 0 0 0,-8 6 0 0 0,-70 59 0 0 0,50-39 0 0 0,28-23 0 0 0,-2-1 0 0 0,1 0 0 0 0,-1 0 0 0 0,-10 7 0 0 0,-7-1 0 0 0,-1 0 0 0 0,0-1 0 0 0,-1-1 0 0 0,0-2 0 0 0,0-1 0 0 0,-1-1 0 0 0,0-1 0 0 0,0-1 0 0 0,-44 1 0 0 0,65-5 0 0 0,2 0 0 0 0,0 0 0 0 0,0 0 0 0 0,0 0 0 0 0,0 0 0 0 0,0-1 0 0 0,0 1 0 0 0,0-1 0 0 0,1 0 0 0 0,-1 0 0 0 0,0-1 0 0 0,1 1 0 0 0,-1-1 0 0 0,0 1 0 0 0,1-1 0 0 0,0 0 0 0 0,-1-1 0 0 0,-4-3 0 0 0,-75-54 0 0 0,61 38 0 0 0,2-1 0 0 0,0-1 0 0 0,2 0 0 0 0,0-1 0 0 0,2-1 0 0 0,1-1 0 0 0,1 0 0 0 0,1-1 0 0 0,2-1 0 0 0,-14-50 0 0 0,14 10 0 0 0,3 8 0 0 0,5 49 0 0 0,0 1 0 0 0,1 0 0 0 0,1-1 0 0 0,0 1 0 0 0,0-1 0 0 0,1 1 0 0 0,1-1 0 0 0,0 0 0 0 0,0 1 0 0 0,1 0 0 0 0,1-1 0 0 0,7-19 0 0 0,-3 13 0 0 0,0 1 0 0 0,1 1 0 0 0,1 0 0 0 0,0 0 0 0 0,2 1 0 0 0,-1 0 0 0 0,22-22 0 0 0,32-28 0 0 0,-48 47 0 0 0,0 2 0 0 0,0-1 0 0 0,2 2 0 0 0,0 0 0 0 0,25-14 0 0 0,-5 5 0 0 0,-30 18 0 0 0,1 1 0 0 0,0-1 0 0 0,0 2 0 0 0,1-1 0 0 0,18-5 0 0 0,29-13 0 0 0,-49 19 0 0 0,0 1 0 0 0,0-1 0 0 0,0 1 0 0 0,1 1 0 0 0,-1 0 0 0 0,17-3 0 0 0,38-2 0 0 0,-20 1 0 0 0,1 1 0 0 0,0 3 0 0 0,83 6 0 0 0,-121-3 0 0 0,0 0 0 0 0,1 1 0 0 0,-1 0 0 0 0,0 0 0 0 0,0 1 0 0 0,0 0 0 0 0,0 0 0 0 0,0 0 0 0 0,-1 1 0 0 0,1 0 0 0 0,6 6 0 0 0,1 0 0 0 0,60 48 0 0 0,-70-53 0 0 0,0-1 0 0 0,-1 1 0 0 0,0 0 0 0 0,0 0 0 0 0,0-1 0 0 0,0 1 0 0 0,-1 0 0 0 0,2 9 0 0 0,7 23 0 0 0,-1-10 0 0 0,-1 1 0 0 0,-1 0 0 0 0,-2 0 0 0 0,0 0 0 0 0,-2 1 0 0 0,-1 38 0 0 0,-3-47 0 0 0,-1 1 0 0 0,-1-1 0 0 0,-1 0 0 0 0,-1 0 0 0 0,-1 0 0 0 0,-9 23 0 0 0,-5 15 0 0 0,17-50 0 0 0,1 0 0 0 0,-2-1 0 0 0,1 0 0 0 0,-1 0 0 0 0,-8 11 0 0 0,7-12 0 0 0,1 0 0 0 0,1 0 0 0 0,-1 1 0 0 0,1-1 0 0 0,0 1 0 0 0,-3 10 0 0 0,3-8 0 0 0,0 0 0 0 0,-1 0 0 0 0,0 0 0 0 0,0-1 0 0 0,-8 12 0 0 0,-9 16 0 0 0,-1-9 0 0 0,4-9 0 0 0,12 0 0 0 0,5-16 0 0 0,1 1 0 0 0,-1-1 0 0 0,0 1 0 0 0,0-1 0 0 0,0 1 0 0 0,0-1 0 0 0,0 0 0 0 0,-1 0 0 0 0,1 1 0 0 0,-1-1 0 0 0,1 0 0 0 0,-1 0 0 0 0,-3 3 0 0 0,-11 10 0 0 0,-1-1 0 0 0,-1 0 0 0 0,0-2 0 0 0,0 0 0 0 0,-2 0 0 0 0,1-2 0 0 0,-42 16 0 0 0,48-24 0 0 0,-1 0 0 0 0,1-1 0 0 0,0 0 0 0 0,-1-1 0 0 0,1-1 0 0 0,-19-2 0 0 0,24 2 0 0 0,0-1 0 0 0,0 0 0 0 0,0 0 0 0 0,0 0 0 0 0,0-1 0 0 0,1-1 0 0 0,-1 1 0 0 0,1-1 0 0 0,0 0 0 0 0,-10-8 0 0 0,-2-11 0 0 0,-11 9 0 0 0,13-9 0 0 0,-7 5 0 0 0,8-12 0 0 0,4 15 0 0 0,9 12 0 0 0,1 1 0 0 0,0-1 0 0 0,0 0 0 0 0,0 0 0 0 0,1 0 0 0 0,-1 1 0 0 0,0-2 0 0 0,1 1 0 0 0,0 0 0 0 0,-2-6 0 0 0,-14-40 0 0 0,14 43 0 0 0,0-1 0 0 0,0 0 0 0 0,1 0 0 0 0,0 0 0 0 0,0 0 0 0 0,1 0 0 0 0,0 0 0 0 0,0-1 0 0 0,0-8 0 0 0,1-11 0 0 0,-1 20 0 0 0,0-1 0 0 0,0 1 0 0 0,1-1 0 0 0,0 1 0 0 0,1-1 0 0 0,0 1 0 0 0,0 0 0 0 0,0-1 0 0 0,1 1 0 0 0,0 0 0 0 0,1 0 0 0 0,-1 0 0 0 0,1 0 0 0 0,1 0 0 0 0,5-8 0 0 0,8-4 0 0 0,-11 11 0 0 0,0 0 0 0 0,1 1 0 0 0,0 0 0 0 0,0 0 0 0 0,1 1 0 0 0,-1 0 0 0 0,1 0 0 0 0,17-8 0 0 0,6-10 0 0 0,-28 21 0 0 0,0 0 0 0 0,0 0 0 0 0,1 0 0 0 0,0 0 0 0 0,-1 0 0 0 0,1 1 0 0 0,0 0 0 0 0,0 0 0 0 0,5-2 0 0 0,78-30 0 0 0,-65 25 0 0 0,0 0 0 0 0,0 1 0 0 0,1 1 0 0 0,0 1 0 0 0,0 1 0 0 0,1 1 0 0 0,-1 1 0 0 0,33 0 0 0 0,-50 4 0 0 0,0 0 0 0 0,0-1 0 0 0,0 2 0 0 0,0-1 0 0 0,10 5 0 0 0,-7-4 0 0 0,-7-1 0 0 0,0-1 0 0 0,0 1 0 0 0,0-1 0 0 0,1 1 0 0 0,-1 0 0 0 0,0 0 0 0 0,0 0 0 0 0,0 0 0 0 0,0 0 0 0 0,0 0 0 0 0,0 0 0 0 0,0 1 0 0 0,-1-1 0 0 0,1 1 0 0 0,0 0 0 0 0,-1-1 0 0 0,1 1 0 0 0,-1 0 0 0 0,0 0 0 0 0,1 0 0 0 0,-1 0 0 0 0,0 0 0 0 0,0 0 0 0 0,1 4 0 0 0,-1-3 0 0 0,0 0 0 0 0,1 0 0 0 0,-1 0 0 0 0,1 0 0 0 0,0 0 0 0 0,0 0 0 0 0,0-1 0 0 0,5 6 0 0 0,-1-4 0 0 0,-4-2 0 0 0,0-1 0 0 0,-1 0 0 0 0,1 0 0 0 0,-1 1 0 0 0,1-1 0 0 0,-1 1 0 0 0,1 0 0 0 0,-1-1 0 0 0,0 1 0 0 0,0 0 0 0 0,0 0 0 0 0,0-1 0 0 0,0 1 0 0 0,0 0 0 0 0,0 0 0 0 0,-1 0 0 0 0,1 0 0 0 0,0 4 0 0 0,4 20 0 0 0,2 3 0 0 0,-2 1 0 0 0,3 39 0 0 0,-8-61 0 0 0,-5 125 0 0 0,3-118 0 0 0,0 0 0 0 0,-1 0 0 0 0,-1 0 0 0 0,0-1 0 0 0,-1 1 0 0 0,-9 17 0 0 0,-3 3 0 0 0,14-26 0 0 0,0-1 0 0 0,-1 0 0 0 0,-1 0 0 0 0,1 0 0 0 0,-9 9 0 0 0,-108 112 0 0 0,48-76 0 0 0,58-44 0 0 0,-1-1 0 0 0,0 0 0 0 0,-1-1 0 0 0,1-1 0 0 0,-1-1 0 0 0,0 0 0 0 0,-29 3 0 0 0,20-4 0 0 0,0-1 0 0 0,-27-1 0 0 0,44-2 0 0 0,1 0 0 0 0,-1-1 0 0 0,0 0 0 0 0,1 0 0 0 0,0 0 0 0 0,-1-1 0 0 0,1-1 0 0 0,0 1 0 0 0,-15-8 0 0 0,20 8 0 0 0,1 0 0 0 0,-1 1 0 0 0,0-1 0 0 0,1-1 0 0 0,-1 1 0 0 0,1 0 0 0 0,0-1 0 0 0,-4-4 0 0 0,-20-21 0 0 0,17 19 0 0 0,0-1 0 0 0,1 0 0 0 0,0 0 0 0 0,1-1 0 0 0,0 0 0 0 0,1 0 0 0 0,0-1 0 0 0,0 0 0 0 0,1 0 0 0 0,1 0 0 0 0,0-1 0 0 0,1 1 0 0 0,0-1 0 0 0,1 0 0 0 0,1 0 0 0 0,-1-16 0 0 0,3 23 0 0 0,-1-1 0 0 0,1 1 0 0 0,0 0 0 0 0,0 0 0 0 0,1 0 0 0 0,0 1 0 0 0,0-1 0 0 0,0 0 0 0 0,1 1 0 0 0,0-1 0 0 0,0 1 0 0 0,7-10 0 0 0,13-3 0 0 0,-8-10 0 0 0,14 10 0 0 0,-9-8 0 0 0,9 8 0 0 0,-10-10 0 0 0,-11 21 0 0 0,0 1 0 0 0,0 0 0 0 0,1 0 0 0 0,0 1 0 0 0,0 0 0 0 0,17-7 0 0 0,1 0 0 0 0,86-46 0 0 0,-95 50 0 0 0,-1 0 0 0 0,2 2 0 0 0,-1 0 0 0 0,34-5 0 0 0,5-3 0 0 0,-35 9 0 0 0,1 2 0 0 0,0 0 0 0 0,0 1 0 0 0,0 1 0 0 0,0 1 0 0 0,41 6 0 0 0,-55-4 0 0 0,0 1 0 0 0,0 0 0 0 0,0 0 0 0 0,-1 1 0 0 0,1 0 0 0 0,-1 1 0 0 0,15 10 0 0 0,-13-8 0 0 0,-8-5 0 0 0,1 1 0 0 0,-1-1 0 0 0,0 1 0 0 0,0-1 0 0 0,0 1 0 0 0,0 0 0 0 0,0 0 0 0 0,-1 0 0 0 0,3 6 0 0 0,6 11 0 0 0,-7-14 0 0 0,0 0 0 0 0,0 0 0 0 0,-1 0 0 0 0,1 0 0 0 0,-1 1 0 0 0,-1-1 0 0 0,1 1 0 0 0,-1-1 0 0 0,-1 1 0 0 0,1-1 0 0 0,-1 10 0 0 0,0-5 0 0 0,0 0 0 0 0,-1 0 0 0 0,0 0 0 0 0,-1 0 0 0 0,-6 20 0 0 0,0-10 0 0 0,5-9 0 0 0,-1-1 0 0 0,0-1 0 0 0,-1 1 0 0 0,0-1 0 0 0,-1 0 0 0 0,0 0 0 0 0,0 0 0 0 0,-16 17 0 0 0,20-25 0 0 0,-1 0 0 0 0,1 1 0 0 0,-1 0 0 0 0,1-1 0 0 0,0 1 0 0 0,0 0 0 0 0,0 0 0 0 0,-1 4 0 0 0,-20 26 0 0 0,-92 80 0 0 0,113-111 0 0 0,0 0 0 0 0,0 0 0 0 0,-1 0 0 0 0,1-1 0 0 0,0 1 0 0 0,-1-1 0 0 0,1 1 0 0 0,-1-1 0 0 0,0 0 0 0 0,1 0 0 0 0,-4 1 0 0 0,-11 6 0 0 0,3 8 0 0 0,12-14 0 0 0,1-1 0 0 0,0 1 0 0 0,-1 0 0 0 0,1-1 0 0 0,-1 0 0 0 0,0 1 0 0 0,1-1 0 0 0,-1 0 0 0 0,0 0 0 0 0,0 0 0 0 0,0 0 0 0 0,0 0 0 0 0,0 0 0 0 0,0 0 0 0 0,0-1 0 0 0,0 1 0 0 0,-3 0 0 0 0,-54 20 0 0 0,51-17 0 0 0,-1-1 0 0 0,0 1 0 0 0,0-1 0 0 0,-18 3 0 0 0,-41 1 0 0 0,45-4 0 0 0,-1 0 0 0 0,-39-2 0 0 0,56-2 0 0 0,0 1 0 0 0,0-2 0 0 0,0 1 0 0 0,-1-1 0 0 0,1 0 0 0 0,1 0 0 0 0,-1-1 0 0 0,0 0 0 0 0,1 0 0 0 0,-1-1 0 0 0,1 0 0 0 0,-9-7 0 0 0,-3-5 0 0 0,0-2 0 0 0,2 0 0 0 0,0 0 0 0 0,1-2 0 0 0,0 0 0 0 0,2 0 0 0 0,1-2 0 0 0,-15-32 0 0 0,20 38 0 0 0,1-1 0 0 0,0 0 0 0 0,1 0 0 0 0,0 0 0 0 0,2 0 0 0 0,0-1 0 0 0,1 1 0 0 0,1-1 0 0 0,1 0 0 0 0,0 0 0 0 0,1 1 0 0 0,1-1 0 0 0,5-24 0 0 0,-3 21 0 0 0,-4 18 0 0 0,0 0 0 0 0,0-1 0 0 0,0 1 0 0 0,1 0 0 0 0,0 0 0 0 0,-1 0 0 0 0,1 0 0 0 0,0 0 0 0 0,1 1 0 0 0,-1-1 0 0 0,0 0 0 0 0,1 0 0 0 0,0 1 0 0 0,-1-1 0 0 0,1 1 0 0 0,3-3 0 0 0,69-76 0 0 0,-71 77 0 0 0,0 1 0 0 0,1-1 0 0 0,-1 0 0 0 0,1 1 0 0 0,0 0 0 0 0,0 0 0 0 0,0 0 0 0 0,0 1 0 0 0,0-1 0 0 0,1 1 0 0 0,7-3 0 0 0,24-13 0 0 0,-23 10 0 0 0,0 0 0 0 0,1 0 0 0 0,-1 2 0 0 0,1-1 0 0 0,1 2 0 0 0,-1 0 0 0 0,1 1 0 0 0,15-3 0 0 0,-27 7 0 0 0,42-8 0 0 0,1 3 0 0 0,50-1 0 0 0,-82 7 0 0 0,-1-1 0 0 0,1 2 0 0 0,0 0 0 0 0,-1 0 0 0 0,0 1 0 0 0,1 1 0 0 0,-1 0 0 0 0,-1 1 0 0 0,1 1 0 0 0,-1 0 0 0 0,18 11 0 0 0,-27-15 0 0 0,1 1 0 0 0,-1-1 0 0 0,0 1 0 0 0,-1 0 0 0 0,1 0 0 0 0,0 0 0 0 0,-1 0 0 0 0,3 5 0 0 0,7 7 0 0 0,0-1 0 0 0,15 22 0 0 0,-15-16 0 0 0,-8-14 0 0 0,0 0 0 0 0,-1 0 0 0 0,1 0 0 0 0,-1 0 0 0 0,-1 1 0 0 0,1 0 0 0 0,-1-1 0 0 0,1 10 0 0 0,5 33 0 0 0,-3-30 0 0 0,-2 1 0 0 0,0-1 0 0 0,-1 1 0 0 0,-1 0 0 0 0,-1 0 0 0 0,-1 0 0 0 0,-6 37 0 0 0,0-29 0 0 0,-2-1 0 0 0,0 0 0 0 0,-2-1 0 0 0,-1 0 0 0 0,-1 0 0 0 0,-25 36 0 0 0,19-33 0 0 0,12-18 0 0 0,0 0 0 0 0,0 0 0 0 0,-1-1 0 0 0,-13 12 0 0 0,-5 1 0 0 0,-2 2 0 0 0,-34 37 0 0 0,53-52 0 0 0,-1-1 0 0 0,1 0 0 0 0,-1-1 0 0 0,-1 0 0 0 0,-13 8 0 0 0,-23 17 0 0 0,26-20 0 0 0,-1-1 0 0 0,1-1 0 0 0,-2 0 0 0 0,0-2 0 0 0,0-1 0 0 0,-32 7 0 0 0,45-12 0 0 0,-6 1 0 0 0,0 0 0 0 0,-1-2 0 0 0,1 0 0 0 0,-31 0 0 0 0,40-2 0 0 0,0 0 0 0 0,0 0 0 0 0,-1-1 0 0 0,1-1 0 0 0,0 1 0 0 0,0-1 0 0 0,0 0 0 0 0,1 0 0 0 0,-1-1 0 0 0,0 0 0 0 0,1 0 0 0 0,0-1 0 0 0,-9-6 0 0 0,-99-87 0 0 0,103 87 0 0 0,0-1 0 0 0,0 0 0 0 0,1 0 0 0 0,0-1 0 0 0,-10-18 0 0 0,-10-11 0 0 0,18 24 0 0 0,1-1 0 0 0,0-1 0 0 0,1 0 0 0 0,1-1 0 0 0,1 1 0 0 0,1-2 0 0 0,0 1 0 0 0,2-1 0 0 0,0 0 0 0 0,1 0 0 0 0,2 0 0 0 0,0 0 0 0 0,1-1 0 0 0,1 1 0 0 0,4-32 0 0 0,-3 50 0 0 0,0-1 0 0 0,0 1 0 0 0,0-1 0 0 0,0 1 0 0 0,0 0 0 0 0,1 0 0 0 0,0-1 0 0 0,0 1 0 0 0,0 0 0 0 0,0 1 0 0 0,0-1 0 0 0,0 0 0 0 0,4-3 0 0 0,7-9 0 0 0,13-22 0 0 0,2 1 0 0 0,56-54 0 0 0,-72 79 0 0 0,1 1 0 0 0,1 0 0 0 0,21-11 0 0 0,-5 3 0 0 0,0-1 0 0 0,1 2 0 0 0,0 2 0 0 0,2 0 0 0 0,0 3 0 0 0,0 0 0 0 0,1 2 0 0 0,0 2 0 0 0,1 1 0 0 0,0 2 0 0 0,0 1 0 0 0,0 1 0 0 0,67 5 0 0 0,-97-2 0 0 0,0 0 0 0 0,1 1 0 0 0,-1 0 0 0 0,0 0 0 0 0,0 0 0 0 0,0 0 0 0 0,0 1 0 0 0,0 0 0 0 0,0 0 0 0 0,0 0 0 0 0,0 1 0 0 0,-1-1 0 0 0,1 1 0 0 0,-1 0 0 0 0,0 1 0 0 0,0-1 0 0 0,0 1 0 0 0,0 0 0 0 0,-1-1 0 0 0,1 2 0 0 0,-1-1 0 0 0,4 7 0 0 0,-1 2 0 0 0,-1 1 0 0 0,0-1 0 0 0,-2 1 0 0 0,1 0 0 0 0,-1 0 0 0 0,-1 0 0 0 0,-1 0 0 0 0,0 0 0 0 0,-1 0 0 0 0,0 0 0 0 0,-1 1 0 0 0,-1-1 0 0 0,0 0 0 0 0,-5 17 0 0 0,-1-3 0 0 0,7-20 0 0 0,-1-1 0 0 0,0 0 0 0 0,0 0 0 0 0,-1 0 0 0 0,0 0 0 0 0,0 0 0 0 0,-1-1 0 0 0,0 1 0 0 0,0-1 0 0 0,-7 8 0 0 0,-46 63 0 0 0,-28 23 0 0 0,69-85 0 0 0,-1-2 0 0 0,0 0 0 0 0,0 0 0 0 0,-1-2 0 0 0,-1 0 0 0 0,-29 12 0 0 0,33-16 0 0 0,-6 4 0 0 0,0-1 0 0 0,-1-1 0 0 0,0-1 0 0 0,-1-1 0 0 0,-44 8 0 0 0,53-13 0 0 0,0-1 0 0 0,0 0 0 0 0,0-1 0 0 0,-26-4 0 0 0,33 3 0 0 0,1 0 0 0 0,-1-1 0 0 0,1 0 0 0 0,-1 0 0 0 0,1 0 0 0 0,0-1 0 0 0,0 0 0 0 0,0 0 0 0 0,0-1 0 0 0,-10-7 0 0 0,-3-12 0 0 0,-10 8 0 0 0,18 4 0 0 0,1 0 0 0 0,1 0 0 0 0,0-1 0 0 0,-9-14 0 0 0,13 18 0 0 0,-29-41 0 0 0,21 32 0 0 0,0 0 0 0 0,2 0 0 0 0,0-1 0 0 0,1 0 0 0 0,1-1 0 0 0,1-1 0 0 0,0 1 0 0 0,-8-37 0 0 0,16 56 0 0 0,-6-30 0 0 0,2 1 0 0 0,-2-49 0 0 0,7 67 0 0 0,0 0 0 0 0,0 0 0 0 0,1 0 0 0 0,0 0 0 0 0,1 0 0 0 0,1 1 0 0 0,-1-1 0 0 0,2 1 0 0 0,-1 0 0 0 0,9-13 0 0 0,32-38 0 0 0,-42 55 0 0 0,0 1 0 0 0,0 0 0 0 0,1 0 0 0 0,0 0 0 0 0,-1 0 0 0 0,2 0 0 0 0,-1 1 0 0 0,0 0 0 0 0,1 0 0 0 0,8-6 0 0 0,-5 4 0 0 0,0 0 0 0 0,-1-1 0 0 0,0 1 0 0 0,9-13 0 0 0,-7 8 0 0 0,0 0 0 0 0,1 0 0 0 0,0 0 0 0 0,0 2 0 0 0,13-11 0 0 0,20-5 0 0 0,0 2 0 0 0,2 2 0 0 0,50-18 0 0 0,-75 33 0 0 0,1 0 0 0 0,0 1 0 0 0,1 1 0 0 0,-1 1 0 0 0,1 1 0 0 0,-1 1 0 0 0,38 3 0 0 0,-54-2 0 0 0,0 0 0 0 0,0 1 0 0 0,-1 0 0 0 0,1 0 0 0 0,0 0 0 0 0,-1 1 0 0 0,1 0 0 0 0,0 0 0 0 0,-1 0 0 0 0,0 0 0 0 0,1 0 0 0 0,-1 1 0 0 0,0 0 0 0 0,0 0 0 0 0,-1 0 0 0 0,1 0 0 0 0,5 8 0 0 0,-6-3 0 0 0,-3-7 0 0 0,1 1 0 0 0,-1 0 0 0 0,1 0 0 0 0,0-1 0 0 0,-1 1 0 0 0,1 0 0 0 0,0 0 0 0 0,0-1 0 0 0,0 1 0 0 0,0-1 0 0 0,1 1 0 0 0,-1-1 0 0 0,0 0 0 0 0,1 1 0 0 0,-1-1 0 0 0,3 1 0 0 0,1 4 0 0 0,0-1 0 0 0,0 1 0 0 0,-1-1 0 0 0,0 1 0 0 0,0 1 0 0 0,0-1 0 0 0,-1 0 0 0 0,0 1 0 0 0,0 0 0 0 0,0 0 0 0 0,-1 0 0 0 0,0 0 0 0 0,-1 0 0 0 0,2 9 0 0 0,2 14 0 0 0,-1 1 0 0 0,-1 42 0 0 0,-2-55 0 0 0,-2 0 0 0 0,0 1 0 0 0,-1-1 0 0 0,0 0 0 0 0,-2 0 0 0 0,0 0 0 0 0,-1 0 0 0 0,-1-1 0 0 0,-9 20 0 0 0,-10 7 0 0 0,15-24 0 0 0,-1-1 0 0 0,0-1 0 0 0,-1 1 0 0 0,-1-2 0 0 0,-1 0 0 0 0,-24 23 0 0 0,-42 31 0 0 0,47-36 0 0 0,27-27 0 0 0,0-1 0 0 0,-1 0 0 0 0,1 0 0 0 0,-12 8 0 0 0,-30 20 0 0 0,37-27 0 0 0,1 0 0 0 0,-1 0 0 0 0,0-1 0 0 0,-1-1 0 0 0,-23 10 0 0 0,-3-1 0 0 0,26-10 0 0 0,0 0 0 0 0,0-1 0 0 0,-18 3 0 0 0,17-5 0 0 0,-1 0 0 0 0,1-1 0 0 0,-1-1 0 0 0,1 0 0 0 0,0-1 0 0 0,-1 0 0 0 0,1-1 0 0 0,0 0 0 0 0,-14-5 0 0 0,18 4 0 0 0,0-1 0 0 0,1 0 0 0 0,-1 0 0 0 0,1-1 0 0 0,0 0 0 0 0,0-1 0 0 0,0 1 0 0 0,1-1 0 0 0,0-1 0 0 0,0 0 0 0 0,0 0 0 0 0,-8-12 0 0 0,-8-4 0 0 0,21 21 0 0 0,1 1 0 0 0,-1-1 0 0 0,0 0 0 0 0,0 1 0 0 0,1-1 0 0 0,-1 0 0 0 0,1 0 0 0 0,-1 0 0 0 0,1 0 0 0 0,0 0 0 0 0,0-1 0 0 0,0 1 0 0 0,0 0 0 0 0,0-1 0 0 0,1 1 0 0 0,-1 0 0 0 0,1-1 0 0 0,-1 1 0 0 0,1-3 0 0 0,-16-46 0 0 0,-4-19 0 0 0,19 63 0 0 0,-6-77 0 0 0,8 77 0 0 0,-1 0 0 0 0,1 1 0 0 0,0-1 0 0 0,0 0 0 0 0,1 0 0 0 0,0 1 0 0 0,0-1 0 0 0,0 0 0 0 0,1 1 0 0 0,5-9 0 0 0,1 2 0 0 0,16-28 0 0 0,2 2 0 0 0,56-64 0 0 0,-47 78 0 0 0,-7 7 0 0 0,1-6 0 0 0,45-27 0 0 0,43-10 0 0 0,-103 54 0 0 0,0 1 0 0 0,1 1 0 0 0,-1 0 0 0 0,1 1 0 0 0,0 1 0 0 0,18-1 0 0 0,38-6 0 0 0,-52 6 0 0 0,0 2 0 0 0,27-2 0 0 0,-45 4 0 0 0,21-1 0 0 0,0 1 0 0 0,1 1 0 0 0,-1 0 0 0 0,0 2 0 0 0,0 1 0 0 0,0 1 0 0 0,-1 1 0 0 0,36 13 0 0 0,-50-14 0 0 0,1 0 0 0 0,0 1 0 0 0,-1 0 0 0 0,0 1 0 0 0,13 13 0 0 0,14 11 0 0 0,-27-26 0 0 0,-1 0 0 0 0,1 1 0 0 0,-1 0 0 0 0,-1 0 0 0 0,1 1 0 0 0,-1-1 0 0 0,0 1 0 0 0,-1 1 0 0 0,1-1 0 0 0,5 12 0 0 0,14 38 0 0 0,-18-45 0 0 0,-1 1 0 0 0,-1 0 0 0 0,0 0 0 0 0,0 0 0 0 0,-1 1 0 0 0,-1-1 0 0 0,0 1 0 0 0,1 25 0 0 0,-4-32 0 0 0,0 19 0 0 0,-1 0 0 0 0,-5 36 0 0 0,4-54 0 0 0,0 0 0 0 0,0 0 0 0 0,0-1 0 0 0,-1 1 0 0 0,0-1 0 0 0,-1 1 0 0 0,1-1 0 0 0,-1 0 0 0 0,-1 0 0 0 0,1 0 0 0 0,-1-1 0 0 0,-8 8 0 0 0,-6 9 0 0 0,16-19 0 0 0,1 0 0 0 0,-1-1 0 0 0,0 0 0 0 0,0 0 0 0 0,0 1 0 0 0,-1-2 0 0 0,1 1 0 0 0,-1 0 0 0 0,-5 3 0 0 0,-1 0 0 0 0,4-3 0 0 0,1 1 0 0 0,-1-1 0 0 0,0-1 0 0 0,0 1 0 0 0,0-1 0 0 0,-1 0 0 0 0,1-1 0 0 0,0 1 0 0 0,-1-1 0 0 0,1 0 0 0 0,-1-1 0 0 0,1 0 0 0 0,-11 0 0 0 0,11 0 0 0 0,0 0 0 0 0,0 0 0 0 0,0 0 0 0 0,0-1 0 0 0,0 0 0 0 0,0 0 0 0 0,0-1 0 0 0,1 1 0 0 0,-1-1 0 0 0,0 0 0 0 0,1-1 0 0 0,0 1 0 0 0,-1-1 0 0 0,1 0 0 0 0,0-1 0 0 0,-6-4 0 0 0,-12-19 0 0 0,1-1 0 0 0,1-1 0 0 0,1 0 0 0 0,2-2 0 0 0,1 0 0 0 0,2-1 0 0 0,0-1 0 0 0,3 0 0 0 0,-12-48 0 0 0,11 30 0 0 0,3 0 0 0 0,1-1 0 0 0,4 0 0 0 0,1-1 0 0 0,7-102 0 0 0,-1 142 0 0 0,0 0 0 0 0,0 0 0 0 0,1 1 0 0 0,1 0 0 0 0,0-1 0 0 0,1 1 0 0 0,11-19 0 0 0,2 1 0 0 0,32-40 0 0 0,-10 16 0 0 0,-9 16 0 0 0,1 1 0 0 0,2 1 0 0 0,1 2 0 0 0,51-37 0 0 0,-72 59 0 0 0,7-4 0 0 0,1 0 0 0 0,1 2 0 0 0,0 1 0 0 0,44-19 0 0 0,102-27 0 0 0,-117 43 0 0 0,-6 5 0 0 0,1 1 0 0 0,0 2 0 0 0,75-2 0 0 0,-94 9 0 0 0,1 1 0 0 0,0 2 0 0 0,-1 0 0 0 0,52 12 0 0 0,-65-10 0 0 0,0 1 0 0 0,-1 1 0 0 0,1 0 0 0 0,-1 1 0 0 0,0 1 0 0 0,-1 0 0 0 0,0 1 0 0 0,0 0 0 0 0,0 1 0 0 0,13 15 0 0 0,-21-20 0 0 0,0 0 0 0 0,0 0 0 0 0,-1 0 0 0 0,0 1 0 0 0,0 0 0 0 0,0 0 0 0 0,-1 0 0 0 0,0 0 0 0 0,0 0 0 0 0,3 11 0 0 0,5 26 0 0 0,-3 1 0 0 0,-1 0 0 0 0,-1 0 0 0 0,-3 0 0 0 0,-3 57 0 0 0,-1-92 0 0 0,-1 0 0 0 0,0 0 0 0 0,0 0 0 0 0,-1 0 0 0 0,0-1 0 0 0,-1 1 0 0 0,0-1 0 0 0,-7 11 0 0 0,-7 19 0 0 0,4-6 0 0 0,0-1 0 0 0,-2 0 0 0 0,-2-2 0 0 0,0 1 0 0 0,-2-2 0 0 0,-24 26 0 0 0,-19 25 0 0 0,48-58 0 0 0,-1-1 0 0 0,-1 0 0 0 0,-1-1 0 0 0,-31 26 0 0 0,22-24 0 0 0,3-1 0 0 0,-2-1 0 0 0,1-1 0 0 0,-2-1 0 0 0,-1-1 0 0 0,0-2 0 0 0,0 0 0 0 0,-44 12 0 0 0,40-17 0 0 0,-1-2 0 0 0,-36 3 0 0 0,56-9 0 0 0,0 0 0 0 0,1-1 0 0 0,-1-1 0 0 0,1 0 0 0 0,-1-1 0 0 0,1 0 0 0 0,0-1 0 0 0,-23-8 0 0 0,32 10 0 0 0,-18-7 0 0 0,0 0 0 0 0,1-1 0 0 0,0-2 0 0 0,0 0 0 0 0,1-1 0 0 0,1 0 0 0 0,0-2 0 0 0,-19-17 0 0 0,-10-20 0 0 0,26 30 0 0 0,1 0 0 0 0,2-2 0 0 0,0 0 0 0 0,-26-45 0 0 0,25 32 0 0 0,-40-88 0 0 0,53 108 0 0 0,1 1 0 0 0,1-1 0 0 0,0 0 0 0 0,1 0 0 0 0,1 0 0 0 0,-1-23 0 0 0,2 3 0 0 0,0 25 0 0 0,0 1 0 0 0,1 0 0 0 0,0 0 0 0 0,1 0 0 0 0,0 0 0 0 0,0 0 0 0 0,1 0 0 0 0,0 0 0 0 0,1 0 0 0 0,0 1 0 0 0,0-1 0 0 0,1 1 0 0 0,7-12 0 0 0,17-21 0 0 0,1 0 0 0 0,3 2 0 0 0,1 2 0 0 0,2 1 0 0 0,73-61 0 0 0,-78 77 0 0 0,-1-1 0 0 0,1 1 0 0 0,0 1 0 0 0,2 2 0 0 0,41-18 0 0 0,-50 28 0 0 0,226-74 0 0 0,-206 71 0 0 0,0 2 0 0 0,1 1 0 0 0,88-2 0 0 0,-84 10 0 0 0,0 2 0 0 0,0 2 0 0 0,61 13 0 0 0,-95-14 0 0 0,-1 0 0 0 0,1 1 0 0 0,-1 0 0 0 0,0 2 0 0 0,0-1 0 0 0,-1 2 0 0 0,1-1 0 0 0,-1 2 0 0 0,-1-1 0 0 0,1 2 0 0 0,-1 0 0 0 0,-1 0 0 0 0,0 1 0 0 0,0 0 0 0 0,10 15 0 0 0,10 14 0 0 0,-25-34 0 0 0,0 1 0 0 0,0 0 0 0 0,-1 0 0 0 0,0 0 0 0 0,-1 1 0 0 0,1-1 0 0 0,-1 1 0 0 0,0 0 0 0 0,2 7 0 0 0,31 112 0 0 0,-28-93 0 0 0,-4-17 0 0 0,-1-1 0 0 0,0 1 0 0 0,1 32 0 0 0,-4-43 0 0 0,0 12 0 0 0,0 0 0 0 0,-1-1 0 0 0,0 1 0 0 0,-2-1 0 0 0,-5 22 0 0 0,0 0 0 0 0,8-33 0 0 0,-1 0 0 0 0,0 0 0 0 0,0 1 0 0 0,-1-1 0 0 0,1 0 0 0 0,-1 0 0 0 0,0 0 0 0 0,0 0 0 0 0,-5 6 0 0 0,-22 32 0 0 0,11-16 0 0 0,0-2 0 0 0,-1 0 0 0 0,-1-1 0 0 0,-34 30 0 0 0,28-30 0 0 0,17-15 0 0 0,0 0 0 0 0,0-1 0 0 0,-1 0 0 0 0,-1 0 0 0 0,1-1 0 0 0,-1-1 0 0 0,-16 8 0 0 0,-39 11 0 0 0,45-16 0 0 0,1 0 0 0 0,-1-2 0 0 0,-1-1 0 0 0,1 0 0 0 0,-1-2 0 0 0,0 0 0 0 0,-27 0 0 0 0,21-3 0 0 0,16 0 0 0 0,1 0 0 0 0,-1-1 0 0 0,0-1 0 0 0,0 0 0 0 0,0 0 0 0 0,0-1 0 0 0,1-1 0 0 0,-1 0 0 0 0,-12-5 0 0 0,-10-11 0 0 0,1-2 0 0 0,0-1 0 0 0,2-1 0 0 0,0-2 0 0 0,2-1 0 0 0,-36-41 0 0 0,62 63 0 0 0,-73-86 0 0 0,66 78 0 0 0,1-1 0 0 0,1 0 0 0 0,0 0 0 0 0,1-1 0 0 0,-8-21 0 0 0,-8-22 0 0 0,17 45 0 0 0,1 0 0 0 0,0 0 0 0 0,0-1 0 0 0,2 0 0 0 0,-5-26 0 0 0,4 3 0 0 0,1 14 0 0 0,2 1 0 0 0,0-1 0 0 0,2-29 0 0 0,0 43 0 0 0,1 0 0 0 0,0 1 0 0 0,0-1 0 0 0,0 1 0 0 0,1-1 0 0 0,0 1 0 0 0,0 0 0 0 0,1 0 0 0 0,0 1 0 0 0,0-1 0 0 0,0 1 0 0 0,1 0 0 0 0,7-8 0 0 0,-9 11 0 0 0,136-133 0 0 0,-113 115 0 0 0,0 0 0 0 0,1 1 0 0 0,51-26 0 0 0,-32 24 0 0 0,1 2 0 0 0,1 2 0 0 0,0 3 0 0 0,2 1 0 0 0,68-9 0 0 0,-45 12 0 0 0,0 2 0 0 0,0 4 0 0 0,1 2 0 0 0,0 4 0 0 0,0 4 0 0 0,-1 2 0 0 0,108 26 0 0 0,-140-24 0 0 0,-26-7 0 0 0,0 2 0 0 0,-1 0 0 0 0,1 1 0 0 0,27 12 0 0 0,3 2 0 0 0,-30-13 0 0 0,0 0 0 0 0,0 1 0 0 0,15 9 0 0 0,-17-7 0 0 0,-6-3 0 0 0,0-1 0 0 0,1 0 0 0 0,0-1 0 0 0,13 6 0 0 0,-3 0 0 0 0,0 0 0 0 0,0 2 0 0 0,-1 0 0 0 0,0 1 0 0 0,-1 1 0 0 0,17 18 0 0 0,-14-14 0 0 0,3 10 0 0 0,-14-17 0 0 0,1 3 0 0 0,-1 0 0 0 0,0 0 0 0 0,-2 0 0 0 0,1 1 0 0 0,-2 0 0 0 0,6 22 0 0 0,-4-16 0 0 0,-2-2 0 0 0,0 1 0 0 0,-1 0 0 0 0,-1 0 0 0 0,-1 0 0 0 0,0 30 0 0 0,-2-38 0 0 0,0 0 0 0 0,-1-1 0 0 0,-1 1 0 0 0,0-1 0 0 0,0 1 0 0 0,-1-1 0 0 0,-1 0 0 0 0,0 0 0 0 0,0 0 0 0 0,-9 14 0 0 0,-36 46 0 0 0,31-44 0 0 0,-13-12 0 0 0,-5 13 0 0 0,26-19 0 0 0,0 0 0 0 0,-1-1 0 0 0,0-1 0 0 0,-1 0 0 0 0,-15 7 0 0 0,-6-1 0 0 0,-2-1 0 0 0,0-1 0 0 0,0-3 0 0 0,-1 0 0 0 0,1-3 0 0 0,-2-1 0 0 0,1-1 0 0 0,0-2 0 0 0,-1-2 0 0 0,-37-5 0 0 0,58 3 0 0 0,0-1 0 0 0,0 0 0 0 0,0-1 0 0 0,1-1 0 0 0,-15-8 0 0 0,5 3 0 0 0,5 0 0 0 0,0-1 0 0 0,1-1 0 0 0,-19-17 0 0 0,12 11 0 0 0,6 1 0 0 0,0 0 0 0 0,1-2 0 0 0,1 0 0 0 0,1-1 0 0 0,1 0 0 0 0,1-1 0 0 0,1-1 0 0 0,1-1 0 0 0,-18-43 0 0 0,26 55 0 0 0,1-1 0 0 0,0 0 0 0 0,1 0 0 0 0,1-1 0 0 0,0 1 0 0 0,1 0 0 0 0,0-1 0 0 0,1 1 0 0 0,3-23 0 0 0,-3 35 0 0 0,1-1 0 0 0,-1 0 0 0 0,0 0 0 0 0,1 1 0 0 0,-1-1 0 0 0,1 0 0 0 0,0 0 0 0 0,0 1 0 0 0,-1-1 0 0 0,1 1 0 0 0,0-1 0 0 0,0 1 0 0 0,1-1 0 0 0,-1 1 0 0 0,0 0 0 0 0,0-1 0 0 0,1 1 0 0 0,-1 0 0 0 0,3-2 0 0 0,11-10 0 0 0,2-15 0 0 0,11 8 0 0 0,-6-13 0 0 0,54-18 0 0 0,-46 26 0 0 0,2 2 0 0 0,1 0 0 0 0,70-34 0 0 0,-65 37 0 0 0,128-53 0 0 0,-142 62 0 0 0,0 1 0 0 0,1 1 0 0 0,0 1 0 0 0,47-8 0 0 0,8-4 0 0 0,-64 14 0 0 0,-1 2 0 0 0,1 0 0 0 0,0 0 0 0 0,21-1 0 0 0,33 1 0 0 0,104-4 0 0 0,-150 9 0 0 0,0 0 0 0 0,0 2 0 0 0,1 0 0 0 0,44 14 0 0 0,-48-8 0 0 0,0 0 0 0 0,-1 2 0 0 0,0 1 0 0 0,0 0 0 0 0,-2 2 0 0 0,1 0 0 0 0,-2 1 0 0 0,21 22 0 0 0,-27-22 0 0 0,-1 0 0 0 0,0 1 0 0 0,-1 0 0 0 0,-1 1 0 0 0,12 34 0 0 0,0-3 0 0 0,-17-38 0 0 0,0 1 0 0 0,0 0 0 0 0,-1 1 0 0 0,-1-1 0 0 0,1 18 0 0 0,2 7 0 0 0,-3-12 0 0 0,0 0 0 0 0,-1 0 0 0 0,-2 0 0 0 0,0 1 0 0 0,-1-2 0 0 0,-2 1 0 0 0,0 0 0 0 0,-17 42 0 0 0,16-52 0 0 0,-1-1 0 0 0,-1 0 0 0 0,0 0 0 0 0,0-1 0 0 0,-14 15 0 0 0,-17 26 0 0 0,37-50 0 0 0,0 1 0 0 0,0-1 0 0 0,0 0 0 0 0,-1 0 0 0 0,1-1 0 0 0,-1 1 0 0 0,0 0 0 0 0,0-1 0 0 0,-4 3 0 0 0,-11 10 0 0 0,-7 18 0 0 0,21-25 0 0 0,-1-1 0 0 0,0 0 0 0 0,-1 0 0 0 0,-11 12 0 0 0,-16-1 0 0 0,-40 26 0 0 0,56-36 0 0 0,-1-1 0 0 0,0-1 0 0 0,0 0 0 0 0,-1-1 0 0 0,1-1 0 0 0,-1-1 0 0 0,0 0 0 0 0,0-2 0 0 0,0 0 0 0 0,0-1 0 0 0,-1-1 0 0 0,1-1 0 0 0,0 0 0 0 0,-28-8 0 0 0,35 5 0 0 0,0 0 0 0 0,0-1 0 0 0,0 0 0 0 0,0-1 0 0 0,-19-14 0 0 0,22 14 0 0 0,-1-2 0 0 0,0 0 0 0 0,1-1 0 0 0,0 0 0 0 0,0-1 0 0 0,1 0 0 0 0,0 0 0 0 0,1-1 0 0 0,-7-17 0 0 0,-2 1 0 0 0,2 6 0 0 0,1 0 0 0 0,1-1 0 0 0,1 0 0 0 0,1-1 0 0 0,2 0 0 0 0,0-1 0 0 0,1 0 0 0 0,2 0 0 0 0,0 0 0 0 0,-1-30 0 0 0,6 43 0 0 0,-1 0 0 0 0,1 1 0 0 0,0-1 0 0 0,1 0 0 0 0,0 0 0 0 0,1 1 0 0 0,0-1 0 0 0,1 1 0 0 0,0 0 0 0 0,0-1 0 0 0,8-13 0 0 0,1 7 0 0 0,0 1 0 0 0,1 0 0 0 0,1 1 0 0 0,1 1 0 0 0,0 0 0 0 0,1 0 0 0 0,22-14 0 0 0,-1 4 0 0 0,2 2 0 0 0,56-26 0 0 0,-72 40 0 0 0,1 1 0 0 0,1 1 0 0 0,44-6 0 0 0,-33 6 0 0 0,3 1 0 0 0,-1 2 0 0 0,1 1 0 0 0,0 2 0 0 0,0 2 0 0 0,0 2 0 0 0,56 10 0 0 0,-72-6 0 0 0,-1 0 0 0 0,0 1 0 0 0,-1 1 0 0 0,0 1 0 0 0,0 1 0 0 0,-1 0 0 0 0,-1 2 0 0 0,0 0 0 0 0,18 17 0 0 0,-26-19 0 0 0,0 0 0 0 0,17 24 0 0 0,-7-9 0 0 0,-12-13 0 0 0,-1 0 0 0 0,-1 0 0 0 0,1 1 0 0 0,-2-1 0 0 0,0 2 0 0 0,-1-1 0 0 0,0 1 0 0 0,3 18 0 0 0,10 29 0 0 0,-12-43 0 0 0,-1 0 0 0 0,-1 1 0 0 0,-1 0 0 0 0,0-1 0 0 0,-2 1 0 0 0,0 0 0 0 0,-2 0 0 0 0,0 0 0 0 0,-1 0 0 0 0,-7 30 0 0 0,-22 30 0 0 0,25-66 0 0 0,-1-1 0 0 0,0 1 0 0 0,-1-1 0 0 0,0-1 0 0 0,-1 1 0 0 0,-19 20 0 0 0,22-27 0 0 0,-18 12 0 0 0,9-8 0 0 0,9 1 0 0 0,6-10 0 0 0,0 0 0 0 0,-1 0 0 0 0,1 0 0 0 0,-1 0 0 0 0,1 0 0 0 0,-1 0 0 0 0,1-1 0 0 0,-1 1 0 0 0,1 0 0 0 0,-1 0 0 0 0,0 0 0 0 0,0 0 0 0 0,1-1 0 0 0,-1 1 0 0 0,0 0 0 0 0,0-1 0 0 0,0 1 0 0 0,0-1 0 0 0,0 1 0 0 0,0-1 0 0 0,0 1 0 0 0,0-1 0 0 0,-1 1 0 0 0,-24 12 0 0 0,22-10 0 0 0,0 0 0 0 0,-1-1 0 0 0,1 0 0 0 0,-1 0 0 0 0,1 0 0 0 0,-1 0 0 0 0,-7 1 0 0 0,-17 0 0 0 0,23-2 0 0 0,1 0 0 0 0,-1 0 0 0 0,0 0 0 0 0,1-1 0 0 0,-1 1 0 0 0,0-1 0 0 0,0-1 0 0 0,1 1 0 0 0,-1-1 0 0 0,0 0 0 0 0,1-1 0 0 0,-1 1 0 0 0,0-1 0 0 0,1 0 0 0 0,0 0 0 0 0,0-1 0 0 0,0 0 0 0 0,0 0 0 0 0,-5-3 0 0 0,-14-12 0 0 0,15 11 0 0 0,0 1 0 0 0,1-1 0 0 0,0 0 0 0 0,-10-13 0 0 0,-107-145 0 0 0,116 149 0 0 0,0 1 0 0 0,1-1 0 0 0,1-1 0 0 0,0 1 0 0 0,1-1 0 0 0,1 0 0 0 0,1-1 0 0 0,0 1 0 0 0,1-1 0 0 0,1 0 0 0 0,1 0 0 0 0,1 0 0 0 0,0 0 0 0 0,1 0 0 0 0,1 1 0 0 0,7-32 0 0 0,-6 40 0 0 0,1-1 0 0 0,0 1 0 0 0,0 0 0 0 0,1 0 0 0 0,0 1 0 0 0,1-1 0 0 0,0 1 0 0 0,10-10 0 0 0,15-2 0 0 0,-1-13 0 0 0,6 13 0 0 0,-3-11 0 0 0,40-10 0 0 0,-20 14 0 0 0,-43 21 0 0 0,1 0 0 0 0,0 1 0 0 0,0 0 0 0 0,1 1 0 0 0,15-4 0 0 0,-19 6 0 0 0,0-1 0 0 0,0 1 0 0 0,0-1 0 0 0,12-7 0 0 0,-15 8 0 0 0,0-1 0 0 0,0 1 0 0 0,0 0 0 0 0,0 0 0 0 0,0 1 0 0 0,0-1 0 0 0,1 1 0 0 0,-1 0 0 0 0,1 1 0 0 0,7-1 0 0 0,65-3 0 0 0,-60 1 0 0 0,0 1 0 0 0,1 1 0 0 0,0 1 0 0 0,-1 1 0 0 0,1 0 0 0 0,-1 1 0 0 0,1 1 0 0 0,35 11 0 0 0,-29-3 0 0 0,0 1 0 0 0,-1 1 0 0 0,0 1 0 0 0,-1 1 0 0 0,0 1 0 0 0,-2 1 0 0 0,0 1 0 0 0,-1 0 0 0 0,24 29 0 0 0,-43-45 0 0 0,0 0 0 0 0,0 0 0 0 0,0 0 0 0 0,0-1 0 0 0,0 1 0 0 0,0 1 0 0 0,0-1 0 0 0,0 0 0 0 0,-1 0 0 0 0,1 0 0 0 0,-1 4 0 0 0,8 13 0 0 0,8-4 0 0 0,-14-13 0 0 0,0-1 0 0 0,0 1 0 0 0,1 0 0 0 0,-1 1 0 0 0,0-1 0 0 0,-1 0 0 0 0,1 0 0 0 0,0 1 0 0 0,-1-1 0 0 0,1 1 0 0 0,-1-1 0 0 0,0 1 0 0 0,0 0 0 0 0,0 0 0 0 0,1 3 0 0 0,8 46 0 0 0,0-7 0 0 0,-3 0 0 0 0,4 83 0 0 0,-11-121 0 0 0,-6 148 0 0 0,3-136 0 0 0,0-1 0 0 0,0 1 0 0 0,-2-1 0 0 0,-1 0 0 0 0,0-1 0 0 0,-11 22 0 0 0,-50 94 0 0 0,61-126 0 0 0,0-1 0 0 0,-1 0 0 0 0,0 0 0 0 0,0 0 0 0 0,0-1 0 0 0,-1 0 0 0 0,1 0 0 0 0,-1 0 0 0 0,-12 4 0 0 0,-3 2 0 0 0,17-8 0 0 0,1 0 0 0 0,-1 0 0 0 0,0-1 0 0 0,1 0 0 0 0,-1 0 0 0 0,-1 0 0 0 0,-8 1 0 0 0,14-3 0 0 0,-15 2 0 0 0,-1 0 0 0 0,1-1 0 0 0,-18-1 0 0 0,29-1 0 0 0,0 1 0 0 0,0-1 0 0 0,0 0 0 0 0,-1 0 0 0 0,2 0 0 0 0,-1-1 0 0 0,0 0 0 0 0,0 0 0 0 0,0 0 0 0 0,1-1 0 0 0,-1 1 0 0 0,1-1 0 0 0,0 0 0 0 0,0 0 0 0 0,-6-6 0 0 0,-46-52 0 0 0,50 55 0 0 0,1-1 0 0 0,0 0 0 0 0,0 0 0 0 0,0-1 0 0 0,1 1 0 0 0,0-1 0 0 0,1 0 0 0 0,0 0 0 0 0,0 0 0 0 0,1-1 0 0 0,-3-11 0 0 0,0-5 0 0 0,1-1 0 0 0,1 1 0 0 0,0-27 0 0 0,3 42 0 0 0,2-1 0 0 0,-1 1 0 0 0,1 0 0 0 0,0 0 0 0 0,1 0 0 0 0,0 0 0 0 0,1 0 0 0 0,0 1 0 0 0,1-1 0 0 0,0 1 0 0 0,0 0 0 0 0,1 0 0 0 0,0 1 0 0 0,0 0 0 0 0,1 0 0 0 0,0 0 0 0 0,8-6 0 0 0,13-9 0 0 0,0 1 0 0 0,1 1 0 0 0,56-29 0 0 0,-68 40 0 0 0,1-1 0 0 0,0 1 0 0 0,0 1 0 0 0,1 0 0 0 0,0 1 0 0 0,0 1 0 0 0,1 1 0 0 0,30-5 0 0 0,13 5 0 0 0,-44 3 0 0 0,0 1 0 0 0,0 1 0 0 0,1 1 0 0 0,-1 0 0 0 0,1 1 0 0 0,34 8 0 0 0,-43-7 0 0 0,-7-2 0 0 0,0 0 0 0 0,-1 1 0 0 0,1-1 0 0 0,0 1 0 0 0,-1 0 0 0 0,1 0 0 0 0,-1 1 0 0 0,1-1 0 0 0,-1 1 0 0 0,1 0 0 0 0,-1-1 0 0 0,0 1 0 0 0,0 1 0 0 0,0-1 0 0 0,5 5 0 0 0,12 17 0 0 0,-16-20 0 0 0,-1-1 0 0 0,0 1 0 0 0,0-1 0 0 0,0 1 0 0 0,-1 0 0 0 0,1 0 0 0 0,-1 0 0 0 0,0 0 0 0 0,0 0 0 0 0,0 1 0 0 0,1 5 0 0 0,-3-8 0 0 0,1-1 0 0 0,-1 0 0 0 0,1 1 0 0 0,-1-1 0 0 0,1 0 0 0 0,0 0 0 0 0,-1 0 0 0 0,1 0 0 0 0,0 1 0 0 0,0-1 0 0 0,0 0 0 0 0,0 0 0 0 0,0-1 0 0 0,0 1 0 0 0,0 0 0 0 0,1 1 0 0 0,7 5 0 0 0,-5-4 0 0 0,-1-1 0 0 0,1 1 0 0 0,-1 0 0 0 0,1 1 0 0 0,-1-1 0 0 0,0 1 0 0 0,0-1 0 0 0,-1 1 0 0 0,1 0 0 0 0,-1 0 0 0 0,0 0 0 0 0,0 0 0 0 0,3 7 0 0 0,12 27 0 0 0,-15-34 0 0 0,1 0 0 0 0,-1 1 0 0 0,0 0 0 0 0,0-1 0 0 0,0 1 0 0 0,-1 0 0 0 0,0 0 0 0 0,1 0 0 0 0,-2 0 0 0 0,1 6 0 0 0,0 4 0 0 0,1 0 0 0 0,0 0 0 0 0,1 0 0 0 0,10 28 0 0 0,-8-29 0 0 0,-1 0 0 0 0,-1 1 0 0 0,0-1 0 0 0,2 29 0 0 0,-5-39 0 0 0,1 13 0 0 0,-1 1 0 0 0,0-1 0 0 0,-1 0 0 0 0,-1 1 0 0 0,-1-1 0 0 0,0 0 0 0 0,-1 0 0 0 0,-1-1 0 0 0,-11 26 0 0 0,-21 35 0 0 0,24-61 0 0 0,-1 0 0 0 0,-1-1 0 0 0,0 0 0 0 0,-1-1 0 0 0,0-1 0 0 0,-1 0 0 0 0,0-2 0 0 0,-1 0 0 0 0,-1 0 0 0 0,-30 11 0 0 0,40-19 0 0 0,-1-1 0 0 0,0 0 0 0 0,0 0 0 0 0,0-1 0 0 0,0 0 0 0 0,0-1 0 0 0,-1 0 0 0 0,-14-3 0 0 0,21 2 0 0 0,-1 0 0 0 0,0 0 0 0 0,0-1 0 0 0,1 0 0 0 0,-1 0 0 0 0,1 0 0 0 0,-1-1 0 0 0,1 1 0 0 0,0-1 0 0 0,0 0 0 0 0,0 0 0 0 0,1-1 0 0 0,-1 1 0 0 0,1-1 0 0 0,0 0 0 0 0,0 0 0 0 0,0 0 0 0 0,-4-6 0 0 0,-8-19 0 0 0,0 0 0 0 0,2 0 0 0 0,-10-33 0 0 0,19 46 0 0 0,-1 1 0 0 0,2-1 0 0 0,0 0 0 0 0,1 0 0 0 0,1 0 0 0 0,0 0 0 0 0,1-1 0 0 0,3-19 0 0 0,-1 30 0 0 0,-1 0 0 0 0,1 0 0 0 0,1 0 0 0 0,-1 0 0 0 0,1 0 0 0 0,0 1 0 0 0,0-1 0 0 0,0 1 0 0 0,1 0 0 0 0,0 0 0 0 0,6-6 0 0 0,9-13 0 0 0,-9 10 0 0 0,-2 3 0 0 0,0-1 0 0 0,0 1 0 0 0,1 1 0 0 0,0 0 0 0 0,1 0 0 0 0,0 0 0 0 0,1 1 0 0 0,0 1 0 0 0,0 0 0 0 0,1 1 0 0 0,17-9 0 0 0,8-3 0 0 0,-31 15 0 0 0,0 0 0 0 0,0 1 0 0 0,0 0 0 0 0,0 0 0 0 0,0 1 0 0 0,8-2 0 0 0,13-3 0 0 0,0 2 0 0 0,1 1 0 0 0,-1 1 0 0 0,1 1 0 0 0,0 2 0 0 0,0 0 0 0 0,37 7 0 0 0,-58-5 0 0 0,-1 0 0 0 0,1 0 0 0 0,-1 1 0 0 0,0 0 0 0 0,0 1 0 0 0,0-1 0 0 0,0 1 0 0 0,0 0 0 0 0,-1 1 0 0 0,0-1 0 0 0,0 1 0 0 0,7 8 0 0 0,-4-5 0 0 0,-6-6 0 0 0,0 0 0 0 0,0 0 0 0 0,0 0 0 0 0,0 1 0 0 0,-1-1 0 0 0,1 0 0 0 0,-1 1 0 0 0,0-1 0 0 0,1 1 0 0 0,-1-1 0 0 0,1 6 0 0 0,13 25 0 0 0,-6-18 0 0 0,-4-7 0 0 0,0 1 0 0 0,-1-1 0 0 0,0 1 0 0 0,0 0 0 0 0,-1 0 0 0 0,5 18 0 0 0,4 20 0 0 0,-9-38 0 0 0,0 1 0 0 0,0 0 0 0 0,-1-1 0 0 0,-1 1 0 0 0,1 0 0 0 0,-1 0 0 0 0,-1 0 0 0 0,0 0 0 0 0,-1 0 0 0 0,1 0 0 0 0,-5 15 0 0 0,-12 48 0 0 0,15-57 0 0 0,-1 1 0 0 0,-1-1 0 0 0,-1 1 0 0 0,0-1 0 0 0,-1-1 0 0 0,0 1 0 0 0,-2-1 0 0 0,0 0 0 0 0,-14 20 0 0 0,-2-14 0 0 0,14-7 0 0 0,8-11 0 0 0,0 0 0 0 0,-1 0 0 0 0,1 0 0 0 0,0 0 0 0 0,-1-1 0 0 0,0 1 0 0 0,1-1 0 0 0,-6 3 0 0 0,6-3 0 0 0,0 0 0 0 0,0 0 0 0 0,0 0 0 0 0,0 0 0 0 0,1 0 0 0 0,-1 0 0 0 0,0 0 0 0 0,1 1 0 0 0,0-1 0 0 0,-3 5 0 0 0,-12 18 0 0 0,16-25 0 0 0,-12 10 0 0 0,0 1 0 0 0,-25 13 0 0 0,34-21 0 0 0,-1-1 0 0 0,1 0 0 0 0,-1-1 0 0 0,0 1 0 0 0,0-1 0 0 0,0 0 0 0 0,0 0 0 0 0,0 0 0 0 0,0 0 0 0 0,-1-1 0 0 0,1 1 0 0 0,0-1 0 0 0,0 0 0 0 0,0 0 0 0 0,0-1 0 0 0,-7-1 0 0 0,7 0 0 0 0,0-1 0 0 0,0 0 0 0 0,0-1 0 0 0,1 1 0 0 0,0 0 0 0 0,-1-1 0 0 0,1 0 0 0 0,0 0 0 0 0,1 0 0 0 0,-1 0 0 0 0,1-1 0 0 0,-4-8 0 0 0,1 1 0 0 0,1 1 0 0 0,0-1 0 0 0,0-1 0 0 0,2 1 0 0 0,0 0 0 0 0,-2-22 0 0 0,5-83 0 0 0,0 51 0 0 0,0 57 0 0 0,0-1 0 0 0,0 1 0 0 0,1 0 0 0 0,0-1 0 0 0,1 1 0 0 0,5-13 0 0 0,6-19 0 0 0,-11 32 0 0 0,1-1 0 0 0,1 1 0 0 0,0 0 0 0 0,0 0 0 0 0,1 1 0 0 0,0-1 0 0 0,10-9 0 0 0,7-12 0 0 0,-15 21 0 0 0,1 0 0 0 0,0 0 0 0 0,0 0 0 0 0,1 1 0 0 0,0 1 0 0 0,1 0 0 0 0,0 0 0 0 0,12-5 0 0 0,-2 0 0 0 0,-15 8 0 0 0,1 1 0 0 0,0-1 0 0 0,0 2 0 0 0,1-1 0 0 0,-1 1 0 0 0,0 0 0 0 0,1 0 0 0 0,13 0 0 0 0,27 0 0 0 0,-45 2 0 0 0,1 1 0 0 0,0 0 0 0 0,0 0 0 0 0,0 0 0 0 0,0 0 0 0 0,0 0 0 0 0,0 1 0 0 0,-1 0 0 0 0,1 0 0 0 0,3 3 0 0 0,0-2 0 0 0,-6-2 0 0 0,0 0 0 0 0,1 0 0 0 0,-1-1 0 0 0,0 1 0 0 0,0 0 0 0 0,0 0 0 0 0,0 0 0 0 0,0 0 0 0 0,0 1 0 0 0,0-1 0 0 0,0 0 0 0 0,0 0 0 0 0,0 0 0 0 0,-1 1 0 0 0,1-1 0 0 0,0 1 0 0 0,-1-1 0 0 0,1 2 0 0 0,7 12 0 0 0,4-8 0 0 0,-10-6 0 0 0,-1-1 0 0 0,1 1 0 0 0,-1 0 0 0 0,0 0 0 0 0,1-1 0 0 0,-1 1 0 0 0,0 0 0 0 0,0 0 0 0 0,1 0 0 0 0,-1 0 0 0 0,0 1 0 0 0,0-1 0 0 0,0 0 0 0 0,0 0 0 0 0,-1 1 0 0 0,1-1 0 0 0,0 0 0 0 0,0 1 0 0 0,0 2 0 0 0,18 28 0 0 0,-11-21 0 0 0,-1 1 0 0 0,-1-1 0 0 0,1 1 0 0 0,-2 1 0 0 0,8 22 0 0 0,2 19 0 0 0,-11-41 0 0 0,0 0 0 0 0,-1 1 0 0 0,0-1 0 0 0,2 28 0 0 0,-3 15 0 0 0,-1 43 0 0 0,-1-90 0 0 0,-1 0 0 0 0,0 0 0 0 0,0-1 0 0 0,-1 1 0 0 0,-1 0 0 0 0,1-1 0 0 0,-8 16 0 0 0,-8 26 0 0 0,17-45 0 0 0,0 0 0 0 0,0 0 0 0 0,-1 0 0 0 0,0 0 0 0 0,0 0 0 0 0,0-1 0 0 0,-1 1 0 0 0,1-1 0 0 0,-1 1 0 0 0,0-1 0 0 0,-5 5 0 0 0,-5 2 0 0 0,11-9 0 0 0,0-1 0 0 0,0 0 0 0 0,0 1 0 0 0,1-1 0 0 0,-1 1 0 0 0,0-1 0 0 0,1 1 0 0 0,0 0 0 0 0,-1 0 0 0 0,1 0 0 0 0,0 0 0 0 0,0 0 0 0 0,0 0 0 0 0,0 0 0 0 0,-1 3 0 0 0,-1 2 0 0 0,0 0 0 0 0,0 0 0 0 0,-1-1 0 0 0,0 1 0 0 0,0-1 0 0 0,-1 0 0 0 0,1-1 0 0 0,-1 1 0 0 0,-1-1 0 0 0,1 0 0 0 0,-1 0 0 0 0,0 0 0 0 0,0-1 0 0 0,-10 6 0 0 0,14-9 0 0 0,-1 1 0 0 0,1 0 0 0 0,-1 0 0 0 0,1 1 0 0 0,-1-1 0 0 0,1 0 0 0 0,0 1 0 0 0,0 0 0 0 0,0-1 0 0 0,-2 5 0 0 0,4-6 0 0 0,-1 1 0 0 0,0-1 0 0 0,0 1 0 0 0,1-1 0 0 0,-1 0 0 0 0,0 1 0 0 0,0-1 0 0 0,-1 0 0 0 0,1 0 0 0 0,0 0 0 0 0,0 0 0 0 0,-1 0 0 0 0,1 0 0 0 0,0 0 0 0 0,-1 0 0 0 0,1 0 0 0 0,-1-1 0 0 0,1 1 0 0 0,-1-1 0 0 0,1 1 0 0 0,-1-1 0 0 0,0 1 0 0 0,-1-1 0 0 0,-11 2 0 0 0,9-1 0 0 0,0 0 0 0 0,0 0 0 0 0,1-1 0 0 0,-1 0 0 0 0,0 0 0 0 0,0 0 0 0 0,-7-2 0 0 0,10 1 0 0 0,0 0 0 0 0,-1 0 0 0 0,1 0 0 0 0,0 0 0 0 0,0 0 0 0 0,0-1 0 0 0,0 1 0 0 0,0-1 0 0 0,0 0 0 0 0,0 1 0 0 0,1-1 0 0 0,-1 0 0 0 0,1 0 0 0 0,-1 0 0 0 0,1 0 0 0 0,0 0 0 0 0,0 0 0 0 0,0-1 0 0 0,-2-2 0 0 0,-10-21 0 0 0,-9-26 0 0 0,9 7 0 0 0,9 33 0 0 0,0 1 0 0 0,1-2 0 0 0,0 1 0 0 0,1 0 0 0 0,1-1 0 0 0,-1 1 0 0 0,2-1 0 0 0,0 1 0 0 0,2-13 0 0 0,-1 17 0 0 0,-1 3 0 0 0,0 1 0 0 0,1 0 0 0 0,0 0 0 0 0,0 0 0 0 0,0 0 0 0 0,0 0 0 0 0,0 1 0 0 0,1-1 0 0 0,2-4 0 0 0,18-10 0 0 0,-5-14 0 0 0,-2 16 0 0 0,-13 15 0 0 0,-1-1 0 0 0,1 1 0 0 0,-1-1 0 0 0,0 1 0 0 0,1-1 0 0 0,-1 0 0 0 0,0 1 0 0 0,0-1 0 0 0,0 0 0 0 0,0 0 0 0 0,0 0 0 0 0,0 0 0 0 0,-1 0 0 0 0,1 0 0 0 0,0-4 0 0 0,-1 5 0 0 0,0-1 0 0 0,1 1 0 0 0,-1 0 0 0 0,1 0 0 0 0,-1 0 0 0 0,1 0 0 0 0,-1 0 0 0 0,1 0 0 0 0,0 0 0 0 0,-1 0 0 0 0,1 0 0 0 0,0 0 0 0 0,0 0 0 0 0,0 1 0 0 0,0-1 0 0 0,-1 0 0 0 0,3 0 0 0 0,45-43 0 0 0,-32 29 0 0 0,1 0 0 0 0,0 1 0 0 0,1 0 0 0 0,34-18 0 0 0,-36 24 0 0 0,-8 5 0 0 0,0-1 0 0 0,0 0 0 0 0,0-1 0 0 0,11-8 0 0 0,-15 11 0 0 0,1 0 0 0 0,0 1 0 0 0,0-1 0 0 0,-1 1 0 0 0,1 0 0 0 0,0 0 0 0 0,0 1 0 0 0,1 0 0 0 0,-1-1 0 0 0,7 2 0 0 0,49 3 0 0 0,-57-3 0 0 0,0 1 0 0 0,0-1 0 0 0,0 1 0 0 0,0 0 0 0 0,-1 0 0 0 0,1 0 0 0 0,0 0 0 0 0,4 4 0 0 0,-1 0 0 0 0,-5-5 0 0 0,-1 0 0 0 0,1 0 0 0 0,-1 0 0 0 0,1 0 0 0 0,-1 1 0 0 0,1-1 0 0 0,-1 1 0 0 0,0-1 0 0 0,0 1 0 0 0,0-1 0 0 0,0 1 0 0 0,0-1 0 0 0,1 3 0 0 0,7 9 0 0 0,-7-11 0 0 0,0 0 0 0 0,0-1 0 0 0,0 1 0 0 0,0 1 0 0 0,0-1 0 0 0,0 0 0 0 0,-1 0 0 0 0,1 1 0 0 0,-1-1 0 0 0,1 1 0 0 0,-1-1 0 0 0,0 1 0 0 0,1 4 0 0 0,7 17 0 0 0,-2-4 0 0 0,-1-1 0 0 0,-1 1 0 0 0,-1 0 0 0 0,-1 0 0 0 0,1 22 0 0 0,-1 112 0 0 0,-3-107 0 0 0,0-45 0 0 0,0 1 0 0 0,0-1 0 0 0,-1 1 0 0 0,1-1 0 0 0,-1 1 0 0 0,1-1 0 0 0,-1 1 0 0 0,0-1 0 0 0,0 1 0 0 0,0-1 0 0 0,0 0 0 0 0,-3 5 0 0 0,-6 20 0 0 0,8-16 0 0 0,-1 0 0 0 0,0 0 0 0 0,0 0 0 0 0,-1-1 0 0 0,-1 1 0 0 0,0-1 0 0 0,0 0 0 0 0,-1 0 0 0 0,0 0 0 0 0,-1-1 0 0 0,0 0 0 0 0,-13 13 0 0 0,-8 3 0 0 0,24-19 0 0 0,-2-1 0 0 0,1 0 0 0 0,0 0 0 0 0,-1-1 0 0 0,0 0 0 0 0,0 0 0 0 0,-1 0 0 0 0,-8 4 0 0 0,-21 11 0 0 0,34-18 0 0 0,0 1 0 0 0,1-1 0 0 0,-1 0 0 0 0,0 0 0 0 0,0 0 0 0 0,0 0 0 0 0,0-1 0 0 0,0 1 0 0 0,0 0 0 0 0,0-1 0 0 0,0 0 0 0 0,0 1 0 0 0,0-1 0 0 0,0 0 0 0 0,0 0 0 0 0,0 0 0 0 0,0 0 0 0 0,0 0 0 0 0,0-1 0 0 0,0 1 0 0 0,-1-1 0 0 0,1 1 0 0 0,1-1 0 0 0,-1 0 0 0 0,0 0 0 0 0,0 0 0 0 0,0 0 0 0 0,-3-2 0 0 0,2 0 0 0 0,-1-1 0 0 0,1 1 0 0 0,0-1 0 0 0,0 0 0 0 0,1 0 0 0 0,-1 0 0 0 0,1 0 0 0 0,0-1 0 0 0,-3-8 0 0 0,1 1 0 0 0,0-1 0 0 0,2 1 0 0 0,-1-1 0 0 0,0-20 0 0 0,3 27 0 0 0,-1 0 0 0 0,1 1 0 0 0,1-1 0 0 0,-1 0 0 0 0,1 0 0 0 0,0 0 0 0 0,0 0 0 0 0,1 0 0 0 0,-1 1 0 0 0,1-1 0 0 0,4-6 0 0 0,-2 5 0 0 0,1 1 0 0 0,-1 0 0 0 0,1 0 0 0 0,0 0 0 0 0,1 0 0 0 0,0 1 0 0 0,-1 0 0 0 0,2 1 0 0 0,-1-1 0 0 0,13-6 0 0 0,19-15 0 0 0,-36 24 0 0 0,1-1 0 0 0,0 1 0 0 0,0 0 0 0 0,0 0 0 0 0,1 0 0 0 0,-1 1 0 0 0,0-1 0 0 0,1 1 0 0 0,-1 0 0 0 0,1 0 0 0 0,-1 0 0 0 0,1 0 0 0 0,0 1 0 0 0,-1-1 0 0 0,1 1 0 0 0,0 0 0 0 0,0 0 0 0 0,3 1 0 0 0,3-2 0 0 0,20 2 0 0 0,-29 0 0 0 0,0 0 0 0 0,1 0 0 0 0,-1 0 0 0 0,0 0 0 0 0,0 0 0 0 0,0 1 0 0 0,0-1 0 0 0,0 0 0 0 0,-1 1 0 0 0,1-1 0 0 0,0 0 0 0 0,-1 1 0 0 0,1-1 0 0 0,0 1 0 0 0,-1-1 0 0 0,0 1 0 0 0,1-1 0 0 0,-1 1 0 0 0,0-1 0 0 0,0 1 0 0 0,0-1 0 0 0,0 1 0 0 0,0 1 0 0 0,-1 45 0 0 0,1-39 0 0 0,-1-2 0 0 0,1 0 0 0 0,-1 0 0 0 0,-1 1 0 0 0,0-1 0 0 0,0 0 0 0 0,0-1 0 0 0,-1 1 0 0 0,0 0 0 0 0,0-1 0 0 0,-1 1 0 0 0,1-1 0 0 0,-1 0 0 0 0,-6 5 0 0 0,-17 7 0 0 0,-17 25 0 0 0,-74 65 0 0 0,54-61 0 0 0,-3-3 0 0 0,-76 39 0 0 0,107-65 0 0 0,22-9 0 0 0,-1-2 0 0 0,1 0 0 0 0,-1-1 0 0 0,-30 8 0 0 0,-30 11 0 0 0,61-19 0 0 0,0-1 0 0 0,-1 0 0 0 0,-27 5 0 0 0,-82 11 0 0 0,47-7 0 0 0,-117 8 0 0 0,102-18 0 0 0,43-1 0 0 0,0-2 0 0 0,-97-9 0 0 0,95 0 0 0 0,-87-18 0 0 0,81 14 0 0 0,36 8 0 0 0,-1-1 0 0 0,0-1 0 0 0,1-1 0 0 0,-21-10 0 0 0,39 15 0 0 0,1 0 0 0 0,-1 0 0 0 0,1 0 0 0 0,-1 0 0 0 0,1-1 0 0 0,0 1 0 0 0,0-1 0 0 0,0 0 0 0 0,0 1 0 0 0,1-1 0 0 0,-1 0 0 0 0,1 0 0 0 0,0 0 0 0 0,0 0 0 0 0,0 0 0 0 0,0-1 0 0 0,0 1 0 0 0,1 0 0 0 0,-1 0 0 0 0,1-6 0 0 0,-1-1 0 0 0,1 1 0 0 0,0-1 0 0 0,1 0 0 0 0,3-17 0 0 0,8 14 0 0 0,106-78 0 0 0,-103 82 0 0 0,1-1 0 0 0,0 2 0 0 0,0 0 0 0 0,1 1 0 0 0,0 0 0 0 0,28-6 0 0 0,-17 8 0 0 0,36-9 0 0 0,0 4 0 0 0,105-5 0 0 0,-154 16 0 0 0,0 0 0 0 0,0 1 0 0 0,0 0 0 0 0,0 1 0 0 0,-1 1 0 0 0,26 10 0 0 0,-33-10 0 0 0,-1 0 0 0 0,0 0 0 0 0,-1 0 0 0 0,1 1 0 0 0,5 6 0 0 0,-6-7 0 0 0,0 1 0 0 0,-1 0 0 0 0,1 1 0 0 0,-1-1 0 0 0,0 1 0 0 0,0 0 0 0 0,0 1 0 0 0,-1-1 0 0 0,0 1 0 0 0,0-1 0 0 0,-1 1 0 0 0,0 0 0 0 0,0 0 0 0 0,-1 0 0 0 0,2 13 0 0 0,-2-14 0 0 0,-1-1 0 0 0,0 1 0 0 0,0 0 0 0 0,0 0 0 0 0,-1-1 0 0 0,1 1 0 0 0,-1 0 0 0 0,-1 0 0 0 0,1-1 0 0 0,-1 1 0 0 0,0-1 0 0 0,0 0 0 0 0,-1 1 0 0 0,1-1 0 0 0,-1 0 0 0 0,-1 0 0 0 0,1-1 0 0 0,0 1 0 0 0,-6 5 0 0 0,-53 62 0 0 0,52-62 0 0 0,0 0 0 0 0,0 0 0 0 0,-1-1 0 0 0,0-1 0 0 0,0 0 0 0 0,-22 11 0 0 0,5-1 0 0 0,25-17 0 0 0,-17 14 0 0 0,-1-1 0 0 0,0-1 0 0 0,-1-1 0 0 0,0-1 0 0 0,-1-1 0 0 0,0-1 0 0 0,-36 9 0 0 0,-66 10 0 0 0,54-11 0 0 0,-83 9 0 0 0,79-18 0 0 0,0-3 0 0 0,0-3 0 0 0,-139-16 0 0 0,172 6 0 0 0,0-2 0 0 0,1-2 0 0 0,-75-32 0 0 0,-116-73 0 0 0,116 56 0 0 0,45 18 0 0 0,52 29 0 0 0,-2 2 0 0 0,-21-10 0 0 0,29 16 0 0 0,-1-1 0 0 0,1 0 0 0 0,1-1 0 0 0,-1 0 0 0 0,1-1 0 0 0,1 0 0 0 0,-1-1 0 0 0,2 0 0 0 0,-1-1 0 0 0,-13-19 0 0 0,20 21 0 0 0,0-1 0 0 0,0 1 0 0 0,2-1 0 0 0,-4-13 0 0 0,3 9 0 0 0,2 10 0 0 0,0 1 0 0 0,1-1 0 0 0,0 1 0 0 0,0 0 0 0 0,0-1 0 0 0,0 1 0 0 0,0-1 0 0 0,1 1 0 0 0,-1 0 0 0 0,1-1 0 0 0,0 1 0 0 0,0 0 0 0 0,0-1 0 0 0,0 1 0 0 0,1 0 0 0 0,0 0 0 0 0,-1 0 0 0 0,1 0 0 0 0,0 0 0 0 0,0 1 0 0 0,0-1 0 0 0,1 1 0 0 0,-1-1 0 0 0,4-2 0 0 0,10-13 0 0 0,-13 13 0 0 0,1 0 0 0 0,-1 0 0 0 0,1 0 0 0 0,0 1 0 0 0,1 0 0 0 0,-1 0 0 0 0,1 0 0 0 0,10-6 0 0 0,11-15 0 0 0,-21 20 0 0 0,-1 0 0 0 0,1 0 0 0 0,1 0 0 0 0,-1 1 0 0 0,1 0 0 0 0,6-4 0 0 0,5-1 0 0 0,75-37 0 0 0,116-41 0 0 0,-154 71 0 0 0,1 2 0 0 0,0 2 0 0 0,70-5 0 0 0,169 6 0 0 0,-284 11 0 0 0,0 1 0 0 0,0 0 0 0 0,0 0 0 0 0,0 1 0 0 0,-1 0 0 0 0,1 1 0 0 0,-1 0 0 0 0,1 0 0 0 0,-1 1 0 0 0,0 0 0 0 0,0 1 0 0 0,-1 0 0 0 0,0 0 0 0 0,1 1 0 0 0,-2 0 0 0 0,11 10 0 0 0,-16-13 0 0 0,0-1 0 0 0,0 0 0 0 0,0 0 0 0 0,0 0 0 0 0,0 0 0 0 0,1 0 0 0 0,-1-1 0 0 0,1 1 0 0 0,-1-1 0 0 0,1 0 0 0 0,3 2 0 0 0,9 7 0 0 0,0 15 0 0 0,1-10 0 0 0,-14-12 0 0 0,1-1 0 0 0,0 1 0 0 0,0 0 0 0 0,-1 0 0 0 0,0 0 0 0 0,1 0 0 0 0,-1 0 0 0 0,0 0 0 0 0,-1 1 0 0 0,1-1 0 0 0,-1 1 0 0 0,2 4 0 0 0,3 8 0 0 0,-1 0 0 0 0,-1 1 0 0 0,0 0 0 0 0,-2 0 0 0 0,1 0 0 0 0,-2 0 0 0 0,-1 0 0 0 0,0 0 0 0 0,-1 0 0 0 0,0 1 0 0 0,-2-1 0 0 0,-8 31 0 0 0,5-32 0 0 0,0 0 0 0 0,-1-1 0 0 0,-1 0 0 0 0,-1 0 0 0 0,0-1 0 0 0,0 0 0 0 0,-2-1 0 0 0,0 0 0 0 0,0 0 0 0 0,-15 12 0 0 0,7-6 0 0 0,-32 45 0 0 0,13-34 0 0 0,-56 34 0 0 0,53-37 0 0 0,21-15 0 0 0,0-1 0 0 0,-1 0 0 0 0,-39 13 0 0 0,-14 6 0 0 0,23-11 0 0 0,-1-1 0 0 0,-1-4 0 0 0,-104 17 0 0 0,90-24 0 0 0,-107-3 0 0 0,143-4 0 0 0,-20-3 0 0 0,0-2 0 0 0,1-2 0 0 0,0-3 0 0 0,-93-30 0 0 0,134 37 0 0 0,1 0 0 0 0,0 0 0 0 0,0-1 0 0 0,0 0 0 0 0,0 0 0 0 0,1-1 0 0 0,-1 0 0 0 0,-12-12 0 0 0,20 13 0 0 0,-1 0 0 0 0,1 0 0 0 0,0 0 0 0 0,1 0 0 0 0,-1 0 0 0 0,1 0 0 0 0,-1 0 0 0 0,1 0 0 0 0,0 0 0 0 0,1 0 0 0 0,-1 1 0 0 0,1-1 0 0 0,1-3 0 0 0,-2 5 0 0 0,1 1 0 0 0,-1 0 0 0 0,0 0 0 0 0,0 0 0 0 0,0 0 0 0 0,1 0 0 0 0,-1 0 0 0 0,1 1 0 0 0,-1-1 0 0 0,0 0 0 0 0,1 1 0 0 0,-1-1 0 0 0,1 1 0 0 0,2-1 0 0 0,-1 0 0 0 0,0 0 0 0 0,0 0 0 0 0,0 0 0 0 0,0-1 0 0 0,-1 1 0 0 0,1 0 0 0 0,0-1 0 0 0,-1 0 0 0 0,1 0 0 0 0,-1 0 0 0 0,4-3 0 0 0,-1 0 0 0 0,-1 1 0 0 0,1 0 0 0 0,0 0 0 0 0,0 1 0 0 0,0-1 0 0 0,1 1 0 0 0,-1 0 0 0 0,1 1 0 0 0,-1 0 0 0 0,1-1 0 0 0,7 0 0 0 0,-6 1 0 0 0,1-1 0 0 0,-1 0 0 0 0,1 0 0 0 0,-1-1 0 0 0,9-5 0 0 0,-11 6 0 0 0,0 0 0 0 0,1 0 0 0 0,-1 0 0 0 0,1 1 0 0 0,0 0 0 0 0,0 0 0 0 0,6-1 0 0 0,64-10 0 0 0,1 3 0 0 0,87 1 0 0 0,-133 10 0 0 0,1 1 0 0 0,-1 1 0 0 0,0 2 0 0 0,56 16 0 0 0,-81-18 0 0 0,-1 1 0 0 0,1 0 0 0 0,-1 0 0 0 0,0 1 0 0 0,0 0 0 0 0,-1 0 0 0 0,1 0 0 0 0,-1 0 0 0 0,4 7 0 0 0,-6-4 0 0 0,0 1 0 0 0,0-1 0 0 0,-1 1 0 0 0,0 0 0 0 0,0-1 0 0 0,-1 1 0 0 0,0 0 0 0 0,-1 0 0 0 0,0-1 0 0 0,0 1 0 0 0,-1-1 0 0 0,-2 9 0 0 0,-2-8 0 0 0,1-1 0 0 0,-1 0 0 0 0,-1 0 0 0 0,0-1 0 0 0,0 0 0 0 0,0 0 0 0 0,-1 0 0 0 0,-14 8 0 0 0,-3 3 0 0 0,-2-2 0 0 0,0 0 0 0 0,0-2 0 0 0,-2-2 0 0 0,-43 15 0 0 0,18-11 0 0 0,-1-3 0 0 0,-63 8 0 0 0,37-13 0 0 0,0-4 0 0 0,-160-11 0 0 0,27-26 0 0 0,143 16 0 0 0,53 15 0 0 0,0-1 0 0 0,0-1 0 0 0,-30-10 0 0 0,41 11 0 0 0,0 1 0 0 0,1-1 0 0 0,-1-1 0 0 0,1 1 0 0 0,0-1 0 0 0,0-1 0 0 0,0 1 0 0 0,1-1 0 0 0,-1 0 0 0 0,1 0 0 0 0,-9-11 0 0 0,13 13 0 0 0,0 1 0 0 0,0 0 0 0 0,0-1 0 0 0,0 1 0 0 0,1 0 0 0 0,-1-1 0 0 0,1 1 0 0 0,0-1 0 0 0,-1 1 0 0 0,1-1 0 0 0,0 1 0 0 0,0-1 0 0 0,1 1 0 0 0,-1-1 0 0 0,1 1 0 0 0,-1-1 0 0 0,1 1 0 0 0,0 0 0 0 0,-1-1 0 0 0,1 1 0 0 0,1 0 0 0 0,1-4 0 0 0,-1 1 0 0 0,1 0 0 0 0,1 0 0 0 0,-1 0 0 0 0,1 1 0 0 0,0-1 0 0 0,0 1 0 0 0,6-5 0 0 0,-9 8 0 0 0,0 0 0 0 0,0 0 0 0 0,0 1 0 0 0,0-1 0 0 0,0 0 0 0 0,0 0 0 0 0,-1-1 0 0 0,1 1 0 0 0,0 0 0 0 0,0 0 0 0 0,-1 0 0 0 0,1 0 0 0 0,-1-1 0 0 0,1 1 0 0 0,-1 0 0 0 0,0-1 0 0 0,1 1 0 0 0,-1-2 0 0 0,0 2 0 0 0,0 1 0 0 0,1-1 0 0 0,-1 0 0 0 0,0 0 0 0 0,0 0 0 0 0,1 0 0 0 0,-1 0 0 0 0,0 0 0 0 0,1 0 0 0 0,-1 0 0 0 0,1 1 0 0 0,-1-1 0 0 0,1 0 0 0 0,0 0 0 0 0,-1 1 0 0 0,1-1 0 0 0,0 0 0 0 0,-1 1 0 0 0,1-1 0 0 0,0 1 0 0 0,0-1 0 0 0,0 1 0 0 0,0-1 0 0 0,-1 1 0 0 0,1-1 0 0 0,0 1 0 0 0,2-1 0 0 0,56-31 0 0 0,-50 25 0 0 0,0 1 0 0 0,1 0 0 0 0,1 0 0 0 0,-1 2 0 0 0,0-1 0 0 0,1 1 0 0 0,21-5 0 0 0,-10 6 0 0 0,0 0 0 0 0,40 1 0 0 0,-53 2 0 0 0,0 1 0 0 0,1 0 0 0 0,-1 0 0 0 0,0 1 0 0 0,0 0 0 0 0,0 0 0 0 0,0 1 0 0 0,0 0 0 0 0,10 6 0 0 0,-13 0 0 0 0,-6-8 0 0 0,1 0 0 0 0,-1-1 0 0 0,0 1 0 0 0,0-1 0 0 0,1 1 0 0 0,-1 0 0 0 0,0-1 0 0 0,1 1 0 0 0,-1-1 0 0 0,0 1 0 0 0,1-1 0 0 0,-1 1 0 0 0,1-1 0 0 0,-1 1 0 0 0,1-1 0 0 0,-1 1 0 0 0,1-1 0 0 0,-1 0 0 0 0,1 1 0 0 0,0-1 0 0 0,-1 0 0 0 0,2 1 0 0 0,-2-1 0 0 0,5 2 0 0 0,0-1 0 0 0,0 1 0 0 0,-1 1 0 0 0,1-1 0 0 0,-1 1 0 0 0,1-1 0 0 0,-1 1 0 0 0,5 5 0 0 0,9 7 0 0 0,-16-14 0 0 0,0 0 0 0 0,0 0 0 0 0,-1 1 0 0 0,1-1 0 0 0,0 0 0 0 0,-1 1 0 0 0,1-1 0 0 0,-1 1 0 0 0,1 0 0 0 0,-1-1 0 0 0,0 1 0 0 0,0 0 0 0 0,0 0 0 0 0,0 0 0 0 0,0 0 0 0 0,0 0 0 0 0,-1 0 0 0 0,1 0 0 0 0,0 0 0 0 0,-1 0 0 0 0,0 0 0 0 0,1 0 0 0 0,-1 4 0 0 0,4 20 0 0 0,-3-24 0 0 0,0 0 0 0 0,0 0 0 0 0,0 1 0 0 0,0-1 0 0 0,-1 0 0 0 0,1 0 0 0 0,-1 1 0 0 0,1-1 0 0 0,-1 0 0 0 0,0 1 0 0 0,0-1 0 0 0,0 0 0 0 0,-1 1 0 0 0,1-1 0 0 0,0 0 0 0 0,-1 1 0 0 0,1-1 0 0 0,-1 0 0 0 0,0 0 0 0 0,0 1 0 0 0,0-1 0 0 0,0 0 0 0 0,0 0 0 0 0,0 0 0 0 0,-1 0 0 0 0,1 0 0 0 0,-1-1 0 0 0,1 1 0 0 0,-1 0 0 0 0,-3 2 0 0 0,-12 8 0 0 0,14-9 0 0 0,-1 0 0 0 0,0 0 0 0 0,0 0 0 0 0,0 0 0 0 0,0-1 0 0 0,-1 0 0 0 0,-7 3 0 0 0,-23 5 0 0 0,16-4 0 0 0,-1-1 0 0 0,0-1 0 0 0,-41 4 0 0 0,-39 1 0 0 0,-46 2 0 0 0,8-20 0 0 0,39 3 0 0 0,31 3 0 0 0,45 0 0 0 0,14 2 0 0 0,2-7 0 0 0,7 1 0 0 0,10 8 0 0 0,14 7 0 0 0,-22-7 0 0 0,13 5 0 0 0,-8-4 0 0 0,0 0 0 0 0,0 1 0 0 0,0 0 0 0 0,0 0 0 0 0,0 0 0 0 0,-1 1 0 0 0,1 0 0 0 0,-1 1 0 0 0,0-1 0 0 0,0 1 0 0 0,7 8 0 0 0,-11-10 0 0 0,1 0 0 0 0,0 0 0 0 0,0-1 0 0 0,0 1 0 0 0,0-1 0 0 0,0 0 0 0 0,0 0 0 0 0,1 0 0 0 0,3 1 0 0 0,-4-1 0 0 0,1-1 0 0 0,-1 1 0 0 0,0 0 0 0 0,0 0 0 0 0,0 0 0 0 0,0 1 0 0 0,0-1 0 0 0,0 1 0 0 0,2 2 0 0 0,-4-3 0 0 0,1 0 0 0 0,-1-1 0 0 0,0 1 0 0 0,1-1 0 0 0,-1 1 0 0 0,1-1 0 0 0,0 0 0 0 0,-1 0 0 0 0,1 0 0 0 0,0 0 0 0 0,0 0 0 0 0,3 1 0 0 0,-4-1 0 0 0,1-1 0 0 0,-1 1 0 0 0,0 0 0 0 0,1-1 0 0 0,-1 1 0 0 0,1 0 0 0 0,-1 0 0 0 0,0 0 0 0 0,0 0 0 0 0,1 0 0 0 0,-1 1 0 0 0,0-1 0 0 0,0 0 0 0 0,0 0 0 0 0,0 1 0 0 0,1 1 0 0 0,1 1 0 0 0,1 0 0 0 0,0-1 0 0 0,-1 1 0 0 0,2-1 0 0 0,-1 0 0 0 0,0-1 0 0 0,1 1 0 0 0,-1-1 0 0 0,6 2 0 0 0,7 6 0 0 0,-11-6 0 0 0,0 0 0 0 0,0 0 0 0 0,0 1 0 0 0,-1 0 0 0 0,1 0 0 0 0,-1 0 0 0 0,4 6 0 0 0,0-5 0 0 0,-8-6 0 0 0,0 0 0 0 0,0 0 0 0 0,0 1 0 0 0,0-1 0 0 0,0 0 0 0 0,0 1 0 0 0,0-1 0 0 0,0 1 0 0 0,0-1 0 0 0,0 1 0 0 0,0-1 0 0 0,-1 1 0 0 0,1-1 0 0 0,0 1 0 0 0,0 0 0 0 0,-1 0 0 0 0,1-1 0 0 0,0 1 0 0 0,-1 0 0 0 0,1 0 0 0 0,-1 0 0 0 0,2 1 0 0 0,-2-2 0 0 0,0 0 0 0 0,1 1 0 0 0,-1-1 0 0 0,0 0 0 0 0,0 0 0 0 0,1 1 0 0 0,-1-1 0 0 0,0 0 0 0 0,0 0 0 0 0,1 1 0 0 0,-1-1 0 0 0,0 0 0 0 0,0 1 0 0 0,0-1 0 0 0,1 0 0 0 0,-1 1 0 0 0,0-1 0 0 0,0 0 0 0 0,0 1 0 0 0,0-1 0 0 0,0 1 0 0 0,0-1 0 0 0,0 0 0 0 0,0 1 0 0 0,0-1 0 0 0,0 1 0 0 0,0-1 0 0 0,0 0 0 0 0,0 1 0 0 0,0-1 0 0 0,0 0 0 0 0,0 1 0 0 0,0-1 0 0 0,0 0 0 0 0,-1 1 0 0 0,1-1 0 0 0,0 0 0 0 0,0 1 0 0 0,0-1 0 0 0,-1 0 0 0 0,1 1 0 0 0,0-1 0 0 0,-1 0 0 0 0,1 0 0 0 0,0 1 0 0 0,0-1 0 0 0,-1 0 0 0 0,1 0 0 0 0,0 1 0 0 0,-1-1 0 0 0,1 0 0 0 0,0 0 0 0 0,-1 0 0 0 0,1 0 0 0 0,-1 0 0 0 0,1 0 0 0 0,0 0 0 0 0,-1 0 0 0 0,1 1 0 0 0,0-1 0 0 0,-1 0 0 0 0,1-1 0 0 0,-1 1 0 0 0,1 0 0 0 0,-25-6 0 0 0,-32-29 0 0 0,48 31 0 0 0,1 0 0 0 0,0-1 0 0 0,0 0 0 0 0,0-1 0 0 0,0 0 0 0 0,1 0 0 0 0,0 0 0 0 0,-11-13 0 0 0,-5-4 0 0 0,13 15 0 0 0,-60-50 0 0 0,62 52 0 0 0,0 0 0 0 0,0 1 0 0 0,0-1 0 0 0,-1 1 0 0 0,-12-4 0 0 0,-8-7 0 0 0,13 7 0 0 0,-1 0 0 0 0,-1 1 0 0 0,-32-11 0 0 0,18 8 0 0 0,11 8 0 0 0,20 3 0 0 0,0 0 0 0 0,0 0 0 0 0,0 0 0 0 0,0 0 0 0 0,0 0 0 0 0,0 0 0 0 0,0 0 0 0 0,0 0 0 0 0,0 0 0 0 0,0 0 0 0 0,1-1 0 0 0,-1 1 0 0 0,0 0 0 0 0,0-1 0 0 0,0 1 0 0 0,0-1 0 0 0,1 1 0 0 0,-1-1 0 0 0,0 1 0 0 0,0-1 0 0 0,0-1 0 0 0,-2-2 0 0 0,-2 3 0 0 0,-22 1 0 0 0,27 1 0 0 0,-1-1 0 0 0,0 0 0 0 0,0 1 0 0 0,1-1 0 0 0,-1 0 0 0 0,1 1 0 0 0,-1-1 0 0 0,0 1 0 0 0,1-1 0 0 0,-1 1 0 0 0,1-1 0 0 0,-1 1 0 0 0,1 0 0 0 0,0-1 0 0 0,-1 1 0 0 0,1 0 0 0 0,-1-1 0 0 0,1 1 0 0 0,0 0 0 0 0,0-1 0 0 0,-1 1 0 0 0,1 0 0 0 0,0 0 0 0 0,0-1 0 0 0,0 1 0 0 0,0 0 0 0 0,0 0 0 0 0,0-1 0 0 0,0 1 0 0 0,0 0 0 0 0,0 0 0 0 0,0-1 0 0 0,0 1 0 0 0,1 0 0 0 0,-1 0 0 0 0,0-1 0 0 0,0 1 0 0 0,1 0 0 0 0,0 0 0 0 0,9 30 0 0 0,15 17 0 0 0,-24-46 0 0 0,0-1 0 0 0,-1 1 0 0 0,1-1 0 0 0,0 1 0 0 0,0-1 0 0 0,0 1 0 0 0,1-1 0 0 0,-1 0 0 0 0,0 1 0 0 0,0-1 0 0 0,1 0 0 0 0,-1 0 0 0 0,1 0 0 0 0,-1 0 0 0 0,4 1 0 0 0,8 9 0 0 0,-4 14 0 0 0,-8-21 0 0 0,0 0 0 0 0,0-1 0 0 0,0 1 0 0 0,0-1 0 0 0,1 1 0 0 0,-1-1 0 0 0,1 1 0 0 0,0-1 0 0 0,3 4 0 0 0,8 2 0 0 0,-12-8 0 0 0,1 0 0 0 0,0 0 0 0 0,-1 1 0 0 0,1-1 0 0 0,-1 0 0 0 0,1 0 0 0 0,-1 1 0 0 0,0-1 0 0 0,0 1 0 0 0,1-1 0 0 0,-1 1 0 0 0,0 0 0 0 0,1 2 0 0 0,47 79 0 0 0,-45-76 0 0 0,0 0 0 0 0,1 0 0 0 0,-1-1 0 0 0,2 1 0 0 0,-1-1 0 0 0,10 9 0 0 0,3 3 0 0 0,-17-11 0 0 0,-1-7 0 0 0,0 1 0 0 0,0-1 0 0 0,0 0 0 0 0,0 1 0 0 0,0-1 0 0 0,0 0 0 0 0,0 1 0 0 0,0-1 0 0 0,0 0 0 0 0,0 1 0 0 0,0-1 0 0 0,1 0 0 0 0,-1 1 0 0 0,0-1 0 0 0,0 0 0 0 0,0 1 0 0 0,0-1 0 0 0,0 0 0 0 0,1 0 0 0 0,-1 1 0 0 0,0-1 0 0 0,0 0 0 0 0,1 0 0 0 0,-1 1 0 0 0,0-1 0 0 0,0 0 0 0 0,1 0 0 0 0,-1 1 0 0 0,0-1 0 0 0,0 0 0 0 0,1 0 0 0 0,-1 0 0 0 0,0 0 0 0 0,1 0 0 0 0,-1 0 0 0 0,0 1 0 0 0,1-1 0 0 0,-1 0 0 0 0,0 0 0 0 0,1 0 0 0 0,-1 0 0 0 0,0 0 0 0 0,1 0 0 0 0,-1 0 0 0 0,0 0 0 0 0,1 0 0 0 0,0-1 0 0 0,-17-8 0 0 0,1 0 0 0 0,0-2 0 0 0,-15-12 0 0 0,29 21 0 0 0,-1 1 0 0 0,1-1 0 0 0,-1 1 0 0 0,0 0 0 0 0,1 0 0 0 0,-1 0 0 0 0,0 0 0 0 0,0 0 0 0 0,0 0 0 0 0,0 0 0 0 0,-2 0 0 0 0,1 0 0 0 0,1 1 0 0 0,0-1 0 0 0,-1 0 0 0 0,1 0 0 0 0,0 0 0 0 0,0-1 0 0 0,0 1 0 0 0,0 0 0 0 0,0-1 0 0 0,0 0 0 0 0,0 1 0 0 0,0-1 0 0 0,0 0 0 0 0,-1-3 0 0 0,-1-1 0 0 0,4 5 0 0 0,-1 0 0 0 0,0 0 0 0 0,1 0 0 0 0,-1-1 0 0 0,0 1 0 0 0,1 0 0 0 0,-1 0 0 0 0,0 0 0 0 0,0 0 0 0 0,0 1 0 0 0,0-1 0 0 0,0 0 0 0 0,0 0 0 0 0,0 0 0 0 0,0 1 0 0 0,-1-1 0 0 0,1 1 0 0 0,0-1 0 0 0,0 1 0 0 0,-1-1 0 0 0,1 1 0 0 0,-3-1 0 0 0,-1-1 0 0 0,0 1 0 0 0,0-2 0 0 0,0 1 0 0 0,0 0 0 0 0,1-1 0 0 0,-1 0 0 0 0,1 0 0 0 0,0-1 0 0 0,0 1 0 0 0,-6-7 0 0 0,3 4 0 0 0,1 0 0 0 0,-1 0 0 0 0,-1 1 0 0 0,-13-8 0 0 0,12 9 0 0 0,-1 0 0 0 0,0 0 0 0 0,1-1 0 0 0,-1 0 0 0 0,1-1 0 0 0,0 0 0 0 0,0 0 0 0 0,1-1 0 0 0,0 0 0 0 0,-11-13 0 0 0,16 17 0 0 0,1 0 0 0 0,-1 0 0 0 0,1 0 0 0 0,-1 0 0 0 0,0 1 0 0 0,0-1 0 0 0,0 1 0 0 0,-4-3 0 0 0,-19-15 0 0 0,24 16 0 0 0,-4-3 0 0 0,-25 4 0 0 0,31 3 0 0 0,-1 0 0 0 0,1 0 0 0 0,0 0 0 0 0,0 1 0 0 0,0-1 0 0 0,-1 0 0 0 0,1 0 0 0 0,0 0 0 0 0,0 0 0 0 0,0 0 0 0 0,0 0 0 0 0,0 0 0 0 0,-1 1 0 0 0,1-1 0 0 0,0 0 0 0 0,0 0 0 0 0,0 0 0 0 0,0 0 0 0 0,0 1 0 0 0,0-1 0 0 0,0 0 0 0 0,0 0 0 0 0,-1 0 0 0 0,1 0 0 0 0,0 1 0 0 0,0-1 0 0 0,0 0 0 0 0,0 0 0 0 0,0 0 0 0 0,0 1 0 0 0,0-1 0 0 0,0 0 0 0 0,0 0 0 0 0,0 0 0 0 0,0 1 0 0 0,0-1 0 0 0,0 0 0 0 0,0 0 0 0 0,1 0 0 0 0,-1 0 0 0 0,0 1 0 0 0,0-1 0 0 0,0 0 0 0 0,0 0 0 0 0,0 0 0 0 0,0 0 0 0 0,0 1 0 0 0,1-1 0 0 0,-1 0 0 0 0,0 0 0 0 0,0 0 0 0 0,0 0 0 0 0,0 0 0 0 0,0 0 0 0 0,1 1 0 0 0,13 18 0 0 0,3 7 0 0 0,-15-18 0 0 0,-2-6 0 0 0,0 0 0 0 0,1-1 0 0 0,-1 1 0 0 0,1 0 0 0 0,-1-1 0 0 0,1 1 0 0 0,-1-1 0 0 0,1 1 0 0 0,0 0 0 0 0,0-1 0 0 0,0 1 0 0 0,0-1 0 0 0,0 0 0 0 0,0 1 0 0 0,0-1 0 0 0,0 0 0 0 0,0 0 0 0 0,1 1 0 0 0,-1-1 0 0 0,3 1 0 0 0,-1 0 0 0 0,1 0 0 0 0,-1 1 0 0 0,0-1 0 0 0,0 1 0 0 0,0 0 0 0 0,0 0 0 0 0,-1 0 0 0 0,1 0 0 0 0,2 4 0 0 0,11 13 0 0 0,-14-18 0 0 0,0 0 0 0 0,1 0 0 0 0,-1 0 0 0 0,0-1 0 0 0,0 1 0 0 0,1-1 0 0 0,-1 0 0 0 0,1 1 0 0 0,-1-1 0 0 0,5 1 0 0 0,10 6 0 0 0,50 42 0 0 0,-45-34 0 0 0,-13-9 0 0 0,0 0 0 0 0,1-1 0 0 0,-1-1 0 0 0,1 1 0 0 0,16 5 0 0 0,3 0 0 0 0,169 57 0 0 0,-124-52 0 0 0,0-3 0 0 0,138 5 0 0 0,-161-14 0 0 0,665 8 0 0 0,-488-13 0 0 0,-74-9 0 0 0,-32 0 0 0 0,-70 5 0 0 0,0-2 0 0 0,61-16 0 0 0,-58 11 0 0 0,28-6 0 0 0,325-65 0 0 0,-330 74 0 0 0,-59 8 0 0 0,0-1 0 0 0,0 0 0 0 0,0-1 0 0 0,0-2 0 0 0,29-9 0 0 0,-46 12 0 0 0,0 1 0 0 0,0 0 0 0 0,0 0 0 0 0,1 0 0 0 0,-1 1 0 0 0,0-1 0 0 0,0 1 0 0 0,1-1 0 0 0,-1 1 0 0 0,0 0 0 0 0,1-1 0 0 0,-1 1 0 0 0,4 1 0 0 0,30-5 0 0 0,12-11 0 0 0,-13 4 0 0 0,51-10 0 0 0,-54 13 0 0 0,-1-2 0 0 0,35-15 0 0 0,80-29 0 0 0,-77 24 0 0 0,44-23 0 0 0,-77 38 0 0 0,-25 2 0 0 0,-79 94 0 0 0,46-66 0 0 0,20-14 0 0 0,1-1 0 0 0,0 0 0 0 0,-1 1 0 0 0,1 0 0 0 0,0-1 0 0 0,0 1 0 0 0,0 0 0 0 0,-1 0 0 0 0,1-1 0 0 0,0 1 0 0 0,0 0 0 0 0,0 0 0 0 0,0 0 0 0 0,1 0 0 0 0,-1 1 0 0 0,0-1 0 0 0,0 0 0 0 0,1 0 0 0 0,-1 0 0 0 0,0 1 0 0 0,0 1 0 0 0,0 1 0 0 0,0-1 0 0 0,-1 1 0 0 0,1-1 0 0 0,-1 0 0 0 0,0 1 0 0 0,0-1 0 0 0,0 0 0 0 0,0 0 0 0 0,-1 0 0 0 0,1-1 0 0 0,-1 1 0 0 0,0-1 0 0 0,0 1 0 0 0,0-1 0 0 0,0 0 0 0 0,0 0 0 0 0,0 0 0 0 0,0 0 0 0 0,-1-1 0 0 0,-3 2 0 0 0,6-3 0 0 0,-1 2 0 0 0,0-1 0 0 0,0 1 0 0 0,0-1 0 0 0,0 1 0 0 0,0 0 0 0 0,0 0 0 0 0,0 0 0 0 0,1 0 0 0 0,-1 0 0 0 0,1 0 0 0 0,-3 3 0 0 0,-14 17 0 0 0,5-13 0 0 0,-1-2 0 0 0,1 0 0 0 0,-2 0 0 0 0,-22 7 0 0 0,-35 17 0 0 0,54-22 0 0 0,0 0 0 0 0,0-1 0 0 0,-1 0 0 0 0,0-2 0 0 0,-29 6 0 0 0,18-2 0 0 0,25-9 0 0 0,11-1 0 0 0,55-10 0 0 0,-23 3 0 0 0,-35 6 0 0 0,0 1 0 0 0,1-1 0 0 0,-1 1 0 0 0,0-1 0 0 0,0 0 0 0 0,0 0 0 0 0,0-1 0 0 0,-1 1 0 0 0,4-2 0 0 0,-3 1 0 0 0,0 1 0 0 0,0-1 0 0 0,1 1 0 0 0,-1-1 0 0 0,0 1 0 0 0,1 0 0 0 0,-1 1 0 0 0,1-1 0 0 0,3 0 0 0 0,14-2 0 0 0,0-1 0 0 0,0-2 0 0 0,0 0 0 0 0,32-14 0 0 0,16-6 0 0 0,-31 11 0 0 0,37-20 0 0 0,-33 15 0 0 0,-15 1 0 0 0,-25 17 0 0 0,0 0 0 0 0,0 1 0 0 0,0-1 0 0 0,0 0 0 0 0,1 1 0 0 0,-1-1 0 0 0,1 1 0 0 0,-1 0 0 0 0,1 0 0 0 0,-1 0 0 0 0,6-1 0 0 0,-6 1 0 0 0,0 0 0 0 0,0 0 0 0 0,0 0 0 0 0,0 0 0 0 0,-1 0 0 0 0,1-1 0 0 0,0 1 0 0 0,-1 0 0 0 0,1-1 0 0 0,-1 0 0 0 0,1 1 0 0 0,1-4 0 0 0,18-15 0 0 0,19-2 0 0 0,-32 9 0 0 0,-10 9 0 0 0,3 1 0 0 0,5 1 0 0 0,-4 2 0 0 0,-1 0 0 0 0,0-1 0 0 0,0 1 0 0 0,1 0 0 0 0,-1-1 0 0 0,0 1 0 0 0,0-1 0 0 0,0 0 0 0 0,1 1 0 0 0,-1-1 0 0 0,0 0 0 0 0,0 0 0 0 0,0 0 0 0 0,0 1 0 0 0,0-1 0 0 0,0 0 0 0 0,-1 0 0 0 0,1-1 0 0 0,0 1 0 0 0,0 0 0 0 0,-1 0 0 0 0,1 0 0 0 0,0-2 0 0 0,10-4 0 0 0,5-2 0 0 0,-1 2 0 0 0,-14 7 0 0 0,0 0 0 0 0,-1 0 0 0 0,1 0 0 0 0,0 0 0 0 0,-1 0 0 0 0,1 0 0 0 0,0-1 0 0 0,-1 1 0 0 0,1 0 0 0 0,0-1 0 0 0,-1 1 0 0 0,1 0 0 0 0,-1-1 0 0 0,1 1 0 0 0,-1 0 0 0 0,1-1 0 0 0,-1 1 0 0 0,1-1 0 0 0,-1 1 0 0 0,1-1 0 0 0,-1 1 0 0 0,0-1 0 0 0,1 1 0 0 0,-1-1 0 0 0,0 0 0 0 0,1 1 0 0 0,-1-1 0 0 0,0 0 0 0 0,0 1 0 0 0,0-1 0 0 0,1 0 0 0 0,-1 1 0 0 0,0-1 0 0 0,0 0 0 0 0,0 1 0 0 0,0-1 0 0 0,0 0 0 0 0,0 1 0 0 0,0-1 0 0 0,-1 0 0 0 0,1 1 0 0 0,0-2 0 0 0,-5-117-8291 0 0,1 0-972 0 0,4 49 3687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94 115 3744 0 0,'4'8'8250'0'0,"10"13"-5155"0"0,22 38-1595 0 0,-34-56-1429 0 0,-1 0 1 0 0,1 1-1 0 0,0-1 1 0 0,1 0-1 0 0,-1 0 1 0 0,0-1-1 0 0,1 1 1 0 0,5 4-1 0 0,-6-5-23 0 0,1 1-1 0 0,0-1 1 0 0,-1 1-1 0 0,0 0 1 0 0,0 0-1 0 0,1-1 1 0 0,-2 1-1 0 0,4 7 0 0 0,60 118 1239 0 0,-60-116-1192 0 0,1-2 1 0 0,1 1 0 0 0,0-1-1 0 0,15 17 1 0 0,-12-16 31 0 0,-2 0-1 0 0,1 0 1 0 0,11 22 0 0 0,18 30 258 0 0,-31-54-351 0 0,1-1-1 0 0,-1 1 1 0 0,2-2 0 0 0,-1 1 0 0 0,13 8 0 0 0,-8-5-17 0 0,-11-10-12 0 0,-1 0 1 0 0,0 0-1 0 0,1 0 1 0 0,-1 0-1 0 0,1 0 1 0 0,-1 0-1 0 0,1 0 1 0 0,0 0-1 0 0,-1-1 1 0 0,1 1-1 0 0,0-1 0 0 0,-1 1 1 0 0,1-1-1 0 0,0 0 1 0 0,0 1-1 0 0,-1-1 1 0 0,4 0-1 0 0,-4-1 0 0 0,1 1 0 0 0,-1 0 0 0 0,0 0 1 0 0,0 0-1 0 0,0 1 0 0 0,0-1 0 0 0,0 0 0 0 0,0 0 0 0 0,0 1 0 0 0,0-1 0 0 0,0 0 0 0 0,0 1 0 0 0,0-1 1 0 0,0 1-1 0 0,0 0 0 0 0,0-1 0 0 0,0 1 0 0 0,0 0 0 0 0,0-1 0 0 0,0 1 0 0 0,-1 0 0 0 0,1 0 0 0 0,0 0 1 0 0,-1-1-1 0 0,2 3 0 0 0,1 0 10 0 0,0-1 1 0 0,0 1-1 0 0,1-1 1 0 0,-1 0-1 0 0,1 0 1 0 0,-1 0-1 0 0,1 0 1 0 0,0 0-1 0 0,0-1 1 0 0,0 0-1 0 0,0 0 1 0 0,0 0-1 0 0,7 1 1 0 0,49 3 79 0 0,-44-5-46 0 0,1-1-1 0 0,-1 0 1 0 0,0-1 0 0 0,1 0-1 0 0,-1-1 1 0 0,0-1 0 0 0,-1-1-1 0 0,1 0 1 0 0,-1-1 0 0 0,0-1-1 0 0,25-14 1 0 0,-36 18-28 0 0,1-1 1 0 0,-1 1-1 0 0,0-1 0 0 0,0 1 0 0 0,0-1 1 0 0,0 0-1 0 0,0-1 0 0 0,-1 1 0 0 0,4-6 0 0 0,14-17 130 0 0,-11 21-109 0 0,-9 5-35 0 0,0 1 0 0 0,0 0 0 0 0,0-1 0 0 0,0 1 0 0 0,-1-1 0 0 0,1 1 0 0 0,0-1 0 0 0,0 1 0 0 0,-1-1 0 0 0,1 0 0 0 0,0 1 0 0 0,-1-1 0 0 0,1 0 0 0 0,-1 0 0 0 0,1 1 0 0 0,-1-1 0 0 0,1 0 0 0 0,-1 0 0 0 0,1 0 0 0 0,-1 0 0 0 0,0 1 0 0 0,0-1 0 0 0,1 0 0 0 0,-1 0 0 0 0,0 0 0 0 0,0-2 0 0 0,16-40 210 0 0,-12 35-148 0 0,-1-1 0 0 0,1 1 0 0 0,-1-1 0 0 0,-1 1 0 0 0,0-1 0 0 0,0 0 0 0 0,1-16 0 0 0,-3 15 13 0 0,0 1 1 0 0,-1-1-1 0 0,0 1 0 0 0,0-1 1 0 0,-1 1-1 0 0,0 0 1 0 0,-1 0-1 0 0,0 0 1 0 0,0 0-1 0 0,-1 0 0 0 0,0 1 1 0 0,-6-10-1 0 0,-9-10 108 0 0,14 19-123 0 0,-1 1 0 0 0,0-1 0 0 0,0 1 0 0 0,-1 0-1 0 0,-9-9 1 0 0,9 12-17 0 0,1 0 0 0 0,0-1 0 0 0,0 0-1 0 0,0 0 1 0 0,-6-10 0 0 0,8 11-23 0 0,1 0 0 0 0,-1 0 1 0 0,0 1-1 0 0,-1-1 0 0 0,1 1 0 0 0,-1 0 1 0 0,-5-4-1 0 0,-22-12 125 0 0,5 1-18 0 0,-1 1-1 0 0,-1 1 1 0 0,0 2 0 0 0,-55-21 0 0 0,76 34-139 0 0,-1 0 1 0 0,1 0 0 0 0,-1 1 0 0 0,0 0-1 0 0,1 0 1 0 0,-1 1 0 0 0,0 1 0 0 0,0-1-1 0 0,0 1 1 0 0,1 1 0 0 0,-1-1 0 0 0,1 2-1 0 0,-1-1 1 0 0,1 1 0 0 0,0 0 0 0 0,-15 9 0 0 0,9-3-125 0 0,0 1 1 0 0,0 0-1 0 0,1 1 1 0 0,0 1 0 0 0,1 0-1 0 0,0 1 1 0 0,-10 15 0 0 0,-8 8-457 0 0,-11 17-592 0 0,20-14-1277 0 0,-3-2 1 0 0,0-1 0 0 0,-3 0-1 0 0,-48 50 1 0 0,42-41-3038 0 0,7-32 1167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137 275 4632 0 0,'-52'-8'7178'0'0,"45"6"-6581"0"0,1 0 0 0 0,-1 0-1 0 0,1-1 1 0 0,0 0 0 0 0,-1 0-1 0 0,1-1 1 0 0,1 1-1 0 0,-1-1 1 0 0,-9-9 0 0 0,12 9-289 0 0,2 0 0 0 0,-1 0 1 0 0,0-1-1 0 0,1 1 0 0 0,0 0 1 0 0,0-1-1 0 0,0 1 0 0 0,0-1 1 0 0,1 1-1 0 0,0-1 0 0 0,0 1 1 0 0,0-1-1 0 0,2-7 0 0 0,-2-4 64 0 0,11-15 773 0 0,22-1-400 0 0,-19 21-461 0 0,-13 10-260 0 0,1 0 0 0 0,-1 0-1 0 0,0 0 1 0 0,1 0 0 0 0,-1 1 0 0 0,0-1-1 0 0,1 0 1 0 0,-1 1 0 0 0,1-1-1 0 0,-1 1 1 0 0,1-1 0 0 0,-1 1 0 0 0,1 0-1 0 0,2 0 1 0 0,-3 0-12 0 0,1 0-1 0 0,-1 0 1 0 0,0-1 0 0 0,0 1-1 0 0,0 0 1 0 0,0 0 0 0 0,0 0-1 0 0,0-1 1 0 0,0 1-1 0 0,0-1 1 0 0,0 1 0 0 0,0-1-1 0 0,0 1 1 0 0,0-1 0 0 0,0 1-1 0 0,0-1 1 0 0,-1 0 0 0 0,1 0-1 0 0,0 1 1 0 0,0-1 0 0 0,1-2-1 0 0,1 0 25 0 0,1-1-1 0 0,-1 1 1 0 0,1-1 0 0 0,0 1-1 0 0,1 0 1 0 0,-1 1-1 0 0,0-1 1 0 0,1 1-1 0 0,-1 0 1 0 0,1 0 0 0 0,0 0-1 0 0,0 1 1 0 0,5-2-1 0 0,3 0 81 0 0,1 0 0 0 0,-1 1 0 0 0,23-1 0 0 0,-31 3-88 0 0,0 0 1 0 0,0 1-1 0 0,0-1 1 0 0,0 1-1 0 0,-1 0 1 0 0,1 0-1 0 0,0 1 1 0 0,-1-1-1 0 0,1 1 1 0 0,-1 0-1 0 0,1 1 1 0 0,-1-1-1 0 0,0 1 1 0 0,0-1-1 0 0,0 1 1 0 0,0 0 0 0 0,-1 1-1 0 0,1-1 1 0 0,-1 1-1 0 0,6 7 1 0 0,9 7 72 0 0,-15-14-82 0 0,-1 0 1 0 0,1 0 0 0 0,-1 0 0 0 0,0 0 0 0 0,0 0 0 0 0,0 0 0 0 0,0 1 0 0 0,1 7 0 0 0,11 21 146 0 0,-8-19-113 0 0,0 1 0 0 0,-1-1 0 0 0,-1 1 0 0 0,0 0 0 0 0,2 20 0 0 0,9 31 50 0 0,-14-61-75 0 0,1 1 0 0 0,-1-1 0 0 0,-1 0-1 0 0,1 1 1 0 0,-1-1 0 0 0,0 0 0 0 0,0 1 0 0 0,-2 8 0 0 0,1-6 5 0 0,1-1 1 0 0,-1 1 0 0 0,1-1 0 0 0,1 1 0 0 0,1 9-1 0 0,3 22 154 0 0,-2-15 17 0 0,0 0 0 0 0,10 29 0 0 0,-3 1 104 0 0,-6-45-241 0 0,-1 1 0 0 0,0 0 0 0 0,0 0 0 0 0,2 16 0 0 0,-4-21-52 0 0,0-1 0 0 0,0 0 0 0 0,1 0 0 0 0,-1 0 0 0 0,1 0 0 0 0,0 0 0 0 0,0 0 0 0 0,0 0 0 0 0,1 0 0 0 0,-1-1 0 0 0,1 0 0 0 0,0 1 0 0 0,0-1 0 0 0,0 0 0 0 0,1 0 0 0 0,-1-1 0 0 0,7 5 0 0 0,-2-4-14 0 0,0 0-1 0 0,1-1 1 0 0,-1 0-1 0 0,0-1 1 0 0,1 1-1 0 0,-1-2 1 0 0,1 1-1 0 0,-1-1 1 0 0,12-1-1 0 0,-12 0-18 0 0,-1 0-1 0 0,1-1 1 0 0,-1 0 0 0 0,1 0-1 0 0,-1 0 1 0 0,9-5-1 0 0,16-5-72 0 0,-27 10 41 0 0,0 1-1 0 0,-1-1 0 0 0,1 0 1 0 0,0 0-1 0 0,-1 0 1 0 0,0 0-1 0 0,0-1 0 0 0,0 0 1 0 0,8-6-1 0 0,51-51-1150 0 0,-14 3-51 0 0,6-4-32 0 0,-54 60 1239 0 0,1-1 0 0 0,-1 1 0 0 0,0-1 0 0 0,0 1 0 0 0,0-1 1 0 0,0 1-1 0 0,0-1 0 0 0,0 0 0 0 0,-1 0 0 0 0,1 1 0 0 0,-1-1 0 0 0,1 0 0 0 0,-1 0 0 0 0,1 0 1 0 0,-1 0-1 0 0,0-3 0 0 0,2-5-175 0 0,9-12-690 0 0,-7 16 449 0 0,-1-1 0 0 0,0 1-1 0 0,0-1 1 0 0,-1 1 0 0 0,1-1 0 0 0,-1 0-1 0 0,-1 0 1 0 0,1 0 0 0 0,-1 0 0 0 0,-1 0-1 0 0,1-10 1 0 0,-1-8-1337 0 0,1 17 1178 0 0,0 0-1 0 0,0 0 1 0 0,-1 0-1 0 0,-1 0 1 0 0,1 0 0 0 0,-1 0-1 0 0,-1 0 1 0 0,1 0-1 0 0,-1 1 1 0 0,-1-1-1 0 0,1 0 1 0 0,-7-12-1 0 0,0 10-4537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43 153 5680 0 0,'-2'-1'465'0'0,"-1"1"-1"0"0,1-1 1 0 0,0 0 0 0 0,-1 0 0 0 0,1 1-1 0 0,0-1 1 0 0,0-1 0 0 0,0 1-1 0 0,0 0 1 0 0,0 0 0 0 0,0-1 0 0 0,0 1-1 0 0,-2-3 1 0 0,-3-2 239 0 0,6 4-427 0 0,1 0 0 0 0,-1-1 1 0 0,1 1-1 0 0,-1 0 0 0 0,1-1 0 0 0,0 1 0 0 0,0-1 0 0 0,0 1 0 0 0,0 0 0 0 0,0-1 0 0 0,0 1 0 0 0,1 0 0 0 0,-1-1 0 0 0,1 1 1 0 0,-1 0-1 0 0,1-1 0 0 0,0 1 0 0 0,0 0 0 0 0,0 0 0 0 0,0 0 0 0 0,3-4 0 0 0,69-36 2456 0 0,-43 27-1932 0 0,-26 12-730 0 0,-1 1 1 0 0,0 0-1 0 0,1 0 0 0 0,-1 1 1 0 0,1-1-1 0 0,0 1 1 0 0,0 0-1 0 0,-1 0 0 0 0,1 0 1 0 0,0 0-1 0 0,6 1 1 0 0,26-1 315 0 0,46 3 791 0 0,-76-1-1103 0 0,0 0 0 0 0,0 1 0 0 0,0-1 0 0 0,0 1 0 0 0,0 0 0 0 0,-1 1 1 0 0,1 0-1 0 0,-1 0 0 0 0,0 0 0 0 0,0 0 0 0 0,6 6 0 0 0,-9-8-45 0 0,0 1-1 0 0,-1 0 1 0 0,1 0-1 0 0,-1 1 0 0 0,0-1 1 0 0,1 0-1 0 0,-1 0 1 0 0,0 1-1 0 0,0-1 1 0 0,-1 0-1 0 0,1 1 1 0 0,0 3-1 0 0,0-4-1 0 0,-1 1 0 0 0,1-1 0 0 0,0 1 0 0 0,0-1 0 0 0,0 1 0 0 0,0-1 0 0 0,0 1 0 0 0,1-1 0 0 0,-1 0 0 0 0,1 0 0 0 0,2 3 0 0 0,3 5 103 0 0,0 1 0 0 0,0-1 0 0 0,-1 1 1 0 0,-1 0-1 0 0,0 0 0 0 0,0 1 0 0 0,-1 0 0 0 0,0-1 1 0 0,2 21-1 0 0,-2 0 146 0 0,-3 1-1 0 0,-2 49 1 0 0,-1-11 67 0 0,1-28-161 0 0,0-18-79 0 0,1 0 1 0 0,1 1 0 0 0,7 38 0 0 0,-5-59-97 0 0,1 0 0 0 0,-1 0 1 0 0,1 0-1 0 0,0 0 0 0 0,0-1 0 0 0,0 0 1 0 0,1 0-1 0 0,0 0 0 0 0,-1 0 1 0 0,1-1-1 0 0,1 1 0 0 0,10 4 0 0 0,-12-6-7 0 0,4 2 1 0 0,0 0 0 0 0,1-1 0 0 0,-1 0 0 0 0,1-1 0 0 0,-1 0-1 0 0,1 0 1 0 0,0-1 0 0 0,0 0 0 0 0,-1-1 0 0 0,1 0 0 0 0,12-1 0 0 0,-5-1-86 0 0,0 0-1 0 0,0-1 0 0 0,0 0 1 0 0,-1-2-1 0 0,18-6 1 0 0,1-21-1039 0 0,-27 30 940 0 0,-5 2 150 0 0,-1 0 0 0 0,0-1 0 0 0,0 1 0 0 0,1 0 0 0 0,-1-1 0 0 0,0 1 0 0 0,0-1 0 0 0,0 1 0 0 0,0-1 0 0 0,1 0 0 0 0,-1 1 0 0 0,0-1 0 0 0,0 0 0 0 0,0 0 0 0 0,-1 0 0 0 0,1 0 0 0 0,0 0 0 0 0,0 0 0 0 0,0 0 0 0 0,-1 0 0 0 0,1 0 0 0 0,0 0 0 0 0,-1 0 0 0 0,1 0 0 0 0,-1 0-1 0 0,1-2 1 0 0,1-2-121 0 0,0 1-1 0 0,0 0 0 0 0,1 0 1 0 0,-1 0-1 0 0,1 0 0 0 0,0 0 0 0 0,0 0 1 0 0,7-6-1 0 0,-5 5-193 0 0,0 0 1 0 0,-1 0-1 0 0,1-1 0 0 0,-1 1 0 0 0,0-1 1 0 0,5-13-1 0 0,7-8-1159 0 0,4-6-1994 0 0,-19 29 2731 0 0,1 1 0 0 0,-1-1 1 0 0,0 1-1 0 0,0-1 0 0 0,0 0 0 0 0,0 1 0 0 0,0-1 0 0 0,-1-4 0 0 0,0-5-5647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98 5808 0 0,'-19'-3'6710'0'0,"3"-5"-3658"0"0,15 7-2991 0 0,1 0 1 0 0,-1 1-1 0 0,1-1 0 0 0,-1 0 1 0 0,1 1-1 0 0,-1-1 0 0 0,1 0 1 0 0,0 1-1 0 0,-1-1 1 0 0,1 0-1 0 0,0 0 0 0 0,0 0 1 0 0,-1 1-1 0 0,1-1 0 0 0,0 0 1 0 0,0 0-1 0 0,0 0 1 0 0,0 1-1 0 0,0-1 0 0 0,0 0 1 0 0,0 0-1 0 0,0 0 0 0 0,0 0 1 0 0,1 1-1 0 0,-1-1 0 0 0,0 0 1 0 0,0 0-1 0 0,1 1 1 0 0,-1-1-1 0 0,1 0 0 0 0,-1 0 1 0 0,0 1-1 0 0,1-1 0 0 0,-1 0 1 0 0,1 1-1 0 0,0-1 1 0 0,-1 1-1 0 0,1-1 0 0 0,0 1 1 0 0,-1-1-1 0 0,1 1 0 0 0,1-1 1 0 0,3-4 99 0 0,1 1 0 0 0,0 1 1 0 0,0-1-1 0 0,1 1 0 0 0,-1 0 1 0 0,1 0-1 0 0,0 1 0 0 0,7-2 1 0 0,-4 1-122 0 0,-3-3 100 0 0,3-2 6 0 0,24 4 762 0 0,58 0 0 0 0,-91 4-868 0 0,1 0 0 0 0,-1 1-1 0 0,0-1 1 0 0,1 0-1 0 0,-1 0 1 0 0,0 1 0 0 0,1-1-1 0 0,-1 1 1 0 0,0-1 0 0 0,0 1-1 0 0,1 0 1 0 0,-1-1 0 0 0,0 1-1 0 0,0 0 1 0 0,0 0-1 0 0,0 0 1 0 0,0 0 0 0 0,0 0-1 0 0,0 0 1 0 0,0 0 0 0 0,0 0-1 0 0,0 0 1 0 0,0 2-1 0 0,13 35 884 0 0,0-1-250 0 0,-11-32-597 0 0,-1-1-1 0 0,0 1 1 0 0,0 0 0 0 0,-1-1 0 0 0,1 1-1 0 0,-1 0 1 0 0,0 0 0 0 0,0 0 0 0 0,-1 0-1 0 0,0 1 1 0 0,0-1 0 0 0,0 0 0 0 0,-1 9 0 0 0,-19 75 845 0 0,8-38-666 0 0,-6 56 421 0 0,9-25-197 0 0,7-71-422 0 0,0 1 1 0 0,1-1-1 0 0,0 1 1 0 0,1 0-1 0 0,0 0 1 0 0,1-1-1 0 0,0 1 1 0 0,1-1 0 0 0,0 1-1 0 0,1-1 1 0 0,0 1-1 0 0,1-1 1 0 0,8 17-1 0 0,20 12 43 0 0,-7-2-69 0 0,-19-32-57 0 0,0 0 0 0 0,1 0 1 0 0,-1-1-1 0 0,1 0 0 0 0,0 0 1 0 0,1-1-1 0 0,-1 0 0 0 0,1 0 0 0 0,0 0 1 0 0,0-1-1 0 0,0-1 0 0 0,0 1 1 0 0,1-1-1 0 0,-1-1 0 0 0,1 1 1 0 0,-1-1-1 0 0,12-1 0 0 0,-7 0-152 0 0,-5 1-98 0 0,-1-1 0 0 0,1 0 0 0 0,-1-1 0 0 0,1 0 0 0 0,-1 0 1 0 0,1-1-1 0 0,11-3 0 0 0,6-2-362 0 0,-19 6 412 0 0,-1 0 0 0 0,0 0-1 0 0,0 0 1 0 0,1-1 0 0 0,-1 0 0 0 0,0 0 0 0 0,-1 0 0 0 0,1 0 0 0 0,0-1 0 0 0,5-4 0 0 0,-3-1-573 0 0,1 0 1 0 0,-1 0 0 0 0,1 1-1 0 0,1 1 1 0 0,-1-1 0 0 0,1 1-1 0 0,11-5 1 0 0,-18 10 619 0 0,1 0 0 0 0,-1 0 1 0 0,0-1-1 0 0,1 1 0 0 0,-1-1 0 0 0,0 1 0 0 0,0-1 0 0 0,0 0 1 0 0,0 0-1 0 0,0 0 0 0 0,0 0 0 0 0,0 0 0 0 0,-1 0 0 0 0,1 0 0 0 0,1-5 1 0 0,14-17-3218 0 0,7-3-3017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 5048 0 0,'-7'-2'6303'0'0,"3"-2"-3906"0"0,3 4-2225 0 0,1-1 1 0 0,-1 0 0 0 0,1 1-1 0 0,-1-1 1 0 0,0 0 0 0 0,1 1-1 0 0,-1-1 1 0 0,0 1 0 0 0,0 0-1 0 0,1-1 1 0 0,-1 1 0 0 0,0-1-1 0 0,0 1 1 0 0,0 0 0 0 0,1 0-1 0 0,-1-1 1 0 0,0 1 0 0 0,0 0-1 0 0,0 0 1 0 0,0 0-1 0 0,0 0 1 0 0,1 0 0 0 0,-3 0-1 0 0,-4 1 192 0 0,0 0-1 0 0,0 0 1 0 0,1 0-1 0 0,-1 1 0 0 0,0 0 1 0 0,1 0-1 0 0,-1 0 0 0 0,1 1 1 0 0,0 0-1 0 0,0 0 0 0 0,0 1 1 0 0,0 0-1 0 0,1 0 1 0 0,-1 0-1 0 0,1 1 0 0 0,-7 7 1 0 0,-7 2-76 0 0,18-14-269 0 0,-1 0 1 0 0,1 1-1 0 0,0 0 1 0 0,0-1-1 0 0,0 1 1 0 0,0 0-1 0 0,-1 0 1 0 0,1-1-1 0 0,0 1 1 0 0,1 0-1 0 0,-1 0 1 0 0,0 0-1 0 0,0 0 1 0 0,0 0-1 0 0,0 0 1 0 0,1 1-1 0 0,-1-1 1 0 0,0 1-1 0 0,-13 17 268 0 0,12-17-249 0 0,1 0 0 0 0,-1 0 0 0 0,0 0 0 0 0,1 0 0 0 0,-1 0 0 0 0,1 0 0 0 0,-1 0 0 0 0,1 1 0 0 0,0-1 0 0 0,0 1 0 0 0,0-1 0 0 0,1 1-1 0 0,-1-1 1 0 0,0 1 0 0 0,1-1 0 0 0,-1 4 0 0 0,-9 32 391 0 0,8-35-401 0 0,1 0 1 0 0,-1 1-1 0 0,1-1 1 0 0,0 0-1 0 0,0 0 1 0 0,0 1-1 0 0,0-1 1 0 0,0 1-1 0 0,1-1 1 0 0,0 1-1 0 0,-1-1 1 0 0,1 1-1 0 0,1-1 1 0 0,-1 1 0 0 0,0-1-1 0 0,1 1 1 0 0,0-1-1 0 0,0 0 1 0 0,0 1-1 0 0,0-1 1 0 0,3 5-1 0 0,9 20 148 0 0,-10-20-114 0 0,1 1 0 0 0,0-1-1 0 0,1-1 1 0 0,0 1 0 0 0,0 0 0 0 0,6 6-1 0 0,5 12 62 0 0,-14-21-92 0 0,0 0-1 0 0,1-1 1 0 0,-1 1-1 0 0,1-1 0 0 0,0 0 1 0 0,0 0-1 0 0,1 0 0 0 0,-1 0 1 0 0,1 0-1 0 0,7 5 0 0 0,48 41 206 0 0,-55-46-213 0 0,0 1-1 0 0,0-1 1 0 0,-1 1-1 0 0,0-1 0 0 0,0 1 1 0 0,0 0-1 0 0,-1 0 1 0 0,1 0-1 0 0,1 8 1 0 0,4 4 83 0 0,-5-9-76 0 0,-3-6-22 0 0,1 1 0 0 0,0-1 0 0 0,0 0-1 0 0,0 0 1 0 0,0 0 0 0 0,0 0 0 0 0,0 0-1 0 0,0-1 1 0 0,1 1 0 0 0,-1 0 0 0 0,1 0-1 0 0,-1-1 1 0 0,1 1 0 0 0,3 2 0 0 0,-1-2-4 0 0,-1 1 0 0 0,0 0 0 0 0,0 0-1 0 0,0 0 1 0 0,-1 0 0 0 0,1 1 0 0 0,-1-1 0 0 0,1 1 0 0 0,2 7 0 0 0,15 20 83 0 0,53 85 347 0 0,-72-113-418 0 0,1-1 0 0 0,-1 1-1 0 0,0 0 1 0 0,-1 0 0 0 0,1 0 0 0 0,0 0 0 0 0,-1 0 0 0 0,0 0 0 0 0,1 4 0 0 0,2 11 45 0 0,-2-12-52 0 0,0-1 1 0 0,0 1 0 0 0,0-1-1 0 0,-1 1 1 0 0,0-1-1 0 0,0 1 1 0 0,0-1 0 0 0,-1 1-1 0 0,1-1 1 0 0,-1 1-1 0 0,-1-1 1 0 0,1 1 0 0 0,-1-1-1 0 0,-4 9 1 0 0,5-13-11 0 0,-2 3-76 0 0,-1 0 1 0 0,0 0-1 0 0,0 0 0 0 0,-1-1 0 0 0,1 1 0 0 0,0-1 1 0 0,-1 0-1 0 0,0-1 0 0 0,0 1 0 0 0,0-1 0 0 0,0 0 1 0 0,0 0-1 0 0,0-1 0 0 0,-1 1 0 0 0,1-1 0 0 0,0 0 0 0 0,-1-1 1 0 0,-9 1-1 0 0,8-2-142 0 0,-1-1 1 0 0,1 0 0 0 0,0 0-1 0 0,0 0 1 0 0,1-1 0 0 0,-1 0-1 0 0,0 0 1 0 0,1-1 0 0 0,0 0-1 0 0,0 0 1 0 0,0 0 0 0 0,0-1-1 0 0,1 0 1 0 0,-8-8 0 0 0,6 7 94 0 0,6 5 80 0 0,0 0 0 0 0,0 0 0 0 0,0 0-1 0 0,0 0 1 0 0,1-1 0 0 0,-1 1 0 0 0,0 0 0 0 0,0 0-1 0 0,1-1 1 0 0,-1 1 0 0 0,0 0 0 0 0,1-1 0 0 0,0 1-1 0 0,-1-1 1 0 0,1 1 0 0 0,0-1 0 0 0,0 1-1 0 0,-1-1 1 0 0,1 1 0 0 0,0 0 0 0 0,1-3 0 0 0,-1-3-181 0 0,-12-29-540 0 0,2-1 0 0 0,1-1 0 0 0,2 0 0 0 0,2 0 0 0 0,-1-69-1 0 0,3 20 144 0 0,0 59 503 0 0,2-1 1 0 0,1 1-1 0 0,2 0 1 0 0,5-31 0 0 0,9 11 134 0 0,-16 46-4 0 0,0 1 0 0 0,1-1 0 0 0,-1 0 1 0 0,1 1-1 0 0,-1-1 0 0 0,1 1 0 0 0,0-1 0 0 0,-1 1 1 0 0,1-1-1 0 0,0 1 0 0 0,0-1 0 0 0,0 1 0 0 0,0 0 0 0 0,0 0 1 0 0,1-1-1 0 0,-1 1 0 0 0,2-1 0 0 0,-2 1 16 0 0,1 0 0 0 0,-1 0 1 0 0,0 0-1 0 0,0-1 0 0 0,0 1 0 0 0,0 0 0 0 0,0 0 0 0 0,0-1 0 0 0,0 1 0 0 0,-1 0 0 0 0,1-1 0 0 0,0 1 1 0 0,-1-1-1 0 0,1 1 0 0 0,-1-1 0 0 0,1 1 0 0 0,-1-3 0 0 0,0 3 19 0 0,1-1-1 0 0,-1 1 0 0 0,0 0 1 0 0,0-1-1 0 0,1 1 1 0 0,-1-1-1 0 0,1 1 0 0 0,-1 0 1 0 0,1-1-1 0 0,0 1 1 0 0,-1 0-1 0 0,1-1 1 0 0,0 1-1 0 0,0 0 0 0 0,0 0 1 0 0,0 0-1 0 0,0 0 1 0 0,0 0-1 0 0,0 0 1 0 0,0 0-1 0 0,1 0 0 0 0,1-1 1 0 0,16-17 940 0 0,-17 17-890 0 0,0 1 0 0 0,0-1 0 0 0,1 0 0 0 0,-1 1 0 0 0,1 0 0 0 0,-1-1 0 0 0,1 1 0 0 0,-1 0 0 0 0,1 0 0 0 0,0 1 0 0 0,0-1 0 0 0,-1 0 0 0 0,1 1 0 0 0,0 0 0 0 0,0-1 0 0 0,0 1 0 0 0,0 0 0 0 0,0 1 0 0 0,-1-1 0 0 0,6 2 0 0 0,1-2 79 0 0,0 2 0 0 0,-1-1 0 0 0,1 1 0 0 0,-1 0 0 0 0,14 6 0 0 0,-1 6 45 0 0,-1 1 0 0 0,0 1 0 0 0,-1 1 0 0 0,31 36 0 0 0,-27-23 29 0 0,-18-21-151 0 0,1-1 0 0 0,0 0 0 0 0,0 0-1 0 0,14 12 1 0 0,-8-10-45 0 0,-2-3 35 0 0,-1 1 1 0 0,1 0 0 0 0,-1 0 0 0 0,7 11 0 0 0,-13-14-53 0 0,-1-3-15 0 0,-1 1 0 0 0,1-1 0 0 0,-1 1-1 0 0,1-1 1 0 0,0 0 0 0 0,0 0 0 0 0,0 1 0 0 0,0-1 0 0 0,0-1 0 0 0,1 1 0 0 0,-1 0 0 0 0,1 0 0 0 0,-1-1 0 0 0,1 0-1 0 0,-1 1 1 0 0,1-1 0 0 0,4 1 0 0 0,0 2 31 0 0,12 4 101 0 0,0-1 1 0 0,0-1 0 0 0,0-1-1 0 0,0 0 1 0 0,24 2-1 0 0,3-2 222 0 0,48-1-1 0 0,-85-5-293 0 0,-1 0-1 0 0,1-1 1 0 0,0 0-1 0 0,-1 0 1 0 0,0-1-1 0 0,1 0 1 0 0,-1 0-1 0 0,0-1 1 0 0,-1 0-1 0 0,1-1 1 0 0,7-5-1 0 0,8-4 119 0 0,-21 13-182 0 0,0 0 1 0 0,-1 0 0 0 0,1-1-1 0 0,0 1 1 0 0,-1 0 0 0 0,1-1-1 0 0,-1 0 1 0 0,0 1 0 0 0,1-1-1 0 0,-1 0 1 0 0,0 0 0 0 0,0 1-1 0 0,0-1 1 0 0,0 0 0 0 0,0 0-1 0 0,0 0 1 0 0,-1 0 0 0 0,1 0-1 0 0,-1-1 1 0 0,1 1 0 0 0,-1 0-1 0 0,0 0 1 0 0,0 0 0 0 0,0-3-1 0 0,8-30 162 0 0,-6 29-152 0 0,0-1-1 0 0,0 1 0 0 0,-1-1 0 0 0,0 0 0 0 0,0 1 1 0 0,0-1-1 0 0,-1 0 0 0 0,0 0 0 0 0,-1 0 0 0 0,1 1 1 0 0,-1-1-1 0 0,0 0 0 0 0,-1 1 0 0 0,-2-9 0 0 0,0 5-6 0 0,1 0-1 0 0,-1 0 0 0 0,-1 0 1 0 0,1 0-1 0 0,-2 1 0 0 0,1 0 0 0 0,-2 0 1 0 0,-8-11-1 0 0,-14-15 76 0 0,26 30-96 0 0,-1 0 0 0 0,1 1 0 0 0,-1-1 0 0 0,0 1 0 0 0,0 0 0 0 0,0-1-1 0 0,-1 2 1 0 0,1-1 0 0 0,-1 1 0 0 0,0-1 0 0 0,0 1 0 0 0,0 1 0 0 0,-6-3 0 0 0,-9-2-153 0 0,0 2 1 0 0,0 1-1 0 0,0 0 0 0 0,0 2 1 0 0,-35-1-1 0 0,38 3-692 0 0,1 2-1 0 0,-1 0 1 0 0,-31 7 0 0 0,-17 17-3645 0 0,7-4-5469 0 0,44-19 2475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45 5928 0 0,'0'-12'7282'0'0,"-2"-2"-4532"0"0,-5 6-1039 0 0,6 7-1523 0 0,1 0-1 0 0,-1 1 1 0 0,0-1-1 0 0,1 0 1 0 0,-1 0 0 0 0,0 1-1 0 0,1-1 1 0 0,-1 1-1 0 0,0-1 1 0 0,0 1-1 0 0,0-1 1 0 0,1 1-1 0 0,-1-1 1 0 0,0 1-1 0 0,0 0 1 0 0,0-1-1 0 0,0 1 1 0 0,0 0-1 0 0,0 0 1 0 0,0 0-1 0 0,0 0 1 0 0,0 0-1 0 0,0 0 1 0 0,0 0-1 0 0,1 0 1 0 0,-1 0-1 0 0,-1 0 1 0 0,0 1-75 0 0,1-1 1 0 0,-1 0 0 0 0,1 1-1 0 0,-1-1 1 0 0,1 1-1 0 0,-1-1 1 0 0,1 1-1 0 0,0 0 1 0 0,-1 0-1 0 0,1 0 1 0 0,0-1-1 0 0,0 1 1 0 0,0 0-1 0 0,-1 1 1 0 0,1-1-1 0 0,0 0 1 0 0,0 0-1 0 0,1 0 1 0 0,-1 1-1 0 0,0-1 1 0 0,0 0 0 0 0,1 1-1 0 0,-1-1 1 0 0,0 1-1 0 0,0 1 1 0 0,-11 45 202 0 0,9-35-72 0 0,-1 12-29 0 0,1 0-1 0 0,1-1 1 0 0,3 47 0 0 0,0-24-45 0 0,-1-38-133 0 0,1 0-1 0 0,0 0 0 0 0,1 0 1 0 0,3 11-1 0 0,3 30 134 0 0,-7-42-155 0 0,0-1 0 0 0,0 1 0 0 0,1 0 0 0 0,0 0 0 0 0,3 7 0 0 0,2 12 14 0 0,-5-19-23 0 0,0-1 0 0 0,1 0 0 0 0,0 0 0 0 0,0 0 0 0 0,1 0 0 0 0,0 0 0 0 0,0-1 0 0 0,0 1 0 0 0,6 5 0 0 0,-5-6-6 0 0,0 0 0 0 0,-1 0 0 0 0,1 1 0 0 0,-2 0-1 0 0,1-1 1 0 0,-1 1 0 0 0,0 1 0 0 0,3 8-1 0 0,-2-5 6 0 0,0-1-1 0 0,0 0 0 0 0,1 0 0 0 0,1 0 0 0 0,-1 0 0 0 0,2-1 0 0 0,9 11 0 0 0,7 13-129 0 0,-19-28 59 0 0,-1-1 1 0 0,1 0-1 0 0,0 0 0 0 0,0 0 0 0 0,0 0 0 0 0,8 5 0 0 0,16 15-663 0 0,-24-20 592 0 0,-1-1 0 0 0,1 0 0 0 0,0 0 1 0 0,0 0-1 0 0,1 0 0 0 0,-1-1 0 0 0,1 0 0 0 0,-1 0 1 0 0,1 0-1 0 0,0 0 0 0 0,-1-1 0 0 0,1 0 0 0 0,9 2 1 0 0,41 0-1976 0 0,-48-5 1601 0 0,0 0-1 0 0,0-1 0 0 0,-1 0 0 0 0,0 0 1 0 0,1 0-1 0 0,-1-1 0 0 0,-1 0 0 0 0,1 0 1 0 0,0-1-1 0 0,8-8 0 0 0,-11 1-125 0 0,-3 11 569 0 0,0 0 1 0 0,0 0-1 0 0,0 0 0 0 0,1 0 0 0 0,-1 0 0 0 0,0 0 0 0 0,0 0 1 0 0,1 0-1 0 0,-1 0 0 0 0,1 0 0 0 0,-1 0 0 0 0,1 0 0 0 0,-1 1 1 0 0,1-1-1 0 0,-1 0 0 0 0,1 0 0 0 0,0 1 0 0 0,-1-1 0 0 0,1 0 1 0 0,0 1-1 0 0,0-1 0 0 0,-1 1 0 0 0,1-1 0 0 0,0 1 1 0 0,0-1-1 0 0,0 1 0 0 0,0-1 0 0 0,1 1 0 0 0,0-1-119 0 0,0 0-1 0 0,0 0 1 0 0,0 0-1 0 0,0 0 1 0 0,-1 0-1 0 0,1 0 1 0 0,0 0-1 0 0,0-1 1 0 0,-1 1-1 0 0,1-1 1 0 0,-1 1-1 0 0,1-1 1 0 0,-1 0-1 0 0,1 1 1 0 0,-1-1-1 0 0,0 0 1 0 0,0 0-1 0 0,0 0 1 0 0,0 0-1 0 0,0 0 1 0 0,0-4-1 0 0,8-8-6193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8064 0 0,'-5'0'1327'0'0,"-1"1"1"0"0,1-1-1 0 0,-1 1 0 0 0,1 0 1 0 0,0 1-1 0 0,-9 3 1 0 0,-49 30 1459 0 0,32-16-1757 0 0,7 7-302 0 0,15-19-587 0 0,7-6-108 0 0,0 0-1 0 0,0 0 1 0 0,0 1-1 0 0,1-1 1 0 0,-1 1 0 0 0,0-1-1 0 0,1 1 1 0 0,-1 0-1 0 0,1-1 1 0 0,-1 1-1 0 0,1 0 1 0 0,0 0-1 0 0,-2 4 1 0 0,2-4-7 0 0,0-1 1 0 0,0 1-1 0 0,0 0 0 0 0,0 0 0 0 0,0 0 1 0 0,-1-1-1 0 0,1 1 0 0 0,-1-1 0 0 0,1 1 1 0 0,-1-1-1 0 0,-3 3 0 0 0,3-3 7 0 0,0 0 0 0 0,0 1 0 0 0,1-1 1 0 0,-1 1-1 0 0,0 0 0 0 0,1 0 0 0 0,-1-1 0 0 0,1 1 0 0 0,-1 0 0 0 0,1 0 0 0 0,-2 5 0 0 0,-8 15 186 0 0,9-18-155 0 0,-1 0 0 0 0,2 0 0 0 0,-1 0 0 0 0,0 0 0 0 0,1 0 0 0 0,0 0 0 0 0,0 0 1 0 0,0 1-1 0 0,0-1 0 0 0,1 0 0 0 0,-1 9 0 0 0,2-8-26 0 0,0 0 1 0 0,0 0-1 0 0,1-1 1 0 0,-1 1-1 0 0,1 0 0 0 0,0-1 1 0 0,0 1-1 0 0,1-1 1 0 0,-1 0-1 0 0,1 0 0 0 0,0 0 1 0 0,0 0-1 0 0,0 0 1 0 0,1-1-1 0 0,-1 1 0 0 0,1-1 1 0 0,0 0-1 0 0,0 0 1 0 0,9 5-1 0 0,-7-4 9 0 0,1 0 0 0 0,-1 1-1 0 0,0 0 1 0 0,0 0 0 0 0,6 7 0 0 0,10 9 75 0 0,45 32 250 0 0,8-4 0 0 0,-60-31-273 0 0,8 4 50 0 0,-16-19-74 0 0,0 1 1 0 0,-1 0 0 0 0,0 1 0 0 0,1-1 0 0 0,-1 1-1 0 0,-1 0 1 0 0,1 1 0 0 0,-1 0 0 0 0,0-1 0 0 0,0 2-1 0 0,-1-1 1 0 0,5 8 0 0 0,-8-12-39 0 0,6 8 59 0 0,22 41 949 0 0,-28-49-1008 0 0,0 0 0 0 0,-1 0 1 0 0,1 0-1 0 0,-1 0 0 0 0,1 0 1 0 0,-1 1-1 0 0,0-1 0 0 0,0 0 0 0 0,0 0 1 0 0,0 0-1 0 0,0 0 0 0 0,0 0 1 0 0,-1 0-1 0 0,1 0 0 0 0,-1 0 1 0 0,1 0-1 0 0,-1 0 0 0 0,0 0 1 0 0,0 0-1 0 0,0 0 0 0 0,0 0 0 0 0,0-1 1 0 0,-3 4-1 0 0,-2 1-29 0 0,0-1 0 0 0,0-1 0 0 0,-1 1-1 0 0,0-1 1 0 0,0 0 0 0 0,0-1 0 0 0,0 1 0 0 0,0-2 0 0 0,-1 1 0 0 0,0-1-1 0 0,-12 3 1 0 0,4-2-459 0 0,0-1 1 0 0,0 0-1 0 0,0-1 0 0 0,-1-1 0 0 0,-20-2 1 0 0,34 1 317 0 0,1 1 0 0 0,0-1 0 0 0,0 0 0 0 0,0 0 0 0 0,-1 0 0 0 0,1 0 0 0 0,0 0 0 0 0,0 0 0 0 0,1-1 0 0 0,-1 1 0 0 0,0-1 0 0 0,0 1 0 0 0,1-1 0 0 0,-1 0 0 0 0,1 0 0 0 0,-1 1 0 0 0,1-1 0 0 0,0 0 0 0 0,0 0 0 0 0,-1 0 0 0 0,1-1 0 0 0,1 1 0 0 0,-1 0 0 0 0,0-3 0 0 0,-2-3-636 0 0,1 0 0 0 0,0-1 1 0 0,1 1-1 0 0,0-1 0 0 0,0-12 0 0 0,2 6-1015 0 0,1-1 0 0 0,0 1-1 0 0,5-16 1 0 0,-4 18 164 0 0,4-14-4742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7744 0 0,'0'-2'3651'0'0,"0"-11"5228"0"0,9 69-6760 0 0,-9-55-2086 0 0,0 1 0 0 0,0 0 0 0 0,0-1 0 0 0,0 1 1 0 0,0 0-1 0 0,0 0 0 0 0,1-1 0 0 0,-1 1 0 0 0,0 0 1 0 0,1-1-1 0 0,0 1 0 0 0,-1 0 0 0 0,1-1 1 0 0,0 1-1 0 0,1 1 0 0 0,0-1-3 0 0,-1 0 1 0 0,0 0-1 0 0,0 0 1 0 0,0 0-1 0 0,0 0 1 0 0,-1 0 0 0 0,1 0-1 0 0,0 0 1 0 0,-1 0-1 0 0,0 0 1 0 0,1 1-1 0 0,-1 3 1 0 0,1 10 87 0 0,1 1-1 0 0,0-1 1 0 0,2 0 0 0 0,-1 0 0 0 0,2 0 0 0 0,8 19 0 0 0,-8-24-34 0 0,-1 1-1 0 0,0 0 1 0 0,-1 0 0 0 0,0 0 0 0 0,2 20-1 0 0,-3-21-20 0 0,-1 0 0 0 0,2 0 0 0 0,-1 0 0 0 0,2 0 0 0 0,7 18 0 0 0,-9-22-25 0 0,1-1-1 0 0,-1 1 1 0 0,0-1-1 0 0,-1 1 1 0 0,0-1 0 0 0,1 11-1 0 0,6 23 120 0 0,-5-33-118 0 0,-1-1 0 0 0,0 1 1 0 0,0 0-1 0 0,0 0 0 0 0,-1 0 0 0 0,0 0 1 0 0,0 0-1 0 0,0 9 0 0 0,-1-16-29 0 0,0 1-1 0 0,0-1 1 0 0,0 1-1 0 0,0 0 0 0 0,0-1 1 0 0,0 1-1 0 0,0-1 1 0 0,0 1-1 0 0,0-1 1 0 0,1 1-1 0 0,-1-1 1 0 0,0 1-1 0 0,0-1 1 0 0,1 1-1 0 0,-1-1 0 0 0,0 1 1 0 0,1-1-1 0 0,-1 1 1 0 0,1-1-1 0 0,-1 1 1 0 0,0-1-1 0 0,1 0 1 0 0,-1 1-1 0 0,1-1 0 0 0,-1 0 1 0 0,1 1-1 0 0,-1-1 1 0 0,1 0-1 0 0,-1 0 1 0 0,1 0-1 0 0,-1 1 1 0 0,1-1-1 0 0,0 0 1 0 0,-1 0-1 0 0,1 0 0 0 0,-1 0 1 0 0,1 0-1 0 0,-1 0 1 0 0,1 0-1 0 0,0 0 1 0 0,0 0 2 0 0,0-1-1 0 0,0 1 1 0 0,0 0 0 0 0,0-1 0 0 0,0 1 0 0 0,-1-1 0 0 0,1 1 0 0 0,0-1 0 0 0,0 1 0 0 0,-1-1-1 0 0,1 0 1 0 0,0 1 0 0 0,-1-1 0 0 0,1 0 0 0 0,-1 0 0 0 0,1 1 0 0 0,-1-1 0 0 0,1 0 0 0 0,-1 0 0 0 0,1 0-1 0 0,-1 1 1 0 0,0-1 0 0 0,0 0 0 0 0,1 0 0 0 0,-1 0 0 0 0,0 0 0 0 0,0 0 0 0 0,0 0 0 0 0,0 0-1 0 0,0 0 1 0 0,0-1 0 0 0,9-27 110 0 0,1 0-86 0 0,-6 9-27 0 0,-4 14 9 0 0,1 0-1 0 0,0 0 0 0 0,0 0 1 0 0,0 0-1 0 0,1 0 0 0 0,0 1 0 0 0,0-1 1 0 0,0 0-1 0 0,1 1 0 0 0,0 0 1 0 0,0-1-1 0 0,0 1 0 0 0,7-8 0 0 0,-8 12-13 0 0,-1 0 0 0 0,0 0 0 0 0,0 0-1 0 0,-1 0 1 0 0,1 0 0 0 0,0 0 0 0 0,0 0-1 0 0,0-1 1 0 0,-1 1 0 0 0,1 0 0 0 0,-1-1-1 0 0,1 1 1 0 0,-1 0 0 0 0,1-1-1 0 0,-1 1 1 0 0,0 0 0 0 0,0-1 0 0 0,0 1-1 0 0,0-3 1 0 0,0 2 0 0 0,0 1 0 0 0,0 0-1 0 0,0-1 1 0 0,1 1 0 0 0,-1 0 0 0 0,0-1 0 0 0,0 1-1 0 0,1 0 1 0 0,-1-1 0 0 0,1 1 0 0 0,-1 0-1 0 0,1 0 1 0 0,0-1 0 0 0,-1 1 0 0 0,1 0 0 0 0,0 0-1 0 0,0 0 1 0 0,0 0 0 0 0,0 0 0 0 0,0 0-1 0 0,0 0 1 0 0,0 0 0 0 0,1 0 0 0 0,1-2 22 0 0,0 1 0 0 0,0 0 0 0 0,1 0 0 0 0,-1 0 1 0 0,0 0-1 0 0,1 1 0 0 0,-1-1 0 0 0,1 1 0 0 0,-1 0 0 0 0,1 0 0 0 0,0 0 1 0 0,-1 1-1 0 0,1-1 0 0 0,0 1 0 0 0,0 0 0 0 0,-1 0 0 0 0,1 0 0 0 0,0 0 1 0 0,0 1-1 0 0,-1 0 0 0 0,1 0 0 0 0,0 0 0 0 0,-1 0 0 0 0,1 0 0 0 0,-1 1 1 0 0,1-1-1 0 0,5 4 0 0 0,-1 2 12 0 0,-1 0 0 0 0,1 0 1 0 0,-1 0-1 0 0,-1 1 0 0 0,1 0 1 0 0,-2 0-1 0 0,1 1 0 0 0,-1 0 1 0 0,0-1-1 0 0,6 17 0 0 0,8 8 65 0 0,-16-30-92 0 0,-1-1 0 0 0,0 1 0 0 0,0 1 0 0 0,-1-1 1 0 0,1 0-1 0 0,0 0 0 0 0,-1 1 0 0 0,0-1 1 0 0,1 5-1 0 0,10 21 102 0 0,-10-25-85 0 0,0-1 0 0 0,0 1-1 0 0,-1 0 1 0 0,1 0 0 0 0,-1 0-1 0 0,0 0 1 0 0,0 0 0 0 0,1 8-1 0 0,2 15 214 0 0,-3-25-230 0 0,0-1 0 0 0,0 1 1 0 0,0 0-1 0 0,-1 0 0 0 0,1-1 0 0 0,-1 1 0 0 0,0 0 0 0 0,1 0 1 0 0,-1 0-1 0 0,0 0 0 0 0,0-1 0 0 0,0 1 0 0 0,0 0 0 0 0,0 0 1 0 0,-1 0-1 0 0,1 0 0 0 0,0 0 0 0 0,-1-1 0 0 0,0 1 0 0 0,1 0 1 0 0,-1 0-1 0 0,0-1 0 0 0,0 1 0 0 0,0 0 0 0 0,0-1 1 0 0,0 1-1 0 0,0-1 0 0 0,0 0 0 0 0,-1 1 0 0 0,1-1 0 0 0,0 0 1 0 0,-3 2-1 0 0,-10 4-86 0 0,0 0 1 0 0,-1-1 0 0 0,0-1-1 0 0,0-1 1 0 0,0 0 0 0 0,0-1-1 0 0,-1 0 1 0 0,1-1 0 0 0,-1-1-1 0 0,0-1 1 0 0,-15-1 0 0 0,27 1-143 0 0,1-1-1 0 0,-1 1 1 0 0,0-1 0 0 0,1 0 0 0 0,-1 0 0 0 0,1-1 0 0 0,0 1-1 0 0,-1-1 1 0 0,1 1 0 0 0,0-1 0 0 0,0 0 0 0 0,0 0-1 0 0,0-1 1 0 0,0 1 0 0 0,0 0 0 0 0,1-1 0 0 0,-1 0-1 0 0,1 0 1 0 0,0 0 0 0 0,0 0 0 0 0,0 0 0 0 0,0 0 0 0 0,0 0-1 0 0,1 0 1 0 0,-1-1 0 0 0,1 1 0 0 0,-1-6 0 0 0,2-3-626 0 0,-1 8 485 0 0,1 0 0 0 0,-1 0 0 0 0,1 0 0 0 0,0 0-1 0 0,1 0 1 0 0,-1 0 0 0 0,1-1 0 0 0,0 1 0 0 0,0 0 0 0 0,0 1-1 0 0,0-1 1 0 0,1 0 0 0 0,-1 0 0 0 0,1 0 0 0 0,4-6 0 0 0,59-44-5229 0 0,-63 51 4946 0 0,0 0-1 0 0,-1 1 1 0 0,1-1 0 0 0,-1 0-1 0 0,0 0 1 0 0,0 0 0 0 0,0 0 0 0 0,0 0-1 0 0,1-4 1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43 5248 0 0,'5'-17'4346'0'0,"-4"16"-3820"0"0,0 0 0 0 0,-1 0 0 0 0,1 0 0 0 0,-1-1 0 0 0,1 1 0 0 0,-1 0 0 0 0,0-1 0 0 0,1 1 0 0 0,-1 0 0 0 0,0-1 0 0 0,0 1 0 0 0,0-1 0 0 0,0 1 0 0 0,0 0 0 0 0,-1-3 0 0 0,1 4-446 0 0,0 0-1 0 0,-1-1 0 0 0,1 1 1 0 0,0 0-1 0 0,-1 0 1 0 0,1 0-1 0 0,0-1 0 0 0,-1 1 1 0 0,1 0-1 0 0,0 0 1 0 0,-1 0-1 0 0,1 0 1 0 0,-1 0-1 0 0,1 0 0 0 0,0 0 1 0 0,-1 0-1 0 0,1 0 1 0 0,-1 0-1 0 0,1 0 1 0 0,0 0-1 0 0,-1 0 0 0 0,1 0 1 0 0,0 0-1 0 0,-1 0 1 0 0,1 0-1 0 0,-1 1 0 0 0,1-1 1 0 0,0 0-1 0 0,-1 0 1 0 0,1 0-1 0 0,0 1 1 0 0,-1-1-1 0 0,1 0 0 0 0,0 0 1 0 0,0 1-1 0 0,-1-1 1 0 0,-12 10 1141 0 0,6-3-930 0 0,0 0 1 0 0,1 1-1 0 0,1 0 0 0 0,-1 0 1 0 0,-4 12-1 0 0,5-12-170 0 0,1 1 0 0 0,-2-1-1 0 0,1 0 1 0 0,-1-1 0 0 0,0 1 0 0 0,-8 7-1 0 0,-6 6 214 0 0,0 0 0 0 0,-20 31 0 0 0,37-48-295 0 0,-1 0 0 0 0,1 0 1 0 0,0 1-1 0 0,1-1 0 0 0,-1 1 1 0 0,1 0-1 0 0,0 0 1 0 0,0 0-1 0 0,0 0 0 0 0,1 0 1 0 0,0 1-1 0 0,-1 9 1 0 0,2-14-39 0 0,0 0 0 0 0,1 0 1 0 0,-1-1-1 0 0,1 1 0 0 0,-1 0 1 0 0,1-1-1 0 0,-1 1 0 0 0,1 0 1 0 0,0-1-1 0 0,-1 1 0 0 0,1-1 1 0 0,0 1-1 0 0,-1-1 0 0 0,1 1 1 0 0,0-1-1 0 0,0 0 1 0 0,-1 1-1 0 0,1-1 0 0 0,0 0 1 0 0,0 1-1 0 0,0-1 0 0 0,-1 0 1 0 0,1 0-1 0 0,0 0 0 0 0,0 0 1 0 0,0 0-1 0 0,0 0 0 0 0,1 0 1 0 0,26-3 4 0 0,26-25 3 0 0,-28 11-18 0 0,-21 15 24 0 0,0-1-1 0 0,0 0 1 0 0,0 0 0 0 0,-1-1-1 0 0,1 1 1 0 0,7-9 0 0 0,-7 6 7 0 0,0 1 1 0 0,0-1-1 0 0,0 0 1 0 0,-1 0-1 0 0,0 0 1 0 0,0 0-1 0 0,-1-1 1 0 0,0 0-1 0 0,0 1 1 0 0,0-1-1 0 0,-1-1 1 0 0,0 1-1 0 0,0 0 1 0 0,-1 0-1 0 0,0-1 1 0 0,0-9-1 0 0,-1 16-16 0 0,0 1-1 0 0,0 0 1 0 0,0-1-1 0 0,0 1 1 0 0,0 0-1 0 0,0-1 1 0 0,0 1-1 0 0,1-1 1 0 0,-1 1 0 0 0,0 0-1 0 0,0-1 1 0 0,0 1-1 0 0,0 0 1 0 0,0-1-1 0 0,0 1 1 0 0,1 0-1 0 0,-1 0 1 0 0,0-1-1 0 0,0 1 1 0 0,1 0-1 0 0,-1-1 1 0 0,0 1 0 0 0,0 0-1 0 0,1 0 1 0 0,-1-1-1 0 0,0 1 1 0 0,1 0-1 0 0,-1 0 1 0 0,0 0-1 0 0,1 0 1 0 0,-1 0-1 0 0,0-1 1 0 0,1 1-1 0 0,-1 0 1 0 0,0 0 0 0 0,1 0-1 0 0,-1 0 1 0 0,0 0-1 0 0,1 0 1 0 0,-1 0-1 0 0,0 0 1 0 0,1 0-1 0 0,-1 0 1 0 0,1 0-1 0 0,-1 0 1 0 0,0 0-1 0 0,1 1 1 0 0,-1-1-1 0 0,0 0 1 0 0,1 0 0 0 0,-1 0-1 0 0,0 0 1 0 0,1 1-1 0 0,-1-1 1 0 0,0 0-1 0 0,0 0 1 0 0,1 1-1 0 0,-1-1 1 0 0,0 0-1 0 0,0 0 1 0 0,1 1-1 0 0,-1 0 1 0 0,1 0 6 0 0,1 0 0 0 0,-1 0 0 0 0,0 0 0 0 0,0 0 1 0 0,0 0-1 0 0,0 1 0 0 0,0-1 0 0 0,0 0 0 0 0,0 1 0 0 0,0-1 0 0 0,0 1 0 0 0,-1-1 0 0 0,1 1 0 0 0,-1-1 1 0 0,1 1-1 0 0,-1-1 0 0 0,1 3 0 0 0,5 66 316 0 0,-5-65-301 0 0,0-1 1 0 0,0 1-1 0 0,1 0 0 0 0,0 0 0 0 0,0-1 0 0 0,0 1 0 0 0,0-1 0 0 0,0 1 0 0 0,1-1 0 0 0,0 0 0 0 0,6 7 0 0 0,-5-5 42 0 0,-1 0-1 0 0,0 0 1 0 0,0 1 0 0 0,-1-1-1 0 0,1 1 1 0 0,-2 0 0 0 0,1-1-1 0 0,-1 1 1 0 0,0 0 0 0 0,0 0-1 0 0,-1 14 1 0 0,10 41 534 0 0,-8-52-533 0 0,-1 0-1 0 0,-1 0 1 0 0,1 0 0 0 0,-1 0-1 0 0,-1 0 1 0 0,0 0 0 0 0,0 0 0 0 0,-1 0-1 0 0,-6 19 1 0 0,6-25-60 0 0,0-1 0 0 0,0 1 0 0 0,0-1 0 0 0,0 1 0 0 0,0-1 0 0 0,-1 0 0 0 0,0 0 0 0 0,-5 5-1 0 0,-11 15-34 0 0,14-19-84 0 0,0 1 0 0 0,-1-1 1 0 0,0 0-1 0 0,0 0 0 0 0,0-1 0 0 0,0 0 0 0 0,0 0 0 0 0,-1 0 1 0 0,-12 3-1 0 0,8-2-910 0 0,9-3 867 0 0,0-1 0 0 0,1 1 0 0 0,-1 0 0 0 0,0-1 0 0 0,0 1 0 0 0,0-1 0 0 0,1 1-1 0 0,-1-1 1 0 0,0 0 0 0 0,0 0 0 0 0,0 0 0 0 0,0 0 0 0 0,1 0 0 0 0,-1 0-1 0 0,0-1 1 0 0,0 1 0 0 0,0 0 0 0 0,0-1 0 0 0,1 0 0 0 0,-1 1 0 0 0,-2-2 0 0 0,3 1-132 0 0,0 0 0 0 0,0-1 1 0 0,0 1-1 0 0,0 0 0 0 0,0-1 1 0 0,0 1-1 0 0,0-1 1 0 0,1 1-1 0 0,-1-1 0 0 0,1 1 1 0 0,-1-1-1 0 0,1 1 1 0 0,-1-1-1 0 0,1 0 0 0 0,0 1 1 0 0,0-1-1 0 0,-1 0 0 0 0,2-2 1 0 0,-1-5-1027 0 0,1 0-1 0 0,0 0 1 0 0,1 0 0 0 0,0 1 0 0 0,0-1-1 0 0,7-14 1 0 0,0 10-5235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9624 0 0,'0'0'9082'0'0,"24"25"-4141"0"0,-17-19-4550 0 0,-6-6-348 0 0,0 0 0 0 0,-1 1 1 0 0,1-1-1 0 0,-1 0 0 0 0,1 1 0 0 0,-1-1 1 0 0,1 1-1 0 0,-1-1 0 0 0,1 1 1 0 0,-1-1-1 0 0,1 1 0 0 0,-1 0 0 0 0,1-1 1 0 0,-1 1-1 0 0,0-1 0 0 0,0 1 1 0 0,1 0-1 0 0,-1-1 0 0 0,0 1 1 0 0,0 0-1 0 0,0-1 0 0 0,1 1 0 0 0,-1 0 1 0 0,0-1-1 0 0,0 1 0 0 0,0 0 1 0 0,0 0-1 0 0,8 27 1189 0 0,1 8-450 0 0,0 44-415 0 0,-9-65-368 0 0,0-4-106 0 0,0 0 1 0 0,0 0 0 0 0,1 0-1 0 0,1 0 1 0 0,3 14-1 0 0,-1-2-412 0 0,-4-21 414 0 0,0 1 1 0 0,0-1 0 0 0,0 0 0 0 0,1 0-1 0 0,-1 0 1 0 0,1 0 0 0 0,-1 1 0 0 0,1-1-1 0 0,0 0 1 0 0,0 0 0 0 0,0 0 0 0 0,2 2 0 0 0,-3-2-62 0 0,1 0 1 0 0,-1 0-1 0 0,1 1 1 0 0,-1-1-1 0 0,0 0 1 0 0,0 0-1 0 0,0 0 1 0 0,0 0-1 0 0,0 0 1 0 0,0 0-1 0 0,-1 4 1 0 0,0 0-3461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94 7160 0 0,'-4'-94'14607'0'0,"23"121"-12795"0"0,24 92-366 0 0,-33-98-1347 0 0,-7-14-67 0 0,1 0 1 0 0,-1 0-1 0 0,-1 1 0 0 0,1-1 1 0 0,-1 1-1 0 0,-1-1 0 0 0,1 1 1 0 0,0 13-1 0 0,0 6 54 0 0,1 0 0 0 0,13 47 0 0 0,0-3 47 0 0,-6-31-85 0 0,-6-26-13 0 0,-1 0 0 0 0,0 0 0 0 0,-1 0 1 0 0,1 17-1 0 0,15 66 128 0 0,-18-95 185 0 0,-2-5-327 0 0,0 0 1 0 0,1 0 0 0 0,-1 0-1 0 0,1 0 1 0 0,-1 0 0 0 0,1 0-1 0 0,0 0 1 0 0,0 0 0 0 0,1 0-1 0 0,-1-1 1 0 0,1 1 0 0 0,-1-5-1 0 0,0-1 6 0 0,-1-3-19 0 0,1 0 0 0 0,0-1 0 0 0,1 1 1 0 0,0 0-1 0 0,3-14 0 0 0,-3 21-7 0 0,1 0 0 0 0,-1 0-1 0 0,1 0 1 0 0,1 0 0 0 0,-1 1 0 0 0,1-1 0 0 0,-1 0-1 0 0,1 1 1 0 0,1-1 0 0 0,-1 1 0 0 0,1-1-1 0 0,-1 1 1 0 0,1 0 0 0 0,4-4 0 0 0,6-13 6 0 0,-5 6 9 0 0,6 9 8 0 0,5-4 4 0 0,-15 7-21 0 0,-1 1 1 0 0,1-1 0 0 0,0 1-1 0 0,0-1 1 0 0,0 1 0 0 0,0 0-1 0 0,0 0 1 0 0,0 1 0 0 0,1 0 0 0 0,-1-1-1 0 0,0 1 1 0 0,1 0 0 0 0,-1 1-1 0 0,1-1 1 0 0,-1 1 0 0 0,1 0 0 0 0,-1 0-1 0 0,1 1 1 0 0,-1-1 0 0 0,1 1-1 0 0,6 2 1 0 0,-7-3 2 0 0,0 1-1 0 0,0 0 1 0 0,0 0-1 0 0,0 0 1 0 0,0 0-1 0 0,-1 1 1 0 0,1-1-1 0 0,0 1 1 0 0,-1 0-1 0 0,1 0 1 0 0,-1 1-1 0 0,1-1 1 0 0,-1 1-1 0 0,0-1 1 0 0,0 1-1 0 0,0 0 1 0 0,-1 0-1 0 0,1 1 1 0 0,3 4-1 0 0,-6-6-5 0 0,1 0 0 0 0,-1 0 0 0 0,1 0 0 0 0,0 0-1 0 0,-1 0 1 0 0,1 0 0 0 0,0 0 0 0 0,0-1 0 0 0,0 1-1 0 0,1 0 1 0 0,-1-1 0 0 0,0 1 0 0 0,0-1 0 0 0,1 0-1 0 0,-1 1 1 0 0,1-1 0 0 0,0 0 0 0 0,1 2 0 0 0,-1-2-2 0 0,0 0 1 0 0,1 1 0 0 0,-2 0 0 0 0,1-1-1 0 0,0 1 1 0 0,0 0 0 0 0,0 0 0 0 0,-1 0-1 0 0,1 0 1 0 0,-1 0 0 0 0,0 1 0 0 0,2 2-1 0 0,-1-1 0 0 0,0 0 0 0 0,0-1-1 0 0,0 1 1 0 0,0-1-1 0 0,1 0 1 0 0,0 0-1 0 0,-1 0 1 0 0,4 3 0 0 0,-3-3 4 0 0,0-1 0 0 0,0 1 0 0 0,-1 0 0 0 0,0 0 0 0 0,0 0 0 0 0,1 0 0 0 0,-2 0 0 0 0,1 1 0 0 0,0-1 0 0 0,-1 0 1 0 0,1 1-1 0 0,-1 0 0 0 0,0-1 0 0 0,1 7 0 0 0,8 64 84 0 0,-4-56 45 0 0,0 0 0 0 0,-2 0-1 0 0,0 1 1 0 0,-1-1 0 0 0,0 1-1 0 0,-2 0 1 0 0,-1 24 0 0 0,-1-39-75 0 0,-1-1 0 0 0,0 1 0 0 0,1 0 0 0 0,-1 0 0 0 0,-1-1 1 0 0,1 1-1 0 0,0-1 0 0 0,-1 0 0 0 0,0 0 0 0 0,0 0 0 0 0,0 0 0 0 0,-5 4 1 0 0,-3 4 157 0 0,10-10-205 0 0,-1 0 0 0 0,1 0 0 0 0,0-1 0 0 0,-1 1 0 0 0,1-1-1 0 0,0 1 1 0 0,-1-1 0 0 0,1 0 0 0 0,0 1 0 0 0,-1-1 0 0 0,1 0 0 0 0,-1 0 0 0 0,1 0 0 0 0,-1 0 0 0 0,1 0 0 0 0,-1 0 0 0 0,-1-1 0 0 0,-18 1 98 0 0,9 1-95 0 0,2 1-2 0 0,1-1-1 0 0,-1 0 0 0 0,0 0 0 0 0,1-1 0 0 0,-1-1 0 0 0,0 1 1 0 0,0-2-1 0 0,1 1 0 0 0,-1-1 0 0 0,1-1 0 0 0,-13-4 0 0 0,-11-9-166 0 0,27 14-4 0 0,0 0-1 0 0,1 0 1 0 0,-1-1 0 0 0,1 0-1 0 0,0 0 1 0 0,-1 0 0 0 0,-4-6-1 0 0,8 7-152 0 0,1-1-1 0 0,-1 1 0 0 0,1-1 0 0 0,0 1 1 0 0,-1-1-1 0 0,2 0 0 0 0,-1 0 0 0 0,0 0 1 0 0,0 1-1 0 0,1-1 0 0 0,-1 0 0 0 0,1 0 0 0 0,0 0 1 0 0,0 0-1 0 0,0 0 0 0 0,1 0 0 0 0,-1 0 1 0 0,1 0-1 0 0,-1 1 0 0 0,2-4 0 0 0,-1 4 89 0 0,-1 0-1 0 0,1-1 0 0 0,0 1 0 0 0,0 0 0 0 0,1 0 0 0 0,-1 0 1 0 0,0 0-1 0 0,1 0 0 0 0,-1 1 0 0 0,1-1 0 0 0,-1 0 1 0 0,1 1-1 0 0,0-1 0 0 0,0 1 0 0 0,0-1 0 0 0,0 1 0 0 0,0 0 1 0 0,2-1-1 0 0,37-16-1772 0 0,76-28-4343 0 0,-83 36 358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15 5376 0 0,'-5'-2'7236'0'0,"-16"-9"-4236"0"0,18 10-2694 0 0,0 1 0 0 0,0 0 1 0 0,0-1-1 0 0,1 1 1 0 0,-1 0-1 0 0,0 1 1 0 0,0-1-1 0 0,0 0 0 0 0,0 1 1 0 0,0 0-1 0 0,0-1 1 0 0,0 1-1 0 0,0 0 1 0 0,1 1-1 0 0,-1-1 0 0 0,0 0 1 0 0,1 1-1 0 0,-1-1 1 0 0,1 1-1 0 0,0 0 1 0 0,-1 0-1 0 0,1 0 1 0 0,-3 4-1 0 0,-15 10 551 0 0,18-14-748 0 0,-1 0 1 0 0,1-1 0 0 0,-1 1 0 0 0,1 0 0 0 0,0 1 0 0 0,-1-1-1 0 0,1 0 1 0 0,1 1 0 0 0,-1-1 0 0 0,0 1 0 0 0,0-1-1 0 0,1 1 1 0 0,0 0 0 0 0,-1 0 0 0 0,1 0 0 0 0,0-1-1 0 0,0 5 1 0 0,-3 10 125 0 0,2 0 0 0 0,0 0-1 0 0,0 21 1 0 0,2-24-195 0 0,1 1 0 0 0,0-1-1 0 0,1 1 1 0 0,1-1 0 0 0,0 0 0 0 0,1 0 0 0 0,10 23 0 0 0,-2-7-21 0 0,5 6 44 0 0,33 38 16 0 0,-25-27-87 0 0,-13-35 14 0 0,10 16-12 0 0,-21-25 7 0 0,0-1 0 0 0,0 1 0 0 0,0-1 0 0 0,0 1 1 0 0,1-1-1 0 0,-1 0 0 0 0,1 0 0 0 0,0 0 0 0 0,0 0 0 0 0,0 0 1 0 0,0 0-1 0 0,0 0 0 0 0,0-1 0 0 0,3 3 0 0 0,-2-3 1 0 0,-1 1-1 0 0,0 0 1 0 0,0-1 0 0 0,0 1-1 0 0,1 0 1 0 0,-2 0 0 0 0,1 0-1 0 0,0 1 1 0 0,0-1-1 0 0,-1 0 1 0 0,1 1 0 0 0,-1-1-1 0 0,2 4 1 0 0,-2-4 0 0 0,1 1-1 0 0,0-1 1 0 0,0 1 0 0 0,0-1-1 0 0,0 0 1 0 0,0 0 0 0 0,0 0-1 0 0,1 0 1 0 0,-1 0 0 0 0,1 0-1 0 0,3 1 1 0 0,7 6-1 0 0,101 80-33 0 0,-108-85 28 0 0,-1-1-1 0 0,0 0 1 0 0,1 0-1 0 0,0 0 1 0 0,-1-1 0 0 0,1 0-1 0 0,7 2 1 0 0,-10-4-8 0 0,-1 1 1 0 0,1-1 0 0 0,0 1 0 0 0,-1 0-1 0 0,1 0 1 0 0,-1 0 0 0 0,1 1 0 0 0,-1-1-1 0 0,1 0 1 0 0,-1 1 0 0 0,0 0-1 0 0,0-1 1 0 0,4 5 0 0 0,-5-5 4 0 0,1 0-1 0 0,0 0 1 0 0,-1 0 0 0 0,1 0 0 0 0,0 0 0 0 0,-1 0 0 0 0,1 0-1 0 0,0 0 1 0 0,0-1 0 0 0,0 1 0 0 0,0-1 0 0 0,0 1-1 0 0,-1-1 1 0 0,1 0 0 0 0,0 0 0 0 0,0 0 0 0 0,0 0-1 0 0,3 0 1 0 0,0 0-17 0 0,22 5-1612 0 0,0-1 0 0 0,53 0 0 0 0,-76-5 1228 0 0,-1 1 0 0 0,1-1 0 0 0,0 1 0 0 0,-1-1 0 0 0,1-1 0 0 0,-1 1 0 0 0,1 0-1 0 0,-1-1 1 0 0,0 0 0 0 0,0 1 0 0 0,1-1 0 0 0,-1-1 0 0 0,-1 1 0 0 0,6-5 0 0 0,28-35-4880 0 0,-26 19 1881 0 0,-7 13 1978 0 0,6 0-2735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318 452 5568 0 0,'-17'-5'4522'0'0,"14"2"-4001"0"0,-1 0 0 0 0,0 0-1 0 0,0 1 1 0 0,0-1 0 0 0,0 1-1 0 0,0 0 1 0 0,-1 1 0 0 0,1-1-1 0 0,-1 1 1 0 0,1-1 0 0 0,-1 1-1 0 0,1 1 1 0 0,-1-1 0 0 0,0 1-1 0 0,1 0 1 0 0,-8 0 0 0 0,7 0-352 0 0,0-1 0 0 0,0 2-1 0 0,-1-1 1 0 0,1 0 0 0 0,0 1 0 0 0,0 0 0 0 0,0 0 0 0 0,0 1 0 0 0,0-1 0 0 0,1 1 0 0 0,-1 0 0 0 0,0 0 0 0 0,1 1 0 0 0,-1-1 0 0 0,1 1 0 0 0,-7 5 0 0 0,7-2-22 0 0,-9 10 222 0 0,1 0-1 0 0,-15 25 1 0 0,10-14-25 0 0,-2 10-38 0 0,4 2-112 0 0,10-30-116 0 0,1 0 0 0 0,1 1 0 0 0,0 0 0 0 0,0 0 0 0 0,1 0 0 0 0,0 0 0 0 0,1 0 0 0 0,-1 12 0 0 0,3-20-68 0 0,1-1 0 0 0,-1 0 0 0 0,1 1 1 0 0,-1-1-1 0 0,1 0 0 0 0,-1 0 0 0 0,1 0 1 0 0,0 0-1 0 0,-1-1 0 0 0,1 1 0 0 0,0 0 1 0 0,0-1-1 0 0,-1 1 0 0 0,1-1 0 0 0,0 0 1 0 0,0 1-1 0 0,3-1 0 0 0,-1 1-2 0 0,-1-1-1 0 0,1 1 1 0 0,0-1-1 0 0,0 1 1 0 0,0-1-1 0 0,-1 0 1 0 0,1-1 0 0 0,0 1-1 0 0,5-2 1 0 0,5-4-19 0 0,-13 5 11 0 0,0 1 0 0 0,1 0-1 0 0,-1-1 1 0 0,0 1 0 0 0,0-1 0 0 0,0 1 0 0 0,1-1-1 0 0,-1 0 1 0 0,0 0 0 0 0,0 1 0 0 0,0-1-1 0 0,0 0 1 0 0,0 0 0 0 0,0 0 0 0 0,-1 0 0 0 0,1 0-1 0 0,0 0 1 0 0,0-1 0 0 0,-1 1 0 0 0,1 0 0 0 0,0 0-1 0 0,-1 0 1 0 0,0-1 0 0 0,1 1 0 0 0,0-2 0 0 0,-1 1 0 0 0,0 1 0 0 0,0 0 0 0 0,0 0 0 0 0,0 0 1 0 0,1 0-1 0 0,-1 0 0 0 0,0 0 0 0 0,1 0 0 0 0,-1-1 0 0 0,1 1 0 0 0,-1 0 0 0 0,1 1 0 0 0,0-1 1 0 0,-1 0-1 0 0,1 0 0 0 0,0 0 0 0 0,-1 0 0 0 0,1 0 0 0 0,0 1 0 0 0,0-1 0 0 0,0 0 1 0 0,0 1-1 0 0,0-1 0 0 0,0 0 0 0 0,0 1 0 0 0,0 0 0 0 0,0-1 0 0 0,0 1 0 0 0,0-1 0 0 0,2 1 1 0 0,0-3 3 0 0,1 0 1 0 0,-1 0 0 0 0,0 0 0 0 0,0 0 0 0 0,0 0 0 0 0,0-1 0 0 0,0 1 0 0 0,-1-1-1 0 0,0 0 1 0 0,1 0 0 0 0,-2 0 0 0 0,1 0 0 0 0,2-8 0 0 0,11-17 15 0 0,-11 22-27 0 0,0-1 1 0 0,0 0 0 0 0,-1-1 0 0 0,4-12 0 0 0,6-15-9 0 0,-9 20 38 0 0,1 0 1 0 0,-2-1-1 0 0,0 1 0 0 0,-2-1 0 0 0,1 1 0 0 0,-2-1 0 0 0,0 0 1 0 0,-4-22-1 0 0,2-17 30 0 0,1 34-8 0 0,-1 0 0 0 0,-2 0 0 0 0,-5-23 1 0 0,-5-22 89 0 0,4-19 361 0 0,10 85-445 0 0,0 0 0 0 0,-1 0 1 0 0,1 0-1 0 0,0 0 1 0 0,0 0-1 0 0,-1 0 0 0 0,1 0 1 0 0,-1 0-1 0 0,1 0 1 0 0,-1 0-1 0 0,1 1 0 0 0,-1-1 1 0 0,0 0-1 0 0,1 0 0 0 0,-1 0 1 0 0,0 1-1 0 0,0-1 1 0 0,0 0-1 0 0,1 1 0 0 0,-1-1 1 0 0,0 1-1 0 0,0-1 1 0 0,0 1-1 0 0,0-1 0 0 0,0 1 1 0 0,0 0-1 0 0,-2-1 1 0 0,2 1-36 0 0,1-1 0 0 0,-1 1 0 0 0,0 0 1 0 0,1 0-1 0 0,-1 0 0 0 0,1 0 0 0 0,-1 0 0 0 0,0 0 1 0 0,1 0-1 0 0,-1 0 0 0 0,0 0 0 0 0,1 0 1 0 0,-1 0-1 0 0,1 0 0 0 0,-1 0 0 0 0,0 1 1 0 0,1-1-1 0 0,-1 0 0 0 0,1 0 0 0 0,-1 1 0 0 0,1-1 1 0 0,-1 0-1 0 0,0 1 0 0 0,1-1 0 0 0,0 1 1 0 0,-1-1-1 0 0,1 0 0 0 0,-1 1 0 0 0,1-1 0 0 0,-1 1 1 0 0,1-1-1 0 0,0 1 0 0 0,-1 0 0 0 0,1-1 1 0 0,0 1-1 0 0,0-1 0 0 0,-1 1 0 0 0,1-1 0 0 0,0 1 1 0 0,0 0-1 0 0,0-1 0 0 0,0 1 0 0 0,0 0 1 0 0,0 0-1 0 0,-1 8 17 0 0,1 0 1 0 0,-2-1 0 0 0,1 1 0 0 0,-1 0-1 0 0,-3 8 1 0 0,2-8-6 0 0,1 1-1 0 0,0-1 1 0 0,0 1-1 0 0,1-1 1 0 0,-1 12 0 0 0,2 10-75 0 0,1 0 0 0 0,2 0 1 0 0,11 52-1 0 0,-8-39-181 0 0,-6-38 148 0 0,1 0 0 0 0,-1-1 0 0 0,1 1 0 0 0,0 0 1 0 0,1 0-1 0 0,-1-1 0 0 0,1 1 0 0 0,0-1 0 0 0,1 0 0 0 0,5 11 1 0 0,19 52-1441 0 0,-17-48 895 0 0,11 12-841 0 0,-11-18 547 0 0,-10-12 838 0 0,1-1 0 0 0,-1 0 0 0 0,1 0 0 0 0,-1 0 0 0 0,1 0-1 0 0,0 0 1 0 0,0 0 0 0 0,0 0 0 0 0,0 0 0 0 0,0 0 0 0 0,0 0 0 0 0,0 0-1 0 0,0-1 1 0 0,0 1 0 0 0,0 0 0 0 0,0-1 0 0 0,0 1 0 0 0,0-1 0 0 0,1 1 0 0 0,-1-1-1 0 0,0 1 1 0 0,0-1 0 0 0,1 0 0 0 0,-1 0 0 0 0,0 0 0 0 0,2 0 0 0 0,66 10-4060 0 0,-56-15 2371 0 0,-7 0 1398 0 0,59-22-4384 0 0,-50 17-1138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25 5880 0 0,'0'0'1408'0'0,"-16"-23"7597"0"0,12 22-8784 0 0,-1 1-1 0 0,1-1 1 0 0,0 1 0 0 0,0 0 0 0 0,0 1 0 0 0,0-1 0 0 0,0 1-1 0 0,0 0 1 0 0,0 0 0 0 0,0 0 0 0 0,0 0 0 0 0,1 0-1 0 0,-1 1 1 0 0,0 0 0 0 0,1 0 0 0 0,-1 0 0 0 0,1 0-1 0 0,0 1 1 0 0,-1-1 0 0 0,1 1 0 0 0,0 0 0 0 0,1 0 0 0 0,-1 0-1 0 0,0 0 1 0 0,-2 5 0 0 0,-12 7 215 0 0,16-15-417 0 0,0 1 1 0 0,0 0 0 0 0,0-1 0 0 0,0 1-1 0 0,0 0 1 0 0,0 0 0 0 0,0 0 0 0 0,0 0 0 0 0,0-1-1 0 0,1 1 1 0 0,-1 0 0 0 0,0 1 0 0 0,1-1 0 0 0,-1 0-1 0 0,1 0 1 0 0,-1 0 0 0 0,1 0 0 0 0,-1 0-1 0 0,1 1 1 0 0,0-1 0 0 0,0 0 0 0 0,-1 2 0 0 0,-2 6 95 0 0,0-1 1 0 0,0 0-1 0 0,-1 0 1 0 0,-8 12-1 0 0,7-12-34 0 0,0-1-1 0 0,1 1 1 0 0,0 1-1 0 0,-3 11 1 0 0,-2 20 162 0 0,3-14-50 0 0,1 1 1 0 0,1-1-1 0 0,-1 33 1 0 0,5-56-190 0 0,1 0 0 0 0,-1-1 1 0 0,1 1-1 0 0,0-1 0 0 0,0 1 1 0 0,0-1-1 0 0,0 1 0 0 0,0-1 0 0 0,0 1 1 0 0,1-1-1 0 0,-1 0 0 0 0,1 0 0 0 0,0 0 1 0 0,-1 0-1 0 0,1 0 0 0 0,0 0 1 0 0,0 0-1 0 0,0-1 0 0 0,1 1 0 0 0,-1-1 1 0 0,0 1-1 0 0,0-1 0 0 0,1 0 0 0 0,-1 0 1 0 0,1 0-1 0 0,-1 0 0 0 0,1 0 1 0 0,-1-1-1 0 0,1 1 0 0 0,3-1 0 0 0,6 3 11 0 0,1-1-1 0 0,-1-1 0 0 0,1-1 0 0 0,-1 1 0 0 0,14-3 0 0 0,12-11 4 0 0,-28 8-22 0 0,-6 4 5 0 0,-1 0 0 0 0,0-1 0 0 0,0 1 0 0 0,0-1 0 0 0,0 0 0 0 0,0 0 0 0 0,-1 0 0 0 0,1 0 0 0 0,-1 0 0 0 0,1 0 0 0 0,-1-1 0 0 0,1 1 0 0 0,-1-1 0 0 0,0 0 0 0 0,0 1 0 0 0,-1-1 0 0 0,1 0 0 0 0,-1 0 0 0 0,3-5 0 0 0,3-6 19 0 0,7-1 19 0 0,-13 14-37 0 0,0 1 0 0 0,0-1 0 0 0,-1 0 0 0 0,1 1 0 0 0,0-1 0 0 0,0 0 0 0 0,0 0 0 0 0,-1 0 0 0 0,1 1 1 0 0,0-1-1 0 0,-1 0 0 0 0,1 0 0 0 0,-1 0 0 0 0,1 0 0 0 0,-1 0 0 0 0,0 0 0 0 0,1 0 0 0 0,-1-1 0 0 0,0 1 0 0 0,0 0 0 0 0,1 0 0 0 0,-1 0 0 0 0,0-2 0 0 0,4-33 109 0 0,-3 32-83 0 0,0 0 0 0 0,0 0 1 0 0,0 0-1 0 0,-1-1 0 0 0,0 1 0 0 0,0 0 0 0 0,0 0 0 0 0,0 0 0 0 0,-1-1 0 0 0,1 1 1 0 0,-1 0-1 0 0,0 0 0 0 0,-3-7 0 0 0,3 9-11 0 0,1 0 1 0 0,-1-1-1 0 0,0 1 0 0 0,1 0 1 0 0,0 0-1 0 0,-1 0 1 0 0,1-1-1 0 0,0 1 0 0 0,0 0 1 0 0,0 0-1 0 0,0-1 0 0 0,1-2 1 0 0,0 4-11 0 0,-1-1 0 0 0,0 1 0 0 0,1 0 0 0 0,-1 0 0 0 0,0 0 0 0 0,0-1 0 0 0,0 1 0 0 0,0 0 0 0 0,0 0 0 0 0,0 0 0 0 0,0-1 0 0 0,-1 1 0 0 0,1 0 0 0 0,0 0 0 0 0,-1 0 0 0 0,1 0 0 0 0,-1-1 0 0 0,1 1 0 0 0,-1 0 0 0 0,1 0 0 0 0,-1 0 0 0 0,0 0 1 0 0,-1-1-1 0 0,-2-2 260 0 0,0 0 7 0 0,2 17-249 0 0,11 54 203 0 0,-9-62-213 0 0,1-1 0 0 0,-1 1 0 0 0,1 0 0 0 0,0-1 0 0 0,1 1 0 0 0,-1-1-1 0 0,1 1 1 0 0,0-1 0 0 0,0 0 0 0 0,0 0 0 0 0,5 6 0 0 0,-5-6-4 0 0,1 0 1 0 0,-1 0-1 0 0,0 1 1 0 0,0-1-1 0 0,0 1 1 0 0,0-1-1 0 0,0 7 1 0 0,28 133 476 0 0,-6-47-202 0 0,-4-16-16 0 0,-11-41-129 0 0,-5-22-68 0 0,-1 1 0 0 0,0-1 0 0 0,0 25 0 0 0,6 172 226 0 0,-9-138-229 0 0,0-75-71 0 0,0 1 0 0 0,-1-1 0 0 0,1 1 0 0 0,-1-1 0 0 0,1 0 0 0 0,-1 1 0 0 0,0-1 0 0 0,0 0 0 0 0,0 0 0 0 0,0 1 0 0 0,0-1 0 0 0,0 0 0 0 0,-1 0 0 0 0,1 0 0 0 0,-1 0 0 0 0,1-1 0 0 0,-1 1 0 0 0,0 0 0 0 0,0-1 0 0 0,0 1 0 0 0,0-1 0 0 0,0 1-1 0 0,0-1 1 0 0,0 0 0 0 0,0 0 0 0 0,-1 0 0 0 0,1 0 0 0 0,0-1 0 0 0,0 1 0 0 0,-1 0 0 0 0,1-1 0 0 0,-4 1 0 0 0,-2 0-128 0 0,0-1-1 0 0,1 1 1 0 0,-1-1 0 0 0,1 0-1 0 0,-1-1 1 0 0,1 0 0 0 0,-1 0-1 0 0,1-1 1 0 0,-11-3-1 0 0,-2 0-178 0 0,13 3 144 0 0,0 1 1 0 0,0-2-1 0 0,1 1 1 0 0,-1 0 0 0 0,-11-8-1 0 0,-38-53-1626 0 0,12 5-1440 0 0,40 53 2794 0 0,1 0 0 0 0,-1-1 0 0 0,1 1 0 0 0,0-1 0 0 0,1 0 0 0 0,-1 0 0 0 0,1 0-1 0 0,1 0 1 0 0,-1 0 0 0 0,0-6 0 0 0,-6-15-5992 0 0,7 0-434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6872 0 0,'2'0'497'0'0,"-1"0"0"0"0,0 0 0 0 0,0 0 0 0 0,0 0 0 0 0,1 0 0 0 0,-1 0 0 0 0,0 0 1 0 0,0 0-1 0 0,0 0 0 0 0,1 1 0 0 0,-1-1 0 0 0,0 0 0 0 0,0 1 0 0 0,0-1 0 0 0,0 1 0 0 0,0-1 0 0 0,0 1 0 0 0,0 0 1 0 0,0-1-1 0 0,0 1 0 0 0,0 0 0 0 0,0 0 0 0 0,0 0 0 0 0,0 0 0 0 0,0 1 0 0 0,3 16 5123 0 0,2 12-5178 0 0,-4-25-350 0 0,-1 0-1 0 0,0 0 1 0 0,-1 0 0 0 0,1 0-1 0 0,-1 1 1 0 0,0-1 0 0 0,0 0-1 0 0,-1 0 1 0 0,1 0 0 0 0,-1 1-1 0 0,0-1 1 0 0,-1 0 0 0 0,1 0-1 0 0,-4 6 1 0 0,-5 37 26 0 0,-4 29-390 0 0,5-38-1266 0 0,5-13 378 0 0,-1 6-3223 0 0,7-54-5401 0 0,5 12 3314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8368 0 0,'-8'1'1241'0'0,"-1"0"1"0"0,1 0-1 0 0,0 1 1 0 0,0 0-1 0 0,-1 0 1 0 0,1 1-1 0 0,-11 5 1 0 0,7-2-828 0 0,0 0 0 0 0,1 1 0 0 0,0 0 0 0 0,0 1 0 0 0,0 0-1 0 0,1 1 1 0 0,-15 15 0 0 0,20-18-300 0 0,1 0-1 0 0,-1 0 0 0 0,1 1 0 0 0,0-1 0 0 0,0 1 1 0 0,1 0-1 0 0,0 0 0 0 0,0 0 0 0 0,0 0 1 0 0,1 1-1 0 0,-2 8 0 0 0,2 26 168 0 0,1-34-231 0 0,0 0-1 0 0,0 0 1 0 0,1 0-1 0 0,1 1 1 0 0,-1-1-1 0 0,3 9 1 0 0,-1-6-2 0 0,-2-8-26 0 0,0 1 0 0 0,1 0 1 0 0,0 0-1 0 0,-1 0 1 0 0,1 0-1 0 0,1-1 0 0 0,-1 1 1 0 0,0 0-1 0 0,1-1 0 0 0,0 1 1 0 0,0-1-1 0 0,0 0 1 0 0,0 1-1 0 0,1-1 0 0 0,-1 0 1 0 0,1 0-1 0 0,4 4 1 0 0,0-2 64 0 0,0 1 0 0 0,-1 0 0 0 0,1 1 0 0 0,-2-1 0 0 0,1 1 0 0 0,8 13 1 0 0,10 13 255 0 0,-16-25-200 0 0,0 1 0 0 0,-1 1 0 0 0,0-1 0 0 0,-1 1 0 0 0,7 14 0 0 0,17 26 558 0 0,-27-45-628 0 0,-1 0 1 0 0,1 0 0 0 0,-1 0 0 0 0,-1 0-1 0 0,1 0 1 0 0,-1 0 0 0 0,0 1 0 0 0,0-1-1 0 0,0 0 1 0 0,-1 1 0 0 0,1-1 0 0 0,-2 8 0 0 0,1-8-8 0 0,0 1 1 0 0,0 0-1 0 0,0-1 0 0 0,1 1 1 0 0,0-1-1 0 0,0 1 1 0 0,1-1-1 0 0,2 7 1 0 0,-3-5-15 0 0,0-1 0 0 0,0 0-1 0 0,0 0 1 0 0,-1 1 0 0 0,0-1 0 0 0,0 1 0 0 0,-1-1 0 0 0,0 0 0 0 0,0 0 0 0 0,0 1 0 0 0,-1-1 0 0 0,-2 7-1 0 0,-1-6 15 0 0,4-5-66 0 0,0 1 1 0 0,0-1 0 0 0,-1 0 0 0 0,1 0 0 0 0,-1 0 0 0 0,0 0-1 0 0,0-1 1 0 0,1 1 0 0 0,-1 0 0 0 0,0-1 0 0 0,-1 1-1 0 0,1-1 1 0 0,0 0 0 0 0,0 0 0 0 0,0 0 0 0 0,-1 0 0 0 0,1 0-1 0 0,-1 0 1 0 0,1 0 0 0 0,-1-1 0 0 0,1 1 0 0 0,-1-1-1 0 0,1 0 1 0 0,-1 0 0 0 0,1 0 0 0 0,-1 0 0 0 0,-3-1-1 0 0,-4 1-234 0 0,1 0 0 0 0,0-1 0 0 0,0 0 0 0 0,0-1 0 0 0,0 0 0 0 0,0-1 0 0 0,0 0 0 0 0,0 0-1 0 0,0-1 1 0 0,-11-6 0 0 0,16 7-27 0 0,-1 0 0 0 0,1 0-1 0 0,1 0 1 0 0,-1 0 0 0 0,0-1 0 0 0,1 1 0 0 0,0-1-1 0 0,-1 0 1 0 0,2 0 0 0 0,-1 0 0 0 0,0-1-1 0 0,1 1 1 0 0,0-1 0 0 0,0 1 0 0 0,0-1-1 0 0,1 0 1 0 0,-1 1 0 0 0,1-1 0 0 0,0 0-1 0 0,0 0 1 0 0,1 0 0 0 0,0-6 0 0 0,-1-8-1068 0 0,0 13 965 0 0,1 1 1 0 0,0-1 0 0 0,-1 0 0 0 0,2 1-1 0 0,-1-1 1 0 0,1 1 0 0 0,0-1 0 0 0,0 1-1 0 0,1-1 1 0 0,-1 1 0 0 0,1-1 0 0 0,0 1-1 0 0,1 0 1 0 0,-1 0 0 0 0,5-6 0 0 0,6-4-445 0 0,13-17-3142 0 0,-5-1-1712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5632 0 0,'0'0'5186'0'0,"-2"11"72"0"0,-3 5-3499 0 0,4-12-1411 0 0,0 0 0 0 0,0 0 0 0 0,0 0 0 0 0,1 1-1 0 0,-1-1 1 0 0,1 0 0 0 0,0 0 0 0 0,1 1-1 0 0,0 4 1 0 0,0 10 332 0 0,8 201 3061 0 0,-9-110-2270 0 0,21-127-1353 0 0,-5-37-255 0 0,11-20 46 0 0,-17 50 82 0 0,9-7-11 0 0,-11-1 12 0 0,-8 30 8 0 0,0 0 0 0 0,0 0 0 0 0,0 0 0 0 0,0 0-1 0 0,1 0 1 0 0,-1 0 0 0 0,1 0 0 0 0,-1 0 0 0 0,1-1 0 0 0,0 2-1 0 0,0-1 1 0 0,0 0 0 0 0,0 0 0 0 0,0 0 0 0 0,0 0 0 0 0,1 1-1 0 0,2-4 1 0 0,11-10-29 0 0,17-15 410 0 0,-21 30-80 0 0,-6 19 26 0 0,-5 5-39 0 0,1-10-179 0 0,-1-1-1 0 0,0 0 1 0 0,-1 1 0 0 0,-1-1-1 0 0,-3 13 1 0 0,-1-8 33 0 0,-8 38 216 0 0,12-28-235 0 0,1-27-121 0 0,1-1 1 0 0,0 1-1 0 0,0 0 1 0 0,0-1 0 0 0,-1 1-1 0 0,1-1 1 0 0,0 1 0 0 0,-1 0-1 0 0,1-1 1 0 0,0 1 0 0 0,-1-1-1 0 0,1 1 1 0 0,-1-1-1 0 0,1 1 1 0 0,-1-1 0 0 0,1 1-1 0 0,-1-1 1 0 0,1 0 0 0 0,-1 1-1 0 0,1-1 1 0 0,-1 0-1 0 0,0 1 1 0 0,1-1 0 0 0,-1 0-1 0 0,0 0 1 0 0,1 0 0 0 0,-1 1-1 0 0,0-1 1 0 0,1 0-1 0 0,-2 0 1 0 0,4-3 2 0 0,0 0 0 0 0,0 0 0 0 0,0 1 0 0 0,-1-2-1 0 0,1 1 1 0 0,-1 0 0 0 0,0 0 0 0 0,0 0 0 0 0,1-5 0 0 0,2-4-22 0 0,47-72-106 0 0,-51 82 123 0 0,0 0 0 0 0,1 0 0 0 0,0 0 0 0 0,-1 1 0 0 0,1-1 0 0 0,0 0 0 0 0,0 0 0 0 0,0 1 0 0 0,0-1-1 0 0,0 1 1 0 0,0-1 0 0 0,1 1 0 0 0,-1-1 0 0 0,0 1 0 0 0,1-1 0 0 0,-1 1 0 0 0,1 0 0 0 0,0 0 0 0 0,-1 0-1 0 0,1 0 1 0 0,0 0 0 0 0,-1 0 0 0 0,1 1 0 0 0,0-1 0 0 0,0 1 0 0 0,3-1 0 0 0,-5 0 1 0 0,1 1 0 0 0,0 0-1 0 0,-1 0 1 0 0,1 0 0 0 0,-1 0 0 0 0,1-1 0 0 0,-1 1 0 0 0,1 0 0 0 0,-1-1 0 0 0,1 1-1 0 0,-1 0 1 0 0,0-1 0 0 0,1 1 0 0 0,-1-1 0 0 0,1 1 0 0 0,-1 0 0 0 0,0-1 0 0 0,1 1 0 0 0,-1-1-1 0 0,0 1 1 0 0,1-1 0 0 0,-1 1 0 0 0,0-1 0 0 0,0 0 0 0 0,1 0 0 0 0,-1 0 0 0 0,0 1 0 0 0,0-1 0 0 0,0 1 0 0 0,0-1 0 0 0,0 1 0 0 0,1-1 0 0 0,-1 1 1 0 0,0 0-1 0 0,0-1 0 0 0,1 1 0 0 0,-1-1 0 0 0,0 1 0 0 0,1 0 0 0 0,-1-1 0 0 0,1 1 0 0 0,-1-1 0 0 0,0 1 1 0 0,1 0-1 0 0,-1 0 0 0 0,1-1 0 0 0,-1 1 0 0 0,1 0 0 0 0,-1 0 0 0 0,1-1 0 0 0,-1 1 0 0 0,1 0 0 0 0,-1 0 1 0 0,1 0-1 0 0,0 0 0 0 0,1 0 1 0 0,-1-1 0 0 0,1 1 0 0 0,0-1 0 0 0,-1 1 0 0 0,1-1 1 0 0,-1 1-1 0 0,1-1 0 0 0,-1 0 0 0 0,0 0 0 0 0,1 0 0 0 0,-1 1 0 0 0,0-2 1 0 0,1 1-1 0 0,-1 0 0 0 0,0 0 0 0 0,0 0 0 0 0,0 0 0 0 0,0-1 0 0 0,0 1 1 0 0,0 0-1 0 0,0-3 0 0 0,0 3 2 0 0,0-1 0 0 0,1 0 0 0 0,-1 1 0 0 0,0-1 0 0 0,0 1 1 0 0,0-1-1 0 0,1 1 0 0 0,-1 0 0 0 0,1 0 0 0 0,-1-1 0 0 0,1 1 0 0 0,0 0 0 0 0,-1 0 1 0 0,1 0-1 0 0,0 1 0 0 0,0-1 0 0 0,2 0 0 0 0,-3 0-5 0 0,1 1 0 0 0,-1-1 0 0 0,0 1 0 0 0,1-1 0 0 0,-1 1 0 0 0,0-1 0 0 0,1 0 0 0 0,-1 0 0 0 0,0 0-1 0 0,0 1 1 0 0,0-1 0 0 0,0-1 0 0 0,2-1 0 0 0,-2 2 6 0 0,0 0 0 0 0,0 0-1 0 0,0 0 1 0 0,1 0-1 0 0,-1 0 1 0 0,0 0 0 0 0,0 0-1 0 0,1 0 1 0 0,-1 0 0 0 0,0 1-1 0 0,1-1 1 0 0,-1 1 0 0 0,1-1-1 0 0,-1 1 1 0 0,1-1 0 0 0,-1 1-1 0 0,1 0 1 0 0,2-1-1 0 0,11 1-10 0 0,-12-1 19 0 0,-1 1 0 0 0,1 0 1 0 0,0-1-1 0 0,0 1 0 0 0,0 0 0 0 0,0 0 1 0 0,-1 0-1 0 0,1 1 0 0 0,0-1 1 0 0,0 1-1 0 0,0-1 0 0 0,-1 1 0 0 0,1 0 1 0 0,0 0-1 0 0,-1 0 0 0 0,1 1 1 0 0,-1-1-1 0 0,1 0 0 0 0,-1 1 1 0 0,0 0-1 0 0,1-1 0 0 0,-1 1 0 0 0,0 0 1 0 0,0 0-1 0 0,0 1 0 0 0,-1-1 1 0 0,1 0-1 0 0,0 0 0 0 0,-1 1 0 0 0,0-1 1 0 0,2 5-1 0 0,34 85 134 0 0,-23-62-85 0 0,4 11-24 0 0,-3-5-18 0 0,-12-32-29 0 0,-1 0 0 0 0,1 0-1 0 0,-1 0 1 0 0,-1 0 0 0 0,1 1 0 0 0,0-1-1 0 0,-1 1 1 0 0,0-1 0 0 0,0 1 0 0 0,0 5-1 0 0,-1-8-100 0 0,1 1 1 0 0,0-1-1 0 0,-1 1 0 0 0,1-1 0 0 0,0 0 0 0 0,0 1 0 0 0,0-1 0 0 0,0 0 0 0 0,1 0 0 0 0,-1 0 0 0 0,0 0 0 0 0,1 0 1 0 0,0 0-1 0 0,-1 0 0 0 0,3 1 0 0 0,-2-2-529 0 0,4-13-9652 0 0,14-11 6504 0 0,-7 9-636 0 0,2 3-1811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265 356 4464 0 0,'-8'0'7072'0'0,"-13"0"-3339"0"0,20 0-3587 0 0,-1 0-1 0 0,0-1 1 0 0,0 1 0 0 0,1 0 0 0 0,-1 1 0 0 0,0-1-1 0 0,1 0 1 0 0,-1 0 0 0 0,0 1 0 0 0,0-1 0 0 0,1 1-1 0 0,-1 0 1 0 0,1-1 0 0 0,-1 1 0 0 0,0 0 0 0 0,1 0-1 0 0,0 0 1 0 0,-1 0 0 0 0,1 0 0 0 0,-1 0 0 0 0,1 0 0 0 0,0 1-1 0 0,0-1 1 0 0,0 0 0 0 0,0 1 0 0 0,0-1 0 0 0,0 1-1 0 0,0-1 1 0 0,0 1 0 0 0,0 2 0 0 0,0-3-113 0 0,1 0 1 0 0,0-1-1 0 0,-1 1 0 0 0,1 0 1 0 0,-1 0-1 0 0,1 0 0 0 0,-1-1 1 0 0,0 1-1 0 0,1 0 1 0 0,-1 0-1 0 0,0-1 0 0 0,1 1 1 0 0,-1-1-1 0 0,0 1 1 0 0,0-1-1 0 0,1 1 0 0 0,-1-1 1 0 0,0 1-1 0 0,0-1 0 0 0,0 0 1 0 0,0 1-1 0 0,0-1 1 0 0,0 0-1 0 0,-1 0 0 0 0,1 1 0 0 0,-1-1 0 0 0,1 0 0 0 0,0 0 1 0 0,0 1-1 0 0,0-1 0 0 0,0 0 0 0 0,0 1 0 0 0,0-1 0 0 0,0 1 0 0 0,0 0 0 0 0,0-1 0 0 0,0 1 0 0 0,0 0 0 0 0,0-1 0 0 0,1 1 0 0 0,-1 0 0 0 0,0 0 0 0 0,0 0 0 0 0,1 0 0 0 0,-1 0 0 0 0,0 0 0 0 0,1 0 0 0 0,-1 0 0 0 0,1 0 0 0 0,-1 2 0 0 0,-37 70 1625 0 0,23-46-958 0 0,-23 53-1 0 0,-5 31 153 0 0,34-88-674 0 0,3 1-2 0 0,6-21-171 0 0,1 0 0 0 0,0 0 0 0 0,0-1 0 0 0,0 1 0 0 0,0 0 0 0 0,1-1 0 0 0,-1 1 0 0 0,1-1 0 0 0,-1 0 0 0 0,1 1 0 0 0,0-1 0 0 0,0 0 0 0 0,0 0 0 0 0,0 0 0 0 0,0 0 0 0 0,0 0 0 0 0,1-1 0 0 0,-1 1 0 0 0,1-1 0 0 0,-1 1 0 0 0,1-1 0 0 0,-1 0 0 0 0,1 0 0 0 0,0 0 0 0 0,0 0 0 0 0,-1-1 0 0 0,1 1 0 0 0,0-1 0 0 0,0 0 0 0 0,3 0 0 0 0,-3 1-15 0 0,1 0-1 0 0,-1-1 1 0 0,1 1-1 0 0,-1-1 1 0 0,1 0 0 0 0,-1 0-1 0 0,1-1 1 0 0,-1 1-1 0 0,1-1 1 0 0,-1 0-1 0 0,1 1 1 0 0,-1-1-1 0 0,1-1 1 0 0,-1 1 0 0 0,0-1-1 0 0,0 1 1 0 0,0-1-1 0 0,0 0 1 0 0,0 0-1 0 0,0 0 1 0 0,0 0-1 0 0,-1-1 1 0 0,1 1-1 0 0,-1-1 1 0 0,4-4 0 0 0,-4 0-4 0 0,-1 5 10 0 0,-1 0 1 0 0,1 1-1 0 0,-1-1 0 0 0,1 0 0 0 0,0 1 0 0 0,-1-1 1 0 0,1 1-1 0 0,0-1 0 0 0,0 1 0 0 0,0-1 1 0 0,0 1-1 0 0,1 0 0 0 0,-1-1 0 0 0,0 1 1 0 0,0 0-1 0 0,1 0 0 0 0,1-1 0 0 0,-1 0-6 0 0,1 0 1 0 0,0 0-1 0 0,-1 0 0 0 0,0 0 0 0 0,0 0 0 0 0,1 0 0 0 0,-1-1 1 0 0,0 1-1 0 0,-1-1 0 0 0,1 0 0 0 0,2-4 0 0 0,12-18-60 0 0,-11 17 53 0 0,-1 0-1 0 0,0 0 1 0 0,0 0 0 0 0,-1 0-1 0 0,0-1 1 0 0,0 1-1 0 0,-1-1 1 0 0,0 0-1 0 0,1-16 1 0 0,2-87 45 0 0,-5 106-23 0 0,-3-37 43 0 0,-2 1-1 0 0,-1 0 1 0 0,-17-57 0 0 0,-4-21 37 0 0,19 80-61 0 0,4 26 128 0 0,1 0-1 0 0,0 0 1 0 0,0-25 809 0 0,3 80 164 0 0,1-32-1084 0 0,1 0-1 0 0,0 0 1 0 0,0-1-1 0 0,1 1 1 0 0,0 0 0 0 0,1-1-1 0 0,0 1 1 0 0,6 9-1 0 0,7 17 31 0 0,20 38-7 0 0,-35-67-64 0 0,0 0 0 0 0,0-1 0 0 0,1 1-1 0 0,0-1 1 0 0,0 0 0 0 0,5 6 0 0 0,-6-9 0 0 0,0 1 0 0 0,0 0 0 0 0,-1 0 0 0 0,1 0 0 0 0,0 0 0 0 0,-1 0 0 0 0,0 0 0 0 0,0 0 0 0 0,0 0 0 0 0,0 0 0 0 0,0 1 0 0 0,-1-1 0 0 0,1 6 0 0 0,1 6-2 0 0,1 0-1 0 0,1-1 1 0 0,0 1 0 0 0,1-1 0 0 0,8 17-1 0 0,-7-19-80 0 0,-1 0 0 0 0,-1 0 0 0 0,0 0 0 0 0,0 1 0 0 0,-1 0 0 0 0,2 24 0 0 0,-6-14-346 0 0,0-18 287 0 0,0 0 0 0 0,1 0 0 0 0,0 0-1 0 0,0 0 1 0 0,0 0 0 0 0,0 0 0 0 0,1 0 0 0 0,0 0 0 0 0,0 0-1 0 0,0 0 1 0 0,0-1 0 0 0,1 1 0 0 0,0 0 0 0 0,0-1 0 0 0,0 1 0 0 0,1-1-1 0 0,2 5 1 0 0,-3-7 15 0 0,-1-1 0 0 0,1 1-1 0 0,-1 0 1 0 0,0 0-1 0 0,0 0 1 0 0,0 0 0 0 0,0 0-1 0 0,0 0 1 0 0,0 0 0 0 0,0 0-1 0 0,-1 0 1 0 0,1 0 0 0 0,-1 1-1 0 0,0-1 1 0 0,1 3-1 0 0,-1-1-389 0 0,1-1 0 0 0,-1 1 0 0 0,1 0 0 0 0,0 0 0 0 0,1 0 0 0 0,-1-1 0 0 0,1 1 0 0 0,3 6-1 0 0,19 25-5983 0 0,-9-24 119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9360 0 0,'0'27'7375'0'0,"1"-19"-6774"0"0,0 1 1 0 0,-1-1-1 0 0,0 1 0 0 0,-1 0 1 0 0,0-1-1 0 0,-1 0 1 0 0,-4 17-1 0 0,5-21-484 0 0,0 0 0 0 0,0 0 0 0 0,0 0 1 0 0,1 0-1 0 0,-1 0 0 0 0,1 1 0 0 0,0-1 0 0 0,1 5 0 0 0,-1-5-88 0 0,0 0-1 0 0,0 0 1 0 0,0 1-1 0 0,0-1 1 0 0,-1 0-1 0 0,1 0 1 0 0,-1 0-1 0 0,-2 5 1 0 0,2-2-31 0 0,-1 1 0 0 0,1 0 1 0 0,0-1-1 0 0,1 1 0 0 0,0 0 1 0 0,0 0-1 0 0,2 10 1 0 0,0 11-329 0 0,-2-15 83 0 0,1-9-147 0 0,-1 1 0 0 0,0-1-1 0 0,0 0 1 0 0,0 0-1 0 0,-1 0 1 0 0,1 0-1 0 0,-1 0 1 0 0,-1 0 0 0 0,1-1-1 0 0,-3 6 1 0 0,4 0-926 0 0,-1-1-817 0 0,-12-2-9375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7920 0 0,'17'12'9430'0'0,"-5"32"-7191"0"0,26 61-1 0 0,-36-97-2079 0 0,0-1-1 0 0,0 0 0 0 0,0 0 1 0 0,-1 1-1 0 0,1 13 0 0 0,5 21 382 0 0,-3-25-234 0 0,1-1 0 0 0,-2 1 0 0 0,0 0 1 0 0,-1 0-1 0 0,-1 0 0 0 0,-2 28 0 0 0,1-32-76 0 0,-9 53 614 0 0,9-66-837 0 0,0 1 1 0 0,0-1-1 0 0,0 0 0 0 0,0 1 1 0 0,0-1-1 0 0,0 1 1 0 0,0-1-1 0 0,-1 0 0 0 0,1 1 1 0 0,0-1-1 0 0,0 0 0 0 0,0 1 1 0 0,-1-1-1 0 0,1 0 1 0 0,0 0-1 0 0,-1 1 0 0 0,1-1 1 0 0,0 0-1 0 0,-1 0 1 0 0,1 1-1 0 0,0-1 0 0 0,-1 0 1 0 0,1 0-1 0 0,0 0 0 0 0,-1 0 1 0 0,1 0-1 0 0,0 1 1 0 0,-1-1-1 0 0,1 0 0 0 0,-1 0 1 0 0,1 0-1 0 0,0 0 0 0 0,-1 0 1 0 0,1 0-1 0 0,-1 0 1 0 0,1 0-1 0 0,0 0 0 0 0,-1 0 1 0 0,1-1-1 0 0,0 1 1 0 0,-1 0-1 0 0,1 0 0 0 0,0 0 1 0 0,-1 0-1 0 0,1-1 0 0 0,-1 1 1 0 0,1 0-1 0 0,0 0 1 0 0,0 0-1 0 0,-1-1 0 0 0,1 1 1 0 0,0 0-1 0 0,-1-1 1 0 0,1 0-8 0 0,0 1 0 0 0,-1-1 0 0 0,1 1 1 0 0,0-1-1 0 0,0 1 0 0 0,0-1 0 0 0,0 0 1 0 0,0 1-1 0 0,0-1 0 0 0,0 1 0 0 0,0-1 1 0 0,0 1-1 0 0,0-1 0 0 0,0 1 0 0 0,0-1 1 0 0,0 0-1 0 0,0 1 0 0 0,0-1 0 0 0,1 1 1 0 0,-1-1-1 0 0,0 1 0 0 0,0-1 0 0 0,1 1 1 0 0,-1-1-1 0 0,0 1 0 0 0,1-1 0 0 0,0 0 1 0 0,2-6 10 0 0,1-17-39 0 0,-4 16-12 0 0,1 1-1 0 0,0 0 0 0 0,1-1 1 0 0,0 1-1 0 0,0 0 1 0 0,6-14-1 0 0,-1-1-3 0 0,-1-1 0 0 0,-1 0-1 0 0,3-42 1 0 0,-8 59 40 0 0,1 0 0 0 0,0 0 0 0 0,0-1 0 0 0,1 1 0 0 0,0 0 0 0 0,4-9 0 0 0,5-23-37 0 0,13-31-27 0 0,-23 65 69 0 0,-1 0 1 0 0,1 0 0 0 0,0 0 0 0 0,1 0 0 0 0,-1 0 0 0 0,1 1 0 0 0,3-7 0 0 0,-4 8-1 0 0,1 1-1 0 0,-1 0 1 0 0,0-1-1 0 0,1 1 1 0 0,0 0-1 0 0,-1 0 0 0 0,1 0 1 0 0,0 0-1 0 0,-1 1 1 0 0,1-1-1 0 0,0 0 1 0 0,0 1-1 0 0,-1-1 1 0 0,4 0-1 0 0,-3 1 15 0 0,13 23 90 0 0,-11-12-84 0 0,2 0 7 0 0,-1 1 0 0 0,-1 1 0 0 0,0-1-1 0 0,4 20 1 0 0,2 17 85 0 0,-5-28-40 0 0,-1 1 1 0 0,-1-1-1 0 0,0 27 1 0 0,-3 102 299 0 0,1-150-372 0 0,-1 0 0 0 0,0 1 0 0 0,0-1 0 0 0,0 0 0 0 0,0 0 0 0 0,0 0 0 0 0,1 1-1 0 0,-1-1 1 0 0,0 0 0 0 0,0 0 0 0 0,0 0 0 0 0,0 0 0 0 0,1 1 0 0 0,-1-1 0 0 0,0 0 0 0 0,0 0 0 0 0,1 0 0 0 0,-1 0-1 0 0,0 0 1 0 0,0 0 0 0 0,1 0 0 0 0,-1 0 0 0 0,0 0 0 0 0,0 0 0 0 0,0 0 0 0 0,1 0 0 0 0,-1 0 0 0 0,0 0 0 0 0,0 0-1 0 0,1 0 1 0 0,-1 0 0 0 0,0 0 0 0 0,0 0 0 0 0,1 0 0 0 0,-1 0 0 0 0,0 0 0 0 0,0-1 0 0 0,1 1 0 0 0,-1 0-1 0 0,0 0 1 0 0,0 0 0 0 0,0 0 0 0 0,0 0 0 0 0,1-1 0 0 0,-1 1 0 0 0,0 0 0 0 0,0-1 0 0 0,11-5-5 0 0,-7-1 2 0 0,1-1-1 0 0,-1 0 1 0 0,0 1-1 0 0,-1-2 1 0 0,0 1-1 0 0,3-11 1 0 0,12-27-10 0 0,-15 38 15 0 0,-1-1 0 0 0,1 1 0 0 0,-1-1 0 0 0,0 0 1 0 0,-1 1-1 0 0,0-1 0 0 0,-1-16 0 0 0,0 16 0 0 0,0 0 1 0 0,1 0-1 0 0,0 0 0 0 0,0 1 0 0 0,1-1 1 0 0,5-16-1 0 0,1 9-3 0 0,-6 12 1 0 0,-1 1-1 0 0,1-1 1 0 0,-1 1 0 0 0,0-1 0 0 0,0 0-1 0 0,0 0 1 0 0,0 1 0 0 0,-1-1-1 0 0,1 0 1 0 0,-1 0 0 0 0,0 0-1 0 0,-1-5 1 0 0,1 8 0 0 0,1-1-1 0 0,-1 1 0 0 0,0-1 1 0 0,0 0-1 0 0,1 1 1 0 0,-1-1-1 0 0,1 1 1 0 0,0-1-1 0 0,-1 1 1 0 0,1 0-1 0 0,0-1 0 0 0,0 1 1 0 0,0 0-1 0 0,0-1 1 0 0,0 1-1 0 0,0 0 1 0 0,0 0-1 0 0,2-2 1 0 0,-1 2 5 0 0,0-1 0 0 0,-1 0 0 0 0,1 1 0 0 0,-1-1 1 0 0,1 0-1 0 0,-1 0 0 0 0,0 0 0 0 0,0 0 0 0 0,0 0 0 0 0,0 0 1 0 0,1-3-1 0 0,-1 4 0 0 0,0 0 0 0 0,0 0 1 0 0,0 0-1 0 0,0 0 0 0 0,0 0 0 0 0,0 0 1 0 0,0 0-1 0 0,0 1 0 0 0,1-1 0 0 0,-1 0 1 0 0,0 1-1 0 0,0-1 0 0 0,1 1 0 0 0,-1-1 0 0 0,0 1 1 0 0,0 0-1 0 0,1 0 0 0 0,-1-1 0 0 0,1 1 1 0 0,-1 0-1 0 0,0 0 0 0 0,1 0 0 0 0,-1 0 1 0 0,0 1-1 0 0,3-1 0 0 0,-1 1 9 0 0,1-1 0 0 0,-1 0 0 0 0,0 1-1 0 0,1 0 1 0 0,-1-1 0 0 0,0 1 0 0 0,1 1 0 0 0,-1-1 0 0 0,5 3-1 0 0,-4 1-5 0 0,-1-1-1 0 0,1 1 0 0 0,-1 0 0 0 0,0 0 0 0 0,0 0 1 0 0,-1 1-1 0 0,1-1 0 0 0,-1 1 0 0 0,0 0 0 0 0,1 8 1 0 0,-2-8-1 0 0,1 0 1 0 0,0 0 0 0 0,0 0 0 0 0,1 0-1 0 0,0 0 1 0 0,0 0 0 0 0,6 9-1 0 0,-6-11-11 0 0,0 1-1 0 0,-1-1 1 0 0,0 1-1 0 0,1-1 1 0 0,-2 1-1 0 0,1 0 1 0 0,-1 0-1 0 0,2 6 0 0 0,-3-6 1 0 0,1-1 0 0 0,0 0-1 0 0,0 0 1 0 0,1 0 0 0 0,-1 0-1 0 0,1-1 1 0 0,-1 1-1 0 0,1 0 1 0 0,0 0 0 0 0,1-1-1 0 0,-1 0 1 0 0,6 7-1 0 0,-4-7-28 0 0,-1 1-1 0 0,1 0 1 0 0,-1 0-1 0 0,0 0 1 0 0,0 0-1 0 0,-1 0 1 0 0,1 1-1 0 0,-1-1 1 0 0,2 7-1 0 0,13 22-857 0 0,-7-5-322 0 0,-10-27 1067 0 0,0 1 0 0 0,0-1 0 0 0,1 1 0 0 0,-1-1-1 0 0,0 1 1 0 0,1-1 0 0 0,-1 0 0 0 0,0 1 0 0 0,1-1-1 0 0,0 0 1 0 0,-1 1 0 0 0,1-1 0 0 0,0 0-1 0 0,0 0 1 0 0,0 1 0 0 0,0-1 0 0 0,0 0 0 0 0,0 0-1 0 0,0 0 1 0 0,0 0 0 0 0,0 0 0 0 0,0-1 0 0 0,1 1-1 0 0,-1 0 1 0 0,0 0 0 0 0,1-1 0 0 0,-1 1 0 0 0,0-1-1 0 0,1 1 1 0 0,-1-1 0 0 0,1 0 0 0 0,-1 1 0 0 0,0-1-1 0 0,1 0 1 0 0,-1 0 0 0 0,3 0 0 0 0,0 0-300 0 0,0 1 0 0 0,0 0 0 0 0,0-1 0 0 0,0 0 0 0 0,-1 0 0 0 0,1 0 0 0 0,0-1 0 0 0,0 1 0 0 0,0-1 0 0 0,0 0 0 0 0,-1 0 0 0 0,1 0 0 0 0,0 0 0 0 0,-1-1 0 0 0,1 0 0 0 0,-1 1 0 0 0,1-1 0 0 0,-1 0 0 0 0,0-1 0 0 0,0 1 0 0 0,0-1 0 0 0,0 1 0 0 0,3-5 0 0 0,15-20-5764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41 3736 0 0,'1'0'190'0'0,"-1"0"-1"0"0,1 0 1 0 0,0 0 0 0 0,-1 0 0 0 0,1-1-1 0 0,-1 1 1 0 0,1 0 0 0 0,0 0-1 0 0,-1 0 1 0 0,1-1 0 0 0,-1 1 0 0 0,1 0-1 0 0,0-1 1 0 0,-1 1 0 0 0,1 0 0 0 0,-1-1-1 0 0,1 1 1 0 0,-1-1 0 0 0,0 1 0 0 0,1 0-1 0 0,-1-1 1 0 0,1 1 0 0 0,-1-1-1 0 0,0 0 1 0 0,1 1 0 0 0,-1-1 0 0 0,0 1-1 0 0,0-1 1 0 0,1 1 0 0 0,-1-1 0 0 0,0 0-1 0 0,0 1 1 0 0,0-1 0 0 0,0 0 0 0 0,0 1-1 0 0,0-1 1 0 0,0 1 0 0 0,0-1-1 0 0,0 0 1 0 0,0 1 0 0 0,0-1 0 0 0,0 0-1 0 0,0 1 1 0 0,-1-1 0 0 0,1-1 0 0 0,-1-6 3814 0 0,-21-3 170 0 0,18 12-3904 0 0,-1-1 0 0 0,1 1 0 0 0,-1-1 0 0 0,1 1 0 0 0,-1 0 0 0 0,1 1 0 0 0,0-1 0 0 0,0 1 0 0 0,0 0 0 0 0,0 0 0 0 0,0 0 0 0 0,0 0 0 0 0,-5 5 0 0 0,-41 44 621 0 0,5-5-439 0 0,42-43-421 0 0,0 1 0 0 0,0-1 0 0 0,0 1 0 0 0,0 0 0 0 0,1 0 1 0 0,-1 0-1 0 0,1 0 0 0 0,0 1 0 0 0,-2 4 0 0 0,-7 14 70 0 0,-11 20 112 0 0,19-34-146 0 0,-1 0-1 0 0,-1-1 0 0 0,1 0 1 0 0,-11 14-1 0 0,11-17-48 0 0,1 0 0 0 0,1 1 0 0 0,-1-1 0 0 0,1 1-1 0 0,0-1 1 0 0,0 1 0 0 0,0 0 0 0 0,1 0 0 0 0,-2 12 0 0 0,3-16-18 0 0,-1 1 1 0 0,1-1-1 0 0,0 1 0 0 0,0-1 0 0 0,0 1 0 0 0,0-1 1 0 0,0 1-1 0 0,0-1 0 0 0,1 1 0 0 0,-1-1 1 0 0,1 1-1 0 0,-1-1 0 0 0,1 1 0 0 0,0-1 1 0 0,0 0-1 0 0,0 1 0 0 0,1-1 0 0 0,-1 0 1 0 0,0 0-1 0 0,1 0 0 0 0,0 0 0 0 0,-1 0 0 0 0,1 0 1 0 0,0 0-1 0 0,4 2 0 0 0,3-1-23 0 0,1 0 0 0 0,-1 0-1 0 0,1-1 1 0 0,0-1 0 0 0,0 1-1 0 0,0-2 1 0 0,0 1 0 0 0,0-2-1 0 0,17-1 1 0 0,-16-7-102 0 0,-4 2 54 0 0,4 1 13 0 0,-8 4 33 0 0,-1 1-1 0 0,1-1 1 0 0,0 1 0 0 0,0-1 0 0 0,-1 0-1 0 0,0 0 1 0 0,1 0 0 0 0,-1 0-1 0 0,0 0 1 0 0,0-1 0 0 0,3-3 0 0 0,23-18-173 0 0,-22 14 201 0 0,-1 0 0 0 0,0 1 1 0 0,-1-2-1 0 0,0 1 0 0 0,0 0 0 0 0,-1-1 0 0 0,-1 0 0 0 0,0 0 0 0 0,0 0 1 0 0,-1 0-1 0 0,-1 0 0 0 0,1 0 0 0 0,-2 0 0 0 0,1 0 0 0 0,-2 0 0 0 0,-3-17 1 0 0,2 9-7 0 0,2 13 4 0 0,0-1-1 0 0,-1 1 0 0 0,1 0 0 0 0,-1-1 0 0 0,-5-8 0 0 0,4 3 56 0 0,0 1 0 0 0,1-1-1 0 0,0 1 1 0 0,0-18 0 0 0,2 28-51 0 0,0 1 0 0 0,0 0 0 0 0,0 0 0 0 0,0 0 0 0 0,0-1 0 0 0,0 1-1 0 0,0 0 1 0 0,0 0 0 0 0,0-1 0 0 0,0 1 0 0 0,0 0 0 0 0,0 0 0 0 0,0 0 0 0 0,0-1 0 0 0,0 1 0 0 0,-1 0 0 0 0,1 0 0 0 0,0 0 0 0 0,0 0 0 0 0,0-1 0 0 0,0 1 0 0 0,0 0 0 0 0,-1 0 0 0 0,1 0-1 0 0,0 0 1 0 0,0 0 0 0 0,0 0 0 0 0,-1-1 0 0 0,1 1 0 0 0,0 0 0 0 0,0 0 0 0 0,0 0 0 0 0,-1 0 0 0 0,1 0 0 0 0,0 0 0 0 0,0 0 0 0 0,0 0 0 0 0,-1 0 0 0 0,1 0 0 0 0,0 0 0 0 0,0 0-1 0 0,-1 0 1 0 0,1 0 0 0 0,0 0 0 0 0,0 0 0 0 0,0 0 0 0 0,-1 0 0 0 0,1 0 0 0 0,0 0 0 0 0,0 1 0 0 0,0-1 0 0 0,-1 0 0 0 0,1 0 0 0 0,0 0 0 0 0,0 0 0 0 0,0 0 0 0 0,0 0 0 0 0,-1 1 0 0 0,1-1-1 0 0,0 0 1 0 0,0 1-1 0 0,-1-1-1 0 0,1 1 1 0 0,-1 0-1 0 0,1-1 1 0 0,-1 1-1 0 0,1-1 1 0 0,0 1-1 0 0,0 0 1 0 0,-1-1-1 0 0,1 1 1 0 0,0 0-1 0 0,0-1 1 0 0,0 1-1 0 0,-1 0 1 0 0,1 0-1 0 0,0-1 1 0 0,0 1-1 0 0,0 0 1 0 0,0 0-1 0 0,1-1 1 0 0,-1 1-1 0 0,0 0 1 0 0,0-1-1 0 0,0 1 1 0 0,0 0-1 0 0,1-1 1 0 0,-1 1-1 0 0,1 1 1 0 0,1 4-3 0 0,0-1 1 0 0,0 1-1 0 0,-1 0 1 0 0,0-1-1 0 0,0 1 1 0 0,0 0 0 0 0,-1 7-1 0 0,0-8-4 0 0,0 0-1 0 0,1 0 1 0 0,-1 0 0 0 0,1 1-1 0 0,0-1 1 0 0,1 0-1 0 0,-1 0 1 0 0,1 0 0 0 0,0 0-1 0 0,0-1 1 0 0,5 9 0 0 0,-5-10-3 0 0,0 0 1 0 0,-1 0 0 0 0,1 0 0 0 0,-1 0 0 0 0,0 0 0 0 0,0 1 0 0 0,0-1 0 0 0,0 0 0 0 0,0 4 0 0 0,-1-3-18 0 0,1 0 0 0 0,0-1 1 0 0,0 1-1 0 0,0-1 1 0 0,0 1-1 0 0,0-1 0 0 0,1 1 1 0 0,0-1-1 0 0,2 4 0 0 0,27 39-1091 0 0,-29-44 852 0 0,0 0 0 0 0,0-1 0 0 0,0 1 0 0 0,1 0 0 0 0,-1 0 0 0 0,1-1 0 0 0,-1 0 0 0 0,1 1 0 0 0,-1-1 0 0 0,1 0 0 0 0,0 0 0 0 0,0 0 0 0 0,-1-1 0 0 0,1 1 0 0 0,0-1 0 0 0,0 0 0 0 0,0 1 0 0 0,0-1 0 0 0,0 0 0 0 0,0-1 0 0 0,-1 1 0 0 0,1 0 0 0 0,0-1 0 0 0,0 0 0 0 0,0 0 0 0 0,0 0 0 0 0,-1 0 0 0 0,1 0 0 0 0,-1 0 0 0 0,1-1 0 0 0,-1 1 0 0 0,1-1 0 0 0,-1 1 0 0 0,0-1 0 0 0,1 0 0 0 0,-1 0 0 0 0,0 0 0 0 0,0-1 0 0 0,-1 1 0 0 0,1 0 0 0 0,0-1 0 0 0,-1 1 0 0 0,2-4 0 0 0,18-35-3689 0 0,-12 11-1187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5120 0 0,'0'-19'801'0'0,"3"0"4862"0"0,-3 19-5563 0 0,0-1 0 0 0,0 1 0 0 0,1 0 0 0 0,-1 0 0 0 0,0 0 0 0 0,0 0 0 0 0,0-1 0 0 0,0 1 0 0 0,0 0 0 0 0,0 0 0 0 0,0 0 0 0 0,1-1 400 0 0,-1 1-400 0 0,0 0 0 0 0,0 0 0 0 0,0 0 0 0 0,0 0 0 0 0,0 0 0 0 0,0 0 0 0 0,1 0 0 0 0,-1 0 0 0 0,0 0 0 0 0,0 0 0 0 0,0 0 0 0 0,0 0 0 0 0,1-1 0 0 0,-1 1 0 0 0,0 0 0 0 0,0 0 0 0 0,0 0 0 0 0,0 0 0 0 0,0 1 1 0 0,1-1-1 0 0,-1 0 0 0 0,0 0 0 0 0,0 0 0 0 0,0 0 0 0 0,0 0 0 0 0,0 0 0 0 0,1 0 0 0 0,-1 0 0 0 0,0 0 0 0 0,0 0 0 0 0,0 0 0 0 0,0 1 200 0 0,1-1-200 0 0,10 19 2329 0 0,-7 6-1613 0 0,-4-22-756 0 0,0 0-1 0 0,0-1 1 0 0,0 1 0 0 0,0 0 0 0 0,1 0-1 0 0,-1-1 1 0 0,1 1 0 0 0,0 0 0 0 0,0-1-1 0 0,0 1 1 0 0,0-1 0 0 0,0 1 0 0 0,0-1-1 0 0,3 4 1 0 0,-2-3 7 0 0,0 1-1 0 0,0-1 1 0 0,0 1 0 0 0,-1 0-1 0 0,1-1 1 0 0,-1 1 0 0 0,0 0-1 0 0,0 0 1 0 0,-1 0 0 0 0,1 0-1 0 0,-1 0 1 0 0,0 8 0 0 0,6 32 431 0 0,25 67 743 0 0,16 46 568 0 0,-27-116-1367 0 0,-16-35-366 0 0,-1 0-1 0 0,0 0 1 0 0,0 1-1 0 0,0-1 1 0 0,-1 1-1 0 0,0-1 1 0 0,2 12-1 0 0,0 3 181 0 0,1-1-1 0 0,0 0 1 0 0,11 25-1 0 0,10 37 338 0 0,-8 60 320 0 0,-17-135-834 0 0,0 1-1 0 0,0 0 1 0 0,0-1-1 0 0,-1 1 1 0 0,0-1-1 0 0,-1 1 1 0 0,0 0-1 0 0,0-1 1 0 0,0 1 0 0 0,-5 13-1 0 0,-15 50 571 0 0,18-66-622 0 0,-21 41 156 0 0,23-43-178 0 0,-1-1 0 0 0,1 0-1 0 0,-1 0 1 0 0,0 1-1 0 0,0-1 1 0 0,0-1 0 0 0,0 1-1 0 0,-1 0 1 0 0,1 0 0 0 0,0-1-1 0 0,-1 1 1 0 0,1-1 0 0 0,-1 0-1 0 0,1 0 1 0 0,-6 2-1 0 0,-4 1-77 0 0,-14 1-454 0 0,22-5 625 0 0,1 1-373 0 0,-1-1 1 0 0,0 1-1 0 0,1-1 0 0 0,-1 0 1 0 0,0-1-1 0 0,1 1 0 0 0,-1-1 1 0 0,1 1-1 0 0,-1-1 0 0 0,1 0 1 0 0,-1 0-1 0 0,1-1 0 0 0,-1 1 1 0 0,1-1-1 0 0,0 1 0 0 0,0-1 1 0 0,0 0-1 0 0,0-1 0 0 0,-4-2 1 0 0,3-4-969 0 0,0 1 0 0 0,0-1 0 0 0,1 0 0 0 0,0 0 0 0 0,1 0 0 0 0,0 0 0 0 0,0 0 0 0 0,1 0 0 0 0,1-1 0 0 0,-1 1 0 0 0,2-16 0 0 0,-1 13-5338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194 104 2056 0 0,'-1'-5'259'0'0,"1"1"0"0"0,-1-1 0 0 0,-1 1 0 0 0,1 0 1 0 0,-1-1-1 0 0,1 1 0 0 0,-1 0 0 0 0,-1 0 0 0 0,1 0 0 0 0,-5-6 0 0 0,-30-36 3443 0 0,36 46-3562 0 0,-3-1 396 0 0,0 0 1 0 0,0 0 0 0 0,0 0-1 0 0,0 1 1 0 0,0 0 0 0 0,-1 0 0 0 0,1 0-1 0 0,0 1 1 0 0,0-1 0 0 0,0 1-1 0 0,0 0 1 0 0,0 0 0 0 0,0 0-1 0 0,0 1 1 0 0,0-1 0 0 0,-5 4-1 0 0,-4 6 340 0 0,11-10-720 0 0,0 1 0 0 0,-1 0 1 0 0,1 0-1 0 0,0 0 0 0 0,0 0 0 0 0,0 1 0 0 0,1-1 0 0 0,-1 0 0 0 0,0 1 0 0 0,1-1 1 0 0,-2 6-1 0 0,-5 5 436 0 0,7-12-542 0 0,0 0-1 0 0,0 0 1 0 0,0 0-1 0 0,1 0 1 0 0,-1 1-1 0 0,0-1 0 0 0,1 0 1 0 0,-1 0-1 0 0,1 1 1 0 0,-1-1-1 0 0,1 0 1 0 0,0 1-1 0 0,-1-1 1 0 0,1 1-1 0 0,0-1 1 0 0,0 3-1 0 0,-3 32 583 0 0,2-25-435 0 0,0-1 1 0 0,1 0-1 0 0,-1 0 1 0 0,2 1 0 0 0,3 19-1 0 0,-2-18-81 0 0,2-1 0 0 0,-1 0 0 0 0,2 0 0 0 0,-1 0 0 0 0,2-1 0 0 0,-1 1 0 0 0,1-1 0 0 0,8 9 0 0 0,5 4 291 0 0,1-1 0 0 0,37 32 1 0 0,-49-45-312 0 0,-5-6-51 0 0,0 0 1 0 0,1 0-1 0 0,-1-1 1 0 0,0 1-1 0 0,1-1 0 0 0,0 1 1 0 0,-1-1-1 0 0,1 0 1 0 0,6 2-1 0 0,-6-2 16 0 0,1 1 0 0 0,-1 0 0 0 0,1 1-1 0 0,-1-1 1 0 0,0 1 0 0 0,5 5 0 0 0,-5-4 3 0 0,0-1 0 0 0,1 0 0 0 0,-1 0 0 0 0,1 0 0 0 0,10 5-1 0 0,-12-8-37 0 0,-1 1-1 0 0,1-1 0 0 0,0 0 0 0 0,-1 1 0 0 0,1-1 1 0 0,-1 1-1 0 0,1 0 0 0 0,-1 0 0 0 0,0 0 0 0 0,0 0 0 0 0,0 0 1 0 0,0 0-1 0 0,0 0 0 0 0,0 1 0 0 0,-1-1 0 0 0,1 1 0 0 0,-1 0 1 0 0,0-1-1 0 0,2 5 0 0 0,1 3 51 0 0,-4-9-62 0 0,1 0-1 0 0,0 0 0 0 0,-1 0 0 0 0,1 0 1 0 0,0 0-1 0 0,0 0 0 0 0,0 0 0 0 0,-1 0 1 0 0,1 0-1 0 0,0 0 0 0 0,0 0 0 0 0,0-1 1 0 0,0 1-1 0 0,1 0 0 0 0,-1-1 0 0 0,0 1 1 0 0,0-1-1 0 0,0 1 0 0 0,1-1 0 0 0,0 1 0 0 0,-1-1 0 0 0,1 1 0 0 0,-1-1 0 0 0,0 0 0 0 0,0 1 0 0 0,0-1 0 0 0,0 1 0 0 0,0-1 0 0 0,0 1 0 0 0,0 0 0 0 0,0-1 0 0 0,0 1 0 0 0,0 0 0 0 0,0 0 0 0 0,-1 0 0 0 0,1-1 0 0 0,0 1-1 0 0,0 0 1 0 0,-1 0 0 0 0,1 0 0 0 0,-1 0 0 0 0,1 0 0 0 0,-1 1 0 0 0,1-1 0 0 0,-1 0 0 0 0,0 0 0 0 0,1 0 0 0 0,-1 0 0 0 0,0 2 0 0 0,2 2 58 0 0,0 0-1 0 0,0 1 1 0 0,0-1 0 0 0,1 0 0 0 0,-1-1-1 0 0,1 1 1 0 0,0 0 0 0 0,1-1 0 0 0,5 6 0 0 0,-6-6-11 0 0,0-1 1 0 0,1 1 0 0 0,-1 0 0 0 0,-1 0 0 0 0,1 0 0 0 0,-1 0 0 0 0,1 0 0 0 0,-1 1 0 0 0,0-1 0 0 0,-1 1 0 0 0,1 0 0 0 0,-1-1 0 0 0,0 1 0 0 0,1 7 0 0 0,-2-1-22 0 0,0-11-31 0 0,1 1 1 0 0,-1 0-1 0 0,0 0 1 0 0,0 0 0 0 0,0 0-1 0 0,0 0 1 0 0,0-1-1 0 0,0 1 1 0 0,0 0 0 0 0,0 0-1 0 0,0 0 1 0 0,0 0-1 0 0,0 0 1 0 0,0-1 0 0 0,-1 1-1 0 0,1 0 1 0 0,0 0-1 0 0,-1 0 1 0 0,1-1 0 0 0,0 1-1 0 0,-1 0 1 0 0,1 0-1 0 0,-1-1 1 0 0,0 1 0 0 0,1 0-1 0 0,-1-1 1 0 0,1 1-1 0 0,-1-1 1 0 0,0 1 0 0 0,1-1-1 0 0,-1 1 1 0 0,0-1-1 0 0,0 1 1 0 0,1-1 0 0 0,-1 1-1 0 0,0-1 1 0 0,0 0-1 0 0,0 0 1 0 0,0 1 0 0 0,-1-1-1 0 0,-12 5-430 0 0,-1 0 1 0 0,0-2-1 0 0,0 1 0 0 0,-1-2 1 0 0,1 0-1 0 0,-31 0 0 0 0,43-2 348 0 0,2 0-81 0 0,0 1 1 0 0,-1-1-1 0 0,1 0 1 0 0,0 0-1 0 0,-1 0 1 0 0,1 1-1 0 0,-1-1 1 0 0,1-1-1 0 0,0 1 1 0 0,-1 0-1 0 0,1 0 1 0 0,0 0-1 0 0,-1-1 1 0 0,1 1-1 0 0,0 0 1 0 0,-1-1-1 0 0,1 0 1 0 0,0 1-1 0 0,0-1 1 0 0,0 0-1 0 0,0 1 1 0 0,-1-1-1 0 0,1 0 1 0 0,0 0-1 0 0,0 0 1 0 0,0 0-1 0 0,1 0 1 0 0,-1 0-1 0 0,0 0 1 0 0,0 0-1 0 0,0 0 1 0 0,1-1-1 0 0,-1 1 1 0 0,1 0-1 0 0,-1 0 1 0 0,1-1-1 0 0,-1-1 1 0 0,-8-61-6808 0 0,10 58 6397 0 0,0 0 1 0 0,0 0 0 0 0,0 0 0 0 0,1 0 0 0 0,0 0 0 0 0,3-7-1 0 0,-1 4-173 0 0,0 0 0 0 0,-1-1 0 0 0,0 0 0 0 0,-1 1 0 0 0,1-11 0 0 0,2-10 78 0 0,1 0 0 0 0,13-34-1 0 0,-5 14-1233 0 0,-5 18-337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60 159 9936 0 0,'-2'1'317'0'0,"0"1"1"0"0,0-1-1 0 0,0 0 1 0 0,0 1-1 0 0,1-1 1 0 0,-1 1 0 0 0,0 0-1 0 0,1 0 1 0 0,0-1-1 0 0,-1 1 1 0 0,1 0-1 0 0,0 0 1 0 0,0 0-1 0 0,0 0 1 0 0,0 0-1 0 0,-1 5 1 0 0,-13 20 1210 0 0,13-24-1297 0 0,-1 1 0 0 0,1 0 0 0 0,0 0 0 0 0,0 0 0 0 0,1 0 0 0 0,-1 0 0 0 0,1 1 0 0 0,0-1 0 0 0,0 0 0 0 0,0 1 0 0 0,1-1 0 0 0,-1 1 0 0 0,1 6 0 0 0,0-8-148 0 0,0 1 0 0 0,0-1 0 0 0,0 1 0 0 0,1-1 0 0 0,0 0 0 0 0,-1 1 0 0 0,1-1 0 0 0,0 1 0 0 0,0-1 0 0 0,1 0 0 0 0,-1 0 0 0 0,1 0 0 0 0,-1 0 0 0 0,1 0 0 0 0,0 0 0 0 0,0 0 0 0 0,1-1 0 0 0,2 4 0 0 0,23 11 185 0 0,-17 8-8 0 0,-8-20-223 0 0,1-1 1 0 0,-1 0-1 0 0,1 0 1 0 0,0 0-1 0 0,0-1 1 0 0,8 6-1 0 0,18 18 231 0 0,-20-16-233 0 0,-3-2 2 0 0,0 0 0 0 0,1 0 0 0 0,1-1 0 0 0,15 13 0 0 0,51 22 42 0 0,-58-19-79 0 0,35 2-20 0 0,-26-15 12 0 0,48 23-77 0 0,-61-21 92 0 0,-13-12-9 0 0,1-1 0 0 0,-1 1 0 0 0,1 0 0 0 0,-1-1 0 0 0,1 1 0 0 0,-1 0-1 0 0,1-1 1 0 0,-1 1 0 0 0,1-1 0 0 0,-1 1 0 0 0,1-1 0 0 0,0 1 0 0 0,-1-1 0 0 0,1 1 0 0 0,0-1 0 0 0,-1 0-1 0 0,1 1 1 0 0,0-1 0 0 0,0 0 0 0 0,-1 0 0 0 0,3 1 0 0 0,1 0-50 0 0,-2-1 33 0 0,0 0 0 0 0,-1 0 0 0 0,1 0 0 0 0,-1 1 0 0 0,1-1 0 0 0,-1 0 0 0 0,1 1 0 0 0,-1-1 0 0 0,1 1 0 0 0,-1-1 0 0 0,1 1 0 0 0,-1 0 0 0 0,0 0 0 0 0,1-1 0 0 0,-1 1 0 0 0,0 0 0 0 0,0 0 0 0 0,1 0 0 0 0,-1 1 0 0 0,0-1 0 0 0,0 0 0 0 0,0 0 0 0 0,-1 1 0 0 0,1-1 0 0 0,0 0 0 0 0,0 1 0 0 0,-1-1 0 0 0,1 1 0 0 0,0-1 0 0 0,-1 1 0 0 0,0-1 0 0 0,1 1 0 0 0,-1-1 0 0 0,0 1 0 0 0,0-1 0 0 0,0 4 0 0 0,-39-6-562 0 0,31-1 596 0 0,0 1 0 0 0,1-2 0 0 0,-1 1 1 0 0,1-1-1 0 0,-1-1 0 0 0,1 1 0 0 0,0-1 0 0 0,1 0 0 0 0,-1-1 1 0 0,-8-6-1 0 0,6 1 34 0 0,-1 1 0 0 0,0 0 1 0 0,-1 1-1 0 0,-20-12 0 0 0,17 12-22 0 0,1-1 0 0 0,0-1 0 0 0,-21-19 0 0 0,6-2 28 0 0,5 9 60 0 0,2-2 0 0 0,0 0 0 0 0,1-1 0 0 0,2-1 0 0 0,1-1 0 0 0,-23-47 0 0 0,35 60-13 0 0,1-1-1 0 0,0 1 1 0 0,1-1-1 0 0,0 0 1 0 0,2 0-1 0 0,-1 0 0 0 0,2 0 1 0 0,0 0-1 0 0,1 0 1 0 0,3-16-1 0 0,-2 23 79 0 0,1 1 0 0 0,0-1 0 0 0,0 1-1 0 0,1 0 1 0 0,0 0 0 0 0,0 0 0 0 0,1 0 0 0 0,0 1-1 0 0,0 0 1 0 0,0 0 0 0 0,1 0 0 0 0,10-8 0 0 0,33-6 513 0 0,-35 15-490 0 0,0 2 0 0 0,0 0 0 0 0,0 1 1 0 0,0 1-1 0 0,0 0 0 0 0,27 1 0 0 0,-18 1-39 0 0,27 17 267 0 0,-45-16-390 0 0,0 0 1 0 0,0 1-1 0 0,0-1 0 0 0,0 1 1 0 0,-1 0-1 0 0,1 0 0 0 0,-1 1 1 0 0,0-1-1 0 0,0 1 0 0 0,0 0 1 0 0,0 0-1 0 0,-1 0 0 0 0,4 7 1 0 0,2 4 95 0 0,0 1-1 0 0,10 28 1 0 0,0-2 5 0 0,-14-27-120 0 0,-1 0 0 0 0,0 1 0 0 0,0 0 0 0 0,-2 0-1 0 0,0-1 1 0 0,-1 1 0 0 0,-1 1 0 0 0,-2 30 0 0 0,0-1-46 0 0,2-29 16 0 0,1 9-282 0 0,-2 0 0 0 0,-6 47-1 0 0,-2-2-2542 0 0,7-25-4281 0 0,2-44 5194 0 0,2-32-9697 0 0,5 17 7077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9296 0 0,'6'0'4719'0'0,"25"0"-747"0"0,-21 5-3227 0 0,1 1-1 0 0,-1 0 1 0 0,0 0-1 0 0,10 9 1 0 0,-18-13-602 0 0,0 1 0 0 0,1 0 0 0 0,-1-1 0 0 0,0 1 0 0 0,-1 0 0 0 0,1 0 1 0 0,0 0-1 0 0,1 6 0 0 0,-1-4-15 0 0,1-1 0 0 0,-1 1 0 0 0,0 0 0 0 0,1-1 0 0 0,0 0 0 0 0,7 8 0 0 0,6 12 613 0 0,24 46 0 0 0,-26-44-532 0 0,16 51 379 0 0,-10-21-171 0 0,-17-44-272 0 0,0 0 1 0 0,1-1-1 0 0,8 19 0 0 0,-3-16-24 0 0,-5-7-46 0 0,0 0 0 0 0,0 0 0 0 0,-1 0 1 0 0,1 1-1 0 0,2 10 0 0 0,-3-7 28 0 0,2 0 0 0 0,-1 0-1 0 0,2 0 1 0 0,-1-1 0 0 0,13 17 0 0 0,-11-17 0 0 0,-1 0 1 0 0,0 0-1 0 0,0 1 1 0 0,-1-1-1 0 0,-1 1 1 0 0,6 18-1 0 0,12 24 230 0 0,-18-45-276 0 0,1 0 0 0 0,-2 1-1 0 0,1-1 1 0 0,-1 1 0 0 0,3 14 0 0 0,13 77 450 0 0,7 45 83 0 0,-22-80-516 0 0,-4 77 0 0 0,-2-51-207 0 0,-7-21-590 0 0,-5 7-2694 0 0,12-70 2622 0 0,1-1 1 0 0,-1 1-1 0 0,0-1 1 0 0,-1 1-1 0 0,1-1 1 0 0,-1 0-1 0 0,-1 0 1 0 0,1 0-1 0 0,-1-1 1 0 0,0 1-1 0 0,-8 8 0 0 0,-8 13-6190 0 0,11-16 23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134 262 7680 0 0,'-3'-1'582'0'0,"0"1"0"0"0,1-2 0 0 0,-1 1 0 0 0,0 0 0 0 0,0 0 0 0 0,1-1 0 0 0,-1 0 0 0 0,1 1 0 0 0,-5-5 0 0 0,-18-9 1275 0 0,21 14-1640 0 0,0 0-1 0 0,0-1 1 0 0,0 1 0 0 0,0-1-1 0 0,0 0 1 0 0,0 0 0 0 0,1 0 0 0 0,-1 0-1 0 0,0-1 1 0 0,1 1 0 0 0,0-1-1 0 0,0 0 1 0 0,0 0 0 0 0,0 0-1 0 0,0-1 1 0 0,1 1 0 0 0,-1-1 0 0 0,1 1-1 0 0,0-1 1 0 0,0 0 0 0 0,0 0-1 0 0,0 0 1 0 0,1 0 0 0 0,0 0-1 0 0,0 0 1 0 0,0 0 0 0 0,0 0 0 0 0,0-1-1 0 0,1-5 1 0 0,0 8-160 0 0,0-1 0 0 0,1 1-1 0 0,-1 0 1 0 0,0 0 0 0 0,1-1 0 0 0,0 1-1 0 0,-1 0 1 0 0,1 0 0 0 0,0 0 0 0 0,0 0-1 0 0,0 0 1 0 0,1 0 0 0 0,-1 0 0 0 0,0 0 0 0 0,1 0-1 0 0,-1 1 1 0 0,1-1 0 0 0,2-1 0 0 0,37-23 532 0 0,-7 5-334 0 0,-28 16-183 0 0,0 0 0 0 0,1 1 1 0 0,0 0-1 0 0,0 0 0 0 0,0 1 1 0 0,0-1-1 0 0,1 2 0 0 0,-1-1 1 0 0,1 1-1 0 0,0 0 0 0 0,13-1 1 0 0,10 0 249 0 0,52 1 1 0 0,-55 2-182 0 0,-27 0-130 0 0,0 1-1 0 0,0-1 1 0 0,0 0-1 0 0,0 0 0 0 0,0 0 1 0 0,0 0-1 0 0,0 1 1 0 0,0-1-1 0 0,0 0 1 0 0,0 1-1 0 0,0-1 1 0 0,-1 1-1 0 0,1-1 1 0 0,0 1-1 0 0,0 0 0 0 0,0-1 1 0 0,0 1-1 0 0,0 1 1 0 0,5 2 28 0 0,-2-2-27 0 0,-1-1 0 0 0,0 1 1 0 0,0-1-1 0 0,0 1 1 0 0,0 0-1 0 0,0 0 1 0 0,0 1-1 0 0,-1-1 1 0 0,1 0-1 0 0,-1 1 1 0 0,1 0-1 0 0,-1-1 1 0 0,0 1-1 0 0,0 0 1 0 0,0 0-1 0 0,2 6 1 0 0,7 15 59 0 0,-1-1 0 0 0,-1 2 0 0 0,-1-1 0 0 0,-1 1 0 0 0,-1 1 0 0 0,-1-1 0 0 0,-2 1 1 0 0,0 0-1 0 0,-2 39 0 0 0,-4-13 64 0 0,-3-1-1 0 0,-2 1 1 0 0,-2-1 0 0 0,-26 78 0 0 0,25-84-7 0 0,-7 65 0 0 0,8-44-32 0 0,7 1 26 0 0,3-54-79 0 0,0-1 0 0 0,-1 1 0 0 0,-3 17 0 0 0,3-28-36 0 0,0 0 0 0 0,0-1 0 0 0,1 1 0 0 0,-1 0 0 0 0,0 0 0 0 0,1 0 0 0 0,0 0 0 0 0,0 0 0 0 0,-1-1 0 0 0,1 1 0 0 0,0 0 0 0 0,0 0 0 0 0,1 0-1 0 0,-1 0 1 0 0,0 0 0 0 0,1 0 0 0 0,-1 0 0 0 0,1-1 0 0 0,-1 1 0 0 0,1 0 0 0 0,0 0 0 0 0,0-1 0 0 0,0 1 0 0 0,0 0 0 0 0,0-1 0 0 0,0 1 0 0 0,0-1 0 0 0,1 1 0 0 0,-1-1 0 0 0,1 0 0 0 0,-1 1 0 0 0,4 1 0 0 0,5 5 38 0 0,3 12 113 0 0,-13-19-153 0 0,1 1 1 0 0,-1-1-1 0 0,1 1 1 0 0,0-1-1 0 0,0 1 1 0 0,0-1-1 0 0,0 1 1 0 0,0-1-1 0 0,0 0 1 0 0,0 1 0 0 0,0-1-1 0 0,0 0 1 0 0,1 0-1 0 0,-1 0 1 0 0,0 0-1 0 0,3 1 1 0 0,7 4 28 0 0,0-1 0 0 0,0 0 1 0 0,1 0-1 0 0,0-1 0 0 0,0-1 1 0 0,0 0-1 0 0,0 0 0 0 0,0-2 1 0 0,1 1-1 0 0,-1-2 0 0 0,1 1 1 0 0,-1-2-1 0 0,1 1 0 0 0,-1-2 1 0 0,0 0-1 0 0,1 0 0 0 0,20-8 1 0 0,-10 3-88 0 0,-19 6 28 0 0,1 0-1 0 0,-1 0 1 0 0,0 0 0 0 0,-1-1 0 0 0,1 1-1 0 0,0-1 1 0 0,0 0 0 0 0,-1 0 0 0 0,1 0-1 0 0,-1-1 1 0 0,1 1 0 0 0,-1-1 0 0 0,0 0 0 0 0,0 0-1 0 0,0 0 1 0 0,3-4 0 0 0,-5 5 2 0 0,-1 1 1 0 0,1 0 0 0 0,0-1-1 0 0,0 1 1 0 0,0 0 0 0 0,0 0-1 0 0,0 0 1 0 0,0 0 0 0 0,0 0-1 0 0,0 0 1 0 0,0 0 0 0 0,0 0-1 0 0,0 0 1 0 0,1 1-1 0 0,-1-1 1 0 0,0 0 0 0 0,1 1-1 0 0,-1-1 1 0 0,2 1 0 0 0,-1-1-35 0 0,1 0 1 0 0,-1 0-1 0 0,0 1 1 0 0,0-1-1 0 0,0 0 1 0 0,-1-1 0 0 0,1 1-1 0 0,0 0 1 0 0,0-1-1 0 0,-1 1 1 0 0,1-1-1 0 0,2-2 1 0 0,11-7-254 0 0,-12 9 199 0 0,1 0 0 0 0,-1-1 0 0 0,1 1 0 0 0,-1-1 0 0 0,0 0 0 0 0,0 1 0 0 0,0-1 0 0 0,-1-1 0 0 0,1 1 0 0 0,-1 0 0 0 0,3-4 0 0 0,13-21-739 0 0,-15 26 706 0 0,-1-1 0 0 0,0 0-1 0 0,0 0 1 0 0,0 0 0 0 0,0 0 0 0 0,-1 0 0 0 0,1 0-1 0 0,1-6 1 0 0,-2 6 12 0 0,-1 1 1 0 0,1 0-1 0 0,0-1 0 0 0,0 1 0 0 0,0 0 0 0 0,0 0 1 0 0,0 0-1 0 0,1 0 0 0 0,-1 0 0 0 0,3-3 0 0 0,-2 3 12 0 0,-1 0-1 0 0,1 0 0 0 0,-1 0 1 0 0,0 0-1 0 0,0 0 0 0 0,1 0 1 0 0,-1 0-1 0 0,-1-1 0 0 0,1 1 1 0 0,0 0-1 0 0,-1-1 0 0 0,1-2 1 0 0,10-124-7341 0 0,-4 103 4388 0 0,-5 13-3481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 9416 0 0,'0'0'2704'0'0,"6"0"911"0"0,24 0-1349 0 0,-26-1-1886 0 0,1 1 0 0 0,-1 0-1 0 0,0 0 1 0 0,0 0 0 0 0,0 1 0 0 0,0-1 0 0 0,1 1 0 0 0,-1 0 0 0 0,0 0 0 0 0,0 1 0 0 0,-1-1-1 0 0,7 4 1 0 0,-8-3-241 0 0,-1 0 0 0 0,1 1 0 0 0,0-1-1 0 0,-1 1 1 0 0,1-1 0 0 0,-1 1-1 0 0,0 0 1 0 0,0 0 0 0 0,0-1 0 0 0,0 1-1 0 0,0 0 1 0 0,0 0 0 0 0,-1 0 0 0 0,0 0-1 0 0,0 0 1 0 0,1 0 0 0 0,-2 0-1 0 0,1 5 1 0 0,0 2 9 0 0,0 1-1 0 0,0-1 1 0 0,-1 1-1 0 0,0-1 1 0 0,-1 0 0 0 0,0 1-1 0 0,0-1 1 0 0,-8 18-1 0 0,-3 4 155 0 0,-9 12-55 0 0,1-11-4 0 0,-26 54 0 0 0,1-9-50 0 0,-2 3-225 0 0,38-63 94 0 0,-1-1 0 0 0,0 0 1 0 0,-24 26-1 0 0,8-8 2 0 0,9-13-17 0 0,-8 15 130 0 0,21-27-134 0 0,5-10-36 0 0,0 0-1 0 0,0 0 0 0 0,0 0 0 0 0,0 0 1 0 0,1 0-1 0 0,-1 0 0 0 0,0 0 0 0 0,0 0 1 0 0,0 0-1 0 0,0 1 0 0 0,0-1 0 0 0,0 0 1 0 0,0 0-1 0 0,0 0 0 0 0,0 0 0 0 0,0 0 1 0 0,0 0-1 0 0,0 0 0 0 0,0 0 0 0 0,0 0 1 0 0,0 0-1 0 0,0 0 0 0 0,0 1 0 0 0,0-1 1 0 0,0 0-1 0 0,0 0 0 0 0,0 0 0 0 0,0 0 1 0 0,0 0-1 0 0,0 0 0 0 0,0 0 0 0 0,25-11 23 0 0,109-38 93 0 0,-131 48-116 0 0,1 0 0 0 0,-1 0 0 0 0,0-1 0 0 0,1 1 1 0 0,-1-1-1 0 0,0 0 0 0 0,0 0 0 0 0,0 0 0 0 0,-1 0 0 0 0,1 0 1 0 0,0-1-1 0 0,2-2 0 0 0,-2 1-17 0 0,1 0 1 0 0,0 1-1 0 0,1 0 0 0 0,-1-1 1 0 0,1 1-1 0 0,-1 1 0 0 0,6-3 0 0 0,16-10-98 0 0,-1 0 0 0 0,-1-1-1 0 0,-1-2 1 0 0,0 0 0 0 0,-1-2-1 0 0,25-28 1 0 0,-22 24 70 0 0,-21 21 38 0 0,0-1 1 0 0,1 0 0 0 0,-2 0-1 0 0,1 0 1 0 0,0 0 0 0 0,-1-1-1 0 0,0 1 1 0 0,0-1 0 0 0,0 0-1 0 0,0 0 1 0 0,-1 0-1 0 0,3-9 1 0 0,5-15 12 0 0,-3 18 1 0 0,-15 30 8 0 0,7-18-19 0 0,-1 0-1 0 0,1 1 1 0 0,0 0-1 0 0,1-1 0 0 0,-1 1 1 0 0,0-1-1 0 0,0 1 0 0 0,1 0 1 0 0,-1 0-1 0 0,1-1 0 0 0,-1 1 1 0 0,1 2-1 0 0,0 174 88 0 0,-14-88-42 0 0,5 105 62 0 0,9-194-110 0 0,0 1-1 0 0,0-1 0 0 0,1 1 0 0 0,-1-1 0 0 0,0 1 1 0 0,0-1-1 0 0,1 1 0 0 0,-1-1 0 0 0,1 1 1 0 0,-1-1-1 0 0,1 0 0 0 0,0 1 0 0 0,-1-1 0 0 0,1 0 1 0 0,0 0-1 0 0,0 1 0 0 0,0-1 0 0 0,0 0 0 0 0,0 0 1 0 0,0 0-1 0 0,0 0 0 0 0,0 0 0 0 0,1 0 0 0 0,-1 0 1 0 0,3 1-1 0 0,1 1-54 0 0,10 3-10 0 0,-9-7 32 0 0,0 0 0 0 0,0 0-1 0 0,0-1 1 0 0,0 0-1 0 0,0 0 1 0 0,0-1-1 0 0,0 1 1 0 0,-1-1-1 0 0,1 0 1 0 0,-1-1 0 0 0,8-6-1 0 0,55-49-265 0 0,-52 45 205 0 0,3-3-55 0 0,16-10-41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372 393 6864 0 0,'0'-198'13434'0'0,"0"197"-13359"0"0,-1 0 0 0 0,1 1 0 0 0,-1-1 0 0 0,1 0 0 0 0,-1 0 0 0 0,1 0 0 0 0,-1 1 0 0 0,1-1 0 0 0,-1 0 0 0 0,0 1 0 0 0,1-1 0 0 0,-1 1 0 0 0,0-1 0 0 0,0 1 0 0 0,0-1 0 0 0,1 1 0 0 0,-1-1 0 0 0,0 1 0 0 0,0 0 0 0 0,0-1 0 0 0,0 1 1 0 0,0 0-1 0 0,0 0 0 0 0,-1 0 0 0 0,-24-4 806 0 0,25 4-843 0 0,0 0 0 0 0,0 0 0 0 0,0 0 0 0 0,0 0-1 0 0,0 0 1 0 0,0 1 0 0 0,0-1 0 0 0,0 0 0 0 0,0 1 0 0 0,0-1 0 0 0,0 1-1 0 0,0-1 1 0 0,0 1 0 0 0,0-1 0 0 0,1 1 0 0 0,-1-1 0 0 0,-1 2-1 0 0,-10 6 174 0 0,7-7-147 0 0,1 1-1 0 0,0 0 0 0 0,0 0 1 0 0,0 0-1 0 0,0 1 1 0 0,1-1-1 0 0,-1 1 1 0 0,1 0-1 0 0,-1 0 0 0 0,1 0 1 0 0,0 1-1 0 0,0-1 1 0 0,0 1-1 0 0,1 0 0 0 0,-1-1 1 0 0,1 1-1 0 0,-4 8 1 0 0,-28 82 712 0 0,32-87-730 0 0,1 1 1 0 0,0-1 0 0 0,1 1 0 0 0,0 0 0 0 0,0-1 0 0 0,1 10 0 0 0,1 15 206 0 0,-1-23-195 0 0,1 1 1 0 0,1-1 0 0 0,0 0-1 0 0,0 1 1 0 0,1-1 0 0 0,0-1-1 0 0,0 1 1 0 0,1 0 0 0 0,0-1-1 0 0,1 0 1 0 0,-1-1-1 0 0,12 12 1 0 0,-17-19-56 0 0,14 26 202 0 0,-2-6-71 0 0,2-10-46 0 0,-12-9-67 0 0,0 1-1 0 0,0-1 1 0 0,0 1-1 0 0,0 0 1 0 0,0 0-1 0 0,0-1 1 0 0,0 1-1 0 0,0 1 1 0 0,-1-1-1 0 0,1 0 1 0 0,-1 0-1 0 0,0 1 1 0 0,1-1-1 0 0,0 5 1 0 0,-1-4 2 0 0,0 0 0 0 0,0 0 0 0 0,1 1-1 0 0,-1-1 1 0 0,1 0 0 0 0,-1-1 0 0 0,1 1 0 0 0,0 0 0 0 0,0 0 0 0 0,0-1 0 0 0,1 1 0 0 0,2 2 0 0 0,20 23 249 0 0,-15-13-177 0 0,0 0-1 0 0,-2 0 1 0 0,0 1-1 0 0,9 26 0 0 0,2 9 170 0 0,40 132 420 0 0,-43-130-561 0 0,-12-43-98 0 0,-1 0 1 0 0,0 0-1 0 0,-1 0 0 0 0,0 0 1 0 0,0 1-1 0 0,0 15 0 0 0,-2-25-21 0 0,0 1 0 0 0,-1-1 0 0 0,1 0 0 0 0,0 0 0 0 0,-1 0 0 0 0,1 0 0 0 0,-1 0 0 0 0,0 0-1 0 0,1 0 1 0 0,-1 0 0 0 0,0 0 0 0 0,1 0 0 0 0,-1-1 0 0 0,0 1 0 0 0,0 0 0 0 0,0 0 0 0 0,0-1 0 0 0,0 1-1 0 0,0 0 1 0 0,0-1 0 0 0,0 1 0 0 0,0-1 0 0 0,0 1 0 0 0,0-1 0 0 0,0 0 0 0 0,0 1 0 0 0,0-1 0 0 0,-3 0-1 0 0,-43 6-261 0 0,35-5-17 0 0,8-1 182 0 0,-22 2-1095 0 0,-49-1 0 0 0,67-2 950 0 0,0 0-1 0 0,0 0 1 0 0,0-1-1 0 0,0 0 1 0 0,0-1-1 0 0,0 1 0 0 0,0-1 1 0 0,1-1-1 0 0,0 1 1 0 0,-13-10-1 0 0,-10-6-506 0 0,21 13 412 0 0,-1 1-1 0 0,1-2 1 0 0,0 1 0 0 0,1-1-1 0 0,0-1 1 0 0,-9-9 0 0 0,0-8-336 0 0,2-1-1 0 0,0-1 1 0 0,2 0 0 0 0,0-1 0 0 0,-8-32 0 0 0,5 10 24 0 0,4 1-1 0 0,-10-69 1 0 0,12-24 395 0 0,10 44 3376 0 0,0 82-2061 0 0,0 11-838 0 0,1 1 0 0 0,0 0 0 0 0,1-1 0 0 0,-1 1 0 0 0,1 0 0 0 0,0 0 0 0 0,0 0 0 0 0,0 0 0 0 0,0 0 0 0 0,1 0 0 0 0,-1 1 0 0 0,1-1 0 0 0,0 1 0 0 0,0 0 0 0 0,0 0-1 0 0,1 0 1 0 0,-1 0 0 0 0,6-3 0 0 0,4-6 190 0 0,-11 10-383 0 0,-1 0 0 0 0,1 1 0 0 0,0-1 0 0 0,0 1 0 0 0,-1-1 1 0 0,1 1-1 0 0,0 0 0 0 0,0-1 0 0 0,0 1 0 0 0,4-1 0 0 0,98-42 338 0 0,-35 13-546 0 0,-33 8-200 0 0,-31 19 263 0 0,0 0 0 0 0,0 1 0 0 0,0-1 0 0 0,0 1 0 0 0,1 0 0 0 0,-1 0 0 0 0,1 1 1 0 0,10-4-1 0 0,-4 3-203 0 0,0-1 1 0 0,0 0 0 0 0,-1-1 0 0 0,0 0 0 0 0,0-1 0 0 0,16-11 0 0 0,-20 11-67 0 0,1 1 0 0 0,0-1 0 0 0,0 1 0 0 0,0 0 0 0 0,1 1 0 0 0,10-4 0 0 0,-6 2-43 0 0,-1 1-26 0 0,-10 4 374 0 0,1 0-1 0 0,-1 1 1 0 0,1-1-1 0 0,-1-1 1 0 0,1 1 0 0 0,-1 0-1 0 0,1 0 1 0 0,-1-1 0 0 0,0 0-1 0 0,0 1 1 0 0,0-1 0 0 0,0 0-1 0 0,0 0 1 0 0,0 0-1 0 0,-1 0 1 0 0,1 0 0 0 0,0 0-1 0 0,-1-1 1 0 0,0 1 0 0 0,2-5-1 0 0,-2 6 40 0 0,0-1-1 0 0,0 1 0 0 0,0 0 1 0 0,0 0-1 0 0,0 0 0 0 0,0 0 1 0 0,0 0-1 0 0,0 0 1 0 0,1 0-1 0 0,-1 0 0 0 0,0 1 1 0 0,1-1-1 0 0,-1 0 1 0 0,0 1-1 0 0,1-1 0 0 0,-1 1 1 0 0,1-1-1 0 0,2 0 0 0 0,-2 1-13 0 0,0 0 0 0 0,0-1-1 0 0,0 0 1 0 0,0 0 0 0 0,0 1-1 0 0,0-1 1 0 0,0 0 0 0 0,0-1-1 0 0,-1 1 1 0 0,1 0 0 0 0,2-3-1 0 0,71-51-609 0 0,-75 54 752 0 0,1 1 0 0 0,0-1 0 0 0,0 1-1 0 0,-1 0 1 0 0,1-1 0 0 0,0 1 0 0 0,0 0-1 0 0,-1-1 1 0 0,1 1 0 0 0,0 0 0 0 0,0 0-1 0 0,0 0 1 0 0,0 0 0 0 0,-1 0 0 0 0,1 0-1 0 0,0 0 1 0 0,0 0 0 0 0,0 0 0 0 0,0 0-1 0 0,0 0 1 0 0,-1 0 0 0 0,1 1 0 0 0,0-1-1 0 0,0 0 1 0 0,0 1 0 0 0,-1-1 0 0 0,1 1 0 0 0,0-1-1 0 0,-1 0 1 0 0,1 1 0 0 0,0 0 0 0 0,-1-1-1 0 0,1 1 1 0 0,0-1 0 0 0,-1 1 0 0 0,1 1-1 0 0,19 23 2161 0 0,-17-17-1932 0 0,0 1-1 0 0,0-1 1 0 0,-1 1 0 0 0,-1 0 0 0 0,1 0 0 0 0,-1 11-1 0 0,0-9 41 0 0,0 0 0 0 0,1 0 0 0 0,0 0-1 0 0,6 19 1 0 0,-4-18-140 0 0,-1 0-1 0 0,-1 0 1 0 0,0 0-1 0 0,-1 1 1 0 0,0 19-1 0 0,3 23 423 0 0,3-4-95 0 0,0-5 201 0 0,3 89-1 0 0,-8 24-87 0 0,0 15-4030 0 0,3-154 1060 0 0,6-19-1309 0 0,17-24-1981 0 0,-21 16 5889 0 0,-3 4-569 0 0,-3 2 46 0 0,1 0 0 0 0,0 0 0 0 0,-1 0 0 0 0,1-1 0 0 0,-1 1 0 0 0,1-1 0 0 0,-1 1 0 0 0,0-1 0 0 0,0 1 0 0 0,0-1 0 0 0,0 0 0 0 0,0 1 0 0 0,0-1 0 0 0,0 0 0 0 0,0 0 0 0 0,0 0 0 0 0,-1 0 0 0 0,1 0 0 0 0,-1 0 0 0 0,0 0 0 0 0,1-3 0 0 0,6-23-5675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7112 0 0,'-3'0'10411'0'0,"-8"10"-8664"0"0,10 11-1077 0 0,-1 1 1 0 0,-1 0-1 0 0,-1-1 1 0 0,-8 26-1 0 0,-4 22-26 0 0,13-47-440 0 0,1-1-1 0 0,1 1 1 0 0,3 31 0 0 0,0 0 268 0 0,-2-45-408 0 0,1-1 0 0 0,0 1 0 0 0,0-1 0 0 0,1 0 0 0 0,0 1 0 0 0,0-1 0 0 0,1 0 0 0 0,-1 0 0 0 0,6 7 0 0 0,7 3 68 0 0,3 9 77 0 0,-15-20-162 0 0,0-1 0 0 0,0 1 1 0 0,1 0-1 0 0,0-1 0 0 0,0 0 0 0 0,0 0 1 0 0,1 0-1 0 0,-1 0 0 0 0,1-1 0 0 0,0 0 1 0 0,11 7-1 0 0,0-2 76 0 0,0 0-1 0 0,25 9 1 0 0,-37-17-98 0 0,9 9 72 0 0,2-1 11 0 0,6-5 30 0 0,-1-1-1 0 0,30 2 1 0 0,-42-5-91 0 0,-1 0 0 0 0,1-1-1 0 0,-1 0 1 0 0,1 0 0 0 0,-1-1 0 0 0,1 1 0 0 0,-1-2 0 0 0,0 1-1 0 0,0-1 1 0 0,8-4 0 0 0,-15 7-43 0 0,5-2 24 0 0,0 0 0 0 0,-1 0 1 0 0,1-1-1 0 0,-1 0 1 0 0,0 0-1 0 0,0 0 0 0 0,0 0 1 0 0,0-1-1 0 0,0 1 1 0 0,-1-1-1 0 0,1 0 1 0 0,-1 0-1 0 0,5-9 0 0 0,-7 12-17 0 0,-1-1-1 0 0,1 1 0 0 0,0 0 0 0 0,0 0 0 0 0,0 0 0 0 0,0 0 0 0 0,-1 0 0 0 0,2 0 1 0 0,-1 0-1 0 0,0 0 0 0 0,0 1 0 0 0,0-1 0 0 0,0 0 0 0 0,0 1 0 0 0,1-1 0 0 0,-1 1 1 0 0,2-1-1 0 0,11-8 61 0 0,-11 3-8 0 0,1-1 0 0 0,-1 1 0 0 0,0-1-1 0 0,0 0 1 0 0,3-10 0 0 0,8-20 321 0 0,-12 21-177 0 0,-1-35 135 0 0,0 11-40 0 0,-4-52 0 0 0,2 82-260 0 0,-1 0 0 0 0,0 0 0 0 0,0 0 0 0 0,0 1 0 0 0,-1-1 0 0 0,-1 1 1 0 0,0-1-1 0 0,0 1 0 0 0,-1 0 0 0 0,-8-12 0 0 0,11 19-19 0 0,0-1 0 0 0,-1 1 0 0 0,1-1 0 0 0,-1 1 1 0 0,1 0-1 0 0,-1 0 0 0 0,0 0 0 0 0,0 0 0 0 0,0 0 0 0 0,-6-2 0 0 0,-16-12 80 0 0,22 14-98 0 0,0 0-1 0 0,0 0 0 0 0,-1 0 0 0 0,1 0 1 0 0,-1 0-1 0 0,1 1 0 0 0,-1 0 0 0 0,0 0 1 0 0,0 0-1 0 0,1 0 0 0 0,-1 0 1 0 0,-8 0-1 0 0,-58-1-110 0 0,50 3-25 0 0,4-1-2 0 0,-7-1-593 0 0,0 1 0 0 0,-46 7-1 0 0,34-4-467 0 0,33-3 1119 0 0,-1 0-1 0 0,1 0 1 0 0,0 0 0 0 0,-1 0-1 0 0,1 1 1 0 0,0-1-1 0 0,0 1 1 0 0,-1-1-1 0 0,1 1 1 0 0,0 0-1 0 0,0 0 1 0 0,0 0-1 0 0,0 0 1 0 0,0 0-1 0 0,-4 2 1 0 0,-54 19-1643 0 0,48-19 821 0 0,-1 0 0 0 0,1 1 0 0 0,0 1 0 0 0,-17 9 0 0 0,7-6-1098 0 0,19-8 1465 0 0,0 1 0 0 0,0 0 0 0 0,0-1 0 0 0,1 1 0 0 0,-1 1 0 0 0,0-1 0 0 0,1 0 0 0 0,-1 1 0 0 0,1-1 0 0 0,-4 3 0 0 0,-3 3-7132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 3536 0 0,'0'0'2309'0'0,"-2"-37"14653"0"0,1 38-16860 0 0,-1 0-1 0 0,0-1 1 0 0,1 1-1 0 0,-1 0 1 0 0,0 0-1 0 0,1 0 1 0 0,-1 1-1 0 0,1-1 0 0 0,0 0 1 0 0,-1 0-1 0 0,1 1 1 0 0,0-1-1 0 0,0 1 1 0 0,0-1-1 0 0,0 1 1 0 0,0-1-1 0 0,0 1 1 0 0,0 0-1 0 0,0-1 1 0 0,1 1-1 0 0,-1 0 1 0 0,0 3-1 0 0,-9 39 449 0 0,1 253 1329 0 0,7-262-1686 0 0,1-26-157 0 0,0 0 0 0 0,1 0 1 0 0,-1-1-1 0 0,2 1 0 0 0,-1 0 0 0 0,1 0 1 0 0,1 0-1 0 0,0-1 0 0 0,0 1 1 0 0,4 10-1 0 0,4 2 1 0 0,0 1 0 0 0,10 41-1 0 0,-2-9-37 0 0,-18-52 2 0 0,1-1-1 0 0,0 0 1 0 0,-1 1 0 0 0,1-1-1 0 0,0 0 1 0 0,0 0 0 0 0,0 1-1 0 0,0-1 1 0 0,0 0 0 0 0,0 0-1 0 0,0 0 1 0 0,0 0-1 0 0,0 0 1 0 0,2 1 0 0 0,7 7-16 0 0,10 11-5 0 0,3 6-23 0 0,-22-25 38 0 0,-1 0 1 0 0,1 0-1 0 0,-1 0 0 0 0,1 0 0 0 0,0 0 1 0 0,-1 0-1 0 0,1 0 0 0 0,0-1 1 0 0,0 1-1 0 0,-1 0 0 0 0,1 0 0 0 0,0-1 1 0 0,0 1-1 0 0,0 0 0 0 0,0-1 0 0 0,0 1 1 0 0,0-1-1 0 0,0 0 0 0 0,2 1 1 0 0,-2 0-10 0 0,0-1 1 0 0,0 0-1 0 0,0 1 1 0 0,0-1-1 0 0,1 1 1 0 0,-2 0-1 0 0,1-1 1 0 0,0 1-1 0 0,0-1 1 0 0,0 1-1 0 0,0 0 1 0 0,0 0-1 0 0,0 0 1 0 0,-1 0-1 0 0,1-1 1 0 0,0 1 0 0 0,-1 0-1 0 0,1 0 1 0 0,0 2-1 0 0,1 0-75 0 0,0 0 0 0 0,0-1 0 0 0,0 1 0 0 0,0-1 0 0 0,0 1 0 0 0,0-1 0 0 0,1 0-1 0 0,-1 0 1 0 0,1 0 0 0 0,-1 0 0 0 0,1 0 0 0 0,0-1 0 0 0,0 1 0 0 0,0-1 0 0 0,0 0 0 0 0,0 0 0 0 0,0 0 0 0 0,0 0-1 0 0,0 0 1 0 0,0-1 0 0 0,4 1 0 0 0,19 8-504 0 0,-16-8 584 0 0,-7-1 2 0 0,0 1 1 0 0,-1-1 0 0 0,1 0 0 0 0,0 0 0 0 0,0 0 0 0 0,-1 0 0 0 0,1 0 0 0 0,0-1 0 0 0,0 1 0 0 0,-1-1 0 0 0,1 1 0 0 0,0-1 0 0 0,-1 0-1 0 0,1 0 1 0 0,-1-1 0 0 0,1 1 0 0 0,3-3 0 0 0,29-22-84 0 0,9-41-125 0 0,-27 41 79 0 0,-9 12 73 0 0,16-5-85 0 0,-11-13-24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14 5920 0 0,'-40'-7'8331'0'0,"-6"0"-5724"0"0,36 7-2345 0 0,1 0 0 0 0,-1 1 0 0 0,1 0 0 0 0,-1 0 0 0 0,1 1 0 0 0,-1 0 0 0 0,1 1 0 0 0,0 0 0 0 0,0 0 0 0 0,0 1 0 0 0,1 0 0 0 0,-1 1-1 0 0,1 0 1 0 0,-15 11 0 0 0,-13 5 222 0 0,32-19-447 0 0,0-1 0 0 0,0 1 1 0 0,0 0-1 0 0,1 0 0 0 0,-1 0 0 0 0,1 0 0 0 0,-1 1 0 0 0,1-1 1 0 0,0 1-1 0 0,0 0 0 0 0,0 0 0 0 0,0 0 0 0 0,1 1 1 0 0,-5 5-1 0 0,0 6 121 0 0,1 0 0 0 0,1-1 1 0 0,0 2-1 0 0,-4 19 0 0 0,8-28-78 0 0,0 1 1 0 0,0-1-1 0 0,1 1 1 0 0,0-1-1 0 0,0 1 0 0 0,1-1 1 0 0,0 1-1 0 0,0-1 0 0 0,1 1 1 0 0,0-1-1 0 0,4 11 1 0 0,5 7 163 0 0,-10-19-191 0 0,2 0 0 0 0,-1-1 0 0 0,1 1-1 0 0,-1-1 1 0 0,1 0 0 0 0,1 0 0 0 0,-1 0 0 0 0,7 7 0 0 0,5 2 79 0 0,-8-8-57 0 0,0 0 1 0 0,-1 1-1 0 0,0 0 1 0 0,10 14-1 0 0,-10-5 1 0 0,-5-14-63 0 0,0 0 1 0 0,-1 0 0 0 0,1 0-1 0 0,0 0 1 0 0,0 0-1 0 0,0 0 1 0 0,1 0 0 0 0,-1 0-1 0 0,0-1 1 0 0,1 1-1 0 0,-1 0 1 0 0,1-1 0 0 0,-1 1-1 0 0,4 1 1 0 0,23 32 235 0 0,-1 0 9 0 0,-19-26-164 0 0,0 1 1 0 0,0 0 0 0 0,-1 0-1 0 0,-1 0 1 0 0,0 1 0 0 0,9 22-1 0 0,-8-18-14 0 0,17 19 286 0 0,-21-31-324 0 0,-1 0 1 0 0,1 1-1 0 0,-1-1 1 0 0,1 0-1 0 0,-1 1 0 0 0,0-1 1 0 0,0 1-1 0 0,-1 0 1 0 0,1 0-1 0 0,-1 0 0 0 0,2 6 1 0 0,3 18 205 0 0,-5-25-212 0 0,1-1 1 0 0,-1 1 0 0 0,-1 0 0 0 0,1 0-1 0 0,0 0 1 0 0,-1 0 0 0 0,1 0 0 0 0,-1 0 0 0 0,0 0-1 0 0,0 0 1 0 0,0 0 0 0 0,-1 0 0 0 0,1 0-1 0 0,-1 0 1 0 0,-1 5 0 0 0,0-6-31 0 0,0 1-1 0 0,0 0 1 0 0,0-1 0 0 0,-1 0-1 0 0,1 1 1 0 0,-1-1 0 0 0,0 0-1 0 0,0 0 1 0 0,1 0 0 0 0,-1-1 0 0 0,0 1-1 0 0,-1-1 1 0 0,1 0 0 0 0,0 0-1 0 0,0 0 1 0 0,-1 0 0 0 0,1 0-1 0 0,0 0 1 0 0,-7-1 0 0 0,-73 4-1263 0 0,71-4 781 0 0,7 0 156 0 0,0-1 0 0 0,0 1 0 0 0,0-1 0 0 0,0 0 0 0 0,1 0-1 0 0,-1-1 1 0 0,0 1 0 0 0,1-1 0 0 0,-1 0 0 0 0,1 0 0 0 0,0-1 0 0 0,-5-2 0 0 0,-22-11-1843 0 0,29 13 1886 0 0,0 1 0 0 0,0 0 1 0 0,1-1-1 0 0,-1 0 0 0 0,1 1 0 0 0,-1-1 0 0 0,1 0 0 0 0,0 1 0 0 0,0-1 0 0 0,0 0 0 0 0,1 0 0 0 0,-1 0 0 0 0,0 0 0 0 0,1 0 0 0 0,0 0 0 0 0,0 0 0 0 0,0-4 0 0 0,-3-17-1908 0 0,-3-1-846 0 0,5 11-3455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5712 0 0,'6'10'12222'0'0,"2"24"-9454"0"0,0-4-2517 0 0,2-9 78 0 0,-2 0 1 0 0,0 0-1 0 0,-1 1 1 0 0,4 23-1 0 0,16 46 129 0 0,-20-70-350 0 0,-1 1 0 0 0,-1-1 0 0 0,0 1 1 0 0,1 36-1 0 0,-1-16 84 0 0,1-2-24 0 0,-1-13-21 0 0,1 49 0 0 0,-7-69-131 0 0,2-1 0 0 0,-1 0 0 0 0,1 1 0 0 0,0-1 1 0 0,0 0-1 0 0,1 1 0 0 0,0-1 0 0 0,0 0 0 0 0,1 0 1 0 0,-1-1-1 0 0,1 1 0 0 0,5 7 0 0 0,-8-13-10 0 0,0 1 0 0 0,1-1-1 0 0,-1 1 1 0 0,0-1 0 0 0,0 1-1 0 0,1-1 1 0 0,-1 0 0 0 0,0 1-1 0 0,1-1 1 0 0,-1 1-1 0 0,1-1 1 0 0,-1 0 0 0 0,0 0-1 0 0,1 1 1 0 0,-1-1 0 0 0,1 0-1 0 0,-1 0 1 0 0,1 1 0 0 0,-1-1-1 0 0,1 0 1 0 0,-1 0 0 0 0,1 0-1 0 0,-1 0 1 0 0,1 0 0 0 0,-1 0-1 0 0,1 0 1 0 0,-1 0 0 0 0,1 0-1 0 0,-1 0 1 0 0,1 0 0 0 0,-1 0-1 0 0,1 0 1 0 0,-1 0 0 0 0,1 0-1 0 0,-1 0 1 0 0,1-1 0 0 0,-1 1-1 0 0,1 0 1 0 0,-1 0 0 0 0,0-1-1 0 0,1 1 1 0 0,-1 0 0 0 0,1-1-1 0 0,-1 1 1 0 0,0 0 0 0 0,1-1-1 0 0,-1 1 1 0 0,0 0-1 0 0,1-1 1 0 0,-1 1 0 0 0,0-1-1 0 0,0 1 1 0 0,1-1 0 0 0,-1 1-1 0 0,0-1 1 0 0,0 1 0 0 0,0-1-1 0 0,0 1 1 0 0,1-1 0 0 0,4-35 372 0 0,-3 9-184 0 0,1-1 0 0 0,1 1 1 0 0,1 0-1 0 0,10-30 1 0 0,-13 31-105 0 0,2-17 66 0 0,12 6 96 0 0,-15 35-227 0 0,0-1 1 0 0,0 1-1 0 0,0-1 0 0 0,0 1 0 0 0,1 0 1 0 0,-1 0-1 0 0,1-1 0 0 0,-1 1 0 0 0,1 0 1 0 0,0 1-1 0 0,0-1 0 0 0,0 0 0 0 0,0 0 1 0 0,0 1-1 0 0,0-1 0 0 0,0 1 0 0 0,1 0 0 0 0,-1 0 1 0 0,1 0-1 0 0,4-2 0 0 0,-6 3-8 0 0,1-1-1 0 0,-1 1 0 0 0,0 0 0 0 0,1-1 1 0 0,-1 1-1 0 0,0 0 0 0 0,1 0 0 0 0,-1 0 1 0 0,1 0-1 0 0,-1 0 0 0 0,0 0 1 0 0,1 1-1 0 0,-1-1 0 0 0,0 0 0 0 0,1 1 1 0 0,-1-1-1 0 0,0 1 0 0 0,1-1 0 0 0,-1 1 1 0 0,0 0-1 0 0,0-1 0 0 0,0 1 1 0 0,0 0-1 0 0,0 0 0 0 0,0 0 0 0 0,0 0 1 0 0,0 0-1 0 0,0 0 0 0 0,0 0 0 0 0,0 0 1 0 0,0 0-1 0 0,-1 1 0 0 0,1-1 1 0 0,0 0-1 0 0,-1 0 0 0 0,1 1 0 0 0,-1-1 1 0 0,0 0-1 0 0,1 1 0 0 0,-1 1 0 0 0,25 106 296 0 0,-21-98-243 0 0,-2 1-1 0 0,1 0 1 0 0,-2 0-1 0 0,1 0 1 0 0,-1 14-1 0 0,3 21 33 0 0,-2-29-45 0 0,0 0-1 0 0,-1 0 0 0 0,-1 1 1 0 0,-2 21-1 0 0,0 4 16 0 0,-7 5-33 0 0,9-46-41 0 0,0 0 0 0 0,-1 0 1 0 0,0 0-1 0 0,0-1 1 0 0,1 1-1 0 0,-2 0 0 0 0,1 0 1 0 0,0-1-1 0 0,0 1 0 0 0,-1-1 1 0 0,0 1-1 0 0,1-1 0 0 0,-1 1 1 0 0,0-1-1 0 0,0 0 0 0 0,0 0 1 0 0,0 0-1 0 0,-1 0 0 0 0,1-1 1 0 0,-1 1-1 0 0,1 0 1 0 0,-1-1-1 0 0,1 0 0 0 0,-5 2 1 0 0,-13 10-339 0 0,18-12 193 0 0,0 0 0 0 0,1 1-1 0 0,-1-1 1 0 0,0-1 0 0 0,0 1 0 0 0,1 0 0 0 0,-1 0-1 0 0,0-1 1 0 0,0 1 0 0 0,0-1 0 0 0,0 1 0 0 0,0-1-1 0 0,0 0 1 0 0,0 0 0 0 0,0 0 0 0 0,0 0-1 0 0,0 0 1 0 0,0 0 0 0 0,0-1 0 0 0,0 1 0 0 0,0-1-1 0 0,0 1 1 0 0,0-1 0 0 0,1 0 0 0 0,-1 0-1 0 0,0 0 1 0 0,0 0 0 0 0,1 0 0 0 0,-1 0 0 0 0,0 0-1 0 0,1 0 1 0 0,-1-1 0 0 0,1 1 0 0 0,0-1-1 0 0,-2-1 1 0 0,-7-9-968 0 0,9 11 1026 0 0,0 0 0 0 0,0 1 0 0 0,1-1 0 0 0,-1 0 0 0 0,0 0 0 0 0,0 0 0 0 0,1 0 0 0 0,-1 0 0 0 0,0 0 0 0 0,1 0 0 0 0,-1 0 0 0 0,1 0 0 0 0,0 0 0 0 0,-1 0 0 0 0,1 0 0 0 0,0 0 0 0 0,-1 0 0 0 0,1 0 0 0 0,0-1 0 0 0,0 1 0 0 0,0-2 0 0 0,-2-31-1864 0 0,0 22 135 0 0,2 0 1 0 0,-1 0-1 0 0,1 0 0 0 0,4-23 1 0 0,-3 4-4370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6072 0 0,'0'0'5261'0'0,"-6"0"-1158"0"0,-16 1-1448 0 0,7 10-1752 0 0,7-6-622 0 0,0 0 0 0 0,0 1 1 0 0,1 1-1 0 0,0-1 1 0 0,0 1-1 0 0,0 0 0 0 0,-10 16 1 0 0,16-20-216 0 0,-1 0 1 0 0,0 0-1 0 0,0 0 0 0 0,0 0 1 0 0,0-1-1 0 0,0 1 1 0 0,0-1-1 0 0,-1 1 1 0 0,-4 3-1 0 0,-18 23 390 0 0,-14 18 26 0 0,30-33-342 0 0,-12 15 134 0 0,-47 56 446 0 0,51-38-615 0 0,17-47-103 0 0,0 1 0 0 0,-1-1 0 0 0,1 0 0 0 0,0 1 0 0 0,0-1 0 0 0,0 1 0 0 0,0-1 1 0 0,0 0-1 0 0,0 1 0 0 0,0-1 0 0 0,1 1 0 0 0,-1-1 0 0 0,0 0 0 0 0,0 1 0 0 0,0-1 0 0 0,0 0 0 0 0,0 1 0 0 0,1-1 0 0 0,-1 0 0 0 0,0 1 1 0 0,0-1-1 0 0,1 0 0 0 0,-1 1 0 0 0,0-1 0 0 0,0 0 0 0 0,1 1 0 0 0,-1-1 0 0 0,0 0 0 0 0,1 0 0 0 0,-1 0 0 0 0,0 1 0 0 0,1-1 0 0 0,-1 0 1 0 0,1 0-1 0 0,-1 0 0 0 0,0 0 0 0 0,1 0 0 0 0,-1 1 0 0 0,0-1 0 0 0,1 0 0 0 0,-1 0 0 0 0,1 0 0 0 0,-1 0 0 0 0,0 0 0 0 0,2-1 0 0 0,26 6-74 0 0,-20-6 75 0 0,1 0 0 0 0,-1-1 0 0 0,0 0 1 0 0,1-1-1 0 0,-1 1 0 0 0,0-2 0 0 0,0 1 1 0 0,-1-1-1 0 0,9-5 0 0 0,7-3 5 0 0,-21 11-8 0 0,-1 0 0 0 0,1 0 0 0 0,-1 1 0 0 0,1-1 0 0 0,-1 0 0 0 0,0-1 0 0 0,1 1 0 0 0,-1 0 0 0 0,0 0 0 0 0,0-1 0 0 0,0 1 0 0 0,0 0 0 0 0,0-1 0 0 0,0 1 0 0 0,0-1 0 0 0,-1 1 0 0 0,2-3 0 0 0,5-9 0 0 0,14-2-18 0 0,-16 12 13 0 0,-1 1 1 0 0,0-1-1 0 0,-1 0 1 0 0,1 0-1 0 0,0 0 0 0 0,-1 0 1 0 0,4-6-1 0 0,7-7 5 0 0,-10 12 25 0 0,0 0 0 0 0,0-1 0 0 0,-1 1-1 0 0,1 0 1 0 0,-1-1 0 0 0,0 0 0 0 0,0 0 0 0 0,-1 0-1 0 0,0 0 1 0 0,0 0 0 0 0,0 0 0 0 0,2-10 0 0 0,-3 11 52 0 0,-1 0 1 0 0,1 0-1 0 0,0 0 1 0 0,1 0 0 0 0,-1 0-1 0 0,1 1 1 0 0,-1-1-1 0 0,1 1 1 0 0,4-6 0 0 0,-4 6 1108 0 0,-3 12-807 0 0,6 57 115 0 0,-4-61-466 0 0,-1-1-1 0 0,1 0 1 0 0,1 0 0 0 0,-1 1 0 0 0,0-1-1 0 0,1 0 1 0 0,0 0 0 0 0,0 0 0 0 0,0-1-1 0 0,1 1 1 0 0,-1 0 0 0 0,5 4-1 0 0,-6-7-18 0 0,0 0-1 0 0,0 0 0 0 0,0 0 0 0 0,-1 0 1 0 0,1 0-1 0 0,0 1 0 0 0,0-1 0 0 0,-1 0 0 0 0,1 1 1 0 0,-1-1-1 0 0,1 0 0 0 0,-1 1 0 0 0,1-1 1 0 0,-1 1-1 0 0,0-1 0 0 0,0 0 0 0 0,0 1 0 0 0,0-1 1 0 0,0 1-1 0 0,0 1 0 0 0,5 30 143 0 0,52 118 361 0 0,-47-111-263 0 0,4 49 0 0 0,1-2 96 0 0,-11-53-212 0 0,-1 1-1 0 0,-4 58 1 0 0,1-43-7 0 0,0-43-108 0 0,0 0-1 0 0,-1 0 1 0 0,0 0 0 0 0,0 0-1 0 0,0 0 1 0 0,-1 0 0 0 0,0 0-1 0 0,-5 11 1 0 0,4-14-24 0 0,1 0-1 0 0,0-1 1 0 0,-1 1 0 0 0,1-1 0 0 0,-1 0-1 0 0,0 1 1 0 0,0-1 0 0 0,0-1 0 0 0,0 1-1 0 0,-1 0 1 0 0,1-1 0 0 0,-1 0 0 0 0,0 0-1 0 0,0 0 1 0 0,-5 2 0 0 0,1-1-338 0 0,1-1 1 0 0,0 0-1 0 0,-1 0 1 0 0,1-1-1 0 0,-1 0 0 0 0,1 0 1 0 0,-1-1-1 0 0,1 0 1 0 0,-13-1-1 0 0,16 0 77 0 0,1 1-1 0 0,0-1 1 0 0,0 0-1 0 0,-1 0 0 0 0,1 0 1 0 0,0-1-1 0 0,0 1 1 0 0,0-1-1 0 0,0 1 0 0 0,1-1 1 0 0,-1 0-1 0 0,0 0 1 0 0,1 0-1 0 0,-1-1 1 0 0,1 1-1 0 0,0-1 0 0 0,0 1 1 0 0,0-1-1 0 0,0 0 1 0 0,0 1-1 0 0,0-1 0 0 0,1 0 1 0 0,-1 0-1 0 0,-1-7 1 0 0,-6-34-3093 0 0,7 4-1992 0 0,2 8-1749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10952 0 0,'-2'0'472'0'0,"1"1"0"0"0,0 0 0 0 0,0-1 0 0 0,-1 1 0 0 0,1 0 0 0 0,0 0 0 0 0,0 0 0 0 0,0 0 0 0 0,0 0 0 0 0,0 0 0 0 0,0 0 0 0 0,0 0 0 0 0,0 0 0 0 0,0 2 0 0 0,-8 23 2818 0 0,8 36-1354 0 0,1-43-741 0 0,9 79-347 0 0,9-13-727 0 0,-14-59-465 0 0,1 5-3567 0 0,-5-37-1243 0 0,0 2 4141 0 0,0 1 0 0 0,1 0 0 0 0,-1-1-1 0 0,1 1 1 0 0,0 0 0 0 0,0 0 0 0 0,2-4 0 0 0,-1-4-4647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7544 0 0,'0'3'2626'0'0,"-4"64"3514"0"0,2-53-5581 0 0,1-1 0 0 0,0 1 0 0 0,0 0 0 0 0,2-1 0 0 0,0 1 0 0 0,0 0 1 0 0,1-1-1 0 0,1 0 0 0 0,7 23 0 0 0,-1-16-220 0 0,0 1 0 0 0,10 41 0 0 0,-18-57-320 0 0,1 0-1 0 0,0 0 1 0 0,1-1 0 0 0,-1 1-1 0 0,1 0 1 0 0,0-1 0 0 0,0 1-1 0 0,0-1 1 0 0,1 0 0 0 0,3 4-1 0 0,13 16 10 0 0,-4 5-190 0 0,1-2 0 0 0,2 0-1 0 0,0-1 1 0 0,2-1-1 0 0,33 31 1 0 0,-44-46-48 0 0,57 42-2555 0 0,-63-48 2329 0 0,2 1 0 0 0,-1 0 1 0 0,1-1-1 0 0,-1 0 0 0 0,1-1 0 0 0,0 1 0 0 0,0-1 1 0 0,1 0-1 0 0,-1-1 0 0 0,1 1 0 0 0,-1-1 0 0 0,1-1 1 0 0,0 1-1 0 0,9 0 0 0 0,-5-2-376 0 0,-10 1 656 0 0,0-1 0 0 0,0 0-1 0 0,0 1 1 0 0,0-1 0 0 0,0 0-1 0 0,-1 0 1 0 0,1 0 0 0 0,0 0-1 0 0,0 0 1 0 0,0 0 0 0 0,0 0 0 0 0,0 0-1 0 0,0 0 1 0 0,0-1 0 0 0,0 1-1 0 0,0 0 1 0 0,0-1 0 0 0,-1 1-1 0 0,1 0 1 0 0,0-1 0 0 0,0 1 0 0 0,0-1-1 0 0,-1 1 1 0 0,1-1 0 0 0,0 0-1 0 0,-1 1 1 0 0,1-1 0 0 0,0 0-1 0 0,-1 1 1 0 0,1-1 0 0 0,-1 0 0 0 0,1 0-1 0 0,-1 1 1 0 0,1-1 0 0 0,-1 0-1 0 0,0 0 1 0 0,1 0 0 0 0,-1 0-1 0 0,0 0 1 0 0,0 0 0 0 0,1 0 0 0 0,-1 0-1 0 0,0 1 1 0 0,0-1 0 0 0,0 0-1 0 0,0 0 1 0 0,0 0 0 0 0,-1 0-1 0 0,1 0 1 0 0,0 0 0 0 0,0 0 0 0 0,-1-1-1 0 0,1-7-2300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9448 0 0,'1'58'8928'0'0,"0"-34"-8332"0"0,2 0 0 0 0,0 0 1 0 0,10 31-1 0 0,2 52 570 0 0,2-46-492 0 0,13 89-1 0 0,-27-118-535 0 0,-3-25-114 0 0,0-1-1 0 0,0 0 1 0 0,1 1-1 0 0,0-1 1 0 0,1 1-1 0 0,2 6 1 0 0,7 33 188 0 0,-11-42-192 0 0,1 0-1 0 0,-1 0 1 0 0,1 0-1 0 0,0 0 0 0 0,0 0 1 0 0,0 0-1 0 0,0 0 1 0 0,1-1-1 0 0,0 1 1 0 0,0 0-1 0 0,0-1 1 0 0,3 5-1 0 0,9 17 60 0 0,-14-24-74 0 0,1 1 0 0 0,-1-1 1 0 0,1 0-1 0 0,-1 0 1 0 0,1 0-1 0 0,-1 1 0 0 0,1-1 1 0 0,-1 0-1 0 0,1 0 1 0 0,0 0-1 0 0,0 0 0 0 0,0 0 1 0 0,0 0-1 0 0,0 0 0 0 0,0 0 1 0 0,0-1-1 0 0,0 1 1 0 0,0 0-1 0 0,0 0 0 0 0,0-1 1 0 0,0 1-1 0 0,0-1 1 0 0,2 1-1 0 0,7 4 88 0 0,-9-4-88 0 0,-1-1 0 0 0,0 1-1 0 0,1-1 1 0 0,-1 0 0 0 0,1 0-1 0 0,-1 1 1 0 0,0-1-1 0 0,1 0 1 0 0,-1 0 0 0 0,1 1-1 0 0,-1-1 1 0 0,1 0 0 0 0,-1 0-1 0 0,1 0 1 0 0,-1 0-1 0 0,1 0 1 0 0,-1 0 0 0 0,0 1-1 0 0,1-1 1 0 0,-1 0 0 0 0,1-1-1 0 0,-1 1 1 0 0,1 0-1 0 0,-1 0 1 0 0,1 0 0 0 0,-1 0-1 0 0,1 0 1 0 0,-1 0 0 0 0,1 0-1 0 0,-1-1 1 0 0,1 1-1 0 0,-1 0 1 0 0,0 0 0 0 0,1-1-1 0 0,-1 1 1 0 0,1 0 0 0 0,-1-1-1 0 0,0 1 1 0 0,1 0-1 0 0,-1-1 1 0 0,0 1 0 0 0,1-1-1 0 0,-1 1 1 0 0,0 0 0 0 0,0-1-1 0 0,0 1 1 0 0,1-1-1 0 0,-1 1 1 0 0,0-1 0 0 0,0 0-1 0 0,17-24 53 0 0,-14 23-57 0 0,-1 0 0 0 0,0-1 0 0 0,0 1 0 0 0,0-1 0 0 0,-1 0 0 0 0,1 0 0 0 0,-1 0 0 0 0,0 1 0 0 0,1-1 0 0 0,-1 0 0 0 0,0-1-1 0 0,-1 1 1 0 0,1 0 0 0 0,0-4 0 0 0,0 2 23 0 0,0-1-1 0 0,0 1 1 0 0,1-1-1 0 0,-1 1 1 0 0,1 0-1 0 0,0-1 1 0 0,1 1-1 0 0,0 0 1 0 0,-1 0-1 0 0,1 1 1 0 0,1-1-1 0 0,5-6 1 0 0,1-1 77 0 0,1 1 1 0 0,0 0-1 0 0,16-12 1 0 0,-26 22-71 0 0,1-1 0 0 0,-1 1-1 0 0,1 0 1 0 0,-1 0 0 0 0,1 0 0 0 0,0 0 0 0 0,-1 0-1 0 0,1 0 1 0 0,0 1 0 0 0,0-1 0 0 0,-1 0 0 0 0,1 1-1 0 0,0 0 1 0 0,0-1 0 0 0,0 1 0 0 0,0 0 0 0 0,-1 0-1 0 0,1 0 1 0 0,0 0 0 0 0,3 1 0 0 0,-4-1-2 0 0,1 1 1 0 0,-1 0 0 0 0,0 0 0 0 0,0 0-1 0 0,1 0 1 0 0,-1 0 0 0 0,0 0-1 0 0,0 0 1 0 0,0 0 0 0 0,0 1 0 0 0,0-1-1 0 0,0 0 1 0 0,-1 1 0 0 0,1-1-1 0 0,0 1 1 0 0,-1-1 0 0 0,1 1 0 0 0,-1-1-1 0 0,1 2 1 0 0,2 11 128 0 0,-2 0 0 0 0,1 0 0 0 0,-1 0 0 0 0,-2 18 0 0 0,1-17-78 0 0,0-2-31 0 0,0 1 0 0 0,-1 0 0 0 0,0-1 0 0 0,-1 1 0 0 0,0-1 0 0 0,-1 0 0 0 0,-5 14 0 0 0,2-9-8 0 0,5-15-50 0 0,0 0 1 0 0,0 1 0 0 0,0-1 0 0 0,0 0 0 0 0,-1 0 0 0 0,1 0-1 0 0,-1 0 1 0 0,-4 5 0 0 0,-6 13-365 0 0,12-19 339 0 0,-1-1-1 0 0,1 0 0 0 0,0 0 1 0 0,-1 0-1 0 0,1 0 1 0 0,-1 0-1 0 0,0 1 0 0 0,1-1 1 0 0,-1 0-1 0 0,0 0 1 0 0,1 0-1 0 0,-1-1 0 0 0,0 1 1 0 0,0 0-1 0 0,0 0 1 0 0,0 0-1 0 0,0-1 0 0 0,0 1 1 0 0,0 0-1 0 0,0-1 1 0 0,0 1-1 0 0,0-1 1 0 0,0 1-1 0 0,-1-1 0 0 0,1 0 1 0 0,0 1-1 0 0,-2-1 1 0 0,-42 10-2663 0 0,43-11 2409 0 0,0 1 0 0 0,0 0 0 0 0,0-1 0 0 0,0 0-1 0 0,0 1 1 0 0,0-1 0 0 0,0 0 0 0 0,1 0 0 0 0,-1 0-1 0 0,0 0 1 0 0,1 0 0 0 0,-1-1 0 0 0,0 1 0 0 0,1 0-1 0 0,0-1 1 0 0,-1 1 0 0 0,1-1 0 0 0,0 0 0 0 0,0 1-1 0 0,0-1 1 0 0,0 0 0 0 0,0 0 0 0 0,0 0 0 0 0,0 1-1 0 0,1-1 1 0 0,-1 0 0 0 0,0-3 0 0 0,-3-3-1443 0 0,3-13-3840 0 0,1 8-278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263 252 7904 0 0,'-1'3'5554'0'0,"-10"9"-1801"0"0,1-4-3265 0 0,0-1 0 0 0,0 1 0 0 0,0 1-1 0 0,1-1 1 0 0,0 2 0 0 0,1-1-1 0 0,0 1 1 0 0,-10 16 0 0 0,-49 93 515 0 0,49-83-561 0 0,-28 56 285 0 0,23-3-103 0 0,23-88-620 0 0,-1 1-1 0 0,0-1 1 0 0,0 1 0 0 0,1-1 0 0 0,-1 1 0 0 0,1 0 0 0 0,0-1 0 0 0,-1 1 0 0 0,1 0 0 0 0,0-1 0 0 0,0 1 0 0 0,0 0 0 0 0,0-1 0 0 0,0 1 0 0 0,1 0 0 0 0,-1-1 0 0 0,0 1 0 0 0,1 0 0 0 0,-1-1 0 0 0,1 1 0 0 0,0-1-1 0 0,-1 1 1 0 0,1-1 0 0 0,0 1 0 0 0,0-1 0 0 0,0 0 0 0 0,0 1 0 0 0,0-1 0 0 0,0 0 0 0 0,1 0 0 0 0,-1 1 0 0 0,0-1 0 0 0,1 0 0 0 0,-1 0 0 0 0,0-1 0 0 0,1 1 0 0 0,-1 0 0 0 0,1 0 0 0 0,0-1 0 0 0,-1 1 0 0 0,1-1-1 0 0,-1 1 1 0 0,1-1 0 0 0,0 0 0 0 0,2 1 0 0 0,1-1-26 0 0,-1 0-1 0 0,0 0 0 0 0,1 0 1 0 0,-1-1-1 0 0,0 0 1 0 0,1 1-1 0 0,-1-1 0 0 0,0-1 1 0 0,0 1-1 0 0,0-1 1 0 0,0 1-1 0 0,0-1 0 0 0,0 0 1 0 0,0-1-1 0 0,-1 1 0 0 0,1-1 1 0 0,-1 1-1 0 0,5-5 1 0 0,0-3-27 0 0,9-8-70 0 0,-1-1-1 0 0,21-32 1 0 0,-32 40 118 0 0,0 0 0 0 0,-1 0 1 0 0,-1 0-1 0 0,5-20 0 0 0,7-25 106 0 0,-11 39-38 0 0,-1-1-1 0 0,-1 1 1 0 0,0 0 0 0 0,-1-1-1 0 0,-1 0 1 0 0,-2-23-1 0 0,1-7 195 0 0,-2 3 292 0 0,-11-68-1 0 0,11 97-353 0 0,-15-32 664 0 0,9 25-557 0 0,6 12-4 0 0,-6-20 339 0 0,8 30-613 0 0,1 0 0 0 0,0 0 0 0 0,-1 1 0 0 0,1-1 0 0 0,0 0 0 0 0,-1 0 0 0 0,1 1 0 0 0,-1-1 0 0 0,1 0 0 0 0,-1 0 0 0 0,1 1 0 0 0,-1-1 0 0 0,0 1 0 0 0,1-1 0 0 0,-1 0 0 0 0,0 1 0 0 0,1-1 0 0 0,-1 1 0 0 0,0 0 0 0 0,0-1 0 0 0,1 1 0 0 0,-1-1 0 0 0,0 1 0 0 0,-1 0 0 0 0,0 0 446 0 0,1 6-479 0 0,0 0 0 0 0,0 0 0 0 0,1 0 0 0 0,-1 0-1 0 0,1 0 1 0 0,1 0 0 0 0,1 11 0 0 0,-1 10-23 0 0,-1-12-23 0 0,0-8-69 0 0,-1 1 0 0 0,1 0 0 0 0,1 0 0 0 0,-1-1 0 0 0,2 1 0 0 0,-1 0-1 0 0,1-1 1 0 0,2 9 0 0 0,1-4-401 0 0,-2 0 0 0 0,0 1-1 0 0,0-1 1 0 0,1 22 0 0 0,-3-31 359 0 0,-1 0 0 0 0,1 0 0 0 0,-1 0 0 0 0,1 0 1 0 0,0 0-1 0 0,0 0 0 0 0,0 0 0 0 0,1-1 1 0 0,-1 1-1 0 0,4 5 0 0 0,2 5-364 0 0,-5-4-405 0 0,1 0 1 0 0,-1-1-1 0 0,2 1 0 0 0,-1-1 0 0 0,9 14 0 0 0,17 13-6870 0 0,-20-30 1252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3640 0 0,'0'0'11302'0'0,"-27"2"-7007"0"0,22 2-4025 0 0,-1 0 0 0 0,1 1 1 0 0,-1-1-1 0 0,1 1 0 0 0,1 1 1 0 0,-1-1-1 0 0,1 1 0 0 0,-4 6 0 0 0,4-7-184 0 0,1 1 0 0 0,-1-1 0 0 0,0 0-1 0 0,0-1 1 0 0,-1 1 0 0 0,0-1-1 0 0,0 1 1 0 0,-8 4 0 0 0,6-4-31 0 0,-1 1 0 0 0,1-1 0 0 0,1 1 1 0 0,-1 1-1 0 0,1-1 0 0 0,0 1 0 0 0,-8 13 1 0 0,-12 12 68 0 0,10-10-88 0 0,1 1-1 0 0,-16 33 1 0 0,30-55-31 0 0,0 1-1 0 0,0-1 1 0 0,1 0-1 0 0,-1 1 1 0 0,1-1 0 0 0,-1 1-1 0 0,1-1 1 0 0,-1 1-1 0 0,1-1 1 0 0,0 1 0 0 0,0-1-1 0 0,0 1 1 0 0,0-1-1 0 0,0 1 1 0 0,0-1 0 0 0,0 1-1 0 0,0-1 1 0 0,1 1-1 0 0,-1-1 1 0 0,0 1 0 0 0,1-1-1 0 0,0 0 1 0 0,-1 1-1 0 0,1-1 1 0 0,1 2 0 0 0,0 0-9 0 0,1 0 1 0 0,0 0 0 0 0,0-1-1 0 0,0 1 1 0 0,0-1 0 0 0,0 0 0 0 0,7 4-1 0 0,-5-4 4 0 0,0 0 0 0 0,1-1 0 0 0,-1 1-1 0 0,1-1 1 0 0,-1 0 0 0 0,1-1 0 0 0,0 1-1 0 0,-1-1 1 0 0,1 0 0 0 0,0 0 0 0 0,0-1-1 0 0,-1 0 1 0 0,1 0 0 0 0,-1 0 0 0 0,1-1-1 0 0,-1 1 1 0 0,1-1 0 0 0,-1-1 0 0 0,0 1-1 0 0,0-1 1 0 0,5-3 0 0 0,-6 4 34 0 0,-1 0-1 0 0,1 0 1 0 0,-1-1-1 0 0,0 1 1 0 0,1-1 0 0 0,-1 0-1 0 0,0 0 1 0 0,-1 0-1 0 0,1 0 1 0 0,0 0 0 0 0,-1 0-1 0 0,0-1 1 0 0,0 0-1 0 0,0 1 1 0 0,0-1 0 0 0,0 0-1 0 0,-1 0 1 0 0,2-5-1 0 0,0-6 158 0 0,-1 0 1 0 0,-1 0-1 0 0,0-28 0 0 0,-1 40-183 0 0,0-129 1434 0 0,16 130-1181 0 0,-16 2-252 0 0,1 0 0 0 0,-1-1 1 0 0,1 1-1 0 0,0 0 0 0 0,-1 0 0 0 0,1 0 1 0 0,-1 1-1 0 0,1-1 0 0 0,-1 0 1 0 0,1 0-1 0 0,-1 0 0 0 0,1 0 0 0 0,-1 0 1 0 0,1 1-1 0 0,0-1 0 0 0,-1 0 1 0 0,0 0-1 0 0,1 1 0 0 0,-1-1 0 0 0,1 0 1 0 0,-1 1-1 0 0,1-1 0 0 0,-1 1 1 0 0,0-1-1 0 0,1 0 0 0 0,-1 1 0 0 0,0-1 1 0 0,1 1-1 0 0,-1-1 0 0 0,0 1 0 0 0,1-1 1 0 0,-1 1-1 0 0,0-1 0 0 0,0 1 1 0 0,0 0-1 0 0,0 1 0 0 0,1-1 1 0 0,-1 1-1 0 0,0-1 0 0 0,0 0 1 0 0,1 1-1 0 0,-1-1 0 0 0,1 0 1 0 0,-1 1-1 0 0,1-1 1 0 0,0 0-1 0 0,-1 1 0 0 0,1-1 1 0 0,0 0-1 0 0,0 0 0 0 0,0 0 1 0 0,0 0-1 0 0,1 1 1 0 0,12 21 190 0 0,-12-12-133 0 0,1-1 0 0 0,1 1 0 0 0,0-1 0 0 0,6 12 0 0 0,-8-18-52 0 0,0 1 0 0 0,0-1 0 0 0,-1 1 0 0 0,0 0 0 0 0,0 0 0 0 0,0 0 0 0 0,0 0 0 0 0,-1 0 0 0 0,1 0 0 0 0,-2 6 0 0 0,5 24 120 0 0,2-14 13 0 0,-1 1 1 0 0,-1-1-1 0 0,-1 1 1 0 0,0 35-1 0 0,15 153 1035 0 0,-17-193-1133 0 0,-1-1 14 0 0,1 0-1 0 0,-2 0 1 0 0,0 1 0 0 0,-6 26-1 0 0,-2-14 35 0 0,8-24-84 0 0,0 1 1 0 0,-1-1-1 0 0,0 1 1 0 0,0-1-1 0 0,0 0 1 0 0,-1 0-1 0 0,0 0 1 0 0,-4 6-1 0 0,4-7-8 0 0,0-1-1 0 0,0 0 1 0 0,0 1 0 0 0,0-1-1 0 0,-1 0 1 0 0,1-1 0 0 0,-1 1-1 0 0,0-1 1 0 0,0 1 0 0 0,0-1-1 0 0,0 0 1 0 0,-7 2-1 0 0,0-2-86 0 0,0 0-1 0 0,0-1 0 0 0,0 0 0 0 0,-15-1 0 0 0,18 0-282 0 0,0 0 0 0 0,1-1-1 0 0,-1 0 1 0 0,1 0 0 0 0,-1 0 0 0 0,1-1 0 0 0,0-1-1 0 0,-1 1 1 0 0,1-1 0 0 0,0 0 0 0 0,1-1 0 0 0,-1 1-1 0 0,0-1 1 0 0,1-1 0 0 0,0 1 0 0 0,0-1 0 0 0,1 0-1 0 0,-8-8 1 0 0,-1 2-1191 0 0,-1-2-970 0 0,-3-33-6898 0 0,16 22 2983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6880 0 0,'0'0'13569'0'0,"-2"34"-9736"0"0,-5-24-3501 0 0,6-10-317 0 0,0 1 0 0 0,1-1 0 0 0,-1 1 0 0 0,0 0-1 0 0,1-1 1 0 0,-1 1 0 0 0,1 0 0 0 0,-1-1-1 0 0,1 1 1 0 0,-1 0 0 0 0,1 0 0 0 0,0-1-1 0 0,-1 1 1 0 0,1 0 0 0 0,0 0 0 0 0,0 0 0 0 0,-1-1-1 0 0,1 1 1 0 0,0 0 0 0 0,0 1 0 0 0,-1 3 19 0 0,1 1 0 0 0,-1-1 1 0 0,-1 0-1 0 0,1 0 0 0 0,-1 0 1 0 0,0 0-1 0 0,-2 6 1 0 0,1-7-31 0 0,1 1 1 0 0,0 0-1 0 0,0 0 0 0 0,1 1 1 0 0,0-1-1 0 0,0 0 1 0 0,-1 7-1 0 0,-7 67-797 0 0,5-27-1736 0 0,-1 2-5203 0 0,4-44 4272 0 0,-7 0-3605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49 4544 0 0,'1'-4'1135'0'0,"1"1"1"0"0,0 0 0 0 0,-1-1-1 0 0,0 0 1 0 0,0 1 0 0 0,0-1-1 0 0,1-6 1 0 0,-5 8-657 0 0,0 0 1 0 0,0 1-1 0 0,0-1 1 0 0,0 1-1 0 0,-1 0 0 0 0,1 0 1 0 0,0 0-1 0 0,-1 0 1 0 0,-4 0-1 0 0,-64 1 2069 0 0,43 1-1978 0 0,25-1-506 0 0,1 0 0 0 0,-1 1 0 0 0,1-1 0 0 0,0 1 0 0 0,-1 0 1 0 0,1 0-1 0 0,0 0 0 0 0,0 0 0 0 0,-1 1 0 0 0,1-1 0 0 0,0 1 1 0 0,-2 2-1 0 0,-25 10 534 0 0,4-5-321 0 0,19-7-215 0 0,1-1 1 0 0,-1 1-1 0 0,0 1 1 0 0,1-1-1 0 0,0 1 0 0 0,-1 0 1 0 0,1 1-1 0 0,1-1 1 0 0,-1 1-1 0 0,0 1 1 0 0,1-1-1 0 0,0 1 0 0 0,0-1 1 0 0,0 2-1 0 0,-7 8 1 0 0,10-10-48 0 0,0-1 1 0 0,-1 0-1 0 0,0 0 1 0 0,0 0 0 0 0,0 0-1 0 0,0-1 1 0 0,0 1-1 0 0,0-1 1 0 0,-1 0-1 0 0,1 0 1 0 0,-1 0 0 0 0,-4 2-1 0 0,6-3-10 0 0,1 0 0 0 0,-1 1-1 0 0,0-1 1 0 0,0 1 0 0 0,1 0 0 0 0,-1-1-1 0 0,1 1 1 0 0,-1 0 0 0 0,1 0 0 0 0,0 0-1 0 0,0 0 1 0 0,0 0 0 0 0,0 0 0 0 0,0 1-1 0 0,0-1 1 0 0,0 3 0 0 0,-6 13 32 0 0,3-9-32 0 0,1 0 1 0 0,0 0-1 0 0,1 1 1 0 0,0 0-1 0 0,0-1 1 0 0,1 1 0 0 0,0 0-1 0 0,1 0 1 0 0,0 0-1 0 0,3 16 1 0 0,-1-8 26 0 0,2 0 0 0 0,0 0 0 0 0,1 0 0 0 0,13 30 0 0 0,-17-44-20 0 0,1 0 1 0 0,0 0 0 0 0,1 0-1 0 0,-1 0 1 0 0,1 0-1 0 0,0 0 1 0 0,-1-1-1 0 0,6 5 1 0 0,18 23 46 0 0,-5-2 44 0 0,1 0 1 0 0,2-2-1 0 0,1 0 1 0 0,46 37-1 0 0,-64-58-103 0 0,-1-3 1 0 0,0 2 0 0 0,0-1 0 0 0,-1 0 1 0 0,1 1-1 0 0,-1 0 0 0 0,-1 1 0 0 0,7 7 1 0 0,-10-11-2 0 0,-1-1 1 0 0,0 0 0 0 0,1 0-1 0 0,-1 0 1 0 0,1 0 0 0 0,0 0-1 0 0,-1 0 1 0 0,1 0-1 0 0,0 0 1 0 0,0 0 0 0 0,0 0-1 0 0,0 0 1 0 0,-1 0 0 0 0,1 0-1 0 0,0-1 1 0 0,2 2 0 0 0,-3-2-1 0 0,1 1 1 0 0,0-1-1 0 0,0 1 1 0 0,-1-1-1 0 0,1 1 1 0 0,0 0 0 0 0,-1-1-1 0 0,1 1 1 0 0,0 0-1 0 0,-1 0 1 0 0,1-1-1 0 0,-1 1 1 0 0,1 0-1 0 0,-1 0 1 0 0,0 0-1 0 0,1 0 1 0 0,-1 0 0 0 0,0-1-1 0 0,0 1 1 0 0,1 1-1 0 0,6 19 23 0 0,-6-19-19 0 0,-1-1 0 0 0,1 0 0 0 0,0 0 0 0 0,-1 1 0 0 0,1-1-1 0 0,-1 0 1 0 0,1 1 0 0 0,-1-1 0 0 0,0 1 0 0 0,1-1 0 0 0,-1 1 0 0 0,0-1 0 0 0,0 0 0 0 0,0 1 0 0 0,0-1 0 0 0,0 1 0 0 0,-1-1 0 0 0,1 1 0 0 0,0-1 0 0 0,-1 0 0 0 0,1 1 0 0 0,-1-1 0 0 0,1 1 0 0 0,-1-1 0 0 0,0 0 0 0 0,1 0 0 0 0,-1 1 0 0 0,-1 0 0 0 0,-6 9 46 0 0,7-9-45 0 0,0-1-1 0 0,0 1 1 0 0,0-1-1 0 0,0 1 1 0 0,0-1-1 0 0,0 0 1 0 0,0 1-1 0 0,-1-1 1 0 0,1 0-1 0 0,0 0 1 0 0,-1 0 0 0 0,1 0-1 0 0,-1 0 1 0 0,-3 1-1 0 0,-43 18 79 0 0,-48 15 58 0 0,83-32-125 0 0,-14 5 6 0 0,-1-2 1 0 0,0 0 0 0 0,-1-2 0 0 0,-38 0 0 0 0,57-4-420 0 0,0 0 0 0 0,1-1 0 0 0,-1 0 0 0 0,-12-4 0 0 0,19 5 243 0 0,1-1 0 0 0,-1 0 1 0 0,1 0-1 0 0,-1 0 0 0 0,1 0 1 0 0,0 0-1 0 0,-1 0 0 0 0,1-1 1 0 0,0 1-1 0 0,0-1 0 0 0,0 1 1 0 0,0-1-1 0 0,0 0 0 0 0,0 0 1 0 0,0 0-1 0 0,1 0 0 0 0,-1 0 0 0 0,1 0 1 0 0,0 0-1 0 0,-1-1 0 0 0,1 1 1 0 0,0-1-1 0 0,-1-4 0 0 0,0-2-241 0 0,2 7 279 0 0,0 1 0 0 0,0-1-1 0 0,0 1 1 0 0,-1-1-1 0 0,1 1 1 0 0,-1-1 0 0 0,1 1-1 0 0,-1-1 1 0 0,1 1 0 0 0,-1 0-1 0 0,0-1 1 0 0,0 1 0 0 0,0 0-1 0 0,0 0 1 0 0,0-1-1 0 0,-1 0 1 0 0,0-12-1223 0 0,1 0 441 0 0,1 9 455 0 0,-1 1 1 0 0,1 0 0 0 0,0 0 0 0 0,0 0-1 0 0,1-1 1 0 0,-1 1 0 0 0,1 0-1 0 0,0 0 1 0 0,0 0 0 0 0,0 0-1 0 0,1 0 1 0 0,-1 0 0 0 0,1 0-1 0 0,0 0 1 0 0,3-5 0 0 0,20-29-5526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4680 0 0,'1'4'9858'0'0,"9"14"-5798"0"0,-6-11-3691 0 0,1 0 0 0 0,-2 0 0 0 0,1 0 0 0 0,-1 1 0 0 0,0 0 0 0 0,0-1 0 0 0,-1 1 0 0 0,0 0 0 0 0,0 0 0 0 0,-1 0 0 0 0,0 11 0 0 0,13 23 568 0 0,-14 46 125 0 0,0-85-1024 0 0,-1 0 0 0 0,1 0 1 0 0,-1 1-1 0 0,0-2 0 0 0,0 1 1 0 0,0 0-1 0 0,0 0 0 0 0,-1 0 1 0 0,-1 3-1 0 0,1-3 0 0 0,1 0 0 0 0,-1 0 0 0 0,1 0 0 0 0,0 0 0 0 0,0 0 0 0 0,0 0-1 0 0,0 0 1 0 0,0 0 0 0 0,0 5 0 0 0,2-7-31 0 0,-1-1 0 0 0,0 1 0 0 0,0-1 1 0 0,0 1-1 0 0,0 0 0 0 0,0-1 0 0 0,-1 1 0 0 0,1-1 0 0 0,0 1 0 0 0,0-1 0 0 0,0 1 0 0 0,0 0 0 0 0,-1-1 0 0 0,1 1 0 0 0,0-1 0 0 0,-1 1 0 0 0,1-1 0 0 0,0 1 1 0 0,-1-1-1 0 0,1 1 0 0 0,0-1 0 0 0,-1 0 0 0 0,1 1 0 0 0,-1-1 0 0 0,1 1 0 0 0,-1-1 0 0 0,1 0 0 0 0,-1 1 0 0 0,1-1 0 0 0,-2 0 0 0 0,2 0-7 0 0,0 0 0 0 0,-1 0 0 0 0,1-1-1 0 0,0 1 1 0 0,-1 0 0 0 0,1 0-1 0 0,0-1 1 0 0,0 1 0 0 0,0 0 0 0 0,-1-1-1 0 0,1 1 1 0 0,0-1 0 0 0,0 1-1 0 0,0 0 1 0 0,0-1 0 0 0,-1 1-1 0 0,1 0 1 0 0,0-1 0 0 0,0 1 0 0 0,0-1-1 0 0,0 1 1 0 0,0 0 0 0 0,0-1-1 0 0,0 1 1 0 0,0-1 0 0 0,0 1 0 0 0,0 0-1 0 0,1-1 1 0 0,-1 1 0 0 0,0 0-1 0 0,0-1 1 0 0,0 1 0 0 0,0-1 0 0 0,1 1-1 0 0,-1 0 1 0 0,0-1 0 0 0,0 1-1 0 0,0 0 1 0 0,1 0 0 0 0,-1-1 0 0 0,0 1-1 0 0,1 0 1 0 0,-1 0 0 0 0,0-1-1 0 0,1 1 1 0 0,-1 0 0 0 0,1-1 0 0 0,6-24-22 0 0,-7 22 20 0 0,0 0 0 0 0,1 0 0 0 0,-1 0 0 0 0,1 1 1 0 0,-1-1-1 0 0,1 0 0 0 0,0 1 0 0 0,0-1 0 0 0,0 1 0 0 0,0-1 0 0 0,4-4 1 0 0,4-6-7 0 0,1 0 2 0 0,0-2 0 0 0,-1 1 1 0 0,9-19-1 0 0,-18 32 4 0 0,1-1 0 0 0,0 1 0 0 0,-1-1-1 0 0,1 1 1 0 0,0-1 0 0 0,0 1 0 0 0,0-1 0 0 0,0 1 0 0 0,1 0 0 0 0,-1 0 0 0 0,0-1 0 0 0,0 1-1 0 0,1 0 1 0 0,-1 0 0 0 0,1 0 0 0 0,-1 0 0 0 0,1 1 0 0 0,-1-1 0 0 0,1 0 0 0 0,0 1 0 0 0,-1-1-1 0 0,3 0 1 0 0,4-2-8 0 0,-7 3 9 0 0,1-1-1 0 0,-1 0 1 0 0,0 0-1 0 0,-1 0 1 0 0,1 0 0 0 0,0 0-1 0 0,0 0 1 0 0,0 0-1 0 0,0 0 1 0 0,-1 0-1 0 0,1 0 1 0 0,0 0 0 0 0,-1 0-1 0 0,1-1 1 0 0,-1 1-1 0 0,1-2 1 0 0,7-11-5 0 0,32-4 56 0 0,-25 11 1 0 0,-14 6-48 0 0,-1 1 1 0 0,1-1 0 0 0,0 0-1 0 0,0 1 1 0 0,0-1-1 0 0,0 1 1 0 0,0-1-1 0 0,0 1 1 0 0,0 0-1 0 0,0-1 1 0 0,0 1-1 0 0,0 0 1 0 0,0 0-1 0 0,0 0 1 0 0,0-1-1 0 0,2 2 1 0 0,-1 3 57 0 0,-1 0 0 0 0,0 0 0 0 0,0 0 0 0 0,0 0 1 0 0,-1 1-1 0 0,1-1 0 0 0,-1 0 0 0 0,0 1 0 0 0,0-1 0 0 0,-2 7 0 0 0,2-5-53 0 0,1 10 27 0 0,-1-1-1 0 0,0 0 1 0 0,-2 0 0 0 0,0 0-1 0 0,0 0 1 0 0,-1 0 0 0 0,-1 0-1 0 0,-1-1 1 0 0,0 1 0 0 0,-7 13-1 0 0,9-14 1 0 0,3-8 6 0 0,3-9-13 0 0,7-29-9 0 0,-9 29-16 0 0,-1 0-1 0 0,1-1 1 0 0,0 1 0 0 0,0 0-1 0 0,0 0 1 0 0,0 0 0 0 0,1 0-1 0 0,-1 0 1 0 0,1 0 0 0 0,0 0-1 0 0,0 0 1 0 0,2-2 0 0 0,-3 3 0 0 0,0 1 1 0 0,1 0 0 0 0,-1 0 0 0 0,0-1 0 0 0,-1 1 0 0 0,1-1 0 0 0,0 1 0 0 0,0-1 0 0 0,-1 1 0 0 0,1-1 0 0 0,0 0 0 0 0,-1 1 0 0 0,1-3 0 0 0,-1 3 0 0 0,0-1 0 0 0,1 1 0 0 0,-1-1 0 0 0,1 1 0 0 0,-1 0 0 0 0,1-1 0 0 0,-1 1 0 0 0,1 0 0 0 0,0-1 0 0 0,0 1 0 0 0,0 0 0 0 0,0 0 0 0 0,-1 0 0 0 0,2 0 0 0 0,-1 0 0 0 0,0 0 0 0 0,2-2 1 0 0,-2 3-3 0 0,0-1 0 0 0,0 0 0 0 0,-1 1 0 0 0,1-1 0 0 0,0 0 0 0 0,0 0 0 0 0,-1 0 0 0 0,1 1 0 0 0,0-1 0 0 0,-1 0 0 0 0,1 0 1 0 0,-1 0-1 0 0,1 0 0 0 0,-1 0 0 0 0,0 0 0 0 0,1 0 0 0 0,-1 0 0 0 0,0 0 0 0 0,0 0 0 0 0,0-1 0 0 0,0 1 0 0 0,0 0 0 0 0,0 0 1 0 0,0-1-1 0 0,0 1-1 0 0,0 0 0 0 0,0 0-1 0 0,0 0 1 0 0,0 0 0 0 0,0 0 0 0 0,0 0 0 0 0,0 1 0 0 0,0-1 0 0 0,1 0 0 0 0,-1 0 0 0 0,0 0 0 0 0,1 0 0 0 0,-1 0 0 0 0,0 1 0 0 0,1-1 0 0 0,-1 0 0 0 0,1 0 0 0 0,-1 1 0 0 0,1-1 0 0 0,-1 0 0 0 0,1 1 0 0 0,0-1 0 0 0,-1 1 0 0 0,1-1 0 0 0,0 1 0 0 0,0-1 0 0 0,-1 1-1 0 0,1-1 1 0 0,0 1 0 0 0,0-1 0 0 0,0 1 0 0 0,-1 0 0 0 0,1 0 0 0 0,0-1 0 0 0,1 1 0 0 0,1-1 18 0 0,-1-1 0 0 0,1 0 0 0 0,-1 1 0 0 0,1-1 0 0 0,-1 0 0 0 0,0 0 0 0 0,0 0 0 0 0,0-1 0 0 0,0 1 0 0 0,0-1 0 0 0,0 1 0 0 0,-1-1 0 0 0,1 1 0 0 0,-1-1 0 0 0,0 0 0 0 0,1 0 0 0 0,0-4 0 0 0,-1 4 11 0 0,-1 0 0 0 0,1 0-1 0 0,0 1 1 0 0,0-1 0 0 0,0 0 0 0 0,1 1-1 0 0,-1-1 1 0 0,1 1 0 0 0,-1-1-1 0 0,1 1 1 0 0,0 0 0 0 0,0 0-1 0 0,0 0 1 0 0,0 0 0 0 0,0 0-1 0 0,1 0 1 0 0,-1 0 0 0 0,0 1-1 0 0,1-1 1 0 0,-1 1 0 0 0,1 0 0 0 0,0 0-1 0 0,-1 0 1 0 0,1 0 0 0 0,0 0-1 0 0,0 0 1 0 0,0 1 0 0 0,-1-1-1 0 0,1 1 1 0 0,4 0 0 0 0,29-4 174 0 0,-31 3-185 0 0,-1 0 1 0 0,1 0-1 0 0,-1 1 1 0 0,1-1-1 0 0,0 1 1 0 0,-1 0-1 0 0,1 1 1 0 0,-1-1-1 0 0,1 1 1 0 0,0 0-1 0 0,-1 0 1 0 0,6 2-1 0 0,13 5-2 0 0,-18-7-13 0 0,0 1 0 0 0,-1-1 0 0 0,1 1 0 0 0,-1 0 0 0 0,1 1 0 0 0,-1-1 0 0 0,0 1 0 0 0,0 0 0 0 0,0 0 0 0 0,5 6 0 0 0,49 37 31 0 0,-46-36-55 0 0,-10-9-10 0 0,1 1 0 0 0,-1 0 0 0 0,1-1 0 0 0,-1 1 0 0 0,0 0 0 0 0,0 0 0 0 0,0 0 0 0 0,0 0 0 0 0,-1 1 0 0 0,1-1 0 0 0,0 0 0 0 0,-1 1 0 0 0,0-1 0 0 0,1 1 0 0 0,-1 0 0 0 0,0-1 0 0 0,0 1 0 0 0,-1 0 0 0 0,1 3 0 0 0,9 20-1101 0 0,-2-4-458 0 0,-7-19 994 0 0,1 1-1 0 0,-1-1 1 0 0,1 0 0 0 0,-1 1-1 0 0,1-1 1 0 0,0 0-1 0 0,0 0 1 0 0,3 3 0 0 0,-3-6 323 0 0,0 1 0 0 0,0 0-1 0 0,-1-1 1 0 0,1 1 0 0 0,0-1 0 0 0,0 1 0 0 0,0-1 0 0 0,0 0 0 0 0,0 0 0 0 0,0 0 0 0 0,0 0 0 0 0,0 0 0 0 0,0 0 0 0 0,0-1 0 0 0,-1 1-1 0 0,1 0 1 0 0,0-1 0 0 0,0 0 0 0 0,0 1 0 0 0,0-1 0 0 0,1-1 0 0 0,2 0-239 0 0,-1-1 0 0 0,1 1 0 0 0,-1-1-1 0 0,1 0 1 0 0,-1 0 0 0 0,7-7 0 0 0,6-17-2433 0 0,-16 26 2546 0 0,1 0 0 0 0,0 0 1 0 0,-1 0-1 0 0,1 0 0 0 0,0 0 0 0 0,0 0 1 0 0,0 1-1 0 0,0-1 0 0 0,-1 1 0 0 0,1-1 0 0 0,0 1 1 0 0,0 0-1 0 0,3 0 0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264 411 4712 0 0,'-11'-4'7052'0'0,"-15"-2"-575"0"0,21 6-6203 0 0,-1 2 1 0 0,1-1 0 0 0,0 0-1 0 0,0 1 1 0 0,-1 0-1 0 0,1 0 1 0 0,1 1 0 0 0,-1 0-1 0 0,0-1 1 0 0,1 1-1 0 0,-1 1 1 0 0,1-1 0 0 0,0 1-1 0 0,0 0 1 0 0,0 0-1 0 0,0 0 1 0 0,1 0 0 0 0,0 0-1 0 0,-4 8 1 0 0,-8 11-84 0 0,1 1 1 0 0,-15 36-1 0 0,-1-6 38 0 0,24-46-204 0 0,1 1 0 0 0,0-1 1 0 0,1 1-1 0 0,-1 0 1 0 0,2 0-1 0 0,-4 12 1 0 0,3 1 38 0 0,1 1 0 0 0,0-1 0 0 0,2 36 0 0 0,1-57-62 0 0,1 1 0 0 0,-1 0-1 0 0,0-1 1 0 0,1 1 0 0 0,-1-1 0 0 0,1 1 0 0 0,-1 0-1 0 0,1-1 1 0 0,0 1 0 0 0,0-1 0 0 0,0 1 0 0 0,0-1 0 0 0,0 0-1 0 0,0 1 1 0 0,0-1 0 0 0,0 0 0 0 0,0 0 0 0 0,1 0-1 0 0,-1 0 1 0 0,0 0 0 0 0,1 0 0 0 0,-1 0 0 0 0,1 0-1 0 0,-1 0 1 0 0,1-1 0 0 0,2 2 0 0 0,1-1 7 0 0,1 1-1 0 0,-1 0 1 0 0,1-1-1 0 0,0 0 1 0 0,0-1 0 0 0,7 1-1 0 0,-5-5-29 0 0,0 0 1 0 0,-1-1-1 0 0,0 0 0 0 0,9-8 0 0 0,-12 11 23 0 0,-4 1-4 0 0,1 1 1 0 0,0-1-1 0 0,0 0 1 0 0,-1 1 0 0 0,1-1-1 0 0,0 0 1 0 0,-1 1-1 0 0,1-1 1 0 0,-1 0 0 0 0,1 0-1 0 0,-1 0 1 0 0,1 1-1 0 0,-1-1 1 0 0,0 0 0 0 0,1 0-1 0 0,-1 0 1 0 0,0 0 0 0 0,0 0-1 0 0,1 0 1 0 0,-1 0-1 0 0,0 0 1 0 0,0 1 0 0 0,0-3-1 0 0,0 2-1 0 0,0 1 0 0 0,0-1 1 0 0,0 0-1 0 0,0 0 0 0 0,0 0 0 0 0,0 0 0 0 0,0 0 0 0 0,1 0 1 0 0,-1 0-1 0 0,0 1 0 0 0,1-1 0 0 0,-1 0 0 0 0,0 0 0 0 0,1 0 0 0 0,-1 0 1 0 0,1 1-1 0 0,0-1 0 0 0,-1 0 0 0 0,1 1 0 0 0,0-1 0 0 0,-1 0 1 0 0,1 1-1 0 0,0-1 0 0 0,-1 1 0 0 0,1-1 0 0 0,0 1 0 0 0,0 0 0 0 0,1-1 1 0 0,2-4-8 0 0,0 1 1 0 0,0-1-1 0 0,-1 1 1 0 0,0-1-1 0 0,0 0 1 0 0,0-1-1 0 0,-1 1 1 0 0,1 0 0 0 0,-1-1-1 0 0,0 1 1 0 0,1-9-1 0 0,16-69 37 0 0,-10-58 120 0 0,-7 109-25 0 0,-2 1 1 0 0,-5-52-1 0 0,0-11 340 0 0,4 71-227 0 0,-2 0 0 0 0,-1 0 1 0 0,-12-42-1 0 0,6 26 323 0 0,8 27-218 0 0,1 1 1 0 0,0-1 0 0 0,1 1 0 0 0,2-19 0 0 0,-2 21 588 0 0,9 26-914 0 0,-8-16-11 0 0,0 0 0 0 0,0 0 0 0 0,-1 0 0 0 0,1 0 0 0 0,0 0 0 0 0,0 0 0 0 0,-1 0 0 0 0,1 1 0 0 0,-1-1 0 0 0,1 0 0 0 0,-1 0 0 0 0,0 1 0 0 0,1-1-1 0 0,-1 0 1 0 0,0 2 0 0 0,1 5 11 0 0,0 0 0 0 0,1 1 0 0 0,-1-1-1 0 0,2-1 1 0 0,-1 1 0 0 0,1 0 0 0 0,0 0-1 0 0,5 6 1 0 0,-5-6-23 0 0,1 0 1 0 0,-1-1-1 0 0,0 1 0 0 0,-1 0 1 0 0,3 14-1 0 0,-2-3-44 0 0,1-1 1 0 0,1 1-1 0 0,14 33 0 0 0,-14-39-155 0 0,1 1 0 0 0,-2 0 1 0 0,0 1-1 0 0,-1-1 0 0 0,3 27 0 0 0,-6-38 134 0 0,0-1-1 0 0,0 1 0 0 0,0 0 1 0 0,0-1-1 0 0,1 1 1 0 0,-1 0-1 0 0,1-1 0 0 0,0 1 1 0 0,-1-1-1 0 0,1 1 1 0 0,0-1-1 0 0,2 4 0 0 0,9 25-847 0 0,9 34-1249 0 0,-8 45-4426 0 0,-13-108 6359 0 0,0 0-1 0 0,0-1 1 0 0,0 1-1 0 0,0-1 1 0 0,1 1-1 0 0,-1 0 1 0 0,1-1-1 0 0,-1 1 1 0 0,1-1-1 0 0,-1 1 1 0 0,1-1-1 0 0,0 0 1 0 0,0 1-1 0 0,0-1 1 0 0,0 0-1 0 0,0 1 1 0 0,2 1-1 0 0,5 8-2704 0 0,-6 3-4092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8336 0 0,'0'6'8481'0'0,"0"25"-6524"0"0,1 12-1233 0 0,0-23-142 0 0,0 0 0 0 0,-2 1 1 0 0,0-1-1 0 0,-1 0 0 0 0,-7 29 0 0 0,1-10-616 0 0,8-38 20 0 0,0 0 0 0 0,0 0 0 0 0,0 0 1 0 0,0 0-1 0 0,0-1 0 0 0,0 1 1 0 0,-1 0-1 0 0,1 0 0 0 0,0 0 0 0 0,-1-1 1 0 0,1 1-1 0 0,0 0 0 0 0,-1 0 0 0 0,1-1 1 0 0,-1 1-1 0 0,1 0 0 0 0,-1 0 0 0 0,1-1 1 0 0,-2 2-1 0 0,-4 11-226 0 0,-8 73-4652 0 0,10-75 3026 0 0,1-7-188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9032 0 0,'0'11'8866'0'0,"0"15"-6633"0"0,9 61 355 0 0,0-12-1698 0 0,-3-3-213 0 0,-4-58-533 0 0,0-1-1 0 0,-1 1 1 0 0,0-1 0 0 0,-1 1-1 0 0,-1-1 1 0 0,0 1-1 0 0,-1 0 1 0 0,0-1-1 0 0,-6 17 1 0 0,3-5 42 0 0,-5 8 16 0 0,7-23 29 0 0,5-25-215 0 0,-2 10-30 0 0,1 0 0 0 0,0 0 1 0 0,0 0-1 0 0,0 0 0 0 0,1 0 1 0 0,0 0-1 0 0,4-9 0 0 0,5-17-64 0 0,29-110 30 0 0,-20 98 96 0 0,-12 13-29 0 0,-7 22-10 0 0,0 1 0 0 0,1-1 1 0 0,0 1-1 0 0,0 0 0 0 0,1-1 0 0 0,0 1 0 0 0,0 0 0 0 0,1 1 1 0 0,0-1-1 0 0,0 1 0 0 0,0-1 0 0 0,11-10 0 0 0,-7 9 43 0 0,-7 7-46 0 0,-1 0 0 0 0,0 1 1 0 0,1-1-1 0 0,0 0 1 0 0,-1 1-1 0 0,1-1 1 0 0,-1 1-1 0 0,1-1 1 0 0,0 1-1 0 0,-1-1 1 0 0,1 1-1 0 0,0-1 0 0 0,0 1 1 0 0,0-1-1 0 0,-1 1 1 0 0,1 0-1 0 0,0 0 1 0 0,0-1-1 0 0,0 1 1 0 0,-1 0-1 0 0,1 0 1 0 0,0 0-1 0 0,0 0 0 0 0,0 0 1 0 0,0 0-1 0 0,0 0 1 0 0,0 0-1 0 0,-1 0 1 0 0,1 0-1 0 0,0 1 1 0 0,0-1-1 0 0,0 0 1 0 0,-1 0-1 0 0,3 2 1 0 0,-1-1 11 0 0,-1 1 1 0 0,1-1-1 0 0,0 1 1 0 0,-1 0-1 0 0,0 0 1 0 0,1 0 0 0 0,-1 0-1 0 0,0 0 1 0 0,0 0-1 0 0,0 0 1 0 0,0 0 0 0 0,0 0-1 0 0,0 0 1 0 0,-1 1-1 0 0,1 2 1 0 0,8 42 33 0 0,-7-33-15 0 0,3 14-16 0 0,-2 0 0 0 0,-1 1-1 0 0,-3 41 1 0 0,0-16-9 0 0,-4-44-40 0 0,4-9 24 0 0,1-1 1 0 0,-1 1-1 0 0,0 0 1 0 0,1 0-1 0 0,-1 0 1 0 0,1 0-1 0 0,-1 0 1 0 0,1-1-1 0 0,0 1 1 0 0,-1 0-1 0 0,1 0 1 0 0,0 0-1 0 0,0 0 1 0 0,-1 0-1 0 0,1 0 1 0 0,0 0-1 0 0,0 0 1 0 0,0 0-1 0 0,0 0 1 0 0,0 0-1 0 0,1 0 1 0 0,-1 0-1 0 0,0 0 1 0 0,0 0-1 0 0,1 0 1 0 0,0 2-1 0 0,17-31-114 0 0,-18 26 117 0 0,0 0 0 0 0,1 0 1 0 0,0 0-1 0 0,-1 0 0 0 0,1-1 1 0 0,0 1-1 0 0,0 0 1 0 0,0 0-1 0 0,0 0 0 0 0,0 0 1 0 0,3-2-1 0 0,12-28 7 0 0,4-4 57 0 0,-16 31-48 0 0,0-1 1 0 0,-1 0-1 0 0,1 1 0 0 0,-1-1 0 0 0,0 0 0 0 0,2-10 1 0 0,-3 11-6 0 0,2-15 10 0 0,1 1 1 0 0,1 0-1 0 0,9-20 1 0 0,-6 27-2 0 0,-8 11-14 0 0,0 0 0 0 0,0-1 0 0 0,0 1-1 0 0,0-1 1 0 0,0 1 0 0 0,0-1 0 0 0,0 0 0 0 0,-1 1-1 0 0,1-1 1 0 0,-1 0 0 0 0,1 1 0 0 0,-1-1-1 0 0,1-3 1 0 0,-1 4 3 0 0,1 0-1 0 0,-1 0 1 0 0,1-1 0 0 0,-1 1-1 0 0,1 0 1 0 0,-1 0 0 0 0,1 0-1 0 0,0 0 1 0 0,0 0 0 0 0,0 0-1 0 0,0 0 1 0 0,-1 0 0 0 0,1 0-1 0 0,0 0 1 0 0,1 0 0 0 0,-1 1-1 0 0,0-1 1 0 0,0 0 0 0 0,0 1-1 0 0,0-1 1 0 0,3 0-1 0 0,10-8 104 0 0,-3-6 7 0 0,-10 13-98 0 0,0 0 1 0 0,0 0 0 0 0,0 0 0 0 0,0 0-1 0 0,1 0 1 0 0,-1 1 0 0 0,1-1 0 0 0,-1 0-1 0 0,1 1 1 0 0,-1 0 0 0 0,1-1 0 0 0,0 1-1 0 0,0 0 1 0 0,0 0 0 0 0,0 0 0 0 0,0 0-1 0 0,0 0 1 0 0,4-1 0 0 0,9-3 83 0 0,-15 4-101 0 0,0 1 0 0 0,1 0 0 0 0,-1-1-1 0 0,0 1 1 0 0,1 0 0 0 0,-1-1 0 0 0,0 1 0 0 0,1 0-1 0 0,-1 0 1 0 0,0 0 0 0 0,1-1 0 0 0,-1 1-1 0 0,1 0 1 0 0,-1 0 0 0 0,0 0 0 0 0,1 0-1 0 0,-1 0 1 0 0,1 0 0 0 0,-1 0 0 0 0,1 0 0 0 0,-1 0-1 0 0,0 0 1 0 0,1 0 0 0 0,-1 0 0 0 0,1 0-1 0 0,-1 0 1 0 0,1 0 0 0 0,-1 0 0 0 0,0 0 0 0 0,1 0-1 0 0,-1 1 1 0 0,1-1 0 0 0,-1 0 0 0 0,0 0-1 0 0,1 0 1 0 0,-1 1 0 0 0,0-1 0 0 0,1 0 0 0 0,-1 1-1 0 0,0-1 1 0 0,1 0 0 0 0,-1 1 0 0 0,0-1-1 0 0,1 1 1 0 0,11 16-13 0 0,-11-15 9 0 0,1-1-1 0 0,-1 0 1 0 0,0 1-1 0 0,0-1 1 0 0,0 1-1 0 0,0-1 1 0 0,0 1 0 0 0,0 0-1 0 0,-1-1 1 0 0,1 1-1 0 0,0 0 1 0 0,-1-1-1 0 0,1 1 1 0 0,-1 0-1 0 0,0 0 1 0 0,1 3-1 0 0,8 33-191 0 0,0 3-480 0 0,0 33-2800 0 0,-10-70 2930 0 0,1 0 1 0 0,0 0-1 0 0,1 0 1 0 0,-1 0-1 0 0,1 0 1 0 0,0 0-1 0 0,0 0 1 0 0,2 6-1 0 0,-2-8 54 0 0,0-1 0 0 0,0 0 0 0 0,0 0-1 0 0,0 0 1 0 0,0 0 0 0 0,0 0 0 0 0,0 0 0 0 0,1 0 0 0 0,-1 0 0 0 0,0 0-1 0 0,0-1 1 0 0,1 1 0 0 0,-1 0 0 0 0,0-1 0 0 0,1 1 0 0 0,-1-1-1 0 0,1 1 1 0 0,-1-1 0 0 0,1 0 0 0 0,-1 0 0 0 0,1 0 0 0 0,-1 0-1 0 0,1 0 1 0 0,1 0 0 0 0,6 0-4624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66 2640 0 0,'0'-17'8361'0'0,"0"-18"-3202"0"0,-5 21 269 0 0,-6 15-3657 0 0,9 0-1728 0 0,1 0 1 0 0,-1 0-1 0 0,1 0 1 0 0,-1 0-1 0 0,1 1 1 0 0,0-1-1 0 0,0 0 0 0 0,-1 1 1 0 0,1-1-1 0 0,0 1 1 0 0,0-1-1 0 0,1 1 1 0 0,-1-1-1 0 0,0 1 0 0 0,-1 3 1 0 0,2-4-14 0 0,0 0 0 0 0,-1 1 0 0 0,1-1 0 0 0,-1 1 0 0 0,0-1 0 0 0,1 0 0 0 0,-1 0 0 0 0,0 1 0 0 0,0-1-1 0 0,0 0 1 0 0,0 0 0 0 0,0 0 0 0 0,0 0 0 0 0,0 0 0 0 0,-2 1 0 0 0,-14 17 228 0 0,11-7-161 0 0,-1-1 0 0 0,-1 0 0 0 0,1 0 0 0 0,-17 16 1 0 0,19-22-82 0 0,0 0 0 0 0,0 1-1 0 0,1 0 1 0 0,0 0 0 0 0,0 0 0 0 0,0 0 0 0 0,-2 8 0 0 0,-19 28 47 0 0,19-34-61 0 0,1 0 0 0 0,0 1-1 0 0,1 0 1 0 0,0 0-1 0 0,0 0 1 0 0,1 0 0 0 0,0 0-1 0 0,0 1 1 0 0,1-1 0 0 0,0 1-1 0 0,1 0 1 0 0,0 15 0 0 0,1-23-9 0 0,0 1 1 0 0,1-1 0 0 0,-1 0-1 0 0,1 0 1 0 0,-1 0 0 0 0,1 0 0 0 0,0 0-1 0 0,0 0 1 0 0,0-1 0 0 0,0 1 0 0 0,0 0-1 0 0,0 0 1 0 0,1 0 0 0 0,-1-1-1 0 0,0 1 1 0 0,1-1 0 0 0,-1 1 0 0 0,1-1-1 0 0,0 0 1 0 0,-1 0 0 0 0,1 1 0 0 0,4 0-1 0 0,36 12-148 0 0,-38-13 114 0 0,86 4-492 0 0,-78-21 459 0 0,-10 14 70 0 0,1-1 9 0 0,0 1 12 0 0,-1 0 0 0 0,1 0 0 0 0,-1 0 1 0 0,1-1-1 0 0,-1 1 0 0 0,0-1 1 0 0,0 0-1 0 0,0 1 0 0 0,0-1 1 0 0,0 0-1 0 0,-1 0 0 0 0,1 0 0 0 0,-1 0 1 0 0,0-1-1 0 0,0 1 0 0 0,0 0 1 0 0,0 0-1 0 0,-1-1 0 0 0,1 1 0 0 0,-1 0 1 0 0,0-1-1 0 0,0 1 0 0 0,0-1 1 0 0,-1-5-1 0 0,1-85 1302 0 0,0 55-531 0 0,0 30-375 0 0,0 11 8 0 0,1 15-700 0 0,1 1-1 0 0,0-1 0 0 0,2 1 1 0 0,0-1-1 0 0,1 0 0 0 0,11 25 1 0 0,-9-20-799 0 0,-7-19 885 0 0,1 0 0 0 0,0-1 0 0 0,0 1 0 0 0,-1-1 0 0 0,2 1 0 0 0,-1 0 0 0 0,0-1 0 0 0,0 0 0 0 0,1 1 0 0 0,-1-1 0 0 0,1 0 0 0 0,0 0 0 0 0,0 0 1 0 0,0 0-1 0 0,3 3 0 0 0,-4-4 29 0 0,0-1-1 0 0,-1 1 1 0 0,1 0 0 0 0,0-1 0 0 0,0 1 0 0 0,0 0 0 0 0,0-1 0 0 0,0 0 0 0 0,0 1 0 0 0,0-1 0 0 0,0 1 0 0 0,0-1-1 0 0,0 0 1 0 0,0 0 0 0 0,0 0 0 0 0,0 1 0 0 0,0-1 0 0 0,0 0 0 0 0,0 0 0 0 0,0 0 0 0 0,0-1 0 0 0,0 1-1 0 0,0 0 1 0 0,0 0 0 0 0,0 0 0 0 0,0-1 0 0 0,0 1 0 0 0,0-1 0 0 0,0 1 0 0 0,-1-1 0 0 0,1 1 0 0 0,0-1-1 0 0,0 1 1 0 0,0-1 0 0 0,0 0 0 0 0,-1 1 0 0 0,1-1 0 0 0,0 0 0 0 0,-1 0 0 0 0,1 1 0 0 0,0-1 0 0 0,-1 0 0 0 0,1 0-1 0 0,-1 0 1 0 0,1-1 0 0 0,16-16-3522 0 0,-4 5 896 0 0,-10-14-2626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360 669 3280 0 0,'-41'-26'1901'0'0,"-40"-30"1038"0"0,6 4-71 0 0,34 26-1440 0 0,37 23-1280 0 0,0 1 0 0 0,1-1 0 0 0,-1 0 0 0 0,1 0 0 0 0,-1 0 0 0 0,1 0 0 0 0,0-1 0 0 0,0 1 0 0 0,0-1 0 0 0,1 0 0 0 0,-1 0 0 0 0,-2-7 0 0 0,2 6-52 0 0,-11-12 392 0 0,-5-9 542 0 0,9 3-282 0 0,-13-38 1264 0 0,21 50-1714 0 0,0 1 0 0 0,0-1 0 0 0,0 0-1 0 0,2 0 1 0 0,-1 0 0 0 0,1 0 0 0 0,1 0 0 0 0,0 0 0 0 0,1 0-1 0 0,0 0 1 0 0,0 0 0 0 0,1 0 0 0 0,1 1 0 0 0,0 0-1 0 0,10-19 1 0 0,-4 12 138 0 0,0 1 1 0 0,1 1-1 0 0,1 0 0 0 0,1 0 0 0 0,22-19 1 0 0,-32 32-379 0 0,1 0 1 0 0,-1-1 0 0 0,1 1 0 0 0,0 0 0 0 0,0 1 0 0 0,0-1-1 0 0,0 1 1 0 0,0 0 0 0 0,0 0 0 0 0,1 0 0 0 0,-1 0 0 0 0,4 1 0 0 0,67-1 504 0 0,-41 1-366 0 0,-22 0-105 0 0,-9-1-76 0 0,0 0 1 0 0,-1 1-1 0 0,1-1 1 0 0,-1 1-1 0 0,1 0 1 0 0,0 0 0 0 0,-1 0-1 0 0,1 0 1 0 0,0 0-1 0 0,-1 1 1 0 0,1-1 0 0 0,0 1-1 0 0,-1 0 1 0 0,1 0-1 0 0,-1 0 1 0 0,1 0-1 0 0,-1 0 1 0 0,0 0 0 0 0,1 1-1 0 0,-1-1 1 0 0,0 1-1 0 0,0-1 1 0 0,0 1-1 0 0,0 0 1 0 0,0 0 0 0 0,-1 0-1 0 0,3 3 1 0 0,-3-3-4 0 0,0 1 4 0 0,0 0 1 0 0,1-1-1 0 0,-1 1 0 0 0,0-1 1 0 0,1 1-1 0 0,0-1 0 0 0,-1 0 1 0 0,1 1-1 0 0,0-1 0 0 0,0 0 1 0 0,1 0-1 0 0,2 2 0 0 0,-1 1 11 0 0,-1-1-1 0 0,1 1 0 0 0,-1 0 0 0 0,0 0 0 0 0,-1 0 0 0 0,1 1 0 0 0,-1-1 0 0 0,3 12 0 0 0,6 12-44 0 0,-6-19 34 0 0,-1 0 0 0 0,0 1-1 0 0,0-1 1 0 0,-2 1 0 0 0,1 0 0 0 0,-1 0 0 0 0,0 17-1 0 0,1-2-10 0 0,10 29-70 0 0,-9-44-28 0 0,-1 1 1 0 0,-1-1-1 0 0,2 19 0 0 0,9 72-1251 0 0,-13 1-4587 0 0,2-94 5469 0 0,3-1-4906 0 0,-5-8 5173 0 0,1 0-1 0 0,-1 0 0 0 0,0 0 0 0 0,1 0 0 0 0,-1 0 0 0 0,0 0 0 0 0,1 0 1 0 0,-1 0-1 0 0,1 0 0 0 0,-1-1 0 0 0,0 1 0 0 0,0 0 0 0 0,1 0 1 0 0,-1 0-1 0 0,0-1 0 0 0,1 1 0 0 0,-1 0 0 0 0,0 0 0 0 0,0-1 0 0 0,1 1 1 0 0,-1 0-1 0 0,0-1 0 0 0,0 1 0 0 0,0 0 0 0 0,1 0 0 0 0,-1-1 1 0 0,0 1-1 0 0,0-1 0 0 0,0 1 0 0 0,0 0 0 0 0,0-1 0 0 0,0 1 0 0 0,0 0 1 0 0,0-1-1 0 0,0 1 0 0 0,0 0 0 0 0,0-1 0 0 0,0 1 0 0 0,0-1 0 0 0,0 1 1 0 0,0 0-1 0 0,0-1 0 0 0,0 1 0 0 0,0 0 0 0 0,-1-1 0 0 0,1 1 1 0 0,0 0-1 0 0,0-1 0 0 0,0-9-3917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79 6360 0 0,'-3'-23'6596'0'0,"-9"-18"-2907"0"0,8 27-2020 0 0,7 18 1848 0 0,54 148-1963 0 0,-34-84-1088 0 0,-5-17-34 0 0,-1 1 0 0 0,11 68 0 0 0,-16-74-232 0 0,-9-37-148 0 0,0 1 0 0 0,-1-1 0 0 0,0 1-1 0 0,1 17 1 0 0,-3-17-30 0 0,0 2 59 0 0,0 0 0 0 0,0 1 1 0 0,1-1-1 0 0,1 0 0 0 0,4 20 0 0 0,0-14 75 0 0,-2-1-1 0 0,0 1 1 0 0,-2 0-1 0 0,0 0 1 0 0,0 1 0 0 0,-4 34-1 0 0,2-25-33 0 0,-1 3 99 0 0,-8 55 0 0 0,7-81-208 0 0,0 0 0 0 0,0 0 0 0 0,0-1 0 0 0,-1 1 0 0 0,0 0 0 0 0,0-1 0 0 0,-4 5 0 0 0,-3 6 38 0 0,6-10-62 0 0,0 1 1 0 0,1-1-1 0 0,-2-1 0 0 0,1 1 0 0 0,0 0 0 0 0,-1-1 0 0 0,0 0 1 0 0,0 0-1 0 0,0-1 0 0 0,-1 1 0 0 0,1-1 0 0 0,-1 0 1 0 0,0-1-1 0 0,-6 3 0 0 0,0-1-544 0 0,-1-1 0 0 0,0 0 0 0 0,0-1 0 0 0,0 0 0 0 0,-25 0 0 0 0,34-3 293 0 0,1 1 0 0 0,-1-1-1 0 0,0 0 1 0 0,1-1 0 0 0,-1 1 0 0 0,1 0-1 0 0,0-1 1 0 0,-1 0 0 0 0,1 0-1 0 0,0 0 1 0 0,0 0 0 0 0,0 0 0 0 0,0-1-1 0 0,0 1 1 0 0,1-1 0 0 0,-1 0-1 0 0,1 0 1 0 0,0 0 0 0 0,0 0 0 0 0,-2-3-1 0 0,0 0-574 0 0,0 0 0 0 0,1 0-1 0 0,0 0 1 0 0,1-1 0 0 0,-1 1-1 0 0,1-1 1 0 0,0 1 0 0 0,1-1 0 0 0,-1 0-1 0 0,1-9 1 0 0,1-14-5772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5560 0 0,'4'1'8627'0'0,"4"1"-3568"0"0,18 10 214 0 0,-6 15-2454 0 0,-19-26-2755 0 0,0 0 1 0 0,0 0-1 0 0,0 1 1 0 0,0-1-1 0 0,0 0 0 0 0,0 1 1 0 0,0-1-1 0 0,0 1 1 0 0,-1-1-1 0 0,1 1 1 0 0,-1 0-1 0 0,1-1 0 0 0,-1 1 1 0 0,1 0-1 0 0,-1-1 1 0 0,0 1-1 0 0,0 0 1 0 0,0 2-1 0 0,6 22 514 0 0,1-8-213 0 0,0 1-1 0 0,7 32 0 0 0,5 13 126 0 0,-4-20-229 0 0,15 35 73 0 0,-20-57-269 0 0,-2 1 0 0 0,0 0 1 0 0,5 29-1 0 0,4 11 51 0 0,-15-58-108 0 0,0 0 1 0 0,0-1-1 0 0,0 1 0 0 0,1 0 0 0 0,0-1 1 0 0,4 7-1 0 0,-4-8-3 0 0,-1 0-1 0 0,0 0 1 0 0,0 0 0 0 0,0 1 0 0 0,0-1-1 0 0,0 1 1 0 0,-1 0 0 0 0,0-1 0 0 0,0 1-1 0 0,0 0 1 0 0,1 4 0 0 0,13 63 44 0 0,-9-53-49 0 0,-2 0-1 0 0,0 1 1 0 0,1 34 0 0 0,4 130-30 0 0,-9-162-93 0 0,-2 0-1 0 0,0 0 0 0 0,-1 0 0 0 0,-8 25 1 0 0,-1 0-723 0 0,11-40 567 0 0,0 0 0 0 0,-1 0-1 0 0,0 1 1 0 0,0-1 0 0 0,-5 11-1 0 0,0-6-978 0 0,-26 40-2760 0 0,30-48 3213 0 0,1 0 1 0 0,0 0 0 0 0,-1-1 0 0 0,1 1-1 0 0,-1-1 1 0 0,0 1 0 0 0,0-1-1 0 0,0 0 1 0 0,0 0 0 0 0,0 0 0 0 0,0-1-1 0 0,0 1 1 0 0,-6 1 0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58.8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1029 1074 8784 0 0,'0'-13'2121'0'0,"1"-26"218"0"0,-1 38-2296 0 0,1-1 0 0 0,-1 1-1 0 0,0-1 1 0 0,1 0 0 0 0,-1 1 0 0 0,1-1 0 0 0,0 1 0 0 0,0-1-1 0 0,-1 1 1 0 0,1 0 0 0 0,0-1 0 0 0,0 1 0 0 0,0 0 0 0 0,0-1 0 0 0,1 1-1 0 0,-1 0 1 0 0,0 0 0 0 0,0 0 0 0 0,1 0 0 0 0,1-1 0 0 0,8-4 306 0 0,0-1 1 0 0,-1 0 0 0 0,14-12 0 0 0,-3 2 132 0 0,-9 11-207 0 0,1 0 0 0 0,0 0 1 0 0,0 2-1 0 0,0 0 0 0 0,1 0 0 0 0,26-3 0 0 0,1 3 479 0 0,46 1 0 0 0,-73 4-610 0 0,-1 0-1 0 0,0 0 0 0 0,0 1 0 0 0,0 1 0 0 0,0 0 0 0 0,0 1 1 0 0,20 9-1 0 0,-31-11-113 0 0,1-1 0 0 0,0 1 1 0 0,-1 0-1 0 0,0 0 0 0 0,1 0 1 0 0,-1 0-1 0 0,0 0 0 0 0,3 5 0 0 0,12 11 132 0 0,-13-16-126 0 0,-1 1-1 0 0,1 1 0 0 0,0-1 1 0 0,-1 0-1 0 0,0 1 1 0 0,0-1-1 0 0,0 1 0 0 0,0 0 1 0 0,2 5-1 0 0,9 13 161 0 0,-8-12-118 0 0,-1 0 0 0 0,0 1-1 0 0,-1 0 1 0 0,0 0 0 0 0,0 0 0 0 0,-1 0 0 0 0,-1 1 0 0 0,0-1 0 0 0,-1 1 0 0 0,1 11 0 0 0,-2 2 94 0 0,0 0 1 0 0,-2 1-1 0 0,-9 43 0 0 0,8-57-125 0 0,-1-1-1 0 0,-1 1 0 0 0,0-1 1 0 0,-1 0-1 0 0,0 0 0 0 0,-8 11 1 0 0,-9 16 99 0 0,8-15-68 0 0,0-1 0 0 0,-2-1 0 0 0,0 0 0 0 0,-2-1 0 0 0,0-1 0 0 0,-23 18 0 0 0,20-17 45 0 0,-6 2 52 0 0,-2 0-1 0 0,-1-2 1 0 0,-37 17-1 0 0,56-30-120 0 0,-5 2 32 0 0,-1 0-1 0 0,0-2 0 0 0,-1 0 1 0 0,1-1-1 0 0,-1-1 0 0 0,0 0 1 0 0,-1-2-1 0 0,1 0 0 0 0,-29 0 1 0 0,45-3-77 0 0,0 0 1 0 0,0-1-1 0 0,-1 1 0 0 0,1 0 1 0 0,0-1-1 0 0,0 0 1 0 0,0 0-1 0 0,0 0 1 0 0,0 0-1 0 0,0-1 1 0 0,0 1-1 0 0,0-1 1 0 0,0 1-1 0 0,0-1 1 0 0,1 0-1 0 0,-1 0 1 0 0,-3-4-1 0 0,-4-20 34 0 0,-8 7-6 0 0,15 17-32 0 0,1-1 0 0 0,-1 1-1 0 0,0-1 1 0 0,1 1 0 0 0,0-1 0 0 0,0 0-1 0 0,0 0 1 0 0,-3-6 0 0 0,4 7-4 0 0,-10-23 43 0 0,1-1 0 0 0,-7-29-1 0 0,15 45-29 0 0,0-1 0 0 0,1 1 0 0 0,0 0 0 0 0,1-1 0 0 0,0 1 0 0 0,1-1-1 0 0,0 1 1 0 0,4-19 0 0 0,1 11-6 0 0,1 1-1 0 0,0 0 1 0 0,1 0-1 0 0,1 1 0 0 0,1 0 1 0 0,0 0-1 0 0,1 1 1 0 0,0 0-1 0 0,1 1 1 0 0,1 1-1 0 0,20-17 1 0 0,5-4 29 0 0,-22 20-10 0 0,0 0 0 0 0,1 0 0 0 0,23-12 0 0 0,-21 15 1 0 0,0 2 0 0 0,1 0 1 0 0,1 1-1 0 0,-1 1 0 0 0,1 1 0 0 0,0 1 1 0 0,1 1-1 0 0,-1 0 0 0 0,1 2 0 0 0,32 0 1 0 0,-34 2-10 0 0,40 2 73 0 0,-56-2-83 0 0,0 1-1 0 0,0 0 1 0 0,-1-1 0 0 0,1 1 0 0 0,0 1-1 0 0,-1-1 1 0 0,1 1 0 0 0,0-1 0 0 0,-1 1 0 0 0,0 0-1 0 0,1 0 1 0 0,3 4 0 0 0,53 62 231 0 0,-56-62-218 0 0,0-1 1 0 0,0 1-1 0 0,-1 0 1 0 0,1 1-1 0 0,-2-1 1 0 0,1 0-1 0 0,0 1 0 0 0,-1 0 1 0 0,-1-1-1 0 0,1 1 1 0 0,0 11-1 0 0,1 15 133 0 0,-2 42 1 0 0,-2-38-83 0 0,0-24-56 0 0,-1 0 0 0 0,-1 0-1 0 0,0 0 1 0 0,-1 0 0 0 0,0-1-1 0 0,-1 1 1 0 0,0-1 0 0 0,-1 0-1 0 0,0-1 1 0 0,-1 1 0 0 0,-9 10 0 0 0,13-18-11 0 0,-21 38 89 0 0,17-29-84 0 0,0 0 1 0 0,-1-1-1 0 0,0 0 1 0 0,-1 0 0 0 0,0-1-1 0 0,-13 11 1 0 0,-49 55 82 0 0,36-47-73 0 0,26-21-11 0 0,-1 0-1 0 0,1-1 1 0 0,-1 0 0 0 0,-1-1-1 0 0,0 0 1 0 0,-17 8-1 0 0,-2-2 12 0 0,24-11-12 0 0,0 1 0 0 0,0-1 1 0 0,0 1-1 0 0,0-2 1 0 0,0 1-1 0 0,0-1 1 0 0,-1 0-1 0 0,1 0 1 0 0,-13 0-1 0 0,13-1-14 0 0,2 0 15 0 0,0 1-1 0 0,0-1 1 0 0,0 0 0 0 0,-1-1 0 0 0,1 1 0 0 0,0-1-1 0 0,0 0 1 0 0,0 1 0 0 0,0-2 0 0 0,0 1 0 0 0,0 0 0 0 0,0-1-1 0 0,-6-4 1 0 0,-19-23 3 0 0,3-1 0 0 0,0-2 0 0 0,2 0 0 0 0,1-2 0 0 0,2 0-1 0 0,2-1 1 0 0,0-2 0 0 0,-17-51 0 0 0,29 68-12 0 0,1-1 0 0 0,0 0-1 0 0,1 0 1 0 0,-2-29 0 0 0,6 41-1 0 0,0-1 1 0 0,1 0-1 0 0,0 1 1 0 0,1-1-1 0 0,-1 0 0 0 0,2 1 1 0 0,0-1-1 0 0,0 1 1 0 0,0 0-1 0 0,1-1 1 0 0,1 1-1 0 0,4-10 0 0 0,25-38 12 0 0,-32 54-9 0 0,1 0-1 0 0,-1 0 0 0 0,1 0 0 0 0,0 1 0 0 0,-1-1 0 0 0,1 0 1 0 0,1 1-1 0 0,-1-1 0 0 0,0 1 0 0 0,0 0 0 0 0,1 0 0 0 0,0 0 0 0 0,-1 0 1 0 0,4-2-1 0 0,4-3 3 0 0,19-27 24 0 0,-27 30-24 0 0,1 0 0 0 0,-1 0 1 0 0,1 0-1 0 0,0 1 0 0 0,0 0 0 0 0,1-1 0 0 0,-1 1 1 0 0,1 0-1 0 0,-1 1 0 0 0,1-1 0 0 0,0 1 0 0 0,0-1 0 0 0,0 1 1 0 0,1 0-1 0 0,-1 1 0 0 0,5-2 0 0 0,15-3-6 0 0,-6 0-21 0 0,1 2 1 0 0,0 0-1 0 0,27-1 0 0 0,-4 3 76 0 0,37 3-5 0 0,-73-1-48 0 0,-1 1 0 0 0,1 1 0 0 0,-1-1 1 0 0,1 1-1 0 0,-1 0 0 0 0,1 0 0 0 0,-1 0 0 0 0,0 1 1 0 0,0 0-1 0 0,0 0 0 0 0,8 7 0 0 0,47 31 45 0 0,-43-14-21 0 0,-2-13-17 0 0,-13-12-7 0 0,1 0-1 0 0,-1 0 0 0 0,0 0 0 0 0,0 0 0 0 0,0 1 0 0 0,-1-1 0 0 0,1 0 0 0 0,0 1 1 0 0,-1 0-1 0 0,0-1 0 0 0,1 1 0 0 0,-1 0 0 0 0,0 0 0 0 0,-1 0 0 0 0,1-1 0 0 0,0 1 1 0 0,-1 0-1 0 0,1 5 0 0 0,4 29 54 0 0,-2 1 1 0 0,-1-1 0 0 0,-2 1-1 0 0,-5 40 1 0 0,3-66-48 0 0,-2 0 1 0 0,0 0-1 0 0,0 0 0 0 0,-1-1 0 0 0,-1 0 0 0 0,0 0 1 0 0,0 0-1 0 0,-1 0 0 0 0,-11 11 0 0 0,-19 35 22 0 0,14-23 9 0 0,-1 0-1 0 0,-2-2 1 0 0,-1-1-1 0 0,-35 31 1 0 0,8-7 42 0 0,30-30-99 0 0,-1-1 0 0 0,-39 28-1 0 0,51-43 25 0 0,0-1-1 0 0,0 0 0 0 0,-1-1 0 0 0,0 0 1 0 0,0-1-1 0 0,0-1 0 0 0,-26 6 0 0 0,-14 4 35 0 0,31-8-17 0 0,0-1 0 0 0,-29 4 0 0 0,46-9-19 0 0,1 0 0 0 0,0-1 0 0 0,-1 0 1 0 0,1 0-1 0 0,0 0 0 0 0,0-1 0 0 0,-1 0 0 0 0,1 0 0 0 0,0 0 0 0 0,0-1 0 0 0,0 1 1 0 0,0-1-1 0 0,0 0 0 0 0,0-1 0 0 0,-6-3 0 0 0,-15-13 26 0 0,1-1-1 0 0,1-1 1 0 0,0-1-1 0 0,-30-38 1 0 0,37 38-25 0 0,1 0 1 0 0,0-1 0 0 0,2 0-1 0 0,1-2 1 0 0,1 1-1 0 0,1-1 1 0 0,1-1 0 0 0,2 0-1 0 0,0-1 1 0 0,-6-40-1 0 0,13 60-5 0 0,-2-22-4 0 0,1-1 0 0 0,2 1 0 0 0,0-1 0 0 0,8-44 0 0 0,-7 69 8 0 0,0 0 1 0 0,1-1-1 0 0,0 1 1 0 0,1 0-1 0 0,-1 0 1 0 0,1 1-1 0 0,0-1 0 0 0,0 0 1 0 0,7-7-1 0 0,4-6 12 0 0,6-12 3 0 0,36-39 0 0 0,-46 58-18 0 0,34-54 32 0 0,-32 54-23 0 0,1 0 0 0 0,0 1 0 0 0,1 0-1 0 0,0 1 1 0 0,23-10 0 0 0,91-35 38 0 0,-93 40-20 0 0,1 3 0 0 0,1 0 0 0 0,59-7 0 0 0,-44 11 5 0 0,73-4 58 0 0,-112 11-85 0 0,0 1 0 0 0,0 0 0 0 0,0 0 0 0 0,0 1 0 0 0,0 1 0 0 0,-1 0 1 0 0,20 8-1 0 0,-9 7 2 0 0,-5-2 6 0 0,-8-9-2 0 0,-3-3-1 0 0,-1 0 1 0 0,0 0-1 0 0,0 0 1 0 0,0 1-1 0 0,-1 0 1 0 0,1 0-1 0 0,-1 0 1 0 0,0 1 0 0 0,-1-1-1 0 0,1 1 1 0 0,-1 1-1 0 0,5 9 1 0 0,-4 4 16 0 0,0 2 1 0 0,-2-1-1 0 0,0 0 1 0 0,-1 1-1 0 0,-2-1 1 0 0,0 1-1 0 0,-4 32 1 0 0,3-41-11 0 0,-1-2-9 0 0,0 0 0 0 0,0-1 0 0 0,-1 1 0 0 0,-1-1 1 0 0,0 0-1 0 0,0 0 0 0 0,-1 0 0 0 0,0-1 0 0 0,-1 1 0 0 0,0-1 0 0 0,0-1 0 0 0,-12 13 0 0 0,8-8-1 0 0,0 1 0 0 0,0 0-1 0 0,1 0 1 0 0,-11 25 0 0 0,12-22-3 0 0,0-1 1 0 0,-2-1 0 0 0,1 1-1 0 0,-2-2 1 0 0,0 0 0 0 0,-14 15-1 0 0,-9 10-8 0 0,-123 129 94 0 0,138-149-70 0 0,8-9-17 0 0,-1 0 0 0 0,-1 0 1 0 0,-25 13-1 0 0,-2 3 11 0 0,24-16-11 0 0,0-1 0 0 0,-1 0 0 0 0,0-2 0 0 0,-1 1-1 0 0,0-2 1 0 0,0-1 0 0 0,-26 5 0 0 0,13-4 13 0 0,-1-2-1 0 0,-1-2 1 0 0,-48-1-1 0 0,74-2-11 0 0,0-1-1 0 0,-1 1 1 0 0,1-1 0 0 0,0 0-1 0 0,0-1 1 0 0,0 0-1 0 0,0 0 1 0 0,1-1-1 0 0,-10-6 1 0 0,-6-2 0 0 0,5 2-11 0 0,0-1 0 0 0,1-1 0 0 0,0 0 0 0 0,1-1 0 0 0,1 0 0 0 0,0-1-1 0 0,1-1 1 0 0,-13-18 0 0 0,8 8-7 0 0,2 0 0 0 0,1-2 1 0 0,1 1-1 0 0,-16-45 0 0 0,24 54 17 0 0,1-1 0 0 0,0 1 0 0 0,2-1 0 0 0,0 0 0 0 0,1-1 0 0 0,0 1 0 0 0,2 0 0 0 0,0 0 0 0 0,1-1 0 0 0,1 1 0 0 0,1 0 0 0 0,0 0 0 0 0,2 0 0 0 0,0 1-1 0 0,0-1 1 0 0,2 1 0 0 0,10-20 0 0 0,-12 27 9 0 0,0 1 0 0 0,1-1 0 0 0,0 1 0 0 0,0 1 0 0 0,1-1 0 0 0,0 1 0 0 0,10-9 0 0 0,15-17 44 0 0,-1 1-29 0 0,1 1 1 0 0,3 1-1 0 0,0 2 0 0 0,1 2 0 0 0,56-32 0 0 0,-48 37-39 0 0,62-22 0 0 0,-41 31 44 0 0,-27 6-8 0 0,88-18 49 0 0,-110 22-77 0 0,0 2 0 0 0,0 0 0 0 0,0 1-1 0 0,-1 1 1 0 0,29 4 0 0 0,-41-4 4 0 0,0 0-1 0 0,1 0 1 0 0,-1 0-1 0 0,0 0 1 0 0,0 1-1 0 0,0-1 1 0 0,0 1-1 0 0,0 0 1 0 0,0 0 0 0 0,0 0-1 0 0,-1 0 1 0 0,1 0-1 0 0,-1 1 1 0 0,1-1-1 0 0,-1 1 1 0 0,3 4-1 0 0,11 11 4 0 0,-3-6 2 0 0,-10-11-4 0 0,-1 1 0 0 0,0 0 0 0 0,0 0-1 0 0,0 0 1 0 0,0 0 0 0 0,0 0-1 0 0,0 0 1 0 0,-1 1 0 0 0,1-1-1 0 0,-1 0 1 0 0,1 1 0 0 0,-1-1-1 0 0,0 1 1 0 0,1 4 0 0 0,16 33 10 0 0,-15-37-10 0 0,-1 1 0 0 0,0 0 0 0 0,0-1 0 0 0,0 1 0 0 0,-1 0 0 0 0,0 0 0 0 0,1 0 0 0 0,-1 1 0 0 0,-1-1 0 0 0,1 0 0 0 0,0 0 0 0 0,-1 5 0 0 0,2 51 11 0 0,0-41-2 0 0,-1 0 0 0 0,-1 1 0 0 0,0-1 0 0 0,-2 0 0 0 0,0 0-1 0 0,-1 0 1 0 0,0 0 0 0 0,-12 30 0 0 0,-20 36 1 0 0,21-48-12 0 0,-2 0 0 0 0,-36 61 0 0 0,-19 16 3 0 0,48-73 21 0 0,-2-1 0 0 0,-1-2 0 0 0,-2-1 0 0 0,-43 45 0 0 0,10-20-21 0 0,-53 47 10 0 0,111-106-11 0 0,-1 0 0 0 0,1-1 1 0 0,-1 0-1 0 0,0 1 0 0 0,0-1 0 0 0,0-1 1 0 0,0 1-1 0 0,0-1 0 0 0,0 1 1 0 0,0-1-1 0 0,-6 0 0 0 0,-24 10 16 0 0,27-7-8 0 0,-1-1 0 0 0,1 0 0 0 0,-1 0 0 0 0,0 0-1 0 0,0-1 1 0 0,0 0 0 0 0,-12 0 0 0 0,16-1-10 0 0,0-1-1 0 0,0 0 1 0 0,-1 0-1 0 0,1 0 0 0 0,0 0 1 0 0,0-1-1 0 0,0 1 1 0 0,0-1-1 0 0,0 0 1 0 0,0-1-1 0 0,0 1 0 0 0,0-1 1 0 0,0 0-1 0 0,-6-4 1 0 0,-13-18 6 0 0,-7 5 8 0 0,10-18-15 0 0,-68-86-46 0 0,65 82 40 0 0,1-2-1 0 0,3-1 1 0 0,-26-85 0 0 0,37 97 4 0 0,1 0 0 0 0,2-1 0 0 0,1 0 0 0 0,2 0 0 0 0,1 0-1 0 0,5-51 1 0 0,-1 62 5 0 0,2 1 0 0 0,0-1-1 0 0,2 1 1 0 0,0 0-1 0 0,1 1 1 0 0,1 0 0 0 0,22-34-1 0 0,-4 11 43 0 0,3 2 0 0 0,46-51 0 0 0,-53 70 1 0 0,45-37 0 0 0,-12 13-7 0 0,-45 36-30 0 0,0 2 0 0 0,1-1 0 0 0,0 1-1 0 0,0 1 1 0 0,1 0 0 0 0,17-6 0 0 0,18-9 9 0 0,-23 8-8 0 0,-18 9-7 0 0,0 0 1 0 0,1 1-1 0 0,0 0 1 0 0,0 1 0 0 0,0 0-1 0 0,16-4 1 0 0,34-6-16 0 0,81-12 5 0 0,-127 23 15 0 0,1 1-1 0 0,0 1 0 0 0,0 0 1 0 0,0 1-1 0 0,0 0 1 0 0,0 1-1 0 0,-1 0 1 0 0,18 6-1 0 0,-12 2 0 0 0,-2 1 0 0 0,1 0 0 0 0,-1 1 0 0 0,-1 0 0 0 0,20 21 0 0 0,-33-30-6 0 0,1 0 0 0 0,-1 0 0 0 0,0 0 0 0 0,0 0 0 0 0,0 0 0 0 0,0 1 0 0 0,0-1 0 0 0,-1 1 0 0 0,0-1 1 0 0,0 1-1 0 0,1-1 0 0 0,-2 1 0 0 0,2 6 0 0 0,6 19-8 0 0,2-2 11 0 0,-2 0 0 0 0,0 0 0 0 0,-1 1 0 0 0,-2 0 0 0 0,2 31 0 0 0,-3 144 10 0 0,-5-127-14 0 0,0-49 6 0 0,-2 1 1 0 0,-1-1-1 0 0,-1 0 0 0 0,-1 0 1 0 0,-2 0-1 0 0,0-1 1 0 0,-2 0-1 0 0,-14 27 1 0 0,10-13 4 0 0,-13 26 3 0 0,12-40-20 0 0,-26 53-3 0 0,20-38 26 0 0,-2 0 0 0 0,-2-1 0 0 0,-2-2 1 0 0,-34 38-1 0 0,36-44-29 0 0,13-17 12 0 0,4-4 2 0 0,0 0 0 0 0,-2 0 0 0 0,1-1-1 0 0,-1 0 1 0 0,-1 0 0 0 0,-14 9 0 0 0,-40 24 13 0 0,57-39-14 0 0,0 0 0 0 0,0 0-1 0 0,0-1 1 0 0,-1 0 0 0 0,1 0-1 0 0,-1-1 1 0 0,0 0 0 0 0,-11 0-1 0 0,1 2 1 0 0,-55 3-27 0 0,69-7 25 0 0,-1 0 0 0 0,0 0 0 0 0,1 0 0 0 0,-1-1 0 0 0,0 0 0 0 0,1 0 0 0 0,-1 0 0 0 0,1-1 0 0 0,-1 0 0 0 0,1 0 0 0 0,-9-5 0 0 0,-16-19-17 0 0,0-2 0 0 0,2-1 0 0 0,2-1 0 0 0,0-1 0 0 0,2-1 0 0 0,2-2 0 0 0,0 0 0 0 0,3-1 0 0 0,1-1 0 0 0,1-1 0 0 0,-18-61 0 0 0,23 44 16 0 0,1-2 1 0 0,-3-66-1 0 0,13 108 1 0 0,1 0-1 0 0,1 0 1 0 0,0 0-1 0 0,1 0 1 0 0,0 0-1 0 0,1 0 1 0 0,1 0 0 0 0,9-22-1 0 0,5-4-1 0 0,33-55 0 0 0,-35 67 14 0 0,5-4 33 0 0,1 1-1 0 0,2 1 0 0 0,1 2 0 0 0,39-37 0 0 0,-39 40-25 0 0,-8 9-9 0 0,1 1 0 0 0,1 1 1 0 0,0 0-1 0 0,1 2 0 0 0,0 0 0 0 0,42-18 1 0 0,-6 9 30 0 0,87-20 1 0 0,-122 36-41 0 0,1 2 1 0 0,-1 0 0 0 0,1 1-1 0 0,0 1 1 0 0,0 1 0 0 0,0 1-1 0 0,23 3 1 0 0,-39-2 4 0 0,0 0-1 0 0,0 1 1 0 0,0-1 0 0 0,0 1-1 0 0,-1 0 1 0 0,1 1 0 0 0,-1-1-1 0 0,1 1 1 0 0,-1 0 0 0 0,-1 1-1 0 0,1-1 1 0 0,6 8 0 0 0,-3-4 2 0 0,4 4 1 0 0,-8-9-5 0 0,-1 0 0 0 0,0 1 0 0 0,0-1 0 0 0,0 1-1 0 0,0-1 1 0 0,-1 1 0 0 0,1 0 0 0 0,-1 0 0 0 0,0 0-1 0 0,0 0 1 0 0,1 5 0 0 0,6 14 2 0 0,-1 0-1 0 0,0 1 1 0 0,-2 0 0 0 0,-1 0-1 0 0,-1 0 1 0 0,-1 1 0 0 0,-2-1-1 0 0,0 1 1 0 0,-1-1 0 0 0,-1 1-1 0 0,-2-1 1 0 0,-5 25 0 0 0,6-42-3 0 0,-1 0 0 0 0,1-1 1 0 0,-2 0-1 0 0,1 1 1 0 0,-5 6-1 0 0,-9 16 8 0 0,5-5-12 0 0,-1-1-1 0 0,-32 42 1 0 0,9-14 1 0 0,11-18 3 0 0,-2-2 0 0 0,-2 0 0 0 0,-1-2 0 0 0,-38 30 0 0 0,47-43 11 0 0,-2-1 0 0 0,-35 18-1 0 0,37-22-3 0 0,-8 3-17 0 0,-1-1-1 0 0,0-2 1 0 0,-57 14 0 0 0,71-22 6 0 0,0 0 1 0 0,0-1-1 0 0,0-1 1 0 0,0-1-1 0 0,0 0 1 0 0,0-1-1 0 0,-1-1 1 0 0,1-1-1 0 0,-19-5 1 0 0,19 2-14 0 0,1 0 0 0 0,0-2 0 0 0,1 1 1 0 0,0-2-1 0 0,0 0 0 0 0,-16-14 0 0 0,-37-23-6 0 0,54 37 19 0 0,0 0 0 0 0,1-1-1 0 0,0-1 1 0 0,0 0 0 0 0,1 0 0 0 0,1-1 0 0 0,0 0 0 0 0,1-1 0 0 0,-10-15 0 0 0,3 4 2 0 0,-8-34 5 0 0,16 42-6 0 0,1 0 1 0 0,1-1-1 0 0,1 0 1 0 0,0 0-1 0 0,1 0 1 0 0,1 0-1 0 0,1-1 1 0 0,0 1 0 0 0,2-1-1 0 0,-1 1 1 0 0,2-1-1 0 0,4-24 1 0 0,-4 38 2 0 0,0 0 1 0 0,0 0-1 0 0,1 0 1 0 0,-1 0-1 0 0,1 0 1 0 0,0 0-1 0 0,0 0 1 0 0,0 1-1 0 0,6-8 1 0 0,4-7 7 0 0,0-6-8 0 0,2 1 0 0 0,1 0-1 0 0,1 1 1 0 0,1 1 0 0 0,26-26 0 0 0,107-90 105 0 0,-104 110-16 0 0,-10 9-47 0 0,-7 0-25 0 0,-15 8-15 0 0,1 0 1 0 0,1 2 0 0 0,0-1 0 0 0,0 2-1 0 0,0 0 1 0 0,1 1 0 0 0,25-5-1 0 0,26-5 6 0 0,-48 11-8 0 0,1 0 0 0 0,-1 1-1 0 0,39-2 1 0 0,-42 5-2 0 0,0 0 1 0 0,1 2-1 0 0,-1 0 1 0 0,0 1-1 0 0,0 1 0 0 0,0 0 1 0 0,-1 1-1 0 0,1 1 1 0 0,22 10-1 0 0,-33-11 1 0 0,-1 0 1 0 0,0 0-1 0 0,0 0 1 0 0,0 1-1 0 0,-1-1 0 0 0,0 1 1 0 0,0 0-1 0 0,0 0 1 0 0,0 1-1 0 0,-1-1 1 0 0,4 8-1 0 0,27 73-11 0 0,-27-64 10 0 0,-3-5 5 0 0,-1 0 1 0 0,0 0 0 0 0,-2 0 0 0 0,0 0-1 0 0,-1 0 1 0 0,0 0 0 0 0,-2 1 0 0 0,0-1-1 0 0,-6 24 1 0 0,3-26-4 0 0,-2 1 0 0 0,1-1 0 0 0,-2 0 0 0 0,0-1 0 0 0,-16 21 0 0 0,2-1 0 0 0,10-14 0 0 0,-1-2 0 0 0,0 0 0 0 0,-31 32 0 0 0,29-35-1 0 0,3 0-2 0 0,-1-1 0 0 0,-1-1 0 0 0,0 0 0 0 0,-18 11 0 0 0,-10 6-3 0 0,36-24 6 0 0,-1-1 0 0 0,1-1 0 0 0,-1 1 0 0 0,0-1 0 0 0,0 0 0 0 0,-1 0-1 0 0,-10 3 1 0 0,-4 2-5 0 0,-1-1 0 0 0,1-1 0 0 0,-1-2 0 0 0,0 0-1 0 0,-1-1 1 0 0,1-1 0 0 0,0-1 0 0 0,-47-3 0 0 0,60-1-8 0 0,0-1 0 0 0,0 0 1 0 0,0-1-1 0 0,1 0 0 0 0,-1 0 1 0 0,1-1-1 0 0,0-1 0 0 0,-13-9 1 0 0,-9-5-24 0 0,13 9 32 0 0,1-2 0 0 0,1 1 0 0 0,0-2 0 0 0,0 0 0 0 0,1-1 0 0 0,1-1 0 0 0,1 0 0 0 0,0 0 0 0 0,-16-30 0 0 0,8 7 3 0 0,2 0-1 0 0,1-2 1 0 0,-19-66 0 0 0,34 96-4 0 0,1-1 0 0 0,0 0 1 0 0,0 1-1 0 0,1-1 0 0 0,1 0 0 0 0,0 0 0 0 0,0 1 1 0 0,1-1-1 0 0,1 0 0 0 0,0 1 0 0 0,1-1 0 0 0,0 1 1 0 0,0-1-1 0 0,2 1 0 0 0,-1 0 0 0 0,1 1 0 0 0,1-1 1 0 0,0 1-1 0 0,11-15 0 0 0,25-37-26 0 0,-28 40 19 0 0,2 0-1 0 0,0 1 1 0 0,21-21 0 0 0,7-1 33 0 0,59-43 0 0 0,-79 69 0 0 0,0 0 0 0 0,1 2 0 0 0,1 1 0 0 0,45-18 0 0 0,16-2 1 0 0,-60 22-13 0 0,0 1 0 0 0,1 1 0 0 0,1 1 1 0 0,-1 2-1 0 0,48-6 0 0 0,-1 6-6 0 0,80-4 17 0 0,-138 12-17 0 0,1 0 0 0 0,-1 1-1 0 0,0 0 1 0 0,0 1 0 0 0,0 2 0 0 0,32 11 0 0 0,-12 0-16 0 0,-1 1 0 0 0,65 43 0 0 0,-86-49 17 0 0,-1 0 0 0 0,0 1 0 0 0,0 1 0 0 0,-1 0 0 0 0,-1 1 0 0 0,0 1 0 0 0,-1-1 0 0 0,16 29 0 0 0,-19-29-9 0 0,-4-8 3 0 0,-1 0-1 0 0,0 0 1 0 0,0 0 0 0 0,0 0-1 0 0,-1 1 1 0 0,0-1-1 0 0,2 9 1 0 0,4 39 1 0 0,-4-33-1 0 0,-1 0-1 0 0,1 32 1 0 0,-3 0 15 0 0,1-33-5 0 0,-1 0-1 0 0,-1 0 1 0 0,-1 0 0 0 0,-1 0 0 0 0,0 0-1 0 0,-2 0 1 0 0,0-1 0 0 0,-9 24 0 0 0,10-35-13 0 0,-6 13 2 0 0,-1 1 0 0 0,-1-1 1 0 0,-26 36-1 0 0,-36 46-1 0 0,54-73 14 0 0,-1-1-1 0 0,-30 32 0 0 0,39-49-10 0 0,0-1 1 0 0,0-1 0 0 0,-1 0-1 0 0,-1 0 1 0 0,1-1-1 0 0,-29 14 1 0 0,3-5 4 0 0,31-14-3 0 0,-1 0-1 0 0,0 0 1 0 0,0-1 0 0 0,0 0-1 0 0,0-1 1 0 0,0 1 0 0 0,0-2-1 0 0,-1 1 1 0 0,-14 0 0 0 0,17-3 1 0 0,1 1 0 0 0,0-2 0 0 0,-1 1 0 0 0,1 0 0 0 0,0-1 1 0 0,0 0-1 0 0,0 0 0 0 0,0-1 0 0 0,1 1 0 0 0,-1-1 0 0 0,0 0 1 0 0,1 0-1 0 0,0-1 0 0 0,0 1 0 0 0,0-1 0 0 0,-5-6 0 0 0,-9-11 8 0 0,-30-46 0 0 0,24 33-32 0 0,9 10 28 0 0,0 1-1 0 0,1-2 0 0 0,2 0 1 0 0,0-1-1 0 0,2 0 0 0 0,1 0 0 0 0,-12-55 1 0 0,11 22-36 0 0,3 0-1 0 0,0-98 1 0 0,8 143 26 0 0,-1 1 0 0 0,2 0 0 0 0,0-1 0 0 0,0 1 0 0 0,2 0 0 0 0,-1 0 0 0 0,2 0 0 0 0,-1 1 0 0 0,2 0 0 0 0,0-1 0 0 0,0 2 0 0 0,1-1 0 0 0,10-12 0 0 0,-6 7-1 0 0,23-37 5 0 0,3 2 0 0 0,2 1 0 0 0,2 2 0 0 0,2 2 0 0 0,2 2 0 0 0,2 2 0 0 0,59-42 0 0 0,-72 65-2 0 0,0 2 0 0 0,2 1 1 0 0,0 1-1 0 0,43-11 0 0 0,-34 11 0 0 0,-3 4 45 0 0,78-12 0 0 0,-39 9-6 0 0,-43 8-36 0 0,0 2 0 0 0,0 1-1 0 0,0 2 1 0 0,0 1 0 0 0,1 2 0 0 0,66 12-1 0 0,-80-7-13 0 0,0 2 0 0 0,0 1-1 0 0,37 18 1 0 0,-38-15 10 0 0,-12-6-1 0 0,-1 0 0 0 0,-1 1-1 0 0,1 1 1 0 0,14 14-1 0 0,18 12-5 0 0,-32-26 8 0 0,-1 1-1 0 0,0 0 0 0 0,0 0 1 0 0,-1 1-1 0 0,-1 0 0 0 0,0 1 1 0 0,0 0-1 0 0,-1 0 0 0 0,9 18 1 0 0,14 21 31 0 0,-22-37-24 0 0,0 1 0 0 0,-1 0 0 0 0,-1 0 0 0 0,0 0-1 0 0,-1 1 1 0 0,0 0 0 0 0,3 24 0 0 0,-3 0 1 0 0,1 79 0 0 0,-6-110-10 0 0,0-2 0 0 0,0 1 0 0 0,0 0-1 0 0,0-1 1 0 0,0 1 0 0 0,-1-1 0 0 0,-1 1-1 0 0,1-1 1 0 0,-1 1 0 0 0,0-1 0 0 0,0 0-1 0 0,-1 0 1 0 0,-4 9 0 0 0,-96 145 39 0 0,87-141-20 0 0,-1-1 0 0 0,-1-1 0 0 0,0-1 0 0 0,-2 0 0 0 0,-41 25 0 0 0,26-17-4 0 0,22-17-17 0 0,0-1-1 0 0,-1 1 1 0 0,1-2-1 0 0,-1 0 1 0 0,0-1-1 0 0,-22 4 1 0 0,-1 2 0 0 0,-4 0 5 0 0,-1-1-1 0 0,1-2 0 0 0,-1-2 1 0 0,-1-2-1 0 0,1-1 0 0 0,0-3 1 0 0,-68-9-1 0 0,77 2-3 0 0,1-2 0 0 0,0-1-1 0 0,1-1 1 0 0,0-2 0 0 0,1-1 0 0 0,-47-32-1 0 0,26 17 14 0 0,35 20-9 0 0,1-1 1 0 0,0-1-1 0 0,1 0 1 0 0,0 0-1 0 0,1-2 0 0 0,0 1 1 0 0,1-2-1 0 0,1 0 1 0 0,0 0-1 0 0,1-1 1 0 0,1 0-1 0 0,1-1 1 0 0,0 0-1 0 0,-11-34 1 0 0,13 24-4 0 0,-2-5-33 0 0,-6-64 0 0 0,13 86 33 0 0,1 0-1 0 0,0 0 0 0 0,1 0 0 0 0,0 0 0 0 0,0 0 0 0 0,1 0 0 0 0,1 0 1 0 0,-1 0-1 0 0,2 0 0 0 0,7-15 0 0 0,-1 6 6 0 0,1 0 0 0 0,1 1 0 0 0,0 0 0 0 0,1 1-1 0 0,24-23 1 0 0,45-40-6 0 0,-45 42 2 0 0,2 2 1 0 0,53-38-1 0 0,-50 43 14 0 0,2 3 1 0 0,1 1-1 0 0,83-34 0 0 0,106-13 20 0 0,-192 64-34 0 0,1 2 0 0 0,0 2 0 0 0,74-2 0 0 0,-48 7 11 0 0,94 4 51 0 0,-145 1-43 0 0,1 2 1 0 0,-1 0-1 0 0,0 0 1 0 0,-1 2-1 0 0,1 0 1 0 0,-2 1-1 0 0,20 14 1 0 0,-28-18-16 0 0,3 2-1 0 0,0 1 0 0 0,0 1 0 0 0,-1 0 0 0 0,0 1 0 0 0,-1 0 0 0 0,0 0 0 0 0,-1 1 0 0 0,12 18 0 0 0,10 12 0 0 0,-26-35 0 0 0,7 7 0 0 0,-1 0 0 0 0,-1 0 0 0 0,0 1 0 0 0,0 1 0 0 0,-2-1 0 0 0,0 1 0 0 0,6 18 0 0 0,-1 16 0 0 0,-2-16 0 0 0,-2 0 0 0 0,-1 0 0 0 0,-1 1 0 0 0,-3-1 0 0 0,0 1 0 0 0,-4 55 0 0 0,-2-65 0 0 0,-1 1 0 0 0,-1 0 0 0 0,-1-1 0 0 0,-2 0 0 0 0,0-1 0 0 0,-1 0 0 0 0,-24 42 0 0 0,18-37 0 0 0,7-14 0 0 0,0 1 0 0 0,-1-1 0 0 0,0-1 0 0 0,-17 18 0 0 0,-23 26 0 0 0,35-40 0 0 0,0-1 0 0 0,0 0 0 0 0,-25 20 0 0 0,9-13 0 0 0,19-13 0 0 0,0-1 0 0 0,-1-1 0 0 0,0 0 0 0 0,-17 8 0 0 0,-8 2 0 0 0,-2-3 0 0 0,-68 20 0 0 0,87-30 0 0 0,0-2 0 0 0,-1 0 0 0 0,1-1 0 0 0,-1 0 0 0 0,1-2 0 0 0,-1-1 0 0 0,-37-5 0 0 0,42 2 0 0 0,0-1 0 0 0,1 0 0 0 0,0-1 0 0 0,0 0 0 0 0,0-1 0 0 0,1-1 0 0 0,0 0 0 0 0,-13-12 0 0 0,-4-4 0 0 0,1-2 0 0 0,-31-36 0 0 0,39 36 0 0 0,-32-48 0 0 0,26 33 0 0 0,22 33 0 0 0,2-1 0 0 0,-1 0 0 0 0,1 0 0 0 0,1 0 0 0 0,-1 0 0 0 0,2 0 0 0 0,-4-19 0 0 0,-8-25 0 0 0,7 30 0 0 0,0-1 0 0 0,2 1 0 0 0,1-2 0 0 0,0 1 0 0 0,2 0 0 0 0,1-1 0 0 0,3-38 0 0 0,1 50 0 0 0,0 1 0 0 0,0 0 0 0 0,1 0 0 0 0,1 0-1 0 0,0 1 1 0 0,1-1 0 0 0,13-19 0 0 0,-6 9-3 0 0,7-11 3 0 0,1 0 0 0 0,2 2 0 0 0,2 1-1 0 0,0 1 1 0 0,2 1 0 0 0,1 1 0 0 0,33-24 0 0 0,8 2 2 0 0,1 2-1 0 0,90-42 1 0 0,-129 74-2 0 0,2 3 0 0 0,63-17 0 0 0,-40 13 0 0 0,84-14 0 0 0,-116 23 0 0 0,-9 3 0 0 0,0-1 0 0 0,0 2 0 0 0,0 0 0 0 0,0 1 0 0 0,17 0 0 0 0,39 0 0 0 0,-25 1 0 0 0,0 1 0 0 0,52 8 0 0 0,-78-3 0 0 0,-1 0 0 0 0,0 2 0 0 0,0 1 0 0 0,-1 0 0 0 0,0 1 0 0 0,-1 1 0 0 0,0 1 0 0 0,0 0 0 0 0,-1 1 0 0 0,23 22 0 0 0,-25-18 0 0 0,0 0 0 0 0,19 29 0 0 0,-5-6 0 0 0,-23-31 0 0 0,-1-4 0 0 0,-1 0 0 0 0,0 0 0 0 0,0 0 0 0 0,-1 1 0 0 0,1-1 0 0 0,-1 1 0 0 0,0 0 0 0 0,-1 0 0 0 0,1-1 0 0 0,1 11 0 0 0,-1-7 0 0 0,0 0 0 0 0,1 0 0 0 0,0 0 0 0 0,6 12 0 0 0,-5-14 0 0 0,-1 1 0 0 0,0 0 0 0 0,0 0 0 0 0,-1 0 0 0 0,0 0 0 0 0,2 12 0 0 0,-4-17 0 0 0,16 230 0 0 0,-16-212 0 0 0,1 4 0 0 0,-1-1 0 0 0,-1 1 0 0 0,-2-1 0 0 0,0 1 0 0 0,-8 27 0 0 0,-5 21 0 0 0,14-55 0 0 0,-1-1 0 0 0,-1 0 0 0 0,-1 0 0 0 0,0 0 0 0 0,-11 22 0 0 0,-46 102 0 0 0,30-56 0 0 0,-46 29 0 0 0,65-91 0 0 0,9-16 0 0 0,1 0 0 0 0,-1 0 0 0 0,0 0 0 0 0,-1 0 0 0 0,1-1 0 0 0,-7 6 0 0 0,-9 7 0 0 0,8-6 0 0 0,-2-1 0 0 0,0 0 0 0 0,-23 15 0 0 0,12-12 0 0 0,0 0 0 0 0,0-2 0 0 0,-54 18 0 0 0,71-27 0 0 0,0 0 0 0 0,-1-1 0 0 0,1-1 0 0 0,-1 1 0 0 0,0-1 0 0 0,1-1 0 0 0,-1 0 0 0 0,0 0 0 0 0,1-1 0 0 0,-1 0 0 0 0,0 0 0 0 0,1-1 0 0 0,0 0 0 0 0,-1 0 0 0 0,1-1 0 0 0,0 0 0 0 0,-14-8 0 0 0,-2-7-9 0 0,0-1 0 0 0,1-1 0 0 0,0-1 0 0 0,2-1 1 0 0,1-1-1 0 0,1-1 0 0 0,0-1 0 0 0,2 0 0 0 0,1-1 0 0 0,1-1 0 0 0,-14-37 0 0 0,7 15 11 0 0,14 33-3 0 0,1 0-1 0 0,0-1 0 0 0,1 0 1 0 0,1 0-1 0 0,-6-35 0 0 0,-4-38-43 0 0,-1-21 5 0 0,15 100 33 0 0,1-1 0 0 0,0 0 1 0 0,1 1-1 0 0,0-1 1 0 0,1 1-1 0 0,1 0 0 0 0,5-18 1 0 0,12-14 20 0 0,2 1 0 0 0,2 1 0 0 0,49-64 0 0 0,-44 68-2 0 0,2 1 0 0 0,1 1 1 0 0,1 2-1 0 0,2 1 0 0 0,1 2 1 0 0,2 2-1 0 0,0 1 0 0 0,2 2 1 0 0,1 1-1 0 0,1 3 0 0 0,1 1 1 0 0,0 2-1 0 0,2 2 0 0 0,0 2 1 0 0,54-10-1 0 0,-83 21-12 0 0,49-10 0 0 0,87-5 0 0 0,-134 17 0 0 0,1 0 0 0 0,-1 2 0 0 0,1 0 0 0 0,-1 1 0 0 0,1 1 0 0 0,-1 1 0 0 0,0 0 0 0 0,0 1 0 0 0,28 13 0 0 0,-34-13 0 0 0,-1 1 0 0 0,1 0 0 0 0,-1 0 0 0 0,-1 1 0 0 0,1 1 0 0 0,-1 0 0 0 0,0 0 0 0 0,-1 1 0 0 0,0 0 0 0 0,14 19 0 0 0,9 11 0 0 0,-25-32 0 0 0,-1 1 0 0 0,0-1 0 0 0,0 1 0 0 0,9 17 0 0 0,14 26 0 0 0,-15-29 0 0 0,-1 1 0 0 0,-1 0 0 0 0,-1 1 0 0 0,-2 0 0 0 0,12 41 0 0 0,-19-57 0 0 0,1 1 0 0 0,0-1 0 0 0,0 1 0 0 0,1-1 0 0 0,6 10 0 0 0,-6-11 0 0 0,-1 0 0 0 0,1 0 0 0 0,-1 0 0 0 0,0 1 0 0 0,-1-1 0 0 0,0 1 0 0 0,3 13 0 0 0,-3 4 0 0 0,1 15 0 0 0,2-1 0 0 0,2 1 0 0 0,12 38 0 0 0,-11-42 0 0 0,-1 1 0 0 0,-2 0 0 0 0,-1 0 0 0 0,-3 1 0 0 0,-4 64 0 0 0,1-15 0 0 0,1-66 0 0 0,-1 0 0 0 0,-1 0 0 0 0,-10 36 0 0 0,1-8 0 0 0,12-48 0 0 0,-3 15 0 0 0,0 0 0 0 0,-1 0 0 0 0,0-1 0 0 0,-2 1 0 0 0,0-1 0 0 0,0 0 0 0 0,-15 23 0 0 0,-51 33 0 0 0,63-56 1 0 0,9-14-1 0 0,-1 1-1 0 0,1-1 1 0 0,-1 1 0 0 0,0-1 0 0 0,1 1-1 0 0,-1-1 1 0 0,0 0 0 0 0,0 1 0 0 0,0-1-1 0 0,0 0 1 0 0,0 0 0 0 0,0 1 0 0 0,0-1-1 0 0,-1 0 1 0 0,1 0 0 0 0,0-1 0 0 0,-1 1-1 0 0,1 0 1 0 0,-3 1 0 0 0,-12 5-7 0 0,-1 0 0 0 0,1-1 0 0 0,-1-1 1 0 0,-1-1-1 0 0,1 0 0 0 0,-1-1 0 0 0,-33 1 0 0 0,33-4-7 0 0,10 1 11 0 0,1-1 1 0 0,-1 0-1 0 0,0 0 1 0 0,0-1-1 0 0,1 0 1 0 0,-1 0-1 0 0,1-1 0 0 0,-1 0 1 0 0,-9-5-1 0 0,15 7 3 0 0,-12-7-6 0 0,0 0-1 0 0,0 0 1 0 0,1-1-1 0 0,0-1 1 0 0,0 0 0 0 0,-15-15-1 0 0,1-5 3 0 0,0-2 0 0 0,3-1 0 0 0,0-1 0 0 0,2-1 1 0 0,2-1-1 0 0,1-1 0 0 0,2-1 0 0 0,1 0 0 0 0,2-1 0 0 0,-15-66 0 0 0,17 47-6 0 0,1 8-42 0 0,-4-66 0 0 0,13 102 41 0 0,2 0-1 0 0,0 0 0 0 0,1-1 1 0 0,0 1-1 0 0,1 0 0 0 0,0 0 0 0 0,1 0 1 0 0,0 1-1 0 0,1-1 0 0 0,6-12 1 0 0,13-14 27 0 0,1 0 1 0 0,2 2 0 0 0,1 1-1 0 0,2 1 1 0 0,2 1 0 0 0,0 2-1 0 0,55-42 1 0 0,-70 60-9 0 0,1 1 0 0 0,0 1 0 0 0,1 1 0 0 0,0 1 0 0 0,1 0 0 0 0,0 1 0 0 0,30-9 0 0 0,-37 14-4 0 0,32-11 16 0 0,0 2 0 0 0,1 2 1 0 0,0 2-1 0 0,1 2 0 0 0,52-1 0 0 0,-73 8-11 0 0,-3-1 2 0 0,1 0 0 0 0,0 2 0 0 0,0 0 0 0 0,0 2-1 0 0,-1 1 1 0 0,1 0 0 0 0,-1 2 0 0 0,33 12 0 0 0,4 9-11 0 0,-38-19 0 0 0,1 2 0 0 0,-2 0 0 0 0,1 1 0 0 0,-1 1 0 0 0,-1 1 0 0 0,19 17 0 0 0,36 32 0 0 0,-57-50 0 0 0,0 1 0 0 0,-1 1 0 0 0,0 1 0 0 0,-1 0 0 0 0,-1 1 0 0 0,0 0 0 0 0,14 23 0 0 0,-17-17 0 0 0,-1-5 0 0 0,-1 1 0 0 0,9 26 0 0 0,9 15 0 0 0,-20-47 0 0 0,-1 1 0 0 0,-1 0 0 0 0,8 22 0 0 0,-5 5 0 0 0,-1 0 0 0 0,-1 0 0 0 0,-1 60 0 0 0,-5-78 0 0 0,-2 0 0 0 0,-1 0 0 0 0,-1-1 0 0 0,-1 1 0 0 0,0-1 0 0 0,-2 0 0 0 0,0 0 0 0 0,-1-1 0 0 0,-15 26 0 0 0,-5 1 0 0 0,9-14 0 0 0,0-2 0 0 0,-37 45 0 0 0,39-49 0 0 0,15-23 0 0 0,0 0 0 0 0,-1 0 0 0 0,1 0 0 0 0,-1 0 0 0 0,0-1 0 0 0,0 1 0 0 0,-5 5 0 0 0,-62 34 0 0 0,23-19 0 0 0,13-8 0 0 0,26-13 0 0 0,0 0 0 0 0,0 0 0 0 0,-1 0 0 0 0,1-1 0 0 0,-1-1 0 0 0,1 1 0 0 0,-1-1 0 0 0,1-1 0 0 0,-11 0 0 0 0,-3 0 0 0 0,0-1 0 0 0,-30-6 0 0 0,49 6 0 0 0,0 0 0 0 0,-1 0 0 0 0,1 0 0 0 0,0-1 0 0 0,0 1 0 0 0,1-1 0 0 0,-1 1 0 0 0,0-1 0 0 0,1 0 1 0 0,-1 0-1 0 0,1 0 0 0 0,-1-1 0 0 0,1 1 0 0 0,-3-3 0 0 0,-8-9-10 0 0,0 3-5 0 0,1-2 0 0 0,1 0 1 0 0,0 0-1 0 0,0-1 0 0 0,-14-26 0 0 0,-4-4 28 0 0,22 33-15 0 0,1-1 1 0 0,0 0-1 0 0,1 0 1 0 0,1 0-1 0 0,-1-1 1 0 0,2 0-1 0 0,0 1 0 0 0,-2-17 1 0 0,-7-30-79 0 0,8 43 66 0 0,1 0 0 0 0,1 0 0 0 0,1 0 0 0 0,1-27 0 0 0,0 26-4 0 0,0 11 13 0 0,1 0-1 0 0,0 0 0 0 0,0 1 1 0 0,1-1-1 0 0,-1 0 0 0 0,1 1 1 0 0,0-1-1 0 0,1 1 0 0 0,-1 0 1 0 0,5-6-1 0 0,36-48-28 0 0,-28 41 26 0 0,2-1 12 0 0,2 0-1 0 0,0 1 0 0 0,1 2 0 0 0,1 0 1 0 0,1 1-1 0 0,0 1 0 0 0,1 1 0 0 0,34-15 1 0 0,-29 14 5 0 0,-3 1-3 0 0,0 1 1 0 0,2 1-1 0 0,47-13 0 0 0,-13 6 29 0 0,-46 12-22 0 0,0 1 1 0 0,31-5-1 0 0,-15 6-3 0 0,7-2 35 0 0,1 2-1 0 0,0 1 0 0 0,0 2 1 0 0,61 6-1 0 0,-79 7-44 0 0,57 52 0 0 0,-76-62 0 0 0,-1 0 0 0 0,1-1 0 0 0,-1 1 0 0 0,1 0 0 0 0,-1 0 0 0 0,0 0 0 0 0,0 0 0 0 0,0 0 0 0 0,0 0 0 0 0,0 0 0 0 0,0 1 0 0 0,0-1 0 0 0,-1 0 0 0 0,1 0 0 0 0,-1 1 0 0 0,0-1 0 0 0,1 4 0 0 0,0 5 0 0 0,15 43 0 0 0,-10-39 0 0 0,-2 1 0 0 0,1-1 0 0 0,-2 1 0 0 0,0 0 0 0 0,0 26 0 0 0,-2-6 0 0 0,-7 120 0 0 0,4-139 0 0 0,-1 0 0 0 0,-1 0 0 0 0,0 0 0 0 0,-1 0 0 0 0,-1 0 0 0 0,-15 30 0 0 0,13-32 0 0 0,2 1 0 0 0,0 0 0 0 0,-7 30 0 0 0,10-31 0 0 0,-1 0 0 0 0,-1 0 0 0 0,0-1 0 0 0,-1 1 0 0 0,-14 22 0 0 0,-112 174 0 0 0,128-204 0 0 0,-1 0 0 0 0,0 0 0 0 0,-1 0 0 0 0,0-1 0 0 0,0 0 0 0 0,0 0 0 0 0,-1-1 0 0 0,1 0 0 0 0,-1 0 0 0 0,-1 0 0 0 0,-10 5 0 0 0,-18 8-2 0 0,-9 4-6 0 0,42-22 7 0 0,1 1 1 0 0,0-1-1 0 0,0 0 0 0 0,-1 0 1 0 0,1 0-1 0 0,0 0 0 0 0,-1 0 1 0 0,1 0-1 0 0,0 0 1 0 0,-1-1-1 0 0,1 1 0 0 0,0-1 1 0 0,0 0-1 0 0,-1 1 0 0 0,1-1 1 0 0,0 0-1 0 0,0 0 1 0 0,0-1-1 0 0,-3-1 0 0 0,-8-7-11 0 0,10 9 12 0 0,1-1-1 0 0,-1 0 0 0 0,1 1 1 0 0,0-1-1 0 0,0-1 1 0 0,0 1-1 0 0,0 0 0 0 0,0 0 1 0 0,0-1-1 0 0,0 1 1 0 0,1-1-1 0 0,-1 1 1 0 0,1-1-1 0 0,0 0 0 0 0,0 0 1 0 0,0 1-1 0 0,-1-7 1 0 0,-19-47-51 0 0,13 38 35 0 0,0 0 1 0 0,2 0-1 0 0,0-1 1 0 0,2 0-1 0 0,0 0 0 0 0,-3-37 1 0 0,6 24-20 0 0,0 22 28 0 0,0-1-1 0 0,1 1 1 0 0,0 0-1 0 0,0 0 1 0 0,1 0-1 0 0,1 0 1 0 0,0 0-1 0 0,0 0 1 0 0,6-13-1 0 0,39-42-40 0 0,-26 38 32 0 0,-18 23 11 0 0,0 0 0 0 0,1 0 0 0 0,-1 1 0 0 0,1 0 0 0 0,-1-1 0 0 0,1 1 0 0 0,6-3 0 0 0,9-9 3 0 0,5-17 50 0 0,-15 25-47 0 0,0 0 1 0 0,1 1 0 0 0,0 1-1 0 0,18-9 1 0 0,14-6-53 0 0,-22 10 84 0 0,2 2 1 0 0,-1 0-1 0 0,1 1 0 0 0,1 1 1 0 0,42-5-1 0 0,-53 10-22 0 0,1 0 0 0 0,-1 1 0 0 0,1 0 0 0 0,16 3 0 0 0,-25-2-6 0 0,1 0 0 0 0,0 0 0 0 0,-1 1 0 0 0,1-1 0 0 0,-1 1 0 0 0,1 0 0 0 0,-1 0 0 0 0,0 0 0 0 0,0 1 0 0 0,0-1 1 0 0,0 1-1 0 0,0 0 0 0 0,0 0 0 0 0,3 6 0 0 0,-2-4-1 0 0,4 5 15 0 0,-1 1-1 0 0,0 0 1 0 0,7 14-1 0 0,1 3-10 0 0,-14-26-8 0 0,0 1 0 0 0,-1 0 0 0 0,1 0 0 0 0,-1 0 0 0 0,0-1 0 0 0,0 1 0 0 0,0 0-1 0 0,0 1 1 0 0,0-1 0 0 0,-1 0 0 0 0,1 4 0 0 0,5 20 0 0 0,-3-17 0 0 0,0 1 0 0 0,-2 0 0 0 0,1 0 0 0 0,-1 14 0 0 0,0 2 0 0 0,0-18 0 0 0,0 1 0 0 0,-1-1 0 0 0,0 0 0 0 0,0 0 0 0 0,-1 0 0 0 0,0 0 0 0 0,-1 0 0 0 0,0 0 0 0 0,0 0 0 0 0,-1 0 0 0 0,0-1 0 0 0,-1 1 0 0 0,1-1 0 0 0,-2 0 0 0 0,-5 9 0 0 0,-33 50 0 0 0,36-52 0 0 0,-2 0 0 0 0,0 0 0 0 0,-1-1 0 0 0,0-1 0 0 0,-15 15 0 0 0,-23 16 0 0 0,-95 80 0 0 0,113-101 0 0 0,24-18 0 0 0,1 0 0 0 0,-1-1 0 0 0,0 1 0 0 0,-1-1 0 0 0,1-1 0 0 0,-1 1 0 0 0,0-1 0 0 0,0 0 0 0 0,-8 2 0 0 0,-46 14 0 0 0,47-14 0 0 0,1 0 0 0 0,-1-1 0 0 0,0-1 0 0 0,-1 0 0 0 0,1-1 0 0 0,-21 1 0 0 0,25-4 0 0 0,1 1 0 0 0,0-2 0 0 0,0 1 0 0 0,0-1 0 0 0,0 0 0 0 0,0-1 0 0 0,0 0 0 0 0,1 0 0 0 0,-1-1 0 0 0,1 0 0 0 0,0-1 0 0 0,0 0 0 0 0,1 0 0 0 0,-1-1 0 0 0,1 0 0 0 0,0 0 0 0 0,-6-7 0 0 0,-23-23 0 0 0,33 34 0 0 0,-1-2 0 0 0,1 1 0 0 0,-1 0 0 0 0,1-1 0 0 0,0 1 0 0 0,0-1 0 0 0,1 0 0 0 0,-1 0 0 0 0,1 0 0 0 0,-4-9 0 0 0,-2-3 0 0 0,1-1 0 0 0,1 0 0 0 0,1 0 0 0 0,0 0 0 0 0,1-1 0 0 0,1 0 0 0 0,-2-35 0 0 0,5 41-5 0 0,0 0 0 0 0,1 0 0 0 0,0 1 0 0 0,4-16 0 0 0,-4 22 1 0 0,1-1-1 0 0,1 1 1 0 0,-1 0 0 0 0,1-1 0 0 0,0 1 0 0 0,0 0 0 0 0,1 1 0 0 0,-1-1-1 0 0,9-8 1 0 0,26-26-51 0 0,-15 14 48 0 0,1 0 1 0 0,1 2-1 0 0,35-24 0 0 0,0 10-9 0 0,113-50 0 0 0,-162 82 16 0 0,4-3 2 0 0,-5 3 7 0 0,0 1 0 0 0,-1 0 0 0 0,2 0 0 0 0,-1 1 0 0 0,19-4 0 0 0,54-7 32 0 0,-45 6-13 0 0,1 2 0 0 0,55-1 0 0 0,-86 7-28 0 0,-1 0 0 0 0,0 1 0 0 0,0 0 0 0 0,0 1 0 0 0,0-1 0 0 0,0 1 0 0 0,-1 0 0 0 0,1 1 0 0 0,0 0 0 0 0,-1 0 0 0 0,0 0 0 0 0,0 1 0 0 0,0 0 0 0 0,0 0 0 0 0,0 1 0 0 0,5 5 0 0 0,-6-5 0 0 0,-1 1 0 0 0,1-1 0 0 0,-1 1 0 0 0,0 0 0 0 0,0 0 0 0 0,-1 0 0 0 0,0 1 0 0 0,0-1 0 0 0,0 1 0 0 0,1 9 0 0 0,8 26 0 0 0,-5-19 0 0 0,-2 0 0 0 0,0 1 0 0 0,-1-1 0 0 0,1 34 0 0 0,0 2 0 0 0,-3-46 0 0 0,-1-1 0 0 0,0 1 0 0 0,-1-1 0 0 0,0 1 0 0 0,-1-1 0 0 0,0 1 0 0 0,-6 21 0 0 0,-2 8 0 0 0,-9 23 0 0 0,-10 8 0 0 0,19-47 0 0 0,-1 0 0 0 0,-1-1 0 0 0,0 0 0 0 0,-2-1 0 0 0,-2-1 0 0 0,0 0 0 0 0,-18 22 0 0 0,25-35 0 0 0,6-6 0 0 0,-1-1 0 0 0,0 1 0 0 0,0 0 0 0 0,0-1 0 0 0,0 0 0 0 0,-1 0 0 0 0,1 0 0 0 0,-1 0 0 0 0,-5 2 0 0 0,-26 21 0 0 0,28-20 0 0 0,0 0 0 0 0,-1-1 0 0 0,1 1 0 0 0,-14 5 0 0 0,8-6-3 0 0,1 0 0 0 0,-1-1 0 0 0,0 0 0 0 0,0-1 0 0 0,0-1 0 0 0,-1 0 0 0 0,1-1 1 0 0,0 0-1 0 0,-1-1 0 0 0,1-1 0 0 0,-1 0 0 0 0,1 0 0 0 0,0-2 0 0 0,-21-5 0 0 0,31 7-8 0 0,1 0 0 0 0,-1 0 0 0 0,1 0-1 0 0,-1 0 1 0 0,1-1 0 0 0,0 1 0 0 0,0 0 0 0 0,-1-1 0 0 0,1 0 0 0 0,0 1-1 0 0,0-1 1 0 0,1 0 0 0 0,-1 0 0 0 0,0 0 0 0 0,1 0 0 0 0,-1-1-1 0 0,1 1 1 0 0,-1 0 0 0 0,1-1 0 0 0,0 1 0 0 0,0-1 0 0 0,0 1 0 0 0,1-1-1 0 0,-1 1 1 0 0,1-1 0 0 0,-1 0 0 0 0,1 1 0 0 0,0-1 0 0 0,0 1 0 0 0,0-1-1 0 0,0 0 1 0 0,0 1 0 0 0,1-1 0 0 0,-1 0 0 0 0,2-3 0 0 0,-1 4 6 0 0,0 0 0 0 0,1 1 0 0 0,-1-1 0 0 0,0 1 0 0 0,1-1 0 0 0,-1 1 0 0 0,1-1 0 0 0,0 1 0 0 0,-1 0 0 0 0,1 0 0 0 0,0 0 0 0 0,0 0 0 0 0,0 0 0 0 0,0 0 0 0 0,0 1 0 0 0,3-2 0 0 0,16-7-41 0 0,-1-1 81 0 0,0 1-1 0 0,1 0 1 0 0,42-10 0 0 0,-42 16-22 0 0,36-7-8 0 0,95-3 1 0 0,-129 15 10 0 0,-18-2-10 0 0,-1 0 0 0 0,1 0-1 0 0,-1 0 1 0 0,1-1 0 0 0,-1 1 0 0 0,1-1 0 0 0,-1-1-1 0 0,0 1 1 0 0,1 0 0 0 0,4-4 0 0 0,2 3 33 0 0,-1 1 1 0 0,0 0-1 0 0,1 0 1 0 0,-1 1-1 0 0,1 0 1 0 0,-1 1-1 0 0,13 2 1 0 0,-22 17-23 0 0,-2-18-17 0 0,0 1 0 0 0,0 0 0 0 0,0-1 0 0 0,-1 1 0 0 0,1-1 0 0 0,-1 0 0 0 0,0 1 0 0 0,1-1 0 0 0,-1 0 0 0 0,0 0 0 0 0,0 0 0 0 0,-1 0 0 0 0,1-1 0 0 0,0 1 0 0 0,-1-1 0 0 0,1 1 0 0 0,-1-1 0 0 0,-2 2 0 0 0,-16 11 0 0 0,11-1 0 0 0,8-10 0 0 0,1 0 0 0 0,-1-1 0 0 0,0 0 0 0 0,0 1 0 0 0,0-1 0 0 0,-1 0 0 0 0,1 0 0 0 0,0 0 0 0 0,-1 0 0 0 0,0 0 0 0 0,-2 1 0 0 0,-41 28 0 0 0,32-20 0 0 0,0-1 0 0 0,0-1 0 0 0,-1 0 0 0 0,0-1 0 0 0,-25 9 0 0 0,-11 5 0 0 0,42-17 0 0 0,0 0 0 0 0,-1-1 0 0 0,1 0 0 0 0,-14 3 0 0 0,-92 31 0 0 0,87-27 0 0 0,0-1 0 0 0,0-1 0 0 0,-49 7 0 0 0,67-14 0 0 0,-231 17 0 0 0,233-20 0 0 0,0 1 0 0 0,0-2 0 0 0,0 0 0 0 0,0 0 0 0 0,0 0 0 0 0,0-1 0 0 0,1 0 0 0 0,-1 0 0 0 0,1-1 0 0 0,0 0 0 0 0,0 0 0 0 0,0-1 0 0 0,1 0 0 0 0,-1 0 0 0 0,1 0 0 0 0,0-1 0 0 0,1 0 0 0 0,0 0 0 0 0,0 0 0 0 0,0-1 0 0 0,0 0 0 0 0,-3-7 0 0 0,-12-22 0 0 0,13 28 0 0 0,-2 3 0 0 0,6 3 0 0 0,0 1 0 0 0,0 0 0 0 0,0 0 0 0 0,1 0 0 0 0,-1 0 0 0 0,0 1 0 0 0,0-1 0 0 0,-1 1 0 0 0,1 0 0 0 0,0 0 0 0 0,0 0 0 0 0,0 0 0 0 0,-5 1 0 0 0,6-1 0 0 0,-20 3 0 0 0,-1 0 0 0 0,1 2 0 0 0,0 0 0 0 0,0 1 0 0 0,1 2 0 0 0,-1 0 0 0 0,-22 13 0 0 0,-27 9 0 0 0,-52 20 0 0 0,52-20 0 0 0,-95 27 0 0 0,91-33 0 0 0,-77 35 0 0 0,63-23 0 0 0,-211 66 0 0 0,177-63-30 0 0,-128 25 0 0 0,-133 7-30 0 0,298-61 77 0 0,0-3 0 0 0,-136-8 0 0 0,195-1-28 0 0,0-2 1 0 0,0-2 0 0 0,-43-13-1 0 0,69 19 13 0 0,-7-4 9 0 0,0 1 1 0 0,0-1-1 0 0,0 0 1 0 0,1-1-1 0 0,-1 0 1 0 0,1 0-1 0 0,-6-6 1 0 0,-31-20-32 0 0,10 16 22 0 0,29 13-1 0 0,-1 0 0 0 0,1-1 1 0 0,-1 1-1 0 0,1-1 1 0 0,0 0-1 0 0,0 0 0 0 0,0 0 1 0 0,1-1-1 0 0,-1 0 1 0 0,1 0-1 0 0,0 0 0 0 0,0-1 1 0 0,-4-5-1 0 0,-56-67-5 0 0,62 72 0 0 0,0-1 0 0 0,0 1 0 0 0,0 0 1 0 0,1-1-1 0 0,0 1 0 0 0,0-1 0 0 0,0 0 0 0 0,0 1 0 0 0,1-1 0 0 0,0 1 0 0 0,1-1 1 0 0,1-11-1 0 0,-1-9-57 0 0,-1 21 53 0 0,0 0-1 0 0,1 0 0 0 0,-1 0 0 0 0,1 1 0 0 0,0-1 1 0 0,0 0-1 0 0,0 1 0 0 0,1-1 0 0 0,0 1 0 0 0,0-1 1 0 0,0 1-1 0 0,0 0 0 0 0,0 0 0 0 0,6-6 0 0 0,1 0 7 0 0,0 1 0 0 0,1 1 0 0 0,0 0 0 0 0,13-9-1 0 0,-20 16 0 0 0,35-27-19 0 0,96-60 9 0 0,-114 76 9 0 0,1 2 1 0 0,1 0-1 0 0,0 1 0 0 0,42-11 0 0 0,-3 2-11 0 0,-48 13 20 0 0,1 0 0 0 0,0 2 0 0 0,25-5 1 0 0,9 3 3 0 0,178-12-117 0 0,-205 17 137 0 0,-2-1-18 0 0,0 1-1 0 0,0 0 1 0 0,0 1-1 0 0,0 1 0 0 0,0 1 1 0 0,0 1-1 0 0,-1 1 0 0 0,33 12 1 0 0,-48-16-8 0 0,0 0 0 0 0,0 1 0 0 0,0 0 0 0 0,0 0 0 0 0,0 0 0 0 0,0 0 0 0 0,-1 0 0 0 0,1 0 1 0 0,-1 1-1 0 0,1-1 0 0 0,-1 1 0 0 0,0-1 0 0 0,0 1 0 0 0,0 0 0 0 0,-1 0 0 0 0,2 4 0 0 0,-1-1 14 0 0,0 1-1 0 0,-1 0 0 0 0,0 1 1 0 0,-1-1-1 0 0,0 0 0 0 0,0 9 1 0 0,0 2 0 0 0,-1-15-13 0 0,1 0 1 0 0,0-1-1 0 0,-1 1 1 0 0,0 0-1 0 0,1 0 1 0 0,-1-1-1 0 0,0 1 1 0 0,-1-1-1 0 0,1 1 1 0 0,0-1-1 0 0,-1 0 1 0 0,1 1 0 0 0,-1-1-1 0 0,0 0 1 0 0,-2 3-1 0 0,-40 31 33 0 0,38-31-33 0 0,-16 10-3 0 0,0-2-1 0 0,-1 0 1 0 0,0-2 0 0 0,-1 0 0 0 0,0-1-1 0 0,-40 9 1 0 0,-160 25-2 0 0,197-40 1 0 0,-32 2 0 0 0,0-2 0 0 0,-114-8 0 0 0,148 2 0 0 0,0 0 0 0 0,1-2 0 0 0,-1-1 0 0 0,-36-11 0 0 0,-185-81 0 0 0,188 80 0 0 0,50 16 0 0 0,1 0 0 0 0,-1-1 0 0 0,0 0 0 0 0,1 0 0 0 0,0-1 0 0 0,0 0 0 0 0,0 0 0 0 0,0-1 0 0 0,0 0 0 0 0,-10-8 0 0 0,15 11 0 0 0,1 0 0 0 0,0-1 0 0 0,0 1 0 0 0,0 0 0 0 0,0-1 0 0 0,0 1 0 0 0,0-1 0 0 0,0 0 0 0 0,0 1 0 0 0,1-1 0 0 0,-1 1 0 0 0,1-1 0 0 0,-1 0 0 0 0,1 0 0 0 0,0 1 0 0 0,-1-1 0 0 0,1 0 0 0 0,0 0 0 0 0,0 1 0 0 0,0-1 0 0 0,0 0 0 0 0,1 0 0 0 0,-1 1 0 0 0,0-1 0 0 0,1 0 0 0 0,-1 1 0 0 0,1-1 0 0 0,0 0 0 0 0,-1 1 0 0 0,1-1 0 0 0,0 1 0 0 0,0-1 0 0 0,0 1 0 0 0,0-1 0 0 0,0 1 0 0 0,1 0 0 0 0,-1 0 0 0 0,0-1 0 0 0,0 1 0 0 0,1 0 0 0 0,-1 0 0 0 0,1 0 0 0 0,-1 0 0 0 0,4-1 0 0 0,32-19 0 0 0,-28 15 0 0 0,1 0 0 0 0,0 1 0 0 0,0 0 0 0 0,0 0 0 0 0,21-5 0 0 0,-24 7 0 0 0,0 1 0 0 0,0-1 0 0 0,0 0 0 0 0,0 0 0 0 0,0-1 0 0 0,6-5 0 0 0,16-7 0 0 0,74-23 0 0 0,-32 23 0 0 0,-19 5 0 0 0,163-43 0 0 0,-18 6 0 0 0,-151 38 0 0 0,-38 7 0 0 0,-1 1 0 0 0,1 0 0 0 0,0 0 0 0 0,0 1 0 0 0,0 0 0 0 0,1 0 0 0 0,-1 1 0 0 0,0 0 0 0 0,0 0 0 0 0,14 3 0 0 0,-21-2 0 0 0,-1-1 0 0 0,0 1 0 0 0,1-1 0 0 0,-1 1 0 0 0,0-1 0 0 0,1 1 0 0 0,-1-1 0 0 0,0 1 0 0 0,1-1 0 0 0,-1 1 0 0 0,0-1 0 0 0,0 1 0 0 0,0 0 0 0 0,0-1 0 0 0,0 1 0 0 0,0-1 0 0 0,0 1 0 0 0,0 0 0 0 0,0-1 0 0 0,0 1 0 0 0,0-1 0 0 0,0 1 0 0 0,0 0 0 0 0,0-1 0 0 0,0 1 0 0 0,-1-1 0 0 0,1 1 0 0 0,0-1 0 0 0,0 1 0 0 0,-1 0 0 0 0,1-1 0 0 0,-1 1 0 0 0,-7 16 0 0 0,8-17 0 0 0,-18 24 0 0 0,12-14 0 0 0,-1-1 0 0 0,0-1 0 0 0,-1 1 0 0 0,-8 7 0 0 0,-37 25 0 0 0,-2-2 0 0 0,-1-3 0 0 0,-97 46 0 0 0,92-50 0 0 0,32-19 0 0 0,-2-1 0 0 0,0-2 0 0 0,0-1 0 0 0,-36 6 0 0 0,2 0 0 0 0,-118 36 0 0 0,137-40 0 0 0,27-9 0 0 0,-3-2 0 0 0,74-24 0 0 0,14 5 0 0 0,84-13 0 0 0,-95 21 0 0 0,-26 7 0 0 0,0 1 0 0 0,35 2 0 0 0,-42 1 0 0 0,1-1 0 0 0,0 0 0 0 0,40-9 0 0 0,-59 9 0 0 0,1-1 0 0 0,0 1 0 0 0,-1 0 0 0 0,1 1 0 0 0,0-1 0 0 0,-1 1 0 0 0,1 0 0 0 0,9 1 0 0 0,50 2 0 0 0,-64-3 0 0 0,1 0 0 0 0,0 1 0 0 0,-1-1 0 0 0,1 0 0 0 0,-1 0 0 0 0,1 0 0 0 0,0 1 0 0 0,-1-1 0 0 0,1 0 0 0 0,-1 1 0 0 0,1-1 0 0 0,-1 0 0 0 0,1 1 0 0 0,-1-1 0 0 0,1 1 0 0 0,-1-1 0 0 0,0 1 0 0 0,1-1 0 0 0,-1 1 0 0 0,0-1 0 0 0,1 1 0 0 0,-1-1 0 0 0,0 1 0 0 0,1-1 0 0 0,-1 1 0 0 0,0-1 0 0 0,0 1 0 0 0,0 0 0 0 0,0-1 0 0 0,0 1 0 0 0,0 0 0 0 0,1-1 0 0 0,-1 1 0 0 0,-1-1 0 0 0,1 1 0 0 0,0 0 0 0 0,0-1 0 0 0,0 1 0 0 0,0-1 0 0 0,0 1 0 0 0,0 0 0 0 0,-1-1 0 0 0,1 1 0 0 0,0-1 0 0 0,-1 1 0 0 0,1-1 0 0 0,0 1 0 0 0,-1-1 0 0 0,1 1 0 0 0,0-1 0 0 0,-1 1 0 0 0,-16 28 0 0 0,12-25 0 0 0,0 0 0 0 0,0-1 0 0 0,-1 1 0 0 0,1-1 0 0 0,-1-1 0 0 0,0 1 0 0 0,-9 3 0 0 0,-14 6 0 0 0,-19 13 0 0 0,-84 30 0 0 0,4-2 0 0 0,122-50-1 0 0,0 0 0 0 0,1 1 0 0 0,-1-1-1 0 0,1 1 1 0 0,0 0 0 0 0,0 0 0 0 0,1 0 0 0 0,-1 1 0 0 0,1 0 0 0 0,0 0-1 0 0,0 0 1 0 0,1 0 0 0 0,-1 0 0 0 0,1 1 0 0 0,0 0 0 0 0,1-1 0 0 0,-1 1-1 0 0,1 0 1 0 0,0 1 0 0 0,1-1 0 0 0,0 0 0 0 0,0 0 0 0 0,0 1 0 0 0,0-1-1 0 0,1 0 1 0 0,0 1 0 0 0,1-1 0 0 0,-1 0 0 0 0,1 1 0 0 0,0-1 0 0 0,1 0-1 0 0,0 0 1 0 0,0 0 0 0 0,4 9 0 0 0,-3-10 2 0 0,0 0 0 0 0,0 0 0 0 0,1 0 0 0 0,-1-1 0 0 0,1 1 0 0 0,1-1 1 0 0,6 6-1 0 0,-1-1-10 0 0,30 23-36 0 0,-35-27 44 0 0,0 1 1 0 0,0-1 0 0 0,1-1 0 0 0,0 1-1 0 0,0-1 1 0 0,0 0 0 0 0,0 0 0 0 0,1-1-1 0 0,0 1 1 0 0,11 3 0 0 0,20 8-22 0 0,8 5 16 0 0,2-2 0 0 0,0-1 0 0 0,0-3 0 0 0,2-2 0 0 0,53 6-1 0 0,-41-13-24 0 0,283 14 49 0 0,96-19 142 0 0,-274-14-160 0 0,-100 12 0 0 0,-1-4 0 0 0,-1-2 0 0 0,1-4 0 0 0,66-20 0 0 0,-124 29 0 0 0,1-1 0 0 0,-1 0 0 0 0,0 0 0 0 0,10-7 0 0 0,-12 7 0 0 0,0 0 0 0 0,1 0 0 0 0,0 1 0 0 0,-1 0 0 0 0,12-3 0 0 0,-13 4 0 0 0,1 0 0 0 0,-1 0 0 0 0,0 0 0 0 0,0 0 0 0 0,-1-1 0 0 0,1 0 0 0 0,6-5 0 0 0,9-5 0 0 0,100-54 0 0 0,58-30 0 0 0,-157 86 0 0 0,-2-1 0 0 0,29-22 0 0 0,6-3 0 0 0,-22 15 0 0 0,-26 18 0 0 0,1-1 0 0 0,0 1 0 0 0,0 0 0 0 0,0 0 0 0 0,10-4 0 0 0,9-9 0 0 0,-5 1 0 0 0,71-15 0 0 0,66-49 0 0 0,-82 40 0 0 0,-45 25 0 0 0,-24 13 0 0 0,-1-1 0 0 0,-1 0 0 0 0,1 0 0 0 0,0 0 0 0 0,-1-1 0 0 0,1 1 0 0 0,7-8 0 0 0,-9 6 0 0 0,-2 3 0 0 0,-1 0 0 0 0,1 0 0 0 0,0 0 0 0 0,0 0 0 0 0,0 0 0 0 0,0 1 0 0 0,0-1 0 0 0,0 1 0 0 0,0-1 0 0 0,1 1 0 0 0,-1 0 0 0 0,0 0 0 0 0,1 0 0 0 0,3-1 0 0 0,-4 1 0 0 0,0 1 0 0 0,0-1 0 0 0,-1 0 0 0 0,1 0 0 0 0,0 0 0 0 0,-1 0 0 0 0,1 0 0 0 0,-1 0 0 0 0,1 0 0 0 0,-1 0 0 0 0,0-1 0 0 0,1 1 0 0 0,-1 0 0 0 0,0-1 0 0 0,2-2 0 0 0,-2 2 0 0 0,1 0 0 0 0,-1 0 0 0 0,1 0 0 0 0,-1 0 0 0 0,1 1 0 0 0,0-1 0 0 0,0 0 0 0 0,0 1 0 0 0,0 0 0 0 0,0-1 0 0 0,0 1 0 0 0,3-1 0 0 0,79-55 0 0 0,-82 57 0 0 0,-1-1 0 0 0,1 0 0 0 0,-1 0 0 0 0,1 0 0 0 0,-1 0 0 0 0,1 0 0 0 0,-1 0 0 0 0,0 0 0 0 0,1 0 0 0 0,-1 0 0 0 0,0-1 0 0 0,0 1 0 0 0,0-1 0 0 0,0 1 0 0 0,0-1 0 0 0,0 1 0 0 0,0-1 0 0 0,-1 1 0 0 0,1-1 0 0 0,0 0 0 0 0,-1 1 0 0 0,0-1 0 0 0,1-2 0 0 0,0 3 0 0 0,-1 0 0 0 0,1-1 0 0 0,-1 1 0 0 0,1 0 0 0 0,0 0 0 0 0,-1 0 0 0 0,1 0 0 0 0,0 0 0 0 0,0 1 0 0 0,0-1 0 0 0,0 0 0 0 0,0 0 0 0 0,0 1 0 0 0,0-1 0 0 0,0 0 0 0 0,0 1 0 0 0,0-1 0 0 0,0 1 0 0 0,1-1 0 0 0,-1 1 0 0 0,2-1 0 0 0,9-5 0 0 0,-1-16 0 0 0,-10 19 0 0 0,0 0 0 0 0,0 0 0 0 0,0 0 0 0 0,1 0 0 0 0,-1 0 0 0 0,1 1 0 0 0,-1-1 0 0 0,1 1 0 0 0,0-1 0 0 0,0 1 0 0 0,0 0 0 0 0,0 0 0 0 0,1-1 0 0 0,-1 2 0 0 0,5-4 0 0 0,-3 2 0 0 0,-1 1 0 0 0,1-1 0 0 0,-1 0 0 0 0,0 0 0 0 0,0 0 0 0 0,0-1 0 0 0,0 1 0 0 0,-1-1 0 0 0,1 1 0 0 0,-1-1 0 0 0,0 0 0 0 0,2-6 0 0 0,9-13 0 0 0,-6 12 0 0 0,5-7 0 0 0,-2 0 0 0 0,0-1 0 0 0,-1 0 0 0 0,11-32 0 0 0,-9 25 0 0 0,-9 22 0 0 0,0 1 0 0 0,0-1 0 0 0,0 0 0 0 0,-1 0 0 0 0,0 0 0 0 0,0 0 0 0 0,0 0 0 0 0,0 0 0 0 0,0 0 0 0 0,-1-6 0 0 0,9-353 0 0 0,-9 261 0 0 0,1 99 0 0 0,0-1 0 0 0,0 1 0 0 0,0 0 0 0 0,1-1 0 0 0,-1 1 0 0 0,1 0 0 0 0,0 0 0 0 0,0 0 0 0 0,0 0 0 0 0,0 1 0 0 0,0-1 0 0 0,1 1 0 0 0,-1-1 0 0 0,1 1 0 0 0,0 0 0 0 0,-1 0 0 0 0,1 0 0 0 0,0 0 0 0 0,0 0 0 0 0,6-2 0 0 0,-8 4 0 0 0,0-1 0 0 0,0 1 0 0 0,0 0 0 0 0,0-1 0 0 0,0 1 0 0 0,0 0 0 0 0,0 0 0 0 0,0 0 0 0 0,0 0 0 0 0,0 0 0 0 0,0 0 0 0 0,0 0 0 0 0,1 0 0 0 0,-1 0 0 0 0,0 1 0 0 0,0-1 0 0 0,0 0 0 0 0,0 1 0 0 0,0-1 0 0 0,0 0 0 0 0,0 1 0 0 0,0 0 0 0 0,0-1 0 0 0,0 1 0 0 0,0-1 0 0 0,-1 1 0 0 0,1 0 0 0 0,0 0 0 0 0,0 0 0 0 0,-1-1 0 0 0,1 1 0 0 0,0 0 0 0 0,-1 0 0 0 0,1 0 0 0 0,-1 0 0 0 0,1 0 0 0 0,0 2 0 0 0,20 51 0 0 0,-13-30 0 0 0,-5-17 0 0 0,-1-1 0 0 0,0 1 0 0 0,-1-1 0 0 0,1 1 0 0 0,-1 0 0 0 0,-1 0 0 0 0,1 0 0 0 0,-1 8 0 0 0,0 95 0 0 0,0-109 0 0 0,0-1 0 0 0,1 0 0 0 0,-1 1 0 0 0,0-1 0 0 0,1 0 0 0 0,-1 0 0 0 0,0 1 0 0 0,1-1 0 0 0,-1 0 0 0 0,0 0 0 0 0,1 0 0 0 0,-1 1 0 0 0,1-1 0 0 0,-1 0 0 0 0,0 0 0 0 0,1 0 0 0 0,-1 0 0 0 0,1 0 0 0 0,-1 0 0 0 0,1 0 0 0 0,-1 0 0 0 0,1 0 0 0 0,-1 0 0 0 0,0 0 0 0 0,1 0 0 0 0,-1 0 0 0 0,1 0 0 0 0,-1-1 0 0 0,0 1 0 0 0,1 0 0 0 0,-1 0 0 0 0,1 0 0 0 0,-1-1 0 0 0,0 1 0 0 0,1 0 0 0 0,-1 0 0 0 0,0-1 0 0 0,1 1 0 0 0,-1 0 0 0 0,0-1 0 0 0,1 1 0 0 0,-1 0 0 0 0,0-1 0 0 0,0 1 0 0 0,0 0 0 0 0,1-1 0 0 0,-1 1 0 0 0,0-1 0 0 0,0 1 0 0 0,0-1 0 0 0,0 1 0 0 0,0 0 0 0 0,0-1 0 0 0,1 0 0 0 0,-1-18 0 0 0,2-1 0 0 0,1 1 0 0 0,0 0 0 0 0,9-26 0 0 0,-6 23 0 0 0,-1 0 0 0 0,5-41 0 0 0,-6 24 0 0 0,1 0 0 0 0,3 1 0 0 0,19-60 0 0 0,-12 20 0 0 0,-13 61 0 0 0,1 0 0 0 0,1 1 0 0 0,0 0 0 0 0,1-1 0 0 0,7-14 0 0 0,-1 3 0 0 0,-9 21 0 0 0,0 1 0 0 0,0-1 0 0 0,1 1 0 0 0,0 0 0 0 0,0 0 0 0 0,8-11 0 0 0,-8 14 0 0 0,-1 0 0 0 0,0 0 0 0 0,0-1 0 0 0,-1 1 0 0 0,1 0 0 0 0,-1-1 0 0 0,1 1 0 0 0,-1-1 0 0 0,1-6 0 0 0,8-17 0 0 0,-4 14 0 0 0,-6 12 0 0 0,0 1 0 0 0,1-1 0 0 0,-1 0 0 0 0,0 1 0 0 0,0-1 0 0 0,1 0 0 0 0,-1 1 0 0 0,0-1 0 0 0,1 0 0 0 0,-1 1 0 0 0,0-1 0 0 0,1 1 0 0 0,-1-1 0 0 0,1 1 0 0 0,-1-1 0 0 0,1 1 0 0 0,-1-1 0 0 0,1 1 0 0 0,-1-1 0 0 0,1 1 0 0 0,0 0 0 0 0,-1-1 0 0 0,1 1 0 0 0,0 0 0 0 0,-1 0 0 0 0,1-1 0 0 0,0 1 0 0 0,2 0 0 0 0,0-1 0 0 0,-1 1 0 0 0,1 0 0 0 0,0 0 0 0 0,-1 0 0 0 0,1 1 0 0 0,0-1 0 0 0,-1 1 0 0 0,1-1 0 0 0,0 1 0 0 0,-1 0 0 0 0,1 0 0 0 0,-1 0 0 0 0,1 0 0 0 0,-1 1 0 0 0,0-1 0 0 0,0 1 0 0 0,1-1 0 0 0,-1 1 0 0 0,0 0 0 0 0,0 0 0 0 0,0 0 0 0 0,2 3 0 0 0,23 19 0 0 0,-21-20 0 0 0,-1 1 0 0 0,0-1 0 0 0,0 1 0 0 0,0 0 0 0 0,0 0 0 0 0,-1 0 0 0 0,0 1 0 0 0,0-1 0 0 0,-1 1 0 0 0,0 0 0 0 0,4 8 0 0 0,28 78 0 0 0,-17-3 0 0 0,-13-74 0 0 0,-1 0 0 0 0,0 0 0 0 0,3 28 0 0 0,2 12 0 0 0,-6-38 0 0 0,0 1 0 0 0,-2-1 0 0 0,0 1 0 0 0,-1-1 0 0 0,-3 19 0 0 0,1 29 0 0 0,2-48 0 0 0,-1-1 0 0 0,0 1 0 0 0,-1-1 0 0 0,-6 26 0 0 0,-2 1 0 0 0,5-18 0 0 0,-2-1 0 0 0,-12 30 0 0 0,17-48 0 0 0,-1 0 0 0 0,0 0 0 0 0,0-1 0 0 0,0 1 0 0 0,-1-1 0 0 0,0 0 0 0 0,0 0 0 0 0,0 0 0 0 0,-1 0 0 0 0,1-1 0 0 0,-1 0 0 0 0,0 0 0 0 0,-1 0 0 0 0,-5 3 0 0 0,9-6 0 0 0,0 0 0 0 0,0-1 0 0 0,0 1 0 0 0,0 0 0 0 0,0 0 0 0 0,0 1 0 0 0,0-1 0 0 0,1 0 0 0 0,-1 1 0 0 0,0-1 0 0 0,1 1 0 0 0,-1-1 0 0 0,1 1 0 0 0,0 0 0 0 0,0 0 0 0 0,-1-1 0 0 0,1 1 0 0 0,0 0 0 0 0,0 0 0 0 0,1 0 0 0 0,-1 0 0 0 0,0 0 0 0 0,0 4 0 0 0,-4 1 0 0 0,0 0 0 0 0,0-1 0 0 0,-1 0 0 0 0,0 0 0 0 0,0-1 0 0 0,0 0 0 0 0,-1 0 0 0 0,1 0 0 0 0,-1-1 0 0 0,-9 5 0 0 0,8-3 0 0 0,7-5 0 0 0,-1 1 0 0 0,0-1 0 0 0,1 0 0 0 0,-1 1 0 0 0,0-1 0 0 0,0 0 0 0 0,0 0 0 0 0,0 0 0 0 0,0-1 0 0 0,0 1 0 0 0,0 0 0 0 0,0-1 0 0 0,0 1 0 0 0,0-1 0 0 0,0 0 0 0 0,0 0 0 0 0,-3 0 0 0 0,4 0 0 0 0,0 0 0 0 0,1 0 0 0 0,-1 0 0 0 0,0 0 0 0 0,1-1 0 0 0,-1 1 0 0 0,0 0 0 0 0,1 0 0 0 0,-1-1 0 0 0,0 1 0 0 0,1 0 0 0 0,-1-1 0 0 0,1 1 0 0 0,-1-1 0 0 0,1 1 0 0 0,-1-1 0 0 0,1 1 0 0 0,-1-1 0 0 0,1 0 0 0 0,-1 1 0 0 0,1-1 0 0 0,-1 1 0 0 0,1-1 0 0 0,0 0 0 0 0,0 1 0 0 0,-1-1 0 0 0,1 0 0 0 0,0 1 0 0 0,0-1 0 0 0,0 0 0 0 0,0 0 0 0 0,0 1 0 0 0,0-1 0 0 0,0 0 0 0 0,0 1 0 0 0,0-1 0 0 0,0 0 0 0 0,0 0 0 0 0,0 1 0 0 0,0-1 0 0 0,1 0 0 0 0,-1 1 0 0 0,0-2 0 0 0,1-1 0 0 0,-1-1 0 0 0,0 1 0 0 0,0 0 0 0 0,-1-1 0 0 0,1 1 0 0 0,-1 0 0 0 0,0 0 0 0 0,1-1 0 0 0,-1 1 0 0 0,-2-4 0 0 0,2 4 0 0 0,0 1 0 0 0,0-1 0 0 0,1 0 0 0 0,0 0 0 0 0,-1 0 0 0 0,1 0 0 0 0,0 1 0 0 0,0-1 0 0 0,1 0 0 0 0,-1 0 0 0 0,0 0 0 0 0,1 0 0 0 0,0 1 0 0 0,0-1 0 0 0,0 0 0 0 0,0 1 0 0 0,0-1 0 0 0,0 0 0 0 0,1 1 0 0 0,-1-1 0 0 0,1 1 0 0 0,0 0 0 0 0,-1 0 0 0 0,1 0 0 0 0,4-4 0 0 0,21-26 0 0 0,-23 28 0 0 0,0-1 0 0 0,0 1 0 0 0,-1-1 0 0 0,0 0 0 0 0,0 0 0 0 0,0 0 0 0 0,-1 0 0 0 0,3-7 0 0 0,3-8 0 0 0,17-3 0 0 0,-15 6 0 0 0,1 1 0 0 0,22-25 0 0 0,-18 20 0 0 0,0 0 0 0 0,19-41 0 0 0,-28 51 0 0 0,-4 8 0 0 0,-1 0 0 0 0,0 1 0 0 0,1 0 0 0 0,0-1 0 0 0,-1 1 0 0 0,1 0 0 0 0,0 0 0 0 0,0 0 0 0 0,0 0 0 0 0,0 0 0 0 0,1 0 0 0 0,-1 0 0 0 0,0 1 0 0 0,4-2 0 0 0,30-32 0 0 0,-26 21 0 0 0,-10 13 0 0 0,0 0 0 0 0,1 0 0 0 0,-1 0 0 0 0,1 0 0 0 0,0 0 0 0 0,-1 0 0 0 0,1 0 0 0 0,0 0 0 0 0,0 0 0 0 0,-1 0 0 0 0,1 0 0 0 0,0 1 0 0 0,0-1 0 0 0,0 0 0 0 0,0 0 0 0 0,0 1 0 0 0,0-1 0 0 0,2 0 0 0 0,5 1 0 0 0,-8 1 0 0 0,1 0 0 0 0,-1 0 0 0 0,1 1 0 0 0,-1-1 0 0 0,0 0 0 0 0,1 0 0 0 0,-1 0 0 0 0,0 1 0 0 0,0-1 0 0 0,0 0 0 0 0,0 0 0 0 0,0 0 0 0 0,0 1 0 0 0,0-1 0 0 0,-1 0 0 0 0,0 2 0 0 0,10 52 0 0 0,-9 128 0 0 0,-9-118 0 0 0,9-59 0 0 0,0 0 0 0 0,0 0 0 0 0,-1 0 0 0 0,0 0 0 0 0,-1 0 0 0 0,1 0 0 0 0,-1 0 0 0 0,0-1 0 0 0,0 1 0 0 0,-1 0 0 0 0,-4 6 0 0 0,-8 15 0 0 0,14-25 0 0 0,0 0 0 0 0,0 0 0 0 0,0 0 0 0 0,0 0 0 0 0,0 0 0 0 0,0 0 0 0 0,0 0 0 0 0,0-1 0 0 0,-1 1 0 0 0,1 0 0 0 0,-1-1 0 0 0,1 1 0 0 0,-4 1 0 0 0,3-1 0 0 0,0 0 0 0 0,0 0 0 0 0,0 0 0 0 0,1 0 0 0 0,-1 1 0 0 0,0-1 0 0 0,1 1 0 0 0,0-1 0 0 0,-1 1 0 0 0,1-1 0 0 0,-1 5 0 0 0,-10 15 0 0 0,-38 10 0 0 0,25-11 0 0 0,0-1 0 0 0,-46 26 0 0 0,42-27 0 0 0,-50 38 0 0 0,61-42 0 0 0,-1-2 0 0 0,0-1 0 0 0,-1 0 0 0 0,-32 13 0 0 0,-16 9 0 0 0,-7 4 0 0 0,-3-3 0 0 0,0-3 0 0 0,-102 25 0 0 0,-275 81 0 0 0,388-118 0 0 0,24-7 0 0 0,-87 15 0 0 0,22-10 0 0 0,-112 33 0 0 0,-52 11 0 0 0,127-33 0 0 0,-42 6 0 0 0,86-13 0 0 0,73-14 0 0 0,0-1 0 0 0,-41 4 0 0 0,-205 27 0 0 0,185-24 0 0 0,-79 11 0 0 0,-262 4 0 0 0,414-29 0 0 0,1 0 0 0 0,-1-2 0 0 0,1 0 0 0 0,-1 0 0 0 0,1-2 0 0 0,0 0 0 0 0,0 0 0 0 0,0-1 0 0 0,-23-13 0 0 0,31 14 0 0 0,-1-2 0 0 0,0 1 0 0 0,0 1 0 0 0,0-1 0 0 0,-16-5 0 0 0,6-3 0 0 0,4 1 0 0 0,8 7 0 0 0,-1-1 0 0 0,1 1 0 0 0,0-1 0 0 0,1-1 0 0 0,0 1 0 0 0,0-1 0 0 0,0 0 0 0 0,0 0 0 0 0,-3-9 0 0 0,2-1 0 0 0,0 0 0 0 0,1-1 0 0 0,1 1 0 0 0,1-1 0 0 0,0 0 0 0 0,2 0 0 0 0,0 0 0 0 0,1 0 0 0 0,0 0 0 0 0,2 0 0 0 0,0 1 0 0 0,5-22 0 0 0,-6 37 0 0 0,0 0 0 0 0,-1 0 0 0 0,1 0 0 0 0,0 1 0 0 0,0-1 0 0 0,0 0 0 0 0,1 0 0 0 0,-1 1 0 0 0,0-1 0 0 0,1 1 0 0 0,-1-1 0 0 0,1 1 0 0 0,-1-1 0 0 0,1 1 0 0 0,0 0 0 0 0,2-1 0 0 0,13-12 0 0 0,4-18 0 0 0,7 14 0 0 0,-15 5 0 0 0,-12 11 0 0 0,1 0 0 0 0,0 1 0 0 0,-1-1 0 0 0,1 0 0 0 0,0 1 0 0 0,0-1 0 0 0,0 1 0 0 0,0 0 0 0 0,0 0 0 0 0,0 0 0 0 0,1 0 0 0 0,-1 0 0 0 0,0 0 0 0 0,1 0 0 0 0,2 0 0 0 0,-2 0 0 0 0,0 0 0 0 0,0 0 0 0 0,-1 0 0 0 0,1-1 0 0 0,0 1 0 0 0,-1-1 0 0 0,1 0 0 0 0,-1 1 0 0 0,1-1 0 0 0,2-4 0 0 0,-3 4 0 0 0,0 0 0 0 0,1 0 0 0 0,-1 0 0 0 0,0 0 0 0 0,1 0 0 0 0,-1 1 0 0 0,1-1 0 0 0,-1 1 0 0 0,1-1 0 0 0,0 1 0 0 0,0 0 0 0 0,0 0 0 0 0,-1 1 0 0 0,5-2 0 0 0,31-2 0 0 0,0 1 0 0 0,40 2 0 0 0,-68 1 0 0 0,1 1 0 0 0,-1 0 0 0 0,1 0 0 0 0,-1 1 0 0 0,0 1 0 0 0,0-1 0 0 0,0 2 0 0 0,0 0 0 0 0,0 0 0 0 0,-1 0 0 0 0,1 1 0 0 0,12 10 0 0 0,-19-12 0 0 0,1 1 0 0 0,-1 0 0 0 0,0 0 0 0 0,0 0 0 0 0,0 0 0 0 0,-1 1 0 0 0,1-1 0 0 0,1 6 0 0 0,-3-7 0 0 0,0 0 0 0 0,1 0 0 0 0,-1 0 0 0 0,1 0 0 0 0,0 0 0 0 0,0 0 0 0 0,0 0 0 0 0,0-1 0 0 0,0 1 0 0 0,1-1 0 0 0,3 4 0 0 0,-4-5 0 0 0,0 1 0 0 0,0 0 0 0 0,0 0 0 0 0,0-1 0 0 0,-1 1 0 0 0,1 0 0 0 0,-1 1 0 0 0,0-1 0 0 0,1 0 0 0 0,-1 0 0 0 0,0 1 0 0 0,0-1 0 0 0,0 1 0 0 0,-1-1 0 0 0,1 0 0 0 0,-1 1 0 0 0,1 0 0 0 0,-1-1 0 0 0,0 1 0 0 0,0-1 0 0 0,0 1 0 0 0,0-1 0 0 0,0 1 0 0 0,-1 3 0 0 0,-1 3 0 0 0,1 0 0 0 0,-1 0 0 0 0,-1 0 0 0 0,0 0 0 0 0,0-1 0 0 0,-5 9 0 0 0,2-6 0 0 0,-1-1 0 0 0,-1 1 0 0 0,0-2 0 0 0,0 1 0 0 0,-1-1 0 0 0,0 0 0 0 0,-1-1 0 0 0,0 0 0 0 0,0 0 0 0 0,-1-1 0 0 0,0-1 0 0 0,0 0 0 0 0,0 0 0 0 0,-13 3 0 0 0,-15 14 0 0 0,34-19 0 0 0,0 0 0 0 0,-1-1 0 0 0,0 1 0 0 0,0-1 0 0 0,0-1 0 0 0,0 1 0 0 0,-9 2 0 0 0,-71 19 0 0 0,57-14 0 0 0,-1-1 0 0 0,0-2 0 0 0,-1-1 0 0 0,-61 4 0 0 0,62-9 0 0 0,21 0 0 0 0,0 0 0 0 0,0 0 0 0 0,0-1 0 0 0,0-1 0 0 0,0 1 0 0 0,1-1 0 0 0,-1-1 0 0 0,0 0 0 0 0,0 0 0 0 0,1-1 0 0 0,-1 0 0 0 0,1 0 0 0 0,0-1 0 0 0,-14-8 0 0 0,-46-32 0 0 0,66 43 0 0 0,1 1 0 0 0,0-1 0 0 0,0 0 0 0 0,0 1 0 0 0,0-1 0 0 0,0 0 0 0 0,0 0 0 0 0,0 1 0 0 0,0-1 0 0 0,0 0 0 0 0,1 0 0 0 0,-1 0 0 0 0,0 0 0 0 0,0 0 0 0 0,1 0 0 0 0,-1 0 0 0 0,1-1 0 0 0,-1 1 0 0 0,1 0 0 0 0,-1 0 0 0 0,1-2 0 0 0,0 2 0 0 0,-1 0 0 0 0,1 0 0 0 0,0 0 0 0 0,-1 0 0 0 0,1 0 0 0 0,0 0 0 0 0,-1 0 0 0 0,0 1 0 0 0,1-1 0 0 0,-1 0 0 0 0,1 0 0 0 0,-1 0 0 0 0,0 0 0 0 0,1 1 0 0 0,-1-1 0 0 0,0 0 0 0 0,0 1 0 0 0,0-1 0 0 0,-1 0 0 0 0,-2-2-126 0 0,0 1 1 0 0,1-1-1 0 0,-1 0 1 0 0,1-1-1 0 0,0 1 1 0 0,-1-1-1 0 0,1 1 1 0 0,1-1-1 0 0,-1 0 0 0 0,1 0 1 0 0,-1 0-1 0 0,1 0 1 0 0,0-1-1 0 0,1 1 1 0 0,-1 0-1 0 0,1-1 0 0 0,0 1 1 0 0,-1-7-1 0 0,-1-11-1081 0 0,1 1-1 0 0,2-39 1 0 0,0 32 669 0 0,1 17-113 0 0,1 0-1 0 0,-1 0 1 0 0,2 0 0 0 0,-1 1 0 0 0,2-1 0 0 0,-1 1 0 0 0,1 0 0 0 0,11-19 0 0 0,7-21-1721 0 0,-10 15 970 0 0,-1 0 1 0 0,-2-1-1 0 0,5-43 0 0 0,18-68-3072 0 0,-28 72-1002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265 310 5392 0 0,'-7'0'1109'0'0,"-1"-1"0"0"0,1 0 0 0 0,0-1 0 0 0,0 1 0 0 0,0-1 0 0 0,-9-4-1 0 0,-31-7 1878 0 0,33 10-2039 0 0,0 0 1 0 0,1-1-1 0 0,0-1 1 0 0,-15-6-1 0 0,-2-1 397 0 0,27 11-1238 0 0,1-1 1 0 0,-1 1-1 0 0,1 0 1 0 0,0-1 0 0 0,-1 0-1 0 0,1 1 1 0 0,0-1-1 0 0,0 0 1 0 0,0 0 0 0 0,0 0-1 0 0,0-1 1 0 0,0 1-1 0 0,1 0 1 0 0,-1-1 0 0 0,1 1-1 0 0,0-1 1 0 0,0 1-1 0 0,-1-1 1 0 0,1-3 0 0 0,-2-2 143 0 0,2 0 1 0 0,-1 0 0 0 0,1 0-1 0 0,0-1 1 0 0,1-9 0 0 0,2 13-161 0 0,1-1 0 0 0,0 1 0 0 0,1 0 0 0 0,-1 1 0 0 0,1-1 0 0 0,0 0 1 0 0,0 1-1 0 0,0 0 0 0 0,0 0 0 0 0,1 0 0 0 0,0 1 0 0 0,7-5 1 0 0,2 2-1 0 0,-5 2-47 0 0,0 1 0 0 0,-1-2 0 0 0,1 0 1 0 0,-1 0-1 0 0,8-6 0 0 0,-15 10-31 0 0,0 0 0 0 0,1-1-1 0 0,-1 1 1 0 0,1 0 0 0 0,0 0 0 0 0,-1 0 0 0 0,1 0 0 0 0,0 0 0 0 0,0 1-1 0 0,0-1 1 0 0,-1 0 0 0 0,1 1 0 0 0,2-1 0 0 0,21-9 176 0 0,-21 7-166 0 0,1 1-1 0 0,0 0 0 0 0,0 0 0 0 0,0 0 0 0 0,0 1 0 0 0,1 0 0 0 0,-1 0 0 0 0,0 0 0 0 0,7 1 0 0 0,60-3 242 0 0,-69 3-247 0 0,7 0 12 0 0,1-1 1 0 0,-1 1-1 0 0,1 1 1 0 0,-1 0-1 0 0,0 1 0 0 0,1 0 1 0 0,-1 0-1 0 0,0 1 1 0 0,0 0-1 0 0,0 1 1 0 0,17 9-1 0 0,-12-6 3 0 0,-9-4-17 0 0,1 0 0 0 0,-1 0 1 0 0,0 0-1 0 0,1 1 0 0 0,-2 0 1 0 0,11 9-1 0 0,-6 0 13 0 0,-8-10-21 0 0,0-1-1 0 0,-1 0 1 0 0,1 1-1 0 0,0-1 1 0 0,0 0-1 0 0,1 0 1 0 0,-1 0-1 0 0,0-1 1 0 0,0 1-1 0 0,5 2 1 0 0,-5-2 1 0 0,1 0 0 0 0,-1 0 0 0 0,0 0 0 0 0,0 1 0 0 0,0-1 0 0 0,0 1 0 0 0,-1 0-1 0 0,1-1 1 0 0,0 1 0 0 0,-1 0 0 0 0,0 0 0 0 0,0 0 0 0 0,0 0 0 0 0,0 0 0 0 0,0 0 0 0 0,0 6 0 0 0,11 28 33 0 0,-9-28-28 0 0,0 0-1 0 0,0 0 0 0 0,-1 1 1 0 0,0 0-1 0 0,-1-1 0 0 0,0 1 1 0 0,-1 0-1 0 0,0-1 0 0 0,0 1 1 0 0,-1 0-1 0 0,0-1 0 0 0,-1 1 1 0 0,0 0-1 0 0,0-1 0 0 0,-5 12 1 0 0,-8 30 33 0 0,13-41-26 0 0,-1 0 0 0 0,0 0 1 0 0,0 0-1 0 0,-6 13 0 0 0,6-18-11 0 0,0 0 0 0 0,0 1 1 0 0,0-1-1 0 0,1 1 0 0 0,-3 11 0 0 0,3-12-6 0 0,1-1 0 0 0,0 1 0 0 0,-1-1 0 0 0,0 0 0 0 0,0 0 0 0 0,0 0 0 0 0,0 0 0 0 0,-1 0 0 0 0,0 0 0 0 0,1-1 0 0 0,-6 6 0 0 0,-33 40-14 0 0,26-30 7 0 0,0-1-1 0 0,-32 30 0 0 0,29-24 41 0 0,10-11-7 0 0,6-11-22 0 0,-6 6-6 0 0,1 0 0 0 0,-1 0 0 0 0,0-1-1 0 0,-15 9 1 0 0,20-14 2 0 0,1-1 0 0 0,0 1 0 0 0,0-1 0 0 0,0 1 0 0 0,0 0 0 0 0,1 0 0 0 0,-1 0 0 0 0,0 0 0 0 0,1 0 0 0 0,-3 5 0 0 0,3-5 1 0 0,0 0 0 0 0,0-1 0 0 0,-1 1 0 0 0,1 0 1 0 0,-1 0-1 0 0,1 0 0 0 0,-1-1 0 0 0,1 1 0 0 0,-1-1 0 0 0,0 1 0 0 0,0-1 1 0 0,-2 1-1 0 0,-26 16 36 0 0,-23 9 110 0 0,52-27-144 0 0,1 0 0 0 0,-1 0 0 0 0,1 0 1 0 0,-1 0-1 0 0,0 0 0 0 0,1 0 0 0 0,-1 0 0 0 0,1 0 0 0 0,-1 0 1 0 0,0 1-1 0 0,1-1 0 0 0,-1 0 0 0 0,1 0 0 0 0,-1 0 1 0 0,1 1-1 0 0,-1-1 0 0 0,1 0 0 0 0,-1 1 0 0 0,1-1 1 0 0,-1 1-1 0 0,1-1 0 0 0,-1 0 0 0 0,1 1 0 0 0,0-1 1 0 0,-1 1-1 0 0,1-1 0 0 0,0 1 0 0 0,-1-1 0 0 0,1 1 1 0 0,0-1-1 0 0,-1 2 0 0 0,21 3 315 0 0,37-5-52 0 0,163-73-12 0 0,-182 55-257 0 0,-34 15 4 0 0,1 0 1 0 0,-1 1-1 0 0,1-1 0 0 0,-1 1 0 0 0,1 0 0 0 0,0 1 0 0 0,6-2 0 0 0,-2 0-85 0 0,-1 0-1 0 0,1 0 1 0 0,-1-1 0 0 0,0 0-1 0 0,0-1 1 0 0,0 1-1 0 0,0-1 1 0 0,-1-1-1 0 0,0 0 1 0 0,0 0-1 0 0,0 0 1 0 0,6-9-1 0 0,-8 9-110 0 0,0 0-193 0 0,0-1 1 0 0,0 0-1 0 0,0 0 1 0 0,-1 0-1 0 0,0 0 1 0 0,0-1-1 0 0,-1 0 1 0 0,0 0-1 0 0,0 0 0 0 0,2-15 1 0 0,0 1-700 0 0,2 1-1 0 0,16-39 1 0 0,4-8-1338 0 0,-23 57 2061 0 0,1 0-1 0 0,0 1 0 0 0,0-1 1 0 0,1 1-1 0 0,10-12 0 0 0,-14 19 287 0 0,1 1-1 0 0,-1 0 0 0 0,0-1 1 0 0,1 1-1 0 0,-1-1 0 0 0,-1 0 1 0 0,1 0-1 0 0,0 0 0 0 0,-1 0 1 0 0,1 0-1 0 0,-1 0 0 0 0,1-4 1 0 0,7-19-513 0 0,40-94-415 0 0,-34 88 999 0 0,-5 12 903 0 0,-8-4 4378 0 0,-2 39-4668 0 0,-2-1 0 0 0,0 1 0 0 0,-1 0 0 0 0,-8 27 0 0 0,2-9 40 0 0,-2-2-287 0 0,7-19-222 0 0,0-1 1 0 0,1 1-1 0 0,0-1 1 0 0,1 1-1 0 0,-2 17 1 0 0,4-24-92 0 0,-1-1 0 0 0,1 1 0 0 0,-1 0 0 0 0,-1 0 0 0 0,1 0 0 0 0,-1-1 0 0 0,-3 10 1 0 0,-8 25 246 0 0,4 3-50 0 0,6-30-137 0 0,0 1 0 0 0,1 0 0 0 0,-1 19 0 0 0,3-8 70 0 0,-1-16-75 0 0,1 0-1 0 0,0 0 0 0 0,0 1 1 0 0,1-1-1 0 0,3 14 1 0 0,-3-20-65 0 0,0 1-1 0 0,0-1 1 0 0,0 1 0 0 0,0-1-1 0 0,1 1 1 0 0,-1-1 0 0 0,1 0 0 0 0,0 1-1 0 0,0-1 1 0 0,0 0 0 0 0,0 0-1 0 0,0-1 1 0 0,0 1 0 0 0,0 0 0 0 0,0-1-1 0 0,1 1 1 0 0,-1-1 0 0 0,1 0-1 0 0,-1 1 1 0 0,1-1 0 0 0,3 0-1 0 0,5 2 36 0 0,1-2 0 0 0,-1 0 0 0 0,1 0 0 0 0,-1-1 0 0 0,1 0 0 0 0,0-1 0 0 0,-1-1 0 0 0,1 0 0 0 0,-1 0 0 0 0,0-1 0 0 0,0 0 0 0 0,11-6 0 0 0,-4 4-46 0 0,-13 3-14 0 0,1-1-1 0 0,0 0 0 0 0,-1 0 0 0 0,1-1 0 0 0,-1 0 1 0 0,5-4-1 0 0,17-11 21 0 0,-25 17-29 0 0,1 1 1 0 0,0 0-1 0 0,-1-1 0 0 0,1 0 1 0 0,-1 0-1 0 0,0 0 0 0 0,1 0 1 0 0,-1 0-1 0 0,0 0 0 0 0,0 0 1 0 0,-1-1-1 0 0,4-4 0 0 0,16-20 35 0 0,-14 18-27 0 0,0 0 1 0 0,0-1 0 0 0,-1 1-1 0 0,0-1 1 0 0,6-15 0 0 0,3-4 8 0 0,-1-1 11 0 0,-4 6-4 0 0,-8 18-14 0 0,1 0-1 0 0,-1 0 1 0 0,0 0-1 0 0,0 0 1 0 0,-1-1-1 0 0,0 1 1 0 0,0 0-1 0 0,0-14 0 0 0,-1-98 142 0 0,-1 116-154 0 0,1-1 0 0 0,-1 0-1 0 0,0 1 1 0 0,1-1 0 0 0,-1 1 0 0 0,-1-1 0 0 0,1 1-1 0 0,0-1 1 0 0,-1 1 0 0 0,1 0 0 0 0,-1-1-1 0 0,1 1 1 0 0,-1 0 0 0 0,0 0 0 0 0,0 0 0 0 0,0 1-1 0 0,0-1 1 0 0,-1 0 0 0 0,1 1 0 0 0,-5-3-1 0 0,0 0-4 0 0,1 1-1 0 0,-1 0 0 0 0,0 0 0 0 0,0 0 0 0 0,0 1 1 0 0,-9-2-1 0 0,-13 1-522 0 0,1 1 0 0 0,-51 4 0 0 0,10 0-2075 0 0,53-1 2815 0 0,2 2-4894 0 0,33-4-4872 0 0,-6-1 6373 0 0,14 1-2754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196 267 8088 0 0,'1'2'7262'0'0,"-4"11"-6083"0"0,-15 21 2107 0 0,14-26-2918 0 0,1 0-1 0 0,-1-1 0 0 0,-1 1 0 0 0,-8 10 0 0 0,7-9-140 0 0,0 1-1 0 0,1-1 0 0 0,0 1 0 0 0,0-1 0 0 0,1 1 0 0 0,-5 21 1 0 0,-6 11 224 0 0,4-12-131 0 0,2 1 0 0 0,-8 49 0 0 0,15-68-254 0 0,1-1 1 0 0,0 0 0 0 0,1 1-1 0 0,0-1 1 0 0,1 1-1 0 0,0-1 1 0 0,1 1 0 0 0,0-1-1 0 0,1 0 1 0 0,1 0-1 0 0,-1 0 1 0 0,2 0-1 0 0,-1-1 1 0 0,12 18 0 0 0,-16-26-65 0 0,1-1 1 0 0,0 0 0 0 0,0 0 0 0 0,-1 0-1 0 0,1 0 1 0 0,0 0 0 0 0,0 0 0 0 0,0 0 0 0 0,0 0-1 0 0,0 0 1 0 0,0-1 0 0 0,0 1 0 0 0,1 0 0 0 0,-1-1-1 0 0,0 1 1 0 0,0 0 0 0 0,0-1 0 0 0,3 1-1 0 0,8 6 20 0 0,-1 6 13 0 0,-11-12-30 0 0,1 1 0 0 0,0-1-1 0 0,0 0 1 0 0,0 0 0 0 0,0 0 0 0 0,0 0-1 0 0,0 0 1 0 0,0 0 0 0 0,0 0 0 0 0,0 0-1 0 0,1 0 1 0 0,-1 0 0 0 0,0-1 0 0 0,0 1-1 0 0,1-1 1 0 0,-1 1 0 0 0,1-1 0 0 0,-1 1-1 0 0,0-1 1 0 0,3 1 0 0 0,-2-1 1 0 0,0 0 0 0 0,0 1 0 0 0,0-1 0 0 0,-1 1 0 0 0,1-1 0 0 0,0 1 1 0 0,0 0-1 0 0,0 0 0 0 0,-1 0 0 0 0,1 0 0 0 0,0 0 0 0 0,-1 0 0 0 0,1 0 0 0 0,1 2 0 0 0,22 13 42 0 0,-7-11-35 0 0,1 0 0 0 0,0-1 1 0 0,0-1-1 0 0,1-1 0 0 0,-1 0 1 0 0,0-2-1 0 0,30-2 0 0 0,-6-8 8 0 0,-41 10-19 0 0,1-1 0 0 0,-1 1 0 0 0,1-1 0 0 0,-1 0 0 0 0,0 0 0 0 0,0 0 0 0 0,1 0 0 0 0,-1 0 1 0 0,0 0-1 0 0,0-1 0 0 0,0 1 0 0 0,0-1 0 0 0,-1 0 0 0 0,4-3 0 0 0,-4 4 0 0 0,-1 0 0 0 0,1 0-1 0 0,-1 0 1 0 0,1 0 0 0 0,-1 0 0 0 0,1 0 0 0 0,0 0-1 0 0,-1 0 1 0 0,1 0 0 0 0,0 1 0 0 0,0-1-1 0 0,0 0 1 0 0,0 1 0 0 0,0-1 0 0 0,0 0-1 0 0,0 1 1 0 0,0-1 0 0 0,0 1 0 0 0,0-1-1 0 0,0 1 1 0 0,0 0 0 0 0,0-1 0 0 0,0 1-1 0 0,2 0 1 0 0,-2 0-1 0 0,0-1 0 0 0,1 1 0 0 0,-1 0 0 0 0,0-1 0 0 0,1 1 0 0 0,-1-1 0 0 0,0 1 0 0 0,0-1 0 0 0,0 0 0 0 0,0 1 0 0 0,1-1 0 0 0,-1 0 0 0 0,0 0 0 0 0,0 0 0 0 0,0 0 0 0 0,0 0 0 0 0,-1 0 0 0 0,1 0 0 0 0,1-1 0 0 0,34-49 97 0 0,-34 44-85 0 0,-1-1 1 0 0,0 1 0 0 0,0 0-1 0 0,0-1 1 0 0,-1 1 0 0 0,-1-1-1 0 0,0-7 1 0 0,1 10-5 0 0,0 1 0 0 0,-1 0 0 0 0,1-1 0 0 0,-1 1 0 0 0,0-1 0 0 0,-1 1 0 0 0,1 0 0 0 0,-1 0 0 0 0,1 0 0 0 0,-1-1 0 0 0,0 2 0 0 0,-5-8 0 0 0,-22-26 81 0 0,3 23-49 0 0,6-9-33 0 0,14 16-8 0 0,1 1 1 0 0,-1-1-1 0 0,0 1 1 0 0,-11-7 0 0 0,13 10 7 0 0,-31-20 3 0 0,2-1 0 0 0,0-2 0 0 0,1-1 0 0 0,-35-40 1 0 0,-4-2 46 0 0,-11-17 13 0 0,27 18-35 0 0,53 67-33 0 0,1-1 1 0 0,0 1-1 0 0,-1-1 1 0 0,1 0-1 0 0,0 1 1 0 0,0-1-1 0 0,0 0 1 0 0,1 0-1 0 0,-1 0 1 0 0,0 0-1 0 0,1 0 1 0 0,-1 0-1 0 0,1 0 1 0 0,0 0-1 0 0,-1 0 1 0 0,1 0-1 0 0,0 0 1 0 0,0 0-1 0 0,0 0 1 0 0,1 0-1 0 0,-1 0 1 0 0,0 0-1 0 0,1 0 1 0 0,0 0-1 0 0,-1 0 1 0 0,1 1-1 0 0,0-1 1 0 0,0 0-1 0 0,0 0 1 0 0,0 0-1 0 0,2-2 1 0 0,0-1-1 0 0,0 1 0 0 0,1-1 0 0 0,0 1-1 0 0,-1 0 1 0 0,1 0 0 0 0,1 0 0 0 0,-1 1 0 0 0,0-1 0 0 0,1 1 0 0 0,0 0 0 0 0,6-3 0 0 0,28-11-4 0 0,-23 9 30 0 0,0 1 0 0 0,0 1 1 0 0,1 0-1 0 0,-1 1 1 0 0,1 1-1 0 0,0 0 1 0 0,1 2-1 0 0,33-2 0 0 0,-41 4 36 0 0,-7-1-50 0 0,0 1 1 0 0,0-1 0 0 0,1 1-1 0 0,-1 0 1 0 0,0 1-1 0 0,0-1 1 0 0,0 0 0 0 0,0 1-1 0 0,0 0 1 0 0,1 0-1 0 0,-1 0 1 0 0,0 0 0 0 0,4 2-1 0 0,16 6 12 0 0,-22-9-21 0 0,0 0 0 0 0,0 1 0 0 0,0-1 0 0 0,0 0 0 0 0,0 0 0 0 0,1 0 0 0 0,-1 1 1 0 0,0-1-1 0 0,0 1 0 0 0,0-1 0 0 0,0 1 0 0 0,0-1 0 0 0,0 1 0 0 0,0-1 1 0 0,0 1-1 0 0,-1 0 0 0 0,1 0 0 0 0,0-1 0 0 0,0 1 0 0 0,0 0 0 0 0,-1 0 0 0 0,1 0 1 0 0,-1 0-1 0 0,1 0 0 0 0,0 0 0 0 0,0 1 0 0 0,-1 0 8 0 0,1 0 0 0 0,0 0 0 0 0,0-1 0 0 0,1 1 0 0 0,-1 0 0 0 0,0-1 0 0 0,0 1 0 0 0,1-1 0 0 0,-1 0 0 0 0,1 1 0 0 0,-1-1 0 0 0,3 2 0 0 0,9 8 41 0 0,39 74 219 0 0,-42-70-163 0 0,-1 0 0 0 0,0 1 1 0 0,-1 0-1 0 0,-1 1 0 0 0,0 0 0 0 0,7 33 0 0 0,-8-25 9 0 0,0-1-68 0 0,-1 1 0 0 0,-1 0 0 0 0,1 34 0 0 0,-5-45-135 0 0,-1 0 0 0 0,0 0 1 0 0,0 0-1 0 0,-2 0 0 0 0,0 0 0 0 0,0-1 0 0 0,-1 1 0 0 0,-1-1 0 0 0,0 0 0 0 0,-1 0 0 0 0,-1-1 0 0 0,-9 15 0 0 0,-3-11-549 0 0,18-15 599 0 0,0-1 0 0 0,0 1 0 0 0,-1-1 0 0 0,1 1 0 0 0,0 0 0 0 0,0 0 0 0 0,0 0 0 0 0,0 0 0 0 0,0 0 0 0 0,0 0 0 0 0,0 0 0 0 0,0 0 0 0 0,0 0 0 0 0,1 0 0 0 0,-1 1 0 0 0,0-1 0 0 0,1 0 0 0 0,-1 0 0 0 0,0 2 0 0 0,-1 2-351 0 0,0 0 0 0 0,0-1 1 0 0,0 1-1 0 0,-1-1 0 0 0,0 1 1 0 0,0-1-1 0 0,0 0 0 0 0,0 0 1 0 0,-1-1-1 0 0,1 1 0 0 0,-1-1 1 0 0,-7 5-1 0 0,8-15-6308 0 0,3 5 6468 0 0,0 1 0 0 0,0-1 0 0 0,0 1-1 0 0,0-1 1 0 0,0 1 0 0 0,1-1 0 0 0,-1 1 0 0 0,0-1-1 0 0,1 1 1 0 0,-1-1 0 0 0,1 1 0 0 0,1-3 0 0 0,11-20-2412 0 0,-2 16-3536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4336 0 0,'0'-104'16314'0'0,"0"103"-16215"0"0,0 1 0 0 0,1-1 0 0 0,-1 0 0 0 0,1 0 0 0 0,-1 0 0 0 0,1 1 0 0 0,-1-1 0 0 0,1 0 0 0 0,-1 1 0 0 0,1-1 0 0 0,0 0 0 0 0,-1 1 0 0 0,1-1 0 0 0,0 1 0 0 0,0-1 0 0 0,-1 1 0 0 0,1 0 0 0 0,0-1 0 0 0,0 1 0 0 0,0 0 0 0 0,-1-1 0 0 0,1 1 0 0 0,0 0 0 0 0,0 0 0 0 0,0 0 0 0 0,1 0 0 0 0,26-4 2653 0 0,-26 4-2332 0 0,34 32 2136 0 0,-34-29-2501 0 0,0 0 0 0 0,0-1 0 0 0,0 1 0 0 0,-1 0 0 0 0,1 0 0 0 0,-1 0 0 0 0,0 0 0 0 0,1 0 0 0 0,-1 0 0 0 0,-1 1 0 0 0,1-1 0 0 0,0 4 0 0 0,0-4-21 0 0,-1 1 1 0 0,1-1-1 0 0,0 1 0 0 0,0-1 1 0 0,0 0-1 0 0,0 1 0 0 0,1-1 1 0 0,-1 0-1 0 0,1 0 0 0 0,0 0 1 0 0,0 0-1 0 0,4 4 0 0 0,-5-6-22 0 0,0 0-1 0 0,0 0 1 0 0,0 1 0 0 0,0-1-1 0 0,0 0 1 0 0,0 0-1 0 0,0 1 1 0 0,0-1-1 0 0,-1 0 1 0 0,1 1-1 0 0,-1-1 1 0 0,1 1-1 0 0,-1-1 1 0 0,1 1-1 0 0,-1-1 1 0 0,0 1 0 0 0,0-1-1 0 0,1 1 1 0 0,-2 1-1 0 0,8 25 132 0 0,-4-19-104 0 0,-1 1 0 0 0,0-1 0 0 0,-1 0 0 0 0,0 1 1 0 0,0 12-1 0 0,5 37 167 0 0,-3-37-181 0 0,-1 1 0 0 0,-1-1 0 0 0,-3 38 0 0 0,0 1-232 0 0,-2-25-127 0 0,-1 18-4897 0 0,27-110-3358 0 0,4-9 5213 0 0,-2 34 595 0 0,-11-1-3820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65 6392 0 0,'0'0'8288'0'0,"-9"25"-3118"0"0,0 97-2097 0 0,9-119-3013 0 0,0 0 0 0 0,0 0 0 0 0,0 0 0 0 0,-1 0 0 0 0,1 0 0 0 0,-1 1-1 0 0,0-1 1 0 0,0 0 0 0 0,-2 5 0 0 0,2-5-17 0 0,0-1 1 0 0,0 1-1 0 0,0 0 1 0 0,0 0-1 0 0,0 0 1 0 0,1 0-1 0 0,-1 0 1 0 0,1 0-1 0 0,0 6 1 0 0,2 17 279 0 0,1 0 0 0 0,10 37 0 0 0,-7-34-43 0 0,-4-24-215 0 0,0 0 0 0 0,1 0 0 0 0,-1 0 0 0 0,1 0 0 0 0,0 0 0 0 0,0-1 0 0 0,1 1 0 0 0,-1-1 0 0 0,1 0 0 0 0,0 0 0 0 0,9 6 0 0 0,7 10 67 0 0,-11 0 25 0 0,-1-3-74 0 0,12-6 47 0 0,1-2 0 0 0,0 0 0 0 0,34 9 0 0 0,-39-13-36 0 0,0-2 0 0 0,0 0-1 0 0,1-1 1 0 0,-1 0 0 0 0,1-1 0 0 0,-1-1 0 0 0,30-4-1 0 0,-43 4-79 0 0,-1-1-1 0 0,0 1 0 0 0,0-1 0 0 0,0 0 0 0 0,0 0 1 0 0,0 0-1 0 0,0 0 0 0 0,0 0 0 0 0,0 0 0 0 0,0 0 1 0 0,-1-1-1 0 0,1 1 0 0 0,-1-1 0 0 0,1 1 0 0 0,-1-1 1 0 0,1 0-1 0 0,-1 0 0 0 0,0 0 0 0 0,0 1 0 0 0,1-1 1 0 0,0-3-1 0 0,-1 2 5 0 0,0 1 0 0 0,1-1 0 0 0,0 0 1 0 0,0 1-1 0 0,0-1 0 0 0,0 1 0 0 0,0 0 0 0 0,0 0 1 0 0,0 0-1 0 0,3-2 0 0 0,-2 2 1 0 0,-1 0-1 0 0,0 0 1 0 0,1-1 0 0 0,-1 1-1 0 0,0 0 1 0 0,-1-1 0 0 0,1 1-1 0 0,0-1 1 0 0,-1 0 0 0 0,2-3-1 0 0,-1 2 10 0 0,-1 1 0 0 0,1 0 0 0 0,0 0 0 0 0,0 0 0 0 0,0 1-1 0 0,0-1 1 0 0,0 0 0 0 0,6-4 0 0 0,-5 4-4 0 0,0-1 1 0 0,-1 0-1 0 0,1 0 0 0 0,-1 0 1 0 0,0 0-1 0 0,0 0 0 0 0,0-1 0 0 0,-1 1 1 0 0,1-1-1 0 0,-1 1 0 0 0,0-1 1 0 0,-1 1-1 0 0,1-1 0 0 0,-1 1 0 0 0,0-9 1 0 0,-3-83 307 0 0,1 85-309 0 0,0 0-1 0 0,-1 1 0 0 0,0-1 0 0 0,-1 1 0 0 0,-6-13 0 0 0,-10-26 44 0 0,17 39-58 0 0,-1 1-1 0 0,0 0 1 0 0,-1 0-1 0 0,0 1 1 0 0,0 0-1 0 0,-1-1 1 0 0,0 2-1 0 0,0-1 1 0 0,-1 1-1 0 0,0 0 1 0 0,0 0-1 0 0,-1 1 1 0 0,-11-8-1 0 0,4 7-15 0 0,0 0 0 0 0,-1 1 0 0 0,-17-4 0 0 0,-32 1-560 0 0,15 7-506 0 0,39 2 578 0 0,1 0 0 0 0,-1 0-1 0 0,1-1 1 0 0,-16-3 0 0 0,14 1-761 0 0,-10-3-2329 0 0,16-7-4847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 5904 0 0,'-7'-17'9022'0'0,"5"17"-7894"0"0,-27 6 5547 0 0,27-3-6527 0 0,-1 0 0 0 0,1 1 0 0 0,0-1 0 0 0,0 1 1 0 0,1 0-1 0 0,-1 0 0 0 0,1 0 0 0 0,0 0 1 0 0,0 0-1 0 0,0 0 0 0 0,0 0 0 0 0,1 0 0 0 0,-1 0 1 0 0,1 6-1 0 0,-7 36 715 0 0,4-30-609 0 0,1 0-1 0 0,1 1 1 0 0,1-1-1 0 0,3 33 1 0 0,-2-20-55 0 0,-2 63 294 0 0,-1-33-240 0 0,3 1 0 0 0,9 64 0 0 0,-8-66-180 0 0,-3-49-59 0 0,1-1 0 0 0,0 1-1 0 0,0-1 1 0 0,1 1 0 0 0,0-1-1 0 0,0 1 1 0 0,6 14-1 0 0,-3-12-3 0 0,-1 1-1 0 0,0 0 0 0 0,-1-1 0 0 0,0 1 0 0 0,0 18 0 0 0,-2-19-6 0 0,1-1-1 0 0,0 1 1 0 0,1-1 0 0 0,0 1-1 0 0,6 18 1 0 0,1-4 23 0 0,-7-19-27 0 0,-1 0-1 0 0,1 0 1 0 0,1 0 0 0 0,-1 0 0 0 0,1 0 0 0 0,0-1 0 0 0,0 1 0 0 0,5 5 0 0 0,7 11-121 0 0,-15-20 76 0 0,1 0-1 0 0,0 0 0 0 0,0 0 0 0 0,0-1 1 0 0,0 1-1 0 0,1 0 0 0 0,-1-1 1 0 0,0 1-1 0 0,0-1 0 0 0,1 0 0 0 0,-1 1 1 0 0,1-1-1 0 0,0 0 0 0 0,-1 0 1 0 0,4 2-1 0 0,-1-2-238 0 0,-1 1 0 0 0,1-1 1 0 0,-1 0-1 0 0,1 0 0 0 0,-1-1 0 0 0,1 1 1 0 0,0-1-1 0 0,-1 0 0 0 0,1 0 1 0 0,0 0-1 0 0,-1 0 0 0 0,1 0 0 0 0,0-1 1 0 0,-1 0-1 0 0,1 0 0 0 0,-1 0 0 0 0,1 0 1 0 0,5-3-1 0 0,4-2-941 0 0,0-2 0 0 0,-1 1-1 0 0,15-13 1 0 0,-20 15 829 0 0,-6 4 315 0 0,-1 0 0 0 0,1 1 0 0 0,0-1 0 0 0,0 0 0 0 0,0 0 1 0 0,-1 1-1 0 0,1-1 0 0 0,-1 0 0 0 0,1 0 0 0 0,0 0 0 0 0,-1 0 0 0 0,1 0 0 0 0,-1 0 0 0 0,0 0 0 0 0,1 0 0 0 0,-1 0 0 0 0,0 0 0 0 0,0 0 0 0 0,0 0 0 0 0,1 0 1 0 0,-1-2-1 0 0,0 2-8 0 0,0 0 1 0 0,0 0-1 0 0,0 0 1 0 0,0 0 0 0 0,0 0-1 0 0,1-1 1 0 0,-1 1-1 0 0,0 0 1 0 0,1 0 0 0 0,-1 0-1 0 0,1 0 1 0 0,0 0-1 0 0,-1 0 1 0 0,1 0 0 0 0,0 0-1 0 0,-1 0 1 0 0,1 0 0 0 0,0 1-1 0 0,0-1 1 0 0,0 0-1 0 0,1 0 1 0 0,-1-1-90 0 0,0 1-1 0 0,1 0 1 0 0,-1 0 0 0 0,0-1 0 0 0,0 1-1 0 0,0-1 1 0 0,0 1 0 0 0,0-1-1 0 0,0 1 1 0 0,-1-1 0 0 0,1 1 0 0 0,0-4-1 0 0,9-12-2012 0 0,-8 16 1661 0 0,1 0-1 0 0,0 0 0 0 0,-1 0 0 0 0,1 0 0 0 0,0 0 0 0 0,0 0 0 0 0,0 1 0 0 0,0 0 1 0 0,-1-1-1 0 0,5 1 0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42 4392 0 0,'-7'-19'7034'0'0,"-10"7"-3952"0"0,12 10-2561 0 0,0 0 0 0 0,0 1 0 0 0,1-1 0 0 0,-1 1 0 0 0,0 1 1 0 0,0-1-1 0 0,-7 1 0 0 0,-1-1 611 0 0,8 1-942 0 0,1-1 0 0 0,-1 1-1 0 0,1 0 1 0 0,-1 0 0 0 0,0 1 0 0 0,1-1 0 0 0,-1 1-1 0 0,1 0 1 0 0,-1 0 0 0 0,1 1 0 0 0,-1-1 0 0 0,1 1 0 0 0,0 0-1 0 0,0 0 1 0 0,-6 4 0 0 0,-46 32 855 0 0,23-19-614 0 0,28-14-355 0 0,0 0-1 0 0,0 0 1 0 0,1 0 0 0 0,0 1 0 0 0,0 0 0 0 0,0 0-1 0 0,1 0 1 0 0,0 0 0 0 0,-4 10 0 0 0,0 0 89 0 0,4-10-132 0 0,1 0 0 0 0,-1 1 1 0 0,1-1-1 0 0,0 1 1 0 0,1-1-1 0 0,-1 1 1 0 0,2 0-1 0 0,-1 0 0 0 0,1 0 1 0 0,0 0-1 0 0,0-1 1 0 0,1 8-1 0 0,2 0 30 0 0,1 0 1 0 0,0 0-1 0 0,0 0 1 0 0,1-1-1 0 0,8 14 0 0 0,-12-25-58 0 0,0 0 1 0 0,0 0-1 0 0,1 0 0 0 0,-1 0 0 0 0,1 0 1 0 0,-1-1-1 0 0,1 1 0 0 0,0 0 0 0 0,-1-1 1 0 0,1 1-1 0 0,0-1 0 0 0,0 0 0 0 0,3 2 0 0 0,-2-1 7 0 0,0-1-1 0 0,-1 1 0 0 0,1 0 0 0 0,-1 0 0 0 0,1 0 0 0 0,-1 0 0 0 0,0 0 0 0 0,0 1 0 0 0,0-1 0 0 0,3 5 0 0 0,3 4 35 0 0,1-1 1 0 0,0-1-1 0 0,1 1 1 0 0,17 11-1 0 0,20 23 94 0 0,-38-27-110 0 0,-8-16-28 0 0,0 0-1 0 0,-1 1 1 0 0,1-1 0 0 0,0 0 0 0 0,-1 0 0 0 0,1 0-1 0 0,0 0 1 0 0,0 1 0 0 0,0-1 0 0 0,0 0 0 0 0,0-1-1 0 0,0 1 1 0 0,1 0 0 0 0,-1 0 0 0 0,0 0-1 0 0,0-1 1 0 0,1 1 0 0 0,1 0 0 0 0,0 1 13 0 0,0 1 0 0 0,0-1 0 0 0,0 0-1 0 0,-1 1 1 0 0,1 0 0 0 0,-1 0 0 0 0,0-1 0 0 0,1 1 0 0 0,1 4 0 0 0,13 15 61 0 0,-4-7 89 0 0,0 1 0 0 0,-1-1-1 0 0,0 2 1 0 0,-1 0-1 0 0,8 19 1 0 0,-18-35-124 0 0,0 0 0 0 0,0 0 0 0 0,0 0 0 0 0,-1 0 0 0 0,1 0 0 0 0,-1 1 0 0 0,1-1 0 0 0,-1 0 0 0 0,1 0 0 0 0,-1 0 0 0 0,1 1 0 0 0,-1-1 0 0 0,0 0 0 0 0,0 1 0 0 0,0-1 0 0 0,0 0 0 0 0,0 1 0 0 0,0-1 0 0 0,0 0 0 0 0,0 0 0 0 0,0 1 0 0 0,-1-1 0 0 0,1 0 0 0 0,0 0 0 0 0,-1 2 0 0 0,-2-1 6 0 0,1-1 0 0 0,0 0 0 0 0,-1 1 0 0 0,1-1 0 0 0,-1 0 0 0 0,1 0 0 0 0,-1-1 0 0 0,1 1 0 0 0,-1 0 0 0 0,0-1 0 0 0,-3 1-1 0 0,-28 3-193 0 0,-1-1 0 0 0,-47-3 0 0 0,46 0-1016 0 0,34 0 1010 0 0,0 0 0 0 0,-1-1 0 0 0,1 1-1 0 0,0-1 1 0 0,-1 0 0 0 0,1 0 0 0 0,0 0-1 0 0,0 0 1 0 0,0 0 0 0 0,0 0-1 0 0,0 0 1 0 0,0-1 0 0 0,0 1 0 0 0,-3-3-1 0 0,-8-6-700 0 0,11 7 390 0 0,1-1-1 0 0,0 0 1 0 0,0 0-1 0 0,0 0 0 0 0,0 1 1 0 0,0-1-1 0 0,1 0 1 0 0,0 0-1 0 0,0 0 1 0 0,0 0-1 0 0,0 0 1 0 0,0 0-1 0 0,2-5 0 0 0,-2 8 318 0 0,0-2-142 0 0,1 0-1 0 0,-1 0 1 0 0,0 0-1 0 0,1 0 0 0 0,0 0 1 0 0,-1 0-1 0 0,1 1 1 0 0,0-1-1 0 0,1 0 0 0 0,-1 1 1 0 0,0-1-1 0 0,1 0 1 0 0,0 1-1 0 0,-1 0 1 0 0,1-1-1 0 0,0 1 0 0 0,0 0 1 0 0,4-3-1 0 0,3-6-2518 0 0,0-10-3462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7992 0 0,'1'1'331'0'0,"-1"0"-1"0"0,1 0 1 0 0,0-1 0 0 0,0 1 0 0 0,0 0 0 0 0,-1 0 0 0 0,1 0 0 0 0,-1 0-1 0 0,1 0 1 0 0,0 0 0 0 0,-1 0 0 0 0,0 0 0 0 0,1 0 0 0 0,-1 0 0 0 0,0 0-1 0 0,1 0 1 0 0,-1 0 0 0 0,0 0 0 0 0,0 0 0 0 0,0 1 0 0 0,0-1 0 0 0,0 0-1 0 0,0 0 1 0 0,-1 2 0 0 0,1 40 1842 0 0,0-34-1779 0 0,0-2-155 0 0,1 0-1 0 0,0 0 1 0 0,0 0-1 0 0,1 0 1 0 0,5 12-1 0 0,-5-13-115 0 0,0-1-1 0 0,-1 1 0 0 0,1 0 1 0 0,-1 0-1 0 0,1 11 0 0 0,7 137 1722 0 0,-1-89-1279 0 0,-4-49-333 0 0,-2 0 0 0 0,2 28-1 0 0,-4-43-226 0 0,0 27 447 0 0,-1 1-1 0 0,-6 34 1 0 0,1-24-8 0 0,6-34-421 0 0,0 0 0 0 0,-1 0 0 0 0,0-1 0 0 0,0 1 0 0 0,0 0 0 0 0,0-1 0 0 0,-1 1 0 0 0,0 0 0 0 0,0-1 0 0 0,0 0 0 0 0,0 1 0 0 0,-3 3 0 0 0,5-8-17 0 0,0 0 0 0 0,0-1 0 0 0,0 1 1 0 0,1 0-1 0 0,-1 0 0 0 0,0 0 0 0 0,0 0 0 0 0,1 0 0 0 0,-1 0 1 0 0,0 0-1 0 0,0 0 0 0 0,1 0 0 0 0,-1 0 0 0 0,0 0 0 0 0,0 0 1 0 0,1 0-1 0 0,-1 0 0 0 0,0 0 0 0 0,0 0 0 0 0,1 0 0 0 0,-1 0 1 0 0,0 0-1 0 0,0 0 0 0 0,1 0 0 0 0,-1 1 0 0 0,0-1 0 0 0,0 0 1 0 0,0 0-1 0 0,1 0 0 0 0,-1 0 0 0 0,0 0 0 0 0,0 1 0 0 0,0-1 1 0 0,0 0-1 0 0,1 0 0 0 0,-1 0 0 0 0,0 1 0 0 0,0-1 0 0 0,0 0 1 0 0,0 0-1 0 0,0 1 0 0 0,1-1 0 0 0,69-142 134 0 0,-60 133-163 0 0,2-4-4 0 0,-10 9 29 0 0,0-1 0 0 0,1 1 0 0 0,-1 0 0 0 0,1 1 0 0 0,0-1 0 0 0,0 0 0 0 0,0 1 0 0 0,0 0 0 0 0,1 0 0 0 0,0 0 0 0 0,-1 0 0 0 0,1 0 0 0 0,0 1 0 0 0,0-1 0 0 0,0 1 0 0 0,1 0 0 0 0,-1 1 0 0 0,6-3 0 0 0,5-1 39 0 0,-12 3 1 0 0,0 1 0 0 0,0 0 0 0 0,0 0 0 0 0,0 0 1 0 0,1 0-1 0 0,-1 0 0 0 0,0 1 0 0 0,6 0 0 0 0,11 24 475 0 0,-17-22-468 0 0,0 2 0 0 0,0-1-1 0 0,0 0 1 0 0,0 0-1 0 0,-1 1 1 0 0,1 0-1 0 0,-1-1 1 0 0,0 1-1 0 0,0 0 1 0 0,0 0-1 0 0,0 0 1 0 0,-1 1-1 0 0,0-1 1 0 0,0 0-1 0 0,0 0 1 0 0,0 1-1 0 0,0 8 1 0 0,-1-6 15 0 0,1 0 0 0 0,0 0 0 0 0,0-1 0 0 0,1 1 0 0 0,0 0 0 0 0,0 0 0 0 0,3 6 0 0 0,4 13 113 0 0,3 10 97 0 0,-9-30-224 0 0,-1 0-1 0 0,0 1 0 0 0,0-1 0 0 0,0 1 0 0 0,-1-1 1 0 0,0 1-1 0 0,0 13 0 0 0,3 1 72 0 0,-3-17-83 0 0,0-1 0 0 0,0 1 1 0 0,-1 0-1 0 0,1 0 1 0 0,-1 0-1 0 0,0 1 1 0 0,0-1-1 0 0,-1 7 1 0 0,-2 12 84 0 0,2-17-96 0 0,1-1 0 0 0,-1 0 0 0 0,0 1 0 0 0,0-1 1 0 0,0 0-1 0 0,-1 1 0 0 0,0-1 0 0 0,0 0 0 0 0,0 0 1 0 0,-1-1-1 0 0,-3 7 0 0 0,-2 4 27 0 0,8-14-46 0 0,0 1 0 0 0,-1-1 0 0 0,1 0-1 0 0,-1 0 1 0 0,1 0 0 0 0,-1 1 0 0 0,1-1 0 0 0,-1 0 0 0 0,0 0-1 0 0,0 0 1 0 0,0 0 0 0 0,1 0 0 0 0,-1 0 0 0 0,0 0 0 0 0,0 0-1 0 0,0-1 1 0 0,0 1 0 0 0,-1 0 0 0 0,-1 1 0 0 0,-7 3-34 0 0,-1 0 1 0 0,0-1-1 0 0,0 0 0 0 0,0 0 1 0 0,0-1-1 0 0,0-1 1 0 0,-1 0-1 0 0,0 0 0 0 0,-12-1 1 0 0,18-1-205 0 0,0 0 1 0 0,0-1 0 0 0,0 1-1 0 0,0-1 1 0 0,0 0 0 0 0,0-1 0 0 0,0 0-1 0 0,1 0 1 0 0,-1 0 0 0 0,1 0-1 0 0,-1-1 1 0 0,1 0 0 0 0,-9-7-1 0 0,11 8 43 0 0,1 0 0 0 0,-1-1 0 0 0,1 1-1 0 0,0-1 1 0 0,0 1 0 0 0,0-1 0 0 0,1 0-1 0 0,-1 0 1 0 0,1 0 0 0 0,-1 0 0 0 0,1 0-1 0 0,0 0 1 0 0,0 0 0 0 0,0 0 0 0 0,1 0-1 0 0,-1-1 1 0 0,1 1 0 0 0,-1 0 0 0 0,1-1-1 0 0,0 1 1 0 0,1 0 0 0 0,-1 0-1 0 0,0-1 1 0 0,2-4 0 0 0,18-38-3390 0 0,-19 45 3433 0 0,0-1 1 0 0,1 1 0 0 0,-1 0-1 0 0,1 0 1 0 0,-1 0 0 0 0,1 0-1 0 0,0 0 1 0 0,-1 0-1 0 0,1 0 1 0 0,0 0 0 0 0,-1 1-1 0 0,4-2 1 0 0,14-7-861 0 0,16-32-2595 0 0,-24 28 1045 0 0,19-14-3902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2816 0 0,'0'0'9800'0'0,"12"9"-8731"0"0,-7-3-873 0 0,0 1 1 0 0,0 1-1 0 0,-1-1 0 0 0,0 0 1 0 0,-1 1-1 0 0,0 0 0 0 0,4 14 1 0 0,13 28 316 0 0,-7-17-303 0 0,12 47 1 0 0,-6-18-103 0 0,-8-29-62 0 0,3 11 242 0 0,29 62-1 0 0,-41-102-267 0 0,1 0-1 0 0,0 0 0 0 0,0 0 0 0 0,0-1 0 0 0,1 1 0 0 0,-1-1 1 0 0,1 0-1 0 0,8 6 0 0 0,-9-7-11 0 0,0 0 1 0 0,0 0-1 0 0,0 1 0 0 0,0-1 0 0 0,-1 1 1 0 0,1 0-1 0 0,3 5 0 0 0,-5-6-3 0 0,1 0 0 0 0,-1-1 0 0 0,0 1-1 0 0,1-1 1 0 0,-1 1 0 0 0,1-1 0 0 0,-1 0 0 0 0,1 1 0 0 0,0-1-1 0 0,-1 0 1 0 0,1 0 0 0 0,0 0 0 0 0,0-1 0 0 0,0 1-1 0 0,0 0 1 0 0,0-1 0 0 0,4 1 0 0 0,35 3 99 0 0,-38-5-95 0 0,-1 0 1 0 0,1 0-1 0 0,-1 0 1 0 0,1 0-1 0 0,-1 0 1 0 0,1 0-1 0 0,-1-1 0 0 0,0 1 1 0 0,1-1-1 0 0,-1 1 1 0 0,0-1-1 0 0,0 0 1 0 0,0 0-1 0 0,-1 0 1 0 0,1 0-1 0 0,0 0 1 0 0,-1-1-1 0 0,1 1 1 0 0,-1 0-1 0 0,0-1 0 0 0,0 1 1 0 0,0-1-1 0 0,0 0 1 0 0,1-3-1 0 0,7-12 24 0 0,-3 6-10 0 0,-1 1 0 0 0,0-1-1 0 0,-1 0 1 0 0,-1-1 0 0 0,1 1 0 0 0,-2-1-1 0 0,2-24 1 0 0,1-2 54 0 0,0-3 7 0 0,-2-72 0 0 0,-3 86-32 0 0,9-63 141 0 0,-9 90 584 0 0,0 5-703 0 0,1-1-1 0 0,-1 0 0 0 0,1 1 0 0 0,0-1 1 0 0,0 0-1 0 0,0 1 0 0 0,1-1 0 0 0,1 3 1 0 0,-3-5-39 0 0,18 52 470 0 0,4-12-318 0 0,14 48-98 0 0,-33-83-76 0 0,0 1-1 0 0,1-1 0 0 0,-1 0 0 0 0,1-1 0 0 0,0 1 0 0 0,1-1 1 0 0,0 0-1 0 0,7 7 0 0 0,-2-1-10 0 0,-7-8-17 0 0,-1 0-1 0 0,1 0 1 0 0,0-1-1 0 0,0 1 1 0 0,0-1-1 0 0,0 1 0 0 0,0-1 1 0 0,0 0-1 0 0,1 0 1 0 0,-1 0-1 0 0,1-1 1 0 0,0 1-1 0 0,-1-1 1 0 0,8 2-1 0 0,42 6-681 0 0,-48-9 497 0 0,0 0 0 0 0,-1 0-1 0 0,1-1 1 0 0,0 0 0 0 0,0 0 0 0 0,0 0 0 0 0,0 0 0 0 0,-1-1 0 0 0,1 0 0 0 0,-1 0 0 0 0,7-4-1 0 0,3 0-546 0 0,-11 5 537 0 0,1 0-1 0 0,-1-1 0 0 0,0 1 0 0 0,1-1 1 0 0,-1 1-1 0 0,0-1 0 0 0,0 0 1 0 0,0-1-1 0 0,-1 1 0 0 0,1 0 0 0 0,0-1 1 0 0,-1 0-1 0 0,3-3 0 0 0,-3 3-144 0 0,0 0-1 0 0,1 0 0 0 0,-1 0 1 0 0,1 1-1 0 0,0-1 1 0 0,-1 1-1 0 0,1-1 0 0 0,0 1 1 0 0,0 0-1 0 0,0 0 1 0 0,1 0-1 0 0,5-2 0 0 0,-5 3-38 0 0,0-1 0 0 0,-1 0-1 0 0,1 0 1 0 0,-1-1-1 0 0,1 1 1 0 0,-1-1 0 0 0,0 1-1 0 0,0-1 1 0 0,0 0 0 0 0,4-6-1 0 0,12-28-2507 0 0,-10 13 1163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7664 0 0,'-8'-11'10893'0'0,"1"13"-10347"0"0,-1 0 0 0 0,1 0 0 0 0,0 0 0 0 0,0 1 0 0 0,0 0 0 0 0,0 0 0 0 0,0 1 0 0 0,-10 7 0 0 0,-10 4 177 0 0,18-11-560 0 0,0 1 1 0 0,0 0-1 0 0,0 1 0 0 0,1 0 1 0 0,0 0-1 0 0,0 0 1 0 0,1 1-1 0 0,0 0 0 0 0,0 1 1 0 0,1 0-1 0 0,-1 0 0 0 0,-4 10 1 0 0,10-16-150 0 0,0-1 1 0 0,-1 1-1 0 0,1 0 0 0 0,0-1 1 0 0,-1 1-1 0 0,1-1 1 0 0,-1 0-1 0 0,1 1 0 0 0,-1-1 1 0 0,1 0-1 0 0,-1 0 1 0 0,0 0-1 0 0,0 0 0 0 0,0 0 1 0 0,1-1-1 0 0,-1 1 1 0 0,-3 0-1 0 0,-9 6 63 0 0,-11 29 211 0 0,20-30-244 0 0,0 1 0 0 0,0-1 1 0 0,1 1-1 0 0,0 0 0 0 0,1 0 1 0 0,0 0-1 0 0,0 0 0 0 0,0 0 1 0 0,1 1-1 0 0,0-1 0 0 0,0 1 1 0 0,1 0-1 0 0,0-1 0 0 0,0 1 1 0 0,1 0-1 0 0,1 11 0 0 0,-1-18-42 0 0,0 0 0 0 0,0 0 0 0 0,1 0 0 0 0,-1-1 1 0 0,0 1-1 0 0,1 0 0 0 0,-1 0 0 0 0,0 0 0 0 0,1-1 0 0 0,-1 1 0 0 0,1 0 0 0 0,-1 0 0 0 0,1-1 0 0 0,-1 1 0 0 0,1 0 0 0 0,0-1 0 0 0,-1 1 1 0 0,1-1-1 0 0,0 1 0 0 0,-1-1 0 0 0,1 1 0 0 0,0-1 0 0 0,0 1 0 0 0,0-1 0 0 0,-1 0 0 0 0,3 1 0 0 0,32 5 47 0 0,-26-5-19 0 0,1-1 0 0 0,-1-1 0 0 0,1 0 0 0 0,17-4 0 0 0,-14-8 65 0 0,-3 1-82 0 0,10 4-3 0 0,-18 8-8 0 0,-1-1-1 0 0,0 1 0 0 0,1-1 0 0 0,-1 1 0 0 0,0-1 0 0 0,0 1 0 0 0,1-1 0 0 0,-1 0 0 0 0,0 0 0 0 0,0 0 0 0 0,0 0 0 0 0,0 0 0 0 0,0 0 0 0 0,0 0 0 0 0,0 0 1 0 0,0 0-1 0 0,0 0 0 0 0,-1 0 0 0 0,1 0 0 0 0,0-1 0 0 0,-1 1 0 0 0,1 0 0 0 0,-1-1 0 0 0,1 1 0 0 0,-1 0 0 0 0,0-1 0 0 0,1 1 0 0 0,-1-1 0 0 0,0-2 0 0 0,0 3 0 0 0,1-1-1 0 0,-1 1 1 0 0,0 0-1 0 0,1-1 1 0 0,0 1-1 0 0,-1-1 0 0 0,1 1 1 0 0,0 0-1 0 0,0-1 1 0 0,-1 1-1 0 0,1 0 1 0 0,0 0-1 0 0,0 0 0 0 0,1-1 1 0 0,-1 1-1 0 0,0 0 1 0 0,0 1-1 0 0,0-1 1 0 0,1 0-1 0 0,-1 0 0 0 0,0 0 1 0 0,1 1-1 0 0,-1-1 1 0 0,3 0-1 0 0,1-5-9 0 0,0 0-1 0 0,-1 0 0 0 0,0 0 1 0 0,0-1-1 0 0,3-7 1 0 0,-1-13 83 0 0,-1 0 1 0 0,-1 0 0 0 0,1-36-1 0 0,-6 63-62 0 0,1 0 0 0 0,0 0 0 0 0,0-1 0 0 0,0 1-1 0 0,0 0 1 0 0,0-1 0 0 0,0 1 0 0 0,0 0 0 0 0,0-1 0 0 0,0 1-1 0 0,0 0 1 0 0,0 0 0 0 0,0-1 0 0 0,0 1 0 0 0,0 0-1 0 0,0-1 1 0 0,0 1 0 0 0,0 0 0 0 0,0 0 0 0 0,1-1-1 0 0,-1 1 1 0 0,0 0 0 0 0,0-1 0 0 0,0 1 0 0 0,0 0-1 0 0,1 0 1 0 0,-1-1 0 0 0,0 1 0 0 0,0 0 0 0 0,1 0-1 0 0,-1 0 1 0 0,0 0 0 0 0,0-1 0 0 0,1 1 0 0 0,-1 0-1 0 0,0 0 1 0 0,0 0 0 0 0,1 0 0 0 0,-1 0 0 0 0,0 0-1 0 0,1-1 1 0 0,-1 1 0 0 0,0 0 0 0 0,0 0 0 0 0,1 0-1 0 0,14 12 407 0 0,11 24-207 0 0,-23-4-150 0 0,-3-27-44 0 0,1 0 0 0 0,-1 0 0 0 0,1 0 0 0 0,-1 0 0 0 0,1 0 0 0 0,4 9 0 0 0,23 82 249 0 0,-11-33-97 0 0,-9-35-65 0 0,-4-17-56 0 0,0 0 1 0 0,-1 1-1 0 0,-1-1 0 0 0,0 0 1 0 0,0 1-1 0 0,-1 14 1 0 0,8 109 415 0 0,5-54-255 0 0,-14-11 111 0 0,-1-68-304 0 0,1 1-1 0 0,-1 0 1 0 0,0-1-1 0 0,1 1 1 0 0,-1 0 0 0 0,-1-1-1 0 0,1 1 1 0 0,0-1-1 0 0,-1 1 1 0 0,1-1-1 0 0,-1 0 1 0 0,1 0 0 0 0,-1 0-1 0 0,0 0 1 0 0,0 0-1 0 0,0 0 1 0 0,-4 3 0 0 0,0-1 14 0 0,-1 1 1 0 0,0-1 0 0 0,0 0 0 0 0,-14 6 0 0 0,12-7-116 0 0,0-1 1 0 0,-1-1 0 0 0,1 0-1 0 0,0 0 1 0 0,-1 0 0 0 0,1-1-1 0 0,0-1 1 0 0,-1 0-1 0 0,1 0 1 0 0,-10-3 0 0 0,-38-16-3295 0 0,56 20 3258 0 0,1 0-1 0 0,-1-1 1 0 0,0 1 0 0 0,0 0-1 0 0,1-1 1 0 0,-1 1-1 0 0,0 0 1 0 0,1-1-1 0 0,-1 1 1 0 0,0-1 0 0 0,1 1-1 0 0,-1-1 1 0 0,1 1-1 0 0,-1-1 1 0 0,1 0 0 0 0,-1 1-1 0 0,1-1 1 0 0,-1 1-1 0 0,1-1 1 0 0,0 0 0 0 0,-1 0-1 0 0,1 1 1 0 0,0-1-1 0 0,0 0 1 0 0,-1 1 0 0 0,1-1-1 0 0,0 0 1 0 0,0 0-1 0 0,0 0 1 0 0,0 1-1 0 0,0-1 1 0 0,0 0 0 0 0,0 0-1 0 0,0 1 1 0 0,0-1-1 0 0,1 0 1 0 0,-1 0 0 0 0,0 1-1 0 0,0-1 1 0 0,1 0-1 0 0,-1 0 1 0 0,0 1 0 0 0,1-1-1 0 0,-1 0 1 0 0,1 1-1 0 0,-1-1 1 0 0,1 1 0 0 0,0-2-1 0 0,22-21-3846 0 0,31-3-906 0 0,-33 18 1688 0 0,-9-2-3148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9144 0 0,'3'8'7430'0'0,"7"12"-4223"0"0,-7-17-2859 0 0,1 0-1 0 0,-1 1 1 0 0,-1-1 0 0 0,1 1 0 0 0,0 0 0 0 0,-1 0 0 0 0,0 0 0 0 0,0 0-1 0 0,0 1 1 0 0,-1-1 0 0 0,1 0 0 0 0,-1 1 0 0 0,0-1 0 0 0,0 1 0 0 0,-1-1 0 0 0,1 1-1 0 0,-1 0 1 0 0,0-1 0 0 0,0 1 0 0 0,-1 5 0 0 0,9 59 1090 0 0,-4-41-1253 0 0,-3-26-174 0 0,-1 0-1 0 0,1 1 0 0 0,-1-1 0 0 0,0 0 1 0 0,0 1-1 0 0,0-1 0 0 0,0 0 0 0 0,0 1 1 0 0,0-1-1 0 0,-1 0 0 0 0,1 1 0 0 0,-1-1 1 0 0,1 0-1 0 0,-2 3 0 0 0,-4 40 95 0 0,3-12-129 0 0,0-20-283 0 0,0 0-1 0 0,1 1 0 0 0,0 18 1 0 0,0-26-25 0 0,1-1 0 0 0,-1 1 0 0 0,0-1 0 0 0,0 0 0 0 0,0 0 0 0 0,-1 0 0 0 0,0 0 0 0 0,-3 5-1 0 0,-6 12-3133 0 0,0-13 409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40 131 8800 0 0,'-5'-17'1936'0'0,"3"8"-968"0"0,0 0 0 0 0,-1 0 0 0 0,0 1 0 0 0,0 0 0 0 0,-8-13-1 0 0,9 17-468 0 0,1 0 0 0 0,-1-1-1 0 0,0 0 1 0 0,1 1-1 0 0,0-1 1 0 0,0 0-1 0 0,1 1 1 0 0,-1-9 2691 0 0,1 34-1765 0 0,3 6-1071 0 0,0-1 0 0 0,2 1 1 0 0,10 30-1 0 0,-10-35-232 0 0,0-3-50 0 0,1-1-1 0 0,1-1 1 0 0,0 1 0 0 0,11 18 0 0 0,-13-25-60 0 0,-1 0 1 0 0,-1 0 0 0 0,1 1 0 0 0,-2-1-1 0 0,1 1 1 0 0,-2-1 0 0 0,1 18-1 0 0,4 22-29 0 0,-1-18 45 0 0,2-1 0 0 0,2 0 0 0 0,12 33 0 0 0,-17-57-24 0 0,5 12 6 0 0,0 0 0 0 0,-2 0 0 0 0,0 1 0 0 0,5 28 0 0 0,-11-44-9 0 0,0 0 0 0 0,0 0-1 0 0,1 0 1 0 0,0 0 0 0 0,0-1-1 0 0,0 1 1 0 0,5 7 0 0 0,-4-7-2 0 0,-1-1 1 0 0,1 1-1 0 0,-1 0 1 0 0,0 0-1 0 0,0 0 1 0 0,-1 0-1 0 0,2 7 1 0 0,15 60-266 0 0,9 11-766 0 0,-12-58 94 0 0,-2-7-85 0 0,-13-17 1048 0 0,14 26-2562 0 0,-6-23-373 0 0,0-20-680 0 0,-6 8 2911 0 0,5-25-3208 0 0,0 1-2589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40 5232 0 0,'0'2'6305'0'0,"0"14"-4733"0"0,1 0-93 0 0,-1-10-1226 0 0,0-1 0 0 0,0 0 0 0 0,0 0 0 0 0,0 1 0 0 0,-1-1-1 0 0,0 0 1 0 0,0 0 0 0 0,0 0 0 0 0,-1 0 0 0 0,1 0-1 0 0,-5 8 1 0 0,-22 71 1528 0 0,16-65-1355 0 0,9-15-298 0 0,0 0 1 0 0,1 0-1 0 0,-1 1 0 0 0,1-1 1 0 0,-1 1-1 0 0,1-1 1 0 0,1 1-1 0 0,-1 0 0 0 0,-1 7 1 0 0,-2 19 290 0 0,4-28-367 0 0,0 0 0 0 0,0 0 0 0 0,0 0 0 0 0,1 0 0 0 0,-1 1 0 0 0,1-1-1 0 0,-1 0 1 0 0,1 0 0 0 0,0 1 0 0 0,1-1 0 0 0,-1 0 0 0 0,0 0 0 0 0,1 1 0 0 0,0-1-1 0 0,0 0 1 0 0,0 0 0 0 0,0 0 0 0 0,3 6 0 0 0,-4-9-13 0 0,0 1 1 0 0,1-1-1 0 0,-1 1 0 0 0,0-1 0 0 0,1 1 1 0 0,-1 0-1 0 0,1-1 0 0 0,-1 1 1 0 0,1-1-1 0 0,-1 0 0 0 0,1 1 0 0 0,-1-1 1 0 0,1 1-1 0 0,-1-1 0 0 0,1 0 1 0 0,0 1-1 0 0,-1-1 0 0 0,1 0 0 0 0,-1 0 1 0 0,1 0-1 0 0,0 1 0 0 0,-1-1 1 0 0,1 0-1 0 0,0 0 0 0 0,-1 0 0 0 0,1 0 1 0 0,0 0-1 0 0,-1 0 0 0 0,1 0 1 0 0,0 0-1 0 0,-1 0 0 0 0,1-1 0 0 0,0 1 1 0 0,0 0-1 0 0,0-1 9 0 0,0-1 1 0 0,0 1-1 0 0,0-1 1 0 0,0 1-1 0 0,-1 0 0 0 0,1-1 1 0 0,0 1-1 0 0,-1-1 1 0 0,1 0-1 0 0,-1 1 0 0 0,0-1 1 0 0,1 1-1 0 0,-1-4 1 0 0,1-5 68 0 0,-1 0 1 0 0,0 0 0 0 0,0 0 0 0 0,-3-14-1 0 0,-1 4-26 0 0,2 0 0 0 0,0 0 0 0 0,1 0 0 0 0,1 1 0 0 0,1-1 0 0 0,0 0 0 0 0,9-34 0 0 0,-2 40-3 0 0,2-5 14 0 0,-10 17-94 0 0,1-1 1 0 0,0 0 0 0 0,0 1-1 0 0,0 0 1 0 0,0-1 0 0 0,0 1-1 0 0,0 0 1 0 0,1-1 0 0 0,-1 1-1 0 0,1 0 1 0 0,0 0 0 0 0,-1 0-1 0 0,1 0 1 0 0,0 1 0 0 0,0-1-1 0 0,0 0 1 0 0,4-1 0 0 0,-5 2-6 0 0,0 0 1 0 0,-1 0 0 0 0,1 1 0 0 0,0-1 0 0 0,0 0-1 0 0,0 0 1 0 0,-1 0 0 0 0,1 0 0 0 0,0 0 0 0 0,-1 0-1 0 0,1 0 1 0 0,-1 0 0 0 0,0-1 0 0 0,1 1 0 0 0,-1 0 0 0 0,1-2-1 0 0,-1 2 2 0 0,0 0 0 0 0,0 1-1 0 0,0-1 1 0 0,1 0 0 0 0,-1 0-1 0 0,0 0 1 0 0,1 0-1 0 0,-1 0 1 0 0,1 0 0 0 0,-1 0-1 0 0,1 1 1 0 0,-1-1 0 0 0,1 0-1 0 0,0 0 1 0 0,-1 1 0 0 0,1-1-1 0 0,0 1 1 0 0,0-1-1 0 0,-1 0 1 0 0,1 1 0 0 0,0-1-1 0 0,0 1 1 0 0,0 0 0 0 0,0-1-1 0 0,1 0 1 0 0,3-1 12 0 0,0 0-1 0 0,0 1 1 0 0,0-1 0 0 0,0 1-1 0 0,0 0 1 0 0,0 0 0 0 0,1 0 0 0 0,-1 1-1 0 0,0 0 1 0 0,0 0 0 0 0,1 0 0 0 0,-1 1-1 0 0,0-1 1 0 0,0 1 0 0 0,0 1-1 0 0,0-1 1 0 0,0 1 0 0 0,0 0 0 0 0,0 0-1 0 0,0 0 1 0 0,-1 0 0 0 0,1 1-1 0 0,4 3 1 0 0,-7-4-12 0 0,0-1 0 0 0,0 1-1 0 0,0 0 1 0 0,0 0 0 0 0,0 0-1 0 0,0 0 1 0 0,0 0 0 0 0,-1 0 0 0 0,1 1-1 0 0,-1-1 1 0 0,0 1 0 0 0,2 4 0 0 0,15 22 17 0 0,-16-26-32 0 0,1 0-1 0 0,-1 0 1 0 0,0 0-1 0 0,0 0 1 0 0,-1 0-1 0 0,1 0 1 0 0,-1 1-1 0 0,1-1 1 0 0,-1 1-1 0 0,0-1 1 0 0,-1 1-1 0 0,1-1 1 0 0,0 1-1 0 0,-1 5 1 0 0,0-4-103 0 0,1 0 0 0 0,-1-1 0 0 0,1 1 0 0 0,0 0 0 0 0,0 0 0 0 0,0-1 0 0 0,5 10 0 0 0,0 2-282 0 0,-3 2-483 0 0,-3-17 797 0 0,0 0 0 0 0,0 0 0 0 0,0 0 0 0 0,0 0 0 0 0,1 0 0 0 0,-1 0 0 0 0,0 0-1 0 0,0 0 1 0 0,1 0 0 0 0,-1 0 0 0 0,1 0 0 0 0,-1 0 0 0 0,1 0 0 0 0,-1 0 0 0 0,1 0 0 0 0,-1-1 0 0 0,1 1 0 0 0,0 0 0 0 0,-1 0 0 0 0,1-1 0 0 0,0 1 0 0 0,0 0 0 0 0,0-1 0 0 0,0 1-1 0 0,-1-1 1 0 0,1 1 0 0 0,2 0 0 0 0,1 1-344 0 0,0 0 0 0 0,0 0 0 0 0,0 0 0 0 0,0 0 0 0 0,0-1 1 0 0,1 1-1 0 0,-1-1 0 0 0,0 0 0 0 0,1 0 0 0 0,-1-1 0 0 0,1 0 0 0 0,-1 1 0 0 0,1-1 0 0 0,5-1 0 0 0,-6 1 181 0 0,1 0 0 0 0,-1-1 0 0 0,0 1 0 0 0,0-1 0 0 0,1 0 0 0 0,-1 0 0 0 0,0-1 0 0 0,0 1 0 0 0,0-1 0 0 0,0 0 0 0 0,-1 0 0 0 0,1 0 0 0 0,0 0 0 0 0,5-5 0 0 0,-9 6 210 0 0,2-2-122 0 0,0 1 0 0 0,0-1-1 0 0,0 1 1 0 0,0 0 0 0 0,0-1-1 0 0,0 1 1 0 0,0 0-1 0 0,1 0 1 0 0,-1 1 0 0 0,1-1-1 0 0,0 0 1 0 0,-1 1 0 0 0,1-1-1 0 0,0 1 1 0 0,0 0-1 0 0,6-1 1 0 0,11-11-2180 0 0,19-17-2493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304 631 5360 0 0,'0'-3'423'0'0,"0"1"0"0"0,0-1 0 0 0,1 1 1 0 0,-1 0-1 0 0,1-1 0 0 0,-1 1 0 0 0,1-1 0 0 0,0 1 0 0 0,0 0 1 0 0,0 0-1 0 0,0 0 0 0 0,3-3 0 0 0,-3 3 64 0 0,1-1 0 0 0,-1 1 0 0 0,0 0 0 0 0,0-1 0 0 0,0 1 0 0 0,0 0 0 0 0,0-1 1 0 0,-1 1-1 0 0,1-1 0 0 0,-1 0 0 0 0,1 1 0 0 0,-1-5 0 0 0,-4 6-170 0 0,0-1 1 0 0,0 1 0 0 0,0 0-1 0 0,0 0 1 0 0,0 1-1 0 0,0-1 1 0 0,0 1 0 0 0,0 0-1 0 0,0 0 1 0 0,0 0-1 0 0,-8 1 1 0 0,-2 0 468 0 0,3 0-537 0 0,-1 1-1 0 0,1 0 1 0 0,0 0 0 0 0,0 1 0 0 0,0 1-1 0 0,0 0 1 0 0,0 1 0 0 0,-10 5 0 0 0,-19 24 268 0 0,33-28-469 0 0,1 0 1 0 0,0 1-1 0 0,0-1 1 0 0,1 1-1 0 0,0 1 1 0 0,0-1-1 0 0,1 1 1 0 0,-1 0-1 0 0,-4 14 1 0 0,-1 7 97 0 0,-9 44 0 0 0,6-20-128 0 0,11-45 0 0 0,1 0 0 0 0,0 0 0 0 0,0 0 1 0 0,1 0-1 0 0,0 0 0 0 0,1 12 0 0 0,1 8 53 0 0,-2-26-70 0 0,1 0 0 0 0,0 1-1 0 0,0-1 1 0 0,0 0 0 0 0,0 0-1 0 0,0 1 1 0 0,1-1 0 0 0,-1 0-1 0 0,1 0 1 0 0,-1 0 0 0 0,1 0 0 0 0,-1-1-1 0 0,1 1 1 0 0,0 0 0 0 0,0-1-1 0 0,0 1 1 0 0,0-1 0 0 0,0 0-1 0 0,1 1 1 0 0,-1-1 0 0 0,0 0-1 0 0,5 1 1 0 0,-4-1-6 0 0,1 1 0 0 0,-1-1 0 0 0,1 0 0 0 0,0 1-1 0 0,0-2 1 0 0,-1 1 0 0 0,1 0 0 0 0,0-1 0 0 0,0 0 0 0 0,0 0 0 0 0,0 0-1 0 0,0 0 1 0 0,-1-1 0 0 0,8-1 0 0 0,8-3-5 0 0,-17 5 8 0 0,-1-1 1 0 0,1 1-1 0 0,0 0 0 0 0,-1 0 0 0 0,1-1 0 0 0,-1 1 0 0 0,1-1 0 0 0,-1 1 0 0 0,1-1 0 0 0,-1 0 0 0 0,0 1 1 0 0,1-1-1 0 0,-1 0 0 0 0,0 0 0 0 0,0 0 0 0 0,1 0 0 0 0,-1 0 0 0 0,0 0 0 0 0,0-1 0 0 0,2-1 1 0 0,-2 0-2 0 0,0 1 0 0 0,1-1 1 0 0,-1 1-1 0 0,1 0 1 0 0,0-1-1 0 0,0 1 1 0 0,0 0-1 0 0,0 0 1 0 0,0 0-1 0 0,0 0 1 0 0,1 1-1 0 0,-1-1 0 0 0,4-1 1 0 0,-2 1-12 0 0,-1 0 0 0 0,0 0-1 0 0,0-1 1 0 0,0 1 0 0 0,0-1 0 0 0,0 0 0 0 0,0 0 0 0 0,0 0-1 0 0,3-6 1 0 0,9-18-14 0 0,-2 0-1 0 0,14-42 1 0 0,-20 38 44 0 0,-1 0-1 0 0,-2 1 1 0 0,-1-2 0 0 0,-2 1 0 0 0,-3-53 0 0 0,1 12 40 0 0,0 60-22 0 0,0 0 1 0 0,-1 0-1 0 0,0 1 1 0 0,-5-15 0 0 0,-6-31 138 0 0,-31-209 679 0 0,42 255-728 0 0,1 1 0 0 0,0-1 1 0 0,1 0-1 0 0,1-12 0 0 0,0-3 267 0 0,-1 26-381 0 0,-1 0 0 0 0,1 0 1 0 0,-1 0-1 0 0,1 0 0 0 0,-1 0 0 0 0,1 0 0 0 0,-1 0 0 0 0,1 0 0 0 0,-1 0 1 0 0,1 0-1 0 0,-1 0 0 0 0,1 0 0 0 0,-1 0 0 0 0,1 0 0 0 0,0 1 0 0 0,-1-1 1 0 0,1 0-1 0 0,-1 0 0 0 0,1 1 0 0 0,-1-1 0 0 0,1 0 0 0 0,0 0 1 0 0,-1 1-1 0 0,1-1 0 0 0,0 0 0 0 0,-1 1 0 0 0,1-1 0 0 0,0 1 0 0 0,-1-1 1 0 0,1 0-1 0 0,0 1 0 0 0,0-1 0 0 0,0 1 0 0 0,-1-1 0 0 0,1 1 0 0 0,0-1 1 0 0,0 1-1 0 0,0-1 0 0 0,0 0 0 0 0,0 1 0 0 0,0-1 0 0 0,0 1 0 0 0,0-1 1 0 0,0 1-1 0 0,0-1 0 0 0,0 1 0 0 0,0-1 0 0 0,0 1 0 0 0,0-1 0 0 0,0 1 1 0 0,1-1-1 0 0,-1 1 0 0 0,0-1 0 0 0,0 0 0 0 0,0 1 0 0 0,1-1 0 0 0,-1 1 1 0 0,1 0-1 0 0,7 7 30 0 0,-7-7-33 0 0,1 0 0 0 0,-1 0-1 0 0,0 0 1 0 0,0 0 0 0 0,0 0 0 0 0,0 0 0 0 0,0 1-1 0 0,0-1 1 0 0,0 0 0 0 0,0 1 0 0 0,-1-1 0 0 0,1 0-1 0 0,0 1 1 0 0,-1-1 0 0 0,1 1 0 0 0,-1-1 0 0 0,1 3-1 0 0,29 104 160 0 0,-26-83-141 0 0,-4-21-21 0 0,1 0 0 0 0,-1-1 0 0 0,1 1 0 0 0,0-1 0 0 0,0 1 1 0 0,0-1-1 0 0,1 1 0 0 0,-1-1 0 0 0,1 0 0 0 0,0 0 0 0 0,0 1 0 0 0,3 3 0 0 0,0 1-10 0 0,0 0 0 0 0,-1 1 0 0 0,1 0 0 0 0,-2 0-1 0 0,1 0 1 0 0,-2 1 0 0 0,1-1 0 0 0,-1 1-1 0 0,0 0 1 0 0,-1-1 0 0 0,0 19 0 0 0,0-7-311 0 0,1 0 0 0 0,1 0 0 0 0,8 28 0 0 0,-5-26-522 0 0,-2 1 0 0 0,0 0 0 0 0,1 36 0 0 0,13 36-4152 0 0,-11-64 2558 0 0,4-4-4033 0 0,-2-15-190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9576 0 0,'0'10'7836'0'0,"0"16"-5663"0"0,0-24-2022 0 0,0 0 0 0 0,1 1 0 0 0,-1-1 0 0 0,-1 0 0 0 0,1 0 0 0 0,0 1 0 0 0,-1-1 1 0 0,1 0-1 0 0,-1 0 0 0 0,1 0 0 0 0,-1 1 0 0 0,0-1 0 0 0,0 0 0 0 0,0 0 0 0 0,0 0 0 0 0,0-1 1 0 0,-2 3-1 0 0,1 0-36 0 0,0-1 1 0 0,0 1-1 0 0,0-1 0 0 0,1 1 1 0 0,0 0-1 0 0,-1 0 1 0 0,1 0-1 0 0,1 0 1 0 0,-1 0-1 0 0,0 0 0 0 0,1 6 1 0 0,2 53 261 0 0,0-29-490 0 0,7 29-3090 0 0,-9-11-6347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17 6016 0 0,'0'0'2250'0'0,"-8"-17"7466"0"0,7 17-8964 0 0,-49 4 3943 0 0,44 0-4535 0 0,1 0 0 0 0,-1 1 1 0 0,1 0-1 0 0,-1 0 0 0 0,1 0 1 0 0,1 0-1 0 0,-1 1 0 0 0,1 0 1 0 0,0 0-1 0 0,-6 10 0 0 0,-28 74 653 0 0,16-34-463 0 0,16-40-318 0 0,2 1 0 0 0,0 0 0 0 0,2 0-1 0 0,-1 0 1 0 0,2 0 0 0 0,0 0 0 0 0,3 28 0 0 0,-1-11 11 0 0,3-12-38 0 0,1-1 1 0 0,1 1 0 0 0,14 32-1 0 0,-1-29-47 0 0,-7-10-62 0 0,-8-9 24 0 0,-1 0 1 0 0,2 0-1 0 0,-1 0 1 0 0,1-1-1 0 0,-1 0 1 0 0,1 0-1 0 0,1 0 1 0 0,-1-1-1 0 0,1 1 1 0 0,0-1 0 0 0,0-1-1 0 0,0 1 1 0 0,0-1-1 0 0,1 0 1 0 0,-1 0-1 0 0,1-1 1 0 0,0 0-1 0 0,0 0 1 0 0,0-1-1 0 0,0 1 1 0 0,0-2 0 0 0,0 1-1 0 0,0-1 1 0 0,0 0-1 0 0,0 0 1 0 0,10-2-1 0 0,22-25-970 0 0,-27 17 723 0 0,1-1 1 0 0,-1-1-1 0 0,-1 0 1 0 0,0-1-1 0 0,-1 0 0 0 0,0 0 1 0 0,-1-1-1 0 0,-1-1 1 0 0,13-29-1 0 0,14-75-891 0 0,-30 86 1135 0 0,-5 30 77 0 0,0 0-1 0 0,1-1 1 0 0,-1 1-1 0 0,1 0 1 0 0,0 0-1 0 0,0 0 1 0 0,0 0-1 0 0,0 0 1 0 0,0 0 0 0 0,0 0-1 0 0,1 1 1 0 0,0-1-1 0 0,-1 0 1 0 0,1 1-1 0 0,0-1 1 0 0,0 1 0 0 0,4-4-1 0 0,-5 6 34 0 0,-1 0 1 0 0,1 0-1 0 0,-1 0 0 0 0,1 0 1 0 0,-1 0-1 0 0,1 0 0 0 0,-1 0 1 0 0,0 0-1 0 0,1 0 0 0 0,-1 1 1 0 0,1-1-1 0 0,-1 0 0 0 0,1 0 1 0 0,-1 0-1 0 0,1 1 0 0 0,-1-1 1 0 0,0 0-1 0 0,1 0 0 0 0,-1 1 0 0 0,0-1 1 0 0,1 0-1 0 0,-1 1 0 0 0,0-1 1 0 0,1 0-1 0 0,-1 1 0 0 0,0-1 1 0 0,0 1-1 0 0,1-1 0 0 0,-1 0 1 0 0,0 1-1 0 0,0-1 0 0 0,0 1 1 0 0,0-1-1 0 0,1 1 0 0 0,-1-1 1 0 0,0 0-1 0 0,0 1 0 0 0,0-1 1 0 0,0 1-1 0 0,0-1 0 0 0,0 1 1 0 0,0 0-1 0 0,10 36 293 0 0,-5-17 22 0 0,1 9 93 0 0,-3-3-79 0 0,42 118 1077 0 0,-44-139-1363 0 0,1 0 0 0 0,-1 0 0 0 0,1-1-1 0 0,0 1 1 0 0,1-1 0 0 0,4 8 0 0 0,6 11 236 0 0,-10-16-195 0 0,0-1 0 0 0,1 1 0 0 0,-1-1 0 0 0,1 1 0 0 0,1-1 0 0 0,-1-1 0 0 0,1 1 0 0 0,0-1 0 0 0,1 1 0 0 0,9 7 0 0 0,-1-1 230 0 0,-13-11-284 0 0,0 0 0 0 0,0 0 1 0 0,0 0-1 0 0,0 0 0 0 0,0 0 0 0 0,1 0 0 0 0,-1 0 0 0 0,0-1 0 0 0,0 1 0 0 0,1-1 0 0 0,-1 1 0 0 0,0-1 0 0 0,1 1 0 0 0,-1-1 0 0 0,1 0 0 0 0,-1 1 0 0 0,0-1 0 0 0,1 0 1 0 0,-1 0-1 0 0,1 0 0 0 0,-1 0 0 0 0,1-1 0 0 0,1 1 0 0 0,-3-37 174 0 0,1 18-204 0 0,-1 12 1 0 0,1-1 0 0 0,-1 1 0 0 0,-1-1 0 0 0,0 0 0 0 0,0 1-1 0 0,0-1 1 0 0,-4-11 0 0 0,4 16-18 0 0,0 0-1 0 0,0-1 0 0 0,1 1 1 0 0,-1 0-1 0 0,1-1 0 0 0,0 1 1 0 0,0-1-1 0 0,0 1 0 0 0,0 0 1 0 0,1-4-1 0 0,0-17-8 0 0,-1-103-58 0 0,9 79-84 0 0,-9 43 84 0 0,1 1 1 0 0,-1-1 0 0 0,1 0 0 0 0,0 0 0 0 0,0 1 0 0 0,1-1 0 0 0,-1 0 0 0 0,1 1 0 0 0,0-1 0 0 0,0 1 0 0 0,5-7 0 0 0,9-22-638 0 0,7-2-343 0 0,-21 31 860 0 0,0 1 1 0 0,0-1-1 0 0,1 1 1 0 0,-1-1-1 0 0,1 1 1 0 0,0 0-1 0 0,0 0 1 0 0,0 0-1 0 0,0 1 1 0 0,0-1-1 0 0,0 1 1 0 0,1-1-1 0 0,-1 1 1 0 0,1 0-1 0 0,7-3 1 0 0,-3 1-282 0 0,12-17-1788 0 0,-19 19 2112 0 0,-1 1 1 0 0,1 0-1 0 0,0 0 1 0 0,-1 0-1 0 0,1 0 1 0 0,0 0-1 0 0,0 0 1 0 0,0 0-1 0 0,0 0 1 0 0,0 0 0 0 0,0 0-1 0 0,0 1 1 0 0,0-1-1 0 0,0 0 1 0 0,0 1-1 0 0,0-1 1 0 0,1 1-1 0 0,0-1 1 0 0,23-24-5771 0 0,-15 22 3173 0 0,-8-6-2511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4472 0 0,'5'6'7368'0'0,"-1"5"-4764"0"0,-2 22-488 0 0,9 55 1 0 0,-5-52-1426 0 0,2 62 0 0 0,1 124 941 0 0,-9-140-894 0 0,0-81-670 0 0,24-15 309 0 0,3-38-97 0 0,-12 35-141 0 0,-14 12-138 0 0,-1 2 15 0 0,1-1 1 0 0,0 0-1 0 0,1 0 0 0 0,-1 1 0 0 0,1-1 0 0 0,-1 1 0 0 0,1-1 0 0 0,0 1 0 0 0,4-5 0 0 0,34-44 270 0 0,-37 49-250 0 0,-2 1-5 0 0,0 1 0 0 0,1-1 1 0 0,-1 1-1 0 0,0-1 0 0 0,1 1 1 0 0,-1 0-1 0 0,0 0 0 0 0,1 0 1 0 0,0 0-1 0 0,-1 0 0 0 0,1 0 1 0 0,0 0-1 0 0,-1 0 0 0 0,1 1 1 0 0,0-1-1 0 0,0 0 0 0 0,0 1 1 0 0,-1 0-1 0 0,1-1 0 0 0,0 1 1 0 0,0 0-1 0 0,0 0 0 0 0,0 0 1 0 0,0 0-1 0 0,0 0 0 0 0,0 1 1 0 0,-1-1-1 0 0,1 1 0 0 0,0-1 1 0 0,0 1-1 0 0,0 0 0 0 0,-1-1 1 0 0,4 3-1 0 0,1 2 78 0 0,-1 1 0 0 0,0 0 0 0 0,0 0 0 0 0,0 0 0 0 0,0 1 0 0 0,4 9 0 0 0,22 53 555 0 0,-8-14-276 0 0,-20-46-261 0 0,1 1 1 0 0,-2 1 0 0 0,3 19 0 0 0,6 22 383 0 0,-9-41-354 0 0,0 0 1 0 0,-1 0-1 0 0,0 1 0 0 0,-1-1 1 0 0,-3 20-1 0 0,2 4 132 0 0,1-33-277 0 0,-1 0 0 0 0,1 0 0 0 0,0 0-1 0 0,-1-1 1 0 0,1 1 0 0 0,-1 0-1 0 0,1-1 1 0 0,-1 1 0 0 0,0 0 0 0 0,0-1-1 0 0,0 1 1 0 0,0-1 0 0 0,0 1-1 0 0,0-1 1 0 0,0 0 0 0 0,0 1 0 0 0,0-1-1 0 0,-1 0 1 0 0,1 0 0 0 0,-1 0-1 0 0,1 0 1 0 0,-1 0 0 0 0,1 0 0 0 0,-1 0-1 0 0,1 0 1 0 0,-1-1 0 0 0,0 1-1 0 0,1-1 1 0 0,-1 1 0 0 0,0-1-1 0 0,0 0 1 0 0,-2 1 0 0 0,-5 0 60 0 0,-1 0 1 0 0,1-1 0 0 0,0 0-1 0 0,-12-1 1 0 0,20 1-72 0 0,-5-2-89 0 0,1 0 0 0 0,0-1 0 0 0,0 1 0 0 0,0-1 1 0 0,0 0-1 0 0,0 0 0 0 0,1-1 0 0 0,-6-4 0 0 0,3 2-93 0 0,-19-12-715 0 0,19 14 476 0 0,1 0 0 0 0,0 0 0 0 0,0-1 0 0 0,0 0 0 0 0,1 0 0 0 0,-1 0-1 0 0,1-1 1 0 0,0 1 0 0 0,1-1 0 0 0,0 0 0 0 0,-6-11 0 0 0,-1 7-988 0 0,11 10 1321 0 0,-1-1 0 0 0,0 1-1 0 0,1-1 1 0 0,-1 1 0 0 0,0 0-1 0 0,1-1 1 0 0,-1 1 0 0 0,0-1-1 0 0,1 1 1 0 0,-1-1 0 0 0,1 0-1 0 0,-1 1 1 0 0,1-1 0 0 0,0 0 0 0 0,-1 1-1 0 0,1-1 1 0 0,-1 0 0 0 0,1 1-1 0 0,0-1 1 0 0,0 0 0 0 0,0 0-1 0 0,-1 1 1 0 0,1-1 0 0 0,0 0-1 0 0,0 0 1 0 0,0-1 0 0 0,-5-22-1839 0 0,-3-20-4745 0 0,8 31-33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9688 0 0,'0'0'8574'0'0,"28"7"-4522"0"0,24 53-1923 0 0,-18 5-963 0 0,-21-53-990 0 0,-5-4-42 0 0,0 1-1 0 0,0 0 1 0 0,0 0 0 0 0,7 12 0 0 0,-4 16 122 0 0,52 74 486 0 0,1-10-63 0 0,-40-62-401 0 0,-18-30-191 0 0,1 0 0 0 0,-1 1 0 0 0,-1 0-1 0 0,0 1 1 0 0,0-1 0 0 0,2 12-1 0 0,28 50 396 0 0,-13-25-314 0 0,-19-42-159 0 0,-1-1 1 0 0,1 1-1 0 0,-1-1 1 0 0,0 1-1 0 0,0 0 1 0 0,-1-1-1 0 0,1 1 0 0 0,-1 0 1 0 0,0 6-1 0 0,1-3 9 0 0,0-1-1 0 0,0 1 1 0 0,0-1-1 0 0,1 0 0 0 0,0 0 1 0 0,7 13-1 0 0,10 27 72 0 0,-8-4 28 0 0,23 56-1 0 0,-27-74-92 0 0,-1 0 0 0 0,0 0 0 0 0,-2 1 0 0 0,2 28 0 0 0,-2-13-70 0 0,4 37-1561 0 0,-1 111 1 0 0,-9-180 1172 0 0,0-1 1 0 0,0 1-1 0 0,-1 0 1 0 0,0-1-1 0 0,-1 1 1 0 0,0-1 0 0 0,0 0-1 0 0,-9 15 1 0 0,7-14-785 0 0,0-1 0 0 0,-1 1 0 0 0,0-1 0 0 0,-12 12 0 0 0,-11 22-5728 0 0,5-31-14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3096 0 0,'0'5'556'0'0,"-1"0"98"0"0,0-1 1 0 0,1 1-1 0 0,0 0 1 0 0,0-1-1 0 0,0 1 1 0 0,0 0-1 0 0,1 0 1 0 0,0-1-1 0 0,0 1 1 0 0,0-1-1 0 0,1 1 1 0 0,-1-1-1 0 0,1 1 1 0 0,0-1-1 0 0,1 0 1 0 0,-1 0-1 0 0,1 0 1 0 0,5 7 0 0 0,-7-10-534 0 0,2 1 50 0 0,-1 1-1 0 0,1 0 1 0 0,0 0 0 0 0,-1 0 0 0 0,0 0-1 0 0,0 1 1 0 0,0-1 0 0 0,0 1 0 0 0,0-1 0 0 0,-1 1-1 0 0,2 6 1 0 0,-1-8-135 0 0,-1 0 0 0 0,1-1 0 0 0,-1 1-1 0 0,1 0 1 0 0,0-1 0 0 0,0 1 0 0 0,0-1 0 0 0,0 1 0 0 0,0-1-1 0 0,0 0 1 0 0,3 1 0 0 0,-1 1 9 0 0,2 6 4 0 0,0 2 1 0 0,0-1-1 0 0,-1 1 1 0 0,-1 0-1 0 0,5 14 1 0 0,2 4-41 0 0,3 8-55 0 0,-13-32 22 0 0,0-1 0 0 0,1 1-1 0 0,-1-1 1 0 0,1 1 0 0 0,0-1 0 0 0,1 0 0 0 0,-1 0 0 0 0,1 0 0 0 0,-1 0 0 0 0,5 4-1 0 0,-4-4-75 0 0,0 0-1 0 0,0 0 0 0 0,-1 0 0 0 0,1 0 0 0 0,-1 1 0 0 0,0-1 1 0 0,0 1-1 0 0,-1-1 0 0 0,1 1 0 0 0,-1 0 0 0 0,0 0 0 0 0,0 0 1 0 0,0 9-1 0 0,-1-8-179 0 0,0-1 1 0 0,1 0 0 0 0,0 0 0 0 0,0 0 0 0 0,0-1 0 0 0,1 1 0 0 0,-1 0-1 0 0,1 0 1 0 0,0-1 0 0 0,5 9 0 0 0,-5-10-66 0 0,-1-1 0 0 0,1 1 0 0 0,-1 0 0 0 0,0 0-1 0 0,0 0 1 0 0,0 0 0 0 0,-1 0 0 0 0,1 0 0 0 0,-1 0 0 0 0,1 0 0 0 0,-1 6 0 0 0,6 23-4335 0 0,-3-20 1079 0 0,4 1 1786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105 218 3320 0 0,'0'-3'253'0'0,"0"-1"0"0"0,0 1 0 0 0,0-1 1 0 0,-1 1-1 0 0,1-1 0 0 0,-1 1 0 0 0,0-1 0 0 0,0 1 0 0 0,0-1 0 0 0,0 1 1 0 0,-1 0-1 0 0,0 0 0 0 0,1 0 0 0 0,-1 0 0 0 0,0 0 0 0 0,-1 0 0 0 0,1 0 1 0 0,0 1-1 0 0,-1-1 0 0 0,1 1 0 0 0,-1-1 0 0 0,-5-2 0 0 0,6 3-105 0 0,1 1-1 0 0,-1-1 1 0 0,0 0-1 0 0,1 0 1 0 0,-1 0-1 0 0,1 1 1 0 0,0-2-1 0 0,-1 1 1 0 0,1 0-1 0 0,0 0 1 0 0,0 0-1 0 0,1 0 1 0 0,-1-1-1 0 0,0 1 1 0 0,1 0-1 0 0,-1-1 1 0 0,1 1-1 0 0,0-3 1 0 0,-6-17 1423 0 0,-31-52 5618 0 0,33 68-3287 0 0,10 18-3042 0 0,13 17-852 0 0,6-10 190 0 0,-12 6-40 0 0,1-12-86 0 0,-10-9-57 0 0,0-1 0 0 0,-1 1 0 0 0,1-1 1 0 0,-1 1-1 0 0,0 0 0 0 0,0 0 0 0 0,-1 0 0 0 0,3 5 0 0 0,-1-2-4 0 0,15 30 53 0 0,19 53 0 0 0,-14-45-36 0 0,-20-40-25 0 0,0 1 1 0 0,-1 0-1 0 0,0 0 0 0 0,0 0 1 0 0,4 11-1 0 0,-4-6 1 0 0,0-1 1 0 0,1 1-1 0 0,0-1 0 0 0,1 0 1 0 0,0 0-1 0 0,1 0 0 0 0,6 9 1 0 0,-11-18-6 0 0,0 1 1 0 0,1-1-1 0 0,-1 1 1 0 0,0 0 0 0 0,0 0-1 0 0,0 0 1 0 0,-1-1-1 0 0,1 1 1 0 0,0 0 0 0 0,-1 0-1 0 0,1 0 1 0 0,-1 0-1 0 0,0 0 1 0 0,1 3 0 0 0,-1-3-1 0 0,0-1 1 0 0,0 0-1 0 0,0 0 1 0 0,0 1 0 0 0,0-1-1 0 0,1 0 1 0 0,-1 0-1 0 0,1 0 1 0 0,-1 1 0 0 0,0-1-1 0 0,1 0 1 0 0,0 0 0 0 0,-1 0-1 0 0,1 0 1 0 0,0 0-1 0 0,-1 0 1 0 0,1 0 0 0 0,0 0-1 0 0,0 0 1 0 0,0 0-1 0 0,0-1 1 0 0,0 1 0 0 0,0 0-1 0 0,0-1 1 0 0,2 2 0 0 0,2 1-8 0 0,-1-1 0 0 0,0 2 1 0 0,0-1-1 0 0,0 0 1 0 0,0 1-1 0 0,0 0 1 0 0,-1 0-1 0 0,6 7 1 0 0,23 34-4 0 0,-31-45 9 0 0,0 1 0 0 0,1-1 0 0 0,-1 0 0 0 0,0 1 1 0 0,0-1-1 0 0,1 0 0 0 0,-1 0 0 0 0,0 1 0 0 0,1-1 0 0 0,-1 0 1 0 0,0 0-1 0 0,1-1 0 0 0,-1 1 0 0 0,0 0 0 0 0,0 0 0 0 0,1-1 0 0 0,-1 1 1 0 0,0 0-1 0 0,0-1 0 0 0,1 0 0 0 0,-1 1 0 0 0,0-1 0 0 0,0 1 1 0 0,0-1-1 0 0,2-1 0 0 0,8-24 22 0 0,-11 24-18 0 0,1 0 0 0 0,-1 0 0 0 0,1 0 1 0 0,0 0-1 0 0,0 0 0 0 0,-1 0 0 0 0,1 0 1 0 0,1 0-1 0 0,-1 1 0 0 0,0-1 0 0 0,0 0 0 0 0,1 1 1 0 0,-1-1-1 0 0,3-1 0 0 0,1-4 9 0 0,0 0 1 0 0,0 0-1 0 0,-1 0 0 0 0,0-1 0 0 0,0 0 1 0 0,0 0-1 0 0,1-8 0 0 0,-1 6-1 0 0,10-27 15 0 0,12-28 57 0 0,-25 62-76 0 0,1-1 0 0 0,0 1 0 0 0,0 0 0 0 0,0 0 0 0 0,0 0 0 0 0,0 0 0 0 0,1 0 0 0 0,-1 0 0 0 0,1 1 0 0 0,0-1 0 0 0,0 1 0 0 0,0 0 0 0 0,6-3 0 0 0,-8 4-3 0 0,0 1 0 0 0,0-1 0 0 0,0 1 0 0 0,0-1 0 0 0,0 0 0 0 0,0 1 0 0 0,0-1 0 0 0,0 0 0 0 0,0 0 0 0 0,0 0 1 0 0,-1 0-1 0 0,1 0 0 0 0,0 0 0 0 0,0 0 0 0 0,-1 0 0 0 0,1 0 0 0 0,-1 0 0 0 0,1 0 0 0 0,-1 0 0 0 0,1 0 0 0 0,-1 0 0 0 0,1-2 0 0 0,-1 2 2 0 0,0 0 0 0 0,0 0-1 0 0,1 0 1 0 0,-1 0 0 0 0,0 0-1 0 0,1 0 1 0 0,-1 0-1 0 0,1 0 1 0 0,-1 0 0 0 0,1 1-1 0 0,-1-1 1 0 0,1 0 0 0 0,0 0-1 0 0,-1 1 1 0 0,1-1 0 0 0,0 0-1 0 0,0 1 1 0 0,-1-1 0 0 0,1 0-1 0 0,0 1 1 0 0,0-1 0 0 0,0 1-1 0 0,0 0 1 0 0,0-1 0 0 0,0 1-1 0 0,1-1 1 0 0,7-1 20 0 0,4-2 73 0 0,0 0 0 0 0,1 1 0 0 0,0 1 0 0 0,22-1 0 0 0,-31 3-80 0 0,1 1 0 0 0,0 1 1 0 0,-1-1-1 0 0,1 1 0 0 0,-1 0 1 0 0,1 0-1 0 0,-1 0 0 0 0,0 1 1 0 0,0 0-1 0 0,0 0 0 0 0,0 0 1 0 0,0 0-1 0 0,6 8 0 0 0,0-3-3 0 0,-6-2 9 0 0,0 0-1 0 0,0 0 0 0 0,-1 1 1 0 0,0-1-1 0 0,0 1 0 0 0,0 0 1 0 0,-1 0-1 0 0,-1 0 0 0 0,5 15 1 0 0,-1-5 14 0 0,16 21 14 0 0,-19-34-31 0 0,-1-1 0 0 0,1 1 0 0 0,-1 0 0 0 0,0-1 0 0 0,0 1 0 0 0,-1 0 0 0 0,1 1 0 0 0,1 4-1 0 0,5 19 120 0 0,-6-24-115 0 0,-1 0 0 0 0,0-1 0 0 0,0 1 0 0 0,0 0 0 0 0,0 0 0 0 0,0 0 0 0 0,-1 0 0 0 0,0 7-1 0 0,1 10 138 0 0,0 48 118 0 0,-1-66-273 0 0,0-1 1 0 0,0 1 0 0 0,0 0 0 0 0,-1 0 0 0 0,1 0-1 0 0,-1-1 1 0 0,0 1 0 0 0,0 0 0 0 0,0-1 0 0 0,0 1-1 0 0,0 0 1 0 0,0-1 0 0 0,-1 0 0 0 0,1 1 0 0 0,-1-1-1 0 0,0 0 1 0 0,1 1 0 0 0,-4 1 0 0 0,2-1 7 0 0,-1-1 1 0 0,1 1 0 0 0,0 1-1 0 0,0-1 1 0 0,0 0 0 0 0,0 1 0 0 0,1 0-1 0 0,-1 0 1 0 0,1-1 0 0 0,0 1-1 0 0,-3 9 1 0 0,3-8-9 0 0,-1 1 0 0 0,0-1 0 0 0,0 0 0 0 0,0 0 0 0 0,0 0 0 0 0,-1 0 0 0 0,-7 7 0 0 0,-14 12-161 0 0,19-17-107 0 0,0 0 1 0 0,-1-1 0 0 0,0 0-1 0 0,0 0 1 0 0,0-1-1 0 0,-1 1 1 0 0,0-1-1 0 0,0-1 1 0 0,0 0 0 0 0,-14 5-1 0 0,21-8-9 0 0,-1-1 0 0 0,1 1 0 0 0,0-1 0 0 0,-1 0 0 0 0,1 0 0 0 0,-1 1 0 0 0,1-1 0 0 0,-1 0 0 0 0,1 0 0 0 0,-1 0-1 0 0,1 0 1 0 0,-1-1 0 0 0,1 1 0 0 0,0 0 0 0 0,-1-1 0 0 0,1 1 0 0 0,-1-1 0 0 0,1 1 0 0 0,0-1 0 0 0,0 0 0 0 0,-1 1 0 0 0,1-1 0 0 0,0 0 0 0 0,0 0 0 0 0,0 0-1 0 0,0 0 1 0 0,0 0 0 0 0,0 0 0 0 0,0 0 0 0 0,0 0 0 0 0,0-1 0 0 0,-1-1 0 0 0,0-4-913 0 0,1 0 0 0 0,-1 1 0 0 0,1-1 1 0 0,1 0-1 0 0,-1 0 0 0 0,2-10 0 0 0,-1 9 764 0 0,0-36-3502 0 0,0 6 374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5208 0 0,'0'0'9553'0'0,"18"30"-6123"0"0,-6-13-2880 0 0,-1 0-1 0 0,0 1 0 0 0,-2 1 0 0 0,0 0 0 0 0,-1 0 1 0 0,7 22-1 0 0,4 10 130 0 0,-10-23-392 0 0,9 21 190 0 0,-5-18-267 0 0,-12-25-153 0 0,1 0-1 0 0,0 0 0 0 0,1-1 1 0 0,-1 1-1 0 0,1 0 1 0 0,0-1-1 0 0,1 1 1 0 0,-1-1-1 0 0,1 0 0 0 0,5 5 1 0 0,-5-7-56 0 0,21 12 121 0 0,-24-14-121 0 0,-1-1 0 0 0,1 0 0 0 0,0 0 0 0 0,0 0 0 0 0,0 0 1 0 0,-1 0-1 0 0,1 0 0 0 0,0 0 0 0 0,0 0 0 0 0,-1 0 0 0 0,1 0 1 0 0,0 0-1 0 0,0 0 0 0 0,-1-1 0 0 0,1 1 0 0 0,0 0 0 0 0,-1 0 0 0 0,1-1 1 0 0,0 1-1 0 0,-1-1 0 0 0,1 1 0 0 0,0 0 0 0 0,-1-1 0 0 0,1 0 1 0 0,-1 1-1 0 0,1-1 0 0 0,-1 1 0 0 0,1-1 0 0 0,-1 1 0 0 0,1-1 1 0 0,-1 0-1 0 0,1 1 0 0 0,-1-1 0 0 0,0 0 0 0 0,0 0 0 0 0,1 1 0 0 0,-1-2 1 0 0,18-34-40 0 0,-14 29 50 0 0,0 0 1 0 0,-1 1-1 0 0,1-1 0 0 0,-2-1 0 0 0,1 1 0 0 0,2-14 1 0 0,-3 15-4 0 0,-1 1-1 0 0,1 0 1 0 0,0 1 0 0 0,1-1 0 0 0,-1 0 0 0 0,5-6 0 0 0,-2 4-2 0 0,-1-1 1 0 0,0 0-1 0 0,0 0 0 0 0,4-14 0 0 0,39-86 175 0 0,-47 107-171 0 0,0 1 0 0 0,0-1 0 0 0,0 0 0 0 0,0 0 0 0 0,0 0 0 0 0,1 0 0 0 0,-1 1 0 0 0,0-1 0 0 0,0 0 0 0 0,1 0 0 0 0,-1 1 0 0 0,0-1 0 0 0,1 0 0 0 0,-1 0 0 0 0,0 1 0 0 0,1-1 0 0 0,-1 0 0 0 0,1 1 0 0 0,-1-1 0 0 0,1 0 0 0 0,0 1 0 0 0,-1-1 0 0 0,1 1 0 0 0,0-1 0 0 0,-1 1 0 0 0,1 0 0 0 0,0-1 0 0 0,0 1 0 0 0,-1-1 0 0 0,1 1 0 0 0,0 0 0 0 0,0 0 0 0 0,-1 0 0 0 0,1-1 0 0 0,0 1 0 0 0,1 0 0 0 0,8-1 1083 0 0,-3 30-441 0 0,-2-20-581 0 0,-1 1 0 0 0,-1 0 0 0 0,1 0 0 0 0,-2 0 0 0 0,1 0 0 0 0,1 17 0 0 0,-4-23-72 0 0,0-2-4 0 0,0 0-1 0 0,1 1 1 0 0,-1-1-1 0 0,1 0 1 0 0,-1 0-1 0 0,1 0 1 0 0,-1 0 0 0 0,1 0-1 0 0,0 0 1 0 0,0 0-1 0 0,0-1 1 0 0,0 1-1 0 0,0 0 1 0 0,3 2 0 0 0,-1 0 2 0 0,0 0 0 0 0,-1 0 0 0 0,0 0 0 0 0,0 1 0 0 0,0-1 1 0 0,0 0-1 0 0,0 1 0 0 0,1 6 0 0 0,7 19 82 0 0,-5-19-51 0 0,-2-1-18 0 0,1-1 0 0 0,1 0 0 0 0,0 0 0 0 0,0 0 0 0 0,0-1 0 0 0,11 13 0 0 0,20 27-176 0 0,-35-47 47 0 0,0 0 1 0 0,0 1 0 0 0,0-1 0 0 0,0 0-1 0 0,0 0 1 0 0,0 1 0 0 0,1-1 0 0 0,-1 0 0 0 0,0 0-1 0 0,1 0 1 0 0,-1-1 0 0 0,1 1 0 0 0,-1 0-1 0 0,1 0 1 0 0,-1-1 0 0 0,1 1 0 0 0,0-1 0 0 0,-1 0-1 0 0,1 1 1 0 0,-1-1 0 0 0,1 0 0 0 0,0 0 0 0 0,-1 0-1 0 0,1 0 1 0 0,0 0 0 0 0,-1 0 0 0 0,1 0-1 0 0,0-1 1 0 0,-1 1 0 0 0,1-1 0 0 0,-1 1 0 0 0,1-1-1 0 0,0 1 1 0 0,2-3 0 0 0,1-2-813 0 0,1 0-1 0 0,-1-1 1 0 0,0 1 0 0 0,-1-1 0 0 0,0 0-1 0 0,7-13 1 0 0,26-37-3896 0 0,-37 54 4698 0 0,1 0 0 0 0,0 0 0 0 0,0 0 0 0 0,0 0 0 0 0,0 0 0 0 0,1 0 0 0 0,-1 0 0 0 0,0 1 0 0 0,1-1 0 0 0,0 0 0 0 0,-1 1 0 0 0,1-1 0 0 0,0 1 1 0 0,-1 0-1 0 0,4-2 0 0 0,-3 2 21 0 0,0-1 1 0 0,0 1-1 0 0,0 0 1 0 0,-1-1-1 0 0,1 1 1 0 0,0-1-1 0 0,-1 0 1 0 0,0 1-1 0 0,1-1 1 0 0,-1 0-1 0 0,0 0 1 0 0,0 0-1 0 0,0 0 1 0 0,0 0-1 0 0,0 0 1 0 0,1-3-1 0 0,10-22-1423 0 0,1 0-1 0 0,31-47 1 0 0,-28 49-1173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3464 0 0,'-3'1'673'0'0,"-1"0"0"0"0,0 0 0 0 0,0 0 0 0 0,1 1 0 0 0,-1-1 0 0 0,1 1-1 0 0,-1 0 1 0 0,1 0 0 0 0,0 1 0 0 0,-1-1 0 0 0,1 0 0 0 0,-4 6 0 0 0,-29 18 2437 0 0,28-22-2576 0 0,1 2-1 0 0,1-1 1 0 0,-1 1 0 0 0,1 0-1 0 0,0 1 1 0 0,0-1-1 0 0,1 1 1 0 0,-1 0-1 0 0,-7 15 1 0 0,-6-4 538 0 0,8-9-664 0 0,5-2-89 0 0,0 0 0 0 0,1 0-1 0 0,-1 1 1 0 0,2 0 0 0 0,-1 0 0 0 0,-3 10 0 0 0,7-15-283 0 0,0 0 0 0 0,0 0 0 0 0,0 1 0 0 0,1-1 0 0 0,-1 0 0 0 0,1 0 0 0 0,0 0 0 0 0,0 0 0 0 0,0 1 0 0 0,0-1 0 0 0,1 0 0 0 0,-1 0 0 0 0,1 0 0 0 0,0 0 0 0 0,0 0 0 0 0,0 0 0 0 0,0 0 0 0 0,0 0 0 0 0,1 0 0 0 0,-1 0 0 0 0,5 4 0 0 0,1 3-11 0 0,1-1 0 0 0,1 0 1 0 0,0-1-1 0 0,0 0 0 0 0,1-1 1 0 0,0 1-1 0 0,16 7 0 0 0,7 2 107 0 0,39 13-1 0 0,-51-23-6 0 0,-1 1 0 0 0,0 1 0 0 0,-1 1 1 0 0,0 0-1 0 0,0 1 0 0 0,24 20 0 0 0,-35-17-60 0 0,-8-13-55 0 0,1 1 0 0 0,0-1 0 0 0,-1 1-1 0 0,1-1 1 0 0,0 0 0 0 0,0 1 0 0 0,-1-1 0 0 0,1 0 0 0 0,0 0 0 0 0,0 0 0 0 0,1 0-1 0 0,-1 0 1 0 0,0 0 0 0 0,0 0 0 0 0,2 2 0 0 0,0-1 20 0 0,0 0 0 0 0,0 0 0 0 0,-1 1 0 0 0,0-1 0 0 0,1 1 0 0 0,-1-1 0 0 0,0 1 0 0 0,0 0 0 0 0,0 0 0 0 0,-1 0 0 0 0,1 0 0 0 0,-1 1 0 0 0,0-1 0 0 0,2 5 0 0 0,-2-3 36 0 0,1 0-1 0 0,0 0 1 0 0,0-1-1 0 0,1 1 1 0 0,-1-1-1 0 0,1 1 1 0 0,0-1-1 0 0,0 0 1 0 0,5 5-1 0 0,-4-4-1 0 0,0 0-1 0 0,0 0 0 0 0,-1 1 1 0 0,0-1-1 0 0,0 1 0 0 0,0 0 1 0 0,-1 0-1 0 0,0 0 0 0 0,0 0 1 0 0,0 0-1 0 0,0 7 0 0 0,11 27 400 0 0,-12-33-382 0 0,0-1-1 0 0,0 1 1 0 0,-1 0 0 0 0,0-1 0 0 0,0 1 0 0 0,0 0 0 0 0,-1-1-1 0 0,0 1 1 0 0,0 0 0 0 0,-1-1 0 0 0,0 1 0 0 0,-3 7-1 0 0,3-11-67 0 0,0 0-1 0 0,0 0 1 0 0,-1 0-1 0 0,1-1 1 0 0,-1 1-1 0 0,1-1 0 0 0,-1 0 1 0 0,-3 3-1 0 0,-17 15-8 0 0,19-15 11 0 0,-1 0-1 0 0,0 0 1 0 0,0-1-1 0 0,0 0 1 0 0,-9 6-1 0 0,-3 2-33 0 0,13-10-10 0 0,0 1-1 0 0,0-1 1 0 0,-1 0-1 0 0,1 0 1 0 0,-1-1-1 0 0,1 1 1 0 0,-1-1-1 0 0,0 0 0 0 0,-7 1 1 0 0,6-2-76 0 0,0 2 0 0 0,0-1 0 0 0,0 1 1 0 0,0-1-1 0 0,0 2 0 0 0,-7 3 0 0 0,-31 12-1476 0 0,4 5-2847 0 0,10-14-7918 0 0,30-9 12221 0 0,0 0 1 0 0,-1 0-1 0 0,1 0 1 0 0,0 0-1 0 0,-1 0 1 0 0,1 0-1 0 0,0 0 1 0 0,-1 0-1 0 0,1 0 1 0 0,0 0-1 0 0,-1 0 1 0 0,1 0-1 0 0,0-1 1 0 0,0 1-1 0 0,-1 0 1 0 0,1 0-1 0 0,0 0 1 0 0,0 0-1 0 0,-1-1 1 0 0,1 1-1 0 0,0 0 1 0 0,0 0-1 0 0,0-1 1 0 0,-1 1-1 0 0,1 0 1 0 0,0 0-1 0 0,0-1 1 0 0,0 1-1 0 0,0 0 1 0 0,0-1-1 0 0,-1 1 1 0 0,1 0-1 0 0,0-1 1 0 0,0 1-1 0 0,0 0 1 0 0,0-1-1 0 0,0 1 1 0 0,0 0-1 0 0,0-1 1 0 0,0 1-1 0 0,0 0 1 0 0,0 0-1 0 0,0-1 1 0 0,1 0-1 0 0,-1-9-3992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4328 0 0,'0'7'5441'0'0,"0"5"1689"0"0,0-11-7015 0 0,0-1-1 0 0,1 0 1 0 0,-1 1-1 0 0,0-1 0 0 0,0 1 1 0 0,0-1-1 0 0,1 0 0 0 0,-1 1 1 0 0,0-1-1 0 0,1 0 1 0 0,-1 1-1 0 0,0-1 0 0 0,1 0 1 0 0,-1 1-1 0 0,0-1 1 0 0,1 0-1 0 0,-1 0 0 0 0,0 1 1 0 0,1-1-1 0 0,-1 0 1 0 0,1 0-1 0 0,-1 0 0 0 0,0 0 1 0 0,1 0-1 0 0,-1 1 1 0 0,1-1-1 0 0,-1 0 0 0 0,1 0 1 0 0,-1 0-1 0 0,1 0 1 0 0,-1 0-1 0 0,0 0 0 0 0,2-1 1 0 0,0 4 273 0 0,0 0 1 0 0,1 0-1 0 0,-1 0 0 0 0,0 1 1 0 0,0-1-1 0 0,-1 0 1 0 0,1 1-1 0 0,-1-1 0 0 0,0 1 1 0 0,0-1-1 0 0,0 1 1 0 0,0 0-1 0 0,0 6 1 0 0,6 14 501 0 0,-4-10-516 0 0,0-1 0 0 0,-1 1 1 0 0,-1 0-1 0 0,0 19 1 0 0,4 19 27 0 0,-3-32-375 0 0,0 0-1 0 0,0 1 1 0 0,-2-1-1 0 0,-3 21 1 0 0,1 23 63 0 0,-2 53-883 0 0,1-52-3295 0 0,1-1-8949 0 0,8-57 8319 0 0,-4-6 3752 0 0,-1 6-3582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66 3664 0 0,'-1'-1'255'0'0,"-1"-1"0"0"0,1 1 0 0 0,0 0 0 0 0,0-1 0 0 0,0 1 0 0 0,0 0 0 0 0,1-1 1 0 0,-1 1-1 0 0,0-1 0 0 0,1 0 0 0 0,-1 1 0 0 0,1-1 0 0 0,-1 0 0 0 0,1 1 0 0 0,0-1 0 0 0,-1-2 0 0 0,1 2-62 0 0,0 1-1 0 0,0 0 1 0 0,0 0-1 0 0,0-1 1 0 0,0 1-1 0 0,-1 0 1 0 0,1 0-1 0 0,0 0 1 0 0,-1 0-1 0 0,1-1 1 0 0,-1 1-1 0 0,0 0 1 0 0,1 0-1 0 0,-1 0 0 0 0,0 0 1 0 0,1 0-1 0 0,-1 0 1 0 0,0 0-1 0 0,0 1 1 0 0,-2-3-1 0 0,3-10 9025 0 0,9 24-8831 0 0,-1 0-1 0 0,0 0 1 0 0,0 1-1 0 0,-1 0 1 0 0,-1 1-1 0 0,0-1 1 0 0,7 26-1 0 0,4-11-164 0 0,-3-7-44 0 0,-5 14 7 0 0,-8-27-145 0 0,0-1 0 0 0,1 1 0 0 0,-1-1 1 0 0,1 0-1 0 0,1 0 0 0 0,-1 0 0 0 0,4 7 0 0 0,3 3 20 0 0,0 1-1 0 0,-2 0 1 0 0,0 1 0 0 0,6 23-1 0 0,-6-9 12 0 0,-6-23-55 0 0,1 0 0 0 0,-1-1 1 0 0,2 1-1 0 0,-1-1 1 0 0,1 1-1 0 0,1-1 0 0 0,-1 0 1 0 0,8 10-1 0 0,-10-15-6 0 0,1-1 0 0 0,-1 1 1 0 0,1-1-1 0 0,-1 1 0 0 0,0-1 0 0 0,0 1 0 0 0,0 0 0 0 0,0-1 0 0 0,0 1 0 0 0,-1 0 1 0 0,1 0-1 0 0,-1 0 0 0 0,0 5 0 0 0,3 17-29 0 0,-3-25 16 0 0,0 1 0 0 0,0 0 0 0 0,0 0 0 0 0,1 0 0 0 0,-1-1 0 0 0,0 1 0 0 0,0 0-1 0 0,1 0 1 0 0,-1-1 0 0 0,0 1 0 0 0,1 0 0 0 0,-1-1 0 0 0,1 1 0 0 0,-1 0 0 0 0,1-1 0 0 0,-1 1 0 0 0,1 0-1 0 0,-1-1 1 0 0,1 1 0 0 0,0-1 0 0 0,-1 1 0 0 0,1-1 0 0 0,0 0 0 0 0,-1 1 0 0 0,1-1 0 0 0,0 0 0 0 0,0 1-1 0 0,-1-1 1 0 0,3 0 0 0 0,-2 0 0 0 0,0-1 1 0 0,0 1-1 0 0,0-1 0 0 0,0 0 0 0 0,0 0 1 0 0,0 1-1 0 0,0-1 0 0 0,0 0 0 0 0,0 0 0 0 0,0 0 1 0 0,0 0-1 0 0,-1 0 0 0 0,1 0 0 0 0,0-1 1 0 0,-1 1-1 0 0,1 0 0 0 0,0 0 0 0 0,-1 0 1 0 0,0-1-1 0 0,1 1 0 0 0,-1 0 0 0 0,0 0 0 0 0,0-1 1 0 0,1-2-1 0 0,18-71-20 0 0,12-67 21 0 0,-6 45 95 0 0,-25 94-90 0 0,0 0-1 0 0,1 0 0 0 0,-1 1 1 0 0,1-1-1 0 0,0 0 0 0 0,-1 1 1 0 0,1-1-1 0 0,0 1 0 0 0,1-1 1 0 0,1-2-1 0 0,-2 3 0 0 0,0 0 1 0 0,0 0-1 0 0,0 0 1 0 0,-1 0-1 0 0,1 0 1 0 0,0 0 0 0 0,-1 0-1 0 0,1 0 1 0 0,-1 0-1 0 0,0-1 1 0 0,0 1-1 0 0,0 0 1 0 0,0-3-1 0 0,18-65 358 0 0,-14 68 635 0 0,1 12-579 0 0,13 149 461 0 0,-16-138-837 0 0,0 0-1 0 0,2 1 1 0 0,1-1-1 0 0,9 27 1 0 0,-2-6-47 0 0,-9-28-44 0 0,1-1-1 0 0,0 0 0 0 0,1 0 0 0 0,0 0 0 0 0,1-1 1 0 0,0 1-1 0 0,1-2 0 0 0,0 1 0 0 0,10 11 0 0 0,5-10-324 0 0,-21-13 357 0 0,0 0-1 0 0,0 1 0 0 0,0-1 1 0 0,0 0-1 0 0,0 1 0 0 0,0-1 1 0 0,0 0-1 0 0,-1 1 0 0 0,1-1 1 0 0,0 1-1 0 0,0-1 0 0 0,0 1 1 0 0,-1 0-1 0 0,1-1 0 0 0,0 1 1 0 0,-1 0-1 0 0,1-1 0 0 0,0 1 1 0 0,-1 0-1 0 0,1 0 0 0 0,-1 0 1 0 0,0 0-1 0 0,1-1 0 0 0,-1 1 1 0 0,1 1-1 0 0,1 1-119 0 0,0-1-1 0 0,0 0 1 0 0,0 0 0 0 0,1-1 0 0 0,-1 1-1 0 0,0 0 1 0 0,1-1 0 0 0,0 1 0 0 0,-1-1 0 0 0,1 0-1 0 0,0 0 1 0 0,0 0 0 0 0,-1 0 0 0 0,1 0-1 0 0,0-1 1 0 0,0 1 0 0 0,6-1 0 0 0,-5 1-200 0 0,6 1-327 0 0,0-1-1 0 0,-1 0 1 0 0,1-1 0 0 0,14 0-1 0 0,-21-1 412 0 0,0 1 0 0 0,0 0-1 0 0,0 0 1 0 0,-1-1 0 0 0,1 0 0 0 0,0 0-1 0 0,0 1 1 0 0,-1-2 0 0 0,1 1 0 0 0,-1 0-1 0 0,1 0 1 0 0,-1-1 0 0 0,1 1-1 0 0,-1-1 1 0 0,0 0 0 0 0,0 0 0 0 0,0 0-1 0 0,0 0 1 0 0,0 0 0 0 0,3-5 0 0 0,-3 4 51 0 0,0 1 0 0 0,0-1 0 0 0,0 0 0 0 0,0 1 0 0 0,0 0 0 0 0,0-1 0 0 0,0 1 0 0 0,1 0 0 0 0,0 0 0 0 0,2-2 0 0 0,12-9-904 0 0,0-12-466 0 0,-10 18 1095 0 0,0-1-1 0 0,-1 1 1 0 0,0-1-1 0 0,0 0 1 0 0,-1 0-1 0 0,0-1 1 0 0,0 1 0 0 0,-1-1-1 0 0,0 0 1 0 0,-1-1-1 0 0,4-14 1 0 0,4-6-915 0 0,13 2-1370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28 303 4352 0 0,'0'0'2690'0'0,"0"0"-2377"0"0,0 1-1 0 0,0-1 1 0 0,1 1 0 0 0,-1 0-1 0 0,0-1 1 0 0,0 1-1 0 0,1-1 1 0 0,-1 1-1 0 0,0-1 1 0 0,1 1-1 0 0,-1-1 1 0 0,1 1-1 0 0,-1-1 1 0 0,0 0-1 0 0,1 1 1 0 0,-1-1-1 0 0,1 1 1 0 0,-1-1-1 0 0,1 0 1 0 0,0 1-1 0 0,-1-1 1 0 0,1 0-1 0 0,1 1-65 0 0,-1-1-1 0 0,0 0 0 0 0,0 1 1 0 0,0-1-1 0 0,0 1 0 0 0,0 0 1 0 0,0-1-1 0 0,-1 1 0 0 0,1 0 1 0 0,0-1-1 0 0,0 1 0 0 0,0 0 1 0 0,-1 0-1 0 0,1 0 0 0 0,0 0 1 0 0,-1 0-1 0 0,1 0 1 0 0,-1 0-1 0 0,2 1 0 0 0,16 20 2891 0 0,-14-19-2907 0 0,0 0 0 0 0,-1 0 0 0 0,0 0 0 0 0,1 0 0 0 0,-1 1 1 0 0,-1 0-1 0 0,1-1 0 0 0,0 1 0 0 0,-1 0 0 0 0,0 1 0 0 0,2 4 0 0 0,-1-3-134 0 0,0-1 0 0 0,0 1 0 0 0,0-1-1 0 0,1 0 1 0 0,0 0 0 0 0,6 8 0 0 0,-8-12-90 0 0,-1 1 1 0 0,1 0-1 0 0,-1-1 0 0 0,0 1 1 0 0,0 0-1 0 0,0 0 0 0 0,0 0 1 0 0,0 0-1 0 0,0 0 1 0 0,0 0-1 0 0,-1 0 0 0 0,1 3 1 0 0,-1-3-10 0 0,1 0 1 0 0,-1 0 0 0 0,1 0-1 0 0,0 0 1 0 0,0 0-1 0 0,0 0 1 0 0,0 0 0 0 0,0 0-1 0 0,0 0 1 0 0,0-1 0 0 0,0 1-1 0 0,2 1 1 0 0,0 1-36 0 0,-1-1 0 0 0,1 1 1 0 0,-1-1-1 0 0,0 1 0 0 0,0 0 0 0 0,0 0 0 0 0,-1 0 1 0 0,0 0-1 0 0,1 0 0 0 0,-1 0 0 0 0,-1 0 1 0 0,1 0-1 0 0,0 5 0 0 0,-1-4-112 0 0,1-1 0 0 0,-1 1 0 0 0,1-1 0 0 0,0 0 0 0 0,1 1-1 0 0,-1-1 1 0 0,1 0 0 0 0,-1 0 0 0 0,1 0 0 0 0,4 5 0 0 0,-5-7 31 0 0,0-1 0 0 0,0 1 0 0 0,0-1 0 0 0,0 1 0 0 0,0 0 0 0 0,0 0 0 0 0,-1-1 0 0 0,1 1 0 0 0,0 0 0 0 0,-1 0 0 0 0,0 0 0 0 0,1 0 0 0 0,-1 0 0 0 0,0 0 0 0 0,0-1 0 0 0,0 4 0 0 0,0-3-193 0 0,0 0-1 0 0,0 1 1 0 0,0-1-1 0 0,0 0 1 0 0,1 1-1 0 0,-1-1 1 0 0,1 0-1 0 0,-1 1 1 0 0,1-1-1 0 0,0 0 1 0 0,0 0-1 0 0,2 3 1 0 0,10 20-3061 0 0,-12-22 2559 0 0,0 0 1 0 0,1 0-1 0 0,-1 1 1 0 0,1-1 0 0 0,0 0-1 0 0,0 0 1 0 0,1 0-1 0 0,-1-1 1 0 0,0 1-1 0 0,6 4 1 0 0,-3-3-2971 0 0</inkml:trace>
  <inkml:trace contextRef="#ctx0" brushRef="#br0" timeOffset="1">104 91 4872 0 0,'-46'3'8053'0'0,"-4"1"-3161"0"0,50-4-4927 0 0,0 0-1 0 0,-1 0 1 0 0,1 0 0 0 0,-1-1 0 0 0,1 1 0 0 0,0 0-1 0 0,-1 0 1 0 0,1 0 0 0 0,0 0 0 0 0,-1-1 0 0 0,1 1 0 0 0,0 0-1 0 0,-1 0 1 0 0,1-1 0 0 0,0 1 0 0 0,-1 0 0 0 0,1-1-1 0 0,0 1 1 0 0,0 0 0 0 0,-1-1 0 0 0,1 1 0 0 0,0 0 0 0 0,0-1-1 0 0,0 1 1 0 0,0 0 0 0 0,-1-1 0 0 0,1 1 0 0 0,0-1-1 0 0,0 1 1 0 0,0 0 0 0 0,0-1 0 0 0,0 1 0 0 0,0-1-1 0 0,0 0 1 0 0,3-23-3422 0 0,13-17-4161 0 0,-7 30 6132 0 0,0 1-1442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319 319 3032 0 0,'0'0'1727'0'0,"-6"-4"2903"0"0,-18-12-1062 0 0,-5 15 577 0 0,-38 3 431 0 0,64-1-4446 0 0,-1-1 0 0 0,1 1 0 0 0,-1 0 0 0 0,1 0 0 0 0,0 0 1 0 0,-1 1-1 0 0,1-1 0 0 0,0 1 0 0 0,0 0 0 0 0,0 0 1 0 0,0 0-1 0 0,0 0 0 0 0,1 0 0 0 0,-1 1 0 0 0,-3 4 1 0 0,-26 27 744 0 0,27-30-801 0 0,0 0 1 0 0,0 1-1 0 0,1 0 0 0 0,-1 0 1 0 0,1 1-1 0 0,-3 6 1 0 0,-21 33 524 0 0,23-38-537 0 0,1 0-1 0 0,0 0 1 0 0,0 0-1 0 0,0 0 1 0 0,1 0-1 0 0,0 1 1 0 0,-4 14 0 0 0,4-10-47 0 0,1 1 0 0 0,0-1 1 0 0,0 0-1 0 0,1 1 1 0 0,1-1-1 0 0,0 1 1 0 0,1 0-1 0 0,0-1 1 0 0,1 0-1 0 0,0 1 1 0 0,1-1-1 0 0,0 0 1 0 0,1 0-1 0 0,7 14 1 0 0,6 10-29 0 0,-16-31 14 0 0,1-1-1 0 0,-1 1 0 0 0,1-1 0 0 0,1 1 0 0 0,-1-1 0 0 0,1 0 0 0 0,-1 0 0 0 0,1 0 0 0 0,0-1 0 0 0,1 1 0 0 0,-1-1 1 0 0,0 1-1 0 0,1-1 0 0 0,0 0 0 0 0,5 3 0 0 0,61 30 52 0 0,-62-33-57 0 0,1 0 1 0 0,0-1-1 0 0,0 0 0 0 0,0 0 1 0 0,0-1-1 0 0,0 0 0 0 0,0-1 1 0 0,0 0-1 0 0,13-2 0 0 0,9 2-7 0 0,-29-1 10 0 0,1 1 0 0 0,-1 0-1 0 0,0-1 1 0 0,0 1 0 0 0,1-1-1 0 0,-1 0 1 0 0,0 1-1 0 0,0-1 1 0 0,0 0 0 0 0,0 0-1 0 0,0-1 1 0 0,0 1 0 0 0,0 0-1 0 0,-1-1 1 0 0,1 1 0 0 0,0-1-1 0 0,-1 1 1 0 0,1-1 0 0 0,-1 0-1 0 0,0 0 1 0 0,1 0 0 0 0,-1 0-1 0 0,0 0 1 0 0,0 0 0 0 0,0 0-1 0 0,0 0 1 0 0,-1 0 0 0 0,2-4-1 0 0,16-25 17 0 0,-15 27-23 0 0,-1 0 0 0 0,1 0 0 0 0,-1-1 0 0 0,0 1 0 0 0,0 0 1 0 0,-1-1-1 0 0,1 1 0 0 0,-1-1 0 0 0,0 0 0 0 0,1-5 0 0 0,3-44-52 0 0,-5 46 57 0 0,0 0 1 0 0,1 0-1 0 0,0 0 0 0 0,0 0 1 0 0,0 0-1 0 0,1 0 0 0 0,4-10 1 0 0,-5 13 3 0 0,0-1 0 0 0,1 0 0 0 0,-2 0 1 0 0,1 0-1 0 0,-1 0 0 0 0,0 1 1 0 0,0-1-1 0 0,-2-11 0 0 0,1-1-46 0 0,1 13 71 0 0,-1-1 1 0 0,1 0 0 0 0,-1 1 0 0 0,0-1 0 0 0,-1 1 0 0 0,1-1 0 0 0,-1 1 0 0 0,-5-10 0 0 0,-1-7 9 0 0,-9 8 65 0 0,9-1-90 0 0,7 11 3 0 0,-1 0 0 0 0,0 0 0 0 0,0 1 0 0 0,0-1 0 0 0,-1 1 0 0 0,1-1 0 0 0,-1 1 0 0 0,0 0 0 0 0,-5-5 0 0 0,-33-39 171 0 0,33 39-150 0 0,7 7-29 0 0,0 0 0 0 0,0 0 1 0 0,1 0-1 0 0,-1 0 1 0 0,0 0-1 0 0,0 0 0 0 0,0 0 1 0 0,0 1-1 0 0,-1-1 0 0 0,1 1 1 0 0,0-1-1 0 0,0 0 0 0 0,0 1 1 0 0,-1 0-1 0 0,1-1 0 0 0,0 1 1 0 0,0 0-1 0 0,-1 0 0 0 0,1-1 1 0 0,0 1-1 0 0,0 0 0 0 0,-1 0 1 0 0,-1 1-1 0 0,-7-3 17 0 0,10 4 10 0 0,13 12-19 0 0,-6-7-8 0 0,-4-4 5 0 0,0 1 0 0 0,0-1 0 0 0,0 1 0 0 0,0 0 0 0 0,-1 0 0 0 0,1 1 0 0 0,-1-1 0 0 0,2 5 0 0 0,1-1-19 0 0,-1 0 0 0 0,2 0 1 0 0,-1 0-1 0 0,1-1 1 0 0,11 11-1 0 0,9 11-18 0 0,-22-22 10 0 0,1 0 0 0 0,0-1 0 0 0,1 0 0 0 0,-1 0 1 0 0,1 0-1 0 0,1 0 0 0 0,-1-1 0 0 0,1 0 0 0 0,0 0 0 0 0,11 5 1 0 0,-14-9 82 0 0,-3 0-170 0 0,1 0 1 0 0,-1 0-1 0 0,1-1 0 0 0,-1 1 0 0 0,1-1 1 0 0,-1 1-1 0 0,1-1 0 0 0,0 0 0 0 0,-1 0 0 0 0,1 1 1 0 0,-1-1-1 0 0,1 0 0 0 0,2-1 0 0 0,-3 0-46 0 0,0 0-1 0 0,0 0 0 0 0,0 0 0 0 0,-1 0 0 0 0,1 0 1 0 0,-1 0-1 0 0,1-1 0 0 0,-1 1 0 0 0,1 0 0 0 0,-1 0 0 0 0,1-1 1 0 0,-1 1-1 0 0,0 0 0 0 0,0-1 0 0 0,0 1 0 0 0,0 0 1 0 0,0-1-1 0 0,0 1 0 0 0,0 0 0 0 0,-1-3 0 0 0,1-25-1258 0 0,0-152-1770 0 0,0 180 3329 0 0,3 1 20 0 0,0 1 0 0 0,0-1 0 0 0,0 1 0 0 0,-1 0 0 0 0,1-1 0 0 0,0 1 0 0 0,-1 1 1 0 0,1-1-1 0 0,-1 0 0 0 0,1 1 0 0 0,-1-1 0 0 0,0 1 0 0 0,0 0 0 0 0,1-1 0 0 0,-1 1 0 0 0,0 0 0 0 0,2 4 0 0 0,34 43 699 0 0,-31-40-797 0 0,0-1 0 0 0,1 0 1 0 0,-1 0-1 0 0,1 0 0 0 0,17 11 0 0 0,29 29 189 0 0,-25-19-246 0 0,14 20-37 0 0,-42-48 26 0 0,0 1-1 0 0,0-1 1 0 0,0 0-1 0 0,0 0 1 0 0,0 0-1 0 0,1 0 1 0 0,-1 0-1 0 0,0 0 1 0 0,0 0 0 0 0,1-1-1 0 0,-1 1 1 0 0,0 0-1 0 0,1-1 1 0 0,-1 1-1 0 0,1-1 1 0 0,-1 1 0 0 0,1-1-1 0 0,2 0 1 0 0,4 3 35 0 0,7 9 1 0 0,-11-9-46 0 0,1 1 1 0 0,-1-1 0 0 0,1 0-1 0 0,0 0 1 0 0,0 0 0 0 0,0-1-1 0 0,6 3 1 0 0,-10-5 28 0 0,-1 0 0 0 0,0-1 0 0 0,0 1 0 0 0,0 0 0 0 0,1 0 0 0 0,-1 0 0 0 0,0 0 0 0 0,0 0 0 0 0,0 0-1 0 0,0 0 1 0 0,1 0 0 0 0,-1 0 0 0 0,0 0 0 0 0,0-1 0 0 0,0 1 0 0 0,0 0 0 0 0,0 0 0 0 0,1 0 0 0 0,-1 0 0 0 0,0 0 0 0 0,0-1 0 0 0,0 1 0 0 0,0 0 0 0 0,0 0 0 0 0,0 0 0 0 0,0 0 0 0 0,0-1 0 0 0,0 1 0 0 0,0 0-1 0 0,0 0 1 0 0,0 0 0 0 0,0-1 0 0 0,0 1 0 0 0,0 0 0 0 0,0 0 0 0 0,0 0 0 0 0,0 0 0 0 0,0-1 0 0 0,0 1 0 0 0,0 0 0 0 0,0 0 0 0 0,0 0 0 0 0,0-1 0 0 0,0 1 0 0 0,0 0 0 0 0,0 0 0 0 0,0 0 0 0 0,0 0 0 0 0,-1-1-1 0 0,1 1 1 0 0,0 0 0 0 0,0 0 0 0 0,0 0 0 0 0,0 0 0 0 0,0 0 0 0 0,-1 0 0 0 0,1-1 0 0 0,0 1 0 0 0,0 0 0 0 0,0 0 0 0 0,-1 0 0 0 0,-13-25 448 0 0,-20-21-292 0 0,20 42-112 0 0,13 4-56 0 0,0 0-1 0 0,0 0 1 0 0,0 0-1 0 0,0 0 0 0 0,0 0 1 0 0,0-1-1 0 0,0 1 1 0 0,0 0-1 0 0,0-1 1 0 0,0 1-1 0 0,0-1 1 0 0,0 1-1 0 0,0-1 1 0 0,0 1-1 0 0,0-1 0 0 0,0 0 1 0 0,1 1-1 0 0,-1-1 1 0 0,0 0-1 0 0,0 0 1 0 0,1 1-1 0 0,-1-1 1 0 0,1 0-1 0 0,-1 0 1 0 0,0 0-1 0 0,0-1 1 0 0,-2-6 52 0 0,-1 1 0 0 0,0 1 1 0 0,0-1-1 0 0,-1 1 0 0 0,0-1 1 0 0,0 1-1 0 0,-1 1 0 0 0,1-1 1 0 0,-1 1-1 0 0,0 0 0 0 0,-8-5 1 0 0,-65-62 454 0 0,51 40-318 0 0,-6-1-66 0 0,26 23-94 0 0,0-1 0 0 0,1 0 0 0 0,1 0 0 0 0,0 0 0 0 0,0-1 0 0 0,1 0 1 0 0,1 0-1 0 0,-5-21 0 0 0,8 28-81 0 0,0-1 0 0 0,0 1 0 0 0,1-1 0 0 0,0 1 0 0 0,0-1 0 0 0,1 0 0 0 0,-1 1 0 0 0,1-1 0 0 0,3-8 1 0 0,18 4-714 0 0,-19 8 608 0 0,0 0-1 0 0,0 1 1 0 0,0-1-1 0 0,0 1 1 0 0,1-1-1 0 0,-1 1 1 0 0,0 0-1 0 0,5 0 1 0 0,-5 0 23 0 0,-1 1 0 0 0,1-1 0 0 0,-1 1 0 0 0,1-1 0 0 0,-1 0 0 0 0,1 0 0 0 0,-1 0 0 0 0,0 0 0 0 0,1-1 0 0 0,-1 1 0 0 0,4-4 0 0 0,-1 2-261 0 0,1 0 0 0 0,0-1 0 0 0,0 2 1 0 0,0-1-1 0 0,0 1 0 0 0,1 0 0 0 0,-1 0 1 0 0,0 1-1 0 0,1-1 0 0 0,0 2 1 0 0,-1-1-1 0 0,14 1 0 0 0,-9-1-729 0 0,1 0 0 0 0,-1 0 0 0 0,0-1 1 0 0,13-4-1 0 0,68-30-7008 0 0,-68 31 4602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6128 0 0,'0'23'4779'0'0,"1"35"516"0"0,-1-52-5169 0 0,1-1 1 0 0,-1 1-1 0 0,1 0 1 0 0,1-1-1 0 0,-1 1 1 0 0,1 0-1 0 0,0-1 0 0 0,0 0 1 0 0,0 1-1 0 0,1-1 1 0 0,5 8-1 0 0,2 21 105 0 0,-7-18-252 0 0,13 60-14 0 0,-16-72-13 0 0,0 1 1 0 0,1-1-1 0 0,0 1 0 0 0,-1-1 1 0 0,1 1-1 0 0,1-1 0 0 0,-1 0 1 0 0,3 5-1 0 0,6 22-856 0 0,8 94-6084 0 0,-13-107 5845 0 0,-1-7-346 0 0,0 0-1 0 0,-2 1 1 0 0,3 21-1 0 0,-5-25-878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51 4488 0 0,'-15'-11'2400'0'0,"11"7"-1497"0"0,-1 0-1 0 0,1 0 0 0 0,-1 0 0 0 0,0 1 1 0 0,0 0-1 0 0,0 0 0 0 0,-1 1 1 0 0,1-1-1 0 0,-1 1 0 0 0,1 0 1 0 0,-1 0-1 0 0,-11-1 0 0 0,16 3 165 0 0,-8 28 2049 0 0,12-9-2834 0 0,0-1 1 0 0,1 0 0 0 0,1 0 0 0 0,1 0 0 0 0,0 0-1 0 0,1-1 1 0 0,1 0 0 0 0,13 20 0 0 0,9 23-176 0 0,-11-23-81 0 0,2 0 1 0 0,2-2 0 0 0,35 41-1 0 0,0 3 17 0 0,59 91-296 0 0,-41-85-494 0 0,-53-54 153 0 0,-19-25 351 0 0,1 1 0 0 0,0-1 0 0 0,0 0 0 0 0,0 0-1 0 0,0-1 1 0 0,1 0 0 0 0,10 8 0 0 0,12 10-1608 0 0,-26-20 1512 0 0,0-1 0 0 0,1 1 1 0 0,0-1-1 0 0,0 1 0 0 0,0-1 1 0 0,0 0-1 0 0,0 0 0 0 0,0 0 0 0 0,6 2 1 0 0,14 4-5129 0 0,-47-33-3291 0 0,15 15 6638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403 724 3392 0 0,'-41'-29'1561'0'0,"1"-1"0"0"0,1-2 0 0 0,2-2 0 0 0,1-1 0 0 0,2-2 0 0 0,-40-57 1 0 0,62 75-925 0 0,2 0 0 0 0,0-1 0 0 0,-9-27 0 0 0,-14-28 1368 0 0,30 67-1815 0 0,0 0-1 0 0,0 0 1 0 0,1-1 0 0 0,0 1 0 0 0,0 0 0 0 0,1-1 0 0 0,0 1 0 0 0,0-1-1 0 0,1 1 1 0 0,0-1 0 0 0,1 1 0 0 0,0-1 0 0 0,0 1 0 0 0,1-1-1 0 0,0 1 1 0 0,0 0 0 0 0,7-14 0 0 0,-8 18-127 0 0,1 1 1 0 0,-1 0-1 0 0,1-1 1 0 0,-1 1-1 0 0,1 0 1 0 0,0 0-1 0 0,0 0 1 0 0,1 1-1 0 0,-1-1 1 0 0,1 0-1 0 0,-1 1 1 0 0,1-1-1 0 0,0 1 0 0 0,0 0 1 0 0,0 0-1 0 0,0 0 1 0 0,0 1-1 0 0,0-1 1 0 0,6-2-1 0 0,5-9 632 0 0,-13 12-671 0 0,-1 0 1 0 0,1 0 0 0 0,0 0-1 0 0,-1 0 1 0 0,1 0-1 0 0,0 0 1 0 0,0 0-1 0 0,0 0 1 0 0,0 0 0 0 0,0 1-1 0 0,0-1 1 0 0,0 0-1 0 0,0 1 1 0 0,0-1-1 0 0,0 1 1 0 0,0-1 0 0 0,0 1-1 0 0,0-1 1 0 0,1 1-1 0 0,0-1 1 0 0,3 0 38 0 0,-1 0 1 0 0,1 0-1 0 0,0 0 1 0 0,0 0-1 0 0,0 1 1 0 0,0 0 0 0 0,-1 0-1 0 0,1 0 1 0 0,0 1-1 0 0,0-1 1 0 0,0 1-1 0 0,-1 0 1 0 0,1 0-1 0 0,0 1 1 0 0,-1 0-1 0 0,1 0 1 0 0,-1 0-1 0 0,0 0 1 0 0,1 0-1 0 0,-1 1 1 0 0,7 6-1 0 0,23 14 179 0 0,-8 0-117 0 0,-12-11-64 0 0,0 1 0 0 0,0 0 0 0 0,-2 1 0 0 0,0 0-1 0 0,12 19 1 0 0,-10-5 35 0 0,-11-24-76 0 0,0-1 0 0 0,-1 1 0 0 0,1-1 0 0 0,-1 1 0 0 0,0 0 0 0 0,0 0 0 0 0,0 0 0 0 0,0 0 0 0 0,1 8 0 0 0,6 16 66 0 0,0 4-22 0 0,-1 0 0 0 0,-2 0 0 0 0,4 60 0 0 0,-7 105-391 0 0,-3-124-198 0 0,-10-9-899 0 0,2-5-3422 0 0,8-59 4717 0 0,0 1 0 0 0,0-1-1 0 0,0 0 1 0 0,-1 0-1 0 0,1 0 1 0 0,0 1 0 0 0,0-1-1 0 0,0 0 1 0 0,0 0-1 0 0,0 0 1 0 0,-1 1-389 0 0,1-1 389 0 0,0 0 0 0 0,0 0-1 0 0,-1 0 1 0 0,1 0-1 0 0,0 0 1 0 0,0 0 0 0 0,0 0-1 0 0,-1 0 1 0 0,1 1-1 0 0,0-1 1 0 0,0 0 0 0 0,0 0-1 0 0,-1 0 1 0 0,1 0-1 0 0,0 0 1 0 0,0 0 0 0 0,0 0-1 0 0,-1 0 1 0 0,1-1-1 0 0,0 1 1 0 0,0 0 0 0 0,0 0-1 0 0,0 0 1 0 0,-1 0-1 0 0,1 0 1 0 0,0 0 0 0 0,0 0-1 0 0,0 0 1 0 0,-1 0-1 0 0,1-1 1 0 0,0 1 0 0 0,0 0-389 0 0,0 0 389 0 0,-1-1-1 0 0,1 1 1 0 0,0 0-1 0 0,0 0 1 0 0,0 0 0 0 0,0-1-1 0 0,-1 0-84 0 0,0 0 0 0 0,0 1 0 0 0,1-1 0 0 0,-1 0 0 0 0,0 0 0 0 0,1 0 0 0 0,-1 0 0 0 0,1 0 0 0 0,-1-1 0 0 0,1 1 0 0 0,-1 0 0 0 0,1 0 0 0 0,0 0 0 0 0,-1 0 0 0 0,1 0 0 0 0,0-1 0 0 0,0 0 0 0 0,0-64-4948 0 0,0 35 2114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95 266 3544 0 0,'-27'19'7052'0'0,"10"-4"-4514"0"0,14-13-2191 0 0,0 1 1 0 0,0-1-1 0 0,0 1 1 0 0,1-1-1 0 0,-1 1 0 0 0,1 0 1 0 0,-1 0-1 0 0,1 1 1 0 0,0-1-1 0 0,0 0 0 0 0,0 1 1 0 0,-2 6-1 0 0,0 2 326 0 0,2-5-330 0 0,-1 0 0 0 0,1 0 0 0 0,0 1 0 0 0,1-1 0 0 0,0 1 0 0 0,0-1 0 0 0,1 13 0 0 0,0-13-123 0 0,5 79 1197 0 0,-4-79-1364 0 0,0 0-1 0 0,1 0 1 0 0,0 0 0 0 0,0 0-1 0 0,1-1 1 0 0,0 1 0 0 0,0-1-1 0 0,0 1 1 0 0,1-1 0 0 0,6 8-1 0 0,14 15 77 0 0,70 77 241 0 0,-92-105-365 0 0,0 0 1 0 0,-1 0-1 0 0,1 1 0 0 0,0-1 1 0 0,0 0-1 0 0,0 0 0 0 0,0 0 1 0 0,0-1-1 0 0,0 1 0 0 0,0 0 1 0 0,0-1-1 0 0,0 0 0 0 0,4 1 1 0 0,6 1-5 0 0,40 4-14 0 0,-49-6 7 0 0,0 0-1 0 0,0 0 0 0 0,0 0 1 0 0,0 0-1 0 0,0-1 1 0 0,-1 0-1 0 0,1 1 1 0 0,0-1-1 0 0,0 0 1 0 0,0 0-1 0 0,-1 0 1 0 0,1-1-1 0 0,0 1 1 0 0,-1-1-1 0 0,4-2 1 0 0,-1-1-13 0 0,-1-1 0 0 0,1 0 1 0 0,-1 0-1 0 0,0 0 0 0 0,0-1 1 0 0,-1 1-1 0 0,4-12 0 0 0,-6 17 20 0 0,-1 0 0 0 0,1 0 0 0 0,-1 0 0 0 0,1 0 0 0 0,0 0-1 0 0,-1 0 1 0 0,1 0 0 0 0,0 0 0 0 0,0 0 0 0 0,0 0 0 0 0,0 0 0 0 0,0 0 0 0 0,0 1-1 0 0,0-1 1 0 0,0 0 0 0 0,1 0 0 0 0,-1 0 0 0 0,0 1 0 0 0,0-1 0 0 0,0 1 0 0 0,0-1-1 0 0,0 1 1 0 0,-1-1 0 0 0,1 0 0 0 0,0 0 0 0 0,0 1 0 0 0,-1-1 0 0 0,1 0 0 0 0,0 0 0 0 0,-1 0-1 0 0,1 0 1 0 0,-1 0 0 0 0,1 0 0 0 0,-1 0 0 0 0,0 0 0 0 0,1 0 0 0 0,-1-1 0 0 0,5-21 142 0 0,-1 0 0 0 0,-1-1 0 0 0,-1 1 0 0 0,-2-1 0 0 0,0 1 0 0 0,-5-34 0 0 0,-11 24 317 0 0,14 32-401 0 0,1-1 0 0 0,0 0 0 0 0,-1 0 0 0 0,1 0 0 0 0,0 0 0 0 0,0 0-1 0 0,0 0 1 0 0,0 0 0 0 0,1 0 0 0 0,-1 0 0 0 0,0 0 0 0 0,1-1 0 0 0,-1-2 0 0 0,1 4 79 0 0,26 24 460 0 0,-5-7-526 0 0,0 1 1 0 0,37 39-1 0 0,4 4-78 0 0,32 59 53 0 0,-89-114-41 0 0,1 1 0 0 0,-1-1 0 0 0,0 1 0 0 0,-1 1 0 0 0,1-1 0 0 0,6 14 0 0 0,-2-4 26 0 0,-9-15-35 0 0,1 0 1 0 0,0 0-1 0 0,-1 0 0 0 0,1 0 0 0 0,0-1 0 0 0,0 1 1 0 0,0 0-1 0 0,0 0 0 0 0,0-1 0 0 0,0 1 0 0 0,0-1 1 0 0,0 1-1 0 0,0-1 0 0 0,0 1 0 0 0,0-1 0 0 0,0 0 1 0 0,0 1-1 0 0,0-1 0 0 0,0 0 0 0 0,0 0 0 0 0,2 0 1 0 0,-2 0 14 0 0,-1 0 0 0 0,1 0 0 0 0,-1 0 0 0 0,0 0 1 0 0,1 0-1 0 0,-1 0 0 0 0,1 0 0 0 0,-1 0 0 0 0,1 0 1 0 0,-1 0-1 0 0,1 0 0 0 0,-1 1 0 0 0,1-1 0 0 0,-1 0 1 0 0,0 0-1 0 0,1 0 0 0 0,-1 1 0 0 0,1-1 0 0 0,-1 0 1 0 0,0 0-1 0 0,1 1 0 0 0,-1-1 0 0 0,0 0 1 0 0,1 1-1 0 0,-1-1 0 0 0,0 0 0 0 0,1 1 0 0 0,-1-1 1 0 0,0 1-1 0 0,0-1 0 0 0,1 0 0 0 0,-1 1 0 0 0,0-1 1 0 0,0 1-1 0 0,0-1 0 0 0,0 1 0 0 0,0-1 0 0 0,0 1 1 0 0,0 0-1 0 0,0-8 97 0 0,-1 0 0 0 0,0 0 0 0 0,-1 0 0 0 0,0 1 0 0 0,0-1 0 0 0,0 1 0 0 0,-1-1 0 0 0,-6-10 0 0 0,-37-57 424 0 0,20 35-310 0 0,-25-31 188 0 0,49 69-404 0 0,1 0 1 0 0,-1-1-1 0 0,1 1 0 0 0,0-1 1 0 0,-1 1-1 0 0,1-1 1 0 0,0 0-1 0 0,0 0 0 0 0,0 1 1 0 0,0-1-1 0 0,0 0 1 0 0,1 0-1 0 0,-1 0 0 0 0,0 0 1 0 0,0-3-1 0 0,1 2-4 0 0,-1 1-1 0 0,1-1 1 0 0,-1 0 0 0 0,0 1-1 0 0,0-1 1 0 0,0 1-1 0 0,-1-1 1 0 0,1 1-1 0 0,-1-1 1 0 0,-1-2-1 0 0,-8-12 16 0 0,0-1 0 0 0,2-1-1 0 0,-15-39 1 0 0,14 25-151 0 0,8 30 73 0 0,0 0 1 0 0,1 0-1 0 0,0 0 1 0 0,-1-1-1 0 0,1 1 1 0 0,1 0-1 0 0,-1 0 0 0 0,0-1 1 0 0,1 1-1 0 0,0 0 1 0 0,-1-1-1 0 0,1 1 1 0 0,1 0-1 0 0,-1-1 0 0 0,0 1 1 0 0,1 0-1 0 0,0-1 1 0 0,-1 1-1 0 0,2 0 0 0 0,-1 0 1 0 0,0 0-1 0 0,0 0 1 0 0,1 0-1 0 0,0 0 1 0 0,-1 0-1 0 0,1 0 0 0 0,4-3 1 0 0,22-23-2456 0 0,2 3-1 0 0,1 0 1 0 0,45-28 0 0 0,-31 25-2770 0 0,-11 11 2018 0 0,-28 16 2491 0 0,-1 0 0 0 0,1 0 0 0 0,-1-1 0 0 0,0 0-1 0 0,0 0 1 0 0,10-7 0 0 0,-6-2-2316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4736 0 0,'5'26'8093'0'0,"10"-6"-3789"0"0,29 12-1927 0 0,-1 0 334 0 0,-27-17-1801 0 0,1-1 1 0 0,28 19 0 0 0,-42-31-828 0 0,0 0 0 0 0,-1 0 1 0 0,1 0-1 0 0,-1 0 1 0 0,0 0-1 0 0,1 0 0 0 0,-1 0 1 0 0,0 1-1 0 0,-1-1 1 0 0,1 1-1 0 0,0-1 0 0 0,1 5 1 0 0,12 14 453 0 0,21-1 163 0 0,-16 5-122 0 0,58 41 668 0 0,-6 0-463 0 0,-38-38-473 0 0,-2 1 0 0 0,-1 2 1 0 0,-2 1-1 0 0,33 46 0 0 0,-17-15-75 0 0,-34-51-211 0 0,-1 0 0 0 0,0 1 0 0 0,-2 1 0 0 0,1-1 0 0 0,-1 1 1 0 0,-1 1-1 0 0,-1-1 0 0 0,0 1 0 0 0,7 29 0 0 0,-9-24-14 0 0,1 0 0 0 0,1 0-1 0 0,15 36 1 0 0,-13-40-65 0 0,-2 0 0 0 0,0 0 0 0 0,-1 0 0 0 0,-1 1 1 0 0,0 0-1 0 0,2 33 0 0 0,-6 139-4329 0 0,0-63-4549 0 0,0-123 8502 0 0,0 1 0 0 0,0-1 0 0 0,-1 0 0 0 0,1 1-1 0 0,-1-1 1 0 0,0 1 0 0 0,0-1 0 0 0,0 0 0 0 0,0 0 0 0 0,0 1 0 0 0,-4 4 0 0 0,-10 25-4864 0 0,6 1-451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4000 0 0,'9'3'20323'0'0,"9"82"-16314"0"0,-18-80-3935 0 0,1-1-1 0 0,-1 0 1 0 0,1 0 0 0 0,0 0-1 0 0,0 0 1 0 0,1 0-1 0 0,-1 0 1 0 0,1 0-1 0 0,0 0 1 0 0,3 5-1 0 0,12 27 310 0 0,-16-30-348 0 0,2 0-1 0 0,-1-1 1 0 0,0 0-1 0 0,1 0 1 0 0,0 1-1 0 0,0-2 0 0 0,1 1 1 0 0,-1 0-1 0 0,1-1 1 0 0,0 1-1 0 0,0-1 0 0 0,1 0 1 0 0,-1 0-1 0 0,1-1 1 0 0,5 4-1 0 0,-8-6-24 0 0,-1 1-1 0 0,1 0 0 0 0,-1 0 1 0 0,0 0-1 0 0,1 0 1 0 0,-1 1-1 0 0,0-1 1 0 0,0 0-1 0 0,0 0 1 0 0,-1 1-1 0 0,1-1 0 0 0,-1 0 1 0 0,1 1-1 0 0,-1-1 1 0 0,0 0-1 0 0,0 5 1 0 0,7 20 25 0 0,16 9-41 0 0,-19-32 11 0 0,0 1 0 0 0,0 0 0 0 0,-1 1 0 0 0,0-1 0 0 0,0 1 0 0 0,0-1 0 0 0,-1 1 0 0 0,0 0 0 0 0,3 12 0 0 0,-2-5-9 0 0,0 0 0 0 0,0-1 0 0 0,1 1 0 0 0,11 21 0 0 0,2 8-33 0 0,5 31-254 0 0,-8-37-20 0 0,-12-33 227 0 0,-1 1 0 0 0,1-1 0 0 0,-1 1-1 0 0,0-1 1 0 0,1 1 0 0 0,-1-1 0 0 0,-1 1 0 0 0,1 0 0 0 0,-1 0 0 0 0,1 3 0 0 0,0 3-527 0 0,0-1-1 0 0,1 1 1 0 0,1-1 0 0 0,-1 1-1 0 0,9 16 1 0 0,-6-12-537 0 0,-1-2-1110 0 0,-4-11 2051 0 0,0 0 0 0 0,0-1 1 0 0,0 1-1 0 0,1 0 1 0 0,-1 0-1 0 0,0 0 1 0 0,1-1-1 0 0,-1 1 0 0 0,0 0 1 0 0,1 0-1 0 0,-1-1 1 0 0,1 1-1 0 0,-1 0 1 0 0,1-1-1 0 0,0 1 0 0 0,-1 0 1 0 0,1-1-1 0 0,-1 1 1 0 0,1-1-1 0 0,0 1 1 0 0,0-1-1 0 0,-1 1 0 0 0,1-1 1 0 0,0 0-1 0 0,0 1 1 0 0,-1-1-1 0 0,1 0 0 0 0,0 0 1 0 0,0 1-1 0 0,0-1 1 0 0,1 0-1 0 0,26 7-9003 0 0,-19-7 4950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48 531 2880 0 0,'-9'-31'15297'0'0,"7"32"-15085"0"0,0-1 1 0 0,1 0-1 0 0,-1 1 1 0 0,0-1 0 0 0,1 1-1 0 0,-1-1 1 0 0,1 1-1 0 0,-1 0 1 0 0,1 0-1 0 0,-1 0 1 0 0,1 0 0 0 0,-1 0-1 0 0,1 0 1 0 0,0 0-1 0 0,0 0 1 0 0,-1 0-1 0 0,1 1 1 0 0,0-1 0 0 0,0 0-1 0 0,0 1 1 0 0,0-1-1 0 0,1 1 1 0 0,-1-1-1 0 0,0 1 1 0 0,1 0 0 0 0,-1-1-1 0 0,1 1 1 0 0,-1-1-1 0 0,1 1 1 0 0,0 0-1 0 0,0 0 1 0 0,-1 3 0 0 0,0 12-86 0 0,0 0 0 0 0,2 29 1 0 0,1-13 347 0 0,-2-23-442 0 0,0 0 1 0 0,1-1 0 0 0,0 1 0 0 0,1-1-1 0 0,3 11 1 0 0,22 77 93 0 0,31 61-26 0 0,-36-128-71 0 0,-19-27-27 0 0,0 0 0 0 0,0 1 0 0 0,-1-1 0 0 0,1 0 0 0 0,-1 1 0 0 0,0 0 0 0 0,3 5 0 0 0,-4-7-3 0 0,0-1 0 0 0,-1 0 1 0 0,1 1-1 0 0,0-1 1 0 0,0 0-1 0 0,0 0 0 0 0,0 1 1 0 0,0-1-1 0 0,0 0 1 0 0,1 0-1 0 0,-1 0 0 0 0,0-1 1 0 0,1 1-1 0 0,-1 0 1 0 0,0 0-1 0 0,1-1 0 0 0,-1 1 1 0 0,1-1-1 0 0,-1 1 1 0 0,3 0-1 0 0,5 2 4 0 0,2 6-2 0 0,1-1 0 0 0,0 0 1 0 0,0-1-1 0 0,1-1 1 0 0,0 0-1 0 0,0-1 0 0 0,1 0 1 0 0,-1-1-1 0 0,1 0 1 0 0,0-1-1 0 0,0-1 0 0 0,0 0 1 0 0,0-1-1 0 0,26-1 1 0 0,-17-2 9 0 0,1-1 0 0 0,-1 0 0 0 0,0-2 0 0 0,0-1 0 0 0,0-1 1 0 0,26-11-1 0 0,-46 17-12 0 0,0-1 1 0 0,0 1 0 0 0,-1 0-1 0 0,1-1 1 0 0,0 1 0 0 0,-1-1-1 0 0,1 0 1 0 0,-1 0-1 0 0,3-2 1 0 0,23-15 18 0 0,-22 16-12 0 0,0-1 0 0 0,0 1 0 0 0,0-1 0 0 0,-1-1 0 0 0,0 1 0 0 0,0-1 0 0 0,0 0 0 0 0,-1 0 0 0 0,1 0 0 0 0,-1-1 0 0 0,0 1 0 0 0,-1-1 0 0 0,1 0 0 0 0,4-12 1 0 0,-6 13 11 0 0,0 1 0 0 0,-1-1 0 0 0,1 1 0 0 0,-1-1 0 0 0,0 0 0 0 0,0 1 1 0 0,0-1-1 0 0,-1 0 0 0 0,0 0 0 0 0,0 0 0 0 0,0 1 0 0 0,0-1 1 0 0,-1 0-1 0 0,0 0 0 0 0,0 0 0 0 0,0 1 0 0 0,0-1 0 0 0,-4-6 1 0 0,-6-12 23 0 0,11 22-42 0 0,-1-1 0 0 0,1 1 0 0 0,-1-1 0 0 0,1 1 0 0 0,-1 0 0 0 0,1-1 0 0 0,-1 1 0 0 0,0 0 0 0 0,0 0 0 0 0,0 0 0 0 0,0-1 0 0 0,0 1 0 0 0,0 0 0 0 0,0 0 0 0 0,0 0 0 0 0,0 1 0 0 0,-3-3 0 0 0,-57-29 108 0 0,6-1-69 0 0,49 30-33 0 0,0-1-1 0 0,1 1 0 0 0,-1-1 1 0 0,1 0-1 0 0,-1 0 0 0 0,-6-8 1 0 0,7 7-12 0 0,1 1 1 0 0,-1 0-1 0 0,0 0 1 0 0,0 0-1 0 0,0 1 0 0 0,-1-1 1 0 0,-6-2-1 0 0,-20-13-43 0 0,26 14 48 0 0,0 1 0 0 0,-1 0 0 0 0,1 1 0 0 0,-1 0 0 0 0,1 0 0 0 0,-13-4 0 0 0,8 3 9 0 0,1 0-1 0 0,0-1 0 0 0,0 0 1 0 0,1-1-1 0 0,0 0 1 0 0,0 0-1 0 0,-15-14 0 0 0,-14-10 17 0 0,1 5 9 0 0,1-3 0 0 0,-58-57-1 0 0,89 79-20 0 0,0 0-1 0 0,1-1 0 0 0,0 1 0 0 0,0-1 0 0 0,-6-13 0 0 0,-1-2 9 0 0,3-3 10 0 0,7 24-29 0 0,1 0 1 0 0,0 0-1 0 0,0-1 1 0 0,0 1-1 0 0,-1 0 1 0 0,1 0-1 0 0,-1 0 1 0 0,1 0-1 0 0,-1 0 1 0 0,1-1-1 0 0,-1 1 1 0 0,0 0-1 0 0,1 0 1 0 0,-1 0-1 0 0,0 1 1 0 0,-1-2-1 0 0,1-3 10 0 0,-1 0-1 0 0,1 1 0 0 0,0-1 1 0 0,0 0-1 0 0,0 0 1 0 0,1 0-1 0 0,-1 0 0 0 0,1 1 1 0 0,0-1-1 0 0,1 0 1 0 0,0-6-1 0 0,0-2 17 0 0,-1 7-17 0 0,4-54 8 0 0,-2 56-19 0 0,-1 0 1 0 0,0 0-1 0 0,1 0 1 0 0,0 1-1 0 0,0-1 1 0 0,0 1-1 0 0,0-1 1 0 0,1 1-1 0 0,-1 0 1 0 0,1 0-1 0 0,0 0 1 0 0,3-3-1 0 0,12-21 83 0 0,-17 24-72 0 0,0 1 1 0 0,0-1-1 0 0,1 1 1 0 0,-1-1-1 0 0,1 1 1 0 0,-1-1-1 0 0,1 1 0 0 0,0 0 1 0 0,0 0-1 0 0,0 0 1 0 0,0 0-1 0 0,0 0 1 0 0,0 0-1 0 0,0 1 0 0 0,4-2 1 0 0,2-2 17 0 0,1-1 22 0 0,1 0 0 0 0,0 1 0 0 0,1 0 0 0 0,-1 0 0 0 0,1 1 0 0 0,0 0 0 0 0,0 1 0 0 0,0 1 0 0 0,0 0 0 0 0,1 0 0 0 0,-1 1 0 0 0,23 0 0 0 0,-20 1-8 0 0,1 1 0 0 0,-1 0 0 0 0,1 1 0 0 0,21 5 0 0 0,-29-5-24 0 0,-1 0 0 0 0,1 1 0 0 0,-1 0 0 0 0,1 0 0 0 0,-1 0 0 0 0,0 1 0 0 0,-1 0 0 0 0,1 0 0 0 0,-1 1 0 0 0,1 0 0 0 0,-1-1 0 0 0,5 8 0 0 0,-5-5 1 0 0,0 0 11 0 0,0 0 0 0 0,0-1 0 0 0,1 1 0 0 0,0-1 0 0 0,12 10 0 0 0,-11-12-14 0 0,-5-3-11 0 0,1 0-1 0 0,-1 0 1 0 0,-1 1 0 0 0,1-1-1 0 0,0 0 1 0 0,0 1 0 0 0,0-1-1 0 0,-1 1 1 0 0,1 0-1 0 0,-1 0 1 0 0,1-1 0 0 0,-1 1-1 0 0,0 0 1 0 0,1 0 0 0 0,-1 0-1 0 0,0 0 1 0 0,1 5-1 0 0,-1-5 1 0 0,-1-1-1 0 0,1 1 0 0 0,0 0 0 0 0,0 0 0 0 0,0-1 1 0 0,0 1-1 0 0,0 0 0 0 0,0-1 0 0 0,0 1 0 0 0,1-1 0 0 0,-1 1 1 0 0,1-1-1 0 0,-1 0 0 0 0,1 0 0 0 0,-1 0 0 0 0,3 2 1 0 0,-2-2-4 0 0,-1 0 1 0 0,1 0 0 0 0,-1 0-1 0 0,0 0 1 0 0,1 0-1 0 0,-1 0 1 0 0,0 1 0 0 0,1-1-1 0 0,-1 0 1 0 0,0 1 0 0 0,0 0-1 0 0,0-1 1 0 0,0 1 0 0 0,-1-1-1 0 0,1 1 1 0 0,0 0 0 0 0,-1-1-1 0 0,1 1 1 0 0,-1 0 0 0 0,1 3-1 0 0,7 26-6 0 0,-3-15 6 0 0,-1 0-1 0 0,-1 0 1 0 0,2 19 0 0 0,-5 183-1942 0 0,-18-77-6252 0 0,12-100 3112 0 0,5-37 4288 0 0,0 0 0 0 0,0 0 0 0 0,0-1 0 0 0,1 1-1 0 0,-1 0 1 0 0,1 0 0 0 0,0 0 0 0 0,0 0 0 0 0,0 0 0 0 0,1 0 0 0 0,-1 0-1 0 0,3 7 1 0 0,4-3-2809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 5608 0 0,'-1'0'397'0'0,"0"0"1"0"0,-1 0-1 0 0,1 0 0 0 0,-1 0 1 0 0,1 0-1 0 0,0 0 0 0 0,-1-1 1 0 0,1 1-1 0 0,0-1 1 0 0,-1 1-1 0 0,1-1 0 0 0,0 1 1 0 0,-1-1-1 0 0,1 0 1 0 0,0 0-1 0 0,0 1 0 0 0,0-1 1 0 0,0 0-1 0 0,0 0 0 0 0,0 0 1 0 0,0 0-1 0 0,-1-2 1 0 0,1 2-196 0 0,1 0 0 0 0,0 1 0 0 0,-1-1 0 0 0,1 1 0 0 0,-1-1 0 0 0,1 0 1 0 0,-1 1-1 0 0,1-1 0 0 0,-1 1 0 0 0,0-1 0 0 0,1 1 0 0 0,-1-1 0 0 0,1 1 1 0 0,-1 0-1 0 0,0-1 0 0 0,1 1 0 0 0,-1 0 0 0 0,0 0 0 0 0,0-1 0 0 0,1 1 0 0 0,-1 0 1 0 0,0 0-1 0 0,0 0 0 0 0,1 0 0 0 0,-1 0 0 0 0,0 0 0 0 0,0 0 0 0 0,1 0 1 0 0,-1 0-1 0 0,0 0 0 0 0,0 0 0 0 0,1 1 0 0 0,-1-1 0 0 0,0 0 0 0 0,1 0 1 0 0,-1 1-1 0 0,0-1 0 0 0,1 1 0 0 0,-1-1 0 0 0,0 0 0 0 0,1 1 0 0 0,-1-1 1 0 0,1 1-1 0 0,-1 0 0 0 0,-2 1-12 0 0,1 1 0 0 0,0-1 0 0 0,0 0 0 0 0,1 1 0 0 0,-1-1 0 0 0,0 1 0 0 0,1 0 0 0 0,0-1 1 0 0,-2 5-1 0 0,-2 16-38 0 0,2 1 0 0 0,0-1 1 0 0,2 1-1 0 0,1-1 0 0 0,2 30 1 0 0,0 11-147 0 0,-3-15 56 0 0,-1-32-18 0 0,2 1-1 0 0,0-1 1 0 0,1 1 0 0 0,4 25 0 0 0,2-10 35 0 0,-4-16-33 0 0,1 0 1 0 0,0 0 0 0 0,1-1-1 0 0,1 0 1 0 0,12 24 0 0 0,0 9 58 0 0,-16-42-92 0 0,0-1 0 0 0,0 1-1 0 0,0 0 1 0 0,1-1 0 0 0,0 0-1 0 0,4 7 1 0 0,66 65 92 0 0,-62-66-90 0 0,0 0 0 0 0,1 0-1 0 0,1-2 1 0 0,0 1 0 0 0,0-2-1 0 0,1 0 1 0 0,0 0 0 0 0,28 11-1 0 0,-20-13-5 0 0,0-2-1 0 0,1 0 0 0 0,28 2 1 0 0,-39-5-17 0 0,51 0 16 0 0,-57-2 0 0 0,-1 0-1 0 0,1-1 1 0 0,-1 1 0 0 0,1-1-1 0 0,0 0 1 0 0,-1-1-1 0 0,0 1 1 0 0,1-1-1 0 0,5-3 1 0 0,2-4 22 0 0,-5 4 12 0 0,0-1 0 0 0,-1 0-1 0 0,0 1 1 0 0,-1-2 0 0 0,1 1 0 0 0,5-8-1 0 0,-11 11-21 0 0,1 1 1 0 0,-1-1-1 0 0,1 0 0 0 0,-1 1 0 0 0,0-1 0 0 0,0 0 0 0 0,0 0 1 0 0,-1 1-1 0 0,1-1 0 0 0,-1 0 0 0 0,1 0 0 0 0,-1 0 0 0 0,0 0 1 0 0,0 0-1 0 0,0 0 0 0 0,-1 0 0 0 0,1 0 0 0 0,-1 0 0 0 0,1 1 1 0 0,-1-1-1 0 0,0 0 0 0 0,0 0 0 0 0,0 1 0 0 0,-4-6 0 0 0,-4-15 141 0 0,8 21-150 0 0,0 0 1 0 0,1 0-1 0 0,-1-1 0 0 0,0 1 1 0 0,0 0-1 0 0,-1 0 1 0 0,1 0-1 0 0,0 1 0 0 0,-1-1 1 0 0,1 0-1 0 0,-1 0 0 0 0,1 1 1 0 0,-1-1-1 0 0,0 1 1 0 0,0 0-1 0 0,1-1 0 0 0,-4 0 1 0 0,-19-24 118 0 0,23 24-118 0 0,-1 0-1 0 0,1 0 1 0 0,-1 0-1 0 0,0 0 0 0 0,1 0 1 0 0,-1 0-1 0 0,0 0 0 0 0,0 1 1 0 0,0-1-1 0 0,0 1 1 0 0,-1-1-1 0 0,1 1 0 0 0,0 0 1 0 0,-5-2-1 0 0,-3 1 70 0 0,3 0-82 0 0,1 0 0 0 0,-1 1 0 0 0,1 0-1 0 0,-1 0 1 0 0,0 0 0 0 0,1 1 0 0 0,-1 0 0 0 0,1 1 0 0 0,-10 1-1 0 0,8 1-54 0 0,-1 1 0 0 0,1 1 0 0 0,0 0 0 0 0,0 0 0 0 0,0 0-1 0 0,1 1 1 0 0,-10 10 0 0 0,-13 9-465 0 0,-26 26-2492 0 0,45-42 1297 0 0,11-8 1488 0 0,-1 0 0 0 0,1 0 0 0 0,-1-1 1 0 0,0 1-1 0 0,1-1 0 0 0,-1 1 0 0 0,0 0 0 0 0,0-1 0 0 0,1 1 1 0 0,-1-1-1 0 0,0 0 0 0 0,0 1 0 0 0,0-1 0 0 0,0 0 1 0 0,1 1-1 0 0,-1-1 0 0 0,0 0 0 0 0,0 0 0 0 0,0 0 0 0 0,0 0 1 0 0,-1 0-1 0 0,11-22-7604 0 0,19-3 5309 0 0,-12 10 879 0 0,0-9-266 0 0,11 10-1678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197 420 5864 0 0,'-8'28'7769'0'0,"-3"0"-5172"0"0,7-8-1653 0 0,-12 45 2021 0 0,8-41-2324 0 0,2 0-1 0 0,1 0 1 0 0,0 1 0 0 0,0 26-1 0 0,-1 5 101 0 0,5-46-649 0 0,1-1 0 0 0,1 0 0 0 0,-1 0-1 0 0,2 1 1 0 0,-1-1 0 0 0,1 0 0 0 0,1 0-1 0 0,0-1 1 0 0,0 1 0 0 0,0 0 0 0 0,1-1-1 0 0,1 0 1 0 0,-1 0 0 0 0,1 0 0 0 0,1 0-1 0 0,5 6 1 0 0,14 30 194 0 0,-17-36-242 0 0,0 0 0 0 0,0-1 0 0 0,1 0 0 0 0,18 11 0 0 0,25 7 37 0 0,-38-21-38 0 0,0 0 1 0 0,0-2-1 0 0,1 1 1 0 0,-1-2-1 0 0,1 0 1 0 0,23-1-1 0 0,-20 0 2 0 0,-11-1-29 0 0,0 1-1 0 0,0-1 0 0 0,0-1 1 0 0,0 1-1 0 0,0-1 1 0 0,0 0-1 0 0,13-7 0 0 0,-12 6-8 0 0,-7 2-6 0 0,1 0 0 0 0,-1 1 1 0 0,1-1-1 0 0,-1 0 1 0 0,1-1-1 0 0,-1 1 1 0 0,0 0-1 0 0,1 0 0 0 0,-1 0 1 0 0,0-1-1 0 0,0 1 1 0 0,0-1-1 0 0,0 1 1 0 0,0-1-1 0 0,0 1 0 0 0,0-1 1 0 0,-1 0-1 0 0,1 1 1 0 0,-1-1-1 0 0,1-2 1 0 0,0 2 2 0 0,-1 1 0 0 0,0 0 0 0 0,1-1-1 0 0,-1 1 1 0 0,1-1 0 0 0,0 1 0 0 0,-1 0 0 0 0,1-1 0 0 0,0 1 0 0 0,0 0 0 0 0,0 0 0 0 0,0-1 0 0 0,0 1 0 0 0,0 0 0 0 0,0 0 0 0 0,0 0 0 0 0,1 0 0 0 0,1-1 0 0 0,-2 2-1 0 0,0-1 0 0 0,0 1 0 0 0,-1-1-1 0 0,1 0 1 0 0,0 1 0 0 0,0-1 0 0 0,-1 0 0 0 0,1 1 0 0 0,-1-1 0 0 0,1 0 0 0 0,-1 0 0 0 0,1 1 0 0 0,-1-1 0 0 0,1 0-1 0 0,-1 0 1 0 0,0 0 0 0 0,1 0 0 0 0,-1 0 0 0 0,0 0 0 0 0,0 1 0 0 0,0-1 0 0 0,1 0 0 0 0,-1 0 0 0 0,0 0 0 0 0,-1-2-1 0 0,1 2 4 0 0,0-1-1 0 0,1 0 0 0 0,-1 1 0 0 0,0-1 0 0 0,0 1 0 0 0,1-1 1 0 0,-1 1-1 0 0,1-1 0 0 0,-1 1 0 0 0,1-1 0 0 0,0 1 0 0 0,-1-1 1 0 0,3-1-1 0 0,0-1 12 0 0,-1 1 0 0 0,0-1 1 0 0,0 1-1 0 0,0-1 0 0 0,0 0 1 0 0,0 0-1 0 0,-1 0 0 0 0,1 0 1 0 0,-1 0-1 0 0,0-1 0 0 0,-1 1 0 0 0,1 0 1 0 0,-1 0-1 0 0,0-1 0 0 0,0 1 1 0 0,0 0-1 0 0,0-1 0 0 0,-1 1 0 0 0,0 0 1 0 0,1 0-1 0 0,-3-6 0 0 0,0 2 16 0 0,0 0 0 0 0,0 1 0 0 0,0-1 0 0 0,-1 1 0 0 0,0 0 0 0 0,0 0 0 0 0,-1 0-1 0 0,0 0 1 0 0,-9-9 0 0 0,-108-127 239 0 0,85 111-232 0 0,22 21 15 0 0,2-1-1 0 0,-1 0 1 0 0,-11-15 0 0 0,11 14-1 0 0,0 1 0 0 0,-24-17 1 0 0,27 21-61 0 0,9 6 4 0 0,0 1 0 0 0,0-1 0 0 0,0 1 0 0 0,0-1 0 0 0,-1 1 0 0 0,1 0 0 0 0,0 0 0 0 0,-1 0 0 0 0,1 0 1 0 0,0 0-1 0 0,-4 0 0 0 0,-9-6 4 0 0,-49-54 40 0 0,-4 12 20 0 0,67 49-61 0 0,-1-1 0 0 0,1 0 0 0 0,0 0 0 0 0,0 0 0 0 0,-1 0 0 0 0,1 0 0 0 0,0 0 0 0 0,0 0 0 0 0,0 0 0 0 0,0 0 0 0 0,0 0 0 0 0,0-1 0 0 0,0 1 0 0 0,1 0 0 0 0,-1-1 0 0 0,0 1 0 0 0,1-1-1 0 0,-1-2 1 0 0,0 3 0 0 0,0-1 0 0 0,1 0 0 0 0,-1 1-1 0 0,0-1 1 0 0,1 1 0 0 0,-1-1-1 0 0,0 1 1 0 0,0-1 0 0 0,0 1 0 0 0,-1 0-1 0 0,1-1 1 0 0,0 1 0 0 0,0 0-1 0 0,-3-2 1 0 0,1 1 1 0 0,0-1 0 0 0,0 0 0 0 0,0 0 0 0 0,0 0 0 0 0,0 0-1 0 0,0 0 1 0 0,1-1 0 0 0,-1 1 0 0 0,1-1 0 0 0,0 0 0 0 0,0 0 0 0 0,1 0 0 0 0,-1 0 0 0 0,-1-5-1 0 0,1-4 8 0 0,0 1 0 0 0,1-1-1 0 0,1-20 1 0 0,0 19-8 0 0,0 13 0 0 0,0 0 0 0 0,1 0 0 0 0,-1 0 0 0 0,0 0-1 0 0,0 0 1 0 0,1 0 0 0 0,-1 0 0 0 0,0 0 0 0 0,1 0 0 0 0,-1 0 0 0 0,1 0 0 0 0,-1 0-1 0 0,1 0 1 0 0,0 1 0 0 0,-1-1 0 0 0,1 0 0 0 0,0 0 0 0 0,0 1 0 0 0,0-1-1 0 0,-1 0 1 0 0,1 1 0 0 0,0-1 0 0 0,0 1 0 0 0,0-1 0 0 0,0 1 0 0 0,0-1 0 0 0,0 1-1 0 0,2-1 1 0 0,14-12 23 0 0,-12 8-22 0 0,0 1 0 0 0,0 0-1 0 0,1-1 1 0 0,-1 2 0 0 0,1-1-1 0 0,-1 1 1 0 0,1 0 0 0 0,0 0-1 0 0,0 0 1 0 0,12-2-1 0 0,-1-2 28 0 0,-9 4-16 0 0,1 0 0 0 0,-1 1 0 0 0,1 0 0 0 0,16-1 0 0 0,10-4 50 0 0,-32 6-49 0 0,1 0 0 0 0,-1 0-1 0 0,1 1 1 0 0,-1-1 0 0 0,1 1-1 0 0,-1-1 1 0 0,1 1 0 0 0,0 0 0 0 0,-1 1-1 0 0,1-1 1 0 0,-1 1 0 0 0,1-1-1 0 0,-1 1 1 0 0,1 0 0 0 0,-1 0 0 0 0,0 1-1 0 0,7 2 1 0 0,3 1 91 0 0,2 4 12 0 0,-1 0-1 0 0,-1 1 0 0 0,18 15 1 0 0,-26-21-112 0 0,10 19 115 0 0,-5-7-46 0 0,1-2 10 0 0,-1 0 0 0 0,0 1 0 0 0,15 30 0 0 0,-17-27-48 0 0,-1 0-1 0 0,0 1 1 0 0,-1 0-1 0 0,-2 0 0 0 0,0 0 1 0 0,0 1-1 0 0,-2-1 1 0 0,0 33-1 0 0,7 48-164 0 0,-9-90 77 0 0,1 0-1 0 0,1 0 1 0 0,4 20 0 0 0,3 23-655 0 0,-9-51 582 0 0,0-1 0 0 0,0 1 0 0 0,1-1 0 0 0,-1 0 1 0 0,1 1-1 0 0,-1-1 0 0 0,1 1 0 0 0,0-1 0 0 0,-1 0 0 0 0,1 1 1 0 0,0-1-1 0 0,0 0 0 0 0,0 0 0 0 0,0 0 0 0 0,0 0 0 0 0,0 1 1 0 0,0-1-1 0 0,0-1 0 0 0,0 1 0 0 0,1 0 0 0 0,-1 0 0 0 0,0 0 1 0 0,1-1-1 0 0,-1 1 0 0 0,0 0 0 0 0,1-1 0 0 0,-1 0 0 0 0,1 1 1 0 0,-1-1-1 0 0,1 0 0 0 0,-1 0 0 0 0,1 1 0 0 0,-1-1 0 0 0,3-1 1 0 0,-3 1 26 0 0,0 0 1 0 0,0-1-1 0 0,0 1 0 0 0,0 0 1 0 0,0-1-1 0 0,0 1 1 0 0,-1-1-1 0 0,1 0 1 0 0,0 1-1 0 0,0-1 1 0 0,0 0-1 0 0,0 1 1 0 0,-1-1-1 0 0,1 0 1 0 0,0 0-1 0 0,-1 0 1 0 0,1 0-1 0 0,-1 0 1 0 0,1 0-1 0 0,-1 1 0 0 0,1-1 1 0 0,-1 0-1 0 0,0 0 1 0 0,1-1-1 0 0,-1 1 1 0 0,0 0-1 0 0,0-1 1 0 0,3-24-690 0 0,-3 26 698 0 0,26-77-3207 0 0,-19 61 2867 0 0,-1 0-1 0 0,-1 0 1 0 0,-1-1 0 0 0,0 0-1 0 0,2-18 1 0 0,7-47-144 0 0,-9 61 539 0 0,0-1 1 0 0,1-32-1 0 0,-5 48 54 0 0,1 1 1 0 0,0-1 0 0 0,0 0 0 0 0,1 0 0 0 0,-1 1 0 0 0,1-1 0 0 0,0 1 0 0 0,1-1 0 0 0,3-5 0 0 0,-4 7 177 0 0,1-1 0 0 0,-1 0-1 0 0,0 0 1 0 0,0 1 0 0 0,-1-1 0 0 0,1 0 0 0 0,-1 0 0 0 0,1-11 0 0 0,-2 15-70 0 0,0 0-1 0 0,0 0 1 0 0,1 0-1 0 0,-1 0 1 0 0,0 0-1 0 0,1 0 1 0 0,-1 1-1 0 0,1-1 1 0 0,-1 0-1 0 0,1 0 1 0 0,-1 0-1 0 0,1 0 1 0 0,0 0-1 0 0,0 1 1 0 0,-1-1-1 0 0,1 0 1 0 0,0 1-1 0 0,0-1 1 0 0,0 0-1 0 0,-1 1 1 0 0,1-1-1 0 0,0 1 1 0 0,0 0-1 0 0,0-1 1 0 0,0 1-1 0 0,0 0 0 0 0,2-1 1 0 0,-3 1-64 0 0,1 0 0 0 0,0-1 1 0 0,-1 1-1 0 0,1 0 0 0 0,-1 0 0 0 0,1 0 0 0 0,-1 0 1 0 0,1-1-1 0 0,0 1 0 0 0,-1 0 0 0 0,1 0 0 0 0,-1 0 1 0 0,1 1-1 0 0,0-1 0 0 0,-1 0 0 0 0,1 0 0 0 0,-1 0 1 0 0,1 0-1 0 0,0 0 0 0 0,-1 1 0 0 0,1-1 0 0 0,-1 0 1 0 0,1 0-1 0 0,-1 1 0 0 0,1-1 0 0 0,-1 1 0 0 0,1-1 1 0 0,-1 0-1 0 0,0 1 0 0 0,1-1 0 0 0,-1 1 0 0 0,1-1 1 0 0,-1 1-1 0 0,0-1 0 0 0,1 1 0 0 0,-1-1 0 0 0,0 1 1 0 0,0-1-1 0 0,0 1 0 0 0,1-1 0 0 0,-1 1 0 0 0,0 0 1 0 0,0 2 29 0 0,1-1 0 0 0,0 1 1 0 0,-1 0-1 0 0,1-1 1 0 0,0 0-1 0 0,0 1 0 0 0,0-1 1 0 0,0 0-1 0 0,1 1 1 0 0,-1-1-1 0 0,1 0 0 0 0,2 3 1 0 0,16 29 567 0 0,-5 13-28 0 0,-11-30-407 0 0,1 1 1 0 0,1-1-1 0 0,1-1 1 0 0,0 1-1 0 0,17 25 1 0 0,-21-37-194 0 0,0-2 7 0 0,0 1 1 0 0,-1-1 0 0 0,1 1-1 0 0,-1 0 1 0 0,0 0 0 0 0,0 0 0 0 0,-1 0-1 0 0,1 0 1 0 0,-1 0 0 0 0,0 1-1 0 0,1 6 1 0 0,-1-7-3 0 0,1 0-1 0 0,-1 0 0 0 0,1 0 1 0 0,-1 0-1 0 0,1 0 1 0 0,0-1-1 0 0,1 1 0 0 0,-1 0 1 0 0,0-1-1 0 0,7 6 1 0 0,-5-4 3 0 0,0 0 1 0 0,0 0-1 0 0,-1 1 1 0 0,1-1-1 0 0,-1 1 1 0 0,3 6-1 0 0,-4-6-12 0 0,1-1 0 0 0,0 0 0 0 0,0 0 0 0 0,0 0-1 0 0,1-1 1 0 0,0 1 0 0 0,-1-1 0 0 0,2 0 0 0 0,-1 0 0 0 0,0 0 0 0 0,9 5 0 0 0,62 32 419 0 0,-68-38-389 0 0,-1 1-21 0 0,0 0-1 0 0,1-1 1 0 0,0 0-1 0 0,-1-1 1 0 0,1 0-1 0 0,1 0 1 0 0,-1 0-1 0 0,0-1 1 0 0,0 1-1 0 0,0-2 1 0 0,1 1-1 0 0,-1-1 1 0 0,0-1-1 0 0,1 1 1 0 0,-1-1-1 0 0,13-3 1 0 0,-16 1-18 0 0,0 1 0 0 0,0-1 0 0 0,-1-1 0 0 0,1 1 0 0 0,-1 0 0 0 0,1-1 0 0 0,-1 0 0 0 0,0 0 0 0 0,-1 0 0 0 0,1 0 0 0 0,-1 0 0 0 0,1-1 0 0 0,2-7 0 0 0,-3 6 22 0 0,1 0 0 0 0,0 0-1 0 0,1 1 1 0 0,-1-1 0 0 0,1 1-1 0 0,0 0 1 0 0,8-8 0 0 0,-10 11-22 0 0,0-1 0 0 0,0 0 1 0 0,0 0-1 0 0,-1 0 0 0 0,1 0 1 0 0,-1 0-1 0 0,0 0 1 0 0,1 0-1 0 0,-1-1 0 0 0,-1 1 1 0 0,1 0-1 0 0,0-1 0 0 0,-1 1 1 0 0,0 0-1 0 0,0-5 0 0 0,0-61 192 0 0,0 51-194 0 0,-2-1 15 0 0,0 0 0 0 0,-1 0 1 0 0,-1-1-1 0 0,-9-27 0 0 0,1 1 2 0 0,10 40-32 0 0,0 0 0 0 0,0 0 0 0 0,-1 1 0 0 0,1-1 0 0 0,-1 0 0 0 0,-1 1 0 0 0,-4-8 0 0 0,-17-29 40 0 0,21 34-36 0 0,1 1 1 0 0,-2 0 0 0 0,1-1-1 0 0,-1 1 1 0 0,0 1-1 0 0,-1-1 1 0 0,1 1 0 0 0,-1 0-1 0 0,0 0 1 0 0,-14-10-1 0 0,6 1-2 0 0,13 13-10 0 0,0 1 0 0 0,0 0 0 0 0,1-1 0 0 0,-1 1 0 0 0,0 0 0 0 0,0 0 0 0 0,0 0 0 0 0,0 0 0 0 0,-1 0 0 0 0,1 0 0 0 0,0 0 0 0 0,0 0 0 0 0,0 0 0 0 0,-1 1 0 0 0,1-1 0 0 0,0 1 0 0 0,-1-1 0 0 0,1 1 0 0 0,-1-1 0 0 0,1 1 0 0 0,-1-1 0 0 0,-1 1 0 0 0,-6-1-219 0 0,1 0 0 0 0,-1 0 0 0 0,0 1 0 0 0,0 0 1 0 0,1 0-1 0 0,-1 1 0 0 0,0 0 0 0 0,1 1 0 0 0,-1 0 1 0 0,1 1-1 0 0,-1-1 0 0 0,1 1 0 0 0,0 1 0 0 0,0 0 1 0 0,0 0-1 0 0,1 0 0 0 0,-10 8 0 0 0,14-9 69 0 0,0 0-90 0 0,-1 0 0 0 0,1 0-1 0 0,-1-1 1 0 0,0 1 0 0 0,0-1-1 0 0,0 0 1 0 0,0 0 0 0 0,0 0 0 0 0,-1-1-1 0 0,-8 3 1 0 0,4 0-681 0 0,0 0 0 0 0,0 1 0 0 0,0 1 0 0 0,1-1 0 0 0,0 1 0 0 0,-13 12 0 0 0,-18 12-3250 0 0,20-18 2168 0 0,0 0 1 0 0,-1-2 0 0 0,-36 14-1 0 0,20-8-2335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 5848 0 0,'-18'-27'13913'0'0,"15"30"-13369"0"0,1 0 1 0 0,0 0-1 0 0,-1 1 0 0 0,1-1 1 0 0,1 1-1 0 0,-1-1 1 0 0,0 1-1 0 0,1 0 1 0 0,-2 4-1 0 0,-5 48 1233 0 0,7-43-1655 0 0,1 0 0 0 0,0 0 0 0 0,2 0 0 0 0,-1 0-1 0 0,1 0 1 0 0,5 15 0 0 0,9 31 309 0 0,-13-45-328 0 0,0 0-1 0 0,2 1 0 0 0,6 14 0 0 0,12 16 67 0 0,-11-24-92 0 0,-1 1 0 0 0,8 25 0 0 0,75 168-5 0 0,-91-210-132 0 0,0 0 0 0 0,1 0 0 0 0,-1 0-1 0 0,1 0 1 0 0,0 0 0 0 0,1-1 0 0 0,-1 1 0 0 0,1-1 0 0 0,7 5-1 0 0,-9-7-86 0 0,0 0-1 0 0,-1 0 0 0 0,1-1 0 0 0,0 1 0 0 0,0-1 0 0 0,0 0 0 0 0,0 0 0 0 0,0 0 0 0 0,0 0 0 0 0,0 0 0 0 0,0-1 1 0 0,0 0-1 0 0,0 1 0 0 0,1-1 0 0 0,-1 0 0 0 0,0 0 0 0 0,0-1 0 0 0,0 1 0 0 0,5-2 0 0 0,-3-1-276 0 0,0 0 0 0 0,-1-1-1 0 0,1 1 1 0 0,-1-1 0 0 0,0 0 0 0 0,0 0-1 0 0,0 0 1 0 0,5-9 0 0 0,-1 3-195 0 0,-1 1-112 0 0,0 0 0 0 0,-1-1-1 0 0,0 1 1 0 0,-1-1 0 0 0,6-13 0 0 0,11-22-1226 0 0,13-19-1999 0 0,43-112-1 0 0,-30 58-107 0 0,-16 70 1627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5600 0 0,'1'2'7555'0'0,"7"10"-4497"0"0,-4-9-2509 0 0,0 0 0 0 0,0 1 0 0 0,-1 0 0 0 0,1 0 0 0 0,-1 0 0 0 0,0 0 0 0 0,0 0 0 0 0,0 1 0 0 0,3 6 0 0 0,19 25 925 0 0,4-15-698 0 0,24 22 382 0 0,-16-12-705 0 0,-27-23-300 0 0,1 0 0 0 0,-1 1 0 0 0,0 0 0 0 0,-1 1 0 0 0,0 0 0 0 0,12 17 0 0 0,-4 1 405 0 0,31 37-1 0 0,-30-42-122 0 0,29 47 0 0 0,64 146 1121 0 0,-94-168-1150 0 0,-16-43-363 0 0,0 1 0 0 0,0-1 1 0 0,1 0-1 0 0,0 0 0 0 0,0 0 0 0 0,5 8 0 0 0,12 12 110 0 0,-17-23-145 0 0,0 0 0 0 0,0 1-1 0 0,0-1 1 0 0,-1 1 0 0 0,1-1 0 0 0,-1 1 0 0 0,1 0-1 0 0,-1-1 1 0 0,0 1 0 0 0,0 0 0 0 0,0 0-1 0 0,0 0 1 0 0,-1 0 0 0 0,1 4 0 0 0,5 19 73 0 0,0-1-1 0 0,16 39 1 0 0,-13-43-54 0 0,-3-9-33 0 0,0 0 1 0 0,-2 0 0 0 0,1 0 0 0 0,-1 1-1 0 0,3 21 1 0 0,11 87-926 0 0,-18-10-5408 0 0,-1-107 5119 0 0,1 0 0 0 0,-1 0 0 0 0,0 0 0 0 0,0 0 0 0 0,0 0 0 0 0,0 0 0 0 0,-3 5 0 0 0,-4 22-7480 0 0,8-21 4407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 4848 0 0,'-61'-10'9158'0'0,"55"10"-8715"0"0,-1 1-1 0 0,1 0 0 0 0,0 0 0 0 0,0 0 1 0 0,0 0-1 0 0,0 1 0 0 0,0 0 1 0 0,0 1-1 0 0,0-1 0 0 0,1 1 1 0 0,-1 0-1 0 0,-7 5 0 0 0,8-4-278 0 0,0 0-1 0 0,1 0 1 0 0,-1 1-1 0 0,1-1 1 0 0,0 1-1 0 0,0 0 1 0 0,0 0-1 0 0,1 0 1 0 0,0 1-1 0 0,0-1 1 0 0,0 1-1 0 0,1 0 1 0 0,-1 0-1 0 0,1-1 1 0 0,1 2-1 0 0,-1-1 0 0 0,1 0 1 0 0,0 0-1 0 0,0 9 1 0 0,1-6-46 0 0,0 1 0 0 0,0-1 0 0 0,1 0 0 0 0,1 0 0 0 0,4 17 0 0 0,-5-23-79 0 0,0 1-1 0 0,1-1 0 0 0,0 0 0 0 0,0 1 1 0 0,0-1-1 0 0,0 0 0 0 0,1 0 1 0 0,-1-1-1 0 0,1 1 0 0 0,0 0 1 0 0,-1-1-1 0 0,1 1 0 0 0,0-1 1 0 0,1 0-1 0 0,3 2 0 0 0,20 17 501 0 0,3 1-102 0 0,2-11-166 0 0,-23-9-184 0 0,0 1 0 0 0,-1-1 0 0 0,1 2 0 0 0,-1-1 0 0 0,0 1 0 0 0,0 0 0 0 0,0 1 0 0 0,-1 0 0 0 0,9 7 1 0 0,-14-9-59 0 0,0 0 12 0 0,1 1 1 0 0,0-1 0 0 0,0 0 0 0 0,-1 0 0 0 0,2 0-1 0 0,-1 0 1 0 0,0-1 0 0 0,1 1 0 0 0,-1-1 0 0 0,1 0-1 0 0,7 4 1 0 0,-7-5-4 0 0,0 1 0 0 0,-1-1-1 0 0,1 1 1 0 0,0 0 0 0 0,-1 0-1 0 0,1 1 1 0 0,-1-1 0 0 0,6 6-1 0 0,24 16 271 0 0,-25-19-235 0 0,0 0 1 0 0,-1 0-1 0 0,1 1 0 0 0,8 9 1 0 0,5 5 113 0 0,10 16 168 0 0,2 1 2 0 0,-26-30-284 0 0,0 0-1 0 0,0 0 0 0 0,0 1 0 0 0,-1 0 1 0 0,0 1-1 0 0,0-1 0 0 0,-1 1 0 0 0,-1 0 0 0 0,1 0 1 0 0,-1 1-1 0 0,-1-1 0 0 0,0 1 0 0 0,0 0 0 0 0,-1 0 1 0 0,0 0-1 0 0,-1 0 0 0 0,0 0 0 0 0,-1 19 0 0 0,0-27-79 0 0,-1 0-1 0 0,1-1 0 0 0,-1 1 0 0 0,0 0 0 0 0,0-1 0 0 0,0 1 0 0 0,0-1 1 0 0,0 1-1 0 0,-1-1 0 0 0,1 1 0 0 0,0-1 0 0 0,-1 0 0 0 0,1 0 0 0 0,-1 1 1 0 0,1-1-1 0 0,-1 0 0 0 0,1 0 0 0 0,-1-1 0 0 0,0 1 0 0 0,1 0 0 0 0,-1 0 1 0 0,0-1-1 0 0,0 1 0 0 0,0-1 0 0 0,1 0 0 0 0,-1 0 0 0 0,0 1 0 0 0,-3-1 1 0 0,2 0-115 0 0,-1 1 1 0 0,1-1-1 0 0,-1 1 1 0 0,1-1-1 0 0,-1 0 1 0 0,1 0 0 0 0,-1-1-1 0 0,1 1 1 0 0,0-1-1 0 0,-1 0 1 0 0,1 0-1 0 0,-1 0 1 0 0,1 0 0 0 0,0 0-1 0 0,-5-4 1 0 0,-17-12-1310 0 0,22 16 1210 0 0,0-1 1 0 0,0 0-1 0 0,0 1 1 0 0,0-2-1 0 0,1 1 0 0 0,-1 0 1 0 0,0 0-1 0 0,1-1 1 0 0,0 1-1 0 0,-1-1 1 0 0,1 0-1 0 0,0 0 1 0 0,-2-4-1 0 0,-7-18-1600 0 0,1-1 0 0 0,1 1 0 0 0,2-1 0 0 0,0-1 0 0 0,2 1 0 0 0,1-1 0 0 0,-1-34-1 0 0,5-66-2789 0 0,0 86 1568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3968 0 0,'-1'-10'1897'0'0,"2"-11"1755"0"0,8 15 3810 0 0,11 20-2847 0 0,7 46-2198 0 0,-18-50-2208 0 0,0 2 0 0 0,-1-1 0 0 0,0 1 0 0 0,-1 0-1 0 0,-1 0 1 0 0,1 1 0 0 0,-2 0 0 0 0,0 0 0 0 0,0 1 0 0 0,2 15 0 0 0,19 76 593 0 0,-24-96-697 0 0,0 0-1 0 0,0 0 1 0 0,1 0-1 0 0,7 15 1 0 0,-7-17-45 0 0,1 1 0 0 0,-2-1 0 0 0,1 1 1 0 0,-1-1-1 0 0,0 1 0 0 0,-1 0 0 0 0,2 15 0 0 0,-3-16-32 0 0,-1-2-4 0 0,1-1 1 0 0,0 1-1 0 0,0-1 1 0 0,0 1 0 0 0,1 0-1 0 0,-1-1 1 0 0,1 1-1 0 0,1-1 1 0 0,-1 1-1 0 0,0-1 1 0 0,1 0-1 0 0,0 1 1 0 0,0-1 0 0 0,5 7-1 0 0,-6-9-25 0 0,0 0 1 0 0,0 0-1 0 0,0 0 0 0 0,0 0 0 0 0,0 0 0 0 0,0 0 0 0 0,-1 0 1 0 0,1 1-1 0 0,-1-1 0 0 0,1 0 0 0 0,-1 0 0 0 0,0 1 1 0 0,0-1-1 0 0,0 0 0 0 0,0 3 0 0 0,-1-3 13 0 0,1 0 1 0 0,0 0-1 0 0,0 0 0 0 0,0 0 0 0 0,1 0 0 0 0,-1 0 0 0 0,0 0 0 0 0,1 0 1 0 0,-1 0-1 0 0,1 0 0 0 0,0 0 0 0 0,-1 0 0 0 0,1 0 0 0 0,2 3 0 0 0,-2-4 63 0 0,-1 0-75 0 0,0-1 1 0 0,0 1-1 0 0,0-1 1 0 0,0 1-1 0 0,0-1 0 0 0,1 1 1 0 0,-1-1-1 0 0,0 0 0 0 0,0 1 1 0 0,0-1-1 0 0,0 1 1 0 0,1-1-1 0 0,-1 0 0 0 0,0 1 1 0 0,0-1-1 0 0,1 0 1 0 0,-1 1-1 0 0,0-1 0 0 0,1 0 1 0 0,-1 1-1 0 0,0-1 0 0 0,1 0 1 0 0,-1 0-1 0 0,1 1 1 0 0,-1-1-1 0 0,0 0 0 0 0,1 0 1 0 0,-1 0-1 0 0,1 0 0 0 0,-1 1 1 0 0,1-1-1 0 0,-1 0 1 0 0,0 0-1 0 0,1 0 0 0 0,-1 0 1 0 0,1 0-1 0 0,-1 0 0 0 0,1 0 1 0 0,-1 0-1 0 0,1 0 1 0 0,-1 0-1 0 0,0-1 0 0 0,1 1 1 0 0,-1 0-1 0 0,1 0 1 0 0,-1 0-1 0 0,0 0 0 0 0,1-1 1 0 0,-1 1-1 0 0,1 0 0 0 0,-1 0 1 0 0,1-1-1 0 0,4-24-40 0 0,-5 23 40 0 0,0 0 0 0 0,0-1 0 0 0,0 1 1 0 0,0 0-1 0 0,1 0 0 0 0,-1 0 0 0 0,1 0 0 0 0,-1 0 0 0 0,1-1 1 0 0,0 1-1 0 0,0 0 0 0 0,0 0 0 0 0,0 1 0 0 0,0-1 0 0 0,1 0 0 0 0,-1 0 1 0 0,2-1-1 0 0,-2 2 5 0 0,1 0 0 0 0,-1-1 1 0 0,0 1-1 0 0,0 0 0 0 0,0 0 1 0 0,0 0-1 0 0,0-1 0 0 0,0 1 1 0 0,0-1-1 0 0,0 1 0 0 0,-1-1 1 0 0,1 1-1 0 0,0-1 0 0 0,-1 1 1 0 0,0-1-1 0 0,1 1 0 0 0,-1-4 1 0 0,1 3 5 0 0,-1 0 0 0 0,0 0 1 0 0,1 0-1 0 0,-1 0 0 0 0,1 1 1 0 0,0-1-1 0 0,0 0 0 0 0,0 0 1 0 0,0 0-1 0 0,0 1 0 0 0,0-1 1 0 0,0 1-1 0 0,0-1 0 0 0,0 1 1 0 0,3-2-1 0 0,-3 1-6 0 0,1 0 0 0 0,0 0 0 0 0,-1 0-1 0 0,1 0 1 0 0,-1 0 0 0 0,0 0 0 0 0,1 0 0 0 0,-1-1 0 0 0,0 1-1 0 0,-1 0 1 0 0,1-1 0 0 0,0-2 0 0 0,0 4-7 0 0,-1-1 0 0 0,0 0 0 0 0,1 1 0 0 0,-1-1 0 0 0,1 0 0 0 0,-1 1-1 0 0,1-1 1 0 0,0 1 0 0 0,0-1 0 0 0,0 1 0 0 0,0 0 0 0 0,0-1 0 0 0,0 1 0 0 0,0 0 0 0 0,0 0 0 0 0,0-1 0 0 0,1 1 0 0 0,-1 0 0 0 0,0 0 0 0 0,1 1 0 0 0,1-2-1 0 0,17-5-1 0 0,-13 5 15 0 0,0-1 1 0 0,0 1-1 0 0,0 1 0 0 0,0-1 1 0 0,1 1-1 0 0,-1 1 1 0 0,9-1-1 0 0,-9 1 15 0 0,-1 1-1 0 0,1-1 0 0 0,0 1 1 0 0,-1 1-1 0 0,0-1 1 0 0,1 1-1 0 0,-1 0 0 0 0,0 1 1 0 0,0-1-1 0 0,0 1 1 0 0,0 0-1 0 0,0 1 0 0 0,-1 0 1 0 0,0-1-1 0 0,0 2 1 0 0,0-1-1 0 0,0 0 0 0 0,6 9 1 0 0,12 8 182 0 0,-21-20-193 0 0,0 0 1 0 0,0 0-1 0 0,-1 0 1 0 0,1 0-1 0 0,0 1 0 0 0,-1-1 1 0 0,0 1-1 0 0,1-1 0 0 0,-1 1 1 0 0,0 0-1 0 0,0-1 0 0 0,1 1 1 0 0,-1 0-1 0 0,-1 0 0 0 0,1 0 1 0 0,1 3-1 0 0,5 17 424 0 0,-2-7-204 0 0,-1 0 1 0 0,0 0-1 0 0,-1 1 0 0 0,-1-1 0 0 0,1 28 1 0 0,-4-41-237 0 0,0 1 0 0 0,-1-1 0 0 0,1 0 0 0 0,-1 0 0 0 0,0 0 0 0 0,0 0 0 0 0,1 0 0 0 0,-1-1 0 0 0,-1 1 0 0 0,1 0 0 0 0,0-1 0 0 0,0 1 0 0 0,0-1 0 0 0,-1 0 0 0 0,-3 1 0 0 0,-7 7-39 0 0,6-4-128 0 0,1 0 1 0 0,-1-1 0 0 0,0 0 0 0 0,0 0 0 0 0,0-1-1 0 0,-1 0 1 0 0,1 0 0 0 0,-1 0 0 0 0,-15 2 0 0 0,18-4-394 0 0,0 0 1 0 0,0-1 0 0 0,-1 1 0 0 0,1-1 0 0 0,0 0 0 0 0,-1-1 0 0 0,1 1 0 0 0,0-1 0 0 0,-10-3 0 0 0,13 3 196 0 0,1 0 1 0 0,-1 0 0 0 0,1-1 0 0 0,0 1 0 0 0,0 0 0 0 0,-1-1 0 0 0,1 1 0 0 0,0-1-1 0 0,0 0 1 0 0,1 1 0 0 0,-1-1 0 0 0,0 0 0 0 0,0 1 0 0 0,1-1 0 0 0,-1 0 0 0 0,1 0 0 0 0,0 0-1 0 0,-1 1 1 0 0,1-1 0 0 0,0-2 0 0 0,0-1-212 0 0,-1 1 0 0 0,1-1 0 0 0,0 1 0 0 0,0-1 0 0 0,1 1-1 0 0,-1 0 1 0 0,3-6 0 0 0,-2 6 286 0 0,2 0 0 0 0,-1 1-1 0 0,0 0 1 0 0,1-1 0 0 0,-1 1 0 0 0,1 0-1 0 0,0 0 1 0 0,6-5 0 0 0,4-4-584 0 0,9-29-1923 0 0,-15 26 1865 0 0,5-17-2896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40 4640 0 0,'0'0'1640'0'0,"-2"-6"2757"0"0,-5-16-533 0 0,7 21-3743 0 0,0 1 0 0 0,0-1 1 0 0,0 1-1 0 0,0-1 0 0 0,0 1 0 0 0,-1-1 1 0 0,1 1-1 0 0,0-1 0 0 0,0 1 0 0 0,-1-1 0 0 0,1 1 1 0 0,0-1-1 0 0,-1 1 0 0 0,1 0 0 0 0,0-1 1 0 0,-1 1-1 0 0,1 0 0 0 0,-1-1 0 0 0,1 1 1 0 0,0 0-1 0 0,-1-1 0 0 0,1 1 0 0 0,-1 0 0 0 0,1 0 1 0 0,-1 0-1 0 0,1-1 0 0 0,-1 1 0 0 0,1 0 1 0 0,-1 0-1 0 0,0 0 0 0 0,1 0 0 0 0,-1 0 1 0 0,1 0-1 0 0,-1 0 0 0 0,1 0 0 0 0,-1 0 0 0 0,1 0 1 0 0,-1 0-1 0 0,1 0 0 0 0,-1 1 0 0 0,1-1 1 0 0,-2 0-1 0 0,-5 1 1198 0 0,6-1-1205 0 0,-1 1 0 0 0,1-1 0 0 0,-1 1 0 0 0,1 0 0 0 0,-1-1 0 0 0,1 1 0 0 0,0 0 1 0 0,0 0-1 0 0,-1 0 0 0 0,1 0 0 0 0,0 0 0 0 0,0 1 0 0 0,0-1 0 0 0,0 0 0 0 0,0 0 0 0 0,0 1 0 0 0,0-1 1 0 0,1 0-1 0 0,-1 1 0 0 0,-1 2 0 0 0,-12 35 325 0 0,11-32-246 0 0,-60 129 1045 0 0,62-133-1220 0 0,-1 0-1 0 0,1 0 1 0 0,-1 0-1 0 0,0 0 1 0 0,1 0 0 0 0,-1-1-1 0 0,-1 1 1 0 0,1 0-1 0 0,-3 2 1 0 0,-11 13 89 0 0,-1 22 2 0 0,14-32-83 0 0,0 0 1 0 0,0 0-1 0 0,-1-1 1 0 0,-7 13-1 0 0,-5 15 91 0 0,9-17-106 0 0,4-1-71 0 0,10-13 56 0 0,-6-4 4 0 0,0-1 1 0 0,0 1 0 0 0,0 0-1 0 0,-1 0 1 0 0,1 0-1 0 0,0-1 1 0 0,0 1 0 0 0,0 0-1 0 0,0-1 1 0 0,-1 1-1 0 0,1-1 1 0 0,0 1 0 0 0,-1-1-1 0 0,1 1 1 0 0,0-1-1 0 0,-1 0 1 0 0,1 1-1 0 0,0-1 1 0 0,-1 0 0 0 0,1-1-1 0 0,0 0 3 0 0,-1 0 1 0 0,0 0-1 0 0,1 0 0 0 0,0 0 1 0 0,-1 0-1 0 0,1 0 0 0 0,0 1 0 0 0,0-1 1 0 0,0 0-1 0 0,0 0 0 0 0,0 1 1 0 0,1-1-1 0 0,-1 0 0 0 0,0 1 0 0 0,1 0 1 0 0,-1-1-1 0 0,1 1 0 0 0,2-2 0 0 0,15-14 2 0 0,3-22-73 0 0,-12 29 72 0 0,-7 7-8 0 0,0 1 0 0 0,-1-1 0 0 0,1 0 0 0 0,-1 0 0 0 0,0 0-1 0 0,0 0 1 0 0,0-1 0 0 0,0 1 0 0 0,-1-1 0 0 0,1 1 0 0 0,1-5 0 0 0,8-17 36 0 0,2 1 0 0 0,15-23 1 0 0,-22 38 57 0 0,-5 6-81 0 0,0 1-1 0 0,0-1 0 0 0,0 1 1 0 0,1 0-1 0 0,-1 0 1 0 0,1-1-1 0 0,0 1 0 0 0,-1 0 1 0 0,1 1-1 0 0,0-1 1 0 0,0 0-1 0 0,1 0 0 0 0,-1 1 1 0 0,0-1-1 0 0,0 1 1 0 0,1 0-1 0 0,-1 0 0 0 0,1-1 1 0 0,-1 2-1 0 0,4-2 1 0 0,-4 2 31 0 0,0 0-13 0 0,0 0 0 0 0,0 1 0 0 0,0-1 0 0 0,1 1 0 0 0,-1 0 0 0 0,0 0 0 0 0,0-1 0 0 0,0 1 0 0 0,0 1 0 0 0,0-1 0 0 0,0 0 0 0 0,0 0 0 0 0,-1 1 0 0 0,1-1 0 0 0,0 1 0 0 0,-1-1 0 0 0,1 1 0 0 0,-1 0 0 0 0,0 0 0 0 0,1-1 0 0 0,1 5 0 0 0,23 52 264 0 0,-10-21 54 0 0,8 13 140 0 0,-18-36-375 0 0,0-1 0 0 0,0-1 1 0 0,2 1-1 0 0,10 13 0 0 0,-14-20-77 0 0,0 0 0 0 0,0 0-1 0 0,-1 1 1 0 0,0-1 0 0 0,0 1-1 0 0,0 0 1 0 0,2 10 0 0 0,-3-10-2 0 0,0-1-1 0 0,0 1 1 0 0,1-1 0 0 0,0 1 0 0 0,0-1 0 0 0,0 0-1 0 0,6 7 1 0 0,-3-6 9 0 0,0-1 0 0 0,0 1 0 0 0,-1 0 0 0 0,0 0 1 0 0,-1 0-1 0 0,1 0 0 0 0,-1 1 0 0 0,-1 0 0 0 0,0 0 0 0 0,0 0 0 0 0,0 0 0 0 0,-1 1 0 0 0,0-1 0 0 0,-1 1 0 0 0,1 10 0 0 0,3 27 28 0 0,2 13-32 0 0,-7-56-37 0 0,1 0 1 0 0,-1 0-1 0 0,-1 0 0 0 0,1 0 1 0 0,0 0-1 0 0,-1 0 1 0 0,0 0-1 0 0,1 0 1 0 0,-1 0-1 0 0,0-1 0 0 0,0 1 1 0 0,-1 0-1 0 0,1-1 1 0 0,-3 5-1 0 0,-18 22-83 0 0,17-23-108 0 0,1 1 1 0 0,-1-1-1 0 0,-1 1 0 0 0,1-2 0 0 0,-1 1 0 0 0,0-1 0 0 0,0 1 0 0 0,-9 4 0 0 0,10-6 194 0 0,2-3-457 0 0,1 0 1 0 0,0 1-1 0 0,0-1 0 0 0,0 0 1 0 0,-1 0-1 0 0,1 0 0 0 0,-1 0 1 0 0,1 0-1 0 0,-1-1 0 0 0,1 1 1 0 0,-1-1-1 0 0,1 1 0 0 0,-1-1 1 0 0,0 0-1 0 0,1 0 0 0 0,-1 0 1 0 0,1-1-1 0 0,-1 1 0 0 0,-2-1 1 0 0,2-19-5924 0 0,4-13 4140 0 0,-1 25 1732 0 0,0-1 0 0 0,1 0 0 0 0,0 0 1 0 0,0 1-1 0 0,1-1 0 0 0,0 1 0 0 0,0-1 0 0 0,1 1 0 0 0,0 0 0 0 0,1 0 1 0 0,0 0-1 0 0,6-9 0 0 0,-10 16 456 0 0,12-35-2933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6032 0 0,'6'5'8703'0'0,"9"11"-4872"0"0,-13-7-2251 0 0,-2-9-1504 0 0,0 0 0 0 0,0 1-1 0 0,0-1 1 0 0,0 1 0 0 0,0-1-1 0 0,0 1 1 0 0,0-1-1 0 0,1 0 1 0 0,-1 1 0 0 0,0-1-1 0 0,0 1 1 0 0,0-1-1 0 0,0 0 1 0 0,1 1 0 0 0,-1-1-1 0 0,0 0 1 0 0,0 1-1 0 0,1-1 1 0 0,-1 0 0 0 0,0 1-1 0 0,1-1 1 0 0,-1 0-1 0 0,0 1 1 0 0,1-1 0 0 0,-1 0-1 0 0,0 0 1 0 0,1 0 0 0 0,-1 1-1 0 0,1-1 1 0 0,-1 0-1 0 0,1 0 1 0 0,2 2 213 0 0,0 1 0 0 0,0-1 0 0 0,0 1 0 0 0,0 0 0 0 0,0 0 0 0 0,-1 0 0 0 0,0 0 0 0 0,1 0 0 0 0,-1 0 0 0 0,0 0 0 0 0,-1 1 0 0 0,3 5 0 0 0,20 28 579 0 0,-23-36-842 0 0,1 1-1 0 0,-1-1 0 0 0,1 1 1 0 0,-1 0-1 0 0,0 0 0 0 0,1-1 1 0 0,-1 1-1 0 0,0 0 0 0 0,0 0 1 0 0,0 0-1 0 0,-1 0 0 0 0,2 3 1 0 0,9 19 163 0 0,-2-7-145 0 0,-1 1 0 0 0,-1 0 0 0 0,0 0 0 0 0,6 27 0 0 0,12 66-1089 0 0,-19-54-3244 0 0,-5 8-11885 0 0,-1-55 11288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32 116 5344 0 0,'-21'-73'7682'0'0,"11"31"4839"0"0,11 46-12367 0 0,-1 0 0 0 0,1 0 0 0 0,1 0 0 0 0,-1-1 0 0 0,0 1-1 0 0,1 0 1 0 0,0 0 0 0 0,0-1 0 0 0,0 1 0 0 0,4 4 0 0 0,14 29 437 0 0,0-1-248 0 0,-15-31-289 0 0,-1 2 1 0 0,-1-1-1 0 0,1 0 0 0 0,-1 1 0 0 0,3 9 0 0 0,-2-4 35 0 0,0 0 1 0 0,1 0-1 0 0,8 15 0 0 0,-8-19-52 0 0,-2-1 0 0 0,1 1 0 0 0,-1 0-1 0 0,0 0 1 0 0,-1 0 0 0 0,3 12 0 0 0,12 57 223 0 0,-12-59-196 0 0,-1 1 0 0 0,-1-1 0 0 0,2 23 0 0 0,4 27 277 0 0,0-10-289 0 0,16-84 19 0 0,-19 5-62 0 0,-6 19-9 0 0,0 0 0 0 0,1 0 0 0 0,-1 1 0 0 0,1-1 1 0 0,-1 0-1 0 0,1 0 0 0 0,0 0 0 0 0,0 0 0 0 0,0 0 0 0 0,0 1 0 0 0,0-1 1 0 0,0 1-1 0 0,0-1 0 0 0,1 0 0 0 0,-1 1 0 0 0,0 0 0 0 0,1-1 0 0 0,0 1 1 0 0,2-2-1 0 0,5-2 4 0 0,-8 4-3 0 0,1 1 0 0 0,-1-1 0 0 0,1 0 0 0 0,-1 0 0 0 0,1 0 0 0 0,-1 0 0 0 0,0 0 0 0 0,1-1 0 0 0,-1 1 0 0 0,0 0 0 0 0,0-1 0 0 0,0 1 0 0 0,0 0 0 0 0,0-1 1 0 0,0 1-1 0 0,0-1 0 0 0,-1 0 0 0 0,1 1 0 0 0,0-1 0 0 0,-1 0 0 0 0,1 1 0 0 0,-1-1 0 0 0,0-2 0 0 0,3-3 1 0 0,-1 1 0 0 0,1-1 0 0 0,0 1 0 0 0,1 0 0 0 0,-1 0 0 0 0,1 0 0 0 0,0 1 0 0 0,7-8 0 0 0,5-8 15 0 0,17-10 22 0 0,-5 6-17 0 0,-14 16 30 0 0,1 0 1 0 0,1 1-1 0 0,-1 1 0 0 0,1 1 0 0 0,17-6 0 0 0,-25 11 13 0 0,-1 0 0 0 0,0 1-1 0 0,0-1 1 0 0,1 2 0 0 0,7 0-1 0 0,-7-1-38 0 0,-5 1-5 0 0,0-1 0 0 0,-1 1 0 0 0,1 0 0 0 0,0-1 1 0 0,-1 1-1 0 0,1 1 0 0 0,-1-1 0 0 0,1 0 0 0 0,-1 1 0 0 0,0-1 0 0 0,1 1 1 0 0,-1-1-1 0 0,0 1 0 0 0,0 0 0 0 0,0 0 0 0 0,0 0 0 0 0,0 0 1 0 0,2 5-1 0 0,2 0 43 0 0,-5-5-50 0 0,1 0 0 0 0,-1 0 0 0 0,0 0 0 0 0,0 0 0 0 0,0 0 0 0 0,0 0 0 0 0,-1 0 0 0 0,1 0 0 0 0,0 0 0 0 0,-1 1 0 0 0,1 2 0 0 0,5 19 114 0 0,1-12-53 0 0,-1 1-1 0 0,0 0 0 0 0,-1 0 1 0 0,-1 1-1 0 0,0 0 0 0 0,-1 0 0 0 0,0 0 1 0 0,-1 0-1 0 0,-1 0 0 0 0,0 0 0 0 0,-1 0 1 0 0,0 0-1 0 0,-4 19 0 0 0,2-28-73 0 0,0 0 0 0 0,-1 1 0 0 0,1-1 0 0 0,-1 0-1 0 0,-1 0 1 0 0,1-1 0 0 0,-1 1 0 0 0,-7 8 0 0 0,-2 1-2 0 0,10-12-85 0 0,1 1 0 0 0,-2-1 0 0 0,1 0 1 0 0,0 0-1 0 0,0 0 0 0 0,-1 0 0 0 0,1-1 0 0 0,-1 1 0 0 0,1-1 1 0 0,-1 0-1 0 0,0 0 0 0 0,-4 1 0 0 0,-53 4-1310 0 0,59-6 1246 0 0,1 0 0 0 0,-1 0 1 0 0,1 0-1 0 0,-1-1 0 0 0,1 1 0 0 0,0-1 0 0 0,-1 1 0 0 0,1-1 1 0 0,0 1-1 0 0,-1-1 0 0 0,1 0 0 0 0,0 0 0 0 0,0 0 0 0 0,-1 0 1 0 0,1 0-1 0 0,0 0 0 0 0,0 0 0 0 0,0 0 0 0 0,0 0 0 0 0,0 0 1 0 0,1 0-1 0 0,-1-1 0 0 0,-1-1 0 0 0,0-1-493 0 0,0-1 1 0 0,0 0-1 0 0,0 0 0 0 0,1 0 0 0 0,0 0 1 0 0,0 0-1 0 0,0-7 0 0 0,0 5-7 0 0,0-1 0 0 0,1 1 0 0 0,0-1 1 0 0,1 1-1 0 0,0 0 0 0 0,0 0 0 0 0,0-1 0 0 0,1 1 0 0 0,0 0 0 0 0,1 0 0 0 0,4-9 0 0 0,37-49-3884 0 0,56-61-1 0 0,-69 90 1294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324 418 5104 0 0,'-8'6'9566'0'0,"-28"20"-4875"0"0,9 0-2695 0 0,18-16-1531 0 0,0-1 1 0 0,-1 0 0 0 0,-15 10-1 0 0,24-17-409 0 0,-1-1 1 0 0,0 1-1 0 0,1 0 0 0 0,-1-1 0 0 0,1 1 1 0 0,0 0-1 0 0,-1 0 0 0 0,1 0 0 0 0,0-1 0 0 0,-2 5 1 0 0,-6 11 238 0 0,-67 66 926 0 0,35-23-644 0 0,24-26-273 0 0,15-29-242 0 0,0 1 1 0 0,-1 0 0 0 0,0-1 0 0 0,0 0 0 0 0,0 0 0 0 0,-5 6 0 0 0,6-9-29 0 0,1 1 0 0 0,-1-1 0 0 0,0 0-1 0 0,1 1 1 0 0,0 0 0 0 0,-1-1 0 0 0,1 1 0 0 0,0 0-1 0 0,1 0 1 0 0,-1-1 0 0 0,0 1 0 0 0,1 0 0 0 0,-1 0-1 0 0,1 0 1 0 0,0 4 0 0 0,0-5-24 0 0,0-1 0 0 0,0 0 1 0 0,0 0-1 0 0,0 1 0 0 0,0-1 0 0 0,1 0 0 0 0,-1 0 1 0 0,0 0-1 0 0,1 1 0 0 0,-1-1 0 0 0,1 0 0 0 0,-1 0 1 0 0,1 0-1 0 0,0 0 0 0 0,-1 0 0 0 0,1 0 0 0 0,0 0 1 0 0,0 0-1 0 0,-1 0 0 0 0,1 0 0 0 0,0-1 0 0 0,0 1 1 0 0,0 0-1 0 0,0 0 0 0 0,0-1 0 0 0,0 1 0 0 0,0-1 1 0 0,1 1-1 0 0,-1-1 0 0 0,0 1 0 0 0,0-1 0 0 0,0 0 1 0 0,0 0-1 0 0,1 1 0 0 0,1-1 0 0 0,10 0 16 0 0,29-3 13 0 0,-40 2-37 0 0,0 0-1 0 0,0 1 1 0 0,-1-1 0 0 0,1 0 0 0 0,0 0-1 0 0,0 0 1 0 0,-1 0 0 0 0,1-1 0 0 0,-1 1-1 0 0,1 0 1 0 0,-1-1 0 0 0,0 1 0 0 0,0-1-1 0 0,1 1 1 0 0,-1-1 0 0 0,0 1 0 0 0,0-1-1 0 0,0 0 1 0 0,-1 0 0 0 0,2-2-1 0 0,30-64-28 0 0,-22 50-15 0 0,-1-1 0 0 0,0 0 0 0 0,6-23-1 0 0,-10 24 14 0 0,-1 8 11 0 0,-1 1 1 0 0,-1-1-1 0 0,0 1 1 0 0,0-1-1 0 0,0-10 1 0 0,-5-49 99 0 0,-4 1-1 0 0,-2 0 1 0 0,-3 0 0 0 0,-3 1 0 0 0,-27-73-1 0 0,35 111 33 0 0,7 25-60 0 0,0 0-1 0 0,-1 0 0 0 0,1 0 0 0 0,-1 0 0 0 0,0 1 0 0 0,0-1 0 0 0,-1 0 1 0 0,1 0-1 0 0,-1 1 0 0 0,0-1 0 0 0,0 1 0 0 0,0 0 0 0 0,0-1 0 0 0,0 1 1 0 0,-1 0-1 0 0,-3-3 0 0 0,4 5 509 0 0,1 0-551 0 0,1 1-1 0 0,0 0 0 0 0,-1 0 0 0 0,1 0 0 0 0,0 0 1 0 0,-1 0-1 0 0,1 0 0 0 0,0 0 0 0 0,-1 0 0 0 0,1 0 0 0 0,0 0 1 0 0,-1 0-1 0 0,1 0 0 0 0,0 0 0 0 0,-1 0 0 0 0,1 0 1 0 0,0 1-1 0 0,-1-1 0 0 0,1 0 0 0 0,0 0 0 0 0,-1 0 1 0 0,1 0-1 0 0,0 1 0 0 0,0-1 0 0 0,-1 0 0 0 0,1 0 0 0 0,0 0 1 0 0,0 1-1 0 0,-1-1 0 0 0,1 0 0 0 0,0 0 0 0 0,0 1 1 0 0,0-1-1 0 0,0 0 0 0 0,-1 1 0 0 0,1-1 0 0 0,0 0 0 0 0,0 1 1 0 0,0-1-1 0 0,0 0 0 0 0,0 1 0 0 0,0-1 0 0 0,0 0 1 0 0,0 1-1 0 0,0-1 0 0 0,0 1 0 0 0,-7 17 13 0 0,6 6-18 0 0,2 0 0 0 0,1 0 1 0 0,5 24-1 0 0,1 12-61 0 0,-7-51 2 0 0,-1 1-1 0 0,2 0 1 0 0,-1-1-1 0 0,2 1 1 0 0,3 12-1 0 0,13 20-314 0 0,-15-30 24 0 0,1-1 1 0 0,0 0 0 0 0,1 0 0 0 0,0 0 0 0 0,13 16 0 0 0,-7-12-454 0 0,-11-13 676 0 0,1 0 1 0 0,-1 0-1 0 0,1 0 1 0 0,0 0 0 0 0,0 0-1 0 0,0-1 1 0 0,0 1-1 0 0,0 0 1 0 0,0-1 0 0 0,0 0-1 0 0,1 1 1 0 0,-1-1-1 0 0,0 0 1 0 0,1 0 0 0 0,-1 0-1 0 0,1-1 1 0 0,-1 1-1 0 0,1-1 1 0 0,-1 1 0 0 0,1-1-1 0 0,-1 0 1 0 0,6 0-1 0 0,17 4-1259 0 0,-16-3 800 0 0,0 1-1 0 0,-1-1 1 0 0,1 0 0 0 0,0-1 0 0 0,0 0 0 0 0,0-1 0 0 0,-1 1-1 0 0,1-2 1 0 0,0 1 0 0 0,11-4 0 0 0,-3-1-54 0 0,-11 5 418 0 0,-1 0-1 0 0,1-1 1 0 0,-1 0 0 0 0,1 0 0 0 0,-1-1-1 0 0,8-4 1 0 0,0-4-202 0 0,-10 8 265 0 0,0 0 1 0 0,1 1-1 0 0,-1-1 0 0 0,1 1 1 0 0,-1 0-1 0 0,1 0 1 0 0,0 0-1 0 0,0 0 1 0 0,6-1-1 0 0,-1-1-168 0 0,0 0-1 0 0,-1 0 0 0 0,0 0 0 0 0,0-1 1 0 0,0-1-1 0 0,-1 1 0 0 0,1-1 1 0 0,8-9-1 0 0,-11 9 73 0 0,1 0 0 0 0,0 1 0 0 0,1 0 0 0 0,-1 1 0 0 0,1-1 0 0 0,14-6 0 0 0,-18 10 149 0 0,0 0 0 0 0,-1 0 1 0 0,1-1-1 0 0,0 1 0 0 0,-1-1 1 0 0,1 0-1 0 0,-1 0 0 0 0,1 0 1 0 0,-1 0-1 0 0,4-5 0 0 0,11-7 2338 0 0,-1 10 5074 0 0,-18 4-6881 0 0,-1 1 0 0 0,1-1 0 0 0,0 0 0 0 0,0 1 0 0 0,0 0 0 0 0,0 0 0 0 0,-1-1 0 0 0,1 1 0 0 0,0 1 0 0 0,1-1 0 0 0,-1 0 0 0 0,0 0 0 0 0,0 1 0 0 0,0-1 0 0 0,1 1 0 0 0,-1-1 0 0 0,-2 4 0 0 0,-26 41 1382 0 0,2-5-841 0 0,21-33-858 0 0,0 0 0 0 0,1 1 0 0 0,0 0 0 0 0,0 0 0 0 0,1 0 0 0 0,-7 15 0 0 0,-1 0 124 0 0,-1 0 0 0 0,-31 41 1 0 0,8-15-22 0 0,22-7-55 0 0,2-27-122 0 0,9-13-35 0 0,1 1 1 0 0,0 0-1 0 0,-1 0 1 0 0,1 1-1 0 0,1-1 1 0 0,-1 0-1 0 0,1 1 1 0 0,0 0-1 0 0,0-1 1 0 0,0 1-1 0 0,0 0 1 0 0,0 7-1 0 0,-3 8 25 0 0,4-19-30 0 0,1-1 1 0 0,0 1-1 0 0,-1 0 0 0 0,1-1 1 0 0,0 1-1 0 0,0 0 0 0 0,-1-1 1 0 0,1 1-1 0 0,0 0 0 0 0,0-1 1 0 0,0 1-1 0 0,0 0 1 0 0,0-1-1 0 0,0 1 0 0 0,0 0 1 0 0,0 0-1 0 0,0-1 0 0 0,0 1 1 0 0,0 0-1 0 0,1-1 0 0 0,-1 1 1 0 0,0 0-1 0 0,0-1 0 0 0,1 1 1 0 0,-1-1-1 0 0,0 1 0 0 0,1 0 1 0 0,-1-1-1 0 0,0 1 0 0 0,1-1 1 0 0,-1 1-1 0 0,1-1 1 0 0,-1 1-1 0 0,1-1 0 0 0,-1 1 1 0 0,1-1-1 0 0,0 0 0 0 0,-1 1 1 0 0,1-1-1 0 0,0 0 0 0 0,-1 1 1 0 0,1-1-1 0 0,0 0 0 0 0,-1 0 1 0 0,1 0-1 0 0,0 1 0 0 0,-1-1 1 0 0,1 0-1 0 0,0 0 0 0 0,1 0 2 0 0,-1 0-1 0 0,1 0 1 0 0,-1 0-1 0 0,0 0 1 0 0,1-1-1 0 0,-1 1 1 0 0,0 0-1 0 0,1 0 1 0 0,-1-1-1 0 0,0 1 1 0 0,1-1-1 0 0,-1 1 1 0 0,0-1-1 0 0,0 0 1 0 0,0 0-1 0 0,0 1 1 0 0,1-1-1 0 0,-1 0 0 0 0,0 0 1 0 0,0 0-1 0 0,-1 0 1 0 0,1 0-1 0 0,0 0 1 0 0,1-2-1 0 0,-2 3 0 0 0,19-16 15 0 0,-14 13-12 0 0,-1-1 1 0 0,0 1-1 0 0,0-1 0 0 0,0 0 0 0 0,-1 0 0 0 0,1-1 0 0 0,4-6 0 0 0,16-30 26 0 0,-17 32-13 0 0,-1 0-1 0 0,-1 0 0 0 0,1-1 1 0 0,-2 0-1 0 0,1 0 0 0 0,-1 0 0 0 0,-1 0 1 0 0,0-1-1 0 0,0 1 0 0 0,-1-1 1 0 0,0 0-1 0 0,0-16 0 0 0,-2-194 412 0 0,17 221-273 0 0,-8 5 21 0 0,-7 1-143 0 0,0 0 0 0 0,0 0 0 0 0,0 0 0 0 0,1-1 0 0 0,6 11 0 0 0,-2-2-6 0 0,-3-7-9 0 0,0 0 0 0 0,0 0 0 0 0,1 0 0 0 0,0 0 0 0 0,6 6 0 0 0,-7-8-7 0 0,-1-1 0 0 0,1 0 0 0 0,-1 1 0 0 0,0 0 0 0 0,0 0 0 0 0,2 6 0 0 0,-3-7 2 0 0,0 0 0 0 0,0 1 0 0 0,0-1 0 0 0,0 0 1 0 0,1-1-1 0 0,-1 1 0 0 0,4 4 0 0 0,6 8 25 0 0,45 79 225 0 0,-25-37-37 0 0,-13-17-47 0 0,-16-34-127 0 0,1 0 1 0 0,-1 0-1 0 0,0 0 1 0 0,0 0 0 0 0,-1 1-1 0 0,2 11 1 0 0,41 170 668 0 0,-35-151-642 0 0,-8-32-68 0 0,0 1 1 0 0,0 0-1 0 0,0 0 1 0 0,-1 0-1 0 0,1 11 1 0 0,-2 159-74 0 0,0-175 58 0 0,0-1-7 0 0,0 1 0 0 0,0 0 0 0 0,0 0 0 0 0,0 0 0 0 0,0-1 0 0 0,0 1 0 0 0,-1 0 0 0 0,1 0 0 0 0,-1 0 0 0 0,1-1 0 0 0,-1 1-1 0 0,1 0 1 0 0,-1-1 0 0 0,0 1 0 0 0,0 0 0 0 0,0-1 0 0 0,0 1 0 0 0,0-1 0 0 0,0 0 0 0 0,-2 2 0 0 0,1 0-58 0 0,0-1 1 0 0,0 1 0 0 0,1 0-1 0 0,-1 0 1 0 0,1 0 0 0 0,-1 0-1 0 0,1 0 1 0 0,0 1-1 0 0,0-1 1 0 0,1 0 0 0 0,-1 0-1 0 0,0 5 1 0 0,-2 7-756 0 0,-7 3-2538 0 0,5-27-3142 0 0,4-16 562 0 0,2 13 6524 0 0,4-6-1599 0 0,0 0 0 0 0,1 0 1 0 0,1 0-1 0 0,10-17 0 0 0,-5 10 39 0 0,1-5 161 0 0,1 1-1 0 0,1 0 1 0 0,2 1-1 0 0,1 1 1 0 0,1 1-1 0 0,24-26 1 0 0,-30 38-866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1408 0 0,'31'3'7376'0'0,"-26"43"-1019"0"0,-1 11-3673 0 0,-4 113-14 0 0,0-59-3106 0 0,0 2-4947 0 0,-4-102 2655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6312 0 0,'-7'0'5115'0'0,"-26"1"-57"0"0,5 9-770 0 0,-9 19-2038 0 0,16-12-611 0 0,15-12-1462 0 0,0 1 0 0 0,1 0 1 0 0,0 0-1 0 0,0 0 0 0 0,1 0 0 0 0,0 1 0 0 0,0 0 1 0 0,0 0-1 0 0,1 0 0 0 0,0 0 0 0 0,0 0 1 0 0,1 1-1 0 0,0-1 0 0 0,-1 10 0 0 0,-2 10 241 0 0,2 0 0 0 0,-1 48 0 0 0,10 71 600 0 0,-3-125-955 0 0,1 0 0 0 0,0-1 0 0 0,2 1 0 0 0,0-1 0 0 0,10 20 0 0 0,-13-35-57 0 0,0-1-1 0 0,0 1 1 0 0,0-1 0 0 0,1 0 0 0 0,0 0 0 0 0,0 0 0 0 0,0 0 0 0 0,0-1 0 0 0,8 6-1 0 0,-7-6-7 0 0,-1 1 0 0 0,1-1-1 0 0,0 1 1 0 0,-1 0 0 0 0,0 1-1 0 0,0-1 1 0 0,6 10 0 0 0,-6-10-21 0 0,1 0 0 0 0,-1-1 1 0 0,1 1-1 0 0,-1-1 0 0 0,1 0 1 0 0,0-1-1 0 0,0 1 0 0 0,1-1 1 0 0,-1 0-1 0 0,0 0 0 0 0,10 1 1 0 0,-1 2-100 0 0,-5-2-294 0 0,0 0-1 0 0,0 0 0 0 0,1-1 1 0 0,-1-1-1 0 0,1 0 0 0 0,0 0 1 0 0,0 0-1 0 0,-1-1 0 0 0,1-1 0 0 0,0 0 1 0 0,-1 0-1 0 0,1-1 0 0 0,-1 0 1 0 0,15-5-1 0 0,-17 2-142 0 0,0 1-1 0 0,0-1 1 0 0,-1 0 0 0 0,0-1-1 0 0,0 1 1 0 0,0-1 0 0 0,-1-1-1 0 0,1 1 1 0 0,4-9 0 0 0,33-70-5489 0 0,-28 54 4636 0 0,-9 16 671 0 0,-1 0 0 0 0,-1 0 0 0 0,0 0 0 0 0,-1-1 0 0 0,2-26 0 0 0,-1-83-797 0 0,-4 97 1697 0 0,-1 1-1 0 0,-1-1 1 0 0,-1 1-1 0 0,-2 0 0 0 0,-13-44 1 0 0,6 24 2804 0 0,8 13 6915 0 0,2 41-6227 0 0,-5 24-796 0 0,9-18-2446 0 0,1 0-1 0 0,-1 0 1 0 0,2 0 0 0 0,0 0-1 0 0,1-1 1 0 0,0 1-1 0 0,13 21 1 0 0,-11-21-212 0 0,0 1 0 0 0,-1 1 0 0 0,0-1 0 0 0,-1 1 0 0 0,3 16 0 0 0,27 122 909 0 0,-25-107-628 0 0,25 72 0 0 0,-21-76-58 0 0,18 89 0 0 0,-23-84-163 0 0,-5-34-181 0 0,-2 0 0 0 0,1 0-1 0 0,0 25 1 0 0,10 47 151 0 0,-12-66-227 0 0,0-12 0 0 0,-1 0 0 0 0,1 0 0 0 0,-1 0 0 0 0,0 0 0 0 0,-1 0 0 0 0,0-1 0 0 0,0 1 0 0 0,0 0 0 0 0,-1 0 0 0 0,0-1 0 0 0,-6 13 0 0 0,-3-1 0 0 0,11-17 0 0 0,-1 0 0 0 0,1 0 0 0 0,-1 0 0 0 0,0 0 0 0 0,1 0 0 0 0,-1 0 0 0 0,0 0 0 0 0,0 0 0 0 0,0 0 0 0 0,0 0 0 0 0,0 0 0 0 0,0 0 0 0 0,0-1 0 0 0,0 1 0 0 0,0 0 0 0 0,0-1 0 0 0,0 1 0 0 0,0-1 0 0 0,0 1 0 0 0,0-1 0 0 0,-1 0 0 0 0,1 1 0 0 0,0-1 0 0 0,0 0 0 0 0,-2 0 0 0 0,-68 12-956 0 0,67-13 806 0 0,0 0 1 0 0,1 0-1 0 0,-1 0 0 0 0,0-1 0 0 0,1 0 1 0 0,-1 0-1 0 0,1 0 0 0 0,-1 0 0 0 0,-2-3 1 0 0,0 1-142 0 0,4 3 218 0 0,1 0-1 0 0,0 1 1 0 0,-1-1 0 0 0,1 0 0 0 0,0 0-1 0 0,0 0 1 0 0,0 0 0 0 0,0-1-1 0 0,0 1 1 0 0,0 0 0 0 0,0 0 0 0 0,0-1-1 0 0,1 1 1 0 0,-1 0 0 0 0,0-1-1 0 0,1 1 1 0 0,-2-3 0 0 0,-2-6-437 0 0,-7-5-668 0 0,0-1 0 0 0,2 0 0 0 0,0-1 0 0 0,1 0 0 0 0,1 0 0 0 0,0-1 0 0 0,1 0 0 0 0,1 0 0 0 0,1 0 1 0 0,0-1-1 0 0,2 1 0 0 0,0-1 0 0 0,1 0 0 0 0,1 0 0 0 0,0 0 0 0 0,2 1 0 0 0,0-1 0 0 0,7-26 0 0 0,11-3-3099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55 534 8152 0 0,'0'11'1732'0'0,"1"-1"1"0"0,0 0-1 0 0,1 0 1 0 0,0-1-1 0 0,5 11 0 0 0,39 88 4231 0 0,-38-90-4715 0 0,6 10-266 0 0,-2-5-130 0 0,-1 1 0 0 0,-1 0 0 0 0,11 42 0 0 0,-10-33-532 0 0,-8-27-282 0 0,-1 0-1 0 0,0 0 1 0 0,0 1 0 0 0,0-1 0 0 0,-1 1 0 0 0,0-1 0 0 0,1 11 0 0 0,-2-4-3 0 0,-1 10-19 0 0,1-22-17 0 0,-1-1 0 0 0,1 1 0 0 0,0-1 0 0 0,-1 1 0 0 0,1 0 0 0 0,-1-1 1 0 0,1 1-1 0 0,-1-1 0 0 0,1 1 0 0 0,-1-1 0 0 0,1 0 0 0 0,-1 1 0 0 0,1-1 0 0 0,-1 1 0 0 0,1-1 0 0 0,-1 0 0 0 0,0 1 1 0 0,1-1-1 0 0,-1 0 0 0 0,1 0 0 0 0,-1 0 0 0 0,0 1 0 0 0,1-1 0 0 0,-1 0 0 0 0,0 0 0 0 0,0 0 0 0 0,1 0 1 0 0,-1 0-1 0 0,0 0 0 0 0,-2-1-8 0 0,0 0 0 0 0,0 1 1 0 0,0-1-1 0 0,0 0 0 0 0,0 0 0 0 0,0-1 1 0 0,0 1-1 0 0,0-1 0 0 0,1 1 1 0 0,-1-1-1 0 0,0 0 0 0 0,1 0 0 0 0,0 0 1 0 0,-1 0-1 0 0,1 0 0 0 0,0-1 0 0 0,0 1 1 0 0,-2-5-1 0 0,-35-57-20 0 0,28 44 29 0 0,-43-120-5 0 0,51 134 2 0 0,0 0 1 0 0,1 0-1 0 0,0 0 1 0 0,0 0-1 0 0,1 0 1 0 0,-1-1-1 0 0,0-9 1 0 0,-2-12-5 0 0,-3-8-49 0 0,1-2 1 0 0,2 1-1 0 0,1-43 0 0 0,3 76 39 0 0,1 1 0 0 0,-1-1 0 0 0,1 0 1 0 0,0 1-1 0 0,0-1 0 0 0,0 1 0 0 0,1-1 0 0 0,2-4 0 0 0,1-5-60 0 0,-3 5-42 0 0,1-1 0 0 0,0 1 0 0 0,0 0-1 0 0,1 1 1 0 0,7-13 0 0 0,2-4-233 0 0,-11 20 262 0 0,0 1-1 0 0,0-1 0 0 0,0 1 0 0 0,0 0 1 0 0,1 0-1 0 0,0-1 0 0 0,-1 2 0 0 0,1-1 1 0 0,0 0-1 0 0,6-3 0 0 0,-5 3-118 0 0,0 0-1 0 0,0-1 1 0 0,0 1 0 0 0,-1-1-1 0 0,0 1 1 0 0,1-1 0 0 0,3-7-1 0 0,-4 7-36 0 0,-1 0-1 0 0,1 0 0 0 0,0 1 1 0 0,0 0-1 0 0,0-1 0 0 0,0 1 1 0 0,1 0-1 0 0,-1 0 0 0 0,1 1 1 0 0,0-1-1 0 0,7-3 0 0 0,-10 5 135 0 0,1 0 1 0 0,-1 0-1 0 0,0 0 0 0 0,0 0 0 0 0,1 0 1 0 0,-1 0-1 0 0,0 0 0 0 0,0 0 0 0 0,0-1 0 0 0,0 1 1 0 0,-1 0-1 0 0,1-1 0 0 0,0 1 0 0 0,0-1 0 0 0,-1 1 1 0 0,1-1-1 0 0,0-1 0 0 0,5-10-690 0 0,52-65-6598 0 0,-50 69 6628 0 0,-6 7 509 0 0,0-1 0 0 0,0 1 0 0 0,0-1 0 0 0,0 1 0 0 0,0-1 0 0 0,0 0 0 0 0,-1 1 1 0 0,0-1-1 0 0,2-4 0 0 0,30-53-4292 0 0,-26 36 2933 0 0,-5 14-1201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2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0,'1'8'8688'0'0,"7"11"-4249"0"0,36 37 2672 0 0,-29-36-5924 0 0,1 0 1 0 0,24 23-1 0 0,-19-22-534 0 0,-1 1 0 0 0,21 31 0 0 0,-25-32-396 0 0,44 54 237 0 0,-33-44-140 0 0,-2 2 0 0 0,-1 0 1 0 0,29 56-1 0 0,-15-20-354 0 0,-26-51 0 0 0,-2 1 0 0 0,0 0 0 0 0,-1 1 0 0 0,-1 0 0 0 0,-1 0 0 0 0,6 26 0 0 0,12 51 0 0 0,-18-75 0 0 0,-1 1 0 0 0,0 0 0 0 0,-2 0 0 0 0,2 38 0 0 0,3 158 0 0 0,-9-217-4 0 0,0 53-2077 0 0,-7 37-5713 0 0,6-79 6642 0 0,-1-1 0 0 0,-1 0 0 0 0,0 0 1 0 0,0 0-1 0 0,-1-1 0 0 0,-1 1 0 0 0,0-1 0 0 0,0 0 0 0 0,-1-1 0 0 0,-9 13 0 0 0,-11 7-6121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44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1230 790 9256 0 0,'-8'-38'3215'0'0,"-2"-5"-1113"0"0,10 40-1903 0 0,1-1 0 0 0,-1 1-1 0 0,0 0 1 0 0,1 0 0 0 0,0-1 0 0 0,0 1 0 0 0,0 0-1 0 0,0 0 1 0 0,0 0 0 0 0,1 0 0 0 0,1-3 0 0 0,7-16 855 0 0,-5 20-809 0 0,0 0-1 0 0,-1 1 1 0 0,2-1 0 0 0,-1 1-1 0 0,0 0 1 0 0,0 0 0 0 0,0 1 0 0 0,7-1-1 0 0,-5 1-135 0 0,0 0 0 0 0,-1 0 0 0 0,1 1 0 0 0,0 0-1 0 0,-1 0 1 0 0,1 1 0 0 0,-1 0 0 0 0,1 0 0 0 0,-1 0-1 0 0,0 1 1 0 0,0 0 0 0 0,0 0 0 0 0,0 0 0 0 0,0 1-1 0 0,-1 0 1 0 0,0 0 0 0 0,0 0 0 0 0,0 1 0 0 0,0 0-1 0 0,0 0 1 0 0,-1 0 0 0 0,0 0 0 0 0,0 1 0 0 0,4 7-1 0 0,4 8 232 0 0,0 0 0 0 0,-1 1-1 0 0,12 31 1 0 0,-19-34-207 0 0,-1-1 1 0 0,-1 1 0 0 0,0 0-1 0 0,-1 0 1 0 0,-2 0-1 0 0,0-1 1 0 0,0 1 0 0 0,-2 0-1 0 0,0-1 1 0 0,-9 28-1 0 0,-10 0 90 0 0,18-40-193 0 0,0 0-1 0 0,0 1 1 0 0,1 0-1 0 0,0-1 1 0 0,-2 10-1 0 0,3-10-2 0 0,-1 0 0 0 0,0 0 0 0 0,0-1 0 0 0,-1 1 0 0 0,1-1 0 0 0,-1 1 0 0 0,0-1 0 0 0,-1 0 0 0 0,1 0 0 0 0,-1-1 0 0 0,-9 7 0 0 0,-21 26 159 0 0,32-33-159 0 0,0 0 0 0 0,-1 0 0 0 0,1 0 0 0 0,-1-1 0 0 0,1 1 0 0 0,-9 5 0 0 0,-5 4 68 0 0,-2 16 54 0 0,14-24-106 0 0,-1 1 0 0 0,-1-1-1 0 0,1-1 1 0 0,-1 1 0 0 0,0-1 0 0 0,0 0 0 0 0,-11 4 0 0 0,-36 22 315 0 0,53-29-350 0 0,-3 3 22 0 0,-1-1-1 0 0,1 1 1 0 0,-1-1 0 0 0,1-1 0 0 0,-1 1 0 0 0,0-1-1 0 0,0 0 1 0 0,0 0 0 0 0,0 0 0 0 0,-1-1 0 0 0,-5 2-1 0 0,6-2 21 0 0,-1 1-1 0 0,0 0 0 0 0,1 0 0 0 0,-1 1 1 0 0,1-1-1 0 0,-7 5 0 0 0,-15 7 73 0 0,11-10-18 0 0,-1 0 1 0 0,0-1-1 0 0,-33 2 0 0 0,44-5-74 0 0,-1 0-1 0 0,1 0 1 0 0,0 0-1 0 0,-1-1 1 0 0,1 0-1 0 0,0 0 1 0 0,0-1 0 0 0,-1 1-1 0 0,1-1 1 0 0,0-1-1 0 0,1 1 1 0 0,-1-1-1 0 0,-8-5 1 0 0,1-3 12 0 0,1 2 6 0 0,1 0 1 0 0,0 0 0 0 0,0-2-1 0 0,-15-18 1 0 0,-4-16 70 0 0,22 34-91 0 0,1 0 1 0 0,0-1-1 0 0,-7-16 0 0 0,-2-8 10 0 0,7 19-30 0 0,0-1 0 0 0,1 0 1 0 0,2-1-1 0 0,0 0 0 0 0,0 0 0 0 0,2 0 1 0 0,0-1-1 0 0,-1-34 0 0 0,5 39 0 0 0,-1 12-5 0 0,1 0-1 0 0,-1 0 1 0 0,1-1 0 0 0,0 1 0 0 0,0 0 0 0 0,0-1 0 0 0,1 1 0 0 0,-1 0 0 0 0,1 0 0 0 0,-1-1 0 0 0,1 1 0 0 0,0 0 0 0 0,1 0 0 0 0,-1 0 0 0 0,0 0-1 0 0,1 0 1 0 0,0 0 0 0 0,-1 0 0 0 0,1 1 0 0 0,0-1 0 0 0,1 1 0 0 0,-1-1 0 0 0,0 1 0 0 0,1 0 0 0 0,-1 0 0 0 0,5-3 0 0 0,1 1 8 0 0,0 0 1 0 0,1 0 0 0 0,-1 1 0 0 0,1 0-1 0 0,0 1 1 0 0,0-1 0 0 0,0 2-1 0 0,0-1 1 0 0,1 2 0 0 0,-1-1-1 0 0,0 1 1 0 0,0 0 0 0 0,0 1 0 0 0,1 0-1 0 0,-1 1 1 0 0,0 0 0 0 0,0 0-1 0 0,0 1 1 0 0,-1 0 0 0 0,1 0-1 0 0,-1 1 1 0 0,1 0 0 0 0,-1 1 0 0 0,0-1-1 0 0,-1 2 1 0 0,14 11 0 0 0,33 33 126 0 0,-35-33-88 0 0,-1 0 0 0 0,0 2 0 0 0,-1 0 0 0 0,18 26 0 0 0,-22-25-32 0 0,1 0 28 0 0,0 2 1 0 0,-1 0-1 0 0,-1 0 1 0 0,-1 1 0 0 0,-2 1-1 0 0,11 35 1 0 0,-3 3 60 0 0,-10-39-72 0 0,-1 1 1 0 0,4 29-1 0 0,-4-9-25 0 0,-3-27 10 0 0,0 1 0 0 0,-1-1 1 0 0,-1 0-1 0 0,-1 1 0 0 0,-1-1 0 0 0,0 1 1 0 0,-1-1-1 0 0,-6 26 0 0 0,-10 28 114 0 0,16-60-114 0 0,0 0 1 0 0,0 0-1 0 0,-1 0 1 0 0,-1 0-1 0 0,0-1 1 0 0,0 1-1 0 0,-1-1 1 0 0,-1 0-1 0 0,-11 16 1 0 0,-9 1 76 0 0,23-25-87 0 0,0 1-1 0 0,1-1 1 0 0,-1 1-1 0 0,1 0 1 0 0,0-1-1 0 0,-1 1 1 0 0,1 1-1 0 0,0-1 1 0 0,1 0-1 0 0,-1 0 1 0 0,1 1-1 0 0,-2 3 1 0 0,2-4-4 0 0,-1 0 0 0 0,0 0 1 0 0,0 0-1 0 0,0 0 0 0 0,0 0 0 0 0,0 0 1 0 0,0-1-1 0 0,-1 1 0 0 0,1-1 0 0 0,-1 1 1 0 0,0-1-1 0 0,-4 3 0 0 0,-23 21 73 0 0,26-22-64 0 0,0 0 1 0 0,0-1-1 0 0,-1 0 1 0 0,0 0-1 0 0,1 0 1 0 0,-1 0-1 0 0,0-1 0 0 0,0 0 1 0 0,0 0-1 0 0,-1 0 1 0 0,1-1-1 0 0,0 0 1 0 0,-7 1-1 0 0,5-1 4 0 0,-1 1 0 0 0,0-2 1 0 0,0 1-1 0 0,1-1 0 0 0,-1 0 0 0 0,0-1 0 0 0,0 1 1 0 0,1-2-1 0 0,-9-1 0 0 0,5-1-19 0 0,1-1 0 0 0,0 0 0 0 0,0-1 0 0 0,0 0 0 0 0,1 0 0 0 0,-16-15 0 0 0,6 6 0 0 0,3 1 0 0 0,1-1 0 0 0,1 0 0 0 0,0-1 0 0 0,1-1 0 0 0,1 0 0 0 0,0-1 0 0 0,-9-20 0 0 0,-57-139 0 0 0,68 150 0 0 0,1-2 0 0 0,1 1 0 0 0,-5-38 0 0 0,11 55 0 0 0,1 1 0 0 0,0 0 0 0 0,1 0 0 0 0,0 0 0 0 0,0 0 0 0 0,1 0 0 0 0,1-1 0 0 0,0 1 0 0 0,0 1 0 0 0,1-1 0 0 0,0 0 0 0 0,1 1 0 0 0,5-11 0 0 0,51-76 0 0 0,-57 92 0 0 0,-1 0 0 0 0,1 0 0 0 0,0 0 0 0 0,0 1 0 0 0,1-1 0 0 0,-1 1 0 0 0,5-4 0 0 0,7-7 0 0 0,1-4 0 0 0,-14 15 0 0 0,1 0 0 0 0,0-1 0 0 0,1 1 0 0 0,-1 0 0 0 0,0 1 0 0 0,1-1 0 0 0,0 1 0 0 0,-1-1 0 0 0,1 1 0 0 0,0 0 0 0 0,0 0 0 0 0,6-1 0 0 0,6-4 0 0 0,-9 3 0 0 0,-1 1 0 0 0,1 1 0 0 0,0-1 0 0 0,0 1 0 0 0,-1 0 0 0 0,1 1 0 0 0,0 0 0 0 0,1 0 0 0 0,7 0 0 0 0,-12 1 0 0 0,7-1 0 0 0,0 1 0 0 0,0 0 0 0 0,-1 1 0 0 0,1 0 0 0 0,0 1 0 0 0,-1 0 0 0 0,0 0 0 0 0,1 1 0 0 0,-1 0 0 0 0,16 8 0 0 0,-14-3 0 0 0,32 28 0 0 0,28 39 0 0 0,-67-70 0 0 0,1-1 0 0 0,-1 1 0 0 0,-1 0 0 0 0,1 0 0 0 0,-1 1 0 0 0,0-1 0 0 0,4 9 0 0 0,14 22 0 0 0,-16-25 0 0 0,1 0 0 0 0,-1 0 0 0 0,-1 0 0 0 0,0 1 0 0 0,-1 0 0 0 0,5 23 0 0 0,-6-23 0 0 0,0 8 0 0 0,0 0 0 0 0,-1 1 0 0 0,-3 26 0 0 0,1-6 0 0 0,0-29 0 0 0,0 0 0 0 0,-1 0 0 0 0,0 0 0 0 0,-1 0 0 0 0,-1 0 0 0 0,0-1 0 0 0,0 1 0 0 0,-1-1 0 0 0,0 0 0 0 0,-1 0 0 0 0,-13 17 0 0 0,-9 11 0 0 0,25-33 0 0 0,0 0 0 0 0,0-1 0 0 0,-1 0 0 0 0,0 0 0 0 0,0 0 0 0 0,-7 6 0 0 0,-49 47 0 0 0,58-56 0 0 0,1 0 0 0 0,-1 0 0 0 0,0-1 0 0 0,0 1 0 0 0,0 0 0 0 0,0-1 0 0 0,0 0 0 0 0,0 1 0 0 0,-1-1 0 0 0,1 0 0 0 0,0 0 0 0 0,-1 0 0 0 0,-4 1 0 0 0,-20 8 0 0 0,11-4 0 0 0,0 0 0 0 0,0-1 0 0 0,-1-1 0 0 0,0 0 0 0 0,1-2 0 0 0,-1 0 0 0 0,0 0 0 0 0,-34-3 0 0 0,47 1 0 0 0,0 0 0 0 0,0-1 0 0 0,-1 1 0 0 0,1-1 0 0 0,0 0 0 0 0,0 0 0 0 0,0-1 0 0 0,0 1 0 0 0,0-1 0 0 0,0 0 0 0 0,1 0 0 0 0,-1 0 0 0 0,0 0 0 0 0,1-1 0 0 0,0 1 0 0 0,-5-6 0 0 0,-11-6 0 0 0,-3 0 0 0 0,14 9 0 0 0,1 0 0 0 0,-1 0 0 0 0,1-1 0 0 0,0 0 0 0 0,1 0 0 0 0,-7-8 0 0 0,-2 0 0 0 0,8 7 0 0 0,0 0 0 0 0,0 0 0 0 0,0 0 0 0 0,-9-15 0 0 0,2-3 0 0 0,1 0 0 0 0,0-1 0 0 0,-13-44 0 0 0,16 38 0 0 0,-9-55 0 0 0,18 73 0 0 0,0 1 0 0 0,0-1 0 0 0,1 0 0 0 0,1 1 0 0 0,0-1 0 0 0,1 1 0 0 0,4-16 0 0 0,1 0 0 0 0,-5 19 0 0 0,0 1 0 0 0,0-1 0 0 0,1 1 0 0 0,0 0 0 0 0,1 0 0 0 0,0 0 0 0 0,0 1 0 0 0,7-10 0 0 0,47-57 0 0 0,-48 63 0 0 0,1 0 0 0 0,-1 0 0 0 0,2 1 0 0 0,21-17 0 0 0,-21 19 0 0 0,-7 6 0 0 0,0 1 0 0 0,1-1 0 0 0,-1 2 0 0 0,0-1 0 0 0,1 0 0 0 0,-1 1 0 0 0,1 0 0 0 0,-1 0 0 0 0,1 1 0 0 0,0 0 0 0 0,-1 0 0 0 0,7 0 0 0 0,-7 1 0 0 0,1-1 0 0 0,-1-1 0 0 0,-1 0 0 0 0,0 1 0 0 0,1 0 0 0 0,-1 0 0 0 0,0 0 0 0 0,1 0 0 0 0,-1 1 0 0 0,0 0 0 0 0,1 0 0 0 0,-1 0 0 0 0,0 0 0 0 0,0 1 0 0 0,0-1 0 0 0,0 1 0 0 0,0 0 0 0 0,0 0 0 0 0,-1 1 0 0 0,1-1 0 0 0,5 6 0 0 0,3 5 0 0 0,0 0 0 0 0,-1 1 0 0 0,-1 0 0 0 0,0 1 0 0 0,-1 0 0 0 0,-1 0 0 0 0,8 21 0 0 0,3 9 0 0 0,-15-38 0 0 0,-1 0 0 0 0,0 1 0 0 0,0-1 0 0 0,3 15 0 0 0,1 15 0 0 0,-3-1 0 0 0,1 65 0 0 0,-5-75 0 0 0,1-4 0 0 0,0-1 0 0 0,-2 0 0 0 0,-1 0 0 0 0,0 0 0 0 0,-1 0 0 0 0,-2-1 0 0 0,-9 29 0 0 0,-1-1 0 0 0,13-41 0 0 0,0 0 0 0 0,0 0 0 0 0,0 0 0 0 0,-1-1 0 0 0,0 1 0 0 0,0-1 0 0 0,0 0 0 0 0,-1 0 0 0 0,-6 8 0 0 0,0-4 0 0 0,7-8 0 0 0,1 0 0 0 0,0 0 0 0 0,-1 1 0 0 0,1-1 0 0 0,0 1 0 0 0,1-1 0 0 0,-1 1 0 0 0,0-1 0 0 0,1 1 0 0 0,0 0 0 0 0,-1 0 0 0 0,0 4 0 0 0,-5 8 0 0 0,-1-1 0 0 0,-1 0 0 0 0,-1 0 0 0 0,1 0 0 0 0,-2-1 0 0 0,0-1 0 0 0,-1 0 0 0 0,0 0 0 0 0,0-1 0 0 0,-29 18 0 0 0,-39 1 0 0 0,72-27 0 0 0,-1-1 0 0 0,1 0 0 0 0,-1 0 0 0 0,1 0 0 0 0,-15 0 0 0 0,4-2 0 0 0,1 0 0 0 0,-1 0 0 0 0,-21-5 0 0 0,22-6 0 0 0,-38-29 0 0 0,34 25 0 0 0,1 0 0 0 0,-36-35 0 0 0,25 17 0 0 0,19 20 0 0 0,0 0 0 0 0,1-1 0 0 0,-16-23 0 0 0,-11-45 0 0 0,32 70 0 0 0,0-1 0 0 0,1-1 0 0 0,1 1 0 0 0,1-1 0 0 0,-1 0 0 0 0,2 0 0 0 0,-3-20 0 0 0,-8-32 0 0 0,8 47 0 0 0,2 1 0 0 0,0-1 0 0 0,1 0 0 0 0,1 0 0 0 0,1 0 0 0 0,0-1 0 0 0,2 1 0 0 0,0 0 0 0 0,1 0 0 0 0,1 0 0 0 0,0 0 0 0 0,8-20 0 0 0,34-34 0 0 0,-44 71 0 0 0,0-1 0 0 0,1 0 0 0 0,-1 1 0 0 0,0-1 0 0 0,1 1 0 0 0,-1-1 0 0 0,1 1 0 0 0,0 0 0 0 0,0 0 0 0 0,0 0 0 0 0,0 0 0 0 0,0 0 0 0 0,0 0 0 0 0,1 0 0 0 0,4-2 0 0 0,1-2 0 0 0,1 0 0 0 0,-1 1 0 0 0,1 0 0 0 0,0 0 0 0 0,0 1 0 0 0,15-6 0 0 0,5-1 0 0 0,-19 6 0 0 0,1 0 0 0 0,0 1 0 0 0,0 1 0 0 0,1 0 0 0 0,-1 1 0 0 0,1 0 0 0 0,17-1 0 0 0,83 5 0 0 0,-84-1 0 0 0,-20-1 0 0 0,0 0 0 0 0,-1 0 0 0 0,1 1 0 0 0,0 0 0 0 0,-1 0 0 0 0,1 1 0 0 0,-1 0 0 0 0,1 1 0 0 0,-1-1 0 0 0,0 1 0 0 0,0 0 0 0 0,0 1 0 0 0,0 0 0 0 0,9 8 0 0 0,-3-2 0 0 0,-3-4 0 0 0,-1 2 0 0 0,1-1 0 0 0,-2 1 0 0 0,1 0 0 0 0,-1 1 0 0 0,0 0 0 0 0,-1 0 0 0 0,0 1 0 0 0,-1 0 0 0 0,0 0 0 0 0,8 18 0 0 0,10 47 0 0 0,-15-51 0 0 0,-1 1 0 0 0,-1 0 0 0 0,-1 0 0 0 0,-2 1 0 0 0,3 36 0 0 0,-6-26 0 0 0,-1 0 0 0 0,-2 0 0 0 0,-2 0 0 0 0,-1 0 0 0 0,-12 40 0 0 0,9-43 0 0 0,7-25 0 0 0,-1 0 0 0 0,0 0 0 0 0,0 0 0 0 0,-1 0 0 0 0,0 0 0 0 0,0-1 0 0 0,-1 1 0 0 0,-9 12 0 0 0,-18 28 0 0 0,26-38 0 0 0,0 0 0 0 0,-1-1 0 0 0,0 0 0 0 0,-1 0 0 0 0,0 0 0 0 0,-10 9 0 0 0,7-9 0 0 0,0-1 0 0 0,-1 0 0 0 0,0 0 0 0 0,0-1 0 0 0,-1-1 0 0 0,1 0 0 0 0,-2 0 0 0 0,1-1 0 0 0,0-1 0 0 0,-1 0 0 0 0,0 0 0 0 0,0-2 0 0 0,0 1 0 0 0,0-2 0 0 0,0 0 0 0 0,-1 0 0 0 0,1-1 0 0 0,0-1 0 0 0,-26-4 0 0 0,35 3 0 0 0,0 1 0 0 0,0-1 0 0 0,0 1 0 0 0,0-1 0 0 0,0 0 0 0 0,1 0 0 0 0,-1-1 0 0 0,1 1 0 0 0,-6-6 0 0 0,-25-16 0 0 0,26 19 0 0 0,1 0 0 0 0,0-1 0 0 0,0 0 0 0 0,0 0 0 0 0,1-1 0 0 0,0 0 0 0 0,-6-8 0 0 0,-40-62 0 0 0,41 59 0 0 0,-1 1 0 0 0,8 11 0 0 0,0 1 0 0 0,0-1 0 0 0,0 0 0 0 0,1 0 0 0 0,0 0 0 0 0,1 0 0 0 0,-3-8 0 0 0,-11-31 0 0 0,11 34 0 0 0,0-1 0 0 0,1 0 0 0 0,-4-23 0 0 0,2-4 0 0 0,2 0 0 0 0,2-1 0 0 0,2 0 0 0 0,1 1 0 0 0,9-53 0 0 0,13 21 0 0 0,-2 17 0 0 0,-14 36 0 0 0,1 1 0 0 0,2-1 0 0 0,-1 1 0 0 0,2 0 0 0 0,0 1 0 0 0,15-15 0 0 0,-11 11 0 0 0,-7 9 0 0 0,0 1 0 0 0,0 0 0 0 0,1 1 0 0 0,0-1 0 0 0,1 2 0 0 0,0-1 0 0 0,21-12 0 0 0,7-4 0 0 0,-32 20 0 0 0,1 1 0 0 0,-1 0 0 0 0,1 0 0 0 0,0 0 0 0 0,0 1 0 0 0,0-1 0 0 0,1 2 0 0 0,13-4 0 0 0,-15 4 0 0 0,0 1 0 0 0,0-1 0 0 0,0-1 0 0 0,0 1 0 0 0,8-6 0 0 0,16-6 0 0 0,-1 8 0 0 0,1 2 0 0 0,-1 0 0 0 0,1 2 0 0 0,-1 1 0 0 0,39 4 0 0 0,-59-2 0 0 0,0 1 0 0 0,0-1 0 0 0,0 2 0 0 0,0-1 0 0 0,0 1 0 0 0,-1 0 0 0 0,0 1 0 0 0,1 0 0 0 0,-1 0 0 0 0,-1 1 0 0 0,1 0 0 0 0,-1 0 0 0 0,1 1 0 0 0,-1 0 0 0 0,-1 0 0 0 0,0 0 0 0 0,1 1 0 0 0,6 11 0 0 0,-10-12 0 0 0,1 0 0 0 0,-1 0 0 0 0,1 0 0 0 0,1 0 0 0 0,-1-1 0 0 0,1 0 0 0 0,5 5 0 0 0,-5-6 0 0 0,-1 1 0 0 0,0-1 0 0 0,0 1 0 0 0,0 0 0 0 0,-1 0 0 0 0,1 0 0 0 0,3 9 0 0 0,18 30 0 0 0,-17-31 0 0 0,-1 0 0 0 0,0 0 0 0 0,-1 1 0 0 0,0 0 0 0 0,-1 0 0 0 0,4 16 0 0 0,4 41 0 0 0,-5-34 0 0 0,-2 1 0 0 0,3 64 0 0 0,-9-66 0 0 0,0 49 0 0 0,-10 88 0 0 0,8-163 0 0 0,0 0 0 0 0,0 0 0 0 0,-1-1 0 0 0,0 1 0 0 0,0-1 0 0 0,-1 1 0 0 0,-1-1 0 0 0,0 0 0 0 0,0-1 0 0 0,-7 10 0 0 0,10-17 0 0 0,-1 1 0 0 0,1 0 0 0 0,-1 0 0 0 0,1 0 0 0 0,0 0 0 0 0,0 1 0 0 0,0-1 0 0 0,0 0 0 0 0,1 1 0 0 0,-1 0 0 0 0,1-1 0 0 0,-1 1 0 0 0,1 0 0 0 0,0 0 0 0 0,-2 4 0 0 0,2-3 0 0 0,-1 0 0 0 0,0-1 0 0 0,0 1 0 0 0,0-1 0 0 0,-1 0 0 0 0,0 0 0 0 0,1 0 0 0 0,-1 0 0 0 0,0 0 0 0 0,0-1 0 0 0,-5 4 0 0 0,-1 1 0 0 0,1 0 0 0 0,0-1 0 0 0,0 0 0 0 0,-1-1 0 0 0,0 0 0 0 0,1 0 0 0 0,-2-1 0 0 0,-16 6 0 0 0,3-1 0 0 0,13-6 0 0 0,-1 0 0 0 0,1 0 0 0 0,-1-1 0 0 0,1-1 0 0 0,-1 0 0 0 0,1 0 0 0 0,-1-1 0 0 0,0 0 0 0 0,1-1 0 0 0,-1 0 0 0 0,0-1 0 0 0,1 0 0 0 0,0-1 0 0 0,-1 0 0 0 0,1 0 0 0 0,-18-10 0 0 0,-16-15 0 0 0,1-1 0 0 0,1-3 0 0 0,2-2 0 0 0,1-1 0 0 0,-41-48 0 0 0,33 29 0 0 0,22 27 0 0 0,-34-49 0 0 0,19 17 0 0 0,-35-57 0 0 0,67 101 0 0 0,1 0 0 0 0,0 0 0 0 0,1 0 0 0 0,1-1 0 0 0,0 0 0 0 0,-2-17 0 0 0,-14-63 0 0 0,14 73 0 0 0,2 0 0 0 0,0-1 0 0 0,2 1 0 0 0,0-1 0 0 0,2 0 0 0 0,1-29 0 0 0,1 41 0 0 0,0 3 0 0 0,-1 1 0 0 0,1-1 0 0 0,1 1 0 0 0,-1 0 0 0 0,2-1 0 0 0,-1 1 0 0 0,1 0 0 0 0,0 0 0 0 0,1 0 0 0 0,6-9 0 0 0,6-7 0 0 0,-8 11 0 0 0,0 1 0 0 0,1 0 0 0 0,1 0 0 0 0,16-15 0 0 0,13-12 0 0 0,-31 31 0 0 0,-1 0 0 0 0,1 0 0 0 0,1 1 0 0 0,-1 0 0 0 0,12-7 0 0 0,0 3 0 0 0,-1-1 0 0 0,24-19 0 0 0,-36 26 0 0 0,-1 1 0 0 0,1-1 0 0 0,0 1 0 0 0,1 1 0 0 0,9-4 0 0 0,16-9 0 0 0,0-1 0 0 0,1 2 0 0 0,0 1 0 0 0,61-16 0 0 0,118-16 0 0 0,-151 34 0 0 0,-38 8 0 0 0,1 1 0 0 0,0 1 0 0 0,-1 1 0 0 0,1 1 0 0 0,0 1 0 0 0,0 1 0 0 0,29 7 0 0 0,-40-7 0 0 0,0 2 0 0 0,0 0 0 0 0,-1 1 0 0 0,0 0 0 0 0,0 1 0 0 0,0 0 0 0 0,0 1 0 0 0,-1 1 0 0 0,0 0 0 0 0,-1 1 0 0 0,0 0 0 0 0,0 0 0 0 0,14 17 0 0 0,7 9 0 0 0,1 5 0 0 0,-15-15 0 0 0,-11-16 0 0 0,1 0 0 0 0,-2 1 0 0 0,1 0 0 0 0,-1 1 0 0 0,-1-1 0 0 0,0 1 0 0 0,-1 0 0 0 0,6 20 0 0 0,16 81 0 0 0,-15-47 0 0 0,-6-44 0 0 0,-1 0 0 0 0,1 35 0 0 0,-5-16 0 0 0,-10 68 0 0 0,8-92 0 0 0,-2-1 0 0 0,0 1 0 0 0,0-1 0 0 0,-2 1 0 0 0,0-2 0 0 0,0 1 0 0 0,-11 16 0 0 0,-6 6 0 0 0,-1 3 0 0 0,-2-2 0 0 0,-58 68 0 0 0,64-86 0 0 0,11-9 0 0 0,-1 0 0 0 0,-1-1 0 0 0,1 0 0 0 0,-2-1 0 0 0,0 0 0 0 0,0 0 0 0 0,0-2 0 0 0,-1 1 0 0 0,-16 6 0 0 0,-20 4 0 0 0,30-10 0 0 0,-1-1 0 0 0,0 0 0 0 0,0-1 0 0 0,0-2 0 0 0,0 0 0 0 0,-1-1 0 0 0,-24 0 0 0 0,33-2 0 0 0,1-1 0 0 0,-1-1 0 0 0,1 0 0 0 0,-1 0 0 0 0,1-1 0 0 0,0 0 0 0 0,0-1 0 0 0,-18-7 0 0 0,-4-6 0 0 0,1-2 0 0 0,1-1 0 0 0,0-1 0 0 0,2-2 0 0 0,-36-32 0 0 0,42 31 0 0 0,-3-2 0 0 0,1-1 0 0 0,-31-42 0 0 0,15 15 0 0 0,26 35 0 0 0,1 0 0 0 0,0-1 0 0 0,2-1 0 0 0,-11-22 0 0 0,-49-144 0 0 0,63 158 0 0 0,2-1 0 0 0,2-1 0 0 0,0 1 0 0 0,0-52 0 0 0,4 66 0 0 0,2-1 0 0 0,0 1 0 0 0,1 0 0 0 0,1 0 0 0 0,0 0 0 0 0,1 0 0 0 0,1 0 0 0 0,0 1 0 0 0,1-1 0 0 0,0 1 0 0 0,1 1 0 0 0,1-1 0 0 0,0 1 0 0 0,1 1 0 0 0,16-20 0 0 0,88-78 0 0 0,-95 93 0 0 0,0 1 0 0 0,1 1 0 0 0,0 1 0 0 0,32-18 0 0 0,93-38 0 0 0,-84 42 0 0 0,126-50 0 0 0,-52 29 0 0 0,-119 44 0 0 0,0 1 0 0 0,0 0 0 0 0,27-2 0 0 0,9-2 0 0 0,-3-2 0 0 0,0 1 0 0 0,1 3 0 0 0,82 1 0 0 0,-75 3 0 0 0,-28 1 0 0 0,0 0 0 0 0,0 2 0 0 0,-1 0 0 0 0,1 2 0 0 0,37 9 0 0 0,-25 4 0 0 0,-1 1 0 0 0,0 2 0 0 0,-2 2 0 0 0,0 1 0 0 0,-1 2 0 0 0,-2 2 0 0 0,0 1 0 0 0,-2 1 0 0 0,-1 2 0 0 0,-1 1 0 0 0,-2 1 0 0 0,41 62 0 0 0,-57-75 0 0 0,-1 1 0 0 0,0 0 0 0 0,-2 1 0 0 0,0 0 0 0 0,-2 0 0 0 0,0 1 0 0 0,-1 0 0 0 0,4 39 0 0 0,-3 14 0 0 0,-3 97 0 0 0,-4-144 0 0 0,0-25 0 0 0,1 15 0 0 0,-1 0 0 0 0,0 0 0 0 0,-2 0 0 0 0,0-1 0 0 0,-1 1 0 0 0,-1-1 0 0 0,-8 24 0 0 0,-9 0 0 0 0,-2-1 0 0 0,-2-1 0 0 0,-1-2 0 0 0,-2 0 0 0 0,-2-2 0 0 0,-62 58 0 0 0,73-79 0 0 0,0 0 0 0 0,0-1 0 0 0,-1-1 0 0 0,-1-1 0 0 0,0-1 0 0 0,0-1 0 0 0,-1-1 0 0 0,0-1 0 0 0,-36 8 0 0 0,9-7 0 0 0,-1-2 0 0 0,-1-2 0 0 0,-68-4 0 0 0,102-1 0 0 0,0-1 0 0 0,0-1 0 0 0,0-1 0 0 0,0 0 0 0 0,-30-12 0 0 0,11 3 0 0 0,-5-3 0 0 0,1-1 0 0 0,0-2 0 0 0,2-2 0 0 0,-56-39 0 0 0,31 13 0 0 0,-97-93 0 0 0,131 112 0 0 0,2-2 0 0 0,1 0 0 0 0,2-2 0 0 0,0 0 0 0 0,2-2 0 0 0,2 0 0 0 0,1-2 0 0 0,2 0 0 0 0,1-1 0 0 0,-15-56 0 0 0,27 74 0 0 0,0-1 0 0 0,2 0 0 0 0,0 0 0 0 0,1 0 0 0 0,1 1 0 0 0,1-1 0 0 0,1 0 0 0 0,0 0 0 0 0,2 0 0 0 0,0 1 0 0 0,2 0 0 0 0,0 0 0 0 0,0 0 0 0 0,2 1 0 0 0,1-1 0 0 0,0 2 0 0 0,1 0 0 0 0,0 0 0 0 0,18-20 0 0 0,36-37 0 0 0,81-84 0 0 0,-77 95 0 0 0,119-85 0 0 0,-149 123 0 0 0,0 1 0 0 0,2 2 0 0 0,0 2 0 0 0,2 2 0 0 0,58-18 0 0 0,-31 16 0 0 0,1 4 0 0 0,89-10 0 0 0,-83 17 0 0 0,0 4 0 0 0,0 3 0 0 0,151 17 0 0 0,-205-11 0 0 0,0 2 0 0 0,0 1 0 0 0,0 1 0 0 0,-1 1 0 0 0,0 0 0 0 0,0 2 0 0 0,-1 0 0 0 0,19 15 0 0 0,2 4 0 0 0,-2 2 0 0 0,60 64 0 0 0,-81-72 0 0 0,0 1 0 0 0,-2 1 0 0 0,-1 1 0 0 0,20 48 0 0 0,-16-35 0 0 0,-13-26 0 0 0,-1 0 0 0 0,0 1 0 0 0,-1 0 0 0 0,0 0 0 0 0,-2 0 0 0 0,2 21 0 0 0,-3 96 0 0 0,-2-73 0 0 0,2-46 0 0 0,-1 0 0 0 0,0 0 0 0 0,-2 0 0 0 0,1 0 0 0 0,-1 0 0 0 0,-1 0 0 0 0,0-1 0 0 0,-10 23 0 0 0,-16 12 0 0 0,13 0 0 0 0,2-20 0 0 0,-1-2 0 0 0,-1 1 0 0 0,-28 33 0 0 0,-28 34 0 0 0,49-62 0 0 0,0 0 0 0 0,-29 26 0 0 0,21-25 0 0 0,17-17 0 0 0,0-1 0 0 0,-1-1 0 0 0,0 0 0 0 0,-1 0 0 0 0,-29 16 0 0 0,6-8 0 0 0,25-13 0 0 0,-1-1 0 0 0,0 0 0 0 0,-1-1 0 0 0,-17 5 0 0 0,-32 7 0 0 0,31-7 0 0 0,-65 10 0 0 0,88-19 0 0 0,0-1 0 0 0,0-1 0 0 0,0 0 0 0 0,0 0 0 0 0,0-1 0 0 0,1-1 0 0 0,-1 0 0 0 0,0 0 0 0 0,1-1 0 0 0,-15-6 0 0 0,-15-7 0 0 0,1-2 0 0 0,1-1 0 0 0,1-2 0 0 0,1-2 0 0 0,1-1 0 0 0,1-2 0 0 0,-52-51 0 0 0,52 40 0 0 0,1-1 0 0 0,1-2 0 0 0,3-1 0 0 0,1-1 0 0 0,2-2 0 0 0,2 0 0 0 0,-20-55 0 0 0,34 67 0 0 0,1-1 0 0 0,2-1 0 0 0,1 1 0 0 0,2-1 0 0 0,0-51 0 0 0,4 66 0 0 0,0 1 0 0 0,1 0 0 0 0,1 0 0 0 0,1 0 0 0 0,1 0 0 0 0,8-26 0 0 0,7 2 0 0 0,2 1 0 0 0,2 1 0 0 0,2 1 0 0 0,1 1 0 0 0,57-62 0 0 0,-58 74 0 0 0,0 1 0 0 0,2 1 0 0 0,1 1 0 0 0,1 1 0 0 0,1 2 0 0 0,1 1 0 0 0,0 2 0 0 0,39-16 0 0 0,-3 6 0 0 0,-34 12 0 0 0,1 1 0 0 0,0 2 0 0 0,70-14 0 0 0,-99 25 0 0 0,320-31 0 0 0,-286 31 0 0 0,-1 3 0 0 0,0 0 0 0 0,1 3 0 0 0,-2 1 0 0 0,1 2 0 0 0,50 17 0 0 0,-49-11 0 0 0,-2 2 0 0 0,0 2 0 0 0,0 1 0 0 0,-2 1 0 0 0,-1 3 0 0 0,44 35 0 0 0,-62-44 0 0 0,79 68 0 0 0,-85-71 0 0 0,0 0 0 0 0,-1 0 0 0 0,0 0 0 0 0,0 1 0 0 0,-2 0 0 0 0,9 17 0 0 0,46 102 0 0 0,-58-122 0 0 0,1-1 0 0 0,-1 1 0 0 0,0 0 0 0 0,0 0 0 0 0,-1 0 0 0 0,0 0 0 0 0,0 0 0 0 0,0 11 0 0 0,28 122 0 0 0,-25-87 0 0 0,4 79 0 0 0,-20 99 0 0 0,8-224 0 0 0,0 1 0 0 0,0-1 0 0 0,-1 0 0 0 0,-1 1 0 0 0,1-1 0 0 0,-9 14 0 0 0,-9 25 0 0 0,10-23 0 0 0,-1 0 0 0 0,0 0 0 0 0,-2-1 0 0 0,-1-1 0 0 0,-24 29 0 0 0,36-47 0 0 0,-8 5 0 0 0,0 0 0 0 0,0-1 0 0 0,-1 0 0 0 0,-22 12 0 0 0,16-10 0 0 0,0 2 0 0 0,0-2 0 0 0,-2 0 0 0 0,1-1 0 0 0,-1-1 0 0 0,-1 0 0 0 0,0-2 0 0 0,0 0 0 0 0,0-2 0 0 0,-1 0 0 0 0,-22 1 0 0 0,31-5 0 0 0,-85 4 0 0 0,88-5 0 0 0,0-1 0 0 0,0 0 0 0 0,1 0 0 0 0,-1-1 0 0 0,0-1 0 0 0,0 1 0 0 0,-17-9 0 0 0,-9-7 0 0 0,4 3 0 0 0,0-2 0 0 0,1-1 0 0 0,-54-41 0 0 0,37 15 0 0 0,-86-86 0 0 0,118 112 0 0 0,0-2 0 0 0,2 0 0 0 0,0 0 0 0 0,1-1 0 0 0,-15-33 0 0 0,10 12 0 0 0,5 17 0 0 0,1-2 0 0 0,2 0 0 0 0,0 0 0 0 0,2 0 0 0 0,1-1 0 0 0,1-1 0 0 0,-4-43 0 0 0,10 49 0 0 0,-1 13 0 0 0,1 0 0 0 0,0-1 0 0 0,1 1 0 0 0,0-1 0 0 0,0 1 0 0 0,1 0 0 0 0,1-1 0 0 0,6-17 0 0 0,1 6 0 0 0,1 1 0 0 0,0 1 0 0 0,2 0 0 0 0,21-27 0 0 0,-26 38 0 0 0,34-39 0 0 0,2 3 0 0 0,77-62 0 0 0,-111 99 0 0 0,154-109 0 0 0,-134 98 0 0 0,0 2 0 0 0,2 1 0 0 0,51-19 0 0 0,-5 5 0 0 0,-60 22 0 0 0,0 1 0 0 0,1 0 0 0 0,0 2 0 0 0,30-6 0 0 0,70-6 0 0 0,159-3 0 0 0,-224 19 0 0 0,-35-1 0 0 0,1 2 0 0 0,0 0 0 0 0,-1 0 0 0 0,1 2 0 0 0,-1 1 0 0 0,38 9 0 0 0,-28 0 0 0 0,-2 0 0 0 0,0 2 0 0 0,0 1 0 0 0,-2 1 0 0 0,0 1 0 0 0,0 1 0 0 0,-2 1 0 0 0,0 2 0 0 0,-2 0 0 0 0,27 33 0 0 0,22 73 0 0 0,-46-89 0 0 0,-3 2 0 0 0,25 63 0 0 0,-33-72 0 0 0,-2-1 0 0 0,-1 1 0 0 0,9 56 0 0 0,1 1 0 0 0,-15-64 0 0 0,-2 1 0 0 0,0-1 0 0 0,-1 0 0 0 0,-2 1 0 0 0,0-1 0 0 0,-6 37 0 0 0,5-52 0 0 0,-1 1 0 0 0,0 0 0 0 0,0-1 0 0 0,-1 1 0 0 0,0-1 0 0 0,-1 0 0 0 0,0 0 0 0 0,0 0 0 0 0,-1 0 0 0 0,-9 12 0 0 0,-35 43 0 0 0,-20 6 0 0 0,56-61 0 0 0,0-1 0 0 0,-1 0 0 0 0,1 0 0 0 0,-2-2 0 0 0,1 0 0 0 0,-1 0 0 0 0,1-1 0 0 0,-1-1 0 0 0,-1-1 0 0 0,-22 3 0 0 0,19-4 0 0 0,3 1 0 0 0,-1-1 0 0 0,1-1 0 0 0,-1 0 0 0 0,1-2 0 0 0,-1 1 0 0 0,1-2 0 0 0,-1 0 0 0 0,-20-6 0 0 0,0-9 0 0 0,0-2 0 0 0,1-2 0 0 0,1-1 0 0 0,1-1 0 0 0,-53-49 0 0 0,13-2 0 0 0,2-3 0 0 0,-90-128 0 0 0,147 181 0 0 0,0 0 0 0 0,2-1 0 0 0,-13-33 0 0 0,10 21 0 0 0,9 21 0 0 0,0 0 0 0 0,2-1 0 0 0,0 0 0 0 0,1 0 0 0 0,1 0 0 0 0,0-1 0 0 0,1 1 0 0 0,1-1 0 0 0,1 1 0 0 0,0-1 0 0 0,2 0 0 0 0,0 1 0 0 0,8-34 0 0 0,-2 26 0 0 0,0 0 0 0 0,2 1 0 0 0,1 1 0 0 0,0 0 0 0 0,2 0 0 0 0,1 1 0 0 0,0 1 0 0 0,31-34 0 0 0,-26 36 0 0 0,0 1 0 0 0,2 0 0 0 0,0 2 0 0 0,1 0 0 0 0,0 1 0 0 0,25-11 0 0 0,-22 14 0 0 0,0 1 0 0 0,0 1 0 0 0,1 1 0 0 0,0 1 0 0 0,0 2 0 0 0,44-6 0 0 0,-27 8 0 0 0,1 1 0 0 0,-1 2 0 0 0,65 8 0 0 0,-68 1 0 0 0,0 1 0 0 0,-1 3 0 0 0,0 1 0 0 0,47 23 0 0 0,-58-24 0 0 0,14 9 0 0 0,-2 1 0 0 0,-1 1 0 0 0,62 50 0 0 0,-35-24 0 0 0,-47-35 0 0 0,0 0 0 0 0,-1 1 0 0 0,-1 1 0 0 0,-1 1 0 0 0,0 0 0 0 0,-1 1 0 0 0,-1 1 0 0 0,0 0 0 0 0,14 29 0 0 0,36 72 0 0 0,-37-63 0 0 0,-16-36 0 0 0,0 1 0 0 0,12 41 0 0 0,-6-18 0 0 0,-14-37 0 0 0,1 1 0 0 0,-2-1 0 0 0,1 0 0 0 0,-1 1 0 0 0,0-1 0 0 0,0 1 0 0 0,0 15 0 0 0,0 68 0 0 0,0-48 0 0 0,-1-1 0 0 0,-2 1 0 0 0,-2 0 0 0 0,-10 47 0 0 0,11-85 0 0 0,0 1 0 0 0,-1-1 0 0 0,1 0 0 0 0,-1 0 0 0 0,-1 0 0 0 0,-4 7 0 0 0,3-6 0 0 0,1 0 0 0 0,0 0 0 0 0,1 0 0 0 0,-1 1 0 0 0,-1 8 0 0 0,0-8 0 0 0,1 1 0 0 0,-1-1 0 0 0,0 0 0 0 0,-1-1 0 0 0,0 1 0 0 0,0-1 0 0 0,0 0 0 0 0,-14 11 0 0 0,-3 4 0 0 0,4 1 0 0 0,17-18 0 0 0,-1-1 0 0 0,0 0 0 0 0,-1 0 0 0 0,1 0 0 0 0,-1-1 0 0 0,0 1 0 0 0,0-1 0 0 0,0 0 0 0 0,0 0 0 0 0,0 0 0 0 0,-1 0 0 0 0,1-1 0 0 0,-1 0 0 0 0,0 0 0 0 0,-6 2 0 0 0,3-2 0 0 0,-168 35 0 0 0,155-35 0 0 0,0 0 0 0 0,0-1 0 0 0,0-1 0 0 0,0-1 0 0 0,0-1 0 0 0,-32-7 0 0 0,43 6 0 0 0,1 0 0 0 0,-1-1 0 0 0,1 0 0 0 0,-12-7 0 0 0,-8-4 0 0 0,3 4 0 0 0,0-2 0 0 0,1-1 0 0 0,0-1 0 0 0,-31-24 0 0 0,-5-13 0 0 0,2-2 0 0 0,2-3 0 0 0,-57-75 0 0 0,101 114 0 0 0,0 0 0 0 0,1-1 0 0 0,0 0 0 0 0,2-1 0 0 0,1 0 0 0 0,0 0 0 0 0,1-1 0 0 0,1-1 0 0 0,-6-38 0 0 0,4 10 0 0 0,-3-38 0 0 0,12 82 0 0 0,-1 0 0 0 0,2 0 0 0 0,-1-1 0 0 0,1 1 0 0 0,0 0 0 0 0,0 0 0 0 0,1 0 0 0 0,-1 0 0 0 0,2 0 0 0 0,-1 0 0 0 0,4-7 0 0 0,23-27 0 0 0,11-20 0 0 0,-29 42 0 0 0,0 1 0 0 0,1 0 0 0 0,1 1 0 0 0,1 0 0 0 0,0 1 0 0 0,23-18 0 0 0,-14 11 0 0 0,29-23 0 0 0,2 2 0 0 0,86-52 0 0 0,-102 75 0 0 0,0 2 0 0 0,53-17 0 0 0,-86 33 0 0 0,9-2 0 0 0,-1 1 0 0 0,1 0 0 0 0,28-2 0 0 0,1 0 0 0 0,-1-2 0 0 0,1 2 0 0 0,-1 1 0 0 0,1 2 0 0 0,0 2 0 0 0,0 2 0 0 0,45 8 0 0 0,-66-3 0 0 0,0 1 0 0 0,0 1 0 0 0,-1 0 0 0 0,0 2 0 0 0,0 1 0 0 0,-1 0 0 0 0,-1 1 0 0 0,23 21 0 0 0,-25-21 0 0 0,-3-1 0 0 0,0 0 0 0 0,-2 1 0 0 0,1 1 0 0 0,-2 0 0 0 0,0 0 0 0 0,-1 1 0 0 0,0 1 0 0 0,15 31 0 0 0,-1 4 0 0 0,-18-41 0 0 0,-1 0 0 0 0,0 1 0 0 0,-1-1 0 0 0,0 1 0 0 0,-1 0 0 0 0,3 16 0 0 0,12 59 0 0 0,-12-59 0 0 0,0 0 0 0 0,-2 1 0 0 0,2 38 0 0 0,-6-35 0 0 0,1 17 0 0 0,-2 0 0 0 0,-3 0 0 0 0,-11 61 0 0 0,7-78 0 0 0,-2 0 0 0 0,0 0 0 0 0,-30 57 0 0 0,-21 31 0 0 0,52-104 0 0 0,0 0 0 0 0,-1-1 0 0 0,0 0 0 0 0,-1 0 0 0 0,-1-2 0 0 0,0 1 0 0 0,0-1 0 0 0,-2-1 0 0 0,1 0 0 0 0,-20 11 0 0 0,3-4 0 0 0,-1-1 0 0 0,-1-2 0 0 0,0-1 0 0 0,-38 11 0 0 0,53-21 0 0 0,1 0 0 0 0,-1-2 0 0 0,0 0 0 0 0,0-1 0 0 0,0-1 0 0 0,-32-4 0 0 0,45 4 0 0 0,1-1 0 0 0,-1 0 0 0 0,0-1 0 0 0,1 1 0 0 0,-1-1 0 0 0,1 1 0 0 0,0-1 0 0 0,0 0 0 0 0,0 0 0 0 0,0-1 0 0 0,0 1 0 0 0,-3-4 0 0 0,-14-8 0 0 0,1 4 0 0 0,15 8 0 0 0,-1 0 0 0 0,0-1 0 0 0,1 1 0 0 0,-1-1 0 0 0,1 0 0 0 0,0 0 0 0 0,0-1 0 0 0,0 1 0 0 0,-4-7 0 0 0,-39-41 0 0 0,33 37 0 0 0,1 0 0 0 0,0-1 0 0 0,1-1 0 0 0,1 0 0 0 0,0-1 0 0 0,-13-26 0 0 0,12 14 0 0 0,1 0 0 0 0,-13-57 0 0 0,21 72 0 0 0,1 0 0 0 0,1 0 0 0 0,0 0 0 0 0,1-1 0 0 0,0 1 0 0 0,1 0 0 0 0,1 0 0 0 0,6-25 0 0 0,-5 32 0 0 0,0 0 0 0 0,0 0 0 0 0,1 0 0 0 0,0 0 0 0 0,0 1 0 0 0,0-1 0 0 0,1 1 0 0 0,0 0 0 0 0,0 1 0 0 0,1-1 0 0 0,6-4 0 0 0,15-11 0 0 0,35-22 0 0 0,-58 41 0 0 0,14-8 0 0 0,1 1 0 0 0,0 1 0 0 0,1 1 0 0 0,0 0 0 0 0,35-6 0 0 0,-22 4 0 0 0,1 1 0 0 0,-1 2 0 0 0,1 1 0 0 0,1 2 0 0 0,-1 1 0 0 0,0 1 0 0 0,1 2 0 0 0,34 6 0 0 0,-49-3 0 0 0,1 0 0 0 0,-1 2 0 0 0,0 0 0 0 0,0 1 0 0 0,36 20 0 0 0,-44-20 0 0 0,0 0 0 0 0,-1 1 0 0 0,0 1 0 0 0,0 0 0 0 0,-1 0 0 0 0,0 1 0 0 0,-1 1 0 0 0,0-1 0 0 0,13 22 0 0 0,-7-13 0 0 0,-12-15 0 0 0,0-1 0 0 0,0 1 0 0 0,0 0 0 0 0,-1 0 0 0 0,1 0 0 0 0,-1 0 0 0 0,0 1 0 0 0,3 8 0 0 0,4 20 0 0 0,-2 1 0 0 0,-1 1 0 0 0,-2-1 0 0 0,-1 1 0 0 0,-1 0 0 0 0,-2 0 0 0 0,-2 0 0 0 0,-10 55 0 0 0,10-81 0 0 0,-1 1 0 0 0,-1-1 0 0 0,1 0 0 0 0,-10 16 0 0 0,-10 25 0 0 0,18-36 0 0 0,-1 0 0 0 0,-1 0 0 0 0,0 0 0 0 0,-16 22 0 0 0,-7 14 0 0 0,19-33 0 0 0,0 0 0 0 0,-1 0 0 0 0,-1-1 0 0 0,0-1 0 0 0,-2 0 0 0 0,1-1 0 0 0,-20 15 0 0 0,-123 78 0 0 0,105-74 0 0 0,32-22 0 0 0,0-2 0 0 0,0 0 0 0 0,-1-1 0 0 0,0-1 0 0 0,0-1 0 0 0,0 0 0 0 0,-1-2 0 0 0,0-1 0 0 0,-24 1 0 0 0,36-2 0 0 0,0-1 0 0 0,0 0 0 0 0,0 0 0 0 0,0-1 0 0 0,0 0 0 0 0,0-1 0 0 0,0 0 0 0 0,0 0 0 0 0,0-1 0 0 0,0-1 0 0 0,0 0 0 0 0,1 0 0 0 0,-1-1 0 0 0,-12-6 0 0 0,18 7 0 0 0,-16-11 0 0 0,0-1 0 0 0,-34-32 0 0 0,46 39 0 0 0,2 0 0 0 0,-1-1 0 0 0,1 1 0 0 0,1-1 0 0 0,-1-1 0 0 0,2 1 0 0 0,-1-1 0 0 0,1 1 0 0 0,1-1 0 0 0,-4-16 0 0 0,5 21 0 0 0,1 0 0 0 0,0 1 0 0 0,0-1 0 0 0,0 0 0 0 0,1 1 0 0 0,0-1 0 0 0,0 0 0 0 0,0 0 0 0 0,0 0 0 0 0,1 1 0 0 0,0-1 0 0 0,0 0 0 0 0,0 1 0 0 0,0-1 0 0 0,1 1 0 0 0,0-1 0 0 0,4-6 0 0 0,7-17 0 0 0,6 8 0 0 0,-8-13 0 0 0,15 13 0 0 0,-4-8 0 0 0,-10 20 0 0 0,0 0 0 0 0,1 1 0 0 0,20-9 0 0 0,4-1 0 0 0,-20 7 0 0 0,-11 6 0 0 0,0 1 0 0 0,0 0 0 0 0,0 0 0 0 0,0 1 0 0 0,1-1 0 0 0,-1 2 0 0 0,11-3 0 0 0,59-10 0 0 0,66-7 0 0 0,-121 20 0 0 0,0 1 0 0 0,36 4 0 0 0,-44-2 0 0 0,1 1 0 0 0,-1 1 0 0 0,0 0 0 0 0,0 1 0 0 0,0 0 0 0 0,-1 1 0 0 0,20 12 0 0 0,-14-8 0 0 0,5-1 0 0 0,-20-9 0 0 0,1 1 0 0 0,-1 1 0 0 0,1-1 0 0 0,-1 0 0 0 0,0 1 0 0 0,1 0 0 0 0,-1-1 0 0 0,0 1 0 0 0,0 1 0 0 0,3 1 0 0 0,2 6 0 0 0,-4-6 0 0 0,0 0 0 0 0,0 0 0 0 0,0 1 0 0 0,-1-1 0 0 0,1 1 0 0 0,-1 0 0 0 0,-1 0 0 0 0,1 0 0 0 0,-1 0 0 0 0,3 7 0 0 0,11 46 0 0 0,-12-49 0 0 0,-1 0 0 0 0,0 0 0 0 0,-1 0 0 0 0,0 0 0 0 0,1 19 0 0 0,-2 7 0 0 0,0-23 0 0 0,0-1 0 0 0,-1 0 0 0 0,0 0 0 0 0,-1 1 0 0 0,0-1 0 0 0,-1 0 0 0 0,0 0 0 0 0,-6 18 0 0 0,-5-1 0 0 0,-1-2 0 0 0,-1 0 0 0 0,-2 0 0 0 0,0-2 0 0 0,-1 0 0 0 0,-2-1 0 0 0,-27 25 0 0 0,-112 87 0 0 0,115-105 0 0 0,-97 47 0 0 0,101-59 0 0 0,-1-2 0 0 0,-1-2 0 0 0,0-2 0 0 0,-1-1 0 0 0,-60 6 0 0 0,28-10 0 0 0,0-2 0 0 0,-99-8 0 0 0,88-6 0 0 0,-127-31 0 0 0,32 5 0 0 0,137 28 0 0 0,-315-60 0 0 0,351 65 0 0 0,0 0 0 0 0,0-1 0 0 0,0 0 0 0 0,1-1 0 0 0,-1 1 0 0 0,1-1 0 0 0,0-1 0 0 0,-11-8 0 0 0,17 11 0 0 0,-1 1 0 0 0,0-1 0 0 0,1 0 0 0 0,-1 0 0 0 0,1 1 0 0 0,0-1 0 0 0,-1 0 0 0 0,1-1 0 0 0,0 1 0 0 0,0 0 0 0 0,0 0 0 0 0,1 0 0 0 0,-1-1 0 0 0,0 1 0 0 0,1 0 0 0 0,0-1 0 0 0,-1 1 0 0 0,1 0 0 0 0,0-1 0 0 0,0 1 0 0 0,0 0 0 0 0,1-1 0 0 0,-1 1 0 0 0,0 0 0 0 0,1-1 0 0 0,0 1 0 0 0,-1 0 0 0 0,1 0 0 0 0,0-1 0 0 0,0 1 0 0 0,0 0 0 0 0,2-2 0 0 0,-2 2 0 0 0,0 1 0 0 0,0 0 0 0 0,0 0 0 0 0,0 0 0 0 0,0 0 0 0 0,0-1 0 0 0,0 2 0 0 0,0-1 0 0 0,0 0 0 0 0,1 0 0 0 0,-1 0 0 0 0,0 0 0 0 0,0 1 0 0 0,1-1 0 0 0,-1 1 0 0 0,1-1 0 0 0,1 0 0 0 0,11-6 0 0 0,-7-1 0 0 0,1 1 0 0 0,0 0 0 0 0,0 1 0 0 0,1-1 0 0 0,0 2 0 0 0,0-1 0 0 0,0 1 0 0 0,1 0 0 0 0,0 1 0 0 0,0 0 0 0 0,17-4 0 0 0,-16 6 0 0 0,0-2 0 0 0,0 0 0 0 0,18-8 0 0 0,-20 7 0 0 0,1 1 0 0 0,-1 0 0 0 0,1 0 0 0 0,0 1 0 0 0,13-2 0 0 0,40-4 0 0 0,1 1 0 0 0,0 4 0 0 0,124 8 0 0 0,-169-1 0 0 0,-1 0 0 0 0,0 2 0 0 0,0 0 0 0 0,0 2 0 0 0,-1 0 0 0 0,0 0 0 0 0,0 2 0 0 0,26 17 0 0 0,-29-18 0 0 0,59 54 0 0 0,-66-58 0 0 0,-2 1 0 0 0,1-1 0 0 0,0 1 0 0 0,-1 0 0 0 0,0 1 0 0 0,0-1 0 0 0,-1 1 0 0 0,1 0 0 0 0,-1 0 0 0 0,0 0 0 0 0,-1 1 0 0 0,0 0 0 0 0,0-1 0 0 0,4 14 0 0 0,-4-2 0 0 0,0 0 0 0 0,-1 0 0 0 0,-1 1 0 0 0,-1 24 0 0 0,-1-12 0 0 0,1-22 0 0 0,-1-1 0 0 0,-1 1 0 0 0,0 0 0 0 0,0 0 0 0 0,-1-1 0 0 0,1 1 0 0 0,-2-1 0 0 0,1 0 0 0 0,-1 0 0 0 0,-7 9 0 0 0,-8 12 0 0 0,-29 33 0 0 0,41-53 0 0 0,-82 81 0 0 0,68-73 0 0 0,0 0 0 0 0,-1-1 0 0 0,0-1 0 0 0,-1-1 0 0 0,-1-1 0 0 0,-31 12 0 0 0,8-5 0 0 0,-1-2 0 0 0,-1-3 0 0 0,0-1 0 0 0,-1-3 0 0 0,-62 6 0 0 0,19-9 0 0 0,-184-7 0 0 0,217-7 0 0 0,1-3 0 0 0,-98-26 0 0 0,102 24 0 0 0,-16-4 0 0 0,46 5 0 0 0,7 4 0 0 0,1 0 0 0 0,-36-7 0 0 0,29 9 0 0 0,1-2 0 0 0,-30-12 0 0 0,-5-1 0 0 0,-53-25 0 0 0,99 38 0 0 0,-1 0 0 0 0,1-1 0 0 0,0 0 0 0 0,0 0 0 0 0,1-2 0 0 0,-12-10 0 0 0,-6-4 0 0 0,27 22 0 0 0,1 0 0 0 0,-1 0 0 0 0,1-1 0 0 0,-1 1 0 0 0,1-1 0 0 0,0 1 0 0 0,-1-1 0 0 0,1 0 0 0 0,0 1 0 0 0,0-1 0 0 0,0 0 0 0 0,-1-3 0 0 0,2 3 0 0 0,-1 0 0 0 0,0 0 0 0 0,0 1 0 0 0,0-1 0 0 0,0 0 0 0 0,0 0 0 0 0,-1 1 0 0 0,1-1 0 0 0,0 1 0 0 0,-1-1 0 0 0,1 1 0 0 0,-4-3 0 0 0,4 3 0 0 0,0 0 0 0 0,0 0 0 0 0,0 0 0 0 0,0 0 0 0 0,0 0 0 0 0,0 0 0 0 0,1 0 0 0 0,-1-1 0 0 0,0 1 0 0 0,1 0 0 0 0,-1-1 0 0 0,1 1 0 0 0,-1 0 0 0 0,1-1 0 0 0,0 1 0 0 0,-1 0 0 0 0,1-1 0 0 0,0 1 0 0 0,0-3 0 0 0,0 2 0 0 0,0 0 0 0 0,0 0 0 0 0,-1 0 0 0 0,1 0 0 0 0,0 1 0 0 0,-1-1 0 0 0,1 0 0 0 0,-1 0 0 0 0,0 0 0 0 0,0 1 0 0 0,0-1 0 0 0,-1-2 0 0 0,1 2 0 0 0,0 0 0 0 0,1 0 0 0 0,-1 0 0 0 0,1-1 0 0 0,-1 1 0 0 0,1 0 0 0 0,0 0 0 0 0,0-1 0 0 0,0 1 0 0 0,0 0 0 0 0,0 0 0 0 0,0-1 0 0 0,1 1 0 0 0,-1 0 0 0 0,1 0 0 0 0,1-4 0 0 0,-2 6 0 0 0,1-2 0 0 0,0-1 0 0 0,1 1 0 0 0,-1 0 0 0 0,0 0 0 0 0,1 0 0 0 0,0 0 0 0 0,-1 0 0 0 0,1 1 0 0 0,0-1 0 0 0,0 0 0 0 0,0 1 0 0 0,0-1 0 0 0,3-1 0 0 0,4-3 0 0 0,14-15 0 0 0,0 1 0 0 0,2 1 0 0 0,0 1 0 0 0,1 1 0 0 0,0 1 0 0 0,51-22 0 0 0,-63 33 0 0 0,-1 0 0 0 0,1 1 0 0 0,15-3 0 0 0,44-15 0 0 0,-39 11 0 0 0,2 1 0 0 0,-1 1 0 0 0,1 3 0 0 0,54-4 0 0 0,-35 4 0 0 0,-3 2 0 0 0,0 2 0 0 0,0 3 0 0 0,0 2 0 0 0,0 2 0 0 0,0 2 0 0 0,64 19 0 0 0,-80-13 0 0 0,0 1 0 0 0,0 2 0 0 0,45 29 0 0 0,-47-27 0 0 0,-26-12 0 0 0,1 0 0 0 0,-1 0 0 0 0,0 1 0 0 0,-1 0 0 0 0,0 0 0 0 0,0 1 0 0 0,0 0 0 0 0,6 10 0 0 0,4 5 0 0 0,-13-18 0 0 0,-1 0 0 0 0,0 1 0 0 0,0 0 0 0 0,0 0 0 0 0,-1 0 0 0 0,0 0 0 0 0,0 0 0 0 0,-1 0 0 0 0,2 12 0 0 0,5 16 0 0 0,-4-18 0 0 0,0 0 0 0 0,-2 1 0 0 0,0-1 0 0 0,0 1 0 0 0,-2-1 0 0 0,0 1 0 0 0,-1-1 0 0 0,-4 27 0 0 0,4-38 0 0 0,0 0 0 0 0,-1-1 0 0 0,0 1 0 0 0,0 0 0 0 0,0 0 0 0 0,0-1 0 0 0,-1 1 0 0 0,0-1 0 0 0,1 0 0 0 0,-8 8 0 0 0,-46 40 0 0 0,35-33 0 0 0,11-12 0 0 0,0 0 0 0 0,0-1 0 0 0,0-1 0 0 0,-1 1 0 0 0,-17 5 0 0 0,-68 21 0 0 0,85-29 0 0 0,-16 4 0 0 0,0-1 0 0 0,0-1 0 0 0,-1-2 0 0 0,-30 1 0 0 0,-112-9 0 0 0,136 0 0 0 0,1-1 0 0 0,0-2 0 0 0,1-1 0 0 0,-41-17 0 0 0,9 4 0 0 0,35 11 0 0 0,-51-25 0 0 0,0-1 0 0 0,50 25 0 0 0,11 6 0 0 0,1-1 0 0 0,0-1 0 0 0,-29-19 0 0 0,-57-50 0 0 0,91 67 0 0 0,0 0 0 0 0,0-1 0 0 0,1-1 0 0 0,1 0 0 0 0,-19-25 0 0 0,24 28 0 0 0,1 1 0 0 0,0-1 0 0 0,0 0 0 0 0,1-1 0 0 0,0 1 0 0 0,0-1 0 0 0,1 1 0 0 0,0-1 0 0 0,1 0 0 0 0,0 0 0 0 0,-1-19 0 0 0,3 24 0 0 0,1-1 0 0 0,-1 1 0 0 0,1 0 0 0 0,0 0 0 0 0,1 0 0 0 0,-1 0 0 0 0,1 0 0 0 0,0 0 0 0 0,0 0 0 0 0,1 1 0 0 0,3-7 0 0 0,17-11 0 0 0,0 0 0 0 0,2 1 0 0 0,0 2 0 0 0,1 0 0 0 0,1 2 0 0 0,1 1 0 0 0,35-15 0 0 0,227-76 0 0 0,-225 90 0 0 0,105-12 0 0 0,-103 23 0 0 0,1 3 0 0 0,80 7 0 0 0,-139-4 0 0 0,3 1 0 0 0,-1 0 0 0 0,1 0 0 0 0,-1 2 0 0 0,1-1 0 0 0,-1 1 0 0 0,0 1 0 0 0,0 0 0 0 0,0 0 0 0 0,-1 1 0 0 0,1 1 0 0 0,-1-1 0 0 0,12 11 0 0 0,-15-10 0 0 0,0 0 0 0 0,0 1 0 0 0,-1 0 0 0 0,0 0 0 0 0,0 1 0 0 0,-1 0 0 0 0,0 0 0 0 0,-1 0 0 0 0,1 1 0 0 0,-1-1 0 0 0,-1 1 0 0 0,0 0 0 0 0,0 0 0 0 0,-1 0 0 0 0,0 1 0 0 0,0-1 0 0 0,-1 12 0 0 0,-1-13 0 0 0,1-1 0 0 0,-1 0 0 0 0,0 0 0 0 0,0 0 0 0 0,-1 0 0 0 0,0 0 0 0 0,-1 0 0 0 0,1 0 0 0 0,-1-1 0 0 0,0 1 0 0 0,-1 0 0 0 0,-6 11 0 0 0,-23 42 0 0 0,20-46 0 0 0,-1-2 0 0 0,0 1 0 0 0,-1-2 0 0 0,-23 16 0 0 0,-26 21 0 0 0,34-26 0 0 0,0-1 0 0 0,-2-1 0 0 0,0-2 0 0 0,-1-1 0 0 0,-1-2 0 0 0,0-1 0 0 0,-1-1 0 0 0,-1-2 0 0 0,-70 13 0 0 0,18-11 0 0 0,-1-4 0 0 0,0-4 0 0 0,-90-6 0 0 0,139-3 0 0 0,0-1 0 0 0,-58-16 0 0 0,35 7 0 0 0,30 7 0 0 0,0 0 0 0 0,0-3 0 0 0,0-1 0 0 0,-56-27 0 0 0,87 37 0 0 0,-1 0 0 0 0,1 0 0 0 0,0 1 0 0 0,-1-1 0 0 0,1 0 0 0 0,0 0 0 0 0,0-1 0 0 0,0 1 0 0 0,0 0 0 0 0,0 0 0 0 0,0 0 0 0 0,0-1 0 0 0,0 1 0 0 0,0-1 0 0 0,1 1 0 0 0,-2-3 0 0 0,-8-9 0 0 0,-1 6 0 0 0,8 6 0 0 0,0-1 0 0 0,0 1 0 0 0,1-1 0 0 0,-1 0 0 0 0,1 0 0 0 0,-1 1 0 0 0,1-2 0 0 0,0 1 0 0 0,-1 0 0 0 0,1 0 0 0 0,0-1 0 0 0,0 0 0 0 0,1 1 0 0 0,-1-1 0 0 0,1 0 0 0 0,-1 0 0 0 0,1 1 0 0 0,0-1 0 0 0,0 0 0 0 0,0 0 0 0 0,0-4 0 0 0,-3-24 0 0 0,4 29 0 0 0,0 1 0 0 0,0-1 0 0 0,0 1 0 0 0,0-1 0 0 0,0 1 0 0 0,1 0 0 0 0,-1-1 0 0 0,0 1 0 0 0,1 0 0 0 0,-1-1 0 0 0,1 1 0 0 0,-1 0 0 0 0,1-1 0 0 0,0 1 0 0 0,0 0 0 0 0,-1 0 0 0 0,1 0 0 0 0,0 0 0 0 0,0 0 0 0 0,0 0 0 0 0,0 0 0 0 0,2-2 0 0 0,-1 2 0 0 0,0 0 0 0 0,1 0 0 0 0,-1-1 0 0 0,0 1 0 0 0,0-1 0 0 0,-1 0 0 0 0,1 0 0 0 0,0 0 0 0 0,0 0 0 0 0,-1 0 0 0 0,2-3 0 0 0,10-10 0 0 0,10-1 0 0 0,-10-9 0 0 0,10 8 0 0 0,32-26 0 0 0,-33 19 0 0 0,93-37 0 0 0,-95 48 0 0 0,1 1 0 0 0,0 1 0 0 0,0 2 0 0 0,1 0 0 0 0,42-11 0 0 0,-6-2 0 0 0,-49 18 0 0 0,1 0 0 0 0,-1 0 0 0 0,0 1 0 0 0,1 0 0 0 0,14-2 0 0 0,42-7 0 0 0,-49 8 0 0 0,1 0 0 0 0,0 2 0 0 0,22-1 0 0 0,-9 3 0 0 0,-11-2 0 0 0,0 2 0 0 0,0 0 0 0 0,0 1 0 0 0,0 1 0 0 0,0 1 0 0 0,-1 1 0 0 0,1 1 0 0 0,23 9 0 0 0,-16-2 0 0 0,-18-8 0 0 0,0 0 0 0 0,-1 1 0 0 0,1-1 0 0 0,12 11 0 0 0,-18-12 0 0 0,0 0 0 0 0,0 0 0 0 0,-1 0 0 0 0,1 1 0 0 0,-1-1 0 0 0,0 1 0 0 0,0-1 0 0 0,0 1 0 0 0,0 0 0 0 0,0 0 0 0 0,-1 0 0 0 0,0 0 0 0 0,0 0 0 0 0,1 5 0 0 0,0-1 0 0 0,1 13 0 0 0,0 0 0 0 0,1 35 0 0 0,-4-50 0 0 0,0 0 0 0 0,-1 0 0 0 0,1 0 0 0 0,-1-1 0 0 0,0 1 0 0 0,-1 0 0 0 0,0 0 0 0 0,0 0 0 0 0,0-1 0 0 0,0 1 0 0 0,-1-1 0 0 0,0 0 0 0 0,0 0 0 0 0,0 0 0 0 0,-5 5 0 0 0,-2 0 0 0 0,-1 0 0 0 0,-25 16 0 0 0,2-2 0 0 0,29-20 0 0 0,-57 43 0 0 0,-119 68 0 0 0,159-105 0 0 0,0-2 0 0 0,0-1 0 0 0,-26 6 0 0 0,0-1 0 0 0,-14 5 0 0 0,0-4 0 0 0,0-2 0 0 0,-1-3 0 0 0,-1-2 0 0 0,1-4 0 0 0,-124-10 0 0 0,171 5 0 0 0,1-1 0 0 0,-1 0 0 0 0,0-1 0 0 0,1-1 0 0 0,0 0 0 0 0,0-1 0 0 0,1-1 0 0 0,-15-10 0 0 0,-7-3 0 0 0,29 17 0 0 0,0-1 0 0 0,0 0 0 0 0,0-1 0 0 0,1 1 0 0 0,0-1 0 0 0,-10-12 0 0 0,7 7 0 0 0,-32-48 0 0 0,37 53 0 0 0,1 0 0 0 0,0 1 0 0 0,0-1 0 0 0,1 0 0 0 0,-1 0 0 0 0,1 0 0 0 0,1-1 0 0 0,-1 1 0 0 0,1 0 0 0 0,0-1 0 0 0,1 1 0 0 0,-1-1 0 0 0,1 1 0 0 0,1-1 0 0 0,-1 1 0 0 0,1 0 0 0 0,0-1 0 0 0,3-9 0 0 0,1 1 0 0 0,0 0 0 0 0,1 0 0 0 0,1 0 0 0 0,0 1 0 0 0,1 0 0 0 0,16-22 0 0 0,27-12 0 0 0,-10 12 0 0 0,0-4 0 0 0,3 1 0 0 0,93-64 0 0 0,-115 89 0 0 0,2 2 0 0 0,27-10 0 0 0,-6 2 0 0 0,56-9 0 0 0,-83 22 0 0 0,-9 3 0 0 0,-1 0 0 0 0,1 1 0 0 0,1 0 0 0 0,-1 1 0 0 0,0 0 0 0 0,16-1 0 0 0,34-2 0 0 0,-26 1 0 0 0,1 2 0 0 0,-1 1 0 0 0,1 1 0 0 0,-1 2 0 0 0,39 7 0 0 0,-44-3 0 0 0,44 12 0 0 0,-67-17 0 0 0,1 1 0 0 0,-1 0 0 0 0,0 1 0 0 0,0-1 0 0 0,-1 1 0 0 0,1 0 0 0 0,0 0 0 0 0,-1 0 0 0 0,0 0 0 0 0,6 6 0 0 0,-7-4 0 0 0,1 0 0 0 0,0-1 0 0 0,1 1 0 0 0,-1-1 0 0 0,1 0 0 0 0,-1-1 0 0 0,1 1 0 0 0,8 3 0 0 0,-11-5 0 0 0,0 0 0 0 0,1-1 0 0 0,-1 1 0 0 0,0 0 0 0 0,0 0 0 0 0,0 0 0 0 0,0 1 0 0 0,-1-1 0 0 0,1 0 0 0 0,-1 1 0 0 0,1-1 0 0 0,1 4 0 0 0,15 23 0 0 0,13 2 0 0 0,-19-19 0 0 0,0 0 0 0 0,0 1 0 0 0,-1 1 0 0 0,11 17 0 0 0,-18-24 0 0 0,4 5 0 0 0,-1 0 0 0 0,-1 0 0 0 0,0 0 0 0 0,-1 1 0 0 0,0 0 0 0 0,6 25 0 0 0,0 9 0 0 0,-7-38 0 0 0,-2 1 0 0 0,0 0 0 0 0,0 0 0 0 0,1 14 0 0 0,-3-17 0 0 0,0 16 0 0 0,-5 45 0 0 0,4-62 0 0 0,0-1 0 0 0,0 0 0 0 0,-1 1 0 0 0,0-1 0 0 0,0 0 0 0 0,0 0 0 0 0,0 0 0 0 0,-1 0 0 0 0,0-1 0 0 0,0 1 0 0 0,0-1 0 0 0,0 1 0 0 0,-6 4 0 0 0,-13 9 0 0 0,-1 0 0 0 0,-1-2 0 0 0,0-1 0 0 0,-1-1 0 0 0,-48 19 0 0 0,50-27 0 0 0,0 0 0 0 0,0-2 0 0 0,-1-1 0 0 0,1-1 0 0 0,-1-1 0 0 0,-29-2 0 0 0,28 0 0 0 0,6 0 0 0 0,-1-1 0 0 0,0-1 0 0 0,1-1 0 0 0,0-1 0 0 0,0-1 0 0 0,0 0 0 0 0,1-1 0 0 0,-32-18 0 0 0,-10-2 0 0 0,-77-43 0 0 0,116 58 0 0 0,-27-17 0 0 0,-79-67 0 0 0,-8-4 0 0 0,130 97 0 0 0,1 0 0 0 0,0 0 0 0 0,0-1 0 0 0,0 1 0 0 0,0-1 0 0 0,1 0 0 0 0,-6-8 0 0 0,-20-21 0 0 0,23 26 0 0 0,0 0 0 0 0,0-1 0 0 0,1 1 0 0 0,0-1 0 0 0,0-1 0 0 0,1 1 0 0 0,0 0 0 0 0,0-1 0 0 0,1 0 0 0 0,0 0 0 0 0,1 0 0 0 0,0 0 0 0 0,0 0 0 0 0,0-17 0 0 0,2 22 0 0 0,1 0 0 0 0,0 0 0 0 0,0 1 0 0 0,0-1 0 0 0,0 1 0 0 0,1-1 0 0 0,-1 1 0 0 0,1-1 0 0 0,0 1 0 0 0,0 0 0 0 0,0-1 0 0 0,1 1 0 0 0,-1 0 0 0 0,1 1 0 0 0,-1-1 0 0 0,7-4 0 0 0,8-12 0 0 0,-5-4 0 0 0,17 11 0 0 0,39-29 0 0 0,-28 17 0 0 0,57-27 0 0 0,-20 24 0 0 0,81-18 0 0 0,-63 20 0 0 0,-63 16 0 0 0,-1-1 0 0 0,56-9 0 0 0,24-4 0 0 0,-79 15 0 0 0,1 1 0 0 0,35-3 0 0 0,146-13 0 0 0,157-6 0 0 0,-271 28 0 0 0,173 23 0 0 0,-254-18 0 0 0,0 1 0 0 0,-1 1 0 0 0,18 7 0 0 0,38 12 0 0 0,-60-21 0 0 0,1 1 0 0 0,-1 1 0 0 0,-1 0 0 0 0,1 1 0 0 0,-1 0 0 0 0,0 1 0 0 0,-1 1 0 0 0,13 11 0 0 0,-13-11 0 0 0,55 44 0 0 0,-64-51 0 0 0,-1-1 0 0 0,1 1 0 0 0,-1 0 0 0 0,0 0 0 0 0,0 1 0 0 0,0-1 0 0 0,0 0 0 0 0,0 1 0 0 0,-1-1 0 0 0,1 1 0 0 0,-1 0 0 0 0,1-1 0 0 0,-1 1 0 0 0,0 0 0 0 0,1 6 0 0 0,4 7 0 0 0,5 38 0 0 0,-11-50 0 0 0,1 0 0 0 0,-1-1 0 0 0,0 1 0 0 0,0 0 0 0 0,-1-1 0 0 0,1 1 0 0 0,-1 0 0 0 0,1-1 0 0 0,-1 1 0 0 0,0 0 0 0 0,-1-1 0 0 0,1 0 0 0 0,-4 7 0 0 0,-13 15 0 0 0,16-21 0 0 0,-1-1 0 0 0,1 1 0 0 0,-1-1 0 0 0,0 0 0 0 0,1 0 0 0 0,-1 0 0 0 0,-1 0 0 0 0,1 0 0 0 0,-6 3 0 0 0,-2 1 0 0 0,-1 0 0 0 0,0-1 0 0 0,-1-1 0 0 0,1 0 0 0 0,-1-1 0 0 0,0 0 0 0 0,0 0 0 0 0,-1-2 0 0 0,1 0 0 0 0,0 0 0 0 0,-1-1 0 0 0,0-1 0 0 0,1 0 0 0 0,-1-1 0 0 0,1 0 0 0 0,0-1 0 0 0,-1-1 0 0 0,1 0 0 0 0,-14-5 0 0 0,25 7 0 0 0,-1 0 0 0 0,1-1 0 0 0,0 1 0 0 0,-1 0 0 0 0,1-1 0 0 0,0 1 0 0 0,0-1 0 0 0,0 0 0 0 0,0 1 0 0 0,0-1 0 0 0,0 0 0 0 0,-2-3 0 0 0,-6-6 0 0 0,5 7 0 0 0,0 0 0 0 0,1-1 0 0 0,-1 1 0 0 0,1-1 0 0 0,0 0 0 0 0,0 0 0 0 0,1 0 0 0 0,-1 0 0 0 0,1-1 0 0 0,-4-10 0 0 0,-17-28 0 0 0,16 32 0 0 0,3 5 0 0 0,0 0 0 0 0,1 0 0 0 0,-1 0 0 0 0,2-1 0 0 0,-1 0 0 0 0,-3-13 0 0 0,-8-23 0 0 0,11 34 0 0 0,0-1 0 0 0,1 1 0 0 0,0-1 0 0 0,1 1 0 0 0,0-1 0 0 0,0-17 0 0 0,-12-172 0 0 0,14 189 0 0 0,-1 4 0 0 0,1 0 0 0 0,0 0 0 0 0,0 0 0 0 0,1 0 0 0 0,-1 0 0 0 0,2 0 0 0 0,-1 0 0 0 0,1 0 0 0 0,0 0 0 0 0,0 1 0 0 0,1-1 0 0 0,0 1 0 0 0,5-10 0 0 0,18-26 0 0 0,-22 33 0 0 0,1 0 0 0 0,1 1 0 0 0,0-1 0 0 0,0 1 0 0 0,0 0 0 0 0,11-9 0 0 0,-6 5 0 0 0,27-23 0 0 0,75-32 0 0 0,-84 52 0 0 0,-10 6 0 0 0,-1 1 0 0 0,1 1 0 0 0,1 0 0 0 0,-1 2 0 0 0,1 0 0 0 0,0 1 0 0 0,0 1 0 0 0,26 0 0 0 0,-12 2 0 0 0,-1 2 0 0 0,1 1 0 0 0,-1 2 0 0 0,44 10 0 0 0,-55-7 0 0 0,0 0 0 0 0,-1 2 0 0 0,0 0 0 0 0,34 22 0 0 0,20 9 0 0 0,-42-23 0 0 0,59 41 0 0 0,-89-55 0 0 0,1 0 0 0 0,-1 0 0 0 0,0 1 0 0 0,0-1 0 0 0,-1 1 0 0 0,1-1 0 0 0,2 6 0 0 0,19 22 0 0 0,6-13 0 0 0,-12 11 0 0 0,24 5 0 0 0,-36-30 0 0 0,0 0 0 0 0,0 0 0 0 0,-1 0 0 0 0,1 1 0 0 0,-1 0 0 0 0,0 0 0 0 0,-1 0 0 0 0,1 1 0 0 0,-1-1 0 0 0,5 11 0 0 0,23 94 0 0 0,-29-98 0 0 0,0 1 0 0 0,-1-1 0 0 0,0 1 0 0 0,-1 0 0 0 0,-1-1 0 0 0,0 1 0 0 0,0 0 0 0 0,-1 0 0 0 0,-1-1 0 0 0,0 1 0 0 0,-1-1 0 0 0,0 1 0 0 0,-1-1 0 0 0,-9 19 0 0 0,5-16 0 0 0,-2 0 0 0 0,0 0 0 0 0,-1-1 0 0 0,0-1 0 0 0,-1 0 0 0 0,0 0 0 0 0,-1-1 0 0 0,0-1 0 0 0,-1 0 0 0 0,-1-1 0 0 0,1-1 0 0 0,-2 0 0 0 0,1-1 0 0 0,-1 0 0 0 0,0-1 0 0 0,-1-1 0 0 0,0-1 0 0 0,0 0 0 0 0,0-1 0 0 0,0-1 0 0 0,-1-1 0 0 0,-24 1 0 0 0,31-3 0 0 0,0 0 0 0 0,1-1 0 0 0,-1-1 0 0 0,0 1 0 0 0,1-2 0 0 0,-1 1 0 0 0,1-1 0 0 0,0-1 0 0 0,0 0 0 0 0,0 0 0 0 0,0-1 0 0 0,1-1 0 0 0,0 1 0 0 0,-14-12 0 0 0,4 3 0 0 0,1 0 0 0 0,0-2 0 0 0,1 0 0 0 0,-27-33 0 0 0,10-4 0 0 0,25 40 0 0 0,0-1 0 0 0,0 0 0 0 0,1 0 0 0 0,1-1 0 0 0,1 0 0 0 0,-10-30 0 0 0,9 14 0 0 0,1 1 0 0 0,2-1 0 0 0,-1-34 0 0 0,5 48 0 0 0,-1 12 0 0 0,1 0 0 0 0,-1 0 0 0 0,1 0 0 0 0,1 0 0 0 0,-1 0 0 0 0,1 0 0 0 0,0 0 0 0 0,0 0 0 0 0,0 0 0 0 0,1 0 0 0 0,-1 1 0 0 0,1-1 0 0 0,0 0 0 0 0,4-4 0 0 0,24-45 0 0 0,-4 36 0 0 0,-8-10 0 0 0,7 8 0 0 0,9-12 0 0 0,-31 28 0 0 0,0 0 0 0 0,0 0 0 0 0,1 0 0 0 0,-1 0 0 0 0,1 0 0 0 0,0 1 0 0 0,0 0 0 0 0,0 0 0 0 0,1 0 0 0 0,-1 0 0 0 0,0 1 0 0 0,1 0 0 0 0,0 0 0 0 0,8-3 0 0 0,35-18 0 0 0,-23 10 0 0 0,-1 1 0 0 0,2 1 0 0 0,-1 1 0 0 0,1 2 0 0 0,1 0 0 0 0,46-6 0 0 0,-45 10 0 0 0,0 2 0 0 0,0 0 0 0 0,0 2 0 0 0,0 1 0 0 0,0 1 0 0 0,0 2 0 0 0,-1 0 0 0 0,1 2 0 0 0,32 11 0 0 0,-43-9 0 0 0,1 1 0 0 0,-1 1 0 0 0,-1 0 0 0 0,28 23 0 0 0,-27-20 0 0 0,24 27 0 0 0,-13-20 0 0 0,-15 7 0 0 0,5 9 0 0 0,-14-32 0 0 0,0 1 0 0 0,-1 0 0 0 0,1 0 0 0 0,-1 0 0 0 0,0 0 0 0 0,-1 1 0 0 0,1-1 0 0 0,-1 1 0 0 0,0 0 0 0 0,0-1 0 0 0,1 8 0 0 0,9 27 0 0 0,-8-26 0 0 0,-1-1 0 0 0,0 1 0 0 0,-2 0 0 0 0,1 0 0 0 0,-2 0 0 0 0,0-1 0 0 0,0 1 0 0 0,-5 26 0 0 0,4-36 0 0 0,0 1 0 0 0,0-1 0 0 0,-1 0 0 0 0,1 0 0 0 0,-1 1 0 0 0,0-1 0 0 0,0 0 0 0 0,0-1 0 0 0,-6 7 0 0 0,5-5 0 0 0,0 0 0 0 0,-1 0 0 0 0,2 1 0 0 0,-1-1 0 0 0,-3 11 0 0 0,2-6 0 0 0,0-1 0 0 0,-1 1 0 0 0,1-1 0 0 0,-2 0 0 0 0,1 0 0 0 0,-2-1 0 0 0,-9 13 0 0 0,-11 13 0 0 0,8-15 0 0 0,16-17 0 0 0,1 0 0 0 0,-1 0 0 0 0,1 0 0 0 0,0 0 0 0 0,-1 1 0 0 0,1-1 0 0 0,0 1 0 0 0,1 0 0 0 0,-1 0 0 0 0,-2 4 0 0 0,3-6 0 0 0,0 1 0 0 0,0 0 0 0 0,0-1 0 0 0,-1 1 0 0 0,1-1 0 0 0,0 0 0 0 0,-1 1 0 0 0,0-1 0 0 0,1 0 0 0 0,-1 0 0 0 0,0 0 0 0 0,1 0 0 0 0,-1 0 0 0 0,0 0 0 0 0,0-1 0 0 0,0 1 0 0 0,0 0 0 0 0,-3 0 0 0 0,-17 8 0 0 0,18-6 0 0 0,-1 0 0 0 0,0-1 0 0 0,1 1 0 0 0,-1-1 0 0 0,0 0 0 0 0,0 0 0 0 0,-1-1 0 0 0,1 1 0 0 0,-10 0 0 0 0,13-2 0 0 0,0 1 0 0 0,-1-1 0 0 0,1 0 0 0 0,0 0 0 0 0,0 0 0 0 0,0 0 0 0 0,0-1 0 0 0,0 1 0 0 0,0-1 0 0 0,0 1 0 0 0,0-1 0 0 0,0 0 0 0 0,0 0 0 0 0,0 0 0 0 0,0 0 0 0 0,0 0 0 0 0,0 0 0 0 0,0 0 0 0 0,1 0 0 0 0,-1-1 0 0 0,1 1 0 0 0,-1-1 0 0 0,1 0 0 0 0,-1 1 0 0 0,1-1 0 0 0,0 0 0 0 0,0 0 0 0 0,0 1 0 0 0,-1-3 0 0 0,-11-25 0 0 0,1-1 0 0 0,2 1 0 0 0,1-2 0 0 0,1 1 0 0 0,2-1 0 0 0,-3-40 0 0 0,4 10 0 0 0,1-19 0 0 0,4 74 0 0 0,1 0 0 0 0,0 0 0 0 0,0 0 0 0 0,0 0 0 0 0,1 0 0 0 0,0 0 0 0 0,0 1 0 0 0,1-1 0 0 0,-1 0 0 0 0,7-9 0 0 0,6-3 0 0 0,11-19 0 0 0,-21 28 0 0 0,-1 0 0 0 0,2 0 0 0 0,-1 0 0 0 0,1 0 0 0 0,0 1 0 0 0,1 0 0 0 0,0 0 0 0 0,0 1 0 0 0,1 0 0 0 0,0 0 0 0 0,0 0 0 0 0,0 1 0 0 0,1 1 0 0 0,15-8 0 0 0,-5-2 0 0 0,-13 8 0 0 0,-4 5 0 0 0,0 0 0 0 0,0 0 0 0 0,1 0 0 0 0,-1 1 0 0 0,0-1 0 0 0,1 0 0 0 0,-1 1 0 0 0,1-1 0 0 0,0 1 0 0 0,-1 0 0 0 0,1 0 0 0 0,0 0 0 0 0,0 0 0 0 0,4 0 0 0 0,47-17 0 0 0,-42 12 0 0 0,-1 2 0 0 0,1 0 0 0 0,1 0 0 0 0,-1 1 0 0 0,0 1 0 0 0,25-2 0 0 0,-3 3 0 0 0,-20 0 0 0 0,0 0 0 0 0,0 1 0 0 0,0 1 0 0 0,-1 0 0 0 0,1 1 0 0 0,0 0 0 0 0,0 1 0 0 0,-1 1 0 0 0,0 0 0 0 0,17 7 0 0 0,-20-5 0 0 0,1 0 0 0 0,0 1 0 0 0,-1 0 0 0 0,-1 0 0 0 0,1 1 0 0 0,-1 0 0 0 0,9 11 0 0 0,-4 5 0 0 0,-2-11 0 0 0,-9-11 0 0 0,-1 1 0 0 0,1-1 0 0 0,-1 1 0 0 0,0 0 0 0 0,0-1 0 0 0,0 1 0 0 0,0 0 0 0 0,0 0 0 0 0,2 7 0 0 0,34 66 0 0 0,-30-52 0 0 0,-5-14 0 0 0,0-1 0 0 0,0 0 0 0 0,-1 0 0 0 0,0 1 0 0 0,0-1 0 0 0,-1 12 0 0 0,-5 161 0 0 0,4-176 0 0 0,-1 0 0 0 0,-1 0 0 0 0,0 0 0 0 0,1 0 0 0 0,-2 0 0 0 0,1 0 0 0 0,-1 0 0 0 0,0-1 0 0 0,0 1 0 0 0,0-1 0 0 0,-1 0 0 0 0,-5 6 0 0 0,-10 17 0 0 0,2 0 0 0 0,8-13 0 0 0,0 1 0 0 0,-2-1 0 0 0,1 0 0 0 0,-17 16 0 0 0,-32 32 0 0 0,53-53 0 0 0,-1-1 0 0 0,0-1 0 0 0,-1 1 0 0 0,0-1 0 0 0,0-1 0 0 0,-1 1 0 0 0,0-1 0 0 0,0-1 0 0 0,-1 0 0 0 0,-16 8 0 0 0,-55 19 0 0 0,62-24 0 0 0,0 0 0 0 0,-1-2 0 0 0,0 0 0 0 0,0-1 0 0 0,-25 3 0 0 0,-228 2 0 0 0,223-12 0 0 0,40 2 0 0 0,0-1 0 0 0,0-1 0 0 0,-1 0 0 0 0,1 0 0 0 0,0-1 0 0 0,0 0 0 0 0,0-1 0 0 0,0 0 0 0 0,1 0 0 0 0,-1-1 0 0 0,1 0 0 0 0,0-1 0 0 0,0 0 0 0 0,0-1 0 0 0,1 0 0 0 0,0 0 0 0 0,0-1 0 0 0,0 0 0 0 0,-6-8 0 0 0,12 11 0 0 0,0-1 0 0 0,0-1 0 0 0,0 1 0 0 0,1 0 0 0 0,0 0 0 0 0,0 0 0 0 0,0-1 0 0 0,1 1 0 0 0,0-1 0 0 0,0 1 0 0 0,0 0 0 0 0,1-1 0 0 0,0 1 0 0 0,0 0 0 0 0,0 0 0 0 0,0-1 0 0 0,1 1 0 0 0,0 0 0 0 0,0 0 0 0 0,0 0 0 0 0,1 1 0 0 0,0-1 0 0 0,4-6 0 0 0,-4 9 0 0 0,73-66 0 0 0,-65 59 0 0 0,1 0 0 0 0,0 1 0 0 0,0 0 0 0 0,1 1 0 0 0,23-9 0 0 0,9-6 0 0 0,-37 17 0 0 0,1 0 0 0 0,-1 1 0 0 0,1 0 0 0 0,14-4 0 0 0,14-1 0 0 0,1 1 0 0 0,0 2 0 0 0,65-3 0 0 0,-97 9 0 0 0,4 0 0 0 0,-1-1 0 0 0,0 1 0 0 0,1 1 0 0 0,-1 0 0 0 0,1 0 0 0 0,-1 1 0 0 0,0 0 0 0 0,0 1 0 0 0,0 0 0 0 0,0 0 0 0 0,17 10 0 0 0,-12-5 0 0 0,-10-6 0 0 0,1 0 0 0 0,-2 0 0 0 0,1 0 0 0 0,0 1 0 0 0,0-1 0 0 0,-1 1 0 0 0,0 0 0 0 0,1 0 0 0 0,-1 0 0 0 0,0 0 0 0 0,0 1 0 0 0,-1-1 0 0 0,1 1 0 0 0,-1 0 0 0 0,0 0 0 0 0,0 0 0 0 0,3 7 0 0 0,41 112 0 0 0,-43-114 0 0 0,-1 1 0 0 0,0 0 0 0 0,0-1 0 0 0,-1 1 0 0 0,0 0 0 0 0,-1 0 0 0 0,0 0 0 0 0,0 0 0 0 0,-1 0 0 0 0,-3 13 0 0 0,-1 34 0 0 0,3-47 0 0 0,0 0 0 0 0,0 0 0 0 0,-1-1 0 0 0,0 1 0 0 0,-1-1 0 0 0,0 1 0 0 0,-1-1 0 0 0,1 0 0 0 0,-13 16 0 0 0,-13 30 0 0 0,28-52 0 0 0,0 0 0 0 0,0-1 0 0 0,-1 1 0 0 0,1 0 0 0 0,-1-1 0 0 0,1 1 0 0 0,-1-1 0 0 0,0 0 0 0 0,0 0 0 0 0,1 0 0 0 0,-2 0 0 0 0,1-1 0 0 0,-5 3 0 0 0,-13 8 0 0 0,15-7 0 0 0,-1-1 0 0 0,0 0 0 0 0,0 0 0 0 0,0 0 0 0 0,0-1 0 0 0,-1 0 0 0 0,1 0 0 0 0,-1-1 0 0 0,0 0 0 0 0,1-1 0 0 0,-1 1 0 0 0,0-1 0 0 0,0-1 0 0 0,0 0 0 0 0,0 0 0 0 0,-15-2 0 0 0,18 0 0 0 0,0 0 0 0 0,0-1 0 0 0,1 1 0 0 0,-1-1 0 0 0,1 0 0 0 0,-1 0 0 0 0,1-1 0 0 0,0 1 0 0 0,0-1 0 0 0,0 0 0 0 0,1 0 0 0 0,-1 0 0 0 0,-4-8 0 0 0,-32-59 0 0 0,31 50 0 0 0,0-1 0 0 0,2 0 0 0 0,-7-32 0 0 0,8-2 0 0 0,2 0 0 0 0,2-1 0 0 0,11-103 0 0 0,-6 118 0 0 0,-3 31 0 0 0,1 0 0 0 0,0 1 0 0 0,5-22 0 0 0,74-183 0 0 0,-73 187 0 0 0,3-4 0 0 0,-2 20 0 0 0,-5 9 0 0 0,-1-1 0 0 0,1 0 0 0 0,-1 1 0 0 0,0-1 0 0 0,0 0 0 0 0,0-1 0 0 0,-1 1 0 0 0,1 0 0 0 0,-1 0 0 0 0,0-5 0 0 0,1 3 0 0 0,-1 0 0 0 0,1 0 0 0 0,0 1 0 0 0,0-1 0 0 0,1 1 0 0 0,3-7 0 0 0,-3 7 0 0 0,0-1 0 0 0,0 1 0 0 0,-1 0 0 0 0,0-1 0 0 0,0 0 0 0 0,1-7 0 0 0,-2 8 0 0 0,1 1 0 0 0,-1-1 0 0 0,1 1 0 0 0,0-1 0 0 0,0 1 0 0 0,0 0 0 0 0,0 0 0 0 0,1 0 0 0 0,0 0 0 0 0,3-3 0 0 0,15-27 0 0 0,-10-2 0 0 0,-8 26 0 0 0,0 0 0 0 0,0 0 0 0 0,0 0 0 0 0,1 1 0 0 0,1 0 0 0 0,0-1 0 0 0,0 2 0 0 0,12-17 0 0 0,-11 20 0 0 0,-4 4 0 0 0,0 0 0 0 0,0 0 0 0 0,-1-1 0 0 0,1 1 0 0 0,0-1 0 0 0,-1 1 0 0 0,1-1 0 0 0,-1 0 0 0 0,0 1 0 0 0,0-1 0 0 0,1 0 0 0 0,-1 0 0 0 0,0 0 0 0 0,0 0 0 0 0,-1 0 0 0 0,1 0 0 0 0,0 0 0 0 0,-1 0 0 0 0,1-1 0 0 0,-1 1 0 0 0,0-2 0 0 0,3-9 0 0 0,1 1 0 0 0,0-1 0 0 0,1 1 0 0 0,0 0 0 0 0,0 0 0 0 0,11-16 0 0 0,1-2 0 0 0,-4 16 0 0 0,-12 13 0 0 0,0 1 0 0 0,0-1 0 0 0,0 1 0 0 0,0-1 0 0 0,0 0 0 0 0,-1 1 0 0 0,1-1 0 0 0,0 0 0 0 0,0 0 0 0 0,-1 1 0 0 0,1-1 0 0 0,-1 0 0 0 0,1 0 0 0 0,0 0 0 0 0,-1 0 0 0 0,0 0 0 0 0,1 0 0 0 0,-1 0 0 0 0,1 0 0 0 0,-1 0 0 0 0,0-1 0 0 0,1-1 0 0 0,0 1 0 0 0,0-1 0 0 0,0 0 0 0 0,1 0 0 0 0,-1 1 0 0 0,1-1 0 0 0,-1 1 0 0 0,1-1 0 0 0,0 1 0 0 0,0 0 0 0 0,0 0 0 0 0,0-1 0 0 0,0 2 0 0 0,1-1 0 0 0,2-2 0 0 0,16-17 0 0 0,-18 17 0 0 0,0 1 0 0 0,0 0 0 0 0,1 0 0 0 0,-1 0 0 0 0,0 0 0 0 0,1 0 0 0 0,0 1 0 0 0,4-3 0 0 0,62-35 0 0 0,-57 33 0 0 0,-5 1 0 0 0,34-11 0 0 0,-27 14 0 0 0,-1 0 0 0 0,0 1 0 0 0,1 1 0 0 0,-1 0 0 0 0,1 1 0 0 0,17 2 0 0 0,2-1 0 0 0,-19 0 0 0 0,-1 1 0 0 0,0 1 0 0 0,0 0 0 0 0,0 1 0 0 0,14 5 0 0 0,-4-1 0 0 0,-20-6 0 0 0,0-1 0 0 0,0 1 0 0 0,0 0 0 0 0,-1 0 0 0 0,1 0 0 0 0,-1 0 0 0 0,1 1 0 0 0,3 3 0 0 0,3 2 0 0 0,-6-5 0 0 0,6 2 0 0 0,-1 0 0 0 0,0 1 0 0 0,0 0 0 0 0,11 10 0 0 0,-7 1 0 0 0,0 0 0 0 0,19 35 0 0 0,-10-17 0 0 0,-15-25 0 0 0,-1 1 0 0 0,0 0 0 0 0,-1 0 0 0 0,0 1 0 0 0,6 20 0 0 0,-6-2 0 0 0,-2-1 0 0 0,0 1 0 0 0,-3 40 0 0 0,-1-38 0 0 0,0-24 0 0 0,0 1 0 0 0,-1-1 0 0 0,0 0 0 0 0,0 0 0 0 0,-1 0 0 0 0,0-1 0 0 0,0 1 0 0 0,-1-1 0 0 0,0 1 0 0 0,-5 6 0 0 0,-15 31 0 0 0,21-37 0 0 0,-1-1 0 0 0,0 0 0 0 0,0-1 0 0 0,-1 1 0 0 0,0-1 0 0 0,0 0 0 0 0,-1 0 0 0 0,1 0 0 0 0,-1-1 0 0 0,-1 0 0 0 0,-8 6 0 0 0,12-9 0 0 0,0-1 0 0 0,1 0 0 0 0,-1 1 0 0 0,1 0 0 0 0,-1-1 0 0 0,1 1 0 0 0,0 0 0 0 0,-1 1 0 0 0,1-1 0 0 0,-3 5 0 0 0,3-5 0 0 0,1 0 0 0 0,-1 0 0 0 0,0 0 0 0 0,0 0 0 0 0,0-1 0 0 0,0 1 0 0 0,0 0 0 0 0,0-1 0 0 0,-1 1 0 0 0,1-1 0 0 0,0 0 0 0 0,-1 0 0 0 0,1 0 0 0 0,-4 1 0 0 0,-83 40 0 0 0,70-31 0 0 0,-1 0 0 0 0,0-2 0 0 0,-1-1 0 0 0,1 0 0 0 0,-41 8 0 0 0,59-15 0 0 0,-1-1 0 0 0,1 1 0 0 0,-1-1 0 0 0,1 1 0 0 0,0-1 0 0 0,-1 0 0 0 0,1 0 0 0 0,-1 0 0 0 0,1 0 0 0 0,-1-1 0 0 0,1 1 0 0 0,-1-1 0 0 0,1 1 0 0 0,0-1 0 0 0,-1 0 0 0 0,1 0 0 0 0,0 0 0 0 0,0 0 0 0 0,-1 0 0 0 0,-2-3 0 0 0,-5-6 0 0 0,9 10 0 0 0,0-1 0 0 0,0 0 0 0 0,0 1 0 0 0,0-1 0 0 0,1 0 0 0 0,-1 0 0 0 0,0 1 0 0 0,0-1 0 0 0,1 0 0 0 0,-1 0 0 0 0,0 0 0 0 0,1 0 0 0 0,-1 0 0 0 0,1 0 0 0 0,-1 0 0 0 0,1 0 0 0 0,0 0 0 0 0,-1-2 0 0 0,-11-34 0 0 0,-11-47 0 0 0,22 77 0 0 0,0 0 0 0 0,1 0 0 0 0,-1 0 0 0 0,1 0 0 0 0,1 0 0 0 0,0 0 0 0 0,-1 0 0 0 0,2 0 0 0 0,-1 0 0 0 0,5-12 0 0 0,-1 7 0 0 0,0 1 0 0 0,1-1 0 0 0,0 1 0 0 0,1 0 0 0 0,0 0 0 0 0,1 1 0 0 0,10-11 0 0 0,43-45 0 0 0,-56 62 0 0 0,1 0 0 0 0,-1 0 0 0 0,1 0 0 0 0,-1 0 0 0 0,1 1 0 0 0,0 0 0 0 0,1 0 0 0 0,6-1 0 0 0,26-14 0 0 0,-30 13 0 0 0,-1 1 0 0 0,1 0 0 0 0,1 1 0 0 0,-1-1 0 0 0,1 2 0 0 0,16-3 0 0 0,-21 4 0 0 0,0 0 0 0 0,0 1 0 0 0,1 0 0 0 0,-1 0 0 0 0,0 0 0 0 0,0 0 0 0 0,0 1 0 0 0,1 0 0 0 0,-1 0 0 0 0,0 1 0 0 0,0-1 0 0 0,0 1 0 0 0,6 3 0 0 0,15 26 0 0 0,-23-28 0 0 0,1 0 0 0 0,-1 0 0 0 0,0 1 0 0 0,0-1 0 0 0,0 1 0 0 0,-1 0 0 0 0,1 0 0 0 0,-1 0 0 0 0,0 0 0 0 0,0 0 0 0 0,0 1 0 0 0,-1-1 0 0 0,2 6 0 0 0,14 72 0 0 0,-14-66 0 0 0,2 23 0 0 0,-1 0 0 0 0,-2 0 0 0 0,-1 0 0 0 0,-7 52 0 0 0,3-73 0 0 0,-1-1 0 0 0,-1 0 0 0 0,-1 0 0 0 0,0-1 0 0 0,-1 0 0 0 0,0 0 0 0 0,-2 0 0 0 0,0-1 0 0 0,-20 27 0 0 0,6-12 0 0 0,-15 18 0 0 0,-22-2 0 0 0,37-30 0 0 0,-36 33 0 0 0,41-35 0 0 0,-1-1 0 0 0,-1 0 0 0 0,0-1 0 0 0,0-1 0 0 0,-1-1 0 0 0,-1-1 0 0 0,-24 6 0 0 0,24-11 0 0 0,0-2 0 0 0,0 0 0 0 0,0-1 0 0 0,0-2 0 0 0,-28-3 0 0 0,28 2 0 0 0,21 2 0 0 0,-1 0 0 0 0,1 0 0 0 0,-1 0 0 0 0,1 0 0 0 0,-1 0 0 0 0,1 0 0 0 0,-1-1 0 0 0,1 1 0 0 0,0 0 0 0 0,-1-1 0 0 0,1 0 0 0 0,0 1 0 0 0,-1-1 0 0 0,1 0 0 0 0,0 1 0 0 0,-2-2 0 0 0,-10-5 0 0 0,-32 4 0 0 0,53 7 0 0 0,1 0 0 0 0,-1 1 0 0 0,0 0 0 0 0,0 0 0 0 0,0 1 0 0 0,-1 0 0 0 0,0 0 0 0 0,0 1 0 0 0,0 0 0 0 0,7 11 0 0 0,-12-16 0 0 0,-1-1 0 0 0,0 1 0 0 0,1 0 0 0 0,-1 0 0 0 0,1-1 0 0 0,0 1 0 0 0,0-1 0 0 0,-1 1 0 0 0,1-1 0 0 0,0 0 0 0 0,3 2 0 0 0,-3-2 0 0 0,-1-1 0 0 0,0 1 0 0 0,0 0 0 0 0,0 0 0 0 0,0-1 0 0 0,1 1 0 0 0,-1 0 0 0 0,0 0 0 0 0,0 0 0 0 0,0 0 0 0 0,-1 0 0 0 0,1 1 0 0 0,0-1 0 0 0,0 0 0 0 0,-1 0 0 0 0,1 1 0 0 0,0-1 0 0 0,-1 0 0 0 0,1 3 0 0 0,5 16 0 0 0,-1 0 0 0 0,-1 0 0 0 0,1 26 0 0 0,-4-37 0 0 0,0 0 0 0 0,-1 0 0 0 0,0 0 0 0 0,-1 0 0 0 0,0 0 0 0 0,0-1 0 0 0,-1 1 0 0 0,0 0 0 0 0,-5 14 0 0 0,5-18 0 0 0,0-1 0 0 0,0 1 0 0 0,-1-1 0 0 0,1 0 0 0 0,-1 0 0 0 0,0 0 0 0 0,0 0 0 0 0,0 0 0 0 0,-1-1 0 0 0,1 1 0 0 0,-1-1 0 0 0,0 0 0 0 0,0 0 0 0 0,0-1 0 0 0,-6 4 0 0 0,2-2 0 0 0,1 0 0 0 0,0 1 0 0 0,0 0 0 0 0,1 0 0 0 0,0 0 0 0 0,-8 8 0 0 0,11-9 0 0 0,-1 0 0 0 0,0-1 0 0 0,0 1 0 0 0,-1-1 0 0 0,1 0 0 0 0,-1 0 0 0 0,1 0 0 0 0,-1-1 0 0 0,-10 5 0 0 0,7-4 0 0 0,-1 0 0 0 0,1 1 0 0 0,0 0 0 0 0,0 1 0 0 0,0 0 0 0 0,-9 8 0 0 0,-22 14 0 0 0,16-13 0 0 0,-1 2 0 0 0,-1-2 0 0 0,0-1 0 0 0,-53 19 0 0 0,-3-5 0 0 0,46-14 0 0 0,0-2 0 0 0,0-2 0 0 0,-48 7 0 0 0,7-6 0 0 0,8-2 0 0 0,-99-1 0 0 0,166-7 0 0 0,0 0 0 0 0,1 0 0 0 0,-1 0 0 0 0,1 0 0 0 0,-1-1 0 0 0,1 1 0 0 0,-1 0 0 0 0,1 0 0 0 0,0 0 0 0 0,-1-1 0 0 0,1 1 0 0 0,-1 0 0 0 0,1-1 0 0 0,-1 1 0 0 0,1 0 0 0 0,0-1 0 0 0,-1 1 0 0 0,1-1 0 0 0,0 1 0 0 0,-1 0 0 0 0,1-1 0 0 0,0 1 0 0 0,0-1 0 0 0,-1 1 0 0 0,1-1 0 0 0,0 1 0 0 0,0-1 0 0 0,0 1 0 0 0,0-1 0 0 0,-1 1 0 0 0,1-1 0 0 0,0 1 0 0 0,0-1 0 0 0,0 1 0 0 0,0-2 0 0 0,3-16 0 0 0,-1 16 0 0 0,0 1 0 0 0,-1-1 0 0 0,1 1 0 0 0,0-1 0 0 0,0 1 0 0 0,0-1 0 0 0,0 1 0 0 0,0 0 0 0 0,0 0 0 0 0,0 0 0 0 0,0 0 0 0 0,1 1 0 0 0,-1-1 0 0 0,0 0 0 0 0,5 0 0 0 0,9-3 0 0 0,37-32 0 0 0,-45 29 0 0 0,0 1 0 0 0,0 0 0 0 0,1 1 0 0 0,0-1 0 0 0,0 2 0 0 0,0-1 0 0 0,1 1 0 0 0,19-5 0 0 0,65-14 0 0 0,-65 15 0 0 0,1 1 0 0 0,52-6 0 0 0,-7 6 0 0 0,-46 4 0 0 0,1 0 0 0 0,-1 2 0 0 0,52 5 0 0 0,-78-4 0 0 0,0 0 0 0 0,1 0 0 0 0,-1 1 0 0 0,0-1 0 0 0,0 1 0 0 0,0 0 0 0 0,0 0 0 0 0,0 0 0 0 0,-1 0 0 0 0,1 0 0 0 0,0 1 0 0 0,0-1 0 0 0,-1 1 0 0 0,1 0 0 0 0,-1-1 0 0 0,1 1 0 0 0,-1 1 0 0 0,0-1 0 0 0,0 0 0 0 0,2 3 0 0 0,5 7 0 0 0,-8-10 0 0 0,-1-1 0 0 0,1 0 0 0 0,0 0 0 0 0,0 1 0 0 0,0-1 0 0 0,-1 1 0 0 0,1-1 0 0 0,-1 1 0 0 0,1-1 0 0 0,-1 1 0 0 0,1-1 0 0 0,-1 1 0 0 0,0-1 0 0 0,0 1 0 0 0,0-1 0 0 0,0 1 0 0 0,0 2 0 0 0,-1 7 0 0 0,0-1 0 0 0,-1 0 0 0 0,0 1 0 0 0,0-1 0 0 0,-1 0 0 0 0,-1 0 0 0 0,-8 18 0 0 0,11-27 0 0 0,0 1 0 0 0,1-1 0 0 0,-1 0 0 0 0,0 1 0 0 0,0-1 0 0 0,0 0 0 0 0,0 0 0 0 0,0 0 0 0 0,-1 0 0 0 0,1 0 0 0 0,0 0 0 0 0,0 0 0 0 0,-1 0 0 0 0,1 0 0 0 0,-1-1 0 0 0,-1 2 0 0 0,-10 6 0 0 0,5 1 0 0 0,-1 1 0 0 0,-1-1 0 0 0,1-1 0 0 0,-1 0 0 0 0,-1 0 0 0 0,0-1 0 0 0,0 0 0 0 0,-22 9 0 0 0,-46 29 0 0 0,63-39 0 0 0,-1 2 0 0 0,-24 15 0 0 0,29-16 0 0 0,0 0 0 0 0,-1 0 0 0 0,0-1 0 0 0,0-1 0 0 0,-27 7 0 0 0,-13 5 0 0 0,41-12 0 0 0,-1-1 0 0 0,1 0 0 0 0,-1-1 0 0 0,-13 2 0 0 0,-67 14 0 0 0,87-17-45 0 0,1 0-1 0 0,-1-1 1 0 0,0 0-1 0 0,0 0 1 0 0,0 0-1 0 0,-1-1 1 0 0,-5 0 0 0 0,-13 4-483 0 0,17-2-342 0 0,1-1 0 0 0,-1 1-1 0 0,0-1 1 0 0,0-1-1 0 0,0 0 1 0 0,-12 0-1 0 0,-93-137-18555 0 0,64 54 17438 0 0,23 47-1021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5880 0 0,'-5'4'19176'0'0,"5"8"-20155"0"0,0-3 1097 0 0,0 1 0 0 0,1-1 1 0 0,0 0-1 0 0,0 0 0 0 0,1 0 1 0 0,0 0-1 0 0,5 11 0 0 0,-5-13-78 0 0,0 0 1 0 0,0-1-1 0 0,0 1 0 0 0,-1 0 0 0 0,0 0 0 0 0,-1 0 1 0 0,0 0-1 0 0,0 0 0 0 0,-1 10 0 0 0,3 39 58 0 0,7-2-138 0 0,-3-1 0 0 0,-1 85 0 0 0,0-79-306 0 0,-2-32-1753 0 0,-2 1-4753 0 0,0-29 6655 0 0,-1 1-1 0 0,1 0 1 0 0,0 0-1 0 0,-1-1 0 0 0,1 1 1 0 0,-1 0-1 0 0,1-1 1 0 0,-1 1-1 0 0,1-1 1 0 0,-1 1-1 0 0,1 0 1 0 0,-1-1-1 0 0,0 1 1 0 0,1-1-1 0 0,-1 0 1 0 0,1 1-1 0 0,-1-1 0 0 0,0 1 1 0 0,0-1-1 0 0,1 1 1 0 0,-1-1-1 0 0,0 0 1 0 0,0 1-1 0 0,1-2 1 0 0,16-72-5635 0 0,-9 40 1960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277 294 5928 0 0,'-1'1'263'0'0,"0"-1"1"0"0,0 1-1 0 0,0 0 1 0 0,1 0-1 0 0,-1 0 1 0 0,0-1-1 0 0,1 1 1 0 0,-1 0-1 0 0,0 0 1 0 0,1 0-1 0 0,-1 0 0 0 0,1 0 1 0 0,0 0-1 0 0,-1 0 1 0 0,1 0-1 0 0,0 1 1 0 0,0-1-1 0 0,-1 1 1 0 0,-6 16 1459 0 0,4-13-1465 0 0,1 0 1 0 0,0 0-1 0 0,1 0 1 0 0,-1 0-1 0 0,1 0 1 0 0,0 0-1 0 0,0 0 1 0 0,0 1-1 0 0,1 7 1 0 0,-3 10 479 0 0,1-3-75 0 0,0 1 0 0 0,1 0 0 0 0,3 38 0 0 0,0 3 316 0 0,-1-52-859 0 0,0 0 0 0 0,1 0 1 0 0,0-1-1 0 0,1 1 0 0 0,0 0 0 0 0,0-1 0 0 0,1 0 0 0 0,0 0 0 0 0,6 9 0 0 0,14 36 458 0 0,-21-50-545 0 0,0-1 1 0 0,-1 0-1 0 0,1 0 0 0 0,0 0 1 0 0,1 0-1 0 0,-1 0 0 0 0,0-1 0 0 0,1 1 1 0 0,0-1-1 0 0,-1 0 0 0 0,1 0 1 0 0,0-1-1 0 0,6 3 0 0 0,7 4 74 0 0,-3 0 8 0 0,0-1 1 0 0,0-1-1 0 0,23 7 0 0 0,-31-11-64 0 0,0 0 1 0 0,0-1 0 0 0,0 0-1 0 0,0 0 1 0 0,0 0 0 0 0,0-1-1 0 0,0 0 1 0 0,0 0 0 0 0,0-1-1 0 0,0 1 1 0 0,0-1 0 0 0,7-2-1 0 0,-10 1 1 0 0,0 0 1 0 0,0 1-1 0 0,0-1 0 0 0,-1 0 0 0 0,1-1 0 0 0,-1 1 0 0 0,1 0 0 0 0,-1-1 0 0 0,0 1 0 0 0,1-1 1 0 0,-1 0-1 0 0,-1 0 0 0 0,1 1 0 0 0,0-1 0 0 0,-1-1 0 0 0,1 1 0 0 0,-1 0 0 0 0,0 0 0 0 0,0 0 1 0 0,0-1-1 0 0,0-4 0 0 0,0 0 38 0 0,0 0-1 0 0,0 0 1 0 0,-1 0 0 0 0,0-1-1 0 0,0 1 1 0 0,-1 0 0 0 0,-2-11-1 0 0,2 18-79 0 0,1-1 1 0 0,-1 0-1 0 0,0 1 0 0 0,0-1 0 0 0,0 1 1 0 0,0-1-1 0 0,-1 1 0 0 0,1-1 0 0 0,0 1 0 0 0,-1 0 1 0 0,1-1-1 0 0,0 1 0 0 0,-4-2 0 0 0,-9-9 42 0 0,13 10-49 0 0,0-1 2 0 0,0 1-1 0 0,-1-1 0 0 0,0 1 1 0 0,1 0-1 0 0,-1-1 0 0 0,0 1 1 0 0,0 0-1 0 0,0 0 0 0 0,0 0 0 0 0,0 0 1 0 0,-1 1-1 0 0,1-1 0 0 0,-1 0 1 0 0,-3-1-1 0 0,2 1 3 0 0,1 1 0 0 0,0-1 0 0 0,-1 0 0 0 0,1 0 0 0 0,0-1 0 0 0,0 1 0 0 0,0-1 0 0 0,0 1 0 0 0,-2-5 0 0 0,-25-20 20 0 0,-52-39 53 0 0,50 47-46 0 0,12-6-18 0 0,-19 5 24 0 0,-63-73-7 0 0,85 82-29 0 0,10 8-4 0 0,1-1 0 0 0,0 0-1 0 0,0-1 1 0 0,0 1-1 0 0,1-1 1 0 0,-9-9-1 0 0,1-17 29 0 0,-3 14-42 0 0,13 15 13 0 0,1 0-1 0 0,0 0 0 0 0,0 0 0 0 0,0 0 0 0 0,1 0 0 0 0,-1-1 1 0 0,0 1-1 0 0,1-1 0 0 0,-2-2 0 0 0,-5-15-3 0 0,-1 1 0 0 0,-21-32-1 0 0,29 47 9 0 0,0 0-1 0 0,0 1 1 0 0,0-1-1 0 0,0 0 1 0 0,1 0 0 0 0,0 0-1 0 0,0 0 1 0 0,0 1-1 0 0,0-1 1 0 0,2-7-1 0 0,-1-2-32 0 0,1 8 28 0 0,1 1 1 0 0,0 0 0 0 0,0 0 0 0 0,0 1 0 0 0,1-1 0 0 0,-1 1 0 0 0,1 0 0 0 0,0 0 0 0 0,0 0 0 0 0,6-3 0 0 0,0 2 6 0 0,1 0 0 0 0,-1 1 1 0 0,1 1-1 0 0,-1 0 0 0 0,16-1 1 0 0,-26 3-4 0 0,1 0 1 0 0,0 0 0 0 0,0 0 0 0 0,0 0 0 0 0,0 0 0 0 0,0 0 0 0 0,0-1 0 0 0,0 1-1 0 0,-1 0 1 0 0,1-1 0 0 0,0 1 0 0 0,0-1 0 0 0,0 1 0 0 0,-1-1 0 0 0,1 1 0 0 0,0-1-1 0 0,-1 1 1 0 0,1-1 0 0 0,1-1 0 0 0,6-4 17 0 0,6 4 25 0 0,0 1 0 0 0,0 0 0 0 0,28 2 1 0 0,-20 0 5 0 0,-7 4 27 0 0,-4 2-45 0 0,4-3-1 0 0,-9-2-2 0 0,-1-1 1 0 0,1 1 0 0 0,-1 0-1 0 0,0 1 1 0 0,1-1-1 0 0,-1 1 1 0 0,0 0-1 0 0,-1 0 1 0 0,1 1-1 0 0,0-1 1 0 0,6 8-1 0 0,10 9 44 0 0,-15-16-49 0 0,-1 1-1 0 0,1 1 0 0 0,-1-1 0 0 0,0 1 0 0 0,0 0 0 0 0,-1 0 0 0 0,0 0 0 0 0,0 1 0 0 0,4 7 0 0 0,20 57 251 0 0,-17-47-236 0 0,-2 0 0 0 0,0 1 0 0 0,-1 0-1 0 0,4 31 1 0 0,-7-8-198 0 0,-2 66 0 0 0,-3-87-285 0 0,-9 32-3523 0 0,7-51 845 0 0,-5-29-8417 0 0,7 17 11332 0 0,0 0-193 0 0,0-1 1 0 0,0 0-1 0 0,1 0 1 0 0,0 1-1 0 0,0-1 0 0 0,0 0 1 0 0,4-8-1 0 0,4-20-2865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15 5184 0 0,'19'-14'6292'0'0,"-10"14"-5479"0"0,-8 0-483 0 0,1-1 0 0 0,0 1 0 0 0,0 0 1 0 0,0 0-1 0 0,-1 0 0 0 0,1 0 0 0 0,0 0 0 0 0,0 1 0 0 0,0-1 0 0 0,-1 0 0 0 0,1 1 0 0 0,0 0 0 0 0,0-1 0 0 0,-1 1 0 0 0,1 0 0 0 0,-1 0 0 0 0,1 0 0 0 0,-1 0 0 0 0,1 0 0 0 0,-1 0 0 0 0,1 0 0 0 0,-1 0 0 0 0,0 0 0 0 0,0 1 0 0 0,1-1 1 0 0,-1 1-1 0 0,0-1 0 0 0,1 2 0 0 0,1 2-123 0 0,0-1 1 0 0,0 1-1 0 0,0 0 1 0 0,0 0-1 0 0,-1 0 1 0 0,0 0 0 0 0,0 0-1 0 0,0 0 1 0 0,0 1-1 0 0,-1-1 1 0 0,0 1-1 0 0,0-1 1 0 0,-1 1-1 0 0,1 9 1 0 0,-3 9 8 0 0,-1 1 0 0 0,-1-1 0 0 0,-2 0 1 0 0,0 0-1 0 0,-1 0 0 0 0,-1-1 0 0 0,-14 27 0 0 0,8-23-104 0 0,2 2 0 0 0,-13 41 0 0 0,11-28-61 0 0,-5 42-22 0 0,12-53-7 0 0,7-28-19 0 0,-1 1-1 0 0,1 0 1 0 0,-1-1-1 0 0,0 1 1 0 0,0-1 0 0 0,0 0-1 0 0,0 1 1 0 0,-3 4 0 0 0,4 34-27 0 0,14-55-4 0 0,-1 0 1 0 0,-1-1-1 0 0,17-24 1 0 0,1 1-18 0 0,-5 2 53 0 0,11-1 11 0 0,-34 32-19 0 0,0 1 0 0 0,1 0 0 0 0,0 0 0 0 0,0 0 0 0 0,-1 0 0 0 0,2 0 0 0 0,-1 0 0 0 0,0 1 0 0 0,7-4 0 0 0,-7 4 8 0 0,1-1-1 0 0,-1 1 1 0 0,0-1-1 0 0,1 1 1 0 0,-1-1-1 0 0,0 0 1 0 0,-1 0-1 0 0,4-4 1 0 0,-5 5 21 0 0,0 1 0 0 0,0 0 0 0 0,-1-1 0 0 0,1 1 0 0 0,1 0 0 0 0,-1 0 0 0 0,0 0 0 0 0,0 0 0 0 0,0 0 0 0 0,1 0 0 0 0,-1 0 0 0 0,0 0 0 0 0,1 0 0 0 0,-1 1 0 0 0,1-1 0 0 0,-1 0 0 0 0,1 1 0 0 0,-1-1 0 0 0,1 1 0 0 0,-1 0 0 0 0,1-1 0 0 0,-1 1 0 0 0,1 0 0 0 0,0 0 0 0 0,-1 0 0 0 0,1 0 0 0 0,-1 1 0 0 0,1-1 0 0 0,-1 0 0 0 0,1 0 0 0 0,0 1 0 0 0,-1-1 0 0 0,1 1 0 0 0,-1 0 0 0 0,0-1 0 0 0,1 1 0 0 0,-1 0 1 0 0,1 0-1 0 0,-1 0 0 0 0,0 0 0 0 0,0 0 0 0 0,0 0 0 0 0,1 0 0 0 0,-1 0 0 0 0,0 1 0 0 0,0-1 0 0 0,1 3 0 0 0,6 12 78 0 0,-2 0 1 0 0,1 0-1 0 0,-2 1 0 0 0,0 0 1 0 0,-1 0-1 0 0,-1 1 1 0 0,-1-1-1 0 0,1 35 0 0 0,-3-47-102 0 0,1-1-1 0 0,0 1 0 0 0,-1-1 0 0 0,1 1 0 0 0,1-1 1 0 0,-1 0-1 0 0,4 8 0 0 0,-3-7-20 0 0,0-1 0 0 0,0 0-1 0 0,-1 1 1 0 0,0 0 0 0 0,0-1 0 0 0,0 1 0 0 0,1 9-1 0 0,-2-13 14 0 0,0 4-51 0 0,1-1-1 0 0,-1 1 1 0 0,0-1 0 0 0,0 1-1 0 0,0-1 1 0 0,-1 1-1 0 0,0-1 1 0 0,0 1-1 0 0,0-1 1 0 0,0 0-1 0 0,0 1 1 0 0,-1-1-1 0 0,0 0 1 0 0,0 0-1 0 0,0 0 1 0 0,-6 7-1 0 0,8-11-114 0 0,0 1-1 0 0,0 0 1 0 0,-1-1 0 0 0,1 1 0 0 0,-1-1-1 0 0,1 1 1 0 0,-1 0 0 0 0,1-1-1 0 0,0 1 1 0 0,-1-1 0 0 0,0 0-1 0 0,1 1 1 0 0,-1-1 0 0 0,1 1-1 0 0,-1-1 1 0 0,0 0 0 0 0,1 1-1 0 0,-1-1 1 0 0,0 0 0 0 0,1 0-1 0 0,-1 1 1 0 0,0-1 0 0 0,1 0-1 0 0,-1 0 1 0 0,0 0 0 0 0,1 0-1 0 0,-1 0 1 0 0,0 0 0 0 0,0 0-1 0 0,1 0 1 0 0,-1 0 0 0 0,0 0-1 0 0,1-1 1 0 0,-1 1 0 0 0,0 0 0 0 0,1 0-1 0 0,-1-1 1 0 0,0 1 0 0 0,1 0-1 0 0,-1-1 1 0 0,1 1 0 0 0,-1-1-1 0 0,1 1 1 0 0,-1 0 0 0 0,0-1-1 0 0,1 1 1 0 0,0-1 0 0 0,-1 0-1 0 0,1 1 1 0 0,-1-1 0 0 0,1 1-1 0 0,0-1 1 0 0,-1 0 0 0 0,1 1-1 0 0,0-1 1 0 0,-1-1 0 0 0,-1-5-728 0 0,1 1-1 0 0,0-1 1 0 0,0 0 0 0 0,0 1 0 0 0,0-13 0 0 0,0-38-3491 0 0,0 21 1681 0 0,5-64 0 0 0,3 65 32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5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45 308 4552 0 0,'-17'-67'3635'0'0,"0"1"1002"0"0,14 52-3226 0 0,0 0 1 0 0,1 0 0 0 0,1 0-1 0 0,0-19 1 0 0,1 30-1228 0 0,1 0 0 0 0,0 1 0 0 0,0-1 0 0 0,0 1 0 0 0,0-1 0 0 0,0 1 1 0 0,1-1-1 0 0,-1 1 0 0 0,1 0 0 0 0,0-1 0 0 0,0 1 0 0 0,-1 0 0 0 0,4-2 0 0 0,11-16 991 0 0,-16 19-1152 0 0,1 0 0 0 0,-1 1 0 0 0,1-1-1 0 0,-1 0 1 0 0,1 1 0 0 0,-1-1 0 0 0,1 1 0 0 0,-1-1 0 0 0,1 1 0 0 0,0-1-1 0 0,-1 1 1 0 0,1-1 0 0 0,0 1 0 0 0,-1 0 0 0 0,1-1 0 0 0,0 1 0 0 0,-1 0 0 0 0,1 0-1 0 0,0-1 1 0 0,0 1 0 0 0,0 0 0 0 0,-1 0 0 0 0,2 0 0 0 0,-1 0-4 0 0,-1 0 0 0 0,1 0 0 0 0,0 0 0 0 0,-1 0-1 0 0,1-1 1 0 0,0 1 0 0 0,-1 0 0 0 0,1 0 0 0 0,0 0 0 0 0,-1-1 0 0 0,1 1 0 0 0,-1 0 0 0 0,1-1 0 0 0,-1 1 0 0 0,1 0 0 0 0,-1-1 0 0 0,1 1 0 0 0,-1-1 0 0 0,1 1 0 0 0,-1-1 0 0 0,1 1-1 0 0,-1-1 1 0 0,0 1 0 0 0,1-1 0 0 0,-1 0 0 0 0,3-1 35 0 0,0 1-1 0 0,0 0 0 0 0,-1-1 0 0 0,1 1 1 0 0,0 1-1 0 0,0-1 0 0 0,0 0 0 0 0,0 1 1 0 0,0-1-1 0 0,0 1 0 0 0,0 0 0 0 0,0 0 1 0 0,0 0-1 0 0,0 0 0 0 0,3 1 1 0 0,4-1 215 0 0,-5 0-156 0 0,20 0 301 0 0,-1 1 1 0 0,37 6-1 0 0,-53-6-350 0 0,0 1 1 0 0,0 0-1 0 0,0 1 1 0 0,0 0-1 0 0,-1 0 1 0 0,1 0-1 0 0,-1 1 1 0 0,0 0-1 0 0,0 1 1 0 0,-1 0-1 0 0,1 0 1 0 0,7 7-1 0 0,13 7 193 0 0,-23-18-236 0 0,0 1 1 0 0,-1 0 0 0 0,1 0-1 0 0,-1 0 1 0 0,0 1-1 0 0,0-1 1 0 0,5 5-1 0 0,26 21 104 0 0,-26-24-78 0 0,-2 1 1 0 0,1 0-1 0 0,0 0 0 0 0,-1 0 0 0 0,0 1 1 0 0,0 0-1 0 0,-1 1 0 0 0,0-1 1 0 0,6 10-1 0 0,10 15 127 0 0,-18-27-150 0 0,0-1 0 0 0,0 1 1 0 0,0 0-1 0 0,-1 0 0 0 0,0 0 1 0 0,1 1-1 0 0,-1-1 0 0 0,0 1 1 0 0,1 6-1 0 0,16 22 50 0 0,-17-31-65 0 0,1 1-1 0 0,-1 1 1 0 0,0-1 0 0 0,0 0-1 0 0,0 0 1 0 0,-1 1-1 0 0,1-1 1 0 0,-1 1-1 0 0,0-1 1 0 0,2 8-1 0 0,-1 2 30 0 0,1-1-1 0 0,1 1 1 0 0,0-1 0 0 0,0 0-1 0 0,1 0 1 0 0,11 17 0 0 0,-10-18-22 0 0,0 1 1 0 0,0 0 0 0 0,-1 0 0 0 0,-1 0 0 0 0,0 0 0 0 0,3 19-1 0 0,-3-2-54 0 0,-1 0-1 0 0,-1 0 0 0 0,-2 0 1 0 0,-1 1-1 0 0,-1-1 0 0 0,-2 0 1 0 0,-1 0-1 0 0,-16 55 0 0 0,3-28-604 0 0,13-38-18 0 0,0-1 0 0 0,-13 26 0 0 0,16-39 424 0 0,-1-1 1 0 0,1 0-1 0 0,-1-1 1 0 0,1 1 0 0 0,-1 0-1 0 0,0-1 1 0 0,-6 4-1 0 0,-10 10-1084 0 0,16-14 806 0 0,0 1 0 0 0,0-1 1 0 0,0 0-1 0 0,-1 0 0 0 0,1 0 1 0 0,-1 0-1 0 0,0-1 0 0 0,1 1 1 0 0,-1-1-1 0 0,-7 2 0 0 0,7-6-51 0 0,1 0 0 0 0,0 1-1 0 0,-1-1 1 0 0,1 0 0 0 0,1-1 0 0 0,-1 1-1 0 0,-4-7 1 0 0,-12-22-745 0 0,13 24 960 0 0,1 0 0 0 0,0-1 0 0 0,0 1 1 0 0,-4-12-1 0 0,-8-23-749 0 0,-2 1 0 0 0,-29-48 0 0 0,44 81 1129 0 0,1-1 0 0 0,1 1 1 0 0,-1-1-1 0 0,1 0 0 0 0,0-15 0 0 0,-8-30 1362 0 0,8 47-734 0 0,0-1-1 0 0,1 0 0 0 0,0 1 1 0 0,1-1-1 0 0,0 0 0 0 0,0 0 1 0 0,2-10-1 0 0,0-11 461 0 0,-1 26-1090 0 0,-1 0 0 0 0,1 1 0 0 0,-1-1 0 0 0,1 1 0 0 0,0-1 0 0 0,0 1 0 0 0,1-1 0 0 0,-1 1 0 0 0,1 0 0 0 0,-1 0 0 0 0,1 0 0 0 0,0 0 0 0 0,0 0 0 0 0,1 0 0 0 0,-1 0 0 0 0,1 1 0 0 0,-1-1 0 0 0,1 1 0 0 0,0-1 0 0 0,3-1 0 0 0,22-24-3 0 0,-26 27-25 0 0,-1-1 0 0 0,0 1 0 0 0,0 0 0 0 0,0-1 0 0 0,1 1 1 0 0,-1 0-1 0 0,1 0 0 0 0,-1 0 0 0 0,1 0 0 0 0,-1 0 0 0 0,1 1 0 0 0,0-1 1 0 0,-1 0-1 0 0,3 0 0 0 0,11-8 1 0 0,-4-6 0 0 0,-9 13 0 0 0,0-1 0 0 0,0 1 0 0 0,-1 0 0 0 0,2 0 0 0 0,-1 0 1 0 0,0 0-1 0 0,0 0 0 0 0,1 1 0 0 0,-1-1 0 0 0,1 1 0 0 0,-1-1 1 0 0,1 1-1 0 0,-1 0 0 0 0,1 0 0 0 0,3-1 0 0 0,9-5 65 0 0,1 0 0 0 0,0 0 0 0 0,0 1 0 0 0,1 2 0 0 0,-1-1 0 0 0,1 2 0 0 0,0 0 0 0 0,0 1-1 0 0,0 1 1 0 0,0 0 0 0 0,1 1 0 0 0,25 4 0 0 0,-34 0 113 0 0,0 0 0 0 0,-1 0-1 0 0,1 1 1 0 0,-1 0 0 0 0,0 0 0 0 0,0 1-1 0 0,-1 0 1 0 0,8 7 0 0 0,20 15 753 0 0,-32-26-826 0 0,0 0 0 0 0,-1 0-1 0 0,1 0 1 0 0,0 0 0 0 0,-1 1 0 0 0,0-1 0 0 0,1 1 0 0 0,2 4 0 0 0,7 7 225 0 0,16 16 699 0 0,-27-28-962 0 0,0 0 1 0 0,1 0 0 0 0,-1 0 0 0 0,1 0-1 0 0,0 0 1 0 0,0 0 0 0 0,0 0 0 0 0,0-1-1 0 0,0 1 1 0 0,0-1 0 0 0,5 3 0 0 0,-5-3-14 0 0,0 0 0 0 0,0 0 0 0 0,0 0 1 0 0,0 1-1 0 0,0-1 0 0 0,-1 0 0 0 0,1 1 1 0 0,0-1-1 0 0,-1 1 0 0 0,1 0 0 0 0,-1-1 0 0 0,1 1 1 0 0,-1 0-1 0 0,2 3 0 0 0,-2-3 1 0 0,0-1 0 0 0,0 1 0 0 0,0 0 0 0 0,1 0 0 0 0,-1-1 0 0 0,1 1-1 0 0,-1 0 1 0 0,1-1 0 0 0,0 0 0 0 0,-1 1 0 0 0,1-1 0 0 0,0 0 0 0 0,0 0 0 0 0,0 0 0 0 0,2 1 0 0 0,13 6 359 0 0,-6-2-107 0 0,-1-1 0 0 0,1 0-1 0 0,0-1 1 0 0,1 0 0 0 0,-1-1-1 0 0,1 0 1 0 0,16 1 0 0 0,-4-2 54 0 0,0-2 1 0 0,-1-1-1 0 0,25-4 1 0 0,-41 5-295 0 0,0-2 0 0 0,0 1 0 0 0,1-1 0 0 0,-2 0 0 0 0,1 0 1 0 0,0-1-1 0 0,0 1 0 0 0,-1-2 0 0 0,1 1 0 0 0,-1-1 1 0 0,0 0-1 0 0,0 0 0 0 0,10-10 0 0 0,-8-1 28 0 0,-7 13-84 0 0,0 1 0 0 0,-1-1 0 0 0,1 1 0 0 0,0-1 0 0 0,0 1 1 0 0,0 0-1 0 0,0-1 0 0 0,0 1 0 0 0,1 0 0 0 0,-1 0 0 0 0,0-1 0 0 0,0 1 1 0 0,1 0-1 0 0,-1 0 0 0 0,1 1 0 0 0,1-2 0 0 0,2-4 23 0 0,-1 0 0 0 0,1 0 1 0 0,-1 0-1 0 0,0-1 0 0 0,-1 1 0 0 0,0-1 0 0 0,0 0 1 0 0,0 0-1 0 0,-1 0 0 0 0,0 0 0 0 0,1-9 0 0 0,9-20 76 0 0,-9 24-75 0 0,0 0-1 0 0,0 0 1 0 0,-1-1 0 0 0,-1 1-1 0 0,0-23 1 0 0,-1 28-31 0 0,0 0 0 0 0,-1 0 0 0 0,0 0 0 0 0,0 0 0 0 0,0-1 1 0 0,-1 1-1 0 0,0 1 0 0 0,-1-1 0 0 0,1 0 0 0 0,-1 0 0 0 0,-6-9 0 0 0,-52-56 55 0 0,41 43-35 0 0,20 27-25 0 0,-1 1-1 0 0,0 0 0 0 0,1 0 0 0 0,-1-1 1 0 0,0 1-1 0 0,0 0 0 0 0,1 0 1 0 0,-1 0-1 0 0,0 0 0 0 0,0 0 1 0 0,0 0-1 0 0,-1 0 0 0 0,1 0 1 0 0,0 0-1 0 0,0 1 0 0 0,0-1 1 0 0,-1 0-1 0 0,1 1 0 0 0,0-1 0 0 0,0 1 1 0 0,-1-1-1 0 0,-1 1 0 0 0,-13-5-244 0 0,0 0-1 0 0,-1 2 0 0 0,0 0 0 0 0,1 0 0 0 0,-30 1 0 0 0,37 2-144 0 0,1 0 0 0 0,0 1 0 0 0,0 0 0 0 0,-1 0 0 0 0,1 0 0 0 0,0 1 0 0 0,0 1 0 0 0,0-1 0 0 0,0 1 0 0 0,1 1 1 0 0,-1-1-1 0 0,-7 6 0 0 0,-4 16-1544 0 0,0-8 144 0 0,3-2-374 0 0,0 0-1 0 0,0 1 0 0 0,-24 35 0 0 0,-8 28-3425 0 0,16-38 1262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35 5576 0 0,'0'-2'770'0'0,"0"-1"1"0"0,0 1-1 0 0,0 0 0 0 0,0 0 1 0 0,-1 0-1 0 0,1 0 0 0 0,-1 0 1 0 0,1 0-1 0 0,-1 0 1 0 0,0 0-1 0 0,-1-4 0 0 0,1 6-629 0 0,0-1-1 0 0,1 0 1 0 0,-1 1-1 0 0,0-1 1 0 0,0 1-1 0 0,1 0 1 0 0,-1-1-1 0 0,0 1 1 0 0,0 0-1 0 0,0-1 1 0 0,0 1-1 0 0,1 0 0 0 0,-1 0 1 0 0,0 0-1 0 0,0 0 1 0 0,0 0-1 0 0,0 0 1 0 0,0 0-1 0 0,0 0 1 0 0,0 0-1 0 0,1 0 1 0 0,-1 0-1 0 0,0 0 1 0 0,0 1-1 0 0,0-1 1 0 0,0 0-1 0 0,1 1 1 0 0,-1-1-1 0 0,0 1 0 0 0,0-1 1 0 0,-1 2-1 0 0,-2 1 59 0 0,1 0-1 0 0,-1 0 1 0 0,1 0-1 0 0,0 1 1 0 0,0-1-1 0 0,0 1 1 0 0,0 0-1 0 0,1 0 1 0 0,-1 0-1 0 0,1 0 1 0 0,0 1-1 0 0,1-1 0 0 0,-1 1 1 0 0,1-1-1 0 0,-1 1 1 0 0,1-1-1 0 0,1 1 1 0 0,-1 0-1 0 0,1 8 1 0 0,-5 15 398 0 0,1-12-346 0 0,2 0 0 0 0,0 1 0 0 0,1-1 0 0 0,0 1 0 0 0,2-1-1 0 0,3 30 1 0 0,28 92 718 0 0,-22-102-755 0 0,38 106 327 0 0,-29-92-480 0 0,-18-47-56 0 0,0-1-1 0 0,0 1 1 0 0,0 0-1 0 0,1 0 1 0 0,-1-1-1 0 0,1 1 1 0 0,-1 0-1 0 0,1-1 1 0 0,4 5-1 0 0,-4-5 4 0 0,0 0 0 0 0,0 1 0 0 0,0-1-1 0 0,0 1 1 0 0,-1 0 0 0 0,1-1 0 0 0,-1 1-1 0 0,1 0 1 0 0,0 4 0 0 0,26 75 5 0 0,-11-56-22 0 0,-2-1-122 0 0,-3-5-94 0 0,-11-19 174 0 0,1 1 1 0 0,-1 0-1 0 0,0-1 1 0 0,0 1-1 0 0,0 0 1 0 0,0-1-1 0 0,0 1 1 0 0,0 0 0 0 0,0 0-1 0 0,-1 0 1 0 0,1 0-1 0 0,-1-1 1 0 0,1 4-1 0 0,0-3-118 0 0,-1-1 0 0 0,1 1 1 0 0,0 0-1 0 0,0 0 0 0 0,0-1 0 0 0,0 1 0 0 0,0 0 0 0 0,0-1 0 0 0,0 1 1 0 0,1-1-1 0 0,-1 0 0 0 0,0 1 0 0 0,1-1 0 0 0,0 0 0 0 0,-1 0 0 0 0,1 0 0 0 0,-1 0 1 0 0,1 0-1 0 0,0 0 0 0 0,0 0 0 0 0,0-1 0 0 0,-1 1 0 0 0,1-1 0 0 0,3 1 1 0 0,-3 0-45 0 0,-1-1 0 0 0,1 1 1 0 0,-1-1-1 0 0,1 1 1 0 0,-1-1-1 0 0,1 0 1 0 0,-1 0-1 0 0,1 0 1 0 0,-1 1-1 0 0,1-2 1 0 0,-1 1-1 0 0,1 0 1 0 0,-1 0-1 0 0,1 0 1 0 0,-1-1-1 0 0,1 1 1 0 0,-1-1-1 0 0,1 1 0 0 0,-1-1 1 0 0,1 1-1 0 0,-1-1 1 0 0,0 0-1 0 0,0 0 1 0 0,1 0-1 0 0,-1 0 1 0 0,0 0-1 0 0,0 0 1 0 0,0 0-1 0 0,0 0 1 0 0,0 0-1 0 0,0-1 1 0 0,0 1-1 0 0,1-2 1 0 0,4-15-1679 0 0,0 0 1 0 0,2 0 0 0 0,0 0 0 0 0,19-29 0 0 0,-14 20-2163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4176 0 0,'-11'-1'5300'0'0,"-14"3"-2016"0"0,16 2-2874 0 0,0 1 0 0 0,0 0 0 0 0,0 0 0 0 0,1 1 0 0 0,0 0 0 0 0,0 0 0 0 0,1 1 0 0 0,0 0 0 0 0,0 0 0 0 0,0 1 1 0 0,1 0-1 0 0,0 0 0 0 0,-5 10 0 0 0,0 13 199 0 0,3-3-300 0 0,-1 47 579 0 0,10-64-789 0 0,1 0 0 0 0,0 0-1 0 0,1 0 1 0 0,0 0 0 0 0,1 0-1 0 0,0-1 1 0 0,0 0 0 0 0,1 1-1 0 0,1-1 1 0 0,-1-1 0 0 0,2 1-1 0 0,7 8 1 0 0,5 11 168 0 0,-18-27-248 0 0,0 0-1 0 0,0 0 1 0 0,1 0-1 0 0,-1 0 1 0 0,1 0-1 0 0,-1 0 1 0 0,1 0 0 0 0,0-1-1 0 0,0 1 1 0 0,0 0-1 0 0,0-1 1 0 0,0 0-1 0 0,0 1 1 0 0,0-1-1 0 0,2 1 1 0 0,-2-1-6 0 0,-1 0 1 0 0,0-1-1 0 0,1 1 1 0 0,-1 0-1 0 0,0 0 1 0 0,0 0-1 0 0,0 1 1 0 0,0-1-1 0 0,0 0 1 0 0,0 0-1 0 0,0 1 1 0 0,0-1-1 0 0,0 0 1 0 0,-1 1-1 0 0,1-1 1 0 0,0 1-1 0 0,-1-1 1 0 0,1 1-1 0 0,-1 2 1 0 0,6 9 79 0 0,63 50 743 0 0,-40-27-427 0 0,0 0 11 0 0,-24-31-304 0 0,-1 1 0 0 0,0 0 1 0 0,0 1-1 0 0,-1-1 0 0 0,0 1 0 0 0,4 13 1 0 0,11 18 317 0 0,-13-31-299 0 0,-1-1-1 0 0,0 1 1 0 0,-1 0 0 0 0,0 0 0 0 0,0 0-1 0 0,0 0 1 0 0,-1 1 0 0 0,0-1-1 0 0,1 10 1 0 0,2 73 876 0 0,-5-80-956 0 0,-1-5-49 0 0,1 0 0 0 0,-1 0 0 0 0,0-1 0 0 0,0 1 0 0 0,-1 0 0 0 0,1 0 0 0 0,-1-1 0 0 0,0 1 0 0 0,0-1 1 0 0,-1 1-1 0 0,1-1 0 0 0,-1 0 0 0 0,0 0 0 0 0,0 0 0 0 0,0 0 0 0 0,-1-1 0 0 0,0 1 0 0 0,-7 5 0 0 0,-4 1-207 0 0,-11 4-1879 0 0,25-14 1984 0 0,0 0 1 0 0,0 0 0 0 0,0 0-1 0 0,0 0 1 0 0,0-1-1 0 0,0 1 1 0 0,0 0-1 0 0,0 0 1 0 0,0-1-1 0 0,0 1 1 0 0,0 0-1 0 0,1-1 1 0 0,-1 1-1 0 0,0-1 1 0 0,0 0-1 0 0,0 1 1 0 0,0-1-1 0 0,1 1 1 0 0,-1-1-1 0 0,0 0 1 0 0,1 0-1 0 0,-1 1 1 0 0,1-1-1 0 0,-1 0 1 0 0,1 0-1 0 0,-1 0 1 0 0,1 0-1 0 0,-1 0 1 0 0,1 0-1 0 0,-1-1 1 0 0,-10-26-2232 0 0,0-1 0 0 0,2 0 0 0 0,-5-29 0 0 0,5 7-566 0 0,3 1 0 0 0,1-85-1 0 0,5 82-515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4760 0 0,'0'0'10213'0'0,"0"34"-6000"0"0,1-8-3454 0 0,3 0-1 0 0,0-1 1 0 0,1 1 0 0 0,9 25 0 0 0,-2-8-200 0 0,16 62 463 0 0,23 102 766 0 0,-48-170-1556 0 0,-3-34-221 0 0,0 0 0 0 0,0-1 0 0 0,0 1-1 0 0,0 0 1 0 0,0 0 0 0 0,1-1 0 0 0,-1 1 0 0 0,1 0 0 0 0,0-1 0 0 0,0 1 0 0 0,0 0 0 0 0,0-1 0 0 0,3 4 0 0 0,4 13 90 0 0,-8-18-93 0 0,0 0-1 0 0,0 1 1 0 0,0-1-1 0 0,0 0 1 0 0,1 0 0 0 0,-1 0-1 0 0,0 0 1 0 0,1 0 0 0 0,-1 0-1 0 0,1 0 1 0 0,0 0-1 0 0,-1 0 1 0 0,1 0 0 0 0,0 0-1 0 0,-1 0 1 0 0,1 0 0 0 0,0-1-1 0 0,0 1 1 0 0,0 0-1 0 0,0 0 1 0 0,-1-1 0 0 0,1 1-1 0 0,0-1 1 0 0,0 1 0 0 0,0-1-1 0 0,1 1 1 0 0,0 0 0 0 0,0-1 126 0 0,6-17 240 0 0,-7 15-352 0 0,0 0 0 0 0,0 0 0 0 0,0 0 0 0 0,0 0 1 0 0,0-1-1 0 0,0 1 0 0 0,0 0 0 0 0,-1 0 0 0 0,1-1 0 0 0,-1 1 1 0 0,0 0-1 0 0,1-1 0 0 0,-1-2 0 0 0,-1 0-14 0 0,1 3 0 0 0,0 0 0 0 0,0-1 1 0 0,0 1-1 0 0,0 0 0 0 0,0 0 1 0 0,1-1-1 0 0,-1 1 0 0 0,0 0 1 0 0,1 0-1 0 0,0-1 0 0 0,0 1 1 0 0,-1 0-1 0 0,1 0 0 0 0,0 0 1 0 0,1 0-1 0 0,0-2 0 0 0,18-29 83 0 0,-20 31-84 0 0,1 0 1 0 0,0 0-1 0 0,0 0 1 0 0,0 0-1 0 0,0 0 0 0 0,0 0 1 0 0,0 0-1 0 0,0 0 1 0 0,0 0-1 0 0,1 0 0 0 0,-1 1 1 0 0,1-1-1 0 0,0 0 1 0 0,-1 1-1 0 0,1-1 0 0 0,0 1 1 0 0,0 0-1 0 0,0 0 1 0 0,0 0-1 0 0,0 0 0 0 0,0 0 1 0 0,0 0-1 0 0,0 0 1 0 0,0 1-1 0 0,1-1 0 0 0,-1 1 1 0 0,0-1-1 0 0,0 1 1 0 0,1 0-1 0 0,2 0 0 0 0,3 0 28 0 0,4 0 25 0 0,-1 0 0 0 0,1 1-1 0 0,18 3 1 0 0,-28-4-51 0 0,0 1-1 0 0,0-1 1 0 0,0 1-1 0 0,1 0 1 0 0,-1-1-1 0 0,0 1 1 0 0,0 0-1 0 0,0 0 1 0 0,-1 1-1 0 0,1-1 1 0 0,0 0 0 0 0,0 1-1 0 0,-1-1 1 0 0,1 1-1 0 0,0-1 1 0 0,-1 1-1 0 0,0 0 1 0 0,1 0-1 0 0,-1 0 1 0 0,0-1-1 0 0,0 1 1 0 0,0 0-1 0 0,0 0 1 0 0,1 4-1 0 0,-2-4-3 0 0,1-1 0 0 0,-1 1-1 0 0,1-1 1 0 0,-1 1 0 0 0,1-1-1 0 0,0 0 1 0 0,-1 1 0 0 0,1-1-1 0 0,0 0 1 0 0,0 0 0 0 0,0 1 0 0 0,0-1-1 0 0,0 0 1 0 0,0 0 0 0 0,0 0-1 0 0,0 0 1 0 0,1 0 0 0 0,-1-1-1 0 0,0 1 1 0 0,1 0 0 0 0,-1 0 0 0 0,0-1-1 0 0,3 1 1 0 0,-1 0 2 0 0,-1 0-1 0 0,0 0 1 0 0,0 0 0 0 0,0 0-1 0 0,0 0 1 0 0,0 1 0 0 0,0-1 0 0 0,-1 1-1 0 0,1-1 1 0 0,0 1 0 0 0,-1-1-1 0 0,1 1 1 0 0,-1 0 0 0 0,1 0-1 0 0,1 4 1 0 0,20 32 174 0 0,10 22 110 0 0,-16-27-106 0 0,-15-30-156 0 0,0 0 0 0 0,0 0 0 0 0,-1 0 0 0 0,1 0 0 0 0,0 0 1 0 0,-1 1-1 0 0,0-1 0 0 0,0 1 0 0 0,0-1 0 0 0,0 1 0 0 0,-1-1 0 0 0,1 1 0 0 0,-1 4 0 0 0,1-2 43 0 0,-1-1 0 0 0,0 0-1 0 0,-1 0 1 0 0,1 0 0 0 0,-1 0 0 0 0,0 1 0 0 0,0-1 0 0 0,0 0-1 0 0,-1-1 1 0 0,-3 10 0 0 0,3-12-63 0 0,0 0 0 0 0,-1 0 0 0 0,1 0 0 0 0,0 0 0 0 0,0 0 0 0 0,-1-1 0 0 0,1 1 0 0 0,-1-1 0 0 0,0 0 0 0 0,1 1 0 0 0,-1-1 0 0 0,0 0 0 0 0,0-1 0 0 0,0 1 0 0 0,1 0 0 0 0,-1-1 0 0 0,0 0 0 0 0,0 0 0 0 0,0 1 0 0 0,0-2 0 0 0,-4 1 0 0 0,-38 4-59 0 0,-21 2-908 0 0,62-6 786 0 0,0-1-1 0 0,-1 1 1 0 0,1 0-1 0 0,0-1 0 0 0,0 0 1 0 0,-1 0-1 0 0,1 0 0 0 0,0-1 1 0 0,0 1-1 0 0,0-1 0 0 0,1 0 1 0 0,-5-3-1 0 0,6 3-119 0 0,0 0 1 0 0,0 1-1 0 0,1-1 0 0 0,-1 0 0 0 0,1 0 0 0 0,0 0 1 0 0,0-1-1 0 0,0 1 0 0 0,0 0 0 0 0,0 0 1 0 0,0-1-1 0 0,0 1 0 0 0,1 0 0 0 0,-1-1 1 0 0,1 1-1 0 0,0-1 0 0 0,0 1 0 0 0,0-1 0 0 0,0 1 1 0 0,0-1-1 0 0,1-2 0 0 0,-1 1-144 0 0,1-1 0 0 0,-1 1 1 0 0,1 0-1 0 0,1 0 0 0 0,-1 0 0 0 0,0 0 0 0 0,1 0 0 0 0,0 0 1 0 0,0 0-1 0 0,0 0 0 0 0,4-3 0 0 0,54-58-4052 0 0,-43 37 2898 0 0,13 8 11 0 0,57-61-2062 0 0,-60 62 2284 0 0,-14-13-1286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57 4792 0 0,'5'-28'6053'0'0,"-1"0"4679"0"0,-4 34-10471 0 0,-1-1 1 0 0,0 1 0 0 0,-1-1 0 0 0,1 1 0 0 0,-1-1-1 0 0,0 0 1 0 0,-1 0 0 0 0,1 1 0 0 0,-1-2 0 0 0,0 1-1 0 0,0 0 1 0 0,-1 0 0 0 0,-7 7 0 0 0,1 0-78 0 0,-1 0-1 0 0,2 0 1 0 0,0 1-1 0 0,0 0 1 0 0,1 1 0 0 0,1 0-1 0 0,-10 24 1 0 0,-3 4 82 0 0,20-40-255 0 0,-5 5 24 0 0,1 0-1 0 0,0 0 1 0 0,1 0 0 0 0,0 1 0 0 0,0-1 0 0 0,1 1-1 0 0,-1 0 1 0 0,2 0 0 0 0,-1 0 0 0 0,1 0 0 0 0,0 0 0 0 0,1 0-1 0 0,0 9 1 0 0,0-15-31 0 0,0 0 0 0 0,0 1 0 0 0,0-1 0 0 0,0 0 0 0 0,0 0 0 0 0,0 0 0 0 0,0 0 0 0 0,1 1 0 0 0,-1-1 0 0 0,1 0 0 0 0,0 0 0 0 0,-1 0 0 0 0,1 0 0 0 0,0 0 0 0 0,0 0 0 0 0,1 0 0 0 0,-1-1 0 0 0,0 1 0 0 0,0 0 0 0 0,3 2 0 0 0,0-2-2 0 0,0-1 0 0 0,0 1 0 0 0,0-1 0 0 0,0 0 0 0 0,0 0 1 0 0,0-1-1 0 0,0 1 0 0 0,0-1 0 0 0,0 0 0 0 0,9 0 0 0 0,-10-1 3 0 0,0 0-1 0 0,0 0 1 0 0,1 0 0 0 0,-1 0 0 0 0,0 0-1 0 0,0-1 1 0 0,0 1 0 0 0,0-1 0 0 0,0 0 0 0 0,-1 0-1 0 0,1 0 1 0 0,0 0 0 0 0,-1 0 0 0 0,0-1-1 0 0,4-4 1 0 0,1-1 30 0 0,0 0 0 0 0,-1-1 0 0 0,10-17 0 0 0,-14 18-2 0 0,-1 1 1 0 0,1 0-1 0 0,-1-1 0 0 0,0 1 1 0 0,-1-1-1 0 0,0 1 1 0 0,0-10-1 0 0,-1 12-18 0 0,1 0 0 0 0,-1 0 0 0 0,1 0 0 0 0,1 0 0 0 0,-1 0 0 0 0,1 0 0 0 0,0 0 1 0 0,0 0-1 0 0,0 0 0 0 0,1 0 0 0 0,2-6 0 0 0,0-2 51 0 0,-4 12-59 0 0,0 0 1 0 0,0 0-1 0 0,0 0 1 0 0,0-1-1 0 0,0 1 0 0 0,0 0 1 0 0,1 0-1 0 0,-1 0 1 0 0,0 0-1 0 0,1 0 0 0 0,-1 0 1 0 0,1 0-1 0 0,-1 0 1 0 0,1 0-1 0 0,-1 0 0 0 0,2-1 1 0 0,7-8 63 0 0,-8 9-62 0 0,0 0 0 0 0,-1 0 0 0 0,1 1 0 0 0,0-1 0 0 0,0 0 0 0 0,-1 1 0 0 0,1-1 0 0 0,0 0 0 0 0,0 1 0 0 0,0-1 0 0 0,0 1 0 0 0,0-1 0 0 0,0 1 0 0 0,0 0 0 0 0,0-1 0 0 0,0 1 0 0 0,0 0 0 0 0,0 0 0 0 0,0 0 0 0 0,0 0 0 0 0,0 0 0 0 0,0 0 0 0 0,0 0 0 0 0,0 0 0 0 0,2 0 0 0 0,-2 0 7 0 0,2 0 14 0 0,0 0 1 0 0,0 1-1 0 0,0-1 0 0 0,0 0 0 0 0,0 1 0 0 0,0 0 1 0 0,-1 0-1 0 0,1 0 0 0 0,0 0 0 0 0,0 0 1 0 0,4 3-1 0 0,11 14 206 0 0,-14-14-173 0 0,0-1-1 0 0,0 2 0 0 0,0-1 1 0 0,0 0-1 0 0,-1 1 0 0 0,1-1 1 0 0,-1 1-1 0 0,0 0 0 0 0,-1 0 0 0 0,1 0 1 0 0,-1 1-1 0 0,3 8 0 0 0,-4-4-16 0 0,-1-8-32 0 0,0-1 1 0 0,0 1-1 0 0,1 0 0 0 0,-1 0 1 0 0,1 0-1 0 0,-1 0 1 0 0,1 0-1 0 0,0 0 1 0 0,0 0-1 0 0,0 0 0 0 0,0-1 1 0 0,0 1-1 0 0,0 0 1 0 0,0-1-1 0 0,2 2 0 0 0,-2-1-2 0 0,0-1-1 0 0,0 0 1 0 0,0 1-1 0 0,0-1 1 0 0,0 0-1 0 0,0 1 1 0 0,0-1 0 0 0,-1 1-1 0 0,1-1 1 0 0,0 1-1 0 0,-1 0 1 0 0,0-1-1 0 0,1 1 1 0 0,-1 0-1 0 0,0-1 1 0 0,0 1-1 0 0,0 2 1 0 0,7 26 166 0 0,-2-15-88 0 0,-1 1 1 0 0,-1 1 0 0 0,0-1-1 0 0,-1 0 1 0 0,-1 33 0 0 0,-1 195-15 0 0,0-236-122 0 0,-1 0-1 0 0,0-1 1 0 0,0 1 0 0 0,-1-1 0 0 0,-2 8 0 0 0,-5 32-1036 0 0,3-17-430 0 0,4-26 1066 0 0,1 0-1 0 0,-1 0 1 0 0,0-1 0 0 0,0 1-1 0 0,0-1 1 0 0,0 1 0 0 0,0-1-1 0 0,-6 5 1 0 0,7-26-12633 0 0,2 13 12449 0 0,0 0 1 0 0,0 0-1 0 0,1-1 0 0 0,0 1 0 0 0,2-6 1 0 0,6-17-1250 0 0,-1-6-1275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5184 0 0,'2'5'10250'0'0,"5"18"-5819"0"0,-2 74 947 0 0,-1 0-4984 0 0,-4-73-382 0 0,-1-17-103 0 0,1-1 1 0 0,0 1-1 0 0,0-1 1 0 0,1 0 0 0 0,0 1-1 0 0,0-1 1 0 0,0 0 0 0 0,4 8-1 0 0,-1 22-2709 0 0,-6-11-2116 0 0,1-2-7126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3856 0 0,'0'0'2549'0'0,"0"13"4531"0"0,0 15-4391 0 0,1-10-1469 0 0,1-1-1 0 0,0 0 1 0 0,10 32-1 0 0,4 25 115 0 0,-13-60-1058 0 0,0 0-1 0 0,2 1 1 0 0,8 19 0 0 0,-7-20-88 0 0,-1 0 1 0 0,0 1 0 0 0,-1-1 0 0 0,3 17 0 0 0,4 45 419 0 0,-4-27 54 0 0,3 63 0 0 0,-9-104-612 0 0,-1 1 0 0 0,2-1 1 0 0,-1 0-1 0 0,1 0 1 0 0,1 0-1 0 0,-1 0 0 0 0,1-1 1 0 0,1 1-1 0 0,0-1 1 0 0,5 10-1 0 0,0-6-24 0 0,-8-9-22 0 0,0 1-1 0 0,1-1 1 0 0,-1 0 0 0 0,1 0-1 0 0,0-1 1 0 0,0 1-1 0 0,0 0 1 0 0,0 0-1 0 0,0-1 1 0 0,4 3 0 0 0,-5-3 2 0 0,1 0 0 0 0,0 0 0 0 0,0 0 0 0 0,0 0 0 0 0,-1-1 0 0 0,1 1 0 0 0,0 0 0 0 0,0-1 0 0 0,0 1 0 0 0,0-1 0 0 0,0 0 0 0 0,0 0 1 0 0,0 0-1 0 0,0 0 0 0 0,1 0 0 0 0,-1 0 0 0 0,0-1 0 0 0,0 1 0 0 0,0 0 0 0 0,0-1 0 0 0,-1 0 0 0 0,1 1 0 0 0,0-1 0 0 0,0 0 0 0 0,0 0 0 0 0,0 0 1 0 0,-1 0-1 0 0,1-1 0 0 0,2-1 0 0 0,-3 2-4 0 0,0 1-3 0 0,0-1 1 0 0,0 1 0 0 0,-1-1 0 0 0,1 1 0 0 0,0-1 0 0 0,0 0 0 0 0,-1 0 0 0 0,1 1 0 0 0,0-1 0 0 0,-1 0 0 0 0,1 0 0 0 0,-1 1 0 0 0,1-1 0 0 0,-1 0 0 0 0,1 0 0 0 0,-1 0 0 0 0,0 0 0 0 0,1 0 0 0 0,-1 0 0 0 0,0 0 0 0 0,0 0 0 0 0,0 0 0 0 0,0 0 0 0 0,0 0 0 0 0,0 0 0 0 0,0 0 0 0 0,0-1 0 0 0,0 1-1 0 0,0 0 1 0 0,0-1-1 0 0,0 1 0 0 0,0 0 1 0 0,0 0-1 0 0,0 0 0 0 0,0 0 0 0 0,0 0 1 0 0,1 0-1 0 0,-1 0 0 0 0,0 0 1 0 0,1 0-1 0 0,-1 0 0 0 0,1 0 0 0 0,-1 0 1 0 0,1 0-1 0 0,-1 0 0 0 0,1 0 1 0 0,0 0-1 0 0,0 0 0 0 0,0 0 1 0 0,2-3-3 0 0,0 0 0 0 0,-1 0 0 0 0,1 0 0 0 0,-1 0 0 0 0,0 0 0 0 0,-1-1 0 0 0,1 1 0 0 0,-1-1 0 0 0,1 1 0 0 0,0-8 0 0 0,11-31 41 0 0,5-30-26 0 0,-12 45-42 0 0,-6 26 31 0 0,0 1 0 0 0,1-1 0 0 0,-1 0 1 0 0,0 0-1 0 0,1 1 0 0 0,-1-1 0 0 0,1 1 1 0 0,-1-1-1 0 0,1 0 0 0 0,0 1 0 0 0,-1-1 0 0 0,1 1 1 0 0,0-1-1 0 0,0 1 0 0 0,0 0 0 0 0,3-3 1 0 0,-3 3-1 0 0,0 0 1 0 0,0 0-1 0 0,-1 0 1 0 0,1 0-1 0 0,0 0 1 0 0,0 0 0 0 0,0 0-1 0 0,-1-1 1 0 0,1 1-1 0 0,0 0 1 0 0,-1 0 0 0 0,1-1-1 0 0,-1 1 1 0 0,0 0-1 0 0,1-1 1 0 0,-1 1-1 0 0,0-3 1 0 0,0 3 1 0 0,0 0-1 0 0,0 0 1 0 0,0 0-1 0 0,0 0 1 0 0,1 0-1 0 0,-1 0 1 0 0,0 0 0 0 0,0 0-1 0 0,1 1 1 0 0,-1-1-1 0 0,0 0 1 0 0,1 0 0 0 0,-1 0-1 0 0,1 0 1 0 0,-1 1-1 0 0,1-1 1 0 0,0 0-1 0 0,-1 1 1 0 0,1-1 0 0 0,1 0-1 0 0,3-16 105 0 0,-2 2-36 0 0,-3 15-55 0 0,0 0-1 0 0,1-1 0 0 0,-1 1 1 0 0,0 0-1 0 0,0 0 0 0 0,0 0 1 0 0,0 0-1 0 0,1 0 1 0 0,-1-1-1 0 0,0 1 0 0 0,0 0 1 0 0,0 0-1 0 0,1 0 0 0 0,-1 0 1 0 0,0 0-1 0 0,0 0 1 0 0,1 0-1 0 0,-1 0 0 0 0,0 0 1 0 0,0 0-1 0 0,0 0 0 0 0,1 0 1 0 0,-1 0-1 0 0,0 0 0 0 0,0 0 1 0 0,1 0-1 0 0,-1 0 1 0 0,0 0-1 0 0,0 0 0 0 0,0 0 1 0 0,1 0-1 0 0,-1 0 0 0 0,0 0 1 0 0,0 1-1 0 0,0-1 1 0 0,1 0-1 0 0,-1 0 0 0 0,0 0 1 0 0,0 0-1 0 0,0 0 0 0 0,0 1 1 0 0,1-1-1 0 0,-1 0 1 0 0,0 0-1 0 0,0 0 0 0 0,0 1 1 0 0,0-1-1 0 0,0 0 0 0 0,0 0 1 0 0,0 0-1 0 0,1 1 0 0 0,0 4 36 0 0,0 0 0 0 0,0 0-1 0 0,0 0 1 0 0,-1 0-1 0 0,0 1 1 0 0,0-1-1 0 0,0 0 1 0 0,-2 10-1 0 0,1 0-39 0 0,1 0-57 0 0,-1-8 36 0 0,1 0 0 0 0,0 0 0 0 0,1-1 1 0 0,-1 1-1 0 0,1 0 0 0 0,1 0 1 0 0,2 11-1 0 0,1 7-509 0 0,-5-23 464 0 0,0-1-1 0 0,0 0 0 0 0,0 0 0 0 0,0 0 0 0 0,0 1 0 0 0,0-1 0 0 0,1 0 1 0 0,-1 0-1 0 0,0 0 0 0 0,1 0 0 0 0,-1 0 0 0 0,0 0 0 0 0,1 1 0 0 0,0-1 1 0 0,-1 0-1 0 0,1 0 0 0 0,0 0 0 0 0,-1-1 0 0 0,1 1 0 0 0,0 0 0 0 0,0 0 0 0 0,0 0 1 0 0,0 0-1 0 0,-1-1 0 0 0,1 1 0 0 0,2 0 0 0 0,2 2-623 0 0,-1-1-1 0 0,1 0 0 0 0,0 0 1 0 0,0 0-1 0 0,0 0 1 0 0,0-1-1 0 0,0 0 1 0 0,1 0-1 0 0,-1 0 0 0 0,0-1 1 0 0,1 0-1 0 0,-1 0 1 0 0,0 0-1 0 0,0-1 1 0 0,1 1-1 0 0,-1-1 0 0 0,0-1 1 0 0,0 1-1 0 0,10-5 1 0 0,-14 6 497 0 0,1-1 0 0 0,-1 1-1 0 0,0-1 1 0 0,1 0 0 0 0,-1 0 0 0 0,0 1 0 0 0,0-1 0 0 0,0 0 0 0 0,1 0 0 0 0,-1 0 0 0 0,0 0 0 0 0,0-1 0 0 0,0 1 0 0 0,-1 0 0 0 0,1 0 0 0 0,0-1 0 0 0,0 0 0 0 0,9-12-1015 0 0,63-59-3465 0 0,-64 62 1910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207 112 3944 0 0,'-11'-31'9482'0'0,"10"30"-9131"0"0,-1-1 0 0 0,0 1 0 0 0,-1-1 0 0 0,1 1 0 0 0,0 0 0 0 0,0 0 0 0 0,0 0 0 0 0,-1 0 0 0 0,1 0 0 0 0,-1 1 0 0 0,1-1 0 0 0,0 1 0 0 0,-1-1 0 0 0,1 1 0 0 0,-1 0 0 0 0,1 0-1 0 0,-4 1 1 0 0,3-1-121 0 0,0 1 0 0 0,0 0 0 0 0,1 0 0 0 0,-1 0 0 0 0,1 1 0 0 0,-1-1 0 0 0,1 1 0 0 0,-1-1 0 0 0,1 1 0 0 0,0 0-1 0 0,0 0 1 0 0,-4 4 0 0 0,-3 6 43 0 0,1 0 1 0 0,0 0-1 0 0,1 1 0 0 0,-10 25 0 0 0,8-18 168 0 0,0-2-279 0 0,2 0 0 0 0,0 1 0 0 0,1 0-1 0 0,0 0 1 0 0,2 1 0 0 0,0-1 0 0 0,2 1-1 0 0,-1 36 1 0 0,-1-31-20 0 0,3-23-134 0 0,0 0-1 0 0,0-1 0 0 0,1 1 1 0 0,-1 0-1 0 0,1 0 0 0 0,-1 0 0 0 0,1 0 1 0 0,0 0-1 0 0,-1 0 0 0 0,1 0 1 0 0,0 0-1 0 0,0 0 0 0 0,1 0 0 0 0,-1 0 1 0 0,0 0-1 0 0,1 0 0 0 0,-1 0 1 0 0,1 0-1 0 0,0 0 0 0 0,-1 0 0 0 0,1 0 1 0 0,0-1-1 0 0,0 1 0 0 0,0 0 0 0 0,0-1 1 0 0,1 1-1 0 0,-1-1 0 0 0,0 1 1 0 0,1-1-1 0 0,2 3 0 0 0,-1-2-8 0 0,0-1 0 0 0,1 1-1 0 0,-1-1 1 0 0,1 0 0 0 0,-1 0 0 0 0,1 0-1 0 0,-1 0 1 0 0,1-1 0 0 0,0 0 0 0 0,-1 1-1 0 0,1-1 1 0 0,0 0 0 0 0,-1-1-1 0 0,1 1 1 0 0,0-1 0 0 0,-1 0 0 0 0,1 1-1 0 0,-1-2 1 0 0,1 1 0 0 0,-1 0 0 0 0,1-1-1 0 0,-1 1 1 0 0,0-1 0 0 0,0 0 0 0 0,0 0-1 0 0,0 0 1 0 0,0-1 0 0 0,0 1-1 0 0,-1-1 1 0 0,1 1 0 0 0,-1-1 0 0 0,0 0-1 0 0,1 0 1 0 0,-1 0 0 0 0,-1 0 0 0 0,1-1-1 0 0,0 1 1 0 0,-1 0 0 0 0,2-6 0 0 0,-2 6-5 0 0,-1 1 1 0 0,1-1 0 0 0,0 1-1 0 0,0 0 1 0 0,0-1 0 0 0,0 1-1 0 0,0 0 1 0 0,1-1 0 0 0,-1 1-1 0 0,1 0 1 0 0,-1 0 0 0 0,1 0-1 0 0,3-2 1 0 0,-4 2 3 0 0,0 1-1 0 0,0-1 1 0 0,-1 1 0 0 0,1-1 0 0 0,0 1-1 0 0,0-1 1 0 0,-1 0 0 0 0,1 1 0 0 0,-1-1-1 0 0,1 0 1 0 0,-1 1 0 0 0,0-1 0 0 0,0 0-1 0 0,0 0 1 0 0,0 0 0 0 0,0 1 0 0 0,0-3-1 0 0,-1 1 3 0 0,1 0-1 0 0,0 0 0 0 0,0 1 1 0 0,1-1-1 0 0,-1 0 0 0 0,1 0 1 0 0,-1 1-1 0 0,1-1 0 0 0,0 0 1 0 0,0 1-1 0 0,0-1 0 0 0,1-2 1 0 0,1 0 2 0 0,0-1 0 0 0,0 1 1 0 0,-1-1-1 0 0,1 1 1 0 0,-1-1-1 0 0,-1 0 1 0 0,1 0-1 0 0,-1 0 1 0 0,0 0-1 0 0,-1 0 0 0 0,1-8 1 0 0,-1 12 5 0 0,0 0 0 0 0,1 0 0 0 0,-1 0-1 0 0,0 1 1 0 0,1-1 0 0 0,-1 0 0 0 0,1 0 0 0 0,0 1 0 0 0,0-1 0 0 0,0 0 0 0 0,-1 1 0 0 0,1-1-1 0 0,1 1 1 0 0,-1-1 0 0 0,0 1 0 0 0,0 0 0 0 0,1-1 0 0 0,-1 1 0 0 0,0 0 0 0 0,1 0 0 0 0,2-2 0 0 0,-3 3-2 0 0,0-1 0 0 0,1 0 0 0 0,-1 1 1 0 0,0 0-1 0 0,0-1 0 0 0,0 1 0 0 0,0 0 1 0 0,0-1-1 0 0,0 1 0 0 0,1 0 1 0 0,-1 0-1 0 0,0 0 0 0 0,0 0 0 0 0,0 0 1 0 0,0 0-1 0 0,0 0 0 0 0,1 1 0 0 0,-1-1 1 0 0,0 0-1 0 0,0 1 0 0 0,0-1 1 0 0,0 1-1 0 0,0-1 0 0 0,0 1 0 0 0,0-1 1 0 0,0 1-1 0 0,0 0 0 0 0,0-1 1 0 0,0 1-1 0 0,0 0 0 0 0,0 0 0 0 0,-1 0 1 0 0,1 0-1 0 0,1 1 0 0 0,53 54 561 0 0,40 65 175 0 0,-76-90-528 0 0,-17-28-199 0 0,-1 0 1 0 0,1 0-1 0 0,0 0 1 0 0,0-1 0 0 0,0 1-1 0 0,0 0 1 0 0,1-1-1 0 0,3 5 1 0 0,5 4 110 0 0,-10-9-103 0 0,0 0 1 0 0,0-1-1 0 0,0 1 1 0 0,1-1-1 0 0,-1 1 0 0 0,1-1 1 0 0,-1 1-1 0 0,1-1 0 0 0,-1 0 1 0 0,1 0-1 0 0,0 0 0 0 0,0 0 1 0 0,3 1-1 0 0,-5-2 220 0 0,0-31 91 0 0,-7-7-200 0 0,6 28-132 0 0,-1 1 1 0 0,1 1-1 0 0,-2-1 0 0 0,1 0 1 0 0,-5-9-1 0 0,-1 1 30 0 0,0-1-1 0 0,-9-30 0 0 0,2 4-23 0 0,11 32-43 0 0,1-1 0 0 0,1-1-1 0 0,0 1 1 0 0,1 0 0 0 0,0 0 0 0 0,1-1 0 0 0,2-18 0 0 0,0-11-534 0 0,-2 41 503 0 0,1 0-1 0 0,-1 0 1 0 0,1 0-1 0 0,0-1 1 0 0,0 1 0 0 0,0 0-1 0 0,0 1 1 0 0,0-1-1 0 0,1 0 1 0 0,-1 0-1 0 0,0 0 1 0 0,1 1-1 0 0,-1-1 1 0 0,1 1-1 0 0,0-1 1 0 0,0 1-1 0 0,-1-1 1 0 0,1 1-1 0 0,0 0 1 0 0,0 0-1 0 0,0 0 1 0 0,0 0-1 0 0,3 0 1 0 0,54-19-1970 0 0,-48 17 1352 0 0,3 0-402 0 0,0 1 0 0 0,0 0 1 0 0,0 1-1 0 0,0 0 0 0 0,0 1 1 0 0,0 1-1 0 0,0 0 0 0 0,0 1 1 0 0,15 4-1 0 0,23 1-2988 0 0,24 5-1555 0 0,-71-7 2776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4248 0 0,'9'27'7702'0'0,"0"49"1678"0"0,0-24-7651 0 0,11-9-1434 0 0,-11 3-3215 0 0,-9 32-6148 0 0,-2-33 5842 0 0,2-36-954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4568 0 0,'-17'9'8485'0'0,"14"5"-7998"0"0,0 0 1 0 0,1 0-1 0 0,1 1 1 0 0,0 21-1 0 0,5 22-105 0 0,1-1 1 0 0,18 77-1 0 0,-19-112-334 0 0,1 0-19 0 0,28 183 235 0 0,-19-135-123 0 0,-10-56-121 0 0,0 0 0 0 0,-2 0 0 0 0,1 1 0 0 0,-1 17 0 0 0,-2-23-16 0 0,0 2 31 0 0,0 1 0 0 0,0-1 0 0 0,1 1 1 0 0,1-1-1 0 0,4 20 0 0 0,-3-25 17 0 0,-1 0 0 0 0,-1 1 0 0 0,1-1 0 0 0,-1 1 0 0 0,0 10 0 0 0,6 20 217 0 0,-6-17-56 0 0,-1-20-199 0 0,0 1-1 0 0,-1-1 1 0 0,1 1-1 0 0,0-1 0 0 0,0 1 1 0 0,0-1-1 0 0,0 1 1 0 0,0 0-1 0 0,-1-1 1 0 0,1 1-1 0 0,0-1 1 0 0,0 1-1 0 0,1-1 0 0 0,-1 1 1 0 0,0-1-1 0 0,0 1 1 0 0,0 0-1 0 0,0-1 1 0 0,0 1-1 0 0,1-1 1 0 0,-1 1-1 0 0,0-1 0 0 0,0 1 1 0 0,1-1-1 0 0,-1 1 1 0 0,0-1-1 0 0,1 0 1 0 0,-1 1-1 0 0,0-1 1 0 0,1 1-1 0 0,-1-1 1 0 0,1 0-1 0 0,-1 1 0 0 0,1-1 1 0 0,-1 0-1 0 0,1 0 1 0 0,-1 1-1 0 0,1-1 1 0 0,0 0-1 0 0,0 0 758 0 0,8-34 374 0 0,-9 21-1039 0 0,-1 7-43 0 0,1-1 0 0 0,0 1 0 0 0,1-1 0 0 0,-1 1 0 0 0,1 0-1 0 0,1-1 1 0 0,-1 1 0 0 0,4-10 0 0 0,5-28 194 0 0,-10 39-209 0 0,1 0 0 0 0,-1 1 0 0 0,1-1 0 0 0,0 0-1 0 0,0 1 1 0 0,0-1 0 0 0,1 1 0 0 0,-1-1 0 0 0,1 1-1 0 0,0 0 1 0 0,0 0 0 0 0,1 0 0 0 0,-1 0 0 0 0,7-7 0 0 0,-8 10-33 0 0,0 0 1 0 0,1 0 0 0 0,-1 1 0 0 0,0-1 0 0 0,0 0 0 0 0,0 0 0 0 0,-1 0-1 0 0,1 0 1 0 0,0 0 0 0 0,0 0 0 0 0,0-1 0 0 0,-1 1 0 0 0,1 0-1 0 0,-1 0 1 0 0,1-1 0 0 0,-1 1 0 0 0,1-3 0 0 0,-1 3-3 0 0,0 1-1 0 0,1-1 1 0 0,-1 0 0 0 0,0 0 0 0 0,0 0 0 0 0,1 1-1 0 0,-1-1 1 0 0,1 0 0 0 0,-1 0 0 0 0,0 1 0 0 0,1-1-1 0 0,-1 0 1 0 0,1 1 0 0 0,0-1 0 0 0,-1 0 0 0 0,1 1 0 0 0,0-1-1 0 0,-1 1 1 0 0,1-1 0 0 0,0 1 0 0 0,-1-1 0 0 0,1 1-1 0 0,0 0 1 0 0,1-1 0 0 0,15-12 330 0 0,-16 12-313 0 0,0 0 0 0 0,0 0 0 0 0,0 0 0 0 0,1 0-1 0 0,-1 0 1 0 0,0 0 0 0 0,0 0 0 0 0,0 0 0 0 0,1 1 0 0 0,-1-1 0 0 0,1 0 0 0 0,-1 1 0 0 0,0-1 0 0 0,1 1 0 0 0,-1 0 0 0 0,1-1 0 0 0,-1 1 0 0 0,1 0-1 0 0,-1 0 1 0 0,1 0 0 0 0,2 0 0 0 0,0 0 22 0 0,1 0-1 0 0,0 0 0 0 0,0 0 1 0 0,-1 0-1 0 0,1 1 0 0 0,0 0 1 0 0,-1 0-1 0 0,1 1 1 0 0,-1-1-1 0 0,1 1 0 0 0,-1 0 1 0 0,0 0-1 0 0,0 0 0 0 0,1 1 1 0 0,-2-1-1 0 0,1 1 0 0 0,0 0 1 0 0,0 0-1 0 0,-1 0 0 0 0,0 1 1 0 0,0-1-1 0 0,4 6 1 0 0,-4-4-27 0 0,0 0 0 0 0,1 0 0 0 0,0-1 1 0 0,-1 1-1 0 0,10 7 0 0 0,-9-9 2 0 0,-1 0 0 0 0,1 1 0 0 0,-1-1 0 0 0,0 1 0 0 0,0 0 0 0 0,0 0 0 0 0,-1 0 0 0 0,4 6 0 0 0,10 16 154 0 0,-13-23-143 0 0,0 1 1 0 0,-1-1-1 0 0,1 1 0 0 0,-1-1 1 0 0,0 1-1 0 0,0 0 0 0 0,0 0 0 0 0,-1 0 1 0 0,1 0-1 0 0,-1 0 0 0 0,0 0 1 0 0,1 8-1 0 0,-2-9 0 0 0,1 1 0 0 0,-1-1 0 0 0,1 1 0 0 0,0-1 0 0 0,0 0 0 0 0,1 1 0 0 0,-1-1 1 0 0,4 6-1 0 0,5 22 123 0 0,-10 73 471 0 0,0-100-614 0 0,-1-1 1 0 0,0 0-1 0 0,0 0 0 0 0,0 1 1 0 0,-1-1-1 0 0,1 0 1 0 0,-1 0-1 0 0,0 0 0 0 0,1-1 1 0 0,-1 1-1 0 0,0 0 1 0 0,-1-1-1 0 0,1 1 0 0 0,-3 2 1 0 0,-36 30 23 0 0,36-34-101 0 0,-1 1-1 0 0,0-1 1 0 0,0 1-1 0 0,1-1 1 0 0,-1-1-1 0 0,0 1 0 0 0,0-1 1 0 0,0 0-1 0 0,-11-2 1 0 0,4 1-269 0 0,-15-16-1080 0 0,26 16 1344 0 0,1 0 1 0 0,-1 0 0 0 0,1-1 0 0 0,0 1 0 0 0,-1 0 0 0 0,1 0 0 0 0,0-1 0 0 0,0 1-1 0 0,0-1 1 0 0,0 1 0 0 0,0-1 0 0 0,0 0 0 0 0,0 1 0 0 0,1-1 0 0 0,-1 0 0 0 0,0-2 0 0 0,-9-20-1040 0 0,4 11 531 0 0,2 0 1 0 0,-1 0 0 0 0,2-1 0 0 0,0 1 0 0 0,1-1-1 0 0,-2-28 1 0 0,2 16-172 0 0,0-19-725 0 0,2-1 0 0 0,2 1 0 0 0,2-1 0 0 0,2 1-1 0 0,13-49 1 0 0,-10 47 340 0 0,14-25-483 0 0,-1 7 485 0 0,-17 49 1016 0 0,1 0-1 0 0,0 0 1 0 0,1 1-1 0 0,1 0 1 0 0,10-15-1 0 0,17-38 121 0 0,-34 66-7 0 0,0 0 0 0 0,0 0 1 0 0,0 0-1 0 0,0 0 0 0 0,0 0 0 0 0,0 0 1 0 0,1 0-1 0 0,-1 0 0 0 0,1 0 0 0 0,-1 1 0 0 0,1-1 1 0 0,0 0-1 0 0,0 1 0 0 0,0 0 0 0 0,2-2 1 0 0,-2 2 24 0 0,-1 0 1 0 0,1 0-1 0 0,-1 0 0 0 0,1-1 1 0 0,-1 1-1 0 0,1 0 1 0 0,-1-1-1 0 0,0 1 1 0 0,0-1-1 0 0,1 1 0 0 0,-1-1 1 0 0,0 0-1 0 0,0 1 1 0 0,-1-1-1 0 0,2-4 0 0 0,-1 3 177 0 0,1 0-1 0 0,-1 0 0 0 0,0 0 1 0 0,1 0-1 0 0,0 1 0 0 0,-1-1 1 0 0,1 0-1 0 0,0 1 0 0 0,5-5 1 0 0,-5 5 199 0 0,0 1 1 0 0,-1 0-1 0 0,1 0 1 0 0,1 0 0 0 0,-1 0-1 0 0,0 0 1 0 0,0 1-1 0 0,0-1 1 0 0,0 0-1 0 0,0 1 1 0 0,1 0 0 0 0,-1-1-1 0 0,0 1 1 0 0,4 0-1 0 0,-5 33 2663 0 0,1-6-2035 0 0,0 0 1 0 0,9 33-1 0 0,-5-30-492 0 0,-1 1 0 0 0,0 41 0 0 0,-4-1 138 0 0,2 0 0 0 0,14 73-1 0 0,-16-137-676 0 0,0 0 0 0 0,1-1 0 0 0,-1 0 0 0 0,2 1 0 0 0,-1-1 0 0 0,0 0 0 0 0,1 0 0 0 0,6 9 0 0 0,-7-13 6 0 0,0 0 1 0 0,0 0 0 0 0,0 0-1 0 0,1 0 1 0 0,-1 0 0 0 0,0-1-1 0 0,1 1 1 0 0,0-1-1 0 0,-1 0 1 0 0,1 1 0 0 0,0-1-1 0 0,0-1 1 0 0,-1 1 0 0 0,1 0-1 0 0,0-1 1 0 0,0 1 0 0 0,0-1-1 0 0,0 0 1 0 0,6 0 0 0 0,-7-1 2 0 0,0 0 1 0 0,0 0-1 0 0,0 0 1 0 0,0 0 0 0 0,-1 0-1 0 0,1 0 1 0 0,0 0-1 0 0,0-1 1 0 0,-1 1-1 0 0,1-1 1 0 0,-1 1 0 0 0,1-1-1 0 0,-1 0 1 0 0,0 0-1 0 0,1 1 1 0 0,-1-1-1 0 0,1-3 1 0 0,21-38 229 0 0,-22 42-228 0 0,20-33 36 0 0,-12 19-19 0 0,1 1 1 0 0,-2-2-1 0 0,7-16 1 0 0,6 0-9 0 0,-11 19-4 0 0,-2-1 13 0 0,-8 12-24 0 0,1 1-1 0 0,0-1 1 0 0,-1 1 0 0 0,1 0 0 0 0,0-1-1 0 0,0 1 1 0 0,0 0 0 0 0,0-1 0 0 0,0 1-1 0 0,0 0 1 0 0,0 0 0 0 0,0 0 0 0 0,0 0 0 0 0,0 0-1 0 0,1 0 1 0 0,-1 0 0 0 0,2 0 0 0 0,2-2 85 0 0,11-6 501 0 0,-15 9-575 0 0,-1 0-1 0 0,1 0 1 0 0,-1 0-1 0 0,0 0 1 0 0,1 0-1 0 0,-1 0 1 0 0,0 0-1 0 0,1 0 1 0 0,-1 0-1 0 0,0 0 1 0 0,1 0-1 0 0,-1 0 1 0 0,0 0 0 0 0,1 0-1 0 0,-1 1 1 0 0,0-1-1 0 0,1 0 1 0 0,-1 0-1 0 0,0 0 1 0 0,1 1-1 0 0,-1-1 1 0 0,0 0-1 0 0,1 0 1 0 0,-1 1-1 0 0,0-1 1 0 0,0 0-1 0 0,0 0 1 0 0,1 1-1 0 0,-1-1 1 0 0,0 0-1 0 0,0 1 1 0 0,0-1-1 0 0,0 0 1 0 0,0 1 0 0 0,1-1-1 0 0,-1 0 1 0 0,0 1-1 0 0,0-1 1 0 0,0 1-1 0 0,0-1 1 0 0,0 0-1 0 0,0 1 1 0 0,0-1-1 0 0,0 0 1 0 0,0 1-1 0 0,0-1 1 0 0,-1 0-1 0 0,1 1 1 0 0,9 64 1099 0 0,-9 219-852 0 0,1-283-387 0 0,-1 1 0 0 0,1-1 1 0 0,-1 1-1 0 0,1 0 0 0 0,0-1 1 0 0,0 0-1 0 0,0 1 0 0 0,0-1 0 0 0,0 0 1 0 0,0 1-1 0 0,0-1 0 0 0,0 0 1 0 0,1 0-1 0 0,-1 0 0 0 0,0 0 0 0 0,1 0 1 0 0,-1 0-1 0 0,1 0 0 0 0,-1 0 1 0 0,1-1-1 0 0,-1 1 0 0 0,1-1 0 0 0,0 1 1 0 0,-1-1-1 0 0,1 1 0 0 0,-1-1 1 0 0,1 0-1 0 0,0 0 0 0 0,-1 0 0 0 0,1 0 1 0 0,0 0-1 0 0,0 0 0 0 0,-1-1 1 0 0,1 1-1 0 0,-1 0 0 0 0,1-1 0 0 0,0 1 1 0 0,-1-1-1 0 0,1 0 0 0 0,-1 1 1 0 0,1-1-1 0 0,-1 0 0 0 0,1 0 0 0 0,-1 0 1 0 0,0 0-1 0 0,1 0 0 0 0,-1 0 1 0 0,0-1-1 0 0,0 1 0 0 0,0 0 0 0 0,0 0 1 0 0,0-1-1 0 0,1-1 0 0 0,0-1-95 0 0,1 0-1 0 0,-1 0 0 0 0,1 0 0 0 0,0 0 0 0 0,1 0 0 0 0,-1 1 0 0 0,1 0 1 0 0,-1-1-1 0 0,1 1 0 0 0,0 1 0 0 0,4-4 0 0 0,29-25-1518 0 0,-30 22 1326 0 0,-1 0 0 0 0,-1 0 0 0 0,1-1 0 0 0,4-13 1 0 0,14-26-1466 0 0,-2 18 738 0 0,-16 24 774 0 0,0-2 0 0 0,0 1 0 0 0,-1-1 0 0 0,6-11 0 0 0,10-27-1556 0 0,40-66 0 0 0,-1 4 1079 0 0,-4 9 689 0 0,-37 69 184 0 0,-1-1 1 0 0,14-35-1 0 0,-13 37 335 0 0,-4 10 2171 0 0,-15 18-2171 0 0,1 1-1 0 0,-1 0 1 0 0,0-1 0 0 0,0 1 0 0 0,0-1 0 0 0,1 1 0 0 0,-1-1-1 0 0,0 1 1 0 0,-1 0 0 0 0,1-1 0 0 0,0 1 0 0 0,0-1 0 0 0,-1 1-1 0 0,1 0 1 0 0,0-1 0 0 0,-2-2 0 0 0,1 4-222 0 0,0-1 0 0 0,0 1 0 0 0,0-1-1 0 0,0 1 1 0 0,0-1 0 0 0,-1 1 0 0 0,1 0 0 0 0,0-1 0 0 0,0 1 0 0 0,0 0 0 0 0,0 0-1 0 0,0 0 1 0 0,-1 0 0 0 0,1 0 0 0 0,0 0 0 0 0,0 0 0 0 0,0 0 0 0 0,0 1 0 0 0,-1-1 0 0 0,0 1-1 0 0,-25 6 1636 0 0,24-6-1561 0 0,-5 1 73 0 0,1 1 0 0 0,-1 0 0 0 0,1 0 0 0 0,0 0 0 0 0,0 1 0 0 0,0 0 0 0 0,0 1 0 0 0,1-1 0 0 0,-12 11 0 0 0,6-1 202 0 0,11-14-458 0 0,0 1 1 0 0,-1 0 0 0 0,1 0-1 0 0,0 0 1 0 0,0-1-1 0 0,1 1 1 0 0,-1 0-1 0 0,0 0 1 0 0,0 0-1 0 0,0 0 1 0 0,1 1-1 0 0,-1-1 1 0 0,0 0 0 0 0,1 0-1 0 0,-2 3 1 0 0,-10 24 543 0 0,9-23-510 0 0,1 0 1 0 0,-1 0-1 0 0,1 0 1 0 0,1 1 0 0 0,-1-1-1 0 0,1 0 1 0 0,0 1-1 0 0,0-1 1 0 0,0 1-1 0 0,1 6 1 0 0,0-5-9 0 0,1 1 1 0 0,0-1-1 0 0,0 1 1 0 0,0-1 0 0 0,1 0-1 0 0,1 0 1 0 0,-1 0-1 0 0,1 0 1 0 0,0 0-1 0 0,1 0 1 0 0,0 0 0 0 0,0-1-1 0 0,0 0 1 0 0,1 0-1 0 0,-1 0 1 0 0,2-1 0 0 0,10 10-1 0 0,-15-13-49 0 0,1-1-1 0 0,-1 0 0 0 0,1 1 1 0 0,-1 0-1 0 0,0-1 1 0 0,0 1-1 0 0,1-1 0 0 0,-1 1 1 0 0,0 0-1 0 0,-1 0 1 0 0,2 3-1 0 0,7 10 63 0 0,4-5 20 0 0,-11-9-76 0 0,0 0 0 0 0,0 0 0 0 0,0 0 1 0 0,0 1-1 0 0,0-1 0 0 0,-1 1 0 0 0,1-1 0 0 0,-1 1 0 0 0,1-1 1 0 0,-1 1-1 0 0,1 0 0 0 0,0 2 0 0 0,0 0 26 0 0,0 0 0 0 0,1 0 0 0 0,-1-1 0 0 0,1 1 0 0 0,0-1 0 0 0,0 0 0 0 0,0 0 0 0 0,0 0 0 0 0,7 5 0 0 0,-9-7-21 0 0,1 0 0 0 0,0 1 0 0 0,0-1 1 0 0,-1 1-1 0 0,1 0 0 0 0,-1-1 1 0 0,0 1-1 0 0,0 0 0 0 0,1 0 0 0 0,-1 0 1 0 0,0 0-1 0 0,0 0 0 0 0,-1 0 0 0 0,2 2 1 0 0,13 25 308 0 0,-6-18-195 0 0,0 1 0 0 0,-1 0 0 0 0,-1 0 0 0 0,0 0 0 0 0,10 25 0 0 0,-14-27-57 0 0,0-1 0 0 0,-1 1 0 0 0,0 0 0 0 0,0 0 0 0 0,0 18 0 0 0,1 28 99 0 0,-1-40-152 0 0,-1 0 0 0 0,-1 0 0 0 0,0 0 0 0 0,-5 29 0 0 0,3-30 13 0 0,1-9-27 0 0,0 1-1 0 0,0 0 0 0 0,-1-1 1 0 0,0 1-1 0 0,0-1 1 0 0,0 1-1 0 0,-1-1 0 0 0,0 0 1 0 0,-6 10-1 0 0,-13 24 27 0 0,-14 16-423 0 0,23-35-163 0 0,13-20 439 0 0,0 0 0 0 0,0 0-1 0 0,-1 0 1 0 0,1-1-1 0 0,0 1 1 0 0,0 0-1 0 0,-1 0 1 0 0,1-1-1 0 0,-1 1 1 0 0,1 0 0 0 0,-1-1-1 0 0,1 1 1 0 0,-1 0-1 0 0,1-1 1 0 0,-1 1-1 0 0,0-1 1 0 0,1 1-1 0 0,-1-1 1 0 0,0 1 0 0 0,1-1-1 0 0,-1 1 1 0 0,0-1-1 0 0,0 0 1 0 0,1 1-1 0 0,-1-1 1 0 0,0 0-1 0 0,0 0 1 0 0,0 0 0 0 0,1 1-1 0 0,-1-1 1 0 0,0 0-1 0 0,0 0 1 0 0,0 0-1 0 0,-1-1 1 0 0,1-28-5022 0 0,1-221-8913 0 0,0 204 10339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1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8232 0 0,'4'3'8075'0'0,"14"14"-6591"0"0,8 17 1770 0 0,36 40-177 0 0,-43-48-2381 0 0,-9-10-401 0 0,16 2 145 0 0,-16 6-10 0 0,40 45 498 0 0,-35-51-550 0 0,24 39 0 0 0,-12-12 21 0 0,-13-24-229 0 0,-2 1 1 0 0,-1-1-1 0 0,0 2 0 0 0,11 36 1 0 0,-3-10 7 0 0,-15-39-142 0 0,0-1 0 0 0,-1 1 0 0 0,0-1 0 0 0,2 12 0 0 0,14 39 117 0 0,-14-46-137 0 0,0 0 0 0 0,-1 0 0 0 0,3 19-1 0 0,-1-2-16 0 0,17 54-1 0 0,-16-62-25 0 0,0 1-1 0 0,-1 0 1 0 0,-1 0 0 0 0,2 46-1 0 0,-6-20-98 0 0,0-13-1052 0 0,-1 1 0 0 0,-9 65 1 0 0,0-34-3831 0 0,2-34-548 0 0,2-5-1631 0 0,-3-13 1525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8904 0 0,'5'3'6159'0'0,"12"9"-1032"0"0,-8 10-1206 0 0,-7-20-3683 0 0,-1 1 1 0 0,1-1 0 0 0,-1 1 0 0 0,1-1 0 0 0,-1 1 0 0 0,0 0-1 0 0,0-1 1 0 0,-1 1 0 0 0,1 0 0 0 0,0 0 0 0 0,-1 5 0 0 0,2 1 39 0 0,0 0 1 0 0,1 0 0 0 0,0 0 0 0 0,0 0 0 0 0,1-1 0 0 0,5 10-1 0 0,15 38 402 0 0,-21-44-592 0 0,-3-7-46 0 0,1 0-1 0 0,1-1 1 0 0,-1 1 0 0 0,1 0-1 0 0,-1-1 1 0 0,1 1 0 0 0,1-1-1 0 0,3 7 1 0 0,1-1 11 0 0,0-1 0 0 0,-1 1-1 0 0,-1 0 1 0 0,0 1 0 0 0,0-1 0 0 0,5 19-1 0 0,23 37 76 0 0,-27-57-105 0 0,-1 0 0 0 0,0 1 1 0 0,0-1-1 0 0,-1 1 0 0 0,-1 0 1 0 0,5 20-1 0 0,-6-18-31 0 0,1 0 0 0 0,0 0 1 0 0,1 0-1 0 0,0 0 0 0 0,0-1 0 0 0,2 0 0 0 0,-1 0 0 0 0,13 18 0 0 0,-14-22-14 0 0,-1 0-1 0 0,0 1 0 0 0,0-1 0 0 0,-1 0 0 0 0,0 1 0 0 0,0-1 0 0 0,0 1 0 0 0,0 13 1 0 0,-1-12-143 0 0,0 0 1 0 0,0 0-1 0 0,1 0 1 0 0,1 0 0 0 0,6 17-1 0 0,-8-24 153 0 0,3 4-230 0 0,-1 0-1 0 0,0 0 0 0 0,-1 0 1 0 0,0 1-1 0 0,0-1 0 0 0,0 1 1 0 0,1 9-1 0 0,4 26-3034 0 0,-3-26-1863 0 0,-2-46-12310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7776 0 0,'-1'-1'450'0'0,"0"0"-1"0"0,0 0 1 0 0,0 0 0 0 0,0 0 0 0 0,0 0 0 0 0,0 0-1 0 0,0 0 1 0 0,0 0 0 0 0,0-1 0 0 0,0 1 0 0 0,1 0-1 0 0,-1 0 1 0 0,0-1 0 0 0,1 1 0 0 0,-1-1 0 0 0,1 1-1 0 0,0-1 1 0 0,-1 1 0 0 0,1-1 0 0 0,0-1 0 0 0,-1-1 25 0 0,0 0 0 0 0,0 0 1 0 0,1 0-1 0 0,0 1 0 0 0,0-1 1 0 0,0 0-1 0 0,0 0 1 0 0,1 0-1 0 0,0-4 0 0 0,1 4-275 0 0,-1 0 0 0 0,1 0 0 0 0,0 0-1 0 0,0 1 1 0 0,0-1 0 0 0,1 1 0 0 0,-1-1 0 0 0,1 1-1 0 0,6-6 1 0 0,10-12 1036 0 0,-17 19-1177 0 0,0 0 1 0 0,0 1-1 0 0,0-1 1 0 0,0 0-1 0 0,0 1 1 0 0,0-1-1 0 0,0 1 1 0 0,1 0 0 0 0,-1 0-1 0 0,1 0 1 0 0,-1 0-1 0 0,4-1 1 0 0,12-5 435 0 0,-3 4-250 0 0,0 0-1 0 0,0 2 1 0 0,0-1 0 0 0,0 2-1 0 0,1 0 1 0 0,20 3-1 0 0,-12-1-40 0 0,-11-2-112 0 0,-1 2 1 0 0,0-1-1 0 0,1 2 1 0 0,-1-1-1 0 0,0 2 1 0 0,-1 0-1 0 0,1 0 1 0 0,-1 1-1 0 0,1 0 1 0 0,-1 1-1 0 0,-1 1 1 0 0,12 8-1 0 0,49 34 430 0 0,-52-26-357 0 0,10-5-49 0 0,-10 8-11 0 0,45 36 234 0 0,-50-45-195 0 0,-5-8-56 0 0,-2 0 0 0 0,1 1 0 0 0,-1 0 0 0 0,9 17 0 0 0,6 4 45 0 0,-19-28-122 0 0,-1 0 0 0 0,1 0-1 0 0,-1 1 1 0 0,1-1 0 0 0,-1 0-1 0 0,0 1 1 0 0,0-1 0 0 0,-1 1-1 0 0,3 6 1 0 0,35 92 297 0 0,-15-29-169 0 0,-17-54-146 0 0,0 1 0 0 0,-2-1 0 0 0,0 1 0 0 0,-1 0 1 0 0,-1 0-1 0 0,1 37 0 0 0,-4-39-37 0 0,1-12 10 0 0,-1 1-1 0 0,1-1 0 0 0,-2 1 1 0 0,1-1-1 0 0,-1 1 0 0 0,0-1 0 0 0,0 1 1 0 0,0-1-1 0 0,-1 1 0 0 0,-3 6 0 0 0,-44 102-2401 0 0,48-113 2341 0 0,1-1-1 0 0,-1 1 0 0 0,-1 0 0 0 0,1-1 0 0 0,0 1 0 0 0,0-1 0 0 0,-1 1 0 0 0,1-1 0 0 0,0 0 0 0 0,-1 0 0 0 0,0 1 1 0 0,1-1-1 0 0,-4 1 0 0 0,4-1 8 0 0,-1 0 0 0 0,1-1 0 0 0,-1 1 0 0 0,1 0 0 0 0,0 0 0 0 0,0 0 0 0 0,0 0 0 0 0,-1 0 0 0 0,1 0 0 0 0,0 1 0 0 0,0-1 0 0 0,1 0 0 0 0,-1 1 0 0 0,-1 1 0 0 0,-1 1-435 0 0,0 0 0 0 0,0 0 1 0 0,-1 0-1 0 0,1-1 0 0 0,-1 1 1 0 0,0-1-1 0 0,0 0 0 0 0,0 0 0 0 0,0-1 1 0 0,-1 1-1 0 0,1-1 0 0 0,-1 0 0 0 0,-8 3 1 0 0,11-4 218 0 0,-1 1 1 0 0,0-1 0 0 0,1 0-1 0 0,-1-1 1 0 0,0 1 0 0 0,0 0-1 0 0,1-1 1 0 0,-1 1 0 0 0,0-1-1 0 0,0 0 1 0 0,0 0 0 0 0,0 0-1 0 0,0 0 1 0 0,1-1 0 0 0,-1 1-1 0 0,0-1 1 0 0,0 0 0 0 0,1 0-1 0 0,-1 0 1 0 0,0 0 0 0 0,1 0-1 0 0,-1 0 1 0 0,1-1 0 0 0,-1 1-1 0 0,-3-4 1 0 0,-8-12-685 0 0,9 11 633 0 0,0 0-1 0 0,0 1 1 0 0,1-2-1 0 0,0 1 1 0 0,0 0 0 0 0,-3-10-1 0 0,6 14 242 0 0,0 0-1 0 0,0-1 1 0 0,-1 1-1 0 0,1 0 0 0 0,-1 0 1 0 0,1-1-1 0 0,-1 1 1 0 0,0 0-1 0 0,1 1 1 0 0,-1-1-1 0 0,-3-2 1 0 0,-11-12-623 0 0,13 10 610 0 0,1 1-1 0 0,-1-1 0 0 0,1 0 0 0 0,0 1 0 0 0,1-1 0 0 0,-2-10 0 0 0,-12-34-276 0 0,2 21 954 0 0,2-1 1 0 0,-14-55-1 0 0,8 48 14405 0 0,59 7-9699 0 0,-26 21-4647 0 0,1 1 0 0 0,25-10 0 0 0,25-11-69 0 0,-31 13-406 0 0,33-20 15 0 0,-48 29-116 0 0,0 1-29 0 0,0-2-1 0 0,-1 0 0 0 0,36-22 1 0 0,23-27-568 0 0,-78 57 547 0 0,0-1-1 0 0,0 1 1 0 0,0-1 0 0 0,0 1 0 0 0,-1-1 0 0 0,1 1-1 0 0,0-1 1 0 0,0 1 0 0 0,0-1 0 0 0,0 0 0 0 0,-1 0-1 0 0,1 0 1 0 0,0 1 0 0 0,-1-1 0 0 0,1 0 0 0 0,-1 0-1 0 0,1 0 1 0 0,-1 0 0 0 0,1 0 0 0 0,-1 0 0 0 0,0 0-1 0 0,1 0 1 0 0,-1 0 0 0 0,0 0 0 0 0,0 0 0 0 0,0 0-1 0 0,0 0 1 0 0,0-2 0 0 0,0 2-25 0 0,0 0-1 0 0,0 0 1 0 0,0 0-1 0 0,1 0 1 0 0,-1-1-1 0 0,0 1 1 0 0,0 0-1 0 0,1 0 1 0 0,-1 0-1 0 0,0 0 1 0 0,1 0-1 0 0,-1 0 1 0 0,1 0-1 0 0,-1 0 1 0 0,1 0-1 0 0,0 0 1 0 0,-1 1-1 0 0,1-1 1 0 0,0 0-1 0 0,0 0 1 0 0,-1 1-1 0 0,2-2 1 0 0,5-4-686 0 0,-1-1 0 0 0,0 0 0 0 0,0 0 0 0 0,-1 0 1 0 0,0-1-1 0 0,0 0 0 0 0,6-15 0 0 0,-7 14-599 0 0,0 1 1 0 0,1 0-1 0 0,0 0 1 0 0,1 0-1 0 0,7-9 1 0 0,-11 15 1074 0 0,-1 1 0 0 0,0-1 1 0 0,0 1-1 0 0,0 0 1 0 0,0-1-1 0 0,0 0 1 0 0,0 1-1 0 0,0-1 1 0 0,0 0-1 0 0,-1 1 0 0 0,1-1 1 0 0,0-3-1 0 0,-1 3-47 0 0,1 0 0 0 0,0 0 0 0 0,-1 0 0 0 0,1 0 0 0 0,0 1 0 0 0,0-1 0 0 0,0 0 0 0 0,0 0 0 0 0,0 1 0 0 0,0-1 0 0 0,0 0 0 0 0,3-2 0 0 0,5-5-4043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3776 0 0,'-2'-28'2644'0'0,"1"25"-2078"0"0,-1 0 1 0 0,0 0-1 0 0,1 0 1 0 0,0 0 0 0 0,0 0-1 0 0,0-1 1 0 0,0 1-1 0 0,1 0 1 0 0,-1-7-1 0 0,0-19 6558 0 0,1 17-2576 0 0,4 12-4033 0 0,-1 0 1 0 0,1 1 0 0 0,-1 0-1 0 0,0 0 1 0 0,1 0 0 0 0,-1 0-1 0 0,0 1 1 0 0,0-1-1 0 0,0 1 1 0 0,0 0 0 0 0,5 3-1 0 0,4 21 416 0 0,-7-16-790 0 0,0 0 0 0 0,0 0 0 0 0,1 0 0 0 0,11 13 0 0 0,-12-15-95 0 0,0 0-1 0 0,-1 0 1 0 0,0 0-1 0 0,0 0 1 0 0,-1 1-1 0 0,0-1 0 0 0,4 15 1 0 0,3 9 46 0 0,26 95 196 0 0,-31-114-275 0 0,-1 0 0 0 0,0 1 0 0 0,-1 0 0 0 0,-1 0 0 0 0,0 0 0 0 0,0 0 0 0 0,-2 14 0 0 0,9 106-1719 0 0,-7-79-970 0 0,0-23-1658 0 0,-1-1-5524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4936 0 0,'-2'0'1106'0'0,"-1"0"-1"0"0,1 0 1 0 0,-1 0 0 0 0,1-1 0 0 0,-1 1-1 0 0,1-1 1 0 0,0 0 0 0 0,-1 0-1 0 0,1 0 1 0 0,0 0 0 0 0,0 0 0 0 0,-4-3-1 0 0,-3-11 4797 0 0,13-7-4311 0 0,-3 20-1532 0 0,0 1 1 0 0,0 0-1 0 0,0-1 0 0 0,1 1 1 0 0,-1 0-1 0 0,0 0 0 0 0,0 0 1 0 0,1 0-1 0 0,-1 0 0 0 0,1 0 1 0 0,-1 0-1 0 0,1 0 0 0 0,-1 1 1 0 0,1-1-1 0 0,-1 0 0 0 0,3 0 0 0 0,18-11 448 0 0,-21 10-480 0 0,0 1 1 0 0,0 0-1 0 0,1 0 1 0 0,-1 0 0 0 0,0 0-1 0 0,0 1 1 0 0,1-1-1 0 0,-1 0 1 0 0,0 0-1 0 0,1 1 1 0 0,-1-1-1 0 0,1 1 1 0 0,-1-1 0 0 0,0 1-1 0 0,1 0 1 0 0,-1-1-1 0 0,1 1 1 0 0,-1 0-1 0 0,1 0 1 0 0,1 0-1 0 0,-1 0-11 0 0,-1 0 0 0 0,0 0 0 0 0,0 0 0 0 0,1 0 0 0 0,-1 0 0 0 0,0 0 0 0 0,0 0 0 0 0,1-1 0 0 0,-1 1 0 0 0,0-1 0 0 0,0 1 0 0 0,0-1 0 0 0,0 1 0 0 0,0-1 0 0 0,0 1 0 0 0,0-1 0 0 0,2-2 0 0 0,1 2 28 0 0,0 1 0 0 0,0-1 0 0 0,0 0 0 0 0,0 1 0 0 0,0 0 0 0 0,0 0 0 0 0,0 0 0 0 0,-1 0 0 0 0,8 2 0 0 0,-5-3 2 0 0,1 1 0 0 0,-1 0 0 0 0,1 1 0 0 0,-1-1 0 0 0,1 1 0 0 0,-1 1 0 0 0,0-1 0 0 0,0 1 0 0 0,1 0 0 0 0,-1 1 0 0 0,0-1 0 0 0,-1 1 0 0 0,1 0 0 0 0,0 1 0 0 0,-1-1 0 0 0,0 1 0 0 0,0 0 0 0 0,0 0 0 0 0,0 1 0 0 0,-1-1 0 0 0,1 1 0 0 0,-1 0 0 0 0,0 1 0 0 0,-1-1 0 0 0,0 1 0 0 0,1-1 0 0 0,-2 1 0 0 0,4 7 0 0 0,-5-11-33 0 0,0 1 1 0 0,0-1-1 0 0,1 0 0 0 0,-1 0 1 0 0,1 0-1 0 0,-1 1 1 0 0,1-1-1 0 0,0-1 1 0 0,0 1-1 0 0,0 0 1 0 0,3 2-1 0 0,-3-3-4 0 0,-1 0-1 0 0,1 0 1 0 0,-1 0-1 0 0,0 1 1 0 0,1-1-1 0 0,-1 1 0 0 0,0-1 1 0 0,0 1-1 0 0,0-1 1 0 0,0 1-1 0 0,0 0 1 0 0,0-1-1 0 0,0 1 1 0 0,-1 0-1 0 0,1 0 1 0 0,-1-1-1 0 0,1 1 1 0 0,-1 4-1 0 0,7 14 99 0 0,0 1 0 0 0,1-1 0 0 0,14 25 0 0 0,-12-26-17 0 0,-1 1 0 0 0,-1 0 1 0 0,0 0-1 0 0,7 36 0 0 0,-5-15 46 0 0,-5-27-73 0 0,-2 0 0 0 0,0 0 1 0 0,2 22-1 0 0,4 191 97 0 0,-10-216-215 0 0,0-1 0 0 0,0 1 0 0 0,-1-1 1 0 0,0 1-1 0 0,-1-1 0 0 0,0 0 0 0 0,0 0 0 0 0,-1 0 0 0 0,-1 0 0 0 0,-9 16 0 0 0,-13 29-770 0 0,24-49 447 0 0,-1-1 0 0 0,0 1 0 0 0,0-1 1 0 0,0 0-1 0 0,-1 0 0 0 0,0 0 0 0 0,0 0 0 0 0,0-1 0 0 0,0 0 0 0 0,-1 0 0 0 0,1-1 1 0 0,-1 1-1 0 0,0-1 0 0 0,0 0 0 0 0,0-1 0 0 0,-10 3 0 0 0,9-4-16 0 0,1-1 0 0 0,0 0-1 0 0,0 0 1 0 0,0 0-1 0 0,-1-1 1 0 0,1 0 0 0 0,0 0-1 0 0,0-1 1 0 0,0 0 0 0 0,0 0-1 0 0,1 0 1 0 0,-1 0-1 0 0,0-1 1 0 0,1 0 0 0 0,0-1-1 0 0,-1 1 1 0 0,1-1 0 0 0,1 0-1 0 0,-1 0 1 0 0,1 0-1 0 0,-1-1 1 0 0,1 1 0 0 0,0-1-1 0 0,1 0 1 0 0,-1 0 0 0 0,1-1-1 0 0,-3-6 1 0 0,5 11 335 0 0,1 0 0 0 0,-1 0-1 0 0,0 0 1 0 0,1 0 0 0 0,-1 0 0 0 0,0 0 0 0 0,0 0 0 0 0,0 0-1 0 0,0 0 1 0 0,1 1 0 0 0,-1-1 0 0 0,0 0 0 0 0,-1 1-1 0 0,1-1 1 0 0,0 1 0 0 0,0-1 0 0 0,0 1 0 0 0,0-1 0 0 0,-2 0-1 0 0,2 1 32 0 0,0 0-1 0 0,0 0 0 0 0,0 0 0 0 0,0-1 1 0 0,0 1-1 0 0,0-1 0 0 0,1 1 0 0 0,-1 0 1 0 0,0-1-1 0 0,0 1 0 0 0,0-1 0 0 0,1 0 0 0 0,-1 1 1 0 0,0-1-1 0 0,1 0 0 0 0,-1 1 0 0 0,0-1 1 0 0,1 0-1 0 0,-1 0 0 0 0,1 0 0 0 0,-1 1 1 0 0,1-1-1 0 0,0 0 0 0 0,-1-1 0 0 0,-45-114-373 0 0,31 81 2189 0 0,13 31-1446 0 0,0 0 0 0 0,1 1 0 0 0,-1-1 0 0 0,1 0 0 0 0,-1 0 0 0 0,1 0 0 0 0,1 0 0 0 0,-1 0 0 0 0,0 0 0 0 0,1 0 0 0 0,0-6 0 0 0,0-1 596 0 0,0 9-801 0 0,-1-1 0 0 0,1 1 0 0 0,0 0 0 0 0,0-1 0 0 0,0 1 0 0 0,0 0 0 0 0,0-1 0 0 0,1 1 0 0 0,-1 0 0 0 0,1-1 0 0 0,0 1 0 0 0,0 0 0 0 0,-1 0 0 0 0,1 0 0 0 0,0 0 0 0 0,1 0 0 0 0,-1 0 1 0 0,0 0-1 0 0,1 0 0 0 0,-1 0 0 0 0,1 0 0 0 0,1-1 0 0 0,0 0-51 0 0,-1 1 0 0 0,0-1 0 0 0,0 1 0 0 0,0-1 0 0 0,0 0-1 0 0,0 0 1 0 0,-1 0 0 0 0,2-5 0 0 0,-2 6-34 0 0,0 0 0 0 0,0 0 0 0 0,0-1 0 0 0,0 1 0 0 0,0 0-1 0 0,1 0 1 0 0,-1 0 0 0 0,0 0 0 0 0,1 0 0 0 0,0 1 0 0 0,-1-1-1 0 0,1 0 1 0 0,0 1 0 0 0,0-1 0 0 0,0 1 0 0 0,0 0 0 0 0,0-1-1 0 0,3 0 1 0 0,-3 1-20 0 0,1 0 0 0 0,-1 0-1 0 0,1 0 1 0 0,-1 0 0 0 0,0 0-1 0 0,0-1 1 0 0,0 1 0 0 0,1-1-1 0 0,-1 1 1 0 0,-1-1 0 0 0,1 0-1 0 0,0 0 1 0 0,0 0 0 0 0,-1 0-1 0 0,3-4 1 0 0,0 0 29 0 0,5 0 51 0 0,-1 1 1 0 0,1 0-1 0 0,0 1 0 0 0,0 0 1 0 0,0 0-1 0 0,1 1 0 0 0,17-4 0 0 0,-5 0 68 0 0,-2 0-25 0 0,0 2 0 0 0,1 0-1 0 0,-1 1 1 0 0,1 0 0 0 0,0 2-1 0 0,0 1 1 0 0,-1 0 0 0 0,1 2-1 0 0,0 0 1 0 0,0 2 0 0 0,0 0-1 0 0,-1 1 1 0 0,1 1 0 0 0,19 8 0 0 0,-22-9-90 0 0,-11-3-30 0 0,-1 1 1 0 0,0-1-1 0 0,1 1 0 0 0,-1 1 1 0 0,11 4-1 0 0,3 4 161 0 0,0-1 1 0 0,1-1-1 0 0,0-1 0 0 0,40 9 0 0 0,-4 1 233 0 0,13 3 193 0 0,-51-17-468 0 0,0-1-1 0 0,0-1 1 0 0,0 0-1 0 0,0-2 0 0 0,1 0 1 0 0,-1-1-1 0 0,0-1 1 0 0,0-1-1 0 0,23-7 0 0 0,7-25 160 0 0,-45 32-284 0 0,-1 0-1 0 0,1 1 0 0 0,-1-1 1 0 0,1 0-1 0 0,-1-1 0 0 0,0 1 0 0 0,0 0 1 0 0,-1-1-1 0 0,1 0 0 0 0,-1 0 1 0 0,0 0-1 0 0,0 0 0 0 0,0 0 0 0 0,0 0 1 0 0,-1 0-1 0 0,1-1 0 0 0,0-6 1 0 0,0 2-1 0 0,0 1 0 0 0,-1-1 0 0 0,0 0 0 0 0,-1 1 0 0 0,0-1 0 0 0,0 0 0 0 0,-3-13 0 0 0,-1 14-2 0 0,1 1 0 0 0,-2 0 0 0 0,1-1 0 0 0,-1 1 0 0 0,0 1 0 0 0,-1-1-1 0 0,1 1 1 0 0,-1 0 0 0 0,-10-8 0 0 0,13 11-10 0 0,2 2-8 0 0,-1-1-1 0 0,1 1 1 0 0,-1 0-1 0 0,1 0 1 0 0,-1 0-1 0 0,1 0 0 0 0,-1 0 1 0 0,0 0-1 0 0,0 0 1 0 0,0 0-1 0 0,1 0 1 0 0,-4 0-1 0 0,-8-6 1 0 0,6 0-56 0 0,-2-1 0 0 0,1 2 1 0 0,-1-1-1 0 0,0 1 0 0 0,0 1 0 0 0,-1 0 0 0 0,1 0 1 0 0,-1 1-1 0 0,0 0 0 0 0,-1 0 0 0 0,1 1 0 0 0,-1 1 0 0 0,1 0 1 0 0,-1 0-1 0 0,0 1 0 0 0,0 0 0 0 0,-19 2 0 0 0,-9-2-432 0 0,13 0-370 0 0,0 1 0 0 0,-28 4 1 0 0,45-3-41 0 0,0 1 1 0 0,0 0 0 0 0,1 1-1 0 0,-1 0 1 0 0,-15 7 0 0 0,-1 3-2439 0 0,19-11 2297 0 0,0 0 0 0 0,0 1 1 0 0,1 0-1 0 0,-1 0 0 0 0,1 1 0 0 0,0-1 0 0 0,0 1 0 0 0,0 0 1 0 0,0 1-1 0 0,1-1 0 0 0,0 1 0 0 0,0 0 0 0 0,-6 8 1 0 0,-3 5-3092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7008 0 0,'-2'4'11494'0'0,"-7"16"-9013"0"0,-7-1-899 0 0,14-18-1478 0 0,1 1-1 0 0,-1-1 1 0 0,0 1-1 0 0,0 0 1 0 0,1 0-1 0 0,-1-1 1 0 0,1 1-1 0 0,0 0 1 0 0,-1 1-1 0 0,1-1 1 0 0,0 0-1 0 0,0 0 1 0 0,1 0-1 0 0,-2 3 1 0 0,-25 107 1909 0 0,25-93-1777 0 0,0 0-1 0 0,1 26 1 0 0,-3 22 81 0 0,3-50-283 0 0,-1 0 0 0 0,2 0 0 0 0,1 0 0 0 0,0 0 0 0 0,1 0 1 0 0,0 0-1 0 0,8 26 0 0 0,3-5-113 0 0,1 0 1 0 0,21 39 0 0 0,-33-70 35 0 0,-2-5 31 0 0,0 0 0 0 0,1-1 0 0 0,-1 1 0 0 0,1-1 0 0 0,-1 1 0 0 0,1-1 0 0 0,0 1 0 0 0,-1-1 0 0 0,1 1 0 0 0,0-1 1 0 0,0 1-1 0 0,0-1 0 0 0,0 0 0 0 0,0 1 0 0 0,0-1 0 0 0,0 0 0 0 0,3 1 0 0 0,2 3-27 0 0,-1-3-35 0 0,0 2 0 0 0,-1-1 0 0 0,1 0 0 0 0,-1 1 0 0 0,0 0 0 0 0,8 8 0 0 0,-7-5-176 0 0,2 0 0 0 0,-1-1 0 0 0,1 0 0 0 0,12 8 0 0 0,-10-7-275 0 0,-4-4 181 0 0,0-1-1 0 0,0 0 0 0 0,0 0 0 0 0,0 0 1 0 0,0 0-1 0 0,0-1 0 0 0,1 1 0 0 0,-1-1 1 0 0,11 0-1 0 0,-14-1 112 0 0,1 1 0 0 0,0-1 0 0 0,0 0 0 0 0,-1 0 0 0 0,1 0 0 0 0,0-1-1 0 0,-1 1 1 0 0,1-1 0 0 0,0 1 0 0 0,-1-1 0 0 0,1 0 0 0 0,-1 0 0 0 0,1 0 0 0 0,-1 0 0 0 0,0 0 0 0 0,1-1 0 0 0,-1 1 0 0 0,0-1 0 0 0,0 0 0 0 0,0 1 0 0 0,0-1 0 0 0,3-4 0 0 0,41-45-3335 0 0,-33 38 2466 0 0,0-1 1 0 0,20-27 0 0 0,-24 23 459 0 0,7-13-460 0 0,0 2-1 0 0,27-34 1 0 0,-22 26-304 0 0,-3 0-1275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2824 0 0,'0'-2'204'0'0,"0"1"0"0"0,0 0-1 0 0,0 0 1 0 0,-1 0 0 0 0,1-1 0 0 0,0 1 0 0 0,0 0-1 0 0,-1 0 1 0 0,1 0 0 0 0,-1-1 0 0 0,1 1-1 0 0,-1 0 1 0 0,1 0 0 0 0,-1 0 0 0 0,0 0 0 0 0,1 0-1 0 0,-1 0 1 0 0,0 0 0 0 0,0 0 0 0 0,0 1 0 0 0,0-1-1 0 0,0 0 1 0 0,0 0 0 0 0,0 1 0 0 0,0-1 0 0 0,-2 0-1 0 0,0-1 322 0 0,-1 2 0 0 0,1-1-1 0 0,0 0 1 0 0,-1 1-1 0 0,1-1 1 0 0,-1 1-1 0 0,1 0 1 0 0,0 0-1 0 0,-8 1 1 0 0,5 0-44 0 0,0 0 1 0 0,0 0 0 0 0,0 1 0 0 0,0 0-1 0 0,0 0 1 0 0,0 0 0 0 0,0 1 0 0 0,1 0-1 0 0,-1 0 1 0 0,1 0 0 0 0,-7 6 0 0 0,-12 10 914 0 0,21-17-1284 0 0,0 0 0 0 0,1-1 0 0 0,-1 1-1 0 0,0 0 1 0 0,1 1 0 0 0,0-1 0 0 0,-1 0-1 0 0,1 1 1 0 0,0-1 0 0 0,0 1 0 0 0,0 0-1 0 0,1 0 1 0 0,-3 4 0 0 0,-2 7 298 0 0,1 0-1 0 0,0 1 1 0 0,0 0 0 0 0,-3 25 0 0 0,7-36-348 0 0,1 0 1 0 0,-1 1 0 0 0,1-1 0 0 0,0 1 0 0 0,0-1 0 0 0,0 1 0 0 0,1-1 0 0 0,-1 0-1 0 0,1 1 1 0 0,0-1 0 0 0,1 0 0 0 0,-1 0 0 0 0,1 0 0 0 0,-1 0 0 0 0,1 0-1 0 0,1 0 1 0 0,-1 0 0 0 0,0 0 0 0 0,1-1 0 0 0,0 1 0 0 0,0-1 0 0 0,5 5 0 0 0,52 43 805 0 0,-51-42-718 0 0,0-1 0 0 0,0 0 0 0 0,1 0 0 0 0,17 10 0 0 0,11 8 173 0 0,-8-9 77 0 0,-15-9-259 0 0,-8-2-71 0 0,1-1-1 0 0,-1 1 1 0 0,1-2-1 0 0,0 1 1 0 0,10 3-1 0 0,-15-7-50 0 0,-1 0 0 0 0,0 0 0 0 0,0 0 0 0 0,0 0 0 0 0,0 0 0 0 0,0 0 0 0 0,0 1 0 0 0,0-1 0 0 0,0 1-1 0 0,-1-1 1 0 0,1 1 0 0 0,0 0 0 0 0,-1 0 0 0 0,1 0 0 0 0,1 2 0 0 0,6 8 69 0 0,32 14 327 0 0,-36-23-367 0 0,0 0-1 0 0,0-1 1 0 0,0 1-1 0 0,-1 1 1 0 0,1-1-1 0 0,-1 1 0 0 0,0 0 1 0 0,0 0-1 0 0,-1 0 1 0 0,1 0-1 0 0,-1 1 1 0 0,5 6-1 0 0,-6-6 19 0 0,1 0 0 0 0,1 0 0 0 0,-1 0 0 0 0,1 0 0 0 0,0-1 0 0 0,6 6 0 0 0,7 8 168 0 0,-13-13-214 0 0,-3-4-5 0 0,0 1-1 0 0,0-1 1 0 0,0 1-1 0 0,0 0 1 0 0,0-1-1 0 0,0 1 0 0 0,0 0 1 0 0,0 0-1 0 0,-1-1 1 0 0,1 1-1 0 0,0 0 1 0 0,-1 0-1 0 0,0 0 1 0 0,0 0-1 0 0,1 0 0 0 0,-1 0 1 0 0,0 0-1 0 0,-1 3 1 0 0,5 16 86 0 0,-1 9-5 0 0,-3-29-96 0 0,0 0 0 0 0,-1 0 0 0 0,1 0-1 0 0,-1 0 1 0 0,1 0 0 0 0,-1 0 0 0 0,0 0-1 0 0,1 0 1 0 0,-1 0 0 0 0,0 0 0 0 0,0 0-1 0 0,0 0 1 0 0,1-1 0 0 0,-1 1 0 0 0,0 0-1 0 0,0-1 1 0 0,0 1 0 0 0,0-1 0 0 0,0 1-1 0 0,0-1 1 0 0,-1 1 0 0 0,1-1 0 0 0,0 0-1 0 0,0 1 1 0 0,0-1 0 0 0,0 0 0 0 0,-2 0-1 0 0,-3 1 18 0 0,-1 1-197 0 0,1 0 0 0 0,-1-1 0 0 0,1 1 0 0 0,-1-2 0 0 0,0 1-1 0 0,0-1 1 0 0,1 0 0 0 0,-1 0 0 0 0,0-1 0 0 0,1 0 0 0 0,-1 0-1 0 0,1-1 1 0 0,-11-3 0 0 0,11 0-190 0 0,0 0 0 0 0,1 0 0 0 0,-1 0 0 0 0,1-1 0 0 0,0 0 0 0 0,0 0 0 0 0,1-1 0 0 0,-6-10 0 0 0,-5-7-862 0 0,7 10 444 0 0,0 1 1 0 0,1-1 0 0 0,1-1 0 0 0,1 0 0 0 0,0 1 0 0 0,1-1 0 0 0,-3-21 0 0 0,-3-6-887 0 0,2 6 508 0 0,1 0 0 0 0,2 0-1 0 0,1-1 1 0 0,2-44 0 0 0,4 35 542 0 0,1 0 0 0 0,19-85 1 0 0,-19 125 719 0 0,1-1 1 0 0,-1 0 0 0 0,1 1-1 0 0,0 0 1 0 0,1 0-1 0 0,0 0 1 0 0,0 0 0 0 0,0 1-1 0 0,0 0 1 0 0,1 0 0 0 0,0 0-1 0 0,0 1 1 0 0,0 0-1 0 0,12-6 1 0 0,-15 8 437 0 0,1-1 0 0 0,0 1 0 0 0,0 1 0 0 0,0-1 0 0 0,0 0 1 0 0,0 1-1 0 0,0 0 0 0 0,1 0 0 0 0,-1 0 0 0 0,0 0 0 0 0,1 1 0 0 0,-1 0 0 0 0,0 0 0 0 0,1 0 0 0 0,-1 0 0 0 0,0 1 1 0 0,1-1-1 0 0,-1 1 0 0 0,0 0 0 0 0,0 1 0 0 0,1-1 0 0 0,-1 1 0 0 0,0 0 0 0 0,6 4 0 0 0,-7-4-399 0 0,0 0-1 0 0,0 1 0 0 0,0 0 0 0 0,0-1 1 0 0,-1 1-1 0 0,1 0 0 0 0,-1 0 0 0 0,0 1 1 0 0,0-1-1 0 0,0 0 0 0 0,1 5 1 0 0,53 108 2351 0 0,-54-112-2430 0 0,0-1-1 0 0,0 1 1 0 0,0 0-1 0 0,-1 0 1 0 0,1 0-1 0 0,-1 0 1 0 0,0 1-1 0 0,-1-1 1 0 0,1 0-1 0 0,-1 5 1 0 0,6 21 269 0 0,10 45 296 0 0,-13-56-535 0 0,-1 0-1 0 0,0 0 1 0 0,-1 0-1 0 0,-4 36 1 0 0,0 2 64 0 0,6-42-112 0 0,3-17 78 0 0,-5 0-109 0 0,1 0 0 0 0,-1 0 0 0 0,0 0 0 0 0,-1 0 0 0 0,1 0 0 0 0,0 0 0 0 0,0 0 0 0 0,-1 0 0 0 0,0 0 0 0 0,1 0 0 0 0,-1-4 0 0 0,0 0 3 0 0,1 0-1 0 0,0 0 0 0 0,-1 0 1 0 0,2 0-1 0 0,-1 0 0 0 0,1 0 1 0 0,0 0-1 0 0,0 0 1 0 0,1 0-1 0 0,0 1 0 0 0,0-1 1 0 0,0 1-1 0 0,0 0 0 0 0,1 0 1 0 0,0 0-1 0 0,0 1 0 0 0,0-1 1 0 0,1 1-1 0 0,-1 0 0 0 0,11-7 1 0 0,-6 6 25 0 0,0-1 1 0 0,1 1 0 0 0,0 1 0 0 0,0 0-1 0 0,0 0 1 0 0,0 1 0 0 0,0 0 0 0 0,1 1-1 0 0,0 0 1 0 0,-1 1 0 0 0,17 0 0 0 0,-11 1 50 0 0,-13-1-78 0 0,1 0 0 0 0,-1 1-1 0 0,1 0 1 0 0,0 0-1 0 0,-1 0 1 0 0,1 0 0 0 0,0 1-1 0 0,-1 0 1 0 0,1-1-1 0 0,-1 1 1 0 0,1 0 0 0 0,-1 1-1 0 0,0-1 1 0 0,1 0-1 0 0,-1 1 1 0 0,0 0 0 0 0,0 0-1 0 0,0 0 1 0 0,4 4-1 0 0,16 11 11 0 0,0 2 106 0 0,-23-18-123 0 0,5 5 38 0 0,0-1 0 0 0,0 1 0 0 0,-1 0 1 0 0,0 0-1 0 0,0 0 0 0 0,-1 1 0 0 0,0 0 0 0 0,0-1 0 0 0,0 1 0 0 0,-1 0 0 0 0,0 0 0 0 0,0 1 0 0 0,-1-1 0 0 0,0 0 0 0 0,0 15 0 0 0,-1-18-31 0 0,0-1 0 0 0,0 1-1 0 0,0-1 1 0 0,-1 1-1 0 0,0-1 1 0 0,1 1 0 0 0,-1-1-1 0 0,0 1 1 0 0,-1-1-1 0 0,1 0 1 0 0,-1 0 0 0 0,1 0-1 0 0,-4 5 1 0 0,-37 29 101 0 0,39-35-109 0 0,-7 7-230 0 0,-2-1 0 0 0,1-1 0 0 0,-1 0 0 0 0,-1 0 0 0 0,1-1 0 0 0,-26 8 0 0 0,27-11-507 0 0,-24 4-2042 0 0,34-7 2599 0 0,0 0 0 0 0,1 0 0 0 0,-1 0 0 0 0,0 0 0 0 0,0-1 0 0 0,0 1 0 0 0,1 0 0 0 0,-1 0-1 0 0,0-1 1 0 0,0 1 0 0 0,1 0 0 0 0,-1-1 0 0 0,0 1 0 0 0,0-1 0 0 0,1 1 0 0 0,-1-1 0 0 0,1 1-1 0 0,-1-1 1 0 0,0 0 0 0 0,1 1 0 0 0,-1-1 0 0 0,1 0 0 0 0,0 1 0 0 0,-1-1 0 0 0,1 0 0 0 0,-1 0-1 0 0,1 1 1 0 0,0-1 0 0 0,0 0 0 0 0,0 0 0 0 0,-1 0 0 0 0,1 1 0 0 0,0-1 0 0 0,0 0 0 0 0,0 0-1 0 0,0 0 1 0 0,0 0 0 0 0,0 0 0 0 0,0-11-1766 0 0,0 7 1344 0 0,-1 0-1 0 0,1-1 0 0 0,0 1 0 0 0,0 0 1 0 0,1 0-1 0 0,0 0 0 0 0,0 0 1 0 0,0-1-1 0 0,0 1 0 0 0,1 1 0 0 0,0-1 1 0 0,2-5-1 0 0,40-53-3982 0 0,-19 19 857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5064 0 0,'0'0'3541'0'0,"-11"0"2922"0"0,-13 4-2873 0 0,-1 6-669 0 0,16-8-2553 0 0,0 2 1 0 0,0-1-1 0 0,1 1 1 0 0,0 0-1 0 0,0 1 0 0 0,0 0 1 0 0,-9 8-1 0 0,-50 66 1055 0 0,38-38-879 0 0,18-30-426 0 0,7-8-80 0 0,1 0 1 0 0,0 1 0 0 0,0-1-1 0 0,0 1 1 0 0,0 0 0 0 0,0 0 0 0 0,1 0-1 0 0,0 0 1 0 0,0 1 0 0 0,0-1-1 0 0,0 0 1 0 0,-1 7 0 0 0,-37 58 354 0 0,26-42-309 0 0,12-25-77 0 0,0 1-1 0 0,1-1 1 0 0,0 0-1 0 0,0 1 0 0 0,-1-1 1 0 0,2 1-1 0 0,-1 0 0 0 0,0-1 1 0 0,0 1-1 0 0,1 0 0 0 0,-1 0 1 0 0,1-1-1 0 0,0 6 0 0 0,0-7-1 0 0,0 0 0 0 0,0 0 0 0 0,0 1 0 0 0,0-1 0 0 0,0 0 0 0 0,1 0 0 0 0,-1 0 0 0 0,0 1-1 0 0,1-1 1 0 0,-1 0 0 0 0,1 0 0 0 0,-1 0 0 0 0,1 0 0 0 0,-1 0 0 0 0,1 0 0 0 0,0 0 0 0 0,0 0-1 0 0,-1 0 1 0 0,1 0 0 0 0,0 0 0 0 0,0-1 0 0 0,0 1 0 0 0,0 0 0 0 0,0 0 0 0 0,0-1-1 0 0,0 1 1 0 0,0-1 0 0 0,2 1 0 0 0,0 0 9 0 0,0 0 0 0 0,0 0 1 0 0,1-1-1 0 0,-1 0 0 0 0,0 1 0 0 0,1-1 0 0 0,-1-1 0 0 0,0 1 1 0 0,1 0-1 0 0,2-1 0 0 0,-4 0-12 0 0,-1 1 0 0 0,1-1 1 0 0,-1 0-1 0 0,0 1 0 0 0,1-1 0 0 0,-1 0 0 0 0,0 0 1 0 0,1 0-1 0 0,-1 0 0 0 0,0 0 0 0 0,0 0 1 0 0,0 0-1 0 0,2-2 0 0 0,17-13 96 0 0,-16 14-88 0 0,0 0 0 0 0,1-1 1 0 0,-1 0-1 0 0,0 0 0 0 0,-1 0 0 0 0,1 0 0 0 0,0 0 1 0 0,-1-1-1 0 0,0 0 0 0 0,4-5 0 0 0,3-3-15 0 0,7-5 58 0 0,-13 15-26 0 0,-1-1 0 0 0,0 0 1 0 0,0 0-1 0 0,-1 0 0 0 0,1-1 0 0 0,0 1 0 0 0,3-7 0 0 0,8-13 77 0 0,-11 19-65 0 0,0 0 0 0 0,0 0-1 0 0,0 0 1 0 0,-1-1 0 0 0,0 1 0 0 0,0-1 0 0 0,0 0 0 0 0,1-5 0 0 0,-1 5 8 0 0,-1 1 1 0 0,1 0 0 0 0,0 0-1 0 0,0 0 1 0 0,0 0-1 0 0,1 0 1 0 0,-1 0-1 0 0,1 1 1 0 0,0-1 0 0 0,0 1-1 0 0,1-1 1 0 0,6-4-1 0 0,2-1 143 0 0,-12 8-171 0 0,1 0 1 0 0,0 1-1 0 0,0-1 0 0 0,0 0 0 0 0,0 1 1 0 0,0-1-1 0 0,-1 1 0 0 0,1-1 0 0 0,0 1 1 0 0,0-1-1 0 0,0 1 0 0 0,0 0 0 0 0,0 0 1 0 0,1-1-1 0 0,-1 1 0 0 0,0 0 0 0 0,0 0 1 0 0,0 0-1 0 0,0 0 0 0 0,0 0 1 0 0,1 1-1 0 0,0-1 113 0 0,24 11 401 0 0,-1 33-93 0 0,-2 1-169 0 0,-2 10 21 0 0,-17-42-224 0 0,0 0 0 0 0,0 0 0 0 0,9 17 0 0 0,7 18 40 0 0,-10-13-17 0 0,-1 1 1 0 0,-2-1-1 0 0,-1 2 1 0 0,-2-1-1 0 0,-1 54 1 0 0,-4-76-112 0 0,1 0 1 0 0,-2 0-1 0 0,0 0 1 0 0,-1-1-1 0 0,0 1 1 0 0,-1-1-1 0 0,-1 0 1 0 0,-8 18-1 0 0,9-22-8 0 0,0-1 0 0 0,-1-1 0 0 0,0 1 0 0 0,0-1 0 0 0,-1 0 0 0 0,0 0 0 0 0,0 0-1 0 0,-1-1 1 0 0,1 0 0 0 0,-2 0 0 0 0,1-1 0 0 0,0 0 0 0 0,-15 7 0 0 0,21-11-109 0 0,0-1 1 0 0,0 1-1 0 0,0 0 1 0 0,-1-1-1 0 0,1 1 1 0 0,0-1-1 0 0,0 1 1 0 0,-1-1-1 0 0,1 0 1 0 0,0 0-1 0 0,-1 0 1 0 0,1 1 0 0 0,0-1-1 0 0,-1-1 1 0 0,1 1-1 0 0,0 0 1 0 0,-1 0-1 0 0,1 0 1 0 0,0-1-1 0 0,-1 1 1 0 0,1 0-1 0 0,0-1 1 0 0,0 1-1 0 0,-1-1 1 0 0,1 0-1 0 0,0 1 1 0 0,0-1-1 0 0,0 0 1 0 0,0 0-1 0 0,0 0 1 0 0,0 0-1 0 0,0 0 1 0 0,0 0 0 0 0,0 0-1 0 0,0 0 1 0 0,1 0-1 0 0,-1 0 1 0 0,0 0-1 0 0,1 0 1 0 0,-1-1-1 0 0,1 1 1 0 0,-1 0-1 0 0,1 0 1 0 0,0-1-1 0 0,-1 1 1 0 0,1 0-1 0 0,0-1 1 0 0,0 1-1 0 0,0 0 1 0 0,0-1-1 0 0,0-2 1 0 0,0-4-666 0 0,0 0 1 0 0,0-1-1 0 0,1 1 1 0 0,0 0-1 0 0,1 0 1 0 0,-1 0-1 0 0,6-15 1 0 0,63-109-6238 0 0,-39 89 5686 0 0,-16 24 941 0 0,9-19-277 0 0,15-17 79 0 0,-15 37 422 0 0,-13 4 124 0 0,-10 13 58 0 0,0-1 1 0 0,1 0 0 0 0,-1 1-1 0 0,0-1 1 0 0,1 1 0 0 0,-1-1-1 0 0,1 1 1 0 0,0 0-1 0 0,-1-1 1 0 0,1 1 0 0 0,0 0-1 0 0,0 0 1 0 0,0 0-1 0 0,2 0 1 0 0,29-28 1090 0 0,-13 23 700 0 0,16 6 6758 0 0,-34 1-8037 0 0,0-1 0 0 0,0 1 0 0 0,-1-1 0 0 0,1 1 0 0 0,0 0 1 0 0,0 0-1 0 0,0 0 0 0 0,-1 0 0 0 0,1 0 0 0 0,0 0 0 0 0,-1 0 0 0 0,1 0 0 0 0,-1 1 0 0 0,0-1 0 0 0,2 2 1 0 0,4 20 485 0 0,9 56 880 0 0,-13-65-1841 0 0,0 2-64 0 0,-1 0 0 0 0,0 0 0 0 0,-1 27 0 0 0,-1-40-4 0 0,6 15-376 0 0,1 5-1429 0 0,-3-12 610 0 0,1 0-2702 0 0,-4-36-10321 0 0,3 14 13463 0 0,0-19-1927 0 0,-4 3-1096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5376 0 0,'-1'0'225'0'0,"1"0"0"0"0,-1 0 0 0 0,1 0 0 0 0,-1 0 0 0 0,1 0 0 0 0,-1 0 0 0 0,1 0 0 0 0,-1 0 0 0 0,1 0 0 0 0,-1 0 1 0 0,1 1-1 0 0,-1-1 0 0 0,1 0 0 0 0,-1 0 0 0 0,1 0 0 0 0,0 1 0 0 0,-1-1 0 0 0,1 0 0 0 0,-1 1 0 0 0,1-1 0 0 0,-1 0 0 0 0,1 1 0 0 0,0-1 0 0 0,-1 0 0 0 0,1 1 0 0 0,0-1 1 0 0,0 1-1 0 0,-1-1 0 0 0,1 1 0 0 0,0-1 0 0 0,0 1 0 0 0,0-1 0 0 0,-1 1 0 0 0,1-1 0 0 0,0 1 0 0 0,0-1 0 0 0,0 1 0 0 0,0-1 0 0 0,0 1 0 0 0,0-1 0 0 0,0 1 0 0 0,0-1 1 0 0,0 1-1 0 0,0-1 0 0 0,1 1 0 0 0,10 33 5324 0 0,0 1-3106 0 0,-10-26-2013 0 0,0 0 1 0 0,1 0-1 0 0,0 0 1 0 0,1 0-1 0 0,0 0 1 0 0,6 11 0 0 0,-5-11-182 0 0,0 1 0 0 0,0 1 0 0 0,-1-1 0 0 0,0 0 0 0 0,-1 1 0 0 0,2 17 0 0 0,-4 9 199 0 0,2-1 1 0 0,12 60-1 0 0,-12-85-371 0 0,-1 1-1 0 0,0-1 1 0 0,0 1 0 0 0,-3 21-1 0 0,1 2 66 0 0,9 12-91 0 0,-5-46-58 0 0,-1 1 0 0 0,1-1 0 0 0,-1 0 0 0 0,1 0 0 0 0,-1 0 0 0 0,1 0 0 0 0,0 0 0 0 0,0-1 0 0 0,-1 1-1 0 0,1-1 1 0 0,0 1 0 0 0,0-1 0 0 0,-1 0 0 0 0,1 0 0 0 0,0-1 0 0 0,4 0 0 0 0,-5 0 7 0 0,1-1-1 0 0,0 1 1 0 0,-1-1 0 0 0,1 0-1 0 0,-1 0 1 0 0,1 0 0 0 0,-1 0-1 0 0,0 0 1 0 0,0 0 0 0 0,0-1-1 0 0,2-2 1 0 0,-2 2-8 0 0,0 0-1 0 0,0 0 1 0 0,1 0-1 0 0,-1 1 1 0 0,1-1-1 0 0,0 1 1 0 0,-1 0 0 0 0,6-3-1 0 0,-5 4 6 0 0,0-1 0 0 0,-1 1 1 0 0,1 0-1 0 0,-1-1 0 0 0,1 0 0 0 0,-1 0 0 0 0,0 1 0 0 0,0-1 1 0 0,0-1-1 0 0,0 1 0 0 0,0 0 0 0 0,0 0 0 0 0,0-1 0 0 0,-1 1 1 0 0,3-4-1 0 0,-1 1 10 0 0,0 0-1 0 0,1 0 1 0 0,0 1 0 0 0,-1 0 0 0 0,2-1 0 0 0,-1 2-1 0 0,0-1 1 0 0,1 0 0 0 0,0 1 0 0 0,9-5 0 0 0,26-22 38 0 0,-38 28-9 0 0,0 0 0 0 0,1 0 0 0 0,0 0 1 0 0,-1 1-1 0 0,1-1 0 0 0,0 1 0 0 0,-1 0 1 0 0,1 0-1 0 0,0 0 0 0 0,0 0 0 0 0,0 1 0 0 0,0-1 1 0 0,0 1-1 0 0,0-1 0 0 0,0 1 0 0 0,0 0 1 0 0,6 1-1 0 0,-7-1 324 0 0,8 4 441 0 0,-10-4-794 0 0,1 0-1 0 0,-1 0 1 0 0,1 0-1 0 0,0 1 1 0 0,-1-1-1 0 0,1 0 1 0 0,-1 0-1 0 0,1 0 1 0 0,-1 1-1 0 0,1-1 1 0 0,-1 0-1 0 0,1 0 1 0 0,-1 1-1 0 0,1-1 1 0 0,-1 0-1 0 0,1 1 1 0 0,-1-1-1 0 0,0 1 1 0 0,1-1-1 0 0,-1 1 1 0 0,0-1-1 0 0,1 1 1 0 0,-1-1-1 0 0,0 1 1 0 0,1-1-1 0 0,-1 1 1 0 0,0-1-1 0 0,0 1 1 0 0,0-1-1 0 0,0 1 0 0 0,0-1 1 0 0,1 1-1 0 0,-1 0 1 0 0,0-1-1 0 0,0 1 1 0 0,0-1-1 0 0,0 1 1 0 0,-1 1-1 0 0,1 2 30 0 0,0-3-38 0 0,0 0-1 0 0,0 0 1 0 0,-1 0 0 0 0,1 0-1 0 0,0 0 1 0 0,0 0 0 0 0,0 0-1 0 0,0 0 1 0 0,1 0 0 0 0,-1 0-1 0 0,0 0 1 0 0,0 0-1 0 0,1 0 1 0 0,-1 0 0 0 0,0 0-1 0 0,1 0 1 0 0,-1 0 0 0 0,1 0-1 0 0,-1 0 1 0 0,1 0 0 0 0,-1-1-1 0 0,1 1 1 0 0,0 0 0 0 0,-1 0-1 0 0,1-1 1 0 0,0 1-1 0 0,0 0 1 0 0,0-1 0 0 0,0 1-1 0 0,1 0 1 0 0,15 16-781 0 0,-16-15 644 0 0,0 0 1 0 0,0-1 0 0 0,0 1 0 0 0,0-1 0 0 0,1 1-1 0 0,-1-1 1 0 0,0 0 0 0 0,0 0 0 0 0,1 1 0 0 0,-1-1 0 0 0,1 0-1 0 0,-1 0 1 0 0,1 0 0 0 0,0 0 0 0 0,-1-1 0 0 0,1 1-1 0 0,0 0 1 0 0,-1-1 0 0 0,1 1 0 0 0,0-1 0 0 0,0 0 0 0 0,0 1-1 0 0,2-1 1 0 0,3 0-926 0 0,-1 0-1 0 0,1 0 1 0 0,-1 0 0 0 0,1-1-1 0 0,-1 0 1 0 0,0-1 0 0 0,1 1-1 0 0,-1-1 1 0 0,0 0 0 0 0,8-4-1 0 0,2-3-1007 0 0,-1 0-1 0 0,0-2 1 0 0,17-13-1 0 0,-23 16 1473 0 0,1 0 0 0 0,-1-1 0 0 0,-1 0 0 0 0,0-1 0 0 0,12-16 0 0 0,-3-9-777 0 0,-8 30-763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3584 0 0,'0'-48'6534'0'0,"0"15"4174"0"0,0 33-10598 0 0,0-1 0 0 0,0 0 0 0 0,0 1 0 0 0,0-1 0 0 0,0 1 1 0 0,-1-1-1 0 0,1 0 0 0 0,0 1 0 0 0,-1-1 0 0 0,1 1 0 0 0,0-1 0 0 0,-1 1 0 0 0,1-1 0 0 0,-1 1 0 0 0,1-1 0 0 0,0 1 1 0 0,-1 0-1 0 0,1-1 0 0 0,-1 1 0 0 0,0-1 0 0 0,1 1 0 0 0,-1 0 0 0 0,1 0 0 0 0,-1-1 0 0 0,1 1 0 0 0,-1 0 0 0 0,0 0 0 0 0,1 0 1 0 0,-1 0-1 0 0,0-1 0 0 0,1 1 0 0 0,-1 0 0 0 0,1 0 0 0 0,-1 0 0 0 0,0 0 0 0 0,1 1 0 0 0,-1-1 0 0 0,0 0 0 0 0,1 0 0 0 0,-1 0 1 0 0,1 0-1 0 0,-1 1 0 0 0,0-1 0 0 0,1 0 0 0 0,-1 1 0 0 0,1-1 0 0 0,-1 0 0 0 0,1 1 0 0 0,-1-1 0 0 0,0 1 0 0 0,-26 14 1341 0 0,21-10-1315 0 0,1 0 0 0 0,0 1 0 0 0,0 0 0 0 0,0 0-1 0 0,0 0 1 0 0,1 0 0 0 0,0 1 0 0 0,0-1 0 0 0,-3 12 0 0 0,-13 31 390 0 0,20-47-514 0 0,0-1 0 0 0,-1 1 0 0 0,1-1 0 0 0,-1 1 0 0 0,1-1 0 0 0,-1 0 0 0 0,0 1 0 0 0,1-1 0 0 0,-1 0 0 0 0,0 0 0 0 0,0 1 0 0 0,0-1 0 0 0,0 0 0 0 0,0 0 0 0 0,0 0 0 0 0,0 0 0 0 0,-2 1 0 0 0,2-1-2 0 0,-1 0 0 0 0,1 0 0 0 0,0 0 0 0 0,0 0 0 0 0,0 1 0 0 0,0-1 0 0 0,0 0 0 0 0,0 1 0 0 0,0-1 0 0 0,0 0 0 0 0,0 1 0 0 0,1-1 0 0 0,-1 1 0 0 0,1-1 0 0 0,-1 1 0 0 0,1-1 0 0 0,-1 1 0 0 0,1 1 0 0 0,-4 19 145 0 0,2 1 0 0 0,0-1 0 0 0,2 34 1 0 0,0-21-109 0 0,0-34-45 0 0,0 1 1 0 0,1-1 0 0 0,-1 1 0 0 0,0-1 0 0 0,0 1-1 0 0,1-1 1 0 0,-1 1 0 0 0,1-1 0 0 0,-1 0-1 0 0,1 1 1 0 0,0-1 0 0 0,0 0 0 0 0,-1 1-1 0 0,1-1 1 0 0,0 0 0 0 0,0 0 0 0 0,0 0 0 0 0,0 0-1 0 0,0 0 1 0 0,1 0 0 0 0,-1 0 0 0 0,0 0-1 0 0,0 0 1 0 0,3 1 0 0 0,14 15 32 0 0,-16-16-38 0 0,-1 1 0 0 0,1 0-1 0 0,-1 0 1 0 0,1-1 0 0 0,0 1 0 0 0,0-1 0 0 0,0 0 0 0 0,-1 1 0 0 0,1-1 0 0 0,1 0 0 0 0,-1 0 0 0 0,0 0 0 0 0,0 0 0 0 0,0-1 0 0 0,0 1-1 0 0,1-1 1 0 0,-1 1 0 0 0,0-1 0 0 0,1 0 0 0 0,2 0 0 0 0,-2 1 0 0 0,0-1 0 0 0,0 0 0 0 0,0 0 0 0 0,0 0 0 0 0,0-1 0 0 0,0 1 0 0 0,0-1 0 0 0,0 1 0 0 0,0-1 0 0 0,0 0 0 0 0,-1 0 0 0 0,1-1 0 0 0,4-1 0 0 0,13-8-35 0 0,-18 11 31 0 0,0-1 0 0 0,0 0 0 0 0,0 1 1 0 0,0-1-1 0 0,0 0 0 0 0,0 0 0 0 0,0 0 0 0 0,-1 0 0 0 0,1-1 1 0 0,0 1-1 0 0,-1 0 0 0 0,1-1 0 0 0,-1 1 0 0 0,1-1 0 0 0,-1 0 1 0 0,0 1-1 0 0,0-1 0 0 0,2-4 0 0 0,20-38-148 0 0,-17 35 151 0 0,-1-2 0 0 0,0 1 0 0 0,0-1 0 0 0,-1 0 0 0 0,0 0 0 0 0,-1 0 0 0 0,0 0 0 0 0,-1-1 0 0 0,0 1 0 0 0,-1-1 0 0 0,0-12 0 0 0,-1-120 175 0 0,1 144-167 0 0,-1 0 0 0 0,0 0-1 0 0,1-1 1 0 0,-1 1 0 0 0,0 0 0 0 0,1 0 0 0 0,-1 0 0 0 0,0 0-1 0 0,1-1 1 0 0,-1 1 0 0 0,1 0 0 0 0,-1 0 0 0 0,0 0-1 0 0,1 0 1 0 0,-1 0 0 0 0,0 0 0 0 0,1 0 0 0 0,-1 0-1 0 0,1 0 1 0 0,-1 0 0 0 0,0 0 0 0 0,1 1 0 0 0,-1-1-1 0 0,0 0 1 0 0,1 0 0 0 0,-1 0 0 0 0,0 0 0 0 0,1 0 0 0 0,-1 1-1 0 0,0-1 1 0 0,1 0 0 0 0,-1 0 0 0 0,0 1 0 0 0,0-1-1 0 0,1 0 1 0 0,-1 1 0 0 0,14 8 84 0 0,44 57 52 0 0,-51-57-106 0 0,-1 1-1 0 0,0 0 0 0 0,-1 0 1 0 0,0 0-1 0 0,0 1 0 0 0,-1 0 1 0 0,5 19-1 0 0,-8-28-20 0 0,0 1-1 0 0,0 0 1 0 0,1 0 0 0 0,-1-1 0 0 0,1 1-1 0 0,0-1 1 0 0,0 1 0 0 0,0-1 0 0 0,2 3-1 0 0,11 14 84 0 0,0 2 15 0 0,-14-19-98 0 0,1 0 0 0 0,0 0-1 0 0,0 0 1 0 0,-1 0 0 0 0,0 1-1 0 0,1-1 1 0 0,-1 0-1 0 0,0 1 1 0 0,0-1 0 0 0,0 0-1 0 0,0 1 1 0 0,0 3 0 0 0,-1-5-1 0 0,0-1 0 0 0,1 1 0 0 0,-1 0 0 0 0,0 0 1 0 0,0 0-1 0 0,0 0 0 0 0,0-1 0 0 0,1 1 0 0 0,-1 0 1 0 0,0 0-1 0 0,1-1 0 0 0,-1 1 0 0 0,1 0 0 0 0,-1 0 1 0 0,1-1-1 0 0,-1 1 0 0 0,1 0 0 0 0,0-1 0 0 0,-1 1 1 0 0,1-1-1 0 0,0 1 0 0 0,5-3 313 0 0,-3-13-154 0 0,-5-12-68 0 0,-12-47-1 0 0,11 60-86 0 0,-19-39-16 0 0,16 28-50 0 0,2 0 0 0 0,0 0 0 0 0,1-47 0 0 0,3 69 15 0 0,1 0 1 0 0,-1 0-1 0 0,1 0 0 0 0,0 1 1 0 0,0-1-1 0 0,0 0 1 0 0,0 1-1 0 0,0-1 0 0 0,1 1 1 0 0,-1-1-1 0 0,1 1 0 0 0,-1 0 1 0 0,1-1-1 0 0,0 1 1 0 0,2-2-1 0 0,17-27-787 0 0,21-18-2343 0 0,-41 44 2592 0 0,1 1 1 0 0,1-1 0 0 0,-1 1-1 0 0,1 0 1 0 0,-1-1 0 0 0,1 1-1 0 0,0 1 1 0 0,1-1 0 0 0,-1 0-1 0 0,1 1 1 0 0,-1 0 0 0 0,1 0-1 0 0,0 0 1 0 0,8-4 0 0 0,11-13-2831 0 0,-22 18 3139 0 0,0 1 0 0 0,0-1 0 0 0,0 1 0 0 0,1-1 0 0 0,-1 1 0 0 0,0 0 0 0 0,1 0 1 0 0,-1 0-1 0 0,1 0 0 0 0,-1 0 0 0 0,1 0 0 0 0,0 0 0 0 0,-1 0 0 0 0,1 0 1 0 0,3 0-1 0 0,51-16-7141 0 0,-43 9 3834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3448 0 0,'0'-2'8378'0'0,"2"-13"2181"0"0,-1 16-10300 0 0,-1-1 1 0 0,1 0-1 0 0,-1 0 0 0 0,1 1 1 0 0,-1-1-1 0 0,1 0 1 0 0,-1 1-1 0 0,1-1 1 0 0,-1 1-1 0 0,1-1 0 0 0,-1 1 1 0 0,1-1-1 0 0,-1 1 1 0 0,0-1-1 0 0,1 1 1 0 0,-1-1-1 0 0,0 1 1 0 0,1-1-1 0 0,-1 1 0 0 0,0-1 1 0 0,0 1-1 0 0,0 0 1 0 0,1-1-1 0 0,-1 1 1 0 0,0 0-1 0 0,0-1 1 0 0,0 2-1 0 0,3 29 1210 0 0,3 4-1283 0 0,1 10-116 0 0,-5-26-72 0 0,7 44-70 0 0,-8-57 4 0 0,0 1 0 0 0,0-1 0 0 0,0 0-1 0 0,-1 1 1 0 0,0-1 0 0 0,0 1-1 0 0,-1 10 1 0 0,-1 8-487 0 0,3-10 1670 0 0,2 12-5632 0 0,2-18-1447 0 0,2-28 1371 0 0,31-103-4766 0 0,-29 88 7231 0 0,4-2-1473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4656 0 0,'0'2'4189'0'0,"0"17"-632"0"0,-1 11 1210 0 0,0-13-3839 0 0,1 0 0 0 0,0 0 0 0 0,2 0 1 0 0,0-1-1 0 0,5 23 0 0 0,1-2-332 0 0,-2 0 1 0 0,-1 1-1 0 0,-2 0 1 0 0,-1-1-1 0 0,-6 60 1 0 0,2-2-64 0 0,2-9-253 0 0,0-85-282 0 0,0-1 1 0 0,0 1-1 0 0,-1-1 0 0 0,1 1 1 0 0,0 0-1 0 0,1-1 0 0 0,-1 1 1 0 0,0-1-1 0 0,0 1 0 0 0,0-1 1 0 0,0 1-1 0 0,0-1 0 0 0,0 1 1 0 0,1-1-1 0 0,-1 1 0 0 0,0-1 1 0 0,0 1-1 0 0,1-1 1 0 0,-1 0-1 0 0,0 1 0 0 0,1-1 1 0 0,-1 1-1 0 0,0-1 0 0 0,1 0 1 0 0,-1 1-1 0 0,1-1 0 0 0,-1 0 1 0 0,1 1-1 0 0,-1-1 0 0 0,0 0 1 0 0,1 0-1 0 0,-1 1 1 0 0,1-1-1 0 0,-1 0 0 0 0,1 0 1 0 0,0 0-1 0 0,-1 0 0 0 0,1 0 1 0 0,-1 0-1 0 0,1 0 0 0 0,-1 0 1 0 0,1 0-1 0 0,-1 0 0 0 0,1 0 1 0 0,0 0-1 0 0,18-11-106 0 0,21-69 221 0 0,-37 76-101 0 0,0-1-1 0 0,0 0 0 0 0,-1 0 1 0 0,0 0-1 0 0,0 0 1 0 0,0 0-1 0 0,1-10 1 0 0,-2 11-13 0 0,-1 1 0 0 0,1-1 1 0 0,0 1-1 0 0,0-1 1 0 0,0 1-1 0 0,1 0 1 0 0,-1 0-1 0 0,1 0 1 0 0,0-1-1 0 0,0 1 1 0 0,0 1-1 0 0,0-1 1 0 0,0 0-1 0 0,0 0 1 0 0,1 1-1 0 0,2-3 1 0 0,30-26-6 0 0,-33 27 13 0 0,1 1 1 0 0,0 0 0 0 0,0-1 0 0 0,0 1 0 0 0,1 1 0 0 0,-1-1-1 0 0,1 0 1 0 0,0 1 0 0 0,-1 0 0 0 0,1-1 0 0 0,0 2 0 0 0,0-1-1 0 0,0 0 1 0 0,1 1 0 0 0,-1 0 0 0 0,0 0 0 0 0,8-1-1 0 0,15-4 99 0 0,-27 5-94 0 0,1 1 0 0 0,0-1 0 0 0,0 1 0 0 0,0-1 0 0 0,0 1 0 0 0,0 0 1 0 0,0 0-1 0 0,0-1 0 0 0,0 1 0 0 0,0 0 0 0 0,0 0 0 0 0,0 0 0 0 0,0 0 0 0 0,0 0 0 0 0,0 0 1 0 0,0 0-1 0 0,0 0 0 0 0,0 0 0 0 0,0 1 0 0 0,0-1 0 0 0,0 0 0 0 0,0 1 0 0 0,-1-1 1 0 0,1 1-1 0 0,0-1 0 0 0,0 1 0 0 0,0-1 0 0 0,0 1 0 0 0,0-1 0 0 0,-1 1 0 0 0,1 0 0 0 0,0-1 1 0 0,-1 1-1 0 0,2 1 0 0 0,14 14 271 0 0,-12-13-200 0 0,0 1-1 0 0,0 0 0 0 0,-1-1 1 0 0,1 1-1 0 0,-1 0 0 0 0,0 1 1 0 0,0-1-1 0 0,0 0 0 0 0,3 9 0 0 0,8 16 332 0 0,-12-26-363 0 0,0 0 0 0 0,0 0 0 0 0,0 1 1 0 0,0-1-1 0 0,-1 1 0 0 0,0-1 0 0 0,1 1 0 0 0,-1-1 0 0 0,0 1 1 0 0,-1 0-1 0 0,1 0 0 0 0,0 4 0 0 0,3 29 428 0 0,-1-24-262 0 0,-1 0 1 0 0,-1-1-1 0 0,0 19 0 0 0,-1-28-192 0 0,0-1 1 0 0,0 0-1 0 0,-1 1 1 0 0,1-1-1 0 0,-1 0 1 0 0,1 1-1 0 0,-1-1 0 0 0,0 0 1 0 0,0 0-1 0 0,0 0 1 0 0,0 1-1 0 0,0-1 1 0 0,0 0-1 0 0,0 0 1 0 0,-1-1-1 0 0,1 1 0 0 0,-1 0 1 0 0,0 0-1 0 0,1-1 1 0 0,-1 1-1 0 0,0-1 1 0 0,0 1-1 0 0,0-1 1 0 0,-2 1-1 0 0,-14 11 80 0 0,16-11-94 0 0,0 0-1 0 0,0 0 0 0 0,0-1 0 0 0,0 1 0 0 0,0-1 0 0 0,-1 0 0 0 0,1 1 0 0 0,0-1 0 0 0,-1 0 0 0 0,1 0 1 0 0,-4 0-1 0 0,-65 9 67 0 0,-27-20-1818 0 0,95 7 1035 0 0,0 1 1 0 0,0-1-1 0 0,0 0 0 0 0,0 0 1 0 0,0 0-1 0 0,1 0 0 0 0,-1 0 1 0 0,-2-7-1 0 0,5 8-34 0 0,0 0-1 0 0,0 0 1 0 0,1-1 0 0 0,-1 1-1 0 0,1 0 1 0 0,0 0-1 0 0,-1 0 1 0 0,1 0 0 0 0,0 0-1 0 0,0 0 1 0 0,1 0 0 0 0,1-4-1 0 0,24-22-3956 0 0,-22 24 4201 0 0,0-1 0 0 0,0 0 0 0 0,-1 0 0 0 0,1 0 0 0 0,-1 0 0 0 0,6-12 0 0 0,4-6-1216 0 0,-11 22 1283 0 0,1-1-1 0 0,-1 1 1 0 0,0-1 0 0 0,1 1-1 0 0,0 0 1 0 0,-1 0-1 0 0,8 0 1 0 0,-11 1 415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 0 0,'0'0'2531'0'0,"18"3"11152"0"0,-11 1-12400 0 0,7 14 2524 0 0,-10-15-3568 0 0,0 1 1 0 0,-1 0 0 0 0,0 0-1 0 0,0 0 1 0 0,0 1 0 0 0,0-1-1 0 0,-1 1 1 0 0,0-1 0 0 0,1 1-1 0 0,-2 0 1 0 0,1 0 0 0 0,-1 0-1 0 0,2 6 1 0 0,-3-5-97 0 0,1 1 0 0 0,0 0 0 0 0,1-1 0 0 0,-1 0 0 0 0,6 13 0 0 0,-4-12-13 0 0,-1 1 0 0 0,1 1 1 0 0,-1-1-1 0 0,0 0 0 0 0,-1 0 0 0 0,1 11 0 0 0,-4 26 395 0 0,1-27-339 0 0,0 0 1 0 0,1 0 0 0 0,0 0-1 0 0,2-1 1 0 0,0 1-1 0 0,1 0 1 0 0,10 30 0 0 0,-10-21-51 0 0,-3-27-133 0 0,0 1-1 0 0,-1 0 0 0 0,1 0 0 0 0,0-1 1 0 0,0 1-1 0 0,0 0 0 0 0,0 0 0 0 0,0-1 1 0 0,0 1-1 0 0,0 0 0 0 0,0 0 0 0 0,0-1 1 0 0,0 1-1 0 0,0 0 0 0 0,0 0 0 0 0,1-1 1 0 0,-1 1-1 0 0,0 0 0 0 0,0-1 1 0 0,1 1-1 0 0,-1 0 0 0 0,0-1 0 0 0,1 1 1 0 0,-1-1-1 0 0,1 1 0 0 0,-1 0 0 0 0,1-1 1 0 0,-1 1-1 0 0,1-1 0 0 0,0 1 0 0 0,-1-1 1 0 0,1 0-1 0 0,-1 1 0 0 0,1-1 1 0 0,0 1-1 0 0,0-1 0 0 0,-1 0 0 0 0,1 0 1 0 0,0 1-1 0 0,-1-1 0 0 0,1 0 0 0 0,0 0 1 0 0,0 0-1 0 0,-1 0 0 0 0,1 0 0 0 0,0 0 1 0 0,1 0-1 0 0,0 0 17 0 0,-1 0-21 0 0,0 0 1 0 0,0 0-1 0 0,1-1 1 0 0,-1 1-1 0 0,0 0 1 0 0,0-1-1 0 0,1 1 1 0 0,-1 0-1 0 0,0-1 1 0 0,0 0-1 0 0,0 1 1 0 0,0-1-1 0 0,0 1 1 0 0,0-1-1 0 0,1-1 1 0 0,4-18-17 0 0,-5 17 16 0 0,0-1 1 0 0,0 1-1 0 0,0 0 1 0 0,0 0 0 0 0,0-1-1 0 0,1 1 1 0 0,0 0 0 0 0,-1 0-1 0 0,1 0 1 0 0,5-5-1 0 0,-5 5 1 0 0,0 0-1 0 0,1 0 0 0 0,-1 0 1 0 0,0 0-1 0 0,0-1 0 0 0,-1 1 1 0 0,1-1-1 0 0,-1 1 0 0 0,0-1 0 0 0,0 0 1 0 0,0 0-1 0 0,0 1 0 0 0,0-8 1 0 0,-1 7-14 0 0,1 0 0 0 0,-1 1 0 0 0,1-1 0 0 0,0 0-1 0 0,0 1 1 0 0,0-1 0 0 0,0 1 0 0 0,1-1 0 0 0,0 1 0 0 0,-1 0 0 0 0,1 0 0 0 0,0 0 0 0 0,0 0 0 0 0,4-4 0 0 0,59-58 62 0 0,-64 63 83 0 0,0 2-116 0 0,0 0 0 0 0,-1 0-1 0 0,1 0 1 0 0,-1 0-1 0 0,1 0 1 0 0,-1 0-1 0 0,1 0 1 0 0,-1 0 0 0 0,1 1-1 0 0,-1-1 1 0 0,1 0-1 0 0,-1 0 1 0 0,1 1-1 0 0,-1-1 1 0 0,1 0 0 0 0,-1 1-1 0 0,1-1 1 0 0,-1 0-1 0 0,0 1 1 0 0,1-1-1 0 0,-1 0 1 0 0,0 1 0 0 0,1-1-1 0 0,-1 1 1 0 0,0-1-1 0 0,1 1 1 0 0,-1-1-1 0 0,0 1 1 0 0,0-1 0 0 0,0 1-1 0 0,1-1 1 0 0,-1 1-1 0 0,0-1 1 0 0,0 1-1 0 0,0 0 1 0 0,0-1 0 0 0,0 1-1 0 0,0 0 1 0 0,0 7 106 0 0,1 0 1 0 0,1 0-1 0 0,-1 0 1 0 0,6 14-1 0 0,-4-14-85 0 0,-1 0 0 0 0,0 0 0 0 0,-1 0 0 0 0,2 16 0 0 0,-1-9-11 0 0,1 1-1 0 0,0-1 1 0 0,1 0-1 0 0,6 16 1 0 0,1 7-25 0 0,3-5 10 0 0,-12-31-10 0 0,-1 0-1 0 0,0 0 0 0 0,0 0 1 0 0,0 1-1 0 0,0-1 1 0 0,0 0-1 0 0,0 1 0 0 0,0-1 1 0 0,-1 0-1 0 0,1 1 0 0 0,-1 4 1 0 0,1-3-19 0 0,-1-1 1 0 0,0 1-1 0 0,1-1 1 0 0,0 0-1 0 0,-1 1 1 0 0,1-1 0 0 0,1 0-1 0 0,-1 1 1 0 0,0-1-1 0 0,1 0 1 0 0,0 0-1 0 0,-1 0 1 0 0,1 0-1 0 0,1 0 1 0 0,-1-1 0 0 0,0 1-1 0 0,1-1 1 0 0,-1 1-1 0 0,1-1 1 0 0,-1 0-1 0 0,1 0 1 0 0,0 0-1 0 0,5 2 1 0 0,-1-1-66 0 0,24 5-1511 0 0,-30-8 1491 0 0,0 0-1 0 0,0 0 1 0 0,0 0-1 0 0,0 0 1 0 0,1 0-1 0 0,-1 0 1 0 0,0 0-1 0 0,0 0 1 0 0,0-1-1 0 0,0 1 1 0 0,0 0-1 0 0,0-1 1 0 0,0 1-1 0 0,0-1 1 0 0,0 1-1 0 0,0-1 1 0 0,0 1-1 0 0,0-1 1 0 0,0 0-1 0 0,0 1 1 0 0,0-1-1 0 0,-1 0 1 0 0,1 0-1 0 0,0 1 1 0 0,-1-1-1 0 0,2-1 1 0 0,8-11-1979 0 0,-8 12 1702 0 0,-1-1 0 0 0,1 0 0 0 0,-1 0 0 0 0,1 1 0 0 0,-1-1 0 0 0,0 0 0 0 0,1 0 0 0 0,-1 0 0 0 0,0-1 0 0 0,-1 1-1 0 0,1 0 1 0 0,1-3 0 0 0,0-3-1044 0 0,1-1-1 0 0,1 1 0 0 0,-1 0 0 0 0,11-15 1 0 0,-9 14 930 0 0,8-28-3097 0 0,-12 34 3422 0 0,-1 0 1 0 0,1 0 0 0 0,0 0-1 0 0,0 0 1 0 0,0 1-1 0 0,0-1 1 0 0,0 0-1 0 0,1 1 1 0 0,-1-1 0 0 0,1 1-1 0 0,4-5 1 0 0,17-16-1786 0 0,-17 8-1920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3784 0 0,'0'0'1408'0'0,"-33"0"9336"0"0,-4 5-3875 0 0,33-4-6512 0 0,1 1 1 0 0,-1-1-1 0 0,1 1 1 0 0,-1 0-1 0 0,1 0 1 0 0,0 0 0 0 0,0 1-1 0 0,0-1 1 0 0,0 1-1 0 0,-5 5 1 0 0,7-4-279 0 0,0-1 1 0 0,0 1 0 0 0,1 0-1 0 0,-1-1 1 0 0,1 1 0 0 0,0 0-1 0 0,0 0 1 0 0,0-1-1 0 0,0 1 1 0 0,2 4 0 0 0,-1 5 113 0 0,-1-9-157 0 0,1 0 1 0 0,0 0-1 0 0,0 1 0 0 0,0-1 0 0 0,0 0 1 0 0,1 0-1 0 0,-1 0 0 0 0,1 0 0 0 0,0-1 1 0 0,0 1-1 0 0,1 0 0 0 0,4 5 0 0 0,15 29 312 0 0,-16-25-181 0 0,1 0 1 0 0,0 0-1 0 0,1-1 1 0 0,17 21-1 0 0,14 22 480 0 0,-6 3 254 0 0,-23-42-660 0 0,0 0 1 0 0,-2 1-1 0 0,0 0 0 0 0,8 22 1 0 0,4 18 307 0 0,-9-35-549 0 0,-9-19 0 0 0,0-1 0 0 0,-1 1 0 0 0,1-1 0 0 0,-1 1 0 0 0,0 0 0 0 0,0-1 0 0 0,0 1 0 0 0,0 0 0 0 0,0 0 0 0 0,-1 0 0 0 0,1 0 0 0 0,-1 5 0 0 0,1 3 0 0 0,-1-10 0 0 0,0 1 0 0 0,0 0 0 0 0,0-1 0 0 0,0 1 0 0 0,-1 0 0 0 0,1-1 0 0 0,0 1 0 0 0,-1 0 0 0 0,1-1 0 0 0,-1 1 0 0 0,1 0 0 0 0,-1-1 0 0 0,0 1 0 0 0,0-1 0 0 0,0 1 0 0 0,0-1 0 0 0,0 0 0 0 0,0 1 0 0 0,0-1 0 0 0,0 0 0 0 0,-1 0 0 0 0,-1 2 0 0 0,1-1 0 0 0,0 0 0 0 0,0 0 0 0 0,0 0 0 0 0,0-1 1 0 0,0 1-1 0 0,0-1 0 0 0,-1 0 0 0 0,1 1 0 0 0,-1-1 0 0 0,1 0 0 0 0,0 0 0 0 0,-1 0 0 0 0,0-1 1 0 0,1 1-1 0 0,-1-1 0 0 0,1 1 0 0 0,-1-1 0 0 0,0 0 0 0 0,1 0 0 0 0,-1 0 0 0 0,0 0 0 0 0,1-1 1 0 0,-6 0-1 0 0,-2-2-1 0 0,-1-1 0 0 0,1 0 0 0 0,0 0 0 0 0,-13-9 0 0 0,-2 0-9 0 0,19 10-238 0 0,-1 0-1 0 0,1 0 1 0 0,-1-1-1 0 0,1 0 1 0 0,0 0-1 0 0,1-1 1 0 0,-10-8 0 0 0,11 9-497 0 0,0-1 1 0 0,0 0-1 0 0,1-1 1 0 0,0 1-1 0 0,-5-10 1 0 0,-2-5-2826 0 0,7 17 2828 0 0,1-1-1 0 0,0 1 0 0 0,0-1 1 0 0,0 0-1 0 0,0 0 0 0 0,0 0 1 0 0,1 0-1 0 0,0 0 1 0 0,0 0-1 0 0,0 0 0 0 0,0 0 1 0 0,1-1-1 0 0,0 1 0 0 0,0 0 1 0 0,0 0-1 0 0,0-1 0 0 0,0 1 1 0 0,2-6-1 0 0,9-15-1685 0 0,-1 11-1965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7496 0 0,'9'4'14908'0'0,"12"6"-10294"0"0,6 7-2732 0 0,-21-14-1659 0 0,0 0 0 0 0,0 0 1 0 0,-1 1-1 0 0,0-1 1 0 0,1 2-1 0 0,-2-1 0 0 0,1 0 1 0 0,0 1-1 0 0,5 7 1 0 0,-5-4-64 0 0,0-1 1 0 0,0-1 0 0 0,1 1-1 0 0,-1-1 1 0 0,12 10 0 0 0,28 32 483 0 0,19 37-619 0 0,-26-35-25 0 0,-34-34 0 0 0,-3-13 0 0 0,-1-1 0 0 0,0 0 0 0 0,1 0 0 0 0,0 1 0 0 0,0-1 0 0 0,-1 0 0 0 0,1 0 0 0 0,0 0 0 0 0,1 0 0 0 0,-1 0 0 0 0,0 0 0 0 0,0-1 0 0 0,1 1 0 0 0,-1 0 0 0 0,1 0 0 0 0,2 1 0 0 0,12 14 0 0 0,25 37 0 0 0,-39-51 0 0 0,1 1 0 0 0,0 0 0 0 0,-1 0 0 0 0,0 1 0 0 0,0-1 0 0 0,0 0 0 0 0,0 1 0 0 0,-1 0 0 0 0,2 5 0 0 0,-2-5 0 0 0,0-1 0 0 0,1 1 0 0 0,-1-1 0 0 0,1 1 0 0 0,0-1 0 0 0,0 0 0 0 0,4 6 0 0 0,8 15 0 0 0,0 2 0 0 0,-2 0 0 0 0,-1 0 0 0 0,-1 1 0 0 0,-1 1 0 0 0,-1-1 0 0 0,5 49 0 0 0,-2-18 0 0 0,-6-39 0 0 0,-1 0 0 0 0,2 41 0 0 0,-6-46 0 0 0,1 4 0 0 0,-1-1 0 0 0,-1 0 0 0 0,-1 1 0 0 0,0-1 0 0 0,-1 0 0 0 0,-8 27 0 0 0,-7 24 0 0 0,-10-5 0 0 0,26-62-3 0 0,-8 11-736 0 0,0 0 1 0 0,1 1-1 0 0,1 0 1 0 0,-12 25-1 0 0,19-36 154 0 0,-1 0 0 0 0,0 0 0 0 0,1-1 0 0 0,-1 1 0 0 0,-1-1 0 0 0,1 0 0 0 0,0 1 0 0 0,-1-1 0 0 0,-2 2 0 0 0,-2 2-2168 0 0,-1-1 0 0 0,0 0 0 0 0,0 0 0 0 0,-14 5 0 0 0,-3-3-2503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09.1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1218 1925 8296 0 0,'-8'-55'4179'0'0,"5"42"-3810"0"0,1 0 0 0 0,0-1 0 0 0,-1-17 1 0 0,4 22-242 0 0,1 0 0 0 0,-1 1 1 0 0,1-1-1 0 0,1 1 1 0 0,0 0-1 0 0,0 0 1 0 0,0 0-1 0 0,1 0 0 0 0,0 1 1 0 0,1-1-1 0 0,0 1 1 0 0,0 0-1 0 0,0 0 0 0 0,1 1 1 0 0,0-1-1 0 0,0 1 1 0 0,1 1-1 0 0,-1-1 1 0 0,1 1-1 0 0,0 0 0 0 0,1 1 1 0 0,0 0-1 0 0,-1 0 1 0 0,10-3-1 0 0,20-14 497 0 0,-33 18-545 0 0,1 0-1 0 0,-1 1 1 0 0,1-1 0 0 0,0 1-1 0 0,0-1 1 0 0,0 1 0 0 0,0 1-1 0 0,0-1 1 0 0,9-1-1 0 0,28-3 418 0 0,90-8 732 0 0,-115 13-1066 0 0,0 1 1 0 0,-1 0-1 0 0,1 2 1 0 0,0 0-1 0 0,26 7 1 0 0,-33-6-81 0 0,-1 1 0 0 0,1 0 0 0 0,-1 0 1 0 0,0 1-1 0 0,0 1 0 0 0,-1-1 0 0 0,1 1 0 0 0,-1 1 0 0 0,-1-1 1 0 0,1 1-1 0 0,-1 1 0 0 0,0-1 0 0 0,-1 1 0 0 0,0 0 0 0 0,0 1 1 0 0,-1 0-1 0 0,0 0 0 0 0,7 17 0 0 0,-11-24-70 0 0,-1 0 0 0 0,1 0 0 0 0,0 0 0 0 0,0 0 1 0 0,0 0-1 0 0,0 0 0 0 0,0 0 0 0 0,0 0 0 0 0,1 0 0 0 0,-1 0 0 0 0,1-1 0 0 0,-1 1 0 0 0,1 0 1 0 0,0-1-1 0 0,0 0 0 0 0,-1 1 0 0 0,1-1 0 0 0,2 1 0 0 0,12 11 66 0 0,-12-2-16 0 0,1 1 1 0 0,-2 0-1 0 0,1-1 1 0 0,-2 1-1 0 0,1 1 1 0 0,-2-1-1 0 0,1 23 1 0 0,4 2 74 0 0,-5-32-121 0 0,0 0-1 0 0,0 0 1 0 0,0 0 0 0 0,0 1-1 0 0,-1-1 1 0 0,0 0 0 0 0,0 0-1 0 0,0 0 1 0 0,0 0 0 0 0,-1 1-1 0 0,0-1 1 0 0,-2 5 0 0 0,1-5 8 0 0,-1 0 0 0 0,0 0 0 0 0,-1 0 0 0 0,1 0 0 0 0,-1 0 1 0 0,0-1-1 0 0,0 0 0 0 0,-4 4 0 0 0,-8 8 38 0 0,-2 8-3 0 0,13-18-57 0 0,1 0-1 0 0,0 0 1 0 0,-1-1 0 0 0,0 0-1 0 0,-8 7 1 0 0,-86 45 132 0 0,91-52-114 0 0,2-1-7 0 0,0-1-1 0 0,0 0 1 0 0,0 0 0 0 0,0 0 0 0 0,0-1 0 0 0,0 0-1 0 0,-1 0 1 0 0,-9 2 0 0 0,-28 4 36 0 0,10-2 51 0 0,-47 3 0 0 0,71-8-71 0 0,1-1-1 0 0,-1-1 0 0 0,1 0 1 0 0,-1 0-1 0 0,1 0 1 0 0,-1-1-1 0 0,1-1 1 0 0,0 0-1 0 0,-16-7 1 0 0,9 2 23 0 0,-1-1 1 0 0,2-1 0 0 0,-1 0 0 0 0,1-1-1 0 0,-13-14 1 0 0,-16-21 111 0 0,24 27-89 0 0,0 0 0 0 0,2-2 0 0 0,0-1-1 0 0,1 0 1 0 0,2-1 0 0 0,0 0 0 0 0,-15-35 0 0 0,18 26-22 0 0,2 1 0 0 0,1-2-1 0 0,1 1 1 0 0,2-1 0 0 0,1 0-1 0 0,0-67 1 0 0,5 91-48 0 0,1 0 0 0 0,1 1 0 0 0,0-1 0 0 0,0 0-1 0 0,0 1 1 0 0,1-1 0 0 0,0 1 0 0 0,1 0 0 0 0,0 0 0 0 0,0 0 0 0 0,1 1-1 0 0,0-1 1 0 0,8-8 0 0 0,-5 6 11 0 0,1 1 0 0 0,0-1 0 0 0,1 2-1 0 0,0-1 1 0 0,0 1 0 0 0,1 1 0 0 0,-1 0 0 0 0,22-10 0 0 0,0 4 31 0 0,2 1 1 0 0,0 1 0 0 0,0 2-1 0 0,1 1 1 0 0,0 2 0 0 0,60-3 0 0 0,-71 9-35 0 0,1 0 1 0 0,0 2 0 0 0,-1 1-1 0 0,1 0 1 0 0,-1 2 0 0 0,0 1-1 0 0,0 1 1 0 0,-1 1 0 0 0,0 1-1 0 0,35 19 1 0 0,-51-24 6 0 0,0 0-1 0 0,0 1 1 0 0,0-1-1 0 0,-1 2 1 0 0,0-1-1 0 0,0 1 1 0 0,0 0 0 0 0,0 0-1 0 0,-1 1 1 0 0,0-1-1 0 0,5 11 1 0 0,1 3 70 0 0,0 0-1 0 0,-2 2 1 0 0,0-1 0 0 0,10 42 0 0 0,-16-53-54 0 0,-2 0 0 0 0,1 0 0 0 0,-1 0 0 0 0,-1 1 0 0 0,0-1 0 0 0,0 0 0 0 0,-1 1 0 0 0,-1-1 0 0 0,0 0 0 0 0,0 0 0 0 0,0 0 0 0 0,-2 0 0 0 0,-6 17 0 0 0,-58 89 108 0 0,59-102-156 0 0,-1 0 0 0 0,0 0-1 0 0,-19 18 1 0 0,-4 5-3 0 0,16-20 28 0 0,0-1 0 0 0,0-1 0 0 0,-2 0-1 0 0,1-1 1 0 0,-2-1 0 0 0,-31 16-1 0 0,-80 37-26 0 0,102-51 32 0 0,21-10-8 0 0,-1-1 0 0 0,0 1 0 0 0,0-2 0 0 0,-13 5-1 0 0,13-6 3 0 0,-22 7 35 0 0,0-1 1 0 0,-1-2-1 0 0,0-1 1 0 0,0-2-1 0 0,0-1 1 0 0,-46-2-1 0 0,67-3-34 0 0,0-1 0 0 0,0 0 0 0 0,1 0 0 0 0,0-1 0 0 0,-1-1 0 0 0,2 0 0 0 0,-12-8 0 0 0,11 7 5 0 0,-17-14 31 0 0,1-1-1 0 0,-37-39 1 0 0,48 46-43 0 0,2 0 8 0 0,0 0-1 0 0,0 0 0 0 0,2-1 1 0 0,0-1-1 0 0,1 0 1 0 0,1-1-1 0 0,-8-19 1 0 0,12 24-16 0 0,0 1 0 0 0,2-1 0 0 0,-1 0 1 0 0,2 0-1 0 0,0 0 0 0 0,0 0 0 0 0,1 0 1 0 0,1-1-1 0 0,0 1 0 0 0,1 0 0 0 0,4-21 1 0 0,-4 30-4 0 0,1 0 0 0 0,-1 0 0 0 0,1-1-1 0 0,0 1 1 0 0,1 0 0 0 0,-1 1 0 0 0,1-1 0 0 0,0 0 0 0 0,5-5 0 0 0,7-10-21 0 0,-6 5 5 0 0,-3 3 5 0 0,0 1 0 0 0,0 0 0 0 0,1 0 0 0 0,1 1 0 0 0,-1 0 0 0 0,2 0 0 0 0,-1 1 0 0 0,1 0 0 0 0,17-11 0 0 0,22-16 43 0 0,-39 28-24 0 0,0 0-1 0 0,0 0 0 0 0,0 1 0 0 0,19-9 0 0 0,1 3 2 0 0,1 1-1 0 0,0 1 1 0 0,0 1 0 0 0,1 2 0 0 0,50-5-1 0 0,161 3 130 0 0,-231 8-121 0 0,-1 1-1 0 0,1 1 1 0 0,-1 0-1 0 0,0 0 1 0 0,1 1-1 0 0,-1 0 1 0 0,0 1-1 0 0,0 0 1 0 0,0 1-1 0 0,13 6 1 0 0,44 31 117 0 0,-46-14-60 0 0,-11-18-55 0 0,-5-4-8 0 0,-1 0 0 0 0,1 0-1 0 0,-1 0 1 0 0,0 1 0 0 0,0-1 0 0 0,-1 1-1 0 0,1 0 1 0 0,-1 0 0 0 0,4 12-1 0 0,-3-5 29 0 0,-1 1-1 0 0,0 0 1 0 0,0 0-1 0 0,-2 0 0 0 0,1 1 1 0 0,-2-1-1 0 0,0 0 0 0 0,-1 0 1 0 0,0 1-1 0 0,-1-1 1 0 0,-1 0-1 0 0,0 0 0 0 0,-1 0 1 0 0,0-1-1 0 0,-1 1 1 0 0,-1-1-1 0 0,0 0 0 0 0,-11 16 1 0 0,-3 10-2 0 0,16-30-34 0 0,-1 0 1 0 0,0 0 0 0 0,0 0-1 0 0,-1-1 1 0 0,0 0 0 0 0,-10 11-1 0 0,-22 18 28 0 0,-2-2 0 0 0,-1-2-1 0 0,-2-1 1 0 0,-1-2 0 0 0,-2-3-1 0 0,-87 40 1 0 0,112-60-11 0 0,0-2 0 0 0,-26 4 1 0 0,-6 1 13 0 0,25-4 3 0 0,0-1 1 0 0,0-2 0 0 0,0 0 0 0 0,0-2-1 0 0,-1-2 1 0 0,-50-6 0 0 0,71 5-25 0 0,1 0-1 0 0,0 0 1 0 0,0 0 0 0 0,0-1 0 0 0,1 0 0 0 0,-8-5-1 0 0,-8-3 12 0 0,4 1 0 0 0,0 0 1 0 0,1-1-1 0 0,0-1 1 0 0,1 0-1 0 0,0-1 1 0 0,1-1-1 0 0,-19-23 1 0 0,-4-1 11 0 0,21 20-17 0 0,0 0 0 0 0,0-1 0 0 0,2-1 0 0 0,0 0 0 0 0,2-1 0 0 0,0-1 0 0 0,2 0 0 0 0,0 0 0 0 0,1-1 0 0 0,1-1 0 0 0,2 1 0 0 0,-8-36 0 0 0,7 16-14 0 0,-5-40-83 0 0,13 78 78 0 0,0-1-1 0 0,0 0 0 0 0,1 1 1 0 0,0-1-1 0 0,0 1 0 0 0,0-1 1 0 0,0 1-1 0 0,1-1 0 0 0,0 1 0 0 0,0 0 1 0 0,0 0-1 0 0,5-7 0 0 0,14-22 8 0 0,-14 20-9 0 0,1 1 0 0 0,1 1 0 0 0,0-1 0 0 0,14-14 1 0 0,9-5-2 0 0,-19 18 43 0 0,0 1-1 0 0,1 1 1 0 0,0 0-1 0 0,1 1 1 0 0,23-14-1 0 0,-26 19-12 0 0,-1-1-1 0 0,1-1 1 0 0,17-15-1 0 0,-20 15-18 0 0,0 1 0 0 0,0 0 1 0 0,1 1-1 0 0,14-7 0 0 0,17-7 9 0 0,-18 9-10 0 0,0 0-1 0 0,1 1 1 0 0,0 2 0 0 0,1 0 0 0 0,48-8-1 0 0,4 5 20 0 0,-47 5-21 0 0,-1 2 1 0 0,1 1-1 0 0,0 1 0 0 0,31 2 0 0 0,-53 1 0 0 0,0 0 0 0 0,0 0 0 0 0,0 1 0 0 0,0 0 0 0 0,-1 0 0 0 0,1 1-1 0 0,-1 0 1 0 0,0 0 0 0 0,0 1 0 0 0,0 0 0 0 0,0 0 0 0 0,0 1 0 0 0,-1-1 0 0 0,0 2-1 0 0,0-1 1 0 0,0 0 0 0 0,-1 1 0 0 0,0 0 0 0 0,9 14 0 0 0,29 42 23 0 0,-42-58-32 0 0,1-1 1 0 0,-1 0-1 0 0,0 1 0 0 0,0-1 1 0 0,0 1-1 0 0,-1 0 1 0 0,1-1-1 0 0,-1 1 1 0 0,0 0-1 0 0,0-1 1 0 0,-1 6-1 0 0,2 13-35 0 0,3 17 8 0 0,0 62-1 0 0,-4-86 55 0 0,-2 0 0 0 0,0 1 1 0 0,0-1-1 0 0,-1 0 0 0 0,-1 0 0 0 0,-1-1 1 0 0,-6 16-1 0 0,-59 111 181 0 0,58-117-195 0 0,-1-1 1 0 0,-1-1-1 0 0,-28 35 1 0 0,33-45-7 0 0,-30 36 29 0 0,-1-2-1 0 0,-3-2 0 0 0,-77 63 1 0 0,32-50 53 0 0,72-47-53 0 0,-52 18 48 0 0,36-17-59 0 0,15-5-7 0 0,0-1 0 0 0,0-1-1 0 0,-1 0 1 0 0,1-2 0 0 0,-1 0 0 0 0,0 0-1 0 0,0-2 1 0 0,1 0 0 0 0,-1-2-1 0 0,-27-4 1 0 0,40 4-6 0 0,0 1-1 0 0,0-1 1 0 0,0-1-1 0 0,0 1 1 0 0,0-1-1 0 0,0 0 1 0 0,1 0-1 0 0,-5-4 1 0 0,-10-6 7 0 0,-2 2 6 0 0,1-2 0 0 0,0 0 1 0 0,1-2-1 0 0,1 0 0 0 0,0-1 1 0 0,1 0-1 0 0,1-2 0 0 0,0 0 1 0 0,-22-36-1 0 0,9 7-17 0 0,9 16 0 0 0,-19-45 0 0 0,33 64 0 0 0,2 0 0 0 0,0-1 0 0 0,0 1 0 0 0,1-1 0 0 0,1 0 0 0 0,0 0 0 0 0,0-20 0 0 0,1-5-2 0 0,3-64-21 0 0,-1 99 19 0 0,-1 1 0 0 0,1-1 1 0 0,0 0-1 0 0,0 0 0 0 0,0 1 1 0 0,0-1-1 0 0,0 0 0 0 0,1 1 1 0 0,-1-1-1 0 0,1 1 0 0 0,0 0 0 0 0,0-1 1 0 0,-1 1-1 0 0,2 0 0 0 0,-1 0 1 0 0,4-3-1 0 0,9-9-17 0 0,3-7 20 0 0,1 1 1 0 0,0 0 0 0 0,2 1-1 0 0,0 2 1 0 0,1 0 0 0 0,1 1-1 0 0,28-14 1 0 0,-13 11 15 0 0,0 1-1 0 0,0 3 0 0 0,77-21 1 0 0,-86 29-7 0 0,0 2-1 0 0,0 0 1 0 0,0 2 0 0 0,1 2 0 0 0,-1 1-1 0 0,41 4 1 0 0,-65-3-12 0 0,0 0 1 0 0,0 0-1 0 0,0 1 0 0 0,0-1 0 0 0,0 1 1 0 0,0 0-1 0 0,-1 1 0 0 0,1-1 0 0 0,-1 1 1 0 0,1 0-1 0 0,-1 0 0 0 0,6 6 0 0 0,8 5-31 0 0,-17-13 33 0 0,6 3-2 0 0,-1 0 0 0 0,0 1 0 0 0,0-1-1 0 0,0 1 1 0 0,-1 0 0 0 0,0 1 0 0 0,0-1 0 0 0,0 1 0 0 0,-1 0-1 0 0,0 0 1 0 0,5 10 0 0 0,4 6 13 0 0,-1 1-1 0 0,-2 1 1 0 0,0 0-1 0 0,-2 0 0 0 0,0 1 1 0 0,-2 0-1 0 0,-1 0 1 0 0,-1 1-1 0 0,-1 0 1 0 0,-1-1-1 0 0,-1 1 1 0 0,-1 0-1 0 0,-2 0 1 0 0,0 0-1 0 0,-11 44 1 0 0,10-63-9 0 0,0 1 0 0 0,0 0 0 0 0,0-1 0 0 0,-1 1 0 0 0,0-1 0 0 0,-9 11 0 0 0,-7 12 0 0 0,-46 51 0 0 0,54-68 0 0 0,0 1 0 0 0,-1-2 0 0 0,-1 0 0 0 0,-25 18 0 0 0,10-7 0 0 0,8-8 0 0 0,0-1 0 0 0,0-1 0 0 0,-1-1 0 0 0,-1-1 0 0 0,0-1 0 0 0,0 0 0 0 0,-1-2 0 0 0,0-1 0 0 0,0-1 0 0 0,-1-1 0 0 0,0-1 0 0 0,0-1 0 0 0,0-2 0 0 0,0 0 0 0 0,0-1 0 0 0,-1-2 0 0 0,1-1 0 0 0,-26-6 0 0 0,32 3 0 0 0,0-1 0 0 0,0-1 0 0 0,1-1 0 0 0,-1 0 0 0 0,-21-17 0 0 0,6 5 0 0 0,19 13 0 0 0,5 3 0 0 0,1-1 0 0 0,1 1 0 0 0,-1-1 0 0 0,1-1 0 0 0,0 0 0 0 0,-8-9 0 0 0,-34-32 0 0 0,38 37 0 0 0,0 0 0 0 0,0-1 0 0 0,1-1 0 0 0,-19-26 0 0 0,9 4 0 0 0,15 28 0 0 0,1-1 0 0 0,1 0 0 0 0,0 0 0 0 0,0 0 0 0 0,0 0 0 0 0,1 0 0 0 0,0-1 0 0 0,-3-14 0 0 0,3 3 0 0 0,0 5 0 0 0,1 0 0 0 0,1 0 0 0 0,0-20 0 0 0,1 29 0 0 0,0 1 0 0 0,1-1 0 0 0,0 1 0 0 0,1-1 0 0 0,-1 1 0 0 0,1-1 0 0 0,0 1 0 0 0,0 0 0 0 0,1 0 0 0 0,-1 0 0 0 0,1 0 0 0 0,0 1 0 0 0,6-7 0 0 0,58-67 0 0 0,-45 53 0 0 0,1 1 0 0 0,1 2 0 0 0,1 0 0 0 0,1 2 0 0 0,1 0 0 0 0,0 2 0 0 0,2 1 0 0 0,0 1 0 0 0,51-19 0 0 0,10-5 0 0 0,-68 29 0 0 0,0 1 0 0 0,1 0 0 0 0,0 2 0 0 0,1 1 0 0 0,30-6 0 0 0,35-4 0 0 0,-63 10 0 0 0,2 2 0 0 0,-1 0 0 0 0,35 0 0 0 0,-41 5 0 0 0,-11-1 0 0 0,0 1 0 0 0,-1 0 0 0 0,1 1 0 0 0,0 0 0 0 0,0 0 0 0 0,-1 1 0 0 0,1 1 0 0 0,9 3 0 0 0,-5-3 0 0 0,-11-3 0 0 0,0 1 0 0 0,0-1 0 0 0,-1 1 0 0 0,1 0 0 0 0,0 0 0 0 0,0 0 0 0 0,-1 0 0 0 0,1 0 0 0 0,-1 1 0 0 0,1-1 0 0 0,-1 1 0 0 0,0 0 0 0 0,1-1 0 0 0,-1 1 0 0 0,2 3 0 0 0,63 58 0 0 0,-65-61 0 0 0,0 0 0 0 0,0 0 0 0 0,0 0 0 0 0,0 0 0 0 0,0 0 0 0 0,-1 1 0 0 0,1-1 0 0 0,-1 1 0 0 0,0-1 0 0 0,1 1 0 0 0,-1-1 0 0 0,0 1 0 0 0,0 0 0 0 0,-1-1 0 0 0,2 6 0 0 0,4 18 0 0 0,-1-2 0 0 0,-1 0 0 0 0,-1 0 0 0 0,-2 0 0 0 0,0 1 0 0 0,-4 33 0 0 0,1 5 0 0 0,2-52 0 0 0,-1-1 0 0 0,-1 1 0 0 0,0-1 0 0 0,0 0 0 0 0,-1 1 0 0 0,-1-1 0 0 0,1-1 0 0 0,-2 1 0 0 0,-6 12 0 0 0,-4 2 0 0 0,0 0 0 0 0,-24 26 0 0 0,30-39 0 0 0,-9 12 0 0 0,0-1 0 0 0,-1-1 0 0 0,-1-1 0 0 0,-1-1 0 0 0,-24 17 0 0 0,-17 7 0 0 0,51-34 0 0 0,0-1 0 0 0,0 0 0 0 0,-1 0 0 0 0,0-2 0 0 0,0 1 0 0 0,-1-2 0 0 0,-21 8 0 0 0,9-6 0 0 0,3-1 0 0 0,0-1 0 0 0,0 0 0 0 0,-33 1 0 0 0,49-5 0 0 0,-3 0 0 0 0,-1-1 0 0 0,1 1 0 0 0,-1-2 0 0 0,1 1 0 0 0,-1-1 0 0 0,1-1 0 0 0,-1 0 0 0 0,-16-5 0 0 0,-83-55 0 0 0,102 58 0 0 0,0-1 0 0 0,1 1 0 0 0,0-1 0 0 0,0 0 0 0 0,0 0 0 0 0,0-1 0 0 0,1 0 0 0 0,-8-11 0 0 0,-22-22 0 0 0,23 29 0 0 0,1-1 0 0 0,0-1 0 0 0,0 0 0 0 0,2 0 0 0 0,-1-1 0 0 0,2 0 0 0 0,-1-1 0 0 0,2 1 0 0 0,0-2 0 0 0,1 1 0 0 0,-7-21 0 0 0,-9-17 0 0 0,18 45 0 0 0,0 0 0 0 0,1 0 0 0 0,0-1 0 0 0,0 0 0 0 0,0 1 0 0 0,1-1 0 0 0,1 0 0 0 0,-2-9 0 0 0,2 5 0 0 0,-1-27 0 0 0,0 1 0 0 0,8-73 0 0 0,-4 106 0 0 0,-1 0 0 0 0,0 0 0 0 0,1 0 0 0 0,0 1 0 0 0,0-1 0 0 0,1 0 0 0 0,-1 1 0 0 0,1-1 0 0 0,3-4 0 0 0,6-9 0 0 0,-3 4 0 0 0,1 0 0 0 0,0 1 0 0 0,1 0 0 0 0,0 1 0 0 0,25-21 0 0 0,4-5 0 0 0,-12 13 0 0 0,1 2 0 0 0,0 1 0 0 0,2 2 0 0 0,40-21 0 0 0,43-8 0 0 0,-62 29 0 0 0,43-5 0 0 0,-81 20 0 0 0,0 0 0 0 0,1 1 0 0 0,0 1 0 0 0,-1 0 0 0 0,1 1 0 0 0,0 1 0 0 0,0 0 0 0 0,19 1 0 0 0,22-2 0 0 0,-37 0 0 0 0,1 1 0 0 0,-1 1 0 0 0,1 0 0 0 0,0 1 0 0 0,-1 2 0 0 0,1 0 0 0 0,-1 1 0 0 0,21 6 0 0 0,-1 9 0 0 0,-1 1 0 0 0,44 30 0 0 0,-66-38 0 0 0,-1 0 0 0 0,0 0 0 0 0,-1 2 0 0 0,-1-1 0 0 0,0 2 0 0 0,-1 0 0 0 0,16 24 0 0 0,17 27 0 0 0,-11 1 0 0 0,-28-55 0 0 0,0 1 0 0 0,0 0 0 0 0,-2 0 0 0 0,1 0 0 0 0,-2 0 0 0 0,0 1 0 0 0,0-1 0 0 0,0 26 0 0 0,-2 1 0 0 0,0-25 0 0 0,0 1 0 0 0,-1-1 0 0 0,-1 1 0 0 0,-1-1 0 0 0,0 0 0 0 0,-1 1 0 0 0,-8 25 0 0 0,4-20 0 0 0,6-16 0 0 0,0 0 0 0 0,-1 0 0 0 0,0 0 0 0 0,0-1 0 0 0,0 1 0 0 0,-4 6 0 0 0,-20 29 0 0 0,19-27 0 0 0,-1 0 0 0 0,0-1 0 0 0,-1 0 0 0 0,0 0 0 0 0,-1-1 0 0 0,0 0 0 0 0,-18 14 0 0 0,-23 13 0 0 0,33-23 0 0 0,-1-1 0 0 0,0-1 0 0 0,-1 0 0 0 0,0-2 0 0 0,-1 0 0 0 0,0-1 0 0 0,-30 9 0 0 0,20-12 0 0 0,-11 3 0 0 0,-71 7 0 0 0,100-16 0 0 0,0-1 0 0 0,0 0 0 0 0,0-1 0 0 0,0 0 0 0 0,0-1 0 0 0,0 0 0 0 0,0-1 0 0 0,1-1 0 0 0,-25-9 0 0 0,9-3 0 0 0,0-2 0 0 0,1 0 0 0 0,0-2 0 0 0,2 0 0 0 0,1-2 0 0 0,0-1 0 0 0,2-1 0 0 0,0-1 0 0 0,-30-47 0 0 0,-13-56 0 0 0,59 118 0 0 0,1-1 0 0 0,0 1 0 0 0,1-1 0 0 0,0 0 0 0 0,0 0 0 0 0,1 0 0 0 0,1 0 0 0 0,-2-23 0 0 0,2-5 0 0 0,4-49 0 0 0,-1 72 0 0 0,0 7 0 0 0,1 0 0 0 0,-1 1 0 0 0,2-1 0 0 0,0 0 0 0 0,0 0 0 0 0,0 1 0 0 0,10-16 0 0 0,5-15 0 0 0,-13 25 0 0 0,2 1 0 0 0,0-1 0 0 0,0 1 0 0 0,1 0 0 0 0,1 1 0 0 0,0 0 0 0 0,17-18 0 0 0,39-36 0 0 0,-37 36 0 0 0,1 1 0 0 0,2 1 0 0 0,53-37 0 0 0,-52 45 0 0 0,-6 1 0 0 0,1 2 0 0 0,1 2 0 0 0,1 0 0 0 0,46-17 0 0 0,-13 14 0 0 0,-1-15 0 0 0,-11 16 0 0 0,58-11 0 0 0,-53 15 0 0 0,-3 1 0 0 0,69-5 0 0 0,-94 14 0 0 0,172-12 0 0 0,-168 15 0 0 0,0 1 0 0 0,1 2 0 0 0,-1 1 0 0 0,44 11 0 0 0,-65-12 0 0 0,-1 0 0 0 0,0 1 0 0 0,0 0 0 0 0,0 1 0 0 0,0 0 0 0 0,-1 0 0 0 0,1 1 0 0 0,-1 0 0 0 0,12 12 0 0 0,1 4 0 0 0,33 47 0 0 0,-53-67 0 0 0,5 6 0 0 0,-3-4 0 0 0,0 0 0 0 0,0-1 0 0 0,0 2 0 0 0,-1-1 0 0 0,0 0 0 0 0,0 0 0 0 0,0 1 0 0 0,0-1 0 0 0,0 1 0 0 0,-1-1 0 0 0,0 1 0 0 0,1 6 0 0 0,-1-2 0 0 0,14 186 0 0 0,-14-162 0 0 0,0-21 0 0 0,-1 0 0 0 0,0 0 0 0 0,0 1 0 0 0,-1-1 0 0 0,-1 0 0 0 0,0 0 0 0 0,0 1 0 0 0,-1-2 0 0 0,-8 21 0 0 0,-16 21 0 0 0,13-25 0 0 0,-1 0 0 0 0,-27 38 0 0 0,-90 96 0 0 0,27-36 0 0 0,91-109 0 0 0,-1-2 0 0 0,-1 0 0 0 0,0-1 0 0 0,0 0 0 0 0,-28 16 0 0 0,-98 49 0 0 0,132-74 0 0 0,-7 2 0 0 0,0-1 0 0 0,-1 0 0 0 0,0-1 0 0 0,0-1 0 0 0,-26 2 0 0 0,17-2 0 0 0,6-1 0 0 0,1-1 0 0 0,-28-1 0 0 0,40-1 0 0 0,0-1 0 0 0,0 0 0 0 0,0 0 0 0 0,0 0 0 0 0,0-1 0 0 0,0 0 0 0 0,0-1 0 0 0,-10-4 0 0 0,-6-8 0 0 0,0-2 0 0 0,1 0 0 0 0,0-1 0 0 0,2-1 0 0 0,0-2 0 0 0,2 0 0 0 0,0 0 0 0 0,1-2 0 0 0,1 0 0 0 0,-19-36 0 0 0,19 26 0 0 0,2 0 0 0 0,1 0 0 0 0,1-2 0 0 0,2 1 0 0 0,2-2 0 0 0,1 1 0 0 0,-7-74 0 0 0,12 70 0 0 0,-3-88 0 0 0,6 112 0 0 0,1 0 0 0 0,1 0 0 0 0,0 1 0 0 0,1-1 0 0 0,1 1 0 0 0,8-23 0 0 0,0 7 0 0 0,-3 7 0 0 0,1 1 0 0 0,1 0 0 0 0,27-41 0 0 0,10 3 0 0 0,68-67 0 0 0,-90 102 0 0 0,1 2 0 0 0,1 1 0 0 0,1 1 0 0 0,62-34 0 0 0,-10 13 0 0 0,-23 11 0 0 0,105-41 0 0 0,-49 27 0 0 0,-82 31 0 0 0,2 1 0 0 0,0 1 0 0 0,50-11 0 0 0,-34 15 0 0 0,12-3 0 0 0,0 2 0 0 0,65 1 0 0 0,-102 8 0 0 0,1 1 0 0 0,-2 1 0 0 0,1 2 0 0 0,0 0 0 0 0,27 9 0 0 0,-42-10 0 0 0,0 1 0 0 0,0 0 0 0 0,0 1 0 0 0,0 0 0 0 0,-1 0 0 0 0,1 1 0 0 0,-1 0 0 0 0,-1 0 0 0 0,1 1 0 0 0,-1 1 0 0 0,0-1 0 0 0,-1 1 0 0 0,0 1 0 0 0,6 8 0 0 0,-3-2 0 0 0,-2-3 0 0 0,0 0 0 0 0,-1 1 0 0 0,0 0 0 0 0,-1 0 0 0 0,0 0 0 0 0,-1 1 0 0 0,0 0 0 0 0,3 21 0 0 0,7 45 0 0 0,-4-20 0 0 0,-2 1 0 0 0,2 78 0 0 0,-11-114 0 0 0,1-15 0 0 0,-1 0 0 0 0,0 0 0 0 0,0 0 0 0 0,-1 0 0 0 0,0 0 0 0 0,-5 14 0 0 0,-15 30 0 0 0,-34 60 0 0 0,30-70 0 0 0,-96 165 0 0 0,92-165 0 0 0,-2-1 0 0 0,-55 59 0 0 0,22-39 0 0 0,-2-2 0 0 0,-140 97 0 0 0,131-119 0 0 0,65-32 0 0 0,0-1 0 0 0,-1 1 0 0 0,1-2 0 0 0,-1 0 0 0 0,0 0 0 0 0,-1-1 0 0 0,1 0 0 0 0,-17 2 0 0 0,8-1 0 0 0,0-1 0 0 0,-1-2 0 0 0,1 0 0 0 0,-1-1 0 0 0,0-1 0 0 0,1 0 0 0 0,-41-8 0 0 0,58 7 0 0 0,1 0 0 0 0,-1 0 0 0 0,1 0 0 0 0,-1 0 0 0 0,1-1 0 0 0,0 1 0 0 0,0-1 0 0 0,0 1 0 0 0,0-1 0 0 0,0 0 0 0 0,0 0 0 0 0,0 0 0 0 0,0 0 0 0 0,0 0 0 0 0,-2-5 0 0 0,-9-10 0 0 0,-10-3 0 0 0,16 14 0 0 0,1 0 0 0 0,-1-1 0 0 0,1 1 0 0 0,-9-12 0 0 0,6 4 0 0 0,-11-15 0 0 0,1-1 0 0 0,1-1 0 0 0,1 0 0 0 0,-12-36 0 0 0,20 39 0 0 0,-4-10 0 0 0,1-1 0 0 0,-12-77 0 0 0,9 11 0 0 0,-4-44 0 0 0,15 81 0 0 0,0 8 0 0 0,4-76 0 0 0,1 116 0 0 0,2 0 0 0 0,0 0 0 0 0,1 0 0 0 0,1 0 0 0 0,1 1 0 0 0,1 0 0 0 0,15-31 0 0 0,-2 12 0 0 0,2 2 0 0 0,1 0 0 0 0,1 1 0 0 0,2 2 0 0 0,2 0 0 0 0,1 2 0 0 0,51-43 0 0 0,311-202 0 0 0,-348 252 0 0 0,1 3 0 0 0,1 1 0 0 0,90-27 0 0 0,-124 44 0 0 0,1 1 0 0 0,0 0 0 0 0,-1 0 0 0 0,14 1 0 0 0,15-3 0 0 0,-4-1 0 0 0,-1 1 0 0 0,1 1 0 0 0,47 3 0 0 0,-68 2 0 0 0,0 0 0 0 0,0 0 0 0 0,-1 2 0 0 0,1 0 0 0 0,-1 0 0 0 0,0 1 0 0 0,0 1 0 0 0,0 1 0 0 0,-1 0 0 0 0,21 14 0 0 0,-6-2 0 0 0,47 38 0 0 0,-68-52 0 0 0,0 1 0 0 0,-1 1 0 0 0,0-1 0 0 0,0 1 0 0 0,-1 0 0 0 0,0 1 0 0 0,8 13 0 0 0,18 43 0 0 0,-21-48 0 0 0,-2 1 0 0 0,0 0 0 0 0,-1 0 0 0 0,0 0 0 0 0,-2 1 0 0 0,0 0 0 0 0,3 27 0 0 0,8 67 0 0 0,-9-76 0 0 0,-2 0 0 0 0,-2-1 0 0 0,-1 63 0 0 0,-3-71 0 0 0,-2 0 0 0 0,-1 0 0 0 0,-1 0 0 0 0,-11 31 0 0 0,-72 145 0 0 0,71-170 0 0 0,-2 0 0 0 0,-1-2 0 0 0,-48 58 0 0 0,-4-9 0 0 0,-3-3 0 0 0,-4-3 0 0 0,-92 67 0 0 0,133-112 0 0 0,-1-2 0 0 0,-2-1 0 0 0,0-2 0 0 0,-2-2 0 0 0,-54 20 0 0 0,42-23 0 0 0,36-12 0 0 0,0-1 0 0 0,0 0 0 0 0,0-1 0 0 0,-26 3 0 0 0,-17-2 0 0 0,36-2 0 0 0,0 0 0 0 0,0-2 0 0 0,0-2 0 0 0,-1 0 0 0 0,1-1 0 0 0,0-2 0 0 0,0-1 0 0 0,-29-7 0 0 0,26 0 0 0 0,0-1 0 0 0,0-1 0 0 0,1-2 0 0 0,1-1 0 0 0,0-1 0 0 0,1-1 0 0 0,1-1 0 0 0,1-1 0 0 0,-36-39 0 0 0,-78-94 0 0 0,122 132 0 0 0,1 0 0 0 0,1-1 0 0 0,0-1 0 0 0,2 0 0 0 0,-18-49 0 0 0,17 34 0 0 0,4 13 0 0 0,2 1 0 0 0,0-2 0 0 0,1 1 0 0 0,2 0 0 0 0,-3-38 0 0 0,7 0 0 0 0,2-76 0 0 0,1 126 0 0 0,0 1 0 0 0,1-1 0 0 0,0 1 0 0 0,1 0 0 0 0,0 0 0 0 0,1 0 0 0 0,1 1 0 0 0,12-18 0 0 0,4-9 0 0 0,-19 30 0 0 0,4-7 0 0 0,1 0 0 0 0,0 1 0 0 0,1 0 0 0 0,0 0 0 0 0,24-23 0 0 0,4 4 0 0 0,2 2 0 0 0,1 2 0 0 0,62-34 0 0 0,-56 35 0 0 0,9-4 0 0 0,2 4 0 0 0,78-29 0 0 0,-107 50 0 0 0,-1 1 0 0 0,1 1 0 0 0,0 2 0 0 0,0 0 0 0 0,49 3 0 0 0,-61 0 0 0 0,-11 0 0 0 0,12-1 0 0 0,-1 1 0 0 0,1 1 0 0 0,-1 1 0 0 0,1 0 0 0 0,-1 1 0 0 0,0 0 0 0 0,28 11 0 0 0,-25-6 0 0 0,-1 2 0 0 0,0 0 0 0 0,0 1 0 0 0,-1 1 0 0 0,-1 1 0 0 0,0 0 0 0 0,-1 1 0 0 0,0 1 0 0 0,-1 0 0 0 0,-1 1 0 0 0,0 1 0 0 0,-2 0 0 0 0,0 1 0 0 0,19 37 0 0 0,-29-49 0 0 0,0 1 0 0 0,0 0 0 0 0,0-1 0 0 0,-1 1 0 0 0,1 10 0 0 0,3 14 0 0 0,8 22 0 0 0,-1 1 0 0 0,6 75 0 0 0,-17-107 0 0 0,0 0 0 0 0,-1 0 0 0 0,-1-1 0 0 0,-1 1 0 0 0,-1 0 0 0 0,-1-1 0 0 0,-1 0 0 0 0,-1 0 0 0 0,-9 22 0 0 0,-1-5 0 0 0,10-22 0 0 0,0 0 0 0 0,-2 0 0 0 0,0-1 0 0 0,0 0 0 0 0,-14 17 0 0 0,-91 112 0 0 0,81-109 0 0 0,9-7 0 0 0,-1-2 0 0 0,-1-1 0 0 0,-1-1 0 0 0,-53 37 0 0 0,19-18 0 0 0,45-31 0 0 0,1 0 0 0 0,-2-1 0 0 0,0-1 0 0 0,0-1 0 0 0,0 0 0 0 0,-1-1 0 0 0,-19 5 0 0 0,-2-3 0 0 0,9-2 0 0 0,0-1 0 0 0,0-1 0 0 0,-1-2 0 0 0,0-1 0 0 0,0-1 0 0 0,-46-3 0 0 0,62-3 0 0 0,-1 0 0 0 0,1 0 0 0 0,-1-1 0 0 0,2-1 0 0 0,-1-1 0 0 0,0 0 0 0 0,-13-9 0 0 0,13 4 0 0 0,0 0 0 0 0,0-1 0 0 0,-21-25 0 0 0,15 14 0 0 0,-6-4 0 0 0,2-1 0 0 0,1-2 0 0 0,1 0 0 0 0,2-1 0 0 0,1-1 0 0 0,-14-36 0 0 0,14 26 0 0 0,9 21 0 0 0,1 0 0 0 0,1 0 0 0 0,1-1 0 0 0,-5-28 0 0 0,3-7 0 0 0,-11-113 0 0 0,19 148 0 0 0,1 0 0 0 0,2 0 0 0 0,0 0 0 0 0,1 0 0 0 0,10-33 0 0 0,-10 48 0 0 0,-1 1 0 0 0,2 0 0 0 0,-1 0 0 0 0,1 0 0 0 0,5-8 0 0 0,6-8 0 0 0,-12 16 0 0 0,0 0 0 0 0,0-1 0 0 0,1 1 0 0 0,0 0 0 0 0,1 0 0 0 0,-1 0 0 0 0,1 1 0 0 0,1 0 0 0 0,5-6 0 0 0,4-3 0 0 0,31-30 0 0 0,1 2 0 0 0,85-60 0 0 0,-41 48 0 0 0,2 5 0 0 0,183-72 0 0 0,-96 67 0 0 0,-60 21 0 0 0,-95 26 0 0 0,-4 1 0 0 0,0 0 0 0 0,0 2 0 0 0,1 0 0 0 0,23-1 0 0 0,61-3 0 0 0,-56 3 0 0 0,0 2 0 0 0,0 3 0 0 0,79 7 0 0 0,-114-2 0 0 0,0 0 0 0 0,-1 1 0 0 0,1 0 0 0 0,-1 1 0 0 0,0 0 0 0 0,0 2 0 0 0,-1-1 0 0 0,0 2 0 0 0,0 0 0 0 0,-1 0 0 0 0,12 12 0 0 0,17 12 0 0 0,-25-18 0 0 0,-1 1 0 0 0,-1 1 0 0 0,-1 0 0 0 0,0 1 0 0 0,-1 0 0 0 0,18 38 0 0 0,-22-41 0 0 0,0 4 0 0 0,-1 1 0 0 0,-1-1 0 0 0,-1 1 0 0 0,-1 0 0 0 0,-1 1 0 0 0,1 24 0 0 0,-3-38 0 0 0,3 27 0 0 0,-2 1 0 0 0,-2-1 0 0 0,-1 0 0 0 0,-1 1 0 0 0,-2-1 0 0 0,-13 49 0 0 0,2-41 0 0 0,-3-1 0 0 0,-1 0 0 0 0,-2-2 0 0 0,-38 54 0 0 0,58-92 0 0 0,-38 53 0 0 0,-2-2 0 0 0,-90 86 0 0 0,48-53 0 0 0,56-56 0 0 0,0-2 0 0 0,-2-1 0 0 0,-2-1 0 0 0,0-1 0 0 0,-1-2 0 0 0,-66 34 0 0 0,68-43 0 0 0,5-1 0 0 0,-1-1 0 0 0,0-1 0 0 0,-1-1 0 0 0,0-1 0 0 0,0-2 0 0 0,-1 0 0 0 0,-30 1 0 0 0,38-6 0 0 0,6 0 0 0 0,0 0 0 0 0,0 0 0 0 0,0-2 0 0 0,0 0 0 0 0,1 0 0 0 0,-1-1 0 0 0,-26-8 0 0 0,24 2 0 0 0,0 0 0 0 0,0-1 0 0 0,1-1 0 0 0,1-1 0 0 0,-1 0 0 0 0,2-1 0 0 0,-1 0 0 0 0,2-1 0 0 0,0-1 0 0 0,0 0 0 0 0,-11-18 0 0 0,-72-111 0 0 0,77 112 0 0 0,1 2 0 0 0,0 0 0 0 0,2-1 0 0 0,2 0 0 0 0,0-1 0 0 0,-9-37 0 0 0,10 11 0 0 0,3 0 0 0 0,1-1 0 0 0,4 0 0 0 0,4-100 0 0 0,4 133 0 0 0,1 0 0 0 0,1 0 0 0 0,1 0 0 0 0,13-29 0 0 0,-12 32 0 0 0,0 3 0 0 0,1 0 0 0 0,1 1 0 0 0,1 0 0 0 0,0 1 0 0 0,2 0 0 0 0,-1 1 0 0 0,17-15 0 0 0,110-98 0 0 0,-66 74 0 0 0,2 2 0 0 0,3 4 0 0 0,104-48 0 0 0,-152 82 0 0 0,1 1 0 0 0,1 1 0 0 0,36-9 0 0 0,61-14 0 0 0,-83 21 0 0 0,2 2 0 0 0,0 3 0 0 0,0 1 0 0 0,64-3 0 0 0,-2 9 0 0 0,-6-1 0 0 0,143 13 0 0 0,-224-5 0 0 0,-1 2 0 0 0,1 0 0 0 0,-1 2 0 0 0,0 0 0 0 0,22 13 0 0 0,-35-17 0 0 0,15 7 0 0 0,0 2 0 0 0,0 0 0 0 0,-1 2 0 0 0,-1 1 0 0 0,0 0 0 0 0,29 31 0 0 0,-42-36 0 0 0,2 0 0 0 0,-2 1 0 0 0,0 0 0 0 0,12 19 0 0 0,39 88 0 0 0,-50-102 0 0 0,-7-12 0 0 0,0 0 0 0 0,0 0 0 0 0,0 1 0 0 0,-1-1 0 0 0,0 0 0 0 0,0 1 0 0 0,-1-1 0 0 0,1 1 0 0 0,0 8 0 0 0,13 84 0 0 0,-7-55 0 0 0,3 87 0 0 0,-12-95 0 0 0,-3 1 0 0 0,-10 51 0 0 0,6-46 0 0 0,3-19 0 0 0,-2 0 0 0 0,0 0 0 0 0,-21 40 0 0 0,16-37 0 0 0,3-7 0 0 0,-2-1 0 0 0,0-1 0 0 0,-19 23 0 0 0,-18 25 0 0 0,14-13 0 0 0,-2-1 0 0 0,-3-3 0 0 0,-1-1 0 0 0,-74 66 0 0 0,82-85 0 0 0,-1-1 0 0 0,-1-1 0 0 0,0-2 0 0 0,-59 28 0 0 0,74-42 0 0 0,-1-1 0 0 0,0-1 0 0 0,0-1 0 0 0,-1-1 0 0 0,1 0 0 0 0,-1-2 0 0 0,0 0 0 0 0,0-2 0 0 0,0 0 0 0 0,-1-1 0 0 0,-22-4 0 0 0,36 2 0 0 0,-1 0 0 0 0,1-1 0 0 0,0-1 0 0 0,0 1 0 0 0,0-1 0 0 0,0 0 0 0 0,0-1 0 0 0,1 0 0 0 0,0 0 0 0 0,0-1 0 0 0,0 1 0 0 0,1-2 0 0 0,0 1 0 0 0,0-1 0 0 0,0 0 0 0 0,1 0 0 0 0,-6-10 0 0 0,-6-11 0 0 0,2-1 0 0 0,0 0 0 0 0,-14-43 0 0 0,12 24 0 0 0,2-1 0 0 0,-16-93 0 0 0,27 114 0 0 0,-13-134 0 0 0,17 140 0 0 0,1 1 0 0 0,1 0 0 0 0,0 0 0 0 0,2 0 0 0 0,11-39 0 0 0,-12 53 0 0 0,1-10 0 0 0,1 1 0 0 0,1 0 0 0 0,1 1 0 0 0,0 0 0 0 0,1 0 0 0 0,0 0 0 0 0,21-25 0 0 0,0 8 0 0 0,-3 3 0 0 0,1 2 0 0 0,0 1 0 0 0,35-25 0 0 0,-28 27 0 0 0,220-141 0 0 0,-209 139 0 0 0,1 3 0 0 0,0 1 0 0 0,93-27 0 0 0,-62 23 0 0 0,-53 17 0 0 0,-1 2 0 0 0,1 0 0 0 0,33-5 0 0 0,52-7 0 0 0,-59 9 0 0 0,71-5 0 0 0,-106 14 0 0 0,0 1 0 0 0,-1 0 0 0 0,1 2 0 0 0,0-1 0 0 0,0 2 0 0 0,-1 0 0 0 0,1 0 0 0 0,-1 2 0 0 0,18 7 0 0 0,-21-7 0 0 0,0 0 0 0 0,0 0 0 0 0,-1 1 0 0 0,1 0 0 0 0,-2 1 0 0 0,1 0 0 0 0,-1 1 0 0 0,0 0 0 0 0,11 13 0 0 0,10 20 0 0 0,-8-13 0 0 0,36 62 0 0 0,-53-78 0 0 0,1 0 0 0 0,-2 0 0 0 0,0 0 0 0 0,0 0 0 0 0,-1 0 0 0 0,0 1 0 0 0,-1 0 0 0 0,-1 0 0 0 0,1 14 0 0 0,-2 49 0 0 0,-3 0 0 0 0,-17 105 0 0 0,16-152 0 0 0,-2-1 0 0 0,-1 0 0 0 0,-1-1 0 0 0,-2 0 0 0 0,0 0 0 0 0,-2-1 0 0 0,-1 0 0 0 0,-1-1 0 0 0,-1 0 0 0 0,-25 30 0 0 0,-14 14 0 0 0,36-43 0 0 0,-3 0 0 0 0,0-1 0 0 0,-43 39 0 0 0,-6-2 0 0 0,52-45 0 0 0,0 0 0 0 0,-2-1 0 0 0,0-1 0 0 0,-41 24 0 0 0,26-20 0 0 0,27-14 0 0 0,-1 0 0 0 0,1-1 0 0 0,-1 0 0 0 0,0 0 0 0 0,0-1 0 0 0,-16 4 0 0 0,-44 10 0 0 0,55-13 0 0 0,-1 0 0 0 0,1 0 0 0 0,-1-1 0 0 0,0-1 0 0 0,0-1 0 0 0,0 0 0 0 0,0 0 0 0 0,-24-4 0 0 0,28 1 0 0 0,0 0 0 0 0,0 0 0 0 0,0-1 0 0 0,1 0 0 0 0,-1-1 0 0 0,1-1 0 0 0,0 1 0 0 0,0-1 0 0 0,0-1 0 0 0,1 0 0 0 0,-15-12 0 0 0,-1-7 0 0 0,0-1 0 0 0,2-1 0 0 0,1 0 0 0 0,2-2 0 0 0,0 0 0 0 0,-29-64 0 0 0,31 59 0 0 0,2 2 0 0 0,1 0 0 0 0,-15-49 0 0 0,24 61 0 0 0,-7-27 0 0 0,1 0 0 0 0,2-1 0 0 0,3 0 0 0 0,-2-58 0 0 0,8 76 0 0 0,0 18 0 0 0,1 0 0 0 0,0 1 0 0 0,0-1 0 0 0,1 0 0 0 0,0 0 0 0 0,1 1 0 0 0,1-1 0 0 0,5-16 0 0 0,1 10 0 0 0,1 1 0 0 0,0 0 0 0 0,2 0 0 0 0,0 1 0 0 0,21-22 0 0 0,4-1 0 0 0,-24 25 0 0 0,0 1 0 0 0,1 0 0 0 0,17-12 0 0 0,14-9 0 0 0,-27 20 0 0 0,0 0 0 0 0,1 1 0 0 0,0 1 0 0 0,0 1 0 0 0,39-16 0 0 0,8 3 0 0 0,-45 16 0 0 0,1 0 0 0 0,1 1 0 0 0,29-5 0 0 0,65-5 0 0 0,1 5 0 0 0,136 4 0 0 0,-233 10 0 0 0,0 1 0 0 0,-1 0 0 0 0,1 2 0 0 0,-1 0 0 0 0,0 1 0 0 0,0 1 0 0 0,-1 1 0 0 0,0 1 0 0 0,0 0 0 0 0,25 19 0 0 0,-32-21 0 0 0,-1 1 0 0 0,0 1 0 0 0,-1 0 0 0 0,0 1 0 0 0,0 0 0 0 0,-1 0 0 0 0,0 1 0 0 0,-1 0 0 0 0,0 0 0 0 0,0 1 0 0 0,-2 0 0 0 0,7 14 0 0 0,3 15 0 0 0,-13-33 0 0 0,1 0 0 0 0,-1 0 0 0 0,-1 1 0 0 0,1-1 0 0 0,-2 1 0 0 0,1-1 0 0 0,-1 1 0 0 0,0 15 0 0 0,-1 7 0 0 0,1-2 0 0 0,-1 0 0 0 0,-2 0 0 0 0,-9 54 0 0 0,2-35 0 0 0,8-37 0 0 0,0-1 0 0 0,-1 1 0 0 0,0-1 0 0 0,-1 1 0 0 0,-6 14 0 0 0,-82 128 0 0 0,65-111 0 0 0,-3-2 0 0 0,-1 0 0 0 0,-66 66 0 0 0,86-97 0 0 0,-1 0 0 0 0,0-1 0 0 0,-16 10 0 0 0,-26 20 0 0 0,40-27 0 0 0,0-1 0 0 0,-2 1 0 0 0,-22 11 0 0 0,18-11 0 0 0,3-3 0 0 0,-1-1 0 0 0,0-1 0 0 0,0-1 0 0 0,0 0 0 0 0,-1-1 0 0 0,1-1 0 0 0,-1 0 0 0 0,-34 0 0 0 0,48-3 0 0 0,-1-1 0 0 0,1 1 0 0 0,0-1 0 0 0,-1 0 0 0 0,1 0 0 0 0,0 0 0 0 0,0-1 0 0 0,0 1 0 0 0,0-1 0 0 0,0 0 0 0 0,0 0 0 0 0,0 0 0 0 0,1-1 0 0 0,-6-4 0 0 0,-13-8 0 0 0,4 3 0 0 0,2-2 0 0 0,-1 0 0 0 0,2-1 0 0 0,0-1 0 0 0,1 0 0 0 0,-20-29 0 0 0,19 17 0 0 0,2-2 0 0 0,0 1 0 0 0,-9-40 0 0 0,16 49 0 0 0,-1-9 0 0 0,2 1 0 0 0,1-1 0 0 0,2-1 0 0 0,0 1 0 0 0,2 0 0 0 0,4-32 0 0 0,-3 52 0 0 0,-1 4 0 0 0,1 0 0 0 0,0 0 0 0 0,0 0 0 0 0,0 0 0 0 0,1 0 0 0 0,-1 0 0 0 0,1 1 0 0 0,1-1 0 0 0,-1 0 0 0 0,1 1 0 0 0,-1 0 0 0 0,5-5 0 0 0,5-10 0 0 0,0-1 0 0 0,0 1 0 0 0,1 0 0 0 0,0 1 0 0 0,28-27 0 0 0,-22 26 0 0 0,1 2 0 0 0,1 0 0 0 0,1 2 0 0 0,0 0 0 0 0,40-19 0 0 0,128-46 0 0 0,-144 63 0 0 0,3-2 0 0 0,2 2 0 0 0,0 3 0 0 0,0 2 0 0 0,2 2 0 0 0,-1 3 0 0 0,91-2 0 0 0,-114 8 0 0 0,-20 0 0 0 0,0 1 0 0 0,1 0 0 0 0,-1 0 0 0 0,0 0 0 0 0,1 1 0 0 0,-1 1 0 0 0,0 0 0 0 0,0 0 0 0 0,0 1 0 0 0,0 0 0 0 0,0 0 0 0 0,13 8 0 0 0,-4 0 0 0 0,-9-6 0 0 0,0 1 0 0 0,0 0 0 0 0,-1 0 0 0 0,0 1 0 0 0,0 0 0 0 0,-1 0 0 0 0,0 1 0 0 0,0 0 0 0 0,7 11 0 0 0,-3 1 0 0 0,0 0 0 0 0,-2 0 0 0 0,0 1 0 0 0,-1 0 0 0 0,-1 1 0 0 0,-1-1 0 0 0,-1 1 0 0 0,-2 1 0 0 0,0-1 0 0 0,0 0 0 0 0,-2 1 0 0 0,-1 0 0 0 0,-1-1 0 0 0,-1 1 0 0 0,-1-1 0 0 0,-1 0 0 0 0,-7 23 0 0 0,3-10 0 0 0,6-25 0 0 0,0 0 0 0 0,0-1 0 0 0,-1 1 0 0 0,-1 0 0 0 0,-8 17 0 0 0,-69 115 0 0 0,80-141 0 0 0,-13 23 0 0 0,-1-1 0 0 0,-2 0 0 0 0,0-1 0 0 0,-2 0 0 0 0,0-2 0 0 0,-1 0 0 0 0,-1-2 0 0 0,-23 17 0 0 0,40-33 0 0 0,1 1 0 0 0,0-1 0 0 0,-1 1 0 0 0,1 0 0 0 0,0 0 0 0 0,1 0 0 0 0,-5 5 0 0 0,-7 8 0 0 0,6-9 0 0 0,-1 0 0 0 0,0-1 0 0 0,0 0 0 0 0,0 0 0 0 0,-1-1 0 0 0,0 0 0 0 0,-14 4 0 0 0,16-6 0 0 0,1 0 0 0 0,-1-1 0 0 0,1 1 0 0 0,-1-2 0 0 0,0 1 0 0 0,-9-1 0 0 0,13-1 0 0 0,1 0 0 0 0,0 0 0 0 0,-1-1 0 0 0,1 0 0 0 0,0 1 0 0 0,-1-1 0 0 0,1 0 0 0 0,0-1 0 0 0,0 1 0 0 0,0-1 0 0 0,0 1 0 0 0,0-1 0 0 0,0 0 0 0 0,0 0 0 0 0,1 0 0 0 0,-1 0 0 0 0,1-1 0 0 0,-1 1 0 0 0,-2-4 0 0 0,4 4 0 0 0,-10-11 0 0 0,0 0 0 0 0,1-2 0 0 0,0 1 0 0 0,1-1 0 0 0,-10-23 0 0 0,8 5 0 0 0,3 0 0 0 0,1-1 0 0 0,1 0 0 0 0,1 0 0 0 0,3 0 0 0 0,0-1 0 0 0,7-62 0 0 0,-3 87 0 0 0,0 0 0 0 0,1 1 0 0 0,0-1 0 0 0,1 1 0 0 0,0 0 0 0 0,0 0 0 0 0,1 0 0 0 0,0 0 0 0 0,1 1 0 0 0,0 0 0 0 0,0 0 0 0 0,12-11 0 0 0,-6 5 0 0 0,0 0 0 0 0,13-23 0 0 0,-19 27 0 0 0,2 0 0 0 0,-1 0 0 0 0,1 1 0 0 0,0 0 0 0 0,1 0 0 0 0,0 1 0 0 0,0 0 0 0 0,11-6 0 0 0,90-50 0 0 0,-38 24 0 0 0,-65 36 0 0 0,-2 0 0 0 0,0 1 0 0 0,-1 0 0 0 0,2 1 0 0 0,-1-1 0 0 0,0 1 0 0 0,0 0 0 0 0,1 0 0 0 0,-1 1 0 0 0,1-1 0 0 0,0 1 0 0 0,9 0 0 0 0,63-9 0 0 0,-54 6 0 0 0,46-2 0 0 0,-44 5 0 0 0,-19 0 0 0 0,-1 0 0 0 0,1 1 0 0 0,-1 0 0 0 0,1 0 0 0 0,-1 0 0 0 0,1 1 0 0 0,-1 0 0 0 0,1 0 0 0 0,-1 0 0 0 0,0 1 0 0 0,1 0 0 0 0,-1 0 0 0 0,0 1 0 0 0,0 0 0 0 0,-1 0 0 0 0,9 5 0 0 0,1 8 0 0 0,-1 1 0 0 0,-1 0 0 0 0,0 1 0 0 0,-1 1 0 0 0,-1-1 0 0 0,0 2 0 0 0,-2 0 0 0 0,0 0 0 0 0,-2 1 0 0 0,10 36 0 0 0,-10-28 0 0 0,-2 0 0 0 0,-1 0 0 0 0,-1 1 0 0 0,-2-1 0 0 0,0 1 0 0 0,-5 33 0 0 0,-3-2 0 0 0,-30 116 0 0 0,33-165 0 0 0,0 0 0 0 0,-1-1 0 0 0,0 0 0 0 0,-8 13 0 0 0,-16 33 0 0 0,-24 41 0 0 0,49-91 0 0 0,0-1 0 0 0,0-1 0 0 0,-1 1 0 0 0,1 0 0 0 0,-1-1 0 0 0,0 0 0 0 0,-1 0 0 0 0,-6 4 0 0 0,-29 31 0 0 0,36-32 0 0 0,3-5 0 0 0,0 1 0 0 0,-1-1 0 0 0,1 0 0 0 0,-1 0 0 0 0,0 0 0 0 0,0 0 0 0 0,0-1 0 0 0,0 1 0 0 0,0-1 0 0 0,-1 0 0 0 0,1 1 0 0 0,-1-2 0 0 0,1 1 0 0 0,-1 0 0 0 0,0-1 0 0 0,-6 2 0 0 0,-18 8 0 0 0,18-6 0 0 0,-1 0 0 0 0,0-2 0 0 0,0 1 0 0 0,0-1 0 0 0,-13 1 0 0 0,19-4 0 0 0,0 0 0 0 0,0 0 0 0 0,0 0 0 0 0,1-1 0 0 0,-1 1 0 0 0,0-1 0 0 0,0-1 0 0 0,1 1 0 0 0,-1-1 0 0 0,1 0 0 0 0,-1 0 0 0 0,1 0 0 0 0,0 0 0 0 0,0-1 0 0 0,0 1 0 0 0,-6-6 0 0 0,5 3 0 0 0,0 1 0 0 0,0-1 0 0 0,0-1 0 0 0,1 1 0 0 0,0-1 0 0 0,0 1 0 0 0,0-1 0 0 0,1 0 0 0 0,0-1 0 0 0,0 1 0 0 0,-2-9 0 0 0,-3-6 0 0 0,1-1 0 0 0,1 0 0 0 0,1-1 0 0 0,1 1 0 0 0,-2-44 0 0 0,6 42 0 0 0,-1 16 0 0 0,0 0 0 0 0,0 0 0 0 0,1 0 0 0 0,1 0 0 0 0,-1 0 0 0 0,1 0 0 0 0,1 0 0 0 0,-1 0 0 0 0,1 1 0 0 0,1-1 0 0 0,-1 0 0 0 0,1 1 0 0 0,5-8 0 0 0,72-81 0 0 0,-49 60 0 0 0,-27 30 0 0 0,1 0 0 0 0,-1 1 0 0 0,1-1 0 0 0,0 1 0 0 0,1 0 0 0 0,-1 1 0 0 0,12-8 0 0 0,-8 7 0 0 0,-1-1 0 0 0,1 0 0 0 0,-1-1 0 0 0,0 0 0 0 0,-1 0 0 0 0,9-10 0 0 0,23-21 0 0 0,-28 30 0 0 0,8-8 0 0 0,1 2 0 0 0,0 1 0 0 0,1 0 0 0 0,41-18 0 0 0,-27 13 0 0 0,-31 15 0 0 0,0 1 0 0 0,0-1 0 0 0,1 1 0 0 0,-1 0 0 0 0,0 0 0 0 0,1 1 0 0 0,-1-1 0 0 0,1 1 0 0 0,5-1 0 0 0,0 1 0 0 0,9-2 0 0 0,1 1 0 0 0,0 1 0 0 0,0 1 0 0 0,28 3 0 0 0,-42-2 0 0 0,-1 0 0 0 0,0 0 0 0 0,0 0 0 0 0,0 1 0 0 0,0 0 0 0 0,0 0 0 0 0,-1 0 0 0 0,1 1 0 0 0,0-1 0 0 0,-1 1 0 0 0,0 0 0 0 0,0 1 0 0 0,0-1 0 0 0,0 1 0 0 0,0-1 0 0 0,0 1 0 0 0,-1 0 0 0 0,0 1 0 0 0,0-1 0 0 0,0 1 0 0 0,4 8 0 0 0,1 7 0 0 0,-1 0 0 0 0,-1 1 0 0 0,-1 0 0 0 0,-1 0 0 0 0,0 0 0 0 0,-2 0 0 0 0,0 0 0 0 0,-2 25 0 0 0,-2-11 0 0 0,-1 0 0 0 0,-2-1 0 0 0,-2 1 0 0 0,-14 45 0 0 0,11-51 0 0 0,-2-1 0 0 0,-1 1 0 0 0,0-2 0 0 0,-2 0 0 0 0,-30 40 0 0 0,-14 6 0 0 0,50-63 0 0 0,-1 0 0 0 0,0-1 0 0 0,-17 11 0 0 0,10-8 0 0 0,11-8 0 0 0,0 0 0 0 0,0-1 0 0 0,0 0 0 0 0,0 0 0 0 0,-1-1 0 0 0,1 1 0 0 0,-1-1 0 0 0,1-1 0 0 0,-8 2 0 0 0,12-3 0 0 0,-1 1 0 0 0,0-1 0 0 0,1 0 0 0 0,-1 0 0 0 0,1 0 0 0 0,-1 0 0 0 0,0 0 0 0 0,1-1 0 0 0,-1 1 0 0 0,1-1 0 0 0,-1 1 0 0 0,1-1 0 0 0,-1 0 0 0 0,1 0 0 0 0,0 0 0 0 0,-1 0 0 0 0,1-1 0 0 0,0 1 0 0 0,0-1 0 0 0,0 1 0 0 0,0-1 0 0 0,0 0 0 0 0,0 0 0 0 0,0 0 0 0 0,1 0 0 0 0,-1 0 0 0 0,1 0 0 0 0,-2-2 0 0 0,-11-25 0 0 0,6 15 0 0 0,0-1 0 0 0,2 0 0 0 0,0-1 0 0 0,0 0 0 0 0,2 1 0 0 0,-5-28 0 0 0,5 9 0 0 0,3 0 0 0 0,0 0 0 0 0,7-47 0 0 0,-6 78 0 0 0,1 0 0 0 0,0 0 0 0 0,0 0 0 0 0,0 0 0 0 0,0 0 0 0 0,1 0 0 0 0,-1 0 0 0 0,1 1 0 0 0,0-1 0 0 0,-1 0 0 0 0,1 1 0 0 0,1-1 0 0 0,-1 1 0 0 0,3-3 0 0 0,8-10 0 0 0,53-73 0 0 0,-61 80 0 0 0,0 0 0 0 0,1 1 0 0 0,0 0 0 0 0,0 0 0 0 0,0 0 0 0 0,1 1 0 0 0,0-1 0 0 0,0 2 0 0 0,1-1 0 0 0,0 1 0 0 0,14-7 0 0 0,19-11 0 0 0,-36 19 0 0 0,0 1 0 0 0,0 0 0 0 0,0 0 0 0 0,1 0 0 0 0,-1 0 0 0 0,1 1 0 0 0,7-2 0 0 0,56-17 0 0 0,-56 15 0 0 0,1 2 0 0 0,0 0 0 0 0,0 0 0 0 0,0 2 0 0 0,0-1 0 0 0,16 1 0 0 0,-18 2 0 0 0,38 3 0 0 0,-48-3 0 0 0,0 1 0 0 0,-1-1 0 0 0,1 1 0 0 0,-1-1 0 0 0,1 1 0 0 0,0 0 0 0 0,-1-1 0 0 0,0 1 0 0 0,1 0 0 0 0,-1 0 0 0 0,1 0 0 0 0,-1 0 0 0 0,0 0 0 0 0,0 1 0 0 0,0-1 0 0 0,0 0 0 0 0,0 0 0 0 0,0 1 0 0 0,0-1 0 0 0,0 1 0 0 0,0-1 0 0 0,-1 1 0 0 0,1-1 0 0 0,0 1 0 0 0,0 1 0 0 0,-1-1 0 0 0,1 0 0 0 0,-1-1 0 0 0,1 1 0 0 0,0 0 0 0 0,0-1 0 0 0,0 1 0 0 0,0-1 0 0 0,0 1 0 0 0,0-1 0 0 0,0 1 0 0 0,0-1 0 0 0,1 0 0 0 0,1 2 0 0 0,11 13 0 0 0,-10-6 0 0 0,-1 0 0 0 0,0 0 0 0 0,-1 0 0 0 0,0 0 0 0 0,-1 1 0 0 0,0-1 0 0 0,-1 13 0 0 0,5 39 0 0 0,-2-40 0 0 0,-1-1 0 0 0,-2 1 0 0 0,0 0 0 0 0,-1 0 0 0 0,-1 0 0 0 0,-1-1 0 0 0,-1 1 0 0 0,-1-1 0 0 0,-14 36 0 0 0,10-37 0 0 0,-1 2 0 0 0,0 2 0 0 0,-9 36 0 0 0,15-51 0 0 0,0 0 0 0 0,0 0 0 0 0,-1 0 0 0 0,0 0 0 0 0,0-1 0 0 0,-1 0 0 0 0,-10 11 0 0 0,-11 18 0 0 0,11-14 0 0 0,-34 39 0 0 0,22-30 0 0 0,-8-6 0 0 0,31-24 0 0 0,1 1 0 0 0,-1-1 0 0 0,1 1 0 0 0,0 0 0 0 0,0 0 0 0 0,0 0 0 0 0,1 1 0 0 0,-1-1 0 0 0,-3 6 0 0 0,6-8 0 0 0,-1 1 0 0 0,1-1 0 0 0,0 0 0 0 0,-1 0 0 0 0,1 1 0 0 0,-1-1 0 0 0,0 0 0 0 0,1 0 0 0 0,-1-1 0 0 0,0 1 0 0 0,1 0 0 0 0,-1 0 0 0 0,0-1 0 0 0,0 1 0 0 0,0-1 0 0 0,0 0 0 0 0,1 1 0 0 0,-1-1 0 0 0,0 0 0 0 0,0 0 0 0 0,0 0 0 0 0,0-1 0 0 0,0 1 0 0 0,-3-1 0 0 0,3 1 0 0 0,-1-1 0 0 0,1 1 0 0 0,-1-1 0 0 0,0 0 0 0 0,1 0 0 0 0,0 0 0 0 0,-1 0 0 0 0,1 0 0 0 0,0-1 0 0 0,-1 1 0 0 0,1-1 0 0 0,0 1 0 0 0,0-1 0 0 0,0 0 0 0 0,0 0 0 0 0,1 0 0 0 0,-1 0 0 0 0,0 0 0 0 0,1 0 0 0 0,-2-3 0 0 0,-6-15 0 0 0,1-2 0 0 0,0 1 0 0 0,2-1 0 0 0,0 0 0 0 0,2-1 0 0 0,0 1 0 0 0,2-1 0 0 0,0-26 0 0 0,0-10 0 0 0,0 41 0 0 0,1 0 0 0 0,1-1 0 0 0,0 1 0 0 0,1 0 0 0 0,1 0 0 0 0,1 0 0 0 0,9-29 0 0 0,48-89 0 0 0,-56 127 0 0 0,1 0 0 0 0,1 0 0 0 0,-1 0 0 0 0,1 0 0 0 0,1 1 0 0 0,10-11 0 0 0,8-11 0 0 0,0 6 0 0 0,1 0 0 0 0,43-30 0 0 0,-25 21 0 0 0,-41 31 0 0 0,0-1 0 0 0,0 2 0 0 0,0-1 0 0 0,0 0 0 0 0,1 1 0 0 0,-1-1 0 0 0,7-1 0 0 0,12-6 0 0 0,-13 3 0 0 0,0 1 0 0 0,1 0 0 0 0,0 1 0 0 0,-1 0 0 0 0,1 0 0 0 0,1 1 0 0 0,-1 0 0 0 0,0 1 0 0 0,1 0 0 0 0,10-1 0 0 0,-17 3 0 0 0,1 0 0 0 0,-1 1 0 0 0,0-1 0 0 0,0 1 0 0 0,0 0 0 0 0,0 0 0 0 0,0 0 0 0 0,0 0 0 0 0,0 1 0 0 0,0-1 0 0 0,0 1 0 0 0,-1 0 0 0 0,1 0 0 0 0,-1 1 0 0 0,1-1 0 0 0,-1 1 0 0 0,0 0 0 0 0,0 0 0 0 0,0 0 0 0 0,0 0 0 0 0,-1 0 0 0 0,1 0 0 0 0,-1 1 0 0 0,0 0 0 0 0,2 4 0 0 0,8 9 0 0 0,2 1 0 0 0,-11-15 0 0 0,0 0 0 0 0,0 0 0 0 0,-1 0 0 0 0,1 1 0 0 0,-1 0 0 0 0,0-1 0 0 0,0 1 0 0 0,0 0 0 0 0,-1 0 0 0 0,1 0 0 0 0,-1 0 0 0 0,0 0 0 0 0,1 6 0 0 0,10 59 0 0 0,-8-54 0 0 0,-1-1 0 0 0,0 1 0 0 0,-1 0 0 0 0,0 16 0 0 0,-2 16 0 0 0,2-21 0 0 0,-1 0 0 0 0,-2 0 0 0 0,0-1 0 0 0,-2 1 0 0 0,-1-1 0 0 0,-1 1 0 0 0,-10 28 0 0 0,9-34 0 0 0,-14 23 0 0 0,1-1 0 0 0,16-34 0 0 0,1-1 0 0 0,-1 0 0 0 0,0 0 0 0 0,-1-1 0 0 0,-6 11 0 0 0,-33 42 0 0 0,22-29 0 0 0,-44 49 0 0 0,58-72 0 0 0,0-1 0 0 0,-1 0 0 0 0,0 0 0 0 0,1-1 0 0 0,-2 0 0 0 0,1 0 0 0 0,0-1 0 0 0,-1 0 0 0 0,0-1 0 0 0,0 0 0 0 0,0 0 0 0 0,0-1 0 0 0,-17 2 0 0 0,25-4 0 0 0,-1-1 0 0 0,0 1 0 0 0,0-1 0 0 0,0 0 0 0 0,1 0 0 0 0,-1 0 0 0 0,0 1 0 0 0,1-2 0 0 0,-1 1 0 0 0,1 0 0 0 0,-1 0 0 0 0,1 0 0 0 0,-1-1 0 0 0,1 1 0 0 0,0-1 0 0 0,0 1 0 0 0,-1-1 0 0 0,1 1 0 0 0,0-1 0 0 0,1 0 0 0 0,-1 1 0 0 0,0-1 0 0 0,0 0 0 0 0,1 0 0 0 0,-1-3 0 0 0,-11-49 0 0 0,11 52 0 0 0,0-11 0 0 0,-4-18 0 0 0,0-47 0 0 0,5 70 0 0 0,0 1 0 0 0,0-1 0 0 0,1 1 0 0 0,0-1 0 0 0,0 1 0 0 0,1-1 0 0 0,0 1 0 0 0,1 0 0 0 0,-1 0 0 0 0,1 0 0 0 0,1 0 0 0 0,3-7 0 0 0,69-77 0 0 0,-64 77 0 0 0,1 1 0 0 0,23-21 0 0 0,-6 7 0 0 0,-9 0 0 0 0,6 8 0 0 0,-23 15 0 0 0,-1 0 0 0 0,1 1 0 0 0,0-1 0 0 0,0 1 0 0 0,1 0 0 0 0,-1 0 0 0 0,1 0 0 0 0,-1 1 0 0 0,1 0 0 0 0,9-4 0 0 0,31-16 0 0 0,-37 17 0 0 0,1 0 0 0 0,0 0 0 0 0,0 1 0 0 0,1 0 0 0 0,-1 1 0 0 0,1 0 0 0 0,0 0 0 0 0,0 1 0 0 0,19-2 0 0 0,-24 4 0 0 0,0 0 0 0 0,1-1 0 0 0,-1 1 0 0 0,0 0 0 0 0,0 0 0 0 0,1 1 0 0 0,-1 0 0 0 0,0 0 0 0 0,0 0 0 0 0,0 0 0 0 0,0 1 0 0 0,0 0 0 0 0,0 0 0 0 0,0 0 0 0 0,0 1 0 0 0,-1-1 0 0 0,1 1 0 0 0,3 4 0 0 0,-1 0 0 0 0,-2 0 0 0 0,1 0 0 0 0,-1 1 0 0 0,-1 0 0 0 0,1 0 0 0 0,-1 0 0 0 0,0 0 0 0 0,-1 1 0 0 0,0-1 0 0 0,2 14 0 0 0,-1 2 0 0 0,-2 0 0 0 0,0 41 0 0 0,-2-59 0 0 0,0 8 0 0 0,0 0 0 0 0,-1 0 0 0 0,0-1 0 0 0,-1 1 0 0 0,-1-1 0 0 0,0 0 0 0 0,-1 1 0 0 0,0-1 0 0 0,-1-1 0 0 0,-1 1 0 0 0,0-1 0 0 0,-9 15 0 0 0,10-21 0 0 0,0 0 0 0 0,1 1 0 0 0,0-1 0 0 0,1 1 0 0 0,-1 0 0 0 0,1 0 0 0 0,0 0 0 0 0,-1 8 0 0 0,0-4 0 0 0,0 0 0 0 0,-1-1 0 0 0,0 1 0 0 0,-1-1 0 0 0,0-1 0 0 0,0 1 0 0 0,-1-1 0 0 0,-1 0 0 0 0,-10 10 0 0 0,6-6 0 0 0,1 1 0 0 0,-16 24 0 0 0,16-19 0 0 0,-2 0 0 0 0,0-1 0 0 0,-1-1 0 0 0,0 0 0 0 0,-26 22 0 0 0,28-28 0 0 0,1 1 0 0 0,-16 23 0 0 0,21-26 0 0 0,0-1 0 0 0,-1 1 0 0 0,0-2 0 0 0,0 1 0 0 0,-1-1 0 0 0,0 0 0 0 0,-10 7 0 0 0,-46 27 0 0 0,41-25 0 0 0,-1-1 0 0 0,-1-1 0 0 0,-1 0 0 0 0,-32 10 0 0 0,48-20 0 0 0,-10 3 0 0 0,0 0 0 0 0,-1-1 0 0 0,-22 3 0 0 0,35-9 0 0 0,0 1 0 0 0,1-1 0 0 0,-1 0 0 0 0,0 0 0 0 0,0-1 0 0 0,0 0 0 0 0,1-1 0 0 0,-1 0 0 0 0,1 0 0 0 0,-1 0 0 0 0,1-1 0 0 0,-10-5 0 0 0,9 4 0 0 0,4 3 0 0 0,1 0 0 0 0,0 0 0 0 0,0-1 0 0 0,0 1 0 0 0,0-1 0 0 0,0 0 0 0 0,0 0 0 0 0,0 0 0 0 0,0 0 0 0 0,1-1 0 0 0,-1 1 0 0 0,1-1 0 0 0,-4-5 0 0 0,2-1 0 0 0,4 8 0 0 0,-1 0 0 0 0,1-1 0 0 0,0 1 0 0 0,-1 0 0 0 0,1 0 0 0 0,-1 0 0 0 0,0 0 0 0 0,1 0 0 0 0,-1 0 0 0 0,0 0 0 0 0,1 0 0 0 0,-1 0 0 0 0,0 0 0 0 0,0 0 0 0 0,0 0 0 0 0,0 1 0 0 0,0-1 0 0 0,-2-1 0 0 0,1 1 0 0 0,0-1 0 0 0,1 0 0 0 0,-1 1 0 0 0,0-1 0 0 0,1 0 0 0 0,0 0 0 0 0,-1 0 0 0 0,1 0 0 0 0,0 0 0 0 0,0 0 0 0 0,0 0 0 0 0,0-1 0 0 0,1 1 0 0 0,-1 0 0 0 0,0 0 0 0 0,1-1 0 0 0,0 1 0 0 0,-1 0 0 0 0,1-1 0 0 0,0 1 0 0 0,0 0 0 0 0,1-1 0 0 0,-1 1 0 0 0,1-4 0 0 0,-1 3 0 0 0,1 0 0 0 0,-1 1 0 0 0,1-1 0 0 0,0 0 0 0 0,0 0 0 0 0,0 1 0 0 0,0-1 0 0 0,0 1 0 0 0,1-1 0 0 0,-1 1 0 0 0,1-1 0 0 0,0 1 0 0 0,0 0 0 0 0,-1 0 0 0 0,1 0 0 0 0,0 0 0 0 0,1 0 0 0 0,-1 0 0 0 0,0 1 0 0 0,1-1 0 0 0,-1 1 0 0 0,5-3 0 0 0,4 0 0 0 0,-1 1 0 0 0,1 0 0 0 0,0 0 0 0 0,-1 2 0 0 0,1-1 0 0 0,0 1 0 0 0,0 1 0 0 0,0 0 0 0 0,0 0 0 0 0,12 2 0 0 0,-21-1 0 0 0,1 0 0 0 0,-1 0 0 0 0,0 0 0 0 0,1 1 0 0 0,-1-1 0 0 0,0 1 0 0 0,0-1 0 0 0,0 1 0 0 0,0-1 0 0 0,0 1 0 0 0,-1 0 0 0 0,1 0 0 0 0,0 0 0 0 0,-1 0 0 0 0,0 0 0 0 0,1 0 0 0 0,-1 1 0 0 0,0-1 0 0 0,2 5 0 0 0,-2-3 0 0 0,0 1 0 0 0,-1 0 0 0 0,1 0 0 0 0,-1-1 0 0 0,0 1 0 0 0,0 0 0 0 0,0 0 0 0 0,-1-1 0 0 0,0 1 0 0 0,-1 5 0 0 0,-1 0 0 0 0,0-1 0 0 0,0 1 0 0 0,-1-1 0 0 0,0 0 0 0 0,-1 0 0 0 0,0-1 0 0 0,-1 1 0 0 0,1-1 0 0 0,-11 11 0 0 0,-4-1 0 0 0,17-16 0 0 0,-1 1 0 0 0,1 0 0 0 0,0 0 0 0 0,0 1 0 0 0,0-1 0 0 0,0 1 0 0 0,-2 4 0 0 0,1-3 0 0 0,1 0 0 0 0,-1 0 0 0 0,0-1 0 0 0,0 1 0 0 0,-1-1 0 0 0,1 0 0 0 0,-1 0 0 0 0,0 0 0 0 0,0-1 0 0 0,-1 0 0 0 0,-6 4 0 0 0,1-1 0 0 0,1 0 0 0 0,1 0 0 0 0,-15 13 0 0 0,13-9 0 0 0,0-1 0 0 0,-1-1 0 0 0,0 0 0 0 0,0 0 0 0 0,-1-1 0 0 0,0-1 0 0 0,0 0 0 0 0,-28 8 0 0 0,32-12 0 0 0,1 2 0 0 0,-1-1 0 0 0,1 1 0 0 0,-13 7 0 0 0,13-6 0 0 0,0-1 0 0 0,0 0 0 0 0,0-1 0 0 0,0 1 0 0 0,-10 1 0 0 0,-57 18 0 0 0,56-16 0 0 0,0 0 0 0 0,-26 4 0 0 0,-87 11 0 0 0,-245 9 0 0 0,49-38 0 0 0,290 3 0 0 0,2-1 0 0 0,-1-2 0 0 0,-49-16 0 0 0,22 6 0 0 0,-36-17 0 0 0,61 19 0 0 0,37 15 0 0 0,1-1 0 0 0,-1 0 0 0 0,1 1 0 0 0,0-1 0 0 0,-1 0 0 0 0,1 0 0 0 0,0 0 0 0 0,-1 0 0 0 0,1 0 0 0 0,0-1 0 0 0,0 1 0 0 0,0 0 0 0 0,0 0 0 0 0,0-1 0 0 0,0 1 0 0 0,0-1 0 0 0,0 1 0 0 0,0-3 0 0 0,-3-8 0 0 0,3 11 0 0 0,0 1 0 0 0,1-1 0 0 0,-1 0 0 0 0,1 0 0 0 0,-1 1 0 0 0,1-1 0 0 0,-1 0 0 0 0,1 0 0 0 0,0 1 0 0 0,-1-1 0 0 0,1 0 0 0 0,0 0 0 0 0,0 0 0 0 0,-1 0 0 0 0,1 0 0 0 0,0 1 0 0 0,0-1 0 0 0,0 0 0 0 0,0 0 0 0 0,0 0 0 0 0,0 0 0 0 0,1 0 0 0 0,-1 0 0 0 0,0 1 0 0 0,0-1 0 0 0,1 0 0 0 0,-1 0 0 0 0,0 0 0 0 0,1 0 0 0 0,-1 1 0 0 0,1-1 0 0 0,-1 0 0 0 0,1 1 0 0 0,-1-1 0 0 0,1 0 0 0 0,-1 1 0 0 0,1-1 0 0 0,0 0 0 0 0,-1 1 0 0 0,1-1 0 0 0,0 1 0 0 0,0-1 0 0 0,-1 1 0 0 0,1 0 0 0 0,0-1 0 0 0,1 1 0 0 0,4-2 0 0 0,2 0 0 0 0,-1 0 0 0 0,1-1 0 0 0,-1 0 0 0 0,0 0 0 0 0,0 0 0 0 0,11-8 0 0 0,10-7 0 0 0,8-2 0 0 0,-22 12 0 0 0,0 2 0 0 0,0-1 0 0 0,1 2 0 0 0,0 0 0 0 0,0 0 0 0 0,17-2 0 0 0,32-10 0 0 0,-18 7 0 0 0,0 1 0 0 0,0 3 0 0 0,1 1 0 0 0,85 4 0 0 0,-122 1 0 0 0,-1-1 0 0 0,0 1 0 0 0,-1 0 0 0 0,1 1 0 0 0,-1 0 0 0 0,1 1 0 0 0,-1-1 0 0 0,1 1 0 0 0,-1 1 0 0 0,0 0 0 0 0,0 0 0 0 0,0 1 0 0 0,0-1 0 0 0,-1 2 0 0 0,9 5 0 0 0,-13-6 0 0 0,0 0 0 0 0,-1 0 0 0 0,0 0 0 0 0,0 0 0 0 0,0 0 0 0 0,-1 1 0 0 0,1-1 0 0 0,-1 0 0 0 0,0 1 0 0 0,0-1 0 0 0,0 1 0 0 0,-1 4 0 0 0,1-5 0 0 0,-1-1 0 0 0,1 1 0 0 0,-1-1 0 0 0,0 1 0 0 0,0 0 0 0 0,-1-1 0 0 0,1 1 0 0 0,-1-1 0 0 0,1 0 0 0 0,-1 1 0 0 0,0-1 0 0 0,-1 1 0 0 0,1-1 0 0 0,0 0 0 0 0,-5 6 0 0 0,-17 30 0 0 0,7-29 0 0 0,13-9 0 0 0,1 0 0 0 0,-1 0 0 0 0,1 0 0 0 0,-1 1 0 0 0,1-1 0 0 0,0 1 0 0 0,0 0 0 0 0,0 0 0 0 0,0 0 0 0 0,0 0 0 0 0,0 0 0 0 0,-2 2 0 0 0,-5 4 0 0 0,-1 0 0 0 0,1-1 0 0 0,-2 0 0 0 0,1-1 0 0 0,-1 0 0 0 0,0-1 0 0 0,-12 5 0 0 0,-10 5 0 0 0,-42 15 0 0 0,63-24 0 0 0,-1 1 0 0 0,0-1 0 0 0,-1-1 0 0 0,1 0 0 0 0,-1-1 0 0 0,0-1 0 0 0,-24 4 0 0 0,-79 9 0 0 0,-123 14 0 0 0,132-20 0 0 0,0-5 0 0 0,-126-10 0 0 0,181-1 0 0 0,-62-3 0 0 0,88 9 0 0 0,-1-2 0 0 0,1-1 0 0 0,0 0 0 0 0,-31-10 0 0 0,24 6 0 0 0,27 6 0 0 0,0 0 0 0 0,0 0 0 0 0,1 0 0 0 0,-1-1 0 0 0,0 0 0 0 0,1 0 0 0 0,0-1 0 0 0,-1 0 0 0 0,1 0 0 0 0,0 0 0 0 0,1-1 0 0 0,-1 0 0 0 0,0 0 0 0 0,1 0 0 0 0,-7-8 0 0 0,11 10 0 0 0,1 1 0 0 0,-1 0 0 0 0,1 0 0 0 0,-1-1 0 0 0,1 1 0 0 0,0 0 0 0 0,0 0 0 0 0,0-1 0 0 0,0 1 0 0 0,0 0 0 0 0,0-1 0 0 0,0 1 0 0 0,0 0 0 0 0,0-1 0 0 0,1 1 0 0 0,-1 0 0 0 0,0 0 0 0 0,1-1 0 0 0,-1 1 0 0 0,1 0 0 0 0,0 0 0 0 0,-1 0 0 0 0,1 0 0 0 0,0-1 0 0 0,0 1 0 0 0,-1 0 0 0 0,1 0 0 0 0,0 1 0 0 0,0-1 0 0 0,0 0 0 0 0,0 0 0 0 0,0 0 0 0 0,2 0 0 0 0,0-2 0 0 0,43-33 0 0 0,-34 25 0 0 0,0 0 0 0 0,2 1 0 0 0,-1 0 0 0 0,1 1 0 0 0,0 0 0 0 0,18-7 0 0 0,-12 6 0 0 0,-12 6 0 0 0,0 0 0 0 0,1 1 0 0 0,-1 0 0 0 0,1 0 0 0 0,-1 1 0 0 0,19-2 0 0 0,10-3 0 0 0,45-14 0 0 0,1 3 0 0 0,1 4 0 0 0,145-6 0 0 0,-178 20 0 0 0,0 2 0 0 0,0 2 0 0 0,-1 2 0 0 0,69 18 0 0 0,-115-24 0 0 0,1 1 0 0 0,-1 0 0 0 0,0 1 0 0 0,0-1 0 0 0,0 1 0 0 0,-1 0 0 0 0,1 0 0 0 0,0 0 0 0 0,-1 0 0 0 0,1 0 0 0 0,-1 1 0 0 0,1 0 0 0 0,2 3 0 0 0,2 1 0 0 0,1 2 0 0 0,-7-8 0 0 0,-1 0 0 0 0,1 0 0 0 0,-1 1 0 0 0,0-1 0 0 0,0 0 0 0 0,1 1 0 0 0,-1-1 0 0 0,0 0 0 0 0,0 1 0 0 0,0 0 0 0 0,-1-1 0 0 0,1 1 0 0 0,0-1 0 0 0,-1 1 0 0 0,1 0 0 0 0,-1 0 0 0 0,1-1 0 0 0,-1 1 0 0 0,0 0 0 0 0,1 0 0 0 0,-1-1 0 0 0,0 1 0 0 0,-1 0 0 0 0,1 0 0 0 0,0 2 0 0 0,0-1 0 0 0,0 0 0 0 0,-1 0 0 0 0,1 0 0 0 0,0 0 0 0 0,-1 0 0 0 0,0 0 0 0 0,1 0 0 0 0,-1-1 0 0 0,0 1 0 0 0,-1 0 0 0 0,1-1 0 0 0,0 1 0 0 0,-1-1 0 0 0,0 1 0 0 0,1-1 0 0 0,-1 1 0 0 0,0-1 0 0 0,-3 2 0 0 0,-2 2 0 0 0,0-1 0 0 0,0-1 0 0 0,0 0 0 0 0,-15 7 0 0 0,-27 16 0 0 0,31-17 0 0 0,-1 0 0 0 0,0-2 0 0 0,0 0 0 0 0,-1-1 0 0 0,0 0 0 0 0,-1-2 0 0 0,1-1 0 0 0,-30 3 0 0 0,1 2 0 0 0,-54 5 0 0 0,-1-5 0 0 0,-128-5 0 0 0,226-4 0 0 0,-43 1 0 0 0,-1-3 0 0 0,-89-14 0 0 0,99 8 0 0 0,-99-26 0 0 0,124 29 0 0 0,1-1 0 0 0,-1 0 0 0 0,1-1 0 0 0,1-1 0 0 0,-1 0 0 0 0,1 0 0 0 0,-12-12 0 0 0,21 17 0 0 0,1 0 0 0 0,-1 0 0 0 0,1 0 0 0 0,0-1 0 0 0,0 0 0 0 0,1 1 0 0 0,-1-1 0 0 0,1 0 0 0 0,-1 0 0 0 0,1 0 0 0 0,1 0 0 0 0,-1-1 0 0 0,1 1 0 0 0,-1 0 0 0 0,1-1 0 0 0,0 1 0 0 0,1-1 0 0 0,-1 1 0 0 0,1-1 0 0 0,0 0 0 0 0,0 1 0 0 0,0-1 0 0 0,1 1 0 0 0,-1-1 0 0 0,1 1 0 0 0,2-5 0 0 0,0-4 0 0 0,-3 11 0 0 0,0 1 0 0 0,0-1 0 0 0,1 1 0 0 0,-1-1 0 0 0,1 0 0 0 0,-1 1 0 0 0,1 0 0 0 0,-1-1 0 0 0,1 1 0 0 0,0-1 0 0 0,0 1 0 0 0,-1 0 0 0 0,1-1 0 0 0,0 1 0 0 0,0 0 0 0 0,1 0 0 0 0,-1 0 0 0 0,0 0 0 0 0,0 0 0 0 0,0 0 0 0 0,3-1 0 0 0,22-17 0 0 0,-21 15 0 0 0,0 0 0 0 0,0 0 0 0 0,1 0 0 0 0,-1 1 0 0 0,1 0 0 0 0,0 0 0 0 0,-1 0 0 0 0,1 1 0 0 0,7-2 0 0 0,44-10 0 0 0,19-7 0 0 0,0 3 0 0 0,2 4 0 0 0,134-7 0 0 0,-153 21 0 0 0,92 12 0 0 0,-132-9 0 0 0,-1 0 0 0 0,0 2 0 0 0,0 0 0 0 0,-1 0 0 0 0,1 2 0 0 0,-1 0 0 0 0,-1 1 0 0 0,32 21 0 0 0,-44-26 0 0 0,-1 0 0 0 0,0 1 0 0 0,0 0 0 0 0,0 0 0 0 0,-1 0 0 0 0,1 0 0 0 0,-1 0 0 0 0,0 1 0 0 0,0-1 0 0 0,0 1 0 0 0,-1-1 0 0 0,0 1 0 0 0,0 0 0 0 0,0-1 0 0 0,0 1 0 0 0,-1 0 0 0 0,1 5 0 0 0,-1-1 0 0 0,0 1 0 0 0,0-1 0 0 0,-1 0 0 0 0,0 1 0 0 0,-1-1 0 0 0,0 0 0 0 0,-4 14 0 0 0,5-21 0 0 0,0-1 0 0 0,1 0 0 0 0,-1 0 0 0 0,0 1 0 0 0,0-1 0 0 0,1 0 0 0 0,-1 0 0 0 0,0 0 0 0 0,0 0 0 0 0,0 0 0 0 0,0 0 0 0 0,-1 0 0 0 0,1 0 0 0 0,0 0 0 0 0,0-1 0 0 0,0 1 0 0 0,-1 0 0 0 0,-1 0 0 0 0,-9 7 0 0 0,-5 18 0 0 0,8-18 0 0 0,0-1 0 0 0,0 0 0 0 0,0-1 0 0 0,-1 0 0 0 0,0 0 0 0 0,-14 5 0 0 0,-32 14 0 0 0,46-19 0 0 0,0-2 0 0 0,0 1 0 0 0,0-1 0 0 0,-19 4 0 0 0,-68 24 0 0 0,20-6 0 0 0,13-9 0 0 0,-2-3 0 0 0,0-3 0 0 0,-1-2 0 0 0,0-4 0 0 0,0-2 0 0 0,0-4 0 0 0,-128-17 0 0 0,178 13 0 0 0,-1 0 0 0 0,1-1 0 0 0,1-2 0 0 0,-1 1 0 0 0,-26-18 0 0 0,15 9 0 0 0,4 3 0 0 0,0-1 0 0 0,1 0 0 0 0,0-2 0 0 0,1 0 0 0 0,-33-33 0 0 0,39 25 0 0 0,15 22 0 0 0,0 0 0 0 0,0 0 0 0 0,0 0 0 0 0,-1 0 0 0 0,1 1 0 0 0,0-1 0 0 0,-1 0 0 0 0,0 1 0 0 0,1-1 0 0 0,-1 1 0 0 0,0-1 0 0 0,-2 0 0 0 0,3 0 0 0 0,0 1 0 0 0,0 0 0 0 0,0 0 0 0 0,0-1 0 0 0,1 1 0 0 0,-1-1 0 0 0,0 1 0 0 0,1 0 0 0 0,-1-1 0 0 0,1 1 0 0 0,-1-1 0 0 0,1 0 0 0 0,0 1 0 0 0,0-1 0 0 0,0 1 0 0 0,0-1 0 0 0,0 1 0 0 0,0-1 0 0 0,0 0 0 0 0,0 1 0 0 0,0-1 0 0 0,1-1 0 0 0,0 1 0 0 0,-1 1 0 0 0,0 0 0 0 0,0 1 0 0 0,0-1 0 0 0,0 1 0 0 0,0-1 0 0 0,0 0 0 0 0,0 1 0 0 0,-1-1 0 0 0,1 1 0 0 0,0-1 0 0 0,0 0 0 0 0,0 1 0 0 0,-1-1 0 0 0,1 1 0 0 0,0-1 0 0 0,0 1 0 0 0,-1-1 0 0 0,1 1 0 0 0,-1-1 0 0 0,1 1 0 0 0,0-1 0 0 0,-1 1 0 0 0,1 0 0 0 0,-1-1 0 0 0,1 1 0 0 0,-2-1 0 0 0,-4-10 0 0 0,6 7 0 0 0,0 0 0 0 0,0-1 0 0 0,0 1 0 0 0,1-1 0 0 0,0 1 0 0 0,0-1 0 0 0,0 1 0 0 0,0 0 0 0 0,1 0 0 0 0,-1 0 0 0 0,1 0 0 0 0,0 0 0 0 0,0 0 0 0 0,1 0 0 0 0,-1 0 0 0 0,1 1 0 0 0,0-1 0 0 0,0 1 0 0 0,0 0 0 0 0,0 0 0 0 0,0 0 0 0 0,1 0 0 0 0,-1 1 0 0 0,1-1 0 0 0,0 1 0 0 0,0 0 0 0 0,4-2 0 0 0,10-8 0 0 0,-11 5 0 0 0,-5 5 0 0 0,1 0 0 0 0,0-1 0 0 0,-1 1 0 0 0,1 0 0 0 0,0 1 0 0 0,0-1 0 0 0,0 0 0 0 0,0 1 0 0 0,1 0 0 0 0,-1 0 0 0 0,6-2 0 0 0,45-19 0 0 0,-42 16 0 0 0,0 0 0 0 0,1 1 0 0 0,0 0 0 0 0,0 1 0 0 0,23-4 0 0 0,31-2 0 0 0,-46 5 0 0 0,0 2 0 0 0,30-1 0 0 0,2 7 0 0 0,1 2 0 0 0,0 2 0 0 0,-1 3 0 0 0,60 19 0 0 0,-92-22 0 0 0,0 2 0 0 0,24 14 0 0 0,-7-4 0 0 0,-35-17 0 0 0,0 0 0 0 0,1 1 0 0 0,-1 0 0 0 0,0 0 0 0 0,0 0 0 0 0,-1 0 0 0 0,1 0 0 0 0,0 0 0 0 0,-1 1 0 0 0,0-1 0 0 0,0 1 0 0 0,0-1 0 0 0,2 6 0 0 0,11 19 0 0 0,-12-23 0 0 0,0 1 0 0 0,-1 0 0 0 0,1 0 0 0 0,-1 0 0 0 0,-1 0 0 0 0,1 1 0 0 0,-1-1 0 0 0,0 0 0 0 0,0 1 0 0 0,-1-1 0 0 0,0 0 0 0 0,-1 10 0 0 0,1-2 0 0 0,-1-10 0 0 0,0 0 0 0 0,0 0 0 0 0,-1 0 0 0 0,1 0 0 0 0,-1 0 0 0 0,0-1 0 0 0,0 1 0 0 0,0-1 0 0 0,-1 1 0 0 0,1-1 0 0 0,-1 0 0 0 0,0 0 0 0 0,0 0 0 0 0,0 0 0 0 0,0-1 0 0 0,0 1 0 0 0,0-1 0 0 0,-1 0 0 0 0,1 1 0 0 0,-7 1 0 0 0,-17 15 0 0 0,20-13 0 0 0,0 0 0 0 0,0-1 0 0 0,-1 0 0 0 0,0 0 0 0 0,0-1 0 0 0,0 0 0 0 0,0 0 0 0 0,-16 4 0 0 0,-44 20 0 0 0,50-19 0 0 0,0-2 0 0 0,0 0 0 0 0,0-1 0 0 0,-30 6 0 0 0,-12-4 0 0 0,-128 14 0 0 0,162-21 0 0 0,1-1 0 0 0,-1 0 0 0 0,1-2 0 0 0,0-1 0 0 0,-27-7 0 0 0,43 8 0 0 0,0-1 0 0 0,1-1 0 0 0,-1 0 0 0 0,1 0 0 0 0,-9-6 0 0 0,-27-11 0 0 0,33 17 0 0 0,0 0 0 0 0,1 0 0 0 0,0-1 0 0 0,-13-9 0 0 0,-5-2 0 0 0,23 14 0 0 0,1-1 0 0 0,-1 1 0 0 0,0-1 0 0 0,1 0 0 0 0,0 0 0 0 0,0-1 0 0 0,-5-4 0 0 0,-15-14 0 0 0,14 12 0 0 0,0 1 0 0 0,1-1 0 0 0,0-1 0 0 0,1 0 0 0 0,0 0 0 0 0,1-1 0 0 0,-9-18 0 0 0,-2-6 0 0 0,17 34 0 0 0,-1-1 0 0 0,0 1 0 0 0,1-1 0 0 0,-1 0 0 0 0,1 0 0 0 0,0 0 0 0 0,0 0 0 0 0,0 0 0 0 0,0 0 0 0 0,0 0 0 0 0,1 0 0 0 0,0 0 0 0 0,-1 0 0 0 0,1-4 0 0 0,1 3 0 0 0,-1-1 0 0 0,1 0 0 0 0,0 0 0 0 0,0 1 0 0 0,1-1 0 0 0,-1 0 0 0 0,1 1 0 0 0,0-1 0 0 0,0 1 0 0 0,1 0 0 0 0,-1 0 0 0 0,1 0 0 0 0,0 0 0 0 0,0 0 0 0 0,0 1 0 0 0,1-1 0 0 0,-1 1 0 0 0,1 0 0 0 0,0 0 0 0 0,5-4 0 0 0,-8 7 0 0 0,0-1 0 0 0,0 0 0 0 0,-1 1 0 0 0,1-1 0 0 0,0 0 0 0 0,-1 0 0 0 0,1 0 0 0 0,0 0 0 0 0,-1 0 0 0 0,1 0 0 0 0,-1 0 0 0 0,1 0 0 0 0,-1 0 0 0 0,0 0 0 0 0,1 0 0 0 0,-1 0 0 0 0,0-3 0 0 0,7-10 0 0 0,4 9 0 0 0,-10 5 0 0 0,0 0 0 0 0,0 0 0 0 0,1-1 0 0 0,-1 1 0 0 0,0 0 0 0 0,0-1 0 0 0,0 1 0 0 0,0-1 0 0 0,0 1 0 0 0,0-1 0 0 0,-1 0 0 0 0,1 1 0 0 0,0-1 0 0 0,0 0 0 0 0,0 1 0 0 0,0-1 0 0 0,-1 0 0 0 0,1 0 0 0 0,0 0 0 0 0,-1 0 0 0 0,1 0 0 0 0,-1 0 0 0 0,1 0 0 0 0,-1 0 0 0 0,1-2 0 0 0,1 0 0 0 0,0-1 0 0 0,1 0 0 0 0,0 0 0 0 0,-1 1 0 0 0,1 0 0 0 0,0-1 0 0 0,1 1 0 0 0,-1 0 0 0 0,1 1 0 0 0,-1-1 0 0 0,1 0 0 0 0,4-1 0 0 0,60-33 0 0 0,-53 30 0 0 0,7-4 0 0 0,-16 7 0 0 0,1 1 0 0 0,-1 0 0 0 0,1 0 0 0 0,0 0 0 0 0,0 1 0 0 0,10-2 0 0 0,93 0 0 0 0,-95 7 0 0 0,-1 0 0 0 0,0 0 0 0 0,0 2 0 0 0,0 0 0 0 0,23 11 0 0 0,-32-14 0 0 0,-3-1 0 0 0,0 0 0 0 0,-1-1 0 0 0,1 1 0 0 0,0 0 0 0 0,0 0 0 0 0,0 1 0 0 0,-1-1 0 0 0,1 0 0 0 0,-1 1 0 0 0,1-1 0 0 0,-1 0 0 0 0,0 1 0 0 0,1 0 0 0 0,-1-1 0 0 0,0 1 0 0 0,0 0 0 0 0,0 0 0 0 0,0-1 0 0 0,0 1 0 0 0,-1 0 0 0 0,2 3 0 0 0,12 24 0 0 0,-2-17 0 0 0,-8-8 0 0 0,0 0 0 0 0,0 0 0 0 0,-1 0 0 0 0,1 0 0 0 0,-1 1 0 0 0,0-1 0 0 0,4 9 0 0 0,17 25 0 0 0,-23-38 0 0 0,0 1 0 0 0,-1 0 0 0 0,1 0 0 0 0,-1 0 0 0 0,1 1 0 0 0,0-1 0 0 0,-1 0 0 0 0,0 0 0 0 0,1 0 0 0 0,-1 0 0 0 0,0 0 0 0 0,0 0 0 0 0,1 1 0 0 0,-1-1 0 0 0,0 0 0 0 0,0 0 0 0 0,0 0 0 0 0,-1 0 0 0 0,1 1 0 0 0,0-1 0 0 0,0 0 0 0 0,-1 0 0 0 0,1 2 0 0 0,-1-2 0 0 0,1 1 0 0 0,-1 0 0 0 0,1 0 0 0 0,0-1 0 0 0,0 1 0 0 0,0 0 0 0 0,0 0 0 0 0,0 0 0 0 0,0 0 0 0 0,0 0 0 0 0,0-1 0 0 0,2 4 0 0 0,0 2 0 0 0,0 1 0 0 0,0 0 0 0 0,-1 0 0 0 0,0 0 0 0 0,0 0 0 0 0,-1 0 0 0 0,0 0 0 0 0,0 0 0 0 0,-1 0 0 0 0,0 0 0 0 0,0 0 0 0 0,-1 0 0 0 0,-3 10 0 0 0,3-12 0 0 0,0 0 0 0 0,-1 0 0 0 0,1-1 0 0 0,-1 1 0 0 0,0-1 0 0 0,-1 1 0 0 0,1-1 0 0 0,-1 0 0 0 0,0-1 0 0 0,0 1 0 0 0,-1-1 0 0 0,1 1 0 0 0,-1-1 0 0 0,0-1 0 0 0,0 1 0 0 0,0-1 0 0 0,-8 4 0 0 0,-68 41 0 0 0,15-19 0 0 0,52-22 0 0 0,-2 0 0 0 0,1 0 0 0 0,-1-1 0 0 0,0-1 0 0 0,0-1 0 0 0,0 0 0 0 0,-20 1 0 0 0,-26 1 0 0 0,46-4 0 0 0,0 0 0 0 0,0 0 0 0 0,0-2 0 0 0,0 0 0 0 0,0 0 0 0 0,0-2 0 0 0,0 0 0 0 0,-25-7 0 0 0,17 0 0 0 0,-9-3 0 0 0,-47-24 0 0 0,47 20 0 0 0,25 12 0 0 0,0 0 0 0 0,0 0 0 0 0,0 0 0 0 0,0-1 0 0 0,1-1 0 0 0,0 1 0 0 0,-10-10 0 0 0,-1-3 0 0 0,-3-3 0 0 0,-31-38 0 0 0,45 49 0 0 0,1 1 0 0 0,0-1 0 0 0,1 0 0 0 0,0 0 0 0 0,0 0 0 0 0,1-1 0 0 0,1 1 0 0 0,-3-13 0 0 0,2 2 0 0 0,2 0 0 0 0,0 0 0 0 0,2-34 0 0 0,0 44 0 0 0,1 0 0 0 0,0 0 0 0 0,1 0 0 0 0,1 0 0 0 0,-1 1 0 0 0,2-1 0 0 0,-1 1 0 0 0,8-15 0 0 0,-7 18 0 0 0,0 1 0 0 0,0 0 0 0 0,1 1 0 0 0,-1-1 0 0 0,1 1 0 0 0,11-9 0 0 0,13-14 0 0 0,-15 17 0 0 0,2 0 0 0 0,-1 0 0 0 0,2 1 0 0 0,-1 1 0 0 0,1 1 0 0 0,1 0 0 0 0,-1 2 0 0 0,29-8 0 0 0,7-4 0 0 0,-44 15 0 0 0,-1 2 0 0 0,0-1 0 0 0,1 1 0 0 0,0 1 0 0 0,-1-1 0 0 0,1 1 0 0 0,10 2 0 0 0,7-1 0 0 0,-10 0 0 0 0,-1 1 0 0 0,0 1 0 0 0,0 0 0 0 0,0 1 0 0 0,0 0 0 0 0,-1 1 0 0 0,1 1 0 0 0,-1 0 0 0 0,-1 1 0 0 0,24 16 0 0 0,-33-20 0 0 0,0 1 0 0 0,0 0 0 0 0,-1 0 0 0 0,1 0 0 0 0,-1 0 0 0 0,0 1 0 0 0,0-1 0 0 0,-1 1 0 0 0,1 0 0 0 0,1 7 0 0 0,10 14 0 0 0,-12-19 0 0 0,1 1 0 0 0,-1 0 0 0 0,0 0 0 0 0,-1 0 0 0 0,0 0 0 0 0,0 0 0 0 0,-1 0 0 0 0,0 0 0 0 0,-2 16 0 0 0,1 9 0 0 0,1-27 0 0 0,-1 1 0 0 0,0-1 0 0 0,0 0 0 0 0,-1 0 0 0 0,0 0 0 0 0,0 0 0 0 0,0 0 0 0 0,-1 0 0 0 0,0 0 0 0 0,0-1 0 0 0,0 0 0 0 0,-1 1 0 0 0,1-1 0 0 0,-1 0 0 0 0,-1-1 0 0 0,1 1 0 0 0,-1-1 0 0 0,-6 6 0 0 0,-10 5 0 0 0,-1 0 0 0 0,0-1 0 0 0,-25 11 0 0 0,35-19 0 0 0,-42 21 0 0 0,14-11 0 0 0,18-11 0 0 0,0-2 0 0 0,0 0 0 0 0,-1-1 0 0 0,1-1 0 0 0,0-1 0 0 0,-30-3 0 0 0,35 2 0 0 0,9 0 0 0 0,0-1 0 0 0,0 1 0 0 0,1-1 0 0 0,-1-1 0 0 0,1 1 0 0 0,-1-1 0 0 0,1-1 0 0 0,0 1 0 0 0,-12-10 0 0 0,-23-9 0 0 0,16 7 0 0 0,0-1 0 0 0,1-1 0 0 0,1-1 0 0 0,0-1 0 0 0,2-1 0 0 0,-38-43 0 0 0,53 55 0 0 0,2 3 0 0 0,1-1 0 0 0,0 1 0 0 0,0-1 0 0 0,1 0 0 0 0,-5-9 0 0 0,-11-20 0 0 0,-14 2 0 0 0,23 20 0 0 0,-1 0 0 0 0,0 1 0 0 0,-18-14 0 0 0,-21-21 0 0 0,32 29 0 0 0,0 2 0 0 0,-28-19 0 0 0,39 29 0 0 0,1 1 0 0 0,-1-2 0 0 0,1 1 0 0 0,0 0 0 0 0,1-1 0 0 0,0 0 0 0 0,0-1 0 0 0,0 1 0 0 0,1-1 0 0 0,0 0 0 0 0,0 0 0 0 0,1 0 0 0 0,0 0 0 0 0,-3-16 0 0 0,4 18 0 0 0,1 0 0 0 0,0 0 0 0 0,0-1 0 0 0,0 1 0 0 0,1-1 0 0 0,0 1 0 0 0,0 0 0 0 0,0-1 0 0 0,1 1 0 0 0,0-1 0 0 0,0 1 0 0 0,1 0 0 0 0,0 0 0 0 0,0 0 0 0 0,0 0 0 0 0,1 0 0 0 0,0 0 0 0 0,0 1 0 0 0,0-1 0 0 0,1 1 0 0 0,5-7 0 0 0,19-8 0 0 0,-7-8 0 0 0,6 10 0 0 0,-5-4 0 0 0,12-8 0 0 0,-14 17 0 0 0,0-1 0 0 0,26-23 0 0 0,22-16 0 0 0,-58 47 0 0 0,13-11 0 0 0,2 2 0 0 0,-1 0 0 0 0,2 2 0 0 0,0 1 0 0 0,0 1 0 0 0,30-8 0 0 0,-26 12 0 0 0,30-6 0 0 0,87-9 0 0 0,-130 20 0 0 0,0 1 0 0 0,-1 1 0 0 0,1 1 0 0 0,-1 1 0 0 0,1 0 0 0 0,-1 1 0 0 0,0 0 0 0 0,0 2 0 0 0,0 0 0 0 0,19 8 0 0 0,-9 10 0 0 0,-23-22 0 0 0,0 1 0 0 0,0 0 0 0 0,0 1 0 0 0,0-1 0 0 0,-1 0 0 0 0,1 1 0 0 0,0-1 0 0 0,-1 1 0 0 0,0 0 0 0 0,0 0 0 0 0,0 0 0 0 0,0 0 0 0 0,0 0 0 0 0,-1 0 0 0 0,1 1 0 0 0,-1-1 0 0 0,0 0 0 0 0,0 1 0 0 0,0-1 0 0 0,0 1 0 0 0,0 6 0 0 0,0 7 0 0 0,0 1 0 0 0,-1 0 0 0 0,-4 27 0 0 0,2-38 0 0 0,0-1 0 0 0,0 1 0 0 0,-1-1 0 0 0,0 0 0 0 0,0 0 0 0 0,-1 0 0 0 0,0 0 0 0 0,0 0 0 0 0,0-1 0 0 0,-1 0 0 0 0,1 1 0 0 0,-1-2 0 0 0,0 1 0 0 0,-1-1 0 0 0,-8 6 0 0 0,-22 22 0 0 0,19-18 0 0 0,0-1 0 0 0,-1-1 0 0 0,0 0 0 0 0,-38 17 0 0 0,-38 8 0 0 0,71-30 0 0 0,-1-1 0 0 0,-1-2 0 0 0,1 0 0 0 0,-1-1 0 0 0,0-2 0 0 0,1 0 0 0 0,-1-2 0 0 0,0 0 0 0 0,1-2 0 0 0,-1-1 0 0 0,1-1 0 0 0,-26-8 0 0 0,41 9 0 0 0,1 0 0 0 0,0 0 0 0 0,0 0 0 0 0,0-1 0 0 0,1 0 0 0 0,0-1 0 0 0,0 0 0 0 0,0 0 0 0 0,1 0 0 0 0,0-1 0 0 0,-10-14 0 0 0,-22-21 0 0 0,22 23 0 0 0,1 0 0 0 0,0-1 0 0 0,2-1 0 0 0,0 0 0 0 0,-13-30 0 0 0,-19-31 0 0 0,32 59 0 0 0,0-1 0 0 0,2 0 0 0 0,0 0 0 0 0,2-1 0 0 0,1 0 0 0 0,-8-41 0 0 0,8 29 0 0 0,-2 1 0 0 0,-14-38 0 0 0,-10-31 0 0 0,28 77 0 0 0,1-1 0 0 0,2 0 0 0 0,-1-44 0 0 0,4 67 0 0 0,1 0 0 0 0,-1 1 0 0 0,1-1 0 0 0,1 1 0 0 0,-1-1 0 0 0,1 1 0 0 0,0 0 0 0 0,0-1 0 0 0,0 1 0 0 0,1 0 0 0 0,0 1 0 0 0,4-7 0 0 0,9-15 0 0 0,1-1 0 0 0,3 2 0 0 0,0 0 0 0 0,1 1 0 0 0,1 1 0 0 0,42-33 0 0 0,-8 5 0 0 0,-44 40 0 0 0,1 1 0 0 0,1 0 0 0 0,24-13 0 0 0,-1 1 0 0 0,-24 15 0 0 0,1 0 0 0 0,-1 0 0 0 0,2 1 0 0 0,-1 1 0 0 0,16-4 0 0 0,40-15 0 0 0,-50 14 0 0 0,-15 7 0 0 0,0 0 0 0 0,0 1 0 0 0,0-1 0 0 0,0 1 0 0 0,0 1 0 0 0,1-1 0 0 0,-1 1 0 0 0,1 0 0 0 0,9-1 0 0 0,73-7 0 0 0,-72 6 0 0 0,1 0 0 0 0,-1 2 0 0 0,1 0 0 0 0,0 0 0 0 0,0 2 0 0 0,-1 0 0 0 0,1 1 0 0 0,0 1 0 0 0,-1 0 0 0 0,0 1 0 0 0,18 7 0 0 0,-12 1 0 0 0,-1 0 0 0 0,0 1 0 0 0,-1 2 0 0 0,22 19 0 0 0,-40-31 0 0 0,0-1 0 0 0,0 1 0 0 0,0-1 0 0 0,0 1 0 0 0,0 0 0 0 0,0 0 0 0 0,-1-1 0 0 0,1 1 0 0 0,-1 0 0 0 0,0 1 0 0 0,0-1 0 0 0,0 0 0 0 0,1 6 0 0 0,5 20 0 0 0,1-8 0 0 0,-2 0 0 0 0,-1 0 0 0 0,0 1 0 0 0,2 35 0 0 0,-7-46 0 0 0,1 0 0 0 0,-2 0 0 0 0,0 0 0 0 0,0 0 0 0 0,-1-1 0 0 0,0 1 0 0 0,-1 0 0 0 0,0-1 0 0 0,0 0 0 0 0,-1 0 0 0 0,-9 16 0 0 0,-7 10 0 0 0,11-20 0 0 0,0-1 0 0 0,0 1 0 0 0,-14 13 0 0 0,-13 18 0 0 0,29-37 0 0 0,0 0 0 0 0,-1-1 0 0 0,0 0 0 0 0,-14 12 0 0 0,-83 81 0 0 0,53-59 0 0 0,6-3 0 0 0,-2-1 0 0 0,-105 62 0 0 0,131-91 0 0 0,0-2 0 0 0,-1 0 0 0 0,0-1 0 0 0,-26 4 0 0 0,34-8 0 0 0,-1 0 0 0 0,0 0 0 0 0,0-2 0 0 0,0 0 0 0 0,0 0 0 0 0,0-2 0 0 0,-1 0 0 0 0,1-1 0 0 0,0-1 0 0 0,-21-6 0 0 0,29 5 0 0 0,0 0 0 0 0,1 0 0 0 0,-1-1 0 0 0,1 0 0 0 0,0-1 0 0 0,1 0 0 0 0,-1 0 0 0 0,1 0 0 0 0,0-1 0 0 0,1 0 0 0 0,-10-14 0 0 0,5 5 0 0 0,1 0 0 0 0,1-1 0 0 0,0 0 0 0 0,1 0 0 0 0,-4-20 0 0 0,-7-66 0 0 0,11 49 0 0 0,5 41 0 0 0,1 1 0 0 0,1-1 0 0 0,0 1 0 0 0,0-1 0 0 0,1 1 0 0 0,1-1 0 0 0,0 1 0 0 0,1 0 0 0 0,0 0 0 0 0,1 0 0 0 0,6-14 0 0 0,6 2 0 0 0,2 2 0 0 0,1-1 0 0 0,25-22 0 0 0,18-3 0 0 0,-52 39 0 0 0,1 1 0 0 0,-1 0 0 0 0,1 0 0 0 0,1 1 0 0 0,-1 1 0 0 0,1 0 0 0 0,1 0 0 0 0,-1 2 0 0 0,1-1 0 0 0,15-2 0 0 0,31-14 0 0 0,-35 14 0 0 0,0 0 0 0 0,0 1 0 0 0,40-4 0 0 0,-4 1 0 0 0,-25 6-204 0 0,1 1-1 0 0,-1 2 1 0 0,0 1 0 0 0,64 11 0 0 0,-84-10 94 0 0,19 4-2647 0 0,52 17-1 0 0,-53-13-1991 0 0,47 7-1 0 0,-64-14 3219 0 0,-14-2 1268 0 0,1 0 0 0 0,-1 0 0 0 0,1 0-1 0 0,0-1 1 0 0,-1 0 0 0 0,1 1 0 0 0,0-1-1 0 0,0 0 1 0 0,-1 0 0 0 0,1 0 0 0 0,0-1-1 0 0,0 1 1 0 0,-1-1 0 0 0,1 1-1 0 0,0-1 1 0 0,-1 0 0 0 0,1 0 0 0 0,-1 0-1 0 0,1 0 1 0 0,-1-1 0 0 0,0 1 0 0 0,1-1-1 0 0,2-2 1 0 0,6-11-327 0 0,0 0 0 0 0,0-2 0 0 0,-2 1 0 0 0,0-1 0 0 0,-1 0 0 0 0,-1-1 0 0 0,9-32 0 0 0,-6 21 365 0 0,11-28-420 0 0,-9-3-1354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7256 0 0,'-3'2'6912'0'0,"-3"4"-3544"0"0,-15 15-371 0 0,18-14-2163 0 0,0 0 1 0 0,1-1-1 0 0,0 1 0 0 0,0 0 1 0 0,-2 14-1 0 0,1 73 1364 0 0,3-65-1665 0 0,9 177 551 0 0,0-140-1068 0 0,0 59-1303 0 0,-9-121 1121 0 0,0-2 37 0 0,-1-1 0 0 0,1 0 1 0 0,0 1-1 0 0,0-1 1 0 0,0 1-1 0 0,0-1 1 0 0,0 0-1 0 0,0 1 0 0 0,0-1 1 0 0,1 0-1 0 0,-1 1 1 0 0,0-1-1 0 0,1 0 0 0 0,-1 1 1 0 0,1-1-1 0 0,0 0 1 0 0,-1 1-1 0 0,1-1 0 0 0,0 0 1 0 0,0 0-1 0 0,0 0 1 0 0,0 0-1 0 0,0 0 1 0 0,1 1-1 0 0,7-1-6499 0 0,1-8 3768 0 0,9-22 1914 0 0,-7 12-950 0 0,20-38-454 0 0,-22 35 1224 0 0,1 2 0 0 0,20-28 0 0 0,-2 19 237 0 0,15-18-179 0 0,-5-16 399 0 0,-29 43 612 0 0,0 1 0 0 0,2 0 0 0 0,19-22 1 0 0,18-24 214 0 0,-30 38 216 0 0,-1-2 1164 0 0,7-9 1352 0 0,-24 35-2469 0 0,0-1 1 0 0,0 1-1 0 0,0 0 1 0 0,0 0 0 0 0,0 0-1 0 0,0 0 1 0 0,1 0-1 0 0,-1 0 1 0 0,0 1-1 0 0,1-1 1 0 0,-1 0-1 0 0,1 1 1 0 0,-1-1 0 0 0,1 1-1 0 0,-1-1 1 0 0,1 1-1 0 0,-1 0 1 0 0,1-1-1 0 0,-1 1 1 0 0,3 0-1 0 0,-15 34 3657 0 0,4-10-3541 0 0,0-1 1 0 0,2 1 0 0 0,0 1 0 0 0,-1 36-1 0 0,2 114 679 0 0,4-145-938 0 0,1-22-227 0 0,0 0-1 0 0,0 1 0 0 0,1-1 1 0 0,0 0-1 0 0,1 1 1 0 0,0-1-1 0 0,0-1 0 0 0,1 1 1 0 0,0 0-1 0 0,0-1 1 0 0,0 0-1 0 0,1 0 0 0 0,1 0 1 0 0,8 9-1 0 0,3-2 67 0 0,0-1-1 0 0,1 0 0 0 0,27 13 1 0 0,-43-24-111 0 0,8 4 32 0 0,1 0 0 0 0,0 0 1 0 0,1-1-1 0 0,-1-1 0 0 0,1 0 1 0 0,20 4-1 0 0,-12-5-11 0 0,1 0 1 0 0,-1-2-1 0 0,34-1 0 0 0,-13-1 151 0 0,-40 1-168 0 0,0 0 0 0 0,-1 0 0 0 0,1 0 0 0 0,0-1 0 0 0,0 1 0 0 0,0 0 0 0 0,-1 0 0 0 0,1-1 0 0 0,0 1-1 0 0,-1-1 1 0 0,1 1 0 0 0,0-1 0 0 0,-1 1 0 0 0,1-1 0 0 0,0 1 0 0 0,-1-1 0 0 0,1 0 0 0 0,-1 1 0 0 0,1-1 0 0 0,-1 0 0 0 0,0 1 0 0 0,1-1 0 0 0,-1 0 0 0 0,0 0 0 0 0,1 1 0 0 0,-1-1 0 0 0,0 0 0 0 0,0 0 0 0 0,0 0 0 0 0,1 1 0 0 0,-1-1 0 0 0,0 0 0 0 0,0 0 0 0 0,0-1 0 0 0,0-1 26 0 0,0 0 1 0 0,-1-1 0 0 0,1 1 0 0 0,0 0 0 0 0,-1-1 0 0 0,0 1 0 0 0,1 0-1 0 0,-1 0 1 0 0,-2-4 0 0 0,-29-49 112 0 0,31 52-141 0 0,-1 1 0 0 0,0-1 0 0 0,-1 1 0 0 0,1 0-1 0 0,-1 0 1 0 0,1 0 0 0 0,-1 0 0 0 0,0 0 0 0 0,0 0-1 0 0,0 1 1 0 0,0 0 0 0 0,-7-4 0 0 0,-18-18 61 0 0,11-4-28 0 0,-60-34 19 0 0,44 27-1 0 0,24 25-48 0 0,1 0 0 0 0,-1 1-1 0 0,-1 0 1 0 0,0 0 0 0 0,-16-10 0 0 0,21 15-10 0 0,0 1 0 0 0,0-1 0 0 0,1 0 0 0 0,-1 0 0 0 0,1 0 0 0 0,0-1 0 0 0,0 1 0 0 0,1-1 0 0 0,-1 0 0 0 0,-2-7 0 0 0,-18-20 40 0 0,12 20-34 0 0,0 0 0 0 0,0-1-1 0 0,1-1 1 0 0,1 0-1 0 0,-14-23 1 0 0,19 27-8 0 0,1 0 1 0 0,0-1-1 0 0,1 1 0 0 0,0-1 1 0 0,1 0-1 0 0,0 0 1 0 0,0 1-1 0 0,1-1 0 0 0,1-13 1 0 0,1 17 11 0 0,1-1 0 0 0,0 1 0 0 0,1 0 0 0 0,0 0 1 0 0,0 0-1 0 0,0 1 0 0 0,1-1 0 0 0,-1 1 0 0 0,2-1 0 0 0,5-6 0 0 0,18-3 24 0 0,14-9 8 0 0,-41 23-41 0 0,3-2 4 0 0,0 0 0 0 0,0 0 0 0 0,1 0 0 0 0,-1 0 0 0 0,1 1 0 0 0,0-1 0 0 0,0 1 0 0 0,0 1 0 0 0,0-1 0 0 0,0 1 0 0 0,8-3 0 0 0,101-23 164 0 0,-103 26-138 0 0,-1 0-1 0 0,1 1 0 0 0,0 0 0 0 0,-1 1 1 0 0,1 0-1 0 0,0 1 0 0 0,-1 0 1 0 0,1 0-1 0 0,12 5 0 0 0,-19-5-24 0 0,-1-1-2 0 0,-1 1 0 0 0,1 0 0 0 0,0 0 1 0 0,0 0-1 0 0,-1 0 0 0 0,1 1 1 0 0,-1-1-1 0 0,1 0 0 0 0,-1 1 0 0 0,0 0 1 0 0,1 0-1 0 0,-1 0 0 0 0,0 0 0 0 0,0 0 1 0 0,0 0-1 0 0,0 0 0 0 0,-1 0 1 0 0,1 1-1 0 0,2 4 0 0 0,18 49 75 0 0,-13-36-39 0 0,-1 0 0 0 0,10 38 0 0 0,-14-31-40 0 0,0-1 1 0 0,-2 1-1 0 0,-1 0 0 0 0,-2 0 1 0 0,0 0-1 0 0,-8 43 1 0 0,-1-22-561 0 0,-2-1 1 0 0,-35 85-1 0 0,21-70-1299 0 0,24-58 1498 0 0,0 0-1 0 0,0 0 1 0 0,0 1 0 0 0,0-1 0 0 0,0 0 0 0 0,1 1-1 0 0,-2 8 1 0 0,1 16-5838 0 0,20-48 1214 0 0,20-56 40 0 0,-19 36 2985 0 0,31-49 0 0 0,-22 51 1036 0 0,-11-6-1202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5792 0 0,'0'-3'373'0'0,"1"1"-1"0"0,-1 0 1 0 0,1 0 0 0 0,-1 0 0 0 0,1 0 0 0 0,-1 0 0 0 0,1 0-1 0 0,0 0 1 0 0,0 0 0 0 0,0 0 0 0 0,0 0 0 0 0,2-1 0 0 0,-2 1-54 0 0,1 0 0 0 0,-1-1 0 0 0,0 1 1 0 0,0 0-1 0 0,0 0 0 0 0,0-1 0 0 0,0 1 1 0 0,0 0-1 0 0,-1-1 0 0 0,1 1 0 0 0,-1-1 1 0 0,1-2-1 0 0,-1 4-138 0 0,0 0 1 0 0,0 0-1 0 0,1 0 0 0 0,-1 0 1 0 0,0 0-1 0 0,1 0 0 0 0,-1 0 1 0 0,1 0-1 0 0,-1 0 1 0 0,1 1-1 0 0,-1-1 0 0 0,1 0 1 0 0,0 0-1 0 0,-1 1 0 0 0,1-1 1 0 0,0 0-1 0 0,0 1 0 0 0,-1-1 1 0 0,1 0-1 0 0,0 1 1 0 0,0-1-1 0 0,0 1 0 0 0,0 0 1 0 0,0-1-1 0 0,0 1 0 0 0,0 0 1 0 0,-1-1-1 0 0,1 1 1 0 0,0 0-1 0 0,0 0 0 0 0,0 0 1 0 0,0 0-1 0 0,4 0 3342 0 0,-5 0-3486 0 0,-1 0 1 0 0,1 1 0 0 0,0-1 0 0 0,0 0 0 0 0,0 0 0 0 0,0 0 0 0 0,0 0 0 0 0,0 0 0 0 0,0 1 0 0 0,1-1-1 0 0,-1 0 1 0 0,0 0 0 0 0,0 0 0 0 0,0 0 0 0 0,0 0 0 0 0,0 1 0 0 0,0-1 0 0 0,0 0 0 0 0,0 0 0 0 0,0 0-1 0 0,0 0 1 0 0,0 0 0 0 0,0 0 0 0 0,1 1 0 0 0,-1-1 0 0 0,0 0 0 0 0,0 0 0 0 0,0 0 0 0 0,0 0 0 0 0,0 0-1 0 0,0 0 1 0 0,1 0 0 0 0,-1 0 0 0 0,0 0 0 0 0,0 0 0 0 0,0 0 0 0 0,0 0 0 0 0,1 0 0 0 0,-1 0-1 0 0,0 0 1 0 0,0 0 0 0 0,0 0 0 0 0,0 0 0 0 0,0 0 0 0 0,1 0 0 0 0,-1 0 0 0 0,0 0 0 0 0,0 0 0 0 0,0 0-1 0 0,0 0 1 0 0,0 0 0 0 0,1 0 0 0 0,-1 0 0 0 0,0 0 0 0 0,0 0 0 0 0,0 0 0 0 0,0 0 0 0 0,0 0 0 0 0,0-1-1 0 0,1 1 1 0 0,-1 0 0 0 0,0 0 0 0 0,0 0 0 0 0,0 0 0 0 0,0-1 0 0 0,4 17 1366 0 0,-4-14-1291 0 0,4 10 199 0 0,0 1 0 0 0,-1-1 1 0 0,-1 1-1 0 0,0-1 0 0 0,-1 1 0 0 0,0 22 0 0 0,6 44 326 0 0,-4-51-551 0 0,-1-1 1 0 0,-1 1 0 0 0,-3 39-1 0 0,-1 10-131 0 0,-6 35-773 0 0,5-66-775 0 0,-1 8-4178 0 0,23-72-7753 0 0,23-66 7972 0 0,-37 55 2280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76 142 2896 0 0,'-2'-1'8771'0'0,"2"1"-8714"0"0,0 0-1 0 0,0 0 0 0 0,0 0 1 0 0,0-1-1 0 0,0 1 1 0 0,-1 0-1 0 0,1 0 0 0 0,0 0 1 0 0,0 0-1 0 0,0 0 1 0 0,-1 0-1 0 0,1 0 0 0 0,0 0 1 0 0,0 0-1 0 0,0 0 1 0 0,-1 0-1 0 0,1 0 0 0 0,0 0 1 0 0,0 0-1 0 0,0 0 1 0 0,-1 0-1 0 0,1 0 0 0 0,0 0 1 0 0,0 0-1 0 0,0 1 1 0 0,0-1-1 0 0,-1 0 0 0 0,1 0 1 0 0,0 0-1 0 0,0 0 1 0 0,0 0-1 0 0,0 0 0 0 0,0 0 1 0 0,-1 1-1 0 0,1-1 1 0 0,0 0-1 0 0,0 0 0 0 0,0 0 1 0 0,0 0-1 0 0,0 1 1 0 0,0-1-1 0 0,0 0 0 0 0,-1 0 1 0 0,1 12 482 0 0,-1 0 0 0 0,-1 0 0 0 0,0 0 0 0 0,-7 22 0 0 0,-6 28 214 0 0,-12 170 1012 0 0,20-155-1120 0 0,3 87 0 0 0,4-138-551 0 0,15 22 77 0 0,-15-45-160 0 0,1-1-1 0 0,0 0 0 0 0,0 1 1 0 0,0-1-1 0 0,0 0 1 0 0,1 1-1 0 0,-1-1 1 0 0,1 0-1 0 0,-1 0 0 0 0,1 0 1 0 0,0 0-1 0 0,0 0 1 0 0,0-1-1 0 0,0 1 1 0 0,0 0-1 0 0,0-1 0 0 0,0 0 1 0 0,5 3-1 0 0,63-1 121 0 0,-64-5-114 0 0,-1 0 1 0 0,0-1-1 0 0,1 1 0 0 0,-1-1 1 0 0,0 0-1 0 0,0 0 0 0 0,0-1 1 0 0,-1 1-1 0 0,5-5 0 0 0,-5 2-10 0 0,-1 1-1 0 0,0-1 0 0 0,-1 0 0 0 0,1 0 1 0 0,-1 0-1 0 0,2-8 0 0 0,7-19 33 0 0,-4 15-22 0 0,0 1 23 0 0,0 0-1 0 0,16-28 0 0 0,-20 41-33 0 0,-1 0 0 0 0,0 0 0 0 0,0 0 0 0 0,0 0 1 0 0,-1 0-1 0 0,1 0 0 0 0,-1-1 0 0 0,0 1 0 0 0,0 0 1 0 0,-1-1-1 0 0,1-6 0 0 0,4-22 13 0 0,-1 14 12 0 0,0 0-1 0 0,-2 0 1 0 0,0-28 0 0 0,3-18 38 0 0,-1 4 27 0 0,-4-98 1 0 0,-3 58 154 0 0,8 81-18 0 0,-2 21 16 0 0,-2 14-171 0 0,17 99-29 0 0,-17-109-48 0 0,-1 0 0 0 0,1 0 0 0 0,0 0 1 0 0,0 0-1 0 0,1-1 0 0 0,-1 1 0 0 0,5 7 0 0 0,-3-7 1 0 0,-1 0 1 0 0,0 0 0 0 0,-1 0-1 0 0,1 0 1 0 0,-1 0-1 0 0,0 0 1 0 0,1 10 0 0 0,-1-10-6 0 0,0 0 0 0 0,1 0 0 0 0,-1 0 0 0 0,1-1 0 0 0,0 1 0 0 0,1-1 0 0 0,-1 1 0 0 0,6 7 0 0 0,9 19 34 0 0,-9-3 64 0 0,2 0 0 0 0,1 0 1 0 0,26 47-1 0 0,-26-54-36 0 0,34 55 299 0 0,-40-70-323 0 0,1 0-1 0 0,-1 0 0 0 0,1-1 0 0 0,0 0 0 0 0,1 0 1 0 0,-1 0-1 0 0,13 5 0 0 0,3 5 32 0 0,-11-9 4 0 0,1 0-1 0 0,-1 0 0 0 0,1-1 0 0 0,0-1 0 0 0,1 0 1 0 0,-1-1-1 0 0,1 0 0 0 0,-1-1 0 0 0,1 0 1 0 0,0-1-1 0 0,0 0 0 0 0,23-3 0 0 0,-31 2-42 0 0,0 0-4 0 0,0 0 0 0 0,-1 0-1 0 0,1-1 1 0 0,0 0 0 0 0,-1 0 0 0 0,1 0 0 0 0,0 0 0 0 0,-1-1-1 0 0,0 0 1 0 0,1 0 0 0 0,-1 0 0 0 0,0 0 0 0 0,0-1 0 0 0,0 0-1 0 0,0 0 1 0 0,0 0 0 0 0,-1 0 0 0 0,0 0 0 0 0,1-1 0 0 0,-1 1 0 0 0,0-1-1 0 0,3-6 1 0 0,-5 9-18 0 0,-1-1 0 0 0,1 1 1 0 0,0 0-1 0 0,0 0 0 0 0,0-1 0 0 0,0 1 0 0 0,0 0 0 0 0,0 0 0 0 0,0 0 1 0 0,1 0-1 0 0,-1 0 0 0 0,0 0 0 0 0,1 1 0 0 0,-1-1 0 0 0,0 0 0 0 0,2 0 1 0 0,10-7 26 0 0,-5-10-6 0 0,0-7 24 0 0,0 15-24 0 0,-7 8-19 0 0,1 1 1 0 0,0-1-1 0 0,-1 0 0 0 0,1 0 0 0 0,-1 0 1 0 0,0 0-1 0 0,1 0 0 0 0,-1 0 1 0 0,0 0-1 0 0,0 0 0 0 0,-1-1 1 0 0,1 1-1 0 0,1-4 0 0 0,1-12 42 0 0,3-8 30 0 0,-2-1 0 0 0,2-40 0 0 0,-6 41-52 0 0,2 14-26 0 0,-2 1 0 0 0,0-1-1 0 0,0 0 1 0 0,-1 1-1 0 0,0-1 1 0 0,-1 0-1 0 0,-1 1 1 0 0,0-1 0 0 0,0 1-1 0 0,-1 0 1 0 0,-10-20-1 0 0,-33-77-286 0 0,47 107 276 0 0,-1 0 0 0 0,1 0 1 0 0,0 0-1 0 0,-1 0 1 0 0,1 1-1 0 0,-1-1 1 0 0,1 0-1 0 0,-1 0 1 0 0,0 1-1 0 0,1-1 1 0 0,-1 0-1 0 0,0 1 0 0 0,1-1 1 0 0,-1 1-1 0 0,0-1 1 0 0,0 1-1 0 0,0-1 1 0 0,1 1-1 0 0,-1-1 1 0 0,0 1-1 0 0,-1-1 1 0 0,1 1-1 0 0,0 0-1 0 0,0 0 1 0 0,1-1 0 0 0,-1 1 0 0 0,0 0 0 0 0,1-1 0 0 0,-1 1 0 0 0,1 0 0 0 0,-1-1 0 0 0,0 1 0 0 0,1-1 0 0 0,-1 1 0 0 0,1-1 0 0 0,-1 1 0 0 0,1-1 0 0 0,-1 0 0 0 0,1 1 0 0 0,0-1 0 0 0,-1 0 0 0 0,1 1 0 0 0,0-1 0 0 0,0 0 0 0 0,-1 1 0 0 0,1-1 0 0 0,0 0 0 0 0,0 0 0 0 0,0 1 0 0 0,0-1 0 0 0,0-1 0 0 0,-3-4-247 0 0,1 0-1 0 0,-1-1 1 0 0,-1 1 0 0 0,1 0 0 0 0,-1 1-1 0 0,0-1 1 0 0,0 1 0 0 0,-9-9-1 0 0,11 11-267 0 0,-1 0-1 0 0,0 1 1 0 0,0-1-1 0 0,0 1 1 0 0,0 0-1 0 0,0 0 0 0 0,0 0 1 0 0,-1 0-1 0 0,1 1 1 0 0,-1-1-1 0 0,-3 0 0 0 0,-10-3-4420 0 0,-7-1-895 0 0,-5 1 2409 0 0,20 4 1004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7808 0 0,'-6'4'6416'0'0,"-8"6"-3998"0"0,-2 9-576 0 0,13-16-1603 0 0,0-1-1 0 0,1 1 0 0 0,0 0 1 0 0,-1-1-1 0 0,1 1 1 0 0,0 0-1 0 0,0 0 1 0 0,-2 5-1 0 0,-6 15 387 0 0,1 1 1 0 0,0 0-1 0 0,2 1 0 0 0,1 0 1 0 0,1 0-1 0 0,-2 33 0 0 0,3 17-147 0 0,2-52-307 0 0,0 0 0 0 0,2-1-1 0 0,1 1 1 0 0,6 40 0 0 0,5 31 209 0 0,-10-62-233 0 0,11 43 0 0 0,-5-38-100 0 0,-3-11-8 0 0,2 0-1 0 0,0-1 0 0 0,2 1 0 0 0,12 25 0 0 0,-20-49-35 0 0,1 1-1 0 0,-1-1 1 0 0,0 1 0 0 0,0-1-1 0 0,0 1 1 0 0,0 0 0 0 0,0 0-1 0 0,0-1 1 0 0,-1 1 0 0 0,1 5-1 0 0,7 24-20 0 0,1-4-83 0 0,10 19-276 0 0,-17-45 256 0 0,-1 1 0 0 0,1-1 0 0 0,0 0 0 0 0,0 0 0 0 0,0 0 0 0 0,0 0 0 0 0,0-1 0 0 0,0 1 0 0 0,1 0 0 0 0,-1-1 0 0 0,1 0 0 0 0,-1 1 0 0 0,1-1 0 0 0,-1 0 0 0 0,1 0 0 0 0,4 1 0 0 0,-2-1-210 0 0,-1 0 0 0 0,0 0 0 0 0,0 0 0 0 0,1-1 0 0 0,-1 1 0 0 0,0-1 0 0 0,1 0 0 0 0,-1 0-1 0 0,1-1 1 0 0,-1 1 0 0 0,0-1 0 0 0,0 0 0 0 0,1 0 0 0 0,-1 0 0 0 0,0-1 0 0 0,0 0 0 0 0,0 1 0 0 0,0-1 0 0 0,0-1 0 0 0,-1 1-1 0 0,1 0 1 0 0,-1-1 0 0 0,1 0 0 0 0,-1 0 0 0 0,0 0 0 0 0,0 0 0 0 0,4-6 0 0 0,42-52-3247 0 0,165-182-5085 0 0,-166 199 6287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233 102 3552 0 0,'0'-9'1012'0'0,"1"1"190"0"0,-1 1 0 0 0,0 0 0 0 0,-1-1 0 0 0,0 1-1 0 0,0 0 1 0 0,-4-12 0 0 0,4 17-969 0 0,0 0 0 0 0,0 0 0 0 0,0 0 0 0 0,0 1 0 0 0,0-1 0 0 0,-1 0 0 0 0,1 1 0 0 0,-1-1 0 0 0,1 1 0 0 0,-1-1 0 0 0,0 1 1 0 0,1 0-1 0 0,-1 0 0 0 0,0 0 0 0 0,0 0 0 0 0,0 0 0 0 0,0 0 0 0 0,0 0 0 0 0,0 1 0 0 0,0-1 0 0 0,0 1 0 0 0,0-1 0 0 0,0 1 0 0 0,0 0 0 0 0,0 0 0 0 0,0 0 0 0 0,-4 0 0 0 0,-4 0 144 0 0,0 0-1 0 0,1 1 1 0 0,-1 0 0 0 0,0 0 0 0 0,1 1-1 0 0,-15 4 1 0 0,18-3-258 0 0,1 0 0 0 0,-1 0 0 0 0,1 0 0 0 0,0 1 0 0 0,0-1 0 0 0,0 1 0 0 0,0 0 0 0 0,1 1 0 0 0,-1-1 0 0 0,1 1 0 0 0,-6 9 0 0 0,6-8-67 0 0,1 1-1 0 0,-1 0 1 0 0,1 0-1 0 0,0 0 1 0 0,1 1-1 0 0,0-1 1 0 0,0 1-1 0 0,1-1 1 0 0,-1 1-1 0 0,1 8 1 0 0,0 0 25 0 0,1 0 0 0 0,1 0 0 0 0,5 30 0 0 0,23 31 328 0 0,-28-74-392 0 0,1 1 1 0 0,-1-1-1 0 0,1 0 0 0 0,-1 0 0 0 0,1 0 0 0 0,0 0 0 0 0,0 0 1 0 0,1 0-1 0 0,-1-1 0 0 0,3 3 0 0 0,-3-2 1 0 0,1-1-1 0 0,-1 1 0 0 0,0 0 1 0 0,0 0-1 0 0,0-1 0 0 0,0 1 1 0 0,0 0-1 0 0,-1 1 1 0 0,1-1-1 0 0,0 3 0 0 0,1 1 37 0 0,1-1-1 0 0,-1 0 0 0 0,1 0 1 0 0,0 0-1 0 0,1 0 0 0 0,-1-1 1 0 0,8 7-1 0 0,-7-7 10 0 0,1 1 1 0 0,-1 0-1 0 0,0 0 1 0 0,0 1-1 0 0,-1-1 0 0 0,0 1 1 0 0,0 0-1 0 0,4 11 1 0 0,-5-12-10 0 0,-1 0 0 0 0,1 0 1 0 0,0-1-1 0 0,1 1 1 0 0,7 9-1 0 0,18 29 414 0 0,-4 2-82 0 0,-15-31-239 0 0,-1 1 1 0 0,-1 0-1 0 0,0 0 1 0 0,-1 1 0 0 0,-1 0-1 0 0,4 19 1 0 0,0 30 528 0 0,-10-57-581 0 0,1 28 199 0 0,-1-36-283 0 0,0 0 0 0 0,1 0-1 0 0,-2 0 1 0 0,1 0 0 0 0,0 0-1 0 0,0 0 1 0 0,0 0 0 0 0,0 0-1 0 0,-1 0 1 0 0,1 0 0 0 0,0 0-1 0 0,-1 0 1 0 0,1 0 0 0 0,-1 0-1 0 0,1 0 1 0 0,-1 0 0 0 0,1 0-1 0 0,-1-1 1 0 0,0 1-1 0 0,0 0 1 0 0,1 0 0 0 0,-1-1-1 0 0,0 1 1 0 0,0 0 0 0 0,0-1-1 0 0,-1 2 1 0 0,-29 10 15 0 0,26-10-82 0 0,0 1 1 0 0,0-1-1 0 0,0 0 0 0 0,-1 0 0 0 0,1 0 0 0 0,0-1 1 0 0,-1 0-1 0 0,0 0 0 0 0,-8 0 0 0 0,10-1-128 0 0,-1 0 0 0 0,0 0-1 0 0,1 0 1 0 0,-1-1 0 0 0,0 0-1 0 0,1 0 1 0 0,-1 0 0 0 0,1-1-1 0 0,0 0 1 0 0,-1 1 0 0 0,1-1 0 0 0,-5-4-1 0 0,1 0-513 0 0,1 0-1 0 0,0-1 1 0 0,0 0 0 0 0,-10-14-1 0 0,11 12-127 0 0,0 0 0 0 0,0-1 0 0 0,1 0 0 0 0,1 0-1 0 0,-1-1 1 0 0,1 1 0 0 0,1-1 0 0 0,0 0 0 0 0,1 0 0 0 0,0 0-1 0 0,1 0 1 0 0,0 0 0 0 0,0-12 0 0 0,1 4-119 0 0,2 0 1 0 0,-1 1 0 0 0,2 0-1 0 0,1-1 1 0 0,0 1-1 0 0,1 0 1 0 0,9-21-1 0 0,10-4-2016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5256 0 0,'12'-15'6137'0'0,"-10"14"-5882"0"0,0 1 1 0 0,-1-1 0 0 0,1 0-1 0 0,0 1 1 0 0,-1-1-1 0 0,1 1 1 0 0,0 0-1 0 0,-1-1 1 0 0,1 1-1 0 0,0 0 1 0 0,0 0-1 0 0,0 0 1 0 0,-1 0-1 0 0,1 1 1 0 0,0-1-1 0 0,0 0 1 0 0,-1 1-1 0 0,1-1 1 0 0,0 1-1 0 0,-1-1 1 0 0,1 1-1 0 0,-1 0 1 0 0,1 0-1 0 0,-1 0 1 0 0,3 2-1 0 0,1 1 310 0 0,-1 1-1 0 0,0-1 0 0 0,0 1 0 0 0,-1 0 1 0 0,6 10-1 0 0,5 7-33 0 0,-6-13-236 0 0,-6-7-232 0 0,-1 0 0 0 0,1 0 0 0 0,-1 0 0 0 0,1 0 1 0 0,-1 0-1 0 0,0 0 0 0 0,1 0 0 0 0,-1 1 0 0 0,0-1 1 0 0,0 0-1 0 0,-1 1 0 0 0,1-1 0 0 0,-1 1 0 0 0,1-1 1 0 0,-1 1-1 0 0,1 3 0 0 0,25 98 1493 0 0,-17-42-867 0 0,-1 0 286 0 0,1 72 1 0 0,-9-116-857 0 0,1 0-21 0 0,-1 1 1 0 0,-1-1-1 0 0,-1 0 1 0 0,0 1-1 0 0,-2-1 0 0 0,-6 23 1 0 0,5-24-59 0 0,1 1 1 0 0,0 0-1 0 0,2-1 1 0 0,0 1-1 0 0,1 31 0 0 0,38-89-150 0 0,-32 31 127 0 0,1 0 1 0 0,1 0 0 0 0,-1 0-1 0 0,2 1 1 0 0,-1 0 0 0 0,16-12-1 0 0,63-42-7 0 0,-71 52 18 0 0,-10 6-11 0 0,0 0 1 0 0,0 0 0 0 0,1 1 0 0 0,-1 0 0 0 0,1 0 0 0 0,0 1 0 0 0,-1-1 0 0 0,1 1-1 0 0,0 1 1 0 0,0-1 0 0 0,1 1 0 0 0,-1 0 0 0 0,0 0 0 0 0,0 1 0 0 0,8 0-1 0 0,-12-1 4 0 0,0 1 0 0 0,1 0 0 0 0,-1 0 0 0 0,0 0-1 0 0,1 1 1 0 0,-1-1 0 0 0,0 0 0 0 0,0 1 0 0 0,1-1-1 0 0,-1 1 1 0 0,0 0 0 0 0,0 0 0 0 0,0 0 0 0 0,0 0-1 0 0,0 0 1 0 0,0 0 0 0 0,0 1 0 0 0,0-1 0 0 0,-1 1-1 0 0,1-1 1 0 0,0 1 0 0 0,-1 0 0 0 0,1 0 0 0 0,-1-1-1 0 0,0 1 1 0 0,1 0 0 0 0,-1 0 0 0 0,0 0 0 0 0,0 0-1 0 0,0 1 1 0 0,-1-1 0 0 0,1 0 0 0 0,0 0 0 0 0,-1 3-1 0 0,3 3 38 0 0,-1-1-1 0 0,1 1 0 0 0,0-1 1 0 0,0 0-1 0 0,1 0 0 0 0,-1-1 1 0 0,11 13-1 0 0,-13-16-31 0 0,1-1 0 0 0,-1 0-1 0 0,0 1 1 0 0,0-1 0 0 0,0 1-1 0 0,0-1 1 0 0,0 1 0 0 0,0 0 0 0 0,-1-1-1 0 0,1 1 1 0 0,-1 0 0 0 0,0 0 0 0 0,0 4-1 0 0,-1 46 430 0 0,0-31-305 0 0,1-20-124 0 0,-1 1 1 0 0,1 0-1 0 0,0 0 0 0 0,-1 0 0 0 0,0-1 0 0 0,1 1 0 0 0,-1 0 0 0 0,0 0 0 0 0,0-1 0 0 0,-1 1 0 0 0,1-1 0 0 0,-1 1 1 0 0,1-1-1 0 0,-1 0 0 0 0,0 1 0 0 0,1-1 0 0 0,-4 3 0 0 0,-41 25 39 0 0,38-26-44 0 0,-2 1-58 0 0,0 0-1 0 0,0-1 1 0 0,0-1-1 0 0,0 0 0 0 0,0 0 1 0 0,-1-1-1 0 0,1 0 1 0 0,-1-1-1 0 0,0 0 1 0 0,-13-1-1 0 0,-55 3-2190 0 0,78-3 2157 0 0,0 0 0 0 0,0 0 0 0 0,1 0 0 0 0,-1 0 0 0 0,0 0 0 0 0,0 0 0 0 0,0-1 0 0 0,1 1 0 0 0,-1 0 0 0 0,0-1 1 0 0,0 1-1 0 0,1 0 0 0 0,-1-1 0 0 0,0 1 0 0 0,1-1 0 0 0,-1 1 0 0 0,0-1 0 0 0,1 1 0 0 0,-1-1 0 0 0,1 0 0 0 0,-1 1 0 0 0,0-2 0 0 0,0 1-46 0 0,1 0 0 0 0,-1 0 0 0 0,1 1 0 0 0,-1-1-1 0 0,1 0 1 0 0,-1 1 0 0 0,0-1 0 0 0,0 0 0 0 0,1 1 0 0 0,-1-1 0 0 0,0 1 0 0 0,0-1 0 0 0,0 1 0 0 0,1 0-1 0 0,-1-1 1 0 0,0 1 0 0 0,0 0 0 0 0,0 0 0 0 0,0-1 0 0 0,0 1 0 0 0,0 0 0 0 0,0 0 0 0 0,-1 0 0 0 0,2 0-39 0 0,-1 0 0 0 0,0 0 0 0 0,1 0 0 0 0,-1-1 1 0 0,0 1-1 0 0,1 0 0 0 0,-1 0 0 0 0,1-1 1 0 0,-1 1-1 0 0,0 0 0 0 0,1-1 0 0 0,-1 1 0 0 0,1 0 1 0 0,-1-1-1 0 0,1 1 0 0 0,-1-1 0 0 0,1 1 0 0 0,-1-1 1 0 0,1 1-1 0 0,0-1 0 0 0,-1 0 0 0 0,1 1 1 0 0,0-1-1 0 0,-1 1 0 0 0,1-1 0 0 0,0 0 0 0 0,0 1 1 0 0,0-1-1 0 0,0 0 0 0 0,-1 1 0 0 0,1-1 0 0 0,0 0 1 0 0,0 0-1 0 0,1-26-2354 0 0,0 22 2143 0 0,-1 3 201 0 0,0 1-1 0 0,1-1 1 0 0,-1 0-1 0 0,1 1 1 0 0,-1-1-1 0 0,1 1 1 0 0,0-1-1 0 0,-1 1 1 0 0,1-1-1 0 0,0 1 1 0 0,0-1-1 0 0,0 1 1 0 0,0 0-1 0 0,1-1 0 0 0,-1 1 1 0 0,0 0-1 0 0,0 0 1 0 0,1 0-1 0 0,-1 0 1 0 0,1 0-1 0 0,-1 0 1 0 0,1 1-1 0 0,-1-1 1 0 0,4-1-1 0 0,11-9-1289 0 0,-4-16-371 0 0,15 9-49 0 0,-10-14 226 0 0,15 12-60 0 0,-3-12-1251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27 5904 0 0,'-5'-3'8783'0'0,"-1"-5"-6561"0"0,5 7-1979 0 0,-1-1-1 0 0,1 1 1 0 0,-1 0 0 0 0,1 0 0 0 0,-1-1-1 0 0,0 1 1 0 0,1 0 0 0 0,-1 0 0 0 0,0 0-1 0 0,0 1 1 0 0,0-1 0 0 0,1 0-1 0 0,-1 1 1 0 0,0-1 0 0 0,0 1 0 0 0,0 0-1 0 0,0 0 1 0 0,0 0 0 0 0,0 0 0 0 0,0 0-1 0 0,0 0 1 0 0,0 0 0 0 0,0 0 0 0 0,0 1-1 0 0,0-1 1 0 0,-3 2 0 0 0,1-1-32 0 0,-1 0 0 0 0,1 1 0 0 0,0 0 0 0 0,-1 0 0 0 0,1 0 0 0 0,0 0-1 0 0,0 0 1 0 0,0 1 0 0 0,1 0 0 0 0,-5 4 0 0 0,-17 16 330 0 0,-6 9-152 0 0,-10 28-4 0 0,30-46-334 0 0,1 0-1 0 0,1 1 1 0 0,0 0 0 0 0,-8 19-1 0 0,14-26-33 0 0,-1-1-1 0 0,0 0 1 0 0,0 1-1 0 0,-12 12 1 0 0,13-17-14 0 0,0 1 0 0 0,0-1 0 0 0,0 1 0 0 0,0 0 0 0 0,1 1 0 0 0,0-1 0 0 0,0 0-1 0 0,0 0 1 0 0,0 1 0 0 0,0-1 0 0 0,1 1 0 0 0,0 0 0 0 0,-1 9 0 0 0,-6 19-25 0 0,-3 18 53 0 0,10-49-36 0 0,1 0 0 0 0,0-1 0 0 0,0 1 0 0 0,0 0 0 0 0,1 0 0 0 0,-1-1 0 0 0,0 1 0 0 0,1 0 0 0 0,-1-1 0 0 0,1 1 0 0 0,-1 0 0 0 0,1-1 1 0 0,0 1-1 0 0,-1-1 0 0 0,1 1 0 0 0,0-1 0 0 0,0 1 0 0 0,0-1 0 0 0,1 0 0 0 0,-1 1 0 0 0,0-1 0 0 0,0 0 0 0 0,1 0 0 0 0,2 2 0 0 0,-1-2-7 0 0,0 1 0 0 0,0-1 0 0 0,1 0-1 0 0,-1 0 1 0 0,0-1 0 0 0,1 1 0 0 0,-1-1-1 0 0,1 0 1 0 0,-1 0 0 0 0,0 0-1 0 0,1 0 1 0 0,-1 0 0 0 0,1-1 0 0 0,-1 1-1 0 0,0-1 1 0 0,1 0 0 0 0,2-2-1 0 0,55-26-171 0 0,-52 24 179 0 0,8-4-8 0 0,26-16-67 0 0,-6-14 25 0 0,-36 38 54 0 0,1-1-1 0 0,0 1 1 0 0,-1 0 0 0 0,1-1-1 0 0,-1 1 1 0 0,1-1 0 0 0,-1 0-1 0 0,0 1 1 0 0,0-1 0 0 0,1 0-1 0 0,-1 0 1 0 0,0 0 0 0 0,1-3-1 0 0,4-7-6 0 0,11-5 16 0 0,-15 15-1 0 0,1 0 1 0 0,-1 0-1 0 0,0 0 1 0 0,1-1 0 0 0,-1 1-1 0 0,0-1 1 0 0,-1 1-1 0 0,1-1 1 0 0,0 0 0 0 0,-1 0-1 0 0,1 0 1 0 0,-1 0-1 0 0,0 0 1 0 0,1-5 0 0 0,9-22 52 0 0,-9 24-40 0 0,1 0 0 0 0,-1-1 0 0 0,0 1 0 0 0,0 0 0 0 0,-1-1 1 0 0,0 0-1 0 0,1-8 0 0 0,-2-51 232 0 0,0 62-207 0 0,0 0 0 0 0,1 0 1 0 0,0 0-1 0 0,0 0 0 0 0,0 0 1 0 0,0 0-1 0 0,1 0 0 0 0,0 1 1 0 0,-1-1-1 0 0,5-5 0 0 0,-5 9 217 0 0,-1 41 126 0 0,14 32-59 0 0,-5 23 43 0 0,-5 60 172 0 0,10-24-75 0 0,-14 18 221 0 0,0-147-677 0 0,0 0-1 0 0,0 0 1 0 0,-1 0 0 0 0,1 0 0 0 0,0 0 0 0 0,-1 0 0 0 0,0 0-1 0 0,0 0 1 0 0,-2 4 0 0 0,2-4-1 0 0,0 0 0 0 0,0 0-1 0 0,0 0 1 0 0,0 0 0 0 0,0 0-1 0 0,1 0 1 0 0,-1 0 0 0 0,1 1-1 0 0,0 4 1 0 0,0 6 34 0 0,-1 0 1 0 0,0-1-1 0 0,-1 1 0 0 0,-1-1 1 0 0,0 1-1 0 0,-1-1 1 0 0,0 0-1 0 0,-1 0 0 0 0,0-1 1 0 0,-1 1-1 0 0,-1-1 0 0 0,-14 21 1 0 0,-2-13-26 0 0,0-2-76 0 0,16-13-94 0 0,0 0 0 0 0,-1-1 1 0 0,0 1-1 0 0,0-2 0 0 0,0 1 0 0 0,0-1 0 0 0,0 0 0 0 0,-1-1 0 0 0,0 0 0 0 0,1-1 0 0 0,-1 1 0 0 0,0-2 0 0 0,-9 1 0 0 0,15-1-92 0 0,0-1 0 0 0,1 1 0 0 0,-1 0-1 0 0,0-1 1 0 0,0 0 0 0 0,0 0 0 0 0,1 0 0 0 0,-1 0-1 0 0,0 0 1 0 0,1 0 0 0 0,-1-1 0 0 0,1 1 0 0 0,-1-1-1 0 0,1 0 1 0 0,0 0 0 0 0,0 0 0 0 0,0 0 0 0 0,0 0-1 0 0,0 0 1 0 0,0 0 0 0 0,0-1 0 0 0,1 1 0 0 0,-1-1 0 0 0,1 1-1 0 0,0-1 1 0 0,0 0 0 0 0,0 1 0 0 0,0-1 0 0 0,-1-3-1 0 0,1 1-279 0 0,0 0-1 0 0,0-1 0 0 0,1 1 0 0 0,-1 0 0 0 0,1 0 0 0 0,0-1 0 0 0,0 1 0 0 0,1 0 1 0 0,-1 0-1 0 0,1 0 0 0 0,1-1 0 0 0,-1 1 0 0 0,1 0 0 0 0,-1 1 0 0 0,1-1 0 0 0,4-6 1 0 0,0 1-95 0 0,4-6-733 0 0,1 0 0 0 0,0 0 0 0 0,20-20 0 0 0,-9 12 21 0 0,17-13-945 0 0,-1 23-850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7560 0 0,'0'87'11651'0'0,"0"-3"-7347"0"0,9-23-2960 0 0,-9 130-959 0 0,0-151-5444 0 0,0 1-5186 0 0,8-55 6870 0 0,3-57-990 0 0,2 38 2349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4744 0 0,'0'0'9150'0'0,"0"10"-2769"0"0,0 13-4551 0 0,9 63 547 0 0,0 5-1249 0 0,0 119-160 0 0,-9 28-339 0 0,-9-130-625 0 0,9-108-4 0 0,0 1 0 0 0,0-1 0 0 0,0 0 0 0 0,0 1 0 0 0,0-1 0 0 0,0 0 0 0 0,0 0 0 0 0,0 1 0 0 0,0-1 0 0 0,0 0 0 0 0,1 1 0 0 0,-1-1 0 0 0,0 0 0 0 0,0 0 0 0 0,0 1 0 0 0,0-1 0 0 0,0 0 0 0 0,1 0 0 0 0,-1 1 0 0 0,0-1 0 0 0,0 0 0 0 0,0 0 0 0 0,1 0 0 0 0,-1 1 0 0 0,0-1 0 0 0,0 0 0 0 0,1 0 0 0 0,-1 0 0 0 0,0 0 0 0 0,1 0 0 0 0,-1 1 0 0 0,0-1 0 0 0,0 0 0 0 0,1 0 0 0 0,-1 0 0 0 0,0 0 0 0 0,1 0 0 0 0,-1 0 0 0 0,0 0 0 0 0,0 0 0 0 0,1 0 0 0 0,-1 0 0 0 0,0 0 0 0 0,1 0 0 0 0,-1 0 0 0 0,0 0 0 0 0,1-1 0 0 0,-1 1 0 0 0,0 0 0 0 0,0 0 0 0 0,1 0 0 0 0,-1 0 0 0 0,0 0 0 0 0,0-1 0 0 0,1 1 0 0 0,-1 0 0 0 0,0 0 0 0 0,0 0 0 0 0,0-1 0 0 0,1 1 0 0 0,14-16 20 0 0,-11 9-17 0 0,-1 0-1 0 0,1 0 0 0 0,-1 1 1 0 0,2-1-1 0 0,-1 1 0 0 0,1 0 0 0 0,6-6 1 0 0,-9 11-4 0 0,-1-1 0 0 0,0 1 0 0 0,0 0 0 0 0,0 0 0 0 0,0-1 0 0 0,0 1 0 0 0,0-1 0 0 0,0 1 0 0 0,0-1 0 0 0,0 1 0 0 0,-1-1 0 0 0,1 0 0 0 0,0-2 0 0 0,6-11-10 0 0,2 7 20 0 0,1 1 1 0 0,-1 0 0 0 0,1 0 0 0 0,19-9 0 0 0,25 1 136 0 0,-51 15-126 0 0,-1-1 0 0 0,1 1 0 0 0,-1-1-1 0 0,1 1 1 0 0,-1 0 0 0 0,1 0 0 0 0,-1 0-1 0 0,1 1 1 0 0,-1-1 0 0 0,1 1 0 0 0,-1-1-1 0 0,1 1 1 0 0,-1 0 0 0 0,0 0 0 0 0,1 0 0 0 0,-1 0-1 0 0,0 0 1 0 0,0 0 0 0 0,0 1 0 0 0,0-1-1 0 0,3 3 1 0 0,20 24 392 0 0,-21-24-327 0 0,1 0 1 0 0,-1 1 0 0 0,0 0 0 0 0,0 0 0 0 0,-1 0 0 0 0,1 0 0 0 0,-1 1 0 0 0,0-1 0 0 0,3 10 0 0 0,-2 3 276 0 0,-1 1 1 0 0,0-1 0 0 0,-2 1-1 0 0,-1 31 1 0 0,0-35-136 0 0,-1-9-200 0 0,-1 0 0 0 0,0-1 1 0 0,0 1-1 0 0,0 0 0 0 0,-1-1 1 0 0,1 1-1 0 0,-1-1 0 0 0,-1 0 1 0 0,1 0-1 0 0,-1 0 0 0 0,0 0 1 0 0,0-1-1 0 0,-9 8 0 0 0,-1-4-93 0 0,13-7 42 0 0,0 1 0 0 0,-1-1-1 0 0,1 0 1 0 0,-1 0-1 0 0,1 0 1 0 0,-1 0-1 0 0,1 0 1 0 0,-1-1-1 0 0,0 1 1 0 0,1 0-1 0 0,-1-1 1 0 0,-2 1-1 0 0,-16 3-334 0 0,-7 0-1348 0 0,6-2-2513 0 0,20-2 4071 0 0,1-1-1 0 0,0 1 1 0 0,-1 0 0 0 0,1 0-1 0 0,-1 0 1 0 0,1 0 0 0 0,0 0-1 0 0,-1 0 1 0 0,1 0-1 0 0,0-1 1 0 0,0 1 0 0 0,-1 0-1 0 0,1 0 1 0 0,0 0 0 0 0,-1-1-1 0 0,1 1 1 0 0,0 0 0 0 0,0 0-1 0 0,-1-1 1 0 0,1 1 0 0 0,0 0-1 0 0,0 0 1 0 0,0-1 0 0 0,-1 1-1 0 0,1 0 1 0 0,0-1 0 0 0,0 1-1 0 0,0 0 1 0 0,0-1 0 0 0,0 1-1 0 0,0-1 1 0 0,0 1 0 0 0,0 0-1 0 0,0-1 1 0 0,0 1 0 0 0,0 0-1 0 0,0-1 1 0 0,3-21-4864 0 0,12-16-66 0 0,-15 37 5076 0 0,1-2-297 0 0,1 0 1 0 0,-1 0-1 0 0,1 0 0 0 0,0 0 1 0 0,0 0-1 0 0,0 1 1 0 0,0-1-1 0 0,0 1 0 0 0,0-1 1 0 0,1 1-1 0 0,3-3 0 0 0,3-2-704 0 0,0-5-2552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387 303 3960 0 0,'-4'0'2790'0'0,"-2"1"-1831"0"0,0 0 0 0 0,0 0 0 0 0,0 1-1 0 0,0 0 1 0 0,0 0 0 0 0,0 0-1 0 0,0 1 1 0 0,1 0 0 0 0,-1 0-1 0 0,1 0 1 0 0,-7 6 0 0 0,6-5-574 0 0,1 0 1 0 0,0 1 0 0 0,-1 0-1 0 0,1 0 1 0 0,1 0-1 0 0,-1 0 1 0 0,1 1 0 0 0,0 0-1 0 0,0 0 1 0 0,-5 12 0 0 0,2-3 17 0 0,-1-1 0 0 0,0 0 0 0 0,0 0 0 0 0,-13 14 0 0 0,-21 34 462 0 0,1 5-349 0 0,16-9-272 0 0,16-41-192 0 0,2 1 0 0 0,-11 33 0 0 0,-2 7 98 0 0,14-45-77 0 0,1 1-1 0 0,1-1 0 0 0,-4 20 1 0 0,3-7 50 0 0,2-14-95 0 0,1-1 0 0 0,1 1-1 0 0,-1 21 1 0 0,3-30-26 0 0,-1 0 0 0 0,0 0 0 0 0,1 0 0 0 0,-1 0 0 0 0,1 0 0 0 0,0 0 0 0 0,0 0 0 0 0,0 0 0 0 0,1-1 0 0 0,-1 1 0 0 0,1 0 1 0 0,-1-1-1 0 0,1 1 0 0 0,0-1 0 0 0,0 1 0 0 0,0-1 0 0 0,0 0 0 0 0,5 4 0 0 0,-4-5-5 0 0,0 1 1 0 0,0-1-1 0 0,0 0 1 0 0,0 0-1 0 0,0 0 1 0 0,1 0-1 0 0,-1 0 1 0 0,0-1-1 0 0,1 0 0 0 0,-1 1 1 0 0,0-1-1 0 0,1 0 1 0 0,-1-1-1 0 0,0 1 1 0 0,0-1-1 0 0,1 1 1 0 0,-1-1-1 0 0,0 0 1 0 0,0 0-1 0 0,0 0 1 0 0,0-1-1 0 0,0 1 0 0 0,0-1 1 0 0,0 1-1 0 0,0-1 1 0 0,0 0-1 0 0,-1 0 1 0 0,1-1-1 0 0,-1 1 1 0 0,3-3-1 0 0,28-30 16 0 0,-24 27-22 0 0,0-1-1 0 0,-1 1 1 0 0,0-1-1 0 0,0-1 1 0 0,-1 1-1 0 0,0-1 1 0 0,-1-1-1 0 0,-1 1 1 0 0,1-1-1 0 0,-1 0 0 0 0,5-18 1 0 0,-9 24 8 0 0,1-1 1 0 0,0 0-1 0 0,0 1 1 0 0,1 0-1 0 0,0-1 1 0 0,3-4-1 0 0,-3 5 2 0 0,0 1 0 0 0,-1-1 0 0 0,0 1 0 0 0,0-1 0 0 0,0 0 0 0 0,0 1 0 0 0,-1-1 0 0 0,2-7 0 0 0,8-41 68 0 0,-7 37-11 0 0,-1 0 0 0 0,0 0-1 0 0,1-27 1 0 0,-4-24 211 0 0,2 12 90 0 0,-3 0 0 0 0,-2 0 0 0 0,-13-69 0 0 0,-4-25 604 0 0,10 82-366 0 0,6 45-442 0 0,0-2 573 0 0,2 53-453 0 0,3 33-491 0 0,3 0 0 0 0,3 0 1 0 0,2 0-1 0 0,19 64 0 0 0,-17-64-503 0 0,-9-48 417 0 0,0 1-1 0 0,1-1 1 0 0,1 0 0 0 0,0 0-1 0 0,6 14 1 0 0,0-5-661 0 0,-10-19 774 0 0,2-1 0 0 0,-1 0 0 0 0,0 0 1 0 0,1 0-1 0 0,-1 0 0 0 0,1 0 0 0 0,0-1 0 0 0,0 1 1 0 0,0 0-1 0 0,3 3 0 0 0,10 10-645 0 0,-11-10-84 0 0,1 0 0 0 0,-1-1 0 0 0,2 1 0 0 0,-1-1 0 0 0,0 0 0 0 0,1-1 0 0 0,0 0 0 0 0,0 0 0 0 0,8 4 0 0 0,-8-6 194 0 0,0 1 1 0 0,0-1 0 0 0,0-1 0 0 0,0 1 0 0 0,1-1 0 0 0,-1 0 0 0 0,1-1 0 0 0,-1 1 0 0 0,1-1-1 0 0,-1-1 1 0 0,1 1 0 0 0,-1-1 0 0 0,0 0 0 0 0,1-1 0 0 0,-1 1 0 0 0,10-5 0 0 0,16-4-1608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4424 0 0,'-14'0'5062'0'0,"-16"1"2205"0"0,26-1-7003 0 0,1 0 1 0 0,0 0-1 0 0,0 1 0 0 0,0 0 1 0 0,-1-1-1 0 0,1 1 0 0 0,0 0 1 0 0,0 1-1 0 0,0-1 0 0 0,0 1 1 0 0,1-1-1 0 0,-1 1 0 0 0,0 0 0 0 0,1 0 1 0 0,-1 0-1 0 0,1 0 0 0 0,-1 0 1 0 0,1 1-1 0 0,-2 2 0 0 0,1-2-129 0 0,0 0-1 0 0,0 0 0 0 0,1-1 1 0 0,-2 1-1 0 0,1-1 1 0 0,0 1-1 0 0,-1-1 0 0 0,1 0 1 0 0,-5 2-1 0 0,4-3-59 0 0,1 1 0 0 0,-1 0 1 0 0,1 0-1 0 0,0 0 0 0 0,0 0 0 0 0,0 1 0 0 0,0-1 1 0 0,0 1-1 0 0,0 0 0 0 0,0 0 0 0 0,1 0 0 0 0,-3 4 1 0 0,-37 32 446 0 0,33-22-409 0 0,8-14-96 0 0,0 0-1 0 0,-1 0 1 0 0,1 1-1 0 0,-1-1 1 0 0,0-1-1 0 0,0 1 1 0 0,0 0-1 0 0,-4 3 1 0 0,-5 9 42 0 0,1 0 1 0 0,1 0-1 0 0,-8 18 1 0 0,-14 23 71 0 0,24-46-125 0 0,1 0 0 0 0,0 1 0 0 0,1-1 0 0 0,-7 20 1 0 0,-1 2-41 0 0,12-29 29 0 0,0 0 0 0 0,0 0-1 0 0,0-1 1 0 0,0 1 0 0 0,0 0-1 0 0,1 0 1 0 0,-1 0 0 0 0,1 0 0 0 0,0 0-1 0 0,0 0 1 0 0,0 0 0 0 0,0 0-1 0 0,1 0 1 0 0,-1 0 0 0 0,1-1 0 0 0,-1 1-1 0 0,1 0 1 0 0,0 0 0 0 0,0 0-1 0 0,0-1 1 0 0,3 5 0 0 0,-1-4-11 0 0,-1 0 1 0 0,0-1 0 0 0,1 1-1 0 0,-1-1 1 0 0,1 0 0 0 0,0 0-1 0 0,0 0 1 0 0,0 0 0 0 0,0-1-1 0 0,0 1 1 0 0,0-1 0 0 0,0 0-1 0 0,1 0 1 0 0,-1 0 0 0 0,0 0-1 0 0,1 0 1 0 0,-1-1 0 0 0,1 1-1 0 0,-1-1 1 0 0,6 0 0 0 0,2 0 1 0 0,-9 1 10 0 0,0-1-1 0 0,0 0 1 0 0,0 1-1 0 0,0-1 1 0 0,0 0-1 0 0,-1 0 1 0 0,1 0-1 0 0,0 0 1 0 0,0 0-1 0 0,0-1 1 0 0,0 1-1 0 0,0-1 1 0 0,0 1-1 0 0,0-1 1 0 0,-1 0-1 0 0,1 1 1 0 0,0-1-1 0 0,-1 0 1 0 0,1 0-1 0 0,0 0 1 0 0,-1-1-1 0 0,1 1 1 0 0,1-3-1 0 0,-1 2 2 0 0,-1-1 0 0 0,1 1 0 0 0,0-1 0 0 0,0 1 0 0 0,-1 0 0 0 0,1 0 0 0 0,1-1 1 0 0,-1 1-1 0 0,0 1 0 0 0,0-1 0 0 0,1 0 0 0 0,-1 1 0 0 0,1-1 0 0 0,0 1 0 0 0,5-3 0 0 0,-5 3 6 0 0,-1 0 1 0 0,1 0-1 0 0,-1 0 0 0 0,1-1 1 0 0,-1 1-1 0 0,1-1 0 0 0,-1 0 1 0 0,0 1-1 0 0,0-1 0 0 0,0 0 1 0 0,0 0-1 0 0,0-1 0 0 0,0 1 1 0 0,3-5-1 0 0,-3-2 2 0 0,-2 8-3 0 0,0 0-1 0 0,0 0 1 0 0,0 1-1 0 0,0-1 1 0 0,0 0-1 0 0,0 1 1 0 0,0-1-1 0 0,0 0 1 0 0,1 1 0 0 0,-1-1-1 0 0,0 1 1 0 0,0-1-1 0 0,1 0 1 0 0,-1 1-1 0 0,0-1 1 0 0,1 1-1 0 0,-1-1 1 0 0,1 1-1 0 0,-1-1 1 0 0,1 1-1 0 0,-1-1 1 0 0,1 1-1 0 0,-1-1 1 0 0,1 1-1 0 0,-1 0 1 0 0,1-1-1 0 0,0 1 1 0 0,0-1-1 0 0,1 0 4 0 0,0 0-1 0 0,0-1 0 0 0,0 1 1 0 0,-1-1-1 0 0,1 1 0 0 0,-1-1 1 0 0,1 0-1 0 0,-1 0 1 0 0,1 0-1 0 0,-1 0 0 0 0,0 0 1 0 0,0 0-1 0 0,0 0 1 0 0,0 0-1 0 0,0 0 0 0 0,0-5 1 0 0,6-40 103 0 0,-7 38-92 0 0,0 0 1 0 0,0 1-1 0 0,1-1 0 0 0,1 1 1 0 0,-1-1-1 0 0,1 1 0 0 0,1 0 1 0 0,-1 0-1 0 0,1 0 1 0 0,8-15-1 0 0,-5 10 55 0 0,-2 7-56 0 0,13 5 61 0 0,-17 1-74 0 0,9 26 199 0 0,6 27 25 0 0,-7-30-86 0 0,-2 1 0 0 0,0 0 0 0 0,-2 0 0 0 0,0 0 0 0 0,-1 29 0 0 0,11 80 442 0 0,-6-23-217 0 0,-5-84-304 0 0,0 1 1 0 0,-2-1-1 0 0,-1 0 1 0 0,-5 43-1 0 0,4-48-48 0 0,1-16-12 0 0,0 0 1 0 0,0 0-1 0 0,0-1 0 0 0,-1 1 1 0 0,0 0-1 0 0,0 0 1 0 0,0-1-1 0 0,-1 1 0 0 0,-2 5 1 0 0,-14 32-49 0 0,9-18-239 0 0,-2-1 1 0 0,-17 31-1 0 0,22-46-232 0 0,-19 23-1329 0 0,24-30 1448 0 0,0 0 0 0 0,-1 0 0 0 0,1 0 0 0 0,-1-1 0 0 0,1 1 0 0 0,-1 0 0 0 0,0-1 0 0 0,1 1-1 0 0,-1-1 1 0 0,0 1 0 0 0,0-1 0 0 0,1 0 0 0 0,-4 1 0 0 0,5-2 191 0 0,-1 1 0 0 0,0 0-1 0 0,1-1 1 0 0,-1 1 0 0 0,1-1 0 0 0,-1 1-1 0 0,0-1 1 0 0,1 1 0 0 0,-1-1 0 0 0,1 1 0 0 0,0-1-1 0 0,-1 0 1 0 0,1 1 0 0 0,-1-1 0 0 0,1 1-1 0 0,0-1 1 0 0,-1 0 0 0 0,1 0 0 0 0,0 1-1 0 0,0-1 1 0 0,0 0 0 0 0,0 1 0 0 0,-1-1-1 0 0,1 0 1 0 0,0 0 0 0 0,0 1 0 0 0,0-1 0 0 0,1 0-1 0 0,-1 0 1 0 0,0 1 0 0 0,0-1 0 0 0,0 0-1 0 0,1-1 1 0 0,5-38-2983 0 0,-4 31 1702 0 0,1-1 982 0 0,0 0-1 0 0,0 0 0 0 0,1 0 1 0 0,1 1-1 0 0,-1-1 0 0 0,1 1 0 0 0,1 0 1 0 0,0 0-1 0 0,7-7 0 0 0,22-15-1669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6768 0 0,'-1'2'540'0'0,"0"-1"1"0"0,-1 0 0 0 0,1 1-1 0 0,0-1 1 0 0,0 1 0 0 0,0-1-1 0 0,0 1 1 0 0,1 0-1 0 0,-1-1 1 0 0,0 1 0 0 0,1 0-1 0 0,-1-1 1 0 0,1 1 0 0 0,-1 0-1 0 0,1 0 1 0 0,0 0-1 0 0,0-1 1 0 0,0 4 0 0 0,1 39 4984 0 0,11 48-1807 0 0,-3-38-3034 0 0,-18 48-1606 0 0,3-75-977 0 0,1-13-2104 0 0,3 1-4628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3280 0 0,'-4'2'9548'0'0,"-20"4"-4050"0"0,12-4-4312 0 0,1 0-1 0 0,0 1 1 0 0,0 1-1 0 0,0 0 1 0 0,-11 6-1 0 0,13-6-932 0 0,0 1 0 0 0,0 0-1 0 0,0 1 1 0 0,1-1 0 0 0,0 2 0 0 0,0-1-1 0 0,0 1 1 0 0,1 0 0 0 0,0 1-1 0 0,-10 13 1 0 0,-10 10 225 0 0,-4 3-83 0 0,30-32-378 0 0,-115 162 946 0 0,99-134-798 0 0,17-29-157 0 0,-1 1 0 0 0,0 0 0 0 0,1-1-1 0 0,-1 1 1 0 0,0 0 0 0 0,0-1 0 0 0,0 1 0 0 0,0-1 0 0 0,0 1 0 0 0,0-1-1 0 0,-1 0 1 0 0,-1 2 0 0 0,0 1 2 0 0,1 0 0 0 0,0 0-1 0 0,0 0 1 0 0,0 1 0 0 0,0-1 0 0 0,1 1-1 0 0,0-1 1 0 0,0 1 0 0 0,0-1 0 0 0,0 1-1 0 0,1-1 1 0 0,-1 9 0 0 0,2-12-15 0 0,-1 0 0 0 0,1 0 0 0 0,0 1 0 0 0,0-1 0 0 0,-1 0 0 0 0,1 0 0 0 0,0 0 0 0 0,0 0 0 0 0,0 0 0 0 0,0 0 0 0 0,0 0 0 0 0,0 0 0 0 0,0-1 1 0 0,1 1-1 0 0,-1 0 0 0 0,0-1 0 0 0,0 1 0 0 0,1 0 0 0 0,-1-1 0 0 0,0 0 0 0 0,1 1 0 0 0,-1-1 0 0 0,0 0 0 0 0,1 0 0 0 0,-1 1 0 0 0,1-1 0 0 0,-1 0 0 0 0,2-1 0 0 0,0 2-1 0 0,-1-1 0 0 0,0 0 0 0 0,1 1 0 0 0,-1-1-1 0 0,0 1 1 0 0,1 0 0 0 0,-1 0 0 0 0,0 0 0 0 0,0 0-1 0 0,0 0 1 0 0,0 0 0 0 0,2 2 0 0 0,-1-1-3 0 0,0-1 1 0 0,-1 1-1 0 0,1-1 1 0 0,0 0 0 0 0,0 0-1 0 0,0 0 1 0 0,0 0-1 0 0,1 0 1 0 0,-1 0-1 0 0,0-1 1 0 0,0 0 0 0 0,0 0-1 0 0,0 0 1 0 0,1 0-1 0 0,-1 0 1 0 0,0 0-1 0 0,0-1 1 0 0,5-1-1 0 0,48-12-160 0 0,36-40 0 0 0,-87 50 171 0 0,0 0-1 0 0,1-1 0 0 0,-1 1 1 0 0,-1-1-1 0 0,1-1 1 0 0,-1 1-1 0 0,0 0 1 0 0,0-1-1 0 0,6-12 1 0 0,-5 9 47 0 0,0-1 0 0 0,-1 0 0 0 0,0 0 0 0 0,-1 0 0 0 0,0 0 0 0 0,0-1 0 0 0,2-18 0 0 0,-2-81 764 0 0,-3 77-513 0 0,0 32-256 0 0,-1 2-34 0 0,1 0 0 0 0,0 0 0 0 0,0 1-1 0 0,0-1 1 0 0,-1 0 0 0 0,1 0 0 0 0,0 0 0 0 0,1 1 0 0 0,-1-1-1 0 0,0 0 1 0 0,0 0 0 0 0,0 0 0 0 0,1 1 0 0 0,-1-1 0 0 0,0 0 0 0 0,1 0-1 0 0,-1 0 1 0 0,1 0 0 0 0,0 0 0 0 0,-1 0 0 0 0,2 2 0 0 0,6 20 33 0 0,-5 24 15 0 0,16 92-1 0 0,-10-90 31 0 0,5 99 0 0 0,-14-127-69 0 0,-7 186 598 0 0,4-178-526 0 0,-2 0 0 0 0,-13 44 0 0 0,5-15-91 0 0,11-53 0 0 0,1 0 0 0 0,-1 0 0 0 0,1 0 0 0 0,-1 0 0 0 0,2 1 0 0 0,-1-1 0 0 0,0 8 0 0 0,1-9 0 0 0,0 1 0 0 0,0-1 0 0 0,-1 1 0 0 0,0-1 0 0 0,0 0 0 0 0,0 1 0 0 0,0-1 0 0 0,-1 0 0 0 0,1 0 0 0 0,-1 0 0 0 0,0 0 0 0 0,-4 5 0 0 0,-59 109 0 0 0,65-118 0 0 0,-1 1 0 0 0,1 1 0 0 0,-1-1 0 0 0,0 0 0 0 0,0 1 0 0 0,0-1 0 0 0,-1 0 0 0 0,1 0 0 0 0,0 0 0 0 0,0 1 0 0 0,-1-1 0 0 0,1-1 0 0 0,0 1 0 0 0,-1 0 0 0 0,1 0 0 0 0,-1 0 0 0 0,-3 0 0 0 0,-15 10 0 0 0,19-10-12 0 0,-1 0 1 0 0,1-1-1 0 0,-1 1 0 0 0,1 0 1 0 0,-1-1-1 0 0,1 1 0 0 0,-1-1 1 0 0,1 1-1 0 0,-1-1 1 0 0,0 0-1 0 0,1 0 0 0 0,-1 0 1 0 0,0 0-1 0 0,1 0 0 0 0,-1 0 1 0 0,0 0-1 0 0,1 0 0 0 0,-1-1 1 0 0,0 1-1 0 0,1 0 0 0 0,-1-1 1 0 0,1 0-1 0 0,-1 1 0 0 0,1-1 1 0 0,-3-2-1 0 0,1 1-47 0 0,0-1 1 0 0,1 0-1 0 0,-1 0 1 0 0,1 0-1 0 0,0 0 0 0 0,0 0 1 0 0,0 0-1 0 0,0-1 1 0 0,0 1-1 0 0,1-1 0 0 0,-2-3 1 0 0,-1-8-218 0 0,1 0 1 0 0,0 0 0 0 0,0 0 0 0 0,0-27-1 0 0,3 10-952 0 0,-2 23 806 0 0,2 0-1 0 0,-1 0 0 0 0,1 1 1 0 0,1-1-1 0 0,-1 0 0 0 0,2 0 1 0 0,-1 0-1 0 0,1 0 1 0 0,0 1-1 0 0,1-1 0 0 0,0 1 1 0 0,7-13-1 0 0,39-51-3727 0 0,-16 21-945 0 0,62-71-1 0 0,-31 51 480 0 0,-26 35 959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4632 0 0,'0'-24'13850'0'0,"-2"11"-8533"0"0,-7 13-4241 0 0,3-1-799 0 0,1 1-1 0 0,0 0 1 0 0,-1 0 0 0 0,1 0 0 0 0,0 1-1 0 0,-1 0 1 0 0,1 0 0 0 0,0 0-1 0 0,-1 1 1 0 0,1-1 0 0 0,0 1 0 0 0,0 1-1 0 0,1-1 1 0 0,-8 5 0 0 0,-6 6 9 0 0,14-11-233 0 0,0 1-1 0 0,0 0 0 0 0,0 0 1 0 0,0 0-1 0 0,0 1 1 0 0,1-1-1 0 0,0 1 1 0 0,0 0-1 0 0,0 0 0 0 0,0 0 1 0 0,0 0-1 0 0,-1 5 1 0 0,-2 0 32 0 0,0 0 0 0 0,-1-1 1 0 0,0 1-1 0 0,-12 10 1 0 0,12-11-40 0 0,3-4-16 0 0,1 1 1 0 0,-1-1-1 0 0,1 1 0 0 0,0 0 0 0 0,0 0 0 0 0,1 0 1 0 0,-4 11-1 0 0,-7 12 67 0 0,-5-3-13 0 0,15-21-73 0 0,0 0-1 0 0,0 0 1 0 0,1 0 0 0 0,-1 1 0 0 0,1-1 0 0 0,0 1-1 0 0,0-1 1 0 0,-1 8 0 0 0,-30 76 92 0 0,19-38-42 0 0,10-38-38 0 0,1 1 0 0 0,0 0-1 0 0,0 0 1 0 0,1 0-1 0 0,0 15 1 0 0,2-24-23 0 0,1 0-1 0 0,0-1 1 0 0,-1 1 0 0 0,1 0-1 0 0,1-1 1 0 0,-1 1-1 0 0,0-1 1 0 0,1 0 0 0 0,0 1-1 0 0,0-1 1 0 0,0 0 0 0 0,0 0-1 0 0,0 0 1 0 0,1 0 0 0 0,-1-1-1 0 0,1 1 1 0 0,0 0-1 0 0,0-1 1 0 0,0 0 0 0 0,0 0-1 0 0,0 0 1 0 0,0 0 0 0 0,1 0-1 0 0,-1-1 1 0 0,0 1 0 0 0,1-1-1 0 0,0 0 1 0 0,6 1-1 0 0,25 4-96 0 0,11-2 101 0 0,-40-4-14 0 0,-5 0 8 0 0,-1 0-1 0 0,1 1 1 0 0,0-1-1 0 0,0 0 1 0 0,0 0-1 0 0,-1 0 1 0 0,1 0-1 0 0,0 0 1 0 0,0 0-1 0 0,0 0 1 0 0,0 0 0 0 0,-1 0-1 0 0,1 0 1 0 0,0-1-1 0 0,0 1 1 0 0,0 0-1 0 0,-1-1 1 0 0,1 1-1 0 0,0 0 1 0 0,-1-1 0 0 0,1 1-1 0 0,0-1 1 0 0,0 1-1 0 0,-1-1 1 0 0,1 1-1 0 0,-1-1 1 0 0,1 1-1 0 0,-1-1 1 0 0,1 0 0 0 0,-1 1-1 0 0,1-1 1 0 0,-1 0-1 0 0,1-1 1 0 0,-1 1-3 0 0,1 0 1 0 0,-1 0 0 0 0,1 0-1 0 0,-1 0 1 0 0,1 1 0 0 0,0-1-1 0 0,-1 0 1 0 0,1 0 0 0 0,0 0 0 0 0,-1 0-1 0 0,1 1 1 0 0,0-1 0 0 0,0 0-1 0 0,0 1 1 0 0,0-1 0 0 0,0 0-1 0 0,0 1 1 0 0,-1-1 0 0 0,1 1-1 0 0,1 0 1 0 0,0-1 0 0 0,11-7-23 0 0,43-73-193 0 0,-53 77 223 0 0,1 0 0 0 0,-1 0 0 0 0,0 0 0 0 0,0-1 1 0 0,0 1-1 0 0,-1-1 0 0 0,4-7 0 0 0,8-16-1 0 0,-8 18 2 0 0,0 0 1 0 0,-1-1-1 0 0,0 0 1 0 0,-1-1-1 0 0,0 1 0 0 0,-1 0 1 0 0,0-1-1 0 0,1-18 1 0 0,0 7 30 0 0,1-43 75 0 0,-6 58-94 0 0,1 0 0 0 0,0 1 1 0 0,0-1-1 0 0,1 0 0 0 0,0 1 0 0 0,0-1 0 0 0,1 1 0 0 0,0-1 0 0 0,0 1 0 0 0,1 0 1 0 0,3-7-1 0 0,-1 5-1 0 0,0 3 44 0 0,0 21-19 0 0,20 83-88 0 0,10 35-58 0 0,-32-122 109 0 0,-1 1 1 0 0,2-1 0 0 0,6 18 0 0 0,9 32 10 0 0,-13-24 7 0 0,3 50 1 0 0,-9-83-12 0 0,1-1 1 0 0,0 0-1 0 0,0 0 1 0 0,0 0-1 0 0,0 0 1 0 0,1 0-1 0 0,-1 0 1 0 0,1 0-1 0 0,0-1 1 0 0,3 6-1 0 0,9 17 123 0 0,-14-24-48 0 0,-9-12 291 0 0,8-3-319 0 0,0 0-1 0 0,-1-1 1 0 0,-4-16-1 0 0,2 14 30 0 0,1 1-1 0 0,0-1 1 0 0,1-23-1 0 0,2-228 219 0 0,0 267-304 0 0,-1 0 0 0 0,1 0 0 0 0,0 0 0 0 0,0 0 0 0 0,0 0 0 0 0,0 0 0 0 0,0 0 0 0 0,0 0 0 0 0,0 0 0 0 0,0 0 0 0 0,0 0 0 0 0,1 0 0 0 0,-1 1 0 0 0,0-1 0 0 0,1 0 0 0 0,-1 0 0 0 0,0 0 0 0 0,1 0 0 0 0,-1 0 0 0 0,2 0 0 0 0,25-46 0 0 0,-26 44-31 0 0,1 0 0 0 0,0 0 0 0 0,-1 0 0 0 0,1 0 1 0 0,0 1-1 0 0,0-1 0 0 0,1 1 0 0 0,-1 0 0 0 0,1-1 0 0 0,-1 1 0 0 0,1 0 0 0 0,-1 0 1 0 0,1 1-1 0 0,0-1 0 0 0,0 1 0 0 0,0-1 0 0 0,0 1 0 0 0,0 0 0 0 0,4-1 0 0 0,4 0-217 0 0,0 1-1 0 0,0 0 0 0 0,1 0 1 0 0,14 2-1 0 0,-14 0 53 0 0,-1-1-1 0 0,0 0 1 0 0,0-1 0 0 0,21-4-1 0 0,-21 3-565 0 0,0 1 0 0 0,1 0-1 0 0,-1 1 1 0 0,0 0 0 0 0,1 0-1 0 0,-1 2 1 0 0,15 2-1 0 0,39 2-7290 0 0,-53-5 6141 0 0,0-1 1 0 0,-1-1-1 0 0,1 0 1 0 0,0-1-1 0 0,20-6 1 0 0,-23 3-1496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4472 0 0,'0'0'17301'0'0,"8"18"-14141"0"0,-3-11-2765 0 0,0-1 1 0 0,-1 1 0 0 0,0 0 0 0 0,-1 1 0 0 0,0-1 0 0 0,0 1 0 0 0,0-1 0 0 0,-1 1 0 0 0,2 11-1 0 0,6 14 265 0 0,10 10 214 0 0,-15-34-715 0 0,0 0-1 0 0,-1 0 1 0 0,0 1-1 0 0,-1 0 1 0 0,0-1 0 0 0,3 20-1 0 0,-5-23-84 0 0,1 1 0 0 0,0 0 0 0 0,0 0-1 0 0,0-1 1 0 0,1 1 0 0 0,0-1 0 0 0,4 7 0 0 0,-3-6 4 0 0,0 0 1 0 0,-1 1 0 0 0,0-1-1 0 0,0 1 1 0 0,2 8 0 0 0,-4-11-60 0 0,1-1 1 0 0,-1 1-1 0 0,1-1 1 0 0,0 1 0 0 0,0-1-1 0 0,1 0 1 0 0,5 8-1 0 0,5 11-6 0 0,-2 8-13 0 0,-1 1 0 0 0,-2 0 0 0 0,6 39 0 0 0,-6-25 0 0 0,15 48 0 0 0,-21-89 0 0 0,7 23 0 0 0,0 0 0 0 0,-2 0 0 0 0,-1 1 0 0 0,-1 0 0 0 0,0 29 0 0 0,4 248 0 0 0,-12-250 0 0 0,-3-1 0 0 0,-2 0 0 0 0,-3 0 0 0 0,-23 71 0 0 0,-16 37 0 0 0,46-151-462 0 0,-1 0-1 0 0,-1 0 1 0 0,0-1-1 0 0,-1 0 1 0 0,-15 19-1 0 0,12-18-304 0 0,1 1-1 0 0,1 1 0 0 0,-9 16 1 0 0,12-22-649 0 0,-1 0 1 0 0,0-1 0 0 0,0 1-1 0 0,-1-1 1 0 0,0 0 0 0 0,0-1-1 0 0,-1 0 1 0 0,0 0-1 0 0,0 0 1 0 0,0-1 0 0 0,-1 0-1 0 0,1-1 1 0 0,-15 5-1 0 0,10 1-3818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01.6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1766 1591 13032 0 0,'-3'0'188'0'0,"-1"0"0"0"0,0-1 0 0 0,1 1 0 0 0,-1-1-1 0 0,0 1 1 0 0,1-1 0 0 0,-1 0 0 0 0,1-1 0 0 0,-1 1 0 0 0,1-1 0 0 0,-1 1 0 0 0,1-1 0 0 0,0 0 0 0 0,0 0 0 0 0,0 0 0 0 0,0-1 0 0 0,0 1 0 0 0,-3-5 0 0 0,5 5-177 0 0,0 1-1 0 0,0-1 1 0 0,0 0 0 0 0,0 0-1 0 0,0 0 1 0 0,0 0 0 0 0,1 0-1 0 0,-1 0 1 0 0,1 0 0 0 0,-1 0-1 0 0,1-1 1 0 0,0 1-1 0 0,0 0 1 0 0,0 0 0 0 0,0 0-1 0 0,0 0 1 0 0,1 0 0 0 0,-1-1-1 0 0,1 1 1 0 0,-1 0 0 0 0,1 0-1 0 0,0 0 1 0 0,-1 0-1 0 0,1 0 1 0 0,0 1 0 0 0,0-1-1 0 0,1 0 1 0 0,-1 0 0 0 0,0 1-1 0 0,1-1 1 0 0,-1 0 0 0 0,1 1-1 0 0,1-2 1 0 0,10-12 289 0 0,-11 13-249 0 0,0-1-1 0 0,0 1 0 0 0,0 0 1 0 0,0-1-1 0 0,0 1 1 0 0,0 1-1 0 0,1-1 0 0 0,-1 0 1 0 0,1 0-1 0 0,-1 1 1 0 0,1-1-1 0 0,-1 1 1 0 0,1 0-1 0 0,0 0 0 0 0,0 0 1 0 0,4-1-1 0 0,43-12 1081 0 0,-40 10-892 0 0,1 0 1 0 0,0 1 0 0 0,1 1 0 0 0,-1 0 0 0 0,0 0 0 0 0,13 0-1 0 0,-3 2 131 0 0,-7-1-176 0 0,-1 1 0 0 0,1 0 0 0 0,0 1 0 0 0,0 0 0 0 0,-1 1 0 0 0,1 0 0 0 0,0 2 0 0 0,-1-1 0 0 0,0 2 0 0 0,17 7 0 0 0,-17-5-53 0 0,-7-4-63 0 0,0 0 1 0 0,0 0-1 0 0,-1 1 0 0 0,1-1 0 0 0,-1 1 1 0 0,0 1-1 0 0,6 5 0 0 0,24 28 411 0 0,-27-30-409 0 0,0 0 0 0 0,-1 0 1 0 0,0 1-1 0 0,0 0 0 0 0,-1 0 1 0 0,0 1-1 0 0,0-1 0 0 0,-1 1 1 0 0,6 17-1 0 0,-4-4 100 0 0,-1 1 0 0 0,-1 0 0 0 0,-1 1 0 0 0,1 44 0 0 0,-5-47-83 0 0,1-9-44 0 0,-1 0 0 0 0,0 0 0 0 0,0 0 0 0 0,-2 0 0 0 0,0 0 0 0 0,0 0 0 0 0,-1-1 0 0 0,-1 1 0 0 0,-5 13 0 0 0,-51 73 290 0 0,46-82-295 0 0,0 0-1 0 0,-1-1 0 0 0,-1-1 0 0 0,-1 0 0 0 0,0-1 0 0 0,0-1 0 0 0,-1-1 0 0 0,-1 0 0 0 0,-27 12 0 0 0,4-3 5 0 0,-2-1 0 0 0,-67 20 0 0 0,83-33-30 0 0,0 0 0 0 0,-1-2 0 0 0,1-1-1 0 0,-1-2 1 0 0,-46-1 0 0 0,64-3-21 0 0,0 0 0 0 0,0-1 0 0 0,0 0 1 0 0,0-1-1 0 0,0 0 0 0 0,1-1 0 0 0,0 0 0 0 0,-19-13 1 0 0,-12-5 7 0 0,26 15 1 0 0,0 0 1 0 0,1 0 0 0 0,0-1-1 0 0,-20-18 1 0 0,9 6 1 0 0,2-2-1 0 0,0-1 1 0 0,1 0 0 0 0,-32-51-1 0 0,46 63-8 0 0,2 0-1 0 0,-1-1 1 0 0,2 0-1 0 0,0 0 1 0 0,0 0-1 0 0,1 0 0 0 0,1-1 1 0 0,0 0-1 0 0,1 1 1 0 0,1-1-1 0 0,0 0 1 0 0,0 0-1 0 0,2 0 0 0 0,1-14 1 0 0,1 18-8 0 0,0 0 1 0 0,0 0 0 0 0,1 0-1 0 0,1 0 1 0 0,-1 1-1 0 0,2 0 1 0 0,-1 0-1 0 0,1 0 1 0 0,1 1 0 0 0,-1 0-1 0 0,1 0 1 0 0,1 0-1 0 0,13-10 1 0 0,5-4-18 0 0,2 2 0 0 0,52-31 0 0 0,-69 46 25 0 0,-1 1 1 0 0,1 1-1 0 0,0-1 1 0 0,0 2-1 0 0,19-3 1 0 0,0-1 15 0 0,-5 2-5 0 0,0 0 0 0 0,1 2 0 0 0,0 0 0 0 0,-1 2 0 0 0,1 1 0 0 0,0 1 1 0 0,-1 1-1 0 0,0 1 0 0 0,0 2 0 0 0,0 0 0 0 0,25 10 0 0 0,-28-5 15 0 0,31 13 126 0 0,52 33 0 0 0,-90-47-101 0 0,0 0-1 0 0,0 2 1 0 0,-1 0-1 0 0,0 0 0 0 0,-1 1 1 0 0,-1 1-1 0 0,13 17 1 0 0,-23-25-29 0 0,1 0 0 0 0,-1 0 1 0 0,1 0-1 0 0,-2 0 0 0 0,1 1 0 0 0,-1-1 1 0 0,0 0-1 0 0,1 9 0 0 0,2 14 74 0 0,0-16-62 0 0,-2 0 0 0 0,0 1 0 0 0,0-1 0 0 0,-1 0 0 0 0,-1 1 0 0 0,0-1 0 0 0,0 0 0 0 0,-2 0 0 0 0,0 1 0 0 0,0-1 0 0 0,-1 0 0 0 0,-9 24-1 0 0,-1-10-6 0 0,-1-1-1 0 0,-1-1 0 0 0,-1 0 1 0 0,-1 0-1 0 0,-31 33 0 0 0,-114 99 58 0 0,66-68-34 0 0,90-84-49 0 0,-12 14 3 0 0,-1 0 0 0 0,-1-2 0 0 0,-1 0 0 0 0,-1-1 0 0 0,0-1 0 0 0,-38 19-1 0 0,15-15 4 0 0,31-13-4 0 0,0 0 0 0 0,0 0 0 0 0,0-1-1 0 0,-20 3 1 0 0,10-4 2 0 0,-6 2 7 0 0,0-2-1 0 0,0-1 0 0 0,-1-1 1 0 0,-47-3-1 0 0,71 0-12 0 0,1-1 1 0 0,0 0-1 0 0,0 0 1 0 0,0 0-1 0 0,0-1 0 0 0,0 1 1 0 0,0-1-1 0 0,1-1 0 0 0,-9-5 1 0 0,-2-2-3 0 0,-7-4-7 0 0,0-2 0 0 0,1 0 0 0 0,1-2 0 0 0,1 0 0 0 0,1-1 0 0 0,0-1-1 0 0,-29-44 1 0 0,22 23-6 0 0,2-1 0 0 0,2-2 0 0 0,-26-70 0 0 0,43 97 12 0 0,1 0 1 0 0,1-1-1 0 0,1 0 1 0 0,0 1-1 0 0,1-1 1 0 0,1 0-1 0 0,1 0 0 0 0,1 1 1 0 0,4-24-1 0 0,-1 29 2 0 0,1 0 0 0 0,0 1 0 0 0,1-1-1 0 0,0 1 1 0 0,1 1 0 0 0,12-15-1 0 0,10-16-2 0 0,-7 9 4 0 0,2 1 1 0 0,2 2-1 0 0,0 0 0 0 0,2 2 0 0 0,1 1 0 0 0,2 2 1 0 0,0 1-1 0 0,1 1 0 0 0,2 2 0 0 0,0 1 1 0 0,52-21-1 0 0,-41 26 25 0 0,2 1 1 0 0,0 3 0 0 0,80-9-1 0 0,-64 10 11 0 0,-17 5-3 0 0,1 2 0 0 0,0 2 0 0 0,-1 2 1 0 0,93 14-1 0 0,-116-11-10 0 0,-1 1 0 0 0,0 2 1 0 0,30 11-1 0 0,-41-13-9 0 0,-2 0 1 0 0,1 0-1 0 0,0 1 1 0 0,-1 0-1 0 0,0 1 1 0 0,-1 0-1 0 0,1 0 1 0 0,12 15-1 0 0,-3 7 39 0 0,11-9 25 0 0,8 48 109 0 0,-34-57-157 0 0,0 0 0 0 0,0 1 0 0 0,-1-1 0 0 0,-1 1-1 0 0,0-1 1 0 0,-1 1 0 0 0,0 0 0 0 0,0 0 0 0 0,-2 13 0 0 0,1-14-11 0 0,-1 0 0 0 0,0 0 0 0 0,-1 0 0 0 0,0 0 0 0 0,-1 0 0 0 0,0 0 0 0 0,-1-1 0 0 0,0 1 0 0 0,-7 11 0 0 0,-5 6 27 0 0,-37 47-1 0 0,13-20-3 0 0,13-21-19 0 0,-1-2 1 0 0,-2 0-1 0 0,0-2 0 0 0,-3-2 1 0 0,-62 43-1 0 0,-196 110 95 0 0,268-167-112 0 0,-1-2 0 0 0,0-1 0 0 0,-1-1 0 0 0,0 0 0 0 0,0-2 0 0 0,-1-1 0 0 0,0-2 0 0 0,-1 0 0 0 0,1-1 0 0 0,-1-2 0 0 0,1-1 0 0 0,-37-3 0 0 0,47 0-6 0 0,0-1 1 0 0,0 0-1 0 0,0-2 0 0 0,0 0 1 0 0,0 0-1 0 0,1-2 0 0 0,0 0 1 0 0,-24-15-1 0 0,2-2-4 0 0,2-2 1 0 0,-38-34-1 0 0,44 34-13 0 0,1-1-1 0 0,1-2 1 0 0,-28-38-1 0 0,45 52 22 0 0,0 0 0 0 0,1-1-1 0 0,1 0 1 0 0,0 0-1 0 0,1-1 1 0 0,1 0 0 0 0,1 0-1 0 0,0-1 1 0 0,-3-25 0 0 0,2 3 10 0 0,3 28-20 0 0,0 1 0 0 0,1-1 0 0 0,1 0 0 0 0,0 0-1 0 0,1 0 1 0 0,0 0 0 0 0,0 1 0 0 0,1-1 0 0 0,1 0 0 0 0,0 0 0 0 0,1 1-1 0 0,4-12 1 0 0,41-54 6 0 0,-10 21 55 0 0,-24 34-45 0 0,1 1 1 0 0,1 0-1 0 0,1 1 1 0 0,1 1-1 0 0,0 0 1 0 0,40-29-1 0 0,-23 24 11 0 0,1 0 0 0 0,0 3 0 0 0,56-24 0 0 0,-66 37-8 0 0,0 1 1 0 0,0 1-1 0 0,0 1 0 0 0,1 1 1 0 0,0 2-1 0 0,-1 0 1 0 0,48 5-1 0 0,-24-3 32 0 0,-44 0-46 0 0,-1 0 0 0 0,1 0 0 0 0,0 1-1 0 0,-1 0 1 0 0,1 0 0 0 0,-1 0-1 0 0,0 1 1 0 0,1-1 0 0 0,-1 1 0 0 0,0 1-1 0 0,0-1 1 0 0,0 1 0 0 0,0-1-1 0 0,-1 1 1 0 0,1 1 0 0 0,6 5 0 0 0,0 0 5 0 0,-5-4 0 0 0,0 0 1 0 0,0 1-1 0 0,0 0 0 0 0,-1 0 1 0 0,0 0-1 0 0,7 13 1 0 0,7 9 4 0 0,14 32-11 0 0,-29-54 0 0 0,-1-1 0 0 0,0 1 0 0 0,0 0 0 0 0,0-1 0 0 0,0 1 0 0 0,-1 1 0 0 0,0-1 0 0 0,-1 0 0 0 0,1 0 0 0 0,-1 1 0 0 0,0-1 0 0 0,-1 1 0 0 0,0-1 0 0 0,0 13 0 0 0,1 35 0 0 0,1-34 0 0 0,-1 0 0 0 0,-1 0 0 0 0,-1 0 0 0 0,-1 0 0 0 0,0 0 0 0 0,-2 0 0 0 0,0-1 0 0 0,-13 36 0 0 0,0-19 0 0 0,-2 0 0 0 0,-1-2 0 0 0,-2 0 0 0 0,-1-2 0 0 0,-41 44 0 0 0,35-44 0 0 0,-42 39 0 0 0,64-65 0 0 0,0 0 0 0 0,-1-1 0 0 0,0 0 0 0 0,0 0 0 0 0,-1-1 0 0 0,1 0 0 0 0,-1 0 0 0 0,-10 2 0 0 0,-45 15 0 0 0,49-15 0 0 0,-1 0 0 0 0,0-2 0 0 0,-31 6 0 0 0,41-10 0 0 0,-1 0 0 0 0,1 0 0 0 0,-1 0 0 0 0,0-1 0 0 0,1 0 0 0 0,-1 0 0 0 0,1 0 0 0 0,-1-1 0 0 0,1 0 0 0 0,0-1 0 0 0,0 1 0 0 0,0-1 0 0 0,-8-5 0 0 0,-11-10 0 0 0,1 0 0 0 0,2-2 0 0 0,-1-1 0 0 0,2 0 0 0 0,-32-44 0 0 0,-19-19 0 0 0,49 61 0 0 0,2-1 0 0 0,1 0 0 0 0,1-2 0 0 0,2 0 0 0 0,-20-37 0 0 0,1-10 0 0 0,23 49 0 0 0,1 0 0 0 0,2-1 0 0 0,0 0 0 0 0,-7-30 0 0 0,12 33 0 0 0,0 6 0 0 0,1 0 0 0 0,0-1 0 0 0,2 1 0 0 0,0-1 0 0 0,0 0 0 0 0,2 1 0 0 0,0-1 0 0 0,1 0 0 0 0,1 0 0 0 0,4-18 0 0 0,-6 32 0 0 0,1 1 0 0 0,0 0 0 0 0,0 0 0 0 0,0 0 0 0 0,0 0 0 0 0,1 0 0 0 0,-1 0 0 0 0,0 1 0 0 0,1-1 0 0 0,-1 0 0 0 0,1 1 0 0 0,0-1 0 0 0,-1 1 0 0 0,5-3 0 0 0,10-11 0 0 0,-4-13 0 0 0,17 8 0 0 0,-10-4 0 0 0,13 6 0 0 0,-17 8 0 0 0,-12 7 0 0 0,0 0 0 0 0,1 1 0 0 0,-1 0 0 0 0,1 0 0 0 0,0 0 0 0 0,-1 0 0 0 0,1 0 0 0 0,0 1 0 0 0,0-1 0 0 0,0 1 0 0 0,7-1 0 0 0,78-21 0 0 0,-70 17 0 0 0,0 1 0 0 0,0 0 0 0 0,0 1 0 0 0,38-2 0 0 0,-52 6 0 0 0,124 5 0 0 0,-114-4 0 0 0,0 2 0 0 0,0-1 0 0 0,-1 2 0 0 0,1 0 0 0 0,-1 1 0 0 0,18 9 0 0 0,-4 0 0 0 0,0 1 0 0 0,-2 2 0 0 0,36 28 0 0 0,-51-36 0 0 0,-1 1 0 0 0,-1 0 0 0 0,1 0 0 0 0,-1 1 0 0 0,-1 1 0 0 0,0-1 0 0 0,-1 1 0 0 0,0 1 0 0 0,10 25 0 0 0,-6-4 0 0 0,11 47 0 0 0,-18-51 0 0 0,-2 0 0 0 0,-4 57 0 0 0,1-32 0 0 0,0-44 0 0 0,0 0 0 0 0,-1 0 0 0 0,0 0 0 0 0,-1 0 0 0 0,0 0 0 0 0,0-1 0 0 0,-1 1 0 0 0,0-1 0 0 0,-10 15 0 0 0,7-11 0 0 0,0 1 0 0 0,-10 30 0 0 0,12-31 0 0 0,0-1 0 0 0,-1 1 0 0 0,-1-1 0 0 0,0 0 0 0 0,-1 0 0 0 0,0-1 0 0 0,-20 22 0 0 0,-78 72 0 0 0,41-58 0 0 0,54-37 0 0 0,-1 0 0 0 0,0-1 0 0 0,0 0 0 0 0,-1-1 0 0 0,-1-1 0 0 0,1 0 0 0 0,-1-1 0 0 0,-1 0 0 0 0,1-1 0 0 0,-26 7 0 0 0,9-5 0 0 0,0 0 0 0 0,0-3 0 0 0,-1 0 0 0 0,0-2 0 0 0,1-1 0 0 0,-1-2 0 0 0,-45-5 0 0 0,64 2 0 0 0,1-1 0 0 0,-1 0 0 0 0,1 0 0 0 0,0-1 0 0 0,0-1 0 0 0,-16-10 0 0 0,-13-6 0 0 0,9 6 0 0 0,1-2 0 0 0,1-1 0 0 0,1-2 0 0 0,0-1 0 0 0,2-1 0 0 0,0-1 0 0 0,2-2 0 0 0,1 0 0 0 0,1-1 0 0 0,-32-51 0 0 0,49 64 0 0 0,0 0 0 0 0,1-1 0 0 0,1 0 0 0 0,0 0 0 0 0,1 0 0 0 0,0 0 0 0 0,2-1 0 0 0,0 1 0 0 0,0-1 0 0 0,2 1 0 0 0,0 0 0 0 0,3-17 0 0 0,-4 28 0 0 0,2 0 0 0 0,-1 0 0 0 0,0 0 0 0 0,1 0 0 0 0,-1 0 0 0 0,1 0 0 0 0,0 1 0 0 0,1-1 0 0 0,-1 1 0 0 0,1-1 0 0 0,-1 1 0 0 0,7-6 0 0 0,16-22 0 0 0,-12 12 0 0 0,1 1 0 0 0,0 0 0 0 0,2 1 0 0 0,0 1 0 0 0,1 0 0 0 0,26-18 0 0 0,121-70 0 0 0,-32 26 0 0 0,-44 49 0 0 0,-75 22 0 0 0,-6 3 0 0 0,0 0 0 0 0,0 1 0 0 0,0 0 0 0 0,0 0 0 0 0,1 1 0 0 0,-1 0 0 0 0,9-1 0 0 0,35-7 0 0 0,-35 6 0 0 0,1 1 0 0 0,0 1 0 0 0,23-1 0 0 0,-13 2 0 0 0,-13 1 0 0 0,1 0 0 0 0,-1 1 0 0 0,19 2 0 0 0,-29-2 0 0 0,0 0 0 0 0,0 1 0 0 0,0-1 0 0 0,0 1 0 0 0,0-1 0 0 0,0 1 0 0 0,0 0 0 0 0,-1 0 0 0 0,1 1 0 0 0,-1-1 0 0 0,0 1 0 0 0,0 0 0 0 0,0 0 0 0 0,0 0 0 0 0,4 5 0 0 0,15 16 0 0 0,-19-21 0 0 0,0 0 0 0 0,0 0 0 0 0,-1 0 0 0 0,1 0 0 0 0,0 0 0 0 0,-1 1 0 0 0,0-1 0 0 0,0 1 0 0 0,0 0 0 0 0,0-1 0 0 0,-1 1 0 0 0,1 0 0 0 0,-1 0 0 0 0,1 4 0 0 0,14 66 0 0 0,-7-42 0 0 0,6 59 0 0 0,-14-79 0 0 0,-1 0 0 0 0,0 0 0 0 0,-1 1 0 0 0,0-1 0 0 0,-1 0 0 0 0,0 0 0 0 0,-1 0 0 0 0,-7 19 0 0 0,-7 28 0 0 0,14-44 0 0 0,0-1 0 0 0,-2 1 0 0 0,-11 24 0 0 0,-37 69 0 0 0,38-73 0 0 0,-1-1 0 0 0,-2-1 0 0 0,-2 0 0 0 0,-1-2 0 0 0,-27 32 0 0 0,-8 5 0 0 0,43-50 0 0 0,-2 0 0 0 0,0 0 0 0 0,-1-1 0 0 0,0-1 0 0 0,-2-1 0 0 0,-33 23 0 0 0,39-31 0 0 0,0 0 0 0 0,0-2 0 0 0,0 1 0 0 0,0-1 0 0 0,-1-1 0 0 0,0-1 0 0 0,0 1 0 0 0,0-2 0 0 0,-1 0 0 0 0,1-1 0 0 0,-23 0 0 0 0,34-1 0 0 0,0 0 0 0 0,1 0 0 0 0,-1-1 0 0 0,0 1 0 0 0,0-1 0 0 0,0 1 0 0 0,0-1 0 0 0,1 0 0 0 0,-1 1 0 0 0,0-1 0 0 0,1 0 0 0 0,-1 0 0 0 0,1 0 0 0 0,-1-1 0 0 0,1 1 0 0 0,-1 0 0 0 0,1 0 0 0 0,0-1 0 0 0,-1 1 0 0 0,1-1 0 0 0,-2-2 0 0 0,-2-3 0 0 0,-19-14 0 0 0,1-1 0 0 0,1-1 0 0 0,1-1 0 0 0,2-1 0 0 0,-30-46 0 0 0,-28-76 0 0 0,68 125 0 0 0,1-1 0 0 0,0 0 0 0 0,2 0 0 0 0,-6-48 0 0 0,8 25 0 0 0,2 0 0 0 0,8-73 0 0 0,-4 107 0 0 0,1 1 0 0 0,1-1 0 0 0,0 1 0 0 0,1 0 0 0 0,0 0 0 0 0,1 1 0 0 0,0-1 0 0 0,8-9 0 0 0,13-26 0 0 0,-20 34 0 0 0,0 1 0 0 0,1 0 0 0 0,0 0 0 0 0,12-12 0 0 0,18-23 0 0 0,-22 26 0 0 0,0 1 0 0 0,1 0 0 0 0,32-27 0 0 0,-37 37 0 0 0,0-1 0 0 0,1 2 0 0 0,0-1 0 0 0,0 2 0 0 0,1 0 0 0 0,-1 0 0 0 0,23-6 0 0 0,12-1 0 0 0,-17 4 0 0 0,1 2 0 0 0,46-7 0 0 0,-70 14 0 0 0,0 1 0 0 0,0-1 0 0 0,0 1 0 0 0,0 0 0 0 0,-1 1 0 0 0,1 0 0 0 0,0 0 0 0 0,0 1 0 0 0,0 0 0 0 0,-1 0 0 0 0,1 1 0 0 0,-1 0 0 0 0,1 0 0 0 0,-1 1 0 0 0,8 5 0 0 0,4 5 0 0 0,-6-5 0 0 0,-1 0 0 0 0,0 0 0 0 0,0 1 0 0 0,-1 1 0 0 0,0 0 0 0 0,-1 0 0 0 0,9 15 0 0 0,4 11 0 0 0,-2-3 0 0 0,-1 0 0 0 0,-1 2 0 0 0,-2 0 0 0 0,17 54 0 0 0,-15-42 0 0 0,-16-41 0 0 0,0 0 0 0 0,0-1 0 0 0,0 1 0 0 0,-1 1 0 0 0,0-1 0 0 0,-1 0 0 0 0,1 0 0 0 0,-1 15 0 0 0,1 51 0 0 0,0-22 0 0 0,-7 69 0 0 0,3-112 0 0 0,1 0 0 0 0,-2 0 0 0 0,1 0 0 0 0,-1-1 0 0 0,0 1 0 0 0,-1-1 0 0 0,0 1 0 0 0,-8 11 0 0 0,7-11 0 0 0,0 0 0 0 0,0 0 0 0 0,1 1 0 0 0,0 0 0 0 0,-5 15 0 0 0,6-10 0 0 0,-1-1 0 0 0,-1 0 0 0 0,0-1 0 0 0,0 1 0 0 0,-2-1 0 0 0,1 0 0 0 0,-1 0 0 0 0,-1-1 0 0 0,0 0 0 0 0,-1 0 0 0 0,-12 11 0 0 0,17-19 0 0 0,0 0 0 0 0,1 1 0 0 0,0-1 0 0 0,0 0 0 0 0,0 1 0 0 0,0 0 0 0 0,0 0 0 0 0,-1 4 0 0 0,-20 26 0 0 0,16-26 0 0 0,-1-1 0 0 0,1 0 0 0 0,-1-1 0 0 0,-1 0 0 0 0,1 0 0 0 0,-1-1 0 0 0,0 0 0 0 0,0-1 0 0 0,-1 0 0 0 0,1 0 0 0 0,-1-2 0 0 0,-14 4 0 0 0,15-4 0 0 0,0 0 0 0 0,0-1 0 0 0,0 1 0 0 0,0-2 0 0 0,0 0 0 0 0,0 0 0 0 0,0 0 0 0 0,0-1 0 0 0,1-1 0 0 0,-1 0 0 0 0,0 0 0 0 0,0-1 0 0 0,1 0 0 0 0,0-1 0 0 0,-16-8 0 0 0,-1-7 0 0 0,0-2 0 0 0,-35-37 0 0 0,12 12 0 0 0,-7-9 0 0 0,1-3 0 0 0,4-2 0 0 0,2-2 0 0 0,-81-135 0 0 0,118 174 0 0 0,0-1 0 0 0,1-1 0 0 0,2 0 0 0 0,0-1 0 0 0,2 1 0 0 0,-7-45 0 0 0,9 30 0 0 0,1 1 0 0 0,2-1 0 0 0,8-76 0 0 0,-5 108 0 0 0,1 0 0 0 0,0 1 0 0 0,0-1 0 0 0,1 1 0 0 0,0 0 0 0 0,1 0 0 0 0,-1 0 0 0 0,9-12 0 0 0,11-20 0 0 0,-16 25 0 0 0,1 1 0 0 0,0 1 0 0 0,1 0 0 0 0,1 0 0 0 0,22-21 0 0 0,64-48 0 0 0,-72 62 0 0 0,9-4 0 0 0,1 0 0 0 0,1 3 0 0 0,46-21 0 0 0,-6 3 0 0 0,-38 20 0 0 0,2 2 0 0 0,0 1 0 0 0,1 2 0 0 0,0 1 0 0 0,70-9 0 0 0,-90 18 0 0 0,134-15 0 0 0,-132 17 0 0 0,0 1 0 0 0,0 1 0 0 0,0 1 0 0 0,-1 1 0 0 0,24 6 0 0 0,-36-6 0 0 0,0 0 0 0 0,0 1 0 0 0,0 1 0 0 0,-1 0 0 0 0,1 0 0 0 0,-1 0 0 0 0,-1 1 0 0 0,1 0 0 0 0,-1 1 0 0 0,0 0 0 0 0,0 0 0 0 0,-1 0 0 0 0,8 12 0 0 0,12 27 0 0 0,-17-31 0 0 0,0 0 0 0 0,0 0 0 0 0,-1 1 0 0 0,-1 1 0 0 0,-1-1 0 0 0,0 1 0 0 0,-2 0 0 0 0,0 0 0 0 0,0 0 0 0 0,1 32 0 0 0,-3 31 0 0 0,1-50 0 0 0,-2 0 0 0 0,-1 0 0 0 0,-1 0 0 0 0,-2 0 0 0 0,-1 0 0 0 0,-14 52 0 0 0,13-68 0 0 0,-4 11 0 0 0,-1 1 0 0 0,-1-2 0 0 0,-27 44 0 0 0,-37 48 0 0 0,48-71 0 0 0,-3 0 0 0 0,-44 51 0 0 0,61-82 0 0 0,-21 26 0 0 0,-2-1 0 0 0,-1-3 0 0 0,-2 0 0 0 0,-2-3 0 0 0,-61 40 0 0 0,84-63 0 0 0,-1 0 0 0 0,0-1 0 0 0,-1-2 0 0 0,1 0 0 0 0,-1 0 0 0 0,-1-2 0 0 0,1-1 0 0 0,-1 0 0 0 0,0-2 0 0 0,0 0 0 0 0,0-2 0 0 0,0 0 0 0 0,-25-4 0 0 0,32 1 0 0 0,1-1 0 0 0,1-1 0 0 0,-1 0 0 0 0,0-1 0 0 0,1 0 0 0 0,0-1 0 0 0,1 0 0 0 0,0-1 0 0 0,0 0 0 0 0,0-1 0 0 0,1 0 0 0 0,-9-11 0 0 0,-7-3 0 0 0,-2-4 0 0 0,1-1 0 0 0,0-2 0 0 0,3 0 0 0 0,0-2 0 0 0,2 0 0 0 0,2-2 0 0 0,-23-48 0 0 0,32 55 0 0 0,2-1 0 0 0,1 0 0 0 0,1 0 0 0 0,-4-30 0 0 0,-6-118 0 0 0,14 144 0 0 0,3 25 0 0 0,-3-9 0 0 0,2 0 0 0 0,0 0 0 0 0,1 0 0 0 0,1 0 0 0 0,0 0 0 0 0,1 0 0 0 0,1 0 0 0 0,8-26 0 0 0,-7 31 0 0 0,7-17 0 0 0,1 1 0 0 0,1 0 0 0 0,1 1 0 0 0,20-28 0 0 0,42-49 0 0 0,-45 58 0 0 0,2 2 0 0 0,57-57 0 0 0,-68 80 0 0 0,1 2 0 0 0,27-16 0 0 0,-9 6 0 0 0,-19 13 0 0 0,0 1 0 0 0,1 2 0 0 0,0 0 0 0 0,1 2 0 0 0,0 0 0 0 0,1 2 0 0 0,0 0 0 0 0,0 2 0 0 0,1 1 0 0 0,0 1 0 0 0,43-2 0 0 0,-61 7 0 0 0,-1 0 0 0 0,1 1 0 0 0,0-1 0 0 0,0 1 0 0 0,0 1 0 0 0,-1 0 0 0 0,1 0 0 0 0,-1 0 0 0 0,0 1 0 0 0,0 0 0 0 0,0 0 0 0 0,-1 1 0 0 0,0 0 0 0 0,1 0 0 0 0,-1 0 0 0 0,-1 1 0 0 0,1 0 0 0 0,-1 0 0 0 0,7 12 0 0 0,126 244 0 0 0,-127-241 0 0 0,-1 1 0 0 0,-1 1 0 0 0,-1-1 0 0 0,-1 1 0 0 0,-1 0 0 0 0,-1 1 0 0 0,3 37 0 0 0,0 28 0 0 0,-4 0 0 0 0,-4 0 0 0 0,-14 103 0 0 0,8-161 0 0 0,-2-2 0 0 0,-1 1 0 0 0,-1-1 0 0 0,-2-1 0 0 0,-18 35 0 0 0,1-3 0 0 0,-40 75 0 0 0,37-79 0 0 0,25-41 0 0 0,-1-1 0 0 0,0 1 0 0 0,-1-1 0 0 0,0-1 0 0 0,-1 0 0 0 0,-1 0 0 0 0,0-1 0 0 0,0 0 0 0 0,-1-1 0 0 0,-16 11 0 0 0,-34 26 0 0 0,56-41 0 0 0,-1-1 0 0 0,0 0 0 0 0,0 0 0 0 0,0-1 0 0 0,-1 0 0 0 0,0 0 0 0 0,0-1 0 0 0,0 0 0 0 0,-1 0 0 0 0,1-1 0 0 0,-1 0 0 0 0,-16 3 0 0 0,10-4 0 0 0,2 1 0 0 0,0-1 0 0 0,0 0 0 0 0,0-1 0 0 0,0-1 0 0 0,0 0 0 0 0,0-1 0 0 0,-25-4 0 0 0,17-6 0 0 0,1-1 0 0 0,0-1 0 0 0,1-1 0 0 0,0 0 0 0 0,-31-33 0 0 0,8 8 0 0 0,9 7 0 0 0,2-2 0 0 0,2-2 0 0 0,-38-57 0 0 0,30 40 0 0 0,7 10 0 0 0,2-2 0 0 0,2-1 0 0 0,-38-95 0 0 0,56 114 0 0 0,1 1 0 0 0,2-1 0 0 0,0 0 0 0 0,2 0 0 0 0,1 0 0 0 0,3-54 0 0 0,-1 44 0 0 0,0 26 0 0 0,1 0 0 0 0,0 0 0 0 0,1 0 0 0 0,0 1 0 0 0,1-1 0 0 0,0 1 0 0 0,0-1 0 0 0,1 1 0 0 0,1 0 0 0 0,-1 0 0 0 0,2 1 0 0 0,-1-1 0 0 0,1 1 0 0 0,1 0 0 0 0,0 1 0 0 0,14-15 0 0 0,7-1 0 0 0,0 2 0 0 0,2 0 0 0 0,52-28 0 0 0,-81 49 0 0 0,67-28 0 0 0,-45 18 0 0 0,0 0 0 0 0,0 2 0 0 0,1 0 0 0 0,1 2 0 0 0,26-6 0 0 0,133-14 0 0 0,-135 21 0 0 0,-27 4 0 0 0,0 0 0 0 0,0 1 0 0 0,-1 1 0 0 0,1 1 0 0 0,0 1 0 0 0,0 1 0 0 0,-1 0 0 0 0,39 13 0 0 0,-58-15 0 0 0,1 0 0 0 0,-1 1 0 0 0,1-1 0 0 0,-1 1 0 0 0,0-1 0 0 0,0 1 0 0 0,0 0 0 0 0,1 0 0 0 0,-2 0 0 0 0,1 0 0 0 0,0 0 0 0 0,2 3 0 0 0,11 12 0 0 0,-8-11 0 0 0,5 5 0 0 0,0 1 0 0 0,0 0 0 0 0,10 15 0 0 0,-14-12 0 0 0,0 0 0 0 0,-1 1 0 0 0,-1 0 0 0 0,-1 1 0 0 0,0-1 0 0 0,-1 1 0 0 0,-1 0 0 0 0,-1 0 0 0 0,1 31 0 0 0,-3-36 0 0 0,-4 109 0 0 0,2-107 0 0 0,0 0 0 0 0,-1-1 0 0 0,-1 1 0 0 0,0-1 0 0 0,-1 0 0 0 0,-10 22 0 0 0,14-34 0 0 0,-83 139 0 0 0,74-125 0 0 0,-1-1 0 0 0,0 0 0 0 0,-1-1 0 0 0,-1-1 0 0 0,0 0 0 0 0,0 0 0 0 0,-20 12 0 0 0,3-6 0 0 0,5-2 0 0 0,-53 24 0 0 0,44-27 0 0 0,1-1 0 0 0,-2-2 0 0 0,1-1 0 0 0,-1-2 0 0 0,-1-1 0 0 0,1-2 0 0 0,-44 0 0 0 0,44-4 0 0 0,17 2 0 0 0,0-2 0 0 0,0 0 0 0 0,0-1 0 0 0,1 0 0 0 0,-1-2 0 0 0,1 0 0 0 0,-1-1 0 0 0,-27-10 0 0 0,26 3 0 0 0,13 7 0 0 0,0 1 0 0 0,-1 0 0 0 0,1 0 0 0 0,0 0 0 0 0,-1 1 0 0 0,0 0 0 0 0,-7-1 0 0 0,5 0 0 0 0,1 1 0 0 0,-1-1 0 0 0,1-1 0 0 0,0 0 0 0 0,0 0 0 0 0,0 0 0 0 0,-10-8 0 0 0,-16-9 0 0 0,-41-41 0 0 0,65 55 0 0 0,0-1 0 0 0,1-1 0 0 0,0 0 0 0 0,0-1 0 0 0,1 1 0 0 0,0-1 0 0 0,1-1 0 0 0,0 0 0 0 0,0 0 0 0 0,1 0 0 0 0,-7-22 0 0 0,11 27 0 0 0,1-1 0 0 0,0 0 0 0 0,1 1 0 0 0,0-1 0 0 0,0 0 0 0 0,0 0 0 0 0,1 1 0 0 0,0-1 0 0 0,0 0 0 0 0,0 1 0 0 0,1-1 0 0 0,0 1 0 0 0,1 0 0 0 0,-1-1 0 0 0,1 1 0 0 0,4-6 0 0 0,51-48 0 0 0,-49 51 0 0 0,-7 6 0 0 0,0 1 0 0 0,0-1 0 0 0,0 1 0 0 0,1 0 0 0 0,-1 0 0 0 0,1 0 0 0 0,0 0 0 0 0,-1 0 0 0 0,1 1 0 0 0,6-3 0 0 0,6-3 0 0 0,-1 0 0 0 0,1-1 0 0 0,17-13 0 0 0,-20 12 0 0 0,0 1 0 0 0,1 1 0 0 0,24-11 0 0 0,30-20 0 0 0,-33 29 0 0 0,15-5 0 0 0,13-10 0 0 0,0 2 0 0 0,1 4 0 0 0,118-20 0 0 0,-123 29 0 0 0,93-3 0 0 0,-142 14 0 0 0,1 0 0 0 0,-1 0 0 0 0,0 0 0 0 0,0 1 0 0 0,-1 1 0 0 0,1 0 0 0 0,-1 0 0 0 0,1 0 0 0 0,14 12 0 0 0,-22-15 0 0 0,0 0 0 0 0,0 0 0 0 0,0 0 0 0 0,0 0 0 0 0,0 0 0 0 0,0 1 0 0 0,-1-1 0 0 0,1 0 0 0 0,0 1 0 0 0,-1-1 0 0 0,1 0 0 0 0,-1 1 0 0 0,1-1 0 0 0,-1 1 0 0 0,0-1 0 0 0,1 0 0 0 0,-1 3 0 0 0,1 3 0 0 0,3 4 0 0 0,0 1 0 0 0,-1 0 0 0 0,-1 0 0 0 0,0 0 0 0 0,0 0 0 0 0,-1 0 0 0 0,-1 0 0 0 0,0 0 0 0 0,-1 0 0 0 0,0 0 0 0 0,-1 0 0 0 0,0 0 0 0 0,-1 0 0 0 0,-6 16 0 0 0,5-17 0 0 0,-1 0 0 0 0,0-1 0 0 0,-1 1 0 0 0,0-1 0 0 0,-1 0 0 0 0,0-1 0 0 0,0 1 0 0 0,-1-2 0 0 0,0 1 0 0 0,-10 7 0 0 0,-39 48 0 0 0,41-44 0 0 0,0 0 0 0 0,0-1 0 0 0,-2 0 0 0 0,-1-2 0 0 0,0 0 0 0 0,-1-1 0 0 0,-1-1 0 0 0,-23 13 0 0 0,0 0 0 0 0,35-21 0 0 0,-1-1 0 0 0,0 0 0 0 0,0 0 0 0 0,-19 7 0 0 0,4-3 0 0 0,0-2 0 0 0,0 0 0 0 0,-1-2 0 0 0,0 0 0 0 0,0-2 0 0 0,0-1 0 0 0,-1-1 0 0 0,1-1 0 0 0,-42-5 0 0 0,61 2 0 0 0,1 0 0 0 0,-1 0 0 0 0,1-1 0 0 0,-1 0 0 0 0,1 0 0 0 0,0-1 0 0 0,0 1 0 0 0,0-1 0 0 0,1-1 0 0 0,0 1 0 0 0,-1-1 0 0 0,1 0 0 0 0,1 0 0 0 0,-5-6 0 0 0,-5-7 0 0 0,2-1 0 0 0,0 0 0 0 0,-13-28 0 0 0,14 21 0 0 0,1 0 0 0 0,1-1 0 0 0,2 0 0 0 0,-7-45 0 0 0,4 15 0 0 0,-3-74 0 0 0,12 108 0 0 0,1 1 0 0 0,2 0 0 0 0,0-1 0 0 0,1 1 0 0 0,1 0 0 0 0,12-35 0 0 0,-2 11 0 0 0,-10 31 0 0 0,1 0 0 0 0,0 0 0 0 0,1 1 0 0 0,0-1 0 0 0,13-19 0 0 0,6-4 0 0 0,2 2 0 0 0,1 0 0 0 0,1 2 0 0 0,51-45 0 0 0,-75 75 0 0 0,16-15 0 0 0,2 1 0 0 0,0 0 0 0 0,1 2 0 0 0,0 1 0 0 0,1 1 0 0 0,36-14 0 0 0,-7 8 0 0 0,-33 12 0 0 0,0 1 0 0 0,0 0 0 0 0,40-6 0 0 0,5 4 0 0 0,-34 3 0 0 0,57-1 0 0 0,-46 7 0 0 0,61 8 0 0 0,-89-6 0 0 0,0 1 0 0 0,0 1 0 0 0,0 0 0 0 0,-1 1 0 0 0,1 0 0 0 0,-1 2 0 0 0,17 9 0 0 0,-8-2 0 0 0,19 12 0 0 0,42 33 0 0 0,-74-50 0 0 0,1 0 0 0 0,-2 0 0 0 0,1 0 0 0 0,-1 1 0 0 0,-1 1 0 0 0,0 0 0 0 0,0 0 0 0 0,11 24 0 0 0,-17-32 0 0 0,6 15 0 0 0,0 1 0 0 0,-1 0 0 0 0,-1 0 0 0 0,-1 0 0 0 0,4 29 0 0 0,-3 12 0 0 0,0 0 0 0 0,-2 0 0 0 0,-5 77 0 0 0,-7-81 0 0 0,-3-1 0 0 0,-2 0 0 0 0,-3-1 0 0 0,-1-1 0 0 0,-34 70 0 0 0,39-98 0 0 0,-1-1 0 0 0,-28 43 0 0 0,34-59 0 0 0,0-1 0 0 0,-1 0 0 0 0,1 0 0 0 0,-18 12 0 0 0,-9 8 0 0 0,23-16 0 0 0,0-1 0 0 0,-1 0 0 0 0,0-1 0 0 0,-1 0 0 0 0,-22 12 0 0 0,29-18 0 0 0,-1-1 0 0 0,0 1 0 0 0,0-1 0 0 0,0 0 0 0 0,0-1 0 0 0,0 0 0 0 0,0 0 0 0 0,0 0 0 0 0,0-1 0 0 0,-1 0 0 0 0,1 0 0 0 0,0-1 0 0 0,-11-2 0 0 0,0-10 0 0 0,-19-21 0 0 0,23 23 0 0 0,1-1 0 0 0,1 0 0 0 0,0-1 0 0 0,-18-24 0 0 0,6-8 0 0 0,-32-83 0 0 0,9 17 0 0 0,36 83 0 0 0,1-1 0 0 0,2 0 0 0 0,1 0 0 0 0,1-1 0 0 0,1 0 0 0 0,0-32 0 0 0,-2-6 0 0 0,4 50 0 0 0,0 0 0 0 0,1-1 0 0 0,2 1 0 0 0,0-1 0 0 0,0 1 0 0 0,2-1 0 0 0,0 1 0 0 0,1 0 0 0 0,1 0 0 0 0,1 0 0 0 0,1 0 0 0 0,15-33 0 0 0,3 7 0 0 0,-8 12 0 0 0,1 1 0 0 0,2 0 0 0 0,1 2 0 0 0,1 0 0 0 0,42-43 0 0 0,-60 69 0 0 0,117-103 0 0 0,-100 90 0 0 0,0 1 0 0 0,1 1 0 0 0,1 1 0 0 0,26-12 0 0 0,-8 9 0 0 0,6-5 0 0 0,1 2 0 0 0,0 2 0 0 0,91-18 0 0 0,-72 24 0 0 0,247-28 0 0 0,-269 37 0 0 0,0 2 0 0 0,0 2 0 0 0,0 1 0 0 0,0 3 0 0 0,49 12 0 0 0,-72-11 0 0 0,1 1 0 0 0,-1 0 0 0 0,-1 2 0 0 0,1 0 0 0 0,-2 1 0 0 0,0 1 0 0 0,0 1 0 0 0,20 18 0 0 0,-24-15 0 0 0,0 0 0 0 0,-1 1 0 0 0,19 31 0 0 0,-32-46 0 0 0,1 2 0 0 0,1 1 0 0 0,-1 0 0 0 0,0 0 0 0 0,0-1 0 0 0,-1 2 0 0 0,2 7 0 0 0,8 22 0 0 0,-4-17 0 0 0,0 1 0 0 0,-2 1 0 0 0,0-1 0 0 0,-1 1 0 0 0,2 31 0 0 0,-2 107 0 0 0,-5-105 0 0 0,0-22 0 0 0,-1 0 0 0 0,-2 0 0 0 0,-1 0 0 0 0,-13 42 0 0 0,-47 113 0 0 0,20-66 0 0 0,30-87 0 0 0,-2 0 0 0 0,-1 0 0 0 0,-1-2 0 0 0,-2 0 0 0 0,-1-2 0 0 0,-30 31 0 0 0,7-5 0 0 0,34-44 0 0 0,0 0 0 0 0,-1 0 0 0 0,-1-1 0 0 0,0-1 0 0 0,0 0 0 0 0,-25 12 0 0 0,6-2 0 0 0,21-13 0 0 0,-1-1 0 0 0,0 0 0 0 0,0-1 0 0 0,0 0 0 0 0,-15 2 0 0 0,-9 3 0 0 0,14-3 0 0 0,1-1 0 0 0,-1-2 0 0 0,1 0 0 0 0,-1-1 0 0 0,0-1 0 0 0,0-2 0 0 0,0 0 0 0 0,-34-6 0 0 0,48 5 0 0 0,1 0 0 0 0,0-1 0 0 0,0 0 0 0 0,0 0 0 0 0,0 0 0 0 0,-11-8 0 0 0,-8-4 0 0 0,1 1 0 0 0,0 0 0 0 0,1-2 0 0 0,1-1 0 0 0,0-1 0 0 0,2-1 0 0 0,-37-40 0 0 0,-101-145 0 0 0,151 192 0 0 0,-8-12 0 0 0,1-2 0 0 0,1 1 0 0 0,1-2 0 0 0,2 0 0 0 0,1 0 0 0 0,0-1 0 0 0,2 0 0 0 0,-6-43 0 0 0,4-9 0 0 0,1-148 0 0 0,9 208 0 0 0,1-1 0 0 0,2 1 0 0 0,0 0 0 0 0,1 0 0 0 0,0 1 0 0 0,2-1 0 0 0,11-24 0 0 0,4-1 0 0 0,49-74 0 0 0,-44 79 0 0 0,3 2 0 0 0,1 1 0 0 0,55-53 0 0 0,114-80 0 0 0,-185 158 0 0 0,23-16 0 0 0,1 0 0 0 0,2 3 0 0 0,1 1 0 0 0,0 2 0 0 0,2 2 0 0 0,0 2 0 0 0,1 2 0 0 0,1 1 0 0 0,82-14 0 0 0,-54 18 0 0 0,-30 3 0 0 0,1 2 0 0 0,1 2 0 0 0,-1 2 0 0 0,0 2 0 0 0,57 6 0 0 0,-88-2 0 0 0,0-1 0 0 0,0 2 0 0 0,0 0 0 0 0,-1 0 0 0 0,1 1 0 0 0,-1 1 0 0 0,21 15 0 0 0,-4 0 0 0 0,46 46 0 0 0,-58-48 0 0 0,-1 1 0 0 0,0 0 0 0 0,-2 1 0 0 0,0 1 0 0 0,-2 0 0 0 0,-1 1 0 0 0,0 0 0 0 0,7 28 0 0 0,-8-8 0 0 0,-1 1 0 0 0,-2 1 0 0 0,-2-1 0 0 0,-3 1 0 0 0,-1 0 0 0 0,-7 57 0 0 0,-1-28 0 0 0,-3-1 0 0 0,-4-1 0 0 0,-2 0 0 0 0,-42 112 0 0 0,12-70 0 0 0,-120 213 0 0 0,147-296 0 0 0,-1-2 0 0 0,-2 0 0 0 0,-1-1 0 0 0,-1-1 0 0 0,-1-1 0 0 0,-2-2 0 0 0,-1 0 0 0 0,-36 24 0 0 0,51-40 0 0 0,-1-1 0 0 0,-1-1 0 0 0,-29 11 0 0 0,26-11 0 0 0,5-3 0 0 0,0-1 0 0 0,0 0 0 0 0,0-1 0 0 0,0-1 0 0 0,0 0 0 0 0,0-1 0 0 0,0 0 0 0 0,0-1 0 0 0,0 0 0 0 0,0-1 0 0 0,0 0 0 0 0,-19-7 0 0 0,22 4 0 0 0,-8-3 0 0 0,2 0 0 0 0,-1-1 0 0 0,1-1 0 0 0,0 0 0 0 0,-20-19 0 0 0,10 4 0 0 0,-16-16 0 0 0,1-1 0 0 0,1-2 0 0 0,3-2 0 0 0,-44-72 0 0 0,-59-154 0 0 0,122 230 0 0 0,2-1 0 0 0,2-1 0 0 0,2 0 0 0 0,-11-76 0 0 0,-3-286 0 0 0,27 382 0 0 0,2 0 0 0 0,2 0 0 0 0,0 1 0 0 0,1-1 0 0 0,1 1 0 0 0,1 1 0 0 0,18-36 0 0 0,28-36 0 0 0,-44 73 0 0 0,-6 14 0 0 0,0-1 0 0 0,0 0 0 0 0,1 1 0 0 0,0-1 0 0 0,0 1 0 0 0,0 1 0 0 0,11-11 0 0 0,50-46 0 0 0,48-41 0 0 0,-98 91 0 0 0,0 2 0 0 0,0 0 0 0 0,1 0 0 0 0,1 2 0 0 0,28-12 0 0 0,-12 9 0 0 0,-2-1 0 0 0,1 3 0 0 0,0 0 0 0 0,56-8 0 0 0,225 4 0 0 0,-311 14 0 0 0,12 1 0 0 0,-1 1 0 0 0,1 0 0 0 0,-1 0 0 0 0,0 2 0 0 0,0-1 0 0 0,0 2 0 0 0,0 0 0 0 0,0 1 0 0 0,-1 0 0 0 0,0 1 0 0 0,0 0 0 0 0,-1 1 0 0 0,0 1 0 0 0,17 15 0 0 0,-1 2 0 0 0,-2 2 0 0 0,-1 1 0 0 0,-1 0 0 0 0,32 52 0 0 0,-54-78 0 0 0,4 7 0 0 0,0-1 0 0 0,0 1 0 0 0,-1 0 0 0 0,0 1 0 0 0,-1-1 0 0 0,4 17 0 0 0,10 31 0 0 0,-12-42 0 0 0,-1-1 0 0 0,-1 1 0 0 0,4 28 0 0 0,-6-23 0 0 0,8 167 0 0 0,-10-166 0 0 0,-2 0 0 0 0,0 1 0 0 0,-2-1 0 0 0,0 0 0 0 0,-1-1 0 0 0,-11 29 0 0 0,7-29 0 0 0,-94 210 0 0 0,88-203 0 0 0,-9 19 0 0 0,-2 0 0 0 0,-59 79 0 0 0,-109 90 0 0 0,158-181 0 0 0,-1-1 0 0 0,-2-2 0 0 0,-75 46 0 0 0,92-66 0 0 0,0-2 0 0 0,0 0 0 0 0,-1-2 0 0 0,0 0 0 0 0,0-2 0 0 0,-1 0 0 0 0,-24 1 0 0 0,-1-2 0 0 0,0-2 0 0 0,-71-5 0 0 0,108 1 0 0 0,0-1 0 0 0,0 0 0 0 0,1-1 0 0 0,-1 0 0 0 0,1-1 0 0 0,-1-1 0 0 0,-18-9 0 0 0,-72-52 0 0 0,55 33 0 0 0,-120-98 0 0 0,140 105 0 0 0,1-1 0 0 0,1-1 0 0 0,1-1 0 0 0,1-2 0 0 0,-29-52 0 0 0,-72-177 0 0 0,112 227 0 0 0,1-1 0 0 0,2-1 0 0 0,-7-50 0 0 0,-3-109 0 0 0,17 168 0 0 0,0 0 0 0 0,2 0 0 0 0,1 0 0 0 0,2 0 0 0 0,0 0 0 0 0,1 1 0 0 0,2-1 0 0 0,1 1 0 0 0,11-28 0 0 0,-15 47 0 0 0,122-247 0 0 0,-109 226 0 0 0,1 1 0 0 0,2 1 0 0 0,0 1 0 0 0,2 0 0 0 0,0 2 0 0 0,47-38 0 0 0,-18 26 0 0 0,87-43 0 0 0,-127 71 0 0 0,5 0 0 0 0,-1 1 0 0 0,1 0 0 0 0,0 1 0 0 0,1 1 0 0 0,22-3 0 0 0,-6 1 0 0 0,6-1 0 0 0,-1 3 0 0 0,1 0 0 0 0,0 3 0 0 0,67 7 0 0 0,-88-4 0 0 0,0 1 0 0 0,-1 1 0 0 0,1 0 0 0 0,28 14 0 0 0,-16-6 0 0 0,-5-2 0 0 0,-1 1 0 0 0,0 2 0 0 0,-1 0 0 0 0,0 1 0 0 0,-1 1 0 0 0,31 32 0 0 0,-21-16 0 0 0,-1 2 0 0 0,-1 1 0 0 0,24 41 0 0 0,-5 15 0 0 0,-28-49 0 0 0,-10-23 0 0 0,-2 0 0 0 0,0 0 0 0 0,-1 1 0 0 0,8 39 0 0 0,6 5 0 0 0,-16-51 0 0 0,0 0 0 0 0,-1 0 0 0 0,-1 0 0 0 0,3 14 0 0 0,1 26 0 0 0,-2 0 0 0 0,-3 1 0 0 0,-7 92 0 0 0,0-122 0 0 0,-1-1 0 0 0,-1 0 0 0 0,-2-1 0 0 0,0 0 0 0 0,-1 0 0 0 0,-20 31 0 0 0,-7 17 0 0 0,18-34 0 0 0,-2-2 0 0 0,-2-1 0 0 0,-1 0 0 0 0,-1-2 0 0 0,-2-1 0 0 0,-1-1 0 0 0,-1-2 0 0 0,-2 0 0 0 0,0-2 0 0 0,-50 30 0 0 0,50-35 0 0 0,22-13 0 0 0,0-1 0 0 0,0-1 0 0 0,-1 1 0 0 0,0-1 0 0 0,1-1 0 0 0,-1 0 0 0 0,-1 0 0 0 0,-11 2 0 0 0,-18 2 0 0 0,17-2 0 0 0,-2-2 0 0 0,-26 2 0 0 0,3-3 0 0 0,-45 0 0 0 0,85-4 0 0 0,-1 1 0 0 0,1-2 0 0 0,0 1 0 0 0,0-1 0 0 0,0 0 0 0 0,0-1 0 0 0,0 0 0 0 0,-14-7 0 0 0,-46-32 0 0 0,2-4 0 0 0,-88-77 0 0 0,129 98 0 0 0,1-1 0 0 0,1-1 0 0 0,1-2 0 0 0,1 0 0 0 0,2-1 0 0 0,1 0 0 0 0,1-2 0 0 0,2 0 0 0 0,-13-39 0 0 0,15 33 0 0 0,2-1 0 0 0,2 0 0 0 0,1 0 0 0 0,2-1 0 0 0,2 0 0 0 0,1 0 0 0 0,6-74 0 0 0,-1 97 0 0 0,1 0 0 0 0,1 1 0 0 0,0-1 0 0 0,1 1 0 0 0,1 1 0 0 0,1-1 0 0 0,0 1 0 0 0,1 0 0 0 0,0 0 0 0 0,21-25 0 0 0,-10 16 0 0 0,1 2 0 0 0,2 0 0 0 0,0 2 0 0 0,1 0 0 0 0,32-20 0 0 0,-45 34 0 0 0,0 0 0 0 0,1 1 0 0 0,19-7 0 0 0,10-5 0 0 0,-19 6 0 0 0,4-3 0 0 0,1 1 0 0 0,1 2 0 0 0,34-11 0 0 0,-15 12 0 0 0,59-5 0 0 0,-69 11 0 0 0,36-2 0 0 0,100 6 0 0 0,-135 1 0 0 0,-2 1 0 0 0,-1 1 0 0 0,0 1 0 0 0,0 2 0 0 0,48 15 0 0 0,-47-9 0 0 0,-1 2 0 0 0,0 1 0 0 0,0 1 0 0 0,-2 2 0 0 0,0 2 0 0 0,55 43 0 0 0,-45-29 0 0 0,-22-20 0 0 0,-1 2 0 0 0,-1 1 0 0 0,22 24 0 0 0,-16-14 0 0 0,-3-2 0 0 0,0 0 0 0 0,16 29 0 0 0,-23-31 0 0 0,-5-11 0 0 0,-2 0 0 0 0,0 1 0 0 0,0 0 0 0 0,-1 0 0 0 0,-1 1 0 0 0,7 23 0 0 0,6 29 0 0 0,2 11 0 0 0,-4 13 0 0 0,-11-65 0 0 0,0-1 0 0 0,-1 1 0 0 0,-1 0 0 0 0,-2 1 0 0 0,0-1 0 0 0,-2 0 0 0 0,-4 34 0 0 0,-1-27 0 0 0,3-12 0 0 0,0 0 0 0 0,-1-1 0 0 0,-1 1 0 0 0,-1-1 0 0 0,-1 0 0 0 0,-1-1 0 0 0,0 1 0 0 0,-1-1 0 0 0,-20 29 0 0 0,9-25 0 0 0,-18 26 0 0 0,35-42 0 0 0,0 0 0 0 0,-1-1 0 0 0,0 0 0 0 0,0 1 0 0 0,-1-1 0 0 0,1-1 0 0 0,-1 1 0 0 0,0-1 0 0 0,-10 7 0 0 0,-14 12 0 0 0,14-13 0 0 0,-1 0 0 0 0,0 0 0 0 0,-1-2 0 0 0,0 0 0 0 0,0-1 0 0 0,-1-1 0 0 0,1 0 0 0 0,-1-2 0 0 0,-1 0 0 0 0,1-1 0 0 0,0 0 0 0 0,-1-2 0 0 0,0 0 0 0 0,1-1 0 0 0,-37-5 0 0 0,44 2 0 0 0,0-1 0 0 0,1 0 0 0 0,-1 0 0 0 0,1-1 0 0 0,-18-12 0 0 0,3 2 0 0 0,11 6 0 0 0,0-1 0 0 0,1 0 0 0 0,0-1 0 0 0,0-1 0 0 0,1 0 0 0 0,-13-18 0 0 0,0-3 0 0 0,-31-51 0 0 0,36 46 0 0 0,2-1 0 0 0,-16-48 0 0 0,-7-14 0 0 0,27 63 0 0 0,1-1 0 0 0,2-1 0 0 0,1 0 0 0 0,3-1 0 0 0,1 1 0 0 0,1-1 0 0 0,3-62 0 0 0,3 80 0 0 0,0 0 0 0 0,2 0 0 0 0,1 0 0 0 0,1 0 0 0 0,1 1 0 0 0,1 0 0 0 0,14-34 0 0 0,-1 15 0 0 0,2 1 0 0 0,50-70 0 0 0,-26 55 0 0 0,1 2 0 0 0,3 2 0 0 0,3 2 0 0 0,98-71 0 0 0,-121 99 0 0 0,0 1 0 0 0,0 2 0 0 0,2 1 0 0 0,1 2 0 0 0,0 1 0 0 0,0 1 0 0 0,36-8 0 0 0,1 5 0 0 0,0 4 0 0 0,1 2 0 0 0,-1 4 0 0 0,2 2 0 0 0,-1 4 0 0 0,108 13 0 0 0,-152-8 0 0 0,-1 1 0 0 0,-1 2 0 0 0,1 0 0 0 0,-1 2 0 0 0,0 0 0 0 0,32 20 0 0 0,-26-12 0 0 0,-2 2 0 0 0,0 0 0 0 0,-2 2 0 0 0,37 36 0 0 0,-51-45 0 0 0,-1 1 0 0 0,0 0 0 0 0,-1 0 0 0 0,-1 1 0 0 0,0 0 0 0 0,14 32 0 0 0,1 13 0 0 0,-15-39 0 0 0,-1 1 0 0 0,-1 1 0 0 0,-1-1 0 0 0,5 24 0 0 0,-4 12 0 0 0,-2 0 0 0 0,-3 1 0 0 0,-2-1 0 0 0,-13 112 0 0 0,9-158 0 0 0,0 0 0 0 0,-1 0 0 0 0,-1 0 0 0 0,-7 16 0 0 0,-4 10 0 0 0,-7 20 0 0 0,-3-2 0 0 0,-2-1 0 0 0,-2-1 0 0 0,-3-2 0 0 0,-2-1 0 0 0,-76 84 0 0 0,101-123 0 0 0,-2-2 0 0 0,1 1 0 0 0,-1-1 0 0 0,-1-1 0 0 0,0 0 0 0 0,0-1 0 0 0,-1 0 0 0 0,0-1 0 0 0,0-1 0 0 0,-1 0 0 0 0,1-1 0 0 0,-25 5 0 0 0,11-4 0 0 0,18-3 0 0 0,-1 0 0 0 0,0-1 0 0 0,0 0 0 0 0,-1-1 0 0 0,1 0 0 0 0,0-1 0 0 0,0 0 0 0 0,-1 0 0 0 0,1-1 0 0 0,-19-5 0 0 0,15-1 0 0 0,-1 0 0 0 0,1-1 0 0 0,1-1 0 0 0,0 0 0 0 0,0-1 0 0 0,1-1 0 0 0,0 0 0 0 0,1-1 0 0 0,0 0 0 0 0,-13-18 0 0 0,4 3 0 0 0,1-2 0 0 0,2 0 0 0 0,0-1 0 0 0,-14-37 0 0 0,0-8 0 0 0,4-2 0 0 0,-28-123 0 0 0,47 157 0 0 0,2 0 0 0 0,2-1 0 0 0,2 1 0 0 0,1-1 0 0 0,3 1 0 0 0,9-67 0 0 0,-2 77 0 0 0,0 1 0 0 0,26-60 0 0 0,-25 69 0 0 0,1 4 0 0 0,0 1 0 0 0,1 0 0 0 0,0 0 0 0 0,20-21 0 0 0,4-7 0 0 0,-3 1 0 0 0,55-59 0 0 0,-74 91 0 0 0,0 0 0 0 0,1 1 0 0 0,0 1 0 0 0,0 0 0 0 0,1 1 0 0 0,1 0 0 0 0,0 1 0 0 0,23-9 0 0 0,6 1 0 0 0,-28 10 0 0 0,0 0 0 0 0,0 1 0 0 0,1 1 0 0 0,27-4 0 0 0,-1 3 0 0 0,104-9 0 0 0,-132 15 0 0 0,0 0 0 0 0,-1 1 0 0 0,1 1 0 0 0,-1 1 0 0 0,1 0 0 0 0,-1 0 0 0 0,22 10 0 0 0,-12-2 0 0 0,0 1 0 0 0,-1 1 0 0 0,-1 1 0 0 0,0 1 0 0 0,-1 1 0 0 0,0 1 0 0 0,-2 1 0 0 0,0 1 0 0 0,-1 1 0 0 0,-1 0 0 0 0,-1 2 0 0 0,25 39 0 0 0,-17-19 0 0 0,30 72 0 0 0,-47-89 0 0 0,-1 1 0 0 0,-1 1 0 0 0,5 52 0 0 0,-3-20 0 0 0,-3-14 0 0 0,-2 1 0 0 0,-1 0 0 0 0,-3 0 0 0 0,-2 0 0 0 0,-12 61 0 0 0,12-93 0 0 0,0 1 0 0 0,-1-1 0 0 0,-8 17 0 0 0,-2 8 0 0 0,-1 22 0 0 0,-60 103 0 0 0,45-106 0 0 0,-3-1 0 0 0,-2-2 0 0 0,-3-1 0 0 0,-81 90 0 0 0,111-137 0 0 0,0 0 0 0 0,0 0 0 0 0,0-1 0 0 0,-1 0 0 0 0,0 0 0 0 0,0-1 0 0 0,-1-1 0 0 0,1 1 0 0 0,-1-1 0 0 0,0-1 0 0 0,-12 3 0 0 0,-1-1 0 0 0,0-1 0 0 0,0-1 0 0 0,-40 0 0 0 0,58-4 0 0 0,0 1 0 0 0,0-1 0 0 0,1 0 0 0 0,-1-1 0 0 0,1 1 0 0 0,-1-1 0 0 0,1 0 0 0 0,-1 0 0 0 0,1 0 0 0 0,0-1 0 0 0,0 1 0 0 0,0-1 0 0 0,0 0 0 0 0,0 0 0 0 0,-3-5 0 0 0,-4-3 0 0 0,1 0 0 0 0,0-2 0 0 0,-8-12 0 0 0,-45-88 0 0 0,30 49 0 0 0,22 42 0 0 0,0-1 0 0 0,2-1 0 0 0,1 0 0 0 0,0 0 0 0 0,2-1 0 0 0,-5-35 0 0 0,5-6 0 0 0,1-81 0 0 0,5 135 0 0 0,1-1 0 0 0,1 1 0 0 0,0-1 0 0 0,0 1 0 0 0,1 0 0 0 0,1 0 0 0 0,0 0 0 0 0,9-18 0 0 0,5-2 0 0 0,34-48 0 0 0,-23 39 0 0 0,-8 14 0 0 0,1 1 0 0 0,1 0 0 0 0,1 2 0 0 0,2 1 0 0 0,0 1 0 0 0,1 1 0 0 0,1 2 0 0 0,57-30 0 0 0,67-17 0 0 0,-126 59 0 0 0,-1 0 0 0 0,1 2 0 0 0,0 1 0 0 0,1 1 0 0 0,-1 1 0 0 0,1 1 0 0 0,-1 2 0 0 0,41 5 0 0 0,-48-3 0 0 0,-1 2 0 0 0,0-1 0 0 0,0 2 0 0 0,-1 1 0 0 0,1 0 0 0 0,-1 1 0 0 0,-1 1 0 0 0,0 0 0 0 0,0 2 0 0 0,16 12 0 0 0,-16-7 0 0 0,-1 0 0 0 0,0 2 0 0 0,-2-1 0 0 0,0 2 0 0 0,19 33 0 0 0,-18-29 0 0 0,-9-12 0 0 0,1 1 0 0 0,-2-1 0 0 0,1 1 0 0 0,-2 0 0 0 0,1 0 0 0 0,-2 0 0 0 0,1 1 0 0 0,-1 12 0 0 0,1 111 0 0 0,-4-82 0 0 0,1-48 0 0 0,1 4 0 0 0,-1 0 0 0 0,-1 0 0 0 0,1 0 0 0 0,-2-1 0 0 0,1 1 0 0 0,-1 0 0 0 0,-1-1 0 0 0,-3 10 0 0 0,-22 43 0 0 0,-3-2 0 0 0,-2-1 0 0 0,-2-1 0 0 0,-48 57 0 0 0,41-61 0 0 0,29-36 0 0 0,0 0 0 0 0,-1-1 0 0 0,-1 0 0 0 0,0-2 0 0 0,-34 27 0 0 0,-22 15 0 0 0,47-40 0 0 0,22-15 0 0 0,0 0 0 0 0,0-1 0 0 0,0 1 0 0 0,-1 0 0 0 0,1-1 0 0 0,0 0 0 0 0,-1 1 0 0 0,0-1 0 0 0,1 0 0 0 0,-1 0 0 0 0,0 0 0 0 0,1-1 0 0 0,-1 1 0 0 0,0-1 0 0 0,0 1 0 0 0,-3-1 0 0 0,3 0 0 0 0,0 1 0 0 0,0-1 0 0 0,1 0 0 0 0,-1 0 0 0 0,0 0 0 0 0,0-1 0 0 0,0 1 0 0 0,0-1 0 0 0,0 0 0 0 0,0 1 0 0 0,0-1 0 0 0,1 0 0 0 0,-1-1 0 0 0,0 1 0 0 0,1 0 0 0 0,-1-1 0 0 0,1 0 0 0 0,-1 1 0 0 0,1-1 0 0 0,0 0 0 0 0,0 0 0 0 0,0 0 0 0 0,0-1 0 0 0,0 1 0 0 0,0 0 0 0 0,1-1 0 0 0,-1 1 0 0 0,1-1 0 0 0,-1 1 0 0 0,0-4 0 0 0,-33-93 0 0 0,22 32 0 0 0,2-1 0 0 0,4-1 0 0 0,3 1 0 0 0,3-1 0 0 0,8-75 0 0 0,-6 126 0 0 0,2 1 0 0 0,0-1 0 0 0,1 1 0 0 0,1 0 0 0 0,0 1 0 0 0,1-1 0 0 0,13-22 0 0 0,6-7 0 0 0,38-49 0 0 0,-27 43 0 0 0,-18 27 0 0 0,1 1 0 0 0,1 2 0 0 0,1 0 0 0 0,1 1 0 0 0,1 1 0 0 0,1 0 0 0 0,0 3 0 0 0,2 0 0 0 0,0 1 0 0 0,1 1 0 0 0,0 2 0 0 0,1 1 0 0 0,0 1 0 0 0,1 1 0 0 0,0 1 0 0 0,58-8 0 0 0,-74 15 0 0 0,1 1 0 0 0,-1 1 0 0 0,1 0 0 0 0,-1 1 0 0 0,0 0 0 0 0,1 1 0 0 0,-1 0 0 0 0,0 1 0 0 0,0 1 0 0 0,0 0 0 0 0,-1 1 0 0 0,15 7 0 0 0,0 8 0 0 0,-2 0 0 0 0,0 2 0 0 0,-1 1 0 0 0,-1 1 0 0 0,-2 1 0 0 0,0 0 0 0 0,-1 2 0 0 0,-2 0 0 0 0,28 57 0 0 0,-44-79 0 0 0,0 0 0 0 0,-1 0 0 0 0,1 0 0 0 0,-1 0 0 0 0,0 1 0 0 0,0 5 0 0 0,4 21 0 0 0,0-17 0 0 0,-1 0 0 0 0,0 0 0 0 0,-2 1 0 0 0,0 0 0 0 0,0 20 0 0 0,-1 15 0 0 0,0-28 0 0 0,0-1 0 0 0,-2 1 0 0 0,0 0 0 0 0,-2 0 0 0 0,0-1 0 0 0,-12 41 0 0 0,-8 23 0 0 0,-4-23 0 0 0,-2-2 0 0 0,-2-1 0 0 0,-79 111 0 0 0,104-163 0 0 0,-1-1 0 0 0,1 0 0 0 0,-1 0 0 0 0,-1 0 0 0 0,1-1 0 0 0,-12 7 0 0 0,-4 4 0 0 0,-1-2 0 0 0,15-12 0 0 0,0-1 0 0 0,0 0 0 0 0,0-1 0 0 0,0 1 0 0 0,-13-1 0 0 0,19-1 0 0 0,0-1 0 0 0,0 1 0 0 0,0 0 0 0 0,0-1 0 0 0,0 1 0 0 0,0-1 0 0 0,1 0 0 0 0,-1 0 0 0 0,0 0 0 0 0,0-1 0 0 0,1 1 0 0 0,-1 0 0 0 0,0-1 0 0 0,1 0 0 0 0,0 0 0 0 0,-1 0 0 0 0,-3-4 0 0 0,-39-70 0 0 0,39 64 0 0 0,0 1 0 0 0,1-1 0 0 0,0 0 0 0 0,0 0 0 0 0,2-1 0 0 0,-1 0 0 0 0,-1-19 0 0 0,-6-17 0 0 0,-2 0 0 0 0,-7-72 0 0 0,17 96 0 0 0,2 0 0 0 0,0 0 0 0 0,2-1 0 0 0,7-47 0 0 0,33-38 0 0 0,-37 91 0 0 0,2 0 0 0 0,0 1 0 0 0,2-1 0 0 0,0 1 0 0 0,1 1 0 0 0,12-20 0 0 0,2 3 0 0 0,2 1 0 0 0,1 0 0 0 0,2 2 0 0 0,1 1 0 0 0,2 2 0 0 0,40-32 0 0 0,-56 50 0 0 0,5-4 0 0 0,0 0 0 0 0,39-20 0 0 0,-49 30 0 0 0,1 1 0 0 0,1 0 0 0 0,-1 1 0 0 0,0 1 0 0 0,1-1 0 0 0,-1 2 0 0 0,1-1 0 0 0,18 2 0 0 0,-29 0 0 0 0,8-1 0 0 0,-1 1 0 0 0,0 0 0 0 0,0 0 0 0 0,0 1 0 0 0,1 0 0 0 0,-1 0 0 0 0,0 1 0 0 0,0 0 0 0 0,-1 0 0 0 0,1 1 0 0 0,12 6 0 0 0,-10 2 0 0 0,-1-1 0 0 0,0 1 0 0 0,-1 1 0 0 0,9 14 0 0 0,-12-18 0 0 0,4 5 0 0 0,0 1 0 0 0,-1 0 0 0 0,0 0 0 0 0,-1 1 0 0 0,-1 0 0 0 0,0 1 0 0 0,-2-1 0 0 0,6 27 0 0 0,10 123 0 0 0,-19-142 0 0 0,-1 1 0 0 0,-1 0 0 0 0,-1-1 0 0 0,-1 1 0 0 0,-7 25 0 0 0,2-14 0 0 0,3-15 0 0 0,0 0 0 0 0,-1 0 0 0 0,-15 32 0 0 0,-41 95 0 0 0,50-112 0 0 0,-2-1 0 0 0,-1-1 0 0 0,-1 0 0 0 0,-29 43 0 0 0,-70 58 0 0 0,71-85 0 0 0,43-47 0 0 0,0-1 0 0 0,0 1 0 0 0,0-1 0 0 0,0 0 0 0 0,0 1 0 0 0,0-1 0 0 0,-1 0 0 0 0,1 0 0 0 0,0 0 0 0 0,-1 0 0 0 0,1 0 0 0 0,-1 0 0 0 0,1 0 0 0 0,-1 0 0 0 0,1-1 0 0 0,-1 1 0 0 0,0 0 0 0 0,1-1 0 0 0,-1 1 0 0 0,0-1 0 0 0,1 0 0 0 0,-1 0 0 0 0,0 0 0 0 0,0 0 0 0 0,1 0 0 0 0,-1 0 0 0 0,0 0 0 0 0,1 0 0 0 0,-1-1 0 0 0,0 1 0 0 0,0 0 0 0 0,1-1 0 0 0,-1 0 0 0 0,1 1 0 0 0,-1-1 0 0 0,1 0 0 0 0,-1 0 0 0 0,1 0 0 0 0,-1 0 0 0 0,1 0 0 0 0,0 0 0 0 0,-1 0 0 0 0,1-1 0 0 0,0 1 0 0 0,0 0 0 0 0,0-1 0 0 0,0 1 0 0 0,0-1 0 0 0,-1-2 0 0 0,-4-7 0 0 0,0 0 0 0 0,1 0 0 0 0,0 0 0 0 0,1-1 0 0 0,-4-17 0 0 0,-2-19 0 0 0,3 0 0 0 0,2 0 0 0 0,0-67 0 0 0,6 105 0 0 0,0 0 0 0 0,0 1 0 0 0,1-1 0 0 0,0 0 0 0 0,1 0 0 0 0,0 1 0 0 0,8-17 0 0 0,5-17 0 0 0,-6 17 0 0 0,2 1 0 0 0,0 0 0 0 0,1 1 0 0 0,1 1 0 0 0,1 0 0 0 0,2 1 0 0 0,0 1 0 0 0,1 0 0 0 0,1 1 0 0 0,1 1 0 0 0,0 1 0 0 0,2 1 0 0 0,36-23 0 0 0,-46 28 0 0 0,-11 10 0 0 0,0 0 0 0 0,0 0 0 0 0,1 1 0 0 0,-1-1 0 0 0,0 1 0 0 0,1-1 0 0 0,-1 1 0 0 0,1-1 0 0 0,0 1 0 0 0,-1 0 0 0 0,1 0 0 0 0,0 0 0 0 0,0 0 0 0 0,0 0 0 0 0,0 0 0 0 0,0 1 0 0 0,4-2 0 0 0,68-26 0 0 0,-63 26 0 0 0,0 1 0 0 0,0 0 0 0 0,0 1 0 0 0,0 0 0 0 0,18 3 0 0 0,-26-3 0 0 0,0 1 0 0 0,0 0 0 0 0,0 0 0 0 0,0 0 0 0 0,0 0 0 0 0,-1 0 0 0 0,1 0 0 0 0,-1 1 0 0 0,1 0 0 0 0,-1-1 0 0 0,1 1 0 0 0,-1 0 0 0 0,0 0 0 0 0,0 0 0 0 0,0 0 0 0 0,0 0 0 0 0,0 1 0 0 0,0-1 0 0 0,2 5 0 0 0,2 4 0 0 0,0 2 0 0 0,-1-1 0 0 0,5 17 0 0 0,-7-19 0 0 0,4 14 0 0 0,-1 0 0 0 0,-1 1 0 0 0,-1-1 0 0 0,-1 1 0 0 0,-2 0 0 0 0,-1 37 0 0 0,-4-18 0 0 0,-1 0 0 0 0,-22 80 0 0 0,19-98 0 0 0,-2-1 0 0 0,-1-1 0 0 0,-24 43 0 0 0,2-8 0 0 0,27-46 0 0 0,0-1 0 0 0,-1 0 0 0 0,-1-1 0 0 0,0 0 0 0 0,0 0 0 0 0,-17 17 0 0 0,21-26 0 0 0,1 1 0 0 0,0 0 0 0 0,-1 0 0 0 0,1 0 0 0 0,1 1 0 0 0,-1-1 0 0 0,0 1 0 0 0,1 0 0 0 0,-3 6 0 0 0,-19 24 0 0 0,-1-7 0 0 0,-20 21 0 0 0,44-46 0 0 0,0-1 0 0 0,-1 0 0 0 0,1 0 0 0 0,-1 0 0 0 0,1 0 0 0 0,-1 0 0 0 0,1 0 0 0 0,-1-1 0 0 0,1 1 0 0 0,-1-1 0 0 0,0 1 0 0 0,0-1 0 0 0,1 1 0 0 0,-1-1 0 0 0,0 0 0 0 0,0 0 0 0 0,1 0 0 0 0,-1 0 0 0 0,0 0 0 0 0,0 0 0 0 0,1 0 0 0 0,-1-1 0 0 0,0 1 0 0 0,0 0 0 0 0,1-1 0 0 0,-1 0 0 0 0,0 1 0 0 0,1-1 0 0 0,-1 0 0 0 0,1 0 0 0 0,-1 0 0 0 0,1 0 0 0 0,0 0 0 0 0,-1 0 0 0 0,1 0 0 0 0,0-1 0 0 0,-1 1 0 0 0,1 0 0 0 0,0-1 0 0 0,0 1 0 0 0,0-1 0 0 0,1 1 0 0 0,-1-1 0 0 0,0 0 0 0 0,-1-2 0 0 0,-7-40 0 0 0,3 19 0 0 0,1 0 0 0 0,1-1 0 0 0,-1-42 0 0 0,4 59 0 0 0,1-1 0 0 0,0 1 0 0 0,1 0 0 0 0,0 0 0 0 0,0-1 0 0 0,1 1 0 0 0,0 0 0 0 0,1 0 0 0 0,0 0 0 0 0,6-12 0 0 0,24-57 0 0 0,-19 54 0 0 0,-6 10 0 0 0,0-1 0 0 0,1 1 0 0 0,0 1 0 0 0,1-1 0 0 0,1 2 0 0 0,13-13 0 0 0,7 5 0 0 0,-12-9 0 0 0,7 11 0 0 0,-10 2 0 0 0,-14 14 0 0 0,1-1 0 0 0,-1 1 0 0 0,0-1 0 0 0,1 1 0 0 0,-1 0 0 0 0,1 0 0 0 0,0 0 0 0 0,0 1 0 0 0,4-3 0 0 0,-4 3 0 0 0,0 0 0 0 0,0-1 0 0 0,1 0 0 0 0,-1 1 0 0 0,-1-1 0 0 0,1 0 0 0 0,0-1 0 0 0,4-3 0 0 0,-6 5 0 0 0,1-1 0 0 0,-1 1 0 0 0,1-1 0 0 0,0 1 0 0 0,0 0 0 0 0,0 0 0 0 0,0 0 0 0 0,0 0 0 0 0,0 0 0 0 0,0 0 0 0 0,0 1 0 0 0,0-1 0 0 0,0 0 0 0 0,0 1 0 0 0,0 0 0 0 0,3-1 0 0 0,2 0 0 0 0,13-2 0 0 0,0 1 0 0 0,27 0 0 0 0,-44 2 0 0 0,0 0 0 0 0,0 0 0 0 0,0 0 0 0 0,0 0 0 0 0,0 0 0 0 0,-1 1 0 0 0,1-1 0 0 0,0 1 0 0 0,0 0 0 0 0,0 0 0 0 0,0 0 0 0 0,0 0 0 0 0,-1 1 0 0 0,1-1 0 0 0,-1 1 0 0 0,1-1 0 0 0,-1 1 0 0 0,1 0 0 0 0,-1 0 0 0 0,0 0 0 0 0,0 0 0 0 0,0 0 0 0 0,3 5 0 0 0,16 28 0 0 0,-18-30 0 0 0,1-1 0 0 0,-1 0 0 0 0,0 1 0 0 0,0 0 0 0 0,-1 0 0 0 0,0 0 0 0 0,0 0 0 0 0,0 0 0 0 0,0 0 0 0 0,-1 0 0 0 0,2 9 0 0 0,15 136 0 0 0,-19-127 0 0 0,0-1 0 0 0,-1 0 0 0 0,-9 43 0 0 0,1-24 0 0 0,8-29 0 0 0,-1-1 0 0 0,0 0 0 0 0,-1 0 0 0 0,0 0 0 0 0,0 0 0 0 0,-9 14 0 0 0,-42 78 0 0 0,-11 21 0 0 0,56-109 0 0 0,0 0 0 0 0,-1-1 0 0 0,-1 0 0 0 0,0-1 0 0 0,-22 20 0 0 0,-3 1 0 0 0,30-26 0 0 0,0 0 0 0 0,-1-1 0 0 0,0 0 0 0 0,-1 0 0 0 0,-12 7 0 0 0,-13 9 0 0 0,26-17 0 0 0,1-1 0 0 0,-1 0 0 0 0,0 0 0 0 0,-1-1 0 0 0,1 0 0 0 0,-10 4 0 0 0,-4-2 0 0 0,1-1 0 0 0,-1-1 0 0 0,0 0 0 0 0,-28 0 0 0 0,48-4 0 0 0,0 0 0 0 0,0-1 0 0 0,0 1 0 0 0,0 0 0 0 0,1 0 0 0 0,-1-1 0 0 0,0 1 0 0 0,0-1 0 0 0,1 0 0 0 0,-1 1 0 0 0,0-1 0 0 0,1 0 0 0 0,-1 0 0 0 0,1 0 0 0 0,-1 0 0 0 0,1 0 0 0 0,-1-1 0 0 0,1 1 0 0 0,0 0 0 0 0,0-1 0 0 0,-1 1 0 0 0,1-1 0 0 0,0 1 0 0 0,0-1 0 0 0,1 1 0 0 0,-3-4 0 0 0,-9-14 0 0 0,1 2 0 0 0,1 0 0 0 0,0-1 0 0 0,2 0 0 0 0,0 0 0 0 0,1-1 0 0 0,0 0 0 0 0,-4-30 0 0 0,10 42 0 0 0,0 0 0 0 0,1 0 0 0 0,0 0 0 0 0,0 0 0 0 0,0 0 0 0 0,1 0 0 0 0,0 0 0 0 0,1 1 0 0 0,0-1 0 0 0,0 0 0 0 0,0 0 0 0 0,1 1 0 0 0,0 0 0 0 0,0-1 0 0 0,0 1 0 0 0,1 0 0 0 0,0 1 0 0 0,7-9 0 0 0,6-6 0 0 0,1 1 0 0 0,1 0 0 0 0,30-22 0 0 0,-29 23 0 0 0,-14 12 0 0 0,1 1 0 0 0,-1-1 0 0 0,1 1 0 0 0,13-8 0 0 0,53-24 0 0 0,7 12 0 0 0,-61 12 0 0 0,-16 10 0 0 0,0 1 0 0 0,0 0 0 0 0,0 0 0 0 0,0 0 0 0 0,1 1 0 0 0,-1-1 0 0 0,0 1 0 0 0,1-1 0 0 0,-1 1 0 0 0,1 0 0 0 0,0 0 0 0 0,4 0 0 0 0,43-6 0 0 0,-27 2 0 0 0,-1 1 0 0 0,1 2 0 0 0,0 1 0 0 0,0 0 0 0 0,27 4 0 0 0,-47-2 0 0 0,0 0 0 0 0,0 0 0 0 0,-1 0 0 0 0,1 1 0 0 0,0-1 0 0 0,-1 1 0 0 0,1 0 0 0 0,-1 0 0 0 0,0 0 0 0 0,0 1 0 0 0,0-1 0 0 0,0 1 0 0 0,0 0 0 0 0,0 0 0 0 0,0 0 0 0 0,-1 0 0 0 0,0 0 0 0 0,0 0 0 0 0,0 1 0 0 0,0-1 0 0 0,0 1 0 0 0,0-1 0 0 0,-1 1 0 0 0,0 0 0 0 0,0 0 0 0 0,1 7 0 0 0,2 10 0 0 0,-2 1 0 0 0,-1-1 0 0 0,-2 41 0 0 0,1-28 0 0 0,-1-22 0 0 0,1 1 0 0 0,-2 0 0 0 0,1-1 0 0 0,-2 1 0 0 0,0-1 0 0 0,0 0 0 0 0,-1 0 0 0 0,-1 0 0 0 0,0 0 0 0 0,0-1 0 0 0,-1 0 0 0 0,-1 0 0 0 0,0 0 0 0 0,0-1 0 0 0,-10 11 0 0 0,-63 85 0 0 0,19-33 0 0 0,34-39 0 0 0,-39 38 0 0 0,42-49 0 0 0,-52 45 0 0 0,23-22 0 0 0,47-39 0 0 0,-1 0 0 0 0,0-1 0 0 0,0 0 0 0 0,0 0 0 0 0,-1-1 0 0 0,1 0 0 0 0,-1 0 0 0 0,-1-1 0 0 0,-11 5 0 0 0,-26 7 0 0 0,33-11 0 0 0,1-1 0 0 0,-1 0 0 0 0,1 0 0 0 0,-1-2 0 0 0,0 1 0 0 0,-22 0 0 0 0,29-3 0 0 0,3 0 0 0 0,0 1 0 0 0,-1-1 0 0 0,1 0 0 0 0,-1 0 0 0 0,0-1 0 0 0,1 1 0 0 0,0 0 0 0 0,-1-1 0 0 0,1 0 0 0 0,-1 0 0 0 0,1 0 0 0 0,0 0 0 0 0,0-1 0 0 0,-1 1 0 0 0,1-1 0 0 0,0 0 0 0 0,0 0 0 0 0,1 0 0 0 0,-1 0 0 0 0,-4-4 0 0 0,-12-19 0 0 0,15 21 0 0 0,0 0 0 0 0,1 0 0 0 0,-1-1 0 0 0,1 1 0 0 0,0-1 0 0 0,0 0 0 0 0,-3-9 0 0 0,-15-35 0 0 0,16 39 0 0 0,1 1 0 0 0,0-1 0 0 0,0 0 0 0 0,1 0 0 0 0,0-1 0 0 0,-3-20 0 0 0,5 16 0 0 0,0 0 0 0 0,0 0 0 0 0,2 0 0 0 0,1-14 0 0 0,-1 25 0 0 0,-1 0 0 0 0,1 0 0 0 0,0 1 0 0 0,1-1 0 0 0,-1 1 0 0 0,0-1 0 0 0,1 1 0 0 0,0 0 0 0 0,0-1 0 0 0,0 1 0 0 0,0 0 0 0 0,0 0 0 0 0,1 0 0 0 0,-1 1 0 0 0,1-1 0 0 0,0 0 0 0 0,0 1 0 0 0,0 0 0 0 0,0 0 0 0 0,4-3 0 0 0,-5 5 0 0 0,-1-1 0 0 0,0 0 0 0 0,0 0 0 0 0,1 0 0 0 0,-1 1 0 0 0,0-1 0 0 0,0 0 0 0 0,0 0 0 0 0,0 0 0 0 0,0-1 0 0 0,-1 1 0 0 0,1 0 0 0 0,0 0 0 0 0,0 0 0 0 0,-1-1 0 0 0,1 1 0 0 0,-1 0 0 0 0,1-1 0 0 0,0-2 0 0 0,6-10 0 0 0,3 8 0 0 0,-1 2 0 0 0,0-1 0 0 0,1 1 0 0 0,11-3 0 0 0,-4 1 0 0 0,-3 2 0 0 0,-1 0 0 0 0,1 1 0 0 0,1 1 0 0 0,-1 0 0 0 0,0 1 0 0 0,0 0 0 0 0,1 2 0 0 0,22 2 0 0 0,-34-3 0 0 0,0 1 0 0 0,1-1 0 0 0,-1 1 0 0 0,0 0 0 0 0,0 0 0 0 0,0 0 0 0 0,0 1 0 0 0,0-1 0 0 0,0 1 0 0 0,0 0 0 0 0,0-1 0 0 0,0 1 0 0 0,-1 1 0 0 0,1-1 0 0 0,-1 0 0 0 0,0 0 0 0 0,3 4 0 0 0,1 3 0 0 0,0 1 0 0 0,0-1 0 0 0,7 19 0 0 0,2 4 0 0 0,-11-21 0 0 0,-1 1 0 0 0,0-1 0 0 0,-1 1 0 0 0,-1 0 0 0 0,0-1 0 0 0,0 1 0 0 0,-1 0 0 0 0,-1 0 0 0 0,0 0 0 0 0,-3 14 0 0 0,-26 72 0 0 0,27-89 0 0 0,-1 0 0 0 0,0-1 0 0 0,0 1 0 0 0,-1-1 0 0 0,0 0 0 0 0,-1-1 0 0 0,0 1 0 0 0,0-1 0 0 0,0 0 0 0 0,-14 11 0 0 0,-29 38 0 0 0,46-51 0 0 0,0-1 0 0 0,0 1 0 0 0,-1-1 0 0 0,0 0 0 0 0,0 0 0 0 0,0 0 0 0 0,0-1 0 0 0,0 1 0 0 0,-1-1 0 0 0,-7 4 0 0 0,-4 11 0 0 0,15-16 0 0 0,-1 0 0 0 0,1 0 0 0 0,-1 1 0 0 0,0-1 0 0 0,0 0 0 0 0,0 0 0 0 0,0 0 0 0 0,0-1 0 0 0,0 1 0 0 0,-1 0 0 0 0,-3 1 0 0 0,-14 8 0 0 0,-93 43 0 0 0,51-31 0 0 0,-1-4 0 0 0,-1-2 0 0 0,-76 10 0 0 0,-199 10 0 0 0,295-34 0 0 0,-64 1 0 0 0,0-6 0 0 0,0-3 0 0 0,-142-28 0 0 0,-3 7 0 0 0,209 22 0 0 0,27 4 0 0 0,0-2 0 0 0,-1 0 0 0 0,1-1 0 0 0,-23-8 0 0 0,38 10 0 0 0,0 0 0 0 0,0 0 0 0 0,0-1 0 0 0,0 1 0 0 0,0-1 0 0 0,1 1 0 0 0,-1-1 0 0 0,1 0 0 0 0,-1 0 0 0 0,1 0 0 0 0,0 1 0 0 0,0-1 0 0 0,0 0 0 0 0,0-1 0 0 0,0 1 0 0 0,0 0 0 0 0,0 0 0 0 0,1 0 0 0 0,-1 0 0 0 0,1-1 0 0 0,0 1 0 0 0,-1 0 0 0 0,1-5 0 0 0,0 4 0 0 0,0-1 0 0 0,0 1 0 0 0,0-1 0 0 0,0 1 0 0 0,1-1 0 0 0,-1 0 0 0 0,1 1 0 0 0,0 0 0 0 0,0-1 0 0 0,0 1 0 0 0,0-1 0 0 0,1 1 0 0 0,3-5 0 0 0,4-1 0 0 0,0 1 0 0 0,1 0 0 0 0,15-9 0 0 0,-13 8 0 0 0,101-58 0 0 0,-89 53 0 0 0,0 2 0 0 0,51-18 0 0 0,-46 19 0 0 0,226-73 0 0 0,-209 73 0 0 0,1 2 0 0 0,0 2 0 0 0,0 2 0 0 0,1 2 0 0 0,50 4 0 0 0,-25 7 0 0 0,-68-7 0 0 0,0 0 0 0 0,0 0 0 0 0,0 0 0 0 0,0 1 0 0 0,-1 0 0 0 0,1 0 0 0 0,-1 0 0 0 0,1 1 0 0 0,-1-1 0 0 0,0 1 0 0 0,0 0 0 0 0,4 4 0 0 0,20 22 0 0 0,-17-18 0 0 0,1 1 0 0 0,-2 1 0 0 0,11 15 0 0 0,-18-22 0 0 0,1 0 0 0 0,-1 0 0 0 0,-1 0 0 0 0,1 1 0 0 0,-1-1 0 0 0,0 1 0 0 0,0 0 0 0 0,-1 0 0 0 0,0 0 0 0 0,0 0 0 0 0,-1 7 0 0 0,2 30 0 0 0,-2 44 0 0 0,-1-82 0 0 0,0 0 0 0 0,0 0 0 0 0,0 0 0 0 0,-1 0 0 0 0,0 0 0 0 0,0 0 0 0 0,-1 0 0 0 0,1 0 0 0 0,-1-1 0 0 0,0 0 0 0 0,-6 8 0 0 0,-22 30 0 0 0,25-33 0 0 0,-1 1 0 0 0,-1-1 0 0 0,0 0 0 0 0,-1-1 0 0 0,-11 11 0 0 0,-18 11 0 0 0,-2-1 0 0 0,-2-2 0 0 0,-47 25 0 0 0,59-40 0 0 0,1-1 0 0 0,-47 12 0 0 0,21-12 0 0 0,-104 10 0 0 0,84-14 0 0 0,-151 7 0 0 0,194-15 0 0 0,0-2 0 0 0,1-1 0 0 0,-1-1 0 0 0,0-2 0 0 0,-34-11 0 0 0,30 6 0 0 0,13 5 0 0 0,-1-2 0 0 0,-23-11 0 0 0,-67-50 0 0 0,-47-29 0 0 0,74 41 0 0 0,79 52 0 0 0,0-1 0 0 0,1 1 0 0 0,0-2 0 0 0,0 1 0 0 0,0-1 0 0 0,1 0 0 0 0,-10-13 0 0 0,-4-5 0 0 0,17 21 0 0 0,1 0 0 0 0,0-1 0 0 0,1 1 0 0 0,-1 0 0 0 0,1-1 0 0 0,0 1 0 0 0,0 0 0 0 0,0-1 0 0 0,1 1 0 0 0,0-1 0 0 0,-1 0 0 0 0,2 1 0 0 0,-1-5 0 0 0,0 3 0 0 0,1 1 0 0 0,-1-1 0 0 0,1 1 0 0 0,0-1 0 0 0,0 1 0 0 0,0 0 0 0 0,1-1 0 0 0,0 1 0 0 0,4-8 0 0 0,5 2 0 0 0,0 1 0 0 0,0 0 0 0 0,1 0 0 0 0,0 1 0 0 0,1 1 0 0 0,22-11 0 0 0,17-12 0 0 0,78-57 0 0 0,-114 77 0 0 0,1 1 0 0 0,-1 1 0 0 0,1 1 0 0 0,1 0 0 0 0,0 2 0 0 0,19-6 0 0 0,3-1 0 0 0,1-3 0 0 0,0 3 0 0 0,83-17 0 0 0,-27 12 0 0 0,-58 10 0 0 0,48-4 0 0 0,51 0 0 0 0,131-5 0 0 0,-221 16 0 0 0,-32 0 0 0 0,0 0 0 0 0,0 1 0 0 0,0 1 0 0 0,0 0 0 0 0,0 1 0 0 0,0 1 0 0 0,0 0 0 0 0,30 11 0 0 0,-43-12 0 0 0,-1-1 0 0 0,1 1 0 0 0,-1 0 0 0 0,1 0 0 0 0,-1 0 0 0 0,1 0 0 0 0,-1 0 0 0 0,0 0 0 0 0,0 0 0 0 0,2 4 0 0 0,12 12 0 0 0,-3-7 0 0 0,-10-9 0 0 0,0 1 0 0 0,0-1 0 0 0,0 1 0 0 0,0-1 0 0 0,-1 1 0 0 0,1 0 0 0 0,-1 0 0 0 0,0 1 0 0 0,0-1 0 0 0,0 0 0 0 0,0 1 0 0 0,0-1 0 0 0,-1 1 0 0 0,1-1 0 0 0,-1 1 0 0 0,0 0 0 0 0,0 0 0 0 0,0 6 0 0 0,4 23 0 0 0,-2-1 0 0 0,-1 1 0 0 0,-2-1 0 0 0,-1 1 0 0 0,-7 41 0 0 0,6-65 0 0 0,-1 0 0 0 0,0 0 0 0 0,-1 0 0 0 0,1-1 0 0 0,-2 0 0 0 0,1 0 0 0 0,-1 0 0 0 0,-8 10 0 0 0,-54 58 0 0 0,50-57 0 0 0,-24 22 0 0 0,-1-2 0 0 0,-2-2 0 0 0,-1-1 0 0 0,-73 43 0 0 0,12-28 0 0 0,64-32 0 0 0,4-4 0 0 0,-1-3 0 0 0,0-1 0 0 0,-1-1 0 0 0,0-3 0 0 0,-45 4 0 0 0,-32-4 0 0 0,-57-9 0 0 0,166 2 0 0 0,-19-2 0 0 0,0-2 0 0 0,0 0 0 0 0,0-1 0 0 0,1-2 0 0 0,-30-11 0 0 0,-125-61 0 0 0,128 55 0 0 0,33 15 0 0 0,-15-7 0 0 0,-41-25 0 0 0,43 19 0 0 0,2-2 0 0 0,-51-50 0 0 0,78 70 0 0 0,0-1 0 0 0,1 0 0 0 0,0 0 0 0 0,0-1 0 0 0,1 1 0 0 0,-1 0 0 0 0,1-1 0 0 0,0 0 0 0 0,1 1 0 0 0,0-1 0 0 0,-1 0 0 0 0,2 0 0 0 0,-1 0 0 0 0,1 0 0 0 0,0 0 0 0 0,0 0 0 0 0,1-7 0 0 0,-1-1 0 0 0,0 6 0 0 0,0 2 0 0 0,-1 1 0 0 0,1-1 0 0 0,0 1 0 0 0,1-1 0 0 0,-1 1 0 0 0,1 0 0 0 0,0-1 0 0 0,1 1 0 0 0,-1 0 0 0 0,1 0 0 0 0,0-1 0 0 0,0 1 0 0 0,0 1 0 0 0,5-7 0 0 0,36-35 0 0 0,2 3 0 0 0,1 2 0 0 0,100-67 0 0 0,-114 88 0 0 0,44-19 0 0 0,-46 25 0 0 0,-3 1 0 0 0,1 2 0 0 0,0 1 0 0 0,1 1 0 0 0,0 1 0 0 0,54-6 0 0 0,-23 8 0 0 0,114 5 0 0 0,-166 2 0 0 0,0-1 0 0 0,0 1 0 0 0,0 0 0 0 0,0 1 0 0 0,-1-1 0 0 0,1 2 0 0 0,-1-1 0 0 0,1 1 0 0 0,-1 0 0 0 0,0 1 0 0 0,0-1 0 0 0,0 2 0 0 0,0-1 0 0 0,-1 1 0 0 0,0 0 0 0 0,0 0 0 0 0,0 0 0 0 0,-1 1 0 0 0,1 0 0 0 0,-1 0 0 0 0,-1 0 0 0 0,1 1 0 0 0,-1 0 0 0 0,0 0 0 0 0,-1 0 0 0 0,1 0 0 0 0,-1 0 0 0 0,-1 1 0 0 0,0-1 0 0 0,3 14 0 0 0,-2-8 0 0 0,-1 0 0 0 0,0-1 0 0 0,-1 1 0 0 0,0 0 0 0 0,-1 0 0 0 0,0 0 0 0 0,-1 0 0 0 0,-1 0 0 0 0,0-1 0 0 0,-4 14 0 0 0,1-11 0 0 0,0 0 0 0 0,-1 0 0 0 0,-1-1 0 0 0,-1 0 0 0 0,0-1 0 0 0,0 1 0 0 0,-2-1 0 0 0,1-1 0 0 0,-2 0 0 0 0,1 0 0 0 0,-24 18 0 0 0,-15 6 0 0 0,32-22 0 0 0,-1 0 0 0 0,-1-2 0 0 0,0 0 0 0 0,-1-1 0 0 0,0 0 0 0 0,0-2 0 0 0,-32 10 0 0 0,-16-3 0 0 0,31-6 0 0 0,0-2 0 0 0,-74 7 0 0 0,55-13 0 0 0,4 2 0 0 0,0-3 0 0 0,0-2 0 0 0,-75-12 0 0 0,61-9 0 0 0,53 16 0 0 0,0 1 0 0 0,0 1 0 0 0,-1 0 0 0 0,-18-3 0 0 0,10 2 0 0 0,1-1 0 0 0,0 0 0 0 0,1-2 0 0 0,0 0 0 0 0,-34-19 0 0 0,-6-15 0 0 0,48 33 0 0 0,0-1 0 0 0,-26-13 0 0 0,28 18 0 0 0,0-1 0 0 0,1 0 0 0 0,0 0 0 0 0,0-1 0 0 0,-11-11 0 0 0,-5-3 0 0 0,-19-28 0 0 0,42 47 0 0 0,-1 0 0 0 0,1 0 0 0 0,-1-1 0 0 0,1 1 0 0 0,0-1 0 0 0,0 0 0 0 0,1 1 0 0 0,-1-1 0 0 0,-1-4 0 0 0,-15-17 0 0 0,15 21 0 0 0,1 0 0 0 0,0 0 0 0 0,0 0 0 0 0,0-1 0 0 0,0 1 0 0 0,0-1 0 0 0,1 1 0 0 0,-1-1 0 0 0,1 0 0 0 0,0 0 0 0 0,0 0 0 0 0,1 1 0 0 0,-1-1 0 0 0,1 0 0 0 0,0 0 0 0 0,0-7 0 0 0,1 9 0 0 0,0 0 0 0 0,0 0 0 0 0,0 0 0 0 0,0 1 0 0 0,1-1 0 0 0,-1 0 0 0 0,0 1 0 0 0,1-1 0 0 0,-1 1 0 0 0,1 0 0 0 0,0-1 0 0 0,-1 1 0 0 0,1 0 0 0 0,0 0 0 0 0,0 0 0 0 0,0 0 0 0 0,0 0 0 0 0,3 0 0 0 0,9-8 0 0 0,-7 2 0 0 0,-6 5 0 0 0,0 1 0 0 0,1-1 0 0 0,-1 1 0 0 0,0-1 0 0 0,1 1 0 0 0,-1 0 0 0 0,1-1 0 0 0,-1 1 0 0 0,1 0 0 0 0,0 0 0 0 0,-1 0 0 0 0,1 0 0 0 0,0 1 0 0 0,0-1 0 0 0,0 0 0 0 0,0 1 0 0 0,0-1 0 0 0,-1 1 0 0 0,1 0 0 0 0,0-1 0 0 0,0 1 0 0 0,2 0 0 0 0,21-3 0 0 0,45-14 0 0 0,-49 11 0 0 0,-1 1 0 0 0,1 1 0 0 0,30-3 0 0 0,322 12 0 0 0,-347-1 0 0 0,1 2 0 0 0,-1 0 0 0 0,0 2 0 0 0,0 1 0 0 0,32 16 0 0 0,-58-25 0 0 0,115 32 0 0 0,-94-23 0 0 0,-1 0 0 0 0,0 2 0 0 0,20 14 0 0 0,-4-8 0 0 0,-31-16 0 0 0,0 1 0 0 0,0 0 0 0 0,0 0 0 0 0,0 1 0 0 0,-1 0 0 0 0,1 0 0 0 0,-1 0 0 0 0,5 4 0 0 0,2 7 0 0 0,14 12 0 0 0,-23-25 0 0 0,-1 0 0 0 0,0 0 0 0 0,1 0 0 0 0,-1 0 0 0 0,0 0 0 0 0,0 1 0 0 0,0-1 0 0 0,0 0 0 0 0,0 1 0 0 0,0-1 0 0 0,0 1 0 0 0,0-1 0 0 0,0 1 0 0 0,-1-1 0 0 0,1 1 0 0 0,0 2 0 0 0,0-2 0 0 0,-1 0 0 0 0,1 0 0 0 0,0 0 0 0 0,0 0 0 0 0,0 0 0 0 0,0 0 0 0 0,0 0 0 0 0,0 0 0 0 0,1 0 0 0 0,-1-1 0 0 0,1 1 0 0 0,1 1 0 0 0,1 2 0 0 0,0 0 0 0 0,-1 0 0 0 0,0 0 0 0 0,0 0 0 0 0,-1 0 0 0 0,1 1 0 0 0,-1 0 0 0 0,0-1 0 0 0,0 1 0 0 0,-1 0 0 0 0,0-1 0 0 0,0 1 0 0 0,0 0 0 0 0,-1 0 0 0 0,0 0 0 0 0,0 0 0 0 0,0 0 0 0 0,-1 0 0 0 0,0 0 0 0 0,-3 11 0 0 0,-1-8 0 0 0,-1-1 0 0 0,0 0 0 0 0,0-1 0 0 0,-1 1 0 0 0,0-1 0 0 0,0 0 0 0 0,-1-1 0 0 0,0 1 0 0 0,0-2 0 0 0,0 1 0 0 0,-1-1 0 0 0,0 0 0 0 0,-11 4 0 0 0,-14 5 0 0 0,0-2 0 0 0,-48 12 0 0 0,-18-2 0 0 0,-1-4 0 0 0,-1-4 0 0 0,-166 0 0 0 0,227-16 0 0 0,-1-2 0 0 0,1-3 0 0 0,1-1 0 0 0,-79-26 0 0 0,90 26 0 0 0,-11-11 0 0 0,34 16 0 0 0,0-1 0 0 0,0 1 0 0 0,0 1 0 0 0,-1-1 0 0 0,-10-2 0 0 0,13 4 0 0 0,1 0 0 0 0,-1 0 0 0 0,0 0 0 0 0,0-1 0 0 0,1 0 0 0 0,-1 0 0 0 0,1 0 0 0 0,-1 0 0 0 0,1 0 0 0 0,0-1 0 0 0,-3-2 0 0 0,3 2 0 0 0,0 1 0 0 0,0-1 0 0 0,-1 1 0 0 0,1 0 0 0 0,0 0 0 0 0,-1 0 0 0 0,0 0 0 0 0,-6-2 0 0 0,3 2 0 0 0,0 0 0 0 0,1-1 0 0 0,-1 0 0 0 0,1 0 0 0 0,0 0 0 0 0,-9-7 0 0 0,13 9 0 0 0,0-1 0 0 0,0 1 0 0 0,0-1 0 0 0,1 1 0 0 0,-1-1 0 0 0,0 0 0 0 0,1 0 0 0 0,-1 0 0 0 0,1 0 0 0 0,0 0 0 0 0,-1 0 0 0 0,1-1 0 0 0,0 1 0 0 0,1 0 0 0 0,-1 0 0 0 0,0-1 0 0 0,1 1 0 0 0,-2-5 0 0 0,3 6 0 0 0,-1 0 0 0 0,0 0 0 0 0,0 0 0 0 0,1 0 0 0 0,-1 0 0 0 0,1 0 0 0 0,-1 0 0 0 0,1 0 0 0 0,-1 0 0 0 0,1 1 0 0 0,0-1 0 0 0,-1 0 0 0 0,1 0 0 0 0,0 0 0 0 0,-1 1 0 0 0,1-1 0 0 0,0 0 0 0 0,0 1 0 0 0,0-1 0 0 0,0 1 0 0 0,0-1 0 0 0,0 1 0 0 0,0 0 0 0 0,0-1 0 0 0,0 1 0 0 0,1-1 0 0 0,27-5 0 0 0,-25 5 0 0 0,7-3 0 0 0,0-1 0 0 0,-1 0 0 0 0,0 0 0 0 0,17-13 0 0 0,33-17 0 0 0,97-24 0 0 0,254-60 0 0 0,-270 98 0 0 0,-104 10 0 0 0,-12 4 0 0 0,0 1 0 0 0,29-4 0 0 0,43-11 0 0 0,-69 14 0 0 0,0 0 0 0 0,35-2 0 0 0,87-2 0 0 0,245-10 0 0 0,-269 22 0 0 0,175-4 0 0 0,-246 0 0 0 0,0-3 0 0 0,-1-3 0 0 0,77-22 0 0 0,-123 28 0 0 0,1 0 0 0 0,-1-1 0 0 0,0 0 0 0 0,10-7 0 0 0,-11 6 0 0 0,1 1 0 0 0,-1 0 0 0 0,1 0 0 0 0,14-4 0 0 0,-14 4 0 0 0,0 1 0 0 0,-1-2 0 0 0,1 1 0 0 0,-1-1 0 0 0,0 0 0 0 0,0-1 0 0 0,8-7 0 0 0,21-15 0 0 0,-23 19 0 0 0,-1-1 0 0 0,1 0 0 0 0,-2 0 0 0 0,1-1 0 0 0,-2-1 0 0 0,1 1 0 0 0,-2-2 0 0 0,17-26 0 0 0,-8 12 0 0 0,22-22 0 0 0,-27 34 0 0 0,-1 0 0 0 0,17-27 0 0 0,63-151 0 0 0,5 18 0 0 0,-71 143 0 0 0,-23 29 0 0 0,-1 0 0 0 0,1 0 0 0 0,0-1 0 0 0,-1 1 0 0 0,0-1 0 0 0,1 1 0 0 0,2-8 0 0 0,7-2 0 0 0,4-4 0 0 0,27-24 0 0 0,-39 39 0 0 0,-1-1 0 0 0,0 1 0 0 0,0 0 0 0 0,1 0 0 0 0,0 0 0 0 0,-1 1 0 0 0,1-1 0 0 0,0 1 0 0 0,0 0 0 0 0,-1 0 0 0 0,1 0 0 0 0,7 0 0 0 0,-10 1 0 0 0,2-1 0 0 0,1 1 0 0 0,-1 0 0 0 0,0 0 0 0 0,0 0 0 0 0,0 0 0 0 0,0 1 0 0 0,0-1 0 0 0,1 1 0 0 0,-1 0 0 0 0,0 0 0 0 0,0 0 0 0 0,0 0 0 0 0,-1 1 0 0 0,5 1 0 0 0,31 43 0 0 0,51 43 0 0 0,-63-46 0 0 0,-20-38 0 0 0,-4-4 0 0 0,0 0 0 0 0,0 1 0 0 0,-1-1 0 0 0,1 0 0 0 0,-1 1 0 0 0,1-1 0 0 0,-1 1 0 0 0,0 0 0 0 0,1 0 0 0 0,-1-1 0 0 0,0 1 0 0 0,0 0 0 0 0,0 0 0 0 0,1 4 0 0 0,17 15 0 0 0,-18-21 0 0 0,0 1 0 0 0,-1 0 0 0 0,1 0 0 0 0,0-1 0 0 0,0 1 0 0 0,0-1 0 0 0,0 1 0 0 0,0 0 0 0 0,0-1 0 0 0,-1 0 0 0 0,1 1 0 0 0,0-1 0 0 0,0 1 0 0 0,1-1 0 0 0,-1 0 0 0 0,0 0 0 0 0,0 0 0 0 0,0 0 0 0 0,0 0 0 0 0,0 0 0 0 0,0 0 0 0 0,0 0 0 0 0,0 0 0 0 0,0 0 0 0 0,0 0 0 0 0,0-1 0 0 0,2 1 0 0 0,-2-1 0 0 0,0 1 0 0 0,-1 0 0 0 0,1 0 0 0 0,-1 0 0 0 0,0 0 0 0 0,1 0 0 0 0,-1 0 0 0 0,1 0 0 0 0,-1 0 0 0 0,1 0 0 0 0,-1-1 0 0 0,1 1 0 0 0,-1 0 0 0 0,0 0 0 0 0,1 0 0 0 0,-1-1 0 0 0,1 1 0 0 0,-1 0 0 0 0,0-1 0 0 0,1 1 0 0 0,-1 0 0 0 0,0-1 0 0 0,0 1 0 0 0,1 0 0 0 0,-1-1 0 0 0,0 1 0 0 0,0-1 0 0 0,1 1 0 0 0,-1 0 0 0 0,0-1 0 0 0,0 1 0 0 0,0-1 0 0 0,0 1 0 0 0,0-1 0 0 0,1 1 0 0 0,-1-1 0 0 0,0 0 0 0 0,0-1 0 0 0,21-18 0 0 0,-17 17 0 0 0,-1 0 0 0 0,1-1 0 0 0,-1 1 0 0 0,0-1 0 0 0,0 1 0 0 0,0-1 0 0 0,0 0 0 0 0,2-5 0 0 0,-3 6 0 0 0,-1-1 0 0 0,1 1 0 0 0,-1 1 0 0 0,1-1 0 0 0,0 0 0 0 0,0 0 0 0 0,1 1 0 0 0,-1-1 0 0 0,0 1 0 0 0,1-1 0 0 0,0 1 0 0 0,-1 0 0 0 0,1 0 0 0 0,0 0 0 0 0,0 1 0 0 0,0-1 0 0 0,0 1 0 0 0,0-1 0 0 0,0 1 0 0 0,1 0 0 0 0,5-1 0 0 0,-7 2 0 0 0,0-1 0 0 0,0 0 0 0 0,-1 0 0 0 0,1 1 0 0 0,-1-1 0 0 0,1 0 0 0 0,-1 0 0 0 0,1 0 0 0 0,-1-1 0 0 0,1 1 0 0 0,-1 0 0 0 0,0 0 0 0 0,0-1 0 0 0,2-1 0 0 0,17-15 0 0 0,-10 16 0 0 0,1 0 0 0 0,-1 1 0 0 0,0 0 0 0 0,0 0 0 0 0,1 1 0 0 0,-1 1 0 0 0,0-1 0 0 0,17 5 0 0 0,-10 0 0 0 0,-14-5 0 0 0,-1 1 0 0 0,1 0 0 0 0,-1-1 0 0 0,1 1 0 0 0,-1 0 0 0 0,1 1 0 0 0,-1-1 0 0 0,0 0 0 0 0,1 1 0 0 0,-1-1 0 0 0,3 3 0 0 0,1 2 0 0 0,1 0 0 0 0,0-1 0 0 0,0 0 0 0 0,0-1 0 0 0,0 1 0 0 0,1-1 0 0 0,0-1 0 0 0,10 4 0 0 0,17 2 0 0 0,12 2 0 0 0,-45-11 0 0 0,-1 0 0 0 0,0 1 0 0 0,1-1 0 0 0,-1 0 0 0 0,0 0 0 0 0,1 0 0 0 0,-1 0 0 0 0,0 0 0 0 0,1-1 0 0 0,-1 1 0 0 0,1 0 0 0 0,-1 0 0 0 0,0-1 0 0 0,0 1 0 0 0,1-1 0 0 0,-1 0 0 0 0,0 1 0 0 0,0-1 0 0 0,0 0 0 0 0,1 1 0 0 0,-1-1 0 0 0,0 0 0 0 0,1-2 0 0 0,1-3 0 0 0,0 0 0 0 0,-1 0 0 0 0,0-1 0 0 0,0 1 0 0 0,-1 0 0 0 0,1-1 0 0 0,-1 0 0 0 0,0-10 0 0 0,-1 15 0 0 0,0 0 0 0 0,1-1 0 0 0,-1 1 0 0 0,1 0 0 0 0,0 0 0 0 0,0 0 0 0 0,0 0 0 0 0,0 0 0 0 0,0 0 0 0 0,0 0 0 0 0,0 0 0 0 0,3-2 0 0 0,-3 2 0 0 0,1 1 0 0 0,-1-1 0 0 0,0 0 0 0 0,1 0 0 0 0,-1-1 0 0 0,0 1 0 0 0,0 0 0 0 0,0 0 0 0 0,-1 0 0 0 0,1-1 0 0 0,0 1 0 0 0,0-4 0 0 0,-1 4 0 0 0,0 1 0 0 0,0 0 0 0 0,1-1 0 0 0,-1 1 0 0 0,1 0 0 0 0,-1-1 0 0 0,1 1 0 0 0,-1 0 0 0 0,1 0 0 0 0,0 0 0 0 0,0 0 0 0 0,0 0 0 0 0,-1 0 0 0 0,1 0 0 0 0,0 0 0 0 0,2-1 0 0 0,-2 1 0 0 0,1 0 0 0 0,-1-1 0 0 0,0 1 0 0 0,0 0 0 0 0,0 0 0 0 0,0 0 0 0 0,0-1 0 0 0,-1 1 0 0 0,1 0 0 0 0,0-1 0 0 0,0 1 0 0 0,-1-1 0 0 0,1 1 0 0 0,-1-1 0 0 0,1 1 0 0 0,-1-1 0 0 0,0-1 0 0 0,3-2 0 0 0,0 1 0 0 0,1-1 0 0 0,-1 1 0 0 0,1-1 0 0 0,0 1 0 0 0,0 0 0 0 0,6-4 0 0 0,-4 3 0 0 0,4-3 0 0 0,-9 8 0 0 0,0-1 0 0 0,0 1 0 0 0,0-1 0 0 0,0 0 0 0 0,0 1 0 0 0,0-1 0 0 0,0 0 0 0 0,0 0 0 0 0,0 0 0 0 0,0 0 0 0 0,-1 0 0 0 0,1 0 0 0 0,0 0 0 0 0,-1 0 0 0 0,1 0 0 0 0,-1 0 0 0 0,1 0 0 0 0,-1-1 0 0 0,1 1 0 0 0,0-2 0 0 0,35-23 0 0 0,-14 24 0 0 0,-22 1 0 0 0,1 1 0 0 0,0 0 0 0 0,-1 0 0 0 0,1 0 0 0 0,0 0 0 0 0,-1 0 0 0 0,1 0 0 0 0,0 0 0 0 0,-1 0 0 0 0,1 0 0 0 0,-1 0 0 0 0,1 1 0 0 0,0-1 0 0 0,-1 0 0 0 0,1 0 0 0 0,0 1 0 0 0,-1-1 0 0 0,1 0 0 0 0,-1 1 0 0 0,1-1 0 0 0,-1 0 0 0 0,1 1 0 0 0,-1-1 0 0 0,1 1 0 0 0,-1-1 0 0 0,1 1 0 0 0,-1-1 0 0 0,1 1 0 0 0,-1-1 0 0 0,1 2 0 0 0,18 61 0 0 0,14-1 0 0 0,-20-41 0 0 0,44 47 0 0 0,-33-57 0 0 0,-8-5 0 0 0,-16-6 0 0 0,0 1 0 0 0,1-1 0 0 0,-1 0 0 0 0,0 0 0 0 0,0 0 0 0 0,0 0 0 0 0,0 0 0 0 0,0 1 0 0 0,0-1 0 0 0,0 0 0 0 0,0 0 0 0 0,0 0 0 0 0,0 0 0 0 0,1 1 0 0 0,-1-1 0 0 0,0 0 0 0 0,0 0 0 0 0,0 0 0 0 0,0 0 0 0 0,0 1 0 0 0,0-1 0 0 0,0 0 0 0 0,-1 0 0 0 0,1 0 0 0 0,0 1 0 0 0,0-1 0 0 0,0 0 0 0 0,0 0 0 0 0,0 0 0 0 0,0 0 0 0 0,0 1 0 0 0,0-1 0 0 0,0 0 0 0 0,0 0 0 0 0,0 0 0 0 0,-1 0 0 0 0,1 0 0 0 0,0 0 0 0 0,0 1 0 0 0,0-1 0 0 0,0 0 0 0 0,0 0 0 0 0,-1 0 0 0 0,1 0 0 0 0,0 0 0 0 0,0 0 0 0 0,0 0 0 0 0,0 0 0 0 0,-1 0 0 0 0,1 0 0 0 0,0 0 0 0 0,0 0 0 0 0,0 0 0 0 0,0 0 0 0 0,-1 0 0 0 0,1 0 0 0 0,0 0 0 0 0,0 0 0 0 0,0 0 0 0 0,-1 0 0 0 0,1 0 0 0 0,0 0 0 0 0,0 0 0 0 0,-26 36 0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32 426 4344 0 0,'-31'-3'8957'0'0,"31"-5"-8359"0"0,0 0 0 0 0,0 1 0 0 0,1-1-1 0 0,0 1 1 0 0,0-1 0 0 0,1 1 0 0 0,0-1 0 0 0,5-11 0 0 0,-2 10-386 0 0,0 1 1 0 0,1 0 0 0 0,1 0-1 0 0,-1 0 1 0 0,1 1-1 0 0,13-11 1 0 0,11-3 273 0 0,-23 17-328 0 0,-1-1 0 0 0,0 0 0 0 0,0 0 0 0 0,11-10 0 0 0,-14 12-107 0 0,-1 0 1 0 0,1 0-1 0 0,0 0 1 0 0,1 1-1 0 0,-1 0 1 0 0,0 0-1 0 0,1 0 1 0 0,-1 0-1 0 0,1 1 1 0 0,0-1-1 0 0,-1 1 1 0 0,1 0-1 0 0,10 0 1 0 0,-7 0 49 0 0,0 1 0 0 0,0 0 0 0 0,1 0 1 0 0,-1 1-1 0 0,0 0 0 0 0,0 0 0 0 0,13 5 1 0 0,-18-5-57 0 0,0 0 0 0 0,0 1 0 0 0,0 0 0 0 0,0 0 0 0 0,0 0 0 0 0,0 0 0 0 0,-1 0 0 0 0,1 0 1 0 0,-1 1-1 0 0,1-1 0 0 0,-1 1 0 0 0,0 0 0 0 0,0 0 0 0 0,0 0 0 0 0,-1 0 0 0 0,3 4 0 0 0,12 50 318 0 0,-12-39-259 0 0,-3 12 29 0 0,-1-27-124 0 0,0-1 0 0 0,-1 1-1 0 0,1-1 1 0 0,0 1 0 0 0,0-1 0 0 0,0 1 0 0 0,1-1-1 0 0,-1 1 1 0 0,1-1 0 0 0,-1 1 0 0 0,2 2 0 0 0,2 13 78 0 0,-1 0 1 0 0,0 1-1 0 0,-2-1 1 0 0,0 27-1 0 0,-1-19 108 0 0,1 0-1 0 0,8 43 1 0 0,-5-38-60 0 0,5 29 146 0 0,-8-57-273 0 0,0 0 0 0 0,-1-1-1 0 0,1 1 1 0 0,0 0 0 0 0,1-1 0 0 0,-1 1 0 0 0,0 0 0 0 0,1-1 0 0 0,0 0 0 0 0,-1 1 0 0 0,1-1 0 0 0,0 0 0 0 0,0 0 0 0 0,0 0 0 0 0,1 0 0 0 0,2 2 0 0 0,-1-1-5 0 0,0 0 1 0 0,0 0 0 0 0,-1 0-1 0 0,1 0 1 0 0,-1 1 0 0 0,0 0 0 0 0,0 0-1 0 0,4 5 1 0 0,8 11 115 0 0,-13-16-109 0 0,1 0 0 0 0,0-1 0 0 0,0 0 0 0 0,0 0 0 0 0,0 0 0 0 0,0 0 1 0 0,1 0-1 0 0,-1-1 0 0 0,1 0 0 0 0,-1 1 0 0 0,1-1 0 0 0,0 0 0 0 0,0-1 1 0 0,0 1-1 0 0,0-1 0 0 0,0 0 0 0 0,9 2 0 0 0,-4-2 15 0 0,0 0 0 0 0,0-1 0 0 0,0 1 0 0 0,-1-2 0 0 0,18-2 0 0 0,-21 2-23 0 0,-1-1 0 0 0,1 0-1 0 0,-1 1 1 0 0,0-2 0 0 0,1 1-1 0 0,-1-1 1 0 0,-1 1 0 0 0,1-1-1 0 0,0 0 1 0 0,-1 0 0 0 0,1-1-1 0 0,-1 1 1 0 0,4-6 0 0 0,2-3-166 0 0,1 0 0 0 0,-2 0 0 0 0,0-1 0 0 0,8-19 0 0 0,-10 23-37 0 0,-1 0 0 0 0,1 1 1 0 0,1-1-1 0 0,12-12 1 0 0,-12 4-376 0 0,-7 15 513 0 0,55-204-4114 0 0,-47 173 3715 0 0,-5 22 309 0 0,0 1 1 0 0,-1-1-1 0 0,0 0 0 0 0,0-14 1 0 0,2-55-216 0 0,-2 56 363 0 0,0-1 0 0 0,-2 1 0 0 0,-1 0 0 0 0,-5-30-1 0 0,4 39 130 0 0,1 1 0 0 0,0 0 0 0 0,1 0 0 0 0,2-16 0 0 0,-1-4 4974 0 0,0 79-3456 0 0,16 24-680 0 0,28 66-664 0 0,-43-128-293 0 0,-1-5-4 0 0,-1 1 0 0 0,1-1 0 0 0,0 0 1 0 0,0 0-1 0 0,0 1 0 0 0,0-1 0 0 0,0 0 0 0 0,0 0 1 0 0,0 0-1 0 0,1 0 0 0 0,-1-1 0 0 0,3 4 0 0 0,-2-4-1 0 0,-1 1 0 0 0,1 0-1 0 0,-1-1 1 0 0,1 1 0 0 0,-1 0 0 0 0,0 0-1 0 0,0 0 1 0 0,0 0 0 0 0,0 0-1 0 0,0 0 1 0 0,0 1 0 0 0,0 2 0 0 0,0-2-18 0 0,0-1 1 0 0,0 1-1 0 0,0 0 1 0 0,0-1-1 0 0,0 1 1 0 0,1 0-1 0 0,-1-1 1 0 0,1 0-1 0 0,2 4 1 0 0,10 8-288 0 0,10 18-968 0 0,-22-28 926 0 0,1 0 0 0 0,0 0-1 0 0,0 0 1 0 0,0 0 0 0 0,1 0-1 0 0,-1-1 1 0 0,1 0 0 0 0,0 0 0 0 0,0 0-1 0 0,7 4 1 0 0,-2-1-1982 0 0,1-1 1 0 0,0 0-1 0 0,18 6 1 0 0,20-10-6104 0 0,-38-1 5411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1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192 145 2640 0 0,'0'-4'285'0'0,"0"1"1"0"0,0-1-1 0 0,1 1 1 0 0,-1-1-1 0 0,1 1 0 0 0,0 0 1 0 0,0-1-1 0 0,0 1 1 0 0,0 0-1 0 0,0 0 0 0 0,1-1 1 0 0,-1 1-1 0 0,1 0 1 0 0,3-3-1 0 0,-3 2 389 0 0,0 0 0 0 0,0 0 0 0 0,0 0 0 0 0,-1 0 0 0 0,1 0 0 0 0,-1 0 0 0 0,0-1 0 0 0,0 1 0 0 0,-1 0 0 0 0,1-1 0 0 0,-1 1 0 0 0,0-1 0 0 0,0-5 0 0 0,0 7-269 0 0,-23-7 2434 0 0,20 10-2647 0 0,-1 0 1 0 0,1 1 0 0 0,-1-1 0 0 0,1 1-1 0 0,-1 0 1 0 0,1 0 0 0 0,-1 1 0 0 0,1-1-1 0 0,0 1 1 0 0,0-1 0 0 0,0 1 0 0 0,0 0-1 0 0,0 0 1 0 0,0 1 0 0 0,0-1-1 0 0,0 0 1 0 0,1 1 0 0 0,0 0 0 0 0,-1-1-1 0 0,-1 4 1 0 0,-22 20 332 0 0,22-21-459 0 0,-1 1 0 0 0,1-1 0 0 0,-1 1 1 0 0,2 0-1 0 0,-1 0 0 0 0,1 1 1 0 0,-1-1-1 0 0,-3 14 0 0 0,0-2 4 0 0,-4 7 5 0 0,3 1 0 0 0,0 0 0 0 0,-5 30 0 0 0,9-39-44 0 0,-8 36-28 0 0,10-49-1 0 0,1 0 0 0 0,0 0 0 0 0,0 0 1 0 0,1 0-1 0 0,-1 0 0 0 0,1 0 1 0 0,0 1-1 0 0,0-1 0 0 0,1 6 1 0 0,-1-8-3 0 0,0 0 0 0 0,0 0 0 0 0,0 0 0 0 0,1 0 1 0 0,-1 0-1 0 0,1 0 0 0 0,-1 0 0 0 0,1 0 0 0 0,0 0 1 0 0,0 0-1 0 0,0 0 0 0 0,0 0 0 0 0,0 0 0 0 0,0 0 1 0 0,0-1-1 0 0,1 1 0 0 0,1 1 0 0 0,3 0 10 0 0,0 0-1 0 0,1 0 1 0 0,-1-1-1 0 0,1 0 0 0 0,-1-1 1 0 0,1 1-1 0 0,8 0 1 0 0,-12-2-4 0 0,0-1 1 0 0,0 1-1 0 0,0 0 0 0 0,-1-1 1 0 0,1 0-1 0 0,0 1 1 0 0,0-1-1 0 0,-1 0 0 0 0,1-1 1 0 0,0 1-1 0 0,-1 0 1 0 0,1-1-1 0 0,-1 1 0 0 0,1-1 1 0 0,-1 0-1 0 0,0 0 1 0 0,0 0-1 0 0,4-4 1 0 0,8-8 43 0 0,-12 12-43 0 0,0 0-1 0 0,-1 0 1 0 0,1 0-1 0 0,0 0 1 0 0,0 0-1 0 0,-1 0 1 0 0,1 0 0 0 0,-1 0-1 0 0,0-1 1 0 0,0 1-1 0 0,2-5 1 0 0,11-15 45 0 0,-13 21-49 0 0,0 0 1 0 0,1-1 0 0 0,-1 1-1 0 0,0 0 1 0 0,0-1 0 0 0,0 1-1 0 0,0-1 1 0 0,-1 1-1 0 0,1-1 1 0 0,0 1 0 0 0,-1-1-1 0 0,1 1 1 0 0,0-3 0 0 0,29-100 74 0 0,-28 99-60 0 0,-1 0-1 0 0,1 0 1 0 0,-1 0-1 0 0,-1 0 0 0 0,1 0 1 0 0,-1 0-1 0 0,0-6 1 0 0,3-23 120 0 0,-1-76 148 0 0,-2 107-265 0 0,0-1-1 0 0,1 1 1 0 0,-1 0-1 0 0,1 0 0 0 0,0 0 1 0 0,0-1-1 0 0,0 1 1 0 0,1 0-1 0 0,1-3 1 0 0,4-14 101 0 0,-7 17-90 0 0,3 3-3 0 0,-1 1 0 0 0,1-1 0 0 0,-1 0 0 0 0,1 1 0 0 0,-1-1 1 0 0,1 1-1 0 0,-1 0 0 0 0,0 0 0 0 0,0 0 0 0 0,1 0 0 0 0,-1 0 0 0 0,0 0 0 0 0,0 1 0 0 0,0-1 1 0 0,0 1-1 0 0,0-1 0 0 0,1 3 0 0 0,26 37 270 0 0,-26-36-276 0 0,0 1 1 0 0,0-1 0 0 0,1 0 0 0 0,0 0 0 0 0,0 0-1 0 0,0 0 1 0 0,9 7 0 0 0,-11-10-18 0 0,0-1 0 0 0,-1 0 0 0 0,0 1 0 0 0,1-1 1 0 0,-1 1-1 0 0,0 0 0 0 0,0-1 0 0 0,1 1 0 0 0,-1 0 0 0 0,-1 0 0 0 0,1 0 0 0 0,0 0 0 0 0,0-1 0 0 0,0 5 0 0 0,3 4 24 0 0,7 8 110 0 0,1-1-1 0 0,28 30 0 0 0,-22-27-45 0 0,27 46 205 0 0,-43-63-285 0 0,0-1-1 0 0,0 1 1 0 0,0-1 0 0 0,0 1-1 0 0,0 0 1 0 0,-1 0-1 0 0,0 0 1 0 0,1 0 0 0 0,0 5-1 0 0,-1-6-4 0 0,0 1-1 0 0,0 0 1 0 0,0 0-1 0 0,1-1 1 0 0,-1 1-1 0 0,0-1 1 0 0,1 1-1 0 0,0-1 0 0 0,0 0 1 0 0,3 5-1 0 0,40 60 207 0 0,-42-64-205 0 0,-1 0 0 0 0,1 0 0 0 0,-1 0 0 0 0,0 0-1 0 0,0 0 1 0 0,0 1 0 0 0,-1-1 0 0 0,2 5 0 0 0,15 29 92 0 0,-10-24-26 0 0,-1 1-1 0 0,-1 1 1 0 0,0-1 0 0 0,5 21 0 0 0,14 34 183 0 0,-21-55-204 0 0,0 0 0 0 0,-1 0-1 0 0,-1 0 1 0 0,0 0 0 0 0,-1 0-1 0 0,-1 0 1 0 0,0 1-1 0 0,-2 16 1 0 0,0 15 72 0 0,0-39-120 0 0,0-1 0 0 0,-1 0 0 0 0,0-1 0 0 0,0 1 0 0 0,-1 0 0 0 0,1-1 0 0 0,-1 0 0 0 0,-7 8 0 0 0,-4 7 14 0 0,11-17-244 0 0,-1-1-1 0 0,1 1 1 0 0,-1 0-1 0 0,1-1 1 0 0,-1 0-1 0 0,0 0 1 0 0,0-1 0 0 0,0 1-1 0 0,0-1 1 0 0,0 0-1 0 0,0 0 1 0 0,0-1-1 0 0,0 1 1 0 0,0-1 0 0 0,0 0-1 0 0,0-1 1 0 0,-1 1-1 0 0,-8-3 1 0 0,12 2-37 0 0,1 0-1 0 0,-1 0 1 0 0,0 0 0 0 0,0-1 0 0 0,1 1 0 0 0,-1 0-1 0 0,0-1 1 0 0,1 1 0 0 0,-1-1 0 0 0,1 0 0 0 0,0 1-1 0 0,0-1 1 0 0,0 0 0 0 0,-1 0 0 0 0,2 0-1 0 0,-1 0 1 0 0,0 0 0 0 0,0-2 0 0 0,-10-43-3430 0 0,10 37 2759 0 0,-8-122-7474 0 0,7 95 6034 0 0,2 1-1738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6200 0 0,'9'-3'12952'0'0,"0"1"-9279"0"0,1 11-2131 0 0,-9-8-1470 0 0,0-1-1 0 0,0 1 1 0 0,0-1-1 0 0,0 1 1 0 0,0 0-1 0 0,0 0 1 0 0,0-1-1 0 0,0 1 1 0 0,0 0-1 0 0,0 0 1 0 0,0 0-1 0 0,-1 0 1 0 0,1 0-1 0 0,0 0 0 0 0,-1 0 1 0 0,1 0-1 0 0,0 1 1 0 0,30 45 1832 0 0,-21-11-1259 0 0,-5-24-434 0 0,-2 0 0 0 0,0 0 0 0 0,0 0 0 0 0,1 19 0 0 0,-4-25-162 0 0,1 1 1 0 0,0-1 0 0 0,0 0-1 0 0,1 0 1 0 0,-1 0 0 0 0,1 0-1 0 0,0 0 1 0 0,4 6-1 0 0,11 38 134 0 0,12 51-2 0 0,-18-71-153 0 0,8 42 0 0 0,-2-22-74 0 0,-14-44-16 0 0,0 0-1 0 0,-1 0 0 0 0,0 0 0 0 0,0 0 0 0 0,-1 0 0 0 0,0 1 0 0 0,1 10 0 0 0,-1-11-245 0 0,0-1 1 0 0,0 1-1 0 0,1 0 0 0 0,0 0 0 0 0,0 0 0 0 0,0-1 1 0 0,1 1-1 0 0,-1-1 0 0 0,1 0 0 0 0,1 0 0 0 0,-1 0 1 0 0,6 7-1 0 0,30 6-6384 0 0,-38-18 6591 0 0,0 0 1 0 0,0 1-1 0 0,0-1 0 0 0,-1 0 0 0 0,1 1 0 0 0,0-1 0 0 0,0 0 0 0 0,0 0 0 0 0,0 0 0 0 0,0 0 0 0 0,0 0 0 0 0,0 0 0 0 0,0 0 0 0 0,0-1 0 0 0,0 1 0 0 0,0 0 0 0 0,0 0 0 0 0,0-1 1 0 0,-1 1-1 0 0,1 0 0 0 0,0-1 0 0 0,0 1 0 0 0,0-1 0 0 0,-1 1 0 0 0,1-1 0 0 0,0 0 0 0 0,0 1 0 0 0,-1-1 0 0 0,1 0 0 0 0,0 1 0 0 0,-1-1 0 0 0,1 0 0 0 0,-1 0 0 0 0,1 0 1 0 0,-1 1-1 0 0,0-1 0 0 0,1 0 0 0 0,-1 0 0 0 0,1-1 0 0 0,0-2-233 0 0,0 1 0 0 0,1-1 0 0 0,-1 1 1 0 0,1 0-1 0 0,0 0 0 0 0,0 0 0 0 0,0 0 0 0 0,0 0 1 0 0,1 0-1 0 0,2-3 0 0 0,-1 3-102 0 0,-1-1-1 0 0,0 1 1 0 0,0-1-1 0 0,0 0 1 0 0,0-1-1 0 0,-1 1 1 0 0,1 0 0 0 0,2-9-1 0 0,4-26-1651 0 0,0 0-1733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3120 0 0,'0'4'6353'0'0,"0"18"-2773"0"0,1 11-545 0 0,6 44 1 0 0,-2-47-1959 0 0,1-1 0 0 0,2 1-1 0 0,14 37 1 0 0,-20-63-936 0 0,0 1 0 0 0,1 0-1 0 0,0-1 1 0 0,-1 0 0 0 0,1 1 0 0 0,1-1-1 0 0,-1 0 1 0 0,1-1 0 0 0,0 1-1 0 0,-1-1 1 0 0,1 1 0 0 0,1-1-1 0 0,4 3 1 0 0,15 12 351 0 0,-22-16-455 0 0,-1-1 0 0 0,1 0 0 0 0,0 0 0 0 0,-1 0 0 0 0,1 0 0 0 0,0 0 0 0 0,0 0 0 0 0,-1-1-1 0 0,1 1 1 0 0,0 0 0 0 0,0-1 0 0 0,3 1 0 0 0,15 6 273 0 0,-14-5-217 0 0,1-1 1 0 0,0 0-1 0 0,0 0 0 0 0,0 0 0 0 0,0-1 0 0 0,-1 0 0 0 0,1 0 1 0 0,10-3-1 0 0,-8 3-17 0 0,-5 0-23 0 0,1 0 1 0 0,0-1-1 0 0,-1 1 0 0 0,1-1 1 0 0,0 0-1 0 0,-1 0 1 0 0,1 0-1 0 0,-1-1 0 0 0,1 1 1 0 0,-1-1-1 0 0,0 0 1 0 0,0-1-1 0 0,0 1 0 0 0,0-1 1 0 0,0 0-1 0 0,0 1 1 0 0,-1-2-1 0 0,1 1 0 0 0,-1 0 1 0 0,0-1-1 0 0,3-4 1 0 0,18-17 261 0 0,-23 24-291 0 0,1 0-1 0 0,-1-1 1 0 0,0 0-1 0 0,0 1 1 0 0,0-1-1 0 0,0 0 1 0 0,0 1-1 0 0,0-1 1 0 0,0 0-1 0 0,0 0 1 0 0,0 0-1 0 0,0-4 1 0 0,5-8 68 0 0,5 0 22 0 0,-8 10-65 0 0,1-1 1 0 0,-1 0-1 0 0,0 0 0 0 0,0 0 0 0 0,-1 0 0 0 0,4-8 0 0 0,-2 2 11 0 0,0 0 0 0 0,0 1 0 0 0,-1-1 0 0 0,0-1 0 0 0,-1 1-1 0 0,-1 0 1 0 0,0-1 0 0 0,0 1 0 0 0,-1-1 0 0 0,0 1-1 0 0,-1 0 1 0 0,-1-1 0 0 0,0 1 0 0 0,-5-19 0 0 0,-27-53 125 0 0,15 47-146 0 0,17 32-36 0 0,1-1 0 0 0,-2 0-1 0 0,1 1 1 0 0,0 0-1 0 0,-1-1 1 0 0,0 1 0 0 0,0 0-1 0 0,0 0 1 0 0,0 1 0 0 0,-1-1-1 0 0,0 1 1 0 0,1-1-1 0 0,-9-4 1 0 0,-21-15-159 0 0,30 20 11 0 0,-1-1 0 0 0,0 1 0 0 0,1 0 0 0 0,-1 1 0 0 0,0-1 0 0 0,-9-3 0 0 0,11 5-152 0 0,1 1 0 0 0,-1-1 0 0 0,1 1 0 0 0,-1 0 0 0 0,1-1 0 0 0,-1 1-1 0 0,1 0 1 0 0,-1 0 0 0 0,0 0 0 0 0,1 0 0 0 0,-1 0 0 0 0,1 1 0 0 0,-1-1-1 0 0,1 0 1 0 0,-1 1 0 0 0,1-1 0 0 0,-1 1 0 0 0,1-1 0 0 0,-1 1 0 0 0,1 0-1 0 0,0 0 1 0 0,-1-1 0 0 0,1 1 0 0 0,0 0 0 0 0,0 0 0 0 0,0 1 0 0 0,-1-1-1 0 0,1 0 1 0 0,0 0 0 0 0,1 0 0 0 0,-1 1 0 0 0,0-1 0 0 0,-1 2 0 0 0,-4 9-1610 0 0,1-1 0 0 0,0 1 1 0 0,-5 21-1 0 0,-13 28-5445 0 0,7-43 3373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2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40 3800 0 0,'0'-24'4846'0'0,"-1"11"3230"0"0,-6 13-5509 0 0,6-1-2485 0 0,1 1 1 0 0,-1 0-1 0 0,0-1 1 0 0,0 1-1 0 0,0 0 1 0 0,1 0-1 0 0,-1 0 1 0 0,0 0-1 0 0,0 0 1 0 0,0 0-1 0 0,0 0 1 0 0,1 0-1 0 0,-1 0 1 0 0,0 0-1 0 0,0 0 1 0 0,0 0-1 0 0,0 1 1 0 0,1-1-1 0 0,-1 0 1 0 0,0 1-1 0 0,0-1 1 0 0,1 0-1 0 0,-1 1 1 0 0,0-1-1 0 0,1 1 0 0 0,-1-1 1 0 0,0 1-1 0 0,1 0 1 0 0,-1-1-1 0 0,1 1 1 0 0,-1-1-1 0 0,1 1 1 0 0,-1 0-1 0 0,1 0 1 0 0,-1-1-1 0 0,1 1 1 0 0,0 0-1 0 0,-1 0 1 0 0,1-1-1 0 0,0 1 1 0 0,0 0-1 0 0,0 0 1 0 0,-1 0-1 0 0,1 1 1 0 0,-22 68 1477 0 0,21-44-1399 0 0,1 0 1 0 0,1-1 0 0 0,1 0-1 0 0,1 1 1 0 0,1-1 0 0 0,2 0-1 0 0,10 31 1 0 0,8 5-73 0 0,16 67-1 0 0,-39-123-87 0 0,1-1-1 0 0,0 1 1 0 0,1-1 0 0 0,-1 0-1 0 0,1 0 1 0 0,0 0-1 0 0,0 0 1 0 0,4 4 0 0 0,-3-3 2 0 0,1 1-1 0 0,-1-1 1 0 0,-1 0 0 0 0,1 1 0 0 0,4 10 0 0 0,-4-6 8 0 0,-3-7-10 0 0,0-1 1 0 0,0 1 0 0 0,0 0 0 0 0,1 0 0 0 0,-1 0 0 0 0,1-1 0 0 0,0 1 0 0 0,0-1 0 0 0,0 1 0 0 0,0-1 0 0 0,0 0 0 0 0,4 3 0 0 0,22 25-270 0 0,-26-27 206 0 0,1 0 0 0 0,-1 1 0 0 0,1-1-1 0 0,0 0 1 0 0,0 0 0 0 0,0-1 0 0 0,0 1 0 0 0,0-1 0 0 0,0 1-1 0 0,1-1 1 0 0,-1 0 0 0 0,1 0 0 0 0,0-1 0 0 0,0 1 0 0 0,-1-1-1 0 0,1 1 1 0 0,0-1 0 0 0,0-1 0 0 0,0 1 0 0 0,7 0 0 0 0,-8-2-207 0 0,1 0 1 0 0,0 0 0 0 0,-1 0 0 0 0,1 0 0 0 0,-1-1 0 0 0,0 1 0 0 0,1-1-1 0 0,-1 0 1 0 0,0 0 0 0 0,0-1 0 0 0,0 1 0 0 0,0 0 0 0 0,-1-1 0 0 0,1 0 0 0 0,-1 0-1 0 0,1 0 1 0 0,-1 0 0 0 0,3-6 0 0 0,38-68-4285 0 0,-43 77 4540 0 0,6-18-959 0 0,-1 0 0 0 0,0 0 0 0 0,-1 0 0 0 0,-1-1 0 0 0,0 0 1 0 0,-2 0-1 0 0,0-20 0 0 0,4-45-2218 0 0,-3 45 227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 4032 0 0,'-51'0'4818'0'0,"-41"5"-471"0"0,79-3-3879 0 0,0 0 0 0 0,0 1 1 0 0,1 0-1 0 0,-1 1 0 0 0,1 1 0 0 0,0 0 1 0 0,0 0-1 0 0,-15 11 0 0 0,12-7-180 0 0,-2 1-55 0 0,0 0-1 0 0,1 2 1 0 0,1 0 0 0 0,0 0-1 0 0,0 1 1 0 0,2 1-1 0 0,-1 0 1 0 0,-11 18 0 0 0,-13 15 44 0 0,37-45-265 0 0,-2 3 6 0 0,1-1 0 0 0,-1 0 0 0 0,1 1 0 0 0,1-1 0 0 0,-1 1 0 0 0,1 0 1 0 0,-1 0-1 0 0,1-1 0 0 0,0 1 0 0 0,1 0 0 0 0,0 0 0 0 0,-1 0 0 0 0,1 0 1 0 0,1 0-1 0 0,-1 0 0 0 0,2 7 0 0 0,-1-10-14 0 0,0 1 1 0 0,0 0-1 0 0,0-1 0 0 0,0 1 1 0 0,1-1-1 0 0,-1 0 0 0 0,1 1 1 0 0,-1-1-1 0 0,1 0 0 0 0,0 0 1 0 0,0 0-1 0 0,0 0 0 0 0,0 0 1 0 0,3 1-1 0 0,12 14 55 0 0,-14-13-50 0 0,-1-1 1 0 0,0 0 0 0 0,0 0 0 0 0,0 0 0 0 0,0 0 0 0 0,1 0 0 0 0,0-1 0 0 0,-1 1 0 0 0,1-1 0 0 0,0 0 0 0 0,6 4 0 0 0,-7-5-4 0 0,1 0 0 0 0,-1 1 1 0 0,-1-1-1 0 0,1 1 0 0 0,0 0 1 0 0,0-1-1 0 0,-1 1 0 0 0,1 0 1 0 0,-1 0-1 0 0,1 0 0 0 0,-1 0 0 0 0,1 3 1 0 0,-1-3-2 0 0,0 0 0 0 0,1 0 0 0 0,-1-1 0 0 0,0 1 1 0 0,0 0-1 0 0,1 0 0 0 0,-1-1 0 0 0,1 1 0 0 0,0-1 0 0 0,-1 1 0 0 0,1-1 1 0 0,0 0-1 0 0,0 0 0 0 0,0 0 0 0 0,0 0 0 0 0,0 0 0 0 0,4 1 0 0 0,126 64 339 0 0,-76-44-89 0 0,-47-20-206 0 0,0 1 0 0 0,-1 0 0 0 0,1 1 0 0 0,-1 0 0 0 0,1 0 0 0 0,9 7 0 0 0,36 21 363 0 0,-44-28-291 0 0,-1 1-1 0 0,0 0 1 0 0,0 1-1 0 0,0 0 1 0 0,8 8 0 0 0,-11-8-18 0 0,0-1 0 0 0,1 0 0 0 0,-1 0 1 0 0,1-1-1 0 0,0 1 0 0 0,0-1 1 0 0,9 3-1 0 0,22 14 372 0 0,-33-19-363 0 0,-1 1 0 0 0,1 0 0 0 0,-1 0 0 0 0,0 0-1 0 0,0 0 1 0 0,0 1 0 0 0,0 0 0 0 0,-1-1 0 0 0,0 1 0 0 0,0 1 0 0 0,0-1 0 0 0,0 0 0 0 0,0 1-1 0 0,-1-1 1 0 0,0 1 0 0 0,0 0 0 0 0,0 0 0 0 0,-1 0 0 0 0,1 0 0 0 0,-1 0 0 0 0,-1 0 0 0 0,1 0 0 0 0,-1 1-1 0 0,1-1 1 0 0,-1 0 0 0 0,-1 7 0 0 0,1-11-79 0 0,-1 1 0 0 0,1-1 0 0 0,0 1 0 0 0,0-1 0 0 0,-1 1 0 0 0,1-1-1 0 0,-1 1 1 0 0,1-1 0 0 0,-1 1 0 0 0,0-1 0 0 0,1 0 0 0 0,-1 1 0 0 0,0-1 0 0 0,0 0 0 0 0,0 0-1 0 0,0 1 1 0 0,0-1 0 0 0,0 0 0 0 0,-1 0 0 0 0,1 0 0 0 0,0 0 0 0 0,0-1 0 0 0,-1 1 0 0 0,1 0-1 0 0,-1 0 1 0 0,1-1 0 0 0,-2 1 0 0 0,-52 11 356 0 0,48-11-367 0 0,0 0 1 0 0,0 0 0 0 0,1 1 0 0 0,-1-1 0 0 0,-12 6 0 0 0,10-4-38 0 0,0-1 1 0 0,1 0-1 0 0,-1 0 0 0 0,-1-1 1 0 0,1 0-1 0 0,0-1 1 0 0,0 1-1 0 0,0-2 1 0 0,-12-1-1 0 0,-20 0-71 0 0,37 2 51 0 0,1 0 1 0 0,0 0 0 0 0,-1-1-1 0 0,1 1 1 0 0,0-1-1 0 0,0 0 1 0 0,-1 0-1 0 0,1 0 1 0 0,0-1 0 0 0,-6-2-1 0 0,-14-4-601 0 0,21 8 556 0 0,1 0 0 0 0,-1-1 0 0 0,1 1 0 0 0,-1 0 0 0 0,0-1 0 0 0,1 1-1 0 0,-1-1 1 0 0,1 0 0 0 0,0 1 0 0 0,-1-1 0 0 0,1 0 0 0 0,-1 0 0 0 0,1 0 0 0 0,0 0 0 0 0,0 0 0 0 0,0 0 0 0 0,-2-2 0 0 0,-14-14-1640 0 0,16 17 1541 0 0,-1-1 0 0 0,1 0 0 0 0,-1 0 0 0 0,1 0 0 0 0,-1 0 0 0 0,1-1 0 0 0,0 1 0 0 0,0 0 0 0 0,0 0 0 0 0,0-1 0 0 0,0 1 0 0 0,0-1 0 0 0,0 1 0 0 0,0-1 0 0 0,0 1 0 0 0,1-1 0 0 0,-1 1 0 0 0,1-1 0 0 0,-1 0 0 0 0,0-3 0 0 0,1-94-11091 0 0,0 66 9135 0 0,3 17 229 0 0,8-10-1886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2856 0 0,'0'0'2635'0'0,"12"10"1880"0"0,-10-7-4177 0 0,0 0 1 0 0,0 0-1 0 0,-1-1 0 0 0,1 1 0 0 0,0 0 0 0 0,-1 1 0 0 0,0-1 0 0 0,0 0 0 0 0,0 0 0 0 0,1 7 0 0 0,7 16 869 0 0,44 121 1692 0 0,-43-115-2354 0 0,5 1-139 0 0,-9-20-189 0 0,0 0-1 0 0,-1 0 1 0 0,0 1-1 0 0,-1-1 1 0 0,-1 1-1 0 0,0 0 1 0 0,1 27-1 0 0,-4 16 1283 0 0,-7-79-827 0 0,6 18-620 0 0,0-1 1 0 0,0 0-1 0 0,0 1 1 0 0,1-1-1 0 0,0 0 1 0 0,0 0-1 0 0,0 0 1 0 0,1-8-1 0 0,1-7 134 0 0,-2 17-149 0 0,1 0-1 0 0,0 0 1 0 0,0 0-1 0 0,0 1 1 0 0,0-1-1 0 0,0 0 1 0 0,1 0-1 0 0,-1 1 0 0 0,1-1 1 0 0,0 1-1 0 0,0-1 1 0 0,0 1-1 0 0,0 0 1 0 0,0-1-1 0 0,0 1 1 0 0,1 0-1 0 0,-1 1 1 0 0,1-1-1 0 0,-1 0 0 0 0,1 1 1 0 0,0-1-1 0 0,-1 1 1 0 0,1 0-1 0 0,0 0 1 0 0,0 0-1 0 0,0 0 1 0 0,0 1-1 0 0,4-1 1 0 0,13 0 66 0 0,-6 1 9 0 0,-1-1-1 0 0,1 2 1 0 0,0-1-1 0 0,-1 2 1 0 0,1 0-1 0 0,0 1 1 0 0,17 5 0 0 0,-8 25 169 0 0,-17-26-163 0 0,0 0 0 0 0,0 1 0 0 0,-1-1 0 0 0,1 1 0 0 0,-2 1 0 0 0,6 11 0 0 0,13 23 225 0 0,-20-37-299 0 0,-1 0 1 0 0,0 0-1 0 0,-1 0 0 0 0,1 0 0 0 0,-1 0 0 0 0,-1 1 1 0 0,1-1-1 0 0,-1 0 0 0 0,0 0 0 0 0,0 1 1 0 0,-2 6-1 0 0,1 11 242 0 0,1-21-265 0 0,0-1 0 0 0,-1 0 0 0 0,0 0 0 0 0,1 0 0 0 0,-1 0 0 0 0,0 0 0 0 0,0 0 0 0 0,0 0 0 0 0,0 0 0 0 0,0 0 0 0 0,-1 0-1 0 0,1 0 1 0 0,-1-1 0 0 0,1 1 0 0 0,-1 0 0 0 0,-2 1 0 0 0,-33 22 151 0 0,-27 0-153 0 0,56-22-338 0 0,-1 0 0 0 0,-1-1 0 0 0,1 0 0 0 0,0-1 0 0 0,0 0 0 0 0,-1 0 0 0 0,-9-1 0 0 0,17-2-10 0 0,0 0 1 0 0,1 0-1 0 0,-1 0 0 0 0,1 0 1 0 0,0 0-1 0 0,-1 0 0 0 0,1-1 0 0 0,0 1 1 0 0,0 0-1 0 0,0-1 0 0 0,1 1 0 0 0,-1 0 1 0 0,0-1-1 0 0,1 1 0 0 0,-1-5 0 0 0,1 5-15 0 0,-1-4-173 0 0,1-1 0 0 0,-1 1 0 0 0,1-1 0 0 0,1 1-1 0 0,-1 0 1 0 0,1-1 0 0 0,0 1 0 0 0,1 0 0 0 0,-1 0-1 0 0,1 0 1 0 0,0 0 0 0 0,1 0 0 0 0,3-7-1 0 0,8-11-1779 0 0,30-42 0 0 0,-6 11 170 0 0,-14 27 569 0 0,-1 1-1689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3816 0 0,'-3'0'646'0'0,"1"0"1"0"0,-1 1-1 0 0,1-1 1 0 0,0 0-1 0 0,-1 1 1 0 0,1 0-1 0 0,0 0 1 0 0,-1 0-1 0 0,1 0 0 0 0,0 0 1 0 0,0 0-1 0 0,-4 2 1 0 0,-20 26 2928 0 0,17-14-3041 0 0,1 1 0 0 0,-11 27-1 0 0,13-26 364 0 0,-11 29 37 0 0,-10 53 0 0 0,16-57-613 0 0,2 7 64 0 0,7-37-298 0 0,0-1 0 0 0,0 0 0 0 0,-1 0 0 0 0,-6 14 0 0 0,7-19-45 0 0,0 1-1 0 0,0 0 1 0 0,0-1 0 0 0,1 1-1 0 0,0 0 1 0 0,0 0 0 0 0,1 0-1 0 0,0 0 1 0 0,1 12 0 0 0,0 8 28 0 0,-1-27-65 0 0,0 1 1 0 0,0-1-1 0 0,0 0 1 0 0,0 1 0 0 0,0-1-1 0 0,0 1 1 0 0,0-1-1 0 0,0 1 1 0 0,0-1 0 0 0,0 0-1 0 0,0 1 1 0 0,1-1-1 0 0,-1 1 1 0 0,0-1 0 0 0,0 0-1 0 0,0 1 1 0 0,0-1-1 0 0,1 0 1 0 0,-1 1-1 0 0,0-1 1 0 0,0 0 0 0 0,1 1-1 0 0,-1-1 1 0 0,0 0-1 0 0,1 1 1 0 0,-1-1 0 0 0,0 0-1 0 0,1 0 1 0 0,-1 1-1 0 0,0-1 1 0 0,1 0 0 0 0,-1 0-1 0 0,0 0 1 0 0,1 0-1 0 0,0 1 1 0 0,16-7 249 0 0,12-17 185 0 0,-20 11-345 0 0,-1 0 0 0 0,-1 0 0 0 0,0 0 1 0 0,0-1-1 0 0,-1 0 0 0 0,-1-1 0 0 0,6-24 1 0 0,5-9 195 0 0,-5-3 23 0 0,-10 44-268 0 0,-1 0 0 0 0,1 1-1 0 0,1-1 1 0 0,-1 0 0 0 0,1 1 0 0 0,0-1-1 0 0,5-9 1 0 0,13-42 530 0 0,-16 41-383 0 0,-4 16-186 0 0,0 0 0 0 0,0-1 0 0 0,0 1 0 0 0,-1 0 0 0 0,1-1 0 0 0,0 1 0 0 0,0 0 0 0 0,0-1 0 0 0,1 1 0 0 0,-1 0 0 0 0,0-1 0 0 0,0 1 0 0 0,0 0 0 0 0,0-1 0 0 0,0 1 0 0 0,0 0 0 0 0,0-1 0 0 0,1 1 0 0 0,-1 0 0 0 0,0 0 0 0 0,0-1 0 0 0,0 1 0 0 0,1 0 0 0 0,-1-1 0 0 0,0 1 0 0 0,0 0 0 0 0,1 0 0 0 0,-1 0 0 0 0,0-1 0 0 0,0 1 0 0 0,1 0 0 0 0,-1 0 0 0 0,0 0 0 0 0,1 0 0 0 0,-1 0 0 0 0,0 0 0 0 0,1-1 0 0 0,-1 1 0 0 0,0 0 0 0 0,1 0 0 0 0,-1 0 0 0 0,0 0 0 0 0,1 0 0 0 0,-1 0 0 0 0,0 0 0 0 0,1 0 0 0 0,-1 0 0 0 0,0 1 0 0 0,1-1 0 0 0,-1 0 0 0 0,0 0 0 0 0,0 0 0 0 0,1 0 0 0 0,-1 0 0 0 0,1 1 83 0 0,23 10 423 0 0,-1 23-61 0 0,-20-27-405 0 0,1 0-1 0 0,1-1 0 0 0,-1 1 0 0 0,1-1 0 0 0,7 6 1 0 0,4 12 64 0 0,-6-8-42 0 0,-4-9-32 0 0,-2-4-13 0 0,-1 0 1 0 0,0 0-1 0 0,0 0 0 0 0,-1 1 1 0 0,1 0-1 0 0,-1-1 0 0 0,1 1 1 0 0,-1 0-1 0 0,0 0 0 0 0,2 8 1 0 0,35 68 425 0 0,-22-50-265 0 0,-1 2-1 0 0,-2 0 1 0 0,10 37 0 0 0,-21-57-155 0 0,-2 0 0 0 0,0 0 0 0 0,0 0 0 0 0,-1 0 0 0 0,-2 15 0 0 0,0 8-81 0 0,2-33 54 0 0,-1 0 0 0 0,1 0-1 0 0,-1 0 1 0 0,0 0 0 0 0,0 0-1 0 0,1 0 1 0 0,-1-1 0 0 0,0 1-1 0 0,-1 0 1 0 0,1-1 0 0 0,0 1-1 0 0,-2 2 1 0 0,-9 15-76 0 0,10-16 34 0 0,1-1 0 0 0,0 1 0 0 0,-1 0 0 0 0,0-1 1 0 0,1 0-1 0 0,-1 1 0 0 0,0-1 0 0 0,0 0 0 0 0,-1 0 0 0 0,1 0 0 0 0,0 0 0 0 0,-1 0 1 0 0,1-1-1 0 0,-1 1 0 0 0,1-1 0 0 0,-1 1 0 0 0,-4 0 0 0 0,-25 7-2282 0 0,1-6-4258 0 0,30-3 6323 0 0,0 0 1 0 0,0 0-1 0 0,1 0 0 0 0,-1 0 1 0 0,0-1-1 0 0,0 1 0 0 0,0 0 0 0 0,0-1 1 0 0,0 1-1 0 0,1 0 0 0 0,-1-1 1 0 0,0 1-1 0 0,0-1 0 0 0,0 1 0 0 0,1-1 1 0 0,-1 0-1 0 0,0 1 0 0 0,1-1 1 0 0,-1 0-1 0 0,1 1 0 0 0,-1-1 0 0 0,1 0 1 0 0,-1 0-1 0 0,1 1 0 0 0,-1-1 1 0 0,1 0-1 0 0,0 0 0 0 0,0 0 1 0 0,-1 0-1 0 0,1 0 0 0 0,0 0 0 0 0,0 0 1 0 0,-2-40-3318 0 0,2 29 1825 0 0,0-16-2179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5240 0 0,'6'4'7822'0'0,"6"5"-3705"0"0,-12-6-3408 0 0,1 0-1 0 0,-1 0 0 0 0,1-1 0 0 0,-1 1 0 0 0,1 0 0 0 0,0 0 0 0 0,0 0 0 0 0,0-1 0 0 0,1 1 0 0 0,2 4 0 0 0,-2-4-549 0 0,0 0 0 0 0,0 0 0 0 0,-1 1 0 0 0,1-1 0 0 0,-1 0 0 0 0,0 0 0 0 0,0 1 0 0 0,0-1 0 0 0,0 1 0 0 0,-1-1 0 0 0,1 5 1 0 0,-1-5-98 0 0,1 0 1 0 0,-1 0-1 0 0,1 0 1 0 0,-1-1 0 0 0,1 1-1 0 0,0 0 1 0 0,1-1-1 0 0,-1 1 1 0 0,0-1 0 0 0,4 6-1 0 0,-3-6-30 0 0,-1 1 0 0 0,1-1 0 0 0,-1 1 0 0 0,1 0-1 0 0,-1 0 1 0 0,0 0 0 0 0,0 0 0 0 0,0 0 0 0 0,-1 0 0 0 0,1 0-1 0 0,0 4 1 0 0,8 51 163 0 0,4-9-165 0 0,-4 35-487 0 0,-9-52-592 0 0,0 11-557 0 0,0-14-9249 0 0,0-43 2825 0 0,0 9 7063 0 0,0-23-2889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4040 0 0,'2'-23'14382'0'0,"0"26"-14123"0"0,1-1-1 0 0,-1 1 1 0 0,0-1-1 0 0,0 1 1 0 0,0 0-1 0 0,0 0 1 0 0,0 0-1 0 0,-1 0 1 0 0,1 0-1 0 0,-1 0 1 0 0,2 5 0 0 0,9 18 509 0 0,-8-20-615 0 0,0 0 1 0 0,-1 1 0 0 0,1 0-1 0 0,-2 0 1 0 0,1 0 0 0 0,2 11-1 0 0,-3-11-60 0 0,0 1 0 0 0,1 0-1 0 0,0-1 1 0 0,6 13-1 0 0,4 3 103 0 0,-2 1 0 0 0,-1 1 0 0 0,-1-1 0 0 0,-1 1 0 0 0,5 29 0 0 0,-4-16 157 0 0,18 43 0 0 0,-1-8 246 0 0,-15-4-403 0 0,-4-48-85 0 0,-7-20-98 0 0,0 0 1 0 0,0 0-1 0 0,0 1 1 0 0,0-1-1 0 0,0 0 0 0 0,0 0 1 0 0,1 0-1 0 0,-1 0 1 0 0,1 0-1 0 0,-1 0 0 0 0,1 1 1 0 0,-1-1-1 0 0,1 0 0 0 0,-1 0 1 0 0,1 0-1 0 0,0-1 1 0 0,0 1-1 0 0,-1 0 0 0 0,1 0 1 0 0,0 0-1 0 0,0 0 0 0 0,0-1 1 0 0,0 1-1 0 0,0 0 1 0 0,0-1-1 0 0,0 1 0 0 0,0-1 1 0 0,1 1-1 0 0,0-1 60 0 0,-1-22 163 0 0,15-27 27 0 0,-11 32-229 0 0,1 0 0 0 0,-2-1 0 0 0,0 1 0 0 0,1-19-1 0 0,-4 27 4 0 0,1-1-1 0 0,1 1 1 0 0,-1-1-1 0 0,1 1 1 0 0,1 0-1 0 0,0 0 1 0 0,0 1-1 0 0,1-1 0 0 0,0 1 1 0 0,0 0-1 0 0,10-11 1 0 0,-9 11-45 0 0,-4 4 57 0 0,0 1 0 0 0,0-1 0 0 0,1 1 0 0 0,-1 0-1 0 0,1 0 1 0 0,0 0 0 0 0,-1 0 0 0 0,1 0 0 0 0,1 1 0 0 0,-1-1 0 0 0,0 1 0 0 0,0 0 0 0 0,1 0 0 0 0,0 0 0 0 0,-1 0 0 0 0,1 1 0 0 0,0-1 0 0 0,0 1 0 0 0,-1 0-1 0 0,1 0 1 0 0,0 0 0 0 0,0 1 0 0 0,0 0 0 0 0,7 0 0 0 0,-9 0-39 0 0,1 0 0 0 0,-1 1 1 0 0,0-1-1 0 0,1 1 0 0 0,-1-1 0 0 0,0 1 0 0 0,1 0 1 0 0,-1 0-1 0 0,0 0 0 0 0,0 1 0 0 0,0-1 0 0 0,0 0 0 0 0,0 1 1 0 0,0-1-1 0 0,0 1 0 0 0,-1 0 0 0 0,1 0 0 0 0,0-1 0 0 0,-1 1 1 0 0,3 4-1 0 0,23 49 292 0 0,-16-31-214 0 0,-9-17-31 0 0,1 0 0 0 0,-1 0 0 0 0,-1 1 0 0 0,1-1-1 0 0,-1 0 1 0 0,-1 1 0 0 0,1 10 0 0 0,5 33 283 0 0,-5-47-330 0 0,0-1-1 0 0,-1 1 1 0 0,0-1 0 0 0,0 1 0 0 0,0 0 0 0 0,0-1 0 0 0,0 1 0 0 0,-1-1-1 0 0,1 1 1 0 0,-1 0 0 0 0,-2 4 0 0 0,-1 17 114 0 0,3-23-119 0 0,1 0 0 0 0,-1 0 0 0 0,0 0-1 0 0,0 0 1 0 0,0 0 0 0 0,0-1 0 0 0,0 1 0 0 0,0 0-1 0 0,0-1 1 0 0,0 1 0 0 0,-1-1 0 0 0,1 1 0 0 0,-3 1 0 0 0,-7 10-10 0 0,-28 28-55 0 0,3-5-294 0 0,31-31 80 0 0,0 0 0 0 0,0 0 0 0 0,0-1 0 0 0,0 0 0 0 0,-1 0 0 0 0,-8 5 0 0 0,-7 4-1706 0 0,20-12 873 0 0,1-22-8201 0 0,1 10 8434 0 0,1 0 1 0 0,0 0-1 0 0,0 1 1 0 0,1-1 0 0 0,1 0-1 0 0,0 1 1 0 0,1 0 0 0 0,-1 0-1 0 0,12-16 1 0 0,11-25-2417 0 0,-3 9-54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171 326 5088 0 0,'-10'-28'7529'0'0,"9"27"-7290"0"0,0 0 1 0 0,0 0-1 0 0,0 0 0 0 0,0 0 1 0 0,0 0-1 0 0,0 1 0 0 0,0-1 1 0 0,0 0-1 0 0,0 1 1 0 0,0-1-1 0 0,0 1 0 0 0,-1-1 1 0 0,1 1-1 0 0,0 0 0 0 0,0 0 1 0 0,-1-1-1 0 0,1 1 0 0 0,0 0 1 0 0,0 0-1 0 0,-1 0 1 0 0,1 0-1 0 0,0 0 0 0 0,0 1 1 0 0,-1-1-1 0 0,1 0 0 0 0,0 0 1 0 0,0 1-1 0 0,0-1 0 0 0,-3 2 1 0 0,2-1-122 0 0,1 0 0 0 0,-1 0 1 0 0,0 1-1 0 0,0-1 0 0 0,0 1 1 0 0,1 0-1 0 0,-1-1 0 0 0,1 1 1 0 0,-1 0-1 0 0,1 0 0 0 0,0 0 1 0 0,0 0-1 0 0,0 0 0 0 0,0 0 1 0 0,0 0-1 0 0,0 0 0 0 0,0 0 1 0 0,0 4-1 0 0,0-3-59 0 0,0 1 0 0 0,0-1 1 0 0,0 1-1 0 0,-1-1 0 0 0,0 0 0 0 0,1 0 1 0 0,-1 0-1 0 0,-3 4 0 0 0,2-3 11 0 0,0-1-1 0 0,1 1 1 0 0,-1 0 0 0 0,1 1-1 0 0,0-1 1 0 0,0 0 0 0 0,1 1-1 0 0,-2 4 1 0 0,-27 161 1409 0 0,14-98-993 0 0,2 9 176 0 0,14-79-639 0 0,0 0 0 0 0,0 0 0 0 0,-1 0 0 0 0,2 0 0 0 0,-1 0 0 0 0,0 0 1 0 0,0 0-1 0 0,0 0 0 0 0,1 0 0 0 0,-1-1 0 0 0,1 1 0 0 0,0 0 1 0 0,0 0-1 0 0,0 0 0 0 0,-1 0 0 0 0,1-1 0 0 0,1 1 0 0 0,-1 0 1 0 0,0-1-1 0 0,3 3 0 0 0,-2-3-8 0 0,1 0-1 0 0,0 0 1 0 0,-1-1 0 0 0,1 1 0 0 0,0-1 0 0 0,0 1-1 0 0,-1-1 1 0 0,1 0 0 0 0,0 0 0 0 0,0 0-1 0 0,0-1 1 0 0,-1 1 0 0 0,1-1 0 0 0,3 0 0 0 0,-5 0-15 0 0,0 0 1 0 0,0 0 0 0 0,0 0 0 0 0,0 0 0 0 0,0 0 0 0 0,-1 0 0 0 0,1 0 0 0 0,0 0 0 0 0,-1 0-1 0 0,1 0 1 0 0,0 0 0 0 0,-1 0 0 0 0,0 0 0 0 0,1-1 0 0 0,-1 1 0 0 0,0 0 0 0 0,0 0-1 0 0,1 0 1 0 0,-1-1 0 0 0,0 1 0 0 0,0 0 0 0 0,0 0 0 0 0,0-1 0 0 0,-1 0 0 0 0,3-12 29 0 0,10-4 4 0 0,4-13 22 0 0,-15 27-56 0 0,0 1 0 0 0,0 0 0 0 0,1-1 0 0 0,0 1 0 0 0,-1 0 0 0 0,1 0-1 0 0,0 0 1 0 0,0 0 0 0 0,4-3 0 0 0,-5 4 3 0 0,1 1 1 0 0,-1-1-1 0 0,0 0 0 0 0,1 0 0 0 0,-1 0 1 0 0,0 0-1 0 0,0 0 0 0 0,0 0 0 0 0,0 0 1 0 0,0 0-1 0 0,-1 0 0 0 0,1 0 0 0 0,0 0 1 0 0,-1-1-1 0 0,0 1 0 0 0,0 0 0 0 0,1-3 1 0 0,7-138 108 0 0,-6 92-100 0 0,-1 34 13 0 0,0-1 0 0 0,-1 0 0 0 0,0 0 0 0 0,-2 0 0 0 0,0 1 0 0 0,-1-1 0 0 0,-1 0 0 0 0,-9-27 0 0 0,-61-131 226 0 0,68 163-45 0 0,-5-16 254 0 0,10 29-446 0 0,1 0-1 0 0,0-1 1 0 0,0 1-1 0 0,-1 0 1 0 0,1 0 0 0 0,0-1-1 0 0,-1 1 1 0 0,1 0-1 0 0,0 0 1 0 0,-1-1 0 0 0,1 1-1 0 0,-1 0 1 0 0,1 0-1 0 0,0 0 1 0 0,-1 0-1 0 0,1-1 1 0 0,-1 1 0 0 0,1 0-1 0 0,-1 0 1 0 0,1 0-1 0 0,0 0 1 0 0,-1 0-1 0 0,1 0 1 0 0,-1 0 0 0 0,1 0-1 0 0,0 0 1 0 0,-1 0-1 0 0,1 1 1 0 0,-1-1-1 0 0,1 0 1 0 0,-1 0 0 0 0,1 0-1 0 0,0 0 1 0 0,-1 1-1 0 0,1-1 1 0 0,0 0 0 0 0,-1 0-1 0 0,1 1 1 0 0,0-1-1 0 0,-1 0 1 0 0,1 0-1 0 0,0 1 1 0 0,0-1 0 0 0,-1 1-1 0 0,1-1 1 0 0,0 0-1 0 0,0 1 1 0 0,-1-1-1 0 0,1 0 1 0 0,0 1 0 0 0,0-1-1 0 0,0 1 1 0 0,0-1-1 0 0,0 0 1 0 0,0 1 0 0 0,0-1-1 0 0,0 1 1 0 0,0-1-1 0 0,0 1 1 0 0,0 19 56 0 0,-1-6-54 0 0,0 1 0 0 0,2 0-1 0 0,0-1 1 0 0,1 1 0 0 0,0 0-1 0 0,1-1 1 0 0,8 24 0 0 0,2 12-133 0 0,0 5-288 0 0,-7-40 309 0 0,20 38-1077 0 0,-21-44 711 0 0,-3-5 61 0 0,0 0 0 0 0,1 0 0 0 0,-1 0 0 0 0,1-1 1 0 0,-1 1-1 0 0,1 0 0 0 0,0-1 0 0 0,0 0 0 0 0,1 0 0 0 0,-1 0 0 0 0,1 0 0 0 0,0 0 1 0 0,-1-1-1 0 0,1 0 0 0 0,0 0 0 0 0,8 3 0 0 0,4-3-579 0 0,-10-1 376 0 0,-1 0-1 0 0,1 0 1 0 0,0-1 0 0 0,-1 0-1 0 0,1 0 1 0 0,-1 0 0 0 0,1 0-1 0 0,-1-1 1 0 0,1 0 0 0 0,-1-1-1 0 0,1 1 1 0 0,-1-1 0 0 0,0 0-1 0 0,7-3 1 0 0,-1-3-219 0 0,1-1 1 0 0,-1 0-1 0 0,0-1 0 0 0,17-21 1 0 0,-4 8-593 0 0,-1 16-1786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 3704 0 0,'-3'-10'12117'0'0,"0"11"-11699"0"0,-1-1 1 0 0,1 1-1 0 0,0-1 0 0 0,-1 1 1 0 0,1 0-1 0 0,-1 0 1 0 0,1 1-1 0 0,0-1 0 0 0,0 1 1 0 0,0 0-1 0 0,0-1 1 0 0,0 1-1 0 0,0 1 0 0 0,0-1 1 0 0,1 0-1 0 0,-1 1 1 0 0,1-1-1 0 0,0 1 0 0 0,-1 0 1 0 0,1-1-1 0 0,-2 5 1 0 0,-6 11-95 0 0,0 0 0 0 0,-13 35 0 0 0,-10 18 489 0 0,-4 12-567 0 0,34-75-227 0 0,-1 0 0 0 0,1 1 1 0 0,1-1-1 0 0,0 0 0 0 0,0 1 1 0 0,0 0-1 0 0,1-1 0 0 0,0 1 1 0 0,1 15-1 0 0,1-23-27 0 0,0 1 0 0 0,0-1 1 0 0,0 0-1 0 0,0 1 0 0 0,0-1 0 0 0,0 0 0 0 0,1 0 1 0 0,-1 0-1 0 0,0 0 0 0 0,1 0 0 0 0,-1 0 1 0 0,0 0-1 0 0,1 0 0 0 0,-1 0 0 0 0,1-1 0 0 0,-1 1 1 0 0,1 0-1 0 0,0-1 0 0 0,-1 0 0 0 0,1 1 1 0 0,2-1-1 0 0,-1 1 3 0 0,-1 0 0 0 0,1 0-1 0 0,0-1 1 0 0,-1 0 0 0 0,1 1 0 0 0,0-1 0 0 0,0 0 0 0 0,-1 0 0 0 0,1 0-1 0 0,0-1 1 0 0,-1 1 0 0 0,1-1 0 0 0,0 1 0 0 0,3-3 0 0 0,8-5 42 0 0,-11 7-31 0 0,-1 0 0 0 0,1-1 0 0 0,0 1 1 0 0,-1-1-1 0 0,1 0 0 0 0,-1 0 0 0 0,0 0 0 0 0,1 0 1 0 0,-1 0-1 0 0,3-3 0 0 0,-5 4-5 0 0,0 0 1 0 0,1 0-1 0 0,-1 0 0 0 0,1 0 0 0 0,-1 0 0 0 0,1 0 0 0 0,-1 0 0 0 0,1 0 1 0 0,-1 1-1 0 0,1-1 0 0 0,0 0 0 0 0,-1 1 0 0 0,1-1 0 0 0,0 0 1 0 0,0 1-1 0 0,0-1 0 0 0,1 0 0 0 0,-1 0-1 0 0,0 1-1 0 0,0-1 1 0 0,0 1 0 0 0,-1-1-1 0 0,1 1 1 0 0,0-1-1 0 0,0 0 1 0 0,-1 0 0 0 0,1 1-1 0 0,0-1 1 0 0,-1 0-1 0 0,1 0 1 0 0,-1 0 0 0 0,1 1-1 0 0,-1-1 1 0 0,0 0-1 0 0,1 0 1 0 0,-1 0 0 0 0,0 0-1 0 0,1 0 1 0 0,-1 0 0 0 0,0-1-1 0 0,14-29 17 0 0,-11 27 0 0 0,0 0-1 0 0,-1-1 0 0 0,0 1 0 0 0,0-1 0 0 0,0 1 1 0 0,-1-1-1 0 0,1 0 0 0 0,-1 0 0 0 0,0 1 0 0 0,0-1 1 0 0,-1-6-1 0 0,9-180 1439 0 0,-7 192-1418 0 0,-1-1-1 0 0,0 0 0 0 0,1 0 0 0 0,-1 1 0 0 0,1-1 0 0 0,-1 1 1 0 0,0-1-1 0 0,0 1 0 0 0,1 0 0 0 0,-1-1 0 0 0,0 1 0 0 0,0 0 1 0 0,0 0-1 0 0,0 0 0 0 0,2 2 0 0 0,24 37 594 0 0,-23-34-580 0 0,0 0-1 0 0,0 0 0 0 0,0 0 0 0 0,-1 0 1 0 0,1 1-1 0 0,3 12 0 0 0,19 36 218 0 0,-16-35-185 0 0,-7-13-29 0 0,0 1 1 0 0,1-1-1 0 0,0 0 0 0 0,0 0 1 0 0,7 9-1 0 0,5-5 13 0 0,-15-10-59 0 0,0-1 1 0 0,1 1 0 0 0,-1 0 0 0 0,1 0 0 0 0,-1 0 0 0 0,0 0 0 0 0,0 1 0 0 0,0-1 0 0 0,0 0 0 0 0,0 0 0 0 0,0 1 0 0 0,0-1 0 0 0,0 0 0 0 0,0 1 0 0 0,0-1 0 0 0,-1 1 0 0 0,1-1 0 0 0,-1 1 0 0 0,1 0-1 0 0,-1-1 1 0 0,1 4 0 0 0,16 61 191 0 0,-12-49-136 0 0,0 0-1 0 0,-1 0 1 0 0,-1 1 0 0 0,-1-1 0 0 0,1 22-1 0 0,-3 81-25 0 0,-2-113-45 0 0,0 0 0 0 0,0 0 0 0 0,0-1-1 0 0,-1 1 1 0 0,0-1 0 0 0,0 1 0 0 0,-1-1-1 0 0,0 0 1 0 0,0-1 0 0 0,0 1 0 0 0,-8 7 0 0 0,-3 7-405 0 0,12-18 190 0 0,0 1 0 0 0,0-1 0 0 0,0 0-1 0 0,0 1 1 0 0,-1-2 0 0 0,1 1-1 0 0,-1 0 1 0 0,1-1 0 0 0,-6 2 0 0 0,-20 4-4267 0 0,27-10 3964 0 0,0 1 1 0 0,0 0-1 0 0,1-1 0 0 0,-1 1 0 0 0,1-1 0 0 0,0 1 0 0 0,0-1 0 0 0,0 0 0 0 0,0 1 1 0 0,0-1-1 0 0,0 0 0 0 0,1 0 0 0 0,-1 0 0 0 0,1 0 0 0 0,0 1 0 0 0,0-1 0 0 0,0-5 1 0 0,0-11-1231 0 0,-1 10 1111 0 0,0 0-1 0 0,1 1 0 0 0,0-1 1 0 0,0 0-1 0 0,1 1 1 0 0,0-1-1 0 0,1 0 0 0 0,0 1 1 0 0,0 0-1 0 0,7-16 0 0 0,26-12-3767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7008 0 0,'0'26'5990'0'0,"0"25"924"0"0,8-5-3717 0 0,-1-1-1672 0 0,-2 1-660 0 0,-3-31-789 0 0,0 0-1 0 0,-1 0 0 0 0,0 0 1 0 0,-3 21-1 0 0,1-22-224 0 0,1-1 0 0 0,0 1-1 0 0,0 0 1 0 0,6 24 0 0 0,2-17-897 0 0,-7-18 637 0 0,0 0 0 0 0,1 0 0 0 0,-1 0 0 0 0,-1-1 0 0 0,1 1 0 0 0,0 1 0 0 0,-1-1 0 0 0,1 6 0 0 0,3 2-3770 0 0,1 1-5697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4744 0 0,'-23'7'9114'0'0,"-5"19"-2914"0"0,6-5-3777 0 0,-32 33-247 0 0,50-49-2046 0 0,0 1 1 0 0,0 0 0 0 0,0 0 0 0 0,1 1 0 0 0,0-1 0 0 0,0 1 0 0 0,1-1-1 0 0,0 1 1 0 0,0 0 0 0 0,0 0 0 0 0,1 0 0 0 0,-1 8 0 0 0,-10 37 686 0 0,8-34-604 0 0,1 0 0 0 0,-3 28 0 0 0,-1 9 99 0 0,6-44-224 0 0,0 0 0 0 0,1 0 0 0 0,0 0 0 0 0,1 0 0 0 0,0 0 0 0 0,1 0 0 0 0,5 20 0 0 0,-4-17 29 0 0,0 1 1 0 0,0 0-1 0 0,-1 18 0 0 0,-1-30-103 0 0,-1 0 0 0 0,0-1-1 0 0,1 1 1 0 0,-1 0 0 0 0,1 0 0 0 0,0-1-1 0 0,0 1 1 0 0,0-1 0 0 0,1 1 0 0 0,-1-1-1 0 0,0 1 1 0 0,1-1 0 0 0,0 0 0 0 0,3 4-1 0 0,-3-3 4 0 0,0 0 0 0 0,0 0 0 0 0,0-1 0 0 0,0 1 0 0 0,0 0 0 0 0,-1 1 0 0 0,1-1 0 0 0,-1 0 0 0 0,2 5 0 0 0,12 24 180 0 0,-15-30-195 0 0,0 0-1 0 0,1 0 0 0 0,-1 0 1 0 0,1 0-1 0 0,0 0 1 0 0,0 0-1 0 0,0 0 0 0 0,0 0 1 0 0,0 0-1 0 0,0-1 0 0 0,0 1 1 0 0,0 0-1 0 0,1-1 0 0 0,-1 1 1 0 0,1-1-1 0 0,-1 1 0 0 0,1-1 1 0 0,0 0-1 0 0,-1 0 0 0 0,1 0 1 0 0,0 0-1 0 0,0 0 0 0 0,0 0 1 0 0,0 0-1 0 0,2 0 0 0 0,8 5 6 0 0,-11-6-9 0 0,0 1 0 0 0,0 0 1 0 0,0 0-1 0 0,0-1 0 0 0,1 1 1 0 0,-1 0-1 0 0,0 0 0 0 0,-1 0 0 0 0,1 0 1 0 0,0 1-1 0 0,0-1 0 0 0,0 0 1 0 0,-1 0-1 0 0,1 0 0 0 0,0 1 0 0 0,-1-1 1 0 0,1 0-1 0 0,-1 2 0 0 0,1-1 3 0 0,-1-1-1 0 0,1 0 0 0 0,-1 0 1 0 0,1 1-1 0 0,-1-1 0 0 0,1 0 1 0 0,0 0-1 0 0,-1 0 0 0 0,1 0 1 0 0,0 0-1 0 0,0 0 0 0 0,0 0 0 0 0,0 0 1 0 0,0 0-1 0 0,0 0 0 0 0,0 0 1 0 0,2 0-1 0 0,8 6-79 0 0,1-1 0 0 0,1-1 0 0 0,-1 0 0 0 0,1 0 0 0 0,24 4 0 0 0,-31-8-100 0 0,0-1-1 0 0,-1 0 1 0 0,1 0 0 0 0,-1 0-1 0 0,1 0 1 0 0,0-1 0 0 0,-1 0-1 0 0,1 0 1 0 0,-1 0-1 0 0,0-1 1 0 0,1 0 0 0 0,-1 0-1 0 0,0 0 1 0 0,0-1 0 0 0,0 0-1 0 0,0 0 1 0 0,-1 0 0 0 0,1 0-1 0 0,4-5 1 0 0,-1 2-230 0 0,-6 5 286 0 0,-1 0 0 0 0,1-1 0 0 0,0 1 0 0 0,0 0-1 0 0,-1-1 1 0 0,1 0 0 0 0,0 1 0 0 0,-1-1 0 0 0,0 0 0 0 0,1 0-1 0 0,-1 1 1 0 0,0-1 0 0 0,0 0 0 0 0,0 0 0 0 0,0-1-1 0 0,1-2 1 0 0,-1 1-199 0 0,1 0-1 0 0,0 1 1 0 0,0-1-1 0 0,1 0 0 0 0,-1 1 1 0 0,1-1-1 0 0,5-4 1 0 0,-5 5 40 0 0,0 0 1 0 0,-1-1-1 0 0,1 1 1 0 0,-1-1-1 0 0,1 1 1 0 0,-1-1-1 0 0,0 0 1 0 0,0 0-1 0 0,1-4 0 0 0,13-41-4142 0 0,27-58 0 0 0,-28 72 3030 0 0,-10 21 600 0 0,-1-1-1 0 0,5-28 1 0 0,-1 5-703 0 0,-5 7-1332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51 3880 0 0,'-10'-21'1205'0'0,"-5"-3"1753"0"0,-5 18 5297 0 0,12 12-3471 0 0,-4 4-3616 0 0,11-5-833 0 0,0 0-1 0 0,0 0 1 0 0,0 1-1 0 0,1-1 1 0 0,-1 0-1 0 0,1 1 1 0 0,1-1-1 0 0,-1 0 1 0 0,1 1-1 0 0,2 9 1 0 0,3-3-123 0 0,-3-8-111 0 0,-1 0 0 0 0,0 0 0 0 0,0 0-1 0 0,-1 0 1 0 0,0 1 0 0 0,1-1 0 0 0,0 8 0 0 0,-1-9-60 0 0,-1 0 1 0 0,1 0 0 0 0,0 0 0 0 0,0 1 0 0 0,0-1-1 0 0,1 0 1 0 0,-1 0 0 0 0,1-1 0 0 0,-1 1 0 0 0,1 0 0 0 0,0-1-1 0 0,0 1 1 0 0,0-1 0 0 0,4 3 0 0 0,-3-1 33 0 0,1 0 1 0 0,-1 0 0 0 0,0 1-1 0 0,0-1 1 0 0,0 1-1 0 0,0-1 1 0 0,3 10-1 0 0,0 1 144 0 0,1-1 0 0 0,0 0 0 0 0,18 25 0 0 0,-22-35-161 0 0,-1 0-1 0 0,1 0 0 0 0,-1 0 1 0 0,1 0-1 0 0,-1 0 0 0 0,0 1 1 0 0,-1-1-1 0 0,3 8 0 0 0,4 14 178 0 0,69 166 1480 0 0,-67-156-1473 0 0,-9-31-209 0 0,0-1-1 0 0,0 0 1 0 0,0 0 0 0 0,0 1-1 0 0,1-1 1 0 0,0 0-1 0 0,0 0 1 0 0,3 5 0 0 0,-2-3-10 0 0,-1 0 0 0 0,0-1 0 0 0,0 1 0 0 0,-1 0 0 0 0,1 0 0 0 0,-1 0 0 0 0,-1 1 0 0 0,1-1 0 0 0,-1 0 0 0 0,0 0 0 0 0,0 0 0 0 0,-3 12 0 0 0,2 7 11 0 0,-2-21-110 0 0,0-1 1 0 0,0 0-1 0 0,-1 0 0 0 0,1 0 1 0 0,-1 0-1 0 0,1 0 1 0 0,-1-1-1 0 0,0 0 0 0 0,0 0 1 0 0,-7 3-1 0 0,6-4-326 0 0,0-1 0 0 0,-1 0 0 0 0,1 0 0 0 0,0 0 0 0 0,-1-1 0 0 0,1 0 0 0 0,0 0 0 0 0,-1 0 0 0 0,1 0 0 0 0,0-1 0 0 0,0 0 0 0 0,0 0 0 0 0,0-1-1 0 0,1 1 1 0 0,-1-1 0 0 0,1 0 0 0 0,-1 0 0 0 0,-5-6 0 0 0,-5-1-1653 0 0,10 7 1426 0 0,1 0 1 0 0,0-1 0 0 0,0 0 0 0 0,0 0 0 0 0,0 0 0 0 0,0-1-1 0 0,1 1 1 0 0,0-1 0 0 0,0 0 0 0 0,0 0 0 0 0,-4-10 0 0 0,2 2-1138 0 0,1-1 1 0 0,0 0 0 0 0,-3-22-1 0 0,0 7-2859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23 185 8888 0 0,'2'30'7919'0'0,"4"-2"-3927"0"0,24 49-1604 0 0,-23-62-1208 0 0,-6-13-1102 0 0,0 1-1 0 0,0-1 1 0 0,0 0-1 0 0,0 1 1 0 0,1-1-1 0 0,-1 0 1 0 0,1 0-1 0 0,0 0 1 0 0,-1 0-1 0 0,1-1 0 0 0,3 3 1 0 0,-4-3-36 0 0,1 1 1 0 0,-1-1-1 0 0,1 0 1 0 0,-1 1-1 0 0,0-1 1 0 0,0 0-1 0 0,0 1 1 0 0,0 0-1 0 0,0-1 1 0 0,0 1-1 0 0,0 0 1 0 0,0-1-1 0 0,-1 1 1 0 0,1 0-1 0 0,-1 0 1 0 0,1 0-1 0 0,-1 2 1 0 0,1-1 20 0 0,0-1 0 0 0,0 1 0 0 0,1 0 0 0 0,-1 0 0 0 0,1-1 0 0 0,-1 1 0 0 0,1-1 0 0 0,0 1 0 0 0,0-1 0 0 0,4 4 0 0 0,-4-4-13 0 0,0 0 0 0 0,0 0 0 0 0,0 0 0 0 0,-1 0 0 0 0,1 1 0 0 0,0-1 0 0 0,-1 1 0 0 0,0-1 0 0 0,1 1 0 0 0,0 5-1 0 0,1-2 76 0 0,-1 0 0 0 0,1 0-1 0 0,0-1 1 0 0,1 1 0 0 0,-1-1-1 0 0,1 0 1 0 0,0 0 0 0 0,0 0-1 0 0,10 8 1 0 0,-10-8-44 0 0,0-1 0 0 0,0 1-1 0 0,0 0 1 0 0,-1 0 0 0 0,5 11-1 0 0,14 17 220 0 0,-19-28-241 0 0,-1 0-1 0 0,1-1 1 0 0,-1 1-1 0 0,0 0 1 0 0,-1 0 0 0 0,1 0-1 0 0,-1 1 1 0 0,0-1-1 0 0,0 0 1 0 0,-1 0-1 0 0,1 1 1 0 0,-1-1 0 0 0,-1 11-1 0 0,1-13 2 0 0,0-2-56 0 0,0-1 0 0 0,0 0 0 0 0,0 1 0 0 0,0-1 0 0 0,-1 0 1 0 0,1 1-1 0 0,0-1 0 0 0,0 0 0 0 0,0 1 0 0 0,0-1 0 0 0,-1 0 0 0 0,1 1 0 0 0,0-1 0 0 0,0 0 0 0 0,0 1 0 0 0,-1-1 0 0 0,1 0 0 0 0,0 0 1 0 0,0 1-1 0 0,-1-1 0 0 0,1 0 0 0 0,0 0 0 0 0,-1 0 0 0 0,1 1 0 0 0,0-1 0 0 0,-1 0 0 0 0,1 0 0 0 0,0 0 0 0 0,-1 0 0 0 0,1 0 0 0 0,-1 0 1 0 0,1 0-1 0 0,0 0 0 0 0,-1 0 0 0 0,1 0 0 0 0,0 0 0 0 0,-1 0 0 0 0,0 0 0 0 0,-23-5 102 0 0,-17-16-8 0 0,20 1-73 0 0,2 0 0 0 0,0-2 0 0 0,1 0 0 0 0,-16-27 0 0 0,33 46-22 0 0,-1 0 0 0 0,0 0 0 0 0,-1 0 0 0 0,1 1 0 0 0,0-1 0 0 0,-1 0 0 0 0,0 1 0 0 0,-3-3 0 0 0,5 4-3 0 0,-1 0 0 0 0,1 0 0 0 0,-1-1 0 0 0,1 1 0 0 0,-1-1 0 0 0,1 1 0 0 0,0-1 0 0 0,-1 1-1 0 0,1-1 1 0 0,0 0 0 0 0,0 0 0 0 0,1 0 0 0 0,-1 1 0 0 0,0-1 0 0 0,0 0 0 0 0,1 0 0 0 0,-1 0 0 0 0,1 0-1 0 0,0-2 1 0 0,-4-20 9 0 0,-4-21 35 0 0,2-1 0 0 0,0-46-1 0 0,6 91-42 0 0,0 0-1 0 0,0 0 0 0 0,0 0 0 0 0,0 0 1 0 0,0-1-1 0 0,0 1 0 0 0,0 0 1 0 0,0 0-1 0 0,1 0 0 0 0,-1 0 0 0 0,1 0 1 0 0,-1 0-1 0 0,1 0 0 0 0,-1 0 0 0 0,1 0 1 0 0,-1 0-1 0 0,1 0 0 0 0,0 0 1 0 0,0 0-1 0 0,-1 1 0 0 0,1-1 0 0 0,1-1 1 0 0,8-11 6 0 0,-8 7-54 0 0,1-1-1 0 0,1 0 1 0 0,-1 1 0 0 0,1 0 0 0 0,0 0-1 0 0,0 0 1 0 0,1 1 0 0 0,-1-1 0 0 0,1 1 0 0 0,1 0-1 0 0,9-7 1 0 0,53-28-1386 0 0,-20 16-3382 0 0,-38 20 2883 0 0,-1 0-1 0 0,1-1 1 0 0,0-1 0 0 0,-1 1 0 0 0,0-1-1 0 0,15-14 1 0 0,-3 0-1431 0 0,-9 13-1791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4704 0 0,'0'-5'14309'0'0,"0"10"-13167"0"0,7 26 2724 0 0,4 19-3654 0 0,-11-43-212 0 0,1 0 1 0 0,0-1 0 0 0,1 1 0 0 0,0 0 0 0 0,0-1 0 0 0,0 1-1 0 0,5 9 1 0 0,-5-12-42 0 0,-1 1-1 0 0,1 0 0 0 0,-1 0 1 0 0,0 0-1 0 0,0 0 0 0 0,0 9 1 0 0,7 25-625 0 0,-6-32 296 0 0,0 0-1 0 0,0-1 1 0 0,-1 1 0 0 0,0 0-1 0 0,0 0 1 0 0,-1 10 0 0 0,0-10-616 0 0,0-1 1 0 0,1 1 0 0 0,0 0 0 0 0,0-1 0 0 0,0 1 0 0 0,4 8 0 0 0,-3-3-1537 0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3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4608 0 0,'-35'13'7029'0'0,"-14"17"-603"0"0,8-2-3936 0 0,40-27-2429 0 0,0 0-1 0 0,0 0 1 0 0,0 0 0 0 0,0 0 0 0 0,0 0 0 0 0,1 0 0 0 0,-1 0 0 0 0,0 1 0 0 0,1-1-1 0 0,-1 0 1 0 0,0 0 0 0 0,1 1 0 0 0,0-1 0 0 0,-1 1 0 0 0,1-1 0 0 0,0 0 0 0 0,0 2-1 0 0,-5 11 231 0 0,0-9-172 0 0,1 1 0 0 0,-1 0 0 0 0,1 0-1 0 0,0 1 1 0 0,0-1 0 0 0,0 1 0 0 0,1 0-1 0 0,1 0 1 0 0,-1 0 0 0 0,1 1 0 0 0,0-1-1 0 0,0 0 1 0 0,1 1 0 0 0,-1 12 0 0 0,-2 24 145 0 0,2-30-182 0 0,0 0-1 0 0,1-1 0 0 0,1 18 1 0 0,0-27-71 0 0,0 0 0 0 0,1-1 0 0 0,0 1 0 0 0,0-1 0 0 0,0 1 0 0 0,0 0 0 0 0,0-1 1 0 0,1 0-1 0 0,-1 1 0 0 0,1-1 0 0 0,0 0 0 0 0,0 0 0 0 0,0 0 0 0 0,0 0 0 0 0,1 0 0 0 0,5 5 0 0 0,20 24 62 0 0,-24-27-53 0 0,0 1 1 0 0,0 0 0 0 0,1-1-1 0 0,0 0 1 0 0,0 0-1 0 0,0 0 1 0 0,1-1-1 0 0,6 4 1 0 0,15 6 99 0 0,49 19 0 0 0,19 9 132 0 0,-60-22 191 0 0,51 40 0 0 0,-81-57-380 0 0,-1 0-1 0 0,1 0 0 0 0,-1 1 1 0 0,0 0-1 0 0,0-1 0 0 0,0 1 1 0 0,-1 1-1 0 0,0-1 1 0 0,1 0-1 0 0,-1 1 0 0 0,-1 0 1 0 0,1-1-1 0 0,3 10 1 0 0,9 13 317 0 0,3 23 71 0 0,-16-40-363 0 0,-1 0 0 0 0,1 1 0 0 0,-2-1 0 0 0,1 0 0 0 0,-2 1 0 0 0,-1 17 0 0 0,0-3 98 0 0,1-18-166 0 0,0 0 0 0 0,-1 0 0 0 0,0 0-1 0 0,0-1 1 0 0,-1 1 0 0 0,1-1 0 0 0,-1 0 0 0 0,-1 0 0 0 0,1 0 0 0 0,-1 0 0 0 0,0 0 0 0 0,-1-1 0 0 0,1 0 0 0 0,-1 0 0 0 0,-6 5-1 0 0,-12 7-197 0 0,17-12 9 0 0,-1-1 0 0 0,1 1 0 0 0,-1-1 0 0 0,0-1 0 0 0,-12 6 1 0 0,16-8-118 0 0,0-1 1 0 0,-1 1 0 0 0,1-1 0 0 0,0 1 0 0 0,-1-1 0 0 0,1 0 0 0 0,0 0 0 0 0,-1-1 0 0 0,1 1-1 0 0,0-1 1 0 0,-1 1 0 0 0,1-1 0 0 0,0 0 0 0 0,0 0 0 0 0,0-1 0 0 0,0 1 0 0 0,-5-3 0 0 0,6 2-86 0 0,-1-1 0 0 0,1 1 0 0 0,0 0 0 0 0,0-1 0 0 0,0 1 0 0 0,0-1 0 0 0,0 0 0 0 0,0 1 0 0 0,1-1 0 0 0,0 0 0 0 0,-1 0 0 0 0,1 0 0 0 0,0 0 0 0 0,0 0 0 0 0,1-1 0 0 0,-1 1 0 0 0,1 0 0 0 0,-1-4 0 0 0,-1-67-4896 0 0,2 58 4692 0 0,0-1-429 0 0,1 0 0 0 0,1 0 0 0 0,0 0-1 0 0,6-21 1 0 0,11 6-2521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68 3256 0 0,'-24'7'11365'0'0,"23"-6"-11098"0"0,-1 1 0 0 0,1-1 0 0 0,0 1 0 0 0,0-1 0 0 0,0 1 0 0 0,0-1 0 0 0,0 1 0 0 0,0 0 1 0 0,0-1-1 0 0,1 1 0 0 0,-1 0 0 0 0,0 0 0 0 0,1 0 0 0 0,0 0 0 0 0,-1-1 0 0 0,1 1 0 0 0,0 0 0 0 0,0 4 0 0 0,1 49 1263 0 0,0-26-612 0 0,1-19-770 0 0,-1 0-1 0 0,2 0 0 0 0,-1 0 0 0 0,1 0 1 0 0,1-1-1 0 0,0 1 0 0 0,0-1 0 0 0,1 0 1 0 0,0 0-1 0 0,11 14 0 0 0,-5 1 111 0 0,-11-22-249 0 0,0-1 0 0 0,0 0-1 0 0,0 0 1 0 0,1 1-1 0 0,-1-1 1 0 0,1 0 0 0 0,-1 0-1 0 0,1 0 1 0 0,-1 0-1 0 0,1 0 1 0 0,0 0 0 0 0,-1 0-1 0 0,1 0 1 0 0,0 0-1 0 0,0 0 1 0 0,0 0 0 0 0,0 0-1 0 0,0 0 1 0 0,0 0-1 0 0,2 1 1 0 0,10 5 70 0 0,-11-6-74 0 0,0-1 0 0 0,0 1 1 0 0,0 0-1 0 0,0 0 0 0 0,0 0 0 0 0,0 1 1 0 0,-1-1-1 0 0,1 0 0 0 0,0 1 0 0 0,-1-1 0 0 0,1 1 1 0 0,-1-1-1 0 0,1 1 0 0 0,-1 0 0 0 0,2 3 1 0 0,-2-3-3 0 0,-1-1 0 0 0,1 0 0 0 0,-1 0 0 0 0,1 0 0 0 0,-1 0 0 0 0,1 0 0 0 0,0 0 0 0 0,0 0 1 0 0,-1-1-1 0 0,1 1 0 0 0,0 0 0 0 0,0 0 0 0 0,0 0 0 0 0,0-1 0 0 0,0 1 0 0 0,0 0 0 0 0,0-1 1 0 0,0 1-1 0 0,0-1 0 0 0,0 0 0 0 0,0 1 0 0 0,0-1 0 0 0,1 0 0 0 0,-1 1 0 0 0,0-1 0 0 0,0 0 1 0 0,0 0-1 0 0,0 0 0 0 0,1 0 0 0 0,-1 0 0 0 0,0 0 0 0 0,2-1 0 0 0,20 4 25 0 0,-18-1-21 0 0,0-1-1 0 0,-1 0 1 0 0,1 0 0 0 0,0 0-1 0 0,0-1 1 0 0,0 1-1 0 0,0-1 1 0 0,0 0 0 0 0,0-1-1 0 0,0 1 1 0 0,-1-1-1 0 0,1 0 1 0 0,0 0-1 0 0,0 0 1 0 0,7-4 0 0 0,-9 2-1 0 0,1 1 0 0 0,-1 0 1 0 0,1-1-1 0 0,-1 1 1 0 0,1 1-1 0 0,0-1 1 0 0,7-2-1 0 0,-8 4-5 0 0,0-1-1 0 0,-1 0 1 0 0,1 0-1 0 0,0 0 0 0 0,-1 0 1 0 0,1-1-1 0 0,-1 1 1 0 0,1-1-1 0 0,-1 1 1 0 0,0-1-1 0 0,1 0 1 0 0,-1 0-1 0 0,0 0 1 0 0,0 0-1 0 0,0 0 1 0 0,-1 0-1 0 0,3-4 1 0 0,19-30 38 0 0,-18 29-26 0 0,-1 1-1 0 0,0-1 0 0 0,0 0 0 0 0,0 0 0 0 0,-1-1 0 0 0,0 1 1 0 0,0-1-1 0 0,2-8 0 0 0,-3 4 35 0 0,-1-1 0 0 0,0 0-1 0 0,0 1 1 0 0,-1-1 0 0 0,-4-24 0 0 0,1-10 265 0 0,3 44-270 0 0,0 0-1 0 0,-1 0 1 0 0,1 0-1 0 0,-1-1 0 0 0,0 1 1 0 0,0 0-1 0 0,0 0 1 0 0,0 0-1 0 0,-1 0 1 0 0,1 0-1 0 0,-1 1 1 0 0,0-1-1 0 0,1 0 1 0 0,-4-2-1 0 0,3 3 10 0 0,0 0-1 0 0,1-1 1 0 0,-1 1-1 0 0,1 0 1 0 0,-1-1-1 0 0,1 1 1 0 0,0 0-1 0 0,0-1 1 0 0,0 0-1 0 0,0 1 1 0 0,1-1-1 0 0,-1 1 1 0 0,0-6 0 0 0,-2 4 850 0 0,8 13-539 0 0,69 91 70 0 0,-39-48-464 0 0,-32-38-46 0 0,-3-13 62 0 0,0 0 0 0 0,0 0 0 0 0,0 0-1 0 0,0 0 1 0 0,1 0 0 0 0,-1 0-1 0 0,0 0 1 0 0,0-1 0 0 0,1 1 0 0 0,-1 0-1 0 0,1 0 1 0 0,-1 0 0 0 0,1 0 0 0 0,-1 0-1 0 0,1-1 1 0 0,-1 1 0 0 0,1 0 0 0 0,0 0-1 0 0,-1-1 1 0 0,1 1 0 0 0,0 0-1 0 0,0-1 1 0 0,0 1 0 0 0,-1-1 0 0 0,1 1-1 0 0,2 0 1 0 0,-2 10-611 0 0,-1-7-1197 0 0,-1-58-10511 0 0,0 13 7995 0 0,5-56 0 0 0,3 63 1015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3576 0 0,'0'0'7064'0'0,"0"10"-2009"0"0,0 13-2663 0 0,0-1-1387 0 0,2 0-1 0 0,0 0 1 0 0,1 0-1 0 0,12 40 1 0 0,2 21-172 0 0,-5-50-572 0 0,-2 1 0 0 0,6 46 0 0 0,16 7 108 0 0,-22-65-241 0 0,-8-19-104 0 0,0 0 0 0 0,0 0 0 0 0,0 0 0 0 0,-1 0 0 0 0,0 1 0 0 0,1-1 0 0 0,-1 0 0 0 0,0 1 0 0 0,0 5 0 0 0,-1-8-23 0 0,0 0 0 0 0,0 0-1 0 0,0 0 1 0 0,0 0 0 0 0,1 1 0 0 0,-1-1-1 0 0,0 0 1 0 0,1 0 0 0 0,-1 0-1 0 0,1 0 1 0 0,-1 0 0 0 0,1 0 0 0 0,-1 0-1 0 0,1 0 1 0 0,-1 0 0 0 0,1 0-1 0 0,0 0 1 0 0,0-1 0 0 0,0 1 0 0 0,-1 0-1 0 0,1 0 1 0 0,0-1 0 0 0,0 1 0 0 0,0 0-1 0 0,0-1 1 0 0,0 1 0 0 0,0-1-1 0 0,2 1 1 0 0,30 3 192 0 0,-31-4-136 0 0,-1-3-45 0 0,0-1 0 0 0,1 0 0 0 0,-1 0 0 0 0,1 1 0 0 0,0-1-1 0 0,0 0 1 0 0,5-5 0 0 0,5-12-4 0 0,3-22-18 0 0,-13 38 9 0 0,0 0-1 0 0,0 1 0 0 0,0-1 0 0 0,-1 0 0 0 0,0 0 0 0 0,0 0 0 0 0,1-9 1 0 0,-2 8 2 0 0,1 0 1 0 0,0 0-1 0 0,0 1 1 0 0,0-1 0 0 0,0 0-1 0 0,1 1 1 0 0,0-1-1 0 0,3-5 1 0 0,-3 6 1 0 0,0 1 1 0 0,0-1 0 0 0,0-1-1 0 0,-1 1 1 0 0,0 0-1 0 0,0 0 1 0 0,1-11-1 0 0,1-12 79 0 0,-3 27-77 0 0,0 0-1 0 0,1 0 1 0 0,-1 0-1 0 0,0 0 1 0 0,0 0 0 0 0,0 0-1 0 0,1 0 1 0 0,-1 0 0 0 0,0 0-1 0 0,1 0 1 0 0,-1 0 0 0 0,1 0-1 0 0,0 0 1 0 0,-1 0 0 0 0,1 0-1 0 0,-1 0 1 0 0,1 1 0 0 0,0-1-1 0 0,0 0 1 0 0,0 1 0 0 0,-1-1-1 0 0,1 0 1 0 0,1 0 0 0 0,0 1 57 0 0,7 7 837 0 0,15 23-258 0 0,8 56-16 0 0,-25-65-537 0 0,-7-20-84 0 0,0 0 0 0 0,0 0 0 0 0,0 0 1 0 0,1 1-1 0 0,-1-2 0 0 0,0 1 1 0 0,1 0-1 0 0,-1 0 0 0 0,0 0 0 0 0,1 0 1 0 0,-1 0-1 0 0,1 0 0 0 0,-1 0 1 0 0,1 0-1 0 0,0-1 0 0 0,-1 1 1 0 0,1 0-1 0 0,0 0 0 0 0,0-1 0 0 0,0 1 1 0 0,-1-1-1 0 0,1 1 0 0 0,0 0 1 0 0,0-1-1 0 0,2 1 0 0 0,27 29 131 0 0,-26-25-143 0 0,0 0-1 0 0,1-1 1 0 0,-1 1 0 0 0,1-1 0 0 0,8 6-1 0 0,2-1 14 0 0,-1-1-1 0 0,1 0 0 0 0,18 5 0 0 0,-27-11-80 0 0,0 0 0 0 0,-1-1-1 0 0,1 0 1 0 0,0 0 0 0 0,0 0 0 0 0,0-1-1 0 0,0 0 1 0 0,0 0 0 0 0,0 0 0 0 0,0-1-1 0 0,0 0 1 0 0,10-3 0 0 0,-14 3-49 0 0,0 0 0 0 0,1 0 0 0 0,-1-1 0 0 0,0 1 0 0 0,0-1 0 0 0,0 1 0 0 0,0-1 0 0 0,0 0 0 0 0,-1 0 0 0 0,1 0 0 0 0,-1 0 0 0 0,1 0 0 0 0,-1 0 0 0 0,1 0 0 0 0,-1 0 0 0 0,0-1 0 0 0,1-1 0 0 0,15-50-3268 0 0,-7 21 564 0 0,20-57-5004 0 0,-27 79 6954 0 0,-1 1 0 0 0,-1-1 0 0 0,0 0 0 0 0,0 0 0 0 0,-3-20 0 0 0,1 1-855 0 0,1-4-1571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4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3248 0 0,'3'7'12368'0'0,"6"2"-10819"0"0,13-2 1828 0 0,-18-7-3122 0 0,1 1 1 0 0,-1 1-1 0 0,0-1 1 0 0,0 0-1 0 0,0 1 1 0 0,0 0-1 0 0,0 0 1 0 0,0 1 0 0 0,0-1-1 0 0,6 6 1 0 0,14 9 831 0 0,-7-8-718 0 0,4 12 258 0 0,17 13 454 0 0,-3-17-624 0 0,-15 12-56 0 0,6-9-131 0 0,-20-16-201 0 0,0 0 0 0 0,0 1-1 0 0,-1-1 1 0 0,1 1 0 0 0,8 10 0 0 0,117 148 1169 0 0,-109-136-1054 0 0,9 15 75 0 0,-25-31-192 0 0,0 0 0 0 0,1 0 0 0 0,0 0 0 0 0,11 12 0 0 0,13 17 145 0 0,-5-12-101 0 0,7 9 4 0 0,59 114 543 0 0,-89-145-646 0 0,0 0 0 0 0,-1 0 0 0 0,1 0 0 0 0,-2 0 0 0 0,3 12 0 0 0,7 19 14 0 0,14 23-71 0 0,-3 0 1 0 0,22 91-1 0 0,-27-109-110 0 0,-14-37 105 0 0,-1 0 0 0 0,1 0-1 0 0,-1 0 1 0 0,0 1 0 0 0,-1-1-1 0 0,1 0 1 0 0,-1 1 0 0 0,0-1 0 0 0,0 10-1 0 0,1 7-647 0 0,0 0 0 0 0,8 34 0 0 0,-6-33-1439 0 0,0 0 0 0 0,1 37 0 0 0,-5-49 1159 0 0,0 94-14102 0 0,0-89 10623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03.5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1321 1675 13256 0 0,'-20'-10'3872'0'0,"18"7"-3657"0"0,1 1-83 0 0,-1 1 0 0 0,1-1-1 0 0,0 0 1 0 0,0 0-1 0 0,0 1 1 0 0,0-1 0 0 0,0 0-1 0 0,0 0 1 0 0,0 0 0 0 0,1 0-1 0 0,-1 0 1 0 0,1 0 0 0 0,-1-1-1 0 0,1 1 1 0 0,0 0-1 0 0,0 0 1 0 0,0 0 0 0 0,0 0-1 0 0,0 0 1 0 0,0 0 0 0 0,1-1-1 0 0,-1 1 1 0 0,1 0 0 0 0,-1 0-1 0 0,1 0 1 0 0,0 0-1 0 0,0 0 1 0 0,2-3 0 0 0,1 2 45 0 0,0 0 0 0 0,0 0 0 0 0,0 0 0 0 0,0 1 0 0 0,1 0 0 0 0,-1 0 0 0 0,1 0 0 0 0,-1 0 0 0 0,1 1 0 0 0,0 0 0 0 0,0-1 0 0 0,-1 2 0 0 0,1-1 0 0 0,0 1 0 0 0,0-1 0 0 0,9 2 0 0 0,2-1 163 0 0,0 0 0 0 0,0 1 0 0 0,26 6 0 0 0,-36-6-241 0 0,0 1-1 0 0,0 0 1 0 0,0 1-1 0 0,0 0 1 0 0,0-1-1 0 0,0 2 0 0 0,-1-1 1 0 0,1 1-1 0 0,-1 0 1 0 0,0 0-1 0 0,0 0 0 0 0,5 7 1 0 0,10 10 213 0 0,-11-12-141 0 0,0 0-1 0 0,0 1 1 0 0,-1 0 0 0 0,-1 1-1 0 0,13 20 1 0 0,-1 7 169 0 0,-16-33-295 0 0,0 1 0 0 0,0-1 0 0 0,0 1 0 0 0,-1-1 0 0 0,0 1 0 0 0,0 0 0 0 0,-1 0 0 0 0,2 6 0 0 0,-2-1 7 0 0,1 10 204 0 0,0 1-1 0 0,-2 33 1 0 0,0-50-215 0 0,-1 0-1 0 0,1-1 1 0 0,-1 1 0 0 0,0 0-1 0 0,0-1 1 0 0,-1 1 0 0 0,1-1-1 0 0,-1 1 1 0 0,0-1-1 0 0,0 0 1 0 0,-1 0 0 0 0,1 0-1 0 0,-1 0 1 0 0,0 0 0 0 0,0-1-1 0 0,0 1 1 0 0,-5 3 0 0 0,-46 44 363 0 0,14-23-218 0 0,32-22-150 0 0,0 0 0 0 0,1-1-1 0 0,-2 0 1 0 0,1 0 0 0 0,0-1-1 0 0,-1 0 1 0 0,-10 3 0 0 0,-26 6 106 0 0,-5 3 44 0 0,-103 19 1 0 0,139-33-159 0 0,-1 0-1 0 0,1-1 1 0 0,-1-1-1 0 0,1-1 1 0 0,-1 0 0 0 0,1 0-1 0 0,-1-1 1 0 0,1-1 0 0 0,0-1-1 0 0,0 0 1 0 0,-27-12-1 0 0,-7-10 29 0 0,1-1-1 0 0,1-3 1 0 0,1-2-1 0 0,-51-47 1 0 0,80 61-47 0 0,0 0 1 0 0,2-1-1 0 0,0 0 0 0 0,1-1 1 0 0,0-1-1 0 0,2 0 1 0 0,1 0-1 0 0,1-2 1 0 0,0 1-1 0 0,2-1 0 0 0,0 0 1 0 0,-5-43-1 0 0,8 33-1 0 0,1 0-1 0 0,2-1 0 0 0,6-59 1 0 0,-4 87-10 0 0,1 0 0 0 0,0 0 0 0 0,0 0 0 0 0,0 0 0 0 0,1 0 0 0 0,-1 0 0 0 0,7-8 0 0 0,5-12-1 0 0,-10 17 8 0 0,0-1 0 0 0,0 0 0 0 0,1 1-1 0 0,0 0 1 0 0,1 0 0 0 0,0 0 0 0 0,1 1 0 0 0,-1 0 0 0 0,1 0-1 0 0,9-7 1 0 0,14-10-16 0 0,0 1 0 0 0,2 1-1 0 0,52-28 1 0 0,-61 39 28 0 0,-1 2-1 0 0,2 1 1 0 0,-1 0 0 0 0,1 2 0 0 0,0 1-1 0 0,1 0 1 0 0,-1 2 0 0 0,1 1 0 0 0,0 1-1 0 0,39 2 1 0 0,-44-1-17 0 0,0 1 0 0 0,-1 1 0 0 0,1 1 0 0 0,0 0 0 0 0,-1 2 0 0 0,1 0 0 0 0,32 12 0 0 0,-50-15 0 0 0,0 1 0 0 0,1-1 0 0 0,-1 1 0 0 0,0-1 0 0 0,0 1 0 0 0,0 0 0 0 0,0 0 0 0 0,0 0 0 0 0,0 0 0 0 0,2 4 0 0 0,12 11 0 0 0,-4-10 0 0 0,-10-7 0 0 0,-1 1 0 0 0,0-1 0 0 0,1 1 0 0 0,-1 0 0 0 0,0-1 0 0 0,1 1 0 0 0,-1 0 0 0 0,0 0 0 0 0,0 0 0 0 0,0 0 0 0 0,0 0 0 0 0,0 0 0 0 0,0 1 0 0 0,0-1 0 0 0,0 0 0 0 0,0 0 0 0 0,-1 1 0 0 0,1-1 0 0 0,-1 0 0 0 0,2 2 0 0 0,15 21 0 0 0,-14-22 0 0 0,-1 0 0 0 0,0 1 0 0 0,0-1 0 0 0,0 0 0 0 0,-1 1 0 0 0,1-1 0 0 0,-1 1 0 0 0,1-1 0 0 0,-1 1 0 0 0,0 0 0 0 0,0 0 0 0 0,0-1 0 0 0,0 1 0 0 0,0 0 0 0 0,0 4 0 0 0,12 92 0 0 0,-12-83 0 0 0,-1-1 0 0 0,0 0 0 0 0,-1 0 0 0 0,-1 1 0 0 0,-1-1 0 0 0,0 0 0 0 0,0-1 0 0 0,-2 1 0 0 0,0 0 0 0 0,0-1 0 0 0,-15 25 0 0 0,-3 0 0 0 0,18-28 0 0 0,0-1 0 0 0,-1-1 0 0 0,-1 1 0 0 0,0-1 0 0 0,0 0 0 0 0,0 0 0 0 0,-1-1 0 0 0,-1 0 0 0 0,-15 12 0 0 0,-94 48 0 0 0,107-61 0 0 0,0 0 0 0 0,-1-1 0 0 0,1 0 0 0 0,-1-1 0 0 0,0 0 0 0 0,-1-1 0 0 0,1-1 0 0 0,-17 3 0 0 0,6-1 0 0 0,0-2 0 0 0,-1-1 0 0 0,1-1 0 0 0,-1-1 0 0 0,-35-5 0 0 0,55 5 0 0 0,1-1 0 0 0,-1 0 0 0 0,1 0 0 0 0,-1 0 0 0 0,1 0 0 0 0,-1 0 0 0 0,1-1 0 0 0,0 0 0 0 0,0 1 0 0 0,0-1 0 0 0,0 0 0 0 0,0-1 0 0 0,0 1 0 0 0,1 0 0 0 0,-5-6 0 0 0,-10-7 0 0 0,-28-19 0 0 0,30 24 0 0 0,1-1 0 0 0,0-1 0 0 0,1 1 0 0 0,0-2 0 0 0,1 0 0 0 0,-17-23 0 0 0,21 26 0 0 0,1 0 0 0 0,0-1 0 0 0,1 0 0 0 0,0-1 0 0 0,1 0 0 0 0,0 1 0 0 0,1-2 0 0 0,0 1 0 0 0,-2-18 0 0 0,2 9 0 0 0,-4-49 0 0 0,8 65 0 0 0,0 0 0 0 0,0 0 0 0 0,1 0 0 0 0,0 0 0 0 0,-1 0 0 0 0,2 0 0 0 0,-1 0 0 0 0,1 0 0 0 0,-1 0 0 0 0,1 0 0 0 0,4-6 0 0 0,7-10 0 0 0,-5 7 0 0 0,1 0 0 0 0,0 1 0 0 0,1 0 0 0 0,0 1 0 0 0,13-12 0 0 0,77-38 0 0 0,-73 42 0 0 0,0 0 0 0 0,2 3 0 0 0,0 0 0 0 0,1 2 0 0 0,0 1 0 0 0,1 1 0 0 0,1 2 0 0 0,53-13 0 0 0,-43 17 0 0 0,0 1 0 0 0,0 2 0 0 0,57 1 0 0 0,-89 4 0 0 0,-1 0 0 0 0,0 0 0 0 0,0 1 0 0 0,-1 0 0 0 0,1 0 0 0 0,11 5 0 0 0,-17-6 0 0 0,1 1 0 0 0,-1-1 0 0 0,0 0 0 0 0,0 1 0 0 0,0 0 0 0 0,0 0 0 0 0,0 0 0 0 0,0 0 0 0 0,0 0 0 0 0,-1 1 0 0 0,1-1 0 0 0,-1 1 0 0 0,0-1 0 0 0,0 1 0 0 0,0 0 0 0 0,0 0 0 0 0,0 0 0 0 0,0 0 0 0 0,1 4 0 0 0,18 53 0 0 0,-17-52 0 0 0,-1-1 0 0 0,0 1 0 0 0,0 0 0 0 0,-1 0 0 0 0,0 0 0 0 0,0 1 0 0 0,-1-1 0 0 0,1 16 0 0 0,-1-13 0 0 0,-1 1 0 0 0,0 0 0 0 0,0-1 0 0 0,-1 1 0 0 0,-1 0 0 0 0,0-1 0 0 0,0 0 0 0 0,-1 1 0 0 0,-1-1 0 0 0,0 0 0 0 0,0 0 0 0 0,-12 19 0 0 0,-13 21 0 0 0,23-39 0 0 0,0 0 0 0 0,-1 0 0 0 0,-1-1 0 0 0,-14 17 0 0 0,-1 0 0 0 0,16-19 0 0 0,0 0 0 0 0,-1-1 0 0 0,0 1 0 0 0,0-2 0 0 0,-13 10 0 0 0,-143 90 0 0 0,129-82 0 0 0,31-23 0 0 0,-1 1 0 0 0,0-1 0 0 0,0 0 0 0 0,0 0 0 0 0,0 0 0 0 0,-6 1 0 0 0,-21 7 0 0 0,13 0 0 0 0,0-2 0 0 0,-1 0 0 0 0,-1-1 0 0 0,1-1 0 0 0,-1-1 0 0 0,0-1 0 0 0,0-1 0 0 0,0 0 0 0 0,0-2 0 0 0,-29-1 0 0 0,40 0 0 0 0,2 1 0 0 0,-1-1 0 0 0,1 0 0 0 0,-1 0 0 0 0,1-1 0 0 0,-1 0 0 0 0,1-1 0 0 0,0 1 0 0 0,0-1 0 0 0,0-1 0 0 0,0 0 0 0 0,0 0 0 0 0,0-1 0 0 0,1 1 0 0 0,-12-9 0 0 0,11 4 0 0 0,5 5 0 0 0,0 0 0 0 0,0 0 0 0 0,-1 0 0 0 0,1 1 0 0 0,0 0 0 0 0,-1 0 0 0 0,0 0 0 0 0,1 0 0 0 0,-6-2 0 0 0,1-1 0 0 0,1-1 0 0 0,0 0 0 0 0,1-1 0 0 0,0 1 0 0 0,0-1 0 0 0,0-1 0 0 0,1 1 0 0 0,0-1 0 0 0,0 0 0 0 0,1 0 0 0 0,-5-12 0 0 0,6 14 0 0 0,1 0 0 0 0,0-1 0 0 0,0 1 0 0 0,1-1 0 0 0,0 0 0 0 0,0 1 0 0 0,1-1 0 0 0,-1 0 0 0 0,1 0 0 0 0,1 0 0 0 0,-1 1 0 0 0,1-1 0 0 0,1 0 0 0 0,-1 1 0 0 0,1-1 0 0 0,3-7 0 0 0,5-8 0 0 0,0 0 0 0 0,2 1 0 0 0,19-26 0 0 0,-19 31 0 0 0,2 1 0 0 0,0 1 0 0 0,1 0 0 0 0,0 1 0 0 0,1 1 0 0 0,25-15 0 0 0,-13 8 0 0 0,16-12 0 0 0,2 1 0 0 0,75-34 0 0 0,-98 53 0 0 0,1 2 0 0 0,1 1 0 0 0,-1 1 0 0 0,1 1 0 0 0,0 1 0 0 0,1 1 0 0 0,43 0 0 0 0,-59 4 0 0 0,0 0 0 0 0,0 0 0 0 0,0 1 0 0 0,0 1 0 0 0,13 3 0 0 0,-20-4 0 0 0,0 0 0 0 0,0 0 0 0 0,-1 1 0 0 0,1-1 0 0 0,0 1 0 0 0,-1 0 0 0 0,1 0 0 0 0,-1 0 0 0 0,1 0 0 0 0,-1 0 0 0 0,0 0 0 0 0,0 1 0 0 0,0-1 0 0 0,0 1 0 0 0,-1-1 0 0 0,1 1 0 0 0,-1 0 0 0 0,1-1 0 0 0,0 5 0 0 0,4 4 0 0 0,-2 0 0 0 0,1 1 0 0 0,-2-1 0 0 0,0 1 0 0 0,0 0 0 0 0,-1 0 0 0 0,0 0 0 0 0,-1 0 0 0 0,0 0 0 0 0,-1 0 0 0 0,-1 0 0 0 0,0 0 0 0 0,-3 18 0 0 0,-1-9 0 0 0,5-15 0 0 0,-1-1 0 0 0,0 1 0 0 0,-1 0 0 0 0,0 0 0 0 0,0-1 0 0 0,0 1 0 0 0,-6 10 0 0 0,-3 3 0 0 0,2 1 0 0 0,-9 24 0 0 0,12-29 0 0 0,0 1 0 0 0,-1 0 0 0 0,-1-1 0 0 0,0-1 0 0 0,-1 1 0 0 0,-13 14 0 0 0,4-2 0 0 0,16-23 0 0 0,-1 1 0 0 0,1-1 0 0 0,-1 0 0 0 0,0-1 0 0 0,0 1 0 0 0,0 0 0 0 0,-5 3 0 0 0,0-1 0 0 0,5-4 0 0 0,0 0 0 0 0,0 0 0 0 0,1 1 0 0 0,0-1 0 0 0,-1 1 0 0 0,1-1 0 0 0,0 1 0 0 0,0 0 0 0 0,0-1 0 0 0,0 1 0 0 0,1 0 0 0 0,-2 4 0 0 0,-5 3 0 0 0,1 1 0 0 0,-2-1 0 0 0,0-1 0 0 0,0 1 0 0 0,0-2 0 0 0,-1 1 0 0 0,-1-1 0 0 0,-18 11 0 0 0,-3 3 0 0 0,24-16 0 0 0,-1 0 0 0 0,0 0 0 0 0,0-1 0 0 0,-1-1 0 0 0,1 1 0 0 0,-1-2 0 0 0,0 1 0 0 0,0-1 0 0 0,0-1 0 0 0,-1 0 0 0 0,1 0 0 0 0,0-1 0 0 0,-1 0 0 0 0,1-1 0 0 0,-1 0 0 0 0,1-1 0 0 0,-1 0 0 0 0,-17-4 0 0 0,7-1 0 0 0,17 6 0 0 0,0 0 0 0 0,0-1 0 0 0,1 0 0 0 0,-1 0 0 0 0,0 0 0 0 0,1-1 0 0 0,-1 1 0 0 0,0-1 0 0 0,1 0 0 0 0,0 0 0 0 0,-6-4 0 0 0,-4-10 0 0 0,0 0 0 0 0,1-1 0 0 0,1-1 0 0 0,0 0 0 0 0,-9-22 0 0 0,17 33 0 0 0,0 0 0 0 0,0 0 0 0 0,0-1 0 0 0,1 1 0 0 0,0-1 0 0 0,1 1 0 0 0,0-1 0 0 0,0 0 0 0 0,0 0 0 0 0,1 1 0 0 0,0-1 0 0 0,1 0 0 0 0,0 0 0 0 0,0 0 0 0 0,1 1 0 0 0,-1-1 0 0 0,5-9 0 0 0,7-3 0 0 0,1 1 0 0 0,1 1 0 0 0,0 0 0 0 0,1 2 0 0 0,31-26 0 0 0,-9 20 0 0 0,-35 18 0 0 0,0 1 0 0 0,0-1 0 0 0,1 1 0 0 0,-1 0 0 0 0,0 0 0 0 0,1 0 0 0 0,0 0 0 0 0,-1 1 0 0 0,1 0 0 0 0,0-1 0 0 0,0 1 0 0 0,1 1 0 0 0,-1-1 0 0 0,6-1 0 0 0,11-4 0 0 0,1 0 0 0 0,0 2 0 0 0,0 1 0 0 0,0 0 0 0 0,1 2 0 0 0,-1 1 0 0 0,36 1 0 0 0,-53 1 0 0 0,1-1 0 0 0,0 1 0 0 0,-1 0 0 0 0,1 1 0 0 0,0-1 0 0 0,-1 1 0 0 0,0 0 0 0 0,1 1 0 0 0,-1-1 0 0 0,0 1 0 0 0,0 0 0 0 0,0 0 0 0 0,-1 1 0 0 0,1-1 0 0 0,-1 1 0 0 0,0 0 0 0 0,0 0 0 0 0,0 1 0 0 0,0-1 0 0 0,-1 1 0 0 0,1 0 0 0 0,-1 0 0 0 0,4 9 0 0 0,-1 0 0 0 0,0-1 0 0 0,-1 1 0 0 0,-1-1 0 0 0,0 1 0 0 0,-1 0 0 0 0,0 1 0 0 0,-1-1 0 0 0,0 22 0 0 0,11 56 0 0 0,-13-72 0 0 0,-1 0 0 0 0,-2 0 0 0 0,-4 21 0 0 0,4-27 0 0 0,0-1 0 0 0,-1 1 0 0 0,0-1 0 0 0,-2 0 0 0 0,1 0 0 0 0,-1 0 0 0 0,-1-1 0 0 0,-8 12 0 0 0,-13 19 0 0 0,19-34 0 0 0,0-1 0 0 0,0-1 0 0 0,-17 12 0 0 0,-26 22 0 0 0,49-39 0 0 0,0 2 0 0 0,0 0 0 0 0,-1 0 0 0 0,0-1 0 0 0,0 0 0 0 0,0 1 0 0 0,0-1 0 0 0,0-1 0 0 0,0 1 0 0 0,-1-1 0 0 0,1 0 0 0 0,-10 4 0 0 0,-12 4 0 0 0,0-1 0 0 0,-40 8 0 0 0,54-14 0 0 0,1-2 0 0 0,-1 1 0 0 0,0-1 0 0 0,0-1 0 0 0,0 0 0 0 0,0-1 0 0 0,1 0 0 0 0,-20-5 0 0 0,18 0 0 0 0,0-1 0 0 0,1 0 0 0 0,-1-1 0 0 0,2 0 0 0 0,-1-1 0 0 0,-16-16 0 0 0,22 20 0 0 0,-9-10 0 0 0,0-1 0 0 0,1 0 0 0 0,-20-29 0 0 0,19 22 0 0 0,11 18 0 0 0,1 0 0 0 0,1-1 0 0 0,-1 1 0 0 0,1-1 0 0 0,0 0 0 0 0,0 0 0 0 0,0 0 0 0 0,0-8 0 0 0,-11-31 0 0 0,7 32 0 0 0,0-1 0 0 0,1 1 0 0 0,-5-24 0 0 0,9 30 0 0 0,0 1 0 0 0,0 0 0 0 0,1 0 0 0 0,0-1 0 0 0,0 1 0 0 0,0 0 0 0 0,1-1 0 0 0,0 1 0 0 0,0 0 0 0 0,1 0 0 0 0,-1 0 0 0 0,4-7 0 0 0,6-8 0 0 0,1 0 0 0 0,1 1 0 0 0,1 0 0 0 0,1 1 0 0 0,22-23 0 0 0,-9 11 0 0 0,-19 22 0 0 0,1 0 0 0 0,0 0 0 0 0,0 1 0 0 0,1 1 0 0 0,0-1 0 0 0,14-6 0 0 0,4-2 0 0 0,30-8 0 0 0,-46 17 0 0 0,-1 0 0 0 0,1 1 0 0 0,1 1 0 0 0,-1 0 0 0 0,1 0 0 0 0,0 2 0 0 0,15-3 0 0 0,-7 2 0 0 0,20-3 0 0 0,48-1 0 0 0,-80 7 0 0 0,0 1 0 0 0,0 0 0 0 0,0 1 0 0 0,1 0 0 0 0,-1 1 0 0 0,0 0 0 0 0,-1 0 0 0 0,1 1 0 0 0,0 1 0 0 0,12 5 0 0 0,-18-6 0 0 0,0 0 0 0 0,0 0 0 0 0,-1 0 0 0 0,1 1 0 0 0,-1-1 0 0 0,0 1 0 0 0,0-1 0 0 0,0 1 0 0 0,0 0 0 0 0,-1 0 0 0 0,0 1 0 0 0,0-1 0 0 0,0 0 0 0 0,2 7 0 0 0,-1-1 0 0 0,0 0 0 0 0,-1 1 0 0 0,-1-1 0 0 0,1 1 0 0 0,-1 14 0 0 0,-1 5 0 0 0,1-14 0 0 0,0 0 0 0 0,-1-1 0 0 0,-1 1 0 0 0,-1 0 0 0 0,0-1 0 0 0,-1 1 0 0 0,-8 23 0 0 0,3-20 0 0 0,-1 1 0 0 0,-1-2 0 0 0,0 1 0 0 0,-2-1 0 0 0,-21 26 0 0 0,29-41 0 0 0,1 0 0 0 0,0 1 0 0 0,0-1 0 0 0,0 1 0 0 0,1-1 0 0 0,-1 1 0 0 0,-3 7 0 0 0,-21 27 0 0 0,3-10 0 0 0,8-8 0 0 0,-1 0 0 0 0,-1-1 0 0 0,-22 18 0 0 0,12-19 0 0 0,-30 14 0 0 0,-54 26 0 0 0,92-51 0 0 0,-1 0 0 0 0,1-2 0 0 0,-1 0 0 0 0,0-1 0 0 0,-1-1 0 0 0,1-1 0 0 0,0-1 0 0 0,-1-1 0 0 0,1-1 0 0 0,-36-6 0 0 0,43 1 0 0 0,1-1 0 0 0,0-1 0 0 0,1 0 0 0 0,0 0 0 0 0,0-2 0 0 0,-14-14 0 0 0,-4-1 0 0 0,26 23 0 0 0,0-1 0 0 0,1 0 0 0 0,0 0 0 0 0,0 0 0 0 0,-1 0 0 0 0,2 0 0 0 0,-6-7 0 0 0,-2-3 0 0 0,6 11 0 0 0,1-1 0 0 0,0 0 0 0 0,0 0 0 0 0,1 0 0 0 0,-1 0 0 0 0,0-1 0 0 0,1 1 0 0 0,0-1 0 0 0,0 0 0 0 0,-2-5 0 0 0,-12-20 0 0 0,11 19 0 0 0,0 0 0 0 0,1-1 0 0 0,0 1 0 0 0,0-1 0 0 0,1 0 0 0 0,0 0 0 0 0,1 0 0 0 0,1 0 0 0 0,0 0 0 0 0,0 0 0 0 0,1 0 0 0 0,0-1 0 0 0,1 1 0 0 0,2-11 0 0 0,1 0 0 0 0,1 0 0 0 0,1 0 0 0 0,1 1 0 0 0,0 0 0 0 0,2 0 0 0 0,14-25 0 0 0,-17 36 0 0 0,1 0 0 0 0,0 0 0 0 0,0 1 0 0 0,11-11 0 0 0,14-17 0 0 0,-9 10 0 0 0,2 1 0 0 0,0 1 0 0 0,1 1 0 0 0,2 1 0 0 0,0 2 0 0 0,1 1 0 0 0,40-21 0 0 0,-57 35 0 0 0,1 1 0 0 0,-1 0 0 0 0,1 1 0 0 0,0 1 0 0 0,19-4 0 0 0,33-9 0 0 0,-57 13 0 0 0,0 0 0 0 0,0 0 0 0 0,0 1 0 0 0,0 1 0 0 0,0-1 0 0 0,1 2 0 0 0,-1-1 0 0 0,1 1 0 0 0,-1 0 0 0 0,0 1 0 0 0,1-1 0 0 0,-1 2 0 0 0,0-1 0 0 0,1 1 0 0 0,-1 1 0 0 0,0-1 0 0 0,0 1 0 0 0,-1 1 0 0 0,1 0 0 0 0,-1 0 0 0 0,0 0 0 0 0,0 1 0 0 0,0 0 0 0 0,0 0 0 0 0,-1 0 0 0 0,0 1 0 0 0,0 0 0 0 0,9 13 0 0 0,-8-10 0 0 0,0 1 0 0 0,0 0 0 0 0,-1 0 0 0 0,-1 0 0 0 0,0 1 0 0 0,0 0 0 0 0,-1 0 0 0 0,0 0 0 0 0,-1 1 0 0 0,3 17 0 0 0,-3 4 0 0 0,-1-1 0 0 0,-3 46 0 0 0,-1-15 0 0 0,1-44 0 0 0,-1-1 0 0 0,-1 1 0 0 0,-1-1 0 0 0,-1 1 0 0 0,0-1 0 0 0,-1 0 0 0 0,-1-1 0 0 0,-1 1 0 0 0,-1-2 0 0 0,-15 26 0 0 0,-20 34 0 0 0,31-50 0 0 0,0-5 0 0 0,-17-4 0 0 0,15 1 0 0 0,-8 4 0 0 0,21-21 0 0 0,-1 1 0 0 0,0 0 0 0 0,1-1 0 0 0,-1 1 0 0 0,1 0 0 0 0,-1 1 0 0 0,1-1 0 0 0,0 0 0 0 0,0 1 0 0 0,-2 2 0 0 0,3-3 0 0 0,0 0 0 0 0,-1-1 0 0 0,1 1 0 0 0,-1 0 0 0 0,1-1 0 0 0,-1 1 0 0 0,0-1 0 0 0,0 0 0 0 0,1 1 0 0 0,-1-1 0 0 0,0 0 0 0 0,0 0 0 0 0,0 0 0 0 0,0 0 0 0 0,-1-1 0 0 0,1 1 0 0 0,-2 0 0 0 0,-52 19 0 0 0,43-14 0 0 0,-1 0 0 0 0,-1-1 0 0 0,1-1 0 0 0,0-1 0 0 0,-1 0 0 0 0,0 0 0 0 0,-20 0 0 0 0,27-3 0 0 0,3 0 0 0 0,1 1 0 0 0,0-1 0 0 0,-1 0 0 0 0,1 0 0 0 0,0-1 0 0 0,-1 1 0 0 0,1-1 0 0 0,0 0 0 0 0,0 0 0 0 0,0-1 0 0 0,0 1 0 0 0,0-1 0 0 0,0 0 0 0 0,0 0 0 0 0,0 0 0 0 0,1 0 0 0 0,-1-1 0 0 0,1 1 0 0 0,-4-4 0 0 0,-56-63 0 0 0,34 40 0 0 0,2-1 0 0 0,1-1 0 0 0,-23-37 0 0 0,31 39 0 0 0,8 15 0 0 0,1 0 0 0 0,1-1 0 0 0,0 0 0 0 0,1-1 0 0 0,0 0 0 0 0,1 0 0 0 0,-5-24 0 0 0,8 23 0 0 0,-1-13 0 0 0,1 0 0 0 0,1-33 0 0 0,2 53 0 0 0,1 0 0 0 0,1 0 0 0 0,-1 0 0 0 0,2 0 0 0 0,-1 0 0 0 0,1 1 0 0 0,1-1 0 0 0,0 1 0 0 0,0 0 0 0 0,7-11 0 0 0,52-82 0 0 0,-38 69 0 0 0,-17 22 0 0 0,1-1 0 0 0,0 1 0 0 0,13-12 0 0 0,4-1 0 0 0,0 0 0 0 0,53-38 0 0 0,-68 55 0 0 0,0 0 0 0 0,1 1 0 0 0,0 1 0 0 0,0 0 0 0 0,0 0 0 0 0,1 1 0 0 0,-1 1 0 0 0,24-4 0 0 0,-1 3 0 0 0,2-2 0 0 0,67 1 0 0 0,-96 4 0 0 0,0 2 0 0 0,0-1 0 0 0,0 1 0 0 0,-1 0 0 0 0,1 1 0 0 0,0 0 0 0 0,-1 0 0 0 0,1 1 0 0 0,-1 0 0 0 0,0 0 0 0 0,0 1 0 0 0,0-1 0 0 0,0 2 0 0 0,9 6 0 0 0,-9-5 0 0 0,-1 1 0 0 0,1-1 0 0 0,-1 1 0 0 0,-1 1 0 0 0,1-1 0 0 0,-1 1 0 0 0,0 0 0 0 0,-1 0 0 0 0,4 9 0 0 0,4 11 0 0 0,-8-21 0 0 0,0 1 0 0 0,-1-1 0 0 0,0 1 0 0 0,-1 0 0 0 0,3 11 0 0 0,1 18 0 0 0,-2-20 0 0 0,-2 0 0 0 0,0 0 0 0 0,0 0 0 0 0,-2 0 0 0 0,-1 21 0 0 0,-1-19 0 0 0,-1 0 0 0 0,-1 0 0 0 0,-1-1 0 0 0,0 0 0 0 0,-13 29 0 0 0,-14 48 0 0 0,7-49 0 0 0,-2 0 0 0 0,-3-2 0 0 0,-1-1 0 0 0,-72 76 0 0 0,99-117 0 0 0,1 1 0 0 0,-1-1 0 0 0,1 0 0 0 0,-1 0 0 0 0,0-1 0 0 0,0 1 0 0 0,1-1 0 0 0,-6 2 0 0 0,-23 9 0 0 0,19-2 0 0 0,8-7 0 0 0,1 0 0 0 0,0-1 0 0 0,0 1 0 0 0,-1-1 0 0 0,1 0 0 0 0,-1 0 0 0 0,0 0 0 0 0,-5 1 0 0 0,-55 21 0 0 0,55-19 0 0 0,-1 0 0 0 0,0-1 0 0 0,0 0 0 0 0,-1-1 0 0 0,-17 4 0 0 0,-9-4 0 0 0,-42 0 0 0 0,70-4 0 0 0,-1 1 0 0 0,1-1 0 0 0,-1-1 0 0 0,1 0 0 0 0,0 0 0 0 0,0-1 0 0 0,0-1 0 0 0,0 1 0 0 0,-12-8 0 0 0,9 3 0 0 0,-20-11 0 0 0,0-2 0 0 0,-41-34 0 0 0,64 44 0 0 0,-1-1 0 0 0,1 0 0 0 0,-10-17 0 0 0,1 2 0 0 0,15 22 0 0 0,1 0 0 0 0,1 0 0 0 0,-1 0 0 0 0,1-1 0 0 0,0 1 0 0 0,0-1 0 0 0,-1-7 0 0 0,-10-22 0 0 0,8 22 0 0 0,0-1 0 0 0,1 1 0 0 0,1-1 0 0 0,0 0 0 0 0,0 0 0 0 0,2 0 0 0 0,0 0 0 0 0,1-17 0 0 0,0 21 0 0 0,1 0 0 0 0,0 0 0 0 0,1 0 0 0 0,0 1 0 0 0,1-1 0 0 0,0 1 0 0 0,0 0 0 0 0,1 0 0 0 0,9-16 0 0 0,3-1 0 0 0,33-40 0 0 0,-39 53 0 0 0,1 2 0 0 0,0-1 0 0 0,1 2 0 0 0,24-17 0 0 0,18-17 0 0 0,-44 34 0 0 0,1 1 0 0 0,0 1 0 0 0,1-1 0 0 0,0 2 0 0 0,19-11 0 0 0,36-22 0 0 0,-38 18 0 0 0,61-34 0 0 0,-31 32 0 0 0,2 2 0 0 0,0 3 0 0 0,2 3 0 0 0,71-9 0 0 0,-126 23 0 0 0,22-2 0 0 0,0 2 0 0 0,45 1 0 0 0,-40 1 0 0 0,-32 0 0 0 0,1 1 0 0 0,0-1 0 0 0,0 1 0 0 0,0-1 0 0 0,0 1 0 0 0,0 0 0 0 0,0 1 0 0 0,-1-1 0 0 0,1 1 0 0 0,-1-1 0 0 0,1 1 0 0 0,-1 0 0 0 0,1 0 0 0 0,-1 1 0 0 0,0-1 0 0 0,0 1 0 0 0,0-1 0 0 0,-1 1 0 0 0,4 4 0 0 0,-5-5 0 0 0,1 0 0 0 0,-1 0 0 0 0,1 1 0 0 0,0-1 0 0 0,0 0 0 0 0,0-1 0 0 0,0 1 0 0 0,0 0 0 0 0,5 2 0 0 0,-6-3 0 0 0,1 1 0 0 0,0-1 0 0 0,0 0 0 0 0,0 1 0 0 0,-1-1 0 0 0,1 1 0 0 0,0-1 0 0 0,-1 1 0 0 0,0 0 0 0 0,1-1 0 0 0,-1 1 0 0 0,0 0 0 0 0,0 0 0 0 0,0 0 0 0 0,0 0 0 0 0,1 3 0 0 0,2 13 0 0 0,18 107 0 0 0,-20-111 0 0 0,-2 0 0 0 0,1 0 0 0 0,-2 0 0 0 0,0 0 0 0 0,-1 0 0 0 0,0-1 0 0 0,-5 17 0 0 0,-1-1 0 0 0,5-16 0 0 0,-1 0 0 0 0,0 0 0 0 0,0-1 0 0 0,-2 0 0 0 0,-12 23 0 0 0,-50 55 0 0 0,65-84 0 0 0,0 0 0 0 0,-1-1 0 0 0,0 1 0 0 0,0-1 0 0 0,-1 0 0 0 0,1 0 0 0 0,-1 0 0 0 0,0-1 0 0 0,-8 6 0 0 0,-70 59 0 0 0,50-39 0 0 0,28-23 0 0 0,-2-1 0 0 0,1 0 0 0 0,-1 0 0 0 0,-10 7 0 0 0,-7-1 0 0 0,-1 0 0 0 0,0-1 0 0 0,-1-1 0 0 0,0-2 0 0 0,0-1 0 0 0,-1-1 0 0 0,0-1 0 0 0,0-1 0 0 0,-44 1 0 0 0,65-5 0 0 0,2 0 0 0 0,0 0 0 0 0,0 0 0 0 0,0 0 0 0 0,0 0 0 0 0,0-1 0 0 0,0 1 0 0 0,0-1 0 0 0,1 0 0 0 0,-1 0 0 0 0,0-1 0 0 0,1 1 0 0 0,-1-1 0 0 0,0 1 0 0 0,1-1 0 0 0,0 0 0 0 0,-1-1 0 0 0,-4-3 0 0 0,-75-54 0 0 0,61 38 0 0 0,2-1 0 0 0,0-1 0 0 0,2 0 0 0 0,0-1 0 0 0,2-1 0 0 0,1-1 0 0 0,1 0 0 0 0,1-1 0 0 0,2-1 0 0 0,-14-50 0 0 0,14 10 0 0 0,3 8 0 0 0,5 49 0 0 0,0 1 0 0 0,1 0 0 0 0,1-1 0 0 0,0 1 0 0 0,0-1 0 0 0,1 1 0 0 0,1-1 0 0 0,0 0 0 0 0,0 1 0 0 0,1 0 0 0 0,1-1 0 0 0,7-19 0 0 0,-3 13 0 0 0,0 1 0 0 0,1 1 0 0 0,1 0 0 0 0,0 0 0 0 0,2 1 0 0 0,-1 0 0 0 0,22-22 0 0 0,32-28 0 0 0,-48 47 0 0 0,0 2 0 0 0,0-1 0 0 0,2 2 0 0 0,0 0 0 0 0,25-14 0 0 0,-5 5 0 0 0,-30 18 0 0 0,1 1 0 0 0,0-1 0 0 0,0 2 0 0 0,1-1 0 0 0,18-5 0 0 0,29-13 0 0 0,-49 19 0 0 0,0 1 0 0 0,0-1 0 0 0,0 1 0 0 0,1 1 0 0 0,-1 0 0 0 0,17-3 0 0 0,38-2 0 0 0,-20 1 0 0 0,1 1 0 0 0,0 3 0 0 0,83 6 0 0 0,-121-3 0 0 0,0 0 0 0 0,1 1 0 0 0,-1 0 0 0 0,0 0 0 0 0,0 1 0 0 0,0 0 0 0 0,0 0 0 0 0,0 0 0 0 0,-1 1 0 0 0,1 0 0 0 0,6 6 0 0 0,1 0 0 0 0,60 48 0 0 0,-70-53 0 0 0,0-1 0 0 0,-1 1 0 0 0,0 0 0 0 0,0 0 0 0 0,0-1 0 0 0,0 1 0 0 0,-1 0 0 0 0,2 9 0 0 0,7 23 0 0 0,-1-10 0 0 0,-1 1 0 0 0,-1 0 0 0 0,-2 0 0 0 0,0 0 0 0 0,-2 1 0 0 0,-1 38 0 0 0,-3-47 0 0 0,-1 1 0 0 0,-1-1 0 0 0,-1 0 0 0 0,-1 0 0 0 0,-1 0 0 0 0,-9 23 0 0 0,-5 15 0 0 0,17-50 0 0 0,1 0 0 0 0,-2-1 0 0 0,1 0 0 0 0,-1 0 0 0 0,-8 11 0 0 0,7-12 0 0 0,1 0 0 0 0,1 0 0 0 0,-1 1 0 0 0,1-1 0 0 0,0 1 0 0 0,-3 10 0 0 0,3-8 0 0 0,0 0 0 0 0,-1 0 0 0 0,0 0 0 0 0,0-1 0 0 0,-8 12 0 0 0,-9 16 0 0 0,-1-9 0 0 0,4-9 0 0 0,12 0 0 0 0,5-16 0 0 0,1 1 0 0 0,-1-1 0 0 0,0 1 0 0 0,0-1 0 0 0,0 1 0 0 0,0-1 0 0 0,0 0 0 0 0,-1 0 0 0 0,1 1 0 0 0,-1-1 0 0 0,1 0 0 0 0,-1 0 0 0 0,-3 3 0 0 0,-11 10 0 0 0,-1-1 0 0 0,-1 0 0 0 0,0-2 0 0 0,0 0 0 0 0,-2 0 0 0 0,1-2 0 0 0,-42 16 0 0 0,48-24 0 0 0,-1 0 0 0 0,1-1 0 0 0,0 0 0 0 0,-1-1 0 0 0,1-1 0 0 0,-19-2 0 0 0,24 2 0 0 0,0-1 0 0 0,0 0 0 0 0,0 0 0 0 0,0 0 0 0 0,0-1 0 0 0,1-1 0 0 0,-1 1 0 0 0,1-1 0 0 0,0 0 0 0 0,-10-8 0 0 0,-2-11 0 0 0,-11 9 0 0 0,13-9 0 0 0,-7 5 0 0 0,8-12 0 0 0,4 15 0 0 0,9 12 0 0 0,1 1 0 0 0,0-1 0 0 0,0 0 0 0 0,0 0 0 0 0,1 0 0 0 0,-1 1 0 0 0,0-2 0 0 0,1 1 0 0 0,0 0 0 0 0,-2-6 0 0 0,-14-40 0 0 0,14 43 0 0 0,0-1 0 0 0,0 0 0 0 0,1 0 0 0 0,0 0 0 0 0,0 0 0 0 0,1 0 0 0 0,0 0 0 0 0,0-1 0 0 0,0-8 0 0 0,1-11 0 0 0,-1 20 0 0 0,0-1 0 0 0,0 1 0 0 0,1-1 0 0 0,0 1 0 0 0,1-1 0 0 0,0 1 0 0 0,0 0 0 0 0,0-1 0 0 0,1 1 0 0 0,0 0 0 0 0,1 0 0 0 0,-1 0 0 0 0,1 0 0 0 0,1 0 0 0 0,5-8 0 0 0,8-4 0 0 0,-11 11 0 0 0,0 0 0 0 0,1 1 0 0 0,0 0 0 0 0,0 0 0 0 0,1 1 0 0 0,-1 0 0 0 0,1 0 0 0 0,17-8 0 0 0,6-10 0 0 0,-28 21 0 0 0,0 0 0 0 0,0 0 0 0 0,1 0 0 0 0,0 0 0 0 0,-1 0 0 0 0,1 1 0 0 0,0 0 0 0 0,0 0 0 0 0,5-2 0 0 0,78-30 0 0 0,-65 25 0 0 0,0 0 0 0 0,0 1 0 0 0,1 1 0 0 0,0 1 0 0 0,0 1 0 0 0,1 1 0 0 0,-1 1 0 0 0,33 0 0 0 0,-50 4 0 0 0,0 0 0 0 0,0-1 0 0 0,0 2 0 0 0,0-1 0 0 0,10 5 0 0 0,-7-4 0 0 0,-7-1 0 0 0,0-1 0 0 0,0 1 0 0 0,0-1 0 0 0,1 1 0 0 0,-1 0 0 0 0,0 0 0 0 0,0 0 0 0 0,0 0 0 0 0,0 0 0 0 0,0 0 0 0 0,0 0 0 0 0,0 1 0 0 0,-1-1 0 0 0,1 1 0 0 0,0 0 0 0 0,-1-1 0 0 0,1 1 0 0 0,-1 0 0 0 0,0 0 0 0 0,1 0 0 0 0,-1 0 0 0 0,0 0 0 0 0,0 0 0 0 0,1 4 0 0 0,-1-3 0 0 0,0 0 0 0 0,1 0 0 0 0,-1 0 0 0 0,1 0 0 0 0,0 0 0 0 0,0 0 0 0 0,0-1 0 0 0,5 6 0 0 0,-1-4 0 0 0,-4-2 0 0 0,0-1 0 0 0,-1 0 0 0 0,1 0 0 0 0,-1 1 0 0 0,1-1 0 0 0,-1 1 0 0 0,1 0 0 0 0,-1-1 0 0 0,0 1 0 0 0,0 0 0 0 0,0 0 0 0 0,0-1 0 0 0,0 1 0 0 0,0 0 0 0 0,0 0 0 0 0,-1 0 0 0 0,1 0 0 0 0,0 4 0 0 0,4 20 0 0 0,2 3 0 0 0,-2 1 0 0 0,3 39 0 0 0,-8-61 0 0 0,-5 125 0 0 0,3-118 0 0 0,0 0 0 0 0,-1 0 0 0 0,-1 0 0 0 0,0-1 0 0 0,-1 1 0 0 0,-9 17 0 0 0,-3 3 0 0 0,14-26 0 0 0,0-1 0 0 0,-1 0 0 0 0,-1 0 0 0 0,1 0 0 0 0,-9 9 0 0 0,-108 112 0 0 0,48-76 0 0 0,58-44 0 0 0,-1-1 0 0 0,0 0 0 0 0,-1-1 0 0 0,1-1 0 0 0,-1-1 0 0 0,0 0 0 0 0,-29 3 0 0 0,20-4 0 0 0,0-1 0 0 0,-27-1 0 0 0,44-2 0 0 0,1 0 0 0 0,-1-1 0 0 0,0 0 0 0 0,1 0 0 0 0,0 0 0 0 0,-1-1 0 0 0,1-1 0 0 0,0 1 0 0 0,-15-8 0 0 0,20 8 0 0 0,1 0 0 0 0,-1 1 0 0 0,0-1 0 0 0,1-1 0 0 0,-1 1 0 0 0,1 0 0 0 0,0-1 0 0 0,-4-4 0 0 0,-20-21 0 0 0,17 19 0 0 0,0-1 0 0 0,1 0 0 0 0,0 0 0 0 0,1-1 0 0 0,0 0 0 0 0,1 0 0 0 0,0-1 0 0 0,0 0 0 0 0,1 0 0 0 0,1 0 0 0 0,0-1 0 0 0,1 1 0 0 0,0-1 0 0 0,1 0 0 0 0,1 0 0 0 0,-1-16 0 0 0,3 23 0 0 0,-1-1 0 0 0,1 1 0 0 0,0 0 0 0 0,0 0 0 0 0,1 0 0 0 0,0 1 0 0 0,0-1 0 0 0,0 0 0 0 0,1 1 0 0 0,0-1 0 0 0,0 1 0 0 0,7-10 0 0 0,13-3 0 0 0,-8-10 0 0 0,14 10 0 0 0,-9-8 0 0 0,9 8 0 0 0,-10-10 0 0 0,-11 21 0 0 0,0 1 0 0 0,0 0 0 0 0,1 0 0 0 0,0 1 0 0 0,0 0 0 0 0,17-7 0 0 0,1 0 0 0 0,86-46 0 0 0,-95 50 0 0 0,-1 0 0 0 0,2 2 0 0 0,-1 0 0 0 0,34-5 0 0 0,5-3 0 0 0,-35 9 0 0 0,1 2 0 0 0,0 0 0 0 0,0 1 0 0 0,0 1 0 0 0,0 1 0 0 0,41 6 0 0 0,-55-4 0 0 0,0 1 0 0 0,0 0 0 0 0,0 0 0 0 0,-1 1 0 0 0,1 0 0 0 0,-1 1 0 0 0,15 10 0 0 0,-13-8 0 0 0,-8-5 0 0 0,1 1 0 0 0,-1-1 0 0 0,0 1 0 0 0,0-1 0 0 0,0 1 0 0 0,0 0 0 0 0,0 0 0 0 0,-1 0 0 0 0,3 6 0 0 0,6 11 0 0 0,-7-14 0 0 0,0 0 0 0 0,0 0 0 0 0,-1 0 0 0 0,1 0 0 0 0,-1 1 0 0 0,-1-1 0 0 0,1 1 0 0 0,-1-1 0 0 0,-1 1 0 0 0,1-1 0 0 0,-1 10 0 0 0,0-5 0 0 0,0 0 0 0 0,-1 0 0 0 0,0 0 0 0 0,-1 0 0 0 0,-6 20 0 0 0,0-10 0 0 0,5-9 0 0 0,-1-1 0 0 0,0-1 0 0 0,-1 1 0 0 0,0-1 0 0 0,-1 0 0 0 0,0 0 0 0 0,0 0 0 0 0,-16 17 0 0 0,20-25 0 0 0,-1 0 0 0 0,1 1 0 0 0,-1 0 0 0 0,1-1 0 0 0,0 1 0 0 0,0 0 0 0 0,0 0 0 0 0,-1 4 0 0 0,-20 26 0 0 0,-92 80 0 0 0,113-111 0 0 0,0 0 0 0 0,0 0 0 0 0,-1 0 0 0 0,1-1 0 0 0,0 1 0 0 0,-1-1 0 0 0,1 1 0 0 0,-1-1 0 0 0,0 0 0 0 0,1 0 0 0 0,-4 1 0 0 0,-11 6 0 0 0,3 8 0 0 0,12-14 0 0 0,1-1 0 0 0,0 1 0 0 0,-1 0 0 0 0,1-1 0 0 0,-1 0 0 0 0,0 1 0 0 0,1-1 0 0 0,-1 0 0 0 0,0 0 0 0 0,0 0 0 0 0,0 0 0 0 0,0 0 0 0 0,0 0 0 0 0,0 0 0 0 0,0-1 0 0 0,0 1 0 0 0,-3 0 0 0 0,-54 20 0 0 0,51-17 0 0 0,-1-1 0 0 0,0 1 0 0 0,0-1 0 0 0,-18 3 0 0 0,-41 1 0 0 0,45-4 0 0 0,-1 0 0 0 0,-39-2 0 0 0,56-2 0 0 0,0 1 0 0 0,0-2 0 0 0,0 1 0 0 0,-1-1 0 0 0,1 0 0 0 0,1 0 0 0 0,-1-1 0 0 0,0 0 0 0 0,1 0 0 0 0,-1-1 0 0 0,1 0 0 0 0,-9-7 0 0 0,-3-5 0 0 0,0-2 0 0 0,2 0 0 0 0,0 0 0 0 0,1-2 0 0 0,0 0 0 0 0,2 0 0 0 0,1-2 0 0 0,-15-32 0 0 0,20 38 0 0 0,1-1 0 0 0,0 0 0 0 0,1 0 0 0 0,0 0 0 0 0,2 0 0 0 0,0-1 0 0 0,1 1 0 0 0,1-1 0 0 0,1 0 0 0 0,0 0 0 0 0,1 1 0 0 0,1-1 0 0 0,5-24 0 0 0,-3 21 0 0 0,-4 18 0 0 0,0 0 0 0 0,0-1 0 0 0,0 1 0 0 0,1 0 0 0 0,0 0 0 0 0,-1 0 0 0 0,1 0 0 0 0,0 0 0 0 0,1 1 0 0 0,-1-1 0 0 0,0 0 0 0 0,1 0 0 0 0,0 1 0 0 0,-1-1 0 0 0,1 1 0 0 0,3-3 0 0 0,69-76 0 0 0,-71 77 0 0 0,0 1 0 0 0,1-1 0 0 0,-1 0 0 0 0,1 1 0 0 0,0 0 0 0 0,0 0 0 0 0,0 0 0 0 0,0 1 0 0 0,0-1 0 0 0,1 1 0 0 0,7-3 0 0 0,24-13 0 0 0,-23 10 0 0 0,0 0 0 0 0,1 0 0 0 0,-1 2 0 0 0,1-1 0 0 0,1 2 0 0 0,-1 0 0 0 0,1 1 0 0 0,15-3 0 0 0,-27 7 0 0 0,42-8 0 0 0,1 3 0 0 0,50-1 0 0 0,-82 7 0 0 0,-1-1 0 0 0,1 2 0 0 0,0 0 0 0 0,-1 0 0 0 0,0 1 0 0 0,1 1 0 0 0,-1 0 0 0 0,-1 1 0 0 0,1 1 0 0 0,-1 0 0 0 0,18 11 0 0 0,-27-15 0 0 0,1 1 0 0 0,-1-1 0 0 0,0 1 0 0 0,-1 0 0 0 0,1 0 0 0 0,0 0 0 0 0,-1 0 0 0 0,3 5 0 0 0,7 7 0 0 0,0-1 0 0 0,15 22 0 0 0,-15-16 0 0 0,-8-14 0 0 0,0 0 0 0 0,-1 0 0 0 0,1 0 0 0 0,-1 0 0 0 0,-1 1 0 0 0,1 0 0 0 0,-1-1 0 0 0,1 10 0 0 0,5 33 0 0 0,-3-30 0 0 0,-2 1 0 0 0,0-1 0 0 0,-1 1 0 0 0,-1 0 0 0 0,-1 0 0 0 0,-1 0 0 0 0,-6 37 0 0 0,0-29 0 0 0,-2-1 0 0 0,0 0 0 0 0,-2-1 0 0 0,-1 0 0 0 0,-1 0 0 0 0,-25 36 0 0 0,19-33 0 0 0,12-18 0 0 0,0 0 0 0 0,0 0 0 0 0,-1-1 0 0 0,-13 12 0 0 0,-5 1 0 0 0,-2 2 0 0 0,-34 37 0 0 0,53-52 0 0 0,-1-1 0 0 0,1 0 0 0 0,-1-1 0 0 0,-1 0 0 0 0,-13 8 0 0 0,-23 17 0 0 0,26-20 0 0 0,-1-1 0 0 0,1-1 0 0 0,-2 0 0 0 0,0-2 0 0 0,0-1 0 0 0,-32 7 0 0 0,45-12 0 0 0,-6 1 0 0 0,0 0 0 0 0,-1-2 0 0 0,1 0 0 0 0,-31 0 0 0 0,40-2 0 0 0,0 0 0 0 0,0 0 0 0 0,-1-1 0 0 0,1-1 0 0 0,0 1 0 0 0,0-1 0 0 0,0 0 0 0 0,1 0 0 0 0,-1-1 0 0 0,0 0 0 0 0,1 0 0 0 0,0-1 0 0 0,-9-6 0 0 0,-99-87 0 0 0,103 87 0 0 0,0-1 0 0 0,0 0 0 0 0,1 0 0 0 0,0-1 0 0 0,-10-18 0 0 0,-10-11 0 0 0,18 24 0 0 0,1-1 0 0 0,0-1 0 0 0,1 0 0 0 0,1-1 0 0 0,1 1 0 0 0,1-2 0 0 0,0 1 0 0 0,2-1 0 0 0,0 0 0 0 0,1 0 0 0 0,2 0 0 0 0,0 0 0 0 0,1-1 0 0 0,1 1 0 0 0,4-32 0 0 0,-3 50 0 0 0,0-1 0 0 0,0 1 0 0 0,0-1 0 0 0,0 1 0 0 0,0 0 0 0 0,1 0 0 0 0,0-1 0 0 0,0 1 0 0 0,0 0 0 0 0,0 1 0 0 0,0-1 0 0 0,0 0 0 0 0,4-3 0 0 0,7-9 0 0 0,13-22 0 0 0,2 1 0 0 0,56-54 0 0 0,-72 79 0 0 0,1 1 0 0 0,1 0 0 0 0,21-11 0 0 0,-5 3 0 0 0,0-1 0 0 0,1 2 0 0 0,0 2 0 0 0,2 0 0 0 0,0 3 0 0 0,0 0 0 0 0,1 2 0 0 0,0 2 0 0 0,1 1 0 0 0,0 2 0 0 0,0 1 0 0 0,0 1 0 0 0,67 5 0 0 0,-97-2 0 0 0,0 0 0 0 0,1 1 0 0 0,-1 0 0 0 0,0 0 0 0 0,0 0 0 0 0,0 0 0 0 0,0 1 0 0 0,0 0 0 0 0,0 0 0 0 0,0 0 0 0 0,0 1 0 0 0,-1-1 0 0 0,1 1 0 0 0,-1 0 0 0 0,0 1 0 0 0,0-1 0 0 0,0 1 0 0 0,0 0 0 0 0,-1-1 0 0 0,1 2 0 0 0,-1-1 0 0 0,4 7 0 0 0,-1 2 0 0 0,-1 1 0 0 0,0-1 0 0 0,-2 1 0 0 0,1 0 0 0 0,-1 0 0 0 0,-1 0 0 0 0,-1 0 0 0 0,0 0 0 0 0,-1 0 0 0 0,0 0 0 0 0,-1 1 0 0 0,-1-1 0 0 0,0 0 0 0 0,-5 17 0 0 0,-1-3 0 0 0,7-20 0 0 0,-1-1 0 0 0,0 0 0 0 0,0 0 0 0 0,-1 0 0 0 0,0 0 0 0 0,0 0 0 0 0,-1-1 0 0 0,0 1 0 0 0,0-1 0 0 0,-7 8 0 0 0,-46 63 0 0 0,-28 23 0 0 0,69-85 0 0 0,-1-2 0 0 0,0 0 0 0 0,0 0 0 0 0,-1-2 0 0 0,-1 0 0 0 0,-29 12 0 0 0,33-16 0 0 0,-6 4 0 0 0,0-1 0 0 0,-1-1 0 0 0,0-1 0 0 0,-1-1 0 0 0,-44 8 0 0 0,53-13 0 0 0,0-1 0 0 0,0 0 0 0 0,0-1 0 0 0,-26-4 0 0 0,33 3 0 0 0,1 0 0 0 0,-1-1 0 0 0,1 0 0 0 0,-1 0 0 0 0,1 0 0 0 0,0-1 0 0 0,0 0 0 0 0,0 0 0 0 0,0-1 0 0 0,-10-7 0 0 0,-3-12 0 0 0,-10 8 0 0 0,18 4 0 0 0,1 0 0 0 0,1 0 0 0 0,0-1 0 0 0,-9-14 0 0 0,13 18 0 0 0,-29-41 0 0 0,21 32 0 0 0,0 0 0 0 0,2 0 0 0 0,0-1 0 0 0,1 0 0 0 0,1-1 0 0 0,1-1 0 0 0,0 1 0 0 0,-8-37 0 0 0,16 56 0 0 0,-6-30 0 0 0,2 1 0 0 0,-2-49 0 0 0,7 67 0 0 0,0 0 0 0 0,0 0 0 0 0,1 0 0 0 0,0 0 0 0 0,1 0 0 0 0,1 1 0 0 0,-1-1 0 0 0,2 1 0 0 0,-1 0 0 0 0,9-13 0 0 0,32-38 0 0 0,-42 55 0 0 0,0 1 0 0 0,0 0 0 0 0,1 0 0 0 0,0 0 0 0 0,-1 0 0 0 0,2 0 0 0 0,-1 1 0 0 0,0 0 0 0 0,1 0 0 0 0,8-6 0 0 0,-5 4 0 0 0,0 0 0 0 0,-1-1 0 0 0,0 1 0 0 0,9-13 0 0 0,-7 8 0 0 0,0 0 0 0 0,1 0 0 0 0,0 0 0 0 0,0 2 0 0 0,13-11 0 0 0,20-5 0 0 0,0 2 0 0 0,2 2 0 0 0,50-18 0 0 0,-75 33 0 0 0,1 0 0 0 0,0 1 0 0 0,1 1 0 0 0,-1 1 0 0 0,1 1 0 0 0,-1 1 0 0 0,38 3 0 0 0,-54-2 0 0 0,0 0 0 0 0,0 1 0 0 0,-1 0 0 0 0,1 0 0 0 0,0 0 0 0 0,-1 1 0 0 0,1 0 0 0 0,0 0 0 0 0,-1 0 0 0 0,0 0 0 0 0,1 0 0 0 0,-1 1 0 0 0,0 0 0 0 0,0 0 0 0 0,-1 0 0 0 0,1 0 0 0 0,5 8 0 0 0,-6-3 0 0 0,-3-7 0 0 0,1 1 0 0 0,-1 0 0 0 0,1 0 0 0 0,0-1 0 0 0,-1 1 0 0 0,1 0 0 0 0,0 0 0 0 0,0-1 0 0 0,0 1 0 0 0,0-1 0 0 0,1 1 0 0 0,-1-1 0 0 0,0 0 0 0 0,1 1 0 0 0,-1-1 0 0 0,3 1 0 0 0,1 4 0 0 0,0-1 0 0 0,0 1 0 0 0,-1-1 0 0 0,0 1 0 0 0,0 1 0 0 0,0-1 0 0 0,-1 0 0 0 0,0 1 0 0 0,0 0 0 0 0,0 0 0 0 0,-1 0 0 0 0,0 0 0 0 0,-1 0 0 0 0,2 9 0 0 0,2 14 0 0 0,-1 1 0 0 0,-1 42 0 0 0,-2-55 0 0 0,-2 0 0 0 0,0 1 0 0 0,-1-1 0 0 0,0 0 0 0 0,-2 0 0 0 0,0 0 0 0 0,-1 0 0 0 0,-1-1 0 0 0,-9 20 0 0 0,-10 7 0 0 0,15-24 0 0 0,-1-1 0 0 0,0-1 0 0 0,-1 1 0 0 0,-1-2 0 0 0,-1 0 0 0 0,-24 23 0 0 0,-42 31 0 0 0,47-36 0 0 0,27-27 0 0 0,0-1 0 0 0,-1 0 0 0 0,1 0 0 0 0,-12 8 0 0 0,-30 20 0 0 0,37-27 0 0 0,1 0 0 0 0,-1 0 0 0 0,0-1 0 0 0,-1-1 0 0 0,-23 10 0 0 0,-3-1 0 0 0,26-10 0 0 0,0 0 0 0 0,0-1 0 0 0,-18 3 0 0 0,17-5 0 0 0,-1 0 0 0 0,1-1 0 0 0,-1-1 0 0 0,1 0 0 0 0,0-1 0 0 0,-1 0 0 0 0,1-1 0 0 0,0 0 0 0 0,-14-5 0 0 0,18 4 0 0 0,0-1 0 0 0,1 0 0 0 0,-1 0 0 0 0,1-1 0 0 0,0 0 0 0 0,0-1 0 0 0,0 1 0 0 0,1-1 0 0 0,0-1 0 0 0,0 0 0 0 0,0 0 0 0 0,-8-12 0 0 0,-8-4 0 0 0,21 21 0 0 0,1 1 0 0 0,-1-1 0 0 0,0 0 0 0 0,0 1 0 0 0,1-1 0 0 0,-1 0 0 0 0,1 0 0 0 0,-1 0 0 0 0,1 0 0 0 0,0 0 0 0 0,0-1 0 0 0,0 1 0 0 0,0 0 0 0 0,0-1 0 0 0,1 1 0 0 0,-1 0 0 0 0,1-1 0 0 0,-1 1 0 0 0,1-3 0 0 0,-16-46 0 0 0,-4-19 0 0 0,19 63 0 0 0,-6-77 0 0 0,8 77 0 0 0,-1 0 0 0 0,1 1 0 0 0,0-1 0 0 0,0 0 0 0 0,1 0 0 0 0,0 1 0 0 0,0-1 0 0 0,0 0 0 0 0,1 1 0 0 0,5-9 0 0 0,1 2 0 0 0,16-28 0 0 0,2 2 0 0 0,56-64 0 0 0,-47 78 0 0 0,-7 7 0 0 0,1-6 0 0 0,45-27 0 0 0,43-10 0 0 0,-103 54 0 0 0,0 1 0 0 0,1 1 0 0 0,-1 0 0 0 0,1 1 0 0 0,0 1 0 0 0,18-1 0 0 0,38-6 0 0 0,-52 6 0 0 0,0 2 0 0 0,27-2 0 0 0,-45 4 0 0 0,21-1 0 0 0,0 1 0 0 0,1 1 0 0 0,-1 0 0 0 0,0 2 0 0 0,0 1 0 0 0,0 1 0 0 0,-1 1 0 0 0,36 13 0 0 0,-50-14 0 0 0,1 0 0 0 0,0 1 0 0 0,-1 0 0 0 0,0 1 0 0 0,13 13 0 0 0,14 11 0 0 0,-27-26 0 0 0,-1 0 0 0 0,1 1 0 0 0,-1 0 0 0 0,-1 0 0 0 0,1 1 0 0 0,-1-1 0 0 0,0 1 0 0 0,-1 1 0 0 0,1-1 0 0 0,5 12 0 0 0,14 38 0 0 0,-18-45 0 0 0,-1 1 0 0 0,-1 0 0 0 0,0 0 0 0 0,0 0 0 0 0,-1 1 0 0 0,-1-1 0 0 0,0 1 0 0 0,1 25 0 0 0,-4-32 0 0 0,0 19 0 0 0,-1 0 0 0 0,-5 36 0 0 0,4-54 0 0 0,0 0 0 0 0,0 0 0 0 0,0-1 0 0 0,-1 1 0 0 0,0-1 0 0 0,-1 1 0 0 0,1-1 0 0 0,-1 0 0 0 0,-1 0 0 0 0,1 0 0 0 0,-1-1 0 0 0,-8 8 0 0 0,-6 9 0 0 0,16-19 0 0 0,1 0 0 0 0,-1-1 0 0 0,0 0 0 0 0,0 0 0 0 0,0 1 0 0 0,-1-2 0 0 0,1 1 0 0 0,-1 0 0 0 0,-5 3 0 0 0,-1 0 0 0 0,4-3 0 0 0,1 1 0 0 0,-1-1 0 0 0,0-1 0 0 0,0 1 0 0 0,0-1 0 0 0,-1 0 0 0 0,1-1 0 0 0,0 1 0 0 0,-1-1 0 0 0,1 0 0 0 0,-1-1 0 0 0,1 0 0 0 0,-11 0 0 0 0,11 0 0 0 0,0 0 0 0 0,0 0 0 0 0,0 0 0 0 0,0-1 0 0 0,0 0 0 0 0,0 0 0 0 0,0-1 0 0 0,1 1 0 0 0,-1-1 0 0 0,0 0 0 0 0,1-1 0 0 0,0 1 0 0 0,-1-1 0 0 0,1 0 0 0 0,0-1 0 0 0,-6-4 0 0 0,-12-19 0 0 0,1-1 0 0 0,1-1 0 0 0,1 0 0 0 0,2-2 0 0 0,1 0 0 0 0,2-1 0 0 0,0-1 0 0 0,3 0 0 0 0,-12-48 0 0 0,11 30 0 0 0,3 0 0 0 0,1-1 0 0 0,4 0 0 0 0,1-1 0 0 0,7-102 0 0 0,-1 142 0 0 0,0 0 0 0 0,0 0 0 0 0,1 1 0 0 0,1 0 0 0 0,0-1 0 0 0,1 1 0 0 0,11-19 0 0 0,2 1 0 0 0,32-40 0 0 0,-10 16 0 0 0,-9 16 0 0 0,1 1 0 0 0,2 1 0 0 0,1 2 0 0 0,51-37 0 0 0,-72 59 0 0 0,7-4 0 0 0,1 0 0 0 0,1 2 0 0 0,0 1 0 0 0,44-19 0 0 0,102-27 0 0 0,-117 43 0 0 0,-6 5 0 0 0,1 1 0 0 0,0 2 0 0 0,75-2 0 0 0,-94 9 0 0 0,1 1 0 0 0,0 2 0 0 0,-1 0 0 0 0,52 12 0 0 0,-65-10 0 0 0,0 1 0 0 0,-1 1 0 0 0,1 0 0 0 0,-1 1 0 0 0,0 1 0 0 0,-1 0 0 0 0,0 1 0 0 0,0 0 0 0 0,0 1 0 0 0,13 15 0 0 0,-21-20 0 0 0,0 0 0 0 0,0 0 0 0 0,-1 0 0 0 0,0 1 0 0 0,0 0 0 0 0,0 0 0 0 0,-1 0 0 0 0,0 0 0 0 0,0 0 0 0 0,3 11 0 0 0,5 26 0 0 0,-3 1 0 0 0,-1 0 0 0 0,-1 0 0 0 0,-3 0 0 0 0,-3 57 0 0 0,-1-92 0 0 0,-1 0 0 0 0,0 0 0 0 0,0 0 0 0 0,-1 0 0 0 0,0-1 0 0 0,-1 1 0 0 0,0-1 0 0 0,-7 11 0 0 0,-7 19 0 0 0,4-6 0 0 0,0-1 0 0 0,-2 0 0 0 0,-2-2 0 0 0,0 1 0 0 0,-2-2 0 0 0,-24 26 0 0 0,-19 25 0 0 0,48-58 0 0 0,-1-1 0 0 0,-1 0 0 0 0,-1-1 0 0 0,-31 26 0 0 0,22-24 0 0 0,3-1 0 0 0,-2-1 0 0 0,1-1 0 0 0,-2-1 0 0 0,-1-1 0 0 0,0-2 0 0 0,0 0 0 0 0,-44 12 0 0 0,40-17 0 0 0,-1-2 0 0 0,-36 3 0 0 0,56-9 0 0 0,0 0 0 0 0,1-1 0 0 0,-1-1 0 0 0,1 0 0 0 0,-1-1 0 0 0,1 0 0 0 0,0-1 0 0 0,-23-8 0 0 0,32 10 0 0 0,-18-7 0 0 0,0 0 0 0 0,1-1 0 0 0,0-2 0 0 0,0 0 0 0 0,1-1 0 0 0,1 0 0 0 0,0-2 0 0 0,-19-17 0 0 0,-10-20 0 0 0,26 30 0 0 0,1 0 0 0 0,2-2 0 0 0,0 0 0 0 0,-26-45 0 0 0,25 32 0 0 0,-40-88 0 0 0,53 108 0 0 0,1 1 0 0 0,1-1 0 0 0,0 0 0 0 0,1 0 0 0 0,1 0 0 0 0,-1-23 0 0 0,2 3 0 0 0,0 25 0 0 0,0 1 0 0 0,1 0 0 0 0,0 0 0 0 0,1 0 0 0 0,0 0 0 0 0,0 0 0 0 0,1 0 0 0 0,0 0 0 0 0,1 0 0 0 0,0 1 0 0 0,0-1 0 0 0,1 1 0 0 0,7-12 0 0 0,17-21 0 0 0,1 0 0 0 0,3 2 0 0 0,1 2 0 0 0,2 1 0 0 0,73-61 0 0 0,-78 77 0 0 0,-1-1 0 0 0,1 1 0 0 0,0 1 0 0 0,2 2 0 0 0,41-18 0 0 0,-50 28 0 0 0,226-74 0 0 0,-206 71 0 0 0,0 2 0 0 0,1 1 0 0 0,88-2 0 0 0,-84 10 0 0 0,0 2 0 0 0,0 2 0 0 0,61 13 0 0 0,-95-14 0 0 0,-1 0 0 0 0,1 1 0 0 0,-1 0 0 0 0,0 2 0 0 0,0-1 0 0 0,-1 2 0 0 0,1-1 0 0 0,-1 2 0 0 0,-1-1 0 0 0,1 2 0 0 0,-1 0 0 0 0,-1 0 0 0 0,0 1 0 0 0,0 0 0 0 0,10 15 0 0 0,10 14 0 0 0,-25-34 0 0 0,0 1 0 0 0,0 0 0 0 0,-1 0 0 0 0,0 0 0 0 0,-1 1 0 0 0,1-1 0 0 0,-1 1 0 0 0,0 0 0 0 0,2 7 0 0 0,31 112 0 0 0,-28-93 0 0 0,-4-17 0 0 0,-1-1 0 0 0,0 1 0 0 0,1 32 0 0 0,-4-43 0 0 0,0 12 0 0 0,0 0 0 0 0,-1-1 0 0 0,0 1 0 0 0,-2-1 0 0 0,-5 22 0 0 0,0 0 0 0 0,8-33 0 0 0,-1 0 0 0 0,0 0 0 0 0,0 1 0 0 0,-1-1 0 0 0,1 0 0 0 0,-1 0 0 0 0,0 0 0 0 0,0 0 0 0 0,-5 6 0 0 0,-22 32 0 0 0,11-16 0 0 0,0-2 0 0 0,-1 0 0 0 0,-1-1 0 0 0,-34 30 0 0 0,28-30 0 0 0,17-15 0 0 0,0 0 0 0 0,0-1 0 0 0,-1 0 0 0 0,-1 0 0 0 0,1-1 0 0 0,-1-1 0 0 0,-16 8 0 0 0,-39 11 0 0 0,45-16 0 0 0,1 0 0 0 0,-1-2 0 0 0,-1-1 0 0 0,1 0 0 0 0,-1-2 0 0 0,0 0 0 0 0,-27 0 0 0 0,21-3 0 0 0,16 0 0 0 0,1 0 0 0 0,-1-1 0 0 0,0-1 0 0 0,0 0 0 0 0,0 0 0 0 0,0-1 0 0 0,1-1 0 0 0,-1 0 0 0 0,-12-5 0 0 0,-10-11 0 0 0,1-2 0 0 0,0-1 0 0 0,2-1 0 0 0,0-2 0 0 0,2-1 0 0 0,-36-41 0 0 0,62 63 0 0 0,-73-86 0 0 0,66 78 0 0 0,1-1 0 0 0,1 0 0 0 0,0 0 0 0 0,1-1 0 0 0,-8-21 0 0 0,-8-22 0 0 0,17 45 0 0 0,1 0 0 0 0,0 0 0 0 0,0-1 0 0 0,2 0 0 0 0,-5-26 0 0 0,4 3 0 0 0,1 14 0 0 0,2 1 0 0 0,0-1 0 0 0,2-29 0 0 0,0 43 0 0 0,1 0 0 0 0,0 1 0 0 0,0-1 0 0 0,0 1 0 0 0,1-1 0 0 0,0 1 0 0 0,0 0 0 0 0,1 0 0 0 0,0 1 0 0 0,0-1 0 0 0,0 1 0 0 0,1 0 0 0 0,7-8 0 0 0,-9 11 0 0 0,136-133 0 0 0,-113 115 0 0 0,0 0 0 0 0,1 1 0 0 0,51-26 0 0 0,-32 24 0 0 0,1 2 0 0 0,1 2 0 0 0,0 3 0 0 0,2 1 0 0 0,68-9 0 0 0,-45 12 0 0 0,0 2 0 0 0,0 4 0 0 0,1 2 0 0 0,0 4 0 0 0,0 4 0 0 0,-1 2 0 0 0,108 26 0 0 0,-140-24 0 0 0,-26-7 0 0 0,0 2 0 0 0,-1 0 0 0 0,1 1 0 0 0,27 12 0 0 0,3 2 0 0 0,-30-13 0 0 0,0 0 0 0 0,0 1 0 0 0,15 9 0 0 0,-17-7 0 0 0,-6-3 0 0 0,0-1 0 0 0,1 0 0 0 0,0-1 0 0 0,13 6 0 0 0,-3 0 0 0 0,0 0 0 0 0,0 2 0 0 0,-1 0 0 0 0,0 1 0 0 0,-1 1 0 0 0,17 18 0 0 0,-14-14 0 0 0,3 10 0 0 0,-14-17 0 0 0,1 3 0 0 0,-1 0 0 0 0,0 0 0 0 0,-2 0 0 0 0,1 1 0 0 0,-2 0 0 0 0,6 22 0 0 0,-4-16 0 0 0,-2-2 0 0 0,0 1 0 0 0,-1 0 0 0 0,-1 0 0 0 0,-1 0 0 0 0,0 30 0 0 0,-2-38 0 0 0,0 0 0 0 0,-1-1 0 0 0,-1 1 0 0 0,0-1 0 0 0,0 1 0 0 0,-1-1 0 0 0,-1 0 0 0 0,0 0 0 0 0,0 0 0 0 0,-9 14 0 0 0,-36 46 0 0 0,31-44 0 0 0,-13-12 0 0 0,-5 13 0 0 0,26-19 0 0 0,0 0 0 0 0,-1-1 0 0 0,0-1 0 0 0,-1 0 0 0 0,-15 7 0 0 0,-6-1 0 0 0,-2-1 0 0 0,0-1 0 0 0,0-3 0 0 0,-1 0 0 0 0,1-3 0 0 0,-2-1 0 0 0,1-1 0 0 0,0-2 0 0 0,-1-2 0 0 0,-37-5 0 0 0,58 3 0 0 0,0-1 0 0 0,0 0 0 0 0,0-1 0 0 0,1-1 0 0 0,-15-8 0 0 0,5 3 0 0 0,5 0 0 0 0,0-1 0 0 0,1-1 0 0 0,-19-17 0 0 0,12 11 0 0 0,6 1 0 0 0,0 0 0 0 0,1-2 0 0 0,1 0 0 0 0,1-1 0 0 0,1 0 0 0 0,1-1 0 0 0,1-1 0 0 0,1-1 0 0 0,-18-43 0 0 0,26 55 0 0 0,1-1 0 0 0,0 0 0 0 0,1 0 0 0 0,1-1 0 0 0,0 1 0 0 0,1 0 0 0 0,0-1 0 0 0,1 1 0 0 0,3-23 0 0 0,-3 35 0 0 0,1-1 0 0 0,-1 0 0 0 0,0 0 0 0 0,1 1 0 0 0,-1-1 0 0 0,1 0 0 0 0,0 0 0 0 0,0 1 0 0 0,-1-1 0 0 0,1 1 0 0 0,0-1 0 0 0,0 1 0 0 0,1-1 0 0 0,-1 1 0 0 0,0 0 0 0 0,0-1 0 0 0,1 1 0 0 0,-1 0 0 0 0,3-2 0 0 0,11-10 0 0 0,2-15 0 0 0,11 8 0 0 0,-6-13 0 0 0,54-18 0 0 0,-46 26 0 0 0,2 2 0 0 0,1 0 0 0 0,70-34 0 0 0,-65 37 0 0 0,128-53 0 0 0,-142 62 0 0 0,0 1 0 0 0,1 1 0 0 0,0 1 0 0 0,47-8 0 0 0,8-4 0 0 0,-64 14 0 0 0,-1 2 0 0 0,1 0 0 0 0,0 0 0 0 0,21-1 0 0 0,33 1 0 0 0,104-4 0 0 0,-150 9 0 0 0,0 0 0 0 0,0 2 0 0 0,1 0 0 0 0,44 14 0 0 0,-48-8 0 0 0,0 0 0 0 0,-1 2 0 0 0,0 1 0 0 0,0 0 0 0 0,-2 2 0 0 0,1 0 0 0 0,-2 1 0 0 0,21 22 0 0 0,-27-22 0 0 0,-1 0 0 0 0,0 1 0 0 0,-1 0 0 0 0,-1 1 0 0 0,12 34 0 0 0,0-3 0 0 0,-17-38 0 0 0,0 1 0 0 0,0 0 0 0 0,-1 1 0 0 0,-1-1 0 0 0,1 18 0 0 0,2 7 0 0 0,-3-12 0 0 0,0 0 0 0 0,-1 0 0 0 0,-2 0 0 0 0,0 1 0 0 0,-1-2 0 0 0,-2 1 0 0 0,0 0 0 0 0,-17 42 0 0 0,16-52 0 0 0,-1-1 0 0 0,-1 0 0 0 0,0 0 0 0 0,0-1 0 0 0,-14 15 0 0 0,-17 26 0 0 0,37-50 0 0 0,0 1 0 0 0,0-1 0 0 0,0 0 0 0 0,-1 0 0 0 0,1-1 0 0 0,-1 1 0 0 0,0 0 0 0 0,0-1 0 0 0,-4 3 0 0 0,-11 10 0 0 0,-7 18 0 0 0,21-25 0 0 0,-1-1 0 0 0,0 0 0 0 0,-1 0 0 0 0,-11 12 0 0 0,-16-1 0 0 0,-40 26 0 0 0,56-36 0 0 0,-1-1 0 0 0,0-1 0 0 0,0 0 0 0 0,-1-1 0 0 0,1-1 0 0 0,-1-1 0 0 0,0 0 0 0 0,0-2 0 0 0,0 0 0 0 0,0-1 0 0 0,-1-1 0 0 0,1-1 0 0 0,0 0 0 0 0,-28-8 0 0 0,35 5 0 0 0,0 0 0 0 0,0-1 0 0 0,0 0 0 0 0,0-1 0 0 0,-19-14 0 0 0,22 14 0 0 0,-1-2 0 0 0,0 0 0 0 0,1-1 0 0 0,0 0 0 0 0,0-1 0 0 0,1 0 0 0 0,0 0 0 0 0,1-1 0 0 0,-7-17 0 0 0,-2 1 0 0 0,2 6 0 0 0,1 0 0 0 0,1-1 0 0 0,1 0 0 0 0,1-1 0 0 0,2 0 0 0 0,0-1 0 0 0,1 0 0 0 0,2 0 0 0 0,0 0 0 0 0,-1-30 0 0 0,6 43 0 0 0,-1 0 0 0 0,1 1 0 0 0,0-1 0 0 0,1 0 0 0 0,0 0 0 0 0,1 1 0 0 0,0-1 0 0 0,1 1 0 0 0,0 0 0 0 0,0-1 0 0 0,8-13 0 0 0,1 7 0 0 0,0 1 0 0 0,1 0 0 0 0,1 1 0 0 0,1 1 0 0 0,0 0 0 0 0,1 0 0 0 0,22-14 0 0 0,-1 4 0 0 0,2 2 0 0 0,56-26 0 0 0,-72 40 0 0 0,1 1 0 0 0,1 1 0 0 0,44-6 0 0 0,-33 6 0 0 0,3 1 0 0 0,-1 2 0 0 0,1 1 0 0 0,0 2 0 0 0,0 2 0 0 0,0 2 0 0 0,56 10 0 0 0,-72-6 0 0 0,-1 0 0 0 0,0 1 0 0 0,-1 1 0 0 0,0 1 0 0 0,0 1 0 0 0,-1 0 0 0 0,-1 2 0 0 0,0 0 0 0 0,18 17 0 0 0,-26-19 0 0 0,0 0 0 0 0,17 24 0 0 0,-7-9 0 0 0,-12-13 0 0 0,-1 0 0 0 0,-1 0 0 0 0,1 1 0 0 0,-2-1 0 0 0,0 2 0 0 0,-1-1 0 0 0,0 1 0 0 0,3 18 0 0 0,10 29 0 0 0,-12-43 0 0 0,-1 0 0 0 0,-1 1 0 0 0,-1 0 0 0 0,0-1 0 0 0,-2 1 0 0 0,0 0 0 0 0,-2 0 0 0 0,0 0 0 0 0,-1 0 0 0 0,-7 30 0 0 0,-22 30 0 0 0,25-66 0 0 0,-1-1 0 0 0,0 1 0 0 0,-1-1 0 0 0,0-1 0 0 0,-1 1 0 0 0,-19 20 0 0 0,22-27 0 0 0,-18 12 0 0 0,9-8 0 0 0,9 1 0 0 0,6-10 0 0 0,0 0 0 0 0,-1 0 0 0 0,1 0 0 0 0,-1 0 0 0 0,1 0 0 0 0,-1 0 0 0 0,1-1 0 0 0,-1 1 0 0 0,1 0 0 0 0,-1 0 0 0 0,0 0 0 0 0,0 0 0 0 0,1-1 0 0 0,-1 1 0 0 0,0 0 0 0 0,0-1 0 0 0,0 1 0 0 0,0-1 0 0 0,0 1 0 0 0,0-1 0 0 0,0 1 0 0 0,0-1 0 0 0,-1 1 0 0 0,-24 12 0 0 0,22-10 0 0 0,0 0 0 0 0,-1-1 0 0 0,1 0 0 0 0,-1 0 0 0 0,1 0 0 0 0,-1 0 0 0 0,-7 1 0 0 0,-17 0 0 0 0,23-2 0 0 0,1 0 0 0 0,-1 0 0 0 0,0 0 0 0 0,1-1 0 0 0,-1 1 0 0 0,0-1 0 0 0,0-1 0 0 0,1 1 0 0 0,-1-1 0 0 0,0 0 0 0 0,1-1 0 0 0,-1 1 0 0 0,0-1 0 0 0,1 0 0 0 0,0 0 0 0 0,0-1 0 0 0,0 0 0 0 0,0 0 0 0 0,-5-3 0 0 0,-14-12 0 0 0,15 11 0 0 0,0 1 0 0 0,1-1 0 0 0,0 0 0 0 0,-10-13 0 0 0,-107-145 0 0 0,116 149 0 0 0,0 1 0 0 0,1-1 0 0 0,1-1 0 0 0,0 1 0 0 0,1-1 0 0 0,1 0 0 0 0,1-1 0 0 0,0 1 0 0 0,1-1 0 0 0,1 0 0 0 0,1 0 0 0 0,1 0 0 0 0,0 0 0 0 0,1 0 0 0 0,1 1 0 0 0,7-32 0 0 0,-6 40 0 0 0,1-1 0 0 0,0 1 0 0 0,0 0 0 0 0,1 0 0 0 0,0 1 0 0 0,1-1 0 0 0,0 1 0 0 0,10-10 0 0 0,15-2 0 0 0,-1-13 0 0 0,6 13 0 0 0,-3-11 0 0 0,40-10 0 0 0,-20 14 0 0 0,-43 21 0 0 0,1 0 0 0 0,0 1 0 0 0,0 0 0 0 0,1 1 0 0 0,15-4 0 0 0,-19 6 0 0 0,0-1 0 0 0,0 1 0 0 0,0-1 0 0 0,12-7 0 0 0,-15 8 0 0 0,0-1 0 0 0,0 1 0 0 0,0 0 0 0 0,0 0 0 0 0,0 1 0 0 0,0-1 0 0 0,1 1 0 0 0,-1 0 0 0 0,1 1 0 0 0,7-1 0 0 0,65-3 0 0 0,-60 1 0 0 0,0 1 0 0 0,1 1 0 0 0,0 1 0 0 0,-1 1 0 0 0,1 0 0 0 0,-1 1 0 0 0,1 1 0 0 0,35 11 0 0 0,-29-3 0 0 0,0 1 0 0 0,-1 1 0 0 0,0 1 0 0 0,-1 1 0 0 0,0 1 0 0 0,-2 1 0 0 0,0 1 0 0 0,-1 0 0 0 0,24 29 0 0 0,-43-45 0 0 0,0 0 0 0 0,0 0 0 0 0,0 0 0 0 0,0-1 0 0 0,0 1 0 0 0,0 1 0 0 0,0-1 0 0 0,0 0 0 0 0,-1 0 0 0 0,1 0 0 0 0,-1 4 0 0 0,8 13 0 0 0,8-4 0 0 0,-14-13 0 0 0,0-1 0 0 0,0 1 0 0 0,1 0 0 0 0,-1 1 0 0 0,0-1 0 0 0,-1 0 0 0 0,1 0 0 0 0,0 1 0 0 0,-1-1 0 0 0,1 1 0 0 0,-1-1 0 0 0,0 1 0 0 0,0 0 0 0 0,0 0 0 0 0,1 3 0 0 0,8 46 0 0 0,0-7 0 0 0,-3 0 0 0 0,4 83 0 0 0,-11-121 0 0 0,-6 148 0 0 0,3-136 0 0 0,0-1 0 0 0,0 1 0 0 0,-2-1 0 0 0,-1 0 0 0 0,0-1 0 0 0,-11 22 0 0 0,-50 94 0 0 0,61-126 0 0 0,0-1 0 0 0,-1 0 0 0 0,0 0 0 0 0,0 0 0 0 0,0-1 0 0 0,-1 0 0 0 0,1 0 0 0 0,-1 0 0 0 0,-12 4 0 0 0,-3 2 0 0 0,17-8 0 0 0,1 0 0 0 0,-1 0 0 0 0,0-1 0 0 0,1 0 0 0 0,-1 0 0 0 0,-1 0 0 0 0,-8 1 0 0 0,14-3 0 0 0,-15 2 0 0 0,-1 0 0 0 0,1-1 0 0 0,-18-1 0 0 0,29-1 0 0 0,0 1 0 0 0,0-1 0 0 0,0 0 0 0 0,-1 0 0 0 0,2 0 0 0 0,-1-1 0 0 0,0 0 0 0 0,0 0 0 0 0,0 0 0 0 0,1-1 0 0 0,-1 1 0 0 0,1-1 0 0 0,0 0 0 0 0,0 0 0 0 0,-6-6 0 0 0,-46-52 0 0 0,50 55 0 0 0,1-1 0 0 0,0 0 0 0 0,0 0 0 0 0,0-1 0 0 0,1 1 0 0 0,0-1 0 0 0,1 0 0 0 0,0 0 0 0 0,0 0 0 0 0,1-1 0 0 0,-3-11 0 0 0,0-5 0 0 0,1-1 0 0 0,1 1 0 0 0,0-27 0 0 0,3 42 0 0 0,2-1 0 0 0,-1 1 0 0 0,1 0 0 0 0,0 0 0 0 0,1 0 0 0 0,0 0 0 0 0,1 0 0 0 0,0 1 0 0 0,1-1 0 0 0,0 1 0 0 0,0 0 0 0 0,1 0 0 0 0,0 1 0 0 0,0 0 0 0 0,1 0 0 0 0,0 0 0 0 0,8-6 0 0 0,13-9 0 0 0,0 1 0 0 0,1 1 0 0 0,56-29 0 0 0,-68 40 0 0 0,1-1 0 0 0,0 1 0 0 0,0 1 0 0 0,1 0 0 0 0,0 1 0 0 0,0 1 0 0 0,1 1 0 0 0,30-5 0 0 0,13 5 0 0 0,-44 3 0 0 0,0 1 0 0 0,0 1 0 0 0,1 1 0 0 0,-1 0 0 0 0,1 1 0 0 0,34 8 0 0 0,-43-7 0 0 0,-7-2 0 0 0,0 0 0 0 0,-1 1 0 0 0,1-1 0 0 0,0 1 0 0 0,-1 0 0 0 0,1 0 0 0 0,-1 1 0 0 0,1-1 0 0 0,-1 1 0 0 0,1 0 0 0 0,-1-1 0 0 0,0 1 0 0 0,0 1 0 0 0,0-1 0 0 0,5 5 0 0 0,12 17 0 0 0,-16-20 0 0 0,-1-1 0 0 0,0 1 0 0 0,0-1 0 0 0,0 1 0 0 0,-1 0 0 0 0,1 0 0 0 0,-1 0 0 0 0,0 0 0 0 0,0 0 0 0 0,0 1 0 0 0,1 5 0 0 0,-3-8 0 0 0,1-1 0 0 0,-1 0 0 0 0,1 1 0 0 0,-1-1 0 0 0,1 0 0 0 0,0 0 0 0 0,-1 0 0 0 0,1 0 0 0 0,0 1 0 0 0,0-1 0 0 0,0 0 0 0 0,0 0 0 0 0,0-1 0 0 0,0 1 0 0 0,0 0 0 0 0,1 1 0 0 0,7 5 0 0 0,-5-4 0 0 0,-1-1 0 0 0,1 1 0 0 0,-1 0 0 0 0,1 1 0 0 0,-1-1 0 0 0,0 1 0 0 0,0-1 0 0 0,-1 1 0 0 0,1 0 0 0 0,-1 0 0 0 0,0 0 0 0 0,0 0 0 0 0,3 7 0 0 0,12 27 0 0 0,-15-34 0 0 0,1 0 0 0 0,-1 1 0 0 0,0 0 0 0 0,0-1 0 0 0,0 1 0 0 0,-1 0 0 0 0,0 0 0 0 0,1 0 0 0 0,-2 0 0 0 0,1 6 0 0 0,0 4 0 0 0,1 0 0 0 0,0 0 0 0 0,1 0 0 0 0,10 28 0 0 0,-8-29 0 0 0,-1 0 0 0 0,-1 1 0 0 0,0-1 0 0 0,2 29 0 0 0,-5-39 0 0 0,1 13 0 0 0,-1 1 0 0 0,0-1 0 0 0,-1 0 0 0 0,-1 1 0 0 0,-1-1 0 0 0,0 0 0 0 0,-1 0 0 0 0,-1-1 0 0 0,-11 26 0 0 0,-21 35 0 0 0,24-61 0 0 0,-1 0 0 0 0,-1-1 0 0 0,0 0 0 0 0,-1-1 0 0 0,0-1 0 0 0,-1 0 0 0 0,0-2 0 0 0,-1 0 0 0 0,-1 0 0 0 0,-30 11 0 0 0,40-19 0 0 0,-1-1 0 0 0,0 0 0 0 0,0 0 0 0 0,0-1 0 0 0,0 0 0 0 0,0-1 0 0 0,-1 0 0 0 0,-14-3 0 0 0,21 2 0 0 0,-1 0 0 0 0,0 0 0 0 0,0-1 0 0 0,1 0 0 0 0,-1 0 0 0 0,1 0 0 0 0,-1-1 0 0 0,1 1 0 0 0,0-1 0 0 0,0 0 0 0 0,0 0 0 0 0,1-1 0 0 0,-1 1 0 0 0,1-1 0 0 0,0 0 0 0 0,0 0 0 0 0,0 0 0 0 0,-4-6 0 0 0,-8-19 0 0 0,0 0 0 0 0,2 0 0 0 0,-10-33 0 0 0,19 46 0 0 0,-1 1 0 0 0,2-1 0 0 0,0 0 0 0 0,1 0 0 0 0,1 0 0 0 0,0 0 0 0 0,1-1 0 0 0,3-19 0 0 0,-1 30 0 0 0,-1 0 0 0 0,1 0 0 0 0,1 0 0 0 0,-1 0 0 0 0,1 0 0 0 0,0 1 0 0 0,0-1 0 0 0,0 1 0 0 0,1 0 0 0 0,0 0 0 0 0,6-6 0 0 0,9-13 0 0 0,-9 10 0 0 0,-2 3 0 0 0,0-1 0 0 0,0 1 0 0 0,1 1 0 0 0,0 0 0 0 0,1 0 0 0 0,0 0 0 0 0,1 1 0 0 0,0 1 0 0 0,0 0 0 0 0,1 1 0 0 0,17-9 0 0 0,8-3 0 0 0,-31 15 0 0 0,0 0 0 0 0,0 1 0 0 0,0 0 0 0 0,0 0 0 0 0,0 1 0 0 0,8-2 0 0 0,13-3 0 0 0,0 2 0 0 0,1 1 0 0 0,-1 1 0 0 0,1 1 0 0 0,0 2 0 0 0,0 0 0 0 0,37 7 0 0 0,-58-5 0 0 0,-1 0 0 0 0,1 0 0 0 0,-1 1 0 0 0,0 0 0 0 0,0 1 0 0 0,0-1 0 0 0,0 1 0 0 0,0 0 0 0 0,-1 1 0 0 0,0-1 0 0 0,0 1 0 0 0,7 8 0 0 0,-4-5 0 0 0,-6-6 0 0 0,0 0 0 0 0,0 0 0 0 0,0 0 0 0 0,0 1 0 0 0,-1-1 0 0 0,1 0 0 0 0,-1 1 0 0 0,0-1 0 0 0,1 1 0 0 0,-1-1 0 0 0,1 6 0 0 0,13 25 0 0 0,-6-18 0 0 0,-4-7 0 0 0,0 1 0 0 0,-1-1 0 0 0,0 1 0 0 0,0 0 0 0 0,-1 0 0 0 0,5 18 0 0 0,4 20 0 0 0,-9-38 0 0 0,0 1 0 0 0,0 0 0 0 0,-1-1 0 0 0,-1 1 0 0 0,1 0 0 0 0,-1 0 0 0 0,-1 0 0 0 0,0 0 0 0 0,-1 0 0 0 0,1 0 0 0 0,-5 15 0 0 0,-12 48 0 0 0,15-57 0 0 0,-1 1 0 0 0,-1-1 0 0 0,-1 1 0 0 0,0-1 0 0 0,-1-1 0 0 0,0 1 0 0 0,-2-1 0 0 0,0 0 0 0 0,-14 20 0 0 0,-2-14 0 0 0,14-7 0 0 0,8-11 0 0 0,0 0 0 0 0,-1 0 0 0 0,1 0 0 0 0,0 0 0 0 0,-1-1 0 0 0,0 1 0 0 0,1-1 0 0 0,-6 3 0 0 0,6-3 0 0 0,0 0 0 0 0,0 0 0 0 0,0 0 0 0 0,0 0 0 0 0,1 0 0 0 0,-1 0 0 0 0,0 0 0 0 0,1 1 0 0 0,0-1 0 0 0,-3 5 0 0 0,-12 18 0 0 0,16-25 0 0 0,-12 10 0 0 0,0 1 0 0 0,-25 13 0 0 0,34-21 0 0 0,-1-1 0 0 0,1 0 0 0 0,-1-1 0 0 0,0 1 0 0 0,0-1 0 0 0,0 0 0 0 0,0 0 0 0 0,0 0 0 0 0,0 0 0 0 0,-1-1 0 0 0,1 1 0 0 0,0-1 0 0 0,0 0 0 0 0,0 0 0 0 0,0-1 0 0 0,-7-1 0 0 0,7 0 0 0 0,0-1 0 0 0,0 0 0 0 0,0-1 0 0 0,1 1 0 0 0,0 0 0 0 0,-1-1 0 0 0,1 0 0 0 0,0 0 0 0 0,1 0 0 0 0,-1 0 0 0 0,1-1 0 0 0,-4-8 0 0 0,1 1 0 0 0,1 1 0 0 0,0-1 0 0 0,0-1 0 0 0,2 1 0 0 0,0 0 0 0 0,-2-22 0 0 0,5-83 0 0 0,0 51 0 0 0,0 57 0 0 0,0-1 0 0 0,0 1 0 0 0,1 0 0 0 0,0-1 0 0 0,1 1 0 0 0,5-13 0 0 0,6-19 0 0 0,-11 32 0 0 0,1-1 0 0 0,1 1 0 0 0,0 0 0 0 0,0 0 0 0 0,1 1 0 0 0,0-1 0 0 0,10-9 0 0 0,7-12 0 0 0,-15 21 0 0 0,1 0 0 0 0,0 0 0 0 0,0 0 0 0 0,1 1 0 0 0,0 1 0 0 0,1 0 0 0 0,0 0 0 0 0,12-5 0 0 0,-2 0 0 0 0,-15 8 0 0 0,1 1 0 0 0,0-1 0 0 0,0 2 0 0 0,1-1 0 0 0,-1 1 0 0 0,0 0 0 0 0,1 0 0 0 0,13 0 0 0 0,27 0 0 0 0,-45 2 0 0 0,1 1 0 0 0,0 0 0 0 0,0 0 0 0 0,0 0 0 0 0,0 0 0 0 0,0 0 0 0 0,0 1 0 0 0,-1 0 0 0 0,1 0 0 0 0,3 3 0 0 0,0-2 0 0 0,-6-2 0 0 0,0 0 0 0 0,1 0 0 0 0,-1-1 0 0 0,0 1 0 0 0,0 0 0 0 0,0 0 0 0 0,0 0 0 0 0,0 0 0 0 0,0 1 0 0 0,0-1 0 0 0,0 0 0 0 0,0 0 0 0 0,0 0 0 0 0,-1 1 0 0 0,1-1 0 0 0,0 1 0 0 0,-1-1 0 0 0,1 2 0 0 0,7 12 0 0 0,4-8 0 0 0,-10-6 0 0 0,-1-1 0 0 0,1 1 0 0 0,-1 0 0 0 0,0 0 0 0 0,1-1 0 0 0,-1 1 0 0 0,0 0 0 0 0,0 0 0 0 0,1 0 0 0 0,-1 0 0 0 0,0 1 0 0 0,0-1 0 0 0,0 0 0 0 0,0 0 0 0 0,-1 1 0 0 0,1-1 0 0 0,0 0 0 0 0,0 1 0 0 0,0 2 0 0 0,18 28 0 0 0,-11-21 0 0 0,-1 1 0 0 0,-1-1 0 0 0,1 1 0 0 0,-2 1 0 0 0,8 22 0 0 0,2 19 0 0 0,-11-41 0 0 0,0 0 0 0 0,-1 1 0 0 0,0-1 0 0 0,2 28 0 0 0,-3 15 0 0 0,-1 43 0 0 0,-1-90 0 0 0,-1 0 0 0 0,0 0 0 0 0,0-1 0 0 0,-1 1 0 0 0,-1 0 0 0 0,1-1 0 0 0,-8 16 0 0 0,-8 26 0 0 0,17-45 0 0 0,0 0 0 0 0,0 0 0 0 0,-1 0 0 0 0,0 0 0 0 0,0 0 0 0 0,0-1 0 0 0,-1 1 0 0 0,1-1 0 0 0,-1 1 0 0 0,0-1 0 0 0,-5 5 0 0 0,-5 2 0 0 0,11-9 0 0 0,0-1 0 0 0,0 0 0 0 0,0 1 0 0 0,1-1 0 0 0,-1 1 0 0 0,0-1 0 0 0,1 1 0 0 0,0 0 0 0 0,-1 0 0 0 0,1 0 0 0 0,0 0 0 0 0,0 0 0 0 0,0 0 0 0 0,0 0 0 0 0,-1 3 0 0 0,-1 2 0 0 0,0 0 0 0 0,0 0 0 0 0,-1-1 0 0 0,0 1 0 0 0,0-1 0 0 0,-1 0 0 0 0,1-1 0 0 0,-1 1 0 0 0,-1-1 0 0 0,1 0 0 0 0,-1 0 0 0 0,0 0 0 0 0,0-1 0 0 0,-10 6 0 0 0,14-9 0 0 0,-1 1 0 0 0,1 0 0 0 0,-1 0 0 0 0,1 1 0 0 0,-1-1 0 0 0,1 0 0 0 0,0 1 0 0 0,0 0 0 0 0,0-1 0 0 0,-2 5 0 0 0,4-6 0 0 0,-1 1 0 0 0,0-1 0 0 0,0 1 0 0 0,1-1 0 0 0,-1 0 0 0 0,0 1 0 0 0,0-1 0 0 0,-1 0 0 0 0,1 0 0 0 0,0 0 0 0 0,0 0 0 0 0,-1 0 0 0 0,1 0 0 0 0,0 0 0 0 0,-1 0 0 0 0,1 0 0 0 0,-1-1 0 0 0,1 1 0 0 0,-1-1 0 0 0,1 1 0 0 0,-1-1 0 0 0,0 1 0 0 0,-1-1 0 0 0,-11 2 0 0 0,9-1 0 0 0,0 0 0 0 0,0 0 0 0 0,1-1 0 0 0,-1 0 0 0 0,0 0 0 0 0,0 0 0 0 0,-7-2 0 0 0,10 1 0 0 0,0 0 0 0 0,-1 0 0 0 0,1 0 0 0 0,0 0 0 0 0,0 0 0 0 0,0-1 0 0 0,0 1 0 0 0,0-1 0 0 0,0 0 0 0 0,0 1 0 0 0,1-1 0 0 0,-1 0 0 0 0,1 0 0 0 0,-1 0 0 0 0,1 0 0 0 0,0 0 0 0 0,0 0 0 0 0,0-1 0 0 0,-2-2 0 0 0,-10-21 0 0 0,-9-26 0 0 0,9 7 0 0 0,9 33 0 0 0,0 1 0 0 0,1-2 0 0 0,0 1 0 0 0,1 0 0 0 0,1-1 0 0 0,-1 1 0 0 0,2-1 0 0 0,0 1 0 0 0,2-13 0 0 0,-1 17 0 0 0,-1 3 0 0 0,0 1 0 0 0,1 0 0 0 0,0 0 0 0 0,0 0 0 0 0,0 0 0 0 0,0 0 0 0 0,0 1 0 0 0,1-1 0 0 0,2-4 0 0 0,18-10 0 0 0,-5-14 0 0 0,-2 16 0 0 0,-13 15 0 0 0,-1-1 0 0 0,1 1 0 0 0,-1-1 0 0 0,0 1 0 0 0,1-1 0 0 0,-1 0 0 0 0,0 1 0 0 0,0-1 0 0 0,0 0 0 0 0,0 0 0 0 0,0 0 0 0 0,0 0 0 0 0,-1 0 0 0 0,1 0 0 0 0,0-4 0 0 0,-1 5 0 0 0,0-1 0 0 0,1 1 0 0 0,-1 0 0 0 0,1 0 0 0 0,-1 0 0 0 0,1 0 0 0 0,-1 0 0 0 0,1 0 0 0 0,0 0 0 0 0,-1 0 0 0 0,1 0 0 0 0,0 0 0 0 0,0 0 0 0 0,0 1 0 0 0,0-1 0 0 0,-1 0 0 0 0,3 0 0 0 0,45-43 0 0 0,-32 29 0 0 0,1 0 0 0 0,0 1 0 0 0,1 0 0 0 0,34-18 0 0 0,-36 24 0 0 0,-8 5 0 0 0,0-1 0 0 0,0 0 0 0 0,0-1 0 0 0,11-8 0 0 0,-15 11 0 0 0,1 0 0 0 0,0 1 0 0 0,0-1 0 0 0,-1 1 0 0 0,1 0 0 0 0,0 0 0 0 0,0 1 0 0 0,1 0 0 0 0,-1-1 0 0 0,7 2 0 0 0,49 3 0 0 0,-57-3 0 0 0,0 1 0 0 0,0-1 0 0 0,0 1 0 0 0,0 0 0 0 0,-1 0 0 0 0,1 0 0 0 0,0 0 0 0 0,4 4 0 0 0,-1 0 0 0 0,-5-5 0 0 0,-1 0 0 0 0,1 0 0 0 0,-1 0 0 0 0,1 0 0 0 0,-1 1 0 0 0,1-1 0 0 0,-1 1 0 0 0,0-1 0 0 0,0 1 0 0 0,0-1 0 0 0,0 1 0 0 0,0-1 0 0 0,1 3 0 0 0,7 9 0 0 0,-7-11 0 0 0,0 0 0 0 0,0-1 0 0 0,0 1 0 0 0,0 1 0 0 0,0-1 0 0 0,0 0 0 0 0,-1 0 0 0 0,1 1 0 0 0,-1-1 0 0 0,1 1 0 0 0,-1-1 0 0 0,0 1 0 0 0,1 4 0 0 0,7 17 0 0 0,-2-4 0 0 0,-1-1 0 0 0,-1 1 0 0 0,-1 0 0 0 0,-1 0 0 0 0,1 22 0 0 0,-1 112 0 0 0,-3-107 0 0 0,0-45 0 0 0,0 1 0 0 0,0-1 0 0 0,-1 1 0 0 0,1-1 0 0 0,-1 1 0 0 0,1-1 0 0 0,-1 1 0 0 0,0-1 0 0 0,0 1 0 0 0,0-1 0 0 0,0 0 0 0 0,-3 5 0 0 0,-6 20 0 0 0,8-16 0 0 0,-1 0 0 0 0,0 0 0 0 0,0 0 0 0 0,-1-1 0 0 0,-1 1 0 0 0,0-1 0 0 0,0 0 0 0 0,-1 0 0 0 0,0 0 0 0 0,-1-1 0 0 0,0 0 0 0 0,-13 13 0 0 0,-8 3 0 0 0,24-19 0 0 0,-2-1 0 0 0,1 0 0 0 0,0 0 0 0 0,-1-1 0 0 0,0 0 0 0 0,0 0 0 0 0,-1 0 0 0 0,-8 4 0 0 0,-21 11 0 0 0,34-18 0 0 0,0 1 0 0 0,1-1 0 0 0,-1 0 0 0 0,0 0 0 0 0,0 0 0 0 0,0 0 0 0 0,0-1 0 0 0,0 1 0 0 0,0 0 0 0 0,0-1 0 0 0,0 0 0 0 0,0 1 0 0 0,0-1 0 0 0,0 0 0 0 0,0 0 0 0 0,0 0 0 0 0,0 0 0 0 0,0 0 0 0 0,0-1 0 0 0,0 1 0 0 0,-1-1 0 0 0,1 1 0 0 0,1-1 0 0 0,-1 0 0 0 0,0 0 0 0 0,0 0 0 0 0,0 0 0 0 0,-3-2 0 0 0,2 0 0 0 0,-1-1 0 0 0,1 1 0 0 0,0-1 0 0 0,0 0 0 0 0,1 0 0 0 0,-1 0 0 0 0,1 0 0 0 0,0-1 0 0 0,-3-8 0 0 0,1 1 0 0 0,0-1 0 0 0,2 1 0 0 0,-1-1 0 0 0,0-20 0 0 0,3 27 0 0 0,-1 0 0 0 0,1 1 0 0 0,1-1 0 0 0,-1 0 0 0 0,1 0 0 0 0,0 0 0 0 0,0 0 0 0 0,1 0 0 0 0,-1 1 0 0 0,1-1 0 0 0,4-6 0 0 0,-2 5 0 0 0,1 1 0 0 0,-1 0 0 0 0,1 0 0 0 0,0 0 0 0 0,1 0 0 0 0,0 1 0 0 0,-1 0 0 0 0,2 1 0 0 0,-1-1 0 0 0,13-6 0 0 0,19-15 0 0 0,-36 24 0 0 0,1-1 0 0 0,0 1 0 0 0,0 0 0 0 0,0 0 0 0 0,1 0 0 0 0,-1 1 0 0 0,0-1 0 0 0,1 1 0 0 0,-1 0 0 0 0,1 0 0 0 0,-1 0 0 0 0,1 0 0 0 0,0 1 0 0 0,-1-1 0 0 0,1 1 0 0 0,0 0 0 0 0,0 0 0 0 0,3 1 0 0 0,3-2 0 0 0,20 2 0 0 0,-29 0 0 0 0,0 0 0 0 0,1 0 0 0 0,-1 0 0 0 0,0 0 0 0 0,0 0 0 0 0,0 1 0 0 0,0-1 0 0 0,0 0 0 0 0,-1 1 0 0 0,1-1 0 0 0,0 0 0 0 0,-1 1 0 0 0,1-1 0 0 0,0 1 0 0 0,-1-1 0 0 0,0 1 0 0 0,1-1 0 0 0,-1 1 0 0 0,0-1 0 0 0,0 1 0 0 0,0-1 0 0 0,0 1 0 0 0,0 1 0 0 0,-1 45 0 0 0,1-39 0 0 0,-1-2 0 0 0,1 0 0 0 0,-1 0 0 0 0,-1 1 0 0 0,0-1 0 0 0,0 0 0 0 0,0-1 0 0 0,-1 1 0 0 0,0 0 0 0 0,0-1 0 0 0,-1 1 0 0 0,1-1 0 0 0,-1 0 0 0 0,-6 5 0 0 0,-17 7 0 0 0,-17 25 0 0 0,-74 65 0 0 0,54-61 0 0 0,-3-3 0 0 0,-76 39 0 0 0,107-65 0 0 0,22-9 0 0 0,-1-2 0 0 0,1 0 0 0 0,-1-1 0 0 0,-30 8 0 0 0,-30 11 0 0 0,61-19 0 0 0,0-1 0 0 0,-1 0 0 0 0,-27 5 0 0 0,-82 11 0 0 0,47-7 0 0 0,-117 8 0 0 0,102-18 0 0 0,43-1 0 0 0,0-2 0 0 0,-97-9 0 0 0,95 0 0 0 0,-87-18 0 0 0,81 14 0 0 0,36 8 0 0 0,-1-1 0 0 0,0-1 0 0 0,1-1 0 0 0,-21-10 0 0 0,39 15 0 0 0,1 0 0 0 0,-1 0 0 0 0,1 0 0 0 0,-1 0 0 0 0,1-1 0 0 0,0 1 0 0 0,0-1 0 0 0,0 0 0 0 0,0 1 0 0 0,1-1 0 0 0,-1 0 0 0 0,1 0 0 0 0,0 0 0 0 0,0 0 0 0 0,0 0 0 0 0,0-1 0 0 0,0 1 0 0 0,1 0 0 0 0,-1 0 0 0 0,1-6 0 0 0,-1-1 0 0 0,1 1 0 0 0,0-1 0 0 0,1 0 0 0 0,3-17 0 0 0,8 14 0 0 0,106-78 0 0 0,-103 82 0 0 0,1-1 0 0 0,0 2 0 0 0,0 0 0 0 0,1 1 0 0 0,0 0 0 0 0,28-6 0 0 0,-17 8 0 0 0,36-9 0 0 0,0 4 0 0 0,105-5 0 0 0,-154 16 0 0 0,0 0 0 0 0,0 1 0 0 0,0 0 0 0 0,0 1 0 0 0,-1 1 0 0 0,26 10 0 0 0,-33-10 0 0 0,-1 0 0 0 0,0 0 0 0 0,-1 0 0 0 0,1 1 0 0 0,5 6 0 0 0,-6-7 0 0 0,0 1 0 0 0,-1 0 0 0 0,1 1 0 0 0,-1-1 0 0 0,0 1 0 0 0,0 0 0 0 0,0 1 0 0 0,-1-1 0 0 0,0 1 0 0 0,0-1 0 0 0,-1 1 0 0 0,0 0 0 0 0,0 0 0 0 0,-1 0 0 0 0,2 13 0 0 0,-2-14 0 0 0,-1-1 0 0 0,0 1 0 0 0,0 0 0 0 0,0 0 0 0 0,-1-1 0 0 0,1 1 0 0 0,-1 0 0 0 0,-1 0 0 0 0,1-1 0 0 0,-1 1 0 0 0,0-1 0 0 0,0 0 0 0 0,-1 1 0 0 0,1-1 0 0 0,-1 0 0 0 0,-1 0 0 0 0,1-1 0 0 0,0 1 0 0 0,-6 5 0 0 0,-53 62 0 0 0,52-62 0 0 0,0 0 0 0 0,0 0 0 0 0,-1-1 0 0 0,0-1 0 0 0,0 0 0 0 0,-22 11 0 0 0,5-1 0 0 0,25-17 0 0 0,-17 14 0 0 0,-1-1 0 0 0,0-1 0 0 0,-1-1 0 0 0,0-1 0 0 0,-1-1 0 0 0,0-1 0 0 0,-36 9 0 0 0,-66 10 0 0 0,54-11 0 0 0,-83 9 0 0 0,79-18 0 0 0,0-3 0 0 0,0-3 0 0 0,-139-16 0 0 0,172 6 0 0 0,0-2 0 0 0,1-2 0 0 0,-75-32 0 0 0,-116-73 0 0 0,116 56 0 0 0,45 18 0 0 0,52 29 0 0 0,-2 2 0 0 0,-21-10 0 0 0,29 16 0 0 0,-1-1 0 0 0,1 0 0 0 0,1-1 0 0 0,-1 0 0 0 0,1-1 0 0 0,1 0 0 0 0,-1-1 0 0 0,2 0 0 0 0,-1-1 0 0 0,-13-19 0 0 0,20 21 0 0 0,0-1 0 0 0,0 1 0 0 0,2-1 0 0 0,-4-13 0 0 0,3 9 0 0 0,2 10 0 0 0,0 1 0 0 0,1-1 0 0 0,0 1 0 0 0,0 0 0 0 0,0-1 0 0 0,0 1 0 0 0,0-1 0 0 0,1 1 0 0 0,-1 0 0 0 0,1-1 0 0 0,0 1 0 0 0,0 0 0 0 0,0-1 0 0 0,0 1 0 0 0,1 0 0 0 0,0 0 0 0 0,-1 0 0 0 0,1 0 0 0 0,0 0 0 0 0,0 1 0 0 0,0-1 0 0 0,1 1 0 0 0,-1-1 0 0 0,4-2 0 0 0,10-13 0 0 0,-13 13 0 0 0,1 0 0 0 0,-1 0 0 0 0,1 0 0 0 0,0 1 0 0 0,1 0 0 0 0,-1 0 0 0 0,1 0 0 0 0,10-6 0 0 0,11-15 0 0 0,-21 20 0 0 0,-1 0 0 0 0,1 0 0 0 0,1 0 0 0 0,-1 1 0 0 0,1 0 0 0 0,6-4 0 0 0,5-1 0 0 0,75-37 0 0 0,116-41 0 0 0,-154 71 0 0 0,1 2 0 0 0,0 2 0 0 0,70-5 0 0 0,169 6 0 0 0,-284 11 0 0 0,0 1 0 0 0,0 0 0 0 0,0 0 0 0 0,0 1 0 0 0,-1 0 0 0 0,1 1 0 0 0,-1 0 0 0 0,1 0 0 0 0,-1 1 0 0 0,0 0 0 0 0,0 1 0 0 0,-1 0 0 0 0,0 0 0 0 0,1 1 0 0 0,-2 0 0 0 0,11 10 0 0 0,-16-13 0 0 0,0-1 0 0 0,0 0 0 0 0,0 0 0 0 0,0 0 0 0 0,0 0 0 0 0,1 0 0 0 0,-1-1 0 0 0,1 1 0 0 0,-1-1 0 0 0,1 0 0 0 0,3 2 0 0 0,9 7 0 0 0,0 15 0 0 0,1-10 0 0 0,-14-12 0 0 0,1-1 0 0 0,0 1 0 0 0,0 0 0 0 0,-1 0 0 0 0,0 0 0 0 0,1 0 0 0 0,-1 0 0 0 0,0 0 0 0 0,-1 1 0 0 0,1-1 0 0 0,-1 1 0 0 0,2 4 0 0 0,3 8 0 0 0,-1 0 0 0 0,-1 1 0 0 0,0 0 0 0 0,-2 0 0 0 0,1 0 0 0 0,-2 0 0 0 0,-1 0 0 0 0,0 0 0 0 0,-1 0 0 0 0,0 1 0 0 0,-2-1 0 0 0,-8 31 0 0 0,5-32 0 0 0,0 0 0 0 0,-1-1 0 0 0,-1 0 0 0 0,-1 0 0 0 0,0-1 0 0 0,0 0 0 0 0,-2-1 0 0 0,0 0 0 0 0,0 0 0 0 0,-15 12 0 0 0,7-6 0 0 0,-32 45 0 0 0,13-34 0 0 0,-56 34 0 0 0,53-37 0 0 0,21-15 0 0 0,0-1 0 0 0,-1 0 0 0 0,-39 13 0 0 0,-14 6 0 0 0,23-11 0 0 0,-1-1 0 0 0,-1-4 0 0 0,-104 17 0 0 0,90-24 0 0 0,-107-3 0 0 0,143-4 0 0 0,-20-3 0 0 0,0-2 0 0 0,1-2 0 0 0,0-3 0 0 0,-93-30 0 0 0,134 37 0 0 0,1 0 0 0 0,0 0 0 0 0,0-1 0 0 0,0 0 0 0 0,0 0 0 0 0,1-1 0 0 0,-1 0 0 0 0,-12-12 0 0 0,20 13 0 0 0,-1 0 0 0 0,1 0 0 0 0,0 0 0 0 0,1 0 0 0 0,-1 0 0 0 0,1 0 0 0 0,-1 0 0 0 0,1 0 0 0 0,0 0 0 0 0,1 0 0 0 0,-1 1 0 0 0,1-1 0 0 0,1-3 0 0 0,-2 5 0 0 0,1 1 0 0 0,-1 0 0 0 0,0 0 0 0 0,0 0 0 0 0,0 0 0 0 0,1 0 0 0 0,-1 0 0 0 0,1 1 0 0 0,-1-1 0 0 0,0 0 0 0 0,1 1 0 0 0,-1-1 0 0 0,1 1 0 0 0,2-1 0 0 0,-1 0 0 0 0,0 0 0 0 0,0 0 0 0 0,0 0 0 0 0,0-1 0 0 0,-1 1 0 0 0,1 0 0 0 0,0-1 0 0 0,-1 0 0 0 0,1 0 0 0 0,-1 0 0 0 0,4-3 0 0 0,-1 0 0 0 0,-1 1 0 0 0,1 0 0 0 0,0 0 0 0 0,0 1 0 0 0,0-1 0 0 0,1 1 0 0 0,-1 0 0 0 0,1 1 0 0 0,-1 0 0 0 0,1-1 0 0 0,7 0 0 0 0,-6 1 0 0 0,1-1 0 0 0,-1 0 0 0 0,1 0 0 0 0,-1-1 0 0 0,9-5 0 0 0,-11 6 0 0 0,0 0 0 0 0,1 0 0 0 0,-1 0 0 0 0,1 1 0 0 0,0 0 0 0 0,0 0 0 0 0,6-1 0 0 0,64-10 0 0 0,1 3 0 0 0,87 1 0 0 0,-133 10 0 0 0,1 1 0 0 0,-1 1 0 0 0,0 2 0 0 0,56 16 0 0 0,-81-18 0 0 0,-1 1 0 0 0,1 0 0 0 0,-1 0 0 0 0,0 1 0 0 0,0 0 0 0 0,-1 0 0 0 0,1 0 0 0 0,-1 0 0 0 0,4 7 0 0 0,-6-4 0 0 0,0 1 0 0 0,0-1 0 0 0,-1 1 0 0 0,0 0 0 0 0,0-1 0 0 0,-1 1 0 0 0,0 0 0 0 0,-1 0 0 0 0,0-1 0 0 0,0 1 0 0 0,-1-1 0 0 0,-2 9 0 0 0,-2-8 0 0 0,1-1 0 0 0,-1 0 0 0 0,-1 0 0 0 0,0-1 0 0 0,0 0 0 0 0,0 0 0 0 0,-1 0 0 0 0,-14 8 0 0 0,-3 3 0 0 0,-2-2 0 0 0,0 0 0 0 0,0-2 0 0 0,-2-2 0 0 0,-43 15 0 0 0,18-11 0 0 0,-1-3 0 0 0,-63 8 0 0 0,37-13 0 0 0,0-4 0 0 0,-160-11 0 0 0,27-26 0 0 0,143 16 0 0 0,53 15 0 0 0,0-1 0 0 0,0-1 0 0 0,-30-10 0 0 0,41 11 0 0 0,0 1 0 0 0,1-1 0 0 0,-1-1 0 0 0,1 1 0 0 0,0-1 0 0 0,0-1 0 0 0,0 1 0 0 0,1-1 0 0 0,-1 0 0 0 0,1 0 0 0 0,-9-11 0 0 0,13 13 0 0 0,0 1 0 0 0,0 0 0 0 0,0-1 0 0 0,0 1 0 0 0,1 0 0 0 0,-1-1 0 0 0,1 1 0 0 0,0-1 0 0 0,-1 1 0 0 0,1-1 0 0 0,0 1 0 0 0,0-1 0 0 0,1 1 0 0 0,-1-1 0 0 0,1 1 0 0 0,-1-1 0 0 0,1 1 0 0 0,0 0 0 0 0,-1-1 0 0 0,1 1 0 0 0,1 0 0 0 0,1-4 0 0 0,-1 1 0 0 0,1 0 0 0 0,1 0 0 0 0,-1 0 0 0 0,1 1 0 0 0,0-1 0 0 0,0 1 0 0 0,6-5 0 0 0,-9 8 0 0 0,0 0 0 0 0,0 0 0 0 0,0 1 0 0 0,0-1 0 0 0,0 0 0 0 0,0 0 0 0 0,-1-1 0 0 0,1 1 0 0 0,0 0 0 0 0,0 0 0 0 0,-1 0 0 0 0,1 0 0 0 0,-1-1 0 0 0,1 1 0 0 0,-1 0 0 0 0,0-1 0 0 0,1 1 0 0 0,-1-2 0 0 0,0 2 0 0 0,0 1 0 0 0,1-1 0 0 0,-1 0 0 0 0,0 0 0 0 0,0 0 0 0 0,1 0 0 0 0,-1 0 0 0 0,0 0 0 0 0,1 0 0 0 0,-1 0 0 0 0,1 1 0 0 0,-1-1 0 0 0,1 0 0 0 0,0 0 0 0 0,-1 1 0 0 0,1-1 0 0 0,0 0 0 0 0,-1 1 0 0 0,1-1 0 0 0,0 1 0 0 0,0-1 0 0 0,0 1 0 0 0,0-1 0 0 0,-1 1 0 0 0,1-1 0 0 0,0 1 0 0 0,2-1 0 0 0,56-31 0 0 0,-50 25 0 0 0,0 1 0 0 0,1 0 0 0 0,1 0 0 0 0,-1 2 0 0 0,0-1 0 0 0,1 1 0 0 0,21-5 0 0 0,-10 6 0 0 0,0 0 0 0 0,40 1 0 0 0,-53 2 0 0 0,0 1 0 0 0,1 0 0 0 0,-1 0 0 0 0,0 1 0 0 0,0 0 0 0 0,0 0 0 0 0,0 1 0 0 0,0 0 0 0 0,10 6 0 0 0,-13 0 0 0 0,-6-8 0 0 0,1 0 0 0 0,-1-1 0 0 0,0 1 0 0 0,0-1 0 0 0,1 1 0 0 0,-1 0 0 0 0,0-1 0 0 0,1 1 0 0 0,-1-1 0 0 0,0 1 0 0 0,1-1 0 0 0,-1 1 0 0 0,1-1 0 0 0,-1 1 0 0 0,1-1 0 0 0,-1 1 0 0 0,1-1 0 0 0,-1 0 0 0 0,1 1 0 0 0,0-1 0 0 0,-1 0 0 0 0,2 1 0 0 0,-2-1 0 0 0,5 2 0 0 0,0-1 0 0 0,0 1 0 0 0,-1 1 0 0 0,1-1 0 0 0,-1 1 0 0 0,1-1 0 0 0,-1 1 0 0 0,5 5 0 0 0,9 7 0 0 0,-16-14 0 0 0,0 0 0 0 0,0 0 0 0 0,-1 1 0 0 0,1-1 0 0 0,0 0 0 0 0,-1 1 0 0 0,1-1 0 0 0,-1 1 0 0 0,1 0 0 0 0,-1-1 0 0 0,0 1 0 0 0,0 0 0 0 0,0 0 0 0 0,0 0 0 0 0,0 0 0 0 0,0 0 0 0 0,-1 0 0 0 0,1 0 0 0 0,0 0 0 0 0,-1 0 0 0 0,0 0 0 0 0,1 0 0 0 0,-1 4 0 0 0,4 20 0 0 0,-3-24 0 0 0,0 0 0 0 0,0 0 0 0 0,0 1 0 0 0,0-1 0 0 0,-1 0 0 0 0,1 0 0 0 0,-1 1 0 0 0,1-1 0 0 0,-1 0 0 0 0,0 1 0 0 0,0-1 0 0 0,0 0 0 0 0,-1 1 0 0 0,1-1 0 0 0,0 0 0 0 0,-1 1 0 0 0,1-1 0 0 0,-1 0 0 0 0,0 0 0 0 0,0 1 0 0 0,0-1 0 0 0,0 0 0 0 0,0 0 0 0 0,0 0 0 0 0,-1 0 0 0 0,1 0 0 0 0,-1-1 0 0 0,1 1 0 0 0,-1 0 0 0 0,-3 2 0 0 0,-12 8 0 0 0,14-9 0 0 0,-1 0 0 0 0,0 0 0 0 0,0 0 0 0 0,0 0 0 0 0,0-1 0 0 0,-1 0 0 0 0,-7 3 0 0 0,-23 5 0 0 0,16-4 0 0 0,-1-1 0 0 0,0-1 0 0 0,-41 4 0 0 0,-39 1 0 0 0,-46 2 0 0 0,8-20 0 0 0,39 3 0 0 0,31 3 0 0 0,45 0 0 0 0,14 2 0 0 0,2-7 0 0 0,7 1 0 0 0,10 8 0 0 0,14 7 0 0 0,-22-7 0 0 0,13 5 0 0 0,-8-4 0 0 0,0 0 0 0 0,0 1 0 0 0,0 0 0 0 0,0 0 0 0 0,0 0 0 0 0,-1 1 0 0 0,1 0 0 0 0,-1 1 0 0 0,0-1 0 0 0,0 1 0 0 0,7 8 0 0 0,-11-10 0 0 0,1 0 0 0 0,0 0 0 0 0,0-1 0 0 0,0 1 0 0 0,0-1 0 0 0,0 0 0 0 0,0 0 0 0 0,1 0 0 0 0,3 1 0 0 0,-4-1 0 0 0,1-1 0 0 0,-1 1 0 0 0,0 0 0 0 0,0 0 0 0 0,0 0 0 0 0,0 1 0 0 0,0-1 0 0 0,0 1 0 0 0,2 2 0 0 0,-4-3 0 0 0,1 0 0 0 0,-1-1 0 0 0,0 1 0 0 0,1-1 0 0 0,-1 1 0 0 0,1-1 0 0 0,0 0 0 0 0,-1 0 0 0 0,1 0 0 0 0,0 0 0 0 0,0 0 0 0 0,3 1 0 0 0,-4-1 0 0 0,1-1 0 0 0,-1 1 0 0 0,0 0 0 0 0,1-1 0 0 0,-1 1 0 0 0,1 0 0 0 0,-1 0 0 0 0,0 0 0 0 0,0 0 0 0 0,1 0 0 0 0,-1 1 0 0 0,0-1 0 0 0,0 0 0 0 0,0 0 0 0 0,0 1 0 0 0,1 1 0 0 0,1 1 0 0 0,1 0 0 0 0,0-1 0 0 0,-1 1 0 0 0,2-1 0 0 0,-1 0 0 0 0,0-1 0 0 0,1 1 0 0 0,-1-1 0 0 0,6 2 0 0 0,7 6 0 0 0,-11-6 0 0 0,0 0 0 0 0,0 0 0 0 0,0 1 0 0 0,-1 0 0 0 0,1 0 0 0 0,-1 0 0 0 0,4 6 0 0 0,0-5 0 0 0,-8-6 0 0 0,0 0 0 0 0,0 0 0 0 0,0 1 0 0 0,0-1 0 0 0,0 0 0 0 0,0 1 0 0 0,0-1 0 0 0,0 1 0 0 0,0-1 0 0 0,0 1 0 0 0,0-1 0 0 0,-1 1 0 0 0,1-1 0 0 0,0 1 0 0 0,0 0 0 0 0,-1 0 0 0 0,1-1 0 0 0,0 1 0 0 0,-1 0 0 0 0,1 0 0 0 0,-1 0 0 0 0,2 1 0 0 0,-2-2 0 0 0,0 0 0 0 0,1 1 0 0 0,-1-1 0 0 0,0 0 0 0 0,0 0 0 0 0,1 1 0 0 0,-1-1 0 0 0,0 0 0 0 0,0 0 0 0 0,1 1 0 0 0,-1-1 0 0 0,0 0 0 0 0,0 1 0 0 0,0-1 0 0 0,1 0 0 0 0,-1 1 0 0 0,0-1 0 0 0,0 0 0 0 0,0 1 0 0 0,0-1 0 0 0,0 1 0 0 0,0-1 0 0 0,0 0 0 0 0,0 1 0 0 0,0-1 0 0 0,0 1 0 0 0,0-1 0 0 0,0 0 0 0 0,0 1 0 0 0,0-1 0 0 0,0 0 0 0 0,0 1 0 0 0,0-1 0 0 0,0 0 0 0 0,-1 1 0 0 0,1-1 0 0 0,0 0 0 0 0,0 1 0 0 0,0-1 0 0 0,-1 0 0 0 0,1 1 0 0 0,0-1 0 0 0,-1 0 0 0 0,1 0 0 0 0,0 1 0 0 0,0-1 0 0 0,-1 0 0 0 0,1 0 0 0 0,0 1 0 0 0,-1-1 0 0 0,1 0 0 0 0,0 0 0 0 0,-1 0 0 0 0,1 0 0 0 0,-1 0 0 0 0,1 0 0 0 0,0 0 0 0 0,-1 0 0 0 0,1 1 0 0 0,0-1 0 0 0,-1 0 0 0 0,1-1 0 0 0,-1 1 0 0 0,1 0 0 0 0,-25-6 0 0 0,-32-29 0 0 0,48 31 0 0 0,1 0 0 0 0,0-1 0 0 0,0 0 0 0 0,0-1 0 0 0,0 0 0 0 0,1 0 0 0 0,0 0 0 0 0,-11-13 0 0 0,-5-4 0 0 0,13 15 0 0 0,-60-50 0 0 0,62 52 0 0 0,0 0 0 0 0,0 1 0 0 0,0-1 0 0 0,-1 1 0 0 0,-12-4 0 0 0,-8-7 0 0 0,13 7 0 0 0,-1 0 0 0 0,-1 1 0 0 0,-32-11 0 0 0,18 8 0 0 0,11 8 0 0 0,20 3 0 0 0,0 0 0 0 0,0 0 0 0 0,0 0 0 0 0,0 0 0 0 0,0 0 0 0 0,0 0 0 0 0,0 0 0 0 0,0 0 0 0 0,0 0 0 0 0,0 0 0 0 0,1-1 0 0 0,-1 1 0 0 0,0 0 0 0 0,0-1 0 0 0,0 1 0 0 0,0-1 0 0 0,1 1 0 0 0,-1-1 0 0 0,0 1 0 0 0,0-1 0 0 0,0-1 0 0 0,-2-2 0 0 0,-2 3 0 0 0,-22 1 0 0 0,27 1 0 0 0,-1-1 0 0 0,0 0 0 0 0,0 1 0 0 0,1-1 0 0 0,-1 0 0 0 0,1 1 0 0 0,-1-1 0 0 0,0 1 0 0 0,1-1 0 0 0,-1 1 0 0 0,1-1 0 0 0,-1 1 0 0 0,1 0 0 0 0,0-1 0 0 0,-1 1 0 0 0,1 0 0 0 0,-1-1 0 0 0,1 1 0 0 0,0 0 0 0 0,0-1 0 0 0,-1 1 0 0 0,1 0 0 0 0,0 0 0 0 0,0-1 0 0 0,0 1 0 0 0,0 0 0 0 0,0 0 0 0 0,0-1 0 0 0,0 1 0 0 0,0 0 0 0 0,0 0 0 0 0,0-1 0 0 0,0 1 0 0 0,1 0 0 0 0,-1 0 0 0 0,0-1 0 0 0,0 1 0 0 0,1 0 0 0 0,0 0 0 0 0,9 30 0 0 0,15 17 0 0 0,-24-46 0 0 0,0-1 0 0 0,-1 1 0 0 0,1-1 0 0 0,0 1 0 0 0,0-1 0 0 0,0 1 0 0 0,1-1 0 0 0,-1 0 0 0 0,0 1 0 0 0,0-1 0 0 0,1 0 0 0 0,-1 0 0 0 0,1 0 0 0 0,-1 0 0 0 0,4 1 0 0 0,8 9 0 0 0,-4 14 0 0 0,-8-21 0 0 0,0 0 0 0 0,0-1 0 0 0,0 1 0 0 0,0-1 0 0 0,1 1 0 0 0,-1-1 0 0 0,1 1 0 0 0,0-1 0 0 0,3 4 0 0 0,8 2 0 0 0,-12-8 0 0 0,1 0 0 0 0,0 0 0 0 0,-1 1 0 0 0,1-1 0 0 0,-1 0 0 0 0,1 0 0 0 0,-1 1 0 0 0,0-1 0 0 0,0 1 0 0 0,1-1 0 0 0,-1 1 0 0 0,0 0 0 0 0,1 2 0 0 0,47 79 0 0 0,-45-76 0 0 0,0 0 0 0 0,1 0 0 0 0,-1-1 0 0 0,2 1 0 0 0,-1-1 0 0 0,10 9 0 0 0,3 3 0 0 0,-17-11 0 0 0,-1-7 0 0 0,0 1 0 0 0,0-1 0 0 0,0 0 0 0 0,0 1 0 0 0,0-1 0 0 0,0 0 0 0 0,0 1 0 0 0,0-1 0 0 0,0 0 0 0 0,0 1 0 0 0,0-1 0 0 0,1 0 0 0 0,-1 1 0 0 0,0-1 0 0 0,0 0 0 0 0,0 1 0 0 0,0-1 0 0 0,0 0 0 0 0,1 0 0 0 0,-1 1 0 0 0,0-1 0 0 0,0 0 0 0 0,1 0 0 0 0,-1 1 0 0 0,0-1 0 0 0,0 0 0 0 0,1 0 0 0 0,-1 1 0 0 0,0-1 0 0 0,0 0 0 0 0,1 0 0 0 0,-1 0 0 0 0,0 0 0 0 0,1 0 0 0 0,-1 0 0 0 0,0 1 0 0 0,1-1 0 0 0,-1 0 0 0 0,0 0 0 0 0,1 0 0 0 0,-1 0 0 0 0,0 0 0 0 0,1 0 0 0 0,-1 0 0 0 0,0 0 0 0 0,1 0 0 0 0,0-1 0 0 0,-17-8 0 0 0,1 0 0 0 0,0-2 0 0 0,-15-12 0 0 0,29 21 0 0 0,-1 1 0 0 0,1-1 0 0 0,-1 1 0 0 0,0 0 0 0 0,1 0 0 0 0,-1 0 0 0 0,0 0 0 0 0,0 0 0 0 0,0 0 0 0 0,0 0 0 0 0,-2 0 0 0 0,1 0 0 0 0,1 1 0 0 0,0-1 0 0 0,-1 0 0 0 0,1 0 0 0 0,0 0 0 0 0,0-1 0 0 0,0 1 0 0 0,0 0 0 0 0,0-1 0 0 0,0 0 0 0 0,0 1 0 0 0,0-1 0 0 0,0 0 0 0 0,-1-3 0 0 0,-1-1 0 0 0,4 5 0 0 0,-1 0 0 0 0,0 0 0 0 0,1 0 0 0 0,-1-1 0 0 0,0 1 0 0 0,1 0 0 0 0,-1 0 0 0 0,0 0 0 0 0,0 0 0 0 0,0 1 0 0 0,0-1 0 0 0,0 0 0 0 0,0 0 0 0 0,0 0 0 0 0,0 1 0 0 0,-1-1 0 0 0,1 1 0 0 0,0-1 0 0 0,0 1 0 0 0,-1-1 0 0 0,1 1 0 0 0,-3-1 0 0 0,-1-1 0 0 0,0 1 0 0 0,0-2 0 0 0,0 1 0 0 0,0 0 0 0 0,1-1 0 0 0,-1 0 0 0 0,1 0 0 0 0,0-1 0 0 0,0 1 0 0 0,-6-7 0 0 0,3 4 0 0 0,1 0 0 0 0,-1 0 0 0 0,-1 1 0 0 0,-13-8 0 0 0,12 9 0 0 0,-1 0 0 0 0,0 0 0 0 0,1-1 0 0 0,-1 0 0 0 0,1-1 0 0 0,0 0 0 0 0,0 0 0 0 0,1-1 0 0 0,0 0 0 0 0,-11-13 0 0 0,16 17 0 0 0,1 0 0 0 0,-1 0 0 0 0,1 0 0 0 0,-1 0 0 0 0,0 1 0 0 0,0-1 0 0 0,0 1 0 0 0,-4-3 0 0 0,-19-15 0 0 0,24 16 0 0 0,-4-3 0 0 0,-25 4 0 0 0,31 3 0 0 0,-1 0 0 0 0,1 0 0 0 0,0 0 0 0 0,0 1 0 0 0,0-1 0 0 0,-1 0 0 0 0,1 0 0 0 0,0 0 0 0 0,0 0 0 0 0,0 0 0 0 0,0 0 0 0 0,0 0 0 0 0,-1 1 0 0 0,1-1 0 0 0,0 0 0 0 0,0 0 0 0 0,0 0 0 0 0,0 0 0 0 0,0 1 0 0 0,0-1 0 0 0,0 0 0 0 0,0 0 0 0 0,-1 0 0 0 0,1 0 0 0 0,0 1 0 0 0,0-1 0 0 0,0 0 0 0 0,0 0 0 0 0,0 0 0 0 0,0 1 0 0 0,0-1 0 0 0,0 0 0 0 0,0 0 0 0 0,0 0 0 0 0,0 1 0 0 0,0-1 0 0 0,0 0 0 0 0,0 0 0 0 0,1 0 0 0 0,-1 0 0 0 0,0 1 0 0 0,0-1 0 0 0,0 0 0 0 0,0 0 0 0 0,0 0 0 0 0,0 0 0 0 0,0 1 0 0 0,1-1 0 0 0,-1 0 0 0 0,0 0 0 0 0,0 0 0 0 0,0 0 0 0 0,0 0 0 0 0,0 0 0 0 0,1 1 0 0 0,13 18 0 0 0,3 7 0 0 0,-15-18 0 0 0,-2-6 0 0 0,0 0 0 0 0,1-1 0 0 0,-1 1 0 0 0,1 0 0 0 0,-1-1 0 0 0,1 1 0 0 0,-1-1 0 0 0,1 1 0 0 0,0 0 0 0 0,0-1 0 0 0,0 1 0 0 0,0-1 0 0 0,0 0 0 0 0,0 1 0 0 0,0-1 0 0 0,0 0 0 0 0,0 0 0 0 0,1 1 0 0 0,-1-1 0 0 0,3 1 0 0 0,-1 0 0 0 0,1 0 0 0 0,-1 1 0 0 0,0-1 0 0 0,0 1 0 0 0,0 0 0 0 0,0 0 0 0 0,-1 0 0 0 0,1 0 0 0 0,2 4 0 0 0,11 13 0 0 0,-14-18 0 0 0,0 0 0 0 0,1 0 0 0 0,-1 0 0 0 0,0-1 0 0 0,0 1 0 0 0,1-1 0 0 0,-1 0 0 0 0,1 1 0 0 0,-1-1 0 0 0,5 1 0 0 0,10 6 0 0 0,50 42 0 0 0,-45-34 0 0 0,-13-9 0 0 0,0 0 0 0 0,1-1 0 0 0,-1-1 0 0 0,1 1 0 0 0,16 5 0 0 0,3 0 0 0 0,169 57 0 0 0,-124-52 0 0 0,0-3 0 0 0,138 5 0 0 0,-161-14 0 0 0,665 8 0 0 0,-488-13 0 0 0,-74-9 0 0 0,-32 0 0 0 0,-70 5 0 0 0,0-2 0 0 0,61-16 0 0 0,-58 11 0 0 0,28-6 0 0 0,325-65 0 0 0,-330 74 0 0 0,-59 8 0 0 0,0-1 0 0 0,0 0 0 0 0,0-1 0 0 0,0-2 0 0 0,29-9 0 0 0,-46 12 0 0 0,0 1 0 0 0,0 0 0 0 0,0 0 0 0 0,1 0 0 0 0,-1 1 0 0 0,0-1 0 0 0,0 1 0 0 0,1-1 0 0 0,-1 1 0 0 0,0 0 0 0 0,1-1 0 0 0,-1 1 0 0 0,4 1 0 0 0,30-5 0 0 0,12-11 0 0 0,-13 4 0 0 0,51-10 0 0 0,-54 13 0 0 0,-1-2 0 0 0,35-15 0 0 0,80-29 0 0 0,-77 24 0 0 0,44-23 0 0 0,-77 38 0 0 0,-25 2 0 0 0,-79 94 0 0 0,46-66 0 0 0,20-14 0 0 0,1-1 0 0 0,0 0 0 0 0,-1 1 0 0 0,1 0 0 0 0,0-1 0 0 0,0 1 0 0 0,0 0 0 0 0,-1 0 0 0 0,1-1 0 0 0,0 1 0 0 0,0 0 0 0 0,0 0 0 0 0,0 0 0 0 0,1 0 0 0 0,-1 1 0 0 0,0-1 0 0 0,0 0 0 0 0,1 0 0 0 0,-1 0 0 0 0,0 1 0 0 0,0 1 0 0 0,0 1 0 0 0,0-1 0 0 0,-1 1 0 0 0,1-1 0 0 0,-1 0 0 0 0,0 1 0 0 0,0-1 0 0 0,0 0 0 0 0,0 0 0 0 0,-1 0 0 0 0,1-1 0 0 0,-1 1 0 0 0,0-1 0 0 0,0 1 0 0 0,0-1 0 0 0,0 0 0 0 0,0 0 0 0 0,0 0 0 0 0,0 0 0 0 0,-1-1 0 0 0,-3 2 0 0 0,6-3 0 0 0,-1 2 0 0 0,0-1 0 0 0,0 1 0 0 0,0-1 0 0 0,0 1 0 0 0,0 0 0 0 0,0 0 0 0 0,0 0 0 0 0,1 0 0 0 0,-1 0 0 0 0,1 0 0 0 0,-3 3 0 0 0,-14 17 0 0 0,5-13 0 0 0,-1-2 0 0 0,1 0 0 0 0,-2 0 0 0 0,-22 7 0 0 0,-35 17 0 0 0,54-22 0 0 0,0 0 0 0 0,0-1 0 0 0,-1 0 0 0 0,0-2 0 0 0,-29 6 0 0 0,18-2 0 0 0,25-9 0 0 0,11-1 0 0 0,55-10 0 0 0,-23 3 0 0 0,-35 6 0 0 0,0 1 0 0 0,1-1 0 0 0,-1 1 0 0 0,0-1 0 0 0,0 0 0 0 0,0 0 0 0 0,0-1 0 0 0,-1 1 0 0 0,4-2 0 0 0,-3 1 0 0 0,0 1 0 0 0,0-1 0 0 0,1 1 0 0 0,-1-1 0 0 0,0 1 0 0 0,1 0 0 0 0,-1 1 0 0 0,1-1 0 0 0,3 0 0 0 0,14-2 0 0 0,0-1 0 0 0,0-2 0 0 0,0 0 0 0 0,32-14 0 0 0,16-6 0 0 0,-31 11 0 0 0,37-20 0 0 0,-33 15 0 0 0,-15 1 0 0 0,-25 17 0 0 0,0 0 0 0 0,0 1 0 0 0,0-1 0 0 0,0 0 0 0 0,1 1 0 0 0,-1-1 0 0 0,1 1 0 0 0,-1 0 0 0 0,1 0 0 0 0,-1 0 0 0 0,6-1 0 0 0,-6 1 0 0 0,0 0 0 0 0,0 0 0 0 0,0 0 0 0 0,0 0 0 0 0,-1 0 0 0 0,1-1 0 0 0,0 1 0 0 0,-1 0 0 0 0,1-1 0 0 0,-1 0 0 0 0,1 1 0 0 0,1-4 0 0 0,18-15 0 0 0,19-2 0 0 0,-32 9 0 0 0,-10 9 0 0 0,3 1 0 0 0,5 1 0 0 0,-4 2 0 0 0,-1 0 0 0 0,0-1 0 0 0,0 1 0 0 0,1 0 0 0 0,-1-1 0 0 0,0 1 0 0 0,0-1 0 0 0,0 0 0 0 0,1 1 0 0 0,-1-1 0 0 0,0 0 0 0 0,0 0 0 0 0,0 0 0 0 0,0 1 0 0 0,0-1 0 0 0,0 0 0 0 0,-1 0 0 0 0,1-1 0 0 0,0 1 0 0 0,0 0 0 0 0,-1 0 0 0 0,1 0 0 0 0,0-2 0 0 0,10-4 0 0 0,5-2 0 0 0,-1 2 0 0 0,-14 7 0 0 0,0 0 0 0 0,-1 0 0 0 0,1 0 0 0 0,0 0 0 0 0,-1 0 0 0 0,1 0 0 0 0,0-1 0 0 0,-1 1 0 0 0,1 0 0 0 0,0-1 0 0 0,-1 1 0 0 0,1 0 0 0 0,-1-1 0 0 0,1 1 0 0 0,-1 0 0 0 0,1-1 0 0 0,-1 1 0 0 0,1-1 0 0 0,-1 1 0 0 0,1-1 0 0 0,-1 1 0 0 0,0-1 0 0 0,1 1 0 0 0,-1-1 0 0 0,0 0 0 0 0,1 1 0 0 0,-1-1 0 0 0,0 0 0 0 0,0 1 0 0 0,0-1 0 0 0,1 0 0 0 0,-1 1 0 0 0,0-1 0 0 0,0 0 0 0 0,0 1 0 0 0,0-1 0 0 0,0 0 0 0 0,0 1 0 0 0,0-1 0 0 0,-1 0 0 0 0,1 1 0 0 0,0-2 0 0 0,-5-117-8291 0 0,1 0-972 0 0,4 49 3687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137 275 4632 0 0,'-52'-8'7178'0'0,"45"6"-6581"0"0,1 0 0 0 0,-1 0-1 0 0,1-1 1 0 0,0 0 0 0 0,-1 0-1 0 0,1-1 1 0 0,1 1-1 0 0,-1-1 1 0 0,-9-9 0 0 0,12 9-289 0 0,2 0 0 0 0,-1 0 1 0 0,0-1-1 0 0,1 1 0 0 0,0 0 1 0 0,0-1-1 0 0,0 1 0 0 0,0-1 1 0 0,1 1-1 0 0,0-1 0 0 0,0 1 1 0 0,0-1-1 0 0,2-7 0 0 0,-2-4 64 0 0,11-15 773 0 0,22-1-400 0 0,-19 21-461 0 0,-13 10-260 0 0,1 0 0 0 0,-1 0-1 0 0,0 0 1 0 0,1 0 0 0 0,-1 1 0 0 0,0-1-1 0 0,1 0 1 0 0,-1 1 0 0 0,1-1-1 0 0,-1 1 1 0 0,1-1 0 0 0,-1 1 0 0 0,1 0-1 0 0,2 0 1 0 0,-3 0-12 0 0,1 0-1 0 0,-1 0 1 0 0,0-1 0 0 0,0 1-1 0 0,0 0 1 0 0,0 0 0 0 0,0 0-1 0 0,0-1 1 0 0,0 1-1 0 0,0-1 1 0 0,0 1 0 0 0,0-1-1 0 0,0 1 1 0 0,0-1 0 0 0,0 1-1 0 0,0-1 1 0 0,-1 0 0 0 0,1 0-1 0 0,0 1 1 0 0,0-1 0 0 0,1-2-1 0 0,1 0 25 0 0,1-1-1 0 0,-1 1 1 0 0,1-1 0 0 0,0 1-1 0 0,1 0 1 0 0,-1 1-1 0 0,0-1 1 0 0,1 1-1 0 0,-1 0 1 0 0,1 0 0 0 0,0 0-1 0 0,0 1 1 0 0,5-2-1 0 0,3 0 81 0 0,1 0 0 0 0,-1 1 0 0 0,23-1 0 0 0,-31 3-88 0 0,0 0 1 0 0,0 1-1 0 0,0-1 1 0 0,0 1-1 0 0,-1 0 1 0 0,1 0-1 0 0,0 1 1 0 0,-1-1-1 0 0,1 1 1 0 0,-1 0-1 0 0,1 1 1 0 0,-1-1-1 0 0,0 1 1 0 0,0-1-1 0 0,0 1 1 0 0,0 0 0 0 0,-1 1-1 0 0,1-1 1 0 0,-1 1-1 0 0,6 7 1 0 0,9 7 72 0 0,-15-14-82 0 0,-1 0 1 0 0,1 0 0 0 0,-1 0 0 0 0,0 0 0 0 0,0 0 0 0 0,0 0 0 0 0,0 1 0 0 0,1 7 0 0 0,11 21 146 0 0,-8-19-113 0 0,0 1 0 0 0,-1-1 0 0 0,-1 1 0 0 0,0 0 0 0 0,2 20 0 0 0,9 31 50 0 0,-14-61-75 0 0,1 1 0 0 0,-1-1 0 0 0,-1 0-1 0 0,1 1 1 0 0,-1-1 0 0 0,0 0 0 0 0,0 1 0 0 0,-2 8 0 0 0,1-6 5 0 0,1-1 1 0 0,-1 1 0 0 0,1-1 0 0 0,1 1 0 0 0,1 9-1 0 0,3 22 154 0 0,-2-15 17 0 0,0 0 0 0 0,10 29 0 0 0,-3 1 104 0 0,-6-45-241 0 0,-1 1 0 0 0,0 0 0 0 0,0 0 0 0 0,2 16 0 0 0,-4-21-52 0 0,0-1 0 0 0,0 0 0 0 0,1 0 0 0 0,-1 0 0 0 0,1 0 0 0 0,0 0 0 0 0,0 0 0 0 0,0 0 0 0 0,1 0 0 0 0,-1-1 0 0 0,1 0 0 0 0,0 1 0 0 0,0-1 0 0 0,0 0 0 0 0,1 0 0 0 0,-1-1 0 0 0,7 5 0 0 0,-2-4-14 0 0,0 0-1 0 0,1-1 1 0 0,-1 0-1 0 0,0-1 1 0 0,1 1-1 0 0,-1-2 1 0 0,1 1-1 0 0,-1-1 1 0 0,12-1-1 0 0,-12 0-18 0 0,-1 0-1 0 0,1-1 1 0 0,-1 0 0 0 0,1 0-1 0 0,-1 0 1 0 0,9-5-1 0 0,16-5-72 0 0,-27 10 41 0 0,0 1-1 0 0,-1-1 0 0 0,1 0 1 0 0,0 0-1 0 0,-1 0 1 0 0,0 0-1 0 0,0-1 0 0 0,0 0 1 0 0,8-6-1 0 0,51-51-1150 0 0,-14 3-51 0 0,6-4-32 0 0,-54 60 1239 0 0,1-1 0 0 0,-1 1 0 0 0,0-1 0 0 0,0 1 0 0 0,0-1 1 0 0,0 1-1 0 0,0-1 0 0 0,0 0 0 0 0,-1 0 0 0 0,1 1 0 0 0,-1-1 0 0 0,1 0 0 0 0,-1 0 0 0 0,1 0 1 0 0,-1 0-1 0 0,0-3 0 0 0,2-5-175 0 0,9-12-690 0 0,-7 16 449 0 0,-1-1 0 0 0,0 1-1 0 0,0-1 1 0 0,-1 1 0 0 0,1-1 0 0 0,-1 0-1 0 0,-1 0 1 0 0,1 0 0 0 0,-1 0 0 0 0,-1 0-1 0 0,1-10 1 0 0,-1-8-1337 0 0,1 17 1178 0 0,0 0-1 0 0,0 0 1 0 0,-1 0-1 0 0,-1 0 1 0 0,1 0 0 0 0,-1 0-1 0 0,-1 0 1 0 0,1 0-1 0 0,-1 1 1 0 0,-1-1-1 0 0,1 0 1 0 0,-7-12-1 0 0,0 10-4537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43 153 5680 0 0,'-2'-1'465'0'0,"-1"1"-1"0"0,1-1 1 0 0,0 0 0 0 0,-1 0 0 0 0,1 1-1 0 0,0-1 1 0 0,0-1 0 0 0,0 1-1 0 0,0 0 1 0 0,0 0 0 0 0,0-1 0 0 0,0 1-1 0 0,-2-3 1 0 0,-3-2 239 0 0,6 4-427 0 0,1 0 0 0 0,-1-1 1 0 0,1 1-1 0 0,-1 0 0 0 0,1-1 0 0 0,0 1 0 0 0,0-1 0 0 0,0 1 0 0 0,0 0 0 0 0,0-1 0 0 0,0 1 0 0 0,1 0 0 0 0,-1-1 0 0 0,1 1 1 0 0,-1 0-1 0 0,1-1 0 0 0,0 1 0 0 0,0 0 0 0 0,0 0 0 0 0,0 0 0 0 0,3-4 0 0 0,69-36 2456 0 0,-43 27-1932 0 0,-26 12-730 0 0,-1 1 1 0 0,0 0-1 0 0,1 0 0 0 0,-1 1 1 0 0,1-1-1 0 0,0 1 1 0 0,0 0-1 0 0,-1 0 0 0 0,1 0 1 0 0,0 0-1 0 0,6 1 1 0 0,26-1 315 0 0,46 3 791 0 0,-76-1-1103 0 0,0 0 0 0 0,0 1 0 0 0,0-1 0 0 0,0 1 0 0 0,0 0 0 0 0,-1 1 1 0 0,1 0-1 0 0,-1 0 0 0 0,0 0 0 0 0,0 0 0 0 0,6 6 0 0 0,-9-8-45 0 0,0 1-1 0 0,-1 0 1 0 0,1 0-1 0 0,-1 1 0 0 0,0-1 1 0 0,1 0-1 0 0,-1 0 1 0 0,0 1-1 0 0,0-1 1 0 0,-1 0-1 0 0,1 1 1 0 0,0 3-1 0 0,0-4-1 0 0,-1 1 0 0 0,1-1 0 0 0,0 1 0 0 0,0-1 0 0 0,0 1 0 0 0,0-1 0 0 0,0 1 0 0 0,1-1 0 0 0,-1 0 0 0 0,1 0 0 0 0,2 3 0 0 0,3 5 103 0 0,0 1 0 0 0,0-1 0 0 0,-1 1 1 0 0,-1 0-1 0 0,0 0 0 0 0,0 1 0 0 0,-1 0 0 0 0,0-1 1 0 0,2 21-1 0 0,-2 0 146 0 0,-3 1-1 0 0,-2 49 1 0 0,-1-11 67 0 0,1-28-161 0 0,0-18-79 0 0,1 0 1 0 0,1 1 0 0 0,7 38 0 0 0,-5-59-97 0 0,1 0 0 0 0,-1 0 1 0 0,1 0-1 0 0,0 0 0 0 0,0-1 0 0 0,0 0 1 0 0,1 0-1 0 0,0 0 0 0 0,-1 0 1 0 0,1-1-1 0 0,1 1 0 0 0,10 4 0 0 0,-12-6-7 0 0,4 2 1 0 0,0 0 0 0 0,1-1 0 0 0,-1 0 0 0 0,1-1 0 0 0,-1 0-1 0 0,1 0 1 0 0,0-1 0 0 0,0 0 0 0 0,-1-1 0 0 0,1 0 0 0 0,12-1 0 0 0,-5-1-86 0 0,0 0-1 0 0,0-1 0 0 0,0 0 1 0 0,-1-2-1 0 0,18-6 1 0 0,1-21-1039 0 0,-27 30 940 0 0,-5 2 150 0 0,-1 0 0 0 0,0-1 0 0 0,0 1 0 0 0,1 0 0 0 0,-1-1 0 0 0,0 1 0 0 0,0-1 0 0 0,0 1 0 0 0,0-1 0 0 0,1 0 0 0 0,-1 1 0 0 0,0-1 0 0 0,0 0 0 0 0,0 0 0 0 0,-1 0 0 0 0,1 0 0 0 0,0 0 0 0 0,0 0 0 0 0,0 0 0 0 0,-1 0 0 0 0,1 0 0 0 0,0 0 0 0 0,-1 0 0 0 0,1 0 0 0 0,-1 0-1 0 0,1-2 1 0 0,1-2-121 0 0,0 1-1 0 0,0 0 0 0 0,1 0 1 0 0,-1 0-1 0 0,1 0 0 0 0,0 0 0 0 0,0 0 1 0 0,7-6-1 0 0,-5 5-193 0 0,0 0 1 0 0,-1 0-1 0 0,1-1 0 0 0,-1 1 0 0 0,0-1 1 0 0,5-13-1 0 0,7-8-1159 0 0,4-6-1994 0 0,-19 29 2731 0 0,1 1 0 0 0,-1-1 1 0 0,0 1-1 0 0,0-1 0 0 0,0 0 0 0 0,0 1 0 0 0,0-1 0 0 0,-1-4 0 0 0,0-5-5647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98 5808 0 0,'-19'-3'6710'0'0,"3"-5"-3658"0"0,15 7-2991 0 0,1 0 1 0 0,-1 1-1 0 0,1-1 0 0 0,-1 0 1 0 0,1 1-1 0 0,-1-1 0 0 0,1 0 1 0 0,0 1-1 0 0,-1-1 1 0 0,1 0-1 0 0,0 0 0 0 0,0 0 1 0 0,-1 1-1 0 0,1-1 0 0 0,0 0 1 0 0,0 0-1 0 0,0 0 1 0 0,0 1-1 0 0,0-1 0 0 0,0 0 1 0 0,0 0-1 0 0,0 0 0 0 0,0 0 1 0 0,1 1-1 0 0,-1-1 0 0 0,0 0 1 0 0,0 0-1 0 0,1 1 1 0 0,-1-1-1 0 0,1 0 0 0 0,-1 0 1 0 0,0 1-1 0 0,1-1 0 0 0,-1 0 1 0 0,1 1-1 0 0,0-1 1 0 0,-1 1-1 0 0,1-1 0 0 0,0 1 1 0 0,-1-1-1 0 0,1 1 0 0 0,1-1 1 0 0,3-4 99 0 0,1 1 0 0 0,0 1 1 0 0,0-1-1 0 0,1 1 0 0 0,-1 0 1 0 0,1 0-1 0 0,0 1 0 0 0,7-2 1 0 0,-4 1-122 0 0,-3-3 100 0 0,3-2 6 0 0,24 4 762 0 0,58 0 0 0 0,-91 4-868 0 0,1 0 0 0 0,-1 1-1 0 0,0-1 1 0 0,1 0-1 0 0,-1 0 1 0 0,0 1 0 0 0,1-1-1 0 0,-1 1 1 0 0,0-1 0 0 0,0 1-1 0 0,1 0 1 0 0,-1-1 0 0 0,0 1-1 0 0,0 0 1 0 0,0 0-1 0 0,0 0 1 0 0,0 0 0 0 0,0 0-1 0 0,0 0 1 0 0,0 0 0 0 0,0 0-1 0 0,0 0 1 0 0,0 2-1 0 0,13 35 884 0 0,0-1-250 0 0,-11-32-597 0 0,-1-1-1 0 0,0 1 1 0 0,0 0 0 0 0,-1-1 0 0 0,1 1-1 0 0,-1 0 1 0 0,0 0 0 0 0,0 0 0 0 0,-1 0-1 0 0,0 1 1 0 0,0-1 0 0 0,0 0 0 0 0,-1 9 0 0 0,-19 75 845 0 0,8-38-666 0 0,-6 56 421 0 0,9-25-197 0 0,7-71-422 0 0,0 1 1 0 0,1-1-1 0 0,0 1 1 0 0,1 0-1 0 0,0 0 1 0 0,1-1-1 0 0,0 1 1 0 0,1-1 0 0 0,0 1-1 0 0,1-1 1 0 0,0 1-1 0 0,1-1 1 0 0,8 17-1 0 0,20 12 43 0 0,-7-2-69 0 0,-19-32-57 0 0,0 0 0 0 0,1 0 1 0 0,-1-1-1 0 0,1 0 0 0 0,0 0 1 0 0,1-1-1 0 0,-1 0 0 0 0,1 0 0 0 0,0 0 1 0 0,0-1-1 0 0,0-1 0 0 0,0 1 1 0 0,1-1-1 0 0,-1-1 0 0 0,1 1 1 0 0,-1-1-1 0 0,12-1 0 0 0,-7 0-152 0 0,-5 1-98 0 0,-1-1 0 0 0,1 0 0 0 0,-1-1 0 0 0,1 0 0 0 0,-1 0 1 0 0,1-1-1 0 0,11-3 0 0 0,6-2-362 0 0,-19 6 412 0 0,-1 0 0 0 0,0 0-1 0 0,0 0 1 0 0,1-1 0 0 0,-1 0 0 0 0,0 0 0 0 0,-1 0 0 0 0,1 0 0 0 0,0-1 0 0 0,5-4 0 0 0,-3-1-573 0 0,1 0 1 0 0,-1 0 0 0 0,1 1-1 0 0,1 1 1 0 0,-1-1 0 0 0,1 1-1 0 0,11-5 1 0 0,-18 10 619 0 0,1 0 0 0 0,-1 0 1 0 0,0-1-1 0 0,1 1 0 0 0,-1-1 0 0 0,0 1 0 0 0,0-1 0 0 0,0 0 1 0 0,0 0-1 0 0,0 0 0 0 0,0 0 0 0 0,0 0 0 0 0,-1 0 0 0 0,1 0 0 0 0,1-5 1 0 0,14-17-3218 0 0,7-3-3017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 5048 0 0,'-7'-2'6303'0'0,"3"-2"-3906"0"0,3 4-2225 0 0,1-1 1 0 0,-1 0 0 0 0,1 1-1 0 0,-1-1 1 0 0,0 0 0 0 0,1 1-1 0 0,-1-1 1 0 0,0 1 0 0 0,0 0-1 0 0,1-1 1 0 0,-1 1 0 0 0,0-1-1 0 0,0 1 1 0 0,0 0 0 0 0,1 0-1 0 0,-1-1 1 0 0,0 1 0 0 0,0 0-1 0 0,0 0 1 0 0,0 0-1 0 0,0 0 1 0 0,1 0 0 0 0,-3 0-1 0 0,-4 1 192 0 0,0 0-1 0 0,0 0 1 0 0,1 0-1 0 0,-1 1 0 0 0,0 0 1 0 0,1 0-1 0 0,-1 0 0 0 0,1 1 1 0 0,0 0-1 0 0,0 0 0 0 0,0 1 1 0 0,0 0-1 0 0,1 0 1 0 0,-1 0-1 0 0,1 1 0 0 0,-7 7 1 0 0,-7 2-76 0 0,18-14-269 0 0,-1 0 1 0 0,1 1-1 0 0,0 0 1 0 0,0-1-1 0 0,0 1 1 0 0,0 0-1 0 0,-1 0 1 0 0,1-1-1 0 0,0 1 1 0 0,1 0-1 0 0,-1 0 1 0 0,0 0-1 0 0,0 0 1 0 0,0 0-1 0 0,0 0 1 0 0,1 1-1 0 0,-1-1 1 0 0,0 1-1 0 0,-13 17 268 0 0,12-17-249 0 0,1 0 0 0 0,-1 0 0 0 0,0 0 0 0 0,1 0 0 0 0,-1 0 0 0 0,1 0 0 0 0,-1 0 0 0 0,1 1 0 0 0,0-1 0 0 0,0 1 0 0 0,0-1 0 0 0,1 1-1 0 0,-1-1 1 0 0,0 1 0 0 0,1-1 0 0 0,-1 4 0 0 0,-9 32 391 0 0,8-35-401 0 0,1 0 1 0 0,-1 1-1 0 0,1-1 1 0 0,0 0-1 0 0,0 0 1 0 0,0 1-1 0 0,0-1 1 0 0,0 1-1 0 0,1-1 1 0 0,0 1-1 0 0,-1-1 1 0 0,1 1-1 0 0,1-1 1 0 0,-1 1 0 0 0,0-1-1 0 0,1 1 1 0 0,0-1-1 0 0,0 0 1 0 0,0 1-1 0 0,0-1 1 0 0,3 5-1 0 0,9 20 148 0 0,-10-20-114 0 0,1 1 0 0 0,0-1-1 0 0,1-1 1 0 0,0 1 0 0 0,0 0 0 0 0,6 6-1 0 0,5 12 62 0 0,-14-21-92 0 0,0 0-1 0 0,1-1 1 0 0,-1 1-1 0 0,1-1 0 0 0,0 0 1 0 0,0 0-1 0 0,1 0 0 0 0,-1 0 1 0 0,1 0-1 0 0,7 5 0 0 0,48 41 206 0 0,-55-46-213 0 0,0 1-1 0 0,0-1 1 0 0,-1 1-1 0 0,0-1 0 0 0,0 1 1 0 0,0 0-1 0 0,-1 0 1 0 0,1 0-1 0 0,1 8 1 0 0,4 4 83 0 0,-5-9-76 0 0,-3-6-22 0 0,1 1 0 0 0,0-1 0 0 0,0 0-1 0 0,0 0 1 0 0,0 0 0 0 0,0 0 0 0 0,0 0-1 0 0,0-1 1 0 0,1 1 0 0 0,-1 0 0 0 0,1 0-1 0 0,-1-1 1 0 0,1 1 0 0 0,3 2 0 0 0,-1-2-4 0 0,-1 1 0 0 0,0 0 0 0 0,0 0-1 0 0,0 0 1 0 0,-1 0 0 0 0,1 1 0 0 0,-1-1 0 0 0,1 1 0 0 0,2 7 0 0 0,15 20 83 0 0,53 85 347 0 0,-72-113-418 0 0,1-1 0 0 0,-1 1-1 0 0,0 0 1 0 0,-1 0 0 0 0,1 0 0 0 0,0 0 0 0 0,-1 0 0 0 0,0 0 0 0 0,1 4 0 0 0,2 11 45 0 0,-2-12-52 0 0,0-1 1 0 0,0 1 0 0 0,0-1-1 0 0,-1 1 1 0 0,0-1-1 0 0,0 1 1 0 0,0-1 0 0 0,-1 1-1 0 0,1-1 1 0 0,-1 1-1 0 0,-1-1 1 0 0,1 1 0 0 0,-1-1-1 0 0,-4 9 1 0 0,5-13-11 0 0,-2 3-76 0 0,-1 0 1 0 0,0 0-1 0 0,0 0 0 0 0,-1-1 0 0 0,1 1 0 0 0,0-1 1 0 0,-1 0-1 0 0,0-1 0 0 0,0 1 0 0 0,0-1 0 0 0,0 0 1 0 0,0 0-1 0 0,0-1 0 0 0,-1 1 0 0 0,1-1 0 0 0,0 0 0 0 0,-1-1 1 0 0,-9 1-1 0 0,8-2-142 0 0,-1-1 1 0 0,1 0 0 0 0,0 0-1 0 0,0 0 1 0 0,1-1 0 0 0,-1 0-1 0 0,0 0 1 0 0,1-1 0 0 0,0 0-1 0 0,0 0 1 0 0,0 0 0 0 0,0-1-1 0 0,1 0 1 0 0,-8-8 0 0 0,6 7 94 0 0,6 5 80 0 0,0 0 0 0 0,0 0 0 0 0,0 0-1 0 0,0 0 1 0 0,1-1 0 0 0,-1 1 0 0 0,0 0 0 0 0,0 0-1 0 0,1-1 1 0 0,-1 1 0 0 0,0 0 0 0 0,1-1 0 0 0,0 1-1 0 0,-1-1 1 0 0,1 1 0 0 0,0-1 0 0 0,0 1-1 0 0,-1-1 1 0 0,1 1 0 0 0,0 0 0 0 0,1-3 0 0 0,-1-3-181 0 0,-12-29-540 0 0,2-1 0 0 0,1-1 0 0 0,2 0 0 0 0,2 0 0 0 0,-1-69-1 0 0,3 20 144 0 0,0 59 503 0 0,2-1 1 0 0,1 1-1 0 0,2 0 1 0 0,5-31 0 0 0,9 11 134 0 0,-16 46-4 0 0,0 1 0 0 0,1-1 0 0 0,-1 0 1 0 0,1 1-1 0 0,-1-1 0 0 0,1 1 0 0 0,0-1 0 0 0,-1 1 1 0 0,1-1-1 0 0,0 1 0 0 0,0-1 0 0 0,0 1 0 0 0,0 0 0 0 0,0 0 1 0 0,1-1-1 0 0,-1 1 0 0 0,2-1 0 0 0,-2 1 16 0 0,1 0 0 0 0,-1 0 1 0 0,0 0-1 0 0,0-1 0 0 0,0 1 0 0 0,0 0 0 0 0,0 0 0 0 0,0-1 0 0 0,0 1 0 0 0,-1 0 0 0 0,1-1 0 0 0,0 1 1 0 0,-1-1-1 0 0,1 1 0 0 0,-1-1 0 0 0,1 1 0 0 0,-1-3 0 0 0,0 3 19 0 0,1-1-1 0 0,-1 1 0 0 0,0 0 1 0 0,0-1-1 0 0,1 1 1 0 0,-1-1-1 0 0,1 1 0 0 0,-1 0 1 0 0,1-1-1 0 0,0 1 1 0 0,-1 0-1 0 0,1-1 1 0 0,0 1-1 0 0,0 0 0 0 0,0 0 1 0 0,0 0-1 0 0,0 0 1 0 0,0 0-1 0 0,0 0 1 0 0,0 0-1 0 0,1 0 0 0 0,1-1 1 0 0,16-17 940 0 0,-17 17-890 0 0,0 1 0 0 0,0-1 0 0 0,1 0 0 0 0,-1 1 0 0 0,1 0 0 0 0,-1-1 0 0 0,1 1 0 0 0,-1 0 0 0 0,1 0 0 0 0,0 1 0 0 0,0-1 0 0 0,-1 0 0 0 0,1 1 0 0 0,0 0 0 0 0,0-1 0 0 0,0 1 0 0 0,0 0 0 0 0,0 1 0 0 0,-1-1 0 0 0,6 2 0 0 0,1-2 79 0 0,0 2 0 0 0,-1-1 0 0 0,1 1 0 0 0,-1 0 0 0 0,14 6 0 0 0,-1 6 45 0 0,-1 1 0 0 0,0 1 0 0 0,-1 1 0 0 0,31 36 0 0 0,-27-23 29 0 0,-18-21-151 0 0,1-1 0 0 0,0 0 0 0 0,0 0-1 0 0,14 12 1 0 0,-8-10-45 0 0,-2-3 35 0 0,-1 1 1 0 0,1 0 0 0 0,-1 0 0 0 0,7 11 0 0 0,-13-14-53 0 0,-1-3-15 0 0,-1 1 0 0 0,1-1 0 0 0,-1 1-1 0 0,1-1 1 0 0,0 0 0 0 0,0 0 0 0 0,0 1 0 0 0,0-1 0 0 0,0-1 0 0 0,1 1 0 0 0,-1 0 0 0 0,1 0 0 0 0,-1-1 0 0 0,1 0-1 0 0,-1 1 1 0 0,1-1 0 0 0,4 1 0 0 0,0 2 31 0 0,12 4 101 0 0,0-1 1 0 0,0-1 0 0 0,0-1-1 0 0,0 0 1 0 0,24 2-1 0 0,3-2 222 0 0,48-1-1 0 0,-85-5-293 0 0,-1 0-1 0 0,1-1 1 0 0,0 0-1 0 0,-1 0 1 0 0,0-1-1 0 0,1 0 1 0 0,-1 0-1 0 0,0-1 1 0 0,-1 0-1 0 0,1-1 1 0 0,7-5-1 0 0,8-4 119 0 0,-21 13-182 0 0,0 0 1 0 0,-1 0 0 0 0,1-1-1 0 0,0 1 1 0 0,-1 0 0 0 0,1-1-1 0 0,-1 0 1 0 0,0 1 0 0 0,1-1-1 0 0,-1 0 1 0 0,0 0 0 0 0,0 1-1 0 0,0-1 1 0 0,0 0 0 0 0,0 0-1 0 0,0 0 1 0 0,-1 0 0 0 0,1 0-1 0 0,-1-1 1 0 0,1 1 0 0 0,-1 0-1 0 0,0 0 1 0 0,0 0 0 0 0,0-3-1 0 0,8-30 162 0 0,-6 29-152 0 0,0-1-1 0 0,0 1 0 0 0,-1-1 0 0 0,0 0 0 0 0,0 1 1 0 0,0-1-1 0 0,-1 0 0 0 0,0 0 0 0 0,-1 0 0 0 0,1 1 1 0 0,-1-1-1 0 0,0 0 0 0 0,-1 1 0 0 0,-2-9 0 0 0,0 5-6 0 0,1 0-1 0 0,-1 0 0 0 0,-1 0 1 0 0,1 0-1 0 0,-2 1 0 0 0,1 0 0 0 0,-2 0 1 0 0,-8-11-1 0 0,-14-15 76 0 0,26 30-96 0 0,-1 0 0 0 0,1 1 0 0 0,-1-1 0 0 0,0 1 0 0 0,0 0 0 0 0,0-1-1 0 0,-1 2 1 0 0,1-1 0 0 0,-1 1 0 0 0,0-1 0 0 0,0 1 0 0 0,0 1 0 0 0,-6-3 0 0 0,-9-2-153 0 0,0 2 1 0 0,0 1-1 0 0,0 0 0 0 0,0 2 1 0 0,-35-1-1 0 0,38 3-692 0 0,1 2-1 0 0,-1 0 1 0 0,-31 7 0 0 0,-17 17-3645 0 0,7-4-5469 0 0,44-19 2475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45 5928 0 0,'0'-12'7282'0'0,"-2"-2"-4532"0"0,-5 6-1039 0 0,6 7-1523 0 0,1 0-1 0 0,-1 1 1 0 0,0-1-1 0 0,1 0 1 0 0,-1 0 0 0 0,0 1-1 0 0,1-1 1 0 0,-1 1-1 0 0,0-1 1 0 0,0 1-1 0 0,0-1 1 0 0,1 1-1 0 0,-1-1 1 0 0,0 1-1 0 0,0 0 1 0 0,0-1-1 0 0,0 1 1 0 0,0 0-1 0 0,0 0 1 0 0,0 0-1 0 0,0 0 1 0 0,0 0-1 0 0,0 0 1 0 0,0 0-1 0 0,1 0 1 0 0,-1 0-1 0 0,-1 0 1 0 0,0 1-75 0 0,1-1 1 0 0,-1 0 0 0 0,1 1-1 0 0,-1-1 1 0 0,1 1-1 0 0,-1-1 1 0 0,1 1-1 0 0,0 0 1 0 0,-1 0-1 0 0,1 0 1 0 0,0-1-1 0 0,0 1 1 0 0,0 0-1 0 0,-1 1 1 0 0,1-1-1 0 0,0 0 1 0 0,0 0-1 0 0,1 0 1 0 0,-1 1-1 0 0,0-1 1 0 0,0 0 0 0 0,1 1-1 0 0,-1-1 1 0 0,0 1-1 0 0,0 1 1 0 0,-11 45 202 0 0,9-35-72 0 0,-1 12-29 0 0,1 0-1 0 0,1-1 1 0 0,3 47 0 0 0,0-24-45 0 0,-1-38-133 0 0,1 0-1 0 0,0 0 0 0 0,1 0 1 0 0,3 11-1 0 0,3 30 134 0 0,-7-42-155 0 0,0-1 0 0 0,0 1 0 0 0,1 0 0 0 0,0 0 0 0 0,3 7 0 0 0,2 12 14 0 0,-5-19-23 0 0,0-1 0 0 0,1 0 0 0 0,0 0 0 0 0,0 0 0 0 0,1 0 0 0 0,0 0 0 0 0,0-1 0 0 0,0 1 0 0 0,6 5 0 0 0,-5-6-6 0 0,0 0 0 0 0,-1 0 0 0 0,1 1 0 0 0,-2 0-1 0 0,1-1 1 0 0,-1 1 0 0 0,0 1 0 0 0,3 8-1 0 0,-2-5 6 0 0,0-1-1 0 0,0 0 0 0 0,1 0 0 0 0,1 0 0 0 0,-1 0 0 0 0,2-1 0 0 0,9 11 0 0 0,7 13-129 0 0,-19-28 59 0 0,-1-1 1 0 0,1 0-1 0 0,0 0 0 0 0,0 0 0 0 0,0 0 0 0 0,8 5 0 0 0,16 15-663 0 0,-24-20 592 0 0,-1-1 0 0 0,1 0 0 0 0,0 0 1 0 0,0 0-1 0 0,1 0 0 0 0,-1-1 0 0 0,1 0 0 0 0,-1 0 1 0 0,1 0-1 0 0,0 0 0 0 0,-1-1 0 0 0,1 0 0 0 0,9 2 1 0 0,41 0-1976 0 0,-48-5 1601 0 0,0 0-1 0 0,0-1 0 0 0,-1 0 0 0 0,0 0 1 0 0,1 0-1 0 0,-1-1 0 0 0,-1 0 0 0 0,1 0 1 0 0,0-1-1 0 0,8-8 0 0 0,-11 1-125 0 0,-3 11 569 0 0,0 0 1 0 0,0 0-1 0 0,0 0 0 0 0,1 0 0 0 0,-1 0 0 0 0,0 0 0 0 0,0 0 1 0 0,1 0-1 0 0,-1 0 0 0 0,1 0 0 0 0,-1 0 0 0 0,1 0 0 0 0,-1 1 1 0 0,1-1-1 0 0,-1 0 0 0 0,1 0 0 0 0,0 1 0 0 0,-1-1 0 0 0,1 0 1 0 0,0 1-1 0 0,0-1 0 0 0,-1 1 0 0 0,1-1 0 0 0,0 1 1 0 0,0-1-1 0 0,0 1 0 0 0,0-1 0 0 0,1 1 0 0 0,0-1-119 0 0,0 0-1 0 0,0 0 1 0 0,0 0-1 0 0,0 0 1 0 0,-1 0-1 0 0,1 0 1 0 0,0 0-1 0 0,0-1 1 0 0,-1 1-1 0 0,1-1 1 0 0,-1 1-1 0 0,1-1 1 0 0,-1 0-1 0 0,1 1 1 0 0,-1-1-1 0 0,0 0 1 0 0,0 0-1 0 0,0 0 1 0 0,0 0-1 0 0,0 0 1 0 0,0-4-1 0 0,8-8-6193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8064 0 0,'-5'0'1327'0'0,"-1"1"1"0"0,1-1-1 0 0,-1 1 0 0 0,1 0 1 0 0,0 1-1 0 0,-9 3 1 0 0,-49 30 1459 0 0,32-16-1757 0 0,7 7-302 0 0,15-19-587 0 0,7-6-108 0 0,0 0-1 0 0,0 0 1 0 0,0 1-1 0 0,1-1 1 0 0,-1 1 0 0 0,0-1-1 0 0,1 1 1 0 0,-1 0-1 0 0,1-1 1 0 0,-1 1-1 0 0,1 0 1 0 0,0 0-1 0 0,-2 4 1 0 0,2-4-7 0 0,0-1 1 0 0,0 1-1 0 0,0 0 0 0 0,0 0 0 0 0,0 0 1 0 0,-1-1-1 0 0,1 1 0 0 0,-1-1 0 0 0,1 1 1 0 0,-1-1-1 0 0,-3 3 0 0 0,3-3 7 0 0,0 0 0 0 0,0 1 0 0 0,1-1 1 0 0,-1 1-1 0 0,0 0 0 0 0,1 0 0 0 0,-1-1 0 0 0,1 1 0 0 0,-1 0 0 0 0,1 0 0 0 0,-2 5 0 0 0,-8 15 186 0 0,9-18-155 0 0,-1 0 0 0 0,2 0 0 0 0,-1 0 0 0 0,0 0 0 0 0,1 0 0 0 0,0 0 0 0 0,0 0 1 0 0,0 1-1 0 0,0-1 0 0 0,1 0 0 0 0,-1 9 0 0 0,2-8-26 0 0,0 0 1 0 0,0 0-1 0 0,1-1 1 0 0,-1 1-1 0 0,1 0 0 0 0,0-1 1 0 0,0 1-1 0 0,1-1 1 0 0,-1 0-1 0 0,1 0 0 0 0,0 0 1 0 0,0 0-1 0 0,0 0 1 0 0,1-1-1 0 0,-1 1 0 0 0,1-1 1 0 0,0 0-1 0 0,0 0 1 0 0,9 5-1 0 0,-7-4 9 0 0,1 0 0 0 0,-1 1-1 0 0,0 0 1 0 0,0 0 0 0 0,6 7 0 0 0,10 9 75 0 0,45 32 250 0 0,8-4 0 0 0,-60-31-273 0 0,8 4 50 0 0,-16-19-74 0 0,0 1 1 0 0,-1 0 0 0 0,0 1 0 0 0,1-1 0 0 0,-1 1-1 0 0,-1 0 1 0 0,1 1 0 0 0,-1 0 0 0 0,0-1 0 0 0,0 2-1 0 0,-1-1 1 0 0,5 8 0 0 0,-8-12-39 0 0,6 8 59 0 0,22 41 949 0 0,-28-49-1008 0 0,0 0 0 0 0,-1 0 1 0 0,1 0-1 0 0,-1 0 0 0 0,1 0 1 0 0,-1 1-1 0 0,0-1 0 0 0,0 0 0 0 0,0 0 1 0 0,0 0-1 0 0,0 0 0 0 0,0 0 1 0 0,-1 0-1 0 0,1 0 0 0 0,-1 0 1 0 0,1 0-1 0 0,-1 0 0 0 0,0 0 1 0 0,0 0-1 0 0,0 0 0 0 0,0 0 0 0 0,0-1 1 0 0,-3 4-1 0 0,-2 1-29 0 0,0-1 0 0 0,0-1 0 0 0,-1 1-1 0 0,0-1 1 0 0,0 0 0 0 0,0-1 0 0 0,0 1 0 0 0,0-2 0 0 0,-1 1 0 0 0,0-1-1 0 0,-12 3 1 0 0,4-2-459 0 0,0-1 1 0 0,0 0-1 0 0,0-1 0 0 0,-1-1 0 0 0,-20-2 1 0 0,34 1 317 0 0,1 1 0 0 0,0-1 0 0 0,0 0 0 0 0,0 0 0 0 0,-1 0 0 0 0,1 0 0 0 0,0 0 0 0 0,0 0 0 0 0,1-1 0 0 0,-1 1 0 0 0,0-1 0 0 0,0 1 0 0 0,1-1 0 0 0,-1 0 0 0 0,1 0 0 0 0,-1 1 0 0 0,1-1 0 0 0,0 0 0 0 0,0 0 0 0 0,-1 0 0 0 0,1-1 0 0 0,1 1 0 0 0,-1 0 0 0 0,0-3 0 0 0,-2-3-636 0 0,1 0 0 0 0,0-1 1 0 0,1 1-1 0 0,0-1 0 0 0,0-12 0 0 0,2 6-1015 0 0,1-1 0 0 0,0 1-1 0 0,5-16 1 0 0,-4 18 164 0 0,4-14-4742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7744 0 0,'0'-2'3651'0'0,"0"-11"5228"0"0,9 69-6760 0 0,-9-55-2086 0 0,0 1 0 0 0,0 0 0 0 0,0-1 0 0 0,0 1 1 0 0,0 0-1 0 0,0 0 0 0 0,1-1 0 0 0,-1 1 0 0 0,0 0 1 0 0,1-1-1 0 0,0 1 0 0 0,-1 0 0 0 0,1-1 1 0 0,0 1-1 0 0,1 1 0 0 0,0-1-3 0 0,-1 0 1 0 0,0 0-1 0 0,0 0 1 0 0,0 0-1 0 0,0 0 1 0 0,-1 0 0 0 0,1 0-1 0 0,0 0 1 0 0,-1 0-1 0 0,0 0 1 0 0,1 1-1 0 0,-1 3 1 0 0,1 10 87 0 0,1 1-1 0 0,0-1 1 0 0,2 0 0 0 0,-1 0 0 0 0,2 0 0 0 0,8 19 0 0 0,-8-24-34 0 0,-1 1-1 0 0,0 0 1 0 0,-1 0 0 0 0,0 0 0 0 0,2 20-1 0 0,-3-21-20 0 0,-1 0 0 0 0,2 0 0 0 0,-1 0 0 0 0,2 0 0 0 0,7 18 0 0 0,-9-22-25 0 0,1-1-1 0 0,-1 1 1 0 0,0-1-1 0 0,-1 1 1 0 0,0-1 0 0 0,1 11-1 0 0,6 23 120 0 0,-5-33-118 0 0,-1-1 0 0 0,0 1 1 0 0,0 0-1 0 0,0 0 0 0 0,-1 0 0 0 0,0 0 1 0 0,0 0-1 0 0,0 9 0 0 0,-1-16-29 0 0,0 1-1 0 0,0-1 1 0 0,0 1-1 0 0,0 0 0 0 0,0-1 1 0 0,0 1-1 0 0,0-1 1 0 0,0 1-1 0 0,0-1 1 0 0,1 1-1 0 0,-1-1 1 0 0,0 1-1 0 0,0-1 1 0 0,1 1-1 0 0,-1-1 0 0 0,0 1 1 0 0,1-1-1 0 0,-1 1 1 0 0,1-1-1 0 0,-1 1 1 0 0,0-1-1 0 0,1 0 1 0 0,-1 1-1 0 0,1-1 0 0 0,-1 0 1 0 0,1 1-1 0 0,-1-1 1 0 0,1 0-1 0 0,-1 0 1 0 0,1 0-1 0 0,-1 1 1 0 0,1-1-1 0 0,0 0 1 0 0,-1 0-1 0 0,1 0 0 0 0,-1 0 1 0 0,1 0-1 0 0,-1 0 1 0 0,1 0-1 0 0,0 0 1 0 0,0 0 2 0 0,0-1-1 0 0,0 1 1 0 0,0 0 0 0 0,0-1 0 0 0,0 1 0 0 0,-1-1 0 0 0,1 1 0 0 0,0-1 0 0 0,0 1 0 0 0,-1-1-1 0 0,1 0 1 0 0,0 1 0 0 0,-1-1 0 0 0,1 0 0 0 0,-1 0 0 0 0,1 1 0 0 0,-1-1 0 0 0,1 0 0 0 0,-1 0 0 0 0,1 0-1 0 0,-1 1 1 0 0,0-1 0 0 0,0 0 0 0 0,1 0 0 0 0,-1 0 0 0 0,0 0 0 0 0,0 0 0 0 0,0 0 0 0 0,0 0-1 0 0,0 0 1 0 0,0-1 0 0 0,9-27 110 0 0,1 0-86 0 0,-6 9-27 0 0,-4 14 9 0 0,1 0-1 0 0,0 0 0 0 0,0 0 1 0 0,0 0-1 0 0,1 0 0 0 0,0 1 0 0 0,0-1 1 0 0,0 0-1 0 0,1 1 0 0 0,0 0 1 0 0,0-1-1 0 0,0 1 0 0 0,7-8 0 0 0,-8 12-13 0 0,-1 0 0 0 0,0 0 0 0 0,0 0-1 0 0,-1 0 1 0 0,1 0 0 0 0,0 0 0 0 0,0 0-1 0 0,0-1 1 0 0,-1 1 0 0 0,1 0 0 0 0,-1-1-1 0 0,1 1 1 0 0,-1 0 0 0 0,1-1-1 0 0,-1 1 1 0 0,0 0 0 0 0,0-1 0 0 0,0 1-1 0 0,0-3 1 0 0,0 2 0 0 0,0 1 0 0 0,0 0-1 0 0,0-1 1 0 0,1 1 0 0 0,-1 0 0 0 0,0-1 0 0 0,0 1-1 0 0,1 0 1 0 0,-1-1 0 0 0,1 1 0 0 0,-1 0-1 0 0,1 0 1 0 0,0-1 0 0 0,-1 1 0 0 0,1 0 0 0 0,0 0-1 0 0,0 0 1 0 0,0 0 0 0 0,0 0 0 0 0,0 0-1 0 0,0 0 1 0 0,0 0 0 0 0,1 0 0 0 0,1-2 22 0 0,0 1 0 0 0,0 0 0 0 0,1 0 0 0 0,-1 0 1 0 0,0 0-1 0 0,1 1 0 0 0,-1-1 0 0 0,1 1 0 0 0,-1 0 0 0 0,1 0 0 0 0,0 0 1 0 0,-1 1-1 0 0,1-1 0 0 0,0 1 0 0 0,0 0 0 0 0,-1 0 0 0 0,1 0 0 0 0,0 0 1 0 0,0 1-1 0 0,-1 0 0 0 0,1 0 0 0 0,0 0 0 0 0,-1 0 0 0 0,1 0 0 0 0,-1 1 1 0 0,1-1-1 0 0,5 4 0 0 0,-1 2 12 0 0,-1 0 0 0 0,1 0 1 0 0,-1 0-1 0 0,-1 1 0 0 0,1 0 1 0 0,-2 0-1 0 0,1 1 0 0 0,-1 0 1 0 0,0-1-1 0 0,6 17 0 0 0,8 8 65 0 0,-16-30-92 0 0,-1-1 0 0 0,0 1 0 0 0,0 1 0 0 0,-1-1 1 0 0,1 0-1 0 0,0 0 0 0 0,-1 1 0 0 0,0-1 1 0 0,1 5-1 0 0,10 21 102 0 0,-10-25-85 0 0,0-1 0 0 0,0 1-1 0 0,-1 0 1 0 0,1 0 0 0 0,-1 0-1 0 0,0 0 1 0 0,0 0 0 0 0,1 8-1 0 0,2 15 214 0 0,-3-25-230 0 0,0-1 0 0 0,0 1 1 0 0,0 0-1 0 0,-1 0 0 0 0,1-1 0 0 0,-1 1 0 0 0,0 0 0 0 0,1 0 1 0 0,-1 0-1 0 0,0 0 0 0 0,0-1 0 0 0,0 1 0 0 0,0 0 0 0 0,0 0 1 0 0,-1 0-1 0 0,1 0 0 0 0,0 0 0 0 0,-1-1 0 0 0,0 1 0 0 0,1 0 1 0 0,-1 0-1 0 0,0-1 0 0 0,0 1 0 0 0,0 0 0 0 0,0-1 1 0 0,0 1-1 0 0,0-1 0 0 0,0 0 0 0 0,-1 1 0 0 0,1-1 0 0 0,0 0 1 0 0,-3 2-1 0 0,-10 4-86 0 0,0 0 1 0 0,-1-1 0 0 0,0-1-1 0 0,0-1 1 0 0,0 0 0 0 0,0-1-1 0 0,-1 0 1 0 0,1-1 0 0 0,-1-1-1 0 0,0-1 1 0 0,-15-1 0 0 0,27 1-143 0 0,1-1-1 0 0,-1 1 1 0 0,0-1 0 0 0,1 0 0 0 0,-1 0 0 0 0,1-1 0 0 0,0 1-1 0 0,-1-1 1 0 0,1 1 0 0 0,0-1 0 0 0,0 0 0 0 0,0 0-1 0 0,0-1 1 0 0,0 1 0 0 0,0 0 0 0 0,1-1 0 0 0,-1 0-1 0 0,1 0 1 0 0,0 0 0 0 0,0 0 0 0 0,0 0 0 0 0,0 0 0 0 0,0 0-1 0 0,1 0 1 0 0,-1-1 0 0 0,1 1 0 0 0,-1-6 0 0 0,2-3-626 0 0,-1 8 485 0 0,1 0 0 0 0,-1 0 0 0 0,1 0 0 0 0,0 0-1 0 0,1 0 1 0 0,-1 0 0 0 0,1-1 0 0 0,0 1 0 0 0,0 0 0 0 0,0 1-1 0 0,0-1 1 0 0,1 0 0 0 0,-1 0 0 0 0,1 0 0 0 0,4-6 0 0 0,59-44-5229 0 0,-63 51 4946 0 0,0 0-1 0 0,-1 1 1 0 0,1-1 0 0 0,-1 0-1 0 0,0 0 1 0 0,0 0 0 0 0,0 0 0 0 0,0 0-1 0 0,1-4 1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43 5248 0 0,'5'-17'4346'0'0,"-4"16"-3820"0"0,0 0 0 0 0,-1 0 0 0 0,1 0 0 0 0,-1-1 0 0 0,1 1 0 0 0,-1 0 0 0 0,0-1 0 0 0,1 1 0 0 0,-1 0 0 0 0,0-1 0 0 0,0 1 0 0 0,0-1 0 0 0,0 1 0 0 0,0 0 0 0 0,-1-3 0 0 0,1 4-446 0 0,0 0-1 0 0,-1-1 0 0 0,1 1 1 0 0,0 0-1 0 0,-1 0 1 0 0,1 0-1 0 0,0-1 0 0 0,-1 1 1 0 0,1 0-1 0 0,0 0 1 0 0,-1 0-1 0 0,1 0 1 0 0,-1 0-1 0 0,1 0 0 0 0,0 0 1 0 0,-1 0-1 0 0,1 0 1 0 0,-1 0-1 0 0,1 0 1 0 0,0 0-1 0 0,-1 0 0 0 0,1 0 1 0 0,0 0-1 0 0,-1 0 1 0 0,1 0-1 0 0,-1 1 0 0 0,1-1 1 0 0,0 0-1 0 0,-1 0 1 0 0,1 0-1 0 0,0 1 1 0 0,-1-1-1 0 0,1 0 0 0 0,0 0 1 0 0,0 1-1 0 0,-1-1 1 0 0,-12 10 1141 0 0,6-3-930 0 0,0 0 1 0 0,1 1-1 0 0,1 0 0 0 0,-1 0 1 0 0,-4 12-1 0 0,5-12-170 0 0,1 1 0 0 0,-2-1-1 0 0,1 0 1 0 0,-1-1 0 0 0,0 1 0 0 0,-8 7-1 0 0,-6 6 214 0 0,0 0 0 0 0,-20 31 0 0 0,37-48-295 0 0,-1 0 0 0 0,1 0 1 0 0,0 1-1 0 0,1-1 0 0 0,-1 1 1 0 0,1 0-1 0 0,0 0 1 0 0,0 0-1 0 0,0 0 0 0 0,1 0 1 0 0,0 1-1 0 0,-1 9 1 0 0,2-14-39 0 0,0 0 0 0 0,1 0 1 0 0,-1-1-1 0 0,1 1 0 0 0,-1 0 1 0 0,1-1-1 0 0,-1 1 0 0 0,1 0 1 0 0,0-1-1 0 0,-1 1 0 0 0,1-1 1 0 0,0 1-1 0 0,-1-1 0 0 0,1 1 1 0 0,0-1-1 0 0,0 0 1 0 0,-1 1-1 0 0,1-1 0 0 0,0 0 1 0 0,0 1-1 0 0,0-1 0 0 0,-1 0 1 0 0,1 0-1 0 0,0 0 0 0 0,0 0 1 0 0,0 0-1 0 0,0 0 0 0 0,1 0 1 0 0,26-3 4 0 0,26-25 3 0 0,-28 11-18 0 0,-21 15 24 0 0,0-1-1 0 0,0 0 1 0 0,0 0 0 0 0,-1-1-1 0 0,1 1 1 0 0,7-9 0 0 0,-7 6 7 0 0,0 1 1 0 0,0-1-1 0 0,0 0 1 0 0,-1 0-1 0 0,0 0 1 0 0,0 0-1 0 0,-1-1 1 0 0,0 0-1 0 0,0 1 1 0 0,0-1-1 0 0,-1-1 1 0 0,0 1-1 0 0,0 0 1 0 0,-1 0-1 0 0,0-1 1 0 0,0-9-1 0 0,-1 16-16 0 0,0 1-1 0 0,0 0 1 0 0,0-1-1 0 0,0 1 1 0 0,0 0-1 0 0,0-1 1 0 0,0 1-1 0 0,1-1 1 0 0,-1 1 0 0 0,0 0-1 0 0,0-1 1 0 0,0 1-1 0 0,0 0 1 0 0,0-1-1 0 0,0 1 1 0 0,1 0-1 0 0,-1 0 1 0 0,0-1-1 0 0,0 1 1 0 0,1 0-1 0 0,-1-1 1 0 0,0 1 0 0 0,0 0-1 0 0,1 0 1 0 0,-1-1-1 0 0,0 1 1 0 0,1 0-1 0 0,-1 0 1 0 0,0 0-1 0 0,1 0 1 0 0,-1 0-1 0 0,0-1 1 0 0,1 1-1 0 0,-1 0 1 0 0,0 0 0 0 0,1 0-1 0 0,-1 0 1 0 0,0 0-1 0 0,1 0 1 0 0,-1 0-1 0 0,0 0 1 0 0,1 0-1 0 0,-1 0 1 0 0,1 0-1 0 0,-1 0 1 0 0,0 0-1 0 0,1 1 1 0 0,-1-1-1 0 0,0 0 1 0 0,1 0 0 0 0,-1 0-1 0 0,0 0 1 0 0,1 1-1 0 0,-1-1 1 0 0,0 0-1 0 0,0 0 1 0 0,1 1-1 0 0,-1-1 1 0 0,0 0-1 0 0,0 0 1 0 0,1 1-1 0 0,-1 0 1 0 0,1 0 6 0 0,1 0 0 0 0,-1 0 0 0 0,0 0 0 0 0,0 0 1 0 0,0 0-1 0 0,0 1 0 0 0,0-1 0 0 0,0 0 0 0 0,0 1 0 0 0,0-1 0 0 0,0 1 0 0 0,-1-1 0 0 0,1 1 0 0 0,-1-1 1 0 0,1 1-1 0 0,-1-1 0 0 0,1 3 0 0 0,5 66 316 0 0,-5-65-301 0 0,0-1 1 0 0,0 1-1 0 0,1 0 0 0 0,0 0 0 0 0,0-1 0 0 0,0 1 0 0 0,0-1 0 0 0,0 1 0 0 0,1-1 0 0 0,0 0 0 0 0,6 7 0 0 0,-5-5 42 0 0,-1 0-1 0 0,0 0 1 0 0,0 1 0 0 0,-1-1-1 0 0,1 1 1 0 0,-2 0 0 0 0,1-1-1 0 0,-1 1 1 0 0,0 0 0 0 0,0 0-1 0 0,-1 14 1 0 0,10 41 534 0 0,-8-52-533 0 0,-1 0-1 0 0,-1 0 1 0 0,1 0 0 0 0,-1 0-1 0 0,-1 0 1 0 0,0 0 0 0 0,0 0 0 0 0,-1 0-1 0 0,-6 19 1 0 0,6-25-60 0 0,0-1 0 0 0,0 1 0 0 0,0-1 0 0 0,0 1 0 0 0,0-1 0 0 0,-1 0 0 0 0,0 0 0 0 0,-5 5-1 0 0,-11 15-34 0 0,14-19-84 0 0,0 1 0 0 0,-1-1 1 0 0,0 0-1 0 0,0 0 0 0 0,0-1 0 0 0,0 0 0 0 0,0 0 0 0 0,-1 0 1 0 0,-12 3-1 0 0,8-2-910 0 0,9-3 867 0 0,0-1 0 0 0,1 1 0 0 0,-1 0 0 0 0,0-1 0 0 0,0 1 0 0 0,0-1 0 0 0,1 1-1 0 0,-1-1 1 0 0,0 0 0 0 0,0 0 0 0 0,0 0 0 0 0,0 0 0 0 0,1 0 0 0 0,-1 0-1 0 0,0-1 1 0 0,0 1 0 0 0,0 0 0 0 0,0-1 0 0 0,1 0 0 0 0,-1 1 0 0 0,-2-2 0 0 0,3 1-132 0 0,0 0 0 0 0,0-1 1 0 0,0 1-1 0 0,0 0 0 0 0,0-1 1 0 0,0 1-1 0 0,0-1 1 0 0,1 1-1 0 0,-1-1 0 0 0,1 1 1 0 0,-1-1-1 0 0,1 1 1 0 0,-1-1-1 0 0,1 0 0 0 0,0 1 1 0 0,0-1-1 0 0,-1 0 0 0 0,2-2 1 0 0,-1-5-1027 0 0,1 0-1 0 0,0 0 1 0 0,1 0 0 0 0,0 1 0 0 0,0-1-1 0 0,7-14 1 0 0,0 10-5235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9624 0 0,'0'0'9082'0'0,"24"25"-4141"0"0,-17-19-4550 0 0,-6-6-348 0 0,0 0 0 0 0,-1 1 1 0 0,1-1-1 0 0,-1 0 0 0 0,1 1 0 0 0,-1-1 1 0 0,1 1-1 0 0,-1-1 0 0 0,1 1 1 0 0,-1-1-1 0 0,1 1 0 0 0,-1 0 0 0 0,1-1 1 0 0,-1 1-1 0 0,0-1 0 0 0,0 1 1 0 0,1 0-1 0 0,-1-1 0 0 0,0 1 1 0 0,0 0-1 0 0,0-1 0 0 0,1 1 0 0 0,-1 0 1 0 0,0-1-1 0 0,0 1 0 0 0,0 0 1 0 0,0 0-1 0 0,8 27 1189 0 0,1 8-450 0 0,0 44-415 0 0,-9-65-368 0 0,0-4-106 0 0,0 0 1 0 0,0 0 0 0 0,1 0-1 0 0,1 0 1 0 0,3 14-1 0 0,-1-2-412 0 0,-4-21 414 0 0,0 1 1 0 0,0-1 0 0 0,0 0 0 0 0,1 0-1 0 0,-1 0 1 0 0,1 0 0 0 0,-1 1 0 0 0,1-1-1 0 0,0 0 1 0 0,0 0 0 0 0,0 0 0 0 0,2 2 0 0 0,-3-2-62 0 0,1 0 1 0 0,-1 0-1 0 0,1 1 1 0 0,-1-1-1 0 0,0 0 1 0 0,0 0-1 0 0,0 0 1 0 0,0 0-1 0 0,0 0 1 0 0,0 0-1 0 0,-1 4 1 0 0,0 0-3461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94 7160 0 0,'-4'-94'14607'0'0,"23"121"-12795"0"0,24 92-366 0 0,-33-98-1347 0 0,-7-14-67 0 0,1 0 1 0 0,-1 0-1 0 0,-1 1 0 0 0,1-1 1 0 0,-1 1-1 0 0,-1-1 0 0 0,1 1 1 0 0,0 13-1 0 0,0 6 54 0 0,1 0 0 0 0,13 47 0 0 0,0-3 47 0 0,-6-31-85 0 0,-6-26-13 0 0,-1 0 0 0 0,0 0 0 0 0,-1 0 1 0 0,1 17-1 0 0,15 66 128 0 0,-18-95 185 0 0,-2-5-327 0 0,0 0 1 0 0,1 0 0 0 0,-1 0-1 0 0,1 0 1 0 0,-1 0 0 0 0,1 0-1 0 0,0 0 1 0 0,0 0 0 0 0,1 0-1 0 0,-1-1 1 0 0,1 1 0 0 0,-1-5-1 0 0,0-1 6 0 0,-1-3-19 0 0,1 0 0 0 0,0-1 0 0 0,1 1 1 0 0,0 0-1 0 0,3-14 0 0 0,-3 21-7 0 0,1 0 0 0 0,-1 0-1 0 0,1 0 1 0 0,1 0 0 0 0,-1 1 0 0 0,1-1 0 0 0,-1 0-1 0 0,1 1 1 0 0,1-1 0 0 0,-1 1 0 0 0,1-1-1 0 0,-1 1 1 0 0,1 0 0 0 0,4-4 0 0 0,6-13 6 0 0,-5 6 9 0 0,6 9 8 0 0,5-4 4 0 0,-15 7-21 0 0,-1 1 1 0 0,1-1 0 0 0,0 1-1 0 0,0-1 1 0 0,0 1 0 0 0,0 0-1 0 0,0 0 1 0 0,0 1 0 0 0,1 0 0 0 0,-1-1-1 0 0,0 1 1 0 0,1 0 0 0 0,-1 1-1 0 0,1-1 1 0 0,-1 1 0 0 0,1 0 0 0 0,-1 0-1 0 0,1 1 1 0 0,-1-1 0 0 0,1 1-1 0 0,6 2 1 0 0,-7-3 2 0 0,0 1-1 0 0,0 0 1 0 0,0 0-1 0 0,0 0 1 0 0,0 0-1 0 0,-1 1 1 0 0,1-1-1 0 0,0 1 1 0 0,-1 0-1 0 0,1 0 1 0 0,-1 1-1 0 0,1-1 1 0 0,-1 1-1 0 0,0-1 1 0 0,0 1-1 0 0,0 0 1 0 0,-1 0-1 0 0,1 1 1 0 0,3 4-1 0 0,-6-6-5 0 0,1 0 0 0 0,-1 0 0 0 0,1 0 0 0 0,0 0-1 0 0,-1 0 1 0 0,1 0 0 0 0,0 0 0 0 0,0-1 0 0 0,0 1-1 0 0,1 0 1 0 0,-1-1 0 0 0,0 1 0 0 0,0-1 0 0 0,1 0-1 0 0,-1 1 1 0 0,1-1 0 0 0,0 0 0 0 0,1 2 0 0 0,-1-2-2 0 0,0 0 1 0 0,1 1 0 0 0,-2 0 0 0 0,1-1-1 0 0,0 1 1 0 0,0 0 0 0 0,0 0 0 0 0,-1 0-1 0 0,1 0 1 0 0,-1 0 0 0 0,0 1 0 0 0,2 2-1 0 0,-1-1 0 0 0,0 0 0 0 0,0-1-1 0 0,0 1 1 0 0,0-1-1 0 0,1 0 1 0 0,0 0-1 0 0,-1 0 1 0 0,4 3 0 0 0,-3-3 4 0 0,0-1 0 0 0,0 1 0 0 0,-1 0 0 0 0,0 0 0 0 0,0 0 0 0 0,1 0 0 0 0,-2 0 0 0 0,1 1 0 0 0,0-1 0 0 0,-1 0 1 0 0,1 1-1 0 0,-1 0 0 0 0,0-1 0 0 0,1 7 0 0 0,8 64 84 0 0,-4-56 45 0 0,0 0 0 0 0,-2 0-1 0 0,0 1 1 0 0,-1-1 0 0 0,0 1-1 0 0,-2 0 1 0 0,-1 24 0 0 0,-1-39-75 0 0,-1-1 0 0 0,0 1 0 0 0,1 0 0 0 0,-1 0 0 0 0,-1-1 1 0 0,1 1-1 0 0,0-1 0 0 0,-1 0 0 0 0,0 0 0 0 0,0 0 0 0 0,0 0 0 0 0,-5 4 1 0 0,-3 4 157 0 0,10-10-205 0 0,-1 0 0 0 0,1 0 0 0 0,0-1 0 0 0,-1 1 0 0 0,1-1-1 0 0,0 1 1 0 0,-1-1 0 0 0,1 0 0 0 0,0 1 0 0 0,-1-1 0 0 0,1 0 0 0 0,-1 0 0 0 0,1 0 0 0 0,-1 0 0 0 0,1 0 0 0 0,-1 0 0 0 0,-1-1 0 0 0,-18 1 98 0 0,9 1-95 0 0,2 1-2 0 0,1-1-1 0 0,-1 0 0 0 0,0 0 0 0 0,1-1 0 0 0,-1-1 0 0 0,0 1 1 0 0,0-2-1 0 0,1 1 0 0 0,-1-1 0 0 0,1-1 0 0 0,-13-4 0 0 0,-11-9-166 0 0,27 14-4 0 0,0 0-1 0 0,1 0 1 0 0,-1-1 0 0 0,1 0-1 0 0,0 0 1 0 0,-1 0 0 0 0,-4-6-1 0 0,8 7-152 0 0,1-1-1 0 0,-1 1 0 0 0,1-1 0 0 0,0 1 1 0 0,-1-1-1 0 0,2 0 0 0 0,-1 0 0 0 0,0 0 1 0 0,0 1-1 0 0,1-1 0 0 0,-1 0 0 0 0,1 0 0 0 0,0 0 1 0 0,0 0-1 0 0,0 0 0 0 0,1 0 0 0 0,-1 0 1 0 0,1 0-1 0 0,-1 1 0 0 0,2-4 0 0 0,-1 4 89 0 0,-1 0-1 0 0,1-1 0 0 0,0 1 0 0 0,0 0 0 0 0,1 0 0 0 0,-1 0 1 0 0,0 0-1 0 0,1 0 0 0 0,-1 1 0 0 0,1-1 0 0 0,-1 0 1 0 0,1 1-1 0 0,0-1 0 0 0,0 1 0 0 0,0-1 0 0 0,0 1 0 0 0,0 0 1 0 0,2-1-1 0 0,37-16-1772 0 0,76-28-4343 0 0,-83 36 358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318 452 5568 0 0,'-17'-5'4522'0'0,"14"2"-4001"0"0,-1 0 0 0 0,0 0-1 0 0,0 1 1 0 0,0-1 0 0 0,0 1-1 0 0,0 0 1 0 0,-1 1 0 0 0,1-1-1 0 0,-1 1 1 0 0,1-1 0 0 0,-1 1-1 0 0,1 1 1 0 0,-1-1 0 0 0,0 1-1 0 0,1 0 1 0 0,-8 0 0 0 0,7 0-352 0 0,0-1 0 0 0,0 2-1 0 0,-1-1 1 0 0,1 0 0 0 0,0 1 0 0 0,0 0 0 0 0,0 0 0 0 0,0 1 0 0 0,0-1 0 0 0,1 1 0 0 0,-1 0 0 0 0,0 0 0 0 0,1 1 0 0 0,-1-1 0 0 0,1 1 0 0 0,-7 5 0 0 0,7-2-22 0 0,-9 10 222 0 0,1 0-1 0 0,-15 25 1 0 0,10-14-25 0 0,-2 10-38 0 0,4 2-112 0 0,10-30-116 0 0,1 0 0 0 0,1 1 0 0 0,0 0 0 0 0,0 0 0 0 0,1 0 0 0 0,0 0 0 0 0,1 0 0 0 0,-1 12 0 0 0,3-20-68 0 0,1-1 0 0 0,-1 0 0 0 0,1 1 1 0 0,-1-1-1 0 0,1 0 0 0 0,-1 0 0 0 0,1 0 1 0 0,0 0-1 0 0,-1-1 0 0 0,1 1 0 0 0,0 0 1 0 0,0-1-1 0 0,-1 1 0 0 0,1-1 0 0 0,0 0 1 0 0,0 1-1 0 0,3-1 0 0 0,-1 1-2 0 0,-1-1-1 0 0,1 1 1 0 0,0-1-1 0 0,0 1 1 0 0,0-1-1 0 0,-1 0 1 0 0,1-1 0 0 0,0 1-1 0 0,5-2 1 0 0,5-4-19 0 0,-13 5 11 0 0,0 1 0 0 0,1 0-1 0 0,-1-1 1 0 0,0 1 0 0 0,0-1 0 0 0,0 1 0 0 0,1-1-1 0 0,-1 0 1 0 0,0 0 0 0 0,0 1 0 0 0,0-1-1 0 0,0 0 1 0 0,0 0 0 0 0,0 0 0 0 0,-1 0 0 0 0,1 0-1 0 0,0 0 1 0 0,0-1 0 0 0,-1 1 0 0 0,1 0 0 0 0,0 0-1 0 0,-1 0 1 0 0,0-1 0 0 0,1 1 0 0 0,0-2 0 0 0,-1 1 0 0 0,0 1 0 0 0,0 0 0 0 0,0 0 0 0 0,0 0 1 0 0,1 0-1 0 0,-1 0 0 0 0,0 0 0 0 0,1 0 0 0 0,-1-1 0 0 0,1 1 0 0 0,-1 0 0 0 0,1 1 0 0 0,0-1 1 0 0,-1 0-1 0 0,1 0 0 0 0,0 0 0 0 0,-1 0 0 0 0,1 0 0 0 0,0 1 0 0 0,0-1 0 0 0,0 0 1 0 0,0 1-1 0 0,0-1 0 0 0,0 0 0 0 0,0 1 0 0 0,0 0 0 0 0,0-1 0 0 0,0 1 0 0 0,0-1 0 0 0,2 1 1 0 0,0-3 3 0 0,1 0 1 0 0,-1 0 0 0 0,0 0 0 0 0,0 0 0 0 0,0 0 0 0 0,0-1 0 0 0,0 1 0 0 0,-1-1-1 0 0,0 0 1 0 0,1 0 0 0 0,-2 0 0 0 0,1 0 0 0 0,2-8 0 0 0,11-17 15 0 0,-11 22-27 0 0,0-1 1 0 0,0 0 0 0 0,-1-1 0 0 0,4-12 0 0 0,6-15-9 0 0,-9 20 38 0 0,1 0 1 0 0,-2-1-1 0 0,0 1 0 0 0,-2-1 0 0 0,1 1 0 0 0,-2-1 0 0 0,0 0 1 0 0,-4-22-1 0 0,2-17 30 0 0,1 34-8 0 0,-1 0 0 0 0,-2 0 0 0 0,-5-23 1 0 0,-5-22 89 0 0,4-19 361 0 0,10 85-445 0 0,0 0 0 0 0,-1 0 1 0 0,1 0-1 0 0,0 0 1 0 0,0 0-1 0 0,-1 0 0 0 0,1 0 1 0 0,-1 0-1 0 0,1 0 1 0 0,-1 0-1 0 0,1 1 0 0 0,-1-1 1 0 0,0 0-1 0 0,1 0 0 0 0,-1 0 1 0 0,0 1-1 0 0,0-1 1 0 0,0 0-1 0 0,1 1 0 0 0,-1-1 1 0 0,0 1-1 0 0,0-1 1 0 0,0 1-1 0 0,0-1 0 0 0,0 1 1 0 0,0 0-1 0 0,-2-1 1 0 0,2 1-36 0 0,1-1 0 0 0,-1 1 0 0 0,0 0 1 0 0,1 0-1 0 0,-1 0 0 0 0,1 0 0 0 0,-1 0 0 0 0,0 0 1 0 0,1 0-1 0 0,-1 0 0 0 0,0 0 0 0 0,1 0 1 0 0,-1 0-1 0 0,1 0 0 0 0,-1 0 0 0 0,0 1 1 0 0,1-1-1 0 0,-1 0 0 0 0,1 0 0 0 0,-1 1 0 0 0,1-1 1 0 0,-1 0-1 0 0,0 1 0 0 0,1-1 0 0 0,0 1 1 0 0,-1-1-1 0 0,1 0 0 0 0,-1 1 0 0 0,1-1 0 0 0,-1 1 1 0 0,1-1-1 0 0,0 1 0 0 0,-1 0 0 0 0,1-1 1 0 0,0 1-1 0 0,0-1 0 0 0,-1 1 0 0 0,1-1 0 0 0,0 1 1 0 0,0 0-1 0 0,0-1 0 0 0,0 1 0 0 0,0 0 1 0 0,0 0-1 0 0,-1 8 17 0 0,1 0 1 0 0,-2-1 0 0 0,1 1 0 0 0,-1 0-1 0 0,-3 8 1 0 0,2-8-6 0 0,1 1-1 0 0,0-1 1 0 0,0 1-1 0 0,1-1 1 0 0,-1 12 0 0 0,2 10-75 0 0,1 0 0 0 0,2 0 1 0 0,11 52-1 0 0,-8-39-181 0 0,-6-38 148 0 0,1 0 0 0 0,-1-1 0 0 0,1 1 0 0 0,0 0 1 0 0,1 0-1 0 0,-1-1 0 0 0,1 1 0 0 0,0-1 0 0 0,1 0 0 0 0,5 11 1 0 0,19 52-1441 0 0,-17-48 895 0 0,11 12-841 0 0,-11-18 547 0 0,-10-12 838 0 0,1-1 0 0 0,-1 0 0 0 0,1 0 0 0 0,-1 0 0 0 0,1 0-1 0 0,0 0 1 0 0,0 0 0 0 0,0 0 0 0 0,0 0 0 0 0,0 0 0 0 0,0 0 0 0 0,0 0-1 0 0,0-1 1 0 0,0 1 0 0 0,0 0 0 0 0,0-1 0 0 0,0 1 0 0 0,0-1 0 0 0,1 1 0 0 0,-1-1-1 0 0,0 1 1 0 0,0-1 0 0 0,1 0 0 0 0,-1 0 0 0 0,0 0 0 0 0,2 0 0 0 0,66 10-4060 0 0,-56-15 2371 0 0,-7 0 1398 0 0,59-22-4384 0 0,-50 17-1138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25 5880 0 0,'0'0'1408'0'0,"-16"-23"7597"0"0,12 22-8784 0 0,-1 1-1 0 0,1-1 1 0 0,0 1 0 0 0,0 0 0 0 0,0 1 0 0 0,0-1 0 0 0,0 1-1 0 0,0 0 1 0 0,0 0 0 0 0,0 0 0 0 0,0 0 0 0 0,1 0-1 0 0,-1 1 1 0 0,0 0 0 0 0,1 0 0 0 0,-1 0 0 0 0,1 0-1 0 0,0 1 1 0 0,-1-1 0 0 0,1 1 0 0 0,0 0 0 0 0,1 0 0 0 0,-1 0-1 0 0,0 0 1 0 0,-2 5 0 0 0,-12 7 215 0 0,16-15-417 0 0,0 1 1 0 0,0 0 0 0 0,0-1 0 0 0,0 1-1 0 0,0 0 1 0 0,0 0 0 0 0,0 0 0 0 0,0 0 0 0 0,0-1-1 0 0,1 1 1 0 0,-1 0 0 0 0,0 1 0 0 0,1-1 0 0 0,-1 0-1 0 0,1 0 1 0 0,-1 0 0 0 0,1 0 0 0 0,-1 0-1 0 0,1 1 1 0 0,0-1 0 0 0,0 0 0 0 0,-1 2 0 0 0,-2 6 95 0 0,0-1 1 0 0,0 0-1 0 0,-1 0 1 0 0,-8 12-1 0 0,7-12-34 0 0,0-1-1 0 0,1 1 1 0 0,0 1-1 0 0,-3 11 1 0 0,-2 20 162 0 0,3-14-50 0 0,1 1 1 0 0,1-1-1 0 0,-1 33 1 0 0,5-56-190 0 0,1 0 0 0 0,-1-1 1 0 0,1 1-1 0 0,0-1 0 0 0,0 1 1 0 0,0-1-1 0 0,0 1 0 0 0,0-1 0 0 0,0 1 1 0 0,1-1-1 0 0,-1 0 0 0 0,1 0 0 0 0,0 0 1 0 0,-1 0-1 0 0,1 0 0 0 0,0 0 1 0 0,0 0-1 0 0,0-1 0 0 0,1 1 0 0 0,-1-1 1 0 0,0 1-1 0 0,0-1 0 0 0,1 0 0 0 0,-1 0 1 0 0,1 0-1 0 0,-1 0 0 0 0,1 0 1 0 0,-1-1-1 0 0,1 1 0 0 0,3-1 0 0 0,6 3 11 0 0,1-1-1 0 0,-1-1 0 0 0,1-1 0 0 0,-1 1 0 0 0,14-3 0 0 0,12-11 4 0 0,-28 8-22 0 0,-6 4 5 0 0,-1 0 0 0 0,0-1 0 0 0,0 1 0 0 0,0-1 0 0 0,0 0 0 0 0,0 0 0 0 0,-1 0 0 0 0,1 0 0 0 0,-1 0 0 0 0,1 0 0 0 0,-1-1 0 0 0,1 1 0 0 0,-1-1 0 0 0,0 0 0 0 0,0 1 0 0 0,-1-1 0 0 0,1 0 0 0 0,-1 0 0 0 0,3-5 0 0 0,3-6 19 0 0,7-1 19 0 0,-13 14-37 0 0,0 1 0 0 0,0-1 0 0 0,-1 0 0 0 0,1 1 0 0 0,0-1 0 0 0,0 0 0 0 0,0 0 0 0 0,-1 0 0 0 0,1 1 1 0 0,0-1-1 0 0,-1 0 0 0 0,1 0 0 0 0,-1 0 0 0 0,1 0 0 0 0,-1 0 0 0 0,0 0 0 0 0,1 0 0 0 0,-1-1 0 0 0,0 1 0 0 0,0 0 0 0 0,1 0 0 0 0,-1 0 0 0 0,0-2 0 0 0,4-33 109 0 0,-3 32-83 0 0,0 0 0 0 0,0 0 1 0 0,0 0-1 0 0,-1-1 0 0 0,0 1 0 0 0,0 0 0 0 0,0 0 0 0 0,0 0 0 0 0,-1-1 0 0 0,1 1 1 0 0,-1 0-1 0 0,0 0 0 0 0,-3-7 0 0 0,3 9-11 0 0,1 0 1 0 0,-1-1-1 0 0,0 1 0 0 0,1 0 1 0 0,0 0-1 0 0,-1 0 1 0 0,1-1-1 0 0,0 1 0 0 0,0 0 1 0 0,0 0-1 0 0,0-1 0 0 0,1-2 1 0 0,0 4-11 0 0,-1-1 0 0 0,0 1 0 0 0,1 0 0 0 0,-1 0 0 0 0,0 0 0 0 0,0-1 0 0 0,0 1 0 0 0,0 0 0 0 0,0 0 0 0 0,0 0 0 0 0,0-1 0 0 0,-1 1 0 0 0,1 0 0 0 0,0 0 0 0 0,-1 0 0 0 0,1 0 0 0 0,-1-1 0 0 0,1 1 0 0 0,-1 0 0 0 0,1 0 0 0 0,-1 0 0 0 0,0 0 1 0 0,-1-1-1 0 0,-2-2 260 0 0,0 0 7 0 0,2 17-249 0 0,11 54 203 0 0,-9-62-213 0 0,1-1 0 0 0,-1 1 0 0 0,1 0 0 0 0,0-1 0 0 0,1 1 0 0 0,-1-1-1 0 0,1 1 1 0 0,0-1 0 0 0,0 0 0 0 0,0 0 0 0 0,5 6 0 0 0,-5-6-4 0 0,1 0 1 0 0,-1 0-1 0 0,0 1 1 0 0,0-1-1 0 0,0 1 1 0 0,0-1-1 0 0,0 7 1 0 0,28 133 476 0 0,-6-47-202 0 0,-4-16-16 0 0,-11-41-129 0 0,-5-22-68 0 0,-1 1 0 0 0,0-1 0 0 0,0 25 0 0 0,6 172 226 0 0,-9-138-229 0 0,0-75-71 0 0,0 1 0 0 0,-1-1 0 0 0,1 1 0 0 0,-1-1 0 0 0,1 0 0 0 0,-1 1 0 0 0,0-1 0 0 0,0 0 0 0 0,0 0 0 0 0,0 1 0 0 0,0-1 0 0 0,0 0 0 0 0,-1 0 0 0 0,1 0 0 0 0,-1 0 0 0 0,1-1 0 0 0,-1 1 0 0 0,0 0 0 0 0,0-1 0 0 0,0 1 0 0 0,0-1 0 0 0,0 1-1 0 0,0-1 1 0 0,0 0 0 0 0,0 0 0 0 0,-1 0 0 0 0,1 0 0 0 0,0-1 0 0 0,0 1 0 0 0,-1 0 0 0 0,1-1 0 0 0,-4 1 0 0 0,-2 0-128 0 0,0-1-1 0 0,1 1 1 0 0,-1-1 0 0 0,1 0-1 0 0,-1-1 1 0 0,1 0 0 0 0,-1 0-1 0 0,1-1 1 0 0,-11-3-1 0 0,-2 0-178 0 0,13 3 144 0 0,0 1 1 0 0,0-2-1 0 0,1 1 1 0 0,-1 0 0 0 0,-11-8-1 0 0,-38-53-1626 0 0,12 5-1440 0 0,40 53 2794 0 0,1 0 0 0 0,-1-1 0 0 0,1 1 0 0 0,0-1 0 0 0,1 0 0 0 0,-1 0 0 0 0,1 0-1 0 0,1 0 1 0 0,-1 0 0 0 0,0-6 0 0 0,-6-15-5992 0 0,7 0-434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6872 0 0,'2'0'497'0'0,"-1"0"0"0"0,0 0 0 0 0,0 0 0 0 0,0 0 0 0 0,1 0 0 0 0,-1 0 0 0 0,0 0 1 0 0,0 0-1 0 0,0 0 0 0 0,1 1 0 0 0,-1-1 0 0 0,0 0 0 0 0,0 1 0 0 0,0-1 0 0 0,0 1 0 0 0,0-1 0 0 0,0 1 0 0 0,0 0 1 0 0,0-1-1 0 0,0 1 0 0 0,0 0 0 0 0,0 0 0 0 0,0 0 0 0 0,0 0 0 0 0,0 1 0 0 0,3 16 5123 0 0,2 12-5178 0 0,-4-25-350 0 0,-1 0-1 0 0,0 0 1 0 0,-1 0 0 0 0,1 0-1 0 0,-1 1 1 0 0,0-1 0 0 0,0 0-1 0 0,-1 0 1 0 0,1 0 0 0 0,-1 1-1 0 0,0-1 1 0 0,-1 0 0 0 0,1 0-1 0 0,-4 6 1 0 0,-5 37 26 0 0,-4 29-390 0 0,5-38-1266 0 0,5-13 378 0 0,-1 6-3223 0 0,7-54-5401 0 0,5 12 3314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8368 0 0,'-8'1'1241'0'0,"-1"0"1"0"0,1 0-1 0 0,0 1 1 0 0,0 0-1 0 0,-1 0 1 0 0,1 1-1 0 0,-11 5 1 0 0,7-2-828 0 0,0 0 0 0 0,1 1 0 0 0,0 0 0 0 0,0 1 0 0 0,0 0-1 0 0,1 1 1 0 0,-15 15 0 0 0,20-18-300 0 0,1 0-1 0 0,-1 0 0 0 0,1 1 0 0 0,0-1 0 0 0,0 1 1 0 0,1 0-1 0 0,0 0 0 0 0,0 0 0 0 0,0 0 1 0 0,1 1-1 0 0,-2 8 0 0 0,2 26 168 0 0,1-34-231 0 0,0 0-1 0 0,0 0 1 0 0,1 0-1 0 0,1 1 1 0 0,-1-1-1 0 0,3 9 1 0 0,-1-6-2 0 0,-2-8-26 0 0,0 1 0 0 0,1 0 1 0 0,0 0-1 0 0,-1 0 1 0 0,1 0-1 0 0,1-1 0 0 0,-1 1 1 0 0,0 0-1 0 0,1-1 0 0 0,0 1 1 0 0,0-1-1 0 0,0 0 1 0 0,0 1-1 0 0,1-1 0 0 0,-1 0 1 0 0,1 0-1 0 0,4 4 1 0 0,0-2 64 0 0,0 1 0 0 0,-1 0 0 0 0,1 1 0 0 0,-2-1 0 0 0,1 1 0 0 0,8 13 1 0 0,10 13 255 0 0,-16-25-200 0 0,0 1 0 0 0,-1 1 0 0 0,0-1 0 0 0,-1 1 0 0 0,7 14 0 0 0,17 26 558 0 0,-27-45-628 0 0,-1 0 1 0 0,1 0 0 0 0,-1 0 0 0 0,-1 0-1 0 0,1 0 1 0 0,-1 0 0 0 0,0 1 0 0 0,0-1-1 0 0,0 0 1 0 0,-1 1 0 0 0,1-1 0 0 0,-2 8 0 0 0,1-8-8 0 0,0 1 1 0 0,0 0-1 0 0,0-1 0 0 0,1 1 1 0 0,0-1-1 0 0,0 1 1 0 0,1-1-1 0 0,2 7 1 0 0,-3-5-15 0 0,0-1 0 0 0,0 0-1 0 0,0 0 1 0 0,-1 1 0 0 0,0-1 0 0 0,0 1 0 0 0,-1-1 0 0 0,0 0 0 0 0,0 0 0 0 0,0 1 0 0 0,-1-1 0 0 0,-2 7-1 0 0,-1-6 15 0 0,4-5-66 0 0,0 1 1 0 0,0-1 0 0 0,-1 0 0 0 0,1 0 0 0 0,-1 0 0 0 0,0 0-1 0 0,0-1 1 0 0,1 1 0 0 0,-1 0 0 0 0,0-1 0 0 0,-1 1-1 0 0,1-1 1 0 0,0 0 0 0 0,0 0 0 0 0,0 0 0 0 0,-1 0 0 0 0,1 0-1 0 0,-1 0 1 0 0,1 0 0 0 0,-1-1 0 0 0,1 1 0 0 0,-1-1-1 0 0,1 0 1 0 0,-1 0 0 0 0,1 0 0 0 0,-1 0 0 0 0,-3-1-1 0 0,-4 1-234 0 0,1 0 0 0 0,0-1 0 0 0,0 0 0 0 0,0-1 0 0 0,0 0 0 0 0,0-1 0 0 0,0 0 0 0 0,0 0-1 0 0,0-1 1 0 0,-11-6 0 0 0,16 7-27 0 0,-1 0 0 0 0,1 0-1 0 0,1 0 1 0 0,-1 0 0 0 0,0-1 0 0 0,1 1 0 0 0,0-1-1 0 0,-1 0 1 0 0,2 0 0 0 0,-1 0 0 0 0,0-1-1 0 0,1 1 1 0 0,0-1 0 0 0,0 1 0 0 0,0-1-1 0 0,1 0 1 0 0,-1 1 0 0 0,1-1 0 0 0,0 0-1 0 0,0 0 1 0 0,1 0 0 0 0,0-6 0 0 0,-1-8-1068 0 0,0 13 965 0 0,1 1 1 0 0,0-1 0 0 0,-1 0 0 0 0,2 1-1 0 0,-1-1 1 0 0,1 1 0 0 0,0-1 0 0 0,0 1-1 0 0,1-1 1 0 0,-1 1 0 0 0,1-1 0 0 0,0 1-1 0 0,1 0 1 0 0,-1 0 0 0 0,5-6 0 0 0,6-4-445 0 0,13-17-3142 0 0,-5-1-1712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5632 0 0,'0'0'5186'0'0,"-2"11"72"0"0,-3 5-3499 0 0,4-12-1411 0 0,0 0 0 0 0,0 0 0 0 0,0 0 0 0 0,1 1-1 0 0,-1-1 1 0 0,1 0 0 0 0,0 0 0 0 0,1 1-1 0 0,0 4 1 0 0,0 10 332 0 0,8 201 3061 0 0,-9-110-2270 0 0,21-127-1353 0 0,-5-37-255 0 0,11-20 46 0 0,-17 50 82 0 0,9-7-11 0 0,-11-1 12 0 0,-8 30 8 0 0,0 0 0 0 0,0 0 0 0 0,0 0 0 0 0,0 0-1 0 0,1 0 1 0 0,-1 0 0 0 0,1 0 0 0 0,-1 0 0 0 0,1-1 0 0 0,0 2-1 0 0,0-1 1 0 0,0 0 0 0 0,0 0 0 0 0,0 0 0 0 0,0 0 0 0 0,1 1-1 0 0,2-4 1 0 0,11-10-29 0 0,17-15 410 0 0,-21 30-80 0 0,-6 19 26 0 0,-5 5-39 0 0,1-10-179 0 0,-1-1-1 0 0,0 0 1 0 0,-1 1 0 0 0,-1-1-1 0 0,-3 13 1 0 0,-1-8 33 0 0,-8 38 216 0 0,12-28-235 0 0,1-27-121 0 0,1-1 1 0 0,0 1-1 0 0,0 0 1 0 0,0-1 0 0 0,-1 1-1 0 0,1-1 1 0 0,0 1 0 0 0,-1 0-1 0 0,1-1 1 0 0,0 1 0 0 0,-1-1-1 0 0,1 1 1 0 0,-1-1-1 0 0,1 1 1 0 0,-1-1 0 0 0,1 1-1 0 0,-1-1 1 0 0,1 0 0 0 0,-1 1-1 0 0,1-1 1 0 0,-1 0-1 0 0,0 1 1 0 0,1-1 0 0 0,-1 0-1 0 0,0 0 1 0 0,1 0 0 0 0,-1 1-1 0 0,0-1 1 0 0,1 0-1 0 0,-2 0 1 0 0,4-3 2 0 0,0 0 0 0 0,0 0 0 0 0,0 1 0 0 0,-1-2-1 0 0,1 1 1 0 0,-1 0 0 0 0,0 0 0 0 0,0 0 0 0 0,1-5 0 0 0,2-4-22 0 0,47-72-106 0 0,-51 82 123 0 0,0 0 0 0 0,1 0 0 0 0,0 0 0 0 0,-1 1 0 0 0,1-1 0 0 0,0 0 0 0 0,0 0 0 0 0,0 1 0 0 0,0-1-1 0 0,0 1 1 0 0,0-1 0 0 0,1 1 0 0 0,-1-1 0 0 0,0 1 0 0 0,1-1 0 0 0,-1 1 0 0 0,1 0 0 0 0,0 0 0 0 0,-1 0-1 0 0,1 0 1 0 0,0 0 0 0 0,-1 0 0 0 0,1 1 0 0 0,0-1 0 0 0,0 1 0 0 0,3-1 0 0 0,-5 0 1 0 0,1 1 0 0 0,0 0-1 0 0,-1 0 1 0 0,1 0 0 0 0,-1 0 0 0 0,1-1 0 0 0,-1 1 0 0 0,1 0 0 0 0,-1-1 0 0 0,1 1-1 0 0,-1 0 1 0 0,0-1 0 0 0,1 1 0 0 0,-1-1 0 0 0,1 1 0 0 0,-1 0 0 0 0,0-1 0 0 0,1 1 0 0 0,-1-1-1 0 0,0 1 1 0 0,1-1 0 0 0,-1 1 0 0 0,0-1 0 0 0,0 0 0 0 0,1 0 0 0 0,-1 0 0 0 0,0 1 0 0 0,0-1 0 0 0,0 1 0 0 0,0-1 0 0 0,0 1 0 0 0,1-1 0 0 0,-1 1 1 0 0,0 0-1 0 0,0-1 0 0 0,1 1 0 0 0,-1-1 0 0 0,0 1 0 0 0,1 0 0 0 0,-1-1 0 0 0,1 1 0 0 0,-1-1 0 0 0,0 1 1 0 0,1 0-1 0 0,-1 0 0 0 0,1-1 0 0 0,-1 1 0 0 0,1 0 0 0 0,-1 0 0 0 0,1-1 0 0 0,-1 1 0 0 0,1 0 0 0 0,-1 0 1 0 0,1 0-1 0 0,0 0 0 0 0,1 0 1 0 0,-1-1 0 0 0,1 1 0 0 0,0-1 0 0 0,-1 1 0 0 0,1-1 1 0 0,-1 1-1 0 0,1-1 0 0 0,-1 0 0 0 0,0 0 0 0 0,1 0 0 0 0,-1 1 0 0 0,0-2 1 0 0,1 1-1 0 0,-1 0 0 0 0,0 0 0 0 0,0 0 0 0 0,0 0 0 0 0,0-1 0 0 0,0 1 1 0 0,0 0-1 0 0,0-3 0 0 0,0 3 2 0 0,0-1 0 0 0,1 0 0 0 0,-1 1 0 0 0,0-1 0 0 0,0 1 1 0 0,0-1-1 0 0,1 1 0 0 0,-1 0 0 0 0,1 0 0 0 0,-1-1 0 0 0,1 1 0 0 0,0 0 0 0 0,-1 0 1 0 0,1 0-1 0 0,0 1 0 0 0,0-1 0 0 0,2 0 0 0 0,-3 0-5 0 0,1 1 0 0 0,-1-1 0 0 0,0 1 0 0 0,1-1 0 0 0,-1 1 0 0 0,0-1 0 0 0,1 0 0 0 0,-1 0 0 0 0,0 0-1 0 0,0 1 1 0 0,0-1 0 0 0,0-1 0 0 0,2-1 0 0 0,-2 2 6 0 0,0 0 0 0 0,0 0-1 0 0,0 0 1 0 0,1 0-1 0 0,-1 0 1 0 0,0 0 0 0 0,0 0-1 0 0,1 0 1 0 0,-1 0 0 0 0,0 1-1 0 0,1-1 1 0 0,-1 1 0 0 0,1-1-1 0 0,-1 1 1 0 0,1-1 0 0 0,-1 1-1 0 0,1 0 1 0 0,2-1-1 0 0,11 1-10 0 0,-12-1 19 0 0,-1 1 0 0 0,1 0 1 0 0,0-1-1 0 0,0 1 0 0 0,0 0 0 0 0,0 0 1 0 0,-1 0-1 0 0,1 1 0 0 0,0-1 1 0 0,0 1-1 0 0,0-1 0 0 0,-1 1 0 0 0,1 0 1 0 0,0 0-1 0 0,-1 0 0 0 0,1 1 1 0 0,-1-1-1 0 0,1 0 0 0 0,-1 1 1 0 0,0 0-1 0 0,1-1 0 0 0,-1 1 0 0 0,0 0 1 0 0,0 0-1 0 0,0 1 0 0 0,-1-1 1 0 0,1 0-1 0 0,0 0 0 0 0,-1 1 0 0 0,0-1 1 0 0,2 5-1 0 0,34 85 134 0 0,-23-62-85 0 0,4 11-24 0 0,-3-5-18 0 0,-12-32-29 0 0,-1 0 0 0 0,1 0-1 0 0,-1 0 1 0 0,-1 0 0 0 0,1 1 0 0 0,0-1-1 0 0,-1 1 1 0 0,0-1 0 0 0,0 1 0 0 0,0 5-1 0 0,-1-8-100 0 0,1 1 1 0 0,0-1-1 0 0,-1 1 0 0 0,1-1 0 0 0,0 0 0 0 0,0 1 0 0 0,0-1 0 0 0,0 0 0 0 0,1 0 0 0 0,-1 0 0 0 0,0 0 0 0 0,1 0 1 0 0,0 0-1 0 0,-1 0 0 0 0,3 1 0 0 0,-2-2-529 0 0,4-13-9652 0 0,14-11 6504 0 0,-7 9-636 0 0,2 3-1811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265 356 4464 0 0,'-8'0'7072'0'0,"-13"0"-3339"0"0,20 0-3587 0 0,-1 0-1 0 0,0-1 1 0 0,0 1 0 0 0,1 0 0 0 0,-1 1 0 0 0,0-1-1 0 0,1 0 1 0 0,-1 0 0 0 0,0 1 0 0 0,0-1 0 0 0,1 1-1 0 0,-1 0 1 0 0,1-1 0 0 0,-1 1 0 0 0,0 0 0 0 0,1 0-1 0 0,0 0 1 0 0,-1 0 0 0 0,1 0 0 0 0,-1 0 0 0 0,1 0 0 0 0,0 1-1 0 0,0-1 1 0 0,0 0 0 0 0,0 1 0 0 0,0-1 0 0 0,0 1-1 0 0,0-1 1 0 0,0 1 0 0 0,0 2 0 0 0,0-3-113 0 0,1 0 1 0 0,0-1-1 0 0,-1 1 0 0 0,1 0 1 0 0,-1 0-1 0 0,1 0 0 0 0,-1-1 1 0 0,0 1-1 0 0,1 0 1 0 0,-1 0-1 0 0,0-1 0 0 0,1 1 1 0 0,-1-1-1 0 0,0 1 1 0 0,0-1-1 0 0,1 1 0 0 0,-1-1 1 0 0,0 1-1 0 0,0-1 0 0 0,0 0 1 0 0,0 1-1 0 0,0-1 1 0 0,0 0-1 0 0,-1 0 0 0 0,1 1 0 0 0,-1-1 0 0 0,1 0 0 0 0,0 0 1 0 0,0 1-1 0 0,0-1 0 0 0,0 0 0 0 0,0 1 0 0 0,0-1 0 0 0,0 1 0 0 0,0 0 0 0 0,0-1 0 0 0,0 1 0 0 0,0 0 0 0 0,0-1 0 0 0,1 1 0 0 0,-1 0 0 0 0,0 0 0 0 0,0 0 0 0 0,1 0 0 0 0,-1 0 0 0 0,0 0 0 0 0,1 0 0 0 0,-1 0 0 0 0,1 0 0 0 0,-1 2 0 0 0,-37 70 1625 0 0,23-46-958 0 0,-23 53-1 0 0,-5 31 153 0 0,34-88-674 0 0,3 1-2 0 0,6-21-171 0 0,1 0 0 0 0,0 0 0 0 0,0-1 0 0 0,0 1 0 0 0,0 0 0 0 0,1-1 0 0 0,-1 1 0 0 0,1-1 0 0 0,-1 0 0 0 0,1 1 0 0 0,0-1 0 0 0,0 0 0 0 0,0 0 0 0 0,0 0 0 0 0,0 0 0 0 0,0 0 0 0 0,1-1 0 0 0,-1 1 0 0 0,1-1 0 0 0,-1 1 0 0 0,1-1 0 0 0,-1 0 0 0 0,1 0 0 0 0,0 0 0 0 0,0 0 0 0 0,-1-1 0 0 0,1 1 0 0 0,0-1 0 0 0,0 0 0 0 0,3 0 0 0 0,-3 1-15 0 0,1 0-1 0 0,-1-1 1 0 0,1 1-1 0 0,-1-1 1 0 0,1 0 0 0 0,-1 0-1 0 0,1-1 1 0 0,-1 1-1 0 0,1-1 1 0 0,-1 0-1 0 0,1 1 1 0 0,-1-1-1 0 0,1-1 1 0 0,-1 1 0 0 0,0-1-1 0 0,0 1 1 0 0,0-1-1 0 0,0 0 1 0 0,0 0-1 0 0,0 0 1 0 0,0 0-1 0 0,-1-1 1 0 0,1 1-1 0 0,-1-1 1 0 0,4-4 0 0 0,-4 0-4 0 0,-1 5 10 0 0,-1 0 1 0 0,1 1-1 0 0,-1-1 0 0 0,1 0 0 0 0,0 1 0 0 0,-1-1 1 0 0,1 1-1 0 0,0-1 0 0 0,0 1 0 0 0,0-1 1 0 0,0 1-1 0 0,1 0 0 0 0,-1-1 0 0 0,0 1 1 0 0,0 0-1 0 0,1 0 0 0 0,1-1 0 0 0,-1 0-6 0 0,1 0 1 0 0,0 0-1 0 0,-1 0 0 0 0,0 0 0 0 0,0 0 0 0 0,1 0 0 0 0,-1-1 1 0 0,0 1-1 0 0,-1-1 0 0 0,1 0 0 0 0,2-4 0 0 0,12-18-60 0 0,-11 17 53 0 0,-1 0-1 0 0,0 0 1 0 0,0 0 0 0 0,-1 0-1 0 0,0-1 1 0 0,0 1-1 0 0,-1-1 1 0 0,0 0-1 0 0,1-16 1 0 0,2-87 45 0 0,-5 106-23 0 0,-3-37 43 0 0,-2 1-1 0 0,-1 0 1 0 0,-17-57 0 0 0,-4-21 37 0 0,19 80-61 0 0,4 26 128 0 0,1 0-1 0 0,0 0 1 0 0,0-25 809 0 0,3 80 164 0 0,1-32-1084 0 0,1 0-1 0 0,0 0 1 0 0,0-1-1 0 0,1 1 1 0 0,0 0 0 0 0,1-1-1 0 0,0 1 1 0 0,6 9-1 0 0,7 17 31 0 0,20 38-7 0 0,-35-67-64 0 0,0 0 0 0 0,0-1 0 0 0,1 1-1 0 0,0-1 1 0 0,0 0 0 0 0,5 6 0 0 0,-6-9 0 0 0,0 1 0 0 0,0 0 0 0 0,-1 0 0 0 0,1 0 0 0 0,0 0 0 0 0,-1 0 0 0 0,0 0 0 0 0,0 0 0 0 0,0 0 0 0 0,0 0 0 0 0,0 1 0 0 0,-1-1 0 0 0,1 6 0 0 0,1 6-2 0 0,1 0-1 0 0,1-1 1 0 0,0 1 0 0 0,1-1 0 0 0,8 17-1 0 0,-7-19-80 0 0,-1 0 0 0 0,-1 0 0 0 0,0 0 0 0 0,0 1 0 0 0,-1 0 0 0 0,2 24 0 0 0,-6-14-346 0 0,0-18 287 0 0,0 0 0 0 0,1 0 0 0 0,0 0-1 0 0,0 0 1 0 0,0 0 0 0 0,0 0 0 0 0,1 0 0 0 0,0 0 0 0 0,0 0-1 0 0,0 0 1 0 0,0-1 0 0 0,1 1 0 0 0,0 0 0 0 0,0-1 0 0 0,0 1 0 0 0,1-1-1 0 0,2 5 1 0 0,-3-7 15 0 0,-1-1 0 0 0,1 1-1 0 0,-1 0 1 0 0,0 0-1 0 0,0 0 1 0 0,0 0 0 0 0,0 0-1 0 0,0 0 1 0 0,0 0 0 0 0,0 0-1 0 0,-1 0 1 0 0,1 0 0 0 0,-1 1-1 0 0,0-1 1 0 0,1 3-1 0 0,-1-1-389 0 0,1-1 0 0 0,-1 1 0 0 0,1 0 0 0 0,0 0 0 0 0,1 0 0 0 0,-1-1 0 0 0,1 1 0 0 0,3 6-1 0 0,19 25-5983 0 0,-9-24 119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9360 0 0,'0'27'7375'0'0,"1"-19"-6774"0"0,0 1 1 0 0,-1-1-1 0 0,0 1 0 0 0,-1 0 1 0 0,0-1-1 0 0,-1 0 1 0 0,-4 17-1 0 0,5-21-484 0 0,0 0 0 0 0,0 0 0 0 0,0 0 1 0 0,1 0-1 0 0,-1 0 0 0 0,1 1 0 0 0,0-1 0 0 0,1 5 0 0 0,-1-5-88 0 0,0 0-1 0 0,0 0 1 0 0,0 1-1 0 0,0-1 1 0 0,-1 0-1 0 0,1 0 1 0 0,-1 0-1 0 0,-2 5 1 0 0,2-2-31 0 0,-1 1 0 0 0,1 0 1 0 0,0-1-1 0 0,1 1 0 0 0,0 0 1 0 0,0 0-1 0 0,2 10 1 0 0,0 11-329 0 0,-2-15 83 0 0,1-9-147 0 0,-1 1 0 0 0,0-1-1 0 0,0 0 1 0 0,0 0-1 0 0,-1 0 1 0 0,1 0-1 0 0,-1 0 1 0 0,-1 0 0 0 0,1-1-1 0 0,-3 6 1 0 0,4 0-926 0 0,-1-1-817 0 0,-12-2-9375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7920 0 0,'17'12'9430'0'0,"-5"32"-7191"0"0,26 61-1 0 0,-36-97-2079 0 0,0-1-1 0 0,0 0 0 0 0,0 0 1 0 0,-1 1-1 0 0,1 13 0 0 0,5 21 382 0 0,-3-25-234 0 0,1-1 0 0 0,-2 1 0 0 0,0 0 1 0 0,-1 0-1 0 0,-1 0 0 0 0,-2 28 0 0 0,1-32-76 0 0,-9 53 614 0 0,9-66-837 0 0,0 1 1 0 0,0-1-1 0 0,0 0 0 0 0,0 1 1 0 0,0-1-1 0 0,0 1 1 0 0,0-1-1 0 0,-1 0 0 0 0,1 1 1 0 0,0-1-1 0 0,0 0 0 0 0,0 1 1 0 0,-1-1-1 0 0,1 0 1 0 0,0 0-1 0 0,-1 1 0 0 0,1-1 1 0 0,0 0-1 0 0,-1 0 1 0 0,1 1-1 0 0,0-1 0 0 0,-1 0 1 0 0,1 0-1 0 0,0 0 0 0 0,-1 0 1 0 0,1 0-1 0 0,0 1 1 0 0,-1-1-1 0 0,1 0 0 0 0,-1 0 1 0 0,1 0-1 0 0,0 0 0 0 0,-1 0 1 0 0,1 0-1 0 0,-1 0 1 0 0,1 0-1 0 0,0 0 0 0 0,-1 0 1 0 0,1-1-1 0 0,0 1 1 0 0,-1 0-1 0 0,1 0 0 0 0,0 0 1 0 0,-1 0-1 0 0,1-1 0 0 0,-1 1 1 0 0,1 0-1 0 0,0 0 1 0 0,0 0-1 0 0,-1-1 0 0 0,1 1 1 0 0,0 0-1 0 0,-1-1 1 0 0,1 0-8 0 0,0 1 0 0 0,-1-1 0 0 0,1 1 1 0 0,0-1-1 0 0,0 1 0 0 0,0-1 0 0 0,0 0 1 0 0,0 1-1 0 0,0-1 0 0 0,0 1 0 0 0,0-1 1 0 0,0 1-1 0 0,0-1 0 0 0,0 1 0 0 0,0-1 1 0 0,0 0-1 0 0,0 1 0 0 0,0-1 0 0 0,1 1 1 0 0,-1-1-1 0 0,0 1 0 0 0,0-1 0 0 0,1 1 1 0 0,-1-1-1 0 0,0 1 0 0 0,1-1 0 0 0,0 0 1 0 0,2-6 10 0 0,1-17-39 0 0,-4 16-12 0 0,1 1-1 0 0,0 0 0 0 0,1-1 1 0 0,0 1-1 0 0,0 0 1 0 0,6-14-1 0 0,-1-1-3 0 0,-1-1 0 0 0,-1 0-1 0 0,3-42 1 0 0,-8 59 40 0 0,1 0 0 0 0,0 0 0 0 0,0-1 0 0 0,1 1 0 0 0,0 0 0 0 0,4-9 0 0 0,5-23-37 0 0,13-31-27 0 0,-23 65 69 0 0,-1 0 1 0 0,1 0 0 0 0,0 0 0 0 0,1 0 0 0 0,-1 0 0 0 0,1 1 0 0 0,3-7 0 0 0,-4 8-1 0 0,1 1-1 0 0,-1 0 1 0 0,0-1-1 0 0,1 1 1 0 0,0 0-1 0 0,-1 0 0 0 0,1 0 1 0 0,0 0-1 0 0,-1 1 1 0 0,1-1-1 0 0,0 0 1 0 0,0 1-1 0 0,-1-1 1 0 0,4 0-1 0 0,-3 1 15 0 0,13 23 90 0 0,-11-12-84 0 0,2 0 7 0 0,-1 1 0 0 0,-1 1 0 0 0,0-1-1 0 0,4 20 1 0 0,2 17 85 0 0,-5-28-40 0 0,-1 1 1 0 0,-1-1-1 0 0,0 27 1 0 0,-3 102 299 0 0,1-150-372 0 0,-1 0 0 0 0,0 1 0 0 0,0-1 0 0 0,0 0 0 0 0,0 0 0 0 0,0 0 0 0 0,1 1-1 0 0,-1-1 1 0 0,0 0 0 0 0,0 0 0 0 0,0 0 0 0 0,0 0 0 0 0,1 1 0 0 0,-1-1 0 0 0,0 0 0 0 0,0 0 0 0 0,1 0 0 0 0,-1 0-1 0 0,0 0 1 0 0,0 0 0 0 0,1 0 0 0 0,-1 0 0 0 0,0 0 0 0 0,0 0 0 0 0,0 0 0 0 0,1 0 0 0 0,-1 0 0 0 0,0 0 0 0 0,0 0-1 0 0,1 0 1 0 0,-1 0 0 0 0,0 0 0 0 0,0 0 0 0 0,1 0 0 0 0,-1 0 0 0 0,0 0 0 0 0,0-1 0 0 0,1 1 0 0 0,-1 0-1 0 0,0 0 1 0 0,0 0 0 0 0,0 0 0 0 0,0 0 0 0 0,1-1 0 0 0,-1 1 0 0 0,0 0 0 0 0,0-1 0 0 0,11-5-5 0 0,-7-1 2 0 0,1-1-1 0 0,-1 0 1 0 0,0 1-1 0 0,-1-2 1 0 0,0 1-1 0 0,3-11 1 0 0,12-27-10 0 0,-15 38 15 0 0,-1-1 0 0 0,1 1 0 0 0,-1-1 0 0 0,0 0 1 0 0,-1 1-1 0 0,0-1 0 0 0,-1-16 0 0 0,0 16 0 0 0,0 0 1 0 0,1 0-1 0 0,0 0 0 0 0,0 1 0 0 0,1-1 1 0 0,5-16-1 0 0,1 9-3 0 0,-6 12 1 0 0,-1 1-1 0 0,1-1 1 0 0,-1 1 0 0 0,0-1 0 0 0,0 0-1 0 0,0 0 1 0 0,0 1 0 0 0,-1-1-1 0 0,1 0 1 0 0,-1 0 0 0 0,0 0-1 0 0,-1-5 1 0 0,1 8 0 0 0,1-1-1 0 0,-1 1 0 0 0,0-1 1 0 0,0 0-1 0 0,1 1 1 0 0,-1-1-1 0 0,1 1 1 0 0,0-1-1 0 0,-1 1 1 0 0,1 0-1 0 0,0-1 0 0 0,0 1 1 0 0,0 0-1 0 0,0-1 1 0 0,0 1-1 0 0,0 0 1 0 0,0 0-1 0 0,2-2 1 0 0,-1 2 5 0 0,0-1 0 0 0,-1 0 0 0 0,1 1 0 0 0,-1-1 1 0 0,1 0-1 0 0,-1 0 0 0 0,0 0 0 0 0,0 0 0 0 0,0 0 0 0 0,0 0 1 0 0,1-3-1 0 0,-1 4 0 0 0,0 0 0 0 0,0 0 1 0 0,0 0-1 0 0,0 0 0 0 0,0 0 0 0 0,0 0 1 0 0,0 0-1 0 0,0 1 0 0 0,1-1 0 0 0,-1 0 1 0 0,0 1-1 0 0,0-1 0 0 0,1 1 0 0 0,-1-1 0 0 0,0 1 1 0 0,0 0-1 0 0,1 0 0 0 0,-1-1 0 0 0,1 1 1 0 0,-1 0-1 0 0,0 0 0 0 0,1 0 0 0 0,-1 0 1 0 0,0 1-1 0 0,3-1 0 0 0,-1 1 9 0 0,1-1 0 0 0,-1 0 0 0 0,0 1-1 0 0,1 0 1 0 0,-1-1 0 0 0,0 1 0 0 0,1 1 0 0 0,-1-1 0 0 0,5 3-1 0 0,-4 1-5 0 0,-1-1-1 0 0,1 1 0 0 0,-1 0 0 0 0,0 0 0 0 0,0 0 1 0 0,-1 1-1 0 0,1-1 0 0 0,-1 1 0 0 0,0 0 0 0 0,1 8 1 0 0,-2-8-1 0 0,1 0 1 0 0,0 0 0 0 0,0 0 0 0 0,1 0-1 0 0,0 0 1 0 0,0 0 0 0 0,6 9-1 0 0,-6-11-11 0 0,0 1-1 0 0,-1-1 1 0 0,0 1-1 0 0,1-1 1 0 0,-2 1-1 0 0,1 0 1 0 0,-1 0-1 0 0,2 6 0 0 0,-3-6 1 0 0,1-1 0 0 0,0 0-1 0 0,0 0 1 0 0,1 0 0 0 0,-1 0-1 0 0,1-1 1 0 0,-1 1-1 0 0,1 0 1 0 0,0 0 0 0 0,1-1-1 0 0,-1 0 1 0 0,6 7-1 0 0,-4-7-28 0 0,-1 1-1 0 0,1 0 1 0 0,-1 0-1 0 0,0 0 1 0 0,0 0-1 0 0,-1 0 1 0 0,1 1-1 0 0,-1-1 1 0 0,2 7-1 0 0,13 22-857 0 0,-7-5-322 0 0,-10-27 1067 0 0,0 1 0 0 0,0-1 0 0 0,1 1 0 0 0,-1-1-1 0 0,0 1 1 0 0,1-1 0 0 0,-1 0 0 0 0,0 1 0 0 0,1-1-1 0 0,0 0 1 0 0,-1 1 0 0 0,1-1 0 0 0,0 0-1 0 0,0 0 1 0 0,0 1 0 0 0,0-1 0 0 0,0 0 0 0 0,0 0-1 0 0,0 0 1 0 0,0 0 0 0 0,0 0 0 0 0,0-1 0 0 0,1 1-1 0 0,-1 0 1 0 0,0 0 0 0 0,1-1 0 0 0,-1 1 0 0 0,0-1-1 0 0,1 1 1 0 0,-1-1 0 0 0,1 0 0 0 0,-1 1 0 0 0,0-1-1 0 0,1 0 1 0 0,-1 0 0 0 0,3 0 0 0 0,0 0-300 0 0,0 1 0 0 0,0 0 0 0 0,0-1 0 0 0,0 0 0 0 0,-1 0 0 0 0,1 0 0 0 0,0-1 0 0 0,0 1 0 0 0,0-1 0 0 0,0 0 0 0 0,-1 0 0 0 0,1 0 0 0 0,0 0 0 0 0,-1-1 0 0 0,1 0 0 0 0,-1 1 0 0 0,1-1 0 0 0,-1 0 0 0 0,0-1 0 0 0,0 1 0 0 0,0-1 0 0 0,0 1 0 0 0,3-5 0 0 0,15-20-5764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41 3736 0 0,'1'0'190'0'0,"-1"0"-1"0"0,1 0 1 0 0,0 0 0 0 0,-1 0 0 0 0,1-1-1 0 0,-1 1 1 0 0,1 0 0 0 0,0 0-1 0 0,-1 0 1 0 0,1-1 0 0 0,-1 1 0 0 0,1 0-1 0 0,0-1 1 0 0,-1 1 0 0 0,1 0 0 0 0,-1-1-1 0 0,1 1 1 0 0,-1-1 0 0 0,0 1 0 0 0,1 0-1 0 0,-1-1 1 0 0,1 1 0 0 0,-1-1-1 0 0,0 0 1 0 0,1 1 0 0 0,-1-1 0 0 0,0 1-1 0 0,0-1 1 0 0,1 1 0 0 0,-1-1 0 0 0,0 0-1 0 0,0 1 1 0 0,0-1 0 0 0,0 0 0 0 0,0 1-1 0 0,0-1 1 0 0,0 1 0 0 0,0-1-1 0 0,0 0 1 0 0,0 1 0 0 0,0-1 0 0 0,0 0-1 0 0,0 1 1 0 0,-1-1 0 0 0,1-1 0 0 0,-1-6 3814 0 0,-21-3 170 0 0,18 12-3904 0 0,-1-1 0 0 0,1 1 0 0 0,-1-1 0 0 0,1 1 0 0 0,-1 0 0 0 0,1 1 0 0 0,0-1 0 0 0,0 1 0 0 0,0 0 0 0 0,0 0 0 0 0,0 0 0 0 0,0 0 0 0 0,-5 5 0 0 0,-41 44 621 0 0,5-5-439 0 0,42-43-421 0 0,0 1 0 0 0,0-1 0 0 0,0 1 0 0 0,0 0 0 0 0,1 0 1 0 0,-1 0-1 0 0,1 0 0 0 0,0 1 0 0 0,-2 4 0 0 0,-7 14 70 0 0,-11 20 112 0 0,19-34-146 0 0,-1 0-1 0 0,-1-1 0 0 0,1 0 1 0 0,-11 14-1 0 0,11-17-48 0 0,1 0 0 0 0,1 1 0 0 0,-1-1 0 0 0,1 1-1 0 0,0-1 1 0 0,0 1 0 0 0,0 0 0 0 0,1 0 0 0 0,-2 12 0 0 0,3-16-18 0 0,-1 1 1 0 0,1-1-1 0 0,0 1 0 0 0,0-1 0 0 0,0 1 0 0 0,0-1 1 0 0,0 1-1 0 0,0-1 0 0 0,1 1 0 0 0,-1-1 1 0 0,1 1-1 0 0,-1-1 0 0 0,1 1 0 0 0,0-1 1 0 0,0 0-1 0 0,0 1 0 0 0,1-1 0 0 0,-1 0 1 0 0,0 0-1 0 0,1 0 0 0 0,0 0 0 0 0,-1 0 0 0 0,1 0 1 0 0,0 0-1 0 0,4 2 0 0 0,3-1-23 0 0,1 0 0 0 0,-1 0-1 0 0,1-1 1 0 0,0-1 0 0 0,0 1-1 0 0,0-2 1 0 0,0 1 0 0 0,0-2-1 0 0,17-1 1 0 0,-16-7-102 0 0,-4 2 54 0 0,4 1 13 0 0,-8 4 33 0 0,-1 1-1 0 0,1-1 1 0 0,0 1 0 0 0,0-1 0 0 0,-1 0-1 0 0,0 0 1 0 0,1 0 0 0 0,-1 0-1 0 0,0 0 1 0 0,0-1 0 0 0,3-3 0 0 0,23-18-173 0 0,-22 14 201 0 0,-1 0 0 0 0,0 1 1 0 0,-1-2-1 0 0,0 1 0 0 0,0 0 0 0 0,-1-1 0 0 0,-1 0 0 0 0,0 0 0 0 0,0 0 1 0 0,-1 0-1 0 0,-1 0 0 0 0,1 0 0 0 0,-2 0 0 0 0,1 0 0 0 0,-2 0 0 0 0,-3-17 1 0 0,2 9-7 0 0,2 13 4 0 0,0-1-1 0 0,-1 1 0 0 0,1 0 0 0 0,-1-1 0 0 0,-5-8 0 0 0,4 3 56 0 0,0 1 0 0 0,1-1-1 0 0,0 1 1 0 0,0-18 0 0 0,2 28-51 0 0,0 1 0 0 0,0 0 0 0 0,0 0 0 0 0,0 0 0 0 0,0-1 0 0 0,0 1-1 0 0,0 0 1 0 0,0 0 0 0 0,0-1 0 0 0,0 1 0 0 0,0 0 0 0 0,0 0 0 0 0,0 0 0 0 0,0-1 0 0 0,0 1 0 0 0,-1 0 0 0 0,1 0 0 0 0,0 0 0 0 0,0 0 0 0 0,0-1 0 0 0,0 1 0 0 0,0 0 0 0 0,-1 0 0 0 0,1 0-1 0 0,0 0 1 0 0,0 0 0 0 0,0 0 0 0 0,-1-1 0 0 0,1 1 0 0 0,0 0 0 0 0,0 0 0 0 0,0 0 0 0 0,-1 0 0 0 0,1 0 0 0 0,0 0 0 0 0,0 0 0 0 0,0 0 0 0 0,-1 0 0 0 0,1 0 0 0 0,0 0 0 0 0,0 0-1 0 0,-1 0 1 0 0,1 0 0 0 0,0 0 0 0 0,0 0 0 0 0,0 0 0 0 0,-1 0 0 0 0,1 0 0 0 0,0 0 0 0 0,0 1 0 0 0,0-1 0 0 0,-1 0 0 0 0,1 0 0 0 0,0 0 0 0 0,0 0 0 0 0,0 0 0 0 0,0 0 0 0 0,-1 1 0 0 0,1-1-1 0 0,0 0 1 0 0,0 1-1 0 0,-1-1-1 0 0,1 1 1 0 0,-1 0-1 0 0,1-1 1 0 0,-1 1-1 0 0,1-1 1 0 0,0 1-1 0 0,0 0 1 0 0,-1-1-1 0 0,1 1 1 0 0,0 0-1 0 0,0-1 1 0 0,0 1-1 0 0,-1 0 1 0 0,1 0-1 0 0,0-1 1 0 0,0 1-1 0 0,0 0 1 0 0,0 0-1 0 0,1-1 1 0 0,-1 1-1 0 0,0 0 1 0 0,0-1-1 0 0,0 1 1 0 0,0 0-1 0 0,1-1 1 0 0,-1 1-1 0 0,1 1 1 0 0,1 4-3 0 0,0-1 1 0 0,0 1-1 0 0,-1 0 1 0 0,0-1-1 0 0,0 1 1 0 0,0 0 0 0 0,-1 7-1 0 0,0-8-4 0 0,0 0-1 0 0,1 0 1 0 0,-1 0 0 0 0,1 1-1 0 0,0-1 1 0 0,1 0-1 0 0,-1 0 1 0 0,1 0 0 0 0,0 0-1 0 0,0-1 1 0 0,5 9 0 0 0,-5-10-3 0 0,0 0 1 0 0,-1 0 0 0 0,1 0 0 0 0,-1 0 0 0 0,0 0 0 0 0,0 1 0 0 0,0-1 0 0 0,0 0 0 0 0,0 4 0 0 0,-1-3-18 0 0,1 0 0 0 0,0-1 1 0 0,0 1-1 0 0,0-1 1 0 0,0 1-1 0 0,0-1 0 0 0,1 1 1 0 0,0-1-1 0 0,2 4 0 0 0,27 39-1091 0 0,-29-44 852 0 0,0 0 0 0 0,0-1 0 0 0,0 1 0 0 0,1 0 0 0 0,-1 0 0 0 0,1-1 0 0 0,-1 0 0 0 0,1 1 0 0 0,-1-1 0 0 0,1 0 0 0 0,0 0 0 0 0,0 0 0 0 0,-1-1 0 0 0,1 1 0 0 0,0-1 0 0 0,0 0 0 0 0,0 1 0 0 0,0-1 0 0 0,0 0 0 0 0,0-1 0 0 0,-1 1 0 0 0,1 0 0 0 0,0-1 0 0 0,0 0 0 0 0,0 0 0 0 0,0 0 0 0 0,-1 0 0 0 0,1 0 0 0 0,-1 0 0 0 0,1-1 0 0 0,-1 1 0 0 0,1-1 0 0 0,-1 1 0 0 0,0-1 0 0 0,1 0 0 0 0,-1 0 0 0 0,0 0 0 0 0,0-1 0 0 0,-1 1 0 0 0,1 0 0 0 0,0-1 0 0 0,-1 1 0 0 0,2-4 0 0 0,18-35-3689 0 0,-12 11-1187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5120 0 0,'0'-19'801'0'0,"3"0"4862"0"0,-3 19-5563 0 0,0-1 0 0 0,0 1 0 0 0,1 0 0 0 0,-1 0 0 0 0,0 0 0 0 0,0 0 0 0 0,0-1 0 0 0,0 1 0 0 0,0 0 0 0 0,0 0 0 0 0,0 0 0 0 0,1-1 400 0 0,-1 1-400 0 0,0 0 0 0 0,0 0 0 0 0,0 0 0 0 0,0 0 0 0 0,0 0 0 0 0,0 0 0 0 0,1 0 0 0 0,-1 0 0 0 0,0 0 0 0 0,0 0 0 0 0,0 0 0 0 0,0 0 0 0 0,1-1 0 0 0,-1 1 0 0 0,0 0 0 0 0,0 0 0 0 0,0 0 0 0 0,0 0 0 0 0,0 1 1 0 0,1-1-1 0 0,-1 0 0 0 0,0 0 0 0 0,0 0 0 0 0,0 0 0 0 0,0 0 0 0 0,0 0 0 0 0,1 0 0 0 0,-1 0 0 0 0,0 0 0 0 0,0 0 0 0 0,0 0 0 0 0,0 1 200 0 0,1-1-200 0 0,10 19 2329 0 0,-7 6-1613 0 0,-4-22-756 0 0,0 0-1 0 0,0-1 1 0 0,0 1 0 0 0,0 0 0 0 0,1 0-1 0 0,-1-1 1 0 0,1 1 0 0 0,0 0 0 0 0,0-1-1 0 0,0 1 1 0 0,0-1 0 0 0,0 1 0 0 0,0-1-1 0 0,3 4 1 0 0,-2-3 7 0 0,0 1-1 0 0,0-1 1 0 0,0 1 0 0 0,-1 0-1 0 0,1-1 1 0 0,-1 1 0 0 0,0 0-1 0 0,0 0 1 0 0,-1 0 0 0 0,1 0-1 0 0,-1 0 1 0 0,0 8 0 0 0,6 32 431 0 0,25 67 743 0 0,16 46 568 0 0,-27-116-1367 0 0,-16-35-366 0 0,-1 0-1 0 0,0 0 1 0 0,0 1-1 0 0,0-1 1 0 0,-1 1-1 0 0,0-1 1 0 0,2 12-1 0 0,0 3 181 0 0,1-1-1 0 0,0 0 1 0 0,11 25-1 0 0,10 37 338 0 0,-8 60 320 0 0,-17-135-834 0 0,0 1-1 0 0,0 0 1 0 0,0-1-1 0 0,-1 1 1 0 0,0-1-1 0 0,-1 1 1 0 0,0 0-1 0 0,0-1 1 0 0,0 1 0 0 0,-5 13-1 0 0,-15 50 571 0 0,18-66-622 0 0,-21 41 156 0 0,23-43-178 0 0,-1-1 0 0 0,1 0-1 0 0,-1 0 1 0 0,0 1-1 0 0,0-1 1 0 0,0-1 0 0 0,0 1-1 0 0,-1 0 1 0 0,1 0 0 0 0,0-1-1 0 0,-1 1 1 0 0,1-1 0 0 0,-1 0-1 0 0,1 0 1 0 0,-6 2-1 0 0,-4 1-77 0 0,-14 1-454 0 0,22-5 625 0 0,1 1-373 0 0,-1-1 1 0 0,0 1-1 0 0,1-1 0 0 0,-1 0 1 0 0,0-1-1 0 0,1 1 0 0 0,-1-1 1 0 0,1 1-1 0 0,-1-1 0 0 0,1 0 1 0 0,-1 0-1 0 0,1-1 0 0 0,-1 1 1 0 0,1-1-1 0 0,0 1 0 0 0,0-1 1 0 0,0 0-1 0 0,0-1 0 0 0,-4-2 1 0 0,3-4-969 0 0,0 1 0 0 0,0-1 0 0 0,1 0 0 0 0,0 0 0 0 0,1 0 0 0 0,0 0 0 0 0,0 0 0 0 0,1 0 0 0 0,1-1 0 0 0,-1 1 0 0 0,2-16 0 0 0,-1 13-5338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9296 0 0,'6'0'4719'0'0,"25"0"-747"0"0,-21 5-3227 0 0,1 1-1 0 0,-1 0 1 0 0,0 0-1 0 0,10 9 1 0 0,-18-13-602 0 0,0 1 0 0 0,1 0 0 0 0,-1-1 0 0 0,0 1 0 0 0,-1 0 0 0 0,1 0 1 0 0,0 0-1 0 0,1 6 0 0 0,-1-4-15 0 0,1-1 0 0 0,-1 1 0 0 0,0 0 0 0 0,1-1 0 0 0,0 0 0 0 0,7 8 0 0 0,6 12 613 0 0,24 46 0 0 0,-26-44-532 0 0,16 51 379 0 0,-10-21-171 0 0,-17-44-272 0 0,0 0 1 0 0,1-1-1 0 0,8 19 0 0 0,-3-16-24 0 0,-5-7-46 0 0,0 0 0 0 0,0 0 0 0 0,-1 0 1 0 0,1 1-1 0 0,2 10 0 0 0,-3-7 28 0 0,2 0 0 0 0,-1 0-1 0 0,2 0 1 0 0,-1-1 0 0 0,13 17 0 0 0,-11-17 0 0 0,-1 0 1 0 0,0 0-1 0 0,0 1 1 0 0,-1-1-1 0 0,-1 1 1 0 0,6 18-1 0 0,12 24 230 0 0,-18-45-276 0 0,1 0 0 0 0,-2 1-1 0 0,1-1 1 0 0,-1 1 0 0 0,3 14 0 0 0,13 77 450 0 0,7 45 83 0 0,-22-80-516 0 0,-4 77 0 0 0,-2-51-207 0 0,-7-21-590 0 0,-5 7-2694 0 0,12-70 2622 0 0,1-1 1 0 0,-1 1-1 0 0,0-1 1 0 0,-1 1-1 0 0,1-1 1 0 0,-1 0-1 0 0,-1 0 1 0 0,1 0-1 0 0,-1-1 1 0 0,0 1-1 0 0,-8 8 0 0 0,-8 13-6190 0 0,11-16 23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134 262 7680 0 0,'-3'-1'582'0'0,"0"1"0"0"0,1-2 0 0 0,-1 1 0 0 0,0 0 0 0 0,0 0 0 0 0,1-1 0 0 0,-1 0 0 0 0,1 1 0 0 0,-5-5 0 0 0,-18-9 1275 0 0,21 14-1640 0 0,0 0-1 0 0,0-1 1 0 0,0 1 0 0 0,0-1-1 0 0,0 0 1 0 0,0 0 0 0 0,1 0 0 0 0,-1 0-1 0 0,0-1 1 0 0,1 1 0 0 0,0-1-1 0 0,0 0 1 0 0,0 0 0 0 0,0 0-1 0 0,0-1 1 0 0,1 1 0 0 0,-1-1 0 0 0,1 1-1 0 0,0-1 1 0 0,0 0 0 0 0,0 0-1 0 0,0 0 1 0 0,1 0 0 0 0,0 0-1 0 0,0 0 1 0 0,0 0 0 0 0,0 0 0 0 0,0-1-1 0 0,1-5 1 0 0,0 8-160 0 0,0-1 0 0 0,1 1-1 0 0,-1 0 1 0 0,0 0 0 0 0,1-1 0 0 0,0 1-1 0 0,-1 0 1 0 0,1 0 0 0 0,0 0 0 0 0,0 0-1 0 0,0 0 1 0 0,1 0 0 0 0,-1 0 0 0 0,0 0 0 0 0,1 0-1 0 0,-1 1 1 0 0,1-1 0 0 0,2-1 0 0 0,37-23 532 0 0,-7 5-334 0 0,-28 16-183 0 0,0 0 0 0 0,1 1 1 0 0,0 0-1 0 0,0 0 0 0 0,0 1 1 0 0,0-1-1 0 0,1 2 0 0 0,-1-1 1 0 0,1 1-1 0 0,0 0 0 0 0,13-1 1 0 0,10 0 249 0 0,52 1 1 0 0,-55 2-182 0 0,-27 0-130 0 0,0 1-1 0 0,0-1 1 0 0,0 0-1 0 0,0 0 0 0 0,0 0 1 0 0,0 0-1 0 0,0 1 1 0 0,0-1-1 0 0,0 0 1 0 0,0 1-1 0 0,0-1 1 0 0,-1 1-1 0 0,1-1 1 0 0,0 1-1 0 0,0 0 0 0 0,0-1 1 0 0,0 1-1 0 0,0 1 1 0 0,5 2 28 0 0,-2-2-27 0 0,-1-1 0 0 0,0 1 1 0 0,0-1-1 0 0,0 1 1 0 0,0 0-1 0 0,0 0 1 0 0,0 1-1 0 0,-1-1 1 0 0,1 0-1 0 0,-1 1 1 0 0,1 0-1 0 0,-1-1 1 0 0,0 1-1 0 0,0 0 1 0 0,0 0-1 0 0,2 6 1 0 0,7 15 59 0 0,-1-1 0 0 0,-1 2 0 0 0,-1-1 0 0 0,-1 1 0 0 0,-1 1 0 0 0,-1-1 0 0 0,-2 1 1 0 0,0 0-1 0 0,-2 39 0 0 0,-4-13 64 0 0,-3-1-1 0 0,-2 1 1 0 0,-2-1 0 0 0,-26 78 0 0 0,25-84-7 0 0,-7 65 0 0 0,8-44-32 0 0,7 1 26 0 0,3-54-79 0 0,0-1 0 0 0,-1 1 0 0 0,-3 17 0 0 0,3-28-36 0 0,0 0 0 0 0,0-1 0 0 0,1 1 0 0 0,-1 0 0 0 0,0 0 0 0 0,1 0 0 0 0,0 0 0 0 0,0 0 0 0 0,-1-1 0 0 0,1 1 0 0 0,0 0 0 0 0,0 0 0 0 0,1 0-1 0 0,-1 0 1 0 0,0 0 0 0 0,1 0 0 0 0,-1 0 0 0 0,1-1 0 0 0,-1 1 0 0 0,1 0 0 0 0,0 0 0 0 0,0-1 0 0 0,0 1 0 0 0,0 0 0 0 0,0-1 0 0 0,0 1 0 0 0,0-1 0 0 0,1 1 0 0 0,-1-1 0 0 0,1 0 0 0 0,-1 1 0 0 0,4 1 0 0 0,5 5 38 0 0,3 12 113 0 0,-13-19-153 0 0,1 1 1 0 0,-1-1-1 0 0,1 1 1 0 0,0-1-1 0 0,0 1 1 0 0,0-1-1 0 0,0 1 1 0 0,0-1-1 0 0,0 0 1 0 0,0 1 0 0 0,0-1-1 0 0,0 0 1 0 0,1 0-1 0 0,-1 0 1 0 0,0 0-1 0 0,3 1 1 0 0,7 4 28 0 0,0-1 0 0 0,0 0 1 0 0,1 0-1 0 0,0-1 0 0 0,0-1 1 0 0,0 0-1 0 0,0 0 0 0 0,0-2 1 0 0,1 1-1 0 0,-1-2 0 0 0,1 1 1 0 0,-1-2-1 0 0,1 1 0 0 0,-1-2 1 0 0,0 0-1 0 0,1 0 0 0 0,20-8 1 0 0,-10 3-88 0 0,-19 6 28 0 0,1 0-1 0 0,-1 0 1 0 0,0 0 0 0 0,-1-1 0 0 0,1 1-1 0 0,0-1 1 0 0,0 0 0 0 0,-1 0 0 0 0,1 0-1 0 0,-1-1 1 0 0,1 1 0 0 0,-1-1 0 0 0,0 0 0 0 0,0 0-1 0 0,0 0 1 0 0,3-4 0 0 0,-5 5 2 0 0,-1 1 1 0 0,1 0 0 0 0,0-1-1 0 0,0 1 1 0 0,0 0 0 0 0,0 0-1 0 0,0 0 1 0 0,0 0 0 0 0,0 0-1 0 0,0 0 1 0 0,0 0 0 0 0,0 0-1 0 0,0 0 1 0 0,1 1-1 0 0,-1-1 1 0 0,0 0 0 0 0,1 1-1 0 0,-1-1 1 0 0,2 1 0 0 0,-1-1-35 0 0,1 0 1 0 0,-1 0-1 0 0,0 1 1 0 0,0-1-1 0 0,0 0 1 0 0,-1-1 0 0 0,1 1-1 0 0,0 0 1 0 0,0-1-1 0 0,-1 1 1 0 0,1-1-1 0 0,2-2 1 0 0,11-7-254 0 0,-12 9 199 0 0,1 0 0 0 0,-1-1 0 0 0,1 1 0 0 0,-1-1 0 0 0,0 0 0 0 0,0 1 0 0 0,0-1 0 0 0,-1-1 0 0 0,1 1 0 0 0,-1 0 0 0 0,3-4 0 0 0,13-21-739 0 0,-15 26 706 0 0,-1-1 0 0 0,0 0-1 0 0,0 0 1 0 0,0 0 0 0 0,0 0 0 0 0,-1 0 0 0 0,1 0-1 0 0,1-6 1 0 0,-2 6 12 0 0,-1 1 1 0 0,1 0-1 0 0,0-1 0 0 0,0 1 0 0 0,0 0 0 0 0,0 0 1 0 0,0 0-1 0 0,1 0 0 0 0,-1 0 0 0 0,3-3 0 0 0,-2 3 12 0 0,-1 0-1 0 0,1 0 0 0 0,-1 0 1 0 0,0 0-1 0 0,0 0 0 0 0,1 0 1 0 0,-1 0-1 0 0,-1-1 0 0 0,1 1 1 0 0,0 0-1 0 0,-1-1 0 0 0,1-2 1 0 0,10-124-7341 0 0,-4 103 4388 0 0,-5 13-3481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 9416 0 0,'0'0'2704'0'0,"6"0"911"0"0,24 0-1349 0 0,-26-1-1886 0 0,1 1 0 0 0,-1 0-1 0 0,0 0 1 0 0,0 0 0 0 0,0 1 0 0 0,0-1 0 0 0,1 1 0 0 0,-1 0 0 0 0,0 0 0 0 0,0 1 0 0 0,-1-1-1 0 0,7 4 1 0 0,-8-3-241 0 0,-1 0 0 0 0,1 1 0 0 0,0-1-1 0 0,-1 1 1 0 0,1-1 0 0 0,-1 1-1 0 0,0 0 1 0 0,0 0 0 0 0,0-1 0 0 0,0 1-1 0 0,0 0 1 0 0,0 0 0 0 0,-1 0 0 0 0,0 0-1 0 0,0 0 1 0 0,1 0 0 0 0,-2 0-1 0 0,1 5 1 0 0,0 2 9 0 0,0 1-1 0 0,0-1 1 0 0,-1 1-1 0 0,0-1 1 0 0,-1 0 0 0 0,0 1-1 0 0,0-1 1 0 0,-8 18-1 0 0,-3 4 155 0 0,-9 12-55 0 0,1-11-4 0 0,-26 54 0 0 0,1-9-50 0 0,-2 3-225 0 0,38-63 94 0 0,-1-1 0 0 0,0 0 1 0 0,-24 26-1 0 0,8-8 2 0 0,9-13-17 0 0,-8 15 130 0 0,21-27-134 0 0,5-10-36 0 0,0 0-1 0 0,0 0 0 0 0,0 0 0 0 0,0 0 1 0 0,1 0-1 0 0,-1 0 0 0 0,0 0 0 0 0,0 0 1 0 0,0 0-1 0 0,0 1 0 0 0,0-1 0 0 0,0 0 1 0 0,0 0-1 0 0,0 0 0 0 0,0 0 0 0 0,0 0 1 0 0,0 0-1 0 0,0 0 0 0 0,0 0 0 0 0,0 0 1 0 0,0 0-1 0 0,0 0 0 0 0,0 1 0 0 0,0-1 1 0 0,0 0-1 0 0,0 0 0 0 0,0 0 0 0 0,0 0 1 0 0,0 0-1 0 0,0 0 0 0 0,0 0 0 0 0,25-11 23 0 0,109-38 93 0 0,-131 48-116 0 0,1 0 0 0 0,-1 0 0 0 0,0-1 0 0 0,1 1 1 0 0,-1-1-1 0 0,0 0 0 0 0,0 0 0 0 0,0 0 0 0 0,-1 0 0 0 0,1 0 1 0 0,0-1-1 0 0,2-2 0 0 0,-2 1-17 0 0,1 0 1 0 0,0 1-1 0 0,1 0 0 0 0,-1-1 1 0 0,1 1-1 0 0,-1 1 0 0 0,6-3 0 0 0,16-10-98 0 0,-1 0 0 0 0,-1-1-1 0 0,-1-2 1 0 0,0 0 0 0 0,-1-2-1 0 0,25-28 1 0 0,-22 24 70 0 0,-21 21 38 0 0,0-1 1 0 0,1 0 0 0 0,-2 0-1 0 0,1 0 1 0 0,0 0 0 0 0,-1-1-1 0 0,0 1 1 0 0,0-1 0 0 0,0 0-1 0 0,0 0 1 0 0,-1 0-1 0 0,3-9 1 0 0,5-15 12 0 0,-3 18 1 0 0,-15 30 8 0 0,7-18-19 0 0,-1 0-1 0 0,1 1 1 0 0,0 0-1 0 0,1-1 0 0 0,-1 1 1 0 0,0-1-1 0 0,0 1 0 0 0,1 0 1 0 0,-1 0-1 0 0,1-1 0 0 0,-1 1 1 0 0,1 2-1 0 0,0 174 88 0 0,-14-88-42 0 0,5 105 62 0 0,9-194-110 0 0,0 1-1 0 0,0-1 0 0 0,1 1 0 0 0,-1-1 0 0 0,0 1 1 0 0,0-1-1 0 0,1 1 0 0 0,-1-1 0 0 0,1 1 1 0 0,-1-1-1 0 0,1 0 0 0 0,0 1 0 0 0,-1-1 0 0 0,1 0 1 0 0,0 0-1 0 0,0 1 0 0 0,0-1 0 0 0,0 0 0 0 0,0 0 1 0 0,0 0-1 0 0,0 0 0 0 0,0 0 0 0 0,1 0 0 0 0,-1 0 1 0 0,3 1-1 0 0,1 1-54 0 0,10 3-10 0 0,-9-7 32 0 0,0 0 0 0 0,0 0-1 0 0,0-1 1 0 0,0 0-1 0 0,0 0 1 0 0,0-1-1 0 0,0 1 1 0 0,-1-1-1 0 0,1 0 1 0 0,-1-1 0 0 0,8-6-1 0 0,55-49-265 0 0,-52 45 205 0 0,3-3-55 0 0,16-10-41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372 393 6864 0 0,'0'-198'13434'0'0,"0"197"-13359"0"0,-1 0 0 0 0,1 1 0 0 0,-1-1 0 0 0,1 0 0 0 0,-1 0 0 0 0,1 0 0 0 0,-1 1 0 0 0,1-1 0 0 0,-1 0 0 0 0,0 1 0 0 0,1-1 0 0 0,-1 1 0 0 0,0-1 0 0 0,0 1 0 0 0,0-1 0 0 0,1 1 0 0 0,-1-1 0 0 0,0 1 0 0 0,0 0 0 0 0,0-1 0 0 0,0 1 1 0 0,0 0-1 0 0,0 0 0 0 0,-1 0 0 0 0,-24-4 806 0 0,25 4-843 0 0,0 0 0 0 0,0 0 0 0 0,0 0 0 0 0,0 0-1 0 0,0 0 1 0 0,0 1 0 0 0,0-1 0 0 0,0 0 0 0 0,0 1 0 0 0,0-1 0 0 0,0 1-1 0 0,0-1 1 0 0,0 1 0 0 0,0-1 0 0 0,1 1 0 0 0,-1-1 0 0 0,-1 2-1 0 0,-10 6 174 0 0,7-7-147 0 0,1 1-1 0 0,0 0 0 0 0,0 0 1 0 0,0 0-1 0 0,0 1 1 0 0,1-1-1 0 0,-1 1 1 0 0,1 0-1 0 0,-1 0 0 0 0,1 0 1 0 0,0 1-1 0 0,0-1 1 0 0,0 1-1 0 0,1 0 0 0 0,-1-1 1 0 0,1 1-1 0 0,-4 8 1 0 0,-28 82 712 0 0,32-87-730 0 0,1 1 1 0 0,0-1 0 0 0,1 1 0 0 0,0 0 0 0 0,0-1 0 0 0,1 10 0 0 0,1 15 206 0 0,-1-23-195 0 0,1 1 1 0 0,1-1 0 0 0,0 0-1 0 0,0 1 1 0 0,1-1 0 0 0,0-1-1 0 0,0 1 1 0 0,1 0 0 0 0,0-1-1 0 0,1 0 1 0 0,-1-1-1 0 0,12 12 1 0 0,-17-19-56 0 0,14 26 202 0 0,-2-6-71 0 0,2-10-46 0 0,-12-9-67 0 0,0 1-1 0 0,0-1 1 0 0,0 1-1 0 0,0 0 1 0 0,0 0-1 0 0,0-1 1 0 0,0 1-1 0 0,0 1 1 0 0,-1-1-1 0 0,1 0 1 0 0,-1 0-1 0 0,0 1 1 0 0,1-1-1 0 0,0 5 1 0 0,-1-4 2 0 0,0 0 0 0 0,0 0 0 0 0,1 1-1 0 0,-1-1 1 0 0,1 0 0 0 0,-1-1 0 0 0,1 1 0 0 0,0 0 0 0 0,0 0 0 0 0,0-1 0 0 0,1 1 0 0 0,2 2 0 0 0,20 23 249 0 0,-15-13-177 0 0,0 0-1 0 0,-2 0 1 0 0,0 1-1 0 0,9 26 0 0 0,2 9 170 0 0,40 132 420 0 0,-43-130-561 0 0,-12-43-98 0 0,-1 0 1 0 0,0 0-1 0 0,-1 0 0 0 0,0 0 1 0 0,0 1-1 0 0,0 15 0 0 0,-2-25-21 0 0,0 1 0 0 0,-1-1 0 0 0,1 0 0 0 0,0 0 0 0 0,-1 0 0 0 0,1 0 0 0 0,-1 0 0 0 0,0 0-1 0 0,1 0 1 0 0,-1 0 0 0 0,0 0 0 0 0,1 0 0 0 0,-1-1 0 0 0,0 1 0 0 0,0 0 0 0 0,0 0 0 0 0,0-1 0 0 0,0 1-1 0 0,0 0 1 0 0,0-1 0 0 0,0 1 0 0 0,0-1 0 0 0,0 1 0 0 0,0-1 0 0 0,0 0 0 0 0,0 1 0 0 0,0-1 0 0 0,-3 0-1 0 0,-43 6-261 0 0,35-5-17 0 0,8-1 182 0 0,-22 2-1095 0 0,-49-1 0 0 0,67-2 950 0 0,0 0-1 0 0,0 0 1 0 0,0-1-1 0 0,0 0 1 0 0,0-1-1 0 0,0 1 0 0 0,0-1 1 0 0,1-1-1 0 0,0 1 1 0 0,-13-10-1 0 0,-10-6-506 0 0,21 13 412 0 0,-1 1-1 0 0,1-2 1 0 0,0 1 0 0 0,1-1-1 0 0,0-1 1 0 0,-9-9 0 0 0,0-8-336 0 0,2-1-1 0 0,0-1 1 0 0,2 0 0 0 0,0-1 0 0 0,-8-32 0 0 0,5 10 24 0 0,4 1-1 0 0,-10-69 1 0 0,12-24 395 0 0,10 44 3376 0 0,0 82-2061 0 0,0 11-838 0 0,1 1 0 0 0,0 0 0 0 0,1-1 0 0 0,-1 1 0 0 0,1 0 0 0 0,0 0 0 0 0,0 0 0 0 0,0 0 0 0 0,0 0 0 0 0,1 0 0 0 0,-1 1 0 0 0,1-1 0 0 0,0 1 0 0 0,0 0 0 0 0,0 0-1 0 0,1 0 1 0 0,-1 0 0 0 0,6-3 0 0 0,4-6 190 0 0,-11 10-383 0 0,-1 0 0 0 0,1 1 0 0 0,0-1 0 0 0,0 1 0 0 0,-1-1 1 0 0,1 1-1 0 0,0 0 0 0 0,0-1 0 0 0,0 1 0 0 0,4-1 0 0 0,98-42 338 0 0,-35 13-546 0 0,-33 8-200 0 0,-31 19 263 0 0,0 0 0 0 0,0 1 0 0 0,0-1 0 0 0,0 1 0 0 0,1 0 0 0 0,-1 0 0 0 0,1 1 1 0 0,10-4-1 0 0,-4 3-203 0 0,0-1 1 0 0,0 0 0 0 0,-1-1 0 0 0,0 0 0 0 0,0-1 0 0 0,16-11 0 0 0,-20 11-67 0 0,1 1 0 0 0,0-1 0 0 0,0 1 0 0 0,0 0 0 0 0,1 1 0 0 0,10-4 0 0 0,-6 2-43 0 0,-1 1-26 0 0,-10 4 374 0 0,1 0-1 0 0,-1 1 1 0 0,1-1-1 0 0,-1-1 1 0 0,1 1 0 0 0,-1 0-1 0 0,1 0 1 0 0,-1-1 0 0 0,0 0-1 0 0,0 1 1 0 0,0-1 0 0 0,0 0-1 0 0,0 0 1 0 0,0 0-1 0 0,-1 0 1 0 0,1 0 0 0 0,0 0-1 0 0,-1-1 1 0 0,0 1 0 0 0,2-5-1 0 0,-2 6 40 0 0,0-1-1 0 0,0 1 0 0 0,0 0 1 0 0,0 0-1 0 0,0 0 0 0 0,0 0 1 0 0,0 0-1 0 0,0 0 1 0 0,1 0-1 0 0,-1 0 0 0 0,0 1 1 0 0,1-1-1 0 0,-1 0 1 0 0,0 1-1 0 0,1-1 0 0 0,-1 1 1 0 0,1-1-1 0 0,2 0 0 0 0,-2 1-13 0 0,0 0 0 0 0,0-1-1 0 0,0 0 1 0 0,0 0 0 0 0,0 1-1 0 0,0-1 1 0 0,0 0 0 0 0,0-1-1 0 0,-1 1 1 0 0,1 0 0 0 0,2-3-1 0 0,71-51-609 0 0,-75 54 752 0 0,1 1 0 0 0,0-1 0 0 0,0 1-1 0 0,-1 0 1 0 0,1-1 0 0 0,0 1 0 0 0,0 0-1 0 0,-1-1 1 0 0,1 1 0 0 0,0 0 0 0 0,0 0-1 0 0,0 0 1 0 0,0 0 0 0 0,-1 0 0 0 0,1 0-1 0 0,0 0 1 0 0,0 0 0 0 0,0 0 0 0 0,0 0-1 0 0,0 0 1 0 0,-1 0 0 0 0,1 1 0 0 0,0-1-1 0 0,0 0 1 0 0,0 1 0 0 0,-1-1 0 0 0,1 1 0 0 0,0-1-1 0 0,-1 0 1 0 0,1 1 0 0 0,0 0 0 0 0,-1-1-1 0 0,1 1 1 0 0,0-1 0 0 0,-1 1 0 0 0,1 1-1 0 0,19 23 2161 0 0,-17-17-1932 0 0,0 1-1 0 0,0-1 1 0 0,-1 1 0 0 0,-1 0 0 0 0,1 0 0 0 0,-1 11-1 0 0,0-9 41 0 0,0 0 0 0 0,1 0 0 0 0,0 0-1 0 0,6 19 1 0 0,-4-18-140 0 0,-1 0-1 0 0,-1 0 1 0 0,0 0-1 0 0,-1 1 1 0 0,0 19-1 0 0,3 23 423 0 0,3-4-95 0 0,0-5 201 0 0,3 89-1 0 0,-8 24-87 0 0,0 15-4030 0 0,3-154 1060 0 0,6-19-1309 0 0,17-24-1981 0 0,-21 16 5889 0 0,-3 4-569 0 0,-3 2 46 0 0,1 0 0 0 0,0 0 0 0 0,-1 0 0 0 0,1-1 0 0 0,-1 1 0 0 0,1-1 0 0 0,-1 1 0 0 0,0-1 0 0 0,0 1 0 0 0,0-1 0 0 0,0 0 0 0 0,0 1 0 0 0,0-1 0 0 0,0 0 0 0 0,0 0 0 0 0,0 0 0 0 0,-1 0 0 0 0,1 0 0 0 0,-1 0 0 0 0,0 0 0 0 0,1-3 0 0 0,6-23-5675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7112 0 0,'-3'0'10411'0'0,"-8"10"-8664"0"0,10 11-1077 0 0,-1 1 1 0 0,-1 0-1 0 0,-1-1 1 0 0,-8 26-1 0 0,-4 22-26 0 0,13-47-440 0 0,1-1-1 0 0,1 1 1 0 0,3 31 0 0 0,0 0 268 0 0,-2-45-408 0 0,1-1 0 0 0,0 1 0 0 0,0-1 0 0 0,1 0 0 0 0,0 1 0 0 0,0-1 0 0 0,1 0 0 0 0,-1 0 0 0 0,6 7 0 0 0,7 3 68 0 0,3 9 77 0 0,-15-20-162 0 0,0-1 0 0 0,0 1 1 0 0,1 0-1 0 0,0-1 0 0 0,0 0 0 0 0,0 0 1 0 0,1 0-1 0 0,-1 0 0 0 0,1-1 0 0 0,0 0 1 0 0,11 7-1 0 0,0-2 76 0 0,0 0-1 0 0,25 9 1 0 0,-37-17-98 0 0,9 9 72 0 0,2-1 11 0 0,6-5 30 0 0,-1-1-1 0 0,30 2 1 0 0,-42-5-91 0 0,-1 0 0 0 0,1-1-1 0 0,-1 0 1 0 0,1 0 0 0 0,-1-1 0 0 0,1 1 0 0 0,-1-2 0 0 0,0 1-1 0 0,0-1 1 0 0,8-4 0 0 0,-15 7-43 0 0,5-2 24 0 0,0 0 0 0 0,-1 0 1 0 0,1-1-1 0 0,-1 0 1 0 0,0 0-1 0 0,0 0 0 0 0,0 0 1 0 0,0-1-1 0 0,0 1 1 0 0,-1-1-1 0 0,1 0 1 0 0,-1 0-1 0 0,5-9 0 0 0,-7 12-17 0 0,-1-1-1 0 0,1 1 0 0 0,0 0 0 0 0,0 0 0 0 0,0 0 0 0 0,0 0 0 0 0,-1 0 0 0 0,2 0 1 0 0,-1 0-1 0 0,0 0 0 0 0,0 1 0 0 0,0-1 0 0 0,0 0 0 0 0,0 1 0 0 0,1-1 0 0 0,-1 1 1 0 0,2-1-1 0 0,11-8 61 0 0,-11 3-8 0 0,1-1 0 0 0,-1 1 0 0 0,0-1-1 0 0,0 0 1 0 0,3-10 0 0 0,8-20 321 0 0,-12 21-177 0 0,-1-35 135 0 0,0 11-40 0 0,-4-52 0 0 0,2 82-260 0 0,-1 0 0 0 0,0 0 0 0 0,0 0 0 0 0,0 1 0 0 0,-1-1 0 0 0,-1 1 1 0 0,0-1-1 0 0,0 1 0 0 0,-1 0 0 0 0,-8-12 0 0 0,11 19-19 0 0,0-1 0 0 0,-1 1 0 0 0,1-1 0 0 0,-1 1 1 0 0,1 0-1 0 0,-1 0 0 0 0,0 0 0 0 0,0 0 0 0 0,0 0 0 0 0,-6-2 0 0 0,-16-12 80 0 0,22 14-98 0 0,0 0-1 0 0,0 0 0 0 0,-1 0 0 0 0,1 0 1 0 0,-1 0-1 0 0,1 1 0 0 0,-1 0 0 0 0,0 0 1 0 0,0 0-1 0 0,1 0 0 0 0,-1 0 1 0 0,-8 0-1 0 0,-58-1-110 0 0,50 3-25 0 0,4-1-2 0 0,-7-1-593 0 0,0 1 0 0 0,-46 7-1 0 0,34-4-467 0 0,33-3 1119 0 0,-1 0-1 0 0,1 0 1 0 0,0 0 0 0 0,-1 0-1 0 0,1 1 1 0 0,0-1-1 0 0,0 1 1 0 0,-1-1-1 0 0,1 1 1 0 0,0 0-1 0 0,0 0 1 0 0,0 0-1 0 0,0 0 1 0 0,0 0-1 0 0,-4 2 1 0 0,-54 19-1643 0 0,48-19 821 0 0,-1 0 0 0 0,1 1 0 0 0,0 1 0 0 0,-17 9 0 0 0,7-6-1098 0 0,19-8 1465 0 0,0 1 0 0 0,0 0 0 0 0,0-1 0 0 0,1 1 0 0 0,-1 1 0 0 0,0-1 0 0 0,1 0 0 0 0,-1 1 0 0 0,1-1 0 0 0,-4 3 0 0 0,-3 3-7132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 3536 0 0,'0'0'2309'0'0,"-2"-37"14653"0"0,1 38-16860 0 0,-1 0-1 0 0,0-1 1 0 0,1 1-1 0 0,-1 0 1 0 0,0 0-1 0 0,1 0 1 0 0,-1 1-1 0 0,1-1 0 0 0,0 0 1 0 0,-1 0-1 0 0,1 1 1 0 0,0-1-1 0 0,0 1 1 0 0,0-1-1 0 0,0 1 1 0 0,0-1-1 0 0,0 1 1 0 0,0 0-1 0 0,0-1 1 0 0,1 1-1 0 0,-1 0 1 0 0,0 3-1 0 0,-9 39 449 0 0,1 253 1329 0 0,7-262-1686 0 0,1-26-157 0 0,0 0 0 0 0,1 0 1 0 0,-1-1-1 0 0,2 1 0 0 0,-1 0 0 0 0,1 0 1 0 0,1 0-1 0 0,0-1 0 0 0,0 1 1 0 0,4 10-1 0 0,4 2 1 0 0,0 1 0 0 0,10 41-1 0 0,-2-9-37 0 0,-18-52 2 0 0,1-1-1 0 0,0 0 1 0 0,-1 1 0 0 0,1-1-1 0 0,0 0 1 0 0,0 0 0 0 0,0 1-1 0 0,0-1 1 0 0,0 0 0 0 0,0 0-1 0 0,0 0 1 0 0,0 0-1 0 0,0 0 1 0 0,2 1 0 0 0,7 7-16 0 0,10 11-5 0 0,3 6-23 0 0,-22-25 38 0 0,-1 0 1 0 0,1 0-1 0 0,-1 0 0 0 0,1 0 0 0 0,0 0 1 0 0,-1 0-1 0 0,1 0 0 0 0,0-1 1 0 0,0 1-1 0 0,-1 0 0 0 0,1 0 0 0 0,0-1 1 0 0,0 1-1 0 0,0 0 0 0 0,0-1 0 0 0,0 1 1 0 0,0-1-1 0 0,0 0 0 0 0,2 1 1 0 0,-2 0-10 0 0,0-1 1 0 0,0 0-1 0 0,0 1 1 0 0,0-1-1 0 0,1 1 1 0 0,-2 0-1 0 0,1-1 1 0 0,0 1-1 0 0,0-1 1 0 0,0 1-1 0 0,0 0 1 0 0,0 0-1 0 0,0 0 1 0 0,-1 0-1 0 0,1-1 1 0 0,0 1 0 0 0,-1 0-1 0 0,1 0 1 0 0,0 2-1 0 0,1 0-75 0 0,0 0 0 0 0,0-1 0 0 0,0 1 0 0 0,0-1 0 0 0,0 1 0 0 0,0-1 0 0 0,1 0-1 0 0,-1 0 1 0 0,1 0 0 0 0,-1 0 0 0 0,1 0 0 0 0,0-1 0 0 0,0 1 0 0 0,0-1 0 0 0,0 0 0 0 0,0 0 0 0 0,0 0 0 0 0,0 0-1 0 0,0 0 1 0 0,0-1 0 0 0,4 1 0 0 0,19 8-504 0 0,-16-8 584 0 0,-7-1 2 0 0,0 1 1 0 0,-1-1 0 0 0,1 0 0 0 0,0 0 0 0 0,0 0 0 0 0,-1 0 0 0 0,1 0 0 0 0,0-1 0 0 0,0 1 0 0 0,-1-1 0 0 0,1 1 0 0 0,0-1 0 0 0,-1 0-1 0 0,1 0 1 0 0,-1-1 0 0 0,1 1 0 0 0,3-3 0 0 0,29-22-84 0 0,9-41-125 0 0,-27 41 79 0 0,-9 12 73 0 0,16-5-85 0 0,-11-13-24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14 5920 0 0,'-40'-7'8331'0'0,"-6"0"-5724"0"0,36 7-2345 0 0,1 0 0 0 0,-1 1 0 0 0,1 0 0 0 0,-1 0 0 0 0,1 1 0 0 0,-1 0 0 0 0,1 1 0 0 0,0 0 0 0 0,0 0 0 0 0,0 1 0 0 0,1 0 0 0 0,-1 1-1 0 0,1 0 1 0 0,-15 11 0 0 0,-13 5 222 0 0,32-19-447 0 0,0-1 0 0 0,0 1 1 0 0,0 0-1 0 0,1 0 0 0 0,-1 0 0 0 0,1 0 0 0 0,-1 1 0 0 0,1-1 1 0 0,0 1-1 0 0,0 0 0 0 0,0 0 0 0 0,0 0 0 0 0,1 1 1 0 0,-5 5-1 0 0,0 6 121 0 0,1 0 0 0 0,1-1 1 0 0,0 2-1 0 0,-4 19 0 0 0,8-28-78 0 0,0 1 1 0 0,0-1-1 0 0,1 1 1 0 0,0-1-1 0 0,0 1 0 0 0,1-1 1 0 0,0 1-1 0 0,0-1 0 0 0,1 1 1 0 0,0-1-1 0 0,4 11 1 0 0,5 7 163 0 0,-10-19-191 0 0,2 0 0 0 0,-1-1 0 0 0,1 1-1 0 0,-1-1 1 0 0,1 0 0 0 0,1 0 0 0 0,-1 0 0 0 0,7 7 0 0 0,5 2 79 0 0,-8-8-57 0 0,0 0 1 0 0,-1 1-1 0 0,0 0 1 0 0,10 14-1 0 0,-10-5 1 0 0,-5-14-63 0 0,0 0 1 0 0,-1 0 0 0 0,1 0-1 0 0,0 0 1 0 0,0 0-1 0 0,0 0 1 0 0,1 0 0 0 0,-1 0-1 0 0,0-1 1 0 0,1 1-1 0 0,-1 0 1 0 0,1-1 0 0 0,-1 1-1 0 0,4 1 1 0 0,23 32 235 0 0,-1 0 9 0 0,-19-26-164 0 0,0 1 1 0 0,0 0 0 0 0,-1 0-1 0 0,-1 0 1 0 0,0 1 0 0 0,9 22-1 0 0,-8-18-14 0 0,17 19 286 0 0,-21-31-324 0 0,-1 0 1 0 0,1 1-1 0 0,-1-1 1 0 0,1 0-1 0 0,-1 1 0 0 0,0-1 1 0 0,0 1-1 0 0,-1 0 1 0 0,1 0-1 0 0,-1 0 0 0 0,2 6 1 0 0,3 18 205 0 0,-5-25-212 0 0,1-1 1 0 0,-1 1 0 0 0,-1 0 0 0 0,1 0-1 0 0,0 0 1 0 0,-1 0 0 0 0,1 0 0 0 0,-1 0 0 0 0,0 0-1 0 0,0 0 1 0 0,0 0 0 0 0,-1 0 0 0 0,1 0-1 0 0,-1 0 1 0 0,-1 5 0 0 0,0-6-31 0 0,0 1-1 0 0,0 0 1 0 0,0-1 0 0 0,-1 0-1 0 0,1 1 1 0 0,-1-1 0 0 0,0 0-1 0 0,0 0 1 0 0,1 0 0 0 0,-1-1 0 0 0,0 1-1 0 0,-1-1 1 0 0,1 0 0 0 0,0 0-1 0 0,0 0 1 0 0,-1 0 0 0 0,1 0-1 0 0,0 0 1 0 0,-7-1 0 0 0,-73 4-1263 0 0,71-4 781 0 0,7 0 156 0 0,0-1 0 0 0,0 1 0 0 0,0-1 0 0 0,0 0 0 0 0,1 0-1 0 0,-1-1 1 0 0,0 1 0 0 0,1-1 0 0 0,-1 0 0 0 0,1 0 0 0 0,0-1 0 0 0,-5-2 0 0 0,-22-11-1843 0 0,29 13 1886 0 0,0 1 0 0 0,0 0 1 0 0,1-1-1 0 0,-1 0 0 0 0,1 1 0 0 0,-1-1 0 0 0,1 0 0 0 0,0 1 0 0 0,0-1 0 0 0,0 0 0 0 0,1 0 0 0 0,-1 0 0 0 0,0 0 0 0 0,1 0 0 0 0,0 0 0 0 0,0 0 0 0 0,0-4 0 0 0,-3-17-1908 0 0,-3-1-846 0 0,5 11-3455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5712 0 0,'6'10'12222'0'0,"2"24"-9454"0"0,0-4-2517 0 0,2-9 78 0 0,-2 0 1 0 0,0 0-1 0 0,-1 1 1 0 0,4 23-1 0 0,16 46 129 0 0,-20-70-350 0 0,-1 1 0 0 0,-1-1 0 0 0,0 1 1 0 0,1 36-1 0 0,-1-16 84 0 0,1-2-24 0 0,-1-13-21 0 0,1 49 0 0 0,-7-69-131 0 0,2-1 0 0 0,-1 0 0 0 0,1 1 0 0 0,0-1 1 0 0,0 0-1 0 0,1 1 0 0 0,0-1 0 0 0,0 0 0 0 0,1 0 1 0 0,-1-1-1 0 0,1 1 0 0 0,5 7 0 0 0,-8-13-10 0 0,0 1 0 0 0,1-1-1 0 0,-1 1 1 0 0,0-1 0 0 0,0 1-1 0 0,1-1 1 0 0,-1 0 0 0 0,0 1-1 0 0,1-1 1 0 0,-1 1-1 0 0,1-1 1 0 0,-1 0 0 0 0,0 0-1 0 0,1 1 1 0 0,-1-1 0 0 0,1 0-1 0 0,-1 0 1 0 0,1 1 0 0 0,-1-1-1 0 0,1 0 1 0 0,-1 0 0 0 0,1 0-1 0 0,-1 0 1 0 0,1 0 0 0 0,-1 0-1 0 0,1 0 1 0 0,-1 0 0 0 0,1 0-1 0 0,-1 0 1 0 0,1 0 0 0 0,-1 0-1 0 0,1 0 1 0 0,-1 0 0 0 0,1 0-1 0 0,-1 0 1 0 0,1-1 0 0 0,-1 1-1 0 0,1 0 1 0 0,-1 0 0 0 0,0-1-1 0 0,1 1 1 0 0,-1 0 0 0 0,1-1-1 0 0,-1 1 1 0 0,0 0 0 0 0,1-1-1 0 0,-1 1 1 0 0,0 0-1 0 0,1-1 1 0 0,-1 1 0 0 0,0-1-1 0 0,0 1 1 0 0,1-1 0 0 0,-1 1-1 0 0,0-1 1 0 0,0 1 0 0 0,0-1-1 0 0,0 1 1 0 0,1-1 0 0 0,4-35 372 0 0,-3 9-184 0 0,1-1 0 0 0,1 1 1 0 0,1 0-1 0 0,10-30 1 0 0,-13 31-105 0 0,2-17 66 0 0,12 6 96 0 0,-15 35-227 0 0,0-1 1 0 0,0 1-1 0 0,0-1 0 0 0,0 1 0 0 0,1 0 1 0 0,-1 0-1 0 0,1-1 0 0 0,-1 1 0 0 0,1 0 1 0 0,0 1-1 0 0,0-1 0 0 0,0 0 0 0 0,0 0 1 0 0,0 1-1 0 0,0-1 0 0 0,0 1 0 0 0,1 0 0 0 0,-1 0 1 0 0,1 0-1 0 0,4-2 0 0 0,-6 3-8 0 0,1-1-1 0 0,-1 1 0 0 0,0 0 0 0 0,1-1 1 0 0,-1 1-1 0 0,0 0 0 0 0,1 0 0 0 0,-1 0 1 0 0,1 0-1 0 0,-1 0 0 0 0,0 0 1 0 0,1 1-1 0 0,-1-1 0 0 0,0 0 0 0 0,1 1 1 0 0,-1-1-1 0 0,0 1 0 0 0,1-1 0 0 0,-1 1 1 0 0,0 0-1 0 0,0-1 0 0 0,0 1 1 0 0,0 0-1 0 0,0 0 0 0 0,0 0 0 0 0,0 0 1 0 0,0 0-1 0 0,0 0 0 0 0,0 0 0 0 0,0 0 1 0 0,0 0-1 0 0,-1 1 0 0 0,1-1 1 0 0,0 0-1 0 0,-1 0 0 0 0,1 1 0 0 0,-1-1 1 0 0,0 0-1 0 0,1 1 0 0 0,-1 1 0 0 0,25 106 296 0 0,-21-98-243 0 0,-2 1-1 0 0,1 0 1 0 0,-2 0-1 0 0,1 0 1 0 0,-1 14-1 0 0,3 21 33 0 0,-2-29-45 0 0,0 0-1 0 0,-1 0 0 0 0,-1 1 1 0 0,-2 21-1 0 0,0 4 16 0 0,-7 5-33 0 0,9-46-41 0 0,0 0 0 0 0,-1 0 1 0 0,0 0-1 0 0,0-1 1 0 0,1 1-1 0 0,-2 0 0 0 0,1 0 1 0 0,0-1-1 0 0,0 1 0 0 0,-1-1 1 0 0,0 1-1 0 0,1-1 0 0 0,-1 1 1 0 0,0-1-1 0 0,0 0 0 0 0,0 0 1 0 0,0 0-1 0 0,-1 0 0 0 0,1-1 1 0 0,-1 1-1 0 0,1 0 1 0 0,-1-1-1 0 0,1 0 0 0 0,-5 2 1 0 0,-13 10-339 0 0,18-12 193 0 0,0 0 0 0 0,1 1-1 0 0,-1-1 1 0 0,0-1 0 0 0,0 1 0 0 0,1 0 0 0 0,-1 0-1 0 0,0-1 1 0 0,0 1 0 0 0,0-1 0 0 0,0 1 0 0 0,0-1-1 0 0,0 0 1 0 0,0 0 0 0 0,0 0 0 0 0,0 0-1 0 0,0 0 1 0 0,0 0 0 0 0,0-1 0 0 0,0 1 0 0 0,0-1-1 0 0,0 1 1 0 0,0-1 0 0 0,1 0 0 0 0,-1 0-1 0 0,0 0 1 0 0,0 0 0 0 0,1 0 0 0 0,-1 0 0 0 0,0 0-1 0 0,1 0 1 0 0,-1-1 0 0 0,1 1 0 0 0,0-1-1 0 0,-2-1 1 0 0,-7-9-968 0 0,9 11 1026 0 0,0 0 0 0 0,0 1 0 0 0,1-1 0 0 0,-1 0 0 0 0,0 0 0 0 0,0 0 0 0 0,1 0 0 0 0,-1 0 0 0 0,0 0 0 0 0,1 0 0 0 0,-1 0 0 0 0,1 0 0 0 0,0 0 0 0 0,-1 0 0 0 0,1 0 0 0 0,0 0 0 0 0,-1 0 0 0 0,1 0 0 0 0,0-1 0 0 0,0 1 0 0 0,0-2 0 0 0,-2-31-1864 0 0,0 22 135 0 0,2 0 1 0 0,-1 0-1 0 0,1 0 0 0 0,4-23 1 0 0,-3 4-4370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6072 0 0,'0'0'5261'0'0,"-6"0"-1158"0"0,-16 1-1448 0 0,7 10-1752 0 0,7-6-622 0 0,0 0 0 0 0,0 1 1 0 0,1 1-1 0 0,0-1 1 0 0,0 1-1 0 0,0 0 0 0 0,-10 16 1 0 0,16-20-216 0 0,-1 0 1 0 0,0 0-1 0 0,0 0 0 0 0,0 0 1 0 0,0-1-1 0 0,0 1 1 0 0,0-1-1 0 0,-1 1 1 0 0,-4 3-1 0 0,-18 23 390 0 0,-14 18 26 0 0,30-33-342 0 0,-12 15 134 0 0,-47 56 446 0 0,51-38-615 0 0,17-47-103 0 0,0 1 0 0 0,-1-1 0 0 0,1 0 0 0 0,0 1 0 0 0,0-1 0 0 0,0 1 0 0 0,0-1 1 0 0,0 0-1 0 0,0 1 0 0 0,0-1 0 0 0,1 1 0 0 0,-1-1 0 0 0,0 0 0 0 0,0 1 0 0 0,0-1 0 0 0,0 0 0 0 0,0 1 0 0 0,1-1 0 0 0,-1 0 0 0 0,0 1 1 0 0,0-1-1 0 0,1 0 0 0 0,-1 1 0 0 0,0-1 0 0 0,0 0 0 0 0,1 1 0 0 0,-1-1 0 0 0,0 0 0 0 0,1 0 0 0 0,-1 0 0 0 0,0 1 0 0 0,1-1 0 0 0,-1 0 1 0 0,1 0-1 0 0,-1 0 0 0 0,0 0 0 0 0,1 0 0 0 0,-1 1 0 0 0,0-1 0 0 0,1 0 0 0 0,-1 0 0 0 0,1 0 0 0 0,-1 0 0 0 0,0 0 0 0 0,2-1 0 0 0,26 6-74 0 0,-20-6 75 0 0,1 0 0 0 0,-1-1 0 0 0,0 0 1 0 0,1-1-1 0 0,-1 1 0 0 0,0-2 0 0 0,0 1 1 0 0,-1-1-1 0 0,9-5 0 0 0,7-3 5 0 0,-21 11-8 0 0,-1 0 0 0 0,1 0 0 0 0,-1 1 0 0 0,1-1 0 0 0,-1 0 0 0 0,0-1 0 0 0,1 1 0 0 0,-1 0 0 0 0,0 0 0 0 0,0-1 0 0 0,0 1 0 0 0,0 0 0 0 0,0-1 0 0 0,0 1 0 0 0,0-1 0 0 0,-1 1 0 0 0,2-3 0 0 0,5-9 0 0 0,14-2-18 0 0,-16 12 13 0 0,-1 1 1 0 0,0-1-1 0 0,-1 0 1 0 0,1 0-1 0 0,0 0 0 0 0,-1 0 1 0 0,4-6-1 0 0,7-7 5 0 0,-10 12 25 0 0,0 0 0 0 0,0-1 0 0 0,-1 1-1 0 0,1 0 1 0 0,-1-1 0 0 0,0 0 0 0 0,0 0 0 0 0,-1 0-1 0 0,0 0 1 0 0,0 0 0 0 0,0 0 0 0 0,2-10 0 0 0,-3 11 52 0 0,-1 0 1 0 0,1 0-1 0 0,0 0 1 0 0,1 0 0 0 0,-1 0-1 0 0,1 1 1 0 0,-1-1-1 0 0,1 1 1 0 0,4-6 0 0 0,-4 6 1108 0 0,-3 12-807 0 0,6 57 115 0 0,-4-61-466 0 0,-1-1-1 0 0,1 0 1 0 0,1 0 0 0 0,-1 1 0 0 0,0-1-1 0 0,1 0 1 0 0,0 0 0 0 0,0 0 0 0 0,0-1-1 0 0,1 1 1 0 0,-1 0 0 0 0,5 4-1 0 0,-6-7-18 0 0,0 0-1 0 0,0 0 0 0 0,0 0 0 0 0,-1 0 1 0 0,1 0-1 0 0,0 1 0 0 0,0-1 0 0 0,-1 0 0 0 0,1 1 1 0 0,-1-1-1 0 0,1 0 0 0 0,-1 1 0 0 0,1-1 1 0 0,-1 1-1 0 0,0-1 0 0 0,0 0 0 0 0,0 1 0 0 0,0-1 1 0 0,0 1-1 0 0,0 1 0 0 0,5 30 143 0 0,52 118 361 0 0,-47-111-263 0 0,4 49 0 0 0,1-2 96 0 0,-11-53-212 0 0,-1 1-1 0 0,-4 58 1 0 0,1-43-7 0 0,0-43-108 0 0,0 0-1 0 0,-1 0 1 0 0,0 0 0 0 0,0 0-1 0 0,0 0 1 0 0,-1 0 0 0 0,0 0-1 0 0,-5 11 1 0 0,4-14-24 0 0,1 0-1 0 0,0-1 1 0 0,-1 1 0 0 0,1-1 0 0 0,-1 0-1 0 0,0 1 1 0 0,0-1 0 0 0,0-1 0 0 0,0 1-1 0 0,-1 0 1 0 0,1-1 0 0 0,-1 0 0 0 0,0 0-1 0 0,0 0 1 0 0,-5 2 0 0 0,1-1-338 0 0,1-1 1 0 0,0 0-1 0 0,-1 0 1 0 0,1-1-1 0 0,-1 0 0 0 0,1 0 1 0 0,-1-1-1 0 0,1 0 1 0 0,-13-1-1 0 0,16 0 77 0 0,1 1-1 0 0,0-1 1 0 0,0 0-1 0 0,-1 0 0 0 0,1 0 1 0 0,0-1-1 0 0,0 1 1 0 0,0-1-1 0 0,0 1 0 0 0,1-1 1 0 0,-1 0-1 0 0,0 0 1 0 0,1 0-1 0 0,-1-1 1 0 0,1 1-1 0 0,0-1 0 0 0,0 1 1 0 0,0-1-1 0 0,0 0 1 0 0,0 1-1 0 0,0-1 0 0 0,1 0 1 0 0,-1 0-1 0 0,-1-7 1 0 0,-6-34-3093 0 0,7 4-1992 0 0,2 8-1749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10952 0 0,'-2'0'472'0'0,"1"1"0"0"0,0 0 0 0 0,0-1 0 0 0,-1 1 0 0 0,1 0 0 0 0,0 0 0 0 0,0 0 0 0 0,0 0 0 0 0,0 0 0 0 0,0 0 0 0 0,0 0 0 0 0,0 0 0 0 0,0 0 0 0 0,0 2 0 0 0,-8 23 2818 0 0,8 36-1354 0 0,1-43-741 0 0,9 79-347 0 0,9-13-727 0 0,-14-59-465 0 0,1 5-3567 0 0,-5-37-1243 0 0,0 2 4141 0 0,0 1 0 0 0,1 0 0 0 0,-1-1-1 0 0,1 1 1 0 0,0 0 0 0 0,0 0 0 0 0,2-4 0 0 0,-1-4-4647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9448 0 0,'1'58'8928'0'0,"0"-34"-8332"0"0,2 0 0 0 0,0 0 1 0 0,10 31-1 0 0,2 52 570 0 0,2-46-492 0 0,13 89-1 0 0,-27-118-535 0 0,-3-25-114 0 0,0-1-1 0 0,0 0 1 0 0,1 1-1 0 0,0-1 1 0 0,1 1-1 0 0,2 6 1 0 0,7 33 188 0 0,-11-42-192 0 0,1 0-1 0 0,-1 0 1 0 0,1 0-1 0 0,0 0 0 0 0,0 0 1 0 0,0 0-1 0 0,0 0 1 0 0,1-1-1 0 0,0 1 1 0 0,0 0-1 0 0,0-1 1 0 0,3 5-1 0 0,9 17 60 0 0,-14-24-74 0 0,1 1 0 0 0,-1-1 1 0 0,1 0-1 0 0,-1 0 1 0 0,1 0-1 0 0,-1 1 0 0 0,1-1 1 0 0,-1 0-1 0 0,1 0 1 0 0,0 0-1 0 0,0 0 0 0 0,0 0 1 0 0,0 0-1 0 0,0 0 0 0 0,0 0 1 0 0,0-1-1 0 0,0 1 1 0 0,0 0-1 0 0,0 0 0 0 0,0-1 1 0 0,0 1-1 0 0,0-1 1 0 0,2 1-1 0 0,7 4 88 0 0,-9-4-88 0 0,-1-1 0 0 0,0 1-1 0 0,1-1 1 0 0,-1 0 0 0 0,1 0-1 0 0,-1 1 1 0 0,0-1-1 0 0,1 0 1 0 0,-1 0 0 0 0,1 1-1 0 0,-1-1 1 0 0,1 0 0 0 0,-1 0-1 0 0,1 0 1 0 0,-1 0-1 0 0,1 0 1 0 0,-1 0 0 0 0,0 1-1 0 0,1-1 1 0 0,-1 0 0 0 0,1-1-1 0 0,-1 1 1 0 0,1 0-1 0 0,-1 0 1 0 0,1 0 0 0 0,-1 0-1 0 0,1 0 1 0 0,-1 0 0 0 0,1 0-1 0 0,-1-1 1 0 0,1 1-1 0 0,-1 0 1 0 0,0 0 0 0 0,1-1-1 0 0,-1 1 1 0 0,1 0 0 0 0,-1-1-1 0 0,0 1 1 0 0,1 0-1 0 0,-1-1 1 0 0,0 1 0 0 0,1-1-1 0 0,-1 1 1 0 0,0 0 0 0 0,0-1-1 0 0,0 1 1 0 0,1-1-1 0 0,-1 1 1 0 0,0-1 0 0 0,0 0-1 0 0,17-24 53 0 0,-14 23-57 0 0,-1 0 0 0 0,0-1 0 0 0,0 1 0 0 0,0-1 0 0 0,-1 0 0 0 0,1 0 0 0 0,-1 0 0 0 0,0 1 0 0 0,1-1 0 0 0,-1 0 0 0 0,0-1-1 0 0,-1 1 1 0 0,1 0 0 0 0,0-4 0 0 0,0 2 23 0 0,0-1-1 0 0,0 1 1 0 0,1-1-1 0 0,-1 1 1 0 0,1 0-1 0 0,0-1 1 0 0,1 1-1 0 0,0 0 1 0 0,-1 0-1 0 0,1 1 1 0 0,1-1-1 0 0,5-6 1 0 0,1-1 77 0 0,1 1 1 0 0,0 0-1 0 0,16-12 1 0 0,-26 22-71 0 0,1-1 0 0 0,-1 1-1 0 0,1 0 1 0 0,-1 0 0 0 0,1 0 0 0 0,0 0 0 0 0,-1 0-1 0 0,1 0 1 0 0,0 1 0 0 0,0-1 0 0 0,-1 0 0 0 0,1 1-1 0 0,0 0 1 0 0,0-1 0 0 0,0 1 0 0 0,0 0 0 0 0,-1 0-1 0 0,1 0 1 0 0,0 0 0 0 0,3 1 0 0 0,-4-1-2 0 0,1 1 1 0 0,-1 0 0 0 0,0 0 0 0 0,0 0-1 0 0,1 0 1 0 0,-1 0 0 0 0,0 0-1 0 0,0 0 1 0 0,0 0 0 0 0,0 1 0 0 0,0-1-1 0 0,0 0 1 0 0,-1 1 0 0 0,1-1-1 0 0,0 1 1 0 0,-1-1 0 0 0,1 1 0 0 0,-1-1-1 0 0,1 2 1 0 0,2 11 128 0 0,-2 0 0 0 0,1 0 0 0 0,-1 0 0 0 0,-2 18 0 0 0,1-17-78 0 0,0-2-31 0 0,0 1 0 0 0,-1 0 0 0 0,0-1 0 0 0,-1 1 0 0 0,0-1 0 0 0,-1 0 0 0 0,-5 14 0 0 0,2-9-8 0 0,5-15-50 0 0,0 0 1 0 0,0 1 0 0 0,0-1 0 0 0,0 0 0 0 0,-1 0 0 0 0,1 0-1 0 0,-1 0 1 0 0,-4 5 0 0 0,-6 13-365 0 0,12-19 339 0 0,-1-1-1 0 0,1 0 0 0 0,0 0 1 0 0,-1 0-1 0 0,1 0 1 0 0,-1 0-1 0 0,0 1 0 0 0,1-1 1 0 0,-1 0-1 0 0,0 0 1 0 0,1 0-1 0 0,-1-1 0 0 0,0 1 1 0 0,0 0-1 0 0,0 0 1 0 0,0 0-1 0 0,0-1 0 0 0,0 1 1 0 0,0 0-1 0 0,0-1 1 0 0,0 1-1 0 0,0-1 1 0 0,0 1-1 0 0,-1-1 0 0 0,1 0 1 0 0,0 1-1 0 0,-2-1 1 0 0,-42 10-2663 0 0,43-11 2409 0 0,0 1 0 0 0,0 0 0 0 0,0-1 0 0 0,0 0-1 0 0,0 1 1 0 0,0-1 0 0 0,0 0 0 0 0,1 0 0 0 0,-1 0-1 0 0,0 0 1 0 0,1 0 0 0 0,-1-1 0 0 0,0 1 0 0 0,1 0-1 0 0,0-1 1 0 0,-1 1 0 0 0,1-1 0 0 0,0 0 0 0 0,0 1-1 0 0,0-1 1 0 0,0 0 0 0 0,0 0 0 0 0,0 0 0 0 0,0 1-1 0 0,1-1 1 0 0,-1 0 0 0 0,0-3 0 0 0,-3-3-1443 0 0,3-13-3840 0 0,1 8-278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263 252 7904 0 0,'-1'3'5554'0'0,"-10"9"-1801"0"0,1-4-3265 0 0,0-1 0 0 0,0 1 0 0 0,0 1-1 0 0,1-1 1 0 0,0 2 0 0 0,1-1-1 0 0,0 1 1 0 0,-10 16 0 0 0,-49 93 515 0 0,49-83-561 0 0,-28 56 285 0 0,23-3-103 0 0,23-88-620 0 0,-1 1-1 0 0,0-1 1 0 0,0 1 0 0 0,1-1 0 0 0,-1 1 0 0 0,1 0 0 0 0,0-1 0 0 0,-1 1 0 0 0,1 0 0 0 0,0-1 0 0 0,0 1 0 0 0,0 0 0 0 0,0-1 0 0 0,0 1 0 0 0,1 0 0 0 0,-1-1 0 0 0,0 1 0 0 0,1 0 0 0 0,-1-1 0 0 0,1 1 0 0 0,0-1-1 0 0,-1 1 1 0 0,1-1 0 0 0,0 1 0 0 0,0-1 0 0 0,0 0 0 0 0,0 1 0 0 0,0-1 0 0 0,0 0 0 0 0,1 0 0 0 0,-1 1 0 0 0,0-1 0 0 0,1 0 0 0 0,-1 0 0 0 0,0-1 0 0 0,1 1 0 0 0,-1 0 0 0 0,1 0 0 0 0,0-1 0 0 0,-1 1 0 0 0,1-1-1 0 0,-1 1 1 0 0,1-1 0 0 0,0 0 0 0 0,2 1 0 0 0,1-1-26 0 0,-1 0-1 0 0,0 0 0 0 0,1 0 1 0 0,-1-1-1 0 0,0 0 1 0 0,1 1-1 0 0,-1-1 0 0 0,0-1 1 0 0,0 1-1 0 0,0-1 1 0 0,0 1-1 0 0,0-1 0 0 0,0 0 1 0 0,0-1-1 0 0,-1 1 0 0 0,1-1 1 0 0,-1 1-1 0 0,5-5 1 0 0,0-3-27 0 0,9-8-70 0 0,-1-1-1 0 0,21-32 1 0 0,-32 40 118 0 0,0 0 0 0 0,-1 0 1 0 0,-1 0-1 0 0,5-20 0 0 0,7-25 106 0 0,-11 39-38 0 0,-1-1-1 0 0,-1 1 1 0 0,0 0 0 0 0,-1-1-1 0 0,-1 0 1 0 0,-2-23-1 0 0,1-7 195 0 0,-2 3 292 0 0,-11-68-1 0 0,11 97-353 0 0,-15-32 664 0 0,9 25-557 0 0,6 12-4 0 0,-6-20 339 0 0,8 30-613 0 0,1 0 0 0 0,0 0 0 0 0,-1 1 0 0 0,1-1 0 0 0,0 0 0 0 0,-1 0 0 0 0,1 1 0 0 0,-1-1 0 0 0,1 0 0 0 0,-1 0 0 0 0,1 1 0 0 0,-1-1 0 0 0,0 1 0 0 0,1-1 0 0 0,-1 0 0 0 0,0 1 0 0 0,1-1 0 0 0,-1 1 0 0 0,0 0 0 0 0,0-1 0 0 0,1 1 0 0 0,-1-1 0 0 0,0 1 0 0 0,-1 0 0 0 0,0 0 446 0 0,1 6-479 0 0,0 0 0 0 0,0 0 0 0 0,1 0 0 0 0,-1 0-1 0 0,1 0 1 0 0,1 0 0 0 0,1 11 0 0 0,-1 10-23 0 0,-1-12-23 0 0,0-8-69 0 0,-1 1 0 0 0,1 0 0 0 0,1 0 0 0 0,-1-1 0 0 0,2 1 0 0 0,-1 0-1 0 0,1-1 1 0 0,2 9 0 0 0,1-4-401 0 0,-2 0 0 0 0,0 1-1 0 0,0-1 1 0 0,1 22 0 0 0,-3-31 359 0 0,-1 0 0 0 0,1 0 0 0 0,-1 0 0 0 0,1 0 1 0 0,0 0-1 0 0,0 0 0 0 0,0 0 0 0 0,1-1 1 0 0,-1 1-1 0 0,4 5 0 0 0,2 5-364 0 0,-5-4-405 0 0,1 0 1 0 0,-1-1-1 0 0,2 1 0 0 0,-1-1 0 0 0,9 14 0 0 0,17 13-6870 0 0,-20-30 1252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3640 0 0,'0'0'11302'0'0,"-27"2"-7007"0"0,22 2-4025 0 0,-1 0 0 0 0,1 1 1 0 0,-1-1-1 0 0,1 1 0 0 0,1 1 1 0 0,-1-1-1 0 0,1 1 0 0 0,-4 6 0 0 0,4-7-184 0 0,1 1 0 0 0,-1-1 0 0 0,0 0-1 0 0,0-1 1 0 0,-1 1 0 0 0,0-1-1 0 0,0 1 1 0 0,-8 4 0 0 0,6-4-31 0 0,-1 1 0 0 0,1-1 0 0 0,1 1 1 0 0,-1 1-1 0 0,1-1 0 0 0,0 1 0 0 0,-8 13 1 0 0,-12 12 68 0 0,10-10-88 0 0,1 1-1 0 0,-16 33 1 0 0,30-55-31 0 0,0 1-1 0 0,0-1 1 0 0,1 0-1 0 0,-1 1 1 0 0,1-1 0 0 0,-1 1-1 0 0,1-1 1 0 0,-1 1-1 0 0,1-1 1 0 0,0 1 0 0 0,0-1-1 0 0,0 1 1 0 0,0-1-1 0 0,0 1 1 0 0,0-1 0 0 0,0 1-1 0 0,0-1 1 0 0,1 1-1 0 0,-1-1 1 0 0,0 1 0 0 0,1-1-1 0 0,0 0 1 0 0,-1 1-1 0 0,1-1 1 0 0,1 2 0 0 0,0 0-9 0 0,1 0 1 0 0,0 0 0 0 0,0-1-1 0 0,0 1 1 0 0,0-1 0 0 0,0 0 0 0 0,7 4-1 0 0,-5-4 4 0 0,0 0 0 0 0,1-1 0 0 0,-1 1-1 0 0,1-1 1 0 0,-1 0 0 0 0,1-1 0 0 0,0 1-1 0 0,-1-1 1 0 0,1 0 0 0 0,0 0 0 0 0,0-1-1 0 0,-1 0 1 0 0,1 0 0 0 0,-1 0 0 0 0,1-1-1 0 0,-1 1 1 0 0,1-1 0 0 0,-1-1 0 0 0,0 1-1 0 0,0-1 1 0 0,5-3 0 0 0,-6 4 34 0 0,-1 0-1 0 0,1 0 1 0 0,-1-1-1 0 0,0 1 1 0 0,1-1 0 0 0,-1 0-1 0 0,0 0 1 0 0,-1 0-1 0 0,1 0 1 0 0,0 0 0 0 0,-1 0-1 0 0,0-1 1 0 0,0 0-1 0 0,0 1 1 0 0,0-1 0 0 0,0 0-1 0 0,-1 0 1 0 0,2-5-1 0 0,0-6 158 0 0,-1 0 1 0 0,-1 0-1 0 0,0-28 0 0 0,-1 40-183 0 0,0-129 1434 0 0,16 130-1181 0 0,-16 2-252 0 0,1 0 0 0 0,-1-1 1 0 0,1 1-1 0 0,0 0 0 0 0,-1 0 0 0 0,1 0 1 0 0,-1 1-1 0 0,1-1 0 0 0,-1 0 1 0 0,1 0-1 0 0,-1 0 0 0 0,1 0 0 0 0,-1 0 1 0 0,1 1-1 0 0,0-1 0 0 0,-1 0 1 0 0,0 0-1 0 0,1 1 0 0 0,-1-1 0 0 0,1 0 1 0 0,-1 1-1 0 0,1-1 0 0 0,-1 1 1 0 0,0-1-1 0 0,1 0 0 0 0,-1 1 0 0 0,0-1 1 0 0,1 1-1 0 0,-1-1 0 0 0,0 1 0 0 0,1-1 1 0 0,-1 1-1 0 0,0-1 0 0 0,0 1 1 0 0,0 0-1 0 0,0 1 0 0 0,1-1 1 0 0,-1 1-1 0 0,0-1 0 0 0,0 0 1 0 0,1 1-1 0 0,-1-1 0 0 0,1 0 1 0 0,-1 1-1 0 0,1-1 1 0 0,0 0-1 0 0,-1 1 0 0 0,1-1 1 0 0,0 0-1 0 0,0 0 0 0 0,0 0 1 0 0,0 0-1 0 0,1 1 1 0 0,12 21 190 0 0,-12-12-133 0 0,1-1 0 0 0,1 1 0 0 0,0-1 0 0 0,6 12 0 0 0,-8-18-52 0 0,0 1 0 0 0,0-1 0 0 0,-1 1 0 0 0,0 0 0 0 0,0 0 0 0 0,0 0 0 0 0,0 0 0 0 0,-1 0 0 0 0,1 0 0 0 0,-2 6 0 0 0,5 24 120 0 0,2-14 13 0 0,-1 1 1 0 0,-1-1-1 0 0,-1 1 1 0 0,0 35-1 0 0,15 153 1035 0 0,-17-193-1133 0 0,-1-1 14 0 0,1 0-1 0 0,-2 0 1 0 0,0 1 0 0 0,-6 26-1 0 0,-2-14 35 0 0,8-24-84 0 0,0 1 1 0 0,-1-1-1 0 0,0 1 1 0 0,0-1-1 0 0,0 0 1 0 0,-1 0-1 0 0,0 0 1 0 0,-4 6-1 0 0,4-7-8 0 0,0-1-1 0 0,0 0 1 0 0,0 1 0 0 0,0-1-1 0 0,-1 0 1 0 0,1-1 0 0 0,-1 1-1 0 0,0-1 1 0 0,0 1 0 0 0,0-1-1 0 0,0 0 1 0 0,-7 2-1 0 0,0-2-86 0 0,0 0-1 0 0,0-1 0 0 0,0 0 0 0 0,-15-1 0 0 0,18 0-282 0 0,0 0 0 0 0,1-1-1 0 0,-1 0 1 0 0,1 0 0 0 0,-1 0 0 0 0,1-1 0 0 0,0-1-1 0 0,-1 1 1 0 0,1-1 0 0 0,0 0 0 0 0,1-1 0 0 0,-1 1-1 0 0,0-1 1 0 0,1-1 0 0 0,0 1 0 0 0,0-1 0 0 0,1 0-1 0 0,-8-8 1 0 0,-1 2-1191 0 0,-1-2-970 0 0,-3-33-6898 0 0,16 22 2983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6880 0 0,'0'0'13569'0'0,"-2"34"-9736"0"0,-5-24-3501 0 0,6-10-317 0 0,0 1 0 0 0,1-1 0 0 0,-1 1 0 0 0,0 0-1 0 0,1-1 1 0 0,-1 1 0 0 0,1 0 0 0 0,-1-1-1 0 0,1 1 1 0 0,-1 0 0 0 0,1 0 0 0 0,0-1-1 0 0,-1 1 1 0 0,1 0 0 0 0,0 0 0 0 0,0 0 0 0 0,-1-1-1 0 0,1 1 1 0 0,0 0 0 0 0,0 1 0 0 0,-1 3 19 0 0,1 1 0 0 0,-1-1 1 0 0,-1 0-1 0 0,1 0 0 0 0,-1 0 1 0 0,0 0-1 0 0,-2 6 1 0 0,1-7-31 0 0,1 1 1 0 0,0 0-1 0 0,0 0 0 0 0,1 1 1 0 0,0-1-1 0 0,0 0 1 0 0,-1 7-1 0 0,-7 67-797 0 0,5-27-1736 0 0,-1 2-5203 0 0,4-44 4272 0 0,-7 0-3605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49 4544 0 0,'1'-4'1135'0'0,"1"1"1"0"0,0 0 0 0 0,-1-1-1 0 0,0 0 1 0 0,0 1 0 0 0,0-1-1 0 0,1-6 1 0 0,-5 8-657 0 0,0 0 1 0 0,0 1-1 0 0,0-1 1 0 0,0 1-1 0 0,-1 0 0 0 0,1 0 1 0 0,0 0-1 0 0,-1 0 1 0 0,-4 0-1 0 0,-64 1 2069 0 0,43 1-1978 0 0,25-1-506 0 0,1 0 0 0 0,-1 1 0 0 0,1-1 0 0 0,0 1 0 0 0,-1 0 1 0 0,1 0-1 0 0,0 0 0 0 0,0 0 0 0 0,-1 1 0 0 0,1-1 0 0 0,0 1 1 0 0,-2 2-1 0 0,-25 10 534 0 0,4-5-321 0 0,19-7-215 0 0,1-1 1 0 0,-1 1-1 0 0,0 1 1 0 0,1-1-1 0 0,0 1 0 0 0,-1 0 1 0 0,1 1-1 0 0,1-1 1 0 0,-1 1-1 0 0,0 1 1 0 0,1-1-1 0 0,0 1 0 0 0,0-1 1 0 0,0 2-1 0 0,-7 8 1 0 0,10-10-48 0 0,0-1 1 0 0,-1 0-1 0 0,0 0 1 0 0,0 0 0 0 0,0 0-1 0 0,0-1 1 0 0,0 1-1 0 0,0-1 1 0 0,-1 0-1 0 0,1 0 1 0 0,-1 0 0 0 0,-4 2-1 0 0,6-3-10 0 0,1 0 0 0 0,-1 1-1 0 0,0-1 1 0 0,0 1 0 0 0,1 0 0 0 0,-1-1-1 0 0,1 1 1 0 0,-1 0 0 0 0,1 0 0 0 0,0 0-1 0 0,0 0 1 0 0,0 0 0 0 0,0 0 0 0 0,0 1-1 0 0,0-1 1 0 0,0 3 0 0 0,-6 13 32 0 0,3-9-32 0 0,1 0 1 0 0,0 0-1 0 0,1 1 1 0 0,0 0-1 0 0,0-1 1 0 0,1 1 0 0 0,0 0-1 0 0,1 0 1 0 0,0 0-1 0 0,3 16 1 0 0,-1-8 26 0 0,2 0 0 0 0,0 0 0 0 0,1 0 0 0 0,13 30 0 0 0,-17-44-20 0 0,1 0 1 0 0,0 0 0 0 0,1 0-1 0 0,-1 0 1 0 0,1 0-1 0 0,0 0 1 0 0,-1-1-1 0 0,6 5 1 0 0,18 23 46 0 0,-5-2 44 0 0,1 0 1 0 0,2-2-1 0 0,1 0 1 0 0,46 37-1 0 0,-64-58-103 0 0,-1-3 1 0 0,0 2 0 0 0,0-1 0 0 0,-1 0 1 0 0,1 1-1 0 0,-1 0 0 0 0,-1 1 0 0 0,7 7 1 0 0,-10-11-2 0 0,-1-1 1 0 0,0 0 0 0 0,1 0-1 0 0,-1 0 1 0 0,1 0 0 0 0,0 0-1 0 0,-1 0 1 0 0,1 0-1 0 0,0 0 1 0 0,0 0 0 0 0,0 0-1 0 0,0 0 1 0 0,-1 0 0 0 0,1 0-1 0 0,0-1 1 0 0,2 2 0 0 0,-3-2-1 0 0,1 1 1 0 0,0-1-1 0 0,0 1 1 0 0,-1-1-1 0 0,1 1 1 0 0,0 0 0 0 0,-1-1-1 0 0,1 1 1 0 0,0 0-1 0 0,-1 0 1 0 0,1-1-1 0 0,-1 1 1 0 0,1 0-1 0 0,-1 0 1 0 0,0 0-1 0 0,1 0 1 0 0,-1 0 0 0 0,0-1-1 0 0,0 1 1 0 0,1 1-1 0 0,6 19 23 0 0,-6-19-19 0 0,-1-1 0 0 0,1 0 0 0 0,0 0 0 0 0,-1 1 0 0 0,1-1-1 0 0,-1 0 1 0 0,1 1 0 0 0,-1-1 0 0 0,0 1 0 0 0,1-1 0 0 0,-1 1 0 0 0,0-1 0 0 0,0 0 0 0 0,0 1 0 0 0,0-1 0 0 0,0 1 0 0 0,-1-1 0 0 0,1 1 0 0 0,0-1 0 0 0,-1 0 0 0 0,1 1 0 0 0,-1-1 0 0 0,1 1 0 0 0,-1-1 0 0 0,0 0 0 0 0,1 0 0 0 0,-1 1 0 0 0,-1 0 0 0 0,-6 9 46 0 0,7-9-45 0 0,0-1-1 0 0,0 1 1 0 0,0-1-1 0 0,0 1 1 0 0,0-1-1 0 0,0 0 1 0 0,0 1-1 0 0,-1-1 1 0 0,1 0-1 0 0,0 0 1 0 0,-1 0 0 0 0,1 0-1 0 0,-1 0 1 0 0,-3 1-1 0 0,-43 18 79 0 0,-48 15 58 0 0,83-32-125 0 0,-14 5 6 0 0,-1-2 1 0 0,0 0 0 0 0,-1-2 0 0 0,-38 0 0 0 0,57-4-420 0 0,0 0 0 0 0,1-1 0 0 0,-1 0 0 0 0,-12-4 0 0 0,19 5 243 0 0,1-1 0 0 0,-1 0 1 0 0,1 0-1 0 0,-1 0 0 0 0,1 0 1 0 0,0 0-1 0 0,-1 0 0 0 0,1-1 1 0 0,0 1-1 0 0,0-1 0 0 0,0 1 1 0 0,0-1-1 0 0,0 0 0 0 0,0 0 1 0 0,0 0-1 0 0,1 0 0 0 0,-1 0 0 0 0,1 0 1 0 0,0 0-1 0 0,-1-1 0 0 0,1 1 1 0 0,0-1-1 0 0,-1-4 0 0 0,0-2-241 0 0,2 7 279 0 0,0 1 0 0 0,0-1-1 0 0,0 1 1 0 0,-1-1-1 0 0,1 1 1 0 0,-1-1 0 0 0,1 1-1 0 0,-1-1 1 0 0,1 1 0 0 0,-1 0-1 0 0,0-1 1 0 0,0 1 0 0 0,0 0-1 0 0,0 0 1 0 0,0-1-1 0 0,-1 0 1 0 0,0-12-1223 0 0,1 0 441 0 0,1 9 455 0 0,-1 1 1 0 0,1 0 0 0 0,0 0 0 0 0,0 0-1 0 0,1-1 1 0 0,-1 1 0 0 0,1 0-1 0 0,0 0 1 0 0,0 0 0 0 0,0 0-1 0 0,1 0 1 0 0,-1 0 0 0 0,1 0-1 0 0,0 0 1 0 0,3-5 0 0 0,20-29-5526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4680 0 0,'1'4'9858'0'0,"9"14"-5798"0"0,-6-11-3691 0 0,1 0 0 0 0,-2 0 0 0 0,1 0 0 0 0,-1 1 0 0 0,0 0 0 0 0,0-1 0 0 0,-1 1 0 0 0,0 0 0 0 0,0 0 0 0 0,-1 0 0 0 0,0 11 0 0 0,13 23 568 0 0,-14 46 125 0 0,0-85-1024 0 0,-1 0 0 0 0,1 0 1 0 0,-1 1-1 0 0,0-2 0 0 0,0 1 1 0 0,0 0-1 0 0,0 0 0 0 0,-1 0 1 0 0,-1 3-1 0 0,1-3 0 0 0,1 0 0 0 0,-1 0 0 0 0,1 0 0 0 0,0 0 0 0 0,0 0 0 0 0,0 0-1 0 0,0 0 1 0 0,0 0 0 0 0,0 5 0 0 0,2-7-31 0 0,-1-1 0 0 0,0 1 0 0 0,0-1 1 0 0,0 1-1 0 0,0 0 0 0 0,0-1 0 0 0,-1 1 0 0 0,1-1 0 0 0,0 1 0 0 0,0-1 0 0 0,0 1 0 0 0,0 0 0 0 0,-1-1 0 0 0,1 1 0 0 0,0-1 0 0 0,-1 1 0 0 0,1-1 0 0 0,0 1 1 0 0,-1-1-1 0 0,1 1 0 0 0,0-1 0 0 0,-1 0 0 0 0,1 1 0 0 0,-1-1 0 0 0,1 1 0 0 0,-1-1 0 0 0,1 0 0 0 0,-1 1 0 0 0,1-1 0 0 0,-2 0 0 0 0,2 0-7 0 0,0 0 0 0 0,-1 0 0 0 0,1-1-1 0 0,0 1 1 0 0,-1 0 0 0 0,1 0-1 0 0,0-1 1 0 0,0 1 0 0 0,0 0 0 0 0,-1-1-1 0 0,1 1 1 0 0,0-1 0 0 0,0 1-1 0 0,0 0 1 0 0,0-1 0 0 0,-1 1-1 0 0,1 0 1 0 0,0-1 0 0 0,0 1 0 0 0,0-1-1 0 0,0 1 1 0 0,0 0 0 0 0,0-1-1 0 0,0 1 1 0 0,0-1 0 0 0,0 1 0 0 0,0 0-1 0 0,1-1 1 0 0,-1 1 0 0 0,0 0-1 0 0,0-1 1 0 0,0 1 0 0 0,0-1 0 0 0,1 1-1 0 0,-1 0 1 0 0,0-1 0 0 0,0 1-1 0 0,0 0 1 0 0,1 0 0 0 0,-1-1 0 0 0,0 1-1 0 0,1 0 1 0 0,-1 0 0 0 0,0-1-1 0 0,1 1 1 0 0,-1 0 0 0 0,1-1 0 0 0,6-24-22 0 0,-7 22 20 0 0,0 0 0 0 0,1 0 0 0 0,-1 0 0 0 0,1 1 1 0 0,-1-1-1 0 0,1 0 0 0 0,0 1 0 0 0,0-1 0 0 0,0 1 0 0 0,0-1 0 0 0,4-4 1 0 0,4-6-7 0 0,1 0 2 0 0,0-2 0 0 0,-1 1 1 0 0,9-19-1 0 0,-18 32 4 0 0,1-1 0 0 0,0 1 0 0 0,-1-1-1 0 0,1 1 1 0 0,0-1 0 0 0,0 1 0 0 0,0-1 0 0 0,0 1 0 0 0,1 0 0 0 0,-1 0 0 0 0,0-1 0 0 0,0 1-1 0 0,1 0 1 0 0,-1 0 0 0 0,1 0 0 0 0,-1 0 0 0 0,1 1 0 0 0,-1-1 0 0 0,1 0 0 0 0,0 1 0 0 0,-1-1-1 0 0,3 0 1 0 0,4-2-8 0 0,-7 3 9 0 0,1-1-1 0 0,-1 0 1 0 0,0 0-1 0 0,-1 0 1 0 0,1 0 0 0 0,0 0-1 0 0,0 0 1 0 0,0 0-1 0 0,0 0 1 0 0,-1 0-1 0 0,1 0 1 0 0,0 0 0 0 0,-1 0-1 0 0,1-1 1 0 0,-1 1-1 0 0,1-2 1 0 0,7-11-5 0 0,32-4 56 0 0,-25 11 1 0 0,-14 6-48 0 0,-1 1 1 0 0,1-1 0 0 0,0 0-1 0 0,0 1 1 0 0,0-1-1 0 0,0 1 1 0 0,0-1-1 0 0,0 1 1 0 0,0 0-1 0 0,0-1 1 0 0,0 1-1 0 0,0 0 1 0 0,0 0-1 0 0,0 0 1 0 0,0-1-1 0 0,2 2 1 0 0,-1 3 57 0 0,-1 0 0 0 0,0 0 0 0 0,0 0 0 0 0,0 0 1 0 0,-1 1-1 0 0,1-1 0 0 0,-1 0 0 0 0,0 1 0 0 0,0-1 0 0 0,-2 7 0 0 0,2-5-53 0 0,1 10 27 0 0,-1-1-1 0 0,0 0 1 0 0,-2 0 0 0 0,0 0-1 0 0,0 0 1 0 0,-1 0 0 0 0,-1 0-1 0 0,-1-1 1 0 0,0 1 0 0 0,-7 13-1 0 0,9-14 1 0 0,3-8 6 0 0,3-9-13 0 0,7-29-9 0 0,-9 29-16 0 0,-1 0-1 0 0,1-1 1 0 0,0 1 0 0 0,0 0-1 0 0,0 0 1 0 0,0 0 0 0 0,1 0-1 0 0,-1 0 1 0 0,1 0 0 0 0,0 0-1 0 0,0 0 1 0 0,2-2 0 0 0,-3 3 0 0 0,0 1 1 0 0,1 0 0 0 0,-1 0 0 0 0,0-1 0 0 0,-1 1 0 0 0,1-1 0 0 0,0 1 0 0 0,0-1 0 0 0,-1 1 0 0 0,1-1 0 0 0,0 0 0 0 0,-1 1 0 0 0,1-3 0 0 0,-1 3 0 0 0,0-1 0 0 0,1 1 0 0 0,-1-1 0 0 0,1 1 0 0 0,-1 0 0 0 0,1-1 0 0 0,-1 1 0 0 0,1 0 0 0 0,0-1 0 0 0,0 1 0 0 0,0 0 0 0 0,0 0 0 0 0,-1 0 0 0 0,2 0 0 0 0,-1 0 0 0 0,0 0 0 0 0,2-2 1 0 0,-2 3-3 0 0,0-1 0 0 0,0 0 0 0 0,-1 1 0 0 0,1-1 0 0 0,0 0 0 0 0,0 0 0 0 0,-1 0 0 0 0,1 1 0 0 0,0-1 0 0 0,-1 0 0 0 0,1 0 1 0 0,-1 0-1 0 0,1 0 0 0 0,-1 0 0 0 0,0 0 0 0 0,1 0 0 0 0,-1 0 0 0 0,0 0 0 0 0,0 0 0 0 0,0-1 0 0 0,0 1 0 0 0,0 0 0 0 0,0 0 1 0 0,0-1-1 0 0,0 1-1 0 0,0 0 0 0 0,0 0-1 0 0,0 0 1 0 0,0 0 0 0 0,0 0 0 0 0,0 0 0 0 0,0 1 0 0 0,0-1 0 0 0,1 0 0 0 0,-1 0 0 0 0,0 0 0 0 0,1 0 0 0 0,-1 0 0 0 0,0 1 0 0 0,1-1 0 0 0,-1 0 0 0 0,1 0 0 0 0,-1 1 0 0 0,1-1 0 0 0,-1 0 0 0 0,1 1 0 0 0,0-1 0 0 0,-1 1 0 0 0,1-1 0 0 0,0 1 0 0 0,0-1 0 0 0,-1 1-1 0 0,1-1 1 0 0,0 1 0 0 0,0-1 0 0 0,0 1 0 0 0,-1 0 0 0 0,1 0 0 0 0,0-1 0 0 0,1 1 0 0 0,1-1 18 0 0,-1-1 0 0 0,1 0 0 0 0,-1 1 0 0 0,1-1 0 0 0,-1 0 0 0 0,0 0 0 0 0,0 0 0 0 0,0-1 0 0 0,0 1 0 0 0,0-1 0 0 0,0 1 0 0 0,-1-1 0 0 0,1 1 0 0 0,-1-1 0 0 0,0 0 0 0 0,1 0 0 0 0,0-4 0 0 0,-1 4 11 0 0,-1 0 0 0 0,1 0-1 0 0,0 1 1 0 0,0-1 0 0 0,0 0 0 0 0,1 1-1 0 0,-1-1 1 0 0,1 1 0 0 0,-1-1-1 0 0,1 1 1 0 0,0 0 0 0 0,0 0-1 0 0,0 0 1 0 0,0 0 0 0 0,0 0-1 0 0,1 0 1 0 0,-1 0 0 0 0,0 1-1 0 0,1-1 1 0 0,-1 1 0 0 0,1 0 0 0 0,0 0-1 0 0,-1 0 1 0 0,1 0 0 0 0,0 0-1 0 0,0 0 1 0 0,0 1 0 0 0,-1-1-1 0 0,1 1 1 0 0,4 0 0 0 0,29-4 174 0 0,-31 3-185 0 0,-1 0 1 0 0,1 0-1 0 0,-1 1 1 0 0,1-1-1 0 0,0 1 1 0 0,-1 0-1 0 0,1 1 1 0 0,-1-1-1 0 0,1 1 1 0 0,0 0-1 0 0,-1 0 1 0 0,6 2-1 0 0,13 5-2 0 0,-18-7-13 0 0,0 1 0 0 0,-1-1 0 0 0,1 1 0 0 0,-1 0 0 0 0,1 1 0 0 0,-1-1 0 0 0,0 1 0 0 0,0 0 0 0 0,0 0 0 0 0,5 6 0 0 0,49 37 31 0 0,-46-36-55 0 0,-10-9-10 0 0,1 1 0 0 0,-1 0 0 0 0,1-1 0 0 0,-1 1 0 0 0,0 0 0 0 0,0 0 0 0 0,0 0 0 0 0,0 0 0 0 0,-1 1 0 0 0,1-1 0 0 0,0 0 0 0 0,-1 1 0 0 0,0-1 0 0 0,1 1 0 0 0,-1 0 0 0 0,0-1 0 0 0,0 1 0 0 0,-1 0 0 0 0,1 3 0 0 0,9 20-1101 0 0,-2-4-458 0 0,-7-19 994 0 0,1 1-1 0 0,-1-1 1 0 0,1 0 0 0 0,-1 1-1 0 0,1-1 1 0 0,0 0-1 0 0,0 0 1 0 0,3 3 0 0 0,-3-6 323 0 0,0 1 0 0 0,0 0-1 0 0,-1-1 1 0 0,1 1 0 0 0,0-1 0 0 0,0 1 0 0 0,0-1 0 0 0,0 0 0 0 0,0 0 0 0 0,0 0 0 0 0,0 0 0 0 0,0 0 0 0 0,0 0 0 0 0,0-1 0 0 0,-1 1-1 0 0,1 0 1 0 0,0-1 0 0 0,0 0 0 0 0,0 1 0 0 0,0-1 0 0 0,1-1 0 0 0,2 0-239 0 0,-1-1 0 0 0,1 1 0 0 0,-1-1-1 0 0,1 0 1 0 0,-1 0 0 0 0,7-7 0 0 0,6-17-2433 0 0,-16 26 2546 0 0,1 0 0 0 0,0 0 1 0 0,-1 0-1 0 0,1 0 0 0 0,0 0 0 0 0,0 0 1 0 0,0 1-1 0 0,0-1 0 0 0,-1 1 0 0 0,1-1 0 0 0,0 1 1 0 0,0 0-1 0 0,3 0 0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264 411 4712 0 0,'-11'-4'7052'0'0,"-15"-2"-575"0"0,21 6-6203 0 0,-1 2 1 0 0,1-1 0 0 0,0 0-1 0 0,0 1 1 0 0,-1 0-1 0 0,1 0 1 0 0,1 1 0 0 0,-1 0-1 0 0,0-1 1 0 0,1 1-1 0 0,-1 1 1 0 0,1-1 0 0 0,0 1-1 0 0,0 0 1 0 0,0 0-1 0 0,0 0 1 0 0,1 0 0 0 0,0 0-1 0 0,-4 8 1 0 0,-8 11-84 0 0,1 1 1 0 0,-15 36-1 0 0,-1-6 38 0 0,24-46-204 0 0,1 1 0 0 0,0-1 1 0 0,1 1-1 0 0,-1 0 1 0 0,2 0-1 0 0,-4 12 1 0 0,3 1 38 0 0,1 1 0 0 0,0-1 0 0 0,2 36 0 0 0,1-57-62 0 0,1 1 0 0 0,-1 0-1 0 0,0-1 1 0 0,1 1 0 0 0,-1-1 0 0 0,1 1 0 0 0,-1 0-1 0 0,1-1 1 0 0,0 1 0 0 0,0-1 0 0 0,0 1 0 0 0,0-1 0 0 0,0 0-1 0 0,0 1 1 0 0,0-1 0 0 0,0 0 0 0 0,0 0 0 0 0,1 0-1 0 0,-1 0 1 0 0,0 0 0 0 0,1 0 0 0 0,-1 0 0 0 0,1 0-1 0 0,-1 0 1 0 0,1-1 0 0 0,2 2 0 0 0,1-1 7 0 0,1 1-1 0 0,-1 0 1 0 0,1-1-1 0 0,0 0 1 0 0,0-1 0 0 0,7 1-1 0 0,-5-5-29 0 0,0 0 1 0 0,-1-1-1 0 0,0 0 0 0 0,9-8 0 0 0,-12 11 23 0 0,-4 1-4 0 0,1 1 1 0 0,0-1-1 0 0,0 0 1 0 0,-1 1 0 0 0,1-1-1 0 0,0 0 1 0 0,-1 1-1 0 0,1-1 1 0 0,-1 0 0 0 0,1 0-1 0 0,-1 0 1 0 0,1 1-1 0 0,-1-1 1 0 0,0 0 0 0 0,1 0-1 0 0,-1 0 1 0 0,0 0 0 0 0,0 0-1 0 0,1 0 1 0 0,-1 0-1 0 0,0 0 1 0 0,0 1 0 0 0,0-3-1 0 0,0 2-1 0 0,0 1 0 0 0,0-1 1 0 0,0 0-1 0 0,0 0 0 0 0,0 0 0 0 0,0 0 0 0 0,0 0 0 0 0,1 0 1 0 0,-1 0-1 0 0,0 1 0 0 0,1-1 0 0 0,-1 0 0 0 0,0 0 0 0 0,1 0 0 0 0,-1 0 1 0 0,1 1-1 0 0,0-1 0 0 0,-1 0 0 0 0,1 1 0 0 0,0-1 0 0 0,-1 0 1 0 0,1 1-1 0 0,0-1 0 0 0,-1 1 0 0 0,1-1 0 0 0,0 1 0 0 0,0 0 0 0 0,1-1 1 0 0,2-4-8 0 0,0 1 1 0 0,0-1-1 0 0,-1 1 1 0 0,0-1-1 0 0,0 0 1 0 0,0-1-1 0 0,-1 1 1 0 0,1 0 0 0 0,-1-1-1 0 0,0 1 1 0 0,1-9-1 0 0,16-69 37 0 0,-10-58 120 0 0,-7 109-25 0 0,-2 1 1 0 0,-5-52-1 0 0,0-11 340 0 0,4 71-227 0 0,-2 0 0 0 0,-1 0 1 0 0,-12-42-1 0 0,6 26 323 0 0,8 27-218 0 0,1 1 1 0 0,0-1 0 0 0,1 1 0 0 0,2-19 0 0 0,-2 21 588 0 0,9 26-914 0 0,-8-16-11 0 0,0 0 0 0 0,0 0 0 0 0,-1 0 0 0 0,1 0 0 0 0,0 0 0 0 0,0 0 0 0 0,-1 0 0 0 0,1 1 0 0 0,-1-1 0 0 0,1 0 0 0 0,-1 0 0 0 0,0 1 0 0 0,1-1-1 0 0,-1 0 1 0 0,0 2 0 0 0,1 5 11 0 0,0 0 0 0 0,1 1 0 0 0,-1-1-1 0 0,2-1 1 0 0,-1 1 0 0 0,1 0 0 0 0,0 0-1 0 0,5 6 1 0 0,-5-6-23 0 0,1 0 1 0 0,-1-1-1 0 0,0 1 0 0 0,-1 0 1 0 0,3 14-1 0 0,-2-3-44 0 0,1-1 1 0 0,1 1-1 0 0,14 33 0 0 0,-14-39-155 0 0,1 1 0 0 0,-2 0 1 0 0,0 1-1 0 0,-1-1 0 0 0,3 27 0 0 0,-6-38 134 0 0,0-1-1 0 0,0 1 0 0 0,0 0 1 0 0,0-1-1 0 0,1 1 1 0 0,-1 0-1 0 0,1-1 0 0 0,0 1 1 0 0,-1-1-1 0 0,1 1 1 0 0,0-1-1 0 0,2 4 0 0 0,9 25-847 0 0,9 34-1249 0 0,-8 45-4426 0 0,-13-108 6359 0 0,0 0-1 0 0,0-1 1 0 0,0 1-1 0 0,0-1 1 0 0,1 1-1 0 0,-1 0 1 0 0,1-1-1 0 0,-1 1 1 0 0,1-1-1 0 0,-1 1 1 0 0,1-1-1 0 0,0 0 1 0 0,0 1-1 0 0,0-1 1 0 0,0 0-1 0 0,0 1 1 0 0,2 1-1 0 0,5 8-2704 0 0,-6 3-4092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8336 0 0,'0'6'8481'0'0,"0"25"-6524"0"0,1 12-1233 0 0,0-23-142 0 0,0 0 0 0 0,-2 1 1 0 0,0-1-1 0 0,-1 0 0 0 0,-7 29 0 0 0,1-10-616 0 0,8-38 20 0 0,0 0 0 0 0,0 0 0 0 0,0 0 1 0 0,0 0-1 0 0,0-1 0 0 0,0 1 1 0 0,-1 0-1 0 0,1 0 0 0 0,0 0 0 0 0,-1-1 1 0 0,1 1-1 0 0,0 0 0 0 0,-1 0 0 0 0,1-1 1 0 0,-1 1-1 0 0,1 0 0 0 0,-1 0 0 0 0,1-1 1 0 0,-2 2-1 0 0,-4 11-226 0 0,-8 73-4652 0 0,10-75 3026 0 0,1-7-188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9032 0 0,'0'11'8866'0'0,"0"15"-6633"0"0,9 61 355 0 0,0-12-1698 0 0,-3-3-213 0 0,-4-58-533 0 0,0-1-1 0 0,-1 1 1 0 0,0-1 0 0 0,-1 1-1 0 0,-1-1 1 0 0,0 1-1 0 0,-1 0 1 0 0,0-1-1 0 0,-6 17 1 0 0,3-5 42 0 0,-5 8 16 0 0,7-23 29 0 0,5-25-215 0 0,-2 10-30 0 0,1 0 0 0 0,0 0 1 0 0,0 0-1 0 0,0 0 0 0 0,1 0 1 0 0,0 0-1 0 0,4-9 0 0 0,5-17-64 0 0,29-110 30 0 0,-20 98 96 0 0,-12 13-29 0 0,-7 22-10 0 0,0 1 0 0 0,1-1 1 0 0,0 1-1 0 0,0 0 0 0 0,1-1 0 0 0,0 1 0 0 0,0 0 0 0 0,1 1 1 0 0,0-1-1 0 0,0 1 0 0 0,0-1 0 0 0,11-10 0 0 0,-7 9 43 0 0,-7 7-46 0 0,-1 0 0 0 0,0 1 1 0 0,1-1-1 0 0,0 0 1 0 0,-1 1-1 0 0,1-1 1 0 0,-1 1-1 0 0,1-1 1 0 0,0 1-1 0 0,-1-1 1 0 0,1 1-1 0 0,0-1 0 0 0,0 1 1 0 0,0-1-1 0 0,-1 1 1 0 0,1 0-1 0 0,0 0 1 0 0,0-1-1 0 0,0 1 1 0 0,-1 0-1 0 0,1 0 1 0 0,0 0-1 0 0,0 0 0 0 0,0 0 1 0 0,0 0-1 0 0,0 0 1 0 0,0 0-1 0 0,-1 0 1 0 0,1 0-1 0 0,0 1 1 0 0,0-1-1 0 0,0 0 1 0 0,-1 0-1 0 0,3 2 1 0 0,-1-1 11 0 0,-1 1 1 0 0,1-1-1 0 0,0 1 1 0 0,-1 0-1 0 0,0 0 1 0 0,1 0 0 0 0,-1 0-1 0 0,0 0 1 0 0,0 0-1 0 0,0 0 1 0 0,0 0 0 0 0,0 0-1 0 0,0 0 1 0 0,-1 1-1 0 0,1 2 1 0 0,8 42 33 0 0,-7-33-15 0 0,3 14-16 0 0,-2 0 0 0 0,-1 1-1 0 0,-3 41 1 0 0,0-16-9 0 0,-4-44-40 0 0,4-9 24 0 0,1-1 1 0 0,-1 1-1 0 0,0 0 1 0 0,1 0-1 0 0,-1 0 1 0 0,1 0-1 0 0,-1 0 1 0 0,1-1-1 0 0,0 1 1 0 0,-1 0-1 0 0,1 0 1 0 0,0 0-1 0 0,0 0 1 0 0,-1 0-1 0 0,1 0 1 0 0,0 0-1 0 0,0 0 1 0 0,0 0-1 0 0,0 0 1 0 0,0 0-1 0 0,1 0 1 0 0,-1 0-1 0 0,0 0 1 0 0,0 0-1 0 0,1 0 1 0 0,0 2-1 0 0,17-31-114 0 0,-18 26 117 0 0,0 0 0 0 0,1 0 1 0 0,0 0-1 0 0,-1 0 0 0 0,1-1 1 0 0,0 1-1 0 0,0 0 1 0 0,0 0-1 0 0,0 0 0 0 0,0 0 1 0 0,3-2-1 0 0,12-28 7 0 0,4-4 57 0 0,-16 31-48 0 0,0-1 1 0 0,-1 0-1 0 0,1 1 0 0 0,-1-1 0 0 0,0 0 0 0 0,2-10 1 0 0,-3 11-6 0 0,2-15 10 0 0,1 1 1 0 0,1 0-1 0 0,9-20 1 0 0,-6 27-2 0 0,-8 11-14 0 0,0 0 0 0 0,0-1 0 0 0,0 1-1 0 0,0-1 1 0 0,0 1 0 0 0,0-1 0 0 0,0 0 0 0 0,-1 1-1 0 0,1-1 1 0 0,-1 0 0 0 0,1 1 0 0 0,-1-1-1 0 0,1-3 1 0 0,-1 4 3 0 0,1 0-1 0 0,-1 0 1 0 0,1-1 0 0 0,-1 1-1 0 0,1 0 1 0 0,-1 0 0 0 0,1 0-1 0 0,0 0 1 0 0,0 0 0 0 0,0 0-1 0 0,0 0 1 0 0,-1 0 0 0 0,1 0-1 0 0,0 0 1 0 0,1 0 0 0 0,-1 1-1 0 0,0-1 1 0 0,0 0 0 0 0,0 1-1 0 0,0-1 1 0 0,3 0-1 0 0,10-8 104 0 0,-3-6 7 0 0,-10 13-98 0 0,0 0 1 0 0,0 0 0 0 0,0 0 0 0 0,0 0-1 0 0,1 0 1 0 0,-1 1 0 0 0,1-1 0 0 0,-1 0-1 0 0,1 1 1 0 0,-1 0 0 0 0,1-1 0 0 0,0 1-1 0 0,0 0 1 0 0,0 0 0 0 0,0 0 0 0 0,0 0-1 0 0,0 0 1 0 0,4-1 0 0 0,9-3 83 0 0,-15 4-101 0 0,0 1 0 0 0,1 0 0 0 0,-1-1-1 0 0,0 1 1 0 0,1 0 0 0 0,-1-1 0 0 0,0 1 0 0 0,1 0-1 0 0,-1 0 1 0 0,0 0 0 0 0,1-1 0 0 0,-1 1-1 0 0,1 0 1 0 0,-1 0 0 0 0,0 0 0 0 0,1 0-1 0 0,-1 0 1 0 0,1 0 0 0 0,-1 0 0 0 0,1 0 0 0 0,-1 0-1 0 0,0 0 1 0 0,1 0 0 0 0,-1 0 0 0 0,1 0-1 0 0,-1 0 1 0 0,1 0 0 0 0,-1 0 0 0 0,0 0 0 0 0,1 0-1 0 0,-1 1 1 0 0,1-1 0 0 0,-1 0 0 0 0,0 0-1 0 0,1 0 1 0 0,-1 1 0 0 0,0-1 0 0 0,1 0 0 0 0,-1 1-1 0 0,0-1 1 0 0,1 0 0 0 0,-1 1 0 0 0,0-1-1 0 0,1 1 1 0 0,11 16-13 0 0,-11-15 9 0 0,1-1-1 0 0,-1 0 1 0 0,0 1-1 0 0,0-1 1 0 0,0 1-1 0 0,0-1 1 0 0,0 1 0 0 0,0 0-1 0 0,-1-1 1 0 0,1 1-1 0 0,0 0 1 0 0,-1-1-1 0 0,1 1 1 0 0,-1 0-1 0 0,0 0 1 0 0,1 3-1 0 0,8 33-191 0 0,0 3-480 0 0,0 33-2800 0 0,-10-70 2930 0 0,1 0 1 0 0,0 0-1 0 0,1 0 1 0 0,-1 0-1 0 0,1 0 1 0 0,0 0-1 0 0,0 0 1 0 0,2 6-1 0 0,-2-8 54 0 0,0-1 0 0 0,0 0 0 0 0,0 0-1 0 0,0 0 1 0 0,0 0 0 0 0,0 0 0 0 0,0 0 0 0 0,1 0 0 0 0,-1 0 0 0 0,0 0-1 0 0,0-1 1 0 0,1 1 0 0 0,-1 0 0 0 0,0-1 0 0 0,1 1 0 0 0,-1-1-1 0 0,1 1 1 0 0,-1-1 0 0 0,1 0 0 0 0,-1 0 0 0 0,1 0 0 0 0,-1 0-1 0 0,1 0 1 0 0,1 0 0 0 0,6 0-4624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66 2640 0 0,'0'-17'8361'0'0,"0"-18"-3202"0"0,-5 21 269 0 0,-6 15-3657 0 0,9 0-1728 0 0,1 0 1 0 0,-1 0-1 0 0,1 0 1 0 0,-1 0-1 0 0,1 1 1 0 0,0-1-1 0 0,0 0 0 0 0,-1 1 1 0 0,1-1-1 0 0,0 1 1 0 0,0-1-1 0 0,1 1 1 0 0,-1-1-1 0 0,0 1 0 0 0,-1 3 1 0 0,2-4-14 0 0,0 0 0 0 0,-1 1 0 0 0,1-1 0 0 0,-1 1 0 0 0,0-1 0 0 0,1 0 0 0 0,-1 0 0 0 0,0 1 0 0 0,0-1-1 0 0,0 0 1 0 0,0 0 0 0 0,0 0 0 0 0,0 0 0 0 0,0 0 0 0 0,-2 1 0 0 0,-14 17 228 0 0,11-7-161 0 0,-1-1 0 0 0,-1 0 0 0 0,1 0 0 0 0,-17 16 1 0 0,19-22-82 0 0,0 0 0 0 0,0 1-1 0 0,1 0 1 0 0,0 0 0 0 0,0 0 0 0 0,0 0 0 0 0,-2 8 0 0 0,-19 28 47 0 0,19-34-61 0 0,1 0 0 0 0,0 1-1 0 0,1 0 1 0 0,0 0-1 0 0,0 0 1 0 0,1 0 0 0 0,0 0-1 0 0,0 1 1 0 0,1-1 0 0 0,0 1-1 0 0,1 0 1 0 0,0 15 0 0 0,1-23-9 0 0,0 1 1 0 0,1-1 0 0 0,-1 0-1 0 0,1 0 1 0 0,-1 0 0 0 0,1 0 0 0 0,0 0-1 0 0,0 0 1 0 0,0-1 0 0 0,0 1 0 0 0,0 0-1 0 0,0 0 1 0 0,1 0 0 0 0,-1-1-1 0 0,0 1 1 0 0,1-1 0 0 0,-1 1 0 0 0,1-1-1 0 0,0 0 1 0 0,-1 0 0 0 0,1 1 0 0 0,4 0-1 0 0,36 12-148 0 0,-38-13 114 0 0,86 4-492 0 0,-78-21 459 0 0,-10 14 70 0 0,1-1 9 0 0,0 1 12 0 0,-1 0 0 0 0,1 0 0 0 0,-1 0 1 0 0,1-1-1 0 0,-1 1 0 0 0,0-1 1 0 0,0 0-1 0 0,0 1 0 0 0,0-1 1 0 0,0 0-1 0 0,-1 0 0 0 0,1 0 0 0 0,-1 0 1 0 0,0-1-1 0 0,0 1 0 0 0,0 0 1 0 0,0 0-1 0 0,-1-1 0 0 0,1 1 0 0 0,-1 0 1 0 0,0-1-1 0 0,0 1 0 0 0,0-1 1 0 0,-1-5-1 0 0,1-85 1302 0 0,0 55-531 0 0,0 30-375 0 0,0 11 8 0 0,1 15-700 0 0,1 1-1 0 0,0-1 0 0 0,2 1 1 0 0,0-1-1 0 0,1 0 0 0 0,11 25 1 0 0,-9-20-799 0 0,-7-19 885 0 0,1 0 0 0 0,0-1 0 0 0,0 1 0 0 0,-1-1 0 0 0,2 1 0 0 0,-1 0 0 0 0,0-1 0 0 0,0 0 0 0 0,1 1 0 0 0,-1-1 0 0 0,1 0 0 0 0,0 0 0 0 0,0 0 1 0 0,0 0-1 0 0,3 3 0 0 0,-4-4 29 0 0,0-1-1 0 0,-1 1 1 0 0,1 0 0 0 0,0-1 0 0 0,0 1 0 0 0,0 0 0 0 0,0-1 0 0 0,0 0 0 0 0,0 1 0 0 0,0-1 0 0 0,0 1 0 0 0,0-1-1 0 0,0 0 1 0 0,0 0 0 0 0,0 0 0 0 0,0 1 0 0 0,0-1 0 0 0,0 0 0 0 0,0 0 0 0 0,0 0 0 0 0,0-1 0 0 0,0 1-1 0 0,0 0 1 0 0,0 0 0 0 0,0 0 0 0 0,0-1 0 0 0,0 1 0 0 0,0-1 0 0 0,0 1 0 0 0,-1-1 0 0 0,1 1 0 0 0,0-1-1 0 0,0 1 1 0 0,0-1 0 0 0,0 0 0 0 0,-1 1 0 0 0,1-1 0 0 0,0 0 0 0 0,-1 0 0 0 0,1 1 0 0 0,0-1 0 0 0,-1 0 0 0 0,1 0-1 0 0,-1 0 1 0 0,1-1 0 0 0,16-16-3522 0 0,-4 5 896 0 0,-10-14-2626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79 6360 0 0,'-3'-23'6596'0'0,"-9"-18"-2907"0"0,8 27-2020 0 0,7 18 1848 0 0,54 148-1963 0 0,-34-84-1088 0 0,-5-17-34 0 0,-1 1 0 0 0,11 68 0 0 0,-16-74-232 0 0,-9-37-148 0 0,0 1 0 0 0,-1-1 0 0 0,0 1-1 0 0,1 17 1 0 0,-3-17-30 0 0,0 2 59 0 0,0 0 0 0 0,0 1 1 0 0,1-1-1 0 0,1 0 0 0 0,4 20 0 0 0,0-14 75 0 0,-2-1-1 0 0,0 1 1 0 0,-2 0-1 0 0,0 0 1 0 0,0 1 0 0 0,-4 34-1 0 0,2-25-33 0 0,-1 3 99 0 0,-8 55 0 0 0,7-81-208 0 0,0 0 0 0 0,0 0 0 0 0,0-1 0 0 0,-1 1 0 0 0,0 0 0 0 0,0-1 0 0 0,-4 5 0 0 0,-3 6 38 0 0,6-10-62 0 0,0 1 1 0 0,1-1-1 0 0,-2-1 0 0 0,1 1 0 0 0,0 0 0 0 0,-1-1 0 0 0,0 0 1 0 0,0 0-1 0 0,0-1 0 0 0,-1 1 0 0 0,1-1 0 0 0,-1 0 1 0 0,0-1-1 0 0,-6 3 0 0 0,0-1-544 0 0,-1-1 0 0 0,0 0 0 0 0,0-1 0 0 0,0 0 0 0 0,-25 0 0 0 0,34-3 293 0 0,1 1 0 0 0,-1-1-1 0 0,0 0 1 0 0,1-1 0 0 0,-1 1 0 0 0,1 0-1 0 0,0-1 1 0 0,-1 0 0 0 0,1 0-1 0 0,0 0 1 0 0,0 0 0 0 0,0 0 0 0 0,0-1-1 0 0,0 1 1 0 0,1-1 0 0 0,-1 0-1 0 0,1 0 1 0 0,0 0 0 0 0,0 0 0 0 0,-2-3-1 0 0,0 0-574 0 0,0 0 0 0 0,1 0-1 0 0,0 0 1 0 0,1-1 0 0 0,-1 1-1 0 0,1-1 1 0 0,0 1 0 0 0,1-1 0 0 0,-1 0-1 0 0,1-9 1 0 0,1-14-5772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5560 0 0,'4'1'8627'0'0,"4"1"-3568"0"0,18 10 214 0 0,-6 15-2454 0 0,-19-26-2755 0 0,0 0 1 0 0,0 0-1 0 0,0 1 1 0 0,0-1-1 0 0,0 0 0 0 0,0 1 1 0 0,0-1-1 0 0,0 1 1 0 0,-1-1-1 0 0,1 1 1 0 0,-1 0-1 0 0,1-1 0 0 0,-1 1 1 0 0,1 0-1 0 0,-1-1 1 0 0,0 1-1 0 0,0 0 1 0 0,0 2-1 0 0,6 22 514 0 0,1-8-213 0 0,0 1-1 0 0,7 32 0 0 0,5 13 126 0 0,-4-20-229 0 0,15 35 73 0 0,-20-57-269 0 0,-2 1 0 0 0,0 0 1 0 0,5 29-1 0 0,4 11 51 0 0,-15-58-108 0 0,0 0 1 0 0,0-1-1 0 0,0 1 0 0 0,1 0 0 0 0,0-1 1 0 0,4 7-1 0 0,-4-8-3 0 0,-1 0-1 0 0,0 0 1 0 0,0 0 0 0 0,0 1 0 0 0,0-1-1 0 0,0 1 1 0 0,-1 0 0 0 0,0-1 0 0 0,0 1-1 0 0,0 0 1 0 0,1 4 0 0 0,13 63 44 0 0,-9-53-49 0 0,-2 0-1 0 0,0 1 1 0 0,1 34 0 0 0,4 130-30 0 0,-9-162-93 0 0,-2 0-1 0 0,0 0 0 0 0,-1 0 0 0 0,-8 25 1 0 0,-1 0-723 0 0,11-40 567 0 0,0 0 0 0 0,-1 0-1 0 0,0 1 1 0 0,0-1 0 0 0,-5 11-1 0 0,0-6-978 0 0,-26 40-2760 0 0,30-48 3213 0 0,1 0 1 0 0,0 0 0 0 0,-1-1 0 0 0,1 1-1 0 0,-1-1 1 0 0,0 1 0 0 0,0-1-1 0 0,0 0 1 0 0,0 0 0 0 0,0 0 0 0 0,0-1-1 0 0,0 1 1 0 0,-6 1 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58.8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1029 1074 8784 0 0,'0'-13'2121'0'0,"1"-26"218"0"0,-1 38-2296 0 0,1-1 0 0 0,-1 1-1 0 0,0-1 1 0 0,1 0 0 0 0,-1 1 0 0 0,1-1 0 0 0,0 1 0 0 0,0-1-1 0 0,-1 1 1 0 0,1 0 0 0 0,0-1 0 0 0,0 1 0 0 0,0 0 0 0 0,0-1 0 0 0,1 1-1 0 0,-1 0 1 0 0,0 0 0 0 0,0 0 0 0 0,1 0 0 0 0,1-1 0 0 0,8-4 306 0 0,0-1 1 0 0,-1 0 0 0 0,14-12 0 0 0,-3 2 132 0 0,-9 11-207 0 0,1 0 0 0 0,0 0 1 0 0,0 2-1 0 0,0 0 0 0 0,1 0 0 0 0,26-3 0 0 0,1 3 479 0 0,46 1 0 0 0,-73 4-610 0 0,-1 0-1 0 0,0 0 0 0 0,0 1 0 0 0,0 1 0 0 0,0 0 0 0 0,0 1 1 0 0,20 9-1 0 0,-31-11-113 0 0,1-1 0 0 0,0 1 1 0 0,-1 0-1 0 0,0 0 0 0 0,1 0 1 0 0,-1 0-1 0 0,0 0 0 0 0,3 5 0 0 0,12 11 132 0 0,-13-16-126 0 0,-1 1-1 0 0,1 1 0 0 0,0-1 1 0 0,-1 0-1 0 0,0 1 1 0 0,0-1-1 0 0,0 1 0 0 0,0 0 1 0 0,2 5-1 0 0,9 13 161 0 0,-8-12-118 0 0,-1 0 0 0 0,0 1-1 0 0,-1 0 1 0 0,0 0 0 0 0,0 0 0 0 0,-1 0 0 0 0,-1 1 0 0 0,0-1 0 0 0,-1 1 0 0 0,1 11 0 0 0,-2 2 94 0 0,0 0 1 0 0,-2 1-1 0 0,-9 43 0 0 0,8-57-125 0 0,-1-1-1 0 0,-1 1 0 0 0,0-1 1 0 0,-1 0-1 0 0,0 0 0 0 0,-8 11 1 0 0,-9 16 99 0 0,8-15-68 0 0,0-1 0 0 0,-2-1 0 0 0,0 0 0 0 0,-2-1 0 0 0,0-1 0 0 0,-23 18 0 0 0,20-17 45 0 0,-6 2 52 0 0,-2 0-1 0 0,-1-2 1 0 0,-37 17-1 0 0,56-30-120 0 0,-5 2 32 0 0,-1 0-1 0 0,0-2 0 0 0,-1 0 1 0 0,1-1-1 0 0,-1-1 0 0 0,0 0 1 0 0,-1-2-1 0 0,1 0 0 0 0,-29 0 1 0 0,45-3-77 0 0,0 0 1 0 0,0-1-1 0 0,-1 1 0 0 0,1 0 1 0 0,0-1-1 0 0,0 0 1 0 0,0 0-1 0 0,0 0 1 0 0,0 0-1 0 0,0-1 1 0 0,0 1-1 0 0,0-1 1 0 0,0 1-1 0 0,0-1 1 0 0,1 0-1 0 0,-1 0 1 0 0,-3-4-1 0 0,-4-20 34 0 0,-8 7-6 0 0,15 17-32 0 0,1-1 0 0 0,-1 1-1 0 0,0-1 1 0 0,1 1 0 0 0,0-1 0 0 0,0 0-1 0 0,0 0 1 0 0,-3-6 0 0 0,4 7-4 0 0,-10-23 43 0 0,1-1 0 0 0,-7-29-1 0 0,15 45-29 0 0,0-1 0 0 0,1 1 0 0 0,0 0 0 0 0,1-1 0 0 0,0 1 0 0 0,1-1-1 0 0,0 1 1 0 0,4-19 0 0 0,1 11-6 0 0,1 1-1 0 0,0 0 1 0 0,1 0-1 0 0,1 1 0 0 0,1 0 1 0 0,0 0-1 0 0,1 1 1 0 0,0 0-1 0 0,1 1 1 0 0,1 1-1 0 0,20-17 1 0 0,5-4 29 0 0,-22 20-10 0 0,0 0 0 0 0,1 0 0 0 0,23-12 0 0 0,-21 15 1 0 0,0 2 0 0 0,1 0 1 0 0,1 1-1 0 0,-1 1 0 0 0,1 1 0 0 0,0 1 1 0 0,1 1-1 0 0,-1 0 0 0 0,1 2 0 0 0,32 0 1 0 0,-34 2-10 0 0,40 2 73 0 0,-56-2-83 0 0,0 1-1 0 0,0 0 1 0 0,-1-1 0 0 0,1 1 0 0 0,0 1-1 0 0,-1-1 1 0 0,1 1 0 0 0,0-1 0 0 0,-1 1 0 0 0,0 0-1 0 0,1 0 1 0 0,3 4 0 0 0,53 62 231 0 0,-56-62-218 0 0,0-1 1 0 0,0 1-1 0 0,-1 0 1 0 0,1 1-1 0 0,-2-1 1 0 0,1 0-1 0 0,0 1 0 0 0,-1 0 1 0 0,-1-1-1 0 0,1 1 1 0 0,0 11-1 0 0,1 15 133 0 0,-2 42 1 0 0,-2-38-83 0 0,0-24-56 0 0,-1 0 0 0 0,-1 0-1 0 0,0 0 1 0 0,-1 0 0 0 0,0-1-1 0 0,-1 1 1 0 0,0-1 0 0 0,-1 0-1 0 0,0-1 1 0 0,-1 1 0 0 0,-9 10 0 0 0,13-18-11 0 0,-21 38 89 0 0,17-29-84 0 0,0 0 1 0 0,-1-1-1 0 0,0 0 1 0 0,-1 0 0 0 0,0-1-1 0 0,-13 11 1 0 0,-49 55 82 0 0,36-47-73 0 0,26-21-11 0 0,-1 0-1 0 0,1-1 1 0 0,-1 0 0 0 0,-1-1-1 0 0,0 0 1 0 0,-17 8-1 0 0,-2-2 12 0 0,24-11-12 0 0,0 1 0 0 0,0-1 1 0 0,0 1-1 0 0,0-2 1 0 0,0 1-1 0 0,0-1 1 0 0,-1 0-1 0 0,1 0 1 0 0,-13 0-1 0 0,13-1-14 0 0,2 0 15 0 0,0 1-1 0 0,0-1 1 0 0,0 0 0 0 0,-1-1 0 0 0,1 1 0 0 0,0-1-1 0 0,0 0 1 0 0,0 1 0 0 0,0-2 0 0 0,0 1 0 0 0,0 0 0 0 0,0-1-1 0 0,-6-4 1 0 0,-19-23 3 0 0,3-1 0 0 0,0-2 0 0 0,2 0 0 0 0,1-2 0 0 0,2 0-1 0 0,2-1 1 0 0,0-2 0 0 0,-17-51 0 0 0,29 68-12 0 0,1-1 0 0 0,0 0-1 0 0,1 0 1 0 0,-2-29 0 0 0,6 41-1 0 0,0-1 1 0 0,1 0-1 0 0,0 1 1 0 0,1-1-1 0 0,-1 0 0 0 0,2 1 1 0 0,0-1-1 0 0,0 1 1 0 0,0 0-1 0 0,1-1 1 0 0,1 1-1 0 0,4-10 0 0 0,25-38 12 0 0,-32 54-9 0 0,1 0-1 0 0,-1 0 0 0 0,1 0 0 0 0,0 1 0 0 0,-1-1 0 0 0,1 0 1 0 0,1 1-1 0 0,-1-1 0 0 0,0 1 0 0 0,0 0 0 0 0,1 0 0 0 0,0 0 0 0 0,-1 0 1 0 0,4-2-1 0 0,4-3 3 0 0,19-27 24 0 0,-27 30-24 0 0,1 0 0 0 0,-1 0 1 0 0,1 0-1 0 0,0 1 0 0 0,0 0 0 0 0,1-1 0 0 0,-1 1 1 0 0,1 0-1 0 0,-1 1 0 0 0,1-1 0 0 0,0 1 0 0 0,0-1 0 0 0,0 1 1 0 0,1 0-1 0 0,-1 1 0 0 0,5-2 0 0 0,15-3-6 0 0,-6 0-21 0 0,1 2 1 0 0,0 0-1 0 0,27-1 0 0 0,-4 3 76 0 0,37 3-5 0 0,-73-1-48 0 0,-1 1 0 0 0,1 1 0 0 0,-1-1 1 0 0,1 1-1 0 0,-1 0 0 0 0,1 0 0 0 0,-1 0 0 0 0,0 1 1 0 0,0 0-1 0 0,0 0 0 0 0,8 7 0 0 0,47 31 45 0 0,-43-14-21 0 0,-2-13-17 0 0,-13-12-7 0 0,1 0-1 0 0,-1 0 0 0 0,0 0 0 0 0,0 0 0 0 0,0 1 0 0 0,-1-1 0 0 0,1 0 0 0 0,0 1 1 0 0,-1 0-1 0 0,0-1 0 0 0,1 1 0 0 0,-1 0 0 0 0,0 0 0 0 0,-1 0 0 0 0,1-1 0 0 0,0 1 1 0 0,-1 0-1 0 0,1 5 0 0 0,4 29 54 0 0,-2 1 1 0 0,-1-1 0 0 0,-2 1-1 0 0,-5 40 1 0 0,3-66-48 0 0,-2 0 1 0 0,0 0-1 0 0,0 0 0 0 0,-1-1 0 0 0,-1 0 0 0 0,0 0 1 0 0,0 0-1 0 0,-1 0 0 0 0,-11 11 0 0 0,-19 35 22 0 0,14-23 9 0 0,-1 0-1 0 0,-2-2 1 0 0,-1-1-1 0 0,-35 31 1 0 0,8-7 42 0 0,30-30-99 0 0,-1-1 0 0 0,-39 28-1 0 0,51-43 25 0 0,0-1-1 0 0,0 0 0 0 0,-1-1 0 0 0,0 0 1 0 0,0-1-1 0 0,0-1 0 0 0,-26 6 0 0 0,-14 4 35 0 0,31-8-17 0 0,0-1 0 0 0,-29 4 0 0 0,46-9-19 0 0,1 0 0 0 0,0-1 0 0 0,-1 0 1 0 0,1 0-1 0 0,0 0 0 0 0,0-1 0 0 0,-1 0 0 0 0,1 0 0 0 0,0 0 0 0 0,0-1 0 0 0,0 1 1 0 0,0-1-1 0 0,0 0 0 0 0,0-1 0 0 0,-6-3 0 0 0,-15-13 26 0 0,1-1-1 0 0,1-1 1 0 0,0-1-1 0 0,-30-38 1 0 0,37 38-25 0 0,1 0 1 0 0,0-1 0 0 0,2 0-1 0 0,1-2 1 0 0,1 1-1 0 0,1-1 1 0 0,1-1 0 0 0,2 0-1 0 0,0-1 1 0 0,-6-40-1 0 0,13 60-5 0 0,-2-22-4 0 0,1-1 0 0 0,2 1 0 0 0,0-1 0 0 0,8-44 0 0 0,-7 69 8 0 0,0 0 1 0 0,1-1-1 0 0,0 1 1 0 0,1 0-1 0 0,-1 0 1 0 0,1 1-1 0 0,0-1 0 0 0,0 0 1 0 0,7-7-1 0 0,4-6 12 0 0,6-12 3 0 0,36-39 0 0 0,-46 58-18 0 0,34-54 32 0 0,-32 54-23 0 0,1 0 0 0 0,0 1 0 0 0,1 0-1 0 0,0 1 1 0 0,23-10 0 0 0,91-35 38 0 0,-93 40-20 0 0,1 3 0 0 0,1 0 0 0 0,59-7 0 0 0,-44 11 5 0 0,73-4 58 0 0,-112 11-85 0 0,0 1 0 0 0,0 0 0 0 0,0 0 0 0 0,0 1 0 0 0,0 1 0 0 0,-1 0 1 0 0,20 8-1 0 0,-9 7 2 0 0,-5-2 6 0 0,-8-9-2 0 0,-3-3-1 0 0,-1 0 1 0 0,0 0-1 0 0,0 0 1 0 0,0 1-1 0 0,-1 0 1 0 0,1 0-1 0 0,-1 0 1 0 0,0 1 0 0 0,-1-1-1 0 0,1 1 1 0 0,-1 1-1 0 0,5 9 1 0 0,-4 4 16 0 0,0 2 1 0 0,-2-1-1 0 0,0 0 1 0 0,-1 1-1 0 0,-2-1 1 0 0,0 1-1 0 0,-4 32 1 0 0,3-41-11 0 0,-1-2-9 0 0,0 0 0 0 0,0-1 0 0 0,-1 1 0 0 0,-1-1 1 0 0,0 0-1 0 0,0 0 0 0 0,-1 0 0 0 0,0-1 0 0 0,-1 1 0 0 0,0-1 0 0 0,0-1 0 0 0,-12 13 0 0 0,8-8-1 0 0,0 1 0 0 0,0 0-1 0 0,1 0 1 0 0,-11 25 0 0 0,12-22-3 0 0,0-1 1 0 0,-2-1 0 0 0,1 1-1 0 0,-2-2 1 0 0,0 0 0 0 0,-14 15-1 0 0,-9 10-8 0 0,-123 129 94 0 0,138-149-70 0 0,8-9-17 0 0,-1 0 0 0 0,-1 0 1 0 0,-25 13-1 0 0,-2 3 11 0 0,24-16-11 0 0,0-1 0 0 0,-1 0 0 0 0,0-2 0 0 0,-1 1-1 0 0,0-2 1 0 0,0-1 0 0 0,-26 5 0 0 0,13-4 13 0 0,-1-2-1 0 0,-1-2 1 0 0,-48-1-1 0 0,74-2-11 0 0,0-1-1 0 0,-1 1 1 0 0,1-1 0 0 0,0 0-1 0 0,0-1 1 0 0,0 0-1 0 0,0 0 1 0 0,1-1-1 0 0,-10-6 1 0 0,-6-2 0 0 0,5 2-11 0 0,0-1 0 0 0,1-1 0 0 0,0 0 0 0 0,1-1 0 0 0,1 0 0 0 0,0-1-1 0 0,1-1 1 0 0,-13-18 0 0 0,8 8-7 0 0,2 0 0 0 0,1-2 1 0 0,1 1-1 0 0,-16-45 0 0 0,24 54 17 0 0,1-1 0 0 0,0 1 0 0 0,2-1 0 0 0,0 0 0 0 0,1-1 0 0 0,0 1 0 0 0,2 0 0 0 0,0 0 0 0 0,1-1 0 0 0,1 1 0 0 0,1 0 0 0 0,0 0 0 0 0,2 0 0 0 0,0 1-1 0 0,0-1 1 0 0,2 1 0 0 0,10-20 0 0 0,-12 27 9 0 0,0 1 0 0 0,1-1 0 0 0,0 1 0 0 0,0 1 0 0 0,1-1 0 0 0,0 1 0 0 0,10-9 0 0 0,15-17 44 0 0,-1 1-29 0 0,1 1 1 0 0,3 1-1 0 0,0 2 0 0 0,1 2 0 0 0,56-32 0 0 0,-48 37-39 0 0,62-22 0 0 0,-41 31 44 0 0,-27 6-8 0 0,88-18 49 0 0,-110 22-77 0 0,0 2 0 0 0,0 0 0 0 0,0 1-1 0 0,-1 1 1 0 0,29 4 0 0 0,-41-4 4 0 0,0 0-1 0 0,1 0 1 0 0,-1 0-1 0 0,0 0 1 0 0,0 1-1 0 0,0-1 1 0 0,0 1-1 0 0,0 0 1 0 0,0 0 0 0 0,0 0-1 0 0,-1 0 1 0 0,1 0-1 0 0,-1 1 1 0 0,1-1-1 0 0,-1 1 1 0 0,3 4-1 0 0,11 11 4 0 0,-3-6 2 0 0,-10-11-4 0 0,-1 1 0 0 0,0 0 0 0 0,0 0-1 0 0,0 0 1 0 0,0 0 0 0 0,0 0-1 0 0,0 0 1 0 0,-1 1 0 0 0,1-1-1 0 0,-1 0 1 0 0,1 1 0 0 0,-1-1-1 0 0,0 1 1 0 0,1 4 0 0 0,16 33 10 0 0,-15-37-10 0 0,-1 1 0 0 0,0 0 0 0 0,0-1 0 0 0,0 1 0 0 0,-1 0 0 0 0,0 0 0 0 0,1 0 0 0 0,-1 1 0 0 0,-1-1 0 0 0,1 0 0 0 0,0 0 0 0 0,-1 5 0 0 0,2 51 11 0 0,0-41-2 0 0,-1 0 0 0 0,-1 1 0 0 0,0-1 0 0 0,-2 0 0 0 0,0 0-1 0 0,-1 0 1 0 0,0 0 0 0 0,-12 30 0 0 0,-20 36 1 0 0,21-48-12 0 0,-2 0 0 0 0,-36 61 0 0 0,-19 16 3 0 0,48-73 21 0 0,-2-1 0 0 0,-1-2 0 0 0,-2-1 0 0 0,-43 45 0 0 0,10-20-21 0 0,-53 47 10 0 0,111-106-11 0 0,-1 0 0 0 0,1-1 1 0 0,-1 0-1 0 0,0 1 0 0 0,0-1 0 0 0,0-1 1 0 0,0 1-1 0 0,0-1 0 0 0,0 1 1 0 0,0-1-1 0 0,-6 0 0 0 0,-24 10 16 0 0,27-7-8 0 0,-1-1 0 0 0,1 0 0 0 0,-1 0 0 0 0,0 0-1 0 0,0-1 1 0 0,0 0 0 0 0,-12 0 0 0 0,16-1-10 0 0,0-1-1 0 0,0 0 1 0 0,-1 0-1 0 0,1 0 0 0 0,0 0 1 0 0,0-1-1 0 0,0 1 1 0 0,0-1-1 0 0,0 0 1 0 0,0-1-1 0 0,0 1 0 0 0,0-1 1 0 0,0 0-1 0 0,-6-4 1 0 0,-13-18 6 0 0,-7 5 8 0 0,10-18-15 0 0,-68-86-46 0 0,65 82 40 0 0,1-2-1 0 0,3-1 1 0 0,-26-85 0 0 0,37 97 4 0 0,1 0 0 0 0,2-1 0 0 0,1 0 0 0 0,2 0 0 0 0,1 0-1 0 0,5-51 1 0 0,-1 62 5 0 0,2 1 0 0 0,0-1-1 0 0,2 1 1 0 0,0 0-1 0 0,1 1 1 0 0,1 0 0 0 0,22-34-1 0 0,-4 11 43 0 0,3 2 0 0 0,46-51 0 0 0,-53 70 1 0 0,45-37 0 0 0,-12 13-7 0 0,-45 36-30 0 0,0 2 0 0 0,1-1 0 0 0,0 1-1 0 0,0 1 1 0 0,1 0 0 0 0,17-6 0 0 0,18-9 9 0 0,-23 8-8 0 0,-18 9-7 0 0,0 0 1 0 0,1 1-1 0 0,0 0 1 0 0,0 1 0 0 0,0 0-1 0 0,16-4 1 0 0,34-6-16 0 0,81-12 5 0 0,-127 23 15 0 0,1 1-1 0 0,0 1 0 0 0,0 0 1 0 0,0 1-1 0 0,0 0 1 0 0,0 1-1 0 0,-1 0 1 0 0,18 6-1 0 0,-12 2 0 0 0,-2 1 0 0 0,1 0 0 0 0,-1 1 0 0 0,-1 0 0 0 0,20 21 0 0 0,-33-30-6 0 0,1 0 0 0 0,-1 0 0 0 0,0 0 0 0 0,0 0 0 0 0,0 0 0 0 0,0 1 0 0 0,0-1 0 0 0,-1 1 0 0 0,0-1 1 0 0,0 1-1 0 0,1-1 0 0 0,-2 1 0 0 0,2 6 0 0 0,6 19-8 0 0,2-2 11 0 0,-2 0 0 0 0,0 0 0 0 0,-1 1 0 0 0,-2 0 0 0 0,2 31 0 0 0,-3 144 10 0 0,-5-127-14 0 0,0-49 6 0 0,-2 1 1 0 0,-1-1-1 0 0,-1 0 0 0 0,-1 0 1 0 0,-2 0-1 0 0,0-1 1 0 0,-2 0-1 0 0,-14 27 1 0 0,10-13 4 0 0,-13 26 3 0 0,12-40-20 0 0,-26 53-3 0 0,20-38 26 0 0,-2 0 0 0 0,-2-1 0 0 0,-2-2 1 0 0,-34 38-1 0 0,36-44-29 0 0,13-17 12 0 0,4-4 2 0 0,0 0 0 0 0,-2 0 0 0 0,1-1-1 0 0,-1 0 1 0 0,-1 0 0 0 0,-14 9 0 0 0,-40 24 13 0 0,57-39-14 0 0,0 0 0 0 0,0 0-1 0 0,0-1 1 0 0,-1 0 0 0 0,1 0-1 0 0,-1-1 1 0 0,0 0 0 0 0,-11 0-1 0 0,1 2 1 0 0,-55 3-27 0 0,69-7 25 0 0,-1 0 0 0 0,0 0 0 0 0,1 0 0 0 0,-1-1 0 0 0,0 0 0 0 0,1 0 0 0 0,-1 0 0 0 0,1-1 0 0 0,-1 0 0 0 0,1 0 0 0 0,-9-5 0 0 0,-16-19-17 0 0,0-2 0 0 0,2-1 0 0 0,2-1 0 0 0,0-1 0 0 0,2-1 0 0 0,2-2 0 0 0,0 0 0 0 0,3-1 0 0 0,1-1 0 0 0,1-1 0 0 0,-18-61 0 0 0,23 44 16 0 0,1-2 1 0 0,-3-66-1 0 0,13 108 1 0 0,1 0-1 0 0,1 0 1 0 0,0 0-1 0 0,1 0 1 0 0,0 0-1 0 0,1 0 1 0 0,1 0 0 0 0,9-22-1 0 0,5-4-1 0 0,33-55 0 0 0,-35 67 14 0 0,5-4 33 0 0,1 1-1 0 0,2 1 0 0 0,1 2 0 0 0,39-37 0 0 0,-39 40-25 0 0,-8 9-9 0 0,1 1 0 0 0,1 1 1 0 0,0 0-1 0 0,1 2 0 0 0,0 0 0 0 0,42-18 1 0 0,-6 9 30 0 0,87-20 1 0 0,-122 36-41 0 0,1 2 1 0 0,-1 0 0 0 0,1 1-1 0 0,0 1 1 0 0,0 1 0 0 0,0 1-1 0 0,23 3 1 0 0,-39-2 4 0 0,0 0-1 0 0,0 1 1 0 0,0-1 0 0 0,0 1-1 0 0,-1 0 1 0 0,1 1 0 0 0,-1-1-1 0 0,1 1 1 0 0,-1 0 0 0 0,-1 1-1 0 0,1-1 1 0 0,6 8 0 0 0,-3-4 2 0 0,4 4 1 0 0,-8-9-5 0 0,-1 0 0 0 0,0 1 0 0 0,0-1 0 0 0,0 1-1 0 0,0-1 1 0 0,-1 1 0 0 0,1 0 0 0 0,-1 0 0 0 0,0 0-1 0 0,0 0 1 0 0,1 5 0 0 0,6 14 2 0 0,-1 0-1 0 0,0 1 1 0 0,-2 0 0 0 0,-1 0-1 0 0,-1 0 1 0 0,-1 1 0 0 0,-2-1-1 0 0,0 1 1 0 0,-1-1 0 0 0,-1 1-1 0 0,-2-1 1 0 0,-5 25 0 0 0,6-42-3 0 0,-1 0 0 0 0,1-1 1 0 0,-2 0-1 0 0,1 1 1 0 0,-5 6-1 0 0,-9 16 8 0 0,5-5-12 0 0,-1-1-1 0 0,-32 42 1 0 0,9-14 1 0 0,11-18 3 0 0,-2-2 0 0 0,-2 0 0 0 0,-1-2 0 0 0,-38 30 0 0 0,47-43 11 0 0,-2-1 0 0 0,-35 18-1 0 0,37-22-3 0 0,-8 3-17 0 0,-1-1-1 0 0,0-2 1 0 0,-57 14 0 0 0,71-22 6 0 0,0 0 1 0 0,0-1-1 0 0,0-1 1 0 0,0-1-1 0 0,0 0 1 0 0,0-1-1 0 0,-1-1 1 0 0,1-1-1 0 0,-19-5 1 0 0,19 2-14 0 0,1 0 0 0 0,0-2 0 0 0,1 1 1 0 0,0-2-1 0 0,0 0 0 0 0,-16-14 0 0 0,-37-23-6 0 0,54 37 19 0 0,0 0 0 0 0,1-1-1 0 0,0-1 1 0 0,0 0 0 0 0,1 0 0 0 0,1-1 0 0 0,0 0 0 0 0,1-1 0 0 0,-10-15 0 0 0,3 4 2 0 0,-8-34 5 0 0,16 42-6 0 0,1 0 1 0 0,1-1-1 0 0,1 0 1 0 0,0 0-1 0 0,1 0 1 0 0,1 0-1 0 0,1-1 1 0 0,0 1 0 0 0,2-1-1 0 0,-1 1 1 0 0,2-1-1 0 0,4-24 1 0 0,-4 38 2 0 0,0 0 1 0 0,0 0-1 0 0,1 0 1 0 0,-1 0-1 0 0,1 0 1 0 0,0 0-1 0 0,0 0 1 0 0,0 1-1 0 0,6-8 1 0 0,4-7 7 0 0,0-6-8 0 0,2 1 0 0 0,1 0-1 0 0,1 1 1 0 0,1 1 0 0 0,26-26 0 0 0,107-90 105 0 0,-104 110-16 0 0,-10 9-47 0 0,-7 0-25 0 0,-15 8-15 0 0,1 0 1 0 0,1 2 0 0 0,0-1 0 0 0,0 2-1 0 0,0 0 1 0 0,1 1 0 0 0,25-5-1 0 0,26-5 6 0 0,-48 11-8 0 0,1 0 0 0 0,-1 1-1 0 0,39-2 1 0 0,-42 5-2 0 0,0 0 1 0 0,1 2-1 0 0,-1 0 1 0 0,0 1-1 0 0,0 1 0 0 0,0 0 1 0 0,-1 1-1 0 0,1 1 1 0 0,22 10-1 0 0,-33-11 1 0 0,-1 0 1 0 0,0 0-1 0 0,0 0 1 0 0,0 1-1 0 0,-1-1 0 0 0,0 1 1 0 0,0 0-1 0 0,0 0 1 0 0,0 1-1 0 0,-1-1 1 0 0,4 8-1 0 0,27 73-11 0 0,-27-64 10 0 0,-3-5 5 0 0,-1 0 1 0 0,0 0 0 0 0,-2 0 0 0 0,0 0-1 0 0,-1 0 1 0 0,0 0 0 0 0,-2 1 0 0 0,0-1-1 0 0,-6 24 1 0 0,3-26-4 0 0,-2 1 0 0 0,1-1 0 0 0,-2 0 0 0 0,0-1 0 0 0,-16 21 0 0 0,2-1 0 0 0,10-14 0 0 0,-1-2 0 0 0,0 0 0 0 0,-31 32 0 0 0,29-35-1 0 0,3 0-2 0 0,-1-1 0 0 0,-1-1 0 0 0,0 0 0 0 0,-18 11 0 0 0,-10 6-3 0 0,36-24 6 0 0,-1-1 0 0 0,1-1 0 0 0,-1 1 0 0 0,0-1 0 0 0,0 0 0 0 0,-1 0-1 0 0,-10 3 1 0 0,-4 2-5 0 0,-1-1 0 0 0,1-1 0 0 0,-1-2 0 0 0,0 0-1 0 0,-1-1 1 0 0,1-1 0 0 0,0-1 0 0 0,-47-3 0 0 0,60-1-8 0 0,0-1 0 0 0,0 0 1 0 0,0-1-1 0 0,1 0 0 0 0,-1 0 1 0 0,1-1-1 0 0,0-1 0 0 0,-13-9 1 0 0,-9-5-24 0 0,13 9 32 0 0,1-2 0 0 0,1 1 0 0 0,0-2 0 0 0,0 0 0 0 0,1-1 0 0 0,1-1 0 0 0,1 0 0 0 0,0 0 0 0 0,-16-30 0 0 0,8 7 3 0 0,2 0-1 0 0,1-2 1 0 0,-19-66 0 0 0,34 96-4 0 0,1-1 0 0 0,0 0 1 0 0,0 1-1 0 0,1-1 0 0 0,1 0 0 0 0,0 0 0 0 0,0 1 1 0 0,1-1-1 0 0,1 0 0 0 0,0 1 0 0 0,1-1 0 0 0,0 1 1 0 0,0-1-1 0 0,2 1 0 0 0,-1 0 0 0 0,1 1 0 0 0,1-1 1 0 0,0 1-1 0 0,11-15 0 0 0,25-37-26 0 0,-28 40 19 0 0,2 0-1 0 0,0 1 1 0 0,21-21 0 0 0,7-1 33 0 0,59-43 0 0 0,-79 69 0 0 0,0 0 0 0 0,1 2 0 0 0,1 1 0 0 0,45-18 0 0 0,16-2 1 0 0,-60 22-13 0 0,0 1 0 0 0,1 1 0 0 0,1 1 1 0 0,-1 2-1 0 0,48-6 0 0 0,-1 6-6 0 0,80-4 17 0 0,-138 12-17 0 0,1 0 0 0 0,-1 1-1 0 0,0 0 1 0 0,0 1 0 0 0,0 2 0 0 0,32 11 0 0 0,-12 0-16 0 0,-1 1 0 0 0,65 43 0 0 0,-86-49 17 0 0,-1 0 0 0 0,0 1 0 0 0,0 1 0 0 0,-1 0 0 0 0,-1 1 0 0 0,0 1 0 0 0,-1-1 0 0 0,16 29 0 0 0,-19-29-9 0 0,-4-8 3 0 0,-1 0-1 0 0,0 0 1 0 0,0 0 0 0 0,0 0-1 0 0,-1 1 1 0 0,0-1-1 0 0,2 9 1 0 0,4 39 1 0 0,-4-33-1 0 0,-1 0-1 0 0,1 32 1 0 0,-3 0 15 0 0,1-33-5 0 0,-1 0-1 0 0,-1 0 1 0 0,-1 0 0 0 0,-1 0 0 0 0,0 0-1 0 0,-2 0 1 0 0,0-1 0 0 0,-9 24 0 0 0,10-35-13 0 0,-6 13 2 0 0,-1 1 0 0 0,-1-1 1 0 0,-26 36-1 0 0,-36 46-1 0 0,54-73 14 0 0,-1-1-1 0 0,-30 32 0 0 0,39-49-10 0 0,0-1 1 0 0,0-1 0 0 0,-1 0-1 0 0,-1 0 1 0 0,1-1-1 0 0,-29 14 1 0 0,3-5 4 0 0,31-14-3 0 0,-1 0-1 0 0,0 0 1 0 0,0-1 0 0 0,0 0-1 0 0,0-1 1 0 0,0 1 0 0 0,0-2-1 0 0,-1 1 1 0 0,-14 0 0 0 0,17-3 1 0 0,1 1 0 0 0,0-2 0 0 0,-1 1 0 0 0,1 0 0 0 0,0-1 1 0 0,0 0-1 0 0,0 0 0 0 0,0-1 0 0 0,1 1 0 0 0,-1-1 0 0 0,0 0 1 0 0,1 0-1 0 0,0-1 0 0 0,0 1 0 0 0,0-1 0 0 0,-5-6 0 0 0,-9-11 8 0 0,-30-46 0 0 0,24 33-32 0 0,9 10 28 0 0,0 1-1 0 0,1-2 0 0 0,2 0 1 0 0,0-1-1 0 0,2 0 0 0 0,1 0 0 0 0,-12-55 1 0 0,11 22-36 0 0,3 0-1 0 0,0-98 1 0 0,8 143 26 0 0,-1 1 0 0 0,2 0 0 0 0,0-1 0 0 0,0 1 0 0 0,2 0 0 0 0,-1 0 0 0 0,2 0 0 0 0,-1 1 0 0 0,2 0 0 0 0,0-1 0 0 0,0 2 0 0 0,1-1 0 0 0,10-12 0 0 0,-6 7-1 0 0,23-37 5 0 0,3 2 0 0 0,2 1 0 0 0,2 2 0 0 0,2 2 0 0 0,2 2 0 0 0,2 2 0 0 0,59-42 0 0 0,-72 65-2 0 0,0 2 0 0 0,2 1 1 0 0,0 1-1 0 0,43-11 0 0 0,-34 11 0 0 0,-3 4 45 0 0,78-12 0 0 0,-39 9-6 0 0,-43 8-36 0 0,0 2 0 0 0,0 1-1 0 0,0 2 1 0 0,0 1 0 0 0,1 2 0 0 0,66 12-1 0 0,-80-7-13 0 0,0 2 0 0 0,0 1-1 0 0,37 18 1 0 0,-38-15 10 0 0,-12-6-1 0 0,-1 0 0 0 0,-1 1-1 0 0,1 1 1 0 0,14 14-1 0 0,18 12-5 0 0,-32-26 8 0 0,-1 1-1 0 0,0 0 0 0 0,0 0 1 0 0,-1 1-1 0 0,-1 0 0 0 0,0 1 1 0 0,0 0-1 0 0,-1 0 0 0 0,9 18 1 0 0,14 21 31 0 0,-22-37-24 0 0,0 1 0 0 0,-1 0 0 0 0,-1 0 0 0 0,0 0-1 0 0,-1 1 1 0 0,0 0 0 0 0,3 24 0 0 0,-3 0 1 0 0,1 79 0 0 0,-6-110-10 0 0,0-2 0 0 0,0 1 0 0 0,0 0-1 0 0,0-1 1 0 0,0 1 0 0 0,-1-1 0 0 0,-1 1-1 0 0,1-1 1 0 0,-1 1 0 0 0,0-1 0 0 0,0 0-1 0 0,-1 0 1 0 0,-4 9 0 0 0,-96 145 39 0 0,87-141-20 0 0,-1-1 0 0 0,-1-1 0 0 0,0-1 0 0 0,-2 0 0 0 0,-41 25 0 0 0,26-17-4 0 0,22-17-17 0 0,0-1-1 0 0,-1 1 1 0 0,1-2-1 0 0,-1 0 1 0 0,0-1-1 0 0,-22 4 1 0 0,-1 2 0 0 0,-4 0 5 0 0,-1-1-1 0 0,1-2 0 0 0,-1-2 1 0 0,-1-2-1 0 0,1-1 0 0 0,0-3 1 0 0,-68-9-1 0 0,77 2-3 0 0,1-2 0 0 0,0-1-1 0 0,1-1 1 0 0,0-2 0 0 0,1-1 0 0 0,-47-32-1 0 0,26 17 14 0 0,35 20-9 0 0,1-1 1 0 0,0-1-1 0 0,1 0 1 0 0,0 0-1 0 0,1-2 0 0 0,0 1 1 0 0,1-2-1 0 0,1 0 1 0 0,0 0-1 0 0,1-1 1 0 0,1 0-1 0 0,1-1 1 0 0,0 0-1 0 0,-11-34 1 0 0,13 24-4 0 0,-2-5-33 0 0,-6-64 0 0 0,13 86 33 0 0,1 0-1 0 0,0 0 0 0 0,1 0 0 0 0,0 0 0 0 0,0 0 0 0 0,1 0 0 0 0,1 0 1 0 0,-1 0-1 0 0,2 0 0 0 0,7-15 0 0 0,-1 6 6 0 0,1 0 0 0 0,1 1 0 0 0,0 0 0 0 0,1 1-1 0 0,24-23 1 0 0,45-40-6 0 0,-45 42 2 0 0,2 2 1 0 0,53-38-1 0 0,-50 43 14 0 0,2 3 1 0 0,1 1-1 0 0,83-34 0 0 0,106-13 20 0 0,-192 64-34 0 0,1 2 0 0 0,0 2 0 0 0,74-2 0 0 0,-48 7 11 0 0,94 4 51 0 0,-145 1-43 0 0,1 2 1 0 0,-1 0-1 0 0,0 0 1 0 0,-1 2-1 0 0,1 0 1 0 0,-2 1-1 0 0,20 14 1 0 0,-28-18-16 0 0,3 2-1 0 0,0 1 0 0 0,0 1 0 0 0,-1 0 0 0 0,0 1 0 0 0,-1 0 0 0 0,0 0 0 0 0,-1 1 0 0 0,12 18 0 0 0,10 12 0 0 0,-26-35 0 0 0,7 7 0 0 0,-1 0 0 0 0,-1 0 0 0 0,0 1 0 0 0,0 1 0 0 0,-2-1 0 0 0,0 1 0 0 0,6 18 0 0 0,-1 16 0 0 0,-2-16 0 0 0,-2 0 0 0 0,-1 0 0 0 0,-1 1 0 0 0,-3-1 0 0 0,0 1 0 0 0,-4 55 0 0 0,-2-65 0 0 0,-1 1 0 0 0,-1 0 0 0 0,-1-1 0 0 0,-2 0 0 0 0,0-1 0 0 0,-1 0 0 0 0,-24 42 0 0 0,18-37 0 0 0,7-14 0 0 0,0 1 0 0 0,-1-1 0 0 0,0-1 0 0 0,-17 18 0 0 0,-23 26 0 0 0,35-40 0 0 0,0-1 0 0 0,0 0 0 0 0,-25 20 0 0 0,9-13 0 0 0,19-13 0 0 0,0-1 0 0 0,-1-1 0 0 0,0 0 0 0 0,-17 8 0 0 0,-8 2 0 0 0,-2-3 0 0 0,-68 20 0 0 0,87-30 0 0 0,0-2 0 0 0,-1 0 0 0 0,1-1 0 0 0,-1 0 0 0 0,1-2 0 0 0,-1-1 0 0 0,-37-5 0 0 0,42 2 0 0 0,0-1 0 0 0,1 0 0 0 0,0-1 0 0 0,0 0 0 0 0,0-1 0 0 0,1-1 0 0 0,0 0 0 0 0,-13-12 0 0 0,-4-4 0 0 0,1-2 0 0 0,-31-36 0 0 0,39 36 0 0 0,-32-48 0 0 0,26 33 0 0 0,22 33 0 0 0,2-1 0 0 0,-1 0 0 0 0,1 0 0 0 0,1 0 0 0 0,-1 0 0 0 0,2 0 0 0 0,-4-19 0 0 0,-8-25 0 0 0,7 30 0 0 0,0-1 0 0 0,2 1 0 0 0,1-2 0 0 0,0 1 0 0 0,2 0 0 0 0,1-1 0 0 0,3-38 0 0 0,1 50 0 0 0,0 1 0 0 0,0 0 0 0 0,1 0 0 0 0,1 0-1 0 0,0 1 1 0 0,1-1 0 0 0,13-19 0 0 0,-6 9-3 0 0,7-11 3 0 0,1 0 0 0 0,2 2 0 0 0,2 1-1 0 0,0 1 1 0 0,2 1 0 0 0,1 1 0 0 0,33-24 0 0 0,8 2 2 0 0,1 2-1 0 0,90-42 1 0 0,-129 74-2 0 0,2 3 0 0 0,63-17 0 0 0,-40 13 0 0 0,84-14 0 0 0,-116 23 0 0 0,-9 3 0 0 0,0-1 0 0 0,0 2 0 0 0,0 0 0 0 0,0 1 0 0 0,17 0 0 0 0,39 0 0 0 0,-25 1 0 0 0,0 1 0 0 0,52 8 0 0 0,-78-3 0 0 0,-1 0 0 0 0,0 2 0 0 0,0 1 0 0 0,-1 0 0 0 0,0 1 0 0 0,-1 1 0 0 0,0 1 0 0 0,0 0 0 0 0,-1 1 0 0 0,23 22 0 0 0,-25-18 0 0 0,0 0 0 0 0,19 29 0 0 0,-5-6 0 0 0,-23-31 0 0 0,-1-4 0 0 0,-1 0 0 0 0,0 0 0 0 0,0 0 0 0 0,-1 1 0 0 0,1-1 0 0 0,-1 1 0 0 0,0 0 0 0 0,-1 0 0 0 0,1-1 0 0 0,1 11 0 0 0,-1-7 0 0 0,0 0 0 0 0,1 0 0 0 0,0 0 0 0 0,6 12 0 0 0,-5-14 0 0 0,-1 1 0 0 0,0 0 0 0 0,0 0 0 0 0,-1 0 0 0 0,0 0 0 0 0,2 12 0 0 0,-4-17 0 0 0,16 230 0 0 0,-16-212 0 0 0,1 4 0 0 0,-1-1 0 0 0,-1 1 0 0 0,-2-1 0 0 0,0 1 0 0 0,-8 27 0 0 0,-5 21 0 0 0,14-55 0 0 0,-1-1 0 0 0,-1 0 0 0 0,-1 0 0 0 0,0 0 0 0 0,-11 22 0 0 0,-46 102 0 0 0,30-56 0 0 0,-46 29 0 0 0,65-91 0 0 0,9-16 0 0 0,1 0 0 0 0,-1 0 0 0 0,0 0 0 0 0,-1 0 0 0 0,1-1 0 0 0,-7 6 0 0 0,-9 7 0 0 0,8-6 0 0 0,-2-1 0 0 0,0 0 0 0 0,-23 15 0 0 0,12-12 0 0 0,0 0 0 0 0,0-2 0 0 0,-54 18 0 0 0,71-27 0 0 0,0 0 0 0 0,-1-1 0 0 0,1-1 0 0 0,-1 1 0 0 0,0-1 0 0 0,1-1 0 0 0,-1 0 0 0 0,0 0 0 0 0,1-1 0 0 0,-1 0 0 0 0,0 0 0 0 0,1-1 0 0 0,0 0 0 0 0,-1 0 0 0 0,1-1 0 0 0,0 0 0 0 0,-14-8 0 0 0,-2-7-9 0 0,0-1 0 0 0,1-1 0 0 0,0-1 0 0 0,2-1 1 0 0,1-1-1 0 0,1-1 0 0 0,0-1 0 0 0,2 0 0 0 0,1-1 0 0 0,1-1 0 0 0,-14-37 0 0 0,7 15 11 0 0,14 33-3 0 0,1 0-1 0 0,0-1 0 0 0,1 0 1 0 0,1 0-1 0 0,-6-35 0 0 0,-4-38-43 0 0,-1-21 5 0 0,15 100 33 0 0,1-1 0 0 0,0 0 1 0 0,1 1-1 0 0,0-1 1 0 0,1 1-1 0 0,1 0 0 0 0,5-18 1 0 0,12-14 20 0 0,2 1 0 0 0,2 1 0 0 0,49-64 0 0 0,-44 68-2 0 0,2 1 0 0 0,1 1 1 0 0,1 2-1 0 0,2 1 0 0 0,1 2 1 0 0,2 2-1 0 0,0 1 0 0 0,2 2 1 0 0,1 1-1 0 0,1 3 0 0 0,1 1 1 0 0,0 2-1 0 0,2 2 0 0 0,0 2 1 0 0,54-10-1 0 0,-83 21-12 0 0,49-10 0 0 0,87-5 0 0 0,-134 17 0 0 0,1 0 0 0 0,-1 2 0 0 0,1 0 0 0 0,-1 1 0 0 0,1 1 0 0 0,-1 1 0 0 0,0 0 0 0 0,0 1 0 0 0,28 13 0 0 0,-34-13 0 0 0,-1 1 0 0 0,1 0 0 0 0,-1 0 0 0 0,-1 1 0 0 0,1 1 0 0 0,-1 0 0 0 0,0 0 0 0 0,-1 1 0 0 0,0 0 0 0 0,14 19 0 0 0,9 11 0 0 0,-25-32 0 0 0,-1 1 0 0 0,0-1 0 0 0,0 1 0 0 0,9 17 0 0 0,14 26 0 0 0,-15-29 0 0 0,-1 1 0 0 0,-1 0 0 0 0,-1 1 0 0 0,-2 0 0 0 0,12 41 0 0 0,-19-57 0 0 0,1 1 0 0 0,0-1 0 0 0,0 1 0 0 0,1-1 0 0 0,6 10 0 0 0,-6-11 0 0 0,-1 0 0 0 0,1 0 0 0 0,-1 0 0 0 0,0 1 0 0 0,-1-1 0 0 0,0 1 0 0 0,3 13 0 0 0,-3 4 0 0 0,1 15 0 0 0,2-1 0 0 0,2 1 0 0 0,12 38 0 0 0,-11-42 0 0 0,-1 1 0 0 0,-2 0 0 0 0,-1 0 0 0 0,-3 1 0 0 0,-4 64 0 0 0,1-15 0 0 0,1-66 0 0 0,-1 0 0 0 0,-1 0 0 0 0,-10 36 0 0 0,1-8 0 0 0,12-48 0 0 0,-3 15 0 0 0,0 0 0 0 0,-1 0 0 0 0,0-1 0 0 0,-2 1 0 0 0,0-1 0 0 0,0 0 0 0 0,-15 23 0 0 0,-51 33 0 0 0,63-56 1 0 0,9-14-1 0 0,-1 1-1 0 0,1-1 1 0 0,-1 1 0 0 0,0-1 0 0 0,1 1-1 0 0,-1-1 1 0 0,0 0 0 0 0,0 1 0 0 0,0-1-1 0 0,0 0 1 0 0,0 0 0 0 0,0 1 0 0 0,0-1-1 0 0,-1 0 1 0 0,1 0 0 0 0,0-1 0 0 0,-1 1-1 0 0,1 0 1 0 0,-3 1 0 0 0,-12 5-7 0 0,-1 0 0 0 0,1-1 0 0 0,-1-1 1 0 0,-1-1-1 0 0,1 0 0 0 0,-1-1 0 0 0,-33 1 0 0 0,33-4-7 0 0,10 1 11 0 0,1-1 1 0 0,-1 0-1 0 0,0 0 1 0 0,0-1-1 0 0,1 0 1 0 0,-1 0-1 0 0,1-1 0 0 0,-1 0 1 0 0,-9-5-1 0 0,15 7 3 0 0,-12-7-6 0 0,0 0-1 0 0,0 0 1 0 0,1-1-1 0 0,0-1 1 0 0,0 0 0 0 0,-15-15-1 0 0,1-5 3 0 0,0-2 0 0 0,3-1 0 0 0,0-1 0 0 0,2-1 1 0 0,2-1-1 0 0,1-1 0 0 0,2-1 0 0 0,1 0 0 0 0,2-1 0 0 0,-15-66 0 0 0,17 47-6 0 0,1 8-42 0 0,-4-66 0 0 0,13 102 41 0 0,2 0-1 0 0,0 0 0 0 0,1-1 1 0 0,0 1-1 0 0,1 0 0 0 0,0 0 0 0 0,1 0 1 0 0,0 1-1 0 0,1-1 0 0 0,6-12 1 0 0,13-14 27 0 0,1 0 1 0 0,2 2 0 0 0,1 1-1 0 0,2 1 1 0 0,2 1 0 0 0,0 2-1 0 0,55-42 1 0 0,-70 60-9 0 0,1 1 0 0 0,0 1 0 0 0,1 1 0 0 0,0 1 0 0 0,1 0 0 0 0,0 1 0 0 0,30-9 0 0 0,-37 14-4 0 0,32-11 16 0 0,0 2 0 0 0,1 2 1 0 0,0 2-1 0 0,1 2 0 0 0,52-1 0 0 0,-73 8-11 0 0,-3-1 2 0 0,1 0 0 0 0,0 2 0 0 0,0 0 0 0 0,0 2-1 0 0,-1 1 1 0 0,1 0 0 0 0,-1 2 0 0 0,33 12 0 0 0,4 9-11 0 0,-38-19 0 0 0,1 2 0 0 0,-2 0 0 0 0,1 1 0 0 0,-1 1 0 0 0,-1 1 0 0 0,19 17 0 0 0,36 32 0 0 0,-57-50 0 0 0,0 1 0 0 0,-1 1 0 0 0,0 1 0 0 0,-1 0 0 0 0,-1 1 0 0 0,0 0 0 0 0,14 23 0 0 0,-17-17 0 0 0,-1-5 0 0 0,-1 1 0 0 0,9 26 0 0 0,9 15 0 0 0,-20-47 0 0 0,-1 1 0 0 0,-1 0 0 0 0,8 22 0 0 0,-5 5 0 0 0,-1 0 0 0 0,-1 0 0 0 0,-1 60 0 0 0,-5-78 0 0 0,-2 0 0 0 0,-1 0 0 0 0,-1-1 0 0 0,-1 1 0 0 0,0-1 0 0 0,-2 0 0 0 0,0 0 0 0 0,-1-1 0 0 0,-15 26 0 0 0,-5 1 0 0 0,9-14 0 0 0,0-2 0 0 0,-37 45 0 0 0,39-49 0 0 0,15-23 0 0 0,0 0 0 0 0,-1 0 0 0 0,1 0 0 0 0,-1 0 0 0 0,0-1 0 0 0,0 1 0 0 0,-5 5 0 0 0,-62 34 0 0 0,23-19 0 0 0,13-8 0 0 0,26-13 0 0 0,0 0 0 0 0,0 0 0 0 0,-1 0 0 0 0,1-1 0 0 0,-1-1 0 0 0,1 1 0 0 0,-1-1 0 0 0,1-1 0 0 0,-11 0 0 0 0,-3 0 0 0 0,0-1 0 0 0,-30-6 0 0 0,49 6 0 0 0,0 0 0 0 0,-1 0 0 0 0,1 0 0 0 0,0-1 0 0 0,0 1 0 0 0,1-1 0 0 0,-1 1 0 0 0,0-1 0 0 0,1 0 1 0 0,-1 0-1 0 0,1 0 0 0 0,-1-1 0 0 0,1 1 0 0 0,-3-3 0 0 0,-8-9-10 0 0,0 3-5 0 0,1-2 0 0 0,1 0 1 0 0,0 0-1 0 0,0-1 0 0 0,-14-26 0 0 0,-4-4 28 0 0,22 33-15 0 0,1-1 1 0 0,0 0-1 0 0,1 0 1 0 0,1 0-1 0 0,-1-1 1 0 0,2 0-1 0 0,0 1 0 0 0,-2-17 1 0 0,-7-30-79 0 0,8 43 66 0 0,1 0 0 0 0,1 0 0 0 0,1 0 0 0 0,1-27 0 0 0,0 26-4 0 0,0 11 13 0 0,1 0-1 0 0,0 0 0 0 0,0 1 1 0 0,1-1-1 0 0,-1 0 0 0 0,1 1 1 0 0,0-1-1 0 0,1 1 0 0 0,-1 0 1 0 0,5-6-1 0 0,36-48-28 0 0,-28 41 26 0 0,2-1 12 0 0,2 0-1 0 0,0 1 0 0 0,1 2 0 0 0,1 0 1 0 0,1 1-1 0 0,0 1 0 0 0,1 1 0 0 0,34-15 1 0 0,-29 14 5 0 0,-3 1-3 0 0,0 1 1 0 0,2 1-1 0 0,47-13 0 0 0,-13 6 29 0 0,-46 12-22 0 0,0 1 1 0 0,31-5-1 0 0,-15 6-3 0 0,7-2 35 0 0,1 2-1 0 0,0 1 0 0 0,0 2 1 0 0,61 6-1 0 0,-79 7-44 0 0,57 52 0 0 0,-76-62 0 0 0,-1 0 0 0 0,1-1 0 0 0,-1 1 0 0 0,1 0 0 0 0,-1 0 0 0 0,0 0 0 0 0,0 0 0 0 0,0 0 0 0 0,0 0 0 0 0,0 0 0 0 0,0 1 0 0 0,0-1 0 0 0,-1 0 0 0 0,1 0 0 0 0,-1 1 0 0 0,0-1 0 0 0,1 4 0 0 0,0 5 0 0 0,15 43 0 0 0,-10-39 0 0 0,-2 1 0 0 0,1-1 0 0 0,-2 1 0 0 0,0 0 0 0 0,0 26 0 0 0,-2-6 0 0 0,-7 120 0 0 0,4-139 0 0 0,-1 0 0 0 0,-1 0 0 0 0,0 0 0 0 0,-1 0 0 0 0,-1 0 0 0 0,-15 30 0 0 0,13-32 0 0 0,2 1 0 0 0,0 0 0 0 0,-7 30 0 0 0,10-31 0 0 0,-1 0 0 0 0,-1 0 0 0 0,0-1 0 0 0,-1 1 0 0 0,-14 22 0 0 0,-112 174 0 0 0,128-204 0 0 0,-1 0 0 0 0,0 0 0 0 0,-1 0 0 0 0,0-1 0 0 0,0 0 0 0 0,0 0 0 0 0,-1-1 0 0 0,1 0 0 0 0,-1 0 0 0 0,-1 0 0 0 0,-10 5 0 0 0,-18 8-2 0 0,-9 4-6 0 0,42-22 7 0 0,1 1 1 0 0,0-1-1 0 0,0 0 0 0 0,-1 0 1 0 0,1 0-1 0 0,0 0 0 0 0,-1 0 1 0 0,1 0-1 0 0,0 0 1 0 0,-1-1-1 0 0,1 1 0 0 0,0-1 1 0 0,0 0-1 0 0,-1 1 0 0 0,1-1 1 0 0,0 0-1 0 0,0 0 1 0 0,0-1-1 0 0,-3-1 0 0 0,-8-7-11 0 0,10 9 12 0 0,1-1-1 0 0,-1 0 0 0 0,1 1 1 0 0,0-1-1 0 0,0-1 1 0 0,0 1-1 0 0,0 0 0 0 0,0 0 1 0 0,0-1-1 0 0,0 1 1 0 0,1-1-1 0 0,-1 1 1 0 0,1-1-1 0 0,0 0 0 0 0,0 0 1 0 0,0 1-1 0 0,-1-7 1 0 0,-19-47-51 0 0,13 38 35 0 0,0 0 1 0 0,2 0-1 0 0,0-1 1 0 0,2 0-1 0 0,0 0 0 0 0,-3-37 1 0 0,6 24-20 0 0,0 22 28 0 0,0-1-1 0 0,1 1 1 0 0,0 0-1 0 0,0 0 1 0 0,1 0-1 0 0,1 0 1 0 0,0 0-1 0 0,0 0 1 0 0,6-13-1 0 0,39-42-40 0 0,-26 38 32 0 0,-18 23 11 0 0,0 0 0 0 0,1 0 0 0 0,-1 1 0 0 0,1 0 0 0 0,-1-1 0 0 0,1 1 0 0 0,6-3 0 0 0,9-9 3 0 0,5-17 50 0 0,-15 25-47 0 0,0 0 1 0 0,1 1 0 0 0,0 1-1 0 0,18-9 1 0 0,14-6-53 0 0,-22 10 84 0 0,2 2 1 0 0,-1 0-1 0 0,1 1 0 0 0,1 1 1 0 0,42-5-1 0 0,-53 10-22 0 0,1 0 0 0 0,-1 1 0 0 0,1 0 0 0 0,16 3 0 0 0,-25-2-6 0 0,1 0 0 0 0,0 0 0 0 0,-1 1 0 0 0,1-1 0 0 0,-1 1 0 0 0,1 0 0 0 0,-1 0 0 0 0,0 0 0 0 0,0 1 0 0 0,0-1 1 0 0,0 1-1 0 0,0 0 0 0 0,0 0 0 0 0,3 6 0 0 0,-2-4-1 0 0,4 5 15 0 0,-1 1-1 0 0,0 0 1 0 0,7 14-1 0 0,1 3-10 0 0,-14-26-8 0 0,0 1 0 0 0,-1 0 0 0 0,1 0 0 0 0,-1 0 0 0 0,0-1 0 0 0,0 1 0 0 0,0 0-1 0 0,0 1 1 0 0,0-1 0 0 0,-1 0 0 0 0,1 4 0 0 0,5 20 0 0 0,-3-17 0 0 0,0 1 0 0 0,-2 0 0 0 0,1 0 0 0 0,-1 14 0 0 0,0 2 0 0 0,0-18 0 0 0,0 1 0 0 0,-1-1 0 0 0,0 0 0 0 0,0 0 0 0 0,-1 0 0 0 0,0 0 0 0 0,-1 0 0 0 0,0 0 0 0 0,0 0 0 0 0,-1 0 0 0 0,0-1 0 0 0,-1 1 0 0 0,1-1 0 0 0,-2 0 0 0 0,-5 9 0 0 0,-33 50 0 0 0,36-52 0 0 0,-2 0 0 0 0,0 0 0 0 0,-1-1 0 0 0,0-1 0 0 0,-15 15 0 0 0,-23 16 0 0 0,-95 80 0 0 0,113-101 0 0 0,24-18 0 0 0,1 0 0 0 0,-1-1 0 0 0,0 1 0 0 0,-1-1 0 0 0,1-1 0 0 0,-1 1 0 0 0,0-1 0 0 0,0 0 0 0 0,-8 2 0 0 0,-46 14 0 0 0,47-14 0 0 0,1 0 0 0 0,-1-1 0 0 0,0-1 0 0 0,-1 0 0 0 0,1-1 0 0 0,-21 1 0 0 0,25-4 0 0 0,1 1 0 0 0,0-2 0 0 0,0 1 0 0 0,0-1 0 0 0,0 0 0 0 0,0-1 0 0 0,0 0 0 0 0,1 0 0 0 0,-1-1 0 0 0,1 0 0 0 0,0-1 0 0 0,0 0 0 0 0,1 0 0 0 0,-1-1 0 0 0,1 0 0 0 0,0 0 0 0 0,-6-7 0 0 0,-23-23 0 0 0,33 34 0 0 0,-1-2 0 0 0,1 1 0 0 0,-1 0 0 0 0,1-1 0 0 0,0 1 0 0 0,0-1 0 0 0,1 0 0 0 0,-1 0 0 0 0,1 0 0 0 0,-4-9 0 0 0,-2-3 0 0 0,1-1 0 0 0,1 0 0 0 0,1 0 0 0 0,0 0 0 0 0,1-1 0 0 0,1 0 0 0 0,-2-35 0 0 0,5 41-5 0 0,0 0 0 0 0,1 0 0 0 0,0 1 0 0 0,4-16 0 0 0,-4 22 1 0 0,1-1-1 0 0,1 1 1 0 0,-1 0 0 0 0,1-1 0 0 0,0 1 0 0 0,0 0 0 0 0,1 1 0 0 0,-1-1-1 0 0,9-8 1 0 0,26-26-51 0 0,-15 14 48 0 0,1 0 1 0 0,1 2-1 0 0,35-24 0 0 0,0 10-9 0 0,113-50 0 0 0,-162 82 16 0 0,4-3 2 0 0,-5 3 7 0 0,0 1 0 0 0,-1 0 0 0 0,2 0 0 0 0,-1 1 0 0 0,19-4 0 0 0,54-7 32 0 0,-45 6-13 0 0,1 2 0 0 0,55-1 0 0 0,-86 7-28 0 0,-1 0 0 0 0,0 1 0 0 0,0 0 0 0 0,0 1 0 0 0,0-1 0 0 0,0 1 0 0 0,-1 0 0 0 0,1 1 0 0 0,0 0 0 0 0,-1 0 0 0 0,0 0 0 0 0,0 1 0 0 0,0 0 0 0 0,0 0 0 0 0,0 1 0 0 0,5 5 0 0 0,-6-5 0 0 0,-1 1 0 0 0,1-1 0 0 0,-1 1 0 0 0,0 0 0 0 0,0 0 0 0 0,-1 0 0 0 0,0 1 0 0 0,0-1 0 0 0,0 1 0 0 0,1 9 0 0 0,8 26 0 0 0,-5-19 0 0 0,-2 0 0 0 0,0 1 0 0 0,-1-1 0 0 0,1 34 0 0 0,0 2 0 0 0,-3-46 0 0 0,-1-1 0 0 0,0 1 0 0 0,-1-1 0 0 0,0 1 0 0 0,-1-1 0 0 0,0 1 0 0 0,-6 21 0 0 0,-2 8 0 0 0,-9 23 0 0 0,-10 8 0 0 0,19-47 0 0 0,-1 0 0 0 0,-1-1 0 0 0,0 0 0 0 0,-2-1 0 0 0,-2-1 0 0 0,0 0 0 0 0,-18 22 0 0 0,25-35 0 0 0,6-6 0 0 0,-1-1 0 0 0,0 1 0 0 0,0 0 0 0 0,0-1 0 0 0,0 0 0 0 0,-1 0 0 0 0,1 0 0 0 0,-1 0 0 0 0,-5 2 0 0 0,-26 21 0 0 0,28-20 0 0 0,0 0 0 0 0,-1-1 0 0 0,1 1 0 0 0,-14 5 0 0 0,8-6-3 0 0,1 0 0 0 0,-1-1 0 0 0,0 0 0 0 0,0-1 0 0 0,0-1 0 0 0,-1 0 0 0 0,1-1 1 0 0,0 0-1 0 0,-1-1 0 0 0,1-1 0 0 0,-1 0 0 0 0,1 0 0 0 0,0-2 0 0 0,-21-5 0 0 0,31 7-8 0 0,1 0 0 0 0,-1 0 0 0 0,1 0-1 0 0,-1 0 1 0 0,1-1 0 0 0,0 1 0 0 0,0 0 0 0 0,-1-1 0 0 0,1 0 0 0 0,0 1-1 0 0,0-1 1 0 0,1 0 0 0 0,-1 0 0 0 0,0 0 0 0 0,1 0 0 0 0,-1-1-1 0 0,1 1 1 0 0,-1 0 0 0 0,1-1 0 0 0,0 1 0 0 0,0-1 0 0 0,0 1 0 0 0,1-1-1 0 0,-1 1 1 0 0,1-1 0 0 0,-1 0 0 0 0,1 1 0 0 0,0-1 0 0 0,0 1 0 0 0,0-1-1 0 0,0 0 1 0 0,0 1 0 0 0,1-1 0 0 0,-1 0 0 0 0,2-3 0 0 0,-1 4 6 0 0,0 0 0 0 0,1 1 0 0 0,-1-1 0 0 0,0 1 0 0 0,1-1 0 0 0,-1 1 0 0 0,1-1 0 0 0,0 1 0 0 0,-1 0 0 0 0,1 0 0 0 0,0 0 0 0 0,0 0 0 0 0,0 0 0 0 0,0 0 0 0 0,0 1 0 0 0,3-2 0 0 0,16-7-41 0 0,-1-1 81 0 0,0 1-1 0 0,1 0 1 0 0,42-10 0 0 0,-42 16-22 0 0,36-7-8 0 0,95-3 1 0 0,-129 15 10 0 0,-18-2-10 0 0,-1 0 0 0 0,1 0-1 0 0,-1 0 1 0 0,1-1 0 0 0,-1 1 0 0 0,1-1 0 0 0,-1-1-1 0 0,0 1 1 0 0,1 0 0 0 0,4-4 0 0 0,2 3 33 0 0,-1 1 1 0 0,0 0-1 0 0,1 0 1 0 0,-1 1-1 0 0,1 0 1 0 0,-1 1-1 0 0,13 2 1 0 0,-22 17-23 0 0,-2-18-17 0 0,0 1 0 0 0,0 0 0 0 0,0-1 0 0 0,-1 1 0 0 0,1-1 0 0 0,-1 0 0 0 0,0 1 0 0 0,1-1 0 0 0,-1 0 0 0 0,0 0 0 0 0,0 0 0 0 0,-1 0 0 0 0,1-1 0 0 0,0 1 0 0 0,-1-1 0 0 0,1 1 0 0 0,-1-1 0 0 0,-2 2 0 0 0,-16 11 0 0 0,11-1 0 0 0,8-10 0 0 0,1 0 0 0 0,-1-1 0 0 0,0 0 0 0 0,0 1 0 0 0,0-1 0 0 0,-1 0 0 0 0,1 0 0 0 0,0 0 0 0 0,-1 0 0 0 0,0 0 0 0 0,-2 1 0 0 0,-41 28 0 0 0,32-20 0 0 0,0-1 0 0 0,0-1 0 0 0,-1 0 0 0 0,0-1 0 0 0,-25 9 0 0 0,-11 5 0 0 0,42-17 0 0 0,0 0 0 0 0,-1-1 0 0 0,1 0 0 0 0,-14 3 0 0 0,-92 31 0 0 0,87-27 0 0 0,0-1 0 0 0,0-1 0 0 0,-49 7 0 0 0,67-14 0 0 0,-231 17 0 0 0,233-20 0 0 0,0 1 0 0 0,0-2 0 0 0,0 0 0 0 0,0 0 0 0 0,0 0 0 0 0,0-1 0 0 0,1 0 0 0 0,-1 0 0 0 0,1-1 0 0 0,0 0 0 0 0,0 0 0 0 0,0-1 0 0 0,1 0 0 0 0,-1 0 0 0 0,1 0 0 0 0,0-1 0 0 0,1 0 0 0 0,0 0 0 0 0,0 0 0 0 0,0-1 0 0 0,0 0 0 0 0,-3-7 0 0 0,-12-22 0 0 0,13 28 0 0 0,-2 3 0 0 0,6 3 0 0 0,0 1 0 0 0,0 0 0 0 0,0 0 0 0 0,1 0 0 0 0,-1 0 0 0 0,0 1 0 0 0,0-1 0 0 0,-1 1 0 0 0,1 0 0 0 0,0 0 0 0 0,0 0 0 0 0,0 0 0 0 0,-5 1 0 0 0,6-1 0 0 0,-20 3 0 0 0,-1 0 0 0 0,1 2 0 0 0,0 0 0 0 0,0 1 0 0 0,1 2 0 0 0,-1 0 0 0 0,-22 13 0 0 0,-27 9 0 0 0,-52 20 0 0 0,52-20 0 0 0,-95 27 0 0 0,91-33 0 0 0,-77 35 0 0 0,63-23 0 0 0,-211 66 0 0 0,177-63-30 0 0,-128 25 0 0 0,-133 7-30 0 0,298-61 77 0 0,0-3 0 0 0,-136-8 0 0 0,195-1-28 0 0,0-2 1 0 0,0-2 0 0 0,-43-13-1 0 0,69 19 13 0 0,-7-4 9 0 0,0 1 1 0 0,0-1-1 0 0,0 0 1 0 0,1-1-1 0 0,-1 0 1 0 0,1 0-1 0 0,-6-6 1 0 0,-31-20-32 0 0,10 16 22 0 0,29 13-1 0 0,-1 0 0 0 0,1-1 1 0 0,-1 1-1 0 0,1-1 1 0 0,0 0-1 0 0,0 0 0 0 0,0 0 1 0 0,1-1-1 0 0,-1 0 1 0 0,1 0-1 0 0,0 0 0 0 0,0-1 1 0 0,-4-5-1 0 0,-56-67-5 0 0,62 72 0 0 0,0-1 0 0 0,0 1 0 0 0,0 0 1 0 0,1-1-1 0 0,0 1 0 0 0,0-1 0 0 0,0 0 0 0 0,0 1 0 0 0,1-1 0 0 0,0 1 0 0 0,1-1 1 0 0,1-11-1 0 0,-1-9-57 0 0,-1 21 53 0 0,0 0-1 0 0,1 0 0 0 0,-1 0 0 0 0,1 1 0 0 0,0-1 1 0 0,0 0-1 0 0,0 1 0 0 0,1-1 0 0 0,0 1 0 0 0,0-1 1 0 0,0 1-1 0 0,0 0 0 0 0,0 0 0 0 0,6-6 0 0 0,1 0 7 0 0,0 1 0 0 0,1 1 0 0 0,0 0 0 0 0,13-9-1 0 0,-20 16 0 0 0,35-27-19 0 0,96-60 9 0 0,-114 76 9 0 0,1 2 1 0 0,1 0-1 0 0,0 1 0 0 0,42-11 0 0 0,-3 2-11 0 0,-48 13 20 0 0,1 0 0 0 0,0 2 0 0 0,25-5 1 0 0,9 3 3 0 0,178-12-117 0 0,-205 17 137 0 0,-2-1-18 0 0,0 1-1 0 0,0 0 1 0 0,0 1-1 0 0,0 1 0 0 0,0 1 1 0 0,0 1-1 0 0,-1 1 0 0 0,33 12 1 0 0,-48-16-8 0 0,0 0 0 0 0,0 1 0 0 0,0 0 0 0 0,0 0 0 0 0,0 0 0 0 0,0 0 0 0 0,-1 0 0 0 0,1 0 1 0 0,-1 1-1 0 0,1-1 0 0 0,-1 1 0 0 0,0-1 0 0 0,0 1 0 0 0,0 0 0 0 0,-1 0 0 0 0,2 4 0 0 0,-1-1 14 0 0,0 1-1 0 0,-1 0 0 0 0,0 1 1 0 0,-1-1-1 0 0,0 0 0 0 0,0 9 1 0 0,0 2 0 0 0,-1-15-13 0 0,1 0 1 0 0,0-1-1 0 0,-1 1 1 0 0,0 0-1 0 0,1 0 1 0 0,-1-1-1 0 0,0 1 1 0 0,-1-1-1 0 0,1 1 1 0 0,0-1-1 0 0,-1 0 1 0 0,1 1 0 0 0,-1-1-1 0 0,0 0 1 0 0,-2 3-1 0 0,-40 31 33 0 0,38-31-33 0 0,-16 10-3 0 0,0-2-1 0 0,-1 0 1 0 0,0-2 0 0 0,-1 0 0 0 0,0-1-1 0 0,-40 9 1 0 0,-160 25-2 0 0,197-40 1 0 0,-32 2 0 0 0,0-2 0 0 0,-114-8 0 0 0,148 2 0 0 0,0 0 0 0 0,1-2 0 0 0,-1-1 0 0 0,-36-11 0 0 0,-185-81 0 0 0,188 80 0 0 0,50 16 0 0 0,1 0 0 0 0,-1-1 0 0 0,0 0 0 0 0,1 0 0 0 0,0-1 0 0 0,0 0 0 0 0,0 0 0 0 0,0-1 0 0 0,0 0 0 0 0,-10-8 0 0 0,15 11 0 0 0,1 0 0 0 0,0-1 0 0 0,0 1 0 0 0,0 0 0 0 0,0-1 0 0 0,0 1 0 0 0,0-1 0 0 0,0 0 0 0 0,0 1 0 0 0,1-1 0 0 0,-1 1 0 0 0,1-1 0 0 0,-1 0 0 0 0,1 0 0 0 0,0 1 0 0 0,-1-1 0 0 0,1 0 0 0 0,0 0 0 0 0,0 1 0 0 0,0-1 0 0 0,0 0 0 0 0,1 0 0 0 0,-1 1 0 0 0,0-1 0 0 0,1 0 0 0 0,-1 1 0 0 0,1-1 0 0 0,0 0 0 0 0,-1 1 0 0 0,1-1 0 0 0,0 1 0 0 0,0-1 0 0 0,0 1 0 0 0,0-1 0 0 0,0 1 0 0 0,1 0 0 0 0,-1 0 0 0 0,0-1 0 0 0,0 1 0 0 0,1 0 0 0 0,-1 0 0 0 0,1 0 0 0 0,-1 0 0 0 0,4-1 0 0 0,32-19 0 0 0,-28 15 0 0 0,1 0 0 0 0,0 1 0 0 0,0 0 0 0 0,0 0 0 0 0,21-5 0 0 0,-24 7 0 0 0,0 1 0 0 0,0-1 0 0 0,0 0 0 0 0,0 0 0 0 0,0-1 0 0 0,6-5 0 0 0,16-7 0 0 0,74-23 0 0 0,-32 23 0 0 0,-19 5 0 0 0,163-43 0 0 0,-18 6 0 0 0,-151 38 0 0 0,-38 7 0 0 0,-1 1 0 0 0,1 0 0 0 0,0 0 0 0 0,0 1 0 0 0,0 0 0 0 0,1 0 0 0 0,-1 1 0 0 0,0 0 0 0 0,0 0 0 0 0,14 3 0 0 0,-21-2 0 0 0,-1-1 0 0 0,0 1 0 0 0,1-1 0 0 0,-1 1 0 0 0,0-1 0 0 0,1 1 0 0 0,-1-1 0 0 0,0 1 0 0 0,1-1 0 0 0,-1 1 0 0 0,0-1 0 0 0,0 1 0 0 0,0 0 0 0 0,0-1 0 0 0,0 1 0 0 0,0-1 0 0 0,0 1 0 0 0,0 0 0 0 0,0-1 0 0 0,0 1 0 0 0,0-1 0 0 0,0 1 0 0 0,0 0 0 0 0,0-1 0 0 0,0 1 0 0 0,-1-1 0 0 0,1 1 0 0 0,0-1 0 0 0,0 1 0 0 0,-1 0 0 0 0,1-1 0 0 0,-1 1 0 0 0,-7 16 0 0 0,8-17 0 0 0,-18 24 0 0 0,12-14 0 0 0,-1-1 0 0 0,0-1 0 0 0,-1 1 0 0 0,-8 7 0 0 0,-37 25 0 0 0,-2-2 0 0 0,-1-3 0 0 0,-97 46 0 0 0,92-50 0 0 0,32-19 0 0 0,-2-1 0 0 0,0-2 0 0 0,0-1 0 0 0,-36 6 0 0 0,2 0 0 0 0,-118 36 0 0 0,137-40 0 0 0,27-9 0 0 0,-3-2 0 0 0,74-24 0 0 0,14 5 0 0 0,84-13 0 0 0,-95 21 0 0 0,-26 7 0 0 0,0 1 0 0 0,35 2 0 0 0,-42 1 0 0 0,1-1 0 0 0,0 0 0 0 0,40-9 0 0 0,-59 9 0 0 0,1-1 0 0 0,0 1 0 0 0,-1 0 0 0 0,1 1 0 0 0,0-1 0 0 0,-1 1 0 0 0,1 0 0 0 0,9 1 0 0 0,50 2 0 0 0,-64-3 0 0 0,1 0 0 0 0,0 1 0 0 0,-1-1 0 0 0,1 0 0 0 0,-1 0 0 0 0,1 0 0 0 0,0 1 0 0 0,-1-1 0 0 0,1 0 0 0 0,-1 1 0 0 0,1-1 0 0 0,-1 0 0 0 0,1 1 0 0 0,-1-1 0 0 0,1 1 0 0 0,-1-1 0 0 0,0 1 0 0 0,1-1 0 0 0,-1 1 0 0 0,0-1 0 0 0,1 1 0 0 0,-1-1 0 0 0,0 1 0 0 0,1-1 0 0 0,-1 1 0 0 0,0-1 0 0 0,0 1 0 0 0,0 0 0 0 0,0-1 0 0 0,0 1 0 0 0,0 0 0 0 0,1-1 0 0 0,-1 1 0 0 0,-1-1 0 0 0,1 1 0 0 0,0 0 0 0 0,0-1 0 0 0,0 1 0 0 0,0-1 0 0 0,0 1 0 0 0,0 0 0 0 0,-1-1 0 0 0,1 1 0 0 0,0-1 0 0 0,-1 1 0 0 0,1-1 0 0 0,0 1 0 0 0,-1-1 0 0 0,1 1 0 0 0,0-1 0 0 0,-1 1 0 0 0,-16 28 0 0 0,12-25 0 0 0,0 0 0 0 0,0-1 0 0 0,-1 1 0 0 0,1-1 0 0 0,-1-1 0 0 0,0 1 0 0 0,-9 3 0 0 0,-14 6 0 0 0,-19 13 0 0 0,-84 30 0 0 0,4-2 0 0 0,122-50-1 0 0,0 0 0 0 0,1 1 0 0 0,-1-1-1 0 0,1 1 1 0 0,0 0 0 0 0,0 0 0 0 0,1 0 0 0 0,-1 1 0 0 0,1 0 0 0 0,0 0-1 0 0,0 0 1 0 0,1 0 0 0 0,-1 0 0 0 0,1 1 0 0 0,0 0 0 0 0,1-1 0 0 0,-1 1-1 0 0,1 0 1 0 0,0 1 0 0 0,1-1 0 0 0,0 0 0 0 0,0 0 0 0 0,0 1 0 0 0,0-1-1 0 0,1 0 1 0 0,0 1 0 0 0,1-1 0 0 0,-1 0 0 0 0,1 1 0 0 0,0-1 0 0 0,1 0-1 0 0,0 0 1 0 0,0 0 0 0 0,4 9 0 0 0,-3-10 2 0 0,0 0 0 0 0,0 0 0 0 0,1 0 0 0 0,-1-1 0 0 0,1 1 0 0 0,1-1 1 0 0,6 6-1 0 0,-1-1-10 0 0,30 23-36 0 0,-35-27 44 0 0,0 1 1 0 0,0-1 0 0 0,1-1 0 0 0,0 1-1 0 0,0-1 1 0 0,0 0 0 0 0,0 0 0 0 0,1-1-1 0 0,0 1 1 0 0,11 3 0 0 0,20 8-22 0 0,8 5 16 0 0,2-2 0 0 0,0-1 0 0 0,0-3 0 0 0,2-2 0 0 0,53 6-1 0 0,-41-13-24 0 0,283 14 49 0 0,96-19 142 0 0,-274-14-160 0 0,-100 12 0 0 0,-1-4 0 0 0,-1-2 0 0 0,1-4 0 0 0,66-20 0 0 0,-124 29 0 0 0,1-1 0 0 0,-1 0 0 0 0,0 0 0 0 0,10-7 0 0 0,-12 7 0 0 0,0 0 0 0 0,1 0 0 0 0,0 1 0 0 0,-1 0 0 0 0,12-3 0 0 0,-13 4 0 0 0,1 0 0 0 0,-1 0 0 0 0,0 0 0 0 0,0 0 0 0 0,-1-1 0 0 0,1 0 0 0 0,6-5 0 0 0,9-5 0 0 0,100-54 0 0 0,58-30 0 0 0,-157 86 0 0 0,-2-1 0 0 0,29-22 0 0 0,6-3 0 0 0,-22 15 0 0 0,-26 18 0 0 0,1-1 0 0 0,0 1 0 0 0,0 0 0 0 0,0 0 0 0 0,10-4 0 0 0,9-9 0 0 0,-5 1 0 0 0,71-15 0 0 0,66-49 0 0 0,-82 40 0 0 0,-45 25 0 0 0,-24 13 0 0 0,-1-1 0 0 0,-1 0 0 0 0,1 0 0 0 0,0 0 0 0 0,-1-1 0 0 0,1 1 0 0 0,7-8 0 0 0,-9 6 0 0 0,-2 3 0 0 0,-1 0 0 0 0,1 0 0 0 0,0 0 0 0 0,0 0 0 0 0,0 0 0 0 0,0 1 0 0 0,0-1 0 0 0,0 1 0 0 0,0-1 0 0 0,1 1 0 0 0,-1 0 0 0 0,0 0 0 0 0,1 0 0 0 0,3-1 0 0 0,-4 1 0 0 0,0 1 0 0 0,0-1 0 0 0,-1 0 0 0 0,1 0 0 0 0,0 0 0 0 0,-1 0 0 0 0,1 0 0 0 0,-1 0 0 0 0,1 0 0 0 0,-1 0 0 0 0,0-1 0 0 0,1 1 0 0 0,-1 0 0 0 0,0-1 0 0 0,2-2 0 0 0,-2 2 0 0 0,1 0 0 0 0,-1 0 0 0 0,1 0 0 0 0,-1 0 0 0 0,1 1 0 0 0,0-1 0 0 0,0 0 0 0 0,0 1 0 0 0,0 0 0 0 0,0-1 0 0 0,0 1 0 0 0,3-1 0 0 0,79-55 0 0 0,-82 57 0 0 0,-1-1 0 0 0,1 0 0 0 0,-1 0 0 0 0,1 0 0 0 0,-1 0 0 0 0,1 0 0 0 0,-1 0 0 0 0,0 0 0 0 0,1 0 0 0 0,-1 0 0 0 0,0-1 0 0 0,0 1 0 0 0,0-1 0 0 0,0 1 0 0 0,0-1 0 0 0,0 1 0 0 0,0-1 0 0 0,-1 1 0 0 0,1-1 0 0 0,0 0 0 0 0,-1 1 0 0 0,0-1 0 0 0,1-2 0 0 0,0 3 0 0 0,-1 0 0 0 0,1-1 0 0 0,-1 1 0 0 0,1 0 0 0 0,0 0 0 0 0,-1 0 0 0 0,1 0 0 0 0,0 0 0 0 0,0 1 0 0 0,0-1 0 0 0,0 0 0 0 0,0 0 0 0 0,0 1 0 0 0,0-1 0 0 0,0 0 0 0 0,0 1 0 0 0,0-1 0 0 0,0 1 0 0 0,1-1 0 0 0,-1 1 0 0 0,2-1 0 0 0,9-5 0 0 0,-1-16 0 0 0,-10 19 0 0 0,0 0 0 0 0,0 0 0 0 0,0 0 0 0 0,1 0 0 0 0,-1 0 0 0 0,1 1 0 0 0,-1-1 0 0 0,1 1 0 0 0,0-1 0 0 0,0 1 0 0 0,0 0 0 0 0,0 0 0 0 0,1-1 0 0 0,-1 2 0 0 0,5-4 0 0 0,-3 2 0 0 0,-1 1 0 0 0,1-1 0 0 0,-1 0 0 0 0,0 0 0 0 0,0 0 0 0 0,0-1 0 0 0,0 1 0 0 0,-1-1 0 0 0,1 1 0 0 0,-1-1 0 0 0,0 0 0 0 0,2-6 0 0 0,9-13 0 0 0,-6 12 0 0 0,5-7 0 0 0,-2 0 0 0 0,0-1 0 0 0,-1 0 0 0 0,11-32 0 0 0,-9 25 0 0 0,-9 22 0 0 0,0 1 0 0 0,0-1 0 0 0,0 0 0 0 0,-1 0 0 0 0,0 0 0 0 0,0 0 0 0 0,0 0 0 0 0,0 0 0 0 0,0 0 0 0 0,-1-6 0 0 0,9-353 0 0 0,-9 261 0 0 0,1 99 0 0 0,0-1 0 0 0,0 1 0 0 0,0 0 0 0 0,1-1 0 0 0,-1 1 0 0 0,1 0 0 0 0,0 0 0 0 0,0 0 0 0 0,0 0 0 0 0,0 1 0 0 0,0-1 0 0 0,1 1 0 0 0,-1-1 0 0 0,1 1 0 0 0,0 0 0 0 0,-1 0 0 0 0,1 0 0 0 0,0 0 0 0 0,0 0 0 0 0,6-2 0 0 0,-8 4 0 0 0,0-1 0 0 0,0 1 0 0 0,0 0 0 0 0,0-1 0 0 0,0 1 0 0 0,0 0 0 0 0,0 0 0 0 0,0 0 0 0 0,0 0 0 0 0,0 0 0 0 0,0 0 0 0 0,0 0 0 0 0,1 0 0 0 0,-1 0 0 0 0,0 1 0 0 0,0-1 0 0 0,0 0 0 0 0,0 1 0 0 0,0-1 0 0 0,0 0 0 0 0,0 1 0 0 0,0 0 0 0 0,0-1 0 0 0,0 1 0 0 0,0-1 0 0 0,-1 1 0 0 0,1 0 0 0 0,0 0 0 0 0,0 0 0 0 0,-1-1 0 0 0,1 1 0 0 0,0 0 0 0 0,-1 0 0 0 0,1 0 0 0 0,-1 0 0 0 0,1 0 0 0 0,0 2 0 0 0,20 51 0 0 0,-13-30 0 0 0,-5-17 0 0 0,-1-1 0 0 0,0 1 0 0 0,-1-1 0 0 0,1 1 0 0 0,-1 0 0 0 0,-1 0 0 0 0,1 0 0 0 0,-1 8 0 0 0,0 95 0 0 0,0-109 0 0 0,0-1 0 0 0,1 0 0 0 0,-1 1 0 0 0,0-1 0 0 0,1 0 0 0 0,-1 0 0 0 0,0 1 0 0 0,1-1 0 0 0,-1 0 0 0 0,0 0 0 0 0,1 0 0 0 0,-1 1 0 0 0,1-1 0 0 0,-1 0 0 0 0,0 0 0 0 0,1 0 0 0 0,-1 0 0 0 0,1 0 0 0 0,-1 0 0 0 0,1 0 0 0 0,-1 0 0 0 0,1 0 0 0 0,-1 0 0 0 0,0 0 0 0 0,1 0 0 0 0,-1 0 0 0 0,1 0 0 0 0,-1-1 0 0 0,0 1 0 0 0,1 0 0 0 0,-1 0 0 0 0,1 0 0 0 0,-1-1 0 0 0,0 1 0 0 0,1 0 0 0 0,-1 0 0 0 0,0-1 0 0 0,1 1 0 0 0,-1 0 0 0 0,0-1 0 0 0,1 1 0 0 0,-1 0 0 0 0,0-1 0 0 0,0 1 0 0 0,0 0 0 0 0,1-1 0 0 0,-1 1 0 0 0,0-1 0 0 0,0 1 0 0 0,0-1 0 0 0,0 1 0 0 0,0 0 0 0 0,0-1 0 0 0,1 0 0 0 0,-1-18 0 0 0,2-1 0 0 0,1 1 0 0 0,0 0 0 0 0,9-26 0 0 0,-6 23 0 0 0,-1 0 0 0 0,5-41 0 0 0,-6 24 0 0 0,1 0 0 0 0,3 1 0 0 0,19-60 0 0 0,-12 20 0 0 0,-13 61 0 0 0,1 0 0 0 0,1 1 0 0 0,0 0 0 0 0,1-1 0 0 0,7-14 0 0 0,-1 3 0 0 0,-9 21 0 0 0,0 1 0 0 0,0-1 0 0 0,1 1 0 0 0,0 0 0 0 0,0 0 0 0 0,8-11 0 0 0,-8 14 0 0 0,-1 0 0 0 0,0 0 0 0 0,0-1 0 0 0,-1 1 0 0 0,1 0 0 0 0,-1-1 0 0 0,1 1 0 0 0,-1-1 0 0 0,1-6 0 0 0,8-17 0 0 0,-4 14 0 0 0,-6 12 0 0 0,0 1 0 0 0,1-1 0 0 0,-1 0 0 0 0,0 1 0 0 0,0-1 0 0 0,1 0 0 0 0,-1 1 0 0 0,0-1 0 0 0,1 0 0 0 0,-1 1 0 0 0,0-1 0 0 0,1 1 0 0 0,-1-1 0 0 0,1 1 0 0 0,-1-1 0 0 0,1 1 0 0 0,-1-1 0 0 0,1 1 0 0 0,-1-1 0 0 0,1 1 0 0 0,0 0 0 0 0,-1-1 0 0 0,1 1 0 0 0,0 0 0 0 0,-1 0 0 0 0,1-1 0 0 0,0 1 0 0 0,2 0 0 0 0,0-1 0 0 0,-1 1 0 0 0,1 0 0 0 0,0 0 0 0 0,-1 0 0 0 0,1 1 0 0 0,0-1 0 0 0,-1 1 0 0 0,1-1 0 0 0,0 1 0 0 0,-1 0 0 0 0,1 0 0 0 0,-1 0 0 0 0,1 0 0 0 0,-1 1 0 0 0,0-1 0 0 0,0 1 0 0 0,1-1 0 0 0,-1 1 0 0 0,0 0 0 0 0,0 0 0 0 0,0 0 0 0 0,2 3 0 0 0,23 19 0 0 0,-21-20 0 0 0,-1 1 0 0 0,0-1 0 0 0,0 1 0 0 0,0 0 0 0 0,0 0 0 0 0,-1 0 0 0 0,0 1 0 0 0,0-1 0 0 0,-1 1 0 0 0,0 0 0 0 0,4 8 0 0 0,28 78 0 0 0,-17-3 0 0 0,-13-74 0 0 0,-1 0 0 0 0,0 0 0 0 0,3 28 0 0 0,2 12 0 0 0,-6-38 0 0 0,0 1 0 0 0,-2-1 0 0 0,0 1 0 0 0,-1-1 0 0 0,-3 19 0 0 0,1 29 0 0 0,2-48 0 0 0,-1-1 0 0 0,0 1 0 0 0,-1-1 0 0 0,-6 26 0 0 0,-2 1 0 0 0,5-18 0 0 0,-2-1 0 0 0,-12 30 0 0 0,17-48 0 0 0,-1 0 0 0 0,0 0 0 0 0,0-1 0 0 0,0 1 0 0 0,-1-1 0 0 0,0 0 0 0 0,0 0 0 0 0,0 0 0 0 0,-1 0 0 0 0,1-1 0 0 0,-1 0 0 0 0,0 0 0 0 0,-1 0 0 0 0,-5 3 0 0 0,9-6 0 0 0,0 0 0 0 0,0-1 0 0 0,0 1 0 0 0,0 0 0 0 0,0 0 0 0 0,0 1 0 0 0,0-1 0 0 0,1 0 0 0 0,-1 1 0 0 0,0-1 0 0 0,1 1 0 0 0,-1-1 0 0 0,1 1 0 0 0,0 0 0 0 0,0 0 0 0 0,-1-1 0 0 0,1 1 0 0 0,0 0 0 0 0,0 0 0 0 0,1 0 0 0 0,-1 0 0 0 0,0 0 0 0 0,0 4 0 0 0,-4 1 0 0 0,0 0 0 0 0,0-1 0 0 0,-1 0 0 0 0,0 0 0 0 0,0-1 0 0 0,0 0 0 0 0,-1 0 0 0 0,1 0 0 0 0,-1-1 0 0 0,-9 5 0 0 0,8-3 0 0 0,7-5 0 0 0,-1 1 0 0 0,0-1 0 0 0,1 0 0 0 0,-1 1 0 0 0,0-1 0 0 0,0 0 0 0 0,0 0 0 0 0,0 0 0 0 0,0-1 0 0 0,0 1 0 0 0,0 0 0 0 0,0-1 0 0 0,0 1 0 0 0,0-1 0 0 0,0 0 0 0 0,0 0 0 0 0,-3 0 0 0 0,4 0 0 0 0,0 0 0 0 0,1 0 0 0 0,-1 0 0 0 0,0 0 0 0 0,1-1 0 0 0,-1 1 0 0 0,0 0 0 0 0,1 0 0 0 0,-1-1 0 0 0,0 1 0 0 0,1 0 0 0 0,-1-1 0 0 0,1 1 0 0 0,-1-1 0 0 0,1 1 0 0 0,-1-1 0 0 0,1 1 0 0 0,-1-1 0 0 0,1 0 0 0 0,-1 1 0 0 0,1-1 0 0 0,-1 1 0 0 0,1-1 0 0 0,0 0 0 0 0,0 1 0 0 0,-1-1 0 0 0,1 0 0 0 0,0 1 0 0 0,0-1 0 0 0,0 0 0 0 0,0 0 0 0 0,0 1 0 0 0,0-1 0 0 0,0 0 0 0 0,0 1 0 0 0,0-1 0 0 0,0 0 0 0 0,0 0 0 0 0,0 1 0 0 0,0-1 0 0 0,1 0 0 0 0,-1 1 0 0 0,0-2 0 0 0,1-1 0 0 0,-1-1 0 0 0,0 1 0 0 0,0 0 0 0 0,-1-1 0 0 0,1 1 0 0 0,-1 0 0 0 0,0 0 0 0 0,1-1 0 0 0,-1 1 0 0 0,-2-4 0 0 0,2 4 0 0 0,0 1 0 0 0,0-1 0 0 0,1 0 0 0 0,0 0 0 0 0,-1 0 0 0 0,1 0 0 0 0,0 1 0 0 0,0-1 0 0 0,1 0 0 0 0,-1 0 0 0 0,0 0 0 0 0,1 0 0 0 0,0 1 0 0 0,0-1 0 0 0,0 0 0 0 0,0 1 0 0 0,0-1 0 0 0,0 0 0 0 0,1 1 0 0 0,-1-1 0 0 0,1 1 0 0 0,0 0 0 0 0,-1 0 0 0 0,1 0 0 0 0,4-4 0 0 0,21-26 0 0 0,-23 28 0 0 0,0-1 0 0 0,0 1 0 0 0,-1-1 0 0 0,0 0 0 0 0,0 0 0 0 0,0 0 0 0 0,-1 0 0 0 0,3-7 0 0 0,3-8 0 0 0,17-3 0 0 0,-15 6 0 0 0,1 1 0 0 0,22-25 0 0 0,-18 20 0 0 0,0 0 0 0 0,19-41 0 0 0,-28 51 0 0 0,-4 8 0 0 0,-1 0 0 0 0,0 1 0 0 0,1 0 0 0 0,0-1 0 0 0,-1 1 0 0 0,1 0 0 0 0,0 0 0 0 0,0 0 0 0 0,0 0 0 0 0,0 0 0 0 0,1 0 0 0 0,-1 0 0 0 0,0 1 0 0 0,4-2 0 0 0,30-32 0 0 0,-26 21 0 0 0,-10 13 0 0 0,0 0 0 0 0,1 0 0 0 0,-1 0 0 0 0,1 0 0 0 0,0 0 0 0 0,-1 0 0 0 0,1 0 0 0 0,0 0 0 0 0,0 0 0 0 0,-1 0 0 0 0,1 0 0 0 0,0 1 0 0 0,0-1 0 0 0,0 0 0 0 0,0 0 0 0 0,0 1 0 0 0,0-1 0 0 0,2 0 0 0 0,5 1 0 0 0,-8 1 0 0 0,1 0 0 0 0,-1 0 0 0 0,1 1 0 0 0,-1-1 0 0 0,0 0 0 0 0,1 0 0 0 0,-1 0 0 0 0,0 1 0 0 0,0-1 0 0 0,0 0 0 0 0,0 0 0 0 0,0 0 0 0 0,0 1 0 0 0,0-1 0 0 0,-1 0 0 0 0,0 2 0 0 0,10 52 0 0 0,-9 128 0 0 0,-9-118 0 0 0,9-59 0 0 0,0 0 0 0 0,0 0 0 0 0,-1 0 0 0 0,0 0 0 0 0,-1 0 0 0 0,1 0 0 0 0,-1 0 0 0 0,0-1 0 0 0,0 1 0 0 0,-1 0 0 0 0,-4 6 0 0 0,-8 15 0 0 0,14-25 0 0 0,0 0 0 0 0,0 0 0 0 0,0 0 0 0 0,0 0 0 0 0,0 0 0 0 0,0 0 0 0 0,0 0 0 0 0,0-1 0 0 0,-1 1 0 0 0,1 0 0 0 0,-1-1 0 0 0,1 1 0 0 0,-4 1 0 0 0,3-1 0 0 0,0 0 0 0 0,0 0 0 0 0,0 0 0 0 0,1 0 0 0 0,-1 1 0 0 0,0-1 0 0 0,1 1 0 0 0,0-1 0 0 0,-1 1 0 0 0,1-1 0 0 0,-1 5 0 0 0,-10 15 0 0 0,-38 10 0 0 0,25-11 0 0 0,0-1 0 0 0,-46 26 0 0 0,42-27 0 0 0,-50 38 0 0 0,61-42 0 0 0,-1-2 0 0 0,0-1 0 0 0,-1 0 0 0 0,-32 13 0 0 0,-16 9 0 0 0,-7 4 0 0 0,-3-3 0 0 0,0-3 0 0 0,-102 25 0 0 0,-275 81 0 0 0,388-118 0 0 0,24-7 0 0 0,-87 15 0 0 0,22-10 0 0 0,-112 33 0 0 0,-52 11 0 0 0,127-33 0 0 0,-42 6 0 0 0,86-13 0 0 0,73-14 0 0 0,0-1 0 0 0,-41 4 0 0 0,-205 27 0 0 0,185-24 0 0 0,-79 11 0 0 0,-262 4 0 0 0,414-29 0 0 0,1 0 0 0 0,-1-2 0 0 0,1 0 0 0 0,-1 0 0 0 0,1-2 0 0 0,0 0 0 0 0,0 0 0 0 0,0-1 0 0 0,-23-13 0 0 0,31 14 0 0 0,-1-2 0 0 0,0 1 0 0 0,0 1 0 0 0,0-1 0 0 0,-16-5 0 0 0,6-3 0 0 0,4 1 0 0 0,8 7 0 0 0,-1-1 0 0 0,1 1 0 0 0,0-1 0 0 0,1-1 0 0 0,0 1 0 0 0,0-1 0 0 0,0 0 0 0 0,0 0 0 0 0,-3-9 0 0 0,2-1 0 0 0,0 0 0 0 0,1-1 0 0 0,1 1 0 0 0,1-1 0 0 0,0 0 0 0 0,2 0 0 0 0,0 0 0 0 0,1 0 0 0 0,0 0 0 0 0,2 0 0 0 0,0 1 0 0 0,5-22 0 0 0,-6 37 0 0 0,0 0 0 0 0,-1 0 0 0 0,1 0 0 0 0,0 1 0 0 0,0-1 0 0 0,0 0 0 0 0,1 0 0 0 0,-1 1 0 0 0,0-1 0 0 0,1 1 0 0 0,-1-1 0 0 0,1 1 0 0 0,-1-1 0 0 0,1 1 0 0 0,0 0 0 0 0,2-1 0 0 0,13-12 0 0 0,4-18 0 0 0,7 14 0 0 0,-15 5 0 0 0,-12 11 0 0 0,1 0 0 0 0,0 1 0 0 0,-1-1 0 0 0,1 0 0 0 0,0 1 0 0 0,0-1 0 0 0,0 1 0 0 0,0 0 0 0 0,0 0 0 0 0,0 0 0 0 0,1 0 0 0 0,-1 0 0 0 0,0 0 0 0 0,1 0 0 0 0,2 0 0 0 0,-2 0 0 0 0,0 0 0 0 0,0 0 0 0 0,-1 0 0 0 0,1-1 0 0 0,0 1 0 0 0,-1-1 0 0 0,1 0 0 0 0,-1 1 0 0 0,1-1 0 0 0,2-4 0 0 0,-3 4 0 0 0,0 0 0 0 0,1 0 0 0 0,-1 0 0 0 0,0 0 0 0 0,1 0 0 0 0,-1 1 0 0 0,1-1 0 0 0,-1 1 0 0 0,1-1 0 0 0,0 1 0 0 0,0 0 0 0 0,0 0 0 0 0,-1 1 0 0 0,5-2 0 0 0,31-2 0 0 0,0 1 0 0 0,40 2 0 0 0,-68 1 0 0 0,1 1 0 0 0,-1 0 0 0 0,1 0 0 0 0,-1 1 0 0 0,0 1 0 0 0,0-1 0 0 0,0 2 0 0 0,0 0 0 0 0,0 0 0 0 0,-1 0 0 0 0,1 1 0 0 0,12 10 0 0 0,-19-12 0 0 0,1 1 0 0 0,-1 0 0 0 0,0 0 0 0 0,0 0 0 0 0,0 0 0 0 0,-1 1 0 0 0,1-1 0 0 0,1 6 0 0 0,-3-7 0 0 0,0 0 0 0 0,1 0 0 0 0,-1 0 0 0 0,1 0 0 0 0,0 0 0 0 0,0 0 0 0 0,0 0 0 0 0,0-1 0 0 0,0 1 0 0 0,1-1 0 0 0,3 4 0 0 0,-4-5 0 0 0,0 1 0 0 0,0 0 0 0 0,0 0 0 0 0,0-1 0 0 0,-1 1 0 0 0,1 0 0 0 0,-1 1 0 0 0,0-1 0 0 0,1 0 0 0 0,-1 0 0 0 0,0 1 0 0 0,0-1 0 0 0,0 1 0 0 0,-1-1 0 0 0,1 0 0 0 0,-1 1 0 0 0,1 0 0 0 0,-1-1 0 0 0,0 1 0 0 0,0-1 0 0 0,0 1 0 0 0,0-1 0 0 0,0 1 0 0 0,-1 3 0 0 0,-1 3 0 0 0,1 0 0 0 0,-1 0 0 0 0,-1 0 0 0 0,0 0 0 0 0,0-1 0 0 0,-5 9 0 0 0,2-6 0 0 0,-1-1 0 0 0,-1 1 0 0 0,0-2 0 0 0,0 1 0 0 0,-1-1 0 0 0,0 0 0 0 0,-1-1 0 0 0,0 0 0 0 0,0 0 0 0 0,-1-1 0 0 0,0-1 0 0 0,0 0 0 0 0,0 0 0 0 0,-13 3 0 0 0,-15 14 0 0 0,34-19 0 0 0,0 0 0 0 0,-1-1 0 0 0,0 1 0 0 0,0-1 0 0 0,0-1 0 0 0,0 1 0 0 0,-9 2 0 0 0,-71 19 0 0 0,57-14 0 0 0,-1-1 0 0 0,0-2 0 0 0,-1-1 0 0 0,-61 4 0 0 0,62-9 0 0 0,21 0 0 0 0,0 0 0 0 0,0 0 0 0 0,0-1 0 0 0,0-1 0 0 0,0 1 0 0 0,1-1 0 0 0,-1-1 0 0 0,0 0 0 0 0,0 0 0 0 0,1-1 0 0 0,-1 0 0 0 0,1 0 0 0 0,0-1 0 0 0,-14-8 0 0 0,-46-32 0 0 0,66 43 0 0 0,1 1 0 0 0,0-1 0 0 0,0 0 0 0 0,0 1 0 0 0,0-1 0 0 0,0 0 0 0 0,0 0 0 0 0,0 1 0 0 0,0-1 0 0 0,0 0 0 0 0,1 0 0 0 0,-1 0 0 0 0,0 0 0 0 0,0 0 0 0 0,1 0 0 0 0,-1 0 0 0 0,1-1 0 0 0,-1 1 0 0 0,1 0 0 0 0,-1 0 0 0 0,1-2 0 0 0,0 2 0 0 0,-1 0 0 0 0,1 0 0 0 0,0 0 0 0 0,-1 0 0 0 0,1 0 0 0 0,0 0 0 0 0,-1 0 0 0 0,0 1 0 0 0,1-1 0 0 0,-1 0 0 0 0,1 0 0 0 0,-1 0 0 0 0,0 0 0 0 0,1 1 0 0 0,-1-1 0 0 0,0 0 0 0 0,0 1 0 0 0,0-1 0 0 0,-1 0 0 0 0,-2-2-126 0 0,0 1 1 0 0,1-1-1 0 0,-1 0 1 0 0,1-1-1 0 0,0 1 1 0 0,-1-1-1 0 0,1 1 1 0 0,1-1-1 0 0,-1 0 0 0 0,1 0 1 0 0,-1 0-1 0 0,1 0 1 0 0,0-1-1 0 0,1 1 1 0 0,-1 0-1 0 0,1-1 0 0 0,0 1 1 0 0,-1-7-1 0 0,-1-11-1081 0 0,1 1-1 0 0,2-39 1 0 0,0 32 669 0 0,1 17-113 0 0,1 0-1 0 0,-1 0 1 0 0,2 0 0 0 0,-1 1 0 0 0,2-1 0 0 0,-1 1 0 0 0,1 0 0 0 0,11-19 0 0 0,7-21-1721 0 0,-10 15 970 0 0,-1 0 1 0 0,-2-1-1 0 0,5-43 0 0 0,18-68-3072 0 0,-28 72-1002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265 310 5392 0 0,'-7'0'1109'0'0,"-1"-1"0"0"0,1 0 0 0 0,0-1 0 0 0,0 1 0 0 0,0-1 0 0 0,-9-4-1 0 0,-31-7 1878 0 0,33 10-2039 0 0,0 0 1 0 0,1-1-1 0 0,0-1 1 0 0,-15-6-1 0 0,-2-1 397 0 0,27 11-1238 0 0,1-1 1 0 0,-1 1-1 0 0,1 0 1 0 0,0-1 0 0 0,-1 0-1 0 0,1 1 1 0 0,0-1-1 0 0,0 0 1 0 0,0 0 0 0 0,0 0-1 0 0,0-1 1 0 0,0 1-1 0 0,1 0 1 0 0,-1-1 0 0 0,1 1-1 0 0,0-1 1 0 0,0 1-1 0 0,-1-1 1 0 0,1-3 0 0 0,-2-2 143 0 0,2 0 1 0 0,-1 0 0 0 0,1 0-1 0 0,0-1 1 0 0,1-9 0 0 0,2 13-161 0 0,1-1 0 0 0,0 1 0 0 0,1 0 0 0 0,-1 1 0 0 0,1-1 0 0 0,0 0 1 0 0,0 1-1 0 0,0 0 0 0 0,0 0 0 0 0,1 0 0 0 0,0 1 0 0 0,7-5 1 0 0,2 2-1 0 0,-5 2-47 0 0,0 1 0 0 0,-1-2 0 0 0,1 0 1 0 0,-1 0-1 0 0,8-6 0 0 0,-15 10-31 0 0,0 0 0 0 0,1-1-1 0 0,-1 1 1 0 0,1 0 0 0 0,0 0 0 0 0,-1 0 0 0 0,1 0 0 0 0,0 0 0 0 0,0 1-1 0 0,0-1 1 0 0,-1 0 0 0 0,1 1 0 0 0,2-1 0 0 0,21-9 176 0 0,-21 7-166 0 0,1 1-1 0 0,0 0 0 0 0,0 0 0 0 0,0 0 0 0 0,0 1 0 0 0,1 0 0 0 0,-1 0 0 0 0,0 0 0 0 0,7 1 0 0 0,60-3 242 0 0,-69 3-247 0 0,7 0 12 0 0,1-1 1 0 0,-1 1-1 0 0,1 1 1 0 0,-1 0-1 0 0,0 1 0 0 0,1 0 1 0 0,-1 0-1 0 0,0 1 1 0 0,0 0-1 0 0,0 1 1 0 0,17 9-1 0 0,-12-6 3 0 0,-9-4-17 0 0,1 0 0 0 0,-1 0 1 0 0,0 0-1 0 0,1 1 0 0 0,-2 0 1 0 0,11 9-1 0 0,-6 0 13 0 0,-8-10-21 0 0,0-1-1 0 0,-1 0 1 0 0,1 1-1 0 0,0-1 1 0 0,0 0-1 0 0,1 0 1 0 0,-1 0-1 0 0,0-1 1 0 0,0 1-1 0 0,5 2 1 0 0,-5-2 1 0 0,1 0 0 0 0,-1 0 0 0 0,0 0 0 0 0,0 1 0 0 0,0-1 0 0 0,0 1 0 0 0,-1 0-1 0 0,1-1 1 0 0,0 1 0 0 0,-1 0 0 0 0,0 0 0 0 0,0 0 0 0 0,0 0 0 0 0,0 0 0 0 0,0 0 0 0 0,0 6 0 0 0,11 28 33 0 0,-9-28-28 0 0,0 0-1 0 0,0 0 0 0 0,-1 1 1 0 0,0 0-1 0 0,-1-1 0 0 0,0 1 1 0 0,-1 0-1 0 0,0-1 0 0 0,0 1 1 0 0,-1 0-1 0 0,0-1 0 0 0,-1 1 1 0 0,0 0-1 0 0,0-1 0 0 0,-5 12 1 0 0,-8 30 33 0 0,13-41-26 0 0,-1 0 0 0 0,0 0 1 0 0,0 0-1 0 0,-6 13 0 0 0,6-18-11 0 0,0 0 0 0 0,0 1 1 0 0,0-1-1 0 0,1 1 0 0 0,-3 11 0 0 0,3-12-6 0 0,1-1 0 0 0,0 1 0 0 0,-1-1 0 0 0,0 0 0 0 0,0 0 0 0 0,0 0 0 0 0,0 0 0 0 0,-1 0 0 0 0,0 0 0 0 0,1-1 0 0 0,-6 6 0 0 0,-33 40-14 0 0,26-30 7 0 0,0-1-1 0 0,-32 30 0 0 0,29-24 41 0 0,10-11-7 0 0,6-11-22 0 0,-6 6-6 0 0,1 0 0 0 0,-1 0 0 0 0,0-1-1 0 0,-15 9 1 0 0,20-14 2 0 0,1-1 0 0 0,0 1 0 0 0,0-1 0 0 0,0 1 0 0 0,0 0 0 0 0,1 0 0 0 0,-1 0 0 0 0,0 0 0 0 0,1 0 0 0 0,-3 5 0 0 0,3-5 1 0 0,0 0 0 0 0,0-1 0 0 0,-1 1 0 0 0,1 0 1 0 0,-1 0-1 0 0,1 0 0 0 0,-1-1 0 0 0,1 1 0 0 0,-1-1 0 0 0,0 1 0 0 0,0-1 1 0 0,-2 1-1 0 0,-26 16 36 0 0,-23 9 110 0 0,52-27-144 0 0,1 0 0 0 0,-1 0 0 0 0,1 0 1 0 0,-1 0-1 0 0,0 0 0 0 0,1 0 0 0 0,-1 0 0 0 0,1 0 0 0 0,-1 0 1 0 0,0 1-1 0 0,1-1 0 0 0,-1 0 0 0 0,1 0 0 0 0,-1 0 1 0 0,1 1-1 0 0,-1-1 0 0 0,1 0 0 0 0,-1 1 0 0 0,1-1 1 0 0,-1 1-1 0 0,1-1 0 0 0,-1 0 0 0 0,1 1 0 0 0,0-1 1 0 0,-1 1-1 0 0,1-1 0 0 0,0 1 0 0 0,-1-1 0 0 0,1 1 1 0 0,0-1-1 0 0,-1 2 0 0 0,21 3 315 0 0,37-5-52 0 0,163-73-12 0 0,-182 55-257 0 0,-34 15 4 0 0,1 0 1 0 0,-1 1-1 0 0,1-1 0 0 0,-1 1 0 0 0,1 0 0 0 0,0 1 0 0 0,6-2 0 0 0,-2 0-85 0 0,-1 0-1 0 0,1 0 1 0 0,-1-1 0 0 0,0 0-1 0 0,0-1 1 0 0,0 1-1 0 0,0-1 1 0 0,-1-1-1 0 0,0 0 1 0 0,0 0-1 0 0,0 0 1 0 0,6-9-1 0 0,-8 9-110 0 0,0 0-193 0 0,0-1 1 0 0,0 0-1 0 0,0 0 1 0 0,-1 0-1 0 0,0 0 1 0 0,0-1-1 0 0,-1 0 1 0 0,0 0-1 0 0,0 0 0 0 0,2-15 1 0 0,0 1-700 0 0,2 1-1 0 0,16-39 1 0 0,4-8-1338 0 0,-23 57 2061 0 0,1 0-1 0 0,0 1 0 0 0,0-1 1 0 0,1 1-1 0 0,10-12 0 0 0,-14 19 287 0 0,1 1-1 0 0,-1 0 0 0 0,0-1 1 0 0,1 1-1 0 0,-1-1 0 0 0,-1 0 1 0 0,1 0-1 0 0,0 0 0 0 0,-1 0 1 0 0,1 0-1 0 0,-1 0 0 0 0,1-4 1 0 0,7-19-513 0 0,40-94-415 0 0,-34 88 999 0 0,-5 12 903 0 0,-8-4 4378 0 0,-2 39-4668 0 0,-2-1 0 0 0,0 1 0 0 0,-1 0 0 0 0,-8 27 0 0 0,2-9 40 0 0,-2-2-287 0 0,7-19-222 0 0,0-1 1 0 0,1 1-1 0 0,0-1 1 0 0,1 1-1 0 0,-2 17 1 0 0,4-24-92 0 0,-1-1 0 0 0,1 1 0 0 0,-1 0 0 0 0,-1 0 0 0 0,1 0 0 0 0,-1-1 0 0 0,-3 10 1 0 0,-8 25 246 0 0,4 3-50 0 0,6-30-137 0 0,0 1 0 0 0,1 0 0 0 0,-1 19 0 0 0,3-8 70 0 0,-1-16-75 0 0,1 0-1 0 0,0 0 0 0 0,0 1 1 0 0,1-1-1 0 0,3 14 1 0 0,-3-20-65 0 0,0 1-1 0 0,0-1 1 0 0,0 1 0 0 0,0-1-1 0 0,1 1 1 0 0,-1-1 0 0 0,1 0 0 0 0,0 1-1 0 0,0-1 1 0 0,0 0 0 0 0,0 0-1 0 0,0-1 1 0 0,0 1 0 0 0,0 0 0 0 0,0-1-1 0 0,1 1 1 0 0,-1-1 0 0 0,1 0-1 0 0,-1 1 1 0 0,1-1 0 0 0,3 0-1 0 0,5 2 36 0 0,1-2 0 0 0,-1 0 0 0 0,1 0 0 0 0,-1-1 0 0 0,1 0 0 0 0,0-1 0 0 0,-1-1 0 0 0,1 0 0 0 0,-1 0 0 0 0,0-1 0 0 0,0 0 0 0 0,11-6 0 0 0,-4 4-46 0 0,-13 3-14 0 0,1-1-1 0 0,0 0 0 0 0,-1 0 0 0 0,1-1 0 0 0,-1 0 1 0 0,5-4-1 0 0,17-11 21 0 0,-25 17-29 0 0,1 1 1 0 0,0 0-1 0 0,-1-1 0 0 0,1 0 1 0 0,-1 0-1 0 0,0 0 0 0 0,1 0 1 0 0,-1 0-1 0 0,0 0 0 0 0,0 0 1 0 0,-1-1-1 0 0,4-4 0 0 0,16-20 35 0 0,-14 18-27 0 0,0 0 1 0 0,0-1 0 0 0,-1 1-1 0 0,0-1 1 0 0,6-15 0 0 0,3-4 8 0 0,-1-1 11 0 0,-4 6-4 0 0,-8 18-14 0 0,1 0-1 0 0,-1 0 1 0 0,0 0-1 0 0,0 0 1 0 0,-1-1-1 0 0,0 1 1 0 0,0 0-1 0 0,0-14 0 0 0,-1-98 142 0 0,-1 116-154 0 0,1-1 0 0 0,-1 0-1 0 0,0 1 1 0 0,1-1 0 0 0,-1 1 0 0 0,-1-1 0 0 0,1 1-1 0 0,0-1 1 0 0,-1 1 0 0 0,1 0 0 0 0,-1-1-1 0 0,1 1 1 0 0,-1 0 0 0 0,0 0 0 0 0,0 0 0 0 0,0 1-1 0 0,0-1 1 0 0,-1 0 0 0 0,1 1 0 0 0,-5-3-1 0 0,0 0-4 0 0,1 1-1 0 0,-1 0 0 0 0,0 0 0 0 0,0 0 0 0 0,0 1 1 0 0,-9-2-1 0 0,-13 1-522 0 0,1 1 0 0 0,-51 4 0 0 0,10 0-2075 0 0,53-1 2815 0 0,2 2-4894 0 0,33-4-4872 0 0,-6-1 6373 0 0,14 1-2754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196 267 8088 0 0,'1'2'7262'0'0,"-4"11"-6083"0"0,-15 21 2107 0 0,14-26-2918 0 0,1 0-1 0 0,-1-1 0 0 0,-1 1 0 0 0,-8 10 0 0 0,7-9-140 0 0,0 1-1 0 0,1-1 0 0 0,0 1 0 0 0,0-1 0 0 0,1 1 0 0 0,-5 21 1 0 0,-6 11 224 0 0,4-12-131 0 0,2 1 0 0 0,-8 49 0 0 0,15-68-254 0 0,1-1 1 0 0,0 0 0 0 0,1 1-1 0 0,0-1 1 0 0,1 1-1 0 0,0-1 1 0 0,1 1 0 0 0,0-1-1 0 0,1 0 1 0 0,1 0-1 0 0,-1 0 1 0 0,2 0-1 0 0,-1-1 1 0 0,12 18 0 0 0,-16-26-65 0 0,1-1 1 0 0,0 0 0 0 0,0 0 0 0 0,-1 0-1 0 0,1 0 1 0 0,0 0 0 0 0,0 0 0 0 0,0 0 0 0 0,0 0-1 0 0,0 0 1 0 0,0-1 0 0 0,0 1 0 0 0,1 0 0 0 0,-1-1-1 0 0,0 1 1 0 0,0 0 0 0 0,0-1 0 0 0,3 1-1 0 0,8 6 20 0 0,-1 6 13 0 0,-11-12-30 0 0,1 1 0 0 0,0-1-1 0 0,0 0 1 0 0,0 0 0 0 0,0 0 0 0 0,0 0-1 0 0,0 0 1 0 0,0 0 0 0 0,0 0 0 0 0,0 0-1 0 0,1 0 1 0 0,-1 0 0 0 0,0-1 0 0 0,0 1-1 0 0,1-1 1 0 0,-1 1 0 0 0,1-1 0 0 0,-1 1-1 0 0,0-1 1 0 0,3 1 0 0 0,-2-1 1 0 0,0 0 0 0 0,0 1 0 0 0,0-1 0 0 0,-1 1 0 0 0,1-1 0 0 0,0 1 1 0 0,0 0-1 0 0,0 0 0 0 0,-1 0 0 0 0,1 0 0 0 0,0 0 0 0 0,-1 0 0 0 0,1 0 0 0 0,1 2 0 0 0,22 13 42 0 0,-7-11-35 0 0,1 0 0 0 0,0-1 1 0 0,0-1-1 0 0,1-1 0 0 0,-1 0 1 0 0,0-2-1 0 0,30-2 0 0 0,-6-8 8 0 0,-41 10-19 0 0,1-1 0 0 0,-1 1 0 0 0,1-1 0 0 0,-1 0 0 0 0,0 0 0 0 0,0 0 0 0 0,1 0 0 0 0,-1 0 1 0 0,0 0-1 0 0,0-1 0 0 0,0 1 0 0 0,0-1 0 0 0,-1 0 0 0 0,4-3 0 0 0,-4 4 0 0 0,-1 0 0 0 0,1 0-1 0 0,-1 0 1 0 0,1 0 0 0 0,-1 0 0 0 0,1 0 0 0 0,0 0-1 0 0,-1 0 1 0 0,1 0 0 0 0,0 1 0 0 0,0-1-1 0 0,0 0 1 0 0,0 1 0 0 0,0-1 0 0 0,0 0-1 0 0,0 1 1 0 0,0-1 0 0 0,0 1 0 0 0,0-1-1 0 0,0 1 1 0 0,0 0 0 0 0,0-1 0 0 0,0 1-1 0 0,2 0 1 0 0,-2 0-1 0 0,0-1 0 0 0,1 1 0 0 0,-1 0 0 0 0,0-1 0 0 0,1 1 0 0 0,-1-1 0 0 0,0 1 0 0 0,0-1 0 0 0,0 0 0 0 0,0 1 0 0 0,1-1 0 0 0,-1 0 0 0 0,0 0 0 0 0,0 0 0 0 0,0 0 0 0 0,0 0 0 0 0,-1 0 0 0 0,1 0 0 0 0,1-1 0 0 0,34-49 97 0 0,-34 44-85 0 0,-1-1 1 0 0,0 1 0 0 0,0 0-1 0 0,0-1 1 0 0,-1 1 0 0 0,-1-1-1 0 0,0-7 1 0 0,1 10-5 0 0,0 1 0 0 0,-1 0 0 0 0,1-1 0 0 0,-1 1 0 0 0,0-1 0 0 0,-1 1 0 0 0,1 0 0 0 0,-1 0 0 0 0,1 0 0 0 0,-1-1 0 0 0,0 2 0 0 0,-5-8 0 0 0,-22-26 81 0 0,3 23-49 0 0,6-9-33 0 0,14 16-8 0 0,1 1 1 0 0,-1-1-1 0 0,0 1 1 0 0,-11-7 0 0 0,13 10 7 0 0,-31-20 3 0 0,2-1 0 0 0,0-2 0 0 0,1-1 0 0 0,-35-40 1 0 0,-4-2 46 0 0,-11-17 13 0 0,27 18-35 0 0,53 67-33 0 0,1-1 1 0 0,0 1-1 0 0,-1-1 1 0 0,1 0-1 0 0,0 1 1 0 0,0-1-1 0 0,0 0 1 0 0,1 0-1 0 0,-1 0 1 0 0,0 0-1 0 0,1 0 1 0 0,-1 0-1 0 0,1 0 1 0 0,0 0-1 0 0,-1 0 1 0 0,1 0-1 0 0,0 0 1 0 0,0 0-1 0 0,0 0 1 0 0,1 0-1 0 0,-1 0 1 0 0,0 0-1 0 0,1 0 1 0 0,0 0-1 0 0,-1 0 1 0 0,1 1-1 0 0,0-1 1 0 0,0 0-1 0 0,0 0 1 0 0,0 0-1 0 0,2-2 1 0 0,0-1-1 0 0,0 1 0 0 0,1-1 0 0 0,0 1-1 0 0,-1 0 1 0 0,1 0 0 0 0,1 0 0 0 0,-1 1 0 0 0,0-1 0 0 0,1 1 0 0 0,0 0 0 0 0,6-3 0 0 0,28-11-4 0 0,-23 9 30 0 0,0 1 0 0 0,0 1 1 0 0,1 0-1 0 0,-1 1 1 0 0,1 1-1 0 0,0 0 1 0 0,1 2-1 0 0,33-2 0 0 0,-41 4 36 0 0,-7-1-50 0 0,0 1 1 0 0,0-1 0 0 0,1 1-1 0 0,-1 0 1 0 0,0 1-1 0 0,0-1 1 0 0,0 0 0 0 0,0 1-1 0 0,0 0 1 0 0,1 0-1 0 0,-1 0 1 0 0,0 0 0 0 0,4 2-1 0 0,16 6 12 0 0,-22-9-21 0 0,0 0 0 0 0,0 1 0 0 0,0-1 0 0 0,0 0 0 0 0,0 0 0 0 0,1 0 0 0 0,-1 1 1 0 0,0-1-1 0 0,0 1 0 0 0,0-1 0 0 0,0 1 0 0 0,0-1 0 0 0,0 1 0 0 0,0-1 1 0 0,0 1-1 0 0,-1 0 0 0 0,1 0 0 0 0,0-1 0 0 0,0 1 0 0 0,0 0 0 0 0,-1 0 0 0 0,1 0 1 0 0,-1 0-1 0 0,1 0 0 0 0,0 0 0 0 0,0 1 0 0 0,-1 0 8 0 0,1 0 0 0 0,0 0 0 0 0,0-1 0 0 0,1 1 0 0 0,-1 0 0 0 0,0-1 0 0 0,0 1 0 0 0,1-1 0 0 0,-1 0 0 0 0,1 1 0 0 0,-1-1 0 0 0,3 2 0 0 0,9 8 41 0 0,39 74 219 0 0,-42-70-163 0 0,-1 0 0 0 0,0 1 1 0 0,-1 0-1 0 0,-1 1 0 0 0,0 0 0 0 0,7 33 0 0 0,-8-25 9 0 0,0-1-68 0 0,-1 1 0 0 0,-1 0 0 0 0,1 34 0 0 0,-5-45-135 0 0,-1 0 0 0 0,0 0 1 0 0,0 0-1 0 0,-2 0 0 0 0,0 0 0 0 0,0-1 0 0 0,-1 1 0 0 0,-1-1 0 0 0,0 0 0 0 0,-1 0 0 0 0,-1-1 0 0 0,-9 15 0 0 0,-3-11-549 0 0,18-15 599 0 0,0-1 0 0 0,0 1 0 0 0,-1-1 0 0 0,1 1 0 0 0,0 0 0 0 0,0 0 0 0 0,0 0 0 0 0,0 0 0 0 0,0 0 0 0 0,0 0 0 0 0,0 0 0 0 0,0 0 0 0 0,0 0 0 0 0,1 0 0 0 0,-1 1 0 0 0,0-1 0 0 0,1 0 0 0 0,-1 0 0 0 0,0 2 0 0 0,-1 2-351 0 0,0 0 0 0 0,0-1 1 0 0,0 1-1 0 0,-1-1 0 0 0,0 1 1 0 0,0-1-1 0 0,0 0 0 0 0,0 0 1 0 0,-1-1-1 0 0,1 1 0 0 0,-1-1 1 0 0,-7 5-1 0 0,8-15-6308 0 0,3 5 6468 0 0,0 1 0 0 0,0-1 0 0 0,0 1-1 0 0,0-1 1 0 0,0 1 0 0 0,1-1 0 0 0,-1 1 0 0 0,0-1-1 0 0,1 1 1 0 0,-1-1 0 0 0,1 1 0 0 0,1-3 0 0 0,11-20-2412 0 0,-2 16-3536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4336 0 0,'0'-104'16314'0'0,"0"103"-16215"0"0,0 1 0 0 0,1-1 0 0 0,-1 0 0 0 0,1 0 0 0 0,-1 0 0 0 0,1 1 0 0 0,-1-1 0 0 0,1 0 0 0 0,-1 1 0 0 0,1-1 0 0 0,0 0 0 0 0,-1 1 0 0 0,1-1 0 0 0,0 1 0 0 0,0-1 0 0 0,-1 1 0 0 0,1 0 0 0 0,0-1 0 0 0,0 1 0 0 0,0 0 0 0 0,-1-1 0 0 0,1 1 0 0 0,0 0 0 0 0,0 0 0 0 0,0 0 0 0 0,1 0 0 0 0,26-4 2653 0 0,-26 4-2332 0 0,34 32 2136 0 0,-34-29-2501 0 0,0 0 0 0 0,0-1 0 0 0,0 1 0 0 0,-1 0 0 0 0,1 0 0 0 0,-1 0 0 0 0,0 0 0 0 0,1 0 0 0 0,-1 0 0 0 0,-1 1 0 0 0,1-1 0 0 0,0 4 0 0 0,0-4-21 0 0,-1 1 1 0 0,1-1-1 0 0,0 1 0 0 0,0-1 1 0 0,0 0-1 0 0,0 1 0 0 0,1-1 1 0 0,-1 0-1 0 0,1 0 0 0 0,0 0 1 0 0,0 0-1 0 0,4 4 0 0 0,-5-6-22 0 0,0 0-1 0 0,0 0 1 0 0,0 1 0 0 0,0-1-1 0 0,0 0 1 0 0,0 0-1 0 0,0 1 1 0 0,0-1-1 0 0,-1 0 1 0 0,1 1-1 0 0,-1-1 1 0 0,1 1-1 0 0,-1-1 1 0 0,1 1-1 0 0,-1-1 1 0 0,0 1 0 0 0,0-1-1 0 0,1 1 1 0 0,-2 1-1 0 0,8 25 132 0 0,-4-19-104 0 0,-1 1 0 0 0,0-1 0 0 0,-1 0 0 0 0,0 1 1 0 0,0 12-1 0 0,5 37 167 0 0,-3-37-181 0 0,-1 1 0 0 0,-1-1 0 0 0,-3 38 0 0 0,0 1-232 0 0,-2-25-127 0 0,-1 18-4897 0 0,27-110-3358 0 0,4-9 5213 0 0,-2 34 595 0 0,-11-1-3820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65 6392 0 0,'0'0'8288'0'0,"-9"25"-3118"0"0,0 97-2097 0 0,9-119-3013 0 0,0 0 0 0 0,0 0 0 0 0,0 0 0 0 0,-1 0 0 0 0,1 0 0 0 0,-1 1-1 0 0,0-1 1 0 0,0 0 0 0 0,-2 5 0 0 0,2-5-17 0 0,0-1 1 0 0,0 1-1 0 0,0 0 1 0 0,0 0-1 0 0,0 0 1 0 0,1 0-1 0 0,-1 0 1 0 0,1 0-1 0 0,0 6 1 0 0,2 17 279 0 0,1 0 0 0 0,10 37 0 0 0,-7-34-43 0 0,-4-24-215 0 0,0 0 0 0 0,1 0 0 0 0,-1 0 0 0 0,1 0 0 0 0,0 0 0 0 0,0-1 0 0 0,1 1 0 0 0,-1-1 0 0 0,1 0 0 0 0,0 0 0 0 0,9 6 0 0 0,7 10 67 0 0,-11 0 25 0 0,-1-3-74 0 0,12-6 47 0 0,1-2 0 0 0,0 0 0 0 0,34 9 0 0 0,-39-13-36 0 0,0-2 0 0 0,0 0-1 0 0,1-1 1 0 0,-1 0 0 0 0,1-1 0 0 0,-1-1 0 0 0,30-4-1 0 0,-43 4-79 0 0,-1-1-1 0 0,0 1 0 0 0,0-1 0 0 0,0 0 0 0 0,0 0 1 0 0,0 0-1 0 0,0 0 0 0 0,0 0 0 0 0,0 0 0 0 0,0 0 1 0 0,-1-1-1 0 0,1 1 0 0 0,-1-1 0 0 0,1 1 0 0 0,-1-1 1 0 0,1 0-1 0 0,-1 0 0 0 0,0 0 0 0 0,0 1 0 0 0,1-1 1 0 0,0-3-1 0 0,-1 2 5 0 0,0 1 0 0 0,1-1 0 0 0,0 0 1 0 0,0 1-1 0 0,0-1 0 0 0,0 1 0 0 0,0 0 0 0 0,0 0 1 0 0,0 0-1 0 0,3-2 0 0 0,-2 2 1 0 0,-1 0-1 0 0,0 0 1 0 0,1-1 0 0 0,-1 1-1 0 0,0 0 1 0 0,-1-1 0 0 0,1 1-1 0 0,0-1 1 0 0,-1 0 0 0 0,2-3-1 0 0,-1 2 10 0 0,-1 1 0 0 0,1 0 0 0 0,0 0 0 0 0,0 0 0 0 0,0 1-1 0 0,0-1 1 0 0,0 0 0 0 0,6-4 0 0 0,-5 4-4 0 0,0-1 1 0 0,-1 0-1 0 0,1 0 0 0 0,-1 0 1 0 0,0 0-1 0 0,0 0 0 0 0,0-1 0 0 0,-1 1 1 0 0,1-1-1 0 0,-1 1 0 0 0,0-1 1 0 0,-1 1-1 0 0,1-1 0 0 0,-1 1 0 0 0,0-9 1 0 0,-3-83 307 0 0,1 85-309 0 0,0 0-1 0 0,-1 1 0 0 0,0-1 0 0 0,-1 1 0 0 0,-6-13 0 0 0,-10-26 44 0 0,17 39-58 0 0,-1 1-1 0 0,0 0 1 0 0,-1 0-1 0 0,0 1 1 0 0,0 0-1 0 0,-1-1 1 0 0,0 2-1 0 0,0-1 1 0 0,-1 1-1 0 0,0 0 1 0 0,0 0-1 0 0,-1 1 1 0 0,-11-8-1 0 0,4 7-15 0 0,0 0 0 0 0,-1 1 0 0 0,-17-4 0 0 0,-32 1-560 0 0,15 7-506 0 0,39 2 578 0 0,1 0 0 0 0,-1 0-1 0 0,1-1 1 0 0,-16-3 0 0 0,14 1-761 0 0,-10-3-2329 0 0,16-7-4847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 5904 0 0,'-7'-17'9022'0'0,"5"17"-7894"0"0,-27 6 5547 0 0,27-3-6527 0 0,-1 0 0 0 0,1 1 0 0 0,0-1 0 0 0,0 1 1 0 0,1 0-1 0 0,-1 0 0 0 0,1 0 0 0 0,0 0 1 0 0,0 0-1 0 0,0 0 0 0 0,0 0 0 0 0,1 0 0 0 0,-1 0 1 0 0,1 6-1 0 0,-7 36 715 0 0,4-30-609 0 0,1 0-1 0 0,1 1 1 0 0,1-1-1 0 0,3 33 1 0 0,-2-20-55 0 0,-2 63 294 0 0,-1-33-240 0 0,3 1 0 0 0,9 64 0 0 0,-8-66-180 0 0,-3-49-59 0 0,1-1 0 0 0,0 1-1 0 0,0-1 1 0 0,1 1 0 0 0,0-1-1 0 0,0 1 1 0 0,6 14-1 0 0,-3-12-3 0 0,-1 1-1 0 0,0 0 0 0 0,-1-1 0 0 0,0 1 0 0 0,0 18 0 0 0,-2-19-6 0 0,1-1-1 0 0,0 1 1 0 0,1-1 0 0 0,0 1-1 0 0,6 18 1 0 0,1-4 23 0 0,-7-19-27 0 0,-1 0-1 0 0,1 0 1 0 0,1 0 0 0 0,-1 0 0 0 0,1 0 0 0 0,0-1 0 0 0,0 1 0 0 0,5 5 0 0 0,7 11-121 0 0,-15-20 76 0 0,1 0-1 0 0,0 0 0 0 0,0 0 0 0 0,0-1 1 0 0,0 1-1 0 0,1 0 0 0 0,-1-1 1 0 0,0 1-1 0 0,0-1 0 0 0,1 0 0 0 0,-1 1 1 0 0,1-1-1 0 0,0 0 0 0 0,-1 0 1 0 0,4 2-1 0 0,-1-2-238 0 0,-1 1 0 0 0,1-1 1 0 0,-1 0-1 0 0,1 0 0 0 0,-1-1 0 0 0,1 1 1 0 0,0-1-1 0 0,-1 0 0 0 0,1 0 1 0 0,0 0-1 0 0,-1 0 0 0 0,1 0 0 0 0,0-1 1 0 0,-1 0-1 0 0,1 0 0 0 0,-1 0 0 0 0,1 0 1 0 0,5-3-1 0 0,4-2-941 0 0,0-2 0 0 0,-1 1-1 0 0,15-13 1 0 0,-20 15 829 0 0,-6 4 315 0 0,-1 0 0 0 0,1 1 0 0 0,0-1 0 0 0,0 0 0 0 0,0 0 1 0 0,-1 1-1 0 0,1-1 0 0 0,-1 0 0 0 0,1 0 0 0 0,0 0 0 0 0,-1 0 0 0 0,1 0 0 0 0,-1 0 0 0 0,0 0 0 0 0,1 0 0 0 0,-1 0 0 0 0,0 0 0 0 0,0 0 0 0 0,0 0 0 0 0,1 0 1 0 0,-1-2-1 0 0,0 2-8 0 0,0 0 1 0 0,0 0-1 0 0,0 0 1 0 0,0 0 0 0 0,0 0-1 0 0,1-1 1 0 0,-1 1-1 0 0,0 0 1 0 0,1 0 0 0 0,-1 0-1 0 0,1 0 1 0 0,0 0-1 0 0,-1 0 1 0 0,1 0 0 0 0,0 0-1 0 0,-1 0 1 0 0,1 0 0 0 0,0 1-1 0 0,0-1 1 0 0,0 0-1 0 0,1 0 1 0 0,-1-1-90 0 0,0 1-1 0 0,1 0 1 0 0,-1 0 0 0 0,0-1 0 0 0,0 1-1 0 0,0-1 1 0 0,0 1 0 0 0,0-1-1 0 0,0 1 1 0 0,-1-1 0 0 0,1 1 0 0 0,0-4-1 0 0,9-12-2012 0 0,-8 16 1661 0 0,1 0-1 0 0,0 0 0 0 0,-1 0 0 0 0,1 0 0 0 0,0 0 0 0 0,0 0 0 0 0,0 1 0 0 0,0 0 1 0 0,-1-1-1 0 0,5 1 0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42 4392 0 0,'-7'-19'7034'0'0,"-10"7"-3952"0"0,12 10-2561 0 0,0 0 0 0 0,0 1 0 0 0,1-1 0 0 0,-1 1 0 0 0,0 1 1 0 0,0-1-1 0 0,-7 1 0 0 0,-1-1 611 0 0,8 1-942 0 0,1-1 0 0 0,-1 1-1 0 0,1 0 1 0 0,-1 0 0 0 0,0 1 0 0 0,1-1 0 0 0,-1 1-1 0 0,1 0 1 0 0,-1 0 0 0 0,1 1 0 0 0,-1-1 0 0 0,1 1 0 0 0,0 0-1 0 0,0 0 1 0 0,-6 4 0 0 0,-46 32 855 0 0,23-19-614 0 0,28-14-355 0 0,0 0-1 0 0,0 0 1 0 0,1 0 0 0 0,0 1 0 0 0,0 0 0 0 0,0 0-1 0 0,1 0 1 0 0,0 0 0 0 0,-4 10 0 0 0,0 0 89 0 0,4-10-132 0 0,1 0 0 0 0,-1 1 1 0 0,1-1-1 0 0,0 1 1 0 0,1-1-1 0 0,-1 1 1 0 0,2 0-1 0 0,-1 0 0 0 0,1 0 1 0 0,0 0-1 0 0,0-1 1 0 0,1 8-1 0 0,2 0 30 0 0,1 0 1 0 0,0 0-1 0 0,0 0 1 0 0,1-1-1 0 0,8 14 0 0 0,-12-25-58 0 0,0 0 1 0 0,0 0-1 0 0,1 0 0 0 0,-1 0 0 0 0,1 0 1 0 0,-1-1-1 0 0,1 1 0 0 0,0 0 0 0 0,-1-1 1 0 0,1 1-1 0 0,0-1 0 0 0,0 0 0 0 0,3 2 0 0 0,-2-1 7 0 0,0-1-1 0 0,-1 1 0 0 0,1 0 0 0 0,-1 0 0 0 0,1 0 0 0 0,-1 0 0 0 0,0 0 0 0 0,0 1 0 0 0,0-1 0 0 0,3 5 0 0 0,3 4 35 0 0,1-1 1 0 0,0-1-1 0 0,1 1 1 0 0,17 11-1 0 0,20 23 94 0 0,-38-27-110 0 0,-8-16-28 0 0,0 0-1 0 0,-1 1 1 0 0,1-1 0 0 0,0 0 0 0 0,-1 0 0 0 0,1 0-1 0 0,0 0 1 0 0,0 1 0 0 0,0-1 0 0 0,0 0 0 0 0,0-1-1 0 0,0 1 1 0 0,1 0 0 0 0,-1 0 0 0 0,0 0-1 0 0,0-1 1 0 0,1 1 0 0 0,1 0 0 0 0,0 1 13 0 0,0 1 0 0 0,0-1 0 0 0,0 0-1 0 0,-1 1 1 0 0,1 0 0 0 0,-1 0 0 0 0,0-1 0 0 0,1 1 0 0 0,1 4 0 0 0,13 15 61 0 0,-4-7 89 0 0,0 1 0 0 0,-1-1-1 0 0,0 2 1 0 0,-1 0-1 0 0,8 19 1 0 0,-18-35-124 0 0,0 0 0 0 0,0 0 0 0 0,0 0 0 0 0,-1 0 0 0 0,1 0 0 0 0,-1 1 0 0 0,1-1 0 0 0,-1 0 0 0 0,1 0 0 0 0,-1 0 0 0 0,1 1 0 0 0,-1-1 0 0 0,0 0 0 0 0,0 1 0 0 0,0-1 0 0 0,0 0 0 0 0,0 1 0 0 0,0-1 0 0 0,0 0 0 0 0,0 0 0 0 0,0 1 0 0 0,-1-1 0 0 0,1 0 0 0 0,0 0 0 0 0,-1 2 0 0 0,-2-1 6 0 0,1-1 0 0 0,0 0 0 0 0,-1 1 0 0 0,1-1 0 0 0,-1 0 0 0 0,1 0 0 0 0,-1-1 0 0 0,1 1 0 0 0,-1 0 0 0 0,0-1 0 0 0,-3 1-1 0 0,-28 3-193 0 0,-1-1 0 0 0,-47-3 0 0 0,46 0-1016 0 0,34 0 1010 0 0,0 0 0 0 0,-1-1 0 0 0,1 1-1 0 0,0-1 1 0 0,-1 0 0 0 0,1 0 0 0 0,0 0-1 0 0,0 0 1 0 0,0 0 0 0 0,0 0-1 0 0,0 0 1 0 0,0-1 0 0 0,0 1 0 0 0,-3-3-1 0 0,-8-6-700 0 0,11 7 390 0 0,1-1-1 0 0,0 0 1 0 0,0 0-1 0 0,0 0 0 0 0,0 1 1 0 0,0-1-1 0 0,1 0 1 0 0,0 0-1 0 0,0 0 1 0 0,0 0-1 0 0,0 0 1 0 0,0 0-1 0 0,2-5 0 0 0,-2 8 318 0 0,0-2-142 0 0,1 0-1 0 0,-1 0 1 0 0,0 0-1 0 0,1 0 0 0 0,0 0 1 0 0,-1 0-1 0 0,1 1 1 0 0,0-1-1 0 0,1 0 0 0 0,-1 1 1 0 0,0-1-1 0 0,1 0 1 0 0,0 1-1 0 0,-1 0 1 0 0,1-1-1 0 0,0 1 0 0 0,0 0 1 0 0,4-3-1 0 0,3-6-2518 0 0,0-10-3462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7992 0 0,'1'1'331'0'0,"-1"0"-1"0"0,1 0 1 0 0,0-1 0 0 0,0 1 0 0 0,0 0 0 0 0,-1 0 0 0 0,1 0 0 0 0,-1 0-1 0 0,1 0 1 0 0,0 0 0 0 0,-1 0 0 0 0,0 0 0 0 0,1 0 0 0 0,-1 0 0 0 0,0 0-1 0 0,1 0 1 0 0,-1 0 0 0 0,0 0 0 0 0,0 0 0 0 0,0 1 0 0 0,0-1 0 0 0,0 0-1 0 0,0 0 1 0 0,-1 2 0 0 0,1 40 1842 0 0,0-34-1779 0 0,0-2-155 0 0,1 0-1 0 0,0 0 1 0 0,0 0-1 0 0,1 0 1 0 0,5 12-1 0 0,-5-13-115 0 0,0-1-1 0 0,-1 1 0 0 0,1 0 1 0 0,-1 0-1 0 0,1 11 0 0 0,7 137 1722 0 0,-1-89-1279 0 0,-4-49-333 0 0,-2 0 0 0 0,2 28-1 0 0,-4-43-226 0 0,0 27 447 0 0,-1 1-1 0 0,-6 34 1 0 0,1-24-8 0 0,6-34-421 0 0,0 0 0 0 0,-1 0 0 0 0,0-1 0 0 0,0 1 0 0 0,0 0 0 0 0,0-1 0 0 0,-1 1 0 0 0,0 0 0 0 0,0-1 0 0 0,0 0 0 0 0,0 1 0 0 0,-3 3 0 0 0,5-8-17 0 0,0 0 0 0 0,0-1 0 0 0,0 1 1 0 0,1 0-1 0 0,-1 0 0 0 0,0 0 0 0 0,0 0 0 0 0,1 0 0 0 0,-1 0 1 0 0,0 0-1 0 0,0 0 0 0 0,1 0 0 0 0,-1 0 0 0 0,0 0 0 0 0,0 0 1 0 0,1 0-1 0 0,-1 0 0 0 0,0 0 0 0 0,0 0 0 0 0,1 0 0 0 0,-1 0 1 0 0,0 0-1 0 0,0 0 0 0 0,1 0 0 0 0,-1 1 0 0 0,0-1 0 0 0,0 0 1 0 0,0 0-1 0 0,1 0 0 0 0,-1 0 0 0 0,0 0 0 0 0,0 1 0 0 0,0-1 1 0 0,0 0-1 0 0,1 0 0 0 0,-1 0 0 0 0,0 1 0 0 0,0-1 0 0 0,0 0 1 0 0,0 0-1 0 0,0 1 0 0 0,1-1 0 0 0,69-142 134 0 0,-60 133-163 0 0,2-4-4 0 0,-10 9 29 0 0,0-1 0 0 0,1 1 0 0 0,-1 0 0 0 0,1 1 0 0 0,0-1 0 0 0,0 0 0 0 0,0 1 0 0 0,0 0 0 0 0,1 0 0 0 0,0 0 0 0 0,-1 0 0 0 0,1 0 0 0 0,0 1 0 0 0,0-1 0 0 0,0 1 0 0 0,1 0 0 0 0,-1 1 0 0 0,6-3 0 0 0,5-1 39 0 0,-12 3 1 0 0,0 1 0 0 0,0 0 0 0 0,0 0 0 0 0,0 0 1 0 0,1 0-1 0 0,-1 0 0 0 0,0 1 0 0 0,6 0 0 0 0,11 24 475 0 0,-17-22-468 0 0,0 2 0 0 0,0-1-1 0 0,0 0 1 0 0,0 0-1 0 0,-1 1 1 0 0,1 0-1 0 0,-1-1 1 0 0,0 1-1 0 0,0 0 1 0 0,0 0-1 0 0,0 0 1 0 0,-1 1-1 0 0,0-1 1 0 0,0 0-1 0 0,0 0 1 0 0,0 1-1 0 0,0 8 1 0 0,-1-6 15 0 0,1 0 0 0 0,0 0 0 0 0,0-1 0 0 0,1 1 0 0 0,0 0 0 0 0,0 0 0 0 0,3 6 0 0 0,4 13 113 0 0,3 10 97 0 0,-9-30-224 0 0,-1 0-1 0 0,0 1 0 0 0,0-1 0 0 0,0 1 0 0 0,-1-1 1 0 0,0 1-1 0 0,0 13 0 0 0,3 1 72 0 0,-3-17-83 0 0,0-1 0 0 0,0 1 1 0 0,-1 0-1 0 0,1 0 1 0 0,-1 0-1 0 0,0 1 1 0 0,0-1-1 0 0,-1 7 1 0 0,-2 12 84 0 0,2-17-96 0 0,1-1 0 0 0,-1 0 0 0 0,0 1 0 0 0,0-1 1 0 0,0 0-1 0 0,-1 1 0 0 0,0-1 0 0 0,0 0 0 0 0,0 0 1 0 0,-1-1-1 0 0,-3 7 0 0 0,-2 4 27 0 0,8-14-46 0 0,0 1 0 0 0,-1-1 0 0 0,1 0-1 0 0,-1 0 1 0 0,1 0 0 0 0,-1 1 0 0 0,1-1 0 0 0,-1 0 0 0 0,0 0-1 0 0,0 0 1 0 0,0 0 0 0 0,1 0 0 0 0,-1 0 0 0 0,0 0 0 0 0,0 0-1 0 0,0-1 1 0 0,0 1 0 0 0,-1 0 0 0 0,-1 1 0 0 0,-7 3-34 0 0,-1 0 1 0 0,0-1-1 0 0,0 0 0 0 0,0 0 1 0 0,0-1-1 0 0,0-1 1 0 0,-1 0-1 0 0,0 0 0 0 0,-12-1 1 0 0,18-1-205 0 0,0 0 1 0 0,0-1 0 0 0,0 1-1 0 0,0-1 1 0 0,0 0 0 0 0,0-1 0 0 0,0 0-1 0 0,1 0 1 0 0,-1 0 0 0 0,1 0-1 0 0,-1-1 1 0 0,1 0 0 0 0,-9-7-1 0 0,11 8 43 0 0,1 0 0 0 0,-1-1 0 0 0,1 1-1 0 0,0-1 1 0 0,0 1 0 0 0,0-1 0 0 0,1 0-1 0 0,-1 0 1 0 0,1 0 0 0 0,-1 0 0 0 0,1 0-1 0 0,0 0 1 0 0,0 0 0 0 0,0 0 0 0 0,1 0-1 0 0,-1-1 1 0 0,1 1 0 0 0,-1 0 0 0 0,1-1-1 0 0,0 1 1 0 0,1 0 0 0 0,-1 0-1 0 0,0-1 1 0 0,2-4 0 0 0,18-38-3390 0 0,-19 45 3433 0 0,0-1 1 0 0,1 1 0 0 0,-1 0-1 0 0,1 0 1 0 0,-1 0 0 0 0,1 0-1 0 0,0 0 1 0 0,-1 0-1 0 0,1 0 1 0 0,0 0 0 0 0,-1 1-1 0 0,4-2 1 0 0,14-7-861 0 0,16-32-2595 0 0,-24 28 1045 0 0,19-14-3902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7664 0 0,'-8'-11'10893'0'0,"1"13"-10347"0"0,-1 0 0 0 0,1 0 0 0 0,0 0 0 0 0,0 1 0 0 0,0 0 0 0 0,0 0 0 0 0,0 1 0 0 0,-10 7 0 0 0,-10 4 177 0 0,18-11-560 0 0,0 1 1 0 0,0 0-1 0 0,0 1 0 0 0,1 0 1 0 0,0 0-1 0 0,0 0 1 0 0,1 1-1 0 0,0 0 0 0 0,0 1 1 0 0,1 0-1 0 0,-1 0 0 0 0,-4 10 1 0 0,10-16-150 0 0,0-1 1 0 0,-1 1-1 0 0,1 0 0 0 0,0-1 1 0 0,-1 1-1 0 0,1-1 1 0 0,-1 0-1 0 0,1 1 0 0 0,-1-1 1 0 0,1 0-1 0 0,-1 0 1 0 0,0 0-1 0 0,0 0 0 0 0,0 0 1 0 0,1-1-1 0 0,-1 1 1 0 0,-3 0-1 0 0,-9 6 63 0 0,-11 29 211 0 0,20-30-244 0 0,0 1 0 0 0,0-1 1 0 0,1 1-1 0 0,0 0 0 0 0,1 0 1 0 0,0 0-1 0 0,0 0 0 0 0,0 0 1 0 0,1 1-1 0 0,0-1 0 0 0,0 1 1 0 0,1 0-1 0 0,0-1 0 0 0,0 1 1 0 0,1 0-1 0 0,1 11 0 0 0,-1-18-42 0 0,0 0 0 0 0,0 0 0 0 0,1 0 0 0 0,-1-1 1 0 0,0 1-1 0 0,1 0 0 0 0,-1 0 0 0 0,0 0 0 0 0,1-1 0 0 0,-1 1 0 0 0,1 0 0 0 0,-1 0 0 0 0,1-1 0 0 0,-1 1 0 0 0,1 0 0 0 0,0-1 0 0 0,-1 1 1 0 0,1-1-1 0 0,0 1 0 0 0,-1-1 0 0 0,1 1 0 0 0,0-1 0 0 0,0 1 0 0 0,0-1 0 0 0,-1 0 0 0 0,3 1 0 0 0,32 5 47 0 0,-26-5-19 0 0,1-1 0 0 0,-1-1 0 0 0,1 0 0 0 0,17-4 0 0 0,-14-8 65 0 0,-3 1-82 0 0,10 4-3 0 0,-18 8-8 0 0,-1-1-1 0 0,0 1 0 0 0,1-1 0 0 0,-1 1 0 0 0,0-1 0 0 0,0 1 0 0 0,1-1 0 0 0,-1 0 0 0 0,0 0 0 0 0,0 0 0 0 0,0 0 0 0 0,0 0 0 0 0,0 0 0 0 0,0 0 0 0 0,0 0 1 0 0,0 0-1 0 0,0 0 0 0 0,-1 0 0 0 0,1 0 0 0 0,0-1 0 0 0,-1 1 0 0 0,1 0 0 0 0,-1-1 0 0 0,1 1 0 0 0,-1 0 0 0 0,0-1 0 0 0,1 1 0 0 0,-1-1 0 0 0,0-2 0 0 0,0 3 0 0 0,1-1-1 0 0,-1 1 1 0 0,0 0-1 0 0,1-1 1 0 0,0 1-1 0 0,-1-1 0 0 0,1 1 1 0 0,0 0-1 0 0,0-1 1 0 0,-1 1-1 0 0,1 0 1 0 0,0 0-1 0 0,0 0 0 0 0,1-1 1 0 0,-1 1-1 0 0,0 0 1 0 0,0 1-1 0 0,0-1 1 0 0,1 0-1 0 0,-1 0 0 0 0,0 0 1 0 0,1 1-1 0 0,-1-1 1 0 0,3 0-1 0 0,1-5-9 0 0,0 0-1 0 0,-1 0 0 0 0,0 0 1 0 0,0-1-1 0 0,3-7 1 0 0,-1-13 83 0 0,-1 0 1 0 0,-1 0 0 0 0,1-36-1 0 0,-6 63-62 0 0,1 0 0 0 0,0 0 0 0 0,0-1 0 0 0,0 1-1 0 0,0 0 1 0 0,0-1 0 0 0,0 1 0 0 0,0 0 0 0 0,0-1 0 0 0,0 1-1 0 0,0 0 1 0 0,0 0 0 0 0,0-1 0 0 0,0 1 0 0 0,0 0-1 0 0,0-1 1 0 0,0 1 0 0 0,0 0 0 0 0,0 0 0 0 0,1-1-1 0 0,-1 1 1 0 0,0 0 0 0 0,0-1 0 0 0,0 1 0 0 0,0 0-1 0 0,1 0 1 0 0,-1-1 0 0 0,0 1 0 0 0,0 0 0 0 0,1 0-1 0 0,-1 0 1 0 0,0 0 0 0 0,0-1 0 0 0,1 1 0 0 0,-1 0-1 0 0,0 0 1 0 0,0 0 0 0 0,1 0 0 0 0,-1 0 0 0 0,0 0-1 0 0,1-1 1 0 0,-1 1 0 0 0,0 0 0 0 0,0 0 0 0 0,1 0-1 0 0,14 12 407 0 0,11 24-207 0 0,-23-4-150 0 0,-3-27-44 0 0,1 0 0 0 0,-1 0 0 0 0,1 0 0 0 0,-1 0 0 0 0,1 0 0 0 0,4 9 0 0 0,23 82 249 0 0,-11-33-97 0 0,-9-35-65 0 0,-4-17-56 0 0,0 0 1 0 0,-1 1-1 0 0,-1-1 0 0 0,0 0 1 0 0,0 1-1 0 0,-1 14 1 0 0,8 109 415 0 0,5-54-255 0 0,-14-11 111 0 0,-1-68-304 0 0,1 1-1 0 0,-1 0 1 0 0,0-1-1 0 0,1 1 1 0 0,-1 0 0 0 0,-1-1-1 0 0,1 1 1 0 0,0-1-1 0 0,-1 1 1 0 0,1-1-1 0 0,-1 0 1 0 0,1 0 0 0 0,-1 0-1 0 0,0 0 1 0 0,0 0-1 0 0,0 0 1 0 0,-4 3 0 0 0,0-1 14 0 0,-1 1 1 0 0,0-1 0 0 0,0 0 0 0 0,-14 6 0 0 0,12-7-116 0 0,0-1 1 0 0,-1-1 0 0 0,1 0-1 0 0,0 0 1 0 0,-1 0 0 0 0,1-1-1 0 0,0-1 1 0 0,-1 0-1 0 0,1 0 1 0 0,-10-3 0 0 0,-38-16-3295 0 0,56 20 3258 0 0,1 0-1 0 0,-1-1 1 0 0,0 1 0 0 0,0 0-1 0 0,1-1 1 0 0,-1 1-1 0 0,0 0 1 0 0,1-1-1 0 0,-1 1 1 0 0,0-1 0 0 0,1 1-1 0 0,-1-1 1 0 0,1 1-1 0 0,-1-1 1 0 0,1 0 0 0 0,-1 1-1 0 0,1-1 1 0 0,-1 1-1 0 0,1-1 1 0 0,0 0 0 0 0,-1 0-1 0 0,1 1 1 0 0,0-1-1 0 0,0 0 1 0 0,-1 1 0 0 0,1-1-1 0 0,0 0 1 0 0,0 0-1 0 0,0 0 1 0 0,0 1-1 0 0,0-1 1 0 0,0 0 0 0 0,0 0-1 0 0,0 1 1 0 0,0-1-1 0 0,1 0 1 0 0,-1 0 0 0 0,0 1-1 0 0,0-1 1 0 0,1 0-1 0 0,-1 0 1 0 0,0 1 0 0 0,1-1-1 0 0,-1 0 1 0 0,1 1-1 0 0,-1-1 1 0 0,1 1 0 0 0,0-2-1 0 0,22-21-3846 0 0,31-3-906 0 0,-33 18 1688 0 0,-9-2-3148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9144 0 0,'3'8'7430'0'0,"7"12"-4223"0"0,-7-17-2859 0 0,1 0-1 0 0,-1 1 1 0 0,-1-1 0 0 0,1 1 0 0 0,0 0 0 0 0,-1 0 0 0 0,0 0 0 0 0,0 0-1 0 0,0 1 1 0 0,-1-1 0 0 0,1 0 0 0 0,-1 1 0 0 0,0-1 0 0 0,0 1 0 0 0,-1-1 0 0 0,1 1-1 0 0,-1 0 1 0 0,0-1 0 0 0,0 1 0 0 0,-1 5 0 0 0,9 59 1090 0 0,-4-41-1253 0 0,-3-26-174 0 0,-1 0-1 0 0,1 1 0 0 0,-1-1 0 0 0,0 0 1 0 0,0 1-1 0 0,0-1 0 0 0,0 0 0 0 0,0 1 1 0 0,0-1-1 0 0,-1 0 0 0 0,1 1 0 0 0,-1-1 1 0 0,1 0-1 0 0,-2 3 0 0 0,-4 40 95 0 0,3-12-129 0 0,0-20-283 0 0,0 0-1 0 0,1 1 0 0 0,0 18 1 0 0,0-26-25 0 0,1-1 0 0 0,-1 1 0 0 0,0-1 0 0 0,0 0 0 0 0,0 0 0 0 0,-1 0 0 0 0,0 0 0 0 0,-3 5-1 0 0,-6 12-3133 0 0,0-13 409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40 131 8800 0 0,'-5'-17'1936'0'0,"3"8"-968"0"0,0 0 0 0 0,-1 0 0 0 0,0 1 0 0 0,0 0 0 0 0,-8-13-1 0 0,9 17-468 0 0,1 0 0 0 0,-1-1-1 0 0,0 0 1 0 0,1 1-1 0 0,0-1 1 0 0,0 0-1 0 0,1 1 1 0 0,-1-9 2691 0 0,1 34-1765 0 0,3 6-1071 0 0,0-1 0 0 0,2 1 1 0 0,10 30-1 0 0,-10-35-232 0 0,0-3-50 0 0,1-1-1 0 0,1-1 1 0 0,0 1 0 0 0,11 18 0 0 0,-13-25-60 0 0,-1 0 1 0 0,-1 0 0 0 0,1 1 0 0 0,-2-1-1 0 0,1 1 1 0 0,-2-1 0 0 0,1 18-1 0 0,4 22-29 0 0,-1-18 45 0 0,2-1 0 0 0,2 0 0 0 0,12 33 0 0 0,-17-57-24 0 0,5 12 6 0 0,0 0 0 0 0,-2 0 0 0 0,0 1 0 0 0,5 28 0 0 0,-11-44-9 0 0,0 0 0 0 0,0 0-1 0 0,1 0 1 0 0,0 0 0 0 0,0-1-1 0 0,0 1 1 0 0,5 7 0 0 0,-4-7-2 0 0,-1-1 1 0 0,1 1-1 0 0,-1 0 1 0 0,0 0-1 0 0,0 0 1 0 0,-1 0-1 0 0,2 7 1 0 0,15 60-266 0 0,9 11-766 0 0,-12-58 94 0 0,-2-7-85 0 0,-13-17 1048 0 0,14 26-2562 0 0,-6-23-373 0 0,0-20-680 0 0,-6 8 2911 0 0,5-25-3208 0 0,0 1-2589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40 5232 0 0,'0'2'6305'0'0,"0"14"-4733"0"0,1 0-93 0 0,-1-10-1226 0 0,0-1 0 0 0,0 0 0 0 0,0 0 0 0 0,0 1 0 0 0,-1-1-1 0 0,0 0 1 0 0,0 0 0 0 0,0 0 0 0 0,-1 0 0 0 0,1 0-1 0 0,-5 8 1 0 0,-22 71 1528 0 0,16-65-1355 0 0,9-15-298 0 0,0 0 1 0 0,1 0-1 0 0,-1 1 0 0 0,1-1 1 0 0,-1 1-1 0 0,1-1 1 0 0,1 1-1 0 0,-1 0 0 0 0,-1 7 1 0 0,-2 19 290 0 0,4-28-367 0 0,0 0 0 0 0,0 0 0 0 0,0 0 0 0 0,1 0 0 0 0,-1 1 0 0 0,1-1-1 0 0,-1 0 1 0 0,1 0 0 0 0,0 1 0 0 0,1-1 0 0 0,-1 0 0 0 0,0 0 0 0 0,1 1 0 0 0,0-1-1 0 0,0 0 1 0 0,0 0 0 0 0,0 0 0 0 0,3 6 0 0 0,-4-9-13 0 0,0 1 1 0 0,1-1-1 0 0,-1 1 0 0 0,0-1 0 0 0,1 1 1 0 0,-1 0-1 0 0,1-1 0 0 0,-1 1 1 0 0,1-1-1 0 0,-1 0 0 0 0,1 1 0 0 0,-1-1 1 0 0,1 1-1 0 0,-1-1 0 0 0,1 0 1 0 0,0 1-1 0 0,-1-1 0 0 0,1 0 0 0 0,-1 0 1 0 0,1 0-1 0 0,0 1 0 0 0,-1-1 1 0 0,1 0-1 0 0,0 0 0 0 0,-1 0 0 0 0,1 0 1 0 0,0 0-1 0 0,-1 0 0 0 0,1 0 1 0 0,0 0-1 0 0,-1 0 0 0 0,1-1 0 0 0,0 1 1 0 0,0 0-1 0 0,0-1 9 0 0,0-1 1 0 0,0 1-1 0 0,0-1 1 0 0,0 1-1 0 0,-1 0 0 0 0,1-1 1 0 0,0 1-1 0 0,-1-1 1 0 0,1 0-1 0 0,-1 1 0 0 0,0-1 1 0 0,1 1-1 0 0,-1-4 1 0 0,1-5 68 0 0,-1 0 1 0 0,0 0 0 0 0,0 0 0 0 0,-3-14-1 0 0,-1 4-26 0 0,2 0 0 0 0,0 0 0 0 0,1 0 0 0 0,1 1 0 0 0,1-1 0 0 0,0 0 0 0 0,9-34 0 0 0,-2 40-3 0 0,2-5 14 0 0,-10 17-94 0 0,1-1 1 0 0,0 0 0 0 0,0 1-1 0 0,0 0 1 0 0,0-1 0 0 0,0 1-1 0 0,0 0 1 0 0,1-1 0 0 0,-1 1-1 0 0,1 0 1 0 0,0 0 0 0 0,-1 0-1 0 0,1 0 1 0 0,0 1 0 0 0,0-1-1 0 0,0 0 1 0 0,4-1 0 0 0,-5 2-6 0 0,0 0 1 0 0,-1 0 0 0 0,1 1 0 0 0,0-1 0 0 0,0 0-1 0 0,0 0 1 0 0,-1 0 0 0 0,1 0 0 0 0,0 0 0 0 0,-1 0-1 0 0,1 0 1 0 0,-1 0 0 0 0,0-1 0 0 0,1 1 0 0 0,-1 0 0 0 0,1-2-1 0 0,-1 2 2 0 0,0 0 0 0 0,0 1-1 0 0,0-1 1 0 0,1 0 0 0 0,-1 0-1 0 0,0 0 1 0 0,1 0-1 0 0,-1 0 1 0 0,1 0 0 0 0,-1 0-1 0 0,1 1 1 0 0,-1-1 0 0 0,1 0-1 0 0,0 0 1 0 0,-1 1 0 0 0,1-1-1 0 0,0 1 1 0 0,0-1-1 0 0,-1 0 1 0 0,1 1 0 0 0,0-1-1 0 0,0 1 1 0 0,0 0 0 0 0,0-1-1 0 0,1 0 1 0 0,3-1 12 0 0,0 0-1 0 0,0 1 1 0 0,0-1 0 0 0,0 1-1 0 0,0 0 1 0 0,0 0 0 0 0,1 0 0 0 0,-1 1-1 0 0,0 0 1 0 0,0 0 0 0 0,1 0 0 0 0,-1 1-1 0 0,0-1 1 0 0,0 1 0 0 0,0 1-1 0 0,0-1 1 0 0,0 1 0 0 0,0 0 0 0 0,0 0-1 0 0,0 0 1 0 0,-1 0 0 0 0,1 1-1 0 0,4 3 1 0 0,-7-4-12 0 0,0-1 0 0 0,0 1-1 0 0,0 0 1 0 0,0 0 0 0 0,0 0-1 0 0,0 0 1 0 0,0 0 0 0 0,-1 0 0 0 0,1 1-1 0 0,-1-1 1 0 0,0 1 0 0 0,2 4 0 0 0,15 22 17 0 0,-16-26-32 0 0,1 0-1 0 0,-1 0 1 0 0,0 0-1 0 0,0 0 1 0 0,-1 0-1 0 0,1 0 1 0 0,-1 1-1 0 0,1-1 1 0 0,-1 1-1 0 0,0-1 1 0 0,-1 1-1 0 0,1-1 1 0 0,0 1-1 0 0,-1 5 1 0 0,0-4-103 0 0,1 0 0 0 0,-1-1 0 0 0,1 1 0 0 0,0 0 0 0 0,0 0 0 0 0,0-1 0 0 0,5 10 0 0 0,0 2-282 0 0,-3 2-483 0 0,-3-17 797 0 0,0 0 0 0 0,0 0 0 0 0,0 0 0 0 0,0 0 0 0 0,1 0 0 0 0,-1 0 0 0 0,0 0-1 0 0,0 0 1 0 0,1 0 0 0 0,-1 0 0 0 0,1 0 0 0 0,-1 0 0 0 0,1 0 0 0 0,-1 0 0 0 0,1 0 0 0 0,-1-1 0 0 0,1 1 0 0 0,0 0 0 0 0,-1 0 0 0 0,1-1 0 0 0,0 1 0 0 0,0 0 0 0 0,0-1 0 0 0,0 1-1 0 0,-1-1 1 0 0,1 1 0 0 0,2 0 0 0 0,1 1-344 0 0,0 0 0 0 0,0 0 0 0 0,0 0 0 0 0,0 0 0 0 0,0-1 1 0 0,1 1-1 0 0,-1-1 0 0 0,0 0 0 0 0,1 0 0 0 0,-1-1 0 0 0,1 0 0 0 0,-1 1 0 0 0,1-1 0 0 0,5-1 0 0 0,-6 1 181 0 0,1 0 0 0 0,-1-1 0 0 0,0 1 0 0 0,0-1 0 0 0,1 0 0 0 0,-1 0 0 0 0,0-1 0 0 0,0 1 0 0 0,0-1 0 0 0,0 0 0 0 0,-1 0 0 0 0,1 0 0 0 0,0 0 0 0 0,5-5 0 0 0,-9 6 210 0 0,2-2-122 0 0,0 1 0 0 0,0-1-1 0 0,0 1 1 0 0,0 0 0 0 0,0-1-1 0 0,0 1 1 0 0,0 0-1 0 0,1 0 1 0 0,-1 1 0 0 0,1-1-1 0 0,0 0 1 0 0,-1 1 0 0 0,1-1-1 0 0,0 1 1 0 0,0 0-1 0 0,6-1 1 0 0,11-11-2180 0 0,19-17-2493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304 631 5360 0 0,'0'-3'423'0'0,"0"1"0"0"0,0-1 0 0 0,1 1 1 0 0,-1 0-1 0 0,1-1 0 0 0,-1 1 0 0 0,1-1 0 0 0,0 1 0 0 0,0 0 1 0 0,0 0-1 0 0,0 0 0 0 0,3-3 0 0 0,-3 3 64 0 0,1-1 0 0 0,-1 1 0 0 0,0 0 0 0 0,0-1 0 0 0,0 1 0 0 0,0 0 0 0 0,0-1 1 0 0,-1 1-1 0 0,1-1 0 0 0,-1 0 0 0 0,1 1 0 0 0,-1-5 0 0 0,-4 6-170 0 0,0-1 1 0 0,0 1 0 0 0,0 0-1 0 0,0 0 1 0 0,0 1-1 0 0,0-1 1 0 0,0 1 0 0 0,0 0-1 0 0,0 0 1 0 0,0 0-1 0 0,-8 1 1 0 0,-2 0 468 0 0,3 0-537 0 0,-1 1-1 0 0,1 0 1 0 0,0 0 0 0 0,0 1 0 0 0,0 1-1 0 0,0 0 1 0 0,0 1 0 0 0,-10 5 0 0 0,-19 24 268 0 0,33-28-469 0 0,1 0 1 0 0,0 1-1 0 0,0-1 1 0 0,1 1-1 0 0,0 1 1 0 0,0-1-1 0 0,1 1 1 0 0,-1 0-1 0 0,-4 14 1 0 0,-1 7 97 0 0,-9 44 0 0 0,6-20-128 0 0,11-45 0 0 0,1 0 0 0 0,0 0 0 0 0,0 0 1 0 0,1 0-1 0 0,0 0 0 0 0,1 12 0 0 0,1 8 53 0 0,-2-26-70 0 0,1 0 0 0 0,0 1-1 0 0,0-1 1 0 0,0 0 0 0 0,0 0-1 0 0,0 1 1 0 0,1-1 0 0 0,-1 0-1 0 0,1 0 1 0 0,-1 0 0 0 0,1 0 0 0 0,-1-1-1 0 0,1 1 1 0 0,0 0 0 0 0,0-1-1 0 0,0 1 1 0 0,0-1 0 0 0,0 0-1 0 0,1 1 1 0 0,-1-1 0 0 0,0 0-1 0 0,5 1 1 0 0,-4-1-6 0 0,1 1 0 0 0,-1-1 0 0 0,1 0 0 0 0,0 1-1 0 0,0-2 1 0 0,-1 1 0 0 0,1 0 0 0 0,0-1 0 0 0,0 0 0 0 0,0 0 0 0 0,0 0-1 0 0,0 0 1 0 0,-1-1 0 0 0,8-1 0 0 0,8-3-5 0 0,-17 5 8 0 0,-1-1 1 0 0,1 1-1 0 0,0 0 0 0 0,-1 0 0 0 0,1-1 0 0 0,-1 1 0 0 0,1-1 0 0 0,-1 1 0 0 0,1-1 0 0 0,-1 0 0 0 0,0 1 1 0 0,1-1-1 0 0,-1 0 0 0 0,0 0 0 0 0,0 0 0 0 0,1 0 0 0 0,-1 0 0 0 0,0 0 0 0 0,0-1 0 0 0,2-1 1 0 0,-2 0-2 0 0,0 1 0 0 0,1-1 1 0 0,-1 1-1 0 0,1 0 1 0 0,0-1-1 0 0,0 1 1 0 0,0 0-1 0 0,0 0 1 0 0,0 0-1 0 0,0 0 1 0 0,1 1-1 0 0,-1-1 0 0 0,4-1 1 0 0,-2 1-12 0 0,-1 0 0 0 0,0 0-1 0 0,0-1 1 0 0,0 1 0 0 0,0-1 0 0 0,0 0 0 0 0,0 0 0 0 0,0 0-1 0 0,3-6 1 0 0,9-18-14 0 0,-2 0-1 0 0,14-42 1 0 0,-20 38 44 0 0,-1 0-1 0 0,-2 1 1 0 0,-1-2 0 0 0,-2 1 0 0 0,-3-53 0 0 0,1 12 40 0 0,0 60-22 0 0,0 0 1 0 0,-1 0-1 0 0,0 1 1 0 0,-5-15 0 0 0,-6-31 138 0 0,-31-209 679 0 0,42 255-728 0 0,1 1 0 0 0,0-1 1 0 0,1 0-1 0 0,1-12 0 0 0,0-3 267 0 0,-1 26-381 0 0,-1 0 0 0 0,1 0 1 0 0,-1 0-1 0 0,1 0 0 0 0,-1 0 0 0 0,1 0 0 0 0,-1 0 0 0 0,1 0 0 0 0,-1 0 1 0 0,1 0-1 0 0,-1 0 0 0 0,1 0 0 0 0,-1 0 0 0 0,1 0 0 0 0,0 1 0 0 0,-1-1 1 0 0,1 0-1 0 0,-1 0 0 0 0,1 1 0 0 0,-1-1 0 0 0,1 0 0 0 0,0 0 1 0 0,-1 1-1 0 0,1-1 0 0 0,0 0 0 0 0,-1 1 0 0 0,1-1 0 0 0,0 1 0 0 0,-1-1 1 0 0,1 0-1 0 0,0 1 0 0 0,0-1 0 0 0,0 1 0 0 0,-1-1 0 0 0,1 1 0 0 0,0-1 1 0 0,0 1-1 0 0,0-1 0 0 0,0 0 0 0 0,0 1 0 0 0,0-1 0 0 0,0 1 0 0 0,0-1 1 0 0,0 1-1 0 0,0-1 0 0 0,0 1 0 0 0,0-1 0 0 0,0 1 0 0 0,0-1 0 0 0,0 1 1 0 0,1-1-1 0 0,-1 1 0 0 0,0-1 0 0 0,0 0 0 0 0,0 1 0 0 0,1-1 0 0 0,-1 1 1 0 0,1 0-1 0 0,7 7 30 0 0,-7-7-33 0 0,1 0 0 0 0,-1 0-1 0 0,0 0 1 0 0,0 0 0 0 0,0 0 0 0 0,0 0 0 0 0,0 1-1 0 0,0-1 1 0 0,0 0 0 0 0,0 1 0 0 0,-1-1 0 0 0,1 0-1 0 0,0 1 1 0 0,-1-1 0 0 0,1 1 0 0 0,-1-1 0 0 0,1 3-1 0 0,29 104 160 0 0,-26-83-141 0 0,-4-21-21 0 0,1 0 0 0 0,-1-1 0 0 0,1 1 0 0 0,0-1 0 0 0,0 1 1 0 0,0-1-1 0 0,1 1 0 0 0,-1-1 0 0 0,1 0 0 0 0,0 0 0 0 0,0 1 0 0 0,3 3 0 0 0,0 1-10 0 0,0 0 0 0 0,-1 1 0 0 0,1 0 0 0 0,-2 0-1 0 0,1 0 1 0 0,-2 1 0 0 0,1-1 0 0 0,-1 1-1 0 0,0 0 1 0 0,-1-1 0 0 0,0 19 0 0 0,0-7-311 0 0,1 0 0 0 0,1 0 0 0 0,8 28 0 0 0,-5-26-522 0 0,-2 1 0 0 0,0 0 0 0 0,1 36 0 0 0,13 36-4152 0 0,-11-64 2558 0 0,4-4-4033 0 0,-2-15-190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9576 0 0,'0'10'7836'0'0,"0"16"-5663"0"0,0-24-2022 0 0,0 0 0 0 0,1 1 0 0 0,-1-1 0 0 0,-1 0 0 0 0,1 0 0 0 0,0 1 0 0 0,-1-1 1 0 0,1 0-1 0 0,-1 0 0 0 0,1 0 0 0 0,-1 1 0 0 0,0-1 0 0 0,0 0 0 0 0,0 0 0 0 0,0 0 0 0 0,0-1 1 0 0,-2 3-1 0 0,1 0-36 0 0,0-1 1 0 0,0 1-1 0 0,0-1 0 0 0,1 1 1 0 0,0 0-1 0 0,-1 0 1 0 0,1 0-1 0 0,1 0 1 0 0,-1 0-1 0 0,0 0 0 0 0,1 6 1 0 0,2 53 261 0 0,0-29-490 0 0,7 29-3090 0 0,-9-11-6347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17 6016 0 0,'0'0'2250'0'0,"-8"-17"7466"0"0,7 17-8964 0 0,-49 4 3943 0 0,44 0-4535 0 0,1 0 0 0 0,-1 1 1 0 0,1 0-1 0 0,-1 0 0 0 0,1 0 1 0 0,1 0-1 0 0,-1 1 0 0 0,1 0 1 0 0,0 0-1 0 0,-6 10 0 0 0,-28 74 653 0 0,16-34-463 0 0,16-40-318 0 0,2 1 0 0 0,0 0 0 0 0,2 0-1 0 0,-1 0 1 0 0,2 0 0 0 0,0 0 0 0 0,3 28 0 0 0,-1-11 11 0 0,3-12-38 0 0,1-1 1 0 0,1 1 0 0 0,14 32-1 0 0,-1-29-47 0 0,-7-10-62 0 0,-8-9 24 0 0,-1 0 1 0 0,2 0-1 0 0,-1 0 1 0 0,1-1-1 0 0,-1 0 1 0 0,1 0-1 0 0,1 0 1 0 0,-1-1-1 0 0,1 1 1 0 0,0-1 0 0 0,0-1-1 0 0,0 1 1 0 0,0-1-1 0 0,1 0 1 0 0,-1 0-1 0 0,1-1 1 0 0,0 0-1 0 0,0 0 1 0 0,0-1-1 0 0,0 1 1 0 0,0-2 0 0 0,0 1-1 0 0,0-1 1 0 0,0 0-1 0 0,0 0 1 0 0,10-2-1 0 0,22-25-970 0 0,-27 17 723 0 0,1-1 1 0 0,-1-1-1 0 0,-1 0 1 0 0,0-1-1 0 0,-1 0 0 0 0,0 0 1 0 0,-1-1-1 0 0,-1-1 1 0 0,13-29-1 0 0,14-75-891 0 0,-30 86 1135 0 0,-5 30 77 0 0,0 0-1 0 0,1-1 1 0 0,-1 1-1 0 0,1 0 1 0 0,0 0-1 0 0,0 0 1 0 0,0 0-1 0 0,0 0 1 0 0,0 0 0 0 0,0 0-1 0 0,1 1 1 0 0,0-1-1 0 0,-1 0 1 0 0,1 1-1 0 0,0-1 1 0 0,0 1 0 0 0,4-4-1 0 0,-5 6 34 0 0,-1 0 1 0 0,1 0-1 0 0,-1 0 0 0 0,1 0 1 0 0,-1 0-1 0 0,1 0 0 0 0,-1 0 1 0 0,0 0-1 0 0,1 0 0 0 0,-1 1 1 0 0,1-1-1 0 0,-1 0 0 0 0,1 0 1 0 0,-1 0-1 0 0,1 1 0 0 0,-1-1 1 0 0,0 0-1 0 0,1 0 0 0 0,-1 1 0 0 0,0-1 1 0 0,1 0-1 0 0,-1 1 0 0 0,0-1 1 0 0,1 0-1 0 0,-1 1 0 0 0,0-1 1 0 0,0 1-1 0 0,1-1 0 0 0,-1 0 1 0 0,0 1-1 0 0,0-1 0 0 0,0 1 1 0 0,0-1-1 0 0,1 1 0 0 0,-1-1 1 0 0,0 0-1 0 0,0 1 0 0 0,0-1 1 0 0,0 1-1 0 0,0-1 0 0 0,0 1 1 0 0,0 0-1 0 0,10 36 293 0 0,-5-17 22 0 0,1 9 93 0 0,-3-3-79 0 0,42 118 1077 0 0,-44-139-1363 0 0,1 0 0 0 0,-1 0 0 0 0,1-1-1 0 0,0 1 1 0 0,1-1 0 0 0,4 8 0 0 0,6 11 236 0 0,-10-16-195 0 0,0-1 0 0 0,1 1 0 0 0,-1-1 0 0 0,1 1 0 0 0,1-1 0 0 0,-1-1 0 0 0,1 1 0 0 0,0-1 0 0 0,1 1 0 0 0,9 7 0 0 0,-1-1 230 0 0,-13-11-284 0 0,0 0 0 0 0,0 0 1 0 0,0 0-1 0 0,0 0 0 0 0,0 0 0 0 0,1 0 0 0 0,-1 0 0 0 0,0-1 0 0 0,0 1 0 0 0,1-1 0 0 0,-1 1 0 0 0,0-1 0 0 0,1 1 0 0 0,-1-1 0 0 0,1 0 0 0 0,-1 1 0 0 0,0-1 0 0 0,1 0 1 0 0,-1 0-1 0 0,1 0 0 0 0,-1 0 0 0 0,1-1 0 0 0,1 1 0 0 0,-3-37 174 0 0,1 18-204 0 0,-1 12 1 0 0,1-1 0 0 0,-1 1 0 0 0,-1-1 0 0 0,0 0 0 0 0,0 1-1 0 0,0-1 1 0 0,-4-11 0 0 0,4 16-18 0 0,0 0-1 0 0,0-1 0 0 0,1 1 1 0 0,-1 0-1 0 0,1-1 0 0 0,0 1 1 0 0,0-1-1 0 0,0 1 0 0 0,0 0 1 0 0,1-4-1 0 0,0-17-8 0 0,-1-103-58 0 0,9 79-84 0 0,-9 43 84 0 0,1 1 1 0 0,-1-1 0 0 0,1 0 0 0 0,0 0 0 0 0,0 1 0 0 0,1-1 0 0 0,-1 0 0 0 0,1 1 0 0 0,0-1 0 0 0,0 1 0 0 0,5-7 0 0 0,9-22-638 0 0,7-2-343 0 0,-21 31 860 0 0,0 1 1 0 0,0-1-1 0 0,1 1 1 0 0,-1-1-1 0 0,1 1 1 0 0,0 0-1 0 0,0 0 1 0 0,0 0-1 0 0,0 1 1 0 0,0-1-1 0 0,0 1 1 0 0,1-1-1 0 0,-1 1 1 0 0,1 0-1 0 0,7-3 1 0 0,-3 1-282 0 0,12-17-1788 0 0,-19 19 2112 0 0,-1 1 1 0 0,1 0-1 0 0,0 0 1 0 0,-1 0-1 0 0,1 0 1 0 0,0 0-1 0 0,0 0 1 0 0,0 0-1 0 0,0 0 1 0 0,0 0 0 0 0,0 0-1 0 0,0 1 1 0 0,0-1-1 0 0,0 0 1 0 0,0 1-1 0 0,0-1 1 0 0,1 1-1 0 0,0-1 1 0 0,23-24-5771 0 0,-15 22 3173 0 0,-8-6-2511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4472 0 0,'5'6'7368'0'0,"-1"5"-4764"0"0,-2 22-488 0 0,9 55 1 0 0,-5-52-1426 0 0,2 62 0 0 0,1 124 941 0 0,-9-140-894 0 0,0-81-670 0 0,24-15 309 0 0,3-38-97 0 0,-12 35-141 0 0,-14 12-138 0 0,-1 2 15 0 0,1-1 1 0 0,0 0-1 0 0,1 0 0 0 0,-1 1 0 0 0,1-1 0 0 0,-1 1 0 0 0,1-1 0 0 0,0 1 0 0 0,4-5 0 0 0,34-44 270 0 0,-37 49-250 0 0,-2 1-5 0 0,0 1 0 0 0,1-1 1 0 0,-1 1-1 0 0,0-1 0 0 0,1 1 1 0 0,-1 0-1 0 0,0 0 0 0 0,1 0 1 0 0,0 0-1 0 0,-1 0 0 0 0,1 0 1 0 0,0 0-1 0 0,-1 0 0 0 0,1 1 1 0 0,0-1-1 0 0,0 0 0 0 0,0 1 1 0 0,-1 0-1 0 0,1-1 0 0 0,0 1 1 0 0,0 0-1 0 0,0 0 0 0 0,0 0 1 0 0,0 0-1 0 0,0 0 0 0 0,0 1 1 0 0,-1-1-1 0 0,1 1 0 0 0,0-1 1 0 0,0 1-1 0 0,0 0 0 0 0,-1-1 1 0 0,4 3-1 0 0,1 2 78 0 0,-1 1 0 0 0,0 0 0 0 0,0 0 0 0 0,0 0 0 0 0,0 1 0 0 0,4 9 0 0 0,22 53 555 0 0,-8-14-276 0 0,-20-46-261 0 0,1 1 1 0 0,-2 1 0 0 0,3 19 0 0 0,6 22 383 0 0,-9-41-354 0 0,0 0 1 0 0,-1 0-1 0 0,0 1 0 0 0,-1-1 1 0 0,-3 20-1 0 0,2 4 132 0 0,1-33-277 0 0,-1 0 0 0 0,1 0 0 0 0,0 0-1 0 0,-1-1 1 0 0,1 1 0 0 0,-1 0-1 0 0,1-1 1 0 0,-1 1 0 0 0,0 0 0 0 0,0-1-1 0 0,0 1 1 0 0,0-1 0 0 0,0 1-1 0 0,0-1 1 0 0,0 0 0 0 0,0 1 0 0 0,0-1-1 0 0,-1 0 1 0 0,1 0 0 0 0,-1 0-1 0 0,1 0 1 0 0,-1 0 0 0 0,1 0 0 0 0,-1 0-1 0 0,1 0 1 0 0,-1-1 0 0 0,0 1-1 0 0,1-1 1 0 0,-1 1 0 0 0,0-1-1 0 0,0 0 1 0 0,-2 1 0 0 0,-5 0 60 0 0,-1 0 1 0 0,1-1 0 0 0,0 0-1 0 0,-12-1 1 0 0,20 1-72 0 0,-5-2-89 0 0,1 0 0 0 0,0-1 0 0 0,0 1 0 0 0,0-1 1 0 0,0 0-1 0 0,0 0 0 0 0,1-1 0 0 0,-6-4 0 0 0,3 2-93 0 0,-19-12-715 0 0,19 14 476 0 0,1 0 0 0 0,0 0 0 0 0,0-1 0 0 0,0 0 0 0 0,1 0 0 0 0,-1 0-1 0 0,1-1 1 0 0,0 1 0 0 0,1-1 0 0 0,0 0 0 0 0,-6-11 0 0 0,-1 7-988 0 0,11 10 1321 0 0,-1-1 0 0 0,0 1-1 0 0,1-1 1 0 0,-1 1 0 0 0,0 0-1 0 0,1-1 1 0 0,-1 1 0 0 0,0-1-1 0 0,1 1 1 0 0,-1-1 0 0 0,1 0-1 0 0,-1 1 1 0 0,1-1 0 0 0,0 0 0 0 0,-1 1-1 0 0,1-1 1 0 0,-1 0 0 0 0,1 1-1 0 0,0-1 1 0 0,0 0 0 0 0,0 0-1 0 0,-1 1 1 0 0,1-1 0 0 0,0 0-1 0 0,0 0 1 0 0,0-1 0 0 0,-5-22-1839 0 0,-3-20-4745 0 0,8 31-33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9688 0 0,'0'0'8574'0'0,"28"7"-4522"0"0,24 53-1923 0 0,-18 5-963 0 0,-21-53-990 0 0,-5-4-42 0 0,0 1-1 0 0,0 0 1 0 0,0 0 0 0 0,7 12 0 0 0,-4 16 122 0 0,52 74 486 0 0,1-10-63 0 0,-40-62-401 0 0,-18-30-191 0 0,1 0 0 0 0,-1 1 0 0 0,-1 0-1 0 0,0 1 1 0 0,0-1 0 0 0,2 12-1 0 0,28 50 396 0 0,-13-25-314 0 0,-19-42-159 0 0,-1-1 1 0 0,1 1-1 0 0,-1-1 1 0 0,0 1-1 0 0,0 0 1 0 0,-1-1-1 0 0,1 1 0 0 0,-1 0 1 0 0,0 6-1 0 0,1-3 9 0 0,0-1-1 0 0,0 1 1 0 0,0-1-1 0 0,1 0 0 0 0,0 0 1 0 0,7 13-1 0 0,10 27 72 0 0,-8-4 28 0 0,23 56-1 0 0,-27-74-92 0 0,-1 0 0 0 0,0 0 0 0 0,-2 1 0 0 0,2 28 0 0 0,-2-13-70 0 0,4 37-1561 0 0,-1 111 1 0 0,-9-180 1172 0 0,0-1 1 0 0,0 1-1 0 0,-1 0 1 0 0,0-1-1 0 0,-1 1 1 0 0,0-1 0 0 0,0 0-1 0 0,-9 15 1 0 0,7-14-785 0 0,0-1 0 0 0,-1 1 0 0 0,0-1 0 0 0,-12 12 0 0 0,-11 22-5728 0 0,5-31-14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10.1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2064 1725 11992 0 0,'0'-5'8387'0'0,"6"4"-8150"0"0,0 0 0 0 0,0 1 0 0 0,0 0 0 0 0,0 0 0 0 0,0 0 0 0 0,7 2 0 0 0,-5 2-86 0 0,0 1 1 0 0,1 0-1 0 0,-2 0 0 0 0,1 1 0 0 0,7 7 1 0 0,25 18 296 0 0,-33-25-368 0 0,0 0 1 0 0,-1 1-1 0 0,0 0 1 0 0,0 0-1 0 0,-1 0 0 0 0,0 1 1 0 0,0 0-1 0 0,-1 0 1 0 0,5 11-1 0 0,-7-12 2 0 0,0 1-1 0 0,-1-1 1 0 0,-1 0 0 0 0,1 0 0 0 0,-1 0 0 0 0,0 1-1 0 0,-2 12 1 0 0,0 8 152 0 0,2-25-220 0 0,0-1-1 0 0,0 0 1 0 0,-1 1 0 0 0,1-1 0 0 0,-1 0-1 0 0,1 0 1 0 0,-1 1 0 0 0,0-1-1 0 0,0 0 1 0 0,0 0 0 0 0,0 0 0 0 0,0 0-1 0 0,-1 0 1 0 0,1 0 0 0 0,0-1 0 0 0,-1 1-1 0 0,1 0 1 0 0,-4 2 0 0 0,-40 23 251 0 0,-4 3-47 0 0,35-20-160 0 0,0-1-1 0 0,0-1 1 0 0,-1 0 0 0 0,0-1 0 0 0,-1-1 0 0 0,1 0-1 0 0,-1-1 1 0 0,0-1 0 0 0,-31 4 0 0 0,3-2 105 0 0,0-3 1 0 0,-68-3 0 0 0,103 0-136 0 0,0-1 1 0 0,1-1-1 0 0,-1 0 0 0 0,1 0 1 0 0,-1-1-1 0 0,-7-3 0 0 0,-8-5 53 0 0,1-2-1 0 0,-23-15 1 0 0,18 10 20 0 0,8 7-8 0 0,0-2 0 0 0,1 0 0 0 0,0-1 0 0 0,1-1 0 0 0,-24-24 0 0 0,-4-12 95 0 0,33 39-137 0 0,1-1-1 0 0,0 0 1 0 0,1-1-1 0 0,-14-23 1 0 0,18 24-28 0 0,0 1 31 0 0,0 0-1 0 0,1-1 0 0 0,0 0 1 0 0,1 0-1 0 0,0 0 1 0 0,1-1-1 0 0,-2-15 1 0 0,3 14-19 0 0,2-1 0 0 0,-1 0 0 0 0,2 0 0 0 0,2-24 0 0 0,-2 36-31 0 0,1 0-1 0 0,0 0 0 0 0,0-1 1 0 0,0 1-1 0 0,0 0 1 0 0,1 0-1 0 0,-1 1 1 0 0,1-1-1 0 0,0 0 0 0 0,1 1 1 0 0,-1-1-1 0 0,0 1 1 0 0,1-1-1 0 0,0 1 0 0 0,0 0 1 0 0,0 0-1 0 0,0 0 1 0 0,0 1-1 0 0,1-1 0 0 0,-1 1 1 0 0,1 0-1 0 0,-1 0 1 0 0,6-2-1 0 0,-6 2 1 0 0,33-12 26 0 0,52-14 0 0 0,-63 23-29 0 0,1 1 0 0 0,0 1 0 0 0,-1 1 0 0 0,1 2 0 0 0,0 0 0 0 0,0 2 0 0 0,0 1 0 0 0,0 1 1 0 0,-1 1-1 0 0,0 1 0 0 0,0 1 0 0 0,0 1 0 0 0,42 21 0 0 0,-59-25 6 0 0,85 45 39 0 0,-83-43-43 0 0,0 0 0 0 0,0 1 0 0 0,0 0 0 0 0,-1 1 0 0 0,0 0 0 0 0,9 12 0 0 0,12 7-18 0 0,-28-25 11 0 0,0-1-1 0 0,0 1 1 0 0,0-1 0 0 0,0 1-1 0 0,0 0 1 0 0,0 0 0 0 0,0 0-1 0 0,-1 0 1 0 0,1 0 0 0 0,-1 0 0 0 0,1 0-1 0 0,-1 1 1 0 0,0-1 0 0 0,2 5-1 0 0,13 19-39 0 0,-13-24 44 0 0,-1 1-1 0 0,-1-1 0 0 0,1 1 1 0 0,0-1-1 0 0,-1 1 1 0 0,1 0-1 0 0,-1-1 0 0 0,0 1 1 0 0,0 0-1 0 0,0 0 1 0 0,0 0-1 0 0,1 6 0 0 0,-2-6 4 0 0,0-1 0 0 0,0 1 0 0 0,0 0 0 0 0,0 0-1 0 0,1 0 1 0 0,-1 0 0 0 0,1 0 0 0 0,0 0-1 0 0,0 0 1 0 0,1 2 0 0 0,0-2 3 0 0,-1 0 1 0 0,0 0-1 0 0,0 0 1 0 0,-1-1-1 0 0,1 1 1 0 0,0 0-1 0 0,-1 0 0 0 0,0 0 1 0 0,0 0-1 0 0,0 4 1 0 0,1 29 87 0 0,0 33 87 0 0,-1-64-173 0 0,-1-1-1 0 0,1 1 1 0 0,-1-1 0 0 0,0 0-1 0 0,0 1 1 0 0,0-1-1 0 0,-1 0 1 0 0,1 0 0 0 0,-1 0-1 0 0,0 0 1 0 0,-4 5-1 0 0,-8 6 43 0 0,-1 0 0 0 0,0-1-1 0 0,-1-1 1 0 0,-1 0-1 0 0,-20 12 1 0 0,9-11-9 0 0,1-1 0 0 0,-2-1 0 0 0,0-2 1 0 0,0 0-1 0 0,-1-2 0 0 0,-37 5 0 0 0,21-7 19 0 0,-1-2 1 0 0,0-2-1 0 0,-67-5 0 0 0,94-1-47 0 0,0-1-1 0 0,0 0 1 0 0,0-2-1 0 0,0 0 1 0 0,-29-16-1 0 0,7 4 4 0 0,16 5-15 0 0,1-1 0 0 0,0-1-1 0 0,1-1 1 0 0,0-2 0 0 0,-30-30 0 0 0,22 20-9 0 0,18 16 8 0 0,1-2 0 0 0,-15-21 0 0 0,6 8 16 0 0,17 20 2 0 0,-1 0 0 0 0,1-1-1 0 0,1 1 1 0 0,-1-1 0 0 0,2 0 0 0 0,-1 0-1 0 0,1-1 1 0 0,0 1 0 0 0,1 0 0 0 0,0-1-1 0 0,1 0 1 0 0,-1-13 0 0 0,3 19-7 0 0,0-1 1 0 0,-1 0 0 0 0,2 1 0 0 0,-1-1 0 0 0,0 1-1 0 0,1-1 1 0 0,0 1 0 0 0,0 0 0 0 0,0-1-1 0 0,5-6 1 0 0,13-2-9 0 0,-9-11 10 0 0,17 11 3 0 0,-15-1-6 0 0,-12 12-9 0 0,0 1 0 0 0,0 0 1 0 0,0-1-1 0 0,0 1 0 0 0,0 0 0 0 0,1 0 0 0 0,-1 0 0 0 0,0 0 0 0 0,1 0 0 0 0,-1 0 0 0 0,1 0 0 0 0,-1 0 0 0 0,1 0 1 0 0,-1 1-1 0 0,1-1 0 0 0,-1 0 0 0 0,1 1 0 0 0,0 0 0 0 0,3-1 0 0 0,-1 0 0 0 0,-1 0 1 0 0,1-1-1 0 0,0 1 0 0 0,0-1 1 0 0,-1 0-1 0 0,1 0 0 0 0,-1 0 1 0 0,1-1-1 0 0,-1 1 0 0 0,4-4 1 0 0,-4 3-2 0 0,1 0 1 0 0,0 0 0 0 0,-1 0 0 0 0,1 1 0 0 0,0-1 0 0 0,1 1 0 0 0,-1 0 0 0 0,0 0 0 0 0,1 1 0 0 0,6-3 0 0 0,30-5 4 0 0,1 1 0 0 0,1 2-1 0 0,-1 2 1 0 0,1 2 0 0 0,74 5-1 0 0,-104 0-3 0 0,0 1-1 0 0,0 0 1 0 0,0 1 0 0 0,-1 0-1 0 0,0 1 1 0 0,0 0-1 0 0,0 1 1 0 0,0 0-1 0 0,-1 1 1 0 0,-1 1-1 0 0,1-1 1 0 0,-1 2-1 0 0,-1-1 1 0 0,16 20-1 0 0,-19-20 1 0 0,0 0 0 0 0,0 0-1 0 0,-1 0 1 0 0,-1 1 0 0 0,1 0-1 0 0,-1-1 1 0 0,-1 2 0 0 0,0-1-1 0 0,0 0 1 0 0,-1 1 0 0 0,1 12-1 0 0,1 22 11 0 0,-3 63-1 0 0,-2-59-1 0 0,1-39 2 0 0,-1-1 0 0 0,-1 0 0 0 0,1 0 0 0 0,-2 1-1 0 0,1-1 1 0 0,-1 0 0 0 0,0-1 0 0 0,-1 1 0 0 0,-5 9 0 0 0,-49 71 104 0 0,49-78-106 0 0,1-2 8 0 0,-1-1 1 0 0,0 0-1 0 0,-1-1 0 0 0,1 0 1 0 0,-1 0-1 0 0,-1-1 0 0 0,-13 6 1 0 0,-13 8 23 0 0,25-14-23 0 0,-1 0 0 0 0,0-1 0 0 0,0-1 0 0 0,0 0 0 0 0,-1 0-1 0 0,1-1 1 0 0,-1-1 0 0 0,-16 1 0 0 0,-109-3 60 0 0,117-2-61 0 0,1-2-1 0 0,-1-1 1 0 0,1 0 0 0 0,0-2 0 0 0,1 0 0 0 0,-39-20 0 0 0,47 22-14 0 0,-64-19 26 0 0,-97-83-79 0 0,143 89 61 0 0,28 17-10 0 0,0-1 1 0 0,-1 1 0 0 0,1 0 0 0 0,0 0-1 0 0,0-1 1 0 0,0 1 0 0 0,0-1 0 0 0,0 0-1 0 0,0 0 1 0 0,0 0 0 0 0,0 0 0 0 0,1 0-1 0 0,-1 0 1 0 0,-1-3 0 0 0,-1-2 4 0 0,3 5-5 0 0,1 0 0 0 0,-1 1 1 0 0,0-1-1 0 0,0 1 0 0 0,0 0 1 0 0,0-1-1 0 0,0 1 0 0 0,0 0 1 0 0,0-1-1 0 0,0 1 0 0 0,0 0 0 0 0,-1 0 1 0 0,1 0-1 0 0,0 0 0 0 0,-1 0 1 0 0,1 0-1 0 0,-3 0 0 0 0,3 0-1 0 0,0 1 0 0 0,1-1 0 0 0,-1 1 0 0 0,0-1-1 0 0,0 1 1 0 0,1-1 0 0 0,-1 0 0 0 0,0 1-1 0 0,1-1 1 0 0,-1 0 0 0 0,1 1 0 0 0,-1-1 0 0 0,1 0-1 0 0,-1 0 1 0 0,1 0 0 0 0,-1 1 0 0 0,1-1 0 0 0,0 0-1 0 0,-1 0 1 0 0,1 0 0 0 0,0 0 0 0 0,0 0 0 0 0,0 0-1 0 0,0 0 1 0 0,0-1 0 0 0,0 1 0 0 0,0 0-1 0 0,0 0 1 0 0,-1 0-1 0 0,1-1 1 0 0,0 1-1 0 0,0 0 1 0 0,-1 0 0 0 0,1 0-1 0 0,0 0 1 0 0,-1 0-1 0 0,1 0 1 0 0,-1 0 0 0 0,0 0-1 0 0,1 0 1 0 0,-1 0-1 0 0,0 1 1 0 0,1-1-1 0 0,-3-1 1 0 0,2 0-2 0 0,-1-1 1 0 0,1 1-1 0 0,-1 0 1 0 0,1 0-1 0 0,0-1 1 0 0,0 1-1 0 0,0-1 0 0 0,0 0 1 0 0,0 1-1 0 0,0-1 1 0 0,1 1-1 0 0,0-1 1 0 0,-1 0-1 0 0,1 1 0 0 0,0-1 1 0 0,0 0-1 0 0,0 0 1 0 0,1 1-1 0 0,-1-1 1 0 0,1 0-1 0 0,-1 1 0 0 0,1-1 1 0 0,0 1-1 0 0,1-4 1 0 0,0 0-4 0 0,0-1 0 0 0,1 1 0 0 0,-1-1 0 0 0,1 1 1 0 0,1 0-1 0 0,-1 0 0 0 0,1 1 0 0 0,6-8 0 0 0,52-38-21 0 0,-60 49 29 0 0,0 0 1 0 0,1 1-1 0 0,-1 0 1 0 0,0-1-1 0 0,1 1 0 0 0,-1 0 1 0 0,1 0-1 0 0,-1 0 1 0 0,1 1-1 0 0,0-1 1 0 0,-1 1-1 0 0,1-1 1 0 0,5 1-1 0 0,6-2 15 0 0,16-6-5 0 0,1 0 0 0 0,-1 3-1 0 0,1 0 1 0 0,0 2-1 0 0,0 1 1 0 0,43 3-1 0 0,-61 1-7 0 0,-1 0 1 0 0,0 1-1 0 0,0 0 0 0 0,20 9 0 0 0,-13-5 1 0 0,-15-5-5 0 0,-1-1 0 0 0,1 1 0 0 0,-1 0 0 0 0,0 0 0 0 0,0 0 0 0 0,0 0 0 0 0,0 0 0 0 0,0 1 0 0 0,-1 0 0 0 0,1-1 0 0 0,-1 1 0 0 0,4 5 0 0 0,16 16-8 0 0,10-1-18 0 0,-27-20 25 0 0,0-1 1 0 0,-1 1 0 0 0,1 1-1 0 0,-1-1 1 0 0,1 1 0 0 0,-1 0 0 0 0,0 0-1 0 0,0 0 1 0 0,-1 0 0 0 0,1 1-1 0 0,-1-1 1 0 0,0 1 0 0 0,0 0-1 0 0,-1 0 1 0 0,1 0 0 0 0,1 6-1 0 0,14 47 59 0 0,1 7 23 0 0,-18-61-79 0 0,-1 1 0 0 0,0-1 0 0 0,0 0 0 0 0,0 1 0 0 0,0-1-1 0 0,-1 0 1 0 0,1 1 0 0 0,-1-1 0 0 0,0 0 0 0 0,-1 0 0 0 0,1 0 0 0 0,-1 0 0 0 0,-2 5 0 0 0,-5 11-4 0 0,6-14 2 0 0,0 0 0 0 0,0 0-1 0 0,0 0 1 0 0,-1 0 0 0 0,1-1 0 0 0,-7 7 0 0 0,-108 95 127 0 0,97-94-115 0 0,0 0-1 0 0,-1-2 1 0 0,0-1 0 0 0,-1 0 0 0 0,0-2-1 0 0,0 0 1 0 0,-32 5 0 0 0,-8 4 2 0 0,28-9-6 0 0,0 0 0 0 0,-1-3 1 0 0,0 0-1 0 0,0-3 0 0 0,0-1 0 0 0,0-1 0 0 0,0-2 0 0 0,0-2 0 0 0,-37-9 0 0 0,51 8 1 0 0,1-1 1 0 0,0-1-1 0 0,1-1 0 0 0,-1-1 1 0 0,2-1-1 0 0,-1-1 0 0 0,-19-14 1 0 0,1-3 18 0 0,-16-36 32 0 0,44 49-54 0 0,1-1 0 0 0,0 0 0 0 0,1-1 0 0 0,1 1 0 0 0,1-1 0 0 0,0-1 0 0 0,1 1 0 0 0,-3-22 0 0 0,6 31-10 0 0,1-1 1 0 0,-1 0 0 0 0,2 1 0 0 0,-1-1-1 0 0,1 0 1 0 0,1 1 0 0 0,0-1-1 0 0,0 0 1 0 0,0 1 0 0 0,1-1-1 0 0,1 1 1 0 0,-1 0 0 0 0,1-1-1 0 0,1 1 1 0 0,-1 1 0 0 0,2-1-1 0 0,-1 0 1 0 0,1 1 0 0 0,10-13-1 0 0,17-28 59 0 0,-19 33-51 0 0,0-1-1 0 0,0 2 0 0 0,2 0 1 0 0,0 1-1 0 0,0 0 0 0 0,1 1 1 0 0,25-14-1 0 0,6 2-4 0 0,-32 16 0 0 0,0 0 0 0 0,26-9 0 0 0,-14 8 0 0 0,1 2 0 0 0,0 0 0 0 0,0 2 0 0 0,0 1 0 0 0,42-1 0 0 0,-64 5 0 0 0,0 1 0 0 0,0-1 0 0 0,0 1 0 0 0,0 0 0 0 0,0 1 0 0 0,0-1 0 0 0,-1 1 0 0 0,1 0 0 0 0,-1 1 0 0 0,1-1 0 0 0,-1 1 0 0 0,0 0 0 0 0,0 1 0 0 0,0-1 0 0 0,0 1 0 0 0,-1 0 0 0 0,1 0 0 0 0,6 9 0 0 0,-3-3 0 0 0,-1 0 0 0 0,0 1 0 0 0,-1 0 0 0 0,-1 1 0 0 0,1-1 0 0 0,-2 1 0 0 0,0 0 0 0 0,3 14 0 0 0,-1 2 0 0 0,-2 0 0 0 0,-1 0 0 0 0,-1 0 0 0 0,-1 0 0 0 0,-2 1 0 0 0,-4 30 0 0 0,1-43 0 0 0,0 0 0 0 0,-1 0 0 0 0,-1-1 0 0 0,-1 1 0 0 0,-10 18 0 0 0,-6 11 0 0 0,20-39 0 0 0,0 0 0 0 0,-1 0 0 0 0,0-1 0 0 0,0 1 0 0 0,-1-1 0 0 0,0 0 0 0 0,0 0 0 0 0,-5 4 0 0 0,-26 26 0 0 0,26-24 0 0 0,-1 0 0 0 0,-1-1 0 0 0,0-1 0 0 0,0 0 0 0 0,-1 0 0 0 0,0-1 0 0 0,0-1 0 0 0,-1 0 0 0 0,0 0 0 0 0,0-2 0 0 0,-1 0 0 0 0,1-1 0 0 0,-1 0 0 0 0,0-1 0 0 0,-17 1 0 0 0,-3 0 0 0 0,2 0 0 0 0,-57-1 0 0 0,80-4 0 0 0,0 0 0 0 0,0 0 0 0 0,0-1 0 0 0,0 0 0 0 0,0-1 0 0 0,1 0 0 0 0,-1 0 0 0 0,1-1 0 0 0,0 0 0 0 0,-10-7 0 0 0,-1-1 0 0 0,1-2 0 0 0,0 0 0 0 0,-26-27 0 0 0,6 1 0 0 0,22 22 0 0 0,-1 0 0 0 0,-27-39 0 0 0,20 19 0 0 0,18 28 0 0 0,-1 0 0 0 0,2 0 0 0 0,0-1 0 0 0,0 0 0 0 0,1-1 0 0 0,0 1 0 0 0,-4-16 0 0 0,3-2 0 0 0,1-1 0 0 0,1 1 0 0 0,2-1 0 0 0,1-31 0 0 0,1 53 0 0 0,1 1 0 0 0,0-1 0 0 0,1 1 0 0 0,-1 0 0 0 0,1-1 0 0 0,1 1 0 0 0,-1 0 0 0 0,1 0 0 0 0,7-11 0 0 0,44-58 0 0 0,-17 24 0 0 0,-19 27 0 0 0,2 1 0 0 0,0 0 0 0 0,1 2 0 0 0,1 0 0 0 0,43-31 0 0 0,-48 41 0 0 0,0 1 0 0 0,1 1 0 0 0,27-11 0 0 0,-12 5 0 0 0,7 0 0 0 0,0 1 0 0 0,1 2 0 0 0,1 1 0 0 0,0 3 0 0 0,44-5 0 0 0,-44 10 0 0 0,0 1 0 0 0,1 3 0 0 0,62 6 0 0 0,-94-3 0 0 0,0-1 0 0 0,0 1 0 0 0,0 1 0 0 0,0 0 0 0 0,0 1 0 0 0,19 11 0 0 0,8 4 0 0 0,-26-12 0 0 0,0 1 0 0 0,-1 0 0 0 0,0 0 0 0 0,0 2 0 0 0,-1-1 0 0 0,0 1 0 0 0,-1 1 0 0 0,14 22 0 0 0,-17-23 0 0 0,-1 0 0 0 0,-1 0 0 0 0,0 1 0 0 0,5 22 0 0 0,3 10 0 0 0,-8-31 0 0 0,-1 1 0 0 0,0-1 0 0 0,-1 0 0 0 0,0 1 0 0 0,-1 0 0 0 0,-1-1 0 0 0,0 1 0 0 0,-1-1 0 0 0,0 1 0 0 0,-1-1 0 0 0,-4 15 0 0 0,-1-1 0 0 0,-2-2 0 0 0,0 1 0 0 0,-2-1 0 0 0,-18 33 0 0 0,19-31 0 0 0,9-23 0 0 0,0 0 0 0 0,-1 0 0 0 0,1 0 0 0 0,-1 0 0 0 0,0 0 0 0 0,0 0 0 0 0,-4 5 0 0 0,-3 4 0 0 0,-1-1 0 0 0,-1 0 0 0 0,0 0 0 0 0,-1-1 0 0 0,-24 17 0 0 0,-24 18 0 0 0,48-39 0 0 0,-7 5 0 0 0,0-2 0 0 0,0 0 0 0 0,-31 11 0 0 0,21-12 0 0 0,0 0 0 0 0,-57 7 0 0 0,73-14 0 0 0,-1-1 0 0 0,1 0 0 0 0,-1-2 0 0 0,1 1 0 0 0,-1-1 0 0 0,1-1 0 0 0,-1-1 0 0 0,-25-7 0 0 0,22 3 0 0 0,1 0 0 0 0,-1-1 0 0 0,1 0 0 0 0,1-2 0 0 0,-25-18 0 0 0,-17-18 0 0 0,34 28 0 0 0,1 0 0 0 0,-36-39 0 0 0,39 35 0 0 0,0 0 0 0 0,2-1 0 0 0,1-1 0 0 0,1-1 0 0 0,1 0 0 0 0,-13-33 0 0 0,13 21 0 0 0,1 0 0 0 0,2-1 0 0 0,1 0 0 0 0,2-1 0 0 0,2 0 0 0 0,-2-61 0 0 0,7 88 0 0 0,1 0 0 0 0,0 0 0 0 0,0 0 0 0 0,2 0 0 0 0,-1 1 0 0 0,1-1 0 0 0,1 0 0 0 0,0 1 0 0 0,1-1 0 0 0,0 1 0 0 0,1 0 0 0 0,7-12 0 0 0,8-9 0 0 0,-3 2 0 0 0,2 0 0 0 0,1 1 0 0 0,2 2 0 0 0,0 0 0 0 0,2 1 0 0 0,41-35 0 0 0,-45 46 0 0 0,19-16 0 0 0,2 2 0 0 0,0 2 0 0 0,82-39 0 0 0,-99 55 0 0 0,-10 4 0 0 0,-1 1 0 0 0,1 1 0 0 0,22-6 0 0 0,22-6 0 0 0,-44 11 0 0 0,0 2 0 0 0,1 0 0 0 0,23-3 0 0 0,-6 3 0 0 0,1 1 0 0 0,0 2 0 0 0,-1 2 0 0 0,52 6 0 0 0,-70-4 0 0 0,-1 0 0 0 0,0 1 0 0 0,0 0 0 0 0,0 1 0 0 0,0 0 0 0 0,-1 1 0 0 0,1 1 0 0 0,-1 0 0 0 0,-1 0 0 0 0,0 1 0 0 0,0 1 0 0 0,0 0 0 0 0,12 14 0 0 0,17 14 0 0 0,-33-31 0 0 0,0 1 0 0 0,0-1 0 0 0,0 1 0 0 0,-1 0 0 0 0,11 15 0 0 0,3 11 0 0 0,-2 0 0 0 0,-1 2 0 0 0,-2 0 0 0 0,22 71 0 0 0,-32-82 0 0 0,-1 0 0 0 0,0 0 0 0 0,-2 0 0 0 0,0 0 0 0 0,-2 1 0 0 0,-1-1 0 0 0,-1 0 0 0 0,-8 41 0 0 0,5-48 0 0 0,0 1 0 0 0,-1-1 0 0 0,0 0 0 0 0,-2 0 0 0 0,0-1 0 0 0,-1 0 0 0 0,0-1 0 0 0,-1 1 0 0 0,-1-2 0 0 0,0 0 0 0 0,-2 0 0 0 0,-14 13 0 0 0,-46 44 0 0 0,16-24 0 0 0,52-43 0 0 0,1-1 0 0 0,-1 1 0 0 0,0-1 0 0 0,0 0 0 0 0,0-1 0 0 0,-1 1 0 0 0,1-1 0 0 0,-1 0 0 0 0,-7 2 0 0 0,-14 5 0 0 0,11-2 0 0 0,-1-1 0 0 0,0-2 0 0 0,0 1 0 0 0,-1-2 0 0 0,1 0 0 0 0,-1-1 0 0 0,1-1 0 0 0,-1-1 0 0 0,0 0 0 0 0,-24-4 0 0 0,34 2 0 0 0,0 0 0 0 0,0 0 0 0 0,1-1 0 0 0,-1 0 0 0 0,1 0 0 0 0,0-1 0 0 0,0 0 0 0 0,-10-7 0 0 0,-19-11 0 0 0,0 1 0 0 0,1-2 0 0 0,2-2 0 0 0,0-1 0 0 0,2-1 0 0 0,0-2 0 0 0,3-1 0 0 0,0-1 0 0 0,-33-50 0 0 0,50 62 0 0 0,0-1 0 0 0,2 0 0 0 0,-13-41 0 0 0,10 27 0 0 0,6 12 0 0 0,2 0 0 0 0,1 0 0 0 0,0-1 0 0 0,2 1 0 0 0,0-1 0 0 0,5-38 0 0 0,-2-3 0 0 0,-2 52 0 0 0,1-1 0 0 0,0 1 0 0 0,1 0 0 0 0,0 0 0 0 0,1 0 0 0 0,0 0 0 0 0,1 1 0 0 0,6-13 0 0 0,2-1 0 0 0,2 0 0 0 0,20-24 0 0 0,1-3 0 0 0,-19 29 0 0 0,2 0 0 0 0,0 2 0 0 0,1 0 0 0 0,30-25 0 0 0,97-68 0 0 0,-112 89 0 0 0,3 0 0 0 0,2 1 0 0 0,0 3 0 0 0,2 1 0 0 0,73-25 0 0 0,-95 39 0 0 0,1 1 0 0 0,-1 1 0 0 0,28-3 0 0 0,11-1 0 0 0,-15 0 0 0 0,1 1 0 0 0,0 3 0 0 0,0 2 0 0 0,0 2 0 0 0,0 1 0 0 0,0 3 0 0 0,59 12 0 0 0,-75-9 0 0 0,-1 1 0 0 0,0 2 0 0 0,-1 1 0 0 0,0 1 0 0 0,-1 1 0 0 0,0 1 0 0 0,-1 2 0 0 0,-1 0 0 0 0,0 1 0 0 0,-1 2 0 0 0,-1 0 0 0 0,-1 1 0 0 0,-1 1 0 0 0,-1 1 0 0 0,0 0 0 0 0,-2 2 0 0 0,-1 0 0 0 0,20 40 0 0 0,-23-37 0 0 0,-6-18 0 0 0,-2 1 0 0 0,1 1 0 0 0,-1-1 0 0 0,-1 1 0 0 0,0-1 0 0 0,0 1 0 0 0,1 17 0 0 0,9 53 0 0 0,-9-62 0 0 0,0 1 0 0 0,1 39 0 0 0,-5-43 0 0 0,2 10 0 0 0,-2 1 0 0 0,-1 0 0 0 0,-1-1 0 0 0,-2 1 0 0 0,0-1 0 0 0,-2 0 0 0 0,0 0 0 0 0,-12 27 0 0 0,-6-2 0 0 0,-2-1 0 0 0,-43 60 0 0 0,54-89 0 0 0,0-1 0 0 0,-2 0 0 0 0,0-2 0 0 0,-1 0 0 0 0,-1-1 0 0 0,-1-1 0 0 0,-37 24 0 0 0,-5 0 0 0 0,48-30 0 0 0,-2 1 0 0 0,1-2 0 0 0,-2 0 0 0 0,1-1 0 0 0,-1 0 0 0 0,-25 6 0 0 0,29-10 0 0 0,-36 7 0 0 0,-52 6 0 0 0,87-15 0 0 0,1-1 0 0 0,-1-1 0 0 0,0 0 0 0 0,0-1 0 0 0,0 0 0 0 0,1-1 0 0 0,-1-1 0 0 0,-23-7 0 0 0,17 2 0 0 0,1-1 0 0 0,0 0 0 0 0,0-2 0 0 0,1 0 0 0 0,-21-17 0 0 0,-21-16 0 0 0,37 30 0 0 0,1-2 0 0 0,1-1 0 0 0,1-1 0 0 0,0 0 0 0 0,1-1 0 0 0,-18-25 0 0 0,19 15 0 0 0,0 0 0 0 0,2-1 0 0 0,2-1 0 0 0,0-1 0 0 0,2 0 0 0 0,2 0 0 0 0,1-1 0 0 0,1 0 0 0 0,-3-38 0 0 0,7 43 0 0 0,1 16 0 0 0,0-1 0 0 0,2 1 0 0 0,-1-1 0 0 0,2 1 0 0 0,0-1 0 0 0,0 1 0 0 0,1 0 0 0 0,0-1 0 0 0,1 1 0 0 0,1 0 0 0 0,0-1 0 0 0,6-13 0 0 0,3 1 0 0 0,3-9 0 0 0,1 0 0 0 0,2 1 0 0 0,2 1 0 0 0,1 1 0 0 0,1 1 0 0 0,43-46 0 0 0,-32 45 0 0 0,136-119 0 0 0,-133 122 0 0 0,1 2 0 0 0,1 1 0 0 0,43-20 0 0 0,-21 18 0 0 0,2 2 0 0 0,0 3 0 0 0,1 3 0 0 0,2 2 0 0 0,-1 3 0 0 0,2 4 0 0 0,-1 2 0 0 0,1 2 0 0 0,1 4 0 0 0,93 9 0 0 0,-135-4 0 0 0,1 2 0 0 0,0 1 0 0 0,-1 1 0 0 0,0 1 0 0 0,-1 1 0 0 0,0 2 0 0 0,0 0 0 0 0,-1 1 0 0 0,-1 1 0 0 0,0 2 0 0 0,-1 0 0 0 0,0 1 0 0 0,-1 1 0 0 0,-1 1 0 0 0,-1 0 0 0 0,0 2 0 0 0,-2 0 0 0 0,28 44 0 0 0,-17 16 0 0 0,-20-68 0 0 0,0 0 0 0 0,-1 1 0 0 0,-1 0 0 0 0,0 0 0 0 0,-1 0 0 0 0,5 22 0 0 0,-3 16 0 0 0,-2-1 0 0 0,-3 70 0 0 0,-1-67 0 0 0,-2-37 0 0 0,0 1 0 0 0,-1-1 0 0 0,-1 0 0 0 0,0 0 0 0 0,-1 0 0 0 0,-1 0 0 0 0,0-1 0 0 0,-1 0 0 0 0,-1 0 0 0 0,0-1 0 0 0,-11 14 0 0 0,-7 16 0 0 0,19-33 0 0 0,-1 0 0 0 0,0 0 0 0 0,0-1 0 0 0,-14 14 0 0 0,-12 12 0 0 0,25-24 0 0 0,-2 0 0 0 0,0-1 0 0 0,0 0 0 0 0,-1-1 0 0 0,0-1 0 0 0,0 1 0 0 0,-1-2 0 0 0,-1 0 0 0 0,1 0 0 0 0,-1-2 0 0 0,-1 0 0 0 0,-24 8 0 0 0,-4-4 0 0 0,7 0 0 0 0,0-3 0 0 0,0 0 0 0 0,-70 2 0 0 0,101-9 0 0 0,-12 1 0 0 0,1-1 0 0 0,0-1 0 0 0,-1 0 0 0 0,1-1 0 0 0,0-1 0 0 0,0 0 0 0 0,-24-9 0 0 0,-35-21 0 0 0,-83-49 0 0 0,123 61 0 0 0,1-1 0 0 0,2-2 0 0 0,0-2 0 0 0,-43-44 0 0 0,-110-123 0 0 0,176 180 0 0 0,0 1 0 0 0,1-1 0 0 0,0 0 0 0 0,1-1 0 0 0,1 0 0 0 0,0 0 0 0 0,1 0 0 0 0,1-1 0 0 0,0 0 0 0 0,1 0 0 0 0,0 0 0 0 0,1 0 0 0 0,1 0 0 0 0,1-1 0 0 0,1-21 0 0 0,1 27 0 0 0,0 1 0 0 0,1-1 0 0 0,0 1 0 0 0,0 0 0 0 0,1 0 0 0 0,0 0 0 0 0,0 1 0 0 0,1 0 0 0 0,1-1 0 0 0,-1 2 0 0 0,1-1 0 0 0,7-7 0 0 0,13-11 0 0 0,55-42 0 0 0,-15 14 0 0 0,-30 25 0 0 0,2 2 0 0 0,0 1 0 0 0,2 3 0 0 0,1 1 0 0 0,44-17 0 0 0,-83 38 0 0 0,16-7 0 0 0,1 2 0 0 0,27-7 0 0 0,10-4 0 0 0,178-55 0 0 0,-187 61 0 0 0,133-28 0 0 0,-76 20 0 0 0,25-3 0 0 0,-69 16 0 0 0,264-14 0 0 0,-308 20 0 0 0,16-1 0 0 0,1 1 0 0 0,-1 1 0 0 0,0 2 0 0 0,0 1 0 0 0,0 1 0 0 0,0 2 0 0 0,36 13 0 0 0,-47-11 0 0 0,71 33 0 0 0,-86-39 0 0 0,0 1 0 0 0,-1-1 0 0 0,1 1 0 0 0,-1 0 0 0 0,1 1 0 0 0,-1-1 0 0 0,0 1 0 0 0,-1 0 0 0 0,1 0 0 0 0,-1 1 0 0 0,5 8 0 0 0,4 12 0 0 0,-4-10 0 0 0,-1 1 0 0 0,-1-1 0 0 0,-1 2 0 0 0,0-1 0 0 0,-1 0 0 0 0,-1 1 0 0 0,0 0 0 0 0,-2 0 0 0 0,1 19 0 0 0,-2 4 0 0 0,1-21 0 0 0,-2 0 0 0 0,0 0 0 0 0,-1 0 0 0 0,-2 0 0 0 0,1 0 0 0 0,-2 0 0 0 0,-10 30 0 0 0,-12 8 0 0 0,-1 0 0 0 0,-4-3 0 0 0,-2 0 0 0 0,-74 93 0 0 0,91-129 0 0 0,-8 11 0 0 0,-57 53 0 0 0,-16 5 0 0 0,54-47 0 0 0,-1-2 0 0 0,-52 34 0 0 0,56-48 0 0 0,0-1 0 0 0,-2-3 0 0 0,0-1 0 0 0,-62 19 0 0 0,76-31 0 0 0,1-1 0 0 0,-1-1 0 0 0,0-1 0 0 0,0-2 0 0 0,-1-1 0 0 0,1-1 0 0 0,-1-1 0 0 0,-39-6 0 0 0,55 3 0 0 0,0-1 0 0 0,0 0 0 0 0,0-1 0 0 0,0-1 0 0 0,1 0 0 0 0,0 0 0 0 0,-12-9 0 0 0,10 6 0 0 0,-2-1 0 0 0,1-1 0 0 0,0-1 0 0 0,1 0 0 0 0,1-1 0 0 0,-17-20 0 0 0,-59-83 0 0 0,48 59 0 0 0,4 2 0 0 0,-50-101 0 0 0,65 115 0 0 0,8 10 0 0 0,1 0 0 0 0,2-1 0 0 0,1-1 0 0 0,1 0 0 0 0,2 0 0 0 0,1-1 0 0 0,2 1 0 0 0,1-1 0 0 0,2 0 0 0 0,1 0 0 0 0,2 0 0 0 0,6-38 0 0 0,-3 50 0 0 0,1 0 0 0 0,0 0 0 0 0,2 1 0 0 0,0 0 0 0 0,2 1 0 0 0,0 0 0 0 0,1 0 0 0 0,1 1 0 0 0,1 1 0 0 0,0 0 0 0 0,26-26 0 0 0,3 3 0 0 0,2 1 0 0 0,2 3 0 0 0,57-37 0 0 0,-79 59 0 0 0,52-23 0 0 0,-35 19 0 0 0,-10 6 0 0 0,1 1 0 0 0,1 1 0 0 0,-1 1 0 0 0,1 2 0 0 0,51-5 0 0 0,-10 6 0 0 0,111 4 0 0 0,-153 7 0 0 0,0 2 0 0 0,0 0 0 0 0,0 3 0 0 0,-1 0 0 0 0,0 2 0 0 0,44 23 0 0 0,-69-32 0 0 0,23 13 0 0 0,0 1 0 0 0,-1 1 0 0 0,-1 2 0 0 0,-1 1 0 0 0,-1 0 0 0 0,-1 2 0 0 0,0 1 0 0 0,38 50 0 0 0,-51-57 0 0 0,-1 2 0 0 0,-1 0 0 0 0,-1 0 0 0 0,7 20 0 0 0,-8-19 0 0 0,2 7 0 0 0,-1 0 0 0 0,-1 1 0 0 0,-1 0 0 0 0,3 44 0 0 0,-4 112 0 0 0,-5-144 0 0 0,0-26 0 0 0,0 1 0 0 0,0-1 0 0 0,-1 1 0 0 0,-1-1 0 0 0,0 0 0 0 0,-1 0 0 0 0,0 0 0 0 0,-8 19 0 0 0,0-11 0 0 0,6-12 0 0 0,0 1 0 0 0,1 0 0 0 0,0 0 0 0 0,-4 13 0 0 0,4-10 0 0 0,-2 0 0 0 0,1 0 0 0 0,-2 0 0 0 0,0-1 0 0 0,0 0 0 0 0,-1 0 0 0 0,-1-1 0 0 0,0 0 0 0 0,0-1 0 0 0,-12 10 0 0 0,-16 21 0 0 0,16-20 0 0 0,-1 0 0 0 0,-1-2 0 0 0,0-1 0 0 0,-2 0 0 0 0,0-2 0 0 0,-53 26 0 0 0,53-30 0 0 0,-1-1 0 0 0,0-1 0 0 0,-1-1 0 0 0,1-1 0 0 0,-1-2 0 0 0,-1-1 0 0 0,1 0 0 0 0,-1-2 0 0 0,-43-1 0 0 0,38-2 0 0 0,20 1 0 0 0,1-1 0 0 0,-1 0 0 0 0,0-1 0 0 0,1 0 0 0 0,-1-1 0 0 0,1 0 0 0 0,-17-6 0 0 0,6 0 0 0 0,1-1 0 0 0,0-1 0 0 0,0-1 0 0 0,-39-27 0 0 0,-4-6 0 0 0,48 33 0 0 0,0 0 0 0 0,0-2 0 0 0,-15-14 0 0 0,-165-162 0 0 0,142 137 0 0 0,43 42 0 0 0,-1-1 0 0 0,1-1 0 0 0,1 0 0 0 0,0 0 0 0 0,1-1 0 0 0,0 0 0 0 0,-14-28 0 0 0,11 14 0 0 0,2-1 0 0 0,1 0 0 0 0,1 0 0 0 0,1-1 0 0 0,2-1 0 0 0,1 1 0 0 0,1-1 0 0 0,0-39 0 0 0,4 63 0 0 0,1 1 0 0 0,-1-1 0 0 0,1 1 0 0 0,0 0 0 0 0,1-1 0 0 0,-1 1 0 0 0,1 0 0 0 0,0 0 0 0 0,0 0 0 0 0,4-5 0 0 0,2-7 0 0 0,0 1 0 0 0,1 0 0 0 0,0 0 0 0 0,1 1 0 0 0,1 1 0 0 0,1-1 0 0 0,-1 2 0 0 0,2 0 0 0 0,19-16 0 0 0,14-8 0 0 0,64-38 0 0 0,-10 31 0 0 0,-88 38 0 0 0,9-6 0 0 0,1 0 0 0 0,0 2 0 0 0,0 0 0 0 0,1 1 0 0 0,1 2 0 0 0,47-10 0 0 0,34 2 0 0 0,-49 6 0 0 0,92-3 0 0 0,-107 13 0 0 0,0 1 0 0 0,0 2 0 0 0,0 2 0 0 0,-1 1 0 0 0,0 3 0 0 0,71 25 0 0 0,-86-27 0 0 0,-1 2 0 0 0,0 0 0 0 0,0 2 0 0 0,-1 0 0 0 0,0 2 0 0 0,-1 0 0 0 0,39 34 0 0 0,-22-11 0 0 0,-29-28 0 0 0,0 0 0 0 0,-1 0 0 0 0,0 1 0 0 0,0 1 0 0 0,-1-1 0 0 0,12 22 0 0 0,-11-14 0 0 0,-1 0 0 0 0,-1 1 0 0 0,-1-1 0 0 0,0 1 0 0 0,-2 1 0 0 0,4 26 0 0 0,0 123 0 0 0,-9-151 0 0 0,-1 1 0 0 0,0-1 0 0 0,-1 0 0 0 0,-1 0 0 0 0,-1-1 0 0 0,-1 1 0 0 0,0-1 0 0 0,-1 0 0 0 0,-1 0 0 0 0,0-1 0 0 0,-2 0 0 0 0,0-1 0 0 0,0 0 0 0 0,-24 26 0 0 0,-13 13 0 0 0,35-38 0 0 0,-2-1 0 0 0,-17 17 0 0 0,-13 5 0 0 0,-1-1 0 0 0,-1-3 0 0 0,-2-1 0 0 0,-1-3 0 0 0,-83 36 0 0 0,94-52 0 0 0,0-2 0 0 0,0-2 0 0 0,-1-1 0 0 0,0-3 0 0 0,0 0 0 0 0,-65-3 0 0 0,92-3 0 0 0,-1 0 0 0 0,0-2 0 0 0,1 0 0 0 0,-1 0 0 0 0,1-1 0 0 0,0 0 0 0 0,0-1 0 0 0,0-1 0 0 0,1 0 0 0 0,0 0 0 0 0,-16-13 0 0 0,-1-2 0 0 0,0-1 0 0 0,2-2 0 0 0,-25-28 0 0 0,35 34 0 0 0,2 0 0 0 0,0-1 0 0 0,1 0 0 0 0,1-1 0 0 0,1-1 0 0 0,1 1 0 0 0,0-2 0 0 0,2 0 0 0 0,0 0 0 0 0,2 0 0 0 0,0-1 0 0 0,2 1 0 0 0,0-1 0 0 0,2-1 0 0 0,0-30 0 0 0,2 33 0 0 0,-1 12 0 0 0,1 1 0 0 0,0 0 0 0 0,0-1 0 0 0,1 1 0 0 0,0 0 0 0 0,0 0 0 0 0,1 0 0 0 0,0 0 0 0 0,4-9 0 0 0,2 1 0 0 0,0 0 0 0 0,1 1 0 0 0,0-1 0 0 0,2 2 0 0 0,16-20 0 0 0,53-51 0 0 0,40-41 0 0 0,-100 108 0 0 0,1 1 0 0 0,0 0 0 0 0,1 2 0 0 0,32-17 0 0 0,-10 10 0 0 0,79-28 0 0 0,-83 36 0 0 0,-26 8 0 0 0,1 1 0 0 0,-1 0 0 0 0,26-4 0 0 0,270-13 0 0 0,-282 23 0 0 0,0 0 0 0 0,-1 2 0 0 0,1 1 0 0 0,-1 1 0 0 0,0 1 0 0 0,0 2 0 0 0,-1 0 0 0 0,35 17 0 0 0,-8 0 0 0 0,-34-17 0 0 0,0 1 0 0 0,0 1 0 0 0,-1 0 0 0 0,25 20 0 0 0,-32-21 0 0 0,0 0 0 0 0,0 0 0 0 0,-1 1 0 0 0,0 1 0 0 0,-1-1 0 0 0,0 2 0 0 0,0-1 0 0 0,-2 1 0 0 0,1 0 0 0 0,-1 1 0 0 0,-1 0 0 0 0,7 21 0 0 0,-10-25 0 0 0,-1-1 0 0 0,1 1 0 0 0,1-1 0 0 0,5 11 0 0 0,-6-14 0 0 0,0 1 0 0 0,0-1 0 0 0,-1 1 0 0 0,0 0 0 0 0,0 0 0 0 0,0 0 0 0 0,-1 0 0 0 0,1 10 0 0 0,7 49 0 0 0,-1 19 0 0 0,-7-52 0 0 0,-3 1 0 0 0,-8 50 0 0 0,6-55 0 0 0,4-23 0 0 0,0 0 0 0 0,-1 0 0 0 0,0 0 0 0 0,0 0 0 0 0,0 0 0 0 0,-1 0 0 0 0,0 0 0 0 0,1-1 0 0 0,-2 1 0 0 0,1-1 0 0 0,0 1 0 0 0,-1-1 0 0 0,-4 5 0 0 0,-26 42 0 0 0,28-42 0 0 0,0 0 0 0 0,0 0 0 0 0,-1 0 0 0 0,-1-1 0 0 0,-11 12 0 0 0,-16 9 0 0 0,-47 29 0 0 0,49-41 0 0 0,18-4 0 0 0,12-11 0 0 0,0 0 0 0 0,0 0 0 0 0,0 0 0 0 0,0 0 0 0 0,0-1 0 0 0,-1 1 0 0 0,1-1 0 0 0,-1 1 0 0 0,1-1 0 0 0,-1 0 0 0 0,0 0 0 0 0,1 0 0 0 0,-1 0 0 0 0,-2 0 0 0 0,-28 8 0 0 0,-28 4 0 0 0,5-6 0 0 0,-25 0 0 0 0,75-7 0 0 0,1 0 0 0 0,-1 0 0 0 0,0-1 0 0 0,0 0 0 0 0,1 0 0 0 0,-1-1 0 0 0,0 1 0 0 0,1-1 0 0 0,-1 0 0 0 0,1-1 0 0 0,-5-2 0 0 0,-112-64 0 0 0,89 43 0 0 0,0-1 0 0 0,2-2 0 0 0,-28-34 0 0 0,26 27 0 0 0,12 15 0 0 0,1-1 0 0 0,1-1 0 0 0,1 0 0 0 0,1-1 0 0 0,1-1 0 0 0,-16-33 0 0 0,22 37 0 0 0,0-1 0 0 0,2 0 0 0 0,0-1 0 0 0,2 0 0 0 0,0 0 0 0 0,2 0 0 0 0,0-1 0 0 0,2 1 0 0 0,0-1 0 0 0,3-35 0 0 0,2 48 0 0 0,-1 0 0 0 0,2 0 0 0 0,0 0 0 0 0,0 0 0 0 0,1 1 0 0 0,0-1 0 0 0,0 1 0 0 0,1 0 0 0 0,1 1 0 0 0,0-1 0 0 0,0 1 0 0 0,12-10 0 0 0,14-22 0 0 0,-14 20 0 0 0,0 0 0 0 0,2 1 0 0 0,1 1 0 0 0,35-24 0 0 0,-6 4 0 0 0,-30 26 0 0 0,0 0 0 0 0,1 1 0 0 0,42-15 0 0 0,-45 19 0 0 0,94-36 0 0 0,-92 37 0 0 0,-1 0 0 0 0,1 2 0 0 0,0 1 0 0 0,0 0 0 0 0,1 2 0 0 0,35 0 0 0 0,-13 0 0 0 0,-28 1 0 0 0,153-4 0 0 0,-148 6 0 0 0,0 1 0 0 0,-1 1 0 0 0,1 0 0 0 0,-1 2 0 0 0,0 0 0 0 0,21 9 0 0 0,-13-2 0 0 0,1-1 0 0 0,-1 2 0 0 0,36 22 0 0 0,-10-2 0 0 0,-33-21 0 0 0,-1 0 0 0 0,0 1 0 0 0,-1 1 0 0 0,0 1 0 0 0,-1 1 0 0 0,25 28 0 0 0,-30-30 0 0 0,-1 2 0 0 0,-1-1 0 0 0,0 1 0 0 0,-1 1 0 0 0,-1 0 0 0 0,0 0 0 0 0,-1 1 0 0 0,-1 0 0 0 0,7 30 0 0 0,-6-7 0 0 0,-4-23 0 0 0,-1-1 0 0 0,2 33 0 0 0,-4-13 0 0 0,-1 11 0 0 0,-6 53 0 0 0,4-86 0 0 0,0 0 0 0 0,-2 0 0 0 0,0-1 0 0 0,0 1 0 0 0,-1-1 0 0 0,-1 0 0 0 0,-12 23 0 0 0,-90 122 0 0 0,71-108 0 0 0,29-40 0 0 0,-1-2 0 0 0,0 1 0 0 0,0-1 0 0 0,-19 14 0 0 0,19-17 0 0 0,0 2 0 0 0,0-1 0 0 0,-12 15 0 0 0,14-14 0 0 0,-1-1 0 0 0,-1 0 0 0 0,0 0 0 0 0,0-1 0 0 0,0 0 0 0 0,0-1 0 0 0,-1 0 0 0 0,0 0 0 0 0,0-1 0 0 0,-1 0 0 0 0,-14 3 0 0 0,-22 10 0 0 0,34-12 0 0 0,0-1 0 0 0,0 0 0 0 0,-1-1 0 0 0,1 0 0 0 0,-1-1 0 0 0,0-1 0 0 0,0 0 0 0 0,0-1 0 0 0,0-1 0 0 0,1 0 0 0 0,-1 0 0 0 0,0-2 0 0 0,1 0 0 0 0,-1 0 0 0 0,-24-10 0 0 0,38 13 0 0 0,-20-10 0 0 0,0 0 0 0 0,1-1 0 0 0,0 0 0 0 0,-19-17 0 0 0,-2-6 0 0 0,2-2 0 0 0,1-2 0 0 0,2-1 0 0 0,-37-53 0 0 0,40 46 0 0 0,21 32 0 0 0,1-1 0 0 0,0 0 0 0 0,1-1 0 0 0,-11-27 0 0 0,6 2 0 0 0,1-1 0 0 0,-10-70 0 0 0,14 69 0 0 0,6 34 0 0 0,1 0 0 0 0,0 1 0 0 0,0-1 0 0 0,1 0 0 0 0,0 0 0 0 0,0-1 0 0 0,1 1 0 0 0,1 0 0 0 0,-1 0 0 0 0,1 0 0 0 0,1 0 0 0 0,0 0 0 0 0,5-16 0 0 0,1 9 0 0 0,13-31 0 0 0,31-49 0 0 0,-41 79 0 0 0,1 1 0 0 0,1 0 0 0 0,0 0 0 0 0,1 2 0 0 0,0-1 0 0 0,24-16 0 0 0,-8 7 0 0 0,0 2 0 0 0,2 1 0 0 0,64-30 0 0 0,-45 32 0 0 0,-22 7 0 0 0,1 2 0 0 0,0 1 0 0 0,43-7 0 0 0,-16 9 0 0 0,1 2 0 0 0,0 3 0 0 0,82 7 0 0 0,-114-1 0 0 0,-1 2 0 0 0,0 0 0 0 0,0 2 0 0 0,-1 0 0 0 0,0 2 0 0 0,-1 1 0 0 0,0 0 0 0 0,0 2 0 0 0,-1 1 0 0 0,-1 0 0 0 0,0 2 0 0 0,-1 0 0 0 0,-1 2 0 0 0,21 23 0 0 0,-25-21 0 0 0,-1-1 0 0 0,-2 1 0 0 0,17 34 0 0 0,-26-49 0 0 0,14 48 0 0 0,-6-15 0 0 0,-3-14 0 0 0,-1 0 0 0 0,-1 1 0 0 0,-1 0 0 0 0,-1 0 0 0 0,-1 0 0 0 0,-1 30 0 0 0,-3-12 0 0 0,-2 0 0 0 0,-16 80 0 0 0,14-97 0 0 0,3-16 0 0 0,1 0 0 0 0,-2 0 0 0 0,1 0 0 0 0,-1-1 0 0 0,-1 1 0 0 0,1-1 0 0 0,-11 17 0 0 0,-26 43 0 0 0,34-56 0 0 0,0 1 0 0 0,-1-1 0 0 0,-1-1 0 0 0,0 0 0 0 0,-1 0 0 0 0,0 0 0 0 0,-1-1 0 0 0,0-1 0 0 0,-17 14 0 0 0,-40 27 0 0 0,53-39 0 0 0,0 0 0 0 0,-1 0 0 0 0,-1-1 0 0 0,0-1 0 0 0,-1-1 0 0 0,1 0 0 0 0,-34 11 0 0 0,17-12 0 0 0,-55 11 0 0 0,81-19 0 0 0,0 1 0 0 0,0-1 0 0 0,0 0 0 0 0,-1 0 0 0 0,1 0 0 0 0,0-1 0 0 0,0-1 0 0 0,0 1 0 0 0,-11-5 0 0 0,15 6 0 0 0,1-1 0 0 0,-1-1 0 0 0,0 1 0 0 0,1 0 0 0 0,-1-1 0 0 0,1 1 0 0 0,0-1 0 0 0,-1 0 0 0 0,1 0 0 0 0,0 0 0 0 0,0 0 0 0 0,-3-4 0 0 0,-25-23 0 0 0,15 17 0 0 0,0-1 0 0 0,1 0 0 0 0,1-1 0 0 0,1-1 0 0 0,0 0 0 0 0,0-1 0 0 0,-9-17 0 0 0,6 10 0 0 0,6 9 0 0 0,0 1 0 0 0,1-1 0 0 0,-7-16 0 0 0,-16-37 0 0 0,23 52 0 0 0,0 0 0 0 0,2 0 0 0 0,-9-29 0 0 0,15 44 0 0 0,-10-35 0 0 0,1-1 0 0 0,2 0 0 0 0,2-1 0 0 0,1 0 0 0 0,3-73 0 0 0,3 97 0 0 0,1 0 0 0 0,1 0 0 0 0,0 1 0 0 0,1-1 0 0 0,0 1 0 0 0,1 0 0 0 0,0 0 0 0 0,1 1 0 0 0,0 0 0 0 0,11-12 0 0 0,22-41 0 0 0,-36 57 0 0 0,0 1 0 0 0,0 0 0 0 0,0 0 0 0 0,0 1 0 0 0,1-1 0 0 0,0 1 0 0 0,0 0 0 0 0,1 0 0 0 0,0 1 0 0 0,-1 0 0 0 0,1 0 0 0 0,11-5 0 0 0,33-26 0 0 0,-38 25 0 0 0,1 1 0 0 0,0 0 0 0 0,1 0 0 0 0,-1 1 0 0 0,2 1 0 0 0,-1 0 0 0 0,1 1 0 0 0,0 1 0 0 0,0 0 0 0 0,1 1 0 0 0,16-2 0 0 0,22 0 0 0 0,89-5 0 0 0,-126 11 0 0 0,0 1 0 0 0,0 1 0 0 0,0 0 0 0 0,0 2 0 0 0,0 0 0 0 0,24 9 0 0 0,-13-2 0 0 0,1 2 0 0 0,-2 1 0 0 0,0 1 0 0 0,38 28 0 0 0,-29-16 0 0 0,-21-18 0 0 0,-1 0 0 0 0,0 1 0 0 0,0 1 0 0 0,-2 1 0 0 0,1-1 0 0 0,-1 2 0 0 0,-1 0 0 0 0,0 0 0 0 0,12 21 0 0 0,22 43 0 0 0,-33-32 0 0 0,-3-19 0 0 0,5 23 0 0 0,-3 23 0 0 0,-5-32 0 0 0,3 68 0 0 0,-9-61 0 0 0,-8 56 0 0 0,6-89 0 0 0,-1 1 0 0 0,0 0 0 0 0,-1-1 0 0 0,0 1 0 0 0,-1-1 0 0 0,-1-1 0 0 0,0 1 0 0 0,-8 13 0 0 0,-9 21 0 0 0,21-40 0 0 0,-1-1 0 0 0,0 1 0 0 0,-1-1 0 0 0,0 0 0 0 0,-6 9 0 0 0,-102 135 0 0 0,109-149 0 0 0,1 0 0 0 0,0 1 0 0 0,0-1 0 0 0,-1 0 0 0 0,1 0 0 0 0,-1 0 0 0 0,0-1 0 0 0,1 1 0 0 0,-1-1 0 0 0,0 1 0 0 0,0-1 0 0 0,-4 1 0 0 0,-15 8 0 0 0,18-8 0 0 0,-8 6 0 0 0,-1-2 0 0 0,0 0 0 0 0,-24 8 0 0 0,35-13 0 0 0,-1 0 0 0 0,1 0 0 0 0,-1-1 0 0 0,1 1 0 0 0,-1-1 0 0 0,0 1 0 0 0,0-1 0 0 0,1 0 0 0 0,-1 0 0 0 0,0 0 0 0 0,1 0 0 0 0,-1-1 0 0 0,0 1 0 0 0,1-1 0 0 0,-1 0 0 0 0,0 1 0 0 0,1-1 0 0 0,-1 0 0 0 0,1-1 0 0 0,-1 1 0 0 0,1 0 0 0 0,0-1 0 0 0,0 1 0 0 0,-1-1 0 0 0,1 0 0 0 0,0 0 0 0 0,0 0 0 0 0,-1-2 0 0 0,-37-40 0 0 0,34 39 0 0 0,1 1 0 0 0,0-1 0 0 0,0 0 0 0 0,0-1 0 0 0,1 1 0 0 0,0-1 0 0 0,0 0 0 0 0,1 0 0 0 0,-1 0 0 0 0,1 0 0 0 0,0-1 0 0 0,-2-7 0 0 0,-11-54 0 0 0,-15-84 0 0 0,29 137 0 0 0,1 0 0 0 0,0-1 0 0 0,2 1 0 0 0,0 0 0 0 0,0-1 0 0 0,1 1 0 0 0,8-26 0 0 0,-6 30 0 0 0,1-1 0 0 0,0 1 0 0 0,1 0 0 0 0,0 0 0 0 0,9-11 0 0 0,3-4 0 0 0,-7 10 0 0 0,0 1 0 0 0,2 0 0 0 0,0 1 0 0 0,0 0 0 0 0,2 1 0 0 0,24-19 0 0 0,-6 10 0 0 0,2 0 0 0 0,40-17 0 0 0,-55 29 0 0 0,0 2 0 0 0,1 0 0 0 0,0 2 0 0 0,0 0 0 0 0,0 1 0 0 0,0 1 0 0 0,1 1 0 0 0,0 1 0 0 0,0 1 0 0 0,-1 1 0 0 0,1 1 0 0 0,0 0 0 0 0,41 10 0 0 0,-52-6 0 0 0,0 0 0 0 0,0 1 0 0 0,0 0 0 0 0,-1 0 0 0 0,0 1 0 0 0,0 1 0 0 0,-1 0 0 0 0,0 0 0 0 0,0 1 0 0 0,-1 0 0 0 0,0 0 0 0 0,-1 1 0 0 0,0 0 0 0 0,0 0 0 0 0,-1 1 0 0 0,0-1 0 0 0,-1 2 0 0 0,-1-1 0 0 0,5 14 0 0 0,5 16 0 0 0,-8-25 0 0 0,0 1 0 0 0,5 29 0 0 0,-7-19 0 0 0,-2 0 0 0 0,-1-1 0 0 0,-1 1 0 0 0,-1 0 0 0 0,-8 44 0 0 0,7-63 0 0 0,0 0 0 0 0,-1-1 0 0 0,0 1 0 0 0,0-1 0 0 0,0 1 0 0 0,-1-1 0 0 0,-1 0 0 0 0,-8 11 0 0 0,-19 35 0 0 0,25-42 0 0 0,0-1 0 0 0,-1 0 0 0 0,0 0 0 0 0,-1-1 0 0 0,0 0 0 0 0,-1-1 0 0 0,1 0 0 0 0,-18 11 0 0 0,-15 14 0 0 0,39-30 0 0 0,-1 0 0 0 0,0 0 0 0 0,0-1 0 0 0,0 1 0 0 0,0-1 0 0 0,-1 0 0 0 0,1 0 0 0 0,0 0 0 0 0,-1-1 0 0 0,0 0 0 0 0,1 0 0 0 0,-1 0 0 0 0,0 0 0 0 0,1-1 0 0 0,-1 1 0 0 0,-7-2 0 0 0,-31-2 0 0 0,35-4 0 0 0,5 1 0 0 0,-19-21 0 0 0,10 11 0 0 0,5 8 0 0 0,1 0 0 0 0,1 0 0 0 0,-1-1 0 0 0,1 1 0 0 0,0-1 0 0 0,1-1 0 0 0,0 1 0 0 0,1-1 0 0 0,-3-11 0 0 0,-18-40 0 0 0,15 43 0 0 0,6 13 0 0 0,0 0 0 0 0,0-1 0 0 0,1 1 0 0 0,-1 0 0 0 0,1-1 0 0 0,1 0 0 0 0,-1 0 0 0 0,1 1 0 0 0,-1-9 0 0 0,-5-42 0 0 0,5 49 0 0 0,0-1 0 0 0,1 0 0 0 0,0 1 0 0 0,0-1 0 0 0,1 0 0 0 0,0 1 0 0 0,0-1 0 0 0,1 0 0 0 0,0 0 0 0 0,1 1 0 0 0,-1-1 0 0 0,6-12 0 0 0,-6 15 0 0 0,1 1 0 0 0,0-1 0 0 0,0 1 0 0 0,0 0 0 0 0,0 0 0 0 0,1 0 0 0 0,0 0 0 0 0,0 0 0 0 0,0 0 0 0 0,0 1 0 0 0,6-6 0 0 0,-2 3 0 0 0,1-8 0 0 0,-7 13 0 0 0,-1-1 0 0 0,1 1 0 0 0,0 0 0 0 0,-1-1 0 0 0,1 1 0 0 0,0 0 0 0 0,0-1 0 0 0,0 1 0 0 0,0 0 0 0 0,0 0 0 0 0,0 0 0 0 0,0 0 0 0 0,0 0 0 0 0,1 0 0 0 0,1-1 0 0 0,20-15 0 0 0,-19 13 0 0 0,1 0 0 0 0,0 0 0 0 0,0 1 0 0 0,0 0 0 0 0,0 0 0 0 0,0 0 0 0 0,1 0 0 0 0,7-2 0 0 0,111-29 0 0 0,-106 32 0 0 0,0 1 0 0 0,1 1 0 0 0,-1 0 0 0 0,0 1 0 0 0,22 4 0 0 0,-32-3 0 0 0,1 0 0 0 0,-1 0 0 0 0,0 0 0 0 0,-1 1 0 0 0,1 0 0 0 0,0 1 0 0 0,-1 0 0 0 0,0 0 0 0 0,0 0 0 0 0,0 1 0 0 0,0 0 0 0 0,7 8 0 0 0,76 78 0 0 0,-88-88 0 0 0,0-1 0 0 0,1 1 0 0 0,-1-1 0 0 0,-1 1 0 0 0,1 0 0 0 0,0-1 0 0 0,-1 1 0 0 0,1 0 0 0 0,1 6 0 0 0,7 10 0 0 0,2-8 0 0 0,-10-9 0 0 0,-1-1 0 0 0,1 1 0 0 0,0 0 0 0 0,-1 0 0 0 0,1 0 0 0 0,-1 0 0 0 0,1 0 0 0 0,-1 0 0 0 0,0 0 0 0 0,0 0 0 0 0,0 1 0 0 0,0-1 0 0 0,0 0 0 0 0,-1 0 0 0 0,1 1 0 0 0,-1-1 0 0 0,1 1 0 0 0,-1 3 0 0 0,17 69 0 0 0,-13-58 0 0 0,0-1 0 0 0,0 0 0 0 0,-2 1 0 0 0,2 27 0 0 0,-5-23 0 0 0,0 0 0 0 0,-1 0 0 0 0,-1 0 0 0 0,0-1 0 0 0,-2 1 0 0 0,-1-1 0 0 0,0 0 0 0 0,-1-1 0 0 0,-2 0 0 0 0,0 0 0 0 0,0 0 0 0 0,-2-1 0 0 0,0-1 0 0 0,-1 0 0 0 0,-1 0 0 0 0,-15 14 0 0 0,16-16 0 0 0,11-12 0 0 0,-1 0 0 0 0,0-1 0 0 0,0 1 0 0 0,0-1 0 0 0,0 1 0 0 0,0-1 0 0 0,0 0 0 0 0,-1 0 0 0 0,1 0 0 0 0,-1 0 0 0 0,-4 2 0 0 0,-1-1 0 0 0,7-2 0 0 0,-1-1 0 0 0,1 1 0 0 0,0-1 0 0 0,-1 1 0 0 0,1 0 0 0 0,0-1 0 0 0,0 1 0 0 0,0 0 0 0 0,0 0 0 0 0,-1 0 0 0 0,1 0 0 0 0,0 0 0 0 0,1 0 0 0 0,-1 0 0 0 0,0 0 0 0 0,0 0 0 0 0,0 0 0 0 0,1 1 0 0 0,-2 1 0 0 0,0-1 0 0 0,1 0 0 0 0,-1 0 0 0 0,0-1 0 0 0,0 1 0 0 0,-1 0 0 0 0,1-1 0 0 0,0 1 0 0 0,0-1 0 0 0,-1 0 0 0 0,1 0 0 0 0,-1 0 0 0 0,1 0 0 0 0,-1 0 0 0 0,1 0 0 0 0,-1-1 0 0 0,0 1 0 0 0,-3-1 0 0 0,-50 5 0 0 0,54-6 0 0 0,-1 0 0 0 0,1 1 0 0 0,0-1 0 0 0,0 0 0 0 0,0 0 0 0 0,0 0 0 0 0,0-1 0 0 0,0 1 0 0 0,0 0 0 0 0,0-1 0 0 0,1 1 0 0 0,-1-1 0 0 0,0 0 0 0 0,1 1 0 0 0,0-1 0 0 0,-1 0 0 0 0,1 0 0 0 0,0 0 0 0 0,0 0 0 0 0,0 0 0 0 0,0 0 0 0 0,0 0 0 0 0,0 0 0 0 0,1-1 0 0 0,-1-1 0 0 0,-5-9 0 0 0,3 9 0 0 0,1-1 0 0 0,-1 0 0 0 0,1 0 0 0 0,0 0 0 0 0,0 0 0 0 0,1-1 0 0 0,-1 1 0 0 0,1 0 0 0 0,0-1 0 0 0,1 1 0 0 0,-1-1 0 0 0,1 1 0 0 0,0-1 0 0 0,1 1 0 0 0,-1 0 0 0 0,1-1 0 0 0,0 1 0 0 0,0-1 0 0 0,1 1 0 0 0,0 0 0 0 0,4-10 0 0 0,1 3 0 0 0,1-1 0 0 0,0 1 0 0 0,0 0 0 0 0,2 1 0 0 0,-1 0 0 0 0,20-16 0 0 0,8 0 0 0 0,-28 15 0 0 0,-8 10 0 0 0,0 0 0 0 0,0 0 0 0 0,1 1 0 0 0,-1-1 0 0 0,0 1 0 0 0,1-1 0 0 0,-1 1 0 0 0,1-1 0 0 0,0 1 0 0 0,-1 0 0 0 0,1 0 0 0 0,0 0 0 0 0,0 0 0 0 0,0 0 0 0 0,2 0 0 0 0,-2 0 0 0 0,1 0 0 0 0,-1 0 0 0 0,0 0 0 0 0,1-1 0 0 0,-1 1 0 0 0,0 0 0 0 0,0-1 0 0 0,0 0 0 0 0,0 1 0 0 0,0-1 0 0 0,2-2 0 0 0,-2 2 0 0 0,-1 0 0 0 0,1 1 0 0 0,0-1 0 0 0,0 1 0 0 0,-1-1 0 0 0,1 1 0 0 0,0 0 0 0 0,0 0 0 0 0,0 0 0 0 0,0 0 0 0 0,1 0 0 0 0,-1 0 0 0 0,0 1 0 0 0,0-1 0 0 0,0 1 0 0 0,4-1 0 0 0,35-15 0 0 0,-33 12 0 0 0,1 0 0 0 0,0 0 0 0 0,1 1 0 0 0,-1 0 0 0 0,1 1 0 0 0,-1 0 0 0 0,17-2 0 0 0,-4 3 0 0 0,-11 0 0 0 0,-1 1 0 0 0,1 0 0 0 0,-1 0 0 0 0,18 4 0 0 0,-26-4 0 0 0,1 1 0 0 0,-1-1 0 0 0,1 1 0 0 0,-1 0 0 0 0,1 0 0 0 0,-1 0 0 0 0,0 1 0 0 0,0-1 0 0 0,0 0 0 0 0,1 1 0 0 0,-1-1 0 0 0,-1 1 0 0 0,1 0 0 0 0,0 0 0 0 0,0-1 0 0 0,-1 1 0 0 0,1 1 0 0 0,-1-1 0 0 0,1 0 0 0 0,-1 0 0 0 0,0 0 0 0 0,0 1 0 0 0,0-1 0 0 0,0 0 0 0 0,0 4 0 0 0,9 17 0 0 0,-7-19 0 0 0,-1 0 0 0 0,0 1 0 0 0,0-1 0 0 0,-1 0 0 0 0,1 1 0 0 0,-1-1 0 0 0,0 1 0 0 0,0-1 0 0 0,0 10 0 0 0,-2 13 0 0 0,0 0 0 0 0,-2 0 0 0 0,-1 0 0 0 0,-1-1 0 0 0,-1 1 0 0 0,-11 28 0 0 0,14-48 0 0 0,0 0 0 0 0,-1 0 0 0 0,0-1 0 0 0,0 1 0 0 0,-1-1 0 0 0,-5 6 0 0 0,-17 26 0 0 0,6-2 0 0 0,-1-1 0 0 0,-1-2 0 0 0,-2 0 0 0 0,-51 51 0 0 0,52-62 0 0 0,-46 32 0 0 0,13-11 0 0 0,43-30 0 0 0,-1-2 0 0 0,0 0 0 0 0,-1-1 0 0 0,0 0 0 0 0,0-1 0 0 0,-1-1 0 0 0,0-1 0 0 0,-24 8 0 0 0,-38 9 0 0 0,57-16 0 0 0,-1-1 0 0 0,1-1 0 0 0,-1 0 0 0 0,-42 3 0 0 0,34-8 0 0 0,3 2 0 0 0,-1-2 0 0 0,1-1 0 0 0,-1-1 0 0 0,1-1 0 0 0,-42-10 0 0 0,-8-9 0 0 0,-20-8 0 0 0,92 25 0 0 0,1 0 0 0 0,-1 0 0 0 0,1 0 0 0 0,0-1 0 0 0,0 1 0 0 0,1-1 0 0 0,-1-1 0 0 0,1 1 0 0 0,-5-8 0 0 0,2 3 0 0 0,6 10 0 0 0,1-1 0 0 0,-1 0 0 0 0,0 1 0 0 0,1-1 0 0 0,-1 0 0 0 0,1 0 0 0 0,-1 0 0 0 0,1 0 0 0 0,-1 0 0 0 0,1 0 0 0 0,0 1 0 0 0,-1-1 0 0 0,1 0 0 0 0,0 0 0 0 0,0 0 0 0 0,0 0 0 0 0,0 0 0 0 0,-1 0 0 0 0,2 0 0 0 0,-1 0 0 0 0,0 0 0 0 0,0 0 0 0 0,0 0 0 0 0,0 0 0 0 0,0 0 0 0 0,1 0 0 0 0,-1 0 0 0 0,1 0 0 0 0,-1 0 0 0 0,0 0 0 0 0,1 0 0 0 0,0 0 0 0 0,-1 1 0 0 0,1-1 0 0 0,-1 0 0 0 0,1 0 0 0 0,0 1 0 0 0,0-1 0 0 0,-1 0 0 0 0,1 1 0 0 0,0-1 0 0 0,0 1 0 0 0,1-1 0 0 0,43-17 0 0 0,-33 14 0 0 0,4-2 0 0 0,0 1 0 0 0,1 1 0 0 0,-1 0 0 0 0,1 1 0 0 0,0 1 0 0 0,0 0 0 0 0,29 2 0 0 0,-36 0 0 0 0,-1 1 0 0 0,1 0 0 0 0,-1 0 0 0 0,1 1 0 0 0,-1 0 0 0 0,0 1 0 0 0,1 0 0 0 0,-1 0 0 0 0,-1 1 0 0 0,1 0 0 0 0,-1 1 0 0 0,1 0 0 0 0,-1 0 0 0 0,0 1 0 0 0,10 9 0 0 0,3 6 0 0 0,-15-16 0 0 0,0 0 0 0 0,-1 1 0 0 0,0-1 0 0 0,0 1 0 0 0,0 0 0 0 0,-1 0 0 0 0,0 1 0 0 0,0-1 0 0 0,5 13 0 0 0,-4 0 0 0 0,-1 0 0 0 0,-1 1 0 0 0,-1-1 0 0 0,0 1 0 0 0,-2 28 0 0 0,0-39 0 0 0,0-4 0 0 0,-1-1 0 0 0,1 0 0 0 0,-1 0 0 0 0,0 1 0 0 0,0-1 0 0 0,-1 0 0 0 0,1 0 0 0 0,-1 0 0 0 0,0 0 0 0 0,0-1 0 0 0,0 1 0 0 0,0 0 0 0 0,-1-1 0 0 0,1 1 0 0 0,-7 4 0 0 0,-3 4 0 0 0,-1 0 0 0 0,-25 15 0 0 0,2-1 0 0 0,17-11 0 0 0,0 0 0 0 0,-36 19 0 0 0,17-14 0 0 0,24-12 0 0 0,0-1 0 0 0,0-1 0 0 0,-22 7 0 0 0,-15 7 0 0 0,37-14 0 0 0,-1 0 0 0 0,1-1 0 0 0,-1-1 0 0 0,-23 5 0 0 0,-103 17 0 0 0,91-14 0 0 0,-1-3 0 0 0,-62 3 0 0 0,14-7 0 0 0,32-1 0 0 0,0-3 0 0 0,-104-11 0 0 0,123 3 0 0 0,-205-38 0 0 0,200 35 0 0 0,32 7 0 0 0,0-1 0 0 0,1-1 0 0 0,0-1 0 0 0,0 0 0 0 0,-28-14 0 0 0,-45-24 0 0 0,90 42 0 0 0,0 0 0 0 0,0-1 0 0 0,0 1 0 0 0,0-1 0 0 0,1 1 0 0 0,-1-1 0 0 0,1 0 0 0 0,0 0 0 0 0,0 0 0 0 0,0 0 0 0 0,0-1 0 0 0,0 1 0 0 0,1-1 0 0 0,-1 1 0 0 0,1-1 0 0 0,0 1 0 0 0,0-1 0 0 0,-1-5 0 0 0,2 6 0 0 0,-1 1 0 0 0,1-1 0 0 0,-1 0 0 0 0,1 0 0 0 0,0 0 0 0 0,0 0 0 0 0,0 0 0 0 0,1 0 0 0 0,-1 1 0 0 0,1-1 0 0 0,-1 0 0 0 0,1 0 0 0 0,0 0 0 0 0,0 1 0 0 0,0-1 0 0 0,1 1 0 0 0,-1-1 0 0 0,0 1 0 0 0,1-1 0 0 0,0 1 0 0 0,0 0 0 0 0,-1-1 0 0 0,5-2 0 0 0,17-6 0 0 0,1 0 0 0 0,27-7 0 0 0,-13 6 0 0 0,1 3 0 0 0,0 1 0 0 0,0 1 0 0 0,61-1 0 0 0,163 11 0 0 0,-199-1 0 0 0,-15 3 0 0 0,64 13 0 0 0,-21-3 0 0 0,-71-10 0 0 0,-1 0 0 0 0,1 1 0 0 0,-1 2 0 0 0,-1 0 0 0 0,24 13 0 0 0,3 1 0 0 0,-42-20 0 0 0,0 0 0 0 0,0 1 0 0 0,0 0 0 0 0,0-1 0 0 0,0 1 0 0 0,-1 1 0 0 0,1-1 0 0 0,-1 1 0 0 0,0-1 0 0 0,0 1 0 0 0,0 0 0 0 0,0 0 0 0 0,-1 0 0 0 0,0 0 0 0 0,0 1 0 0 0,0-1 0 0 0,0 1 0 0 0,0-1 0 0 0,-1 1 0 0 0,0-1 0 0 0,0 1 0 0 0,-1 0 0 0 0,1 0 0 0 0,-1 0 0 0 0,0-1 0 0 0,0 1 0 0 0,0 0 0 0 0,-1 0 0 0 0,0-1 0 0 0,0 1 0 0 0,-2 7 0 0 0,2-10 0 0 0,0 0 0 0 0,0-1 0 0 0,0 1 0 0 0,0-1 0 0 0,0 1 0 0 0,0-1 0 0 0,0 1 0 0 0,0-1 0 0 0,-1 1 0 0 0,1-1 0 0 0,0 0 0 0 0,-1 0 0 0 0,1 0 0 0 0,-1 0 0 0 0,0 0 0 0 0,-2 1 0 0 0,-24 20 0 0 0,23-17 0 0 0,0-1 0 0 0,-1 1 0 0 0,1-1 0 0 0,-1 0 0 0 0,0 0 0 0 0,0 0 0 0 0,-1-1 0 0 0,1 0 0 0 0,-10 3 0 0 0,-74 21 0 0 0,54-18 0 0 0,-71 18 0 0 0,0-5 0 0 0,-198 15 0 0 0,-222-25 0 0 0,502-12 0 0 0,-139-11 0 0 0,116 7 0 0 0,-119-19 0 0 0,121 13 0 0 0,-1 0 0 0 0,43 9 0 0 0,-1 0 0 0 0,1 0 0 0 0,-1 0 0 0 0,1-1 0 0 0,0 0 0 0 0,0 0 0 0 0,0 0 0 0 0,0 0 0 0 0,0-1 0 0 0,0 1 0 0 0,1-1 0 0 0,-1 0 0 0 0,1 0 0 0 0,-1 0 0 0 0,1-1 0 0 0,1 1 0 0 0,-5-7 0 0 0,5 8 0 0 0,1-1 0 0 0,-1 1 0 0 0,1-1 0 0 0,0 0 0 0 0,0 0 0 0 0,0 1 0 0 0,0-1 0 0 0,0 0 0 0 0,1 0 0 0 0,-1 0 0 0 0,1 0 0 0 0,0 0 0 0 0,0 0 0 0 0,0 0 0 0 0,0 0 0 0 0,1 0 0 0 0,-1 0 0 0 0,1 0 0 0 0,0 0 0 0 0,-1 1 0 0 0,1-1 0 0 0,0 0 0 0 0,1 0 0 0 0,-1 1 0 0 0,1-1 0 0 0,-1 1 0 0 0,1-1 0 0 0,0 1 0 0 0,-1-1 0 0 0,1 1 0 0 0,1 0 0 0 0,-1 0 0 0 0,2-2 0 0 0,25-20 0 0 0,51-35 0 0 0,-35 29 0 0 0,2 3 0 0 0,96-42 0 0 0,-82 43 0 0 0,-34 13 0 0 0,1 2 0 0 0,0 0 0 0 0,50-10 0 0 0,6 0 0 0 0,-61 14 0 0 0,1 1 0 0 0,28-3 0 0 0,61-5 0 0 0,-44 4 0 0 0,85 0 0 0 0,-109 9 0 0 0,81 11 0 0 0,-111-7 0 0 0,0 0 0 0 0,0 1 0 0 0,-1 0 0 0 0,0 1 0 0 0,0 1 0 0 0,0 0 0 0 0,-1 1 0 0 0,0 1 0 0 0,14 10 0 0 0,-22-14 0 0 0,-1 0 0 0 0,0 0 0 0 0,0 1 0 0 0,-1-1 0 0 0,1 1 0 0 0,-1 0 0 0 0,3 6 0 0 0,12 16 0 0 0,-16-24 0 0 0,0 1 0 0 0,0-1 0 0 0,-1 1 0 0 0,1 0 0 0 0,-1 0 0 0 0,0 0 0 0 0,0 0 0 0 0,0 0 0 0 0,0 0 0 0 0,-1 0 0 0 0,1 0 0 0 0,-1 0 0 0 0,0 0 0 0 0,-1 0 0 0 0,1 0 0 0 0,-1 0 0 0 0,1 0 0 0 0,-1 0 0 0 0,-3 6 0 0 0,2-2 0 0 0,0-1 0 0 0,-1 0 0 0 0,0 1 0 0 0,-1-1 0 0 0,0 0 0 0 0,0 0 0 0 0,0-1 0 0 0,-10 12 0 0 0,-12 9 0 0 0,-18 14 0 0 0,-14 6 0 0 0,35-27 0 0 0,-1-1 0 0 0,-1-1 0 0 0,0-1 0 0 0,-28 13 0 0 0,-1-2 0 0 0,32-16 0 0 0,-1 0 0 0 0,0-2 0 0 0,-37 13 0 0 0,-3-1 0 0 0,46-16 0 0 0,0 0 0 0 0,-31 7 0 0 0,-19-1 0 0 0,-111 13 0 0 0,-95-13 0 0 0,258-13 0 0 0,0-1 0 0 0,0-1 0 0 0,0-1 0 0 0,1 0 0 0 0,-1 0 0 0 0,1-1 0 0 0,-14-8 0 0 0,12 6 0 0 0,13 6 0 0 0,0 0 0 0 0,0-1 0 0 0,1 1 0 0 0,-1-1 0 0 0,1 1 0 0 0,-1-1 0 0 0,1 0 0 0 0,0 0 0 0 0,0 0 0 0 0,-1 0 0 0 0,1 0 0 0 0,1 0 0 0 0,-1-1 0 0 0,0 1 0 0 0,1-1 0 0 0,-1 1 0 0 0,1-1 0 0 0,0 0 0 0 0,-1 0 0 0 0,1 1 0 0 0,1-1 0 0 0,-1 0 0 0 0,0 0 0 0 0,1 0 0 0 0,-1 0 0 0 0,1 0 0 0 0,0 0 0 0 0,0 0 0 0 0,0 0 0 0 0,1 0 0 0 0,-1 0 0 0 0,1 0 0 0 0,-1 0 0 0 0,1 0 0 0 0,2-3 0 0 0,0-3 0 0 0,0 0 0 0 0,1 1 0 0 0,0-1 0 0 0,1 1 0 0 0,-1 0 0 0 0,2 0 0 0 0,-1 1 0 0 0,1-1 0 0 0,8-7 0 0 0,0 3 0 0 0,-3 2 0 0 0,0 0 0 0 0,0-1 0 0 0,-1-1 0 0 0,0 1 0 0 0,9-15 0 0 0,29-32 0 0 0,-45 53 0 0 0,0 0 0 0 0,0 0 0 0 0,1 0 0 0 0,0 0 0 0 0,0 1 0 0 0,0-1 0 0 0,0 1 0 0 0,1 0 0 0 0,-1 1 0 0 0,1-1 0 0 0,0 1 0 0 0,0 0 0 0 0,7-3 0 0 0,-15 5 0 0 0,2 0 0 0 0,1 1 0 0 0,0 0 0 0 0,0 0 0 0 0,0 0 0 0 0,0 0 0 0 0,-1-1 0 0 0,1 1 0 0 0,0 0 0 0 0,0 0 0 0 0,0 0 0 0 0,-1 0 0 0 0,1 0 0 0 0,0 0 0 0 0,0 0 0 0 0,-1 0 0 0 0,1 0 0 0 0,0 0 0 0 0,0 0 0 0 0,0 0 0 0 0,-1 0 0 0 0,1 0 0 0 0,0 0 0 0 0,0 0 0 0 0,-1 0 0 0 0,1 0 0 0 0,0 0 0 0 0,0 0 0 0 0,-1 0 0 0 0,1 0 0 0 0,0 0 0 0 0,0 0 0 0 0,0 0 0 0 0,-1 0 0 0 0,1 1 0 0 0,0-1 0 0 0,0 0 0 0 0,0 0 0 0 0,0 0 0 0 0,-1 0 0 0 0,1 1 0 0 0,0-1 0 0 0,0 0 0 0 0,0 0 0 0 0,0 0 0 0 0,0 1 0 0 0,0-1 0 0 0,-1 0 0 0 0,1 0 0 0 0,-9 7 0 0 0,0 3 0 0 0,-1 0 0 0 0,0-1 0 0 0,0 0 0 0 0,-1 0 0 0 0,-1-2 0 0 0,-17 11 0 0 0,6-9 0 0 0,1-1 0 0 0,-37 7 0 0 0,39-10 0 0 0,-64 11 0 0 0,81-16 0 0 0,-1 0 0 0 0,1 0 0 0 0,0 0 0 0 0,-1 0 0 0 0,1 1 0 0 0,-1-1 0 0 0,1 1 0 0 0,0 0 0 0 0,0-1 0 0 0,-1 2 0 0 0,-3 1 0 0 0,-1 0 0 0 0,-1 1 0 0 0,-46-2 0 0 0,17-1 0 0 0,-28 0 0 0 0,62-1 0 0 0,1 0 0 0 0,0-1 0 0 0,0 1 0 0 0,0-1 0 0 0,-1 1 0 0 0,1-1 0 0 0,0 0 0 0 0,0 0 0 0 0,0 0 0 0 0,0 0 0 0 0,0-1 0 0 0,-4-2 0 0 0,5 2 0 0 0,0 1 0 0 0,0 1 0 0 0,0-1 0 0 0,0 0 0 0 0,0 0 0 0 0,0 1 0 0 0,0-1 0 0 0,-1 1 0 0 0,1 0 0 0 0,0-1 0 0 0,0 1 0 0 0,0 0 0 0 0,-5 1 0 0 0,-32-6 0 0 0,-20-17 0 0 0,45 15 0 0 0,0 2 0 0 0,0-1 0 0 0,-1 2 0 0 0,1 0 0 0 0,-1 1 0 0 0,0 0 0 0 0,-29-1 0 0 0,29 4 0 0 0,4-1 0 0 0,-1 1 0 0 0,1 0 0 0 0,-1 1 0 0 0,1 0 0 0 0,-1 1 0 0 0,1 0 0 0 0,-1 0 0 0 0,1 2 0 0 0,0-1 0 0 0,-11 6 0 0 0,9-4 0 0 0,12-5 0 0 0,0 0 0 0 0,1 0 0 0 0,-1 0 0 0 0,0 0 0 0 0,0 1 0 0 0,0-1 0 0 0,0 0 0 0 0,1 1 0 0 0,-1-1 0 0 0,0 1 0 0 0,1-1 0 0 0,-1 1 0 0 0,0-1 0 0 0,1 1 0 0 0,-1-1 0 0 0,0 1 0 0 0,1 0 0 0 0,-1-1 0 0 0,0 2 0 0 0,-1 0 0 0 0,1-1 0 0 0,-1 1 0 0 0,1-1 0 0 0,-1 1 0 0 0,0-1 0 0 0,1 0 0 0 0,-1 1 0 0 0,0-1 0 0 0,0 0 0 0 0,0 0 0 0 0,0 0 0 0 0,0-1 0 0 0,0 1 0 0 0,-3 0 0 0 0,1 0 0 0 0,0 0 0 0 0,1 1 0 0 0,-1-1 0 0 0,1 0 0 0 0,0 1 0 0 0,-1 0 0 0 0,1 0 0 0 0,0 0 0 0 0,0 0 0 0 0,0 1 0 0 0,-3 3 0 0 0,3 0 0 0 0,3-6 0 0 0,0 1 0 0 0,0 0 0 0 0,-1 0 0 0 0,1-1 0 0 0,0 1 0 0 0,-1 0 0 0 0,1 0 0 0 0,0-1 0 0 0,-1 1 0 0 0,1 0 0 0 0,-1-1 0 0 0,1 1 0 0 0,-1-1 0 0 0,1 1 0 0 0,-1-1 0 0 0,1 1 0 0 0,-1-1 0 0 0,0 1 0 0 0,1-1 0 0 0,-1 1 0 0 0,0-1 0 0 0,0 0 0 0 0,1 1 0 0 0,-1-1 0 0 0,0 0 0 0 0,0 0 0 0 0,1 1 0 0 0,-3-1 0 0 0,-44 33 0 0 0,2 6 0 0 0,44-38 0 0 0,1 0 0 0 0,-1 0 0 0 0,1 0 0 0 0,-1 0 0 0 0,1 0 0 0 0,0 0 0 0 0,0 1 0 0 0,-1-1 0 0 0,1 0 0 0 0,0 0 0 0 0,0 0 0 0 0,0 0 0 0 0,0 0 0 0 0,0 1 0 0 0,0-1 0 0 0,0 0 0 0 0,1 0 0 0 0,0 2 0 0 0,-1 3 0 0 0,0-6 0 0 0,0 1 0 0 0,0 0 0 0 0,0 0 0 0 0,1-1 0 0 0,-1 1 0 0 0,0 0 0 0 0,0 0 0 0 0,0-1 0 0 0,0 1 0 0 0,1 0 0 0 0,-1 0 0 0 0,0-1 0 0 0,1 1 0 0 0,-1 0 0 0 0,1-1 0 0 0,-1 1 0 0 0,1-1 0 0 0,-1 1 0 0 0,1 0 0 0 0,-1-1 0 0 0,1 1 0 0 0,-1-1 0 0 0,1 0 0 0 0,0 1 0 0 0,-1-1 0 0 0,1 1 0 0 0,0-1 0 0 0,-1 0 0 0 0,1 1 0 0 0,0-1 0 0 0,0 0 0 0 0,1 0 0 0 0,-2 1 0 0 0,1-1 0 0 0,-1 0 0 0 0,1 0 0 0 0,-1 0 0 0 0,1 0 0 0 0,-1 0 0 0 0,1 1 0 0 0,-1-1 0 0 0,1 0 0 0 0,-1 0 0 0 0,1 1 0 0 0,-1-1 0 0 0,1 0 0 0 0,-1 1 0 0 0,0-1 0 0 0,1 0 0 0 0,-1 1 0 0 0,1-1 0 0 0,-1 1 0 0 0,0-1 0 0 0,0 0 0 0 0,1 1 0 0 0,-1-1 0 0 0,0 1 0 0 0,0-1 0 0 0,1 1 0 0 0,-1-1 0 0 0,0 1 0 0 0,0-1 0 0 0,0 1 0 0 0,0 0 0 0 0,2 1 0 0 0,-1 0 0 0 0,0-1 0 0 0,1 1 0 0 0,-1-1 0 0 0,1 0 0 0 0,0 1 0 0 0,-1-1 0 0 0,1 0 0 0 0,0 0 0 0 0,0 0 0 0 0,2 1 0 0 0,-1 0 0 0 0,0 0 0 0 0,-1 1 0 0 0,1-1 0 0 0,-1 1 0 0 0,1 0 0 0 0,-1 0 0 0 0,0 0 0 0 0,0 0 0 0 0,0 0 0 0 0,1 4 0 0 0,5 7 0 0 0,-7-14 0 0 0,-1 1 0 0 0,1 0 0 0 0,-1 0 0 0 0,0 0 0 0 0,1 0 0 0 0,-1 0 0 0 0,0 0 0 0 0,1 0 0 0 0,-1 0 0 0 0,0 0 0 0 0,0 0 0 0 0,0 0 0 0 0,0 0 0 0 0,0 0 0 0 0,0 0 0 0 0,0 0 0 0 0,0 0 0 0 0,0 0 0 0 0,0 0 0 0 0,-1 0 0 0 0,0 2 0 0 0,0 0 0 0 0,5 39 0 0 0,1 16 0 0 0,-3-56 0 0 0,-1 0 0 0 0,1 0 0 0 0,-1 0 0 0 0,1 0 0 0 0,0 0 0 0 0,-1 0 0 0 0,1 0 0 0 0,0-1 0 0 0,0 1 0 0 0,0-1 0 0 0,1 1 0 0 0,-1-1 0 0 0,0 0 0 0 0,0 0 0 0 0,1 0 0 0 0,3 1 0 0 0,69 23 0 0 0,-47-17 0 0 0,0-2 0 0 0,40 6 0 0 0,-49-10 0 0 0,-16 0 0 0 0,39-1 0 0 0,-36-2 0 0 0,-1 1 0 0 0,0-1 0 0 0,1 1 0 0 0,-1 0 0 0 0,0 1 0 0 0,1-1 0 0 0,-1 1 0 0 0,0 0 0 0 0,6 2 0 0 0,9 0 0 0 0,303 0 0 0 0,-136 8 0 0 0,-78 5 0 0 0,29 1 0 0 0,73 3-75 0 0,53 14 38 0 0,-205-30 73 0 0,0-3 0 0 0,63-6 0 0 0,-50-13-32 0 0,35-9-4 0 0,-83 19 0 0 0,-1-2 0 0 0,0-1 0 0 0,31-19 0 0 0,-30 16 0 0 0,15-9 0 0 0,-30 16 0 0 0,1 0 0 0 0,0 2 0 0 0,1-1 0 0 0,-1 1 0 0 0,1 0 0 0 0,0 1 0 0 0,0 1 0 0 0,16-4 0 0 0,-26 7 0 0 0,1 0 0 0 0,-1 0 0 0 0,1-1 0 0 0,-1 1 0 0 0,1 0 0 0 0,-1-1 0 0 0,0 1 0 0 0,1-1 0 0 0,-1 0 0 0 0,0 1 0 0 0,1-1 0 0 0,-1 0 0 0 0,0 0 0 0 0,0 0 0 0 0,0 0 0 0 0,1 0 0 0 0,-1 0 0 0 0,0 0 0 0 0,-1 0 0 0 0,1 0 0 0 0,0-1 0 0 0,1-1 0 0 0,10-12 0 0 0,63-20 0 0 0,-36 1 0 0 0,-29 28 0 0 0,0 0 0 0 0,-1-1 0 0 0,0-1 0 0 0,15-14 0 0 0,6-6 0 0 0,-2 7 0 0 0,-7 4 0 0 0,1 1 0 0 0,31-17 0 0 0,-49 32 0 0 0,-1-1 0 0 0,1 0 0 0 0,-1 0 0 0 0,0 0 0 0 0,0 0 0 0 0,0 0 0 0 0,0-1 0 0 0,0 1 0 0 0,3-4 0 0 0,-4 3 0 0 0,0 1 0 0 0,0 0 0 0 0,1 0 0 0 0,-1 0 0 0 0,1 0 0 0 0,-1 0 0 0 0,1 1 0 0 0,0-1 0 0 0,-1 1 0 0 0,1 0 0 0 0,0 0 0 0 0,5-2 0 0 0,6 0 0 0 0,-7 1 0 0 0,-1 0 0 0 0,1 0 0 0 0,-1 0 0 0 0,0-1 0 0 0,12-6 0 0 0,10-6 0 0 0,1 1 0 0 0,61-21 0 0 0,-81 30 0 0 0,0 1 0 0 0,-1-1 0 0 0,1 0 0 0 0,10-9 0 0 0,-13 9 0 0 0,1 0 0 0 0,-1 1 0 0 0,1 0 0 0 0,0 0 0 0 0,0 0 0 0 0,8-2 0 0 0,3 0 0 0 0,1-2 0 0 0,-1 0 0 0 0,18-12 0 0 0,4 0 0 0 0,109-58 0 0 0,-117 60 0 0 0,-21 11 0 0 0,-1 0 0 0 0,0 0 0 0 0,14-14 0 0 0,-16 13 0 0 0,-1 2 0 0 0,1-1 0 0 0,0 1 0 0 0,1 0 0 0 0,15-7 0 0 0,-15 10 0 0 0,-8 3 0 0 0,0 0 0 0 0,0-1 0 0 0,0 1 0 0 0,1 0 0 0 0,-1-1 0 0 0,0 1 0 0 0,0 0 0 0 0,0-1 0 0 0,0 0 0 0 0,0 1 0 0 0,0-1 0 0 0,0 1 0 0 0,0-1 0 0 0,0 0 0 0 0,0 0 0 0 0,-1 0 0 0 0,1 0 0 0 0,0 1 0 0 0,0-1 0 0 0,-1 0 0 0 0,1 0 0 0 0,-1 0 0 0 0,1 0 0 0 0,-1-1 0 0 0,1 1 0 0 0,-1 0 0 0 0,1 0 0 0 0,-1 0 0 0 0,0-2 0 0 0,1 2 0 0 0,-1-1 0 0 0,0 1 0 0 0,1 0 0 0 0,-1-1 0 0 0,1 1 0 0 0,-1 0 0 0 0,1 0 0 0 0,0-1 0 0 0,-1 1 0 0 0,1 0 0 0 0,0 0 0 0 0,0 0 0 0 0,0 0 0 0 0,0 0 0 0 0,0 0 0 0 0,0 0 0 0 0,0 0 0 0 0,0 0 0 0 0,0 1 0 0 0,1-1 0 0 0,-1 0 0 0 0,0 1 0 0 0,0-1 0 0 0,1 1 0 0 0,-1-1 0 0 0,0 1 0 0 0,1 0 0 0 0,1-1 0 0 0,21-9 0 0 0,-24 9 0 0 0,1 0 0 0 0,0 1 0 0 0,0-1 0 0 0,0 0 0 0 0,0 0 0 0 0,0 1 0 0 0,-1-1 0 0 0,1 0 0 0 0,0 0 0 0 0,-1 0 0 0 0,1 0 0 0 0,-1 0 0 0 0,1 0 0 0 0,-1 0 0 0 0,1 0 0 0 0,-1-1 0 0 0,0 1 0 0 0,0 0 0 0 0,1 0 0 0 0,-1-1 0 0 0,0 1 0 0 0,0 0 0 0 0,0 0 0 0 0,0 0 0 0 0,0 1 0 0 0,1-1 0 0 0,-1 0 0 0 0,0 0 0 0 0,1 1 0 0 0,-1-1 0 0 0,0 0 0 0 0,1 1 0 0 0,-1-1 0 0 0,1 0 0 0 0,-1 1 0 0 0,1-1 0 0 0,-1 0 0 0 0,1 1 0 0 0,-1-1 0 0 0,1 1 0 0 0,0-1 0 0 0,-1 1 0 0 0,1-1 0 0 0,0 1 0 0 0,-1 0 0 0 0,1-1 0 0 0,0 1 0 0 0,0 0 0 0 0,-1 0 0 0 0,1-1 0 0 0,0 1 0 0 0,0 0 0 0 0,0 0 0 0 0,-1 0 0 0 0,1 0 0 0 0,1 0 0 0 0,-1 0 0 0 0,1 0 0 0 0,-1-1 0 0 0,0 1 0 0 0,0 0 0 0 0,0-1 0 0 0,0 1 0 0 0,0-1 0 0 0,0 1 0 0 0,0-1 0 0 0,0 1 0 0 0,0-1 0 0 0,-1 0 0 0 0,1 0 0 0 0,0 1 0 0 0,0-1 0 0 0,0 0 0 0 0,-1 0 0 0 0,1 0 0 0 0,0 0 0 0 0,-1 0 0 0 0,1 0 0 0 0,-1 0 0 0 0,1 0 0 0 0,-1 0 0 0 0,0 0 0 0 0,1 0 0 0 0,-1 0 0 0 0,0-2 0 0 0,1 2 0 0 0,-1 0 0 0 0,0-1 0 0 0,0 1 0 0 0,1 0 0 0 0,-1 0 0 0 0,1 0 0 0 0,-1-1 0 0 0,1 1 0 0 0,-1 0 0 0 0,1 0 0 0 0,0 0 0 0 0,0 0 0 0 0,-1 0 0 0 0,1 0 0 0 0,0 0 0 0 0,0 0 0 0 0,0 1 0 0 0,0-1 0 0 0,0 0 0 0 0,0 1 0 0 0,0-1 0 0 0,2 0 0 0 0,-2 0 0 0 0,0 0 0 0 0,1 1 0 0 0,-1-1 0 0 0,0 0 0 0 0,0 0 0 0 0,0 0 0 0 0,0 0 0 0 0,0 0 0 0 0,0 0 0 0 0,0 0 0 0 0,0 0 0 0 0,0 0 0 0 0,-1 0 0 0 0,1 0 0 0 0,0-1 0 0 0,0-1 0 0 0,8-12 0 0 0,34-22 0 0 0,-39 32 0 0 0,0 0 0 0 0,0 0 0 0 0,1 1 0 0 0,0 0 0 0 0,7-6 0 0 0,-9 8 0 0 0,-2 1 0 0 0,-1 0 0 0 0,1 0 0 0 0,0 0 0 0 0,0 0 0 0 0,-1 0 0 0 0,1 0 0 0 0,-1-1 0 0 0,1 1 0 0 0,-1 0 0 0 0,1 0 0 0 0,-1 0 0 0 0,0-1 0 0 0,0 1 0 0 0,1 0 0 0 0,-1 0 0 0 0,0-1 0 0 0,0 1 0 0 0,0 0 0 0 0,0-1 0 0 0,-1-1 0 0 0,1-4 0 0 0,50-85 0 0 0,-44 64 0 0 0,-3 3 0 0 0,3 2 0 0 0,-1 0 0 0 0,-2 0 0 0 0,0-1 0 0 0,0-24 0 0 0,10-44 0 0 0,-13 59 0 0 0,1 0 0 0 0,2 0 0 0 0,9-44 0 0 0,-10 62 0 0 0,7-24 0 0 0,-2 16 0 0 0,-6 17 0 0 0,0 0 0 0 0,1 0 0 0 0,0 0 0 0 0,0 0 0 0 0,1 1 0 0 0,-1-1 0 0 0,1 0 0 0 0,0 1 0 0 0,7-9 0 0 0,-9 14 0 0 0,0-1 0 0 0,0 0 0 0 0,0 0 0 0 0,-1 0 0 0 0,1 0 0 0 0,0 0 0 0 0,0 0 0 0 0,-1-1 0 0 0,1 1 0 0 0,0 0 0 0 0,-1 0 0 0 0,1 0 0 0 0,-1-1 0 0 0,0 1 0 0 0,1 0 0 0 0,-1-1 0 0 0,0-1 0 0 0,0 2 0 0 0,0-1 0 0 0,1 1 0 0 0,-1-1 0 0 0,0 1 0 0 0,1 0 0 0 0,-1-1 0 0 0,1 1 0 0 0,-1 0 0 0 0,1-1 0 0 0,0 1 0 0 0,-1 0 0 0 0,1 0 0 0 0,0-1 0 0 0,0 1 0 0 0,0 0 0 0 0,0 0 0 0 0,0 0 0 0 0,0 0 0 0 0,0 0 0 0 0,2-1 0 0 0,-2 2 0 0 0,1-1 0 0 0,-1 0 0 0 0,0 1 0 0 0,0-1 0 0 0,0 0 0 0 0,0 0 0 0 0,0 0 0 0 0,0 0 0 0 0,0 0 0 0 0,-1 0 0 0 0,1 0 0 0 0,0 0 0 0 0,-1 0 0 0 0,1 0 0 0 0,0-2 0 0 0,0 1 0 0 0,0-1 0 0 0,1 1 0 0 0,-1 0 0 0 0,0 0 0 0 0,1 1 0 0 0,-1-1 0 0 0,1 0 0 0 0,0 0 0 0 0,-1 1 0 0 0,1-1 0 0 0,0 1 0 0 0,0-1 0 0 0,3 0 0 0 0,3-7 0 0 0,-7 7 0 0 0,0-1 0 0 0,1 1 0 0 0,0 0 0 0 0,0 0 0 0 0,-1 0 0 0 0,1 0 0 0 0,0 0 0 0 0,0 1 0 0 0,1-1 0 0 0,-1 1 0 0 0,0-1 0 0 0,0 1 0 0 0,1 0 0 0 0,-1 0 0 0 0,6-2 0 0 0,11 2 0 0 0,-15 1 0 0 0,1-1 0 0 0,-1 1 0 0 0,0 0 0 0 0,1 0 0 0 0,-1 0 0 0 0,1 1 0 0 0,-1-1 0 0 0,0 1 0 0 0,0 0 0 0 0,1 0 0 0 0,-1 1 0 0 0,0-1 0 0 0,0 1 0 0 0,4 2 0 0 0,-3-1 0 0 0,-4-2 0 0 0,0-1 0 0 0,1 1 0 0 0,-1 0 0 0 0,0 0 0 0 0,0-1 0 0 0,0 1 0 0 0,0 0 0 0 0,0 0 0 0 0,0 0 0 0 0,0 0 0 0 0,0 0 0 0 0,0 0 0 0 0,0 1 0 0 0,0-1 0 0 0,-1 0 0 0 0,1 0 0 0 0,-1 1 0 0 0,1-1 0 0 0,-1 0 0 0 0,1 3 0 0 0,3 1 0 0 0,0 0 0 0 0,0 0 0 0 0,0 0 0 0 0,0-1 0 0 0,1 1 0 0 0,0-1 0 0 0,0 0 0 0 0,8 5 0 0 0,-11-8 0 0 0,11 20 0 0 0,-13-19 0 0 0,0-1 0 0 0,1 1 0 0 0,-1-1 0 0 0,1 0 0 0 0,0 1 0 0 0,-1-1 0 0 0,1 0 0 0 0,0 1 0 0 0,0-1 0 0 0,0 0 0 0 0,0 0 0 0 0,0 0 0 0 0,0 0 0 0 0,0 0 0 0 0,2 1 0 0 0,1 0 0 0 0,-1-1 0 0 0,0 1 0 0 0,0 0 0 0 0,0 0 0 0 0,0 0 0 0 0,0 0 0 0 0,0 1 0 0 0,0-1 0 0 0,-1 1 0 0 0,1-1 0 0 0,-1 1 0 0 0,0 0 0 0 0,0 0 0 0 0,0 0 0 0 0,0 0 0 0 0,2 7 0 0 0,9 6 0 0 0,4 9 0 0 0,2 1 0 0 0,-17-24 0 0 0,0 0 0 0 0,0 0 0 0 0,0 0 0 0 0,-1 0 0 0 0,1 0 0 0 0,-1 0 0 0 0,1 1 0 0 0,-1-1 0 0 0,0 0 0 0 0,0 1 0 0 0,0-1 0 0 0,2 5 0 0 0,-3-6 0 0 0,0 0 0 0 0,0 0 0 0 0,1 0 0 0 0,-1 0 0 0 0,1 0 0 0 0,-1 0 0 0 0,1 0 0 0 0,-1-1 0 0 0,1 1 0 0 0,-1 0 0 0 0,1 0 0 0 0,0-1 0 0 0,-1 1 0 0 0,1 0 0 0 0,0-1 0 0 0,0 1 0 0 0,-1-1 0 0 0,1 1 0 0 0,2 0 0 0 0,-2 0 0 0 0,-1-1 0 0 0,1 0 0 0 0,0 1 0 0 0,0-1 0 0 0,-1 1 0 0 0,1-1 0 0 0,0 1 0 0 0,0 0 0 0 0,-1-1 0 0 0,1 1 0 0 0,-1 0 0 0 0,1-1 0 0 0,-1 1 0 0 0,1 0 0 0 0,-1 0 0 0 0,1-1 0 0 0,-1 1 0 0 0,0 0 0 0 0,1 0 0 0 0,-1 0 0 0 0,0 0 0 0 0,0-1 0 0 0,1 1 0 0 0,-1 0 0 0 0,0 0 0 0 0,0 0 0 0 0,0 1 0 0 0,9 45 0 0 0,0-26 0 0 0,-11 25 0 0 0,2-42 0 0 0,-1 1 0 0 0,1-1 0 0 0,0 1 0 0 0,0-1 0 0 0,0 0 0 0 0,1 1 0 0 0,0-1 0 0 0,-1 1 0 0 0,2-1 0 0 0,-1 0 0 0 0,0 0 0 0 0,3 5 0 0 0,-3-6 0 0 0,-1 0 0 0 0,0 0 0 0 0,0 0 0 0 0,0 0 0 0 0,0 0 0 0 0,0 0 0 0 0,0 0 0 0 0,-1 0 0 0 0,1 0 0 0 0,-3 5 0 0 0,-1 17 0 0 0,3-22 0 0 0,1 0 0 0 0,0 0 0 0 0,-1 0 0 0 0,0 0 0 0 0,1 0 0 0 0,-1 0 0 0 0,-1 0 0 0 0,1-1 0 0 0,-2 4 0 0 0,-5 24 0 0 0,8-28 0 0 0,-1 0 0 0 0,1 0 0 0 0,-1 0 0 0 0,1-1 0 0 0,-1 1 0 0 0,1 0 0 0 0,-1 0 0 0 0,0 0 0 0 0,0 0 0 0 0,0-1 0 0 0,0 1 0 0 0,0 0 0 0 0,-1-1 0 0 0,0 2 0 0 0,0-1 0 0 0,1 0 0 0 0,-1-1 0 0 0,1 1 0 0 0,0 0 0 0 0,0 0 0 0 0,0-1 0 0 0,0 1 0 0 0,0 0 0 0 0,0 0 0 0 0,1 0 0 0 0,-1 0 0 0 0,1 1 0 0 0,-1-1 0 0 0,1 2 0 0 0,-2-1 0 0 0,1-1 0 0 0,-1 1 0 0 0,1-1 0 0 0,-1 0 0 0 0,0 0 0 0 0,0 0 0 0 0,0 0 0 0 0,0 0 0 0 0,0 0 0 0 0,-4 2 0 0 0,-47 37-240 0 0,48-39-44 0 0,1-1-1 0 0,-1 1 1 0 0,1 1 0 0 0,-1-1 0 0 0,1 1-1 0 0,0-1 1 0 0,0 1 0 0 0,-5 5 0 0 0,-22 14-2051 0 0,15-8 302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2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36 265 6824 0 0,'-36'2'10118'0'0,"36"-8"-10005"0"0,1 0 1 0 0,-1 0-1 0 0,1 1 0 0 0,0-1 1 0 0,1 0-1 0 0,-1 0 0 0 0,1 1 1 0 0,0-1-1 0 0,1 1 0 0 0,-1 0 1 0 0,1-1-1 0 0,0 1 0 0 0,0 0 1 0 0,1 1-1 0 0,-1-1 0 0 0,1 1 1 0 0,0-1-1 0 0,0 1 0 0 0,1 0 1 0 0,-1 1-1 0 0,1-1 0 0 0,7-3 1 0 0,23-19 305 0 0,-31 22-337 0 0,0 1 0 0 0,0 0-1 0 0,0 0 1 0 0,1 0 0 0 0,-1 1 0 0 0,1-1 0 0 0,-1 1 0 0 0,1 0 0 0 0,0 0 0 0 0,0 1 0 0 0,0 0 0 0 0,0 0 0 0 0,0 0 0 0 0,0 0 0 0 0,0 1 0 0 0,0-1 0 0 0,8 2 0 0 0,-11-1-49 0 0,-1 0 0 0 0,0 0 0 0 0,1 0 0 0 0,-1 1 0 0 0,0-1 0 0 0,1 0 0 0 0,-1 1 0 0 0,0-1 0 0 0,0 1 0 0 0,0-1 0 0 0,1 1 0 0 0,-1 0 0 0 0,0-1 0 0 0,0 1 0 0 0,0 0 0 0 0,0 0 0 0 0,0 0 0 0 0,0 0 0 0 0,0 0 0 0 0,-1 0 0 0 0,1 0 0 0 0,0 0 0 0 0,0 0 0 0 0,-1 0 0 0 0,1 0 0 0 0,-1 0 0 0 0,1 1 0 0 0,-1-1 0 0 0,1 0 0 0 0,-1 3 0 0 0,6 50 795 0 0,-4-13-215 0 0,2-17-312 0 0,-2 1-1 0 0,-2 0 1 0 0,0-1 0 0 0,-1 1-1 0 0,-1 0 1 0 0,-7 28-1 0 0,3-15 240 0 0,-1 49-1 0 0,7-66-377 0 0,-1-16-130 0 0,0 0 0 0 0,1 0 0 0 0,0 0 0 0 0,0 0 0 0 0,0 1 0 0 0,1-1 0 0 0,0 0 0 0 0,0 0 0 0 0,0 0 0 0 0,0 0-1 0 0,1-1 1 0 0,0 1 0 0 0,0 0 0 0 0,0-1 0 0 0,5 8 0 0 0,6 12 160 0 0,-12-22-183 0 0,-1-1 0 0 0,0 0 0 0 0,1 0 0 0 0,-1 0 0 0 0,1 0 0 0 0,-1 0 0 0 0,1 1 0 0 0,0-1 0 0 0,-1 0 0 0 0,1 0 0 0 0,0 0 0 0 0,0-1 0 0 0,-1 1 0 0 0,1 0 0 0 0,0 0 0 0 0,0 0 0 0 0,0-1 0 0 0,0 1 0 0 0,0 0 0 0 0,2 0 0 0 0,23 28 301 0 0,-24-27-297 0 0,0 1-1 0 0,-1 0 1 0 0,1 0 0 0 0,0-1 0 0 0,1 0 0 0 0,-1 1 0 0 0,0-1 0 0 0,1 0-1 0 0,-1 0 1 0 0,1 0 0 0 0,0 0 0 0 0,-1-1 0 0 0,7 4 0 0 0,11 1 62 0 0,-17-5-73 0 0,1 0-1 0 0,0 0 1 0 0,0 0 0 0 0,0 0 0 0 0,-1 0 0 0 0,1-1 0 0 0,0 0 0 0 0,4 1 0 0 0,-2-2-82 0 0,0 1 1 0 0,0-1-1 0 0,-1 0 0 0 0,1 0 1 0 0,0 0-1 0 0,-1-1 0 0 0,1 0 1 0 0,-1 0-1 0 0,0 0 0 0 0,1-1 1 0 0,-1 0-1 0 0,0 0 0 0 0,-1 0 1 0 0,1-1-1 0 0,0 1 1 0 0,-1-1-1 0 0,0 0 0 0 0,0-1 1 0 0,0 1-1 0 0,0-1 0 0 0,-1 1 1 0 0,0-1-1 0 0,0 0 0 0 0,0 0 1 0 0,3-9-1 0 0,40-65-2136 0 0,8-88-1918 0 0,-50 151 3814 0 0,-1 0 0 0 0,-1 0 0 0 0,1-29 0 0 0,1-13-171 0 0,-3-2 289 0 0,-2 51 203 0 0,0 0 0 0 0,1-1 0 0 0,0 1 0 0 0,1-1 0 0 0,0 1 0 0 0,1-1 0 0 0,-1 1 0 0 0,6-14 0 0 0,-5 13 79 0 0,1-1-1 0 0,-2 0 1 0 0,1 1 0 0 0,-1-1 0 0 0,-1-12-1 0 0,0 21-31 0 0,0 1 0 0 0,1-1 0 0 0,-1 1 0 0 0,1 0 0 0 0,-1-1 0 0 0,1 1 0 0 0,-1 0 0 0 0,1-1 0 0 0,0 1 0 0 0,0 0 0 0 0,0 0 0 0 0,-1 0 0 0 0,1-1 0 0 0,0 1-1 0 0,1 0 1 0 0,-1 0 0 0 0,0 0 0 0 0,2-1 0 0 0,-2 2 64 0 0,0-1 1 0 0,0 0-1 0 0,0 0 0 0 0,0 0 0 0 0,0 0 0 0 0,0 0 0 0 0,0 0 0 0 0,0 0 0 0 0,0 0 1 0 0,0 0-1 0 0,-1 0 0 0 0,1 0 0 0 0,0-1 0 0 0,-1 1 0 0 0,1 0 0 0 0,-1 0 0 0 0,0-1 1 0 0,1-1-1 0 0,-1 2 502 0 0,2 2-445 0 0,-1-1-1 0 0,0 0 0 0 0,1 1 0 0 0,-1 0 1 0 0,0-1-1 0 0,1 1 0 0 0,-1 0 0 0 0,0 0 1 0 0,0-1-1 0 0,1 1 0 0 0,-1 0 0 0 0,0 0 1 0 0,0 0-1 0 0,0 0 0 0 0,0 1 0 0 0,0-1 1 0 0,-1 0-1 0 0,1 0 0 0 0,0 1 0 0 0,0-1 0 0 0,-1 0 1 0 0,1 1-1 0 0,-1-1 0 0 0,1 3 1 0 0,13 48 829 0 0,-8-26-511 0 0,-3-13-364 0 0,-1 0 1 0 0,0 0-1 0 0,-1 21 0 0 0,6 39-51 0 0,-2-33-115 0 0,-5-31-78 0 0,1 0-1 0 0,0 0 1 0 0,1 0-1 0 0,-1-1 1 0 0,7 18-1 0 0,-7-23 44 0 0,0 0 0 0 0,-1-1 0 0 0,1 1 0 0 0,-1 0 0 0 0,0 0 0 0 0,0 0 0 0 0,0 0 0 0 0,0-1 0 0 0,-1 5 0 0 0,1-2-108 0 0,0-4 126 0 0,0-1 0 0 0,0 1 0 0 0,0 0 0 0 0,0-1 1 0 0,0 1-1 0 0,0 0 0 0 0,0-1 0 0 0,0 1 0 0 0,1 0 0 0 0,-1-1 0 0 0,0 1 0 0 0,0-1 1 0 0,1 1-1 0 0,-1 0 0 0 0,0-1 0 0 0,1 1 0 0 0,-1-1 0 0 0,1 1 0 0 0,-1-1 1 0 0,1 1-1 0 0,-1-1 0 0 0,1 0 0 0 0,0 1 0 0 0,5 10-959 0 0,-6-9 822 0 0,0-1 1 0 0,0 0-1 0 0,0 1 1 0 0,0-1 0 0 0,0 1-1 0 0,0-1 1 0 0,1 0-1 0 0,-1 1 1 0 0,0-1-1 0 0,1 0 1 0 0,-1 1-1 0 0,1-1 1 0 0,-1 0-1 0 0,1 1 1 0 0,0-1-1 0 0,0 0 1 0 0,-1 0-1 0 0,1 0 1 0 0,0 0-1 0 0,0 0 1 0 0,0 0-1 0 0,0 0 1 0 0,0 0-1 0 0,1 0 1 0 0,-1 0-1 0 0,0-1 1 0 0,2 2-1 0 0,-2-2-221 0 0,1 1 0 0 0,-1-1 0 0 0,1 0-1 0 0,-1 0 1 0 0,1 0 0 0 0,-1 0-1 0 0,1 0 1 0 0,-1 0 0 0 0,1 0-1 0 0,-1-1 1 0 0,1 1 0 0 0,-1 0 0 0 0,1-1-1 0 0,-1 1 1 0 0,1-1 0 0 0,-1 0-1 0 0,0 1 1 0 0,1-1 0 0 0,-1 0 0 0 0,0 0-1 0 0,1 0 1 0 0,1-2 0 0 0,6-4-5814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2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43 7272 0 0,'-30'4'8946'0'0,"9"9"-5534"0"0,15-7-3034 0 0,1 1 0 0 0,0-1 0 0 0,1 1 0 0 0,0 0 0 0 0,-4 7 0 0 0,6-11-90 0 0,-3 10 52 0 0,1 1 0 0 0,0 0 0 0 0,1 0 1 0 0,1 0-1 0 0,0 1 0 0 0,1-1 0 0 0,0 0 0 0 0,1 1 0 0 0,3 16 1 0 0,-2 6 177 0 0,-1-31-445 0 0,2 0 0 0 0,-1 0 0 0 0,0-1-1 0 0,1 1 1 0 0,0 0 0 0 0,1-1 0 0 0,-1 0 0 0 0,1 1 0 0 0,0-1 0 0 0,0 0 0 0 0,1 0 0 0 0,6 7 0 0 0,1 3 83 0 0,-10-13-141 0 0,1 0 1 0 0,-1-1 0 0 0,0 1-1 0 0,0-1 1 0 0,1 0 0 0 0,-1 1-1 0 0,1-1 1 0 0,-1 0 0 0 0,1 0-1 0 0,-1 0 1 0 0,1 0-1 0 0,2 1 1 0 0,8 8 72 0 0,-4 4-2 0 0,-5-9-51 0 0,0 0 0 0 0,1 0 0 0 0,-1 0 1 0 0,1-1-1 0 0,0 1 0 0 0,0-1 0 0 0,9 7 0 0 0,100 88 547 0 0,-112-98-574 0 0,0 0 0 0 0,1 0 0 0 0,-1 0 0 0 0,0 0 1 0 0,0 1-1 0 0,-1-1 0 0 0,1 0 0 0 0,0 1 0 0 0,0-1 0 0 0,-1 0 1 0 0,1 1-1 0 0,0-1 0 0 0,-1 1 0 0 0,0-1 0 0 0,1 1 0 0 0,-1-1 1 0 0,0 1-1 0 0,1 1 0 0 0,5 13 43 0 0,12-3 18 0 0,-16-12-60 0 0,0 1 1 0 0,1-1 0 0 0,-1 1 0 0 0,0 0 0 0 0,0-1 0 0 0,0 1 0 0 0,0 0 0 0 0,0 0-1 0 0,-1 0 1 0 0,1 0 0 0 0,1 4 0 0 0,-2-4-4 0 0,0-1-1 0 0,-1 0 0 0 0,1 1 1 0 0,0-1-1 0 0,0 0 1 0 0,0 1-1 0 0,0-1 0 0 0,0 0 1 0 0,0 0-1 0 0,0 0 1 0 0,0 0-1 0 0,0 0 1 0 0,1 0-1 0 0,-1 0 0 0 0,0 0 1 0 0,0-1-1 0 0,4 2 1 0 0,7 6 25 0 0,-5 1 6 0 0,-1 0-1 0 0,0 0 0 0 0,-1 0 0 0 0,0 1 1 0 0,5 13-1 0 0,-5-11 3 0 0,1 0 0 0 0,0 0 0 0 0,14 20 0 0 0,-16-27-54 0 0,0 1-1 0 0,-1 0 1 0 0,0-1 0 0 0,0 1 0 0 0,0 1-1 0 0,-1-1 1 0 0,0 0 0 0 0,0 1 0 0 0,-1-1-1 0 0,1 1 1 0 0,-1-1 0 0 0,-1 1 0 0 0,1 7-1 0 0,-2-12-46 0 0,1-1-1 0 0,0 0 1 0 0,-1 0-1 0 0,1 0 0 0 0,0 1 1 0 0,-1-1-1 0 0,0 0 1 0 0,1 0-1 0 0,-1 0 0 0 0,0 0 1 0 0,0 0-1 0 0,1 0 1 0 0,-1 0-1 0 0,0 0 0 0 0,0 0 1 0 0,0-1-1 0 0,0 1 1 0 0,0 0-1 0 0,0 0 0 0 0,0-1 1 0 0,0 1-1 0 0,-1-1 0 0 0,1 1 1 0 0,0-1-1 0 0,0 1 1 0 0,0-1-1 0 0,-1 0 0 0 0,1 0 1 0 0,0 1-1 0 0,0-1 1 0 0,-1 0-1 0 0,1 0 0 0 0,0 0 1 0 0,-1 0-1 0 0,1-1 1 0 0,0 1-1 0 0,0 0 0 0 0,-1-1 1 0 0,1 1-1 0 0,-1-1 1 0 0,-3 0-241 0 0,-1 0 1 0 0,1 0 0 0 0,0 0-1 0 0,0-1 1 0 0,0 1 0 0 0,0-1-1 0 0,0-1 1 0 0,-6-3 0 0 0,-58-69-2954 0 0,54 59 2772 0 0,0-1 0 0 0,2 0 0 0 0,0 0 1 0 0,-13-24-1 0 0,1 4-33 0 0,18 25 383 0 0,1 0 0 0 0,0 0 1 0 0,0-1-1 0 0,-4-19 0 0 0,-9-17 5 0 0,2 15 95 0 0,-57-133 1490 0 0,72 161-1352 0 0,2 4-68 0 0,-1 0-1 0 0,0 0 0 0 0,1 1 0 0 0,-1-1 0 0 0,0 0 1 0 0,0 1-1 0 0,0-1 0 0 0,0 0 0 0 0,0 1 1 0 0,0-1-1 0 0,0 1 0 0 0,-1-1 0 0 0,1 1 0 0 0,0 0 1 0 0,-3-2-1 0 0,2 1 20 0 0,0-1 0 0 0,1 1 0 0 0,0 0 0 0 0,-1 0 0 0 0,1-1 0 0 0,0 1 0 0 0,0-1 0 0 0,0 1 0 0 0,1-1 0 0 0,-1 1 0 0 0,0-1 0 0 0,1 1 0 0 0,0-1 0 0 0,-1-3 0 0 0,1 2 25 0 0,0 0 0 0 0,-1 1 0 0 0,1-1 0 0 0,-1 0 0 0 0,0 1 1 0 0,0-1-1 0 0,-1 1 0 0 0,1-1 0 0 0,-1 1 0 0 0,-3-6 0 0 0,4 6-30 0 0,-1 0-1 0 0,1 0 0 0 0,0 0 0 0 0,0 0 0 0 0,0-1 0 0 0,0 1 1 0 0,1 0-1 0 0,-1-1 0 0 0,1 1 0 0 0,0 0 0 0 0,0-1 1 0 0,0 1-1 0 0,1-6 0 0 0,7-40 118 0 0,-6 44-200 0 0,1 0-1 0 0,-1 0 0 0 0,1 0 0 0 0,0 0 0 0 0,0 0 1 0 0,1 1-1 0 0,0-1 0 0 0,-1 1 0 0 0,1 0 1 0 0,0 0-1 0 0,1 1 0 0 0,-1-1 0 0 0,8-4 1 0 0,2 0-500 0 0,0 0 1 0 0,0 1 0 0 0,17-7 0 0 0,3 0-983 0 0,-22 9 1184 0 0,0 0 1 0 0,0 0-1 0 0,0 1 0 0 0,0 1 0 0 0,1 0 0 0 0,17-2 1 0 0,-18 1-126 0 0,6-2 66 0 0,-6 6 276 0 0,-5-1 89 0 0,1 0-1 0 0,-1 1 0 0 0,0 0 0 0 0,1 0 1 0 0,-1 1-1 0 0,0 0 0 0 0,1 0 0 0 0,-1 1 0 0 0,0 0 1 0 0,11 4-1 0 0,46 46 4028 0 0,-63-51-3863 0 0,1 0-1 0 0,-1 0 1 0 0,1 1-1 0 0,-1-1 1 0 0,0 1-1 0 0,0-1 0 0 0,0 1 1 0 0,0-1-1 0 0,0 1 1 0 0,0 0-1 0 0,0-1 1 0 0,0 1-1 0 0,0 0 0 0 0,-1 0 1 0 0,1 0-1 0 0,-1 0 1 0 0,0 0-1 0 0,1-1 1 0 0,-1 1-1 0 0,0 0 1 0 0,0 0-1 0 0,0 3 0 0 0,9 75 3920 0 0,-8-49-3111 0 0,0-23-814 0 0,0 0 1 0 0,0 0-1 0 0,-1 0 1 0 0,0 0-1 0 0,-1 0 1 0 0,1 0-1 0 0,-2 0 1 0 0,1 0-1 0 0,-1 0 1 0 0,-5 14-1 0 0,-3 6 109 0 0,2 3-49 0 0,-50 100 248 0 0,32-87-353 0 0,21-22-27 0 0,-4 20-39 0 0,5-34-3 0 0,3-20 33 0 0,1 4-50 0 0,1-1 0 0 0,0 1 1 0 0,1 0-1 0 0,0 0 1 0 0,0 0-1 0 0,1 0 0 0 0,0 0 1 0 0,6-11-1 0 0,40-62 45 0 0,-41 59-54 0 0,-8 21 7 0 0,0-1 0 0 0,0 1 0 0 0,0-1 0 0 0,1 1 0 0 0,-1 0 0 0 0,1-1 0 0 0,-1 1 0 0 0,1 0 0 0 0,-1 0 0 0 0,1-1 0 0 0,0 1 0 0 0,-1 0 0 0 0,1 0 0 0 0,0 0 0 0 0,0 0 0 0 0,0 0 0 0 0,0 0 0 0 0,2-2 0 0 0,-1 1 1 0 0,1 0-1 0 0,-1 0 1 0 0,0 0-1 0 0,0-1 0 0 0,0 1 1 0 0,0 0-1 0 0,-1-1 1 0 0,1 0-1 0 0,-1 1 1 0 0,1-1-1 0 0,1-5 1 0 0,-3 6 1 0 0,1 0 0 0 0,0 0 0 0 0,0 0 0 0 0,-1 0 0 0 0,1 0 0 0 0,1 1 0 0 0,-1-1 0 0 0,0 0 0 0 0,0 0 0 0 0,1 1 0 0 0,-1-1 0 0 0,1 1 0 0 0,0-1 0 0 0,-1 1 0 0 0,1 0 0 0 0,0-1 0 0 0,0 1-1 0 0,0 0 1 0 0,3-1 0 0 0,0 0 15 0 0,-2 0 44 0 0,0 0 0 0 0,1 1 0 0 0,-1-1 0 0 0,1 1 0 0 0,-1 0-1 0 0,1 0 1 0 0,-1 0 0 0 0,1 0 0 0 0,0 0 0 0 0,-1 1 0 0 0,1 0 0 0 0,0 0 0 0 0,-1 0 0 0 0,1 0 0 0 0,0 1 0 0 0,-1-1 0 0 0,1 1-1 0 0,0 0 1 0 0,-1 0 0 0 0,1 0 0 0 0,-1 0 0 0 0,0 1 0 0 0,1 0 0 0 0,-1-1 0 0 0,0 1 0 0 0,4 3 0 0 0,-2 0 6 0 0,-1 0 1 0 0,-1-1 0 0 0,1 1-1 0 0,-1 1 1 0 0,0-1-1 0 0,3 7 1 0 0,15 22 28 0 0,-19-29-76 0 0,0-1 1 0 0,0 1-1 0 0,0 0 0 0 0,0-1 0 0 0,-1 1 0 0 0,0 0 1 0 0,0 0-1 0 0,0 0 0 0 0,-1 1 0 0 0,0-1 1 0 0,0 0-1 0 0,0 5 0 0 0,3 35 93 0 0,-1-23-103 0 0,0 0 1 0 0,-3 38-1 0 0,0-15-385 0 0,1-44 170 0 0,1-35-3379 0 0,9 9 2544 0 0,-7 20 829 0 0,-1 1-1 0 0,0-1 1 0 0,0 1 0 0 0,-1-1 0 0 0,1 0 0 0 0,-1 1-1 0 0,0-1 1 0 0,-1 0 0 0 0,1-9 0 0 0,1-3-248 0 0,0 1 0 0 0,1-1 0 0 0,7-22 0 0 0,6-31-498 0 0,-11 41 464 0 0,17-51 1 0 0,-4 14 234 0 0,-8 37 203 0 0,-9 27 66 0 0,0 0 0 0 0,0 0 1 0 0,0-1-1 0 0,-1 1 0 0 0,1 0 1 0 0,0-1-1 0 0,-1 1 0 0 0,0 0 1 0 0,1-1-1 0 0,-1 1 0 0 0,0 0 1 0 0,-1-4-1 0 0,1 7 47 0 0,1 0 0 0 0,-1 0 1 0 0,0 0-1 0 0,0 0 0 0 0,1-1 0 0 0,-1 1 0 0 0,0 0 0 0 0,1 0 1 0 0,-1 0-1 0 0,1-1 0 0 0,-1 1 0 0 0,1 0 0 0 0,-1 0 1 0 0,1-1-1 0 0,-1 1 0 0 0,1-1 0 0 0,0 1 0 0 0,-1 0 0 0 0,1-1 1 0 0,0 1-1 0 0,0-1 0 0 0,-1 0 0 0 0,1 1 0 0 0,0-1 1 0 0,0 0-1 0 0,0 1 0 0 0,-1-1 0 0 0,1 0 0 0 0,0 0 0 0 0,0 0 1 0 0,0 0-1 0 0,0 1 0 0 0,0-1 0 0 0,0 0 0 0 0,0-1 1 0 0,-1 1-1 0 0,1 0 0 0 0,0 0 0 0 0,0 0 0 0 0,0 0 0 0 0,0-1 1 0 0,-1 1-1 0 0,1 0 0 0 0,0-1 0 0 0,0 1 0 0 0,0-1 1 0 0,-1 1-1 0 0,1-1 0 0 0,0 1 0 0 0,-1-1 0 0 0,1 0 0 0 0,0 1 1 0 0,-1-1-1 0 0,1 0 0 0 0,-1 1 0 0 0,1-1 0 0 0,-1 0 0 0 0,1 0 1 0 0,-1 1-1 0 0,0-1 0 0 0,1 0 0 0 0,-1 0 0 0 0,0 0 1 0 0,0 0-1 0 0,1-1 0 0 0,0 10 196 0 0,0 0 1 0 0,0 0-1 0 0,1 0 1 0 0,0-1-1 0 0,1 1 0 0 0,0-1 1 0 0,0 0-1 0 0,1 0 1 0 0,7 12-1 0 0,11 25 503 0 0,-19-36-648 0 0,-3-6-81 0 0,0 0-1 0 0,1-1 0 0 0,-1 1 1 0 0,1 0-1 0 0,-1-1 0 0 0,1 1 1 0 0,0 0-1 0 0,-1-1 1 0 0,1 1-1 0 0,0-1 0 0 0,0 1 1 0 0,0-1-1 0 0,1 1 1 0 0,-1-1-1 0 0,0 0 0 0 0,0 0 1 0 0,1 0-1 0 0,2 2 0 0 0,71 54 1148 0 0,-58-48-995 0 0,0 0 0 0 0,0 0 0 0 0,1-2 0 0 0,0 0 0 0 0,0-1 0 0 0,30 5 0 0 0,-15-7 300 0 0,63 0 0 0 0,-91-5-430 0 0,-1 0 0 0 0,1-1 0 0 0,-1 1-1 0 0,1-1 1 0 0,-1 0 0 0 0,0 0 0 0 0,8-6 0 0 0,-6 4 12 0 0,-3 2-37 0 0,0 0 0 0 0,0-1-1 0 0,0 1 1 0 0,-1 0 0 0 0,1-1-1 0 0,-1 0 1 0 0,1 0 0 0 0,-1 0-1 0 0,0 0 1 0 0,0 0 0 0 0,0 0-1 0 0,-1 0 1 0 0,1-1 0 0 0,-1 1-1 0 0,1-1 1 0 0,-1 1 0 0 0,0-1-1 0 0,0-4 1 0 0,0 4 2 0 0,0-1-1 0 0,0 1 1 0 0,1 0-1 0 0,0-1 1 0 0,0 1 0 0 0,0 0-1 0 0,0 0 1 0 0,0 0-1 0 0,4-4 1 0 0,-4 4-17 0 0,0 0 1 0 0,0 0-1 0 0,0 0 0 0 0,-1 0 1 0 0,0-1-1 0 0,1 1 0 0 0,-2 0 1 0 0,1-1-1 0 0,0 1 1 0 0,-1 0-1 0 0,0-1 0 0 0,0 1 1 0 0,0-1-1 0 0,-1 1 0 0 0,1-1 1 0 0,-3-6-1 0 0,1 1 13 0 0,0-1-1 0 0,-1 1 1 0 0,0-1 0 0 0,-1 1-1 0 0,-8-16 1 0 0,-6-6-23 0 0,-4-2 0 0 0,11 18-44 0 0,-16-14-176 0 0,22 27-31 0 0,0 1 1 0 0,-1-1-1 0 0,1 1 1 0 0,-1 0-1 0 0,0 0 0 0 0,1 0 1 0 0,-1 1-1 0 0,0 0 1 0 0,0 0-1 0 0,0 0 0 0 0,0 1 1 0 0,0 0-1 0 0,-11 1 1 0 0,9 0-434 0 0,1 0 0 0 0,-1 0 0 0 0,1 1 0 0 0,0 0 0 0 0,-1 0 0 0 0,1 0 0 0 0,0 1 0 0 0,0 0 0 0 0,1 1 0 0 0,-1-1 0 0 0,-6 6 0 0 0,-76 58-7627 0 0,61-53 371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2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8168 0 0,'0'0'6524'0'0,"-30"3"-831"0"0,27-2-5506 0 0,0-1 1 0 0,0 1-1 0 0,0 0 1 0 0,0 0 0 0 0,1 1-1 0 0,-1-1 1 0 0,0 1-1 0 0,0-1 1 0 0,1 1 0 0 0,-1 0-1 0 0,1 0 1 0 0,0 0-1 0 0,0 0 1 0 0,-1 1 0 0 0,1-1-1 0 0,0 1 1 0 0,-2 4-1 0 0,-12 12 722 0 0,14-15-813 0 0,0-1 0 0 0,0 1-1 0 0,0 0 1 0 0,0 0 0 0 0,1-1 0 0 0,-1 1 0 0 0,1 0 0 0 0,0 1 0 0 0,0-1-1 0 0,1 0 1 0 0,-1 0 0 0 0,1 0 0 0 0,0 0 0 0 0,0 1 0 0 0,1 4 0 0 0,-4 37 679 0 0,-2-2-385 0 0,2-1 0 0 0,2 1 0 0 0,2-1 1 0 0,7 55-1 0 0,2 62 139 0 0,-8-137-497 0 0,1 1 1 0 0,2-1-1 0 0,0 1 0 0 0,16 42 0 0 0,-18-60-32 0 0,-1 0-1 0 0,2 0 0 0 0,-1-1 1 0 0,1 1-1 0 0,-1-1 0 0 0,1 0 1 0 0,9 9-1 0 0,-9-11-7 0 0,0 1 0 0 0,-1 0 0 0 0,1 0 0 0 0,-1 1 0 0 0,0-1 0 0 0,0 1 0 0 0,-1-1 0 0 0,5 10 0 0 0,-5-10-3 0 0,0 1 1 0 0,0 0-1 0 0,1-1 0 0 0,0 0 1 0 0,0 1-1 0 0,0-1 0 0 0,6 5 1 0 0,-5-5-8 0 0,-3-2 9 0 0,1 0 0 0 0,-1 0 0 0 0,1-1 0 0 0,0 1 0 0 0,-1-1 0 0 0,1 1 0 0 0,0-1 0 0 0,0 0 0 0 0,0 0-1 0 0,0 0 1 0 0,0 0 0 0 0,0 0 0 0 0,0 0 0 0 0,0 0 0 0 0,0-1 0 0 0,4 1 0 0 0,4 3-46 0 0,19 13-293 0 0,-17-9-66 0 0,1 0 0 0 0,0-1 0 0 0,0-1 0 0 0,0 0 0 0 0,1-1 0 0 0,20 6 0 0 0,4-5-1966 0 0,1-1 0 0 0,-1-1 1 0 0,40-3-1 0 0,-54-7-1992 0 0,1 2-2490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7560 0 0,'-10'0'6200'0'0,"-18"0"-3153"0"0,22 0-2785 0 0,-1 0 0 0 0,1 1 0 0 0,0 0 0 0 0,0 0 0 0 0,0 1 0 0 0,0-1 0 0 0,0 1 0 0 0,0 0 0 0 0,1 1 0 0 0,-1 0 0 0 0,1-1 0 0 0,-1 2 0 0 0,1-1 0 0 0,0 1 0 0 0,0 0 0 0 0,0 0 0 0 0,1 0 0 0 0,0 0 0 0 0,-1 1 0 0 0,1 0 0 0 0,1 0 0 0 0,-1 0 0 0 0,1 0 0 0 0,-5 11 0 0 0,-11 21 249 0 0,14-31-439 0 0,2 0-1 0 0,-1 1 0 0 0,1 0 1 0 0,0-1-1 0 0,0 1 1 0 0,1 1-1 0 0,0-1 1 0 0,0 0-1 0 0,1 0 0 0 0,0 1 1 0 0,0-1-1 0 0,1 9 1 0 0,-1-8-31 0 0,1-4-22 0 0,-1-1 0 0 0,1 1 0 0 0,0-1 0 0 0,0 1 1 0 0,0-1-1 0 0,1 1 0 0 0,-1-1 0 0 0,1 1 0 0 0,-1-1 0 0 0,1 1 1 0 0,0-1-1 0 0,1 0 0 0 0,-1 1 0 0 0,1-1 0 0 0,-1 0 0 0 0,1 0 0 0 0,0 0 1 0 0,0 0-1 0 0,0 0 0 0 0,0-1 0 0 0,5 5 0 0 0,147 82 876 0 0,-119-72-666 0 0,-32-16-197 0 0,1 0-1 0 0,0 1 1 0 0,-1-1 0 0 0,0 1 0 0 0,1-1-1 0 0,-1 1 1 0 0,0 0 0 0 0,0 1 0 0 0,0-1 0 0 0,0 0-1 0 0,0 1 1 0 0,-1 0 0 0 0,1-1 0 0 0,-1 1-1 0 0,3 5 1 0 0,0-2 70 0 0,0 1 0 0 0,0-1 0 0 0,0 0 0 0 0,1 0 0 0 0,0 0 0 0 0,10 6 0 0 0,11 13 205 0 0,-25-22-221 0 0,-1 0-1 0 0,1 0 0 0 0,-1 0 0 0 0,1 1 0 0 0,-1-1 0 0 0,0 1 0 0 0,0-1 0 0 0,-1 1 0 0 0,1-1 0 0 0,-1 1 0 0 0,0-1 0 0 0,0 1 0 0 0,0 7 0 0 0,0-9-46 0 0,0 1-1 0 0,0 0 1 0 0,-1 0 0 0 0,1-1 0 0 0,-1 1 0 0 0,1 0 0 0 0,-1-1 0 0 0,0 1 0 0 0,0-1 0 0 0,0 1 0 0 0,0-1-1 0 0,-1 1 1 0 0,1-1 0 0 0,-1 0 0 0 0,1 1 0 0 0,-1-1 0 0 0,0 0 0 0 0,-2 2 0 0 0,-89 65 129 0 0,70-55-238 0 0,21-13 9 0 0,-1 1 0 0 0,1 0 0 0 0,-1-1 0 0 0,1 0 0 0 0,-1 1 0 0 0,0-1 1 0 0,0 0-1 0 0,0 0 0 0 0,1-1 0 0 0,-1 1 0 0 0,0-1 0 0 0,0 1 0 0 0,0-1 0 0 0,-4 0 0 0 0,6 0-122 0 0,-1 0 0 0 0,1 0 0 0 0,0-1 0 0 0,-1 1 0 0 0,1 0 0 0 0,-1-1 0 0 0,1 1 0 0 0,0-1 0 0 0,-1 0 0 0 0,1 1 0 0 0,0-1 0 0 0,-1 0 0 0 0,1 0 0 0 0,0 0 0 0 0,0 0 0 0 0,0 0 0 0 0,0 0 0 0 0,0 0 0 0 0,0 0 0 0 0,0 0 0 0 0,0 0-1 0 0,0 0 1 0 0,1-1 0 0 0,-1 1 0 0 0,0 0 0 0 0,1-1 0 0 0,-1 1 0 0 0,0-3 0 0 0,-7-47-4288 0 0,4 24 3109 0 0,2 14 301 0 0,0-1-1 0 0,1 0 1 0 0,1 0 0 0 0,0 0 0 0 0,1 0 0 0 0,0 0 0 0 0,1 0 0 0 0,7-25-1 0 0,0 9-4680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8264 0 0,'0'2'4603'0'0,"1"11"-3221"0"0,7 11 404 0 0,10 28 369 0 0,-2 1-1 0 0,9 59 1 0 0,-17-64-1328 0 0,0 5 216 0 0,2 78 1 0 0,-13-84-588 0 0,2-36-362 0 0,0 0 1 0 0,1 0-1 0 0,0 0 1 0 0,0 0-1 0 0,1 0 0 0 0,4 18 1 0 0,1-9 63 0 0,-4-15 136 0 0,-2-11 0 0 0,0-11-134 0 0,-1 12-142 0 0,1 0 0 0 0,0 0 0 0 0,0 0 0 0 0,1 0 0 0 0,0 0-1 0 0,-1 0 1 0 0,2 1 0 0 0,-1-1 0 0 0,0 0 0 0 0,1 1-1 0 0,0-1 1 0 0,0 1 0 0 0,0-1 0 0 0,1 1 0 0 0,0 0 0 0 0,0 0-1 0 0,0 0 1 0 0,0 0 0 0 0,0 1 0 0 0,1-1 0 0 0,-1 1-1 0 0,1 0 1 0 0,0 0 0 0 0,8-5 0 0 0,-8 6 10 0 0,0 1 0 0 0,0-1 1 0 0,1 0-1 0 0,-1 1 0 0 0,0 0 0 0 0,1 0 0 0 0,-1 1 1 0 0,1-1-1 0 0,-1 1 0 0 0,1 0 0 0 0,6 0 1 0 0,-7 0 50 0 0,2 1-10 0 0,-1 0-1 0 0,1 1 0 0 0,-1 0 1 0 0,0-1-1 0 0,0 2 0 0 0,0-1 1 0 0,0 1-1 0 0,0-1 0 0 0,0 1 1 0 0,0 1-1 0 0,-1-1 0 0 0,0 0 1 0 0,5 6-1 0 0,3 2 191 0 0,-1 1 0 0 0,0 0 1 0 0,13 18-1 0 0,-21-16-75 0 0,-3-13-174 0 0,0-1 1 0 0,0 1-1 0 0,0 0 1 0 0,0-1-1 0 0,0 1 1 0 0,1-1-1 0 0,-1 1 0 0 0,0 0 1 0 0,0-1-1 0 0,0 1 1 0 0,0-1-1 0 0,1 1 1 0 0,-1 0-1 0 0,0-1 1 0 0,1 1-1 0 0,-1-1 1 0 0,0 1-1 0 0,1-1 0 0 0,-1 1 1 0 0,1-1-1 0 0,-1 0 1 0 0,1 1-1 0 0,-1-1 1 0 0,1 1-1 0 0,0-1 1 0 0,0 3 33 0 0,1 0 0 0 0,-1 0 0 0 0,1 0 0 0 0,-1 0 0 0 0,0 1 0 0 0,0-1 0 0 0,0 0 0 0 0,-1 0 1 0 0,1 1-1 0 0,-1-1 0 0 0,0 0 0 0 0,0 1 0 0 0,0-1 0 0 0,0 0 0 0 0,-1 1 0 0 0,1-1 0 0 0,-1 0 0 0 0,0 0 0 0 0,0 1 1 0 0,0-1-1 0 0,0 0 0 0 0,0 0 0 0 0,-1 0 0 0 0,0 0 0 0 0,1 0 0 0 0,-1-1 0 0 0,0 1 0 0 0,-3 3 0 0 0,-32 23 47 0 0,19-20-569 0 0,0-1-1 0 0,-34 10 1 0 0,8-3-1819 0 0,43-15 2087 0 0,0 1 0 0 0,0-1 0 0 0,0 1-1 0 0,0-1 1 0 0,0 0 0 0 0,0 1 0 0 0,0-1 0 0 0,0 0-1 0 0,0 0 1 0 0,-1 0 0 0 0,1 0 0 0 0,0 0 0 0 0,0 0-1 0 0,0 0 1 0 0,0 0 0 0 0,0 0 0 0 0,0 0 0 0 0,0 0-1 0 0,0-1 1 0 0,0 1 0 0 0,0 0 0 0 0,0-1 0 0 0,0 1 0 0 0,0-1-1 0 0,0 1 1 0 0,0-1 0 0 0,0 0 0 0 0,0 1 0 0 0,-1-3-1 0 0,1 1-103 0 0,0 0-1 0 0,0 0 1 0 0,0 0-1 0 0,1 0 1 0 0,-1 0-1 0 0,1 0 1 0 0,-1 0-1 0 0,1-1 1 0 0,0 1-1 0 0,0 0 1 0 0,0 0-1 0 0,0-1 1 0 0,1-2-1 0 0,-1-2-193 0 0,1 0 0 0 0,1 0 0 0 0,-1 0 0 0 0,1 0 0 0 0,1 1 0 0 0,-1-1 0 0 0,1 1 0 0 0,5-9 0 0 0,13-4-2273 0 0,-9-19-3752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7704 0 0,'-1'0'379'0'0,"1"-1"1"0"0,-1 1-1 0 0,0 0 1 0 0,1 0-1 0 0,-1 0 1 0 0,1 0-1 0 0,-1 0 1 0 0,1 0-1 0 0,-1 0 1 0 0,1 1-1 0 0,-7 3 5693 0 0,6-3-5692 0 0,-18 22 3506 0 0,-17 33-3080 0 0,32-49 9 0 0,0 2-554 0 0,0 0 1 0 0,0 0-1 0 0,1 0 1 0 0,0 1-1 0 0,-3 17 1 0 0,-11 27 330 0 0,-4 3-19 0 0,19-47-483 0 0,-1-1 0 0 0,-1 0 1 0 0,1 0-1 0 0,-1 0 0 0 0,-1 0 1 0 0,-9 14-1 0 0,12-19-67 0 0,-1-1 0 0 0,1 1 0 0 0,0-1-1 0 0,0 1 1 0 0,0 0 0 0 0,1 0 0 0 0,-1 0-1 0 0,1 0 1 0 0,0 0 0 0 0,0 0 0 0 0,1 0 0 0 0,-1 0-1 0 0,1 0 1 0 0,0 6 0 0 0,0-8-20 0 0,0-1 0 0 0,0 1 0 0 0,0 0 0 0 0,0-1 0 0 0,1 1 0 0 0,-1-1 0 0 0,0 1-1 0 0,1-1 1 0 0,-1 1 0 0 0,1-1 0 0 0,0 1 0 0 0,-1-1 0 0 0,1 1 0 0 0,0-1 0 0 0,0 0 0 0 0,0 1 0 0 0,0-1 0 0 0,0 0 0 0 0,0 0 0 0 0,1 0 0 0 0,-1 0 0 0 0,0 0 0 0 0,1 0 0 0 0,-1 0-1 0 0,0 0 1 0 0,1 0 0 0 0,-1-1 0 0 0,1 1 0 0 0,-1-1 0 0 0,1 1 0 0 0,-1-1 0 0 0,1 1 0 0 0,0-1 0 0 0,-1 0 0 0 0,1 0 0 0 0,1 0 0 0 0,1 0 4 0 0,0 0 0 0 0,1 0 1 0 0,-1-1-1 0 0,0 1 0 0 0,0-1 1 0 0,0 0-1 0 0,0 0 0 0 0,0 0 1 0 0,0-1-1 0 0,0 0 0 0 0,-1 1 1 0 0,1-1-1 0 0,0-1 0 0 0,-1 1 1 0 0,0 0-1 0 0,1-1 0 0 0,-1 0 0 0 0,0 1 1 0 0,0-1-1 0 0,-1-1 0 0 0,1 1 1 0 0,-1 0-1 0 0,1-1 0 0 0,-1 1 1 0 0,0-1-1 0 0,0 0 0 0 0,0 1 1 0 0,-1-1-1 0 0,0 0 0 0 0,1 0 1 0 0,-1 0-1 0 0,0-7 0 0 0,11-8 75 0 0,-11 17-74 0 0,1 1 1 0 0,-1 0-1 0 0,0-1 0 0 0,0 1 0 0 0,0-1 1 0 0,0 1-1 0 0,0-1 0 0 0,0 0 1 0 0,0 1-1 0 0,-1-1 0 0 0,1 0 0 0 0,-1 0 1 0 0,1 1-1 0 0,-1-1 0 0 0,0 0 1 0 0,1-2-1 0 0,-1-129 1124 0 0,0 132-803 0 0,9 17-72 0 0,7 7-102 0 0,-1 0-1 0 0,-1 1 0 0 0,-1 0 0 0 0,-1 1 0 0 0,-1 1 1 0 0,7 27-1 0 0,-5-20 8 0 0,-5-1-48 0 0,-1 0 0 0 0,-1 1 0 0 0,-2 0 0 0 0,-1 0 0 0 0,-2 0 0 0 0,-3 39 0 0 0,1-20-50 0 0,0-46-74 0 0,0 0 0 0 0,-1 0 0 0 0,0 0 0 0 0,-1-1 0 0 0,1 1 0 0 0,-1-1 0 0 0,0 1 0 0 0,0-1 0 0 0,-1 0 0 0 0,0 0-1 0 0,0 0 1 0 0,0-1 0 0 0,0 1 0 0 0,-1-1 0 0 0,-6 5 0 0 0,5-5-125 0 0,1-1 0 0 0,-1 0 0 0 0,1-1 0 0 0,-1 1 0 0 0,0-1 0 0 0,-8 2 0 0 0,10-3-257 0 0,-1 0 0 0 0,1 0 1 0 0,0-1-1 0 0,0 1 1 0 0,-1-1-1 0 0,1 0 0 0 0,0 0 1 0 0,-1 0-1 0 0,1-1 0 0 0,-8-1 1 0 0,10 0 11 0 0,0 0 0 0 0,1 0 0 0 0,-1 1 0 0 0,1-1 0 0 0,-1 0-1 0 0,1 0 1 0 0,0 0 0 0 0,0 0 0 0 0,0-1 0 0 0,0 1 0 0 0,0 0 0 0 0,0 0 0 0 0,0-1 0 0 0,1 1 0 0 0,-1 0 0 0 0,1-1 0 0 0,0 1 0 0 0,0-1 0 0 0,0 1 0 0 0,0 0 0 0 0,0-1-1 0 0,0 1 1 0 0,2-5 0 0 0,-2 1-418 0 0,1 0 0 0 0,0 0 0 0 0,0 0-1 0 0,0 0 1 0 0,1 0 0 0 0,0 0 0 0 0,4-8-1 0 0,18 0-6155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8456 0 0,'0'13'9420'0'0,"0"18"-5341"0"0,5 51 1456 0 0,-1 13-5699 0 0,-3-80 113 0 0,0-8-256 0 0,-1-1-1 0 0,1 1 1 0 0,-1 0 0 0 0,0 0 0 0 0,-1-1-1 0 0,0 1 1 0 0,0-1 0 0 0,0 1 0 0 0,-1 0 0 0 0,-4 8-1 0 0,4-11-229 0 0,0 0 0 0 0,0 0 0 0 0,0-1-1 0 0,0 1 1 0 0,1 1 0 0 0,-1-1 0 0 0,1 0 0 0 0,0 0-1 0 0,1 0 1 0 0,-2 9 0 0 0,2 11-6636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9752 0 0,'0'0'2965'0'0,"0"6"1239"0"0,2 13-2400 0 0,4-2-770 0 0,4 20 540 0 0,-10-36-1517 0 0,0 0 0 0 0,0 1 0 0 0,0-1 0 0 0,0 0 0 0 0,0 0 0 0 0,0 1 0 0 0,0-1 0 0 0,1 0 0 0 0,-1 0 0 0 0,0 1 0 0 0,1-1 0 0 0,-1 0 0 0 0,1 0 0 0 0,-1 0 0 0 0,1 0 0 0 0,0 0 0 0 0,-1 0 1 0 0,1 0-1 0 0,1 2 0 0 0,-1-2-1 0 0,1 0-1 0 0,-1 1 1 0 0,0-1 0 0 0,0 1 0 0 0,0 0 0 0 0,-1-1 0 0 0,1 1 0 0 0,0-1 0 0 0,0 1 0 0 0,-1 0 0 0 0,1 0 0 0 0,-1-1 0 0 0,1 4 0 0 0,25 73 1302 0 0,-8-17-654 0 0,-13-50-591 0 0,-2 0 0 0 0,1 0 1 0 0,-1 0-1 0 0,-1 0 0 0 0,0 0 0 0 0,0 15 0 0 0,-2-11-19 0 0,1 0 0 0 0,0 1-1 0 0,1-1 1 0 0,0 0 0 0 0,2 0-1 0 0,4 15 1 0 0,4 16 163 0 0,-12-41-239 0 0,1-1-1 0 0,-1 0 0 0 0,1 1 0 0 0,0-1 0 0 0,1 0 0 0 0,-1 0 0 0 0,1 0 1 0 0,0 0-1 0 0,0 0 0 0 0,0 0 0 0 0,0 0 0 0 0,1-1 0 0 0,4 7 1 0 0,0 0 28 0 0,-7-9-43 0 0,1 0 0 0 0,-1-1 0 0 0,0 1 0 0 0,0 0 1 0 0,0-1-1 0 0,1 1 0 0 0,-1 0 0 0 0,0-1 0 0 0,1 1 0 0 0,-1-1 0 0 0,1 1 0 0 0,-1-1 0 0 0,1 1 0 0 0,-1-1 1 0 0,1 1-1 0 0,-1-1 0 0 0,1 1 0 0 0,-1-1 0 0 0,1 1 0 0 0,0-1 0 0 0,-1 0 0 0 0,1 1 0 0 0,0-1 1 0 0,-1 0-1 0 0,1 0 0 0 0,0 0 0 0 0,-1 1 0 0 0,1-1 0 0 0,0 0 0 0 0,-1 0 0 0 0,1 0 0 0 0,0 0 0 0 0,-1 0 1 0 0,1 0-1 0 0,0 0 0 0 0,0 0 0 0 0,-1-1 0 0 0,1 1 0 0 0,0 0 0 0 0,-1 0 0 0 0,1-1 0 0 0,0 1 1 0 0,-1 0-1 0 0,1-1 0 0 0,-1 1 0 0 0,1 0 0 0 0,0-1 0 0 0,-1 1 0 0 0,1-1 0 0 0,-1 1 0 0 0,1-1 0 0 0,-1 1 1 0 0,0-1-1 0 0,1 1 0 0 0,-1-1 0 0 0,1 0 0 0 0,-1 0 0 0 0,6-6 18 0 0,-1 0 0 0 0,-1-1 0 0 0,0 1-1 0 0,0-1 1 0 0,0 0 0 0 0,4-14 0 0 0,2-2-35 0 0,1 4 22 0 0,-9 17-5 0 0,0 0 1 0 0,-1 0-1 0 0,0 0 0 0 0,1 0 1 0 0,-1 0-1 0 0,0-1 0 0 0,-1 1 1 0 0,1 0-1 0 0,0 0 0 0 0,-1-1 1 0 0,0-4-1 0 0,4-7-10 0 0,1-1 0 0 0,1 1 0 0 0,0 0 0 0 0,15-26 0 0 0,-13 24 9 0 0,1-4 111 0 0,3 0-57 0 0,0 1 535 0 0,-11 17 634 0 0,-6 16-612 0 0,1-4-510 0 0,2 1 0 0 0,-1 0-1 0 0,2 0 1 0 0,-1 0-1 0 0,0 20 1 0 0,2-21-85 0 0,0 0 0 0 0,-1 0-1 0 0,0 0 1 0 0,-1 0 0 0 0,-4 14 0 0 0,4-16-13 0 0,1 0 1 0 0,0 1-1 0 0,0-1 0 0 0,1 0 0 0 0,-1 0 1 0 0,2 0-1 0 0,1 11 0 0 0,-1 9-55 0 0,17 32-165 0 0,-18-56 106 0 0,1-1 1 0 0,-1 1-1 0 0,0-1 0 0 0,1 1 0 0 0,0-1 0 0 0,0 0 0 0 0,-1 1 0 0 0,1-1 0 0 0,1 0 0 0 0,-1 0 0 0 0,0 1 0 0 0,0-1 0 0 0,1 0 1 0 0,0 0-1 0 0,-1 0 0 0 0,1-1 0 0 0,0 1 0 0 0,0 0 0 0 0,0-1 0 0 0,0 1 0 0 0,0-1 0 0 0,0 0 0 0 0,0 1 0 0 0,0-1 0 0 0,5 1 0 0 0,-6-1-238 0 0,1 0-1 0 0,0 0 1 0 0,0 0-1 0 0,0-1 1 0 0,0 1-1 0 0,0-1 1 0 0,0 1-1 0 0,0-1 1 0 0,0 0-1 0 0,0 1 0 0 0,0-1 1 0 0,0 0-1 0 0,0 0 1 0 0,0-1-1 0 0,0 1 1 0 0,0 0-1 0 0,4-2 1 0 0,-4 1 60 0 0,1-1 0 0 0,0 0 0 0 0,-1 0 1 0 0,1 1-1 0 0,-1-1 0 0 0,1-1 0 0 0,-1 1 1 0 0,0 0-1 0 0,0-1 0 0 0,0 1 0 0 0,0-1 1 0 0,0 1-1 0 0,2-6 0 0 0,57-68-4033 0 0,-59 75 4118 0 0,-1-1 0 0 0,1 0 1 0 0,-1 0-1 0 0,1 0 0 0 0,-1 0 0 0 0,0-1 0 0 0,0 1 0 0 0,0 0 0 0 0,0-1 0 0 0,0 1 0 0 0,0 0 0 0 0,0-5 0 0 0,6-16-3114 0 0,2-4-1817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14 5152 0 0,'-16'-5'6602'0'0,"-17"-3"-717"0"0,32 8-5789 0 0,0 0-1 0 0,1 0 1 0 0,-1 0-1 0 0,0 0 1 0 0,1 0-1 0 0,-1 0 1 0 0,0 0-1 0 0,1 0 1 0 0,-1 1-1 0 0,0-1 1 0 0,1 0-1 0 0,-1 0 1 0 0,0 1-1 0 0,1-1 1 0 0,-1 0-1 0 0,1 1 1 0 0,-1-1-1 0 0,1 0 1 0 0,-1 1-1 0 0,1-1 1 0 0,-1 1-1 0 0,1-1 1 0 0,-1 1-1 0 0,1-1 1 0 0,-1 1-1 0 0,1-1 1 0 0,0 1-1 0 0,-1 0 1 0 0,1-1-1 0 0,0 1 1 0 0,0-1-1 0 0,-1 1 1 0 0,1 0-1 0 0,0-1 1 0 0,0 1-1 0 0,0 0 1 0 0,0-1-1 0 0,0 1 0 0 0,0 0 1 0 0,0-1-1 0 0,0 2 1 0 0,0-1 11 0 0,0 1 1 0 0,-1 0-1 0 0,1-1 0 0 0,-1 1 1 0 0,1-1-1 0 0,-1 1 0 0 0,1-1 1 0 0,-1 0-1 0 0,0 1 0 0 0,0-1 1 0 0,0 0-1 0 0,0 1 0 0 0,0-1 0 0 0,0 0 1 0 0,0 0-1 0 0,0 0 0 0 0,0 0 1 0 0,-2 1-1 0 0,2-1-28 0 0,-1 1-1 0 0,1-1 1 0 0,0 0 0 0 0,-1 0-1 0 0,1 1 1 0 0,0-1 0 0 0,0 1-1 0 0,0-1 1 0 0,0 1-1 0 0,0 0 1 0 0,0-1 0 0 0,1 1-1 0 0,-2 3 1 0 0,-1 7 267 0 0,-1-1-1 0 0,0 1 1 0 0,0-1 0 0 0,-11 19 0 0 0,10-21-231 0 0,0-1 0 0 0,1 1 0 0 0,1 0 0 0 0,-1 0 0 0 0,1 0 0 0 0,1 0 0 0 0,0 0 0 0 0,-2 14 0 0 0,-5 68 607 0 0,9-79-670 0 0,-1-10-44 0 0,1-1 0 0 0,-1 1 0 0 0,1-1 0 0 0,0 0 0 0 0,0 1 0 0 0,0-1 0 0 0,0 1 0 0 0,0-1 0 0 0,0 1 0 0 0,0-1-1 0 0,0 1 1 0 0,1-1 0 0 0,-1 1 0 0 0,1-1 0 0 0,-1 0 0 0 0,1 1 0 0 0,-1-1 0 0 0,1 0 0 0 0,0 1 0 0 0,0-1 0 0 0,-1 0 0 0 0,1 0 0 0 0,0 1-1 0 0,0-1 1 0 0,0 0 0 0 0,0 0 0 0 0,1 0 0 0 0,-1 0 0 0 0,0-1 0 0 0,0 1 0 0 0,3 1 0 0 0,42 8 107 0 0,-45-10-113 0 0,0 0 0 0 0,0 0 1 0 0,0 0-1 0 0,0 0 1 0 0,0 0-1 0 0,0 0 0 0 0,1 0 1 0 0,-1 0-1 0 0,0 0 1 0 0,0-1-1 0 0,0 1 0 0 0,0 0 1 0 0,0-1-1 0 0,0 1 1 0 0,0-1-1 0 0,0 1 0 0 0,0-1 1 0 0,0 0-1 0 0,0 1 1 0 0,-1-1-1 0 0,1 0 0 0 0,0 1 1 0 0,0-1-1 0 0,-1 0 1 0 0,1 0-1 0 0,0 0 0 0 0,-1 0 1 0 0,1 0-1 0 0,-1 0 1 0 0,1 0-1 0 0,-1 0 0 0 0,1 0 1 0 0,-1 0-1 0 0,0 0 1 0 0,1 0-1 0 0,-1 0 0 0 0,0 0 1 0 0,0 0-1 0 0,0-1 0 0 0,0 0 2 0 0,0 1-1 0 0,1 0 0 0 0,-1-1 0 0 0,0 1 0 0 0,1 0 0 0 0,-1 0 0 0 0,1 0 0 0 0,-1-1 0 0 0,1 1 0 0 0,0 0 0 0 0,-1 0 0 0 0,1 0 0 0 0,0 0 0 0 0,0 0 0 0 0,0 0 0 0 0,0 0 0 0 0,0 0 0 0 0,0 1 0 0 0,1-2 0 0 0,-1 1 0 0 0,0 1 0 0 0,0-1-1 0 0,0 0 1 0 0,0 0-1 0 0,0 0 1 0 0,-1 1-1 0 0,1-1 1 0 0,0 0-1 0 0,0 0 1 0 0,-1 0-1 0 0,1 0 1 0 0,-1 0 0 0 0,1 0-1 0 0,-1 0 1 0 0,1 0-1 0 0,-1-1 1 0 0,0 1-1 0 0,1-2 1 0 0,17-50 46 0 0,-18 51-47 0 0,1 0-1 0 0,0 0 0 0 0,-1 0 1 0 0,1-1-1 0 0,0 1 0 0 0,0 0 1 0 0,0 0-1 0 0,1 0 1 0 0,-1 0-1 0 0,0 0 0 0 0,1 1 1 0 0,-1-1-1 0 0,1 0 1 0 0,0 1-1 0 0,0-1 0 0 0,-1 1 1 0 0,1 0-1 0 0,0-1 0 0 0,0 1 1 0 0,2-1-1 0 0,14-12-54 0 0,-17 12 166 0 0,5 3-172 0 0,-6-2 59 0 0,1 1 0 0 0,0 0 0 0 0,0 0 0 0 0,0 0 1 0 0,-1 0-1 0 0,1 0 0 0 0,0 0 0 0 0,0 0 0 0 0,-1 0 0 0 0,1 0 0 0 0,0 1 0 0 0,0-1 0 0 0,-1 0 0 0 0,1 0 1 0 0,0 1-1 0 0,-1-1 0 0 0,1 0 0 0 0,0 1 0 0 0,-1-1 0 0 0,1 1 0 0 0,0-1 0 0 0,-1 1 0 0 0,1-1 1 0 0,-1 1-1 0 0,1-1 0 0 0,-1 1 0 0 0,1 0 0 0 0,-1-1 0 0 0,1 1 0 0 0,-1 0 0 0 0,0-1 0 0 0,1 2 0 0 0,-1-2 10 0 0,0 1-1 0 0,1 0 1 0 0,-1-1-1 0 0,0 1 0 0 0,0-1 1 0 0,1 1-1 0 0,-1-1 1 0 0,0 1-1 0 0,1-1 0 0 0,-1 0 1 0 0,1 1-1 0 0,-1-1 1 0 0,0 1-1 0 0,1-1 0 0 0,-1 0 1 0 0,1 1-1 0 0,-1-1 1 0 0,1 0-1 0 0,0 1 0 0 0,-1-1 1 0 0,1 0-1 0 0,-1 0 1 0 0,1 0-1 0 0,-1 0 0 0 0,1 1 1 0 0,0-1-1 0 0,0 0 1 0 0,0 0 0 0 0,-1 0 0 0 0,1 0 0 0 0,0 0 0 0 0,-1 0-1 0 0,1 1 1 0 0,0-1 0 0 0,-1 0 0 0 0,1 0 0 0 0,-1 1 0 0 0,1-1 0 0 0,0 1 0 0 0,-1-1 0 0 0,1 0 0 0 0,-1 1-1 0 0,1-1 1 0 0,-1 1 0 0 0,1-1 0 0 0,-1 1 0 0 0,0-1 0 0 0,1 1 0 0 0,-1-1 0 0 0,0 1 0 0 0,1 0-1 0 0,-1-1 1 0 0,0 1 0 0 0,1 1 0 0 0,-1-1-8 0 0,0 0 1 0 0,1 0-1 0 0,-1 1 1 0 0,1-1-1 0 0,-1 0 0 0 0,1 0 1 0 0,0 0-1 0 0,0 0 0 0 0,-1 0 1 0 0,1 0-1 0 0,0 0 0 0 0,0 0 1 0 0,0 0-1 0 0,0 0 0 0 0,0 0 1 0 0,0-1-1 0 0,1 2 0 0 0,17 19 164 0 0,4 16 189 0 0,-20-34-325 0 0,0 0 0 0 0,0 1-1 0 0,-1 0 1 0 0,1 0 0 0 0,-1 0 0 0 0,0 0 0 0 0,0 0 0 0 0,0 0-1 0 0,0 0 1 0 0,-1 1 0 0 0,0-1 0 0 0,2 8 0 0 0,-3-11-29 0 0,0 0 0 0 0,0 0 0 0 0,0 0 1 0 0,0 0-1 0 0,0 0 0 0 0,1 0 0 0 0,-1 0 1 0 0,0 0-1 0 0,1 0 0 0 0,-1 0 0 0 0,0 0 1 0 0,1 0-1 0 0,-1 0 0 0 0,1-1 0 0 0,0 1 1 0 0,-1 0-1 0 0,1 0 0 0 0,0 0 0 0 0,-1-1 1 0 0,2 2-1 0 0,-1-2-1 0 0,-1 1 0 0 0,1-1 0 0 0,0 1-1 0 0,-1 0 1 0 0,1-1 0 0 0,0 1 0 0 0,-1 0 0 0 0,1 0 0 0 0,-1-1 0 0 0,0 1 0 0 0,1 0 0 0 0,-1 0 0 0 0,1 0-1 0 0,-1 0 1 0 0,0 0 0 0 0,0 0 0 0 0,0-1 0 0 0,1 1 0 0 0,-1 0 0 0 0,0 1 0 0 0,0 2 29 0 0,1-1 0 0 0,0 0 0 0 0,0 0 1 0 0,1 1-1 0 0,-1-1 0 0 0,1 0 0 0 0,-1 0 0 0 0,1 0 1 0 0,2 3-1 0 0,7 5 176 0 0,-11-11-203 0 0,0 0 0 0 0,1 0-1 0 0,-1 0 1 0 0,0 0 0 0 0,0 0 0 0 0,0 0 0 0 0,0 0-1 0 0,1 0 1 0 0,-1 0 0 0 0,0 0 0 0 0,0 0 0 0 0,0 0-1 0 0,0 0 1 0 0,1 0 0 0 0,-1 0 0 0 0,0 0 0 0 0,0 0-1 0 0,0 0 1 0 0,0 0 0 0 0,1 0 0 0 0,-1 0 0 0 0,0 0-1 0 0,0 0 1 0 0,0 0 0 0 0,0-1 0 0 0,0 1 0 0 0,0 0-1 0 0,1 0 1 0 0,-1 0 0 0 0,0 0 0 0 0,0 0 0 0 0,0 0-1 0 0,0-1 1 0 0,0 1 0 0 0,0 0 0 0 0,0 0 0 0 0,0 0-1 0 0,0 0 1 0 0,0-1 0 0 0,1 1 0 0 0,-1 0 0 0 0,0 0-1 0 0,0 0 1 0 0,0 0 0 0 0,0-1 0 0 0,0 1 0 0 0,0 0-1 0 0,0 0 1 0 0,0 0 0 0 0,0 0 0 0 0,-1-1 0 0 0,1 1 0 0 0,0 0-1 0 0,0 0 1 0 0,0 0 0 0 0,0-1 0 0 0,-1-19 34 0 0,0 1 1 0 0,-2-1 0 0 0,-8-36-1 0 0,9 32 65 0 0,3 22-100 0 0,-1 1 0 0 0,0 0 0 0 0,1-1-1 0 0,-1 1 1 0 0,0-1 0 0 0,0 1 0 0 0,0 0 0 0 0,-1-1 0 0 0,1 1 0 0 0,0-1 0 0 0,0 1 0 0 0,-1 0-1 0 0,1-1 1 0 0,-1 1 0 0 0,0-2 0 0 0,-19-71 105 0 0,19 69-106 0 0,0 1 0 0 0,0-1 0 0 0,1 0 0 0 0,0 0-1 0 0,0 0 1 0 0,0 0 0 0 0,1 0 0 0 0,0 1 0 0 0,0-1 0 0 0,0 0 0 0 0,0 1-1 0 0,1-1 1 0 0,0 0 0 0 0,3-6 0 0 0,-1 6-20 0 0,-4 3 10 0 0,1 1-1 0 0,0-1 0 0 0,0 0 1 0 0,0 1-1 0 0,0 0 1 0 0,1-1-1 0 0,-1 1 0 0 0,0 0 1 0 0,1-1-1 0 0,-1 1 0 0 0,1 0 1 0 0,-1 0-1 0 0,1 0 1 0 0,-1 0-1 0 0,1 1 0 0 0,0-1 1 0 0,-1 0-1 0 0,1 1 1 0 0,0-1-1 0 0,-1 1 0 0 0,1-1 1 0 0,2 1-1 0 0,62-33-2065 0 0,10 23-1812 0 0,-71 8 3026 0 0,0 1 0 0 0,1 0-1 0 0,-1 1 1 0 0,1-1 0 0 0,-1 1-1 0 0,1 0 1 0 0,-1 0 0 0 0,1 1-1 0 0,-1 0 1 0 0,1 0 0 0 0,-1 0 0 0 0,0 0-1 0 0,1 1 1 0 0,-1 0 0 0 0,5 3-1 0 0,3 5-6279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2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9664 0 0,'-3'3'5119'0'0,"-8"14"-1615"0"0,11 77 5023 0 0,0 47-7413 0 0,14-90-1588 0 0,-10-11-1262 0 0,1 3-6764 0 0,-5-51 1742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5832 0 0,'5'1'7183'0'0,"14"9"-4209"0"0,-2 50 1732 0 0,-14-51-4352 0 0,0 0 0 0 0,-1 0 0 0 0,0 0 0 0 0,0 1 0 0 0,-1-1 0 0 0,0 13 0 0 0,-1-10-9 0 0,1 0 1 0 0,1 0 0 0 0,0 0-1 0 0,6 18 1 0 0,-4-9-84 0 0,0 0 1 0 0,-1 1-1 0 0,-1-1 1 0 0,-1 1-1 0 0,-1 0 1 0 0,-3 30-1 0 0,1 13 138 0 0,10 57 338 0 0,-7-122-737 0 0,-1 1 0 0 0,0 0 0 0 0,0 0-1 0 0,0-1 1 0 0,1 1 0 0 0,-1 0-1 0 0,0-1 1 0 0,1 1 0 0 0,-1 0-1 0 0,0-1 1 0 0,1 1 0 0 0,-1 0-1 0 0,1-1 1 0 0,-1 1 0 0 0,1-1-1 0 0,-1 1 1 0 0,1-1 0 0 0,0 1-1 0 0,-1-1 1 0 0,1 0 0 0 0,-1 1-1 0 0,1-1 1 0 0,0 0 0 0 0,-1 1-1 0 0,1-1 1 0 0,0 0 0 0 0,0 0-1 0 0,-1 0 1 0 0,2 1 0 0 0,21 1-27 0 0,0-22 89 0 0,-21 19-72 0 0,-1-1 0 0 0,1 1-1 0 0,0 0 1 0 0,0-1 0 0 0,-1 1 0 0 0,1-1 0 0 0,-1 0 0 0 0,1 0 0 0 0,-1 1-1 0 0,0-1 1 0 0,1 0 0 0 0,-1 0 0 0 0,0 0 0 0 0,0-1 0 0 0,-1 1-1 0 0,1 0 1 0 0,0 0 0 0 0,0-4 0 0 0,6-16-36 0 0,61-107-68 0 0,-44 99 118 0 0,-22 29-3 0 0,0-1 0 0 0,0 0 0 0 0,-1 1 0 0 0,1-1 1 0 0,0 0-1 0 0,-1 0 0 0 0,0 0 0 0 0,1 0 0 0 0,-1 0 1 0 0,0 0-1 0 0,0 0 0 0 0,1-5 0 0 0,0 6 11 0 0,-1 0 0 0 0,1 0 0 0 0,-1 0 0 0 0,1 0 0 0 0,-1 0 0 0 0,1 1 0 0 0,0-1 0 0 0,-1 0 0 0 0,1 1 0 0 0,0-1 0 0 0,-1 1 0 0 0,1 0 0 0 0,0 0 0 0 0,0-1 0 0 0,-1 1 0 0 0,1 0 0 0 0,0 1 0 0 0,0-1 0 0 0,-1 0 0 0 0,1 0 0 0 0,0 1 0 0 0,2 0 0 0 0,-5 4 139 0 0,0 1 0 0 0,0 0 0 0 0,1 0 1 0 0,0-1-1 0 0,0 1 0 0 0,2 8 0 0 0,-1-1 33 0 0,-3 29 121 0 0,0-32-285 0 0,2-1 1 0 0,-1 1 0 0 0,1 0 0 0 0,0 0 0 0 0,1 0 0 0 0,1 0 0 0 0,-1 0 0 0 0,1-1 0 0 0,6 15-1 0 0,-6-17-14 0 0,0 0-1 0 0,0 0 1 0 0,0 0-1 0 0,-1 0 1 0 0,0 0-1 0 0,0 0 1 0 0,-1 0-1 0 0,0 0 1 0 0,-1 11-1 0 0,0-10-70 0 0,1-1 0 0 0,0 1 0 0 0,0-1 0 0 0,1 1 0 0 0,0-1 0 0 0,0 1 0 0 0,3 8-1 0 0,-1-5 1248 0 0,-3 2-5762 0 0,-2-26-4518 0 0,2 9 8380 0 0,0-9-700 0 0,0 2-2466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6168 0 0,'0'-57'10557'0'0,"5"57"-9500"0"0,1 0-1 0 0,-1 0 1 0 0,0 0 0 0 0,0 0 0 0 0,0 1 0 0 0,0 0-1 0 0,7 2 1 0 0,20 70 1224 0 0,-30-67-2183 0 0,1 1 0 0 0,-1-1 0 0 0,-1 1 0 0 0,0-1 0 0 0,0 1 0 0 0,0 0 0 0 0,0-1 0 0 0,-1 11 0 0 0,-1-7 5 0 0,2-1 1 0 0,0 1-1 0 0,0 0 0 0 0,0 0 0 0 0,1-1 0 0 0,5 14 0 0 0,-1 2 50 0 0,-2 1 0 0 0,0 0-1 0 0,-2 0 1 0 0,0 0-1 0 0,-2 0 1 0 0,-4 30 0 0 0,3 11 216 0 0,1-66-288 0 0,1-34-60 0 0,11 13-18 0 0,-11 18-2 0 0,1 0 0 0 0,-1 0 0 0 0,0 0-1 0 0,1 0 1 0 0,-1-1 0 0 0,0 1-1 0 0,0 0 1 0 0,0 0 0 0 0,-1-1 0 0 0,1 1-1 0 0,-1-1 1 0 0,1 1 0 0 0,-1-4 0 0 0,1-3 2 0 0,1 1-1 0 0,-1 0 1 0 0,1 0 0 0 0,1-1 0 0 0,-1 1 0 0 0,1 1 0 0 0,1-1 0 0 0,7-13 0 0 0,15-36 51 0 0,-5 23-60 0 0,-16 16 222 0 0,-5 18-198 0 0,1 0 0 0 0,-1 1 0 0 0,1-1 1 0 0,-1 0-1 0 0,0 0 0 0 0,1 1 1 0 0,-1-1-1 0 0,0 0 0 0 0,1 1 1 0 0,-1-1-1 0 0,0 1 0 0 0,0-1 1 0 0,1 0-1 0 0,-1 1 0 0 0,0-1 1 0 0,0 1-1 0 0,0-1 0 0 0,0 1 1 0 0,1-1-1 0 0,-1 1 0 0 0,0-1 1 0 0,0 0-1 0 0,0 1 0 0 0,0-1 1 0 0,0 1-1 0 0,0-1 0 0 0,0 1 0 0 0,0-1 1 0 0,0 1-1 0 0,0-1 0 0 0,-1 1 1 0 0,1-1-1 0 0,0 1 0 0 0,0-1 1 0 0,-1 1-1 0 0,10 136-281 0 0,-9-136 233 0 0,1 0-1 0 0,-1 1 0 0 0,0-1 0 0 0,0 0 0 0 0,1 1 0 0 0,-1-1 0 0 0,1 0 1 0 0,-1 1-1 0 0,1-1 0 0 0,0 0 0 0 0,-1 0 0 0 0,1 0 0 0 0,0 1 0 0 0,2 1 1 0 0,5 16-597 0 0,-8-18 497 0 0,1 1 0 0 0,-1 0-1 0 0,0-1 1 0 0,1 1 0 0 0,-1-1 0 0 0,1 1-1 0 0,-1-1 1 0 0,1 1 0 0 0,0-1 0 0 0,0 1-1 0 0,0-1 1 0 0,-1 1 0 0 0,1-1 0 0 0,0 0-1 0 0,1 0 1 0 0,-1 0 0 0 0,0 1 0 0 0,0-1-1 0 0,1 0 1 0 0,-1 0 0 0 0,0-1 0 0 0,1 1-1 0 0,-1 0 1 0 0,1 0 0 0 0,-1-1 0 0 0,1 1-1 0 0,-1-1 1 0 0,1 1 0 0 0,-1-1 0 0 0,1 0-1 0 0,0 1 1 0 0,-1-1 0 0 0,1 0 0 0 0,0 0-1 0 0,-1 0 1 0 0,3-1 0 0 0,0 2-297 0 0,0-2 0 0 0,0 1 0 0 0,1 0 0 0 0,-1-1-1 0 0,0 1 1 0 0,0-1 0 0 0,0-1 0 0 0,0 1 0 0 0,0 0 0 0 0,-1-1 0 0 0,1 0 0 0 0,0 0 0 0 0,3-2 0 0 0,20-17-1340 0 0,-24 20 1646 0 0,0-1-1 0 0,0 0 1 0 0,0 0 0 0 0,-1 0-1 0 0,1 0 1 0 0,-1 0-1 0 0,1-1 1 0 0,-1 1 0 0 0,0-1-1 0 0,0 1 1 0 0,0-1-1 0 0,0 0 1 0 0,0 0 0 0 0,-1 0-1 0 0,1 0 1 0 0,-1 0-1 0 0,0 0 1 0 0,2-6 0 0 0,-2 6 17 0 0,0-1 0 0 0,0 1 1 0 0,1 0-1 0 0,-1 0 1 0 0,1 0-1 0 0,0 1 1 0 0,0-1-1 0 0,0 0 1 0 0,0 1-1 0 0,3-3 1 0 0,-3 2-7 0 0,1 1-1 0 0,-1 0 1 0 0,0-1 0 0 0,0 0 0 0 0,0 0 0 0 0,-1 1 0 0 0,1-1 0 0 0,-1 0 0 0 0,3-6 0 0 0,13-39-1716 0 0,-15 43 1717 0 0,1 1 0 0 0,-1-1 0 0 0,0 0-1 0 0,-1-1 1 0 0,1 1 0 0 0,-1 0 0 0 0,0 0 0 0 0,0-1 0 0 0,-1-8-1 0 0,0-14 141 0 0,0-68 734 0 0,0 28 4778 0 0,0 67-5444 0 0,0 1 1 0 0,0-1-1 0 0,-1 0 0 0 0,1 1 1 0 0,0-1-1 0 0,-1 1 1 0 0,1-1-1 0 0,0 0 1 0 0,-1 1-1 0 0,1-1 0 0 0,-1 1 1 0 0,1-1-1 0 0,-1 1 1 0 0,1-1-1 0 0,-1 1 0 0 0,0 0 1 0 0,1-1-1 0 0,-1 1 1 0 0,1 0-1 0 0,-1-1 0 0 0,0 1 1 0 0,1 0-1 0 0,-1 0 1 0 0,0 0-1 0 0,1 0 1 0 0,-1-1-1 0 0,0 1 0 0 0,0 0 1 0 0,1 0-1 0 0,-1 0 1 0 0,0 0-1 0 0,1 0 0 0 0,-1 1 1 0 0,0-1-1 0 0,1 0 1 0 0,-1 0-1 0 0,0 0 1 0 0,0 1-1 0 0,-6-1 1546 0 0,5 0-934 0 0,-23 21 1990 0 0,23-8-2384 0 0,0 0 0 0 0,1 0 0 0 0,0 0 0 0 0,2 0 0 0 0,1 17-1 0 0,-1-5-50 0 0,5 51 406 0 0,-5-71-619 0 0,0 0 0 0 0,0 0 0 0 0,1 0 0 0 0,0 0 0 0 0,0 0 1 0 0,0 0-1 0 0,0 0 0 0 0,1-1 0 0 0,0 1 0 0 0,0-1 0 0 0,0 0 0 0 0,6 6 0 0 0,-2-4 17 0 0,-5-5-50 0 0,0 0 1 0 0,-1 1-1 0 0,1-1 1 0 0,-1 1-1 0 0,1-1 0 0 0,-1 1 1 0 0,0-1-1 0 0,1 1 1 0 0,-1 0-1 0 0,0-1 0 0 0,0 1 1 0 0,0 0-1 0 0,0 0 1 0 0,-1 0-1 0 0,1 0 1 0 0,-1 0-1 0 0,1 0 0 0 0,0 3 1 0 0,17 69 633 0 0,-17-71-622 0 0,0 0 0 0 0,0 0-1 0 0,0 0 1 0 0,1 0-1 0 0,-1 0 1 0 0,1 0 0 0 0,-1-1-1 0 0,1 1 1 0 0,0-1-1 0 0,0 1 1 0 0,5 3 0 0 0,12 18 187 0 0,6 20 341 0 0,-13-21-467 0 0,-10-21-84 0 0,-1 0 0 0 0,1 0 0 0 0,-1 0 0 0 0,0 1 1 0 0,0-1-1 0 0,0 1 0 0 0,0-1 0 0 0,0 0 0 0 0,0 1 0 0 0,-1 0 0 0 0,1-1 0 0 0,-1 1 0 0 0,0 3 0 0 0,5 8 1 0 0,-2 0-28 0 0,-6-11-119 0 0,-1 0-1 0 0,1 0 1 0 0,0-1-1 0 0,-1 1 1 0 0,0-1-1 0 0,1 1 1 0 0,-1-1 0 0 0,0 0-1 0 0,0 0 1 0 0,0-1-1 0 0,0 0 1 0 0,-7 2-1 0 0,-56 4-5176 0 0,52-6 3160 0 0,0 0-1 0 0,0 1 1 0 0,-17 4 0 0 0,11-1-1262 0 0,9-4-4361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10224 0 0,'-2'19'7552'0'0,"-1"-4"-4071"0"0,-1 15-321 0 0,-5 17-1467 0 0,0-3-1604 0 0,1-3-341 0 0,-2 7-1706 0 0,10-38 577 0 0,-1 1 0 0 0,0-1 0 0 0,-1 0 0 0 0,0 1 0 0 0,0-1 0 0 0,-6 13 0 0 0,6-13-1829 0 0,2 0-3886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164 238 6120 0 0,'-1'-22'6518'0'0,"-2"20"-5961"0"0,-1 0-1 0 0,1 0 0 0 0,0 1 1 0 0,-1-1-1 0 0,1 1 0 0 0,-1 0 1 0 0,0 0-1 0 0,1 0 0 0 0,-1 0 1 0 0,0 1-1 0 0,0-1 0 0 0,1 1 1 0 0,-6 0-1 0 0,7 0-474 0 0,-1 1 0 0 0,1-1 0 0 0,0 0 0 0 0,0 1 0 0 0,0-1 0 0 0,1 1-1 0 0,-1 0 1 0 0,0-1 0 0 0,0 1 0 0 0,0 0 0 0 0,0 0 0 0 0,1 1 0 0 0,-1-1 0 0 0,0 0 0 0 0,1 0 0 0 0,-1 1 0 0 0,1-1 0 0 0,0 1 0 0 0,-1-1-1 0 0,1 1 1 0 0,0 0 0 0 0,0-1 0 0 0,0 1 0 0 0,0 0 0 0 0,0 0 0 0 0,0 0 0 0 0,1 0 0 0 0,-1 0 0 0 0,0 3 0 0 0,-57 199 1374 0 0,56-199-1447 0 0,1-1 0 0 0,1 0 0 0 0,-1 0 0 0 0,1 0 0 0 0,-1 1 1 0 0,1-1-1 0 0,0 0 0 0 0,1 1 0 0 0,-1-1 0 0 0,1 0 1 0 0,0 0-1 0 0,0 0 0 0 0,0 0 0 0 0,0 1 0 0 0,1-1 0 0 0,0-1 1 0 0,-1 1-1 0 0,2 0 0 0 0,-1 0 0 0 0,0-1 0 0 0,1 1 0 0 0,-1-1 1 0 0,1 0-1 0 0,5 4 0 0 0,7 26 21 0 0,-14-31-27 0 0,-1 0 1 0 0,1 0 0 0 0,-1 0 0 0 0,1 0 0 0 0,0 0 0 0 0,0 0 0 0 0,0 0 0 0 0,0 0 0 0 0,0 0-1 0 0,0 0 1 0 0,1 0 0 0 0,-1-1 0 0 0,1 1 0 0 0,-1-1 0 0 0,1 1 0 0 0,-1-1 0 0 0,1 1-1 0 0,0-1 1 0 0,0 0 0 0 0,0 0 0 0 0,0 0 0 0 0,0 0 0 0 0,0 0 0 0 0,0 0 0 0 0,4 0 0 0 0,-2 0 7 0 0,-1 0 0 0 0,1 0 0 0 0,0-1 0 0 0,0 1 1 0 0,-1-1-1 0 0,1 0 0 0 0,0 0 0 0 0,0 0 0 0 0,0-1 1 0 0,-1 1-1 0 0,1-1 0 0 0,0 0 0 0 0,-1 0 0 0 0,1-1 1 0 0,0 1-1 0 0,-1-1 0 0 0,1 1 0 0 0,5-5 0 0 0,-2 3-6 0 0,-6 2-5 0 0,0 0 0 0 0,1-1 1 0 0,-1 1-1 0 0,0 0 0 0 0,0 0 0 0 0,0-1 1 0 0,0 1-1 0 0,0 0 0 0 0,0-1 0 0 0,0 1 1 0 0,0-1-1 0 0,0 1 0 0 0,-1-1 0 0 0,1 0 1 0 0,0 1-1 0 0,-1-1 0 0 0,1-3 0 0 0,2-4 12 0 0,60-117 224 0 0,-61 123-240 0 0,-1-1 1 0 0,0 0-1 0 0,0 0 1 0 0,0 0-1 0 0,0 1 1 0 0,0-1-1 0 0,-1 0 1 0 0,0-5-1 0 0,3-21-1 0 0,-1-94 77 0 0,-3 82-16 0 0,-1 28-6 0 0,0 0 1 0 0,-1 0-1 0 0,0 1 1 0 0,-1-1-1 0 0,-1 1 1 0 0,0 0-1 0 0,-1 0 1 0 0,0 1-1 0 0,-15-22 1 0 0,13 18 100 0 0,-2-2 11 0 0,2 7 46 0 0,-1 2 410 0 0,7 9-85 0 0,2 31-268 0 0,3-17-242 0 0,0-1 0 0 0,0 0 1 0 0,2 1-1 0 0,-1-1 0 0 0,2-1 0 0 0,0 1 0 0 0,10 15 0 0 0,17 43 9 0 0,-26-62-44 0 0,-5-7 8 0 0,0 0-1 0 0,0 0 1 0 0,-1 0 0 0 0,1 0 0 0 0,-1 0-1 0 0,1 1 1 0 0,-1-1 0 0 0,0 0 0 0 0,0 1-1 0 0,0-1 1 0 0,0 1 0 0 0,-1 0 0 0 0,2 2-1 0 0,-1 0 6 0 0,0-1-1 0 0,0-1 0 0 0,1 1 0 0 0,-1 0 1 0 0,1 0-1 0 0,0 0 0 0 0,0-1 0 0 0,5 6 1 0 0,-5-6-5 0 0,1 0-1 0 0,-1 1 1 0 0,0-1 0 0 0,0 0 0 0 0,-1 1 0 0 0,1-1-1 0 0,-1 1 1 0 0,1 0 0 0 0,-1-1 0 0 0,0 1 0 0 0,0 4-1 0 0,0-3-22 0 0,1 0 0 0 0,0 0 0 0 0,0-1 0 0 0,0 1 0 0 0,1 0 0 0 0,-1-1 0 0 0,1 0 0 0 0,0 0-1 0 0,5 6 1 0 0,19 30-1147 0 0,-26-38 1031 0 0,0 0 0 0 0,0 0 0 0 0,0 0 0 0 0,0-1 0 0 0,0 1 0 0 0,1 0 0 0 0,-1-1 0 0 0,1 1 0 0 0,0-1 0 0 0,-1 1 0 0 0,3 1 0 0 0,1-1-810 0 0,0 0-1 0 0,0 0 1 0 0,0 0-1 0 0,0 0 1 0 0,0-1 0 0 0,0 1-1 0 0,0-1 1 0 0,1-1-1 0 0,-1 1 1 0 0,8-1 0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25 522 7104 0 0,'0'0'8553'0'0,"2"-30"-5768"0"0,32-78-1297 0 0,-27 86-1257 0 0,0-1 0 0 0,5-44 0 0 0,-4 21 25 0 0,-5 26-3 0 0,-1-1 0 0 0,-2 1 0 0 0,-2-31-1 0 0,1 7 1175 0 0,-2 43-1285 0 0,0 0 1 0 0,0 0 0 0 0,-1 0 0 0 0,1 1 0 0 0,0-1 0 0 0,0 1-1 0 0,0 0 1 0 0,-1 0 0 0 0,1 0 0 0 0,0 0 0 0 0,0 1 0 0 0,0-1-1 0 0,-1 1 1 0 0,1 0 0 0 0,-4 1 0 0 0,5 0-90 0 0,0 0-1 0 0,1 0 1 0 0,-1 0 0 0 0,1 0 0 0 0,0 1 0 0 0,-1-1-1 0 0,1 0 1 0 0,0 1 0 0 0,0-1 0 0 0,0 4 0 0 0,-13 23 223 0 0,12-27-251 0 0,0 1-1 0 0,1 0 1 0 0,-1 0 0 0 0,1-1-1 0 0,0 1 1 0 0,0 0 0 0 0,0 0-1 0 0,1 0 1 0 0,-1 0-1 0 0,1 0 1 0 0,-1 1 0 0 0,1 4-1 0 0,2 46 259 0 0,-1-34-138 0 0,-1-14-120 0 0,-1 1 25 0 0,1 0 0 0 0,-1 0 1 0 0,1-1-1 0 0,1 1 0 0 0,0 0 0 0 0,0 0 0 0 0,0 0 0 0 0,0-1 0 0 0,1 1 0 0 0,1-1 0 0 0,-1 1 1 0 0,1-1-1 0 0,5 10 0 0 0,-7-15-44 0 0,0 1 1 0 0,0-1-1 0 0,0 0 1 0 0,0 0-1 0 0,0 1 0 0 0,-1-1 1 0 0,1 0-1 0 0,0 1 1 0 0,-1-1-1 0 0,1 1 1 0 0,-1-1-1 0 0,0 1 0 0 0,0-1 1 0 0,1 1-1 0 0,-1-1 1 0 0,0 1-1 0 0,0-1 0 0 0,-1 3 1 0 0,1-2 2 0 0,0-1-1 0 0,0 1 1 0 0,0-1-1 0 0,0 0 1 0 0,0 1 0 0 0,0-1-1 0 0,1 1 1 0 0,-1-1 0 0 0,0 0-1 0 0,1 1 1 0 0,-1-1-1 0 0,1 0 1 0 0,-1 1 0 0 0,1-1-1 0 0,-1 0 1 0 0,1 0 0 0 0,0 1-1 0 0,0-1 1 0 0,0 0 0 0 0,0 0-1 0 0,2 2 1 0 0,20 26 61 0 0,-21-25-70 0 0,1 0 0 0 0,-1 0 1 0 0,1 0-1 0 0,0-1 0 0 0,0 1 0 0 0,1-1 0 0 0,-1 0 0 0 0,0 0 0 0 0,1 0 0 0 0,0 0 0 0 0,0 0 0 0 0,0-1 0 0 0,0 0 0 0 0,0 0 1 0 0,1 0-1 0 0,-1 0 0 0 0,9 1 0 0 0,-6-1-53 0 0,-3-1-4 0 0,0 0 0 0 0,0 0-1 0 0,0 0 1 0 0,1 0 0 0 0,-1-1 0 0 0,0 0-1 0 0,0 0 1 0 0,0 0 0 0 0,1 0-1 0 0,-1-1 1 0 0,0 1 0 0 0,0-1-1 0 0,0 0 1 0 0,0-1 0 0 0,5-1 0 0 0,16-11-373 0 0,-21 12 314 0 0,1 0 0 0 0,-1 0 0 0 0,-1-1 0 0 0,1 1 0 0 0,0-1 0 0 0,0 0 0 0 0,4-4 0 0 0,13-19-1366 0 0,31-51 0 0 0,-44 60 1099 0 0,0-1 1 0 0,8-26-1 0 0,0 1 242 0 0,-14 36 144 0 0,0 1 0 0 0,0-1 1 0 0,-1 0-1 0 0,0 0 0 0 0,0 1 0 0 0,0-1 1 0 0,-1 0-1 0 0,0 0 0 0 0,-1 0 0 0 0,-1-9 0 0 0,1-16 1534 0 0,10 66 11 0 0,-9-28-1424 0 0,2 1-1 0 0,-1 0 1 0 0,1 0-1 0 0,0-1 1 0 0,4 11 0 0 0,4 13 146 0 0,-4 7-61 0 0,-6-28-181 0 0,1 0-1 0 0,1 0 1 0 0,0 0 0 0 0,0 0 0 0 0,0 0-1 0 0,1-1 1 0 0,1 1 0 0 0,3 7 0 0 0,5 1 1 0 0,-9-13-19 0 0,0 0 1 0 0,0 0-1 0 0,0 0 1 0 0,-1 1-1 0 0,0-1 1 0 0,0 1-1 0 0,0-1 1 0 0,2 10 0 0 0,-1 1 15 0 0,-1-5-17 0 0,0 0 0 0 0,0 0 0 0 0,1 0 0 0 0,0 0 0 0 0,1 0 0 0 0,7 14 0 0 0,19 38-31 0 0,-23-46-7 0 0,0 1 0 0 0,16 22 0 0 0,29 38 21 0 0,-48-71-10 0 0,-3-3 9 0 0,1 0-1 0 0,0 0 0 0 0,0 0 0 0 0,1 0 1 0 0,-1 0-1 0 0,1-1 0 0 0,-1 1 0 0 0,1-1 1 0 0,6 5-1 0 0,-12-9-75 0 0,1 0-1 0 0,-1 0 1 0 0,1 0 0 0 0,0 0-1 0 0,0-1 1 0 0,0 1 0 0 0,0 0-1 0 0,1-1 1 0 0,-1 1 0 0 0,1-1-1 0 0,-3-4 1 0 0,3 4 41 0 0,0 1-1 0 0,0-1 1 0 0,-1 1 0 0 0,1 0-1 0 0,-1-1 1 0 0,0 1 0 0 0,1 0-1 0 0,-1 0 1 0 0,0 0 0 0 0,0 0-1 0 0,-1 0 1 0 0,-1-1 0 0 0,1 1-11 0 0,0 0-1 0 0,0 0 1 0 0,1-1 0 0 0,0 1 0 0 0,-1 0-1 0 0,1-1 1 0 0,0 0 0 0 0,0 0-1 0 0,0 1 1 0 0,-2-6 0 0 0,2 0-7 0 0,1 6 52 0 0,1 1 0 0 0,0 0 1 0 0,0 0-1 0 0,-1-1 0 0 0,1 1 0 0 0,-1 0 0 0 0,1 0 0 0 0,-1-1 1 0 0,0 1-1 0 0,1 0 0 0 0,-1 0 0 0 0,0 0 0 0 0,0 0 1 0 0,0 0-1 0 0,0 0 0 0 0,0 0 0 0 0,0 0 0 0 0,0 0 0 0 0,0 1 1 0 0,0-1-1 0 0,0 0 0 0 0,0 1 0 0 0,0-1 0 0 0,-1 1 0 0 0,-1-1 1 0 0,1 0-1 0 0,0 0 1 0 0,0 0 0 0 0,0 0 0 0 0,0 0-1 0 0,0-1 1 0 0,0 1 0 0 0,1 0 0 0 0,-1-1-1 0 0,0 1 1 0 0,1-1 0 0 0,-1 0 0 0 0,1 1 0 0 0,-1-1-1 0 0,1 0 1 0 0,0 0 0 0 0,0 0 0 0 0,-1-2-1 0 0,-21-27-98 0 0,-39-36 177 0 0,59 63-61 0 0,0 1 1 0 0,1-1-1 0 0,-1 0 0 0 0,0 1 0 0 0,1-1 0 0 0,0 0 1 0 0,0-1-1 0 0,0 1 0 0 0,0 0 0 0 0,0-5 0 0 0,-14-27 6 0 0,5 17 12 0 0,0-1 1 0 0,2 0-1 0 0,0 0 0 0 0,2-1 0 0 0,0 0 0 0 0,-5-29 0 0 0,5 10 189 0 0,2-1-1 0 0,1-63 0 0 0,4 103-198 0 0,0-1 0 0 0,0 1 0 0 0,1-1 0 0 0,-1 1 1 0 0,0 0-1 0 0,1-1 0 0 0,-1 1 0 0 0,1 0 0 0 0,-1 0 0 0 0,1 0 1 0 0,0-1-1 0 0,-1 1 0 0 0,1 0 0 0 0,0 0 0 0 0,0 0 1 0 0,0 0-1 0 0,0 0 0 0 0,0 0 0 0 0,0 0 0 0 0,0 0 1 0 0,0 1-1 0 0,0-1 0 0 0,3-1 0 0 0,11-14 329 0 0,-13 14-277 0 0,-1 0 1 0 0,1 0-1 0 0,0 0 0 0 0,0 0 1 0 0,0 0-1 0 0,0 0 0 0 0,0 0 1 0 0,1 1-1 0 0,-1-1 0 0 0,0 1 1 0 0,1 0-1 0 0,-1 0 0 0 0,1 0 1 0 0,-1 0-1 0 0,1 0 0 0 0,0 0 1 0 0,-1 0-1 0 0,1 1 0 0 0,0 0 1 0 0,0-1-1 0 0,-1 1 0 0 0,1 0 1 0 0,0 0-1 0 0,-1 1 0 0 0,1-1 1 0 0,0 0-1 0 0,2 2 0 0 0,5-1 116 0 0,0 1 0 0 0,0 0 0 0 0,0 0 0 0 0,0 1 0 0 0,-1 0 0 0 0,18 9 0 0 0,-14-3-24 0 0,0 0-1 0 0,0 0 1 0 0,13 15-1 0 0,-20-19-111 0 0,-1 0 1 0 0,-1 0-1 0 0,1 0 0 0 0,-1 1 0 0 0,0 0 0 0 0,0-1 1 0 0,-1 2-1 0 0,1-1 0 0 0,3 12 0 0 0,-5-12-2 0 0,0 0 0 0 0,1 1 0 0 0,0-1 0 0 0,0 0 1 0 0,5 7-1 0 0,-5-9-28 0 0,0 0 0 0 0,-1 1 0 0 0,0-1 1 0 0,1 1-1 0 0,-1 0 0 0 0,-1 0 1 0 0,1 0-1 0 0,-1 0 0 0 0,0 0 0 0 0,0 0 1 0 0,1 8-1 0 0,-2 149-807 0 0,-1-158 540 0 0,1-1 0 0 0,-1 1 0 0 0,1 0 1 0 0,-1-1-1 0 0,0 1 0 0 0,-1-1 0 0 0,1 1 0 0 0,0-1 1 0 0,-1 0-1 0 0,0 1 0 0 0,0-1 0 0 0,-2 3 0 0 0,-31 29-7967 0 0,34-34 6928 0 0,-4-1-734 0 0,-4 0-2230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27 100 4648 0 0,'0'-2'217'0'0,"0"1"-1"0"0,-1-1 1 0 0,1 1 0 0 0,0 0 0 0 0,-1-1-1 0 0,1 1 1 0 0,-1-1 0 0 0,1 1 0 0 0,-1 0 0 0 0,0-1-1 0 0,0 1 1 0 0,0 0 0 0 0,0 0 0 0 0,-1-3-1 0 0,0 3 11 0 0,1 0 0 0 0,0-1 0 0 0,0 1-1 0 0,0 0 1 0 0,0-1 0 0 0,0 0 0 0 0,1 1 0 0 0,-1-1-1 0 0,0 1 1 0 0,1-1 0 0 0,-1 0 0 0 0,1 1-1 0 0,-1-1 1 0 0,1 0 0 0 0,0-2 0 0 0,-5-42 6788 0 0,5 46-6913 0 0,1 0 0 0 0,-1-1-1 0 0,0 1 1 0 0,1 0 0 0 0,-1 0-1 0 0,0-1 1 0 0,0 1 0 0 0,1 0-1 0 0,-1 0 1 0 0,0-1-1 0 0,1 1 1 0 0,-1 0 0 0 0,1 0-1 0 0,-1 0 1 0 0,0 0 0 0 0,1 0-1 0 0,-1 0 1 0 0,0 0-1 0 0,1-1 1 0 0,-1 1 0 0 0,1 0-1 0 0,-1 0 1 0 0,0 0 0 0 0,1 1-1 0 0,-1-1 1 0 0,1 0 0 0 0,-1 0-1 0 0,0 0 1 0 0,1 0-1 0 0,-1 0 1 0 0,0 0 0 0 0,1 0-1 0 0,-1 1 1 0 0,1-1 0 0 0,-1 0-1 0 0,1 1 1 0 0,14 5 1312 0 0,-8 1-519 0 0,-5-5-795 0 0,0-1-1 0 0,0 1 1 0 0,-1-1-1 0 0,1 1 0 0 0,-1 0 1 0 0,1-1-1 0 0,-1 1 1 0 0,0 0-1 0 0,0 0 1 0 0,0 0-1 0 0,0 0 0 0 0,1 3 1 0 0,1 0-18 0 0,-1 0 0 0 0,1-1 0 0 0,-1 1-1 0 0,1-1 1 0 0,1 1 0 0 0,-1-1 0 0 0,1 0 0 0 0,5 4 0 0 0,9 13 173 0 0,-11-13-176 0 0,-4-4-54 0 0,0-1 0 0 0,0 1 0 0 0,-1 0 0 0 0,1 1 0 0 0,-1-1 0 0 0,0 0 0 0 0,0 1 0 0 0,0-1 0 0 0,2 9 0 0 0,-1-2-3 0 0,1-1 0 0 0,1 1 0 0 0,-1-1-1 0 0,2 0 1 0 0,-1 0 0 0 0,12 14 0 0 0,-11-17-12 0 0,-1 0 0 0 0,0 1 0 0 0,-1-1 0 0 0,0 1 0 0 0,0 0 0 0 0,0 0 0 0 0,-1 0 0 0 0,-1 1 0 0 0,3 12 0 0 0,-3-15-11 0 0,-1 0 0 0 0,0 0 0 0 0,1 0-1 0 0,0-1 1 0 0,1 1 0 0 0,-1 0 0 0 0,7 9-1 0 0,13 34-29 0 0,-20-42 32 0 0,0 0 0 0 0,1 0 0 0 0,0 0 0 0 0,0-1 0 0 0,1 1 1 0 0,6 8-1 0 0,16 32 18 0 0,-11-22-15 0 0,-11-20-17 0 0,0 0 0 0 0,-1 1-1 0 0,0-1 1 0 0,0 1 0 0 0,0 0 0 0 0,-1 0 0 0 0,2 8-1 0 0,-2-5-12 0 0,-2-5 11 0 0,1-1 1 0 0,-1 1 0 0 0,1 0-1 0 0,0-1 1 0 0,0 0 0 0 0,0 1-1 0 0,1-1 1 0 0,-1 0-1 0 0,1 1 1 0 0,-1-1 0 0 0,1 0-1 0 0,0 0 1 0 0,4 4 0 0 0,7 2-48 0 0,-11-9 53 0 0,-1 1-1 0 0,1 0 0 0 0,-1 0 0 0 0,1 0 0 0 0,-1 0 0 0 0,0 0 1 0 0,1 0-1 0 0,-1 1 0 0 0,0-1 0 0 0,0 0 0 0 0,0 1 0 0 0,0-1 1 0 0,0 0-1 0 0,0 1 0 0 0,0-1 0 0 0,-1 1 0 0 0,1 0 0 0 0,0-1 1 0 0,-1 1-1 0 0,1 0 0 0 0,-1 2 0 0 0,3 3-126 0 0,-1 0 0 0 0,1-1 0 0 0,0 1-1 0 0,1 0 1 0 0,0-1 0 0 0,0 0 0 0 0,0 0 0 0 0,1 0 0 0 0,0 0-1 0 0,7 6 1 0 0,23 32-1946 0 0,-33-41 1781 0 0,0 2-232 0 0,1 1 1 0 0,1-1-1 0 0,-1 0 0 0 0,1 0 0 0 0,0 0 0 0 0,0 0 1 0 0,0 0-1 0 0,1-1 0 0 0,7 6 0 0 0,-5-8 75 0 0,1-2-4782 0 0,-10-17-1167 0 0,1 11 5489 0 0,0-7-2893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232 581 5736 0 0,'-4'-9'528'0'0,"0"-1"0"0"0,0 0 0 0 0,-1 1 0 0 0,0 0 0 0 0,0 0 0 0 0,-10-11 0 0 0,-5-10 661 0 0,-9-13 471 0 0,17 25-698 0 0,0-1 1 0 0,-10-22 0 0 0,-11-2 625 0 0,-3-32 362 0 0,26 54-1281 0 0,8 19-600 0 0,1 0-1 0 0,0-1 1 0 0,0 1-1 0 0,0 0 1 0 0,1-1-1 0 0,-1 1 1 0 0,1 0-1 0 0,-1-1 1 0 0,1 1-1 0 0,0-1 1 0 0,0 1-1 0 0,0-1 1 0 0,0-3-1 0 0,-3-25 832 0 0,2 27-738 0 0,0-1 0 0 0,0 0 0 0 0,0 1 0 0 0,1-1 1 0 0,0 0-1 0 0,0 0 0 0 0,0 1 0 0 0,1-1 0 0 0,-1 0 1 0 0,1 1-1 0 0,0-1 0 0 0,0 0 0 0 0,1 1 0 0 0,-1-1 0 0 0,1 1 1 0 0,0 0-1 0 0,1-1 0 0 0,-1 1 0 0 0,0 0 0 0 0,5-4 1 0 0,-2 3-17 0 0,1 0-1 0 0,0 1 1 0 0,0 0 0 0 0,0 0 0 0 0,1 1 0 0 0,-1-1 0 0 0,1 1 0 0 0,0 1 0 0 0,0-1 0 0 0,0 1 0 0 0,0 1 0 0 0,11-2 0 0 0,-7 1 2 0 0,1 0 0 0 0,-1 2 0 0 0,0-1 0 0 0,1 1 0 0 0,-1 1 0 0 0,1 0 0 0 0,16 4 0 0 0,7 7 180 0 0,38 19 1 0 0,-40-16-209 0 0,-28-13-97 0 0,0 1 1 0 0,0 0-1 0 0,0 0 0 0 0,-1 0 0 0 0,1 1 1 0 0,-1-1-1 0 0,1 1 0 0 0,-1 0 0 0 0,5 7 1 0 0,14 13 143 0 0,-18-20-103 0 0,0-2-26 0 0,-1 1 0 0 0,0 1 0 0 0,0-1 0 0 0,0 0 0 0 0,0 1 0 0 0,-1 0-1 0 0,0 0 1 0 0,1 0 0 0 0,-1 0 0 0 0,-1 1 0 0 0,5 7 0 0 0,13 17 181 0 0,-18-28-204 0 0,0 1 0 0 0,0 0-1 0 0,-1-1 1 0 0,1 1 0 0 0,-1 0-1 0 0,0 0 1 0 0,1 0 0 0 0,-1 0-1 0 0,0 0 1 0 0,0 0 0 0 0,0 0 0 0 0,-1 0-1 0 0,1 1 1 0 0,0-1 0 0 0,-1 0-1 0 0,1 5 1 0 0,13 192 197 0 0,-15-194-227 0 0,0 1 0 0 0,0-1 0 0 0,0 1-1 0 0,-1 0 1 0 0,0-1 0 0 0,0 0 0 0 0,0 0 0 0 0,0 1 0 0 0,-1-1-1 0 0,0-1 1 0 0,0 1 0 0 0,-1 0 0 0 0,1-1 0 0 0,-1 1 0 0 0,-6 4-1 0 0,-9 15-369 0 0,17-22 218 0 0,-1 0 0 0 0,1 0 0 0 0,-1 0 0 0 0,1 0 0 0 0,-1 0 1 0 0,0-1-1 0 0,0 1 0 0 0,1-1 0 0 0,-1 0 0 0 0,0 1 0 0 0,0-1 0 0 0,0-1 0 0 0,-1 1 0 0 0,1 0 0 0 0,0-1 0 0 0,0 0 0 0 0,0 1 0 0 0,-6-2 1 0 0,5 1-274 0 0,0 0 0 0 0,0 0 0 0 0,0-1 0 0 0,0 0 0 0 0,0 1 0 0 0,0-2 0 0 0,1 1 0 0 0,-1 0 0 0 0,0-1 0 0 0,1 1 0 0 0,-1-1 1 0 0,1 0-1 0 0,-1 0 0 0 0,-5-5 0 0 0,6 4 158 0 0,0 0 0 0 0,1 0 1 0 0,-1-1-1 0 0,1 1 0 0 0,0-1 1 0 0,-1 1-1 0 0,1-1 0 0 0,1 0 1 0 0,-1 1-1 0 0,-1-8 0 0 0,-1-48-5810 0 0,4 59 6008 0 0,0-30-6590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8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7712 0 0,'0'0'13678'0'0,"0"24"-9731"0"0,0-9-3439 0 0,-1 3-144 0 0,1 0 0 0 0,1 0 0 0 0,1-1 0 0 0,5 26-1 0 0,20 59 241 0 0,-21-86-548 0 0,-1-1 0 0 0,-1 1-1 0 0,2 18 1 0 0,-4-19-17 0 0,1-1 0 0 0,0-1 0 0 0,1 1 0 0 0,1 0 1 0 0,7 14-1 0 0,46 106-74 0 0,-41-91-20 0 0,-8-6 19 0 0,-8-30 39 0 0,0-1 1 0 0,0 0-1 0 0,1 1 0 0 0,0-1 0 0 0,0 0 0 0 0,0 0 1 0 0,4 6-1 0 0,-4-6 2 0 0,0 0 0 0 0,0-1 0 0 0,-1 1 0 0 0,0 0 0 0 0,0 0 0 0 0,0-1 0 0 0,-1 1 0 0 0,0 0 0 0 0,0 6 0 0 0,0-9-1 0 0,0-2 176 0 0,0-37-112 0 0,-9-87-24 0 0,8 100 21 0 0,-1 0-1 0 0,-6-26 1 0 0,5 31-25 0 0,1 1 0 0 0,0 0 0 0 0,2-20 1 0 0,0 29-37 0 0,0 0-1 0 0,1 0 1 0 0,0 0 0 0 0,1 0 0 0 0,-1 0 0 0 0,1 1 0 0 0,1-1 0 0 0,4-10 0 0 0,-6 16-4 0 0,0 1 0 0 0,0-1-1 0 0,0 1 1 0 0,0-1 0 0 0,-1 1 0 0 0,1-1 0 0 0,0 1 0 0 0,-1-1 0 0 0,1 0 0 0 0,-1 1 0 0 0,0-1 0 0 0,1 0-1 0 0,-1 0 1 0 0,0 1 0 0 0,0-1 0 0 0,0 0 0 0 0,-1-3 0 0 0,1 3-2 0 0,0-1 0 0 0,-1 1 0 0 0,1-1-1 0 0,0 1 1 0 0,1-1 0 0 0,-1 1 0 0 0,0-1 0 0 0,1 1 0 0 0,-1-1 0 0 0,1 1 0 0 0,0 0 0 0 0,1-3-1 0 0,2-8-3 0 0,-3 6 12 0 0,1 1-1 0 0,0 0 0 0 0,0 0 0 0 0,1 0 0 0 0,-1 0 0 0 0,1 0 0 0 0,1 0 0 0 0,6-8 0 0 0,2-6-3 0 0,-12 18 31 0 0,1 0 1 0 0,-1 0-1 0 0,1 0 0 0 0,0 0 1 0 0,0 1-1 0 0,0-1 0 0 0,0 0 1 0 0,0 1-1 0 0,0-1 0 0 0,1 1 0 0 0,-1-1 1 0 0,1 1-1 0 0,-1 0 0 0 0,1-1 1 0 0,1 0-1 0 0,-12 36 359 0 0,9-24-329 0 0,0 1 1 0 0,0 0-1 0 0,-1 0 0 0 0,-1 0 0 0 0,1 0 0 0 0,-6 15 1 0 0,5-13-14 0 0,0 0 0 0 0,1 0-1 0 0,1-1 1 0 0,1 23 0 0 0,1 6 99 0 0,-1-33-147 0 0,0 0-1 0 0,1 0 0 0 0,0-1 1 0 0,0 1-1 0 0,5 8 0 0 0,-4-8-23 0 0,0 0 0 0 0,0-1 0 0 0,-1 1-1 0 0,0 0 1 0 0,1 11 0 0 0,-3-17 23 0 0,0 1 0 0 0,0-1 0 0 0,0 0-1 0 0,0 0 1 0 0,1 1 0 0 0,-1-1 0 0 0,1 0 0 0 0,-1 0 0 0 0,1 0 0 0 0,0 0-1 0 0,0 0 1 0 0,0 0 0 0 0,0 0 0 0 0,0 0 0 0 0,0 0 0 0 0,1 0-1 0 0,-1 0 1 0 0,1-1 0 0 0,-1 1 0 0 0,1-1 0 0 0,0 1 0 0 0,-1-1 0 0 0,1 0-1 0 0,0 1 1 0 0,0-1 0 0 0,2 1 0 0 0,-1-1 2 0 0,-1 0 0 0 0,0 1 0 0 0,0-1 1 0 0,0 0-1 0 0,-1 1 0 0 0,1-1 0 0 0,0 1 0 0 0,-1 0 0 0 0,1 0 1 0 0,-1-1-1 0 0,1 1 0 0 0,1 4 0 0 0,-1-3-9 0 0,0-1-1 0 0,-1 1 1 0 0,1 0-1 0 0,1-1 1 0 0,-1 1-1 0 0,0-1 1 0 0,1 1-1 0 0,-1-1 1 0 0,1 0-1 0 0,0 0 1 0 0,0 0 0 0 0,-1-1-1 0 0,6 3 1 0 0,19 15-13 0 0,-25-17 17 0 0,1 0 0 0 0,0 0-1 0 0,0 0 1 0 0,0 0 0 0 0,0-1 0 0 0,0 1 0 0 0,0-1 0 0 0,0 1 0 0 0,0-1 0 0 0,0 0 0 0 0,1-1 0 0 0,-1 1 0 0 0,5 0 0 0 0,46 0-497 0 0,-36-2 244 0 0,-9-1-131 0 0,0-1-1 0 0,0 0 1 0 0,0 0-1 0 0,10-6 1 0 0,-19 9 350 0 0,2-1-17 0 0,-1 0 0 0 0,1 0-1 0 0,-1 0 1 0 0,0 0 0 0 0,1 0 0 0 0,-1 0-1 0 0,0 0 1 0 0,0 0 0 0 0,0-1 0 0 0,0 1-1 0 0,0 0 1 0 0,0-1 0 0 0,0 1 0 0 0,-1-1-1 0 0,1 1 1 0 0,0-1 0 0 0,-1 1 0 0 0,1-3-1 0 0,6-9-362 0 0,2 8 68 0 0,-8 5 295 0 0,0-1 0 0 0,0 1 0 0 0,-1 0 0 0 0,1-1 0 0 0,0 1 0 0 0,0 0 0 0 0,-1-1 1 0 0,1 1-1 0 0,0-1 0 0 0,0 1 0 0 0,-1-1 0 0 0,1 1 0 0 0,0-1 0 0 0,-1 1 0 0 0,1-1 0 0 0,-1 0 0 0 0,1 1 0 0 0,-1-1 0 0 0,1 0 0 0 0,-1 0 0 0 0,0 1 1 0 0,1-1-1 0 0,-1 0 0 0 0,0 0 0 0 0,0 1 0 0 0,1-3 0 0 0,6-16-1201 0 0,0 0-1 0 0,2 0 1 0 0,12-20 0 0 0,-18 34 938 0 0,0-1 1 0 0,0 1 0 0 0,-1-1 0 0 0,0 0-1 0 0,0 0 1 0 0,0 0 0 0 0,-1 0 0 0 0,2-11-1 0 0,-1 2-365 0 0,1 0-912 0 0,-1-1-1 0 0,0 0 0 0 0,-1-17 1 0 0,-1 19-4863 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3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5096 0 0,'0'0'4981'0'0,"-1"20"4865"0"0,3-8-6688 0 0,11-2-1837 0 0,1-1 1 0 0,30 15 0 0 0,-37-21-1177 0 0,1 1 0 0 0,-1 0 0 0 0,0 0 0 0 0,0 1 0 0 0,-1 0 0 0 0,1 0 0 0 0,-1 0 0 0 0,0 1 0 0 0,-1 0 0 0 0,1 0 0 0 0,-1 0 0 0 0,7 11 0 0 0,-10-13-77 0 0,0 0 0 0 0,0 0 0 0 0,1 0 0 0 0,-1-1 0 0 0,1 1 0 0 0,0-1 0 0 0,0 1 0 0 0,0-1 0 0 0,1 0 0 0 0,-1 0 0 0 0,5 3 0 0 0,23 19 292 0 0,38 55 512 0 0,-13-13-432 0 0,-52-62-390 0 0,-1 0 1 0 0,1 0-1 0 0,-1 1 1 0 0,1-1-1 0 0,-2 1 1 0 0,1 0-1 0 0,-1 0 0 0 0,3 8 1 0 0,11 23 22 0 0,-12-28-41 0 0,-1-1 1 0 0,1 1 0 0 0,-1-1 0 0 0,-1 1-1 0 0,0 0 1 0 0,0 0 0 0 0,-1 0-1 0 0,1 12 1 0 0,6 36-151 0 0,-5-37 108 0 0,-1 1 0 0 0,-1 0 0 0 0,0-1 0 0 0,-4 28 1 0 0,1 5-336 0 0,2-35 29 0 0,1-10-229 0 0,-1 1 0 0 0,0-1 0 0 0,0 0 0 0 0,-1 1 1 0 0,1-1-1 0 0,-2 0 0 0 0,1 0 0 0 0,-1 0 0 0 0,-1 0 1 0 0,1 0-1 0 0,-9 15 0 0 0,-16 28-13456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44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1230 790 9256 0 0,'-8'-38'3215'0'0,"-2"-5"-1113"0"0,10 40-1903 0 0,1-1 0 0 0,-1 1-1 0 0,0 0 1 0 0,1 0 0 0 0,0-1 0 0 0,0 1 0 0 0,0 0-1 0 0,0 0 1 0 0,0 0 0 0 0,1 0 0 0 0,1-3 0 0 0,7-16 855 0 0,-5 20-809 0 0,0 0-1 0 0,-1 1 1 0 0,2-1 0 0 0,-1 1-1 0 0,0 0 1 0 0,0 0 0 0 0,0 1 0 0 0,7-1-1 0 0,-5 1-135 0 0,0 0 0 0 0,-1 0 0 0 0,1 1 0 0 0,0 0-1 0 0,-1 0 1 0 0,1 1 0 0 0,-1 0 0 0 0,1 0 0 0 0,-1 0-1 0 0,0 1 1 0 0,0 0 0 0 0,0 0 0 0 0,0 0 0 0 0,0 1-1 0 0,-1 0 1 0 0,0 0 0 0 0,0 0 0 0 0,0 1 0 0 0,0 0-1 0 0,0 0 1 0 0,-1 0 0 0 0,0 0 0 0 0,0 1 0 0 0,4 7-1 0 0,4 8 232 0 0,0 0 0 0 0,-1 1-1 0 0,12 31 1 0 0,-19-34-207 0 0,-1-1 1 0 0,-1 1 0 0 0,0 0-1 0 0,-1 0 1 0 0,-2 0-1 0 0,0-1 1 0 0,0 1 0 0 0,-2 0-1 0 0,0-1 1 0 0,-9 28-1 0 0,-10 0 90 0 0,18-40-193 0 0,0 0-1 0 0,0 1 1 0 0,1 0-1 0 0,0-1 1 0 0,-2 10-1 0 0,3-10-2 0 0,-1 0 0 0 0,0 0 0 0 0,0-1 0 0 0,-1 1 0 0 0,1-1 0 0 0,-1 1 0 0 0,0-1 0 0 0,-1 0 0 0 0,1 0 0 0 0,-1-1 0 0 0,-9 7 0 0 0,-21 26 159 0 0,32-33-159 0 0,0 0 0 0 0,-1 0 0 0 0,1 0 0 0 0,-1-1 0 0 0,1 1 0 0 0,-9 5 0 0 0,-5 4 68 0 0,-2 16 54 0 0,14-24-106 0 0,-1 1 0 0 0,-1-1-1 0 0,1-1 1 0 0,-1 1 0 0 0,0-1 0 0 0,0 0 0 0 0,-11 4 0 0 0,-36 22 315 0 0,53-29-350 0 0,-3 3 22 0 0,-1-1-1 0 0,1 1 1 0 0,-1-1 0 0 0,1-1 0 0 0,-1 1 0 0 0,0-1-1 0 0,0 0 1 0 0,0 0 0 0 0,0 0 0 0 0,-1-1 0 0 0,-5 2-1 0 0,6-2 21 0 0,-1 1-1 0 0,0 0 0 0 0,1 0 0 0 0,-1 1 1 0 0,1-1-1 0 0,-7 5 0 0 0,-15 7 73 0 0,11-10-18 0 0,-1 0 1 0 0,0-1-1 0 0,-33 2 0 0 0,44-5-74 0 0,-1 0-1 0 0,1 0 1 0 0,0 0-1 0 0,-1-1 1 0 0,1 0-1 0 0,0 0 1 0 0,0-1 0 0 0,-1 1-1 0 0,1-1 1 0 0,0-1-1 0 0,1 1 1 0 0,-1-1-1 0 0,-8-5 1 0 0,1-3 12 0 0,1 2 6 0 0,1 0 1 0 0,0 0 0 0 0,0-2-1 0 0,-15-18 1 0 0,-4-16 70 0 0,22 34-91 0 0,1 0 1 0 0,0-1-1 0 0,-7-16 0 0 0,-2-8 10 0 0,7 19-30 0 0,0-1 0 0 0,1 0 1 0 0,2-1-1 0 0,0 0 0 0 0,0 0 0 0 0,2 0 1 0 0,0-1-1 0 0,-1-34 0 0 0,5 39 0 0 0,-1 12-5 0 0,1 0-1 0 0,-1 0 1 0 0,1-1 0 0 0,0 1 0 0 0,0 0 0 0 0,0-1 0 0 0,1 1 0 0 0,-1 0 0 0 0,1 0 0 0 0,-1-1 0 0 0,1 1 0 0 0,0 0 0 0 0,1 0 0 0 0,-1 0 0 0 0,0 0-1 0 0,1 0 1 0 0,0 0 0 0 0,-1 0 0 0 0,1 1 0 0 0,0-1 0 0 0,1 1 0 0 0,-1-1 0 0 0,0 1 0 0 0,1 0 0 0 0,-1 0 0 0 0,5-3 0 0 0,1 1 8 0 0,0 0 1 0 0,1 0 0 0 0,-1 1 0 0 0,1 0-1 0 0,0 1 1 0 0,0-1 0 0 0,0 2-1 0 0,0-1 1 0 0,1 2 0 0 0,-1-1-1 0 0,0 1 1 0 0,0 0 0 0 0,0 1 0 0 0,1 0-1 0 0,-1 1 1 0 0,0 0 0 0 0,0 0-1 0 0,0 1 1 0 0,-1 0 0 0 0,1 0-1 0 0,-1 1 1 0 0,1 0 0 0 0,-1 1 0 0 0,0-1-1 0 0,-1 2 1 0 0,14 11 0 0 0,33 33 126 0 0,-35-33-88 0 0,-1 0 0 0 0,0 2 0 0 0,-1 0 0 0 0,18 26 0 0 0,-22-25-32 0 0,1 0 28 0 0,0 2 1 0 0,-1 0-1 0 0,-1 0 1 0 0,-1 1 0 0 0,-2 1-1 0 0,11 35 1 0 0,-3 3 60 0 0,-10-39-72 0 0,-1 1 1 0 0,4 29-1 0 0,-4-9-25 0 0,-3-27 10 0 0,0 1 0 0 0,-1-1 1 0 0,-1 0-1 0 0,-1 1 0 0 0,-1-1 0 0 0,0 1 1 0 0,-1-1-1 0 0,-6 26 0 0 0,-10 28 114 0 0,16-60-114 0 0,0 0 1 0 0,0 0-1 0 0,-1 0 1 0 0,-1 0-1 0 0,0-1 1 0 0,0 1-1 0 0,-1-1 1 0 0,-1 0-1 0 0,-11 16 1 0 0,-9 1 76 0 0,23-25-87 0 0,0 1-1 0 0,1-1 1 0 0,-1 1-1 0 0,1 0 1 0 0,0-1-1 0 0,-1 1 1 0 0,1 1-1 0 0,0-1 1 0 0,1 0-1 0 0,-1 0 1 0 0,1 1-1 0 0,-2 3 1 0 0,2-4-4 0 0,-1 0 0 0 0,0 0 1 0 0,0 0-1 0 0,0 0 0 0 0,0 0 0 0 0,0 0 1 0 0,0-1-1 0 0,-1 1 0 0 0,1-1 0 0 0,-1 1 1 0 0,0-1-1 0 0,-4 3 0 0 0,-23 21 73 0 0,26-22-64 0 0,0 0 1 0 0,0-1-1 0 0,-1 0 1 0 0,0 0-1 0 0,1 0 1 0 0,-1 0-1 0 0,0-1 0 0 0,0 0 1 0 0,0 0-1 0 0,-1 0 1 0 0,1-1-1 0 0,0 0 1 0 0,-7 1-1 0 0,5-1 4 0 0,-1 1 0 0 0,0-2 1 0 0,0 1-1 0 0,1-1 0 0 0,-1 0 0 0 0,0-1 0 0 0,0 1 1 0 0,1-2-1 0 0,-9-1 0 0 0,5-1-19 0 0,1-1 0 0 0,0 0 0 0 0,0-1 0 0 0,0 0 0 0 0,1 0 0 0 0,-16-15 0 0 0,6 6 0 0 0,3 1 0 0 0,1-1 0 0 0,1 0 0 0 0,0-1 0 0 0,1-1 0 0 0,1 0 0 0 0,0-1 0 0 0,-9-20 0 0 0,-57-139 0 0 0,68 150 0 0 0,1-2 0 0 0,1 1 0 0 0,-5-38 0 0 0,11 55 0 0 0,1 1 0 0 0,0 0 0 0 0,1 0 0 0 0,0 0 0 0 0,0 0 0 0 0,1 0 0 0 0,1-1 0 0 0,0 1 0 0 0,0 1 0 0 0,1-1 0 0 0,0 0 0 0 0,1 1 0 0 0,5-11 0 0 0,51-76 0 0 0,-57 92 0 0 0,-1 0 0 0 0,1 0 0 0 0,0 0 0 0 0,0 1 0 0 0,1-1 0 0 0,-1 1 0 0 0,5-4 0 0 0,7-7 0 0 0,1-4 0 0 0,-14 15 0 0 0,1 0 0 0 0,0-1 0 0 0,1 1 0 0 0,-1 0 0 0 0,0 1 0 0 0,1-1 0 0 0,0 1 0 0 0,-1-1 0 0 0,1 1 0 0 0,0 0 0 0 0,0 0 0 0 0,6-1 0 0 0,6-4 0 0 0,-9 3 0 0 0,-1 1 0 0 0,1 1 0 0 0,0-1 0 0 0,0 1 0 0 0,-1 0 0 0 0,1 1 0 0 0,0 0 0 0 0,1 0 0 0 0,7 0 0 0 0,-12 1 0 0 0,7-1 0 0 0,0 1 0 0 0,0 0 0 0 0,-1 1 0 0 0,1 0 0 0 0,0 1 0 0 0,-1 0 0 0 0,0 0 0 0 0,1 1 0 0 0,-1 0 0 0 0,16 8 0 0 0,-14-3 0 0 0,32 28 0 0 0,28 39 0 0 0,-67-70 0 0 0,1-1 0 0 0,-1 1 0 0 0,-1 0 0 0 0,1 0 0 0 0,-1 1 0 0 0,0-1 0 0 0,4 9 0 0 0,14 22 0 0 0,-16-25 0 0 0,1 0 0 0 0,-1 0 0 0 0,-1 0 0 0 0,0 1 0 0 0,-1 0 0 0 0,5 23 0 0 0,-6-23 0 0 0,0 8 0 0 0,0 0 0 0 0,-1 1 0 0 0,-3 26 0 0 0,1-6 0 0 0,0-29 0 0 0,0 0 0 0 0,-1 0 0 0 0,0 0 0 0 0,-1 0 0 0 0,-1 0 0 0 0,0-1 0 0 0,0 1 0 0 0,-1-1 0 0 0,0 0 0 0 0,-1 0 0 0 0,-13 17 0 0 0,-9 11 0 0 0,25-33 0 0 0,0 0 0 0 0,0-1 0 0 0,-1 0 0 0 0,0 0 0 0 0,0 0 0 0 0,-7 6 0 0 0,-49 47 0 0 0,58-56 0 0 0,1 0 0 0 0,-1 0 0 0 0,0-1 0 0 0,0 1 0 0 0,0 0 0 0 0,0-1 0 0 0,0 0 0 0 0,0 1 0 0 0,-1-1 0 0 0,1 0 0 0 0,0 0 0 0 0,-1 0 0 0 0,-4 1 0 0 0,-20 8 0 0 0,11-4 0 0 0,0 0 0 0 0,0-1 0 0 0,-1-1 0 0 0,0 0 0 0 0,1-2 0 0 0,-1 0 0 0 0,0 0 0 0 0,-34-3 0 0 0,47 1 0 0 0,0 0 0 0 0,0-1 0 0 0,-1 1 0 0 0,1-1 0 0 0,0 0 0 0 0,0 0 0 0 0,0-1 0 0 0,0 1 0 0 0,0-1 0 0 0,0 0 0 0 0,1 0 0 0 0,-1 0 0 0 0,0 0 0 0 0,1-1 0 0 0,0 1 0 0 0,-5-6 0 0 0,-11-6 0 0 0,-3 0 0 0 0,14 9 0 0 0,1 0 0 0 0,-1 0 0 0 0,1-1 0 0 0,0 0 0 0 0,1 0 0 0 0,-7-8 0 0 0,-2 0 0 0 0,8 7 0 0 0,0 0 0 0 0,0 0 0 0 0,0 0 0 0 0,-9-15 0 0 0,2-3 0 0 0,1 0 0 0 0,0-1 0 0 0,-13-44 0 0 0,16 38 0 0 0,-9-55 0 0 0,18 73 0 0 0,0 1 0 0 0,0-1 0 0 0,1 0 0 0 0,1 1 0 0 0,0-1 0 0 0,1 1 0 0 0,4-16 0 0 0,1 0 0 0 0,-5 19 0 0 0,0 1 0 0 0,0-1 0 0 0,1 1 0 0 0,0 0 0 0 0,1 0 0 0 0,0 0 0 0 0,0 1 0 0 0,7-10 0 0 0,47-57 0 0 0,-48 63 0 0 0,1 0 0 0 0,-1 0 0 0 0,2 1 0 0 0,21-17 0 0 0,-21 19 0 0 0,-7 6 0 0 0,0 1 0 0 0,1-1 0 0 0,-1 2 0 0 0,0-1 0 0 0,1 0 0 0 0,-1 1 0 0 0,1 0 0 0 0,-1 0 0 0 0,1 1 0 0 0,0 0 0 0 0,-1 0 0 0 0,7 0 0 0 0,-7 1 0 0 0,1-1 0 0 0,-1-1 0 0 0,-1 0 0 0 0,0 1 0 0 0,1 0 0 0 0,-1 0 0 0 0,0 0 0 0 0,1 0 0 0 0,-1 1 0 0 0,0 0 0 0 0,1 0 0 0 0,-1 0 0 0 0,0 0 0 0 0,0 1 0 0 0,0-1 0 0 0,0 1 0 0 0,0 0 0 0 0,0 0 0 0 0,-1 1 0 0 0,1-1 0 0 0,5 6 0 0 0,3 5 0 0 0,0 0 0 0 0,-1 1 0 0 0,-1 0 0 0 0,0 1 0 0 0,-1 0 0 0 0,-1 0 0 0 0,8 21 0 0 0,3 9 0 0 0,-15-38 0 0 0,-1 0 0 0 0,0 1 0 0 0,0-1 0 0 0,3 15 0 0 0,1 15 0 0 0,-3-1 0 0 0,1 65 0 0 0,-5-75 0 0 0,1-4 0 0 0,0-1 0 0 0,-2 0 0 0 0,-1 0 0 0 0,0 0 0 0 0,-1 0 0 0 0,-2-1 0 0 0,-9 29 0 0 0,-1-1 0 0 0,13-41 0 0 0,0 0 0 0 0,0 0 0 0 0,0 0 0 0 0,-1-1 0 0 0,0 1 0 0 0,0-1 0 0 0,0 0 0 0 0,-1 0 0 0 0,-6 8 0 0 0,0-4 0 0 0,7-8 0 0 0,1 0 0 0 0,0 0 0 0 0,-1 1 0 0 0,1-1 0 0 0,0 1 0 0 0,1-1 0 0 0,-1 1 0 0 0,0-1 0 0 0,1 1 0 0 0,0 0 0 0 0,-1 0 0 0 0,0 4 0 0 0,-5 8 0 0 0,-1-1 0 0 0,-1 0 0 0 0,-1 0 0 0 0,1 0 0 0 0,-2-1 0 0 0,0-1 0 0 0,-1 0 0 0 0,0 0 0 0 0,0-1 0 0 0,-29 18 0 0 0,-39 1 0 0 0,72-27 0 0 0,-1-1 0 0 0,1 0 0 0 0,-1 0 0 0 0,1 0 0 0 0,-15 0 0 0 0,4-2 0 0 0,1 0 0 0 0,-1 0 0 0 0,-21-5 0 0 0,22-6 0 0 0,-38-29 0 0 0,34 25 0 0 0,1 0 0 0 0,-36-35 0 0 0,25 17 0 0 0,19 20 0 0 0,0 0 0 0 0,1-1 0 0 0,-16-23 0 0 0,-11-45 0 0 0,32 70 0 0 0,0-1 0 0 0,1-1 0 0 0,1 1 0 0 0,1-1 0 0 0,-1 0 0 0 0,2 0 0 0 0,-3-20 0 0 0,-8-32 0 0 0,8 47 0 0 0,2 1 0 0 0,0-1 0 0 0,1 0 0 0 0,1 0 0 0 0,1 0 0 0 0,0-1 0 0 0,2 1 0 0 0,0 0 0 0 0,1 0 0 0 0,1 0 0 0 0,0 0 0 0 0,8-20 0 0 0,34-34 0 0 0,-44 71 0 0 0,0-1 0 0 0,1 0 0 0 0,-1 1 0 0 0,0-1 0 0 0,1 1 0 0 0,-1-1 0 0 0,1 1 0 0 0,0 0 0 0 0,0 0 0 0 0,0 0 0 0 0,0 0 0 0 0,0 0 0 0 0,0 0 0 0 0,1 0 0 0 0,4-2 0 0 0,1-2 0 0 0,1 0 0 0 0,-1 1 0 0 0,1 0 0 0 0,0 0 0 0 0,0 1 0 0 0,15-6 0 0 0,5-1 0 0 0,-19 6 0 0 0,1 0 0 0 0,0 1 0 0 0,0 1 0 0 0,1 0 0 0 0,-1 1 0 0 0,1 0 0 0 0,17-1 0 0 0,83 5 0 0 0,-84-1 0 0 0,-20-1 0 0 0,0 0 0 0 0,-1 0 0 0 0,1 1 0 0 0,0 0 0 0 0,-1 0 0 0 0,1 1 0 0 0,-1 0 0 0 0,1 1 0 0 0,-1-1 0 0 0,0 1 0 0 0,0 0 0 0 0,0 1 0 0 0,0 0 0 0 0,9 8 0 0 0,-3-2 0 0 0,-3-4 0 0 0,-1 2 0 0 0,1-1 0 0 0,-2 1 0 0 0,1 0 0 0 0,-1 1 0 0 0,0 0 0 0 0,-1 0 0 0 0,0 1 0 0 0,-1 0 0 0 0,0 0 0 0 0,8 18 0 0 0,10 47 0 0 0,-15-51 0 0 0,-1 1 0 0 0,-1 0 0 0 0,-1 0 0 0 0,-2 1 0 0 0,3 36 0 0 0,-6-26 0 0 0,-1 0 0 0 0,-2 0 0 0 0,-2 0 0 0 0,-1 0 0 0 0,-12 40 0 0 0,9-43 0 0 0,7-25 0 0 0,-1 0 0 0 0,0 0 0 0 0,0 0 0 0 0,-1 0 0 0 0,0 0 0 0 0,0-1 0 0 0,-1 1 0 0 0,-9 12 0 0 0,-18 28 0 0 0,26-38 0 0 0,0 0 0 0 0,-1-1 0 0 0,0 0 0 0 0,-1 0 0 0 0,0 0 0 0 0,-10 9 0 0 0,7-9 0 0 0,0-1 0 0 0,-1 0 0 0 0,0 0 0 0 0,0-1 0 0 0,-1-1 0 0 0,1 0 0 0 0,-2 0 0 0 0,1-1 0 0 0,0-1 0 0 0,-1 0 0 0 0,0 0 0 0 0,0-2 0 0 0,0 1 0 0 0,0-2 0 0 0,0 0 0 0 0,-1 0 0 0 0,1-1 0 0 0,0-1 0 0 0,-26-4 0 0 0,35 3 0 0 0,0 1 0 0 0,0-1 0 0 0,0 1 0 0 0,0-1 0 0 0,0 0 0 0 0,1 0 0 0 0,-1-1 0 0 0,1 1 0 0 0,-6-6 0 0 0,-25-16 0 0 0,26 19 0 0 0,1 0 0 0 0,0-1 0 0 0,0 0 0 0 0,0 0 0 0 0,1-1 0 0 0,0 0 0 0 0,-6-8 0 0 0,-40-62 0 0 0,41 59 0 0 0,-1 1 0 0 0,8 11 0 0 0,0 1 0 0 0,0-1 0 0 0,0 0 0 0 0,1 0 0 0 0,0 0 0 0 0,1 0 0 0 0,-3-8 0 0 0,-11-31 0 0 0,11 34 0 0 0,0-1 0 0 0,1 0 0 0 0,-4-23 0 0 0,2-4 0 0 0,2 0 0 0 0,2-1 0 0 0,2 0 0 0 0,1 1 0 0 0,9-53 0 0 0,13 21 0 0 0,-2 17 0 0 0,-14 36 0 0 0,1 1 0 0 0,2-1 0 0 0,-1 1 0 0 0,2 0 0 0 0,0 1 0 0 0,15-15 0 0 0,-11 11 0 0 0,-7 9 0 0 0,0 1 0 0 0,0 0 0 0 0,1 1 0 0 0,0-1 0 0 0,1 2 0 0 0,0-1 0 0 0,21-12 0 0 0,7-4 0 0 0,-32 20 0 0 0,1 1 0 0 0,-1 0 0 0 0,1 0 0 0 0,0 0 0 0 0,0 1 0 0 0,0-1 0 0 0,1 2 0 0 0,13-4 0 0 0,-15 4 0 0 0,0 1 0 0 0,0-1 0 0 0,0-1 0 0 0,0 1 0 0 0,8-6 0 0 0,16-6 0 0 0,-1 8 0 0 0,1 2 0 0 0,-1 0 0 0 0,1 2 0 0 0,-1 1 0 0 0,39 4 0 0 0,-59-2 0 0 0,0 1 0 0 0,0-1 0 0 0,0 2 0 0 0,0-1 0 0 0,0 1 0 0 0,-1 0 0 0 0,0 1 0 0 0,1 0 0 0 0,-1 0 0 0 0,-1 1 0 0 0,1 0 0 0 0,-1 0 0 0 0,1 1 0 0 0,-1 0 0 0 0,-1 0 0 0 0,0 0 0 0 0,1 1 0 0 0,6 11 0 0 0,-10-12 0 0 0,1 0 0 0 0,-1 0 0 0 0,1 0 0 0 0,1 0 0 0 0,-1-1 0 0 0,1 0 0 0 0,5 5 0 0 0,-5-6 0 0 0,-1 1 0 0 0,0-1 0 0 0,0 1 0 0 0,0 0 0 0 0,-1 0 0 0 0,1 0 0 0 0,3 9 0 0 0,18 30 0 0 0,-17-31 0 0 0,-1 0 0 0 0,0 0 0 0 0,-1 1 0 0 0,0 0 0 0 0,-1 0 0 0 0,4 16 0 0 0,4 41 0 0 0,-5-34 0 0 0,-2 1 0 0 0,3 64 0 0 0,-9-66 0 0 0,0 49 0 0 0,-10 88 0 0 0,8-163 0 0 0,0 0 0 0 0,0 0 0 0 0,-1-1 0 0 0,0 1 0 0 0,0-1 0 0 0,-1 1 0 0 0,-1-1 0 0 0,0 0 0 0 0,0-1 0 0 0,-7 10 0 0 0,10-17 0 0 0,-1 1 0 0 0,1 0 0 0 0,-1 0 0 0 0,1 0 0 0 0,0 0 0 0 0,0 1 0 0 0,0-1 0 0 0,0 0 0 0 0,1 1 0 0 0,-1 0 0 0 0,1-1 0 0 0,-1 1 0 0 0,1 0 0 0 0,0 0 0 0 0,-2 4 0 0 0,2-3 0 0 0,-1 0 0 0 0,0-1 0 0 0,0 1 0 0 0,0-1 0 0 0,-1 0 0 0 0,0 0 0 0 0,1 0 0 0 0,-1 0 0 0 0,0 0 0 0 0,0-1 0 0 0,-5 4 0 0 0,-1 1 0 0 0,1 0 0 0 0,0-1 0 0 0,0 0 0 0 0,-1-1 0 0 0,0 0 0 0 0,1 0 0 0 0,-2-1 0 0 0,-16 6 0 0 0,3-1 0 0 0,13-6 0 0 0,-1 0 0 0 0,1 0 0 0 0,-1-1 0 0 0,1-1 0 0 0,-1 0 0 0 0,1 0 0 0 0,-1-1 0 0 0,0 0 0 0 0,1-1 0 0 0,-1 0 0 0 0,0-1 0 0 0,1 0 0 0 0,0-1 0 0 0,-1 0 0 0 0,1 0 0 0 0,-18-10 0 0 0,-16-15 0 0 0,1-1 0 0 0,1-3 0 0 0,2-2 0 0 0,1-1 0 0 0,-41-48 0 0 0,33 29 0 0 0,22 27 0 0 0,-34-49 0 0 0,19 17 0 0 0,-35-57 0 0 0,67 101 0 0 0,1 0 0 0 0,0 0 0 0 0,1 0 0 0 0,1-1 0 0 0,0 0 0 0 0,-2-17 0 0 0,-14-63 0 0 0,14 73 0 0 0,2 0 0 0 0,0-1 0 0 0,2 1 0 0 0,0-1 0 0 0,2 0 0 0 0,1-29 0 0 0,1 41 0 0 0,0 3 0 0 0,-1 1 0 0 0,1-1 0 0 0,1 1 0 0 0,-1 0 0 0 0,2-1 0 0 0,-1 1 0 0 0,1 0 0 0 0,0 0 0 0 0,1 0 0 0 0,6-9 0 0 0,6-7 0 0 0,-8 11 0 0 0,0 1 0 0 0,1 0 0 0 0,1 0 0 0 0,16-15 0 0 0,13-12 0 0 0,-31 31 0 0 0,-1 0 0 0 0,1 0 0 0 0,1 1 0 0 0,-1 0 0 0 0,12-7 0 0 0,0 3 0 0 0,-1-1 0 0 0,24-19 0 0 0,-36 26 0 0 0,-1 1 0 0 0,1-1 0 0 0,0 1 0 0 0,1 1 0 0 0,9-4 0 0 0,16-9 0 0 0,0-1 0 0 0,1 2 0 0 0,0 1 0 0 0,61-16 0 0 0,118-16 0 0 0,-151 34 0 0 0,-38 8 0 0 0,1 1 0 0 0,0 1 0 0 0,-1 1 0 0 0,1 1 0 0 0,0 1 0 0 0,0 1 0 0 0,29 7 0 0 0,-40-7 0 0 0,0 2 0 0 0,0 0 0 0 0,-1 1 0 0 0,0 0 0 0 0,0 1 0 0 0,0 0 0 0 0,0 1 0 0 0,-1 1 0 0 0,0 0 0 0 0,-1 1 0 0 0,0 0 0 0 0,0 0 0 0 0,14 17 0 0 0,7 9 0 0 0,1 5 0 0 0,-15-15 0 0 0,-11-16 0 0 0,1 0 0 0 0,-2 1 0 0 0,1 0 0 0 0,-1 1 0 0 0,-1-1 0 0 0,0 1 0 0 0,-1 0 0 0 0,6 20 0 0 0,16 81 0 0 0,-15-47 0 0 0,-6-44 0 0 0,-1 0 0 0 0,1 35 0 0 0,-5-16 0 0 0,-10 68 0 0 0,8-92 0 0 0,-2-1 0 0 0,0 1 0 0 0,0-1 0 0 0,-2 1 0 0 0,0-2 0 0 0,0 1 0 0 0,-11 16 0 0 0,-6 6 0 0 0,-1 3 0 0 0,-2-2 0 0 0,-58 68 0 0 0,64-86 0 0 0,11-9 0 0 0,-1 0 0 0 0,-1-1 0 0 0,1 0 0 0 0,-2-1 0 0 0,0 0 0 0 0,0 0 0 0 0,0-2 0 0 0,-1 1 0 0 0,-16 6 0 0 0,-20 4 0 0 0,30-10 0 0 0,-1-1 0 0 0,0 0 0 0 0,0-1 0 0 0,0-2 0 0 0,0 0 0 0 0,-1-1 0 0 0,-24 0 0 0 0,33-2 0 0 0,1-1 0 0 0,-1-1 0 0 0,1 0 0 0 0,-1 0 0 0 0,1-1 0 0 0,0 0 0 0 0,0-1 0 0 0,-18-7 0 0 0,-4-6 0 0 0,1-2 0 0 0,1-1 0 0 0,0-1 0 0 0,2-2 0 0 0,-36-32 0 0 0,42 31 0 0 0,-3-2 0 0 0,1-1 0 0 0,-31-42 0 0 0,15 15 0 0 0,26 35 0 0 0,1 0 0 0 0,0-1 0 0 0,2-1 0 0 0,-11-22 0 0 0,-49-144 0 0 0,63 158 0 0 0,2-1 0 0 0,2-1 0 0 0,0 1 0 0 0,0-52 0 0 0,4 66 0 0 0,2-1 0 0 0,0 1 0 0 0,1 0 0 0 0,1 0 0 0 0,0 0 0 0 0,1 0 0 0 0,1 0 0 0 0,0 1 0 0 0,1-1 0 0 0,0 1 0 0 0,1 1 0 0 0,1-1 0 0 0,0 1 0 0 0,1 1 0 0 0,16-20 0 0 0,88-78 0 0 0,-95 93 0 0 0,0 1 0 0 0,1 1 0 0 0,0 1 0 0 0,32-18 0 0 0,93-38 0 0 0,-84 42 0 0 0,126-50 0 0 0,-52 29 0 0 0,-119 44 0 0 0,0 1 0 0 0,0 0 0 0 0,27-2 0 0 0,9-2 0 0 0,-3-2 0 0 0,0 1 0 0 0,1 3 0 0 0,82 1 0 0 0,-75 3 0 0 0,-28 1 0 0 0,0 0 0 0 0,0 2 0 0 0,-1 0 0 0 0,1 2 0 0 0,37 9 0 0 0,-25 4 0 0 0,-1 1 0 0 0,0 2 0 0 0,-2 2 0 0 0,0 1 0 0 0,-1 2 0 0 0,-2 2 0 0 0,0 1 0 0 0,-2 1 0 0 0,-1 2 0 0 0,-1 1 0 0 0,-2 1 0 0 0,41 62 0 0 0,-57-75 0 0 0,-1 1 0 0 0,0 0 0 0 0,-2 1 0 0 0,0 0 0 0 0,-2 0 0 0 0,0 1 0 0 0,-1 0 0 0 0,4 39 0 0 0,-3 14 0 0 0,-3 97 0 0 0,-4-144 0 0 0,0-25 0 0 0,1 15 0 0 0,-1 0 0 0 0,0 0 0 0 0,-2 0 0 0 0,0-1 0 0 0,-1 1 0 0 0,-1-1 0 0 0,-8 24 0 0 0,-9 0 0 0 0,-2-1 0 0 0,-2-1 0 0 0,-1-2 0 0 0,-2 0 0 0 0,-2-2 0 0 0,-62 58 0 0 0,73-79 0 0 0,0 0 0 0 0,0-1 0 0 0,-1-1 0 0 0,-1-1 0 0 0,0-1 0 0 0,0-1 0 0 0,-1-1 0 0 0,0-1 0 0 0,-36 8 0 0 0,9-7 0 0 0,-1-2 0 0 0,-1-2 0 0 0,-68-4 0 0 0,102-1 0 0 0,0-1 0 0 0,0-1 0 0 0,0-1 0 0 0,0 0 0 0 0,-30-12 0 0 0,11 3 0 0 0,-5-3 0 0 0,1-1 0 0 0,0-2 0 0 0,2-2 0 0 0,-56-39 0 0 0,31 13 0 0 0,-97-93 0 0 0,131 112 0 0 0,2-2 0 0 0,1 0 0 0 0,2-2 0 0 0,0 0 0 0 0,2-2 0 0 0,2 0 0 0 0,1-2 0 0 0,2 0 0 0 0,1-1 0 0 0,-15-56 0 0 0,27 74 0 0 0,0-1 0 0 0,2 0 0 0 0,0 0 0 0 0,1 0 0 0 0,1 1 0 0 0,1-1 0 0 0,1 0 0 0 0,0 0 0 0 0,2 0 0 0 0,0 1 0 0 0,2 0 0 0 0,0 0 0 0 0,0 0 0 0 0,2 1 0 0 0,1-1 0 0 0,0 2 0 0 0,1 0 0 0 0,0 0 0 0 0,18-20 0 0 0,36-37 0 0 0,81-84 0 0 0,-77 95 0 0 0,119-85 0 0 0,-149 123 0 0 0,0 1 0 0 0,2 2 0 0 0,0 2 0 0 0,2 2 0 0 0,58-18 0 0 0,-31 16 0 0 0,1 4 0 0 0,89-10 0 0 0,-83 17 0 0 0,0 4 0 0 0,0 3 0 0 0,151 17 0 0 0,-205-11 0 0 0,0 2 0 0 0,0 1 0 0 0,0 1 0 0 0,-1 1 0 0 0,0 0 0 0 0,0 2 0 0 0,-1 0 0 0 0,19 15 0 0 0,2 4 0 0 0,-2 2 0 0 0,60 64 0 0 0,-81-72 0 0 0,0 1 0 0 0,-2 1 0 0 0,-1 1 0 0 0,20 48 0 0 0,-16-35 0 0 0,-13-26 0 0 0,-1 0 0 0 0,0 1 0 0 0,-1 0 0 0 0,0 0 0 0 0,-2 0 0 0 0,2 21 0 0 0,-3 96 0 0 0,-2-73 0 0 0,2-46 0 0 0,-1 0 0 0 0,0 0 0 0 0,-2 0 0 0 0,1 0 0 0 0,-1 0 0 0 0,-1 0 0 0 0,0-1 0 0 0,-10 23 0 0 0,-16 12 0 0 0,13 0 0 0 0,2-20 0 0 0,-1-2 0 0 0,-1 1 0 0 0,-28 33 0 0 0,-28 34 0 0 0,49-62 0 0 0,0 0 0 0 0,-29 26 0 0 0,21-25 0 0 0,17-17 0 0 0,0-1 0 0 0,-1-1 0 0 0,0 0 0 0 0,-1 0 0 0 0,-29 16 0 0 0,6-8 0 0 0,25-13 0 0 0,-1-1 0 0 0,0 0 0 0 0,-1-1 0 0 0,-17 5 0 0 0,-32 7 0 0 0,31-7 0 0 0,-65 10 0 0 0,88-19 0 0 0,0-1 0 0 0,0-1 0 0 0,0 0 0 0 0,0 0 0 0 0,0-1 0 0 0,1-1 0 0 0,-1 0 0 0 0,0 0 0 0 0,1-1 0 0 0,-15-6 0 0 0,-15-7 0 0 0,1-2 0 0 0,1-1 0 0 0,1-2 0 0 0,1-2 0 0 0,1-1 0 0 0,1-2 0 0 0,-52-51 0 0 0,52 40 0 0 0,1-1 0 0 0,1-2 0 0 0,3-1 0 0 0,1-1 0 0 0,2-2 0 0 0,2 0 0 0 0,-20-55 0 0 0,34 67 0 0 0,1-1 0 0 0,2-1 0 0 0,1 1 0 0 0,2-1 0 0 0,0-51 0 0 0,4 66 0 0 0,0 1 0 0 0,1 0 0 0 0,1 0 0 0 0,1 0 0 0 0,1 0 0 0 0,8-26 0 0 0,7 2 0 0 0,2 1 0 0 0,2 1 0 0 0,2 1 0 0 0,1 1 0 0 0,57-62 0 0 0,-58 74 0 0 0,0 1 0 0 0,2 1 0 0 0,1 1 0 0 0,1 1 0 0 0,1 2 0 0 0,1 1 0 0 0,0 2 0 0 0,39-16 0 0 0,-3 6 0 0 0,-34 12 0 0 0,1 1 0 0 0,0 2 0 0 0,70-14 0 0 0,-99 25 0 0 0,320-31 0 0 0,-286 31 0 0 0,-1 3 0 0 0,0 0 0 0 0,1 3 0 0 0,-2 1 0 0 0,1 2 0 0 0,50 17 0 0 0,-49-11 0 0 0,-2 2 0 0 0,0 2 0 0 0,0 1 0 0 0,-2 1 0 0 0,-1 3 0 0 0,44 35 0 0 0,-62-44 0 0 0,79 68 0 0 0,-85-71 0 0 0,0 0 0 0 0,-1 0 0 0 0,0 0 0 0 0,0 1 0 0 0,-2 0 0 0 0,9 17 0 0 0,46 102 0 0 0,-58-122 0 0 0,1-1 0 0 0,-1 1 0 0 0,0 0 0 0 0,0 0 0 0 0,-1 0 0 0 0,0 0 0 0 0,0 0 0 0 0,0 11 0 0 0,28 122 0 0 0,-25-87 0 0 0,4 79 0 0 0,-20 99 0 0 0,8-224 0 0 0,0 1 0 0 0,0-1 0 0 0,-1 0 0 0 0,-1 1 0 0 0,1-1 0 0 0,-9 14 0 0 0,-9 25 0 0 0,10-23 0 0 0,-1 0 0 0 0,0 0 0 0 0,-2-1 0 0 0,-1-1 0 0 0,-24 29 0 0 0,36-47 0 0 0,-8 5 0 0 0,0 0 0 0 0,0-1 0 0 0,-1 0 0 0 0,-22 12 0 0 0,16-10 0 0 0,0 2 0 0 0,0-2 0 0 0,-2 0 0 0 0,1-1 0 0 0,-1-1 0 0 0,-1 0 0 0 0,0-2 0 0 0,0 0 0 0 0,0-2 0 0 0,-1 0 0 0 0,-22 1 0 0 0,31-5 0 0 0,-85 4 0 0 0,88-5 0 0 0,0-1 0 0 0,0 0 0 0 0,1 0 0 0 0,-1-1 0 0 0,0-1 0 0 0,0 1 0 0 0,-17-9 0 0 0,-9-7 0 0 0,4 3 0 0 0,0-2 0 0 0,1-1 0 0 0,-54-41 0 0 0,37 15 0 0 0,-86-86 0 0 0,118 112 0 0 0,0-2 0 0 0,2 0 0 0 0,0 0 0 0 0,1-1 0 0 0,-15-33 0 0 0,10 12 0 0 0,5 17 0 0 0,1-2 0 0 0,2 0 0 0 0,0 0 0 0 0,2 0 0 0 0,1-1 0 0 0,1-1 0 0 0,-4-43 0 0 0,10 49 0 0 0,-1 13 0 0 0,1 0 0 0 0,0-1 0 0 0,1 1 0 0 0,0-1 0 0 0,0 1 0 0 0,1 0 0 0 0,1-1 0 0 0,6-17 0 0 0,1 6 0 0 0,1 1 0 0 0,0 1 0 0 0,2 0 0 0 0,21-27 0 0 0,-26 38 0 0 0,34-39 0 0 0,2 3 0 0 0,77-62 0 0 0,-111 99 0 0 0,154-109 0 0 0,-134 98 0 0 0,0 2 0 0 0,2 1 0 0 0,51-19 0 0 0,-5 5 0 0 0,-60 22 0 0 0,0 1 0 0 0,1 0 0 0 0,0 2 0 0 0,30-6 0 0 0,70-6 0 0 0,159-3 0 0 0,-224 19 0 0 0,-35-1 0 0 0,1 2 0 0 0,0 0 0 0 0,-1 0 0 0 0,1 2 0 0 0,-1 1 0 0 0,38 9 0 0 0,-28 0 0 0 0,-2 0 0 0 0,0 2 0 0 0,0 1 0 0 0,-2 1 0 0 0,0 1 0 0 0,0 1 0 0 0,-2 1 0 0 0,0 2 0 0 0,-2 0 0 0 0,27 33 0 0 0,22 73 0 0 0,-46-89 0 0 0,-3 2 0 0 0,25 63 0 0 0,-33-72 0 0 0,-2-1 0 0 0,-1 1 0 0 0,9 56 0 0 0,1 1 0 0 0,-15-64 0 0 0,-2 1 0 0 0,0-1 0 0 0,-1 0 0 0 0,-2 1 0 0 0,0-1 0 0 0,-6 37 0 0 0,5-52 0 0 0,-1 1 0 0 0,0 0 0 0 0,0-1 0 0 0,-1 1 0 0 0,0-1 0 0 0,-1 0 0 0 0,0 0 0 0 0,0 0 0 0 0,-1 0 0 0 0,-9 12 0 0 0,-35 43 0 0 0,-20 6 0 0 0,56-61 0 0 0,0-1 0 0 0,-1 0 0 0 0,1 0 0 0 0,-2-2 0 0 0,1 0 0 0 0,-1 0 0 0 0,1-1 0 0 0,-1-1 0 0 0,-1-1 0 0 0,-22 3 0 0 0,19-4 0 0 0,3 1 0 0 0,-1-1 0 0 0,1-1 0 0 0,-1 0 0 0 0,1-2 0 0 0,-1 1 0 0 0,1-2 0 0 0,-1 0 0 0 0,-20-6 0 0 0,0-9 0 0 0,0-2 0 0 0,1-2 0 0 0,1-1 0 0 0,1-1 0 0 0,-53-49 0 0 0,13-2 0 0 0,2-3 0 0 0,-90-128 0 0 0,147 181 0 0 0,0 0 0 0 0,2-1 0 0 0,-13-33 0 0 0,10 21 0 0 0,9 21 0 0 0,0 0 0 0 0,2-1 0 0 0,0 0 0 0 0,1 0 0 0 0,1 0 0 0 0,0-1 0 0 0,1 1 0 0 0,1-1 0 0 0,1 1 0 0 0,0-1 0 0 0,2 0 0 0 0,0 1 0 0 0,8-34 0 0 0,-2 26 0 0 0,0 0 0 0 0,2 1 0 0 0,1 1 0 0 0,0 0 0 0 0,2 0 0 0 0,1 1 0 0 0,0 1 0 0 0,31-34 0 0 0,-26 36 0 0 0,0 1 0 0 0,2 0 0 0 0,0 2 0 0 0,1 0 0 0 0,0 1 0 0 0,25-11 0 0 0,-22 14 0 0 0,0 1 0 0 0,0 1 0 0 0,1 1 0 0 0,0 1 0 0 0,0 2 0 0 0,44-6 0 0 0,-27 8 0 0 0,1 1 0 0 0,-1 2 0 0 0,65 8 0 0 0,-68 1 0 0 0,0 1 0 0 0,-1 3 0 0 0,0 1 0 0 0,47 23 0 0 0,-58-24 0 0 0,14 9 0 0 0,-2 1 0 0 0,-1 1 0 0 0,62 50 0 0 0,-35-24 0 0 0,-47-35 0 0 0,0 0 0 0 0,-1 1 0 0 0,-1 1 0 0 0,-1 1 0 0 0,0 0 0 0 0,-1 1 0 0 0,-1 1 0 0 0,0 0 0 0 0,14 29 0 0 0,36 72 0 0 0,-37-63 0 0 0,-16-36 0 0 0,0 1 0 0 0,12 41 0 0 0,-6-18 0 0 0,-14-37 0 0 0,1 1 0 0 0,-2-1 0 0 0,1 0 0 0 0,-1 1 0 0 0,0-1 0 0 0,0 1 0 0 0,0 15 0 0 0,0 68 0 0 0,0-48 0 0 0,-1-1 0 0 0,-2 1 0 0 0,-2 0 0 0 0,-10 47 0 0 0,11-85 0 0 0,0 1 0 0 0,-1-1 0 0 0,1 0 0 0 0,-1 0 0 0 0,-1 0 0 0 0,-4 7 0 0 0,3-6 0 0 0,1 0 0 0 0,0 0 0 0 0,1 0 0 0 0,-1 1 0 0 0,-1 8 0 0 0,0-8 0 0 0,1 1 0 0 0,-1-1 0 0 0,0 0 0 0 0,-1-1 0 0 0,0 1 0 0 0,0-1 0 0 0,0 0 0 0 0,-14 11 0 0 0,-3 4 0 0 0,4 1 0 0 0,17-18 0 0 0,-1-1 0 0 0,0 0 0 0 0,-1 0 0 0 0,1 0 0 0 0,-1-1 0 0 0,0 1 0 0 0,0-1 0 0 0,0 0 0 0 0,0 0 0 0 0,0 0 0 0 0,-1 0 0 0 0,1-1 0 0 0,-1 0 0 0 0,0 0 0 0 0,-6 2 0 0 0,3-2 0 0 0,-168 35 0 0 0,155-35 0 0 0,0 0 0 0 0,0-1 0 0 0,0-1 0 0 0,0-1 0 0 0,0-1 0 0 0,-32-7 0 0 0,43 6 0 0 0,1 0 0 0 0,-1-1 0 0 0,1 0 0 0 0,-12-7 0 0 0,-8-4 0 0 0,3 4 0 0 0,0-2 0 0 0,1-1 0 0 0,0-1 0 0 0,-31-24 0 0 0,-5-13 0 0 0,2-2 0 0 0,2-3 0 0 0,-57-75 0 0 0,101 114 0 0 0,0 0 0 0 0,1-1 0 0 0,0 0 0 0 0,2-1 0 0 0,1 0 0 0 0,0 0 0 0 0,1-1 0 0 0,1-1 0 0 0,-6-38 0 0 0,4 10 0 0 0,-3-38 0 0 0,12 82 0 0 0,-1 0 0 0 0,2 0 0 0 0,-1-1 0 0 0,1 1 0 0 0,0 0 0 0 0,0 0 0 0 0,1 0 0 0 0,-1 0 0 0 0,2 0 0 0 0,-1 0 0 0 0,4-7 0 0 0,23-27 0 0 0,11-20 0 0 0,-29 42 0 0 0,0 1 0 0 0,1 0 0 0 0,1 1 0 0 0,1 0 0 0 0,0 1 0 0 0,23-18 0 0 0,-14 11 0 0 0,29-23 0 0 0,2 2 0 0 0,86-52 0 0 0,-102 75 0 0 0,0 2 0 0 0,53-17 0 0 0,-86 33 0 0 0,9-2 0 0 0,-1 1 0 0 0,1 0 0 0 0,28-2 0 0 0,1 0 0 0 0,-1-2 0 0 0,1 2 0 0 0,-1 1 0 0 0,1 2 0 0 0,0 2 0 0 0,0 2 0 0 0,45 8 0 0 0,-66-3 0 0 0,0 1 0 0 0,0 1 0 0 0,-1 0 0 0 0,0 2 0 0 0,0 1 0 0 0,-1 0 0 0 0,-1 1 0 0 0,23 21 0 0 0,-25-21 0 0 0,-3-1 0 0 0,0 0 0 0 0,-2 1 0 0 0,1 1 0 0 0,-2 0 0 0 0,0 0 0 0 0,-1 1 0 0 0,0 1 0 0 0,15 31 0 0 0,-1 4 0 0 0,-18-41 0 0 0,-1 0 0 0 0,0 1 0 0 0,-1-1 0 0 0,0 1 0 0 0,-1 0 0 0 0,3 16 0 0 0,12 59 0 0 0,-12-59 0 0 0,0 0 0 0 0,-2 1 0 0 0,2 38 0 0 0,-6-35 0 0 0,1 17 0 0 0,-2 0 0 0 0,-3 0 0 0 0,-11 61 0 0 0,7-78 0 0 0,-2 0 0 0 0,0 0 0 0 0,-30 57 0 0 0,-21 31 0 0 0,52-104 0 0 0,0 0 0 0 0,-1-1 0 0 0,0 0 0 0 0,-1 0 0 0 0,-1-2 0 0 0,0 1 0 0 0,0-1 0 0 0,-2-1 0 0 0,1 0 0 0 0,-20 11 0 0 0,3-4 0 0 0,-1-1 0 0 0,-1-2 0 0 0,0-1 0 0 0,-38 11 0 0 0,53-21 0 0 0,1 0 0 0 0,-1-2 0 0 0,0 0 0 0 0,0-1 0 0 0,0-1 0 0 0,-32-4 0 0 0,45 4 0 0 0,1-1 0 0 0,-1 0 0 0 0,0-1 0 0 0,1 1 0 0 0,-1-1 0 0 0,1 1 0 0 0,0-1 0 0 0,0 0 0 0 0,0 0 0 0 0,0-1 0 0 0,0 1 0 0 0,-3-4 0 0 0,-14-8 0 0 0,1 4 0 0 0,15 8 0 0 0,-1 0 0 0 0,0-1 0 0 0,1 1 0 0 0,-1-1 0 0 0,1 0 0 0 0,0 0 0 0 0,0-1 0 0 0,0 1 0 0 0,-4-7 0 0 0,-39-41 0 0 0,33 37 0 0 0,1 0 0 0 0,0-1 0 0 0,1-1 0 0 0,1 0 0 0 0,0-1 0 0 0,-13-26 0 0 0,12 14 0 0 0,1 0 0 0 0,-13-57 0 0 0,21 72 0 0 0,1 0 0 0 0,1 0 0 0 0,0 0 0 0 0,1-1 0 0 0,0 1 0 0 0,1 0 0 0 0,1 0 0 0 0,6-25 0 0 0,-5 32 0 0 0,0 0 0 0 0,0 0 0 0 0,1 0 0 0 0,0 0 0 0 0,0 1 0 0 0,0-1 0 0 0,1 1 0 0 0,0 0 0 0 0,0 1 0 0 0,1-1 0 0 0,6-4 0 0 0,15-11 0 0 0,35-22 0 0 0,-58 41 0 0 0,14-8 0 0 0,1 1 0 0 0,0 1 0 0 0,1 1 0 0 0,0 0 0 0 0,35-6 0 0 0,-22 4 0 0 0,1 1 0 0 0,-1 2 0 0 0,1 1 0 0 0,1 2 0 0 0,-1 1 0 0 0,0 1 0 0 0,1 2 0 0 0,34 6 0 0 0,-49-3 0 0 0,1 0 0 0 0,-1 2 0 0 0,0 0 0 0 0,0 1 0 0 0,36 20 0 0 0,-44-20 0 0 0,0 0 0 0 0,-1 1 0 0 0,0 1 0 0 0,0 0 0 0 0,-1 0 0 0 0,0 1 0 0 0,-1 1 0 0 0,0-1 0 0 0,13 22 0 0 0,-7-13 0 0 0,-12-15 0 0 0,0-1 0 0 0,0 1 0 0 0,0 0 0 0 0,-1 0 0 0 0,1 0 0 0 0,-1 0 0 0 0,0 1 0 0 0,3 8 0 0 0,4 20 0 0 0,-2 1 0 0 0,-1 1 0 0 0,-2-1 0 0 0,-1 1 0 0 0,-1 0 0 0 0,-2 0 0 0 0,-2 0 0 0 0,-10 55 0 0 0,10-81 0 0 0,-1 1 0 0 0,-1-1 0 0 0,1 0 0 0 0,-10 16 0 0 0,-10 25 0 0 0,18-36 0 0 0,-1 0 0 0 0,-1 0 0 0 0,0 0 0 0 0,-16 22 0 0 0,-7 14 0 0 0,19-33 0 0 0,0 0 0 0 0,-1 0 0 0 0,-1-1 0 0 0,0-1 0 0 0,-2 0 0 0 0,1-1 0 0 0,-20 15 0 0 0,-123 78 0 0 0,105-74 0 0 0,32-22 0 0 0,0-2 0 0 0,0 0 0 0 0,-1-1 0 0 0,0-1 0 0 0,0-1 0 0 0,0 0 0 0 0,-1-2 0 0 0,0-1 0 0 0,-24 1 0 0 0,36-2 0 0 0,0-1 0 0 0,0 0 0 0 0,0 0 0 0 0,0-1 0 0 0,0 0 0 0 0,0-1 0 0 0,0 0 0 0 0,0 0 0 0 0,0-1 0 0 0,0-1 0 0 0,0 0 0 0 0,1 0 0 0 0,-1-1 0 0 0,-12-6 0 0 0,18 7 0 0 0,-16-11 0 0 0,0-1 0 0 0,-34-32 0 0 0,46 39 0 0 0,2 0 0 0 0,-1-1 0 0 0,1 1 0 0 0,1-1 0 0 0,-1-1 0 0 0,2 1 0 0 0,-1-1 0 0 0,1 1 0 0 0,1-1 0 0 0,-4-16 0 0 0,5 21 0 0 0,1 0 0 0 0,0 1 0 0 0,0-1 0 0 0,0 0 0 0 0,1 1 0 0 0,0-1 0 0 0,0 0 0 0 0,0 0 0 0 0,0 0 0 0 0,1 1 0 0 0,0-1 0 0 0,0 0 0 0 0,0 1 0 0 0,0-1 0 0 0,1 1 0 0 0,0-1 0 0 0,4-6 0 0 0,7-17 0 0 0,6 8 0 0 0,-8-13 0 0 0,15 13 0 0 0,-4-8 0 0 0,-10 20 0 0 0,0 0 0 0 0,1 1 0 0 0,20-9 0 0 0,4-1 0 0 0,-20 7 0 0 0,-11 6 0 0 0,0 1 0 0 0,0 0 0 0 0,0 0 0 0 0,0 1 0 0 0,1-1 0 0 0,-1 2 0 0 0,11-3 0 0 0,59-10 0 0 0,66-7 0 0 0,-121 20 0 0 0,0 1 0 0 0,36 4 0 0 0,-44-2 0 0 0,1 1 0 0 0,-1 1 0 0 0,0 0 0 0 0,0 1 0 0 0,0 0 0 0 0,-1 1 0 0 0,20 12 0 0 0,-14-8 0 0 0,5-1 0 0 0,-20-9 0 0 0,1 1 0 0 0,-1 1 0 0 0,1-1 0 0 0,-1 0 0 0 0,0 1 0 0 0,1 0 0 0 0,-1-1 0 0 0,0 1 0 0 0,0 1 0 0 0,3 1 0 0 0,2 6 0 0 0,-4-6 0 0 0,0 0 0 0 0,0 0 0 0 0,0 1 0 0 0,-1-1 0 0 0,1 1 0 0 0,-1 0 0 0 0,-1 0 0 0 0,1 0 0 0 0,-1 0 0 0 0,3 7 0 0 0,11 46 0 0 0,-12-49 0 0 0,-1 0 0 0 0,0 0 0 0 0,-1 0 0 0 0,0 0 0 0 0,1 19 0 0 0,-2 7 0 0 0,0-23 0 0 0,0-1 0 0 0,-1 0 0 0 0,0 0 0 0 0,-1 1 0 0 0,0-1 0 0 0,-1 0 0 0 0,0 0 0 0 0,-6 18 0 0 0,-5-1 0 0 0,-1-2 0 0 0,-1 0 0 0 0,-2 0 0 0 0,0-2 0 0 0,-1 0 0 0 0,-2-1 0 0 0,-27 25 0 0 0,-112 87 0 0 0,115-105 0 0 0,-97 47 0 0 0,101-59 0 0 0,-1-2 0 0 0,-1-2 0 0 0,0-2 0 0 0,-1-1 0 0 0,-60 6 0 0 0,28-10 0 0 0,0-2 0 0 0,-99-8 0 0 0,88-6 0 0 0,-127-31 0 0 0,32 5 0 0 0,137 28 0 0 0,-315-60 0 0 0,351 65 0 0 0,0 0 0 0 0,0-1 0 0 0,0 0 0 0 0,1-1 0 0 0,-1 1 0 0 0,1-1 0 0 0,0-1 0 0 0,-11-8 0 0 0,17 11 0 0 0,-1 1 0 0 0,0-1 0 0 0,1 0 0 0 0,-1 0 0 0 0,1 1 0 0 0,0-1 0 0 0,-1 0 0 0 0,1-1 0 0 0,0 1 0 0 0,0 0 0 0 0,0 0 0 0 0,1 0 0 0 0,-1-1 0 0 0,0 1 0 0 0,1 0 0 0 0,0-1 0 0 0,-1 1 0 0 0,1 0 0 0 0,0-1 0 0 0,0 1 0 0 0,0 0 0 0 0,1-1 0 0 0,-1 1 0 0 0,0 0 0 0 0,1-1 0 0 0,0 1 0 0 0,-1 0 0 0 0,1 0 0 0 0,0-1 0 0 0,0 1 0 0 0,0 0 0 0 0,2-2 0 0 0,-2 2 0 0 0,0 1 0 0 0,0 0 0 0 0,0 0 0 0 0,0 0 0 0 0,0 0 0 0 0,0-1 0 0 0,0 2 0 0 0,0-1 0 0 0,0 0 0 0 0,1 0 0 0 0,-1 0 0 0 0,0 0 0 0 0,0 1 0 0 0,1-1 0 0 0,-1 1 0 0 0,1-1 0 0 0,1 0 0 0 0,11-6 0 0 0,-7-1 0 0 0,1 1 0 0 0,0 0 0 0 0,0 1 0 0 0,1-1 0 0 0,0 2 0 0 0,0-1 0 0 0,0 1 0 0 0,1 0 0 0 0,0 1 0 0 0,0 0 0 0 0,17-4 0 0 0,-16 6 0 0 0,0-2 0 0 0,0 0 0 0 0,18-8 0 0 0,-20 7 0 0 0,1 1 0 0 0,-1 0 0 0 0,1 0 0 0 0,0 1 0 0 0,13-2 0 0 0,40-4 0 0 0,1 1 0 0 0,0 4 0 0 0,124 8 0 0 0,-169-1 0 0 0,-1 0 0 0 0,0 2 0 0 0,0 0 0 0 0,0 2 0 0 0,-1 0 0 0 0,0 0 0 0 0,0 2 0 0 0,26 17 0 0 0,-29-18 0 0 0,59 54 0 0 0,-66-58 0 0 0,-2 1 0 0 0,1-1 0 0 0,0 1 0 0 0,-1 0 0 0 0,0 1 0 0 0,0-1 0 0 0,-1 1 0 0 0,1 0 0 0 0,-1 0 0 0 0,0 0 0 0 0,-1 1 0 0 0,0 0 0 0 0,0-1 0 0 0,4 14 0 0 0,-4-2 0 0 0,0 0 0 0 0,-1 0 0 0 0,-1 1 0 0 0,-1 24 0 0 0,-1-12 0 0 0,1-22 0 0 0,-1-1 0 0 0,-1 1 0 0 0,0 0 0 0 0,0 0 0 0 0,-1-1 0 0 0,1 1 0 0 0,-2-1 0 0 0,1 0 0 0 0,-1 0 0 0 0,-7 9 0 0 0,-8 12 0 0 0,-29 33 0 0 0,41-53 0 0 0,-82 81 0 0 0,68-73 0 0 0,0 0 0 0 0,-1-1 0 0 0,0-1 0 0 0,-1-1 0 0 0,-1-1 0 0 0,-31 12 0 0 0,8-5 0 0 0,-1-2 0 0 0,-1-3 0 0 0,0-1 0 0 0,-1-3 0 0 0,-62 6 0 0 0,19-9 0 0 0,-184-7 0 0 0,217-7 0 0 0,1-3 0 0 0,-98-26 0 0 0,102 24 0 0 0,-16-4 0 0 0,46 5 0 0 0,7 4 0 0 0,1 0 0 0 0,-36-7 0 0 0,29 9 0 0 0,1-2 0 0 0,-30-12 0 0 0,-5-1 0 0 0,-53-25 0 0 0,99 38 0 0 0,-1 0 0 0 0,1-1 0 0 0,0 0 0 0 0,0 0 0 0 0,1-2 0 0 0,-12-10 0 0 0,-6-4 0 0 0,27 22 0 0 0,1 0 0 0 0,-1 0 0 0 0,1-1 0 0 0,-1 1 0 0 0,1-1 0 0 0,0 1 0 0 0,-1-1 0 0 0,1 0 0 0 0,0 1 0 0 0,0-1 0 0 0,0 0 0 0 0,-1-3 0 0 0,2 3 0 0 0,-1 0 0 0 0,0 0 0 0 0,0 1 0 0 0,0-1 0 0 0,0 0 0 0 0,0 0 0 0 0,-1 1 0 0 0,1-1 0 0 0,0 1 0 0 0,-1-1 0 0 0,1 1 0 0 0,-4-3 0 0 0,4 3 0 0 0,0 0 0 0 0,0 0 0 0 0,0 0 0 0 0,0 0 0 0 0,0 0 0 0 0,0 0 0 0 0,1 0 0 0 0,-1-1 0 0 0,0 1 0 0 0,1 0 0 0 0,-1-1 0 0 0,1 1 0 0 0,-1 0 0 0 0,1-1 0 0 0,0 1 0 0 0,-1 0 0 0 0,1-1 0 0 0,0 1 0 0 0,0-3 0 0 0,0 2 0 0 0,0 0 0 0 0,0 0 0 0 0,-1 0 0 0 0,1 0 0 0 0,0 1 0 0 0,-1-1 0 0 0,1 0 0 0 0,-1 0 0 0 0,0 0 0 0 0,0 1 0 0 0,0-1 0 0 0,-1-2 0 0 0,1 2 0 0 0,0 0 0 0 0,1 0 0 0 0,-1 0 0 0 0,1-1 0 0 0,-1 1 0 0 0,1 0 0 0 0,0 0 0 0 0,0-1 0 0 0,0 1 0 0 0,0 0 0 0 0,0 0 0 0 0,0-1 0 0 0,1 1 0 0 0,-1 0 0 0 0,1 0 0 0 0,1-4 0 0 0,-2 6 0 0 0,1-2 0 0 0,0-1 0 0 0,1 1 0 0 0,-1 0 0 0 0,0 0 0 0 0,1 0 0 0 0,0 0 0 0 0,-1 0 0 0 0,1 1 0 0 0,0-1 0 0 0,0 0 0 0 0,0 1 0 0 0,0-1 0 0 0,3-1 0 0 0,4-3 0 0 0,14-15 0 0 0,0 1 0 0 0,2 1 0 0 0,0 1 0 0 0,1 1 0 0 0,0 1 0 0 0,51-22 0 0 0,-63 33 0 0 0,-1 0 0 0 0,1 1 0 0 0,15-3 0 0 0,44-15 0 0 0,-39 11 0 0 0,2 1 0 0 0,-1 1 0 0 0,1 3 0 0 0,54-4 0 0 0,-35 4 0 0 0,-3 2 0 0 0,0 2 0 0 0,0 3 0 0 0,0 2 0 0 0,0 2 0 0 0,0 2 0 0 0,64 19 0 0 0,-80-13 0 0 0,0 1 0 0 0,0 2 0 0 0,45 29 0 0 0,-47-27 0 0 0,-26-12 0 0 0,1 0 0 0 0,-1 0 0 0 0,0 1 0 0 0,-1 0 0 0 0,0 0 0 0 0,0 1 0 0 0,0 0 0 0 0,6 10 0 0 0,4 5 0 0 0,-13-18 0 0 0,-1 0 0 0 0,0 1 0 0 0,0 0 0 0 0,0 0 0 0 0,-1 0 0 0 0,0 0 0 0 0,0 0 0 0 0,-1 0 0 0 0,2 12 0 0 0,5 16 0 0 0,-4-18 0 0 0,0 0 0 0 0,-2 1 0 0 0,0-1 0 0 0,0 1 0 0 0,-2-1 0 0 0,0 1 0 0 0,-1-1 0 0 0,-4 27 0 0 0,4-38 0 0 0,0 0 0 0 0,-1-1 0 0 0,0 1 0 0 0,0 0 0 0 0,0 0 0 0 0,0-1 0 0 0,-1 1 0 0 0,0-1 0 0 0,1 0 0 0 0,-8 8 0 0 0,-46 40 0 0 0,35-33 0 0 0,11-12 0 0 0,0 0 0 0 0,0-1 0 0 0,0-1 0 0 0,-1 1 0 0 0,-17 5 0 0 0,-68 21 0 0 0,85-29 0 0 0,-16 4 0 0 0,0-1 0 0 0,0-1 0 0 0,-1-2 0 0 0,-30 1 0 0 0,-112-9 0 0 0,136 0 0 0 0,1-1 0 0 0,0-2 0 0 0,1-1 0 0 0,-41-17 0 0 0,9 4 0 0 0,35 11 0 0 0,-51-25 0 0 0,0-1 0 0 0,50 25 0 0 0,11 6 0 0 0,1-1 0 0 0,0-1 0 0 0,-29-19 0 0 0,-57-50 0 0 0,91 67 0 0 0,0 0 0 0 0,0-1 0 0 0,1-1 0 0 0,1 0 0 0 0,-19-25 0 0 0,24 28 0 0 0,1 1 0 0 0,0-1 0 0 0,0 0 0 0 0,1-1 0 0 0,0 1 0 0 0,0-1 0 0 0,1 1 0 0 0,0-1 0 0 0,1 0 0 0 0,0 0 0 0 0,-1-19 0 0 0,3 24 0 0 0,1-1 0 0 0,-1 1 0 0 0,1 0 0 0 0,0 0 0 0 0,1 0 0 0 0,-1 0 0 0 0,1 0 0 0 0,0 0 0 0 0,0 0 0 0 0,1 1 0 0 0,3-7 0 0 0,17-11 0 0 0,0 0 0 0 0,2 1 0 0 0,0 2 0 0 0,1 0 0 0 0,1 2 0 0 0,1 1 0 0 0,35-15 0 0 0,227-76 0 0 0,-225 90 0 0 0,105-12 0 0 0,-103 23 0 0 0,1 3 0 0 0,80 7 0 0 0,-139-4 0 0 0,3 1 0 0 0,-1 0 0 0 0,1 0 0 0 0,-1 2 0 0 0,1-1 0 0 0,-1 1 0 0 0,0 1 0 0 0,0 0 0 0 0,0 0 0 0 0,-1 1 0 0 0,1 1 0 0 0,-1-1 0 0 0,12 11 0 0 0,-15-10 0 0 0,0 0 0 0 0,0 1 0 0 0,-1 0 0 0 0,0 0 0 0 0,0 1 0 0 0,-1 0 0 0 0,0 0 0 0 0,-1 0 0 0 0,1 1 0 0 0,-1-1 0 0 0,-1 1 0 0 0,0 0 0 0 0,0 0 0 0 0,-1 0 0 0 0,0 1 0 0 0,0-1 0 0 0,-1 12 0 0 0,-1-13 0 0 0,1-1 0 0 0,-1 0 0 0 0,0 0 0 0 0,0 0 0 0 0,-1 0 0 0 0,0 0 0 0 0,-1 0 0 0 0,1 0 0 0 0,-1-1 0 0 0,0 1 0 0 0,-1 0 0 0 0,-6 11 0 0 0,-23 42 0 0 0,20-46 0 0 0,-1-2 0 0 0,0 1 0 0 0,-1-2 0 0 0,-23 16 0 0 0,-26 21 0 0 0,34-26 0 0 0,0-1 0 0 0,-2-1 0 0 0,0-2 0 0 0,-1-1 0 0 0,-1-2 0 0 0,0-1 0 0 0,-1-1 0 0 0,-1-2 0 0 0,-70 13 0 0 0,18-11 0 0 0,-1-4 0 0 0,0-4 0 0 0,-90-6 0 0 0,139-3 0 0 0,0-1 0 0 0,-58-16 0 0 0,35 7 0 0 0,30 7 0 0 0,0 0 0 0 0,0-3 0 0 0,0-1 0 0 0,-56-27 0 0 0,87 37 0 0 0,-1 0 0 0 0,1 0 0 0 0,0 1 0 0 0,-1-1 0 0 0,1 0 0 0 0,0 0 0 0 0,0-1 0 0 0,0 1 0 0 0,0 0 0 0 0,0 0 0 0 0,0 0 0 0 0,0-1 0 0 0,0 1 0 0 0,0-1 0 0 0,1 1 0 0 0,-2-3 0 0 0,-8-9 0 0 0,-1 6 0 0 0,8 6 0 0 0,0-1 0 0 0,0 1 0 0 0,1-1 0 0 0,-1 0 0 0 0,1 0 0 0 0,-1 1 0 0 0,1-2 0 0 0,0 1 0 0 0,-1 0 0 0 0,1 0 0 0 0,0-1 0 0 0,0 0 0 0 0,1 1 0 0 0,-1-1 0 0 0,1 0 0 0 0,-1 0 0 0 0,1 1 0 0 0,0-1 0 0 0,0 0 0 0 0,0 0 0 0 0,0-4 0 0 0,-3-24 0 0 0,4 29 0 0 0,0 1 0 0 0,0-1 0 0 0,0 1 0 0 0,0-1 0 0 0,0 1 0 0 0,1 0 0 0 0,-1-1 0 0 0,0 1 0 0 0,1 0 0 0 0,-1-1 0 0 0,1 1 0 0 0,-1 0 0 0 0,1-1 0 0 0,0 1 0 0 0,0 0 0 0 0,-1 0 0 0 0,1 0 0 0 0,0 0 0 0 0,0 0 0 0 0,0 0 0 0 0,0 0 0 0 0,2-2 0 0 0,-1 2 0 0 0,0 0 0 0 0,1 0 0 0 0,-1-1 0 0 0,0 1 0 0 0,0-1 0 0 0,-1 0 0 0 0,1 0 0 0 0,0 0 0 0 0,0 0 0 0 0,-1 0 0 0 0,2-3 0 0 0,10-10 0 0 0,10-1 0 0 0,-10-9 0 0 0,10 8 0 0 0,32-26 0 0 0,-33 19 0 0 0,93-37 0 0 0,-95 48 0 0 0,1 1 0 0 0,0 1 0 0 0,0 2 0 0 0,1 0 0 0 0,42-11 0 0 0,-6-2 0 0 0,-49 18 0 0 0,1 0 0 0 0,-1 0 0 0 0,0 1 0 0 0,1 0 0 0 0,14-2 0 0 0,42-7 0 0 0,-49 8 0 0 0,1 0 0 0 0,0 2 0 0 0,22-1 0 0 0,-9 3 0 0 0,-11-2 0 0 0,0 2 0 0 0,0 0 0 0 0,0 1 0 0 0,0 1 0 0 0,0 1 0 0 0,-1 1 0 0 0,1 1 0 0 0,23 9 0 0 0,-16-2 0 0 0,-18-8 0 0 0,0 0 0 0 0,-1 1 0 0 0,1-1 0 0 0,12 11 0 0 0,-18-12 0 0 0,0 0 0 0 0,0 0 0 0 0,-1 0 0 0 0,1 1 0 0 0,-1-1 0 0 0,0 1 0 0 0,0-1 0 0 0,0 1 0 0 0,0 0 0 0 0,0 0 0 0 0,-1 0 0 0 0,0 0 0 0 0,0 0 0 0 0,1 5 0 0 0,0-1 0 0 0,1 13 0 0 0,0 0 0 0 0,1 35 0 0 0,-4-50 0 0 0,0 0 0 0 0,-1 0 0 0 0,1 0 0 0 0,-1-1 0 0 0,0 1 0 0 0,-1 0 0 0 0,0 0 0 0 0,0 0 0 0 0,0-1 0 0 0,0 1 0 0 0,-1-1 0 0 0,0 0 0 0 0,0 0 0 0 0,0 0 0 0 0,-5 5 0 0 0,-2 0 0 0 0,-1 0 0 0 0,-25 16 0 0 0,2-2 0 0 0,29-20 0 0 0,-57 43 0 0 0,-119 68 0 0 0,159-105 0 0 0,0-2 0 0 0,0-1 0 0 0,-26 6 0 0 0,0-1 0 0 0,-14 5 0 0 0,0-4 0 0 0,0-2 0 0 0,-1-3 0 0 0,-1-2 0 0 0,1-4 0 0 0,-124-10 0 0 0,171 5 0 0 0,1-1 0 0 0,-1 0 0 0 0,0-1 0 0 0,1-1 0 0 0,0 0 0 0 0,0-1 0 0 0,1-1 0 0 0,-15-10 0 0 0,-7-3 0 0 0,29 17 0 0 0,0-1 0 0 0,0 0 0 0 0,0-1 0 0 0,1 1 0 0 0,0-1 0 0 0,-10-12 0 0 0,7 7 0 0 0,-32-48 0 0 0,37 53 0 0 0,1 0 0 0 0,0 1 0 0 0,0-1 0 0 0,1 0 0 0 0,-1 0 0 0 0,1 0 0 0 0,1-1 0 0 0,-1 1 0 0 0,1 0 0 0 0,0-1 0 0 0,1 1 0 0 0,-1-1 0 0 0,1 1 0 0 0,1-1 0 0 0,-1 1 0 0 0,1 0 0 0 0,0-1 0 0 0,3-9 0 0 0,1 1 0 0 0,0 0 0 0 0,1 0 0 0 0,1 0 0 0 0,0 1 0 0 0,1 0 0 0 0,16-22 0 0 0,27-12 0 0 0,-10 12 0 0 0,0-4 0 0 0,3 1 0 0 0,93-64 0 0 0,-115 89 0 0 0,2 2 0 0 0,27-10 0 0 0,-6 2 0 0 0,56-9 0 0 0,-83 22 0 0 0,-9 3 0 0 0,-1 0 0 0 0,1 1 0 0 0,1 0 0 0 0,-1 1 0 0 0,0 0 0 0 0,16-1 0 0 0,34-2 0 0 0,-26 1 0 0 0,1 2 0 0 0,-1 1 0 0 0,1 1 0 0 0,-1 2 0 0 0,39 7 0 0 0,-44-3 0 0 0,44 12 0 0 0,-67-17 0 0 0,1 1 0 0 0,-1 0 0 0 0,0 1 0 0 0,0-1 0 0 0,-1 1 0 0 0,1 0 0 0 0,0 0 0 0 0,-1 0 0 0 0,0 0 0 0 0,6 6 0 0 0,-7-4 0 0 0,1 0 0 0 0,0-1 0 0 0,1 1 0 0 0,-1-1 0 0 0,1 0 0 0 0,-1-1 0 0 0,1 1 0 0 0,8 3 0 0 0,-11-5 0 0 0,0 0 0 0 0,1-1 0 0 0,-1 1 0 0 0,0 0 0 0 0,0 0 0 0 0,0 0 0 0 0,0 1 0 0 0,-1-1 0 0 0,1 0 0 0 0,-1 1 0 0 0,1-1 0 0 0,1 4 0 0 0,15 23 0 0 0,13 2 0 0 0,-19-19 0 0 0,0 0 0 0 0,0 1 0 0 0,-1 1 0 0 0,11 17 0 0 0,-18-24 0 0 0,4 5 0 0 0,-1 0 0 0 0,-1 0 0 0 0,0 0 0 0 0,-1 1 0 0 0,0 0 0 0 0,6 25 0 0 0,0 9 0 0 0,-7-38 0 0 0,-2 1 0 0 0,0 0 0 0 0,0 0 0 0 0,1 14 0 0 0,-3-17 0 0 0,0 16 0 0 0,-5 45 0 0 0,4-62 0 0 0,0-1 0 0 0,0 0 0 0 0,-1 1 0 0 0,0-1 0 0 0,0 0 0 0 0,0 0 0 0 0,0 0 0 0 0,-1 0 0 0 0,0-1 0 0 0,0 1 0 0 0,0-1 0 0 0,0 1 0 0 0,-6 4 0 0 0,-13 9 0 0 0,-1 0 0 0 0,-1-2 0 0 0,0-1 0 0 0,-1-1 0 0 0,-48 19 0 0 0,50-27 0 0 0,0 0 0 0 0,0-2 0 0 0,-1-1 0 0 0,1-1 0 0 0,-1-1 0 0 0,-29-2 0 0 0,28 0 0 0 0,6 0 0 0 0,-1-1 0 0 0,0-1 0 0 0,1-1 0 0 0,0-1 0 0 0,0-1 0 0 0,0 0 0 0 0,1-1 0 0 0,-32-18 0 0 0,-10-2 0 0 0,-77-43 0 0 0,116 58 0 0 0,-27-17 0 0 0,-79-67 0 0 0,-8-4 0 0 0,130 97 0 0 0,1 0 0 0 0,0 0 0 0 0,0-1 0 0 0,0 1 0 0 0,0-1 0 0 0,1 0 0 0 0,-6-8 0 0 0,-20-21 0 0 0,23 26 0 0 0,0 0 0 0 0,0-1 0 0 0,1 1 0 0 0,0-1 0 0 0,0-1 0 0 0,1 1 0 0 0,0 0 0 0 0,0-1 0 0 0,1 0 0 0 0,0 0 0 0 0,1 0 0 0 0,0 0 0 0 0,0 0 0 0 0,0-17 0 0 0,2 22 0 0 0,1 0 0 0 0,0 0 0 0 0,0 1 0 0 0,0-1 0 0 0,0 1 0 0 0,1-1 0 0 0,-1 1 0 0 0,1-1 0 0 0,0 1 0 0 0,0 0 0 0 0,0-1 0 0 0,1 1 0 0 0,-1 0 0 0 0,1 1 0 0 0,-1-1 0 0 0,7-4 0 0 0,8-12 0 0 0,-5-4 0 0 0,17 11 0 0 0,39-29 0 0 0,-28 17 0 0 0,57-27 0 0 0,-20 24 0 0 0,81-18 0 0 0,-63 20 0 0 0,-63 16 0 0 0,-1-1 0 0 0,56-9 0 0 0,24-4 0 0 0,-79 15 0 0 0,1 1 0 0 0,35-3 0 0 0,146-13 0 0 0,157-6 0 0 0,-271 28 0 0 0,173 23 0 0 0,-254-18 0 0 0,0 1 0 0 0,-1 1 0 0 0,18 7 0 0 0,38 12 0 0 0,-60-21 0 0 0,1 1 0 0 0,-1 1 0 0 0,-1 0 0 0 0,1 1 0 0 0,-1 0 0 0 0,0 1 0 0 0,-1 1 0 0 0,13 11 0 0 0,-13-11 0 0 0,55 44 0 0 0,-64-51 0 0 0,-1-1 0 0 0,1 1 0 0 0,-1 0 0 0 0,0 0 0 0 0,0 1 0 0 0,0-1 0 0 0,0 0 0 0 0,0 1 0 0 0,-1-1 0 0 0,1 1 0 0 0,-1 0 0 0 0,1-1 0 0 0,-1 1 0 0 0,0 0 0 0 0,1 6 0 0 0,4 7 0 0 0,5 38 0 0 0,-11-50 0 0 0,1 0 0 0 0,-1-1 0 0 0,0 1 0 0 0,0 0 0 0 0,-1-1 0 0 0,1 1 0 0 0,-1 0 0 0 0,1-1 0 0 0,-1 1 0 0 0,0 0 0 0 0,-1-1 0 0 0,1 0 0 0 0,-4 7 0 0 0,-13 15 0 0 0,16-21 0 0 0,-1-1 0 0 0,1 1 0 0 0,-1-1 0 0 0,0 0 0 0 0,1 0 0 0 0,-1 0 0 0 0,-1 0 0 0 0,1 0 0 0 0,-6 3 0 0 0,-2 1 0 0 0,-1 0 0 0 0,0-1 0 0 0,-1-1 0 0 0,1 0 0 0 0,-1-1 0 0 0,0 0 0 0 0,0 0 0 0 0,-1-2 0 0 0,1 0 0 0 0,0 0 0 0 0,-1-1 0 0 0,0-1 0 0 0,1 0 0 0 0,-1-1 0 0 0,1 0 0 0 0,0-1 0 0 0,-1-1 0 0 0,1 0 0 0 0,-14-5 0 0 0,25 7 0 0 0,-1 0 0 0 0,1-1 0 0 0,0 1 0 0 0,-1 0 0 0 0,1-1 0 0 0,0 1 0 0 0,0-1 0 0 0,0 0 0 0 0,0 1 0 0 0,0-1 0 0 0,0 0 0 0 0,-2-3 0 0 0,-6-6 0 0 0,5 7 0 0 0,0 0 0 0 0,1-1 0 0 0,-1 1 0 0 0,1-1 0 0 0,0 0 0 0 0,0 0 0 0 0,1 0 0 0 0,-1 0 0 0 0,1-1 0 0 0,-4-10 0 0 0,-17-28 0 0 0,16 32 0 0 0,3 5 0 0 0,0 0 0 0 0,1 0 0 0 0,-1 0 0 0 0,2-1 0 0 0,-1 0 0 0 0,-3-13 0 0 0,-8-23 0 0 0,11 34 0 0 0,0-1 0 0 0,1 1 0 0 0,0-1 0 0 0,1 1 0 0 0,0-1 0 0 0,0-17 0 0 0,-12-172 0 0 0,14 189 0 0 0,-1 4 0 0 0,1 0 0 0 0,0 0 0 0 0,0 0 0 0 0,1 0 0 0 0,-1 0 0 0 0,2 0 0 0 0,-1 0 0 0 0,1 0 0 0 0,0 0 0 0 0,0 1 0 0 0,1-1 0 0 0,0 1 0 0 0,5-10 0 0 0,18-26 0 0 0,-22 33 0 0 0,1 0 0 0 0,1 1 0 0 0,0-1 0 0 0,0 1 0 0 0,0 0 0 0 0,11-9 0 0 0,-6 5 0 0 0,27-23 0 0 0,75-32 0 0 0,-84 52 0 0 0,-10 6 0 0 0,-1 1 0 0 0,1 1 0 0 0,1 0 0 0 0,-1 2 0 0 0,1 0 0 0 0,0 1 0 0 0,0 1 0 0 0,26 0 0 0 0,-12 2 0 0 0,-1 2 0 0 0,1 1 0 0 0,-1 2 0 0 0,44 10 0 0 0,-55-7 0 0 0,0 0 0 0 0,-1 2 0 0 0,0 0 0 0 0,34 22 0 0 0,20 9 0 0 0,-42-23 0 0 0,59 41 0 0 0,-89-55 0 0 0,1 0 0 0 0,-1 0 0 0 0,0 1 0 0 0,0-1 0 0 0,-1 1 0 0 0,1-1 0 0 0,2 6 0 0 0,19 22 0 0 0,6-13 0 0 0,-12 11 0 0 0,24 5 0 0 0,-36-30 0 0 0,0 0 0 0 0,0 0 0 0 0,-1 0 0 0 0,1 1 0 0 0,-1 0 0 0 0,0 0 0 0 0,-1 0 0 0 0,1 1 0 0 0,-1-1 0 0 0,5 11 0 0 0,23 94 0 0 0,-29-98 0 0 0,0 1 0 0 0,-1-1 0 0 0,0 1 0 0 0,-1 0 0 0 0,-1-1 0 0 0,0 1 0 0 0,0 0 0 0 0,-1 0 0 0 0,-1-1 0 0 0,0 1 0 0 0,-1-1 0 0 0,0 1 0 0 0,-1-1 0 0 0,-9 19 0 0 0,5-16 0 0 0,-2 0 0 0 0,0 0 0 0 0,-1-1 0 0 0,0-1 0 0 0,-1 0 0 0 0,0 0 0 0 0,-1-1 0 0 0,0-1 0 0 0,-1 0 0 0 0,-1-1 0 0 0,1-1 0 0 0,-2 0 0 0 0,1-1 0 0 0,-1 0 0 0 0,0-1 0 0 0,-1-1 0 0 0,0-1 0 0 0,0 0 0 0 0,0-1 0 0 0,0-1 0 0 0,-1-1 0 0 0,-24 1 0 0 0,31-3 0 0 0,0 0 0 0 0,1-1 0 0 0,-1-1 0 0 0,0 1 0 0 0,1-2 0 0 0,-1 1 0 0 0,1-1 0 0 0,0-1 0 0 0,0 0 0 0 0,0 0 0 0 0,0-1 0 0 0,1-1 0 0 0,0 1 0 0 0,-14-12 0 0 0,4 3 0 0 0,1 0 0 0 0,0-2 0 0 0,1 0 0 0 0,-27-33 0 0 0,10-4 0 0 0,25 40 0 0 0,0-1 0 0 0,0 0 0 0 0,1 0 0 0 0,1-1 0 0 0,1 0 0 0 0,-10-30 0 0 0,9 14 0 0 0,1 1 0 0 0,2-1 0 0 0,-1-34 0 0 0,5 48 0 0 0,-1 12 0 0 0,1 0 0 0 0,-1 0 0 0 0,1 0 0 0 0,1 0 0 0 0,-1 0 0 0 0,1 0 0 0 0,0 0 0 0 0,0 0 0 0 0,0 0 0 0 0,1 0 0 0 0,-1 1 0 0 0,1-1 0 0 0,0 0 0 0 0,4-4 0 0 0,24-45 0 0 0,-4 36 0 0 0,-8-10 0 0 0,7 8 0 0 0,9-12 0 0 0,-31 28 0 0 0,0 0 0 0 0,0 0 0 0 0,1 0 0 0 0,-1 0 0 0 0,1 0 0 0 0,0 1 0 0 0,0 0 0 0 0,0 0 0 0 0,1 0 0 0 0,-1 0 0 0 0,0 1 0 0 0,1 0 0 0 0,0 0 0 0 0,8-3 0 0 0,35-18 0 0 0,-23 10 0 0 0,-1 1 0 0 0,2 1 0 0 0,-1 1 0 0 0,1 2 0 0 0,1 0 0 0 0,46-6 0 0 0,-45 10 0 0 0,0 2 0 0 0,0 0 0 0 0,0 2 0 0 0,0 1 0 0 0,0 1 0 0 0,0 2 0 0 0,-1 0 0 0 0,1 2 0 0 0,32 11 0 0 0,-43-9 0 0 0,1 1 0 0 0,-1 1 0 0 0,-1 0 0 0 0,28 23 0 0 0,-27-20 0 0 0,24 27 0 0 0,-13-20 0 0 0,-15 7 0 0 0,5 9 0 0 0,-14-32 0 0 0,0 1 0 0 0,-1 0 0 0 0,1 0 0 0 0,-1 0 0 0 0,0 0 0 0 0,-1 1 0 0 0,1-1 0 0 0,-1 1 0 0 0,0 0 0 0 0,0-1 0 0 0,1 8 0 0 0,9 27 0 0 0,-8-26 0 0 0,-1-1 0 0 0,0 1 0 0 0,-2 0 0 0 0,1 0 0 0 0,-2 0 0 0 0,0-1 0 0 0,0 1 0 0 0,-5 26 0 0 0,4-36 0 0 0,0 1 0 0 0,0-1 0 0 0,-1 0 0 0 0,1 0 0 0 0,-1 1 0 0 0,0-1 0 0 0,0 0 0 0 0,0-1 0 0 0,-6 7 0 0 0,5-5 0 0 0,0 0 0 0 0,-1 0 0 0 0,2 1 0 0 0,-1-1 0 0 0,-3 11 0 0 0,2-6 0 0 0,0-1 0 0 0,-1 1 0 0 0,1-1 0 0 0,-2 0 0 0 0,1 0 0 0 0,-2-1 0 0 0,-9 13 0 0 0,-11 13 0 0 0,8-15 0 0 0,16-17 0 0 0,1 0 0 0 0,-1 0 0 0 0,1 0 0 0 0,0 0 0 0 0,-1 1 0 0 0,1-1 0 0 0,0 1 0 0 0,1 0 0 0 0,-1 0 0 0 0,-2 4 0 0 0,3-6 0 0 0,0 1 0 0 0,0 0 0 0 0,0-1 0 0 0,-1 1 0 0 0,1-1 0 0 0,0 0 0 0 0,-1 1 0 0 0,0-1 0 0 0,1 0 0 0 0,-1 0 0 0 0,0 0 0 0 0,1 0 0 0 0,-1 0 0 0 0,0 0 0 0 0,0-1 0 0 0,0 1 0 0 0,0 0 0 0 0,-3 0 0 0 0,-17 8 0 0 0,18-6 0 0 0,-1 0 0 0 0,0-1 0 0 0,1 1 0 0 0,-1-1 0 0 0,0 0 0 0 0,0 0 0 0 0,-1-1 0 0 0,1 1 0 0 0,-10 0 0 0 0,13-2 0 0 0,0 1 0 0 0,-1-1 0 0 0,1 0 0 0 0,0 0 0 0 0,0 0 0 0 0,0 0 0 0 0,0-1 0 0 0,0 1 0 0 0,0-1 0 0 0,0 1 0 0 0,0-1 0 0 0,0 0 0 0 0,0 0 0 0 0,0 0 0 0 0,0 0 0 0 0,0 0 0 0 0,0 0 0 0 0,0 0 0 0 0,1 0 0 0 0,-1-1 0 0 0,1 1 0 0 0,-1-1 0 0 0,1 0 0 0 0,-1 1 0 0 0,1-1 0 0 0,0 0 0 0 0,0 0 0 0 0,0 1 0 0 0,-1-3 0 0 0,-11-25 0 0 0,1-1 0 0 0,2 1 0 0 0,1-2 0 0 0,1 1 0 0 0,2-1 0 0 0,-3-40 0 0 0,4 10 0 0 0,1-19 0 0 0,4 74 0 0 0,1 0 0 0 0,0 0 0 0 0,0 0 0 0 0,0 0 0 0 0,1 0 0 0 0,0 0 0 0 0,0 1 0 0 0,1-1 0 0 0,-1 0 0 0 0,7-9 0 0 0,6-3 0 0 0,11-19 0 0 0,-21 28 0 0 0,-1 0 0 0 0,2 0 0 0 0,-1 0 0 0 0,1 0 0 0 0,0 1 0 0 0,1 0 0 0 0,0 0 0 0 0,0 1 0 0 0,1 0 0 0 0,0 0 0 0 0,0 0 0 0 0,0 1 0 0 0,1 1 0 0 0,15-8 0 0 0,-5-2 0 0 0,-13 8 0 0 0,-4 5 0 0 0,0 0 0 0 0,0 0 0 0 0,1 0 0 0 0,-1 1 0 0 0,0-1 0 0 0,1 0 0 0 0,-1 1 0 0 0,1-1 0 0 0,0 1 0 0 0,-1 0 0 0 0,1 0 0 0 0,0 0 0 0 0,0 0 0 0 0,4 0 0 0 0,47-17 0 0 0,-42 12 0 0 0,-1 2 0 0 0,1 0 0 0 0,1 0 0 0 0,-1 1 0 0 0,0 1 0 0 0,25-2 0 0 0,-3 3 0 0 0,-20 0 0 0 0,0 0 0 0 0,0 1 0 0 0,0 1 0 0 0,-1 0 0 0 0,1 1 0 0 0,0 0 0 0 0,0 1 0 0 0,-1 1 0 0 0,0 0 0 0 0,17 7 0 0 0,-20-5 0 0 0,1 0 0 0 0,0 1 0 0 0,-1 0 0 0 0,-1 0 0 0 0,1 1 0 0 0,-1 0 0 0 0,9 11 0 0 0,-4 5 0 0 0,-2-11 0 0 0,-9-11 0 0 0,-1 1 0 0 0,1-1 0 0 0,-1 1 0 0 0,0 0 0 0 0,0-1 0 0 0,0 1 0 0 0,0 0 0 0 0,0 0 0 0 0,2 7 0 0 0,34 66 0 0 0,-30-52 0 0 0,-5-14 0 0 0,0-1 0 0 0,0 0 0 0 0,-1 0 0 0 0,0 1 0 0 0,0-1 0 0 0,-1 12 0 0 0,-5 161 0 0 0,4-176 0 0 0,-1 0 0 0 0,-1 0 0 0 0,0 0 0 0 0,1 0 0 0 0,-2 0 0 0 0,1 0 0 0 0,-1 0 0 0 0,0-1 0 0 0,0 1 0 0 0,0-1 0 0 0,-1 0 0 0 0,-5 6 0 0 0,-10 17 0 0 0,2 0 0 0 0,8-13 0 0 0,0 1 0 0 0,-2-1 0 0 0,1 0 0 0 0,-17 16 0 0 0,-32 32 0 0 0,53-53 0 0 0,-1-1 0 0 0,0-1 0 0 0,-1 1 0 0 0,0-1 0 0 0,0-1 0 0 0,-1 1 0 0 0,0-1 0 0 0,0-1 0 0 0,-1 0 0 0 0,-16 8 0 0 0,-55 19 0 0 0,62-24 0 0 0,0 0 0 0 0,-1-2 0 0 0,0 0 0 0 0,0-1 0 0 0,-25 3 0 0 0,-228 2 0 0 0,223-12 0 0 0,40 2 0 0 0,0-1 0 0 0,0-1 0 0 0,-1 0 0 0 0,1 0 0 0 0,0-1 0 0 0,0 0 0 0 0,0-1 0 0 0,0 0 0 0 0,1 0 0 0 0,-1-1 0 0 0,1 0 0 0 0,0-1 0 0 0,0 0 0 0 0,0-1 0 0 0,1 0 0 0 0,0 0 0 0 0,0-1 0 0 0,0 0 0 0 0,-6-8 0 0 0,12 11 0 0 0,0-1 0 0 0,0-1 0 0 0,0 1 0 0 0,1 0 0 0 0,0 0 0 0 0,0 0 0 0 0,0-1 0 0 0,1 1 0 0 0,0-1 0 0 0,0 1 0 0 0,0 0 0 0 0,1-1 0 0 0,0 1 0 0 0,0 0 0 0 0,0 0 0 0 0,0-1 0 0 0,1 1 0 0 0,0 0 0 0 0,0 0 0 0 0,0 0 0 0 0,1 1 0 0 0,0-1 0 0 0,4-6 0 0 0,-4 9 0 0 0,73-66 0 0 0,-65 59 0 0 0,1 0 0 0 0,0 1 0 0 0,0 0 0 0 0,1 1 0 0 0,23-9 0 0 0,9-6 0 0 0,-37 17 0 0 0,1 0 0 0 0,-1 1 0 0 0,1 0 0 0 0,14-4 0 0 0,14-1 0 0 0,1 1 0 0 0,0 2 0 0 0,65-3 0 0 0,-97 9 0 0 0,4 0 0 0 0,-1-1 0 0 0,0 1 0 0 0,1 1 0 0 0,-1 0 0 0 0,1 0 0 0 0,-1 1 0 0 0,0 0 0 0 0,0 1 0 0 0,0 0 0 0 0,0 0 0 0 0,17 10 0 0 0,-12-5 0 0 0,-10-6 0 0 0,1 0 0 0 0,-2 0 0 0 0,1 0 0 0 0,0 1 0 0 0,0-1 0 0 0,-1 1 0 0 0,0 0 0 0 0,1 0 0 0 0,-1 0 0 0 0,0 0 0 0 0,0 1 0 0 0,-1-1 0 0 0,1 1 0 0 0,-1 0 0 0 0,0 0 0 0 0,0 0 0 0 0,3 7 0 0 0,41 112 0 0 0,-43-114 0 0 0,-1 1 0 0 0,0 0 0 0 0,0-1 0 0 0,-1 1 0 0 0,0 0 0 0 0,-1 0 0 0 0,0 0 0 0 0,0 0 0 0 0,-1 0 0 0 0,-3 13 0 0 0,-1 34 0 0 0,3-47 0 0 0,0 0 0 0 0,0 0 0 0 0,-1-1 0 0 0,0 1 0 0 0,-1-1 0 0 0,0 1 0 0 0,-1-1 0 0 0,1 0 0 0 0,-13 16 0 0 0,-13 30 0 0 0,28-52 0 0 0,0 0 0 0 0,0-1 0 0 0,-1 1 0 0 0,1 0 0 0 0,-1-1 0 0 0,1 1 0 0 0,-1-1 0 0 0,0 0 0 0 0,0 0 0 0 0,1 0 0 0 0,-2 0 0 0 0,1-1 0 0 0,-5 3 0 0 0,-13 8 0 0 0,15-7 0 0 0,-1-1 0 0 0,0 0 0 0 0,0 0 0 0 0,0 0 0 0 0,0-1 0 0 0,-1 0 0 0 0,1 0 0 0 0,-1-1 0 0 0,0 0 0 0 0,1-1 0 0 0,-1 1 0 0 0,0-1 0 0 0,0-1 0 0 0,0 0 0 0 0,0 0 0 0 0,-15-2 0 0 0,18 0 0 0 0,0 0 0 0 0,0-1 0 0 0,1 1 0 0 0,-1-1 0 0 0,1 0 0 0 0,-1 0 0 0 0,1-1 0 0 0,0 1 0 0 0,0-1 0 0 0,0 0 0 0 0,1 0 0 0 0,-1 0 0 0 0,-4-8 0 0 0,-32-59 0 0 0,31 50 0 0 0,0-1 0 0 0,2 0 0 0 0,-7-32 0 0 0,8-2 0 0 0,2 0 0 0 0,2-1 0 0 0,11-103 0 0 0,-6 118 0 0 0,-3 31 0 0 0,1 0 0 0 0,0 1 0 0 0,5-22 0 0 0,74-183 0 0 0,-73 187 0 0 0,3-4 0 0 0,-2 20 0 0 0,-5 9 0 0 0,-1-1 0 0 0,1 0 0 0 0,-1 1 0 0 0,0-1 0 0 0,0 0 0 0 0,0-1 0 0 0,-1 1 0 0 0,1 0 0 0 0,-1 0 0 0 0,0-5 0 0 0,1 3 0 0 0,-1 0 0 0 0,1 0 0 0 0,0 1 0 0 0,0-1 0 0 0,1 1 0 0 0,3-7 0 0 0,-3 7 0 0 0,0-1 0 0 0,0 1 0 0 0,-1 0 0 0 0,0-1 0 0 0,0 0 0 0 0,1-7 0 0 0,-2 8 0 0 0,1 1 0 0 0,-1-1 0 0 0,1 1 0 0 0,0-1 0 0 0,0 1 0 0 0,0 0 0 0 0,0 0 0 0 0,1 0 0 0 0,0 0 0 0 0,3-3 0 0 0,15-27 0 0 0,-10-2 0 0 0,-8 26 0 0 0,0 0 0 0 0,0 0 0 0 0,0 0 0 0 0,1 1 0 0 0,1 0 0 0 0,0-1 0 0 0,0 2 0 0 0,12-17 0 0 0,-11 20 0 0 0,-4 4 0 0 0,0 0 0 0 0,0 0 0 0 0,-1-1 0 0 0,1 1 0 0 0,0-1 0 0 0,-1 1 0 0 0,1-1 0 0 0,-1 0 0 0 0,0 1 0 0 0,0-1 0 0 0,1 0 0 0 0,-1 0 0 0 0,0 0 0 0 0,0 0 0 0 0,-1 0 0 0 0,1 0 0 0 0,0 0 0 0 0,-1 0 0 0 0,1-1 0 0 0,-1 1 0 0 0,0-2 0 0 0,3-9 0 0 0,1 1 0 0 0,0-1 0 0 0,1 1 0 0 0,0 0 0 0 0,0 0 0 0 0,11-16 0 0 0,1-2 0 0 0,-4 16 0 0 0,-12 13 0 0 0,0 1 0 0 0,0-1 0 0 0,0 1 0 0 0,0-1 0 0 0,0 0 0 0 0,-1 1 0 0 0,1-1 0 0 0,0 0 0 0 0,0 0 0 0 0,-1 1 0 0 0,1-1 0 0 0,-1 0 0 0 0,1 0 0 0 0,0 0 0 0 0,-1 0 0 0 0,0 0 0 0 0,1 0 0 0 0,-1 0 0 0 0,1 0 0 0 0,-1 0 0 0 0,0-1 0 0 0,1-1 0 0 0,0 1 0 0 0,0-1 0 0 0,0 0 0 0 0,1 0 0 0 0,-1 1 0 0 0,1-1 0 0 0,-1 1 0 0 0,1-1 0 0 0,0 1 0 0 0,0 0 0 0 0,0 0 0 0 0,0-1 0 0 0,0 2 0 0 0,1-1 0 0 0,2-2 0 0 0,16-17 0 0 0,-18 17 0 0 0,0 1 0 0 0,0 0 0 0 0,1 0 0 0 0,-1 0 0 0 0,0 0 0 0 0,1 0 0 0 0,0 1 0 0 0,4-3 0 0 0,62-35 0 0 0,-57 33 0 0 0,-5 1 0 0 0,34-11 0 0 0,-27 14 0 0 0,-1 0 0 0 0,0 1 0 0 0,1 1 0 0 0,-1 0 0 0 0,1 1 0 0 0,17 2 0 0 0,2-1 0 0 0,-19 0 0 0 0,-1 1 0 0 0,0 1 0 0 0,0 0 0 0 0,0 1 0 0 0,14 5 0 0 0,-4-1 0 0 0,-20-6 0 0 0,0-1 0 0 0,0 1 0 0 0,0 0 0 0 0,-1 0 0 0 0,1 0 0 0 0,-1 0 0 0 0,1 1 0 0 0,3 3 0 0 0,3 2 0 0 0,-6-5 0 0 0,6 2 0 0 0,-1 0 0 0 0,0 1 0 0 0,0 0 0 0 0,11 10 0 0 0,-7 1 0 0 0,0 0 0 0 0,19 35 0 0 0,-10-17 0 0 0,-15-25 0 0 0,-1 1 0 0 0,0 0 0 0 0,-1 0 0 0 0,0 1 0 0 0,6 20 0 0 0,-6-2 0 0 0,-2-1 0 0 0,0 1 0 0 0,-3 40 0 0 0,-1-38 0 0 0,0-24 0 0 0,0 1 0 0 0,-1-1 0 0 0,0 0 0 0 0,0 0 0 0 0,-1 0 0 0 0,0-1 0 0 0,0 1 0 0 0,-1-1 0 0 0,0 1 0 0 0,-5 6 0 0 0,-15 31 0 0 0,21-37 0 0 0,-1-1 0 0 0,0 0 0 0 0,0-1 0 0 0,-1 1 0 0 0,0-1 0 0 0,0 0 0 0 0,-1 0 0 0 0,1 0 0 0 0,-1-1 0 0 0,-1 0 0 0 0,-8 6 0 0 0,12-9 0 0 0,0-1 0 0 0,1 0 0 0 0,-1 1 0 0 0,1 0 0 0 0,-1-1 0 0 0,1 1 0 0 0,0 0 0 0 0,-1 1 0 0 0,1-1 0 0 0,-3 5 0 0 0,3-5 0 0 0,1 0 0 0 0,-1 0 0 0 0,0 0 0 0 0,0 0 0 0 0,0-1 0 0 0,0 1 0 0 0,0 0 0 0 0,0-1 0 0 0,-1 1 0 0 0,1-1 0 0 0,0 0 0 0 0,-1 0 0 0 0,1 0 0 0 0,-4 1 0 0 0,-83 40 0 0 0,70-31 0 0 0,-1 0 0 0 0,0-2 0 0 0,-1-1 0 0 0,1 0 0 0 0,-41 8 0 0 0,59-15 0 0 0,-1-1 0 0 0,1 1 0 0 0,-1-1 0 0 0,1 1 0 0 0,0-1 0 0 0,-1 0 0 0 0,1 0 0 0 0,-1 0 0 0 0,1 0 0 0 0,-1-1 0 0 0,1 1 0 0 0,-1-1 0 0 0,1 1 0 0 0,0-1 0 0 0,-1 0 0 0 0,1 0 0 0 0,0 0 0 0 0,0 0 0 0 0,-1 0 0 0 0,-2-3 0 0 0,-5-6 0 0 0,9 10 0 0 0,0-1 0 0 0,0 0 0 0 0,0 1 0 0 0,0-1 0 0 0,1 0 0 0 0,-1 0 0 0 0,0 1 0 0 0,0-1 0 0 0,1 0 0 0 0,-1 0 0 0 0,0 0 0 0 0,1 0 0 0 0,-1 0 0 0 0,1 0 0 0 0,-1 0 0 0 0,1 0 0 0 0,0 0 0 0 0,-1-2 0 0 0,-11-34 0 0 0,-11-47 0 0 0,22 77 0 0 0,0 0 0 0 0,1 0 0 0 0,-1 0 0 0 0,1 0 0 0 0,1 0 0 0 0,0 0 0 0 0,-1 0 0 0 0,2 0 0 0 0,-1 0 0 0 0,5-12 0 0 0,-1 7 0 0 0,0 1 0 0 0,1-1 0 0 0,0 1 0 0 0,1 0 0 0 0,0 0 0 0 0,1 1 0 0 0,10-11 0 0 0,43-45 0 0 0,-56 62 0 0 0,1 0 0 0 0,-1 0 0 0 0,1 0 0 0 0,-1 0 0 0 0,1 1 0 0 0,0 0 0 0 0,1 0 0 0 0,6-1 0 0 0,26-14 0 0 0,-30 13 0 0 0,-1 1 0 0 0,1 0 0 0 0,1 1 0 0 0,-1-1 0 0 0,1 2 0 0 0,16-3 0 0 0,-21 4 0 0 0,0 0 0 0 0,0 1 0 0 0,1 0 0 0 0,-1 0 0 0 0,0 0 0 0 0,0 0 0 0 0,0 1 0 0 0,1 0 0 0 0,-1 0 0 0 0,0 1 0 0 0,0-1 0 0 0,0 1 0 0 0,6 3 0 0 0,15 26 0 0 0,-23-28 0 0 0,1 0 0 0 0,-1 0 0 0 0,0 1 0 0 0,0-1 0 0 0,0 1 0 0 0,-1 0 0 0 0,1 0 0 0 0,-1 0 0 0 0,0 0 0 0 0,0 0 0 0 0,0 1 0 0 0,-1-1 0 0 0,2 6 0 0 0,14 72 0 0 0,-14-66 0 0 0,2 23 0 0 0,-1 0 0 0 0,-2 0 0 0 0,-1 0 0 0 0,-7 52 0 0 0,3-73 0 0 0,-1-1 0 0 0,-1 0 0 0 0,-1 0 0 0 0,0-1 0 0 0,-1 0 0 0 0,0 0 0 0 0,-2 0 0 0 0,0-1 0 0 0,-20 27 0 0 0,6-12 0 0 0,-15 18 0 0 0,-22-2 0 0 0,37-30 0 0 0,-36 33 0 0 0,41-35 0 0 0,-1-1 0 0 0,-1 0 0 0 0,0-1 0 0 0,0-1 0 0 0,-1-1 0 0 0,-1-1 0 0 0,-24 6 0 0 0,24-11 0 0 0,0-2 0 0 0,0 0 0 0 0,0-1 0 0 0,0-2 0 0 0,-28-3 0 0 0,28 2 0 0 0,21 2 0 0 0,-1 0 0 0 0,1 0 0 0 0,-1 0 0 0 0,1 0 0 0 0,-1 0 0 0 0,1 0 0 0 0,-1-1 0 0 0,1 1 0 0 0,0 0 0 0 0,-1-1 0 0 0,1 0 0 0 0,0 1 0 0 0,-1-1 0 0 0,1 0 0 0 0,0 1 0 0 0,-2-2 0 0 0,-10-5 0 0 0,-32 4 0 0 0,53 7 0 0 0,1 0 0 0 0,-1 1 0 0 0,0 0 0 0 0,0 0 0 0 0,0 1 0 0 0,-1 0 0 0 0,0 0 0 0 0,0 1 0 0 0,0 0 0 0 0,7 11 0 0 0,-12-16 0 0 0,-1-1 0 0 0,0 1 0 0 0,1 0 0 0 0,-1 0 0 0 0,1-1 0 0 0,0 1 0 0 0,0-1 0 0 0,-1 1 0 0 0,1-1 0 0 0,0 0 0 0 0,3 2 0 0 0,-3-2 0 0 0,-1-1 0 0 0,0 1 0 0 0,0 0 0 0 0,0 0 0 0 0,0-1 0 0 0,1 1 0 0 0,-1 0 0 0 0,0 0 0 0 0,0 0 0 0 0,0 0 0 0 0,-1 0 0 0 0,1 1 0 0 0,0-1 0 0 0,0 0 0 0 0,-1 0 0 0 0,1 1 0 0 0,0-1 0 0 0,-1 0 0 0 0,1 3 0 0 0,5 16 0 0 0,-1 0 0 0 0,-1 0 0 0 0,1 26 0 0 0,-4-37 0 0 0,0 0 0 0 0,-1 0 0 0 0,0 0 0 0 0,-1 0 0 0 0,0 0 0 0 0,0-1 0 0 0,-1 1 0 0 0,0 0 0 0 0,-5 14 0 0 0,5-18 0 0 0,0-1 0 0 0,0 1 0 0 0,-1-1 0 0 0,1 0 0 0 0,-1 0 0 0 0,0 0 0 0 0,0 0 0 0 0,0 0 0 0 0,-1-1 0 0 0,1 1 0 0 0,-1-1 0 0 0,0 0 0 0 0,0 0 0 0 0,0-1 0 0 0,-6 4 0 0 0,2-2 0 0 0,1 0 0 0 0,0 1 0 0 0,0 0 0 0 0,1 0 0 0 0,0 0 0 0 0,-8 8 0 0 0,11-9 0 0 0,-1 0 0 0 0,0-1 0 0 0,0 1 0 0 0,-1-1 0 0 0,1 0 0 0 0,-1 0 0 0 0,1 0 0 0 0,-1-1 0 0 0,-10 5 0 0 0,7-4 0 0 0,-1 0 0 0 0,1 1 0 0 0,0 0 0 0 0,0 1 0 0 0,0 0 0 0 0,-9 8 0 0 0,-22 14 0 0 0,16-13 0 0 0,-1 2 0 0 0,-1-2 0 0 0,0-1 0 0 0,-53 19 0 0 0,-3-5 0 0 0,46-14 0 0 0,0-2 0 0 0,0-2 0 0 0,-48 7 0 0 0,7-6 0 0 0,8-2 0 0 0,-99-1 0 0 0,166-7 0 0 0,0 0 0 0 0,1 0 0 0 0,-1 0 0 0 0,1 0 0 0 0,-1-1 0 0 0,1 1 0 0 0,-1 0 0 0 0,1 0 0 0 0,0 0 0 0 0,-1-1 0 0 0,1 1 0 0 0,-1 0 0 0 0,1-1 0 0 0,-1 1 0 0 0,1 0 0 0 0,0-1 0 0 0,-1 1 0 0 0,1-1 0 0 0,0 1 0 0 0,-1 0 0 0 0,1-1 0 0 0,0 1 0 0 0,0-1 0 0 0,-1 1 0 0 0,1-1 0 0 0,0 1 0 0 0,0-1 0 0 0,0 1 0 0 0,0-1 0 0 0,-1 1 0 0 0,1-1 0 0 0,0 1 0 0 0,0-1 0 0 0,0 1 0 0 0,0-2 0 0 0,3-16 0 0 0,-1 16 0 0 0,0 1 0 0 0,-1-1 0 0 0,1 1 0 0 0,0-1 0 0 0,0 1 0 0 0,0-1 0 0 0,0 1 0 0 0,0 0 0 0 0,0 0 0 0 0,0 0 0 0 0,0 0 0 0 0,1 1 0 0 0,-1-1 0 0 0,0 0 0 0 0,5 0 0 0 0,9-3 0 0 0,37-32 0 0 0,-45 29 0 0 0,0 1 0 0 0,0 0 0 0 0,1 1 0 0 0,0-1 0 0 0,0 2 0 0 0,0-1 0 0 0,1 1 0 0 0,19-5 0 0 0,65-14 0 0 0,-65 15 0 0 0,1 1 0 0 0,52-6 0 0 0,-7 6 0 0 0,-46 4 0 0 0,1 0 0 0 0,-1 2 0 0 0,52 5 0 0 0,-78-4 0 0 0,0 0 0 0 0,1 0 0 0 0,-1 1 0 0 0,0-1 0 0 0,0 1 0 0 0,0 0 0 0 0,0 0 0 0 0,0 0 0 0 0,-1 0 0 0 0,1 0 0 0 0,0 1 0 0 0,0-1 0 0 0,-1 1 0 0 0,1 0 0 0 0,-1-1 0 0 0,1 1 0 0 0,-1 1 0 0 0,0-1 0 0 0,0 0 0 0 0,2 3 0 0 0,5 7 0 0 0,-8-10 0 0 0,-1-1 0 0 0,1 0 0 0 0,0 0 0 0 0,0 1 0 0 0,0-1 0 0 0,-1 1 0 0 0,1-1 0 0 0,-1 1 0 0 0,1-1 0 0 0,-1 1 0 0 0,1-1 0 0 0,-1 1 0 0 0,0-1 0 0 0,0 1 0 0 0,0-1 0 0 0,0 1 0 0 0,0 2 0 0 0,-1 7 0 0 0,0-1 0 0 0,-1 0 0 0 0,0 1 0 0 0,0-1 0 0 0,-1 0 0 0 0,-1 0 0 0 0,-8 18 0 0 0,11-27 0 0 0,0 1 0 0 0,1-1 0 0 0,-1 0 0 0 0,0 1 0 0 0,0-1 0 0 0,0 0 0 0 0,0 0 0 0 0,0 0 0 0 0,-1 0 0 0 0,1 0 0 0 0,0 0 0 0 0,0 0 0 0 0,-1 0 0 0 0,1 0 0 0 0,-1-1 0 0 0,-1 2 0 0 0,-10 6 0 0 0,5 1 0 0 0,-1 1 0 0 0,-1-1 0 0 0,1-1 0 0 0,-1 0 0 0 0,-1 0 0 0 0,0-1 0 0 0,0 0 0 0 0,-22 9 0 0 0,-46 29 0 0 0,63-39 0 0 0,-1 2 0 0 0,-24 15 0 0 0,29-16 0 0 0,0 0 0 0 0,-1 0 0 0 0,0-1 0 0 0,0-1 0 0 0,-27 7 0 0 0,-13 5 0 0 0,41-12 0 0 0,-1-1 0 0 0,1 0 0 0 0,-1-1 0 0 0,-13 2 0 0 0,-67 14 0 0 0,87-17-45 0 0,1 0-1 0 0,-1-1 1 0 0,0 0-1 0 0,0 0 1 0 0,0 0-1 0 0,-1-1 1 0 0,-5 0 0 0 0,-13 4-483 0 0,17-2-342 0 0,1-1 0 0 0,-1 1-1 0 0,0-1 1 0 0,0-1-1 0 0,0 0 1 0 0,-12 0-1 0 0,-93-137-18555 0 0,64 54 17438 0 0,23 47-1021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8904 0 0,'5'3'6159'0'0,"12"9"-1032"0"0,-8 10-1206 0 0,-7-20-3683 0 0,-1 1 1 0 0,1-1 0 0 0,-1 1 0 0 0,1-1 0 0 0,-1 1 0 0 0,0 0-1 0 0,0-1 1 0 0,-1 1 0 0 0,1 0 0 0 0,0 0 0 0 0,-1 5 0 0 0,2 1 39 0 0,0 0 1 0 0,1 0 0 0 0,0 0 0 0 0,0 0 0 0 0,1-1 0 0 0,5 10-1 0 0,15 38 402 0 0,-21-44-592 0 0,-3-7-46 0 0,1 0-1 0 0,1-1 1 0 0,-1 1 0 0 0,1 0-1 0 0,-1-1 1 0 0,1 1 0 0 0,1-1-1 0 0,3 7 1 0 0,1-1 11 0 0,0-1 0 0 0,-1 1-1 0 0,-1 0 1 0 0,0 1 0 0 0,0-1 0 0 0,5 19-1 0 0,23 37 76 0 0,-27-57-105 0 0,-1 0 0 0 0,0 1 1 0 0,0-1-1 0 0,-1 1 0 0 0,-1 0 1 0 0,5 20-1 0 0,-6-18-31 0 0,1 0 0 0 0,0 0 1 0 0,1 0-1 0 0,0 0 0 0 0,0-1 0 0 0,2 0 0 0 0,-1 0 0 0 0,13 18 0 0 0,-14-22-14 0 0,-1 0-1 0 0,0 1 0 0 0,0-1 0 0 0,-1 0 0 0 0,0 1 0 0 0,0-1 0 0 0,0 1 0 0 0,0 13 1 0 0,-1-12-143 0 0,0 0 1 0 0,0 0-1 0 0,1 0 1 0 0,1 0 0 0 0,6 17-1 0 0,-8-24 153 0 0,3 4-230 0 0,-1 0-1 0 0,0 0 0 0 0,-1 0 1 0 0,0 1-1 0 0,0-1 0 0 0,0 1 1 0 0,1 9-1 0 0,4 26-3034 0 0,-3-26-1863 0 0,-2-46-12310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7776 0 0,'-1'-1'450'0'0,"0"0"-1"0"0,0 0 1 0 0,0 0 0 0 0,0 0 0 0 0,0 0 0 0 0,0 0-1 0 0,0 0 1 0 0,0 0 0 0 0,0-1 0 0 0,0 1 0 0 0,1 0-1 0 0,-1 0 1 0 0,0-1 0 0 0,1 1 0 0 0,-1-1 0 0 0,1 1-1 0 0,0-1 1 0 0,-1 1 0 0 0,1-1 0 0 0,0-1 0 0 0,-1-1 25 0 0,0 0 0 0 0,0 0 1 0 0,1 0-1 0 0,0 1 0 0 0,0-1 1 0 0,0 0-1 0 0,0 0 1 0 0,1 0-1 0 0,0-4 0 0 0,1 4-275 0 0,-1 0 0 0 0,1 0 0 0 0,0 0-1 0 0,0 1 1 0 0,0-1 0 0 0,1 1 0 0 0,-1-1 0 0 0,1 1-1 0 0,6-6 1 0 0,10-12 1036 0 0,-17 19-1177 0 0,0 0 1 0 0,0 1-1 0 0,0-1 1 0 0,0 0-1 0 0,0 1 1 0 0,0-1-1 0 0,0 1 1 0 0,1 0 0 0 0,-1 0-1 0 0,1 0 1 0 0,-1 0-1 0 0,4-1 1 0 0,12-5 435 0 0,-3 4-250 0 0,0 0-1 0 0,0 2 1 0 0,0-1 0 0 0,0 2-1 0 0,1 0 1 0 0,20 3-1 0 0,-12-1-40 0 0,-11-2-112 0 0,-1 2 1 0 0,0-1-1 0 0,1 2 1 0 0,-1-1-1 0 0,0 2 1 0 0,-1 0-1 0 0,1 0 1 0 0,-1 1-1 0 0,1 0 1 0 0,-1 1-1 0 0,-1 1 1 0 0,12 8-1 0 0,49 34 430 0 0,-52-26-357 0 0,10-5-49 0 0,-10 8-11 0 0,45 36 234 0 0,-50-45-195 0 0,-5-8-56 0 0,-2 0 0 0 0,1 1 0 0 0,-1 0 0 0 0,9 17 0 0 0,6 4 45 0 0,-19-28-122 0 0,-1 0 0 0 0,1 0-1 0 0,-1 1 1 0 0,1-1 0 0 0,-1 0-1 0 0,0 1 1 0 0,0-1 0 0 0,-1 1-1 0 0,3 6 1 0 0,35 92 297 0 0,-15-29-169 0 0,-17-54-146 0 0,0 1 0 0 0,-2-1 0 0 0,0 1 0 0 0,-1 0 1 0 0,-1 0-1 0 0,1 37 0 0 0,-4-39-37 0 0,1-12 10 0 0,-1 1-1 0 0,1-1 0 0 0,-2 1 1 0 0,1-1-1 0 0,-1 1 0 0 0,0-1 0 0 0,0 1 1 0 0,0-1-1 0 0,-1 1 0 0 0,-3 6 0 0 0,-44 102-2401 0 0,48-113 2341 0 0,1-1-1 0 0,-1 1 0 0 0,-1 0 0 0 0,1-1 0 0 0,0 1 0 0 0,0-1 0 0 0,-1 1 0 0 0,1-1 0 0 0,0 0 0 0 0,-1 0 0 0 0,0 1 1 0 0,1-1-1 0 0,-4 1 0 0 0,4-1 8 0 0,-1 0 0 0 0,1-1 0 0 0,-1 1 0 0 0,1 0 0 0 0,0 0 0 0 0,0 0 0 0 0,0 0 0 0 0,-1 0 0 0 0,1 0 0 0 0,0 1 0 0 0,0-1 0 0 0,1 0 0 0 0,-1 1 0 0 0,-1 1 0 0 0,-1 1-435 0 0,0 0 0 0 0,0 0 1 0 0,-1 0-1 0 0,1-1 0 0 0,-1 1 1 0 0,0-1-1 0 0,0 0 0 0 0,0 0 0 0 0,0-1 1 0 0,-1 1-1 0 0,1-1 0 0 0,-1 0 0 0 0,-8 3 1 0 0,11-4 218 0 0,-1 1 1 0 0,0-1 0 0 0,1 0-1 0 0,-1-1 1 0 0,0 1 0 0 0,0 0-1 0 0,1-1 1 0 0,-1 1 0 0 0,0-1-1 0 0,0 0 1 0 0,0 0 0 0 0,0 0-1 0 0,0 0 1 0 0,1-1 0 0 0,-1 1-1 0 0,0-1 1 0 0,0 0 0 0 0,1 0-1 0 0,-1 0 1 0 0,0 0 0 0 0,1 0-1 0 0,-1 0 1 0 0,1-1 0 0 0,-1 1-1 0 0,-3-4 1 0 0,-8-12-685 0 0,9 11 633 0 0,0 0-1 0 0,0 1 1 0 0,1-2-1 0 0,0 1 1 0 0,0 0 0 0 0,-3-10-1 0 0,6 14 242 0 0,0 0-1 0 0,0-1 1 0 0,-1 1-1 0 0,1 0 0 0 0,-1 0 1 0 0,1-1-1 0 0,-1 1 1 0 0,0 0-1 0 0,1 1 1 0 0,-1-1-1 0 0,-3-2 1 0 0,-11-12-623 0 0,13 10 610 0 0,1 1-1 0 0,-1-1 0 0 0,1 0 0 0 0,0 1 0 0 0,1-1 0 0 0,-2-10 0 0 0,-12-34-276 0 0,2 21 954 0 0,2-1 1 0 0,-14-55-1 0 0,8 48 14405 0 0,59 7-9699 0 0,-26 21-4647 0 0,1 1 0 0 0,25-10 0 0 0,25-11-69 0 0,-31 13-406 0 0,33-20 15 0 0,-48 29-116 0 0,0 1-29 0 0,0-2-1 0 0,-1 0 0 0 0,36-22 1 0 0,23-27-568 0 0,-78 57 547 0 0,0-1-1 0 0,0 1 1 0 0,0-1 0 0 0,0 1 0 0 0,-1-1 0 0 0,1 1-1 0 0,0-1 1 0 0,0 1 0 0 0,0-1 0 0 0,0 0 0 0 0,-1 0-1 0 0,1 0 1 0 0,0 1 0 0 0,-1-1 0 0 0,1 0 0 0 0,-1 0-1 0 0,1 0 1 0 0,-1 0 0 0 0,1 0 0 0 0,-1 0 0 0 0,0 0-1 0 0,1 0 1 0 0,-1 0 0 0 0,0 0 0 0 0,0 0 0 0 0,0 0-1 0 0,0 0 1 0 0,0-2 0 0 0,0 2-25 0 0,0 0-1 0 0,0 0 1 0 0,0 0-1 0 0,1 0 1 0 0,-1-1-1 0 0,0 1 1 0 0,0 0-1 0 0,1 0 1 0 0,-1 0-1 0 0,0 0 1 0 0,1 0-1 0 0,-1 0 1 0 0,1 0-1 0 0,-1 0 1 0 0,1 0-1 0 0,0 0 1 0 0,-1 1-1 0 0,1-1 1 0 0,0 0-1 0 0,0 0 1 0 0,-1 1-1 0 0,2-2 1 0 0,5-4-686 0 0,-1-1 0 0 0,0 0 0 0 0,0 0 0 0 0,-1 0 1 0 0,0-1-1 0 0,0 0 0 0 0,6-15 0 0 0,-7 14-599 0 0,0 1 1 0 0,1 0-1 0 0,0 0 1 0 0,1 0-1 0 0,7-9 1 0 0,-11 15 1074 0 0,-1 1 0 0 0,0-1 1 0 0,0 1-1 0 0,0 0 1 0 0,0-1-1 0 0,0 0 1 0 0,0 1-1 0 0,0-1 1 0 0,0 0-1 0 0,-1 1 0 0 0,1-1 1 0 0,0-3-1 0 0,-1 3-47 0 0,1 0 0 0 0,0 0 0 0 0,-1 0 0 0 0,1 0 0 0 0,0 1 0 0 0,0-1 0 0 0,0 0 0 0 0,0 0 0 0 0,0 1 0 0 0,0-1 0 0 0,0 0 0 0 0,3-2 0 0 0,5-5-4043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3776 0 0,'-2'-28'2644'0'0,"1"25"-2078"0"0,-1 0 1 0 0,0 0-1 0 0,1 0 1 0 0,0 0 0 0 0,0 0-1 0 0,0-1 1 0 0,0 1-1 0 0,1 0 1 0 0,-1-7-1 0 0,0-19 6558 0 0,1 17-2576 0 0,4 12-4033 0 0,-1 0 1 0 0,1 1 0 0 0,-1 0-1 0 0,0 0 1 0 0,1 0 0 0 0,-1 0-1 0 0,0 1 1 0 0,0-1-1 0 0,0 1 1 0 0,0 0 0 0 0,5 3-1 0 0,4 21 416 0 0,-7-16-790 0 0,0 0 0 0 0,0 0 0 0 0,1 0 0 0 0,11 13 0 0 0,-12-15-95 0 0,0 0-1 0 0,-1 0 1 0 0,0 0-1 0 0,0 0 1 0 0,-1 1-1 0 0,0-1 0 0 0,4 15 1 0 0,3 9 46 0 0,26 95 196 0 0,-31-114-275 0 0,-1 0 0 0 0,0 1 0 0 0,-1 0 0 0 0,-1 0 0 0 0,0 0 0 0 0,0 0 0 0 0,-2 14 0 0 0,9 106-1719 0 0,-7-79-970 0 0,0-23-1658 0 0,-1-1-5524 0 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4936 0 0,'-2'0'1106'0'0,"-1"0"-1"0"0,1 0 1 0 0,-1 0 0 0 0,1-1 0 0 0,-1 1-1 0 0,1-1 1 0 0,0 0 0 0 0,-1 0-1 0 0,1 0 1 0 0,0 0 0 0 0,0 0 0 0 0,-4-3-1 0 0,-3-11 4797 0 0,13-7-4311 0 0,-3 20-1532 0 0,0 1 1 0 0,0 0-1 0 0,0-1 0 0 0,1 1 1 0 0,-1 0-1 0 0,0 0 0 0 0,0 0 1 0 0,1 0-1 0 0,-1 0 0 0 0,1 0 1 0 0,-1 0-1 0 0,1 0 0 0 0,-1 1 1 0 0,1-1-1 0 0,-1 0 0 0 0,3 0 0 0 0,18-11 448 0 0,-21 10-480 0 0,0 1 1 0 0,0 0-1 0 0,1 0 1 0 0,-1 0 0 0 0,0 0-1 0 0,0 1 1 0 0,1-1-1 0 0,-1 0 1 0 0,0 0-1 0 0,1 1 1 0 0,-1-1-1 0 0,1 1 1 0 0,-1-1 0 0 0,0 1-1 0 0,1 0 1 0 0,-1-1-1 0 0,1 1 1 0 0,-1 0-1 0 0,1 0 1 0 0,1 0-1 0 0,-1 0-11 0 0,-1 0 0 0 0,0 0 0 0 0,0 0 0 0 0,1 0 0 0 0,-1 0 0 0 0,0 0 0 0 0,0 0 0 0 0,1-1 0 0 0,-1 1 0 0 0,0-1 0 0 0,0 1 0 0 0,0-1 0 0 0,0 1 0 0 0,0-1 0 0 0,0 1 0 0 0,0-1 0 0 0,2-2 0 0 0,1 2 28 0 0,0 1 0 0 0,0-1 0 0 0,0 0 0 0 0,0 1 0 0 0,0 0 0 0 0,0 0 0 0 0,0 0 0 0 0,-1 0 0 0 0,8 2 0 0 0,-5-3 2 0 0,1 1 0 0 0,-1 0 0 0 0,1 1 0 0 0,-1-1 0 0 0,1 1 0 0 0,-1 1 0 0 0,0-1 0 0 0,0 1 0 0 0,1 0 0 0 0,-1 1 0 0 0,0-1 0 0 0,-1 1 0 0 0,1 0 0 0 0,0 1 0 0 0,-1-1 0 0 0,0 1 0 0 0,0 0 0 0 0,0 0 0 0 0,0 1 0 0 0,-1-1 0 0 0,1 1 0 0 0,-1 0 0 0 0,0 1 0 0 0,-1-1 0 0 0,0 1 0 0 0,1-1 0 0 0,-2 1 0 0 0,4 7 0 0 0,-5-11-33 0 0,0 1 1 0 0,0-1-1 0 0,1 0 0 0 0,-1 0 1 0 0,1 0-1 0 0,-1 1 1 0 0,1-1-1 0 0,0-1 1 0 0,0 1-1 0 0,0 0 1 0 0,3 2-1 0 0,-3-3-4 0 0,-1 0-1 0 0,1 0 1 0 0,-1 0-1 0 0,0 1 1 0 0,1-1-1 0 0,-1 1 0 0 0,0-1 1 0 0,0 1-1 0 0,0-1 1 0 0,0 1-1 0 0,0 0 1 0 0,0-1-1 0 0,0 1 1 0 0,-1 0-1 0 0,1 0 1 0 0,-1-1-1 0 0,1 1 1 0 0,-1 4-1 0 0,7 14 99 0 0,0 1 0 0 0,1-1 0 0 0,14 25 0 0 0,-12-26-17 0 0,-1 1 0 0 0,-1 0 1 0 0,0 0-1 0 0,7 36 0 0 0,-5-15 46 0 0,-5-27-73 0 0,-2 0 0 0 0,0 0 1 0 0,2 22-1 0 0,4 191 97 0 0,-10-216-215 0 0,0-1 0 0 0,0 1 0 0 0,-1-1 1 0 0,0 1-1 0 0,-1-1 0 0 0,0 0 0 0 0,0 0 0 0 0,-1 0 0 0 0,-1 0 0 0 0,-9 16 0 0 0,-13 29-770 0 0,24-49 447 0 0,-1-1 0 0 0,0 1 0 0 0,0-1 1 0 0,0 0-1 0 0,-1 0 0 0 0,0 0 0 0 0,0 0 0 0 0,0-1 0 0 0,0 0 0 0 0,-1 0 0 0 0,1-1 1 0 0,-1 1-1 0 0,0-1 0 0 0,0 0 0 0 0,0-1 0 0 0,-10 3 0 0 0,9-4-16 0 0,1-1 0 0 0,0 0-1 0 0,0 0 1 0 0,0 0-1 0 0,-1-1 1 0 0,1 0 0 0 0,0 0-1 0 0,0-1 1 0 0,0 0 0 0 0,0 0-1 0 0,1 0 1 0 0,-1 0-1 0 0,0-1 1 0 0,1 0 0 0 0,0-1-1 0 0,-1 1 1 0 0,1-1 0 0 0,1 0-1 0 0,-1 0 1 0 0,1 0-1 0 0,-1-1 1 0 0,1 1 0 0 0,0-1-1 0 0,1 0 1 0 0,-1 0 0 0 0,1-1-1 0 0,-3-6 1 0 0,5 11 335 0 0,1 0 0 0 0,-1 0-1 0 0,0 0 1 0 0,1 0 0 0 0,-1 0 0 0 0,0 0 0 0 0,0 0 0 0 0,0 0-1 0 0,0 0 1 0 0,1 1 0 0 0,-1-1 0 0 0,0 0 0 0 0,-1 1-1 0 0,1-1 1 0 0,0 1 0 0 0,0-1 0 0 0,0 1 0 0 0,0-1 0 0 0,-2 0-1 0 0,2 1 32 0 0,0 0-1 0 0,0 0 0 0 0,0 0 0 0 0,0-1 1 0 0,0 1-1 0 0,0-1 0 0 0,1 1 0 0 0,-1 0 1 0 0,0-1-1 0 0,0 1 0 0 0,0-1 0 0 0,1 0 0 0 0,-1 1 1 0 0,0-1-1 0 0,1 0 0 0 0,-1 1 0 0 0,0-1 1 0 0,1 0-1 0 0,-1 0 0 0 0,1 0 0 0 0,-1 1 1 0 0,1-1-1 0 0,0 0 0 0 0,-1-1 0 0 0,-45-114-373 0 0,31 81 2189 0 0,13 31-1446 0 0,0 0 0 0 0,1 1 0 0 0,-1-1 0 0 0,1 0 0 0 0,-1 0 0 0 0,1 0 0 0 0,1 0 0 0 0,-1 0 0 0 0,0 0 0 0 0,1 0 0 0 0,0-6 0 0 0,0-1 596 0 0,0 9-801 0 0,-1-1 0 0 0,1 1 0 0 0,0 0 0 0 0,0-1 0 0 0,0 1 0 0 0,0 0 0 0 0,0-1 0 0 0,1 1 0 0 0,-1 0 0 0 0,1-1 0 0 0,0 1 0 0 0,0 0 0 0 0,-1 0 0 0 0,1 0 0 0 0,0 0 0 0 0,1 0 0 0 0,-1 0 1 0 0,0 0-1 0 0,1 0 0 0 0,-1 0 0 0 0,1 0 0 0 0,1-1 0 0 0,0 0-51 0 0,-1 1 0 0 0,0-1 0 0 0,0 1 0 0 0,0-1 0 0 0,0 0-1 0 0,0 0 1 0 0,-1 0 0 0 0,2-5 0 0 0,-2 6-34 0 0,0 0 0 0 0,0 0 0 0 0,0-1 0 0 0,0 1 0 0 0,0 0-1 0 0,1 0 1 0 0,-1 0 0 0 0,0 0 0 0 0,1 0 0 0 0,0 1 0 0 0,-1-1-1 0 0,1 0 1 0 0,0 1 0 0 0,0-1 0 0 0,0 1 0 0 0,0 0 0 0 0,0-1-1 0 0,3 0 1 0 0,-3 1-20 0 0,1 0 0 0 0,-1 0-1 0 0,1 0 1 0 0,-1 0 0 0 0,0 0-1 0 0,0-1 1 0 0,0 1 0 0 0,1-1-1 0 0,-1 1 1 0 0,-1-1 0 0 0,1 0-1 0 0,0 0 1 0 0,0 0 0 0 0,-1 0-1 0 0,3-4 1 0 0,0 0 29 0 0,5 0 51 0 0,-1 1 1 0 0,1 0-1 0 0,0 1 0 0 0,0 0 1 0 0,0 0-1 0 0,1 1 0 0 0,17-4 0 0 0,-5 0 68 0 0,-2 0-25 0 0,0 2 0 0 0,1 0-1 0 0,-1 1 1 0 0,1 0 0 0 0,0 2-1 0 0,0 1 1 0 0,-1 0 0 0 0,1 2-1 0 0,0 0 1 0 0,0 2 0 0 0,0 0-1 0 0,-1 1 1 0 0,1 1 0 0 0,19 8 0 0 0,-22-9-90 0 0,-11-3-30 0 0,-1 1 1 0 0,0-1-1 0 0,1 1 0 0 0,-1 1 1 0 0,11 4-1 0 0,3 4 161 0 0,0-1 1 0 0,1-1-1 0 0,0-1 0 0 0,40 9 0 0 0,-4 1 233 0 0,13 3 193 0 0,-51-17-468 0 0,0-1-1 0 0,0-1 1 0 0,0 0-1 0 0,0-2 0 0 0,1 0 1 0 0,-1-1-1 0 0,0-1 1 0 0,0-1-1 0 0,23-7 0 0 0,7-25 160 0 0,-45 32-284 0 0,-1 0-1 0 0,1 1 0 0 0,-1-1 1 0 0,1 0-1 0 0,-1-1 0 0 0,0 1 0 0 0,0 0 1 0 0,-1-1-1 0 0,1 0 0 0 0,-1 0 1 0 0,0 0-1 0 0,0 0 0 0 0,0 0 0 0 0,0 0 1 0 0,-1 0-1 0 0,1-1 0 0 0,0-6 1 0 0,0 2-1 0 0,0 1 0 0 0,-1-1 0 0 0,0 0 0 0 0,-1 1 0 0 0,0-1 0 0 0,0 0 0 0 0,-3-13 0 0 0,-1 14-2 0 0,1 1 0 0 0,-2 0 0 0 0,1-1 0 0 0,-1 1 0 0 0,0 1 0 0 0,-1-1-1 0 0,1 1 1 0 0,-1 0 0 0 0,-10-8 0 0 0,13 11-10 0 0,2 2-8 0 0,-1-1-1 0 0,1 1 1 0 0,-1 0-1 0 0,1 0 1 0 0,-1 0-1 0 0,1 0 0 0 0,-1 0 1 0 0,0 0-1 0 0,0 0 1 0 0,0 0-1 0 0,1 0 1 0 0,-4 0-1 0 0,-8-6 1 0 0,6 0-56 0 0,-2-1 0 0 0,1 2 1 0 0,-1-1-1 0 0,0 1 0 0 0,0 1 0 0 0,-1 0 0 0 0,1 0 1 0 0,-1 1-1 0 0,0 0 0 0 0,-1 0 0 0 0,1 1 0 0 0,-1 1 0 0 0,1 0 1 0 0,-1 0-1 0 0,0 1 0 0 0,0 0 0 0 0,-19 2 0 0 0,-9-2-432 0 0,13 0-370 0 0,0 1 0 0 0,-28 4 1 0 0,45-3-41 0 0,0 1 1 0 0,0 0 0 0 0,1 1-1 0 0,-1 0 1 0 0,-15 7 0 0 0,-1 3-2439 0 0,19-11 2297 0 0,0 0 0 0 0,0 1 1 0 0,1 0-1 0 0,-1 0 0 0 0,1 1 0 0 0,0-1 0 0 0,0 1 0 0 0,0 0 1 0 0,0 1-1 0 0,1-1 0 0 0,0 1 0 0 0,0 0 0 0 0,-6 8 1 0 0,-3 5-3092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7008 0 0,'-2'4'11494'0'0,"-7"16"-9013"0"0,-7-1-899 0 0,14-18-1478 0 0,1 1-1 0 0,-1-1 1 0 0,0 1-1 0 0,0 0 1 0 0,1 0-1 0 0,-1-1 1 0 0,1 1-1 0 0,0 0 1 0 0,-1 1-1 0 0,1-1 1 0 0,0 0-1 0 0,0 0 1 0 0,1 0-1 0 0,-2 3 1 0 0,-25 107 1909 0 0,25-93-1777 0 0,0 0-1 0 0,1 26 1 0 0,-3 22 81 0 0,3-50-283 0 0,-1 0 0 0 0,2 0 0 0 0,1 0 0 0 0,0 0 0 0 0,1 0 1 0 0,0 0-1 0 0,8 26 0 0 0,3-5-113 0 0,1 0 1 0 0,21 39 0 0 0,-33-70 35 0 0,-2-5 31 0 0,0 0 0 0 0,1-1 0 0 0,-1 1 0 0 0,1-1 0 0 0,-1 1 0 0 0,1-1 0 0 0,0 1 0 0 0,-1-1 0 0 0,1 1 0 0 0,0-1 1 0 0,0 1-1 0 0,0-1 0 0 0,0 0 0 0 0,0 1 0 0 0,0-1 0 0 0,0 0 0 0 0,3 1 0 0 0,2 3-27 0 0,-1-3-35 0 0,0 2 0 0 0,-1-1 0 0 0,1 0 0 0 0,-1 1 0 0 0,0 0 0 0 0,8 8 0 0 0,-7-5-176 0 0,2 0 0 0 0,-1-1 0 0 0,1 0 0 0 0,12 8 0 0 0,-10-7-275 0 0,-4-4 181 0 0,0-1-1 0 0,0 0 0 0 0,0 0 0 0 0,0 0 1 0 0,0 0-1 0 0,0-1 0 0 0,1 1 0 0 0,-1-1 1 0 0,11 0-1 0 0,-14-1 112 0 0,1 1 0 0 0,0-1 0 0 0,0 0 0 0 0,-1 0 0 0 0,1 0 0 0 0,0-1-1 0 0,-1 1 1 0 0,1-1 0 0 0,0 1 0 0 0,-1-1 0 0 0,1 0 0 0 0,-1 0 0 0 0,1 0 0 0 0,-1 0 0 0 0,0 0 0 0 0,1-1 0 0 0,-1 1 0 0 0,0-1 0 0 0,0 0 0 0 0,0 1 0 0 0,0-1 0 0 0,3-4 0 0 0,41-45-3335 0 0,-33 38 2466 0 0,0-1 1 0 0,20-27 0 0 0,-24 23 459 0 0,7-13-460 0 0,0 2-1 0 0,27-34 1 0 0,-22 26-304 0 0,-3 0-1275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2824 0 0,'0'-2'204'0'0,"0"1"0"0"0,0 0-1 0 0,0 0 1 0 0,-1 0 0 0 0,1-1 0 0 0,0 1 0 0 0,0 0-1 0 0,-1 0 1 0 0,1 0 0 0 0,-1-1 0 0 0,1 1-1 0 0,-1 0 1 0 0,1 0 0 0 0,-1 0 0 0 0,0 0 0 0 0,1 0-1 0 0,-1 0 1 0 0,0 0 0 0 0,0 0 0 0 0,0 1 0 0 0,0-1-1 0 0,0 0 1 0 0,0 0 0 0 0,0 1 0 0 0,0-1 0 0 0,-2 0-1 0 0,0-1 322 0 0,-1 2 0 0 0,1-1-1 0 0,0 0 1 0 0,-1 1-1 0 0,1-1 1 0 0,-1 1-1 0 0,1 0 1 0 0,0 0-1 0 0,-8 1 1 0 0,5 0-44 0 0,0 0 1 0 0,0 0 0 0 0,0 1 0 0 0,0 0-1 0 0,0 0 1 0 0,0 0 0 0 0,0 1 0 0 0,1 0-1 0 0,-1 0 1 0 0,1 0 0 0 0,-7 6 0 0 0,-12 10 914 0 0,21-17-1284 0 0,0 0 0 0 0,1-1 0 0 0,-1 1-1 0 0,0 0 1 0 0,1 1 0 0 0,0-1 0 0 0,-1 0-1 0 0,1 1 1 0 0,0-1 0 0 0,0 1 0 0 0,0 0-1 0 0,1 0 1 0 0,-3 4 0 0 0,-2 7 298 0 0,1 0-1 0 0,0 1 1 0 0,0 0 0 0 0,-3 25 0 0 0,7-36-348 0 0,1 0 1 0 0,-1 1 0 0 0,1-1 0 0 0,0 1 0 0 0,0-1 0 0 0,0 1 0 0 0,1-1 0 0 0,-1 0-1 0 0,1 1 1 0 0,0-1 0 0 0,1 0 0 0 0,-1 0 0 0 0,1 0 0 0 0,-1 0 0 0 0,1 0-1 0 0,1 0 1 0 0,-1 0 0 0 0,0 0 0 0 0,1-1 0 0 0,0 1 0 0 0,0-1 0 0 0,5 5 0 0 0,52 43 805 0 0,-51-42-718 0 0,0-1 0 0 0,0 0 0 0 0,1 0 0 0 0,17 10 0 0 0,11 8 173 0 0,-8-9 77 0 0,-15-9-259 0 0,-8-2-71 0 0,1-1-1 0 0,-1 1 1 0 0,1-2-1 0 0,0 1 1 0 0,10 3-1 0 0,-15-7-50 0 0,-1 0 0 0 0,0 0 0 0 0,0 0 0 0 0,0 0 0 0 0,0 0 0 0 0,0 0 0 0 0,0 1 0 0 0,0-1 0 0 0,0 1-1 0 0,-1-1 1 0 0,1 1 0 0 0,0 0 0 0 0,-1 0 0 0 0,1 0 0 0 0,1 2 0 0 0,6 8 69 0 0,32 14 327 0 0,-36-23-367 0 0,0 0-1 0 0,0-1 1 0 0,0 1-1 0 0,-1 1 1 0 0,1-1-1 0 0,-1 1 0 0 0,0 0 1 0 0,0 0-1 0 0,-1 0 1 0 0,1 0-1 0 0,-1 1 1 0 0,5 6-1 0 0,-6-6 19 0 0,1 0 0 0 0,1 0 0 0 0,-1 0 0 0 0,1 0 0 0 0,0-1 0 0 0,6 6 0 0 0,7 8 168 0 0,-13-13-214 0 0,-3-4-5 0 0,0 1-1 0 0,0-1 1 0 0,0 1-1 0 0,0 0 1 0 0,0-1-1 0 0,0 1 0 0 0,0 0 1 0 0,0 0-1 0 0,-1-1 1 0 0,1 1-1 0 0,0 0 1 0 0,-1 0-1 0 0,0 0 1 0 0,0 0-1 0 0,1 0 0 0 0,-1 0 1 0 0,0 0-1 0 0,-1 3 1 0 0,5 16 86 0 0,-1 9-5 0 0,-3-29-96 0 0,0 0 0 0 0,-1 0 0 0 0,1 0-1 0 0,-1 0 1 0 0,1 0 0 0 0,-1 0 0 0 0,0 0-1 0 0,1 0 1 0 0,-1 0 0 0 0,0 0 0 0 0,0 0-1 0 0,0 0 1 0 0,1-1 0 0 0,-1 1 0 0 0,0 0-1 0 0,0-1 1 0 0,0 1 0 0 0,0-1 0 0 0,0 1-1 0 0,0-1 1 0 0,-1 1 0 0 0,1-1 0 0 0,0 0-1 0 0,0 1 1 0 0,0-1 0 0 0,0 0 0 0 0,-2 0-1 0 0,-3 1 18 0 0,-1 1-197 0 0,1 0 0 0 0,-1-1 0 0 0,1 1 0 0 0,-1-2 0 0 0,0 1-1 0 0,0-1 1 0 0,1 0 0 0 0,-1 0 0 0 0,0-1 0 0 0,1 0 0 0 0,-1 0-1 0 0,1-1 1 0 0,-11-3 0 0 0,11 0-190 0 0,0 0 0 0 0,1 0 0 0 0,-1 0 0 0 0,1-1 0 0 0,0 0 0 0 0,0 0 0 0 0,1-1 0 0 0,-6-10 0 0 0,-5-7-862 0 0,7 10 444 0 0,0 1 1 0 0,1-1 0 0 0,1-1 0 0 0,1 0 0 0 0,0 1 0 0 0,1-1 0 0 0,-3-21 0 0 0,-3-6-887 0 0,2 6 508 0 0,1 0 0 0 0,2 0-1 0 0,1-1 1 0 0,2-44 0 0 0,4 35 542 0 0,1 0 0 0 0,19-85 1 0 0,-19 125 719 0 0,1-1 1 0 0,-1 0 0 0 0,1 1-1 0 0,0 0 1 0 0,1 0-1 0 0,0 0 1 0 0,0 0 0 0 0,0 1-1 0 0,0 0 1 0 0,1 0 0 0 0,0 0-1 0 0,0 1 1 0 0,0 0-1 0 0,12-6 1 0 0,-15 8 437 0 0,1-1 0 0 0,0 1 0 0 0,0 1 0 0 0,0-1 0 0 0,0 0 1 0 0,0 1-1 0 0,0 0 0 0 0,1 0 0 0 0,-1 0 0 0 0,0 0 0 0 0,1 1 0 0 0,-1 0 0 0 0,0 0 0 0 0,1 0 0 0 0,-1 0 0 0 0,0 1 1 0 0,1-1-1 0 0,-1 1 0 0 0,0 0 0 0 0,0 1 0 0 0,1-1 0 0 0,-1 1 0 0 0,0 0 0 0 0,6 4 0 0 0,-7-4-399 0 0,0 0-1 0 0,0 1 0 0 0,0 0 0 0 0,0-1 1 0 0,-1 1-1 0 0,1 0 0 0 0,-1 0 0 0 0,0 1 1 0 0,0-1-1 0 0,0 0 0 0 0,1 5 1 0 0,53 108 2351 0 0,-54-112-2430 0 0,0-1-1 0 0,0 1 1 0 0,0 0-1 0 0,-1 0 1 0 0,1 0-1 0 0,-1 0 1 0 0,0 1-1 0 0,-1-1 1 0 0,1 0-1 0 0,-1 5 1 0 0,6 21 269 0 0,10 45 296 0 0,-13-56-535 0 0,-1 0-1 0 0,0 0 1 0 0,-1 0-1 0 0,-4 36 1 0 0,0 2 64 0 0,6-42-112 0 0,3-17 78 0 0,-5 0-109 0 0,1 0 0 0 0,-1 0 0 0 0,0 0 0 0 0,-1 0 0 0 0,1 0 0 0 0,0 0 0 0 0,0 0 0 0 0,-1 0 0 0 0,0 0 0 0 0,1 0 0 0 0,-1-4 0 0 0,0 0 3 0 0,1 0-1 0 0,0 0 0 0 0,-1 0 1 0 0,2 0-1 0 0,-1 0 0 0 0,1 0 1 0 0,0 0-1 0 0,0 0 1 0 0,1 0-1 0 0,0 1 0 0 0,0-1 1 0 0,0 1-1 0 0,0 0 0 0 0,1 0 1 0 0,0 0-1 0 0,0 1 0 0 0,0-1 1 0 0,1 1-1 0 0,-1 0 0 0 0,11-7 1 0 0,-6 6 25 0 0,0-1 1 0 0,1 1 0 0 0,0 1 0 0 0,0 0-1 0 0,0 0 1 0 0,0 1 0 0 0,0 0 0 0 0,1 1-1 0 0,0 0 1 0 0,-1 1 0 0 0,17 0 0 0 0,-11 1 50 0 0,-13-1-78 0 0,1 0 0 0 0,-1 1-1 0 0,1 0 1 0 0,0 0-1 0 0,-1 0 1 0 0,1 0 0 0 0,0 1-1 0 0,-1 0 1 0 0,1-1-1 0 0,-1 1 1 0 0,1 0 0 0 0,-1 1-1 0 0,0-1 1 0 0,1 0-1 0 0,-1 1 1 0 0,0 0 0 0 0,0 0-1 0 0,0 0 1 0 0,4 4-1 0 0,16 11 11 0 0,0 2 106 0 0,-23-18-123 0 0,5 5 38 0 0,0-1 0 0 0,0 1 0 0 0,-1 0 1 0 0,0 0-1 0 0,0 0 0 0 0,-1 1 0 0 0,0 0 0 0 0,0-1 0 0 0,0 1 0 0 0,-1 0 0 0 0,0 0 0 0 0,0 1 0 0 0,-1-1 0 0 0,0 0 0 0 0,0 15 0 0 0,-1-18-31 0 0,0-1 0 0 0,0 1-1 0 0,0-1 1 0 0,-1 1-1 0 0,0-1 1 0 0,1 1 0 0 0,-1-1-1 0 0,0 1 1 0 0,-1-1-1 0 0,1 0 1 0 0,-1 0 0 0 0,1 0-1 0 0,-4 5 1 0 0,-37 29 101 0 0,39-35-109 0 0,-7 7-230 0 0,-2-1 0 0 0,1-1 0 0 0,-1 0 0 0 0,-1 0 0 0 0,1-1 0 0 0,-26 8 0 0 0,27-11-507 0 0,-24 4-2042 0 0,34-7 2599 0 0,0 0 0 0 0,1 0 0 0 0,-1 0 0 0 0,0 0 0 0 0,0-1 0 0 0,0 1 0 0 0,1 0 0 0 0,-1 0-1 0 0,0-1 1 0 0,0 1 0 0 0,1 0 0 0 0,-1-1 0 0 0,0 1 0 0 0,0-1 0 0 0,1 1 0 0 0,-1-1 0 0 0,1 1-1 0 0,-1-1 1 0 0,0 0 0 0 0,1 1 0 0 0,-1-1 0 0 0,1 0 0 0 0,0 1 0 0 0,-1-1 0 0 0,1 0 0 0 0,-1 0-1 0 0,1 1 1 0 0,0-1 0 0 0,0 0 0 0 0,0 0 0 0 0,-1 0 0 0 0,1 1 0 0 0,0-1 0 0 0,0 0 0 0 0,0 0-1 0 0,0 0 1 0 0,0 0 0 0 0,0 0 0 0 0,0-11-1766 0 0,0 7 1344 0 0,-1 0-1 0 0,1-1 0 0 0,0 1 0 0 0,0 0 1 0 0,1 0-1 0 0,0 0 0 0 0,0 0 1 0 0,0-1-1 0 0,0 1 0 0 0,1 1 0 0 0,0-1 1 0 0,2-5-1 0 0,40-53-3982 0 0,-19 19 857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5064 0 0,'0'0'3541'0'0,"-11"0"2922"0"0,-13 4-2873 0 0,-1 6-669 0 0,16-8-2553 0 0,0 2 1 0 0,0-1-1 0 0,1 1 1 0 0,0 0-1 0 0,0 1 0 0 0,0 0 1 0 0,-9 8-1 0 0,-50 66 1055 0 0,38-38-879 0 0,18-30-426 0 0,7-8-80 0 0,1 0 1 0 0,0 1 0 0 0,0-1-1 0 0,0 1 1 0 0,0 0 0 0 0,0 0 0 0 0,1 0-1 0 0,0 0 1 0 0,0 1 0 0 0,0-1-1 0 0,0 0 1 0 0,-1 7 0 0 0,-37 58 354 0 0,26-42-309 0 0,12-25-77 0 0,0 1-1 0 0,1-1 1 0 0,0 0-1 0 0,0 1 0 0 0,-1-1 1 0 0,2 1-1 0 0,-1 0 0 0 0,0-1 1 0 0,0 1-1 0 0,1 0 0 0 0,-1 0 1 0 0,1-1-1 0 0,0 6 0 0 0,0-7-1 0 0,0 0 0 0 0,0 0 0 0 0,0 1 0 0 0,0-1 0 0 0,0 0 0 0 0,1 0 0 0 0,-1 0 0 0 0,0 1-1 0 0,1-1 1 0 0,-1 0 0 0 0,1 0 0 0 0,-1 0 0 0 0,1 0 0 0 0,-1 0 0 0 0,1 0 0 0 0,0 0 0 0 0,0 0-1 0 0,-1 0 1 0 0,1 0 0 0 0,0 0 0 0 0,0-1 0 0 0,0 1 0 0 0,0 0 0 0 0,0 0 0 0 0,0-1-1 0 0,0 1 1 0 0,0-1 0 0 0,2 1 0 0 0,0 0 9 0 0,0 0 0 0 0,0 0 1 0 0,1-1-1 0 0,-1 0 0 0 0,0 1 0 0 0,1-1 0 0 0,-1-1 0 0 0,0 1 1 0 0,1 0-1 0 0,2-1 0 0 0,-4 0-12 0 0,-1 1 0 0 0,1-1 1 0 0,-1 0-1 0 0,0 1 0 0 0,1-1 0 0 0,-1 0 0 0 0,0 0 1 0 0,1 0-1 0 0,-1 0 0 0 0,0 0 0 0 0,0 0 1 0 0,0 0-1 0 0,2-2 0 0 0,17-13 96 0 0,-16 14-88 0 0,0 0 0 0 0,1-1 1 0 0,-1 0-1 0 0,0 0 0 0 0,-1 0 0 0 0,1 0 0 0 0,0 0 1 0 0,-1-1-1 0 0,0 0 0 0 0,4-5 0 0 0,3-3-15 0 0,7-5 58 0 0,-13 15-26 0 0,-1-1 0 0 0,0 0 1 0 0,0 0-1 0 0,-1 0 0 0 0,1-1 0 0 0,0 1 0 0 0,3-7 0 0 0,8-13 77 0 0,-11 19-65 0 0,0 0 0 0 0,0 0-1 0 0,0 0 1 0 0,-1-1 0 0 0,0 1 0 0 0,0-1 0 0 0,0 0 0 0 0,1-5 0 0 0,-1 5 8 0 0,-1 1 1 0 0,1 0 0 0 0,0 0-1 0 0,0 0 1 0 0,0 0-1 0 0,1 0 1 0 0,-1 0-1 0 0,1 1 1 0 0,0-1 0 0 0,0 1-1 0 0,1-1 1 0 0,6-4-1 0 0,2-1 143 0 0,-12 8-171 0 0,1 0 1 0 0,0 1-1 0 0,0-1 0 0 0,0 0 0 0 0,0 1 1 0 0,0-1-1 0 0,-1 1 0 0 0,1-1 0 0 0,0 1 1 0 0,0-1-1 0 0,0 1 0 0 0,0 0 0 0 0,0 0 1 0 0,1-1-1 0 0,-1 1 0 0 0,0 0 0 0 0,0 0 1 0 0,0 0-1 0 0,0 0 0 0 0,0 0 1 0 0,1 1-1 0 0,0-1 113 0 0,24 11 401 0 0,-1 33-93 0 0,-2 1-169 0 0,-2 10 21 0 0,-17-42-224 0 0,0 0 0 0 0,0 0 0 0 0,9 17 0 0 0,7 18 40 0 0,-10-13-17 0 0,-1 1 1 0 0,-2-1-1 0 0,-1 2 1 0 0,-2-1-1 0 0,-1 54 1 0 0,-4-76-112 0 0,1 0 1 0 0,-2 0-1 0 0,0 0 1 0 0,-1-1-1 0 0,0 1 1 0 0,-1-1-1 0 0,-1 0 1 0 0,-8 18-1 0 0,9-22-8 0 0,0-1 0 0 0,-1-1 0 0 0,0 1 0 0 0,0-1 0 0 0,-1 0 0 0 0,0 0 0 0 0,0 0-1 0 0,-1-1 1 0 0,1 0 0 0 0,-2 0 0 0 0,1-1 0 0 0,0 0 0 0 0,-15 7 0 0 0,21-11-109 0 0,0-1 1 0 0,0 1-1 0 0,0 0 1 0 0,-1-1-1 0 0,1 1 1 0 0,0-1-1 0 0,0 1 1 0 0,-1-1-1 0 0,1 0 1 0 0,0 0-1 0 0,-1 0 1 0 0,1 1 0 0 0,0-1-1 0 0,-1-1 1 0 0,1 1-1 0 0,0 0 1 0 0,-1 0-1 0 0,1 0 1 0 0,0-1-1 0 0,-1 1 1 0 0,1 0-1 0 0,0-1 1 0 0,0 1-1 0 0,-1-1 1 0 0,1 0-1 0 0,0 1 1 0 0,0-1-1 0 0,0 0 1 0 0,0 0-1 0 0,0 0 1 0 0,0 0-1 0 0,0 0 1 0 0,0 0 0 0 0,0 0-1 0 0,0 0 1 0 0,1 0-1 0 0,-1 0 1 0 0,0 0-1 0 0,1 0 1 0 0,-1-1-1 0 0,1 1 1 0 0,-1 0-1 0 0,1 0 1 0 0,0-1-1 0 0,-1 1 1 0 0,1 0-1 0 0,0-1 1 0 0,0 1-1 0 0,0 0 1 0 0,0-1-1 0 0,0-2 1 0 0,0-4-666 0 0,0 0 1 0 0,0-1-1 0 0,1 1 1 0 0,0 0-1 0 0,1 0 1 0 0,-1 0-1 0 0,6-15 1 0 0,63-109-6238 0 0,-39 89 5686 0 0,-16 24 941 0 0,9-19-277 0 0,15-17 79 0 0,-15 37 422 0 0,-13 4 124 0 0,-10 13 58 0 0,0-1 1 0 0,1 0 0 0 0,-1 1-1 0 0,0-1 1 0 0,1 1 0 0 0,-1-1-1 0 0,1 1 1 0 0,0 0-1 0 0,-1-1 1 0 0,1 1 0 0 0,0 0-1 0 0,0 0 1 0 0,0 0-1 0 0,2 0 1 0 0,29-28 1090 0 0,-13 23 700 0 0,16 6 6758 0 0,-34 1-8037 0 0,0-1 0 0 0,0 1 0 0 0,-1-1 0 0 0,1 1 0 0 0,0 0 1 0 0,0 0-1 0 0,0 0 0 0 0,-1 0 0 0 0,1 0 0 0 0,0 0 0 0 0,-1 0 0 0 0,1 0 0 0 0,-1 1 0 0 0,0-1 0 0 0,2 2 1 0 0,4 20 485 0 0,9 56 880 0 0,-13-65-1841 0 0,0 2-64 0 0,-1 0 0 0 0,0 0 0 0 0,-1 27 0 0 0,-1-40-4 0 0,6 15-376 0 0,1 5-1429 0 0,-3-12 610 0 0,1 0-2702 0 0,-4-36-10321 0 0,3 14 13463 0 0,0-19-1927 0 0,-4 3-1096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5376 0 0,'-1'0'225'0'0,"1"0"0"0"0,-1 0 0 0 0,1 0 0 0 0,-1 0 0 0 0,1 0 0 0 0,-1 0 0 0 0,1 0 0 0 0,-1 0 0 0 0,1 0 0 0 0,-1 0 1 0 0,1 1-1 0 0,-1-1 0 0 0,1 0 0 0 0,-1 0 0 0 0,1 0 0 0 0,0 1 0 0 0,-1-1 0 0 0,1 0 0 0 0,-1 1 0 0 0,1-1 0 0 0,-1 0 0 0 0,1 1 0 0 0,0-1 0 0 0,-1 0 0 0 0,1 1 0 0 0,0-1 1 0 0,0 1-1 0 0,-1-1 0 0 0,1 1 0 0 0,0-1 0 0 0,0 1 0 0 0,0-1 0 0 0,-1 1 0 0 0,1-1 0 0 0,0 1 0 0 0,0-1 0 0 0,0 1 0 0 0,0-1 0 0 0,0 1 0 0 0,0-1 0 0 0,0 1 0 0 0,0-1 1 0 0,0 1-1 0 0,0-1 0 0 0,1 1 0 0 0,10 33 5324 0 0,0 1-3106 0 0,-10-26-2013 0 0,0 0 1 0 0,1 0-1 0 0,0 0 1 0 0,1 0-1 0 0,0 0 1 0 0,6 11 0 0 0,-5-11-182 0 0,0 1 0 0 0,0 1 0 0 0,-1-1 0 0 0,0 0 0 0 0,-1 1 0 0 0,2 17 0 0 0,-4 9 199 0 0,2-1 1 0 0,12 60-1 0 0,-12-85-371 0 0,-1 1-1 0 0,0-1 1 0 0,0 1 0 0 0,-3 21-1 0 0,1 2 66 0 0,9 12-91 0 0,-5-46-58 0 0,-1 1 0 0 0,1-1 0 0 0,-1 0 0 0 0,1 0 0 0 0,-1 0 0 0 0,1 0 0 0 0,0 0 0 0 0,0-1 0 0 0,-1 1-1 0 0,1-1 1 0 0,0 1 0 0 0,0-1 0 0 0,-1 0 0 0 0,1 0 0 0 0,0-1 0 0 0,4 0 0 0 0,-5 0 7 0 0,1-1-1 0 0,0 1 1 0 0,-1-1 0 0 0,1 0-1 0 0,-1 0 1 0 0,1 0 0 0 0,-1 0-1 0 0,0 0 1 0 0,0 0 0 0 0,0-1-1 0 0,2-2 1 0 0,-2 2-8 0 0,0 0-1 0 0,0 0 1 0 0,1 0-1 0 0,-1 1 1 0 0,1-1-1 0 0,0 1 1 0 0,-1 0 0 0 0,6-3-1 0 0,-5 4 6 0 0,0-1 0 0 0,-1 1 1 0 0,1 0-1 0 0,-1-1 0 0 0,1 0 0 0 0,-1 0 0 0 0,0 1 0 0 0,0-1 1 0 0,0-1-1 0 0,0 1 0 0 0,0 0 0 0 0,0 0 0 0 0,0-1 0 0 0,-1 1 1 0 0,3-4-1 0 0,-1 1 10 0 0,0 0-1 0 0,1 0 1 0 0,0 1 0 0 0,-1 0 0 0 0,2-1 0 0 0,-1 2-1 0 0,0-1 1 0 0,1 0 0 0 0,0 1 0 0 0,9-5 0 0 0,26-22 38 0 0,-38 28-9 0 0,0 0 0 0 0,1 0 0 0 0,0 0 1 0 0,-1 1-1 0 0,1-1 0 0 0,0 1 0 0 0,-1 0 1 0 0,1 0-1 0 0,0 0 0 0 0,0 0 0 0 0,0 1 0 0 0,0-1 1 0 0,0 1-1 0 0,0-1 0 0 0,0 1 0 0 0,0 0 1 0 0,6 1-1 0 0,-7-1 324 0 0,8 4 441 0 0,-10-4-794 0 0,1 0-1 0 0,-1 0 1 0 0,1 0-1 0 0,0 1 1 0 0,-1-1-1 0 0,1 0 1 0 0,-1 0-1 0 0,1 0 1 0 0,-1 1-1 0 0,1-1 1 0 0,-1 0-1 0 0,1 0 1 0 0,-1 1-1 0 0,1-1 1 0 0,-1 0-1 0 0,1 1 1 0 0,-1-1-1 0 0,0 1 1 0 0,1-1-1 0 0,-1 1 1 0 0,0-1-1 0 0,1 1 1 0 0,-1-1-1 0 0,0 1 1 0 0,1-1-1 0 0,-1 1 1 0 0,0-1-1 0 0,0 1 1 0 0,0-1-1 0 0,0 1 0 0 0,0-1 1 0 0,1 1-1 0 0,-1 0 1 0 0,0-1-1 0 0,0 1 1 0 0,0-1-1 0 0,0 1 1 0 0,-1 1-1 0 0,1 2 30 0 0,0-3-38 0 0,0 0-1 0 0,0 0 1 0 0,-1 0 0 0 0,1 0-1 0 0,0 0 1 0 0,0 0 0 0 0,0 0-1 0 0,0 0 1 0 0,1 0 0 0 0,-1 0-1 0 0,0 0 1 0 0,0 0-1 0 0,1 0 1 0 0,-1 0 0 0 0,0 0-1 0 0,1 0 1 0 0,-1 0 0 0 0,1 0-1 0 0,-1 0 1 0 0,1 0 0 0 0,-1-1-1 0 0,1 1 1 0 0,0 0 0 0 0,-1 0-1 0 0,1-1 1 0 0,0 1-1 0 0,0 0 1 0 0,0-1 0 0 0,0 1-1 0 0,1 0 1 0 0,15 16-781 0 0,-16-15 644 0 0,0 0 1 0 0,0-1 0 0 0,0 1 0 0 0,0-1 0 0 0,1 1-1 0 0,-1-1 1 0 0,0 0 0 0 0,0 0 0 0 0,1 1 0 0 0,-1-1 0 0 0,1 0-1 0 0,-1 0 1 0 0,1 0 0 0 0,0 0 0 0 0,-1-1 0 0 0,1 1-1 0 0,0 0 1 0 0,-1-1 0 0 0,1 1 0 0 0,0-1 0 0 0,0 0 0 0 0,0 1-1 0 0,2-1 1 0 0,3 0-926 0 0,-1 0-1 0 0,1 0 1 0 0,-1 0 0 0 0,1-1-1 0 0,-1 0 1 0 0,0-1 0 0 0,1 1-1 0 0,-1-1 1 0 0,0 0 0 0 0,8-4-1 0 0,2-3-1007 0 0,-1 0-1 0 0,0-2 1 0 0,17-13-1 0 0,-23 16 1473 0 0,1 0 0 0 0,-1-1 0 0 0,-1 0 0 0 0,0-1 0 0 0,12-16 0 0 0,-3-9-777 0 0,-8 30-763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3584 0 0,'0'-48'6534'0'0,"0"15"4174"0"0,0 33-10598 0 0,0-1 0 0 0,0 0 0 0 0,0 1 0 0 0,0-1 0 0 0,0 1 1 0 0,-1-1-1 0 0,1 0 0 0 0,0 1 0 0 0,-1-1 0 0 0,1 1 0 0 0,0-1 0 0 0,-1 1 0 0 0,1-1 0 0 0,-1 1 0 0 0,1-1 0 0 0,0 1 1 0 0,-1 0-1 0 0,1-1 0 0 0,-1 1 0 0 0,0-1 0 0 0,1 1 0 0 0,-1 0 0 0 0,1 0 0 0 0,-1-1 0 0 0,1 1 0 0 0,-1 0 0 0 0,0 0 0 0 0,1 0 1 0 0,-1 0-1 0 0,0-1 0 0 0,1 1 0 0 0,-1 0 0 0 0,1 0 0 0 0,-1 0 0 0 0,0 0 0 0 0,1 1 0 0 0,-1-1 0 0 0,0 0 0 0 0,1 0 0 0 0,-1 0 1 0 0,1 0-1 0 0,-1 1 0 0 0,0-1 0 0 0,1 0 0 0 0,-1 1 0 0 0,1-1 0 0 0,-1 0 0 0 0,1 1 0 0 0,-1-1 0 0 0,0 1 0 0 0,-26 14 1341 0 0,21-10-1315 0 0,1 0 0 0 0,0 1 0 0 0,0 0 0 0 0,0 0-1 0 0,0 0 1 0 0,1 0 0 0 0,0 1 0 0 0,0-1 0 0 0,-3 12 0 0 0,-13 31 390 0 0,20-47-514 0 0,0-1 0 0 0,-1 1 0 0 0,1-1 0 0 0,-1 1 0 0 0,1-1 0 0 0,-1 0 0 0 0,0 1 0 0 0,1-1 0 0 0,-1 0 0 0 0,0 0 0 0 0,0 1 0 0 0,0-1 0 0 0,0 0 0 0 0,0 0 0 0 0,0 0 0 0 0,0 0 0 0 0,-2 1 0 0 0,2-1-2 0 0,-1 0 0 0 0,1 0 0 0 0,0 0 0 0 0,0 0 0 0 0,0 1 0 0 0,0-1 0 0 0,0 0 0 0 0,0 1 0 0 0,0-1 0 0 0,0 0 0 0 0,0 1 0 0 0,1-1 0 0 0,-1 1 0 0 0,1-1 0 0 0,-1 1 0 0 0,1-1 0 0 0,-1 1 0 0 0,1 1 0 0 0,-4 19 145 0 0,2 1 0 0 0,0-1 0 0 0,2 34 1 0 0,0-21-109 0 0,0-34-45 0 0,0 1 1 0 0,1-1 0 0 0,-1 1 0 0 0,0-1 0 0 0,0 1-1 0 0,1-1 1 0 0,-1 1 0 0 0,1-1 0 0 0,-1 0-1 0 0,1 1 1 0 0,0-1 0 0 0,0 0 0 0 0,-1 1-1 0 0,1-1 1 0 0,0 0 0 0 0,0 0 0 0 0,0 0 0 0 0,0 0-1 0 0,0 0 1 0 0,1 0 0 0 0,-1 0 0 0 0,0 0-1 0 0,0 0 1 0 0,3 1 0 0 0,14 15 32 0 0,-16-16-38 0 0,-1 1 0 0 0,1 0-1 0 0,-1 0 1 0 0,1-1 0 0 0,0 1 0 0 0,0-1 0 0 0,0 0 0 0 0,-1 1 0 0 0,1-1 0 0 0,1 0 0 0 0,-1 0 0 0 0,0 0 0 0 0,0 0 0 0 0,0-1 0 0 0,0 1-1 0 0,1-1 1 0 0,-1 1 0 0 0,0-1 0 0 0,1 0 0 0 0,2 0 0 0 0,-2 1 0 0 0,0-1 0 0 0,0 0 0 0 0,0 0 0 0 0,0 0 0 0 0,0-1 0 0 0,0 1 0 0 0,0-1 0 0 0,0 1 0 0 0,0-1 0 0 0,0 0 0 0 0,-1 0 0 0 0,1-1 0 0 0,4-1 0 0 0,13-8-35 0 0,-18 11 31 0 0,0-1 0 0 0,0 0 0 0 0,0 1 1 0 0,0-1-1 0 0,0 0 0 0 0,0 0 0 0 0,0 0 0 0 0,-1 0 0 0 0,1-1 1 0 0,0 1-1 0 0,-1 0 0 0 0,1-1 0 0 0,-1 1 0 0 0,1-1 0 0 0,-1 0 1 0 0,0 1-1 0 0,0-1 0 0 0,2-4 0 0 0,20-38-148 0 0,-17 35 151 0 0,-1-2 0 0 0,0 1 0 0 0,0-1 0 0 0,-1 0 0 0 0,0 0 0 0 0,-1 0 0 0 0,0 0 0 0 0,-1-1 0 0 0,0 1 0 0 0,-1-1 0 0 0,0-12 0 0 0,-1-120 175 0 0,1 144-167 0 0,-1 0 0 0 0,0 0-1 0 0,1-1 1 0 0,-1 1 0 0 0,0 0 0 0 0,1 0 0 0 0,-1 0 0 0 0,0 0-1 0 0,1-1 1 0 0,-1 1 0 0 0,1 0 0 0 0,-1 0 0 0 0,0 0-1 0 0,1 0 1 0 0,-1 0 0 0 0,0 0 0 0 0,1 0 0 0 0,-1 0-1 0 0,1 0 1 0 0,-1 0 0 0 0,0 0 0 0 0,1 1 0 0 0,-1-1-1 0 0,0 0 1 0 0,1 0 0 0 0,-1 0 0 0 0,0 0 0 0 0,1 0 0 0 0,-1 1-1 0 0,0-1 1 0 0,1 0 0 0 0,-1 0 0 0 0,0 1 0 0 0,0-1-1 0 0,1 0 1 0 0,-1 1 0 0 0,14 8 84 0 0,44 57 52 0 0,-51-57-106 0 0,-1 1-1 0 0,0 0 0 0 0,-1 0 1 0 0,0 0-1 0 0,0 1 0 0 0,-1 0 1 0 0,5 19-1 0 0,-8-28-20 0 0,0 1-1 0 0,0 0 1 0 0,1 0 0 0 0,-1-1 0 0 0,1 1-1 0 0,0-1 1 0 0,0 1 0 0 0,0-1 0 0 0,2 3-1 0 0,11 14 84 0 0,0 2 15 0 0,-14-19-98 0 0,1 0 0 0 0,0 0-1 0 0,0 0 1 0 0,-1 0 0 0 0,0 1-1 0 0,1-1 1 0 0,-1 0-1 0 0,0 1 1 0 0,0-1 0 0 0,0 0-1 0 0,0 1 1 0 0,0 3 0 0 0,-1-5-1 0 0,0-1 0 0 0,1 1 0 0 0,-1 0 0 0 0,0 0 1 0 0,0 0-1 0 0,0 0 0 0 0,0-1 0 0 0,1 1 0 0 0,-1 0 1 0 0,0 0-1 0 0,1-1 0 0 0,-1 1 0 0 0,1 0 0 0 0,-1 0 1 0 0,1-1-1 0 0,-1 1 0 0 0,1 0 0 0 0,0-1 0 0 0,-1 1 1 0 0,1-1-1 0 0,0 1 0 0 0,5-3 313 0 0,-3-13-154 0 0,-5-12-68 0 0,-12-47-1 0 0,11 60-86 0 0,-19-39-16 0 0,16 28-50 0 0,2 0 0 0 0,0 0 0 0 0,1-47 0 0 0,3 69 15 0 0,1 0 1 0 0,-1 0-1 0 0,1 0 0 0 0,0 1 1 0 0,0-1-1 0 0,0 0 1 0 0,0 1-1 0 0,0-1 0 0 0,1 1 1 0 0,-1-1-1 0 0,1 1 0 0 0,-1 0 1 0 0,1-1-1 0 0,0 1 1 0 0,2-2-1 0 0,17-27-787 0 0,21-18-2343 0 0,-41 44 2592 0 0,1 1 1 0 0,1-1 0 0 0,-1 1-1 0 0,1 0 1 0 0,-1-1 0 0 0,1 1-1 0 0,0 1 1 0 0,1-1 0 0 0,-1 0-1 0 0,1 1 1 0 0,-1 0 0 0 0,1 0-1 0 0,0 0 1 0 0,8-4 0 0 0,11-13-2831 0 0,-22 18 3139 0 0,0 1 0 0 0,0-1 0 0 0,0 1 0 0 0,1-1 0 0 0,-1 1 0 0 0,0 0 0 0 0,1 0 1 0 0,-1 0-1 0 0,1 0 0 0 0,-1 0 0 0 0,1 0 0 0 0,0 0 0 0 0,-1 0 0 0 0,1 0 1 0 0,3 0-1 0 0,51-16-7141 0 0,-43 9 3834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3448 0 0,'0'-2'8378'0'0,"2"-13"2181"0"0,-1 16-10300 0 0,-1-1 1 0 0,1 0-1 0 0,-1 0 0 0 0,1 1 1 0 0,-1-1-1 0 0,1 0 1 0 0,-1 1-1 0 0,1-1 1 0 0,-1 1-1 0 0,1-1 0 0 0,-1 1 1 0 0,1-1-1 0 0,-1 1 1 0 0,0-1-1 0 0,1 1 1 0 0,-1-1-1 0 0,0 1 1 0 0,1-1-1 0 0,-1 1 0 0 0,0-1 1 0 0,0 1-1 0 0,0 0 1 0 0,1-1-1 0 0,-1 1 1 0 0,0 0-1 0 0,0-1 1 0 0,0 2-1 0 0,3 29 1210 0 0,3 4-1283 0 0,1 10-116 0 0,-5-26-72 0 0,7 44-70 0 0,-8-57 4 0 0,0 1 0 0 0,0-1 0 0 0,0 0-1 0 0,-1 1 1 0 0,0-1 0 0 0,0 1-1 0 0,-1 10 1 0 0,-1 8-487 0 0,3-10 1670 0 0,2 12-5632 0 0,2-18-1447 0 0,2-28 1371 0 0,31-103-4766 0 0,-29 88 7231 0 0,4-2-1473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4656 0 0,'0'2'4189'0'0,"0"17"-632"0"0,-1 11 1210 0 0,0-13-3839 0 0,1 0 0 0 0,0 0 0 0 0,2 0 1 0 0,0-1-1 0 0,5 23 0 0 0,1-2-332 0 0,-2 0 1 0 0,-1 1-1 0 0,-2 0 1 0 0,-1-1-1 0 0,-6 60 1 0 0,2-2-64 0 0,2-9-253 0 0,0-85-282 0 0,0-1 1 0 0,0 1-1 0 0,-1-1 0 0 0,1 1 1 0 0,0 0-1 0 0,1-1 0 0 0,-1 1 1 0 0,0-1-1 0 0,0 1 0 0 0,0-1 1 0 0,0 1-1 0 0,0-1 0 0 0,0 1 1 0 0,1-1-1 0 0,-1 1 0 0 0,0-1 1 0 0,0 1-1 0 0,1-1 1 0 0,-1 0-1 0 0,0 1 0 0 0,1-1 1 0 0,-1 1-1 0 0,0-1 0 0 0,1 0 1 0 0,-1 1-1 0 0,1-1 0 0 0,-1 0 1 0 0,1 1-1 0 0,-1-1 0 0 0,0 0 1 0 0,1 0-1 0 0,-1 1 1 0 0,1-1-1 0 0,-1 0 0 0 0,1 0 1 0 0,0 0-1 0 0,-1 0 0 0 0,1 0 1 0 0,-1 0-1 0 0,1 0 0 0 0,-1 0 1 0 0,1 0-1 0 0,-1 0 0 0 0,1 0 1 0 0,0 0-1 0 0,18-11-106 0 0,21-69 221 0 0,-37 76-101 0 0,0-1-1 0 0,0 0 0 0 0,-1 0 1 0 0,0 0-1 0 0,0 0 1 0 0,0 0-1 0 0,1-10 1 0 0,-2 11-13 0 0,-1 1 0 0 0,1-1 1 0 0,0 1-1 0 0,0-1 1 0 0,0 1-1 0 0,1 0 1 0 0,-1 0-1 0 0,1 0 1 0 0,0-1-1 0 0,0 1 1 0 0,0 1-1 0 0,0-1 1 0 0,0 0-1 0 0,0 0 1 0 0,1 1-1 0 0,2-3 1 0 0,30-26-6 0 0,-33 27 13 0 0,1 1 1 0 0,0 0 0 0 0,0-1 0 0 0,0 1 0 0 0,1 1 0 0 0,-1-1-1 0 0,1 0 1 0 0,0 1 0 0 0,-1 0 0 0 0,1-1 0 0 0,0 2 0 0 0,0-1-1 0 0,0 0 1 0 0,1 1 0 0 0,-1 0 0 0 0,0 0 0 0 0,8-1-1 0 0,15-4 99 0 0,-27 5-94 0 0,1 1 0 0 0,0-1 0 0 0,0 1 0 0 0,0-1 0 0 0,0 1 0 0 0,0 0 1 0 0,0 0-1 0 0,0-1 0 0 0,0 1 0 0 0,0 0 0 0 0,0 0 0 0 0,0 0 0 0 0,0 0 0 0 0,0 0 0 0 0,0 0 1 0 0,0 0-1 0 0,0 0 0 0 0,0 0 0 0 0,0 1 0 0 0,0-1 0 0 0,0 0 0 0 0,0 1 0 0 0,-1-1 1 0 0,1 1-1 0 0,0-1 0 0 0,0 1 0 0 0,0-1 0 0 0,0 1 0 0 0,0-1 0 0 0,-1 1 0 0 0,1 0 0 0 0,0-1 1 0 0,-1 1-1 0 0,2 1 0 0 0,14 14 271 0 0,-12-13-200 0 0,0 1-1 0 0,0 0 0 0 0,-1-1 1 0 0,1 1-1 0 0,-1 0 0 0 0,0 1 1 0 0,0-1-1 0 0,0 0 0 0 0,3 9 0 0 0,8 16 332 0 0,-12-26-363 0 0,0 0 0 0 0,0 0 0 0 0,0 1 1 0 0,0-1-1 0 0,-1 1 0 0 0,0-1 0 0 0,1 1 0 0 0,-1-1 0 0 0,0 1 1 0 0,-1 0-1 0 0,1 0 0 0 0,0 4 0 0 0,3 29 428 0 0,-1-24-262 0 0,-1 0 1 0 0,-1-1-1 0 0,0 19 0 0 0,-1-28-192 0 0,0-1 1 0 0,0 0-1 0 0,-1 1 1 0 0,1-1-1 0 0,-1 0 1 0 0,1 1-1 0 0,-1-1 0 0 0,0 0 1 0 0,0 0-1 0 0,0 0 1 0 0,0 1-1 0 0,0-1 1 0 0,0 0-1 0 0,0 0 1 0 0,-1-1-1 0 0,1 1 0 0 0,-1 0 1 0 0,0 0-1 0 0,1-1 1 0 0,-1 1-1 0 0,0-1 1 0 0,0 1-1 0 0,0-1 1 0 0,-2 1-1 0 0,-14 11 80 0 0,16-11-94 0 0,0 0-1 0 0,0 0 0 0 0,0-1 0 0 0,0 1 0 0 0,0-1 0 0 0,-1 0 0 0 0,1 1 0 0 0,0-1 0 0 0,-1 0 0 0 0,1 0 1 0 0,-4 0-1 0 0,-65 9 67 0 0,-27-20-1818 0 0,95 7 1035 0 0,0 1 1 0 0,0-1-1 0 0,0 0 0 0 0,0 0 1 0 0,0 0-1 0 0,1 0 0 0 0,-1 0 1 0 0,-2-7-1 0 0,5 8-34 0 0,0 0-1 0 0,0 0 1 0 0,1-1 0 0 0,-1 1-1 0 0,1 0 1 0 0,0 0-1 0 0,-1 0 1 0 0,1 0 0 0 0,0 0-1 0 0,0 0 1 0 0,1 0 0 0 0,1-4-1 0 0,24-22-3956 0 0,-22 24 4201 0 0,0-1 0 0 0,0 0 0 0 0,-1 0 0 0 0,1 0 0 0 0,-1 0 0 0 0,6-12 0 0 0,4-6-1216 0 0,-11 22 1283 0 0,1-1-1 0 0,-1 1 1 0 0,0-1 0 0 0,1 1-1 0 0,0 0 1 0 0,-1 0-1 0 0,8 0 1 0 0,-11 1 415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 0 0,'0'0'2531'0'0,"18"3"11152"0"0,-11 1-12400 0 0,7 14 2524 0 0,-10-15-3568 0 0,0 1 1 0 0,-1 0 0 0 0,0 0-1 0 0,0 0 1 0 0,0 1 0 0 0,0-1-1 0 0,-1 1 1 0 0,0-1 0 0 0,1 1-1 0 0,-2 0 1 0 0,1 0 0 0 0,-1 0-1 0 0,2 6 1 0 0,-3-5-97 0 0,1 1 0 0 0,0 0 0 0 0,1-1 0 0 0,-1 0 0 0 0,6 13 0 0 0,-4-12-13 0 0,-1 1 0 0 0,1 1 1 0 0,-1-1-1 0 0,0 0 0 0 0,-1 0 0 0 0,1 11 0 0 0,-4 26 395 0 0,1-27-339 0 0,0 0 1 0 0,1 0 0 0 0,0 0-1 0 0,2-1 1 0 0,0 1-1 0 0,1 0 1 0 0,10 30 0 0 0,-10-21-51 0 0,-3-27-133 0 0,0 1-1 0 0,-1 0 0 0 0,1 0 0 0 0,0-1 1 0 0,0 1-1 0 0,0 0 0 0 0,0 0 0 0 0,0-1 1 0 0,0 1-1 0 0,0 0 0 0 0,0 0 0 0 0,0-1 1 0 0,0 1-1 0 0,0 0 0 0 0,0 0 0 0 0,1-1 1 0 0,-1 1-1 0 0,0 0 0 0 0,0-1 1 0 0,1 1-1 0 0,-1 0 0 0 0,0-1 0 0 0,1 1 1 0 0,-1-1-1 0 0,1 1 0 0 0,-1 0 0 0 0,1-1 1 0 0,-1 1-1 0 0,1-1 0 0 0,0 1 0 0 0,-1-1 1 0 0,1 0-1 0 0,-1 1 0 0 0,1-1 1 0 0,0 1-1 0 0,0-1 0 0 0,-1 0 0 0 0,1 0 1 0 0,0 1-1 0 0,-1-1 0 0 0,1 0 0 0 0,0 0 1 0 0,0 0-1 0 0,-1 0 0 0 0,1 0 0 0 0,0 0 1 0 0,1 0-1 0 0,0 0 17 0 0,-1 0-21 0 0,0 0 1 0 0,0 0-1 0 0,1-1 1 0 0,-1 1-1 0 0,0 0 1 0 0,0-1-1 0 0,1 1 1 0 0,-1 0-1 0 0,0-1 1 0 0,0 0-1 0 0,0 1 1 0 0,0-1-1 0 0,0 1 1 0 0,0-1-1 0 0,1-1 1 0 0,4-18-17 0 0,-5 17 16 0 0,0-1 1 0 0,0 1-1 0 0,0 0 1 0 0,0 0 0 0 0,0-1-1 0 0,1 1 1 0 0,0 0 0 0 0,-1 0-1 0 0,1 0 1 0 0,5-5-1 0 0,-5 5 1 0 0,0 0-1 0 0,1 0 0 0 0,-1 0 1 0 0,0 0-1 0 0,0-1 0 0 0,-1 1 1 0 0,1-1-1 0 0,-1 1 0 0 0,0-1 0 0 0,0 0 1 0 0,0 0-1 0 0,0 1 0 0 0,0-8 1 0 0,-1 7-14 0 0,1 0 0 0 0,-1 1 0 0 0,1-1 0 0 0,0 0-1 0 0,0 1 1 0 0,0-1 0 0 0,0 1 0 0 0,1-1 0 0 0,0 1 0 0 0,-1 0 0 0 0,1 0 0 0 0,0 0 0 0 0,0 0 0 0 0,4-4 0 0 0,59-58 62 0 0,-64 63 83 0 0,0 2-116 0 0,0 0 0 0 0,-1 0-1 0 0,1 0 1 0 0,-1 0-1 0 0,1 0 1 0 0,-1 0-1 0 0,1 0 1 0 0,-1 0 0 0 0,1 1-1 0 0,-1-1 1 0 0,1 0-1 0 0,-1 0 1 0 0,1 1-1 0 0,-1-1 1 0 0,1 0 0 0 0,-1 1-1 0 0,1-1 1 0 0,-1 0-1 0 0,0 1 1 0 0,1-1-1 0 0,-1 0 1 0 0,0 1 0 0 0,1-1-1 0 0,-1 1 1 0 0,0-1-1 0 0,1 1 1 0 0,-1-1-1 0 0,0 1 1 0 0,0-1 0 0 0,0 1-1 0 0,1-1 1 0 0,-1 1-1 0 0,0-1 1 0 0,0 1-1 0 0,0 0 1 0 0,0-1 0 0 0,0 1-1 0 0,0 0 1 0 0,0 7 106 0 0,1 0 1 0 0,1 0-1 0 0,-1 0 1 0 0,6 14-1 0 0,-4-14-85 0 0,-1 0 0 0 0,0 0 0 0 0,-1 0 0 0 0,2 16 0 0 0,-1-9-11 0 0,1 1-1 0 0,0-1 1 0 0,1 0-1 0 0,6 16 1 0 0,1 7-25 0 0,3-5 10 0 0,-12-31-10 0 0,-1 0-1 0 0,0 0 0 0 0,0 0 1 0 0,0 1-1 0 0,0-1 1 0 0,0 0-1 0 0,0 1 0 0 0,0-1 1 0 0,-1 0-1 0 0,1 1 0 0 0,-1 4 1 0 0,1-3-19 0 0,-1-1 1 0 0,0 1-1 0 0,1-1 1 0 0,0 0-1 0 0,-1 1 1 0 0,1-1 0 0 0,1 0-1 0 0,-1 1 1 0 0,0-1-1 0 0,1 0 1 0 0,0 0-1 0 0,-1 0 1 0 0,1 0-1 0 0,1 0 1 0 0,-1-1 0 0 0,0 1-1 0 0,1-1 1 0 0,-1 1-1 0 0,1-1 1 0 0,-1 0-1 0 0,1 0 1 0 0,0 0-1 0 0,5 2 1 0 0,-1-1-66 0 0,24 5-1511 0 0,-30-8 1491 0 0,0 0-1 0 0,0 0 1 0 0,0 0-1 0 0,0 0 1 0 0,1 0-1 0 0,-1 0 1 0 0,0 0-1 0 0,0 0 1 0 0,0-1-1 0 0,0 1 1 0 0,0 0-1 0 0,0-1 1 0 0,0 1-1 0 0,0-1 1 0 0,0 1-1 0 0,0-1 1 0 0,0 1-1 0 0,0-1 1 0 0,0 0-1 0 0,0 1 1 0 0,0-1-1 0 0,-1 0 1 0 0,1 0-1 0 0,0 1 1 0 0,-1-1-1 0 0,2-1 1 0 0,8-11-1979 0 0,-8 12 1702 0 0,-1-1 0 0 0,1 0 0 0 0,-1 0 0 0 0,1 1 0 0 0,-1-1 0 0 0,0 0 0 0 0,1 0 0 0 0,-1 0 0 0 0,0-1 0 0 0,-1 1-1 0 0,1 0 1 0 0,1-3 0 0 0,0-3-1044 0 0,1-1-1 0 0,1 1 0 0 0,-1 0 0 0 0,11-15 1 0 0,-9 14 930 0 0,8-28-3097 0 0,-12 34 3422 0 0,-1 0 1 0 0,1 0 0 0 0,0 0-1 0 0,0 0 1 0 0,0 1-1 0 0,0-1 1 0 0,0 0-1 0 0,1 1 1 0 0,-1-1 0 0 0,1 1-1 0 0,4-5 1 0 0,17-16-1786 0 0,-17 8-1920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3784 0 0,'0'0'1408'0'0,"-33"0"9336"0"0,-4 5-3875 0 0,33-4-6512 0 0,1 1 1 0 0,-1-1-1 0 0,1 1 1 0 0,-1 0-1 0 0,1 0 1 0 0,0 0 0 0 0,0 1-1 0 0,0-1 1 0 0,0 1-1 0 0,-5 5 1 0 0,7-4-279 0 0,0-1 1 0 0,0 1 0 0 0,1 0-1 0 0,-1-1 1 0 0,1 1 0 0 0,0 0-1 0 0,0 0 1 0 0,0-1-1 0 0,0 1 1 0 0,2 4 0 0 0,-1 5 113 0 0,-1-9-157 0 0,1 0 1 0 0,0 0-1 0 0,0 1 0 0 0,0-1 0 0 0,0 0 1 0 0,1 0-1 0 0,-1 0 0 0 0,1 0 0 0 0,0-1 1 0 0,0 1-1 0 0,1 0 0 0 0,4 5 0 0 0,15 29 312 0 0,-16-25-181 0 0,1 0 1 0 0,0 0-1 0 0,1-1 1 0 0,17 21-1 0 0,14 22 480 0 0,-6 3 254 0 0,-23-42-660 0 0,0 0 1 0 0,-2 1-1 0 0,0 0 0 0 0,8 22 1 0 0,4 18 307 0 0,-9-35-549 0 0,-9-19 0 0 0,0-1 0 0 0,-1 1 0 0 0,1-1 0 0 0,-1 1 0 0 0,0 0 0 0 0,0-1 0 0 0,0 1 0 0 0,0 0 0 0 0,0 0 0 0 0,-1 0 0 0 0,1 0 0 0 0,-1 5 0 0 0,1 3 0 0 0,-1-10 0 0 0,0 1 0 0 0,0 0 0 0 0,0-1 0 0 0,0 1 0 0 0,-1 0 0 0 0,1-1 0 0 0,0 1 0 0 0,-1 0 0 0 0,1-1 0 0 0,-1 1 0 0 0,1 0 0 0 0,-1-1 0 0 0,0 1 0 0 0,0-1 0 0 0,0 1 0 0 0,0-1 0 0 0,0 0 0 0 0,0 1 0 0 0,0-1 0 0 0,0 0 0 0 0,-1 0 0 0 0,-1 2 0 0 0,1-1 0 0 0,0 0 0 0 0,0 0 0 0 0,0 0 0 0 0,0-1 1 0 0,0 1-1 0 0,0-1 0 0 0,-1 0 0 0 0,1 1 0 0 0,-1-1 0 0 0,1 0 0 0 0,0 0 0 0 0,-1 0 0 0 0,0-1 1 0 0,1 1-1 0 0,-1-1 0 0 0,1 1 0 0 0,-1-1 0 0 0,0 0 0 0 0,1 0 0 0 0,-1 0 0 0 0,0 0 0 0 0,1-1 1 0 0,-6 0-1 0 0,-2-2-1 0 0,-1-1 0 0 0,1 0 0 0 0,0 0 0 0 0,-13-9 0 0 0,-2 0-9 0 0,19 10-238 0 0,-1 0-1 0 0,1 0 1 0 0,-1-1-1 0 0,1 0 1 0 0,0 0-1 0 0,1-1 1 0 0,-10-8 0 0 0,11 9-497 0 0,0-1 1 0 0,0 0-1 0 0,1-1 1 0 0,0 1-1 0 0,-5-10 1 0 0,-2-5-2826 0 0,7 17 2828 0 0,1-1-1 0 0,0 1 0 0 0,0-1 1 0 0,0 0-1 0 0,0 0 0 0 0,0 0 1 0 0,1 0-1 0 0,0 0 1 0 0,0 0-1 0 0,0 0 0 0 0,0 0 1 0 0,1-1-1 0 0,0 1 0 0 0,0 0 1 0 0,0 0-1 0 0,0-1 0 0 0,0 1 1 0 0,2-6-1 0 0,9-15-1685 0 0,-1 11-1965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7496 0 0,'9'4'14908'0'0,"12"6"-10294"0"0,6 7-2732 0 0,-21-14-1659 0 0,0 0 0 0 0,0 0 1 0 0,-1 1-1 0 0,0-1 1 0 0,1 2-1 0 0,-2-1 0 0 0,1 0 1 0 0,0 1-1 0 0,5 7 1 0 0,-5-4-64 0 0,0-1 1 0 0,0-1 0 0 0,1 1-1 0 0,-1-1 1 0 0,12 10 0 0 0,28 32 483 0 0,19 37-619 0 0,-26-35-25 0 0,-34-34 0 0 0,-3-13 0 0 0,-1-1 0 0 0,0 0 0 0 0,1 0 0 0 0,0 1 0 0 0,0-1 0 0 0,-1 0 0 0 0,1 0 0 0 0,0 0 0 0 0,1 0 0 0 0,-1 0 0 0 0,0 0 0 0 0,0-1 0 0 0,1 1 0 0 0,-1 0 0 0 0,1 0 0 0 0,2 1 0 0 0,12 14 0 0 0,25 37 0 0 0,-39-51 0 0 0,1 1 0 0 0,0 0 0 0 0,-1 0 0 0 0,0 1 0 0 0,0-1 0 0 0,0 0 0 0 0,0 1 0 0 0,-1 0 0 0 0,2 5 0 0 0,-2-5 0 0 0,0-1 0 0 0,1 1 0 0 0,-1-1 0 0 0,1 1 0 0 0,0-1 0 0 0,0 0 0 0 0,4 6 0 0 0,8 15 0 0 0,0 2 0 0 0,-2 0 0 0 0,-1 0 0 0 0,-1 1 0 0 0,-1 1 0 0 0,-1-1 0 0 0,5 49 0 0 0,-2-18 0 0 0,-6-39 0 0 0,-1 0 0 0 0,2 41 0 0 0,-6-46 0 0 0,1 4 0 0 0,-1-1 0 0 0,-1 0 0 0 0,-1 1 0 0 0,0-1 0 0 0,-1 0 0 0 0,-8 27 0 0 0,-7 24 0 0 0,-10-5 0 0 0,26-62-3 0 0,-8 11-736 0 0,0 0 1 0 0,1 1-1 0 0,1 0 1 0 0,-12 25-1 0 0,19-36 154 0 0,-1 0 0 0 0,0 0 0 0 0,1-1 0 0 0,-1 1 0 0 0,-1-1 0 0 0,1 0 0 0 0,0 1 0 0 0,-1-1 0 0 0,-2 2 0 0 0,-2 2-2168 0 0,-1-1 0 0 0,0 0 0 0 0,0 0 0 0 0,-14 5 0 0 0,-3-3-2503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09.1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1218 1925 8296 0 0,'-8'-55'4179'0'0,"5"42"-3810"0"0,1 0 0 0 0,0-1 0 0 0,-1-17 1 0 0,4 22-242 0 0,1 0 0 0 0,-1 1 1 0 0,1-1-1 0 0,1 1 1 0 0,0 0-1 0 0,0 0 1 0 0,0 0-1 0 0,1 0 0 0 0,0 1 1 0 0,1-1-1 0 0,0 1 1 0 0,0 0-1 0 0,0 0 0 0 0,1 1 1 0 0,0-1-1 0 0,0 1 1 0 0,1 1-1 0 0,-1-1 1 0 0,1 1-1 0 0,0 0 0 0 0,1 1 1 0 0,0 0-1 0 0,-1 0 1 0 0,10-3-1 0 0,20-14 497 0 0,-33 18-545 0 0,1 0-1 0 0,-1 1 1 0 0,1-1 0 0 0,0 1-1 0 0,0-1 1 0 0,0 1 0 0 0,0 1-1 0 0,0-1 1 0 0,9-1-1 0 0,28-3 418 0 0,90-8 732 0 0,-115 13-1066 0 0,0 1 1 0 0,-1 0-1 0 0,1 2 1 0 0,0 0-1 0 0,26 7 1 0 0,-33-6-81 0 0,-1 1 0 0 0,1 0 0 0 0,-1 0 1 0 0,0 1-1 0 0,0 1 0 0 0,-1-1 0 0 0,1 1 0 0 0,-1 1 0 0 0,-1-1 1 0 0,1 1-1 0 0,-1 1 0 0 0,0-1 0 0 0,-1 1 0 0 0,0 0 0 0 0,0 1 1 0 0,-1 0-1 0 0,0 0 0 0 0,7 17 0 0 0,-11-24-70 0 0,-1 0 0 0 0,1 0 0 0 0,0 0 0 0 0,0 0 1 0 0,0 0-1 0 0,0 0 0 0 0,0 0 0 0 0,0 0 0 0 0,1 0 0 0 0,-1 0 0 0 0,1-1 0 0 0,-1 1 0 0 0,1 0 1 0 0,0-1-1 0 0,0 0 0 0 0,-1 1 0 0 0,1-1 0 0 0,2 1 0 0 0,12 11 66 0 0,-12-2-16 0 0,1 1 1 0 0,-2 0-1 0 0,1-1 1 0 0,-2 1-1 0 0,1 1 1 0 0,-2-1-1 0 0,1 23 1 0 0,4 2 74 0 0,-5-32-121 0 0,0 0-1 0 0,0 0 1 0 0,0 0 0 0 0,0 1-1 0 0,-1-1 1 0 0,0 0 0 0 0,0 0-1 0 0,0 0 1 0 0,0 0 0 0 0,-1 1-1 0 0,0-1 1 0 0,-2 5 0 0 0,1-5 8 0 0,-1 0 0 0 0,0 0 0 0 0,-1 0 0 0 0,1 0 0 0 0,-1 0 1 0 0,0-1-1 0 0,0 0 0 0 0,-4 4 0 0 0,-8 8 38 0 0,-2 8-3 0 0,13-18-57 0 0,1 0-1 0 0,0 0 1 0 0,-1-1 0 0 0,0 0-1 0 0,-8 7 1 0 0,-86 45 132 0 0,91-52-114 0 0,2-1-7 0 0,0-1-1 0 0,0 0 1 0 0,0 0 0 0 0,0 0 0 0 0,0-1 0 0 0,0 0-1 0 0,-1 0 1 0 0,-9 2 0 0 0,-28 4 36 0 0,10-2 51 0 0,-47 3 0 0 0,71-8-71 0 0,1-1-1 0 0,-1-1 0 0 0,1 0 1 0 0,-1 0-1 0 0,1 0 1 0 0,-1-1-1 0 0,1-1 1 0 0,0 0-1 0 0,-16-7 1 0 0,9 2 23 0 0,-1-1 1 0 0,2-1 0 0 0,-1 0 0 0 0,1-1-1 0 0,-13-14 1 0 0,-16-21 111 0 0,24 27-89 0 0,0 0 0 0 0,2-2 0 0 0,0-1-1 0 0,1 0 1 0 0,2-1 0 0 0,0 0 0 0 0,-15-35 0 0 0,18 26-22 0 0,2 1 0 0 0,1-2-1 0 0,1 1 1 0 0,2-1 0 0 0,1 0-1 0 0,0-67 1 0 0,5 91-48 0 0,1 0 0 0 0,1 1 0 0 0,0-1 0 0 0,0 0-1 0 0,0 1 1 0 0,1-1 0 0 0,0 1 0 0 0,1 0 0 0 0,0 0 0 0 0,0 0 0 0 0,1 1-1 0 0,0-1 1 0 0,8-8 0 0 0,-5 6 11 0 0,1 1 0 0 0,0-1 0 0 0,1 2-1 0 0,0-1 1 0 0,0 1 0 0 0,1 1 0 0 0,-1 0 0 0 0,22-10 0 0 0,0 4 31 0 0,2 1 1 0 0,0 1 0 0 0,0 2-1 0 0,1 1 1 0 0,0 2 0 0 0,60-3 0 0 0,-71 9-35 0 0,1 0 1 0 0,0 2 0 0 0,-1 1-1 0 0,1 0 1 0 0,-1 2 0 0 0,0 1-1 0 0,0 1 1 0 0,-1 1 0 0 0,0 1-1 0 0,35 19 1 0 0,-51-24 6 0 0,0 0-1 0 0,0 1 1 0 0,0-1-1 0 0,-1 2 1 0 0,0-1-1 0 0,0 1 1 0 0,0 0 0 0 0,0 0-1 0 0,-1 1 1 0 0,0-1-1 0 0,5 11 1 0 0,1 3 70 0 0,0 0-1 0 0,-2 2 1 0 0,0-1 0 0 0,10 42 0 0 0,-16-53-54 0 0,-2 0 0 0 0,1 0 0 0 0,-1 0 0 0 0,-1 1 0 0 0,0-1 0 0 0,0 0 0 0 0,-1 1 0 0 0,-1-1 0 0 0,0 0 0 0 0,0 0 0 0 0,0 0 0 0 0,-2 0 0 0 0,-6 17 0 0 0,-58 89 108 0 0,59-102-156 0 0,-1 0 0 0 0,0 0-1 0 0,-19 18 1 0 0,-4 5-3 0 0,16-20 28 0 0,0-1 0 0 0,0-1 0 0 0,-2 0-1 0 0,1-1 1 0 0,-2-1 0 0 0,-31 16-1 0 0,-80 37-26 0 0,102-51 32 0 0,21-10-8 0 0,-1-1 0 0 0,0 1 0 0 0,0-2 0 0 0,-13 5-1 0 0,13-6 3 0 0,-22 7 35 0 0,0-1 1 0 0,-1-2-1 0 0,0-1 1 0 0,0-2-1 0 0,0-1 1 0 0,-46-2-1 0 0,67-3-34 0 0,0-1 0 0 0,0 0 0 0 0,1 0 0 0 0,0-1 0 0 0,-1-1 0 0 0,2 0 0 0 0,-12-8 0 0 0,11 7 5 0 0,-17-14 31 0 0,1-1-1 0 0,-37-39 1 0 0,48 46-43 0 0,2 0 8 0 0,0 0-1 0 0,0 0 0 0 0,2-1 1 0 0,0-1-1 0 0,1 0 1 0 0,1-1-1 0 0,-8-19 1 0 0,12 24-16 0 0,0 1 0 0 0,2-1 0 0 0,-1 0 1 0 0,2 0-1 0 0,0 0 0 0 0,0 0 0 0 0,1 0 1 0 0,1-1-1 0 0,0 1 0 0 0,1 0 0 0 0,4-21 1 0 0,-4 30-4 0 0,1 0 0 0 0,-1 0 0 0 0,1-1-1 0 0,0 1 1 0 0,1 0 0 0 0,-1 1 0 0 0,1-1 0 0 0,0 0 0 0 0,5-5 0 0 0,7-10-21 0 0,-6 5 5 0 0,-3 3 5 0 0,0 1 0 0 0,0 0 0 0 0,1 0 0 0 0,1 1 0 0 0,-1 0 0 0 0,2 0 0 0 0,-1 1 0 0 0,1 0 0 0 0,17-11 0 0 0,22-16 43 0 0,-39 28-24 0 0,0 0-1 0 0,0 0 0 0 0,0 1 0 0 0,19-9 0 0 0,1 3 2 0 0,1 1-1 0 0,0 1 1 0 0,0 1 0 0 0,1 2 0 0 0,50-5-1 0 0,161 3 130 0 0,-231 8-121 0 0,-1 1-1 0 0,1 1 1 0 0,-1 0-1 0 0,0 0 1 0 0,1 1-1 0 0,-1 0 1 0 0,0 1-1 0 0,0 0 1 0 0,0 1-1 0 0,13 6 1 0 0,44 31 117 0 0,-46-14-60 0 0,-11-18-55 0 0,-5-4-8 0 0,-1 0 0 0 0,1 0-1 0 0,-1 0 1 0 0,0 1 0 0 0,0-1 0 0 0,-1 1-1 0 0,1 0 1 0 0,-1 0 0 0 0,4 12-1 0 0,-3-5 29 0 0,-1 1-1 0 0,0 0 1 0 0,0 0-1 0 0,-2 0 0 0 0,1 1 1 0 0,-2-1-1 0 0,0 0 0 0 0,-1 0 1 0 0,0 1-1 0 0,-1-1 1 0 0,-1 0-1 0 0,0 0 0 0 0,-1 0 1 0 0,0-1-1 0 0,-1 1 1 0 0,-1-1-1 0 0,0 0 0 0 0,-11 16 1 0 0,-3 10-2 0 0,16-30-34 0 0,-1 0 1 0 0,0 0 0 0 0,0 0-1 0 0,-1-1 1 0 0,0 0 0 0 0,-10 11-1 0 0,-22 18 28 0 0,-2-2 0 0 0,-1-2-1 0 0,-2-1 1 0 0,-1-2 0 0 0,-2-3-1 0 0,-87 40 1 0 0,112-60-11 0 0,0-2 0 0 0,-26 4 1 0 0,-6 1 13 0 0,25-4 3 0 0,0-1 1 0 0,0-2 0 0 0,0 0 0 0 0,0-2-1 0 0,-1-2 1 0 0,-50-6 0 0 0,71 5-25 0 0,1 0-1 0 0,0 0 1 0 0,0 0 0 0 0,0-1 0 0 0,1 0 0 0 0,-8-5-1 0 0,-8-3 12 0 0,4 1 0 0 0,0 0 1 0 0,1-1-1 0 0,0-1 1 0 0,1 0-1 0 0,0-1 1 0 0,1-1-1 0 0,-19-23 1 0 0,-4-1 11 0 0,21 20-17 0 0,0 0 0 0 0,0-1 0 0 0,2-1 0 0 0,0 0 0 0 0,2-1 0 0 0,0-1 0 0 0,2 0 0 0 0,0 0 0 0 0,1-1 0 0 0,1-1 0 0 0,2 1 0 0 0,-8-36 0 0 0,7 16-14 0 0,-5-40-83 0 0,13 78 78 0 0,0-1-1 0 0,0 0 0 0 0,1 1 1 0 0,0-1-1 0 0,0 1 0 0 0,0-1 1 0 0,0 1-1 0 0,1-1 0 0 0,0 1 0 0 0,0 0 1 0 0,0 0-1 0 0,5-7 0 0 0,14-22 8 0 0,-14 20-9 0 0,1 1 0 0 0,1 1 0 0 0,0-1 0 0 0,14-14 1 0 0,9-5-2 0 0,-19 18 43 0 0,0 1-1 0 0,1 1 1 0 0,0 0-1 0 0,1 1 1 0 0,23-14-1 0 0,-26 19-12 0 0,-1-1-1 0 0,1-1 1 0 0,17-15-1 0 0,-20 15-18 0 0,0 1 0 0 0,0 0 1 0 0,1 1-1 0 0,14-7 0 0 0,17-7 9 0 0,-18 9-10 0 0,0 0-1 0 0,1 1 1 0 0,0 2 0 0 0,1 0 0 0 0,48-8-1 0 0,4 5 20 0 0,-47 5-21 0 0,-1 2 1 0 0,1 1-1 0 0,0 1 0 0 0,31 2 0 0 0,-53 1 0 0 0,0 0 0 0 0,0 0 0 0 0,0 1 0 0 0,0 0 0 0 0,-1 0 0 0 0,1 1-1 0 0,-1 0 1 0 0,0 0 0 0 0,0 1 0 0 0,0 0 0 0 0,0 0 0 0 0,0 1 0 0 0,-1-1 0 0 0,0 2-1 0 0,0-1 1 0 0,0 0 0 0 0,-1 1 0 0 0,0 0 0 0 0,9 14 0 0 0,29 42 23 0 0,-42-58-32 0 0,1-1 1 0 0,-1 0-1 0 0,0 1 0 0 0,0-1 1 0 0,0 1-1 0 0,-1 0 1 0 0,1-1-1 0 0,-1 1 1 0 0,0 0-1 0 0,0-1 1 0 0,-1 6-1 0 0,2 13-35 0 0,3 17 8 0 0,0 62-1 0 0,-4-86 55 0 0,-2 0 0 0 0,0 1 1 0 0,0-1-1 0 0,-1 0 0 0 0,-1 0 0 0 0,-1-1 1 0 0,-6 16-1 0 0,-59 111 181 0 0,58-117-195 0 0,-1-1 1 0 0,-1-1-1 0 0,-28 35 1 0 0,33-45-7 0 0,-30 36 29 0 0,-1-2-1 0 0,-3-2 0 0 0,-77 63 1 0 0,32-50 53 0 0,72-47-53 0 0,-52 18 48 0 0,36-17-59 0 0,15-5-7 0 0,0-1 0 0 0,0-1-1 0 0,-1 0 1 0 0,1-2 0 0 0,-1 0 0 0 0,0 0-1 0 0,0-2 1 0 0,1 0 0 0 0,-1-2-1 0 0,-27-4 1 0 0,40 4-6 0 0,0 1-1 0 0,0-1 1 0 0,0-1-1 0 0,0 1 1 0 0,0-1-1 0 0,0 0 1 0 0,1 0-1 0 0,-5-4 1 0 0,-10-6 7 0 0,-2 2 6 0 0,1-2 0 0 0,0 0 1 0 0,1-2-1 0 0,1 0 0 0 0,0-1 1 0 0,1 0-1 0 0,1-2 0 0 0,0 0 1 0 0,-22-36-1 0 0,9 7-17 0 0,9 16 0 0 0,-19-45 0 0 0,33 64 0 0 0,2 0 0 0 0,0-1 0 0 0,0 1 0 0 0,1-1 0 0 0,1 0 0 0 0,0 0 0 0 0,0-20 0 0 0,1-5-2 0 0,3-64-21 0 0,-1 99 19 0 0,-1 1 0 0 0,1-1 1 0 0,0 0-1 0 0,0 0 0 0 0,0 1 1 0 0,0-1-1 0 0,0 0 0 0 0,1 1 1 0 0,-1-1-1 0 0,1 1 0 0 0,0 0 0 0 0,0-1 1 0 0,-1 1-1 0 0,2 0 0 0 0,-1 0 1 0 0,4-3-1 0 0,9-9-17 0 0,3-7 20 0 0,1 1 1 0 0,0 0 0 0 0,2 1-1 0 0,0 2 1 0 0,1 0 0 0 0,1 1-1 0 0,28-14 1 0 0,-13 11 15 0 0,0 1-1 0 0,0 3 0 0 0,77-21 1 0 0,-86 29-7 0 0,0 2-1 0 0,0 0 1 0 0,0 2 0 0 0,1 2 0 0 0,-1 1-1 0 0,41 4 1 0 0,-65-3-12 0 0,0 0 1 0 0,0 0-1 0 0,0 1 0 0 0,0-1 0 0 0,0 1 1 0 0,0 0-1 0 0,-1 1 0 0 0,1-1 0 0 0,-1 1 1 0 0,1 0-1 0 0,-1 0 0 0 0,6 6 0 0 0,8 5-31 0 0,-17-13 33 0 0,6 3-2 0 0,-1 0 0 0 0,0 1 0 0 0,0-1-1 0 0,0 1 1 0 0,-1 0 0 0 0,0 1 0 0 0,0-1 0 0 0,0 1 0 0 0,-1 0-1 0 0,0 0 1 0 0,5 10 0 0 0,4 6 13 0 0,-1 1-1 0 0,-2 1 1 0 0,0 0-1 0 0,-2 0 0 0 0,0 1 1 0 0,-2 0-1 0 0,-1 0 1 0 0,-1 1-1 0 0,-1 0 1 0 0,-1-1-1 0 0,-1 1 1 0 0,-1 0-1 0 0,-2 0 1 0 0,0 0-1 0 0,-11 44 1 0 0,10-63-9 0 0,0 1 0 0 0,0 0 0 0 0,0-1 0 0 0,-1 1 0 0 0,0-1 0 0 0,-9 11 0 0 0,-7 12 0 0 0,-46 51 0 0 0,54-68 0 0 0,0 1 0 0 0,-1-2 0 0 0,-1 0 0 0 0,-25 18 0 0 0,10-7 0 0 0,8-8 0 0 0,0-1 0 0 0,0-1 0 0 0,-1-1 0 0 0,-1-1 0 0 0,0-1 0 0 0,0 0 0 0 0,-1-2 0 0 0,0-1 0 0 0,0-1 0 0 0,-1-1 0 0 0,0-1 0 0 0,0-1 0 0 0,0-2 0 0 0,0 0 0 0 0,0-1 0 0 0,-1-2 0 0 0,1-1 0 0 0,-26-6 0 0 0,32 3 0 0 0,0-1 0 0 0,0-1 0 0 0,1-1 0 0 0,-1 0 0 0 0,-21-17 0 0 0,6 5 0 0 0,19 13 0 0 0,5 3 0 0 0,1-1 0 0 0,1 1 0 0 0,-1-1 0 0 0,1-1 0 0 0,0 0 0 0 0,-8-9 0 0 0,-34-32 0 0 0,38 37 0 0 0,0 0 0 0 0,0-1 0 0 0,1-1 0 0 0,-19-26 0 0 0,9 4 0 0 0,15 28 0 0 0,1-1 0 0 0,1 0 0 0 0,0 0 0 0 0,0 0 0 0 0,0 0 0 0 0,1 0 0 0 0,0-1 0 0 0,-3-14 0 0 0,3 3 0 0 0,0 5 0 0 0,1 0 0 0 0,1 0 0 0 0,0-20 0 0 0,1 29 0 0 0,0 1 0 0 0,1-1 0 0 0,0 1 0 0 0,1-1 0 0 0,-1 1 0 0 0,1-1 0 0 0,0 1 0 0 0,0 0 0 0 0,1 0 0 0 0,-1 0 0 0 0,1 0 0 0 0,0 1 0 0 0,6-7 0 0 0,58-67 0 0 0,-45 53 0 0 0,1 1 0 0 0,1 2 0 0 0,1 0 0 0 0,1 2 0 0 0,1 0 0 0 0,0 2 0 0 0,2 1 0 0 0,0 1 0 0 0,51-19 0 0 0,10-5 0 0 0,-68 29 0 0 0,0 1 0 0 0,1 0 0 0 0,0 2 0 0 0,1 1 0 0 0,30-6 0 0 0,35-4 0 0 0,-63 10 0 0 0,2 2 0 0 0,-1 0 0 0 0,35 0 0 0 0,-41 5 0 0 0,-11-1 0 0 0,0 1 0 0 0,-1 0 0 0 0,1 1 0 0 0,0 0 0 0 0,0 0 0 0 0,-1 1 0 0 0,1 1 0 0 0,9 3 0 0 0,-5-3 0 0 0,-11-3 0 0 0,0 1 0 0 0,0-1 0 0 0,-1 1 0 0 0,1 0 0 0 0,0 0 0 0 0,0 0 0 0 0,-1 0 0 0 0,1 0 0 0 0,-1 1 0 0 0,1-1 0 0 0,-1 1 0 0 0,0 0 0 0 0,1-1 0 0 0,-1 1 0 0 0,2 3 0 0 0,63 58 0 0 0,-65-61 0 0 0,0 0 0 0 0,0 0 0 0 0,0 0 0 0 0,0 0 0 0 0,0 0 0 0 0,-1 1 0 0 0,1-1 0 0 0,-1 1 0 0 0,0-1 0 0 0,1 1 0 0 0,-1-1 0 0 0,0 1 0 0 0,0 0 0 0 0,-1-1 0 0 0,2 6 0 0 0,4 18 0 0 0,-1-2 0 0 0,-1 0 0 0 0,-1 0 0 0 0,-2 0 0 0 0,0 1 0 0 0,-4 33 0 0 0,1 5 0 0 0,2-52 0 0 0,-1-1 0 0 0,-1 1 0 0 0,0-1 0 0 0,0 0 0 0 0,-1 1 0 0 0,-1-1 0 0 0,1-1 0 0 0,-2 1 0 0 0,-6 12 0 0 0,-4 2 0 0 0,0 0 0 0 0,-24 26 0 0 0,30-39 0 0 0,-9 12 0 0 0,0-1 0 0 0,-1-1 0 0 0,-1-1 0 0 0,-1-1 0 0 0,-24 17 0 0 0,-17 7 0 0 0,51-34 0 0 0,0-1 0 0 0,0 0 0 0 0,-1 0 0 0 0,0-2 0 0 0,0 1 0 0 0,-1-2 0 0 0,-21 8 0 0 0,9-6 0 0 0,3-1 0 0 0,0-1 0 0 0,0 0 0 0 0,-33 1 0 0 0,49-5 0 0 0,-3 0 0 0 0,-1-1 0 0 0,1 1 0 0 0,-1-2 0 0 0,1 1 0 0 0,-1-1 0 0 0,1-1 0 0 0,-1 0 0 0 0,-16-5 0 0 0,-83-55 0 0 0,102 58 0 0 0,0-1 0 0 0,1 1 0 0 0,0-1 0 0 0,0 0 0 0 0,0 0 0 0 0,0-1 0 0 0,1 0 0 0 0,-8-11 0 0 0,-22-22 0 0 0,23 29 0 0 0,1-1 0 0 0,0-1 0 0 0,0 0 0 0 0,2 0 0 0 0,-1-1 0 0 0,2 0 0 0 0,-1-1 0 0 0,2 1 0 0 0,0-2 0 0 0,1 1 0 0 0,-7-21 0 0 0,-9-17 0 0 0,18 45 0 0 0,0 0 0 0 0,1 0 0 0 0,0-1 0 0 0,0 0 0 0 0,0 1 0 0 0,1-1 0 0 0,1 0 0 0 0,-2-9 0 0 0,2 5 0 0 0,-1-27 0 0 0,0 1 0 0 0,8-73 0 0 0,-4 106 0 0 0,-1 0 0 0 0,0 0 0 0 0,1 0 0 0 0,0 1 0 0 0,0-1 0 0 0,1 0 0 0 0,-1 1 0 0 0,1-1 0 0 0,3-4 0 0 0,6-9 0 0 0,-3 4 0 0 0,1 0 0 0 0,0 1 0 0 0,1 0 0 0 0,0 1 0 0 0,25-21 0 0 0,4-5 0 0 0,-12 13 0 0 0,1 2 0 0 0,0 1 0 0 0,2 2 0 0 0,40-21 0 0 0,43-8 0 0 0,-62 29 0 0 0,43-5 0 0 0,-81 20 0 0 0,0 0 0 0 0,1 1 0 0 0,0 1 0 0 0,-1 0 0 0 0,1 1 0 0 0,0 1 0 0 0,0 0 0 0 0,19 1 0 0 0,22-2 0 0 0,-37 0 0 0 0,1 1 0 0 0,-1 1 0 0 0,1 0 0 0 0,0 1 0 0 0,-1 2 0 0 0,1 0 0 0 0,-1 1 0 0 0,21 6 0 0 0,-1 9 0 0 0,-1 1 0 0 0,44 30 0 0 0,-66-38 0 0 0,-1 0 0 0 0,0 0 0 0 0,-1 2 0 0 0,-1-1 0 0 0,0 2 0 0 0,-1 0 0 0 0,16 24 0 0 0,17 27 0 0 0,-11 1 0 0 0,-28-55 0 0 0,0 1 0 0 0,0 0 0 0 0,-2 0 0 0 0,1 0 0 0 0,-2 0 0 0 0,0 1 0 0 0,0-1 0 0 0,0 26 0 0 0,-2 1 0 0 0,0-25 0 0 0,0 1 0 0 0,-1-1 0 0 0,-1 1 0 0 0,-1-1 0 0 0,0 0 0 0 0,-1 1 0 0 0,-8 25 0 0 0,4-20 0 0 0,6-16 0 0 0,0 0 0 0 0,-1 0 0 0 0,0 0 0 0 0,0-1 0 0 0,0 1 0 0 0,-4 6 0 0 0,-20 29 0 0 0,19-27 0 0 0,-1 0 0 0 0,0-1 0 0 0,-1 0 0 0 0,0 0 0 0 0,-1-1 0 0 0,0 0 0 0 0,-18 14 0 0 0,-23 13 0 0 0,33-23 0 0 0,-1-1 0 0 0,0-1 0 0 0,-1 0 0 0 0,0-2 0 0 0,-1 0 0 0 0,0-1 0 0 0,-30 9 0 0 0,20-12 0 0 0,-11 3 0 0 0,-71 7 0 0 0,100-16 0 0 0,0-1 0 0 0,0 0 0 0 0,0-1 0 0 0,0 0 0 0 0,0-1 0 0 0,0 0 0 0 0,0-1 0 0 0,1-1 0 0 0,-25-9 0 0 0,9-3 0 0 0,0-2 0 0 0,1 0 0 0 0,0-2 0 0 0,2 0 0 0 0,1-2 0 0 0,0-1 0 0 0,2-1 0 0 0,0-1 0 0 0,-30-47 0 0 0,-13-56 0 0 0,59 118 0 0 0,1-1 0 0 0,0 1 0 0 0,1-1 0 0 0,0 0 0 0 0,0 0 0 0 0,1 0 0 0 0,1 0 0 0 0,-2-23 0 0 0,2-5 0 0 0,4-49 0 0 0,-1 72 0 0 0,0 7 0 0 0,1 0 0 0 0,-1 1 0 0 0,2-1 0 0 0,0 0 0 0 0,0 0 0 0 0,0 1 0 0 0,10-16 0 0 0,5-15 0 0 0,-13 25 0 0 0,2 1 0 0 0,0-1 0 0 0,0 1 0 0 0,1 0 0 0 0,1 1 0 0 0,0 0 0 0 0,17-18 0 0 0,39-36 0 0 0,-37 36 0 0 0,1 1 0 0 0,2 1 0 0 0,53-37 0 0 0,-52 45 0 0 0,-6 1 0 0 0,1 2 0 0 0,1 2 0 0 0,1 0 0 0 0,46-17 0 0 0,-13 14 0 0 0,-1-15 0 0 0,-11 16 0 0 0,58-11 0 0 0,-53 15 0 0 0,-3 1 0 0 0,69-5 0 0 0,-94 14 0 0 0,172-12 0 0 0,-168 15 0 0 0,0 1 0 0 0,1 2 0 0 0,-1 1 0 0 0,44 11 0 0 0,-65-12 0 0 0,-1 0 0 0 0,0 1 0 0 0,0 0 0 0 0,0 1 0 0 0,0 0 0 0 0,-1 0 0 0 0,1 1 0 0 0,-1 0 0 0 0,12 12 0 0 0,1 4 0 0 0,33 47 0 0 0,-53-67 0 0 0,5 6 0 0 0,-3-4 0 0 0,0 0 0 0 0,0-1 0 0 0,0 2 0 0 0,-1-1 0 0 0,0 0 0 0 0,0 0 0 0 0,0 1 0 0 0,0-1 0 0 0,0 1 0 0 0,-1-1 0 0 0,0 1 0 0 0,1 6 0 0 0,-1-2 0 0 0,14 186 0 0 0,-14-162 0 0 0,0-21 0 0 0,-1 0 0 0 0,0 0 0 0 0,0 1 0 0 0,-1-1 0 0 0,-1 0 0 0 0,0 0 0 0 0,0 1 0 0 0,-1-2 0 0 0,-8 21 0 0 0,-16 21 0 0 0,13-25 0 0 0,-1 0 0 0 0,-27 38 0 0 0,-90 96 0 0 0,27-36 0 0 0,91-109 0 0 0,-1-2 0 0 0,-1 0 0 0 0,0-1 0 0 0,0 0 0 0 0,-28 16 0 0 0,-98 49 0 0 0,132-74 0 0 0,-7 2 0 0 0,0-1 0 0 0,-1 0 0 0 0,0-1 0 0 0,0-1 0 0 0,-26 2 0 0 0,17-2 0 0 0,6-1 0 0 0,1-1 0 0 0,-28-1 0 0 0,40-1 0 0 0,0-1 0 0 0,0 0 0 0 0,0 0 0 0 0,0 0 0 0 0,0-1 0 0 0,0 0 0 0 0,0-1 0 0 0,-10-4 0 0 0,-6-8 0 0 0,0-2 0 0 0,1 0 0 0 0,0-1 0 0 0,2-1 0 0 0,0-2 0 0 0,2 0 0 0 0,0 0 0 0 0,1-2 0 0 0,1 0 0 0 0,-19-36 0 0 0,19 26 0 0 0,2 0 0 0 0,1 0 0 0 0,1-2 0 0 0,2 1 0 0 0,2-2 0 0 0,1 1 0 0 0,-7-74 0 0 0,12 70 0 0 0,-3-88 0 0 0,6 112 0 0 0,1 0 0 0 0,1 0 0 0 0,0 1 0 0 0,1-1 0 0 0,1 1 0 0 0,8-23 0 0 0,0 7 0 0 0,-3 7 0 0 0,1 1 0 0 0,1 0 0 0 0,27-41 0 0 0,10 3 0 0 0,68-67 0 0 0,-90 102 0 0 0,1 2 0 0 0,1 1 0 0 0,1 1 0 0 0,62-34 0 0 0,-10 13 0 0 0,-23 11 0 0 0,105-41 0 0 0,-49 27 0 0 0,-82 31 0 0 0,2 1 0 0 0,0 1 0 0 0,50-11 0 0 0,-34 15 0 0 0,12-3 0 0 0,0 2 0 0 0,65 1 0 0 0,-102 8 0 0 0,1 1 0 0 0,-2 1 0 0 0,1 2 0 0 0,0 0 0 0 0,27 9 0 0 0,-42-10 0 0 0,0 1 0 0 0,0 0 0 0 0,0 1 0 0 0,0 0 0 0 0,-1 0 0 0 0,1 1 0 0 0,-1 0 0 0 0,-1 0 0 0 0,1 1 0 0 0,-1 1 0 0 0,0-1 0 0 0,-1 1 0 0 0,0 1 0 0 0,6 8 0 0 0,-3-2 0 0 0,-2-3 0 0 0,0 0 0 0 0,-1 1 0 0 0,0 0 0 0 0,-1 0 0 0 0,0 0 0 0 0,-1 1 0 0 0,0 0 0 0 0,3 21 0 0 0,7 45 0 0 0,-4-20 0 0 0,-2 1 0 0 0,2 78 0 0 0,-11-114 0 0 0,1-15 0 0 0,-1 0 0 0 0,0 0 0 0 0,0 0 0 0 0,-1 0 0 0 0,0 0 0 0 0,-5 14 0 0 0,-15 30 0 0 0,-34 60 0 0 0,30-70 0 0 0,-96 165 0 0 0,92-165 0 0 0,-2-1 0 0 0,-55 59 0 0 0,22-39 0 0 0,-2-2 0 0 0,-140 97 0 0 0,131-119 0 0 0,65-32 0 0 0,0-1 0 0 0,-1 1 0 0 0,1-2 0 0 0,-1 0 0 0 0,0 0 0 0 0,-1-1 0 0 0,1 0 0 0 0,-17 2 0 0 0,8-1 0 0 0,0-1 0 0 0,-1-2 0 0 0,1 0 0 0 0,-1-1 0 0 0,0-1 0 0 0,1 0 0 0 0,-41-8 0 0 0,58 7 0 0 0,1 0 0 0 0,-1 0 0 0 0,1 0 0 0 0,-1 0 0 0 0,1-1 0 0 0,0 1 0 0 0,0-1 0 0 0,0 1 0 0 0,0-1 0 0 0,0 0 0 0 0,0 0 0 0 0,0 0 0 0 0,0 0 0 0 0,0 0 0 0 0,-2-5 0 0 0,-9-10 0 0 0,-10-3 0 0 0,16 14 0 0 0,1 0 0 0 0,-1-1 0 0 0,1 1 0 0 0,-9-12 0 0 0,6 4 0 0 0,-11-15 0 0 0,1-1 0 0 0,1-1 0 0 0,1 0 0 0 0,-12-36 0 0 0,20 39 0 0 0,-4-10 0 0 0,1-1 0 0 0,-12-77 0 0 0,9 11 0 0 0,-4-44 0 0 0,15 81 0 0 0,0 8 0 0 0,4-76 0 0 0,1 116 0 0 0,2 0 0 0 0,0 0 0 0 0,1 0 0 0 0,1 0 0 0 0,1 1 0 0 0,1 0 0 0 0,15-31 0 0 0,-2 12 0 0 0,2 2 0 0 0,1 0 0 0 0,1 1 0 0 0,2 2 0 0 0,2 0 0 0 0,1 2 0 0 0,51-43 0 0 0,311-202 0 0 0,-348 252 0 0 0,1 3 0 0 0,1 1 0 0 0,90-27 0 0 0,-124 44 0 0 0,1 1 0 0 0,0 0 0 0 0,-1 0 0 0 0,14 1 0 0 0,15-3 0 0 0,-4-1 0 0 0,-1 1 0 0 0,1 1 0 0 0,47 3 0 0 0,-68 2 0 0 0,0 0 0 0 0,0 0 0 0 0,-1 2 0 0 0,1 0 0 0 0,-1 0 0 0 0,0 1 0 0 0,0 1 0 0 0,0 1 0 0 0,-1 0 0 0 0,21 14 0 0 0,-6-2 0 0 0,47 38 0 0 0,-68-52 0 0 0,0 1 0 0 0,-1 1 0 0 0,0-1 0 0 0,0 1 0 0 0,-1 0 0 0 0,0 1 0 0 0,8 13 0 0 0,18 43 0 0 0,-21-48 0 0 0,-2 1 0 0 0,0 0 0 0 0,-1 0 0 0 0,0 0 0 0 0,-2 1 0 0 0,0 0 0 0 0,3 27 0 0 0,8 67 0 0 0,-9-76 0 0 0,-2 0 0 0 0,-2-1 0 0 0,-1 63 0 0 0,-3-71 0 0 0,-2 0 0 0 0,-1 0 0 0 0,-1 0 0 0 0,-11 31 0 0 0,-72 145 0 0 0,71-170 0 0 0,-2 0 0 0 0,-1-2 0 0 0,-48 58 0 0 0,-4-9 0 0 0,-3-3 0 0 0,-4-3 0 0 0,-92 67 0 0 0,133-112 0 0 0,-1-2 0 0 0,-2-1 0 0 0,0-2 0 0 0,-2-2 0 0 0,-54 20 0 0 0,42-23 0 0 0,36-12 0 0 0,0-1 0 0 0,0 0 0 0 0,0-1 0 0 0,-26 3 0 0 0,-17-2 0 0 0,36-2 0 0 0,0 0 0 0 0,0-2 0 0 0,0-2 0 0 0,-1 0 0 0 0,1-1 0 0 0,0-2 0 0 0,0-1 0 0 0,-29-7 0 0 0,26 0 0 0 0,0-1 0 0 0,0-1 0 0 0,1-2 0 0 0,1-1 0 0 0,0-1 0 0 0,1-1 0 0 0,1-1 0 0 0,1-1 0 0 0,-36-39 0 0 0,-78-94 0 0 0,122 132 0 0 0,1 0 0 0 0,1-1 0 0 0,0-1 0 0 0,2 0 0 0 0,-18-49 0 0 0,17 34 0 0 0,4 13 0 0 0,2 1 0 0 0,0-2 0 0 0,1 1 0 0 0,2 0 0 0 0,-3-38 0 0 0,7 0 0 0 0,2-76 0 0 0,1 126 0 0 0,0 1 0 0 0,1-1 0 0 0,0 1 0 0 0,1 0 0 0 0,0 0 0 0 0,1 0 0 0 0,1 1 0 0 0,12-18 0 0 0,4-9 0 0 0,-19 30 0 0 0,4-7 0 0 0,1 0 0 0 0,0 1 0 0 0,1 0 0 0 0,0 0 0 0 0,24-23 0 0 0,4 4 0 0 0,2 2 0 0 0,1 2 0 0 0,62-34 0 0 0,-56 35 0 0 0,9-4 0 0 0,2 4 0 0 0,78-29 0 0 0,-107 50 0 0 0,-1 1 0 0 0,1 1 0 0 0,0 2 0 0 0,0 0 0 0 0,49 3 0 0 0,-61 0 0 0 0,-11 0 0 0 0,12-1 0 0 0,-1 1 0 0 0,1 1 0 0 0,-1 1 0 0 0,1 0 0 0 0,-1 1 0 0 0,0 0 0 0 0,28 11 0 0 0,-25-6 0 0 0,-1 2 0 0 0,0 0 0 0 0,0 1 0 0 0,-1 1 0 0 0,-1 1 0 0 0,0 0 0 0 0,-1 1 0 0 0,0 1 0 0 0,-1 0 0 0 0,-1 1 0 0 0,0 1 0 0 0,-2 0 0 0 0,0 1 0 0 0,19 37 0 0 0,-29-49 0 0 0,0 1 0 0 0,0 0 0 0 0,0-1 0 0 0,-1 1 0 0 0,1 10 0 0 0,3 14 0 0 0,8 22 0 0 0,-1 1 0 0 0,6 75 0 0 0,-17-107 0 0 0,0 0 0 0 0,-1 0 0 0 0,-1-1 0 0 0,-1 1 0 0 0,-1 0 0 0 0,-1-1 0 0 0,-1 0 0 0 0,-1 0 0 0 0,-9 22 0 0 0,-1-5 0 0 0,10-22 0 0 0,0 0 0 0 0,-2 0 0 0 0,0-1 0 0 0,0 0 0 0 0,-14 17 0 0 0,-91 112 0 0 0,81-109 0 0 0,9-7 0 0 0,-1-2 0 0 0,-1-1 0 0 0,-1-1 0 0 0,-53 37 0 0 0,19-18 0 0 0,45-31 0 0 0,1 0 0 0 0,-2-1 0 0 0,0-1 0 0 0,0-1 0 0 0,0 0 0 0 0,-1-1 0 0 0,-19 5 0 0 0,-2-3 0 0 0,9-2 0 0 0,0-1 0 0 0,0-1 0 0 0,-1-2 0 0 0,0-1 0 0 0,0-1 0 0 0,-46-3 0 0 0,62-3 0 0 0,-1 0 0 0 0,1 0 0 0 0,-1-1 0 0 0,2-1 0 0 0,-1-1 0 0 0,0 0 0 0 0,-13-9 0 0 0,13 4 0 0 0,0 0 0 0 0,0-1 0 0 0,-21-25 0 0 0,15 14 0 0 0,-6-4 0 0 0,2-1 0 0 0,1-2 0 0 0,1 0 0 0 0,2-1 0 0 0,1-1 0 0 0,-14-36 0 0 0,14 26 0 0 0,9 21 0 0 0,1 0 0 0 0,1 0 0 0 0,1-1 0 0 0,-5-28 0 0 0,3-7 0 0 0,-11-113 0 0 0,19 148 0 0 0,1 0 0 0 0,2 0 0 0 0,0 0 0 0 0,1 0 0 0 0,10-33 0 0 0,-10 48 0 0 0,-1 1 0 0 0,2 0 0 0 0,-1 0 0 0 0,1 0 0 0 0,5-8 0 0 0,6-8 0 0 0,-12 16 0 0 0,0 0 0 0 0,0-1 0 0 0,1 1 0 0 0,0 0 0 0 0,1 0 0 0 0,-1 0 0 0 0,1 1 0 0 0,1 0 0 0 0,5-6 0 0 0,4-3 0 0 0,31-30 0 0 0,1 2 0 0 0,85-60 0 0 0,-41 48 0 0 0,2 5 0 0 0,183-72 0 0 0,-96 67 0 0 0,-60 21 0 0 0,-95 26 0 0 0,-4 1 0 0 0,0 0 0 0 0,0 2 0 0 0,1 0 0 0 0,23-1 0 0 0,61-3 0 0 0,-56 3 0 0 0,0 2 0 0 0,0 3 0 0 0,79 7 0 0 0,-114-2 0 0 0,0 0 0 0 0,-1 1 0 0 0,1 0 0 0 0,-1 1 0 0 0,0 0 0 0 0,0 2 0 0 0,-1-1 0 0 0,0 2 0 0 0,0 0 0 0 0,-1 0 0 0 0,12 12 0 0 0,17 12 0 0 0,-25-18 0 0 0,-1 1 0 0 0,-1 1 0 0 0,-1 0 0 0 0,0 1 0 0 0,-1 0 0 0 0,18 38 0 0 0,-22-41 0 0 0,0 4 0 0 0,-1 1 0 0 0,-1-1 0 0 0,-1 1 0 0 0,-1 0 0 0 0,-1 1 0 0 0,1 24 0 0 0,-3-38 0 0 0,3 27 0 0 0,-2 1 0 0 0,-2-1 0 0 0,-1 0 0 0 0,-1 1 0 0 0,-2-1 0 0 0,-13 49 0 0 0,2-41 0 0 0,-3-1 0 0 0,-1 0 0 0 0,-2-2 0 0 0,-38 54 0 0 0,58-92 0 0 0,-38 53 0 0 0,-2-2 0 0 0,-90 86 0 0 0,48-53 0 0 0,56-56 0 0 0,0-2 0 0 0,-2-1 0 0 0,-2-1 0 0 0,0-1 0 0 0,-1-2 0 0 0,-66 34 0 0 0,68-43 0 0 0,5-1 0 0 0,-1-1 0 0 0,0-1 0 0 0,-1-1 0 0 0,0-1 0 0 0,0-2 0 0 0,-1 0 0 0 0,-30 1 0 0 0,38-6 0 0 0,6 0 0 0 0,0 0 0 0 0,0 0 0 0 0,0-2 0 0 0,0 0 0 0 0,1 0 0 0 0,-1-1 0 0 0,-26-8 0 0 0,24 2 0 0 0,0 0 0 0 0,0-1 0 0 0,1-1 0 0 0,1-1 0 0 0,-1 0 0 0 0,2-1 0 0 0,-1 0 0 0 0,2-1 0 0 0,0-1 0 0 0,0 0 0 0 0,-11-18 0 0 0,-72-111 0 0 0,77 112 0 0 0,1 2 0 0 0,0 0 0 0 0,2-1 0 0 0,2 0 0 0 0,0-1 0 0 0,-9-37 0 0 0,10 11 0 0 0,3 0 0 0 0,1-1 0 0 0,4 0 0 0 0,4-100 0 0 0,4 133 0 0 0,1 0 0 0 0,1 0 0 0 0,1 0 0 0 0,13-29 0 0 0,-12 32 0 0 0,0 3 0 0 0,1 0 0 0 0,1 1 0 0 0,1 0 0 0 0,0 1 0 0 0,2 0 0 0 0,-1 1 0 0 0,17-15 0 0 0,110-98 0 0 0,-66 74 0 0 0,2 2 0 0 0,3 4 0 0 0,104-48 0 0 0,-152 82 0 0 0,1 1 0 0 0,1 1 0 0 0,36-9 0 0 0,61-14 0 0 0,-83 21 0 0 0,2 2 0 0 0,0 3 0 0 0,0 1 0 0 0,64-3 0 0 0,-2 9 0 0 0,-6-1 0 0 0,143 13 0 0 0,-224-5 0 0 0,-1 2 0 0 0,1 0 0 0 0,-1 2 0 0 0,0 0 0 0 0,22 13 0 0 0,-35-17 0 0 0,15 7 0 0 0,0 2 0 0 0,0 0 0 0 0,-1 2 0 0 0,-1 1 0 0 0,0 0 0 0 0,29 31 0 0 0,-42-36 0 0 0,2 0 0 0 0,-2 1 0 0 0,0 0 0 0 0,12 19 0 0 0,39 88 0 0 0,-50-102 0 0 0,-7-12 0 0 0,0 0 0 0 0,0 0 0 0 0,0 1 0 0 0,-1-1 0 0 0,0 0 0 0 0,0 1 0 0 0,-1-1 0 0 0,1 1 0 0 0,0 8 0 0 0,13 84 0 0 0,-7-55 0 0 0,3 87 0 0 0,-12-95 0 0 0,-3 1 0 0 0,-10 51 0 0 0,6-46 0 0 0,3-19 0 0 0,-2 0 0 0 0,0 0 0 0 0,-21 40 0 0 0,16-37 0 0 0,3-7 0 0 0,-2-1 0 0 0,0-1 0 0 0,-19 23 0 0 0,-18 25 0 0 0,14-13 0 0 0,-2-1 0 0 0,-3-3 0 0 0,-1-1 0 0 0,-74 66 0 0 0,82-85 0 0 0,-1-1 0 0 0,-1-1 0 0 0,0-2 0 0 0,-59 28 0 0 0,74-42 0 0 0,-1-1 0 0 0,0-1 0 0 0,0-1 0 0 0,-1-1 0 0 0,1 0 0 0 0,-1-2 0 0 0,0 0 0 0 0,0-2 0 0 0,0 0 0 0 0,-1-1 0 0 0,-22-4 0 0 0,36 2 0 0 0,-1 0 0 0 0,1-1 0 0 0,0-1 0 0 0,0 1 0 0 0,0-1 0 0 0,0 0 0 0 0,0-1 0 0 0,1 0 0 0 0,0 0 0 0 0,0-1 0 0 0,0 1 0 0 0,1-2 0 0 0,0 1 0 0 0,0-1 0 0 0,0 0 0 0 0,1 0 0 0 0,-6-10 0 0 0,-6-11 0 0 0,2-1 0 0 0,0 0 0 0 0,-14-43 0 0 0,12 24 0 0 0,2-1 0 0 0,-16-93 0 0 0,27 114 0 0 0,-13-134 0 0 0,17 140 0 0 0,1 1 0 0 0,1 0 0 0 0,0 0 0 0 0,2 0 0 0 0,11-39 0 0 0,-12 53 0 0 0,1-10 0 0 0,1 1 0 0 0,1 0 0 0 0,1 1 0 0 0,0 0 0 0 0,1 0 0 0 0,0 0 0 0 0,21-25 0 0 0,0 8 0 0 0,-3 3 0 0 0,1 2 0 0 0,0 1 0 0 0,35-25 0 0 0,-28 27 0 0 0,220-141 0 0 0,-209 139 0 0 0,1 3 0 0 0,0 1 0 0 0,93-27 0 0 0,-62 23 0 0 0,-53 17 0 0 0,-1 2 0 0 0,1 0 0 0 0,33-5 0 0 0,52-7 0 0 0,-59 9 0 0 0,71-5 0 0 0,-106 14 0 0 0,0 1 0 0 0,-1 0 0 0 0,1 2 0 0 0,0-1 0 0 0,0 2 0 0 0,-1 0 0 0 0,1 0 0 0 0,-1 2 0 0 0,18 7 0 0 0,-21-7 0 0 0,0 0 0 0 0,0 0 0 0 0,-1 1 0 0 0,1 0 0 0 0,-2 1 0 0 0,1 0 0 0 0,-1 1 0 0 0,0 0 0 0 0,11 13 0 0 0,10 20 0 0 0,-8-13 0 0 0,36 62 0 0 0,-53-78 0 0 0,1 0 0 0 0,-2 0 0 0 0,0 0 0 0 0,0 0 0 0 0,-1 0 0 0 0,0 1 0 0 0,-1 0 0 0 0,-1 0 0 0 0,1 14 0 0 0,-2 49 0 0 0,-3 0 0 0 0,-17 105 0 0 0,16-152 0 0 0,-2-1 0 0 0,-1 0 0 0 0,-1-1 0 0 0,-2 0 0 0 0,0 0 0 0 0,-2-1 0 0 0,-1 0 0 0 0,-1-1 0 0 0,-1 0 0 0 0,-25 30 0 0 0,-14 14 0 0 0,36-43 0 0 0,-3 0 0 0 0,0-1 0 0 0,-43 39 0 0 0,-6-2 0 0 0,52-45 0 0 0,0 0 0 0 0,-2-1 0 0 0,0-1 0 0 0,-41 24 0 0 0,26-20 0 0 0,27-14 0 0 0,-1 0 0 0 0,1-1 0 0 0,-1 0 0 0 0,0 0 0 0 0,0-1 0 0 0,-16 4 0 0 0,-44 10 0 0 0,55-13 0 0 0,-1 0 0 0 0,1 0 0 0 0,-1-1 0 0 0,0-1 0 0 0,0-1 0 0 0,0 0 0 0 0,0 0 0 0 0,-24-4 0 0 0,28 1 0 0 0,0 0 0 0 0,0 0 0 0 0,0-1 0 0 0,1 0 0 0 0,-1-1 0 0 0,1-1 0 0 0,0 1 0 0 0,0-1 0 0 0,0-1 0 0 0,1 0 0 0 0,-15-12 0 0 0,-1-7 0 0 0,0-1 0 0 0,2-1 0 0 0,1 0 0 0 0,2-2 0 0 0,0 0 0 0 0,-29-64 0 0 0,31 59 0 0 0,2 2 0 0 0,1 0 0 0 0,-15-49 0 0 0,24 61 0 0 0,-7-27 0 0 0,1 0 0 0 0,2-1 0 0 0,3 0 0 0 0,-2-58 0 0 0,8 76 0 0 0,0 18 0 0 0,1 0 0 0 0,0 1 0 0 0,0-1 0 0 0,1 0 0 0 0,0 0 0 0 0,1 1 0 0 0,1-1 0 0 0,5-16 0 0 0,1 10 0 0 0,1 1 0 0 0,0 0 0 0 0,2 0 0 0 0,0 1 0 0 0,21-22 0 0 0,4-1 0 0 0,-24 25 0 0 0,0 1 0 0 0,1 0 0 0 0,17-12 0 0 0,14-9 0 0 0,-27 20 0 0 0,0 0 0 0 0,1 1 0 0 0,0 1 0 0 0,0 1 0 0 0,39-16 0 0 0,8 3 0 0 0,-45 16 0 0 0,1 0 0 0 0,1 1 0 0 0,29-5 0 0 0,65-5 0 0 0,1 5 0 0 0,136 4 0 0 0,-233 10 0 0 0,0 1 0 0 0,-1 0 0 0 0,1 2 0 0 0,-1 0 0 0 0,0 1 0 0 0,0 1 0 0 0,-1 1 0 0 0,0 1 0 0 0,0 0 0 0 0,25 19 0 0 0,-32-21 0 0 0,-1 1 0 0 0,0 1 0 0 0,-1 0 0 0 0,0 1 0 0 0,0 0 0 0 0,-1 0 0 0 0,0 1 0 0 0,-1 0 0 0 0,0 0 0 0 0,0 1 0 0 0,-2 0 0 0 0,7 14 0 0 0,3 15 0 0 0,-13-33 0 0 0,1 0 0 0 0,-1 0 0 0 0,-1 1 0 0 0,1-1 0 0 0,-2 1 0 0 0,1-1 0 0 0,-1 1 0 0 0,0 15 0 0 0,-1 7 0 0 0,1-2 0 0 0,-1 0 0 0 0,-2 0 0 0 0,-9 54 0 0 0,2-35 0 0 0,8-37 0 0 0,0-1 0 0 0,-1 1 0 0 0,0-1 0 0 0,-1 1 0 0 0,-6 14 0 0 0,-82 128 0 0 0,65-111 0 0 0,-3-2 0 0 0,-1 0 0 0 0,-66 66 0 0 0,86-97 0 0 0,-1 0 0 0 0,0-1 0 0 0,-16 10 0 0 0,-26 20 0 0 0,40-27 0 0 0,0-1 0 0 0,-2 1 0 0 0,-22 11 0 0 0,18-11 0 0 0,3-3 0 0 0,-1-1 0 0 0,0-1 0 0 0,0-1 0 0 0,0 0 0 0 0,-1-1 0 0 0,1-1 0 0 0,-1 0 0 0 0,-34 0 0 0 0,48-3 0 0 0,-1-1 0 0 0,1 1 0 0 0,0-1 0 0 0,-1 0 0 0 0,1 0 0 0 0,0 0 0 0 0,0-1 0 0 0,0 1 0 0 0,0-1 0 0 0,0 0 0 0 0,0 0 0 0 0,0 0 0 0 0,1-1 0 0 0,-6-4 0 0 0,-13-8 0 0 0,4 3 0 0 0,2-2 0 0 0,-1 0 0 0 0,2-1 0 0 0,0-1 0 0 0,1 0 0 0 0,-20-29 0 0 0,19 17 0 0 0,2-2 0 0 0,0 1 0 0 0,-9-40 0 0 0,16 49 0 0 0,-1-9 0 0 0,2 1 0 0 0,1-1 0 0 0,2-1 0 0 0,0 1 0 0 0,2 0 0 0 0,4-32 0 0 0,-3 52 0 0 0,-1 4 0 0 0,1 0 0 0 0,0 0 0 0 0,0 0 0 0 0,0 0 0 0 0,1 0 0 0 0,-1 0 0 0 0,1 1 0 0 0,1-1 0 0 0,-1 0 0 0 0,1 1 0 0 0,-1 0 0 0 0,5-5 0 0 0,5-10 0 0 0,0-1 0 0 0,0 1 0 0 0,1 0 0 0 0,0 1 0 0 0,28-27 0 0 0,-22 26 0 0 0,1 2 0 0 0,1 0 0 0 0,1 2 0 0 0,0 0 0 0 0,40-19 0 0 0,128-46 0 0 0,-144 63 0 0 0,3-2 0 0 0,2 2 0 0 0,0 3 0 0 0,0 2 0 0 0,2 2 0 0 0,-1 3 0 0 0,91-2 0 0 0,-114 8 0 0 0,-20 0 0 0 0,0 1 0 0 0,1 0 0 0 0,-1 0 0 0 0,0 0 0 0 0,1 1 0 0 0,-1 1 0 0 0,0 0 0 0 0,0 0 0 0 0,0 1 0 0 0,0 0 0 0 0,0 0 0 0 0,13 8 0 0 0,-4 0 0 0 0,-9-6 0 0 0,0 1 0 0 0,0 0 0 0 0,-1 0 0 0 0,0 1 0 0 0,0 0 0 0 0,-1 0 0 0 0,0 1 0 0 0,0 0 0 0 0,7 11 0 0 0,-3 1 0 0 0,0 0 0 0 0,-2 0 0 0 0,0 1 0 0 0,-1 0 0 0 0,-1 1 0 0 0,-1-1 0 0 0,-1 1 0 0 0,-2 1 0 0 0,0-1 0 0 0,0 0 0 0 0,-2 1 0 0 0,-1 0 0 0 0,-1-1 0 0 0,-1 1 0 0 0,-1-1 0 0 0,-1 0 0 0 0,-7 23 0 0 0,3-10 0 0 0,6-25 0 0 0,0 0 0 0 0,0-1 0 0 0,-1 1 0 0 0,-1 0 0 0 0,-8 17 0 0 0,-69 115 0 0 0,80-141 0 0 0,-13 23 0 0 0,-1-1 0 0 0,-2 0 0 0 0,0-1 0 0 0,-2 0 0 0 0,0-2 0 0 0,-1 0 0 0 0,-1-2 0 0 0,-23 17 0 0 0,40-33 0 0 0,1 1 0 0 0,0-1 0 0 0,-1 1 0 0 0,1 0 0 0 0,0 0 0 0 0,1 0 0 0 0,-5 5 0 0 0,-7 8 0 0 0,6-9 0 0 0,-1 0 0 0 0,0-1 0 0 0,0 0 0 0 0,0 0 0 0 0,-1-1 0 0 0,0 0 0 0 0,-14 4 0 0 0,16-6 0 0 0,1 0 0 0 0,-1-1 0 0 0,1 1 0 0 0,-1-2 0 0 0,0 1 0 0 0,-9-1 0 0 0,13-1 0 0 0,1 0 0 0 0,0 0 0 0 0,-1-1 0 0 0,1 0 0 0 0,0 1 0 0 0,-1-1 0 0 0,1 0 0 0 0,0-1 0 0 0,0 1 0 0 0,0-1 0 0 0,0 1 0 0 0,0-1 0 0 0,0 0 0 0 0,0 0 0 0 0,1 0 0 0 0,-1 0 0 0 0,1-1 0 0 0,-1 1 0 0 0,-2-4 0 0 0,4 4 0 0 0,-10-11 0 0 0,0 0 0 0 0,1-2 0 0 0,0 1 0 0 0,1-1 0 0 0,-10-23 0 0 0,8 5 0 0 0,3 0 0 0 0,1-1 0 0 0,1 0 0 0 0,1 0 0 0 0,3 0 0 0 0,0-1 0 0 0,7-62 0 0 0,-3 87 0 0 0,0 0 0 0 0,1 1 0 0 0,0-1 0 0 0,1 1 0 0 0,0 0 0 0 0,0 0 0 0 0,1 0 0 0 0,0 0 0 0 0,1 1 0 0 0,0 0 0 0 0,0 0 0 0 0,12-11 0 0 0,-6 5 0 0 0,0 0 0 0 0,13-23 0 0 0,-19 27 0 0 0,2 0 0 0 0,-1 0 0 0 0,1 1 0 0 0,0 0 0 0 0,1 0 0 0 0,0 1 0 0 0,0 0 0 0 0,11-6 0 0 0,90-50 0 0 0,-38 24 0 0 0,-65 36 0 0 0,-2 0 0 0 0,0 1 0 0 0,-1 0 0 0 0,2 1 0 0 0,-1-1 0 0 0,0 1 0 0 0,0 0 0 0 0,1 0 0 0 0,-1 1 0 0 0,1-1 0 0 0,0 1 0 0 0,9 0 0 0 0,63-9 0 0 0,-54 6 0 0 0,46-2 0 0 0,-44 5 0 0 0,-19 0 0 0 0,-1 0 0 0 0,1 1 0 0 0,-1 0 0 0 0,1 0 0 0 0,-1 0 0 0 0,1 1 0 0 0,-1 0 0 0 0,1 0 0 0 0,-1 0 0 0 0,0 1 0 0 0,1 0 0 0 0,-1 0 0 0 0,0 1 0 0 0,0 0 0 0 0,-1 0 0 0 0,9 5 0 0 0,1 8 0 0 0,-1 1 0 0 0,-1 0 0 0 0,0 1 0 0 0,-1 1 0 0 0,-1-1 0 0 0,0 2 0 0 0,-2 0 0 0 0,0 0 0 0 0,-2 1 0 0 0,10 36 0 0 0,-10-28 0 0 0,-2 0 0 0 0,-1 0 0 0 0,-1 1 0 0 0,-2-1 0 0 0,0 1 0 0 0,-5 33 0 0 0,-3-2 0 0 0,-30 116 0 0 0,33-165 0 0 0,0 0 0 0 0,-1-1 0 0 0,0 0 0 0 0,-8 13 0 0 0,-16 33 0 0 0,-24 41 0 0 0,49-91 0 0 0,0-1 0 0 0,0-1 0 0 0,-1 1 0 0 0,1 0 0 0 0,-1-1 0 0 0,0 0 0 0 0,-1 0 0 0 0,-6 4 0 0 0,-29 31 0 0 0,36-32 0 0 0,3-5 0 0 0,0 1 0 0 0,-1-1 0 0 0,1 0 0 0 0,-1 0 0 0 0,0 0 0 0 0,0 0 0 0 0,0-1 0 0 0,0 1 0 0 0,0-1 0 0 0,-1 0 0 0 0,1 1 0 0 0,-1-2 0 0 0,1 1 0 0 0,-1 0 0 0 0,0-1 0 0 0,-6 2 0 0 0,-18 8 0 0 0,18-6 0 0 0,-1 0 0 0 0,0-2 0 0 0,0 1 0 0 0,0-1 0 0 0,-13 1 0 0 0,19-4 0 0 0,0 0 0 0 0,0 0 0 0 0,0 0 0 0 0,1-1 0 0 0,-1 1 0 0 0,0-1 0 0 0,0-1 0 0 0,1 1 0 0 0,-1-1 0 0 0,1 0 0 0 0,-1 0 0 0 0,1 0 0 0 0,0 0 0 0 0,0-1 0 0 0,0 1 0 0 0,-6-6 0 0 0,5 3 0 0 0,0 1 0 0 0,0-1 0 0 0,0-1 0 0 0,1 1 0 0 0,0-1 0 0 0,0 1 0 0 0,0-1 0 0 0,1 0 0 0 0,0-1 0 0 0,0 1 0 0 0,-2-9 0 0 0,-3-6 0 0 0,1-1 0 0 0,1 0 0 0 0,1-1 0 0 0,1 1 0 0 0,-2-44 0 0 0,6 42 0 0 0,-1 16 0 0 0,0 0 0 0 0,0 0 0 0 0,1 0 0 0 0,1 0 0 0 0,-1 0 0 0 0,1 0 0 0 0,1 0 0 0 0,-1 0 0 0 0,1 1 0 0 0,1-1 0 0 0,-1 0 0 0 0,1 1 0 0 0,5-8 0 0 0,72-81 0 0 0,-49 60 0 0 0,-27 30 0 0 0,1 0 0 0 0,-1 1 0 0 0,1-1 0 0 0,0 1 0 0 0,1 0 0 0 0,-1 1 0 0 0,12-8 0 0 0,-8 7 0 0 0,-1-1 0 0 0,1 0 0 0 0,-1-1 0 0 0,0 0 0 0 0,-1 0 0 0 0,9-10 0 0 0,23-21 0 0 0,-28 30 0 0 0,8-8 0 0 0,1 2 0 0 0,0 1 0 0 0,1 0 0 0 0,41-18 0 0 0,-27 13 0 0 0,-31 15 0 0 0,0 1 0 0 0,0-1 0 0 0,1 1 0 0 0,-1 0 0 0 0,0 0 0 0 0,1 1 0 0 0,-1-1 0 0 0,1 1 0 0 0,5-1 0 0 0,0 1 0 0 0,9-2 0 0 0,1 1 0 0 0,0 1 0 0 0,0 1 0 0 0,28 3 0 0 0,-42-2 0 0 0,-1 0 0 0 0,0 0 0 0 0,0 0 0 0 0,0 1 0 0 0,0 0 0 0 0,0 0 0 0 0,-1 0 0 0 0,1 1 0 0 0,0-1 0 0 0,-1 1 0 0 0,0 0 0 0 0,0 1 0 0 0,0-1 0 0 0,0 1 0 0 0,0-1 0 0 0,0 1 0 0 0,-1 0 0 0 0,0 1 0 0 0,0-1 0 0 0,0 1 0 0 0,4 8 0 0 0,1 7 0 0 0,-1 0 0 0 0,-1 1 0 0 0,-1 0 0 0 0,-1 0 0 0 0,0 0 0 0 0,-2 0 0 0 0,0 0 0 0 0,-2 25 0 0 0,-2-11 0 0 0,-1 0 0 0 0,-2-1 0 0 0,-2 1 0 0 0,-14 45 0 0 0,11-51 0 0 0,-2-1 0 0 0,-1 1 0 0 0,0-2 0 0 0,-2 0 0 0 0,-30 40 0 0 0,-14 6 0 0 0,50-63 0 0 0,-1 0 0 0 0,0-1 0 0 0,-17 11 0 0 0,10-8 0 0 0,11-8 0 0 0,0 0 0 0 0,0-1 0 0 0,0 0 0 0 0,0 0 0 0 0,-1-1 0 0 0,1 1 0 0 0,-1-1 0 0 0,1-1 0 0 0,-8 2 0 0 0,12-3 0 0 0,-1 1 0 0 0,0-1 0 0 0,1 0 0 0 0,-1 0 0 0 0,1 0 0 0 0,-1 0 0 0 0,0 0 0 0 0,1-1 0 0 0,-1 1 0 0 0,1-1 0 0 0,-1 1 0 0 0,1-1 0 0 0,-1 0 0 0 0,1 0 0 0 0,0 0 0 0 0,-1 0 0 0 0,1-1 0 0 0,0 1 0 0 0,0-1 0 0 0,0 1 0 0 0,0-1 0 0 0,0 0 0 0 0,0 0 0 0 0,0 0 0 0 0,1 0 0 0 0,-1 0 0 0 0,1 0 0 0 0,-2-2 0 0 0,-11-25 0 0 0,6 15 0 0 0,0-1 0 0 0,2 0 0 0 0,0-1 0 0 0,0 0 0 0 0,2 1 0 0 0,-5-28 0 0 0,5 9 0 0 0,3 0 0 0 0,0 0 0 0 0,7-47 0 0 0,-6 78 0 0 0,1 0 0 0 0,0 0 0 0 0,0 0 0 0 0,0 0 0 0 0,0 0 0 0 0,1 0 0 0 0,-1 0 0 0 0,1 1 0 0 0,0-1 0 0 0,-1 0 0 0 0,1 1 0 0 0,1-1 0 0 0,-1 1 0 0 0,3-3 0 0 0,8-10 0 0 0,53-73 0 0 0,-61 80 0 0 0,0 0 0 0 0,1 1 0 0 0,0 0 0 0 0,0 0 0 0 0,0 0 0 0 0,1 1 0 0 0,0-1 0 0 0,0 2 0 0 0,1-1 0 0 0,0 1 0 0 0,14-7 0 0 0,19-11 0 0 0,-36 19 0 0 0,0 1 0 0 0,0 0 0 0 0,0 0 0 0 0,1 0 0 0 0,-1 0 0 0 0,1 1 0 0 0,7-2 0 0 0,56-17 0 0 0,-56 15 0 0 0,1 2 0 0 0,0 0 0 0 0,0 0 0 0 0,0 2 0 0 0,0-1 0 0 0,16 1 0 0 0,-18 2 0 0 0,38 3 0 0 0,-48-3 0 0 0,0 1 0 0 0,-1-1 0 0 0,1 1 0 0 0,-1-1 0 0 0,1 1 0 0 0,0 0 0 0 0,-1-1 0 0 0,0 1 0 0 0,1 0 0 0 0,-1 0 0 0 0,1 0 0 0 0,-1 0 0 0 0,0 0 0 0 0,0 1 0 0 0,0-1 0 0 0,0 0 0 0 0,0 0 0 0 0,0 1 0 0 0,0-1 0 0 0,0 1 0 0 0,0-1 0 0 0,-1 1 0 0 0,1-1 0 0 0,0 1 0 0 0,0 1 0 0 0,-1-1 0 0 0,1 0 0 0 0,-1-1 0 0 0,1 1 0 0 0,0 0 0 0 0,0-1 0 0 0,0 1 0 0 0,0-1 0 0 0,0 1 0 0 0,0-1 0 0 0,0 1 0 0 0,0-1 0 0 0,1 0 0 0 0,1 2 0 0 0,11 13 0 0 0,-10-6 0 0 0,-1 0 0 0 0,0 0 0 0 0,-1 0 0 0 0,0 0 0 0 0,-1 1 0 0 0,0-1 0 0 0,-1 13 0 0 0,5 39 0 0 0,-2-40 0 0 0,-1-1 0 0 0,-2 1 0 0 0,0 0 0 0 0,-1 0 0 0 0,-1 0 0 0 0,-1-1 0 0 0,-1 1 0 0 0,-1-1 0 0 0,-14 36 0 0 0,10-37 0 0 0,-1 2 0 0 0,0 2 0 0 0,-9 36 0 0 0,15-51 0 0 0,0 0 0 0 0,0 0 0 0 0,-1 0 0 0 0,0 0 0 0 0,0-1 0 0 0,-1 0 0 0 0,-10 11 0 0 0,-11 18 0 0 0,11-14 0 0 0,-34 39 0 0 0,22-30 0 0 0,-8-6 0 0 0,31-24 0 0 0,1 1 0 0 0,-1-1 0 0 0,1 1 0 0 0,0 0 0 0 0,0 0 0 0 0,0 0 0 0 0,1 1 0 0 0,-1-1 0 0 0,-3 6 0 0 0,6-8 0 0 0,-1 1 0 0 0,1-1 0 0 0,0 0 0 0 0,-1 0 0 0 0,1 1 0 0 0,-1-1 0 0 0,0 0 0 0 0,1 0 0 0 0,-1-1 0 0 0,0 1 0 0 0,1 0 0 0 0,-1 0 0 0 0,0-1 0 0 0,0 1 0 0 0,0-1 0 0 0,0 0 0 0 0,1 1 0 0 0,-1-1 0 0 0,0 0 0 0 0,0 0 0 0 0,0 0 0 0 0,0-1 0 0 0,0 1 0 0 0,-3-1 0 0 0,3 1 0 0 0,-1-1 0 0 0,1 1 0 0 0,-1-1 0 0 0,0 0 0 0 0,1 0 0 0 0,0 0 0 0 0,-1 0 0 0 0,1 0 0 0 0,0-1 0 0 0,-1 1 0 0 0,1-1 0 0 0,0 1 0 0 0,0-1 0 0 0,0 0 0 0 0,0 0 0 0 0,1 0 0 0 0,-1 0 0 0 0,0 0 0 0 0,1 0 0 0 0,-2-3 0 0 0,-6-15 0 0 0,1-2 0 0 0,0 1 0 0 0,2-1 0 0 0,0 0 0 0 0,2-1 0 0 0,0 1 0 0 0,2-1 0 0 0,0-26 0 0 0,0-10 0 0 0,0 41 0 0 0,1 0 0 0 0,1-1 0 0 0,0 1 0 0 0,1 0 0 0 0,1 0 0 0 0,1 0 0 0 0,9-29 0 0 0,48-89 0 0 0,-56 127 0 0 0,1 0 0 0 0,1 0 0 0 0,-1 0 0 0 0,1 0 0 0 0,1 1 0 0 0,10-11 0 0 0,8-11 0 0 0,0 6 0 0 0,1 0 0 0 0,43-30 0 0 0,-25 21 0 0 0,-41 31 0 0 0,0-1 0 0 0,0 2 0 0 0,0-1 0 0 0,0 0 0 0 0,1 1 0 0 0,-1-1 0 0 0,7-1 0 0 0,12-6 0 0 0,-13 3 0 0 0,0 1 0 0 0,1 0 0 0 0,0 1 0 0 0,-1 0 0 0 0,1 0 0 0 0,1 1 0 0 0,-1 0 0 0 0,0 1 0 0 0,1 0 0 0 0,10-1 0 0 0,-17 3 0 0 0,1 0 0 0 0,-1 1 0 0 0,0-1 0 0 0,0 1 0 0 0,0 0 0 0 0,0 0 0 0 0,0 0 0 0 0,0 0 0 0 0,0 1 0 0 0,0-1 0 0 0,0 1 0 0 0,-1 0 0 0 0,1 0 0 0 0,-1 1 0 0 0,1-1 0 0 0,-1 1 0 0 0,0 0 0 0 0,0 0 0 0 0,0 0 0 0 0,0 0 0 0 0,-1 0 0 0 0,1 0 0 0 0,-1 1 0 0 0,0 0 0 0 0,2 4 0 0 0,8 9 0 0 0,2 1 0 0 0,-11-15 0 0 0,0 0 0 0 0,0 0 0 0 0,-1 0 0 0 0,1 1 0 0 0,-1 0 0 0 0,0-1 0 0 0,0 1 0 0 0,0 0 0 0 0,-1 0 0 0 0,1 0 0 0 0,-1 0 0 0 0,0 0 0 0 0,1 6 0 0 0,10 59 0 0 0,-8-54 0 0 0,-1-1 0 0 0,0 1 0 0 0,-1 0 0 0 0,0 16 0 0 0,-2 16 0 0 0,2-21 0 0 0,-1 0 0 0 0,-2 0 0 0 0,0-1 0 0 0,-2 1 0 0 0,-1-1 0 0 0,-1 1 0 0 0,-10 28 0 0 0,9-34 0 0 0,-14 23 0 0 0,1-1 0 0 0,16-34 0 0 0,1-1 0 0 0,-1 0 0 0 0,0 0 0 0 0,-1-1 0 0 0,-6 11 0 0 0,-33 42 0 0 0,22-29 0 0 0,-44 49 0 0 0,58-72 0 0 0,0-1 0 0 0,-1 0 0 0 0,0 0 0 0 0,1-1 0 0 0,-2 0 0 0 0,1 0 0 0 0,0-1 0 0 0,-1 0 0 0 0,0-1 0 0 0,0 0 0 0 0,0 0 0 0 0,0-1 0 0 0,-17 2 0 0 0,25-4 0 0 0,-1-1 0 0 0,0 1 0 0 0,0-1 0 0 0,0 0 0 0 0,1 0 0 0 0,-1 0 0 0 0,0 1 0 0 0,1-2 0 0 0,-1 1 0 0 0,1 0 0 0 0,-1 0 0 0 0,1 0 0 0 0,-1-1 0 0 0,1 1 0 0 0,0-1 0 0 0,0 1 0 0 0,-1-1 0 0 0,1 1 0 0 0,0-1 0 0 0,1 0 0 0 0,-1 1 0 0 0,0-1 0 0 0,0 0 0 0 0,1 0 0 0 0,-1-3 0 0 0,-11-49 0 0 0,11 52 0 0 0,0-11 0 0 0,-4-18 0 0 0,0-47 0 0 0,5 70 0 0 0,0 1 0 0 0,0-1 0 0 0,1 1 0 0 0,0-1 0 0 0,0 1 0 0 0,1-1 0 0 0,0 1 0 0 0,1 0 0 0 0,-1 0 0 0 0,1 0 0 0 0,1 0 0 0 0,3-7 0 0 0,69-77 0 0 0,-64 77 0 0 0,1 1 0 0 0,23-21 0 0 0,-6 7 0 0 0,-9 0 0 0 0,6 8 0 0 0,-23 15 0 0 0,-1 0 0 0 0,1 1 0 0 0,0-1 0 0 0,0 1 0 0 0,1 0 0 0 0,-1 0 0 0 0,1 0 0 0 0,-1 1 0 0 0,1 0 0 0 0,9-4 0 0 0,31-16 0 0 0,-37 17 0 0 0,1 0 0 0 0,0 0 0 0 0,0 1 0 0 0,1 0 0 0 0,-1 1 0 0 0,1 0 0 0 0,0 0 0 0 0,0 1 0 0 0,19-2 0 0 0,-24 4 0 0 0,0 0 0 0 0,1-1 0 0 0,-1 1 0 0 0,0 0 0 0 0,0 0 0 0 0,1 1 0 0 0,-1 0 0 0 0,0 0 0 0 0,0 0 0 0 0,0 0 0 0 0,0 1 0 0 0,0 0 0 0 0,0 0 0 0 0,0 0 0 0 0,0 1 0 0 0,-1-1 0 0 0,1 1 0 0 0,3 4 0 0 0,-1 0 0 0 0,-2 0 0 0 0,1 0 0 0 0,-1 1 0 0 0,-1 0 0 0 0,1 0 0 0 0,-1 0 0 0 0,0 0 0 0 0,-1 1 0 0 0,0-1 0 0 0,2 14 0 0 0,-1 2 0 0 0,-2 0 0 0 0,0 41 0 0 0,-2-59 0 0 0,0 8 0 0 0,0 0 0 0 0,-1 0 0 0 0,0-1 0 0 0,-1 1 0 0 0,-1-1 0 0 0,0 0 0 0 0,-1 1 0 0 0,0-1 0 0 0,-1-1 0 0 0,-1 1 0 0 0,0-1 0 0 0,-9 15 0 0 0,10-21 0 0 0,0 0 0 0 0,1 1 0 0 0,0-1 0 0 0,1 1 0 0 0,-1 0 0 0 0,1 0 0 0 0,0 0 0 0 0,-1 8 0 0 0,0-4 0 0 0,0 0 0 0 0,-1-1 0 0 0,0 1 0 0 0,-1-1 0 0 0,0-1 0 0 0,0 1 0 0 0,-1-1 0 0 0,-1 0 0 0 0,-10 10 0 0 0,6-6 0 0 0,1 1 0 0 0,-16 24 0 0 0,16-19 0 0 0,-2 0 0 0 0,0-1 0 0 0,-1-1 0 0 0,0 0 0 0 0,-26 22 0 0 0,28-28 0 0 0,1 1 0 0 0,-16 23 0 0 0,21-26 0 0 0,0-1 0 0 0,-1 1 0 0 0,0-2 0 0 0,0 1 0 0 0,-1-1 0 0 0,0 0 0 0 0,-10 7 0 0 0,-46 27 0 0 0,41-25 0 0 0,-1-1 0 0 0,-1-1 0 0 0,-1 0 0 0 0,-32 10 0 0 0,48-20 0 0 0,-10 3 0 0 0,0 0 0 0 0,-1-1 0 0 0,-22 3 0 0 0,35-9 0 0 0,0 1 0 0 0,1-1 0 0 0,-1 0 0 0 0,0 0 0 0 0,0-1 0 0 0,0 0 0 0 0,1-1 0 0 0,-1 0 0 0 0,1 0 0 0 0,-1 0 0 0 0,1-1 0 0 0,-10-5 0 0 0,9 4 0 0 0,4 3 0 0 0,1 0 0 0 0,0 0 0 0 0,0-1 0 0 0,0 1 0 0 0,0-1 0 0 0,0 0 0 0 0,0 0 0 0 0,0 0 0 0 0,0 0 0 0 0,1-1 0 0 0,-1 1 0 0 0,1-1 0 0 0,-4-5 0 0 0,2-1 0 0 0,4 8 0 0 0,-1 0 0 0 0,1-1 0 0 0,0 1 0 0 0,-1 0 0 0 0,1 0 0 0 0,-1 0 0 0 0,0 0 0 0 0,1 0 0 0 0,-1 0 0 0 0,0 0 0 0 0,1 0 0 0 0,-1 0 0 0 0,0 0 0 0 0,0 0 0 0 0,0 0 0 0 0,0 1 0 0 0,0-1 0 0 0,-2-1 0 0 0,1 1 0 0 0,0-1 0 0 0,1 0 0 0 0,-1 1 0 0 0,0-1 0 0 0,1 0 0 0 0,0 0 0 0 0,-1 0 0 0 0,1 0 0 0 0,0 0 0 0 0,0 0 0 0 0,0 0 0 0 0,0-1 0 0 0,1 1 0 0 0,-1 0 0 0 0,0 0 0 0 0,1-1 0 0 0,0 1 0 0 0,-1 0 0 0 0,1-1 0 0 0,0 1 0 0 0,0 0 0 0 0,1-1 0 0 0,-1 1 0 0 0,1-4 0 0 0,-1 3 0 0 0,1 0 0 0 0,-1 1 0 0 0,1-1 0 0 0,0 0 0 0 0,0 0 0 0 0,0 1 0 0 0,0-1 0 0 0,0 1 0 0 0,1-1 0 0 0,-1 1 0 0 0,1-1 0 0 0,0 1 0 0 0,0 0 0 0 0,-1 0 0 0 0,1 0 0 0 0,0 0 0 0 0,1 0 0 0 0,-1 0 0 0 0,0 1 0 0 0,1-1 0 0 0,-1 1 0 0 0,5-3 0 0 0,4 0 0 0 0,-1 1 0 0 0,1 0 0 0 0,0 0 0 0 0,-1 2 0 0 0,1-1 0 0 0,0 1 0 0 0,0 1 0 0 0,0 0 0 0 0,0 0 0 0 0,12 2 0 0 0,-21-1 0 0 0,1 0 0 0 0,-1 0 0 0 0,0 0 0 0 0,1 1 0 0 0,-1-1 0 0 0,0 1 0 0 0,0-1 0 0 0,0 1 0 0 0,0-1 0 0 0,0 1 0 0 0,-1 0 0 0 0,1 0 0 0 0,0 0 0 0 0,-1 0 0 0 0,0 0 0 0 0,1 0 0 0 0,-1 1 0 0 0,0-1 0 0 0,2 5 0 0 0,-2-3 0 0 0,0 1 0 0 0,-1 0 0 0 0,1 0 0 0 0,-1-1 0 0 0,0 1 0 0 0,0 0 0 0 0,0 0 0 0 0,-1-1 0 0 0,0 1 0 0 0,-1 5 0 0 0,-1 0 0 0 0,0-1 0 0 0,0 1 0 0 0,-1-1 0 0 0,0 0 0 0 0,-1 0 0 0 0,0-1 0 0 0,-1 1 0 0 0,1-1 0 0 0,-11 11 0 0 0,-4-1 0 0 0,17-16 0 0 0,-1 1 0 0 0,1 0 0 0 0,0 0 0 0 0,0 1 0 0 0,0-1 0 0 0,0 1 0 0 0,-2 4 0 0 0,1-3 0 0 0,1 0 0 0 0,-1 0 0 0 0,0-1 0 0 0,0 1 0 0 0,-1-1 0 0 0,1 0 0 0 0,-1 0 0 0 0,0 0 0 0 0,0-1 0 0 0,-1 0 0 0 0,-6 4 0 0 0,1-1 0 0 0,1 0 0 0 0,1 0 0 0 0,-15 13 0 0 0,13-9 0 0 0,0-1 0 0 0,-1-1 0 0 0,0 0 0 0 0,0 0 0 0 0,-1-1 0 0 0,0-1 0 0 0,0 0 0 0 0,-28 8 0 0 0,32-12 0 0 0,1 2 0 0 0,-1-1 0 0 0,1 1 0 0 0,-13 7 0 0 0,13-6 0 0 0,0-1 0 0 0,0 0 0 0 0,0-1 0 0 0,0 1 0 0 0,-10 1 0 0 0,-57 18 0 0 0,56-16 0 0 0,0 0 0 0 0,-26 4 0 0 0,-87 11 0 0 0,-245 9 0 0 0,49-38 0 0 0,290 3 0 0 0,2-1 0 0 0,-1-2 0 0 0,-49-16 0 0 0,22 6 0 0 0,-36-17 0 0 0,61 19 0 0 0,37 15 0 0 0,1-1 0 0 0,-1 0 0 0 0,1 1 0 0 0,0-1 0 0 0,-1 0 0 0 0,1 0 0 0 0,0 0 0 0 0,-1 0 0 0 0,1 0 0 0 0,0-1 0 0 0,0 1 0 0 0,0 0 0 0 0,0 0 0 0 0,0-1 0 0 0,0 1 0 0 0,0-1 0 0 0,0 1 0 0 0,0-3 0 0 0,-3-8 0 0 0,3 11 0 0 0,0 1 0 0 0,1-1 0 0 0,-1 0 0 0 0,1 0 0 0 0,-1 1 0 0 0,1-1 0 0 0,-1 0 0 0 0,1 0 0 0 0,0 1 0 0 0,-1-1 0 0 0,1 0 0 0 0,0 0 0 0 0,0 0 0 0 0,-1 0 0 0 0,1 0 0 0 0,0 1 0 0 0,0-1 0 0 0,0 0 0 0 0,0 0 0 0 0,0 0 0 0 0,0 0 0 0 0,1 0 0 0 0,-1 0 0 0 0,0 1 0 0 0,0-1 0 0 0,1 0 0 0 0,-1 0 0 0 0,0 0 0 0 0,1 0 0 0 0,-1 1 0 0 0,1-1 0 0 0,-1 0 0 0 0,1 1 0 0 0,-1-1 0 0 0,1 0 0 0 0,-1 1 0 0 0,1-1 0 0 0,0 0 0 0 0,-1 1 0 0 0,1-1 0 0 0,0 1 0 0 0,0-1 0 0 0,-1 1 0 0 0,1 0 0 0 0,0-1 0 0 0,1 1 0 0 0,4-2 0 0 0,2 0 0 0 0,-1 0 0 0 0,1-1 0 0 0,-1 0 0 0 0,0 0 0 0 0,0 0 0 0 0,11-8 0 0 0,10-7 0 0 0,8-2 0 0 0,-22 12 0 0 0,0 2 0 0 0,0-1 0 0 0,1 2 0 0 0,0 0 0 0 0,0 0 0 0 0,17-2 0 0 0,32-10 0 0 0,-18 7 0 0 0,0 1 0 0 0,0 3 0 0 0,1 1 0 0 0,85 4 0 0 0,-122 1 0 0 0,-1-1 0 0 0,0 1 0 0 0,-1 0 0 0 0,1 1 0 0 0,-1 0 0 0 0,1 1 0 0 0,-1-1 0 0 0,1 1 0 0 0,-1 1 0 0 0,0 0 0 0 0,0 0 0 0 0,0 1 0 0 0,0-1 0 0 0,-1 2 0 0 0,9 5 0 0 0,-13-6 0 0 0,0 0 0 0 0,-1 0 0 0 0,0 0 0 0 0,0 0 0 0 0,0 0 0 0 0,-1 1 0 0 0,1-1 0 0 0,-1 0 0 0 0,0 1 0 0 0,0-1 0 0 0,0 1 0 0 0,-1 4 0 0 0,1-5 0 0 0,-1-1 0 0 0,1 1 0 0 0,-1-1 0 0 0,0 1 0 0 0,0 0 0 0 0,-1-1 0 0 0,1 1 0 0 0,-1-1 0 0 0,1 0 0 0 0,-1 1 0 0 0,0-1 0 0 0,-1 1 0 0 0,1-1 0 0 0,0 0 0 0 0,-5 6 0 0 0,-17 30 0 0 0,7-29 0 0 0,13-9 0 0 0,1 0 0 0 0,-1 0 0 0 0,1 0 0 0 0,-1 1 0 0 0,1-1 0 0 0,0 1 0 0 0,0 0 0 0 0,0 0 0 0 0,0 0 0 0 0,0 0 0 0 0,0 0 0 0 0,-2 2 0 0 0,-5 4 0 0 0,-1 0 0 0 0,1-1 0 0 0,-2 0 0 0 0,1-1 0 0 0,-1 0 0 0 0,0-1 0 0 0,-12 5 0 0 0,-10 5 0 0 0,-42 15 0 0 0,63-24 0 0 0,-1 1 0 0 0,0-1 0 0 0,-1-1 0 0 0,1 0 0 0 0,-1-1 0 0 0,0-1 0 0 0,-24 4 0 0 0,-79 9 0 0 0,-123 14 0 0 0,132-20 0 0 0,0-5 0 0 0,-126-10 0 0 0,181-1 0 0 0,-62-3 0 0 0,88 9 0 0 0,-1-2 0 0 0,1-1 0 0 0,0 0 0 0 0,-31-10 0 0 0,24 6 0 0 0,27 6 0 0 0,0 0 0 0 0,0 0 0 0 0,1 0 0 0 0,-1-1 0 0 0,0 0 0 0 0,1 0 0 0 0,0-1 0 0 0,-1 0 0 0 0,1 0 0 0 0,0 0 0 0 0,1-1 0 0 0,-1 0 0 0 0,0 0 0 0 0,1 0 0 0 0,-7-8 0 0 0,11 10 0 0 0,1 1 0 0 0,-1 0 0 0 0,1 0 0 0 0,-1-1 0 0 0,1 1 0 0 0,0 0 0 0 0,0 0 0 0 0,0-1 0 0 0,0 1 0 0 0,0 0 0 0 0,0-1 0 0 0,0 1 0 0 0,0 0 0 0 0,0-1 0 0 0,1 1 0 0 0,-1 0 0 0 0,0 0 0 0 0,1-1 0 0 0,-1 1 0 0 0,1 0 0 0 0,0 0 0 0 0,-1 0 0 0 0,1 0 0 0 0,0-1 0 0 0,0 1 0 0 0,-1 0 0 0 0,1 0 0 0 0,0 1 0 0 0,0-1 0 0 0,0 0 0 0 0,0 0 0 0 0,0 0 0 0 0,2 0 0 0 0,0-2 0 0 0,43-33 0 0 0,-34 25 0 0 0,0 0 0 0 0,2 1 0 0 0,-1 0 0 0 0,1 1 0 0 0,0 0 0 0 0,18-7 0 0 0,-12 6 0 0 0,-12 6 0 0 0,0 0 0 0 0,1 1 0 0 0,-1 0 0 0 0,1 0 0 0 0,-1 1 0 0 0,19-2 0 0 0,10-3 0 0 0,45-14 0 0 0,1 3 0 0 0,1 4 0 0 0,145-6 0 0 0,-178 20 0 0 0,0 2 0 0 0,0 2 0 0 0,-1 2 0 0 0,69 18 0 0 0,-115-24 0 0 0,1 1 0 0 0,-1 0 0 0 0,0 1 0 0 0,0-1 0 0 0,0 1 0 0 0,-1 0 0 0 0,1 0 0 0 0,0 0 0 0 0,-1 0 0 0 0,1 0 0 0 0,-1 1 0 0 0,1 0 0 0 0,2 3 0 0 0,2 1 0 0 0,1 2 0 0 0,-7-8 0 0 0,-1 0 0 0 0,1 0 0 0 0,-1 1 0 0 0,0-1 0 0 0,0 0 0 0 0,1 1 0 0 0,-1-1 0 0 0,0 0 0 0 0,0 1 0 0 0,0 0 0 0 0,-1-1 0 0 0,1 1 0 0 0,0-1 0 0 0,-1 1 0 0 0,1 0 0 0 0,-1 0 0 0 0,1-1 0 0 0,-1 1 0 0 0,0 0 0 0 0,1 0 0 0 0,-1-1 0 0 0,0 1 0 0 0,-1 0 0 0 0,1 0 0 0 0,0 2 0 0 0,0-1 0 0 0,0 0 0 0 0,-1 0 0 0 0,1 0 0 0 0,0 0 0 0 0,-1 0 0 0 0,0 0 0 0 0,1 0 0 0 0,-1-1 0 0 0,0 1 0 0 0,-1 0 0 0 0,1-1 0 0 0,0 1 0 0 0,-1-1 0 0 0,0 1 0 0 0,1-1 0 0 0,-1 1 0 0 0,0-1 0 0 0,-3 2 0 0 0,-2 2 0 0 0,0-1 0 0 0,0-1 0 0 0,0 0 0 0 0,-15 7 0 0 0,-27 16 0 0 0,31-17 0 0 0,-1 0 0 0 0,0-2 0 0 0,0 0 0 0 0,-1-1 0 0 0,0 0 0 0 0,-1-2 0 0 0,1-1 0 0 0,-30 3 0 0 0,1 2 0 0 0,-54 5 0 0 0,-1-5 0 0 0,-128-5 0 0 0,226-4 0 0 0,-43 1 0 0 0,-1-3 0 0 0,-89-14 0 0 0,99 8 0 0 0,-99-26 0 0 0,124 29 0 0 0,1-1 0 0 0,-1 0 0 0 0,1-1 0 0 0,1-1 0 0 0,-1 0 0 0 0,1 0 0 0 0,-12-12 0 0 0,21 17 0 0 0,1 0 0 0 0,-1 0 0 0 0,1 0 0 0 0,0-1 0 0 0,0 0 0 0 0,1 1 0 0 0,-1-1 0 0 0,1 0 0 0 0,-1 0 0 0 0,1 0 0 0 0,1 0 0 0 0,-1-1 0 0 0,1 1 0 0 0,-1 0 0 0 0,1-1 0 0 0,0 1 0 0 0,1-1 0 0 0,-1 1 0 0 0,1-1 0 0 0,0 0 0 0 0,0 1 0 0 0,0-1 0 0 0,1 1 0 0 0,-1-1 0 0 0,1 1 0 0 0,2-5 0 0 0,0-4 0 0 0,-3 11 0 0 0,0 1 0 0 0,0-1 0 0 0,1 1 0 0 0,-1-1 0 0 0,1 0 0 0 0,-1 1 0 0 0,1 0 0 0 0,-1-1 0 0 0,1 1 0 0 0,0-1 0 0 0,0 1 0 0 0,-1 0 0 0 0,1-1 0 0 0,0 1 0 0 0,0 0 0 0 0,1 0 0 0 0,-1 0 0 0 0,0 0 0 0 0,0 0 0 0 0,0 0 0 0 0,3-1 0 0 0,22-17 0 0 0,-21 15 0 0 0,0 0 0 0 0,0 0 0 0 0,1 0 0 0 0,-1 1 0 0 0,1 0 0 0 0,0 0 0 0 0,-1 0 0 0 0,1 1 0 0 0,7-2 0 0 0,44-10 0 0 0,19-7 0 0 0,0 3 0 0 0,2 4 0 0 0,134-7 0 0 0,-153 21 0 0 0,92 12 0 0 0,-132-9 0 0 0,-1 0 0 0 0,0 2 0 0 0,0 0 0 0 0,-1 0 0 0 0,1 2 0 0 0,-1 0 0 0 0,-1 1 0 0 0,32 21 0 0 0,-44-26 0 0 0,-1 0 0 0 0,0 1 0 0 0,0 0 0 0 0,0 0 0 0 0,-1 0 0 0 0,1 0 0 0 0,-1 0 0 0 0,0 1 0 0 0,0-1 0 0 0,0 1 0 0 0,-1-1 0 0 0,0 1 0 0 0,0 0 0 0 0,0-1 0 0 0,0 1 0 0 0,-1 0 0 0 0,1 5 0 0 0,-1-1 0 0 0,0 1 0 0 0,0-1 0 0 0,-1 0 0 0 0,0 1 0 0 0,-1-1 0 0 0,0 0 0 0 0,-4 14 0 0 0,5-21 0 0 0,0-1 0 0 0,1 0 0 0 0,-1 0 0 0 0,0 1 0 0 0,0-1 0 0 0,1 0 0 0 0,-1 0 0 0 0,0 0 0 0 0,0 0 0 0 0,0 0 0 0 0,0 0 0 0 0,-1 0 0 0 0,1 0 0 0 0,0 0 0 0 0,0-1 0 0 0,0 1 0 0 0,-1 0 0 0 0,-1 0 0 0 0,-9 7 0 0 0,-5 18 0 0 0,8-18 0 0 0,0-1 0 0 0,0 0 0 0 0,0-1 0 0 0,-1 0 0 0 0,0 0 0 0 0,-14 5 0 0 0,-32 14 0 0 0,46-19 0 0 0,0-2 0 0 0,0 1 0 0 0,0-1 0 0 0,-19 4 0 0 0,-68 24 0 0 0,20-6 0 0 0,13-9 0 0 0,-2-3 0 0 0,0-3 0 0 0,-1-2 0 0 0,0-4 0 0 0,0-2 0 0 0,0-4 0 0 0,-128-17 0 0 0,178 13 0 0 0,-1 0 0 0 0,1-1 0 0 0,1-2 0 0 0,-1 1 0 0 0,-26-18 0 0 0,15 9 0 0 0,4 3 0 0 0,0-1 0 0 0,1 0 0 0 0,0-2 0 0 0,1 0 0 0 0,-33-33 0 0 0,39 25 0 0 0,15 22 0 0 0,0 0 0 0 0,0 0 0 0 0,0 0 0 0 0,-1 0 0 0 0,1 1 0 0 0,0-1 0 0 0,-1 0 0 0 0,0 1 0 0 0,1-1 0 0 0,-1 1 0 0 0,0-1 0 0 0,-2 0 0 0 0,3 0 0 0 0,0 1 0 0 0,0 0 0 0 0,0 0 0 0 0,0-1 0 0 0,1 1 0 0 0,-1-1 0 0 0,0 1 0 0 0,1 0 0 0 0,-1-1 0 0 0,1 1 0 0 0,-1-1 0 0 0,1 0 0 0 0,0 1 0 0 0,0-1 0 0 0,0 1 0 0 0,0-1 0 0 0,0 1 0 0 0,0-1 0 0 0,0 0 0 0 0,0 1 0 0 0,0-1 0 0 0,1-1 0 0 0,0 1 0 0 0,-1 1 0 0 0,0 0 0 0 0,0 1 0 0 0,0-1 0 0 0,0 1 0 0 0,0-1 0 0 0,0 0 0 0 0,0 1 0 0 0,-1-1 0 0 0,1 1 0 0 0,0-1 0 0 0,0 0 0 0 0,0 1 0 0 0,-1-1 0 0 0,1 1 0 0 0,0-1 0 0 0,0 1 0 0 0,-1-1 0 0 0,1 1 0 0 0,-1-1 0 0 0,1 1 0 0 0,0-1 0 0 0,-1 1 0 0 0,1 0 0 0 0,-1-1 0 0 0,1 1 0 0 0,-2-1 0 0 0,-4-10 0 0 0,6 7 0 0 0,0 0 0 0 0,0-1 0 0 0,0 1 0 0 0,1-1 0 0 0,0 1 0 0 0,0-1 0 0 0,0 1 0 0 0,0 0 0 0 0,1 0 0 0 0,-1 0 0 0 0,1 0 0 0 0,0 0 0 0 0,0 0 0 0 0,1 0 0 0 0,-1 0 0 0 0,1 1 0 0 0,0-1 0 0 0,0 1 0 0 0,0 0 0 0 0,0 0 0 0 0,0 0 0 0 0,1 0 0 0 0,-1 1 0 0 0,1-1 0 0 0,0 1 0 0 0,0 0 0 0 0,4-2 0 0 0,10-8 0 0 0,-11 5 0 0 0,-5 5 0 0 0,1 0 0 0 0,0-1 0 0 0,-1 1 0 0 0,1 0 0 0 0,0 1 0 0 0,0-1 0 0 0,0 0 0 0 0,0 1 0 0 0,1 0 0 0 0,-1 0 0 0 0,6-2 0 0 0,45-19 0 0 0,-42 16 0 0 0,0 0 0 0 0,1 1 0 0 0,0 0 0 0 0,0 1 0 0 0,23-4 0 0 0,31-2 0 0 0,-46 5 0 0 0,0 2 0 0 0,30-1 0 0 0,2 7 0 0 0,1 2 0 0 0,0 2 0 0 0,-1 3 0 0 0,60 19 0 0 0,-92-22 0 0 0,0 2 0 0 0,24 14 0 0 0,-7-4 0 0 0,-35-17 0 0 0,0 0 0 0 0,1 1 0 0 0,-1 0 0 0 0,0 0 0 0 0,0 0 0 0 0,-1 0 0 0 0,1 0 0 0 0,0 0 0 0 0,-1 1 0 0 0,0-1 0 0 0,0 1 0 0 0,0-1 0 0 0,2 6 0 0 0,11 19 0 0 0,-12-23 0 0 0,0 1 0 0 0,-1 0 0 0 0,1 0 0 0 0,-1 0 0 0 0,-1 0 0 0 0,1 1 0 0 0,-1-1 0 0 0,0 0 0 0 0,0 1 0 0 0,-1-1 0 0 0,0 0 0 0 0,-1 10 0 0 0,1-2 0 0 0,-1-10 0 0 0,0 0 0 0 0,0 0 0 0 0,-1 0 0 0 0,1 0 0 0 0,-1 0 0 0 0,0-1 0 0 0,0 1 0 0 0,0-1 0 0 0,-1 1 0 0 0,1-1 0 0 0,-1 0 0 0 0,0 0 0 0 0,0 0 0 0 0,0 0 0 0 0,0-1 0 0 0,0 1 0 0 0,0-1 0 0 0,-1 0 0 0 0,1 1 0 0 0,-7 1 0 0 0,-17 15 0 0 0,20-13 0 0 0,0 0 0 0 0,0-1 0 0 0,-1 0 0 0 0,0 0 0 0 0,0-1 0 0 0,0 0 0 0 0,0 0 0 0 0,-16 4 0 0 0,-44 20 0 0 0,50-19 0 0 0,0-2 0 0 0,0 0 0 0 0,0-1 0 0 0,-30 6 0 0 0,-12-4 0 0 0,-128 14 0 0 0,162-21 0 0 0,1-1 0 0 0,-1 0 0 0 0,1-2 0 0 0,0-1 0 0 0,-27-7 0 0 0,43 8 0 0 0,0-1 0 0 0,1-1 0 0 0,-1 0 0 0 0,1 0 0 0 0,-9-6 0 0 0,-27-11 0 0 0,33 17 0 0 0,0 0 0 0 0,1 0 0 0 0,0-1 0 0 0,-13-9 0 0 0,-5-2 0 0 0,23 14 0 0 0,1-1 0 0 0,-1 1 0 0 0,0-1 0 0 0,1 0 0 0 0,0 0 0 0 0,0-1 0 0 0,-5-4 0 0 0,-15-14 0 0 0,14 12 0 0 0,0 1 0 0 0,1-1 0 0 0,0-1 0 0 0,1 0 0 0 0,0 0 0 0 0,1-1 0 0 0,-9-18 0 0 0,-2-6 0 0 0,17 34 0 0 0,-1-1 0 0 0,0 1 0 0 0,1-1 0 0 0,-1 0 0 0 0,1 0 0 0 0,0 0 0 0 0,0 0 0 0 0,0 0 0 0 0,0 0 0 0 0,0 0 0 0 0,1 0 0 0 0,0 0 0 0 0,-1 0 0 0 0,1-4 0 0 0,1 3 0 0 0,-1-1 0 0 0,1 0 0 0 0,0 0 0 0 0,0 1 0 0 0,1-1 0 0 0,-1 0 0 0 0,1 1 0 0 0,0-1 0 0 0,0 1 0 0 0,1 0 0 0 0,-1 0 0 0 0,1 0 0 0 0,0 0 0 0 0,0 0 0 0 0,0 1 0 0 0,1-1 0 0 0,-1 1 0 0 0,1 0 0 0 0,0 0 0 0 0,5-4 0 0 0,-8 7 0 0 0,0-1 0 0 0,0 0 0 0 0,-1 1 0 0 0,1-1 0 0 0,0 0 0 0 0,-1 0 0 0 0,1 0 0 0 0,0 0 0 0 0,-1 0 0 0 0,1 0 0 0 0,-1 0 0 0 0,1 0 0 0 0,-1 0 0 0 0,0 0 0 0 0,1 0 0 0 0,-1 0 0 0 0,0-3 0 0 0,7-10 0 0 0,4 9 0 0 0,-10 5 0 0 0,0 0 0 0 0,0 0 0 0 0,1-1 0 0 0,-1 1 0 0 0,0 0 0 0 0,0-1 0 0 0,0 1 0 0 0,0-1 0 0 0,0 1 0 0 0,0-1 0 0 0,-1 0 0 0 0,1 1 0 0 0,0-1 0 0 0,0 0 0 0 0,0 1 0 0 0,0-1 0 0 0,-1 0 0 0 0,1 0 0 0 0,0 0 0 0 0,-1 0 0 0 0,1 0 0 0 0,-1 0 0 0 0,1 0 0 0 0,-1 0 0 0 0,1-2 0 0 0,1 0 0 0 0,0-1 0 0 0,1 0 0 0 0,0 0 0 0 0,-1 1 0 0 0,1 0 0 0 0,0-1 0 0 0,1 1 0 0 0,-1 0 0 0 0,1 1 0 0 0,-1-1 0 0 0,1 0 0 0 0,4-1 0 0 0,60-33 0 0 0,-53 30 0 0 0,7-4 0 0 0,-16 7 0 0 0,1 1 0 0 0,-1 0 0 0 0,1 0 0 0 0,0 0 0 0 0,0 1 0 0 0,10-2 0 0 0,93 0 0 0 0,-95 7 0 0 0,-1 0 0 0 0,0 0 0 0 0,0 2 0 0 0,0 0 0 0 0,23 11 0 0 0,-32-14 0 0 0,-3-1 0 0 0,0 0 0 0 0,-1-1 0 0 0,1 1 0 0 0,0 0 0 0 0,0 0 0 0 0,0 1 0 0 0,-1-1 0 0 0,1 0 0 0 0,-1 1 0 0 0,1-1 0 0 0,-1 0 0 0 0,0 1 0 0 0,1 0 0 0 0,-1-1 0 0 0,0 1 0 0 0,0 0 0 0 0,0 0 0 0 0,0-1 0 0 0,0 1 0 0 0,-1 0 0 0 0,2 3 0 0 0,12 24 0 0 0,-2-17 0 0 0,-8-8 0 0 0,0 0 0 0 0,0 0 0 0 0,-1 0 0 0 0,1 0 0 0 0,-1 1 0 0 0,0-1 0 0 0,4 9 0 0 0,17 25 0 0 0,-23-38 0 0 0,0 1 0 0 0,-1 0 0 0 0,1 0 0 0 0,-1 0 0 0 0,1 1 0 0 0,0-1 0 0 0,-1 0 0 0 0,0 0 0 0 0,1 0 0 0 0,-1 0 0 0 0,0 0 0 0 0,0 0 0 0 0,1 1 0 0 0,-1-1 0 0 0,0 0 0 0 0,0 0 0 0 0,0 0 0 0 0,-1 0 0 0 0,1 1 0 0 0,0-1 0 0 0,0 0 0 0 0,-1 0 0 0 0,1 2 0 0 0,-1-2 0 0 0,1 1 0 0 0,-1 0 0 0 0,1 0 0 0 0,0-1 0 0 0,0 1 0 0 0,0 0 0 0 0,0 0 0 0 0,0 0 0 0 0,0 0 0 0 0,0 0 0 0 0,0-1 0 0 0,2 4 0 0 0,0 2 0 0 0,0 1 0 0 0,0 0 0 0 0,-1 0 0 0 0,0 0 0 0 0,0 0 0 0 0,-1 0 0 0 0,0 0 0 0 0,0 0 0 0 0,-1 0 0 0 0,0 0 0 0 0,0 0 0 0 0,-1 0 0 0 0,-3 10 0 0 0,3-12 0 0 0,0 0 0 0 0,-1 0 0 0 0,1-1 0 0 0,-1 1 0 0 0,0-1 0 0 0,-1 1 0 0 0,1-1 0 0 0,-1 0 0 0 0,0-1 0 0 0,0 1 0 0 0,-1-1 0 0 0,1 1 0 0 0,-1-1 0 0 0,0-1 0 0 0,0 1 0 0 0,0-1 0 0 0,-8 4 0 0 0,-68 41 0 0 0,15-19 0 0 0,52-22 0 0 0,-2 0 0 0 0,1 0 0 0 0,-1-1 0 0 0,0-1 0 0 0,0-1 0 0 0,0 0 0 0 0,-20 1 0 0 0,-26 1 0 0 0,46-4 0 0 0,0 0 0 0 0,0 0 0 0 0,0-2 0 0 0,0 0 0 0 0,0 0 0 0 0,0-2 0 0 0,0 0 0 0 0,-25-7 0 0 0,17 0 0 0 0,-9-3 0 0 0,-47-24 0 0 0,47 20 0 0 0,25 12 0 0 0,0 0 0 0 0,0 0 0 0 0,0 0 0 0 0,0-1 0 0 0,1-1 0 0 0,0 1 0 0 0,-10-10 0 0 0,-1-3 0 0 0,-3-3 0 0 0,-31-38 0 0 0,45 49 0 0 0,1 1 0 0 0,0-1 0 0 0,1 0 0 0 0,0 0 0 0 0,0 0 0 0 0,1-1 0 0 0,1 1 0 0 0,-3-13 0 0 0,2 2 0 0 0,2 0 0 0 0,0 0 0 0 0,2-34 0 0 0,0 44 0 0 0,1 0 0 0 0,0 0 0 0 0,1 0 0 0 0,1 0 0 0 0,-1 1 0 0 0,2-1 0 0 0,-1 1 0 0 0,8-15 0 0 0,-7 18 0 0 0,0 1 0 0 0,0 0 0 0 0,1 1 0 0 0,-1-1 0 0 0,1 1 0 0 0,11-9 0 0 0,13-14 0 0 0,-15 17 0 0 0,2 0 0 0 0,-1 0 0 0 0,2 1 0 0 0,-1 1 0 0 0,1 1 0 0 0,1 0 0 0 0,-1 2 0 0 0,29-8 0 0 0,7-4 0 0 0,-44 15 0 0 0,-1 2 0 0 0,0-1 0 0 0,1 1 0 0 0,0 1 0 0 0,-1-1 0 0 0,1 1 0 0 0,10 2 0 0 0,7-1 0 0 0,-10 0 0 0 0,-1 1 0 0 0,0 1 0 0 0,0 0 0 0 0,0 1 0 0 0,0 0 0 0 0,-1 1 0 0 0,1 1 0 0 0,-1 0 0 0 0,-1 1 0 0 0,24 16 0 0 0,-33-20 0 0 0,0 1 0 0 0,0 0 0 0 0,-1 0 0 0 0,1 0 0 0 0,-1 0 0 0 0,0 1 0 0 0,0-1 0 0 0,-1 1 0 0 0,1 0 0 0 0,1 7 0 0 0,10 14 0 0 0,-12-19 0 0 0,1 1 0 0 0,-1 0 0 0 0,0 0 0 0 0,-1 0 0 0 0,0 0 0 0 0,0 0 0 0 0,-1 0 0 0 0,0 0 0 0 0,-2 16 0 0 0,1 9 0 0 0,1-27 0 0 0,-1 1 0 0 0,0-1 0 0 0,0 0 0 0 0,-1 0 0 0 0,0 0 0 0 0,0 0 0 0 0,0 0 0 0 0,-1 0 0 0 0,0 0 0 0 0,0-1 0 0 0,0 0 0 0 0,-1 1 0 0 0,1-1 0 0 0,-1 0 0 0 0,-1-1 0 0 0,1 1 0 0 0,-1-1 0 0 0,-6 6 0 0 0,-10 5 0 0 0,-1 0 0 0 0,0-1 0 0 0,-25 11 0 0 0,35-19 0 0 0,-42 21 0 0 0,14-11 0 0 0,18-11 0 0 0,0-2 0 0 0,0 0 0 0 0,-1-1 0 0 0,1-1 0 0 0,0-1 0 0 0,-30-3 0 0 0,35 2 0 0 0,9 0 0 0 0,0-1 0 0 0,0 1 0 0 0,1-1 0 0 0,-1-1 0 0 0,1 1 0 0 0,-1-1 0 0 0,1-1 0 0 0,0 1 0 0 0,-12-10 0 0 0,-23-9 0 0 0,16 7 0 0 0,0-1 0 0 0,1-1 0 0 0,1-1 0 0 0,0-1 0 0 0,2-1 0 0 0,-38-43 0 0 0,53 55 0 0 0,2 3 0 0 0,1-1 0 0 0,0 1 0 0 0,0-1 0 0 0,1 0 0 0 0,-5-9 0 0 0,-11-20 0 0 0,-14 2 0 0 0,23 20 0 0 0,-1 0 0 0 0,0 1 0 0 0,-18-14 0 0 0,-21-21 0 0 0,32 29 0 0 0,0 2 0 0 0,-28-19 0 0 0,39 29 0 0 0,1 1 0 0 0,-1-2 0 0 0,1 1 0 0 0,0 0 0 0 0,1-1 0 0 0,0 0 0 0 0,0-1 0 0 0,0 1 0 0 0,1-1 0 0 0,0 0 0 0 0,0 0 0 0 0,1 0 0 0 0,0 0 0 0 0,-3-16 0 0 0,4 18 0 0 0,1 0 0 0 0,0 0 0 0 0,0-1 0 0 0,0 1 0 0 0,1-1 0 0 0,0 1 0 0 0,0 0 0 0 0,0-1 0 0 0,1 1 0 0 0,0-1 0 0 0,0 1 0 0 0,1 0 0 0 0,0 0 0 0 0,0 0 0 0 0,0 0 0 0 0,1 0 0 0 0,0 0 0 0 0,0 1 0 0 0,0-1 0 0 0,1 1 0 0 0,5-7 0 0 0,19-8 0 0 0,-7-8 0 0 0,6 10 0 0 0,-5-4 0 0 0,12-8 0 0 0,-14 17 0 0 0,0-1 0 0 0,26-23 0 0 0,22-16 0 0 0,-58 47 0 0 0,13-11 0 0 0,2 2 0 0 0,-1 0 0 0 0,2 2 0 0 0,0 1 0 0 0,0 1 0 0 0,30-8 0 0 0,-26 12 0 0 0,30-6 0 0 0,87-9 0 0 0,-130 20 0 0 0,0 1 0 0 0,-1 1 0 0 0,1 1 0 0 0,-1 1 0 0 0,1 0 0 0 0,-1 1 0 0 0,0 0 0 0 0,0 2 0 0 0,0 0 0 0 0,19 8 0 0 0,-9 10 0 0 0,-23-22 0 0 0,0 1 0 0 0,0 0 0 0 0,0 1 0 0 0,0-1 0 0 0,-1 0 0 0 0,1 1 0 0 0,0-1 0 0 0,-1 1 0 0 0,0 0 0 0 0,0 0 0 0 0,0 0 0 0 0,0 0 0 0 0,0 0 0 0 0,-1 0 0 0 0,1 1 0 0 0,-1-1 0 0 0,0 0 0 0 0,0 1 0 0 0,0-1 0 0 0,0 1 0 0 0,0 6 0 0 0,0 7 0 0 0,0 1 0 0 0,-1 0 0 0 0,-4 27 0 0 0,2-38 0 0 0,0-1 0 0 0,0 1 0 0 0,-1-1 0 0 0,0 0 0 0 0,0 0 0 0 0,-1 0 0 0 0,0 0 0 0 0,0 0 0 0 0,0-1 0 0 0,-1 0 0 0 0,1 1 0 0 0,-1-2 0 0 0,0 1 0 0 0,-1-1 0 0 0,-8 6 0 0 0,-22 22 0 0 0,19-18 0 0 0,0-1 0 0 0,-1-1 0 0 0,0 0 0 0 0,-38 17 0 0 0,-38 8 0 0 0,71-30 0 0 0,-1-1 0 0 0,-1-2 0 0 0,1 0 0 0 0,-1-1 0 0 0,0-2 0 0 0,1 0 0 0 0,-1-2 0 0 0,0 0 0 0 0,1-2 0 0 0,-1-1 0 0 0,1-1 0 0 0,-26-8 0 0 0,41 9 0 0 0,1 0 0 0 0,0 0 0 0 0,0 0 0 0 0,0-1 0 0 0,1 0 0 0 0,0-1 0 0 0,0 0 0 0 0,0 0 0 0 0,1 0 0 0 0,0-1 0 0 0,-10-14 0 0 0,-22-21 0 0 0,22 23 0 0 0,1 0 0 0 0,0-1 0 0 0,2-1 0 0 0,0 0 0 0 0,-13-30 0 0 0,-19-31 0 0 0,32 59 0 0 0,0-1 0 0 0,2 0 0 0 0,0 0 0 0 0,2-1 0 0 0,1 0 0 0 0,-8-41 0 0 0,8 29 0 0 0,-2 1 0 0 0,-14-38 0 0 0,-10-31 0 0 0,28 77 0 0 0,1-1 0 0 0,2 0 0 0 0,-1-44 0 0 0,4 67 0 0 0,1 0 0 0 0,-1 1 0 0 0,1-1 0 0 0,1 1 0 0 0,-1-1 0 0 0,1 1 0 0 0,0 0 0 0 0,0-1 0 0 0,0 1 0 0 0,1 0 0 0 0,0 1 0 0 0,4-7 0 0 0,9-15 0 0 0,1-1 0 0 0,3 2 0 0 0,0 0 0 0 0,1 1 0 0 0,1 1 0 0 0,42-33 0 0 0,-8 5 0 0 0,-44 40 0 0 0,1 1 0 0 0,1 0 0 0 0,24-13 0 0 0,-1 1 0 0 0,-24 15 0 0 0,1 0 0 0 0,-1 0 0 0 0,2 1 0 0 0,-1 1 0 0 0,16-4 0 0 0,40-15 0 0 0,-50 14 0 0 0,-15 7 0 0 0,0 0 0 0 0,0 1 0 0 0,0-1 0 0 0,0 1 0 0 0,0 1 0 0 0,1-1 0 0 0,-1 1 0 0 0,1 0 0 0 0,9-1 0 0 0,73-7 0 0 0,-72 6 0 0 0,1 0 0 0 0,-1 2 0 0 0,1 0 0 0 0,0 0 0 0 0,0 2 0 0 0,-1 0 0 0 0,1 1 0 0 0,0 1 0 0 0,-1 0 0 0 0,0 1 0 0 0,18 7 0 0 0,-12 1 0 0 0,-1 0 0 0 0,0 1 0 0 0,-1 2 0 0 0,22 19 0 0 0,-40-31 0 0 0,0-1 0 0 0,0 1 0 0 0,0-1 0 0 0,0 1 0 0 0,0 0 0 0 0,0 0 0 0 0,-1-1 0 0 0,1 1 0 0 0,-1 0 0 0 0,0 1 0 0 0,0-1 0 0 0,0 0 0 0 0,1 6 0 0 0,5 20 0 0 0,1-8 0 0 0,-2 0 0 0 0,-1 0 0 0 0,0 1 0 0 0,2 35 0 0 0,-7-46 0 0 0,1 0 0 0 0,-2 0 0 0 0,0 0 0 0 0,0 0 0 0 0,-1-1 0 0 0,0 1 0 0 0,-1 0 0 0 0,0-1 0 0 0,0 0 0 0 0,-1 0 0 0 0,-9 16 0 0 0,-7 10 0 0 0,11-20 0 0 0,0-1 0 0 0,0 1 0 0 0,-14 13 0 0 0,-13 18 0 0 0,29-37 0 0 0,0 0 0 0 0,-1-1 0 0 0,0 0 0 0 0,-14 12 0 0 0,-83 81 0 0 0,53-59 0 0 0,6-3 0 0 0,-2-1 0 0 0,-105 62 0 0 0,131-91 0 0 0,0-2 0 0 0,-1 0 0 0 0,0-1 0 0 0,-26 4 0 0 0,34-8 0 0 0,-1 0 0 0 0,0 0 0 0 0,0-2 0 0 0,0 0 0 0 0,0 0 0 0 0,0-2 0 0 0,-1 0 0 0 0,1-1 0 0 0,0-1 0 0 0,-21-6 0 0 0,29 5 0 0 0,0 0 0 0 0,1 0 0 0 0,-1-1 0 0 0,1 0 0 0 0,0-1 0 0 0,1 0 0 0 0,-1 0 0 0 0,1 0 0 0 0,0-1 0 0 0,1 0 0 0 0,-10-14 0 0 0,5 5 0 0 0,1 0 0 0 0,1-1 0 0 0,0 0 0 0 0,1 0 0 0 0,-4-20 0 0 0,-7-66 0 0 0,11 49 0 0 0,5 41 0 0 0,1 1 0 0 0,1-1 0 0 0,0 1 0 0 0,0-1 0 0 0,1 1 0 0 0,1-1 0 0 0,0 1 0 0 0,1 0 0 0 0,0 0 0 0 0,1 0 0 0 0,6-14 0 0 0,6 2 0 0 0,2 2 0 0 0,1-1 0 0 0,25-22 0 0 0,18-3 0 0 0,-52 39 0 0 0,1 1 0 0 0,-1 0 0 0 0,1 0 0 0 0,1 1 0 0 0,-1 1 0 0 0,1 0 0 0 0,1 0 0 0 0,-1 2 0 0 0,1-1 0 0 0,15-2 0 0 0,31-14 0 0 0,-35 14 0 0 0,0 0 0 0 0,0 1 0 0 0,40-4 0 0 0,-4 1 0 0 0,-25 6-204 0 0,1 1-1 0 0,-1 2 1 0 0,0 1 0 0 0,64 11 0 0 0,-84-10 94 0 0,19 4-2647 0 0,52 17-1 0 0,-53-13-1991 0 0,47 7-1 0 0,-64-14 3219 0 0,-14-2 1268 0 0,1 0 0 0 0,-1 0 0 0 0,1 0-1 0 0,0-1 1 0 0,-1 0 0 0 0,1 1 0 0 0,0-1-1 0 0,0 0 1 0 0,-1 0 0 0 0,1 0 0 0 0,0-1-1 0 0,0 1 1 0 0,-1-1 0 0 0,1 1-1 0 0,0-1 1 0 0,-1 0 0 0 0,1 0 0 0 0,-1 0-1 0 0,1 0 1 0 0,-1-1 0 0 0,0 1 0 0 0,1-1-1 0 0,2-2 1 0 0,6-11-327 0 0,0 0 0 0 0,0-2 0 0 0,-2 1 0 0 0,0-1 0 0 0,-1 0 0 0 0,-1-1 0 0 0,9-32 0 0 0,-6 21 365 0 0,11-28-420 0 0,-9-3-1354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7256 0 0,'-3'2'6912'0'0,"-3"4"-3544"0"0,-15 15-371 0 0,18-14-2163 0 0,0 0 1 0 0,1-1-1 0 0,0 1 0 0 0,0 0 1 0 0,-2 14-1 0 0,1 73 1364 0 0,3-65-1665 0 0,9 177 551 0 0,0-140-1068 0 0,0 59-1303 0 0,-9-121 1121 0 0,0-2 37 0 0,-1-1 0 0 0,1 0 1 0 0,0 1-1 0 0,0-1 1 0 0,0 1-1 0 0,0-1 1 0 0,0 0-1 0 0,0 1 0 0 0,0-1 1 0 0,1 0-1 0 0,-1 1 1 0 0,0-1-1 0 0,1 0 0 0 0,-1 1 1 0 0,1-1-1 0 0,0 0 1 0 0,-1 1-1 0 0,1-1 0 0 0,0 0 1 0 0,0 0-1 0 0,0 0 1 0 0,0 0-1 0 0,0 0 1 0 0,1 1-1 0 0,7-1-6499 0 0,1-8 3768 0 0,9-22 1914 0 0,-7 12-950 0 0,20-38-454 0 0,-22 35 1224 0 0,1 2 0 0 0,20-28 0 0 0,-2 19 237 0 0,15-18-179 0 0,-5-16 399 0 0,-29 43 612 0 0,0 1 0 0 0,2 0 0 0 0,19-22 1 0 0,18-24 214 0 0,-30 38 216 0 0,-1-2 1164 0 0,7-9 1352 0 0,-24 35-2469 0 0,0-1 1 0 0,0 1-1 0 0,0 0 1 0 0,0 0 0 0 0,0 0-1 0 0,0 0 1 0 0,1 0-1 0 0,-1 0 1 0 0,0 1-1 0 0,1-1 1 0 0,-1 0-1 0 0,1 1 1 0 0,-1-1 0 0 0,1 1-1 0 0,-1-1 1 0 0,1 1-1 0 0,-1 0 1 0 0,1-1-1 0 0,-1 1 1 0 0,3 0-1 0 0,-15 34 3657 0 0,4-10-3541 0 0,0-1 1 0 0,2 1 0 0 0,0 1 0 0 0,-1 36-1 0 0,2 114 679 0 0,4-145-938 0 0,1-22-227 0 0,0 0-1 0 0,0 1 0 0 0,1-1 1 0 0,0 0-1 0 0,1 1 1 0 0,0-1-1 0 0,0-1 0 0 0,1 1 1 0 0,0 0-1 0 0,0-1 1 0 0,0 0-1 0 0,1 0 0 0 0,1 0 1 0 0,8 9-1 0 0,3-2 67 0 0,0-1-1 0 0,1 0 0 0 0,27 13 1 0 0,-43-24-111 0 0,8 4 32 0 0,1 0 0 0 0,0 0 1 0 0,1-1-1 0 0,-1-1 0 0 0,1 0 1 0 0,20 4-1 0 0,-12-5-11 0 0,1 0 1 0 0,-1-2-1 0 0,34-1 0 0 0,-13-1 151 0 0,-40 1-168 0 0,0 0 0 0 0,-1 0 0 0 0,1 0 0 0 0,0-1 0 0 0,0 1 0 0 0,0 0 0 0 0,-1 0 0 0 0,1-1 0 0 0,0 1-1 0 0,-1-1 1 0 0,1 1 0 0 0,0-1 0 0 0,-1 1 0 0 0,1-1 0 0 0,0 1 0 0 0,-1-1 0 0 0,1 0 0 0 0,-1 1 0 0 0,1-1 0 0 0,-1 0 0 0 0,0 1 0 0 0,1-1 0 0 0,-1 0 0 0 0,0 0 0 0 0,1 1 0 0 0,-1-1 0 0 0,0 0 0 0 0,0 0 0 0 0,0 0 0 0 0,1 1 0 0 0,-1-1 0 0 0,0 0 0 0 0,0 0 0 0 0,0-1 0 0 0,0-1 26 0 0,0 0 1 0 0,-1-1 0 0 0,1 1 0 0 0,0 0 0 0 0,-1-1 0 0 0,0 1 0 0 0,1 0-1 0 0,-1 0 1 0 0,-2-4 0 0 0,-29-49 112 0 0,31 52-141 0 0,-1 1 0 0 0,0-1 0 0 0,-1 1 0 0 0,1 0-1 0 0,-1 0 1 0 0,1 0 0 0 0,-1 0 0 0 0,0 0 0 0 0,0 0-1 0 0,0 1 1 0 0,0 0 0 0 0,-7-4 0 0 0,-18-18 61 0 0,11-4-28 0 0,-60-34 19 0 0,44 27-1 0 0,24 25-48 0 0,1 0 0 0 0,-1 1-1 0 0,-1 0 1 0 0,0 0 0 0 0,-16-10 0 0 0,21 15-10 0 0,0 1 0 0 0,0-1 0 0 0,1 0 0 0 0,-1 0 0 0 0,1 0 0 0 0,0-1 0 0 0,0 1 0 0 0,1-1 0 0 0,-1 0 0 0 0,-2-7 0 0 0,-18-20 40 0 0,12 20-34 0 0,0 0 0 0 0,0-1-1 0 0,1-1 1 0 0,1 0-1 0 0,-14-23 1 0 0,19 27-8 0 0,1 0 1 0 0,0-1-1 0 0,1 1 0 0 0,0-1 1 0 0,1 0-1 0 0,0 0 1 0 0,0 1-1 0 0,1-1 0 0 0,1-13 1 0 0,1 17 11 0 0,1-1 0 0 0,0 1 0 0 0,1 0 0 0 0,0 0 1 0 0,0 0-1 0 0,0 1 0 0 0,1-1 0 0 0,-1 1 0 0 0,2-1 0 0 0,5-6 0 0 0,18-3 24 0 0,14-9 8 0 0,-41 23-41 0 0,3-2 4 0 0,0 0 0 0 0,0 0 0 0 0,1 0 0 0 0,-1 0 0 0 0,1 1 0 0 0,0-1 0 0 0,0 1 0 0 0,0 1 0 0 0,0-1 0 0 0,0 1 0 0 0,8-3 0 0 0,101-23 164 0 0,-103 26-138 0 0,-1 0-1 0 0,1 1 0 0 0,0 0 0 0 0,-1 1 1 0 0,1 0-1 0 0,0 1 0 0 0,-1 0 1 0 0,1 0-1 0 0,12 5 0 0 0,-19-5-24 0 0,-1-1-2 0 0,-1 1 0 0 0,1 0 0 0 0,0 0 1 0 0,0 0-1 0 0,-1 0 0 0 0,1 1 1 0 0,-1-1-1 0 0,1 0 0 0 0,-1 1 0 0 0,0 0 1 0 0,1 0-1 0 0,-1 0 0 0 0,0 0 0 0 0,0 0 1 0 0,0 0-1 0 0,0 0 0 0 0,-1 0 1 0 0,1 1-1 0 0,2 4 0 0 0,18 49 75 0 0,-13-36-39 0 0,-1 0 0 0 0,10 38 0 0 0,-14-31-40 0 0,0-1 1 0 0,-2 1-1 0 0,-1 0 0 0 0,-2 0 1 0 0,0 0-1 0 0,-8 43 1 0 0,-1-22-561 0 0,-2-1 1 0 0,-35 85-1 0 0,21-70-1299 0 0,24-58 1498 0 0,0 0-1 0 0,0 0 1 0 0,0 1 0 0 0,0-1 0 0 0,0 0 0 0 0,1 1-1 0 0,-2 8 1 0 0,1 16-5838 0 0,20-48 1214 0 0,20-56 40 0 0,-19 36 2985 0 0,31-49 0 0 0,-22 51 1036 0 0,-11-6-1202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5792 0 0,'0'-3'373'0'0,"1"1"-1"0"0,-1 0 1 0 0,1 0 0 0 0,-1 0 0 0 0,1 0 0 0 0,-1 0 0 0 0,1 0-1 0 0,0 0 1 0 0,0 0 0 0 0,0 0 0 0 0,0 0 0 0 0,2-1 0 0 0,-2 1-54 0 0,1 0 0 0 0,-1-1 0 0 0,0 1 1 0 0,0 0-1 0 0,0 0 0 0 0,0-1 0 0 0,0 1 1 0 0,0 0-1 0 0,-1-1 0 0 0,1 1 0 0 0,-1-1 1 0 0,1-2-1 0 0,-1 4-138 0 0,0 0 1 0 0,0 0-1 0 0,1 0 0 0 0,-1 0 1 0 0,0 0-1 0 0,1 0 0 0 0,-1 0 1 0 0,1 0-1 0 0,-1 0 1 0 0,1 1-1 0 0,-1-1 0 0 0,1 0 1 0 0,0 0-1 0 0,-1 1 0 0 0,1-1 1 0 0,0 0-1 0 0,0 1 0 0 0,-1-1 1 0 0,1 0-1 0 0,0 1 1 0 0,0-1-1 0 0,0 1 0 0 0,0 0 1 0 0,0-1-1 0 0,0 1 0 0 0,0 0 1 0 0,-1-1-1 0 0,1 1 1 0 0,0 0-1 0 0,0 0 0 0 0,0 0 1 0 0,0 0-1 0 0,4 0 3342 0 0,-5 0-3486 0 0,-1 0 1 0 0,1 1 0 0 0,0-1 0 0 0,0 0 0 0 0,0 0 0 0 0,0 0 0 0 0,0 0 0 0 0,0 0 0 0 0,0 1 0 0 0,1-1-1 0 0,-1 0 1 0 0,0 0 0 0 0,0 0 0 0 0,0 0 0 0 0,0 0 0 0 0,0 1 0 0 0,0-1 0 0 0,0 0 0 0 0,0 0 0 0 0,0 0-1 0 0,0 0 1 0 0,0 0 0 0 0,0 0 0 0 0,1 1 0 0 0,-1-1 0 0 0,0 0 0 0 0,0 0 0 0 0,0 0 0 0 0,0 0 0 0 0,0 0-1 0 0,0 0 1 0 0,1 0 0 0 0,-1 0 0 0 0,0 0 0 0 0,0 0 0 0 0,0 0 0 0 0,0 0 0 0 0,1 0 0 0 0,-1 0-1 0 0,0 0 1 0 0,0 0 0 0 0,0 0 0 0 0,0 0 0 0 0,0 0 0 0 0,1 0 0 0 0,-1 0 0 0 0,0 0 0 0 0,0 0 0 0 0,0 0-1 0 0,0 0 1 0 0,0 0 0 0 0,1 0 0 0 0,-1 0 0 0 0,0 0 0 0 0,0 0 0 0 0,0 0 0 0 0,0 0 0 0 0,0 0 0 0 0,0-1-1 0 0,1 1 1 0 0,-1 0 0 0 0,0 0 0 0 0,0 0 0 0 0,0 0 0 0 0,0-1 0 0 0,4 17 1366 0 0,-4-14-1291 0 0,4 10 199 0 0,0 1 0 0 0,-1-1 1 0 0,-1 1-1 0 0,0-1 0 0 0,-1 1 0 0 0,0 22 0 0 0,6 44 326 0 0,-4-51-551 0 0,-1-1 1 0 0,-1 1 0 0 0,-3 39-1 0 0,-1 10-131 0 0,-6 35-773 0 0,5-66-775 0 0,-1 8-4178 0 0,23-72-7753 0 0,23-66 7972 0 0,-37 55 2280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76 142 2896 0 0,'-2'-1'8771'0'0,"2"1"-8714"0"0,0 0-1 0 0,0 0 0 0 0,0 0 1 0 0,0-1-1 0 0,0 1 1 0 0,-1 0-1 0 0,1 0 0 0 0,0 0 1 0 0,0 0-1 0 0,0 0 1 0 0,-1 0-1 0 0,1 0 0 0 0,0 0 1 0 0,0 0-1 0 0,0 0 1 0 0,-1 0-1 0 0,1 0 0 0 0,0 0 1 0 0,0 0-1 0 0,0 0 1 0 0,-1 0-1 0 0,1 0 0 0 0,0 0 1 0 0,0 0-1 0 0,0 1 1 0 0,0-1-1 0 0,-1 0 0 0 0,1 0 1 0 0,0 0-1 0 0,0 0 1 0 0,0 0-1 0 0,0 0 0 0 0,0 0 1 0 0,-1 1-1 0 0,1-1 1 0 0,0 0-1 0 0,0 0 0 0 0,0 0 1 0 0,0 0-1 0 0,0 1 1 0 0,0-1-1 0 0,0 0 0 0 0,-1 0 1 0 0,1 12 482 0 0,-1 0 0 0 0,-1 0 0 0 0,0 0 0 0 0,-7 22 0 0 0,-6 28 214 0 0,-12 170 1012 0 0,20-155-1120 0 0,3 87 0 0 0,4-138-551 0 0,15 22 77 0 0,-15-45-160 0 0,1-1-1 0 0,0 0 0 0 0,0 1 1 0 0,0-1-1 0 0,0 0 1 0 0,1 1-1 0 0,-1-1 1 0 0,1 0-1 0 0,-1 0 0 0 0,1 0 1 0 0,0 0-1 0 0,0 0 1 0 0,0-1-1 0 0,0 1 1 0 0,0 0-1 0 0,0-1 0 0 0,0 0 1 0 0,5 3-1 0 0,63-1 121 0 0,-64-5-114 0 0,-1 0 1 0 0,0-1-1 0 0,1 1 0 0 0,-1-1 1 0 0,0 0-1 0 0,0 0 0 0 0,0-1 1 0 0,-1 1-1 0 0,5-5 0 0 0,-5 2-10 0 0,-1 1-1 0 0,0-1 0 0 0,-1 0 0 0 0,1 0 1 0 0,-1 0-1 0 0,2-8 0 0 0,7-19 33 0 0,-4 15-22 0 0,0 1 23 0 0,0 0-1 0 0,16-28 0 0 0,-20 41-33 0 0,-1 0 0 0 0,0 0 0 0 0,0 0 0 0 0,0 0 1 0 0,-1 0-1 0 0,1 0 0 0 0,-1-1 0 0 0,0 1 0 0 0,0 0 1 0 0,-1-1-1 0 0,1-6 0 0 0,4-22 13 0 0,-1 14 12 0 0,0 0-1 0 0,-2 0 1 0 0,0-28 0 0 0,3-18 38 0 0,-1 4 27 0 0,-4-98 1 0 0,-3 58 154 0 0,8 81-18 0 0,-2 21 16 0 0,-2 14-171 0 0,17 99-29 0 0,-17-109-48 0 0,-1 0 0 0 0,1 0 0 0 0,0 0 1 0 0,0 0-1 0 0,1-1 0 0 0,-1 1 0 0 0,5 7 0 0 0,-3-7 1 0 0,-1 0 1 0 0,0 0 0 0 0,-1 0-1 0 0,1 0 1 0 0,-1 0-1 0 0,0 0 1 0 0,1 10 0 0 0,-1-10-6 0 0,0 0 0 0 0,1 0 0 0 0,-1 0 0 0 0,1-1 0 0 0,0 1 0 0 0,1-1 0 0 0,-1 1 0 0 0,6 7 0 0 0,9 19 34 0 0,-9-3 64 0 0,2 0 0 0 0,1 0 1 0 0,26 47-1 0 0,-26-54-36 0 0,34 55 299 0 0,-40-70-323 0 0,1 0-1 0 0,-1 0 0 0 0,1-1 0 0 0,0 0 0 0 0,1 0 1 0 0,-1 0-1 0 0,13 5 0 0 0,3 5 32 0 0,-11-9 4 0 0,1 0-1 0 0,-1 0 0 0 0,1-1 0 0 0,0-1 0 0 0,1 0 1 0 0,-1-1-1 0 0,1 0 0 0 0,-1-1 0 0 0,1 0 1 0 0,0-1-1 0 0,0 0 0 0 0,23-3 0 0 0,-31 2-42 0 0,0 0-4 0 0,0 0 0 0 0,-1 0-1 0 0,1-1 1 0 0,0 0 0 0 0,-1 0 0 0 0,1 0 0 0 0,0 0 0 0 0,-1-1-1 0 0,0 0 1 0 0,1 0 0 0 0,-1 0 0 0 0,0 0 0 0 0,0-1 0 0 0,0 0-1 0 0,0 0 1 0 0,0 0 0 0 0,-1 0 0 0 0,0 0 0 0 0,1-1 0 0 0,-1 1 0 0 0,0-1-1 0 0,3-6 1 0 0,-5 9-18 0 0,-1-1 0 0 0,1 1 1 0 0,0 0-1 0 0,0 0 0 0 0,0-1 0 0 0,0 1 0 0 0,0 0 0 0 0,0 0 0 0 0,0 0 1 0 0,1 0-1 0 0,-1 0 0 0 0,0 0 0 0 0,1 1 0 0 0,-1-1 0 0 0,0 0 0 0 0,2 0 1 0 0,10-7 26 0 0,-5-10-6 0 0,0-7 24 0 0,0 15-24 0 0,-7 8-19 0 0,1 1 1 0 0,0-1-1 0 0,-1 0 0 0 0,1 0 0 0 0,-1 0 1 0 0,0 0-1 0 0,1 0 0 0 0,-1 0 1 0 0,0 0-1 0 0,0 0 0 0 0,-1-1 1 0 0,1 1-1 0 0,1-4 0 0 0,1-12 42 0 0,3-8 30 0 0,-2-1 0 0 0,2-40 0 0 0,-6 41-52 0 0,2 14-26 0 0,-2 1 0 0 0,0-1-1 0 0,0 0 1 0 0,-1 1-1 0 0,0-1 1 0 0,-1 0-1 0 0,-1 1 1 0 0,0-1 0 0 0,0 1-1 0 0,-1 0 1 0 0,-10-20-1 0 0,-33-77-286 0 0,47 107 276 0 0,-1 0 0 0 0,1 0 1 0 0,0 0-1 0 0,-1 0 1 0 0,1 1-1 0 0,-1-1 1 0 0,1 0-1 0 0,-1 0 1 0 0,0 1-1 0 0,1-1 1 0 0,-1 0-1 0 0,0 1 0 0 0,1-1 1 0 0,-1 1-1 0 0,0-1 1 0 0,0 1-1 0 0,0-1 1 0 0,1 1-1 0 0,-1-1 1 0 0,0 1-1 0 0,-1-1 1 0 0,1 1-1 0 0,0 0-1 0 0,0 0 1 0 0,1-1 0 0 0,-1 1 0 0 0,0 0 0 0 0,1-1 0 0 0,-1 1 0 0 0,1 0 0 0 0,-1-1 0 0 0,0 1 0 0 0,1-1 0 0 0,-1 1 0 0 0,1-1 0 0 0,-1 1 0 0 0,1-1 0 0 0,-1 0 0 0 0,1 1 0 0 0,0-1 0 0 0,-1 0 0 0 0,1 1 0 0 0,0-1 0 0 0,0 0 0 0 0,-1 1 0 0 0,1-1 0 0 0,0 0 0 0 0,0 0 0 0 0,0 1 0 0 0,0-1 0 0 0,0-1 0 0 0,-3-4-247 0 0,1 0-1 0 0,-1-1 1 0 0,-1 1 0 0 0,1 0 0 0 0,-1 1-1 0 0,0-1 1 0 0,0 1 0 0 0,-9-9-1 0 0,11 11-267 0 0,-1 0-1 0 0,0 1 1 0 0,0-1-1 0 0,0 1 1 0 0,0 0-1 0 0,0 0 0 0 0,0 0 1 0 0,-1 0-1 0 0,1 1 1 0 0,-1-1-1 0 0,-3 0 0 0 0,-10-3-4420 0 0,-7-1-895 0 0,-5 1 2409 0 0,20 4 1004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7808 0 0,'-6'4'6416'0'0,"-8"6"-3998"0"0,-2 9-576 0 0,13-16-1603 0 0,0-1-1 0 0,1 1 0 0 0,0 0 1 0 0,-1-1-1 0 0,1 1 1 0 0,0 0-1 0 0,0 0 1 0 0,-2 5-1 0 0,-6 15 387 0 0,1 1 1 0 0,0 0-1 0 0,2 1 0 0 0,1 0 1 0 0,1 0-1 0 0,-2 33 0 0 0,3 17-147 0 0,2-52-307 0 0,0 0 0 0 0,2-1-1 0 0,1 1 1 0 0,6 40 0 0 0,5 31 209 0 0,-10-62-233 0 0,11 43 0 0 0,-5-38-100 0 0,-3-11-8 0 0,2 0-1 0 0,0-1 0 0 0,2 1 0 0 0,12 25 0 0 0,-20-49-35 0 0,1 1-1 0 0,-1-1 1 0 0,0 1 0 0 0,0-1-1 0 0,0 1 1 0 0,0 0 0 0 0,0 0-1 0 0,0-1 1 0 0,-1 1 0 0 0,1 5-1 0 0,7 24-20 0 0,1-4-83 0 0,10 19-276 0 0,-17-45 256 0 0,-1 1 0 0 0,1-1 0 0 0,0 0 0 0 0,0 0 0 0 0,0 0 0 0 0,0 0 0 0 0,0-1 0 0 0,0 1 0 0 0,1 0 0 0 0,-1-1 0 0 0,1 0 0 0 0,-1 1 0 0 0,1-1 0 0 0,-1 0 0 0 0,1 0 0 0 0,4 1 0 0 0,-2-1-210 0 0,-1 0 0 0 0,0 0 0 0 0,0 0 0 0 0,1-1 0 0 0,-1 1 0 0 0,0-1 0 0 0,1 0 0 0 0,-1 0-1 0 0,1-1 1 0 0,-1 1 0 0 0,0-1 0 0 0,0 0 0 0 0,1 0 0 0 0,-1 0 0 0 0,0-1 0 0 0,0 0 0 0 0,0 1 0 0 0,0-1 0 0 0,0-1 0 0 0,-1 1-1 0 0,1 0 1 0 0,-1-1 0 0 0,1 0 0 0 0,-1 0 0 0 0,0 0 0 0 0,0 0 0 0 0,4-6 0 0 0,42-52-3247 0 0,165-182-5085 0 0,-166 199 6287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233 102 3552 0 0,'0'-9'1012'0'0,"1"1"190"0"0,-1 1 0 0 0,0 0 0 0 0,-1-1 0 0 0,0 1-1 0 0,0 0 1 0 0,-4-12 0 0 0,4 17-969 0 0,0 0 0 0 0,0 0 0 0 0,0 0 0 0 0,0 1 0 0 0,0-1 0 0 0,-1 0 0 0 0,1 1 0 0 0,-1-1 0 0 0,1 1 0 0 0,-1-1 0 0 0,0 1 1 0 0,1 0-1 0 0,-1 0 0 0 0,0 0 0 0 0,0 0 0 0 0,0 0 0 0 0,0 0 0 0 0,0 0 0 0 0,0 1 0 0 0,0-1 0 0 0,0 1 0 0 0,0-1 0 0 0,0 1 0 0 0,0 0 0 0 0,0 0 0 0 0,0 0 0 0 0,-4 0 0 0 0,-4 0 144 0 0,0 0-1 0 0,1 1 1 0 0,-1 0 0 0 0,0 0 0 0 0,1 1-1 0 0,-15 4 1 0 0,18-3-258 0 0,1 0 0 0 0,-1 0 0 0 0,1 0 0 0 0,0 1 0 0 0,0-1 0 0 0,0 1 0 0 0,0 0 0 0 0,1 1 0 0 0,-1-1 0 0 0,1 1 0 0 0,-6 9 0 0 0,6-8-67 0 0,1 1-1 0 0,-1 0 1 0 0,1 0-1 0 0,0 0 1 0 0,1 1-1 0 0,0-1 1 0 0,0 1-1 0 0,1-1 1 0 0,-1 1-1 0 0,1 8 1 0 0,0 0 25 0 0,1 0 0 0 0,1 0 0 0 0,5 30 0 0 0,23 31 328 0 0,-28-74-392 0 0,1 1 1 0 0,-1-1-1 0 0,1 0 0 0 0,-1 0 0 0 0,1 0 0 0 0,0 0 0 0 0,0 0 1 0 0,1 0-1 0 0,-1-1 0 0 0,3 3 0 0 0,-3-2 1 0 0,1-1-1 0 0,-1 1 0 0 0,0 0 1 0 0,0 0-1 0 0,0-1 0 0 0,0 1 1 0 0,0 0-1 0 0,-1 1 1 0 0,1-1-1 0 0,0 3 0 0 0,1 1 37 0 0,1-1-1 0 0,-1 0 0 0 0,1 0 1 0 0,0 0-1 0 0,1 0 0 0 0,-1-1 1 0 0,8 7-1 0 0,-7-7 10 0 0,1 1 1 0 0,-1 0-1 0 0,0 0 1 0 0,0 1-1 0 0,-1-1 0 0 0,0 1 1 0 0,0 0-1 0 0,4 11 1 0 0,-5-12-10 0 0,-1 0 0 0 0,1 0 1 0 0,0-1-1 0 0,1 1 1 0 0,7 9-1 0 0,18 29 414 0 0,-4 2-82 0 0,-15-31-239 0 0,-1 1 1 0 0,-1 0-1 0 0,0 0 1 0 0,-1 1 0 0 0,-1 0-1 0 0,4 19 1 0 0,0 30 528 0 0,-10-57-581 0 0,1 28 199 0 0,-1-36-283 0 0,0 0 0 0 0,1 0-1 0 0,-2 0 1 0 0,1 0 0 0 0,0 0-1 0 0,0 0 1 0 0,0 0 0 0 0,0 0-1 0 0,-1 0 1 0 0,1 0 0 0 0,0 0-1 0 0,-1 0 1 0 0,1 0 0 0 0,-1 0-1 0 0,1 0 1 0 0,-1 0 0 0 0,1 0-1 0 0,-1-1 1 0 0,0 1-1 0 0,0 0 1 0 0,1 0 0 0 0,-1-1-1 0 0,0 1 1 0 0,0 0 0 0 0,0-1-1 0 0,-1 2 1 0 0,-29 10 15 0 0,26-10-82 0 0,0 1 1 0 0,0-1-1 0 0,0 0 0 0 0,-1 0 0 0 0,1 0 0 0 0,0-1 1 0 0,-1 0-1 0 0,0 0 0 0 0,-8 0 0 0 0,10-1-128 0 0,-1 0 0 0 0,0 0-1 0 0,1 0 1 0 0,-1-1 0 0 0,0 0-1 0 0,1 0 1 0 0,-1 0 0 0 0,1-1-1 0 0,0 0 1 0 0,-1 1 0 0 0,1-1 0 0 0,-5-4-1 0 0,1 0-513 0 0,1 0-1 0 0,0-1 1 0 0,0 0 0 0 0,-10-14-1 0 0,11 12-127 0 0,0 0 0 0 0,0-1 0 0 0,1 0 0 0 0,1 0-1 0 0,-1-1 1 0 0,1 1 0 0 0,1-1 0 0 0,0 0 0 0 0,1 0 0 0 0,0 0-1 0 0,1 0 1 0 0,0 0 0 0 0,0-12 0 0 0,1 4-119 0 0,2 0 1 0 0,-1 1 0 0 0,2 0-1 0 0,1-1 1 0 0,0 1-1 0 0,1 0 1 0 0,9-21-1 0 0,10-4-2016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5256 0 0,'12'-15'6137'0'0,"-10"14"-5882"0"0,0 1 1 0 0,-1-1 0 0 0,1 0-1 0 0,0 1 1 0 0,-1-1-1 0 0,1 1 1 0 0,0 0-1 0 0,-1-1 1 0 0,1 1-1 0 0,0 0 1 0 0,0 0-1 0 0,0 0 1 0 0,-1 0-1 0 0,1 1 1 0 0,0-1-1 0 0,0 0 1 0 0,-1 1-1 0 0,1-1 1 0 0,0 1-1 0 0,-1-1 1 0 0,1 1-1 0 0,-1 0 1 0 0,1 0-1 0 0,-1 0 1 0 0,3 2-1 0 0,1 1 310 0 0,-1 1-1 0 0,0-1 0 0 0,0 1 0 0 0,-1 0 1 0 0,6 10-1 0 0,5 7-33 0 0,-6-13-236 0 0,-6-7-232 0 0,-1 0 0 0 0,1 0 0 0 0,-1 0 0 0 0,1 0 1 0 0,-1 0-1 0 0,0 0 0 0 0,1 0 0 0 0,-1 1 0 0 0,0-1 1 0 0,0 0-1 0 0,-1 1 0 0 0,1-1 0 0 0,-1 1 0 0 0,1-1 1 0 0,-1 1-1 0 0,1 3 0 0 0,25 98 1493 0 0,-17-42-867 0 0,-1 0 286 0 0,1 72 1 0 0,-9-116-857 0 0,1 0-21 0 0,-1 1 1 0 0,-1-1-1 0 0,-1 0 1 0 0,0 1-1 0 0,-2-1 0 0 0,-6 23 1 0 0,5-24-59 0 0,1 1 1 0 0,0 0-1 0 0,2-1 1 0 0,0 1-1 0 0,1 31 0 0 0,38-89-150 0 0,-32 31 127 0 0,1 0 1 0 0,1 0 0 0 0,-1 0-1 0 0,2 1 1 0 0,-1 0 0 0 0,16-12-1 0 0,63-42-7 0 0,-71 52 18 0 0,-10 6-11 0 0,0 0 1 0 0,0 0 0 0 0,1 1 0 0 0,-1 0 0 0 0,1 0 0 0 0,0 1 0 0 0,-1-1 0 0 0,1 1-1 0 0,0 1 1 0 0,0-1 0 0 0,1 1 0 0 0,-1 0 0 0 0,0 0 0 0 0,0 1 0 0 0,8 0-1 0 0,-12-1 4 0 0,0 1 0 0 0,1 0 0 0 0,-1 0 0 0 0,0 0-1 0 0,1 1 1 0 0,-1-1 0 0 0,0 0 0 0 0,0 1 0 0 0,1-1-1 0 0,-1 1 1 0 0,0 0 0 0 0,0 0 0 0 0,0 0 0 0 0,0 0-1 0 0,0 0 1 0 0,0 0 0 0 0,0 1 0 0 0,0-1 0 0 0,-1 1-1 0 0,1-1 1 0 0,0 1 0 0 0,-1 0 0 0 0,1 0 0 0 0,-1-1-1 0 0,0 1 1 0 0,1 0 0 0 0,-1 0 0 0 0,0 0 0 0 0,0 0-1 0 0,0 1 1 0 0,-1-1 0 0 0,1 0 0 0 0,0 0 0 0 0,-1 3-1 0 0,3 3 38 0 0,-1-1-1 0 0,1 1 0 0 0,0-1 1 0 0,0 0-1 0 0,1 0 0 0 0,-1-1 1 0 0,11 13-1 0 0,-13-16-31 0 0,1-1 0 0 0,-1 0-1 0 0,0 1 1 0 0,0-1 0 0 0,0 1-1 0 0,0-1 1 0 0,0 1 0 0 0,0 0 0 0 0,-1-1-1 0 0,1 1 1 0 0,-1 0 0 0 0,0 0 0 0 0,0 4-1 0 0,-1 46 430 0 0,0-31-305 0 0,1-20-124 0 0,-1 1 1 0 0,1 0-1 0 0,0 0 0 0 0,-1 0 0 0 0,0-1 0 0 0,1 1 0 0 0,-1 0 0 0 0,0 0 0 0 0,0-1 0 0 0,-1 1 0 0 0,1-1 0 0 0,-1 1 1 0 0,1-1-1 0 0,-1 0 0 0 0,0 1 0 0 0,1-1 0 0 0,-4 3 0 0 0,-41 25 39 0 0,38-26-44 0 0,-2 1-58 0 0,0 0-1 0 0,0-1 1 0 0,0-1-1 0 0,0 0 0 0 0,0 0 1 0 0,-1-1-1 0 0,1 0 1 0 0,-1-1-1 0 0,0 0 1 0 0,-13-1-1 0 0,-55 3-2190 0 0,78-3 2157 0 0,0 0 0 0 0,0 0 0 0 0,1 0 0 0 0,-1 0 0 0 0,0 0 0 0 0,0 0 0 0 0,0-1 0 0 0,1 1 0 0 0,-1 0 0 0 0,0-1 1 0 0,0 1-1 0 0,1 0 0 0 0,-1-1 0 0 0,0 1 0 0 0,1-1 0 0 0,-1 1 0 0 0,0-1 0 0 0,1 1 0 0 0,-1-1 0 0 0,1 0 0 0 0,-1 1 0 0 0,0-2 0 0 0,0 1-46 0 0,1 0 0 0 0,-1 0 0 0 0,1 1 0 0 0,-1-1-1 0 0,1 0 1 0 0,-1 1 0 0 0,0-1 0 0 0,0 0 0 0 0,1 1 0 0 0,-1-1 0 0 0,0 1 0 0 0,0-1 0 0 0,0 1 0 0 0,1 0-1 0 0,-1-1 1 0 0,0 1 0 0 0,0 0 0 0 0,0 0 0 0 0,0-1 0 0 0,0 1 0 0 0,0 0 0 0 0,0 0 0 0 0,-1 0 0 0 0,2 0-39 0 0,-1 0 0 0 0,0 0 0 0 0,1 0 0 0 0,-1-1 1 0 0,0 1-1 0 0,1 0 0 0 0,-1 0 0 0 0,1-1 1 0 0,-1 1-1 0 0,0 0 0 0 0,1-1 0 0 0,-1 1 0 0 0,1 0 1 0 0,-1-1-1 0 0,1 1 0 0 0,-1-1 0 0 0,1 1 0 0 0,-1-1 1 0 0,1 1-1 0 0,0-1 0 0 0,-1 0 0 0 0,1 1 1 0 0,0-1-1 0 0,-1 1 0 0 0,1-1 0 0 0,0 0 0 0 0,0 1 1 0 0,0-1-1 0 0,0 0 0 0 0,-1 1 0 0 0,1-1 0 0 0,0 0 1 0 0,0 0-1 0 0,1-26-2354 0 0,0 22 2143 0 0,-1 3 201 0 0,0 1-1 0 0,1-1 1 0 0,-1 0-1 0 0,1 1 1 0 0,-1-1-1 0 0,1 1 1 0 0,0-1-1 0 0,-1 1 1 0 0,1-1-1 0 0,0 1 1 0 0,0-1-1 0 0,0 1 1 0 0,0 0-1 0 0,1-1 0 0 0,-1 1 1 0 0,0 0-1 0 0,0 0 1 0 0,1 0-1 0 0,-1 0 1 0 0,1 0-1 0 0,-1 0 1 0 0,1 1-1 0 0,-1-1 1 0 0,4-1-1 0 0,11-9-1289 0 0,-4-16-371 0 0,15 9-49 0 0,-10-14 226 0 0,15 12-60 0 0,-3-12-1251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27 5904 0 0,'-5'-3'8783'0'0,"-1"-5"-6561"0"0,5 7-1979 0 0,-1-1-1 0 0,1 1 1 0 0,-1 0 0 0 0,1 0 0 0 0,-1-1-1 0 0,0 1 1 0 0,1 0 0 0 0,-1 0 0 0 0,0 0-1 0 0,0 1 1 0 0,0-1 0 0 0,1 0-1 0 0,-1 1 1 0 0,0-1 0 0 0,0 1 0 0 0,0 0-1 0 0,0 0 1 0 0,0 0 0 0 0,0 0 0 0 0,0 0-1 0 0,0 0 1 0 0,0 0 0 0 0,0 0 0 0 0,0 1-1 0 0,0-1 1 0 0,-3 2 0 0 0,1-1-32 0 0,-1 0 0 0 0,1 1 0 0 0,0 0 0 0 0,-1 0 0 0 0,1 0 0 0 0,0 0-1 0 0,0 0 1 0 0,0 1 0 0 0,1 0 0 0 0,-5 4 0 0 0,-17 16 330 0 0,-6 9-152 0 0,-10 28-4 0 0,30-46-334 0 0,1 0-1 0 0,1 1 1 0 0,0 0 0 0 0,-8 19-1 0 0,14-26-33 0 0,-1-1-1 0 0,0 0 1 0 0,0 1-1 0 0,-12 12 1 0 0,13-17-14 0 0,0 1 0 0 0,0-1 0 0 0,0 1 0 0 0,0 0 0 0 0,1 1 0 0 0,0-1 0 0 0,0 0-1 0 0,0 0 1 0 0,0 1 0 0 0,0-1 0 0 0,1 1 0 0 0,0 0 0 0 0,-1 9 0 0 0,-6 19-25 0 0,-3 18 53 0 0,10-49-36 0 0,1 0 0 0 0,0-1 0 0 0,0 1 0 0 0,0 0 0 0 0,1 0 0 0 0,-1-1 0 0 0,0 1 0 0 0,1 0 0 0 0,-1-1 0 0 0,1 1 0 0 0,-1 0 0 0 0,1-1 1 0 0,0 1-1 0 0,-1-1 0 0 0,1 1 0 0 0,0-1 0 0 0,0 1 0 0 0,0-1 0 0 0,1 0 0 0 0,-1 1 0 0 0,0-1 0 0 0,0 0 0 0 0,1 0 0 0 0,2 2 0 0 0,-1-2-7 0 0,0 1 0 0 0,0-1 0 0 0,1 0-1 0 0,-1 0 1 0 0,0-1 0 0 0,1 1 0 0 0,-1-1-1 0 0,1 0 1 0 0,-1 0 0 0 0,0 0-1 0 0,1 0 1 0 0,-1 0 0 0 0,1-1 0 0 0,-1 1-1 0 0,0-1 1 0 0,1 0 0 0 0,2-2-1 0 0,55-26-171 0 0,-52 24 179 0 0,8-4-8 0 0,26-16-67 0 0,-6-14 25 0 0,-36 38 54 0 0,1-1-1 0 0,0 1 1 0 0,-1 0 0 0 0,1-1-1 0 0,-1 1 1 0 0,1-1 0 0 0,-1 0-1 0 0,0 1 1 0 0,0-1 0 0 0,1 0-1 0 0,-1 0 1 0 0,0 0 0 0 0,1-3-1 0 0,4-7-6 0 0,11-5 16 0 0,-15 15-1 0 0,1 0 1 0 0,-1 0-1 0 0,0 0 1 0 0,1-1 0 0 0,-1 1-1 0 0,0-1 1 0 0,-1 1-1 0 0,1-1 1 0 0,0 0 0 0 0,-1 0-1 0 0,1 0 1 0 0,-1 0-1 0 0,0 0 1 0 0,1-5 0 0 0,9-22 52 0 0,-9 24-40 0 0,1 0 0 0 0,-1-1 0 0 0,0 1 0 0 0,0 0 0 0 0,-1-1 1 0 0,0 0-1 0 0,1-8 0 0 0,-2-51 232 0 0,0 62-207 0 0,0 0 0 0 0,1 0 1 0 0,0 0-1 0 0,0 0 0 0 0,0 0 1 0 0,0 0-1 0 0,1 0 0 0 0,0 1 1 0 0,-1-1-1 0 0,5-5 0 0 0,-5 9 217 0 0,-1 41 126 0 0,14 32-59 0 0,-5 23 43 0 0,-5 60 172 0 0,10-24-75 0 0,-14 18 221 0 0,0-147-677 0 0,0 0-1 0 0,0 0 1 0 0,-1 0 0 0 0,1 0 0 0 0,0 0 0 0 0,-1 0 0 0 0,0 0-1 0 0,0 0 1 0 0,-2 4 0 0 0,2-4-1 0 0,0 0 0 0 0,0 0-1 0 0,0 0 1 0 0,0 0 0 0 0,0 0-1 0 0,1 0 1 0 0,-1 0 0 0 0,1 1-1 0 0,0 4 1 0 0,0 6 34 0 0,-1 0 1 0 0,0-1-1 0 0,-1 1 0 0 0,-1-1 1 0 0,0 1-1 0 0,-1-1 1 0 0,0 0-1 0 0,-1 0 0 0 0,0-1 1 0 0,-1 1-1 0 0,-1-1 0 0 0,-14 21 1 0 0,-2-13-26 0 0,0-2-76 0 0,16-13-94 0 0,0 0 0 0 0,-1-1 1 0 0,0 1-1 0 0,0-2 0 0 0,0 1 0 0 0,0-1 0 0 0,0 0 0 0 0,-1-1 0 0 0,0 0 0 0 0,1-1 0 0 0,-1 1 0 0 0,0-2 0 0 0,-9 1 0 0 0,15-1-92 0 0,0-1 0 0 0,1 1 0 0 0,-1 0-1 0 0,0-1 1 0 0,0 0 0 0 0,0 0 0 0 0,1 0 0 0 0,-1 0-1 0 0,0 0 1 0 0,1 0 0 0 0,-1-1 0 0 0,1 1 0 0 0,-1-1-1 0 0,1 0 1 0 0,0 0 0 0 0,0 0 0 0 0,0 0 0 0 0,0 0-1 0 0,0 0 1 0 0,0 0 0 0 0,0-1 0 0 0,1 1 0 0 0,-1-1 0 0 0,1 1-1 0 0,0-1 1 0 0,0 0 0 0 0,0 1 0 0 0,0-1 0 0 0,-1-3-1 0 0,1 1-279 0 0,0 0-1 0 0,0-1 0 0 0,1 1 0 0 0,-1 0 0 0 0,1 0 0 0 0,0-1 0 0 0,0 1 0 0 0,1 0 1 0 0,-1 0-1 0 0,1 0 0 0 0,1-1 0 0 0,-1 1 0 0 0,1 0 0 0 0,-1 1 0 0 0,1-1 0 0 0,4-6 1 0 0,0 1-95 0 0,4-6-733 0 0,1 0 0 0 0,0 0 0 0 0,20-20 0 0 0,-9 12 21 0 0,17-13-945 0 0,-1 23-850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7560 0 0,'0'87'11651'0'0,"0"-3"-7347"0"0,9-23-2960 0 0,-9 130-959 0 0,0-151-5444 0 0,0 1-5186 0 0,8-55 6870 0 0,3-57-990 0 0,2 38 2349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4744 0 0,'0'0'9150'0'0,"0"10"-2769"0"0,0 13-4551 0 0,9 63 547 0 0,0 5-1249 0 0,0 119-160 0 0,-9 28-339 0 0,-9-130-625 0 0,9-108-4 0 0,0 1 0 0 0,0-1 0 0 0,0 0 0 0 0,0 1 0 0 0,0-1 0 0 0,0 0 0 0 0,0 0 0 0 0,0 1 0 0 0,0-1 0 0 0,0 0 0 0 0,1 1 0 0 0,-1-1 0 0 0,0 0 0 0 0,0 0 0 0 0,0 1 0 0 0,0-1 0 0 0,0 0 0 0 0,1 0 0 0 0,-1 1 0 0 0,0-1 0 0 0,0 0 0 0 0,0 0 0 0 0,1 0 0 0 0,-1 1 0 0 0,0-1 0 0 0,0 0 0 0 0,1 0 0 0 0,-1 0 0 0 0,0 0 0 0 0,1 0 0 0 0,-1 1 0 0 0,0-1 0 0 0,0 0 0 0 0,1 0 0 0 0,-1 0 0 0 0,0 0 0 0 0,1 0 0 0 0,-1 0 0 0 0,0 0 0 0 0,0 0 0 0 0,1 0 0 0 0,-1 0 0 0 0,0 0 0 0 0,1 0 0 0 0,-1 0 0 0 0,0 0 0 0 0,1-1 0 0 0,-1 1 0 0 0,0 0 0 0 0,0 0 0 0 0,1 0 0 0 0,-1 0 0 0 0,0 0 0 0 0,0-1 0 0 0,1 1 0 0 0,-1 0 0 0 0,0 0 0 0 0,0 0 0 0 0,0-1 0 0 0,1 1 0 0 0,14-16 20 0 0,-11 9-17 0 0,-1 0-1 0 0,1 0 0 0 0,-1 1 1 0 0,2-1-1 0 0,-1 1 0 0 0,1 0 0 0 0,6-6 1 0 0,-9 11-4 0 0,-1-1 0 0 0,0 1 0 0 0,0 0 0 0 0,0 0 0 0 0,0-1 0 0 0,0 1 0 0 0,0-1 0 0 0,0 1 0 0 0,0-1 0 0 0,0 1 0 0 0,-1-1 0 0 0,1 0 0 0 0,0-2 0 0 0,6-11-10 0 0,2 7 20 0 0,1 1 1 0 0,-1 0 0 0 0,1 0 0 0 0,19-9 0 0 0,25 1 136 0 0,-51 15-126 0 0,-1-1 0 0 0,1 1 0 0 0,-1-1-1 0 0,1 1 1 0 0,-1 0 0 0 0,1 0 0 0 0,-1 0-1 0 0,1 1 1 0 0,-1-1 0 0 0,1 1 0 0 0,-1-1-1 0 0,1 1 1 0 0,-1 0 0 0 0,0 0 0 0 0,1 0 0 0 0,-1 0-1 0 0,0 0 1 0 0,0 0 0 0 0,0 1 0 0 0,0-1-1 0 0,3 3 1 0 0,20 24 392 0 0,-21-24-327 0 0,1 0 1 0 0,-1 1 0 0 0,0 0 0 0 0,0 0 0 0 0,-1 0 0 0 0,1 0 0 0 0,-1 1 0 0 0,0-1 0 0 0,3 10 0 0 0,-2 3 276 0 0,-1 1 1 0 0,0-1 0 0 0,-2 1-1 0 0,-1 31 1 0 0,0-35-136 0 0,-1-9-200 0 0,-1 0 0 0 0,0-1 1 0 0,0 1-1 0 0,0 0 0 0 0,-1-1 1 0 0,1 1-1 0 0,-1-1 0 0 0,-1 0 1 0 0,1 0-1 0 0,-1 0 0 0 0,0 0 1 0 0,0-1-1 0 0,-9 8 0 0 0,-1-4-93 0 0,13-7 42 0 0,0 1 0 0 0,-1-1-1 0 0,1 0 1 0 0,-1 0-1 0 0,1 0 1 0 0,-1 0-1 0 0,1 0 1 0 0,-1-1-1 0 0,0 1 1 0 0,1 0-1 0 0,-1-1 1 0 0,-2 1-1 0 0,-16 3-334 0 0,-7 0-1348 0 0,6-2-2513 0 0,20-2 4071 0 0,1-1-1 0 0,0 1 1 0 0,-1 0 0 0 0,1 0-1 0 0,-1 0 1 0 0,1 0 0 0 0,0 0-1 0 0,-1 0 1 0 0,1 0-1 0 0,0-1 1 0 0,0 1 0 0 0,-1 0-1 0 0,1 0 1 0 0,0 0 0 0 0,-1-1-1 0 0,1 1 1 0 0,0 0 0 0 0,0 0-1 0 0,-1-1 1 0 0,1 1 0 0 0,0 0-1 0 0,0 0 1 0 0,0-1 0 0 0,-1 1-1 0 0,1 0 1 0 0,0-1 0 0 0,0 1-1 0 0,0 0 1 0 0,0-1 0 0 0,0 1-1 0 0,0-1 1 0 0,0 1 0 0 0,0 0-1 0 0,0-1 1 0 0,0 1 0 0 0,0 0-1 0 0,0-1 1 0 0,3-21-4864 0 0,12-16-66 0 0,-15 37 5076 0 0,1-2-297 0 0,1 0 1 0 0,-1 0-1 0 0,1 0 0 0 0,0 0 1 0 0,0 0-1 0 0,0 1 1 0 0,0-1-1 0 0,0 1 0 0 0,0-1 1 0 0,1 1-1 0 0,3-3 0 0 0,3-2-704 0 0,0-5-2552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387 303 3960 0 0,'-4'0'2790'0'0,"-2"1"-1831"0"0,0 0 0 0 0,0 0 0 0 0,0 1-1 0 0,0 0 1 0 0,0 0 0 0 0,0 0-1 0 0,0 1 1 0 0,1 0 0 0 0,-1 0-1 0 0,1 0 1 0 0,-7 6 0 0 0,6-5-574 0 0,1 0 1 0 0,0 1 0 0 0,-1 0-1 0 0,1 0 1 0 0,1 0-1 0 0,-1 0 1 0 0,1 1 0 0 0,0 0-1 0 0,0 0 1 0 0,-5 12 0 0 0,2-3 17 0 0,-1-1 0 0 0,0 0 0 0 0,0 0 0 0 0,-13 14 0 0 0,-21 34 462 0 0,1 5-349 0 0,16-9-272 0 0,16-41-192 0 0,2 1 0 0 0,-11 33 0 0 0,-2 7 98 0 0,14-45-77 0 0,1 1-1 0 0,1-1 0 0 0,-4 20 1 0 0,3-7 50 0 0,2-14-95 0 0,1-1 0 0 0,1 1-1 0 0,-1 21 1 0 0,3-30-26 0 0,-1 0 0 0 0,0 0 0 0 0,1 0 0 0 0,-1 0 0 0 0,1 0 0 0 0,0 0 0 0 0,0 0 0 0 0,0 0 0 0 0,1-1 0 0 0,-1 1 0 0 0,1 0 1 0 0,-1-1-1 0 0,1 1 0 0 0,0-1 0 0 0,0 1 0 0 0,0-1 0 0 0,0 0 0 0 0,5 4 0 0 0,-4-5-5 0 0,0 1 1 0 0,0-1-1 0 0,0 0 1 0 0,0 0-1 0 0,0 0 1 0 0,1 0-1 0 0,-1 0 1 0 0,0-1-1 0 0,1 0 0 0 0,-1 1 1 0 0,0-1-1 0 0,1 0 1 0 0,-1-1-1 0 0,0 1 1 0 0,0-1-1 0 0,1 1 1 0 0,-1-1-1 0 0,0 0 1 0 0,0 0-1 0 0,0 0 1 0 0,0-1-1 0 0,0 1 0 0 0,0-1 1 0 0,0 1-1 0 0,0-1 1 0 0,0 0-1 0 0,-1 0 1 0 0,1-1-1 0 0,-1 1 1 0 0,3-3-1 0 0,28-30 16 0 0,-24 27-22 0 0,0-1-1 0 0,-1 1 1 0 0,0-1-1 0 0,0-1 1 0 0,-1 1-1 0 0,0-1 1 0 0,-1-1-1 0 0,-1 1 1 0 0,1-1-1 0 0,-1 0 0 0 0,5-18 1 0 0,-9 24 8 0 0,1-1 1 0 0,0 0-1 0 0,0 1 1 0 0,1 0-1 0 0,0-1 1 0 0,3-4-1 0 0,-3 5 2 0 0,0 1 0 0 0,-1-1 0 0 0,0 1 0 0 0,0-1 0 0 0,0 0 0 0 0,0 1 0 0 0,-1-1 0 0 0,2-7 0 0 0,8-41 68 0 0,-7 37-11 0 0,-1 0 0 0 0,0 0-1 0 0,1-27 1 0 0,-4-24 211 0 0,2 12 90 0 0,-3 0 0 0 0,-2 0 0 0 0,-13-69 0 0 0,-4-25 604 0 0,10 82-366 0 0,6 45-442 0 0,0-2 573 0 0,2 53-453 0 0,3 33-491 0 0,3 0 0 0 0,3 0 1 0 0,2 0-1 0 0,19 64 0 0 0,-17-64-503 0 0,-9-48 417 0 0,0 1-1 0 0,1-1 1 0 0,1 0 0 0 0,0 0-1 0 0,6 14 1 0 0,0-5-661 0 0,-10-19 774 0 0,2-1 0 0 0,-1 0 0 0 0,0 0 1 0 0,1 0-1 0 0,-1 0 0 0 0,1 0 0 0 0,0-1 0 0 0,0 1 1 0 0,0 0-1 0 0,3 3 0 0 0,10 10-645 0 0,-11-10-84 0 0,1 0 0 0 0,-1-1 0 0 0,2 1 0 0 0,-1-1 0 0 0,0 0 0 0 0,1-1 0 0 0,0 0 0 0 0,0 0 0 0 0,8 4 0 0 0,-8-6 194 0 0,0 1 1 0 0,0-1 0 0 0,0-1 0 0 0,0 1 0 0 0,1-1 0 0 0,-1 0 0 0 0,1-1 0 0 0,-1 1 0 0 0,1-1-1 0 0,-1-1 1 0 0,1 1 0 0 0,-1-1 0 0 0,0 0 0 0 0,1-1 0 0 0,-1 1 0 0 0,10-5 0 0 0,16-4-1608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4424 0 0,'-14'0'5062'0'0,"-16"1"2205"0"0,26-1-7003 0 0,1 0 1 0 0,0 0-1 0 0,0 1 0 0 0,0 0 1 0 0,-1-1-1 0 0,1 1 0 0 0,0 0 1 0 0,0 1-1 0 0,0-1 0 0 0,0 1 1 0 0,1-1-1 0 0,-1 1 0 0 0,0 0 0 0 0,1 0 1 0 0,-1 0-1 0 0,1 0 0 0 0,-1 0 1 0 0,1 1-1 0 0,-2 2 0 0 0,1-2-129 0 0,0 0-1 0 0,0 0 0 0 0,1-1 1 0 0,-2 1-1 0 0,1-1 1 0 0,0 1-1 0 0,-1-1 0 0 0,1 0 1 0 0,-5 2-1 0 0,4-3-59 0 0,1 1 0 0 0,-1 0 1 0 0,1 0-1 0 0,0 0 0 0 0,0 0 0 0 0,0 1 0 0 0,0-1 1 0 0,0 1-1 0 0,0 0 0 0 0,0 0 0 0 0,1 0 0 0 0,-3 4 1 0 0,-37 32 446 0 0,33-22-409 0 0,8-14-96 0 0,0 0-1 0 0,-1 0 1 0 0,1 1-1 0 0,-1-1 1 0 0,0-1-1 0 0,0 1 1 0 0,0 0-1 0 0,-4 3 1 0 0,-5 9 42 0 0,1 0 1 0 0,1 0-1 0 0,-8 18 1 0 0,-14 23 71 0 0,24-46-125 0 0,1 0 0 0 0,0 1 0 0 0,1-1 0 0 0,-7 20 1 0 0,-1 2-41 0 0,12-29 29 0 0,0 0 0 0 0,0 0-1 0 0,0-1 1 0 0,0 1 0 0 0,0 0-1 0 0,1 0 1 0 0,-1 0 0 0 0,1 0 0 0 0,0 0-1 0 0,0 0 1 0 0,0 0 0 0 0,0 0-1 0 0,1 0 1 0 0,-1 0 0 0 0,1-1 0 0 0,-1 1-1 0 0,1 0 1 0 0,0 0 0 0 0,0 0-1 0 0,0-1 1 0 0,3 5 0 0 0,-1-4-11 0 0,-1 0 1 0 0,0-1 0 0 0,1 1-1 0 0,-1-1 1 0 0,1 0 0 0 0,0 0-1 0 0,0 0 1 0 0,0 0 0 0 0,0-1-1 0 0,0 1 1 0 0,0-1 0 0 0,0 0-1 0 0,1 0 1 0 0,-1 0 0 0 0,0 0-1 0 0,1 0 1 0 0,-1-1 0 0 0,1 1-1 0 0,-1-1 1 0 0,6 0 0 0 0,2 0 1 0 0,-9 1 10 0 0,0-1-1 0 0,0 0 1 0 0,0 1-1 0 0,0-1 1 0 0,0 0-1 0 0,-1 0 1 0 0,1 0-1 0 0,0 0 1 0 0,0 0-1 0 0,0-1 1 0 0,0 1-1 0 0,0-1 1 0 0,0 1-1 0 0,0-1 1 0 0,-1 0-1 0 0,1 1 1 0 0,0-1-1 0 0,-1 0 1 0 0,1 0-1 0 0,0 0 1 0 0,-1-1-1 0 0,1 1 1 0 0,1-3-1 0 0,-1 2 2 0 0,-1-1 0 0 0,1 1 0 0 0,0-1 0 0 0,0 1 0 0 0,-1 0 0 0 0,1 0 0 0 0,1-1 1 0 0,-1 1-1 0 0,0 1 0 0 0,0-1 0 0 0,1 0 0 0 0,-1 1 0 0 0,1-1 0 0 0,0 1 0 0 0,5-3 0 0 0,-5 3 6 0 0,-1 0 1 0 0,1 0-1 0 0,-1 0 0 0 0,1-1 1 0 0,-1 1-1 0 0,1-1 0 0 0,-1 0 1 0 0,0 1-1 0 0,0-1 0 0 0,0 0 1 0 0,0 0-1 0 0,0-1 0 0 0,0 1 1 0 0,3-5-1 0 0,-3-2 2 0 0,-2 8-3 0 0,0 0-1 0 0,0 0 1 0 0,0 1-1 0 0,0-1 1 0 0,0 0-1 0 0,0 1 1 0 0,0-1-1 0 0,0 0 1 0 0,1 1 0 0 0,-1-1-1 0 0,0 1 1 0 0,0-1-1 0 0,1 0 1 0 0,-1 1-1 0 0,0-1 1 0 0,1 1-1 0 0,-1-1 1 0 0,1 1-1 0 0,-1-1 1 0 0,1 1-1 0 0,-1-1 1 0 0,1 1-1 0 0,-1-1 1 0 0,1 1-1 0 0,-1 0 1 0 0,1-1-1 0 0,0 1 1 0 0,0-1-1 0 0,1 0 4 0 0,0 0-1 0 0,0-1 0 0 0,0 1 1 0 0,-1-1-1 0 0,1 1 0 0 0,-1-1 1 0 0,1 0-1 0 0,-1 0 1 0 0,1 0-1 0 0,-1 0 0 0 0,0 0 1 0 0,0 0-1 0 0,0 0 1 0 0,0 0-1 0 0,0 0 0 0 0,0-5 1 0 0,6-40 103 0 0,-7 38-92 0 0,0 0 1 0 0,0 1-1 0 0,1-1 0 0 0,1 1 1 0 0,-1-1-1 0 0,1 1 0 0 0,1 0 1 0 0,-1 0-1 0 0,1 0 1 0 0,8-15-1 0 0,-5 10 55 0 0,-2 7-56 0 0,13 5 61 0 0,-17 1-74 0 0,9 26 199 0 0,6 27 25 0 0,-7-30-86 0 0,-2 1 0 0 0,0 0 0 0 0,-2 0 0 0 0,0 0 0 0 0,-1 29 0 0 0,11 80 442 0 0,-6-23-217 0 0,-5-84-304 0 0,0 1 1 0 0,-2-1-1 0 0,-1 0 1 0 0,-5 43-1 0 0,4-48-48 0 0,1-16-12 0 0,0 0 1 0 0,0 0-1 0 0,0-1 0 0 0,-1 1 1 0 0,0 0-1 0 0,0 0 1 0 0,0-1-1 0 0,-1 1 0 0 0,-2 5 1 0 0,-14 32-49 0 0,9-18-239 0 0,-2-1 1 0 0,-17 31-1 0 0,22-46-232 0 0,-19 23-1329 0 0,24-30 1448 0 0,0 0 0 0 0,-1 0 0 0 0,1 0 0 0 0,-1-1 0 0 0,1 1 0 0 0,-1 0 0 0 0,0-1 0 0 0,1 1-1 0 0,-1-1 1 0 0,0 1 0 0 0,0-1 0 0 0,1 0 0 0 0,-4 1 0 0 0,5-2 191 0 0,-1 1 0 0 0,0 0-1 0 0,1-1 1 0 0,-1 1 0 0 0,1-1 0 0 0,-1 1-1 0 0,0-1 1 0 0,1 1 0 0 0,-1-1 0 0 0,1 1 0 0 0,0-1-1 0 0,-1 0 1 0 0,1 1 0 0 0,-1-1 0 0 0,1 1-1 0 0,0-1 1 0 0,-1 0 0 0 0,1 0 0 0 0,0 1-1 0 0,0-1 1 0 0,0 0 0 0 0,0 1 0 0 0,-1-1-1 0 0,1 0 1 0 0,0 0 0 0 0,0 1 0 0 0,0-1 0 0 0,1 0-1 0 0,-1 0 1 0 0,0 1 0 0 0,0-1 0 0 0,0 0-1 0 0,1-1 1 0 0,5-38-2983 0 0,-4 31 1702 0 0,1-1 982 0 0,0 0-1 0 0,0 0 0 0 0,1 0 1 0 0,1 1-1 0 0,-1-1 0 0 0,1 1 0 0 0,1 0 1 0 0,0 0-1 0 0,7-7 0 0 0,22-15-1669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6768 0 0,'-1'2'540'0'0,"0"-1"1"0"0,-1 0 0 0 0,1 1-1 0 0,0-1 1 0 0,0 1 0 0 0,0-1-1 0 0,0 1 1 0 0,1 0-1 0 0,-1-1 1 0 0,0 1 0 0 0,1 0-1 0 0,-1-1 1 0 0,1 1 0 0 0,-1 0-1 0 0,1 0 1 0 0,0 0-1 0 0,0-1 1 0 0,0 4 0 0 0,1 39 4984 0 0,11 48-1807 0 0,-3-38-3034 0 0,-18 48-1606 0 0,3-75-977 0 0,1-13-2104 0 0,3 1-4628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3280 0 0,'-4'2'9548'0'0,"-20"4"-4050"0"0,12-4-4312 0 0,1 0-1 0 0,0 1 1 0 0,0 1-1 0 0,0 0 1 0 0,-11 6-1 0 0,13-6-932 0 0,0 1 0 0 0,0 0-1 0 0,0 1 1 0 0,1-1 0 0 0,0 2 0 0 0,0-1-1 0 0,0 1 1 0 0,1 0 0 0 0,0 1-1 0 0,-10 13 1 0 0,-10 10 225 0 0,-4 3-83 0 0,30-32-378 0 0,-115 162 946 0 0,99-134-798 0 0,17-29-157 0 0,-1 1 0 0 0,0 0 0 0 0,1-1-1 0 0,-1 1 1 0 0,0 0 0 0 0,0-1 0 0 0,0 1 0 0 0,0-1 0 0 0,0 1 0 0 0,0-1-1 0 0,-1 0 1 0 0,-1 2 0 0 0,0 1 2 0 0,1 0 0 0 0,0 0-1 0 0,0 0 1 0 0,0 1 0 0 0,0-1 0 0 0,1 1-1 0 0,0-1 1 0 0,0 1 0 0 0,0-1 0 0 0,0 1-1 0 0,1-1 1 0 0,-1 9 0 0 0,2-12-15 0 0,-1 0 0 0 0,1 0 0 0 0,0 1 0 0 0,0-1 0 0 0,-1 0 0 0 0,1 0 0 0 0,0 0 0 0 0,0 0 0 0 0,0 0 0 0 0,0 0 0 0 0,0 0 0 0 0,0 0 0 0 0,0-1 1 0 0,1 1-1 0 0,-1 0 0 0 0,0-1 0 0 0,0 1 0 0 0,1 0 0 0 0,-1-1 0 0 0,0 0 0 0 0,1 1 0 0 0,-1-1 0 0 0,0 0 0 0 0,1 0 0 0 0,-1 1 0 0 0,1-1 0 0 0,-1 0 0 0 0,2-1 0 0 0,0 2-1 0 0,-1-1 0 0 0,0 0 0 0 0,1 1 0 0 0,-1-1-1 0 0,0 1 1 0 0,1 0 0 0 0,-1 0 0 0 0,0 0 0 0 0,0 0-1 0 0,0 0 1 0 0,0 0 0 0 0,2 2 0 0 0,-1-1-3 0 0,0-1 1 0 0,-1 1-1 0 0,1-1 1 0 0,0 0 0 0 0,0 0-1 0 0,0 0 1 0 0,0 0-1 0 0,1 0 1 0 0,-1 0-1 0 0,0-1 1 0 0,0 0 0 0 0,0 0-1 0 0,0 0 1 0 0,1 0-1 0 0,-1 0 1 0 0,0 0-1 0 0,0-1 1 0 0,5-1-1 0 0,48-12-160 0 0,36-40 0 0 0,-87 50 171 0 0,0 0-1 0 0,1-1 0 0 0,-1 1 1 0 0,-1-1-1 0 0,1-1 1 0 0,-1 1-1 0 0,0 0 1 0 0,0-1-1 0 0,6-12 1 0 0,-5 9 47 0 0,0-1 0 0 0,-1 0 0 0 0,0 0 0 0 0,-1 0 0 0 0,0 0 0 0 0,0-1 0 0 0,2-18 0 0 0,-2-81 764 0 0,-3 77-513 0 0,0 32-256 0 0,-1 2-34 0 0,1 0 0 0 0,0 0 0 0 0,0 1-1 0 0,0-1 1 0 0,-1 0 0 0 0,1 0 0 0 0,0 0 0 0 0,1 1 0 0 0,-1-1-1 0 0,0 0 1 0 0,0 0 0 0 0,0 0 0 0 0,1 1 0 0 0,-1-1 0 0 0,0 0 0 0 0,1 0-1 0 0,-1 0 1 0 0,1 0 0 0 0,0 0 0 0 0,-1 0 0 0 0,2 2 0 0 0,6 20 33 0 0,-5 24 15 0 0,16 92-1 0 0,-10-90 31 0 0,5 99 0 0 0,-14-127-69 0 0,-7 186 598 0 0,4-178-526 0 0,-2 0 0 0 0,-13 44 0 0 0,5-15-91 0 0,11-53 0 0 0,1 0 0 0 0,-1 0 0 0 0,1 0 0 0 0,-1 0 0 0 0,2 1 0 0 0,-1-1 0 0 0,0 8 0 0 0,1-9 0 0 0,0 1 0 0 0,0-1 0 0 0,-1 1 0 0 0,0-1 0 0 0,0 0 0 0 0,0 1 0 0 0,0-1 0 0 0,-1 0 0 0 0,1 0 0 0 0,-1 0 0 0 0,0 0 0 0 0,-4 5 0 0 0,-59 109 0 0 0,65-118 0 0 0,-1 1 0 0 0,1 1 0 0 0,-1-1 0 0 0,0 0 0 0 0,0 1 0 0 0,0-1 0 0 0,-1 0 0 0 0,1 0 0 0 0,0 0 0 0 0,0 1 0 0 0,-1-1 0 0 0,1-1 0 0 0,0 1 0 0 0,-1 0 0 0 0,1 0 0 0 0,-1 0 0 0 0,-3 0 0 0 0,-15 10 0 0 0,19-10-12 0 0,-1 0 1 0 0,1-1-1 0 0,-1 1 0 0 0,1 0 1 0 0,-1-1-1 0 0,1 1 0 0 0,-1-1 1 0 0,1 1-1 0 0,-1-1 1 0 0,0 0-1 0 0,1 0 0 0 0,-1 0 1 0 0,0 0-1 0 0,1 0 0 0 0,-1 0 1 0 0,0 0-1 0 0,1 0 0 0 0,-1-1 1 0 0,0 1-1 0 0,1 0 0 0 0,-1-1 1 0 0,1 0-1 0 0,-1 1 0 0 0,1-1 1 0 0,-3-2-1 0 0,1 1-47 0 0,0-1 1 0 0,1 0-1 0 0,-1 0 1 0 0,1 0-1 0 0,0 0 0 0 0,0 0 1 0 0,0 0-1 0 0,0-1 1 0 0,0 1-1 0 0,1-1 0 0 0,-2-3 1 0 0,-1-8-218 0 0,1 0 1 0 0,0 0 0 0 0,0 0 0 0 0,0-27-1 0 0,3 10-952 0 0,-2 23 806 0 0,2 0-1 0 0,-1 0 0 0 0,1 1 1 0 0,1-1-1 0 0,-1 0 0 0 0,2 0 1 0 0,-1 0-1 0 0,1 0 1 0 0,0 1-1 0 0,1-1 0 0 0,0 1 1 0 0,7-13-1 0 0,39-51-3727 0 0,-16 21-945 0 0,62-71-1 0 0,-31 51 480 0 0,-26 35 959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4632 0 0,'0'-24'13850'0'0,"-2"11"-8533"0"0,-7 13-4241 0 0,3-1-799 0 0,1 1-1 0 0,0 0 1 0 0,-1 0 0 0 0,1 0 0 0 0,0 1-1 0 0,-1 0 1 0 0,1 0 0 0 0,0 0-1 0 0,-1 1 1 0 0,1-1 0 0 0,0 1 0 0 0,0 1-1 0 0,1-1 1 0 0,-8 5 0 0 0,-6 6 9 0 0,14-11-233 0 0,0 1-1 0 0,0 0 0 0 0,0 0 1 0 0,0 0-1 0 0,0 1 1 0 0,1-1-1 0 0,0 1 1 0 0,0 0-1 0 0,0 0 0 0 0,0 0 1 0 0,0 0-1 0 0,-1 5 1 0 0,-2 0 32 0 0,0 0 0 0 0,-1-1 1 0 0,0 1-1 0 0,-12 10 1 0 0,12-11-40 0 0,3-4-16 0 0,1 1 1 0 0,-1-1-1 0 0,1 1 0 0 0,0 0 0 0 0,0 0 0 0 0,1 0 1 0 0,-4 11-1 0 0,-7 12 67 0 0,-5-3-13 0 0,15-21-73 0 0,0 0-1 0 0,0 0 1 0 0,1 0 0 0 0,-1 1 0 0 0,1-1 0 0 0,0 1-1 0 0,0-1 1 0 0,-1 8 0 0 0,-30 76 92 0 0,19-38-42 0 0,10-38-38 0 0,1 1 0 0 0,0 0-1 0 0,0 0 1 0 0,1 0-1 0 0,0 15 1 0 0,2-24-23 0 0,1 0-1 0 0,0-1 1 0 0,-1 1 0 0 0,1 0-1 0 0,1-1 1 0 0,-1 1-1 0 0,0-1 1 0 0,1 0 0 0 0,0 1-1 0 0,0-1 1 0 0,0 0 0 0 0,0 0-1 0 0,0 0 1 0 0,1 0 0 0 0,-1-1-1 0 0,1 1 1 0 0,0 0-1 0 0,0-1 1 0 0,0 0 0 0 0,0 0-1 0 0,0 0 1 0 0,0 0 0 0 0,1 0-1 0 0,-1-1 1 0 0,0 1 0 0 0,1-1-1 0 0,0 0 1 0 0,6 1-1 0 0,25 4-96 0 0,11-2 101 0 0,-40-4-14 0 0,-5 0 8 0 0,-1 0-1 0 0,1 1 1 0 0,0-1-1 0 0,0 0 1 0 0,0 0-1 0 0,-1 0 1 0 0,1 0-1 0 0,0 0 1 0 0,0 0-1 0 0,0 0 1 0 0,0 0 0 0 0,-1 0-1 0 0,1 0 1 0 0,0-1-1 0 0,0 1 1 0 0,0 0-1 0 0,-1-1 1 0 0,1 1-1 0 0,0 0 1 0 0,-1-1 0 0 0,1 1-1 0 0,0-1 1 0 0,0 1-1 0 0,-1-1 1 0 0,1 1-1 0 0,-1-1 1 0 0,1 1-1 0 0,-1-1 1 0 0,1 0 0 0 0,-1 1-1 0 0,1-1 1 0 0,-1 0-1 0 0,1-1 1 0 0,-1 1-3 0 0,1 0 1 0 0,-1 0 0 0 0,1 0-1 0 0,-1 0 1 0 0,1 1 0 0 0,0-1-1 0 0,-1 0 1 0 0,1 0 0 0 0,0 0 0 0 0,-1 0-1 0 0,1 1 1 0 0,0-1 0 0 0,0 0-1 0 0,0 1 1 0 0,0-1 0 0 0,0 0-1 0 0,0 1 1 0 0,-1-1 0 0 0,1 1-1 0 0,1 0 1 0 0,0-1 0 0 0,11-7-23 0 0,43-73-193 0 0,-53 77 223 0 0,1 0 0 0 0,-1 0 0 0 0,0 0 0 0 0,0-1 1 0 0,0 1-1 0 0,-1-1 0 0 0,4-7 0 0 0,8-16-1 0 0,-8 18 2 0 0,0 0 1 0 0,-1-1-1 0 0,0 0 1 0 0,-1-1-1 0 0,0 1 0 0 0,-1 0 1 0 0,0-1-1 0 0,1-18 1 0 0,0 7 30 0 0,1-43 75 0 0,-6 58-94 0 0,1 0 0 0 0,0 1 1 0 0,0-1-1 0 0,1 0 0 0 0,0 1 0 0 0,0-1 0 0 0,1 1 0 0 0,0-1 0 0 0,0 1 0 0 0,1 0 1 0 0,3-7-1 0 0,-1 5-1 0 0,0 3 44 0 0,0 21-19 0 0,20 83-88 0 0,10 35-58 0 0,-32-122 109 0 0,-1 1 1 0 0,2-1 0 0 0,6 18 0 0 0,9 32 10 0 0,-13-24 7 0 0,3 50 1 0 0,-9-83-12 0 0,1-1 1 0 0,0 0-1 0 0,0 0 1 0 0,0 0-1 0 0,0 0 1 0 0,1 0-1 0 0,-1 0 1 0 0,1 0-1 0 0,0-1 1 0 0,3 6-1 0 0,9 17 123 0 0,-14-24-48 0 0,-9-12 291 0 0,8-3-319 0 0,0 0-1 0 0,-1-1 1 0 0,-4-16-1 0 0,2 14 30 0 0,1 1-1 0 0,0-1 1 0 0,1-23-1 0 0,2-228 219 0 0,0 267-304 0 0,-1 0 0 0 0,1 0 0 0 0,0 0 0 0 0,0 0 0 0 0,0 0 0 0 0,0 0 0 0 0,0 0 0 0 0,0 0 0 0 0,0 0 0 0 0,0 0 0 0 0,0 0 0 0 0,1 0 0 0 0,-1 1 0 0 0,0-1 0 0 0,1 0 0 0 0,-1 0 0 0 0,0 0 0 0 0,1 0 0 0 0,-1 0 0 0 0,2 0 0 0 0,25-46 0 0 0,-26 44-31 0 0,1 0 0 0 0,0 0 0 0 0,-1 0 0 0 0,1 0 1 0 0,0 1-1 0 0,0-1 0 0 0,1 1 0 0 0,-1 0 0 0 0,1-1 0 0 0,-1 1 0 0 0,1 0 0 0 0,-1 0 1 0 0,1 1-1 0 0,0-1 0 0 0,0 1 0 0 0,0-1 0 0 0,0 1 0 0 0,0 0 0 0 0,4-1 0 0 0,4 0-217 0 0,0 1-1 0 0,0 0 0 0 0,1 0 1 0 0,14 2-1 0 0,-14 0 53 0 0,-1-1-1 0 0,0 0 1 0 0,0-1 0 0 0,21-4-1 0 0,-21 3-565 0 0,0 1 0 0 0,1 0-1 0 0,-1 1 1 0 0,0 0 0 0 0,1 0-1 0 0,-1 2 1 0 0,15 2-1 0 0,39 2-7290 0 0,-53-5 6141 0 0,0-1 1 0 0,-1-1-1 0 0,1 0 1 0 0,0-1-1 0 0,20-6 1 0 0,-23 3-1496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4472 0 0,'0'0'17301'0'0,"8"18"-14141"0"0,-3-11-2765 0 0,0-1 1 0 0,-1 1 0 0 0,0 0 0 0 0,-1 1 0 0 0,0-1 0 0 0,0 1 0 0 0,0-1 0 0 0,-1 1 0 0 0,2 11-1 0 0,6 14 265 0 0,10 10 214 0 0,-15-34-715 0 0,0 0-1 0 0,-1 0 1 0 0,0 1-1 0 0,-1 0 1 0 0,0-1 0 0 0,3 20-1 0 0,-5-23-84 0 0,1 1 0 0 0,0 0 0 0 0,0 0-1 0 0,0-1 1 0 0,1 1 0 0 0,0-1 0 0 0,4 7 0 0 0,-3-6 4 0 0,0 0 1 0 0,-1 1 0 0 0,0-1-1 0 0,0 1 1 0 0,2 8 0 0 0,-4-11-60 0 0,1-1 1 0 0,-1 1-1 0 0,1-1 1 0 0,0 1 0 0 0,0-1-1 0 0,1 0 1 0 0,5 8-1 0 0,5 11-6 0 0,-2 8-13 0 0,-1 1 0 0 0,-2 0 0 0 0,6 39 0 0 0,-6-25 0 0 0,15 48 0 0 0,-21-89 0 0 0,7 23 0 0 0,0 0 0 0 0,-2 0 0 0 0,-1 1 0 0 0,-1 0 0 0 0,0 29 0 0 0,4 248 0 0 0,-12-250 0 0 0,-3-1 0 0 0,-2 0 0 0 0,-3 0 0 0 0,-23 71 0 0 0,-16 37 0 0 0,46-151-462 0 0,-1 0-1 0 0,-1 0 1 0 0,0-1-1 0 0,-1 0 1 0 0,-15 19-1 0 0,12-18-304 0 0,1 1-1 0 0,1 1 0 0 0,-9 16 1 0 0,12-22-649 0 0,-1 0 1 0 0,0-1 0 0 0,0 1-1 0 0,-1-1 1 0 0,0 0 0 0 0,0-1-1 0 0,-1 0 1 0 0,0 0-1 0 0,0 0 1 0 0,0-1 0 0 0,-1 0-1 0 0,1-1 1 0 0,-15 5-1 0 0,10 1-3818 0 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01.6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1766 1591 13032 0 0,'-3'0'188'0'0,"-1"0"0"0"0,0-1 0 0 0,1 1 0 0 0,-1-1-1 0 0,0 1 1 0 0,1-1 0 0 0,-1 0 0 0 0,1-1 0 0 0,-1 1 0 0 0,1-1 0 0 0,-1 1 0 0 0,1-1 0 0 0,0 0 0 0 0,0 0 0 0 0,0 0 0 0 0,0-1 0 0 0,0 1 0 0 0,-3-5 0 0 0,5 5-177 0 0,0 1-1 0 0,0-1 1 0 0,0 0 0 0 0,0 0-1 0 0,0 0 1 0 0,0 0 0 0 0,1 0-1 0 0,-1 0 1 0 0,1 0 0 0 0,-1 0-1 0 0,1-1 1 0 0,0 1-1 0 0,0 0 1 0 0,0 0 0 0 0,0 0-1 0 0,0 0 1 0 0,1 0 0 0 0,-1-1-1 0 0,1 1 1 0 0,-1 0 0 0 0,1 0-1 0 0,0 0 1 0 0,-1 0-1 0 0,1 0 1 0 0,0 1 0 0 0,0-1-1 0 0,1 0 1 0 0,-1 0 0 0 0,0 1-1 0 0,1-1 1 0 0,-1 0 0 0 0,1 1-1 0 0,1-2 1 0 0,10-12 289 0 0,-11 13-249 0 0,0-1-1 0 0,0 1 0 0 0,0 0 1 0 0,0-1-1 0 0,0 1 1 0 0,0 1-1 0 0,1-1 0 0 0,-1 0 1 0 0,1 0-1 0 0,-1 1 1 0 0,1-1-1 0 0,-1 1 1 0 0,1 0-1 0 0,0 0 0 0 0,0 0 1 0 0,4-1-1 0 0,43-12 1081 0 0,-40 10-892 0 0,1 0 1 0 0,0 1 0 0 0,1 1 0 0 0,-1 0 0 0 0,0 0 0 0 0,13 0-1 0 0,-3 2 131 0 0,-7-1-176 0 0,-1 1 0 0 0,1 0 0 0 0,0 1 0 0 0,0 0 0 0 0,-1 1 0 0 0,1 0 0 0 0,0 2 0 0 0,-1-1 0 0 0,0 2 0 0 0,17 7 0 0 0,-17-5-53 0 0,-7-4-63 0 0,0 0 1 0 0,0 0-1 0 0,-1 1 0 0 0,1-1 0 0 0,-1 1 1 0 0,0 1-1 0 0,6 5 0 0 0,24 28 411 0 0,-27-30-409 0 0,0 0 0 0 0,-1 0 1 0 0,0 1-1 0 0,0 0 0 0 0,-1 0 1 0 0,0 1-1 0 0,0-1 0 0 0,-1 1 1 0 0,6 17-1 0 0,-4-4 100 0 0,-1 1 0 0 0,-1 0 0 0 0,-1 1 0 0 0,1 44 0 0 0,-5-47-83 0 0,1-9-44 0 0,-1 0 0 0 0,0 0 0 0 0,0 0 0 0 0,-2 0 0 0 0,0 0 0 0 0,0 0 0 0 0,-1-1 0 0 0,-1 1 0 0 0,-5 13 0 0 0,-51 73 290 0 0,46-82-295 0 0,0 0-1 0 0,-1-1 0 0 0,-1-1 0 0 0,-1 0 0 0 0,0-1 0 0 0,0-1 0 0 0,-1-1 0 0 0,-1 0 0 0 0,-27 12 0 0 0,4-3 5 0 0,-2-1 0 0 0,-67 20 0 0 0,83-33-30 0 0,0 0 0 0 0,-1-2 0 0 0,1-1-1 0 0,-1-2 1 0 0,-46-1 0 0 0,64-3-21 0 0,0 0 0 0 0,0-1 0 0 0,0 0 1 0 0,0-1-1 0 0,0 0 0 0 0,1-1 0 0 0,0 0 0 0 0,-19-13 1 0 0,-12-5 7 0 0,26 15 1 0 0,0 0 1 0 0,1 0 0 0 0,0-1-1 0 0,-20-18 1 0 0,9 6 1 0 0,2-2-1 0 0,0-1 1 0 0,1 0 0 0 0,-32-51-1 0 0,46 63-8 0 0,2 0-1 0 0,-1-1 1 0 0,2 0-1 0 0,0 0 1 0 0,0 0-1 0 0,1 0 0 0 0,1-1 1 0 0,0 0-1 0 0,1 1 1 0 0,1-1-1 0 0,0 0 1 0 0,0 0-1 0 0,2 0 0 0 0,1-14 1 0 0,1 18-8 0 0,0 0 1 0 0,0 0 0 0 0,1 0-1 0 0,1 0 1 0 0,-1 1-1 0 0,2 0 1 0 0,-1 0-1 0 0,1 0 1 0 0,1 1 0 0 0,-1 0-1 0 0,1 0 1 0 0,1 0-1 0 0,13-10 1 0 0,5-4-18 0 0,2 2 0 0 0,52-31 0 0 0,-69 46 25 0 0,-1 1 1 0 0,1 1-1 0 0,0-1 1 0 0,0 2-1 0 0,19-3 1 0 0,0-1 15 0 0,-5 2-5 0 0,0 0 0 0 0,1 2 0 0 0,0 0 0 0 0,-1 2 0 0 0,1 1 0 0 0,0 1 1 0 0,-1 1-1 0 0,0 1 0 0 0,0 2 0 0 0,0 0 0 0 0,25 10 0 0 0,-28-5 15 0 0,31 13 126 0 0,52 33 0 0 0,-90-47-101 0 0,0 0-1 0 0,0 2 1 0 0,-1 0-1 0 0,0 0 0 0 0,-1 1 1 0 0,-1 1-1 0 0,13 17 1 0 0,-23-25-29 0 0,1 0 0 0 0,-1 0 1 0 0,1 0-1 0 0,-2 0 0 0 0,1 1 0 0 0,-1-1 1 0 0,0 0-1 0 0,1 9 0 0 0,2 14 74 0 0,0-16-62 0 0,-2 0 0 0 0,0 1 0 0 0,0-1 0 0 0,-1 0 0 0 0,-1 1 0 0 0,0-1 0 0 0,0 0 0 0 0,-2 0 0 0 0,0 1 0 0 0,0-1 0 0 0,-1 0 0 0 0,-9 24-1 0 0,-1-10-6 0 0,-1-1-1 0 0,-1-1 0 0 0,-1 0 1 0 0,-1 0-1 0 0,-31 33 0 0 0,-114 99 58 0 0,66-68-34 0 0,90-84-49 0 0,-12 14 3 0 0,-1 0 0 0 0,-1-2 0 0 0,-1 0 0 0 0,-1-1 0 0 0,0-1 0 0 0,-38 19-1 0 0,15-15 4 0 0,31-13-4 0 0,0 0 0 0 0,0 0 0 0 0,0-1-1 0 0,-20 3 1 0 0,10-4 2 0 0,-6 2 7 0 0,0-2-1 0 0,0-1 0 0 0,-1-1 1 0 0,-47-3-1 0 0,71 0-12 0 0,1-1 1 0 0,0 0-1 0 0,0 0 1 0 0,0 0-1 0 0,0-1 0 0 0,0 1 1 0 0,0-1-1 0 0,1-1 0 0 0,-9-5 1 0 0,-2-2-3 0 0,-7-4-7 0 0,0-2 0 0 0,1 0 0 0 0,1-2 0 0 0,1 0 0 0 0,1-1 0 0 0,0-1-1 0 0,-29-44 1 0 0,22 23-6 0 0,2-1 0 0 0,2-2 0 0 0,-26-70 0 0 0,43 97 12 0 0,1 0 1 0 0,1-1-1 0 0,1 0 1 0 0,0 1-1 0 0,1-1 1 0 0,1 0-1 0 0,1 0 0 0 0,1 1 1 0 0,4-24-1 0 0,-1 29 2 0 0,1 0 0 0 0,0 1 0 0 0,1-1-1 0 0,0 1 1 0 0,1 1 0 0 0,12-15-1 0 0,10-16-2 0 0,-7 9 4 0 0,2 1 1 0 0,2 2-1 0 0,0 0 0 0 0,2 2 0 0 0,1 1 0 0 0,2 2 1 0 0,0 1-1 0 0,1 1 0 0 0,2 2 0 0 0,0 1 1 0 0,52-21-1 0 0,-41 26 25 0 0,2 1 1 0 0,0 3 0 0 0,80-9-1 0 0,-64 10 11 0 0,-17 5-3 0 0,1 2 0 0 0,0 2 0 0 0,-1 2 1 0 0,93 14-1 0 0,-116-11-10 0 0,-1 1 0 0 0,0 2 1 0 0,30 11-1 0 0,-41-13-9 0 0,-2 0 1 0 0,1 0-1 0 0,0 1 1 0 0,-1 0-1 0 0,0 1 1 0 0,-1 0-1 0 0,1 0 1 0 0,12 15-1 0 0,-3 7 39 0 0,11-9 25 0 0,8 48 109 0 0,-34-57-157 0 0,0 0 0 0 0,0 1 0 0 0,-1-1 0 0 0,-1 1-1 0 0,0-1 1 0 0,-1 1 0 0 0,0 0 0 0 0,0 0 0 0 0,-2 13 0 0 0,1-14-11 0 0,-1 0 0 0 0,0 0 0 0 0,-1 0 0 0 0,0 0 0 0 0,-1 0 0 0 0,0 0 0 0 0,-1-1 0 0 0,0 1 0 0 0,-7 11 0 0 0,-5 6 27 0 0,-37 47-1 0 0,13-20-3 0 0,13-21-19 0 0,-1-2 1 0 0,-2 0-1 0 0,0-2 0 0 0,-3-2 1 0 0,-62 43-1 0 0,-196 110 95 0 0,268-167-112 0 0,-1-2 0 0 0,0-1 0 0 0,-1-1 0 0 0,0 0 0 0 0,0-2 0 0 0,-1-1 0 0 0,0-2 0 0 0,-1 0 0 0 0,1-1 0 0 0,-1-2 0 0 0,1-1 0 0 0,-37-3 0 0 0,47 0-6 0 0,0-1 1 0 0,0 0-1 0 0,0-2 0 0 0,0 0 1 0 0,0 0-1 0 0,1-2 0 0 0,0 0 1 0 0,-24-15-1 0 0,2-2-4 0 0,2-2 1 0 0,-38-34-1 0 0,44 34-13 0 0,1-1-1 0 0,1-2 1 0 0,-28-38-1 0 0,45 52 22 0 0,0 0 0 0 0,1-1-1 0 0,1 0 1 0 0,0 0-1 0 0,1-1 1 0 0,1 0 0 0 0,1 0-1 0 0,0-1 1 0 0,-3-25 0 0 0,2 3 10 0 0,3 28-20 0 0,0 1 0 0 0,1-1 0 0 0,1 0 0 0 0,0 0-1 0 0,1 0 1 0 0,0 0 0 0 0,0 1 0 0 0,1-1 0 0 0,1 0 0 0 0,0 0 0 0 0,1 1-1 0 0,4-12 1 0 0,41-54 6 0 0,-10 21 55 0 0,-24 34-45 0 0,1 1 1 0 0,1 0-1 0 0,1 1 1 0 0,1 1-1 0 0,0 0 1 0 0,40-29-1 0 0,-23 24 11 0 0,1 0 0 0 0,0 3 0 0 0,56-24 0 0 0,-66 37-8 0 0,0 1 1 0 0,0 1-1 0 0,0 1 0 0 0,1 1 1 0 0,0 2-1 0 0,-1 0 1 0 0,48 5-1 0 0,-24-3 32 0 0,-44 0-46 0 0,-1 0 0 0 0,1 0 0 0 0,0 1-1 0 0,-1 0 1 0 0,1 0 0 0 0,-1 0-1 0 0,0 1 1 0 0,1-1 0 0 0,-1 1 0 0 0,0 1-1 0 0,0-1 1 0 0,0 1 0 0 0,0-1-1 0 0,-1 1 1 0 0,1 1 0 0 0,6 5 0 0 0,0 0 5 0 0,-5-4 0 0 0,0 0 1 0 0,0 1-1 0 0,0 0 0 0 0,-1 0 1 0 0,0 0-1 0 0,7 13 1 0 0,7 9 4 0 0,14 32-11 0 0,-29-54 0 0 0,-1-1 0 0 0,0 1 0 0 0,0 0 0 0 0,0-1 0 0 0,0 1 0 0 0,-1 1 0 0 0,0-1 0 0 0,-1 0 0 0 0,1 0 0 0 0,-1 1 0 0 0,0-1 0 0 0,-1 1 0 0 0,0-1 0 0 0,0 13 0 0 0,1 35 0 0 0,1-34 0 0 0,-1 0 0 0 0,-1 0 0 0 0,-1 0 0 0 0,-1 0 0 0 0,0 0 0 0 0,-2 0 0 0 0,0-1 0 0 0,-13 36 0 0 0,0-19 0 0 0,-2 0 0 0 0,-1-2 0 0 0,-2 0 0 0 0,-1-2 0 0 0,-41 44 0 0 0,35-44 0 0 0,-42 39 0 0 0,64-65 0 0 0,0 0 0 0 0,-1-1 0 0 0,0 0 0 0 0,0 0 0 0 0,-1-1 0 0 0,1 0 0 0 0,-1 0 0 0 0,-10 2 0 0 0,-45 15 0 0 0,49-15 0 0 0,-1 0 0 0 0,0-2 0 0 0,-31 6 0 0 0,41-10 0 0 0,-1 0 0 0 0,1 0 0 0 0,-1 0 0 0 0,0-1 0 0 0,1 0 0 0 0,-1 0 0 0 0,1 0 0 0 0,-1-1 0 0 0,1 0 0 0 0,0-1 0 0 0,0 1 0 0 0,0-1 0 0 0,-8-5 0 0 0,-11-10 0 0 0,1 0 0 0 0,2-2 0 0 0,-1-1 0 0 0,2 0 0 0 0,-32-44 0 0 0,-19-19 0 0 0,49 61 0 0 0,2-1 0 0 0,1 0 0 0 0,1-2 0 0 0,2 0 0 0 0,-20-37 0 0 0,1-10 0 0 0,23 49 0 0 0,1 0 0 0 0,2-1 0 0 0,0 0 0 0 0,-7-30 0 0 0,12 33 0 0 0,0 6 0 0 0,1 0 0 0 0,0-1 0 0 0,2 1 0 0 0,0-1 0 0 0,0 0 0 0 0,2 1 0 0 0,0-1 0 0 0,1 0 0 0 0,1 0 0 0 0,4-18 0 0 0,-6 32 0 0 0,1 1 0 0 0,0 0 0 0 0,0 0 0 0 0,0 0 0 0 0,0 0 0 0 0,1 0 0 0 0,-1 0 0 0 0,0 1 0 0 0,1-1 0 0 0,-1 0 0 0 0,1 1 0 0 0,0-1 0 0 0,-1 1 0 0 0,5-3 0 0 0,10-11 0 0 0,-4-13 0 0 0,17 8 0 0 0,-10-4 0 0 0,13 6 0 0 0,-17 8 0 0 0,-12 7 0 0 0,0 0 0 0 0,1 1 0 0 0,-1 0 0 0 0,1 0 0 0 0,0 0 0 0 0,-1 0 0 0 0,1 0 0 0 0,0 1 0 0 0,0-1 0 0 0,0 1 0 0 0,7-1 0 0 0,78-21 0 0 0,-70 17 0 0 0,0 1 0 0 0,0 0 0 0 0,0 1 0 0 0,38-2 0 0 0,-52 6 0 0 0,124 5 0 0 0,-114-4 0 0 0,0 2 0 0 0,0-1 0 0 0,-1 2 0 0 0,1 0 0 0 0,-1 1 0 0 0,18 9 0 0 0,-4 0 0 0 0,0 1 0 0 0,-2 2 0 0 0,36 28 0 0 0,-51-36 0 0 0,-1 1 0 0 0,-1 0 0 0 0,1 0 0 0 0,-1 1 0 0 0,-1 1 0 0 0,0-1 0 0 0,-1 1 0 0 0,0 1 0 0 0,10 25 0 0 0,-6-4 0 0 0,11 47 0 0 0,-18-51 0 0 0,-2 0 0 0 0,-4 57 0 0 0,1-32 0 0 0,0-44 0 0 0,0 0 0 0 0,-1 0 0 0 0,0 0 0 0 0,-1 0 0 0 0,0 0 0 0 0,0-1 0 0 0,-1 1 0 0 0,0-1 0 0 0,-10 15 0 0 0,7-11 0 0 0,0 1 0 0 0,-10 30 0 0 0,12-31 0 0 0,0-1 0 0 0,-1 1 0 0 0,-1-1 0 0 0,0 0 0 0 0,-1 0 0 0 0,0-1 0 0 0,-20 22 0 0 0,-78 72 0 0 0,41-58 0 0 0,54-37 0 0 0,-1 0 0 0 0,0-1 0 0 0,0 0 0 0 0,-1-1 0 0 0,-1-1 0 0 0,1 0 0 0 0,-1-1 0 0 0,-1 0 0 0 0,1-1 0 0 0,-26 7 0 0 0,9-5 0 0 0,0 0 0 0 0,0-3 0 0 0,-1 0 0 0 0,0-2 0 0 0,1-1 0 0 0,-1-2 0 0 0,-45-5 0 0 0,64 2 0 0 0,1-1 0 0 0,-1 0 0 0 0,1 0 0 0 0,0-1 0 0 0,0-1 0 0 0,-16-10 0 0 0,-13-6 0 0 0,9 6 0 0 0,1-2 0 0 0,1-1 0 0 0,1-2 0 0 0,0-1 0 0 0,2-1 0 0 0,0-1 0 0 0,2-2 0 0 0,1 0 0 0 0,1-1 0 0 0,-32-51 0 0 0,49 64 0 0 0,0 0 0 0 0,1-1 0 0 0,1 0 0 0 0,0 0 0 0 0,1 0 0 0 0,0 0 0 0 0,2-1 0 0 0,0 1 0 0 0,0-1 0 0 0,2 1 0 0 0,0 0 0 0 0,3-17 0 0 0,-4 28 0 0 0,2 0 0 0 0,-1 0 0 0 0,0 0 0 0 0,1 0 0 0 0,-1 0 0 0 0,1 0 0 0 0,0 1 0 0 0,1-1 0 0 0,-1 1 0 0 0,1-1 0 0 0,-1 1 0 0 0,7-6 0 0 0,16-22 0 0 0,-12 12 0 0 0,1 1 0 0 0,0 0 0 0 0,2 1 0 0 0,0 1 0 0 0,1 0 0 0 0,26-18 0 0 0,121-70 0 0 0,-32 26 0 0 0,-44 49 0 0 0,-75 22 0 0 0,-6 3 0 0 0,0 0 0 0 0,0 1 0 0 0,0 0 0 0 0,0 0 0 0 0,1 1 0 0 0,-1 0 0 0 0,9-1 0 0 0,35-7 0 0 0,-35 6 0 0 0,1 1 0 0 0,0 1 0 0 0,23-1 0 0 0,-13 2 0 0 0,-13 1 0 0 0,1 0 0 0 0,-1 1 0 0 0,19 2 0 0 0,-29-2 0 0 0,0 0 0 0 0,0 1 0 0 0,0-1 0 0 0,0 1 0 0 0,0-1 0 0 0,0 1 0 0 0,0 0 0 0 0,-1 0 0 0 0,1 1 0 0 0,-1-1 0 0 0,0 1 0 0 0,0 0 0 0 0,0 0 0 0 0,0 0 0 0 0,4 5 0 0 0,15 16 0 0 0,-19-21 0 0 0,0 0 0 0 0,0 0 0 0 0,-1 0 0 0 0,1 0 0 0 0,0 0 0 0 0,-1 1 0 0 0,0-1 0 0 0,0 1 0 0 0,0 0 0 0 0,0-1 0 0 0,-1 1 0 0 0,1 0 0 0 0,-1 0 0 0 0,1 4 0 0 0,14 66 0 0 0,-7-42 0 0 0,6 59 0 0 0,-14-79 0 0 0,-1 0 0 0 0,0 0 0 0 0,-1 1 0 0 0,0-1 0 0 0,-1 0 0 0 0,0 0 0 0 0,-1 0 0 0 0,-7 19 0 0 0,-7 28 0 0 0,14-44 0 0 0,0-1 0 0 0,-2 1 0 0 0,-11 24 0 0 0,-37 69 0 0 0,38-73 0 0 0,-1-1 0 0 0,-2-1 0 0 0,-2 0 0 0 0,-1-2 0 0 0,-27 32 0 0 0,-8 5 0 0 0,43-50 0 0 0,-2 0 0 0 0,0 0 0 0 0,-1-1 0 0 0,0-1 0 0 0,-2-1 0 0 0,-33 23 0 0 0,39-31 0 0 0,0 0 0 0 0,0-2 0 0 0,0 1 0 0 0,0-1 0 0 0,-1-1 0 0 0,0-1 0 0 0,0 1 0 0 0,0-2 0 0 0,-1 0 0 0 0,1-1 0 0 0,-23 0 0 0 0,34-1 0 0 0,0 0 0 0 0,1 0 0 0 0,-1-1 0 0 0,0 1 0 0 0,0-1 0 0 0,0 1 0 0 0,0-1 0 0 0,1 0 0 0 0,-1 1 0 0 0,0-1 0 0 0,1 0 0 0 0,-1 0 0 0 0,1 0 0 0 0,-1-1 0 0 0,1 1 0 0 0,-1 0 0 0 0,1 0 0 0 0,0-1 0 0 0,-1 1 0 0 0,1-1 0 0 0,-2-2 0 0 0,-2-3 0 0 0,-19-14 0 0 0,1-1 0 0 0,1-1 0 0 0,1-1 0 0 0,2-1 0 0 0,-30-46 0 0 0,-28-76 0 0 0,68 125 0 0 0,1-1 0 0 0,0 0 0 0 0,2 0 0 0 0,-6-48 0 0 0,8 25 0 0 0,2 0 0 0 0,8-73 0 0 0,-4 107 0 0 0,1 1 0 0 0,1-1 0 0 0,0 1 0 0 0,1 0 0 0 0,0 0 0 0 0,1 1 0 0 0,0-1 0 0 0,8-9 0 0 0,13-26 0 0 0,-20 34 0 0 0,0 1 0 0 0,1 0 0 0 0,0 0 0 0 0,12-12 0 0 0,18-23 0 0 0,-22 26 0 0 0,0 1 0 0 0,1 0 0 0 0,32-27 0 0 0,-37 37 0 0 0,0-1 0 0 0,1 2 0 0 0,0-1 0 0 0,0 2 0 0 0,1 0 0 0 0,-1 0 0 0 0,23-6 0 0 0,12-1 0 0 0,-17 4 0 0 0,1 2 0 0 0,46-7 0 0 0,-70 14 0 0 0,0 1 0 0 0,0-1 0 0 0,0 1 0 0 0,0 0 0 0 0,-1 1 0 0 0,1 0 0 0 0,0 0 0 0 0,0 1 0 0 0,0 0 0 0 0,-1 0 0 0 0,1 1 0 0 0,-1 0 0 0 0,1 0 0 0 0,-1 1 0 0 0,8 5 0 0 0,4 5 0 0 0,-6-5 0 0 0,-1 0 0 0 0,0 0 0 0 0,0 1 0 0 0,-1 1 0 0 0,0 0 0 0 0,-1 0 0 0 0,9 15 0 0 0,4 11 0 0 0,-2-3 0 0 0,-1 0 0 0 0,-1 2 0 0 0,-2 0 0 0 0,17 54 0 0 0,-15-42 0 0 0,-16-41 0 0 0,0 0 0 0 0,0-1 0 0 0,0 1 0 0 0,-1 1 0 0 0,0-1 0 0 0,-1 0 0 0 0,1 0 0 0 0,-1 15 0 0 0,1 51 0 0 0,0-22 0 0 0,-7 69 0 0 0,3-112 0 0 0,1 0 0 0 0,-2 0 0 0 0,1 0 0 0 0,-1-1 0 0 0,0 1 0 0 0,-1-1 0 0 0,0 1 0 0 0,-8 11 0 0 0,7-11 0 0 0,0 0 0 0 0,0 0 0 0 0,1 1 0 0 0,0 0 0 0 0,-5 15 0 0 0,6-10 0 0 0,-1-1 0 0 0,-1 0 0 0 0,0-1 0 0 0,0 1 0 0 0,-2-1 0 0 0,1 0 0 0 0,-1 0 0 0 0,-1-1 0 0 0,0 0 0 0 0,-1 0 0 0 0,-12 11 0 0 0,17-19 0 0 0,0 0 0 0 0,1 1 0 0 0,0-1 0 0 0,0 0 0 0 0,0 1 0 0 0,0 0 0 0 0,0 0 0 0 0,-1 4 0 0 0,-20 26 0 0 0,16-26 0 0 0,-1-1 0 0 0,1 0 0 0 0,-1-1 0 0 0,-1 0 0 0 0,1 0 0 0 0,-1-1 0 0 0,0 0 0 0 0,0-1 0 0 0,-1 0 0 0 0,1 0 0 0 0,-1-2 0 0 0,-14 4 0 0 0,15-4 0 0 0,0 0 0 0 0,0-1 0 0 0,0 1 0 0 0,0-2 0 0 0,0 0 0 0 0,0 0 0 0 0,0 0 0 0 0,0-1 0 0 0,1-1 0 0 0,-1 0 0 0 0,0 0 0 0 0,0-1 0 0 0,1 0 0 0 0,0-1 0 0 0,-16-8 0 0 0,-1-7 0 0 0,0-2 0 0 0,-35-37 0 0 0,12 12 0 0 0,-7-9 0 0 0,1-3 0 0 0,4-2 0 0 0,2-2 0 0 0,-81-135 0 0 0,118 174 0 0 0,0-1 0 0 0,1-1 0 0 0,2 0 0 0 0,0-1 0 0 0,2 1 0 0 0,-7-45 0 0 0,9 30 0 0 0,1 1 0 0 0,2-1 0 0 0,8-76 0 0 0,-5 108 0 0 0,1 0 0 0 0,0 1 0 0 0,0-1 0 0 0,1 1 0 0 0,0 0 0 0 0,1 0 0 0 0,-1 0 0 0 0,9-12 0 0 0,11-20 0 0 0,-16 25 0 0 0,1 1 0 0 0,0 1 0 0 0,1 0 0 0 0,1 0 0 0 0,22-21 0 0 0,64-48 0 0 0,-72 62 0 0 0,9-4 0 0 0,1 0 0 0 0,1 3 0 0 0,46-21 0 0 0,-6 3 0 0 0,-38 20 0 0 0,2 2 0 0 0,0 1 0 0 0,1 2 0 0 0,0 1 0 0 0,70-9 0 0 0,-90 18 0 0 0,134-15 0 0 0,-132 17 0 0 0,0 1 0 0 0,0 1 0 0 0,0 1 0 0 0,-1 1 0 0 0,24 6 0 0 0,-36-6 0 0 0,0 0 0 0 0,0 1 0 0 0,0 1 0 0 0,-1 0 0 0 0,1 0 0 0 0,-1 0 0 0 0,-1 1 0 0 0,1 0 0 0 0,-1 1 0 0 0,0 0 0 0 0,0 0 0 0 0,-1 0 0 0 0,8 12 0 0 0,12 27 0 0 0,-17-31 0 0 0,0 0 0 0 0,0 0 0 0 0,-1 1 0 0 0,-1 1 0 0 0,-1-1 0 0 0,0 1 0 0 0,-2 0 0 0 0,0 0 0 0 0,0 0 0 0 0,1 32 0 0 0,-3 31 0 0 0,1-50 0 0 0,-2 0 0 0 0,-1 0 0 0 0,-1 0 0 0 0,-2 0 0 0 0,-1 0 0 0 0,-14 52 0 0 0,13-68 0 0 0,-4 11 0 0 0,-1 1 0 0 0,-1-2 0 0 0,-27 44 0 0 0,-37 48 0 0 0,48-71 0 0 0,-3 0 0 0 0,-44 51 0 0 0,61-82 0 0 0,-21 26 0 0 0,-2-1 0 0 0,-1-3 0 0 0,-2 0 0 0 0,-2-3 0 0 0,-61 40 0 0 0,84-63 0 0 0,-1 0 0 0 0,0-1 0 0 0,-1-2 0 0 0,1 0 0 0 0,-1 0 0 0 0,-1-2 0 0 0,1-1 0 0 0,-1 0 0 0 0,0-2 0 0 0,0 0 0 0 0,0-2 0 0 0,0 0 0 0 0,-25-4 0 0 0,32 1 0 0 0,1-1 0 0 0,1-1 0 0 0,-1 0 0 0 0,0-1 0 0 0,1 0 0 0 0,0-1 0 0 0,1 0 0 0 0,0-1 0 0 0,0 0 0 0 0,0-1 0 0 0,1 0 0 0 0,-9-11 0 0 0,-7-3 0 0 0,-2-4 0 0 0,1-1 0 0 0,0-2 0 0 0,3 0 0 0 0,0-2 0 0 0,2 0 0 0 0,2-2 0 0 0,-23-48 0 0 0,32 55 0 0 0,2-1 0 0 0,1 0 0 0 0,1 0 0 0 0,-4-30 0 0 0,-6-118 0 0 0,14 144 0 0 0,3 25 0 0 0,-3-9 0 0 0,2 0 0 0 0,0 0 0 0 0,1 0 0 0 0,1 0 0 0 0,0 0 0 0 0,1 0 0 0 0,1 0 0 0 0,8-26 0 0 0,-7 31 0 0 0,7-17 0 0 0,1 1 0 0 0,1 0 0 0 0,1 1 0 0 0,20-28 0 0 0,42-49 0 0 0,-45 58 0 0 0,2 2 0 0 0,57-57 0 0 0,-68 80 0 0 0,1 2 0 0 0,27-16 0 0 0,-9 6 0 0 0,-19 13 0 0 0,0 1 0 0 0,1 2 0 0 0,0 0 0 0 0,1 2 0 0 0,0 0 0 0 0,1 2 0 0 0,0 0 0 0 0,0 2 0 0 0,1 1 0 0 0,0 1 0 0 0,43-2 0 0 0,-61 7 0 0 0,-1 0 0 0 0,1 1 0 0 0,0-1 0 0 0,0 1 0 0 0,0 1 0 0 0,-1 0 0 0 0,1 0 0 0 0,-1 0 0 0 0,0 1 0 0 0,0 0 0 0 0,0 0 0 0 0,-1 1 0 0 0,0 0 0 0 0,1 0 0 0 0,-1 0 0 0 0,-1 1 0 0 0,1 0 0 0 0,-1 0 0 0 0,7 12 0 0 0,126 244 0 0 0,-127-241 0 0 0,-1 1 0 0 0,-1 1 0 0 0,-1-1 0 0 0,-1 1 0 0 0,-1 0 0 0 0,-1 1 0 0 0,3 37 0 0 0,0 28 0 0 0,-4 0 0 0 0,-4 0 0 0 0,-14 103 0 0 0,8-161 0 0 0,-2-2 0 0 0,-1 1 0 0 0,-1-1 0 0 0,-2-1 0 0 0,-18 35 0 0 0,1-3 0 0 0,-40 75 0 0 0,37-79 0 0 0,25-41 0 0 0,-1-1 0 0 0,0 1 0 0 0,-1-1 0 0 0,0-1 0 0 0,-1 0 0 0 0,-1 0 0 0 0,0-1 0 0 0,0 0 0 0 0,-1-1 0 0 0,-16 11 0 0 0,-34 26 0 0 0,56-41 0 0 0,-1-1 0 0 0,0 0 0 0 0,0 0 0 0 0,0-1 0 0 0,-1 0 0 0 0,0 0 0 0 0,0-1 0 0 0,0 0 0 0 0,-1 0 0 0 0,1-1 0 0 0,-1 0 0 0 0,-16 3 0 0 0,10-4 0 0 0,2 1 0 0 0,0-1 0 0 0,0 0 0 0 0,0-1 0 0 0,0-1 0 0 0,0 0 0 0 0,0-1 0 0 0,-25-4 0 0 0,17-6 0 0 0,1-1 0 0 0,0-1 0 0 0,1-1 0 0 0,0 0 0 0 0,-31-33 0 0 0,8 8 0 0 0,9 7 0 0 0,2-2 0 0 0,2-2 0 0 0,-38-57 0 0 0,30 40 0 0 0,7 10 0 0 0,2-2 0 0 0,2-1 0 0 0,-38-95 0 0 0,56 114 0 0 0,1 1 0 0 0,2-1 0 0 0,0 0 0 0 0,2 0 0 0 0,1 0 0 0 0,3-54 0 0 0,-1 44 0 0 0,0 26 0 0 0,1 0 0 0 0,0 0 0 0 0,1 0 0 0 0,0 1 0 0 0,1-1 0 0 0,0 1 0 0 0,0-1 0 0 0,1 1 0 0 0,1 0 0 0 0,-1 0 0 0 0,2 1 0 0 0,-1-1 0 0 0,1 1 0 0 0,1 0 0 0 0,0 1 0 0 0,14-15 0 0 0,7-1 0 0 0,0 2 0 0 0,2 0 0 0 0,52-28 0 0 0,-81 49 0 0 0,67-28 0 0 0,-45 18 0 0 0,0 0 0 0 0,0 2 0 0 0,1 0 0 0 0,1 2 0 0 0,26-6 0 0 0,133-14 0 0 0,-135 21 0 0 0,-27 4 0 0 0,0 0 0 0 0,0 1 0 0 0,-1 1 0 0 0,1 1 0 0 0,0 1 0 0 0,0 1 0 0 0,-1 0 0 0 0,39 13 0 0 0,-58-15 0 0 0,1 0 0 0 0,-1 1 0 0 0,1-1 0 0 0,-1 1 0 0 0,0-1 0 0 0,0 1 0 0 0,0 0 0 0 0,1 0 0 0 0,-2 0 0 0 0,1 0 0 0 0,0 0 0 0 0,2 3 0 0 0,11 12 0 0 0,-8-11 0 0 0,5 5 0 0 0,0 1 0 0 0,0 0 0 0 0,10 15 0 0 0,-14-12 0 0 0,0 0 0 0 0,-1 1 0 0 0,-1 0 0 0 0,-1 1 0 0 0,0-1 0 0 0,-1 1 0 0 0,-1 0 0 0 0,-1 0 0 0 0,1 31 0 0 0,-3-36 0 0 0,-4 109 0 0 0,2-107 0 0 0,0 0 0 0 0,-1-1 0 0 0,-1 1 0 0 0,0-1 0 0 0,-1 0 0 0 0,-10 22 0 0 0,14-34 0 0 0,-83 139 0 0 0,74-125 0 0 0,-1-1 0 0 0,0 0 0 0 0,-1-1 0 0 0,-1-1 0 0 0,0 0 0 0 0,0 0 0 0 0,-20 12 0 0 0,3-6 0 0 0,5-2 0 0 0,-53 24 0 0 0,44-27 0 0 0,1-1 0 0 0,-2-2 0 0 0,1-1 0 0 0,-1-2 0 0 0,-1-1 0 0 0,1-2 0 0 0,-44 0 0 0 0,44-4 0 0 0,17 2 0 0 0,0-2 0 0 0,0 0 0 0 0,0-1 0 0 0,1 0 0 0 0,-1-2 0 0 0,1 0 0 0 0,-1-1 0 0 0,-27-10 0 0 0,26 3 0 0 0,13 7 0 0 0,0 1 0 0 0,-1 0 0 0 0,1 0 0 0 0,0 0 0 0 0,-1 1 0 0 0,0 0 0 0 0,-7-1 0 0 0,5 0 0 0 0,1 1 0 0 0,-1-1 0 0 0,1-1 0 0 0,0 0 0 0 0,0 0 0 0 0,0 0 0 0 0,-10-8 0 0 0,-16-9 0 0 0,-41-41 0 0 0,65 55 0 0 0,0-1 0 0 0,1-1 0 0 0,0 0 0 0 0,0-1 0 0 0,1 1 0 0 0,0-1 0 0 0,1-1 0 0 0,0 0 0 0 0,0 0 0 0 0,1 0 0 0 0,-7-22 0 0 0,11 27 0 0 0,1-1 0 0 0,0 0 0 0 0,1 1 0 0 0,0-1 0 0 0,0 0 0 0 0,0 0 0 0 0,1 1 0 0 0,0-1 0 0 0,0 0 0 0 0,0 1 0 0 0,1-1 0 0 0,0 1 0 0 0,1 0 0 0 0,-1-1 0 0 0,1 1 0 0 0,4-6 0 0 0,51-48 0 0 0,-49 51 0 0 0,-7 6 0 0 0,0 1 0 0 0,0-1 0 0 0,0 1 0 0 0,1 0 0 0 0,-1 0 0 0 0,1 0 0 0 0,0 0 0 0 0,-1 0 0 0 0,1 1 0 0 0,6-3 0 0 0,6-3 0 0 0,-1 0 0 0 0,1-1 0 0 0,17-13 0 0 0,-20 12 0 0 0,0 1 0 0 0,1 1 0 0 0,24-11 0 0 0,30-20 0 0 0,-33 29 0 0 0,15-5 0 0 0,13-10 0 0 0,0 2 0 0 0,1 4 0 0 0,118-20 0 0 0,-123 29 0 0 0,93-3 0 0 0,-142 14 0 0 0,1 0 0 0 0,-1 0 0 0 0,0 0 0 0 0,0 1 0 0 0,-1 1 0 0 0,1 0 0 0 0,-1 0 0 0 0,1 0 0 0 0,14 12 0 0 0,-22-15 0 0 0,0 0 0 0 0,0 0 0 0 0,0 0 0 0 0,0 0 0 0 0,0 0 0 0 0,0 1 0 0 0,-1-1 0 0 0,1 0 0 0 0,0 1 0 0 0,-1-1 0 0 0,1 0 0 0 0,-1 1 0 0 0,1-1 0 0 0,-1 1 0 0 0,0-1 0 0 0,1 0 0 0 0,-1 3 0 0 0,1 3 0 0 0,3 4 0 0 0,0 1 0 0 0,-1 0 0 0 0,-1 0 0 0 0,0 0 0 0 0,0 0 0 0 0,-1 0 0 0 0,-1 0 0 0 0,0 0 0 0 0,-1 0 0 0 0,0 0 0 0 0,-1 0 0 0 0,0 0 0 0 0,-1 0 0 0 0,-6 16 0 0 0,5-17 0 0 0,-1 0 0 0 0,0-1 0 0 0,-1 1 0 0 0,0-1 0 0 0,-1 0 0 0 0,0-1 0 0 0,0 1 0 0 0,-1-2 0 0 0,0 1 0 0 0,-10 7 0 0 0,-39 48 0 0 0,41-44 0 0 0,0 0 0 0 0,0-1 0 0 0,-2 0 0 0 0,-1-2 0 0 0,0 0 0 0 0,-1-1 0 0 0,-1-1 0 0 0,-23 13 0 0 0,0 0 0 0 0,35-21 0 0 0,-1-1 0 0 0,0 0 0 0 0,0 0 0 0 0,-19 7 0 0 0,4-3 0 0 0,0-2 0 0 0,0 0 0 0 0,-1-2 0 0 0,0 0 0 0 0,0-2 0 0 0,0-1 0 0 0,-1-1 0 0 0,1-1 0 0 0,-42-5 0 0 0,61 2 0 0 0,1 0 0 0 0,-1 0 0 0 0,1-1 0 0 0,-1 0 0 0 0,1 0 0 0 0,0-1 0 0 0,0 1 0 0 0,0-1 0 0 0,1-1 0 0 0,0 1 0 0 0,-1-1 0 0 0,1 0 0 0 0,1 0 0 0 0,-5-6 0 0 0,-5-7 0 0 0,2-1 0 0 0,0 0 0 0 0,-13-28 0 0 0,14 21 0 0 0,1 0 0 0 0,1-1 0 0 0,2 0 0 0 0,-7-45 0 0 0,4 15 0 0 0,-3-74 0 0 0,12 108 0 0 0,1 1 0 0 0,2 0 0 0 0,0-1 0 0 0,1 1 0 0 0,1 0 0 0 0,12-35 0 0 0,-2 11 0 0 0,-10 31 0 0 0,1 0 0 0 0,0 0 0 0 0,1 1 0 0 0,0-1 0 0 0,13-19 0 0 0,6-4 0 0 0,2 2 0 0 0,1 0 0 0 0,1 2 0 0 0,51-45 0 0 0,-75 75 0 0 0,16-15 0 0 0,2 1 0 0 0,0 0 0 0 0,1 2 0 0 0,0 1 0 0 0,1 1 0 0 0,36-14 0 0 0,-7 8 0 0 0,-33 12 0 0 0,0 1 0 0 0,0 0 0 0 0,40-6 0 0 0,5 4 0 0 0,-34 3 0 0 0,57-1 0 0 0,-46 7 0 0 0,61 8 0 0 0,-89-6 0 0 0,0 1 0 0 0,0 1 0 0 0,0 0 0 0 0,-1 1 0 0 0,1 0 0 0 0,-1 2 0 0 0,17 9 0 0 0,-8-2 0 0 0,19 12 0 0 0,42 33 0 0 0,-74-50 0 0 0,1 0 0 0 0,-2 0 0 0 0,1 0 0 0 0,-1 1 0 0 0,-1 1 0 0 0,0 0 0 0 0,0 0 0 0 0,11 24 0 0 0,-17-32 0 0 0,6 15 0 0 0,0 1 0 0 0,-1 0 0 0 0,-1 0 0 0 0,-1 0 0 0 0,4 29 0 0 0,-3 12 0 0 0,0 0 0 0 0,-2 0 0 0 0,-5 77 0 0 0,-7-81 0 0 0,-3-1 0 0 0,-2 0 0 0 0,-3-1 0 0 0,-1-1 0 0 0,-34 70 0 0 0,39-98 0 0 0,-1-1 0 0 0,-28 43 0 0 0,34-59 0 0 0,0-1 0 0 0,-1 0 0 0 0,1 0 0 0 0,-18 12 0 0 0,-9 8 0 0 0,23-16 0 0 0,0-1 0 0 0,-1 0 0 0 0,0-1 0 0 0,-1 0 0 0 0,-22 12 0 0 0,29-18 0 0 0,-1-1 0 0 0,0 1 0 0 0,0-1 0 0 0,0 0 0 0 0,0-1 0 0 0,0 0 0 0 0,0 0 0 0 0,0 0 0 0 0,0-1 0 0 0,-1 0 0 0 0,1 0 0 0 0,0-1 0 0 0,-11-2 0 0 0,0-10 0 0 0,-19-21 0 0 0,23 23 0 0 0,1-1 0 0 0,1 0 0 0 0,0-1 0 0 0,-18-24 0 0 0,6-8 0 0 0,-32-83 0 0 0,9 17 0 0 0,36 83 0 0 0,1-1 0 0 0,2 0 0 0 0,1 0 0 0 0,1-1 0 0 0,1 0 0 0 0,0-32 0 0 0,-2-6 0 0 0,4 50 0 0 0,0 0 0 0 0,1-1 0 0 0,2 1 0 0 0,0-1 0 0 0,0 1 0 0 0,2-1 0 0 0,0 1 0 0 0,1 0 0 0 0,1 0 0 0 0,1 0 0 0 0,1 0 0 0 0,15-33 0 0 0,3 7 0 0 0,-8 12 0 0 0,1 1 0 0 0,2 0 0 0 0,1 2 0 0 0,1 0 0 0 0,42-43 0 0 0,-60 69 0 0 0,117-103 0 0 0,-100 90 0 0 0,0 1 0 0 0,1 1 0 0 0,1 1 0 0 0,26-12 0 0 0,-8 9 0 0 0,6-5 0 0 0,1 2 0 0 0,0 2 0 0 0,91-18 0 0 0,-72 24 0 0 0,247-28 0 0 0,-269 37 0 0 0,0 2 0 0 0,0 2 0 0 0,0 1 0 0 0,0 3 0 0 0,49 12 0 0 0,-72-11 0 0 0,1 1 0 0 0,-1 0 0 0 0,-1 2 0 0 0,1 0 0 0 0,-2 1 0 0 0,0 1 0 0 0,0 1 0 0 0,20 18 0 0 0,-24-15 0 0 0,0 0 0 0 0,-1 1 0 0 0,19 31 0 0 0,-32-46 0 0 0,1 2 0 0 0,1 1 0 0 0,-1 0 0 0 0,0 0 0 0 0,0-1 0 0 0,-1 2 0 0 0,2 7 0 0 0,8 22 0 0 0,-4-17 0 0 0,0 1 0 0 0,-2 1 0 0 0,0-1 0 0 0,-1 1 0 0 0,2 31 0 0 0,-2 107 0 0 0,-5-105 0 0 0,0-22 0 0 0,-1 0 0 0 0,-2 0 0 0 0,-1 0 0 0 0,-13 42 0 0 0,-47 113 0 0 0,20-66 0 0 0,30-87 0 0 0,-2 0 0 0 0,-1 0 0 0 0,-1-2 0 0 0,-2 0 0 0 0,-1-2 0 0 0,-30 31 0 0 0,7-5 0 0 0,34-44 0 0 0,0 0 0 0 0,-1 0 0 0 0,-1-1 0 0 0,0-1 0 0 0,0 0 0 0 0,-25 12 0 0 0,6-2 0 0 0,21-13 0 0 0,-1-1 0 0 0,0 0 0 0 0,0-1 0 0 0,0 0 0 0 0,-15 2 0 0 0,-9 3 0 0 0,14-3 0 0 0,1-1 0 0 0,-1-2 0 0 0,1 0 0 0 0,-1-1 0 0 0,0-1 0 0 0,0-2 0 0 0,0 0 0 0 0,-34-6 0 0 0,48 5 0 0 0,1 0 0 0 0,0-1 0 0 0,0 0 0 0 0,0 0 0 0 0,0 0 0 0 0,-11-8 0 0 0,-8-4 0 0 0,1 1 0 0 0,0 0 0 0 0,1-2 0 0 0,1-1 0 0 0,0-1 0 0 0,2-1 0 0 0,-37-40 0 0 0,-101-145 0 0 0,151 192 0 0 0,-8-12 0 0 0,1-2 0 0 0,1 1 0 0 0,1-2 0 0 0,2 0 0 0 0,1 0 0 0 0,0-1 0 0 0,2 0 0 0 0,-6-43 0 0 0,4-9 0 0 0,1-148 0 0 0,9 208 0 0 0,1-1 0 0 0,2 1 0 0 0,0 0 0 0 0,1 0 0 0 0,0 1 0 0 0,2-1 0 0 0,11-24 0 0 0,4-1 0 0 0,49-74 0 0 0,-44 79 0 0 0,3 2 0 0 0,1 1 0 0 0,55-53 0 0 0,114-80 0 0 0,-185 158 0 0 0,23-16 0 0 0,1 0 0 0 0,2 3 0 0 0,1 1 0 0 0,0 2 0 0 0,2 2 0 0 0,0 2 0 0 0,1 2 0 0 0,1 1 0 0 0,82-14 0 0 0,-54 18 0 0 0,-30 3 0 0 0,1 2 0 0 0,1 2 0 0 0,-1 2 0 0 0,0 2 0 0 0,57 6 0 0 0,-88-2 0 0 0,0-1 0 0 0,0 2 0 0 0,0 0 0 0 0,-1 0 0 0 0,1 1 0 0 0,-1 1 0 0 0,21 15 0 0 0,-4 0 0 0 0,46 46 0 0 0,-58-48 0 0 0,-1 1 0 0 0,0 0 0 0 0,-2 1 0 0 0,0 1 0 0 0,-2 0 0 0 0,-1 1 0 0 0,0 0 0 0 0,7 28 0 0 0,-8-8 0 0 0,-1 1 0 0 0,-2 1 0 0 0,-2-1 0 0 0,-3 1 0 0 0,-1 0 0 0 0,-7 57 0 0 0,-1-28 0 0 0,-3-1 0 0 0,-4-1 0 0 0,-2 0 0 0 0,-42 112 0 0 0,12-70 0 0 0,-120 213 0 0 0,147-296 0 0 0,-1-2 0 0 0,-2 0 0 0 0,-1-1 0 0 0,-1-1 0 0 0,-1-1 0 0 0,-2-2 0 0 0,-1 0 0 0 0,-36 24 0 0 0,51-40 0 0 0,-1-1 0 0 0,-1-1 0 0 0,-29 11 0 0 0,26-11 0 0 0,5-3 0 0 0,0-1 0 0 0,0 0 0 0 0,0-1 0 0 0,0-1 0 0 0,0 0 0 0 0,0-1 0 0 0,0 0 0 0 0,0-1 0 0 0,0 0 0 0 0,0-1 0 0 0,0 0 0 0 0,-19-7 0 0 0,22 4 0 0 0,-8-3 0 0 0,2 0 0 0 0,-1-1 0 0 0,1-1 0 0 0,0 0 0 0 0,-20-19 0 0 0,10 4 0 0 0,-16-16 0 0 0,1-1 0 0 0,1-2 0 0 0,3-2 0 0 0,-44-72 0 0 0,-59-154 0 0 0,122 230 0 0 0,2-1 0 0 0,2-1 0 0 0,2 0 0 0 0,-11-76 0 0 0,-3-286 0 0 0,27 382 0 0 0,2 0 0 0 0,2 0 0 0 0,0 1 0 0 0,1-1 0 0 0,1 1 0 0 0,1 1 0 0 0,18-36 0 0 0,28-36 0 0 0,-44 73 0 0 0,-6 14 0 0 0,0-1 0 0 0,0 0 0 0 0,1 1 0 0 0,0-1 0 0 0,0 1 0 0 0,0 1 0 0 0,11-11 0 0 0,50-46 0 0 0,48-41 0 0 0,-98 91 0 0 0,0 2 0 0 0,0 0 0 0 0,1 0 0 0 0,1 2 0 0 0,28-12 0 0 0,-12 9 0 0 0,-2-1 0 0 0,1 3 0 0 0,0 0 0 0 0,56-8 0 0 0,225 4 0 0 0,-311 14 0 0 0,12 1 0 0 0,-1 1 0 0 0,1 0 0 0 0,-1 0 0 0 0,0 2 0 0 0,0-1 0 0 0,0 2 0 0 0,0 0 0 0 0,0 1 0 0 0,-1 0 0 0 0,0 1 0 0 0,0 0 0 0 0,-1 1 0 0 0,0 1 0 0 0,17 15 0 0 0,-1 2 0 0 0,-2 2 0 0 0,-1 1 0 0 0,-1 0 0 0 0,32 52 0 0 0,-54-78 0 0 0,4 7 0 0 0,0-1 0 0 0,0 1 0 0 0,-1 0 0 0 0,0 1 0 0 0,-1-1 0 0 0,4 17 0 0 0,10 31 0 0 0,-12-42 0 0 0,-1-1 0 0 0,-1 1 0 0 0,4 28 0 0 0,-6-23 0 0 0,8 167 0 0 0,-10-166 0 0 0,-2 0 0 0 0,0 1 0 0 0,-2-1 0 0 0,0 0 0 0 0,-1-1 0 0 0,-11 29 0 0 0,7-29 0 0 0,-94 210 0 0 0,88-203 0 0 0,-9 19 0 0 0,-2 0 0 0 0,-59 79 0 0 0,-109 90 0 0 0,158-181 0 0 0,-1-1 0 0 0,-2-2 0 0 0,-75 46 0 0 0,92-66 0 0 0,0-2 0 0 0,0 0 0 0 0,-1-2 0 0 0,0 0 0 0 0,0-2 0 0 0,-1 0 0 0 0,-24 1 0 0 0,-1-2 0 0 0,0-2 0 0 0,-71-5 0 0 0,108 1 0 0 0,0-1 0 0 0,0 0 0 0 0,1-1 0 0 0,-1 0 0 0 0,1-1 0 0 0,-1-1 0 0 0,-18-9 0 0 0,-72-52 0 0 0,55 33 0 0 0,-120-98 0 0 0,140 105 0 0 0,1-1 0 0 0,1-1 0 0 0,1-1 0 0 0,1-2 0 0 0,-29-52 0 0 0,-72-177 0 0 0,112 227 0 0 0,1-1 0 0 0,2-1 0 0 0,-7-50 0 0 0,-3-109 0 0 0,17 168 0 0 0,0 0 0 0 0,2 0 0 0 0,1 0 0 0 0,2 0 0 0 0,0 0 0 0 0,1 1 0 0 0,2-1 0 0 0,1 1 0 0 0,11-28 0 0 0,-15 47 0 0 0,122-247 0 0 0,-109 226 0 0 0,1 1 0 0 0,2 1 0 0 0,0 1 0 0 0,2 0 0 0 0,0 2 0 0 0,47-38 0 0 0,-18 26 0 0 0,87-43 0 0 0,-127 71 0 0 0,5 0 0 0 0,-1 1 0 0 0,1 0 0 0 0,0 1 0 0 0,1 1 0 0 0,22-3 0 0 0,-6 1 0 0 0,6-1 0 0 0,-1 3 0 0 0,1 0 0 0 0,0 3 0 0 0,67 7 0 0 0,-88-4 0 0 0,0 1 0 0 0,-1 1 0 0 0,1 0 0 0 0,28 14 0 0 0,-16-6 0 0 0,-5-2 0 0 0,-1 1 0 0 0,0 2 0 0 0,-1 0 0 0 0,0 1 0 0 0,-1 1 0 0 0,31 32 0 0 0,-21-16 0 0 0,-1 2 0 0 0,-1 1 0 0 0,24 41 0 0 0,-5 15 0 0 0,-28-49 0 0 0,-10-23 0 0 0,-2 0 0 0 0,0 0 0 0 0,-1 1 0 0 0,8 39 0 0 0,6 5 0 0 0,-16-51 0 0 0,0 0 0 0 0,-1 0 0 0 0,-1 0 0 0 0,3 14 0 0 0,1 26 0 0 0,-2 0 0 0 0,-3 1 0 0 0,-7 92 0 0 0,0-122 0 0 0,-1-1 0 0 0,-1 0 0 0 0,-2-1 0 0 0,0 0 0 0 0,-1 0 0 0 0,-20 31 0 0 0,-7 17 0 0 0,18-34 0 0 0,-2-2 0 0 0,-2-1 0 0 0,-1 0 0 0 0,-1-2 0 0 0,-2-1 0 0 0,-1-1 0 0 0,-1-2 0 0 0,-2 0 0 0 0,0-2 0 0 0,-50 30 0 0 0,50-35 0 0 0,22-13 0 0 0,0-1 0 0 0,0-1 0 0 0,-1 1 0 0 0,0-1 0 0 0,1-1 0 0 0,-1 0 0 0 0,-1 0 0 0 0,-11 2 0 0 0,-18 2 0 0 0,17-2 0 0 0,-2-2 0 0 0,-26 2 0 0 0,3-3 0 0 0,-45 0 0 0 0,85-4 0 0 0,-1 1 0 0 0,1-2 0 0 0,0 1 0 0 0,0-1 0 0 0,0 0 0 0 0,0-1 0 0 0,0 0 0 0 0,-14-7 0 0 0,-46-32 0 0 0,2-4 0 0 0,-88-77 0 0 0,129 98 0 0 0,1-1 0 0 0,1-1 0 0 0,1-2 0 0 0,1 0 0 0 0,2-1 0 0 0,1 0 0 0 0,1-2 0 0 0,2 0 0 0 0,-13-39 0 0 0,15 33 0 0 0,2-1 0 0 0,2 0 0 0 0,1 0 0 0 0,2-1 0 0 0,2 0 0 0 0,1 0 0 0 0,6-74 0 0 0,-1 97 0 0 0,1 0 0 0 0,1 1 0 0 0,0-1 0 0 0,1 1 0 0 0,1 1 0 0 0,1-1 0 0 0,0 1 0 0 0,1 0 0 0 0,0 0 0 0 0,21-25 0 0 0,-10 16 0 0 0,1 2 0 0 0,2 0 0 0 0,0 2 0 0 0,1 0 0 0 0,32-20 0 0 0,-45 34 0 0 0,0 0 0 0 0,1 1 0 0 0,19-7 0 0 0,10-5 0 0 0,-19 6 0 0 0,4-3 0 0 0,1 1 0 0 0,1 2 0 0 0,34-11 0 0 0,-15 12 0 0 0,59-5 0 0 0,-69 11 0 0 0,36-2 0 0 0,100 6 0 0 0,-135 1 0 0 0,-2 1 0 0 0,-1 1 0 0 0,0 1 0 0 0,0 2 0 0 0,48 15 0 0 0,-47-9 0 0 0,-1 2 0 0 0,0 1 0 0 0,0 1 0 0 0,-2 2 0 0 0,0 2 0 0 0,55 43 0 0 0,-45-29 0 0 0,-22-20 0 0 0,-1 2 0 0 0,-1 1 0 0 0,22 24 0 0 0,-16-14 0 0 0,-3-2 0 0 0,0 0 0 0 0,16 29 0 0 0,-23-31 0 0 0,-5-11 0 0 0,-2 0 0 0 0,0 1 0 0 0,0 0 0 0 0,-1 0 0 0 0,-1 1 0 0 0,7 23 0 0 0,6 29 0 0 0,2 11 0 0 0,-4 13 0 0 0,-11-65 0 0 0,0-1 0 0 0,-1 1 0 0 0,-1 0 0 0 0,-2 1 0 0 0,0-1 0 0 0,-2 0 0 0 0,-4 34 0 0 0,-1-27 0 0 0,3-12 0 0 0,0 0 0 0 0,-1-1 0 0 0,-1 1 0 0 0,-1-1 0 0 0,-1 0 0 0 0,-1-1 0 0 0,0 1 0 0 0,-1-1 0 0 0,-20 29 0 0 0,9-25 0 0 0,-18 26 0 0 0,35-42 0 0 0,0 0 0 0 0,-1-1 0 0 0,0 0 0 0 0,0 1 0 0 0,-1-1 0 0 0,1-1 0 0 0,-1 1 0 0 0,0-1 0 0 0,-10 7 0 0 0,-14 12 0 0 0,14-13 0 0 0,-1 0 0 0 0,0 0 0 0 0,-1-2 0 0 0,0 0 0 0 0,0-1 0 0 0,-1-1 0 0 0,1 0 0 0 0,-1-2 0 0 0,-1 0 0 0 0,1-1 0 0 0,0 0 0 0 0,-1-2 0 0 0,0 0 0 0 0,1-1 0 0 0,-37-5 0 0 0,44 2 0 0 0,0-1 0 0 0,1 0 0 0 0,-1 0 0 0 0,1-1 0 0 0,-18-12 0 0 0,3 2 0 0 0,11 6 0 0 0,0-1 0 0 0,1 0 0 0 0,0-1 0 0 0,0-1 0 0 0,1 0 0 0 0,-13-18 0 0 0,0-3 0 0 0,-31-51 0 0 0,36 46 0 0 0,2-1 0 0 0,-16-48 0 0 0,-7-14 0 0 0,27 63 0 0 0,1-1 0 0 0,2-1 0 0 0,1 0 0 0 0,3-1 0 0 0,1 1 0 0 0,1-1 0 0 0,3-62 0 0 0,3 80 0 0 0,0 0 0 0 0,2 0 0 0 0,1 0 0 0 0,1 0 0 0 0,1 1 0 0 0,1 0 0 0 0,14-34 0 0 0,-1 15 0 0 0,2 1 0 0 0,50-70 0 0 0,-26 55 0 0 0,1 2 0 0 0,3 2 0 0 0,3 2 0 0 0,98-71 0 0 0,-121 99 0 0 0,0 1 0 0 0,0 2 0 0 0,2 1 0 0 0,1 2 0 0 0,0 1 0 0 0,0 1 0 0 0,36-8 0 0 0,1 5 0 0 0,0 4 0 0 0,1 2 0 0 0,-1 4 0 0 0,2 2 0 0 0,-1 4 0 0 0,108 13 0 0 0,-152-8 0 0 0,-1 1 0 0 0,-1 2 0 0 0,1 0 0 0 0,-1 2 0 0 0,0 0 0 0 0,32 20 0 0 0,-26-12 0 0 0,-2 2 0 0 0,0 0 0 0 0,-2 2 0 0 0,37 36 0 0 0,-51-45 0 0 0,-1 1 0 0 0,0 0 0 0 0,-1 0 0 0 0,-1 1 0 0 0,0 0 0 0 0,14 32 0 0 0,1 13 0 0 0,-15-39 0 0 0,-1 1 0 0 0,-1 1 0 0 0,-1-1 0 0 0,5 24 0 0 0,-4 12 0 0 0,-2 0 0 0 0,-3 1 0 0 0,-2-1 0 0 0,-13 112 0 0 0,9-158 0 0 0,0 0 0 0 0,-1 0 0 0 0,-1 0 0 0 0,-7 16 0 0 0,-4 10 0 0 0,-7 20 0 0 0,-3-2 0 0 0,-2-1 0 0 0,-2-1 0 0 0,-3-2 0 0 0,-2-1 0 0 0,-76 84 0 0 0,101-123 0 0 0,-2-2 0 0 0,1 1 0 0 0,-1-1 0 0 0,-1-1 0 0 0,0 0 0 0 0,0-1 0 0 0,-1 0 0 0 0,0-1 0 0 0,0-1 0 0 0,-1 0 0 0 0,1-1 0 0 0,-25 5 0 0 0,11-4 0 0 0,18-3 0 0 0,-1 0 0 0 0,0-1 0 0 0,0 0 0 0 0,-1-1 0 0 0,1 0 0 0 0,0-1 0 0 0,0 0 0 0 0,-1 0 0 0 0,1-1 0 0 0,-19-5 0 0 0,15-1 0 0 0,-1 0 0 0 0,1-1 0 0 0,1-1 0 0 0,0 0 0 0 0,0-1 0 0 0,1-1 0 0 0,0 0 0 0 0,1-1 0 0 0,0 0 0 0 0,-13-18 0 0 0,4 3 0 0 0,1-2 0 0 0,2 0 0 0 0,0-1 0 0 0,-14-37 0 0 0,0-8 0 0 0,4-2 0 0 0,-28-123 0 0 0,47 157 0 0 0,2 0 0 0 0,2-1 0 0 0,2 1 0 0 0,1-1 0 0 0,3 1 0 0 0,9-67 0 0 0,-2 77 0 0 0,0 1 0 0 0,26-60 0 0 0,-25 69 0 0 0,1 4 0 0 0,0 1 0 0 0,1 0 0 0 0,0 0 0 0 0,20-21 0 0 0,4-7 0 0 0,-3 1 0 0 0,55-59 0 0 0,-74 91 0 0 0,0 0 0 0 0,1 1 0 0 0,0 1 0 0 0,0 0 0 0 0,1 1 0 0 0,1 0 0 0 0,0 1 0 0 0,23-9 0 0 0,6 1 0 0 0,-28 10 0 0 0,0 0 0 0 0,0 1 0 0 0,1 1 0 0 0,27-4 0 0 0,-1 3 0 0 0,104-9 0 0 0,-132 15 0 0 0,0 0 0 0 0,-1 1 0 0 0,1 1 0 0 0,-1 1 0 0 0,1 0 0 0 0,-1 0 0 0 0,22 10 0 0 0,-12-2 0 0 0,0 1 0 0 0,-1 1 0 0 0,-1 1 0 0 0,0 1 0 0 0,-1 1 0 0 0,0 1 0 0 0,-2 1 0 0 0,0 1 0 0 0,-1 1 0 0 0,-1 0 0 0 0,-1 2 0 0 0,25 39 0 0 0,-17-19 0 0 0,30 72 0 0 0,-47-89 0 0 0,-1 1 0 0 0,-1 1 0 0 0,5 52 0 0 0,-3-20 0 0 0,-3-14 0 0 0,-2 1 0 0 0,-1 0 0 0 0,-3 0 0 0 0,-2 0 0 0 0,-12 61 0 0 0,12-93 0 0 0,0 1 0 0 0,-1-1 0 0 0,-8 17 0 0 0,-2 8 0 0 0,-1 22 0 0 0,-60 103 0 0 0,45-106 0 0 0,-3-1 0 0 0,-2-2 0 0 0,-3-1 0 0 0,-81 90 0 0 0,111-137 0 0 0,0 0 0 0 0,0 0 0 0 0,0-1 0 0 0,-1 0 0 0 0,0 0 0 0 0,0-1 0 0 0,-1-1 0 0 0,1 1 0 0 0,-1-1 0 0 0,0-1 0 0 0,-12 3 0 0 0,-1-1 0 0 0,0-1 0 0 0,0-1 0 0 0,-40 0 0 0 0,58-4 0 0 0,0 1 0 0 0,0-1 0 0 0,1 0 0 0 0,-1-1 0 0 0,1 1 0 0 0,-1-1 0 0 0,1 0 0 0 0,-1 0 0 0 0,1 0 0 0 0,0-1 0 0 0,0 1 0 0 0,0-1 0 0 0,0 0 0 0 0,0 0 0 0 0,-3-5 0 0 0,-4-3 0 0 0,1 0 0 0 0,0-2 0 0 0,-8-12 0 0 0,-45-88 0 0 0,30 49 0 0 0,22 42 0 0 0,0-1 0 0 0,2-1 0 0 0,1 0 0 0 0,0 0 0 0 0,2-1 0 0 0,-5-35 0 0 0,5-6 0 0 0,1-81 0 0 0,5 135 0 0 0,1-1 0 0 0,1 1 0 0 0,0-1 0 0 0,0 1 0 0 0,1 0 0 0 0,1 0 0 0 0,0 0 0 0 0,9-18 0 0 0,5-2 0 0 0,34-48 0 0 0,-23 39 0 0 0,-8 14 0 0 0,1 1 0 0 0,1 0 0 0 0,1 2 0 0 0,2 1 0 0 0,0 1 0 0 0,1 1 0 0 0,1 2 0 0 0,57-30 0 0 0,67-17 0 0 0,-126 59 0 0 0,-1 0 0 0 0,1 2 0 0 0,0 1 0 0 0,1 1 0 0 0,-1 1 0 0 0,1 1 0 0 0,-1 2 0 0 0,41 5 0 0 0,-48-3 0 0 0,-1 2 0 0 0,0-1 0 0 0,0 2 0 0 0,-1 1 0 0 0,1 0 0 0 0,-1 1 0 0 0,-1 1 0 0 0,0 0 0 0 0,0 2 0 0 0,16 12 0 0 0,-16-7 0 0 0,-1 0 0 0 0,0 2 0 0 0,-2-1 0 0 0,0 2 0 0 0,19 33 0 0 0,-18-29 0 0 0,-9-12 0 0 0,1 1 0 0 0,-2-1 0 0 0,1 1 0 0 0,-2 0 0 0 0,1 0 0 0 0,-2 0 0 0 0,1 1 0 0 0,-1 12 0 0 0,1 111 0 0 0,-4-82 0 0 0,1-48 0 0 0,1 4 0 0 0,-1 0 0 0 0,-1 0 0 0 0,1 0 0 0 0,-2-1 0 0 0,1 1 0 0 0,-1 0 0 0 0,-1-1 0 0 0,-3 10 0 0 0,-22 43 0 0 0,-3-2 0 0 0,-2-1 0 0 0,-2-1 0 0 0,-48 57 0 0 0,41-61 0 0 0,29-36 0 0 0,0 0 0 0 0,-1-1 0 0 0,-1 0 0 0 0,0-2 0 0 0,-34 27 0 0 0,-22 15 0 0 0,47-40 0 0 0,22-15 0 0 0,0 0 0 0 0,0-1 0 0 0,0 1 0 0 0,-1 0 0 0 0,1-1 0 0 0,0 0 0 0 0,-1 1 0 0 0,0-1 0 0 0,1 0 0 0 0,-1 0 0 0 0,0 0 0 0 0,1-1 0 0 0,-1 1 0 0 0,0-1 0 0 0,0 1 0 0 0,-3-1 0 0 0,3 0 0 0 0,0 1 0 0 0,0-1 0 0 0,1 0 0 0 0,-1 0 0 0 0,0 0 0 0 0,0-1 0 0 0,0 1 0 0 0,0-1 0 0 0,0 0 0 0 0,0 1 0 0 0,0-1 0 0 0,1 0 0 0 0,-1-1 0 0 0,0 1 0 0 0,1 0 0 0 0,-1-1 0 0 0,1 0 0 0 0,-1 1 0 0 0,1-1 0 0 0,0 0 0 0 0,0 0 0 0 0,0 0 0 0 0,0-1 0 0 0,0 1 0 0 0,0 0 0 0 0,1-1 0 0 0,-1 1 0 0 0,1-1 0 0 0,-1 1 0 0 0,0-4 0 0 0,-33-93 0 0 0,22 32 0 0 0,2-1 0 0 0,4-1 0 0 0,3 1 0 0 0,3-1 0 0 0,8-75 0 0 0,-6 126 0 0 0,2 1 0 0 0,0-1 0 0 0,1 1 0 0 0,1 0 0 0 0,0 1 0 0 0,1-1 0 0 0,13-22 0 0 0,6-7 0 0 0,38-49 0 0 0,-27 43 0 0 0,-18 27 0 0 0,1 1 0 0 0,1 2 0 0 0,1 0 0 0 0,1 1 0 0 0,1 1 0 0 0,1 0 0 0 0,0 3 0 0 0,2 0 0 0 0,0 1 0 0 0,1 1 0 0 0,0 2 0 0 0,1 1 0 0 0,0 1 0 0 0,1 1 0 0 0,0 1 0 0 0,58-8 0 0 0,-74 15 0 0 0,1 1 0 0 0,-1 1 0 0 0,1 0 0 0 0,-1 1 0 0 0,0 0 0 0 0,1 1 0 0 0,-1 0 0 0 0,0 1 0 0 0,0 1 0 0 0,0 0 0 0 0,-1 1 0 0 0,15 7 0 0 0,0 8 0 0 0,-2 0 0 0 0,0 2 0 0 0,-1 1 0 0 0,-1 1 0 0 0,-2 1 0 0 0,0 0 0 0 0,-1 2 0 0 0,-2 0 0 0 0,28 57 0 0 0,-44-79 0 0 0,0 0 0 0 0,-1 0 0 0 0,1 0 0 0 0,-1 0 0 0 0,0 1 0 0 0,0 5 0 0 0,4 21 0 0 0,0-17 0 0 0,-1 0 0 0 0,0 0 0 0 0,-2 1 0 0 0,0 0 0 0 0,0 20 0 0 0,-1 15 0 0 0,0-28 0 0 0,0-1 0 0 0,-2 1 0 0 0,0 0 0 0 0,-2 0 0 0 0,0-1 0 0 0,-12 41 0 0 0,-8 23 0 0 0,-4-23 0 0 0,-2-2 0 0 0,-2-1 0 0 0,-79 111 0 0 0,104-163 0 0 0,-1-1 0 0 0,1 0 0 0 0,-1 0 0 0 0,-1 0 0 0 0,1-1 0 0 0,-12 7 0 0 0,-4 4 0 0 0,-1-2 0 0 0,15-12 0 0 0,0-1 0 0 0,0 0 0 0 0,0-1 0 0 0,0 1 0 0 0,-13-1 0 0 0,19-1 0 0 0,0-1 0 0 0,0 1 0 0 0,0 0 0 0 0,0-1 0 0 0,0 1 0 0 0,0-1 0 0 0,1 0 0 0 0,-1 0 0 0 0,0 0 0 0 0,0-1 0 0 0,1 1 0 0 0,-1 0 0 0 0,0-1 0 0 0,1 0 0 0 0,0 0 0 0 0,-1 0 0 0 0,-3-4 0 0 0,-39-70 0 0 0,39 64 0 0 0,0 1 0 0 0,1-1 0 0 0,0 0 0 0 0,0 0 0 0 0,2-1 0 0 0,-1 0 0 0 0,-1-19 0 0 0,-6-17 0 0 0,-2 0 0 0 0,-7-72 0 0 0,17 96 0 0 0,2 0 0 0 0,0 0 0 0 0,2-1 0 0 0,7-47 0 0 0,33-38 0 0 0,-37 91 0 0 0,2 0 0 0 0,0 1 0 0 0,2-1 0 0 0,0 1 0 0 0,1 1 0 0 0,12-20 0 0 0,2 3 0 0 0,2 1 0 0 0,1 0 0 0 0,2 2 0 0 0,1 1 0 0 0,2 2 0 0 0,40-32 0 0 0,-56 50 0 0 0,5-4 0 0 0,0 0 0 0 0,39-20 0 0 0,-49 30 0 0 0,1 1 0 0 0,1 0 0 0 0,-1 1 0 0 0,0 1 0 0 0,1-1 0 0 0,-1 2 0 0 0,1-1 0 0 0,18 2 0 0 0,-29 0 0 0 0,8-1 0 0 0,-1 1 0 0 0,0 0 0 0 0,0 0 0 0 0,0 1 0 0 0,1 0 0 0 0,-1 0 0 0 0,0 1 0 0 0,0 0 0 0 0,-1 0 0 0 0,1 1 0 0 0,12 6 0 0 0,-10 2 0 0 0,-1-1 0 0 0,0 1 0 0 0,-1 1 0 0 0,9 14 0 0 0,-12-18 0 0 0,4 5 0 0 0,0 1 0 0 0,-1 0 0 0 0,0 0 0 0 0,-1 1 0 0 0,-1 0 0 0 0,0 1 0 0 0,-2-1 0 0 0,6 27 0 0 0,10 123 0 0 0,-19-142 0 0 0,-1 1 0 0 0,-1 0 0 0 0,-1-1 0 0 0,-1 1 0 0 0,-7 25 0 0 0,2-14 0 0 0,3-15 0 0 0,0 0 0 0 0,-1 0 0 0 0,-15 32 0 0 0,-41 95 0 0 0,50-112 0 0 0,-2-1 0 0 0,-1-1 0 0 0,-1 0 0 0 0,-29 43 0 0 0,-70 58 0 0 0,71-85 0 0 0,43-47 0 0 0,0-1 0 0 0,0 1 0 0 0,0-1 0 0 0,0 0 0 0 0,0 1 0 0 0,0-1 0 0 0,-1 0 0 0 0,1 0 0 0 0,0 0 0 0 0,-1 0 0 0 0,1 0 0 0 0,-1 0 0 0 0,1 0 0 0 0,-1 0 0 0 0,1-1 0 0 0,-1 1 0 0 0,0 0 0 0 0,1-1 0 0 0,-1 1 0 0 0,0-1 0 0 0,1 0 0 0 0,-1 0 0 0 0,0 0 0 0 0,0 0 0 0 0,1 0 0 0 0,-1 0 0 0 0,0 0 0 0 0,1 0 0 0 0,-1-1 0 0 0,0 1 0 0 0,0 0 0 0 0,1-1 0 0 0,-1 0 0 0 0,1 1 0 0 0,-1-1 0 0 0,1 0 0 0 0,-1 0 0 0 0,1 0 0 0 0,-1 0 0 0 0,1 0 0 0 0,0 0 0 0 0,-1 0 0 0 0,1-1 0 0 0,0 1 0 0 0,0 0 0 0 0,0-1 0 0 0,0 1 0 0 0,0-1 0 0 0,-1-2 0 0 0,-4-7 0 0 0,0 0 0 0 0,1 0 0 0 0,0 0 0 0 0,1-1 0 0 0,-4-17 0 0 0,-2-19 0 0 0,3 0 0 0 0,2 0 0 0 0,0-67 0 0 0,6 105 0 0 0,0 0 0 0 0,0 1 0 0 0,1-1 0 0 0,0 0 0 0 0,1 0 0 0 0,0 1 0 0 0,8-17 0 0 0,5-17 0 0 0,-6 17 0 0 0,2 1 0 0 0,0 0 0 0 0,1 1 0 0 0,1 1 0 0 0,1 0 0 0 0,2 1 0 0 0,0 1 0 0 0,1 0 0 0 0,1 1 0 0 0,1 1 0 0 0,0 1 0 0 0,2 1 0 0 0,36-23 0 0 0,-46 28 0 0 0,-11 10 0 0 0,0 0 0 0 0,0 0 0 0 0,1 1 0 0 0,-1-1 0 0 0,0 1 0 0 0,1-1 0 0 0,-1 1 0 0 0,1-1 0 0 0,0 1 0 0 0,-1 0 0 0 0,1 0 0 0 0,0 0 0 0 0,0 0 0 0 0,0 0 0 0 0,0 0 0 0 0,0 1 0 0 0,4-2 0 0 0,68-26 0 0 0,-63 26 0 0 0,0 1 0 0 0,0 0 0 0 0,0 1 0 0 0,0 0 0 0 0,18 3 0 0 0,-26-3 0 0 0,0 1 0 0 0,0 0 0 0 0,0 0 0 0 0,0 0 0 0 0,0 0 0 0 0,-1 0 0 0 0,1 0 0 0 0,-1 1 0 0 0,1 0 0 0 0,-1-1 0 0 0,1 1 0 0 0,-1 0 0 0 0,0 0 0 0 0,0 0 0 0 0,0 0 0 0 0,0 0 0 0 0,0 1 0 0 0,0-1 0 0 0,2 5 0 0 0,2 4 0 0 0,0 2 0 0 0,-1-1 0 0 0,5 17 0 0 0,-7-19 0 0 0,4 14 0 0 0,-1 0 0 0 0,-1 1 0 0 0,-1-1 0 0 0,-1 1 0 0 0,-2 0 0 0 0,-1 37 0 0 0,-4-18 0 0 0,-1 0 0 0 0,-22 80 0 0 0,19-98 0 0 0,-2-1 0 0 0,-1-1 0 0 0,-24 43 0 0 0,2-8 0 0 0,27-46 0 0 0,0-1 0 0 0,-1 0 0 0 0,-1-1 0 0 0,0 0 0 0 0,0 0 0 0 0,-17 17 0 0 0,21-26 0 0 0,1 1 0 0 0,0 0 0 0 0,-1 0 0 0 0,1 0 0 0 0,1 1 0 0 0,-1-1 0 0 0,0 1 0 0 0,1 0 0 0 0,-3 6 0 0 0,-19 24 0 0 0,-1-7 0 0 0,-20 21 0 0 0,44-46 0 0 0,0-1 0 0 0,-1 0 0 0 0,1 0 0 0 0,-1 0 0 0 0,1 0 0 0 0,-1 0 0 0 0,1 0 0 0 0,-1-1 0 0 0,1 1 0 0 0,-1-1 0 0 0,0 1 0 0 0,0-1 0 0 0,1 1 0 0 0,-1-1 0 0 0,0 0 0 0 0,0 0 0 0 0,1 0 0 0 0,-1 0 0 0 0,0 0 0 0 0,0 0 0 0 0,1 0 0 0 0,-1-1 0 0 0,0 1 0 0 0,0 0 0 0 0,1-1 0 0 0,-1 0 0 0 0,0 1 0 0 0,1-1 0 0 0,-1 0 0 0 0,1 0 0 0 0,-1 0 0 0 0,1 0 0 0 0,0 0 0 0 0,-1 0 0 0 0,1 0 0 0 0,0-1 0 0 0,-1 1 0 0 0,1 0 0 0 0,0-1 0 0 0,0 1 0 0 0,0-1 0 0 0,1 1 0 0 0,-1-1 0 0 0,0 0 0 0 0,-1-2 0 0 0,-7-40 0 0 0,3 19 0 0 0,1 0 0 0 0,1-1 0 0 0,-1-42 0 0 0,4 59 0 0 0,1-1 0 0 0,0 1 0 0 0,1 0 0 0 0,0 0 0 0 0,0-1 0 0 0,1 1 0 0 0,0 0 0 0 0,1 0 0 0 0,0 0 0 0 0,6-12 0 0 0,24-57 0 0 0,-19 54 0 0 0,-6 10 0 0 0,0-1 0 0 0,1 1 0 0 0,0 1 0 0 0,1-1 0 0 0,1 2 0 0 0,13-13 0 0 0,7 5 0 0 0,-12-9 0 0 0,7 11 0 0 0,-10 2 0 0 0,-14 14 0 0 0,1-1 0 0 0,-1 1 0 0 0,0-1 0 0 0,1 1 0 0 0,-1 0 0 0 0,1 0 0 0 0,0 0 0 0 0,0 1 0 0 0,4-3 0 0 0,-4 3 0 0 0,0 0 0 0 0,0-1 0 0 0,1 0 0 0 0,-1 1 0 0 0,-1-1 0 0 0,1 0 0 0 0,0-1 0 0 0,4-3 0 0 0,-6 5 0 0 0,1-1 0 0 0,-1 1 0 0 0,1-1 0 0 0,0 1 0 0 0,0 0 0 0 0,0 0 0 0 0,0 0 0 0 0,0 0 0 0 0,0 0 0 0 0,0 0 0 0 0,0 1 0 0 0,0-1 0 0 0,0 0 0 0 0,0 1 0 0 0,0 0 0 0 0,3-1 0 0 0,2 0 0 0 0,13-2 0 0 0,0 1 0 0 0,27 0 0 0 0,-44 2 0 0 0,0 0 0 0 0,0 0 0 0 0,0 0 0 0 0,0 0 0 0 0,0 0 0 0 0,-1 1 0 0 0,1-1 0 0 0,0 1 0 0 0,0 0 0 0 0,0 0 0 0 0,0 0 0 0 0,0 0 0 0 0,-1 1 0 0 0,1-1 0 0 0,-1 1 0 0 0,1-1 0 0 0,-1 1 0 0 0,1 0 0 0 0,-1 0 0 0 0,0 0 0 0 0,0 0 0 0 0,0 0 0 0 0,3 5 0 0 0,16 28 0 0 0,-18-30 0 0 0,1-1 0 0 0,-1 0 0 0 0,0 1 0 0 0,0 0 0 0 0,-1 0 0 0 0,0 0 0 0 0,0 0 0 0 0,0 0 0 0 0,0 0 0 0 0,-1 0 0 0 0,2 9 0 0 0,15 136 0 0 0,-19-127 0 0 0,0-1 0 0 0,-1 0 0 0 0,-9 43 0 0 0,1-24 0 0 0,8-29 0 0 0,-1-1 0 0 0,0 0 0 0 0,-1 0 0 0 0,0 0 0 0 0,0 0 0 0 0,-9 14 0 0 0,-42 78 0 0 0,-11 21 0 0 0,56-109 0 0 0,0 0 0 0 0,-1-1 0 0 0,-1 0 0 0 0,0-1 0 0 0,-22 20 0 0 0,-3 1 0 0 0,30-26 0 0 0,0 0 0 0 0,-1-1 0 0 0,0 0 0 0 0,-1 0 0 0 0,-12 7 0 0 0,-13 9 0 0 0,26-17 0 0 0,1-1 0 0 0,-1 0 0 0 0,0 0 0 0 0,-1-1 0 0 0,1 0 0 0 0,-10 4 0 0 0,-4-2 0 0 0,1-1 0 0 0,-1-1 0 0 0,0 0 0 0 0,-28 0 0 0 0,48-4 0 0 0,0 0 0 0 0,0-1 0 0 0,0 1 0 0 0,0 0 0 0 0,1 0 0 0 0,-1-1 0 0 0,0 1 0 0 0,0-1 0 0 0,1 0 0 0 0,-1 1 0 0 0,0-1 0 0 0,1 0 0 0 0,-1 0 0 0 0,1 0 0 0 0,-1 0 0 0 0,1 0 0 0 0,-1-1 0 0 0,1 1 0 0 0,0 0 0 0 0,0-1 0 0 0,-1 1 0 0 0,1-1 0 0 0,0 1 0 0 0,0-1 0 0 0,1 1 0 0 0,-3-4 0 0 0,-9-14 0 0 0,1 2 0 0 0,1 0 0 0 0,0-1 0 0 0,2 0 0 0 0,0 0 0 0 0,1-1 0 0 0,0 0 0 0 0,-4-30 0 0 0,10 42 0 0 0,0 0 0 0 0,1 0 0 0 0,0 0 0 0 0,0 0 0 0 0,0 0 0 0 0,1 0 0 0 0,0 0 0 0 0,1 1 0 0 0,0-1 0 0 0,0 0 0 0 0,0 0 0 0 0,1 1 0 0 0,0 0 0 0 0,0-1 0 0 0,0 1 0 0 0,1 0 0 0 0,0 1 0 0 0,7-9 0 0 0,6-6 0 0 0,1 1 0 0 0,1 0 0 0 0,30-22 0 0 0,-29 23 0 0 0,-14 12 0 0 0,1 1 0 0 0,-1-1 0 0 0,1 1 0 0 0,13-8 0 0 0,53-24 0 0 0,7 12 0 0 0,-61 12 0 0 0,-16 10 0 0 0,0 1 0 0 0,0 0 0 0 0,0 0 0 0 0,0 0 0 0 0,1 1 0 0 0,-1-1 0 0 0,0 1 0 0 0,1-1 0 0 0,-1 1 0 0 0,1 0 0 0 0,0 0 0 0 0,4 0 0 0 0,43-6 0 0 0,-27 2 0 0 0,-1 1 0 0 0,1 2 0 0 0,0 1 0 0 0,0 0 0 0 0,27 4 0 0 0,-47-2 0 0 0,0 0 0 0 0,0 0 0 0 0,-1 0 0 0 0,1 1 0 0 0,0-1 0 0 0,-1 1 0 0 0,1 0 0 0 0,-1 0 0 0 0,0 0 0 0 0,0 1 0 0 0,0-1 0 0 0,0 1 0 0 0,0 0 0 0 0,0 0 0 0 0,0 0 0 0 0,-1 0 0 0 0,0 0 0 0 0,0 0 0 0 0,0 1 0 0 0,0-1 0 0 0,0 1 0 0 0,0-1 0 0 0,-1 1 0 0 0,0 0 0 0 0,0 0 0 0 0,1 7 0 0 0,2 10 0 0 0,-2 1 0 0 0,-1-1 0 0 0,-2 41 0 0 0,1-28 0 0 0,-1-22 0 0 0,1 1 0 0 0,-2 0 0 0 0,1-1 0 0 0,-2 1 0 0 0,0-1 0 0 0,0 0 0 0 0,-1 0 0 0 0,-1 0 0 0 0,0 0 0 0 0,0-1 0 0 0,-1 0 0 0 0,-1 0 0 0 0,0 0 0 0 0,0-1 0 0 0,-10 11 0 0 0,-63 85 0 0 0,19-33 0 0 0,34-39 0 0 0,-39 38 0 0 0,42-49 0 0 0,-52 45 0 0 0,23-22 0 0 0,47-39 0 0 0,-1 0 0 0 0,0-1 0 0 0,0 0 0 0 0,0 0 0 0 0,-1-1 0 0 0,1 0 0 0 0,-1 0 0 0 0,-1-1 0 0 0,-11 5 0 0 0,-26 7 0 0 0,33-11 0 0 0,1-1 0 0 0,-1 0 0 0 0,1 0 0 0 0,-1-2 0 0 0,0 1 0 0 0,-22 0 0 0 0,29-3 0 0 0,3 0 0 0 0,0 1 0 0 0,-1-1 0 0 0,1 0 0 0 0,-1 0 0 0 0,0-1 0 0 0,1 1 0 0 0,0 0 0 0 0,-1-1 0 0 0,1 0 0 0 0,-1 0 0 0 0,1 0 0 0 0,0 0 0 0 0,0-1 0 0 0,-1 1 0 0 0,1-1 0 0 0,0 0 0 0 0,0 0 0 0 0,1 0 0 0 0,-1 0 0 0 0,-4-4 0 0 0,-12-19 0 0 0,15 21 0 0 0,0 0 0 0 0,1 0 0 0 0,-1-1 0 0 0,1 1 0 0 0,0-1 0 0 0,0 0 0 0 0,-3-9 0 0 0,-15-35 0 0 0,16 39 0 0 0,1 1 0 0 0,0-1 0 0 0,0 0 0 0 0,1 0 0 0 0,0-1 0 0 0,-3-20 0 0 0,5 16 0 0 0,0 0 0 0 0,0 0 0 0 0,2 0 0 0 0,1-14 0 0 0,-1 25 0 0 0,-1 0 0 0 0,1 0 0 0 0,0 1 0 0 0,1-1 0 0 0,-1 1 0 0 0,0-1 0 0 0,1 1 0 0 0,0 0 0 0 0,0-1 0 0 0,0 1 0 0 0,0 0 0 0 0,0 0 0 0 0,1 0 0 0 0,-1 1 0 0 0,1-1 0 0 0,0 0 0 0 0,0 1 0 0 0,0 0 0 0 0,0 0 0 0 0,4-3 0 0 0,-5 5 0 0 0,-1-1 0 0 0,0 0 0 0 0,0 0 0 0 0,1 0 0 0 0,-1 1 0 0 0,0-1 0 0 0,0 0 0 0 0,0 0 0 0 0,0 0 0 0 0,0-1 0 0 0,-1 1 0 0 0,1 0 0 0 0,0 0 0 0 0,0 0 0 0 0,-1-1 0 0 0,1 1 0 0 0,-1 0 0 0 0,1-1 0 0 0,0-2 0 0 0,6-10 0 0 0,3 8 0 0 0,-1 2 0 0 0,0-1 0 0 0,1 1 0 0 0,11-3 0 0 0,-4 1 0 0 0,-3 2 0 0 0,-1 0 0 0 0,1 1 0 0 0,1 1 0 0 0,-1 0 0 0 0,0 1 0 0 0,0 0 0 0 0,1 2 0 0 0,22 2 0 0 0,-34-3 0 0 0,0 1 0 0 0,1-1 0 0 0,-1 1 0 0 0,0 0 0 0 0,0 0 0 0 0,0 0 0 0 0,0 1 0 0 0,0-1 0 0 0,0 1 0 0 0,0 0 0 0 0,0-1 0 0 0,0 1 0 0 0,-1 1 0 0 0,1-1 0 0 0,-1 0 0 0 0,0 0 0 0 0,3 4 0 0 0,1 3 0 0 0,0 1 0 0 0,0-1 0 0 0,7 19 0 0 0,2 4 0 0 0,-11-21 0 0 0,-1 1 0 0 0,0-1 0 0 0,-1 1 0 0 0,-1 0 0 0 0,0-1 0 0 0,0 1 0 0 0,-1 0 0 0 0,-1 0 0 0 0,0 0 0 0 0,-3 14 0 0 0,-26 72 0 0 0,27-89 0 0 0,-1 0 0 0 0,0-1 0 0 0,0 1 0 0 0,-1-1 0 0 0,0 0 0 0 0,-1-1 0 0 0,0 1 0 0 0,0-1 0 0 0,0 0 0 0 0,-14 11 0 0 0,-29 38 0 0 0,46-51 0 0 0,0-1 0 0 0,0 1 0 0 0,-1-1 0 0 0,0 0 0 0 0,0 0 0 0 0,0 0 0 0 0,0-1 0 0 0,0 1 0 0 0,-1-1 0 0 0,-7 4 0 0 0,-4 11 0 0 0,15-16 0 0 0,-1 0 0 0 0,1 0 0 0 0,-1 1 0 0 0,0-1 0 0 0,0 0 0 0 0,0 0 0 0 0,0 0 0 0 0,0-1 0 0 0,0 1 0 0 0,-1 0 0 0 0,-3 1 0 0 0,-14 8 0 0 0,-93 43 0 0 0,51-31 0 0 0,-1-4 0 0 0,-1-2 0 0 0,-76 10 0 0 0,-199 10 0 0 0,295-34 0 0 0,-64 1 0 0 0,0-6 0 0 0,0-3 0 0 0,-142-28 0 0 0,-3 7 0 0 0,209 22 0 0 0,27 4 0 0 0,0-2 0 0 0,-1 0 0 0 0,1-1 0 0 0,-23-8 0 0 0,38 10 0 0 0,0 0 0 0 0,0 0 0 0 0,0-1 0 0 0,0 1 0 0 0,0-1 0 0 0,1 1 0 0 0,-1-1 0 0 0,1 0 0 0 0,-1 0 0 0 0,1 0 0 0 0,0 1 0 0 0,0-1 0 0 0,0 0 0 0 0,0-1 0 0 0,0 1 0 0 0,0 0 0 0 0,0 0 0 0 0,1 0 0 0 0,-1 0 0 0 0,1-1 0 0 0,0 1 0 0 0,-1 0 0 0 0,1-5 0 0 0,0 4 0 0 0,0-1 0 0 0,0 1 0 0 0,0-1 0 0 0,0 1 0 0 0,1-1 0 0 0,-1 0 0 0 0,1 1 0 0 0,0 0 0 0 0,0-1 0 0 0,0 1 0 0 0,0-1 0 0 0,1 1 0 0 0,3-5 0 0 0,4-1 0 0 0,0 1 0 0 0,1 0 0 0 0,15-9 0 0 0,-13 8 0 0 0,101-58 0 0 0,-89 53 0 0 0,0 2 0 0 0,51-18 0 0 0,-46 19 0 0 0,226-73 0 0 0,-209 73 0 0 0,1 2 0 0 0,0 2 0 0 0,0 2 0 0 0,1 2 0 0 0,50 4 0 0 0,-25 7 0 0 0,-68-7 0 0 0,0 0 0 0 0,0 0 0 0 0,0 0 0 0 0,0 1 0 0 0,-1 0 0 0 0,1 0 0 0 0,-1 0 0 0 0,1 1 0 0 0,-1-1 0 0 0,0 1 0 0 0,0 0 0 0 0,4 4 0 0 0,20 22 0 0 0,-17-18 0 0 0,1 1 0 0 0,-2 1 0 0 0,11 15 0 0 0,-18-22 0 0 0,1 0 0 0 0,-1 0 0 0 0,-1 0 0 0 0,1 1 0 0 0,-1-1 0 0 0,0 1 0 0 0,0 0 0 0 0,-1 0 0 0 0,0 0 0 0 0,0 0 0 0 0,-1 7 0 0 0,2 30 0 0 0,-2 44 0 0 0,-1-82 0 0 0,0 0 0 0 0,0 0 0 0 0,0 0 0 0 0,-1 0 0 0 0,0 0 0 0 0,0 0 0 0 0,-1 0 0 0 0,1 0 0 0 0,-1-1 0 0 0,0 0 0 0 0,-6 8 0 0 0,-22 30 0 0 0,25-33 0 0 0,-1 1 0 0 0,-1-1 0 0 0,0 0 0 0 0,-1-1 0 0 0,-11 11 0 0 0,-18 11 0 0 0,-2-1 0 0 0,-2-2 0 0 0,-47 25 0 0 0,59-40 0 0 0,1-1 0 0 0,-47 12 0 0 0,21-12 0 0 0,-104 10 0 0 0,84-14 0 0 0,-151 7 0 0 0,194-15 0 0 0,0-2 0 0 0,1-1 0 0 0,-1-1 0 0 0,0-2 0 0 0,-34-11 0 0 0,30 6 0 0 0,13 5 0 0 0,-1-2 0 0 0,-23-11 0 0 0,-67-50 0 0 0,-47-29 0 0 0,74 41 0 0 0,79 52 0 0 0,0-1 0 0 0,1 1 0 0 0,0-2 0 0 0,0 1 0 0 0,0-1 0 0 0,1 0 0 0 0,-10-13 0 0 0,-4-5 0 0 0,17 21 0 0 0,1 0 0 0 0,0-1 0 0 0,1 1 0 0 0,-1 0 0 0 0,1-1 0 0 0,0 1 0 0 0,0 0 0 0 0,0-1 0 0 0,1 1 0 0 0,0-1 0 0 0,-1 0 0 0 0,2 1 0 0 0,-1-5 0 0 0,0 3 0 0 0,1 1 0 0 0,-1-1 0 0 0,1 1 0 0 0,0-1 0 0 0,0 1 0 0 0,0 0 0 0 0,1-1 0 0 0,0 1 0 0 0,4-8 0 0 0,5 2 0 0 0,0 1 0 0 0,0 0 0 0 0,1 0 0 0 0,0 1 0 0 0,1 1 0 0 0,22-11 0 0 0,17-12 0 0 0,78-57 0 0 0,-114 77 0 0 0,1 1 0 0 0,-1 1 0 0 0,1 1 0 0 0,1 0 0 0 0,0 2 0 0 0,19-6 0 0 0,3-1 0 0 0,1-3 0 0 0,0 3 0 0 0,83-17 0 0 0,-27 12 0 0 0,-58 10 0 0 0,48-4 0 0 0,51 0 0 0 0,131-5 0 0 0,-221 16 0 0 0,-32 0 0 0 0,0 0 0 0 0,0 1 0 0 0,0 1 0 0 0,0 0 0 0 0,0 1 0 0 0,0 1 0 0 0,0 0 0 0 0,30 11 0 0 0,-43-12 0 0 0,-1-1 0 0 0,1 1 0 0 0,-1 0 0 0 0,1 0 0 0 0,-1 0 0 0 0,1 0 0 0 0,-1 0 0 0 0,0 0 0 0 0,0 0 0 0 0,2 4 0 0 0,12 12 0 0 0,-3-7 0 0 0,-10-9 0 0 0,0 1 0 0 0,0-1 0 0 0,0 1 0 0 0,0-1 0 0 0,-1 1 0 0 0,1 0 0 0 0,-1 0 0 0 0,0 1 0 0 0,0-1 0 0 0,0 0 0 0 0,0 1 0 0 0,0-1 0 0 0,-1 1 0 0 0,1-1 0 0 0,-1 1 0 0 0,0 0 0 0 0,0 0 0 0 0,0 6 0 0 0,4 23 0 0 0,-2-1 0 0 0,-1 1 0 0 0,-2-1 0 0 0,-1 1 0 0 0,-7 41 0 0 0,6-65 0 0 0,-1 0 0 0 0,0 0 0 0 0,-1 0 0 0 0,1-1 0 0 0,-2 0 0 0 0,1 0 0 0 0,-1 0 0 0 0,-8 10 0 0 0,-54 58 0 0 0,50-57 0 0 0,-24 22 0 0 0,-1-2 0 0 0,-2-2 0 0 0,-1-1 0 0 0,-73 43 0 0 0,12-28 0 0 0,64-32 0 0 0,4-4 0 0 0,-1-3 0 0 0,0-1 0 0 0,-1-1 0 0 0,0-3 0 0 0,-45 4 0 0 0,-32-4 0 0 0,-57-9 0 0 0,166 2 0 0 0,-19-2 0 0 0,0-2 0 0 0,0 0 0 0 0,0-1 0 0 0,1-2 0 0 0,-30-11 0 0 0,-125-61 0 0 0,128 55 0 0 0,33 15 0 0 0,-15-7 0 0 0,-41-25 0 0 0,43 19 0 0 0,2-2 0 0 0,-51-50 0 0 0,78 70 0 0 0,0-1 0 0 0,1 0 0 0 0,0 0 0 0 0,0-1 0 0 0,1 1 0 0 0,-1 0 0 0 0,1-1 0 0 0,0 0 0 0 0,1 1 0 0 0,0-1 0 0 0,-1 0 0 0 0,2 0 0 0 0,-1 0 0 0 0,1 0 0 0 0,0 0 0 0 0,0 0 0 0 0,1-7 0 0 0,-1-1 0 0 0,0 6 0 0 0,0 2 0 0 0,-1 1 0 0 0,1-1 0 0 0,0 1 0 0 0,1-1 0 0 0,-1 1 0 0 0,1 0 0 0 0,0-1 0 0 0,1 1 0 0 0,-1 0 0 0 0,1 0 0 0 0,0-1 0 0 0,0 1 0 0 0,0 1 0 0 0,5-7 0 0 0,36-35 0 0 0,2 3 0 0 0,1 2 0 0 0,100-67 0 0 0,-114 88 0 0 0,44-19 0 0 0,-46 25 0 0 0,-3 1 0 0 0,1 2 0 0 0,0 1 0 0 0,1 1 0 0 0,0 1 0 0 0,54-6 0 0 0,-23 8 0 0 0,114 5 0 0 0,-166 2 0 0 0,0-1 0 0 0,0 1 0 0 0,0 0 0 0 0,0 1 0 0 0,-1-1 0 0 0,1 2 0 0 0,-1-1 0 0 0,1 1 0 0 0,-1 0 0 0 0,0 1 0 0 0,0-1 0 0 0,0 2 0 0 0,0-1 0 0 0,-1 1 0 0 0,0 0 0 0 0,0 0 0 0 0,0 0 0 0 0,-1 1 0 0 0,1 0 0 0 0,-1 0 0 0 0,-1 0 0 0 0,1 1 0 0 0,-1 0 0 0 0,0 0 0 0 0,-1 0 0 0 0,1 0 0 0 0,-1 0 0 0 0,-1 1 0 0 0,0-1 0 0 0,3 14 0 0 0,-2-8 0 0 0,-1 0 0 0 0,0-1 0 0 0,-1 1 0 0 0,0 0 0 0 0,-1 0 0 0 0,0 0 0 0 0,-1 0 0 0 0,-1 0 0 0 0,0-1 0 0 0,-4 14 0 0 0,1-11 0 0 0,0 0 0 0 0,-1 0 0 0 0,-1-1 0 0 0,-1 0 0 0 0,0-1 0 0 0,0 1 0 0 0,-2-1 0 0 0,1-1 0 0 0,-2 0 0 0 0,1 0 0 0 0,-24 18 0 0 0,-15 6 0 0 0,32-22 0 0 0,-1 0 0 0 0,-1-2 0 0 0,0 0 0 0 0,-1-1 0 0 0,0 0 0 0 0,0-2 0 0 0,-32 10 0 0 0,-16-3 0 0 0,31-6 0 0 0,0-2 0 0 0,-74 7 0 0 0,55-13 0 0 0,4 2 0 0 0,0-3 0 0 0,0-2 0 0 0,-75-12 0 0 0,61-9 0 0 0,53 16 0 0 0,0 1 0 0 0,0 1 0 0 0,-1 0 0 0 0,-18-3 0 0 0,10 2 0 0 0,1-1 0 0 0,0 0 0 0 0,1-2 0 0 0,0 0 0 0 0,-34-19 0 0 0,-6-15 0 0 0,48 33 0 0 0,0-1 0 0 0,-26-13 0 0 0,28 18 0 0 0,0-1 0 0 0,1 0 0 0 0,0 0 0 0 0,0-1 0 0 0,-11-11 0 0 0,-5-3 0 0 0,-19-28 0 0 0,42 47 0 0 0,-1 0 0 0 0,1 0 0 0 0,-1-1 0 0 0,1 1 0 0 0,0-1 0 0 0,0 0 0 0 0,1 1 0 0 0,-1-1 0 0 0,-1-4 0 0 0,-15-17 0 0 0,15 21 0 0 0,1 0 0 0 0,0 0 0 0 0,0 0 0 0 0,0-1 0 0 0,0 1 0 0 0,0-1 0 0 0,1 1 0 0 0,-1-1 0 0 0,1 0 0 0 0,0 0 0 0 0,0 0 0 0 0,1 1 0 0 0,-1-1 0 0 0,1 0 0 0 0,0 0 0 0 0,0-7 0 0 0,1 9 0 0 0,0 0 0 0 0,0 0 0 0 0,0 0 0 0 0,0 1 0 0 0,1-1 0 0 0,-1 0 0 0 0,0 1 0 0 0,1-1 0 0 0,-1 1 0 0 0,1 0 0 0 0,0-1 0 0 0,-1 1 0 0 0,1 0 0 0 0,0 0 0 0 0,0 0 0 0 0,0 0 0 0 0,0 0 0 0 0,3 0 0 0 0,9-8 0 0 0,-7 2 0 0 0,-6 5 0 0 0,0 1 0 0 0,1-1 0 0 0,-1 1 0 0 0,0-1 0 0 0,1 1 0 0 0,-1 0 0 0 0,1-1 0 0 0,-1 1 0 0 0,1 0 0 0 0,0 0 0 0 0,-1 0 0 0 0,1 0 0 0 0,0 1 0 0 0,0-1 0 0 0,0 0 0 0 0,0 1 0 0 0,0-1 0 0 0,-1 1 0 0 0,1 0 0 0 0,0-1 0 0 0,0 1 0 0 0,2 0 0 0 0,21-3 0 0 0,45-14 0 0 0,-49 11 0 0 0,-1 1 0 0 0,1 1 0 0 0,30-3 0 0 0,322 12 0 0 0,-347-1 0 0 0,1 2 0 0 0,-1 0 0 0 0,0 2 0 0 0,0 1 0 0 0,32 16 0 0 0,-58-25 0 0 0,115 32 0 0 0,-94-23 0 0 0,-1 0 0 0 0,0 2 0 0 0,20 14 0 0 0,-4-8 0 0 0,-31-16 0 0 0,0 1 0 0 0,0 0 0 0 0,0 0 0 0 0,0 1 0 0 0,-1 0 0 0 0,1 0 0 0 0,-1 0 0 0 0,5 4 0 0 0,2 7 0 0 0,14 12 0 0 0,-23-25 0 0 0,-1 0 0 0 0,0 0 0 0 0,1 0 0 0 0,-1 0 0 0 0,0 0 0 0 0,0 1 0 0 0,0-1 0 0 0,0 0 0 0 0,0 1 0 0 0,0-1 0 0 0,0 1 0 0 0,0-1 0 0 0,0 1 0 0 0,-1-1 0 0 0,1 1 0 0 0,0 2 0 0 0,0-2 0 0 0,-1 0 0 0 0,1 0 0 0 0,0 0 0 0 0,0 0 0 0 0,0 0 0 0 0,0 0 0 0 0,0 0 0 0 0,0 0 0 0 0,1 0 0 0 0,-1-1 0 0 0,1 1 0 0 0,1 1 0 0 0,1 2 0 0 0,0 0 0 0 0,-1 0 0 0 0,0 0 0 0 0,0 0 0 0 0,-1 0 0 0 0,1 1 0 0 0,-1 0 0 0 0,0-1 0 0 0,0 1 0 0 0,-1 0 0 0 0,0-1 0 0 0,0 1 0 0 0,0 0 0 0 0,-1 0 0 0 0,0 0 0 0 0,0 0 0 0 0,0 0 0 0 0,-1 0 0 0 0,0 0 0 0 0,-3 11 0 0 0,-1-8 0 0 0,-1-1 0 0 0,0 0 0 0 0,0-1 0 0 0,-1 1 0 0 0,0-1 0 0 0,0 0 0 0 0,-1-1 0 0 0,0 1 0 0 0,0-2 0 0 0,0 1 0 0 0,-1-1 0 0 0,0 0 0 0 0,-11 4 0 0 0,-14 5 0 0 0,0-2 0 0 0,-48 12 0 0 0,-18-2 0 0 0,-1-4 0 0 0,-1-4 0 0 0,-166 0 0 0 0,227-16 0 0 0,-1-2 0 0 0,1-3 0 0 0,1-1 0 0 0,-79-26 0 0 0,90 26 0 0 0,-11-11 0 0 0,34 16 0 0 0,0-1 0 0 0,0 1 0 0 0,0 1 0 0 0,-1-1 0 0 0,-10-2 0 0 0,13 4 0 0 0,1 0 0 0 0,-1 0 0 0 0,0 0 0 0 0,0-1 0 0 0,1 0 0 0 0,-1 0 0 0 0,1 0 0 0 0,-1 0 0 0 0,1 0 0 0 0,0-1 0 0 0,-3-2 0 0 0,3 2 0 0 0,0 1 0 0 0,0-1 0 0 0,-1 1 0 0 0,1 0 0 0 0,0 0 0 0 0,-1 0 0 0 0,0 0 0 0 0,-6-2 0 0 0,3 2 0 0 0,0 0 0 0 0,1-1 0 0 0,-1 0 0 0 0,1 0 0 0 0,0 0 0 0 0,-9-7 0 0 0,13 9 0 0 0,0-1 0 0 0,0 1 0 0 0,0-1 0 0 0,1 1 0 0 0,-1-1 0 0 0,0 0 0 0 0,1 0 0 0 0,-1 0 0 0 0,1 0 0 0 0,0 0 0 0 0,-1 0 0 0 0,1-1 0 0 0,0 1 0 0 0,1 0 0 0 0,-1 0 0 0 0,0-1 0 0 0,1 1 0 0 0,-2-5 0 0 0,3 6 0 0 0,-1 0 0 0 0,0 0 0 0 0,0 0 0 0 0,1 0 0 0 0,-1 0 0 0 0,1 0 0 0 0,-1 0 0 0 0,1 0 0 0 0,-1 0 0 0 0,1 1 0 0 0,0-1 0 0 0,-1 0 0 0 0,1 0 0 0 0,0 0 0 0 0,-1 1 0 0 0,1-1 0 0 0,0 0 0 0 0,0 1 0 0 0,0-1 0 0 0,0 1 0 0 0,0-1 0 0 0,0 1 0 0 0,0 0 0 0 0,0-1 0 0 0,0 1 0 0 0,1-1 0 0 0,27-5 0 0 0,-25 5 0 0 0,7-3 0 0 0,0-1 0 0 0,-1 0 0 0 0,0 0 0 0 0,17-13 0 0 0,33-17 0 0 0,97-24 0 0 0,254-60 0 0 0,-270 98 0 0 0,-104 10 0 0 0,-12 4 0 0 0,0 1 0 0 0,29-4 0 0 0,43-11 0 0 0,-69 14 0 0 0,0 0 0 0 0,35-2 0 0 0,87-2 0 0 0,245-10 0 0 0,-269 22 0 0 0,175-4 0 0 0,-246 0 0 0 0,0-3 0 0 0,-1-3 0 0 0,77-22 0 0 0,-123 28 0 0 0,1 0 0 0 0,-1-1 0 0 0,0 0 0 0 0,10-7 0 0 0,-11 6 0 0 0,1 1 0 0 0,-1 0 0 0 0,1 0 0 0 0,14-4 0 0 0,-14 4 0 0 0,0 1 0 0 0,-1-2 0 0 0,1 1 0 0 0,-1-1 0 0 0,0 0 0 0 0,0-1 0 0 0,8-7 0 0 0,21-15 0 0 0,-23 19 0 0 0,-1-1 0 0 0,1 0 0 0 0,-2 0 0 0 0,1-1 0 0 0,-2-1 0 0 0,1 1 0 0 0,-2-2 0 0 0,17-26 0 0 0,-8 12 0 0 0,22-22 0 0 0,-27 34 0 0 0,-1 0 0 0 0,17-27 0 0 0,63-151 0 0 0,5 18 0 0 0,-71 143 0 0 0,-23 29 0 0 0,-1 0 0 0 0,1 0 0 0 0,0-1 0 0 0,-1 1 0 0 0,0-1 0 0 0,1 1 0 0 0,2-8 0 0 0,7-2 0 0 0,4-4 0 0 0,27-24 0 0 0,-39 39 0 0 0,-1-1 0 0 0,0 1 0 0 0,0 0 0 0 0,1 0 0 0 0,0 0 0 0 0,-1 1 0 0 0,1-1 0 0 0,0 1 0 0 0,0 0 0 0 0,-1 0 0 0 0,1 0 0 0 0,7 0 0 0 0,-10 1 0 0 0,2-1 0 0 0,1 1 0 0 0,-1 0 0 0 0,0 0 0 0 0,0 0 0 0 0,0 0 0 0 0,0 1 0 0 0,0-1 0 0 0,1 1 0 0 0,-1 0 0 0 0,0 0 0 0 0,0 0 0 0 0,0 0 0 0 0,-1 1 0 0 0,5 1 0 0 0,31 43 0 0 0,51 43 0 0 0,-63-46 0 0 0,-20-38 0 0 0,-4-4 0 0 0,0 0 0 0 0,0 1 0 0 0,-1-1 0 0 0,1 0 0 0 0,-1 1 0 0 0,1-1 0 0 0,-1 1 0 0 0,0 0 0 0 0,1 0 0 0 0,-1-1 0 0 0,0 1 0 0 0,0 0 0 0 0,0 0 0 0 0,1 4 0 0 0,17 15 0 0 0,-18-21 0 0 0,0 1 0 0 0,-1 0 0 0 0,1 0 0 0 0,0-1 0 0 0,0 1 0 0 0,0-1 0 0 0,0 1 0 0 0,0 0 0 0 0,0-1 0 0 0,-1 0 0 0 0,1 1 0 0 0,0-1 0 0 0,0 1 0 0 0,1-1 0 0 0,-1 0 0 0 0,0 0 0 0 0,0 0 0 0 0,0 0 0 0 0,0 0 0 0 0,0 0 0 0 0,0 0 0 0 0,0 0 0 0 0,0 0 0 0 0,0 0 0 0 0,0 0 0 0 0,0-1 0 0 0,2 1 0 0 0,-2-1 0 0 0,0 1 0 0 0,-1 0 0 0 0,1 0 0 0 0,-1 0 0 0 0,0 0 0 0 0,1 0 0 0 0,-1 0 0 0 0,1 0 0 0 0,-1 0 0 0 0,1 0 0 0 0,-1-1 0 0 0,1 1 0 0 0,-1 0 0 0 0,0 0 0 0 0,1 0 0 0 0,-1-1 0 0 0,1 1 0 0 0,-1 0 0 0 0,0-1 0 0 0,1 1 0 0 0,-1 0 0 0 0,0-1 0 0 0,0 1 0 0 0,1 0 0 0 0,-1-1 0 0 0,0 1 0 0 0,0-1 0 0 0,1 1 0 0 0,-1 0 0 0 0,0-1 0 0 0,0 1 0 0 0,0-1 0 0 0,0 1 0 0 0,0-1 0 0 0,1 1 0 0 0,-1-1 0 0 0,0 0 0 0 0,0-1 0 0 0,21-18 0 0 0,-17 17 0 0 0,-1 0 0 0 0,1-1 0 0 0,-1 1 0 0 0,0-1 0 0 0,0 1 0 0 0,0-1 0 0 0,0 0 0 0 0,2-5 0 0 0,-3 6 0 0 0,-1-1 0 0 0,1 1 0 0 0,-1 1 0 0 0,1-1 0 0 0,0 0 0 0 0,0 0 0 0 0,1 1 0 0 0,-1-1 0 0 0,0 1 0 0 0,1-1 0 0 0,0 1 0 0 0,-1 0 0 0 0,1 0 0 0 0,0 0 0 0 0,0 1 0 0 0,0-1 0 0 0,0 1 0 0 0,0-1 0 0 0,0 1 0 0 0,1 0 0 0 0,5-1 0 0 0,-7 2 0 0 0,0-1 0 0 0,0 0 0 0 0,-1 0 0 0 0,1 1 0 0 0,-1-1 0 0 0,1 0 0 0 0,-1 0 0 0 0,1 0 0 0 0,-1-1 0 0 0,1 1 0 0 0,-1 0 0 0 0,0 0 0 0 0,0-1 0 0 0,2-1 0 0 0,17-15 0 0 0,-10 16 0 0 0,1 0 0 0 0,-1 1 0 0 0,0 0 0 0 0,0 0 0 0 0,1 1 0 0 0,-1 1 0 0 0,0-1 0 0 0,17 5 0 0 0,-10 0 0 0 0,-14-5 0 0 0,-1 1 0 0 0,1 0 0 0 0,-1-1 0 0 0,1 1 0 0 0,-1 0 0 0 0,1 1 0 0 0,-1-1 0 0 0,0 0 0 0 0,1 1 0 0 0,-1-1 0 0 0,3 3 0 0 0,1 2 0 0 0,1 0 0 0 0,0-1 0 0 0,0 0 0 0 0,0-1 0 0 0,0 1 0 0 0,1-1 0 0 0,0-1 0 0 0,10 4 0 0 0,17 2 0 0 0,12 2 0 0 0,-45-11 0 0 0,-1 0 0 0 0,0 1 0 0 0,1-1 0 0 0,-1 0 0 0 0,0 0 0 0 0,1 0 0 0 0,-1 0 0 0 0,0 0 0 0 0,1-1 0 0 0,-1 1 0 0 0,1 0 0 0 0,-1 0 0 0 0,0-1 0 0 0,0 1 0 0 0,1-1 0 0 0,-1 0 0 0 0,0 1 0 0 0,0-1 0 0 0,0 0 0 0 0,1 1 0 0 0,-1-1 0 0 0,0 0 0 0 0,1-2 0 0 0,1-3 0 0 0,0 0 0 0 0,-1 0 0 0 0,0-1 0 0 0,0 1 0 0 0,-1 0 0 0 0,1-1 0 0 0,-1 0 0 0 0,0-10 0 0 0,-1 15 0 0 0,0 0 0 0 0,1-1 0 0 0,-1 1 0 0 0,1 0 0 0 0,0 0 0 0 0,0 0 0 0 0,0 0 0 0 0,0 0 0 0 0,0 0 0 0 0,0 0 0 0 0,0 0 0 0 0,3-2 0 0 0,-3 2 0 0 0,1 1 0 0 0,-1-1 0 0 0,0 0 0 0 0,1 0 0 0 0,-1-1 0 0 0,0 1 0 0 0,0 0 0 0 0,0 0 0 0 0,-1 0 0 0 0,1-1 0 0 0,0 1 0 0 0,0-4 0 0 0,-1 4 0 0 0,0 1 0 0 0,0 0 0 0 0,1-1 0 0 0,-1 1 0 0 0,1 0 0 0 0,-1-1 0 0 0,1 1 0 0 0,-1 0 0 0 0,1 0 0 0 0,0 0 0 0 0,0 0 0 0 0,0 0 0 0 0,-1 0 0 0 0,1 0 0 0 0,0 0 0 0 0,2-1 0 0 0,-2 1 0 0 0,1 0 0 0 0,-1-1 0 0 0,0 1 0 0 0,0 0 0 0 0,0 0 0 0 0,0 0 0 0 0,0-1 0 0 0,-1 1 0 0 0,1 0 0 0 0,0-1 0 0 0,0 1 0 0 0,-1-1 0 0 0,1 1 0 0 0,-1-1 0 0 0,1 1 0 0 0,-1-1 0 0 0,0-1 0 0 0,3-2 0 0 0,0 1 0 0 0,1-1 0 0 0,-1 1 0 0 0,1-1 0 0 0,0 1 0 0 0,0 0 0 0 0,6-4 0 0 0,-4 3 0 0 0,4-3 0 0 0,-9 8 0 0 0,0-1 0 0 0,0 1 0 0 0,0-1 0 0 0,0 0 0 0 0,0 1 0 0 0,0-1 0 0 0,0 0 0 0 0,0 0 0 0 0,0 0 0 0 0,0 0 0 0 0,-1 0 0 0 0,1 0 0 0 0,0 0 0 0 0,-1 0 0 0 0,1 0 0 0 0,-1 0 0 0 0,1 0 0 0 0,-1-1 0 0 0,1 1 0 0 0,0-2 0 0 0,35-23 0 0 0,-14 24 0 0 0,-22 1 0 0 0,1 1 0 0 0,0 0 0 0 0,-1 0 0 0 0,1 0 0 0 0,0 0 0 0 0,-1 0 0 0 0,1 0 0 0 0,0 0 0 0 0,-1 0 0 0 0,1 0 0 0 0,-1 0 0 0 0,1 1 0 0 0,0-1 0 0 0,-1 0 0 0 0,1 0 0 0 0,0 1 0 0 0,-1-1 0 0 0,1 0 0 0 0,-1 1 0 0 0,1-1 0 0 0,-1 0 0 0 0,1 1 0 0 0,-1-1 0 0 0,1 1 0 0 0,-1-1 0 0 0,1 1 0 0 0,-1-1 0 0 0,1 1 0 0 0,-1-1 0 0 0,1 2 0 0 0,18 61 0 0 0,14-1 0 0 0,-20-41 0 0 0,44 47 0 0 0,-33-57 0 0 0,-8-5 0 0 0,-16-6 0 0 0,0 1 0 0 0,1-1 0 0 0,-1 0 0 0 0,0 0 0 0 0,0 0 0 0 0,0 0 0 0 0,0 0 0 0 0,0 1 0 0 0,0-1 0 0 0,0 0 0 0 0,0 0 0 0 0,0 0 0 0 0,0 0 0 0 0,1 1 0 0 0,-1-1 0 0 0,0 0 0 0 0,0 0 0 0 0,0 0 0 0 0,0 0 0 0 0,0 1 0 0 0,0-1 0 0 0,0 0 0 0 0,-1 0 0 0 0,1 0 0 0 0,0 1 0 0 0,0-1 0 0 0,0 0 0 0 0,0 0 0 0 0,0 0 0 0 0,0 0 0 0 0,0 1 0 0 0,0-1 0 0 0,0 0 0 0 0,0 0 0 0 0,0 0 0 0 0,-1 0 0 0 0,1 0 0 0 0,0 0 0 0 0,0 1 0 0 0,0-1 0 0 0,0 0 0 0 0,0 0 0 0 0,-1 0 0 0 0,1 0 0 0 0,0 0 0 0 0,0 0 0 0 0,0 0 0 0 0,0 0 0 0 0,-1 0 0 0 0,1 0 0 0 0,0 0 0 0 0,0 0 0 0 0,0 0 0 0 0,0 0 0 0 0,-1 0 0 0 0,1 0 0 0 0,0 0 0 0 0,0 0 0 0 0,0 0 0 0 0,-1 0 0 0 0,1 0 0 0 0,0 0 0 0 0,0 0 0 0 0,-26 36 0 0 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03.5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1321 1675 13256 0 0,'-20'-10'3872'0'0,"18"7"-3657"0"0,1 1-83 0 0,-1 1 0 0 0,1-1-1 0 0,0 0 1 0 0,0 0-1 0 0,0 1 1 0 0,0-1 0 0 0,0 0-1 0 0,0 0 1 0 0,0 0 0 0 0,1 0-1 0 0,-1 0 1 0 0,1 0 0 0 0,-1-1-1 0 0,1 1 1 0 0,0 0-1 0 0,0 0 1 0 0,0 0 0 0 0,0 0-1 0 0,0 0 1 0 0,0 0 0 0 0,1-1-1 0 0,-1 1 1 0 0,1 0 0 0 0,-1 0-1 0 0,1 0 1 0 0,0 0-1 0 0,0 0 1 0 0,2-3 0 0 0,1 2 45 0 0,0 0 0 0 0,0 0 0 0 0,0 0 0 0 0,0 1 0 0 0,1 0 0 0 0,-1 0 0 0 0,1 0 0 0 0,-1 0 0 0 0,1 1 0 0 0,0 0 0 0 0,0-1 0 0 0,-1 2 0 0 0,1-1 0 0 0,0 1 0 0 0,0-1 0 0 0,9 2 0 0 0,2-1 163 0 0,0 0 0 0 0,0 1 0 0 0,26 6 0 0 0,-36-6-241 0 0,0 1-1 0 0,0 0 1 0 0,0 1-1 0 0,0 0 1 0 0,0-1-1 0 0,0 2 0 0 0,-1-1 1 0 0,1 1-1 0 0,-1 0 1 0 0,0 0-1 0 0,0 0 0 0 0,5 7 1 0 0,10 10 213 0 0,-11-12-141 0 0,0 0-1 0 0,0 1 1 0 0,-1 0 0 0 0,-1 1-1 0 0,13 20 1 0 0,-1 7 169 0 0,-16-33-295 0 0,0 1 0 0 0,0-1 0 0 0,0 1 0 0 0,-1-1 0 0 0,0 1 0 0 0,0 0 0 0 0,-1 0 0 0 0,2 6 0 0 0,-2-1 7 0 0,1 10 204 0 0,0 1-1 0 0,-2 33 1 0 0,0-50-215 0 0,-1 0-1 0 0,1-1 1 0 0,-1 1 0 0 0,0 0-1 0 0,0-1 1 0 0,-1 1 0 0 0,1-1-1 0 0,-1 1 1 0 0,0-1-1 0 0,0 0 1 0 0,-1 0 0 0 0,1 0-1 0 0,-1 0 1 0 0,0 0 0 0 0,0-1-1 0 0,0 1 1 0 0,-5 3 0 0 0,-46 44 363 0 0,14-23-218 0 0,32-22-150 0 0,0 0 0 0 0,1-1-1 0 0,-2 0 1 0 0,1 0 0 0 0,0-1-1 0 0,-1 0 1 0 0,-10 3 0 0 0,-26 6 106 0 0,-5 3 44 0 0,-103 19 1 0 0,139-33-159 0 0,-1 0-1 0 0,1-1 1 0 0,-1-1-1 0 0,1-1 1 0 0,-1 0 0 0 0,1 0-1 0 0,-1-1 1 0 0,1-1 0 0 0,0-1-1 0 0,0 0 1 0 0,-27-12-1 0 0,-7-10 29 0 0,1-1-1 0 0,1-3 1 0 0,1-2-1 0 0,-51-47 1 0 0,80 61-47 0 0,0 0 1 0 0,2-1-1 0 0,0 0 0 0 0,1-1 1 0 0,0-1-1 0 0,2 0 1 0 0,1 0-1 0 0,1-2 1 0 0,0 1-1 0 0,2-1 0 0 0,0 0 1 0 0,-5-43-1 0 0,8 33-1 0 0,1 0-1 0 0,2-1 0 0 0,6-59 1 0 0,-4 87-10 0 0,1 0 0 0 0,0 0 0 0 0,0 0 0 0 0,0 0 0 0 0,1 0 0 0 0,-1 0 0 0 0,7-8 0 0 0,5-12-1 0 0,-10 17 8 0 0,0-1 0 0 0,0 0 0 0 0,1 1-1 0 0,0 0 1 0 0,1 0 0 0 0,0 0 0 0 0,1 1 0 0 0,-1 0 0 0 0,1 0-1 0 0,9-7 1 0 0,14-10-16 0 0,0 1 0 0 0,2 1-1 0 0,52-28 1 0 0,-61 39 28 0 0,-1 2-1 0 0,2 1 1 0 0,-1 0 0 0 0,1 2 0 0 0,0 1-1 0 0,1 0 1 0 0,-1 2 0 0 0,1 1 0 0 0,0 1-1 0 0,39 2 1 0 0,-44-1-17 0 0,0 1 0 0 0,-1 1 0 0 0,1 1 0 0 0,0 0 0 0 0,-1 2 0 0 0,1 0 0 0 0,32 12 0 0 0,-50-15 0 0 0,0 1 0 0 0,1-1 0 0 0,-1 1 0 0 0,0-1 0 0 0,0 1 0 0 0,0 0 0 0 0,0 0 0 0 0,0 0 0 0 0,0 0 0 0 0,2 4 0 0 0,12 11 0 0 0,-4-10 0 0 0,-10-7 0 0 0,-1 1 0 0 0,0-1 0 0 0,1 1 0 0 0,-1 0 0 0 0,0-1 0 0 0,1 1 0 0 0,-1 0 0 0 0,0 0 0 0 0,0 0 0 0 0,0 0 0 0 0,0 0 0 0 0,0 0 0 0 0,0 1 0 0 0,0-1 0 0 0,0 0 0 0 0,0 0 0 0 0,-1 1 0 0 0,1-1 0 0 0,-1 0 0 0 0,2 2 0 0 0,15 21 0 0 0,-14-22 0 0 0,-1 0 0 0 0,0 1 0 0 0,0-1 0 0 0,0 0 0 0 0,-1 1 0 0 0,1-1 0 0 0,-1 1 0 0 0,1-1 0 0 0,-1 1 0 0 0,0 0 0 0 0,0 0 0 0 0,0-1 0 0 0,0 1 0 0 0,0 0 0 0 0,0 4 0 0 0,12 92 0 0 0,-12-83 0 0 0,-1-1 0 0 0,0 0 0 0 0,-1 0 0 0 0,-1 1 0 0 0,-1-1 0 0 0,0 0 0 0 0,0-1 0 0 0,-2 1 0 0 0,0 0 0 0 0,0-1 0 0 0,-15 25 0 0 0,-3 0 0 0 0,18-28 0 0 0,0-1 0 0 0,-1-1 0 0 0,-1 1 0 0 0,0-1 0 0 0,0 0 0 0 0,0 0 0 0 0,-1-1 0 0 0,-1 0 0 0 0,-15 12 0 0 0,-94 48 0 0 0,107-61 0 0 0,0 0 0 0 0,-1-1 0 0 0,1 0 0 0 0,-1-1 0 0 0,0 0 0 0 0,-1-1 0 0 0,1-1 0 0 0,-17 3 0 0 0,6-1 0 0 0,0-2 0 0 0,-1-1 0 0 0,1-1 0 0 0,-1-1 0 0 0,-35-5 0 0 0,55 5 0 0 0,1-1 0 0 0,-1 0 0 0 0,1 0 0 0 0,-1 0 0 0 0,1 0 0 0 0,-1 0 0 0 0,1-1 0 0 0,0 0 0 0 0,0 1 0 0 0,0-1 0 0 0,0 0 0 0 0,0-1 0 0 0,0 1 0 0 0,1 0 0 0 0,-5-6 0 0 0,-10-7 0 0 0,-28-19 0 0 0,30 24 0 0 0,1-1 0 0 0,0-1 0 0 0,1 1 0 0 0,0-2 0 0 0,1 0 0 0 0,-17-23 0 0 0,21 26 0 0 0,1 0 0 0 0,0-1 0 0 0,1 0 0 0 0,0-1 0 0 0,1 0 0 0 0,0 1 0 0 0,1-2 0 0 0,0 1 0 0 0,-2-18 0 0 0,2 9 0 0 0,-4-49 0 0 0,8 65 0 0 0,0 0 0 0 0,0 0 0 0 0,1 0 0 0 0,0 0 0 0 0,-1 0 0 0 0,2 0 0 0 0,-1 0 0 0 0,1 0 0 0 0,-1 0 0 0 0,1 0 0 0 0,4-6 0 0 0,7-10 0 0 0,-5 7 0 0 0,1 0 0 0 0,0 1 0 0 0,1 0 0 0 0,0 1 0 0 0,13-12 0 0 0,77-38 0 0 0,-73 42 0 0 0,0 0 0 0 0,2 3 0 0 0,0 0 0 0 0,1 2 0 0 0,0 1 0 0 0,1 1 0 0 0,1 2 0 0 0,53-13 0 0 0,-43 17 0 0 0,0 1 0 0 0,0 2 0 0 0,57 1 0 0 0,-89 4 0 0 0,-1 0 0 0 0,0 0 0 0 0,0 1 0 0 0,-1 0 0 0 0,1 0 0 0 0,11 5 0 0 0,-17-6 0 0 0,1 1 0 0 0,-1-1 0 0 0,0 0 0 0 0,0 1 0 0 0,0 0 0 0 0,0 0 0 0 0,0 0 0 0 0,0 0 0 0 0,0 0 0 0 0,-1 1 0 0 0,1-1 0 0 0,-1 1 0 0 0,0-1 0 0 0,0 1 0 0 0,0 0 0 0 0,0 0 0 0 0,0 0 0 0 0,0 0 0 0 0,1 4 0 0 0,18 53 0 0 0,-17-52 0 0 0,-1-1 0 0 0,0 1 0 0 0,0 0 0 0 0,-1 0 0 0 0,0 0 0 0 0,0 1 0 0 0,-1-1 0 0 0,1 16 0 0 0,-1-13 0 0 0,-1 1 0 0 0,0 0 0 0 0,0-1 0 0 0,-1 1 0 0 0,-1 0 0 0 0,0-1 0 0 0,0 0 0 0 0,-1 1 0 0 0,-1-1 0 0 0,0 0 0 0 0,0 0 0 0 0,-12 19 0 0 0,-13 21 0 0 0,23-39 0 0 0,0 0 0 0 0,-1 0 0 0 0,-1-1 0 0 0,-14 17 0 0 0,-1 0 0 0 0,16-19 0 0 0,0 0 0 0 0,-1-1 0 0 0,0 1 0 0 0,0-2 0 0 0,-13 10 0 0 0,-143 90 0 0 0,129-82 0 0 0,31-23 0 0 0,-1 1 0 0 0,0-1 0 0 0,0 0 0 0 0,0 0 0 0 0,0 0 0 0 0,-6 1 0 0 0,-21 7 0 0 0,13 0 0 0 0,0-2 0 0 0,-1 0 0 0 0,-1-1 0 0 0,1-1 0 0 0,-1-1 0 0 0,0-1 0 0 0,0-1 0 0 0,0 0 0 0 0,0-2 0 0 0,-29-1 0 0 0,40 0 0 0 0,2 1 0 0 0,-1-1 0 0 0,1 0 0 0 0,-1 0 0 0 0,1-1 0 0 0,-1 0 0 0 0,1-1 0 0 0,0 1 0 0 0,0-1 0 0 0,0-1 0 0 0,0 0 0 0 0,0 0 0 0 0,0-1 0 0 0,1 1 0 0 0,-12-9 0 0 0,11 4 0 0 0,5 5 0 0 0,0 0 0 0 0,0 0 0 0 0,-1 0 0 0 0,1 1 0 0 0,0 0 0 0 0,-1 0 0 0 0,0 0 0 0 0,1 0 0 0 0,-6-2 0 0 0,1-1 0 0 0,1-1 0 0 0,0 0 0 0 0,1-1 0 0 0,0 1 0 0 0,0-1 0 0 0,0-1 0 0 0,1 1 0 0 0,0-1 0 0 0,0 0 0 0 0,1 0 0 0 0,-5-12 0 0 0,6 14 0 0 0,1 0 0 0 0,0-1 0 0 0,0 1 0 0 0,1-1 0 0 0,0 0 0 0 0,0 1 0 0 0,1-1 0 0 0,-1 0 0 0 0,1 0 0 0 0,1 0 0 0 0,-1 1 0 0 0,1-1 0 0 0,1 0 0 0 0,-1 1 0 0 0,1-1 0 0 0,3-7 0 0 0,5-8 0 0 0,0 0 0 0 0,2 1 0 0 0,19-26 0 0 0,-19 31 0 0 0,2 1 0 0 0,0 1 0 0 0,1 0 0 0 0,0 1 0 0 0,1 1 0 0 0,25-15 0 0 0,-13 8 0 0 0,16-12 0 0 0,2 1 0 0 0,75-34 0 0 0,-98 53 0 0 0,1 2 0 0 0,1 1 0 0 0,-1 1 0 0 0,1 1 0 0 0,0 1 0 0 0,1 1 0 0 0,43 0 0 0 0,-59 4 0 0 0,0 0 0 0 0,0 0 0 0 0,0 1 0 0 0,0 1 0 0 0,13 3 0 0 0,-20-4 0 0 0,0 0 0 0 0,0 0 0 0 0,-1 1 0 0 0,1-1 0 0 0,0 1 0 0 0,-1 0 0 0 0,1 0 0 0 0,-1 0 0 0 0,1 0 0 0 0,-1 0 0 0 0,0 0 0 0 0,0 1 0 0 0,0-1 0 0 0,0 1 0 0 0,-1-1 0 0 0,1 1 0 0 0,-1 0 0 0 0,1-1 0 0 0,0 5 0 0 0,4 4 0 0 0,-2 0 0 0 0,1 1 0 0 0,-2-1 0 0 0,0 1 0 0 0,0 0 0 0 0,-1 0 0 0 0,0 0 0 0 0,-1 0 0 0 0,0 0 0 0 0,-1 0 0 0 0,-1 0 0 0 0,0 0 0 0 0,-3 18 0 0 0,-1-9 0 0 0,5-15 0 0 0,-1-1 0 0 0,0 1 0 0 0,-1 0 0 0 0,0 0 0 0 0,0-1 0 0 0,0 1 0 0 0,-6 10 0 0 0,-3 3 0 0 0,2 1 0 0 0,-9 24 0 0 0,12-29 0 0 0,0 1 0 0 0,-1 0 0 0 0,-1-1 0 0 0,0-1 0 0 0,-1 1 0 0 0,-13 14 0 0 0,4-2 0 0 0,16-23 0 0 0,-1 1 0 0 0,1-1 0 0 0,-1 0 0 0 0,0-1 0 0 0,0 1 0 0 0,0 0 0 0 0,-5 3 0 0 0,0-1 0 0 0,5-4 0 0 0,0 0 0 0 0,0 0 0 0 0,1 1 0 0 0,0-1 0 0 0,-1 1 0 0 0,1-1 0 0 0,0 1 0 0 0,0 0 0 0 0,0-1 0 0 0,0 1 0 0 0,1 0 0 0 0,-2 4 0 0 0,-5 3 0 0 0,1 1 0 0 0,-2-1 0 0 0,0-1 0 0 0,0 1 0 0 0,0-2 0 0 0,-1 1 0 0 0,-1-1 0 0 0,-18 11 0 0 0,-3 3 0 0 0,24-16 0 0 0,-1 0 0 0 0,0 0 0 0 0,0-1 0 0 0,-1-1 0 0 0,1 1 0 0 0,-1-2 0 0 0,0 1 0 0 0,0-1 0 0 0,0-1 0 0 0,-1 0 0 0 0,1 0 0 0 0,0-1 0 0 0,-1 0 0 0 0,1-1 0 0 0,-1 0 0 0 0,1-1 0 0 0,-1 0 0 0 0,-17-4 0 0 0,7-1 0 0 0,17 6 0 0 0,0 0 0 0 0,0-1 0 0 0,1 0 0 0 0,-1 0 0 0 0,0 0 0 0 0,1-1 0 0 0,-1 1 0 0 0,0-1 0 0 0,1 0 0 0 0,0 0 0 0 0,-6-4 0 0 0,-4-10 0 0 0,0 0 0 0 0,1-1 0 0 0,1-1 0 0 0,0 0 0 0 0,-9-22 0 0 0,17 33 0 0 0,0 0 0 0 0,0 0 0 0 0,0-1 0 0 0,1 1 0 0 0,0-1 0 0 0,1 1 0 0 0,0-1 0 0 0,0 0 0 0 0,0 0 0 0 0,1 1 0 0 0,0-1 0 0 0,1 0 0 0 0,0 0 0 0 0,0 0 0 0 0,1 1 0 0 0,-1-1 0 0 0,5-9 0 0 0,7-3 0 0 0,1 1 0 0 0,1 1 0 0 0,0 0 0 0 0,1 2 0 0 0,31-26 0 0 0,-9 20 0 0 0,-35 18 0 0 0,0 1 0 0 0,0-1 0 0 0,1 1 0 0 0,-1 0 0 0 0,0 0 0 0 0,1 0 0 0 0,0 0 0 0 0,-1 1 0 0 0,1 0 0 0 0,0-1 0 0 0,0 1 0 0 0,1 1 0 0 0,-1-1 0 0 0,6-1 0 0 0,11-4 0 0 0,1 0 0 0 0,0 2 0 0 0,0 1 0 0 0,0 0 0 0 0,1 2 0 0 0,-1 1 0 0 0,36 1 0 0 0,-53 1 0 0 0,1-1 0 0 0,0 1 0 0 0,-1 0 0 0 0,1 1 0 0 0,0-1 0 0 0,-1 1 0 0 0,0 0 0 0 0,1 1 0 0 0,-1-1 0 0 0,0 1 0 0 0,0 0 0 0 0,0 0 0 0 0,-1 1 0 0 0,1-1 0 0 0,-1 1 0 0 0,0 0 0 0 0,0 0 0 0 0,0 1 0 0 0,0-1 0 0 0,-1 1 0 0 0,1 0 0 0 0,-1 0 0 0 0,4 9 0 0 0,-1 0 0 0 0,0-1 0 0 0,-1 1 0 0 0,-1-1 0 0 0,0 1 0 0 0,-1 0 0 0 0,0 1 0 0 0,-1-1 0 0 0,0 22 0 0 0,11 56 0 0 0,-13-72 0 0 0,-1 0 0 0 0,-2 0 0 0 0,-4 21 0 0 0,4-27 0 0 0,0-1 0 0 0,-1 1 0 0 0,0-1 0 0 0,-2 0 0 0 0,1 0 0 0 0,-1 0 0 0 0,-1-1 0 0 0,-8 12 0 0 0,-13 19 0 0 0,19-34 0 0 0,0-1 0 0 0,0-1 0 0 0,-17 12 0 0 0,-26 22 0 0 0,49-39 0 0 0,0 2 0 0 0,0 0 0 0 0,-1 0 0 0 0,0-1 0 0 0,0 0 0 0 0,0 1 0 0 0,0-1 0 0 0,0-1 0 0 0,0 1 0 0 0,-1-1 0 0 0,1 0 0 0 0,-10 4 0 0 0,-12 4 0 0 0,0-1 0 0 0,-40 8 0 0 0,54-14 0 0 0,1-2 0 0 0,-1 1 0 0 0,0-1 0 0 0,0-1 0 0 0,0 0 0 0 0,0-1 0 0 0,1 0 0 0 0,-20-5 0 0 0,18 0 0 0 0,0-1 0 0 0,1 0 0 0 0,-1-1 0 0 0,2 0 0 0 0,-1-1 0 0 0,-16-16 0 0 0,22 20 0 0 0,-9-10 0 0 0,0-1 0 0 0,1 0 0 0 0,-20-29 0 0 0,19 22 0 0 0,11 18 0 0 0,1 0 0 0 0,1-1 0 0 0,-1 1 0 0 0,1-1 0 0 0,0 0 0 0 0,0 0 0 0 0,0 0 0 0 0,0-8 0 0 0,-11-31 0 0 0,7 32 0 0 0,0-1 0 0 0,1 1 0 0 0,-5-24 0 0 0,9 30 0 0 0,0 1 0 0 0,0 0 0 0 0,1 0 0 0 0,0-1 0 0 0,0 1 0 0 0,0 0 0 0 0,1-1 0 0 0,0 1 0 0 0,0 0 0 0 0,1 0 0 0 0,-1 0 0 0 0,4-7 0 0 0,6-8 0 0 0,1 0 0 0 0,1 1 0 0 0,1 0 0 0 0,1 1 0 0 0,22-23 0 0 0,-9 11 0 0 0,-19 22 0 0 0,1 0 0 0 0,0 0 0 0 0,0 1 0 0 0,1 1 0 0 0,0-1 0 0 0,14-6 0 0 0,4-2 0 0 0,30-8 0 0 0,-46 17 0 0 0,-1 0 0 0 0,1 1 0 0 0,1 1 0 0 0,-1 0 0 0 0,1 0 0 0 0,0 2 0 0 0,15-3 0 0 0,-7 2 0 0 0,20-3 0 0 0,48-1 0 0 0,-80 7 0 0 0,0 1 0 0 0,0 0 0 0 0,0 1 0 0 0,1 0 0 0 0,-1 1 0 0 0,0 0 0 0 0,-1 0 0 0 0,1 1 0 0 0,0 1 0 0 0,12 5 0 0 0,-18-6 0 0 0,0 0 0 0 0,0 0 0 0 0,-1 0 0 0 0,1 1 0 0 0,-1-1 0 0 0,0 1 0 0 0,0-1 0 0 0,0 1 0 0 0,0 0 0 0 0,-1 0 0 0 0,0 1 0 0 0,0-1 0 0 0,0 0 0 0 0,2 7 0 0 0,-1-1 0 0 0,0 0 0 0 0,-1 1 0 0 0,-1-1 0 0 0,1 1 0 0 0,-1 14 0 0 0,-1 5 0 0 0,1-14 0 0 0,0 0 0 0 0,-1-1 0 0 0,-1 1 0 0 0,-1 0 0 0 0,0-1 0 0 0,-1 1 0 0 0,-8 23 0 0 0,3-20 0 0 0,-1 1 0 0 0,-1-2 0 0 0,0 1 0 0 0,-2-1 0 0 0,-21 26 0 0 0,29-41 0 0 0,1 0 0 0 0,0 1 0 0 0,0-1 0 0 0,0 1 0 0 0,1-1 0 0 0,-1 1 0 0 0,-3 7 0 0 0,-21 27 0 0 0,3-10 0 0 0,8-8 0 0 0,-1 0 0 0 0,-1-1 0 0 0,-22 18 0 0 0,12-19 0 0 0,-30 14 0 0 0,-54 26 0 0 0,92-51 0 0 0,-1 0 0 0 0,1-2 0 0 0,-1 0 0 0 0,0-1 0 0 0,-1-1 0 0 0,1-1 0 0 0,0-1 0 0 0,-1-1 0 0 0,1-1 0 0 0,-36-6 0 0 0,43 1 0 0 0,1-1 0 0 0,0-1 0 0 0,1 0 0 0 0,0 0 0 0 0,0-2 0 0 0,-14-14 0 0 0,-4-1 0 0 0,26 23 0 0 0,0-1 0 0 0,1 0 0 0 0,0 0 0 0 0,0 0 0 0 0,-1 0 0 0 0,2 0 0 0 0,-6-7 0 0 0,-2-3 0 0 0,6 11 0 0 0,1-1 0 0 0,0 0 0 0 0,0 0 0 0 0,1 0 0 0 0,-1 0 0 0 0,0-1 0 0 0,1 1 0 0 0,0-1 0 0 0,0 0 0 0 0,-2-5 0 0 0,-12-20 0 0 0,11 19 0 0 0,0 0 0 0 0,1-1 0 0 0,0 1 0 0 0,0-1 0 0 0,1 0 0 0 0,0 0 0 0 0,1 0 0 0 0,1 0 0 0 0,0 0 0 0 0,0 0 0 0 0,1 0 0 0 0,0-1 0 0 0,1 1 0 0 0,2-11 0 0 0,1 0 0 0 0,1 0 0 0 0,1 0 0 0 0,1 1 0 0 0,0 0 0 0 0,2 0 0 0 0,14-25 0 0 0,-17 36 0 0 0,1 0 0 0 0,0 0 0 0 0,0 1 0 0 0,11-11 0 0 0,14-17 0 0 0,-9 10 0 0 0,2 1 0 0 0,0 1 0 0 0,1 1 0 0 0,2 1 0 0 0,0 2 0 0 0,1 1 0 0 0,40-21 0 0 0,-57 35 0 0 0,1 1 0 0 0,-1 0 0 0 0,1 1 0 0 0,0 1 0 0 0,19-4 0 0 0,33-9 0 0 0,-57 13 0 0 0,0 0 0 0 0,0 0 0 0 0,0 1 0 0 0,0 1 0 0 0,0-1 0 0 0,1 2 0 0 0,-1-1 0 0 0,1 1 0 0 0,-1 0 0 0 0,0 1 0 0 0,1-1 0 0 0,-1 2 0 0 0,0-1 0 0 0,1 1 0 0 0,-1 1 0 0 0,0-1 0 0 0,0 1 0 0 0,-1 1 0 0 0,1 0 0 0 0,-1 0 0 0 0,0 0 0 0 0,0 1 0 0 0,0 0 0 0 0,0 0 0 0 0,-1 0 0 0 0,0 1 0 0 0,0 0 0 0 0,9 13 0 0 0,-8-10 0 0 0,0 1 0 0 0,0 0 0 0 0,-1 0 0 0 0,-1 0 0 0 0,0 1 0 0 0,0 0 0 0 0,-1 0 0 0 0,0 0 0 0 0,-1 1 0 0 0,3 17 0 0 0,-3 4 0 0 0,-1-1 0 0 0,-3 46 0 0 0,-1-15 0 0 0,1-44 0 0 0,-1-1 0 0 0,-1 1 0 0 0,-1-1 0 0 0,-1 1 0 0 0,0-1 0 0 0,-1 0 0 0 0,-1-1 0 0 0,-1 1 0 0 0,-1-2 0 0 0,-15 26 0 0 0,-20 34 0 0 0,31-50 0 0 0,0-5 0 0 0,-17-4 0 0 0,15 1 0 0 0,-8 4 0 0 0,21-21 0 0 0,-1 1 0 0 0,0 0 0 0 0,1-1 0 0 0,-1 1 0 0 0,1 0 0 0 0,-1 1 0 0 0,1-1 0 0 0,0 0 0 0 0,0 1 0 0 0,-2 2 0 0 0,3-3 0 0 0,0 0 0 0 0,-1-1 0 0 0,1 1 0 0 0,-1 0 0 0 0,1-1 0 0 0,-1 1 0 0 0,0-1 0 0 0,0 0 0 0 0,1 1 0 0 0,-1-1 0 0 0,0 0 0 0 0,0 0 0 0 0,0 0 0 0 0,0 0 0 0 0,-1-1 0 0 0,1 1 0 0 0,-2 0 0 0 0,-52 19 0 0 0,43-14 0 0 0,-1 0 0 0 0,-1-1 0 0 0,1-1 0 0 0,0-1 0 0 0,-1 0 0 0 0,0 0 0 0 0,-20 0 0 0 0,27-3 0 0 0,3 0 0 0 0,1 1 0 0 0,0-1 0 0 0,-1 0 0 0 0,1 0 0 0 0,0-1 0 0 0,-1 1 0 0 0,1-1 0 0 0,0 0 0 0 0,0 0 0 0 0,0-1 0 0 0,0 1 0 0 0,0-1 0 0 0,0 0 0 0 0,0 0 0 0 0,0 0 0 0 0,1 0 0 0 0,-1-1 0 0 0,1 1 0 0 0,-4-4 0 0 0,-56-63 0 0 0,34 40 0 0 0,2-1 0 0 0,1-1 0 0 0,-23-37 0 0 0,31 39 0 0 0,8 15 0 0 0,1 0 0 0 0,1-1 0 0 0,0 0 0 0 0,1-1 0 0 0,0 0 0 0 0,1 0 0 0 0,-5-24 0 0 0,8 23 0 0 0,-1-13 0 0 0,1 0 0 0 0,1-33 0 0 0,2 53 0 0 0,1 0 0 0 0,1 0 0 0 0,-1 0 0 0 0,2 0 0 0 0,-1 0 0 0 0,1 1 0 0 0,1-1 0 0 0,0 1 0 0 0,0 0 0 0 0,7-11 0 0 0,52-82 0 0 0,-38 69 0 0 0,-17 22 0 0 0,1-1 0 0 0,0 1 0 0 0,13-12 0 0 0,4-1 0 0 0,0 0 0 0 0,53-38 0 0 0,-68 55 0 0 0,0 0 0 0 0,1 1 0 0 0,0 1 0 0 0,0 0 0 0 0,0 0 0 0 0,1 1 0 0 0,-1 1 0 0 0,24-4 0 0 0,-1 3 0 0 0,2-2 0 0 0,67 1 0 0 0,-96 4 0 0 0,0 2 0 0 0,0-1 0 0 0,0 1 0 0 0,-1 0 0 0 0,1 1 0 0 0,0 0 0 0 0,-1 0 0 0 0,1 1 0 0 0,-1 0 0 0 0,0 0 0 0 0,0 1 0 0 0,0-1 0 0 0,0 2 0 0 0,9 6 0 0 0,-9-5 0 0 0,-1 1 0 0 0,1-1 0 0 0,-1 1 0 0 0,-1 1 0 0 0,1-1 0 0 0,-1 1 0 0 0,0 0 0 0 0,-1 0 0 0 0,4 9 0 0 0,4 11 0 0 0,-8-21 0 0 0,0 1 0 0 0,-1-1 0 0 0,0 1 0 0 0,-1 0 0 0 0,3 11 0 0 0,1 18 0 0 0,-2-20 0 0 0,-2 0 0 0 0,0 0 0 0 0,0 0 0 0 0,-2 0 0 0 0,-1 21 0 0 0,-1-19 0 0 0,-1 0 0 0 0,-1 0 0 0 0,-1-1 0 0 0,0 0 0 0 0,-13 29 0 0 0,-14 48 0 0 0,7-49 0 0 0,-2 0 0 0 0,-3-2 0 0 0,-1-1 0 0 0,-72 76 0 0 0,99-117 0 0 0,1 1 0 0 0,-1-1 0 0 0,1 0 0 0 0,-1 0 0 0 0,0-1 0 0 0,0 1 0 0 0,1-1 0 0 0,-6 2 0 0 0,-23 9 0 0 0,19-2 0 0 0,8-7 0 0 0,1 0 0 0 0,0-1 0 0 0,0 1 0 0 0,-1-1 0 0 0,1 0 0 0 0,-1 0 0 0 0,0 0 0 0 0,-5 1 0 0 0,-55 21 0 0 0,55-19 0 0 0,-1 0 0 0 0,0-1 0 0 0,0 0 0 0 0,-1-1 0 0 0,-17 4 0 0 0,-9-4 0 0 0,-42 0 0 0 0,70-4 0 0 0,-1 1 0 0 0,1-1 0 0 0,-1-1 0 0 0,1 0 0 0 0,0 0 0 0 0,0-1 0 0 0,0-1 0 0 0,0 1 0 0 0,-12-8 0 0 0,9 3 0 0 0,-20-11 0 0 0,0-2 0 0 0,-41-34 0 0 0,64 44 0 0 0,-1-1 0 0 0,1 0 0 0 0,-10-17 0 0 0,1 2 0 0 0,15 22 0 0 0,1 0 0 0 0,1 0 0 0 0,-1 0 0 0 0,1-1 0 0 0,0 1 0 0 0,0-1 0 0 0,-1-7 0 0 0,-10-22 0 0 0,8 22 0 0 0,0-1 0 0 0,1 1 0 0 0,1-1 0 0 0,0 0 0 0 0,0 0 0 0 0,2 0 0 0 0,0 0 0 0 0,1-17 0 0 0,0 21 0 0 0,1 0 0 0 0,0 0 0 0 0,1 0 0 0 0,0 1 0 0 0,1-1 0 0 0,0 1 0 0 0,0 0 0 0 0,1 0 0 0 0,9-16 0 0 0,3-1 0 0 0,33-40 0 0 0,-39 53 0 0 0,1 2 0 0 0,0-1 0 0 0,1 2 0 0 0,24-17 0 0 0,18-17 0 0 0,-44 34 0 0 0,1 1 0 0 0,0 1 0 0 0,1-1 0 0 0,0 2 0 0 0,19-11 0 0 0,36-22 0 0 0,-38 18 0 0 0,61-34 0 0 0,-31 32 0 0 0,2 2 0 0 0,0 3 0 0 0,2 3 0 0 0,71-9 0 0 0,-126 23 0 0 0,22-2 0 0 0,0 2 0 0 0,45 1 0 0 0,-40 1 0 0 0,-32 0 0 0 0,1 1 0 0 0,0-1 0 0 0,0 1 0 0 0,0-1 0 0 0,0 1 0 0 0,0 0 0 0 0,0 1 0 0 0,-1-1 0 0 0,1 1 0 0 0,-1-1 0 0 0,1 1 0 0 0,-1 0 0 0 0,1 0 0 0 0,-1 1 0 0 0,0-1 0 0 0,0 1 0 0 0,0-1 0 0 0,-1 1 0 0 0,4 4 0 0 0,-5-5 0 0 0,1 0 0 0 0,-1 0 0 0 0,1 1 0 0 0,0-1 0 0 0,0 0 0 0 0,0-1 0 0 0,0 1 0 0 0,0 0 0 0 0,5 2 0 0 0,-6-3 0 0 0,1 1 0 0 0,0-1 0 0 0,0 0 0 0 0,0 1 0 0 0,-1-1 0 0 0,1 1 0 0 0,0-1 0 0 0,-1 1 0 0 0,0 0 0 0 0,1-1 0 0 0,-1 1 0 0 0,0 0 0 0 0,0 0 0 0 0,0 0 0 0 0,0 0 0 0 0,1 3 0 0 0,2 13 0 0 0,18 107 0 0 0,-20-111 0 0 0,-2 0 0 0 0,1 0 0 0 0,-2 0 0 0 0,0 0 0 0 0,-1 0 0 0 0,0-1 0 0 0,-5 17 0 0 0,-1-1 0 0 0,5-16 0 0 0,-1 0 0 0 0,0 0 0 0 0,0-1 0 0 0,-2 0 0 0 0,-12 23 0 0 0,-50 55 0 0 0,65-84 0 0 0,0 0 0 0 0,-1-1 0 0 0,0 1 0 0 0,0-1 0 0 0,-1 0 0 0 0,1 0 0 0 0,-1 0 0 0 0,0-1 0 0 0,-8 6 0 0 0,-70 59 0 0 0,50-39 0 0 0,28-23 0 0 0,-2-1 0 0 0,1 0 0 0 0,-1 0 0 0 0,-10 7 0 0 0,-7-1 0 0 0,-1 0 0 0 0,0-1 0 0 0,-1-1 0 0 0,0-2 0 0 0,0-1 0 0 0,-1-1 0 0 0,0-1 0 0 0,0-1 0 0 0,-44 1 0 0 0,65-5 0 0 0,2 0 0 0 0,0 0 0 0 0,0 0 0 0 0,0 0 0 0 0,0 0 0 0 0,0-1 0 0 0,0 1 0 0 0,0-1 0 0 0,1 0 0 0 0,-1 0 0 0 0,0-1 0 0 0,1 1 0 0 0,-1-1 0 0 0,0 1 0 0 0,1-1 0 0 0,0 0 0 0 0,-1-1 0 0 0,-4-3 0 0 0,-75-54 0 0 0,61 38 0 0 0,2-1 0 0 0,0-1 0 0 0,2 0 0 0 0,0-1 0 0 0,2-1 0 0 0,1-1 0 0 0,1 0 0 0 0,1-1 0 0 0,2-1 0 0 0,-14-50 0 0 0,14 10 0 0 0,3 8 0 0 0,5 49 0 0 0,0 1 0 0 0,1 0 0 0 0,1-1 0 0 0,0 1 0 0 0,0-1 0 0 0,1 1 0 0 0,1-1 0 0 0,0 0 0 0 0,0 1 0 0 0,1 0 0 0 0,1-1 0 0 0,7-19 0 0 0,-3 13 0 0 0,0 1 0 0 0,1 1 0 0 0,1 0 0 0 0,0 0 0 0 0,2 1 0 0 0,-1 0 0 0 0,22-22 0 0 0,32-28 0 0 0,-48 47 0 0 0,0 2 0 0 0,0-1 0 0 0,2 2 0 0 0,0 0 0 0 0,25-14 0 0 0,-5 5 0 0 0,-30 18 0 0 0,1 1 0 0 0,0-1 0 0 0,0 2 0 0 0,1-1 0 0 0,18-5 0 0 0,29-13 0 0 0,-49 19 0 0 0,0 1 0 0 0,0-1 0 0 0,0 1 0 0 0,1 1 0 0 0,-1 0 0 0 0,17-3 0 0 0,38-2 0 0 0,-20 1 0 0 0,1 1 0 0 0,0 3 0 0 0,83 6 0 0 0,-121-3 0 0 0,0 0 0 0 0,1 1 0 0 0,-1 0 0 0 0,0 0 0 0 0,0 1 0 0 0,0 0 0 0 0,0 0 0 0 0,0 0 0 0 0,-1 1 0 0 0,1 0 0 0 0,6 6 0 0 0,1 0 0 0 0,60 48 0 0 0,-70-53 0 0 0,0-1 0 0 0,-1 1 0 0 0,0 0 0 0 0,0 0 0 0 0,0-1 0 0 0,0 1 0 0 0,-1 0 0 0 0,2 9 0 0 0,7 23 0 0 0,-1-10 0 0 0,-1 1 0 0 0,-1 0 0 0 0,-2 0 0 0 0,0 0 0 0 0,-2 1 0 0 0,-1 38 0 0 0,-3-47 0 0 0,-1 1 0 0 0,-1-1 0 0 0,-1 0 0 0 0,-1 0 0 0 0,-1 0 0 0 0,-9 23 0 0 0,-5 15 0 0 0,17-50 0 0 0,1 0 0 0 0,-2-1 0 0 0,1 0 0 0 0,-1 0 0 0 0,-8 11 0 0 0,7-12 0 0 0,1 0 0 0 0,1 0 0 0 0,-1 1 0 0 0,1-1 0 0 0,0 1 0 0 0,-3 10 0 0 0,3-8 0 0 0,0 0 0 0 0,-1 0 0 0 0,0 0 0 0 0,0-1 0 0 0,-8 12 0 0 0,-9 16 0 0 0,-1-9 0 0 0,4-9 0 0 0,12 0 0 0 0,5-16 0 0 0,1 1 0 0 0,-1-1 0 0 0,0 1 0 0 0,0-1 0 0 0,0 1 0 0 0,0-1 0 0 0,0 0 0 0 0,-1 0 0 0 0,1 1 0 0 0,-1-1 0 0 0,1 0 0 0 0,-1 0 0 0 0,-3 3 0 0 0,-11 10 0 0 0,-1-1 0 0 0,-1 0 0 0 0,0-2 0 0 0,0 0 0 0 0,-2 0 0 0 0,1-2 0 0 0,-42 16 0 0 0,48-24 0 0 0,-1 0 0 0 0,1-1 0 0 0,0 0 0 0 0,-1-1 0 0 0,1-1 0 0 0,-19-2 0 0 0,24 2 0 0 0,0-1 0 0 0,0 0 0 0 0,0 0 0 0 0,0 0 0 0 0,0-1 0 0 0,1-1 0 0 0,-1 1 0 0 0,1-1 0 0 0,0 0 0 0 0,-10-8 0 0 0,-2-11 0 0 0,-11 9 0 0 0,13-9 0 0 0,-7 5 0 0 0,8-12 0 0 0,4 15 0 0 0,9 12 0 0 0,1 1 0 0 0,0-1 0 0 0,0 0 0 0 0,0 0 0 0 0,1 0 0 0 0,-1 1 0 0 0,0-2 0 0 0,1 1 0 0 0,0 0 0 0 0,-2-6 0 0 0,-14-40 0 0 0,14 43 0 0 0,0-1 0 0 0,0 0 0 0 0,1 0 0 0 0,0 0 0 0 0,0 0 0 0 0,1 0 0 0 0,0 0 0 0 0,0-1 0 0 0,0-8 0 0 0,1-11 0 0 0,-1 20 0 0 0,0-1 0 0 0,0 1 0 0 0,1-1 0 0 0,0 1 0 0 0,1-1 0 0 0,0 1 0 0 0,0 0 0 0 0,0-1 0 0 0,1 1 0 0 0,0 0 0 0 0,1 0 0 0 0,-1 0 0 0 0,1 0 0 0 0,1 0 0 0 0,5-8 0 0 0,8-4 0 0 0,-11 11 0 0 0,0 0 0 0 0,1 1 0 0 0,0 0 0 0 0,0 0 0 0 0,1 1 0 0 0,-1 0 0 0 0,1 0 0 0 0,17-8 0 0 0,6-10 0 0 0,-28 21 0 0 0,0 0 0 0 0,0 0 0 0 0,1 0 0 0 0,0 0 0 0 0,-1 0 0 0 0,1 1 0 0 0,0 0 0 0 0,0 0 0 0 0,5-2 0 0 0,78-30 0 0 0,-65 25 0 0 0,0 0 0 0 0,0 1 0 0 0,1 1 0 0 0,0 1 0 0 0,0 1 0 0 0,1 1 0 0 0,-1 1 0 0 0,33 0 0 0 0,-50 4 0 0 0,0 0 0 0 0,0-1 0 0 0,0 2 0 0 0,0-1 0 0 0,10 5 0 0 0,-7-4 0 0 0,-7-1 0 0 0,0-1 0 0 0,0 1 0 0 0,0-1 0 0 0,1 1 0 0 0,-1 0 0 0 0,0 0 0 0 0,0 0 0 0 0,0 0 0 0 0,0 0 0 0 0,0 0 0 0 0,0 0 0 0 0,0 1 0 0 0,-1-1 0 0 0,1 1 0 0 0,0 0 0 0 0,-1-1 0 0 0,1 1 0 0 0,-1 0 0 0 0,0 0 0 0 0,1 0 0 0 0,-1 0 0 0 0,0 0 0 0 0,0 0 0 0 0,1 4 0 0 0,-1-3 0 0 0,0 0 0 0 0,1 0 0 0 0,-1 0 0 0 0,1 0 0 0 0,0 0 0 0 0,0 0 0 0 0,0-1 0 0 0,5 6 0 0 0,-1-4 0 0 0,-4-2 0 0 0,0-1 0 0 0,-1 0 0 0 0,1 0 0 0 0,-1 1 0 0 0,1-1 0 0 0,-1 1 0 0 0,1 0 0 0 0,-1-1 0 0 0,0 1 0 0 0,0 0 0 0 0,0 0 0 0 0,0-1 0 0 0,0 1 0 0 0,0 0 0 0 0,0 0 0 0 0,-1 0 0 0 0,1 0 0 0 0,0 4 0 0 0,4 20 0 0 0,2 3 0 0 0,-2 1 0 0 0,3 39 0 0 0,-8-61 0 0 0,-5 125 0 0 0,3-118 0 0 0,0 0 0 0 0,-1 0 0 0 0,-1 0 0 0 0,0-1 0 0 0,-1 1 0 0 0,-9 17 0 0 0,-3 3 0 0 0,14-26 0 0 0,0-1 0 0 0,-1 0 0 0 0,-1 0 0 0 0,1 0 0 0 0,-9 9 0 0 0,-108 112 0 0 0,48-76 0 0 0,58-44 0 0 0,-1-1 0 0 0,0 0 0 0 0,-1-1 0 0 0,1-1 0 0 0,-1-1 0 0 0,0 0 0 0 0,-29 3 0 0 0,20-4 0 0 0,0-1 0 0 0,-27-1 0 0 0,44-2 0 0 0,1 0 0 0 0,-1-1 0 0 0,0 0 0 0 0,1 0 0 0 0,0 0 0 0 0,-1-1 0 0 0,1-1 0 0 0,0 1 0 0 0,-15-8 0 0 0,20 8 0 0 0,1 0 0 0 0,-1 1 0 0 0,0-1 0 0 0,1-1 0 0 0,-1 1 0 0 0,1 0 0 0 0,0-1 0 0 0,-4-4 0 0 0,-20-21 0 0 0,17 19 0 0 0,0-1 0 0 0,1 0 0 0 0,0 0 0 0 0,1-1 0 0 0,0 0 0 0 0,1 0 0 0 0,0-1 0 0 0,0 0 0 0 0,1 0 0 0 0,1 0 0 0 0,0-1 0 0 0,1 1 0 0 0,0-1 0 0 0,1 0 0 0 0,1 0 0 0 0,-1-16 0 0 0,3 23 0 0 0,-1-1 0 0 0,1 1 0 0 0,0 0 0 0 0,0 0 0 0 0,1 0 0 0 0,0 1 0 0 0,0-1 0 0 0,0 0 0 0 0,1 1 0 0 0,0-1 0 0 0,0 1 0 0 0,7-10 0 0 0,13-3 0 0 0,-8-10 0 0 0,14 10 0 0 0,-9-8 0 0 0,9 8 0 0 0,-10-10 0 0 0,-11 21 0 0 0,0 1 0 0 0,0 0 0 0 0,1 0 0 0 0,0 1 0 0 0,0 0 0 0 0,17-7 0 0 0,1 0 0 0 0,86-46 0 0 0,-95 50 0 0 0,-1 0 0 0 0,2 2 0 0 0,-1 0 0 0 0,34-5 0 0 0,5-3 0 0 0,-35 9 0 0 0,1 2 0 0 0,0 0 0 0 0,0 1 0 0 0,0 1 0 0 0,0 1 0 0 0,41 6 0 0 0,-55-4 0 0 0,0 1 0 0 0,0 0 0 0 0,0 0 0 0 0,-1 1 0 0 0,1 0 0 0 0,-1 1 0 0 0,15 10 0 0 0,-13-8 0 0 0,-8-5 0 0 0,1 1 0 0 0,-1-1 0 0 0,0 1 0 0 0,0-1 0 0 0,0 1 0 0 0,0 0 0 0 0,0 0 0 0 0,-1 0 0 0 0,3 6 0 0 0,6 11 0 0 0,-7-14 0 0 0,0 0 0 0 0,0 0 0 0 0,-1 0 0 0 0,1 0 0 0 0,-1 1 0 0 0,-1-1 0 0 0,1 1 0 0 0,-1-1 0 0 0,-1 1 0 0 0,1-1 0 0 0,-1 10 0 0 0,0-5 0 0 0,0 0 0 0 0,-1 0 0 0 0,0 0 0 0 0,-1 0 0 0 0,-6 20 0 0 0,0-10 0 0 0,5-9 0 0 0,-1-1 0 0 0,0-1 0 0 0,-1 1 0 0 0,0-1 0 0 0,-1 0 0 0 0,0 0 0 0 0,0 0 0 0 0,-16 17 0 0 0,20-25 0 0 0,-1 0 0 0 0,1 1 0 0 0,-1 0 0 0 0,1-1 0 0 0,0 1 0 0 0,0 0 0 0 0,0 0 0 0 0,-1 4 0 0 0,-20 26 0 0 0,-92 80 0 0 0,113-111 0 0 0,0 0 0 0 0,0 0 0 0 0,-1 0 0 0 0,1-1 0 0 0,0 1 0 0 0,-1-1 0 0 0,1 1 0 0 0,-1-1 0 0 0,0 0 0 0 0,1 0 0 0 0,-4 1 0 0 0,-11 6 0 0 0,3 8 0 0 0,12-14 0 0 0,1-1 0 0 0,0 1 0 0 0,-1 0 0 0 0,1-1 0 0 0,-1 0 0 0 0,0 1 0 0 0,1-1 0 0 0,-1 0 0 0 0,0 0 0 0 0,0 0 0 0 0,0 0 0 0 0,0 0 0 0 0,0 0 0 0 0,0 0 0 0 0,0-1 0 0 0,0 1 0 0 0,-3 0 0 0 0,-54 20 0 0 0,51-17 0 0 0,-1-1 0 0 0,0 1 0 0 0,0-1 0 0 0,-18 3 0 0 0,-41 1 0 0 0,45-4 0 0 0,-1 0 0 0 0,-39-2 0 0 0,56-2 0 0 0,0 1 0 0 0,0-2 0 0 0,0 1 0 0 0,-1-1 0 0 0,1 0 0 0 0,1 0 0 0 0,-1-1 0 0 0,0 0 0 0 0,1 0 0 0 0,-1-1 0 0 0,1 0 0 0 0,-9-7 0 0 0,-3-5 0 0 0,0-2 0 0 0,2 0 0 0 0,0 0 0 0 0,1-2 0 0 0,0 0 0 0 0,2 0 0 0 0,1-2 0 0 0,-15-32 0 0 0,20 38 0 0 0,1-1 0 0 0,0 0 0 0 0,1 0 0 0 0,0 0 0 0 0,2 0 0 0 0,0-1 0 0 0,1 1 0 0 0,1-1 0 0 0,1 0 0 0 0,0 0 0 0 0,1 1 0 0 0,1-1 0 0 0,5-24 0 0 0,-3 21 0 0 0,-4 18 0 0 0,0 0 0 0 0,0-1 0 0 0,0 1 0 0 0,1 0 0 0 0,0 0 0 0 0,-1 0 0 0 0,1 0 0 0 0,0 0 0 0 0,1 1 0 0 0,-1-1 0 0 0,0 0 0 0 0,1 0 0 0 0,0 1 0 0 0,-1-1 0 0 0,1 1 0 0 0,3-3 0 0 0,69-76 0 0 0,-71 77 0 0 0,0 1 0 0 0,1-1 0 0 0,-1 0 0 0 0,1 1 0 0 0,0 0 0 0 0,0 0 0 0 0,0 0 0 0 0,0 1 0 0 0,0-1 0 0 0,1 1 0 0 0,7-3 0 0 0,24-13 0 0 0,-23 10 0 0 0,0 0 0 0 0,1 0 0 0 0,-1 2 0 0 0,1-1 0 0 0,1 2 0 0 0,-1 0 0 0 0,1 1 0 0 0,15-3 0 0 0,-27 7 0 0 0,42-8 0 0 0,1 3 0 0 0,50-1 0 0 0,-82 7 0 0 0,-1-1 0 0 0,1 2 0 0 0,0 0 0 0 0,-1 0 0 0 0,0 1 0 0 0,1 1 0 0 0,-1 0 0 0 0,-1 1 0 0 0,1 1 0 0 0,-1 0 0 0 0,18 11 0 0 0,-27-15 0 0 0,1 1 0 0 0,-1-1 0 0 0,0 1 0 0 0,-1 0 0 0 0,1 0 0 0 0,0 0 0 0 0,-1 0 0 0 0,3 5 0 0 0,7 7 0 0 0,0-1 0 0 0,15 22 0 0 0,-15-16 0 0 0,-8-14 0 0 0,0 0 0 0 0,-1 0 0 0 0,1 0 0 0 0,-1 0 0 0 0,-1 1 0 0 0,1 0 0 0 0,-1-1 0 0 0,1 10 0 0 0,5 33 0 0 0,-3-30 0 0 0,-2 1 0 0 0,0-1 0 0 0,-1 1 0 0 0,-1 0 0 0 0,-1 0 0 0 0,-1 0 0 0 0,-6 37 0 0 0,0-29 0 0 0,-2-1 0 0 0,0 0 0 0 0,-2-1 0 0 0,-1 0 0 0 0,-1 0 0 0 0,-25 36 0 0 0,19-33 0 0 0,12-18 0 0 0,0 0 0 0 0,0 0 0 0 0,-1-1 0 0 0,-13 12 0 0 0,-5 1 0 0 0,-2 2 0 0 0,-34 37 0 0 0,53-52 0 0 0,-1-1 0 0 0,1 0 0 0 0,-1-1 0 0 0,-1 0 0 0 0,-13 8 0 0 0,-23 17 0 0 0,26-20 0 0 0,-1-1 0 0 0,1-1 0 0 0,-2 0 0 0 0,0-2 0 0 0,0-1 0 0 0,-32 7 0 0 0,45-12 0 0 0,-6 1 0 0 0,0 0 0 0 0,-1-2 0 0 0,1 0 0 0 0,-31 0 0 0 0,40-2 0 0 0,0 0 0 0 0,0 0 0 0 0,-1-1 0 0 0,1-1 0 0 0,0 1 0 0 0,0-1 0 0 0,0 0 0 0 0,1 0 0 0 0,-1-1 0 0 0,0 0 0 0 0,1 0 0 0 0,0-1 0 0 0,-9-6 0 0 0,-99-87 0 0 0,103 87 0 0 0,0-1 0 0 0,0 0 0 0 0,1 0 0 0 0,0-1 0 0 0,-10-18 0 0 0,-10-11 0 0 0,18 24 0 0 0,1-1 0 0 0,0-1 0 0 0,1 0 0 0 0,1-1 0 0 0,1 1 0 0 0,1-2 0 0 0,0 1 0 0 0,2-1 0 0 0,0 0 0 0 0,1 0 0 0 0,2 0 0 0 0,0 0 0 0 0,1-1 0 0 0,1 1 0 0 0,4-32 0 0 0,-3 50 0 0 0,0-1 0 0 0,0 1 0 0 0,0-1 0 0 0,0 1 0 0 0,0 0 0 0 0,1 0 0 0 0,0-1 0 0 0,0 1 0 0 0,0 0 0 0 0,0 1 0 0 0,0-1 0 0 0,0 0 0 0 0,4-3 0 0 0,7-9 0 0 0,13-22 0 0 0,2 1 0 0 0,56-54 0 0 0,-72 79 0 0 0,1 1 0 0 0,1 0 0 0 0,21-11 0 0 0,-5 3 0 0 0,0-1 0 0 0,1 2 0 0 0,0 2 0 0 0,2 0 0 0 0,0 3 0 0 0,0 0 0 0 0,1 2 0 0 0,0 2 0 0 0,1 1 0 0 0,0 2 0 0 0,0 1 0 0 0,0 1 0 0 0,67 5 0 0 0,-97-2 0 0 0,0 0 0 0 0,1 1 0 0 0,-1 0 0 0 0,0 0 0 0 0,0 0 0 0 0,0 0 0 0 0,0 1 0 0 0,0 0 0 0 0,0 0 0 0 0,0 0 0 0 0,0 1 0 0 0,-1-1 0 0 0,1 1 0 0 0,-1 0 0 0 0,0 1 0 0 0,0-1 0 0 0,0 1 0 0 0,0 0 0 0 0,-1-1 0 0 0,1 2 0 0 0,-1-1 0 0 0,4 7 0 0 0,-1 2 0 0 0,-1 1 0 0 0,0-1 0 0 0,-2 1 0 0 0,1 0 0 0 0,-1 0 0 0 0,-1 0 0 0 0,-1 0 0 0 0,0 0 0 0 0,-1 0 0 0 0,0 0 0 0 0,-1 1 0 0 0,-1-1 0 0 0,0 0 0 0 0,-5 17 0 0 0,-1-3 0 0 0,7-20 0 0 0,-1-1 0 0 0,0 0 0 0 0,0 0 0 0 0,-1 0 0 0 0,0 0 0 0 0,0 0 0 0 0,-1-1 0 0 0,0 1 0 0 0,0-1 0 0 0,-7 8 0 0 0,-46 63 0 0 0,-28 23 0 0 0,69-85 0 0 0,-1-2 0 0 0,0 0 0 0 0,0 0 0 0 0,-1-2 0 0 0,-1 0 0 0 0,-29 12 0 0 0,33-16 0 0 0,-6 4 0 0 0,0-1 0 0 0,-1-1 0 0 0,0-1 0 0 0,-1-1 0 0 0,-44 8 0 0 0,53-13 0 0 0,0-1 0 0 0,0 0 0 0 0,0-1 0 0 0,-26-4 0 0 0,33 3 0 0 0,1 0 0 0 0,-1-1 0 0 0,1 0 0 0 0,-1 0 0 0 0,1 0 0 0 0,0-1 0 0 0,0 0 0 0 0,0 0 0 0 0,0-1 0 0 0,-10-7 0 0 0,-3-12 0 0 0,-10 8 0 0 0,18 4 0 0 0,1 0 0 0 0,1 0 0 0 0,0-1 0 0 0,-9-14 0 0 0,13 18 0 0 0,-29-41 0 0 0,21 32 0 0 0,0 0 0 0 0,2 0 0 0 0,0-1 0 0 0,1 0 0 0 0,1-1 0 0 0,1-1 0 0 0,0 1 0 0 0,-8-37 0 0 0,16 56 0 0 0,-6-30 0 0 0,2 1 0 0 0,-2-49 0 0 0,7 67 0 0 0,0 0 0 0 0,0 0 0 0 0,1 0 0 0 0,0 0 0 0 0,1 0 0 0 0,1 1 0 0 0,-1-1 0 0 0,2 1 0 0 0,-1 0 0 0 0,9-13 0 0 0,32-38 0 0 0,-42 55 0 0 0,0 1 0 0 0,0 0 0 0 0,1 0 0 0 0,0 0 0 0 0,-1 0 0 0 0,2 0 0 0 0,-1 1 0 0 0,0 0 0 0 0,1 0 0 0 0,8-6 0 0 0,-5 4 0 0 0,0 0 0 0 0,-1-1 0 0 0,0 1 0 0 0,9-13 0 0 0,-7 8 0 0 0,0 0 0 0 0,1 0 0 0 0,0 0 0 0 0,0 2 0 0 0,13-11 0 0 0,20-5 0 0 0,0 2 0 0 0,2 2 0 0 0,50-18 0 0 0,-75 33 0 0 0,1 0 0 0 0,0 1 0 0 0,1 1 0 0 0,-1 1 0 0 0,1 1 0 0 0,-1 1 0 0 0,38 3 0 0 0,-54-2 0 0 0,0 0 0 0 0,0 1 0 0 0,-1 0 0 0 0,1 0 0 0 0,0 0 0 0 0,-1 1 0 0 0,1 0 0 0 0,0 0 0 0 0,-1 0 0 0 0,0 0 0 0 0,1 0 0 0 0,-1 1 0 0 0,0 0 0 0 0,0 0 0 0 0,-1 0 0 0 0,1 0 0 0 0,5 8 0 0 0,-6-3 0 0 0,-3-7 0 0 0,1 1 0 0 0,-1 0 0 0 0,1 0 0 0 0,0-1 0 0 0,-1 1 0 0 0,1 0 0 0 0,0 0 0 0 0,0-1 0 0 0,0 1 0 0 0,0-1 0 0 0,1 1 0 0 0,-1-1 0 0 0,0 0 0 0 0,1 1 0 0 0,-1-1 0 0 0,3 1 0 0 0,1 4 0 0 0,0-1 0 0 0,0 1 0 0 0,-1-1 0 0 0,0 1 0 0 0,0 1 0 0 0,0-1 0 0 0,-1 0 0 0 0,0 1 0 0 0,0 0 0 0 0,0 0 0 0 0,-1 0 0 0 0,0 0 0 0 0,-1 0 0 0 0,2 9 0 0 0,2 14 0 0 0,-1 1 0 0 0,-1 42 0 0 0,-2-55 0 0 0,-2 0 0 0 0,0 1 0 0 0,-1-1 0 0 0,0 0 0 0 0,-2 0 0 0 0,0 0 0 0 0,-1 0 0 0 0,-1-1 0 0 0,-9 20 0 0 0,-10 7 0 0 0,15-24 0 0 0,-1-1 0 0 0,0-1 0 0 0,-1 1 0 0 0,-1-2 0 0 0,-1 0 0 0 0,-24 23 0 0 0,-42 31 0 0 0,47-36 0 0 0,27-27 0 0 0,0-1 0 0 0,-1 0 0 0 0,1 0 0 0 0,-12 8 0 0 0,-30 20 0 0 0,37-27 0 0 0,1 0 0 0 0,-1 0 0 0 0,0-1 0 0 0,-1-1 0 0 0,-23 10 0 0 0,-3-1 0 0 0,26-10 0 0 0,0 0 0 0 0,0-1 0 0 0,-18 3 0 0 0,17-5 0 0 0,-1 0 0 0 0,1-1 0 0 0,-1-1 0 0 0,1 0 0 0 0,0-1 0 0 0,-1 0 0 0 0,1-1 0 0 0,0 0 0 0 0,-14-5 0 0 0,18 4 0 0 0,0-1 0 0 0,1 0 0 0 0,-1 0 0 0 0,1-1 0 0 0,0 0 0 0 0,0-1 0 0 0,0 1 0 0 0,1-1 0 0 0,0-1 0 0 0,0 0 0 0 0,0 0 0 0 0,-8-12 0 0 0,-8-4 0 0 0,21 21 0 0 0,1 1 0 0 0,-1-1 0 0 0,0 0 0 0 0,0 1 0 0 0,1-1 0 0 0,-1 0 0 0 0,1 0 0 0 0,-1 0 0 0 0,1 0 0 0 0,0 0 0 0 0,0-1 0 0 0,0 1 0 0 0,0 0 0 0 0,0-1 0 0 0,1 1 0 0 0,-1 0 0 0 0,1-1 0 0 0,-1 1 0 0 0,1-3 0 0 0,-16-46 0 0 0,-4-19 0 0 0,19 63 0 0 0,-6-77 0 0 0,8 77 0 0 0,-1 0 0 0 0,1 1 0 0 0,0-1 0 0 0,0 0 0 0 0,1 0 0 0 0,0 1 0 0 0,0-1 0 0 0,0 0 0 0 0,1 1 0 0 0,5-9 0 0 0,1 2 0 0 0,16-28 0 0 0,2 2 0 0 0,56-64 0 0 0,-47 78 0 0 0,-7 7 0 0 0,1-6 0 0 0,45-27 0 0 0,43-10 0 0 0,-103 54 0 0 0,0 1 0 0 0,1 1 0 0 0,-1 0 0 0 0,1 1 0 0 0,0 1 0 0 0,18-1 0 0 0,38-6 0 0 0,-52 6 0 0 0,0 2 0 0 0,27-2 0 0 0,-45 4 0 0 0,21-1 0 0 0,0 1 0 0 0,1 1 0 0 0,-1 0 0 0 0,0 2 0 0 0,0 1 0 0 0,0 1 0 0 0,-1 1 0 0 0,36 13 0 0 0,-50-14 0 0 0,1 0 0 0 0,0 1 0 0 0,-1 0 0 0 0,0 1 0 0 0,13 13 0 0 0,14 11 0 0 0,-27-26 0 0 0,-1 0 0 0 0,1 1 0 0 0,-1 0 0 0 0,-1 0 0 0 0,1 1 0 0 0,-1-1 0 0 0,0 1 0 0 0,-1 1 0 0 0,1-1 0 0 0,5 12 0 0 0,14 38 0 0 0,-18-45 0 0 0,-1 1 0 0 0,-1 0 0 0 0,0 0 0 0 0,0 0 0 0 0,-1 1 0 0 0,-1-1 0 0 0,0 1 0 0 0,1 25 0 0 0,-4-32 0 0 0,0 19 0 0 0,-1 0 0 0 0,-5 36 0 0 0,4-54 0 0 0,0 0 0 0 0,0 0 0 0 0,0-1 0 0 0,-1 1 0 0 0,0-1 0 0 0,-1 1 0 0 0,1-1 0 0 0,-1 0 0 0 0,-1 0 0 0 0,1 0 0 0 0,-1-1 0 0 0,-8 8 0 0 0,-6 9 0 0 0,16-19 0 0 0,1 0 0 0 0,-1-1 0 0 0,0 0 0 0 0,0 0 0 0 0,0 1 0 0 0,-1-2 0 0 0,1 1 0 0 0,-1 0 0 0 0,-5 3 0 0 0,-1 0 0 0 0,4-3 0 0 0,1 1 0 0 0,-1-1 0 0 0,0-1 0 0 0,0 1 0 0 0,0-1 0 0 0,-1 0 0 0 0,1-1 0 0 0,0 1 0 0 0,-1-1 0 0 0,1 0 0 0 0,-1-1 0 0 0,1 0 0 0 0,-11 0 0 0 0,11 0 0 0 0,0 0 0 0 0,0 0 0 0 0,0 0 0 0 0,0-1 0 0 0,0 0 0 0 0,0 0 0 0 0,0-1 0 0 0,1 1 0 0 0,-1-1 0 0 0,0 0 0 0 0,1-1 0 0 0,0 1 0 0 0,-1-1 0 0 0,1 0 0 0 0,0-1 0 0 0,-6-4 0 0 0,-12-19 0 0 0,1-1 0 0 0,1-1 0 0 0,1 0 0 0 0,2-2 0 0 0,1 0 0 0 0,2-1 0 0 0,0-1 0 0 0,3 0 0 0 0,-12-48 0 0 0,11 30 0 0 0,3 0 0 0 0,1-1 0 0 0,4 0 0 0 0,1-1 0 0 0,7-102 0 0 0,-1 142 0 0 0,0 0 0 0 0,0 0 0 0 0,1 1 0 0 0,1 0 0 0 0,0-1 0 0 0,1 1 0 0 0,11-19 0 0 0,2 1 0 0 0,32-40 0 0 0,-10 16 0 0 0,-9 16 0 0 0,1 1 0 0 0,2 1 0 0 0,1 2 0 0 0,51-37 0 0 0,-72 59 0 0 0,7-4 0 0 0,1 0 0 0 0,1 2 0 0 0,0 1 0 0 0,44-19 0 0 0,102-27 0 0 0,-117 43 0 0 0,-6 5 0 0 0,1 1 0 0 0,0 2 0 0 0,75-2 0 0 0,-94 9 0 0 0,1 1 0 0 0,0 2 0 0 0,-1 0 0 0 0,52 12 0 0 0,-65-10 0 0 0,0 1 0 0 0,-1 1 0 0 0,1 0 0 0 0,-1 1 0 0 0,0 1 0 0 0,-1 0 0 0 0,0 1 0 0 0,0 0 0 0 0,0 1 0 0 0,13 15 0 0 0,-21-20 0 0 0,0 0 0 0 0,0 0 0 0 0,-1 0 0 0 0,0 1 0 0 0,0 0 0 0 0,0 0 0 0 0,-1 0 0 0 0,0 0 0 0 0,0 0 0 0 0,3 11 0 0 0,5 26 0 0 0,-3 1 0 0 0,-1 0 0 0 0,-1 0 0 0 0,-3 0 0 0 0,-3 57 0 0 0,-1-92 0 0 0,-1 0 0 0 0,0 0 0 0 0,0 0 0 0 0,-1 0 0 0 0,0-1 0 0 0,-1 1 0 0 0,0-1 0 0 0,-7 11 0 0 0,-7 19 0 0 0,4-6 0 0 0,0-1 0 0 0,-2 0 0 0 0,-2-2 0 0 0,0 1 0 0 0,-2-2 0 0 0,-24 26 0 0 0,-19 25 0 0 0,48-58 0 0 0,-1-1 0 0 0,-1 0 0 0 0,-1-1 0 0 0,-31 26 0 0 0,22-24 0 0 0,3-1 0 0 0,-2-1 0 0 0,1-1 0 0 0,-2-1 0 0 0,-1-1 0 0 0,0-2 0 0 0,0 0 0 0 0,-44 12 0 0 0,40-17 0 0 0,-1-2 0 0 0,-36 3 0 0 0,56-9 0 0 0,0 0 0 0 0,1-1 0 0 0,-1-1 0 0 0,1 0 0 0 0,-1-1 0 0 0,1 0 0 0 0,0-1 0 0 0,-23-8 0 0 0,32 10 0 0 0,-18-7 0 0 0,0 0 0 0 0,1-1 0 0 0,0-2 0 0 0,0 0 0 0 0,1-1 0 0 0,1 0 0 0 0,0-2 0 0 0,-19-17 0 0 0,-10-20 0 0 0,26 30 0 0 0,1 0 0 0 0,2-2 0 0 0,0 0 0 0 0,-26-45 0 0 0,25 32 0 0 0,-40-88 0 0 0,53 108 0 0 0,1 1 0 0 0,1-1 0 0 0,0 0 0 0 0,1 0 0 0 0,1 0 0 0 0,-1-23 0 0 0,2 3 0 0 0,0 25 0 0 0,0 1 0 0 0,1 0 0 0 0,0 0 0 0 0,1 0 0 0 0,0 0 0 0 0,0 0 0 0 0,1 0 0 0 0,0 0 0 0 0,1 0 0 0 0,0 1 0 0 0,0-1 0 0 0,1 1 0 0 0,7-12 0 0 0,17-21 0 0 0,1 0 0 0 0,3 2 0 0 0,1 2 0 0 0,2 1 0 0 0,73-61 0 0 0,-78 77 0 0 0,-1-1 0 0 0,1 1 0 0 0,0 1 0 0 0,2 2 0 0 0,41-18 0 0 0,-50 28 0 0 0,226-74 0 0 0,-206 71 0 0 0,0 2 0 0 0,1 1 0 0 0,88-2 0 0 0,-84 10 0 0 0,0 2 0 0 0,0 2 0 0 0,61 13 0 0 0,-95-14 0 0 0,-1 0 0 0 0,1 1 0 0 0,-1 0 0 0 0,0 2 0 0 0,0-1 0 0 0,-1 2 0 0 0,1-1 0 0 0,-1 2 0 0 0,-1-1 0 0 0,1 2 0 0 0,-1 0 0 0 0,-1 0 0 0 0,0 1 0 0 0,0 0 0 0 0,10 15 0 0 0,10 14 0 0 0,-25-34 0 0 0,0 1 0 0 0,0 0 0 0 0,-1 0 0 0 0,0 0 0 0 0,-1 1 0 0 0,1-1 0 0 0,-1 1 0 0 0,0 0 0 0 0,2 7 0 0 0,31 112 0 0 0,-28-93 0 0 0,-4-17 0 0 0,-1-1 0 0 0,0 1 0 0 0,1 32 0 0 0,-4-43 0 0 0,0 12 0 0 0,0 0 0 0 0,-1-1 0 0 0,0 1 0 0 0,-2-1 0 0 0,-5 22 0 0 0,0 0 0 0 0,8-33 0 0 0,-1 0 0 0 0,0 0 0 0 0,0 1 0 0 0,-1-1 0 0 0,1 0 0 0 0,-1 0 0 0 0,0 0 0 0 0,0 0 0 0 0,-5 6 0 0 0,-22 32 0 0 0,11-16 0 0 0,0-2 0 0 0,-1 0 0 0 0,-1-1 0 0 0,-34 30 0 0 0,28-30 0 0 0,17-15 0 0 0,0 0 0 0 0,0-1 0 0 0,-1 0 0 0 0,-1 0 0 0 0,1-1 0 0 0,-1-1 0 0 0,-16 8 0 0 0,-39 11 0 0 0,45-16 0 0 0,1 0 0 0 0,-1-2 0 0 0,-1-1 0 0 0,1 0 0 0 0,-1-2 0 0 0,0 0 0 0 0,-27 0 0 0 0,21-3 0 0 0,16 0 0 0 0,1 0 0 0 0,-1-1 0 0 0,0-1 0 0 0,0 0 0 0 0,0 0 0 0 0,0-1 0 0 0,1-1 0 0 0,-1 0 0 0 0,-12-5 0 0 0,-10-11 0 0 0,1-2 0 0 0,0-1 0 0 0,2-1 0 0 0,0-2 0 0 0,2-1 0 0 0,-36-41 0 0 0,62 63 0 0 0,-73-86 0 0 0,66 78 0 0 0,1-1 0 0 0,1 0 0 0 0,0 0 0 0 0,1-1 0 0 0,-8-21 0 0 0,-8-22 0 0 0,17 45 0 0 0,1 0 0 0 0,0 0 0 0 0,0-1 0 0 0,2 0 0 0 0,-5-26 0 0 0,4 3 0 0 0,1 14 0 0 0,2 1 0 0 0,0-1 0 0 0,2-29 0 0 0,0 43 0 0 0,1 0 0 0 0,0 1 0 0 0,0-1 0 0 0,0 1 0 0 0,1-1 0 0 0,0 1 0 0 0,0 0 0 0 0,1 0 0 0 0,0 1 0 0 0,0-1 0 0 0,0 1 0 0 0,1 0 0 0 0,7-8 0 0 0,-9 11 0 0 0,136-133 0 0 0,-113 115 0 0 0,0 0 0 0 0,1 1 0 0 0,51-26 0 0 0,-32 24 0 0 0,1 2 0 0 0,1 2 0 0 0,0 3 0 0 0,2 1 0 0 0,68-9 0 0 0,-45 12 0 0 0,0 2 0 0 0,0 4 0 0 0,1 2 0 0 0,0 4 0 0 0,0 4 0 0 0,-1 2 0 0 0,108 26 0 0 0,-140-24 0 0 0,-26-7 0 0 0,0 2 0 0 0,-1 0 0 0 0,1 1 0 0 0,27 12 0 0 0,3 2 0 0 0,-30-13 0 0 0,0 0 0 0 0,0 1 0 0 0,15 9 0 0 0,-17-7 0 0 0,-6-3 0 0 0,0-1 0 0 0,1 0 0 0 0,0-1 0 0 0,13 6 0 0 0,-3 0 0 0 0,0 0 0 0 0,0 2 0 0 0,-1 0 0 0 0,0 1 0 0 0,-1 1 0 0 0,17 18 0 0 0,-14-14 0 0 0,3 10 0 0 0,-14-17 0 0 0,1 3 0 0 0,-1 0 0 0 0,0 0 0 0 0,-2 0 0 0 0,1 1 0 0 0,-2 0 0 0 0,6 22 0 0 0,-4-16 0 0 0,-2-2 0 0 0,0 1 0 0 0,-1 0 0 0 0,-1 0 0 0 0,-1 0 0 0 0,0 30 0 0 0,-2-38 0 0 0,0 0 0 0 0,-1-1 0 0 0,-1 1 0 0 0,0-1 0 0 0,0 1 0 0 0,-1-1 0 0 0,-1 0 0 0 0,0 0 0 0 0,0 0 0 0 0,-9 14 0 0 0,-36 46 0 0 0,31-44 0 0 0,-13-12 0 0 0,-5 13 0 0 0,26-19 0 0 0,0 0 0 0 0,-1-1 0 0 0,0-1 0 0 0,-1 0 0 0 0,-15 7 0 0 0,-6-1 0 0 0,-2-1 0 0 0,0-1 0 0 0,0-3 0 0 0,-1 0 0 0 0,1-3 0 0 0,-2-1 0 0 0,1-1 0 0 0,0-2 0 0 0,-1-2 0 0 0,-37-5 0 0 0,58 3 0 0 0,0-1 0 0 0,0 0 0 0 0,0-1 0 0 0,1-1 0 0 0,-15-8 0 0 0,5 3 0 0 0,5 0 0 0 0,0-1 0 0 0,1-1 0 0 0,-19-17 0 0 0,12 11 0 0 0,6 1 0 0 0,0 0 0 0 0,1-2 0 0 0,1 0 0 0 0,1-1 0 0 0,1 0 0 0 0,1-1 0 0 0,1-1 0 0 0,1-1 0 0 0,-18-43 0 0 0,26 55 0 0 0,1-1 0 0 0,0 0 0 0 0,1 0 0 0 0,1-1 0 0 0,0 1 0 0 0,1 0 0 0 0,0-1 0 0 0,1 1 0 0 0,3-23 0 0 0,-3 35 0 0 0,1-1 0 0 0,-1 0 0 0 0,0 0 0 0 0,1 1 0 0 0,-1-1 0 0 0,1 0 0 0 0,0 0 0 0 0,0 1 0 0 0,-1-1 0 0 0,1 1 0 0 0,0-1 0 0 0,0 1 0 0 0,1-1 0 0 0,-1 1 0 0 0,0 0 0 0 0,0-1 0 0 0,1 1 0 0 0,-1 0 0 0 0,3-2 0 0 0,11-10 0 0 0,2-15 0 0 0,11 8 0 0 0,-6-13 0 0 0,54-18 0 0 0,-46 26 0 0 0,2 2 0 0 0,1 0 0 0 0,70-34 0 0 0,-65 37 0 0 0,128-53 0 0 0,-142 62 0 0 0,0 1 0 0 0,1 1 0 0 0,0 1 0 0 0,47-8 0 0 0,8-4 0 0 0,-64 14 0 0 0,-1 2 0 0 0,1 0 0 0 0,0 0 0 0 0,21-1 0 0 0,33 1 0 0 0,104-4 0 0 0,-150 9 0 0 0,0 0 0 0 0,0 2 0 0 0,1 0 0 0 0,44 14 0 0 0,-48-8 0 0 0,0 0 0 0 0,-1 2 0 0 0,0 1 0 0 0,0 0 0 0 0,-2 2 0 0 0,1 0 0 0 0,-2 1 0 0 0,21 22 0 0 0,-27-22 0 0 0,-1 0 0 0 0,0 1 0 0 0,-1 0 0 0 0,-1 1 0 0 0,12 34 0 0 0,0-3 0 0 0,-17-38 0 0 0,0 1 0 0 0,0 0 0 0 0,-1 1 0 0 0,-1-1 0 0 0,1 18 0 0 0,2 7 0 0 0,-3-12 0 0 0,0 0 0 0 0,-1 0 0 0 0,-2 0 0 0 0,0 1 0 0 0,-1-2 0 0 0,-2 1 0 0 0,0 0 0 0 0,-17 42 0 0 0,16-52 0 0 0,-1-1 0 0 0,-1 0 0 0 0,0 0 0 0 0,0-1 0 0 0,-14 15 0 0 0,-17 26 0 0 0,37-50 0 0 0,0 1 0 0 0,0-1 0 0 0,0 0 0 0 0,-1 0 0 0 0,1-1 0 0 0,-1 1 0 0 0,0 0 0 0 0,0-1 0 0 0,-4 3 0 0 0,-11 10 0 0 0,-7 18 0 0 0,21-25 0 0 0,-1-1 0 0 0,0 0 0 0 0,-1 0 0 0 0,-11 12 0 0 0,-16-1 0 0 0,-40 26 0 0 0,56-36 0 0 0,-1-1 0 0 0,0-1 0 0 0,0 0 0 0 0,-1-1 0 0 0,1-1 0 0 0,-1-1 0 0 0,0 0 0 0 0,0-2 0 0 0,0 0 0 0 0,0-1 0 0 0,-1-1 0 0 0,1-1 0 0 0,0 0 0 0 0,-28-8 0 0 0,35 5 0 0 0,0 0 0 0 0,0-1 0 0 0,0 0 0 0 0,0-1 0 0 0,-19-14 0 0 0,22 14 0 0 0,-1-2 0 0 0,0 0 0 0 0,1-1 0 0 0,0 0 0 0 0,0-1 0 0 0,1 0 0 0 0,0 0 0 0 0,1-1 0 0 0,-7-17 0 0 0,-2 1 0 0 0,2 6 0 0 0,1 0 0 0 0,1-1 0 0 0,1 0 0 0 0,1-1 0 0 0,2 0 0 0 0,0-1 0 0 0,1 0 0 0 0,2 0 0 0 0,0 0 0 0 0,-1-30 0 0 0,6 43 0 0 0,-1 0 0 0 0,1 1 0 0 0,0-1 0 0 0,1 0 0 0 0,0 0 0 0 0,1 1 0 0 0,0-1 0 0 0,1 1 0 0 0,0 0 0 0 0,0-1 0 0 0,8-13 0 0 0,1 7 0 0 0,0 1 0 0 0,1 0 0 0 0,1 1 0 0 0,1 1 0 0 0,0 0 0 0 0,1 0 0 0 0,22-14 0 0 0,-1 4 0 0 0,2 2 0 0 0,56-26 0 0 0,-72 40 0 0 0,1 1 0 0 0,1 1 0 0 0,44-6 0 0 0,-33 6 0 0 0,3 1 0 0 0,-1 2 0 0 0,1 1 0 0 0,0 2 0 0 0,0 2 0 0 0,0 2 0 0 0,56 10 0 0 0,-72-6 0 0 0,-1 0 0 0 0,0 1 0 0 0,-1 1 0 0 0,0 1 0 0 0,0 1 0 0 0,-1 0 0 0 0,-1 2 0 0 0,0 0 0 0 0,18 17 0 0 0,-26-19 0 0 0,0 0 0 0 0,17 24 0 0 0,-7-9 0 0 0,-12-13 0 0 0,-1 0 0 0 0,-1 0 0 0 0,1 1 0 0 0,-2-1 0 0 0,0 2 0 0 0,-1-1 0 0 0,0 1 0 0 0,3 18 0 0 0,10 29 0 0 0,-12-43 0 0 0,-1 0 0 0 0,-1 1 0 0 0,-1 0 0 0 0,0-1 0 0 0,-2 1 0 0 0,0 0 0 0 0,-2 0 0 0 0,0 0 0 0 0,-1 0 0 0 0,-7 30 0 0 0,-22 30 0 0 0,25-66 0 0 0,-1-1 0 0 0,0 1 0 0 0,-1-1 0 0 0,0-1 0 0 0,-1 1 0 0 0,-19 20 0 0 0,22-27 0 0 0,-18 12 0 0 0,9-8 0 0 0,9 1 0 0 0,6-10 0 0 0,0 0 0 0 0,-1 0 0 0 0,1 0 0 0 0,-1 0 0 0 0,1 0 0 0 0,-1 0 0 0 0,1-1 0 0 0,-1 1 0 0 0,1 0 0 0 0,-1 0 0 0 0,0 0 0 0 0,0 0 0 0 0,1-1 0 0 0,-1 1 0 0 0,0 0 0 0 0,0-1 0 0 0,0 1 0 0 0,0-1 0 0 0,0 1 0 0 0,0-1 0 0 0,0 1 0 0 0,0-1 0 0 0,-1 1 0 0 0,-24 12 0 0 0,22-10 0 0 0,0 0 0 0 0,-1-1 0 0 0,1 0 0 0 0,-1 0 0 0 0,1 0 0 0 0,-1 0 0 0 0,-7 1 0 0 0,-17 0 0 0 0,23-2 0 0 0,1 0 0 0 0,-1 0 0 0 0,0 0 0 0 0,1-1 0 0 0,-1 1 0 0 0,0-1 0 0 0,0-1 0 0 0,1 1 0 0 0,-1-1 0 0 0,0 0 0 0 0,1-1 0 0 0,-1 1 0 0 0,0-1 0 0 0,1 0 0 0 0,0 0 0 0 0,0-1 0 0 0,0 0 0 0 0,0 0 0 0 0,-5-3 0 0 0,-14-12 0 0 0,15 11 0 0 0,0 1 0 0 0,1-1 0 0 0,0 0 0 0 0,-10-13 0 0 0,-107-145 0 0 0,116 149 0 0 0,0 1 0 0 0,1-1 0 0 0,1-1 0 0 0,0 1 0 0 0,1-1 0 0 0,1 0 0 0 0,1-1 0 0 0,0 1 0 0 0,1-1 0 0 0,1 0 0 0 0,1 0 0 0 0,1 0 0 0 0,0 0 0 0 0,1 0 0 0 0,1 1 0 0 0,7-32 0 0 0,-6 40 0 0 0,1-1 0 0 0,0 1 0 0 0,0 0 0 0 0,1 0 0 0 0,0 1 0 0 0,1-1 0 0 0,0 1 0 0 0,10-10 0 0 0,15-2 0 0 0,-1-13 0 0 0,6 13 0 0 0,-3-11 0 0 0,40-10 0 0 0,-20 14 0 0 0,-43 21 0 0 0,1 0 0 0 0,0 1 0 0 0,0 0 0 0 0,1 1 0 0 0,15-4 0 0 0,-19 6 0 0 0,0-1 0 0 0,0 1 0 0 0,0-1 0 0 0,12-7 0 0 0,-15 8 0 0 0,0-1 0 0 0,0 1 0 0 0,0 0 0 0 0,0 0 0 0 0,0 1 0 0 0,0-1 0 0 0,1 1 0 0 0,-1 0 0 0 0,1 1 0 0 0,7-1 0 0 0,65-3 0 0 0,-60 1 0 0 0,0 1 0 0 0,1 1 0 0 0,0 1 0 0 0,-1 1 0 0 0,1 0 0 0 0,-1 1 0 0 0,1 1 0 0 0,35 11 0 0 0,-29-3 0 0 0,0 1 0 0 0,-1 1 0 0 0,0 1 0 0 0,-1 1 0 0 0,0 1 0 0 0,-2 1 0 0 0,0 1 0 0 0,-1 0 0 0 0,24 29 0 0 0,-43-45 0 0 0,0 0 0 0 0,0 0 0 0 0,0 0 0 0 0,0-1 0 0 0,0 1 0 0 0,0 1 0 0 0,0-1 0 0 0,0 0 0 0 0,-1 0 0 0 0,1 0 0 0 0,-1 4 0 0 0,8 13 0 0 0,8-4 0 0 0,-14-13 0 0 0,0-1 0 0 0,0 1 0 0 0,1 0 0 0 0,-1 1 0 0 0,0-1 0 0 0,-1 0 0 0 0,1 0 0 0 0,0 1 0 0 0,-1-1 0 0 0,1 1 0 0 0,-1-1 0 0 0,0 1 0 0 0,0 0 0 0 0,0 0 0 0 0,1 3 0 0 0,8 46 0 0 0,0-7 0 0 0,-3 0 0 0 0,4 83 0 0 0,-11-121 0 0 0,-6 148 0 0 0,3-136 0 0 0,0-1 0 0 0,0 1 0 0 0,-2-1 0 0 0,-1 0 0 0 0,0-1 0 0 0,-11 22 0 0 0,-50 94 0 0 0,61-126 0 0 0,0-1 0 0 0,-1 0 0 0 0,0 0 0 0 0,0 0 0 0 0,0-1 0 0 0,-1 0 0 0 0,1 0 0 0 0,-1 0 0 0 0,-12 4 0 0 0,-3 2 0 0 0,17-8 0 0 0,1 0 0 0 0,-1 0 0 0 0,0-1 0 0 0,1 0 0 0 0,-1 0 0 0 0,-1 0 0 0 0,-8 1 0 0 0,14-3 0 0 0,-15 2 0 0 0,-1 0 0 0 0,1-1 0 0 0,-18-1 0 0 0,29-1 0 0 0,0 1 0 0 0,0-1 0 0 0,0 0 0 0 0,-1 0 0 0 0,2 0 0 0 0,-1-1 0 0 0,0 0 0 0 0,0 0 0 0 0,0 0 0 0 0,1-1 0 0 0,-1 1 0 0 0,1-1 0 0 0,0 0 0 0 0,0 0 0 0 0,-6-6 0 0 0,-46-52 0 0 0,50 55 0 0 0,1-1 0 0 0,0 0 0 0 0,0 0 0 0 0,0-1 0 0 0,1 1 0 0 0,0-1 0 0 0,1 0 0 0 0,0 0 0 0 0,0 0 0 0 0,1-1 0 0 0,-3-11 0 0 0,0-5 0 0 0,1-1 0 0 0,1 1 0 0 0,0-27 0 0 0,3 42 0 0 0,2-1 0 0 0,-1 1 0 0 0,1 0 0 0 0,0 0 0 0 0,1 0 0 0 0,0 0 0 0 0,1 0 0 0 0,0 1 0 0 0,1-1 0 0 0,0 1 0 0 0,0 0 0 0 0,1 0 0 0 0,0 1 0 0 0,0 0 0 0 0,1 0 0 0 0,0 0 0 0 0,8-6 0 0 0,13-9 0 0 0,0 1 0 0 0,1 1 0 0 0,56-29 0 0 0,-68 40 0 0 0,1-1 0 0 0,0 1 0 0 0,0 1 0 0 0,1 0 0 0 0,0 1 0 0 0,0 1 0 0 0,1 1 0 0 0,30-5 0 0 0,13 5 0 0 0,-44 3 0 0 0,0 1 0 0 0,0 1 0 0 0,1 1 0 0 0,-1 0 0 0 0,1 1 0 0 0,34 8 0 0 0,-43-7 0 0 0,-7-2 0 0 0,0 0 0 0 0,-1 1 0 0 0,1-1 0 0 0,0 1 0 0 0,-1 0 0 0 0,1 0 0 0 0,-1 1 0 0 0,1-1 0 0 0,-1 1 0 0 0,1 0 0 0 0,-1-1 0 0 0,0 1 0 0 0,0 1 0 0 0,0-1 0 0 0,5 5 0 0 0,12 17 0 0 0,-16-20 0 0 0,-1-1 0 0 0,0 1 0 0 0,0-1 0 0 0,0 1 0 0 0,-1 0 0 0 0,1 0 0 0 0,-1 0 0 0 0,0 0 0 0 0,0 0 0 0 0,0 1 0 0 0,1 5 0 0 0,-3-8 0 0 0,1-1 0 0 0,-1 0 0 0 0,1 1 0 0 0,-1-1 0 0 0,1 0 0 0 0,0 0 0 0 0,-1 0 0 0 0,1 0 0 0 0,0 1 0 0 0,0-1 0 0 0,0 0 0 0 0,0 0 0 0 0,0-1 0 0 0,0 1 0 0 0,0 0 0 0 0,1 1 0 0 0,7 5 0 0 0,-5-4 0 0 0,-1-1 0 0 0,1 1 0 0 0,-1 0 0 0 0,1 1 0 0 0,-1-1 0 0 0,0 1 0 0 0,0-1 0 0 0,-1 1 0 0 0,1 0 0 0 0,-1 0 0 0 0,0 0 0 0 0,0 0 0 0 0,3 7 0 0 0,12 27 0 0 0,-15-34 0 0 0,1 0 0 0 0,-1 1 0 0 0,0 0 0 0 0,0-1 0 0 0,0 1 0 0 0,-1 0 0 0 0,0 0 0 0 0,1 0 0 0 0,-2 0 0 0 0,1 6 0 0 0,0 4 0 0 0,1 0 0 0 0,0 0 0 0 0,1 0 0 0 0,10 28 0 0 0,-8-29 0 0 0,-1 0 0 0 0,-1 1 0 0 0,0-1 0 0 0,2 29 0 0 0,-5-39 0 0 0,1 13 0 0 0,-1 1 0 0 0,0-1 0 0 0,-1 0 0 0 0,-1 1 0 0 0,-1-1 0 0 0,0 0 0 0 0,-1 0 0 0 0,-1-1 0 0 0,-11 26 0 0 0,-21 35 0 0 0,24-61 0 0 0,-1 0 0 0 0,-1-1 0 0 0,0 0 0 0 0,-1-1 0 0 0,0-1 0 0 0,-1 0 0 0 0,0-2 0 0 0,-1 0 0 0 0,-1 0 0 0 0,-30 11 0 0 0,40-19 0 0 0,-1-1 0 0 0,0 0 0 0 0,0 0 0 0 0,0-1 0 0 0,0 0 0 0 0,0-1 0 0 0,-1 0 0 0 0,-14-3 0 0 0,21 2 0 0 0,-1 0 0 0 0,0 0 0 0 0,0-1 0 0 0,1 0 0 0 0,-1 0 0 0 0,1 0 0 0 0,-1-1 0 0 0,1 1 0 0 0,0-1 0 0 0,0 0 0 0 0,0 0 0 0 0,1-1 0 0 0,-1 1 0 0 0,1-1 0 0 0,0 0 0 0 0,0 0 0 0 0,0 0 0 0 0,-4-6 0 0 0,-8-19 0 0 0,0 0 0 0 0,2 0 0 0 0,-10-33 0 0 0,19 46 0 0 0,-1 1 0 0 0,2-1 0 0 0,0 0 0 0 0,1 0 0 0 0,1 0 0 0 0,0 0 0 0 0,1-1 0 0 0,3-19 0 0 0,-1 30 0 0 0,-1 0 0 0 0,1 0 0 0 0,1 0 0 0 0,-1 0 0 0 0,1 0 0 0 0,0 1 0 0 0,0-1 0 0 0,0 1 0 0 0,1 0 0 0 0,0 0 0 0 0,6-6 0 0 0,9-13 0 0 0,-9 10 0 0 0,-2 3 0 0 0,0-1 0 0 0,0 1 0 0 0,1 1 0 0 0,0 0 0 0 0,1 0 0 0 0,0 0 0 0 0,1 1 0 0 0,0 1 0 0 0,0 0 0 0 0,1 1 0 0 0,17-9 0 0 0,8-3 0 0 0,-31 15 0 0 0,0 0 0 0 0,0 1 0 0 0,0 0 0 0 0,0 0 0 0 0,0 1 0 0 0,8-2 0 0 0,13-3 0 0 0,0 2 0 0 0,1 1 0 0 0,-1 1 0 0 0,1 1 0 0 0,0 2 0 0 0,0 0 0 0 0,37 7 0 0 0,-58-5 0 0 0,-1 0 0 0 0,1 0 0 0 0,-1 1 0 0 0,0 0 0 0 0,0 1 0 0 0,0-1 0 0 0,0 1 0 0 0,0 0 0 0 0,-1 1 0 0 0,0-1 0 0 0,0 1 0 0 0,7 8 0 0 0,-4-5 0 0 0,-6-6 0 0 0,0 0 0 0 0,0 0 0 0 0,0 0 0 0 0,0 1 0 0 0,-1-1 0 0 0,1 0 0 0 0,-1 1 0 0 0,0-1 0 0 0,1 1 0 0 0,-1-1 0 0 0,1 6 0 0 0,13 25 0 0 0,-6-18 0 0 0,-4-7 0 0 0,0 1 0 0 0,-1-1 0 0 0,0 1 0 0 0,0 0 0 0 0,-1 0 0 0 0,5 18 0 0 0,4 20 0 0 0,-9-38 0 0 0,0 1 0 0 0,0 0 0 0 0,-1-1 0 0 0,-1 1 0 0 0,1 0 0 0 0,-1 0 0 0 0,-1 0 0 0 0,0 0 0 0 0,-1 0 0 0 0,1 0 0 0 0,-5 15 0 0 0,-12 48 0 0 0,15-57 0 0 0,-1 1 0 0 0,-1-1 0 0 0,-1 1 0 0 0,0-1 0 0 0,-1-1 0 0 0,0 1 0 0 0,-2-1 0 0 0,0 0 0 0 0,-14 20 0 0 0,-2-14 0 0 0,14-7 0 0 0,8-11 0 0 0,0 0 0 0 0,-1 0 0 0 0,1 0 0 0 0,0 0 0 0 0,-1-1 0 0 0,0 1 0 0 0,1-1 0 0 0,-6 3 0 0 0,6-3 0 0 0,0 0 0 0 0,0 0 0 0 0,0 0 0 0 0,0 0 0 0 0,1 0 0 0 0,-1 0 0 0 0,0 0 0 0 0,1 1 0 0 0,0-1 0 0 0,-3 5 0 0 0,-12 18 0 0 0,16-25 0 0 0,-12 10 0 0 0,0 1 0 0 0,-25 13 0 0 0,34-21 0 0 0,-1-1 0 0 0,1 0 0 0 0,-1-1 0 0 0,0 1 0 0 0,0-1 0 0 0,0 0 0 0 0,0 0 0 0 0,0 0 0 0 0,0 0 0 0 0,-1-1 0 0 0,1 1 0 0 0,0-1 0 0 0,0 0 0 0 0,0 0 0 0 0,0-1 0 0 0,-7-1 0 0 0,7 0 0 0 0,0-1 0 0 0,0 0 0 0 0,0-1 0 0 0,1 1 0 0 0,0 0 0 0 0,-1-1 0 0 0,1 0 0 0 0,0 0 0 0 0,1 0 0 0 0,-1 0 0 0 0,1-1 0 0 0,-4-8 0 0 0,1 1 0 0 0,1 1 0 0 0,0-1 0 0 0,0-1 0 0 0,2 1 0 0 0,0 0 0 0 0,-2-22 0 0 0,5-83 0 0 0,0 51 0 0 0,0 57 0 0 0,0-1 0 0 0,0 1 0 0 0,1 0 0 0 0,0-1 0 0 0,1 1 0 0 0,5-13 0 0 0,6-19 0 0 0,-11 32 0 0 0,1-1 0 0 0,1 1 0 0 0,0 0 0 0 0,0 0 0 0 0,1 1 0 0 0,0-1 0 0 0,10-9 0 0 0,7-12 0 0 0,-15 21 0 0 0,1 0 0 0 0,0 0 0 0 0,0 0 0 0 0,1 1 0 0 0,0 1 0 0 0,1 0 0 0 0,0 0 0 0 0,12-5 0 0 0,-2 0 0 0 0,-15 8 0 0 0,1 1 0 0 0,0-1 0 0 0,0 2 0 0 0,1-1 0 0 0,-1 1 0 0 0,0 0 0 0 0,1 0 0 0 0,13 0 0 0 0,27 0 0 0 0,-45 2 0 0 0,1 1 0 0 0,0 0 0 0 0,0 0 0 0 0,0 0 0 0 0,0 0 0 0 0,0 0 0 0 0,0 1 0 0 0,-1 0 0 0 0,1 0 0 0 0,3 3 0 0 0,0-2 0 0 0,-6-2 0 0 0,0 0 0 0 0,1 0 0 0 0,-1-1 0 0 0,0 1 0 0 0,0 0 0 0 0,0 0 0 0 0,0 0 0 0 0,0 0 0 0 0,0 1 0 0 0,0-1 0 0 0,0 0 0 0 0,0 0 0 0 0,0 0 0 0 0,-1 1 0 0 0,1-1 0 0 0,0 1 0 0 0,-1-1 0 0 0,1 2 0 0 0,7 12 0 0 0,4-8 0 0 0,-10-6 0 0 0,-1-1 0 0 0,1 1 0 0 0,-1 0 0 0 0,0 0 0 0 0,1-1 0 0 0,-1 1 0 0 0,0 0 0 0 0,0 0 0 0 0,1 0 0 0 0,-1 0 0 0 0,0 1 0 0 0,0-1 0 0 0,0 0 0 0 0,0 0 0 0 0,-1 1 0 0 0,1-1 0 0 0,0 0 0 0 0,0 1 0 0 0,0 2 0 0 0,18 28 0 0 0,-11-21 0 0 0,-1 1 0 0 0,-1-1 0 0 0,1 1 0 0 0,-2 1 0 0 0,8 22 0 0 0,2 19 0 0 0,-11-41 0 0 0,0 0 0 0 0,-1 1 0 0 0,0-1 0 0 0,2 28 0 0 0,-3 15 0 0 0,-1 43 0 0 0,-1-90 0 0 0,-1 0 0 0 0,0 0 0 0 0,0-1 0 0 0,-1 1 0 0 0,-1 0 0 0 0,1-1 0 0 0,-8 16 0 0 0,-8 26 0 0 0,17-45 0 0 0,0 0 0 0 0,0 0 0 0 0,-1 0 0 0 0,0 0 0 0 0,0 0 0 0 0,0-1 0 0 0,-1 1 0 0 0,1-1 0 0 0,-1 1 0 0 0,0-1 0 0 0,-5 5 0 0 0,-5 2 0 0 0,11-9 0 0 0,0-1 0 0 0,0 0 0 0 0,0 1 0 0 0,1-1 0 0 0,-1 1 0 0 0,0-1 0 0 0,1 1 0 0 0,0 0 0 0 0,-1 0 0 0 0,1 0 0 0 0,0 0 0 0 0,0 0 0 0 0,0 0 0 0 0,0 0 0 0 0,-1 3 0 0 0,-1 2 0 0 0,0 0 0 0 0,0 0 0 0 0,-1-1 0 0 0,0 1 0 0 0,0-1 0 0 0,-1 0 0 0 0,1-1 0 0 0,-1 1 0 0 0,-1-1 0 0 0,1 0 0 0 0,-1 0 0 0 0,0 0 0 0 0,0-1 0 0 0,-10 6 0 0 0,14-9 0 0 0,-1 1 0 0 0,1 0 0 0 0,-1 0 0 0 0,1 1 0 0 0,-1-1 0 0 0,1 0 0 0 0,0 1 0 0 0,0 0 0 0 0,0-1 0 0 0,-2 5 0 0 0,4-6 0 0 0,-1 1 0 0 0,0-1 0 0 0,0 1 0 0 0,1-1 0 0 0,-1 0 0 0 0,0 1 0 0 0,0-1 0 0 0,-1 0 0 0 0,1 0 0 0 0,0 0 0 0 0,0 0 0 0 0,-1 0 0 0 0,1 0 0 0 0,0 0 0 0 0,-1 0 0 0 0,1 0 0 0 0,-1-1 0 0 0,1 1 0 0 0,-1-1 0 0 0,1 1 0 0 0,-1-1 0 0 0,0 1 0 0 0,-1-1 0 0 0,-11 2 0 0 0,9-1 0 0 0,0 0 0 0 0,0 0 0 0 0,1-1 0 0 0,-1 0 0 0 0,0 0 0 0 0,0 0 0 0 0,-7-2 0 0 0,10 1 0 0 0,0 0 0 0 0,-1 0 0 0 0,1 0 0 0 0,0 0 0 0 0,0 0 0 0 0,0-1 0 0 0,0 1 0 0 0,0-1 0 0 0,0 0 0 0 0,0 1 0 0 0,1-1 0 0 0,-1 0 0 0 0,1 0 0 0 0,-1 0 0 0 0,1 0 0 0 0,0 0 0 0 0,0 0 0 0 0,0-1 0 0 0,-2-2 0 0 0,-10-21 0 0 0,-9-26 0 0 0,9 7 0 0 0,9 33 0 0 0,0 1 0 0 0,1-2 0 0 0,0 1 0 0 0,1 0 0 0 0,1-1 0 0 0,-1 1 0 0 0,2-1 0 0 0,0 1 0 0 0,2-13 0 0 0,-1 17 0 0 0,-1 3 0 0 0,0 1 0 0 0,1 0 0 0 0,0 0 0 0 0,0 0 0 0 0,0 0 0 0 0,0 0 0 0 0,0 1 0 0 0,1-1 0 0 0,2-4 0 0 0,18-10 0 0 0,-5-14 0 0 0,-2 16 0 0 0,-13 15 0 0 0,-1-1 0 0 0,1 1 0 0 0,-1-1 0 0 0,0 1 0 0 0,1-1 0 0 0,-1 0 0 0 0,0 1 0 0 0,0-1 0 0 0,0 0 0 0 0,0 0 0 0 0,0 0 0 0 0,0 0 0 0 0,-1 0 0 0 0,1 0 0 0 0,0-4 0 0 0,-1 5 0 0 0,0-1 0 0 0,1 1 0 0 0,-1 0 0 0 0,1 0 0 0 0,-1 0 0 0 0,1 0 0 0 0,-1 0 0 0 0,1 0 0 0 0,0 0 0 0 0,-1 0 0 0 0,1 0 0 0 0,0 0 0 0 0,0 0 0 0 0,0 1 0 0 0,0-1 0 0 0,-1 0 0 0 0,3 0 0 0 0,45-43 0 0 0,-32 29 0 0 0,1 0 0 0 0,0 1 0 0 0,1 0 0 0 0,34-18 0 0 0,-36 24 0 0 0,-8 5 0 0 0,0-1 0 0 0,0 0 0 0 0,0-1 0 0 0,11-8 0 0 0,-15 11 0 0 0,1 0 0 0 0,0 1 0 0 0,0-1 0 0 0,-1 1 0 0 0,1 0 0 0 0,0 0 0 0 0,0 1 0 0 0,1 0 0 0 0,-1-1 0 0 0,7 2 0 0 0,49 3 0 0 0,-57-3 0 0 0,0 1 0 0 0,0-1 0 0 0,0 1 0 0 0,0 0 0 0 0,-1 0 0 0 0,1 0 0 0 0,0 0 0 0 0,4 4 0 0 0,-1 0 0 0 0,-5-5 0 0 0,-1 0 0 0 0,1 0 0 0 0,-1 0 0 0 0,1 0 0 0 0,-1 1 0 0 0,1-1 0 0 0,-1 1 0 0 0,0-1 0 0 0,0 1 0 0 0,0-1 0 0 0,0 1 0 0 0,0-1 0 0 0,1 3 0 0 0,7 9 0 0 0,-7-11 0 0 0,0 0 0 0 0,0-1 0 0 0,0 1 0 0 0,0 1 0 0 0,0-1 0 0 0,0 0 0 0 0,-1 0 0 0 0,1 1 0 0 0,-1-1 0 0 0,1 1 0 0 0,-1-1 0 0 0,0 1 0 0 0,1 4 0 0 0,7 17 0 0 0,-2-4 0 0 0,-1-1 0 0 0,-1 1 0 0 0,-1 0 0 0 0,-1 0 0 0 0,1 22 0 0 0,-1 112 0 0 0,-3-107 0 0 0,0-45 0 0 0,0 1 0 0 0,0-1 0 0 0,-1 1 0 0 0,1-1 0 0 0,-1 1 0 0 0,1-1 0 0 0,-1 1 0 0 0,0-1 0 0 0,0 1 0 0 0,0-1 0 0 0,0 0 0 0 0,-3 5 0 0 0,-6 20 0 0 0,8-16 0 0 0,-1 0 0 0 0,0 0 0 0 0,0 0 0 0 0,-1-1 0 0 0,-1 1 0 0 0,0-1 0 0 0,0 0 0 0 0,-1 0 0 0 0,0 0 0 0 0,-1-1 0 0 0,0 0 0 0 0,-13 13 0 0 0,-8 3 0 0 0,24-19 0 0 0,-2-1 0 0 0,1 0 0 0 0,0 0 0 0 0,-1-1 0 0 0,0 0 0 0 0,0 0 0 0 0,-1 0 0 0 0,-8 4 0 0 0,-21 11 0 0 0,34-18 0 0 0,0 1 0 0 0,1-1 0 0 0,-1 0 0 0 0,0 0 0 0 0,0 0 0 0 0,0 0 0 0 0,0-1 0 0 0,0 1 0 0 0,0 0 0 0 0,0-1 0 0 0,0 0 0 0 0,0 1 0 0 0,0-1 0 0 0,0 0 0 0 0,0 0 0 0 0,0 0 0 0 0,0 0 0 0 0,0 0 0 0 0,0-1 0 0 0,0 1 0 0 0,-1-1 0 0 0,1 1 0 0 0,1-1 0 0 0,-1 0 0 0 0,0 0 0 0 0,0 0 0 0 0,0 0 0 0 0,-3-2 0 0 0,2 0 0 0 0,-1-1 0 0 0,1 1 0 0 0,0-1 0 0 0,0 0 0 0 0,1 0 0 0 0,-1 0 0 0 0,1 0 0 0 0,0-1 0 0 0,-3-8 0 0 0,1 1 0 0 0,0-1 0 0 0,2 1 0 0 0,-1-1 0 0 0,0-20 0 0 0,3 27 0 0 0,-1 0 0 0 0,1 1 0 0 0,1-1 0 0 0,-1 0 0 0 0,1 0 0 0 0,0 0 0 0 0,0 0 0 0 0,1 0 0 0 0,-1 1 0 0 0,1-1 0 0 0,4-6 0 0 0,-2 5 0 0 0,1 1 0 0 0,-1 0 0 0 0,1 0 0 0 0,0 0 0 0 0,1 0 0 0 0,0 1 0 0 0,-1 0 0 0 0,2 1 0 0 0,-1-1 0 0 0,13-6 0 0 0,19-15 0 0 0,-36 24 0 0 0,1-1 0 0 0,0 1 0 0 0,0 0 0 0 0,0 0 0 0 0,1 0 0 0 0,-1 1 0 0 0,0-1 0 0 0,1 1 0 0 0,-1 0 0 0 0,1 0 0 0 0,-1 0 0 0 0,1 0 0 0 0,0 1 0 0 0,-1-1 0 0 0,1 1 0 0 0,0 0 0 0 0,0 0 0 0 0,3 1 0 0 0,3-2 0 0 0,20 2 0 0 0,-29 0 0 0 0,0 0 0 0 0,1 0 0 0 0,-1 0 0 0 0,0 0 0 0 0,0 0 0 0 0,0 1 0 0 0,0-1 0 0 0,0 0 0 0 0,-1 1 0 0 0,1-1 0 0 0,0 0 0 0 0,-1 1 0 0 0,1-1 0 0 0,0 1 0 0 0,-1-1 0 0 0,0 1 0 0 0,1-1 0 0 0,-1 1 0 0 0,0-1 0 0 0,0 1 0 0 0,0-1 0 0 0,0 1 0 0 0,0 1 0 0 0,-1 45 0 0 0,1-39 0 0 0,-1-2 0 0 0,1 0 0 0 0,-1 0 0 0 0,-1 1 0 0 0,0-1 0 0 0,0 0 0 0 0,0-1 0 0 0,-1 1 0 0 0,0 0 0 0 0,0-1 0 0 0,-1 1 0 0 0,1-1 0 0 0,-1 0 0 0 0,-6 5 0 0 0,-17 7 0 0 0,-17 25 0 0 0,-74 65 0 0 0,54-61 0 0 0,-3-3 0 0 0,-76 39 0 0 0,107-65 0 0 0,22-9 0 0 0,-1-2 0 0 0,1 0 0 0 0,-1-1 0 0 0,-30 8 0 0 0,-30 11 0 0 0,61-19 0 0 0,0-1 0 0 0,-1 0 0 0 0,-27 5 0 0 0,-82 11 0 0 0,47-7 0 0 0,-117 8 0 0 0,102-18 0 0 0,43-1 0 0 0,0-2 0 0 0,-97-9 0 0 0,95 0 0 0 0,-87-18 0 0 0,81 14 0 0 0,36 8 0 0 0,-1-1 0 0 0,0-1 0 0 0,1-1 0 0 0,-21-10 0 0 0,39 15 0 0 0,1 0 0 0 0,-1 0 0 0 0,1 0 0 0 0,-1 0 0 0 0,1-1 0 0 0,0 1 0 0 0,0-1 0 0 0,0 0 0 0 0,0 1 0 0 0,1-1 0 0 0,-1 0 0 0 0,1 0 0 0 0,0 0 0 0 0,0 0 0 0 0,0 0 0 0 0,0-1 0 0 0,0 1 0 0 0,1 0 0 0 0,-1 0 0 0 0,1-6 0 0 0,-1-1 0 0 0,1 1 0 0 0,0-1 0 0 0,1 0 0 0 0,3-17 0 0 0,8 14 0 0 0,106-78 0 0 0,-103 82 0 0 0,1-1 0 0 0,0 2 0 0 0,0 0 0 0 0,1 1 0 0 0,0 0 0 0 0,28-6 0 0 0,-17 8 0 0 0,36-9 0 0 0,0 4 0 0 0,105-5 0 0 0,-154 16 0 0 0,0 0 0 0 0,0 1 0 0 0,0 0 0 0 0,0 1 0 0 0,-1 1 0 0 0,26 10 0 0 0,-33-10 0 0 0,-1 0 0 0 0,0 0 0 0 0,-1 0 0 0 0,1 1 0 0 0,5 6 0 0 0,-6-7 0 0 0,0 1 0 0 0,-1 0 0 0 0,1 1 0 0 0,-1-1 0 0 0,0 1 0 0 0,0 0 0 0 0,0 1 0 0 0,-1-1 0 0 0,0 1 0 0 0,0-1 0 0 0,-1 1 0 0 0,0 0 0 0 0,0 0 0 0 0,-1 0 0 0 0,2 13 0 0 0,-2-14 0 0 0,-1-1 0 0 0,0 1 0 0 0,0 0 0 0 0,0 0 0 0 0,-1-1 0 0 0,1 1 0 0 0,-1 0 0 0 0,-1 0 0 0 0,1-1 0 0 0,-1 1 0 0 0,0-1 0 0 0,0 0 0 0 0,-1 1 0 0 0,1-1 0 0 0,-1 0 0 0 0,-1 0 0 0 0,1-1 0 0 0,0 1 0 0 0,-6 5 0 0 0,-53 62 0 0 0,52-62 0 0 0,0 0 0 0 0,0 0 0 0 0,-1-1 0 0 0,0-1 0 0 0,0 0 0 0 0,-22 11 0 0 0,5-1 0 0 0,25-17 0 0 0,-17 14 0 0 0,-1-1 0 0 0,0-1 0 0 0,-1-1 0 0 0,0-1 0 0 0,-1-1 0 0 0,0-1 0 0 0,-36 9 0 0 0,-66 10 0 0 0,54-11 0 0 0,-83 9 0 0 0,79-18 0 0 0,0-3 0 0 0,0-3 0 0 0,-139-16 0 0 0,172 6 0 0 0,0-2 0 0 0,1-2 0 0 0,-75-32 0 0 0,-116-73 0 0 0,116 56 0 0 0,45 18 0 0 0,52 29 0 0 0,-2 2 0 0 0,-21-10 0 0 0,29 16 0 0 0,-1-1 0 0 0,1 0 0 0 0,1-1 0 0 0,-1 0 0 0 0,1-1 0 0 0,1 0 0 0 0,-1-1 0 0 0,2 0 0 0 0,-1-1 0 0 0,-13-19 0 0 0,20 21 0 0 0,0-1 0 0 0,0 1 0 0 0,2-1 0 0 0,-4-13 0 0 0,3 9 0 0 0,2 10 0 0 0,0 1 0 0 0,1-1 0 0 0,0 1 0 0 0,0 0 0 0 0,0-1 0 0 0,0 1 0 0 0,0-1 0 0 0,1 1 0 0 0,-1 0 0 0 0,1-1 0 0 0,0 1 0 0 0,0 0 0 0 0,0-1 0 0 0,0 1 0 0 0,1 0 0 0 0,0 0 0 0 0,-1 0 0 0 0,1 0 0 0 0,0 0 0 0 0,0 1 0 0 0,0-1 0 0 0,1 1 0 0 0,-1-1 0 0 0,4-2 0 0 0,10-13 0 0 0,-13 13 0 0 0,1 0 0 0 0,-1 0 0 0 0,1 0 0 0 0,0 1 0 0 0,1 0 0 0 0,-1 0 0 0 0,1 0 0 0 0,10-6 0 0 0,11-15 0 0 0,-21 20 0 0 0,-1 0 0 0 0,1 0 0 0 0,1 0 0 0 0,-1 1 0 0 0,1 0 0 0 0,6-4 0 0 0,5-1 0 0 0,75-37 0 0 0,116-41 0 0 0,-154 71 0 0 0,1 2 0 0 0,0 2 0 0 0,70-5 0 0 0,169 6 0 0 0,-284 11 0 0 0,0 1 0 0 0,0 0 0 0 0,0 0 0 0 0,0 1 0 0 0,-1 0 0 0 0,1 1 0 0 0,-1 0 0 0 0,1 0 0 0 0,-1 1 0 0 0,0 0 0 0 0,0 1 0 0 0,-1 0 0 0 0,0 0 0 0 0,1 1 0 0 0,-2 0 0 0 0,11 10 0 0 0,-16-13 0 0 0,0-1 0 0 0,0 0 0 0 0,0 0 0 0 0,0 0 0 0 0,0 0 0 0 0,1 0 0 0 0,-1-1 0 0 0,1 1 0 0 0,-1-1 0 0 0,1 0 0 0 0,3 2 0 0 0,9 7 0 0 0,0 15 0 0 0,1-10 0 0 0,-14-12 0 0 0,1-1 0 0 0,0 1 0 0 0,0 0 0 0 0,-1 0 0 0 0,0 0 0 0 0,1 0 0 0 0,-1 0 0 0 0,0 0 0 0 0,-1 1 0 0 0,1-1 0 0 0,-1 1 0 0 0,2 4 0 0 0,3 8 0 0 0,-1 0 0 0 0,-1 1 0 0 0,0 0 0 0 0,-2 0 0 0 0,1 0 0 0 0,-2 0 0 0 0,-1 0 0 0 0,0 0 0 0 0,-1 0 0 0 0,0 1 0 0 0,-2-1 0 0 0,-8 31 0 0 0,5-32 0 0 0,0 0 0 0 0,-1-1 0 0 0,-1 0 0 0 0,-1 0 0 0 0,0-1 0 0 0,0 0 0 0 0,-2-1 0 0 0,0 0 0 0 0,0 0 0 0 0,-15 12 0 0 0,7-6 0 0 0,-32 45 0 0 0,13-34 0 0 0,-56 34 0 0 0,53-37 0 0 0,21-15 0 0 0,0-1 0 0 0,-1 0 0 0 0,-39 13 0 0 0,-14 6 0 0 0,23-11 0 0 0,-1-1 0 0 0,-1-4 0 0 0,-104 17 0 0 0,90-24 0 0 0,-107-3 0 0 0,143-4 0 0 0,-20-3 0 0 0,0-2 0 0 0,1-2 0 0 0,0-3 0 0 0,-93-30 0 0 0,134 37 0 0 0,1 0 0 0 0,0 0 0 0 0,0-1 0 0 0,0 0 0 0 0,0 0 0 0 0,1-1 0 0 0,-1 0 0 0 0,-12-12 0 0 0,20 13 0 0 0,-1 0 0 0 0,1 0 0 0 0,0 0 0 0 0,1 0 0 0 0,-1 0 0 0 0,1 0 0 0 0,-1 0 0 0 0,1 0 0 0 0,0 0 0 0 0,1 0 0 0 0,-1 1 0 0 0,1-1 0 0 0,1-3 0 0 0,-2 5 0 0 0,1 1 0 0 0,-1 0 0 0 0,0 0 0 0 0,0 0 0 0 0,0 0 0 0 0,1 0 0 0 0,-1 0 0 0 0,1 1 0 0 0,-1-1 0 0 0,0 0 0 0 0,1 1 0 0 0,-1-1 0 0 0,1 1 0 0 0,2-1 0 0 0,-1 0 0 0 0,0 0 0 0 0,0 0 0 0 0,0 0 0 0 0,0-1 0 0 0,-1 1 0 0 0,1 0 0 0 0,0-1 0 0 0,-1 0 0 0 0,1 0 0 0 0,-1 0 0 0 0,4-3 0 0 0,-1 0 0 0 0,-1 1 0 0 0,1 0 0 0 0,0 0 0 0 0,0 1 0 0 0,0-1 0 0 0,1 1 0 0 0,-1 0 0 0 0,1 1 0 0 0,-1 0 0 0 0,1-1 0 0 0,7 0 0 0 0,-6 1 0 0 0,1-1 0 0 0,-1 0 0 0 0,1 0 0 0 0,-1-1 0 0 0,9-5 0 0 0,-11 6 0 0 0,0 0 0 0 0,1 0 0 0 0,-1 0 0 0 0,1 1 0 0 0,0 0 0 0 0,0 0 0 0 0,6-1 0 0 0,64-10 0 0 0,1 3 0 0 0,87 1 0 0 0,-133 10 0 0 0,1 1 0 0 0,-1 1 0 0 0,0 2 0 0 0,56 16 0 0 0,-81-18 0 0 0,-1 1 0 0 0,1 0 0 0 0,-1 0 0 0 0,0 1 0 0 0,0 0 0 0 0,-1 0 0 0 0,1 0 0 0 0,-1 0 0 0 0,4 7 0 0 0,-6-4 0 0 0,0 1 0 0 0,0-1 0 0 0,-1 1 0 0 0,0 0 0 0 0,0-1 0 0 0,-1 1 0 0 0,0 0 0 0 0,-1 0 0 0 0,0-1 0 0 0,0 1 0 0 0,-1-1 0 0 0,-2 9 0 0 0,-2-8 0 0 0,1-1 0 0 0,-1 0 0 0 0,-1 0 0 0 0,0-1 0 0 0,0 0 0 0 0,0 0 0 0 0,-1 0 0 0 0,-14 8 0 0 0,-3 3 0 0 0,-2-2 0 0 0,0 0 0 0 0,0-2 0 0 0,-2-2 0 0 0,-43 15 0 0 0,18-11 0 0 0,-1-3 0 0 0,-63 8 0 0 0,37-13 0 0 0,0-4 0 0 0,-160-11 0 0 0,27-26 0 0 0,143 16 0 0 0,53 15 0 0 0,0-1 0 0 0,0-1 0 0 0,-30-10 0 0 0,41 11 0 0 0,0 1 0 0 0,1-1 0 0 0,-1-1 0 0 0,1 1 0 0 0,0-1 0 0 0,0-1 0 0 0,0 1 0 0 0,1-1 0 0 0,-1 0 0 0 0,1 0 0 0 0,-9-11 0 0 0,13 13 0 0 0,0 1 0 0 0,0 0 0 0 0,0-1 0 0 0,0 1 0 0 0,1 0 0 0 0,-1-1 0 0 0,1 1 0 0 0,0-1 0 0 0,-1 1 0 0 0,1-1 0 0 0,0 1 0 0 0,0-1 0 0 0,1 1 0 0 0,-1-1 0 0 0,1 1 0 0 0,-1-1 0 0 0,1 1 0 0 0,0 0 0 0 0,-1-1 0 0 0,1 1 0 0 0,1 0 0 0 0,1-4 0 0 0,-1 1 0 0 0,1 0 0 0 0,1 0 0 0 0,-1 0 0 0 0,1 1 0 0 0,0-1 0 0 0,0 1 0 0 0,6-5 0 0 0,-9 8 0 0 0,0 0 0 0 0,0 0 0 0 0,0 1 0 0 0,0-1 0 0 0,0 0 0 0 0,0 0 0 0 0,-1-1 0 0 0,1 1 0 0 0,0 0 0 0 0,0 0 0 0 0,-1 0 0 0 0,1 0 0 0 0,-1-1 0 0 0,1 1 0 0 0,-1 0 0 0 0,0-1 0 0 0,1 1 0 0 0,-1-2 0 0 0,0 2 0 0 0,0 1 0 0 0,1-1 0 0 0,-1 0 0 0 0,0 0 0 0 0,0 0 0 0 0,1 0 0 0 0,-1 0 0 0 0,0 0 0 0 0,1 0 0 0 0,-1 0 0 0 0,1 1 0 0 0,-1-1 0 0 0,1 0 0 0 0,0 0 0 0 0,-1 1 0 0 0,1-1 0 0 0,0 0 0 0 0,-1 1 0 0 0,1-1 0 0 0,0 1 0 0 0,0-1 0 0 0,0 1 0 0 0,0-1 0 0 0,-1 1 0 0 0,1-1 0 0 0,0 1 0 0 0,2-1 0 0 0,56-31 0 0 0,-50 25 0 0 0,0 1 0 0 0,1 0 0 0 0,1 0 0 0 0,-1 2 0 0 0,0-1 0 0 0,1 1 0 0 0,21-5 0 0 0,-10 6 0 0 0,0 0 0 0 0,40 1 0 0 0,-53 2 0 0 0,0 1 0 0 0,1 0 0 0 0,-1 0 0 0 0,0 1 0 0 0,0 0 0 0 0,0 0 0 0 0,0 1 0 0 0,0 0 0 0 0,10 6 0 0 0,-13 0 0 0 0,-6-8 0 0 0,1 0 0 0 0,-1-1 0 0 0,0 1 0 0 0,0-1 0 0 0,1 1 0 0 0,-1 0 0 0 0,0-1 0 0 0,1 1 0 0 0,-1-1 0 0 0,0 1 0 0 0,1-1 0 0 0,-1 1 0 0 0,1-1 0 0 0,-1 1 0 0 0,1-1 0 0 0,-1 1 0 0 0,1-1 0 0 0,-1 0 0 0 0,1 1 0 0 0,0-1 0 0 0,-1 0 0 0 0,2 1 0 0 0,-2-1 0 0 0,5 2 0 0 0,0-1 0 0 0,0 1 0 0 0,-1 1 0 0 0,1-1 0 0 0,-1 1 0 0 0,1-1 0 0 0,-1 1 0 0 0,5 5 0 0 0,9 7 0 0 0,-16-14 0 0 0,0 0 0 0 0,0 0 0 0 0,-1 1 0 0 0,1-1 0 0 0,0 0 0 0 0,-1 1 0 0 0,1-1 0 0 0,-1 1 0 0 0,1 0 0 0 0,-1-1 0 0 0,0 1 0 0 0,0 0 0 0 0,0 0 0 0 0,0 0 0 0 0,0 0 0 0 0,0 0 0 0 0,-1 0 0 0 0,1 0 0 0 0,0 0 0 0 0,-1 0 0 0 0,0 0 0 0 0,1 0 0 0 0,-1 4 0 0 0,4 20 0 0 0,-3-24 0 0 0,0 0 0 0 0,0 0 0 0 0,0 1 0 0 0,0-1 0 0 0,-1 0 0 0 0,1 0 0 0 0,-1 1 0 0 0,1-1 0 0 0,-1 0 0 0 0,0 1 0 0 0,0-1 0 0 0,0 0 0 0 0,-1 1 0 0 0,1-1 0 0 0,0 0 0 0 0,-1 1 0 0 0,1-1 0 0 0,-1 0 0 0 0,0 0 0 0 0,0 1 0 0 0,0-1 0 0 0,0 0 0 0 0,0 0 0 0 0,0 0 0 0 0,-1 0 0 0 0,1 0 0 0 0,-1-1 0 0 0,1 1 0 0 0,-1 0 0 0 0,-3 2 0 0 0,-12 8 0 0 0,14-9 0 0 0,-1 0 0 0 0,0 0 0 0 0,0 0 0 0 0,0 0 0 0 0,0-1 0 0 0,-1 0 0 0 0,-7 3 0 0 0,-23 5 0 0 0,16-4 0 0 0,-1-1 0 0 0,0-1 0 0 0,-41 4 0 0 0,-39 1 0 0 0,-46 2 0 0 0,8-20 0 0 0,39 3 0 0 0,31 3 0 0 0,45 0 0 0 0,14 2 0 0 0,2-7 0 0 0,7 1 0 0 0,10 8 0 0 0,14 7 0 0 0,-22-7 0 0 0,13 5 0 0 0,-8-4 0 0 0,0 0 0 0 0,0 1 0 0 0,0 0 0 0 0,0 0 0 0 0,0 0 0 0 0,-1 1 0 0 0,1 0 0 0 0,-1 1 0 0 0,0-1 0 0 0,0 1 0 0 0,7 8 0 0 0,-11-10 0 0 0,1 0 0 0 0,0 0 0 0 0,0-1 0 0 0,0 1 0 0 0,0-1 0 0 0,0 0 0 0 0,0 0 0 0 0,1 0 0 0 0,3 1 0 0 0,-4-1 0 0 0,1-1 0 0 0,-1 1 0 0 0,0 0 0 0 0,0 0 0 0 0,0 0 0 0 0,0 1 0 0 0,0-1 0 0 0,0 1 0 0 0,2 2 0 0 0,-4-3 0 0 0,1 0 0 0 0,-1-1 0 0 0,0 1 0 0 0,1-1 0 0 0,-1 1 0 0 0,1-1 0 0 0,0 0 0 0 0,-1 0 0 0 0,1 0 0 0 0,0 0 0 0 0,0 0 0 0 0,3 1 0 0 0,-4-1 0 0 0,1-1 0 0 0,-1 1 0 0 0,0 0 0 0 0,1-1 0 0 0,-1 1 0 0 0,1 0 0 0 0,-1 0 0 0 0,0 0 0 0 0,0 0 0 0 0,1 0 0 0 0,-1 1 0 0 0,0-1 0 0 0,0 0 0 0 0,0 0 0 0 0,0 1 0 0 0,1 1 0 0 0,1 1 0 0 0,1 0 0 0 0,0-1 0 0 0,-1 1 0 0 0,2-1 0 0 0,-1 0 0 0 0,0-1 0 0 0,1 1 0 0 0,-1-1 0 0 0,6 2 0 0 0,7 6 0 0 0,-11-6 0 0 0,0 0 0 0 0,0 0 0 0 0,0 1 0 0 0,-1 0 0 0 0,1 0 0 0 0,-1 0 0 0 0,4 6 0 0 0,0-5 0 0 0,-8-6 0 0 0,0 0 0 0 0,0 0 0 0 0,0 1 0 0 0,0-1 0 0 0,0 0 0 0 0,0 1 0 0 0,0-1 0 0 0,0 1 0 0 0,0-1 0 0 0,0 1 0 0 0,0-1 0 0 0,-1 1 0 0 0,1-1 0 0 0,0 1 0 0 0,0 0 0 0 0,-1 0 0 0 0,1-1 0 0 0,0 1 0 0 0,-1 0 0 0 0,1 0 0 0 0,-1 0 0 0 0,2 1 0 0 0,-2-2 0 0 0,0 0 0 0 0,1 1 0 0 0,-1-1 0 0 0,0 0 0 0 0,0 0 0 0 0,1 1 0 0 0,-1-1 0 0 0,0 0 0 0 0,0 0 0 0 0,1 1 0 0 0,-1-1 0 0 0,0 0 0 0 0,0 1 0 0 0,0-1 0 0 0,1 0 0 0 0,-1 1 0 0 0,0-1 0 0 0,0 0 0 0 0,0 1 0 0 0,0-1 0 0 0,0 1 0 0 0,0-1 0 0 0,0 0 0 0 0,0 1 0 0 0,0-1 0 0 0,0 1 0 0 0,0-1 0 0 0,0 0 0 0 0,0 1 0 0 0,0-1 0 0 0,0 0 0 0 0,0 1 0 0 0,0-1 0 0 0,0 0 0 0 0,-1 1 0 0 0,1-1 0 0 0,0 0 0 0 0,0 1 0 0 0,0-1 0 0 0,-1 0 0 0 0,1 1 0 0 0,0-1 0 0 0,-1 0 0 0 0,1 0 0 0 0,0 1 0 0 0,0-1 0 0 0,-1 0 0 0 0,1 0 0 0 0,0 1 0 0 0,-1-1 0 0 0,1 0 0 0 0,0 0 0 0 0,-1 0 0 0 0,1 0 0 0 0,-1 0 0 0 0,1 0 0 0 0,0 0 0 0 0,-1 0 0 0 0,1 1 0 0 0,0-1 0 0 0,-1 0 0 0 0,1-1 0 0 0,-1 1 0 0 0,1 0 0 0 0,-25-6 0 0 0,-32-29 0 0 0,48 31 0 0 0,1 0 0 0 0,0-1 0 0 0,0 0 0 0 0,0-1 0 0 0,0 0 0 0 0,1 0 0 0 0,0 0 0 0 0,-11-13 0 0 0,-5-4 0 0 0,13 15 0 0 0,-60-50 0 0 0,62 52 0 0 0,0 0 0 0 0,0 1 0 0 0,0-1 0 0 0,-1 1 0 0 0,-12-4 0 0 0,-8-7 0 0 0,13 7 0 0 0,-1 0 0 0 0,-1 1 0 0 0,-32-11 0 0 0,18 8 0 0 0,11 8 0 0 0,20 3 0 0 0,0 0 0 0 0,0 0 0 0 0,0 0 0 0 0,0 0 0 0 0,0 0 0 0 0,0 0 0 0 0,0 0 0 0 0,0 0 0 0 0,0 0 0 0 0,0 0 0 0 0,1-1 0 0 0,-1 1 0 0 0,0 0 0 0 0,0-1 0 0 0,0 1 0 0 0,0-1 0 0 0,1 1 0 0 0,-1-1 0 0 0,0 1 0 0 0,0-1 0 0 0,0-1 0 0 0,-2-2 0 0 0,-2 3 0 0 0,-22 1 0 0 0,27 1 0 0 0,-1-1 0 0 0,0 0 0 0 0,0 1 0 0 0,1-1 0 0 0,-1 0 0 0 0,1 1 0 0 0,-1-1 0 0 0,0 1 0 0 0,1-1 0 0 0,-1 1 0 0 0,1-1 0 0 0,-1 1 0 0 0,1 0 0 0 0,0-1 0 0 0,-1 1 0 0 0,1 0 0 0 0,-1-1 0 0 0,1 1 0 0 0,0 0 0 0 0,0-1 0 0 0,-1 1 0 0 0,1 0 0 0 0,0 0 0 0 0,0-1 0 0 0,0 1 0 0 0,0 0 0 0 0,0 0 0 0 0,0-1 0 0 0,0 1 0 0 0,0 0 0 0 0,0 0 0 0 0,0-1 0 0 0,0 1 0 0 0,1 0 0 0 0,-1 0 0 0 0,0-1 0 0 0,0 1 0 0 0,1 0 0 0 0,0 0 0 0 0,9 30 0 0 0,15 17 0 0 0,-24-46 0 0 0,0-1 0 0 0,-1 1 0 0 0,1-1 0 0 0,0 1 0 0 0,0-1 0 0 0,0 1 0 0 0,1-1 0 0 0,-1 0 0 0 0,0 1 0 0 0,0-1 0 0 0,1 0 0 0 0,-1 0 0 0 0,1 0 0 0 0,-1 0 0 0 0,4 1 0 0 0,8 9 0 0 0,-4 14 0 0 0,-8-21 0 0 0,0 0 0 0 0,0-1 0 0 0,0 1 0 0 0,0-1 0 0 0,1 1 0 0 0,-1-1 0 0 0,1 1 0 0 0,0-1 0 0 0,3 4 0 0 0,8 2 0 0 0,-12-8 0 0 0,1 0 0 0 0,0 0 0 0 0,-1 1 0 0 0,1-1 0 0 0,-1 0 0 0 0,1 0 0 0 0,-1 1 0 0 0,0-1 0 0 0,0 1 0 0 0,1-1 0 0 0,-1 1 0 0 0,0 0 0 0 0,1 2 0 0 0,47 79 0 0 0,-45-76 0 0 0,0 0 0 0 0,1 0 0 0 0,-1-1 0 0 0,2 1 0 0 0,-1-1 0 0 0,10 9 0 0 0,3 3 0 0 0,-17-11 0 0 0,-1-7 0 0 0,0 1 0 0 0,0-1 0 0 0,0 0 0 0 0,0 1 0 0 0,0-1 0 0 0,0 0 0 0 0,0 1 0 0 0,0-1 0 0 0,0 0 0 0 0,0 1 0 0 0,0-1 0 0 0,1 0 0 0 0,-1 1 0 0 0,0-1 0 0 0,0 0 0 0 0,0 1 0 0 0,0-1 0 0 0,0 0 0 0 0,1 0 0 0 0,-1 1 0 0 0,0-1 0 0 0,0 0 0 0 0,1 0 0 0 0,-1 1 0 0 0,0-1 0 0 0,0 0 0 0 0,1 0 0 0 0,-1 1 0 0 0,0-1 0 0 0,0 0 0 0 0,1 0 0 0 0,-1 0 0 0 0,0 0 0 0 0,1 0 0 0 0,-1 0 0 0 0,0 1 0 0 0,1-1 0 0 0,-1 0 0 0 0,0 0 0 0 0,1 0 0 0 0,-1 0 0 0 0,0 0 0 0 0,1 0 0 0 0,-1 0 0 0 0,0 0 0 0 0,1 0 0 0 0,0-1 0 0 0,-17-8 0 0 0,1 0 0 0 0,0-2 0 0 0,-15-12 0 0 0,29 21 0 0 0,-1 1 0 0 0,1-1 0 0 0,-1 1 0 0 0,0 0 0 0 0,1 0 0 0 0,-1 0 0 0 0,0 0 0 0 0,0 0 0 0 0,0 0 0 0 0,0 0 0 0 0,-2 0 0 0 0,1 0 0 0 0,1 1 0 0 0,0-1 0 0 0,-1 0 0 0 0,1 0 0 0 0,0 0 0 0 0,0-1 0 0 0,0 1 0 0 0,0 0 0 0 0,0-1 0 0 0,0 0 0 0 0,0 1 0 0 0,0-1 0 0 0,0 0 0 0 0,-1-3 0 0 0,-1-1 0 0 0,4 5 0 0 0,-1 0 0 0 0,0 0 0 0 0,1 0 0 0 0,-1-1 0 0 0,0 1 0 0 0,1 0 0 0 0,-1 0 0 0 0,0 0 0 0 0,0 0 0 0 0,0 1 0 0 0,0-1 0 0 0,0 0 0 0 0,0 0 0 0 0,0 0 0 0 0,0 1 0 0 0,-1-1 0 0 0,1 1 0 0 0,0-1 0 0 0,0 1 0 0 0,-1-1 0 0 0,1 1 0 0 0,-3-1 0 0 0,-1-1 0 0 0,0 1 0 0 0,0-2 0 0 0,0 1 0 0 0,0 0 0 0 0,1-1 0 0 0,-1 0 0 0 0,1 0 0 0 0,0-1 0 0 0,0 1 0 0 0,-6-7 0 0 0,3 4 0 0 0,1 0 0 0 0,-1 0 0 0 0,-1 1 0 0 0,-13-8 0 0 0,12 9 0 0 0,-1 0 0 0 0,0 0 0 0 0,1-1 0 0 0,-1 0 0 0 0,1-1 0 0 0,0 0 0 0 0,0 0 0 0 0,1-1 0 0 0,0 0 0 0 0,-11-13 0 0 0,16 17 0 0 0,1 0 0 0 0,-1 0 0 0 0,1 0 0 0 0,-1 0 0 0 0,0 1 0 0 0,0-1 0 0 0,0 1 0 0 0,-4-3 0 0 0,-19-15 0 0 0,24 16 0 0 0,-4-3 0 0 0,-25 4 0 0 0,31 3 0 0 0,-1 0 0 0 0,1 0 0 0 0,0 0 0 0 0,0 1 0 0 0,0-1 0 0 0,-1 0 0 0 0,1 0 0 0 0,0 0 0 0 0,0 0 0 0 0,0 0 0 0 0,0 0 0 0 0,0 0 0 0 0,-1 1 0 0 0,1-1 0 0 0,0 0 0 0 0,0 0 0 0 0,0 0 0 0 0,0 0 0 0 0,0 1 0 0 0,0-1 0 0 0,0 0 0 0 0,0 0 0 0 0,-1 0 0 0 0,1 0 0 0 0,0 1 0 0 0,0-1 0 0 0,0 0 0 0 0,0 0 0 0 0,0 0 0 0 0,0 1 0 0 0,0-1 0 0 0,0 0 0 0 0,0 0 0 0 0,0 0 0 0 0,0 1 0 0 0,0-1 0 0 0,0 0 0 0 0,0 0 0 0 0,1 0 0 0 0,-1 0 0 0 0,0 1 0 0 0,0-1 0 0 0,0 0 0 0 0,0 0 0 0 0,0 0 0 0 0,0 0 0 0 0,0 1 0 0 0,1-1 0 0 0,-1 0 0 0 0,0 0 0 0 0,0 0 0 0 0,0 0 0 0 0,0 0 0 0 0,0 0 0 0 0,1 1 0 0 0,13 18 0 0 0,3 7 0 0 0,-15-18 0 0 0,-2-6 0 0 0,0 0 0 0 0,1-1 0 0 0,-1 1 0 0 0,1 0 0 0 0,-1-1 0 0 0,1 1 0 0 0,-1-1 0 0 0,1 1 0 0 0,0 0 0 0 0,0-1 0 0 0,0 1 0 0 0,0-1 0 0 0,0 0 0 0 0,0 1 0 0 0,0-1 0 0 0,0 0 0 0 0,0 0 0 0 0,1 1 0 0 0,-1-1 0 0 0,3 1 0 0 0,-1 0 0 0 0,1 0 0 0 0,-1 1 0 0 0,0-1 0 0 0,0 1 0 0 0,0 0 0 0 0,0 0 0 0 0,-1 0 0 0 0,1 0 0 0 0,2 4 0 0 0,11 13 0 0 0,-14-18 0 0 0,0 0 0 0 0,1 0 0 0 0,-1 0 0 0 0,0-1 0 0 0,0 1 0 0 0,1-1 0 0 0,-1 0 0 0 0,1 1 0 0 0,-1-1 0 0 0,5 1 0 0 0,10 6 0 0 0,50 42 0 0 0,-45-34 0 0 0,-13-9 0 0 0,0 0 0 0 0,1-1 0 0 0,-1-1 0 0 0,1 1 0 0 0,16 5 0 0 0,3 0 0 0 0,169 57 0 0 0,-124-52 0 0 0,0-3 0 0 0,138 5 0 0 0,-161-14 0 0 0,665 8 0 0 0,-488-13 0 0 0,-74-9 0 0 0,-32 0 0 0 0,-70 5 0 0 0,0-2 0 0 0,61-16 0 0 0,-58 11 0 0 0,28-6 0 0 0,325-65 0 0 0,-330 74 0 0 0,-59 8 0 0 0,0-1 0 0 0,0 0 0 0 0,0-1 0 0 0,0-2 0 0 0,29-9 0 0 0,-46 12 0 0 0,0 1 0 0 0,0 0 0 0 0,0 0 0 0 0,1 0 0 0 0,-1 1 0 0 0,0-1 0 0 0,0 1 0 0 0,1-1 0 0 0,-1 1 0 0 0,0 0 0 0 0,1-1 0 0 0,-1 1 0 0 0,4 1 0 0 0,30-5 0 0 0,12-11 0 0 0,-13 4 0 0 0,51-10 0 0 0,-54 13 0 0 0,-1-2 0 0 0,35-15 0 0 0,80-29 0 0 0,-77 24 0 0 0,44-23 0 0 0,-77 38 0 0 0,-25 2 0 0 0,-79 94 0 0 0,46-66 0 0 0,20-14 0 0 0,1-1 0 0 0,0 0 0 0 0,-1 1 0 0 0,1 0 0 0 0,0-1 0 0 0,0 1 0 0 0,0 0 0 0 0,-1 0 0 0 0,1-1 0 0 0,0 1 0 0 0,0 0 0 0 0,0 0 0 0 0,0 0 0 0 0,1 0 0 0 0,-1 1 0 0 0,0-1 0 0 0,0 0 0 0 0,1 0 0 0 0,-1 0 0 0 0,0 1 0 0 0,0 1 0 0 0,0 1 0 0 0,0-1 0 0 0,-1 1 0 0 0,1-1 0 0 0,-1 0 0 0 0,0 1 0 0 0,0-1 0 0 0,0 0 0 0 0,0 0 0 0 0,-1 0 0 0 0,1-1 0 0 0,-1 1 0 0 0,0-1 0 0 0,0 1 0 0 0,0-1 0 0 0,0 0 0 0 0,0 0 0 0 0,0 0 0 0 0,0 0 0 0 0,-1-1 0 0 0,-3 2 0 0 0,6-3 0 0 0,-1 2 0 0 0,0-1 0 0 0,0 1 0 0 0,0-1 0 0 0,0 1 0 0 0,0 0 0 0 0,0 0 0 0 0,0 0 0 0 0,1 0 0 0 0,-1 0 0 0 0,1 0 0 0 0,-3 3 0 0 0,-14 17 0 0 0,5-13 0 0 0,-1-2 0 0 0,1 0 0 0 0,-2 0 0 0 0,-22 7 0 0 0,-35 17 0 0 0,54-22 0 0 0,0 0 0 0 0,0-1 0 0 0,-1 0 0 0 0,0-2 0 0 0,-29 6 0 0 0,18-2 0 0 0,25-9 0 0 0,11-1 0 0 0,55-10 0 0 0,-23 3 0 0 0,-35 6 0 0 0,0 1 0 0 0,1-1 0 0 0,-1 1 0 0 0,0-1 0 0 0,0 0 0 0 0,0 0 0 0 0,0-1 0 0 0,-1 1 0 0 0,4-2 0 0 0,-3 1 0 0 0,0 1 0 0 0,0-1 0 0 0,1 1 0 0 0,-1-1 0 0 0,0 1 0 0 0,1 0 0 0 0,-1 1 0 0 0,1-1 0 0 0,3 0 0 0 0,14-2 0 0 0,0-1 0 0 0,0-2 0 0 0,0 0 0 0 0,32-14 0 0 0,16-6 0 0 0,-31 11 0 0 0,37-20 0 0 0,-33 15 0 0 0,-15 1 0 0 0,-25 17 0 0 0,0 0 0 0 0,0 1 0 0 0,0-1 0 0 0,0 0 0 0 0,1 1 0 0 0,-1-1 0 0 0,1 1 0 0 0,-1 0 0 0 0,1 0 0 0 0,-1 0 0 0 0,6-1 0 0 0,-6 1 0 0 0,0 0 0 0 0,0 0 0 0 0,0 0 0 0 0,0 0 0 0 0,-1 0 0 0 0,1-1 0 0 0,0 1 0 0 0,-1 0 0 0 0,1-1 0 0 0,-1 0 0 0 0,1 1 0 0 0,1-4 0 0 0,18-15 0 0 0,19-2 0 0 0,-32 9 0 0 0,-10 9 0 0 0,3 1 0 0 0,5 1 0 0 0,-4 2 0 0 0,-1 0 0 0 0,0-1 0 0 0,0 1 0 0 0,1 0 0 0 0,-1-1 0 0 0,0 1 0 0 0,0-1 0 0 0,0 0 0 0 0,1 1 0 0 0,-1-1 0 0 0,0 0 0 0 0,0 0 0 0 0,0 0 0 0 0,0 1 0 0 0,0-1 0 0 0,0 0 0 0 0,-1 0 0 0 0,1-1 0 0 0,0 1 0 0 0,0 0 0 0 0,-1 0 0 0 0,1 0 0 0 0,0-2 0 0 0,10-4 0 0 0,5-2 0 0 0,-1 2 0 0 0,-14 7 0 0 0,0 0 0 0 0,-1 0 0 0 0,1 0 0 0 0,0 0 0 0 0,-1 0 0 0 0,1 0 0 0 0,0-1 0 0 0,-1 1 0 0 0,1 0 0 0 0,0-1 0 0 0,-1 1 0 0 0,1 0 0 0 0,-1-1 0 0 0,1 1 0 0 0,-1 0 0 0 0,1-1 0 0 0,-1 1 0 0 0,1-1 0 0 0,-1 1 0 0 0,1-1 0 0 0,-1 1 0 0 0,0-1 0 0 0,1 1 0 0 0,-1-1 0 0 0,0 0 0 0 0,1 1 0 0 0,-1-1 0 0 0,0 0 0 0 0,0 1 0 0 0,0-1 0 0 0,1 0 0 0 0,-1 1 0 0 0,0-1 0 0 0,0 0 0 0 0,0 1 0 0 0,0-1 0 0 0,0 0 0 0 0,0 1 0 0 0,0-1 0 0 0,-1 0 0 0 0,1 1 0 0 0,0-2 0 0 0,-5-117-8291 0 0,1 0-972 0 0,4 49 3687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137 275 4632 0 0,'-52'-8'7178'0'0,"45"6"-6581"0"0,1 0 0 0 0,-1 0-1 0 0,1-1 1 0 0,0 0 0 0 0,-1 0-1 0 0,1-1 1 0 0,1 1-1 0 0,-1-1 1 0 0,-9-9 0 0 0,12 9-289 0 0,2 0 0 0 0,-1 0 1 0 0,0-1-1 0 0,1 1 0 0 0,0 0 1 0 0,0-1-1 0 0,0 1 0 0 0,0-1 1 0 0,1 1-1 0 0,0-1 0 0 0,0 1 1 0 0,0-1-1 0 0,2-7 0 0 0,-2-4 64 0 0,11-15 773 0 0,22-1-400 0 0,-19 21-461 0 0,-13 10-260 0 0,1 0 0 0 0,-1 0-1 0 0,0 0 1 0 0,1 0 0 0 0,-1 1 0 0 0,0-1-1 0 0,1 0 1 0 0,-1 1 0 0 0,1-1-1 0 0,-1 1 1 0 0,1-1 0 0 0,-1 1 0 0 0,1 0-1 0 0,2 0 1 0 0,-3 0-12 0 0,1 0-1 0 0,-1 0 1 0 0,0-1 0 0 0,0 1-1 0 0,0 0 1 0 0,0 0 0 0 0,0 0-1 0 0,0-1 1 0 0,0 1-1 0 0,0-1 1 0 0,0 1 0 0 0,0-1-1 0 0,0 1 1 0 0,0-1 0 0 0,0 1-1 0 0,0-1 1 0 0,-1 0 0 0 0,1 0-1 0 0,0 1 1 0 0,0-1 0 0 0,1-2-1 0 0,1 0 25 0 0,1-1-1 0 0,-1 1 1 0 0,1-1 0 0 0,0 1-1 0 0,1 0 1 0 0,-1 1-1 0 0,0-1 1 0 0,1 1-1 0 0,-1 0 1 0 0,1 0 0 0 0,0 0-1 0 0,0 1 1 0 0,5-2-1 0 0,3 0 81 0 0,1 0 0 0 0,-1 1 0 0 0,23-1 0 0 0,-31 3-88 0 0,0 0 1 0 0,0 1-1 0 0,0-1 1 0 0,0 1-1 0 0,-1 0 1 0 0,1 0-1 0 0,0 1 1 0 0,-1-1-1 0 0,1 1 1 0 0,-1 0-1 0 0,1 1 1 0 0,-1-1-1 0 0,0 1 1 0 0,0-1-1 0 0,0 1 1 0 0,0 0 0 0 0,-1 1-1 0 0,1-1 1 0 0,-1 1-1 0 0,6 7 1 0 0,9 7 72 0 0,-15-14-82 0 0,-1 0 1 0 0,1 0 0 0 0,-1 0 0 0 0,0 0 0 0 0,0 0 0 0 0,0 0 0 0 0,0 1 0 0 0,1 7 0 0 0,11 21 146 0 0,-8-19-113 0 0,0 1 0 0 0,-1-1 0 0 0,-1 1 0 0 0,0 0 0 0 0,2 20 0 0 0,9 31 50 0 0,-14-61-75 0 0,1 1 0 0 0,-1-1 0 0 0,-1 0-1 0 0,1 1 1 0 0,-1-1 0 0 0,0 0 0 0 0,0 1 0 0 0,-2 8 0 0 0,1-6 5 0 0,1-1 1 0 0,-1 1 0 0 0,1-1 0 0 0,1 1 0 0 0,1 9-1 0 0,3 22 154 0 0,-2-15 17 0 0,0 0 0 0 0,10 29 0 0 0,-3 1 104 0 0,-6-45-241 0 0,-1 1 0 0 0,0 0 0 0 0,0 0 0 0 0,2 16 0 0 0,-4-21-52 0 0,0-1 0 0 0,0 0 0 0 0,1 0 0 0 0,-1 0 0 0 0,1 0 0 0 0,0 0 0 0 0,0 0 0 0 0,0 0 0 0 0,1 0 0 0 0,-1-1 0 0 0,1 0 0 0 0,0 1 0 0 0,0-1 0 0 0,0 0 0 0 0,1 0 0 0 0,-1-1 0 0 0,7 5 0 0 0,-2-4-14 0 0,0 0-1 0 0,1-1 1 0 0,-1 0-1 0 0,0-1 1 0 0,1 1-1 0 0,-1-2 1 0 0,1 1-1 0 0,-1-1 1 0 0,12-1-1 0 0,-12 0-18 0 0,-1 0-1 0 0,1-1 1 0 0,-1 0 0 0 0,1 0-1 0 0,-1 0 1 0 0,9-5-1 0 0,16-5-72 0 0,-27 10 41 0 0,0 1-1 0 0,-1-1 0 0 0,1 0 1 0 0,0 0-1 0 0,-1 0 1 0 0,0 0-1 0 0,0-1 0 0 0,0 0 1 0 0,8-6-1 0 0,51-51-1150 0 0,-14 3-51 0 0,6-4-32 0 0,-54 60 1239 0 0,1-1 0 0 0,-1 1 0 0 0,0-1 0 0 0,0 1 0 0 0,0-1 1 0 0,0 1-1 0 0,0-1 0 0 0,0 0 0 0 0,-1 0 0 0 0,1 1 0 0 0,-1-1 0 0 0,1 0 0 0 0,-1 0 0 0 0,1 0 1 0 0,-1 0-1 0 0,0-3 0 0 0,2-5-175 0 0,9-12-690 0 0,-7 16 449 0 0,-1-1 0 0 0,0 1-1 0 0,0-1 1 0 0,-1 1 0 0 0,1-1 0 0 0,-1 0-1 0 0,-1 0 1 0 0,1 0 0 0 0,-1 0 0 0 0,-1 0-1 0 0,1-10 1 0 0,-1-8-1337 0 0,1 17 1178 0 0,0 0-1 0 0,0 0 1 0 0,-1 0-1 0 0,-1 0 1 0 0,1 0 0 0 0,-1 0-1 0 0,-1 0 1 0 0,1 0-1 0 0,-1 1 1 0 0,-1-1-1 0 0,1 0 1 0 0,-7-12-1 0 0,0 10-4537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43 153 5680 0 0,'-2'-1'465'0'0,"-1"1"-1"0"0,1-1 1 0 0,0 0 0 0 0,-1 0 0 0 0,1 1-1 0 0,0-1 1 0 0,0-1 0 0 0,0 1-1 0 0,0 0 1 0 0,0 0 0 0 0,0-1 0 0 0,0 1-1 0 0,-2-3 1 0 0,-3-2 239 0 0,6 4-427 0 0,1 0 0 0 0,-1-1 1 0 0,1 1-1 0 0,-1 0 0 0 0,1-1 0 0 0,0 1 0 0 0,0-1 0 0 0,0 1 0 0 0,0 0 0 0 0,0-1 0 0 0,0 1 0 0 0,1 0 0 0 0,-1-1 0 0 0,1 1 1 0 0,-1 0-1 0 0,1-1 0 0 0,0 1 0 0 0,0 0 0 0 0,0 0 0 0 0,0 0 0 0 0,3-4 0 0 0,69-36 2456 0 0,-43 27-1932 0 0,-26 12-730 0 0,-1 1 1 0 0,0 0-1 0 0,1 0 0 0 0,-1 1 1 0 0,1-1-1 0 0,0 1 1 0 0,0 0-1 0 0,-1 0 0 0 0,1 0 1 0 0,0 0-1 0 0,6 1 1 0 0,26-1 315 0 0,46 3 791 0 0,-76-1-1103 0 0,0 0 0 0 0,0 1 0 0 0,0-1 0 0 0,0 1 0 0 0,0 0 0 0 0,-1 1 1 0 0,1 0-1 0 0,-1 0 0 0 0,0 0 0 0 0,0 0 0 0 0,6 6 0 0 0,-9-8-45 0 0,0 1-1 0 0,-1 0 1 0 0,1 0-1 0 0,-1 1 0 0 0,0-1 1 0 0,1 0-1 0 0,-1 0 1 0 0,0 1-1 0 0,0-1 1 0 0,-1 0-1 0 0,1 1 1 0 0,0 3-1 0 0,0-4-1 0 0,-1 1 0 0 0,1-1 0 0 0,0 1 0 0 0,0-1 0 0 0,0 1 0 0 0,0-1 0 0 0,0 1 0 0 0,1-1 0 0 0,-1 0 0 0 0,1 0 0 0 0,2 3 0 0 0,3 5 103 0 0,0 1 0 0 0,0-1 0 0 0,-1 1 1 0 0,-1 0-1 0 0,0 0 0 0 0,0 1 0 0 0,-1 0 0 0 0,0-1 1 0 0,2 21-1 0 0,-2 0 146 0 0,-3 1-1 0 0,-2 49 1 0 0,-1-11 67 0 0,1-28-161 0 0,0-18-79 0 0,1 0 1 0 0,1 1 0 0 0,7 38 0 0 0,-5-59-97 0 0,1 0 0 0 0,-1 0 1 0 0,1 0-1 0 0,0 0 0 0 0,0-1 0 0 0,0 0 1 0 0,1 0-1 0 0,0 0 0 0 0,-1 0 1 0 0,1-1-1 0 0,1 1 0 0 0,10 4 0 0 0,-12-6-7 0 0,4 2 1 0 0,0 0 0 0 0,1-1 0 0 0,-1 0 0 0 0,1-1 0 0 0,-1 0-1 0 0,1 0 1 0 0,0-1 0 0 0,0 0 0 0 0,-1-1 0 0 0,1 0 0 0 0,12-1 0 0 0,-5-1-86 0 0,0 0-1 0 0,0-1 0 0 0,0 0 1 0 0,-1-2-1 0 0,18-6 1 0 0,1-21-1039 0 0,-27 30 940 0 0,-5 2 150 0 0,-1 0 0 0 0,0-1 0 0 0,0 1 0 0 0,1 0 0 0 0,-1-1 0 0 0,0 1 0 0 0,0-1 0 0 0,0 1 0 0 0,0-1 0 0 0,1 0 0 0 0,-1 1 0 0 0,0-1 0 0 0,0 0 0 0 0,0 0 0 0 0,-1 0 0 0 0,1 0 0 0 0,0 0 0 0 0,0 0 0 0 0,0 0 0 0 0,-1 0 0 0 0,1 0 0 0 0,0 0 0 0 0,-1 0 0 0 0,1 0 0 0 0,-1 0-1 0 0,1-2 1 0 0,1-2-121 0 0,0 1-1 0 0,0 0 0 0 0,1 0 1 0 0,-1 0-1 0 0,1 0 0 0 0,0 0 0 0 0,0 0 1 0 0,7-6-1 0 0,-5 5-193 0 0,0 0 1 0 0,-1 0-1 0 0,1-1 0 0 0,-1 1 0 0 0,0-1 1 0 0,5-13-1 0 0,7-8-1159 0 0,4-6-1994 0 0,-19 29 2731 0 0,1 1 0 0 0,-1-1 1 0 0,0 1-1 0 0,0-1 0 0 0,0 0 0 0 0,0 1 0 0 0,0-1 0 0 0,-1-4 0 0 0,0-5-5647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98 5808 0 0,'-19'-3'6710'0'0,"3"-5"-3658"0"0,15 7-2991 0 0,1 0 1 0 0,-1 1-1 0 0,1-1 0 0 0,-1 0 1 0 0,1 1-1 0 0,-1-1 0 0 0,1 0 1 0 0,0 1-1 0 0,-1-1 1 0 0,1 0-1 0 0,0 0 0 0 0,0 0 1 0 0,-1 1-1 0 0,1-1 0 0 0,0 0 1 0 0,0 0-1 0 0,0 0 1 0 0,0 1-1 0 0,0-1 0 0 0,0 0 1 0 0,0 0-1 0 0,0 0 0 0 0,0 0 1 0 0,1 1-1 0 0,-1-1 0 0 0,0 0 1 0 0,0 0-1 0 0,1 1 1 0 0,-1-1-1 0 0,1 0 0 0 0,-1 0 1 0 0,0 1-1 0 0,1-1 0 0 0,-1 0 1 0 0,1 1-1 0 0,0-1 1 0 0,-1 1-1 0 0,1-1 0 0 0,0 1 1 0 0,-1-1-1 0 0,1 1 0 0 0,1-1 1 0 0,3-4 99 0 0,1 1 0 0 0,0 1 1 0 0,0-1-1 0 0,1 1 0 0 0,-1 0 1 0 0,1 0-1 0 0,0 1 0 0 0,7-2 1 0 0,-4 1-122 0 0,-3-3 100 0 0,3-2 6 0 0,24 4 762 0 0,58 0 0 0 0,-91 4-868 0 0,1 0 0 0 0,-1 1-1 0 0,0-1 1 0 0,1 0-1 0 0,-1 0 1 0 0,0 1 0 0 0,1-1-1 0 0,-1 1 1 0 0,0-1 0 0 0,0 1-1 0 0,1 0 1 0 0,-1-1 0 0 0,0 1-1 0 0,0 0 1 0 0,0 0-1 0 0,0 0 1 0 0,0 0 0 0 0,0 0-1 0 0,0 0 1 0 0,0 0 0 0 0,0 0-1 0 0,0 0 1 0 0,0 2-1 0 0,13 35 884 0 0,0-1-250 0 0,-11-32-597 0 0,-1-1-1 0 0,0 1 1 0 0,0 0 0 0 0,-1-1 0 0 0,1 1-1 0 0,-1 0 1 0 0,0 0 0 0 0,0 0 0 0 0,-1 0-1 0 0,0 1 1 0 0,0-1 0 0 0,0 0 0 0 0,-1 9 0 0 0,-19 75 845 0 0,8-38-666 0 0,-6 56 421 0 0,9-25-197 0 0,7-71-422 0 0,0 1 1 0 0,1-1-1 0 0,0 1 1 0 0,1 0-1 0 0,0 0 1 0 0,1-1-1 0 0,0 1 1 0 0,1-1 0 0 0,0 1-1 0 0,1-1 1 0 0,0 1-1 0 0,1-1 1 0 0,8 17-1 0 0,20 12 43 0 0,-7-2-69 0 0,-19-32-57 0 0,0 0 0 0 0,1 0 1 0 0,-1-1-1 0 0,1 0 0 0 0,0 0 1 0 0,1-1-1 0 0,-1 0 0 0 0,1 0 0 0 0,0 0 1 0 0,0-1-1 0 0,0-1 0 0 0,0 1 1 0 0,1-1-1 0 0,-1-1 0 0 0,1 1 1 0 0,-1-1-1 0 0,12-1 0 0 0,-7 0-152 0 0,-5 1-98 0 0,-1-1 0 0 0,1 0 0 0 0,-1-1 0 0 0,1 0 0 0 0,-1 0 1 0 0,1-1-1 0 0,11-3 0 0 0,6-2-362 0 0,-19 6 412 0 0,-1 0 0 0 0,0 0-1 0 0,0 0 1 0 0,1-1 0 0 0,-1 0 0 0 0,0 0 0 0 0,-1 0 0 0 0,1 0 0 0 0,0-1 0 0 0,5-4 0 0 0,-3-1-573 0 0,1 0 1 0 0,-1 0 0 0 0,1 1-1 0 0,1 1 1 0 0,-1-1 0 0 0,1 1-1 0 0,11-5 1 0 0,-18 10 619 0 0,1 0 0 0 0,-1 0 1 0 0,0-1-1 0 0,1 1 0 0 0,-1-1 0 0 0,0 1 0 0 0,0-1 0 0 0,0 0 1 0 0,0 0-1 0 0,0 0 0 0 0,0 0 0 0 0,0 0 0 0 0,-1 0 0 0 0,1 0 0 0 0,1-5 1 0 0,14-17-3218 0 0,7-3-3017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 5048 0 0,'-7'-2'6303'0'0,"3"-2"-3906"0"0,3 4-2225 0 0,1-1 1 0 0,-1 0 0 0 0,1 1-1 0 0,-1-1 1 0 0,0 0 0 0 0,1 1-1 0 0,-1-1 1 0 0,0 1 0 0 0,0 0-1 0 0,1-1 1 0 0,-1 1 0 0 0,0-1-1 0 0,0 1 1 0 0,0 0 0 0 0,1 0-1 0 0,-1-1 1 0 0,0 1 0 0 0,0 0-1 0 0,0 0 1 0 0,0 0-1 0 0,0 0 1 0 0,1 0 0 0 0,-3 0-1 0 0,-4 1 192 0 0,0 0-1 0 0,0 0 1 0 0,1 0-1 0 0,-1 1 0 0 0,0 0 1 0 0,1 0-1 0 0,-1 0 0 0 0,1 1 1 0 0,0 0-1 0 0,0 0 0 0 0,0 1 1 0 0,0 0-1 0 0,1 0 1 0 0,-1 0-1 0 0,1 1 0 0 0,-7 7 1 0 0,-7 2-76 0 0,18-14-269 0 0,-1 0 1 0 0,1 1-1 0 0,0 0 1 0 0,0-1-1 0 0,0 1 1 0 0,0 0-1 0 0,-1 0 1 0 0,1-1-1 0 0,0 1 1 0 0,1 0-1 0 0,-1 0 1 0 0,0 0-1 0 0,0 0 1 0 0,0 0-1 0 0,0 0 1 0 0,1 1-1 0 0,-1-1 1 0 0,0 1-1 0 0,-13 17 268 0 0,12-17-249 0 0,1 0 0 0 0,-1 0 0 0 0,0 0 0 0 0,1 0 0 0 0,-1 0 0 0 0,1 0 0 0 0,-1 0 0 0 0,1 1 0 0 0,0-1 0 0 0,0 1 0 0 0,0-1 0 0 0,1 1-1 0 0,-1-1 1 0 0,0 1 0 0 0,1-1 0 0 0,-1 4 0 0 0,-9 32 391 0 0,8-35-401 0 0,1 0 1 0 0,-1 1-1 0 0,1-1 1 0 0,0 0-1 0 0,0 0 1 0 0,0 1-1 0 0,0-1 1 0 0,0 1-1 0 0,1-1 1 0 0,0 1-1 0 0,-1-1 1 0 0,1 1-1 0 0,1-1 1 0 0,-1 1 0 0 0,0-1-1 0 0,1 1 1 0 0,0-1-1 0 0,0 0 1 0 0,0 1-1 0 0,0-1 1 0 0,3 5-1 0 0,9 20 148 0 0,-10-20-114 0 0,1 1 0 0 0,0-1-1 0 0,1-1 1 0 0,0 1 0 0 0,0 0 0 0 0,6 6-1 0 0,5 12 62 0 0,-14-21-92 0 0,0 0-1 0 0,1-1 1 0 0,-1 1-1 0 0,1-1 0 0 0,0 0 1 0 0,0 0-1 0 0,1 0 0 0 0,-1 0 1 0 0,1 0-1 0 0,7 5 0 0 0,48 41 206 0 0,-55-46-213 0 0,0 1-1 0 0,0-1 1 0 0,-1 1-1 0 0,0-1 0 0 0,0 1 1 0 0,0 0-1 0 0,-1 0 1 0 0,1 0-1 0 0,1 8 1 0 0,4 4 83 0 0,-5-9-76 0 0,-3-6-22 0 0,1 1 0 0 0,0-1 0 0 0,0 0-1 0 0,0 0 1 0 0,0 0 0 0 0,0 0 0 0 0,0 0-1 0 0,0-1 1 0 0,1 1 0 0 0,-1 0 0 0 0,1 0-1 0 0,-1-1 1 0 0,1 1 0 0 0,3 2 0 0 0,-1-2-4 0 0,-1 1 0 0 0,0 0 0 0 0,0 0-1 0 0,0 0 1 0 0,-1 0 0 0 0,1 1 0 0 0,-1-1 0 0 0,1 1 0 0 0,2 7 0 0 0,15 20 83 0 0,53 85 347 0 0,-72-113-418 0 0,1-1 0 0 0,-1 1-1 0 0,0 0 1 0 0,-1 0 0 0 0,1 0 0 0 0,0 0 0 0 0,-1 0 0 0 0,0 0 0 0 0,1 4 0 0 0,2 11 45 0 0,-2-12-52 0 0,0-1 1 0 0,0 1 0 0 0,0-1-1 0 0,-1 1 1 0 0,0-1-1 0 0,0 1 1 0 0,0-1 0 0 0,-1 1-1 0 0,1-1 1 0 0,-1 1-1 0 0,-1-1 1 0 0,1 1 0 0 0,-1-1-1 0 0,-4 9 1 0 0,5-13-11 0 0,-2 3-76 0 0,-1 0 1 0 0,0 0-1 0 0,0 0 0 0 0,-1-1 0 0 0,1 1 0 0 0,0-1 1 0 0,-1 0-1 0 0,0-1 0 0 0,0 1 0 0 0,0-1 0 0 0,0 0 1 0 0,0 0-1 0 0,0-1 0 0 0,-1 1 0 0 0,1-1 0 0 0,0 0 0 0 0,-1-1 1 0 0,-9 1-1 0 0,8-2-142 0 0,-1-1 1 0 0,1 0 0 0 0,0 0-1 0 0,0 0 1 0 0,1-1 0 0 0,-1 0-1 0 0,0 0 1 0 0,1-1 0 0 0,0 0-1 0 0,0 0 1 0 0,0 0 0 0 0,0-1-1 0 0,1 0 1 0 0,-8-8 0 0 0,6 7 94 0 0,6 5 80 0 0,0 0 0 0 0,0 0 0 0 0,0 0-1 0 0,0 0 1 0 0,1-1 0 0 0,-1 1 0 0 0,0 0 0 0 0,0 0-1 0 0,1-1 1 0 0,-1 1 0 0 0,0 0 0 0 0,1-1 0 0 0,0 1-1 0 0,-1-1 1 0 0,1 1 0 0 0,0-1 0 0 0,0 1-1 0 0,-1-1 1 0 0,1 1 0 0 0,0 0 0 0 0,1-3 0 0 0,-1-3-181 0 0,-12-29-540 0 0,2-1 0 0 0,1-1 0 0 0,2 0 0 0 0,2 0 0 0 0,-1-69-1 0 0,3 20 144 0 0,0 59 503 0 0,2-1 1 0 0,1 1-1 0 0,2 0 1 0 0,5-31 0 0 0,9 11 134 0 0,-16 46-4 0 0,0 1 0 0 0,1-1 0 0 0,-1 0 1 0 0,1 1-1 0 0,-1-1 0 0 0,1 1 0 0 0,0-1 0 0 0,-1 1 1 0 0,1-1-1 0 0,0 1 0 0 0,0-1 0 0 0,0 1 0 0 0,0 0 0 0 0,0 0 1 0 0,1-1-1 0 0,-1 1 0 0 0,2-1 0 0 0,-2 1 16 0 0,1 0 0 0 0,-1 0 1 0 0,0 0-1 0 0,0-1 0 0 0,0 1 0 0 0,0 0 0 0 0,0 0 0 0 0,0-1 0 0 0,0 1 0 0 0,-1 0 0 0 0,1-1 0 0 0,0 1 1 0 0,-1-1-1 0 0,1 1 0 0 0,-1-1 0 0 0,1 1 0 0 0,-1-3 0 0 0,0 3 19 0 0,1-1-1 0 0,-1 1 0 0 0,0 0 1 0 0,0-1-1 0 0,1 1 1 0 0,-1-1-1 0 0,1 1 0 0 0,-1 0 1 0 0,1-1-1 0 0,0 1 1 0 0,-1 0-1 0 0,1-1 1 0 0,0 1-1 0 0,0 0 0 0 0,0 0 1 0 0,0 0-1 0 0,0 0 1 0 0,0 0-1 0 0,0 0 1 0 0,0 0-1 0 0,1 0 0 0 0,1-1 1 0 0,16-17 940 0 0,-17 17-890 0 0,0 1 0 0 0,0-1 0 0 0,1 0 0 0 0,-1 1 0 0 0,1 0 0 0 0,-1-1 0 0 0,1 1 0 0 0,-1 0 0 0 0,1 0 0 0 0,0 1 0 0 0,0-1 0 0 0,-1 0 0 0 0,1 1 0 0 0,0 0 0 0 0,0-1 0 0 0,0 1 0 0 0,0 0 0 0 0,0 1 0 0 0,-1-1 0 0 0,6 2 0 0 0,1-2 79 0 0,0 2 0 0 0,-1-1 0 0 0,1 1 0 0 0,-1 0 0 0 0,14 6 0 0 0,-1 6 45 0 0,-1 1 0 0 0,0 1 0 0 0,-1 1 0 0 0,31 36 0 0 0,-27-23 29 0 0,-18-21-151 0 0,1-1 0 0 0,0 0 0 0 0,0 0-1 0 0,14 12 1 0 0,-8-10-45 0 0,-2-3 35 0 0,-1 1 1 0 0,1 0 0 0 0,-1 0 0 0 0,7 11 0 0 0,-13-14-53 0 0,-1-3-15 0 0,-1 1 0 0 0,1-1 0 0 0,-1 1-1 0 0,1-1 1 0 0,0 0 0 0 0,0 0 0 0 0,0 1 0 0 0,0-1 0 0 0,0-1 0 0 0,1 1 0 0 0,-1 0 0 0 0,1 0 0 0 0,-1-1 0 0 0,1 0-1 0 0,-1 1 1 0 0,1-1 0 0 0,4 1 0 0 0,0 2 31 0 0,12 4 101 0 0,0-1 1 0 0,0-1 0 0 0,0-1-1 0 0,0 0 1 0 0,24 2-1 0 0,3-2 222 0 0,48-1-1 0 0,-85-5-293 0 0,-1 0-1 0 0,1-1 1 0 0,0 0-1 0 0,-1 0 1 0 0,0-1-1 0 0,1 0 1 0 0,-1 0-1 0 0,0-1 1 0 0,-1 0-1 0 0,1-1 1 0 0,7-5-1 0 0,8-4 119 0 0,-21 13-182 0 0,0 0 1 0 0,-1 0 0 0 0,1-1-1 0 0,0 1 1 0 0,-1 0 0 0 0,1-1-1 0 0,-1 0 1 0 0,0 1 0 0 0,1-1-1 0 0,-1 0 1 0 0,0 0 0 0 0,0 1-1 0 0,0-1 1 0 0,0 0 0 0 0,0 0-1 0 0,0 0 1 0 0,-1 0 0 0 0,1 0-1 0 0,-1-1 1 0 0,1 1 0 0 0,-1 0-1 0 0,0 0 1 0 0,0 0 0 0 0,0-3-1 0 0,8-30 162 0 0,-6 29-152 0 0,0-1-1 0 0,0 1 0 0 0,-1-1 0 0 0,0 0 0 0 0,0 1 1 0 0,0-1-1 0 0,-1 0 0 0 0,0 0 0 0 0,-1 0 0 0 0,1 1 1 0 0,-1-1-1 0 0,0 0 0 0 0,-1 1 0 0 0,-2-9 0 0 0,0 5-6 0 0,1 0-1 0 0,-1 0 0 0 0,-1 0 1 0 0,1 0-1 0 0,-2 1 0 0 0,1 0 0 0 0,-2 0 1 0 0,-8-11-1 0 0,-14-15 76 0 0,26 30-96 0 0,-1 0 0 0 0,1 1 0 0 0,-1-1 0 0 0,0 1 0 0 0,0 0 0 0 0,0-1-1 0 0,-1 2 1 0 0,1-1 0 0 0,-1 1 0 0 0,0-1 0 0 0,0 1 0 0 0,0 1 0 0 0,-6-3 0 0 0,-9-2-153 0 0,0 2 1 0 0,0 1-1 0 0,0 0 0 0 0,0 2 1 0 0,-35-1-1 0 0,38 3-692 0 0,1 2-1 0 0,-1 0 1 0 0,-31 7 0 0 0,-17 17-3645 0 0,7-4-5469 0 0,44-19 2475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45 5928 0 0,'0'-12'7282'0'0,"-2"-2"-4532"0"0,-5 6-1039 0 0,6 7-1523 0 0,1 0-1 0 0,-1 1 1 0 0,0-1-1 0 0,1 0 1 0 0,-1 0 0 0 0,0 1-1 0 0,1-1 1 0 0,-1 1-1 0 0,0-1 1 0 0,0 1-1 0 0,0-1 1 0 0,1 1-1 0 0,-1-1 1 0 0,0 1-1 0 0,0 0 1 0 0,0-1-1 0 0,0 1 1 0 0,0 0-1 0 0,0 0 1 0 0,0 0-1 0 0,0 0 1 0 0,0 0-1 0 0,0 0 1 0 0,0 0-1 0 0,1 0 1 0 0,-1 0-1 0 0,-1 0 1 0 0,0 1-75 0 0,1-1 1 0 0,-1 0 0 0 0,1 1-1 0 0,-1-1 1 0 0,1 1-1 0 0,-1-1 1 0 0,1 1-1 0 0,0 0 1 0 0,-1 0-1 0 0,1 0 1 0 0,0-1-1 0 0,0 1 1 0 0,0 0-1 0 0,-1 1 1 0 0,1-1-1 0 0,0 0 1 0 0,0 0-1 0 0,1 0 1 0 0,-1 1-1 0 0,0-1 1 0 0,0 0 0 0 0,1 1-1 0 0,-1-1 1 0 0,0 1-1 0 0,0 1 1 0 0,-11 45 202 0 0,9-35-72 0 0,-1 12-29 0 0,1 0-1 0 0,1-1 1 0 0,3 47 0 0 0,0-24-45 0 0,-1-38-133 0 0,1 0-1 0 0,0 0 0 0 0,1 0 1 0 0,3 11-1 0 0,3 30 134 0 0,-7-42-155 0 0,0-1 0 0 0,0 1 0 0 0,1 0 0 0 0,0 0 0 0 0,3 7 0 0 0,2 12 14 0 0,-5-19-23 0 0,0-1 0 0 0,1 0 0 0 0,0 0 0 0 0,0 0 0 0 0,1 0 0 0 0,0 0 0 0 0,0-1 0 0 0,0 1 0 0 0,6 5 0 0 0,-5-6-6 0 0,0 0 0 0 0,-1 0 0 0 0,1 1 0 0 0,-2 0-1 0 0,1-1 1 0 0,-1 1 0 0 0,0 1 0 0 0,3 8-1 0 0,-2-5 6 0 0,0-1-1 0 0,0 0 0 0 0,1 0 0 0 0,1 0 0 0 0,-1 0 0 0 0,2-1 0 0 0,9 11 0 0 0,7 13-129 0 0,-19-28 59 0 0,-1-1 1 0 0,1 0-1 0 0,0 0 0 0 0,0 0 0 0 0,0 0 0 0 0,8 5 0 0 0,16 15-663 0 0,-24-20 592 0 0,-1-1 0 0 0,1 0 0 0 0,0 0 1 0 0,0 0-1 0 0,1 0 0 0 0,-1-1 0 0 0,1 0 0 0 0,-1 0 1 0 0,1 0-1 0 0,0 0 0 0 0,-1-1 0 0 0,1 0 0 0 0,9 2 1 0 0,41 0-1976 0 0,-48-5 1601 0 0,0 0-1 0 0,0-1 0 0 0,-1 0 0 0 0,0 0 1 0 0,1 0-1 0 0,-1-1 0 0 0,-1 0 0 0 0,1 0 1 0 0,0-1-1 0 0,8-8 0 0 0,-11 1-125 0 0,-3 11 569 0 0,0 0 1 0 0,0 0-1 0 0,0 0 0 0 0,1 0 0 0 0,-1 0 0 0 0,0 0 0 0 0,0 0 1 0 0,1 0-1 0 0,-1 0 0 0 0,1 0 0 0 0,-1 0 0 0 0,1 0 0 0 0,-1 1 1 0 0,1-1-1 0 0,-1 0 0 0 0,1 0 0 0 0,0 1 0 0 0,-1-1 0 0 0,1 0 1 0 0,0 1-1 0 0,0-1 0 0 0,-1 1 0 0 0,1-1 0 0 0,0 1 1 0 0,0-1-1 0 0,0 1 0 0 0,0-1 0 0 0,1 1 0 0 0,0-1-119 0 0,0 0-1 0 0,0 0 1 0 0,0 0-1 0 0,0 0 1 0 0,-1 0-1 0 0,1 0 1 0 0,0 0-1 0 0,0-1 1 0 0,-1 1-1 0 0,1-1 1 0 0,-1 1-1 0 0,1-1 1 0 0,-1 0-1 0 0,1 1 1 0 0,-1-1-1 0 0,0 0 1 0 0,0 0-1 0 0,0 0 1 0 0,0 0-1 0 0,0 0 1 0 0,0-4-1 0 0,8-8-6193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8064 0 0,'-5'0'1327'0'0,"-1"1"1"0"0,1-1-1 0 0,-1 1 0 0 0,1 0 1 0 0,0 1-1 0 0,-9 3 1 0 0,-49 30 1459 0 0,32-16-1757 0 0,7 7-302 0 0,15-19-587 0 0,7-6-108 0 0,0 0-1 0 0,0 0 1 0 0,0 1-1 0 0,1-1 1 0 0,-1 1 0 0 0,0-1-1 0 0,1 1 1 0 0,-1 0-1 0 0,1-1 1 0 0,-1 1-1 0 0,1 0 1 0 0,0 0-1 0 0,-2 4 1 0 0,2-4-7 0 0,0-1 1 0 0,0 1-1 0 0,0 0 0 0 0,0 0 0 0 0,0 0 1 0 0,-1-1-1 0 0,1 1 0 0 0,-1-1 0 0 0,1 1 1 0 0,-1-1-1 0 0,-3 3 0 0 0,3-3 7 0 0,0 0 0 0 0,0 1 0 0 0,1-1 1 0 0,-1 1-1 0 0,0 0 0 0 0,1 0 0 0 0,-1-1 0 0 0,1 1 0 0 0,-1 0 0 0 0,1 0 0 0 0,-2 5 0 0 0,-8 15 186 0 0,9-18-155 0 0,-1 0 0 0 0,2 0 0 0 0,-1 0 0 0 0,0 0 0 0 0,1 0 0 0 0,0 0 0 0 0,0 0 1 0 0,0 1-1 0 0,0-1 0 0 0,1 0 0 0 0,-1 9 0 0 0,2-8-26 0 0,0 0 1 0 0,0 0-1 0 0,1-1 1 0 0,-1 1-1 0 0,1 0 0 0 0,0-1 1 0 0,0 1-1 0 0,1-1 1 0 0,-1 0-1 0 0,1 0 0 0 0,0 0 1 0 0,0 0-1 0 0,0 0 1 0 0,1-1-1 0 0,-1 1 0 0 0,1-1 1 0 0,0 0-1 0 0,0 0 1 0 0,9 5-1 0 0,-7-4 9 0 0,1 0 0 0 0,-1 1-1 0 0,0 0 1 0 0,0 0 0 0 0,6 7 0 0 0,10 9 75 0 0,45 32 250 0 0,8-4 0 0 0,-60-31-273 0 0,8 4 50 0 0,-16-19-74 0 0,0 1 1 0 0,-1 0 0 0 0,0 1 0 0 0,1-1 0 0 0,-1 1-1 0 0,-1 0 1 0 0,1 1 0 0 0,-1 0 0 0 0,0-1 0 0 0,0 2-1 0 0,-1-1 1 0 0,5 8 0 0 0,-8-12-39 0 0,6 8 59 0 0,22 41 949 0 0,-28-49-1008 0 0,0 0 0 0 0,-1 0 1 0 0,1 0-1 0 0,-1 0 0 0 0,1 0 1 0 0,-1 1-1 0 0,0-1 0 0 0,0 0 0 0 0,0 0 1 0 0,0 0-1 0 0,0 0 0 0 0,0 0 1 0 0,-1 0-1 0 0,1 0 0 0 0,-1 0 1 0 0,1 0-1 0 0,-1 0 0 0 0,0 0 1 0 0,0 0-1 0 0,0 0 0 0 0,0 0 0 0 0,0-1 1 0 0,-3 4-1 0 0,-2 1-29 0 0,0-1 0 0 0,0-1 0 0 0,-1 1-1 0 0,0-1 1 0 0,0 0 0 0 0,0-1 0 0 0,0 1 0 0 0,0-2 0 0 0,-1 1 0 0 0,0-1-1 0 0,-12 3 1 0 0,4-2-459 0 0,0-1 1 0 0,0 0-1 0 0,0-1 0 0 0,-1-1 0 0 0,-20-2 1 0 0,34 1 317 0 0,1 1 0 0 0,0-1 0 0 0,0 0 0 0 0,0 0 0 0 0,-1 0 0 0 0,1 0 0 0 0,0 0 0 0 0,0 0 0 0 0,1-1 0 0 0,-1 1 0 0 0,0-1 0 0 0,0 1 0 0 0,1-1 0 0 0,-1 0 0 0 0,1 0 0 0 0,-1 1 0 0 0,1-1 0 0 0,0 0 0 0 0,0 0 0 0 0,-1 0 0 0 0,1-1 0 0 0,1 1 0 0 0,-1 0 0 0 0,0-3 0 0 0,-2-3-636 0 0,1 0 0 0 0,0-1 1 0 0,1 1-1 0 0,0-1 0 0 0,0-12 0 0 0,2 6-1015 0 0,1-1 0 0 0,0 1-1 0 0,5-16 1 0 0,-4 18 164 0 0,4-14-4742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7744 0 0,'0'-2'3651'0'0,"0"-11"5228"0"0,9 69-6760 0 0,-9-55-2086 0 0,0 1 0 0 0,0 0 0 0 0,0-1 0 0 0,0 1 1 0 0,0 0-1 0 0,0 0 0 0 0,1-1 0 0 0,-1 1 0 0 0,0 0 1 0 0,1-1-1 0 0,0 1 0 0 0,-1 0 0 0 0,1-1 1 0 0,0 1-1 0 0,1 1 0 0 0,0-1-3 0 0,-1 0 1 0 0,0 0-1 0 0,0 0 1 0 0,0 0-1 0 0,0 0 1 0 0,-1 0 0 0 0,1 0-1 0 0,0 0 1 0 0,-1 0-1 0 0,0 0 1 0 0,1 1-1 0 0,-1 3 1 0 0,1 10 87 0 0,1 1-1 0 0,0-1 1 0 0,2 0 0 0 0,-1 0 0 0 0,2 0 0 0 0,8 19 0 0 0,-8-24-34 0 0,-1 1-1 0 0,0 0 1 0 0,-1 0 0 0 0,0 0 0 0 0,2 20-1 0 0,-3-21-20 0 0,-1 0 0 0 0,2 0 0 0 0,-1 0 0 0 0,2 0 0 0 0,7 18 0 0 0,-9-22-25 0 0,1-1-1 0 0,-1 1 1 0 0,0-1-1 0 0,-1 1 1 0 0,0-1 0 0 0,1 11-1 0 0,6 23 120 0 0,-5-33-118 0 0,-1-1 0 0 0,0 1 1 0 0,0 0-1 0 0,0 0 0 0 0,-1 0 0 0 0,0 0 1 0 0,0 0-1 0 0,0 9 0 0 0,-1-16-29 0 0,0 1-1 0 0,0-1 1 0 0,0 1-1 0 0,0 0 0 0 0,0-1 1 0 0,0 1-1 0 0,0-1 1 0 0,0 1-1 0 0,0-1 1 0 0,1 1-1 0 0,-1-1 1 0 0,0 1-1 0 0,0-1 1 0 0,1 1-1 0 0,-1-1 0 0 0,0 1 1 0 0,1-1-1 0 0,-1 1 1 0 0,1-1-1 0 0,-1 1 1 0 0,0-1-1 0 0,1 0 1 0 0,-1 1-1 0 0,1-1 0 0 0,-1 0 1 0 0,1 1-1 0 0,-1-1 1 0 0,1 0-1 0 0,-1 0 1 0 0,1 0-1 0 0,-1 1 1 0 0,1-1-1 0 0,0 0 1 0 0,-1 0-1 0 0,1 0 0 0 0,-1 0 1 0 0,1 0-1 0 0,-1 0 1 0 0,1 0-1 0 0,0 0 1 0 0,0 0 2 0 0,0-1-1 0 0,0 1 1 0 0,0 0 0 0 0,0-1 0 0 0,0 1 0 0 0,-1-1 0 0 0,1 1 0 0 0,0-1 0 0 0,0 1 0 0 0,-1-1-1 0 0,1 0 1 0 0,0 1 0 0 0,-1-1 0 0 0,1 0 0 0 0,-1 0 0 0 0,1 1 0 0 0,-1-1 0 0 0,1 0 0 0 0,-1 0 0 0 0,1 0-1 0 0,-1 1 1 0 0,0-1 0 0 0,0 0 0 0 0,1 0 0 0 0,-1 0 0 0 0,0 0 0 0 0,0 0 0 0 0,0 0 0 0 0,0 0-1 0 0,0 0 1 0 0,0-1 0 0 0,9-27 110 0 0,1 0-86 0 0,-6 9-27 0 0,-4 14 9 0 0,1 0-1 0 0,0 0 0 0 0,0 0 1 0 0,0 0-1 0 0,1 0 0 0 0,0 1 0 0 0,0-1 1 0 0,0 0-1 0 0,1 1 0 0 0,0 0 1 0 0,0-1-1 0 0,0 1 0 0 0,7-8 0 0 0,-8 12-13 0 0,-1 0 0 0 0,0 0 0 0 0,0 0-1 0 0,-1 0 1 0 0,1 0 0 0 0,0 0 0 0 0,0 0-1 0 0,0-1 1 0 0,-1 1 0 0 0,1 0 0 0 0,-1-1-1 0 0,1 1 1 0 0,-1 0 0 0 0,1-1-1 0 0,-1 1 1 0 0,0 0 0 0 0,0-1 0 0 0,0 1-1 0 0,0-3 1 0 0,0 2 0 0 0,0 1 0 0 0,0 0-1 0 0,0-1 1 0 0,1 1 0 0 0,-1 0 0 0 0,0-1 0 0 0,0 1-1 0 0,1 0 1 0 0,-1-1 0 0 0,1 1 0 0 0,-1 0-1 0 0,1 0 1 0 0,0-1 0 0 0,-1 1 0 0 0,1 0 0 0 0,0 0-1 0 0,0 0 1 0 0,0 0 0 0 0,0 0 0 0 0,0 0-1 0 0,0 0 1 0 0,0 0 0 0 0,1 0 0 0 0,1-2 22 0 0,0 1 0 0 0,0 0 0 0 0,1 0 0 0 0,-1 0 1 0 0,0 0-1 0 0,1 1 0 0 0,-1-1 0 0 0,1 1 0 0 0,-1 0 0 0 0,1 0 0 0 0,0 0 1 0 0,-1 1-1 0 0,1-1 0 0 0,0 1 0 0 0,0 0 0 0 0,-1 0 0 0 0,1 0 0 0 0,0 0 1 0 0,0 1-1 0 0,-1 0 0 0 0,1 0 0 0 0,0 0 0 0 0,-1 0 0 0 0,1 0 0 0 0,-1 1 1 0 0,1-1-1 0 0,5 4 0 0 0,-1 2 12 0 0,-1 0 0 0 0,1 0 1 0 0,-1 0-1 0 0,-1 1 0 0 0,1 0 1 0 0,-2 0-1 0 0,1 1 0 0 0,-1 0 1 0 0,0-1-1 0 0,6 17 0 0 0,8 8 65 0 0,-16-30-92 0 0,-1-1 0 0 0,0 1 0 0 0,0 1 0 0 0,-1-1 1 0 0,1 0-1 0 0,0 0 0 0 0,-1 1 0 0 0,0-1 1 0 0,1 5-1 0 0,10 21 102 0 0,-10-25-85 0 0,0-1 0 0 0,0 1-1 0 0,-1 0 1 0 0,1 0 0 0 0,-1 0-1 0 0,0 0 1 0 0,0 0 0 0 0,1 8-1 0 0,2 15 214 0 0,-3-25-230 0 0,0-1 0 0 0,0 1 1 0 0,0 0-1 0 0,-1 0 0 0 0,1-1 0 0 0,-1 1 0 0 0,0 0 0 0 0,1 0 1 0 0,-1 0-1 0 0,0 0 0 0 0,0-1 0 0 0,0 1 0 0 0,0 0 0 0 0,0 0 1 0 0,-1 0-1 0 0,1 0 0 0 0,0 0 0 0 0,-1-1 0 0 0,0 1 0 0 0,1 0 1 0 0,-1 0-1 0 0,0-1 0 0 0,0 1 0 0 0,0 0 0 0 0,0-1 1 0 0,0 1-1 0 0,0-1 0 0 0,0 0 0 0 0,-1 1 0 0 0,1-1 0 0 0,0 0 1 0 0,-3 2-1 0 0,-10 4-86 0 0,0 0 1 0 0,-1-1 0 0 0,0-1-1 0 0,0-1 1 0 0,0 0 0 0 0,0-1-1 0 0,-1 0 1 0 0,1-1 0 0 0,-1-1-1 0 0,0-1 1 0 0,-15-1 0 0 0,27 1-143 0 0,1-1-1 0 0,-1 1 1 0 0,0-1 0 0 0,1 0 0 0 0,-1 0 0 0 0,1-1 0 0 0,0 1-1 0 0,-1-1 1 0 0,1 1 0 0 0,0-1 0 0 0,0 0 0 0 0,0 0-1 0 0,0-1 1 0 0,0 1 0 0 0,0 0 0 0 0,1-1 0 0 0,-1 0-1 0 0,1 0 1 0 0,0 0 0 0 0,0 0 0 0 0,0 0 0 0 0,0 0 0 0 0,0 0-1 0 0,1 0 1 0 0,-1-1 0 0 0,1 1 0 0 0,-1-6 0 0 0,2-3-626 0 0,-1 8 485 0 0,1 0 0 0 0,-1 0 0 0 0,1 0 0 0 0,0 0-1 0 0,1 0 1 0 0,-1 0 0 0 0,1-1 0 0 0,0 1 0 0 0,0 0 0 0 0,0 1-1 0 0,0-1 1 0 0,1 0 0 0 0,-1 0 0 0 0,1 0 0 0 0,4-6 0 0 0,59-44-5229 0 0,-63 51 4946 0 0,0 0-1 0 0,-1 1 1 0 0,1-1 0 0 0,-1 0-1 0 0,0 0 1 0 0,0 0 0 0 0,0 0 0 0 0,0 0-1 0 0,1-4 1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43 5248 0 0,'5'-17'4346'0'0,"-4"16"-3820"0"0,0 0 0 0 0,-1 0 0 0 0,1 0 0 0 0,-1-1 0 0 0,1 1 0 0 0,-1 0 0 0 0,0-1 0 0 0,1 1 0 0 0,-1 0 0 0 0,0-1 0 0 0,0 1 0 0 0,0-1 0 0 0,0 1 0 0 0,0 0 0 0 0,-1-3 0 0 0,1 4-446 0 0,0 0-1 0 0,-1-1 0 0 0,1 1 1 0 0,0 0-1 0 0,-1 0 1 0 0,1 0-1 0 0,0-1 0 0 0,-1 1 1 0 0,1 0-1 0 0,0 0 1 0 0,-1 0-1 0 0,1 0 1 0 0,-1 0-1 0 0,1 0 0 0 0,0 0 1 0 0,-1 0-1 0 0,1 0 1 0 0,-1 0-1 0 0,1 0 1 0 0,0 0-1 0 0,-1 0 0 0 0,1 0 1 0 0,0 0-1 0 0,-1 0 1 0 0,1 0-1 0 0,-1 1 0 0 0,1-1 1 0 0,0 0-1 0 0,-1 0 1 0 0,1 0-1 0 0,0 1 1 0 0,-1-1-1 0 0,1 0 0 0 0,0 0 1 0 0,0 1-1 0 0,-1-1 1 0 0,-12 10 1141 0 0,6-3-930 0 0,0 0 1 0 0,1 1-1 0 0,1 0 0 0 0,-1 0 1 0 0,-4 12-1 0 0,5-12-170 0 0,1 1 0 0 0,-2-1-1 0 0,1 0 1 0 0,-1-1 0 0 0,0 1 0 0 0,-8 7-1 0 0,-6 6 214 0 0,0 0 0 0 0,-20 31 0 0 0,37-48-295 0 0,-1 0 0 0 0,1 0 1 0 0,0 1-1 0 0,1-1 0 0 0,-1 1 1 0 0,1 0-1 0 0,0 0 1 0 0,0 0-1 0 0,0 0 0 0 0,1 0 1 0 0,0 1-1 0 0,-1 9 1 0 0,2-14-39 0 0,0 0 0 0 0,1 0 1 0 0,-1-1-1 0 0,1 1 0 0 0,-1 0 1 0 0,1-1-1 0 0,-1 1 0 0 0,1 0 1 0 0,0-1-1 0 0,-1 1 0 0 0,1-1 1 0 0,0 1-1 0 0,-1-1 0 0 0,1 1 1 0 0,0-1-1 0 0,0 0 1 0 0,-1 1-1 0 0,1-1 0 0 0,0 0 1 0 0,0 1-1 0 0,0-1 0 0 0,-1 0 1 0 0,1 0-1 0 0,0 0 0 0 0,0 0 1 0 0,0 0-1 0 0,0 0 0 0 0,1 0 1 0 0,26-3 4 0 0,26-25 3 0 0,-28 11-18 0 0,-21 15 24 0 0,0-1-1 0 0,0 0 1 0 0,0 0 0 0 0,-1-1-1 0 0,1 1 1 0 0,7-9 0 0 0,-7 6 7 0 0,0 1 1 0 0,0-1-1 0 0,0 0 1 0 0,-1 0-1 0 0,0 0 1 0 0,0 0-1 0 0,-1-1 1 0 0,0 0-1 0 0,0 1 1 0 0,0-1-1 0 0,-1-1 1 0 0,0 1-1 0 0,0 0 1 0 0,-1 0-1 0 0,0-1 1 0 0,0-9-1 0 0,-1 16-16 0 0,0 1-1 0 0,0 0 1 0 0,0-1-1 0 0,0 1 1 0 0,0 0-1 0 0,0-1 1 0 0,0 1-1 0 0,1-1 1 0 0,-1 1 0 0 0,0 0-1 0 0,0-1 1 0 0,0 1-1 0 0,0 0 1 0 0,0-1-1 0 0,0 1 1 0 0,1 0-1 0 0,-1 0 1 0 0,0-1-1 0 0,0 1 1 0 0,1 0-1 0 0,-1-1 1 0 0,0 1 0 0 0,0 0-1 0 0,1 0 1 0 0,-1-1-1 0 0,0 1 1 0 0,1 0-1 0 0,-1 0 1 0 0,0 0-1 0 0,1 0 1 0 0,-1 0-1 0 0,0-1 1 0 0,1 1-1 0 0,-1 0 1 0 0,0 0 0 0 0,1 0-1 0 0,-1 0 1 0 0,0 0-1 0 0,1 0 1 0 0,-1 0-1 0 0,0 0 1 0 0,1 0-1 0 0,-1 0 1 0 0,1 0-1 0 0,-1 0 1 0 0,0 0-1 0 0,1 1 1 0 0,-1-1-1 0 0,0 0 1 0 0,1 0 0 0 0,-1 0-1 0 0,0 0 1 0 0,1 1-1 0 0,-1-1 1 0 0,0 0-1 0 0,0 0 1 0 0,1 1-1 0 0,-1-1 1 0 0,0 0-1 0 0,0 0 1 0 0,1 1-1 0 0,-1 0 1 0 0,1 0 6 0 0,1 0 0 0 0,-1 0 0 0 0,0 0 0 0 0,0 0 1 0 0,0 0-1 0 0,0 1 0 0 0,0-1 0 0 0,0 0 0 0 0,0 1 0 0 0,0-1 0 0 0,0 1 0 0 0,-1-1 0 0 0,1 1 0 0 0,-1-1 1 0 0,1 1-1 0 0,-1-1 0 0 0,1 3 0 0 0,5 66 316 0 0,-5-65-301 0 0,0-1 1 0 0,0 1-1 0 0,1 0 0 0 0,0 0 0 0 0,0-1 0 0 0,0 1 0 0 0,0-1 0 0 0,0 1 0 0 0,1-1 0 0 0,0 0 0 0 0,6 7 0 0 0,-5-5 42 0 0,-1 0-1 0 0,0 0 1 0 0,0 1 0 0 0,-1-1-1 0 0,1 1 1 0 0,-2 0 0 0 0,1-1-1 0 0,-1 1 1 0 0,0 0 0 0 0,0 0-1 0 0,-1 14 1 0 0,10 41 534 0 0,-8-52-533 0 0,-1 0-1 0 0,-1 0 1 0 0,1 0 0 0 0,-1 0-1 0 0,-1 0 1 0 0,0 0 0 0 0,0 0 0 0 0,-1 0-1 0 0,-6 19 1 0 0,6-25-60 0 0,0-1 0 0 0,0 1 0 0 0,0-1 0 0 0,0 1 0 0 0,0-1 0 0 0,-1 0 0 0 0,0 0 0 0 0,-5 5-1 0 0,-11 15-34 0 0,14-19-84 0 0,0 1 0 0 0,-1-1 1 0 0,0 0-1 0 0,0 0 0 0 0,0-1 0 0 0,0 0 0 0 0,0 0 0 0 0,-1 0 1 0 0,-12 3-1 0 0,8-2-910 0 0,9-3 867 0 0,0-1 0 0 0,1 1 0 0 0,-1 0 0 0 0,0-1 0 0 0,0 1 0 0 0,0-1 0 0 0,1 1-1 0 0,-1-1 1 0 0,0 0 0 0 0,0 0 0 0 0,0 0 0 0 0,0 0 0 0 0,1 0 0 0 0,-1 0-1 0 0,0-1 1 0 0,0 1 0 0 0,0 0 0 0 0,0-1 0 0 0,1 0 0 0 0,-1 1 0 0 0,-2-2 0 0 0,3 1-132 0 0,0 0 0 0 0,0-1 1 0 0,0 1-1 0 0,0 0 0 0 0,0-1 1 0 0,0 1-1 0 0,0-1 1 0 0,1 1-1 0 0,-1-1 0 0 0,1 1 1 0 0,-1-1-1 0 0,1 1 1 0 0,-1-1-1 0 0,1 0 0 0 0,0 1 1 0 0,0-1-1 0 0,-1 0 0 0 0,2-2 1 0 0,-1-5-1027 0 0,1 0-1 0 0,0 0 1 0 0,1 0 0 0 0,0 1 0 0 0,0-1-1 0 0,7-14 1 0 0,0 10-5235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9624 0 0,'0'0'9082'0'0,"24"25"-4141"0"0,-17-19-4550 0 0,-6-6-348 0 0,0 0 0 0 0,-1 1 1 0 0,1-1-1 0 0,-1 0 0 0 0,1 1 0 0 0,-1-1 1 0 0,1 1-1 0 0,-1-1 0 0 0,1 1 1 0 0,-1-1-1 0 0,1 1 0 0 0,-1 0 0 0 0,1-1 1 0 0,-1 1-1 0 0,0-1 0 0 0,0 1 1 0 0,1 0-1 0 0,-1-1 0 0 0,0 1 1 0 0,0 0-1 0 0,0-1 0 0 0,1 1 0 0 0,-1 0 1 0 0,0-1-1 0 0,0 1 0 0 0,0 0 1 0 0,0 0-1 0 0,8 27 1189 0 0,1 8-450 0 0,0 44-415 0 0,-9-65-368 0 0,0-4-106 0 0,0 0 1 0 0,0 0 0 0 0,1 0-1 0 0,1 0 1 0 0,3 14-1 0 0,-1-2-412 0 0,-4-21 414 0 0,0 1 1 0 0,0-1 0 0 0,0 0 0 0 0,1 0-1 0 0,-1 0 1 0 0,1 0 0 0 0,-1 1 0 0 0,1-1-1 0 0,0 0 1 0 0,0 0 0 0 0,0 0 0 0 0,2 2 0 0 0,-3-2-62 0 0,1 0 1 0 0,-1 0-1 0 0,1 1 1 0 0,-1-1-1 0 0,0 0 1 0 0,0 0-1 0 0,0 0 1 0 0,0 0-1 0 0,0 0 1 0 0,0 0-1 0 0,-1 4 1 0 0,0 0-3461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94 7160 0 0,'-4'-94'14607'0'0,"23"121"-12795"0"0,24 92-366 0 0,-33-98-1347 0 0,-7-14-67 0 0,1 0 1 0 0,-1 0-1 0 0,-1 1 0 0 0,1-1 1 0 0,-1 1-1 0 0,-1-1 0 0 0,1 1 1 0 0,0 13-1 0 0,0 6 54 0 0,1 0 0 0 0,13 47 0 0 0,0-3 47 0 0,-6-31-85 0 0,-6-26-13 0 0,-1 0 0 0 0,0 0 0 0 0,-1 0 1 0 0,1 17-1 0 0,15 66 128 0 0,-18-95 185 0 0,-2-5-327 0 0,0 0 1 0 0,1 0 0 0 0,-1 0-1 0 0,1 0 1 0 0,-1 0 0 0 0,1 0-1 0 0,0 0 1 0 0,0 0 0 0 0,1 0-1 0 0,-1-1 1 0 0,1 1 0 0 0,-1-5-1 0 0,0-1 6 0 0,-1-3-19 0 0,1 0 0 0 0,0-1 0 0 0,1 1 1 0 0,0 0-1 0 0,3-14 0 0 0,-3 21-7 0 0,1 0 0 0 0,-1 0-1 0 0,1 0 1 0 0,1 0 0 0 0,-1 1 0 0 0,1-1 0 0 0,-1 0-1 0 0,1 1 1 0 0,1-1 0 0 0,-1 1 0 0 0,1-1-1 0 0,-1 1 1 0 0,1 0 0 0 0,4-4 0 0 0,6-13 6 0 0,-5 6 9 0 0,6 9 8 0 0,5-4 4 0 0,-15 7-21 0 0,-1 1 1 0 0,1-1 0 0 0,0 1-1 0 0,0-1 1 0 0,0 1 0 0 0,0 0-1 0 0,0 0 1 0 0,0 1 0 0 0,1 0 0 0 0,-1-1-1 0 0,0 1 1 0 0,1 0 0 0 0,-1 1-1 0 0,1-1 1 0 0,-1 1 0 0 0,1 0 0 0 0,-1 0-1 0 0,1 1 1 0 0,-1-1 0 0 0,1 1-1 0 0,6 2 1 0 0,-7-3 2 0 0,0 1-1 0 0,0 0 1 0 0,0 0-1 0 0,0 0 1 0 0,0 0-1 0 0,-1 1 1 0 0,1-1-1 0 0,0 1 1 0 0,-1 0-1 0 0,1 0 1 0 0,-1 1-1 0 0,1-1 1 0 0,-1 1-1 0 0,0-1 1 0 0,0 1-1 0 0,0 0 1 0 0,-1 0-1 0 0,1 1 1 0 0,3 4-1 0 0,-6-6-5 0 0,1 0 0 0 0,-1 0 0 0 0,1 0 0 0 0,0 0-1 0 0,-1 0 1 0 0,1 0 0 0 0,0 0 0 0 0,0-1 0 0 0,0 1-1 0 0,1 0 1 0 0,-1-1 0 0 0,0 1 0 0 0,0-1 0 0 0,1 0-1 0 0,-1 1 1 0 0,1-1 0 0 0,0 0 0 0 0,1 2 0 0 0,-1-2-2 0 0,0 0 1 0 0,1 1 0 0 0,-2 0 0 0 0,1-1-1 0 0,0 1 1 0 0,0 0 0 0 0,0 0 0 0 0,-1 0-1 0 0,1 0 1 0 0,-1 0 0 0 0,0 1 0 0 0,2 2-1 0 0,-1-1 0 0 0,0 0 0 0 0,0-1-1 0 0,0 1 1 0 0,0-1-1 0 0,1 0 1 0 0,0 0-1 0 0,-1 0 1 0 0,4 3 0 0 0,-3-3 4 0 0,0-1 0 0 0,0 1 0 0 0,-1 0 0 0 0,0 0 0 0 0,0 0 0 0 0,1 0 0 0 0,-2 0 0 0 0,1 1 0 0 0,0-1 0 0 0,-1 0 1 0 0,1 1-1 0 0,-1 0 0 0 0,0-1 0 0 0,1 7 0 0 0,8 64 84 0 0,-4-56 45 0 0,0 0 0 0 0,-2 0-1 0 0,0 1 1 0 0,-1-1 0 0 0,0 1-1 0 0,-2 0 1 0 0,-1 24 0 0 0,-1-39-75 0 0,-1-1 0 0 0,0 1 0 0 0,1 0 0 0 0,-1 0 0 0 0,-1-1 1 0 0,1 1-1 0 0,0-1 0 0 0,-1 0 0 0 0,0 0 0 0 0,0 0 0 0 0,0 0 0 0 0,-5 4 1 0 0,-3 4 157 0 0,10-10-205 0 0,-1 0 0 0 0,1 0 0 0 0,0-1 0 0 0,-1 1 0 0 0,1-1-1 0 0,0 1 1 0 0,-1-1 0 0 0,1 0 0 0 0,0 1 0 0 0,-1-1 0 0 0,1 0 0 0 0,-1 0 0 0 0,1 0 0 0 0,-1 0 0 0 0,1 0 0 0 0,-1 0 0 0 0,-1-1 0 0 0,-18 1 98 0 0,9 1-95 0 0,2 1-2 0 0,1-1-1 0 0,-1 0 0 0 0,0 0 0 0 0,1-1 0 0 0,-1-1 0 0 0,0 1 1 0 0,0-2-1 0 0,1 1 0 0 0,-1-1 0 0 0,1-1 0 0 0,-13-4 0 0 0,-11-9-166 0 0,27 14-4 0 0,0 0-1 0 0,1 0 1 0 0,-1-1 0 0 0,1 0-1 0 0,0 0 1 0 0,-1 0 0 0 0,-4-6-1 0 0,8 7-152 0 0,1-1-1 0 0,-1 1 0 0 0,1-1 0 0 0,0 1 1 0 0,-1-1-1 0 0,2 0 0 0 0,-1 0 0 0 0,0 0 1 0 0,0 1-1 0 0,1-1 0 0 0,-1 0 0 0 0,1 0 0 0 0,0 0 1 0 0,0 0-1 0 0,0 0 0 0 0,1 0 0 0 0,-1 0 1 0 0,1 0-1 0 0,-1 1 0 0 0,2-4 0 0 0,-1 4 89 0 0,-1 0-1 0 0,1-1 0 0 0,0 1 0 0 0,0 0 0 0 0,1 0 0 0 0,-1 0 1 0 0,0 0-1 0 0,1 0 0 0 0,-1 1 0 0 0,1-1 0 0 0,-1 0 1 0 0,1 1-1 0 0,0-1 0 0 0,0 1 0 0 0,0-1 0 0 0,0 1 0 0 0,0 0 1 0 0,2-1-1 0 0,37-16-1772 0 0,76-28-4343 0 0,-83 36 358 0 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318 452 5568 0 0,'-17'-5'4522'0'0,"14"2"-4001"0"0,-1 0 0 0 0,0 0-1 0 0,0 1 1 0 0,0-1 0 0 0,0 1-1 0 0,0 0 1 0 0,-1 1 0 0 0,1-1-1 0 0,-1 1 1 0 0,1-1 0 0 0,-1 1-1 0 0,1 1 1 0 0,-1-1 0 0 0,0 1-1 0 0,1 0 1 0 0,-8 0 0 0 0,7 0-352 0 0,0-1 0 0 0,0 2-1 0 0,-1-1 1 0 0,1 0 0 0 0,0 1 0 0 0,0 0 0 0 0,0 0 0 0 0,0 1 0 0 0,0-1 0 0 0,1 1 0 0 0,-1 0 0 0 0,0 0 0 0 0,1 1 0 0 0,-1-1 0 0 0,1 1 0 0 0,-7 5 0 0 0,7-2-22 0 0,-9 10 222 0 0,1 0-1 0 0,-15 25 1 0 0,10-14-25 0 0,-2 10-38 0 0,4 2-112 0 0,10-30-116 0 0,1 0 0 0 0,1 1 0 0 0,0 0 0 0 0,0 0 0 0 0,1 0 0 0 0,0 0 0 0 0,1 0 0 0 0,-1 12 0 0 0,3-20-68 0 0,1-1 0 0 0,-1 0 0 0 0,1 1 1 0 0,-1-1-1 0 0,1 0 0 0 0,-1 0 0 0 0,1 0 1 0 0,0 0-1 0 0,-1-1 0 0 0,1 1 0 0 0,0 0 1 0 0,0-1-1 0 0,-1 1 0 0 0,1-1 0 0 0,0 0 1 0 0,0 1-1 0 0,3-1 0 0 0,-1 1-2 0 0,-1-1-1 0 0,1 1 1 0 0,0-1-1 0 0,0 1 1 0 0,0-1-1 0 0,-1 0 1 0 0,1-1 0 0 0,0 1-1 0 0,5-2 1 0 0,5-4-19 0 0,-13 5 11 0 0,0 1 0 0 0,1 0-1 0 0,-1-1 1 0 0,0 1 0 0 0,0-1 0 0 0,0 1 0 0 0,1-1-1 0 0,-1 0 1 0 0,0 0 0 0 0,0 1 0 0 0,0-1-1 0 0,0 0 1 0 0,0 0 0 0 0,0 0 0 0 0,-1 0 0 0 0,1 0-1 0 0,0 0 1 0 0,0-1 0 0 0,-1 1 0 0 0,1 0 0 0 0,0 0-1 0 0,-1 0 1 0 0,0-1 0 0 0,1 1 0 0 0,0-2 0 0 0,-1 1 0 0 0,0 1 0 0 0,0 0 0 0 0,0 0 0 0 0,0 0 1 0 0,1 0-1 0 0,-1 0 0 0 0,0 0 0 0 0,1 0 0 0 0,-1-1 0 0 0,1 1 0 0 0,-1 0 0 0 0,1 1 0 0 0,0-1 1 0 0,-1 0-1 0 0,1 0 0 0 0,0 0 0 0 0,-1 0 0 0 0,1 0 0 0 0,0 1 0 0 0,0-1 0 0 0,0 0 1 0 0,0 1-1 0 0,0-1 0 0 0,0 0 0 0 0,0 1 0 0 0,0 0 0 0 0,0-1 0 0 0,0 1 0 0 0,0-1 0 0 0,2 1 1 0 0,0-3 3 0 0,1 0 1 0 0,-1 0 0 0 0,0 0 0 0 0,0 0 0 0 0,0 0 0 0 0,0-1 0 0 0,0 1 0 0 0,-1-1-1 0 0,0 0 1 0 0,1 0 0 0 0,-2 0 0 0 0,1 0 0 0 0,2-8 0 0 0,11-17 15 0 0,-11 22-27 0 0,0-1 1 0 0,0 0 0 0 0,-1-1 0 0 0,4-12 0 0 0,6-15-9 0 0,-9 20 38 0 0,1 0 1 0 0,-2-1-1 0 0,0 1 0 0 0,-2-1 0 0 0,1 1 0 0 0,-2-1 0 0 0,0 0 1 0 0,-4-22-1 0 0,2-17 30 0 0,1 34-8 0 0,-1 0 0 0 0,-2 0 0 0 0,-5-23 1 0 0,-5-22 89 0 0,4-19 361 0 0,10 85-445 0 0,0 0 0 0 0,-1 0 1 0 0,1 0-1 0 0,0 0 1 0 0,0 0-1 0 0,-1 0 0 0 0,1 0 1 0 0,-1 0-1 0 0,1 0 1 0 0,-1 0-1 0 0,1 1 0 0 0,-1-1 1 0 0,0 0-1 0 0,1 0 0 0 0,-1 0 1 0 0,0 1-1 0 0,0-1 1 0 0,0 0-1 0 0,1 1 0 0 0,-1-1 1 0 0,0 1-1 0 0,0-1 1 0 0,0 1-1 0 0,0-1 0 0 0,0 1 1 0 0,0 0-1 0 0,-2-1 1 0 0,2 1-36 0 0,1-1 0 0 0,-1 1 0 0 0,0 0 1 0 0,1 0-1 0 0,-1 0 0 0 0,1 0 0 0 0,-1 0 0 0 0,0 0 1 0 0,1 0-1 0 0,-1 0 0 0 0,0 0 0 0 0,1 0 1 0 0,-1 0-1 0 0,1 0 0 0 0,-1 0 0 0 0,0 1 1 0 0,1-1-1 0 0,-1 0 0 0 0,1 0 0 0 0,-1 1 0 0 0,1-1 1 0 0,-1 0-1 0 0,0 1 0 0 0,1-1 0 0 0,0 1 1 0 0,-1-1-1 0 0,1 0 0 0 0,-1 1 0 0 0,1-1 0 0 0,-1 1 1 0 0,1-1-1 0 0,0 1 0 0 0,-1 0 0 0 0,1-1 1 0 0,0 1-1 0 0,0-1 0 0 0,-1 1 0 0 0,1-1 0 0 0,0 1 1 0 0,0 0-1 0 0,0-1 0 0 0,0 1 0 0 0,0 0 1 0 0,0 0-1 0 0,-1 8 17 0 0,1 0 1 0 0,-2-1 0 0 0,1 1 0 0 0,-1 0-1 0 0,-3 8 1 0 0,2-8-6 0 0,1 1-1 0 0,0-1 1 0 0,0 1-1 0 0,1-1 1 0 0,-1 12 0 0 0,2 10-75 0 0,1 0 0 0 0,2 0 1 0 0,11 52-1 0 0,-8-39-181 0 0,-6-38 148 0 0,1 0 0 0 0,-1-1 0 0 0,1 1 0 0 0,0 0 1 0 0,1 0-1 0 0,-1-1 0 0 0,1 1 0 0 0,0-1 0 0 0,1 0 0 0 0,5 11 1 0 0,19 52-1441 0 0,-17-48 895 0 0,11 12-841 0 0,-11-18 547 0 0,-10-12 838 0 0,1-1 0 0 0,-1 0 0 0 0,1 0 0 0 0,-1 0 0 0 0,1 0-1 0 0,0 0 1 0 0,0 0 0 0 0,0 0 0 0 0,0 0 0 0 0,0 0 0 0 0,0 0 0 0 0,0 0-1 0 0,0-1 1 0 0,0 1 0 0 0,0 0 0 0 0,0-1 0 0 0,0 1 0 0 0,0-1 0 0 0,1 1 0 0 0,-1-1-1 0 0,0 1 1 0 0,0-1 0 0 0,1 0 0 0 0,-1 0 0 0 0,0 0 0 0 0,2 0 0 0 0,66 10-4060 0 0,-56-15 2371 0 0,-7 0 1398 0 0,59-22-4384 0 0,-50 17-1138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25 5880 0 0,'0'0'1408'0'0,"-16"-23"7597"0"0,12 22-8784 0 0,-1 1-1 0 0,1-1 1 0 0,0 1 0 0 0,0 0 0 0 0,0 1 0 0 0,0-1 0 0 0,0 1-1 0 0,0 0 1 0 0,0 0 0 0 0,0 0 0 0 0,0 0 0 0 0,1 0-1 0 0,-1 1 1 0 0,0 0 0 0 0,1 0 0 0 0,-1 0 0 0 0,1 0-1 0 0,0 1 1 0 0,-1-1 0 0 0,1 1 0 0 0,0 0 0 0 0,1 0 0 0 0,-1 0-1 0 0,0 0 1 0 0,-2 5 0 0 0,-12 7 215 0 0,16-15-417 0 0,0 1 1 0 0,0 0 0 0 0,0-1 0 0 0,0 1-1 0 0,0 0 1 0 0,0 0 0 0 0,0 0 0 0 0,0 0 0 0 0,0-1-1 0 0,1 1 1 0 0,-1 0 0 0 0,0 1 0 0 0,1-1 0 0 0,-1 0-1 0 0,1 0 1 0 0,-1 0 0 0 0,1 0 0 0 0,-1 0-1 0 0,1 1 1 0 0,0-1 0 0 0,0 0 0 0 0,-1 2 0 0 0,-2 6 95 0 0,0-1 1 0 0,0 0-1 0 0,-1 0 1 0 0,-8 12-1 0 0,7-12-34 0 0,0-1-1 0 0,1 1 1 0 0,0 1-1 0 0,-3 11 1 0 0,-2 20 162 0 0,3-14-50 0 0,1 1 1 0 0,1-1-1 0 0,-1 33 1 0 0,5-56-190 0 0,1 0 0 0 0,-1-1 1 0 0,1 1-1 0 0,0-1 0 0 0,0 1 1 0 0,0-1-1 0 0,0 1 0 0 0,0-1 0 0 0,0 1 1 0 0,1-1-1 0 0,-1 0 0 0 0,1 0 0 0 0,0 0 1 0 0,-1 0-1 0 0,1 0 0 0 0,0 0 1 0 0,0 0-1 0 0,0-1 0 0 0,1 1 0 0 0,-1-1 1 0 0,0 1-1 0 0,0-1 0 0 0,1 0 0 0 0,-1 0 1 0 0,1 0-1 0 0,-1 0 0 0 0,1 0 1 0 0,-1-1-1 0 0,1 1 0 0 0,3-1 0 0 0,6 3 11 0 0,1-1-1 0 0,-1-1 0 0 0,1-1 0 0 0,-1 1 0 0 0,14-3 0 0 0,12-11 4 0 0,-28 8-22 0 0,-6 4 5 0 0,-1 0 0 0 0,0-1 0 0 0,0 1 0 0 0,0-1 0 0 0,0 0 0 0 0,0 0 0 0 0,-1 0 0 0 0,1 0 0 0 0,-1 0 0 0 0,1 0 0 0 0,-1-1 0 0 0,1 1 0 0 0,-1-1 0 0 0,0 0 0 0 0,0 1 0 0 0,-1-1 0 0 0,1 0 0 0 0,-1 0 0 0 0,3-5 0 0 0,3-6 19 0 0,7-1 19 0 0,-13 14-37 0 0,0 1 0 0 0,0-1 0 0 0,-1 0 0 0 0,1 1 0 0 0,0-1 0 0 0,0 0 0 0 0,0 0 0 0 0,-1 0 0 0 0,1 1 1 0 0,0-1-1 0 0,-1 0 0 0 0,1 0 0 0 0,-1 0 0 0 0,1 0 0 0 0,-1 0 0 0 0,0 0 0 0 0,1 0 0 0 0,-1-1 0 0 0,0 1 0 0 0,0 0 0 0 0,1 0 0 0 0,-1 0 0 0 0,0-2 0 0 0,4-33 109 0 0,-3 32-83 0 0,0 0 0 0 0,0 0 1 0 0,0 0-1 0 0,-1-1 0 0 0,0 1 0 0 0,0 0 0 0 0,0 0 0 0 0,0 0 0 0 0,-1-1 0 0 0,1 1 1 0 0,-1 0-1 0 0,0 0 0 0 0,-3-7 0 0 0,3 9-11 0 0,1 0 1 0 0,-1-1-1 0 0,0 1 0 0 0,1 0 1 0 0,0 0-1 0 0,-1 0 1 0 0,1-1-1 0 0,0 1 0 0 0,0 0 1 0 0,0 0-1 0 0,0-1 0 0 0,1-2 1 0 0,0 4-11 0 0,-1-1 0 0 0,0 1 0 0 0,1 0 0 0 0,-1 0 0 0 0,0 0 0 0 0,0-1 0 0 0,0 1 0 0 0,0 0 0 0 0,0 0 0 0 0,0 0 0 0 0,0-1 0 0 0,-1 1 0 0 0,1 0 0 0 0,0 0 0 0 0,-1 0 0 0 0,1 0 0 0 0,-1-1 0 0 0,1 1 0 0 0,-1 0 0 0 0,1 0 0 0 0,-1 0 0 0 0,0 0 1 0 0,-1-1-1 0 0,-2-2 260 0 0,0 0 7 0 0,2 17-249 0 0,11 54 203 0 0,-9-62-213 0 0,1-1 0 0 0,-1 1 0 0 0,1 0 0 0 0,0-1 0 0 0,1 1 0 0 0,-1-1-1 0 0,1 1 1 0 0,0-1 0 0 0,0 0 0 0 0,0 0 0 0 0,5 6 0 0 0,-5-6-4 0 0,1 0 1 0 0,-1 0-1 0 0,0 1 1 0 0,0-1-1 0 0,0 1 1 0 0,0-1-1 0 0,0 7 1 0 0,28 133 476 0 0,-6-47-202 0 0,-4-16-16 0 0,-11-41-129 0 0,-5-22-68 0 0,-1 1 0 0 0,0-1 0 0 0,0 25 0 0 0,6 172 226 0 0,-9-138-229 0 0,0-75-71 0 0,0 1 0 0 0,-1-1 0 0 0,1 1 0 0 0,-1-1 0 0 0,1 0 0 0 0,-1 1 0 0 0,0-1 0 0 0,0 0 0 0 0,0 0 0 0 0,0 1 0 0 0,0-1 0 0 0,0 0 0 0 0,-1 0 0 0 0,1 0 0 0 0,-1 0 0 0 0,1-1 0 0 0,-1 1 0 0 0,0 0 0 0 0,0-1 0 0 0,0 1 0 0 0,0-1 0 0 0,0 1-1 0 0,0-1 1 0 0,0 0 0 0 0,0 0 0 0 0,-1 0 0 0 0,1 0 0 0 0,0-1 0 0 0,0 1 0 0 0,-1 0 0 0 0,1-1 0 0 0,-4 1 0 0 0,-2 0-128 0 0,0-1-1 0 0,1 1 1 0 0,-1-1 0 0 0,1 0-1 0 0,-1-1 1 0 0,1 0 0 0 0,-1 0-1 0 0,1-1 1 0 0,-11-3-1 0 0,-2 0-178 0 0,13 3 144 0 0,0 1 1 0 0,0-2-1 0 0,1 1 1 0 0,-1 0 0 0 0,-11-8-1 0 0,-38-53-1626 0 0,12 5-1440 0 0,40 53 2794 0 0,1 0 0 0 0,-1-1 0 0 0,1 1 0 0 0,0-1 0 0 0,1 0 0 0 0,-1 0 0 0 0,1 0-1 0 0,1 0 1 0 0,-1 0 0 0 0,0-6 0 0 0,-6-15-5992 0 0,7 0-434 0 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6872 0 0,'2'0'497'0'0,"-1"0"0"0"0,0 0 0 0 0,0 0 0 0 0,0 0 0 0 0,1 0 0 0 0,-1 0 0 0 0,0 0 1 0 0,0 0-1 0 0,0 0 0 0 0,1 1 0 0 0,-1-1 0 0 0,0 0 0 0 0,0 1 0 0 0,0-1 0 0 0,0 1 0 0 0,0-1 0 0 0,0 1 0 0 0,0 0 1 0 0,0-1-1 0 0,0 1 0 0 0,0 0 0 0 0,0 0 0 0 0,0 0 0 0 0,0 0 0 0 0,0 1 0 0 0,3 16 5123 0 0,2 12-5178 0 0,-4-25-350 0 0,-1 0-1 0 0,0 0 1 0 0,-1 0 0 0 0,1 0-1 0 0,-1 1 1 0 0,0-1 0 0 0,0 0-1 0 0,-1 0 1 0 0,1 0 0 0 0,-1 1-1 0 0,0-1 1 0 0,-1 0 0 0 0,1 0-1 0 0,-4 6 1 0 0,-5 37 26 0 0,-4 29-390 0 0,5-38-1266 0 0,5-13 378 0 0,-1 6-3223 0 0,7-54-5401 0 0,5 12 3314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8368 0 0,'-8'1'1241'0'0,"-1"0"1"0"0,1 0-1 0 0,0 1 1 0 0,0 0-1 0 0,-1 0 1 0 0,1 1-1 0 0,-11 5 1 0 0,7-2-828 0 0,0 0 0 0 0,1 1 0 0 0,0 0 0 0 0,0 1 0 0 0,0 0-1 0 0,1 1 1 0 0,-15 15 0 0 0,20-18-300 0 0,1 0-1 0 0,-1 0 0 0 0,1 1 0 0 0,0-1 0 0 0,0 1 1 0 0,1 0-1 0 0,0 0 0 0 0,0 0 0 0 0,0 0 1 0 0,1 1-1 0 0,-2 8 0 0 0,2 26 168 0 0,1-34-231 0 0,0 0-1 0 0,0 0 1 0 0,1 0-1 0 0,1 1 1 0 0,-1-1-1 0 0,3 9 1 0 0,-1-6-2 0 0,-2-8-26 0 0,0 1 0 0 0,1 0 1 0 0,0 0-1 0 0,-1 0 1 0 0,1 0-1 0 0,1-1 0 0 0,-1 1 1 0 0,0 0-1 0 0,1-1 0 0 0,0 1 1 0 0,0-1-1 0 0,0 0 1 0 0,0 1-1 0 0,1-1 0 0 0,-1 0 1 0 0,1 0-1 0 0,4 4 1 0 0,0-2 64 0 0,0 1 0 0 0,-1 0 0 0 0,1 1 0 0 0,-2-1 0 0 0,1 1 0 0 0,8 13 1 0 0,10 13 255 0 0,-16-25-200 0 0,0 1 0 0 0,-1 1 0 0 0,0-1 0 0 0,-1 1 0 0 0,7 14 0 0 0,17 26 558 0 0,-27-45-628 0 0,-1 0 1 0 0,1 0 0 0 0,-1 0 0 0 0,-1 0-1 0 0,1 0 1 0 0,-1 0 0 0 0,0 1 0 0 0,0-1-1 0 0,0 0 1 0 0,-1 1 0 0 0,1-1 0 0 0,-2 8 0 0 0,1-8-8 0 0,0 1 1 0 0,0 0-1 0 0,0-1 0 0 0,1 1 1 0 0,0-1-1 0 0,0 1 1 0 0,1-1-1 0 0,2 7 1 0 0,-3-5-15 0 0,0-1 0 0 0,0 0-1 0 0,0 0 1 0 0,-1 1 0 0 0,0-1 0 0 0,0 1 0 0 0,-1-1 0 0 0,0 0 0 0 0,0 0 0 0 0,0 1 0 0 0,-1-1 0 0 0,-2 7-1 0 0,-1-6 15 0 0,4-5-66 0 0,0 1 1 0 0,0-1 0 0 0,-1 0 0 0 0,1 0 0 0 0,-1 0 0 0 0,0 0-1 0 0,0-1 1 0 0,1 1 0 0 0,-1 0 0 0 0,0-1 0 0 0,-1 1-1 0 0,1-1 1 0 0,0 0 0 0 0,0 0 0 0 0,0 0 0 0 0,-1 0 0 0 0,1 0-1 0 0,-1 0 1 0 0,1 0 0 0 0,-1-1 0 0 0,1 1 0 0 0,-1-1-1 0 0,1 0 1 0 0,-1 0 0 0 0,1 0 0 0 0,-1 0 0 0 0,-3-1-1 0 0,-4 1-234 0 0,1 0 0 0 0,0-1 0 0 0,0 0 0 0 0,0-1 0 0 0,0 0 0 0 0,0-1 0 0 0,0 0 0 0 0,0 0-1 0 0,0-1 1 0 0,-11-6 0 0 0,16 7-27 0 0,-1 0 0 0 0,1 0-1 0 0,1 0 1 0 0,-1 0 0 0 0,0-1 0 0 0,1 1 0 0 0,0-1-1 0 0,-1 0 1 0 0,2 0 0 0 0,-1 0 0 0 0,0-1-1 0 0,1 1 1 0 0,0-1 0 0 0,0 1 0 0 0,0-1-1 0 0,1 0 1 0 0,-1 1 0 0 0,1-1 0 0 0,0 0-1 0 0,0 0 1 0 0,1 0 0 0 0,0-6 0 0 0,-1-8-1068 0 0,0 13 965 0 0,1 1 1 0 0,0-1 0 0 0,-1 0 0 0 0,2 1-1 0 0,-1-1 1 0 0,1 1 0 0 0,0-1 0 0 0,0 1-1 0 0,1-1 1 0 0,-1 1 0 0 0,1-1 0 0 0,0 1-1 0 0,1 0 1 0 0,-1 0 0 0 0,5-6 0 0 0,6-4-445 0 0,13-17-3142 0 0,-5-1-1712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5632 0 0,'0'0'5186'0'0,"-2"11"72"0"0,-3 5-3499 0 0,4-12-1411 0 0,0 0 0 0 0,0 0 0 0 0,0 0 0 0 0,1 1-1 0 0,-1-1 1 0 0,1 0 0 0 0,0 0 0 0 0,1 1-1 0 0,0 4 1 0 0,0 10 332 0 0,8 201 3061 0 0,-9-110-2270 0 0,21-127-1353 0 0,-5-37-255 0 0,11-20 46 0 0,-17 50 82 0 0,9-7-11 0 0,-11-1 12 0 0,-8 30 8 0 0,0 0 0 0 0,0 0 0 0 0,0 0 0 0 0,0 0-1 0 0,1 0 1 0 0,-1 0 0 0 0,1 0 0 0 0,-1 0 0 0 0,1-1 0 0 0,0 2-1 0 0,0-1 1 0 0,0 0 0 0 0,0 0 0 0 0,0 0 0 0 0,0 0 0 0 0,1 1-1 0 0,2-4 1 0 0,11-10-29 0 0,17-15 410 0 0,-21 30-80 0 0,-6 19 26 0 0,-5 5-39 0 0,1-10-179 0 0,-1-1-1 0 0,0 0 1 0 0,-1 1 0 0 0,-1-1-1 0 0,-3 13 1 0 0,-1-8 33 0 0,-8 38 216 0 0,12-28-235 0 0,1-27-121 0 0,1-1 1 0 0,0 1-1 0 0,0 0 1 0 0,0-1 0 0 0,-1 1-1 0 0,1-1 1 0 0,0 1 0 0 0,-1 0-1 0 0,1-1 1 0 0,0 1 0 0 0,-1-1-1 0 0,1 1 1 0 0,-1-1-1 0 0,1 1 1 0 0,-1-1 0 0 0,1 1-1 0 0,-1-1 1 0 0,1 0 0 0 0,-1 1-1 0 0,1-1 1 0 0,-1 0-1 0 0,0 1 1 0 0,1-1 0 0 0,-1 0-1 0 0,0 0 1 0 0,1 0 0 0 0,-1 1-1 0 0,0-1 1 0 0,1 0-1 0 0,-2 0 1 0 0,4-3 2 0 0,0 0 0 0 0,0 0 0 0 0,0 1 0 0 0,-1-2-1 0 0,1 1 1 0 0,-1 0 0 0 0,0 0 0 0 0,0 0 0 0 0,1-5 0 0 0,2-4-22 0 0,47-72-106 0 0,-51 82 123 0 0,0 0 0 0 0,1 0 0 0 0,0 0 0 0 0,-1 1 0 0 0,1-1 0 0 0,0 0 0 0 0,0 0 0 0 0,0 1 0 0 0,0-1-1 0 0,0 1 1 0 0,0-1 0 0 0,1 1 0 0 0,-1-1 0 0 0,0 1 0 0 0,1-1 0 0 0,-1 1 0 0 0,1 0 0 0 0,0 0 0 0 0,-1 0-1 0 0,1 0 1 0 0,0 0 0 0 0,-1 0 0 0 0,1 1 0 0 0,0-1 0 0 0,0 1 0 0 0,3-1 0 0 0,-5 0 1 0 0,1 1 0 0 0,0 0-1 0 0,-1 0 1 0 0,1 0 0 0 0,-1 0 0 0 0,1-1 0 0 0,-1 1 0 0 0,1 0 0 0 0,-1-1 0 0 0,1 1-1 0 0,-1 0 1 0 0,0-1 0 0 0,1 1 0 0 0,-1-1 0 0 0,1 1 0 0 0,-1 0 0 0 0,0-1 0 0 0,1 1 0 0 0,-1-1-1 0 0,0 1 1 0 0,1-1 0 0 0,-1 1 0 0 0,0-1 0 0 0,0 0 0 0 0,1 0 0 0 0,-1 0 0 0 0,0 1 0 0 0,0-1 0 0 0,0 1 0 0 0,0-1 0 0 0,0 1 0 0 0,1-1 0 0 0,-1 1 1 0 0,0 0-1 0 0,0-1 0 0 0,1 1 0 0 0,-1-1 0 0 0,0 1 0 0 0,1 0 0 0 0,-1-1 0 0 0,1 1 0 0 0,-1-1 0 0 0,0 1 1 0 0,1 0-1 0 0,-1 0 0 0 0,1-1 0 0 0,-1 1 0 0 0,1 0 0 0 0,-1 0 0 0 0,1-1 0 0 0,-1 1 0 0 0,1 0 0 0 0,-1 0 1 0 0,1 0-1 0 0,0 0 0 0 0,1 0 1 0 0,-1-1 0 0 0,1 1 0 0 0,0-1 0 0 0,-1 1 0 0 0,1-1 1 0 0,-1 1-1 0 0,1-1 0 0 0,-1 0 0 0 0,0 0 0 0 0,1 0 0 0 0,-1 1 0 0 0,0-2 1 0 0,1 1-1 0 0,-1 0 0 0 0,0 0 0 0 0,0 0 0 0 0,0 0 0 0 0,0-1 0 0 0,0 1 1 0 0,0 0-1 0 0,0-3 0 0 0,0 3 2 0 0,0-1 0 0 0,1 0 0 0 0,-1 1 0 0 0,0-1 0 0 0,0 1 1 0 0,0-1-1 0 0,1 1 0 0 0,-1 0 0 0 0,1 0 0 0 0,-1-1 0 0 0,1 1 0 0 0,0 0 0 0 0,-1 0 1 0 0,1 0-1 0 0,0 1 0 0 0,0-1 0 0 0,2 0 0 0 0,-3 0-5 0 0,1 1 0 0 0,-1-1 0 0 0,0 1 0 0 0,1-1 0 0 0,-1 1 0 0 0,0-1 0 0 0,1 0 0 0 0,-1 0 0 0 0,0 0-1 0 0,0 1 1 0 0,0-1 0 0 0,0-1 0 0 0,2-1 0 0 0,-2 2 6 0 0,0 0 0 0 0,0 0-1 0 0,0 0 1 0 0,1 0-1 0 0,-1 0 1 0 0,0 0 0 0 0,0 0-1 0 0,1 0 1 0 0,-1 0 0 0 0,0 1-1 0 0,1-1 1 0 0,-1 1 0 0 0,1-1-1 0 0,-1 1 1 0 0,1-1 0 0 0,-1 1-1 0 0,1 0 1 0 0,2-1-1 0 0,11 1-10 0 0,-12-1 19 0 0,-1 1 0 0 0,1 0 1 0 0,0-1-1 0 0,0 1 0 0 0,0 0 0 0 0,0 0 1 0 0,-1 0-1 0 0,1 1 0 0 0,0-1 1 0 0,0 1-1 0 0,0-1 0 0 0,-1 1 0 0 0,1 0 1 0 0,0 0-1 0 0,-1 0 0 0 0,1 1 1 0 0,-1-1-1 0 0,1 0 0 0 0,-1 1 1 0 0,0 0-1 0 0,1-1 0 0 0,-1 1 0 0 0,0 0 1 0 0,0 0-1 0 0,0 1 0 0 0,-1-1 1 0 0,1 0-1 0 0,0 0 0 0 0,-1 1 0 0 0,0-1 1 0 0,2 5-1 0 0,34 85 134 0 0,-23-62-85 0 0,4 11-24 0 0,-3-5-18 0 0,-12-32-29 0 0,-1 0 0 0 0,1 0-1 0 0,-1 0 1 0 0,-1 0 0 0 0,1 1 0 0 0,0-1-1 0 0,-1 1 1 0 0,0-1 0 0 0,0 1 0 0 0,0 5-1 0 0,-1-8-100 0 0,1 1 1 0 0,0-1-1 0 0,-1 1 0 0 0,1-1 0 0 0,0 0 0 0 0,0 1 0 0 0,0-1 0 0 0,0 0 0 0 0,1 0 0 0 0,-1 0 0 0 0,0 0 0 0 0,1 0 1 0 0,0 0-1 0 0,-1 0 0 0 0,3 1 0 0 0,-2-2-529 0 0,4-13-9652 0 0,14-11 6504 0 0,-7 9-636 0 0,2 3-1811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265 356 4464 0 0,'-8'0'7072'0'0,"-13"0"-3339"0"0,20 0-3587 0 0,-1 0-1 0 0,0-1 1 0 0,0 1 0 0 0,1 0 0 0 0,-1 1 0 0 0,0-1-1 0 0,1 0 1 0 0,-1 0 0 0 0,0 1 0 0 0,0-1 0 0 0,1 1-1 0 0,-1 0 1 0 0,1-1 0 0 0,-1 1 0 0 0,0 0 0 0 0,1 0-1 0 0,0 0 1 0 0,-1 0 0 0 0,1 0 0 0 0,-1 0 0 0 0,1 0 0 0 0,0 1-1 0 0,0-1 1 0 0,0 0 0 0 0,0 1 0 0 0,0-1 0 0 0,0 1-1 0 0,0-1 1 0 0,0 1 0 0 0,0 2 0 0 0,0-3-113 0 0,1 0 1 0 0,0-1-1 0 0,-1 1 0 0 0,1 0 1 0 0,-1 0-1 0 0,1 0 0 0 0,-1-1 1 0 0,0 1-1 0 0,1 0 1 0 0,-1 0-1 0 0,0-1 0 0 0,1 1 1 0 0,-1-1-1 0 0,0 1 1 0 0,0-1-1 0 0,1 1 0 0 0,-1-1 1 0 0,0 1-1 0 0,0-1 0 0 0,0 0 1 0 0,0 1-1 0 0,0-1 1 0 0,0 0-1 0 0,-1 0 0 0 0,1 1 0 0 0,-1-1 0 0 0,1 0 0 0 0,0 0 1 0 0,0 1-1 0 0,0-1 0 0 0,0 0 0 0 0,0 1 0 0 0,0-1 0 0 0,0 1 0 0 0,0 0 0 0 0,0-1 0 0 0,0 1 0 0 0,0 0 0 0 0,0-1 0 0 0,1 1 0 0 0,-1 0 0 0 0,0 0 0 0 0,0 0 0 0 0,1 0 0 0 0,-1 0 0 0 0,0 0 0 0 0,1 0 0 0 0,-1 0 0 0 0,1 0 0 0 0,-1 2 0 0 0,-37 70 1625 0 0,23-46-958 0 0,-23 53-1 0 0,-5 31 153 0 0,34-88-674 0 0,3 1-2 0 0,6-21-171 0 0,1 0 0 0 0,0 0 0 0 0,0-1 0 0 0,0 1 0 0 0,0 0 0 0 0,1-1 0 0 0,-1 1 0 0 0,1-1 0 0 0,-1 0 0 0 0,1 1 0 0 0,0-1 0 0 0,0 0 0 0 0,0 0 0 0 0,0 0 0 0 0,0 0 0 0 0,0 0 0 0 0,1-1 0 0 0,-1 1 0 0 0,1-1 0 0 0,-1 1 0 0 0,1-1 0 0 0,-1 0 0 0 0,1 0 0 0 0,0 0 0 0 0,0 0 0 0 0,-1-1 0 0 0,1 1 0 0 0,0-1 0 0 0,0 0 0 0 0,3 0 0 0 0,-3 1-15 0 0,1 0-1 0 0,-1-1 1 0 0,1 1-1 0 0,-1-1 1 0 0,1 0 0 0 0,-1 0-1 0 0,1-1 1 0 0,-1 1-1 0 0,1-1 1 0 0,-1 0-1 0 0,1 1 1 0 0,-1-1-1 0 0,1-1 1 0 0,-1 1 0 0 0,0-1-1 0 0,0 1 1 0 0,0-1-1 0 0,0 0 1 0 0,0 0-1 0 0,0 0 1 0 0,0 0-1 0 0,-1-1 1 0 0,1 1-1 0 0,-1-1 1 0 0,4-4 0 0 0,-4 0-4 0 0,-1 5 10 0 0,-1 0 1 0 0,1 1-1 0 0,-1-1 0 0 0,1 0 0 0 0,0 1 0 0 0,-1-1 1 0 0,1 1-1 0 0,0-1 0 0 0,0 1 0 0 0,0-1 1 0 0,0 1-1 0 0,1 0 0 0 0,-1-1 0 0 0,0 1 1 0 0,0 0-1 0 0,1 0 0 0 0,1-1 0 0 0,-1 0-6 0 0,1 0 1 0 0,0 0-1 0 0,-1 0 0 0 0,0 0 0 0 0,0 0 0 0 0,1 0 0 0 0,-1-1 1 0 0,0 1-1 0 0,-1-1 0 0 0,1 0 0 0 0,2-4 0 0 0,12-18-60 0 0,-11 17 53 0 0,-1 0-1 0 0,0 0 1 0 0,0 0 0 0 0,-1 0-1 0 0,0-1 1 0 0,0 1-1 0 0,-1-1 1 0 0,0 0-1 0 0,1-16 1 0 0,2-87 45 0 0,-5 106-23 0 0,-3-37 43 0 0,-2 1-1 0 0,-1 0 1 0 0,-17-57 0 0 0,-4-21 37 0 0,19 80-61 0 0,4 26 128 0 0,1 0-1 0 0,0 0 1 0 0,0-25 809 0 0,3 80 164 0 0,1-32-1084 0 0,1 0-1 0 0,0 0 1 0 0,0-1-1 0 0,1 1 1 0 0,0 0 0 0 0,1-1-1 0 0,0 1 1 0 0,6 9-1 0 0,7 17 31 0 0,20 38-7 0 0,-35-67-64 0 0,0 0 0 0 0,0-1 0 0 0,1 1-1 0 0,0-1 1 0 0,0 0 0 0 0,5 6 0 0 0,-6-9 0 0 0,0 1 0 0 0,0 0 0 0 0,-1 0 0 0 0,1 0 0 0 0,0 0 0 0 0,-1 0 0 0 0,0 0 0 0 0,0 0 0 0 0,0 0 0 0 0,0 0 0 0 0,0 1 0 0 0,-1-1 0 0 0,1 6 0 0 0,1 6-2 0 0,1 0-1 0 0,1-1 1 0 0,0 1 0 0 0,1-1 0 0 0,8 17-1 0 0,-7-19-80 0 0,-1 0 0 0 0,-1 0 0 0 0,0 0 0 0 0,0 1 0 0 0,-1 0 0 0 0,2 24 0 0 0,-6-14-346 0 0,0-18 287 0 0,0 0 0 0 0,1 0 0 0 0,0 0-1 0 0,0 0 1 0 0,0 0 0 0 0,0 0 0 0 0,1 0 0 0 0,0 0 0 0 0,0 0-1 0 0,0 0 1 0 0,0-1 0 0 0,1 1 0 0 0,0 0 0 0 0,0-1 0 0 0,0 1 0 0 0,1-1-1 0 0,2 5 1 0 0,-3-7 15 0 0,-1-1 0 0 0,1 1-1 0 0,-1 0 1 0 0,0 0-1 0 0,0 0 1 0 0,0 0 0 0 0,0 0-1 0 0,0 0 1 0 0,0 0 0 0 0,0 0-1 0 0,-1 0 1 0 0,1 0 0 0 0,-1 1-1 0 0,0-1 1 0 0,1 3-1 0 0,-1-1-389 0 0,1-1 0 0 0,-1 1 0 0 0,1 0 0 0 0,0 0 0 0 0,1 0 0 0 0,-1-1 0 0 0,1 1 0 0 0,3 6-1 0 0,19 25-5983 0 0,-9-24 119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9360 0 0,'0'27'7375'0'0,"1"-19"-6774"0"0,0 1 1 0 0,-1-1-1 0 0,0 1 0 0 0,-1 0 1 0 0,0-1-1 0 0,-1 0 1 0 0,-4 17-1 0 0,5-21-484 0 0,0 0 0 0 0,0 0 0 0 0,0 0 1 0 0,1 0-1 0 0,-1 0 0 0 0,1 1 0 0 0,0-1 0 0 0,1 5 0 0 0,-1-5-88 0 0,0 0-1 0 0,0 0 1 0 0,0 1-1 0 0,0-1 1 0 0,-1 0-1 0 0,1 0 1 0 0,-1 0-1 0 0,-2 5 1 0 0,2-2-31 0 0,-1 1 0 0 0,1 0 1 0 0,0-1-1 0 0,1 1 0 0 0,0 0 1 0 0,0 0-1 0 0,2 10 1 0 0,0 11-329 0 0,-2-15 83 0 0,1-9-147 0 0,-1 1 0 0 0,0-1-1 0 0,0 0 1 0 0,0 0-1 0 0,-1 0 1 0 0,1 0-1 0 0,-1 0 1 0 0,-1 0 0 0 0,1-1-1 0 0,-3 6 1 0 0,4 0-926 0 0,-1-1-817 0 0,-12-2-9375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7920 0 0,'17'12'9430'0'0,"-5"32"-7191"0"0,26 61-1 0 0,-36-97-2079 0 0,0-1-1 0 0,0 0 0 0 0,0 0 1 0 0,-1 1-1 0 0,1 13 0 0 0,5 21 382 0 0,-3-25-234 0 0,1-1 0 0 0,-2 1 0 0 0,0 0 1 0 0,-1 0-1 0 0,-1 0 0 0 0,-2 28 0 0 0,1-32-76 0 0,-9 53 614 0 0,9-66-837 0 0,0 1 1 0 0,0-1-1 0 0,0 0 0 0 0,0 1 1 0 0,0-1-1 0 0,0 1 1 0 0,0-1-1 0 0,-1 0 0 0 0,1 1 1 0 0,0-1-1 0 0,0 0 0 0 0,0 1 1 0 0,-1-1-1 0 0,1 0 1 0 0,0 0-1 0 0,-1 1 0 0 0,1-1 1 0 0,0 0-1 0 0,-1 0 1 0 0,1 1-1 0 0,0-1 0 0 0,-1 0 1 0 0,1 0-1 0 0,0 0 0 0 0,-1 0 1 0 0,1 0-1 0 0,0 1 1 0 0,-1-1-1 0 0,1 0 0 0 0,-1 0 1 0 0,1 0-1 0 0,0 0 0 0 0,-1 0 1 0 0,1 0-1 0 0,-1 0 1 0 0,1 0-1 0 0,0 0 0 0 0,-1 0 1 0 0,1-1-1 0 0,0 1 1 0 0,-1 0-1 0 0,1 0 0 0 0,0 0 1 0 0,-1 0-1 0 0,1-1 0 0 0,-1 1 1 0 0,1 0-1 0 0,0 0 1 0 0,0 0-1 0 0,-1-1 0 0 0,1 1 1 0 0,0 0-1 0 0,-1-1 1 0 0,1 0-8 0 0,0 1 0 0 0,-1-1 0 0 0,1 1 1 0 0,0-1-1 0 0,0 1 0 0 0,0-1 0 0 0,0 0 1 0 0,0 1-1 0 0,0-1 0 0 0,0 1 0 0 0,0-1 1 0 0,0 1-1 0 0,0-1 0 0 0,0 1 0 0 0,0-1 1 0 0,0 0-1 0 0,0 1 0 0 0,0-1 0 0 0,1 1 1 0 0,-1-1-1 0 0,0 1 0 0 0,0-1 0 0 0,1 1 1 0 0,-1-1-1 0 0,0 1 0 0 0,1-1 0 0 0,0 0 1 0 0,2-6 10 0 0,1-17-39 0 0,-4 16-12 0 0,1 1-1 0 0,0 0 0 0 0,1-1 1 0 0,0 1-1 0 0,0 0 1 0 0,6-14-1 0 0,-1-1-3 0 0,-1-1 0 0 0,-1 0-1 0 0,3-42 1 0 0,-8 59 40 0 0,1 0 0 0 0,0 0 0 0 0,0-1 0 0 0,1 1 0 0 0,0 0 0 0 0,4-9 0 0 0,5-23-37 0 0,13-31-27 0 0,-23 65 69 0 0,-1 0 1 0 0,1 0 0 0 0,0 0 0 0 0,1 0 0 0 0,-1 0 0 0 0,1 1 0 0 0,3-7 0 0 0,-4 8-1 0 0,1 1-1 0 0,-1 0 1 0 0,0-1-1 0 0,1 1 1 0 0,0 0-1 0 0,-1 0 0 0 0,1 0 1 0 0,0 0-1 0 0,-1 1 1 0 0,1-1-1 0 0,0 0 1 0 0,0 1-1 0 0,-1-1 1 0 0,4 0-1 0 0,-3 1 15 0 0,13 23 90 0 0,-11-12-84 0 0,2 0 7 0 0,-1 1 0 0 0,-1 1 0 0 0,0-1-1 0 0,4 20 1 0 0,2 17 85 0 0,-5-28-40 0 0,-1 1 1 0 0,-1-1-1 0 0,0 27 1 0 0,-3 102 299 0 0,1-150-372 0 0,-1 0 0 0 0,0 1 0 0 0,0-1 0 0 0,0 0 0 0 0,0 0 0 0 0,0 0 0 0 0,1 1-1 0 0,-1-1 1 0 0,0 0 0 0 0,0 0 0 0 0,0 0 0 0 0,0 0 0 0 0,1 1 0 0 0,-1-1 0 0 0,0 0 0 0 0,0 0 0 0 0,1 0 0 0 0,-1 0-1 0 0,0 0 1 0 0,0 0 0 0 0,1 0 0 0 0,-1 0 0 0 0,0 0 0 0 0,0 0 0 0 0,0 0 0 0 0,1 0 0 0 0,-1 0 0 0 0,0 0 0 0 0,0 0-1 0 0,1 0 1 0 0,-1 0 0 0 0,0 0 0 0 0,0 0 0 0 0,1 0 0 0 0,-1 0 0 0 0,0 0 0 0 0,0-1 0 0 0,1 1 0 0 0,-1 0-1 0 0,0 0 1 0 0,0 0 0 0 0,0 0 0 0 0,0 0 0 0 0,1-1 0 0 0,-1 1 0 0 0,0 0 0 0 0,0-1 0 0 0,11-5-5 0 0,-7-1 2 0 0,1-1-1 0 0,-1 0 1 0 0,0 1-1 0 0,-1-2 1 0 0,0 1-1 0 0,3-11 1 0 0,12-27-10 0 0,-15 38 15 0 0,-1-1 0 0 0,1 1 0 0 0,-1-1 0 0 0,0 0 1 0 0,-1 1-1 0 0,0-1 0 0 0,-1-16 0 0 0,0 16 0 0 0,0 0 1 0 0,1 0-1 0 0,0 0 0 0 0,0 1 0 0 0,1-1 1 0 0,5-16-1 0 0,1 9-3 0 0,-6 12 1 0 0,-1 1-1 0 0,1-1 1 0 0,-1 1 0 0 0,0-1 0 0 0,0 0-1 0 0,0 0 1 0 0,0 1 0 0 0,-1-1-1 0 0,1 0 1 0 0,-1 0 0 0 0,0 0-1 0 0,-1-5 1 0 0,1 8 0 0 0,1-1-1 0 0,-1 1 0 0 0,0-1 1 0 0,0 0-1 0 0,1 1 1 0 0,-1-1-1 0 0,1 1 1 0 0,0-1-1 0 0,-1 1 1 0 0,1 0-1 0 0,0-1 0 0 0,0 1 1 0 0,0 0-1 0 0,0-1 1 0 0,0 1-1 0 0,0 0 1 0 0,0 0-1 0 0,2-2 1 0 0,-1 2 5 0 0,0-1 0 0 0,-1 0 0 0 0,1 1 0 0 0,-1-1 1 0 0,1 0-1 0 0,-1 0 0 0 0,0 0 0 0 0,0 0 0 0 0,0 0 0 0 0,0 0 1 0 0,1-3-1 0 0,-1 4 0 0 0,0 0 0 0 0,0 0 1 0 0,0 0-1 0 0,0 0 0 0 0,0 0 0 0 0,0 0 1 0 0,0 0-1 0 0,0 1 0 0 0,1-1 0 0 0,-1 0 1 0 0,0 1-1 0 0,0-1 0 0 0,1 1 0 0 0,-1-1 0 0 0,0 1 1 0 0,0 0-1 0 0,1 0 0 0 0,-1-1 0 0 0,1 1 1 0 0,-1 0-1 0 0,0 0 0 0 0,1 0 0 0 0,-1 0 1 0 0,0 1-1 0 0,3-1 0 0 0,-1 1 9 0 0,1-1 0 0 0,-1 0 0 0 0,0 1-1 0 0,1 0 1 0 0,-1-1 0 0 0,0 1 0 0 0,1 1 0 0 0,-1-1 0 0 0,5 3-1 0 0,-4 1-5 0 0,-1-1-1 0 0,1 1 0 0 0,-1 0 0 0 0,0 0 0 0 0,0 0 1 0 0,-1 1-1 0 0,1-1 0 0 0,-1 1 0 0 0,0 0 0 0 0,1 8 1 0 0,-2-8-1 0 0,1 0 1 0 0,0 0 0 0 0,0 0 0 0 0,1 0-1 0 0,0 0 1 0 0,0 0 0 0 0,6 9-1 0 0,-6-11-11 0 0,0 1-1 0 0,-1-1 1 0 0,0 1-1 0 0,1-1 1 0 0,-2 1-1 0 0,1 0 1 0 0,-1 0-1 0 0,2 6 0 0 0,-3-6 1 0 0,1-1 0 0 0,0 0-1 0 0,0 0 1 0 0,1 0 0 0 0,-1 0-1 0 0,1-1 1 0 0,-1 1-1 0 0,1 0 1 0 0,0 0 0 0 0,1-1-1 0 0,-1 0 1 0 0,6 7-1 0 0,-4-7-28 0 0,-1 1-1 0 0,1 0 1 0 0,-1 0-1 0 0,0 0 1 0 0,0 0-1 0 0,-1 0 1 0 0,1 1-1 0 0,-1-1 1 0 0,2 7-1 0 0,13 22-857 0 0,-7-5-322 0 0,-10-27 1067 0 0,0 1 0 0 0,0-1 0 0 0,1 1 0 0 0,-1-1-1 0 0,0 1 1 0 0,1-1 0 0 0,-1 0 0 0 0,0 1 0 0 0,1-1-1 0 0,0 0 1 0 0,-1 1 0 0 0,1-1 0 0 0,0 0-1 0 0,0 0 1 0 0,0 1 0 0 0,0-1 0 0 0,0 0 0 0 0,0 0-1 0 0,0 0 1 0 0,0 0 0 0 0,0 0 0 0 0,0-1 0 0 0,1 1-1 0 0,-1 0 1 0 0,0 0 0 0 0,1-1 0 0 0,-1 1 0 0 0,0-1-1 0 0,1 1 1 0 0,-1-1 0 0 0,1 0 0 0 0,-1 1 0 0 0,0-1-1 0 0,1 0 1 0 0,-1 0 0 0 0,3 0 0 0 0,0 0-300 0 0,0 1 0 0 0,0 0 0 0 0,0-1 0 0 0,0 0 0 0 0,-1 0 0 0 0,1 0 0 0 0,0-1 0 0 0,0 1 0 0 0,0-1 0 0 0,0 0 0 0 0,-1 0 0 0 0,1 0 0 0 0,0 0 0 0 0,-1-1 0 0 0,1 0 0 0 0,-1 1 0 0 0,1-1 0 0 0,-1 0 0 0 0,0-1 0 0 0,0 1 0 0 0,0-1 0 0 0,0 1 0 0 0,3-5 0 0 0,15-20-5764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41 3736 0 0,'1'0'190'0'0,"-1"0"-1"0"0,1 0 1 0 0,0 0 0 0 0,-1 0 0 0 0,1-1-1 0 0,-1 1 1 0 0,1 0 0 0 0,0 0-1 0 0,-1 0 1 0 0,1-1 0 0 0,-1 1 0 0 0,1 0-1 0 0,0-1 1 0 0,-1 1 0 0 0,1 0 0 0 0,-1-1-1 0 0,1 1 1 0 0,-1-1 0 0 0,0 1 0 0 0,1 0-1 0 0,-1-1 1 0 0,1 1 0 0 0,-1-1-1 0 0,0 0 1 0 0,1 1 0 0 0,-1-1 0 0 0,0 1-1 0 0,0-1 1 0 0,1 1 0 0 0,-1-1 0 0 0,0 0-1 0 0,0 1 1 0 0,0-1 0 0 0,0 0 0 0 0,0 1-1 0 0,0-1 1 0 0,0 1 0 0 0,0-1-1 0 0,0 0 1 0 0,0 1 0 0 0,0-1 0 0 0,0 0-1 0 0,0 1 1 0 0,-1-1 0 0 0,1-1 0 0 0,-1-6 3814 0 0,-21-3 170 0 0,18 12-3904 0 0,-1-1 0 0 0,1 1 0 0 0,-1-1 0 0 0,1 1 0 0 0,-1 0 0 0 0,1 1 0 0 0,0-1 0 0 0,0 1 0 0 0,0 0 0 0 0,0 0 0 0 0,0 0 0 0 0,0 0 0 0 0,-5 5 0 0 0,-41 44 621 0 0,5-5-439 0 0,42-43-421 0 0,0 1 0 0 0,0-1 0 0 0,0 1 0 0 0,0 0 0 0 0,1 0 1 0 0,-1 0-1 0 0,1 0 0 0 0,0 1 0 0 0,-2 4 0 0 0,-7 14 70 0 0,-11 20 112 0 0,19-34-146 0 0,-1 0-1 0 0,-1-1 0 0 0,1 0 1 0 0,-11 14-1 0 0,11-17-48 0 0,1 0 0 0 0,1 1 0 0 0,-1-1 0 0 0,1 1-1 0 0,0-1 1 0 0,0 1 0 0 0,0 0 0 0 0,1 0 0 0 0,-2 12 0 0 0,3-16-18 0 0,-1 1 1 0 0,1-1-1 0 0,0 1 0 0 0,0-1 0 0 0,0 1 0 0 0,0-1 1 0 0,0 1-1 0 0,0-1 0 0 0,1 1 0 0 0,-1-1 1 0 0,1 1-1 0 0,-1-1 0 0 0,1 1 0 0 0,0-1 1 0 0,0 0-1 0 0,0 1 0 0 0,1-1 0 0 0,-1 0 1 0 0,0 0-1 0 0,1 0 0 0 0,0 0 0 0 0,-1 0 0 0 0,1 0 1 0 0,0 0-1 0 0,4 2 0 0 0,3-1-23 0 0,1 0 0 0 0,-1 0-1 0 0,1-1 1 0 0,0-1 0 0 0,0 1-1 0 0,0-2 1 0 0,0 1 0 0 0,0-2-1 0 0,17-1 1 0 0,-16-7-102 0 0,-4 2 54 0 0,4 1 13 0 0,-8 4 33 0 0,-1 1-1 0 0,1-1 1 0 0,0 1 0 0 0,0-1 0 0 0,-1 0-1 0 0,0 0 1 0 0,1 0 0 0 0,-1 0-1 0 0,0 0 1 0 0,0-1 0 0 0,3-3 0 0 0,23-18-173 0 0,-22 14 201 0 0,-1 0 0 0 0,0 1 1 0 0,-1-2-1 0 0,0 1 0 0 0,0 0 0 0 0,-1-1 0 0 0,-1 0 0 0 0,0 0 0 0 0,0 0 1 0 0,-1 0-1 0 0,-1 0 0 0 0,1 0 0 0 0,-2 0 0 0 0,1 0 0 0 0,-2 0 0 0 0,-3-17 1 0 0,2 9-7 0 0,2 13 4 0 0,0-1-1 0 0,-1 1 0 0 0,1 0 0 0 0,-1-1 0 0 0,-5-8 0 0 0,4 3 56 0 0,0 1 0 0 0,1-1-1 0 0,0 1 1 0 0,0-18 0 0 0,2 28-51 0 0,0 1 0 0 0,0 0 0 0 0,0 0 0 0 0,0 0 0 0 0,0-1 0 0 0,0 1-1 0 0,0 0 1 0 0,0 0 0 0 0,0-1 0 0 0,0 1 0 0 0,0 0 0 0 0,0 0 0 0 0,0 0 0 0 0,0-1 0 0 0,0 1 0 0 0,-1 0 0 0 0,1 0 0 0 0,0 0 0 0 0,0 0 0 0 0,0-1 0 0 0,0 1 0 0 0,0 0 0 0 0,-1 0 0 0 0,1 0-1 0 0,0 0 1 0 0,0 0 0 0 0,0 0 0 0 0,-1-1 0 0 0,1 1 0 0 0,0 0 0 0 0,0 0 0 0 0,0 0 0 0 0,-1 0 0 0 0,1 0 0 0 0,0 0 0 0 0,0 0 0 0 0,0 0 0 0 0,-1 0 0 0 0,1 0 0 0 0,0 0 0 0 0,0 0-1 0 0,-1 0 1 0 0,1 0 0 0 0,0 0 0 0 0,0 0 0 0 0,0 0 0 0 0,-1 0 0 0 0,1 0 0 0 0,0 0 0 0 0,0 1 0 0 0,0-1 0 0 0,-1 0 0 0 0,1 0 0 0 0,0 0 0 0 0,0 0 0 0 0,0 0 0 0 0,0 0 0 0 0,-1 1 0 0 0,1-1-1 0 0,0 0 1 0 0,0 1-1 0 0,-1-1-1 0 0,1 1 1 0 0,-1 0-1 0 0,1-1 1 0 0,-1 1-1 0 0,1-1 1 0 0,0 1-1 0 0,0 0 1 0 0,-1-1-1 0 0,1 1 1 0 0,0 0-1 0 0,0-1 1 0 0,0 1-1 0 0,-1 0 1 0 0,1 0-1 0 0,0-1 1 0 0,0 1-1 0 0,0 0 1 0 0,0 0-1 0 0,1-1 1 0 0,-1 1-1 0 0,0 0 1 0 0,0-1-1 0 0,0 1 1 0 0,0 0-1 0 0,1-1 1 0 0,-1 1-1 0 0,1 1 1 0 0,1 4-3 0 0,0-1 1 0 0,0 1-1 0 0,-1 0 1 0 0,0-1-1 0 0,0 1 1 0 0,0 0 0 0 0,-1 7-1 0 0,0-8-4 0 0,0 0-1 0 0,1 0 1 0 0,-1 0 0 0 0,1 1-1 0 0,0-1 1 0 0,1 0-1 0 0,-1 0 1 0 0,1 0 0 0 0,0 0-1 0 0,0-1 1 0 0,5 9 0 0 0,-5-10-3 0 0,0 0 1 0 0,-1 0 0 0 0,1 0 0 0 0,-1 0 0 0 0,0 0 0 0 0,0 1 0 0 0,0-1 0 0 0,0 0 0 0 0,0 4 0 0 0,-1-3-18 0 0,1 0 0 0 0,0-1 1 0 0,0 1-1 0 0,0-1 1 0 0,0 1-1 0 0,0-1 0 0 0,1 1 1 0 0,0-1-1 0 0,2 4 0 0 0,27 39-1091 0 0,-29-44 852 0 0,0 0 0 0 0,0-1 0 0 0,0 1 0 0 0,1 0 0 0 0,-1 0 0 0 0,1-1 0 0 0,-1 0 0 0 0,1 1 0 0 0,-1-1 0 0 0,1 0 0 0 0,0 0 0 0 0,0 0 0 0 0,-1-1 0 0 0,1 1 0 0 0,0-1 0 0 0,0 0 0 0 0,0 1 0 0 0,0-1 0 0 0,0 0 0 0 0,0-1 0 0 0,-1 1 0 0 0,1 0 0 0 0,0-1 0 0 0,0 0 0 0 0,0 0 0 0 0,0 0 0 0 0,-1 0 0 0 0,1 0 0 0 0,-1 0 0 0 0,1-1 0 0 0,-1 1 0 0 0,1-1 0 0 0,-1 1 0 0 0,0-1 0 0 0,1 0 0 0 0,-1 0 0 0 0,0 0 0 0 0,0-1 0 0 0,-1 1 0 0 0,1 0 0 0 0,0-1 0 0 0,-1 1 0 0 0,2-4 0 0 0,18-35-3689 0 0,-12 11-1187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5120 0 0,'0'-19'801'0'0,"3"0"4862"0"0,-3 19-5563 0 0,0-1 0 0 0,0 1 0 0 0,1 0 0 0 0,-1 0 0 0 0,0 0 0 0 0,0 0 0 0 0,0-1 0 0 0,0 1 0 0 0,0 0 0 0 0,0 0 0 0 0,0 0 0 0 0,1-1 400 0 0,-1 1-400 0 0,0 0 0 0 0,0 0 0 0 0,0 0 0 0 0,0 0 0 0 0,0 0 0 0 0,0 0 0 0 0,1 0 0 0 0,-1 0 0 0 0,0 0 0 0 0,0 0 0 0 0,0 0 0 0 0,0 0 0 0 0,1-1 0 0 0,-1 1 0 0 0,0 0 0 0 0,0 0 0 0 0,0 0 0 0 0,0 0 0 0 0,0 1 1 0 0,1-1-1 0 0,-1 0 0 0 0,0 0 0 0 0,0 0 0 0 0,0 0 0 0 0,0 0 0 0 0,0 0 0 0 0,1 0 0 0 0,-1 0 0 0 0,0 0 0 0 0,0 0 0 0 0,0 0 0 0 0,0 1 200 0 0,1-1-200 0 0,10 19 2329 0 0,-7 6-1613 0 0,-4-22-756 0 0,0 0-1 0 0,0-1 1 0 0,0 1 0 0 0,0 0 0 0 0,1 0-1 0 0,-1-1 1 0 0,1 1 0 0 0,0 0 0 0 0,0-1-1 0 0,0 1 1 0 0,0-1 0 0 0,0 1 0 0 0,0-1-1 0 0,3 4 1 0 0,-2-3 7 0 0,0 1-1 0 0,0-1 1 0 0,0 1 0 0 0,-1 0-1 0 0,1-1 1 0 0,-1 1 0 0 0,0 0-1 0 0,0 0 1 0 0,-1 0 0 0 0,1 0-1 0 0,-1 0 1 0 0,0 8 0 0 0,6 32 431 0 0,25 67 743 0 0,16 46 568 0 0,-27-116-1367 0 0,-16-35-366 0 0,-1 0-1 0 0,0 0 1 0 0,0 1-1 0 0,0-1 1 0 0,-1 1-1 0 0,0-1 1 0 0,2 12-1 0 0,0 3 181 0 0,1-1-1 0 0,0 0 1 0 0,11 25-1 0 0,10 37 338 0 0,-8 60 320 0 0,-17-135-834 0 0,0 1-1 0 0,0 0 1 0 0,0-1-1 0 0,-1 1 1 0 0,0-1-1 0 0,-1 1 1 0 0,0 0-1 0 0,0-1 1 0 0,0 1 0 0 0,-5 13-1 0 0,-15 50 571 0 0,18-66-622 0 0,-21 41 156 0 0,23-43-178 0 0,-1-1 0 0 0,1 0-1 0 0,-1 0 1 0 0,0 1-1 0 0,0-1 1 0 0,0-1 0 0 0,0 1-1 0 0,-1 0 1 0 0,1 0 0 0 0,0-1-1 0 0,-1 1 1 0 0,1-1 0 0 0,-1 0-1 0 0,1 0 1 0 0,-6 2-1 0 0,-4 1-77 0 0,-14 1-454 0 0,22-5 625 0 0,1 1-373 0 0,-1-1 1 0 0,0 1-1 0 0,1-1 0 0 0,-1 0 1 0 0,0-1-1 0 0,1 1 0 0 0,-1-1 1 0 0,1 1-1 0 0,-1-1 0 0 0,1 0 1 0 0,-1 0-1 0 0,1-1 0 0 0,-1 1 1 0 0,1-1-1 0 0,0 1 0 0 0,0-1 1 0 0,0 0-1 0 0,0-1 0 0 0,-4-2 1 0 0,3-4-969 0 0,0 1 0 0 0,0-1 0 0 0,1 0 0 0 0,0 0 0 0 0,1 0 0 0 0,0 0 0 0 0,0 0 0 0 0,1 0 0 0 0,1-1 0 0 0,-1 1 0 0 0,2-16 0 0 0,-1 13-5338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9296 0 0,'6'0'4719'0'0,"25"0"-747"0"0,-21 5-3227 0 0,1 1-1 0 0,-1 0 1 0 0,0 0-1 0 0,10 9 1 0 0,-18-13-602 0 0,0 1 0 0 0,1 0 0 0 0,-1-1 0 0 0,0 1 0 0 0,-1 0 0 0 0,1 0 1 0 0,0 0-1 0 0,1 6 0 0 0,-1-4-15 0 0,1-1 0 0 0,-1 1 0 0 0,0 0 0 0 0,1-1 0 0 0,0 0 0 0 0,7 8 0 0 0,6 12 613 0 0,24 46 0 0 0,-26-44-532 0 0,16 51 379 0 0,-10-21-171 0 0,-17-44-272 0 0,0 0 1 0 0,1-1-1 0 0,8 19 0 0 0,-3-16-24 0 0,-5-7-46 0 0,0 0 0 0 0,0 0 0 0 0,-1 0 1 0 0,1 1-1 0 0,2 10 0 0 0,-3-7 28 0 0,2 0 0 0 0,-1 0-1 0 0,2 0 1 0 0,-1-1 0 0 0,13 17 0 0 0,-11-17 0 0 0,-1 0 1 0 0,0 0-1 0 0,0 1 1 0 0,-1-1-1 0 0,-1 1 1 0 0,6 18-1 0 0,12 24 230 0 0,-18-45-276 0 0,1 0 0 0 0,-2 1-1 0 0,1-1 1 0 0,-1 1 0 0 0,3 14 0 0 0,13 77 450 0 0,7 45 83 0 0,-22-80-516 0 0,-4 77 0 0 0,-2-51-207 0 0,-7-21-590 0 0,-5 7-2694 0 0,12-70 2622 0 0,1-1 1 0 0,-1 1-1 0 0,0-1 1 0 0,-1 1-1 0 0,1-1 1 0 0,-1 0-1 0 0,-1 0 1 0 0,1 0-1 0 0,-1-1 1 0 0,0 1-1 0 0,-8 8 0 0 0,-8 13-6190 0 0,11-16 23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134 262 7680 0 0,'-3'-1'582'0'0,"0"1"0"0"0,1-2 0 0 0,-1 1 0 0 0,0 0 0 0 0,0 0 0 0 0,1-1 0 0 0,-1 0 0 0 0,1 1 0 0 0,-5-5 0 0 0,-18-9 1275 0 0,21 14-1640 0 0,0 0-1 0 0,0-1 1 0 0,0 1 0 0 0,0-1-1 0 0,0 0 1 0 0,0 0 0 0 0,1 0 0 0 0,-1 0-1 0 0,0-1 1 0 0,1 1 0 0 0,0-1-1 0 0,0 0 1 0 0,0 0 0 0 0,0 0-1 0 0,0-1 1 0 0,1 1 0 0 0,-1-1 0 0 0,1 1-1 0 0,0-1 1 0 0,0 0 0 0 0,0 0-1 0 0,0 0 1 0 0,1 0 0 0 0,0 0-1 0 0,0 0 1 0 0,0 0 0 0 0,0 0 0 0 0,0-1-1 0 0,1-5 1 0 0,0 8-160 0 0,0-1 0 0 0,1 1-1 0 0,-1 0 1 0 0,0 0 0 0 0,1-1 0 0 0,0 1-1 0 0,-1 0 1 0 0,1 0 0 0 0,0 0 0 0 0,0 0-1 0 0,0 0 1 0 0,1 0 0 0 0,-1 0 0 0 0,0 0 0 0 0,1 0-1 0 0,-1 1 1 0 0,1-1 0 0 0,2-1 0 0 0,37-23 532 0 0,-7 5-334 0 0,-28 16-183 0 0,0 0 0 0 0,1 1 1 0 0,0 0-1 0 0,0 0 0 0 0,0 1 1 0 0,0-1-1 0 0,1 2 0 0 0,-1-1 1 0 0,1 1-1 0 0,0 0 0 0 0,13-1 1 0 0,10 0 249 0 0,52 1 1 0 0,-55 2-182 0 0,-27 0-130 0 0,0 1-1 0 0,0-1 1 0 0,0 0-1 0 0,0 0 0 0 0,0 0 1 0 0,0 0-1 0 0,0 1 1 0 0,0-1-1 0 0,0 0 1 0 0,0 1-1 0 0,0-1 1 0 0,-1 1-1 0 0,1-1 1 0 0,0 1-1 0 0,0 0 0 0 0,0-1 1 0 0,0 1-1 0 0,0 1 1 0 0,5 2 28 0 0,-2-2-27 0 0,-1-1 0 0 0,0 1 1 0 0,0-1-1 0 0,0 1 1 0 0,0 0-1 0 0,0 0 1 0 0,0 1-1 0 0,-1-1 1 0 0,1 0-1 0 0,-1 1 1 0 0,1 0-1 0 0,-1-1 1 0 0,0 1-1 0 0,0 0 1 0 0,0 0-1 0 0,2 6 1 0 0,7 15 59 0 0,-1-1 0 0 0,-1 2 0 0 0,-1-1 0 0 0,-1 1 0 0 0,-1 1 0 0 0,-1-1 0 0 0,-2 1 1 0 0,0 0-1 0 0,-2 39 0 0 0,-4-13 64 0 0,-3-1-1 0 0,-2 1 1 0 0,-2-1 0 0 0,-26 78 0 0 0,25-84-7 0 0,-7 65 0 0 0,8-44-32 0 0,7 1 26 0 0,3-54-79 0 0,0-1 0 0 0,-1 1 0 0 0,-3 17 0 0 0,3-28-36 0 0,0 0 0 0 0,0-1 0 0 0,1 1 0 0 0,-1 0 0 0 0,0 0 0 0 0,1 0 0 0 0,0 0 0 0 0,0 0 0 0 0,-1-1 0 0 0,1 1 0 0 0,0 0 0 0 0,0 0 0 0 0,1 0-1 0 0,-1 0 1 0 0,0 0 0 0 0,1 0 0 0 0,-1 0 0 0 0,1-1 0 0 0,-1 1 0 0 0,1 0 0 0 0,0 0 0 0 0,0-1 0 0 0,0 1 0 0 0,0 0 0 0 0,0-1 0 0 0,0 1 0 0 0,0-1 0 0 0,1 1 0 0 0,-1-1 0 0 0,1 0 0 0 0,-1 1 0 0 0,4 1 0 0 0,5 5 38 0 0,3 12 113 0 0,-13-19-153 0 0,1 1 1 0 0,-1-1-1 0 0,1 1 1 0 0,0-1-1 0 0,0 1 1 0 0,0-1-1 0 0,0 1 1 0 0,0-1-1 0 0,0 0 1 0 0,0 1 0 0 0,0-1-1 0 0,0 0 1 0 0,1 0-1 0 0,-1 0 1 0 0,0 0-1 0 0,3 1 1 0 0,7 4 28 0 0,0-1 0 0 0,0 0 1 0 0,1 0-1 0 0,0-1 0 0 0,0-1 1 0 0,0 0-1 0 0,0 0 0 0 0,0-2 1 0 0,1 1-1 0 0,-1-2 0 0 0,1 1 1 0 0,-1-2-1 0 0,1 1 0 0 0,-1-2 1 0 0,0 0-1 0 0,1 0 0 0 0,20-8 1 0 0,-10 3-88 0 0,-19 6 28 0 0,1 0-1 0 0,-1 0 1 0 0,0 0 0 0 0,-1-1 0 0 0,1 1-1 0 0,0-1 1 0 0,0 0 0 0 0,-1 0 0 0 0,1 0-1 0 0,-1-1 1 0 0,1 1 0 0 0,-1-1 0 0 0,0 0 0 0 0,0 0-1 0 0,0 0 1 0 0,3-4 0 0 0,-5 5 2 0 0,-1 1 1 0 0,1 0 0 0 0,0-1-1 0 0,0 1 1 0 0,0 0 0 0 0,0 0-1 0 0,0 0 1 0 0,0 0 0 0 0,0 0-1 0 0,0 0 1 0 0,0 0 0 0 0,0 0-1 0 0,0 0 1 0 0,1 1-1 0 0,-1-1 1 0 0,0 0 0 0 0,1 1-1 0 0,-1-1 1 0 0,2 1 0 0 0,-1-1-35 0 0,1 0 1 0 0,-1 0-1 0 0,0 1 1 0 0,0-1-1 0 0,0 0 1 0 0,-1-1 0 0 0,1 1-1 0 0,0 0 1 0 0,0-1-1 0 0,-1 1 1 0 0,1-1-1 0 0,2-2 1 0 0,11-7-254 0 0,-12 9 199 0 0,1 0 0 0 0,-1-1 0 0 0,1 1 0 0 0,-1-1 0 0 0,0 0 0 0 0,0 1 0 0 0,0-1 0 0 0,-1-1 0 0 0,1 1 0 0 0,-1 0 0 0 0,3-4 0 0 0,13-21-739 0 0,-15 26 706 0 0,-1-1 0 0 0,0 0-1 0 0,0 0 1 0 0,0 0 0 0 0,0 0 0 0 0,-1 0 0 0 0,1 0-1 0 0,1-6 1 0 0,-2 6 12 0 0,-1 1 1 0 0,1 0-1 0 0,0-1 0 0 0,0 1 0 0 0,0 0 0 0 0,0 0 1 0 0,0 0-1 0 0,1 0 0 0 0,-1 0 0 0 0,3-3 0 0 0,-2 3 12 0 0,-1 0-1 0 0,1 0 0 0 0,-1 0 1 0 0,0 0-1 0 0,0 0 0 0 0,1 0 1 0 0,-1 0-1 0 0,-1-1 0 0 0,1 1 1 0 0,0 0-1 0 0,-1-1 0 0 0,1-2 1 0 0,10-124-7341 0 0,-4 103 4388 0 0,-5 13-3481 0 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 9416 0 0,'0'0'2704'0'0,"6"0"911"0"0,24 0-1349 0 0,-26-1-1886 0 0,1 1 0 0 0,-1 0-1 0 0,0 0 1 0 0,0 0 0 0 0,0 1 0 0 0,0-1 0 0 0,1 1 0 0 0,-1 0 0 0 0,0 0 0 0 0,0 1 0 0 0,-1-1-1 0 0,7 4 1 0 0,-8-3-241 0 0,-1 0 0 0 0,1 1 0 0 0,0-1-1 0 0,-1 1 1 0 0,1-1 0 0 0,-1 1-1 0 0,0 0 1 0 0,0 0 0 0 0,0-1 0 0 0,0 1-1 0 0,0 0 1 0 0,0 0 0 0 0,-1 0 0 0 0,0 0-1 0 0,0 0 1 0 0,1 0 0 0 0,-2 0-1 0 0,1 5 1 0 0,0 2 9 0 0,0 1-1 0 0,0-1 1 0 0,-1 1-1 0 0,0-1 1 0 0,-1 0 0 0 0,0 1-1 0 0,0-1 1 0 0,-8 18-1 0 0,-3 4 155 0 0,-9 12-55 0 0,1-11-4 0 0,-26 54 0 0 0,1-9-50 0 0,-2 3-225 0 0,38-63 94 0 0,-1-1 0 0 0,0 0 1 0 0,-24 26-1 0 0,8-8 2 0 0,9-13-17 0 0,-8 15 130 0 0,21-27-134 0 0,5-10-36 0 0,0 0-1 0 0,0 0 0 0 0,0 0 0 0 0,0 0 1 0 0,1 0-1 0 0,-1 0 0 0 0,0 0 0 0 0,0 0 1 0 0,0 0-1 0 0,0 1 0 0 0,0-1 0 0 0,0 0 1 0 0,0 0-1 0 0,0 0 0 0 0,0 0 0 0 0,0 0 1 0 0,0 0-1 0 0,0 0 0 0 0,0 0 0 0 0,0 0 1 0 0,0 0-1 0 0,0 0 0 0 0,0 1 0 0 0,0-1 1 0 0,0 0-1 0 0,0 0 0 0 0,0 0 0 0 0,0 0 1 0 0,0 0-1 0 0,0 0 0 0 0,0 0 0 0 0,25-11 23 0 0,109-38 93 0 0,-131 48-116 0 0,1 0 0 0 0,-1 0 0 0 0,0-1 0 0 0,1 1 1 0 0,-1-1-1 0 0,0 0 0 0 0,0 0 0 0 0,0 0 0 0 0,-1 0 0 0 0,1 0 1 0 0,0-1-1 0 0,2-2 0 0 0,-2 1-17 0 0,1 0 1 0 0,0 1-1 0 0,1 0 0 0 0,-1-1 1 0 0,1 1-1 0 0,-1 1 0 0 0,6-3 0 0 0,16-10-98 0 0,-1 0 0 0 0,-1-1-1 0 0,-1-2 1 0 0,0 0 0 0 0,-1-2-1 0 0,25-28 1 0 0,-22 24 70 0 0,-21 21 38 0 0,0-1 1 0 0,1 0 0 0 0,-2 0-1 0 0,1 0 1 0 0,0 0 0 0 0,-1-1-1 0 0,0 1 1 0 0,0-1 0 0 0,0 0-1 0 0,0 0 1 0 0,-1 0-1 0 0,3-9 1 0 0,5-15 12 0 0,-3 18 1 0 0,-15 30 8 0 0,7-18-19 0 0,-1 0-1 0 0,1 1 1 0 0,0 0-1 0 0,1-1 0 0 0,-1 1 1 0 0,0-1-1 0 0,0 1 0 0 0,1 0 1 0 0,-1 0-1 0 0,1-1 0 0 0,-1 1 1 0 0,1 2-1 0 0,0 174 88 0 0,-14-88-42 0 0,5 105 62 0 0,9-194-110 0 0,0 1-1 0 0,0-1 0 0 0,1 1 0 0 0,-1-1 0 0 0,0 1 1 0 0,0-1-1 0 0,1 1 0 0 0,-1-1 0 0 0,1 1 1 0 0,-1-1-1 0 0,1 0 0 0 0,0 1 0 0 0,-1-1 0 0 0,1 0 1 0 0,0 0-1 0 0,0 1 0 0 0,0-1 0 0 0,0 0 0 0 0,0 0 1 0 0,0 0-1 0 0,0 0 0 0 0,0 0 0 0 0,1 0 0 0 0,-1 0 1 0 0,3 1-1 0 0,1 1-54 0 0,10 3-10 0 0,-9-7 32 0 0,0 0 0 0 0,0 0-1 0 0,0-1 1 0 0,0 0-1 0 0,0 0 1 0 0,0-1-1 0 0,0 1 1 0 0,-1-1-1 0 0,1 0 1 0 0,-1-1 0 0 0,8-6-1 0 0,55-49-265 0 0,-52 45 205 0 0,3-3-55 0 0,16-10-41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372 393 6864 0 0,'0'-198'13434'0'0,"0"197"-13359"0"0,-1 0 0 0 0,1 1 0 0 0,-1-1 0 0 0,1 0 0 0 0,-1 0 0 0 0,1 0 0 0 0,-1 1 0 0 0,1-1 0 0 0,-1 0 0 0 0,0 1 0 0 0,1-1 0 0 0,-1 1 0 0 0,0-1 0 0 0,0 1 0 0 0,0-1 0 0 0,1 1 0 0 0,-1-1 0 0 0,0 1 0 0 0,0 0 0 0 0,0-1 0 0 0,0 1 1 0 0,0 0-1 0 0,0 0 0 0 0,-1 0 0 0 0,-24-4 806 0 0,25 4-843 0 0,0 0 0 0 0,0 0 0 0 0,0 0 0 0 0,0 0-1 0 0,0 0 1 0 0,0 1 0 0 0,0-1 0 0 0,0 0 0 0 0,0 1 0 0 0,0-1 0 0 0,0 1-1 0 0,0-1 1 0 0,0 1 0 0 0,0-1 0 0 0,1 1 0 0 0,-1-1 0 0 0,-1 2-1 0 0,-10 6 174 0 0,7-7-147 0 0,1 1-1 0 0,0 0 0 0 0,0 0 1 0 0,0 0-1 0 0,0 1 1 0 0,1-1-1 0 0,-1 1 1 0 0,1 0-1 0 0,-1 0 0 0 0,1 0 1 0 0,0 1-1 0 0,0-1 1 0 0,0 1-1 0 0,1 0 0 0 0,-1-1 1 0 0,1 1-1 0 0,-4 8 1 0 0,-28 82 712 0 0,32-87-730 0 0,1 1 1 0 0,0-1 0 0 0,1 1 0 0 0,0 0 0 0 0,0-1 0 0 0,1 10 0 0 0,1 15 206 0 0,-1-23-195 0 0,1 1 1 0 0,1-1 0 0 0,0 0-1 0 0,0 1 1 0 0,1-1 0 0 0,0-1-1 0 0,0 1 1 0 0,1 0 0 0 0,0-1-1 0 0,1 0 1 0 0,-1-1-1 0 0,12 12 1 0 0,-17-19-56 0 0,14 26 202 0 0,-2-6-71 0 0,2-10-46 0 0,-12-9-67 0 0,0 1-1 0 0,0-1 1 0 0,0 1-1 0 0,0 0 1 0 0,0 0-1 0 0,0-1 1 0 0,0 1-1 0 0,0 1 1 0 0,-1-1-1 0 0,1 0 1 0 0,-1 0-1 0 0,0 1 1 0 0,1-1-1 0 0,0 5 1 0 0,-1-4 2 0 0,0 0 0 0 0,0 0 0 0 0,1 1-1 0 0,-1-1 1 0 0,1 0 0 0 0,-1-1 0 0 0,1 1 0 0 0,0 0 0 0 0,0 0 0 0 0,0-1 0 0 0,1 1 0 0 0,2 2 0 0 0,20 23 249 0 0,-15-13-177 0 0,0 0-1 0 0,-2 0 1 0 0,0 1-1 0 0,9 26 0 0 0,2 9 170 0 0,40 132 420 0 0,-43-130-561 0 0,-12-43-98 0 0,-1 0 1 0 0,0 0-1 0 0,-1 0 0 0 0,0 0 1 0 0,0 1-1 0 0,0 15 0 0 0,-2-25-21 0 0,0 1 0 0 0,-1-1 0 0 0,1 0 0 0 0,0 0 0 0 0,-1 0 0 0 0,1 0 0 0 0,-1 0 0 0 0,0 0-1 0 0,1 0 1 0 0,-1 0 0 0 0,0 0 0 0 0,1 0 0 0 0,-1-1 0 0 0,0 1 0 0 0,0 0 0 0 0,0 0 0 0 0,0-1 0 0 0,0 1-1 0 0,0 0 1 0 0,0-1 0 0 0,0 1 0 0 0,0-1 0 0 0,0 1 0 0 0,0-1 0 0 0,0 0 0 0 0,0 1 0 0 0,0-1 0 0 0,-3 0-1 0 0,-43 6-261 0 0,35-5-17 0 0,8-1 182 0 0,-22 2-1095 0 0,-49-1 0 0 0,67-2 950 0 0,0 0-1 0 0,0 0 1 0 0,0-1-1 0 0,0 0 1 0 0,0-1-1 0 0,0 1 0 0 0,0-1 1 0 0,1-1-1 0 0,0 1 1 0 0,-13-10-1 0 0,-10-6-506 0 0,21 13 412 0 0,-1 1-1 0 0,1-2 1 0 0,0 1 0 0 0,1-1-1 0 0,0-1 1 0 0,-9-9 0 0 0,0-8-336 0 0,2-1-1 0 0,0-1 1 0 0,2 0 0 0 0,0-1 0 0 0,-8-32 0 0 0,5 10 24 0 0,4 1-1 0 0,-10-69 1 0 0,12-24 395 0 0,10 44 3376 0 0,0 82-2061 0 0,0 11-838 0 0,1 1 0 0 0,0 0 0 0 0,1-1 0 0 0,-1 1 0 0 0,1 0 0 0 0,0 0 0 0 0,0 0 0 0 0,0 0 0 0 0,0 0 0 0 0,1 0 0 0 0,-1 1 0 0 0,1-1 0 0 0,0 1 0 0 0,0 0 0 0 0,0 0-1 0 0,1 0 1 0 0,-1 0 0 0 0,6-3 0 0 0,4-6 190 0 0,-11 10-383 0 0,-1 0 0 0 0,1 1 0 0 0,0-1 0 0 0,0 1 0 0 0,-1-1 1 0 0,1 1-1 0 0,0 0 0 0 0,0-1 0 0 0,0 1 0 0 0,4-1 0 0 0,98-42 338 0 0,-35 13-546 0 0,-33 8-200 0 0,-31 19 263 0 0,0 0 0 0 0,0 1 0 0 0,0-1 0 0 0,0 1 0 0 0,1 0 0 0 0,-1 0 0 0 0,1 1 1 0 0,10-4-1 0 0,-4 3-203 0 0,0-1 1 0 0,0 0 0 0 0,-1-1 0 0 0,0 0 0 0 0,0-1 0 0 0,16-11 0 0 0,-20 11-67 0 0,1 1 0 0 0,0-1 0 0 0,0 1 0 0 0,0 0 0 0 0,1 1 0 0 0,10-4 0 0 0,-6 2-43 0 0,-1 1-26 0 0,-10 4 374 0 0,1 0-1 0 0,-1 1 1 0 0,1-1-1 0 0,-1-1 1 0 0,1 1 0 0 0,-1 0-1 0 0,1 0 1 0 0,-1-1 0 0 0,0 0-1 0 0,0 1 1 0 0,0-1 0 0 0,0 0-1 0 0,0 0 1 0 0,0 0-1 0 0,-1 0 1 0 0,1 0 0 0 0,0 0-1 0 0,-1-1 1 0 0,0 1 0 0 0,2-5-1 0 0,-2 6 40 0 0,0-1-1 0 0,0 1 0 0 0,0 0 1 0 0,0 0-1 0 0,0 0 0 0 0,0 0 1 0 0,0 0-1 0 0,0 0 1 0 0,1 0-1 0 0,-1 0 0 0 0,0 1 1 0 0,1-1-1 0 0,-1 0 1 0 0,0 1-1 0 0,1-1 0 0 0,-1 1 1 0 0,1-1-1 0 0,2 0 0 0 0,-2 1-13 0 0,0 0 0 0 0,0-1-1 0 0,0 0 1 0 0,0 0 0 0 0,0 1-1 0 0,0-1 1 0 0,0 0 0 0 0,0-1-1 0 0,-1 1 1 0 0,1 0 0 0 0,2-3-1 0 0,71-51-609 0 0,-75 54 752 0 0,1 1 0 0 0,0-1 0 0 0,0 1-1 0 0,-1 0 1 0 0,1-1 0 0 0,0 1 0 0 0,0 0-1 0 0,-1-1 1 0 0,1 1 0 0 0,0 0 0 0 0,0 0-1 0 0,0 0 1 0 0,0 0 0 0 0,-1 0 0 0 0,1 0-1 0 0,0 0 1 0 0,0 0 0 0 0,0 0 0 0 0,0 0-1 0 0,0 0 1 0 0,-1 0 0 0 0,1 1 0 0 0,0-1-1 0 0,0 0 1 0 0,0 1 0 0 0,-1-1 0 0 0,1 1 0 0 0,0-1-1 0 0,-1 0 1 0 0,1 1 0 0 0,0 0 0 0 0,-1-1-1 0 0,1 1 1 0 0,0-1 0 0 0,-1 1 0 0 0,1 1-1 0 0,19 23 2161 0 0,-17-17-1932 0 0,0 1-1 0 0,0-1 1 0 0,-1 1 0 0 0,-1 0 0 0 0,1 0 0 0 0,-1 11-1 0 0,0-9 41 0 0,0 0 0 0 0,1 0 0 0 0,0 0-1 0 0,6 19 1 0 0,-4-18-140 0 0,-1 0-1 0 0,-1 0 1 0 0,0 0-1 0 0,-1 1 1 0 0,0 19-1 0 0,3 23 423 0 0,3-4-95 0 0,0-5 201 0 0,3 89-1 0 0,-8 24-87 0 0,0 15-4030 0 0,3-154 1060 0 0,6-19-1309 0 0,17-24-1981 0 0,-21 16 5889 0 0,-3 4-569 0 0,-3 2 46 0 0,1 0 0 0 0,0 0 0 0 0,-1 0 0 0 0,1-1 0 0 0,-1 1 0 0 0,1-1 0 0 0,-1 1 0 0 0,0-1 0 0 0,0 1 0 0 0,0-1 0 0 0,0 0 0 0 0,0 1 0 0 0,0-1 0 0 0,0 0 0 0 0,0 0 0 0 0,0 0 0 0 0,-1 0 0 0 0,1 0 0 0 0,-1 0 0 0 0,0 0 0 0 0,1-3 0 0 0,6-23-5675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7112 0 0,'-3'0'10411'0'0,"-8"10"-8664"0"0,10 11-1077 0 0,-1 1 1 0 0,-1 0-1 0 0,-1-1 1 0 0,-8 26-1 0 0,-4 22-26 0 0,13-47-440 0 0,1-1-1 0 0,1 1 1 0 0,3 31 0 0 0,0 0 268 0 0,-2-45-408 0 0,1-1 0 0 0,0 1 0 0 0,0-1 0 0 0,1 0 0 0 0,0 1 0 0 0,0-1 0 0 0,1 0 0 0 0,-1 0 0 0 0,6 7 0 0 0,7 3 68 0 0,3 9 77 0 0,-15-20-162 0 0,0-1 0 0 0,0 1 1 0 0,1 0-1 0 0,0-1 0 0 0,0 0 0 0 0,0 0 1 0 0,1 0-1 0 0,-1 0 0 0 0,1-1 0 0 0,0 0 1 0 0,11 7-1 0 0,0-2 76 0 0,0 0-1 0 0,25 9 1 0 0,-37-17-98 0 0,9 9 72 0 0,2-1 11 0 0,6-5 30 0 0,-1-1-1 0 0,30 2 1 0 0,-42-5-91 0 0,-1 0 0 0 0,1-1-1 0 0,-1 0 1 0 0,1 0 0 0 0,-1-1 0 0 0,1 1 0 0 0,-1-2 0 0 0,0 1-1 0 0,0-1 1 0 0,8-4 0 0 0,-15 7-43 0 0,5-2 24 0 0,0 0 0 0 0,-1 0 1 0 0,1-1-1 0 0,-1 0 1 0 0,0 0-1 0 0,0 0 0 0 0,0 0 1 0 0,0-1-1 0 0,0 1 1 0 0,-1-1-1 0 0,1 0 1 0 0,-1 0-1 0 0,5-9 0 0 0,-7 12-17 0 0,-1-1-1 0 0,1 1 0 0 0,0 0 0 0 0,0 0 0 0 0,0 0 0 0 0,0 0 0 0 0,-1 0 0 0 0,2 0 1 0 0,-1 0-1 0 0,0 0 0 0 0,0 1 0 0 0,0-1 0 0 0,0 0 0 0 0,0 1 0 0 0,1-1 0 0 0,-1 1 1 0 0,2-1-1 0 0,11-8 61 0 0,-11 3-8 0 0,1-1 0 0 0,-1 1 0 0 0,0-1-1 0 0,0 0 1 0 0,3-10 0 0 0,8-20 321 0 0,-12 21-177 0 0,-1-35 135 0 0,0 11-40 0 0,-4-52 0 0 0,2 82-260 0 0,-1 0 0 0 0,0 0 0 0 0,0 0 0 0 0,0 1 0 0 0,-1-1 0 0 0,-1 1 1 0 0,0-1-1 0 0,0 1 0 0 0,-1 0 0 0 0,-8-12 0 0 0,11 19-19 0 0,0-1 0 0 0,-1 1 0 0 0,1-1 0 0 0,-1 1 1 0 0,1 0-1 0 0,-1 0 0 0 0,0 0 0 0 0,0 0 0 0 0,0 0 0 0 0,-6-2 0 0 0,-16-12 80 0 0,22 14-98 0 0,0 0-1 0 0,0 0 0 0 0,-1 0 0 0 0,1 0 1 0 0,-1 0-1 0 0,1 1 0 0 0,-1 0 0 0 0,0 0 1 0 0,0 0-1 0 0,1 0 0 0 0,-1 0 1 0 0,-8 0-1 0 0,-58-1-110 0 0,50 3-25 0 0,4-1-2 0 0,-7-1-593 0 0,0 1 0 0 0,-46 7-1 0 0,34-4-467 0 0,33-3 1119 0 0,-1 0-1 0 0,1 0 1 0 0,0 0 0 0 0,-1 0-1 0 0,1 1 1 0 0,0-1-1 0 0,0 1 1 0 0,-1-1-1 0 0,1 1 1 0 0,0 0-1 0 0,0 0 1 0 0,0 0-1 0 0,0 0 1 0 0,0 0-1 0 0,-4 2 1 0 0,-54 19-1643 0 0,48-19 821 0 0,-1 0 0 0 0,1 1 0 0 0,0 1 0 0 0,-17 9 0 0 0,7-6-1098 0 0,19-8 1465 0 0,0 1 0 0 0,0 0 0 0 0,0-1 0 0 0,1 1 0 0 0,-1 1 0 0 0,0-1 0 0 0,1 0 0 0 0,-1 1 0 0 0,1-1 0 0 0,-4 3 0 0 0,-3 3-7132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 3536 0 0,'0'0'2309'0'0,"-2"-37"14653"0"0,1 38-16860 0 0,-1 0-1 0 0,0-1 1 0 0,1 1-1 0 0,-1 0 1 0 0,0 0-1 0 0,1 0 1 0 0,-1 1-1 0 0,1-1 0 0 0,0 0 1 0 0,-1 0-1 0 0,1 1 1 0 0,0-1-1 0 0,0 1 1 0 0,0-1-1 0 0,0 1 1 0 0,0-1-1 0 0,0 1 1 0 0,0 0-1 0 0,0-1 1 0 0,1 1-1 0 0,-1 0 1 0 0,0 3-1 0 0,-9 39 449 0 0,1 253 1329 0 0,7-262-1686 0 0,1-26-157 0 0,0 0 0 0 0,1 0 1 0 0,-1-1-1 0 0,2 1 0 0 0,-1 0 0 0 0,1 0 1 0 0,1 0-1 0 0,0-1 0 0 0,0 1 1 0 0,4 10-1 0 0,4 2 1 0 0,0 1 0 0 0,10 41-1 0 0,-2-9-37 0 0,-18-52 2 0 0,1-1-1 0 0,0 0 1 0 0,-1 1 0 0 0,1-1-1 0 0,0 0 1 0 0,0 0 0 0 0,0 1-1 0 0,0-1 1 0 0,0 0 0 0 0,0 0-1 0 0,0 0 1 0 0,0 0-1 0 0,0 0 1 0 0,2 1 0 0 0,7 7-16 0 0,10 11-5 0 0,3 6-23 0 0,-22-25 38 0 0,-1 0 1 0 0,1 0-1 0 0,-1 0 0 0 0,1 0 0 0 0,0 0 1 0 0,-1 0-1 0 0,1 0 0 0 0,0-1 1 0 0,0 1-1 0 0,-1 0 0 0 0,1 0 0 0 0,0-1 1 0 0,0 1-1 0 0,0 0 0 0 0,0-1 0 0 0,0 1 1 0 0,0-1-1 0 0,0 0 0 0 0,2 1 1 0 0,-2 0-10 0 0,0-1 1 0 0,0 0-1 0 0,0 1 1 0 0,0-1-1 0 0,1 1 1 0 0,-2 0-1 0 0,1-1 1 0 0,0 1-1 0 0,0-1 1 0 0,0 1-1 0 0,0 0 1 0 0,0 0-1 0 0,0 0 1 0 0,-1 0-1 0 0,1-1 1 0 0,0 1 0 0 0,-1 0-1 0 0,1 0 1 0 0,0 2-1 0 0,1 0-75 0 0,0 0 0 0 0,0-1 0 0 0,0 1 0 0 0,0-1 0 0 0,0 1 0 0 0,0-1 0 0 0,1 0-1 0 0,-1 0 1 0 0,1 0 0 0 0,-1 0 0 0 0,1 0 0 0 0,0-1 0 0 0,0 1 0 0 0,0-1 0 0 0,0 0 0 0 0,0 0 0 0 0,0 0 0 0 0,0 0-1 0 0,0 0 1 0 0,0-1 0 0 0,4 1 0 0 0,19 8-504 0 0,-16-8 584 0 0,-7-1 2 0 0,0 1 1 0 0,-1-1 0 0 0,1 0 0 0 0,0 0 0 0 0,0 0 0 0 0,-1 0 0 0 0,1 0 0 0 0,0-1 0 0 0,0 1 0 0 0,-1-1 0 0 0,1 1 0 0 0,0-1 0 0 0,-1 0-1 0 0,1 0 1 0 0,-1-1 0 0 0,1 1 0 0 0,3-3 0 0 0,29-22-84 0 0,9-41-125 0 0,-27 41 79 0 0,-9 12 73 0 0,16-5-85 0 0,-11-13-24 0 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14 5920 0 0,'-40'-7'8331'0'0,"-6"0"-5724"0"0,36 7-2345 0 0,1 0 0 0 0,-1 1 0 0 0,1 0 0 0 0,-1 0 0 0 0,1 1 0 0 0,-1 0 0 0 0,1 1 0 0 0,0 0 0 0 0,0 0 0 0 0,0 1 0 0 0,1 0 0 0 0,-1 1-1 0 0,1 0 1 0 0,-15 11 0 0 0,-13 5 222 0 0,32-19-447 0 0,0-1 0 0 0,0 1 1 0 0,0 0-1 0 0,1 0 0 0 0,-1 0 0 0 0,1 0 0 0 0,-1 1 0 0 0,1-1 1 0 0,0 1-1 0 0,0 0 0 0 0,0 0 0 0 0,0 0 0 0 0,1 1 1 0 0,-5 5-1 0 0,0 6 121 0 0,1 0 0 0 0,1-1 1 0 0,0 2-1 0 0,-4 19 0 0 0,8-28-78 0 0,0 1 1 0 0,0-1-1 0 0,1 1 1 0 0,0-1-1 0 0,0 1 0 0 0,1-1 1 0 0,0 1-1 0 0,0-1 0 0 0,1 1 1 0 0,0-1-1 0 0,4 11 1 0 0,5 7 163 0 0,-10-19-191 0 0,2 0 0 0 0,-1-1 0 0 0,1 1-1 0 0,-1-1 1 0 0,1 0 0 0 0,1 0 0 0 0,-1 0 0 0 0,7 7 0 0 0,5 2 79 0 0,-8-8-57 0 0,0 0 1 0 0,-1 1-1 0 0,0 0 1 0 0,10 14-1 0 0,-10-5 1 0 0,-5-14-63 0 0,0 0 1 0 0,-1 0 0 0 0,1 0-1 0 0,0 0 1 0 0,0 0-1 0 0,0 0 1 0 0,1 0 0 0 0,-1 0-1 0 0,0-1 1 0 0,1 1-1 0 0,-1 0 1 0 0,1-1 0 0 0,-1 1-1 0 0,4 1 1 0 0,23 32 235 0 0,-1 0 9 0 0,-19-26-164 0 0,0 1 1 0 0,0 0 0 0 0,-1 0-1 0 0,-1 0 1 0 0,0 1 0 0 0,9 22-1 0 0,-8-18-14 0 0,17 19 286 0 0,-21-31-324 0 0,-1 0 1 0 0,1 1-1 0 0,-1-1 1 0 0,1 0-1 0 0,-1 1 0 0 0,0-1 1 0 0,0 1-1 0 0,-1 0 1 0 0,1 0-1 0 0,-1 0 0 0 0,2 6 1 0 0,3 18 205 0 0,-5-25-212 0 0,1-1 1 0 0,-1 1 0 0 0,-1 0 0 0 0,1 0-1 0 0,0 0 1 0 0,-1 0 0 0 0,1 0 0 0 0,-1 0 0 0 0,0 0-1 0 0,0 0 1 0 0,0 0 0 0 0,-1 0 0 0 0,1 0-1 0 0,-1 0 1 0 0,-1 5 0 0 0,0-6-31 0 0,0 1-1 0 0,0 0 1 0 0,0-1 0 0 0,-1 0-1 0 0,1 1 1 0 0,-1-1 0 0 0,0 0-1 0 0,0 0 1 0 0,1 0 0 0 0,-1-1 0 0 0,0 1-1 0 0,-1-1 1 0 0,1 0 0 0 0,0 0-1 0 0,0 0 1 0 0,-1 0 0 0 0,1 0-1 0 0,0 0 1 0 0,-7-1 0 0 0,-73 4-1263 0 0,71-4 781 0 0,7 0 156 0 0,0-1 0 0 0,0 1 0 0 0,0-1 0 0 0,0 0 0 0 0,1 0-1 0 0,-1-1 1 0 0,0 1 0 0 0,1-1 0 0 0,-1 0 0 0 0,1 0 0 0 0,0-1 0 0 0,-5-2 0 0 0,-22-11-1843 0 0,29 13 1886 0 0,0 1 0 0 0,0 0 1 0 0,1-1-1 0 0,-1 0 0 0 0,1 1 0 0 0,-1-1 0 0 0,1 0 0 0 0,0 1 0 0 0,0-1 0 0 0,0 0 0 0 0,1 0 0 0 0,-1 0 0 0 0,0 0 0 0 0,1 0 0 0 0,0 0 0 0 0,0 0 0 0 0,0-4 0 0 0,-3-17-1908 0 0,-3-1-846 0 0,5 11-3455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5712 0 0,'6'10'12222'0'0,"2"24"-9454"0"0,0-4-2517 0 0,2-9 78 0 0,-2 0 1 0 0,0 0-1 0 0,-1 1 1 0 0,4 23-1 0 0,16 46 129 0 0,-20-70-350 0 0,-1 1 0 0 0,-1-1 0 0 0,0 1 1 0 0,1 36-1 0 0,-1-16 84 0 0,1-2-24 0 0,-1-13-21 0 0,1 49 0 0 0,-7-69-131 0 0,2-1 0 0 0,-1 0 0 0 0,1 1 0 0 0,0-1 1 0 0,0 0-1 0 0,1 1 0 0 0,0-1 0 0 0,0 0 0 0 0,1 0 1 0 0,-1-1-1 0 0,1 1 0 0 0,5 7 0 0 0,-8-13-10 0 0,0 1 0 0 0,1-1-1 0 0,-1 1 1 0 0,0-1 0 0 0,0 1-1 0 0,1-1 1 0 0,-1 0 0 0 0,0 1-1 0 0,1-1 1 0 0,-1 1-1 0 0,1-1 1 0 0,-1 0 0 0 0,0 0-1 0 0,1 1 1 0 0,-1-1 0 0 0,1 0-1 0 0,-1 0 1 0 0,1 1 0 0 0,-1-1-1 0 0,1 0 1 0 0,-1 0 0 0 0,1 0-1 0 0,-1 0 1 0 0,1 0 0 0 0,-1 0-1 0 0,1 0 1 0 0,-1 0 0 0 0,1 0-1 0 0,-1 0 1 0 0,1 0 0 0 0,-1 0-1 0 0,1 0 1 0 0,-1 0 0 0 0,1 0-1 0 0,-1 0 1 0 0,1-1 0 0 0,-1 1-1 0 0,1 0 1 0 0,-1 0 0 0 0,0-1-1 0 0,1 1 1 0 0,-1 0 0 0 0,1-1-1 0 0,-1 1 1 0 0,0 0 0 0 0,1-1-1 0 0,-1 1 1 0 0,0 0-1 0 0,1-1 1 0 0,-1 1 0 0 0,0-1-1 0 0,0 1 1 0 0,1-1 0 0 0,-1 1-1 0 0,0-1 1 0 0,0 1 0 0 0,0-1-1 0 0,0 1 1 0 0,1-1 0 0 0,4-35 372 0 0,-3 9-184 0 0,1-1 0 0 0,1 1 1 0 0,1 0-1 0 0,10-30 1 0 0,-13 31-105 0 0,2-17 66 0 0,12 6 96 0 0,-15 35-227 0 0,0-1 1 0 0,0 1-1 0 0,0-1 0 0 0,0 1 0 0 0,1 0 1 0 0,-1 0-1 0 0,1-1 0 0 0,-1 1 0 0 0,1 0 1 0 0,0 1-1 0 0,0-1 0 0 0,0 0 0 0 0,0 0 1 0 0,0 1-1 0 0,0-1 0 0 0,0 1 0 0 0,1 0 0 0 0,-1 0 1 0 0,1 0-1 0 0,4-2 0 0 0,-6 3-8 0 0,1-1-1 0 0,-1 1 0 0 0,0 0 0 0 0,1-1 1 0 0,-1 1-1 0 0,0 0 0 0 0,1 0 0 0 0,-1 0 1 0 0,1 0-1 0 0,-1 0 0 0 0,0 0 1 0 0,1 1-1 0 0,-1-1 0 0 0,0 0 0 0 0,1 1 1 0 0,-1-1-1 0 0,0 1 0 0 0,1-1 0 0 0,-1 1 1 0 0,0 0-1 0 0,0-1 0 0 0,0 1 1 0 0,0 0-1 0 0,0 0 0 0 0,0 0 0 0 0,0 0 1 0 0,0 0-1 0 0,0 0 0 0 0,0 0 0 0 0,0 0 1 0 0,0 0-1 0 0,-1 1 0 0 0,1-1 1 0 0,0 0-1 0 0,-1 0 0 0 0,1 1 0 0 0,-1-1 1 0 0,0 0-1 0 0,1 1 0 0 0,-1 1 0 0 0,25 106 296 0 0,-21-98-243 0 0,-2 1-1 0 0,1 0 1 0 0,-2 0-1 0 0,1 0 1 0 0,-1 14-1 0 0,3 21 33 0 0,-2-29-45 0 0,0 0-1 0 0,-1 0 0 0 0,-1 1 1 0 0,-2 21-1 0 0,0 4 16 0 0,-7 5-33 0 0,9-46-41 0 0,0 0 0 0 0,-1 0 1 0 0,0 0-1 0 0,0-1 1 0 0,1 1-1 0 0,-2 0 0 0 0,1 0 1 0 0,0-1-1 0 0,0 1 0 0 0,-1-1 1 0 0,0 1-1 0 0,1-1 0 0 0,-1 1 1 0 0,0-1-1 0 0,0 0 0 0 0,0 0 1 0 0,0 0-1 0 0,-1 0 0 0 0,1-1 1 0 0,-1 1-1 0 0,1 0 1 0 0,-1-1-1 0 0,1 0 0 0 0,-5 2 1 0 0,-13 10-339 0 0,18-12 193 0 0,0 0 0 0 0,1 1-1 0 0,-1-1 1 0 0,0-1 0 0 0,0 1 0 0 0,1 0 0 0 0,-1 0-1 0 0,0-1 1 0 0,0 1 0 0 0,0-1 0 0 0,0 1 0 0 0,0-1-1 0 0,0 0 1 0 0,0 0 0 0 0,0 0 0 0 0,0 0-1 0 0,0 0 1 0 0,0 0 0 0 0,0-1 0 0 0,0 1 0 0 0,0-1-1 0 0,0 1 1 0 0,0-1 0 0 0,1 0 0 0 0,-1 0-1 0 0,0 0 1 0 0,0 0 0 0 0,1 0 0 0 0,-1 0 0 0 0,0 0-1 0 0,1 0 1 0 0,-1-1 0 0 0,1 1 0 0 0,0-1-1 0 0,-2-1 1 0 0,-7-9-968 0 0,9 11 1026 0 0,0 0 0 0 0,0 1 0 0 0,1-1 0 0 0,-1 0 0 0 0,0 0 0 0 0,0 0 0 0 0,1 0 0 0 0,-1 0 0 0 0,0 0 0 0 0,1 0 0 0 0,-1 0 0 0 0,1 0 0 0 0,0 0 0 0 0,-1 0 0 0 0,1 0 0 0 0,0 0 0 0 0,-1 0 0 0 0,1 0 0 0 0,0-1 0 0 0,0 1 0 0 0,0-2 0 0 0,-2-31-1864 0 0,0 22 135 0 0,2 0 1 0 0,-1 0-1 0 0,1 0 0 0 0,4-23 1 0 0,-3 4-4370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6072 0 0,'0'0'5261'0'0,"-6"0"-1158"0"0,-16 1-1448 0 0,7 10-1752 0 0,7-6-622 0 0,0 0 0 0 0,0 1 1 0 0,1 1-1 0 0,0-1 1 0 0,0 1-1 0 0,0 0 0 0 0,-10 16 1 0 0,16-20-216 0 0,-1 0 1 0 0,0 0-1 0 0,0 0 0 0 0,0 0 1 0 0,0-1-1 0 0,0 1 1 0 0,0-1-1 0 0,-1 1 1 0 0,-4 3-1 0 0,-18 23 390 0 0,-14 18 26 0 0,30-33-342 0 0,-12 15 134 0 0,-47 56 446 0 0,51-38-615 0 0,17-47-103 0 0,0 1 0 0 0,-1-1 0 0 0,1 0 0 0 0,0 1 0 0 0,0-1 0 0 0,0 1 0 0 0,0-1 1 0 0,0 0-1 0 0,0 1 0 0 0,0-1 0 0 0,1 1 0 0 0,-1-1 0 0 0,0 0 0 0 0,0 1 0 0 0,0-1 0 0 0,0 0 0 0 0,0 1 0 0 0,1-1 0 0 0,-1 0 0 0 0,0 1 1 0 0,0-1-1 0 0,1 0 0 0 0,-1 1 0 0 0,0-1 0 0 0,0 0 0 0 0,1 1 0 0 0,-1-1 0 0 0,0 0 0 0 0,1 0 0 0 0,-1 0 0 0 0,0 1 0 0 0,1-1 0 0 0,-1 0 1 0 0,1 0-1 0 0,-1 0 0 0 0,0 0 0 0 0,1 0 0 0 0,-1 1 0 0 0,0-1 0 0 0,1 0 0 0 0,-1 0 0 0 0,1 0 0 0 0,-1 0 0 0 0,0 0 0 0 0,2-1 0 0 0,26 6-74 0 0,-20-6 75 0 0,1 0 0 0 0,-1-1 0 0 0,0 0 1 0 0,1-1-1 0 0,-1 1 0 0 0,0-2 0 0 0,0 1 1 0 0,-1-1-1 0 0,9-5 0 0 0,7-3 5 0 0,-21 11-8 0 0,-1 0 0 0 0,1 0 0 0 0,-1 1 0 0 0,1-1 0 0 0,-1 0 0 0 0,0-1 0 0 0,1 1 0 0 0,-1 0 0 0 0,0 0 0 0 0,0-1 0 0 0,0 1 0 0 0,0 0 0 0 0,0-1 0 0 0,0 1 0 0 0,0-1 0 0 0,-1 1 0 0 0,2-3 0 0 0,5-9 0 0 0,14-2-18 0 0,-16 12 13 0 0,-1 1 1 0 0,0-1-1 0 0,-1 0 1 0 0,1 0-1 0 0,0 0 0 0 0,-1 0 1 0 0,4-6-1 0 0,7-7 5 0 0,-10 12 25 0 0,0 0 0 0 0,0-1 0 0 0,-1 1-1 0 0,1 0 1 0 0,-1-1 0 0 0,0 0 0 0 0,0 0 0 0 0,-1 0-1 0 0,0 0 1 0 0,0 0 0 0 0,0 0 0 0 0,2-10 0 0 0,-3 11 52 0 0,-1 0 1 0 0,1 0-1 0 0,0 0 1 0 0,1 0 0 0 0,-1 0-1 0 0,1 1 1 0 0,-1-1-1 0 0,1 1 1 0 0,4-6 0 0 0,-4 6 1108 0 0,-3 12-807 0 0,6 57 115 0 0,-4-61-466 0 0,-1-1-1 0 0,1 0 1 0 0,1 0 0 0 0,-1 1 0 0 0,0-1-1 0 0,1 0 1 0 0,0 0 0 0 0,0 0 0 0 0,0-1-1 0 0,1 1 1 0 0,-1 0 0 0 0,5 4-1 0 0,-6-7-18 0 0,0 0-1 0 0,0 0 0 0 0,0 0 0 0 0,-1 0 1 0 0,1 0-1 0 0,0 1 0 0 0,0-1 0 0 0,-1 0 0 0 0,1 1 1 0 0,-1-1-1 0 0,1 0 0 0 0,-1 1 0 0 0,1-1 1 0 0,-1 1-1 0 0,0-1 0 0 0,0 0 0 0 0,0 1 0 0 0,0-1 1 0 0,0 1-1 0 0,0 1 0 0 0,5 30 143 0 0,52 118 361 0 0,-47-111-263 0 0,4 49 0 0 0,1-2 96 0 0,-11-53-212 0 0,-1 1-1 0 0,-4 58 1 0 0,1-43-7 0 0,0-43-108 0 0,0 0-1 0 0,-1 0 1 0 0,0 0 0 0 0,0 0-1 0 0,0 0 1 0 0,-1 0 0 0 0,0 0-1 0 0,-5 11 1 0 0,4-14-24 0 0,1 0-1 0 0,0-1 1 0 0,-1 1 0 0 0,1-1 0 0 0,-1 0-1 0 0,0 1 1 0 0,0-1 0 0 0,0-1 0 0 0,0 1-1 0 0,-1 0 1 0 0,1-1 0 0 0,-1 0 0 0 0,0 0-1 0 0,0 0 1 0 0,-5 2 0 0 0,1-1-338 0 0,1-1 1 0 0,0 0-1 0 0,-1 0 1 0 0,1-1-1 0 0,-1 0 0 0 0,1 0 1 0 0,-1-1-1 0 0,1 0 1 0 0,-13-1-1 0 0,16 0 77 0 0,1 1-1 0 0,0-1 1 0 0,0 0-1 0 0,-1 0 0 0 0,1 0 1 0 0,0-1-1 0 0,0 1 1 0 0,0-1-1 0 0,0 1 0 0 0,1-1 1 0 0,-1 0-1 0 0,0 0 1 0 0,1 0-1 0 0,-1-1 1 0 0,1 1-1 0 0,0-1 0 0 0,0 1 1 0 0,0-1-1 0 0,0 0 1 0 0,0 1-1 0 0,0-1 0 0 0,1 0 1 0 0,-1 0-1 0 0,-1-7 1 0 0,-6-34-3093 0 0,7 4-1992 0 0,2 8-1749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10952 0 0,'-2'0'472'0'0,"1"1"0"0"0,0 0 0 0 0,0-1 0 0 0,-1 1 0 0 0,1 0 0 0 0,0 0 0 0 0,0 0 0 0 0,0 0 0 0 0,0 0 0 0 0,0 0 0 0 0,0 0 0 0 0,0 0 0 0 0,0 0 0 0 0,0 2 0 0 0,-8 23 2818 0 0,8 36-1354 0 0,1-43-741 0 0,9 79-347 0 0,9-13-727 0 0,-14-59-465 0 0,1 5-3567 0 0,-5-37-1243 0 0,0 2 4141 0 0,0 1 0 0 0,1 0 0 0 0,-1-1-1 0 0,1 1 1 0 0,0 0 0 0 0,0 0 0 0 0,2-4 0 0 0,-1-4-4647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9448 0 0,'1'58'8928'0'0,"0"-34"-8332"0"0,2 0 0 0 0,0 0 1 0 0,10 31-1 0 0,2 52 570 0 0,2-46-492 0 0,13 89-1 0 0,-27-118-535 0 0,-3-25-114 0 0,0-1-1 0 0,0 0 1 0 0,1 1-1 0 0,0-1 1 0 0,1 1-1 0 0,2 6 1 0 0,7 33 188 0 0,-11-42-192 0 0,1 0-1 0 0,-1 0 1 0 0,1 0-1 0 0,0 0 0 0 0,0 0 1 0 0,0 0-1 0 0,0 0 1 0 0,1-1-1 0 0,0 1 1 0 0,0 0-1 0 0,0-1 1 0 0,3 5-1 0 0,9 17 60 0 0,-14-24-74 0 0,1 1 0 0 0,-1-1 1 0 0,1 0-1 0 0,-1 0 1 0 0,1 0-1 0 0,-1 1 0 0 0,1-1 1 0 0,-1 0-1 0 0,1 0 1 0 0,0 0-1 0 0,0 0 0 0 0,0 0 1 0 0,0 0-1 0 0,0 0 0 0 0,0 0 1 0 0,0-1-1 0 0,0 1 1 0 0,0 0-1 0 0,0 0 0 0 0,0-1 1 0 0,0 1-1 0 0,0-1 1 0 0,2 1-1 0 0,7 4 88 0 0,-9-4-88 0 0,-1-1 0 0 0,0 1-1 0 0,1-1 1 0 0,-1 0 0 0 0,1 0-1 0 0,-1 1 1 0 0,0-1-1 0 0,1 0 1 0 0,-1 0 0 0 0,1 1-1 0 0,-1-1 1 0 0,1 0 0 0 0,-1 0-1 0 0,1 0 1 0 0,-1 0-1 0 0,1 0 1 0 0,-1 0 0 0 0,0 1-1 0 0,1-1 1 0 0,-1 0 0 0 0,1-1-1 0 0,-1 1 1 0 0,1 0-1 0 0,-1 0 1 0 0,1 0 0 0 0,-1 0-1 0 0,1 0 1 0 0,-1 0 0 0 0,1 0-1 0 0,-1-1 1 0 0,1 1-1 0 0,-1 0 1 0 0,0 0 0 0 0,1-1-1 0 0,-1 1 1 0 0,1 0 0 0 0,-1-1-1 0 0,0 1 1 0 0,1 0-1 0 0,-1-1 1 0 0,0 1 0 0 0,1-1-1 0 0,-1 1 1 0 0,0 0 0 0 0,0-1-1 0 0,0 1 1 0 0,1-1-1 0 0,-1 1 1 0 0,0-1 0 0 0,0 0-1 0 0,17-24 53 0 0,-14 23-57 0 0,-1 0 0 0 0,0-1 0 0 0,0 1 0 0 0,0-1 0 0 0,-1 0 0 0 0,1 0 0 0 0,-1 0 0 0 0,0 1 0 0 0,1-1 0 0 0,-1 0 0 0 0,0-1-1 0 0,-1 1 1 0 0,1 0 0 0 0,0-4 0 0 0,0 2 23 0 0,0-1-1 0 0,0 1 1 0 0,1-1-1 0 0,-1 1 1 0 0,1 0-1 0 0,0-1 1 0 0,1 1-1 0 0,0 0 1 0 0,-1 0-1 0 0,1 1 1 0 0,1-1-1 0 0,5-6 1 0 0,1-1 77 0 0,1 1 1 0 0,0 0-1 0 0,16-12 1 0 0,-26 22-71 0 0,1-1 0 0 0,-1 1-1 0 0,1 0 1 0 0,-1 0 0 0 0,1 0 0 0 0,0 0 0 0 0,-1 0-1 0 0,1 0 1 0 0,0 1 0 0 0,0-1 0 0 0,-1 0 0 0 0,1 1-1 0 0,0 0 1 0 0,0-1 0 0 0,0 1 0 0 0,0 0 0 0 0,-1 0-1 0 0,1 0 1 0 0,0 0 0 0 0,3 1 0 0 0,-4-1-2 0 0,1 1 1 0 0,-1 0 0 0 0,0 0 0 0 0,0 0-1 0 0,1 0 1 0 0,-1 0 0 0 0,0 0-1 0 0,0 0 1 0 0,0 0 0 0 0,0 1 0 0 0,0-1-1 0 0,0 0 1 0 0,-1 1 0 0 0,1-1-1 0 0,0 1 1 0 0,-1-1 0 0 0,1 1 0 0 0,-1-1-1 0 0,1 2 1 0 0,2 11 128 0 0,-2 0 0 0 0,1 0 0 0 0,-1 0 0 0 0,-2 18 0 0 0,1-17-78 0 0,0-2-31 0 0,0 1 0 0 0,-1 0 0 0 0,0-1 0 0 0,-1 1 0 0 0,0-1 0 0 0,-1 0 0 0 0,-5 14 0 0 0,2-9-8 0 0,5-15-50 0 0,0 0 1 0 0,0 1 0 0 0,0-1 0 0 0,0 0 0 0 0,-1 0 0 0 0,1 0-1 0 0,-1 0 1 0 0,-4 5 0 0 0,-6 13-365 0 0,12-19 339 0 0,-1-1-1 0 0,1 0 0 0 0,0 0 1 0 0,-1 0-1 0 0,1 0 1 0 0,-1 0-1 0 0,0 1 0 0 0,1-1 1 0 0,-1 0-1 0 0,0 0 1 0 0,1 0-1 0 0,-1-1 0 0 0,0 1 1 0 0,0 0-1 0 0,0 0 1 0 0,0 0-1 0 0,0-1 0 0 0,0 1 1 0 0,0 0-1 0 0,0-1 1 0 0,0 1-1 0 0,0-1 1 0 0,0 1-1 0 0,-1-1 0 0 0,1 0 1 0 0,0 1-1 0 0,-2-1 1 0 0,-42 10-2663 0 0,43-11 2409 0 0,0 1 0 0 0,0 0 0 0 0,0-1 0 0 0,0 0-1 0 0,0 1 1 0 0,0-1 0 0 0,0 0 0 0 0,1 0 0 0 0,-1 0-1 0 0,0 0 1 0 0,1 0 0 0 0,-1-1 0 0 0,0 1 0 0 0,1 0-1 0 0,0-1 1 0 0,-1 1 0 0 0,1-1 0 0 0,0 0 0 0 0,0 1-1 0 0,0-1 1 0 0,0 0 0 0 0,0 0 0 0 0,0 0 0 0 0,0 1-1 0 0,1-1 1 0 0,-1 0 0 0 0,0-3 0 0 0,-3-3-1443 0 0,3-13-3840 0 0,1 8-278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263 252 7904 0 0,'-1'3'5554'0'0,"-10"9"-1801"0"0,1-4-3265 0 0,0-1 0 0 0,0 1 0 0 0,0 1-1 0 0,1-1 1 0 0,0 2 0 0 0,1-1-1 0 0,0 1 1 0 0,-10 16 0 0 0,-49 93 515 0 0,49-83-561 0 0,-28 56 285 0 0,23-3-103 0 0,23-88-620 0 0,-1 1-1 0 0,0-1 1 0 0,0 1 0 0 0,1-1 0 0 0,-1 1 0 0 0,1 0 0 0 0,0-1 0 0 0,-1 1 0 0 0,1 0 0 0 0,0-1 0 0 0,0 1 0 0 0,0 0 0 0 0,0-1 0 0 0,0 1 0 0 0,1 0 0 0 0,-1-1 0 0 0,0 1 0 0 0,1 0 0 0 0,-1-1 0 0 0,1 1 0 0 0,0-1-1 0 0,-1 1 1 0 0,1-1 0 0 0,0 1 0 0 0,0-1 0 0 0,0 0 0 0 0,0 1 0 0 0,0-1 0 0 0,0 0 0 0 0,1 0 0 0 0,-1 1 0 0 0,0-1 0 0 0,1 0 0 0 0,-1 0 0 0 0,0-1 0 0 0,1 1 0 0 0,-1 0 0 0 0,1 0 0 0 0,0-1 0 0 0,-1 1 0 0 0,1-1-1 0 0,-1 1 1 0 0,1-1 0 0 0,0 0 0 0 0,2 1 0 0 0,1-1-26 0 0,-1 0-1 0 0,0 0 0 0 0,1 0 1 0 0,-1-1-1 0 0,0 0 1 0 0,1 1-1 0 0,-1-1 0 0 0,0-1 1 0 0,0 1-1 0 0,0-1 1 0 0,0 1-1 0 0,0-1 0 0 0,0 0 1 0 0,0-1-1 0 0,-1 1 0 0 0,1-1 1 0 0,-1 1-1 0 0,5-5 1 0 0,0-3-27 0 0,9-8-70 0 0,-1-1-1 0 0,21-32 1 0 0,-32 40 118 0 0,0 0 0 0 0,-1 0 1 0 0,-1 0-1 0 0,5-20 0 0 0,7-25 106 0 0,-11 39-38 0 0,-1-1-1 0 0,-1 1 1 0 0,0 0 0 0 0,-1-1-1 0 0,-1 0 1 0 0,-2-23-1 0 0,1-7 195 0 0,-2 3 292 0 0,-11-68-1 0 0,11 97-353 0 0,-15-32 664 0 0,9 25-557 0 0,6 12-4 0 0,-6-20 339 0 0,8 30-613 0 0,1 0 0 0 0,0 0 0 0 0,-1 1 0 0 0,1-1 0 0 0,0 0 0 0 0,-1 0 0 0 0,1 1 0 0 0,-1-1 0 0 0,1 0 0 0 0,-1 0 0 0 0,1 1 0 0 0,-1-1 0 0 0,0 1 0 0 0,1-1 0 0 0,-1 0 0 0 0,0 1 0 0 0,1-1 0 0 0,-1 1 0 0 0,0 0 0 0 0,0-1 0 0 0,1 1 0 0 0,-1-1 0 0 0,0 1 0 0 0,-1 0 0 0 0,0 0 446 0 0,1 6-479 0 0,0 0 0 0 0,0 0 0 0 0,1 0 0 0 0,-1 0-1 0 0,1 0 1 0 0,1 0 0 0 0,1 11 0 0 0,-1 10-23 0 0,-1-12-23 0 0,0-8-69 0 0,-1 1 0 0 0,1 0 0 0 0,1 0 0 0 0,-1-1 0 0 0,2 1 0 0 0,-1 0-1 0 0,1-1 1 0 0,2 9 0 0 0,1-4-401 0 0,-2 0 0 0 0,0 1-1 0 0,0-1 1 0 0,1 22 0 0 0,-3-31 359 0 0,-1 0 0 0 0,1 0 0 0 0,-1 0 0 0 0,1 0 1 0 0,0 0-1 0 0,0 0 0 0 0,0 0 0 0 0,1-1 1 0 0,-1 1-1 0 0,4 5 0 0 0,2 5-364 0 0,-5-4-405 0 0,1 0 1 0 0,-1-1-1 0 0,2 1 0 0 0,-1-1 0 0 0,9 14 0 0 0,17 13-6870 0 0,-20-30 1252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3640 0 0,'0'0'11302'0'0,"-27"2"-7007"0"0,22 2-4025 0 0,-1 0 0 0 0,1 1 1 0 0,-1-1-1 0 0,1 1 0 0 0,1 1 1 0 0,-1-1-1 0 0,1 1 0 0 0,-4 6 0 0 0,4-7-184 0 0,1 1 0 0 0,-1-1 0 0 0,0 0-1 0 0,0-1 1 0 0,-1 1 0 0 0,0-1-1 0 0,0 1 1 0 0,-8 4 0 0 0,6-4-31 0 0,-1 1 0 0 0,1-1 0 0 0,1 1 1 0 0,-1 1-1 0 0,1-1 0 0 0,0 1 0 0 0,-8 13 1 0 0,-12 12 68 0 0,10-10-88 0 0,1 1-1 0 0,-16 33 1 0 0,30-55-31 0 0,0 1-1 0 0,0-1 1 0 0,1 0-1 0 0,-1 1 1 0 0,1-1 0 0 0,-1 1-1 0 0,1-1 1 0 0,-1 1-1 0 0,1-1 1 0 0,0 1 0 0 0,0-1-1 0 0,0 1 1 0 0,0-1-1 0 0,0 1 1 0 0,0-1 0 0 0,0 1-1 0 0,0-1 1 0 0,1 1-1 0 0,-1-1 1 0 0,0 1 0 0 0,1-1-1 0 0,0 0 1 0 0,-1 1-1 0 0,1-1 1 0 0,1 2 0 0 0,0 0-9 0 0,1 0 1 0 0,0 0 0 0 0,0-1-1 0 0,0 1 1 0 0,0-1 0 0 0,0 0 0 0 0,7 4-1 0 0,-5-4 4 0 0,0 0 0 0 0,1-1 0 0 0,-1 1-1 0 0,1-1 1 0 0,-1 0 0 0 0,1-1 0 0 0,0 1-1 0 0,-1-1 1 0 0,1 0 0 0 0,0 0 0 0 0,0-1-1 0 0,-1 0 1 0 0,1 0 0 0 0,-1 0 0 0 0,1-1-1 0 0,-1 1 1 0 0,1-1 0 0 0,-1-1 0 0 0,0 1-1 0 0,0-1 1 0 0,5-3 0 0 0,-6 4 34 0 0,-1 0-1 0 0,1 0 1 0 0,-1-1-1 0 0,0 1 1 0 0,1-1 0 0 0,-1 0-1 0 0,0 0 1 0 0,-1 0-1 0 0,1 0 1 0 0,0 0 0 0 0,-1 0-1 0 0,0-1 1 0 0,0 0-1 0 0,0 1 1 0 0,0-1 0 0 0,0 0-1 0 0,-1 0 1 0 0,2-5-1 0 0,0-6 158 0 0,-1 0 1 0 0,-1 0-1 0 0,0-28 0 0 0,-1 40-183 0 0,0-129 1434 0 0,16 130-1181 0 0,-16 2-252 0 0,1 0 0 0 0,-1-1 1 0 0,1 1-1 0 0,0 0 0 0 0,-1 0 0 0 0,1 0 1 0 0,-1 1-1 0 0,1-1 0 0 0,-1 0 1 0 0,1 0-1 0 0,-1 0 0 0 0,1 0 0 0 0,-1 0 1 0 0,1 1-1 0 0,0-1 0 0 0,-1 0 1 0 0,0 0-1 0 0,1 1 0 0 0,-1-1 0 0 0,1 0 1 0 0,-1 1-1 0 0,1-1 0 0 0,-1 1 1 0 0,0-1-1 0 0,1 0 0 0 0,-1 1 0 0 0,0-1 1 0 0,1 1-1 0 0,-1-1 0 0 0,0 1 0 0 0,1-1 1 0 0,-1 1-1 0 0,0-1 0 0 0,0 1 1 0 0,0 0-1 0 0,0 1 0 0 0,1-1 1 0 0,-1 1-1 0 0,0-1 0 0 0,0 0 1 0 0,1 1-1 0 0,-1-1 0 0 0,1 0 1 0 0,-1 1-1 0 0,1-1 1 0 0,0 0-1 0 0,-1 1 0 0 0,1-1 1 0 0,0 0-1 0 0,0 0 0 0 0,0 0 1 0 0,0 0-1 0 0,1 1 1 0 0,12 21 190 0 0,-12-12-133 0 0,1-1 0 0 0,1 1 0 0 0,0-1 0 0 0,6 12 0 0 0,-8-18-52 0 0,0 1 0 0 0,0-1 0 0 0,-1 1 0 0 0,0 0 0 0 0,0 0 0 0 0,0 0 0 0 0,0 0 0 0 0,-1 0 0 0 0,1 0 0 0 0,-2 6 0 0 0,5 24 120 0 0,2-14 13 0 0,-1 1 1 0 0,-1-1-1 0 0,-1 1 1 0 0,0 35-1 0 0,15 153 1035 0 0,-17-193-1133 0 0,-1-1 14 0 0,1 0-1 0 0,-2 0 1 0 0,0 1 0 0 0,-6 26-1 0 0,-2-14 35 0 0,8-24-84 0 0,0 1 1 0 0,-1-1-1 0 0,0 1 1 0 0,0-1-1 0 0,0 0 1 0 0,-1 0-1 0 0,0 0 1 0 0,-4 6-1 0 0,4-7-8 0 0,0-1-1 0 0,0 0 1 0 0,0 1 0 0 0,0-1-1 0 0,-1 0 1 0 0,1-1 0 0 0,-1 1-1 0 0,0-1 1 0 0,0 1 0 0 0,0-1-1 0 0,0 0 1 0 0,-7 2-1 0 0,0-2-86 0 0,0 0-1 0 0,0-1 0 0 0,0 0 0 0 0,-15-1 0 0 0,18 0-282 0 0,0 0 0 0 0,1-1-1 0 0,-1 0 1 0 0,1 0 0 0 0,-1 0 0 0 0,1-1 0 0 0,0-1-1 0 0,-1 1 1 0 0,1-1 0 0 0,0 0 0 0 0,1-1 0 0 0,-1 1-1 0 0,0-1 1 0 0,1-1 0 0 0,0 1 0 0 0,0-1 0 0 0,1 0-1 0 0,-8-8 1 0 0,-1 2-1191 0 0,-1-2-970 0 0,-3-33-6898 0 0,16 22 2983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6880 0 0,'0'0'13569'0'0,"-2"34"-9736"0"0,-5-24-3501 0 0,6-10-317 0 0,0 1 0 0 0,1-1 0 0 0,-1 1 0 0 0,0 0-1 0 0,1-1 1 0 0,-1 1 0 0 0,1 0 0 0 0,-1-1-1 0 0,1 1 1 0 0,-1 0 0 0 0,1 0 0 0 0,0-1-1 0 0,-1 1 1 0 0,1 0 0 0 0,0 0 0 0 0,0 0 0 0 0,-1-1-1 0 0,1 1 1 0 0,0 0 0 0 0,0 1 0 0 0,-1 3 19 0 0,1 1 0 0 0,-1-1 1 0 0,-1 0-1 0 0,1 0 0 0 0,-1 0 1 0 0,0 0-1 0 0,-2 6 1 0 0,1-7-31 0 0,1 1 1 0 0,0 0-1 0 0,0 0 0 0 0,1 1 1 0 0,0-1-1 0 0,0 0 1 0 0,-1 7-1 0 0,-7 67-797 0 0,5-27-1736 0 0,-1 2-5203 0 0,4-44 4272 0 0,-7 0-3605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49 4544 0 0,'1'-4'1135'0'0,"1"1"1"0"0,0 0 0 0 0,-1-1-1 0 0,0 0 1 0 0,0 1 0 0 0,0-1-1 0 0,1-6 1 0 0,-5 8-657 0 0,0 0 1 0 0,0 1-1 0 0,0-1 1 0 0,0 1-1 0 0,-1 0 0 0 0,1 0 1 0 0,0 0-1 0 0,-1 0 1 0 0,-4 0-1 0 0,-64 1 2069 0 0,43 1-1978 0 0,25-1-506 0 0,1 0 0 0 0,-1 1 0 0 0,1-1 0 0 0,0 1 0 0 0,-1 0 1 0 0,1 0-1 0 0,0 0 0 0 0,0 0 0 0 0,-1 1 0 0 0,1-1 0 0 0,0 1 1 0 0,-2 2-1 0 0,-25 10 534 0 0,4-5-321 0 0,19-7-215 0 0,1-1 1 0 0,-1 1-1 0 0,0 1 1 0 0,1-1-1 0 0,0 1 0 0 0,-1 0 1 0 0,1 1-1 0 0,1-1 1 0 0,-1 1-1 0 0,0 1 1 0 0,1-1-1 0 0,0 1 0 0 0,0-1 1 0 0,0 2-1 0 0,-7 8 1 0 0,10-10-48 0 0,0-1 1 0 0,-1 0-1 0 0,0 0 1 0 0,0 0 0 0 0,0 0-1 0 0,0-1 1 0 0,0 1-1 0 0,0-1 1 0 0,-1 0-1 0 0,1 0 1 0 0,-1 0 0 0 0,-4 2-1 0 0,6-3-10 0 0,1 0 0 0 0,-1 1-1 0 0,0-1 1 0 0,0 1 0 0 0,1 0 0 0 0,-1-1-1 0 0,1 1 1 0 0,-1 0 0 0 0,1 0 0 0 0,0 0-1 0 0,0 0 1 0 0,0 0 0 0 0,0 0 0 0 0,0 1-1 0 0,0-1 1 0 0,0 3 0 0 0,-6 13 32 0 0,3-9-32 0 0,1 0 1 0 0,0 0-1 0 0,1 1 1 0 0,0 0-1 0 0,0-1 1 0 0,1 1 0 0 0,0 0-1 0 0,1 0 1 0 0,0 0-1 0 0,3 16 1 0 0,-1-8 26 0 0,2 0 0 0 0,0 0 0 0 0,1 0 0 0 0,13 30 0 0 0,-17-44-20 0 0,1 0 1 0 0,0 0 0 0 0,1 0-1 0 0,-1 0 1 0 0,1 0-1 0 0,0 0 1 0 0,-1-1-1 0 0,6 5 1 0 0,18 23 46 0 0,-5-2 44 0 0,1 0 1 0 0,2-2-1 0 0,1 0 1 0 0,46 37-1 0 0,-64-58-103 0 0,-1-3 1 0 0,0 2 0 0 0,0-1 0 0 0,-1 0 1 0 0,1 1-1 0 0,-1 0 0 0 0,-1 1 0 0 0,7 7 1 0 0,-10-11-2 0 0,-1-1 1 0 0,0 0 0 0 0,1 0-1 0 0,-1 0 1 0 0,1 0 0 0 0,0 0-1 0 0,-1 0 1 0 0,1 0-1 0 0,0 0 1 0 0,0 0 0 0 0,0 0-1 0 0,0 0 1 0 0,-1 0 0 0 0,1 0-1 0 0,0-1 1 0 0,2 2 0 0 0,-3-2-1 0 0,1 1 1 0 0,0-1-1 0 0,0 1 1 0 0,-1-1-1 0 0,1 1 1 0 0,0 0 0 0 0,-1-1-1 0 0,1 1 1 0 0,0 0-1 0 0,-1 0 1 0 0,1-1-1 0 0,-1 1 1 0 0,1 0-1 0 0,-1 0 1 0 0,0 0-1 0 0,1 0 1 0 0,-1 0 0 0 0,0-1-1 0 0,0 1 1 0 0,1 1-1 0 0,6 19 23 0 0,-6-19-19 0 0,-1-1 0 0 0,1 0 0 0 0,0 0 0 0 0,-1 1 0 0 0,1-1-1 0 0,-1 0 1 0 0,1 1 0 0 0,-1-1 0 0 0,0 1 0 0 0,1-1 0 0 0,-1 1 0 0 0,0-1 0 0 0,0 0 0 0 0,0 1 0 0 0,0-1 0 0 0,0 1 0 0 0,-1-1 0 0 0,1 1 0 0 0,0-1 0 0 0,-1 0 0 0 0,1 1 0 0 0,-1-1 0 0 0,1 1 0 0 0,-1-1 0 0 0,0 0 0 0 0,1 0 0 0 0,-1 1 0 0 0,-1 0 0 0 0,-6 9 46 0 0,7-9-45 0 0,0-1-1 0 0,0 1 1 0 0,0-1-1 0 0,0 1 1 0 0,0-1-1 0 0,0 0 1 0 0,0 1-1 0 0,-1-1 1 0 0,1 0-1 0 0,0 0 1 0 0,-1 0 0 0 0,1 0-1 0 0,-1 0 1 0 0,-3 1-1 0 0,-43 18 79 0 0,-48 15 58 0 0,83-32-125 0 0,-14 5 6 0 0,-1-2 1 0 0,0 0 0 0 0,-1-2 0 0 0,-38 0 0 0 0,57-4-420 0 0,0 0 0 0 0,1-1 0 0 0,-1 0 0 0 0,-12-4 0 0 0,19 5 243 0 0,1-1 0 0 0,-1 0 1 0 0,1 0-1 0 0,-1 0 0 0 0,1 0 1 0 0,0 0-1 0 0,-1 0 0 0 0,1-1 1 0 0,0 1-1 0 0,0-1 0 0 0,0 1 1 0 0,0-1-1 0 0,0 0 0 0 0,0 0 1 0 0,0 0-1 0 0,1 0 0 0 0,-1 0 0 0 0,1 0 1 0 0,0 0-1 0 0,-1-1 0 0 0,1 1 1 0 0,0-1-1 0 0,-1-4 0 0 0,0-2-241 0 0,2 7 279 0 0,0 1 0 0 0,0-1-1 0 0,0 1 1 0 0,-1-1-1 0 0,1 1 1 0 0,-1-1 0 0 0,1 1-1 0 0,-1-1 1 0 0,1 1 0 0 0,-1 0-1 0 0,0-1 1 0 0,0 1 0 0 0,0 0-1 0 0,0 0 1 0 0,0-1-1 0 0,-1 0 1 0 0,0-12-1223 0 0,1 0 441 0 0,1 9 455 0 0,-1 1 1 0 0,1 0 0 0 0,0 0 0 0 0,0 0-1 0 0,1-1 1 0 0,-1 1 0 0 0,1 0-1 0 0,0 0 1 0 0,0 0 0 0 0,0 0-1 0 0,1 0 1 0 0,-1 0 0 0 0,1 0-1 0 0,0 0 1 0 0,3-5 0 0 0,20-29-5526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4680 0 0,'1'4'9858'0'0,"9"14"-5798"0"0,-6-11-3691 0 0,1 0 0 0 0,-2 0 0 0 0,1 0 0 0 0,-1 1 0 0 0,0 0 0 0 0,0-1 0 0 0,-1 1 0 0 0,0 0 0 0 0,0 0 0 0 0,-1 0 0 0 0,0 11 0 0 0,13 23 568 0 0,-14 46 125 0 0,0-85-1024 0 0,-1 0 0 0 0,1 0 1 0 0,-1 1-1 0 0,0-2 0 0 0,0 1 1 0 0,0 0-1 0 0,0 0 0 0 0,-1 0 1 0 0,-1 3-1 0 0,1-3 0 0 0,1 0 0 0 0,-1 0 0 0 0,1 0 0 0 0,0 0 0 0 0,0 0 0 0 0,0 0-1 0 0,0 0 1 0 0,0 0 0 0 0,0 5 0 0 0,2-7-31 0 0,-1-1 0 0 0,0 1 0 0 0,0-1 1 0 0,0 1-1 0 0,0 0 0 0 0,0-1 0 0 0,-1 1 0 0 0,1-1 0 0 0,0 1 0 0 0,0-1 0 0 0,0 1 0 0 0,0 0 0 0 0,-1-1 0 0 0,1 1 0 0 0,0-1 0 0 0,-1 1 0 0 0,1-1 0 0 0,0 1 1 0 0,-1-1-1 0 0,1 1 0 0 0,0-1 0 0 0,-1 0 0 0 0,1 1 0 0 0,-1-1 0 0 0,1 1 0 0 0,-1-1 0 0 0,1 0 0 0 0,-1 1 0 0 0,1-1 0 0 0,-2 0 0 0 0,2 0-7 0 0,0 0 0 0 0,-1 0 0 0 0,1-1-1 0 0,0 1 1 0 0,-1 0 0 0 0,1 0-1 0 0,0-1 1 0 0,0 1 0 0 0,0 0 0 0 0,-1-1-1 0 0,1 1 1 0 0,0-1 0 0 0,0 1-1 0 0,0 0 1 0 0,0-1 0 0 0,-1 1-1 0 0,1 0 1 0 0,0-1 0 0 0,0 1 0 0 0,0-1-1 0 0,0 1 1 0 0,0 0 0 0 0,0-1-1 0 0,0 1 1 0 0,0-1 0 0 0,0 1 0 0 0,0 0-1 0 0,1-1 1 0 0,-1 1 0 0 0,0 0-1 0 0,0-1 1 0 0,0 1 0 0 0,0-1 0 0 0,1 1-1 0 0,-1 0 1 0 0,0-1 0 0 0,0 1-1 0 0,0 0 1 0 0,1 0 0 0 0,-1-1 0 0 0,0 1-1 0 0,1 0 1 0 0,-1 0 0 0 0,0-1-1 0 0,1 1 1 0 0,-1 0 0 0 0,1-1 0 0 0,6-24-22 0 0,-7 22 20 0 0,0 0 0 0 0,1 0 0 0 0,-1 0 0 0 0,1 1 1 0 0,-1-1-1 0 0,1 0 0 0 0,0 1 0 0 0,0-1 0 0 0,0 1 0 0 0,0-1 0 0 0,4-4 1 0 0,4-6-7 0 0,1 0 2 0 0,0-2 0 0 0,-1 1 1 0 0,9-19-1 0 0,-18 32 4 0 0,1-1 0 0 0,0 1 0 0 0,-1-1-1 0 0,1 1 1 0 0,0-1 0 0 0,0 1 0 0 0,0-1 0 0 0,0 1 0 0 0,1 0 0 0 0,-1 0 0 0 0,0-1 0 0 0,0 1-1 0 0,1 0 1 0 0,-1 0 0 0 0,1 0 0 0 0,-1 0 0 0 0,1 1 0 0 0,-1-1 0 0 0,1 0 0 0 0,0 1 0 0 0,-1-1-1 0 0,3 0 1 0 0,4-2-8 0 0,-7 3 9 0 0,1-1-1 0 0,-1 0 1 0 0,0 0-1 0 0,-1 0 1 0 0,1 0 0 0 0,0 0-1 0 0,0 0 1 0 0,0 0-1 0 0,0 0 1 0 0,-1 0-1 0 0,1 0 1 0 0,0 0 0 0 0,-1 0-1 0 0,1-1 1 0 0,-1 1-1 0 0,1-2 1 0 0,7-11-5 0 0,32-4 56 0 0,-25 11 1 0 0,-14 6-48 0 0,-1 1 1 0 0,1-1 0 0 0,0 0-1 0 0,0 1 1 0 0,0-1-1 0 0,0 1 1 0 0,0-1-1 0 0,0 1 1 0 0,0 0-1 0 0,0-1 1 0 0,0 1-1 0 0,0 0 1 0 0,0 0-1 0 0,0 0 1 0 0,0-1-1 0 0,2 2 1 0 0,-1 3 57 0 0,-1 0 0 0 0,0 0 0 0 0,0 0 0 0 0,0 0 1 0 0,-1 1-1 0 0,1-1 0 0 0,-1 0 0 0 0,0 1 0 0 0,0-1 0 0 0,-2 7 0 0 0,2-5-53 0 0,1 10 27 0 0,-1-1-1 0 0,0 0 1 0 0,-2 0 0 0 0,0 0-1 0 0,0 0 1 0 0,-1 0 0 0 0,-1 0-1 0 0,-1-1 1 0 0,0 1 0 0 0,-7 13-1 0 0,9-14 1 0 0,3-8 6 0 0,3-9-13 0 0,7-29-9 0 0,-9 29-16 0 0,-1 0-1 0 0,1-1 1 0 0,0 1 0 0 0,0 0-1 0 0,0 0 1 0 0,0 0 0 0 0,1 0-1 0 0,-1 0 1 0 0,1 0 0 0 0,0 0-1 0 0,0 0 1 0 0,2-2 0 0 0,-3 3 0 0 0,0 1 1 0 0,1 0 0 0 0,-1 0 0 0 0,0-1 0 0 0,-1 1 0 0 0,1-1 0 0 0,0 1 0 0 0,0-1 0 0 0,-1 1 0 0 0,1-1 0 0 0,0 0 0 0 0,-1 1 0 0 0,1-3 0 0 0,-1 3 0 0 0,0-1 0 0 0,1 1 0 0 0,-1-1 0 0 0,1 1 0 0 0,-1 0 0 0 0,1-1 0 0 0,-1 1 0 0 0,1 0 0 0 0,0-1 0 0 0,0 1 0 0 0,0 0 0 0 0,0 0 0 0 0,-1 0 0 0 0,2 0 0 0 0,-1 0 0 0 0,0 0 0 0 0,2-2 1 0 0,-2 3-3 0 0,0-1 0 0 0,0 0 0 0 0,-1 1 0 0 0,1-1 0 0 0,0 0 0 0 0,0 0 0 0 0,-1 0 0 0 0,1 1 0 0 0,0-1 0 0 0,-1 0 0 0 0,1 0 1 0 0,-1 0-1 0 0,1 0 0 0 0,-1 0 0 0 0,0 0 0 0 0,1 0 0 0 0,-1 0 0 0 0,0 0 0 0 0,0 0 0 0 0,0-1 0 0 0,0 1 0 0 0,0 0 0 0 0,0 0 1 0 0,0-1-1 0 0,0 1-1 0 0,0 0 0 0 0,0 0-1 0 0,0 0 1 0 0,0 0 0 0 0,0 0 0 0 0,0 0 0 0 0,0 1 0 0 0,0-1 0 0 0,1 0 0 0 0,-1 0 0 0 0,0 0 0 0 0,1 0 0 0 0,-1 0 0 0 0,0 1 0 0 0,1-1 0 0 0,-1 0 0 0 0,1 0 0 0 0,-1 1 0 0 0,1-1 0 0 0,-1 0 0 0 0,1 1 0 0 0,0-1 0 0 0,-1 1 0 0 0,1-1 0 0 0,0 1 0 0 0,0-1 0 0 0,-1 1-1 0 0,1-1 1 0 0,0 1 0 0 0,0-1 0 0 0,0 1 0 0 0,-1 0 0 0 0,1 0 0 0 0,0-1 0 0 0,1 1 0 0 0,1-1 18 0 0,-1-1 0 0 0,1 0 0 0 0,-1 1 0 0 0,1-1 0 0 0,-1 0 0 0 0,0 0 0 0 0,0 0 0 0 0,0-1 0 0 0,0 1 0 0 0,0-1 0 0 0,0 1 0 0 0,-1-1 0 0 0,1 1 0 0 0,-1-1 0 0 0,0 0 0 0 0,1 0 0 0 0,0-4 0 0 0,-1 4 11 0 0,-1 0 0 0 0,1 0-1 0 0,0 1 1 0 0,0-1 0 0 0,0 0 0 0 0,1 1-1 0 0,-1-1 1 0 0,1 1 0 0 0,-1-1-1 0 0,1 1 1 0 0,0 0 0 0 0,0 0-1 0 0,0 0 1 0 0,0 0 0 0 0,0 0-1 0 0,1 0 1 0 0,-1 0 0 0 0,0 1-1 0 0,1-1 1 0 0,-1 1 0 0 0,1 0 0 0 0,0 0-1 0 0,-1 0 1 0 0,1 0 0 0 0,0 0-1 0 0,0 0 1 0 0,0 1 0 0 0,-1-1-1 0 0,1 1 1 0 0,4 0 0 0 0,29-4 174 0 0,-31 3-185 0 0,-1 0 1 0 0,1 0-1 0 0,-1 1 1 0 0,1-1-1 0 0,0 1 1 0 0,-1 0-1 0 0,1 1 1 0 0,-1-1-1 0 0,1 1 1 0 0,0 0-1 0 0,-1 0 1 0 0,6 2-1 0 0,13 5-2 0 0,-18-7-13 0 0,0 1 0 0 0,-1-1 0 0 0,1 1 0 0 0,-1 0 0 0 0,1 1 0 0 0,-1-1 0 0 0,0 1 0 0 0,0 0 0 0 0,0 0 0 0 0,5 6 0 0 0,49 37 31 0 0,-46-36-55 0 0,-10-9-10 0 0,1 1 0 0 0,-1 0 0 0 0,1-1 0 0 0,-1 1 0 0 0,0 0 0 0 0,0 0 0 0 0,0 0 0 0 0,0 0 0 0 0,-1 1 0 0 0,1-1 0 0 0,0 0 0 0 0,-1 1 0 0 0,0-1 0 0 0,1 1 0 0 0,-1 0 0 0 0,0-1 0 0 0,0 1 0 0 0,-1 0 0 0 0,1 3 0 0 0,9 20-1101 0 0,-2-4-458 0 0,-7-19 994 0 0,1 1-1 0 0,-1-1 1 0 0,1 0 0 0 0,-1 1-1 0 0,1-1 1 0 0,0 0-1 0 0,0 0 1 0 0,3 3 0 0 0,-3-6 323 0 0,0 1 0 0 0,0 0-1 0 0,-1-1 1 0 0,1 1 0 0 0,0-1 0 0 0,0 1 0 0 0,0-1 0 0 0,0 0 0 0 0,0 0 0 0 0,0 0 0 0 0,0 0 0 0 0,0 0 0 0 0,0 0 0 0 0,0-1 0 0 0,-1 1-1 0 0,1 0 1 0 0,0-1 0 0 0,0 0 0 0 0,0 1 0 0 0,0-1 0 0 0,1-1 0 0 0,2 0-239 0 0,-1-1 0 0 0,1 1 0 0 0,-1-1-1 0 0,1 0 1 0 0,-1 0 0 0 0,7-7 0 0 0,6-17-2433 0 0,-16 26 2546 0 0,1 0 0 0 0,0 0 1 0 0,-1 0-1 0 0,1 0 0 0 0,0 0 0 0 0,0 0 1 0 0,0 1-1 0 0,0-1 0 0 0,-1 1 0 0 0,1-1 0 0 0,0 1 1 0 0,0 0-1 0 0,3 0 0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264 411 4712 0 0,'-11'-4'7052'0'0,"-15"-2"-575"0"0,21 6-6203 0 0,-1 2 1 0 0,1-1 0 0 0,0 0-1 0 0,0 1 1 0 0,-1 0-1 0 0,1 0 1 0 0,1 1 0 0 0,-1 0-1 0 0,0-1 1 0 0,1 1-1 0 0,-1 1 1 0 0,1-1 0 0 0,0 1-1 0 0,0 0 1 0 0,0 0-1 0 0,0 0 1 0 0,1 0 0 0 0,0 0-1 0 0,-4 8 1 0 0,-8 11-84 0 0,1 1 1 0 0,-15 36-1 0 0,-1-6 38 0 0,24-46-204 0 0,1 1 0 0 0,0-1 1 0 0,1 1-1 0 0,-1 0 1 0 0,2 0-1 0 0,-4 12 1 0 0,3 1 38 0 0,1 1 0 0 0,0-1 0 0 0,2 36 0 0 0,1-57-62 0 0,1 1 0 0 0,-1 0-1 0 0,0-1 1 0 0,1 1 0 0 0,-1-1 0 0 0,1 1 0 0 0,-1 0-1 0 0,1-1 1 0 0,0 1 0 0 0,0-1 0 0 0,0 1 0 0 0,0-1 0 0 0,0 0-1 0 0,0 1 1 0 0,0-1 0 0 0,0 0 0 0 0,0 0 0 0 0,1 0-1 0 0,-1 0 1 0 0,0 0 0 0 0,1 0 0 0 0,-1 0 0 0 0,1 0-1 0 0,-1 0 1 0 0,1-1 0 0 0,2 2 0 0 0,1-1 7 0 0,1 1-1 0 0,-1 0 1 0 0,1-1-1 0 0,0 0 1 0 0,0-1 0 0 0,7 1-1 0 0,-5-5-29 0 0,0 0 1 0 0,-1-1-1 0 0,0 0 0 0 0,9-8 0 0 0,-12 11 23 0 0,-4 1-4 0 0,1 1 1 0 0,0-1-1 0 0,0 0 1 0 0,-1 1 0 0 0,1-1-1 0 0,0 0 1 0 0,-1 1-1 0 0,1-1 1 0 0,-1 0 0 0 0,1 0-1 0 0,-1 0 1 0 0,1 1-1 0 0,-1-1 1 0 0,0 0 0 0 0,1 0-1 0 0,-1 0 1 0 0,0 0 0 0 0,0 0-1 0 0,1 0 1 0 0,-1 0-1 0 0,0 0 1 0 0,0 1 0 0 0,0-3-1 0 0,0 2-1 0 0,0 1 0 0 0,0-1 1 0 0,0 0-1 0 0,0 0 0 0 0,0 0 0 0 0,0 0 0 0 0,0 0 0 0 0,1 0 1 0 0,-1 0-1 0 0,0 1 0 0 0,1-1 0 0 0,-1 0 0 0 0,0 0 0 0 0,1 0 0 0 0,-1 0 1 0 0,1 1-1 0 0,0-1 0 0 0,-1 0 0 0 0,1 1 0 0 0,0-1 0 0 0,-1 0 1 0 0,1 1-1 0 0,0-1 0 0 0,-1 1 0 0 0,1-1 0 0 0,0 1 0 0 0,0 0 0 0 0,1-1 1 0 0,2-4-8 0 0,0 1 1 0 0,0-1-1 0 0,-1 1 1 0 0,0-1-1 0 0,0 0 1 0 0,0-1-1 0 0,-1 1 1 0 0,1 0 0 0 0,-1-1-1 0 0,0 1 1 0 0,1-9-1 0 0,16-69 37 0 0,-10-58 120 0 0,-7 109-25 0 0,-2 1 1 0 0,-5-52-1 0 0,0-11 340 0 0,4 71-227 0 0,-2 0 0 0 0,-1 0 1 0 0,-12-42-1 0 0,6 26 323 0 0,8 27-218 0 0,1 1 1 0 0,0-1 0 0 0,1 1 0 0 0,2-19 0 0 0,-2 21 588 0 0,9 26-914 0 0,-8-16-11 0 0,0 0 0 0 0,0 0 0 0 0,-1 0 0 0 0,1 0 0 0 0,0 0 0 0 0,0 0 0 0 0,-1 0 0 0 0,1 1 0 0 0,-1-1 0 0 0,1 0 0 0 0,-1 0 0 0 0,0 1 0 0 0,1-1-1 0 0,-1 0 1 0 0,0 2 0 0 0,1 5 11 0 0,0 0 0 0 0,1 1 0 0 0,-1-1-1 0 0,2-1 1 0 0,-1 1 0 0 0,1 0 0 0 0,0 0-1 0 0,5 6 1 0 0,-5-6-23 0 0,1 0 1 0 0,-1-1-1 0 0,0 1 0 0 0,-1 0 1 0 0,3 14-1 0 0,-2-3-44 0 0,1-1 1 0 0,1 1-1 0 0,14 33 0 0 0,-14-39-155 0 0,1 1 0 0 0,-2 0 1 0 0,0 1-1 0 0,-1-1 0 0 0,3 27 0 0 0,-6-38 134 0 0,0-1-1 0 0,0 1 0 0 0,0 0 1 0 0,0-1-1 0 0,1 1 1 0 0,-1 0-1 0 0,1-1 0 0 0,0 1 1 0 0,-1-1-1 0 0,1 1 1 0 0,0-1-1 0 0,2 4 0 0 0,9 25-847 0 0,9 34-1249 0 0,-8 45-4426 0 0,-13-108 6359 0 0,0 0-1 0 0,0-1 1 0 0,0 1-1 0 0,0-1 1 0 0,1 1-1 0 0,-1 0 1 0 0,1-1-1 0 0,-1 1 1 0 0,1-1-1 0 0,-1 1 1 0 0,1-1-1 0 0,0 0 1 0 0,0 1-1 0 0,0-1 1 0 0,0 0-1 0 0,0 1 1 0 0,2 1-1 0 0,5 8-2704 0 0,-6 3-4092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8336 0 0,'0'6'8481'0'0,"0"25"-6524"0"0,1 12-1233 0 0,0-23-142 0 0,0 0 0 0 0,-2 1 1 0 0,0-1-1 0 0,-1 0 0 0 0,-7 29 0 0 0,1-10-616 0 0,8-38 20 0 0,0 0 0 0 0,0 0 0 0 0,0 0 1 0 0,0 0-1 0 0,0-1 0 0 0,0 1 1 0 0,-1 0-1 0 0,1 0 0 0 0,0 0 0 0 0,-1-1 1 0 0,1 1-1 0 0,0 0 0 0 0,-1 0 0 0 0,1-1 1 0 0,-1 1-1 0 0,1 0 0 0 0,-1 0 0 0 0,1-1 1 0 0,-2 2-1 0 0,-4 11-226 0 0,-8 73-4652 0 0,10-75 3026 0 0,1-7-188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9032 0 0,'0'11'8866'0'0,"0"15"-6633"0"0,9 61 355 0 0,0-12-1698 0 0,-3-3-213 0 0,-4-58-533 0 0,0-1-1 0 0,-1 1 1 0 0,0-1 0 0 0,-1 1-1 0 0,-1-1 1 0 0,0 1-1 0 0,-1 0 1 0 0,0-1-1 0 0,-6 17 1 0 0,3-5 42 0 0,-5 8 16 0 0,7-23 29 0 0,5-25-215 0 0,-2 10-30 0 0,1 0 0 0 0,0 0 1 0 0,0 0-1 0 0,0 0 0 0 0,1 0 1 0 0,0 0-1 0 0,4-9 0 0 0,5-17-64 0 0,29-110 30 0 0,-20 98 96 0 0,-12 13-29 0 0,-7 22-10 0 0,0 1 0 0 0,1-1 1 0 0,0 1-1 0 0,0 0 0 0 0,1-1 0 0 0,0 1 0 0 0,0 0 0 0 0,1 1 1 0 0,0-1-1 0 0,0 1 0 0 0,0-1 0 0 0,11-10 0 0 0,-7 9 43 0 0,-7 7-46 0 0,-1 0 0 0 0,0 1 1 0 0,1-1-1 0 0,0 0 1 0 0,-1 1-1 0 0,1-1 1 0 0,-1 1-1 0 0,1-1 1 0 0,0 1-1 0 0,-1-1 1 0 0,1 1-1 0 0,0-1 0 0 0,0 1 1 0 0,0-1-1 0 0,-1 1 1 0 0,1 0-1 0 0,0 0 1 0 0,0-1-1 0 0,0 1 1 0 0,-1 0-1 0 0,1 0 1 0 0,0 0-1 0 0,0 0 0 0 0,0 0 1 0 0,0 0-1 0 0,0 0 1 0 0,0 0-1 0 0,-1 0 1 0 0,1 0-1 0 0,0 1 1 0 0,0-1-1 0 0,0 0 1 0 0,-1 0-1 0 0,3 2 1 0 0,-1-1 11 0 0,-1 1 1 0 0,1-1-1 0 0,0 1 1 0 0,-1 0-1 0 0,0 0 1 0 0,1 0 0 0 0,-1 0-1 0 0,0 0 1 0 0,0 0-1 0 0,0 0 1 0 0,0 0 0 0 0,0 0-1 0 0,0 0 1 0 0,-1 1-1 0 0,1 2 1 0 0,8 42 33 0 0,-7-33-15 0 0,3 14-16 0 0,-2 0 0 0 0,-1 1-1 0 0,-3 41 1 0 0,0-16-9 0 0,-4-44-40 0 0,4-9 24 0 0,1-1 1 0 0,-1 1-1 0 0,0 0 1 0 0,1 0-1 0 0,-1 0 1 0 0,1 0-1 0 0,-1 0 1 0 0,1-1-1 0 0,0 1 1 0 0,-1 0-1 0 0,1 0 1 0 0,0 0-1 0 0,0 0 1 0 0,-1 0-1 0 0,1 0 1 0 0,0 0-1 0 0,0 0 1 0 0,0 0-1 0 0,0 0 1 0 0,0 0-1 0 0,1 0 1 0 0,-1 0-1 0 0,0 0 1 0 0,0 0-1 0 0,1 0 1 0 0,0 2-1 0 0,17-31-114 0 0,-18 26 117 0 0,0 0 0 0 0,1 0 1 0 0,0 0-1 0 0,-1 0 0 0 0,1-1 1 0 0,0 1-1 0 0,0 0 1 0 0,0 0-1 0 0,0 0 0 0 0,0 0 1 0 0,3-2-1 0 0,12-28 7 0 0,4-4 57 0 0,-16 31-48 0 0,0-1 1 0 0,-1 0-1 0 0,1 1 0 0 0,-1-1 0 0 0,0 0 0 0 0,2-10 1 0 0,-3 11-6 0 0,2-15 10 0 0,1 1 1 0 0,1 0-1 0 0,9-20 1 0 0,-6 27-2 0 0,-8 11-14 0 0,0 0 0 0 0,0-1 0 0 0,0 1-1 0 0,0-1 1 0 0,0 1 0 0 0,0-1 0 0 0,0 0 0 0 0,-1 1-1 0 0,1-1 1 0 0,-1 0 0 0 0,1 1 0 0 0,-1-1-1 0 0,1-3 1 0 0,-1 4 3 0 0,1 0-1 0 0,-1 0 1 0 0,1-1 0 0 0,-1 1-1 0 0,1 0 1 0 0,-1 0 0 0 0,1 0-1 0 0,0 0 1 0 0,0 0 0 0 0,0 0-1 0 0,0 0 1 0 0,-1 0 0 0 0,1 0-1 0 0,0 0 1 0 0,1 0 0 0 0,-1 1-1 0 0,0-1 1 0 0,0 0 0 0 0,0 1-1 0 0,0-1 1 0 0,3 0-1 0 0,10-8 104 0 0,-3-6 7 0 0,-10 13-98 0 0,0 0 1 0 0,0 0 0 0 0,0 0 0 0 0,0 0-1 0 0,1 0 1 0 0,-1 1 0 0 0,1-1 0 0 0,-1 0-1 0 0,1 1 1 0 0,-1 0 0 0 0,1-1 0 0 0,0 1-1 0 0,0 0 1 0 0,0 0 0 0 0,0 0 0 0 0,0 0-1 0 0,0 0 1 0 0,4-1 0 0 0,9-3 83 0 0,-15 4-101 0 0,0 1 0 0 0,1 0 0 0 0,-1-1-1 0 0,0 1 1 0 0,1 0 0 0 0,-1-1 0 0 0,0 1 0 0 0,1 0-1 0 0,-1 0 1 0 0,0 0 0 0 0,1-1 0 0 0,-1 1-1 0 0,1 0 1 0 0,-1 0 0 0 0,0 0 0 0 0,1 0-1 0 0,-1 0 1 0 0,1 0 0 0 0,-1 0 0 0 0,1 0 0 0 0,-1 0-1 0 0,0 0 1 0 0,1 0 0 0 0,-1 0 0 0 0,1 0-1 0 0,-1 0 1 0 0,1 0 0 0 0,-1 0 0 0 0,0 0 0 0 0,1 0-1 0 0,-1 1 1 0 0,1-1 0 0 0,-1 0 0 0 0,0 0-1 0 0,1 0 1 0 0,-1 1 0 0 0,0-1 0 0 0,1 0 0 0 0,-1 1-1 0 0,0-1 1 0 0,1 0 0 0 0,-1 1 0 0 0,0-1-1 0 0,1 1 1 0 0,11 16-13 0 0,-11-15 9 0 0,1-1-1 0 0,-1 0 1 0 0,0 1-1 0 0,0-1 1 0 0,0 1-1 0 0,0-1 1 0 0,0 1 0 0 0,0 0-1 0 0,-1-1 1 0 0,1 1-1 0 0,0 0 1 0 0,-1-1-1 0 0,1 1 1 0 0,-1 0-1 0 0,0 0 1 0 0,1 3-1 0 0,8 33-191 0 0,0 3-480 0 0,0 33-2800 0 0,-10-70 2930 0 0,1 0 1 0 0,0 0-1 0 0,1 0 1 0 0,-1 0-1 0 0,1 0 1 0 0,0 0-1 0 0,0 0 1 0 0,2 6-1 0 0,-2-8 54 0 0,0-1 0 0 0,0 0 0 0 0,0 0-1 0 0,0 0 1 0 0,0 0 0 0 0,0 0 0 0 0,0 0 0 0 0,1 0 0 0 0,-1 0 0 0 0,0 0-1 0 0,0-1 1 0 0,1 1 0 0 0,-1 0 0 0 0,0-1 0 0 0,1 1 0 0 0,-1-1-1 0 0,1 1 1 0 0,-1-1 0 0 0,1 0 0 0 0,-1 0 0 0 0,1 0 0 0 0,-1 0-1 0 0,1 0 1 0 0,1 0 0 0 0,6 0-4624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66 2640 0 0,'0'-17'8361'0'0,"0"-18"-3202"0"0,-5 21 269 0 0,-6 15-3657 0 0,9 0-1728 0 0,1 0 1 0 0,-1 0-1 0 0,1 0 1 0 0,-1 0-1 0 0,1 1 1 0 0,0-1-1 0 0,0 0 0 0 0,-1 1 1 0 0,1-1-1 0 0,0 1 1 0 0,0-1-1 0 0,1 1 1 0 0,-1-1-1 0 0,0 1 0 0 0,-1 3 1 0 0,2-4-14 0 0,0 0 0 0 0,-1 1 0 0 0,1-1 0 0 0,-1 1 0 0 0,0-1 0 0 0,1 0 0 0 0,-1 0 0 0 0,0 1 0 0 0,0-1-1 0 0,0 0 1 0 0,0 0 0 0 0,0 0 0 0 0,0 0 0 0 0,0 0 0 0 0,-2 1 0 0 0,-14 17 228 0 0,11-7-161 0 0,-1-1 0 0 0,-1 0 0 0 0,1 0 0 0 0,-17 16 1 0 0,19-22-82 0 0,0 0 0 0 0,0 1-1 0 0,1 0 1 0 0,0 0 0 0 0,0 0 0 0 0,0 0 0 0 0,-2 8 0 0 0,-19 28 47 0 0,19-34-61 0 0,1 0 0 0 0,0 1-1 0 0,1 0 1 0 0,0 0-1 0 0,0 0 1 0 0,1 0 0 0 0,0 0-1 0 0,0 1 1 0 0,1-1 0 0 0,0 1-1 0 0,1 0 1 0 0,0 15 0 0 0,1-23-9 0 0,0 1 1 0 0,1-1 0 0 0,-1 0-1 0 0,1 0 1 0 0,-1 0 0 0 0,1 0 0 0 0,0 0-1 0 0,0 0 1 0 0,0-1 0 0 0,0 1 0 0 0,0 0-1 0 0,0 0 1 0 0,1 0 0 0 0,-1-1-1 0 0,0 1 1 0 0,1-1 0 0 0,-1 1 0 0 0,1-1-1 0 0,0 0 1 0 0,-1 0 0 0 0,1 1 0 0 0,4 0-1 0 0,36 12-148 0 0,-38-13 114 0 0,86 4-492 0 0,-78-21 459 0 0,-10 14 70 0 0,1-1 9 0 0,0 1 12 0 0,-1 0 0 0 0,1 0 0 0 0,-1 0 1 0 0,1-1-1 0 0,-1 1 0 0 0,0-1 1 0 0,0 0-1 0 0,0 1 0 0 0,0-1 1 0 0,0 0-1 0 0,-1 0 0 0 0,1 0 0 0 0,-1 0 1 0 0,0-1-1 0 0,0 1 0 0 0,0 0 1 0 0,0 0-1 0 0,-1-1 0 0 0,1 1 0 0 0,-1 0 1 0 0,0-1-1 0 0,0 1 0 0 0,0-1 1 0 0,-1-5-1 0 0,1-85 1302 0 0,0 55-531 0 0,0 30-375 0 0,0 11 8 0 0,1 15-700 0 0,1 1-1 0 0,0-1 0 0 0,2 1 1 0 0,0-1-1 0 0,1 0 0 0 0,11 25 1 0 0,-9-20-799 0 0,-7-19 885 0 0,1 0 0 0 0,0-1 0 0 0,0 1 0 0 0,-1-1 0 0 0,2 1 0 0 0,-1 0 0 0 0,0-1 0 0 0,0 0 0 0 0,1 1 0 0 0,-1-1 0 0 0,1 0 0 0 0,0 0 0 0 0,0 0 1 0 0,0 0-1 0 0,3 3 0 0 0,-4-4 29 0 0,0-1-1 0 0,-1 1 1 0 0,1 0 0 0 0,0-1 0 0 0,0 1 0 0 0,0 0 0 0 0,0-1 0 0 0,0 0 0 0 0,0 1 0 0 0,0-1 0 0 0,0 1 0 0 0,0-1-1 0 0,0 0 1 0 0,0 0 0 0 0,0 0 0 0 0,0 1 0 0 0,0-1 0 0 0,0 0 0 0 0,0 0 0 0 0,0 0 0 0 0,0-1 0 0 0,0 1-1 0 0,0 0 1 0 0,0 0 0 0 0,0 0 0 0 0,0-1 0 0 0,0 1 0 0 0,0-1 0 0 0,0 1 0 0 0,-1-1 0 0 0,1 1 0 0 0,0-1-1 0 0,0 1 1 0 0,0-1 0 0 0,0 0 0 0 0,-1 1 0 0 0,1-1 0 0 0,0 0 0 0 0,-1 0 0 0 0,1 1 0 0 0,0-1 0 0 0,-1 0 0 0 0,1 0-1 0 0,-1 0 1 0 0,1-1 0 0 0,16-16-3522 0 0,-4 5 896 0 0,-10-14-2626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79 6360 0 0,'-3'-23'6596'0'0,"-9"-18"-2907"0"0,8 27-2020 0 0,7 18 1848 0 0,54 148-1963 0 0,-34-84-1088 0 0,-5-17-34 0 0,-1 1 0 0 0,11 68 0 0 0,-16-74-232 0 0,-9-37-148 0 0,0 1 0 0 0,-1-1 0 0 0,0 1-1 0 0,1 17 1 0 0,-3-17-30 0 0,0 2 59 0 0,0 0 0 0 0,0 1 1 0 0,1-1-1 0 0,1 0 0 0 0,4 20 0 0 0,0-14 75 0 0,-2-1-1 0 0,0 1 1 0 0,-2 0-1 0 0,0 0 1 0 0,0 1 0 0 0,-4 34-1 0 0,2-25-33 0 0,-1 3 99 0 0,-8 55 0 0 0,7-81-208 0 0,0 0 0 0 0,0 0 0 0 0,0-1 0 0 0,-1 1 0 0 0,0 0 0 0 0,0-1 0 0 0,-4 5 0 0 0,-3 6 38 0 0,6-10-62 0 0,0 1 1 0 0,1-1-1 0 0,-2-1 0 0 0,1 1 0 0 0,0 0 0 0 0,-1-1 0 0 0,0 0 1 0 0,0 0-1 0 0,0-1 0 0 0,-1 1 0 0 0,1-1 0 0 0,-1 0 1 0 0,0-1-1 0 0,-6 3 0 0 0,0-1-544 0 0,-1-1 0 0 0,0 0 0 0 0,0-1 0 0 0,0 0 0 0 0,-25 0 0 0 0,34-3 293 0 0,1 1 0 0 0,-1-1-1 0 0,0 0 1 0 0,1-1 0 0 0,-1 1 0 0 0,1 0-1 0 0,0-1 1 0 0,-1 0 0 0 0,1 0-1 0 0,0 0 1 0 0,0 0 0 0 0,0 0 0 0 0,0-1-1 0 0,0 1 1 0 0,1-1 0 0 0,-1 0-1 0 0,1 0 1 0 0,0 0 0 0 0,0 0 0 0 0,-2-3-1 0 0,0 0-574 0 0,0 0 0 0 0,1 0-1 0 0,0 0 1 0 0,1-1 0 0 0,-1 1-1 0 0,1-1 1 0 0,0 1 0 0 0,1-1 0 0 0,-1 0-1 0 0,1-9 1 0 0,1-14-5772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5560 0 0,'4'1'8627'0'0,"4"1"-3568"0"0,18 10 214 0 0,-6 15-2454 0 0,-19-26-2755 0 0,0 0 1 0 0,0 0-1 0 0,0 1 1 0 0,0-1-1 0 0,0 0 0 0 0,0 1 1 0 0,0-1-1 0 0,0 1 1 0 0,-1-1-1 0 0,1 1 1 0 0,-1 0-1 0 0,1-1 0 0 0,-1 1 1 0 0,1 0-1 0 0,-1-1 1 0 0,0 1-1 0 0,0 0 1 0 0,0 2-1 0 0,6 22 514 0 0,1-8-213 0 0,0 1-1 0 0,7 32 0 0 0,5 13 126 0 0,-4-20-229 0 0,15 35 73 0 0,-20-57-269 0 0,-2 1 0 0 0,0 0 1 0 0,5 29-1 0 0,4 11 51 0 0,-15-58-108 0 0,0 0 1 0 0,0-1-1 0 0,0 1 0 0 0,1 0 0 0 0,0-1 1 0 0,4 7-1 0 0,-4-8-3 0 0,-1 0-1 0 0,0 0 1 0 0,0 0 0 0 0,0 1 0 0 0,0-1-1 0 0,0 1 1 0 0,-1 0 0 0 0,0-1 0 0 0,0 1-1 0 0,0 0 1 0 0,1 4 0 0 0,13 63 44 0 0,-9-53-49 0 0,-2 0-1 0 0,0 1 1 0 0,1 34 0 0 0,4 130-30 0 0,-9-162-93 0 0,-2 0-1 0 0,0 0 0 0 0,-1 0 0 0 0,-8 25 1 0 0,-1 0-723 0 0,11-40 567 0 0,0 0 0 0 0,-1 0-1 0 0,0 1 1 0 0,0-1 0 0 0,-5 11-1 0 0,0-6-978 0 0,-26 40-2760 0 0,30-48 3213 0 0,1 0 1 0 0,0 0 0 0 0,-1-1 0 0 0,1 1-1 0 0,-1-1 1 0 0,0 1 0 0 0,0-1-1 0 0,0 0 1 0 0,0 0 0 0 0,0 0 0 0 0,0-1-1 0 0,0 1 1 0 0,-6 1 0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58.8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1029 1074 8784 0 0,'0'-13'2121'0'0,"1"-26"218"0"0,-1 38-2296 0 0,1-1 0 0 0,-1 1-1 0 0,0-1 1 0 0,1 0 0 0 0,-1 1 0 0 0,1-1 0 0 0,0 1 0 0 0,0-1-1 0 0,-1 1 1 0 0,1 0 0 0 0,0-1 0 0 0,0 1 0 0 0,0 0 0 0 0,0-1 0 0 0,1 1-1 0 0,-1 0 1 0 0,0 0 0 0 0,0 0 0 0 0,1 0 0 0 0,1-1 0 0 0,8-4 306 0 0,0-1 1 0 0,-1 0 0 0 0,14-12 0 0 0,-3 2 132 0 0,-9 11-207 0 0,1 0 0 0 0,0 0 1 0 0,0 2-1 0 0,0 0 0 0 0,1 0 0 0 0,26-3 0 0 0,1 3 479 0 0,46 1 0 0 0,-73 4-610 0 0,-1 0-1 0 0,0 0 0 0 0,0 1 0 0 0,0 1 0 0 0,0 0 0 0 0,0 1 1 0 0,20 9-1 0 0,-31-11-113 0 0,1-1 0 0 0,0 1 1 0 0,-1 0-1 0 0,0 0 0 0 0,1 0 1 0 0,-1 0-1 0 0,0 0 0 0 0,3 5 0 0 0,12 11 132 0 0,-13-16-126 0 0,-1 1-1 0 0,1 1 0 0 0,0-1 1 0 0,-1 0-1 0 0,0 1 1 0 0,0-1-1 0 0,0 1 0 0 0,0 0 1 0 0,2 5-1 0 0,9 13 161 0 0,-8-12-118 0 0,-1 0 0 0 0,0 1-1 0 0,-1 0 1 0 0,0 0 0 0 0,0 0 0 0 0,-1 0 0 0 0,-1 1 0 0 0,0-1 0 0 0,-1 1 0 0 0,1 11 0 0 0,-2 2 94 0 0,0 0 1 0 0,-2 1-1 0 0,-9 43 0 0 0,8-57-125 0 0,-1-1-1 0 0,-1 1 0 0 0,0-1 1 0 0,-1 0-1 0 0,0 0 0 0 0,-8 11 1 0 0,-9 16 99 0 0,8-15-68 0 0,0-1 0 0 0,-2-1 0 0 0,0 0 0 0 0,-2-1 0 0 0,0-1 0 0 0,-23 18 0 0 0,20-17 45 0 0,-6 2 52 0 0,-2 0-1 0 0,-1-2 1 0 0,-37 17-1 0 0,56-30-120 0 0,-5 2 32 0 0,-1 0-1 0 0,0-2 0 0 0,-1 0 1 0 0,1-1-1 0 0,-1-1 0 0 0,0 0 1 0 0,-1-2-1 0 0,1 0 0 0 0,-29 0 1 0 0,45-3-77 0 0,0 0 1 0 0,0-1-1 0 0,-1 1 0 0 0,1 0 1 0 0,0-1-1 0 0,0 0 1 0 0,0 0-1 0 0,0 0 1 0 0,0 0-1 0 0,0-1 1 0 0,0 1-1 0 0,0-1 1 0 0,0 1-1 0 0,0-1 1 0 0,1 0-1 0 0,-1 0 1 0 0,-3-4-1 0 0,-4-20 34 0 0,-8 7-6 0 0,15 17-32 0 0,1-1 0 0 0,-1 1-1 0 0,0-1 1 0 0,1 1 0 0 0,0-1 0 0 0,0 0-1 0 0,0 0 1 0 0,-3-6 0 0 0,4 7-4 0 0,-10-23 43 0 0,1-1 0 0 0,-7-29-1 0 0,15 45-29 0 0,0-1 0 0 0,1 1 0 0 0,0 0 0 0 0,1-1 0 0 0,0 1 0 0 0,1-1-1 0 0,0 1 1 0 0,4-19 0 0 0,1 11-6 0 0,1 1-1 0 0,0 0 1 0 0,1 0-1 0 0,1 1 0 0 0,1 0 1 0 0,0 0-1 0 0,1 1 1 0 0,0 0-1 0 0,1 1 1 0 0,1 1-1 0 0,20-17 1 0 0,5-4 29 0 0,-22 20-10 0 0,0 0 0 0 0,1 0 0 0 0,23-12 0 0 0,-21 15 1 0 0,0 2 0 0 0,1 0 1 0 0,1 1-1 0 0,-1 1 0 0 0,1 1 0 0 0,0 1 1 0 0,1 1-1 0 0,-1 0 0 0 0,1 2 0 0 0,32 0 1 0 0,-34 2-10 0 0,40 2 73 0 0,-56-2-83 0 0,0 1-1 0 0,0 0 1 0 0,-1-1 0 0 0,1 1 0 0 0,0 1-1 0 0,-1-1 1 0 0,1 1 0 0 0,0-1 0 0 0,-1 1 0 0 0,0 0-1 0 0,1 0 1 0 0,3 4 0 0 0,53 62 231 0 0,-56-62-218 0 0,0-1 1 0 0,0 1-1 0 0,-1 0 1 0 0,1 1-1 0 0,-2-1 1 0 0,1 0-1 0 0,0 1 0 0 0,-1 0 1 0 0,-1-1-1 0 0,1 1 1 0 0,0 11-1 0 0,1 15 133 0 0,-2 42 1 0 0,-2-38-83 0 0,0-24-56 0 0,-1 0 0 0 0,-1 0-1 0 0,0 0 1 0 0,-1 0 0 0 0,0-1-1 0 0,-1 1 1 0 0,0-1 0 0 0,-1 0-1 0 0,0-1 1 0 0,-1 1 0 0 0,-9 10 0 0 0,13-18-11 0 0,-21 38 89 0 0,17-29-84 0 0,0 0 1 0 0,-1-1-1 0 0,0 0 1 0 0,-1 0 0 0 0,0-1-1 0 0,-13 11 1 0 0,-49 55 82 0 0,36-47-73 0 0,26-21-11 0 0,-1 0-1 0 0,1-1 1 0 0,-1 0 0 0 0,-1-1-1 0 0,0 0 1 0 0,-17 8-1 0 0,-2-2 12 0 0,24-11-12 0 0,0 1 0 0 0,0-1 1 0 0,0 1-1 0 0,0-2 1 0 0,0 1-1 0 0,0-1 1 0 0,-1 0-1 0 0,1 0 1 0 0,-13 0-1 0 0,13-1-14 0 0,2 0 15 0 0,0 1-1 0 0,0-1 1 0 0,0 0 0 0 0,-1-1 0 0 0,1 1 0 0 0,0-1-1 0 0,0 0 1 0 0,0 1 0 0 0,0-2 0 0 0,0 1 0 0 0,0 0 0 0 0,0-1-1 0 0,-6-4 1 0 0,-19-23 3 0 0,3-1 0 0 0,0-2 0 0 0,2 0 0 0 0,1-2 0 0 0,2 0-1 0 0,2-1 1 0 0,0-2 0 0 0,-17-51 0 0 0,29 68-12 0 0,1-1 0 0 0,0 0-1 0 0,1 0 1 0 0,-2-29 0 0 0,6 41-1 0 0,0-1 1 0 0,1 0-1 0 0,0 1 1 0 0,1-1-1 0 0,-1 0 0 0 0,2 1 1 0 0,0-1-1 0 0,0 1 1 0 0,0 0-1 0 0,1-1 1 0 0,1 1-1 0 0,4-10 0 0 0,25-38 12 0 0,-32 54-9 0 0,1 0-1 0 0,-1 0 0 0 0,1 0 0 0 0,0 1 0 0 0,-1-1 0 0 0,1 0 1 0 0,1 1-1 0 0,-1-1 0 0 0,0 1 0 0 0,0 0 0 0 0,1 0 0 0 0,0 0 0 0 0,-1 0 1 0 0,4-2-1 0 0,4-3 3 0 0,19-27 24 0 0,-27 30-24 0 0,1 0 0 0 0,-1 0 1 0 0,1 0-1 0 0,0 1 0 0 0,0 0 0 0 0,1-1 0 0 0,-1 1 1 0 0,1 0-1 0 0,-1 1 0 0 0,1-1 0 0 0,0 1 0 0 0,0-1 0 0 0,0 1 1 0 0,1 0-1 0 0,-1 1 0 0 0,5-2 0 0 0,15-3-6 0 0,-6 0-21 0 0,1 2 1 0 0,0 0-1 0 0,27-1 0 0 0,-4 3 76 0 0,37 3-5 0 0,-73-1-48 0 0,-1 1 0 0 0,1 1 0 0 0,-1-1 1 0 0,1 1-1 0 0,-1 0 0 0 0,1 0 0 0 0,-1 0 0 0 0,0 1 1 0 0,0 0-1 0 0,0 0 0 0 0,8 7 0 0 0,47 31 45 0 0,-43-14-21 0 0,-2-13-17 0 0,-13-12-7 0 0,1 0-1 0 0,-1 0 0 0 0,0 0 0 0 0,0 0 0 0 0,0 1 0 0 0,-1-1 0 0 0,1 0 0 0 0,0 1 1 0 0,-1 0-1 0 0,0-1 0 0 0,1 1 0 0 0,-1 0 0 0 0,0 0 0 0 0,-1 0 0 0 0,1-1 0 0 0,0 1 1 0 0,-1 0-1 0 0,1 5 0 0 0,4 29 54 0 0,-2 1 1 0 0,-1-1 0 0 0,-2 1-1 0 0,-5 40 1 0 0,3-66-48 0 0,-2 0 1 0 0,0 0-1 0 0,0 0 0 0 0,-1-1 0 0 0,-1 0 0 0 0,0 0 1 0 0,0 0-1 0 0,-1 0 0 0 0,-11 11 0 0 0,-19 35 22 0 0,14-23 9 0 0,-1 0-1 0 0,-2-2 1 0 0,-1-1-1 0 0,-35 31 1 0 0,8-7 42 0 0,30-30-99 0 0,-1-1 0 0 0,-39 28-1 0 0,51-43 25 0 0,0-1-1 0 0,0 0 0 0 0,-1-1 0 0 0,0 0 1 0 0,0-1-1 0 0,0-1 0 0 0,-26 6 0 0 0,-14 4 35 0 0,31-8-17 0 0,0-1 0 0 0,-29 4 0 0 0,46-9-19 0 0,1 0 0 0 0,0-1 0 0 0,-1 0 1 0 0,1 0-1 0 0,0 0 0 0 0,0-1 0 0 0,-1 0 0 0 0,1 0 0 0 0,0 0 0 0 0,0-1 0 0 0,0 1 1 0 0,0-1-1 0 0,0 0 0 0 0,0-1 0 0 0,-6-3 0 0 0,-15-13 26 0 0,1-1-1 0 0,1-1 1 0 0,0-1-1 0 0,-30-38 1 0 0,37 38-25 0 0,1 0 1 0 0,0-1 0 0 0,2 0-1 0 0,1-2 1 0 0,1 1-1 0 0,1-1 1 0 0,1-1 0 0 0,2 0-1 0 0,0-1 1 0 0,-6-40-1 0 0,13 60-5 0 0,-2-22-4 0 0,1-1 0 0 0,2 1 0 0 0,0-1 0 0 0,8-44 0 0 0,-7 69 8 0 0,0 0 1 0 0,1-1-1 0 0,0 1 1 0 0,1 0-1 0 0,-1 0 1 0 0,1 1-1 0 0,0-1 0 0 0,0 0 1 0 0,7-7-1 0 0,4-6 12 0 0,6-12 3 0 0,36-39 0 0 0,-46 58-18 0 0,34-54 32 0 0,-32 54-23 0 0,1 0 0 0 0,0 1 0 0 0,1 0-1 0 0,0 1 1 0 0,23-10 0 0 0,91-35 38 0 0,-93 40-20 0 0,1 3 0 0 0,1 0 0 0 0,59-7 0 0 0,-44 11 5 0 0,73-4 58 0 0,-112 11-85 0 0,0 1 0 0 0,0 0 0 0 0,0 0 0 0 0,0 1 0 0 0,0 1 0 0 0,-1 0 1 0 0,20 8-1 0 0,-9 7 2 0 0,-5-2 6 0 0,-8-9-2 0 0,-3-3-1 0 0,-1 0 1 0 0,0 0-1 0 0,0 0 1 0 0,0 1-1 0 0,-1 0 1 0 0,1 0-1 0 0,-1 0 1 0 0,0 1 0 0 0,-1-1-1 0 0,1 1 1 0 0,-1 1-1 0 0,5 9 1 0 0,-4 4 16 0 0,0 2 1 0 0,-2-1-1 0 0,0 0 1 0 0,-1 1-1 0 0,-2-1 1 0 0,0 1-1 0 0,-4 32 1 0 0,3-41-11 0 0,-1-2-9 0 0,0 0 0 0 0,0-1 0 0 0,-1 1 0 0 0,-1-1 1 0 0,0 0-1 0 0,0 0 0 0 0,-1 0 0 0 0,0-1 0 0 0,-1 1 0 0 0,0-1 0 0 0,0-1 0 0 0,-12 13 0 0 0,8-8-1 0 0,0 1 0 0 0,0 0-1 0 0,1 0 1 0 0,-11 25 0 0 0,12-22-3 0 0,0-1 1 0 0,-2-1 0 0 0,1 1-1 0 0,-2-2 1 0 0,0 0 0 0 0,-14 15-1 0 0,-9 10-8 0 0,-123 129 94 0 0,138-149-70 0 0,8-9-17 0 0,-1 0 0 0 0,-1 0 1 0 0,-25 13-1 0 0,-2 3 11 0 0,24-16-11 0 0,0-1 0 0 0,-1 0 0 0 0,0-2 0 0 0,-1 1-1 0 0,0-2 1 0 0,0-1 0 0 0,-26 5 0 0 0,13-4 13 0 0,-1-2-1 0 0,-1-2 1 0 0,-48-1-1 0 0,74-2-11 0 0,0-1-1 0 0,-1 1 1 0 0,1-1 0 0 0,0 0-1 0 0,0-1 1 0 0,0 0-1 0 0,0 0 1 0 0,1-1-1 0 0,-10-6 1 0 0,-6-2 0 0 0,5 2-11 0 0,0-1 0 0 0,1-1 0 0 0,0 0 0 0 0,1-1 0 0 0,1 0 0 0 0,0-1-1 0 0,1-1 1 0 0,-13-18 0 0 0,8 8-7 0 0,2 0 0 0 0,1-2 1 0 0,1 1-1 0 0,-16-45 0 0 0,24 54 17 0 0,1-1 0 0 0,0 1 0 0 0,2-1 0 0 0,0 0 0 0 0,1-1 0 0 0,0 1 0 0 0,2 0 0 0 0,0 0 0 0 0,1-1 0 0 0,1 1 0 0 0,1 0 0 0 0,0 0 0 0 0,2 0 0 0 0,0 1-1 0 0,0-1 1 0 0,2 1 0 0 0,10-20 0 0 0,-12 27 9 0 0,0 1 0 0 0,1-1 0 0 0,0 1 0 0 0,0 1 0 0 0,1-1 0 0 0,0 1 0 0 0,10-9 0 0 0,15-17 44 0 0,-1 1-29 0 0,1 1 1 0 0,3 1-1 0 0,0 2 0 0 0,1 2 0 0 0,56-32 0 0 0,-48 37-39 0 0,62-22 0 0 0,-41 31 44 0 0,-27 6-8 0 0,88-18 49 0 0,-110 22-77 0 0,0 2 0 0 0,0 0 0 0 0,0 1-1 0 0,-1 1 1 0 0,29 4 0 0 0,-41-4 4 0 0,0 0-1 0 0,1 0 1 0 0,-1 0-1 0 0,0 0 1 0 0,0 1-1 0 0,0-1 1 0 0,0 1-1 0 0,0 0 1 0 0,0 0 0 0 0,0 0-1 0 0,-1 0 1 0 0,1 0-1 0 0,-1 1 1 0 0,1-1-1 0 0,-1 1 1 0 0,3 4-1 0 0,11 11 4 0 0,-3-6 2 0 0,-10-11-4 0 0,-1 1 0 0 0,0 0 0 0 0,0 0-1 0 0,0 0 1 0 0,0 0 0 0 0,0 0-1 0 0,0 0 1 0 0,-1 1 0 0 0,1-1-1 0 0,-1 0 1 0 0,1 1 0 0 0,-1-1-1 0 0,0 1 1 0 0,1 4 0 0 0,16 33 10 0 0,-15-37-10 0 0,-1 1 0 0 0,0 0 0 0 0,0-1 0 0 0,0 1 0 0 0,-1 0 0 0 0,0 0 0 0 0,1 0 0 0 0,-1 1 0 0 0,-1-1 0 0 0,1 0 0 0 0,0 0 0 0 0,-1 5 0 0 0,2 51 11 0 0,0-41-2 0 0,-1 0 0 0 0,-1 1 0 0 0,0-1 0 0 0,-2 0 0 0 0,0 0-1 0 0,-1 0 1 0 0,0 0 0 0 0,-12 30 0 0 0,-20 36 1 0 0,21-48-12 0 0,-2 0 0 0 0,-36 61 0 0 0,-19 16 3 0 0,48-73 21 0 0,-2-1 0 0 0,-1-2 0 0 0,-2-1 0 0 0,-43 45 0 0 0,10-20-21 0 0,-53 47 10 0 0,111-106-11 0 0,-1 0 0 0 0,1-1 1 0 0,-1 0-1 0 0,0 1 0 0 0,0-1 0 0 0,0-1 1 0 0,0 1-1 0 0,0-1 0 0 0,0 1 1 0 0,0-1-1 0 0,-6 0 0 0 0,-24 10 16 0 0,27-7-8 0 0,-1-1 0 0 0,1 0 0 0 0,-1 0 0 0 0,0 0-1 0 0,0-1 1 0 0,0 0 0 0 0,-12 0 0 0 0,16-1-10 0 0,0-1-1 0 0,0 0 1 0 0,-1 0-1 0 0,1 0 0 0 0,0 0 1 0 0,0-1-1 0 0,0 1 1 0 0,0-1-1 0 0,0 0 1 0 0,0-1-1 0 0,0 1 0 0 0,0-1 1 0 0,0 0-1 0 0,-6-4 1 0 0,-13-18 6 0 0,-7 5 8 0 0,10-18-15 0 0,-68-86-46 0 0,65 82 40 0 0,1-2-1 0 0,3-1 1 0 0,-26-85 0 0 0,37 97 4 0 0,1 0 0 0 0,2-1 0 0 0,1 0 0 0 0,2 0 0 0 0,1 0-1 0 0,5-51 1 0 0,-1 62 5 0 0,2 1 0 0 0,0-1-1 0 0,2 1 1 0 0,0 0-1 0 0,1 1 1 0 0,1 0 0 0 0,22-34-1 0 0,-4 11 43 0 0,3 2 0 0 0,46-51 0 0 0,-53 70 1 0 0,45-37 0 0 0,-12 13-7 0 0,-45 36-30 0 0,0 2 0 0 0,1-1 0 0 0,0 1-1 0 0,0 1 1 0 0,1 0 0 0 0,17-6 0 0 0,18-9 9 0 0,-23 8-8 0 0,-18 9-7 0 0,0 0 1 0 0,1 1-1 0 0,0 0 1 0 0,0 1 0 0 0,0 0-1 0 0,16-4 1 0 0,34-6-16 0 0,81-12 5 0 0,-127 23 15 0 0,1 1-1 0 0,0 1 0 0 0,0 0 1 0 0,0 1-1 0 0,0 0 1 0 0,0 1-1 0 0,-1 0 1 0 0,18 6-1 0 0,-12 2 0 0 0,-2 1 0 0 0,1 0 0 0 0,-1 1 0 0 0,-1 0 0 0 0,20 21 0 0 0,-33-30-6 0 0,1 0 0 0 0,-1 0 0 0 0,0 0 0 0 0,0 0 0 0 0,0 0 0 0 0,0 1 0 0 0,0-1 0 0 0,-1 1 0 0 0,0-1 1 0 0,0 1-1 0 0,1-1 0 0 0,-2 1 0 0 0,2 6 0 0 0,6 19-8 0 0,2-2 11 0 0,-2 0 0 0 0,0 0 0 0 0,-1 1 0 0 0,-2 0 0 0 0,2 31 0 0 0,-3 144 10 0 0,-5-127-14 0 0,0-49 6 0 0,-2 1 1 0 0,-1-1-1 0 0,-1 0 0 0 0,-1 0 1 0 0,-2 0-1 0 0,0-1 1 0 0,-2 0-1 0 0,-14 27 1 0 0,10-13 4 0 0,-13 26 3 0 0,12-40-20 0 0,-26 53-3 0 0,20-38 26 0 0,-2 0 0 0 0,-2-1 0 0 0,-2-2 1 0 0,-34 38-1 0 0,36-44-29 0 0,13-17 12 0 0,4-4 2 0 0,0 0 0 0 0,-2 0 0 0 0,1-1-1 0 0,-1 0 1 0 0,-1 0 0 0 0,-14 9 0 0 0,-40 24 13 0 0,57-39-14 0 0,0 0 0 0 0,0 0-1 0 0,0-1 1 0 0,-1 0 0 0 0,1 0-1 0 0,-1-1 1 0 0,0 0 0 0 0,-11 0-1 0 0,1 2 1 0 0,-55 3-27 0 0,69-7 25 0 0,-1 0 0 0 0,0 0 0 0 0,1 0 0 0 0,-1-1 0 0 0,0 0 0 0 0,1 0 0 0 0,-1 0 0 0 0,1-1 0 0 0,-1 0 0 0 0,1 0 0 0 0,-9-5 0 0 0,-16-19-17 0 0,0-2 0 0 0,2-1 0 0 0,2-1 0 0 0,0-1 0 0 0,2-1 0 0 0,2-2 0 0 0,0 0 0 0 0,3-1 0 0 0,1-1 0 0 0,1-1 0 0 0,-18-61 0 0 0,23 44 16 0 0,1-2 1 0 0,-3-66-1 0 0,13 108 1 0 0,1 0-1 0 0,1 0 1 0 0,0 0-1 0 0,1 0 1 0 0,0 0-1 0 0,1 0 1 0 0,1 0 0 0 0,9-22-1 0 0,5-4-1 0 0,33-55 0 0 0,-35 67 14 0 0,5-4 33 0 0,1 1-1 0 0,2 1 0 0 0,1 2 0 0 0,39-37 0 0 0,-39 40-25 0 0,-8 9-9 0 0,1 1 0 0 0,1 1 1 0 0,0 0-1 0 0,1 2 0 0 0,0 0 0 0 0,42-18 1 0 0,-6 9 30 0 0,87-20 1 0 0,-122 36-41 0 0,1 2 1 0 0,-1 0 0 0 0,1 1-1 0 0,0 1 1 0 0,0 1 0 0 0,0 1-1 0 0,23 3 1 0 0,-39-2 4 0 0,0 0-1 0 0,0 1 1 0 0,0-1 0 0 0,0 1-1 0 0,-1 0 1 0 0,1 1 0 0 0,-1-1-1 0 0,1 1 1 0 0,-1 0 0 0 0,-1 1-1 0 0,1-1 1 0 0,6 8 0 0 0,-3-4 2 0 0,4 4 1 0 0,-8-9-5 0 0,-1 0 0 0 0,0 1 0 0 0,0-1 0 0 0,0 1-1 0 0,0-1 1 0 0,-1 1 0 0 0,1 0 0 0 0,-1 0 0 0 0,0 0-1 0 0,0 0 1 0 0,1 5 0 0 0,6 14 2 0 0,-1 0-1 0 0,0 1 1 0 0,-2 0 0 0 0,-1 0-1 0 0,-1 0 1 0 0,-1 1 0 0 0,-2-1-1 0 0,0 1 1 0 0,-1-1 0 0 0,-1 1-1 0 0,-2-1 1 0 0,-5 25 0 0 0,6-42-3 0 0,-1 0 0 0 0,1-1 1 0 0,-2 0-1 0 0,1 1 1 0 0,-5 6-1 0 0,-9 16 8 0 0,5-5-12 0 0,-1-1-1 0 0,-32 42 1 0 0,9-14 1 0 0,11-18 3 0 0,-2-2 0 0 0,-2 0 0 0 0,-1-2 0 0 0,-38 30 0 0 0,47-43 11 0 0,-2-1 0 0 0,-35 18-1 0 0,37-22-3 0 0,-8 3-17 0 0,-1-1-1 0 0,0-2 1 0 0,-57 14 0 0 0,71-22 6 0 0,0 0 1 0 0,0-1-1 0 0,0-1 1 0 0,0-1-1 0 0,0 0 1 0 0,0-1-1 0 0,-1-1 1 0 0,1-1-1 0 0,-19-5 1 0 0,19 2-14 0 0,1 0 0 0 0,0-2 0 0 0,1 1 1 0 0,0-2-1 0 0,0 0 0 0 0,-16-14 0 0 0,-37-23-6 0 0,54 37 19 0 0,0 0 0 0 0,1-1-1 0 0,0-1 1 0 0,0 0 0 0 0,1 0 0 0 0,1-1 0 0 0,0 0 0 0 0,1-1 0 0 0,-10-15 0 0 0,3 4 2 0 0,-8-34 5 0 0,16 42-6 0 0,1 0 1 0 0,1-1-1 0 0,1 0 1 0 0,0 0-1 0 0,1 0 1 0 0,1 0-1 0 0,1-1 1 0 0,0 1 0 0 0,2-1-1 0 0,-1 1 1 0 0,2-1-1 0 0,4-24 1 0 0,-4 38 2 0 0,0 0 1 0 0,0 0-1 0 0,1 0 1 0 0,-1 0-1 0 0,1 0 1 0 0,0 0-1 0 0,0 0 1 0 0,0 1-1 0 0,6-8 1 0 0,4-7 7 0 0,0-6-8 0 0,2 1 0 0 0,1 0-1 0 0,1 1 1 0 0,1 1 0 0 0,26-26 0 0 0,107-90 105 0 0,-104 110-16 0 0,-10 9-47 0 0,-7 0-25 0 0,-15 8-15 0 0,1 0 1 0 0,1 2 0 0 0,0-1 0 0 0,0 2-1 0 0,0 0 1 0 0,1 1 0 0 0,25-5-1 0 0,26-5 6 0 0,-48 11-8 0 0,1 0 0 0 0,-1 1-1 0 0,39-2 1 0 0,-42 5-2 0 0,0 0 1 0 0,1 2-1 0 0,-1 0 1 0 0,0 1-1 0 0,0 1 0 0 0,0 0 1 0 0,-1 1-1 0 0,1 1 1 0 0,22 10-1 0 0,-33-11 1 0 0,-1 0 1 0 0,0 0-1 0 0,0 0 1 0 0,0 1-1 0 0,-1-1 0 0 0,0 1 1 0 0,0 0-1 0 0,0 0 1 0 0,0 1-1 0 0,-1-1 1 0 0,4 8-1 0 0,27 73-11 0 0,-27-64 10 0 0,-3-5 5 0 0,-1 0 1 0 0,0 0 0 0 0,-2 0 0 0 0,0 0-1 0 0,-1 0 1 0 0,0 0 0 0 0,-2 1 0 0 0,0-1-1 0 0,-6 24 1 0 0,3-26-4 0 0,-2 1 0 0 0,1-1 0 0 0,-2 0 0 0 0,0-1 0 0 0,-16 21 0 0 0,2-1 0 0 0,10-14 0 0 0,-1-2 0 0 0,0 0 0 0 0,-31 32 0 0 0,29-35-1 0 0,3 0-2 0 0,-1-1 0 0 0,-1-1 0 0 0,0 0 0 0 0,-18 11 0 0 0,-10 6-3 0 0,36-24 6 0 0,-1-1 0 0 0,1-1 0 0 0,-1 1 0 0 0,0-1 0 0 0,0 0 0 0 0,-1 0-1 0 0,-10 3 1 0 0,-4 2-5 0 0,-1-1 0 0 0,1-1 0 0 0,-1-2 0 0 0,0 0-1 0 0,-1-1 1 0 0,1-1 0 0 0,0-1 0 0 0,-47-3 0 0 0,60-1-8 0 0,0-1 0 0 0,0 0 1 0 0,0-1-1 0 0,1 0 0 0 0,-1 0 1 0 0,1-1-1 0 0,0-1 0 0 0,-13-9 1 0 0,-9-5-24 0 0,13 9 32 0 0,1-2 0 0 0,1 1 0 0 0,0-2 0 0 0,0 0 0 0 0,1-1 0 0 0,1-1 0 0 0,1 0 0 0 0,0 0 0 0 0,-16-30 0 0 0,8 7 3 0 0,2 0-1 0 0,1-2 1 0 0,-19-66 0 0 0,34 96-4 0 0,1-1 0 0 0,0 0 1 0 0,0 1-1 0 0,1-1 0 0 0,1 0 0 0 0,0 0 0 0 0,0 1 1 0 0,1-1-1 0 0,1 0 0 0 0,0 1 0 0 0,1-1 0 0 0,0 1 1 0 0,0-1-1 0 0,2 1 0 0 0,-1 0 0 0 0,1 1 0 0 0,1-1 1 0 0,0 1-1 0 0,11-15 0 0 0,25-37-26 0 0,-28 40 19 0 0,2 0-1 0 0,0 1 1 0 0,21-21 0 0 0,7-1 33 0 0,59-43 0 0 0,-79 69 0 0 0,0 0 0 0 0,1 2 0 0 0,1 1 0 0 0,45-18 0 0 0,16-2 1 0 0,-60 22-13 0 0,0 1 0 0 0,1 1 0 0 0,1 1 1 0 0,-1 2-1 0 0,48-6 0 0 0,-1 6-6 0 0,80-4 17 0 0,-138 12-17 0 0,1 0 0 0 0,-1 1-1 0 0,0 0 1 0 0,0 1 0 0 0,0 2 0 0 0,32 11 0 0 0,-12 0-16 0 0,-1 1 0 0 0,65 43 0 0 0,-86-49 17 0 0,-1 0 0 0 0,0 1 0 0 0,0 1 0 0 0,-1 0 0 0 0,-1 1 0 0 0,0 1 0 0 0,-1-1 0 0 0,16 29 0 0 0,-19-29-9 0 0,-4-8 3 0 0,-1 0-1 0 0,0 0 1 0 0,0 0 0 0 0,0 0-1 0 0,-1 1 1 0 0,0-1-1 0 0,2 9 1 0 0,4 39 1 0 0,-4-33-1 0 0,-1 0-1 0 0,1 32 1 0 0,-3 0 15 0 0,1-33-5 0 0,-1 0-1 0 0,-1 0 1 0 0,-1 0 0 0 0,-1 0 0 0 0,0 0-1 0 0,-2 0 1 0 0,0-1 0 0 0,-9 24 0 0 0,10-35-13 0 0,-6 13 2 0 0,-1 1 0 0 0,-1-1 1 0 0,-26 36-1 0 0,-36 46-1 0 0,54-73 14 0 0,-1-1-1 0 0,-30 32 0 0 0,39-49-10 0 0,0-1 1 0 0,0-1 0 0 0,-1 0-1 0 0,-1 0 1 0 0,1-1-1 0 0,-29 14 1 0 0,3-5 4 0 0,31-14-3 0 0,-1 0-1 0 0,0 0 1 0 0,0-1 0 0 0,0 0-1 0 0,0-1 1 0 0,0 1 0 0 0,0-2-1 0 0,-1 1 1 0 0,-14 0 0 0 0,17-3 1 0 0,1 1 0 0 0,0-2 0 0 0,-1 1 0 0 0,1 0 0 0 0,0-1 1 0 0,0 0-1 0 0,0 0 0 0 0,0-1 0 0 0,1 1 0 0 0,-1-1 0 0 0,0 0 1 0 0,1 0-1 0 0,0-1 0 0 0,0 1 0 0 0,0-1 0 0 0,-5-6 0 0 0,-9-11 8 0 0,-30-46 0 0 0,24 33-32 0 0,9 10 28 0 0,0 1-1 0 0,1-2 0 0 0,2 0 1 0 0,0-1-1 0 0,2 0 0 0 0,1 0 0 0 0,-12-55 1 0 0,11 22-36 0 0,3 0-1 0 0,0-98 1 0 0,8 143 26 0 0,-1 1 0 0 0,2 0 0 0 0,0-1 0 0 0,0 1 0 0 0,2 0 0 0 0,-1 0 0 0 0,2 0 0 0 0,-1 1 0 0 0,2 0 0 0 0,0-1 0 0 0,0 2 0 0 0,1-1 0 0 0,10-12 0 0 0,-6 7-1 0 0,23-37 5 0 0,3 2 0 0 0,2 1 0 0 0,2 2 0 0 0,2 2 0 0 0,2 2 0 0 0,2 2 0 0 0,59-42 0 0 0,-72 65-2 0 0,0 2 0 0 0,2 1 1 0 0,0 1-1 0 0,43-11 0 0 0,-34 11 0 0 0,-3 4 45 0 0,78-12 0 0 0,-39 9-6 0 0,-43 8-36 0 0,0 2 0 0 0,0 1-1 0 0,0 2 1 0 0,0 1 0 0 0,1 2 0 0 0,66 12-1 0 0,-80-7-13 0 0,0 2 0 0 0,0 1-1 0 0,37 18 1 0 0,-38-15 10 0 0,-12-6-1 0 0,-1 0 0 0 0,-1 1-1 0 0,1 1 1 0 0,14 14-1 0 0,18 12-5 0 0,-32-26 8 0 0,-1 1-1 0 0,0 0 0 0 0,0 0 1 0 0,-1 1-1 0 0,-1 0 0 0 0,0 1 1 0 0,0 0-1 0 0,-1 0 0 0 0,9 18 1 0 0,14 21 31 0 0,-22-37-24 0 0,0 1 0 0 0,-1 0 0 0 0,-1 0 0 0 0,0 0-1 0 0,-1 1 1 0 0,0 0 0 0 0,3 24 0 0 0,-3 0 1 0 0,1 79 0 0 0,-6-110-10 0 0,0-2 0 0 0,0 1 0 0 0,0 0-1 0 0,0-1 1 0 0,0 1 0 0 0,-1-1 0 0 0,-1 1-1 0 0,1-1 1 0 0,-1 1 0 0 0,0-1 0 0 0,0 0-1 0 0,-1 0 1 0 0,-4 9 0 0 0,-96 145 39 0 0,87-141-20 0 0,-1-1 0 0 0,-1-1 0 0 0,0-1 0 0 0,-2 0 0 0 0,-41 25 0 0 0,26-17-4 0 0,22-17-17 0 0,0-1-1 0 0,-1 1 1 0 0,1-2-1 0 0,-1 0 1 0 0,0-1-1 0 0,-22 4 1 0 0,-1 2 0 0 0,-4 0 5 0 0,-1-1-1 0 0,1-2 0 0 0,-1-2 1 0 0,-1-2-1 0 0,1-1 0 0 0,0-3 1 0 0,-68-9-1 0 0,77 2-3 0 0,1-2 0 0 0,0-1-1 0 0,1-1 1 0 0,0-2 0 0 0,1-1 0 0 0,-47-32-1 0 0,26 17 14 0 0,35 20-9 0 0,1-1 1 0 0,0-1-1 0 0,1 0 1 0 0,0 0-1 0 0,1-2 0 0 0,0 1 1 0 0,1-2-1 0 0,1 0 1 0 0,0 0-1 0 0,1-1 1 0 0,1 0-1 0 0,1-1 1 0 0,0 0-1 0 0,-11-34 1 0 0,13 24-4 0 0,-2-5-33 0 0,-6-64 0 0 0,13 86 33 0 0,1 0-1 0 0,0 0 0 0 0,1 0 0 0 0,0 0 0 0 0,0 0 0 0 0,1 0 0 0 0,1 0 1 0 0,-1 0-1 0 0,2 0 0 0 0,7-15 0 0 0,-1 6 6 0 0,1 0 0 0 0,1 1 0 0 0,0 0 0 0 0,1 1-1 0 0,24-23 1 0 0,45-40-6 0 0,-45 42 2 0 0,2 2 1 0 0,53-38-1 0 0,-50 43 14 0 0,2 3 1 0 0,1 1-1 0 0,83-34 0 0 0,106-13 20 0 0,-192 64-34 0 0,1 2 0 0 0,0 2 0 0 0,74-2 0 0 0,-48 7 11 0 0,94 4 51 0 0,-145 1-43 0 0,1 2 1 0 0,-1 0-1 0 0,0 0 1 0 0,-1 2-1 0 0,1 0 1 0 0,-2 1-1 0 0,20 14 1 0 0,-28-18-16 0 0,3 2-1 0 0,0 1 0 0 0,0 1 0 0 0,-1 0 0 0 0,0 1 0 0 0,-1 0 0 0 0,0 0 0 0 0,-1 1 0 0 0,12 18 0 0 0,10 12 0 0 0,-26-35 0 0 0,7 7 0 0 0,-1 0 0 0 0,-1 0 0 0 0,0 1 0 0 0,0 1 0 0 0,-2-1 0 0 0,0 1 0 0 0,6 18 0 0 0,-1 16 0 0 0,-2-16 0 0 0,-2 0 0 0 0,-1 0 0 0 0,-1 1 0 0 0,-3-1 0 0 0,0 1 0 0 0,-4 55 0 0 0,-2-65 0 0 0,-1 1 0 0 0,-1 0 0 0 0,-1-1 0 0 0,-2 0 0 0 0,0-1 0 0 0,-1 0 0 0 0,-24 42 0 0 0,18-37 0 0 0,7-14 0 0 0,0 1 0 0 0,-1-1 0 0 0,0-1 0 0 0,-17 18 0 0 0,-23 26 0 0 0,35-40 0 0 0,0-1 0 0 0,0 0 0 0 0,-25 20 0 0 0,9-13 0 0 0,19-13 0 0 0,0-1 0 0 0,-1-1 0 0 0,0 0 0 0 0,-17 8 0 0 0,-8 2 0 0 0,-2-3 0 0 0,-68 20 0 0 0,87-30 0 0 0,0-2 0 0 0,-1 0 0 0 0,1-1 0 0 0,-1 0 0 0 0,1-2 0 0 0,-1-1 0 0 0,-37-5 0 0 0,42 2 0 0 0,0-1 0 0 0,1 0 0 0 0,0-1 0 0 0,0 0 0 0 0,0-1 0 0 0,1-1 0 0 0,0 0 0 0 0,-13-12 0 0 0,-4-4 0 0 0,1-2 0 0 0,-31-36 0 0 0,39 36 0 0 0,-32-48 0 0 0,26 33 0 0 0,22 33 0 0 0,2-1 0 0 0,-1 0 0 0 0,1 0 0 0 0,1 0 0 0 0,-1 0 0 0 0,2 0 0 0 0,-4-19 0 0 0,-8-25 0 0 0,7 30 0 0 0,0-1 0 0 0,2 1 0 0 0,1-2 0 0 0,0 1 0 0 0,2 0 0 0 0,1-1 0 0 0,3-38 0 0 0,1 50 0 0 0,0 1 0 0 0,0 0 0 0 0,1 0 0 0 0,1 0-1 0 0,0 1 1 0 0,1-1 0 0 0,13-19 0 0 0,-6 9-3 0 0,7-11 3 0 0,1 0 0 0 0,2 2 0 0 0,2 1-1 0 0,0 1 1 0 0,2 1 0 0 0,1 1 0 0 0,33-24 0 0 0,8 2 2 0 0,1 2-1 0 0,90-42 1 0 0,-129 74-2 0 0,2 3 0 0 0,63-17 0 0 0,-40 13 0 0 0,84-14 0 0 0,-116 23 0 0 0,-9 3 0 0 0,0-1 0 0 0,0 2 0 0 0,0 0 0 0 0,0 1 0 0 0,17 0 0 0 0,39 0 0 0 0,-25 1 0 0 0,0 1 0 0 0,52 8 0 0 0,-78-3 0 0 0,-1 0 0 0 0,0 2 0 0 0,0 1 0 0 0,-1 0 0 0 0,0 1 0 0 0,-1 1 0 0 0,0 1 0 0 0,0 0 0 0 0,-1 1 0 0 0,23 22 0 0 0,-25-18 0 0 0,0 0 0 0 0,19 29 0 0 0,-5-6 0 0 0,-23-31 0 0 0,-1-4 0 0 0,-1 0 0 0 0,0 0 0 0 0,0 0 0 0 0,-1 1 0 0 0,1-1 0 0 0,-1 1 0 0 0,0 0 0 0 0,-1 0 0 0 0,1-1 0 0 0,1 11 0 0 0,-1-7 0 0 0,0 0 0 0 0,1 0 0 0 0,0 0 0 0 0,6 12 0 0 0,-5-14 0 0 0,-1 1 0 0 0,0 0 0 0 0,0 0 0 0 0,-1 0 0 0 0,0 0 0 0 0,2 12 0 0 0,-4-17 0 0 0,16 230 0 0 0,-16-212 0 0 0,1 4 0 0 0,-1-1 0 0 0,-1 1 0 0 0,-2-1 0 0 0,0 1 0 0 0,-8 27 0 0 0,-5 21 0 0 0,14-55 0 0 0,-1-1 0 0 0,-1 0 0 0 0,-1 0 0 0 0,0 0 0 0 0,-11 22 0 0 0,-46 102 0 0 0,30-56 0 0 0,-46 29 0 0 0,65-91 0 0 0,9-16 0 0 0,1 0 0 0 0,-1 0 0 0 0,0 0 0 0 0,-1 0 0 0 0,1-1 0 0 0,-7 6 0 0 0,-9 7 0 0 0,8-6 0 0 0,-2-1 0 0 0,0 0 0 0 0,-23 15 0 0 0,12-12 0 0 0,0 0 0 0 0,0-2 0 0 0,-54 18 0 0 0,71-27 0 0 0,0 0 0 0 0,-1-1 0 0 0,1-1 0 0 0,-1 1 0 0 0,0-1 0 0 0,1-1 0 0 0,-1 0 0 0 0,0 0 0 0 0,1-1 0 0 0,-1 0 0 0 0,0 0 0 0 0,1-1 0 0 0,0 0 0 0 0,-1 0 0 0 0,1-1 0 0 0,0 0 0 0 0,-14-8 0 0 0,-2-7-9 0 0,0-1 0 0 0,1-1 0 0 0,0-1 0 0 0,2-1 1 0 0,1-1-1 0 0,1-1 0 0 0,0-1 0 0 0,2 0 0 0 0,1-1 0 0 0,1-1 0 0 0,-14-37 0 0 0,7 15 11 0 0,14 33-3 0 0,1 0-1 0 0,0-1 0 0 0,1 0 1 0 0,1 0-1 0 0,-6-35 0 0 0,-4-38-43 0 0,-1-21 5 0 0,15 100 33 0 0,1-1 0 0 0,0 0 1 0 0,1 1-1 0 0,0-1 1 0 0,1 1-1 0 0,1 0 0 0 0,5-18 1 0 0,12-14 20 0 0,2 1 0 0 0,2 1 0 0 0,49-64 0 0 0,-44 68-2 0 0,2 1 0 0 0,1 1 1 0 0,1 2-1 0 0,2 1 0 0 0,1 2 1 0 0,2 2-1 0 0,0 1 0 0 0,2 2 1 0 0,1 1-1 0 0,1 3 0 0 0,1 1 1 0 0,0 2-1 0 0,2 2 0 0 0,0 2 1 0 0,54-10-1 0 0,-83 21-12 0 0,49-10 0 0 0,87-5 0 0 0,-134 17 0 0 0,1 0 0 0 0,-1 2 0 0 0,1 0 0 0 0,-1 1 0 0 0,1 1 0 0 0,-1 1 0 0 0,0 0 0 0 0,0 1 0 0 0,28 13 0 0 0,-34-13 0 0 0,-1 1 0 0 0,1 0 0 0 0,-1 0 0 0 0,-1 1 0 0 0,1 1 0 0 0,-1 0 0 0 0,0 0 0 0 0,-1 1 0 0 0,0 0 0 0 0,14 19 0 0 0,9 11 0 0 0,-25-32 0 0 0,-1 1 0 0 0,0-1 0 0 0,0 1 0 0 0,9 17 0 0 0,14 26 0 0 0,-15-29 0 0 0,-1 1 0 0 0,-1 0 0 0 0,-1 1 0 0 0,-2 0 0 0 0,12 41 0 0 0,-19-57 0 0 0,1 1 0 0 0,0-1 0 0 0,0 1 0 0 0,1-1 0 0 0,6 10 0 0 0,-6-11 0 0 0,-1 0 0 0 0,1 0 0 0 0,-1 0 0 0 0,0 1 0 0 0,-1-1 0 0 0,0 1 0 0 0,3 13 0 0 0,-3 4 0 0 0,1 15 0 0 0,2-1 0 0 0,2 1 0 0 0,12 38 0 0 0,-11-42 0 0 0,-1 1 0 0 0,-2 0 0 0 0,-1 0 0 0 0,-3 1 0 0 0,-4 64 0 0 0,1-15 0 0 0,1-66 0 0 0,-1 0 0 0 0,-1 0 0 0 0,-10 36 0 0 0,1-8 0 0 0,12-48 0 0 0,-3 15 0 0 0,0 0 0 0 0,-1 0 0 0 0,0-1 0 0 0,-2 1 0 0 0,0-1 0 0 0,0 0 0 0 0,-15 23 0 0 0,-51 33 0 0 0,63-56 1 0 0,9-14-1 0 0,-1 1-1 0 0,1-1 1 0 0,-1 1 0 0 0,0-1 0 0 0,1 1-1 0 0,-1-1 1 0 0,0 0 0 0 0,0 1 0 0 0,0-1-1 0 0,0 0 1 0 0,0 0 0 0 0,0 1 0 0 0,0-1-1 0 0,-1 0 1 0 0,1 0 0 0 0,0-1 0 0 0,-1 1-1 0 0,1 0 1 0 0,-3 1 0 0 0,-12 5-7 0 0,-1 0 0 0 0,1-1 0 0 0,-1-1 1 0 0,-1-1-1 0 0,1 0 0 0 0,-1-1 0 0 0,-33 1 0 0 0,33-4-7 0 0,10 1 11 0 0,1-1 1 0 0,-1 0-1 0 0,0 0 1 0 0,0-1-1 0 0,1 0 1 0 0,-1 0-1 0 0,1-1 0 0 0,-1 0 1 0 0,-9-5-1 0 0,15 7 3 0 0,-12-7-6 0 0,0 0-1 0 0,0 0 1 0 0,1-1-1 0 0,0-1 1 0 0,0 0 0 0 0,-15-15-1 0 0,1-5 3 0 0,0-2 0 0 0,3-1 0 0 0,0-1 0 0 0,2-1 1 0 0,2-1-1 0 0,1-1 0 0 0,2-1 0 0 0,1 0 0 0 0,2-1 0 0 0,-15-66 0 0 0,17 47-6 0 0,1 8-42 0 0,-4-66 0 0 0,13 102 41 0 0,2 0-1 0 0,0 0 0 0 0,1-1 1 0 0,0 1-1 0 0,1 0 0 0 0,0 0 0 0 0,1 0 1 0 0,0 1-1 0 0,1-1 0 0 0,6-12 1 0 0,13-14 27 0 0,1 0 1 0 0,2 2 0 0 0,1 1-1 0 0,2 1 1 0 0,2 1 0 0 0,0 2-1 0 0,55-42 1 0 0,-70 60-9 0 0,1 1 0 0 0,0 1 0 0 0,1 1 0 0 0,0 1 0 0 0,1 0 0 0 0,0 1 0 0 0,30-9 0 0 0,-37 14-4 0 0,32-11 16 0 0,0 2 0 0 0,1 2 1 0 0,0 2-1 0 0,1 2 0 0 0,52-1 0 0 0,-73 8-11 0 0,-3-1 2 0 0,1 0 0 0 0,0 2 0 0 0,0 0 0 0 0,0 2-1 0 0,-1 1 1 0 0,1 0 0 0 0,-1 2 0 0 0,33 12 0 0 0,4 9-11 0 0,-38-19 0 0 0,1 2 0 0 0,-2 0 0 0 0,1 1 0 0 0,-1 1 0 0 0,-1 1 0 0 0,19 17 0 0 0,36 32 0 0 0,-57-50 0 0 0,0 1 0 0 0,-1 1 0 0 0,0 1 0 0 0,-1 0 0 0 0,-1 1 0 0 0,0 0 0 0 0,14 23 0 0 0,-17-17 0 0 0,-1-5 0 0 0,-1 1 0 0 0,9 26 0 0 0,9 15 0 0 0,-20-47 0 0 0,-1 1 0 0 0,-1 0 0 0 0,8 22 0 0 0,-5 5 0 0 0,-1 0 0 0 0,-1 0 0 0 0,-1 60 0 0 0,-5-78 0 0 0,-2 0 0 0 0,-1 0 0 0 0,-1-1 0 0 0,-1 1 0 0 0,0-1 0 0 0,-2 0 0 0 0,0 0 0 0 0,-1-1 0 0 0,-15 26 0 0 0,-5 1 0 0 0,9-14 0 0 0,0-2 0 0 0,-37 45 0 0 0,39-49 0 0 0,15-23 0 0 0,0 0 0 0 0,-1 0 0 0 0,1 0 0 0 0,-1 0 0 0 0,0-1 0 0 0,0 1 0 0 0,-5 5 0 0 0,-62 34 0 0 0,23-19 0 0 0,13-8 0 0 0,26-13 0 0 0,0 0 0 0 0,0 0 0 0 0,-1 0 0 0 0,1-1 0 0 0,-1-1 0 0 0,1 1 0 0 0,-1-1 0 0 0,1-1 0 0 0,-11 0 0 0 0,-3 0 0 0 0,0-1 0 0 0,-30-6 0 0 0,49 6 0 0 0,0 0 0 0 0,-1 0 0 0 0,1 0 0 0 0,0-1 0 0 0,0 1 0 0 0,1-1 0 0 0,-1 1 0 0 0,0-1 0 0 0,1 0 1 0 0,-1 0-1 0 0,1 0 0 0 0,-1-1 0 0 0,1 1 0 0 0,-3-3 0 0 0,-8-9-10 0 0,0 3-5 0 0,1-2 0 0 0,1 0 1 0 0,0 0-1 0 0,0-1 0 0 0,-14-26 0 0 0,-4-4 28 0 0,22 33-15 0 0,1-1 1 0 0,0 0-1 0 0,1 0 1 0 0,1 0-1 0 0,-1-1 1 0 0,2 0-1 0 0,0 1 0 0 0,-2-17 1 0 0,-7-30-79 0 0,8 43 66 0 0,1 0 0 0 0,1 0 0 0 0,1 0 0 0 0,1-27 0 0 0,0 26-4 0 0,0 11 13 0 0,1 0-1 0 0,0 0 0 0 0,0 1 1 0 0,1-1-1 0 0,-1 0 0 0 0,1 1 1 0 0,0-1-1 0 0,1 1 0 0 0,-1 0 1 0 0,5-6-1 0 0,36-48-28 0 0,-28 41 26 0 0,2-1 12 0 0,2 0-1 0 0,0 1 0 0 0,1 2 0 0 0,1 0 1 0 0,1 1-1 0 0,0 1 0 0 0,1 1 0 0 0,34-15 1 0 0,-29 14 5 0 0,-3 1-3 0 0,0 1 1 0 0,2 1-1 0 0,47-13 0 0 0,-13 6 29 0 0,-46 12-22 0 0,0 1 1 0 0,31-5-1 0 0,-15 6-3 0 0,7-2 35 0 0,1 2-1 0 0,0 1 0 0 0,0 2 1 0 0,61 6-1 0 0,-79 7-44 0 0,57 52 0 0 0,-76-62 0 0 0,-1 0 0 0 0,1-1 0 0 0,-1 1 0 0 0,1 0 0 0 0,-1 0 0 0 0,0 0 0 0 0,0 0 0 0 0,0 0 0 0 0,0 0 0 0 0,0 0 0 0 0,0 1 0 0 0,0-1 0 0 0,-1 0 0 0 0,1 0 0 0 0,-1 1 0 0 0,0-1 0 0 0,1 4 0 0 0,0 5 0 0 0,15 43 0 0 0,-10-39 0 0 0,-2 1 0 0 0,1-1 0 0 0,-2 1 0 0 0,0 0 0 0 0,0 26 0 0 0,-2-6 0 0 0,-7 120 0 0 0,4-139 0 0 0,-1 0 0 0 0,-1 0 0 0 0,0 0 0 0 0,-1 0 0 0 0,-1 0 0 0 0,-15 30 0 0 0,13-32 0 0 0,2 1 0 0 0,0 0 0 0 0,-7 30 0 0 0,10-31 0 0 0,-1 0 0 0 0,-1 0 0 0 0,0-1 0 0 0,-1 1 0 0 0,-14 22 0 0 0,-112 174 0 0 0,128-204 0 0 0,-1 0 0 0 0,0 0 0 0 0,-1 0 0 0 0,0-1 0 0 0,0 0 0 0 0,0 0 0 0 0,-1-1 0 0 0,1 0 0 0 0,-1 0 0 0 0,-1 0 0 0 0,-10 5 0 0 0,-18 8-2 0 0,-9 4-6 0 0,42-22 7 0 0,1 1 1 0 0,0-1-1 0 0,0 0 0 0 0,-1 0 1 0 0,1 0-1 0 0,0 0 0 0 0,-1 0 1 0 0,1 0-1 0 0,0 0 1 0 0,-1-1-1 0 0,1 1 0 0 0,0-1 1 0 0,0 0-1 0 0,-1 1 0 0 0,1-1 1 0 0,0 0-1 0 0,0 0 1 0 0,0-1-1 0 0,-3-1 0 0 0,-8-7-11 0 0,10 9 12 0 0,1-1-1 0 0,-1 0 0 0 0,1 1 1 0 0,0-1-1 0 0,0-1 1 0 0,0 1-1 0 0,0 0 0 0 0,0 0 1 0 0,0-1-1 0 0,0 1 1 0 0,1-1-1 0 0,-1 1 1 0 0,1-1-1 0 0,0 0 0 0 0,0 0 1 0 0,0 1-1 0 0,-1-7 1 0 0,-19-47-51 0 0,13 38 35 0 0,0 0 1 0 0,2 0-1 0 0,0-1 1 0 0,2 0-1 0 0,0 0 0 0 0,-3-37 1 0 0,6 24-20 0 0,0 22 28 0 0,0-1-1 0 0,1 1 1 0 0,0 0-1 0 0,0 0 1 0 0,1 0-1 0 0,1 0 1 0 0,0 0-1 0 0,0 0 1 0 0,6-13-1 0 0,39-42-40 0 0,-26 38 32 0 0,-18 23 11 0 0,0 0 0 0 0,1 0 0 0 0,-1 1 0 0 0,1 0 0 0 0,-1-1 0 0 0,1 1 0 0 0,6-3 0 0 0,9-9 3 0 0,5-17 50 0 0,-15 25-47 0 0,0 0 1 0 0,1 1 0 0 0,0 1-1 0 0,18-9 1 0 0,14-6-53 0 0,-22 10 84 0 0,2 2 1 0 0,-1 0-1 0 0,1 1 0 0 0,1 1 1 0 0,42-5-1 0 0,-53 10-22 0 0,1 0 0 0 0,-1 1 0 0 0,1 0 0 0 0,16 3 0 0 0,-25-2-6 0 0,1 0 0 0 0,0 0 0 0 0,-1 1 0 0 0,1-1 0 0 0,-1 1 0 0 0,1 0 0 0 0,-1 0 0 0 0,0 0 0 0 0,0 1 0 0 0,0-1 1 0 0,0 1-1 0 0,0 0 0 0 0,0 0 0 0 0,3 6 0 0 0,-2-4-1 0 0,4 5 15 0 0,-1 1-1 0 0,0 0 1 0 0,7 14-1 0 0,1 3-10 0 0,-14-26-8 0 0,0 1 0 0 0,-1 0 0 0 0,1 0 0 0 0,-1 0 0 0 0,0-1 0 0 0,0 1 0 0 0,0 0-1 0 0,0 1 1 0 0,0-1 0 0 0,-1 0 0 0 0,1 4 0 0 0,5 20 0 0 0,-3-17 0 0 0,0 1 0 0 0,-2 0 0 0 0,1 0 0 0 0,-1 14 0 0 0,0 2 0 0 0,0-18 0 0 0,0 1 0 0 0,-1-1 0 0 0,0 0 0 0 0,0 0 0 0 0,-1 0 0 0 0,0 0 0 0 0,-1 0 0 0 0,0 0 0 0 0,0 0 0 0 0,-1 0 0 0 0,0-1 0 0 0,-1 1 0 0 0,1-1 0 0 0,-2 0 0 0 0,-5 9 0 0 0,-33 50 0 0 0,36-52 0 0 0,-2 0 0 0 0,0 0 0 0 0,-1-1 0 0 0,0-1 0 0 0,-15 15 0 0 0,-23 16 0 0 0,-95 80 0 0 0,113-101 0 0 0,24-18 0 0 0,1 0 0 0 0,-1-1 0 0 0,0 1 0 0 0,-1-1 0 0 0,1-1 0 0 0,-1 1 0 0 0,0-1 0 0 0,0 0 0 0 0,-8 2 0 0 0,-46 14 0 0 0,47-14 0 0 0,1 0 0 0 0,-1-1 0 0 0,0-1 0 0 0,-1 0 0 0 0,1-1 0 0 0,-21 1 0 0 0,25-4 0 0 0,1 1 0 0 0,0-2 0 0 0,0 1 0 0 0,0-1 0 0 0,0 0 0 0 0,0-1 0 0 0,0 0 0 0 0,1 0 0 0 0,-1-1 0 0 0,1 0 0 0 0,0-1 0 0 0,0 0 0 0 0,1 0 0 0 0,-1-1 0 0 0,1 0 0 0 0,0 0 0 0 0,-6-7 0 0 0,-23-23 0 0 0,33 34 0 0 0,-1-2 0 0 0,1 1 0 0 0,-1 0 0 0 0,1-1 0 0 0,0 1 0 0 0,0-1 0 0 0,1 0 0 0 0,-1 0 0 0 0,1 0 0 0 0,-4-9 0 0 0,-2-3 0 0 0,1-1 0 0 0,1 0 0 0 0,1 0 0 0 0,0 0 0 0 0,1-1 0 0 0,1 0 0 0 0,-2-35 0 0 0,5 41-5 0 0,0 0 0 0 0,1 0 0 0 0,0 1 0 0 0,4-16 0 0 0,-4 22 1 0 0,1-1-1 0 0,1 1 1 0 0,-1 0 0 0 0,1-1 0 0 0,0 1 0 0 0,0 0 0 0 0,1 1 0 0 0,-1-1-1 0 0,9-8 1 0 0,26-26-51 0 0,-15 14 48 0 0,1 0 1 0 0,1 2-1 0 0,35-24 0 0 0,0 10-9 0 0,113-50 0 0 0,-162 82 16 0 0,4-3 2 0 0,-5 3 7 0 0,0 1 0 0 0,-1 0 0 0 0,2 0 0 0 0,-1 1 0 0 0,19-4 0 0 0,54-7 32 0 0,-45 6-13 0 0,1 2 0 0 0,55-1 0 0 0,-86 7-28 0 0,-1 0 0 0 0,0 1 0 0 0,0 0 0 0 0,0 1 0 0 0,0-1 0 0 0,0 1 0 0 0,-1 0 0 0 0,1 1 0 0 0,0 0 0 0 0,-1 0 0 0 0,0 0 0 0 0,0 1 0 0 0,0 0 0 0 0,0 0 0 0 0,0 1 0 0 0,5 5 0 0 0,-6-5 0 0 0,-1 1 0 0 0,1-1 0 0 0,-1 1 0 0 0,0 0 0 0 0,0 0 0 0 0,-1 0 0 0 0,0 1 0 0 0,0-1 0 0 0,0 1 0 0 0,1 9 0 0 0,8 26 0 0 0,-5-19 0 0 0,-2 0 0 0 0,0 1 0 0 0,-1-1 0 0 0,1 34 0 0 0,0 2 0 0 0,-3-46 0 0 0,-1-1 0 0 0,0 1 0 0 0,-1-1 0 0 0,0 1 0 0 0,-1-1 0 0 0,0 1 0 0 0,-6 21 0 0 0,-2 8 0 0 0,-9 23 0 0 0,-10 8 0 0 0,19-47 0 0 0,-1 0 0 0 0,-1-1 0 0 0,0 0 0 0 0,-2-1 0 0 0,-2-1 0 0 0,0 0 0 0 0,-18 22 0 0 0,25-35 0 0 0,6-6 0 0 0,-1-1 0 0 0,0 1 0 0 0,0 0 0 0 0,0-1 0 0 0,0 0 0 0 0,-1 0 0 0 0,1 0 0 0 0,-1 0 0 0 0,-5 2 0 0 0,-26 21 0 0 0,28-20 0 0 0,0 0 0 0 0,-1-1 0 0 0,1 1 0 0 0,-14 5 0 0 0,8-6-3 0 0,1 0 0 0 0,-1-1 0 0 0,0 0 0 0 0,0-1 0 0 0,0-1 0 0 0,-1 0 0 0 0,1-1 1 0 0,0 0-1 0 0,-1-1 0 0 0,1-1 0 0 0,-1 0 0 0 0,1 0 0 0 0,0-2 0 0 0,-21-5 0 0 0,31 7-8 0 0,1 0 0 0 0,-1 0 0 0 0,1 0-1 0 0,-1 0 1 0 0,1-1 0 0 0,0 1 0 0 0,0 0 0 0 0,-1-1 0 0 0,1 0 0 0 0,0 1-1 0 0,0-1 1 0 0,1 0 0 0 0,-1 0 0 0 0,0 0 0 0 0,1 0 0 0 0,-1-1-1 0 0,1 1 1 0 0,-1 0 0 0 0,1-1 0 0 0,0 1 0 0 0,0-1 0 0 0,0 1 0 0 0,1-1-1 0 0,-1 1 1 0 0,1-1 0 0 0,-1 0 0 0 0,1 1 0 0 0,0-1 0 0 0,0 1 0 0 0,0-1-1 0 0,0 0 1 0 0,0 1 0 0 0,1-1 0 0 0,-1 0 0 0 0,2-3 0 0 0,-1 4 6 0 0,0 0 0 0 0,1 1 0 0 0,-1-1 0 0 0,0 1 0 0 0,1-1 0 0 0,-1 1 0 0 0,1-1 0 0 0,0 1 0 0 0,-1 0 0 0 0,1 0 0 0 0,0 0 0 0 0,0 0 0 0 0,0 0 0 0 0,0 0 0 0 0,0 1 0 0 0,3-2 0 0 0,16-7-41 0 0,-1-1 81 0 0,0 1-1 0 0,1 0 1 0 0,42-10 0 0 0,-42 16-22 0 0,36-7-8 0 0,95-3 1 0 0,-129 15 10 0 0,-18-2-10 0 0,-1 0 0 0 0,1 0-1 0 0,-1 0 1 0 0,1-1 0 0 0,-1 1 0 0 0,1-1 0 0 0,-1-1-1 0 0,0 1 1 0 0,1 0 0 0 0,4-4 0 0 0,2 3 33 0 0,-1 1 1 0 0,0 0-1 0 0,1 0 1 0 0,-1 1-1 0 0,1 0 1 0 0,-1 1-1 0 0,13 2 1 0 0,-22 17-23 0 0,-2-18-17 0 0,0 1 0 0 0,0 0 0 0 0,0-1 0 0 0,-1 1 0 0 0,1-1 0 0 0,-1 0 0 0 0,0 1 0 0 0,1-1 0 0 0,-1 0 0 0 0,0 0 0 0 0,0 0 0 0 0,-1 0 0 0 0,1-1 0 0 0,0 1 0 0 0,-1-1 0 0 0,1 1 0 0 0,-1-1 0 0 0,-2 2 0 0 0,-16 11 0 0 0,11-1 0 0 0,8-10 0 0 0,1 0 0 0 0,-1-1 0 0 0,0 0 0 0 0,0 1 0 0 0,0-1 0 0 0,-1 0 0 0 0,1 0 0 0 0,0 0 0 0 0,-1 0 0 0 0,0 0 0 0 0,-2 1 0 0 0,-41 28 0 0 0,32-20 0 0 0,0-1 0 0 0,0-1 0 0 0,-1 0 0 0 0,0-1 0 0 0,-25 9 0 0 0,-11 5 0 0 0,42-17 0 0 0,0 0 0 0 0,-1-1 0 0 0,1 0 0 0 0,-14 3 0 0 0,-92 31 0 0 0,87-27 0 0 0,0-1 0 0 0,0-1 0 0 0,-49 7 0 0 0,67-14 0 0 0,-231 17 0 0 0,233-20 0 0 0,0 1 0 0 0,0-2 0 0 0,0 0 0 0 0,0 0 0 0 0,0 0 0 0 0,0-1 0 0 0,1 0 0 0 0,-1 0 0 0 0,1-1 0 0 0,0 0 0 0 0,0 0 0 0 0,0-1 0 0 0,1 0 0 0 0,-1 0 0 0 0,1 0 0 0 0,0-1 0 0 0,1 0 0 0 0,0 0 0 0 0,0 0 0 0 0,0-1 0 0 0,0 0 0 0 0,-3-7 0 0 0,-12-22 0 0 0,13 28 0 0 0,-2 3 0 0 0,6 3 0 0 0,0 1 0 0 0,0 0 0 0 0,0 0 0 0 0,1 0 0 0 0,-1 0 0 0 0,0 1 0 0 0,0-1 0 0 0,-1 1 0 0 0,1 0 0 0 0,0 0 0 0 0,0 0 0 0 0,0 0 0 0 0,-5 1 0 0 0,6-1 0 0 0,-20 3 0 0 0,-1 0 0 0 0,1 2 0 0 0,0 0 0 0 0,0 1 0 0 0,1 2 0 0 0,-1 0 0 0 0,-22 13 0 0 0,-27 9 0 0 0,-52 20 0 0 0,52-20 0 0 0,-95 27 0 0 0,91-33 0 0 0,-77 35 0 0 0,63-23 0 0 0,-211 66 0 0 0,177-63-30 0 0,-128 25 0 0 0,-133 7-30 0 0,298-61 77 0 0,0-3 0 0 0,-136-8 0 0 0,195-1-28 0 0,0-2 1 0 0,0-2 0 0 0,-43-13-1 0 0,69 19 13 0 0,-7-4 9 0 0,0 1 1 0 0,0-1-1 0 0,0 0 1 0 0,1-1-1 0 0,-1 0 1 0 0,1 0-1 0 0,-6-6 1 0 0,-31-20-32 0 0,10 16 22 0 0,29 13-1 0 0,-1 0 0 0 0,1-1 1 0 0,-1 1-1 0 0,1-1 1 0 0,0 0-1 0 0,0 0 0 0 0,0 0 1 0 0,1-1-1 0 0,-1 0 1 0 0,1 0-1 0 0,0 0 0 0 0,0-1 1 0 0,-4-5-1 0 0,-56-67-5 0 0,62 72 0 0 0,0-1 0 0 0,0 1 0 0 0,0 0 1 0 0,1-1-1 0 0,0 1 0 0 0,0-1 0 0 0,0 0 0 0 0,0 1 0 0 0,1-1 0 0 0,0 1 0 0 0,1-1 1 0 0,1-11-1 0 0,-1-9-57 0 0,-1 21 53 0 0,0 0-1 0 0,1 0 0 0 0,-1 0 0 0 0,1 1 0 0 0,0-1 1 0 0,0 0-1 0 0,0 1 0 0 0,1-1 0 0 0,0 1 0 0 0,0-1 1 0 0,0 1-1 0 0,0 0 0 0 0,0 0 0 0 0,6-6 0 0 0,1 0 7 0 0,0 1 0 0 0,1 1 0 0 0,0 0 0 0 0,13-9-1 0 0,-20 16 0 0 0,35-27-19 0 0,96-60 9 0 0,-114 76 9 0 0,1 2 1 0 0,1 0-1 0 0,0 1 0 0 0,42-11 0 0 0,-3 2-11 0 0,-48 13 20 0 0,1 0 0 0 0,0 2 0 0 0,25-5 1 0 0,9 3 3 0 0,178-12-117 0 0,-205 17 137 0 0,-2-1-18 0 0,0 1-1 0 0,0 0 1 0 0,0 1-1 0 0,0 1 0 0 0,0 1 1 0 0,0 1-1 0 0,-1 1 0 0 0,33 12 1 0 0,-48-16-8 0 0,0 0 0 0 0,0 1 0 0 0,0 0 0 0 0,0 0 0 0 0,0 0 0 0 0,0 0 0 0 0,-1 0 0 0 0,1 0 1 0 0,-1 1-1 0 0,1-1 0 0 0,-1 1 0 0 0,0-1 0 0 0,0 1 0 0 0,0 0 0 0 0,-1 0 0 0 0,2 4 0 0 0,-1-1 14 0 0,0 1-1 0 0,-1 0 0 0 0,0 1 1 0 0,-1-1-1 0 0,0 0 0 0 0,0 9 1 0 0,0 2 0 0 0,-1-15-13 0 0,1 0 1 0 0,0-1-1 0 0,-1 1 1 0 0,0 0-1 0 0,1 0 1 0 0,-1-1-1 0 0,0 1 1 0 0,-1-1-1 0 0,1 1 1 0 0,0-1-1 0 0,-1 0 1 0 0,1 1 0 0 0,-1-1-1 0 0,0 0 1 0 0,-2 3-1 0 0,-40 31 33 0 0,38-31-33 0 0,-16 10-3 0 0,0-2-1 0 0,-1 0 1 0 0,0-2 0 0 0,-1 0 0 0 0,0-1-1 0 0,-40 9 1 0 0,-160 25-2 0 0,197-40 1 0 0,-32 2 0 0 0,0-2 0 0 0,-114-8 0 0 0,148 2 0 0 0,0 0 0 0 0,1-2 0 0 0,-1-1 0 0 0,-36-11 0 0 0,-185-81 0 0 0,188 80 0 0 0,50 16 0 0 0,1 0 0 0 0,-1-1 0 0 0,0 0 0 0 0,1 0 0 0 0,0-1 0 0 0,0 0 0 0 0,0 0 0 0 0,0-1 0 0 0,0 0 0 0 0,-10-8 0 0 0,15 11 0 0 0,1 0 0 0 0,0-1 0 0 0,0 1 0 0 0,0 0 0 0 0,0-1 0 0 0,0 1 0 0 0,0-1 0 0 0,0 0 0 0 0,0 1 0 0 0,1-1 0 0 0,-1 1 0 0 0,1-1 0 0 0,-1 0 0 0 0,1 0 0 0 0,0 1 0 0 0,-1-1 0 0 0,1 0 0 0 0,0 0 0 0 0,0 1 0 0 0,0-1 0 0 0,0 0 0 0 0,1 0 0 0 0,-1 1 0 0 0,0-1 0 0 0,1 0 0 0 0,-1 1 0 0 0,1-1 0 0 0,0 0 0 0 0,-1 1 0 0 0,1-1 0 0 0,0 1 0 0 0,0-1 0 0 0,0 1 0 0 0,0-1 0 0 0,0 1 0 0 0,1 0 0 0 0,-1 0 0 0 0,0-1 0 0 0,0 1 0 0 0,1 0 0 0 0,-1 0 0 0 0,1 0 0 0 0,-1 0 0 0 0,4-1 0 0 0,32-19 0 0 0,-28 15 0 0 0,1 0 0 0 0,0 1 0 0 0,0 0 0 0 0,0 0 0 0 0,21-5 0 0 0,-24 7 0 0 0,0 1 0 0 0,0-1 0 0 0,0 0 0 0 0,0 0 0 0 0,0-1 0 0 0,6-5 0 0 0,16-7 0 0 0,74-23 0 0 0,-32 23 0 0 0,-19 5 0 0 0,163-43 0 0 0,-18 6 0 0 0,-151 38 0 0 0,-38 7 0 0 0,-1 1 0 0 0,1 0 0 0 0,0 0 0 0 0,0 1 0 0 0,0 0 0 0 0,1 0 0 0 0,-1 1 0 0 0,0 0 0 0 0,0 0 0 0 0,14 3 0 0 0,-21-2 0 0 0,-1-1 0 0 0,0 1 0 0 0,1-1 0 0 0,-1 1 0 0 0,0-1 0 0 0,1 1 0 0 0,-1-1 0 0 0,0 1 0 0 0,1-1 0 0 0,-1 1 0 0 0,0-1 0 0 0,0 1 0 0 0,0 0 0 0 0,0-1 0 0 0,0 1 0 0 0,0-1 0 0 0,0 1 0 0 0,0 0 0 0 0,0-1 0 0 0,0 1 0 0 0,0-1 0 0 0,0 1 0 0 0,0 0 0 0 0,0-1 0 0 0,0 1 0 0 0,-1-1 0 0 0,1 1 0 0 0,0-1 0 0 0,0 1 0 0 0,-1 0 0 0 0,1-1 0 0 0,-1 1 0 0 0,-7 16 0 0 0,8-17 0 0 0,-18 24 0 0 0,12-14 0 0 0,-1-1 0 0 0,0-1 0 0 0,-1 1 0 0 0,-8 7 0 0 0,-37 25 0 0 0,-2-2 0 0 0,-1-3 0 0 0,-97 46 0 0 0,92-50 0 0 0,32-19 0 0 0,-2-1 0 0 0,0-2 0 0 0,0-1 0 0 0,-36 6 0 0 0,2 0 0 0 0,-118 36 0 0 0,137-40 0 0 0,27-9 0 0 0,-3-2 0 0 0,74-24 0 0 0,14 5 0 0 0,84-13 0 0 0,-95 21 0 0 0,-26 7 0 0 0,0 1 0 0 0,35 2 0 0 0,-42 1 0 0 0,1-1 0 0 0,0 0 0 0 0,40-9 0 0 0,-59 9 0 0 0,1-1 0 0 0,0 1 0 0 0,-1 0 0 0 0,1 1 0 0 0,0-1 0 0 0,-1 1 0 0 0,1 0 0 0 0,9 1 0 0 0,50 2 0 0 0,-64-3 0 0 0,1 0 0 0 0,0 1 0 0 0,-1-1 0 0 0,1 0 0 0 0,-1 0 0 0 0,1 0 0 0 0,0 1 0 0 0,-1-1 0 0 0,1 0 0 0 0,-1 1 0 0 0,1-1 0 0 0,-1 0 0 0 0,1 1 0 0 0,-1-1 0 0 0,1 1 0 0 0,-1-1 0 0 0,0 1 0 0 0,1-1 0 0 0,-1 1 0 0 0,0-1 0 0 0,1 1 0 0 0,-1-1 0 0 0,0 1 0 0 0,1-1 0 0 0,-1 1 0 0 0,0-1 0 0 0,0 1 0 0 0,0 0 0 0 0,0-1 0 0 0,0 1 0 0 0,0 0 0 0 0,1-1 0 0 0,-1 1 0 0 0,-1-1 0 0 0,1 1 0 0 0,0 0 0 0 0,0-1 0 0 0,0 1 0 0 0,0-1 0 0 0,0 1 0 0 0,0 0 0 0 0,-1-1 0 0 0,1 1 0 0 0,0-1 0 0 0,-1 1 0 0 0,1-1 0 0 0,0 1 0 0 0,-1-1 0 0 0,1 1 0 0 0,0-1 0 0 0,-1 1 0 0 0,-16 28 0 0 0,12-25 0 0 0,0 0 0 0 0,0-1 0 0 0,-1 1 0 0 0,1-1 0 0 0,-1-1 0 0 0,0 1 0 0 0,-9 3 0 0 0,-14 6 0 0 0,-19 13 0 0 0,-84 30 0 0 0,4-2 0 0 0,122-50-1 0 0,0 0 0 0 0,1 1 0 0 0,-1-1-1 0 0,1 1 1 0 0,0 0 0 0 0,0 0 0 0 0,1 0 0 0 0,-1 1 0 0 0,1 0 0 0 0,0 0-1 0 0,0 0 1 0 0,1 0 0 0 0,-1 0 0 0 0,1 1 0 0 0,0 0 0 0 0,1-1 0 0 0,-1 1-1 0 0,1 0 1 0 0,0 1 0 0 0,1-1 0 0 0,0 0 0 0 0,0 0 0 0 0,0 1 0 0 0,0-1-1 0 0,1 0 1 0 0,0 1 0 0 0,1-1 0 0 0,-1 0 0 0 0,1 1 0 0 0,0-1 0 0 0,1 0-1 0 0,0 0 1 0 0,0 0 0 0 0,4 9 0 0 0,-3-10 2 0 0,0 0 0 0 0,0 0 0 0 0,1 0 0 0 0,-1-1 0 0 0,1 1 0 0 0,1-1 1 0 0,6 6-1 0 0,-1-1-10 0 0,30 23-36 0 0,-35-27 44 0 0,0 1 1 0 0,0-1 0 0 0,1-1 0 0 0,0 1-1 0 0,0-1 1 0 0,0 0 0 0 0,0 0 0 0 0,1-1-1 0 0,0 1 1 0 0,11 3 0 0 0,20 8-22 0 0,8 5 16 0 0,2-2 0 0 0,0-1 0 0 0,0-3 0 0 0,2-2 0 0 0,53 6-1 0 0,-41-13-24 0 0,283 14 49 0 0,96-19 142 0 0,-274-14-160 0 0,-100 12 0 0 0,-1-4 0 0 0,-1-2 0 0 0,1-4 0 0 0,66-20 0 0 0,-124 29 0 0 0,1-1 0 0 0,-1 0 0 0 0,0 0 0 0 0,10-7 0 0 0,-12 7 0 0 0,0 0 0 0 0,1 0 0 0 0,0 1 0 0 0,-1 0 0 0 0,12-3 0 0 0,-13 4 0 0 0,1 0 0 0 0,-1 0 0 0 0,0 0 0 0 0,0 0 0 0 0,-1-1 0 0 0,1 0 0 0 0,6-5 0 0 0,9-5 0 0 0,100-54 0 0 0,58-30 0 0 0,-157 86 0 0 0,-2-1 0 0 0,29-22 0 0 0,6-3 0 0 0,-22 15 0 0 0,-26 18 0 0 0,1-1 0 0 0,0 1 0 0 0,0 0 0 0 0,0 0 0 0 0,10-4 0 0 0,9-9 0 0 0,-5 1 0 0 0,71-15 0 0 0,66-49 0 0 0,-82 40 0 0 0,-45 25 0 0 0,-24 13 0 0 0,-1-1 0 0 0,-1 0 0 0 0,1 0 0 0 0,0 0 0 0 0,-1-1 0 0 0,1 1 0 0 0,7-8 0 0 0,-9 6 0 0 0,-2 3 0 0 0,-1 0 0 0 0,1 0 0 0 0,0 0 0 0 0,0 0 0 0 0,0 0 0 0 0,0 1 0 0 0,0-1 0 0 0,0 1 0 0 0,0-1 0 0 0,1 1 0 0 0,-1 0 0 0 0,0 0 0 0 0,1 0 0 0 0,3-1 0 0 0,-4 1 0 0 0,0 1 0 0 0,0-1 0 0 0,-1 0 0 0 0,1 0 0 0 0,0 0 0 0 0,-1 0 0 0 0,1 0 0 0 0,-1 0 0 0 0,1 0 0 0 0,-1 0 0 0 0,0-1 0 0 0,1 1 0 0 0,-1 0 0 0 0,0-1 0 0 0,2-2 0 0 0,-2 2 0 0 0,1 0 0 0 0,-1 0 0 0 0,1 0 0 0 0,-1 0 0 0 0,1 1 0 0 0,0-1 0 0 0,0 0 0 0 0,0 1 0 0 0,0 0 0 0 0,0-1 0 0 0,0 1 0 0 0,3-1 0 0 0,79-55 0 0 0,-82 57 0 0 0,-1-1 0 0 0,1 0 0 0 0,-1 0 0 0 0,1 0 0 0 0,-1 0 0 0 0,1 0 0 0 0,-1 0 0 0 0,0 0 0 0 0,1 0 0 0 0,-1 0 0 0 0,0-1 0 0 0,0 1 0 0 0,0-1 0 0 0,0 1 0 0 0,0-1 0 0 0,0 1 0 0 0,0-1 0 0 0,-1 1 0 0 0,1-1 0 0 0,0 0 0 0 0,-1 1 0 0 0,0-1 0 0 0,1-2 0 0 0,0 3 0 0 0,-1 0 0 0 0,1-1 0 0 0,-1 1 0 0 0,1 0 0 0 0,0 0 0 0 0,-1 0 0 0 0,1 0 0 0 0,0 0 0 0 0,0 1 0 0 0,0-1 0 0 0,0 0 0 0 0,0 0 0 0 0,0 1 0 0 0,0-1 0 0 0,0 0 0 0 0,0 1 0 0 0,0-1 0 0 0,0 1 0 0 0,1-1 0 0 0,-1 1 0 0 0,2-1 0 0 0,9-5 0 0 0,-1-16 0 0 0,-10 19 0 0 0,0 0 0 0 0,0 0 0 0 0,0 0 0 0 0,1 0 0 0 0,-1 0 0 0 0,1 1 0 0 0,-1-1 0 0 0,1 1 0 0 0,0-1 0 0 0,0 1 0 0 0,0 0 0 0 0,0 0 0 0 0,1-1 0 0 0,-1 2 0 0 0,5-4 0 0 0,-3 2 0 0 0,-1 1 0 0 0,1-1 0 0 0,-1 0 0 0 0,0 0 0 0 0,0 0 0 0 0,0-1 0 0 0,0 1 0 0 0,-1-1 0 0 0,1 1 0 0 0,-1-1 0 0 0,0 0 0 0 0,2-6 0 0 0,9-13 0 0 0,-6 12 0 0 0,5-7 0 0 0,-2 0 0 0 0,0-1 0 0 0,-1 0 0 0 0,11-32 0 0 0,-9 25 0 0 0,-9 22 0 0 0,0 1 0 0 0,0-1 0 0 0,0 0 0 0 0,-1 0 0 0 0,0 0 0 0 0,0 0 0 0 0,0 0 0 0 0,0 0 0 0 0,0 0 0 0 0,-1-6 0 0 0,9-353 0 0 0,-9 261 0 0 0,1 99 0 0 0,0-1 0 0 0,0 1 0 0 0,0 0 0 0 0,1-1 0 0 0,-1 1 0 0 0,1 0 0 0 0,0 0 0 0 0,0 0 0 0 0,0 0 0 0 0,0 1 0 0 0,0-1 0 0 0,1 1 0 0 0,-1-1 0 0 0,1 1 0 0 0,0 0 0 0 0,-1 0 0 0 0,1 0 0 0 0,0 0 0 0 0,0 0 0 0 0,6-2 0 0 0,-8 4 0 0 0,0-1 0 0 0,0 1 0 0 0,0 0 0 0 0,0-1 0 0 0,0 1 0 0 0,0 0 0 0 0,0 0 0 0 0,0 0 0 0 0,0 0 0 0 0,0 0 0 0 0,0 0 0 0 0,0 0 0 0 0,1 0 0 0 0,-1 0 0 0 0,0 1 0 0 0,0-1 0 0 0,0 0 0 0 0,0 1 0 0 0,0-1 0 0 0,0 0 0 0 0,0 1 0 0 0,0 0 0 0 0,0-1 0 0 0,0 1 0 0 0,0-1 0 0 0,-1 1 0 0 0,1 0 0 0 0,0 0 0 0 0,0 0 0 0 0,-1-1 0 0 0,1 1 0 0 0,0 0 0 0 0,-1 0 0 0 0,1 0 0 0 0,-1 0 0 0 0,1 0 0 0 0,0 2 0 0 0,20 51 0 0 0,-13-30 0 0 0,-5-17 0 0 0,-1-1 0 0 0,0 1 0 0 0,-1-1 0 0 0,1 1 0 0 0,-1 0 0 0 0,-1 0 0 0 0,1 0 0 0 0,-1 8 0 0 0,0 95 0 0 0,0-109 0 0 0,0-1 0 0 0,1 0 0 0 0,-1 1 0 0 0,0-1 0 0 0,1 0 0 0 0,-1 0 0 0 0,0 1 0 0 0,1-1 0 0 0,-1 0 0 0 0,0 0 0 0 0,1 0 0 0 0,-1 1 0 0 0,1-1 0 0 0,-1 0 0 0 0,0 0 0 0 0,1 0 0 0 0,-1 0 0 0 0,1 0 0 0 0,-1 0 0 0 0,1 0 0 0 0,-1 0 0 0 0,1 0 0 0 0,-1 0 0 0 0,0 0 0 0 0,1 0 0 0 0,-1 0 0 0 0,1 0 0 0 0,-1-1 0 0 0,0 1 0 0 0,1 0 0 0 0,-1 0 0 0 0,1 0 0 0 0,-1-1 0 0 0,0 1 0 0 0,1 0 0 0 0,-1 0 0 0 0,0-1 0 0 0,1 1 0 0 0,-1 0 0 0 0,0-1 0 0 0,1 1 0 0 0,-1 0 0 0 0,0-1 0 0 0,0 1 0 0 0,0 0 0 0 0,1-1 0 0 0,-1 1 0 0 0,0-1 0 0 0,0 1 0 0 0,0-1 0 0 0,0 1 0 0 0,0 0 0 0 0,0-1 0 0 0,1 0 0 0 0,-1-18 0 0 0,2-1 0 0 0,1 1 0 0 0,0 0 0 0 0,9-26 0 0 0,-6 23 0 0 0,-1 0 0 0 0,5-41 0 0 0,-6 24 0 0 0,1 0 0 0 0,3 1 0 0 0,19-60 0 0 0,-12 20 0 0 0,-13 61 0 0 0,1 0 0 0 0,1 1 0 0 0,0 0 0 0 0,1-1 0 0 0,7-14 0 0 0,-1 3 0 0 0,-9 21 0 0 0,0 1 0 0 0,0-1 0 0 0,1 1 0 0 0,0 0 0 0 0,0 0 0 0 0,8-11 0 0 0,-8 14 0 0 0,-1 0 0 0 0,0 0 0 0 0,0-1 0 0 0,-1 1 0 0 0,1 0 0 0 0,-1-1 0 0 0,1 1 0 0 0,-1-1 0 0 0,1-6 0 0 0,8-17 0 0 0,-4 14 0 0 0,-6 12 0 0 0,0 1 0 0 0,1-1 0 0 0,-1 0 0 0 0,0 1 0 0 0,0-1 0 0 0,1 0 0 0 0,-1 1 0 0 0,0-1 0 0 0,1 0 0 0 0,-1 1 0 0 0,0-1 0 0 0,1 1 0 0 0,-1-1 0 0 0,1 1 0 0 0,-1-1 0 0 0,1 1 0 0 0,-1-1 0 0 0,1 1 0 0 0,-1-1 0 0 0,1 1 0 0 0,0 0 0 0 0,-1-1 0 0 0,1 1 0 0 0,0 0 0 0 0,-1 0 0 0 0,1-1 0 0 0,0 1 0 0 0,2 0 0 0 0,0-1 0 0 0,-1 1 0 0 0,1 0 0 0 0,0 0 0 0 0,-1 0 0 0 0,1 1 0 0 0,0-1 0 0 0,-1 1 0 0 0,1-1 0 0 0,0 1 0 0 0,-1 0 0 0 0,1 0 0 0 0,-1 0 0 0 0,1 0 0 0 0,-1 1 0 0 0,0-1 0 0 0,0 1 0 0 0,1-1 0 0 0,-1 1 0 0 0,0 0 0 0 0,0 0 0 0 0,0 0 0 0 0,2 3 0 0 0,23 19 0 0 0,-21-20 0 0 0,-1 1 0 0 0,0-1 0 0 0,0 1 0 0 0,0 0 0 0 0,0 0 0 0 0,-1 0 0 0 0,0 1 0 0 0,0-1 0 0 0,-1 1 0 0 0,0 0 0 0 0,4 8 0 0 0,28 78 0 0 0,-17-3 0 0 0,-13-74 0 0 0,-1 0 0 0 0,0 0 0 0 0,3 28 0 0 0,2 12 0 0 0,-6-38 0 0 0,0 1 0 0 0,-2-1 0 0 0,0 1 0 0 0,-1-1 0 0 0,-3 19 0 0 0,1 29 0 0 0,2-48 0 0 0,-1-1 0 0 0,0 1 0 0 0,-1-1 0 0 0,-6 26 0 0 0,-2 1 0 0 0,5-18 0 0 0,-2-1 0 0 0,-12 30 0 0 0,17-48 0 0 0,-1 0 0 0 0,0 0 0 0 0,0-1 0 0 0,0 1 0 0 0,-1-1 0 0 0,0 0 0 0 0,0 0 0 0 0,0 0 0 0 0,-1 0 0 0 0,1-1 0 0 0,-1 0 0 0 0,0 0 0 0 0,-1 0 0 0 0,-5 3 0 0 0,9-6 0 0 0,0 0 0 0 0,0-1 0 0 0,0 1 0 0 0,0 0 0 0 0,0 0 0 0 0,0 1 0 0 0,0-1 0 0 0,1 0 0 0 0,-1 1 0 0 0,0-1 0 0 0,1 1 0 0 0,-1-1 0 0 0,1 1 0 0 0,0 0 0 0 0,0 0 0 0 0,-1-1 0 0 0,1 1 0 0 0,0 0 0 0 0,0 0 0 0 0,1 0 0 0 0,-1 0 0 0 0,0 0 0 0 0,0 4 0 0 0,-4 1 0 0 0,0 0 0 0 0,0-1 0 0 0,-1 0 0 0 0,0 0 0 0 0,0-1 0 0 0,0 0 0 0 0,-1 0 0 0 0,1 0 0 0 0,-1-1 0 0 0,-9 5 0 0 0,8-3 0 0 0,7-5 0 0 0,-1 1 0 0 0,0-1 0 0 0,1 0 0 0 0,-1 1 0 0 0,0-1 0 0 0,0 0 0 0 0,0 0 0 0 0,0 0 0 0 0,0-1 0 0 0,0 1 0 0 0,0 0 0 0 0,0-1 0 0 0,0 1 0 0 0,0-1 0 0 0,0 0 0 0 0,0 0 0 0 0,-3 0 0 0 0,4 0 0 0 0,0 0 0 0 0,1 0 0 0 0,-1 0 0 0 0,0 0 0 0 0,1-1 0 0 0,-1 1 0 0 0,0 0 0 0 0,1 0 0 0 0,-1-1 0 0 0,0 1 0 0 0,1 0 0 0 0,-1-1 0 0 0,1 1 0 0 0,-1-1 0 0 0,1 1 0 0 0,-1-1 0 0 0,1 1 0 0 0,-1-1 0 0 0,1 0 0 0 0,-1 1 0 0 0,1-1 0 0 0,-1 1 0 0 0,1-1 0 0 0,0 0 0 0 0,0 1 0 0 0,-1-1 0 0 0,1 0 0 0 0,0 1 0 0 0,0-1 0 0 0,0 0 0 0 0,0 0 0 0 0,0 1 0 0 0,0-1 0 0 0,0 0 0 0 0,0 1 0 0 0,0-1 0 0 0,0 0 0 0 0,0 0 0 0 0,0 1 0 0 0,0-1 0 0 0,1 0 0 0 0,-1 1 0 0 0,0-2 0 0 0,1-1 0 0 0,-1-1 0 0 0,0 1 0 0 0,0 0 0 0 0,-1-1 0 0 0,1 1 0 0 0,-1 0 0 0 0,0 0 0 0 0,1-1 0 0 0,-1 1 0 0 0,-2-4 0 0 0,2 4 0 0 0,0 1 0 0 0,0-1 0 0 0,1 0 0 0 0,0 0 0 0 0,-1 0 0 0 0,1 0 0 0 0,0 1 0 0 0,0-1 0 0 0,1 0 0 0 0,-1 0 0 0 0,0 0 0 0 0,1 0 0 0 0,0 1 0 0 0,0-1 0 0 0,0 0 0 0 0,0 1 0 0 0,0-1 0 0 0,0 0 0 0 0,1 1 0 0 0,-1-1 0 0 0,1 1 0 0 0,0 0 0 0 0,-1 0 0 0 0,1 0 0 0 0,4-4 0 0 0,21-26 0 0 0,-23 28 0 0 0,0-1 0 0 0,0 1 0 0 0,-1-1 0 0 0,0 0 0 0 0,0 0 0 0 0,0 0 0 0 0,-1 0 0 0 0,3-7 0 0 0,3-8 0 0 0,17-3 0 0 0,-15 6 0 0 0,1 1 0 0 0,22-25 0 0 0,-18 20 0 0 0,0 0 0 0 0,19-41 0 0 0,-28 51 0 0 0,-4 8 0 0 0,-1 0 0 0 0,0 1 0 0 0,1 0 0 0 0,0-1 0 0 0,-1 1 0 0 0,1 0 0 0 0,0 0 0 0 0,0 0 0 0 0,0 0 0 0 0,0 0 0 0 0,1 0 0 0 0,-1 0 0 0 0,0 1 0 0 0,4-2 0 0 0,30-32 0 0 0,-26 21 0 0 0,-10 13 0 0 0,0 0 0 0 0,1 0 0 0 0,-1 0 0 0 0,1 0 0 0 0,0 0 0 0 0,-1 0 0 0 0,1 0 0 0 0,0 0 0 0 0,0 0 0 0 0,-1 0 0 0 0,1 0 0 0 0,0 1 0 0 0,0-1 0 0 0,0 0 0 0 0,0 0 0 0 0,0 1 0 0 0,0-1 0 0 0,2 0 0 0 0,5 1 0 0 0,-8 1 0 0 0,1 0 0 0 0,-1 0 0 0 0,1 1 0 0 0,-1-1 0 0 0,0 0 0 0 0,1 0 0 0 0,-1 0 0 0 0,0 1 0 0 0,0-1 0 0 0,0 0 0 0 0,0 0 0 0 0,0 0 0 0 0,0 1 0 0 0,0-1 0 0 0,-1 0 0 0 0,0 2 0 0 0,10 52 0 0 0,-9 128 0 0 0,-9-118 0 0 0,9-59 0 0 0,0 0 0 0 0,0 0 0 0 0,-1 0 0 0 0,0 0 0 0 0,-1 0 0 0 0,1 0 0 0 0,-1 0 0 0 0,0-1 0 0 0,0 1 0 0 0,-1 0 0 0 0,-4 6 0 0 0,-8 15 0 0 0,14-25 0 0 0,0 0 0 0 0,0 0 0 0 0,0 0 0 0 0,0 0 0 0 0,0 0 0 0 0,0 0 0 0 0,0 0 0 0 0,0-1 0 0 0,-1 1 0 0 0,1 0 0 0 0,-1-1 0 0 0,1 1 0 0 0,-4 1 0 0 0,3-1 0 0 0,0 0 0 0 0,0 0 0 0 0,0 0 0 0 0,1 0 0 0 0,-1 1 0 0 0,0-1 0 0 0,1 1 0 0 0,0-1 0 0 0,-1 1 0 0 0,1-1 0 0 0,-1 5 0 0 0,-10 15 0 0 0,-38 10 0 0 0,25-11 0 0 0,0-1 0 0 0,-46 26 0 0 0,42-27 0 0 0,-50 38 0 0 0,61-42 0 0 0,-1-2 0 0 0,0-1 0 0 0,-1 0 0 0 0,-32 13 0 0 0,-16 9 0 0 0,-7 4 0 0 0,-3-3 0 0 0,0-3 0 0 0,-102 25 0 0 0,-275 81 0 0 0,388-118 0 0 0,24-7 0 0 0,-87 15 0 0 0,22-10 0 0 0,-112 33 0 0 0,-52 11 0 0 0,127-33 0 0 0,-42 6 0 0 0,86-13 0 0 0,73-14 0 0 0,0-1 0 0 0,-41 4 0 0 0,-205 27 0 0 0,185-24 0 0 0,-79 11 0 0 0,-262 4 0 0 0,414-29 0 0 0,1 0 0 0 0,-1-2 0 0 0,1 0 0 0 0,-1 0 0 0 0,1-2 0 0 0,0 0 0 0 0,0 0 0 0 0,0-1 0 0 0,-23-13 0 0 0,31 14 0 0 0,-1-2 0 0 0,0 1 0 0 0,0 1 0 0 0,0-1 0 0 0,-16-5 0 0 0,6-3 0 0 0,4 1 0 0 0,8 7 0 0 0,-1-1 0 0 0,1 1 0 0 0,0-1 0 0 0,1-1 0 0 0,0 1 0 0 0,0-1 0 0 0,0 0 0 0 0,0 0 0 0 0,-3-9 0 0 0,2-1 0 0 0,0 0 0 0 0,1-1 0 0 0,1 1 0 0 0,1-1 0 0 0,0 0 0 0 0,2 0 0 0 0,0 0 0 0 0,1 0 0 0 0,0 0 0 0 0,2 0 0 0 0,0 1 0 0 0,5-22 0 0 0,-6 37 0 0 0,0 0 0 0 0,-1 0 0 0 0,1 0 0 0 0,0 1 0 0 0,0-1 0 0 0,0 0 0 0 0,1 0 0 0 0,-1 1 0 0 0,0-1 0 0 0,1 1 0 0 0,-1-1 0 0 0,1 1 0 0 0,-1-1 0 0 0,1 1 0 0 0,0 0 0 0 0,2-1 0 0 0,13-12 0 0 0,4-18 0 0 0,7 14 0 0 0,-15 5 0 0 0,-12 11 0 0 0,1 0 0 0 0,0 1 0 0 0,-1-1 0 0 0,1 0 0 0 0,0 1 0 0 0,0-1 0 0 0,0 1 0 0 0,0 0 0 0 0,0 0 0 0 0,0 0 0 0 0,1 0 0 0 0,-1 0 0 0 0,0 0 0 0 0,1 0 0 0 0,2 0 0 0 0,-2 0 0 0 0,0 0 0 0 0,0 0 0 0 0,-1 0 0 0 0,1-1 0 0 0,0 1 0 0 0,-1-1 0 0 0,1 0 0 0 0,-1 1 0 0 0,1-1 0 0 0,2-4 0 0 0,-3 4 0 0 0,0 0 0 0 0,1 0 0 0 0,-1 0 0 0 0,0 0 0 0 0,1 0 0 0 0,-1 1 0 0 0,1-1 0 0 0,-1 1 0 0 0,1-1 0 0 0,0 1 0 0 0,0 0 0 0 0,0 0 0 0 0,-1 1 0 0 0,5-2 0 0 0,31-2 0 0 0,0 1 0 0 0,40 2 0 0 0,-68 1 0 0 0,1 1 0 0 0,-1 0 0 0 0,1 0 0 0 0,-1 1 0 0 0,0 1 0 0 0,0-1 0 0 0,0 2 0 0 0,0 0 0 0 0,0 0 0 0 0,-1 0 0 0 0,1 1 0 0 0,12 10 0 0 0,-19-12 0 0 0,1 1 0 0 0,-1 0 0 0 0,0 0 0 0 0,0 0 0 0 0,0 0 0 0 0,-1 1 0 0 0,1-1 0 0 0,1 6 0 0 0,-3-7 0 0 0,0 0 0 0 0,1 0 0 0 0,-1 0 0 0 0,1 0 0 0 0,0 0 0 0 0,0 0 0 0 0,0 0 0 0 0,0-1 0 0 0,0 1 0 0 0,1-1 0 0 0,3 4 0 0 0,-4-5 0 0 0,0 1 0 0 0,0 0 0 0 0,0 0 0 0 0,0-1 0 0 0,-1 1 0 0 0,1 0 0 0 0,-1 1 0 0 0,0-1 0 0 0,1 0 0 0 0,-1 0 0 0 0,0 1 0 0 0,0-1 0 0 0,0 1 0 0 0,-1-1 0 0 0,1 0 0 0 0,-1 1 0 0 0,1 0 0 0 0,-1-1 0 0 0,0 1 0 0 0,0-1 0 0 0,0 1 0 0 0,0-1 0 0 0,0 1 0 0 0,-1 3 0 0 0,-1 3 0 0 0,1 0 0 0 0,-1 0 0 0 0,-1 0 0 0 0,0 0 0 0 0,0-1 0 0 0,-5 9 0 0 0,2-6 0 0 0,-1-1 0 0 0,-1 1 0 0 0,0-2 0 0 0,0 1 0 0 0,-1-1 0 0 0,0 0 0 0 0,-1-1 0 0 0,0 0 0 0 0,0 0 0 0 0,-1-1 0 0 0,0-1 0 0 0,0 0 0 0 0,0 0 0 0 0,-13 3 0 0 0,-15 14 0 0 0,34-19 0 0 0,0 0 0 0 0,-1-1 0 0 0,0 1 0 0 0,0-1 0 0 0,0-1 0 0 0,0 1 0 0 0,-9 2 0 0 0,-71 19 0 0 0,57-14 0 0 0,-1-1 0 0 0,0-2 0 0 0,-1-1 0 0 0,-61 4 0 0 0,62-9 0 0 0,21 0 0 0 0,0 0 0 0 0,0 0 0 0 0,0-1 0 0 0,0-1 0 0 0,0 1 0 0 0,1-1 0 0 0,-1-1 0 0 0,0 0 0 0 0,0 0 0 0 0,1-1 0 0 0,-1 0 0 0 0,1 0 0 0 0,0-1 0 0 0,-14-8 0 0 0,-46-32 0 0 0,66 43 0 0 0,1 1 0 0 0,0-1 0 0 0,0 0 0 0 0,0 1 0 0 0,0-1 0 0 0,0 0 0 0 0,0 0 0 0 0,0 1 0 0 0,0-1 0 0 0,0 0 0 0 0,1 0 0 0 0,-1 0 0 0 0,0 0 0 0 0,0 0 0 0 0,1 0 0 0 0,-1 0 0 0 0,1-1 0 0 0,-1 1 0 0 0,1 0 0 0 0,-1 0 0 0 0,1-2 0 0 0,0 2 0 0 0,-1 0 0 0 0,1 0 0 0 0,0 0 0 0 0,-1 0 0 0 0,1 0 0 0 0,0 0 0 0 0,-1 0 0 0 0,0 1 0 0 0,1-1 0 0 0,-1 0 0 0 0,1 0 0 0 0,-1 0 0 0 0,0 0 0 0 0,1 1 0 0 0,-1-1 0 0 0,0 0 0 0 0,0 1 0 0 0,0-1 0 0 0,-1 0 0 0 0,-2-2-126 0 0,0 1 1 0 0,1-1-1 0 0,-1 0 1 0 0,1-1-1 0 0,0 1 1 0 0,-1-1-1 0 0,1 1 1 0 0,1-1-1 0 0,-1 0 0 0 0,1 0 1 0 0,-1 0-1 0 0,1 0 1 0 0,0-1-1 0 0,1 1 1 0 0,-1 0-1 0 0,1-1 0 0 0,0 1 1 0 0,-1-7-1 0 0,-1-11-1081 0 0,1 1-1 0 0,2-39 1 0 0,0 32 669 0 0,1 17-113 0 0,1 0-1 0 0,-1 0 1 0 0,2 0 0 0 0,-1 1 0 0 0,2-1 0 0 0,-1 1 0 0 0,1 0 0 0 0,11-19 0 0 0,7-21-1721 0 0,-10 15 970 0 0,-1 0 1 0 0,-2-1-1 0 0,5-43 0 0 0,18-68-3072 0 0,-28 72-1002 0 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265 310 5392 0 0,'-7'0'1109'0'0,"-1"-1"0"0"0,1 0 0 0 0,0-1 0 0 0,0 1 0 0 0,0-1 0 0 0,-9-4-1 0 0,-31-7 1878 0 0,33 10-2039 0 0,0 0 1 0 0,1-1-1 0 0,0-1 1 0 0,-15-6-1 0 0,-2-1 397 0 0,27 11-1238 0 0,1-1 1 0 0,-1 1-1 0 0,1 0 1 0 0,0-1 0 0 0,-1 0-1 0 0,1 1 1 0 0,0-1-1 0 0,0 0 1 0 0,0 0 0 0 0,0 0-1 0 0,0-1 1 0 0,0 1-1 0 0,1 0 1 0 0,-1-1 0 0 0,1 1-1 0 0,0-1 1 0 0,0 1-1 0 0,-1-1 1 0 0,1-3 0 0 0,-2-2 143 0 0,2 0 1 0 0,-1 0 0 0 0,1 0-1 0 0,0-1 1 0 0,1-9 0 0 0,2 13-161 0 0,1-1 0 0 0,0 1 0 0 0,1 0 0 0 0,-1 1 0 0 0,1-1 0 0 0,0 0 1 0 0,0 1-1 0 0,0 0 0 0 0,0 0 0 0 0,1 0 0 0 0,0 1 0 0 0,7-5 1 0 0,2 2-1 0 0,-5 2-47 0 0,0 1 0 0 0,-1-2 0 0 0,1 0 1 0 0,-1 0-1 0 0,8-6 0 0 0,-15 10-31 0 0,0 0 0 0 0,1-1-1 0 0,-1 1 1 0 0,1 0 0 0 0,0 0 0 0 0,-1 0 0 0 0,1 0 0 0 0,0 0 0 0 0,0 1-1 0 0,0-1 1 0 0,-1 0 0 0 0,1 1 0 0 0,2-1 0 0 0,21-9 176 0 0,-21 7-166 0 0,1 1-1 0 0,0 0 0 0 0,0 0 0 0 0,0 0 0 0 0,0 1 0 0 0,1 0 0 0 0,-1 0 0 0 0,0 0 0 0 0,7 1 0 0 0,60-3 242 0 0,-69 3-247 0 0,7 0 12 0 0,1-1 1 0 0,-1 1-1 0 0,1 1 1 0 0,-1 0-1 0 0,0 1 0 0 0,1 0 1 0 0,-1 0-1 0 0,0 1 1 0 0,0 0-1 0 0,0 1 1 0 0,17 9-1 0 0,-12-6 3 0 0,-9-4-17 0 0,1 0 0 0 0,-1 0 1 0 0,0 0-1 0 0,1 1 0 0 0,-2 0 1 0 0,11 9-1 0 0,-6 0 13 0 0,-8-10-21 0 0,0-1-1 0 0,-1 0 1 0 0,1 1-1 0 0,0-1 1 0 0,0 0-1 0 0,1 0 1 0 0,-1 0-1 0 0,0-1 1 0 0,0 1-1 0 0,5 2 1 0 0,-5-2 1 0 0,1 0 0 0 0,-1 0 0 0 0,0 0 0 0 0,0 1 0 0 0,0-1 0 0 0,0 1 0 0 0,-1 0-1 0 0,1-1 1 0 0,0 1 0 0 0,-1 0 0 0 0,0 0 0 0 0,0 0 0 0 0,0 0 0 0 0,0 0 0 0 0,0 0 0 0 0,0 6 0 0 0,11 28 33 0 0,-9-28-28 0 0,0 0-1 0 0,0 0 0 0 0,-1 1 1 0 0,0 0-1 0 0,-1-1 0 0 0,0 1 1 0 0,-1 0-1 0 0,0-1 0 0 0,0 1 1 0 0,-1 0-1 0 0,0-1 0 0 0,-1 1 1 0 0,0 0-1 0 0,0-1 0 0 0,-5 12 1 0 0,-8 30 33 0 0,13-41-26 0 0,-1 0 0 0 0,0 0 1 0 0,0 0-1 0 0,-6 13 0 0 0,6-18-11 0 0,0 0 0 0 0,0 1 1 0 0,0-1-1 0 0,1 1 0 0 0,-3 11 0 0 0,3-12-6 0 0,1-1 0 0 0,0 1 0 0 0,-1-1 0 0 0,0 0 0 0 0,0 0 0 0 0,0 0 0 0 0,0 0 0 0 0,-1 0 0 0 0,0 0 0 0 0,1-1 0 0 0,-6 6 0 0 0,-33 40-14 0 0,26-30 7 0 0,0-1-1 0 0,-32 30 0 0 0,29-24 41 0 0,10-11-7 0 0,6-11-22 0 0,-6 6-6 0 0,1 0 0 0 0,-1 0 0 0 0,0-1-1 0 0,-15 9 1 0 0,20-14 2 0 0,1-1 0 0 0,0 1 0 0 0,0-1 0 0 0,0 1 0 0 0,0 0 0 0 0,1 0 0 0 0,-1 0 0 0 0,0 0 0 0 0,1 0 0 0 0,-3 5 0 0 0,3-5 1 0 0,0 0 0 0 0,0-1 0 0 0,-1 1 0 0 0,1 0 1 0 0,-1 0-1 0 0,1 0 0 0 0,-1-1 0 0 0,1 1 0 0 0,-1-1 0 0 0,0 1 0 0 0,0-1 1 0 0,-2 1-1 0 0,-26 16 36 0 0,-23 9 110 0 0,52-27-144 0 0,1 0 0 0 0,-1 0 0 0 0,1 0 1 0 0,-1 0-1 0 0,0 0 0 0 0,1 0 0 0 0,-1 0 0 0 0,1 0 0 0 0,-1 0 1 0 0,0 1-1 0 0,1-1 0 0 0,-1 0 0 0 0,1 0 0 0 0,-1 0 1 0 0,1 1-1 0 0,-1-1 0 0 0,1 0 0 0 0,-1 1 0 0 0,1-1 1 0 0,-1 1-1 0 0,1-1 0 0 0,-1 0 0 0 0,1 1 0 0 0,0-1 1 0 0,-1 1-1 0 0,1-1 0 0 0,0 1 0 0 0,-1-1 0 0 0,1 1 1 0 0,0-1-1 0 0,-1 2 0 0 0,21 3 315 0 0,37-5-52 0 0,163-73-12 0 0,-182 55-257 0 0,-34 15 4 0 0,1 0 1 0 0,-1 1-1 0 0,1-1 0 0 0,-1 1 0 0 0,1 0 0 0 0,0 1 0 0 0,6-2 0 0 0,-2 0-85 0 0,-1 0-1 0 0,1 0 1 0 0,-1-1 0 0 0,0 0-1 0 0,0-1 1 0 0,0 1-1 0 0,0-1 1 0 0,-1-1-1 0 0,0 0 1 0 0,0 0-1 0 0,0 0 1 0 0,6-9-1 0 0,-8 9-110 0 0,0 0-193 0 0,0-1 1 0 0,0 0-1 0 0,0 0 1 0 0,-1 0-1 0 0,0 0 1 0 0,0-1-1 0 0,-1 0 1 0 0,0 0-1 0 0,0 0 0 0 0,2-15 1 0 0,0 1-700 0 0,2 1-1 0 0,16-39 1 0 0,4-8-1338 0 0,-23 57 2061 0 0,1 0-1 0 0,0 1 0 0 0,0-1 1 0 0,1 1-1 0 0,10-12 0 0 0,-14 19 287 0 0,1 1-1 0 0,-1 0 0 0 0,0-1 1 0 0,1 1-1 0 0,-1-1 0 0 0,-1 0 1 0 0,1 0-1 0 0,0 0 0 0 0,-1 0 1 0 0,1 0-1 0 0,-1 0 0 0 0,1-4 1 0 0,7-19-513 0 0,40-94-415 0 0,-34 88 999 0 0,-5 12 903 0 0,-8-4 4378 0 0,-2 39-4668 0 0,-2-1 0 0 0,0 1 0 0 0,-1 0 0 0 0,-8 27 0 0 0,2-9 40 0 0,-2-2-287 0 0,7-19-222 0 0,0-1 1 0 0,1 1-1 0 0,0-1 1 0 0,1 1-1 0 0,-2 17 1 0 0,4-24-92 0 0,-1-1 0 0 0,1 1 0 0 0,-1 0 0 0 0,-1 0 0 0 0,1 0 0 0 0,-1-1 0 0 0,-3 10 1 0 0,-8 25 246 0 0,4 3-50 0 0,6-30-137 0 0,0 1 0 0 0,1 0 0 0 0,-1 19 0 0 0,3-8 70 0 0,-1-16-75 0 0,1 0-1 0 0,0 0 0 0 0,0 1 1 0 0,1-1-1 0 0,3 14 1 0 0,-3-20-65 0 0,0 1-1 0 0,0-1 1 0 0,0 1 0 0 0,0-1-1 0 0,1 1 1 0 0,-1-1 0 0 0,1 0 0 0 0,0 1-1 0 0,0-1 1 0 0,0 0 0 0 0,0 0-1 0 0,0-1 1 0 0,0 1 0 0 0,0 0 0 0 0,0-1-1 0 0,1 1 1 0 0,-1-1 0 0 0,1 0-1 0 0,-1 1 1 0 0,1-1 0 0 0,3 0-1 0 0,5 2 36 0 0,1-2 0 0 0,-1 0 0 0 0,1 0 0 0 0,-1-1 0 0 0,1 0 0 0 0,0-1 0 0 0,-1-1 0 0 0,1 0 0 0 0,-1 0 0 0 0,0-1 0 0 0,0 0 0 0 0,11-6 0 0 0,-4 4-46 0 0,-13 3-14 0 0,1-1-1 0 0,0 0 0 0 0,-1 0 0 0 0,1-1 0 0 0,-1 0 1 0 0,5-4-1 0 0,17-11 21 0 0,-25 17-29 0 0,1 1 1 0 0,0 0-1 0 0,-1-1 0 0 0,1 0 1 0 0,-1 0-1 0 0,0 0 0 0 0,1 0 1 0 0,-1 0-1 0 0,0 0 0 0 0,0 0 1 0 0,-1-1-1 0 0,4-4 0 0 0,16-20 35 0 0,-14 18-27 0 0,0 0 1 0 0,0-1 0 0 0,-1 1-1 0 0,0-1 1 0 0,6-15 0 0 0,3-4 8 0 0,-1-1 11 0 0,-4 6-4 0 0,-8 18-14 0 0,1 0-1 0 0,-1 0 1 0 0,0 0-1 0 0,0 0 1 0 0,-1-1-1 0 0,0 1 1 0 0,0 0-1 0 0,0-14 0 0 0,-1-98 142 0 0,-1 116-154 0 0,1-1 0 0 0,-1 0-1 0 0,0 1 1 0 0,1-1 0 0 0,-1 1 0 0 0,-1-1 0 0 0,1 1-1 0 0,0-1 1 0 0,-1 1 0 0 0,1 0 0 0 0,-1-1-1 0 0,1 1 1 0 0,-1 0 0 0 0,0 0 0 0 0,0 0 0 0 0,0 1-1 0 0,0-1 1 0 0,-1 0 0 0 0,1 1 0 0 0,-5-3-1 0 0,0 0-4 0 0,1 1-1 0 0,-1 0 0 0 0,0 0 0 0 0,0 0 0 0 0,0 1 1 0 0,-9-2-1 0 0,-13 1-522 0 0,1 1 0 0 0,-51 4 0 0 0,10 0-2075 0 0,53-1 2815 0 0,2 2-4894 0 0,33-4-4872 0 0,-6-1 6373 0 0,14 1-2754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196 267 8088 0 0,'1'2'7262'0'0,"-4"11"-6083"0"0,-15 21 2107 0 0,14-26-2918 0 0,1 0-1 0 0,-1-1 0 0 0,-1 1 0 0 0,-8 10 0 0 0,7-9-140 0 0,0 1-1 0 0,1-1 0 0 0,0 1 0 0 0,0-1 0 0 0,1 1 0 0 0,-5 21 1 0 0,-6 11 224 0 0,4-12-131 0 0,2 1 0 0 0,-8 49 0 0 0,15-68-254 0 0,1-1 1 0 0,0 0 0 0 0,1 1-1 0 0,0-1 1 0 0,1 1-1 0 0,0-1 1 0 0,1 1 0 0 0,0-1-1 0 0,1 0 1 0 0,1 0-1 0 0,-1 0 1 0 0,2 0-1 0 0,-1-1 1 0 0,12 18 0 0 0,-16-26-65 0 0,1-1 1 0 0,0 0 0 0 0,0 0 0 0 0,-1 0-1 0 0,1 0 1 0 0,0 0 0 0 0,0 0 0 0 0,0 0 0 0 0,0 0-1 0 0,0 0 1 0 0,0-1 0 0 0,0 1 0 0 0,1 0 0 0 0,-1-1-1 0 0,0 1 1 0 0,0 0 0 0 0,0-1 0 0 0,3 1-1 0 0,8 6 20 0 0,-1 6 13 0 0,-11-12-30 0 0,1 1 0 0 0,0-1-1 0 0,0 0 1 0 0,0 0 0 0 0,0 0 0 0 0,0 0-1 0 0,0 0 1 0 0,0 0 0 0 0,0 0 0 0 0,0 0-1 0 0,1 0 1 0 0,-1 0 0 0 0,0-1 0 0 0,0 1-1 0 0,1-1 1 0 0,-1 1 0 0 0,1-1 0 0 0,-1 1-1 0 0,0-1 1 0 0,3 1 0 0 0,-2-1 1 0 0,0 0 0 0 0,0 1 0 0 0,0-1 0 0 0,-1 1 0 0 0,1-1 0 0 0,0 1 1 0 0,0 0-1 0 0,0 0 0 0 0,-1 0 0 0 0,1 0 0 0 0,0 0 0 0 0,-1 0 0 0 0,1 0 0 0 0,1 2 0 0 0,22 13 42 0 0,-7-11-35 0 0,1 0 0 0 0,0-1 1 0 0,0-1-1 0 0,1-1 0 0 0,-1 0 1 0 0,0-2-1 0 0,30-2 0 0 0,-6-8 8 0 0,-41 10-19 0 0,1-1 0 0 0,-1 1 0 0 0,1-1 0 0 0,-1 0 0 0 0,0 0 0 0 0,0 0 0 0 0,1 0 0 0 0,-1 0 1 0 0,0 0-1 0 0,0-1 0 0 0,0 1 0 0 0,0-1 0 0 0,-1 0 0 0 0,4-3 0 0 0,-4 4 0 0 0,-1 0 0 0 0,1 0-1 0 0,-1 0 1 0 0,1 0 0 0 0,-1 0 0 0 0,1 0 0 0 0,0 0-1 0 0,-1 0 1 0 0,1 0 0 0 0,0 1 0 0 0,0-1-1 0 0,0 0 1 0 0,0 1 0 0 0,0-1 0 0 0,0 0-1 0 0,0 1 1 0 0,0-1 0 0 0,0 1 0 0 0,0-1-1 0 0,0 1 1 0 0,0 0 0 0 0,0-1 0 0 0,0 1-1 0 0,2 0 1 0 0,-2 0-1 0 0,0-1 0 0 0,1 1 0 0 0,-1 0 0 0 0,0-1 0 0 0,1 1 0 0 0,-1-1 0 0 0,0 1 0 0 0,0-1 0 0 0,0 0 0 0 0,0 1 0 0 0,1-1 0 0 0,-1 0 0 0 0,0 0 0 0 0,0 0 0 0 0,0 0 0 0 0,0 0 0 0 0,-1 0 0 0 0,1 0 0 0 0,1-1 0 0 0,34-49 97 0 0,-34 44-85 0 0,-1-1 1 0 0,0 1 0 0 0,0 0-1 0 0,0-1 1 0 0,-1 1 0 0 0,-1-1-1 0 0,0-7 1 0 0,1 10-5 0 0,0 1 0 0 0,-1 0 0 0 0,1-1 0 0 0,-1 1 0 0 0,0-1 0 0 0,-1 1 0 0 0,1 0 0 0 0,-1 0 0 0 0,1 0 0 0 0,-1-1 0 0 0,0 2 0 0 0,-5-8 0 0 0,-22-26 81 0 0,3 23-49 0 0,6-9-33 0 0,14 16-8 0 0,1 1 1 0 0,-1-1-1 0 0,0 1 1 0 0,-11-7 0 0 0,13 10 7 0 0,-31-20 3 0 0,2-1 0 0 0,0-2 0 0 0,1-1 0 0 0,-35-40 1 0 0,-4-2 46 0 0,-11-17 13 0 0,27 18-35 0 0,53 67-33 0 0,1-1 1 0 0,0 1-1 0 0,-1-1 1 0 0,1 0-1 0 0,0 1 1 0 0,0-1-1 0 0,0 0 1 0 0,1 0-1 0 0,-1 0 1 0 0,0 0-1 0 0,1 0 1 0 0,-1 0-1 0 0,1 0 1 0 0,0 0-1 0 0,-1 0 1 0 0,1 0-1 0 0,0 0 1 0 0,0 0-1 0 0,0 0 1 0 0,1 0-1 0 0,-1 0 1 0 0,0 0-1 0 0,1 0 1 0 0,0 0-1 0 0,-1 0 1 0 0,1 1-1 0 0,0-1 1 0 0,0 0-1 0 0,0 0 1 0 0,0 0-1 0 0,2-2 1 0 0,0-1-1 0 0,0 1 0 0 0,1-1 0 0 0,0 1-1 0 0,-1 0 1 0 0,1 0 0 0 0,1 0 0 0 0,-1 1 0 0 0,0-1 0 0 0,1 1 0 0 0,0 0 0 0 0,6-3 0 0 0,28-11-4 0 0,-23 9 30 0 0,0 1 0 0 0,0 1 1 0 0,1 0-1 0 0,-1 1 1 0 0,1 1-1 0 0,0 0 1 0 0,1 2-1 0 0,33-2 0 0 0,-41 4 36 0 0,-7-1-50 0 0,0 1 1 0 0,0-1 0 0 0,1 1-1 0 0,-1 0 1 0 0,0 1-1 0 0,0-1 1 0 0,0 0 0 0 0,0 1-1 0 0,0 0 1 0 0,1 0-1 0 0,-1 0 1 0 0,0 0 0 0 0,4 2-1 0 0,16 6 12 0 0,-22-9-21 0 0,0 0 0 0 0,0 1 0 0 0,0-1 0 0 0,0 0 0 0 0,0 0 0 0 0,1 0 0 0 0,-1 1 1 0 0,0-1-1 0 0,0 1 0 0 0,0-1 0 0 0,0 1 0 0 0,0-1 0 0 0,0 1 0 0 0,0-1 1 0 0,0 1-1 0 0,-1 0 0 0 0,1 0 0 0 0,0-1 0 0 0,0 1 0 0 0,0 0 0 0 0,-1 0 0 0 0,1 0 1 0 0,-1 0-1 0 0,1 0 0 0 0,0 0 0 0 0,0 1 0 0 0,-1 0 8 0 0,1 0 0 0 0,0 0 0 0 0,0-1 0 0 0,1 1 0 0 0,-1 0 0 0 0,0-1 0 0 0,0 1 0 0 0,1-1 0 0 0,-1 0 0 0 0,1 1 0 0 0,-1-1 0 0 0,3 2 0 0 0,9 8 41 0 0,39 74 219 0 0,-42-70-163 0 0,-1 0 0 0 0,0 1 1 0 0,-1 0-1 0 0,-1 1 0 0 0,0 0 0 0 0,7 33 0 0 0,-8-25 9 0 0,0-1-68 0 0,-1 1 0 0 0,-1 0 0 0 0,1 34 0 0 0,-5-45-135 0 0,-1 0 0 0 0,0 0 1 0 0,0 0-1 0 0,-2 0 0 0 0,0 0 0 0 0,0-1 0 0 0,-1 1 0 0 0,-1-1 0 0 0,0 0 0 0 0,-1 0 0 0 0,-1-1 0 0 0,-9 15 0 0 0,-3-11-549 0 0,18-15 599 0 0,0-1 0 0 0,0 1 0 0 0,-1-1 0 0 0,1 1 0 0 0,0 0 0 0 0,0 0 0 0 0,0 0 0 0 0,0 0 0 0 0,0 0 0 0 0,0 0 0 0 0,0 0 0 0 0,0 0 0 0 0,0 0 0 0 0,1 0 0 0 0,-1 1 0 0 0,0-1 0 0 0,1 0 0 0 0,-1 0 0 0 0,0 2 0 0 0,-1 2-351 0 0,0 0 0 0 0,0-1 1 0 0,0 1-1 0 0,-1-1 0 0 0,0 1 1 0 0,0-1-1 0 0,0 0 0 0 0,0 0 1 0 0,-1-1-1 0 0,1 1 0 0 0,-1-1 1 0 0,-7 5-1 0 0,8-15-6308 0 0,3 5 6468 0 0,0 1 0 0 0,0-1 0 0 0,0 1-1 0 0,0-1 1 0 0,0 1 0 0 0,1-1 0 0 0,-1 1 0 0 0,0-1-1 0 0,1 1 1 0 0,-1-1 0 0 0,1 1 0 0 0,1-3 0 0 0,11-20-2412 0 0,-2 16-3536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4336 0 0,'0'-104'16314'0'0,"0"103"-16215"0"0,0 1 0 0 0,1-1 0 0 0,-1 0 0 0 0,1 0 0 0 0,-1 0 0 0 0,1 1 0 0 0,-1-1 0 0 0,1 0 0 0 0,-1 1 0 0 0,1-1 0 0 0,0 0 0 0 0,-1 1 0 0 0,1-1 0 0 0,0 1 0 0 0,0-1 0 0 0,-1 1 0 0 0,1 0 0 0 0,0-1 0 0 0,0 1 0 0 0,0 0 0 0 0,-1-1 0 0 0,1 1 0 0 0,0 0 0 0 0,0 0 0 0 0,0 0 0 0 0,1 0 0 0 0,26-4 2653 0 0,-26 4-2332 0 0,34 32 2136 0 0,-34-29-2501 0 0,0 0 0 0 0,0-1 0 0 0,0 1 0 0 0,-1 0 0 0 0,1 0 0 0 0,-1 0 0 0 0,0 0 0 0 0,1 0 0 0 0,-1 0 0 0 0,-1 1 0 0 0,1-1 0 0 0,0 4 0 0 0,0-4-21 0 0,-1 1 1 0 0,1-1-1 0 0,0 1 0 0 0,0-1 1 0 0,0 0-1 0 0,0 1 0 0 0,1-1 1 0 0,-1 0-1 0 0,1 0 0 0 0,0 0 1 0 0,0 0-1 0 0,4 4 0 0 0,-5-6-22 0 0,0 0-1 0 0,0 0 1 0 0,0 1 0 0 0,0-1-1 0 0,0 0 1 0 0,0 0-1 0 0,0 1 1 0 0,0-1-1 0 0,-1 0 1 0 0,1 1-1 0 0,-1-1 1 0 0,1 1-1 0 0,-1-1 1 0 0,1 1-1 0 0,-1-1 1 0 0,0 1 0 0 0,0-1-1 0 0,1 1 1 0 0,-2 1-1 0 0,8 25 132 0 0,-4-19-104 0 0,-1 1 0 0 0,0-1 0 0 0,-1 0 0 0 0,0 1 1 0 0,0 12-1 0 0,5 37 167 0 0,-3-37-181 0 0,-1 1 0 0 0,-1-1 0 0 0,-3 38 0 0 0,0 1-232 0 0,-2-25-127 0 0,-1 18-4897 0 0,27-110-3358 0 0,4-9 5213 0 0,-2 34 595 0 0,-11-1-3820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65 6392 0 0,'0'0'8288'0'0,"-9"25"-3118"0"0,0 97-2097 0 0,9-119-3013 0 0,0 0 0 0 0,0 0 0 0 0,0 0 0 0 0,-1 0 0 0 0,1 0 0 0 0,-1 1-1 0 0,0-1 1 0 0,0 0 0 0 0,-2 5 0 0 0,2-5-17 0 0,0-1 1 0 0,0 1-1 0 0,0 0 1 0 0,0 0-1 0 0,0 0 1 0 0,1 0-1 0 0,-1 0 1 0 0,1 0-1 0 0,0 6 1 0 0,2 17 279 0 0,1 0 0 0 0,10 37 0 0 0,-7-34-43 0 0,-4-24-215 0 0,0 0 0 0 0,1 0 0 0 0,-1 0 0 0 0,1 0 0 0 0,0 0 0 0 0,0-1 0 0 0,1 1 0 0 0,-1-1 0 0 0,1 0 0 0 0,0 0 0 0 0,9 6 0 0 0,7 10 67 0 0,-11 0 25 0 0,-1-3-74 0 0,12-6 47 0 0,1-2 0 0 0,0 0 0 0 0,34 9 0 0 0,-39-13-36 0 0,0-2 0 0 0,0 0-1 0 0,1-1 1 0 0,-1 0 0 0 0,1-1 0 0 0,-1-1 0 0 0,30-4-1 0 0,-43 4-79 0 0,-1-1-1 0 0,0 1 0 0 0,0-1 0 0 0,0 0 0 0 0,0 0 1 0 0,0 0-1 0 0,0 0 0 0 0,0 0 0 0 0,0 0 0 0 0,0 0 1 0 0,-1-1-1 0 0,1 1 0 0 0,-1-1 0 0 0,1 1 0 0 0,-1-1 1 0 0,1 0-1 0 0,-1 0 0 0 0,0 0 0 0 0,0 1 0 0 0,1-1 1 0 0,0-3-1 0 0,-1 2 5 0 0,0 1 0 0 0,1-1 0 0 0,0 0 1 0 0,0 1-1 0 0,0-1 0 0 0,0 1 0 0 0,0 0 0 0 0,0 0 1 0 0,0 0-1 0 0,3-2 0 0 0,-2 2 1 0 0,-1 0-1 0 0,0 0 1 0 0,1-1 0 0 0,-1 1-1 0 0,0 0 1 0 0,-1-1 0 0 0,1 1-1 0 0,0-1 1 0 0,-1 0 0 0 0,2-3-1 0 0,-1 2 10 0 0,-1 1 0 0 0,1 0 0 0 0,0 0 0 0 0,0 0 0 0 0,0 1-1 0 0,0-1 1 0 0,0 0 0 0 0,6-4 0 0 0,-5 4-4 0 0,0-1 1 0 0,-1 0-1 0 0,1 0 0 0 0,-1 0 1 0 0,0 0-1 0 0,0 0 0 0 0,0-1 0 0 0,-1 1 1 0 0,1-1-1 0 0,-1 1 0 0 0,0-1 1 0 0,-1 1-1 0 0,1-1 0 0 0,-1 1 0 0 0,0-9 1 0 0,-3-83 307 0 0,1 85-309 0 0,0 0-1 0 0,-1 1 0 0 0,0-1 0 0 0,-1 1 0 0 0,-6-13 0 0 0,-10-26 44 0 0,17 39-58 0 0,-1 1-1 0 0,0 0 1 0 0,-1 0-1 0 0,0 1 1 0 0,0 0-1 0 0,-1-1 1 0 0,0 2-1 0 0,0-1 1 0 0,-1 1-1 0 0,0 0 1 0 0,0 0-1 0 0,-1 1 1 0 0,-11-8-1 0 0,4 7-15 0 0,0 0 0 0 0,-1 1 0 0 0,-17-4 0 0 0,-32 1-560 0 0,15 7-506 0 0,39 2 578 0 0,1 0 0 0 0,-1 0-1 0 0,1-1 1 0 0,-16-3 0 0 0,14 1-761 0 0,-10-3-2329 0 0,16-7-4847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 5904 0 0,'-7'-17'9022'0'0,"5"17"-7894"0"0,-27 6 5547 0 0,27-3-6527 0 0,-1 0 0 0 0,1 1 0 0 0,0-1 0 0 0,0 1 1 0 0,1 0-1 0 0,-1 0 0 0 0,1 0 0 0 0,0 0 1 0 0,0 0-1 0 0,0 0 0 0 0,0 0 0 0 0,1 0 0 0 0,-1 0 1 0 0,1 6-1 0 0,-7 36 715 0 0,4-30-609 0 0,1 0-1 0 0,1 1 1 0 0,1-1-1 0 0,3 33 1 0 0,-2-20-55 0 0,-2 63 294 0 0,-1-33-240 0 0,3 1 0 0 0,9 64 0 0 0,-8-66-180 0 0,-3-49-59 0 0,1-1 0 0 0,0 1-1 0 0,0-1 1 0 0,1 1 0 0 0,0-1-1 0 0,0 1 1 0 0,6 14-1 0 0,-3-12-3 0 0,-1 1-1 0 0,0 0 0 0 0,-1-1 0 0 0,0 1 0 0 0,0 18 0 0 0,-2-19-6 0 0,1-1-1 0 0,0 1 1 0 0,1-1 0 0 0,0 1-1 0 0,6 18 1 0 0,1-4 23 0 0,-7-19-27 0 0,-1 0-1 0 0,1 0 1 0 0,1 0 0 0 0,-1 0 0 0 0,1 0 0 0 0,0-1 0 0 0,0 1 0 0 0,5 5 0 0 0,7 11-121 0 0,-15-20 76 0 0,1 0-1 0 0,0 0 0 0 0,0 0 0 0 0,0-1 1 0 0,0 1-1 0 0,1 0 0 0 0,-1-1 1 0 0,0 1-1 0 0,0-1 0 0 0,1 0 0 0 0,-1 1 1 0 0,1-1-1 0 0,0 0 0 0 0,-1 0 1 0 0,4 2-1 0 0,-1-2-238 0 0,-1 1 0 0 0,1-1 1 0 0,-1 0-1 0 0,1 0 0 0 0,-1-1 0 0 0,1 1 1 0 0,0-1-1 0 0,-1 0 0 0 0,1 0 1 0 0,0 0-1 0 0,-1 0 0 0 0,1 0 0 0 0,0-1 1 0 0,-1 0-1 0 0,1 0 0 0 0,-1 0 0 0 0,1 0 1 0 0,5-3-1 0 0,4-2-941 0 0,0-2 0 0 0,-1 1-1 0 0,15-13 1 0 0,-20 15 829 0 0,-6 4 315 0 0,-1 0 0 0 0,1 1 0 0 0,0-1 0 0 0,0 0 0 0 0,0 0 1 0 0,-1 1-1 0 0,1-1 0 0 0,-1 0 0 0 0,1 0 0 0 0,0 0 0 0 0,-1 0 0 0 0,1 0 0 0 0,-1 0 0 0 0,0 0 0 0 0,1 0 0 0 0,-1 0 0 0 0,0 0 0 0 0,0 0 0 0 0,0 0 0 0 0,1 0 1 0 0,-1-2-1 0 0,0 2-8 0 0,0 0 1 0 0,0 0-1 0 0,0 0 1 0 0,0 0 0 0 0,0 0-1 0 0,1-1 1 0 0,-1 1-1 0 0,0 0 1 0 0,1 0 0 0 0,-1 0-1 0 0,1 0 1 0 0,0 0-1 0 0,-1 0 1 0 0,1 0 0 0 0,0 0-1 0 0,-1 0 1 0 0,1 0 0 0 0,0 1-1 0 0,0-1 1 0 0,0 0-1 0 0,1 0 1 0 0,-1-1-90 0 0,0 1-1 0 0,1 0 1 0 0,-1 0 0 0 0,0-1 0 0 0,0 1-1 0 0,0-1 1 0 0,0 1 0 0 0,0-1-1 0 0,0 1 1 0 0,-1-1 0 0 0,1 1 0 0 0,0-4-1 0 0,9-12-2012 0 0,-8 16 1661 0 0,1 0-1 0 0,0 0 0 0 0,-1 0 0 0 0,1 0 0 0 0,0 0 0 0 0,0 0 0 0 0,0 1 0 0 0,0 0 1 0 0,-1-1-1 0 0,5 1 0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42 4392 0 0,'-7'-19'7034'0'0,"-10"7"-3952"0"0,12 10-2561 0 0,0 0 0 0 0,0 1 0 0 0,1-1 0 0 0,-1 1 0 0 0,0 1 1 0 0,0-1-1 0 0,-7 1 0 0 0,-1-1 611 0 0,8 1-942 0 0,1-1 0 0 0,-1 1-1 0 0,1 0 1 0 0,-1 0 0 0 0,0 1 0 0 0,1-1 0 0 0,-1 1-1 0 0,1 0 1 0 0,-1 0 0 0 0,1 1 0 0 0,-1-1 0 0 0,1 1 0 0 0,0 0-1 0 0,0 0 1 0 0,-6 4 0 0 0,-46 32 855 0 0,23-19-614 0 0,28-14-355 0 0,0 0-1 0 0,0 0 1 0 0,1 0 0 0 0,0 1 0 0 0,0 0 0 0 0,0 0-1 0 0,1 0 1 0 0,0 0 0 0 0,-4 10 0 0 0,0 0 89 0 0,4-10-132 0 0,1 0 0 0 0,-1 1 1 0 0,1-1-1 0 0,0 1 1 0 0,1-1-1 0 0,-1 1 1 0 0,2 0-1 0 0,-1 0 0 0 0,1 0 1 0 0,0 0-1 0 0,0-1 1 0 0,1 8-1 0 0,2 0 30 0 0,1 0 1 0 0,0 0-1 0 0,0 0 1 0 0,1-1-1 0 0,8 14 0 0 0,-12-25-58 0 0,0 0 1 0 0,0 0-1 0 0,1 0 0 0 0,-1 0 0 0 0,1 0 1 0 0,-1-1-1 0 0,1 1 0 0 0,0 0 0 0 0,-1-1 1 0 0,1 1-1 0 0,0-1 0 0 0,0 0 0 0 0,3 2 0 0 0,-2-1 7 0 0,0-1-1 0 0,-1 1 0 0 0,1 0 0 0 0,-1 0 0 0 0,1 0 0 0 0,-1 0 0 0 0,0 0 0 0 0,0 1 0 0 0,0-1 0 0 0,3 5 0 0 0,3 4 35 0 0,1-1 1 0 0,0-1-1 0 0,1 1 1 0 0,17 11-1 0 0,20 23 94 0 0,-38-27-110 0 0,-8-16-28 0 0,0 0-1 0 0,-1 1 1 0 0,1-1 0 0 0,0 0 0 0 0,-1 0 0 0 0,1 0-1 0 0,0 0 1 0 0,0 1 0 0 0,0-1 0 0 0,0 0 0 0 0,0-1-1 0 0,0 1 1 0 0,1 0 0 0 0,-1 0 0 0 0,0 0-1 0 0,0-1 1 0 0,1 1 0 0 0,1 0 0 0 0,0 1 13 0 0,0 1 0 0 0,0-1 0 0 0,0 0-1 0 0,-1 1 1 0 0,1 0 0 0 0,-1 0 0 0 0,0-1 0 0 0,1 1 0 0 0,1 4 0 0 0,13 15 61 0 0,-4-7 89 0 0,0 1 0 0 0,-1-1-1 0 0,0 2 1 0 0,-1 0-1 0 0,8 19 1 0 0,-18-35-124 0 0,0 0 0 0 0,0 0 0 0 0,0 0 0 0 0,-1 0 0 0 0,1 0 0 0 0,-1 1 0 0 0,1-1 0 0 0,-1 0 0 0 0,1 0 0 0 0,-1 0 0 0 0,1 1 0 0 0,-1-1 0 0 0,0 0 0 0 0,0 1 0 0 0,0-1 0 0 0,0 0 0 0 0,0 1 0 0 0,0-1 0 0 0,0 0 0 0 0,0 0 0 0 0,0 1 0 0 0,-1-1 0 0 0,1 0 0 0 0,0 0 0 0 0,-1 2 0 0 0,-2-1 6 0 0,1-1 0 0 0,0 0 0 0 0,-1 1 0 0 0,1-1 0 0 0,-1 0 0 0 0,1 0 0 0 0,-1-1 0 0 0,1 1 0 0 0,-1 0 0 0 0,0-1 0 0 0,-3 1-1 0 0,-28 3-193 0 0,-1-1 0 0 0,-47-3 0 0 0,46 0-1016 0 0,34 0 1010 0 0,0 0 0 0 0,-1-1 0 0 0,1 1-1 0 0,0-1 1 0 0,-1 0 0 0 0,1 0 0 0 0,0 0-1 0 0,0 0 1 0 0,0 0 0 0 0,0 0-1 0 0,0 0 1 0 0,0-1 0 0 0,0 1 0 0 0,-3-3-1 0 0,-8-6-700 0 0,11 7 390 0 0,1-1-1 0 0,0 0 1 0 0,0 0-1 0 0,0 0 0 0 0,0 1 1 0 0,0-1-1 0 0,1 0 1 0 0,0 0-1 0 0,0 0 1 0 0,0 0-1 0 0,0 0 1 0 0,0 0-1 0 0,2-5 0 0 0,-2 8 318 0 0,0-2-142 0 0,1 0-1 0 0,-1 0 1 0 0,0 0-1 0 0,1 0 0 0 0,0 0 1 0 0,-1 0-1 0 0,1 1 1 0 0,0-1-1 0 0,1 0 0 0 0,-1 1 1 0 0,0-1-1 0 0,1 0 1 0 0,0 1-1 0 0,-1 0 1 0 0,1-1-1 0 0,0 1 0 0 0,0 0 1 0 0,4-3-1 0 0,3-6-2518 0 0,0-10-3462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7992 0 0,'1'1'331'0'0,"-1"0"-1"0"0,1 0 1 0 0,0-1 0 0 0,0 1 0 0 0,0 0 0 0 0,-1 0 0 0 0,1 0 0 0 0,-1 0-1 0 0,1 0 1 0 0,0 0 0 0 0,-1 0 0 0 0,0 0 0 0 0,1 0 0 0 0,-1 0 0 0 0,0 0-1 0 0,1 0 1 0 0,-1 0 0 0 0,0 0 0 0 0,0 0 0 0 0,0 1 0 0 0,0-1 0 0 0,0 0-1 0 0,0 0 1 0 0,-1 2 0 0 0,1 40 1842 0 0,0-34-1779 0 0,0-2-155 0 0,1 0-1 0 0,0 0 1 0 0,0 0-1 0 0,1 0 1 0 0,5 12-1 0 0,-5-13-115 0 0,0-1-1 0 0,-1 1 0 0 0,1 0 1 0 0,-1 0-1 0 0,1 11 0 0 0,7 137 1722 0 0,-1-89-1279 0 0,-4-49-333 0 0,-2 0 0 0 0,2 28-1 0 0,-4-43-226 0 0,0 27 447 0 0,-1 1-1 0 0,-6 34 1 0 0,1-24-8 0 0,6-34-421 0 0,0 0 0 0 0,-1 0 0 0 0,0-1 0 0 0,0 1 0 0 0,0 0 0 0 0,0-1 0 0 0,-1 1 0 0 0,0 0 0 0 0,0-1 0 0 0,0 0 0 0 0,0 1 0 0 0,-3 3 0 0 0,5-8-17 0 0,0 0 0 0 0,0-1 0 0 0,0 1 1 0 0,1 0-1 0 0,-1 0 0 0 0,0 0 0 0 0,0 0 0 0 0,1 0 0 0 0,-1 0 1 0 0,0 0-1 0 0,0 0 0 0 0,1 0 0 0 0,-1 0 0 0 0,0 0 0 0 0,0 0 1 0 0,1 0-1 0 0,-1 0 0 0 0,0 0 0 0 0,0 0 0 0 0,1 0 0 0 0,-1 0 1 0 0,0 0-1 0 0,0 0 0 0 0,1 0 0 0 0,-1 1 0 0 0,0-1 0 0 0,0 0 1 0 0,0 0-1 0 0,1 0 0 0 0,-1 0 0 0 0,0 0 0 0 0,0 1 0 0 0,0-1 1 0 0,0 0-1 0 0,1 0 0 0 0,-1 0 0 0 0,0 1 0 0 0,0-1 0 0 0,0 0 1 0 0,0 0-1 0 0,0 1 0 0 0,1-1 0 0 0,69-142 134 0 0,-60 133-163 0 0,2-4-4 0 0,-10 9 29 0 0,0-1 0 0 0,1 1 0 0 0,-1 0 0 0 0,1 1 0 0 0,0-1 0 0 0,0 0 0 0 0,0 1 0 0 0,0 0 0 0 0,1 0 0 0 0,0 0 0 0 0,-1 0 0 0 0,1 0 0 0 0,0 1 0 0 0,0-1 0 0 0,0 1 0 0 0,1 0 0 0 0,-1 1 0 0 0,6-3 0 0 0,5-1 39 0 0,-12 3 1 0 0,0 1 0 0 0,0 0 0 0 0,0 0 0 0 0,0 0 1 0 0,1 0-1 0 0,-1 0 0 0 0,0 1 0 0 0,6 0 0 0 0,11 24 475 0 0,-17-22-468 0 0,0 2 0 0 0,0-1-1 0 0,0 0 1 0 0,0 0-1 0 0,-1 1 1 0 0,1 0-1 0 0,-1-1 1 0 0,0 1-1 0 0,0 0 1 0 0,0 0-1 0 0,0 0 1 0 0,-1 1-1 0 0,0-1 1 0 0,0 0-1 0 0,0 0 1 0 0,0 1-1 0 0,0 8 1 0 0,-1-6 15 0 0,1 0 0 0 0,0 0 0 0 0,0-1 0 0 0,1 1 0 0 0,0 0 0 0 0,0 0 0 0 0,3 6 0 0 0,4 13 113 0 0,3 10 97 0 0,-9-30-224 0 0,-1 0-1 0 0,0 1 0 0 0,0-1 0 0 0,0 1 0 0 0,-1-1 1 0 0,0 1-1 0 0,0 13 0 0 0,3 1 72 0 0,-3-17-83 0 0,0-1 0 0 0,0 1 1 0 0,-1 0-1 0 0,1 0 1 0 0,-1 0-1 0 0,0 1 1 0 0,0-1-1 0 0,-1 7 1 0 0,-2 12 84 0 0,2-17-96 0 0,1-1 0 0 0,-1 0 0 0 0,0 1 0 0 0,0-1 1 0 0,0 0-1 0 0,-1 1 0 0 0,0-1 0 0 0,0 0 0 0 0,0 0 1 0 0,-1-1-1 0 0,-3 7 0 0 0,-2 4 27 0 0,8-14-46 0 0,0 1 0 0 0,-1-1 0 0 0,1 0-1 0 0,-1 0 1 0 0,1 0 0 0 0,-1 1 0 0 0,1-1 0 0 0,-1 0 0 0 0,0 0-1 0 0,0 0 1 0 0,0 0 0 0 0,1 0 0 0 0,-1 0 0 0 0,0 0 0 0 0,0 0-1 0 0,0-1 1 0 0,0 1 0 0 0,-1 0 0 0 0,-1 1 0 0 0,-7 3-34 0 0,-1 0 1 0 0,0-1-1 0 0,0 0 0 0 0,0 0 1 0 0,0-1-1 0 0,0-1 1 0 0,-1 0-1 0 0,0 0 0 0 0,-12-1 1 0 0,18-1-205 0 0,0 0 1 0 0,0-1 0 0 0,0 1-1 0 0,0-1 1 0 0,0 0 0 0 0,0-1 0 0 0,0 0-1 0 0,1 0 1 0 0,-1 0 0 0 0,1 0-1 0 0,-1-1 1 0 0,1 0 0 0 0,-9-7-1 0 0,11 8 43 0 0,1 0 0 0 0,-1-1 0 0 0,1 1-1 0 0,0-1 1 0 0,0 1 0 0 0,0-1 0 0 0,1 0-1 0 0,-1 0 1 0 0,1 0 0 0 0,-1 0 0 0 0,1 0-1 0 0,0 0 1 0 0,0 0 0 0 0,0 0 0 0 0,1 0-1 0 0,-1-1 1 0 0,1 1 0 0 0,-1 0 0 0 0,1-1-1 0 0,0 1 1 0 0,1 0 0 0 0,-1 0-1 0 0,0-1 1 0 0,2-4 0 0 0,18-38-3390 0 0,-19 45 3433 0 0,0-1 1 0 0,1 1 0 0 0,-1 0-1 0 0,1 0 1 0 0,-1 0 0 0 0,1 0-1 0 0,0 0 1 0 0,-1 0-1 0 0,1 0 1 0 0,0 0 0 0 0,-1 1-1 0 0,4-2 1 0 0,14-7-861 0 0,16-32-2595 0 0,-24 28 1045 0 0,19-14-3902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7664 0 0,'-8'-11'10893'0'0,"1"13"-10347"0"0,-1 0 0 0 0,1 0 0 0 0,0 0 0 0 0,0 1 0 0 0,0 0 0 0 0,0 0 0 0 0,0 1 0 0 0,-10 7 0 0 0,-10 4 177 0 0,18-11-560 0 0,0 1 1 0 0,0 0-1 0 0,0 1 0 0 0,1 0 1 0 0,0 0-1 0 0,0 0 1 0 0,1 1-1 0 0,0 0 0 0 0,0 1 1 0 0,1 0-1 0 0,-1 0 0 0 0,-4 10 1 0 0,10-16-150 0 0,0-1 1 0 0,-1 1-1 0 0,1 0 0 0 0,0-1 1 0 0,-1 1-1 0 0,1-1 1 0 0,-1 0-1 0 0,1 1 0 0 0,-1-1 1 0 0,1 0-1 0 0,-1 0 1 0 0,0 0-1 0 0,0 0 0 0 0,0 0 1 0 0,1-1-1 0 0,-1 1 1 0 0,-3 0-1 0 0,-9 6 63 0 0,-11 29 211 0 0,20-30-244 0 0,0 1 0 0 0,0-1 1 0 0,1 1-1 0 0,0 0 0 0 0,1 0 1 0 0,0 0-1 0 0,0 0 0 0 0,0 0 1 0 0,1 1-1 0 0,0-1 0 0 0,0 1 1 0 0,1 0-1 0 0,0-1 0 0 0,0 1 1 0 0,1 0-1 0 0,1 11 0 0 0,-1-18-42 0 0,0 0 0 0 0,0 0 0 0 0,1 0 0 0 0,-1-1 1 0 0,0 1-1 0 0,1 0 0 0 0,-1 0 0 0 0,0 0 0 0 0,1-1 0 0 0,-1 1 0 0 0,1 0 0 0 0,-1 0 0 0 0,1-1 0 0 0,-1 1 0 0 0,1 0 0 0 0,0-1 0 0 0,-1 1 1 0 0,1-1-1 0 0,0 1 0 0 0,-1-1 0 0 0,1 1 0 0 0,0-1 0 0 0,0 1 0 0 0,0-1 0 0 0,-1 0 0 0 0,3 1 0 0 0,32 5 47 0 0,-26-5-19 0 0,1-1 0 0 0,-1-1 0 0 0,1 0 0 0 0,17-4 0 0 0,-14-8 65 0 0,-3 1-82 0 0,10 4-3 0 0,-18 8-8 0 0,-1-1-1 0 0,0 1 0 0 0,1-1 0 0 0,-1 1 0 0 0,0-1 0 0 0,0 1 0 0 0,1-1 0 0 0,-1 0 0 0 0,0 0 0 0 0,0 0 0 0 0,0 0 0 0 0,0 0 0 0 0,0 0 0 0 0,0 0 0 0 0,0 0 1 0 0,0 0-1 0 0,0 0 0 0 0,-1 0 0 0 0,1 0 0 0 0,0-1 0 0 0,-1 1 0 0 0,1 0 0 0 0,-1-1 0 0 0,1 1 0 0 0,-1 0 0 0 0,0-1 0 0 0,1 1 0 0 0,-1-1 0 0 0,0-2 0 0 0,0 3 0 0 0,1-1-1 0 0,-1 1 1 0 0,0 0-1 0 0,1-1 1 0 0,0 1-1 0 0,-1-1 0 0 0,1 1 1 0 0,0 0-1 0 0,0-1 1 0 0,-1 1-1 0 0,1 0 1 0 0,0 0-1 0 0,0 0 0 0 0,1-1 1 0 0,-1 1-1 0 0,0 0 1 0 0,0 1-1 0 0,0-1 1 0 0,1 0-1 0 0,-1 0 0 0 0,0 0 1 0 0,1 1-1 0 0,-1-1 1 0 0,3 0-1 0 0,1-5-9 0 0,0 0-1 0 0,-1 0 0 0 0,0 0 1 0 0,0-1-1 0 0,3-7 1 0 0,-1-13 83 0 0,-1 0 1 0 0,-1 0 0 0 0,1-36-1 0 0,-6 63-62 0 0,1 0 0 0 0,0 0 0 0 0,0-1 0 0 0,0 1-1 0 0,0 0 1 0 0,0-1 0 0 0,0 1 0 0 0,0 0 0 0 0,0-1 0 0 0,0 1-1 0 0,0 0 1 0 0,0 0 0 0 0,0-1 0 0 0,0 1 0 0 0,0 0-1 0 0,0-1 1 0 0,0 1 0 0 0,0 0 0 0 0,0 0 0 0 0,1-1-1 0 0,-1 1 1 0 0,0 0 0 0 0,0-1 0 0 0,0 1 0 0 0,0 0-1 0 0,1 0 1 0 0,-1-1 0 0 0,0 1 0 0 0,0 0 0 0 0,1 0-1 0 0,-1 0 1 0 0,0 0 0 0 0,0-1 0 0 0,1 1 0 0 0,-1 0-1 0 0,0 0 1 0 0,0 0 0 0 0,1 0 0 0 0,-1 0 0 0 0,0 0-1 0 0,1-1 1 0 0,-1 1 0 0 0,0 0 0 0 0,0 0 0 0 0,1 0-1 0 0,14 12 407 0 0,11 24-207 0 0,-23-4-150 0 0,-3-27-44 0 0,1 0 0 0 0,-1 0 0 0 0,1 0 0 0 0,-1 0 0 0 0,1 0 0 0 0,4 9 0 0 0,23 82 249 0 0,-11-33-97 0 0,-9-35-65 0 0,-4-17-56 0 0,0 0 1 0 0,-1 1-1 0 0,-1-1 0 0 0,0 0 1 0 0,0 1-1 0 0,-1 14 1 0 0,8 109 415 0 0,5-54-255 0 0,-14-11 111 0 0,-1-68-304 0 0,1 1-1 0 0,-1 0 1 0 0,0-1-1 0 0,1 1 1 0 0,-1 0 0 0 0,-1-1-1 0 0,1 1 1 0 0,0-1-1 0 0,-1 1 1 0 0,1-1-1 0 0,-1 0 1 0 0,1 0 0 0 0,-1 0-1 0 0,0 0 1 0 0,0 0-1 0 0,0 0 1 0 0,-4 3 0 0 0,0-1 14 0 0,-1 1 1 0 0,0-1 0 0 0,0 0 0 0 0,-14 6 0 0 0,12-7-116 0 0,0-1 1 0 0,-1-1 0 0 0,1 0-1 0 0,0 0 1 0 0,-1 0 0 0 0,1-1-1 0 0,0-1 1 0 0,-1 0-1 0 0,1 0 1 0 0,-10-3 0 0 0,-38-16-3295 0 0,56 20 3258 0 0,1 0-1 0 0,-1-1 1 0 0,0 1 0 0 0,0 0-1 0 0,1-1 1 0 0,-1 1-1 0 0,0 0 1 0 0,1-1-1 0 0,-1 1 1 0 0,0-1 0 0 0,1 1-1 0 0,-1-1 1 0 0,1 1-1 0 0,-1-1 1 0 0,1 0 0 0 0,-1 1-1 0 0,1-1 1 0 0,-1 1-1 0 0,1-1 1 0 0,0 0 0 0 0,-1 0-1 0 0,1 1 1 0 0,0-1-1 0 0,0 0 1 0 0,-1 1 0 0 0,1-1-1 0 0,0 0 1 0 0,0 0-1 0 0,0 0 1 0 0,0 1-1 0 0,0-1 1 0 0,0 0 0 0 0,0 0-1 0 0,0 1 1 0 0,0-1-1 0 0,1 0 1 0 0,-1 0 0 0 0,0 1-1 0 0,0-1 1 0 0,1 0-1 0 0,-1 0 1 0 0,0 1 0 0 0,1-1-1 0 0,-1 0 1 0 0,1 1-1 0 0,-1-1 1 0 0,1 1 0 0 0,0-2-1 0 0,22-21-3846 0 0,31-3-906 0 0,-33 18 1688 0 0,-9-2-3148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9144 0 0,'3'8'7430'0'0,"7"12"-4223"0"0,-7-17-2859 0 0,1 0-1 0 0,-1 1 1 0 0,-1-1 0 0 0,1 1 0 0 0,0 0 0 0 0,-1 0 0 0 0,0 0 0 0 0,0 0-1 0 0,0 1 1 0 0,-1-1 0 0 0,1 0 0 0 0,-1 1 0 0 0,0-1 0 0 0,0 1 0 0 0,-1-1 0 0 0,1 1-1 0 0,-1 0 1 0 0,0-1 0 0 0,0 1 0 0 0,-1 5 0 0 0,9 59 1090 0 0,-4-41-1253 0 0,-3-26-174 0 0,-1 0-1 0 0,1 1 0 0 0,-1-1 0 0 0,0 0 1 0 0,0 1-1 0 0,0-1 0 0 0,0 0 0 0 0,0 1 1 0 0,0-1-1 0 0,-1 0 0 0 0,1 1 0 0 0,-1-1 1 0 0,1 0-1 0 0,-2 3 0 0 0,-4 40 95 0 0,3-12-129 0 0,0-20-283 0 0,0 0-1 0 0,1 1 0 0 0,0 18 1 0 0,0-26-25 0 0,1-1 0 0 0,-1 1 0 0 0,0-1 0 0 0,0 0 0 0 0,0 0 0 0 0,-1 0 0 0 0,0 0 0 0 0,-3 5-1 0 0,-6 12-3133 0 0,0-13 409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40 131 8800 0 0,'-5'-17'1936'0'0,"3"8"-968"0"0,0 0 0 0 0,-1 0 0 0 0,0 1 0 0 0,0 0 0 0 0,-8-13-1 0 0,9 17-468 0 0,1 0 0 0 0,-1-1-1 0 0,0 0 1 0 0,1 1-1 0 0,0-1 1 0 0,0 0-1 0 0,1 1 1 0 0,-1-9 2691 0 0,1 34-1765 0 0,3 6-1071 0 0,0-1 0 0 0,2 1 1 0 0,10 30-1 0 0,-10-35-232 0 0,0-3-50 0 0,1-1-1 0 0,1-1 1 0 0,0 1 0 0 0,11 18 0 0 0,-13-25-60 0 0,-1 0 1 0 0,-1 0 0 0 0,1 1 0 0 0,-2-1-1 0 0,1 1 1 0 0,-2-1 0 0 0,1 18-1 0 0,4 22-29 0 0,-1-18 45 0 0,2-1 0 0 0,2 0 0 0 0,12 33 0 0 0,-17-57-24 0 0,5 12 6 0 0,0 0 0 0 0,-2 0 0 0 0,0 1 0 0 0,5 28 0 0 0,-11-44-9 0 0,0 0 0 0 0,0 0-1 0 0,1 0 1 0 0,0 0 0 0 0,0-1-1 0 0,0 1 1 0 0,5 7 0 0 0,-4-7-2 0 0,-1-1 1 0 0,1 1-1 0 0,-1 0 1 0 0,0 0-1 0 0,0 0 1 0 0,-1 0-1 0 0,2 7 1 0 0,15 60-266 0 0,9 11-766 0 0,-12-58 94 0 0,-2-7-85 0 0,-13-17 1048 0 0,14 26-2562 0 0,-6-23-373 0 0,0-20-680 0 0,-6 8 2911 0 0,5-25-3208 0 0,0 1-2589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40 5232 0 0,'0'2'6305'0'0,"0"14"-4733"0"0,1 0-93 0 0,-1-10-1226 0 0,0-1 0 0 0,0 0 0 0 0,0 0 0 0 0,0 1 0 0 0,-1-1-1 0 0,0 0 1 0 0,0 0 0 0 0,0 0 0 0 0,-1 0 0 0 0,1 0-1 0 0,-5 8 1 0 0,-22 71 1528 0 0,16-65-1355 0 0,9-15-298 0 0,0 0 1 0 0,1 0-1 0 0,-1 1 0 0 0,1-1 1 0 0,-1 1-1 0 0,1-1 1 0 0,1 1-1 0 0,-1 0 0 0 0,-1 7 1 0 0,-2 19 290 0 0,4-28-367 0 0,0 0 0 0 0,0 0 0 0 0,0 0 0 0 0,1 0 0 0 0,-1 1 0 0 0,1-1-1 0 0,-1 0 1 0 0,1 0 0 0 0,0 1 0 0 0,1-1 0 0 0,-1 0 0 0 0,0 0 0 0 0,1 1 0 0 0,0-1-1 0 0,0 0 1 0 0,0 0 0 0 0,0 0 0 0 0,3 6 0 0 0,-4-9-13 0 0,0 1 1 0 0,1-1-1 0 0,-1 1 0 0 0,0-1 0 0 0,1 1 1 0 0,-1 0-1 0 0,1-1 0 0 0,-1 1 1 0 0,1-1-1 0 0,-1 0 0 0 0,1 1 0 0 0,-1-1 1 0 0,1 1-1 0 0,-1-1 0 0 0,1 0 1 0 0,0 1-1 0 0,-1-1 0 0 0,1 0 0 0 0,-1 0 1 0 0,1 0-1 0 0,0 1 0 0 0,-1-1 1 0 0,1 0-1 0 0,0 0 0 0 0,-1 0 0 0 0,1 0 1 0 0,0 0-1 0 0,-1 0 0 0 0,1 0 1 0 0,0 0-1 0 0,-1 0 0 0 0,1-1 0 0 0,0 1 1 0 0,0 0-1 0 0,0-1 9 0 0,0-1 1 0 0,0 1-1 0 0,0-1 1 0 0,0 1-1 0 0,-1 0 0 0 0,1-1 1 0 0,0 1-1 0 0,-1-1 1 0 0,1 0-1 0 0,-1 1 0 0 0,0-1 1 0 0,1 1-1 0 0,-1-4 1 0 0,1-5 68 0 0,-1 0 1 0 0,0 0 0 0 0,0 0 0 0 0,-3-14-1 0 0,-1 4-26 0 0,2 0 0 0 0,0 0 0 0 0,1 0 0 0 0,1 1 0 0 0,1-1 0 0 0,0 0 0 0 0,9-34 0 0 0,-2 40-3 0 0,2-5 14 0 0,-10 17-94 0 0,1-1 1 0 0,0 0 0 0 0,0 1-1 0 0,0 0 1 0 0,0-1 0 0 0,0 1-1 0 0,0 0 1 0 0,1-1 0 0 0,-1 1-1 0 0,1 0 1 0 0,0 0 0 0 0,-1 0-1 0 0,1 0 1 0 0,0 1 0 0 0,0-1-1 0 0,0 0 1 0 0,4-1 0 0 0,-5 2-6 0 0,0 0 1 0 0,-1 0 0 0 0,1 1 0 0 0,0-1 0 0 0,0 0-1 0 0,0 0 1 0 0,-1 0 0 0 0,1 0 0 0 0,0 0 0 0 0,-1 0-1 0 0,1 0 1 0 0,-1 0 0 0 0,0-1 0 0 0,1 1 0 0 0,-1 0 0 0 0,1-2-1 0 0,-1 2 2 0 0,0 0 0 0 0,0 1-1 0 0,0-1 1 0 0,1 0 0 0 0,-1 0-1 0 0,0 0 1 0 0,1 0-1 0 0,-1 0 1 0 0,1 0 0 0 0,-1 0-1 0 0,1 1 1 0 0,-1-1 0 0 0,1 0-1 0 0,0 0 1 0 0,-1 1 0 0 0,1-1-1 0 0,0 1 1 0 0,0-1-1 0 0,-1 0 1 0 0,1 1 0 0 0,0-1-1 0 0,0 1 1 0 0,0 0 0 0 0,0-1-1 0 0,1 0 1 0 0,3-1 12 0 0,0 0-1 0 0,0 1 1 0 0,0-1 0 0 0,0 1-1 0 0,0 0 1 0 0,0 0 0 0 0,1 0 0 0 0,-1 1-1 0 0,0 0 1 0 0,0 0 0 0 0,1 0 0 0 0,-1 1-1 0 0,0-1 1 0 0,0 1 0 0 0,0 1-1 0 0,0-1 1 0 0,0 1 0 0 0,0 0 0 0 0,0 0-1 0 0,0 0 1 0 0,-1 0 0 0 0,1 1-1 0 0,4 3 1 0 0,-7-4-12 0 0,0-1 0 0 0,0 1-1 0 0,0 0 1 0 0,0 0 0 0 0,0 0-1 0 0,0 0 1 0 0,0 0 0 0 0,-1 0 0 0 0,1 1-1 0 0,-1-1 1 0 0,0 1 0 0 0,2 4 0 0 0,15 22 17 0 0,-16-26-32 0 0,1 0-1 0 0,-1 0 1 0 0,0 0-1 0 0,0 0 1 0 0,-1 0-1 0 0,1 0 1 0 0,-1 1-1 0 0,1-1 1 0 0,-1 1-1 0 0,0-1 1 0 0,-1 1-1 0 0,1-1 1 0 0,0 1-1 0 0,-1 5 1 0 0,0-4-103 0 0,1 0 0 0 0,-1-1 0 0 0,1 1 0 0 0,0 0 0 0 0,0 0 0 0 0,0-1 0 0 0,5 10 0 0 0,0 2-282 0 0,-3 2-483 0 0,-3-17 797 0 0,0 0 0 0 0,0 0 0 0 0,0 0 0 0 0,0 0 0 0 0,1 0 0 0 0,-1 0 0 0 0,0 0-1 0 0,0 0 1 0 0,1 0 0 0 0,-1 0 0 0 0,1 0 0 0 0,-1 0 0 0 0,1 0 0 0 0,-1 0 0 0 0,1 0 0 0 0,-1-1 0 0 0,1 1 0 0 0,0 0 0 0 0,-1 0 0 0 0,1-1 0 0 0,0 1 0 0 0,0 0 0 0 0,0-1 0 0 0,0 1-1 0 0,-1-1 1 0 0,1 1 0 0 0,2 0 0 0 0,1 1-344 0 0,0 0 0 0 0,0 0 0 0 0,0 0 0 0 0,0 0 0 0 0,0-1 1 0 0,1 1-1 0 0,-1-1 0 0 0,0 0 0 0 0,1 0 0 0 0,-1-1 0 0 0,1 0 0 0 0,-1 1 0 0 0,1-1 0 0 0,5-1 0 0 0,-6 1 181 0 0,1 0 0 0 0,-1-1 0 0 0,0 1 0 0 0,0-1 0 0 0,1 0 0 0 0,-1 0 0 0 0,0-1 0 0 0,0 1 0 0 0,0-1 0 0 0,0 0 0 0 0,-1 0 0 0 0,1 0 0 0 0,0 0 0 0 0,5-5 0 0 0,-9 6 210 0 0,2-2-122 0 0,0 1 0 0 0,0-1-1 0 0,0 1 1 0 0,0 0 0 0 0,0-1-1 0 0,0 1 1 0 0,0 0-1 0 0,1 0 1 0 0,-1 1 0 0 0,1-1-1 0 0,0 0 1 0 0,-1 1 0 0 0,1-1-1 0 0,0 1 1 0 0,0 0-1 0 0,6-1 1 0 0,11-11-2180 0 0,19-17-2493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304 631 5360 0 0,'0'-3'423'0'0,"0"1"0"0"0,0-1 0 0 0,1 1 1 0 0,-1 0-1 0 0,1-1 0 0 0,-1 1 0 0 0,1-1 0 0 0,0 1 0 0 0,0 0 1 0 0,0 0-1 0 0,0 0 0 0 0,3-3 0 0 0,-3 3 64 0 0,1-1 0 0 0,-1 1 0 0 0,0 0 0 0 0,0-1 0 0 0,0 1 0 0 0,0 0 0 0 0,0-1 1 0 0,-1 1-1 0 0,1-1 0 0 0,-1 0 0 0 0,1 1 0 0 0,-1-5 0 0 0,-4 6-170 0 0,0-1 1 0 0,0 1 0 0 0,0 0-1 0 0,0 0 1 0 0,0 1-1 0 0,0-1 1 0 0,0 1 0 0 0,0 0-1 0 0,0 0 1 0 0,0 0-1 0 0,-8 1 1 0 0,-2 0 468 0 0,3 0-537 0 0,-1 1-1 0 0,1 0 1 0 0,0 0 0 0 0,0 1 0 0 0,0 1-1 0 0,0 0 1 0 0,0 1 0 0 0,-10 5 0 0 0,-19 24 268 0 0,33-28-469 0 0,1 0 1 0 0,0 1-1 0 0,0-1 1 0 0,1 1-1 0 0,0 1 1 0 0,0-1-1 0 0,1 1 1 0 0,-1 0-1 0 0,-4 14 1 0 0,-1 7 97 0 0,-9 44 0 0 0,6-20-128 0 0,11-45 0 0 0,1 0 0 0 0,0 0 0 0 0,0 0 1 0 0,1 0-1 0 0,0 0 0 0 0,1 12 0 0 0,1 8 53 0 0,-2-26-70 0 0,1 0 0 0 0,0 1-1 0 0,0-1 1 0 0,0 0 0 0 0,0 0-1 0 0,0 1 1 0 0,1-1 0 0 0,-1 0-1 0 0,1 0 1 0 0,-1 0 0 0 0,1 0 0 0 0,-1-1-1 0 0,1 1 1 0 0,0 0 0 0 0,0-1-1 0 0,0 1 1 0 0,0-1 0 0 0,0 0-1 0 0,1 1 1 0 0,-1-1 0 0 0,0 0-1 0 0,5 1 1 0 0,-4-1-6 0 0,1 1 0 0 0,-1-1 0 0 0,1 0 0 0 0,0 1-1 0 0,0-2 1 0 0,-1 1 0 0 0,1 0 0 0 0,0-1 0 0 0,0 0 0 0 0,0 0 0 0 0,0 0-1 0 0,0 0 1 0 0,-1-1 0 0 0,8-1 0 0 0,8-3-5 0 0,-17 5 8 0 0,-1-1 1 0 0,1 1-1 0 0,0 0 0 0 0,-1 0 0 0 0,1-1 0 0 0,-1 1 0 0 0,1-1 0 0 0,-1 1 0 0 0,1-1 0 0 0,-1 0 0 0 0,0 1 1 0 0,1-1-1 0 0,-1 0 0 0 0,0 0 0 0 0,0 0 0 0 0,1 0 0 0 0,-1 0 0 0 0,0 0 0 0 0,0-1 0 0 0,2-1 1 0 0,-2 0-2 0 0,0 1 0 0 0,1-1 1 0 0,-1 1-1 0 0,1 0 1 0 0,0-1-1 0 0,0 1 1 0 0,0 0-1 0 0,0 0 1 0 0,0 0-1 0 0,0 0 1 0 0,1 1-1 0 0,-1-1 0 0 0,4-1 1 0 0,-2 1-12 0 0,-1 0 0 0 0,0 0-1 0 0,0-1 1 0 0,0 1 0 0 0,0-1 0 0 0,0 0 0 0 0,0 0 0 0 0,0 0-1 0 0,3-6 1 0 0,9-18-14 0 0,-2 0-1 0 0,14-42 1 0 0,-20 38 44 0 0,-1 0-1 0 0,-2 1 1 0 0,-1-2 0 0 0,-2 1 0 0 0,-3-53 0 0 0,1 12 40 0 0,0 60-22 0 0,0 0 1 0 0,-1 0-1 0 0,0 1 1 0 0,-5-15 0 0 0,-6-31 138 0 0,-31-209 679 0 0,42 255-728 0 0,1 1 0 0 0,0-1 1 0 0,1 0-1 0 0,1-12 0 0 0,0-3 267 0 0,-1 26-381 0 0,-1 0 0 0 0,1 0 1 0 0,-1 0-1 0 0,1 0 0 0 0,-1 0 0 0 0,1 0 0 0 0,-1 0 0 0 0,1 0 0 0 0,-1 0 1 0 0,1 0-1 0 0,-1 0 0 0 0,1 0 0 0 0,-1 0 0 0 0,1 0 0 0 0,0 1 0 0 0,-1-1 1 0 0,1 0-1 0 0,-1 0 0 0 0,1 1 0 0 0,-1-1 0 0 0,1 0 0 0 0,0 0 1 0 0,-1 1-1 0 0,1-1 0 0 0,0 0 0 0 0,-1 1 0 0 0,1-1 0 0 0,0 1 0 0 0,-1-1 1 0 0,1 0-1 0 0,0 1 0 0 0,0-1 0 0 0,0 1 0 0 0,-1-1 0 0 0,1 1 0 0 0,0-1 1 0 0,0 1-1 0 0,0-1 0 0 0,0 0 0 0 0,0 1 0 0 0,0-1 0 0 0,0 1 0 0 0,0-1 1 0 0,0 1-1 0 0,0-1 0 0 0,0 1 0 0 0,0-1 0 0 0,0 1 0 0 0,0-1 0 0 0,0 1 1 0 0,1-1-1 0 0,-1 1 0 0 0,0-1 0 0 0,0 0 0 0 0,0 1 0 0 0,1-1 0 0 0,-1 1 1 0 0,1 0-1 0 0,7 7 30 0 0,-7-7-33 0 0,1 0 0 0 0,-1 0-1 0 0,0 0 1 0 0,0 0 0 0 0,0 0 0 0 0,0 0 0 0 0,0 1-1 0 0,0-1 1 0 0,0 0 0 0 0,0 1 0 0 0,-1-1 0 0 0,1 0-1 0 0,0 1 1 0 0,-1-1 0 0 0,1 1 0 0 0,-1-1 0 0 0,1 3-1 0 0,29 104 160 0 0,-26-83-141 0 0,-4-21-21 0 0,1 0 0 0 0,-1-1 0 0 0,1 1 0 0 0,0-1 0 0 0,0 1 1 0 0,0-1-1 0 0,1 1 0 0 0,-1-1 0 0 0,1 0 0 0 0,0 0 0 0 0,0 1 0 0 0,3 3 0 0 0,0 1-10 0 0,0 0 0 0 0,-1 1 0 0 0,1 0 0 0 0,-2 0-1 0 0,1 0 1 0 0,-2 1 0 0 0,1-1 0 0 0,-1 1-1 0 0,0 0 1 0 0,-1-1 0 0 0,0 19 0 0 0,0-7-311 0 0,1 0 0 0 0,1 0 0 0 0,8 28 0 0 0,-5-26-522 0 0,-2 1 0 0 0,0 0 0 0 0,1 36 0 0 0,13 36-4152 0 0,-11-64 2558 0 0,4-4-4033 0 0,-2-15-190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9576 0 0,'0'10'7836'0'0,"0"16"-5663"0"0,0-24-2022 0 0,0 0 0 0 0,1 1 0 0 0,-1-1 0 0 0,-1 0 0 0 0,1 0 0 0 0,0 1 0 0 0,-1-1 1 0 0,1 0-1 0 0,-1 0 0 0 0,1 0 0 0 0,-1 1 0 0 0,0-1 0 0 0,0 0 0 0 0,0 0 0 0 0,0 0 0 0 0,0-1 1 0 0,-2 3-1 0 0,1 0-36 0 0,0-1 1 0 0,0 1-1 0 0,0-1 0 0 0,1 1 1 0 0,0 0-1 0 0,-1 0 1 0 0,1 0-1 0 0,1 0 1 0 0,-1 0-1 0 0,0 0 0 0 0,1 6 1 0 0,2 53 261 0 0,0-29-490 0 0,7 29-3090 0 0,-9-11-6347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17 6016 0 0,'0'0'2250'0'0,"-8"-17"7466"0"0,7 17-8964 0 0,-49 4 3943 0 0,44 0-4535 0 0,1 0 0 0 0,-1 1 1 0 0,1 0-1 0 0,-1 0 0 0 0,1 0 1 0 0,1 0-1 0 0,-1 1 0 0 0,1 0 1 0 0,0 0-1 0 0,-6 10 0 0 0,-28 74 653 0 0,16-34-463 0 0,16-40-318 0 0,2 1 0 0 0,0 0 0 0 0,2 0-1 0 0,-1 0 1 0 0,2 0 0 0 0,0 0 0 0 0,3 28 0 0 0,-1-11 11 0 0,3-12-38 0 0,1-1 1 0 0,1 1 0 0 0,14 32-1 0 0,-1-29-47 0 0,-7-10-62 0 0,-8-9 24 0 0,-1 0 1 0 0,2 0-1 0 0,-1 0 1 0 0,1-1-1 0 0,-1 0 1 0 0,1 0-1 0 0,1 0 1 0 0,-1-1-1 0 0,1 1 1 0 0,0-1 0 0 0,0-1-1 0 0,0 1 1 0 0,0-1-1 0 0,1 0 1 0 0,-1 0-1 0 0,1-1 1 0 0,0 0-1 0 0,0 0 1 0 0,0-1-1 0 0,0 1 1 0 0,0-2 0 0 0,0 1-1 0 0,0-1 1 0 0,0 0-1 0 0,0 0 1 0 0,10-2-1 0 0,22-25-970 0 0,-27 17 723 0 0,1-1 1 0 0,-1-1-1 0 0,-1 0 1 0 0,0-1-1 0 0,-1 0 0 0 0,0 0 1 0 0,-1-1-1 0 0,-1-1 1 0 0,13-29-1 0 0,14-75-891 0 0,-30 86 1135 0 0,-5 30 77 0 0,0 0-1 0 0,1-1 1 0 0,-1 1-1 0 0,1 0 1 0 0,0 0-1 0 0,0 0 1 0 0,0 0-1 0 0,0 0 1 0 0,0 0 0 0 0,0 0-1 0 0,1 1 1 0 0,0-1-1 0 0,-1 0 1 0 0,1 1-1 0 0,0-1 1 0 0,0 1 0 0 0,4-4-1 0 0,-5 6 34 0 0,-1 0 1 0 0,1 0-1 0 0,-1 0 0 0 0,1 0 1 0 0,-1 0-1 0 0,1 0 0 0 0,-1 0 1 0 0,0 0-1 0 0,1 0 0 0 0,-1 1 1 0 0,1-1-1 0 0,-1 0 0 0 0,1 0 1 0 0,-1 0-1 0 0,1 1 0 0 0,-1-1 1 0 0,0 0-1 0 0,1 0 0 0 0,-1 1 0 0 0,0-1 1 0 0,1 0-1 0 0,-1 1 0 0 0,0-1 1 0 0,1 0-1 0 0,-1 1 0 0 0,0-1 1 0 0,0 1-1 0 0,1-1 0 0 0,-1 0 1 0 0,0 1-1 0 0,0-1 0 0 0,0 1 1 0 0,0-1-1 0 0,1 1 0 0 0,-1-1 1 0 0,0 0-1 0 0,0 1 0 0 0,0-1 1 0 0,0 1-1 0 0,0-1 0 0 0,0 1 1 0 0,0 0-1 0 0,10 36 293 0 0,-5-17 22 0 0,1 9 93 0 0,-3-3-79 0 0,42 118 1077 0 0,-44-139-1363 0 0,1 0 0 0 0,-1 0 0 0 0,1-1-1 0 0,0 1 1 0 0,1-1 0 0 0,4 8 0 0 0,6 11 236 0 0,-10-16-195 0 0,0-1 0 0 0,1 1 0 0 0,-1-1 0 0 0,1 1 0 0 0,1-1 0 0 0,-1-1 0 0 0,1 1 0 0 0,0-1 0 0 0,1 1 0 0 0,9 7 0 0 0,-1-1 230 0 0,-13-11-284 0 0,0 0 0 0 0,0 0 1 0 0,0 0-1 0 0,0 0 0 0 0,0 0 0 0 0,1 0 0 0 0,-1 0 0 0 0,0-1 0 0 0,0 1 0 0 0,1-1 0 0 0,-1 1 0 0 0,0-1 0 0 0,1 1 0 0 0,-1-1 0 0 0,1 0 0 0 0,-1 1 0 0 0,0-1 0 0 0,1 0 1 0 0,-1 0-1 0 0,1 0 0 0 0,-1 0 0 0 0,1-1 0 0 0,1 1 0 0 0,-3-37 174 0 0,1 18-204 0 0,-1 12 1 0 0,1-1 0 0 0,-1 1 0 0 0,-1-1 0 0 0,0 0 0 0 0,0 1-1 0 0,0-1 1 0 0,-4-11 0 0 0,4 16-18 0 0,0 0-1 0 0,0-1 0 0 0,1 1 1 0 0,-1 0-1 0 0,1-1 0 0 0,0 1 1 0 0,0-1-1 0 0,0 1 0 0 0,0 0 1 0 0,1-4-1 0 0,0-17-8 0 0,-1-103-58 0 0,9 79-84 0 0,-9 43 84 0 0,1 1 1 0 0,-1-1 0 0 0,1 0 0 0 0,0 0 0 0 0,0 1 0 0 0,1-1 0 0 0,-1 0 0 0 0,1 1 0 0 0,0-1 0 0 0,0 1 0 0 0,5-7 0 0 0,9-22-638 0 0,7-2-343 0 0,-21 31 860 0 0,0 1 1 0 0,0-1-1 0 0,1 1 1 0 0,-1-1-1 0 0,1 1 1 0 0,0 0-1 0 0,0 0 1 0 0,0 0-1 0 0,0 1 1 0 0,0-1-1 0 0,0 1 1 0 0,1-1-1 0 0,-1 1 1 0 0,1 0-1 0 0,7-3 1 0 0,-3 1-282 0 0,12-17-1788 0 0,-19 19 2112 0 0,-1 1 1 0 0,1 0-1 0 0,0 0 1 0 0,-1 0-1 0 0,1 0 1 0 0,0 0-1 0 0,0 0 1 0 0,0 0-1 0 0,0 0 1 0 0,0 0 0 0 0,0 0-1 0 0,0 1 1 0 0,0-1-1 0 0,0 0 1 0 0,0 1-1 0 0,0-1 1 0 0,1 1-1 0 0,0-1 1 0 0,23-24-5771 0 0,-15 22 3173 0 0,-8-6-2511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4472 0 0,'5'6'7368'0'0,"-1"5"-4764"0"0,-2 22-488 0 0,9 55 1 0 0,-5-52-1426 0 0,2 62 0 0 0,1 124 941 0 0,-9-140-894 0 0,0-81-670 0 0,24-15 309 0 0,3-38-97 0 0,-12 35-141 0 0,-14 12-138 0 0,-1 2 15 0 0,1-1 1 0 0,0 0-1 0 0,1 0 0 0 0,-1 1 0 0 0,1-1 0 0 0,-1 1 0 0 0,1-1 0 0 0,0 1 0 0 0,4-5 0 0 0,34-44 270 0 0,-37 49-250 0 0,-2 1-5 0 0,0 1 0 0 0,1-1 1 0 0,-1 1-1 0 0,0-1 0 0 0,1 1 1 0 0,-1 0-1 0 0,0 0 0 0 0,1 0 1 0 0,0 0-1 0 0,-1 0 0 0 0,1 0 1 0 0,0 0-1 0 0,-1 0 0 0 0,1 1 1 0 0,0-1-1 0 0,0 0 0 0 0,0 1 1 0 0,-1 0-1 0 0,1-1 0 0 0,0 1 1 0 0,0 0-1 0 0,0 0 0 0 0,0 0 1 0 0,0 0-1 0 0,0 0 0 0 0,0 1 1 0 0,-1-1-1 0 0,1 1 0 0 0,0-1 1 0 0,0 1-1 0 0,0 0 0 0 0,-1-1 1 0 0,4 3-1 0 0,1 2 78 0 0,-1 1 0 0 0,0 0 0 0 0,0 0 0 0 0,0 0 0 0 0,0 1 0 0 0,4 9 0 0 0,22 53 555 0 0,-8-14-276 0 0,-20-46-261 0 0,1 1 1 0 0,-2 1 0 0 0,3 19 0 0 0,6 22 383 0 0,-9-41-354 0 0,0 0 1 0 0,-1 0-1 0 0,0 1 0 0 0,-1-1 1 0 0,-3 20-1 0 0,2 4 132 0 0,1-33-277 0 0,-1 0 0 0 0,1 0 0 0 0,0 0-1 0 0,-1-1 1 0 0,1 1 0 0 0,-1 0-1 0 0,1-1 1 0 0,-1 1 0 0 0,0 0 0 0 0,0-1-1 0 0,0 1 1 0 0,0-1 0 0 0,0 1-1 0 0,0-1 1 0 0,0 0 0 0 0,0 1 0 0 0,0-1-1 0 0,-1 0 1 0 0,1 0 0 0 0,-1 0-1 0 0,1 0 1 0 0,-1 0 0 0 0,1 0 0 0 0,-1 0-1 0 0,1 0 1 0 0,-1-1 0 0 0,0 1-1 0 0,1-1 1 0 0,-1 1 0 0 0,0-1-1 0 0,0 0 1 0 0,-2 1 0 0 0,-5 0 60 0 0,-1 0 1 0 0,1-1 0 0 0,0 0-1 0 0,-12-1 1 0 0,20 1-72 0 0,-5-2-89 0 0,1 0 0 0 0,0-1 0 0 0,0 1 0 0 0,0-1 1 0 0,0 0-1 0 0,0 0 0 0 0,1-1 0 0 0,-6-4 0 0 0,3 2-93 0 0,-19-12-715 0 0,19 14 476 0 0,1 0 0 0 0,0 0 0 0 0,0-1 0 0 0,0 0 0 0 0,1 0 0 0 0,-1 0-1 0 0,1-1 1 0 0,0 1 0 0 0,1-1 0 0 0,0 0 0 0 0,-6-11 0 0 0,-1 7-988 0 0,11 10 1321 0 0,-1-1 0 0 0,0 1-1 0 0,1-1 1 0 0,-1 1 0 0 0,0 0-1 0 0,1-1 1 0 0,-1 1 0 0 0,0-1-1 0 0,1 1 1 0 0,-1-1 0 0 0,1 0-1 0 0,-1 1 1 0 0,1-1 0 0 0,0 0 0 0 0,-1 1-1 0 0,1-1 1 0 0,-1 0 0 0 0,1 1-1 0 0,0-1 1 0 0,0 0 0 0 0,0 0-1 0 0,-1 1 1 0 0,1-1 0 0 0,0 0-1 0 0,0 0 1 0 0,0-1 0 0 0,-5-22-1839 0 0,-3-20-4745 0 0,8 31-33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9688 0 0,'0'0'8574'0'0,"28"7"-4522"0"0,24 53-1923 0 0,-18 5-963 0 0,-21-53-990 0 0,-5-4-42 0 0,0 1-1 0 0,0 0 1 0 0,0 0 0 0 0,7 12 0 0 0,-4 16 122 0 0,52 74 486 0 0,1-10-63 0 0,-40-62-401 0 0,-18-30-191 0 0,1 0 0 0 0,-1 1 0 0 0,-1 0-1 0 0,0 1 1 0 0,0-1 0 0 0,2 12-1 0 0,28 50 396 0 0,-13-25-314 0 0,-19-42-159 0 0,-1-1 1 0 0,1 1-1 0 0,-1-1 1 0 0,0 1-1 0 0,0 0 1 0 0,-1-1-1 0 0,1 1 0 0 0,-1 0 1 0 0,0 6-1 0 0,1-3 9 0 0,0-1-1 0 0,0 1 1 0 0,0-1-1 0 0,1 0 0 0 0,0 0 1 0 0,7 13-1 0 0,10 27 72 0 0,-8-4 28 0 0,23 56-1 0 0,-27-74-92 0 0,-1 0 0 0 0,0 0 0 0 0,-2 1 0 0 0,2 28 0 0 0,-2-13-70 0 0,4 37-1561 0 0,-1 111 1 0 0,-9-180 1172 0 0,0-1 1 0 0,0 1-1 0 0,-1 0 1 0 0,0-1-1 0 0,-1 1 1 0 0,0-1 0 0 0,0 0-1 0 0,-9 15 1 0 0,7-14-785 0 0,0-1 0 0 0,-1 1 0 0 0,0-1 0 0 0,-12 12 0 0 0,-11 22-5728 0 0,5-31-14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10.1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2064 1725 11992 0 0,'0'-5'8387'0'0,"6"4"-8150"0"0,0 0 0 0 0,0 1 0 0 0,0 0 0 0 0,0 0 0 0 0,0 0 0 0 0,7 2 0 0 0,-5 2-86 0 0,0 1 1 0 0,1 0-1 0 0,-2 0 0 0 0,1 1 0 0 0,7 7 1 0 0,25 18 296 0 0,-33-25-368 0 0,0 0 1 0 0,-1 1-1 0 0,0 0 1 0 0,0 0-1 0 0,-1 0 0 0 0,0 1 1 0 0,0 0-1 0 0,-1 0 1 0 0,5 11-1 0 0,-7-12 2 0 0,0 1-1 0 0,-1-1 1 0 0,-1 0 0 0 0,1 0 0 0 0,-1 0 0 0 0,0 1-1 0 0,-2 12 1 0 0,0 8 152 0 0,2-25-220 0 0,0-1-1 0 0,0 0 1 0 0,-1 1 0 0 0,1-1 0 0 0,-1 0-1 0 0,1 0 1 0 0,-1 1 0 0 0,0-1-1 0 0,0 0 1 0 0,0 0 0 0 0,0 0 0 0 0,0 0-1 0 0,-1 0 1 0 0,1 0 0 0 0,0-1 0 0 0,-1 1-1 0 0,1 0 1 0 0,-4 2 0 0 0,-40 23 251 0 0,-4 3-47 0 0,35-20-160 0 0,0-1-1 0 0,0-1 1 0 0,-1 0 0 0 0,0-1 0 0 0,-1-1 0 0 0,1 0-1 0 0,-1-1 1 0 0,0-1 0 0 0,-31 4 0 0 0,3-2 105 0 0,0-3 1 0 0,-68-3 0 0 0,103 0-136 0 0,0-1 1 0 0,1-1-1 0 0,-1 0 0 0 0,1 0 1 0 0,-1-1-1 0 0,-7-3 0 0 0,-8-5 53 0 0,1-2-1 0 0,-23-15 1 0 0,18 10 20 0 0,8 7-8 0 0,0-2 0 0 0,1 0 0 0 0,0-1 0 0 0,1-1 0 0 0,-24-24 0 0 0,-4-12 95 0 0,33 39-137 0 0,1-1-1 0 0,0 0 1 0 0,1-1-1 0 0,-14-23 1 0 0,18 24-28 0 0,0 1 31 0 0,0 0-1 0 0,1-1 0 0 0,0 0 1 0 0,1 0-1 0 0,0 0 1 0 0,1-1-1 0 0,-2-15 1 0 0,3 14-19 0 0,2-1 0 0 0,-1 0 0 0 0,2 0 0 0 0,2-24 0 0 0,-2 36-31 0 0,1 0-1 0 0,0 0 0 0 0,0-1 1 0 0,0 1-1 0 0,0 0 1 0 0,1 0-1 0 0,-1 1 1 0 0,1-1-1 0 0,0 0 0 0 0,1 1 1 0 0,-1-1-1 0 0,0 1 1 0 0,1-1-1 0 0,0 1 0 0 0,0 0 1 0 0,0 0-1 0 0,0 0 1 0 0,0 1-1 0 0,1-1 0 0 0,-1 1 1 0 0,1 0-1 0 0,-1 0 1 0 0,6-2-1 0 0,-6 2 1 0 0,33-12 26 0 0,52-14 0 0 0,-63 23-29 0 0,1 1 0 0 0,0 1 0 0 0,-1 1 0 0 0,1 2 0 0 0,0 0 0 0 0,0 2 0 0 0,0 1 0 0 0,0 1 1 0 0,-1 1-1 0 0,0 1 0 0 0,0 1 0 0 0,0 1 0 0 0,42 21 0 0 0,-59-25 6 0 0,85 45 39 0 0,-83-43-43 0 0,0 0 0 0 0,0 1 0 0 0,0 0 0 0 0,-1 1 0 0 0,0 0 0 0 0,9 12 0 0 0,12 7-18 0 0,-28-25 11 0 0,0-1-1 0 0,0 1 1 0 0,0-1 0 0 0,0 1-1 0 0,0 0 1 0 0,0 0 0 0 0,0 0-1 0 0,-1 0 1 0 0,1 0 0 0 0,-1 0 0 0 0,1 0-1 0 0,-1 1 1 0 0,0-1 0 0 0,2 5-1 0 0,13 19-39 0 0,-13-24 44 0 0,-1 1-1 0 0,-1-1 0 0 0,1 1 1 0 0,0-1-1 0 0,-1 1 1 0 0,1 0-1 0 0,-1-1 0 0 0,0 1 1 0 0,0 0-1 0 0,0 0 1 0 0,0 0-1 0 0,1 6 0 0 0,-2-6 4 0 0,0-1 0 0 0,0 1 0 0 0,0 0 0 0 0,0 0-1 0 0,1 0 1 0 0,-1 0 0 0 0,1 0 0 0 0,0 0-1 0 0,0 0 1 0 0,1 2 0 0 0,0-2 3 0 0,-1 0 1 0 0,0 0-1 0 0,0 0 1 0 0,-1-1-1 0 0,1 1 1 0 0,0 0-1 0 0,-1 0 0 0 0,0 0 1 0 0,0 0-1 0 0,0 4 1 0 0,1 29 87 0 0,0 33 87 0 0,-1-64-173 0 0,-1-1-1 0 0,1 1 1 0 0,-1-1 0 0 0,0 0-1 0 0,0 1 1 0 0,0-1-1 0 0,-1 0 1 0 0,1 0 0 0 0,-1 0-1 0 0,0 0 1 0 0,-4 5-1 0 0,-8 6 43 0 0,-1 0 0 0 0,0-1-1 0 0,-1-1 1 0 0,-1 0-1 0 0,-20 12 1 0 0,9-11-9 0 0,1-1 0 0 0,-2-1 0 0 0,0-2 1 0 0,0 0-1 0 0,-1-2 0 0 0,-37 5 0 0 0,21-7 19 0 0,-1-2 1 0 0,0-2-1 0 0,-67-5 0 0 0,94-1-47 0 0,0-1-1 0 0,0 0 1 0 0,0-2-1 0 0,0 0 1 0 0,-29-16-1 0 0,7 4 4 0 0,16 5-15 0 0,1-1 0 0 0,0-1-1 0 0,1-1 1 0 0,0-2 0 0 0,-30-30 0 0 0,22 20-9 0 0,18 16 8 0 0,1-2 0 0 0,-15-21 0 0 0,6 8 16 0 0,17 20 2 0 0,-1 0 0 0 0,1-1-1 0 0,1 1 1 0 0,-1-1 0 0 0,2 0 0 0 0,-1 0-1 0 0,1-1 1 0 0,0 1 0 0 0,1 0 0 0 0,0-1-1 0 0,1 0 1 0 0,-1-13 0 0 0,3 19-7 0 0,0-1 1 0 0,-1 0 0 0 0,2 1 0 0 0,-1-1 0 0 0,0 1-1 0 0,1-1 1 0 0,0 1 0 0 0,0 0 0 0 0,0-1-1 0 0,5-6 1 0 0,13-2-9 0 0,-9-11 10 0 0,17 11 3 0 0,-15-1-6 0 0,-12 12-9 0 0,0 1 0 0 0,0 0 1 0 0,0-1-1 0 0,0 1 0 0 0,0 0 0 0 0,1 0 0 0 0,-1 0 0 0 0,0 0 0 0 0,1 0 0 0 0,-1 0 0 0 0,1 0 0 0 0,-1 0 0 0 0,1 0 1 0 0,-1 1-1 0 0,1-1 0 0 0,-1 0 0 0 0,1 1 0 0 0,0 0 0 0 0,3-1 0 0 0,-1 0 0 0 0,-1 0 1 0 0,1-1-1 0 0,0 1 0 0 0,0-1 1 0 0,-1 0-1 0 0,1 0 0 0 0,-1 0 1 0 0,1-1-1 0 0,-1 1 0 0 0,4-4 1 0 0,-4 3-2 0 0,1 0 1 0 0,0 0 0 0 0,-1 0 0 0 0,1 1 0 0 0,0-1 0 0 0,1 1 0 0 0,-1 0 0 0 0,0 0 0 0 0,1 1 0 0 0,6-3 0 0 0,30-5 4 0 0,1 1 0 0 0,1 2-1 0 0,-1 2 1 0 0,1 2 0 0 0,74 5-1 0 0,-104 0-3 0 0,0 1-1 0 0,0 0 1 0 0,0 1 0 0 0,-1 0-1 0 0,0 1 1 0 0,0 0-1 0 0,0 1 1 0 0,0 0-1 0 0,-1 1 1 0 0,-1 1-1 0 0,1-1 1 0 0,-1 2-1 0 0,-1-1 1 0 0,16 20-1 0 0,-19-20 1 0 0,0 0 0 0 0,0 0-1 0 0,-1 0 1 0 0,-1 1 0 0 0,1 0-1 0 0,-1-1 1 0 0,-1 2 0 0 0,0-1-1 0 0,0 0 1 0 0,-1 1 0 0 0,1 12-1 0 0,1 22 11 0 0,-3 63-1 0 0,-2-59-1 0 0,1-39 2 0 0,-1-1 0 0 0,-1 0 0 0 0,1 0 0 0 0,-2 1-1 0 0,1-1 1 0 0,-1 0 0 0 0,0-1 0 0 0,-1 1 0 0 0,-5 9 0 0 0,-49 71 104 0 0,49-78-106 0 0,1-2 8 0 0,-1-1 1 0 0,0 0-1 0 0,-1-1 0 0 0,1 0 1 0 0,-1 0-1 0 0,-1-1 0 0 0,-13 6 1 0 0,-13 8 23 0 0,25-14-23 0 0,-1 0 0 0 0,0-1 0 0 0,0-1 0 0 0,0 0 0 0 0,-1 0-1 0 0,1-1 1 0 0,-1-1 0 0 0,-16 1 0 0 0,-109-3 60 0 0,117-2-61 0 0,1-2-1 0 0,-1-1 1 0 0,1 0 0 0 0,0-2 0 0 0,1 0 0 0 0,-39-20 0 0 0,47 22-14 0 0,-64-19 26 0 0,-97-83-79 0 0,143 89 61 0 0,28 17-10 0 0,0-1 1 0 0,-1 1 0 0 0,1 0 0 0 0,0 0-1 0 0,0-1 1 0 0,0 1 0 0 0,0-1 0 0 0,0 0-1 0 0,0 0 1 0 0,0 0 0 0 0,0 0 0 0 0,1 0-1 0 0,-1 0 1 0 0,-1-3 0 0 0,-1-2 4 0 0,3 5-5 0 0,1 0 0 0 0,-1 1 1 0 0,0-1-1 0 0,0 1 0 0 0,0 0 1 0 0,0-1-1 0 0,0 1 0 0 0,0 0 1 0 0,0-1-1 0 0,0 1 0 0 0,0 0 0 0 0,-1 0 1 0 0,1 0-1 0 0,0 0 0 0 0,-1 0 1 0 0,1 0-1 0 0,-3 0 0 0 0,3 0-1 0 0,0 1 0 0 0,1-1 0 0 0,-1 1 0 0 0,0-1-1 0 0,0 1 1 0 0,1-1 0 0 0,-1 0 0 0 0,0 1-1 0 0,1-1 1 0 0,-1 0 0 0 0,1 1 0 0 0,-1-1 0 0 0,1 0-1 0 0,-1 0 1 0 0,1 0 0 0 0,-1 1 0 0 0,1-1 0 0 0,0 0-1 0 0,-1 0 1 0 0,1 0 0 0 0,0 0 0 0 0,0 0 0 0 0,0 0-1 0 0,0 0 1 0 0,0-1 0 0 0,0 1 0 0 0,0 0-1 0 0,0 0 1 0 0,-1 0-1 0 0,1-1 1 0 0,0 1-1 0 0,0 0 1 0 0,-1 0 0 0 0,1 0-1 0 0,0 0 1 0 0,-1 0-1 0 0,1 0 1 0 0,-1 0 0 0 0,0 0-1 0 0,1 0 1 0 0,-1 0-1 0 0,0 1 1 0 0,1-1-1 0 0,-3-1 1 0 0,2 0-2 0 0,-1-1 1 0 0,1 1-1 0 0,-1 0 1 0 0,1 0-1 0 0,0-1 1 0 0,0 1-1 0 0,0-1 0 0 0,0 0 1 0 0,0 1-1 0 0,0-1 1 0 0,1 1-1 0 0,0-1 1 0 0,-1 0-1 0 0,1 1 0 0 0,0-1 1 0 0,0 0-1 0 0,0 0 1 0 0,1 1-1 0 0,-1-1 1 0 0,1 0-1 0 0,-1 1 0 0 0,1-1 1 0 0,0 1-1 0 0,1-4 1 0 0,0 0-4 0 0,0-1 0 0 0,1 1 0 0 0,-1-1 0 0 0,1 1 1 0 0,1 0-1 0 0,-1 0 0 0 0,1 1 0 0 0,6-8 0 0 0,52-38-21 0 0,-60 49 29 0 0,0 0 1 0 0,1 1-1 0 0,-1 0 1 0 0,0-1-1 0 0,1 1 0 0 0,-1 0 1 0 0,1 0-1 0 0,-1 0 1 0 0,1 1-1 0 0,0-1 1 0 0,-1 1-1 0 0,1-1 1 0 0,5 1-1 0 0,6-2 15 0 0,16-6-5 0 0,1 0 0 0 0,-1 3-1 0 0,1 0 1 0 0,0 2-1 0 0,0 1 1 0 0,43 3-1 0 0,-61 1-7 0 0,-1 0 1 0 0,0 1-1 0 0,0 0 0 0 0,20 9 0 0 0,-13-5 1 0 0,-15-5-5 0 0,-1-1 0 0 0,1 1 0 0 0,-1 0 0 0 0,0 0 0 0 0,0 0 0 0 0,0 0 0 0 0,0 0 0 0 0,0 1 0 0 0,-1 0 0 0 0,1-1 0 0 0,-1 1 0 0 0,4 5 0 0 0,16 16-8 0 0,10-1-18 0 0,-27-20 25 0 0,0-1 1 0 0,-1 1 0 0 0,1 1-1 0 0,-1-1 1 0 0,1 1 0 0 0,-1 0 0 0 0,0 0-1 0 0,0 0 1 0 0,-1 0 0 0 0,1 1-1 0 0,-1-1 1 0 0,0 1 0 0 0,0 0-1 0 0,-1 0 1 0 0,1 0 0 0 0,1 6-1 0 0,14 47 59 0 0,1 7 23 0 0,-18-61-79 0 0,-1 1 0 0 0,0-1 0 0 0,0 0 0 0 0,0 1 0 0 0,0-1-1 0 0,-1 0 1 0 0,1 1 0 0 0,-1-1 0 0 0,0 0 0 0 0,-1 0 0 0 0,1 0 0 0 0,-1 0 0 0 0,-2 5 0 0 0,-5 11-4 0 0,6-14 2 0 0,0 0 0 0 0,0 0-1 0 0,0 0 1 0 0,-1 0 0 0 0,1-1 0 0 0,-7 7 0 0 0,-108 95 127 0 0,97-94-115 0 0,0 0-1 0 0,-1-2 1 0 0,0-1 0 0 0,-1 0 0 0 0,0-2-1 0 0,0 0 1 0 0,-32 5 0 0 0,-8 4 2 0 0,28-9-6 0 0,0 0 0 0 0,-1-3 1 0 0,0 0-1 0 0,0-3 0 0 0,0-1 0 0 0,0-1 0 0 0,0-2 0 0 0,0-2 0 0 0,-37-9 0 0 0,51 8 1 0 0,1-1 1 0 0,0-1-1 0 0,1-1 0 0 0,-1-1 1 0 0,2-1-1 0 0,-1-1 0 0 0,-19-14 1 0 0,1-3 18 0 0,-16-36 32 0 0,44 49-54 0 0,1-1 0 0 0,0 0 0 0 0,1-1 0 0 0,1 1 0 0 0,1-1 0 0 0,0-1 0 0 0,1 1 0 0 0,-3-22 0 0 0,6 31-10 0 0,1-1 1 0 0,-1 0 0 0 0,2 1 0 0 0,-1-1-1 0 0,1 0 1 0 0,1 1 0 0 0,0-1-1 0 0,0 0 1 0 0,0 1 0 0 0,1-1-1 0 0,1 1 1 0 0,-1 0 0 0 0,1-1-1 0 0,1 1 1 0 0,-1 1 0 0 0,2-1-1 0 0,-1 0 1 0 0,1 1 0 0 0,10-13-1 0 0,17-28 59 0 0,-19 33-51 0 0,0-1-1 0 0,0 2 0 0 0,2 0 1 0 0,0 1-1 0 0,0 0 0 0 0,1 1 1 0 0,25-14-1 0 0,6 2-4 0 0,-32 16 0 0 0,0 0 0 0 0,26-9 0 0 0,-14 8 0 0 0,1 2 0 0 0,0 0 0 0 0,0 2 0 0 0,0 1 0 0 0,42-1 0 0 0,-64 5 0 0 0,0 1 0 0 0,0-1 0 0 0,0 1 0 0 0,0 0 0 0 0,0 1 0 0 0,0-1 0 0 0,-1 1 0 0 0,1 0 0 0 0,-1 1 0 0 0,1-1 0 0 0,-1 1 0 0 0,0 0 0 0 0,0 1 0 0 0,0-1 0 0 0,0 1 0 0 0,-1 0 0 0 0,1 0 0 0 0,6 9 0 0 0,-3-3 0 0 0,-1 0 0 0 0,0 1 0 0 0,-1 0 0 0 0,-1 1 0 0 0,1-1 0 0 0,-2 1 0 0 0,0 0 0 0 0,3 14 0 0 0,-1 2 0 0 0,-2 0 0 0 0,-1 0 0 0 0,-1 0 0 0 0,-1 0 0 0 0,-2 1 0 0 0,-4 30 0 0 0,1-43 0 0 0,0 0 0 0 0,-1 0 0 0 0,-1-1 0 0 0,-1 1 0 0 0,-10 18 0 0 0,-6 11 0 0 0,20-39 0 0 0,0 0 0 0 0,-1 0 0 0 0,0-1 0 0 0,0 1 0 0 0,-1-1 0 0 0,0 0 0 0 0,0 0 0 0 0,-5 4 0 0 0,-26 26 0 0 0,26-24 0 0 0,-1 0 0 0 0,-1-1 0 0 0,0-1 0 0 0,0 0 0 0 0,-1 0 0 0 0,0-1 0 0 0,0-1 0 0 0,-1 0 0 0 0,0 0 0 0 0,0-2 0 0 0,-1 0 0 0 0,1-1 0 0 0,-1 0 0 0 0,0-1 0 0 0,-17 1 0 0 0,-3 0 0 0 0,2 0 0 0 0,-57-1 0 0 0,80-4 0 0 0,0 0 0 0 0,0 0 0 0 0,0-1 0 0 0,0 0 0 0 0,0-1 0 0 0,1 0 0 0 0,-1 0 0 0 0,1-1 0 0 0,0 0 0 0 0,-10-7 0 0 0,-1-1 0 0 0,1-2 0 0 0,0 0 0 0 0,-26-27 0 0 0,6 1 0 0 0,22 22 0 0 0,-1 0 0 0 0,-27-39 0 0 0,20 19 0 0 0,18 28 0 0 0,-1 0 0 0 0,2 0 0 0 0,0-1 0 0 0,0 0 0 0 0,1-1 0 0 0,0 1 0 0 0,-4-16 0 0 0,3-2 0 0 0,1-1 0 0 0,1 1 0 0 0,2-1 0 0 0,1-31 0 0 0,1 53 0 0 0,1 1 0 0 0,0-1 0 0 0,1 1 0 0 0,-1 0 0 0 0,1-1 0 0 0,1 1 0 0 0,-1 0 0 0 0,1 0 0 0 0,7-11 0 0 0,44-58 0 0 0,-17 24 0 0 0,-19 27 0 0 0,2 1 0 0 0,0 0 0 0 0,1 2 0 0 0,1 0 0 0 0,43-31 0 0 0,-48 41 0 0 0,0 1 0 0 0,1 1 0 0 0,27-11 0 0 0,-12 5 0 0 0,7 0 0 0 0,0 1 0 0 0,1 2 0 0 0,1 1 0 0 0,0 3 0 0 0,44-5 0 0 0,-44 10 0 0 0,0 1 0 0 0,1 3 0 0 0,62 6 0 0 0,-94-3 0 0 0,0-1 0 0 0,0 1 0 0 0,0 1 0 0 0,0 0 0 0 0,0 1 0 0 0,19 11 0 0 0,8 4 0 0 0,-26-12 0 0 0,0 1 0 0 0,-1 0 0 0 0,0 0 0 0 0,0 2 0 0 0,-1-1 0 0 0,0 1 0 0 0,-1 1 0 0 0,14 22 0 0 0,-17-23 0 0 0,-1 0 0 0 0,-1 0 0 0 0,0 1 0 0 0,5 22 0 0 0,3 10 0 0 0,-8-31 0 0 0,-1 1 0 0 0,0-1 0 0 0,-1 0 0 0 0,0 1 0 0 0,-1 0 0 0 0,-1-1 0 0 0,0 1 0 0 0,-1-1 0 0 0,0 1 0 0 0,-1-1 0 0 0,-4 15 0 0 0,-1-1 0 0 0,-2-2 0 0 0,0 1 0 0 0,-2-1 0 0 0,-18 33 0 0 0,19-31 0 0 0,9-23 0 0 0,0 0 0 0 0,-1 0 0 0 0,1 0 0 0 0,-1 0 0 0 0,0 0 0 0 0,0 0 0 0 0,-4 5 0 0 0,-3 4 0 0 0,-1-1 0 0 0,-1 0 0 0 0,0 0 0 0 0,-1-1 0 0 0,-24 17 0 0 0,-24 18 0 0 0,48-39 0 0 0,-7 5 0 0 0,0-2 0 0 0,0 0 0 0 0,-31 11 0 0 0,21-12 0 0 0,0 0 0 0 0,-57 7 0 0 0,73-14 0 0 0,-1-1 0 0 0,1 0 0 0 0,-1-2 0 0 0,1 1 0 0 0,-1-1 0 0 0,1-1 0 0 0,-1-1 0 0 0,-25-7 0 0 0,22 3 0 0 0,1 0 0 0 0,-1-1 0 0 0,1 0 0 0 0,1-2 0 0 0,-25-18 0 0 0,-17-18 0 0 0,34 28 0 0 0,1 0 0 0 0,-36-39 0 0 0,39 35 0 0 0,0 0 0 0 0,2-1 0 0 0,1-1 0 0 0,1-1 0 0 0,1 0 0 0 0,-13-33 0 0 0,13 21 0 0 0,1 0 0 0 0,2-1 0 0 0,1 0 0 0 0,2-1 0 0 0,2 0 0 0 0,-2-61 0 0 0,7 88 0 0 0,1 0 0 0 0,0 0 0 0 0,0 0 0 0 0,2 0 0 0 0,-1 1 0 0 0,1-1 0 0 0,1 0 0 0 0,0 1 0 0 0,1-1 0 0 0,0 1 0 0 0,1 0 0 0 0,7-12 0 0 0,8-9 0 0 0,-3 2 0 0 0,2 0 0 0 0,1 1 0 0 0,2 2 0 0 0,0 0 0 0 0,2 1 0 0 0,41-35 0 0 0,-45 46 0 0 0,19-16 0 0 0,2 2 0 0 0,0 2 0 0 0,82-39 0 0 0,-99 55 0 0 0,-10 4 0 0 0,-1 1 0 0 0,1 1 0 0 0,22-6 0 0 0,22-6 0 0 0,-44 11 0 0 0,0 2 0 0 0,1 0 0 0 0,23-3 0 0 0,-6 3 0 0 0,1 1 0 0 0,0 2 0 0 0,-1 2 0 0 0,52 6 0 0 0,-70-4 0 0 0,-1 0 0 0 0,0 1 0 0 0,0 0 0 0 0,0 1 0 0 0,0 0 0 0 0,-1 1 0 0 0,1 1 0 0 0,-1 0 0 0 0,-1 0 0 0 0,0 1 0 0 0,0 1 0 0 0,0 0 0 0 0,12 14 0 0 0,17 14 0 0 0,-33-31 0 0 0,0 1 0 0 0,0-1 0 0 0,0 1 0 0 0,-1 0 0 0 0,11 15 0 0 0,3 11 0 0 0,-2 0 0 0 0,-1 2 0 0 0,-2 0 0 0 0,22 71 0 0 0,-32-82 0 0 0,-1 0 0 0 0,0 0 0 0 0,-2 0 0 0 0,0 0 0 0 0,-2 1 0 0 0,-1-1 0 0 0,-1 0 0 0 0,-8 41 0 0 0,5-48 0 0 0,0 1 0 0 0,-1-1 0 0 0,0 0 0 0 0,-2 0 0 0 0,0-1 0 0 0,-1 0 0 0 0,0-1 0 0 0,-1 1 0 0 0,-1-2 0 0 0,0 0 0 0 0,-2 0 0 0 0,-14 13 0 0 0,-46 44 0 0 0,16-24 0 0 0,52-43 0 0 0,1-1 0 0 0,-1 1 0 0 0,0-1 0 0 0,0 0 0 0 0,0-1 0 0 0,-1 1 0 0 0,1-1 0 0 0,-1 0 0 0 0,-7 2 0 0 0,-14 5 0 0 0,11-2 0 0 0,-1-1 0 0 0,0-2 0 0 0,0 1 0 0 0,-1-2 0 0 0,1 0 0 0 0,-1-1 0 0 0,1-1 0 0 0,-1-1 0 0 0,0 0 0 0 0,-24-4 0 0 0,34 2 0 0 0,0 0 0 0 0,0 0 0 0 0,1-1 0 0 0,-1 0 0 0 0,1 0 0 0 0,0-1 0 0 0,0 0 0 0 0,-10-7 0 0 0,-19-11 0 0 0,0 1 0 0 0,1-2 0 0 0,2-2 0 0 0,0-1 0 0 0,2-1 0 0 0,0-2 0 0 0,3-1 0 0 0,0-1 0 0 0,-33-50 0 0 0,50 62 0 0 0,0-1 0 0 0,2 0 0 0 0,-13-41 0 0 0,10 27 0 0 0,6 12 0 0 0,2 0 0 0 0,1 0 0 0 0,0-1 0 0 0,2 1 0 0 0,0-1 0 0 0,5-38 0 0 0,-2-3 0 0 0,-2 52 0 0 0,1-1 0 0 0,0 1 0 0 0,1 0 0 0 0,0 0 0 0 0,1 0 0 0 0,0 0 0 0 0,1 1 0 0 0,6-13 0 0 0,2-1 0 0 0,2 0 0 0 0,20-24 0 0 0,1-3 0 0 0,-19 29 0 0 0,2 0 0 0 0,0 2 0 0 0,1 0 0 0 0,30-25 0 0 0,97-68 0 0 0,-112 89 0 0 0,3 0 0 0 0,2 1 0 0 0,0 3 0 0 0,2 1 0 0 0,73-25 0 0 0,-95 39 0 0 0,1 1 0 0 0,-1 1 0 0 0,28-3 0 0 0,11-1 0 0 0,-15 0 0 0 0,1 1 0 0 0,0 3 0 0 0,0 2 0 0 0,0 2 0 0 0,0 1 0 0 0,0 3 0 0 0,59 12 0 0 0,-75-9 0 0 0,-1 1 0 0 0,0 2 0 0 0,-1 1 0 0 0,0 1 0 0 0,-1 1 0 0 0,0 1 0 0 0,-1 2 0 0 0,-1 0 0 0 0,0 1 0 0 0,-1 2 0 0 0,-1 0 0 0 0,-1 1 0 0 0,-1 1 0 0 0,-1 1 0 0 0,0 0 0 0 0,-2 2 0 0 0,-1 0 0 0 0,20 40 0 0 0,-23-37 0 0 0,-6-18 0 0 0,-2 1 0 0 0,1 1 0 0 0,-1-1 0 0 0,-1 1 0 0 0,0-1 0 0 0,0 1 0 0 0,1 17 0 0 0,9 53 0 0 0,-9-62 0 0 0,0 1 0 0 0,1 39 0 0 0,-5-43 0 0 0,2 10 0 0 0,-2 1 0 0 0,-1 0 0 0 0,-1-1 0 0 0,-2 1 0 0 0,0-1 0 0 0,-2 0 0 0 0,0 0 0 0 0,-12 27 0 0 0,-6-2 0 0 0,-2-1 0 0 0,-43 60 0 0 0,54-89 0 0 0,0-1 0 0 0,-2 0 0 0 0,0-2 0 0 0,-1 0 0 0 0,-1-1 0 0 0,-1-1 0 0 0,-37 24 0 0 0,-5 0 0 0 0,48-30 0 0 0,-2 1 0 0 0,1-2 0 0 0,-2 0 0 0 0,1-1 0 0 0,-1 0 0 0 0,-25 6 0 0 0,29-10 0 0 0,-36 7 0 0 0,-52 6 0 0 0,87-15 0 0 0,1-1 0 0 0,-1-1 0 0 0,0 0 0 0 0,0-1 0 0 0,0 0 0 0 0,1-1 0 0 0,-1-1 0 0 0,-23-7 0 0 0,17 2 0 0 0,1-1 0 0 0,0 0 0 0 0,0-2 0 0 0,1 0 0 0 0,-21-17 0 0 0,-21-16 0 0 0,37 30 0 0 0,1-2 0 0 0,1-1 0 0 0,1-1 0 0 0,0 0 0 0 0,1-1 0 0 0,-18-25 0 0 0,19 15 0 0 0,0 0 0 0 0,2-1 0 0 0,2-1 0 0 0,0-1 0 0 0,2 0 0 0 0,2 0 0 0 0,1-1 0 0 0,1 0 0 0 0,-3-38 0 0 0,7 43 0 0 0,1 16 0 0 0,0-1 0 0 0,2 1 0 0 0,-1-1 0 0 0,2 1 0 0 0,0-1 0 0 0,0 1 0 0 0,1 0 0 0 0,0-1 0 0 0,1 1 0 0 0,1 0 0 0 0,0-1 0 0 0,6-13 0 0 0,3 1 0 0 0,3-9 0 0 0,1 0 0 0 0,2 1 0 0 0,2 1 0 0 0,1 1 0 0 0,1 1 0 0 0,43-46 0 0 0,-32 45 0 0 0,136-119 0 0 0,-133 122 0 0 0,1 2 0 0 0,1 1 0 0 0,43-20 0 0 0,-21 18 0 0 0,2 2 0 0 0,0 3 0 0 0,1 3 0 0 0,2 2 0 0 0,-1 3 0 0 0,2 4 0 0 0,-1 2 0 0 0,1 2 0 0 0,1 4 0 0 0,93 9 0 0 0,-135-4 0 0 0,1 2 0 0 0,0 1 0 0 0,-1 1 0 0 0,0 1 0 0 0,-1 1 0 0 0,0 2 0 0 0,0 0 0 0 0,-1 1 0 0 0,-1 1 0 0 0,0 2 0 0 0,-1 0 0 0 0,0 1 0 0 0,-1 1 0 0 0,-1 1 0 0 0,-1 0 0 0 0,0 2 0 0 0,-2 0 0 0 0,28 44 0 0 0,-17 16 0 0 0,-20-68 0 0 0,0 0 0 0 0,-1 1 0 0 0,-1 0 0 0 0,0 0 0 0 0,-1 0 0 0 0,5 22 0 0 0,-3 16 0 0 0,-2-1 0 0 0,-3 70 0 0 0,-1-67 0 0 0,-2-37 0 0 0,0 1 0 0 0,-1-1 0 0 0,-1 0 0 0 0,0 0 0 0 0,-1 0 0 0 0,-1 0 0 0 0,0-1 0 0 0,-1 0 0 0 0,-1 0 0 0 0,0-1 0 0 0,-11 14 0 0 0,-7 16 0 0 0,19-33 0 0 0,-1 0 0 0 0,0 0 0 0 0,0-1 0 0 0,-14 14 0 0 0,-12 12 0 0 0,25-24 0 0 0,-2 0 0 0 0,0-1 0 0 0,0 0 0 0 0,-1-1 0 0 0,0-1 0 0 0,0 1 0 0 0,-1-2 0 0 0,-1 0 0 0 0,1 0 0 0 0,-1-2 0 0 0,-1 0 0 0 0,-24 8 0 0 0,-4-4 0 0 0,7 0 0 0 0,0-3 0 0 0,0 0 0 0 0,-70 2 0 0 0,101-9 0 0 0,-12 1 0 0 0,1-1 0 0 0,0-1 0 0 0,-1 0 0 0 0,1-1 0 0 0,0-1 0 0 0,0 0 0 0 0,-24-9 0 0 0,-35-21 0 0 0,-83-49 0 0 0,123 61 0 0 0,1-1 0 0 0,2-2 0 0 0,0-2 0 0 0,-43-44 0 0 0,-110-123 0 0 0,176 180 0 0 0,0 1 0 0 0,1-1 0 0 0,0 0 0 0 0,1-1 0 0 0,1 0 0 0 0,0 0 0 0 0,1 0 0 0 0,1-1 0 0 0,0 0 0 0 0,1 0 0 0 0,0 0 0 0 0,1 0 0 0 0,1 0 0 0 0,1-1 0 0 0,1-21 0 0 0,1 27 0 0 0,0 1 0 0 0,1-1 0 0 0,0 1 0 0 0,0 0 0 0 0,1 0 0 0 0,0 0 0 0 0,0 1 0 0 0,1 0 0 0 0,1-1 0 0 0,-1 2 0 0 0,1-1 0 0 0,7-7 0 0 0,13-11 0 0 0,55-42 0 0 0,-15 14 0 0 0,-30 25 0 0 0,2 2 0 0 0,0 1 0 0 0,2 3 0 0 0,1 1 0 0 0,44-17 0 0 0,-83 38 0 0 0,16-7 0 0 0,1 2 0 0 0,27-7 0 0 0,10-4 0 0 0,178-55 0 0 0,-187 61 0 0 0,133-28 0 0 0,-76 20 0 0 0,25-3 0 0 0,-69 16 0 0 0,264-14 0 0 0,-308 20 0 0 0,16-1 0 0 0,1 1 0 0 0,-1 1 0 0 0,0 2 0 0 0,0 1 0 0 0,0 1 0 0 0,0 2 0 0 0,36 13 0 0 0,-47-11 0 0 0,71 33 0 0 0,-86-39 0 0 0,0 1 0 0 0,-1-1 0 0 0,1 1 0 0 0,-1 0 0 0 0,1 1 0 0 0,-1-1 0 0 0,0 1 0 0 0,-1 0 0 0 0,1 0 0 0 0,-1 1 0 0 0,5 8 0 0 0,4 12 0 0 0,-4-10 0 0 0,-1 1 0 0 0,-1-1 0 0 0,-1 2 0 0 0,0-1 0 0 0,-1 0 0 0 0,-1 1 0 0 0,0 0 0 0 0,-2 0 0 0 0,1 19 0 0 0,-2 4 0 0 0,1-21 0 0 0,-2 0 0 0 0,0 0 0 0 0,-1 0 0 0 0,-2 0 0 0 0,1 0 0 0 0,-2 0 0 0 0,-10 30 0 0 0,-12 8 0 0 0,-1 0 0 0 0,-4-3 0 0 0,-2 0 0 0 0,-74 93 0 0 0,91-129 0 0 0,-8 11 0 0 0,-57 53 0 0 0,-16 5 0 0 0,54-47 0 0 0,-1-2 0 0 0,-52 34 0 0 0,56-48 0 0 0,0-1 0 0 0,-2-3 0 0 0,0-1 0 0 0,-62 19 0 0 0,76-31 0 0 0,1-1 0 0 0,-1-1 0 0 0,0-1 0 0 0,0-2 0 0 0,-1-1 0 0 0,1-1 0 0 0,-1-1 0 0 0,-39-6 0 0 0,55 3 0 0 0,0-1 0 0 0,0 0 0 0 0,0-1 0 0 0,0-1 0 0 0,1 0 0 0 0,0 0 0 0 0,-12-9 0 0 0,10 6 0 0 0,-2-1 0 0 0,1-1 0 0 0,0-1 0 0 0,1 0 0 0 0,1-1 0 0 0,-17-20 0 0 0,-59-83 0 0 0,48 59 0 0 0,4 2 0 0 0,-50-101 0 0 0,65 115 0 0 0,8 10 0 0 0,1 0 0 0 0,2-1 0 0 0,1-1 0 0 0,1 0 0 0 0,2 0 0 0 0,1-1 0 0 0,2 1 0 0 0,1-1 0 0 0,2 0 0 0 0,1 0 0 0 0,2 0 0 0 0,6-38 0 0 0,-3 50 0 0 0,1 0 0 0 0,0 0 0 0 0,2 1 0 0 0,0 0 0 0 0,2 1 0 0 0,0 0 0 0 0,1 0 0 0 0,1 1 0 0 0,1 1 0 0 0,0 0 0 0 0,26-26 0 0 0,3 3 0 0 0,2 1 0 0 0,2 3 0 0 0,57-37 0 0 0,-79 59 0 0 0,52-23 0 0 0,-35 19 0 0 0,-10 6 0 0 0,1 1 0 0 0,1 1 0 0 0,-1 1 0 0 0,1 2 0 0 0,51-5 0 0 0,-10 6 0 0 0,111 4 0 0 0,-153 7 0 0 0,0 2 0 0 0,0 0 0 0 0,0 3 0 0 0,-1 0 0 0 0,0 2 0 0 0,44 23 0 0 0,-69-32 0 0 0,23 13 0 0 0,0 1 0 0 0,-1 1 0 0 0,-1 2 0 0 0,-1 1 0 0 0,-1 0 0 0 0,-1 2 0 0 0,0 1 0 0 0,38 50 0 0 0,-51-57 0 0 0,-1 2 0 0 0,-1 0 0 0 0,-1 0 0 0 0,7 20 0 0 0,-8-19 0 0 0,2 7 0 0 0,-1 0 0 0 0,-1 1 0 0 0,-1 0 0 0 0,3 44 0 0 0,-4 112 0 0 0,-5-144 0 0 0,0-26 0 0 0,0 1 0 0 0,0-1 0 0 0,-1 1 0 0 0,-1-1 0 0 0,0 0 0 0 0,-1 0 0 0 0,0 0 0 0 0,-8 19 0 0 0,0-11 0 0 0,6-12 0 0 0,0 1 0 0 0,1 0 0 0 0,0 0 0 0 0,-4 13 0 0 0,4-10 0 0 0,-2 0 0 0 0,1 0 0 0 0,-2 0 0 0 0,0-1 0 0 0,0 0 0 0 0,-1 0 0 0 0,-1-1 0 0 0,0 0 0 0 0,0-1 0 0 0,-12 10 0 0 0,-16 21 0 0 0,16-20 0 0 0,-1 0 0 0 0,-1-2 0 0 0,0-1 0 0 0,-2 0 0 0 0,0-2 0 0 0,-53 26 0 0 0,53-30 0 0 0,-1-1 0 0 0,0-1 0 0 0,-1-1 0 0 0,1-1 0 0 0,-1-2 0 0 0,-1-1 0 0 0,1 0 0 0 0,-1-2 0 0 0,-43-1 0 0 0,38-2 0 0 0,20 1 0 0 0,1-1 0 0 0,-1 0 0 0 0,0-1 0 0 0,1 0 0 0 0,-1-1 0 0 0,1 0 0 0 0,-17-6 0 0 0,6 0 0 0 0,1-1 0 0 0,0-1 0 0 0,0-1 0 0 0,-39-27 0 0 0,-4-6 0 0 0,48 33 0 0 0,0 0 0 0 0,0-2 0 0 0,-15-14 0 0 0,-165-162 0 0 0,142 137 0 0 0,43 42 0 0 0,-1-1 0 0 0,1-1 0 0 0,1 0 0 0 0,0 0 0 0 0,1-1 0 0 0,0 0 0 0 0,-14-28 0 0 0,11 14 0 0 0,2-1 0 0 0,1 0 0 0 0,1 0 0 0 0,1-1 0 0 0,2-1 0 0 0,1 1 0 0 0,1-1 0 0 0,0-39 0 0 0,4 63 0 0 0,1 1 0 0 0,-1-1 0 0 0,1 1 0 0 0,0 0 0 0 0,1-1 0 0 0,-1 1 0 0 0,1 0 0 0 0,0 0 0 0 0,0 0 0 0 0,4-5 0 0 0,2-7 0 0 0,0 1 0 0 0,1 0 0 0 0,0 0 0 0 0,1 1 0 0 0,1 1 0 0 0,1-1 0 0 0,-1 2 0 0 0,2 0 0 0 0,19-16 0 0 0,14-8 0 0 0,64-38 0 0 0,-10 31 0 0 0,-88 38 0 0 0,9-6 0 0 0,1 0 0 0 0,0 2 0 0 0,0 0 0 0 0,1 1 0 0 0,1 2 0 0 0,47-10 0 0 0,34 2 0 0 0,-49 6 0 0 0,92-3 0 0 0,-107 13 0 0 0,0 1 0 0 0,0 2 0 0 0,0 2 0 0 0,-1 1 0 0 0,0 3 0 0 0,71 25 0 0 0,-86-27 0 0 0,-1 2 0 0 0,0 0 0 0 0,0 2 0 0 0,-1 0 0 0 0,0 2 0 0 0,-1 0 0 0 0,39 34 0 0 0,-22-11 0 0 0,-29-28 0 0 0,0 0 0 0 0,-1 0 0 0 0,0 1 0 0 0,0 1 0 0 0,-1-1 0 0 0,12 22 0 0 0,-11-14 0 0 0,-1 0 0 0 0,-1 1 0 0 0,-1-1 0 0 0,0 1 0 0 0,-2 1 0 0 0,4 26 0 0 0,0 123 0 0 0,-9-151 0 0 0,-1 1 0 0 0,0-1 0 0 0,-1 0 0 0 0,-1 0 0 0 0,-1-1 0 0 0,-1 1 0 0 0,0-1 0 0 0,-1 0 0 0 0,-1 0 0 0 0,0-1 0 0 0,-2 0 0 0 0,0-1 0 0 0,0 0 0 0 0,-24 26 0 0 0,-13 13 0 0 0,35-38 0 0 0,-2-1 0 0 0,-17 17 0 0 0,-13 5 0 0 0,-1-1 0 0 0,-1-3 0 0 0,-2-1 0 0 0,-1-3 0 0 0,-83 36 0 0 0,94-52 0 0 0,0-2 0 0 0,0-2 0 0 0,-1-1 0 0 0,0-3 0 0 0,0 0 0 0 0,-65-3 0 0 0,92-3 0 0 0,-1 0 0 0 0,0-2 0 0 0,1 0 0 0 0,-1 0 0 0 0,1-1 0 0 0,0 0 0 0 0,0-1 0 0 0,0-1 0 0 0,1 0 0 0 0,0 0 0 0 0,-16-13 0 0 0,-1-2 0 0 0,0-1 0 0 0,2-2 0 0 0,-25-28 0 0 0,35 34 0 0 0,2 0 0 0 0,0-1 0 0 0,1 0 0 0 0,1-1 0 0 0,1-1 0 0 0,1 1 0 0 0,0-2 0 0 0,2 0 0 0 0,0 0 0 0 0,2 0 0 0 0,0-1 0 0 0,2 1 0 0 0,0-1 0 0 0,2-1 0 0 0,0-30 0 0 0,2 33 0 0 0,-1 12 0 0 0,1 1 0 0 0,0 0 0 0 0,0-1 0 0 0,1 1 0 0 0,0 0 0 0 0,0 0 0 0 0,1 0 0 0 0,0 0 0 0 0,4-9 0 0 0,2 1 0 0 0,0 0 0 0 0,1 1 0 0 0,0-1 0 0 0,2 2 0 0 0,16-20 0 0 0,53-51 0 0 0,40-41 0 0 0,-100 108 0 0 0,1 1 0 0 0,0 0 0 0 0,1 2 0 0 0,32-17 0 0 0,-10 10 0 0 0,79-28 0 0 0,-83 36 0 0 0,-26 8 0 0 0,1 1 0 0 0,-1 0 0 0 0,26-4 0 0 0,270-13 0 0 0,-282 23 0 0 0,0 0 0 0 0,-1 2 0 0 0,1 1 0 0 0,-1 1 0 0 0,0 1 0 0 0,0 2 0 0 0,-1 0 0 0 0,35 17 0 0 0,-8 0 0 0 0,-34-17 0 0 0,0 1 0 0 0,0 1 0 0 0,-1 0 0 0 0,25 20 0 0 0,-32-21 0 0 0,0 0 0 0 0,0 0 0 0 0,-1 1 0 0 0,0 1 0 0 0,-1-1 0 0 0,0 2 0 0 0,0-1 0 0 0,-2 1 0 0 0,1 0 0 0 0,-1 1 0 0 0,-1 0 0 0 0,7 21 0 0 0,-10-25 0 0 0,-1-1 0 0 0,1 1 0 0 0,1-1 0 0 0,5 11 0 0 0,-6-14 0 0 0,0 1 0 0 0,0-1 0 0 0,-1 1 0 0 0,0 0 0 0 0,0 0 0 0 0,0 0 0 0 0,-1 0 0 0 0,1 10 0 0 0,7 49 0 0 0,-1 19 0 0 0,-7-52 0 0 0,-3 1 0 0 0,-8 50 0 0 0,6-55 0 0 0,4-23 0 0 0,0 0 0 0 0,-1 0 0 0 0,0 0 0 0 0,0 0 0 0 0,0 0 0 0 0,-1 0 0 0 0,0 0 0 0 0,1-1 0 0 0,-2 1 0 0 0,1-1 0 0 0,0 1 0 0 0,-1-1 0 0 0,-4 5 0 0 0,-26 42 0 0 0,28-42 0 0 0,0 0 0 0 0,0 0 0 0 0,-1 0 0 0 0,-1-1 0 0 0,-11 12 0 0 0,-16 9 0 0 0,-47 29 0 0 0,49-41 0 0 0,18-4 0 0 0,12-11 0 0 0,0 0 0 0 0,0 0 0 0 0,0 0 0 0 0,0 0 0 0 0,0-1 0 0 0,-1 1 0 0 0,1-1 0 0 0,-1 1 0 0 0,1-1 0 0 0,-1 0 0 0 0,0 0 0 0 0,1 0 0 0 0,-1 0 0 0 0,-2 0 0 0 0,-28 8 0 0 0,-28 4 0 0 0,5-6 0 0 0,-25 0 0 0 0,75-7 0 0 0,1 0 0 0 0,-1 0 0 0 0,0-1 0 0 0,0 0 0 0 0,1 0 0 0 0,-1-1 0 0 0,0 1 0 0 0,1-1 0 0 0,-1 0 0 0 0,1-1 0 0 0,-5-2 0 0 0,-112-64 0 0 0,89 43 0 0 0,0-1 0 0 0,2-2 0 0 0,-28-34 0 0 0,26 27 0 0 0,12 15 0 0 0,1-1 0 0 0,1-1 0 0 0,1 0 0 0 0,1-1 0 0 0,1-1 0 0 0,-16-33 0 0 0,22 37 0 0 0,0-1 0 0 0,2 0 0 0 0,0-1 0 0 0,2 0 0 0 0,0 0 0 0 0,2 0 0 0 0,0-1 0 0 0,2 1 0 0 0,0-1 0 0 0,3-35 0 0 0,2 48 0 0 0,-1 0 0 0 0,2 0 0 0 0,0 0 0 0 0,0 0 0 0 0,1 1 0 0 0,0-1 0 0 0,0 1 0 0 0,1 0 0 0 0,1 1 0 0 0,0-1 0 0 0,0 1 0 0 0,12-10 0 0 0,14-22 0 0 0,-14 20 0 0 0,0 0 0 0 0,2 1 0 0 0,1 1 0 0 0,35-24 0 0 0,-6 4 0 0 0,-30 26 0 0 0,0 0 0 0 0,1 1 0 0 0,42-15 0 0 0,-45 19 0 0 0,94-36 0 0 0,-92 37 0 0 0,-1 0 0 0 0,1 2 0 0 0,0 1 0 0 0,0 0 0 0 0,1 2 0 0 0,35 0 0 0 0,-13 0 0 0 0,-28 1 0 0 0,153-4 0 0 0,-148 6 0 0 0,0 1 0 0 0,-1 1 0 0 0,1 0 0 0 0,-1 2 0 0 0,0 0 0 0 0,21 9 0 0 0,-13-2 0 0 0,1-1 0 0 0,-1 2 0 0 0,36 22 0 0 0,-10-2 0 0 0,-33-21 0 0 0,-1 0 0 0 0,0 1 0 0 0,-1 1 0 0 0,0 1 0 0 0,-1 1 0 0 0,25 28 0 0 0,-30-30 0 0 0,-1 2 0 0 0,-1-1 0 0 0,0 1 0 0 0,-1 1 0 0 0,-1 0 0 0 0,0 0 0 0 0,-1 1 0 0 0,-1 0 0 0 0,7 30 0 0 0,-6-7 0 0 0,-4-23 0 0 0,-1-1 0 0 0,2 33 0 0 0,-4-13 0 0 0,-1 11 0 0 0,-6 53 0 0 0,4-86 0 0 0,0 0 0 0 0,-2 0 0 0 0,0-1 0 0 0,0 1 0 0 0,-1-1 0 0 0,-1 0 0 0 0,-12 23 0 0 0,-90 122 0 0 0,71-108 0 0 0,29-40 0 0 0,-1-2 0 0 0,0 1 0 0 0,0-1 0 0 0,-19 14 0 0 0,19-17 0 0 0,0 2 0 0 0,0-1 0 0 0,-12 15 0 0 0,14-14 0 0 0,-1-1 0 0 0,-1 0 0 0 0,0 0 0 0 0,0-1 0 0 0,0 0 0 0 0,0-1 0 0 0,-1 0 0 0 0,0 0 0 0 0,0-1 0 0 0,-1 0 0 0 0,-14 3 0 0 0,-22 10 0 0 0,34-12 0 0 0,0-1 0 0 0,0 0 0 0 0,-1-1 0 0 0,1 0 0 0 0,-1-1 0 0 0,0-1 0 0 0,0 0 0 0 0,0-1 0 0 0,0-1 0 0 0,1 0 0 0 0,-1 0 0 0 0,0-2 0 0 0,1 0 0 0 0,-1 0 0 0 0,-24-10 0 0 0,38 13 0 0 0,-20-10 0 0 0,0 0 0 0 0,1-1 0 0 0,0 0 0 0 0,-19-17 0 0 0,-2-6 0 0 0,2-2 0 0 0,1-2 0 0 0,2-1 0 0 0,-37-53 0 0 0,40 46 0 0 0,21 32 0 0 0,1-1 0 0 0,0 0 0 0 0,1-1 0 0 0,-11-27 0 0 0,6 2 0 0 0,1-1 0 0 0,-10-70 0 0 0,14 69 0 0 0,6 34 0 0 0,1 0 0 0 0,0 1 0 0 0,0-1 0 0 0,1 0 0 0 0,0 0 0 0 0,0-1 0 0 0,1 1 0 0 0,1 0 0 0 0,-1 0 0 0 0,1 0 0 0 0,1 0 0 0 0,0 0 0 0 0,5-16 0 0 0,1 9 0 0 0,13-31 0 0 0,31-49 0 0 0,-41 79 0 0 0,1 1 0 0 0,1 0 0 0 0,0 0 0 0 0,1 2 0 0 0,0-1 0 0 0,24-16 0 0 0,-8 7 0 0 0,0 2 0 0 0,2 1 0 0 0,64-30 0 0 0,-45 32 0 0 0,-22 7 0 0 0,1 2 0 0 0,0 1 0 0 0,43-7 0 0 0,-16 9 0 0 0,1 2 0 0 0,0 3 0 0 0,82 7 0 0 0,-114-1 0 0 0,-1 2 0 0 0,0 0 0 0 0,0 2 0 0 0,-1 0 0 0 0,0 2 0 0 0,-1 1 0 0 0,0 0 0 0 0,0 2 0 0 0,-1 1 0 0 0,-1 0 0 0 0,0 2 0 0 0,-1 0 0 0 0,-1 2 0 0 0,21 23 0 0 0,-25-21 0 0 0,-1-1 0 0 0,-2 1 0 0 0,17 34 0 0 0,-26-49 0 0 0,14 48 0 0 0,-6-15 0 0 0,-3-14 0 0 0,-1 0 0 0 0,-1 1 0 0 0,-1 0 0 0 0,-1 0 0 0 0,-1 0 0 0 0,-1 30 0 0 0,-3-12 0 0 0,-2 0 0 0 0,-16 80 0 0 0,14-97 0 0 0,3-16 0 0 0,1 0 0 0 0,-2 0 0 0 0,1 0 0 0 0,-1-1 0 0 0,-1 1 0 0 0,1-1 0 0 0,-11 17 0 0 0,-26 43 0 0 0,34-56 0 0 0,0 1 0 0 0,-1-1 0 0 0,-1-1 0 0 0,0 0 0 0 0,-1 0 0 0 0,0 0 0 0 0,-1-1 0 0 0,0-1 0 0 0,-17 14 0 0 0,-40 27 0 0 0,53-39 0 0 0,0 0 0 0 0,-1 0 0 0 0,-1-1 0 0 0,0-1 0 0 0,-1-1 0 0 0,1 0 0 0 0,-34 11 0 0 0,17-12 0 0 0,-55 11 0 0 0,81-19 0 0 0,0 1 0 0 0,0-1 0 0 0,0 0 0 0 0,-1 0 0 0 0,1 0 0 0 0,0-1 0 0 0,0-1 0 0 0,0 1 0 0 0,-11-5 0 0 0,15 6 0 0 0,1-1 0 0 0,-1-1 0 0 0,0 1 0 0 0,1 0 0 0 0,-1-1 0 0 0,1 1 0 0 0,0-1 0 0 0,-1 0 0 0 0,1 0 0 0 0,0 0 0 0 0,0 0 0 0 0,-3-4 0 0 0,-25-23 0 0 0,15 17 0 0 0,0-1 0 0 0,1 0 0 0 0,1-1 0 0 0,1-1 0 0 0,0 0 0 0 0,0-1 0 0 0,-9-17 0 0 0,6 10 0 0 0,6 9 0 0 0,0 1 0 0 0,1-1 0 0 0,-7-16 0 0 0,-16-37 0 0 0,23 52 0 0 0,0 0 0 0 0,2 0 0 0 0,-9-29 0 0 0,15 44 0 0 0,-10-35 0 0 0,1-1 0 0 0,2 0 0 0 0,2-1 0 0 0,1 0 0 0 0,3-73 0 0 0,3 97 0 0 0,1 0 0 0 0,1 0 0 0 0,0 1 0 0 0,1-1 0 0 0,0 1 0 0 0,1 0 0 0 0,0 0 0 0 0,1 1 0 0 0,0 0 0 0 0,11-12 0 0 0,22-41 0 0 0,-36 57 0 0 0,0 1 0 0 0,0 0 0 0 0,0 0 0 0 0,0 1 0 0 0,1-1 0 0 0,0 1 0 0 0,0 0 0 0 0,1 0 0 0 0,0 1 0 0 0,-1 0 0 0 0,1 0 0 0 0,11-5 0 0 0,33-26 0 0 0,-38 25 0 0 0,1 1 0 0 0,0 0 0 0 0,1 0 0 0 0,-1 1 0 0 0,2 1 0 0 0,-1 0 0 0 0,1 1 0 0 0,0 1 0 0 0,0 0 0 0 0,1 1 0 0 0,16-2 0 0 0,22 0 0 0 0,89-5 0 0 0,-126 11 0 0 0,0 1 0 0 0,0 1 0 0 0,0 0 0 0 0,0 2 0 0 0,0 0 0 0 0,24 9 0 0 0,-13-2 0 0 0,1 2 0 0 0,-2 1 0 0 0,0 1 0 0 0,38 28 0 0 0,-29-16 0 0 0,-21-18 0 0 0,-1 0 0 0 0,0 1 0 0 0,0 1 0 0 0,-2 1 0 0 0,1-1 0 0 0,-1 2 0 0 0,-1 0 0 0 0,0 0 0 0 0,12 21 0 0 0,22 43 0 0 0,-33-32 0 0 0,-3-19 0 0 0,5 23 0 0 0,-3 23 0 0 0,-5-32 0 0 0,3 68 0 0 0,-9-61 0 0 0,-8 56 0 0 0,6-89 0 0 0,-1 1 0 0 0,0 0 0 0 0,-1-1 0 0 0,0 1 0 0 0,-1-1 0 0 0,-1-1 0 0 0,0 1 0 0 0,-8 13 0 0 0,-9 21 0 0 0,21-40 0 0 0,-1-1 0 0 0,0 1 0 0 0,-1-1 0 0 0,0 0 0 0 0,-6 9 0 0 0,-102 135 0 0 0,109-149 0 0 0,1 0 0 0 0,0 1 0 0 0,0-1 0 0 0,-1 0 0 0 0,1 0 0 0 0,-1 0 0 0 0,0-1 0 0 0,1 1 0 0 0,-1-1 0 0 0,0 1 0 0 0,0-1 0 0 0,-4 1 0 0 0,-15 8 0 0 0,18-8 0 0 0,-8 6 0 0 0,-1-2 0 0 0,0 0 0 0 0,-24 8 0 0 0,35-13 0 0 0,-1 0 0 0 0,1 0 0 0 0,-1-1 0 0 0,1 1 0 0 0,-1-1 0 0 0,0 1 0 0 0,0-1 0 0 0,1 0 0 0 0,-1 0 0 0 0,0 0 0 0 0,1 0 0 0 0,-1-1 0 0 0,0 1 0 0 0,1-1 0 0 0,-1 0 0 0 0,0 1 0 0 0,1-1 0 0 0,-1 0 0 0 0,1-1 0 0 0,-1 1 0 0 0,1 0 0 0 0,0-1 0 0 0,0 1 0 0 0,-1-1 0 0 0,1 0 0 0 0,0 0 0 0 0,0 0 0 0 0,-1-2 0 0 0,-37-40 0 0 0,34 39 0 0 0,1 1 0 0 0,0-1 0 0 0,0 0 0 0 0,0-1 0 0 0,1 1 0 0 0,0-1 0 0 0,0 0 0 0 0,1 0 0 0 0,-1 0 0 0 0,1 0 0 0 0,0-1 0 0 0,-2-7 0 0 0,-11-54 0 0 0,-15-84 0 0 0,29 137 0 0 0,1 0 0 0 0,0-1 0 0 0,2 1 0 0 0,0 0 0 0 0,0-1 0 0 0,1 1 0 0 0,8-26 0 0 0,-6 30 0 0 0,1-1 0 0 0,0 1 0 0 0,1 0 0 0 0,0 0 0 0 0,9-11 0 0 0,3-4 0 0 0,-7 10 0 0 0,0 1 0 0 0,2 0 0 0 0,0 1 0 0 0,0 0 0 0 0,2 1 0 0 0,24-19 0 0 0,-6 10 0 0 0,2 0 0 0 0,40-17 0 0 0,-55 29 0 0 0,0 2 0 0 0,1 0 0 0 0,0 2 0 0 0,0 0 0 0 0,0 1 0 0 0,0 1 0 0 0,1 1 0 0 0,0 1 0 0 0,0 1 0 0 0,-1 1 0 0 0,1 1 0 0 0,0 0 0 0 0,41 10 0 0 0,-52-6 0 0 0,0 0 0 0 0,0 1 0 0 0,0 0 0 0 0,-1 0 0 0 0,0 1 0 0 0,0 1 0 0 0,-1 0 0 0 0,0 0 0 0 0,0 1 0 0 0,-1 0 0 0 0,0 0 0 0 0,-1 1 0 0 0,0 0 0 0 0,0 0 0 0 0,-1 1 0 0 0,0-1 0 0 0,-1 2 0 0 0,-1-1 0 0 0,5 14 0 0 0,5 16 0 0 0,-8-25 0 0 0,0 1 0 0 0,5 29 0 0 0,-7-19 0 0 0,-2 0 0 0 0,-1-1 0 0 0,-1 1 0 0 0,-1 0 0 0 0,-8 44 0 0 0,7-63 0 0 0,0 0 0 0 0,-1-1 0 0 0,0 1 0 0 0,0-1 0 0 0,0 1 0 0 0,-1-1 0 0 0,-1 0 0 0 0,-8 11 0 0 0,-19 35 0 0 0,25-42 0 0 0,0-1 0 0 0,-1 0 0 0 0,0 0 0 0 0,-1-1 0 0 0,0 0 0 0 0,-1-1 0 0 0,1 0 0 0 0,-18 11 0 0 0,-15 14 0 0 0,39-30 0 0 0,-1 0 0 0 0,0 0 0 0 0,0-1 0 0 0,0 1 0 0 0,0-1 0 0 0,-1 0 0 0 0,1 0 0 0 0,0 0 0 0 0,-1-1 0 0 0,0 0 0 0 0,1 0 0 0 0,-1 0 0 0 0,0 0 0 0 0,1-1 0 0 0,-1 1 0 0 0,-7-2 0 0 0,-31-2 0 0 0,35-4 0 0 0,5 1 0 0 0,-19-21 0 0 0,10 11 0 0 0,5 8 0 0 0,1 0 0 0 0,1 0 0 0 0,-1-1 0 0 0,1 1 0 0 0,0-1 0 0 0,1-1 0 0 0,0 1 0 0 0,1-1 0 0 0,-3-11 0 0 0,-18-40 0 0 0,15 43 0 0 0,6 13 0 0 0,0 0 0 0 0,0-1 0 0 0,1 1 0 0 0,-1 0 0 0 0,1-1 0 0 0,1 0 0 0 0,-1 0 0 0 0,1 1 0 0 0,-1-9 0 0 0,-5-42 0 0 0,5 49 0 0 0,0-1 0 0 0,1 0 0 0 0,0 1 0 0 0,0-1 0 0 0,1 0 0 0 0,0 1 0 0 0,0-1 0 0 0,1 0 0 0 0,0 0 0 0 0,1 1 0 0 0,-1-1 0 0 0,6-12 0 0 0,-6 15 0 0 0,1 1 0 0 0,0-1 0 0 0,0 1 0 0 0,0 0 0 0 0,0 0 0 0 0,1 0 0 0 0,0 0 0 0 0,0 0 0 0 0,0 0 0 0 0,0 1 0 0 0,6-6 0 0 0,-2 3 0 0 0,1-8 0 0 0,-7 13 0 0 0,-1-1 0 0 0,1 1 0 0 0,0 0 0 0 0,-1-1 0 0 0,1 1 0 0 0,0 0 0 0 0,0-1 0 0 0,0 1 0 0 0,0 0 0 0 0,0 0 0 0 0,0 0 0 0 0,0 0 0 0 0,0 0 0 0 0,1 0 0 0 0,1-1 0 0 0,20-15 0 0 0,-19 13 0 0 0,1 0 0 0 0,0 0 0 0 0,0 1 0 0 0,0 0 0 0 0,0 0 0 0 0,0 0 0 0 0,1 0 0 0 0,7-2 0 0 0,111-29 0 0 0,-106 32 0 0 0,0 1 0 0 0,1 1 0 0 0,-1 0 0 0 0,0 1 0 0 0,22 4 0 0 0,-32-3 0 0 0,1 0 0 0 0,-1 0 0 0 0,0 0 0 0 0,-1 1 0 0 0,1 0 0 0 0,0 1 0 0 0,-1 0 0 0 0,0 0 0 0 0,0 0 0 0 0,0 1 0 0 0,0 0 0 0 0,7 8 0 0 0,76 78 0 0 0,-88-88 0 0 0,0-1 0 0 0,1 1 0 0 0,-1-1 0 0 0,-1 1 0 0 0,1 0 0 0 0,0-1 0 0 0,-1 1 0 0 0,1 0 0 0 0,1 6 0 0 0,7 10 0 0 0,2-8 0 0 0,-10-9 0 0 0,-1-1 0 0 0,1 1 0 0 0,0 0 0 0 0,-1 0 0 0 0,1 0 0 0 0,-1 0 0 0 0,1 0 0 0 0,-1 0 0 0 0,0 0 0 0 0,0 0 0 0 0,0 1 0 0 0,0-1 0 0 0,0 0 0 0 0,-1 0 0 0 0,1 1 0 0 0,-1-1 0 0 0,1 1 0 0 0,-1 3 0 0 0,17 69 0 0 0,-13-58 0 0 0,0-1 0 0 0,0 0 0 0 0,-2 1 0 0 0,2 27 0 0 0,-5-23 0 0 0,0 0 0 0 0,-1 0 0 0 0,-1 0 0 0 0,0-1 0 0 0,-2 1 0 0 0,-1-1 0 0 0,0 0 0 0 0,-1-1 0 0 0,-2 0 0 0 0,0 0 0 0 0,0 0 0 0 0,-2-1 0 0 0,0-1 0 0 0,-1 0 0 0 0,-1 0 0 0 0,-15 14 0 0 0,16-16 0 0 0,11-12 0 0 0,-1 0 0 0 0,0-1 0 0 0,0 1 0 0 0,0-1 0 0 0,0 1 0 0 0,0-1 0 0 0,0 0 0 0 0,-1 0 0 0 0,1 0 0 0 0,-1 0 0 0 0,-4 2 0 0 0,-1-1 0 0 0,7-2 0 0 0,-1-1 0 0 0,1 1 0 0 0,0-1 0 0 0,-1 1 0 0 0,1 0 0 0 0,0-1 0 0 0,0 1 0 0 0,0 0 0 0 0,0 0 0 0 0,-1 0 0 0 0,1 0 0 0 0,0 0 0 0 0,1 0 0 0 0,-1 0 0 0 0,0 0 0 0 0,0 0 0 0 0,0 0 0 0 0,1 1 0 0 0,-2 1 0 0 0,0-1 0 0 0,1 0 0 0 0,-1 0 0 0 0,0-1 0 0 0,0 1 0 0 0,-1 0 0 0 0,1-1 0 0 0,0 1 0 0 0,0-1 0 0 0,-1 0 0 0 0,1 0 0 0 0,-1 0 0 0 0,1 0 0 0 0,-1 0 0 0 0,1 0 0 0 0,-1-1 0 0 0,0 1 0 0 0,-3-1 0 0 0,-50 5 0 0 0,54-6 0 0 0,-1 0 0 0 0,1 1 0 0 0,0-1 0 0 0,0 0 0 0 0,0 0 0 0 0,0 0 0 0 0,0-1 0 0 0,0 1 0 0 0,0 0 0 0 0,0-1 0 0 0,1 1 0 0 0,-1-1 0 0 0,0 0 0 0 0,1 1 0 0 0,0-1 0 0 0,-1 0 0 0 0,1 0 0 0 0,0 0 0 0 0,0 0 0 0 0,0 0 0 0 0,0 0 0 0 0,0 0 0 0 0,0 0 0 0 0,1-1 0 0 0,-1-1 0 0 0,-5-9 0 0 0,3 9 0 0 0,1-1 0 0 0,-1 0 0 0 0,1 0 0 0 0,0 0 0 0 0,0 0 0 0 0,1-1 0 0 0,-1 1 0 0 0,1 0 0 0 0,0-1 0 0 0,1 1 0 0 0,-1-1 0 0 0,1 1 0 0 0,0-1 0 0 0,1 1 0 0 0,-1 0 0 0 0,1-1 0 0 0,0 1 0 0 0,0-1 0 0 0,1 1 0 0 0,0 0 0 0 0,4-10 0 0 0,1 3 0 0 0,1-1 0 0 0,0 1 0 0 0,0 0 0 0 0,2 1 0 0 0,-1 0 0 0 0,20-16 0 0 0,8 0 0 0 0,-28 15 0 0 0,-8 10 0 0 0,0 0 0 0 0,0 0 0 0 0,1 1 0 0 0,-1-1 0 0 0,0 1 0 0 0,1-1 0 0 0,-1 1 0 0 0,1-1 0 0 0,0 1 0 0 0,-1 0 0 0 0,1 0 0 0 0,0 0 0 0 0,0 0 0 0 0,0 0 0 0 0,2 0 0 0 0,-2 0 0 0 0,1 0 0 0 0,-1 0 0 0 0,0 0 0 0 0,1-1 0 0 0,-1 1 0 0 0,0 0 0 0 0,0-1 0 0 0,0 0 0 0 0,0 1 0 0 0,0-1 0 0 0,2-2 0 0 0,-2 2 0 0 0,-1 0 0 0 0,1 1 0 0 0,0-1 0 0 0,0 1 0 0 0,-1-1 0 0 0,1 1 0 0 0,0 0 0 0 0,0 0 0 0 0,0 0 0 0 0,0 0 0 0 0,1 0 0 0 0,-1 0 0 0 0,0 1 0 0 0,0-1 0 0 0,0 1 0 0 0,4-1 0 0 0,35-15 0 0 0,-33 12 0 0 0,1 0 0 0 0,0 0 0 0 0,1 1 0 0 0,-1 0 0 0 0,1 1 0 0 0,-1 0 0 0 0,17-2 0 0 0,-4 3 0 0 0,-11 0 0 0 0,-1 1 0 0 0,1 0 0 0 0,-1 0 0 0 0,18 4 0 0 0,-26-4 0 0 0,1 1 0 0 0,-1-1 0 0 0,1 1 0 0 0,-1 0 0 0 0,1 0 0 0 0,-1 0 0 0 0,0 1 0 0 0,0-1 0 0 0,0 0 0 0 0,1 1 0 0 0,-1-1 0 0 0,-1 1 0 0 0,1 0 0 0 0,0 0 0 0 0,0-1 0 0 0,-1 1 0 0 0,1 1 0 0 0,-1-1 0 0 0,1 0 0 0 0,-1 0 0 0 0,0 0 0 0 0,0 1 0 0 0,0-1 0 0 0,0 0 0 0 0,0 4 0 0 0,9 17 0 0 0,-7-19 0 0 0,-1 0 0 0 0,0 1 0 0 0,0-1 0 0 0,-1 0 0 0 0,1 1 0 0 0,-1-1 0 0 0,0 1 0 0 0,0-1 0 0 0,0 10 0 0 0,-2 13 0 0 0,0 0 0 0 0,-2 0 0 0 0,-1 0 0 0 0,-1-1 0 0 0,-1 1 0 0 0,-11 28 0 0 0,14-48 0 0 0,0 0 0 0 0,-1 0 0 0 0,0-1 0 0 0,0 1 0 0 0,-1-1 0 0 0,-5 6 0 0 0,-17 26 0 0 0,6-2 0 0 0,-1-1 0 0 0,-1-2 0 0 0,-2 0 0 0 0,-51 51 0 0 0,52-62 0 0 0,-46 32 0 0 0,13-11 0 0 0,43-30 0 0 0,-1-2 0 0 0,0 0 0 0 0,-1-1 0 0 0,0 0 0 0 0,0-1 0 0 0,-1-1 0 0 0,0-1 0 0 0,-24 8 0 0 0,-38 9 0 0 0,57-16 0 0 0,-1-1 0 0 0,1-1 0 0 0,-1 0 0 0 0,-42 3 0 0 0,34-8 0 0 0,3 2 0 0 0,-1-2 0 0 0,1-1 0 0 0,-1-1 0 0 0,1-1 0 0 0,-42-10 0 0 0,-8-9 0 0 0,-20-8 0 0 0,92 25 0 0 0,1 0 0 0 0,-1 0 0 0 0,1 0 0 0 0,0-1 0 0 0,0 1 0 0 0,1-1 0 0 0,-1-1 0 0 0,1 1 0 0 0,-5-8 0 0 0,2 3 0 0 0,6 10 0 0 0,1-1 0 0 0,-1 0 0 0 0,0 1 0 0 0,1-1 0 0 0,-1 0 0 0 0,1 0 0 0 0,-1 0 0 0 0,1 0 0 0 0,-1 0 0 0 0,1 0 0 0 0,0 1 0 0 0,-1-1 0 0 0,1 0 0 0 0,0 0 0 0 0,0 0 0 0 0,0 0 0 0 0,0 0 0 0 0,-1 0 0 0 0,2 0 0 0 0,-1 0 0 0 0,0 0 0 0 0,0 0 0 0 0,0 0 0 0 0,0 0 0 0 0,0 0 0 0 0,1 0 0 0 0,-1 0 0 0 0,1 0 0 0 0,-1 0 0 0 0,0 0 0 0 0,1 0 0 0 0,0 0 0 0 0,-1 1 0 0 0,1-1 0 0 0,-1 0 0 0 0,1 0 0 0 0,0 1 0 0 0,0-1 0 0 0,-1 0 0 0 0,1 1 0 0 0,0-1 0 0 0,0 1 0 0 0,1-1 0 0 0,43-17 0 0 0,-33 14 0 0 0,4-2 0 0 0,0 1 0 0 0,1 1 0 0 0,-1 0 0 0 0,1 1 0 0 0,0 1 0 0 0,0 0 0 0 0,29 2 0 0 0,-36 0 0 0 0,-1 1 0 0 0,1 0 0 0 0,-1 0 0 0 0,1 1 0 0 0,-1 0 0 0 0,0 1 0 0 0,1 0 0 0 0,-1 0 0 0 0,-1 1 0 0 0,1 0 0 0 0,-1 1 0 0 0,1 0 0 0 0,-1 0 0 0 0,0 1 0 0 0,10 9 0 0 0,3 6 0 0 0,-15-16 0 0 0,0 0 0 0 0,-1 1 0 0 0,0-1 0 0 0,0 1 0 0 0,0 0 0 0 0,-1 0 0 0 0,0 1 0 0 0,0-1 0 0 0,5 13 0 0 0,-4 0 0 0 0,-1 0 0 0 0,-1 1 0 0 0,-1-1 0 0 0,0 1 0 0 0,-2 28 0 0 0,0-39 0 0 0,0-4 0 0 0,-1-1 0 0 0,1 0 0 0 0,-1 0 0 0 0,0 1 0 0 0,0-1 0 0 0,-1 0 0 0 0,1 0 0 0 0,-1 0 0 0 0,0 0 0 0 0,0-1 0 0 0,0 1 0 0 0,0 0 0 0 0,-1-1 0 0 0,1 1 0 0 0,-7 4 0 0 0,-3 4 0 0 0,-1 0 0 0 0,-25 15 0 0 0,2-1 0 0 0,17-11 0 0 0,0 0 0 0 0,-36 19 0 0 0,17-14 0 0 0,24-12 0 0 0,0-1 0 0 0,0-1 0 0 0,-22 7 0 0 0,-15 7 0 0 0,37-14 0 0 0,-1 0 0 0 0,1-1 0 0 0,-1-1 0 0 0,-23 5 0 0 0,-103 17 0 0 0,91-14 0 0 0,-1-3 0 0 0,-62 3 0 0 0,14-7 0 0 0,32-1 0 0 0,0-3 0 0 0,-104-11 0 0 0,123 3 0 0 0,-205-38 0 0 0,200 35 0 0 0,32 7 0 0 0,0-1 0 0 0,1-1 0 0 0,0-1 0 0 0,0 0 0 0 0,-28-14 0 0 0,-45-24 0 0 0,90 42 0 0 0,0 0 0 0 0,0-1 0 0 0,0 1 0 0 0,0-1 0 0 0,1 1 0 0 0,-1-1 0 0 0,1 0 0 0 0,0 0 0 0 0,0 0 0 0 0,0 0 0 0 0,0-1 0 0 0,0 1 0 0 0,1-1 0 0 0,-1 1 0 0 0,1-1 0 0 0,0 1 0 0 0,0-1 0 0 0,-1-5 0 0 0,2 6 0 0 0,-1 1 0 0 0,1-1 0 0 0,-1 0 0 0 0,1 0 0 0 0,0 0 0 0 0,0 0 0 0 0,0 0 0 0 0,1 0 0 0 0,-1 1 0 0 0,1-1 0 0 0,-1 0 0 0 0,1 0 0 0 0,0 0 0 0 0,0 1 0 0 0,0-1 0 0 0,1 1 0 0 0,-1-1 0 0 0,0 1 0 0 0,1-1 0 0 0,0 1 0 0 0,0 0 0 0 0,-1-1 0 0 0,5-2 0 0 0,17-6 0 0 0,1 0 0 0 0,27-7 0 0 0,-13 6 0 0 0,1 3 0 0 0,0 1 0 0 0,0 1 0 0 0,61-1 0 0 0,163 11 0 0 0,-199-1 0 0 0,-15 3 0 0 0,64 13 0 0 0,-21-3 0 0 0,-71-10 0 0 0,-1 0 0 0 0,1 1 0 0 0,-1 2 0 0 0,-1 0 0 0 0,24 13 0 0 0,3 1 0 0 0,-42-20 0 0 0,0 0 0 0 0,0 1 0 0 0,0 0 0 0 0,0-1 0 0 0,0 1 0 0 0,-1 1 0 0 0,1-1 0 0 0,-1 1 0 0 0,0-1 0 0 0,0 1 0 0 0,0 0 0 0 0,0 0 0 0 0,-1 0 0 0 0,0 0 0 0 0,0 1 0 0 0,0-1 0 0 0,0 1 0 0 0,0-1 0 0 0,-1 1 0 0 0,0-1 0 0 0,0 1 0 0 0,-1 0 0 0 0,1 0 0 0 0,-1 0 0 0 0,0-1 0 0 0,0 1 0 0 0,0 0 0 0 0,-1 0 0 0 0,0-1 0 0 0,0 1 0 0 0,-2 7 0 0 0,2-10 0 0 0,0 0 0 0 0,0-1 0 0 0,0 1 0 0 0,0-1 0 0 0,0 1 0 0 0,0-1 0 0 0,0 1 0 0 0,0-1 0 0 0,-1 1 0 0 0,1-1 0 0 0,0 0 0 0 0,-1 0 0 0 0,1 0 0 0 0,-1 0 0 0 0,0 0 0 0 0,-2 1 0 0 0,-24 20 0 0 0,23-17 0 0 0,0-1 0 0 0,-1 1 0 0 0,1-1 0 0 0,-1 0 0 0 0,0 0 0 0 0,0 0 0 0 0,-1-1 0 0 0,1 0 0 0 0,-10 3 0 0 0,-74 21 0 0 0,54-18 0 0 0,-71 18 0 0 0,0-5 0 0 0,-198 15 0 0 0,-222-25 0 0 0,502-12 0 0 0,-139-11 0 0 0,116 7 0 0 0,-119-19 0 0 0,121 13 0 0 0,-1 0 0 0 0,43 9 0 0 0,-1 0 0 0 0,1 0 0 0 0,-1 0 0 0 0,1-1 0 0 0,0 0 0 0 0,0 0 0 0 0,0 0 0 0 0,0 0 0 0 0,0-1 0 0 0,0 1 0 0 0,1-1 0 0 0,-1 0 0 0 0,1 0 0 0 0,-1 0 0 0 0,1-1 0 0 0,1 1 0 0 0,-5-7 0 0 0,5 8 0 0 0,1-1 0 0 0,-1 1 0 0 0,1-1 0 0 0,0 0 0 0 0,0 0 0 0 0,0 1 0 0 0,0-1 0 0 0,0 0 0 0 0,1 0 0 0 0,-1 0 0 0 0,1 0 0 0 0,0 0 0 0 0,0 0 0 0 0,0 0 0 0 0,0 0 0 0 0,1 0 0 0 0,-1 0 0 0 0,1 0 0 0 0,0 0 0 0 0,-1 1 0 0 0,1-1 0 0 0,0 0 0 0 0,1 0 0 0 0,-1 1 0 0 0,1-1 0 0 0,-1 1 0 0 0,1-1 0 0 0,0 1 0 0 0,-1-1 0 0 0,1 1 0 0 0,1 0 0 0 0,-1 0 0 0 0,2-2 0 0 0,25-20 0 0 0,51-35 0 0 0,-35 29 0 0 0,2 3 0 0 0,96-42 0 0 0,-82 43 0 0 0,-34 13 0 0 0,1 2 0 0 0,0 0 0 0 0,50-10 0 0 0,6 0 0 0 0,-61 14 0 0 0,1 1 0 0 0,28-3 0 0 0,61-5 0 0 0,-44 4 0 0 0,85 0 0 0 0,-109 9 0 0 0,81 11 0 0 0,-111-7 0 0 0,0 0 0 0 0,0 1 0 0 0,-1 0 0 0 0,0 1 0 0 0,0 1 0 0 0,0 0 0 0 0,-1 1 0 0 0,0 1 0 0 0,14 10 0 0 0,-22-14 0 0 0,-1 0 0 0 0,0 0 0 0 0,0 1 0 0 0,-1-1 0 0 0,1 1 0 0 0,-1 0 0 0 0,3 6 0 0 0,12 16 0 0 0,-16-24 0 0 0,0 1 0 0 0,0-1 0 0 0,-1 1 0 0 0,1 0 0 0 0,-1 0 0 0 0,0 0 0 0 0,0 0 0 0 0,0 0 0 0 0,0 0 0 0 0,-1 0 0 0 0,1 0 0 0 0,-1 0 0 0 0,0 0 0 0 0,-1 0 0 0 0,1 0 0 0 0,-1 0 0 0 0,1 0 0 0 0,-1 0 0 0 0,-3 6 0 0 0,2-2 0 0 0,0-1 0 0 0,-1 0 0 0 0,0 1 0 0 0,-1-1 0 0 0,0 0 0 0 0,0 0 0 0 0,0-1 0 0 0,-10 12 0 0 0,-12 9 0 0 0,-18 14 0 0 0,-14 6 0 0 0,35-27 0 0 0,-1-1 0 0 0,-1-1 0 0 0,0-1 0 0 0,-28 13 0 0 0,-1-2 0 0 0,32-16 0 0 0,-1 0 0 0 0,0-2 0 0 0,-37 13 0 0 0,-3-1 0 0 0,46-16 0 0 0,0 0 0 0 0,-31 7 0 0 0,-19-1 0 0 0,-111 13 0 0 0,-95-13 0 0 0,258-13 0 0 0,0-1 0 0 0,0-1 0 0 0,0-1 0 0 0,1 0 0 0 0,-1 0 0 0 0,1-1 0 0 0,-14-8 0 0 0,12 6 0 0 0,13 6 0 0 0,0 0 0 0 0,0-1 0 0 0,1 1 0 0 0,-1-1 0 0 0,1 1 0 0 0,-1-1 0 0 0,1 0 0 0 0,0 0 0 0 0,0 0 0 0 0,-1 0 0 0 0,1 0 0 0 0,1 0 0 0 0,-1-1 0 0 0,0 1 0 0 0,1-1 0 0 0,-1 1 0 0 0,1-1 0 0 0,0 0 0 0 0,-1 0 0 0 0,1 1 0 0 0,1-1 0 0 0,-1 0 0 0 0,0 0 0 0 0,1 0 0 0 0,-1 0 0 0 0,1 0 0 0 0,0 0 0 0 0,0 0 0 0 0,0 0 0 0 0,1 0 0 0 0,-1 0 0 0 0,1 0 0 0 0,-1 0 0 0 0,1 0 0 0 0,2-3 0 0 0,0-3 0 0 0,0 0 0 0 0,1 1 0 0 0,0-1 0 0 0,1 1 0 0 0,-1 0 0 0 0,2 0 0 0 0,-1 1 0 0 0,1-1 0 0 0,8-7 0 0 0,0 3 0 0 0,-3 2 0 0 0,0 0 0 0 0,0-1 0 0 0,-1-1 0 0 0,0 1 0 0 0,9-15 0 0 0,29-32 0 0 0,-45 53 0 0 0,0 0 0 0 0,0 0 0 0 0,1 0 0 0 0,0 0 0 0 0,0 1 0 0 0,0-1 0 0 0,0 1 0 0 0,1 0 0 0 0,-1 1 0 0 0,1-1 0 0 0,0 1 0 0 0,0 0 0 0 0,7-3 0 0 0,-15 5 0 0 0,2 0 0 0 0,1 1 0 0 0,0 0 0 0 0,0 0 0 0 0,0 0 0 0 0,0 0 0 0 0,-1-1 0 0 0,1 1 0 0 0,0 0 0 0 0,0 0 0 0 0,0 0 0 0 0,-1 0 0 0 0,1 0 0 0 0,0 0 0 0 0,0 0 0 0 0,-1 0 0 0 0,1 0 0 0 0,0 0 0 0 0,0 0 0 0 0,0 0 0 0 0,-1 0 0 0 0,1 0 0 0 0,0 0 0 0 0,0 0 0 0 0,-1 0 0 0 0,1 0 0 0 0,0 0 0 0 0,0 0 0 0 0,-1 0 0 0 0,1 0 0 0 0,0 0 0 0 0,0 0 0 0 0,0 0 0 0 0,-1 0 0 0 0,1 1 0 0 0,0-1 0 0 0,0 0 0 0 0,0 0 0 0 0,0 0 0 0 0,-1 0 0 0 0,1 1 0 0 0,0-1 0 0 0,0 0 0 0 0,0 0 0 0 0,0 0 0 0 0,0 1 0 0 0,0-1 0 0 0,-1 0 0 0 0,1 0 0 0 0,-9 7 0 0 0,0 3 0 0 0,-1 0 0 0 0,0-1 0 0 0,0 0 0 0 0,-1 0 0 0 0,-1-2 0 0 0,-17 11 0 0 0,6-9 0 0 0,1-1 0 0 0,-37 7 0 0 0,39-10 0 0 0,-64 11 0 0 0,81-16 0 0 0,-1 0 0 0 0,1 0 0 0 0,0 0 0 0 0,-1 0 0 0 0,1 1 0 0 0,-1-1 0 0 0,1 1 0 0 0,0 0 0 0 0,0-1 0 0 0,-1 2 0 0 0,-3 1 0 0 0,-1 0 0 0 0,-1 1 0 0 0,-46-2 0 0 0,17-1 0 0 0,-28 0 0 0 0,62-1 0 0 0,1 0 0 0 0,0-1 0 0 0,0 1 0 0 0,0-1 0 0 0,-1 1 0 0 0,1-1 0 0 0,0 0 0 0 0,0 0 0 0 0,0 0 0 0 0,0 0 0 0 0,0-1 0 0 0,-4-2 0 0 0,5 2 0 0 0,0 1 0 0 0,0 1 0 0 0,0-1 0 0 0,0 0 0 0 0,0 0 0 0 0,0 1 0 0 0,0-1 0 0 0,-1 1 0 0 0,1 0 0 0 0,0-1 0 0 0,0 1 0 0 0,0 0 0 0 0,-5 1 0 0 0,-32-6 0 0 0,-20-17 0 0 0,45 15 0 0 0,0 2 0 0 0,0-1 0 0 0,-1 2 0 0 0,1 0 0 0 0,-1 1 0 0 0,0 0 0 0 0,-29-1 0 0 0,29 4 0 0 0,4-1 0 0 0,-1 1 0 0 0,1 0 0 0 0,-1 1 0 0 0,1 0 0 0 0,-1 1 0 0 0,1 0 0 0 0,-1 0 0 0 0,1 2 0 0 0,0-1 0 0 0,-11 6 0 0 0,9-4 0 0 0,12-5 0 0 0,0 0 0 0 0,1 0 0 0 0,-1 0 0 0 0,0 0 0 0 0,0 1 0 0 0,0-1 0 0 0,0 0 0 0 0,1 1 0 0 0,-1-1 0 0 0,0 1 0 0 0,1-1 0 0 0,-1 1 0 0 0,0-1 0 0 0,1 1 0 0 0,-1-1 0 0 0,0 1 0 0 0,1 0 0 0 0,-1-1 0 0 0,0 2 0 0 0,-1 0 0 0 0,1-1 0 0 0,-1 1 0 0 0,1-1 0 0 0,-1 1 0 0 0,0-1 0 0 0,1 0 0 0 0,-1 1 0 0 0,0-1 0 0 0,0 0 0 0 0,0 0 0 0 0,0 0 0 0 0,0-1 0 0 0,0 1 0 0 0,-3 0 0 0 0,1 0 0 0 0,0 0 0 0 0,1 1 0 0 0,-1-1 0 0 0,1 0 0 0 0,0 1 0 0 0,-1 0 0 0 0,1 0 0 0 0,0 0 0 0 0,0 0 0 0 0,0 1 0 0 0,-3 3 0 0 0,3 0 0 0 0,3-6 0 0 0,0 1 0 0 0,0 0 0 0 0,-1 0 0 0 0,1-1 0 0 0,0 1 0 0 0,-1 0 0 0 0,1 0 0 0 0,0-1 0 0 0,-1 1 0 0 0,1 0 0 0 0,-1-1 0 0 0,1 1 0 0 0,-1-1 0 0 0,1 1 0 0 0,-1-1 0 0 0,1 1 0 0 0,-1-1 0 0 0,0 1 0 0 0,1-1 0 0 0,-1 1 0 0 0,0-1 0 0 0,0 0 0 0 0,1 1 0 0 0,-1-1 0 0 0,0 0 0 0 0,0 0 0 0 0,1 1 0 0 0,-3-1 0 0 0,-44 33 0 0 0,2 6 0 0 0,44-38 0 0 0,1 0 0 0 0,-1 0 0 0 0,1 0 0 0 0,-1 0 0 0 0,1 0 0 0 0,0 0 0 0 0,0 1 0 0 0,-1-1 0 0 0,1 0 0 0 0,0 0 0 0 0,0 0 0 0 0,0 0 0 0 0,0 0 0 0 0,0 1 0 0 0,0-1 0 0 0,0 0 0 0 0,1 0 0 0 0,0 2 0 0 0,-1 3 0 0 0,0-6 0 0 0,0 1 0 0 0,0 0 0 0 0,0 0 0 0 0,1-1 0 0 0,-1 1 0 0 0,0 0 0 0 0,0 0 0 0 0,0-1 0 0 0,0 1 0 0 0,1 0 0 0 0,-1 0 0 0 0,0-1 0 0 0,1 1 0 0 0,-1 0 0 0 0,1-1 0 0 0,-1 1 0 0 0,1-1 0 0 0,-1 1 0 0 0,1 0 0 0 0,-1-1 0 0 0,1 1 0 0 0,-1-1 0 0 0,1 0 0 0 0,0 1 0 0 0,-1-1 0 0 0,1 1 0 0 0,0-1 0 0 0,-1 0 0 0 0,1 1 0 0 0,0-1 0 0 0,0 0 0 0 0,1 0 0 0 0,-2 1 0 0 0,1-1 0 0 0,-1 0 0 0 0,1 0 0 0 0,-1 0 0 0 0,1 0 0 0 0,-1 0 0 0 0,1 1 0 0 0,-1-1 0 0 0,1 0 0 0 0,-1 0 0 0 0,1 1 0 0 0,-1-1 0 0 0,1 0 0 0 0,-1 1 0 0 0,0-1 0 0 0,1 0 0 0 0,-1 1 0 0 0,1-1 0 0 0,-1 1 0 0 0,0-1 0 0 0,0 0 0 0 0,1 1 0 0 0,-1-1 0 0 0,0 1 0 0 0,0-1 0 0 0,1 1 0 0 0,-1-1 0 0 0,0 1 0 0 0,0-1 0 0 0,0 1 0 0 0,0 0 0 0 0,2 1 0 0 0,-1 0 0 0 0,0-1 0 0 0,1 1 0 0 0,-1-1 0 0 0,1 0 0 0 0,0 1 0 0 0,-1-1 0 0 0,1 0 0 0 0,0 0 0 0 0,0 0 0 0 0,2 1 0 0 0,-1 0 0 0 0,0 0 0 0 0,-1 1 0 0 0,1-1 0 0 0,-1 1 0 0 0,1 0 0 0 0,-1 0 0 0 0,0 0 0 0 0,0 0 0 0 0,0 0 0 0 0,1 4 0 0 0,5 7 0 0 0,-7-14 0 0 0,-1 1 0 0 0,1 0 0 0 0,-1 0 0 0 0,0 0 0 0 0,1 0 0 0 0,-1 0 0 0 0,0 0 0 0 0,1 0 0 0 0,-1 0 0 0 0,0 0 0 0 0,0 0 0 0 0,0 0 0 0 0,0 0 0 0 0,0 0 0 0 0,0 0 0 0 0,0 0 0 0 0,0 0 0 0 0,0 0 0 0 0,0 0 0 0 0,-1 0 0 0 0,0 2 0 0 0,0 0 0 0 0,5 39 0 0 0,1 16 0 0 0,-3-56 0 0 0,-1 0 0 0 0,1 0 0 0 0,-1 0 0 0 0,1 0 0 0 0,0 0 0 0 0,-1 0 0 0 0,1 0 0 0 0,0-1 0 0 0,0 1 0 0 0,0-1 0 0 0,1 1 0 0 0,-1-1 0 0 0,0 0 0 0 0,0 0 0 0 0,1 0 0 0 0,3 1 0 0 0,69 23 0 0 0,-47-17 0 0 0,0-2 0 0 0,40 6 0 0 0,-49-10 0 0 0,-16 0 0 0 0,39-1 0 0 0,-36-2 0 0 0,-1 1 0 0 0,0-1 0 0 0,1 1 0 0 0,-1 0 0 0 0,0 1 0 0 0,1-1 0 0 0,-1 1 0 0 0,0 0 0 0 0,6 2 0 0 0,9 0 0 0 0,303 0 0 0 0,-136 8 0 0 0,-78 5 0 0 0,29 1 0 0 0,73 3-75 0 0,53 14 38 0 0,-205-30 73 0 0,0-3 0 0 0,63-6 0 0 0,-50-13-32 0 0,35-9-4 0 0,-83 19 0 0 0,-1-2 0 0 0,0-1 0 0 0,31-19 0 0 0,-30 16 0 0 0,15-9 0 0 0,-30 16 0 0 0,1 0 0 0 0,0 2 0 0 0,1-1 0 0 0,-1 1 0 0 0,1 0 0 0 0,0 1 0 0 0,0 1 0 0 0,16-4 0 0 0,-26 7 0 0 0,1 0 0 0 0,-1 0 0 0 0,1-1 0 0 0,-1 1 0 0 0,1 0 0 0 0,-1-1 0 0 0,0 1 0 0 0,1-1 0 0 0,-1 0 0 0 0,0 1 0 0 0,1-1 0 0 0,-1 0 0 0 0,0 0 0 0 0,0 0 0 0 0,0 0 0 0 0,1 0 0 0 0,-1 0 0 0 0,0 0 0 0 0,-1 0 0 0 0,1 0 0 0 0,0-1 0 0 0,1-1 0 0 0,10-12 0 0 0,63-20 0 0 0,-36 1 0 0 0,-29 28 0 0 0,0 0 0 0 0,-1-1 0 0 0,0-1 0 0 0,15-14 0 0 0,6-6 0 0 0,-2 7 0 0 0,-7 4 0 0 0,1 1 0 0 0,31-17 0 0 0,-49 32 0 0 0,-1-1 0 0 0,1 0 0 0 0,-1 0 0 0 0,0 0 0 0 0,0 0 0 0 0,0 0 0 0 0,0-1 0 0 0,0 1 0 0 0,3-4 0 0 0,-4 3 0 0 0,0 1 0 0 0,0 0 0 0 0,1 0 0 0 0,-1 0 0 0 0,1 0 0 0 0,-1 0 0 0 0,1 1 0 0 0,0-1 0 0 0,-1 1 0 0 0,1 0 0 0 0,0 0 0 0 0,5-2 0 0 0,6 0 0 0 0,-7 1 0 0 0,-1 0 0 0 0,1 0 0 0 0,-1 0 0 0 0,0-1 0 0 0,12-6 0 0 0,10-6 0 0 0,1 1 0 0 0,61-21 0 0 0,-81 30 0 0 0,0 1 0 0 0,-1-1 0 0 0,1 0 0 0 0,10-9 0 0 0,-13 9 0 0 0,1 0 0 0 0,-1 1 0 0 0,1 0 0 0 0,0 0 0 0 0,0 0 0 0 0,8-2 0 0 0,3 0 0 0 0,1-2 0 0 0,-1 0 0 0 0,18-12 0 0 0,4 0 0 0 0,109-58 0 0 0,-117 60 0 0 0,-21 11 0 0 0,-1 0 0 0 0,0 0 0 0 0,14-14 0 0 0,-16 13 0 0 0,-1 2 0 0 0,1-1 0 0 0,0 1 0 0 0,1 0 0 0 0,15-7 0 0 0,-15 10 0 0 0,-8 3 0 0 0,0 0 0 0 0,0-1 0 0 0,0 1 0 0 0,1 0 0 0 0,-1-1 0 0 0,0 1 0 0 0,0 0 0 0 0,0-1 0 0 0,0 0 0 0 0,0 1 0 0 0,0-1 0 0 0,0 1 0 0 0,0-1 0 0 0,0 0 0 0 0,0 0 0 0 0,-1 0 0 0 0,1 0 0 0 0,0 1 0 0 0,0-1 0 0 0,-1 0 0 0 0,1 0 0 0 0,-1 0 0 0 0,1 0 0 0 0,-1-1 0 0 0,1 1 0 0 0,-1 0 0 0 0,1 0 0 0 0,-1 0 0 0 0,0-2 0 0 0,1 2 0 0 0,-1-1 0 0 0,0 1 0 0 0,1 0 0 0 0,-1-1 0 0 0,1 1 0 0 0,-1 0 0 0 0,1 0 0 0 0,0-1 0 0 0,-1 1 0 0 0,1 0 0 0 0,0 0 0 0 0,0 0 0 0 0,0 0 0 0 0,0 0 0 0 0,0 0 0 0 0,0 0 0 0 0,0 0 0 0 0,0 0 0 0 0,0 1 0 0 0,1-1 0 0 0,-1 0 0 0 0,0 1 0 0 0,0-1 0 0 0,1 1 0 0 0,-1-1 0 0 0,0 1 0 0 0,1 0 0 0 0,1-1 0 0 0,21-9 0 0 0,-24 9 0 0 0,1 0 0 0 0,0 1 0 0 0,0-1 0 0 0,0 0 0 0 0,0 0 0 0 0,0 1 0 0 0,-1-1 0 0 0,1 0 0 0 0,0 0 0 0 0,-1 0 0 0 0,1 0 0 0 0,-1 0 0 0 0,1 0 0 0 0,-1 0 0 0 0,1 0 0 0 0,-1-1 0 0 0,0 1 0 0 0,0 0 0 0 0,1 0 0 0 0,-1-1 0 0 0,0 1 0 0 0,0 0 0 0 0,0 0 0 0 0,0 0 0 0 0,0 1 0 0 0,1-1 0 0 0,-1 0 0 0 0,0 0 0 0 0,1 1 0 0 0,-1-1 0 0 0,0 0 0 0 0,1 1 0 0 0,-1-1 0 0 0,1 0 0 0 0,-1 1 0 0 0,1-1 0 0 0,-1 0 0 0 0,1 1 0 0 0,-1-1 0 0 0,1 1 0 0 0,0-1 0 0 0,-1 1 0 0 0,1-1 0 0 0,0 1 0 0 0,-1 0 0 0 0,1-1 0 0 0,0 1 0 0 0,0 0 0 0 0,-1 0 0 0 0,1-1 0 0 0,0 1 0 0 0,0 0 0 0 0,0 0 0 0 0,-1 0 0 0 0,1 0 0 0 0,1 0 0 0 0,-1 0 0 0 0,1 0 0 0 0,-1-1 0 0 0,0 1 0 0 0,0 0 0 0 0,0-1 0 0 0,0 1 0 0 0,0-1 0 0 0,0 1 0 0 0,0-1 0 0 0,0 1 0 0 0,0-1 0 0 0,-1 0 0 0 0,1 0 0 0 0,0 1 0 0 0,0-1 0 0 0,0 0 0 0 0,-1 0 0 0 0,1 0 0 0 0,0 0 0 0 0,-1 0 0 0 0,1 0 0 0 0,-1 0 0 0 0,1 0 0 0 0,-1 0 0 0 0,0 0 0 0 0,1 0 0 0 0,-1 0 0 0 0,0-2 0 0 0,1 2 0 0 0,-1 0 0 0 0,0-1 0 0 0,0 1 0 0 0,1 0 0 0 0,-1 0 0 0 0,1 0 0 0 0,-1-1 0 0 0,1 1 0 0 0,-1 0 0 0 0,1 0 0 0 0,0 0 0 0 0,0 0 0 0 0,-1 0 0 0 0,1 0 0 0 0,0 0 0 0 0,0 0 0 0 0,0 1 0 0 0,0-1 0 0 0,0 0 0 0 0,0 1 0 0 0,0-1 0 0 0,2 0 0 0 0,-2 0 0 0 0,0 0 0 0 0,1 1 0 0 0,-1-1 0 0 0,0 0 0 0 0,0 0 0 0 0,0 0 0 0 0,0 0 0 0 0,0 0 0 0 0,0 0 0 0 0,0 0 0 0 0,0 0 0 0 0,0 0 0 0 0,-1 0 0 0 0,1 0 0 0 0,0-1 0 0 0,0-1 0 0 0,8-12 0 0 0,34-22 0 0 0,-39 32 0 0 0,0 0 0 0 0,0 0 0 0 0,1 1 0 0 0,0 0 0 0 0,7-6 0 0 0,-9 8 0 0 0,-2 1 0 0 0,-1 0 0 0 0,1 0 0 0 0,0 0 0 0 0,0 0 0 0 0,-1 0 0 0 0,1 0 0 0 0,-1-1 0 0 0,1 1 0 0 0,-1 0 0 0 0,1 0 0 0 0,-1 0 0 0 0,0-1 0 0 0,0 1 0 0 0,1 0 0 0 0,-1 0 0 0 0,0-1 0 0 0,0 1 0 0 0,0 0 0 0 0,0-1 0 0 0,-1-1 0 0 0,1-4 0 0 0,50-85 0 0 0,-44 64 0 0 0,-3 3 0 0 0,3 2 0 0 0,-1 0 0 0 0,-2 0 0 0 0,0-1 0 0 0,0-24 0 0 0,10-44 0 0 0,-13 59 0 0 0,1 0 0 0 0,2 0 0 0 0,9-44 0 0 0,-10 62 0 0 0,7-24 0 0 0,-2 16 0 0 0,-6 17 0 0 0,0 0 0 0 0,1 0 0 0 0,0 0 0 0 0,0 0 0 0 0,1 1 0 0 0,-1-1 0 0 0,1 0 0 0 0,0 1 0 0 0,7-9 0 0 0,-9 14 0 0 0,0-1 0 0 0,0 0 0 0 0,0 0 0 0 0,-1 0 0 0 0,1 0 0 0 0,0 0 0 0 0,0 0 0 0 0,-1-1 0 0 0,1 1 0 0 0,0 0 0 0 0,-1 0 0 0 0,1 0 0 0 0,-1-1 0 0 0,0 1 0 0 0,1 0 0 0 0,-1-1 0 0 0,0-1 0 0 0,0 2 0 0 0,0-1 0 0 0,1 1 0 0 0,-1-1 0 0 0,0 1 0 0 0,1 0 0 0 0,-1-1 0 0 0,1 1 0 0 0,-1 0 0 0 0,1-1 0 0 0,0 1 0 0 0,-1 0 0 0 0,1 0 0 0 0,0-1 0 0 0,0 1 0 0 0,0 0 0 0 0,0 0 0 0 0,0 0 0 0 0,0 0 0 0 0,0 0 0 0 0,2-1 0 0 0,-2 2 0 0 0,1-1 0 0 0,-1 0 0 0 0,0 1 0 0 0,0-1 0 0 0,0 0 0 0 0,0 0 0 0 0,0 0 0 0 0,0 0 0 0 0,0 0 0 0 0,-1 0 0 0 0,1 0 0 0 0,0 0 0 0 0,-1 0 0 0 0,1 0 0 0 0,0-2 0 0 0,0 1 0 0 0,0-1 0 0 0,1 1 0 0 0,-1 0 0 0 0,0 0 0 0 0,1 1 0 0 0,-1-1 0 0 0,1 0 0 0 0,0 0 0 0 0,-1 1 0 0 0,1-1 0 0 0,0 1 0 0 0,0-1 0 0 0,3 0 0 0 0,3-7 0 0 0,-7 7 0 0 0,0-1 0 0 0,1 1 0 0 0,0 0 0 0 0,0 0 0 0 0,-1 0 0 0 0,1 0 0 0 0,0 0 0 0 0,0 1 0 0 0,1-1 0 0 0,-1 1 0 0 0,0-1 0 0 0,0 1 0 0 0,1 0 0 0 0,-1 0 0 0 0,6-2 0 0 0,11 2 0 0 0,-15 1 0 0 0,1-1 0 0 0,-1 1 0 0 0,0 0 0 0 0,1 0 0 0 0,-1 0 0 0 0,1 1 0 0 0,-1-1 0 0 0,0 1 0 0 0,0 0 0 0 0,1 0 0 0 0,-1 1 0 0 0,0-1 0 0 0,0 1 0 0 0,4 2 0 0 0,-3-1 0 0 0,-4-2 0 0 0,0-1 0 0 0,1 1 0 0 0,-1 0 0 0 0,0 0 0 0 0,0-1 0 0 0,0 1 0 0 0,0 0 0 0 0,0 0 0 0 0,0 0 0 0 0,0 0 0 0 0,0 0 0 0 0,0 0 0 0 0,0 1 0 0 0,0-1 0 0 0,-1 0 0 0 0,1 0 0 0 0,-1 1 0 0 0,1-1 0 0 0,-1 0 0 0 0,1 3 0 0 0,3 1 0 0 0,0 0 0 0 0,0 0 0 0 0,0 0 0 0 0,0-1 0 0 0,1 1 0 0 0,0-1 0 0 0,0 0 0 0 0,8 5 0 0 0,-11-8 0 0 0,11 20 0 0 0,-13-19 0 0 0,0-1 0 0 0,1 1 0 0 0,-1-1 0 0 0,1 0 0 0 0,0 1 0 0 0,-1-1 0 0 0,1 0 0 0 0,0 1 0 0 0,0-1 0 0 0,0 0 0 0 0,0 0 0 0 0,0 0 0 0 0,0 0 0 0 0,0 0 0 0 0,2 1 0 0 0,1 0 0 0 0,-1-1 0 0 0,0 1 0 0 0,0 0 0 0 0,0 0 0 0 0,0 0 0 0 0,0 0 0 0 0,0 1 0 0 0,0-1 0 0 0,-1 1 0 0 0,1-1 0 0 0,-1 1 0 0 0,0 0 0 0 0,0 0 0 0 0,0 0 0 0 0,0 0 0 0 0,2 7 0 0 0,9 6 0 0 0,4 9 0 0 0,2 1 0 0 0,-17-24 0 0 0,0 0 0 0 0,0 0 0 0 0,0 0 0 0 0,-1 0 0 0 0,1 0 0 0 0,-1 0 0 0 0,1 1 0 0 0,-1-1 0 0 0,0 0 0 0 0,0 1 0 0 0,0-1 0 0 0,2 5 0 0 0,-3-6 0 0 0,0 0 0 0 0,0 0 0 0 0,1 0 0 0 0,-1 0 0 0 0,1 0 0 0 0,-1 0 0 0 0,1 0 0 0 0,-1-1 0 0 0,1 1 0 0 0,-1 0 0 0 0,1 0 0 0 0,0-1 0 0 0,-1 1 0 0 0,1 0 0 0 0,0-1 0 0 0,0 1 0 0 0,-1-1 0 0 0,1 1 0 0 0,2 0 0 0 0,-2 0 0 0 0,-1-1 0 0 0,1 0 0 0 0,0 1 0 0 0,0-1 0 0 0,-1 1 0 0 0,1-1 0 0 0,0 1 0 0 0,0 0 0 0 0,-1-1 0 0 0,1 1 0 0 0,-1 0 0 0 0,1-1 0 0 0,-1 1 0 0 0,1 0 0 0 0,-1 0 0 0 0,1-1 0 0 0,-1 1 0 0 0,0 0 0 0 0,1 0 0 0 0,-1 0 0 0 0,0 0 0 0 0,0-1 0 0 0,1 1 0 0 0,-1 0 0 0 0,0 0 0 0 0,0 0 0 0 0,0 1 0 0 0,9 45 0 0 0,0-26 0 0 0,-11 25 0 0 0,2-42 0 0 0,-1 1 0 0 0,1-1 0 0 0,0 1 0 0 0,0-1 0 0 0,0 0 0 0 0,1 1 0 0 0,0-1 0 0 0,-1 1 0 0 0,2-1 0 0 0,-1 0 0 0 0,0 0 0 0 0,3 5 0 0 0,-3-6 0 0 0,-1 0 0 0 0,0 0 0 0 0,0 0 0 0 0,0 0 0 0 0,0 0 0 0 0,0 0 0 0 0,0 0 0 0 0,-1 0 0 0 0,1 0 0 0 0,-3 5 0 0 0,-1 17 0 0 0,3-22 0 0 0,1 0 0 0 0,0 0 0 0 0,-1 0 0 0 0,0 0 0 0 0,1 0 0 0 0,-1 0 0 0 0,-1 0 0 0 0,1-1 0 0 0,-2 4 0 0 0,-5 24 0 0 0,8-28 0 0 0,-1 0 0 0 0,1 0 0 0 0,-1 0 0 0 0,1-1 0 0 0,-1 1 0 0 0,1 0 0 0 0,-1 0 0 0 0,0 0 0 0 0,0 0 0 0 0,0-1 0 0 0,0 1 0 0 0,0 0 0 0 0,-1-1 0 0 0,0 2 0 0 0,0-1 0 0 0,1 0 0 0 0,-1-1 0 0 0,1 1 0 0 0,0 0 0 0 0,0 0 0 0 0,0-1 0 0 0,0 1 0 0 0,0 0 0 0 0,0 0 0 0 0,1 0 0 0 0,-1 0 0 0 0,1 1 0 0 0,-1-1 0 0 0,1 2 0 0 0,-2-1 0 0 0,1-1 0 0 0,-1 1 0 0 0,1-1 0 0 0,-1 0 0 0 0,0 0 0 0 0,0 0 0 0 0,0 0 0 0 0,0 0 0 0 0,0 0 0 0 0,-4 2 0 0 0,-47 37-240 0 0,48-39-44 0 0,1-1-1 0 0,-1 1 1 0 0,1 1 0 0 0,-1-1 0 0 0,1 1-1 0 0,0-1 1 0 0,0 1 0 0 0,-5 5 0 0 0,-22 14-2051 0 0,15-8 302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7:49.2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2371 1862 12528 0 0,'-1'-10'220'0'0,"1"0"0"0"0,0 1 0 0 0,1-1 0 0 0,0 0 0 0 0,1 1 0 0 0,0-1 0 0 0,0 1 0 0 0,1-1 0 0 0,0 1 0 0 0,1 0 0 0 0,0 0 0 0 0,0 0 0 0 0,1 1 1 0 0,0 0-1 0 0,0 0 0 0 0,1 0 0 0 0,0 0 0 0 0,13-12 0 0 0,53-52 804 0 0,-68 69-979 0 0,1 0 0 0 0,-1 0-1 0 0,1 1 1 0 0,-1-1 0 0 0,1 1 0 0 0,0 0 0 0 0,0 0 0 0 0,0 1 0 0 0,0-1 0 0 0,0 1 0 0 0,0 0-1 0 0,8 0 1 0 0,51 0 566 0 0,-62 2-586 0 0,-1-1-1 0 0,1 0 1 0 0,0 1-1 0 0,0-1 0 0 0,-1 1 1 0 0,1-1-1 0 0,0 1 1 0 0,-1 0-1 0 0,1 0 1 0 0,0 0-1 0 0,-1 0 0 0 0,1 0 1 0 0,-1 0-1 0 0,0 0 1 0 0,1 0-1 0 0,-1 1 0 0 0,0-1 1 0 0,0 1-1 0 0,0-1 1 0 0,0 1-1 0 0,0-1 0 0 0,2 3 1 0 0,0 2 73 0 0,11 12 165 0 0,0 1 0 0 0,-1 0-1 0 0,-1 2 1 0 0,-1-1 0 0 0,8 23-1 0 0,-13-24-100 0 0,-2 0-1 0 0,0 1 0 0 0,1 24 1 0 0,-3-28-72 0 0,2 18 43 0 0,-2-1 0 0 0,-1 1 0 0 0,-1 0-1 0 0,-2-1 1 0 0,-2 1 0 0 0,-15 65 0 0 0,8-72-47 0 0,-1 0 0 0 0,-1-1 0 0 0,-2 0 0 0 0,-24 33 1 0 0,23-36-10 0 0,-4 2 72 0 0,0-2 0 0 0,-1 0 1 0 0,-2-1-1 0 0,0-2 0 0 0,-46 32 1 0 0,3-20 207 0 0,49-23-265 0 0,0-1 0 0 0,-1-1 0 0 0,0 0 0 0 0,0-1 0 0 0,-1-1 0 0 0,0-1 0 0 0,1-1 0 0 0,-1 0 0 0 0,-1-1 0 0 0,1-1 0 0 0,0-1 0 0 0,0-1 0 0 0,0-1 0 0 0,-29-5 0 0 0,3-14 100 0 0,21 8-115 0 0,2 1-2 0 0,0 0 1 0 0,1-2-1 0 0,1 0 0 0 0,0-1 0 0 0,1-1 0 0 0,1-1 0 0 0,-24-28 1 0 0,26 23-8 0 0,0-1 1 0 0,2 0 0 0 0,1-1-1 0 0,1 0 1 0 0,1-1-1 0 0,1-1 1 0 0,-9-37 0 0 0,16 54-57 0 0,2 1 1 0 0,-1-1 0 0 0,1 0-1 0 0,0 0 1 0 0,1 0-1 0 0,0 1 1 0 0,1-1-1 0 0,-1 0 1 0 0,2 0 0 0 0,-1 1-1 0 0,1-1 1 0 0,0 1-1 0 0,1-1 1 0 0,0 1-1 0 0,1 0 1 0 0,-1 0 0 0 0,2 0-1 0 0,-1 0 1 0 0,1 1-1 0 0,10-13 1 0 0,-9 13 10 0 0,-4 4-3 0 0,1 0 1 0 0,0-1-1 0 0,-1 1 0 0 0,1 1 0 0 0,1-1 0 0 0,-1 0 1 0 0,0 1-1 0 0,0-1 0 0 0,1 1 0 0 0,0 0 1 0 0,-1 0-1 0 0,1 1 0 0 0,0-1 0 0 0,5-1 0 0 0,10-3 83 0 0,0 1 0 0 0,1 0-1 0 0,-1 2 1 0 0,1 0 0 0 0,0 1-1 0 0,21 1 1 0 0,-26 1-42 0 0,0 1 0 0 0,0 0-1 0 0,0 1 1 0 0,-1 1 0 0 0,1 0 0 0 0,-1 1 0 0 0,1 0 0 0 0,-1 1-1 0 0,15 9 1 0 0,-26-13-51 0 0,-1 1-1 0 0,1 0 1 0 0,-1 0-1 0 0,1 0 1 0 0,-1 0 0 0 0,0 0-1 0 0,0 1 1 0 0,0-1-1 0 0,2 4 1 0 0,14 13 54 0 0,3-5-8 0 0,-16-12-41 0 0,0 0 1 0 0,0 1-1 0 0,-1 0 1 0 0,1 0-1 0 0,-1 1 0 0 0,0-1 1 0 0,0 1-1 0 0,0 0 1 0 0,-1 0-1 0 0,6 8 0 0 0,0 15 48 0 0,26 38 108 0 0,-29-53-123 0 0,-1 1 0 0 0,-1-1 0 0 0,0 1 0 0 0,-1 0 0 0 0,-1 1 0 0 0,0-1 0 0 0,0 0 0 0 0,-2 1 0 0 0,1-1 0 0 0,-3 20 0 0 0,0-29-27 0 0,0 0 0 0 0,0 0 0 0 0,0 0 0 0 0,0 0 0 0 0,-1-1 0 0 0,1 1 0 0 0,-1-1 0 0 0,0 0 0 0 0,0 1 0 0 0,0-1 0 0 0,-1-1 0 0 0,1 1 1 0 0,-1 0-1 0 0,0-1 0 0 0,-5 3 0 0 0,-3 4 30 0 0,-1-1-24 0 0,-1 1 0 0 0,0-2-1 0 0,0 0 1 0 0,-1-1 0 0 0,0 0 0 0 0,0-1 0 0 0,-1-1 0 0 0,1 0 0 0 0,-1-1 0 0 0,-24 1 0 0 0,12-2-6 0 0,-1-2 0 0 0,1 0 1 0 0,-1-2-1 0 0,1-2 0 0 0,-31-7 1 0 0,52 9-25 0 0,1 0 0 0 0,-1-1 1 0 0,1 0-1 0 0,0 0 0 0 0,-1 0 1 0 0,-8-8-1 0 0,-12-6 11 0 0,-1 3 20 0 0,2-1 1 0 0,0-1-1 0 0,-26-21 0 0 0,-5-13 4 0 0,-79-87-1 0 0,94 92-20 0 0,30 34-4 0 0,1-1 1 0 0,1 0 0 0 0,0-1 0 0 0,1 0-1 0 0,0-1 1 0 0,1 0 0 0 0,1 0 0 0 0,0 0 0 0 0,1-1-1 0 0,-7-24 1 0 0,-2-27-8 0 0,9 48-2 0 0,1-1 0 0 0,1 0 0 0 0,1-1 0 0 0,0 1-1 0 0,2 0 1 0 0,0-1 0 0 0,1 1 0 0 0,1-1 0 0 0,4-23 0 0 0,-3 37-1 0 0,0-1 0 0 0,1 1 1 0 0,-1 0-1 0 0,1-1 0 0 0,0 1 0 0 0,1 1 1 0 0,0-1-1 0 0,0 0 0 0 0,8-8 1 0 0,12-17 23 0 0,-21 27-18 0 0,0 1 0 0 0,0 0 0 0 0,1 0 0 0 0,-1 0 0 0 0,1 0 0 0 0,7-4 0 0 0,17-14 24 0 0,-23 16-21 0 0,-3 2-6 0 0,0 1 1 0 0,0 0-1 0 0,1-1 1 0 0,-1 1-1 0 0,1 0 1 0 0,-1 0-1 0 0,1 1 1 0 0,0-1-1 0 0,0 0 0 0 0,-1 1 1 0 0,1 0-1 0 0,0-1 1 0 0,0 1-1 0 0,0 1 1 0 0,1-1-1 0 0,2 0 1 0 0,21-6 53 0 0,0 2 0 0 0,0 1 0 0 0,0 2 0 0 0,1 0 0 0 0,-1 2 0 0 0,1 1 0 0 0,49 8 0 0 0,-67-6-38 0 0,1 0 0 0 0,-1 1 0 0 0,0 0 0 0 0,0 0 0 0 0,-1 1 0 0 0,0 1 0 0 0,0 0 0 0 0,0 0 0 0 0,0 0 0 0 0,-1 1 0 0 0,0 1 0 0 0,0-1 0 0 0,-1 1 0 0 0,0 0 0 0 0,-1 1 0 0 0,10 15 0 0 0,-8-8 19 0 0,-1-1 0 0 0,0 1 0 0 0,-1 0-1 0 0,-1 0 1 0 0,0 1 0 0 0,-2 0 0 0 0,0 0 0 0 0,0 0 0 0 0,-2 0 0 0 0,0 17 0 0 0,-1-18-25 0 0,1-5-3 0 0,0 0 1 0 0,-1 0 0 0 0,0 1-1 0 0,-1-1 1 0 0,0 0 0 0 0,-1 0-1 0 0,-1 0 1 0 0,1-1 0 0 0,-1 1-1 0 0,-1 0 1 0 0,0-1 0 0 0,-1 0-1 0 0,-7 12 1 0 0,-30 39-8 0 0,25-35 0 0 0,-1-1 0 0 0,0-1 0 0 0,-38 36 0 0 0,-10 8 0 0 0,52-52 0 0 0,0 0 0 0 0,-2-1 0 0 0,0-1 0 0 0,0 0 0 0 0,-1-1 0 0 0,-23 13 0 0 0,-1-2 0 0 0,32-18 0 0 0,0-1 0 0 0,0 0 0 0 0,-1 0 0 0 0,0-1 0 0 0,1 0 0 0 0,-13 3 0 0 0,-36 7 0 0 0,31-7 0 0 0,0 0 0 0 0,-1-1 0 0 0,1-2 0 0 0,-1-1 0 0 0,0-1 0 0 0,-51-3 0 0 0,66-3 0 0 0,-1 0 0 0 0,1 0 0 0 0,1-1 0 0 0,-1 0 0 0 0,1-1 0 0 0,0-1 0 0 0,0 0 0 0 0,-15-12 0 0 0,-23-13 0 0 0,30 19 0 0 0,0-1 0 0 0,2 0 0 0 0,0-2 0 0 0,0 0 0 0 0,-26-32 0 0 0,11 7 0 0 0,-44-72 0 0 0,72 103 0 0 0,0 0 0 0 0,0-1 0 0 0,1 0 0 0 0,1 0 0 0 0,-1 0 0 0 0,2 0 0 0 0,0 0 0 0 0,-1-14 0 0 0,1-97 0 0 0,3 70 0 0 0,-1 47 0 0 0,0-1 0 0 0,1 1 0 0 0,0 0 0 0 0,0-1 0 0 0,1 1 0 0 0,-1 0 0 0 0,1 0 0 0 0,0 0 0 0 0,0 0 0 0 0,4-6 0 0 0,3-6 0 0 0,1-3 0 0 0,1 0 0 0 0,2 0 0 0 0,21-26 0 0 0,3-5 0 0 0,-26 36 0 0 0,1 0 0 0 0,0 1 0 0 0,0 0 0 0 0,2 2 0 0 0,-1-1 0 0 0,2 1 0 0 0,-1 1 0 0 0,2 1 0 0 0,-1 0 0 0 0,1 1 0 0 0,1 1 0 0 0,0 0 0 0 0,0 1 0 0 0,24-6 0 0 0,-6 5 0 0 0,1 0 0 0 0,1 3 0 0 0,-1 1 0 0 0,1 2 0 0 0,-1 1 0 0 0,46 5 0 0 0,-70-3 0 0 0,0 0 0 0 0,-1 1 0 0 0,1 0 0 0 0,-1 1 0 0 0,0 1 0 0 0,0-1 0 0 0,0 2 0 0 0,0 0 0 0 0,0 0 0 0 0,-1 1 0 0 0,0 0 0 0 0,0 0 0 0 0,-1 1 0 0 0,0 1 0 0 0,0 0 0 0 0,-1 0 0 0 0,0 0 0 0 0,0 1 0 0 0,-1 1 0 0 0,12 18 0 0 0,-6-3 0 0 0,-1 1 0 0 0,-2 0 0 0 0,0 0 0 0 0,-2 1 0 0 0,-1 0 0 0 0,-1 0 0 0 0,-1 1 0 0 0,-1 0 0 0 0,-2 0 0 0 0,-1 0 0 0 0,-1 0 0 0 0,-1 0 0 0 0,-2-1 0 0 0,-7 33 0 0 0,6-45 0 0 0,-1 0 0 0 0,-1-1 0 0 0,-11 22 0 0 0,0-1 0 0 0,1-6 0 0 0,-1-1 0 0 0,-2-1 0 0 0,-1-1 0 0 0,-36 39 0 0 0,29-40 0 0 0,-1 0 0 0 0,-1-2 0 0 0,-1-1 0 0 0,-1-1 0 0 0,0-2 0 0 0,-49 22 0 0 0,55-31 0 0 0,0-1 0 0 0,-1-1 0 0 0,0-2 0 0 0,0 0 0 0 0,-1-1 0 0 0,1-2 0 0 0,-1-1 0 0 0,0-1 0 0 0,0-1 0 0 0,0-2 0 0 0,1 0 0 0 0,-35-8 0 0 0,42 3 0 0 0,0 0 0 0 0,1-2 0 0 0,0 0 0 0 0,-21-14 0 0 0,-13-5 0 0 0,34 17 0 0 0,0 0 0 0 0,1-1 0 0 0,0-1 0 0 0,1-1 0 0 0,-26-28 0 0 0,28 28 0 0 0,2-1 0 0 0,0-1 0 0 0,2 0 0 0 0,0 0 0 0 0,0-1 0 0 0,2 0 0 0 0,-10-27 0 0 0,4 10 0 0 0,7 18 0 0 0,1-1 0 0 0,1 0 0 0 0,1 1 0 0 0,0-2 0 0 0,-2-28 0 0 0,5 36 0 0 0,0 0 0 0 0,1 0 0 0 0,1 0 0 0 0,0 1 0 0 0,0-1 0 0 0,1 0 0 0 0,0 1 0 0 0,0-1 0 0 0,1 1 0 0 0,0 0 0 0 0,8-15 0 0 0,11-15 0 0 0,-11 18 0 0 0,2 0 0 0 0,0 1 0 0 0,21-26 0 0 0,-14 23 0 0 0,-8 9 0 0 0,0 0 0 0 0,1 0 0 0 0,0 2 0 0 0,1-1 0 0 0,1 2 0 0 0,26-17 0 0 0,-10 13 0 0 0,1 1 0 0 0,0 1 0 0 0,34-7 0 0 0,-49 15 0 0 0,0 0 0 0 0,0 2 0 0 0,0 0 0 0 0,0 1 0 0 0,0 0 0 0 0,1 2 0 0 0,-1 0 0 0 0,0 1 0 0 0,1 1 0 0 0,-1 0 0 0 0,0 1 0 0 0,26 9 0 0 0,-35-8 0 0 0,0 0 0 0 0,-1 1 0 0 0,0 0 0 0 0,0 1 0 0 0,0 0 0 0 0,-1 0 0 0 0,0 0 0 0 0,0 1 0 0 0,0-1 0 0 0,-1 1 0 0 0,0 1 0 0 0,8 14 0 0 0,-2 0 0 0 0,0 1 0 0 0,-1 1 0 0 0,8 32 0 0 0,-12-37 0 0 0,0 2 0 0 0,0 0 0 0 0,-2 0 0 0 0,0 0 0 0 0,-1 0 0 0 0,0 25 0 0 0,-2 28 0 0 0,1-28 0 0 0,-7 77 0 0 0,-12-62 0 0 0,4-23 0 0 0,10-30 0 0 0,0 0 0 0 0,-1 0 0 0 0,0 0 0 0 0,0 0 0 0 0,-1 0 0 0 0,-8 10 0 0 0,-7 11 0 0 0,13-18 0 0 0,1-1 0 0 0,-1 1 0 0 0,-1-1 0 0 0,0-1 0 0 0,0 1 0 0 0,-1-1 0 0 0,-1-1 0 0 0,1 0 0 0 0,-1 0 0 0 0,0-1 0 0 0,-16 9 0 0 0,-24 12 0 0 0,42-22 0 0 0,0 0 0 0 0,-1-1 0 0 0,0-1 0 0 0,0 1 0 0 0,-12 3 0 0 0,1-3 0 0 0,0 0 0 0 0,0-1 0 0 0,-38 3 0 0 0,49-7 0 0 0,0 0 0 0 0,0 0 0 0 0,0 0 0 0 0,1-1 0 0 0,-1 0 0 0 0,0-1 0 0 0,0 0 0 0 0,1-1 0 0 0,-1 1 0 0 0,1-2 0 0 0,-12-5 0 0 0,-17-18 0 0 0,1-2 0 0 0,-34-37 0 0 0,53 50 0 0 0,10 8 0 0 0,1 1 0 0 0,0-1 0 0 0,0-1 0 0 0,1 1 0 0 0,-9-18 0 0 0,-15-25 0 0 0,6 20 0 0 0,-36-65 0 0 0,54 84 0 0 0,0-1 0 0 0,1 1 0 0 0,0-1 0 0 0,-3-20 0 0 0,-3-8 0 0 0,7 24 0 0 0,0 0 0 0 0,0 0 0 0 0,2 0 0 0 0,0 0 0 0 0,2-20 0 0 0,0 4 0 0 0,0 23 0 0 0,0 0 0 0 0,1 0 0 0 0,0 0 0 0 0,0 1 0 0 0,1-1 0 0 0,1 1 0 0 0,0 0 0 0 0,0 0 0 0 0,10-15 0 0 0,10-25 0 0 0,20-27 0 0 0,-19 35 0 0 0,-17 29 0 0 0,-1 1 0 0 0,2 0 0 0 0,0 0 0 0 0,0 0 0 0 0,1 1 0 0 0,0 1 0 0 0,1 0 0 0 0,0 0 0 0 0,0 1 0 0 0,1 1 0 0 0,22-12 0 0 0,4-3 0 0 0,-31 18 0 0 0,-1-1 0 0 0,1 2 0 0 0,0-1 0 0 0,0 1 0 0 0,0 0 0 0 0,0 1 0 0 0,12-3 0 0 0,43-10 0 0 0,-41 10 0 0 0,0 0 0 0 0,0 1 0 0 0,1 1 0 0 0,30-1 0 0 0,-44 5 0 0 0,-1-1 0 0 0,1 1 0 0 0,-1 1 0 0 0,1 0 0 0 0,-1 0 0 0 0,0 0 0 0 0,0 0 0 0 0,0 1 0 0 0,0 1 0 0 0,0-1 0 0 0,-1 1 0 0 0,1 0 0 0 0,-1 1 0 0 0,0-1 0 0 0,0 1 0 0 0,10 11 0 0 0,3 0 0 0 0,-14-13 0 0 0,0 1 0 0 0,0 0 0 0 0,-1 0 0 0 0,1 0 0 0 0,-1 1 0 0 0,4 4 0 0 0,3 7 0 0 0,-2-1 0 0 0,0 2 0 0 0,-1-1 0 0 0,-1 1 0 0 0,-1 0 0 0 0,6 20 0 0 0,7 33 0 0 0,-10-44 0 0 0,-2 0 0 0 0,-1 1 0 0 0,-1-1 0 0 0,2 52 0 0 0,-6-43 0 0 0,-3 0 0 0 0,0-1 0 0 0,-3 1 0 0 0,-14 57 0 0 0,16-82 0 0 0,2-1 0 0 0,-2 0 0 0 0,1-1 0 0 0,-1 1 0 0 0,-1-1 0 0 0,0 0 0 0 0,0 0 0 0 0,-10 14 0 0 0,-5 4 0 0 0,14-18 0 0 0,0 0 0 0 0,-1 0 0 0 0,0-1 0 0 0,0 0 0 0 0,-12 10 0 0 0,-54 46 0 0 0,54-50 0 0 0,7-5 0 0 0,1-1 0 0 0,-2 1 0 0 0,1-2 0 0 0,-24 10 0 0 0,8-7 0 0 0,0-1 0 0 0,-1-1 0 0 0,-35 4 0 0 0,53-10 0 0 0,0 0 0 0 0,1-1 0 0 0,-1 0 0 0 0,0 0 0 0 0,0-1 0 0 0,1 0 0 0 0,-1-1 0 0 0,1 0 0 0 0,-1 0 0 0 0,1-1 0 0 0,0-1 0 0 0,0 1 0 0 0,-11-7 0 0 0,-3-5 0 0 0,10 8 0 0 0,1-1 0 0 0,0 0 0 0 0,1-1 0 0 0,-14-13 0 0 0,-23-27 0 0 0,31 32 0 0 0,0 0 0 0 0,1-2 0 0 0,-27-38 0 0 0,28 31 0 0 0,1-1 0 0 0,1 0 0 0 0,1-1 0 0 0,2 0 0 0 0,-10-40 0 0 0,16 48 0 0 0,1 1 0 0 0,0-1 0 0 0,1 0 0 0 0,1 1 0 0 0,1-1 0 0 0,1 0 0 0 0,1 0 0 0 0,1 0 0 0 0,5-20 0 0 0,-5 31 0 0 0,0-1 0 0 0,1 1 0 0 0,0 0 0 0 0,1 1 0 0 0,0-1 0 0 0,8-11 0 0 0,10-17 0 0 0,-10 17 0 0 0,1 1 0 0 0,0-1 0 0 0,1 2 0 0 0,1 0 0 0 0,1 1 0 0 0,26-20 0 0 0,-42 37 0 0 0,3-4 0 0 0,0 1 0 0 0,0-1 0 0 0,1 1 0 0 0,0 0 0 0 0,-1 0 0 0 0,1 1 0 0 0,0 0 0 0 0,0 0 0 0 0,1 0 0 0 0,-1 0 0 0 0,6 0 0 0 0,33-11 0 0 0,-34 9 0 0 0,-1 1 0 0 0,1 0 0 0 0,-1 0 0 0 0,1 1 0 0 0,0 1 0 0 0,14-1 0 0 0,59 6 0 0 0,-75-3 0 0 0,0 0 0 0 0,0 1 0 0 0,0 0 0 0 0,0 0 0 0 0,0 0 0 0 0,0 1 0 0 0,-1 0 0 0 0,14 8 0 0 0,69 46 0 0 0,-85-54 0 0 0,0 1 0 0 0,0 0 0 0 0,-1 0 0 0 0,0 1 0 0 0,0-1 0 0 0,0 1 0 0 0,0 0 0 0 0,-1 0 0 0 0,6 11 0 0 0,4 5 0 0 0,11 36 0 0 0,-14-40 0 0 0,-1 1 0 0 0,-2 1 0 0 0,1-1 0 0 0,-2 1 0 0 0,-1 0 0 0 0,4 22 0 0 0,0 78 0 0 0,-8-112 0 0 0,0 0 0 0 0,0 0 0 0 0,-1 0 0 0 0,1 0 0 0 0,-2 0 0 0 0,1 0 0 0 0,-1 0 0 0 0,0 0 0 0 0,-1-1 0 0 0,1 1 0 0 0,-1 0 0 0 0,-1 0 0 0 0,1-1 0 0 0,-5 8 0 0 0,-1 4 0 0 0,-14 22 0 0 0,-96 89 0 0 0,111-121 0 0 0,0 1 0 0 0,0-1 0 0 0,-1-1 0 0 0,0 0 0 0 0,0 0 0 0 0,-1 0 0 0 0,0-1 0 0 0,0-1 0 0 0,0 1 0 0 0,-17 6 0 0 0,-9 1 0 0 0,28-9 0 0 0,-1-1 0 0 0,0 0 0 0 0,0 0 0 0 0,0-1 0 0 0,0 0 0 0 0,0-1 0 0 0,-8 1 0 0 0,4-1 0 0 0,-80 1 0 0 0,83-3 0 0 0,1 1 0 0 0,-1-1 0 0 0,1-1 0 0 0,-1 0 0 0 0,1 0 0 0 0,0-1 0 0 0,0 0 0 0 0,-13-6 0 0 0,-76-58 0 0 0,78 53 0 0 0,0-1 0 0 0,1-1 0 0 0,1-1 0 0 0,0 0 0 0 0,2-1 0 0 0,0-1 0 0 0,1 0 0 0 0,0-1 0 0 0,2-1 0 0 0,1 0 0 0 0,0 0 0 0 0,2-1 0 0 0,0-1 0 0 0,1 1 0 0 0,-6-33 0 0 0,8-8 0 0 0,2-72 0 0 0,4 123 0 0 0,1 0 0 0 0,0-1 0 0 0,1 1 0 0 0,0 0 0 0 0,1 0 0 0 0,1 0 0 0 0,7-17 0 0 0,2 1 0 0 0,29-43 0 0 0,-30 52 0 0 0,15-11 0 0 0,-11 16 0 0 0,3-14 0 0 0,11 10 0 0 0,-12-7 0 0 0,9 12 0 0 0,-14 1 0 0 0,-11 10 0 0 0,0 0 0 0 0,0 1 0 0 0,0-1 0 0 0,0 1 0 0 0,0-1 0 0 0,0 1 0 0 0,0 0 0 0 0,1-1 0 0 0,-1 1 0 0 0,1 0 0 0 0,-1 1 0 0 0,0-1 0 0 0,6-1 0 0 0,35-10 0 0 0,-36 9 0 0 0,1 1 0 0 0,-1 0 0 0 0,1 0 0 0 0,-1 0 0 0 0,1 1 0 0 0,0 1 0 0 0,8-1 0 0 0,42 6 0 0 0,-54-5 0 0 0,0 1 0 0 0,0 0 0 0 0,0 0 0 0 0,0 0 0 0 0,0 0 0 0 0,-1 1 0 0 0,1 0 0 0 0,0-1 0 0 0,-1 2 0 0 0,1-1 0 0 0,-1 0 0 0 0,0 1 0 0 0,5 3 0 0 0,0 5 0 0 0,2 0 0 0 0,-1 1 0 0 0,23 18 0 0 0,-19-16 0 0 0,-1 0 0 0 0,0 0 0 0 0,-1 2 0 0 0,0-1 0 0 0,-1 1 0 0 0,-1 1 0 0 0,-1-1 0 0 0,10 27 0 0 0,-2-6 0 0 0,-9-22 0 0 0,-2 0 0 0 0,0 1 0 0 0,-1-1 0 0 0,-1 1 0 0 0,0 0 0 0 0,1 21 0 0 0,-4 104 0 0 0,-1-70 0 0 0,0-56 0 0 0,-1 0 0 0 0,0-1 0 0 0,-1 1 0 0 0,0-1 0 0 0,-1 1 0 0 0,-1-1 0 0 0,0 0 0 0 0,-1-1 0 0 0,0 1 0 0 0,-16 23 0 0 0,-53 69 0 0 0,51-87 0 0 0,11-2 0 0 0,11-13 0 0 0,-1-1 0 0 0,0 0 0 0 0,1 0 0 0 0,-1 0 0 0 0,0 0 0 0 0,0 0 0 0 0,0 0 0 0 0,-1-1 0 0 0,1 0 0 0 0,-8 4 0 0 0,-16 8 0 0 0,-49 15 0 0 0,66-27 0 0 0,-1 0 0 0 0,1-1 0 0 0,-1-1 0 0 0,0 1 0 0 0,1-2 0 0 0,-1 1 0 0 0,0-1 0 0 0,1-1 0 0 0,-1 0 0 0 0,1-1 0 0 0,0 0 0 0 0,0 0 0 0 0,0-1 0 0 0,-18-10 0 0 0,11 4 0 0 0,1-1 0 0 0,1 0 0 0 0,-1-1 0 0 0,2-1 0 0 0,0 0 0 0 0,-21-27 0 0 0,33 38 0 0 0,0-1 0 0 0,0 1 0 0 0,0-1 0 0 0,1 0 0 0 0,-1 0 0 0 0,1 0 0 0 0,0 0 0 0 0,-2-5 0 0 0,-6-10 0 0 0,-3 5 0 0 0,10 10 0 0 0,-1 0 0 0 0,1 1 0 0 0,0-1 0 0 0,-1 0 0 0 0,1 0 0 0 0,1 0 0 0 0,-1 0 0 0 0,0 0 0 0 0,1-1 0 0 0,0 1 0 0 0,-2-6 0 0 0,-11-38 0 0 0,3 0 0 0 0,2-1 0 0 0,2 0 0 0 0,-1-70 0 0 0,10 103 0 0 0,0 0 0 0 0,2 1 0 0 0,0 0 0 0 0,0 0 0 0 0,1 0 0 0 0,1 0 0 0 0,0 1 0 0 0,15-22 0 0 0,-20 33 0 0 0,22-26 0 0 0,-7 12 0 0 0,1-17 0 0 0,42-14 0 0 0,0 22 0 0 0,-47 17 0 0 0,1 2 0 0 0,0 0 0 0 0,0 1 0 0 0,0 0 0 0 0,1 1 0 0 0,-1 0 0 0 0,1 1 0 0 0,0 0 0 0 0,0 2 0 0 0,0-1 0 0 0,0 2 0 0 0,17 0 0 0 0,-7 2 0 0 0,1 2 0 0 0,-1 0 0 0 0,-1 1 0 0 0,1 1 0 0 0,-1 1 0 0 0,34 15 0 0 0,-50-18 0 0 0,1 1 0 0 0,-1-1 0 0 0,-1 1 0 0 0,1 0 0 0 0,0 1 0 0 0,-1 0 0 0 0,0 0 0 0 0,9 13 0 0 0,29 26 0 0 0,-37-37 0 0 0,0 0 0 0 0,0 0 0 0 0,-1 1 0 0 0,0 0 0 0 0,7 16 0 0 0,4 5 0 0 0,-9-15 0 0 0,-1 0 0 0 0,-1 0 0 0 0,0 1 0 0 0,-1 0 0 0 0,-1 0 0 0 0,5 34 0 0 0,6 21 0 0 0,-14-62 0 0 0,0 0 0 0 0,0 0 0 0 0,-1 0 0 0 0,0 1 0 0 0,0-1 0 0 0,-1 0 0 0 0,0 0 0 0 0,-5 14 0 0 0,6-18 0 0 0,-2 0 0 0 0,1 0 0 0 0,0 0 0 0 0,-1 0 0 0 0,0 0 0 0 0,0 0 0 0 0,-1 0 0 0 0,1-1 0 0 0,-1 1 0 0 0,0-1 0 0 0,0 0 0 0 0,-1 0 0 0 0,1 0 0 0 0,-1 0 0 0 0,-7 6 0 0 0,6-8 0 0 0,2-1 0 0 0,0 1 0 0 0,0-1 0 0 0,0 1 0 0 0,0 0 0 0 0,0 0 0 0 0,1 0 0 0 0,-1 0 0 0 0,1 0 0 0 0,-1 1 0 0 0,1-1 0 0 0,0 1 0 0 0,-3 4 0 0 0,0-4 0 0 0,-1 0 0 0 0,0-1 0 0 0,0 0 0 0 0,0 0 0 0 0,0 0 0 0 0,0-1 0 0 0,0 0 0 0 0,0 0 0 0 0,-1 0 0 0 0,-7-1 0 0 0,1 1 0 0 0,5 1 0 0 0,0-1 0 0 0,-1-1 0 0 0,1 1 0 0 0,0-1 0 0 0,0 0 0 0 0,0-1 0 0 0,0 0 0 0 0,-1-1 0 0 0,1 1 0 0 0,0-1 0 0 0,1-1 0 0 0,-1 0 0 0 0,0 0 0 0 0,1 0 0 0 0,0-1 0 0 0,-1 0 0 0 0,-6-6 0 0 0,-24-19 0 0 0,2-2 0 0 0,1-1 0 0 0,2-2 0 0 0,-42-54 0 0 0,42 43 0 0 0,20 30 0 0 0,1 0 0 0 0,0-1 0 0 0,2-1 0 0 0,0 0 0 0 0,0 0 0 0 0,2-1 0 0 0,0 0 0 0 0,-5-19 0 0 0,-4-22 0 0 0,10 37 0 0 0,1 0 0 0 0,-5-30 0 0 0,9 35 0 0 0,0-1 0 0 0,1 0 0 0 0,1 0 0 0 0,3-27 0 0 0,-2 38 0 0 0,1 0 0 0 0,0 0 0 0 0,0 0 0 0 0,0 0 0 0 0,1 0 0 0 0,0 0 0 0 0,1 0 0 0 0,-1 1 0 0 0,1 0 0 0 0,1 0 0 0 0,-1 0 0 0 0,10-10 0 0 0,49-48 0 0 0,-49 54 0 0 0,-8 6 0 0 0,0-1 0 0 0,0 1 0 0 0,0-1 0 0 0,-1 1 0 0 0,0-2 0 0 0,6-6 0 0 0,-9 8 0 0 0,1-1 0 0 0,0 1 0 0 0,1 0 0 0 0,-1 0 0 0 0,1 0 0 0 0,-1 1 0 0 0,1-1 0 0 0,0 1 0 0 0,0 0 0 0 0,1 0 0 0 0,-1 0 0 0 0,7-3 0 0 0,4-3 0 0 0,1 0 0 0 0,0 1 0 0 0,0 0 0 0 0,1 1 0 0 0,0 1 0 0 0,0 1 0 0 0,21-4 0 0 0,26-4 0 0 0,-50 10 0 0 0,1-1 0 0 0,28-1 0 0 0,-15 3 0 0 0,0 1 0 0 0,0 1 0 0 0,0 1 0 0 0,-1 2 0 0 0,1 1 0 0 0,-1 1 0 0 0,47 14 0 0 0,-33-1 0 0 0,0 1 0 0 0,-2 2 0 0 0,0 1 0 0 0,-2 2 0 0 0,49 42 0 0 0,-46-9 0 0 0,-29-42 0 0 0,0 1 0 0 0,-1 0 0 0 0,-1 0 0 0 0,-1 1 0 0 0,0 0 0 0 0,-1 1 0 0 0,-1-1 0 0 0,8 37 0 0 0,-10-37 0 0 0,-2 0 0 0 0,2 31 0 0 0,0-3 0 0 0,-2-33 0 0 0,-1 1 0 0 0,0-1 0 0 0,0 1 0 0 0,-1-1 0 0 0,-1 1 0 0 0,0-1 0 0 0,-1 1 0 0 0,0-1 0 0 0,-1 0 0 0 0,0 1 0 0 0,-1-1 0 0 0,0-1 0 0 0,-1 1 0 0 0,0-1 0 0 0,-1 0 0 0 0,0 0 0 0 0,-1 0 0 0 0,0-1 0 0 0,-1 0 0 0 0,0 0 0 0 0,-1-1 0 0 0,1 0 0 0 0,-2-1 0 0 0,1 0 0 0 0,-1 0 0 0 0,-1-1 0 0 0,1 0 0 0 0,-1-1 0 0 0,0 0 0 0 0,-18 6 0 0 0,11-4 0 0 0,-2-1 0 0 0,1 0 0 0 0,-1-1 0 0 0,0-1 0 0 0,0-1 0 0 0,0-1 0 0 0,-1 0 0 0 0,1-2 0 0 0,-1 0 0 0 0,-24-3 0 0 0,38 0 0 0 0,1 0 0 0 0,0 1 0 0 0,0-2 0 0 0,0 1 0 0 0,0-1 0 0 0,0 0 0 0 0,1 0 0 0 0,-1-1 0 0 0,-6-5 0 0 0,-25-15 0 0 0,5 4 0 0 0,2-2 0 0 0,0-2 0 0 0,1 0 0 0 0,-36-42 0 0 0,28 24 0 0 0,2-1 0 0 0,2-2 0 0 0,-44-79 0 0 0,65 103 0 0 0,0-2 0 0 0,1 1 0 0 0,2-1 0 0 0,0-1 0 0 0,2 0 0 0 0,0 0 0 0 0,2 0 0 0 0,0-1 0 0 0,2 0 0 0 0,0-28 0 0 0,2 22 0 0 0,0 22 0 0 0,0-1 0 0 0,1 1 0 0 0,0-1 0 0 0,1 0 0 0 0,0 1 0 0 0,0-1 0 0 0,1 1 0 0 0,0 0 0 0 0,1 0 0 0 0,0-1 0 0 0,0 1 0 0 0,7-11 0 0 0,14-23 0 0 0,-20 33 0 0 0,1 1 0 0 0,0 0 0 0 0,1 0 0 0 0,-1 1 0 0 0,2 0 0 0 0,8-10 0 0 0,33-27 0 0 0,-21 17 0 0 0,2 1 0 0 0,55-38 0 0 0,-43 41 0 0 0,1 1 0 0 0,2 3 0 0 0,-1 1 0 0 0,68-18 0 0 0,-71 26 0 0 0,0 2 0 0 0,1 2 0 0 0,49-3 0 0 0,126 6 0 0 0,-182 4 0 0 0,5 1 0 0 0,1 2 0 0 0,-1 2 0 0 0,0 2 0 0 0,61 18 0 0 0,-24 0 0 0 0,86 42 0 0 0,-131-51 0 0 0,-1 1 0 0 0,0 2 0 0 0,-2 1 0 0 0,0 1 0 0 0,-1 2 0 0 0,-1 0 0 0 0,39 48 0 0 0,-60-65 0 0 0,-1-1 0 0 0,-1 1 0 0 0,1 1 0 0 0,-1-1 0 0 0,0 0 0 0 0,0 1 0 0 0,-1-1 0 0 0,3 11 0 0 0,12 30 0 0 0,-13-39 0 0 0,0 1 0 0 0,-1-1 0 0 0,0 1 0 0 0,-1 0 0 0 0,0 0 0 0 0,0 1 0 0 0,-1-1 0 0 0,1 11 0 0 0,0 4 0 0 0,3 17 0 0 0,-3-1 0 0 0,-2 46 0 0 0,-1-69 0 0 0,-1-1 0 0 0,-1 1 0 0 0,0 0 0 0 0,-1-1 0 0 0,-1 1 0 0 0,-1-1 0 0 0,-12 26 0 0 0,2-11 0 0 0,-1-2 0 0 0,-1 0 0 0 0,-1-1 0 0 0,-1-1 0 0 0,-2-1 0 0 0,-47 45 0 0 0,48-53 0 0 0,-2-1 0 0 0,1-2 0 0 0,-2 0 0 0 0,0-1 0 0 0,-1-2 0 0 0,0 0 0 0 0,-1-2 0 0 0,-38 11 0 0 0,20-11 0 0 0,1-2 0 0 0,-1-2 0 0 0,0-1 0 0 0,-83-4 0 0 0,114-2 0 0 0,0-1 0 0 0,0 0 0 0 0,0-1 0 0 0,1-1 0 0 0,-1 0 0 0 0,-17-8 0 0 0,-12-4 0 0 0,10 3 0 0 0,1-1 0 0 0,0-2 0 0 0,1 0 0 0 0,1-2 0 0 0,0-2 0 0 0,1 0 0 0 0,2-2 0 0 0,0-1 0 0 0,-27-31 0 0 0,9 4 0 0 0,23 27 0 0 0,0-1 0 0 0,2-1 0 0 0,0 0 0 0 0,2-1 0 0 0,-16-33 0 0 0,26 45 0 0 0,0-1 0 0 0,2 0 0 0 0,0 0 0 0 0,0 0 0 0 0,1 0 0 0 0,1-1 0 0 0,1 0 0 0 0,-1-29 0 0 0,2 20 0 0 0,0 15 0 0 0,1 0 0 0 0,0 0 0 0 0,0 0 0 0 0,1 1 0 0 0,0-1 0 0 0,1 0 0 0 0,5-16 0 0 0,0 9 0 0 0,0 0 0 0 0,2 1 0 0 0,0 0 0 0 0,1 1 0 0 0,0 0 0 0 0,21-22 0 0 0,52-49 0 0 0,-31 31 0 0 0,83-67 0 0 0,-128 117 0 0 0,32-27 0 0 0,2 2 0 0 0,71-39 0 0 0,-32 28 0 0 0,-47 22 0 0 0,2 1 0 0 0,0 2 0 0 0,64-19 0 0 0,-33 17 0 0 0,-20 5 0 0 0,84-14 0 0 0,-108 25 0 0 0,57-7 0 0 0,2 3 0 0 0,81 5 0 0 0,-139 2 0 0 0,-1 2 0 0 0,1 0 0 0 0,-1 1 0 0 0,0 1 0 0 0,0 1 0 0 0,0 1 0 0 0,-1 1 0 0 0,0 1 0 0 0,-1 1 0 0 0,0 0 0 0 0,35 26 0 0 0,-6 1 0 0 0,-32-27 0 0 0,-2 1 0 0 0,0 0 0 0 0,0 2 0 0 0,-1 0 0 0 0,-1 0 0 0 0,0 1 0 0 0,-1 1 0 0 0,18 27 0 0 0,-19-21 0 0 0,-3-7 0 0 0,0 1 0 0 0,-1 0 0 0 0,-1 0 0 0 0,-1 0 0 0 0,7 30 0 0 0,-2 0 0 0 0,-6-28 0 0 0,-1 1 0 0 0,0 0 0 0 0,1 27 0 0 0,-3 20 0 0 0,1-39 0 0 0,-1-1 0 0 0,-1 1 0 0 0,-1-1 0 0 0,-1 1 0 0 0,-2-1 0 0 0,0 0 0 0 0,-14 41 0 0 0,4-29 0 0 0,9-21 0 0 0,-1 0 0 0 0,-1-1 0 0 0,0 0 0 0 0,-1 0 0 0 0,-14 19 0 0 0,-29 34 0 0 0,28-37 0 0 0,-37 40 0 0 0,9-13 0 0 0,38-42 0 0 0,-1 0 0 0 0,0 0 0 0 0,-1-1 0 0 0,-1-1 0 0 0,0-1 0 0 0,-31 20 0 0 0,7-10 0 0 0,28-16 0 0 0,0 1 0 0 0,0-2 0 0 0,-1 0 0 0 0,0 0 0 0 0,-18 4 0 0 0,-44 7 0 0 0,-102 9 0 0 0,150-24 0 0 0,1-1 0 0 0,-1-1 0 0 0,1-1 0 0 0,-1-1 0 0 0,1-2 0 0 0,0 0 0 0 0,-43-14 0 0 0,67 17 0 0 0,-31-10 0 0 0,0-1 0 0 0,0-2 0 0 0,2-1 0 0 0,-1-2 0 0 0,-33-24 0 0 0,-10-25 0 0 0,4-2 0 0 0,-123-152 0 0 0,184 206 0 0 0,1 0 0 0 0,1 0 0 0 0,0-1 0 0 0,1 0 0 0 0,-8-23 0 0 0,0-1 0 0 0,8 19 0 0 0,1 0 0 0 0,2-1 0 0 0,0 0 0 0 0,1 0 0 0 0,0 0 0 0 0,2 0 0 0 0,1-1 0 0 0,1 1 0 0 0,3-22 0 0 0,-1 28 0 0 0,1 0 0 0 0,0 0 0 0 0,2 1 0 0 0,-1 0 0 0 0,2 0 0 0 0,0 0 0 0 0,10-16 0 0 0,-9 20 0 0 0,-1 1 0 0 0,1-1 0 0 0,16-13 0 0 0,8-10 0 0 0,9-13 0 0 0,3 3 0 0 0,1 1 0 0 0,2 3 0 0 0,2 1 0 0 0,1 3 0 0 0,2 2 0 0 0,1 2 0 0 0,2 2 0 0 0,1 3 0 0 0,116-37 0 0 0,-104 43 0 0 0,-39 11 0 0 0,0 1 0 0 0,1 1 0 0 0,39-4 0 0 0,21 3 0 0 0,0 4 0 0 0,1 4 0 0 0,135 16 0 0 0,-207-12 0 0 0,-1 1 0 0 0,0 0 0 0 0,0 2 0 0 0,29 14 0 0 0,-3-2 0 0 0,-15-3 0 0 0,-1 0 0 0 0,0 2 0 0 0,-1 1 0 0 0,-2 2 0 0 0,41 39 0 0 0,-59-52 0 0 0,0 1 0 0 0,0 0 0 0 0,0 0 0 0 0,-1 0 0 0 0,-1 1 0 0 0,1 0 0 0 0,5 18 0 0 0,20 77 0 0 0,-23-70 0 0 0,-3-8 0 0 0,-1 0 0 0 0,1 41 0 0 0,-2-10 0 0 0,-1-37 0 0 0,-1 0 0 0 0,-2 0 0 0 0,0-1 0 0 0,-1 1 0 0 0,-1 0 0 0 0,0-1 0 0 0,-2 1 0 0 0,-1-1 0 0 0,0 0 0 0 0,-2-1 0 0 0,-9 20 0 0 0,0-5 0 0 0,12-22 0 0 0,-1 1 0 0 0,-1-1 0 0 0,-1 0 0 0 0,1 0 0 0 0,-14 14 0 0 0,-11 9 0 0 0,-110 107 0 0 0,121-123 0 0 0,-2-1 0 0 0,0-1 0 0 0,0-1 0 0 0,-51 25 0 0 0,48-29 0 0 0,-2 0 0 0 0,1-2 0 0 0,-1-1 0 0 0,-1-1 0 0 0,1-2 0 0 0,-1-1 0 0 0,-1-1 0 0 0,-48 0 0 0 0,71-4 0 0 0,0 1 0 0 0,-1-1 0 0 0,1-1 0 0 0,-1 1 0 0 0,1-1 0 0 0,0 0 0 0 0,-1-1 0 0 0,1 0 0 0 0,-12-5 0 0 0,-21-9 0 0 0,28 12 0 0 0,0-1 0 0 0,0 0 0 0 0,1-1 0 0 0,-1 0 0 0 0,-19-15 0 0 0,15 7 0 0 0,-150-133 0 0 0,143 124 0 0 0,1-2 0 0 0,1 0 0 0 0,2-2 0 0 0,-30-51 0 0 0,35 53 0 0 0,1 0 0 0 0,2-1 0 0 0,0-1 0 0 0,2 0 0 0 0,1 0 0 0 0,1 0 0 0 0,1-1 0 0 0,2 0 0 0 0,-2-45 0 0 0,5 51 0 0 0,1 13 0 0 0,-1 0 0 0 0,2 0 0 0 0,-1 0 0 0 0,1 0 0 0 0,0 0 0 0 0,3-9 0 0 0,12-25 0 0 0,30-58 0 0 0,-15 52 0 0 0,2 2 0 0 0,2 1 0 0 0,2 2 0 0 0,60-57 0 0 0,-55 63 0 0 0,2 1 0 0 0,1 2 0 0 0,2 2 0 0 0,1 2 0 0 0,68-32 0 0 0,-80 47 0 0 0,57-15 0 0 0,-35 12 0 0 0,-15 7 0 0 0,1 3 0 0 0,-1 2 0 0 0,1 1 0 0 0,1 3 0 0 0,55 2 0 0 0,-64 1 0 0 0,0 2 0 0 0,1 1 0 0 0,47 11 0 0 0,-69-11 0 0 0,1 2 0 0 0,-1 0 0 0 0,0 0 0 0 0,-1 2 0 0 0,1 0 0 0 0,-1 0 0 0 0,-1 1 0 0 0,1 1 0 0 0,-1 1 0 0 0,12 10 0 0 0,3 6 0 0 0,-15-15 0 0 0,-1 0 0 0 0,0 1 0 0 0,0 0 0 0 0,-1 0 0 0 0,-1 1 0 0 0,15 26 0 0 0,-10-4 0 0 0,-1 2 0 0 0,-2 0 0 0 0,-2 1 0 0 0,-2-1 0 0 0,-1 2 0 0 0,-1-1 0 0 0,-3 1 0 0 0,-2 61 0 0 0,-1-99 0 0 0,2 21 0 0 0,-2-1 0 0 0,-1 0 0 0 0,0 1 0 0 0,-2-1 0 0 0,0 0 0 0 0,-1 0 0 0 0,-2 0 0 0 0,0-1 0 0 0,-10 22 0 0 0,-17 37 0 0 0,21-47 0 0 0,-22 40 0 0 0,13-38 0 0 0,-3-1 0 0 0,0-1 0 0 0,-45 43 0 0 0,16-16 0 0 0,41-47 0 0 0,-1 0 0 0 0,0-1 0 0 0,-1 0 0 0 0,0-1 0 0 0,0-1 0 0 0,-1 0 0 0 0,0-1 0 0 0,0-1 0 0 0,-1 0 0 0 0,-31 8 0 0 0,25-9 0 0 0,-1-1 0 0 0,1-1 0 0 0,-1-2 0 0 0,0 0 0 0 0,-1-1 0 0 0,1-1 0 0 0,-40-6 0 0 0,54 4 0 0 0,0 0 0 0 0,0-1 0 0 0,1 0 0 0 0,-1-1 0 0 0,1 0 0 0 0,0 0 0 0 0,-9-7 0 0 0,-24-12 0 0 0,18 9 0 0 0,0-1 0 0 0,1-2 0 0 0,1 0 0 0 0,-24-25 0 0 0,15 14 0 0 0,1 1 0 0 0,0-2 0 0 0,-47-64 0 0 0,64 77 0 0 0,1-1 0 0 0,1 0 0 0 0,0-1 0 0 0,2 0 0 0 0,0 0 0 0 0,1-1 0 0 0,-9-35 0 0 0,7 6 0 0 0,1 12 0 0 0,2-1 0 0 0,-2-65 0 0 0,7 75 0 0 0,0 18 0 0 0,1 0 0 0 0,-1-1 0 0 0,2 1 0 0 0,-1 0 0 0 0,1-1 0 0 0,1 1 0 0 0,0 0 0 0 0,0 0 0 0 0,7-17 0 0 0,16-17 0 0 0,2 2 0 0 0,2 1 0 0 0,2 1 0 0 0,1 1 0 0 0,2 2 0 0 0,2 1 0 0 0,0 2 0 0 0,3 2 0 0 0,0 1 0 0 0,2 2 0 0 0,53-27 0 0 0,-62 40 0 0 0,1 2 0 0 0,0 1 0 0 0,1 1 0 0 0,0 2 0 0 0,0 1 0 0 0,50-4 0 0 0,-25 3 0 0 0,-1 2 0 0 0,1 4 0 0 0,0 1 0 0 0,109 13 0 0 0,-133-3 0 0 0,-1 3 0 0 0,-1 0 0 0 0,1 2 0 0 0,40 24 0 0 0,-68-34 0 0 0,15 8 0 0 0,-1 2 0 0 0,0 0 0 0 0,-1 2 0 0 0,-1 0 0 0 0,19 19 0 0 0,-13-11 0 0 0,-8-6 0 0 0,-2 0 0 0 0,0 1 0 0 0,-1 0 0 0 0,17 32 0 0 0,-18-10 0 0 0,-11-34 0 0 0,1 0 0 0 0,-1-1 0 0 0,1 1 0 0 0,0 0 0 0 0,5 9 0 0 0,1 0 0 0 0,-2 0 0 0 0,0 1 0 0 0,0-1 0 0 0,-2 1 0 0 0,0 0 0 0 0,-1 0 0 0 0,2 24 0 0 0,1 124 0 0 0,-7-139 0 0 0,1-2 0 0 0,-2 0 0 0 0,-1-1 0 0 0,-1 1 0 0 0,-1-1 0 0 0,-1 1 0 0 0,-1-2 0 0 0,-11 27 0 0 0,-8 52 0 0 0,9-66 0 0 0,-24 36 0 0 0,-4 6 0 0 0,29-53 0 0 0,-1-1 0 0 0,-1-1 0 0 0,0-1 0 0 0,-2 0 0 0 0,-34 26 0 0 0,17-18 0 0 0,-66 35 0 0 0,32-22 0 0 0,49-30 0 0 0,0 0 0 0 0,-1-2 0 0 0,0 0 0 0 0,-1-2 0 0 0,0-1 0 0 0,0 0 0 0 0,-1-2 0 0 0,1-1 0 0 0,-1-1 0 0 0,0-1 0 0 0,0-1 0 0 0,-41-5 0 0 0,55 2 0 0 0,0-1 0 0 0,0 1 0 0 0,0-2 0 0 0,1 0 0 0 0,0 0 0 0 0,-14-10 0 0 0,-2 0 0 0 0,13 5 0 0 0,0 0 0 0 0,1-1 0 0 0,1-1 0 0 0,-19-22 0 0 0,8 9 0 0 0,7 6 0 0 0,1 0 0 0 0,2-1 0 0 0,0 0 0 0 0,0-1 0 0 0,2-1 0 0 0,1 1 0 0 0,1-2 0 0 0,0 1 0 0 0,-7-44 0 0 0,12 46 0 0 0,0-1 0 0 0,2 1 0 0 0,0 0 0 0 0,2-1 0 0 0,0 1 0 0 0,1 0 0 0 0,1 0 0 0 0,1 0 0 0 0,6-20 0 0 0,15-23 0 0 0,-20 47 0 0 0,1-1 0 0 0,1 1 0 0 0,0 0 0 0 0,1 1 0 0 0,1 0 0 0 0,0 0 0 0 0,1 1 0 0 0,19-21 0 0 0,38-31 0 0 0,-32 29 0 0 0,2 1 0 0 0,1 2 0 0 0,1 2 0 0 0,76-47 0 0 0,-71 54 0 0 0,1 2 0 0 0,95-32 0 0 0,-102 43 0 0 0,1 2 0 0 0,72-8 0 0 0,-58 13 0 0 0,0 2 0 0 0,0 3 0 0 0,82 9 0 0 0,-109-2 0 0 0,0 0 0 0 0,-1 2 0 0 0,0 0 0 0 0,34 19 0 0 0,-33-13 0 0 0,1 1 0 0 0,-2 1 0 0 0,0 1 0 0 0,-1 2 0 0 0,26 27 0 0 0,-42-37 0 0 0,0 0 0 0 0,-1 0 0 0 0,0 1 0 0 0,-1 0 0 0 0,0 1 0 0 0,8 23 0 0 0,17 77 0 0 0,-22-75 0 0 0,-4-8 0 0 0,-2 0 0 0 0,0 1 0 0 0,-2-1 0 0 0,-3 33 0 0 0,1-7 0 0 0,2-44 0 0 0,-1 0 0 0 0,0 0 0 0 0,-1 0 0 0 0,0 0 0 0 0,0-1 0 0 0,-2 1 0 0 0,1 0 0 0 0,-1-1 0 0 0,-1 1 0 0 0,-8 17 0 0 0,-53 93 0 0 0,58-106 0 0 0,-2 0 0 0 0,1-1 0 0 0,-2 0 0 0 0,0 0 0 0 0,0-1 0 0 0,-15 13 0 0 0,-84 70 0 0 0,58-53 0 0 0,38-33 0 0 0,0-1 0 0 0,0-1 0 0 0,-1 0 0 0 0,0-1 0 0 0,0 0 0 0 0,0-1 0 0 0,-1-1 0 0 0,0-1 0 0 0,0 0 0 0 0,-1 0 0 0 0,1-2 0 0 0,-1 0 0 0 0,1 0 0 0 0,-1-2 0 0 0,-27-2 0 0 0,40 1 0 0 0,-1 0 0 0 0,0 0 0 0 0,1-1 0 0 0,-1 1 0 0 0,1-1 0 0 0,0 0 0 0 0,-1 0 0 0 0,1 0 0 0 0,0-1 0 0 0,-5-4 0 0 0,-8-7 0 0 0,-6 0 0 0 0,2-1 0 0 0,0-1 0 0 0,1-1 0 0 0,0-1 0 0 0,2 0 0 0 0,0-2 0 0 0,1 1 0 0 0,1-2 0 0 0,1 0 0 0 0,-16-32 0 0 0,18 25 0 0 0,0 0 0 0 0,2 0 0 0 0,2-1 0 0 0,0 0 0 0 0,2-1 0 0 0,1 0 0 0 0,1 0 0 0 0,1-48 0 0 0,2 49 0 0 0,0 18 0 0 0,0 0 0 0 0,1 0 0 0 0,1 0 0 0 0,0-1 0 0 0,0 1 0 0 0,1 0 0 0 0,5-17 0 0 0,1 10 0 0 0,1 0 0 0 0,0 0 0 0 0,2 1 0 0 0,0 0 0 0 0,0 1 0 0 0,28-28 0 0 0,-10 14 0 0 0,2 2 0 0 0,2 1 0 0 0,0 2 0 0 0,2 1 0 0 0,0 2 0 0 0,41-19 0 0 0,-57 34 0 0 0,0 2 0 0 0,0 0 0 0 0,32-4 0 0 0,-24 5 0 0 0,7-1 0 0 0,0 3 0 0 0,1 0 0 0 0,-1 2 0 0 0,60 9 0 0 0,-77-6 0 0 0,0 1 0 0 0,0 1 0 0 0,-1 1 0 0 0,1 0 0 0 0,-1 1 0 0 0,-1 1 0 0 0,1 1 0 0 0,-2 0 0 0 0,1 1 0 0 0,-1 0 0 0 0,0 1 0 0 0,15 16 0 0 0,23 18 0 0 0,-26-23 0 0 0,42 45 0 0 0,-62-60 0 0 0,0 0 0 0 0,-1 0 0 0 0,0 1 0 0 0,0-1 0 0 0,-1 1 0 0 0,0 0 0 0 0,0 0 0 0 0,-1 0 0 0 0,0 1 0 0 0,-1-1 0 0 0,3 16 0 0 0,11 30 0 0 0,-12-45 0 0 0,-1-1 0 0 0,0 1 0 0 0,-1-1 0 0 0,0 1 0 0 0,2 16 0 0 0,-4 244 0 0 0,-3-240 0 0 0,-1 0 0 0 0,-2 0 0 0 0,0 0 0 0 0,-12 28 0 0 0,9-33 0 0 0,-2-1 0 0 0,-19 35 0 0 0,0-3 0 0 0,21-36 0 0 0,4-8 0 0 0,1-1 0 0 0,-2 0 0 0 0,0 0 0 0 0,0 0 0 0 0,-1-1 0 0 0,-11 13 0 0 0,-52 42 0 0 0,62-56 0 0 0,3-4 0 0 0,1 1 0 0 0,-1-1 0 0 0,0 0 0 0 0,0 0 0 0 0,0 0 0 0 0,-1-1 0 0 0,1 0 0 0 0,-1 0 0 0 0,0-1 0 0 0,-9 4 0 0 0,-1-1 0 0 0,0 0 0 0 0,-1-1 0 0 0,-25 3 0 0 0,33-6 0 0 0,0 0 0 0 0,0-1 0 0 0,0 0 0 0 0,0-1 0 0 0,1 1 0 0 0,-1-2 0 0 0,0 1 0 0 0,0-1 0 0 0,-12-5 0 0 0,16 4 0 0 0,0 0 0 0 0,1 0 0 0 0,0-1 0 0 0,0 1 0 0 0,0-1 0 0 0,0 0 0 0 0,1 0 0 0 0,-1 0 0 0 0,-4-8 0 0 0,-15-17 0 0 0,10 14 0 0 0,1 0 0 0 0,0-1 0 0 0,1 0 0 0 0,1-1 0 0 0,1 0 0 0 0,-15-36 0 0 0,14-1 0 0 0,5 15 0 0 0,-3 7 0 0 0,2 1 0 0 0,-4-51 0 0 0,9 69 0 0 0,1 0 0 0 0,1 0 0 0 0,0 0 0 0 0,1 0 0 0 0,0 0 0 0 0,0 1 0 0 0,2-1 0 0 0,0 1 0 0 0,7-17 0 0 0,-3 13 0 0 0,0 0 0 0 0,1 0 0 0 0,0 1 0 0 0,2 0 0 0 0,13-15 0 0 0,24-28 0 0 0,-40 46 0 0 0,0 1 0 0 0,0 0 0 0 0,2 0 0 0 0,-1 1 0 0 0,1 0 0 0 0,1 1 0 0 0,0 0 0 0 0,19-11 0 0 0,31-16 0 0 0,-51 28 0 0 0,1 1 0 0 0,1 1 0 0 0,-1 0 0 0 0,1 0 0 0 0,0 1 0 0 0,0 0 0 0 0,24-5 0 0 0,-11 7 0 0 0,15-4 0 0 0,65-1 0 0 0,-84 7 0 0 0,-14 0 0 0 0,0 1 0 0 0,0-1 0 0 0,0 1 0 0 0,0 1 0 0 0,0-1 0 0 0,0 1 0 0 0,0 1 0 0 0,0-1 0 0 0,0 1 0 0 0,0 0 0 0 0,0 1 0 0 0,-1-1 0 0 0,1 1 0 0 0,9 7 0 0 0,-4-1 0 0 0,2-1 0 0 0,-1 2 0 0 0,-1 0 0 0 0,0 1 0 0 0,11 11 0 0 0,33 69 0 0 0,-49-82 0 0 0,-1-1 0 0 0,0 1 0 0 0,-1 1 0 0 0,0-1 0 0 0,-1 1 0 0 0,0 0 0 0 0,0 0 0 0 0,-1 0 0 0 0,0 0 0 0 0,-1 1 0 0 0,0 0 0 0 0,1 14 0 0 0,10 44 0 0 0,-9-54 0 0 0,-1 0 0 0 0,-1 1 0 0 0,2 21 0 0 0,-4 11 0 0 0,-1 0 0 0 0,-3 0 0 0 0,-2 0 0 0 0,-2-1 0 0 0,-2 0 0 0 0,-2 0 0 0 0,-22 53 0 0 0,-1-33 0 0 0,13-29 0 0 0,-18 31 0 0 0,34-61 0 0 0,-1 0 0 0 0,-1 0 0 0 0,1-1 0 0 0,-1 0 0 0 0,-1 0 0 0 0,1-1 0 0 0,-16 8 0 0 0,19-11 0 0 0,3 1 0 0 0,-3-1 0 0 0,-31 0 0 0 0,31-2 0 0 0,0-1 0 0 0,0 0 0 0 0,1 0 0 0 0,-1 0 0 0 0,0-1 0 0 0,0 0 0 0 0,0 1 0 0 0,0-2 0 0 0,1 1 0 0 0,-1 0 0 0 0,1-1 0 0 0,-1 0 0 0 0,1 0 0 0 0,-1-1 0 0 0,1 1 0 0 0,0-1 0 0 0,0 0 0 0 0,0 0 0 0 0,1 0 0 0 0,-1 0 0 0 0,1-1 0 0 0,-1 1 0 0 0,1-1 0 0 0,0 0 0 0 0,1 0 0 0 0,-5-7 0 0 0,-5-16 0 0 0,0-1 0 0 0,1-1 0 0 0,2 0 0 0 0,-8-44 0 0 0,15 60 0 0 0,0 0 0 0 0,1 0 0 0 0,0-1 0 0 0,1 1 0 0 0,1 0 0 0 0,0 0 0 0 0,1 0 0 0 0,0 0 0 0 0,1 0 0 0 0,0 1 0 0 0,1-1 0 0 0,1 1 0 0 0,8-17 0 0 0,-12 27 0 0 0,2-5 0 0 0,1 1 0 0 0,0-1 0 0 0,0 1 0 0 0,1 0 0 0 0,0 0 0 0 0,7-7 0 0 0,16-5 0 0 0,-11-15 0 0 0,14 12 0 0 0,44-59 0 0 0,-39 57 0 0 0,-30 20 0 0 0,-1 0 0 0 0,0 0 0 0 0,0 0 0 0 0,0 0 0 0 0,-1-1 0 0 0,1 0 0 0 0,-1 0 0 0 0,5-6 0 0 0,-7 7 0 0 0,-1 0 0 0 0,1 1 0 0 0,0-1 0 0 0,0 0 0 0 0,1 1 0 0 0,-1 0 0 0 0,0-1 0 0 0,1 1 0 0 0,0 0 0 0 0,-1 0 0 0 0,1 0 0 0 0,0 1 0 0 0,0-1 0 0 0,0 1 0 0 0,0-1 0 0 0,0 1 0 0 0,0 0 0 0 0,1 0 0 0 0,4 0 0 0 0,-3-1 0 0 0,0 1 0 0 0,0 0 0 0 0,0-1 0 0 0,0 0 0 0 0,-1 0 0 0 0,1 0 0 0 0,-1-1 0 0 0,6-4 0 0 0,-6 5 0 0 0,1-1 0 0 0,-1 0 0 0 0,0 1 0 0 0,1 0 0 0 0,0 0 0 0 0,-1 0 0 0 0,1 1 0 0 0,8-2 0 0 0,32-10 0 0 0,-30 7 0 0 0,0 2 0 0 0,0 0 0 0 0,0 1 0 0 0,31-2 0 0 0,-30 5 0 0 0,-7-1 0 0 0,0 0 0 0 0,0 1 0 0 0,0 1 0 0 0,1 0 0 0 0,-1 0 0 0 0,0 0 0 0 0,0 1 0 0 0,-1 0 0 0 0,1 1 0 0 0,0 0 0 0 0,-1 1 0 0 0,1 0 0 0 0,-1 0 0 0 0,8 5 0 0 0,-5-1 0 0 0,0 0 0 0 0,-1 1 0 0 0,0 0 0 0 0,-1 0 0 0 0,1 1 0 0 0,-2 0 0 0 0,0 1 0 0 0,0 0 0 0 0,0 0 0 0 0,-2 1 0 0 0,1 0 0 0 0,-2 0 0 0 0,0 0 0 0 0,0 1 0 0 0,5 23 0 0 0,1 33 0 0 0,-4-28 0 0 0,3 80 0 0 0,-10-84 0 0 0,-2 0 0 0 0,-2-1 0 0 0,-1 0 0 0 0,-2 0 0 0 0,-2 0 0 0 0,-1-1 0 0 0,-23 53 0 0 0,25-73 0 0 0,-1 0 0 0 0,-1-1 0 0 0,-19 24 0 0 0,20-29 0 0 0,1 1 0 0 0,0 1 0 0 0,1-1 0 0 0,-9 19 0 0 0,13-25 0 0 0,0-1 0 0 0,0 1 0 0 0,0-1 0 0 0,0 0 0 0 0,-1 0 0 0 0,1 0 0 0 0,-1 0 0 0 0,0 0 0 0 0,0-1 0 0 0,0 0 0 0 0,0 0 0 0 0,0 0 0 0 0,-1 0 0 0 0,1-1 0 0 0,-6 2 0 0 0,-10 5 0 0 0,-1 5 0 0 0,16-10 0 0 0,1 0 0 0 0,-1-1 0 0 0,0 1 0 0 0,1-1 0 0 0,-1 0 0 0 0,0 0 0 0 0,0 0 0 0 0,0-1 0 0 0,-1 0 0 0 0,1 0 0 0 0,-10 0 0 0 0,11 0 0 0 0,0 0 0 0 0,0-1 0 0 0,-1 0 0 0 0,1 0 0 0 0,0 0 0 0 0,-1 0 0 0 0,1-1 0 0 0,0 0 0 0 0,0 0 0 0 0,0 0 0 0 0,0 0 0 0 0,0-1 0 0 0,0 1 0 0 0,0-1 0 0 0,0 0 0 0 0,0 0 0 0 0,1-1 0 0 0,-7-4 0 0 0,-14-14 0 0 0,16 15 0 0 0,0-1 0 0 0,0 0 0 0 0,1 0 0 0 0,-8-10 0 0 0,-4-16 0 0 0,0 0 0 0 0,2-1 0 0 0,2-1 0 0 0,1-1 0 0 0,-9-38 0 0 0,9 8 0 0 0,2-1 0 0 0,-4-110 0 0 0,16 173 0 0 0,-2-29 0 0 0,1 0 0 0 0,2 0 0 0 0,1 0 0 0 0,11-51 0 0 0,-8 63 0 0 0,1-1 0 0 0,1 1 0 0 0,1 1 0 0 0,0-1 0 0 0,2 2 0 0 0,1-1 0 0 0,19-27 0 0 0,-5 7 0 0 0,-21 33 0 0 0,-1 1 0 0 0,1-1 0 0 0,0 1 0 0 0,1 0 0 0 0,0 0 0 0 0,0 1 0 0 0,0-1 0 0 0,0 1 0 0 0,7-4 0 0 0,70-55 0 0 0,-67 52 0 0 0,-11 9 0 0 0,-1 0 0 0 0,1 0 0 0 0,0 0 0 0 0,0 1 0 0 0,0 0 0 0 0,0-1 0 0 0,1 1 0 0 0,-1 1 0 0 0,1-1 0 0 0,-1 1 0 0 0,1 0 0 0 0,7-1 0 0 0,14-3 0 0 0,-11 1 0 0 0,0 1 0 0 0,29-1 0 0 0,-40 4 0 0 0,1 1 0 0 0,0-1 0 0 0,-1 1 0 0 0,1-1 0 0 0,0 1 0 0 0,-1 0 0 0 0,1 1 0 0 0,-1-1 0 0 0,1 1 0 0 0,-1 0 0 0 0,0 0 0 0 0,0 1 0 0 0,8 4 0 0 0,18 15 0 0 0,-24-18 0 0 0,0 0 0 0 0,0 0 0 0 0,0 0 0 0 0,-1 1 0 0 0,0 0 0 0 0,0 0 0 0 0,0 1 0 0 0,0-1 0 0 0,7 12 0 0 0,13 32 0 0 0,-16-33 0 0 0,0 1 0 0 0,-1 0 0 0 0,10 34 0 0 0,-9-11 0 0 0,-1-1 0 0 0,-2 1 0 0 0,-2 0 0 0 0,-1 0 0 0 0,-5 64 0 0 0,-4-39 0 0 0,-16 74 0 0 0,-20 8 0 0 0,39-136 0 0 0,0-1 0 0 0,-1 1 0 0 0,0-1 0 0 0,-9 16 0 0 0,-12 34 0 0 0,-23 49 0 0 0,42-94 0 0 0,-1 0 0 0 0,0-1 0 0 0,-1 0 0 0 0,0 0 0 0 0,-1-1 0 0 0,-1 0 0 0 0,0 0 0 0 0,-21 19 0 0 0,-3 7 0 0 0,29-34 0 0 0,0-1 0 0 0,0 1 0 0 0,-1-1 0 0 0,1 0 0 0 0,-1 0 0 0 0,0 0 0 0 0,0-1 0 0 0,0 0 0 0 0,-1 0 0 0 0,-12 3 0 0 0,15-4 0 0 0,0-1 0 0 0,0 0 0 0 0,-1 0 0 0 0,1 0 0 0 0,-1-1 0 0 0,1 1 0 0 0,-1-1 0 0 0,1 0 0 0 0,-1 0 0 0 0,1-1 0 0 0,0 1 0 0 0,-1-1 0 0 0,1 0 0 0 0,-1 0 0 0 0,-7-4 0 0 0,1-2 0 0 0,1-2 0 0 0,0 0 0 0 0,0 0 0 0 0,1 0 0 0 0,0-1 0 0 0,0-1 0 0 0,1 0 0 0 0,1 0 0 0 0,0 0 0 0 0,0-1 0 0 0,1 0 0 0 0,1 0 0 0 0,-6-19 0 0 0,-3-15 0 0 0,2-1 0 0 0,-8-67 0 0 0,10 11 0 0 0,10 93 0 0 0,0 0 0 0 0,1 1 0 0 0,0-1 0 0 0,1 0 0 0 0,0 1 0 0 0,0-1 0 0 0,1 1 0 0 0,6-16 0 0 0,7-2 0 0 0,2 1 0 0 0,29-34 0 0 0,-12 15 0 0 0,-23 31 0 0 0,0 1 0 0 0,0 1 0 0 0,2 0 0 0 0,26-20 0 0 0,-4 5 0 0 0,-24 20 0 0 0,1 1 0 0 0,0 0 0 0 0,0 1 0 0 0,0 0 0 0 0,1 1 0 0 0,-1 1 0 0 0,1 0 0 0 0,0 0 0 0 0,24 1 0 0 0,-13 1 0 0 0,40 4 0 0 0,-62-2 0 0 0,0-1 0 0 0,1 1 0 0 0,-1 0 0 0 0,0 0 0 0 0,0 1 0 0 0,0-1 0 0 0,0 1 0 0 0,0-1 0 0 0,0 1 0 0 0,-1 0 0 0 0,1 0 0 0 0,-1 0 0 0 0,1 0 0 0 0,-1 1 0 0 0,0-1 0 0 0,3 4 0 0 0,42 70 0 0 0,-45-70 0 0 0,0 0 0 0 0,0 0 0 0 0,-1 1 0 0 0,1-1 0 0 0,0 13 0 0 0,1 4 0 0 0,2 2 0 0 0,-2 0 0 0 0,0 0 0 0 0,-2 0 0 0 0,0 1 0 0 0,-2-1 0 0 0,-1 0 0 0 0,-8 43 0 0 0,3-44 0 0 0,-1 0 0 0 0,-1-1 0 0 0,-1 0 0 0 0,-14 22 0 0 0,1 0 0 0 0,14-26 0 0 0,-1-1 0 0 0,-1 0 0 0 0,-14 17 0 0 0,-11 15 0 0 0,-5 10 0 0 0,-3-2 0 0 0,-2-2 0 0 0,-2-2 0 0 0,-102 86 0 0 0,91-89 0 0 0,38-31 0 0 0,-1 0 0 0 0,-1-2 0 0 0,-1 0 0 0 0,-40 21 0 0 0,18-11 0 0 0,40-23 0 0 0,0-1 0 0 0,0 0 0 0 0,-1 0 0 0 0,1-1 0 0 0,-1 1 0 0 0,0-1 0 0 0,-14 3 0 0 0,-22 3 0 0 0,-1-2 0 0 0,0-2 0 0 0,-1-2 0 0 0,-61-4 0 0 0,98 1 0 0 0,0-2 0 0 0,-1 1 0 0 0,1-1 0 0 0,0 0 0 0 0,0 0 0 0 0,0-1 0 0 0,1-1 0 0 0,-1 1 0 0 0,-12-9 0 0 0,9 6 0 0 0,7 4 0 0 0,0 0 0 0 0,1 0 0 0 0,-1-1 0 0 0,0 0 0 0 0,1 0 0 0 0,0 0 0 0 0,0 0 0 0 0,0 0 0 0 0,0-1 0 0 0,0 1 0 0 0,0-1 0 0 0,-2-5 0 0 0,3 5 0 0 0,0 0 0 0 0,-1 0 0 0 0,0 0 0 0 0,0 0 0 0 0,-1 1 0 0 0,1-1 0 0 0,-8-5 0 0 0,7 5 0 0 0,-1 0 0 0 0,1 0 0 0 0,0-1 0 0 0,1 0 0 0 0,-1 1 0 0 0,1-1 0 0 0,0 0 0 0 0,0 0 0 0 0,1-1 0 0 0,-1 1 0 0 0,1-1 0 0 0,0 1 0 0 0,-2-11 0 0 0,1-3 0 0 0,0 0 0 0 0,1 0 0 0 0,0-26 0 0 0,3 40 0 0 0,-1 1 0 0 0,1-1 0 0 0,0 1 0 0 0,1 0 0 0 0,-1 0 0 0 0,1-1 0 0 0,0 1 0 0 0,0 0 0 0 0,0 0 0 0 0,0 1 0 0 0,1-1 0 0 0,-1 0 0 0 0,1 1 0 0 0,0 0 0 0 0,0-1 0 0 0,5-2 0 0 0,13-12 0 0 0,37-26 0 0 0,-43 34 0 0 0,94-60 0 0 0,-94 62 0 0 0,0 0 0 0 0,1 1 0 0 0,0 1 0 0 0,0 0 0 0 0,34-6 0 0 0,-7 5 0 0 0,9-2 0 0 0,1 2 0 0 0,87 1 0 0 0,-128 7 0 0 0,0 1 0 0 0,1 0 0 0 0,18 5 0 0 0,-28-6 0 0 0,-1 0 0 0 0,1-1 0 0 0,0 1 0 0 0,0 1 0 0 0,0-1 0 0 0,-1 0 0 0 0,1 1 0 0 0,-1-1 0 0 0,1 1 0 0 0,-1 0 0 0 0,1 0 0 0 0,-1 0 0 0 0,0 0 0 0 0,0 0 0 0 0,0 0 0 0 0,0 0 0 0 0,2 5 0 0 0,-3-5 0 0 0,0 0 0 0 0,-1 0 0 0 0,1-1 0 0 0,0 1 0 0 0,0-1 0 0 0,0 1 0 0 0,0-1 0 0 0,0 1 0 0 0,1-1 0 0 0,-1 0 0 0 0,0 1 0 0 0,1-1 0 0 0,-1 0 0 0 0,3 2 0 0 0,-3-3 0 0 0,0 1 0 0 0,0 0 0 0 0,0 0 0 0 0,0 0 0 0 0,0-1 0 0 0,0 1 0 0 0,0 0 0 0 0,0 1 0 0 0,0-1 0 0 0,0 0 0 0 0,0 0 0 0 0,-1 0 0 0 0,1 0 0 0 0,-1 1 0 0 0,1-1 0 0 0,-1 0 0 0 0,1 0 0 0 0,-1 1 0 0 0,0-1 0 0 0,1 0 0 0 0,-1 1 0 0 0,0-1 0 0 0,0 1 0 0 0,0-1 0 0 0,0 2 0 0 0,6 26 0 0 0,-4-26 0 0 0,-1 0 0 0 0,0 1 0 0 0,0-1 0 0 0,0 1 0 0 0,0-1 0 0 0,-1 1 0 0 0,1-1 0 0 0,-1 1 0 0 0,0-1 0 0 0,0 1 0 0 0,0 0 0 0 0,-1-1 0 0 0,1 1 0 0 0,-2 3 0 0 0,-3 6 0 0 0,-1-1 0 0 0,0 1 0 0 0,-9 12 0 0 0,3-4 0 0 0,4-7 0 0 0,-1 0 0 0 0,-1-1 0 0 0,0 0 0 0 0,0-1 0 0 0,-1 0 0 0 0,-19 15 0 0 0,-83 56 0 0 0,31-24 0 0 0,68-49 0 0 0,-1-1 0 0 0,0-1 0 0 0,0 0 0 0 0,-31 11 0 0 0,-2 1 0 0 0,-8 8 0 0 0,-2-3 0 0 0,0-2 0 0 0,-1-3 0 0 0,-74 16 0 0 0,-19-6 0 0 0,59-10 0 0 0,-112 9 0 0 0,58-23 0 0 0,-266-24 0 0 0,382 14 0 0 0,1-1 0 0 0,0-1 0 0 0,0-1 0 0 0,1-2 0 0 0,-56-25 0 0 0,83 33 0 0 0,0 0 0 0 0,0 0 0 0 0,0 0 0 0 0,0-1 0 0 0,0 1 0 0 0,1-1 0 0 0,-1 0 0 0 0,0 0 0 0 0,1 1 0 0 0,-1-1 0 0 0,1 0 0 0 0,-1 0 0 0 0,1 0 0 0 0,0-1 0 0 0,0 1 0 0 0,0 0 0 0 0,0 0 0 0 0,0-1 0 0 0,1 1 0 0 0,-1 0 0 0 0,1-1 0 0 0,-1 1 0 0 0,1 0 0 0 0,0-1 0 0 0,0 1 0 0 0,0-1 0 0 0,0 1 0 0 0,1 0 0 0 0,-1-1 0 0 0,1 1 0 0 0,-1-1 0 0 0,1 1 0 0 0,0 0 0 0 0,0 0 0 0 0,0-1 0 0 0,0 1 0 0 0,0 0 0 0 0,0 0 0 0 0,1 0 0 0 0,-1 0 0 0 0,1 0 0 0 0,-1 0 0 0 0,1 1 0 0 0,3-3 0 0 0,20-15 0 0 0,-20 16 0 0 0,-1 0 0 0 0,0-1 0 0 0,1 1 0 0 0,0 1 0 0 0,-1-1 0 0 0,1 1 0 0 0,9-4 0 0 0,1 2 0 0 0,-1-2 0 0 0,1 0 0 0 0,15-9 0 0 0,-19 9 0 0 0,1 0 0 0 0,0 1 0 0 0,0 0 0 0 0,17-4 0 0 0,5 0 0 0 0,52-21 0 0 0,-60 20 0 0 0,1 0 0 0 0,0 2 0 0 0,46-8 0 0 0,-48 11 0 0 0,47-14 0 0 0,16-4 0 0 0,-50 18 0 0 0,68-12 0 0 0,0 6 0 0 0,178 2 0 0 0,-280 9 0 0 0,0 0 0 0 0,0 0 0 0 0,-1 0 0 0 0,1 1 0 0 0,0-1 0 0 0,0 1 0 0 0,-1 0 0 0 0,1 0 0 0 0,0 0 0 0 0,-1 1 0 0 0,0-1 0 0 0,1 1 0 0 0,-1 0 0 0 0,0 0 0 0 0,1 0 0 0 0,-1 0 0 0 0,0 0 0 0 0,-1 1 0 0 0,1-1 0 0 0,0 1 0 0 0,-1 0 0 0 0,1 0 0 0 0,-1 0 0 0 0,0 0 0 0 0,0 0 0 0 0,3 7 0 0 0,6 7 0 0 0,-10-15 0 0 0,0-1 0 0 0,0 1 0 0 0,0-1 0 0 0,0 1 0 0 0,0-1 0 0 0,0 1 0 0 0,0 0 0 0 0,0 0 0 0 0,-1-1 0 0 0,1 1 0 0 0,-1 0 0 0 0,1 0 0 0 0,-1 0 0 0 0,0 0 0 0 0,0-1 0 0 0,0 1 0 0 0,0 0 0 0 0,0 0 0 0 0,0 0 0 0 0,0 0 0 0 0,-1 0 0 0 0,1 0 0 0 0,-1-1 0 0 0,1 1 0 0 0,-2 2 0 0 0,0 5 0 0 0,-1 1 0 0 0,-1-1 0 0 0,0 0 0 0 0,0 0 0 0 0,-1 0 0 0 0,-6 9 0 0 0,-138 107 0 0 0,122-103 0 0 0,-1-2 0 0 0,-1 0 0 0 0,-46 22 0 0 0,-42 10 0 0 0,-74 16 0 0 0,129-50 0 0 0,-2-3 0 0 0,0-2 0 0 0,-74 5 0 0 0,47-7 0 0 0,-30 2 0 0 0,-123-3 0 0 0,222-10 0 0 0,1 0 0 0 0,-1-1 0 0 0,1-1 0 0 0,0-1 0 0 0,0-1 0 0 0,-41-13 0 0 0,36 7 0 0 0,-23-8 0 0 0,1-2 0 0 0,0-2 0 0 0,-51-34 0 0 0,93 51 0 0 0,0-1 0 0 0,1 0 0 0 0,0 0 0 0 0,0 0 0 0 0,0-1 0 0 0,1 0 0 0 0,-1 0 0 0 0,2 0 0 0 0,-1 0 0 0 0,1-1 0 0 0,0 0 0 0 0,1 1 0 0 0,0-1 0 0 0,0 0 0 0 0,0 0 0 0 0,1 0 0 0 0,1 0 0 0 0,-1 0 0 0 0,1 0 0 0 0,1-1 0 0 0,-1 1 0 0 0,1 0 0 0 0,1 0 0 0 0,2-8 0 0 0,-4 14 0 0 0,1-1 0 0 0,0 1 0 0 0,0 0 0 0 0,0 0 0 0 0,0 0 0 0 0,0 0 0 0 0,1 0 0 0 0,-1 0 0 0 0,0 0 0 0 0,1 0 0 0 0,0 0 0 0 0,-1 1 0 0 0,1-1 0 0 0,0 1 0 0 0,0-1 0 0 0,0 1 0 0 0,0 0 0 0 0,4-2 0 0 0,3-3 0 0 0,71-56 0 0 0,-32 27 0 0 0,2-1 0 0 0,1 2 0 0 0,1 2 0 0 0,2 2 0 0 0,66-26 0 0 0,-10 14 0 0 0,135-34 0 0 0,-196 65 0 0 0,60-5 0 0 0,-1 0 0 0 0,-102 15 0 0 0,62-12 0 0 0,86-5 0 0 0,-133 17 0 0 0,0 1 0 0 0,0 0 0 0 0,0 2 0 0 0,0 1 0 0 0,0 0 0 0 0,0 2 0 0 0,-1 0 0 0 0,34 14 0 0 0,-51-18 0 0 0,-1 1 0 0 0,1-1 0 0 0,-1 1 0 0 0,1 0 0 0 0,-1 0 0 0 0,0 0 0 0 0,1 0 0 0 0,-1 0 0 0 0,0 1 0 0 0,-1-1 0 0 0,1 1 0 0 0,0-1 0 0 0,-1 1 0 0 0,1-1 0 0 0,-1 1 0 0 0,0 0 0 0 0,0 0 0 0 0,0 0 0 0 0,1 4 0 0 0,6 16 0 0 0,-5-16 0 0 0,-1 0 0 0 0,-1 0 0 0 0,1 1 0 0 0,-1-1 0 0 0,-1 0 0 0 0,1 1 0 0 0,-1-1 0 0 0,0 0 0 0 0,-1 1 0 0 0,0-1 0 0 0,0 0 0 0 0,-1 1 0 0 0,1-1 0 0 0,-2 0 0 0 0,1 0 0 0 0,-1 0 0 0 0,-5 10 0 0 0,0-2 0 0 0,-1-1 0 0 0,0 0 0 0 0,-1 0 0 0 0,0-1 0 0 0,-1-1 0 0 0,-20 19 0 0 0,-2-1 0 0 0,13-10 0 0 0,-1-2 0 0 0,-1 0 0 0 0,-27 15 0 0 0,-24 16 0 0 0,53-34 0 0 0,0-2 0 0 0,-42 21 0 0 0,-97 24 0 0 0,142-50 0 0 0,-3 0 0 0 0,0 0 0 0 0,-36 9 0 0 0,-20 5 0 0 0,55-15 0 0 0,0-1 0 0 0,-42 6 0 0 0,-64 6 0 0 0,61-7 0 0 0,-107 3 0 0 0,115-14 0 0 0,-16 1 0 0 0,-1-2 0 0 0,-129-21 0 0 0,168 15 0 0 0,20 5 0 0 0,1-1 0 0 0,-1-1 0 0 0,1 0 0 0 0,-15-7 0 0 0,11 2 0 0 0,17 9 0 0 0,0-1 0 0 0,-1 1 0 0 0,1-1 0 0 0,0 0 0 0 0,0 0 0 0 0,0 0 0 0 0,0 0 0 0 0,0 0 0 0 0,0 0 0 0 0,0-1 0 0 0,1 1 0 0 0,-1-1 0 0 0,0 1 0 0 0,1-1 0 0 0,-1 1 0 0 0,1-1 0 0 0,-1 0 0 0 0,1 0 0 0 0,0 0 0 0 0,0 0 0 0 0,0 0 0 0 0,0 0 0 0 0,0 0 0 0 0,0 0 0 0 0,1 0 0 0 0,-1-1 0 0 0,1 1 0 0 0,-1 0 0 0 0,1 0 0 0 0,0-1 0 0 0,0 1 0 0 0,0 0 0 0 0,0 0 0 0 0,1-5 0 0 0,-1 4 0 0 0,0-1 0 0 0,0 0 0 0 0,0 1 0 0 0,0-1 0 0 0,1 1 0 0 0,-1-1 0 0 0,1 1 0 0 0,0-1 0 0 0,0 1 0 0 0,0 0 0 0 0,1-1 0 0 0,-1 1 0 0 0,1 0 0 0 0,4-6 0 0 0,9-6 0 0 0,-11 11 0 0 0,0-1 0 0 0,1 1 0 0 0,-1 0 0 0 0,1 1 0 0 0,0-1 0 0 0,0 1 0 0 0,8-4 0 0 0,-10 5 0 0 0,-1 1 0 0 0,1-1 0 0 0,-1 0 0 0 0,1 1 0 0 0,-1-1 0 0 0,0-1 0 0 0,0 1 0 0 0,4-5 0 0 0,15-11 0 0 0,41 2 0 0 0,-20 6 0 0 0,-16 4 0 0 0,0 0 0 0 0,40-2 0 0 0,16-4 0 0 0,-74 11 0 0 0,-1 0 0 0 0,1 0 0 0 0,0 1 0 0 0,0 0 0 0 0,0 0 0 0 0,0 1 0 0 0,-1-1 0 0 0,1 2 0 0 0,13 3 0 0 0,-20-3 0 0 0,-1 0 0 0 0,1 0 0 0 0,-1 0 0 0 0,1 0 0 0 0,-1 1 0 0 0,0-1 0 0 0,1 0 0 0 0,-1 0 0 0 0,0 0 0 0 0,-1 1 0 0 0,1-1 0 0 0,0 0 0 0 0,-1 0 0 0 0,1 0 0 0 0,-2 4 0 0 0,1-5 0 0 0,0 0 0 0 0,0 1 0 0 0,0-1 0 0 0,-1 0 0 0 0,1 0 0 0 0,0 0 0 0 0,-1-1 0 0 0,1 1 0 0 0,0 0 0 0 0,-1 0 0 0 0,1-1 0 0 0,-1 1 0 0 0,-1 0 0 0 0,1 0 0 0 0,-1-1 0 0 0,1 1 0 0 0,0 0 0 0 0,0 0 0 0 0,-1 1 0 0 0,1-1 0 0 0,0 0 0 0 0,0 1 0 0 0,0-1 0 0 0,1 1 0 0 0,-1 0 0 0 0,0 0 0 0 0,-1 2 0 0 0,-2 0 0 0 0,0 1 0 0 0,0-1 0 0 0,0 0 0 0 0,-1 0 0 0 0,1-1 0 0 0,-1 1 0 0 0,0-1 0 0 0,0-1 0 0 0,0 1 0 0 0,0-1 0 0 0,-1 0 0 0 0,-6 1 0 0 0,-60 29 0 0 0,59-25 0 0 0,0 0 0 0 0,-1-1 0 0 0,0 0 0 0 0,-23 5 0 0 0,-26 0 0 0 0,0-4 0 0 0,-78 1 0 0 0,-132-16 0 0 0,228 4 0 0 0,-60-14 0 0 0,-23-3 0 0 0,101 18 0 0 0,-1-2 0 0 0,1-2 0 0 0,-39-13 0 0 0,23 6 0 0 0,38 12 0 0 0,1-1 0 0 0,-1 0 0 0 0,1 0 0 0 0,0-1 0 0 0,0 1 0 0 0,0-1 0 0 0,0 0 0 0 0,1 0 0 0 0,-8-9 0 0 0,-7-6 0 0 0,17 15 0 0 0,-1 0 0 0 0,1 0 0 0 0,0 0 0 0 0,0 0 0 0 0,1-1 0 0 0,-1 1 0 0 0,1 0 0 0 0,0-1 0 0 0,0 1 0 0 0,-1-7 0 0 0,4 8 0 0 0,0 0 0 0 0,-1 1 0 0 0,1-1 0 0 0,0 1 0 0 0,0-1 0 0 0,1 1 0 0 0,-1-1 0 0 0,0 1 0 0 0,1 0 0 0 0,-1 0 0 0 0,1 1 0 0 0,0-1 0 0 0,-1 0 0 0 0,1 1 0 0 0,6-3 0 0 0,1-1 0 0 0,15-10 0 0 0,1 1 0 0 0,1 2 0 0 0,0 0 0 0 0,0 2 0 0 0,1 1 0 0 0,0 1 0 0 0,1 2 0 0 0,36-5 0 0 0,34 2 0 0 0,108 5 0 0 0,-184 4 0 0 0,-13 0 0 0 0,-1 1 0 0 0,0 0 0 0 0,0 1 0 0 0,0 0 0 0 0,15 5 0 0 0,-21-6 0 0 0,-1 0 0 0 0,0-1 0 0 0,1 1 0 0 0,-1 0 0 0 0,0 0 0 0 0,1 1 0 0 0,-1-1 0 0 0,0 0 0 0 0,0 1 0 0 0,0-1 0 0 0,0 1 0 0 0,0 0 0 0 0,-1 0 0 0 0,1 0 0 0 0,0 0 0 0 0,-1 0 0 0 0,1 0 0 0 0,-1 0 0 0 0,0 0 0 0 0,0 0 0 0 0,0 1 0 0 0,0-1 0 0 0,0 1 0 0 0,0-1 0 0 0,0 4 0 0 0,4 22 0 0 0,-4-25 0 0 0,0-1 0 0 0,0 1 0 0 0,0 0 0 0 0,-1 0 0 0 0,1-1 0 0 0,-1 1 0 0 0,0 0 0 0 0,0 0 0 0 0,1 0 0 0 0,-2 0 0 0 0,1-1 0 0 0,0 1 0 0 0,-1 0 0 0 0,1 0 0 0 0,-1 0 0 0 0,0-1 0 0 0,0 1 0 0 0,0 0 0 0 0,0-1 0 0 0,-3 5 0 0 0,-17 27 0 0 0,-83 51 0 0 0,101-82 0 0 0,0 0 0 0 0,0 0 0 0 0,-1 0 0 0 0,1-1 0 0 0,-1 1 0 0 0,1-1 0 0 0,-1 0 0 0 0,0 0 0 0 0,0 0 0 0 0,0-1 0 0 0,-4 2 0 0 0,-19 7 0 0 0,-17 4 0 0 0,0-2 0 0 0,0-2 0 0 0,-1-2 0 0 0,-68 3 0 0 0,70-7 0 0 0,14-2 0 0 0,-49-2 0 0 0,48-3 0 0 0,-1-1 0 0 0,1-1 0 0 0,-36-11 0 0 0,44 7 0 0 0,1 0 0 0 0,-1-2 0 0 0,2 0 0 0 0,0-2 0 0 0,0 0 0 0 0,-31-28 0 0 0,20 19 0 0 0,30 22 0 0 0,0-1 0 0 0,-1 1 0 0 0,1-1 0 0 0,0 0 0 0 0,0 0 0 0 0,0 0 0 0 0,0 0 0 0 0,0 0 0 0 0,0 0 0 0 0,0 0 0 0 0,0 0 0 0 0,0 0 0 0 0,0 0 0 0 0,0 0 0 0 0,1-1 0 0 0,-1 1 0 0 0,1 0 0 0 0,-1-1 0 0 0,1 1 0 0 0,-1 0 0 0 0,1-3 0 0 0,-1 3 0 0 0,0 0 0 0 0,1 0 0 0 0,-1 0 0 0 0,1 0 0 0 0,-1 0 0 0 0,0 0 0 0 0,0 1 0 0 0,0-1 0 0 0,1 0 0 0 0,-1 0 0 0 0,0 1 0 0 0,0-1 0 0 0,0 0 0 0 0,0 1 0 0 0,-2-2 0 0 0,-9-7 0 0 0,7-2 0 0 0,2 0 0 0 0,-1 0 0 0 0,2 0 0 0 0,-1-1 0 0 0,1 1 0 0 0,1-1 0 0 0,0 1 0 0 0,2-20 0 0 0,-1 25 0 0 0,1 1 0 0 0,0-1 0 0 0,0 1 0 0 0,0-1 0 0 0,1 1 0 0 0,0 0 0 0 0,0-1 0 0 0,0 1 0 0 0,1 0 0 0 0,-1 0 0 0 0,1 0 0 0 0,1 1 0 0 0,6-9 0 0 0,9-13 0 0 0,9-14 0 0 0,2 1 0 0 0,1 1 0 0 0,50-45 0 0 0,-48 50 0 0 0,-18 19 0 0 0,1 1 0 0 0,34-22 0 0 0,6-4 0 0 0,-18 5 0 0 0,-24 21 0 0 0,1 0 0 0 0,0 1 0 0 0,23-14 0 0 0,36-17 0 0 0,-64 35 0 0 0,-8 6 0 0 0,1 0 0 0 0,-1 0 0 0 0,0 0 0 0 0,0 0 0 0 0,1 1 0 0 0,-1-1 0 0 0,1 1 0 0 0,0-1 0 0 0,-1 1 0 0 0,1 0 0 0 0,0 0 0 0 0,0 0 0 0 0,-1 1 0 0 0,1-1 0 0 0,5 0 0 0 0,25-9 0 0 0,-31 8 0 0 0,1 1 0 0 0,-1 0 0 0 0,1 0 0 0 0,-1 0 0 0 0,1 0 0 0 0,-1 0 0 0 0,1 1 0 0 0,0-1 0 0 0,0 1 0 0 0,-1-1 0 0 0,1 1 0 0 0,0 0 0 0 0,0 0 0 0 0,-1 0 0 0 0,5 2 0 0 0,-6-1 0 0 0,0 0 0 0 0,-1 0 0 0 0,1 1 0 0 0,-1-1 0 0 0,0 0 0 0 0,1 1 0 0 0,-1-1 0 0 0,0 1 0 0 0,0-1 0 0 0,0 0 0 0 0,0 1 0 0 0,0-1 0 0 0,0 0 0 0 0,0 1 0 0 0,0-1 0 0 0,-1 1 0 0 0,1-1 0 0 0,-1 0 0 0 0,1 1 0 0 0,-1 1 0 0 0,0-2 0 0 0,-4 7 0 0 0,-1 1 0 0 0,0-1 0 0 0,0 0 0 0 0,-1-1 0 0 0,0 0 0 0 0,0 0 0 0 0,0 0 0 0 0,-1-1 0 0 0,0 0 0 0 0,-18 9 0 0 0,-34 28 0 0 0,31-23 0 0 0,-19 16 0 0 0,36-27 0 0 0,0-1 0 0 0,-1 0 0 0 0,1-1 0 0 0,-2 0 0 0 0,1-1 0 0 0,-1-1 0 0 0,0 0 0 0 0,0-1 0 0 0,-20 4 0 0 0,-33 11 0 0 0,26-8 0 0 0,-2-2 0 0 0,1-1 0 0 0,-1-3 0 0 0,0-1 0 0 0,-72-4 0 0 0,102 0 0 0 0,-8-2 0 0 0,0 0 0 0 0,-28-7 0 0 0,39 7 0 0 0,8 2 0 0 0,0 0 0 0 0,1-1 0 0 0,-1 1 0 0 0,0-1 0 0 0,1 0 0 0 0,-1 1 0 0 0,0-1 0 0 0,1 0 0 0 0,-1 0 0 0 0,1 0 0 0 0,-1 0 0 0 0,1 0 0 0 0,0 0 0 0 0,-1 0 0 0 0,1-1 0 0 0,0 1 0 0 0,0 0 0 0 0,0-1 0 0 0,-1-2 0 0 0,-11-10 0 0 0,-40-13 0 0 0,38 17 0 0 0,9 7 0 0 0,0-1 0 0 0,0 0 0 0 0,0 0 0 0 0,1-1 0 0 0,-1 0 0 0 0,1 0 0 0 0,0 0 0 0 0,1 0 0 0 0,-1-1 0 0 0,1 0 0 0 0,-4-6 0 0 0,-47-102 0 0 0,53 110 0 0 0,1 0 0 0 0,0 0 0 0 0,0 0 0 0 0,0 0 0 0 0,0 0 0 0 0,1 0 0 0 0,0 0 0 0 0,0 0 0 0 0,0 0 0 0 0,0 0 0 0 0,2-7 0 0 0,0-17 0 0 0,-2 17 0 0 0,-1 3 0 0 0,1 1 0 0 0,0-1 0 0 0,0 1 0 0 0,0-1 0 0 0,1 1 0 0 0,1 0 0 0 0,-1-1 0 0 0,1 1 0 0 0,0 0 0 0 0,1 0 0 0 0,0 0 0 0 0,0 0 0 0 0,4-6 0 0 0,74-115 0 0 0,-29 72 0 0 0,-40 44 0 0 0,-1 1 0 0 0,0-1 0 0 0,11-17 0 0 0,-21 26 0 0 0,1 0 0 0 0,0-1 0 0 0,0 1 0 0 0,1 0 0 0 0,-1 0 0 0 0,1 0 0 0 0,-1 1 0 0 0,1-1 0 0 0,0 1 0 0 0,0-1 0 0 0,0 1 0 0 0,0 0 0 0 0,1 0 0 0 0,-1 0 0 0 0,4-1 0 0 0,36-22 0 0 0,-30 15 0 0 0,-7 4 0 0 0,1 1 0 0 0,1 0 0 0 0,-1 0 0 0 0,1 1 0 0 0,8-4 0 0 0,19-8 0 0 0,-25 11 0 0 0,0 1 0 0 0,0 0 0 0 0,1 1 0 0 0,-1-1 0 0 0,1 2 0 0 0,14-2 0 0 0,5-1 0 0 0,-12 2 0 0 0,0 1 0 0 0,0 1 0 0 0,22 0 0 0 0,-35 2 0 0 0,-1-1 0 0 0,0 1 0 0 0,1-1 0 0 0,-1 1 0 0 0,0 0 0 0 0,1 1 0 0 0,-1-1 0 0 0,0 1 0 0 0,0 0 0 0 0,0 0 0 0 0,-1 0 0 0 0,1 0 0 0 0,0 1 0 0 0,-1-1 0 0 0,1 1 0 0 0,-1 0 0 0 0,0 0 0 0 0,4 6 0 0 0,10 17 0 0 0,10-8 0 0 0,-10 14 0 0 0,-6-19 0 0 0,-9-11 0 0 0,-1 1 0 0 0,1-1 0 0 0,0 0 0 0 0,-1 0 0 0 0,1 1 0 0 0,-1-1 0 0 0,0 1 0 0 0,0 0 0 0 0,0-1 0 0 0,0 1 0 0 0,0 0 0 0 0,0-1 0 0 0,-1 1 0 0 0,1 5 0 0 0,12 44 0 0 0,-10-45 0 0 0,-1 1 0 0 0,0 0 0 0 0,0 1 0 0 0,-1-1 0 0 0,1 13 0 0 0,-1 16 0 0 0,0-10 0 0 0,-2-1 0 0 0,-3 30 0 0 0,3-49 0 0 0,0 1 0 0 0,-1-1 0 0 0,0 0 0 0 0,0 0 0 0 0,-1 0 0 0 0,0 0 0 0 0,0 0 0 0 0,-1-1 0 0 0,0 1 0 0 0,0-1 0 0 0,0 0 0 0 0,-6 6 0 0 0,-11 21 0 0 0,18-25 0 0 0,-1-1 0 0 0,-1 0 0 0 0,1 0 0 0 0,-10 10 0 0 0,-14 0 0 0 0,-35 39 0 0 0,51-48 0 0 0,0 0 0 0 0,-1-1 0 0 0,0-1 0 0 0,-19 7 0 0 0,-2 4 0 0 0,30-14 0 0 0,0 0 0 0 0,-1-1 0 0 0,1 0 0 0 0,0 0 0 0 0,-1 0 0 0 0,0 0 0 0 0,-5 0 0 0 0,-21 4 0 0 0,0-2 0 0 0,0-2 0 0 0,0 0 0 0 0,-1-3 0 0 0,1 0 0 0 0,-56-11 0 0 0,73 7 0 0 0,1 0 0 0 0,-1-1 0 0 0,1-1 0 0 0,1 0 0 0 0,-1-1 0 0 0,-14-12 0 0 0,25 18 0 0 0,0 0 0 0 0,0 0 0 0 0,0 1 0 0 0,-1-1 0 0 0,1 1 0 0 0,0-1 0 0 0,-1 1 0 0 0,1 0 0 0 0,-1 0 0 0 0,0 0 0 0 0,1 0 0 0 0,-1 1 0 0 0,-5-2 0 0 0,-10-3 0 0 0,13 1 0 0 0,0 0 0 0 0,0 0 0 0 0,0 0 0 0 0,1-1 0 0 0,0 1 0 0 0,-7-10 0 0 0,-14-14 0 0 0,-5 10 0 0 0,11-7 0 0 0,-8 8 0 0 0,6-12 0 0 0,-7 10 0 0 0,10-4 0 0 0,-9 5 0 0 0,10-10 0 0 0,-1 12 0 0 0,15 14 0 0 0,0 0 0 0 0,1-1 0 0 0,-1 1 0 0 0,1-1 0 0 0,-1 0 0 0 0,1 1 0 0 0,0-1 0 0 0,0 0 0 0 0,-2-6 0 0 0,-20-24 0 0 0,22 31 0 0 0,0 0 0 0 0,0-1 0 0 0,0 1 0 0 0,0-1 0 0 0,0 1 0 0 0,1-1 0 0 0,-1 0 0 0 0,1 0 0 0 0,0 1 0 0 0,-1-1 0 0 0,1-3 0 0 0,1 6 0 0 0,-3-7 0 0 0,1-1 0 0 0,1 1 0 0 0,-1 0 0 0 0,1 0 0 0 0,1-1 0 0 0,-1 1 0 0 0,1 0 0 0 0,0-1 0 0 0,1 1 0 0 0,0-1 0 0 0,0 1 0 0 0,1 0 0 0 0,-1 0 0 0 0,2 0 0 0 0,-1 0 0 0 0,4-7 0 0 0,8 8 0 0 0,-6 3 0 0 0,0 0 0 0 0,0 0 0 0 0,-1-1 0 0 0,1 0 0 0 0,6-5 0 0 0,-6 4 0 0 0,0 0 0 0 0,0 0 0 0 0,1 1 0 0 0,-1 0 0 0 0,1 0 0 0 0,0 1 0 0 0,0 1 0 0 0,0-1 0 0 0,0 1 0 0 0,14-1 0 0 0,-18 3 0 0 0,30 0 0 0 0,1 1 0 0 0,-1 1 0 0 0,46 10 0 0 0,-39-1 0 0 0,0 2 0 0 0,-1 1 0 0 0,-1 2 0 0 0,58 33 0 0 0,-70-33 0 0 0,33 24 0 0 0,-34-2 0 0 0,-23-32 0 0 0,0 0 0 0 0,0 0 0 0 0,-1 1 0 0 0,0-1 0 0 0,0 1 0 0 0,0 0 0 0 0,-1 0 0 0 0,0 0 0 0 0,0 0 0 0 0,-1 0 0 0 0,0 1 0 0 0,0-1 0 0 0,-1 0 0 0 0,0 1 0 0 0,-1 12 0 0 0,1-9 0 0 0,0-8 0 0 0,-1 0 0 0 0,1 0 0 0 0,0 0 0 0 0,-1 0 0 0 0,0 0 0 0 0,1 0 0 0 0,-1 0 0 0 0,-1 0 0 0 0,1 0 0 0 0,0-1 0 0 0,-1 1 0 0 0,1 0 0 0 0,-1-1 0 0 0,0 1 0 0 0,1-1 0 0 0,-1 0 0 0 0,-1 0 0 0 0,1 0 0 0 0,0 0 0 0 0,0 0 0 0 0,-1 0 0 0 0,1 0 0 0 0,-5 1 0 0 0,-18 19 0 0 0,17-12 0 0 0,7-8 0 0 0,-1 0 0 0 0,1 0 0 0 0,-1-1 0 0 0,1 1 0 0 0,-1 0 0 0 0,0-1 0 0 0,0 1 0 0 0,1-1 0 0 0,-1 1 0 0 0,0-1 0 0 0,0 0 0 0 0,-1 0 0 0 0,1 0 0 0 0,0 0 0 0 0,0 0 0 0 0,0-1 0 0 0,-1 1 0 0 0,-2 0 0 0 0,-87 30 0 0 0,73-23 0 0 0,-1-1 0 0 0,0-1 0 0 0,0 0 0 0 0,0-2 0 0 0,-28 3 0 0 0,-155 3 0 0 0,190-12 0 0 0,0-1 0 0 0,0 0 0 0 0,1 0 0 0 0,-1-1 0 0 0,1-1 0 0 0,-23-12 0 0 0,31 15 0 0 0,-1-1 0 0 0,1 0 0 0 0,0 1 0 0 0,0-2 0 0 0,1 1 0 0 0,-1 0 0 0 0,1-1 0 0 0,-1 1 0 0 0,1-1 0 0 0,0 0 0 0 0,1 0 0 0 0,-1 0 0 0 0,1-1 0 0 0,-1 1 0 0 0,1-1 0 0 0,-1-5 0 0 0,1 3 0 0 0,1 0 0 0 0,0 0 0 0 0,0 0 0 0 0,1-1 0 0 0,0 1 0 0 0,0 0 0 0 0,1 0 0 0 0,0 0 0 0 0,0 0 0 0 0,0 0 0 0 0,4-10 0 0 0,0 8 0 0 0,1 0 0 0 0,-1 0 0 0 0,2 0 0 0 0,-1 0 0 0 0,1 1 0 0 0,0 0 0 0 0,1 1 0 0 0,0-1 0 0 0,0 1 0 0 0,11-7 0 0 0,8-8 0 0 0,123-85 0 0 0,-115 80 0 0 0,1 2 0 0 0,2 2 0 0 0,76-36 0 0 0,-69 37 0 0 0,-3 4 0 0 0,69-19 0 0 0,-52 19 0 0 0,41-9 0 0 0,2 5 0 0 0,202-17 0 0 0,-180 26 0 0 0,49 2 0 0 0,194 11 0 0 0,-310 1 0 0 0,102 8 0 0 0,183 33 0 0 0,153 54 0 0 0,-379-67 0 0 0,50 10 0 0 0,-143-35 0 0 0,0-1 0 0 0,0-2 0 0 0,0 0 0 0 0,0-1 0 0 0,28-4 0 0 0,-42 1 0 0 0,-1 1 0 0 0,1-1 0 0 0,0 0 0 0 0,-1-1 0 0 0,0 0 0 0 0,14-9 0 0 0,8-2 0 0 0,-8 5 0 0 0,0-1 0 0 0,-1 0 0 0 0,0-1 0 0 0,0-2 0 0 0,-2 0 0 0 0,0-1 0 0 0,0-1 0 0 0,19-22 0 0 0,147-141 0 0 0,-115 128 0 0 0,-40 32 0 0 0,11-10 0 0 0,-1 0 0 0 0,1 1 0 0 0,71-34 0 0 0,-80 46 0 0 0,-15 7 0 0 0,1 0 0 0 0,-1 2 0 0 0,30-9 0 0 0,-15 10 0 0 0,1 2 0 0 0,-1 1 0 0 0,1 2 0 0 0,64 5 0 0 0,-80-1 0 0 0,0 2 0 0 0,0 0 0 0 0,0 1 0 0 0,-1 1 0 0 0,21 10 0 0 0,26 13 0 0 0,-59-28 0 0 0,0 0 0 0 0,0 0 0 0 0,-1 0 0 0 0,1 1 0 0 0,-1 0 0 0 0,1 0 0 0 0,-1 0 0 0 0,3 4 0 0 0,26 19 0 0 0,-29-24 0 0 0,0-1 0 0 0,0 1 0 0 0,0 0 0 0 0,0 0 0 0 0,0 0 0 0 0,0 1 0 0 0,-1-1 0 0 0,0 1 0 0 0,1-1 0 0 0,-1 1 0 0 0,3 5 0 0 0,15 16 0 0 0,1-4 0 0 0,-14-14 0 0 0,-1 0 0 0 0,0 0 0 0 0,0 0 0 0 0,0 1 0 0 0,-1 0 0 0 0,0 0 0 0 0,0 1 0 0 0,7 14 0 0 0,-11-19 0 0 0,0-1 0 0 0,1 1 0 0 0,-1 0 0 0 0,1-1 0 0 0,0 1 0 0 0,0-1 0 0 0,0 0 0 0 0,0 1 0 0 0,0-1 0 0 0,0 0 0 0 0,1 0 0 0 0,4 3 0 0 0,-1-1 0 0 0,-4-2 0 0 0,-1-1 0 0 0,0 1 0 0 0,0-1 0 0 0,0 1 0 0 0,0-1 0 0 0,0 1 0 0 0,-1 0 0 0 0,1 0 0 0 0,0-1 0 0 0,-1 1 0 0 0,0 0 0 0 0,1 0 0 0 0,-1 0 0 0 0,0 0 0 0 0,0-1 0 0 0,0 1 0 0 0,0 0 0 0 0,0 2 0 0 0,1 7 0 0 0,-1-9 0 0 0,1 0 0 0 0,0 0 0 0 0,0 0 0 0 0,0 0 0 0 0,0 0 0 0 0,0 0 0 0 0,0 0 0 0 0,1 0 0 0 0,-1 0 0 0 0,1-1 0 0 0,-1 1 0 0 0,4 2 0 0 0,-3-3 0 0 0,-1 1 0 0 0,1-1 0 0 0,-1 1 0 0 0,1-1 0 0 0,-1 1 0 0 0,0 0 0 0 0,0 0 0 0 0,1 0 0 0 0,-1-1 0 0 0,0 1 0 0 0,-1 0 0 0 0,1 0 0 0 0,0 0 0 0 0,0 4 0 0 0,10 32 0 0 0,-7-24 0 0 0,0 0 0 0 0,-1 0 0 0 0,0 1 0 0 0,-1-1 0 0 0,0 22 0 0 0,38-96 0 0 0,-38 56 0 0 0,0 1 0 0 0,1 0 0 0 0,-1-1 0 0 0,1 1 0 0 0,0 0 0 0 0,0 1 0 0 0,0-1 0 0 0,0 1 0 0 0,1-1 0 0 0,-1 1 0 0 0,1 0 0 0 0,-1 0 0 0 0,1 0 0 0 0,5-1 0 0 0,-3 0 0 0 0,38-20 0 0 0,-25 18 0 0 0,-11 3 0 0 0,-1 0 0 0 0,1 0 0 0 0,-1 1 0 0 0,1 0 0 0 0,0 0 0 0 0,-1 1 0 0 0,1 0 0 0 0,0 0 0 0 0,-1 1 0 0 0,1 0 0 0 0,0 0 0 0 0,-1 1 0 0 0,12 3 0 0 0,-14-3 0 0 0,39 16 0 0 0,-41-17 0 0 0,-1 0 0 0 0,0 1 0 0 0,0-1 0 0 0,0 0 0 0 0,0 1 0 0 0,0 0 0 0 0,0-1 0 0 0,0 1 0 0 0,0 0 0 0 0,-1 0 0 0 0,1 0 0 0 0,-1 0 0 0 0,1 0 0 0 0,-1 0 0 0 0,0 0 0 0 0,0 1 0 0 0,1 1 0 0 0,15 32 0 0 0,-15-32 0 0 0,1-1 0 0 0,-1 1 0 0 0,0 0 0 0 0,0 1 0 0 0,0-1 0 0 0,-1 0 0 0 0,2 6 0 0 0,-2-2 0 0 0,0-1 0 0 0,1 1 0 0 0,0 0 0 0 0,0-1 0 0 0,7 13 0 0 0,4 17 0 0 0,-10-21 0 0 0,-2 0 0 0 0,0-1 0 0 0,-1 1 0 0 0,-2 21 0 0 0,1 2 0 0 0,-1-34 0 0 0,1 0 0 0 0,-1 0 0 0 0,-1 0 0 0 0,1-1 0 0 0,0 1 0 0 0,-1 0 0 0 0,0-1 0 0 0,0 0 0 0 0,-1 1 0 0 0,1-1 0 0 0,-7 5 0 0 0,-4 0 0 0 0,6-6 0 0 0,1-2 0 0 0,-2 0 0 0 0,7-2 0 0 0,0 0 0 0 0,0 0 0 0 0,1 0 0 0 0,-1 0 0 0 0,1 0 0 0 0,-1-1 0 0 0,1 1 0 0 0,-1 0 0 0 0,1-1 0 0 0,0 1 0 0 0,-1-1 0 0 0,1 0 0 0 0,0 1 0 0 0,0-1 0 0 0,0 0 0 0 0,1 0 0 0 0,-2-3 0 0 0,1 4 0 0 0,-5-27 0 0 0,3 4 0 0 0,1 6 0 0 0,0 0 0 0 0,1 0 0 0 0,3-32 0 0 0,0 2 0 0 0,-1 31 0 0 0,0 0 0 0 0,2 0 0 0 0,0 0 0 0 0,1 0 0 0 0,0 1 0 0 0,2 0 0 0 0,8-19 0 0 0,-13 33 0 0 0,-1-1 0 0 0,2 1 0 0 0,-1 0 0 0 0,0 0 0 0 0,0 0 0 0 0,1 0 0 0 0,-1 0 0 0 0,1 0 0 0 0,0 0 0 0 0,-1 1 0 0 0,1-1 0 0 0,0 1 0 0 0,4-3 0 0 0,15-17 0 0 0,-15 13 0 0 0,-1 1 0 0 0,1 0 0 0 0,1 0 0 0 0,-1 0 0 0 0,1 1 0 0 0,1 0 0 0 0,-1 0 0 0 0,10-5 0 0 0,11-1 0 0 0,-19 13 0 0 0,-3 1 0 0 0,-4-2 0 0 0,-1 0 0 0 0,1 0 0 0 0,-1 0 0 0 0,1 1 0 0 0,-1-1 0 0 0,1 0 0 0 0,-1 1 0 0 0,0-1 0 0 0,1 1 0 0 0,-1 0 0 0 0,1-1 0 0 0,-1 1 0 0 0,0 0 0 0 0,0 0 0 0 0,1 0 0 0 0,-1 0 0 0 0,0 0 0 0 0,0 0 0 0 0,0 0 0 0 0,0 0 0 0 0,0 0 0 0 0,0 1 0 0 0,0-1 0 0 0,-1 0 0 0 0,1 1 0 0 0,1 1 0 0 0,4 26 0 0 0,2 153 0 0 0,-4-127 0 0 0,1 68 0 0 0,4 12 0 0 0,-9-48 0 0 0,-5-67-1643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5:2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122 175 3848 0 0,'9'87'4760'0'0,"-9"-73"-3879"0"0,-1 9 526 0 0,2 0-1 0 0,6 46 1 0 0,-5-42-1140 0 0,-3-26-260 0 0,1 1 0 0 0,0-1 0 0 0,0 0 0 0 0,0 1 1 0 0,0-1-1 0 0,0 0 0 0 0,1 1 0 0 0,-1-1 0 0 0,0 0 0 0 0,0 0 1 0 0,1 1-1 0 0,-1-1 0 0 0,1 0 0 0 0,-1 0 0 0 0,1 0 0 0 0,0 1 1 0 0,-1-1-1 0 0,1 0 0 0 0,0 0 0 0 0,1 1 0 0 0,1 3 3 0 0,0-1 0 0 0,-1 0-1 0 0,0 0 1 0 0,0 1 0 0 0,0-1-1 0 0,-1 1 1 0 0,0 0 0 0 0,1-1-1 0 0,0 9 1 0 0,-2-9 15 0 0,0 0 0 0 0,1 1 0 0 0,0-1 0 0 0,0 0 0 0 0,0 0 0 0 0,1 0-1 0 0,-1 0 1 0 0,1-1 0 0 0,0 1 0 0 0,0 0 0 0 0,1-1 0 0 0,-1 1 0 0 0,1-1 0 0 0,5 6 0 0 0,-7-7 2 0 0,0-1 1 0 0,0 0 0 0 0,0 1-1 0 0,0-1 1 0 0,0 1 0 0 0,0 0-1 0 0,0-1 1 0 0,-1 1-1 0 0,1 0 1 0 0,0-1 0 0 0,-1 1-1 0 0,0 0 1 0 0,1 2-1 0 0,7 18 282 0 0,-6-19-161 0 0,1 0 0 0 0,0 0 0 0 0,-1 1 0 0 0,1 0 0 0 0,-1-1 1 0 0,0 1-1 0 0,-1 0 0 0 0,1 0 0 0 0,0 0 0 0 0,-1 0 1 0 0,0 0-1 0 0,0 0 0 0 0,0 8 0 0 0,-1-11 49 0 0,-20 4 1057 0 0,15-7-1193 0 0,1 0 0 0 0,-1 0 0 0 0,1-1 0 0 0,0 1 1 0 0,0-1-1 0 0,0 0 0 0 0,1 0 0 0 0,-1 0 0 0 0,1-1 0 0 0,-1 0 1 0 0,1 1-1 0 0,-4-8 0 0 0,-26-55 515 0 0,27 52-355 0 0,0 0 0 0 0,-16-24 0 0 0,9 16-27 0 0,0 0-1 0 0,1-1 1 0 0,1-1-1 0 0,1 1 1 0 0,1-2-1 0 0,1 1 0 0 0,1-1 1 0 0,1-1-1 0 0,2 1 1 0 0,0-1-1 0 0,1-47 1 0 0,4 66-141 0 0,0 1 0 0 0,0-1 1 0 0,1 0-1 0 0,0 1 1 0 0,0 0-1 0 0,0-1 0 0 0,1 1 1 0 0,0 0-1 0 0,7-10 1 0 0,-1 1 48 0 0,-6 10-18 0 0,0 1 0 0 0,1 0 0 0 0,0 0 0 0 0,-1 0 1 0 0,2 0-1 0 0,-1 1 0 0 0,0-1 0 0 0,1 1 1 0 0,-1 0-1 0 0,1 1 0 0 0,9-5 0 0 0,2-1 145 0 0,-14 6-165 0 0,1 0 0 0 0,0 1 1 0 0,-1-1-1 0 0,1 1 0 0 0,0 0 0 0 0,0 0 0 0 0,0 0 0 0 0,0 0 0 0 0,0 0 1 0 0,0 1-1 0 0,5-1 0 0 0,2 0 14 0 0,1 1 0 0 0,0 0-1 0 0,-1 1 1 0 0,0 1 0 0 0,1-1 0 0 0,-1 2 0 0 0,0-1-1 0 0,0 1 1 0 0,0 1 0 0 0,10 4 0 0 0,-6-1 14 0 0,-1 1 1 0 0,0 0-1 0 0,-1 1 1 0 0,0 0-1 0 0,20 20 1 0 0,-30-27-82 0 0,0 0 0 0 0,0 0 0 0 0,-1 0 0 0 0,1 0 1 0 0,1 0-1 0 0,-1 0 0 0 0,0-1 0 0 0,0 1 0 0 0,5 1 1 0 0,6 7 53 0 0,-8-3 11 0 0,0 1 0 0 0,-1-1 0 0 0,0 1 0 0 0,-1-1 0 0 0,1 1 0 0 0,-2 0 0 0 0,5 17 0 0 0,6 5 121 0 0,-11-25-172 0 0,0-1 0 0 0,1 1-1 0 0,-1-1 1 0 0,-1 1 0 0 0,1-1-1 0 0,-1 1 1 0 0,0 0 0 0 0,0 0 0 0 0,0 0-1 0 0,0 6 1 0 0,-1 178 374 0 0,-1-184-400 0 0,1-1 1 0 0,-1 1 0 0 0,0-1-1 0 0,0 1 1 0 0,0-1-1 0 0,-1 0 1 0 0,0 1 0 0 0,1-1-1 0 0,-6 8 1 0 0,-9 27-127 0 0,13-31 21 0 0,0-1-1 0 0,0 1 0 0 0,-1 0 1 0 0,0-1-1 0 0,0 0 1 0 0,-1 0-1 0 0,0 0 1 0 0,0 0-1 0 0,-8 7 1 0 0,-23 34-2127 0 0,35-46 2005 0 0,-1-1 0 0 0,1 1 0 0 0,-1-1 0 0 0,1 1 0 0 0,-1-1 0 0 0,1 0 0 0 0,-1 0 0 0 0,0 0 0 0 0,0 0 1 0 0,0 0-1 0 0,1 0 0 0 0,-5 1 0 0 0,-11 2-6521 0 0,7-12 385 0 0,4-10 3571 0 0,3-10 1086 0 0,0 14-461 0 0,-8-12-189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44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1230 790 9256 0 0,'-8'-38'3215'0'0,"-2"-5"-1113"0"0,10 40-1903 0 0,1-1 0 0 0,-1 1-1 0 0,0 0 1 0 0,1 0 0 0 0,0-1 0 0 0,0 1 0 0 0,0 0-1 0 0,0 0 1 0 0,0 0 0 0 0,1 0 0 0 0,1-3 0 0 0,7-16 855 0 0,-5 20-809 0 0,0 0-1 0 0,-1 1 1 0 0,2-1 0 0 0,-1 1-1 0 0,0 0 1 0 0,0 0 0 0 0,0 1 0 0 0,7-1-1 0 0,-5 1-135 0 0,0 0 0 0 0,-1 0 0 0 0,1 1 0 0 0,0 0-1 0 0,-1 0 1 0 0,1 1 0 0 0,-1 0 0 0 0,1 0 0 0 0,-1 0-1 0 0,0 1 1 0 0,0 0 0 0 0,0 0 0 0 0,0 0 0 0 0,0 1-1 0 0,-1 0 1 0 0,0 0 0 0 0,0 0 0 0 0,0 1 0 0 0,0 0-1 0 0,0 0 1 0 0,-1 0 0 0 0,0 0 0 0 0,0 1 0 0 0,4 7-1 0 0,4 8 232 0 0,0 0 0 0 0,-1 1-1 0 0,12 31 1 0 0,-19-34-207 0 0,-1-1 1 0 0,-1 1 0 0 0,0 0-1 0 0,-1 0 1 0 0,-2 0-1 0 0,0-1 1 0 0,0 1 0 0 0,-2 0-1 0 0,0-1 1 0 0,-9 28-1 0 0,-10 0 90 0 0,18-40-193 0 0,0 0-1 0 0,0 1 1 0 0,1 0-1 0 0,0-1 1 0 0,-2 10-1 0 0,3-10-2 0 0,-1 0 0 0 0,0 0 0 0 0,0-1 0 0 0,-1 1 0 0 0,1-1 0 0 0,-1 1 0 0 0,0-1 0 0 0,-1 0 0 0 0,1 0 0 0 0,-1-1 0 0 0,-9 7 0 0 0,-21 26 159 0 0,32-33-159 0 0,0 0 0 0 0,-1 0 0 0 0,1 0 0 0 0,-1-1 0 0 0,1 1 0 0 0,-9 5 0 0 0,-5 4 68 0 0,-2 16 54 0 0,14-24-106 0 0,-1 1 0 0 0,-1-1-1 0 0,1-1 1 0 0,-1 1 0 0 0,0-1 0 0 0,0 0 0 0 0,-11 4 0 0 0,-36 22 315 0 0,53-29-350 0 0,-3 3 22 0 0,-1-1-1 0 0,1 1 1 0 0,-1-1 0 0 0,1-1 0 0 0,-1 1 0 0 0,0-1-1 0 0,0 0 1 0 0,0 0 0 0 0,0 0 0 0 0,-1-1 0 0 0,-5 2-1 0 0,6-2 21 0 0,-1 1-1 0 0,0 0 0 0 0,1 0 0 0 0,-1 1 1 0 0,1-1-1 0 0,-7 5 0 0 0,-15 7 73 0 0,11-10-18 0 0,-1 0 1 0 0,0-1-1 0 0,-33 2 0 0 0,44-5-74 0 0,-1 0-1 0 0,1 0 1 0 0,0 0-1 0 0,-1-1 1 0 0,1 0-1 0 0,0 0 1 0 0,0-1 0 0 0,-1 1-1 0 0,1-1 1 0 0,0-1-1 0 0,1 1 1 0 0,-1-1-1 0 0,-8-5 1 0 0,1-3 12 0 0,1 2 6 0 0,1 0 1 0 0,0 0 0 0 0,0-2-1 0 0,-15-18 1 0 0,-4-16 70 0 0,22 34-91 0 0,1 0 1 0 0,0-1-1 0 0,-7-16 0 0 0,-2-8 10 0 0,7 19-30 0 0,0-1 0 0 0,1 0 1 0 0,2-1-1 0 0,0 0 0 0 0,0 0 0 0 0,2 0 1 0 0,0-1-1 0 0,-1-34 0 0 0,5 39 0 0 0,-1 12-5 0 0,1 0-1 0 0,-1 0 1 0 0,1-1 0 0 0,0 1 0 0 0,0 0 0 0 0,0-1 0 0 0,1 1 0 0 0,-1 0 0 0 0,1 0 0 0 0,-1-1 0 0 0,1 1 0 0 0,0 0 0 0 0,1 0 0 0 0,-1 0 0 0 0,0 0-1 0 0,1 0 1 0 0,0 0 0 0 0,-1 0 0 0 0,1 1 0 0 0,0-1 0 0 0,1 1 0 0 0,-1-1 0 0 0,0 1 0 0 0,1 0 0 0 0,-1 0 0 0 0,5-3 0 0 0,1 1 8 0 0,0 0 1 0 0,1 0 0 0 0,-1 1 0 0 0,1 0-1 0 0,0 1 1 0 0,0-1 0 0 0,0 2-1 0 0,0-1 1 0 0,1 2 0 0 0,-1-1-1 0 0,0 1 1 0 0,0 0 0 0 0,0 1 0 0 0,1 0-1 0 0,-1 1 1 0 0,0 0 0 0 0,0 0-1 0 0,0 1 1 0 0,-1 0 0 0 0,1 0-1 0 0,-1 1 1 0 0,1 0 0 0 0,-1 1 0 0 0,0-1-1 0 0,-1 2 1 0 0,14 11 0 0 0,33 33 126 0 0,-35-33-88 0 0,-1 0 0 0 0,0 2 0 0 0,-1 0 0 0 0,18 26 0 0 0,-22-25-32 0 0,1 0 28 0 0,0 2 1 0 0,-1 0-1 0 0,-1 0 1 0 0,-1 1 0 0 0,-2 1-1 0 0,11 35 1 0 0,-3 3 60 0 0,-10-39-72 0 0,-1 1 1 0 0,4 29-1 0 0,-4-9-25 0 0,-3-27 10 0 0,0 1 0 0 0,-1-1 1 0 0,-1 0-1 0 0,-1 1 0 0 0,-1-1 0 0 0,0 1 1 0 0,-1-1-1 0 0,-6 26 0 0 0,-10 28 114 0 0,16-60-114 0 0,0 0 1 0 0,0 0-1 0 0,-1 0 1 0 0,-1 0-1 0 0,0-1 1 0 0,0 1-1 0 0,-1-1 1 0 0,-1 0-1 0 0,-11 16 1 0 0,-9 1 76 0 0,23-25-87 0 0,0 1-1 0 0,1-1 1 0 0,-1 1-1 0 0,1 0 1 0 0,0-1-1 0 0,-1 1 1 0 0,1 1-1 0 0,0-1 1 0 0,1 0-1 0 0,-1 0 1 0 0,1 1-1 0 0,-2 3 1 0 0,2-4-4 0 0,-1 0 0 0 0,0 0 1 0 0,0 0-1 0 0,0 0 0 0 0,0 0 0 0 0,0 0 1 0 0,0-1-1 0 0,-1 1 0 0 0,1-1 0 0 0,-1 1 1 0 0,0-1-1 0 0,-4 3 0 0 0,-23 21 73 0 0,26-22-64 0 0,0 0 1 0 0,0-1-1 0 0,-1 0 1 0 0,0 0-1 0 0,1 0 1 0 0,-1 0-1 0 0,0-1 0 0 0,0 0 1 0 0,0 0-1 0 0,-1 0 1 0 0,1-1-1 0 0,0 0 1 0 0,-7 1-1 0 0,5-1 4 0 0,-1 1 0 0 0,0-2 1 0 0,0 1-1 0 0,1-1 0 0 0,-1 0 0 0 0,0-1 0 0 0,0 1 1 0 0,1-2-1 0 0,-9-1 0 0 0,5-1-19 0 0,1-1 0 0 0,0 0 0 0 0,0-1 0 0 0,0 0 0 0 0,1 0 0 0 0,-16-15 0 0 0,6 6 0 0 0,3 1 0 0 0,1-1 0 0 0,1 0 0 0 0,0-1 0 0 0,1-1 0 0 0,1 0 0 0 0,0-1 0 0 0,-9-20 0 0 0,-57-139 0 0 0,68 150 0 0 0,1-2 0 0 0,1 1 0 0 0,-5-38 0 0 0,11 55 0 0 0,1 1 0 0 0,0 0 0 0 0,1 0 0 0 0,0 0 0 0 0,0 0 0 0 0,1 0 0 0 0,1-1 0 0 0,0 1 0 0 0,0 1 0 0 0,1-1 0 0 0,0 0 0 0 0,1 1 0 0 0,5-11 0 0 0,51-76 0 0 0,-57 92 0 0 0,-1 0 0 0 0,1 0 0 0 0,0 0 0 0 0,0 1 0 0 0,1-1 0 0 0,-1 1 0 0 0,5-4 0 0 0,7-7 0 0 0,1-4 0 0 0,-14 15 0 0 0,1 0 0 0 0,0-1 0 0 0,1 1 0 0 0,-1 0 0 0 0,0 1 0 0 0,1-1 0 0 0,0 1 0 0 0,-1-1 0 0 0,1 1 0 0 0,0 0 0 0 0,0 0 0 0 0,6-1 0 0 0,6-4 0 0 0,-9 3 0 0 0,-1 1 0 0 0,1 1 0 0 0,0-1 0 0 0,0 1 0 0 0,-1 0 0 0 0,1 1 0 0 0,0 0 0 0 0,1 0 0 0 0,7 0 0 0 0,-12 1 0 0 0,7-1 0 0 0,0 1 0 0 0,0 0 0 0 0,-1 1 0 0 0,1 0 0 0 0,0 1 0 0 0,-1 0 0 0 0,0 0 0 0 0,1 1 0 0 0,-1 0 0 0 0,16 8 0 0 0,-14-3 0 0 0,32 28 0 0 0,28 39 0 0 0,-67-70 0 0 0,1-1 0 0 0,-1 1 0 0 0,-1 0 0 0 0,1 0 0 0 0,-1 1 0 0 0,0-1 0 0 0,4 9 0 0 0,14 22 0 0 0,-16-25 0 0 0,1 0 0 0 0,-1 0 0 0 0,-1 0 0 0 0,0 1 0 0 0,-1 0 0 0 0,5 23 0 0 0,-6-23 0 0 0,0 8 0 0 0,0 0 0 0 0,-1 1 0 0 0,-3 26 0 0 0,1-6 0 0 0,0-29 0 0 0,0 0 0 0 0,-1 0 0 0 0,0 0 0 0 0,-1 0 0 0 0,-1 0 0 0 0,0-1 0 0 0,0 1 0 0 0,-1-1 0 0 0,0 0 0 0 0,-1 0 0 0 0,-13 17 0 0 0,-9 11 0 0 0,25-33 0 0 0,0 0 0 0 0,0-1 0 0 0,-1 0 0 0 0,0 0 0 0 0,0 0 0 0 0,-7 6 0 0 0,-49 47 0 0 0,58-56 0 0 0,1 0 0 0 0,-1 0 0 0 0,0-1 0 0 0,0 1 0 0 0,0 0 0 0 0,0-1 0 0 0,0 0 0 0 0,0 1 0 0 0,-1-1 0 0 0,1 0 0 0 0,0 0 0 0 0,-1 0 0 0 0,-4 1 0 0 0,-20 8 0 0 0,11-4 0 0 0,0 0 0 0 0,0-1 0 0 0,-1-1 0 0 0,0 0 0 0 0,1-2 0 0 0,-1 0 0 0 0,0 0 0 0 0,-34-3 0 0 0,47 1 0 0 0,0 0 0 0 0,0-1 0 0 0,-1 1 0 0 0,1-1 0 0 0,0 0 0 0 0,0 0 0 0 0,0-1 0 0 0,0 1 0 0 0,0-1 0 0 0,0 0 0 0 0,1 0 0 0 0,-1 0 0 0 0,0 0 0 0 0,1-1 0 0 0,0 1 0 0 0,-5-6 0 0 0,-11-6 0 0 0,-3 0 0 0 0,14 9 0 0 0,1 0 0 0 0,-1 0 0 0 0,1-1 0 0 0,0 0 0 0 0,1 0 0 0 0,-7-8 0 0 0,-2 0 0 0 0,8 7 0 0 0,0 0 0 0 0,0 0 0 0 0,0 0 0 0 0,-9-15 0 0 0,2-3 0 0 0,1 0 0 0 0,0-1 0 0 0,-13-44 0 0 0,16 38 0 0 0,-9-55 0 0 0,18 73 0 0 0,0 1 0 0 0,0-1 0 0 0,1 0 0 0 0,1 1 0 0 0,0-1 0 0 0,1 1 0 0 0,4-16 0 0 0,1 0 0 0 0,-5 19 0 0 0,0 1 0 0 0,0-1 0 0 0,1 1 0 0 0,0 0 0 0 0,1 0 0 0 0,0 0 0 0 0,0 1 0 0 0,7-10 0 0 0,47-57 0 0 0,-48 63 0 0 0,1 0 0 0 0,-1 0 0 0 0,2 1 0 0 0,21-17 0 0 0,-21 19 0 0 0,-7 6 0 0 0,0 1 0 0 0,1-1 0 0 0,-1 2 0 0 0,0-1 0 0 0,1 0 0 0 0,-1 1 0 0 0,1 0 0 0 0,-1 0 0 0 0,1 1 0 0 0,0 0 0 0 0,-1 0 0 0 0,7 0 0 0 0,-7 1 0 0 0,1-1 0 0 0,-1-1 0 0 0,-1 0 0 0 0,0 1 0 0 0,1 0 0 0 0,-1 0 0 0 0,0 0 0 0 0,1 0 0 0 0,-1 1 0 0 0,0 0 0 0 0,1 0 0 0 0,-1 0 0 0 0,0 0 0 0 0,0 1 0 0 0,0-1 0 0 0,0 1 0 0 0,0 0 0 0 0,0 0 0 0 0,-1 1 0 0 0,1-1 0 0 0,5 6 0 0 0,3 5 0 0 0,0 0 0 0 0,-1 1 0 0 0,-1 0 0 0 0,0 1 0 0 0,-1 0 0 0 0,-1 0 0 0 0,8 21 0 0 0,3 9 0 0 0,-15-38 0 0 0,-1 0 0 0 0,0 1 0 0 0,0-1 0 0 0,3 15 0 0 0,1 15 0 0 0,-3-1 0 0 0,1 65 0 0 0,-5-75 0 0 0,1-4 0 0 0,0-1 0 0 0,-2 0 0 0 0,-1 0 0 0 0,0 0 0 0 0,-1 0 0 0 0,-2-1 0 0 0,-9 29 0 0 0,-1-1 0 0 0,13-41 0 0 0,0 0 0 0 0,0 0 0 0 0,0 0 0 0 0,-1-1 0 0 0,0 1 0 0 0,0-1 0 0 0,0 0 0 0 0,-1 0 0 0 0,-6 8 0 0 0,0-4 0 0 0,7-8 0 0 0,1 0 0 0 0,0 0 0 0 0,-1 1 0 0 0,1-1 0 0 0,0 1 0 0 0,1-1 0 0 0,-1 1 0 0 0,0-1 0 0 0,1 1 0 0 0,0 0 0 0 0,-1 0 0 0 0,0 4 0 0 0,-5 8 0 0 0,-1-1 0 0 0,-1 0 0 0 0,-1 0 0 0 0,1 0 0 0 0,-2-1 0 0 0,0-1 0 0 0,-1 0 0 0 0,0 0 0 0 0,0-1 0 0 0,-29 18 0 0 0,-39 1 0 0 0,72-27 0 0 0,-1-1 0 0 0,1 0 0 0 0,-1 0 0 0 0,1 0 0 0 0,-15 0 0 0 0,4-2 0 0 0,1 0 0 0 0,-1 0 0 0 0,-21-5 0 0 0,22-6 0 0 0,-38-29 0 0 0,34 25 0 0 0,1 0 0 0 0,-36-35 0 0 0,25 17 0 0 0,19 20 0 0 0,0 0 0 0 0,1-1 0 0 0,-16-23 0 0 0,-11-45 0 0 0,32 70 0 0 0,0-1 0 0 0,1-1 0 0 0,1 1 0 0 0,1-1 0 0 0,-1 0 0 0 0,2 0 0 0 0,-3-20 0 0 0,-8-32 0 0 0,8 47 0 0 0,2 1 0 0 0,0-1 0 0 0,1 0 0 0 0,1 0 0 0 0,1 0 0 0 0,0-1 0 0 0,2 1 0 0 0,0 0 0 0 0,1 0 0 0 0,1 0 0 0 0,0 0 0 0 0,8-20 0 0 0,34-34 0 0 0,-44 71 0 0 0,0-1 0 0 0,1 0 0 0 0,-1 1 0 0 0,0-1 0 0 0,1 1 0 0 0,-1-1 0 0 0,1 1 0 0 0,0 0 0 0 0,0 0 0 0 0,0 0 0 0 0,0 0 0 0 0,0 0 0 0 0,0 0 0 0 0,1 0 0 0 0,4-2 0 0 0,1-2 0 0 0,1 0 0 0 0,-1 1 0 0 0,1 0 0 0 0,0 0 0 0 0,0 1 0 0 0,15-6 0 0 0,5-1 0 0 0,-19 6 0 0 0,1 0 0 0 0,0 1 0 0 0,0 1 0 0 0,1 0 0 0 0,-1 1 0 0 0,1 0 0 0 0,17-1 0 0 0,83 5 0 0 0,-84-1 0 0 0,-20-1 0 0 0,0 0 0 0 0,-1 0 0 0 0,1 1 0 0 0,0 0 0 0 0,-1 0 0 0 0,1 1 0 0 0,-1 0 0 0 0,1 1 0 0 0,-1-1 0 0 0,0 1 0 0 0,0 0 0 0 0,0 1 0 0 0,0 0 0 0 0,9 8 0 0 0,-3-2 0 0 0,-3-4 0 0 0,-1 2 0 0 0,1-1 0 0 0,-2 1 0 0 0,1 0 0 0 0,-1 1 0 0 0,0 0 0 0 0,-1 0 0 0 0,0 1 0 0 0,-1 0 0 0 0,0 0 0 0 0,8 18 0 0 0,10 47 0 0 0,-15-51 0 0 0,-1 1 0 0 0,-1 0 0 0 0,-1 0 0 0 0,-2 1 0 0 0,3 36 0 0 0,-6-26 0 0 0,-1 0 0 0 0,-2 0 0 0 0,-2 0 0 0 0,-1 0 0 0 0,-12 40 0 0 0,9-43 0 0 0,7-25 0 0 0,-1 0 0 0 0,0 0 0 0 0,0 0 0 0 0,-1 0 0 0 0,0 0 0 0 0,0-1 0 0 0,-1 1 0 0 0,-9 12 0 0 0,-18 28 0 0 0,26-38 0 0 0,0 0 0 0 0,-1-1 0 0 0,0 0 0 0 0,-1 0 0 0 0,0 0 0 0 0,-10 9 0 0 0,7-9 0 0 0,0-1 0 0 0,-1 0 0 0 0,0 0 0 0 0,0-1 0 0 0,-1-1 0 0 0,1 0 0 0 0,-2 0 0 0 0,1-1 0 0 0,0-1 0 0 0,-1 0 0 0 0,0 0 0 0 0,0-2 0 0 0,0 1 0 0 0,0-2 0 0 0,0 0 0 0 0,-1 0 0 0 0,1-1 0 0 0,0-1 0 0 0,-26-4 0 0 0,35 3 0 0 0,0 1 0 0 0,0-1 0 0 0,0 1 0 0 0,0-1 0 0 0,0 0 0 0 0,1 0 0 0 0,-1-1 0 0 0,1 1 0 0 0,-6-6 0 0 0,-25-16 0 0 0,26 19 0 0 0,1 0 0 0 0,0-1 0 0 0,0 0 0 0 0,0 0 0 0 0,1-1 0 0 0,0 0 0 0 0,-6-8 0 0 0,-40-62 0 0 0,41 59 0 0 0,-1 1 0 0 0,8 11 0 0 0,0 1 0 0 0,0-1 0 0 0,0 0 0 0 0,1 0 0 0 0,0 0 0 0 0,1 0 0 0 0,-3-8 0 0 0,-11-31 0 0 0,11 34 0 0 0,0-1 0 0 0,1 0 0 0 0,-4-23 0 0 0,2-4 0 0 0,2 0 0 0 0,2-1 0 0 0,2 0 0 0 0,1 1 0 0 0,9-53 0 0 0,13 21 0 0 0,-2 17 0 0 0,-14 36 0 0 0,1 1 0 0 0,2-1 0 0 0,-1 1 0 0 0,2 0 0 0 0,0 1 0 0 0,15-15 0 0 0,-11 11 0 0 0,-7 9 0 0 0,0 1 0 0 0,0 0 0 0 0,1 1 0 0 0,0-1 0 0 0,1 2 0 0 0,0-1 0 0 0,21-12 0 0 0,7-4 0 0 0,-32 20 0 0 0,1 1 0 0 0,-1 0 0 0 0,1 0 0 0 0,0 0 0 0 0,0 1 0 0 0,0-1 0 0 0,1 2 0 0 0,13-4 0 0 0,-15 4 0 0 0,0 1 0 0 0,0-1 0 0 0,0-1 0 0 0,0 1 0 0 0,8-6 0 0 0,16-6 0 0 0,-1 8 0 0 0,1 2 0 0 0,-1 0 0 0 0,1 2 0 0 0,-1 1 0 0 0,39 4 0 0 0,-59-2 0 0 0,0 1 0 0 0,0-1 0 0 0,0 2 0 0 0,0-1 0 0 0,0 1 0 0 0,-1 0 0 0 0,0 1 0 0 0,1 0 0 0 0,-1 0 0 0 0,-1 1 0 0 0,1 0 0 0 0,-1 0 0 0 0,1 1 0 0 0,-1 0 0 0 0,-1 0 0 0 0,0 0 0 0 0,1 1 0 0 0,6 11 0 0 0,-10-12 0 0 0,1 0 0 0 0,-1 0 0 0 0,1 0 0 0 0,1 0 0 0 0,-1-1 0 0 0,1 0 0 0 0,5 5 0 0 0,-5-6 0 0 0,-1 1 0 0 0,0-1 0 0 0,0 1 0 0 0,0 0 0 0 0,-1 0 0 0 0,1 0 0 0 0,3 9 0 0 0,18 30 0 0 0,-17-31 0 0 0,-1 0 0 0 0,0 0 0 0 0,-1 1 0 0 0,0 0 0 0 0,-1 0 0 0 0,4 16 0 0 0,4 41 0 0 0,-5-34 0 0 0,-2 1 0 0 0,3 64 0 0 0,-9-66 0 0 0,0 49 0 0 0,-10 88 0 0 0,8-163 0 0 0,0 0 0 0 0,0 0 0 0 0,-1-1 0 0 0,0 1 0 0 0,0-1 0 0 0,-1 1 0 0 0,-1-1 0 0 0,0 0 0 0 0,0-1 0 0 0,-7 10 0 0 0,10-17 0 0 0,-1 1 0 0 0,1 0 0 0 0,-1 0 0 0 0,1 0 0 0 0,0 0 0 0 0,0 1 0 0 0,0-1 0 0 0,0 0 0 0 0,1 1 0 0 0,-1 0 0 0 0,1-1 0 0 0,-1 1 0 0 0,1 0 0 0 0,0 0 0 0 0,-2 4 0 0 0,2-3 0 0 0,-1 0 0 0 0,0-1 0 0 0,0 1 0 0 0,0-1 0 0 0,-1 0 0 0 0,0 0 0 0 0,1 0 0 0 0,-1 0 0 0 0,0 0 0 0 0,0-1 0 0 0,-5 4 0 0 0,-1 1 0 0 0,1 0 0 0 0,0-1 0 0 0,0 0 0 0 0,-1-1 0 0 0,0 0 0 0 0,1 0 0 0 0,-2-1 0 0 0,-16 6 0 0 0,3-1 0 0 0,13-6 0 0 0,-1 0 0 0 0,1 0 0 0 0,-1-1 0 0 0,1-1 0 0 0,-1 0 0 0 0,1 0 0 0 0,-1-1 0 0 0,0 0 0 0 0,1-1 0 0 0,-1 0 0 0 0,0-1 0 0 0,1 0 0 0 0,0-1 0 0 0,-1 0 0 0 0,1 0 0 0 0,-18-10 0 0 0,-16-15 0 0 0,1-1 0 0 0,1-3 0 0 0,2-2 0 0 0,1-1 0 0 0,-41-48 0 0 0,33 29 0 0 0,22 27 0 0 0,-34-49 0 0 0,19 17 0 0 0,-35-57 0 0 0,67 101 0 0 0,1 0 0 0 0,0 0 0 0 0,1 0 0 0 0,1-1 0 0 0,0 0 0 0 0,-2-17 0 0 0,-14-63 0 0 0,14 73 0 0 0,2 0 0 0 0,0-1 0 0 0,2 1 0 0 0,0-1 0 0 0,2 0 0 0 0,1-29 0 0 0,1 41 0 0 0,0 3 0 0 0,-1 1 0 0 0,1-1 0 0 0,1 1 0 0 0,-1 0 0 0 0,2-1 0 0 0,-1 1 0 0 0,1 0 0 0 0,0 0 0 0 0,1 0 0 0 0,6-9 0 0 0,6-7 0 0 0,-8 11 0 0 0,0 1 0 0 0,1 0 0 0 0,1 0 0 0 0,16-15 0 0 0,13-12 0 0 0,-31 31 0 0 0,-1 0 0 0 0,1 0 0 0 0,1 1 0 0 0,-1 0 0 0 0,12-7 0 0 0,0 3 0 0 0,-1-1 0 0 0,24-19 0 0 0,-36 26 0 0 0,-1 1 0 0 0,1-1 0 0 0,0 1 0 0 0,1 1 0 0 0,9-4 0 0 0,16-9 0 0 0,0-1 0 0 0,1 2 0 0 0,0 1 0 0 0,61-16 0 0 0,118-16 0 0 0,-151 34 0 0 0,-38 8 0 0 0,1 1 0 0 0,0 1 0 0 0,-1 1 0 0 0,1 1 0 0 0,0 1 0 0 0,0 1 0 0 0,29 7 0 0 0,-40-7 0 0 0,0 2 0 0 0,0 0 0 0 0,-1 1 0 0 0,0 0 0 0 0,0 1 0 0 0,0 0 0 0 0,0 1 0 0 0,-1 1 0 0 0,0 0 0 0 0,-1 1 0 0 0,0 0 0 0 0,0 0 0 0 0,14 17 0 0 0,7 9 0 0 0,1 5 0 0 0,-15-15 0 0 0,-11-16 0 0 0,1 0 0 0 0,-2 1 0 0 0,1 0 0 0 0,-1 1 0 0 0,-1-1 0 0 0,0 1 0 0 0,-1 0 0 0 0,6 20 0 0 0,16 81 0 0 0,-15-47 0 0 0,-6-44 0 0 0,-1 0 0 0 0,1 35 0 0 0,-5-16 0 0 0,-10 68 0 0 0,8-92 0 0 0,-2-1 0 0 0,0 1 0 0 0,0-1 0 0 0,-2 1 0 0 0,0-2 0 0 0,0 1 0 0 0,-11 16 0 0 0,-6 6 0 0 0,-1 3 0 0 0,-2-2 0 0 0,-58 68 0 0 0,64-86 0 0 0,11-9 0 0 0,-1 0 0 0 0,-1-1 0 0 0,1 0 0 0 0,-2-1 0 0 0,0 0 0 0 0,0 0 0 0 0,0-2 0 0 0,-1 1 0 0 0,-16 6 0 0 0,-20 4 0 0 0,30-10 0 0 0,-1-1 0 0 0,0 0 0 0 0,0-1 0 0 0,0-2 0 0 0,0 0 0 0 0,-1-1 0 0 0,-24 0 0 0 0,33-2 0 0 0,1-1 0 0 0,-1-1 0 0 0,1 0 0 0 0,-1 0 0 0 0,1-1 0 0 0,0 0 0 0 0,0-1 0 0 0,-18-7 0 0 0,-4-6 0 0 0,1-2 0 0 0,1-1 0 0 0,0-1 0 0 0,2-2 0 0 0,-36-32 0 0 0,42 31 0 0 0,-3-2 0 0 0,1-1 0 0 0,-31-42 0 0 0,15 15 0 0 0,26 35 0 0 0,1 0 0 0 0,0-1 0 0 0,2-1 0 0 0,-11-22 0 0 0,-49-144 0 0 0,63 158 0 0 0,2-1 0 0 0,2-1 0 0 0,0 1 0 0 0,0-52 0 0 0,4 66 0 0 0,2-1 0 0 0,0 1 0 0 0,1 0 0 0 0,1 0 0 0 0,0 0 0 0 0,1 0 0 0 0,1 0 0 0 0,0 1 0 0 0,1-1 0 0 0,0 1 0 0 0,1 1 0 0 0,1-1 0 0 0,0 1 0 0 0,1 1 0 0 0,16-20 0 0 0,88-78 0 0 0,-95 93 0 0 0,0 1 0 0 0,1 1 0 0 0,0 1 0 0 0,32-18 0 0 0,93-38 0 0 0,-84 42 0 0 0,126-50 0 0 0,-52 29 0 0 0,-119 44 0 0 0,0 1 0 0 0,0 0 0 0 0,27-2 0 0 0,9-2 0 0 0,-3-2 0 0 0,0 1 0 0 0,1 3 0 0 0,82 1 0 0 0,-75 3 0 0 0,-28 1 0 0 0,0 0 0 0 0,0 2 0 0 0,-1 0 0 0 0,1 2 0 0 0,37 9 0 0 0,-25 4 0 0 0,-1 1 0 0 0,0 2 0 0 0,-2 2 0 0 0,0 1 0 0 0,-1 2 0 0 0,-2 2 0 0 0,0 1 0 0 0,-2 1 0 0 0,-1 2 0 0 0,-1 1 0 0 0,-2 1 0 0 0,41 62 0 0 0,-57-75 0 0 0,-1 1 0 0 0,0 0 0 0 0,-2 1 0 0 0,0 0 0 0 0,-2 0 0 0 0,0 1 0 0 0,-1 0 0 0 0,4 39 0 0 0,-3 14 0 0 0,-3 97 0 0 0,-4-144 0 0 0,0-25 0 0 0,1 15 0 0 0,-1 0 0 0 0,0 0 0 0 0,-2 0 0 0 0,0-1 0 0 0,-1 1 0 0 0,-1-1 0 0 0,-8 24 0 0 0,-9 0 0 0 0,-2-1 0 0 0,-2-1 0 0 0,-1-2 0 0 0,-2 0 0 0 0,-2-2 0 0 0,-62 58 0 0 0,73-79 0 0 0,0 0 0 0 0,0-1 0 0 0,-1-1 0 0 0,-1-1 0 0 0,0-1 0 0 0,0-1 0 0 0,-1-1 0 0 0,0-1 0 0 0,-36 8 0 0 0,9-7 0 0 0,-1-2 0 0 0,-1-2 0 0 0,-68-4 0 0 0,102-1 0 0 0,0-1 0 0 0,0-1 0 0 0,0-1 0 0 0,0 0 0 0 0,-30-12 0 0 0,11 3 0 0 0,-5-3 0 0 0,1-1 0 0 0,0-2 0 0 0,2-2 0 0 0,-56-39 0 0 0,31 13 0 0 0,-97-93 0 0 0,131 112 0 0 0,2-2 0 0 0,1 0 0 0 0,2-2 0 0 0,0 0 0 0 0,2-2 0 0 0,2 0 0 0 0,1-2 0 0 0,2 0 0 0 0,1-1 0 0 0,-15-56 0 0 0,27 74 0 0 0,0-1 0 0 0,2 0 0 0 0,0 0 0 0 0,1 0 0 0 0,1 1 0 0 0,1-1 0 0 0,1 0 0 0 0,0 0 0 0 0,2 0 0 0 0,0 1 0 0 0,2 0 0 0 0,0 0 0 0 0,0 0 0 0 0,2 1 0 0 0,1-1 0 0 0,0 2 0 0 0,1 0 0 0 0,0 0 0 0 0,18-20 0 0 0,36-37 0 0 0,81-84 0 0 0,-77 95 0 0 0,119-85 0 0 0,-149 123 0 0 0,0 1 0 0 0,2 2 0 0 0,0 2 0 0 0,2 2 0 0 0,58-18 0 0 0,-31 16 0 0 0,1 4 0 0 0,89-10 0 0 0,-83 17 0 0 0,0 4 0 0 0,0 3 0 0 0,151 17 0 0 0,-205-11 0 0 0,0 2 0 0 0,0 1 0 0 0,0 1 0 0 0,-1 1 0 0 0,0 0 0 0 0,0 2 0 0 0,-1 0 0 0 0,19 15 0 0 0,2 4 0 0 0,-2 2 0 0 0,60 64 0 0 0,-81-72 0 0 0,0 1 0 0 0,-2 1 0 0 0,-1 1 0 0 0,20 48 0 0 0,-16-35 0 0 0,-13-26 0 0 0,-1 0 0 0 0,0 1 0 0 0,-1 0 0 0 0,0 0 0 0 0,-2 0 0 0 0,2 21 0 0 0,-3 96 0 0 0,-2-73 0 0 0,2-46 0 0 0,-1 0 0 0 0,0 0 0 0 0,-2 0 0 0 0,1 0 0 0 0,-1 0 0 0 0,-1 0 0 0 0,0-1 0 0 0,-10 23 0 0 0,-16 12 0 0 0,13 0 0 0 0,2-20 0 0 0,-1-2 0 0 0,-1 1 0 0 0,-28 33 0 0 0,-28 34 0 0 0,49-62 0 0 0,0 0 0 0 0,-29 26 0 0 0,21-25 0 0 0,17-17 0 0 0,0-1 0 0 0,-1-1 0 0 0,0 0 0 0 0,-1 0 0 0 0,-29 16 0 0 0,6-8 0 0 0,25-13 0 0 0,-1-1 0 0 0,0 0 0 0 0,-1-1 0 0 0,-17 5 0 0 0,-32 7 0 0 0,31-7 0 0 0,-65 10 0 0 0,88-19 0 0 0,0-1 0 0 0,0-1 0 0 0,0 0 0 0 0,0 0 0 0 0,0-1 0 0 0,1-1 0 0 0,-1 0 0 0 0,0 0 0 0 0,1-1 0 0 0,-15-6 0 0 0,-15-7 0 0 0,1-2 0 0 0,1-1 0 0 0,1-2 0 0 0,1-2 0 0 0,1-1 0 0 0,1-2 0 0 0,-52-51 0 0 0,52 40 0 0 0,1-1 0 0 0,1-2 0 0 0,3-1 0 0 0,1-1 0 0 0,2-2 0 0 0,2 0 0 0 0,-20-55 0 0 0,34 67 0 0 0,1-1 0 0 0,2-1 0 0 0,1 1 0 0 0,2-1 0 0 0,0-51 0 0 0,4 66 0 0 0,0 1 0 0 0,1 0 0 0 0,1 0 0 0 0,1 0 0 0 0,1 0 0 0 0,8-26 0 0 0,7 2 0 0 0,2 1 0 0 0,2 1 0 0 0,2 1 0 0 0,1 1 0 0 0,57-62 0 0 0,-58 74 0 0 0,0 1 0 0 0,2 1 0 0 0,1 1 0 0 0,1 1 0 0 0,1 2 0 0 0,1 1 0 0 0,0 2 0 0 0,39-16 0 0 0,-3 6 0 0 0,-34 12 0 0 0,1 1 0 0 0,0 2 0 0 0,70-14 0 0 0,-99 25 0 0 0,320-31 0 0 0,-286 31 0 0 0,-1 3 0 0 0,0 0 0 0 0,1 3 0 0 0,-2 1 0 0 0,1 2 0 0 0,50 17 0 0 0,-49-11 0 0 0,-2 2 0 0 0,0 2 0 0 0,0 1 0 0 0,-2 1 0 0 0,-1 3 0 0 0,44 35 0 0 0,-62-44 0 0 0,79 68 0 0 0,-85-71 0 0 0,0 0 0 0 0,-1 0 0 0 0,0 0 0 0 0,0 1 0 0 0,-2 0 0 0 0,9 17 0 0 0,46 102 0 0 0,-58-122 0 0 0,1-1 0 0 0,-1 1 0 0 0,0 0 0 0 0,0 0 0 0 0,-1 0 0 0 0,0 0 0 0 0,0 0 0 0 0,0 11 0 0 0,28 122 0 0 0,-25-87 0 0 0,4 79 0 0 0,-20 99 0 0 0,8-224 0 0 0,0 1 0 0 0,0-1 0 0 0,-1 0 0 0 0,-1 1 0 0 0,1-1 0 0 0,-9 14 0 0 0,-9 25 0 0 0,10-23 0 0 0,-1 0 0 0 0,0 0 0 0 0,-2-1 0 0 0,-1-1 0 0 0,-24 29 0 0 0,36-47 0 0 0,-8 5 0 0 0,0 0 0 0 0,0-1 0 0 0,-1 0 0 0 0,-22 12 0 0 0,16-10 0 0 0,0 2 0 0 0,0-2 0 0 0,-2 0 0 0 0,1-1 0 0 0,-1-1 0 0 0,-1 0 0 0 0,0-2 0 0 0,0 0 0 0 0,0-2 0 0 0,-1 0 0 0 0,-22 1 0 0 0,31-5 0 0 0,-85 4 0 0 0,88-5 0 0 0,0-1 0 0 0,0 0 0 0 0,1 0 0 0 0,-1-1 0 0 0,0-1 0 0 0,0 1 0 0 0,-17-9 0 0 0,-9-7 0 0 0,4 3 0 0 0,0-2 0 0 0,1-1 0 0 0,-54-41 0 0 0,37 15 0 0 0,-86-86 0 0 0,118 112 0 0 0,0-2 0 0 0,2 0 0 0 0,0 0 0 0 0,1-1 0 0 0,-15-33 0 0 0,10 12 0 0 0,5 17 0 0 0,1-2 0 0 0,2 0 0 0 0,0 0 0 0 0,2 0 0 0 0,1-1 0 0 0,1-1 0 0 0,-4-43 0 0 0,10 49 0 0 0,-1 13 0 0 0,1 0 0 0 0,0-1 0 0 0,1 1 0 0 0,0-1 0 0 0,0 1 0 0 0,1 0 0 0 0,1-1 0 0 0,6-17 0 0 0,1 6 0 0 0,1 1 0 0 0,0 1 0 0 0,2 0 0 0 0,21-27 0 0 0,-26 38 0 0 0,34-39 0 0 0,2 3 0 0 0,77-62 0 0 0,-111 99 0 0 0,154-109 0 0 0,-134 98 0 0 0,0 2 0 0 0,2 1 0 0 0,51-19 0 0 0,-5 5 0 0 0,-60 22 0 0 0,0 1 0 0 0,1 0 0 0 0,0 2 0 0 0,30-6 0 0 0,70-6 0 0 0,159-3 0 0 0,-224 19 0 0 0,-35-1 0 0 0,1 2 0 0 0,0 0 0 0 0,-1 0 0 0 0,1 2 0 0 0,-1 1 0 0 0,38 9 0 0 0,-28 0 0 0 0,-2 0 0 0 0,0 2 0 0 0,0 1 0 0 0,-2 1 0 0 0,0 1 0 0 0,0 1 0 0 0,-2 1 0 0 0,0 2 0 0 0,-2 0 0 0 0,27 33 0 0 0,22 73 0 0 0,-46-89 0 0 0,-3 2 0 0 0,25 63 0 0 0,-33-72 0 0 0,-2-1 0 0 0,-1 1 0 0 0,9 56 0 0 0,1 1 0 0 0,-15-64 0 0 0,-2 1 0 0 0,0-1 0 0 0,-1 0 0 0 0,-2 1 0 0 0,0-1 0 0 0,-6 37 0 0 0,5-52 0 0 0,-1 1 0 0 0,0 0 0 0 0,0-1 0 0 0,-1 1 0 0 0,0-1 0 0 0,-1 0 0 0 0,0 0 0 0 0,0 0 0 0 0,-1 0 0 0 0,-9 12 0 0 0,-35 43 0 0 0,-20 6 0 0 0,56-61 0 0 0,0-1 0 0 0,-1 0 0 0 0,1 0 0 0 0,-2-2 0 0 0,1 0 0 0 0,-1 0 0 0 0,1-1 0 0 0,-1-1 0 0 0,-1-1 0 0 0,-22 3 0 0 0,19-4 0 0 0,3 1 0 0 0,-1-1 0 0 0,1-1 0 0 0,-1 0 0 0 0,1-2 0 0 0,-1 1 0 0 0,1-2 0 0 0,-1 0 0 0 0,-20-6 0 0 0,0-9 0 0 0,0-2 0 0 0,1-2 0 0 0,1-1 0 0 0,1-1 0 0 0,-53-49 0 0 0,13-2 0 0 0,2-3 0 0 0,-90-128 0 0 0,147 181 0 0 0,0 0 0 0 0,2-1 0 0 0,-13-33 0 0 0,10 21 0 0 0,9 21 0 0 0,0 0 0 0 0,2-1 0 0 0,0 0 0 0 0,1 0 0 0 0,1 0 0 0 0,0-1 0 0 0,1 1 0 0 0,1-1 0 0 0,1 1 0 0 0,0-1 0 0 0,2 0 0 0 0,0 1 0 0 0,8-34 0 0 0,-2 26 0 0 0,0 0 0 0 0,2 1 0 0 0,1 1 0 0 0,0 0 0 0 0,2 0 0 0 0,1 1 0 0 0,0 1 0 0 0,31-34 0 0 0,-26 36 0 0 0,0 1 0 0 0,2 0 0 0 0,0 2 0 0 0,1 0 0 0 0,0 1 0 0 0,25-11 0 0 0,-22 14 0 0 0,0 1 0 0 0,0 1 0 0 0,1 1 0 0 0,0 1 0 0 0,0 2 0 0 0,44-6 0 0 0,-27 8 0 0 0,1 1 0 0 0,-1 2 0 0 0,65 8 0 0 0,-68 1 0 0 0,0 1 0 0 0,-1 3 0 0 0,0 1 0 0 0,47 23 0 0 0,-58-24 0 0 0,14 9 0 0 0,-2 1 0 0 0,-1 1 0 0 0,62 50 0 0 0,-35-24 0 0 0,-47-35 0 0 0,0 0 0 0 0,-1 1 0 0 0,-1 1 0 0 0,-1 1 0 0 0,0 0 0 0 0,-1 1 0 0 0,-1 1 0 0 0,0 0 0 0 0,14 29 0 0 0,36 72 0 0 0,-37-63 0 0 0,-16-36 0 0 0,0 1 0 0 0,12 41 0 0 0,-6-18 0 0 0,-14-37 0 0 0,1 1 0 0 0,-2-1 0 0 0,1 0 0 0 0,-1 1 0 0 0,0-1 0 0 0,0 1 0 0 0,0 15 0 0 0,0 68 0 0 0,0-48 0 0 0,-1-1 0 0 0,-2 1 0 0 0,-2 0 0 0 0,-10 47 0 0 0,11-85 0 0 0,0 1 0 0 0,-1-1 0 0 0,1 0 0 0 0,-1 0 0 0 0,-1 0 0 0 0,-4 7 0 0 0,3-6 0 0 0,1 0 0 0 0,0 0 0 0 0,1 0 0 0 0,-1 1 0 0 0,-1 8 0 0 0,0-8 0 0 0,1 1 0 0 0,-1-1 0 0 0,0 0 0 0 0,-1-1 0 0 0,0 1 0 0 0,0-1 0 0 0,0 0 0 0 0,-14 11 0 0 0,-3 4 0 0 0,4 1 0 0 0,17-18 0 0 0,-1-1 0 0 0,0 0 0 0 0,-1 0 0 0 0,1 0 0 0 0,-1-1 0 0 0,0 1 0 0 0,0-1 0 0 0,0 0 0 0 0,0 0 0 0 0,0 0 0 0 0,-1 0 0 0 0,1-1 0 0 0,-1 0 0 0 0,0 0 0 0 0,-6 2 0 0 0,3-2 0 0 0,-168 35 0 0 0,155-35 0 0 0,0 0 0 0 0,0-1 0 0 0,0-1 0 0 0,0-1 0 0 0,0-1 0 0 0,-32-7 0 0 0,43 6 0 0 0,1 0 0 0 0,-1-1 0 0 0,1 0 0 0 0,-12-7 0 0 0,-8-4 0 0 0,3 4 0 0 0,0-2 0 0 0,1-1 0 0 0,0-1 0 0 0,-31-24 0 0 0,-5-13 0 0 0,2-2 0 0 0,2-3 0 0 0,-57-75 0 0 0,101 114 0 0 0,0 0 0 0 0,1-1 0 0 0,0 0 0 0 0,2-1 0 0 0,1 0 0 0 0,0 0 0 0 0,1-1 0 0 0,1-1 0 0 0,-6-38 0 0 0,4 10 0 0 0,-3-38 0 0 0,12 82 0 0 0,-1 0 0 0 0,2 0 0 0 0,-1-1 0 0 0,1 1 0 0 0,0 0 0 0 0,0 0 0 0 0,1 0 0 0 0,-1 0 0 0 0,2 0 0 0 0,-1 0 0 0 0,4-7 0 0 0,23-27 0 0 0,11-20 0 0 0,-29 42 0 0 0,0 1 0 0 0,1 0 0 0 0,1 1 0 0 0,1 0 0 0 0,0 1 0 0 0,23-18 0 0 0,-14 11 0 0 0,29-23 0 0 0,2 2 0 0 0,86-52 0 0 0,-102 75 0 0 0,0 2 0 0 0,53-17 0 0 0,-86 33 0 0 0,9-2 0 0 0,-1 1 0 0 0,1 0 0 0 0,28-2 0 0 0,1 0 0 0 0,-1-2 0 0 0,1 2 0 0 0,-1 1 0 0 0,1 2 0 0 0,0 2 0 0 0,0 2 0 0 0,45 8 0 0 0,-66-3 0 0 0,0 1 0 0 0,0 1 0 0 0,-1 0 0 0 0,0 2 0 0 0,0 1 0 0 0,-1 0 0 0 0,-1 1 0 0 0,23 21 0 0 0,-25-21 0 0 0,-3-1 0 0 0,0 0 0 0 0,-2 1 0 0 0,1 1 0 0 0,-2 0 0 0 0,0 0 0 0 0,-1 1 0 0 0,0 1 0 0 0,15 31 0 0 0,-1 4 0 0 0,-18-41 0 0 0,-1 0 0 0 0,0 1 0 0 0,-1-1 0 0 0,0 1 0 0 0,-1 0 0 0 0,3 16 0 0 0,12 59 0 0 0,-12-59 0 0 0,0 0 0 0 0,-2 1 0 0 0,2 38 0 0 0,-6-35 0 0 0,1 17 0 0 0,-2 0 0 0 0,-3 0 0 0 0,-11 61 0 0 0,7-78 0 0 0,-2 0 0 0 0,0 0 0 0 0,-30 57 0 0 0,-21 31 0 0 0,52-104 0 0 0,0 0 0 0 0,-1-1 0 0 0,0 0 0 0 0,-1 0 0 0 0,-1-2 0 0 0,0 1 0 0 0,0-1 0 0 0,-2-1 0 0 0,1 0 0 0 0,-20 11 0 0 0,3-4 0 0 0,-1-1 0 0 0,-1-2 0 0 0,0-1 0 0 0,-38 11 0 0 0,53-21 0 0 0,1 0 0 0 0,-1-2 0 0 0,0 0 0 0 0,0-1 0 0 0,0-1 0 0 0,-32-4 0 0 0,45 4 0 0 0,1-1 0 0 0,-1 0 0 0 0,0-1 0 0 0,1 1 0 0 0,-1-1 0 0 0,1 1 0 0 0,0-1 0 0 0,0 0 0 0 0,0 0 0 0 0,0-1 0 0 0,0 1 0 0 0,-3-4 0 0 0,-14-8 0 0 0,1 4 0 0 0,15 8 0 0 0,-1 0 0 0 0,0-1 0 0 0,1 1 0 0 0,-1-1 0 0 0,1 0 0 0 0,0 0 0 0 0,0-1 0 0 0,0 1 0 0 0,-4-7 0 0 0,-39-41 0 0 0,33 37 0 0 0,1 0 0 0 0,0-1 0 0 0,1-1 0 0 0,1 0 0 0 0,0-1 0 0 0,-13-26 0 0 0,12 14 0 0 0,1 0 0 0 0,-13-57 0 0 0,21 72 0 0 0,1 0 0 0 0,1 0 0 0 0,0 0 0 0 0,1-1 0 0 0,0 1 0 0 0,1 0 0 0 0,1 0 0 0 0,6-25 0 0 0,-5 32 0 0 0,0 0 0 0 0,0 0 0 0 0,1 0 0 0 0,0 0 0 0 0,0 1 0 0 0,0-1 0 0 0,1 1 0 0 0,0 0 0 0 0,0 1 0 0 0,1-1 0 0 0,6-4 0 0 0,15-11 0 0 0,35-22 0 0 0,-58 41 0 0 0,14-8 0 0 0,1 1 0 0 0,0 1 0 0 0,1 1 0 0 0,0 0 0 0 0,35-6 0 0 0,-22 4 0 0 0,1 1 0 0 0,-1 2 0 0 0,1 1 0 0 0,1 2 0 0 0,-1 1 0 0 0,0 1 0 0 0,1 2 0 0 0,34 6 0 0 0,-49-3 0 0 0,1 0 0 0 0,-1 2 0 0 0,0 0 0 0 0,0 1 0 0 0,36 20 0 0 0,-44-20 0 0 0,0 0 0 0 0,-1 1 0 0 0,0 1 0 0 0,0 0 0 0 0,-1 0 0 0 0,0 1 0 0 0,-1 1 0 0 0,0-1 0 0 0,13 22 0 0 0,-7-13 0 0 0,-12-15 0 0 0,0-1 0 0 0,0 1 0 0 0,0 0 0 0 0,-1 0 0 0 0,1 0 0 0 0,-1 0 0 0 0,0 1 0 0 0,3 8 0 0 0,4 20 0 0 0,-2 1 0 0 0,-1 1 0 0 0,-2-1 0 0 0,-1 1 0 0 0,-1 0 0 0 0,-2 0 0 0 0,-2 0 0 0 0,-10 55 0 0 0,10-81 0 0 0,-1 1 0 0 0,-1-1 0 0 0,1 0 0 0 0,-10 16 0 0 0,-10 25 0 0 0,18-36 0 0 0,-1 0 0 0 0,-1 0 0 0 0,0 0 0 0 0,-16 22 0 0 0,-7 14 0 0 0,19-33 0 0 0,0 0 0 0 0,-1 0 0 0 0,-1-1 0 0 0,0-1 0 0 0,-2 0 0 0 0,1-1 0 0 0,-20 15 0 0 0,-123 78 0 0 0,105-74 0 0 0,32-22 0 0 0,0-2 0 0 0,0 0 0 0 0,-1-1 0 0 0,0-1 0 0 0,0-1 0 0 0,0 0 0 0 0,-1-2 0 0 0,0-1 0 0 0,-24 1 0 0 0,36-2 0 0 0,0-1 0 0 0,0 0 0 0 0,0 0 0 0 0,0-1 0 0 0,0 0 0 0 0,0-1 0 0 0,0 0 0 0 0,0 0 0 0 0,0-1 0 0 0,0-1 0 0 0,0 0 0 0 0,1 0 0 0 0,-1-1 0 0 0,-12-6 0 0 0,18 7 0 0 0,-16-11 0 0 0,0-1 0 0 0,-34-32 0 0 0,46 39 0 0 0,2 0 0 0 0,-1-1 0 0 0,1 1 0 0 0,1-1 0 0 0,-1-1 0 0 0,2 1 0 0 0,-1-1 0 0 0,1 1 0 0 0,1-1 0 0 0,-4-16 0 0 0,5 21 0 0 0,1 0 0 0 0,0 1 0 0 0,0-1 0 0 0,0 0 0 0 0,1 1 0 0 0,0-1 0 0 0,0 0 0 0 0,0 0 0 0 0,0 0 0 0 0,1 1 0 0 0,0-1 0 0 0,0 0 0 0 0,0 1 0 0 0,0-1 0 0 0,1 1 0 0 0,0-1 0 0 0,4-6 0 0 0,7-17 0 0 0,6 8 0 0 0,-8-13 0 0 0,15 13 0 0 0,-4-8 0 0 0,-10 20 0 0 0,0 0 0 0 0,1 1 0 0 0,20-9 0 0 0,4-1 0 0 0,-20 7 0 0 0,-11 6 0 0 0,0 1 0 0 0,0 0 0 0 0,0 0 0 0 0,0 1 0 0 0,1-1 0 0 0,-1 2 0 0 0,11-3 0 0 0,59-10 0 0 0,66-7 0 0 0,-121 20 0 0 0,0 1 0 0 0,36 4 0 0 0,-44-2 0 0 0,1 1 0 0 0,-1 1 0 0 0,0 0 0 0 0,0 1 0 0 0,0 0 0 0 0,-1 1 0 0 0,20 12 0 0 0,-14-8 0 0 0,5-1 0 0 0,-20-9 0 0 0,1 1 0 0 0,-1 1 0 0 0,1-1 0 0 0,-1 0 0 0 0,0 1 0 0 0,1 0 0 0 0,-1-1 0 0 0,0 1 0 0 0,0 1 0 0 0,3 1 0 0 0,2 6 0 0 0,-4-6 0 0 0,0 0 0 0 0,0 0 0 0 0,0 1 0 0 0,-1-1 0 0 0,1 1 0 0 0,-1 0 0 0 0,-1 0 0 0 0,1 0 0 0 0,-1 0 0 0 0,3 7 0 0 0,11 46 0 0 0,-12-49 0 0 0,-1 0 0 0 0,0 0 0 0 0,-1 0 0 0 0,0 0 0 0 0,1 19 0 0 0,-2 7 0 0 0,0-23 0 0 0,0-1 0 0 0,-1 0 0 0 0,0 0 0 0 0,-1 1 0 0 0,0-1 0 0 0,-1 0 0 0 0,0 0 0 0 0,-6 18 0 0 0,-5-1 0 0 0,-1-2 0 0 0,-1 0 0 0 0,-2 0 0 0 0,0-2 0 0 0,-1 0 0 0 0,-2-1 0 0 0,-27 25 0 0 0,-112 87 0 0 0,115-105 0 0 0,-97 47 0 0 0,101-59 0 0 0,-1-2 0 0 0,-1-2 0 0 0,0-2 0 0 0,-1-1 0 0 0,-60 6 0 0 0,28-10 0 0 0,0-2 0 0 0,-99-8 0 0 0,88-6 0 0 0,-127-31 0 0 0,32 5 0 0 0,137 28 0 0 0,-315-60 0 0 0,351 65 0 0 0,0 0 0 0 0,0-1 0 0 0,0 0 0 0 0,1-1 0 0 0,-1 1 0 0 0,1-1 0 0 0,0-1 0 0 0,-11-8 0 0 0,17 11 0 0 0,-1 1 0 0 0,0-1 0 0 0,1 0 0 0 0,-1 0 0 0 0,1 1 0 0 0,0-1 0 0 0,-1 0 0 0 0,1-1 0 0 0,0 1 0 0 0,0 0 0 0 0,0 0 0 0 0,1 0 0 0 0,-1-1 0 0 0,0 1 0 0 0,1 0 0 0 0,0-1 0 0 0,-1 1 0 0 0,1 0 0 0 0,0-1 0 0 0,0 1 0 0 0,0 0 0 0 0,1-1 0 0 0,-1 1 0 0 0,0 0 0 0 0,1-1 0 0 0,0 1 0 0 0,-1 0 0 0 0,1 0 0 0 0,0-1 0 0 0,0 1 0 0 0,0 0 0 0 0,2-2 0 0 0,-2 2 0 0 0,0 1 0 0 0,0 0 0 0 0,0 0 0 0 0,0 0 0 0 0,0 0 0 0 0,0-1 0 0 0,0 2 0 0 0,0-1 0 0 0,0 0 0 0 0,1 0 0 0 0,-1 0 0 0 0,0 0 0 0 0,0 1 0 0 0,1-1 0 0 0,-1 1 0 0 0,1-1 0 0 0,1 0 0 0 0,11-6 0 0 0,-7-1 0 0 0,1 1 0 0 0,0 0 0 0 0,0 1 0 0 0,1-1 0 0 0,0 2 0 0 0,0-1 0 0 0,0 1 0 0 0,1 0 0 0 0,0 1 0 0 0,0 0 0 0 0,17-4 0 0 0,-16 6 0 0 0,0-2 0 0 0,0 0 0 0 0,18-8 0 0 0,-20 7 0 0 0,1 1 0 0 0,-1 0 0 0 0,1 0 0 0 0,0 1 0 0 0,13-2 0 0 0,40-4 0 0 0,1 1 0 0 0,0 4 0 0 0,124 8 0 0 0,-169-1 0 0 0,-1 0 0 0 0,0 2 0 0 0,0 0 0 0 0,0 2 0 0 0,-1 0 0 0 0,0 0 0 0 0,0 2 0 0 0,26 17 0 0 0,-29-18 0 0 0,59 54 0 0 0,-66-58 0 0 0,-2 1 0 0 0,1-1 0 0 0,0 1 0 0 0,-1 0 0 0 0,0 1 0 0 0,0-1 0 0 0,-1 1 0 0 0,1 0 0 0 0,-1 0 0 0 0,0 0 0 0 0,-1 1 0 0 0,0 0 0 0 0,0-1 0 0 0,4 14 0 0 0,-4-2 0 0 0,0 0 0 0 0,-1 0 0 0 0,-1 1 0 0 0,-1 24 0 0 0,-1-12 0 0 0,1-22 0 0 0,-1-1 0 0 0,-1 1 0 0 0,0 0 0 0 0,0 0 0 0 0,-1-1 0 0 0,1 1 0 0 0,-2-1 0 0 0,1 0 0 0 0,-1 0 0 0 0,-7 9 0 0 0,-8 12 0 0 0,-29 33 0 0 0,41-53 0 0 0,-82 81 0 0 0,68-73 0 0 0,0 0 0 0 0,-1-1 0 0 0,0-1 0 0 0,-1-1 0 0 0,-1-1 0 0 0,-31 12 0 0 0,8-5 0 0 0,-1-2 0 0 0,-1-3 0 0 0,0-1 0 0 0,-1-3 0 0 0,-62 6 0 0 0,19-9 0 0 0,-184-7 0 0 0,217-7 0 0 0,1-3 0 0 0,-98-26 0 0 0,102 24 0 0 0,-16-4 0 0 0,46 5 0 0 0,7 4 0 0 0,1 0 0 0 0,-36-7 0 0 0,29 9 0 0 0,1-2 0 0 0,-30-12 0 0 0,-5-1 0 0 0,-53-25 0 0 0,99 38 0 0 0,-1 0 0 0 0,1-1 0 0 0,0 0 0 0 0,0 0 0 0 0,1-2 0 0 0,-12-10 0 0 0,-6-4 0 0 0,27 22 0 0 0,1 0 0 0 0,-1 0 0 0 0,1-1 0 0 0,-1 1 0 0 0,1-1 0 0 0,0 1 0 0 0,-1-1 0 0 0,1 0 0 0 0,0 1 0 0 0,0-1 0 0 0,0 0 0 0 0,-1-3 0 0 0,2 3 0 0 0,-1 0 0 0 0,0 0 0 0 0,0 1 0 0 0,0-1 0 0 0,0 0 0 0 0,0 0 0 0 0,-1 1 0 0 0,1-1 0 0 0,0 1 0 0 0,-1-1 0 0 0,1 1 0 0 0,-4-3 0 0 0,4 3 0 0 0,0 0 0 0 0,0 0 0 0 0,0 0 0 0 0,0 0 0 0 0,0 0 0 0 0,0 0 0 0 0,1 0 0 0 0,-1-1 0 0 0,0 1 0 0 0,1 0 0 0 0,-1-1 0 0 0,1 1 0 0 0,-1 0 0 0 0,1-1 0 0 0,0 1 0 0 0,-1 0 0 0 0,1-1 0 0 0,0 1 0 0 0,0-3 0 0 0,0 2 0 0 0,0 0 0 0 0,0 0 0 0 0,-1 0 0 0 0,1 0 0 0 0,0 1 0 0 0,-1-1 0 0 0,1 0 0 0 0,-1 0 0 0 0,0 0 0 0 0,0 1 0 0 0,0-1 0 0 0,-1-2 0 0 0,1 2 0 0 0,0 0 0 0 0,1 0 0 0 0,-1 0 0 0 0,1-1 0 0 0,-1 1 0 0 0,1 0 0 0 0,0 0 0 0 0,0-1 0 0 0,0 1 0 0 0,0 0 0 0 0,0 0 0 0 0,0-1 0 0 0,1 1 0 0 0,-1 0 0 0 0,1 0 0 0 0,1-4 0 0 0,-2 6 0 0 0,1-2 0 0 0,0-1 0 0 0,1 1 0 0 0,-1 0 0 0 0,0 0 0 0 0,1 0 0 0 0,0 0 0 0 0,-1 0 0 0 0,1 1 0 0 0,0-1 0 0 0,0 0 0 0 0,0 1 0 0 0,0-1 0 0 0,3-1 0 0 0,4-3 0 0 0,14-15 0 0 0,0 1 0 0 0,2 1 0 0 0,0 1 0 0 0,1 1 0 0 0,0 1 0 0 0,51-22 0 0 0,-63 33 0 0 0,-1 0 0 0 0,1 1 0 0 0,15-3 0 0 0,44-15 0 0 0,-39 11 0 0 0,2 1 0 0 0,-1 1 0 0 0,1 3 0 0 0,54-4 0 0 0,-35 4 0 0 0,-3 2 0 0 0,0 2 0 0 0,0 3 0 0 0,0 2 0 0 0,0 2 0 0 0,0 2 0 0 0,64 19 0 0 0,-80-13 0 0 0,0 1 0 0 0,0 2 0 0 0,45 29 0 0 0,-47-27 0 0 0,-26-12 0 0 0,1 0 0 0 0,-1 0 0 0 0,0 1 0 0 0,-1 0 0 0 0,0 0 0 0 0,0 1 0 0 0,0 0 0 0 0,6 10 0 0 0,4 5 0 0 0,-13-18 0 0 0,-1 0 0 0 0,0 1 0 0 0,0 0 0 0 0,0 0 0 0 0,-1 0 0 0 0,0 0 0 0 0,0 0 0 0 0,-1 0 0 0 0,2 12 0 0 0,5 16 0 0 0,-4-18 0 0 0,0 0 0 0 0,-2 1 0 0 0,0-1 0 0 0,0 1 0 0 0,-2-1 0 0 0,0 1 0 0 0,-1-1 0 0 0,-4 27 0 0 0,4-38 0 0 0,0 0 0 0 0,-1-1 0 0 0,0 1 0 0 0,0 0 0 0 0,0 0 0 0 0,0-1 0 0 0,-1 1 0 0 0,0-1 0 0 0,1 0 0 0 0,-8 8 0 0 0,-46 40 0 0 0,35-33 0 0 0,11-12 0 0 0,0 0 0 0 0,0-1 0 0 0,0-1 0 0 0,-1 1 0 0 0,-17 5 0 0 0,-68 21 0 0 0,85-29 0 0 0,-16 4 0 0 0,0-1 0 0 0,0-1 0 0 0,-1-2 0 0 0,-30 1 0 0 0,-112-9 0 0 0,136 0 0 0 0,1-1 0 0 0,0-2 0 0 0,1-1 0 0 0,-41-17 0 0 0,9 4 0 0 0,35 11 0 0 0,-51-25 0 0 0,0-1 0 0 0,50 25 0 0 0,11 6 0 0 0,1-1 0 0 0,0-1 0 0 0,-29-19 0 0 0,-57-50 0 0 0,91 67 0 0 0,0 0 0 0 0,0-1 0 0 0,1-1 0 0 0,1 0 0 0 0,-19-25 0 0 0,24 28 0 0 0,1 1 0 0 0,0-1 0 0 0,0 0 0 0 0,1-1 0 0 0,0 1 0 0 0,0-1 0 0 0,1 1 0 0 0,0-1 0 0 0,1 0 0 0 0,0 0 0 0 0,-1-19 0 0 0,3 24 0 0 0,1-1 0 0 0,-1 1 0 0 0,1 0 0 0 0,0 0 0 0 0,1 0 0 0 0,-1 0 0 0 0,1 0 0 0 0,0 0 0 0 0,0 0 0 0 0,1 1 0 0 0,3-7 0 0 0,17-11 0 0 0,0 0 0 0 0,2 1 0 0 0,0 2 0 0 0,1 0 0 0 0,1 2 0 0 0,1 1 0 0 0,35-15 0 0 0,227-76 0 0 0,-225 90 0 0 0,105-12 0 0 0,-103 23 0 0 0,1 3 0 0 0,80 7 0 0 0,-139-4 0 0 0,3 1 0 0 0,-1 0 0 0 0,1 0 0 0 0,-1 2 0 0 0,1-1 0 0 0,-1 1 0 0 0,0 1 0 0 0,0 0 0 0 0,0 0 0 0 0,-1 1 0 0 0,1 1 0 0 0,-1-1 0 0 0,12 11 0 0 0,-15-10 0 0 0,0 0 0 0 0,0 1 0 0 0,-1 0 0 0 0,0 0 0 0 0,0 1 0 0 0,-1 0 0 0 0,0 0 0 0 0,-1 0 0 0 0,1 1 0 0 0,-1-1 0 0 0,-1 1 0 0 0,0 0 0 0 0,0 0 0 0 0,-1 0 0 0 0,0 1 0 0 0,0-1 0 0 0,-1 12 0 0 0,-1-13 0 0 0,1-1 0 0 0,-1 0 0 0 0,0 0 0 0 0,0 0 0 0 0,-1 0 0 0 0,0 0 0 0 0,-1 0 0 0 0,1 0 0 0 0,-1-1 0 0 0,0 1 0 0 0,-1 0 0 0 0,-6 11 0 0 0,-23 42 0 0 0,20-46 0 0 0,-1-2 0 0 0,0 1 0 0 0,-1-2 0 0 0,-23 16 0 0 0,-26 21 0 0 0,34-26 0 0 0,0-1 0 0 0,-2-1 0 0 0,0-2 0 0 0,-1-1 0 0 0,-1-2 0 0 0,0-1 0 0 0,-1-1 0 0 0,-1-2 0 0 0,-70 13 0 0 0,18-11 0 0 0,-1-4 0 0 0,0-4 0 0 0,-90-6 0 0 0,139-3 0 0 0,0-1 0 0 0,-58-16 0 0 0,35 7 0 0 0,30 7 0 0 0,0 0 0 0 0,0-3 0 0 0,0-1 0 0 0,-56-27 0 0 0,87 37 0 0 0,-1 0 0 0 0,1 0 0 0 0,0 1 0 0 0,-1-1 0 0 0,1 0 0 0 0,0 0 0 0 0,0-1 0 0 0,0 1 0 0 0,0 0 0 0 0,0 0 0 0 0,0 0 0 0 0,0-1 0 0 0,0 1 0 0 0,0-1 0 0 0,1 1 0 0 0,-2-3 0 0 0,-8-9 0 0 0,-1 6 0 0 0,8 6 0 0 0,0-1 0 0 0,0 1 0 0 0,1-1 0 0 0,-1 0 0 0 0,1 0 0 0 0,-1 1 0 0 0,1-2 0 0 0,0 1 0 0 0,-1 0 0 0 0,1 0 0 0 0,0-1 0 0 0,0 0 0 0 0,1 1 0 0 0,-1-1 0 0 0,1 0 0 0 0,-1 0 0 0 0,1 1 0 0 0,0-1 0 0 0,0 0 0 0 0,0 0 0 0 0,0-4 0 0 0,-3-24 0 0 0,4 29 0 0 0,0 1 0 0 0,0-1 0 0 0,0 1 0 0 0,0-1 0 0 0,0 1 0 0 0,1 0 0 0 0,-1-1 0 0 0,0 1 0 0 0,1 0 0 0 0,-1-1 0 0 0,1 1 0 0 0,-1 0 0 0 0,1-1 0 0 0,0 1 0 0 0,0 0 0 0 0,-1 0 0 0 0,1 0 0 0 0,0 0 0 0 0,0 0 0 0 0,0 0 0 0 0,0 0 0 0 0,2-2 0 0 0,-1 2 0 0 0,0 0 0 0 0,1 0 0 0 0,-1-1 0 0 0,0 1 0 0 0,0-1 0 0 0,-1 0 0 0 0,1 0 0 0 0,0 0 0 0 0,0 0 0 0 0,-1 0 0 0 0,2-3 0 0 0,10-10 0 0 0,10-1 0 0 0,-10-9 0 0 0,10 8 0 0 0,32-26 0 0 0,-33 19 0 0 0,93-37 0 0 0,-95 48 0 0 0,1 1 0 0 0,0 1 0 0 0,0 2 0 0 0,1 0 0 0 0,42-11 0 0 0,-6-2 0 0 0,-49 18 0 0 0,1 0 0 0 0,-1 0 0 0 0,0 1 0 0 0,1 0 0 0 0,14-2 0 0 0,42-7 0 0 0,-49 8 0 0 0,1 0 0 0 0,0 2 0 0 0,22-1 0 0 0,-9 3 0 0 0,-11-2 0 0 0,0 2 0 0 0,0 0 0 0 0,0 1 0 0 0,0 1 0 0 0,0 1 0 0 0,-1 1 0 0 0,1 1 0 0 0,23 9 0 0 0,-16-2 0 0 0,-18-8 0 0 0,0 0 0 0 0,-1 1 0 0 0,1-1 0 0 0,12 11 0 0 0,-18-12 0 0 0,0 0 0 0 0,0 0 0 0 0,-1 0 0 0 0,1 1 0 0 0,-1-1 0 0 0,0 1 0 0 0,0-1 0 0 0,0 1 0 0 0,0 0 0 0 0,0 0 0 0 0,-1 0 0 0 0,0 0 0 0 0,0 0 0 0 0,1 5 0 0 0,0-1 0 0 0,1 13 0 0 0,0 0 0 0 0,1 35 0 0 0,-4-50 0 0 0,0 0 0 0 0,-1 0 0 0 0,1 0 0 0 0,-1-1 0 0 0,0 1 0 0 0,-1 0 0 0 0,0 0 0 0 0,0 0 0 0 0,0-1 0 0 0,0 1 0 0 0,-1-1 0 0 0,0 0 0 0 0,0 0 0 0 0,0 0 0 0 0,-5 5 0 0 0,-2 0 0 0 0,-1 0 0 0 0,-25 16 0 0 0,2-2 0 0 0,29-20 0 0 0,-57 43 0 0 0,-119 68 0 0 0,159-105 0 0 0,0-2 0 0 0,0-1 0 0 0,-26 6 0 0 0,0-1 0 0 0,-14 5 0 0 0,0-4 0 0 0,0-2 0 0 0,-1-3 0 0 0,-1-2 0 0 0,1-4 0 0 0,-124-10 0 0 0,171 5 0 0 0,1-1 0 0 0,-1 0 0 0 0,0-1 0 0 0,1-1 0 0 0,0 0 0 0 0,0-1 0 0 0,1-1 0 0 0,-15-10 0 0 0,-7-3 0 0 0,29 17 0 0 0,0-1 0 0 0,0 0 0 0 0,0-1 0 0 0,1 1 0 0 0,0-1 0 0 0,-10-12 0 0 0,7 7 0 0 0,-32-48 0 0 0,37 53 0 0 0,1 0 0 0 0,0 1 0 0 0,0-1 0 0 0,1 0 0 0 0,-1 0 0 0 0,1 0 0 0 0,1-1 0 0 0,-1 1 0 0 0,1 0 0 0 0,0-1 0 0 0,1 1 0 0 0,-1-1 0 0 0,1 1 0 0 0,1-1 0 0 0,-1 1 0 0 0,1 0 0 0 0,0-1 0 0 0,3-9 0 0 0,1 1 0 0 0,0 0 0 0 0,1 0 0 0 0,1 0 0 0 0,0 1 0 0 0,1 0 0 0 0,16-22 0 0 0,27-12 0 0 0,-10 12 0 0 0,0-4 0 0 0,3 1 0 0 0,93-64 0 0 0,-115 89 0 0 0,2 2 0 0 0,27-10 0 0 0,-6 2 0 0 0,56-9 0 0 0,-83 22 0 0 0,-9 3 0 0 0,-1 0 0 0 0,1 1 0 0 0,1 0 0 0 0,-1 1 0 0 0,0 0 0 0 0,16-1 0 0 0,34-2 0 0 0,-26 1 0 0 0,1 2 0 0 0,-1 1 0 0 0,1 1 0 0 0,-1 2 0 0 0,39 7 0 0 0,-44-3 0 0 0,44 12 0 0 0,-67-17 0 0 0,1 1 0 0 0,-1 0 0 0 0,0 1 0 0 0,0-1 0 0 0,-1 1 0 0 0,1 0 0 0 0,0 0 0 0 0,-1 0 0 0 0,0 0 0 0 0,6 6 0 0 0,-7-4 0 0 0,1 0 0 0 0,0-1 0 0 0,1 1 0 0 0,-1-1 0 0 0,1 0 0 0 0,-1-1 0 0 0,1 1 0 0 0,8 3 0 0 0,-11-5 0 0 0,0 0 0 0 0,1-1 0 0 0,-1 1 0 0 0,0 0 0 0 0,0 0 0 0 0,0 0 0 0 0,0 1 0 0 0,-1-1 0 0 0,1 0 0 0 0,-1 1 0 0 0,1-1 0 0 0,1 4 0 0 0,15 23 0 0 0,13 2 0 0 0,-19-19 0 0 0,0 0 0 0 0,0 1 0 0 0,-1 1 0 0 0,11 17 0 0 0,-18-24 0 0 0,4 5 0 0 0,-1 0 0 0 0,-1 0 0 0 0,0 0 0 0 0,-1 1 0 0 0,0 0 0 0 0,6 25 0 0 0,0 9 0 0 0,-7-38 0 0 0,-2 1 0 0 0,0 0 0 0 0,0 0 0 0 0,1 14 0 0 0,-3-17 0 0 0,0 16 0 0 0,-5 45 0 0 0,4-62 0 0 0,0-1 0 0 0,0 0 0 0 0,-1 1 0 0 0,0-1 0 0 0,0 0 0 0 0,0 0 0 0 0,0 0 0 0 0,-1 0 0 0 0,0-1 0 0 0,0 1 0 0 0,0-1 0 0 0,0 1 0 0 0,-6 4 0 0 0,-13 9 0 0 0,-1 0 0 0 0,-1-2 0 0 0,0-1 0 0 0,-1-1 0 0 0,-48 19 0 0 0,50-27 0 0 0,0 0 0 0 0,0-2 0 0 0,-1-1 0 0 0,1-1 0 0 0,-1-1 0 0 0,-29-2 0 0 0,28 0 0 0 0,6 0 0 0 0,-1-1 0 0 0,0-1 0 0 0,1-1 0 0 0,0-1 0 0 0,0-1 0 0 0,0 0 0 0 0,1-1 0 0 0,-32-18 0 0 0,-10-2 0 0 0,-77-43 0 0 0,116 58 0 0 0,-27-17 0 0 0,-79-67 0 0 0,-8-4 0 0 0,130 97 0 0 0,1 0 0 0 0,0 0 0 0 0,0-1 0 0 0,0 1 0 0 0,0-1 0 0 0,1 0 0 0 0,-6-8 0 0 0,-20-21 0 0 0,23 26 0 0 0,0 0 0 0 0,0-1 0 0 0,1 1 0 0 0,0-1 0 0 0,0-1 0 0 0,1 1 0 0 0,0 0 0 0 0,0-1 0 0 0,1 0 0 0 0,0 0 0 0 0,1 0 0 0 0,0 0 0 0 0,0 0 0 0 0,0-17 0 0 0,2 22 0 0 0,1 0 0 0 0,0 0 0 0 0,0 1 0 0 0,0-1 0 0 0,0 1 0 0 0,1-1 0 0 0,-1 1 0 0 0,1-1 0 0 0,0 1 0 0 0,0 0 0 0 0,0-1 0 0 0,1 1 0 0 0,-1 0 0 0 0,1 1 0 0 0,-1-1 0 0 0,7-4 0 0 0,8-12 0 0 0,-5-4 0 0 0,17 11 0 0 0,39-29 0 0 0,-28 17 0 0 0,57-27 0 0 0,-20 24 0 0 0,81-18 0 0 0,-63 20 0 0 0,-63 16 0 0 0,-1-1 0 0 0,56-9 0 0 0,24-4 0 0 0,-79 15 0 0 0,1 1 0 0 0,35-3 0 0 0,146-13 0 0 0,157-6 0 0 0,-271 28 0 0 0,173 23 0 0 0,-254-18 0 0 0,0 1 0 0 0,-1 1 0 0 0,18 7 0 0 0,38 12 0 0 0,-60-21 0 0 0,1 1 0 0 0,-1 1 0 0 0,-1 0 0 0 0,1 1 0 0 0,-1 0 0 0 0,0 1 0 0 0,-1 1 0 0 0,13 11 0 0 0,-13-11 0 0 0,55 44 0 0 0,-64-51 0 0 0,-1-1 0 0 0,1 1 0 0 0,-1 0 0 0 0,0 0 0 0 0,0 1 0 0 0,0-1 0 0 0,0 0 0 0 0,0 1 0 0 0,-1-1 0 0 0,1 1 0 0 0,-1 0 0 0 0,1-1 0 0 0,-1 1 0 0 0,0 0 0 0 0,1 6 0 0 0,4 7 0 0 0,5 38 0 0 0,-11-50 0 0 0,1 0 0 0 0,-1-1 0 0 0,0 1 0 0 0,0 0 0 0 0,-1-1 0 0 0,1 1 0 0 0,-1 0 0 0 0,1-1 0 0 0,-1 1 0 0 0,0 0 0 0 0,-1-1 0 0 0,1 0 0 0 0,-4 7 0 0 0,-13 15 0 0 0,16-21 0 0 0,-1-1 0 0 0,1 1 0 0 0,-1-1 0 0 0,0 0 0 0 0,1 0 0 0 0,-1 0 0 0 0,-1 0 0 0 0,1 0 0 0 0,-6 3 0 0 0,-2 1 0 0 0,-1 0 0 0 0,0-1 0 0 0,-1-1 0 0 0,1 0 0 0 0,-1-1 0 0 0,0 0 0 0 0,0 0 0 0 0,-1-2 0 0 0,1 0 0 0 0,0 0 0 0 0,-1-1 0 0 0,0-1 0 0 0,1 0 0 0 0,-1-1 0 0 0,1 0 0 0 0,0-1 0 0 0,-1-1 0 0 0,1 0 0 0 0,-14-5 0 0 0,25 7 0 0 0,-1 0 0 0 0,1-1 0 0 0,0 1 0 0 0,-1 0 0 0 0,1-1 0 0 0,0 1 0 0 0,0-1 0 0 0,0 0 0 0 0,0 1 0 0 0,0-1 0 0 0,0 0 0 0 0,-2-3 0 0 0,-6-6 0 0 0,5 7 0 0 0,0 0 0 0 0,1-1 0 0 0,-1 1 0 0 0,1-1 0 0 0,0 0 0 0 0,0 0 0 0 0,1 0 0 0 0,-1 0 0 0 0,1-1 0 0 0,-4-10 0 0 0,-17-28 0 0 0,16 32 0 0 0,3 5 0 0 0,0 0 0 0 0,1 0 0 0 0,-1 0 0 0 0,2-1 0 0 0,-1 0 0 0 0,-3-13 0 0 0,-8-23 0 0 0,11 34 0 0 0,0-1 0 0 0,1 1 0 0 0,0-1 0 0 0,1 1 0 0 0,0-1 0 0 0,0-17 0 0 0,-12-172 0 0 0,14 189 0 0 0,-1 4 0 0 0,1 0 0 0 0,0 0 0 0 0,0 0 0 0 0,1 0 0 0 0,-1 0 0 0 0,2 0 0 0 0,-1 0 0 0 0,1 0 0 0 0,0 0 0 0 0,0 1 0 0 0,1-1 0 0 0,0 1 0 0 0,5-10 0 0 0,18-26 0 0 0,-22 33 0 0 0,1 0 0 0 0,1 1 0 0 0,0-1 0 0 0,0 1 0 0 0,0 0 0 0 0,11-9 0 0 0,-6 5 0 0 0,27-23 0 0 0,75-32 0 0 0,-84 52 0 0 0,-10 6 0 0 0,-1 1 0 0 0,1 1 0 0 0,1 0 0 0 0,-1 2 0 0 0,1 0 0 0 0,0 1 0 0 0,0 1 0 0 0,26 0 0 0 0,-12 2 0 0 0,-1 2 0 0 0,1 1 0 0 0,-1 2 0 0 0,44 10 0 0 0,-55-7 0 0 0,0 0 0 0 0,-1 2 0 0 0,0 0 0 0 0,34 22 0 0 0,20 9 0 0 0,-42-23 0 0 0,59 41 0 0 0,-89-55 0 0 0,1 0 0 0 0,-1 0 0 0 0,0 1 0 0 0,0-1 0 0 0,-1 1 0 0 0,1-1 0 0 0,2 6 0 0 0,19 22 0 0 0,6-13 0 0 0,-12 11 0 0 0,24 5 0 0 0,-36-30 0 0 0,0 0 0 0 0,0 0 0 0 0,-1 0 0 0 0,1 1 0 0 0,-1 0 0 0 0,0 0 0 0 0,-1 0 0 0 0,1 1 0 0 0,-1-1 0 0 0,5 11 0 0 0,23 94 0 0 0,-29-98 0 0 0,0 1 0 0 0,-1-1 0 0 0,0 1 0 0 0,-1 0 0 0 0,-1-1 0 0 0,0 1 0 0 0,0 0 0 0 0,-1 0 0 0 0,-1-1 0 0 0,0 1 0 0 0,-1-1 0 0 0,0 1 0 0 0,-1-1 0 0 0,-9 19 0 0 0,5-16 0 0 0,-2 0 0 0 0,0 0 0 0 0,-1-1 0 0 0,0-1 0 0 0,-1 0 0 0 0,0 0 0 0 0,-1-1 0 0 0,0-1 0 0 0,-1 0 0 0 0,-1-1 0 0 0,1-1 0 0 0,-2 0 0 0 0,1-1 0 0 0,-1 0 0 0 0,0-1 0 0 0,-1-1 0 0 0,0-1 0 0 0,0 0 0 0 0,0-1 0 0 0,0-1 0 0 0,-1-1 0 0 0,-24 1 0 0 0,31-3 0 0 0,0 0 0 0 0,1-1 0 0 0,-1-1 0 0 0,0 1 0 0 0,1-2 0 0 0,-1 1 0 0 0,1-1 0 0 0,0-1 0 0 0,0 0 0 0 0,0 0 0 0 0,0-1 0 0 0,1-1 0 0 0,0 1 0 0 0,-14-12 0 0 0,4 3 0 0 0,1 0 0 0 0,0-2 0 0 0,1 0 0 0 0,-27-33 0 0 0,10-4 0 0 0,25 40 0 0 0,0-1 0 0 0,0 0 0 0 0,1 0 0 0 0,1-1 0 0 0,1 0 0 0 0,-10-30 0 0 0,9 14 0 0 0,1 1 0 0 0,2-1 0 0 0,-1-34 0 0 0,5 48 0 0 0,-1 12 0 0 0,1 0 0 0 0,-1 0 0 0 0,1 0 0 0 0,1 0 0 0 0,-1 0 0 0 0,1 0 0 0 0,0 0 0 0 0,0 0 0 0 0,0 0 0 0 0,1 0 0 0 0,-1 1 0 0 0,1-1 0 0 0,0 0 0 0 0,4-4 0 0 0,24-45 0 0 0,-4 36 0 0 0,-8-10 0 0 0,7 8 0 0 0,9-12 0 0 0,-31 28 0 0 0,0 0 0 0 0,0 0 0 0 0,1 0 0 0 0,-1 0 0 0 0,1 0 0 0 0,0 1 0 0 0,0 0 0 0 0,0 0 0 0 0,1 0 0 0 0,-1 0 0 0 0,0 1 0 0 0,1 0 0 0 0,0 0 0 0 0,8-3 0 0 0,35-18 0 0 0,-23 10 0 0 0,-1 1 0 0 0,2 1 0 0 0,-1 1 0 0 0,1 2 0 0 0,1 0 0 0 0,46-6 0 0 0,-45 10 0 0 0,0 2 0 0 0,0 0 0 0 0,0 2 0 0 0,0 1 0 0 0,0 1 0 0 0,0 2 0 0 0,-1 0 0 0 0,1 2 0 0 0,32 11 0 0 0,-43-9 0 0 0,1 1 0 0 0,-1 1 0 0 0,-1 0 0 0 0,28 23 0 0 0,-27-20 0 0 0,24 27 0 0 0,-13-20 0 0 0,-15 7 0 0 0,5 9 0 0 0,-14-32 0 0 0,0 1 0 0 0,-1 0 0 0 0,1 0 0 0 0,-1 0 0 0 0,0 0 0 0 0,-1 1 0 0 0,1-1 0 0 0,-1 1 0 0 0,0 0 0 0 0,0-1 0 0 0,1 8 0 0 0,9 27 0 0 0,-8-26 0 0 0,-1-1 0 0 0,0 1 0 0 0,-2 0 0 0 0,1 0 0 0 0,-2 0 0 0 0,0-1 0 0 0,0 1 0 0 0,-5 26 0 0 0,4-36 0 0 0,0 1 0 0 0,0-1 0 0 0,-1 0 0 0 0,1 0 0 0 0,-1 1 0 0 0,0-1 0 0 0,0 0 0 0 0,0-1 0 0 0,-6 7 0 0 0,5-5 0 0 0,0 0 0 0 0,-1 0 0 0 0,2 1 0 0 0,-1-1 0 0 0,-3 11 0 0 0,2-6 0 0 0,0-1 0 0 0,-1 1 0 0 0,1-1 0 0 0,-2 0 0 0 0,1 0 0 0 0,-2-1 0 0 0,-9 13 0 0 0,-11 13 0 0 0,8-15 0 0 0,16-17 0 0 0,1 0 0 0 0,-1 0 0 0 0,1 0 0 0 0,0 0 0 0 0,-1 1 0 0 0,1-1 0 0 0,0 1 0 0 0,1 0 0 0 0,-1 0 0 0 0,-2 4 0 0 0,3-6 0 0 0,0 1 0 0 0,0 0 0 0 0,0-1 0 0 0,-1 1 0 0 0,1-1 0 0 0,0 0 0 0 0,-1 1 0 0 0,0-1 0 0 0,1 0 0 0 0,-1 0 0 0 0,0 0 0 0 0,1 0 0 0 0,-1 0 0 0 0,0 0 0 0 0,0-1 0 0 0,0 1 0 0 0,0 0 0 0 0,-3 0 0 0 0,-17 8 0 0 0,18-6 0 0 0,-1 0 0 0 0,0-1 0 0 0,1 1 0 0 0,-1-1 0 0 0,0 0 0 0 0,0 0 0 0 0,-1-1 0 0 0,1 1 0 0 0,-10 0 0 0 0,13-2 0 0 0,0 1 0 0 0,-1-1 0 0 0,1 0 0 0 0,0 0 0 0 0,0 0 0 0 0,0 0 0 0 0,0-1 0 0 0,0 1 0 0 0,0-1 0 0 0,0 1 0 0 0,0-1 0 0 0,0 0 0 0 0,0 0 0 0 0,0 0 0 0 0,0 0 0 0 0,0 0 0 0 0,0 0 0 0 0,0 0 0 0 0,1 0 0 0 0,-1-1 0 0 0,1 1 0 0 0,-1-1 0 0 0,1 0 0 0 0,-1 1 0 0 0,1-1 0 0 0,0 0 0 0 0,0 0 0 0 0,0 1 0 0 0,-1-3 0 0 0,-11-25 0 0 0,1-1 0 0 0,2 1 0 0 0,1-2 0 0 0,1 1 0 0 0,2-1 0 0 0,-3-40 0 0 0,4 10 0 0 0,1-19 0 0 0,4 74 0 0 0,1 0 0 0 0,0 0 0 0 0,0 0 0 0 0,0 0 0 0 0,1 0 0 0 0,0 0 0 0 0,0 1 0 0 0,1-1 0 0 0,-1 0 0 0 0,7-9 0 0 0,6-3 0 0 0,11-19 0 0 0,-21 28 0 0 0,-1 0 0 0 0,2 0 0 0 0,-1 0 0 0 0,1 0 0 0 0,0 1 0 0 0,1 0 0 0 0,0 0 0 0 0,0 1 0 0 0,1 0 0 0 0,0 0 0 0 0,0 0 0 0 0,0 1 0 0 0,1 1 0 0 0,15-8 0 0 0,-5-2 0 0 0,-13 8 0 0 0,-4 5 0 0 0,0 0 0 0 0,0 0 0 0 0,1 0 0 0 0,-1 1 0 0 0,0-1 0 0 0,1 0 0 0 0,-1 1 0 0 0,1-1 0 0 0,0 1 0 0 0,-1 0 0 0 0,1 0 0 0 0,0 0 0 0 0,0 0 0 0 0,4 0 0 0 0,47-17 0 0 0,-42 12 0 0 0,-1 2 0 0 0,1 0 0 0 0,1 0 0 0 0,-1 1 0 0 0,0 1 0 0 0,25-2 0 0 0,-3 3 0 0 0,-20 0 0 0 0,0 0 0 0 0,0 1 0 0 0,0 1 0 0 0,-1 0 0 0 0,1 1 0 0 0,0 0 0 0 0,0 1 0 0 0,-1 1 0 0 0,0 0 0 0 0,17 7 0 0 0,-20-5 0 0 0,1 0 0 0 0,0 1 0 0 0,-1 0 0 0 0,-1 0 0 0 0,1 1 0 0 0,-1 0 0 0 0,9 11 0 0 0,-4 5 0 0 0,-2-11 0 0 0,-9-11 0 0 0,-1 1 0 0 0,1-1 0 0 0,-1 1 0 0 0,0 0 0 0 0,0-1 0 0 0,0 1 0 0 0,0 0 0 0 0,0 0 0 0 0,2 7 0 0 0,34 66 0 0 0,-30-52 0 0 0,-5-14 0 0 0,0-1 0 0 0,0 0 0 0 0,-1 0 0 0 0,0 1 0 0 0,0-1 0 0 0,-1 12 0 0 0,-5 161 0 0 0,4-176 0 0 0,-1 0 0 0 0,-1 0 0 0 0,0 0 0 0 0,1 0 0 0 0,-2 0 0 0 0,1 0 0 0 0,-1 0 0 0 0,0-1 0 0 0,0 1 0 0 0,0-1 0 0 0,-1 0 0 0 0,-5 6 0 0 0,-10 17 0 0 0,2 0 0 0 0,8-13 0 0 0,0 1 0 0 0,-2-1 0 0 0,1 0 0 0 0,-17 16 0 0 0,-32 32 0 0 0,53-53 0 0 0,-1-1 0 0 0,0-1 0 0 0,-1 1 0 0 0,0-1 0 0 0,0-1 0 0 0,-1 1 0 0 0,0-1 0 0 0,0-1 0 0 0,-1 0 0 0 0,-16 8 0 0 0,-55 19 0 0 0,62-24 0 0 0,0 0 0 0 0,-1-2 0 0 0,0 0 0 0 0,0-1 0 0 0,-25 3 0 0 0,-228 2 0 0 0,223-12 0 0 0,40 2 0 0 0,0-1 0 0 0,0-1 0 0 0,-1 0 0 0 0,1 0 0 0 0,0-1 0 0 0,0 0 0 0 0,0-1 0 0 0,0 0 0 0 0,1 0 0 0 0,-1-1 0 0 0,1 0 0 0 0,0-1 0 0 0,0 0 0 0 0,0-1 0 0 0,1 0 0 0 0,0 0 0 0 0,0-1 0 0 0,0 0 0 0 0,-6-8 0 0 0,12 11 0 0 0,0-1 0 0 0,0-1 0 0 0,0 1 0 0 0,1 0 0 0 0,0 0 0 0 0,0 0 0 0 0,0-1 0 0 0,1 1 0 0 0,0-1 0 0 0,0 1 0 0 0,0 0 0 0 0,1-1 0 0 0,0 1 0 0 0,0 0 0 0 0,0 0 0 0 0,0-1 0 0 0,1 1 0 0 0,0 0 0 0 0,0 0 0 0 0,0 0 0 0 0,1 1 0 0 0,0-1 0 0 0,4-6 0 0 0,-4 9 0 0 0,73-66 0 0 0,-65 59 0 0 0,1 0 0 0 0,0 1 0 0 0,0 0 0 0 0,1 1 0 0 0,23-9 0 0 0,9-6 0 0 0,-37 17 0 0 0,1 0 0 0 0,-1 1 0 0 0,1 0 0 0 0,14-4 0 0 0,14-1 0 0 0,1 1 0 0 0,0 2 0 0 0,65-3 0 0 0,-97 9 0 0 0,4 0 0 0 0,-1-1 0 0 0,0 1 0 0 0,1 1 0 0 0,-1 0 0 0 0,1 0 0 0 0,-1 1 0 0 0,0 0 0 0 0,0 1 0 0 0,0 0 0 0 0,0 0 0 0 0,17 10 0 0 0,-12-5 0 0 0,-10-6 0 0 0,1 0 0 0 0,-2 0 0 0 0,1 0 0 0 0,0 1 0 0 0,0-1 0 0 0,-1 1 0 0 0,0 0 0 0 0,1 0 0 0 0,-1 0 0 0 0,0 0 0 0 0,0 1 0 0 0,-1-1 0 0 0,1 1 0 0 0,-1 0 0 0 0,0 0 0 0 0,0 0 0 0 0,3 7 0 0 0,41 112 0 0 0,-43-114 0 0 0,-1 1 0 0 0,0 0 0 0 0,0-1 0 0 0,-1 1 0 0 0,0 0 0 0 0,-1 0 0 0 0,0 0 0 0 0,0 0 0 0 0,-1 0 0 0 0,-3 13 0 0 0,-1 34 0 0 0,3-47 0 0 0,0 0 0 0 0,0 0 0 0 0,-1-1 0 0 0,0 1 0 0 0,-1-1 0 0 0,0 1 0 0 0,-1-1 0 0 0,1 0 0 0 0,-13 16 0 0 0,-13 30 0 0 0,28-52 0 0 0,0 0 0 0 0,0-1 0 0 0,-1 1 0 0 0,1 0 0 0 0,-1-1 0 0 0,1 1 0 0 0,-1-1 0 0 0,0 0 0 0 0,0 0 0 0 0,1 0 0 0 0,-2 0 0 0 0,1-1 0 0 0,-5 3 0 0 0,-13 8 0 0 0,15-7 0 0 0,-1-1 0 0 0,0 0 0 0 0,0 0 0 0 0,0 0 0 0 0,0-1 0 0 0,-1 0 0 0 0,1 0 0 0 0,-1-1 0 0 0,0 0 0 0 0,1-1 0 0 0,-1 1 0 0 0,0-1 0 0 0,0-1 0 0 0,0 0 0 0 0,0 0 0 0 0,-15-2 0 0 0,18 0 0 0 0,0 0 0 0 0,0-1 0 0 0,1 1 0 0 0,-1-1 0 0 0,1 0 0 0 0,-1 0 0 0 0,1-1 0 0 0,0 1 0 0 0,0-1 0 0 0,0 0 0 0 0,1 0 0 0 0,-1 0 0 0 0,-4-8 0 0 0,-32-59 0 0 0,31 50 0 0 0,0-1 0 0 0,2 0 0 0 0,-7-32 0 0 0,8-2 0 0 0,2 0 0 0 0,2-1 0 0 0,11-103 0 0 0,-6 118 0 0 0,-3 31 0 0 0,1 0 0 0 0,0 1 0 0 0,5-22 0 0 0,74-183 0 0 0,-73 187 0 0 0,3-4 0 0 0,-2 20 0 0 0,-5 9 0 0 0,-1-1 0 0 0,1 0 0 0 0,-1 1 0 0 0,0-1 0 0 0,0 0 0 0 0,0-1 0 0 0,-1 1 0 0 0,1 0 0 0 0,-1 0 0 0 0,0-5 0 0 0,1 3 0 0 0,-1 0 0 0 0,1 0 0 0 0,0 1 0 0 0,0-1 0 0 0,1 1 0 0 0,3-7 0 0 0,-3 7 0 0 0,0-1 0 0 0,0 1 0 0 0,-1 0 0 0 0,0-1 0 0 0,0 0 0 0 0,1-7 0 0 0,-2 8 0 0 0,1 1 0 0 0,-1-1 0 0 0,1 1 0 0 0,0-1 0 0 0,0 1 0 0 0,0 0 0 0 0,0 0 0 0 0,1 0 0 0 0,0 0 0 0 0,3-3 0 0 0,15-27 0 0 0,-10-2 0 0 0,-8 26 0 0 0,0 0 0 0 0,0 0 0 0 0,0 0 0 0 0,1 1 0 0 0,1 0 0 0 0,0-1 0 0 0,0 2 0 0 0,12-17 0 0 0,-11 20 0 0 0,-4 4 0 0 0,0 0 0 0 0,0 0 0 0 0,-1-1 0 0 0,1 1 0 0 0,0-1 0 0 0,-1 1 0 0 0,1-1 0 0 0,-1 0 0 0 0,0 1 0 0 0,0-1 0 0 0,1 0 0 0 0,-1 0 0 0 0,0 0 0 0 0,0 0 0 0 0,-1 0 0 0 0,1 0 0 0 0,0 0 0 0 0,-1 0 0 0 0,1-1 0 0 0,-1 1 0 0 0,0-2 0 0 0,3-9 0 0 0,1 1 0 0 0,0-1 0 0 0,1 1 0 0 0,0 0 0 0 0,0 0 0 0 0,11-16 0 0 0,1-2 0 0 0,-4 16 0 0 0,-12 13 0 0 0,0 1 0 0 0,0-1 0 0 0,0 1 0 0 0,0-1 0 0 0,0 0 0 0 0,-1 1 0 0 0,1-1 0 0 0,0 0 0 0 0,0 0 0 0 0,-1 1 0 0 0,1-1 0 0 0,-1 0 0 0 0,1 0 0 0 0,0 0 0 0 0,-1 0 0 0 0,0 0 0 0 0,1 0 0 0 0,-1 0 0 0 0,1 0 0 0 0,-1 0 0 0 0,0-1 0 0 0,1-1 0 0 0,0 1 0 0 0,0-1 0 0 0,0 0 0 0 0,1 0 0 0 0,-1 1 0 0 0,1-1 0 0 0,-1 1 0 0 0,1-1 0 0 0,0 1 0 0 0,0 0 0 0 0,0 0 0 0 0,0-1 0 0 0,0 2 0 0 0,1-1 0 0 0,2-2 0 0 0,16-17 0 0 0,-18 17 0 0 0,0 1 0 0 0,0 0 0 0 0,1 0 0 0 0,-1 0 0 0 0,0 0 0 0 0,1 0 0 0 0,0 1 0 0 0,4-3 0 0 0,62-35 0 0 0,-57 33 0 0 0,-5 1 0 0 0,34-11 0 0 0,-27 14 0 0 0,-1 0 0 0 0,0 1 0 0 0,1 1 0 0 0,-1 0 0 0 0,1 1 0 0 0,17 2 0 0 0,2-1 0 0 0,-19 0 0 0 0,-1 1 0 0 0,0 1 0 0 0,0 0 0 0 0,0 1 0 0 0,14 5 0 0 0,-4-1 0 0 0,-20-6 0 0 0,0-1 0 0 0,0 1 0 0 0,0 0 0 0 0,-1 0 0 0 0,1 0 0 0 0,-1 0 0 0 0,1 1 0 0 0,3 3 0 0 0,3 2 0 0 0,-6-5 0 0 0,6 2 0 0 0,-1 0 0 0 0,0 1 0 0 0,0 0 0 0 0,11 10 0 0 0,-7 1 0 0 0,0 0 0 0 0,19 35 0 0 0,-10-17 0 0 0,-15-25 0 0 0,-1 1 0 0 0,0 0 0 0 0,-1 0 0 0 0,0 1 0 0 0,6 20 0 0 0,-6-2 0 0 0,-2-1 0 0 0,0 1 0 0 0,-3 40 0 0 0,-1-38 0 0 0,0-24 0 0 0,0 1 0 0 0,-1-1 0 0 0,0 0 0 0 0,0 0 0 0 0,-1 0 0 0 0,0-1 0 0 0,0 1 0 0 0,-1-1 0 0 0,0 1 0 0 0,-5 6 0 0 0,-15 31 0 0 0,21-37 0 0 0,-1-1 0 0 0,0 0 0 0 0,0-1 0 0 0,-1 1 0 0 0,0-1 0 0 0,0 0 0 0 0,-1 0 0 0 0,1 0 0 0 0,-1-1 0 0 0,-1 0 0 0 0,-8 6 0 0 0,12-9 0 0 0,0-1 0 0 0,1 0 0 0 0,-1 1 0 0 0,1 0 0 0 0,-1-1 0 0 0,1 1 0 0 0,0 0 0 0 0,-1 1 0 0 0,1-1 0 0 0,-3 5 0 0 0,3-5 0 0 0,1 0 0 0 0,-1 0 0 0 0,0 0 0 0 0,0 0 0 0 0,0-1 0 0 0,0 1 0 0 0,0 0 0 0 0,0-1 0 0 0,-1 1 0 0 0,1-1 0 0 0,0 0 0 0 0,-1 0 0 0 0,1 0 0 0 0,-4 1 0 0 0,-83 40 0 0 0,70-31 0 0 0,-1 0 0 0 0,0-2 0 0 0,-1-1 0 0 0,1 0 0 0 0,-41 8 0 0 0,59-15 0 0 0,-1-1 0 0 0,1 1 0 0 0,-1-1 0 0 0,1 1 0 0 0,0-1 0 0 0,-1 0 0 0 0,1 0 0 0 0,-1 0 0 0 0,1 0 0 0 0,-1-1 0 0 0,1 1 0 0 0,-1-1 0 0 0,1 1 0 0 0,0-1 0 0 0,-1 0 0 0 0,1 0 0 0 0,0 0 0 0 0,0 0 0 0 0,-1 0 0 0 0,-2-3 0 0 0,-5-6 0 0 0,9 10 0 0 0,0-1 0 0 0,0 0 0 0 0,0 1 0 0 0,0-1 0 0 0,1 0 0 0 0,-1 0 0 0 0,0 1 0 0 0,0-1 0 0 0,1 0 0 0 0,-1 0 0 0 0,0 0 0 0 0,1 0 0 0 0,-1 0 0 0 0,1 0 0 0 0,-1 0 0 0 0,1 0 0 0 0,0 0 0 0 0,-1-2 0 0 0,-11-34 0 0 0,-11-47 0 0 0,22 77 0 0 0,0 0 0 0 0,1 0 0 0 0,-1 0 0 0 0,1 0 0 0 0,1 0 0 0 0,0 0 0 0 0,-1 0 0 0 0,2 0 0 0 0,-1 0 0 0 0,5-12 0 0 0,-1 7 0 0 0,0 1 0 0 0,1-1 0 0 0,0 1 0 0 0,1 0 0 0 0,0 0 0 0 0,1 1 0 0 0,10-11 0 0 0,43-45 0 0 0,-56 62 0 0 0,1 0 0 0 0,-1 0 0 0 0,1 0 0 0 0,-1 0 0 0 0,1 1 0 0 0,0 0 0 0 0,1 0 0 0 0,6-1 0 0 0,26-14 0 0 0,-30 13 0 0 0,-1 1 0 0 0,1 0 0 0 0,1 1 0 0 0,-1-1 0 0 0,1 2 0 0 0,16-3 0 0 0,-21 4 0 0 0,0 0 0 0 0,0 1 0 0 0,1 0 0 0 0,-1 0 0 0 0,0 0 0 0 0,0 0 0 0 0,0 1 0 0 0,1 0 0 0 0,-1 0 0 0 0,0 1 0 0 0,0-1 0 0 0,0 1 0 0 0,6 3 0 0 0,15 26 0 0 0,-23-28 0 0 0,1 0 0 0 0,-1 0 0 0 0,0 1 0 0 0,0-1 0 0 0,0 1 0 0 0,-1 0 0 0 0,1 0 0 0 0,-1 0 0 0 0,0 0 0 0 0,0 0 0 0 0,0 1 0 0 0,-1-1 0 0 0,2 6 0 0 0,14 72 0 0 0,-14-66 0 0 0,2 23 0 0 0,-1 0 0 0 0,-2 0 0 0 0,-1 0 0 0 0,-7 52 0 0 0,3-73 0 0 0,-1-1 0 0 0,-1 0 0 0 0,-1 0 0 0 0,0-1 0 0 0,-1 0 0 0 0,0 0 0 0 0,-2 0 0 0 0,0-1 0 0 0,-20 27 0 0 0,6-12 0 0 0,-15 18 0 0 0,-22-2 0 0 0,37-30 0 0 0,-36 33 0 0 0,41-35 0 0 0,-1-1 0 0 0,-1 0 0 0 0,0-1 0 0 0,0-1 0 0 0,-1-1 0 0 0,-1-1 0 0 0,-24 6 0 0 0,24-11 0 0 0,0-2 0 0 0,0 0 0 0 0,0-1 0 0 0,0-2 0 0 0,-28-3 0 0 0,28 2 0 0 0,21 2 0 0 0,-1 0 0 0 0,1 0 0 0 0,-1 0 0 0 0,1 0 0 0 0,-1 0 0 0 0,1 0 0 0 0,-1-1 0 0 0,1 1 0 0 0,0 0 0 0 0,-1-1 0 0 0,1 0 0 0 0,0 1 0 0 0,-1-1 0 0 0,1 0 0 0 0,0 1 0 0 0,-2-2 0 0 0,-10-5 0 0 0,-32 4 0 0 0,53 7 0 0 0,1 0 0 0 0,-1 1 0 0 0,0 0 0 0 0,0 0 0 0 0,0 1 0 0 0,-1 0 0 0 0,0 0 0 0 0,0 1 0 0 0,0 0 0 0 0,7 11 0 0 0,-12-16 0 0 0,-1-1 0 0 0,0 1 0 0 0,1 0 0 0 0,-1 0 0 0 0,1-1 0 0 0,0 1 0 0 0,0-1 0 0 0,-1 1 0 0 0,1-1 0 0 0,0 0 0 0 0,3 2 0 0 0,-3-2 0 0 0,-1-1 0 0 0,0 1 0 0 0,0 0 0 0 0,0 0 0 0 0,0-1 0 0 0,1 1 0 0 0,-1 0 0 0 0,0 0 0 0 0,0 0 0 0 0,0 0 0 0 0,-1 0 0 0 0,1 1 0 0 0,0-1 0 0 0,0 0 0 0 0,-1 0 0 0 0,1 1 0 0 0,0-1 0 0 0,-1 0 0 0 0,1 3 0 0 0,5 16 0 0 0,-1 0 0 0 0,-1 0 0 0 0,1 26 0 0 0,-4-37 0 0 0,0 0 0 0 0,-1 0 0 0 0,0 0 0 0 0,-1 0 0 0 0,0 0 0 0 0,0-1 0 0 0,-1 1 0 0 0,0 0 0 0 0,-5 14 0 0 0,5-18 0 0 0,0-1 0 0 0,0 1 0 0 0,-1-1 0 0 0,1 0 0 0 0,-1 0 0 0 0,0 0 0 0 0,0 0 0 0 0,0 0 0 0 0,-1-1 0 0 0,1 1 0 0 0,-1-1 0 0 0,0 0 0 0 0,0 0 0 0 0,0-1 0 0 0,-6 4 0 0 0,2-2 0 0 0,1 0 0 0 0,0 1 0 0 0,0 0 0 0 0,1 0 0 0 0,0 0 0 0 0,-8 8 0 0 0,11-9 0 0 0,-1 0 0 0 0,0-1 0 0 0,0 1 0 0 0,-1-1 0 0 0,1 0 0 0 0,-1 0 0 0 0,1 0 0 0 0,-1-1 0 0 0,-10 5 0 0 0,7-4 0 0 0,-1 0 0 0 0,1 1 0 0 0,0 0 0 0 0,0 1 0 0 0,0 0 0 0 0,-9 8 0 0 0,-22 14 0 0 0,16-13 0 0 0,-1 2 0 0 0,-1-2 0 0 0,0-1 0 0 0,-53 19 0 0 0,-3-5 0 0 0,46-14 0 0 0,0-2 0 0 0,0-2 0 0 0,-48 7 0 0 0,7-6 0 0 0,8-2 0 0 0,-99-1 0 0 0,166-7 0 0 0,0 0 0 0 0,1 0 0 0 0,-1 0 0 0 0,1 0 0 0 0,-1-1 0 0 0,1 1 0 0 0,-1 0 0 0 0,1 0 0 0 0,0 0 0 0 0,-1-1 0 0 0,1 1 0 0 0,-1 0 0 0 0,1-1 0 0 0,-1 1 0 0 0,1 0 0 0 0,0-1 0 0 0,-1 1 0 0 0,1-1 0 0 0,0 1 0 0 0,-1 0 0 0 0,1-1 0 0 0,0 1 0 0 0,0-1 0 0 0,-1 1 0 0 0,1-1 0 0 0,0 1 0 0 0,0-1 0 0 0,0 1 0 0 0,0-1 0 0 0,-1 1 0 0 0,1-1 0 0 0,0 1 0 0 0,0-1 0 0 0,0 1 0 0 0,0-2 0 0 0,3-16 0 0 0,-1 16 0 0 0,0 1 0 0 0,-1-1 0 0 0,1 1 0 0 0,0-1 0 0 0,0 1 0 0 0,0-1 0 0 0,0 1 0 0 0,0 0 0 0 0,0 0 0 0 0,0 0 0 0 0,0 0 0 0 0,1 1 0 0 0,-1-1 0 0 0,0 0 0 0 0,5 0 0 0 0,9-3 0 0 0,37-32 0 0 0,-45 29 0 0 0,0 1 0 0 0,0 0 0 0 0,1 1 0 0 0,0-1 0 0 0,0 2 0 0 0,0-1 0 0 0,1 1 0 0 0,19-5 0 0 0,65-14 0 0 0,-65 15 0 0 0,1 1 0 0 0,52-6 0 0 0,-7 6 0 0 0,-46 4 0 0 0,1 0 0 0 0,-1 2 0 0 0,52 5 0 0 0,-78-4 0 0 0,0 0 0 0 0,1 0 0 0 0,-1 1 0 0 0,0-1 0 0 0,0 1 0 0 0,0 0 0 0 0,0 0 0 0 0,0 0 0 0 0,-1 0 0 0 0,1 0 0 0 0,0 1 0 0 0,0-1 0 0 0,-1 1 0 0 0,1 0 0 0 0,-1-1 0 0 0,1 1 0 0 0,-1 1 0 0 0,0-1 0 0 0,0 0 0 0 0,2 3 0 0 0,5 7 0 0 0,-8-10 0 0 0,-1-1 0 0 0,1 0 0 0 0,0 0 0 0 0,0 1 0 0 0,0-1 0 0 0,-1 1 0 0 0,1-1 0 0 0,-1 1 0 0 0,1-1 0 0 0,-1 1 0 0 0,1-1 0 0 0,-1 1 0 0 0,0-1 0 0 0,0 1 0 0 0,0-1 0 0 0,0 1 0 0 0,0 2 0 0 0,-1 7 0 0 0,0-1 0 0 0,-1 0 0 0 0,0 1 0 0 0,0-1 0 0 0,-1 0 0 0 0,-1 0 0 0 0,-8 18 0 0 0,11-27 0 0 0,0 1 0 0 0,1-1 0 0 0,-1 0 0 0 0,0 1 0 0 0,0-1 0 0 0,0 0 0 0 0,0 0 0 0 0,0 0 0 0 0,-1 0 0 0 0,1 0 0 0 0,0 0 0 0 0,0 0 0 0 0,-1 0 0 0 0,1 0 0 0 0,-1-1 0 0 0,-1 2 0 0 0,-10 6 0 0 0,5 1 0 0 0,-1 1 0 0 0,-1-1 0 0 0,1-1 0 0 0,-1 0 0 0 0,-1 0 0 0 0,0-1 0 0 0,0 0 0 0 0,-22 9 0 0 0,-46 29 0 0 0,63-39 0 0 0,-1 2 0 0 0,-24 15 0 0 0,29-16 0 0 0,0 0 0 0 0,-1 0 0 0 0,0-1 0 0 0,0-1 0 0 0,-27 7 0 0 0,-13 5 0 0 0,41-12 0 0 0,-1-1 0 0 0,1 0 0 0 0,-1-1 0 0 0,-13 2 0 0 0,-67 14 0 0 0,87-17-45 0 0,1 0-1 0 0,-1-1 1 0 0,0 0-1 0 0,0 0 1 0 0,0 0-1 0 0,-1-1 1 0 0,-5 0 0 0 0,-13 4-483 0 0,17-2-342 0 0,1-1 0 0 0,-1 1-1 0 0,0-1 1 0 0,0-1-1 0 0,0 0 1 0 0,-12 0-1 0 0,-93-137-18555 0 0,64 54 17438 0 0,23 47-1021 0 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8904 0 0,'5'3'6159'0'0,"12"9"-1032"0"0,-8 10-1206 0 0,-7-20-3683 0 0,-1 1 1 0 0,1-1 0 0 0,-1 1 0 0 0,1-1 0 0 0,-1 1 0 0 0,0 0-1 0 0,0-1 1 0 0,-1 1 0 0 0,1 0 0 0 0,0 0 0 0 0,-1 5 0 0 0,2 1 39 0 0,0 0 1 0 0,1 0 0 0 0,0 0 0 0 0,0 0 0 0 0,1-1 0 0 0,5 10-1 0 0,15 38 402 0 0,-21-44-592 0 0,-3-7-46 0 0,1 0-1 0 0,1-1 1 0 0,-1 1 0 0 0,1 0-1 0 0,-1-1 1 0 0,1 1 0 0 0,1-1-1 0 0,3 7 1 0 0,1-1 11 0 0,0-1 0 0 0,-1 1-1 0 0,-1 0 1 0 0,0 1 0 0 0,0-1 0 0 0,5 19-1 0 0,23 37 76 0 0,-27-57-105 0 0,-1 0 0 0 0,0 1 1 0 0,0-1-1 0 0,-1 1 0 0 0,-1 0 1 0 0,5 20-1 0 0,-6-18-31 0 0,1 0 0 0 0,0 0 1 0 0,1 0-1 0 0,0 0 0 0 0,0-1 0 0 0,2 0 0 0 0,-1 0 0 0 0,13 18 0 0 0,-14-22-14 0 0,-1 0-1 0 0,0 1 0 0 0,0-1 0 0 0,-1 0 0 0 0,0 1 0 0 0,0-1 0 0 0,0 1 0 0 0,0 13 1 0 0,-1-12-143 0 0,0 0 1 0 0,0 0-1 0 0,1 0 1 0 0,1 0 0 0 0,6 17-1 0 0,-8-24 153 0 0,3 4-230 0 0,-1 0-1 0 0,0 0 0 0 0,-1 0 1 0 0,0 1-1 0 0,0-1 0 0 0,0 1 1 0 0,1 9-1 0 0,4 26-3034 0 0,-3-26-1863 0 0,-2-46-12310 0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7776 0 0,'-1'-1'450'0'0,"0"0"-1"0"0,0 0 1 0 0,0 0 0 0 0,0 0 0 0 0,0 0 0 0 0,0 0-1 0 0,0 0 1 0 0,0 0 0 0 0,0-1 0 0 0,0 1 0 0 0,1 0-1 0 0,-1 0 1 0 0,0-1 0 0 0,1 1 0 0 0,-1-1 0 0 0,1 1-1 0 0,0-1 1 0 0,-1 1 0 0 0,1-1 0 0 0,0-1 0 0 0,-1-1 25 0 0,0 0 0 0 0,0 0 1 0 0,1 0-1 0 0,0 1 0 0 0,0-1 1 0 0,0 0-1 0 0,0 0 1 0 0,1 0-1 0 0,0-4 0 0 0,1 4-275 0 0,-1 0 0 0 0,1 0 0 0 0,0 0-1 0 0,0 1 1 0 0,0-1 0 0 0,1 1 0 0 0,-1-1 0 0 0,1 1-1 0 0,6-6 1 0 0,10-12 1036 0 0,-17 19-1177 0 0,0 0 1 0 0,0 1-1 0 0,0-1 1 0 0,0 0-1 0 0,0 1 1 0 0,0-1-1 0 0,0 1 1 0 0,1 0 0 0 0,-1 0-1 0 0,1 0 1 0 0,-1 0-1 0 0,4-1 1 0 0,12-5 435 0 0,-3 4-250 0 0,0 0-1 0 0,0 2 1 0 0,0-1 0 0 0,0 2-1 0 0,1 0 1 0 0,20 3-1 0 0,-12-1-40 0 0,-11-2-112 0 0,-1 2 1 0 0,0-1-1 0 0,1 2 1 0 0,-1-1-1 0 0,0 2 1 0 0,-1 0-1 0 0,1 0 1 0 0,-1 1-1 0 0,1 0 1 0 0,-1 1-1 0 0,-1 1 1 0 0,12 8-1 0 0,49 34 430 0 0,-52-26-357 0 0,10-5-49 0 0,-10 8-11 0 0,45 36 234 0 0,-50-45-195 0 0,-5-8-56 0 0,-2 0 0 0 0,1 1 0 0 0,-1 0 0 0 0,9 17 0 0 0,6 4 45 0 0,-19-28-122 0 0,-1 0 0 0 0,1 0-1 0 0,-1 1 1 0 0,1-1 0 0 0,-1 0-1 0 0,0 1 1 0 0,0-1 0 0 0,-1 1-1 0 0,3 6 1 0 0,35 92 297 0 0,-15-29-169 0 0,-17-54-146 0 0,0 1 0 0 0,-2-1 0 0 0,0 1 0 0 0,-1 0 1 0 0,-1 0-1 0 0,1 37 0 0 0,-4-39-37 0 0,1-12 10 0 0,-1 1-1 0 0,1-1 0 0 0,-2 1 1 0 0,1-1-1 0 0,-1 1 0 0 0,0-1 0 0 0,0 1 1 0 0,0-1-1 0 0,-1 1 0 0 0,-3 6 0 0 0,-44 102-2401 0 0,48-113 2341 0 0,1-1-1 0 0,-1 1 0 0 0,-1 0 0 0 0,1-1 0 0 0,0 1 0 0 0,0-1 0 0 0,-1 1 0 0 0,1-1 0 0 0,0 0 0 0 0,-1 0 0 0 0,0 1 1 0 0,1-1-1 0 0,-4 1 0 0 0,4-1 8 0 0,-1 0 0 0 0,1-1 0 0 0,-1 1 0 0 0,1 0 0 0 0,0 0 0 0 0,0 0 0 0 0,0 0 0 0 0,-1 0 0 0 0,1 0 0 0 0,0 1 0 0 0,0-1 0 0 0,1 0 0 0 0,-1 1 0 0 0,-1 1 0 0 0,-1 1-435 0 0,0 0 0 0 0,0 0 1 0 0,-1 0-1 0 0,1-1 0 0 0,-1 1 1 0 0,0-1-1 0 0,0 0 0 0 0,0 0 0 0 0,0-1 1 0 0,-1 1-1 0 0,1-1 0 0 0,-1 0 0 0 0,-8 3 1 0 0,11-4 218 0 0,-1 1 1 0 0,0-1 0 0 0,1 0-1 0 0,-1-1 1 0 0,0 1 0 0 0,0 0-1 0 0,1-1 1 0 0,-1 1 0 0 0,0-1-1 0 0,0 0 1 0 0,0 0 0 0 0,0 0-1 0 0,0 0 1 0 0,1-1 0 0 0,-1 1-1 0 0,0-1 1 0 0,0 0 0 0 0,1 0-1 0 0,-1 0 1 0 0,0 0 0 0 0,1 0-1 0 0,-1 0 1 0 0,1-1 0 0 0,-1 1-1 0 0,-3-4 1 0 0,-8-12-685 0 0,9 11 633 0 0,0 0-1 0 0,0 1 1 0 0,1-2-1 0 0,0 1 1 0 0,0 0 0 0 0,-3-10-1 0 0,6 14 242 0 0,0 0-1 0 0,0-1 1 0 0,-1 1-1 0 0,1 0 0 0 0,-1 0 1 0 0,1-1-1 0 0,-1 1 1 0 0,0 0-1 0 0,1 1 1 0 0,-1-1-1 0 0,-3-2 1 0 0,-11-12-623 0 0,13 10 610 0 0,1 1-1 0 0,-1-1 0 0 0,1 0 0 0 0,0 1 0 0 0,1-1 0 0 0,-2-10 0 0 0,-12-34-276 0 0,2 21 954 0 0,2-1 1 0 0,-14-55-1 0 0,8 48 14405 0 0,59 7-9699 0 0,-26 21-4647 0 0,1 1 0 0 0,25-10 0 0 0,25-11-69 0 0,-31 13-406 0 0,33-20 15 0 0,-48 29-116 0 0,0 1-29 0 0,0-2-1 0 0,-1 0 0 0 0,36-22 1 0 0,23-27-568 0 0,-78 57 547 0 0,0-1-1 0 0,0 1 1 0 0,0-1 0 0 0,0 1 0 0 0,-1-1 0 0 0,1 1-1 0 0,0-1 1 0 0,0 1 0 0 0,0-1 0 0 0,0 0 0 0 0,-1 0-1 0 0,1 0 1 0 0,0 1 0 0 0,-1-1 0 0 0,1 0 0 0 0,-1 0-1 0 0,1 0 1 0 0,-1 0 0 0 0,1 0 0 0 0,-1 0 0 0 0,0 0-1 0 0,1 0 1 0 0,-1 0 0 0 0,0 0 0 0 0,0 0 0 0 0,0 0-1 0 0,0 0 1 0 0,0-2 0 0 0,0 2-25 0 0,0 0-1 0 0,0 0 1 0 0,0 0-1 0 0,1 0 1 0 0,-1-1-1 0 0,0 1 1 0 0,0 0-1 0 0,1 0 1 0 0,-1 0-1 0 0,0 0 1 0 0,1 0-1 0 0,-1 0 1 0 0,1 0-1 0 0,-1 0 1 0 0,1 0-1 0 0,0 0 1 0 0,-1 1-1 0 0,1-1 1 0 0,0 0-1 0 0,0 0 1 0 0,-1 1-1 0 0,2-2 1 0 0,5-4-686 0 0,-1-1 0 0 0,0 0 0 0 0,0 0 0 0 0,-1 0 1 0 0,0-1-1 0 0,0 0 0 0 0,6-15 0 0 0,-7 14-599 0 0,0 1 1 0 0,1 0-1 0 0,0 0 1 0 0,1 0-1 0 0,7-9 1 0 0,-11 15 1074 0 0,-1 1 0 0 0,0-1 1 0 0,0 1-1 0 0,0 0 1 0 0,0-1-1 0 0,0 0 1 0 0,0 1-1 0 0,0-1 1 0 0,0 0-1 0 0,-1 1 0 0 0,1-1 1 0 0,0-3-1 0 0,-1 3-47 0 0,1 0 0 0 0,0 0 0 0 0,-1 0 0 0 0,1 0 0 0 0,0 1 0 0 0,0-1 0 0 0,0 0 0 0 0,0 0 0 0 0,0 1 0 0 0,0-1 0 0 0,0 0 0 0 0,3-2 0 0 0,5-5-4043 0 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3776 0 0,'-2'-28'2644'0'0,"1"25"-2078"0"0,-1 0 1 0 0,0 0-1 0 0,1 0 1 0 0,0 0 0 0 0,0 0-1 0 0,0-1 1 0 0,0 1-1 0 0,1 0 1 0 0,-1-7-1 0 0,0-19 6558 0 0,1 17-2576 0 0,4 12-4033 0 0,-1 0 1 0 0,1 1 0 0 0,-1 0-1 0 0,0 0 1 0 0,1 0 0 0 0,-1 0-1 0 0,0 1 1 0 0,0-1-1 0 0,0 1 1 0 0,0 0 0 0 0,5 3-1 0 0,4 21 416 0 0,-7-16-790 0 0,0 0 0 0 0,0 0 0 0 0,1 0 0 0 0,11 13 0 0 0,-12-15-95 0 0,0 0-1 0 0,-1 0 1 0 0,0 0-1 0 0,0 0 1 0 0,-1 1-1 0 0,0-1 0 0 0,4 15 1 0 0,3 9 46 0 0,26 95 196 0 0,-31-114-275 0 0,-1 0 0 0 0,0 1 0 0 0,-1 0 0 0 0,-1 0 0 0 0,0 0 0 0 0,0 0 0 0 0,-2 14 0 0 0,9 106-1719 0 0,-7-79-970 0 0,0-23-1658 0 0,-1-1-5524 0 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4936 0 0,'-2'0'1106'0'0,"-1"0"-1"0"0,1 0 1 0 0,-1 0 0 0 0,1-1 0 0 0,-1 1-1 0 0,1-1 1 0 0,0 0 0 0 0,-1 0-1 0 0,1 0 1 0 0,0 0 0 0 0,0 0 0 0 0,-4-3-1 0 0,-3-11 4797 0 0,13-7-4311 0 0,-3 20-1532 0 0,0 1 1 0 0,0 0-1 0 0,0-1 0 0 0,1 1 1 0 0,-1 0-1 0 0,0 0 0 0 0,0 0 1 0 0,1 0-1 0 0,-1 0 0 0 0,1 0 1 0 0,-1 0-1 0 0,1 0 0 0 0,-1 1 1 0 0,1-1-1 0 0,-1 0 0 0 0,3 0 0 0 0,18-11 448 0 0,-21 10-480 0 0,0 1 1 0 0,0 0-1 0 0,1 0 1 0 0,-1 0 0 0 0,0 0-1 0 0,0 1 1 0 0,1-1-1 0 0,-1 0 1 0 0,0 0-1 0 0,1 1 1 0 0,-1-1-1 0 0,1 1 1 0 0,-1-1 0 0 0,0 1-1 0 0,1 0 1 0 0,-1-1-1 0 0,1 1 1 0 0,-1 0-1 0 0,1 0 1 0 0,1 0-1 0 0,-1 0-11 0 0,-1 0 0 0 0,0 0 0 0 0,0 0 0 0 0,1 0 0 0 0,-1 0 0 0 0,0 0 0 0 0,0 0 0 0 0,1-1 0 0 0,-1 1 0 0 0,0-1 0 0 0,0 1 0 0 0,0-1 0 0 0,0 1 0 0 0,0-1 0 0 0,0 1 0 0 0,0-1 0 0 0,2-2 0 0 0,1 2 28 0 0,0 1 0 0 0,0-1 0 0 0,0 0 0 0 0,0 1 0 0 0,0 0 0 0 0,0 0 0 0 0,0 0 0 0 0,-1 0 0 0 0,8 2 0 0 0,-5-3 2 0 0,1 1 0 0 0,-1 0 0 0 0,1 1 0 0 0,-1-1 0 0 0,1 1 0 0 0,-1 1 0 0 0,0-1 0 0 0,0 1 0 0 0,1 0 0 0 0,-1 1 0 0 0,0-1 0 0 0,-1 1 0 0 0,1 0 0 0 0,0 1 0 0 0,-1-1 0 0 0,0 1 0 0 0,0 0 0 0 0,0 0 0 0 0,0 1 0 0 0,-1-1 0 0 0,1 1 0 0 0,-1 0 0 0 0,0 1 0 0 0,-1-1 0 0 0,0 1 0 0 0,1-1 0 0 0,-2 1 0 0 0,4 7 0 0 0,-5-11-33 0 0,0 1 1 0 0,0-1-1 0 0,1 0 0 0 0,-1 0 1 0 0,1 0-1 0 0,-1 1 1 0 0,1-1-1 0 0,0-1 1 0 0,0 1-1 0 0,0 0 1 0 0,3 2-1 0 0,-3-3-4 0 0,-1 0-1 0 0,1 0 1 0 0,-1 0-1 0 0,0 1 1 0 0,1-1-1 0 0,-1 1 0 0 0,0-1 1 0 0,0 1-1 0 0,0-1 1 0 0,0 1-1 0 0,0 0 1 0 0,0-1-1 0 0,0 1 1 0 0,-1 0-1 0 0,1 0 1 0 0,-1-1-1 0 0,1 1 1 0 0,-1 4-1 0 0,7 14 99 0 0,0 1 0 0 0,1-1 0 0 0,14 25 0 0 0,-12-26-17 0 0,-1 1 0 0 0,-1 0 1 0 0,0 0-1 0 0,7 36 0 0 0,-5-15 46 0 0,-5-27-73 0 0,-2 0 0 0 0,0 0 1 0 0,2 22-1 0 0,4 191 97 0 0,-10-216-215 0 0,0-1 0 0 0,0 1 0 0 0,-1-1 1 0 0,0 1-1 0 0,-1-1 0 0 0,0 0 0 0 0,0 0 0 0 0,-1 0 0 0 0,-1 0 0 0 0,-9 16 0 0 0,-13 29-770 0 0,24-49 447 0 0,-1-1 0 0 0,0 1 0 0 0,0-1 1 0 0,0 0-1 0 0,-1 0 0 0 0,0 0 0 0 0,0 0 0 0 0,0-1 0 0 0,0 0 0 0 0,-1 0 0 0 0,1-1 1 0 0,-1 1-1 0 0,0-1 0 0 0,0 0 0 0 0,0-1 0 0 0,-10 3 0 0 0,9-4-16 0 0,1-1 0 0 0,0 0-1 0 0,0 0 1 0 0,0 0-1 0 0,-1-1 1 0 0,1 0 0 0 0,0 0-1 0 0,0-1 1 0 0,0 0 0 0 0,0 0-1 0 0,1 0 1 0 0,-1 0-1 0 0,0-1 1 0 0,1 0 0 0 0,0-1-1 0 0,-1 1 1 0 0,1-1 0 0 0,1 0-1 0 0,-1 0 1 0 0,1 0-1 0 0,-1-1 1 0 0,1 1 0 0 0,0-1-1 0 0,1 0 1 0 0,-1 0 0 0 0,1-1-1 0 0,-3-6 1 0 0,5 11 335 0 0,1 0 0 0 0,-1 0-1 0 0,0 0 1 0 0,1 0 0 0 0,-1 0 0 0 0,0 0 0 0 0,0 0 0 0 0,0 0-1 0 0,0 0 1 0 0,1 1 0 0 0,-1-1 0 0 0,0 0 0 0 0,-1 1-1 0 0,1-1 1 0 0,0 1 0 0 0,0-1 0 0 0,0 1 0 0 0,0-1 0 0 0,-2 0-1 0 0,2 1 32 0 0,0 0-1 0 0,0 0 0 0 0,0 0 0 0 0,0-1 1 0 0,0 1-1 0 0,0-1 0 0 0,1 1 0 0 0,-1 0 1 0 0,0-1-1 0 0,0 1 0 0 0,0-1 0 0 0,1 0 0 0 0,-1 1 1 0 0,0-1-1 0 0,1 0 0 0 0,-1 1 0 0 0,0-1 1 0 0,1 0-1 0 0,-1 0 0 0 0,1 0 0 0 0,-1 1 1 0 0,1-1-1 0 0,0 0 0 0 0,-1-1 0 0 0,-45-114-373 0 0,31 81 2189 0 0,13 31-1446 0 0,0 0 0 0 0,1 1 0 0 0,-1-1 0 0 0,1 0 0 0 0,-1 0 0 0 0,1 0 0 0 0,1 0 0 0 0,-1 0 0 0 0,0 0 0 0 0,1 0 0 0 0,0-6 0 0 0,0-1 596 0 0,0 9-801 0 0,-1-1 0 0 0,1 1 0 0 0,0 0 0 0 0,0-1 0 0 0,0 1 0 0 0,0 0 0 0 0,0-1 0 0 0,1 1 0 0 0,-1 0 0 0 0,1-1 0 0 0,0 1 0 0 0,0 0 0 0 0,-1 0 0 0 0,1 0 0 0 0,0 0 0 0 0,1 0 0 0 0,-1 0 1 0 0,0 0-1 0 0,1 0 0 0 0,-1 0 0 0 0,1 0 0 0 0,1-1 0 0 0,0 0-51 0 0,-1 1 0 0 0,0-1 0 0 0,0 1 0 0 0,0-1 0 0 0,0 0-1 0 0,0 0 1 0 0,-1 0 0 0 0,2-5 0 0 0,-2 6-34 0 0,0 0 0 0 0,0 0 0 0 0,0-1 0 0 0,0 1 0 0 0,0 0-1 0 0,1 0 1 0 0,-1 0 0 0 0,0 0 0 0 0,1 0 0 0 0,0 1 0 0 0,-1-1-1 0 0,1 0 1 0 0,0 1 0 0 0,0-1 0 0 0,0 1 0 0 0,0 0 0 0 0,0-1-1 0 0,3 0 1 0 0,-3 1-20 0 0,1 0 0 0 0,-1 0-1 0 0,1 0 1 0 0,-1 0 0 0 0,0 0-1 0 0,0-1 1 0 0,0 1 0 0 0,1-1-1 0 0,-1 1 1 0 0,-1-1 0 0 0,1 0-1 0 0,0 0 1 0 0,0 0 0 0 0,-1 0-1 0 0,3-4 1 0 0,0 0 29 0 0,5 0 51 0 0,-1 1 1 0 0,1 0-1 0 0,0 1 0 0 0,0 0 1 0 0,0 0-1 0 0,1 1 0 0 0,17-4 0 0 0,-5 0 68 0 0,-2 0-25 0 0,0 2 0 0 0,1 0-1 0 0,-1 1 1 0 0,1 0 0 0 0,0 2-1 0 0,0 1 1 0 0,-1 0 0 0 0,1 2-1 0 0,0 0 1 0 0,0 2 0 0 0,0 0-1 0 0,-1 1 1 0 0,1 1 0 0 0,19 8 0 0 0,-22-9-90 0 0,-11-3-30 0 0,-1 1 1 0 0,0-1-1 0 0,1 1 0 0 0,-1 1 1 0 0,11 4-1 0 0,3 4 161 0 0,0-1 1 0 0,1-1-1 0 0,0-1 0 0 0,40 9 0 0 0,-4 1 233 0 0,13 3 193 0 0,-51-17-468 0 0,0-1-1 0 0,0-1 1 0 0,0 0-1 0 0,0-2 0 0 0,1 0 1 0 0,-1-1-1 0 0,0-1 1 0 0,0-1-1 0 0,23-7 0 0 0,7-25 160 0 0,-45 32-284 0 0,-1 0-1 0 0,1 1 0 0 0,-1-1 1 0 0,1 0-1 0 0,-1-1 0 0 0,0 1 0 0 0,0 0 1 0 0,-1-1-1 0 0,1 0 0 0 0,-1 0 1 0 0,0 0-1 0 0,0 0 0 0 0,0 0 0 0 0,0 0 1 0 0,-1 0-1 0 0,1-1 0 0 0,0-6 1 0 0,0 2-1 0 0,0 1 0 0 0,-1-1 0 0 0,0 0 0 0 0,-1 1 0 0 0,0-1 0 0 0,0 0 0 0 0,-3-13 0 0 0,-1 14-2 0 0,1 1 0 0 0,-2 0 0 0 0,1-1 0 0 0,-1 1 0 0 0,0 1 0 0 0,-1-1-1 0 0,1 1 1 0 0,-1 0 0 0 0,-10-8 0 0 0,13 11-10 0 0,2 2-8 0 0,-1-1-1 0 0,1 1 1 0 0,-1 0-1 0 0,1 0 1 0 0,-1 0-1 0 0,1 0 0 0 0,-1 0 1 0 0,0 0-1 0 0,0 0 1 0 0,0 0-1 0 0,1 0 1 0 0,-4 0-1 0 0,-8-6 1 0 0,6 0-56 0 0,-2-1 0 0 0,1 2 1 0 0,-1-1-1 0 0,0 1 0 0 0,0 1 0 0 0,-1 0 0 0 0,1 0 1 0 0,-1 1-1 0 0,0 0 0 0 0,-1 0 0 0 0,1 1 0 0 0,-1 1 0 0 0,1 0 1 0 0,-1 0-1 0 0,0 1 0 0 0,0 0 0 0 0,-19 2 0 0 0,-9-2-432 0 0,13 0-370 0 0,0 1 0 0 0,-28 4 1 0 0,45-3-41 0 0,0 1 1 0 0,0 0 0 0 0,1 1-1 0 0,-1 0 1 0 0,-15 7 0 0 0,-1 3-2439 0 0,19-11 2297 0 0,0 0 0 0 0,0 1 1 0 0,1 0-1 0 0,-1 0 0 0 0,1 1 0 0 0,0-1 0 0 0,0 1 0 0 0,0 0 1 0 0,0 1-1 0 0,1-1 0 0 0,0 1 0 0 0,0 0 0 0 0,-6 8 1 0 0,-3 5-3092 0 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7008 0 0,'-2'4'11494'0'0,"-7"16"-9013"0"0,-7-1-899 0 0,14-18-1478 0 0,1 1-1 0 0,-1-1 1 0 0,0 1-1 0 0,0 0 1 0 0,1 0-1 0 0,-1-1 1 0 0,1 1-1 0 0,0 0 1 0 0,-1 1-1 0 0,1-1 1 0 0,0 0-1 0 0,0 0 1 0 0,1 0-1 0 0,-2 3 1 0 0,-25 107 1909 0 0,25-93-1777 0 0,0 0-1 0 0,1 26 1 0 0,-3 22 81 0 0,3-50-283 0 0,-1 0 0 0 0,2 0 0 0 0,1 0 0 0 0,0 0 0 0 0,1 0 1 0 0,0 0-1 0 0,8 26 0 0 0,3-5-113 0 0,1 0 1 0 0,21 39 0 0 0,-33-70 35 0 0,-2-5 31 0 0,0 0 0 0 0,1-1 0 0 0,-1 1 0 0 0,1-1 0 0 0,-1 1 0 0 0,1-1 0 0 0,0 1 0 0 0,-1-1 0 0 0,1 1 0 0 0,0-1 1 0 0,0 1-1 0 0,0-1 0 0 0,0 0 0 0 0,0 1 0 0 0,0-1 0 0 0,0 0 0 0 0,3 1 0 0 0,2 3-27 0 0,-1-3-35 0 0,0 2 0 0 0,-1-1 0 0 0,1 0 0 0 0,-1 1 0 0 0,0 0 0 0 0,8 8 0 0 0,-7-5-176 0 0,2 0 0 0 0,-1-1 0 0 0,1 0 0 0 0,12 8 0 0 0,-10-7-275 0 0,-4-4 181 0 0,0-1-1 0 0,0 0 0 0 0,0 0 0 0 0,0 0 1 0 0,0 0-1 0 0,0-1 0 0 0,1 1 0 0 0,-1-1 1 0 0,11 0-1 0 0,-14-1 112 0 0,1 1 0 0 0,0-1 0 0 0,0 0 0 0 0,-1 0 0 0 0,1 0 0 0 0,0-1-1 0 0,-1 1 1 0 0,1-1 0 0 0,0 1 0 0 0,-1-1 0 0 0,1 0 0 0 0,-1 0 0 0 0,1 0 0 0 0,-1 0 0 0 0,0 0 0 0 0,1-1 0 0 0,-1 1 0 0 0,0-1 0 0 0,0 0 0 0 0,0 1 0 0 0,0-1 0 0 0,3-4 0 0 0,41-45-3335 0 0,-33 38 2466 0 0,0-1 1 0 0,20-27 0 0 0,-24 23 459 0 0,7-13-460 0 0,0 2-1 0 0,27-34 1 0 0,-22 26-304 0 0,-3 0-1275 0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2824 0 0,'0'-2'204'0'0,"0"1"0"0"0,0 0-1 0 0,0 0 1 0 0,-1 0 0 0 0,1-1 0 0 0,0 1 0 0 0,0 0-1 0 0,-1 0 1 0 0,1 0 0 0 0,-1-1 0 0 0,1 1-1 0 0,-1 0 1 0 0,1 0 0 0 0,-1 0 0 0 0,0 0 0 0 0,1 0-1 0 0,-1 0 1 0 0,0 0 0 0 0,0 0 0 0 0,0 1 0 0 0,0-1-1 0 0,0 0 1 0 0,0 0 0 0 0,0 1 0 0 0,0-1 0 0 0,-2 0-1 0 0,0-1 322 0 0,-1 2 0 0 0,1-1-1 0 0,0 0 1 0 0,-1 1-1 0 0,1-1 1 0 0,-1 1-1 0 0,1 0 1 0 0,0 0-1 0 0,-8 1 1 0 0,5 0-44 0 0,0 0 1 0 0,0 0 0 0 0,0 1 0 0 0,0 0-1 0 0,0 0 1 0 0,0 0 0 0 0,0 1 0 0 0,1 0-1 0 0,-1 0 1 0 0,1 0 0 0 0,-7 6 0 0 0,-12 10 914 0 0,21-17-1284 0 0,0 0 0 0 0,1-1 0 0 0,-1 1-1 0 0,0 0 1 0 0,1 1 0 0 0,0-1 0 0 0,-1 0-1 0 0,1 1 1 0 0,0-1 0 0 0,0 1 0 0 0,0 0-1 0 0,1 0 1 0 0,-3 4 0 0 0,-2 7 298 0 0,1 0-1 0 0,0 1 1 0 0,0 0 0 0 0,-3 25 0 0 0,7-36-348 0 0,1 0 1 0 0,-1 1 0 0 0,1-1 0 0 0,0 1 0 0 0,0-1 0 0 0,0 1 0 0 0,1-1 0 0 0,-1 0-1 0 0,1 1 1 0 0,0-1 0 0 0,1 0 0 0 0,-1 0 0 0 0,1 0 0 0 0,-1 0 0 0 0,1 0-1 0 0,1 0 1 0 0,-1 0 0 0 0,0 0 0 0 0,1-1 0 0 0,0 1 0 0 0,0-1 0 0 0,5 5 0 0 0,52 43 805 0 0,-51-42-718 0 0,0-1 0 0 0,0 0 0 0 0,1 0 0 0 0,17 10 0 0 0,11 8 173 0 0,-8-9 77 0 0,-15-9-259 0 0,-8-2-71 0 0,1-1-1 0 0,-1 1 1 0 0,1-2-1 0 0,0 1 1 0 0,10 3-1 0 0,-15-7-50 0 0,-1 0 0 0 0,0 0 0 0 0,0 0 0 0 0,0 0 0 0 0,0 0 0 0 0,0 0 0 0 0,0 1 0 0 0,0-1 0 0 0,0 1-1 0 0,-1-1 1 0 0,1 1 0 0 0,0 0 0 0 0,-1 0 0 0 0,1 0 0 0 0,1 2 0 0 0,6 8 69 0 0,32 14 327 0 0,-36-23-367 0 0,0 0-1 0 0,0-1 1 0 0,0 1-1 0 0,-1 1 1 0 0,1-1-1 0 0,-1 1 0 0 0,0 0 1 0 0,0 0-1 0 0,-1 0 1 0 0,1 0-1 0 0,-1 1 1 0 0,5 6-1 0 0,-6-6 19 0 0,1 0 0 0 0,1 0 0 0 0,-1 0 0 0 0,1 0 0 0 0,0-1 0 0 0,6 6 0 0 0,7 8 168 0 0,-13-13-214 0 0,-3-4-5 0 0,0 1-1 0 0,0-1 1 0 0,0 1-1 0 0,0 0 1 0 0,0-1-1 0 0,0 1 0 0 0,0 0 1 0 0,0 0-1 0 0,-1-1 1 0 0,1 1-1 0 0,0 0 1 0 0,-1 0-1 0 0,0 0 1 0 0,0 0-1 0 0,1 0 0 0 0,-1 0 1 0 0,0 0-1 0 0,-1 3 1 0 0,5 16 86 0 0,-1 9-5 0 0,-3-29-96 0 0,0 0 0 0 0,-1 0 0 0 0,1 0-1 0 0,-1 0 1 0 0,1 0 0 0 0,-1 0 0 0 0,0 0-1 0 0,1 0 1 0 0,-1 0 0 0 0,0 0 0 0 0,0 0-1 0 0,0 0 1 0 0,1-1 0 0 0,-1 1 0 0 0,0 0-1 0 0,0-1 1 0 0,0 1 0 0 0,0-1 0 0 0,0 1-1 0 0,0-1 1 0 0,-1 1 0 0 0,1-1 0 0 0,0 0-1 0 0,0 1 1 0 0,0-1 0 0 0,0 0 0 0 0,-2 0-1 0 0,-3 1 18 0 0,-1 1-197 0 0,1 0 0 0 0,-1-1 0 0 0,1 1 0 0 0,-1-2 0 0 0,0 1-1 0 0,0-1 1 0 0,1 0 0 0 0,-1 0 0 0 0,0-1 0 0 0,1 0 0 0 0,-1 0-1 0 0,1-1 1 0 0,-11-3 0 0 0,11 0-190 0 0,0 0 0 0 0,1 0 0 0 0,-1 0 0 0 0,1-1 0 0 0,0 0 0 0 0,0 0 0 0 0,1-1 0 0 0,-6-10 0 0 0,-5-7-862 0 0,7 10 444 0 0,0 1 1 0 0,1-1 0 0 0,1-1 0 0 0,1 0 0 0 0,0 1 0 0 0,1-1 0 0 0,-3-21 0 0 0,-3-6-887 0 0,2 6 508 0 0,1 0 0 0 0,2 0-1 0 0,1-1 1 0 0,2-44 0 0 0,4 35 542 0 0,1 0 0 0 0,19-85 1 0 0,-19 125 719 0 0,1-1 1 0 0,-1 0 0 0 0,1 1-1 0 0,0 0 1 0 0,1 0-1 0 0,0 0 1 0 0,0 0 0 0 0,0 1-1 0 0,0 0 1 0 0,1 0 0 0 0,0 0-1 0 0,0 1 1 0 0,0 0-1 0 0,12-6 1 0 0,-15 8 437 0 0,1-1 0 0 0,0 1 0 0 0,0 1 0 0 0,0-1 0 0 0,0 0 1 0 0,0 1-1 0 0,0 0 0 0 0,1 0 0 0 0,-1 0 0 0 0,0 0 0 0 0,1 1 0 0 0,-1 0 0 0 0,0 0 0 0 0,1 0 0 0 0,-1 0 0 0 0,0 1 1 0 0,1-1-1 0 0,-1 1 0 0 0,0 0 0 0 0,0 1 0 0 0,1-1 0 0 0,-1 1 0 0 0,0 0 0 0 0,6 4 0 0 0,-7-4-399 0 0,0 0-1 0 0,0 1 0 0 0,0 0 0 0 0,0-1 1 0 0,-1 1-1 0 0,1 0 0 0 0,-1 0 0 0 0,0 1 1 0 0,0-1-1 0 0,0 0 0 0 0,1 5 1 0 0,53 108 2351 0 0,-54-112-2430 0 0,0-1-1 0 0,0 1 1 0 0,0 0-1 0 0,-1 0 1 0 0,1 0-1 0 0,-1 0 1 0 0,0 1-1 0 0,-1-1 1 0 0,1 0-1 0 0,-1 5 1 0 0,6 21 269 0 0,10 45 296 0 0,-13-56-535 0 0,-1 0-1 0 0,0 0 1 0 0,-1 0-1 0 0,-4 36 1 0 0,0 2 64 0 0,6-42-112 0 0,3-17 78 0 0,-5 0-109 0 0,1 0 0 0 0,-1 0 0 0 0,0 0 0 0 0,-1 0 0 0 0,1 0 0 0 0,0 0 0 0 0,0 0 0 0 0,-1 0 0 0 0,0 0 0 0 0,1 0 0 0 0,-1-4 0 0 0,0 0 3 0 0,1 0-1 0 0,0 0 0 0 0,-1 0 1 0 0,2 0-1 0 0,-1 0 0 0 0,1 0 1 0 0,0 0-1 0 0,0 0 1 0 0,1 0-1 0 0,0 1 0 0 0,0-1 1 0 0,0 1-1 0 0,0 0 0 0 0,1 0 1 0 0,0 0-1 0 0,0 1 0 0 0,0-1 1 0 0,1 1-1 0 0,-1 0 0 0 0,11-7 1 0 0,-6 6 25 0 0,0-1 1 0 0,1 1 0 0 0,0 1 0 0 0,0 0-1 0 0,0 0 1 0 0,0 1 0 0 0,0 0 0 0 0,1 1-1 0 0,0 0 1 0 0,-1 1 0 0 0,17 0 0 0 0,-11 1 50 0 0,-13-1-78 0 0,1 0 0 0 0,-1 1-1 0 0,1 0 1 0 0,0 0-1 0 0,-1 0 1 0 0,1 0 0 0 0,0 1-1 0 0,-1 0 1 0 0,1-1-1 0 0,-1 1 1 0 0,1 0 0 0 0,-1 1-1 0 0,0-1 1 0 0,1 0-1 0 0,-1 1 1 0 0,0 0 0 0 0,0 0-1 0 0,0 0 1 0 0,4 4-1 0 0,16 11 11 0 0,0 2 106 0 0,-23-18-123 0 0,5 5 38 0 0,0-1 0 0 0,0 1 0 0 0,-1 0 1 0 0,0 0-1 0 0,0 0 0 0 0,-1 1 0 0 0,0 0 0 0 0,0-1 0 0 0,0 1 0 0 0,-1 0 0 0 0,0 0 0 0 0,0 1 0 0 0,-1-1 0 0 0,0 0 0 0 0,0 15 0 0 0,-1-18-31 0 0,0-1 0 0 0,0 1-1 0 0,0-1 1 0 0,-1 1-1 0 0,0-1 1 0 0,1 1 0 0 0,-1-1-1 0 0,0 1 1 0 0,-1-1-1 0 0,1 0 1 0 0,-1 0 0 0 0,1 0-1 0 0,-4 5 1 0 0,-37 29 101 0 0,39-35-109 0 0,-7 7-230 0 0,-2-1 0 0 0,1-1 0 0 0,-1 0 0 0 0,-1 0 0 0 0,1-1 0 0 0,-26 8 0 0 0,27-11-507 0 0,-24 4-2042 0 0,34-7 2599 0 0,0 0 0 0 0,1 0 0 0 0,-1 0 0 0 0,0 0 0 0 0,0-1 0 0 0,0 1 0 0 0,1 0 0 0 0,-1 0-1 0 0,0-1 1 0 0,0 1 0 0 0,1 0 0 0 0,-1-1 0 0 0,0 1 0 0 0,0-1 0 0 0,1 1 0 0 0,-1-1 0 0 0,1 1-1 0 0,-1-1 1 0 0,0 0 0 0 0,1 1 0 0 0,-1-1 0 0 0,1 0 0 0 0,0 1 0 0 0,-1-1 0 0 0,1 0 0 0 0,-1 0-1 0 0,1 1 1 0 0,0-1 0 0 0,0 0 0 0 0,0 0 0 0 0,-1 0 0 0 0,1 1 0 0 0,0-1 0 0 0,0 0 0 0 0,0 0-1 0 0,0 0 1 0 0,0 0 0 0 0,0 0 0 0 0,0-11-1766 0 0,0 7 1344 0 0,-1 0-1 0 0,1-1 0 0 0,0 1 0 0 0,0 0 1 0 0,1 0-1 0 0,0 0 0 0 0,0 0 1 0 0,0-1-1 0 0,0 1 0 0 0,1 1 0 0 0,0-1 1 0 0,2-5-1 0 0,40-53-3982 0 0,-19 19 857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5064 0 0,'0'0'3541'0'0,"-11"0"2922"0"0,-13 4-2873 0 0,-1 6-669 0 0,16-8-2553 0 0,0 2 1 0 0,0-1-1 0 0,1 1 1 0 0,0 0-1 0 0,0 1 0 0 0,0 0 1 0 0,-9 8-1 0 0,-50 66 1055 0 0,38-38-879 0 0,18-30-426 0 0,7-8-80 0 0,1 0 1 0 0,0 1 0 0 0,0-1-1 0 0,0 1 1 0 0,0 0 0 0 0,0 0 0 0 0,1 0-1 0 0,0 0 1 0 0,0 1 0 0 0,0-1-1 0 0,0 0 1 0 0,-1 7 0 0 0,-37 58 354 0 0,26-42-309 0 0,12-25-77 0 0,0 1-1 0 0,1-1 1 0 0,0 0-1 0 0,0 1 0 0 0,-1-1 1 0 0,2 1-1 0 0,-1 0 0 0 0,0-1 1 0 0,0 1-1 0 0,1 0 0 0 0,-1 0 1 0 0,1-1-1 0 0,0 6 0 0 0,0-7-1 0 0,0 0 0 0 0,0 0 0 0 0,0 1 0 0 0,0-1 0 0 0,0 0 0 0 0,1 0 0 0 0,-1 0 0 0 0,0 1-1 0 0,1-1 1 0 0,-1 0 0 0 0,1 0 0 0 0,-1 0 0 0 0,1 0 0 0 0,-1 0 0 0 0,1 0 0 0 0,0 0 0 0 0,0 0-1 0 0,-1 0 1 0 0,1 0 0 0 0,0 0 0 0 0,0-1 0 0 0,0 1 0 0 0,0 0 0 0 0,0 0 0 0 0,0-1-1 0 0,0 1 1 0 0,0-1 0 0 0,2 1 0 0 0,0 0 9 0 0,0 0 0 0 0,0 0 1 0 0,1-1-1 0 0,-1 0 0 0 0,0 1 0 0 0,1-1 0 0 0,-1-1 0 0 0,0 1 1 0 0,1 0-1 0 0,2-1 0 0 0,-4 0-12 0 0,-1 1 0 0 0,1-1 1 0 0,-1 0-1 0 0,0 1 0 0 0,1-1 0 0 0,-1 0 0 0 0,0 0 1 0 0,1 0-1 0 0,-1 0 0 0 0,0 0 0 0 0,0 0 1 0 0,0 0-1 0 0,2-2 0 0 0,17-13 96 0 0,-16 14-88 0 0,0 0 0 0 0,1-1 1 0 0,-1 0-1 0 0,0 0 0 0 0,-1 0 0 0 0,1 0 0 0 0,0 0 1 0 0,-1-1-1 0 0,0 0 0 0 0,4-5 0 0 0,3-3-15 0 0,7-5 58 0 0,-13 15-26 0 0,-1-1 0 0 0,0 0 1 0 0,0 0-1 0 0,-1 0 0 0 0,1-1 0 0 0,0 1 0 0 0,3-7 0 0 0,8-13 77 0 0,-11 19-65 0 0,0 0 0 0 0,0 0-1 0 0,0 0 1 0 0,-1-1 0 0 0,0 1 0 0 0,0-1 0 0 0,0 0 0 0 0,1-5 0 0 0,-1 5 8 0 0,-1 1 1 0 0,1 0 0 0 0,0 0-1 0 0,0 0 1 0 0,0 0-1 0 0,1 0 1 0 0,-1 0-1 0 0,1 1 1 0 0,0-1 0 0 0,0 1-1 0 0,1-1 1 0 0,6-4-1 0 0,2-1 143 0 0,-12 8-171 0 0,1 0 1 0 0,0 1-1 0 0,0-1 0 0 0,0 0 0 0 0,0 1 1 0 0,0-1-1 0 0,-1 1 0 0 0,1-1 0 0 0,0 1 1 0 0,0-1-1 0 0,0 1 0 0 0,0 0 0 0 0,0 0 1 0 0,1-1-1 0 0,-1 1 0 0 0,0 0 0 0 0,0 0 1 0 0,0 0-1 0 0,0 0 0 0 0,0 0 1 0 0,1 1-1 0 0,0-1 113 0 0,24 11 401 0 0,-1 33-93 0 0,-2 1-169 0 0,-2 10 21 0 0,-17-42-224 0 0,0 0 0 0 0,0 0 0 0 0,9 17 0 0 0,7 18 40 0 0,-10-13-17 0 0,-1 1 1 0 0,-2-1-1 0 0,-1 2 1 0 0,-2-1-1 0 0,-1 54 1 0 0,-4-76-112 0 0,1 0 1 0 0,-2 0-1 0 0,0 0 1 0 0,-1-1-1 0 0,0 1 1 0 0,-1-1-1 0 0,-1 0 1 0 0,-8 18-1 0 0,9-22-8 0 0,0-1 0 0 0,-1-1 0 0 0,0 1 0 0 0,0-1 0 0 0,-1 0 0 0 0,0 0 0 0 0,0 0-1 0 0,-1-1 1 0 0,1 0 0 0 0,-2 0 0 0 0,1-1 0 0 0,0 0 0 0 0,-15 7 0 0 0,21-11-109 0 0,0-1 1 0 0,0 1-1 0 0,0 0 1 0 0,-1-1-1 0 0,1 1 1 0 0,0-1-1 0 0,0 1 1 0 0,-1-1-1 0 0,1 0 1 0 0,0 0-1 0 0,-1 0 1 0 0,1 1 0 0 0,0-1-1 0 0,-1-1 1 0 0,1 1-1 0 0,0 0 1 0 0,-1 0-1 0 0,1 0 1 0 0,0-1-1 0 0,-1 1 1 0 0,1 0-1 0 0,0-1 1 0 0,0 1-1 0 0,-1-1 1 0 0,1 0-1 0 0,0 1 1 0 0,0-1-1 0 0,0 0 1 0 0,0 0-1 0 0,0 0 1 0 0,0 0-1 0 0,0 0 1 0 0,0 0 0 0 0,0 0-1 0 0,0 0 1 0 0,1 0-1 0 0,-1 0 1 0 0,0 0-1 0 0,1 0 1 0 0,-1-1-1 0 0,1 1 1 0 0,-1 0-1 0 0,1 0 1 0 0,0-1-1 0 0,-1 1 1 0 0,1 0-1 0 0,0-1 1 0 0,0 1-1 0 0,0 0 1 0 0,0-1-1 0 0,0-2 1 0 0,0-4-666 0 0,0 0 1 0 0,0-1-1 0 0,1 1 1 0 0,0 0-1 0 0,1 0 1 0 0,-1 0-1 0 0,6-15 1 0 0,63-109-6238 0 0,-39 89 5686 0 0,-16 24 941 0 0,9-19-277 0 0,15-17 79 0 0,-15 37 422 0 0,-13 4 124 0 0,-10 13 58 0 0,0-1 1 0 0,1 0 0 0 0,-1 1-1 0 0,0-1 1 0 0,1 1 0 0 0,-1-1-1 0 0,1 1 1 0 0,0 0-1 0 0,-1-1 1 0 0,1 1 0 0 0,0 0-1 0 0,0 0 1 0 0,0 0-1 0 0,2 0 1 0 0,29-28 1090 0 0,-13 23 700 0 0,16 6 6758 0 0,-34 1-8037 0 0,0-1 0 0 0,0 1 0 0 0,-1-1 0 0 0,1 1 0 0 0,0 0 1 0 0,0 0-1 0 0,0 0 0 0 0,-1 0 0 0 0,1 0 0 0 0,0 0 0 0 0,-1 0 0 0 0,1 0 0 0 0,-1 1 0 0 0,0-1 0 0 0,2 2 1 0 0,4 20 485 0 0,9 56 880 0 0,-13-65-1841 0 0,0 2-64 0 0,-1 0 0 0 0,0 0 0 0 0,-1 27 0 0 0,-1-40-4 0 0,6 15-376 0 0,1 5-1429 0 0,-3-12 610 0 0,1 0-2702 0 0,-4-36-10321 0 0,3 14 13463 0 0,0-19-1927 0 0,-4 3-1096 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5376 0 0,'-1'0'225'0'0,"1"0"0"0"0,-1 0 0 0 0,1 0 0 0 0,-1 0 0 0 0,1 0 0 0 0,-1 0 0 0 0,1 0 0 0 0,-1 0 0 0 0,1 0 0 0 0,-1 0 1 0 0,1 1-1 0 0,-1-1 0 0 0,1 0 0 0 0,-1 0 0 0 0,1 0 0 0 0,0 1 0 0 0,-1-1 0 0 0,1 0 0 0 0,-1 1 0 0 0,1-1 0 0 0,-1 0 0 0 0,1 1 0 0 0,0-1 0 0 0,-1 0 0 0 0,1 1 0 0 0,0-1 1 0 0,0 1-1 0 0,-1-1 0 0 0,1 1 0 0 0,0-1 0 0 0,0 1 0 0 0,0-1 0 0 0,-1 1 0 0 0,1-1 0 0 0,0 1 0 0 0,0-1 0 0 0,0 1 0 0 0,0-1 0 0 0,0 1 0 0 0,0-1 0 0 0,0 1 0 0 0,0-1 1 0 0,0 1-1 0 0,0-1 0 0 0,1 1 0 0 0,10 33 5324 0 0,0 1-3106 0 0,-10-26-2013 0 0,0 0 1 0 0,1 0-1 0 0,0 0 1 0 0,1 0-1 0 0,0 0 1 0 0,6 11 0 0 0,-5-11-182 0 0,0 1 0 0 0,0 1 0 0 0,-1-1 0 0 0,0 0 0 0 0,-1 1 0 0 0,2 17 0 0 0,-4 9 199 0 0,2-1 1 0 0,12 60-1 0 0,-12-85-371 0 0,-1 1-1 0 0,0-1 1 0 0,0 1 0 0 0,-3 21-1 0 0,1 2 66 0 0,9 12-91 0 0,-5-46-58 0 0,-1 1 0 0 0,1-1 0 0 0,-1 0 0 0 0,1 0 0 0 0,-1 0 0 0 0,1 0 0 0 0,0 0 0 0 0,0-1 0 0 0,-1 1-1 0 0,1-1 1 0 0,0 1 0 0 0,0-1 0 0 0,-1 0 0 0 0,1 0 0 0 0,0-1 0 0 0,4 0 0 0 0,-5 0 7 0 0,1-1-1 0 0,0 1 1 0 0,-1-1 0 0 0,1 0-1 0 0,-1 0 1 0 0,1 0 0 0 0,-1 0-1 0 0,0 0 1 0 0,0 0 0 0 0,0-1-1 0 0,2-2 1 0 0,-2 2-8 0 0,0 0-1 0 0,0 0 1 0 0,1 0-1 0 0,-1 1 1 0 0,1-1-1 0 0,0 1 1 0 0,-1 0 0 0 0,6-3-1 0 0,-5 4 6 0 0,0-1 0 0 0,-1 1 1 0 0,1 0-1 0 0,-1-1 0 0 0,1 0 0 0 0,-1 0 0 0 0,0 1 0 0 0,0-1 1 0 0,0-1-1 0 0,0 1 0 0 0,0 0 0 0 0,0 0 0 0 0,0-1 0 0 0,-1 1 1 0 0,3-4-1 0 0,-1 1 10 0 0,0 0-1 0 0,1 0 1 0 0,0 1 0 0 0,-1 0 0 0 0,2-1 0 0 0,-1 2-1 0 0,0-1 1 0 0,1 0 0 0 0,0 1 0 0 0,9-5 0 0 0,26-22 38 0 0,-38 28-9 0 0,0 0 0 0 0,1 0 0 0 0,0 0 1 0 0,-1 1-1 0 0,1-1 0 0 0,0 1 0 0 0,-1 0 1 0 0,1 0-1 0 0,0 0 0 0 0,0 0 0 0 0,0 1 0 0 0,0-1 1 0 0,0 1-1 0 0,0-1 0 0 0,0 1 0 0 0,0 0 1 0 0,6 1-1 0 0,-7-1 324 0 0,8 4 441 0 0,-10-4-794 0 0,1 0-1 0 0,-1 0 1 0 0,1 0-1 0 0,0 1 1 0 0,-1-1-1 0 0,1 0 1 0 0,-1 0-1 0 0,1 0 1 0 0,-1 1-1 0 0,1-1 1 0 0,-1 0-1 0 0,1 0 1 0 0,-1 1-1 0 0,1-1 1 0 0,-1 0-1 0 0,1 1 1 0 0,-1-1-1 0 0,0 1 1 0 0,1-1-1 0 0,-1 1 1 0 0,0-1-1 0 0,1 1 1 0 0,-1-1-1 0 0,0 1 1 0 0,1-1-1 0 0,-1 1 1 0 0,0-1-1 0 0,0 1 1 0 0,0-1-1 0 0,0 1 0 0 0,0-1 1 0 0,1 1-1 0 0,-1 0 1 0 0,0-1-1 0 0,0 1 1 0 0,0-1-1 0 0,0 1 1 0 0,-1 1-1 0 0,1 2 30 0 0,0-3-38 0 0,0 0-1 0 0,0 0 1 0 0,-1 0 0 0 0,1 0-1 0 0,0 0 1 0 0,0 0 0 0 0,0 0-1 0 0,0 0 1 0 0,1 0 0 0 0,-1 0-1 0 0,0 0 1 0 0,0 0-1 0 0,1 0 1 0 0,-1 0 0 0 0,0 0-1 0 0,1 0 1 0 0,-1 0 0 0 0,1 0-1 0 0,-1 0 1 0 0,1 0 0 0 0,-1-1-1 0 0,1 1 1 0 0,0 0 0 0 0,-1 0-1 0 0,1-1 1 0 0,0 1-1 0 0,0 0 1 0 0,0-1 0 0 0,0 1-1 0 0,1 0 1 0 0,15 16-781 0 0,-16-15 644 0 0,0 0 1 0 0,0-1 0 0 0,0 1 0 0 0,0-1 0 0 0,1 1-1 0 0,-1-1 1 0 0,0 0 0 0 0,0 0 0 0 0,1 1 0 0 0,-1-1 0 0 0,1 0-1 0 0,-1 0 1 0 0,1 0 0 0 0,0 0 0 0 0,-1-1 0 0 0,1 1-1 0 0,0 0 1 0 0,-1-1 0 0 0,1 1 0 0 0,0-1 0 0 0,0 0 0 0 0,0 1-1 0 0,2-1 1 0 0,3 0-926 0 0,-1 0-1 0 0,1 0 1 0 0,-1 0 0 0 0,1-1-1 0 0,-1 0 1 0 0,0-1 0 0 0,1 1-1 0 0,-1-1 1 0 0,0 0 0 0 0,8-4-1 0 0,2-3-1007 0 0,-1 0-1 0 0,0-2 1 0 0,17-13-1 0 0,-23 16 1473 0 0,1 0 0 0 0,-1-1 0 0 0,-1 0 0 0 0,0-1 0 0 0,12-16 0 0 0,-3-9-777 0 0,-8 30-763 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3584 0 0,'0'-48'6534'0'0,"0"15"4174"0"0,0 33-10598 0 0,0-1 0 0 0,0 0 0 0 0,0 1 0 0 0,0-1 0 0 0,0 1 1 0 0,-1-1-1 0 0,1 0 0 0 0,0 1 0 0 0,-1-1 0 0 0,1 1 0 0 0,0-1 0 0 0,-1 1 0 0 0,1-1 0 0 0,-1 1 0 0 0,1-1 0 0 0,0 1 1 0 0,-1 0-1 0 0,1-1 0 0 0,-1 1 0 0 0,0-1 0 0 0,1 1 0 0 0,-1 0 0 0 0,1 0 0 0 0,-1-1 0 0 0,1 1 0 0 0,-1 0 0 0 0,0 0 0 0 0,1 0 1 0 0,-1 0-1 0 0,0-1 0 0 0,1 1 0 0 0,-1 0 0 0 0,1 0 0 0 0,-1 0 0 0 0,0 0 0 0 0,1 1 0 0 0,-1-1 0 0 0,0 0 0 0 0,1 0 0 0 0,-1 0 1 0 0,1 0-1 0 0,-1 1 0 0 0,0-1 0 0 0,1 0 0 0 0,-1 1 0 0 0,1-1 0 0 0,-1 0 0 0 0,1 1 0 0 0,-1-1 0 0 0,0 1 0 0 0,-26 14 1341 0 0,21-10-1315 0 0,1 0 0 0 0,0 1 0 0 0,0 0 0 0 0,0 0-1 0 0,0 0 1 0 0,1 0 0 0 0,0 1 0 0 0,0-1 0 0 0,-3 12 0 0 0,-13 31 390 0 0,20-47-514 0 0,0-1 0 0 0,-1 1 0 0 0,1-1 0 0 0,-1 1 0 0 0,1-1 0 0 0,-1 0 0 0 0,0 1 0 0 0,1-1 0 0 0,-1 0 0 0 0,0 0 0 0 0,0 1 0 0 0,0-1 0 0 0,0 0 0 0 0,0 0 0 0 0,0 0 0 0 0,0 0 0 0 0,-2 1 0 0 0,2-1-2 0 0,-1 0 0 0 0,1 0 0 0 0,0 0 0 0 0,0 0 0 0 0,0 1 0 0 0,0-1 0 0 0,0 0 0 0 0,0 1 0 0 0,0-1 0 0 0,0 0 0 0 0,0 1 0 0 0,1-1 0 0 0,-1 1 0 0 0,1-1 0 0 0,-1 1 0 0 0,1-1 0 0 0,-1 1 0 0 0,1 1 0 0 0,-4 19 145 0 0,2 1 0 0 0,0-1 0 0 0,2 34 1 0 0,0-21-109 0 0,0-34-45 0 0,0 1 1 0 0,1-1 0 0 0,-1 1 0 0 0,0-1 0 0 0,0 1-1 0 0,1-1 1 0 0,-1 1 0 0 0,1-1 0 0 0,-1 0-1 0 0,1 1 1 0 0,0-1 0 0 0,0 0 0 0 0,-1 1-1 0 0,1-1 1 0 0,0 0 0 0 0,0 0 0 0 0,0 0 0 0 0,0 0-1 0 0,0 0 1 0 0,1 0 0 0 0,-1 0 0 0 0,0 0-1 0 0,0 0 1 0 0,3 1 0 0 0,14 15 32 0 0,-16-16-38 0 0,-1 1 0 0 0,1 0-1 0 0,-1 0 1 0 0,1-1 0 0 0,0 1 0 0 0,0-1 0 0 0,0 0 0 0 0,-1 1 0 0 0,1-1 0 0 0,1 0 0 0 0,-1 0 0 0 0,0 0 0 0 0,0 0 0 0 0,0-1 0 0 0,0 1-1 0 0,1-1 1 0 0,-1 1 0 0 0,0-1 0 0 0,1 0 0 0 0,2 0 0 0 0,-2 1 0 0 0,0-1 0 0 0,0 0 0 0 0,0 0 0 0 0,0 0 0 0 0,0-1 0 0 0,0 1 0 0 0,0-1 0 0 0,0 1 0 0 0,0-1 0 0 0,0 0 0 0 0,-1 0 0 0 0,1-1 0 0 0,4-1 0 0 0,13-8-35 0 0,-18 11 31 0 0,0-1 0 0 0,0 0 0 0 0,0 1 1 0 0,0-1-1 0 0,0 0 0 0 0,0 0 0 0 0,0 0 0 0 0,-1 0 0 0 0,1-1 1 0 0,0 1-1 0 0,-1 0 0 0 0,1-1 0 0 0,-1 1 0 0 0,1-1 0 0 0,-1 0 1 0 0,0 1-1 0 0,0-1 0 0 0,2-4 0 0 0,20-38-148 0 0,-17 35 151 0 0,-1-2 0 0 0,0 1 0 0 0,0-1 0 0 0,-1 0 0 0 0,0 0 0 0 0,-1 0 0 0 0,0 0 0 0 0,-1-1 0 0 0,0 1 0 0 0,-1-1 0 0 0,0-12 0 0 0,-1-120 175 0 0,1 144-167 0 0,-1 0 0 0 0,0 0-1 0 0,1-1 1 0 0,-1 1 0 0 0,0 0 0 0 0,1 0 0 0 0,-1 0 0 0 0,0 0-1 0 0,1-1 1 0 0,-1 1 0 0 0,1 0 0 0 0,-1 0 0 0 0,0 0-1 0 0,1 0 1 0 0,-1 0 0 0 0,0 0 0 0 0,1 0 0 0 0,-1 0-1 0 0,1 0 1 0 0,-1 0 0 0 0,0 0 0 0 0,1 1 0 0 0,-1-1-1 0 0,0 0 1 0 0,1 0 0 0 0,-1 0 0 0 0,0 0 0 0 0,1 0 0 0 0,-1 1-1 0 0,0-1 1 0 0,1 0 0 0 0,-1 0 0 0 0,0 1 0 0 0,0-1-1 0 0,1 0 1 0 0,-1 1 0 0 0,14 8 84 0 0,44 57 52 0 0,-51-57-106 0 0,-1 1-1 0 0,0 0 0 0 0,-1 0 1 0 0,0 0-1 0 0,0 1 0 0 0,-1 0 1 0 0,5 19-1 0 0,-8-28-20 0 0,0 1-1 0 0,0 0 1 0 0,1 0 0 0 0,-1-1 0 0 0,1 1-1 0 0,0-1 1 0 0,0 1 0 0 0,0-1 0 0 0,2 3-1 0 0,11 14 84 0 0,0 2 15 0 0,-14-19-98 0 0,1 0 0 0 0,0 0-1 0 0,0 0 1 0 0,-1 0 0 0 0,0 1-1 0 0,1-1 1 0 0,-1 0-1 0 0,0 1 1 0 0,0-1 0 0 0,0 0-1 0 0,0 1 1 0 0,0 3 0 0 0,-1-5-1 0 0,0-1 0 0 0,1 1 0 0 0,-1 0 0 0 0,0 0 1 0 0,0 0-1 0 0,0 0 0 0 0,0-1 0 0 0,1 1 0 0 0,-1 0 1 0 0,0 0-1 0 0,1-1 0 0 0,-1 1 0 0 0,1 0 0 0 0,-1 0 1 0 0,1-1-1 0 0,-1 1 0 0 0,1 0 0 0 0,0-1 0 0 0,-1 1 1 0 0,1-1-1 0 0,0 1 0 0 0,5-3 313 0 0,-3-13-154 0 0,-5-12-68 0 0,-12-47-1 0 0,11 60-86 0 0,-19-39-16 0 0,16 28-50 0 0,2 0 0 0 0,0 0 0 0 0,1-47 0 0 0,3 69 15 0 0,1 0 1 0 0,-1 0-1 0 0,1 0 0 0 0,0 1 1 0 0,0-1-1 0 0,0 0 1 0 0,0 1-1 0 0,0-1 0 0 0,1 1 1 0 0,-1-1-1 0 0,1 1 0 0 0,-1 0 1 0 0,1-1-1 0 0,0 1 1 0 0,2-2-1 0 0,17-27-787 0 0,21-18-2343 0 0,-41 44 2592 0 0,1 1 1 0 0,1-1 0 0 0,-1 1-1 0 0,1 0 1 0 0,-1-1 0 0 0,1 1-1 0 0,0 1 1 0 0,1-1 0 0 0,-1 0-1 0 0,1 1 1 0 0,-1 0 0 0 0,1 0-1 0 0,0 0 1 0 0,8-4 0 0 0,11-13-2831 0 0,-22 18 3139 0 0,0 1 0 0 0,0-1 0 0 0,0 1 0 0 0,1-1 0 0 0,-1 1 0 0 0,0 0 0 0 0,1 0 1 0 0,-1 0-1 0 0,1 0 0 0 0,-1 0 0 0 0,1 0 0 0 0,0 0 0 0 0,-1 0 0 0 0,1 0 1 0 0,3 0-1 0 0,51-16-7141 0 0,-43 9 3834 0 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3448 0 0,'0'-2'8378'0'0,"2"-13"2181"0"0,-1 16-10300 0 0,-1-1 1 0 0,1 0-1 0 0,-1 0 0 0 0,1 1 1 0 0,-1-1-1 0 0,1 0 1 0 0,-1 1-1 0 0,1-1 1 0 0,-1 1-1 0 0,1-1 0 0 0,-1 1 1 0 0,1-1-1 0 0,-1 1 1 0 0,0-1-1 0 0,1 1 1 0 0,-1-1-1 0 0,0 1 1 0 0,1-1-1 0 0,-1 1 0 0 0,0-1 1 0 0,0 1-1 0 0,0 0 1 0 0,1-1-1 0 0,-1 1 1 0 0,0 0-1 0 0,0-1 1 0 0,0 2-1 0 0,3 29 1210 0 0,3 4-1283 0 0,1 10-116 0 0,-5-26-72 0 0,7 44-70 0 0,-8-57 4 0 0,0 1 0 0 0,0-1 0 0 0,0 0-1 0 0,-1 1 1 0 0,0-1 0 0 0,0 1-1 0 0,-1 10 1 0 0,-1 8-487 0 0,3-10 1670 0 0,2 12-5632 0 0,2-18-1447 0 0,2-28 1371 0 0,31-103-4766 0 0,-29 88 7231 0 0,4-2-1473 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4656 0 0,'0'2'4189'0'0,"0"17"-632"0"0,-1 11 1210 0 0,0-13-3839 0 0,1 0 0 0 0,0 0 0 0 0,2 0 1 0 0,0-1-1 0 0,5 23 0 0 0,1-2-332 0 0,-2 0 1 0 0,-1 1-1 0 0,-2 0 1 0 0,-1-1-1 0 0,-6 60 1 0 0,2-2-64 0 0,2-9-253 0 0,0-85-282 0 0,0-1 1 0 0,0 1-1 0 0,-1-1 0 0 0,1 1 1 0 0,0 0-1 0 0,1-1 0 0 0,-1 1 1 0 0,0-1-1 0 0,0 1 0 0 0,0-1 1 0 0,0 1-1 0 0,0-1 0 0 0,0 1 1 0 0,1-1-1 0 0,-1 1 0 0 0,0-1 1 0 0,0 1-1 0 0,1-1 1 0 0,-1 0-1 0 0,0 1 0 0 0,1-1 1 0 0,-1 1-1 0 0,0-1 0 0 0,1 0 1 0 0,-1 1-1 0 0,1-1 0 0 0,-1 0 1 0 0,1 1-1 0 0,-1-1 0 0 0,0 0 1 0 0,1 0-1 0 0,-1 1 1 0 0,1-1-1 0 0,-1 0 0 0 0,1 0 1 0 0,0 0-1 0 0,-1 0 0 0 0,1 0 1 0 0,-1 0-1 0 0,1 0 0 0 0,-1 0 1 0 0,1 0-1 0 0,-1 0 0 0 0,1 0 1 0 0,0 0-1 0 0,18-11-106 0 0,21-69 221 0 0,-37 76-101 0 0,0-1-1 0 0,0 0 0 0 0,-1 0 1 0 0,0 0-1 0 0,0 0 1 0 0,0 0-1 0 0,1-10 1 0 0,-2 11-13 0 0,-1 1 0 0 0,1-1 1 0 0,0 1-1 0 0,0-1 1 0 0,0 1-1 0 0,1 0 1 0 0,-1 0-1 0 0,1 0 1 0 0,0-1-1 0 0,0 1 1 0 0,0 1-1 0 0,0-1 1 0 0,0 0-1 0 0,0 0 1 0 0,1 1-1 0 0,2-3 1 0 0,30-26-6 0 0,-33 27 13 0 0,1 1 1 0 0,0 0 0 0 0,0-1 0 0 0,0 1 0 0 0,1 1 0 0 0,-1-1-1 0 0,1 0 1 0 0,0 1 0 0 0,-1 0 0 0 0,1-1 0 0 0,0 2 0 0 0,0-1-1 0 0,0 0 1 0 0,1 1 0 0 0,-1 0 0 0 0,0 0 0 0 0,8-1-1 0 0,15-4 99 0 0,-27 5-94 0 0,1 1 0 0 0,0-1 0 0 0,0 1 0 0 0,0-1 0 0 0,0 1 0 0 0,0 0 1 0 0,0 0-1 0 0,0-1 0 0 0,0 1 0 0 0,0 0 0 0 0,0 0 0 0 0,0 0 0 0 0,0 0 0 0 0,0 0 0 0 0,0 0 1 0 0,0 0-1 0 0,0 0 0 0 0,0 0 0 0 0,0 1 0 0 0,0-1 0 0 0,0 0 0 0 0,0 1 0 0 0,-1-1 1 0 0,1 1-1 0 0,0-1 0 0 0,0 1 0 0 0,0-1 0 0 0,0 1 0 0 0,0-1 0 0 0,-1 1 0 0 0,1 0 0 0 0,0-1 1 0 0,-1 1-1 0 0,2 1 0 0 0,14 14 271 0 0,-12-13-200 0 0,0 1-1 0 0,0 0 0 0 0,-1-1 1 0 0,1 1-1 0 0,-1 0 0 0 0,0 1 1 0 0,0-1-1 0 0,0 0 0 0 0,3 9 0 0 0,8 16 332 0 0,-12-26-363 0 0,0 0 0 0 0,0 0 0 0 0,0 1 1 0 0,0-1-1 0 0,-1 1 0 0 0,0-1 0 0 0,1 1 0 0 0,-1-1 0 0 0,0 1 1 0 0,-1 0-1 0 0,1 0 0 0 0,0 4 0 0 0,3 29 428 0 0,-1-24-262 0 0,-1 0 1 0 0,-1-1-1 0 0,0 19 0 0 0,-1-28-192 0 0,0-1 1 0 0,0 0-1 0 0,-1 1 1 0 0,1-1-1 0 0,-1 0 1 0 0,1 1-1 0 0,-1-1 0 0 0,0 0 1 0 0,0 0-1 0 0,0 0 1 0 0,0 1-1 0 0,0-1 1 0 0,0 0-1 0 0,0 0 1 0 0,-1-1-1 0 0,1 1 0 0 0,-1 0 1 0 0,0 0-1 0 0,1-1 1 0 0,-1 1-1 0 0,0-1 1 0 0,0 1-1 0 0,0-1 1 0 0,-2 1-1 0 0,-14 11 80 0 0,16-11-94 0 0,0 0-1 0 0,0 0 0 0 0,0-1 0 0 0,0 1 0 0 0,0-1 0 0 0,-1 0 0 0 0,1 1 0 0 0,0-1 0 0 0,-1 0 0 0 0,1 0 1 0 0,-4 0-1 0 0,-65 9 67 0 0,-27-20-1818 0 0,95 7 1035 0 0,0 1 1 0 0,0-1-1 0 0,0 0 0 0 0,0 0 1 0 0,0 0-1 0 0,1 0 0 0 0,-1 0 1 0 0,-2-7-1 0 0,5 8-34 0 0,0 0-1 0 0,0 0 1 0 0,1-1 0 0 0,-1 1-1 0 0,1 0 1 0 0,0 0-1 0 0,-1 0 1 0 0,1 0 0 0 0,0 0-1 0 0,0 0 1 0 0,1 0 0 0 0,1-4-1 0 0,24-22-3956 0 0,-22 24 4201 0 0,0-1 0 0 0,0 0 0 0 0,-1 0 0 0 0,1 0 0 0 0,-1 0 0 0 0,6-12 0 0 0,4-6-1216 0 0,-11 22 1283 0 0,1-1-1 0 0,-1 1 1 0 0,0-1 0 0 0,1 1-1 0 0,0 0 1 0 0,-1 0-1 0 0,8 0 1 0 0,-11 1 415 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 0 0,'0'0'2531'0'0,"18"3"11152"0"0,-11 1-12400 0 0,7 14 2524 0 0,-10-15-3568 0 0,0 1 1 0 0,-1 0 0 0 0,0 0-1 0 0,0 0 1 0 0,0 1 0 0 0,0-1-1 0 0,-1 1 1 0 0,0-1 0 0 0,1 1-1 0 0,-2 0 1 0 0,1 0 0 0 0,-1 0-1 0 0,2 6 1 0 0,-3-5-97 0 0,1 1 0 0 0,0 0 0 0 0,1-1 0 0 0,-1 0 0 0 0,6 13 0 0 0,-4-12-13 0 0,-1 1 0 0 0,1 1 1 0 0,-1-1-1 0 0,0 0 0 0 0,-1 0 0 0 0,1 11 0 0 0,-4 26 395 0 0,1-27-339 0 0,0 0 1 0 0,1 0 0 0 0,0 0-1 0 0,2-1 1 0 0,0 1-1 0 0,1 0 1 0 0,10 30 0 0 0,-10-21-51 0 0,-3-27-133 0 0,0 1-1 0 0,-1 0 0 0 0,1 0 0 0 0,0-1 1 0 0,0 1-1 0 0,0 0 0 0 0,0 0 0 0 0,0-1 1 0 0,0 1-1 0 0,0 0 0 0 0,0 0 0 0 0,0-1 1 0 0,0 1-1 0 0,0 0 0 0 0,0 0 0 0 0,1-1 1 0 0,-1 1-1 0 0,0 0 0 0 0,0-1 1 0 0,1 1-1 0 0,-1 0 0 0 0,0-1 0 0 0,1 1 1 0 0,-1-1-1 0 0,1 1 0 0 0,-1 0 0 0 0,1-1 1 0 0,-1 1-1 0 0,1-1 0 0 0,0 1 0 0 0,-1-1 1 0 0,1 0-1 0 0,-1 1 0 0 0,1-1 1 0 0,0 1-1 0 0,0-1 0 0 0,-1 0 0 0 0,1 0 1 0 0,0 1-1 0 0,-1-1 0 0 0,1 0 0 0 0,0 0 1 0 0,0 0-1 0 0,-1 0 0 0 0,1 0 0 0 0,0 0 1 0 0,1 0-1 0 0,0 0 17 0 0,-1 0-21 0 0,0 0 1 0 0,0 0-1 0 0,1-1 1 0 0,-1 1-1 0 0,0 0 1 0 0,0-1-1 0 0,1 1 1 0 0,-1 0-1 0 0,0-1 1 0 0,0 0-1 0 0,0 1 1 0 0,0-1-1 0 0,0 1 1 0 0,0-1-1 0 0,1-1 1 0 0,4-18-17 0 0,-5 17 16 0 0,0-1 1 0 0,0 1-1 0 0,0 0 1 0 0,0 0 0 0 0,0-1-1 0 0,1 1 1 0 0,0 0 0 0 0,-1 0-1 0 0,1 0 1 0 0,5-5-1 0 0,-5 5 1 0 0,0 0-1 0 0,1 0 0 0 0,-1 0 1 0 0,0 0-1 0 0,0-1 0 0 0,-1 1 1 0 0,1-1-1 0 0,-1 1 0 0 0,0-1 0 0 0,0 0 1 0 0,0 0-1 0 0,0 1 0 0 0,0-8 1 0 0,-1 7-14 0 0,1 0 0 0 0,-1 1 0 0 0,1-1 0 0 0,0 0-1 0 0,0 1 1 0 0,0-1 0 0 0,0 1 0 0 0,1-1 0 0 0,0 1 0 0 0,-1 0 0 0 0,1 0 0 0 0,0 0 0 0 0,0 0 0 0 0,4-4 0 0 0,59-58 62 0 0,-64 63 83 0 0,0 2-116 0 0,0 0 0 0 0,-1 0-1 0 0,1 0 1 0 0,-1 0-1 0 0,1 0 1 0 0,-1 0-1 0 0,1 0 1 0 0,-1 0 0 0 0,1 1-1 0 0,-1-1 1 0 0,1 0-1 0 0,-1 0 1 0 0,1 1-1 0 0,-1-1 1 0 0,1 0 0 0 0,-1 1-1 0 0,1-1 1 0 0,-1 0-1 0 0,0 1 1 0 0,1-1-1 0 0,-1 0 1 0 0,0 1 0 0 0,1-1-1 0 0,-1 1 1 0 0,0-1-1 0 0,1 1 1 0 0,-1-1-1 0 0,0 1 1 0 0,0-1 0 0 0,0 1-1 0 0,1-1 1 0 0,-1 1-1 0 0,0-1 1 0 0,0 1-1 0 0,0 0 1 0 0,0-1 0 0 0,0 1-1 0 0,0 0 1 0 0,0 7 106 0 0,1 0 1 0 0,1 0-1 0 0,-1 0 1 0 0,6 14-1 0 0,-4-14-85 0 0,-1 0 0 0 0,0 0 0 0 0,-1 0 0 0 0,2 16 0 0 0,-1-9-11 0 0,1 1-1 0 0,0-1 1 0 0,1 0-1 0 0,6 16 1 0 0,1 7-25 0 0,3-5 10 0 0,-12-31-10 0 0,-1 0-1 0 0,0 0 0 0 0,0 0 1 0 0,0 1-1 0 0,0-1 1 0 0,0 0-1 0 0,0 1 0 0 0,0-1 1 0 0,-1 0-1 0 0,1 1 0 0 0,-1 4 1 0 0,1-3-19 0 0,-1-1 1 0 0,0 1-1 0 0,1-1 1 0 0,0 0-1 0 0,-1 1 1 0 0,1-1 0 0 0,1 0-1 0 0,-1 1 1 0 0,0-1-1 0 0,1 0 1 0 0,0 0-1 0 0,-1 0 1 0 0,1 0-1 0 0,1 0 1 0 0,-1-1 0 0 0,0 1-1 0 0,1-1 1 0 0,-1 1-1 0 0,1-1 1 0 0,-1 0-1 0 0,1 0 1 0 0,0 0-1 0 0,5 2 1 0 0,-1-1-66 0 0,24 5-1511 0 0,-30-8 1491 0 0,0 0-1 0 0,0 0 1 0 0,0 0-1 0 0,0 0 1 0 0,1 0-1 0 0,-1 0 1 0 0,0 0-1 0 0,0 0 1 0 0,0-1-1 0 0,0 1 1 0 0,0 0-1 0 0,0-1 1 0 0,0 1-1 0 0,0-1 1 0 0,0 1-1 0 0,0-1 1 0 0,0 1-1 0 0,0-1 1 0 0,0 0-1 0 0,0 1 1 0 0,0-1-1 0 0,-1 0 1 0 0,1 0-1 0 0,0 1 1 0 0,-1-1-1 0 0,2-1 1 0 0,8-11-1979 0 0,-8 12 1702 0 0,-1-1 0 0 0,1 0 0 0 0,-1 0 0 0 0,1 1 0 0 0,-1-1 0 0 0,0 0 0 0 0,1 0 0 0 0,-1 0 0 0 0,0-1 0 0 0,-1 1-1 0 0,1 0 1 0 0,1-3 0 0 0,0-3-1044 0 0,1-1-1 0 0,1 1 0 0 0,-1 0 0 0 0,11-15 1 0 0,-9 14 930 0 0,8-28-3097 0 0,-12 34 3422 0 0,-1 0 1 0 0,1 0 0 0 0,0 0-1 0 0,0 0 1 0 0,0 1-1 0 0,0-1 1 0 0,0 0-1 0 0,1 1 1 0 0,-1-1 0 0 0,1 1-1 0 0,4-5 1 0 0,17-16-1786 0 0,-17 8-1920 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3784 0 0,'0'0'1408'0'0,"-33"0"9336"0"0,-4 5-3875 0 0,33-4-6512 0 0,1 1 1 0 0,-1-1-1 0 0,1 1 1 0 0,-1 0-1 0 0,1 0 1 0 0,0 0 0 0 0,0 1-1 0 0,0-1 1 0 0,0 1-1 0 0,-5 5 1 0 0,7-4-279 0 0,0-1 1 0 0,0 1 0 0 0,1 0-1 0 0,-1-1 1 0 0,1 1 0 0 0,0 0-1 0 0,0 0 1 0 0,0-1-1 0 0,0 1 1 0 0,2 4 0 0 0,-1 5 113 0 0,-1-9-157 0 0,1 0 1 0 0,0 0-1 0 0,0 1 0 0 0,0-1 0 0 0,0 0 1 0 0,1 0-1 0 0,-1 0 0 0 0,1 0 0 0 0,0-1 1 0 0,0 1-1 0 0,1 0 0 0 0,4 5 0 0 0,15 29 312 0 0,-16-25-181 0 0,1 0 1 0 0,0 0-1 0 0,1-1 1 0 0,17 21-1 0 0,14 22 480 0 0,-6 3 254 0 0,-23-42-660 0 0,0 0 1 0 0,-2 1-1 0 0,0 0 0 0 0,8 22 1 0 0,4 18 307 0 0,-9-35-549 0 0,-9-19 0 0 0,0-1 0 0 0,-1 1 0 0 0,1-1 0 0 0,-1 1 0 0 0,0 0 0 0 0,0-1 0 0 0,0 1 0 0 0,0 0 0 0 0,0 0 0 0 0,-1 0 0 0 0,1 0 0 0 0,-1 5 0 0 0,1 3 0 0 0,-1-10 0 0 0,0 1 0 0 0,0 0 0 0 0,0-1 0 0 0,0 1 0 0 0,-1 0 0 0 0,1-1 0 0 0,0 1 0 0 0,-1 0 0 0 0,1-1 0 0 0,-1 1 0 0 0,1 0 0 0 0,-1-1 0 0 0,0 1 0 0 0,0-1 0 0 0,0 1 0 0 0,0-1 0 0 0,0 0 0 0 0,0 1 0 0 0,0-1 0 0 0,0 0 0 0 0,-1 0 0 0 0,-1 2 0 0 0,1-1 0 0 0,0 0 0 0 0,0 0 0 0 0,0 0 0 0 0,0-1 1 0 0,0 1-1 0 0,0-1 0 0 0,-1 0 0 0 0,1 1 0 0 0,-1-1 0 0 0,1 0 0 0 0,0 0 0 0 0,-1 0 0 0 0,0-1 1 0 0,1 1-1 0 0,-1-1 0 0 0,1 1 0 0 0,-1-1 0 0 0,0 0 0 0 0,1 0 0 0 0,-1 0 0 0 0,0 0 0 0 0,1-1 1 0 0,-6 0-1 0 0,-2-2-1 0 0,-1-1 0 0 0,1 0 0 0 0,0 0 0 0 0,-13-9 0 0 0,-2 0-9 0 0,19 10-238 0 0,-1 0-1 0 0,1 0 1 0 0,-1-1-1 0 0,1 0 1 0 0,0 0-1 0 0,1-1 1 0 0,-10-8 0 0 0,11 9-497 0 0,0-1 1 0 0,0 0-1 0 0,1-1 1 0 0,0 1-1 0 0,-5-10 1 0 0,-2-5-2826 0 0,7 17 2828 0 0,1-1-1 0 0,0 1 0 0 0,0-1 1 0 0,0 0-1 0 0,0 0 0 0 0,0 0 1 0 0,1 0-1 0 0,0 0 1 0 0,0 0-1 0 0,0 0 0 0 0,0 0 1 0 0,1-1-1 0 0,0 1 0 0 0,0 0 1 0 0,0 0-1 0 0,0-1 0 0 0,0 1 1 0 0,2-6-1 0 0,9-15-1685 0 0,-1 11-1965 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7496 0 0,'9'4'14908'0'0,"12"6"-10294"0"0,6 7-2732 0 0,-21-14-1659 0 0,0 0 0 0 0,0 0 1 0 0,-1 1-1 0 0,0-1 1 0 0,1 2-1 0 0,-2-1 0 0 0,1 0 1 0 0,0 1-1 0 0,5 7 1 0 0,-5-4-64 0 0,0-1 1 0 0,0-1 0 0 0,1 1-1 0 0,-1-1 1 0 0,12 10 0 0 0,28 32 483 0 0,19 37-619 0 0,-26-35-25 0 0,-34-34 0 0 0,-3-13 0 0 0,-1-1 0 0 0,0 0 0 0 0,1 0 0 0 0,0 1 0 0 0,0-1 0 0 0,-1 0 0 0 0,1 0 0 0 0,0 0 0 0 0,1 0 0 0 0,-1 0 0 0 0,0 0 0 0 0,0-1 0 0 0,1 1 0 0 0,-1 0 0 0 0,1 0 0 0 0,2 1 0 0 0,12 14 0 0 0,25 37 0 0 0,-39-51 0 0 0,1 1 0 0 0,0 0 0 0 0,-1 0 0 0 0,0 1 0 0 0,0-1 0 0 0,0 0 0 0 0,0 1 0 0 0,-1 0 0 0 0,2 5 0 0 0,-2-5 0 0 0,0-1 0 0 0,1 1 0 0 0,-1-1 0 0 0,1 1 0 0 0,0-1 0 0 0,0 0 0 0 0,4 6 0 0 0,8 15 0 0 0,0 2 0 0 0,-2 0 0 0 0,-1 0 0 0 0,-1 1 0 0 0,-1 1 0 0 0,-1-1 0 0 0,5 49 0 0 0,-2-18 0 0 0,-6-39 0 0 0,-1 0 0 0 0,2 41 0 0 0,-6-46 0 0 0,1 4 0 0 0,-1-1 0 0 0,-1 0 0 0 0,-1 1 0 0 0,0-1 0 0 0,-1 0 0 0 0,-8 27 0 0 0,-7 24 0 0 0,-10-5 0 0 0,26-62-3 0 0,-8 11-736 0 0,0 0 1 0 0,1 1-1 0 0,1 0 1 0 0,-12 25-1 0 0,19-36 154 0 0,-1 0 0 0 0,0 0 0 0 0,1-1 0 0 0,-1 1 0 0 0,-1-1 0 0 0,1 0 0 0 0,0 1 0 0 0,-1-1 0 0 0,-2 2 0 0 0,-2 2-2168 0 0,-1-1 0 0 0,0 0 0 0 0,0 0 0 0 0,-14 5 0 0 0,-3-3-2503 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09.1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1218 1925 8296 0 0,'-8'-55'4179'0'0,"5"42"-3810"0"0,1 0 0 0 0,0-1 0 0 0,-1-17 1 0 0,4 22-242 0 0,1 0 0 0 0,-1 1 1 0 0,1-1-1 0 0,1 1 1 0 0,0 0-1 0 0,0 0 1 0 0,0 0-1 0 0,1 0 0 0 0,0 1 1 0 0,1-1-1 0 0,0 1 1 0 0,0 0-1 0 0,0 0 0 0 0,1 1 1 0 0,0-1-1 0 0,0 1 1 0 0,1 1-1 0 0,-1-1 1 0 0,1 1-1 0 0,0 0 0 0 0,1 1 1 0 0,0 0-1 0 0,-1 0 1 0 0,10-3-1 0 0,20-14 497 0 0,-33 18-545 0 0,1 0-1 0 0,-1 1 1 0 0,1-1 0 0 0,0 1-1 0 0,0-1 1 0 0,0 1 0 0 0,0 1-1 0 0,0-1 1 0 0,9-1-1 0 0,28-3 418 0 0,90-8 732 0 0,-115 13-1066 0 0,0 1 1 0 0,-1 0-1 0 0,1 2 1 0 0,0 0-1 0 0,26 7 1 0 0,-33-6-81 0 0,-1 1 0 0 0,1 0 0 0 0,-1 0 1 0 0,0 1-1 0 0,0 1 0 0 0,-1-1 0 0 0,1 1 0 0 0,-1 1 0 0 0,-1-1 1 0 0,1 1-1 0 0,-1 1 0 0 0,0-1 0 0 0,-1 1 0 0 0,0 0 0 0 0,0 1 1 0 0,-1 0-1 0 0,0 0 0 0 0,7 17 0 0 0,-11-24-70 0 0,-1 0 0 0 0,1 0 0 0 0,0 0 0 0 0,0 0 1 0 0,0 0-1 0 0,0 0 0 0 0,0 0 0 0 0,0 0 0 0 0,1 0 0 0 0,-1 0 0 0 0,1-1 0 0 0,-1 1 0 0 0,1 0 1 0 0,0-1-1 0 0,0 0 0 0 0,-1 1 0 0 0,1-1 0 0 0,2 1 0 0 0,12 11 66 0 0,-12-2-16 0 0,1 1 1 0 0,-2 0-1 0 0,1-1 1 0 0,-2 1-1 0 0,1 1 1 0 0,-2-1-1 0 0,1 23 1 0 0,4 2 74 0 0,-5-32-121 0 0,0 0-1 0 0,0 0 1 0 0,0 0 0 0 0,0 1-1 0 0,-1-1 1 0 0,0 0 0 0 0,0 0-1 0 0,0 0 1 0 0,0 0 0 0 0,-1 1-1 0 0,0-1 1 0 0,-2 5 0 0 0,1-5 8 0 0,-1 0 0 0 0,0 0 0 0 0,-1 0 0 0 0,1 0 0 0 0,-1 0 1 0 0,0-1-1 0 0,0 0 0 0 0,-4 4 0 0 0,-8 8 38 0 0,-2 8-3 0 0,13-18-57 0 0,1 0-1 0 0,0 0 1 0 0,-1-1 0 0 0,0 0-1 0 0,-8 7 1 0 0,-86 45 132 0 0,91-52-114 0 0,2-1-7 0 0,0-1-1 0 0,0 0 1 0 0,0 0 0 0 0,0 0 0 0 0,0-1 0 0 0,0 0-1 0 0,-1 0 1 0 0,-9 2 0 0 0,-28 4 36 0 0,10-2 51 0 0,-47 3 0 0 0,71-8-71 0 0,1-1-1 0 0,-1-1 0 0 0,1 0 1 0 0,-1 0-1 0 0,1 0 1 0 0,-1-1-1 0 0,1-1 1 0 0,0 0-1 0 0,-16-7 1 0 0,9 2 23 0 0,-1-1 1 0 0,2-1 0 0 0,-1 0 0 0 0,1-1-1 0 0,-13-14 1 0 0,-16-21 111 0 0,24 27-89 0 0,0 0 0 0 0,2-2 0 0 0,0-1-1 0 0,1 0 1 0 0,2-1 0 0 0,0 0 0 0 0,-15-35 0 0 0,18 26-22 0 0,2 1 0 0 0,1-2-1 0 0,1 1 1 0 0,2-1 0 0 0,1 0-1 0 0,0-67 1 0 0,5 91-48 0 0,1 0 0 0 0,1 1 0 0 0,0-1 0 0 0,0 0-1 0 0,0 1 1 0 0,1-1 0 0 0,0 1 0 0 0,1 0 0 0 0,0 0 0 0 0,0 0 0 0 0,1 1-1 0 0,0-1 1 0 0,8-8 0 0 0,-5 6 11 0 0,1 1 0 0 0,0-1 0 0 0,1 2-1 0 0,0-1 1 0 0,0 1 0 0 0,1 1 0 0 0,-1 0 0 0 0,22-10 0 0 0,0 4 31 0 0,2 1 1 0 0,0 1 0 0 0,0 2-1 0 0,1 1 1 0 0,0 2 0 0 0,60-3 0 0 0,-71 9-35 0 0,1 0 1 0 0,0 2 0 0 0,-1 1-1 0 0,1 0 1 0 0,-1 2 0 0 0,0 1-1 0 0,0 1 1 0 0,-1 1 0 0 0,0 1-1 0 0,35 19 1 0 0,-51-24 6 0 0,0 0-1 0 0,0 1 1 0 0,0-1-1 0 0,-1 2 1 0 0,0-1-1 0 0,0 1 1 0 0,0 0 0 0 0,0 0-1 0 0,-1 1 1 0 0,0-1-1 0 0,5 11 1 0 0,1 3 70 0 0,0 0-1 0 0,-2 2 1 0 0,0-1 0 0 0,10 42 0 0 0,-16-53-54 0 0,-2 0 0 0 0,1 0 0 0 0,-1 0 0 0 0,-1 1 0 0 0,0-1 0 0 0,0 0 0 0 0,-1 1 0 0 0,-1-1 0 0 0,0 0 0 0 0,0 0 0 0 0,0 0 0 0 0,-2 0 0 0 0,-6 17 0 0 0,-58 89 108 0 0,59-102-156 0 0,-1 0 0 0 0,0 0-1 0 0,-19 18 1 0 0,-4 5-3 0 0,16-20 28 0 0,0-1 0 0 0,0-1 0 0 0,-2 0-1 0 0,1-1 1 0 0,-2-1 0 0 0,-31 16-1 0 0,-80 37-26 0 0,102-51 32 0 0,21-10-8 0 0,-1-1 0 0 0,0 1 0 0 0,0-2 0 0 0,-13 5-1 0 0,13-6 3 0 0,-22 7 35 0 0,0-1 1 0 0,-1-2-1 0 0,0-1 1 0 0,0-2-1 0 0,0-1 1 0 0,-46-2-1 0 0,67-3-34 0 0,0-1 0 0 0,0 0 0 0 0,1 0 0 0 0,0-1 0 0 0,-1-1 0 0 0,2 0 0 0 0,-12-8 0 0 0,11 7 5 0 0,-17-14 31 0 0,1-1-1 0 0,-37-39 1 0 0,48 46-43 0 0,2 0 8 0 0,0 0-1 0 0,0 0 0 0 0,2-1 1 0 0,0-1-1 0 0,1 0 1 0 0,1-1-1 0 0,-8-19 1 0 0,12 24-16 0 0,0 1 0 0 0,2-1 0 0 0,-1 0 1 0 0,2 0-1 0 0,0 0 0 0 0,0 0 0 0 0,1 0 1 0 0,1-1-1 0 0,0 1 0 0 0,1 0 0 0 0,4-21 1 0 0,-4 30-4 0 0,1 0 0 0 0,-1 0 0 0 0,1-1-1 0 0,0 1 1 0 0,1 0 0 0 0,-1 1 0 0 0,1-1 0 0 0,0 0 0 0 0,5-5 0 0 0,7-10-21 0 0,-6 5 5 0 0,-3 3 5 0 0,0 1 0 0 0,0 0 0 0 0,1 0 0 0 0,1 1 0 0 0,-1 0 0 0 0,2 0 0 0 0,-1 1 0 0 0,1 0 0 0 0,17-11 0 0 0,22-16 43 0 0,-39 28-24 0 0,0 0-1 0 0,0 0 0 0 0,0 1 0 0 0,19-9 0 0 0,1 3 2 0 0,1 1-1 0 0,0 1 1 0 0,0 1 0 0 0,1 2 0 0 0,50-5-1 0 0,161 3 130 0 0,-231 8-121 0 0,-1 1-1 0 0,1 1 1 0 0,-1 0-1 0 0,0 0 1 0 0,1 1-1 0 0,-1 0 1 0 0,0 1-1 0 0,0 0 1 0 0,0 1-1 0 0,13 6 1 0 0,44 31 117 0 0,-46-14-60 0 0,-11-18-55 0 0,-5-4-8 0 0,-1 0 0 0 0,1 0-1 0 0,-1 0 1 0 0,0 1 0 0 0,0-1 0 0 0,-1 1-1 0 0,1 0 1 0 0,-1 0 0 0 0,4 12-1 0 0,-3-5 29 0 0,-1 1-1 0 0,0 0 1 0 0,0 0-1 0 0,-2 0 0 0 0,1 1 1 0 0,-2-1-1 0 0,0 0 0 0 0,-1 0 1 0 0,0 1-1 0 0,-1-1 1 0 0,-1 0-1 0 0,0 0 0 0 0,-1 0 1 0 0,0-1-1 0 0,-1 1 1 0 0,-1-1-1 0 0,0 0 0 0 0,-11 16 1 0 0,-3 10-2 0 0,16-30-34 0 0,-1 0 1 0 0,0 0 0 0 0,0 0-1 0 0,-1-1 1 0 0,0 0 0 0 0,-10 11-1 0 0,-22 18 28 0 0,-2-2 0 0 0,-1-2-1 0 0,-2-1 1 0 0,-1-2 0 0 0,-2-3-1 0 0,-87 40 1 0 0,112-60-11 0 0,0-2 0 0 0,-26 4 1 0 0,-6 1 13 0 0,25-4 3 0 0,0-1 1 0 0,0-2 0 0 0,0 0 0 0 0,0-2-1 0 0,-1-2 1 0 0,-50-6 0 0 0,71 5-25 0 0,1 0-1 0 0,0 0 1 0 0,0 0 0 0 0,0-1 0 0 0,1 0 0 0 0,-8-5-1 0 0,-8-3 12 0 0,4 1 0 0 0,0 0 1 0 0,1-1-1 0 0,0-1 1 0 0,1 0-1 0 0,0-1 1 0 0,1-1-1 0 0,-19-23 1 0 0,-4-1 11 0 0,21 20-17 0 0,0 0 0 0 0,0-1 0 0 0,2-1 0 0 0,0 0 0 0 0,2-1 0 0 0,0-1 0 0 0,2 0 0 0 0,0 0 0 0 0,1-1 0 0 0,1-1 0 0 0,2 1 0 0 0,-8-36 0 0 0,7 16-14 0 0,-5-40-83 0 0,13 78 78 0 0,0-1-1 0 0,0 0 0 0 0,1 1 1 0 0,0-1-1 0 0,0 1 0 0 0,0-1 1 0 0,0 1-1 0 0,1-1 0 0 0,0 1 0 0 0,0 0 1 0 0,0 0-1 0 0,5-7 0 0 0,14-22 8 0 0,-14 20-9 0 0,1 1 0 0 0,1 1 0 0 0,0-1 0 0 0,14-14 1 0 0,9-5-2 0 0,-19 18 43 0 0,0 1-1 0 0,1 1 1 0 0,0 0-1 0 0,1 1 1 0 0,23-14-1 0 0,-26 19-12 0 0,-1-1-1 0 0,1-1 1 0 0,17-15-1 0 0,-20 15-18 0 0,0 1 0 0 0,0 0 1 0 0,1 1-1 0 0,14-7 0 0 0,17-7 9 0 0,-18 9-10 0 0,0 0-1 0 0,1 1 1 0 0,0 2 0 0 0,1 0 0 0 0,48-8-1 0 0,4 5 20 0 0,-47 5-21 0 0,-1 2 1 0 0,1 1-1 0 0,0 1 0 0 0,31 2 0 0 0,-53 1 0 0 0,0 0 0 0 0,0 0 0 0 0,0 1 0 0 0,0 0 0 0 0,-1 0 0 0 0,1 1-1 0 0,-1 0 1 0 0,0 0 0 0 0,0 1 0 0 0,0 0 0 0 0,0 0 0 0 0,0 1 0 0 0,-1-1 0 0 0,0 2-1 0 0,0-1 1 0 0,0 0 0 0 0,-1 1 0 0 0,0 0 0 0 0,9 14 0 0 0,29 42 23 0 0,-42-58-32 0 0,1-1 1 0 0,-1 0-1 0 0,0 1 0 0 0,0-1 1 0 0,0 1-1 0 0,-1 0 1 0 0,1-1-1 0 0,-1 1 1 0 0,0 0-1 0 0,0-1 1 0 0,-1 6-1 0 0,2 13-35 0 0,3 17 8 0 0,0 62-1 0 0,-4-86 55 0 0,-2 0 0 0 0,0 1 1 0 0,0-1-1 0 0,-1 0 0 0 0,-1 0 0 0 0,-1-1 1 0 0,-6 16-1 0 0,-59 111 181 0 0,58-117-195 0 0,-1-1 1 0 0,-1-1-1 0 0,-28 35 1 0 0,33-45-7 0 0,-30 36 29 0 0,-1-2-1 0 0,-3-2 0 0 0,-77 63 1 0 0,32-50 53 0 0,72-47-53 0 0,-52 18 48 0 0,36-17-59 0 0,15-5-7 0 0,0-1 0 0 0,0-1-1 0 0,-1 0 1 0 0,1-2 0 0 0,-1 0 0 0 0,0 0-1 0 0,0-2 1 0 0,1 0 0 0 0,-1-2-1 0 0,-27-4 1 0 0,40 4-6 0 0,0 1-1 0 0,0-1 1 0 0,0-1-1 0 0,0 1 1 0 0,0-1-1 0 0,0 0 1 0 0,1 0-1 0 0,-5-4 1 0 0,-10-6 7 0 0,-2 2 6 0 0,1-2 0 0 0,0 0 1 0 0,1-2-1 0 0,1 0 0 0 0,0-1 1 0 0,1 0-1 0 0,1-2 0 0 0,0 0 1 0 0,-22-36-1 0 0,9 7-17 0 0,9 16 0 0 0,-19-45 0 0 0,33 64 0 0 0,2 0 0 0 0,0-1 0 0 0,0 1 0 0 0,1-1 0 0 0,1 0 0 0 0,0 0 0 0 0,0-20 0 0 0,1-5-2 0 0,3-64-21 0 0,-1 99 19 0 0,-1 1 0 0 0,1-1 1 0 0,0 0-1 0 0,0 0 0 0 0,0 1 1 0 0,0-1-1 0 0,0 0 0 0 0,1 1 1 0 0,-1-1-1 0 0,1 1 0 0 0,0 0 0 0 0,0-1 1 0 0,-1 1-1 0 0,2 0 0 0 0,-1 0 1 0 0,4-3-1 0 0,9-9-17 0 0,3-7 20 0 0,1 1 1 0 0,0 0 0 0 0,2 1-1 0 0,0 2 1 0 0,1 0 0 0 0,1 1-1 0 0,28-14 1 0 0,-13 11 15 0 0,0 1-1 0 0,0 3 0 0 0,77-21 1 0 0,-86 29-7 0 0,0 2-1 0 0,0 0 1 0 0,0 2 0 0 0,1 2 0 0 0,-1 1-1 0 0,41 4 1 0 0,-65-3-12 0 0,0 0 1 0 0,0 0-1 0 0,0 1 0 0 0,0-1 0 0 0,0 1 1 0 0,0 0-1 0 0,-1 1 0 0 0,1-1 0 0 0,-1 1 1 0 0,1 0-1 0 0,-1 0 0 0 0,6 6 0 0 0,8 5-31 0 0,-17-13 33 0 0,6 3-2 0 0,-1 0 0 0 0,0 1 0 0 0,0-1-1 0 0,0 1 1 0 0,-1 0 0 0 0,0 1 0 0 0,0-1 0 0 0,0 1 0 0 0,-1 0-1 0 0,0 0 1 0 0,5 10 0 0 0,4 6 13 0 0,-1 1-1 0 0,-2 1 1 0 0,0 0-1 0 0,-2 0 0 0 0,0 1 1 0 0,-2 0-1 0 0,-1 0 1 0 0,-1 1-1 0 0,-1 0 1 0 0,-1-1-1 0 0,-1 1 1 0 0,-1 0-1 0 0,-2 0 1 0 0,0 0-1 0 0,-11 44 1 0 0,10-63-9 0 0,0 1 0 0 0,0 0 0 0 0,0-1 0 0 0,-1 1 0 0 0,0-1 0 0 0,-9 11 0 0 0,-7 12 0 0 0,-46 51 0 0 0,54-68 0 0 0,0 1 0 0 0,-1-2 0 0 0,-1 0 0 0 0,-25 18 0 0 0,10-7 0 0 0,8-8 0 0 0,0-1 0 0 0,0-1 0 0 0,-1-1 0 0 0,-1-1 0 0 0,0-1 0 0 0,0 0 0 0 0,-1-2 0 0 0,0-1 0 0 0,0-1 0 0 0,-1-1 0 0 0,0-1 0 0 0,0-1 0 0 0,0-2 0 0 0,0 0 0 0 0,0-1 0 0 0,-1-2 0 0 0,1-1 0 0 0,-26-6 0 0 0,32 3 0 0 0,0-1 0 0 0,0-1 0 0 0,1-1 0 0 0,-1 0 0 0 0,-21-17 0 0 0,6 5 0 0 0,19 13 0 0 0,5 3 0 0 0,1-1 0 0 0,1 1 0 0 0,-1-1 0 0 0,1-1 0 0 0,0 0 0 0 0,-8-9 0 0 0,-34-32 0 0 0,38 37 0 0 0,0 0 0 0 0,0-1 0 0 0,1-1 0 0 0,-19-26 0 0 0,9 4 0 0 0,15 28 0 0 0,1-1 0 0 0,1 0 0 0 0,0 0 0 0 0,0 0 0 0 0,0 0 0 0 0,1 0 0 0 0,0-1 0 0 0,-3-14 0 0 0,3 3 0 0 0,0 5 0 0 0,1 0 0 0 0,1 0 0 0 0,0-20 0 0 0,1 29 0 0 0,0 1 0 0 0,1-1 0 0 0,0 1 0 0 0,1-1 0 0 0,-1 1 0 0 0,1-1 0 0 0,0 1 0 0 0,0 0 0 0 0,1 0 0 0 0,-1 0 0 0 0,1 0 0 0 0,0 1 0 0 0,6-7 0 0 0,58-67 0 0 0,-45 53 0 0 0,1 1 0 0 0,1 2 0 0 0,1 0 0 0 0,1 2 0 0 0,1 0 0 0 0,0 2 0 0 0,2 1 0 0 0,0 1 0 0 0,51-19 0 0 0,10-5 0 0 0,-68 29 0 0 0,0 1 0 0 0,1 0 0 0 0,0 2 0 0 0,1 1 0 0 0,30-6 0 0 0,35-4 0 0 0,-63 10 0 0 0,2 2 0 0 0,-1 0 0 0 0,35 0 0 0 0,-41 5 0 0 0,-11-1 0 0 0,0 1 0 0 0,-1 0 0 0 0,1 1 0 0 0,0 0 0 0 0,0 0 0 0 0,-1 1 0 0 0,1 1 0 0 0,9 3 0 0 0,-5-3 0 0 0,-11-3 0 0 0,0 1 0 0 0,0-1 0 0 0,-1 1 0 0 0,1 0 0 0 0,0 0 0 0 0,0 0 0 0 0,-1 0 0 0 0,1 0 0 0 0,-1 1 0 0 0,1-1 0 0 0,-1 1 0 0 0,0 0 0 0 0,1-1 0 0 0,-1 1 0 0 0,2 3 0 0 0,63 58 0 0 0,-65-61 0 0 0,0 0 0 0 0,0 0 0 0 0,0 0 0 0 0,0 0 0 0 0,0 0 0 0 0,-1 1 0 0 0,1-1 0 0 0,-1 1 0 0 0,0-1 0 0 0,1 1 0 0 0,-1-1 0 0 0,0 1 0 0 0,0 0 0 0 0,-1-1 0 0 0,2 6 0 0 0,4 18 0 0 0,-1-2 0 0 0,-1 0 0 0 0,-1 0 0 0 0,-2 0 0 0 0,0 1 0 0 0,-4 33 0 0 0,1 5 0 0 0,2-52 0 0 0,-1-1 0 0 0,-1 1 0 0 0,0-1 0 0 0,0 0 0 0 0,-1 1 0 0 0,-1-1 0 0 0,1-1 0 0 0,-2 1 0 0 0,-6 12 0 0 0,-4 2 0 0 0,0 0 0 0 0,-24 26 0 0 0,30-39 0 0 0,-9 12 0 0 0,0-1 0 0 0,-1-1 0 0 0,-1-1 0 0 0,-1-1 0 0 0,-24 17 0 0 0,-17 7 0 0 0,51-34 0 0 0,0-1 0 0 0,0 0 0 0 0,-1 0 0 0 0,0-2 0 0 0,0 1 0 0 0,-1-2 0 0 0,-21 8 0 0 0,9-6 0 0 0,3-1 0 0 0,0-1 0 0 0,0 0 0 0 0,-33 1 0 0 0,49-5 0 0 0,-3 0 0 0 0,-1-1 0 0 0,1 1 0 0 0,-1-2 0 0 0,1 1 0 0 0,-1-1 0 0 0,1-1 0 0 0,-1 0 0 0 0,-16-5 0 0 0,-83-55 0 0 0,102 58 0 0 0,0-1 0 0 0,1 1 0 0 0,0-1 0 0 0,0 0 0 0 0,0 0 0 0 0,0-1 0 0 0,1 0 0 0 0,-8-11 0 0 0,-22-22 0 0 0,23 29 0 0 0,1-1 0 0 0,0-1 0 0 0,0 0 0 0 0,2 0 0 0 0,-1-1 0 0 0,2 0 0 0 0,-1-1 0 0 0,2 1 0 0 0,0-2 0 0 0,1 1 0 0 0,-7-21 0 0 0,-9-17 0 0 0,18 45 0 0 0,0 0 0 0 0,1 0 0 0 0,0-1 0 0 0,0 0 0 0 0,0 1 0 0 0,1-1 0 0 0,1 0 0 0 0,-2-9 0 0 0,2 5 0 0 0,-1-27 0 0 0,0 1 0 0 0,8-73 0 0 0,-4 106 0 0 0,-1 0 0 0 0,0 0 0 0 0,1 0 0 0 0,0 1 0 0 0,0-1 0 0 0,1 0 0 0 0,-1 1 0 0 0,1-1 0 0 0,3-4 0 0 0,6-9 0 0 0,-3 4 0 0 0,1 0 0 0 0,0 1 0 0 0,1 0 0 0 0,0 1 0 0 0,25-21 0 0 0,4-5 0 0 0,-12 13 0 0 0,1 2 0 0 0,0 1 0 0 0,2 2 0 0 0,40-21 0 0 0,43-8 0 0 0,-62 29 0 0 0,43-5 0 0 0,-81 20 0 0 0,0 0 0 0 0,1 1 0 0 0,0 1 0 0 0,-1 0 0 0 0,1 1 0 0 0,0 1 0 0 0,0 0 0 0 0,19 1 0 0 0,22-2 0 0 0,-37 0 0 0 0,1 1 0 0 0,-1 1 0 0 0,1 0 0 0 0,0 1 0 0 0,-1 2 0 0 0,1 0 0 0 0,-1 1 0 0 0,21 6 0 0 0,-1 9 0 0 0,-1 1 0 0 0,44 30 0 0 0,-66-38 0 0 0,-1 0 0 0 0,0 0 0 0 0,-1 2 0 0 0,-1-1 0 0 0,0 2 0 0 0,-1 0 0 0 0,16 24 0 0 0,17 27 0 0 0,-11 1 0 0 0,-28-55 0 0 0,0 1 0 0 0,0 0 0 0 0,-2 0 0 0 0,1 0 0 0 0,-2 0 0 0 0,0 1 0 0 0,0-1 0 0 0,0 26 0 0 0,-2 1 0 0 0,0-25 0 0 0,0 1 0 0 0,-1-1 0 0 0,-1 1 0 0 0,-1-1 0 0 0,0 0 0 0 0,-1 1 0 0 0,-8 25 0 0 0,4-20 0 0 0,6-16 0 0 0,0 0 0 0 0,-1 0 0 0 0,0 0 0 0 0,0-1 0 0 0,0 1 0 0 0,-4 6 0 0 0,-20 29 0 0 0,19-27 0 0 0,-1 0 0 0 0,0-1 0 0 0,-1 0 0 0 0,0 0 0 0 0,-1-1 0 0 0,0 0 0 0 0,-18 14 0 0 0,-23 13 0 0 0,33-23 0 0 0,-1-1 0 0 0,0-1 0 0 0,-1 0 0 0 0,0-2 0 0 0,-1 0 0 0 0,0-1 0 0 0,-30 9 0 0 0,20-12 0 0 0,-11 3 0 0 0,-71 7 0 0 0,100-16 0 0 0,0-1 0 0 0,0 0 0 0 0,0-1 0 0 0,0 0 0 0 0,0-1 0 0 0,0 0 0 0 0,0-1 0 0 0,1-1 0 0 0,-25-9 0 0 0,9-3 0 0 0,0-2 0 0 0,1 0 0 0 0,0-2 0 0 0,2 0 0 0 0,1-2 0 0 0,0-1 0 0 0,2-1 0 0 0,0-1 0 0 0,-30-47 0 0 0,-13-56 0 0 0,59 118 0 0 0,1-1 0 0 0,0 1 0 0 0,1-1 0 0 0,0 0 0 0 0,0 0 0 0 0,1 0 0 0 0,1 0 0 0 0,-2-23 0 0 0,2-5 0 0 0,4-49 0 0 0,-1 72 0 0 0,0 7 0 0 0,1 0 0 0 0,-1 1 0 0 0,2-1 0 0 0,0 0 0 0 0,0 0 0 0 0,0 1 0 0 0,10-16 0 0 0,5-15 0 0 0,-13 25 0 0 0,2 1 0 0 0,0-1 0 0 0,0 1 0 0 0,1 0 0 0 0,1 1 0 0 0,0 0 0 0 0,17-18 0 0 0,39-36 0 0 0,-37 36 0 0 0,1 1 0 0 0,2 1 0 0 0,53-37 0 0 0,-52 45 0 0 0,-6 1 0 0 0,1 2 0 0 0,1 2 0 0 0,1 0 0 0 0,46-17 0 0 0,-13 14 0 0 0,-1-15 0 0 0,-11 16 0 0 0,58-11 0 0 0,-53 15 0 0 0,-3 1 0 0 0,69-5 0 0 0,-94 14 0 0 0,172-12 0 0 0,-168 15 0 0 0,0 1 0 0 0,1 2 0 0 0,-1 1 0 0 0,44 11 0 0 0,-65-12 0 0 0,-1 0 0 0 0,0 1 0 0 0,0 0 0 0 0,0 1 0 0 0,0 0 0 0 0,-1 0 0 0 0,1 1 0 0 0,-1 0 0 0 0,12 12 0 0 0,1 4 0 0 0,33 47 0 0 0,-53-67 0 0 0,5 6 0 0 0,-3-4 0 0 0,0 0 0 0 0,0-1 0 0 0,0 2 0 0 0,-1-1 0 0 0,0 0 0 0 0,0 0 0 0 0,0 1 0 0 0,0-1 0 0 0,0 1 0 0 0,-1-1 0 0 0,0 1 0 0 0,1 6 0 0 0,-1-2 0 0 0,14 186 0 0 0,-14-162 0 0 0,0-21 0 0 0,-1 0 0 0 0,0 0 0 0 0,0 1 0 0 0,-1-1 0 0 0,-1 0 0 0 0,0 0 0 0 0,0 1 0 0 0,-1-2 0 0 0,-8 21 0 0 0,-16 21 0 0 0,13-25 0 0 0,-1 0 0 0 0,-27 38 0 0 0,-90 96 0 0 0,27-36 0 0 0,91-109 0 0 0,-1-2 0 0 0,-1 0 0 0 0,0-1 0 0 0,0 0 0 0 0,-28 16 0 0 0,-98 49 0 0 0,132-74 0 0 0,-7 2 0 0 0,0-1 0 0 0,-1 0 0 0 0,0-1 0 0 0,0-1 0 0 0,-26 2 0 0 0,17-2 0 0 0,6-1 0 0 0,1-1 0 0 0,-28-1 0 0 0,40-1 0 0 0,0-1 0 0 0,0 0 0 0 0,0 0 0 0 0,0 0 0 0 0,0-1 0 0 0,0 0 0 0 0,0-1 0 0 0,-10-4 0 0 0,-6-8 0 0 0,0-2 0 0 0,1 0 0 0 0,0-1 0 0 0,2-1 0 0 0,0-2 0 0 0,2 0 0 0 0,0 0 0 0 0,1-2 0 0 0,1 0 0 0 0,-19-36 0 0 0,19 26 0 0 0,2 0 0 0 0,1 0 0 0 0,1-2 0 0 0,2 1 0 0 0,2-2 0 0 0,1 1 0 0 0,-7-74 0 0 0,12 70 0 0 0,-3-88 0 0 0,6 112 0 0 0,1 0 0 0 0,1 0 0 0 0,0 1 0 0 0,1-1 0 0 0,1 1 0 0 0,8-23 0 0 0,0 7 0 0 0,-3 7 0 0 0,1 1 0 0 0,1 0 0 0 0,27-41 0 0 0,10 3 0 0 0,68-67 0 0 0,-90 102 0 0 0,1 2 0 0 0,1 1 0 0 0,1 1 0 0 0,62-34 0 0 0,-10 13 0 0 0,-23 11 0 0 0,105-41 0 0 0,-49 27 0 0 0,-82 31 0 0 0,2 1 0 0 0,0 1 0 0 0,50-11 0 0 0,-34 15 0 0 0,12-3 0 0 0,0 2 0 0 0,65 1 0 0 0,-102 8 0 0 0,1 1 0 0 0,-2 1 0 0 0,1 2 0 0 0,0 0 0 0 0,27 9 0 0 0,-42-10 0 0 0,0 1 0 0 0,0 0 0 0 0,0 1 0 0 0,0 0 0 0 0,-1 0 0 0 0,1 1 0 0 0,-1 0 0 0 0,-1 0 0 0 0,1 1 0 0 0,-1 1 0 0 0,0-1 0 0 0,-1 1 0 0 0,0 1 0 0 0,6 8 0 0 0,-3-2 0 0 0,-2-3 0 0 0,0 0 0 0 0,-1 1 0 0 0,0 0 0 0 0,-1 0 0 0 0,0 0 0 0 0,-1 1 0 0 0,0 0 0 0 0,3 21 0 0 0,7 45 0 0 0,-4-20 0 0 0,-2 1 0 0 0,2 78 0 0 0,-11-114 0 0 0,1-15 0 0 0,-1 0 0 0 0,0 0 0 0 0,0 0 0 0 0,-1 0 0 0 0,0 0 0 0 0,-5 14 0 0 0,-15 30 0 0 0,-34 60 0 0 0,30-70 0 0 0,-96 165 0 0 0,92-165 0 0 0,-2-1 0 0 0,-55 59 0 0 0,22-39 0 0 0,-2-2 0 0 0,-140 97 0 0 0,131-119 0 0 0,65-32 0 0 0,0-1 0 0 0,-1 1 0 0 0,1-2 0 0 0,-1 0 0 0 0,0 0 0 0 0,-1-1 0 0 0,1 0 0 0 0,-17 2 0 0 0,8-1 0 0 0,0-1 0 0 0,-1-2 0 0 0,1 0 0 0 0,-1-1 0 0 0,0-1 0 0 0,1 0 0 0 0,-41-8 0 0 0,58 7 0 0 0,1 0 0 0 0,-1 0 0 0 0,1 0 0 0 0,-1 0 0 0 0,1-1 0 0 0,0 1 0 0 0,0-1 0 0 0,0 1 0 0 0,0-1 0 0 0,0 0 0 0 0,0 0 0 0 0,0 0 0 0 0,0 0 0 0 0,0 0 0 0 0,-2-5 0 0 0,-9-10 0 0 0,-10-3 0 0 0,16 14 0 0 0,1 0 0 0 0,-1-1 0 0 0,1 1 0 0 0,-9-12 0 0 0,6 4 0 0 0,-11-15 0 0 0,1-1 0 0 0,1-1 0 0 0,1 0 0 0 0,-12-36 0 0 0,20 39 0 0 0,-4-10 0 0 0,1-1 0 0 0,-12-77 0 0 0,9 11 0 0 0,-4-44 0 0 0,15 81 0 0 0,0 8 0 0 0,4-76 0 0 0,1 116 0 0 0,2 0 0 0 0,0 0 0 0 0,1 0 0 0 0,1 0 0 0 0,1 1 0 0 0,1 0 0 0 0,15-31 0 0 0,-2 12 0 0 0,2 2 0 0 0,1 0 0 0 0,1 1 0 0 0,2 2 0 0 0,2 0 0 0 0,1 2 0 0 0,51-43 0 0 0,311-202 0 0 0,-348 252 0 0 0,1 3 0 0 0,1 1 0 0 0,90-27 0 0 0,-124 44 0 0 0,1 1 0 0 0,0 0 0 0 0,-1 0 0 0 0,14 1 0 0 0,15-3 0 0 0,-4-1 0 0 0,-1 1 0 0 0,1 1 0 0 0,47 3 0 0 0,-68 2 0 0 0,0 0 0 0 0,0 0 0 0 0,-1 2 0 0 0,1 0 0 0 0,-1 0 0 0 0,0 1 0 0 0,0 1 0 0 0,0 1 0 0 0,-1 0 0 0 0,21 14 0 0 0,-6-2 0 0 0,47 38 0 0 0,-68-52 0 0 0,0 1 0 0 0,-1 1 0 0 0,0-1 0 0 0,0 1 0 0 0,-1 0 0 0 0,0 1 0 0 0,8 13 0 0 0,18 43 0 0 0,-21-48 0 0 0,-2 1 0 0 0,0 0 0 0 0,-1 0 0 0 0,0 0 0 0 0,-2 1 0 0 0,0 0 0 0 0,3 27 0 0 0,8 67 0 0 0,-9-76 0 0 0,-2 0 0 0 0,-2-1 0 0 0,-1 63 0 0 0,-3-71 0 0 0,-2 0 0 0 0,-1 0 0 0 0,-1 0 0 0 0,-11 31 0 0 0,-72 145 0 0 0,71-170 0 0 0,-2 0 0 0 0,-1-2 0 0 0,-48 58 0 0 0,-4-9 0 0 0,-3-3 0 0 0,-4-3 0 0 0,-92 67 0 0 0,133-112 0 0 0,-1-2 0 0 0,-2-1 0 0 0,0-2 0 0 0,-2-2 0 0 0,-54 20 0 0 0,42-23 0 0 0,36-12 0 0 0,0-1 0 0 0,0 0 0 0 0,0-1 0 0 0,-26 3 0 0 0,-17-2 0 0 0,36-2 0 0 0,0 0 0 0 0,0-2 0 0 0,0-2 0 0 0,-1 0 0 0 0,1-1 0 0 0,0-2 0 0 0,0-1 0 0 0,-29-7 0 0 0,26 0 0 0 0,0-1 0 0 0,0-1 0 0 0,1-2 0 0 0,1-1 0 0 0,0-1 0 0 0,1-1 0 0 0,1-1 0 0 0,1-1 0 0 0,-36-39 0 0 0,-78-94 0 0 0,122 132 0 0 0,1 0 0 0 0,1-1 0 0 0,0-1 0 0 0,2 0 0 0 0,-18-49 0 0 0,17 34 0 0 0,4 13 0 0 0,2 1 0 0 0,0-2 0 0 0,1 1 0 0 0,2 0 0 0 0,-3-38 0 0 0,7 0 0 0 0,2-76 0 0 0,1 126 0 0 0,0 1 0 0 0,1-1 0 0 0,0 1 0 0 0,1 0 0 0 0,0 0 0 0 0,1 0 0 0 0,1 1 0 0 0,12-18 0 0 0,4-9 0 0 0,-19 30 0 0 0,4-7 0 0 0,1 0 0 0 0,0 1 0 0 0,1 0 0 0 0,0 0 0 0 0,24-23 0 0 0,4 4 0 0 0,2 2 0 0 0,1 2 0 0 0,62-34 0 0 0,-56 35 0 0 0,9-4 0 0 0,2 4 0 0 0,78-29 0 0 0,-107 50 0 0 0,-1 1 0 0 0,1 1 0 0 0,0 2 0 0 0,0 0 0 0 0,49 3 0 0 0,-61 0 0 0 0,-11 0 0 0 0,12-1 0 0 0,-1 1 0 0 0,1 1 0 0 0,-1 1 0 0 0,1 0 0 0 0,-1 1 0 0 0,0 0 0 0 0,28 11 0 0 0,-25-6 0 0 0,-1 2 0 0 0,0 0 0 0 0,0 1 0 0 0,-1 1 0 0 0,-1 1 0 0 0,0 0 0 0 0,-1 1 0 0 0,0 1 0 0 0,-1 0 0 0 0,-1 1 0 0 0,0 1 0 0 0,-2 0 0 0 0,0 1 0 0 0,19 37 0 0 0,-29-49 0 0 0,0 1 0 0 0,0 0 0 0 0,0-1 0 0 0,-1 1 0 0 0,1 10 0 0 0,3 14 0 0 0,8 22 0 0 0,-1 1 0 0 0,6 75 0 0 0,-17-107 0 0 0,0 0 0 0 0,-1 0 0 0 0,-1-1 0 0 0,-1 1 0 0 0,-1 0 0 0 0,-1-1 0 0 0,-1 0 0 0 0,-1 0 0 0 0,-9 22 0 0 0,-1-5 0 0 0,10-22 0 0 0,0 0 0 0 0,-2 0 0 0 0,0-1 0 0 0,0 0 0 0 0,-14 17 0 0 0,-91 112 0 0 0,81-109 0 0 0,9-7 0 0 0,-1-2 0 0 0,-1-1 0 0 0,-1-1 0 0 0,-53 37 0 0 0,19-18 0 0 0,45-31 0 0 0,1 0 0 0 0,-2-1 0 0 0,0-1 0 0 0,0-1 0 0 0,0 0 0 0 0,-1-1 0 0 0,-19 5 0 0 0,-2-3 0 0 0,9-2 0 0 0,0-1 0 0 0,0-1 0 0 0,-1-2 0 0 0,0-1 0 0 0,0-1 0 0 0,-46-3 0 0 0,62-3 0 0 0,-1 0 0 0 0,1 0 0 0 0,-1-1 0 0 0,2-1 0 0 0,-1-1 0 0 0,0 0 0 0 0,-13-9 0 0 0,13 4 0 0 0,0 0 0 0 0,0-1 0 0 0,-21-25 0 0 0,15 14 0 0 0,-6-4 0 0 0,2-1 0 0 0,1-2 0 0 0,1 0 0 0 0,2-1 0 0 0,1-1 0 0 0,-14-36 0 0 0,14 26 0 0 0,9 21 0 0 0,1 0 0 0 0,1 0 0 0 0,1-1 0 0 0,-5-28 0 0 0,3-7 0 0 0,-11-113 0 0 0,19 148 0 0 0,1 0 0 0 0,2 0 0 0 0,0 0 0 0 0,1 0 0 0 0,10-33 0 0 0,-10 48 0 0 0,-1 1 0 0 0,2 0 0 0 0,-1 0 0 0 0,1 0 0 0 0,5-8 0 0 0,6-8 0 0 0,-12 16 0 0 0,0 0 0 0 0,0-1 0 0 0,1 1 0 0 0,0 0 0 0 0,1 0 0 0 0,-1 0 0 0 0,1 1 0 0 0,1 0 0 0 0,5-6 0 0 0,4-3 0 0 0,31-30 0 0 0,1 2 0 0 0,85-60 0 0 0,-41 48 0 0 0,2 5 0 0 0,183-72 0 0 0,-96 67 0 0 0,-60 21 0 0 0,-95 26 0 0 0,-4 1 0 0 0,0 0 0 0 0,0 2 0 0 0,1 0 0 0 0,23-1 0 0 0,61-3 0 0 0,-56 3 0 0 0,0 2 0 0 0,0 3 0 0 0,79 7 0 0 0,-114-2 0 0 0,0 0 0 0 0,-1 1 0 0 0,1 0 0 0 0,-1 1 0 0 0,0 0 0 0 0,0 2 0 0 0,-1-1 0 0 0,0 2 0 0 0,0 0 0 0 0,-1 0 0 0 0,12 12 0 0 0,17 12 0 0 0,-25-18 0 0 0,-1 1 0 0 0,-1 1 0 0 0,-1 0 0 0 0,0 1 0 0 0,-1 0 0 0 0,18 38 0 0 0,-22-41 0 0 0,0 4 0 0 0,-1 1 0 0 0,-1-1 0 0 0,-1 1 0 0 0,-1 0 0 0 0,-1 1 0 0 0,1 24 0 0 0,-3-38 0 0 0,3 27 0 0 0,-2 1 0 0 0,-2-1 0 0 0,-1 0 0 0 0,-1 1 0 0 0,-2-1 0 0 0,-13 49 0 0 0,2-41 0 0 0,-3-1 0 0 0,-1 0 0 0 0,-2-2 0 0 0,-38 54 0 0 0,58-92 0 0 0,-38 53 0 0 0,-2-2 0 0 0,-90 86 0 0 0,48-53 0 0 0,56-56 0 0 0,0-2 0 0 0,-2-1 0 0 0,-2-1 0 0 0,0-1 0 0 0,-1-2 0 0 0,-66 34 0 0 0,68-43 0 0 0,5-1 0 0 0,-1-1 0 0 0,0-1 0 0 0,-1-1 0 0 0,0-1 0 0 0,0-2 0 0 0,-1 0 0 0 0,-30 1 0 0 0,38-6 0 0 0,6 0 0 0 0,0 0 0 0 0,0 0 0 0 0,0-2 0 0 0,0 0 0 0 0,1 0 0 0 0,-1-1 0 0 0,-26-8 0 0 0,24 2 0 0 0,0 0 0 0 0,0-1 0 0 0,1-1 0 0 0,1-1 0 0 0,-1 0 0 0 0,2-1 0 0 0,-1 0 0 0 0,2-1 0 0 0,0-1 0 0 0,0 0 0 0 0,-11-18 0 0 0,-72-111 0 0 0,77 112 0 0 0,1 2 0 0 0,0 0 0 0 0,2-1 0 0 0,2 0 0 0 0,0-1 0 0 0,-9-37 0 0 0,10 11 0 0 0,3 0 0 0 0,1-1 0 0 0,4 0 0 0 0,4-100 0 0 0,4 133 0 0 0,1 0 0 0 0,1 0 0 0 0,1 0 0 0 0,13-29 0 0 0,-12 32 0 0 0,0 3 0 0 0,1 0 0 0 0,1 1 0 0 0,1 0 0 0 0,0 1 0 0 0,2 0 0 0 0,-1 1 0 0 0,17-15 0 0 0,110-98 0 0 0,-66 74 0 0 0,2 2 0 0 0,3 4 0 0 0,104-48 0 0 0,-152 82 0 0 0,1 1 0 0 0,1 1 0 0 0,36-9 0 0 0,61-14 0 0 0,-83 21 0 0 0,2 2 0 0 0,0 3 0 0 0,0 1 0 0 0,64-3 0 0 0,-2 9 0 0 0,-6-1 0 0 0,143 13 0 0 0,-224-5 0 0 0,-1 2 0 0 0,1 0 0 0 0,-1 2 0 0 0,0 0 0 0 0,22 13 0 0 0,-35-17 0 0 0,15 7 0 0 0,0 2 0 0 0,0 0 0 0 0,-1 2 0 0 0,-1 1 0 0 0,0 0 0 0 0,29 31 0 0 0,-42-36 0 0 0,2 0 0 0 0,-2 1 0 0 0,0 0 0 0 0,12 19 0 0 0,39 88 0 0 0,-50-102 0 0 0,-7-12 0 0 0,0 0 0 0 0,0 0 0 0 0,0 1 0 0 0,-1-1 0 0 0,0 0 0 0 0,0 1 0 0 0,-1-1 0 0 0,1 1 0 0 0,0 8 0 0 0,13 84 0 0 0,-7-55 0 0 0,3 87 0 0 0,-12-95 0 0 0,-3 1 0 0 0,-10 51 0 0 0,6-46 0 0 0,3-19 0 0 0,-2 0 0 0 0,0 0 0 0 0,-21 40 0 0 0,16-37 0 0 0,3-7 0 0 0,-2-1 0 0 0,0-1 0 0 0,-19 23 0 0 0,-18 25 0 0 0,14-13 0 0 0,-2-1 0 0 0,-3-3 0 0 0,-1-1 0 0 0,-74 66 0 0 0,82-85 0 0 0,-1-1 0 0 0,-1-1 0 0 0,0-2 0 0 0,-59 28 0 0 0,74-42 0 0 0,-1-1 0 0 0,0-1 0 0 0,0-1 0 0 0,-1-1 0 0 0,1 0 0 0 0,-1-2 0 0 0,0 0 0 0 0,0-2 0 0 0,0 0 0 0 0,-1-1 0 0 0,-22-4 0 0 0,36 2 0 0 0,-1 0 0 0 0,1-1 0 0 0,0-1 0 0 0,0 1 0 0 0,0-1 0 0 0,0 0 0 0 0,0-1 0 0 0,1 0 0 0 0,0 0 0 0 0,0-1 0 0 0,0 1 0 0 0,1-2 0 0 0,0 1 0 0 0,0-1 0 0 0,0 0 0 0 0,1 0 0 0 0,-6-10 0 0 0,-6-11 0 0 0,2-1 0 0 0,0 0 0 0 0,-14-43 0 0 0,12 24 0 0 0,2-1 0 0 0,-16-93 0 0 0,27 114 0 0 0,-13-134 0 0 0,17 140 0 0 0,1 1 0 0 0,1 0 0 0 0,0 0 0 0 0,2 0 0 0 0,11-39 0 0 0,-12 53 0 0 0,1-10 0 0 0,1 1 0 0 0,1 0 0 0 0,1 1 0 0 0,0 0 0 0 0,1 0 0 0 0,0 0 0 0 0,21-25 0 0 0,0 8 0 0 0,-3 3 0 0 0,1 2 0 0 0,0 1 0 0 0,35-25 0 0 0,-28 27 0 0 0,220-141 0 0 0,-209 139 0 0 0,1 3 0 0 0,0 1 0 0 0,93-27 0 0 0,-62 23 0 0 0,-53 17 0 0 0,-1 2 0 0 0,1 0 0 0 0,33-5 0 0 0,52-7 0 0 0,-59 9 0 0 0,71-5 0 0 0,-106 14 0 0 0,0 1 0 0 0,-1 0 0 0 0,1 2 0 0 0,0-1 0 0 0,0 2 0 0 0,-1 0 0 0 0,1 0 0 0 0,-1 2 0 0 0,18 7 0 0 0,-21-7 0 0 0,0 0 0 0 0,0 0 0 0 0,-1 1 0 0 0,1 0 0 0 0,-2 1 0 0 0,1 0 0 0 0,-1 1 0 0 0,0 0 0 0 0,11 13 0 0 0,10 20 0 0 0,-8-13 0 0 0,36 62 0 0 0,-53-78 0 0 0,1 0 0 0 0,-2 0 0 0 0,0 0 0 0 0,0 0 0 0 0,-1 0 0 0 0,0 1 0 0 0,-1 0 0 0 0,-1 0 0 0 0,1 14 0 0 0,-2 49 0 0 0,-3 0 0 0 0,-17 105 0 0 0,16-152 0 0 0,-2-1 0 0 0,-1 0 0 0 0,-1-1 0 0 0,-2 0 0 0 0,0 0 0 0 0,-2-1 0 0 0,-1 0 0 0 0,-1-1 0 0 0,-1 0 0 0 0,-25 30 0 0 0,-14 14 0 0 0,36-43 0 0 0,-3 0 0 0 0,0-1 0 0 0,-43 39 0 0 0,-6-2 0 0 0,52-45 0 0 0,0 0 0 0 0,-2-1 0 0 0,0-1 0 0 0,-41 24 0 0 0,26-20 0 0 0,27-14 0 0 0,-1 0 0 0 0,1-1 0 0 0,-1 0 0 0 0,0 0 0 0 0,0-1 0 0 0,-16 4 0 0 0,-44 10 0 0 0,55-13 0 0 0,-1 0 0 0 0,1 0 0 0 0,-1-1 0 0 0,0-1 0 0 0,0-1 0 0 0,0 0 0 0 0,0 0 0 0 0,-24-4 0 0 0,28 1 0 0 0,0 0 0 0 0,0 0 0 0 0,0-1 0 0 0,1 0 0 0 0,-1-1 0 0 0,1-1 0 0 0,0 1 0 0 0,0-1 0 0 0,0-1 0 0 0,1 0 0 0 0,-15-12 0 0 0,-1-7 0 0 0,0-1 0 0 0,2-1 0 0 0,1 0 0 0 0,2-2 0 0 0,0 0 0 0 0,-29-64 0 0 0,31 59 0 0 0,2 2 0 0 0,1 0 0 0 0,-15-49 0 0 0,24 61 0 0 0,-7-27 0 0 0,1 0 0 0 0,2-1 0 0 0,3 0 0 0 0,-2-58 0 0 0,8 76 0 0 0,0 18 0 0 0,1 0 0 0 0,0 1 0 0 0,0-1 0 0 0,1 0 0 0 0,0 0 0 0 0,1 1 0 0 0,1-1 0 0 0,5-16 0 0 0,1 10 0 0 0,1 1 0 0 0,0 0 0 0 0,2 0 0 0 0,0 1 0 0 0,21-22 0 0 0,4-1 0 0 0,-24 25 0 0 0,0 1 0 0 0,1 0 0 0 0,17-12 0 0 0,14-9 0 0 0,-27 20 0 0 0,0 0 0 0 0,1 1 0 0 0,0 1 0 0 0,0 1 0 0 0,39-16 0 0 0,8 3 0 0 0,-45 16 0 0 0,1 0 0 0 0,1 1 0 0 0,29-5 0 0 0,65-5 0 0 0,1 5 0 0 0,136 4 0 0 0,-233 10 0 0 0,0 1 0 0 0,-1 0 0 0 0,1 2 0 0 0,-1 0 0 0 0,0 1 0 0 0,0 1 0 0 0,-1 1 0 0 0,0 1 0 0 0,0 0 0 0 0,25 19 0 0 0,-32-21 0 0 0,-1 1 0 0 0,0 1 0 0 0,-1 0 0 0 0,0 1 0 0 0,0 0 0 0 0,-1 0 0 0 0,0 1 0 0 0,-1 0 0 0 0,0 0 0 0 0,0 1 0 0 0,-2 0 0 0 0,7 14 0 0 0,3 15 0 0 0,-13-33 0 0 0,1 0 0 0 0,-1 0 0 0 0,-1 1 0 0 0,1-1 0 0 0,-2 1 0 0 0,1-1 0 0 0,-1 1 0 0 0,0 15 0 0 0,-1 7 0 0 0,1-2 0 0 0,-1 0 0 0 0,-2 0 0 0 0,-9 54 0 0 0,2-35 0 0 0,8-37 0 0 0,0-1 0 0 0,-1 1 0 0 0,0-1 0 0 0,-1 1 0 0 0,-6 14 0 0 0,-82 128 0 0 0,65-111 0 0 0,-3-2 0 0 0,-1 0 0 0 0,-66 66 0 0 0,86-97 0 0 0,-1 0 0 0 0,0-1 0 0 0,-16 10 0 0 0,-26 20 0 0 0,40-27 0 0 0,0-1 0 0 0,-2 1 0 0 0,-22 11 0 0 0,18-11 0 0 0,3-3 0 0 0,-1-1 0 0 0,0-1 0 0 0,0-1 0 0 0,0 0 0 0 0,-1-1 0 0 0,1-1 0 0 0,-1 0 0 0 0,-34 0 0 0 0,48-3 0 0 0,-1-1 0 0 0,1 1 0 0 0,0-1 0 0 0,-1 0 0 0 0,1 0 0 0 0,0 0 0 0 0,0-1 0 0 0,0 1 0 0 0,0-1 0 0 0,0 0 0 0 0,0 0 0 0 0,0 0 0 0 0,1-1 0 0 0,-6-4 0 0 0,-13-8 0 0 0,4 3 0 0 0,2-2 0 0 0,-1 0 0 0 0,2-1 0 0 0,0-1 0 0 0,1 0 0 0 0,-20-29 0 0 0,19 17 0 0 0,2-2 0 0 0,0 1 0 0 0,-9-40 0 0 0,16 49 0 0 0,-1-9 0 0 0,2 1 0 0 0,1-1 0 0 0,2-1 0 0 0,0 1 0 0 0,2 0 0 0 0,4-32 0 0 0,-3 52 0 0 0,-1 4 0 0 0,1 0 0 0 0,0 0 0 0 0,0 0 0 0 0,0 0 0 0 0,1 0 0 0 0,-1 0 0 0 0,1 1 0 0 0,1-1 0 0 0,-1 0 0 0 0,1 1 0 0 0,-1 0 0 0 0,5-5 0 0 0,5-10 0 0 0,0-1 0 0 0,0 1 0 0 0,1 0 0 0 0,0 1 0 0 0,28-27 0 0 0,-22 26 0 0 0,1 2 0 0 0,1 0 0 0 0,1 2 0 0 0,0 0 0 0 0,40-19 0 0 0,128-46 0 0 0,-144 63 0 0 0,3-2 0 0 0,2 2 0 0 0,0 3 0 0 0,0 2 0 0 0,2 2 0 0 0,-1 3 0 0 0,91-2 0 0 0,-114 8 0 0 0,-20 0 0 0 0,0 1 0 0 0,1 0 0 0 0,-1 0 0 0 0,0 0 0 0 0,1 1 0 0 0,-1 1 0 0 0,0 0 0 0 0,0 0 0 0 0,0 1 0 0 0,0 0 0 0 0,0 0 0 0 0,13 8 0 0 0,-4 0 0 0 0,-9-6 0 0 0,0 1 0 0 0,0 0 0 0 0,-1 0 0 0 0,0 1 0 0 0,0 0 0 0 0,-1 0 0 0 0,0 1 0 0 0,0 0 0 0 0,7 11 0 0 0,-3 1 0 0 0,0 0 0 0 0,-2 0 0 0 0,0 1 0 0 0,-1 0 0 0 0,-1 1 0 0 0,-1-1 0 0 0,-1 1 0 0 0,-2 1 0 0 0,0-1 0 0 0,0 0 0 0 0,-2 1 0 0 0,-1 0 0 0 0,-1-1 0 0 0,-1 1 0 0 0,-1-1 0 0 0,-1 0 0 0 0,-7 23 0 0 0,3-10 0 0 0,6-25 0 0 0,0 0 0 0 0,0-1 0 0 0,-1 1 0 0 0,-1 0 0 0 0,-8 17 0 0 0,-69 115 0 0 0,80-141 0 0 0,-13 23 0 0 0,-1-1 0 0 0,-2 0 0 0 0,0-1 0 0 0,-2 0 0 0 0,0-2 0 0 0,-1 0 0 0 0,-1-2 0 0 0,-23 17 0 0 0,40-33 0 0 0,1 1 0 0 0,0-1 0 0 0,-1 1 0 0 0,1 0 0 0 0,0 0 0 0 0,1 0 0 0 0,-5 5 0 0 0,-7 8 0 0 0,6-9 0 0 0,-1 0 0 0 0,0-1 0 0 0,0 0 0 0 0,0 0 0 0 0,-1-1 0 0 0,0 0 0 0 0,-14 4 0 0 0,16-6 0 0 0,1 0 0 0 0,-1-1 0 0 0,1 1 0 0 0,-1-2 0 0 0,0 1 0 0 0,-9-1 0 0 0,13-1 0 0 0,1 0 0 0 0,0 0 0 0 0,-1-1 0 0 0,1 0 0 0 0,0 1 0 0 0,-1-1 0 0 0,1 0 0 0 0,0-1 0 0 0,0 1 0 0 0,0-1 0 0 0,0 1 0 0 0,0-1 0 0 0,0 0 0 0 0,0 0 0 0 0,1 0 0 0 0,-1 0 0 0 0,1-1 0 0 0,-1 1 0 0 0,-2-4 0 0 0,4 4 0 0 0,-10-11 0 0 0,0 0 0 0 0,1-2 0 0 0,0 1 0 0 0,1-1 0 0 0,-10-23 0 0 0,8 5 0 0 0,3 0 0 0 0,1-1 0 0 0,1 0 0 0 0,1 0 0 0 0,3 0 0 0 0,0-1 0 0 0,7-62 0 0 0,-3 87 0 0 0,0 0 0 0 0,1 1 0 0 0,0-1 0 0 0,1 1 0 0 0,0 0 0 0 0,0 0 0 0 0,1 0 0 0 0,0 0 0 0 0,1 1 0 0 0,0 0 0 0 0,0 0 0 0 0,12-11 0 0 0,-6 5 0 0 0,0 0 0 0 0,13-23 0 0 0,-19 27 0 0 0,2 0 0 0 0,-1 0 0 0 0,1 1 0 0 0,0 0 0 0 0,1 0 0 0 0,0 1 0 0 0,0 0 0 0 0,11-6 0 0 0,90-50 0 0 0,-38 24 0 0 0,-65 36 0 0 0,-2 0 0 0 0,0 1 0 0 0,-1 0 0 0 0,2 1 0 0 0,-1-1 0 0 0,0 1 0 0 0,0 0 0 0 0,1 0 0 0 0,-1 1 0 0 0,1-1 0 0 0,0 1 0 0 0,9 0 0 0 0,63-9 0 0 0,-54 6 0 0 0,46-2 0 0 0,-44 5 0 0 0,-19 0 0 0 0,-1 0 0 0 0,1 1 0 0 0,-1 0 0 0 0,1 0 0 0 0,-1 0 0 0 0,1 1 0 0 0,-1 0 0 0 0,1 0 0 0 0,-1 0 0 0 0,0 1 0 0 0,1 0 0 0 0,-1 0 0 0 0,0 1 0 0 0,0 0 0 0 0,-1 0 0 0 0,9 5 0 0 0,1 8 0 0 0,-1 1 0 0 0,-1 0 0 0 0,0 1 0 0 0,-1 1 0 0 0,-1-1 0 0 0,0 2 0 0 0,-2 0 0 0 0,0 0 0 0 0,-2 1 0 0 0,10 36 0 0 0,-10-28 0 0 0,-2 0 0 0 0,-1 0 0 0 0,-1 1 0 0 0,-2-1 0 0 0,0 1 0 0 0,-5 33 0 0 0,-3-2 0 0 0,-30 116 0 0 0,33-165 0 0 0,0 0 0 0 0,-1-1 0 0 0,0 0 0 0 0,-8 13 0 0 0,-16 33 0 0 0,-24 41 0 0 0,49-91 0 0 0,0-1 0 0 0,0-1 0 0 0,-1 1 0 0 0,1 0 0 0 0,-1-1 0 0 0,0 0 0 0 0,-1 0 0 0 0,-6 4 0 0 0,-29 31 0 0 0,36-32 0 0 0,3-5 0 0 0,0 1 0 0 0,-1-1 0 0 0,1 0 0 0 0,-1 0 0 0 0,0 0 0 0 0,0 0 0 0 0,0-1 0 0 0,0 1 0 0 0,0-1 0 0 0,-1 0 0 0 0,1 1 0 0 0,-1-2 0 0 0,1 1 0 0 0,-1 0 0 0 0,0-1 0 0 0,-6 2 0 0 0,-18 8 0 0 0,18-6 0 0 0,-1 0 0 0 0,0-2 0 0 0,0 1 0 0 0,0-1 0 0 0,-13 1 0 0 0,19-4 0 0 0,0 0 0 0 0,0 0 0 0 0,0 0 0 0 0,1-1 0 0 0,-1 1 0 0 0,0-1 0 0 0,0-1 0 0 0,1 1 0 0 0,-1-1 0 0 0,1 0 0 0 0,-1 0 0 0 0,1 0 0 0 0,0 0 0 0 0,0-1 0 0 0,0 1 0 0 0,-6-6 0 0 0,5 3 0 0 0,0 1 0 0 0,0-1 0 0 0,0-1 0 0 0,1 1 0 0 0,0-1 0 0 0,0 1 0 0 0,0-1 0 0 0,1 0 0 0 0,0-1 0 0 0,0 1 0 0 0,-2-9 0 0 0,-3-6 0 0 0,1-1 0 0 0,1 0 0 0 0,1-1 0 0 0,1 1 0 0 0,-2-44 0 0 0,6 42 0 0 0,-1 16 0 0 0,0 0 0 0 0,0 0 0 0 0,1 0 0 0 0,1 0 0 0 0,-1 0 0 0 0,1 0 0 0 0,1 0 0 0 0,-1 0 0 0 0,1 1 0 0 0,1-1 0 0 0,-1 0 0 0 0,1 1 0 0 0,5-8 0 0 0,72-81 0 0 0,-49 60 0 0 0,-27 30 0 0 0,1 0 0 0 0,-1 1 0 0 0,1-1 0 0 0,0 1 0 0 0,1 0 0 0 0,-1 1 0 0 0,12-8 0 0 0,-8 7 0 0 0,-1-1 0 0 0,1 0 0 0 0,-1-1 0 0 0,0 0 0 0 0,-1 0 0 0 0,9-10 0 0 0,23-21 0 0 0,-28 30 0 0 0,8-8 0 0 0,1 2 0 0 0,0 1 0 0 0,1 0 0 0 0,41-18 0 0 0,-27 13 0 0 0,-31 15 0 0 0,0 1 0 0 0,0-1 0 0 0,1 1 0 0 0,-1 0 0 0 0,0 0 0 0 0,1 1 0 0 0,-1-1 0 0 0,1 1 0 0 0,5-1 0 0 0,0 1 0 0 0,9-2 0 0 0,1 1 0 0 0,0 1 0 0 0,0 1 0 0 0,28 3 0 0 0,-42-2 0 0 0,-1 0 0 0 0,0 0 0 0 0,0 0 0 0 0,0 1 0 0 0,0 0 0 0 0,0 0 0 0 0,-1 0 0 0 0,1 1 0 0 0,0-1 0 0 0,-1 1 0 0 0,0 0 0 0 0,0 1 0 0 0,0-1 0 0 0,0 1 0 0 0,0-1 0 0 0,0 1 0 0 0,-1 0 0 0 0,0 1 0 0 0,0-1 0 0 0,0 1 0 0 0,4 8 0 0 0,1 7 0 0 0,-1 0 0 0 0,-1 1 0 0 0,-1 0 0 0 0,-1 0 0 0 0,0 0 0 0 0,-2 0 0 0 0,0 0 0 0 0,-2 25 0 0 0,-2-11 0 0 0,-1 0 0 0 0,-2-1 0 0 0,-2 1 0 0 0,-14 45 0 0 0,11-51 0 0 0,-2-1 0 0 0,-1 1 0 0 0,0-2 0 0 0,-2 0 0 0 0,-30 40 0 0 0,-14 6 0 0 0,50-63 0 0 0,-1 0 0 0 0,0-1 0 0 0,-17 11 0 0 0,10-8 0 0 0,11-8 0 0 0,0 0 0 0 0,0-1 0 0 0,0 0 0 0 0,0 0 0 0 0,-1-1 0 0 0,1 1 0 0 0,-1-1 0 0 0,1-1 0 0 0,-8 2 0 0 0,12-3 0 0 0,-1 1 0 0 0,0-1 0 0 0,1 0 0 0 0,-1 0 0 0 0,1 0 0 0 0,-1 0 0 0 0,0 0 0 0 0,1-1 0 0 0,-1 1 0 0 0,1-1 0 0 0,-1 1 0 0 0,1-1 0 0 0,-1 0 0 0 0,1 0 0 0 0,0 0 0 0 0,-1 0 0 0 0,1-1 0 0 0,0 1 0 0 0,0-1 0 0 0,0 1 0 0 0,0-1 0 0 0,0 0 0 0 0,0 0 0 0 0,0 0 0 0 0,1 0 0 0 0,-1 0 0 0 0,1 0 0 0 0,-2-2 0 0 0,-11-25 0 0 0,6 15 0 0 0,0-1 0 0 0,2 0 0 0 0,0-1 0 0 0,0 0 0 0 0,2 1 0 0 0,-5-28 0 0 0,5 9 0 0 0,3 0 0 0 0,0 0 0 0 0,7-47 0 0 0,-6 78 0 0 0,1 0 0 0 0,0 0 0 0 0,0 0 0 0 0,0 0 0 0 0,0 0 0 0 0,1 0 0 0 0,-1 0 0 0 0,1 1 0 0 0,0-1 0 0 0,-1 0 0 0 0,1 1 0 0 0,1-1 0 0 0,-1 1 0 0 0,3-3 0 0 0,8-10 0 0 0,53-73 0 0 0,-61 80 0 0 0,0 0 0 0 0,1 1 0 0 0,0 0 0 0 0,0 0 0 0 0,0 0 0 0 0,1 1 0 0 0,0-1 0 0 0,0 2 0 0 0,1-1 0 0 0,0 1 0 0 0,14-7 0 0 0,19-11 0 0 0,-36 19 0 0 0,0 1 0 0 0,0 0 0 0 0,0 0 0 0 0,1 0 0 0 0,-1 0 0 0 0,1 1 0 0 0,7-2 0 0 0,56-17 0 0 0,-56 15 0 0 0,1 2 0 0 0,0 0 0 0 0,0 0 0 0 0,0 2 0 0 0,0-1 0 0 0,16 1 0 0 0,-18 2 0 0 0,38 3 0 0 0,-48-3 0 0 0,0 1 0 0 0,-1-1 0 0 0,1 1 0 0 0,-1-1 0 0 0,1 1 0 0 0,0 0 0 0 0,-1-1 0 0 0,0 1 0 0 0,1 0 0 0 0,-1 0 0 0 0,1 0 0 0 0,-1 0 0 0 0,0 0 0 0 0,0 1 0 0 0,0-1 0 0 0,0 0 0 0 0,0 0 0 0 0,0 1 0 0 0,0-1 0 0 0,0 1 0 0 0,0-1 0 0 0,-1 1 0 0 0,1-1 0 0 0,0 1 0 0 0,0 1 0 0 0,-1-1 0 0 0,1 0 0 0 0,-1-1 0 0 0,1 1 0 0 0,0 0 0 0 0,0-1 0 0 0,0 1 0 0 0,0-1 0 0 0,0 1 0 0 0,0-1 0 0 0,0 1 0 0 0,0-1 0 0 0,1 0 0 0 0,1 2 0 0 0,11 13 0 0 0,-10-6 0 0 0,-1 0 0 0 0,0 0 0 0 0,-1 0 0 0 0,0 0 0 0 0,-1 1 0 0 0,0-1 0 0 0,-1 13 0 0 0,5 39 0 0 0,-2-40 0 0 0,-1-1 0 0 0,-2 1 0 0 0,0 0 0 0 0,-1 0 0 0 0,-1 0 0 0 0,-1-1 0 0 0,-1 1 0 0 0,-1-1 0 0 0,-14 36 0 0 0,10-37 0 0 0,-1 2 0 0 0,0 2 0 0 0,-9 36 0 0 0,15-51 0 0 0,0 0 0 0 0,0 0 0 0 0,-1 0 0 0 0,0 0 0 0 0,0-1 0 0 0,-1 0 0 0 0,-10 11 0 0 0,-11 18 0 0 0,11-14 0 0 0,-34 39 0 0 0,22-30 0 0 0,-8-6 0 0 0,31-24 0 0 0,1 1 0 0 0,-1-1 0 0 0,1 1 0 0 0,0 0 0 0 0,0 0 0 0 0,0 0 0 0 0,1 1 0 0 0,-1-1 0 0 0,-3 6 0 0 0,6-8 0 0 0,-1 1 0 0 0,1-1 0 0 0,0 0 0 0 0,-1 0 0 0 0,1 1 0 0 0,-1-1 0 0 0,0 0 0 0 0,1 0 0 0 0,-1-1 0 0 0,0 1 0 0 0,1 0 0 0 0,-1 0 0 0 0,0-1 0 0 0,0 1 0 0 0,0-1 0 0 0,0 0 0 0 0,1 1 0 0 0,-1-1 0 0 0,0 0 0 0 0,0 0 0 0 0,0 0 0 0 0,0-1 0 0 0,0 1 0 0 0,-3-1 0 0 0,3 1 0 0 0,-1-1 0 0 0,1 1 0 0 0,-1-1 0 0 0,0 0 0 0 0,1 0 0 0 0,0 0 0 0 0,-1 0 0 0 0,1 0 0 0 0,0-1 0 0 0,-1 1 0 0 0,1-1 0 0 0,0 1 0 0 0,0-1 0 0 0,0 0 0 0 0,0 0 0 0 0,1 0 0 0 0,-1 0 0 0 0,0 0 0 0 0,1 0 0 0 0,-2-3 0 0 0,-6-15 0 0 0,1-2 0 0 0,0 1 0 0 0,2-1 0 0 0,0 0 0 0 0,2-1 0 0 0,0 1 0 0 0,2-1 0 0 0,0-26 0 0 0,0-10 0 0 0,0 41 0 0 0,1 0 0 0 0,1-1 0 0 0,0 1 0 0 0,1 0 0 0 0,1 0 0 0 0,1 0 0 0 0,9-29 0 0 0,48-89 0 0 0,-56 127 0 0 0,1 0 0 0 0,1 0 0 0 0,-1 0 0 0 0,1 0 0 0 0,1 1 0 0 0,10-11 0 0 0,8-11 0 0 0,0 6 0 0 0,1 0 0 0 0,43-30 0 0 0,-25 21 0 0 0,-41 31 0 0 0,0-1 0 0 0,0 2 0 0 0,0-1 0 0 0,0 0 0 0 0,1 1 0 0 0,-1-1 0 0 0,7-1 0 0 0,12-6 0 0 0,-13 3 0 0 0,0 1 0 0 0,1 0 0 0 0,0 1 0 0 0,-1 0 0 0 0,1 0 0 0 0,1 1 0 0 0,-1 0 0 0 0,0 1 0 0 0,1 0 0 0 0,10-1 0 0 0,-17 3 0 0 0,1 0 0 0 0,-1 1 0 0 0,0-1 0 0 0,0 1 0 0 0,0 0 0 0 0,0 0 0 0 0,0 0 0 0 0,0 0 0 0 0,0 1 0 0 0,0-1 0 0 0,0 1 0 0 0,-1 0 0 0 0,1 0 0 0 0,-1 1 0 0 0,1-1 0 0 0,-1 1 0 0 0,0 0 0 0 0,0 0 0 0 0,0 0 0 0 0,0 0 0 0 0,-1 0 0 0 0,1 0 0 0 0,-1 1 0 0 0,0 0 0 0 0,2 4 0 0 0,8 9 0 0 0,2 1 0 0 0,-11-15 0 0 0,0 0 0 0 0,0 0 0 0 0,-1 0 0 0 0,1 1 0 0 0,-1 0 0 0 0,0-1 0 0 0,0 1 0 0 0,0 0 0 0 0,-1 0 0 0 0,1 0 0 0 0,-1 0 0 0 0,0 0 0 0 0,1 6 0 0 0,10 59 0 0 0,-8-54 0 0 0,-1-1 0 0 0,0 1 0 0 0,-1 0 0 0 0,0 16 0 0 0,-2 16 0 0 0,2-21 0 0 0,-1 0 0 0 0,-2 0 0 0 0,0-1 0 0 0,-2 1 0 0 0,-1-1 0 0 0,-1 1 0 0 0,-10 28 0 0 0,9-34 0 0 0,-14 23 0 0 0,1-1 0 0 0,16-34 0 0 0,1-1 0 0 0,-1 0 0 0 0,0 0 0 0 0,-1-1 0 0 0,-6 11 0 0 0,-33 42 0 0 0,22-29 0 0 0,-44 49 0 0 0,58-72 0 0 0,0-1 0 0 0,-1 0 0 0 0,0 0 0 0 0,1-1 0 0 0,-2 0 0 0 0,1 0 0 0 0,0-1 0 0 0,-1 0 0 0 0,0-1 0 0 0,0 0 0 0 0,0 0 0 0 0,0-1 0 0 0,-17 2 0 0 0,25-4 0 0 0,-1-1 0 0 0,0 1 0 0 0,0-1 0 0 0,0 0 0 0 0,1 0 0 0 0,-1 0 0 0 0,0 1 0 0 0,1-2 0 0 0,-1 1 0 0 0,1 0 0 0 0,-1 0 0 0 0,1 0 0 0 0,-1-1 0 0 0,1 1 0 0 0,0-1 0 0 0,0 1 0 0 0,-1-1 0 0 0,1 1 0 0 0,0-1 0 0 0,1 0 0 0 0,-1 1 0 0 0,0-1 0 0 0,0 0 0 0 0,1 0 0 0 0,-1-3 0 0 0,-11-49 0 0 0,11 52 0 0 0,0-11 0 0 0,-4-18 0 0 0,0-47 0 0 0,5 70 0 0 0,0 1 0 0 0,0-1 0 0 0,1 1 0 0 0,0-1 0 0 0,0 1 0 0 0,1-1 0 0 0,0 1 0 0 0,1 0 0 0 0,-1 0 0 0 0,1 0 0 0 0,1 0 0 0 0,3-7 0 0 0,69-77 0 0 0,-64 77 0 0 0,1 1 0 0 0,23-21 0 0 0,-6 7 0 0 0,-9 0 0 0 0,6 8 0 0 0,-23 15 0 0 0,-1 0 0 0 0,1 1 0 0 0,0-1 0 0 0,0 1 0 0 0,1 0 0 0 0,-1 0 0 0 0,1 0 0 0 0,-1 1 0 0 0,1 0 0 0 0,9-4 0 0 0,31-16 0 0 0,-37 17 0 0 0,1 0 0 0 0,0 0 0 0 0,0 1 0 0 0,1 0 0 0 0,-1 1 0 0 0,1 0 0 0 0,0 0 0 0 0,0 1 0 0 0,19-2 0 0 0,-24 4 0 0 0,0 0 0 0 0,1-1 0 0 0,-1 1 0 0 0,0 0 0 0 0,0 0 0 0 0,1 1 0 0 0,-1 0 0 0 0,0 0 0 0 0,0 0 0 0 0,0 0 0 0 0,0 1 0 0 0,0 0 0 0 0,0 0 0 0 0,0 0 0 0 0,0 1 0 0 0,-1-1 0 0 0,1 1 0 0 0,3 4 0 0 0,-1 0 0 0 0,-2 0 0 0 0,1 0 0 0 0,-1 1 0 0 0,-1 0 0 0 0,1 0 0 0 0,-1 0 0 0 0,0 0 0 0 0,-1 1 0 0 0,0-1 0 0 0,2 14 0 0 0,-1 2 0 0 0,-2 0 0 0 0,0 41 0 0 0,-2-59 0 0 0,0 8 0 0 0,0 0 0 0 0,-1 0 0 0 0,0-1 0 0 0,-1 1 0 0 0,-1-1 0 0 0,0 0 0 0 0,-1 1 0 0 0,0-1 0 0 0,-1-1 0 0 0,-1 1 0 0 0,0-1 0 0 0,-9 15 0 0 0,10-21 0 0 0,0 0 0 0 0,1 1 0 0 0,0-1 0 0 0,1 1 0 0 0,-1 0 0 0 0,1 0 0 0 0,0 0 0 0 0,-1 8 0 0 0,0-4 0 0 0,0 0 0 0 0,-1-1 0 0 0,0 1 0 0 0,-1-1 0 0 0,0-1 0 0 0,0 1 0 0 0,-1-1 0 0 0,-1 0 0 0 0,-10 10 0 0 0,6-6 0 0 0,1 1 0 0 0,-16 24 0 0 0,16-19 0 0 0,-2 0 0 0 0,0-1 0 0 0,-1-1 0 0 0,0 0 0 0 0,-26 22 0 0 0,28-28 0 0 0,1 1 0 0 0,-16 23 0 0 0,21-26 0 0 0,0-1 0 0 0,-1 1 0 0 0,0-2 0 0 0,0 1 0 0 0,-1-1 0 0 0,0 0 0 0 0,-10 7 0 0 0,-46 27 0 0 0,41-25 0 0 0,-1-1 0 0 0,-1-1 0 0 0,-1 0 0 0 0,-32 10 0 0 0,48-20 0 0 0,-10 3 0 0 0,0 0 0 0 0,-1-1 0 0 0,-22 3 0 0 0,35-9 0 0 0,0 1 0 0 0,1-1 0 0 0,-1 0 0 0 0,0 0 0 0 0,0-1 0 0 0,0 0 0 0 0,1-1 0 0 0,-1 0 0 0 0,1 0 0 0 0,-1 0 0 0 0,1-1 0 0 0,-10-5 0 0 0,9 4 0 0 0,4 3 0 0 0,1 0 0 0 0,0 0 0 0 0,0-1 0 0 0,0 1 0 0 0,0-1 0 0 0,0 0 0 0 0,0 0 0 0 0,0 0 0 0 0,0 0 0 0 0,1-1 0 0 0,-1 1 0 0 0,1-1 0 0 0,-4-5 0 0 0,2-1 0 0 0,4 8 0 0 0,-1 0 0 0 0,1-1 0 0 0,0 1 0 0 0,-1 0 0 0 0,1 0 0 0 0,-1 0 0 0 0,0 0 0 0 0,1 0 0 0 0,-1 0 0 0 0,0 0 0 0 0,1 0 0 0 0,-1 0 0 0 0,0 0 0 0 0,0 0 0 0 0,0 0 0 0 0,0 1 0 0 0,0-1 0 0 0,-2-1 0 0 0,1 1 0 0 0,0-1 0 0 0,1 0 0 0 0,-1 1 0 0 0,0-1 0 0 0,1 0 0 0 0,0 0 0 0 0,-1 0 0 0 0,1 0 0 0 0,0 0 0 0 0,0 0 0 0 0,0 0 0 0 0,0-1 0 0 0,1 1 0 0 0,-1 0 0 0 0,0 0 0 0 0,1-1 0 0 0,0 1 0 0 0,-1 0 0 0 0,1-1 0 0 0,0 1 0 0 0,0 0 0 0 0,1-1 0 0 0,-1 1 0 0 0,1-4 0 0 0,-1 3 0 0 0,1 0 0 0 0,-1 1 0 0 0,1-1 0 0 0,0 0 0 0 0,0 0 0 0 0,0 1 0 0 0,0-1 0 0 0,0 1 0 0 0,1-1 0 0 0,-1 1 0 0 0,1-1 0 0 0,0 1 0 0 0,0 0 0 0 0,-1 0 0 0 0,1 0 0 0 0,0 0 0 0 0,1 0 0 0 0,-1 0 0 0 0,0 1 0 0 0,1-1 0 0 0,-1 1 0 0 0,5-3 0 0 0,4 0 0 0 0,-1 1 0 0 0,1 0 0 0 0,0 0 0 0 0,-1 2 0 0 0,1-1 0 0 0,0 1 0 0 0,0 1 0 0 0,0 0 0 0 0,0 0 0 0 0,12 2 0 0 0,-21-1 0 0 0,1 0 0 0 0,-1 0 0 0 0,0 0 0 0 0,1 1 0 0 0,-1-1 0 0 0,0 1 0 0 0,0-1 0 0 0,0 1 0 0 0,0-1 0 0 0,0 1 0 0 0,-1 0 0 0 0,1 0 0 0 0,0 0 0 0 0,-1 0 0 0 0,0 0 0 0 0,1 0 0 0 0,-1 1 0 0 0,0-1 0 0 0,2 5 0 0 0,-2-3 0 0 0,0 1 0 0 0,-1 0 0 0 0,1 0 0 0 0,-1-1 0 0 0,0 1 0 0 0,0 0 0 0 0,0 0 0 0 0,-1-1 0 0 0,0 1 0 0 0,-1 5 0 0 0,-1 0 0 0 0,0-1 0 0 0,0 1 0 0 0,-1-1 0 0 0,0 0 0 0 0,-1 0 0 0 0,0-1 0 0 0,-1 1 0 0 0,1-1 0 0 0,-11 11 0 0 0,-4-1 0 0 0,17-16 0 0 0,-1 1 0 0 0,1 0 0 0 0,0 0 0 0 0,0 1 0 0 0,0-1 0 0 0,0 1 0 0 0,-2 4 0 0 0,1-3 0 0 0,1 0 0 0 0,-1 0 0 0 0,0-1 0 0 0,0 1 0 0 0,-1-1 0 0 0,1 0 0 0 0,-1 0 0 0 0,0 0 0 0 0,0-1 0 0 0,-1 0 0 0 0,-6 4 0 0 0,1-1 0 0 0,1 0 0 0 0,1 0 0 0 0,-15 13 0 0 0,13-9 0 0 0,0-1 0 0 0,-1-1 0 0 0,0 0 0 0 0,0 0 0 0 0,-1-1 0 0 0,0-1 0 0 0,0 0 0 0 0,-28 8 0 0 0,32-12 0 0 0,1 2 0 0 0,-1-1 0 0 0,1 1 0 0 0,-13 7 0 0 0,13-6 0 0 0,0-1 0 0 0,0 0 0 0 0,0-1 0 0 0,0 1 0 0 0,-10 1 0 0 0,-57 18 0 0 0,56-16 0 0 0,0 0 0 0 0,-26 4 0 0 0,-87 11 0 0 0,-245 9 0 0 0,49-38 0 0 0,290 3 0 0 0,2-1 0 0 0,-1-2 0 0 0,-49-16 0 0 0,22 6 0 0 0,-36-17 0 0 0,61 19 0 0 0,37 15 0 0 0,1-1 0 0 0,-1 0 0 0 0,1 1 0 0 0,0-1 0 0 0,-1 0 0 0 0,1 0 0 0 0,0 0 0 0 0,-1 0 0 0 0,1 0 0 0 0,0-1 0 0 0,0 1 0 0 0,0 0 0 0 0,0 0 0 0 0,0-1 0 0 0,0 1 0 0 0,0-1 0 0 0,0 1 0 0 0,0-3 0 0 0,-3-8 0 0 0,3 11 0 0 0,0 1 0 0 0,1-1 0 0 0,-1 0 0 0 0,1 0 0 0 0,-1 1 0 0 0,1-1 0 0 0,-1 0 0 0 0,1 0 0 0 0,0 1 0 0 0,-1-1 0 0 0,1 0 0 0 0,0 0 0 0 0,0 0 0 0 0,-1 0 0 0 0,1 0 0 0 0,0 1 0 0 0,0-1 0 0 0,0 0 0 0 0,0 0 0 0 0,0 0 0 0 0,0 0 0 0 0,1 0 0 0 0,-1 0 0 0 0,0 1 0 0 0,0-1 0 0 0,1 0 0 0 0,-1 0 0 0 0,0 0 0 0 0,1 0 0 0 0,-1 1 0 0 0,1-1 0 0 0,-1 0 0 0 0,1 1 0 0 0,-1-1 0 0 0,1 0 0 0 0,-1 1 0 0 0,1-1 0 0 0,0 0 0 0 0,-1 1 0 0 0,1-1 0 0 0,0 1 0 0 0,0-1 0 0 0,-1 1 0 0 0,1 0 0 0 0,0-1 0 0 0,1 1 0 0 0,4-2 0 0 0,2 0 0 0 0,-1 0 0 0 0,1-1 0 0 0,-1 0 0 0 0,0 0 0 0 0,0 0 0 0 0,11-8 0 0 0,10-7 0 0 0,8-2 0 0 0,-22 12 0 0 0,0 2 0 0 0,0-1 0 0 0,1 2 0 0 0,0 0 0 0 0,0 0 0 0 0,17-2 0 0 0,32-10 0 0 0,-18 7 0 0 0,0 1 0 0 0,0 3 0 0 0,1 1 0 0 0,85 4 0 0 0,-122 1 0 0 0,-1-1 0 0 0,0 1 0 0 0,-1 0 0 0 0,1 1 0 0 0,-1 0 0 0 0,1 1 0 0 0,-1-1 0 0 0,1 1 0 0 0,-1 1 0 0 0,0 0 0 0 0,0 0 0 0 0,0 1 0 0 0,0-1 0 0 0,-1 2 0 0 0,9 5 0 0 0,-13-6 0 0 0,0 0 0 0 0,-1 0 0 0 0,0 0 0 0 0,0 0 0 0 0,0 0 0 0 0,-1 1 0 0 0,1-1 0 0 0,-1 0 0 0 0,0 1 0 0 0,0-1 0 0 0,0 1 0 0 0,-1 4 0 0 0,1-5 0 0 0,-1-1 0 0 0,1 1 0 0 0,-1-1 0 0 0,0 1 0 0 0,0 0 0 0 0,-1-1 0 0 0,1 1 0 0 0,-1-1 0 0 0,1 0 0 0 0,-1 1 0 0 0,0-1 0 0 0,-1 1 0 0 0,1-1 0 0 0,0 0 0 0 0,-5 6 0 0 0,-17 30 0 0 0,7-29 0 0 0,13-9 0 0 0,1 0 0 0 0,-1 0 0 0 0,1 0 0 0 0,-1 1 0 0 0,1-1 0 0 0,0 1 0 0 0,0 0 0 0 0,0 0 0 0 0,0 0 0 0 0,0 0 0 0 0,0 0 0 0 0,-2 2 0 0 0,-5 4 0 0 0,-1 0 0 0 0,1-1 0 0 0,-2 0 0 0 0,1-1 0 0 0,-1 0 0 0 0,0-1 0 0 0,-12 5 0 0 0,-10 5 0 0 0,-42 15 0 0 0,63-24 0 0 0,-1 1 0 0 0,0-1 0 0 0,-1-1 0 0 0,1 0 0 0 0,-1-1 0 0 0,0-1 0 0 0,-24 4 0 0 0,-79 9 0 0 0,-123 14 0 0 0,132-20 0 0 0,0-5 0 0 0,-126-10 0 0 0,181-1 0 0 0,-62-3 0 0 0,88 9 0 0 0,-1-2 0 0 0,1-1 0 0 0,0 0 0 0 0,-31-10 0 0 0,24 6 0 0 0,27 6 0 0 0,0 0 0 0 0,0 0 0 0 0,1 0 0 0 0,-1-1 0 0 0,0 0 0 0 0,1 0 0 0 0,0-1 0 0 0,-1 0 0 0 0,1 0 0 0 0,0 0 0 0 0,1-1 0 0 0,-1 0 0 0 0,0 0 0 0 0,1 0 0 0 0,-7-8 0 0 0,11 10 0 0 0,1 1 0 0 0,-1 0 0 0 0,1 0 0 0 0,-1-1 0 0 0,1 1 0 0 0,0 0 0 0 0,0 0 0 0 0,0-1 0 0 0,0 1 0 0 0,0 0 0 0 0,0-1 0 0 0,0 1 0 0 0,0 0 0 0 0,0-1 0 0 0,1 1 0 0 0,-1 0 0 0 0,0 0 0 0 0,1-1 0 0 0,-1 1 0 0 0,1 0 0 0 0,0 0 0 0 0,-1 0 0 0 0,1 0 0 0 0,0-1 0 0 0,0 1 0 0 0,-1 0 0 0 0,1 0 0 0 0,0 1 0 0 0,0-1 0 0 0,0 0 0 0 0,0 0 0 0 0,0 0 0 0 0,2 0 0 0 0,0-2 0 0 0,43-33 0 0 0,-34 25 0 0 0,0 0 0 0 0,2 1 0 0 0,-1 0 0 0 0,1 1 0 0 0,0 0 0 0 0,18-7 0 0 0,-12 6 0 0 0,-12 6 0 0 0,0 0 0 0 0,1 1 0 0 0,-1 0 0 0 0,1 0 0 0 0,-1 1 0 0 0,19-2 0 0 0,10-3 0 0 0,45-14 0 0 0,1 3 0 0 0,1 4 0 0 0,145-6 0 0 0,-178 20 0 0 0,0 2 0 0 0,0 2 0 0 0,-1 2 0 0 0,69 18 0 0 0,-115-24 0 0 0,1 1 0 0 0,-1 0 0 0 0,0 1 0 0 0,0-1 0 0 0,0 1 0 0 0,-1 0 0 0 0,1 0 0 0 0,0 0 0 0 0,-1 0 0 0 0,1 0 0 0 0,-1 1 0 0 0,1 0 0 0 0,2 3 0 0 0,2 1 0 0 0,1 2 0 0 0,-7-8 0 0 0,-1 0 0 0 0,1 0 0 0 0,-1 1 0 0 0,0-1 0 0 0,0 0 0 0 0,1 1 0 0 0,-1-1 0 0 0,0 0 0 0 0,0 1 0 0 0,0 0 0 0 0,-1-1 0 0 0,1 1 0 0 0,0-1 0 0 0,-1 1 0 0 0,1 0 0 0 0,-1 0 0 0 0,1-1 0 0 0,-1 1 0 0 0,0 0 0 0 0,1 0 0 0 0,-1-1 0 0 0,0 1 0 0 0,-1 0 0 0 0,1 0 0 0 0,0 2 0 0 0,0-1 0 0 0,0 0 0 0 0,-1 0 0 0 0,1 0 0 0 0,0 0 0 0 0,-1 0 0 0 0,0 0 0 0 0,1 0 0 0 0,-1-1 0 0 0,0 1 0 0 0,-1 0 0 0 0,1-1 0 0 0,0 1 0 0 0,-1-1 0 0 0,0 1 0 0 0,1-1 0 0 0,-1 1 0 0 0,0-1 0 0 0,-3 2 0 0 0,-2 2 0 0 0,0-1 0 0 0,0-1 0 0 0,0 0 0 0 0,-15 7 0 0 0,-27 16 0 0 0,31-17 0 0 0,-1 0 0 0 0,0-2 0 0 0,0 0 0 0 0,-1-1 0 0 0,0 0 0 0 0,-1-2 0 0 0,1-1 0 0 0,-30 3 0 0 0,1 2 0 0 0,-54 5 0 0 0,-1-5 0 0 0,-128-5 0 0 0,226-4 0 0 0,-43 1 0 0 0,-1-3 0 0 0,-89-14 0 0 0,99 8 0 0 0,-99-26 0 0 0,124 29 0 0 0,1-1 0 0 0,-1 0 0 0 0,1-1 0 0 0,1-1 0 0 0,-1 0 0 0 0,1 0 0 0 0,-12-12 0 0 0,21 17 0 0 0,1 0 0 0 0,-1 0 0 0 0,1 0 0 0 0,0-1 0 0 0,0 0 0 0 0,1 1 0 0 0,-1-1 0 0 0,1 0 0 0 0,-1 0 0 0 0,1 0 0 0 0,1 0 0 0 0,-1-1 0 0 0,1 1 0 0 0,-1 0 0 0 0,1-1 0 0 0,0 1 0 0 0,1-1 0 0 0,-1 1 0 0 0,1-1 0 0 0,0 0 0 0 0,0 1 0 0 0,0-1 0 0 0,1 1 0 0 0,-1-1 0 0 0,1 1 0 0 0,2-5 0 0 0,0-4 0 0 0,-3 11 0 0 0,0 1 0 0 0,0-1 0 0 0,1 1 0 0 0,-1-1 0 0 0,1 0 0 0 0,-1 1 0 0 0,1 0 0 0 0,-1-1 0 0 0,1 1 0 0 0,0-1 0 0 0,0 1 0 0 0,-1 0 0 0 0,1-1 0 0 0,0 1 0 0 0,0 0 0 0 0,1 0 0 0 0,-1 0 0 0 0,0 0 0 0 0,0 0 0 0 0,0 0 0 0 0,3-1 0 0 0,22-17 0 0 0,-21 15 0 0 0,0 0 0 0 0,0 0 0 0 0,1 0 0 0 0,-1 1 0 0 0,1 0 0 0 0,0 0 0 0 0,-1 0 0 0 0,1 1 0 0 0,7-2 0 0 0,44-10 0 0 0,19-7 0 0 0,0 3 0 0 0,2 4 0 0 0,134-7 0 0 0,-153 21 0 0 0,92 12 0 0 0,-132-9 0 0 0,-1 0 0 0 0,0 2 0 0 0,0 0 0 0 0,-1 0 0 0 0,1 2 0 0 0,-1 0 0 0 0,-1 1 0 0 0,32 21 0 0 0,-44-26 0 0 0,-1 0 0 0 0,0 1 0 0 0,0 0 0 0 0,0 0 0 0 0,-1 0 0 0 0,1 0 0 0 0,-1 0 0 0 0,0 1 0 0 0,0-1 0 0 0,0 1 0 0 0,-1-1 0 0 0,0 1 0 0 0,0 0 0 0 0,0-1 0 0 0,0 1 0 0 0,-1 0 0 0 0,1 5 0 0 0,-1-1 0 0 0,0 1 0 0 0,0-1 0 0 0,-1 0 0 0 0,0 1 0 0 0,-1-1 0 0 0,0 0 0 0 0,-4 14 0 0 0,5-21 0 0 0,0-1 0 0 0,1 0 0 0 0,-1 0 0 0 0,0 1 0 0 0,0-1 0 0 0,1 0 0 0 0,-1 0 0 0 0,0 0 0 0 0,0 0 0 0 0,0 0 0 0 0,0 0 0 0 0,-1 0 0 0 0,1 0 0 0 0,0 0 0 0 0,0-1 0 0 0,0 1 0 0 0,-1 0 0 0 0,-1 0 0 0 0,-9 7 0 0 0,-5 18 0 0 0,8-18 0 0 0,0-1 0 0 0,0 0 0 0 0,0-1 0 0 0,-1 0 0 0 0,0 0 0 0 0,-14 5 0 0 0,-32 14 0 0 0,46-19 0 0 0,0-2 0 0 0,0 1 0 0 0,0-1 0 0 0,-19 4 0 0 0,-68 24 0 0 0,20-6 0 0 0,13-9 0 0 0,-2-3 0 0 0,0-3 0 0 0,-1-2 0 0 0,0-4 0 0 0,0-2 0 0 0,0-4 0 0 0,-128-17 0 0 0,178 13 0 0 0,-1 0 0 0 0,1-1 0 0 0,1-2 0 0 0,-1 1 0 0 0,-26-18 0 0 0,15 9 0 0 0,4 3 0 0 0,0-1 0 0 0,1 0 0 0 0,0-2 0 0 0,1 0 0 0 0,-33-33 0 0 0,39 25 0 0 0,15 22 0 0 0,0 0 0 0 0,0 0 0 0 0,0 0 0 0 0,-1 0 0 0 0,1 1 0 0 0,0-1 0 0 0,-1 0 0 0 0,0 1 0 0 0,1-1 0 0 0,-1 1 0 0 0,0-1 0 0 0,-2 0 0 0 0,3 0 0 0 0,0 1 0 0 0,0 0 0 0 0,0 0 0 0 0,0-1 0 0 0,1 1 0 0 0,-1-1 0 0 0,0 1 0 0 0,1 0 0 0 0,-1-1 0 0 0,1 1 0 0 0,-1-1 0 0 0,1 0 0 0 0,0 1 0 0 0,0-1 0 0 0,0 1 0 0 0,0-1 0 0 0,0 1 0 0 0,0-1 0 0 0,0 0 0 0 0,0 1 0 0 0,0-1 0 0 0,1-1 0 0 0,0 1 0 0 0,-1 1 0 0 0,0 0 0 0 0,0 1 0 0 0,0-1 0 0 0,0 1 0 0 0,0-1 0 0 0,0 0 0 0 0,0 1 0 0 0,-1-1 0 0 0,1 1 0 0 0,0-1 0 0 0,0 0 0 0 0,0 1 0 0 0,-1-1 0 0 0,1 1 0 0 0,0-1 0 0 0,0 1 0 0 0,-1-1 0 0 0,1 1 0 0 0,-1-1 0 0 0,1 1 0 0 0,0-1 0 0 0,-1 1 0 0 0,1 0 0 0 0,-1-1 0 0 0,1 1 0 0 0,-2-1 0 0 0,-4-10 0 0 0,6 7 0 0 0,0 0 0 0 0,0-1 0 0 0,0 1 0 0 0,1-1 0 0 0,0 1 0 0 0,0-1 0 0 0,0 1 0 0 0,0 0 0 0 0,1 0 0 0 0,-1 0 0 0 0,1 0 0 0 0,0 0 0 0 0,0 0 0 0 0,1 0 0 0 0,-1 0 0 0 0,1 1 0 0 0,0-1 0 0 0,0 1 0 0 0,0 0 0 0 0,0 0 0 0 0,0 0 0 0 0,1 0 0 0 0,-1 1 0 0 0,1-1 0 0 0,0 1 0 0 0,0 0 0 0 0,4-2 0 0 0,10-8 0 0 0,-11 5 0 0 0,-5 5 0 0 0,1 0 0 0 0,0-1 0 0 0,-1 1 0 0 0,1 0 0 0 0,0 1 0 0 0,0-1 0 0 0,0 0 0 0 0,0 1 0 0 0,1 0 0 0 0,-1 0 0 0 0,6-2 0 0 0,45-19 0 0 0,-42 16 0 0 0,0 0 0 0 0,1 1 0 0 0,0 0 0 0 0,0 1 0 0 0,23-4 0 0 0,31-2 0 0 0,-46 5 0 0 0,0 2 0 0 0,30-1 0 0 0,2 7 0 0 0,1 2 0 0 0,0 2 0 0 0,-1 3 0 0 0,60 19 0 0 0,-92-22 0 0 0,0 2 0 0 0,24 14 0 0 0,-7-4 0 0 0,-35-17 0 0 0,0 0 0 0 0,1 1 0 0 0,-1 0 0 0 0,0 0 0 0 0,0 0 0 0 0,-1 0 0 0 0,1 0 0 0 0,0 0 0 0 0,-1 1 0 0 0,0-1 0 0 0,0 1 0 0 0,0-1 0 0 0,2 6 0 0 0,11 19 0 0 0,-12-23 0 0 0,0 1 0 0 0,-1 0 0 0 0,1 0 0 0 0,-1 0 0 0 0,-1 0 0 0 0,1 1 0 0 0,-1-1 0 0 0,0 0 0 0 0,0 1 0 0 0,-1-1 0 0 0,0 0 0 0 0,-1 10 0 0 0,1-2 0 0 0,-1-10 0 0 0,0 0 0 0 0,0 0 0 0 0,-1 0 0 0 0,1 0 0 0 0,-1 0 0 0 0,0-1 0 0 0,0 1 0 0 0,0-1 0 0 0,-1 1 0 0 0,1-1 0 0 0,-1 0 0 0 0,0 0 0 0 0,0 0 0 0 0,0 0 0 0 0,0-1 0 0 0,0 1 0 0 0,0-1 0 0 0,-1 0 0 0 0,1 1 0 0 0,-7 1 0 0 0,-17 15 0 0 0,20-13 0 0 0,0 0 0 0 0,0-1 0 0 0,-1 0 0 0 0,0 0 0 0 0,0-1 0 0 0,0 0 0 0 0,0 0 0 0 0,-16 4 0 0 0,-44 20 0 0 0,50-19 0 0 0,0-2 0 0 0,0 0 0 0 0,0-1 0 0 0,-30 6 0 0 0,-12-4 0 0 0,-128 14 0 0 0,162-21 0 0 0,1-1 0 0 0,-1 0 0 0 0,1-2 0 0 0,0-1 0 0 0,-27-7 0 0 0,43 8 0 0 0,0-1 0 0 0,1-1 0 0 0,-1 0 0 0 0,1 0 0 0 0,-9-6 0 0 0,-27-11 0 0 0,33 17 0 0 0,0 0 0 0 0,1 0 0 0 0,0-1 0 0 0,-13-9 0 0 0,-5-2 0 0 0,23 14 0 0 0,1-1 0 0 0,-1 1 0 0 0,0-1 0 0 0,1 0 0 0 0,0 0 0 0 0,0-1 0 0 0,-5-4 0 0 0,-15-14 0 0 0,14 12 0 0 0,0 1 0 0 0,1-1 0 0 0,0-1 0 0 0,1 0 0 0 0,0 0 0 0 0,1-1 0 0 0,-9-18 0 0 0,-2-6 0 0 0,17 34 0 0 0,-1-1 0 0 0,0 1 0 0 0,1-1 0 0 0,-1 0 0 0 0,1 0 0 0 0,0 0 0 0 0,0 0 0 0 0,0 0 0 0 0,0 0 0 0 0,0 0 0 0 0,1 0 0 0 0,0 0 0 0 0,-1 0 0 0 0,1-4 0 0 0,1 3 0 0 0,-1-1 0 0 0,1 0 0 0 0,0 0 0 0 0,0 1 0 0 0,1-1 0 0 0,-1 0 0 0 0,1 1 0 0 0,0-1 0 0 0,0 1 0 0 0,1 0 0 0 0,-1 0 0 0 0,1 0 0 0 0,0 0 0 0 0,0 0 0 0 0,0 1 0 0 0,1-1 0 0 0,-1 1 0 0 0,1 0 0 0 0,0 0 0 0 0,5-4 0 0 0,-8 7 0 0 0,0-1 0 0 0,0 0 0 0 0,-1 1 0 0 0,1-1 0 0 0,0 0 0 0 0,-1 0 0 0 0,1 0 0 0 0,0 0 0 0 0,-1 0 0 0 0,1 0 0 0 0,-1 0 0 0 0,1 0 0 0 0,-1 0 0 0 0,0 0 0 0 0,1 0 0 0 0,-1 0 0 0 0,0-3 0 0 0,7-10 0 0 0,4 9 0 0 0,-10 5 0 0 0,0 0 0 0 0,0 0 0 0 0,1-1 0 0 0,-1 1 0 0 0,0 0 0 0 0,0-1 0 0 0,0 1 0 0 0,0-1 0 0 0,0 1 0 0 0,0-1 0 0 0,-1 0 0 0 0,1 1 0 0 0,0-1 0 0 0,0 0 0 0 0,0 1 0 0 0,0-1 0 0 0,-1 0 0 0 0,1 0 0 0 0,0 0 0 0 0,-1 0 0 0 0,1 0 0 0 0,-1 0 0 0 0,1 0 0 0 0,-1 0 0 0 0,1-2 0 0 0,1 0 0 0 0,0-1 0 0 0,1 0 0 0 0,0 0 0 0 0,-1 1 0 0 0,1 0 0 0 0,0-1 0 0 0,1 1 0 0 0,-1 0 0 0 0,1 1 0 0 0,-1-1 0 0 0,1 0 0 0 0,4-1 0 0 0,60-33 0 0 0,-53 30 0 0 0,7-4 0 0 0,-16 7 0 0 0,1 1 0 0 0,-1 0 0 0 0,1 0 0 0 0,0 0 0 0 0,0 1 0 0 0,10-2 0 0 0,93 0 0 0 0,-95 7 0 0 0,-1 0 0 0 0,0 0 0 0 0,0 2 0 0 0,0 0 0 0 0,23 11 0 0 0,-32-14 0 0 0,-3-1 0 0 0,0 0 0 0 0,-1-1 0 0 0,1 1 0 0 0,0 0 0 0 0,0 0 0 0 0,0 1 0 0 0,-1-1 0 0 0,1 0 0 0 0,-1 1 0 0 0,1-1 0 0 0,-1 0 0 0 0,0 1 0 0 0,1 0 0 0 0,-1-1 0 0 0,0 1 0 0 0,0 0 0 0 0,0 0 0 0 0,0-1 0 0 0,0 1 0 0 0,-1 0 0 0 0,2 3 0 0 0,12 24 0 0 0,-2-17 0 0 0,-8-8 0 0 0,0 0 0 0 0,0 0 0 0 0,-1 0 0 0 0,1 0 0 0 0,-1 1 0 0 0,0-1 0 0 0,4 9 0 0 0,17 25 0 0 0,-23-38 0 0 0,0 1 0 0 0,-1 0 0 0 0,1 0 0 0 0,-1 0 0 0 0,1 1 0 0 0,0-1 0 0 0,-1 0 0 0 0,0 0 0 0 0,1 0 0 0 0,-1 0 0 0 0,0 0 0 0 0,0 0 0 0 0,1 1 0 0 0,-1-1 0 0 0,0 0 0 0 0,0 0 0 0 0,0 0 0 0 0,-1 0 0 0 0,1 1 0 0 0,0-1 0 0 0,0 0 0 0 0,-1 0 0 0 0,1 2 0 0 0,-1-2 0 0 0,1 1 0 0 0,-1 0 0 0 0,1 0 0 0 0,0-1 0 0 0,0 1 0 0 0,0 0 0 0 0,0 0 0 0 0,0 0 0 0 0,0 0 0 0 0,0 0 0 0 0,0-1 0 0 0,2 4 0 0 0,0 2 0 0 0,0 1 0 0 0,0 0 0 0 0,-1 0 0 0 0,0 0 0 0 0,0 0 0 0 0,-1 0 0 0 0,0 0 0 0 0,0 0 0 0 0,-1 0 0 0 0,0 0 0 0 0,0 0 0 0 0,-1 0 0 0 0,-3 10 0 0 0,3-12 0 0 0,0 0 0 0 0,-1 0 0 0 0,1-1 0 0 0,-1 1 0 0 0,0-1 0 0 0,-1 1 0 0 0,1-1 0 0 0,-1 0 0 0 0,0-1 0 0 0,0 1 0 0 0,-1-1 0 0 0,1 1 0 0 0,-1-1 0 0 0,0-1 0 0 0,0 1 0 0 0,0-1 0 0 0,-8 4 0 0 0,-68 41 0 0 0,15-19 0 0 0,52-22 0 0 0,-2 0 0 0 0,1 0 0 0 0,-1-1 0 0 0,0-1 0 0 0,0-1 0 0 0,0 0 0 0 0,-20 1 0 0 0,-26 1 0 0 0,46-4 0 0 0,0 0 0 0 0,0 0 0 0 0,0-2 0 0 0,0 0 0 0 0,0 0 0 0 0,0-2 0 0 0,0 0 0 0 0,-25-7 0 0 0,17 0 0 0 0,-9-3 0 0 0,-47-24 0 0 0,47 20 0 0 0,25 12 0 0 0,0 0 0 0 0,0 0 0 0 0,0 0 0 0 0,0-1 0 0 0,1-1 0 0 0,0 1 0 0 0,-10-10 0 0 0,-1-3 0 0 0,-3-3 0 0 0,-31-38 0 0 0,45 49 0 0 0,1 1 0 0 0,0-1 0 0 0,1 0 0 0 0,0 0 0 0 0,0 0 0 0 0,1-1 0 0 0,1 1 0 0 0,-3-13 0 0 0,2 2 0 0 0,2 0 0 0 0,0 0 0 0 0,2-34 0 0 0,0 44 0 0 0,1 0 0 0 0,0 0 0 0 0,1 0 0 0 0,1 0 0 0 0,-1 1 0 0 0,2-1 0 0 0,-1 1 0 0 0,8-15 0 0 0,-7 18 0 0 0,0 1 0 0 0,0 0 0 0 0,1 1 0 0 0,-1-1 0 0 0,1 1 0 0 0,11-9 0 0 0,13-14 0 0 0,-15 17 0 0 0,2 0 0 0 0,-1 0 0 0 0,2 1 0 0 0,-1 1 0 0 0,1 1 0 0 0,1 0 0 0 0,-1 2 0 0 0,29-8 0 0 0,7-4 0 0 0,-44 15 0 0 0,-1 2 0 0 0,0-1 0 0 0,1 1 0 0 0,0 1 0 0 0,-1-1 0 0 0,1 1 0 0 0,10 2 0 0 0,7-1 0 0 0,-10 0 0 0 0,-1 1 0 0 0,0 1 0 0 0,0 0 0 0 0,0 1 0 0 0,0 0 0 0 0,-1 1 0 0 0,1 1 0 0 0,-1 0 0 0 0,-1 1 0 0 0,24 16 0 0 0,-33-20 0 0 0,0 1 0 0 0,0 0 0 0 0,-1 0 0 0 0,1 0 0 0 0,-1 0 0 0 0,0 1 0 0 0,0-1 0 0 0,-1 1 0 0 0,1 0 0 0 0,1 7 0 0 0,10 14 0 0 0,-12-19 0 0 0,1 1 0 0 0,-1 0 0 0 0,0 0 0 0 0,-1 0 0 0 0,0 0 0 0 0,0 0 0 0 0,-1 0 0 0 0,0 0 0 0 0,-2 16 0 0 0,1 9 0 0 0,1-27 0 0 0,-1 1 0 0 0,0-1 0 0 0,0 0 0 0 0,-1 0 0 0 0,0 0 0 0 0,0 0 0 0 0,0 0 0 0 0,-1 0 0 0 0,0 0 0 0 0,0-1 0 0 0,0 0 0 0 0,-1 1 0 0 0,1-1 0 0 0,-1 0 0 0 0,-1-1 0 0 0,1 1 0 0 0,-1-1 0 0 0,-6 6 0 0 0,-10 5 0 0 0,-1 0 0 0 0,0-1 0 0 0,-25 11 0 0 0,35-19 0 0 0,-42 21 0 0 0,14-11 0 0 0,18-11 0 0 0,0-2 0 0 0,0 0 0 0 0,-1-1 0 0 0,1-1 0 0 0,0-1 0 0 0,-30-3 0 0 0,35 2 0 0 0,9 0 0 0 0,0-1 0 0 0,0 1 0 0 0,1-1 0 0 0,-1-1 0 0 0,1 1 0 0 0,-1-1 0 0 0,1-1 0 0 0,0 1 0 0 0,-12-10 0 0 0,-23-9 0 0 0,16 7 0 0 0,0-1 0 0 0,1-1 0 0 0,1-1 0 0 0,0-1 0 0 0,2-1 0 0 0,-38-43 0 0 0,53 55 0 0 0,2 3 0 0 0,1-1 0 0 0,0 1 0 0 0,0-1 0 0 0,1 0 0 0 0,-5-9 0 0 0,-11-20 0 0 0,-14 2 0 0 0,23 20 0 0 0,-1 0 0 0 0,0 1 0 0 0,-18-14 0 0 0,-21-21 0 0 0,32 29 0 0 0,0 2 0 0 0,-28-19 0 0 0,39 29 0 0 0,1 1 0 0 0,-1-2 0 0 0,1 1 0 0 0,0 0 0 0 0,1-1 0 0 0,0 0 0 0 0,0-1 0 0 0,0 1 0 0 0,1-1 0 0 0,0 0 0 0 0,0 0 0 0 0,1 0 0 0 0,0 0 0 0 0,-3-16 0 0 0,4 18 0 0 0,1 0 0 0 0,0 0 0 0 0,0-1 0 0 0,0 1 0 0 0,1-1 0 0 0,0 1 0 0 0,0 0 0 0 0,0-1 0 0 0,1 1 0 0 0,0-1 0 0 0,0 1 0 0 0,1 0 0 0 0,0 0 0 0 0,0 0 0 0 0,0 0 0 0 0,1 0 0 0 0,0 0 0 0 0,0 1 0 0 0,0-1 0 0 0,1 1 0 0 0,5-7 0 0 0,19-8 0 0 0,-7-8 0 0 0,6 10 0 0 0,-5-4 0 0 0,12-8 0 0 0,-14 17 0 0 0,0-1 0 0 0,26-23 0 0 0,22-16 0 0 0,-58 47 0 0 0,13-11 0 0 0,2 2 0 0 0,-1 0 0 0 0,2 2 0 0 0,0 1 0 0 0,0 1 0 0 0,30-8 0 0 0,-26 12 0 0 0,30-6 0 0 0,87-9 0 0 0,-130 20 0 0 0,0 1 0 0 0,-1 1 0 0 0,1 1 0 0 0,-1 1 0 0 0,1 0 0 0 0,-1 1 0 0 0,0 0 0 0 0,0 2 0 0 0,0 0 0 0 0,19 8 0 0 0,-9 10 0 0 0,-23-22 0 0 0,0 1 0 0 0,0 0 0 0 0,0 1 0 0 0,0-1 0 0 0,-1 0 0 0 0,1 1 0 0 0,0-1 0 0 0,-1 1 0 0 0,0 0 0 0 0,0 0 0 0 0,0 0 0 0 0,0 0 0 0 0,0 0 0 0 0,-1 0 0 0 0,1 1 0 0 0,-1-1 0 0 0,0 0 0 0 0,0 1 0 0 0,0-1 0 0 0,0 1 0 0 0,0 6 0 0 0,0 7 0 0 0,0 1 0 0 0,-1 0 0 0 0,-4 27 0 0 0,2-38 0 0 0,0-1 0 0 0,0 1 0 0 0,-1-1 0 0 0,0 0 0 0 0,0 0 0 0 0,-1 0 0 0 0,0 0 0 0 0,0 0 0 0 0,0-1 0 0 0,-1 0 0 0 0,1 1 0 0 0,-1-2 0 0 0,0 1 0 0 0,-1-1 0 0 0,-8 6 0 0 0,-22 22 0 0 0,19-18 0 0 0,0-1 0 0 0,-1-1 0 0 0,0 0 0 0 0,-38 17 0 0 0,-38 8 0 0 0,71-30 0 0 0,-1-1 0 0 0,-1-2 0 0 0,1 0 0 0 0,-1-1 0 0 0,0-2 0 0 0,1 0 0 0 0,-1-2 0 0 0,0 0 0 0 0,1-2 0 0 0,-1-1 0 0 0,1-1 0 0 0,-26-8 0 0 0,41 9 0 0 0,1 0 0 0 0,0 0 0 0 0,0 0 0 0 0,0-1 0 0 0,1 0 0 0 0,0-1 0 0 0,0 0 0 0 0,0 0 0 0 0,1 0 0 0 0,0-1 0 0 0,-10-14 0 0 0,-22-21 0 0 0,22 23 0 0 0,1 0 0 0 0,0-1 0 0 0,2-1 0 0 0,0 0 0 0 0,-13-30 0 0 0,-19-31 0 0 0,32 59 0 0 0,0-1 0 0 0,2 0 0 0 0,0 0 0 0 0,2-1 0 0 0,1 0 0 0 0,-8-41 0 0 0,8 29 0 0 0,-2 1 0 0 0,-14-38 0 0 0,-10-31 0 0 0,28 77 0 0 0,1-1 0 0 0,2 0 0 0 0,-1-44 0 0 0,4 67 0 0 0,1 0 0 0 0,-1 1 0 0 0,1-1 0 0 0,1 1 0 0 0,-1-1 0 0 0,1 1 0 0 0,0 0 0 0 0,0-1 0 0 0,0 1 0 0 0,1 0 0 0 0,0 1 0 0 0,4-7 0 0 0,9-15 0 0 0,1-1 0 0 0,3 2 0 0 0,0 0 0 0 0,1 1 0 0 0,1 1 0 0 0,42-33 0 0 0,-8 5 0 0 0,-44 40 0 0 0,1 1 0 0 0,1 0 0 0 0,24-13 0 0 0,-1 1 0 0 0,-24 15 0 0 0,1 0 0 0 0,-1 0 0 0 0,2 1 0 0 0,-1 1 0 0 0,16-4 0 0 0,40-15 0 0 0,-50 14 0 0 0,-15 7 0 0 0,0 0 0 0 0,0 1 0 0 0,0-1 0 0 0,0 1 0 0 0,0 1 0 0 0,1-1 0 0 0,-1 1 0 0 0,1 0 0 0 0,9-1 0 0 0,73-7 0 0 0,-72 6 0 0 0,1 0 0 0 0,-1 2 0 0 0,1 0 0 0 0,0 0 0 0 0,0 2 0 0 0,-1 0 0 0 0,1 1 0 0 0,0 1 0 0 0,-1 0 0 0 0,0 1 0 0 0,18 7 0 0 0,-12 1 0 0 0,-1 0 0 0 0,0 1 0 0 0,-1 2 0 0 0,22 19 0 0 0,-40-31 0 0 0,0-1 0 0 0,0 1 0 0 0,0-1 0 0 0,0 1 0 0 0,0 0 0 0 0,0 0 0 0 0,-1-1 0 0 0,1 1 0 0 0,-1 0 0 0 0,0 1 0 0 0,0-1 0 0 0,0 0 0 0 0,1 6 0 0 0,5 20 0 0 0,1-8 0 0 0,-2 0 0 0 0,-1 0 0 0 0,0 1 0 0 0,2 35 0 0 0,-7-46 0 0 0,1 0 0 0 0,-2 0 0 0 0,0 0 0 0 0,0 0 0 0 0,-1-1 0 0 0,0 1 0 0 0,-1 0 0 0 0,0-1 0 0 0,0 0 0 0 0,-1 0 0 0 0,-9 16 0 0 0,-7 10 0 0 0,11-20 0 0 0,0-1 0 0 0,0 1 0 0 0,-14 13 0 0 0,-13 18 0 0 0,29-37 0 0 0,0 0 0 0 0,-1-1 0 0 0,0 0 0 0 0,-14 12 0 0 0,-83 81 0 0 0,53-59 0 0 0,6-3 0 0 0,-2-1 0 0 0,-105 62 0 0 0,131-91 0 0 0,0-2 0 0 0,-1 0 0 0 0,0-1 0 0 0,-26 4 0 0 0,34-8 0 0 0,-1 0 0 0 0,0 0 0 0 0,0-2 0 0 0,0 0 0 0 0,0 0 0 0 0,0-2 0 0 0,-1 0 0 0 0,1-1 0 0 0,0-1 0 0 0,-21-6 0 0 0,29 5 0 0 0,0 0 0 0 0,1 0 0 0 0,-1-1 0 0 0,1 0 0 0 0,0-1 0 0 0,1 0 0 0 0,-1 0 0 0 0,1 0 0 0 0,0-1 0 0 0,1 0 0 0 0,-10-14 0 0 0,5 5 0 0 0,1 0 0 0 0,1-1 0 0 0,0 0 0 0 0,1 0 0 0 0,-4-20 0 0 0,-7-66 0 0 0,11 49 0 0 0,5 41 0 0 0,1 1 0 0 0,1-1 0 0 0,0 1 0 0 0,0-1 0 0 0,1 1 0 0 0,1-1 0 0 0,0 1 0 0 0,1 0 0 0 0,0 0 0 0 0,1 0 0 0 0,6-14 0 0 0,6 2 0 0 0,2 2 0 0 0,1-1 0 0 0,25-22 0 0 0,18-3 0 0 0,-52 39 0 0 0,1 1 0 0 0,-1 0 0 0 0,1 0 0 0 0,1 1 0 0 0,-1 1 0 0 0,1 0 0 0 0,1 0 0 0 0,-1 2 0 0 0,1-1 0 0 0,15-2 0 0 0,31-14 0 0 0,-35 14 0 0 0,0 0 0 0 0,0 1 0 0 0,40-4 0 0 0,-4 1 0 0 0,-25 6-204 0 0,1 1-1 0 0,-1 2 1 0 0,0 1 0 0 0,64 11 0 0 0,-84-10 94 0 0,19 4-2647 0 0,52 17-1 0 0,-53-13-1991 0 0,47 7-1 0 0,-64-14 3219 0 0,-14-2 1268 0 0,1 0 0 0 0,-1 0 0 0 0,1 0-1 0 0,0-1 1 0 0,-1 0 0 0 0,1 1 0 0 0,0-1-1 0 0,0 0 1 0 0,-1 0 0 0 0,1 0 0 0 0,0-1-1 0 0,0 1 1 0 0,-1-1 0 0 0,1 1-1 0 0,0-1 1 0 0,-1 0 0 0 0,1 0 0 0 0,-1 0-1 0 0,1 0 1 0 0,-1-1 0 0 0,0 1 0 0 0,1-1-1 0 0,2-2 1 0 0,6-11-327 0 0,0 0 0 0 0,0-2 0 0 0,-2 1 0 0 0,0-1 0 0 0,-1 0 0 0 0,-1-1 0 0 0,9-32 0 0 0,-6 21 365 0 0,11-28-420 0 0,-9-3-1354 0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7256 0 0,'-3'2'6912'0'0,"-3"4"-3544"0"0,-15 15-371 0 0,18-14-2163 0 0,0 0 1 0 0,1-1-1 0 0,0 1 0 0 0,0 0 1 0 0,-2 14-1 0 0,1 73 1364 0 0,3-65-1665 0 0,9 177 551 0 0,0-140-1068 0 0,0 59-1303 0 0,-9-121 1121 0 0,0-2 37 0 0,-1-1 0 0 0,1 0 1 0 0,0 1-1 0 0,0-1 1 0 0,0 1-1 0 0,0-1 1 0 0,0 0-1 0 0,0 1 0 0 0,0-1 1 0 0,1 0-1 0 0,-1 1 1 0 0,0-1-1 0 0,1 0 0 0 0,-1 1 1 0 0,1-1-1 0 0,0 0 1 0 0,-1 1-1 0 0,1-1 0 0 0,0 0 1 0 0,0 0-1 0 0,0 0 1 0 0,0 0-1 0 0,0 0 1 0 0,1 1-1 0 0,7-1-6499 0 0,1-8 3768 0 0,9-22 1914 0 0,-7 12-950 0 0,20-38-454 0 0,-22 35 1224 0 0,1 2 0 0 0,20-28 0 0 0,-2 19 237 0 0,15-18-179 0 0,-5-16 399 0 0,-29 43 612 0 0,0 1 0 0 0,2 0 0 0 0,19-22 1 0 0,18-24 214 0 0,-30 38 216 0 0,-1-2 1164 0 0,7-9 1352 0 0,-24 35-2469 0 0,0-1 1 0 0,0 1-1 0 0,0 0 1 0 0,0 0 0 0 0,0 0-1 0 0,0 0 1 0 0,1 0-1 0 0,-1 0 1 0 0,0 1-1 0 0,1-1 1 0 0,-1 0-1 0 0,1 1 1 0 0,-1-1 0 0 0,1 1-1 0 0,-1-1 1 0 0,1 1-1 0 0,-1 0 1 0 0,1-1-1 0 0,-1 1 1 0 0,3 0-1 0 0,-15 34 3657 0 0,4-10-3541 0 0,0-1 1 0 0,2 1 0 0 0,0 1 0 0 0,-1 36-1 0 0,2 114 679 0 0,4-145-938 0 0,1-22-227 0 0,0 0-1 0 0,0 1 0 0 0,1-1 1 0 0,0 0-1 0 0,1 1 1 0 0,0-1-1 0 0,0-1 0 0 0,1 1 1 0 0,0 0-1 0 0,0-1 1 0 0,0 0-1 0 0,1 0 0 0 0,1 0 1 0 0,8 9-1 0 0,3-2 67 0 0,0-1-1 0 0,1 0 0 0 0,27 13 1 0 0,-43-24-111 0 0,8 4 32 0 0,1 0 0 0 0,0 0 1 0 0,1-1-1 0 0,-1-1 0 0 0,1 0 1 0 0,20 4-1 0 0,-12-5-11 0 0,1 0 1 0 0,-1-2-1 0 0,34-1 0 0 0,-13-1 151 0 0,-40 1-168 0 0,0 0 0 0 0,-1 0 0 0 0,1 0 0 0 0,0-1 0 0 0,0 1 0 0 0,0 0 0 0 0,-1 0 0 0 0,1-1 0 0 0,0 1-1 0 0,-1-1 1 0 0,1 1 0 0 0,0-1 0 0 0,-1 1 0 0 0,1-1 0 0 0,0 1 0 0 0,-1-1 0 0 0,1 0 0 0 0,-1 1 0 0 0,1-1 0 0 0,-1 0 0 0 0,0 1 0 0 0,1-1 0 0 0,-1 0 0 0 0,0 0 0 0 0,1 1 0 0 0,-1-1 0 0 0,0 0 0 0 0,0 0 0 0 0,0 0 0 0 0,1 1 0 0 0,-1-1 0 0 0,0 0 0 0 0,0 0 0 0 0,0-1 0 0 0,0-1 26 0 0,0 0 1 0 0,-1-1 0 0 0,1 1 0 0 0,0 0 0 0 0,-1-1 0 0 0,0 1 0 0 0,1 0-1 0 0,-1 0 1 0 0,-2-4 0 0 0,-29-49 112 0 0,31 52-141 0 0,-1 1 0 0 0,0-1 0 0 0,-1 1 0 0 0,1 0-1 0 0,-1 0 1 0 0,1 0 0 0 0,-1 0 0 0 0,0 0 0 0 0,0 0-1 0 0,0 1 1 0 0,0 0 0 0 0,-7-4 0 0 0,-18-18 61 0 0,11-4-28 0 0,-60-34 19 0 0,44 27-1 0 0,24 25-48 0 0,1 0 0 0 0,-1 1-1 0 0,-1 0 1 0 0,0 0 0 0 0,-16-10 0 0 0,21 15-10 0 0,0 1 0 0 0,0-1 0 0 0,1 0 0 0 0,-1 0 0 0 0,1 0 0 0 0,0-1 0 0 0,0 1 0 0 0,1-1 0 0 0,-1 0 0 0 0,-2-7 0 0 0,-18-20 40 0 0,12 20-34 0 0,0 0 0 0 0,0-1-1 0 0,1-1 1 0 0,1 0-1 0 0,-14-23 1 0 0,19 27-8 0 0,1 0 1 0 0,0-1-1 0 0,1 1 0 0 0,0-1 1 0 0,1 0-1 0 0,0 0 1 0 0,0 1-1 0 0,1-1 0 0 0,1-13 1 0 0,1 17 11 0 0,1-1 0 0 0,0 1 0 0 0,1 0 0 0 0,0 0 1 0 0,0 0-1 0 0,0 1 0 0 0,1-1 0 0 0,-1 1 0 0 0,2-1 0 0 0,5-6 0 0 0,18-3 24 0 0,14-9 8 0 0,-41 23-41 0 0,3-2 4 0 0,0 0 0 0 0,0 0 0 0 0,1 0 0 0 0,-1 0 0 0 0,1 1 0 0 0,0-1 0 0 0,0 1 0 0 0,0 1 0 0 0,0-1 0 0 0,0 1 0 0 0,8-3 0 0 0,101-23 164 0 0,-103 26-138 0 0,-1 0-1 0 0,1 1 0 0 0,0 0 0 0 0,-1 1 1 0 0,1 0-1 0 0,0 1 0 0 0,-1 0 1 0 0,1 0-1 0 0,12 5 0 0 0,-19-5-24 0 0,-1-1-2 0 0,-1 1 0 0 0,1 0 0 0 0,0 0 1 0 0,0 0-1 0 0,-1 0 0 0 0,1 1 1 0 0,-1-1-1 0 0,1 0 0 0 0,-1 1 0 0 0,0 0 1 0 0,1 0-1 0 0,-1 0 0 0 0,0 0 0 0 0,0 0 1 0 0,0 0-1 0 0,0 0 0 0 0,-1 0 1 0 0,1 1-1 0 0,2 4 0 0 0,18 49 75 0 0,-13-36-39 0 0,-1 0 0 0 0,10 38 0 0 0,-14-31-40 0 0,0-1 1 0 0,-2 1-1 0 0,-1 0 0 0 0,-2 0 1 0 0,0 0-1 0 0,-8 43 1 0 0,-1-22-561 0 0,-2-1 1 0 0,-35 85-1 0 0,21-70-1299 0 0,24-58 1498 0 0,0 0-1 0 0,0 0 1 0 0,0 1 0 0 0,0-1 0 0 0,0 0 0 0 0,1 1-1 0 0,-2 8 1 0 0,1 16-5838 0 0,20-48 1214 0 0,20-56 40 0 0,-19 36 2985 0 0,31-49 0 0 0,-22 51 1036 0 0,-11-6-1202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5792 0 0,'0'-3'373'0'0,"1"1"-1"0"0,-1 0 1 0 0,1 0 0 0 0,-1 0 0 0 0,1 0 0 0 0,-1 0 0 0 0,1 0-1 0 0,0 0 1 0 0,0 0 0 0 0,0 0 0 0 0,0 0 0 0 0,2-1 0 0 0,-2 1-54 0 0,1 0 0 0 0,-1-1 0 0 0,0 1 1 0 0,0 0-1 0 0,0 0 0 0 0,0-1 0 0 0,0 1 1 0 0,0 0-1 0 0,-1-1 0 0 0,1 1 0 0 0,-1-1 1 0 0,1-2-1 0 0,-1 4-138 0 0,0 0 1 0 0,0 0-1 0 0,1 0 0 0 0,-1 0 1 0 0,0 0-1 0 0,1 0 0 0 0,-1 0 1 0 0,1 0-1 0 0,-1 0 1 0 0,1 1-1 0 0,-1-1 0 0 0,1 0 1 0 0,0 0-1 0 0,-1 1 0 0 0,1-1 1 0 0,0 0-1 0 0,0 1 0 0 0,-1-1 1 0 0,1 0-1 0 0,0 1 1 0 0,0-1-1 0 0,0 1 0 0 0,0 0 1 0 0,0-1-1 0 0,0 1 0 0 0,0 0 1 0 0,-1-1-1 0 0,1 1 1 0 0,0 0-1 0 0,0 0 0 0 0,0 0 1 0 0,0 0-1 0 0,4 0 3342 0 0,-5 0-3486 0 0,-1 0 1 0 0,1 1 0 0 0,0-1 0 0 0,0 0 0 0 0,0 0 0 0 0,0 0 0 0 0,0 0 0 0 0,0 0 0 0 0,0 1 0 0 0,1-1-1 0 0,-1 0 1 0 0,0 0 0 0 0,0 0 0 0 0,0 0 0 0 0,0 0 0 0 0,0 1 0 0 0,0-1 0 0 0,0 0 0 0 0,0 0 0 0 0,0 0-1 0 0,0 0 1 0 0,0 0 0 0 0,0 0 0 0 0,1 1 0 0 0,-1-1 0 0 0,0 0 0 0 0,0 0 0 0 0,0 0 0 0 0,0 0 0 0 0,0 0-1 0 0,0 0 1 0 0,1 0 0 0 0,-1 0 0 0 0,0 0 0 0 0,0 0 0 0 0,0 0 0 0 0,0 0 0 0 0,1 0 0 0 0,-1 0-1 0 0,0 0 1 0 0,0 0 0 0 0,0 0 0 0 0,0 0 0 0 0,0 0 0 0 0,1 0 0 0 0,-1 0 0 0 0,0 0 0 0 0,0 0 0 0 0,0 0-1 0 0,0 0 1 0 0,0 0 0 0 0,1 0 0 0 0,-1 0 0 0 0,0 0 0 0 0,0 0 0 0 0,0 0 0 0 0,0 0 0 0 0,0 0 0 0 0,0-1-1 0 0,1 1 1 0 0,-1 0 0 0 0,0 0 0 0 0,0 0 0 0 0,0 0 0 0 0,0-1 0 0 0,4 17 1366 0 0,-4-14-1291 0 0,4 10 199 0 0,0 1 0 0 0,-1-1 1 0 0,-1 1-1 0 0,0-1 0 0 0,-1 1 0 0 0,0 22 0 0 0,6 44 326 0 0,-4-51-551 0 0,-1-1 1 0 0,-1 1 0 0 0,-3 39-1 0 0,-1 10-131 0 0,-6 35-773 0 0,5-66-775 0 0,-1 8-4178 0 0,23-72-7753 0 0,23-66 7972 0 0,-37 55 2280 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76 142 2896 0 0,'-2'-1'8771'0'0,"2"1"-8714"0"0,0 0-1 0 0,0 0 0 0 0,0 0 1 0 0,0-1-1 0 0,0 1 1 0 0,-1 0-1 0 0,1 0 0 0 0,0 0 1 0 0,0 0-1 0 0,0 0 1 0 0,-1 0-1 0 0,1 0 0 0 0,0 0 1 0 0,0 0-1 0 0,0 0 1 0 0,-1 0-1 0 0,1 0 0 0 0,0 0 1 0 0,0 0-1 0 0,0 0 1 0 0,-1 0-1 0 0,1 0 0 0 0,0 0 1 0 0,0 0-1 0 0,0 1 1 0 0,0-1-1 0 0,-1 0 0 0 0,1 0 1 0 0,0 0-1 0 0,0 0 1 0 0,0 0-1 0 0,0 0 0 0 0,0 0 1 0 0,-1 1-1 0 0,1-1 1 0 0,0 0-1 0 0,0 0 0 0 0,0 0 1 0 0,0 0-1 0 0,0 1 1 0 0,0-1-1 0 0,0 0 0 0 0,-1 0 1 0 0,1 12 482 0 0,-1 0 0 0 0,-1 0 0 0 0,0 0 0 0 0,-7 22 0 0 0,-6 28 214 0 0,-12 170 1012 0 0,20-155-1120 0 0,3 87 0 0 0,4-138-551 0 0,15 22 77 0 0,-15-45-160 0 0,1-1-1 0 0,0 0 0 0 0,0 1 1 0 0,0-1-1 0 0,0 0 1 0 0,1 1-1 0 0,-1-1 1 0 0,1 0-1 0 0,-1 0 0 0 0,1 0 1 0 0,0 0-1 0 0,0 0 1 0 0,0-1-1 0 0,0 1 1 0 0,0 0-1 0 0,0-1 0 0 0,0 0 1 0 0,5 3-1 0 0,63-1 121 0 0,-64-5-114 0 0,-1 0 1 0 0,0-1-1 0 0,1 1 0 0 0,-1-1 1 0 0,0 0-1 0 0,0 0 0 0 0,0-1 1 0 0,-1 1-1 0 0,5-5 0 0 0,-5 2-10 0 0,-1 1-1 0 0,0-1 0 0 0,-1 0 0 0 0,1 0 1 0 0,-1 0-1 0 0,2-8 0 0 0,7-19 33 0 0,-4 15-22 0 0,0 1 23 0 0,0 0-1 0 0,16-28 0 0 0,-20 41-33 0 0,-1 0 0 0 0,0 0 0 0 0,0 0 0 0 0,0 0 1 0 0,-1 0-1 0 0,1 0 0 0 0,-1-1 0 0 0,0 1 0 0 0,0 0 1 0 0,-1-1-1 0 0,1-6 0 0 0,4-22 13 0 0,-1 14 12 0 0,0 0-1 0 0,-2 0 1 0 0,0-28 0 0 0,3-18 38 0 0,-1 4 27 0 0,-4-98 1 0 0,-3 58 154 0 0,8 81-18 0 0,-2 21 16 0 0,-2 14-171 0 0,17 99-29 0 0,-17-109-48 0 0,-1 0 0 0 0,1 0 0 0 0,0 0 1 0 0,0 0-1 0 0,1-1 0 0 0,-1 1 0 0 0,5 7 0 0 0,-3-7 1 0 0,-1 0 1 0 0,0 0 0 0 0,-1 0-1 0 0,1 0 1 0 0,-1 0-1 0 0,0 0 1 0 0,1 10 0 0 0,-1-10-6 0 0,0 0 0 0 0,1 0 0 0 0,-1 0 0 0 0,1-1 0 0 0,0 1 0 0 0,1-1 0 0 0,-1 1 0 0 0,6 7 0 0 0,9 19 34 0 0,-9-3 64 0 0,2 0 0 0 0,1 0 1 0 0,26 47-1 0 0,-26-54-36 0 0,34 55 299 0 0,-40-70-323 0 0,1 0-1 0 0,-1 0 0 0 0,1-1 0 0 0,0 0 0 0 0,1 0 1 0 0,-1 0-1 0 0,13 5 0 0 0,3 5 32 0 0,-11-9 4 0 0,1 0-1 0 0,-1 0 0 0 0,1-1 0 0 0,0-1 0 0 0,1 0 1 0 0,-1-1-1 0 0,1 0 0 0 0,-1-1 0 0 0,1 0 1 0 0,0-1-1 0 0,0 0 0 0 0,23-3 0 0 0,-31 2-42 0 0,0 0-4 0 0,0 0 0 0 0,-1 0-1 0 0,1-1 1 0 0,0 0 0 0 0,-1 0 0 0 0,1 0 0 0 0,0 0 0 0 0,-1-1-1 0 0,0 0 1 0 0,1 0 0 0 0,-1 0 0 0 0,0 0 0 0 0,0-1 0 0 0,0 0-1 0 0,0 0 1 0 0,0 0 0 0 0,-1 0 0 0 0,0 0 0 0 0,1-1 0 0 0,-1 1 0 0 0,0-1-1 0 0,3-6 1 0 0,-5 9-18 0 0,-1-1 0 0 0,1 1 1 0 0,0 0-1 0 0,0 0 0 0 0,0-1 0 0 0,0 1 0 0 0,0 0 0 0 0,0 0 0 0 0,0 0 1 0 0,1 0-1 0 0,-1 0 0 0 0,0 0 0 0 0,1 1 0 0 0,-1-1 0 0 0,0 0 0 0 0,2 0 1 0 0,10-7 26 0 0,-5-10-6 0 0,0-7 24 0 0,0 15-24 0 0,-7 8-19 0 0,1 1 1 0 0,0-1-1 0 0,-1 0 0 0 0,1 0 0 0 0,-1 0 1 0 0,0 0-1 0 0,1 0 0 0 0,-1 0 1 0 0,0 0-1 0 0,0 0 0 0 0,-1-1 1 0 0,1 1-1 0 0,1-4 0 0 0,1-12 42 0 0,3-8 30 0 0,-2-1 0 0 0,2-40 0 0 0,-6 41-52 0 0,2 14-26 0 0,-2 1 0 0 0,0-1-1 0 0,0 0 1 0 0,-1 1-1 0 0,0-1 1 0 0,-1 0-1 0 0,-1 1 1 0 0,0-1 0 0 0,0 1-1 0 0,-1 0 1 0 0,-10-20-1 0 0,-33-77-286 0 0,47 107 276 0 0,-1 0 0 0 0,1 0 1 0 0,0 0-1 0 0,-1 0 1 0 0,1 1-1 0 0,-1-1 1 0 0,1 0-1 0 0,-1 0 1 0 0,0 1-1 0 0,1-1 1 0 0,-1 0-1 0 0,0 1 0 0 0,1-1 1 0 0,-1 1-1 0 0,0-1 1 0 0,0 1-1 0 0,0-1 1 0 0,1 1-1 0 0,-1-1 1 0 0,0 1-1 0 0,-1-1 1 0 0,1 1-1 0 0,0 0-1 0 0,0 0 1 0 0,1-1 0 0 0,-1 1 0 0 0,0 0 0 0 0,1-1 0 0 0,-1 1 0 0 0,1 0 0 0 0,-1-1 0 0 0,0 1 0 0 0,1-1 0 0 0,-1 1 0 0 0,1-1 0 0 0,-1 1 0 0 0,1-1 0 0 0,-1 0 0 0 0,1 1 0 0 0,0-1 0 0 0,-1 0 0 0 0,1 1 0 0 0,0-1 0 0 0,0 0 0 0 0,-1 1 0 0 0,1-1 0 0 0,0 0 0 0 0,0 0 0 0 0,0 1 0 0 0,0-1 0 0 0,0-1 0 0 0,-3-4-247 0 0,1 0-1 0 0,-1-1 1 0 0,-1 1 0 0 0,1 0 0 0 0,-1 1-1 0 0,0-1 1 0 0,0 1 0 0 0,-9-9-1 0 0,11 11-267 0 0,-1 0-1 0 0,0 1 1 0 0,0-1-1 0 0,0 1 1 0 0,0 0-1 0 0,0 0 0 0 0,0 0 1 0 0,-1 0-1 0 0,1 1 1 0 0,-1-1-1 0 0,-3 0 0 0 0,-10-3-4420 0 0,-7-1-895 0 0,-5 1 2409 0 0,20 4 1004 0 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7808 0 0,'-6'4'6416'0'0,"-8"6"-3998"0"0,-2 9-576 0 0,13-16-1603 0 0,0-1-1 0 0,1 1 0 0 0,0 0 1 0 0,-1-1-1 0 0,1 1 1 0 0,0 0-1 0 0,0 0 1 0 0,-2 5-1 0 0,-6 15 387 0 0,1 1 1 0 0,0 0-1 0 0,2 1 0 0 0,1 0 1 0 0,1 0-1 0 0,-2 33 0 0 0,3 17-147 0 0,2-52-307 0 0,0 0 0 0 0,2-1-1 0 0,1 1 1 0 0,6 40 0 0 0,5 31 209 0 0,-10-62-233 0 0,11 43 0 0 0,-5-38-100 0 0,-3-11-8 0 0,2 0-1 0 0,0-1 0 0 0,2 1 0 0 0,12 25 0 0 0,-20-49-35 0 0,1 1-1 0 0,-1-1 1 0 0,0 1 0 0 0,0-1-1 0 0,0 1 1 0 0,0 0 0 0 0,0 0-1 0 0,0-1 1 0 0,-1 1 0 0 0,1 5-1 0 0,7 24-20 0 0,1-4-83 0 0,10 19-276 0 0,-17-45 256 0 0,-1 1 0 0 0,1-1 0 0 0,0 0 0 0 0,0 0 0 0 0,0 0 0 0 0,0 0 0 0 0,0-1 0 0 0,0 1 0 0 0,1 0 0 0 0,-1-1 0 0 0,1 0 0 0 0,-1 1 0 0 0,1-1 0 0 0,-1 0 0 0 0,1 0 0 0 0,4 1 0 0 0,-2-1-210 0 0,-1 0 0 0 0,0 0 0 0 0,0 0 0 0 0,1-1 0 0 0,-1 1 0 0 0,0-1 0 0 0,1 0 0 0 0,-1 0-1 0 0,1-1 1 0 0,-1 1 0 0 0,0-1 0 0 0,0 0 0 0 0,1 0 0 0 0,-1 0 0 0 0,0-1 0 0 0,0 0 0 0 0,0 1 0 0 0,0-1 0 0 0,0-1 0 0 0,-1 1-1 0 0,1 0 1 0 0,-1-1 0 0 0,1 0 0 0 0,-1 0 0 0 0,0 0 0 0 0,0 0 0 0 0,4-6 0 0 0,42-52-3247 0 0,165-182-5085 0 0,-166 199 6287 0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233 102 3552 0 0,'0'-9'1012'0'0,"1"1"190"0"0,-1 1 0 0 0,0 0 0 0 0,-1-1 0 0 0,0 1-1 0 0,0 0 1 0 0,-4-12 0 0 0,4 17-969 0 0,0 0 0 0 0,0 0 0 0 0,0 0 0 0 0,0 1 0 0 0,0-1 0 0 0,-1 0 0 0 0,1 1 0 0 0,-1-1 0 0 0,1 1 0 0 0,-1-1 0 0 0,0 1 1 0 0,1 0-1 0 0,-1 0 0 0 0,0 0 0 0 0,0 0 0 0 0,0 0 0 0 0,0 0 0 0 0,0 0 0 0 0,0 1 0 0 0,0-1 0 0 0,0 1 0 0 0,0-1 0 0 0,0 1 0 0 0,0 0 0 0 0,0 0 0 0 0,0 0 0 0 0,-4 0 0 0 0,-4 0 144 0 0,0 0-1 0 0,1 1 1 0 0,-1 0 0 0 0,0 0 0 0 0,1 1-1 0 0,-15 4 1 0 0,18-3-258 0 0,1 0 0 0 0,-1 0 0 0 0,1 0 0 0 0,0 1 0 0 0,0-1 0 0 0,0 1 0 0 0,0 0 0 0 0,1 1 0 0 0,-1-1 0 0 0,1 1 0 0 0,-6 9 0 0 0,6-8-67 0 0,1 1-1 0 0,-1 0 1 0 0,1 0-1 0 0,0 0 1 0 0,1 1-1 0 0,0-1 1 0 0,0 1-1 0 0,1-1 1 0 0,-1 1-1 0 0,1 8 1 0 0,0 0 25 0 0,1 0 0 0 0,1 0 0 0 0,5 30 0 0 0,23 31 328 0 0,-28-74-392 0 0,1 1 1 0 0,-1-1-1 0 0,1 0 0 0 0,-1 0 0 0 0,1 0 0 0 0,0 0 0 0 0,0 0 1 0 0,1 0-1 0 0,-1-1 0 0 0,3 3 0 0 0,-3-2 1 0 0,1-1-1 0 0,-1 1 0 0 0,0 0 1 0 0,0 0-1 0 0,0-1 0 0 0,0 1 1 0 0,0 0-1 0 0,-1 1 1 0 0,1-1-1 0 0,0 3 0 0 0,1 1 37 0 0,1-1-1 0 0,-1 0 0 0 0,1 0 1 0 0,0 0-1 0 0,1 0 0 0 0,-1-1 1 0 0,8 7-1 0 0,-7-7 10 0 0,1 1 1 0 0,-1 0-1 0 0,0 0 1 0 0,0 1-1 0 0,-1-1 0 0 0,0 1 1 0 0,0 0-1 0 0,4 11 1 0 0,-5-12-10 0 0,-1 0 0 0 0,1 0 1 0 0,0-1-1 0 0,1 1 1 0 0,7 9-1 0 0,18 29 414 0 0,-4 2-82 0 0,-15-31-239 0 0,-1 1 1 0 0,-1 0-1 0 0,0 0 1 0 0,-1 1 0 0 0,-1 0-1 0 0,4 19 1 0 0,0 30 528 0 0,-10-57-581 0 0,1 28 199 0 0,-1-36-283 0 0,0 0 0 0 0,1 0-1 0 0,-2 0 1 0 0,1 0 0 0 0,0 0-1 0 0,0 0 1 0 0,0 0 0 0 0,0 0-1 0 0,-1 0 1 0 0,1 0 0 0 0,0 0-1 0 0,-1 0 1 0 0,1 0 0 0 0,-1 0-1 0 0,1 0 1 0 0,-1 0 0 0 0,1 0-1 0 0,-1-1 1 0 0,0 1-1 0 0,0 0 1 0 0,1 0 0 0 0,-1-1-1 0 0,0 1 1 0 0,0 0 0 0 0,0-1-1 0 0,-1 2 1 0 0,-29 10 15 0 0,26-10-82 0 0,0 1 1 0 0,0-1-1 0 0,0 0 0 0 0,-1 0 0 0 0,1 0 0 0 0,0-1 1 0 0,-1 0-1 0 0,0 0 0 0 0,-8 0 0 0 0,10-1-128 0 0,-1 0 0 0 0,0 0-1 0 0,1 0 1 0 0,-1-1 0 0 0,0 0-1 0 0,1 0 1 0 0,-1 0 0 0 0,1-1-1 0 0,0 0 1 0 0,-1 1 0 0 0,1-1 0 0 0,-5-4-1 0 0,1 0-513 0 0,1 0-1 0 0,0-1 1 0 0,0 0 0 0 0,-10-14-1 0 0,11 12-127 0 0,0 0 0 0 0,0-1 0 0 0,1 0 0 0 0,1 0-1 0 0,-1-1 1 0 0,1 1 0 0 0,1-1 0 0 0,0 0 0 0 0,1 0 0 0 0,0 0-1 0 0,1 0 1 0 0,0 0 0 0 0,0-12 0 0 0,1 4-119 0 0,2 0 1 0 0,-1 1 0 0 0,2 0-1 0 0,1-1 1 0 0,0 1-1 0 0,1 0 1 0 0,9-21-1 0 0,10-4-2016 0 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5256 0 0,'12'-15'6137'0'0,"-10"14"-5882"0"0,0 1 1 0 0,-1-1 0 0 0,1 0-1 0 0,0 1 1 0 0,-1-1-1 0 0,1 1 1 0 0,0 0-1 0 0,-1-1 1 0 0,1 1-1 0 0,0 0 1 0 0,0 0-1 0 0,0 0 1 0 0,-1 0-1 0 0,1 1 1 0 0,0-1-1 0 0,0 0 1 0 0,-1 1-1 0 0,1-1 1 0 0,0 1-1 0 0,-1-1 1 0 0,1 1-1 0 0,-1 0 1 0 0,1 0-1 0 0,-1 0 1 0 0,3 2-1 0 0,1 1 310 0 0,-1 1-1 0 0,0-1 0 0 0,0 1 0 0 0,-1 0 1 0 0,6 10-1 0 0,5 7-33 0 0,-6-13-236 0 0,-6-7-232 0 0,-1 0 0 0 0,1 0 0 0 0,-1 0 0 0 0,1 0 1 0 0,-1 0-1 0 0,0 0 0 0 0,1 0 0 0 0,-1 1 0 0 0,0-1 1 0 0,0 0-1 0 0,-1 1 0 0 0,1-1 0 0 0,-1 1 0 0 0,1-1 1 0 0,-1 1-1 0 0,1 3 0 0 0,25 98 1493 0 0,-17-42-867 0 0,-1 0 286 0 0,1 72 1 0 0,-9-116-857 0 0,1 0-21 0 0,-1 1 1 0 0,-1-1-1 0 0,-1 0 1 0 0,0 1-1 0 0,-2-1 0 0 0,-6 23 1 0 0,5-24-59 0 0,1 1 1 0 0,0 0-1 0 0,2-1 1 0 0,0 1-1 0 0,1 31 0 0 0,38-89-150 0 0,-32 31 127 0 0,1 0 1 0 0,1 0 0 0 0,-1 0-1 0 0,2 1 1 0 0,-1 0 0 0 0,16-12-1 0 0,63-42-7 0 0,-71 52 18 0 0,-10 6-11 0 0,0 0 1 0 0,0 0 0 0 0,1 1 0 0 0,-1 0 0 0 0,1 0 0 0 0,0 1 0 0 0,-1-1 0 0 0,1 1-1 0 0,0 1 1 0 0,0-1 0 0 0,1 1 0 0 0,-1 0 0 0 0,0 0 0 0 0,0 1 0 0 0,8 0-1 0 0,-12-1 4 0 0,0 1 0 0 0,1 0 0 0 0,-1 0 0 0 0,0 0-1 0 0,1 1 1 0 0,-1-1 0 0 0,0 0 0 0 0,0 1 0 0 0,1-1-1 0 0,-1 1 1 0 0,0 0 0 0 0,0 0 0 0 0,0 0 0 0 0,0 0-1 0 0,0 0 1 0 0,0 0 0 0 0,0 1 0 0 0,0-1 0 0 0,-1 1-1 0 0,1-1 1 0 0,0 1 0 0 0,-1 0 0 0 0,1 0 0 0 0,-1-1-1 0 0,0 1 1 0 0,1 0 0 0 0,-1 0 0 0 0,0 0 0 0 0,0 0-1 0 0,0 1 1 0 0,-1-1 0 0 0,1 0 0 0 0,0 0 0 0 0,-1 3-1 0 0,3 3 38 0 0,-1-1-1 0 0,1 1 0 0 0,0-1 1 0 0,0 0-1 0 0,1 0 0 0 0,-1-1 1 0 0,11 13-1 0 0,-13-16-31 0 0,1-1 0 0 0,-1 0-1 0 0,0 1 1 0 0,0-1 0 0 0,0 1-1 0 0,0-1 1 0 0,0 1 0 0 0,0 0 0 0 0,-1-1-1 0 0,1 1 1 0 0,-1 0 0 0 0,0 0 0 0 0,0 4-1 0 0,-1 46 430 0 0,0-31-305 0 0,1-20-124 0 0,-1 1 1 0 0,1 0-1 0 0,0 0 0 0 0,-1 0 0 0 0,0-1 0 0 0,1 1 0 0 0,-1 0 0 0 0,0 0 0 0 0,0-1 0 0 0,-1 1 0 0 0,1-1 0 0 0,-1 1 1 0 0,1-1-1 0 0,-1 0 0 0 0,0 1 0 0 0,1-1 0 0 0,-4 3 0 0 0,-41 25 39 0 0,38-26-44 0 0,-2 1-58 0 0,0 0-1 0 0,0-1 1 0 0,0-1-1 0 0,0 0 0 0 0,0 0 1 0 0,-1-1-1 0 0,1 0 1 0 0,-1-1-1 0 0,0 0 1 0 0,-13-1-1 0 0,-55 3-2190 0 0,78-3 2157 0 0,0 0 0 0 0,0 0 0 0 0,1 0 0 0 0,-1 0 0 0 0,0 0 0 0 0,0 0 0 0 0,0-1 0 0 0,1 1 0 0 0,-1 0 0 0 0,0-1 1 0 0,0 1-1 0 0,1 0 0 0 0,-1-1 0 0 0,0 1 0 0 0,1-1 0 0 0,-1 1 0 0 0,0-1 0 0 0,1 1 0 0 0,-1-1 0 0 0,1 0 0 0 0,-1 1 0 0 0,0-2 0 0 0,0 1-46 0 0,1 0 0 0 0,-1 0 0 0 0,1 1 0 0 0,-1-1-1 0 0,1 0 1 0 0,-1 1 0 0 0,0-1 0 0 0,0 0 0 0 0,1 1 0 0 0,-1-1 0 0 0,0 1 0 0 0,0-1 0 0 0,0 1 0 0 0,1 0-1 0 0,-1-1 1 0 0,0 1 0 0 0,0 0 0 0 0,0 0 0 0 0,0-1 0 0 0,0 1 0 0 0,0 0 0 0 0,0 0 0 0 0,-1 0 0 0 0,2 0-39 0 0,-1 0 0 0 0,0 0 0 0 0,1 0 0 0 0,-1-1 1 0 0,0 1-1 0 0,1 0 0 0 0,-1 0 0 0 0,1-1 1 0 0,-1 1-1 0 0,0 0 0 0 0,1-1 0 0 0,-1 1 0 0 0,1 0 1 0 0,-1-1-1 0 0,1 1 0 0 0,-1-1 0 0 0,1 1 0 0 0,-1-1 1 0 0,1 1-1 0 0,0-1 0 0 0,-1 0 0 0 0,1 1 1 0 0,0-1-1 0 0,-1 1 0 0 0,1-1 0 0 0,0 0 0 0 0,0 1 1 0 0,0-1-1 0 0,0 0 0 0 0,-1 1 0 0 0,1-1 0 0 0,0 0 1 0 0,0 0-1 0 0,1-26-2354 0 0,0 22 2143 0 0,-1 3 201 0 0,0 1-1 0 0,1-1 1 0 0,-1 0-1 0 0,1 1 1 0 0,-1-1-1 0 0,1 1 1 0 0,0-1-1 0 0,-1 1 1 0 0,1-1-1 0 0,0 1 1 0 0,0-1-1 0 0,0 1 1 0 0,0 0-1 0 0,1-1 0 0 0,-1 1 1 0 0,0 0-1 0 0,0 0 1 0 0,1 0-1 0 0,-1 0 1 0 0,1 0-1 0 0,-1 0 1 0 0,1 1-1 0 0,-1-1 1 0 0,4-1-1 0 0,11-9-1289 0 0,-4-16-371 0 0,15 9-49 0 0,-10-14 226 0 0,15 12-60 0 0,-3-12-1251 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27 5904 0 0,'-5'-3'8783'0'0,"-1"-5"-6561"0"0,5 7-1979 0 0,-1-1-1 0 0,1 1 1 0 0,-1 0 0 0 0,1 0 0 0 0,-1-1-1 0 0,0 1 1 0 0,1 0 0 0 0,-1 0 0 0 0,0 0-1 0 0,0 1 1 0 0,0-1 0 0 0,1 0-1 0 0,-1 1 1 0 0,0-1 0 0 0,0 1 0 0 0,0 0-1 0 0,0 0 1 0 0,0 0 0 0 0,0 0 0 0 0,0 0-1 0 0,0 0 1 0 0,0 0 0 0 0,0 0 0 0 0,0 1-1 0 0,0-1 1 0 0,-3 2 0 0 0,1-1-32 0 0,-1 0 0 0 0,1 1 0 0 0,0 0 0 0 0,-1 0 0 0 0,1 0 0 0 0,0 0-1 0 0,0 0 1 0 0,0 1 0 0 0,1 0 0 0 0,-5 4 0 0 0,-17 16 330 0 0,-6 9-152 0 0,-10 28-4 0 0,30-46-334 0 0,1 0-1 0 0,1 1 1 0 0,0 0 0 0 0,-8 19-1 0 0,14-26-33 0 0,-1-1-1 0 0,0 0 1 0 0,0 1-1 0 0,-12 12 1 0 0,13-17-14 0 0,0 1 0 0 0,0-1 0 0 0,0 1 0 0 0,0 0 0 0 0,1 1 0 0 0,0-1 0 0 0,0 0-1 0 0,0 0 1 0 0,0 1 0 0 0,0-1 0 0 0,1 1 0 0 0,0 0 0 0 0,-1 9 0 0 0,-6 19-25 0 0,-3 18 53 0 0,10-49-36 0 0,1 0 0 0 0,0-1 0 0 0,0 1 0 0 0,0 0 0 0 0,1 0 0 0 0,-1-1 0 0 0,0 1 0 0 0,1 0 0 0 0,-1-1 0 0 0,1 1 0 0 0,-1 0 0 0 0,1-1 1 0 0,0 1-1 0 0,-1-1 0 0 0,1 1 0 0 0,0-1 0 0 0,0 1 0 0 0,0-1 0 0 0,1 0 0 0 0,-1 1 0 0 0,0-1 0 0 0,0 0 0 0 0,1 0 0 0 0,2 2 0 0 0,-1-2-7 0 0,0 1 0 0 0,0-1 0 0 0,1 0-1 0 0,-1 0 1 0 0,0-1 0 0 0,1 1 0 0 0,-1-1-1 0 0,1 0 1 0 0,-1 0 0 0 0,0 0-1 0 0,1 0 1 0 0,-1 0 0 0 0,1-1 0 0 0,-1 1-1 0 0,0-1 1 0 0,1 0 0 0 0,2-2-1 0 0,55-26-171 0 0,-52 24 179 0 0,8-4-8 0 0,26-16-67 0 0,-6-14 25 0 0,-36 38 54 0 0,1-1-1 0 0,0 1 1 0 0,-1 0 0 0 0,1-1-1 0 0,-1 1 1 0 0,1-1 0 0 0,-1 0-1 0 0,0 1 1 0 0,0-1 0 0 0,1 0-1 0 0,-1 0 1 0 0,0 0 0 0 0,1-3-1 0 0,4-7-6 0 0,11-5 16 0 0,-15 15-1 0 0,1 0 1 0 0,-1 0-1 0 0,0 0 1 0 0,1-1 0 0 0,-1 1-1 0 0,0-1 1 0 0,-1 1-1 0 0,1-1 1 0 0,0 0 0 0 0,-1 0-1 0 0,1 0 1 0 0,-1 0-1 0 0,0 0 1 0 0,1-5 0 0 0,9-22 52 0 0,-9 24-40 0 0,1 0 0 0 0,-1-1 0 0 0,0 1 0 0 0,0 0 0 0 0,-1-1 1 0 0,0 0-1 0 0,1-8 0 0 0,-2-51 232 0 0,0 62-207 0 0,0 0 0 0 0,1 0 1 0 0,0 0-1 0 0,0 0 0 0 0,0 0 1 0 0,0 0-1 0 0,1 0 0 0 0,0 1 1 0 0,-1-1-1 0 0,5-5 0 0 0,-5 9 217 0 0,-1 41 126 0 0,14 32-59 0 0,-5 23 43 0 0,-5 60 172 0 0,10-24-75 0 0,-14 18 221 0 0,0-147-677 0 0,0 0-1 0 0,0 0 1 0 0,-1 0 0 0 0,1 0 0 0 0,0 0 0 0 0,-1 0 0 0 0,0 0-1 0 0,0 0 1 0 0,-2 4 0 0 0,2-4-1 0 0,0 0 0 0 0,0 0-1 0 0,0 0 1 0 0,0 0 0 0 0,0 0-1 0 0,1 0 1 0 0,-1 0 0 0 0,1 1-1 0 0,0 4 1 0 0,0 6 34 0 0,-1 0 1 0 0,0-1-1 0 0,-1 1 0 0 0,-1-1 1 0 0,0 1-1 0 0,-1-1 1 0 0,0 0-1 0 0,-1 0 0 0 0,0-1 1 0 0,-1 1-1 0 0,-1-1 0 0 0,-14 21 1 0 0,-2-13-26 0 0,0-2-76 0 0,16-13-94 0 0,0 0 0 0 0,-1-1 1 0 0,0 1-1 0 0,0-2 0 0 0,0 1 0 0 0,0-1 0 0 0,0 0 0 0 0,-1-1 0 0 0,0 0 0 0 0,1-1 0 0 0,-1 1 0 0 0,0-2 0 0 0,-9 1 0 0 0,15-1-92 0 0,0-1 0 0 0,1 1 0 0 0,-1 0-1 0 0,0-1 1 0 0,0 0 0 0 0,0 0 0 0 0,1 0 0 0 0,-1 0-1 0 0,0 0 1 0 0,1 0 0 0 0,-1-1 0 0 0,1 1 0 0 0,-1-1-1 0 0,1 0 1 0 0,0 0 0 0 0,0 0 0 0 0,0 0 0 0 0,0 0-1 0 0,0 0 1 0 0,0 0 0 0 0,0-1 0 0 0,1 1 0 0 0,-1-1 0 0 0,1 1-1 0 0,0-1 1 0 0,0 0 0 0 0,0 1 0 0 0,0-1 0 0 0,-1-3-1 0 0,1 1-279 0 0,0 0-1 0 0,0-1 0 0 0,1 1 0 0 0,-1 0 0 0 0,1 0 0 0 0,0-1 0 0 0,0 1 0 0 0,1 0 1 0 0,-1 0-1 0 0,1 0 0 0 0,1-1 0 0 0,-1 1 0 0 0,1 0 0 0 0,-1 1 0 0 0,1-1 0 0 0,4-6 1 0 0,0 1-95 0 0,4-6-733 0 0,1 0 0 0 0,0 0 0 0 0,20-20 0 0 0,-9 12 21 0 0,17-13-945 0 0,-1 23-850 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7560 0 0,'0'87'11651'0'0,"0"-3"-7347"0"0,9-23-2960 0 0,-9 130-959 0 0,0-151-5444 0 0,0 1-5186 0 0,8-55 6870 0 0,3-57-990 0 0,2 38 2349 0 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4744 0 0,'0'0'9150'0'0,"0"10"-2769"0"0,0 13-4551 0 0,9 63 547 0 0,0 5-1249 0 0,0 119-160 0 0,-9 28-339 0 0,-9-130-625 0 0,9-108-4 0 0,0 1 0 0 0,0-1 0 0 0,0 0 0 0 0,0 1 0 0 0,0-1 0 0 0,0 0 0 0 0,0 0 0 0 0,0 1 0 0 0,0-1 0 0 0,0 0 0 0 0,1 1 0 0 0,-1-1 0 0 0,0 0 0 0 0,0 0 0 0 0,0 1 0 0 0,0-1 0 0 0,0 0 0 0 0,1 0 0 0 0,-1 1 0 0 0,0-1 0 0 0,0 0 0 0 0,0 0 0 0 0,1 0 0 0 0,-1 1 0 0 0,0-1 0 0 0,0 0 0 0 0,1 0 0 0 0,-1 0 0 0 0,0 0 0 0 0,1 0 0 0 0,-1 1 0 0 0,0-1 0 0 0,0 0 0 0 0,1 0 0 0 0,-1 0 0 0 0,0 0 0 0 0,1 0 0 0 0,-1 0 0 0 0,0 0 0 0 0,0 0 0 0 0,1 0 0 0 0,-1 0 0 0 0,0 0 0 0 0,1 0 0 0 0,-1 0 0 0 0,0 0 0 0 0,1-1 0 0 0,-1 1 0 0 0,0 0 0 0 0,0 0 0 0 0,1 0 0 0 0,-1 0 0 0 0,0 0 0 0 0,0-1 0 0 0,1 1 0 0 0,-1 0 0 0 0,0 0 0 0 0,0 0 0 0 0,0-1 0 0 0,1 1 0 0 0,14-16 20 0 0,-11 9-17 0 0,-1 0-1 0 0,1 0 0 0 0,-1 1 1 0 0,2-1-1 0 0,-1 1 0 0 0,1 0 0 0 0,6-6 1 0 0,-9 11-4 0 0,-1-1 0 0 0,0 1 0 0 0,0 0 0 0 0,0 0 0 0 0,0-1 0 0 0,0 1 0 0 0,0-1 0 0 0,0 1 0 0 0,0-1 0 0 0,0 1 0 0 0,-1-1 0 0 0,1 0 0 0 0,0-2 0 0 0,6-11-10 0 0,2 7 20 0 0,1 1 1 0 0,-1 0 0 0 0,1 0 0 0 0,19-9 0 0 0,25 1 136 0 0,-51 15-126 0 0,-1-1 0 0 0,1 1 0 0 0,-1-1-1 0 0,1 1 1 0 0,-1 0 0 0 0,1 0 0 0 0,-1 0-1 0 0,1 1 1 0 0,-1-1 0 0 0,1 1 0 0 0,-1-1-1 0 0,1 1 1 0 0,-1 0 0 0 0,0 0 0 0 0,1 0 0 0 0,-1 0-1 0 0,0 0 1 0 0,0 0 0 0 0,0 1 0 0 0,0-1-1 0 0,3 3 1 0 0,20 24 392 0 0,-21-24-327 0 0,1 0 1 0 0,-1 1 0 0 0,0 0 0 0 0,0 0 0 0 0,-1 0 0 0 0,1 0 0 0 0,-1 1 0 0 0,0-1 0 0 0,3 10 0 0 0,-2 3 276 0 0,-1 1 1 0 0,0-1 0 0 0,-2 1-1 0 0,-1 31 1 0 0,0-35-136 0 0,-1-9-200 0 0,-1 0 0 0 0,0-1 1 0 0,0 1-1 0 0,0 0 0 0 0,-1-1 1 0 0,1 1-1 0 0,-1-1 0 0 0,-1 0 1 0 0,1 0-1 0 0,-1 0 0 0 0,0 0 1 0 0,0-1-1 0 0,-9 8 0 0 0,-1-4-93 0 0,13-7 42 0 0,0 1 0 0 0,-1-1-1 0 0,1 0 1 0 0,-1 0-1 0 0,1 0 1 0 0,-1 0-1 0 0,1 0 1 0 0,-1-1-1 0 0,0 1 1 0 0,1 0-1 0 0,-1-1 1 0 0,-2 1-1 0 0,-16 3-334 0 0,-7 0-1348 0 0,6-2-2513 0 0,20-2 4071 0 0,1-1-1 0 0,0 1 1 0 0,-1 0 0 0 0,1 0-1 0 0,-1 0 1 0 0,1 0 0 0 0,0 0-1 0 0,-1 0 1 0 0,1 0-1 0 0,0-1 1 0 0,0 1 0 0 0,-1 0-1 0 0,1 0 1 0 0,0 0 0 0 0,-1-1-1 0 0,1 1 1 0 0,0 0 0 0 0,0 0-1 0 0,-1-1 1 0 0,1 1 0 0 0,0 0-1 0 0,0 0 1 0 0,0-1 0 0 0,-1 1-1 0 0,1 0 1 0 0,0-1 0 0 0,0 1-1 0 0,0 0 1 0 0,0-1 0 0 0,0 1-1 0 0,0-1 1 0 0,0 1 0 0 0,0 0-1 0 0,0-1 1 0 0,0 1 0 0 0,0 0-1 0 0,0-1 1 0 0,3-21-4864 0 0,12-16-66 0 0,-15 37 5076 0 0,1-2-297 0 0,1 0 1 0 0,-1 0-1 0 0,1 0 0 0 0,0 0 1 0 0,0 0-1 0 0,0 1 1 0 0,0-1-1 0 0,0 1 0 0 0,0-1 1 0 0,1 1-1 0 0,3-3 0 0 0,3-2-704 0 0,0-5-2552 0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387 303 3960 0 0,'-4'0'2790'0'0,"-2"1"-1831"0"0,0 0 0 0 0,0 0 0 0 0,0 1-1 0 0,0 0 1 0 0,0 0 0 0 0,0 0-1 0 0,0 1 1 0 0,1 0 0 0 0,-1 0-1 0 0,1 0 1 0 0,-7 6 0 0 0,6-5-574 0 0,1 0 1 0 0,0 1 0 0 0,-1 0-1 0 0,1 0 1 0 0,1 0-1 0 0,-1 0 1 0 0,1 1 0 0 0,0 0-1 0 0,0 0 1 0 0,-5 12 0 0 0,2-3 17 0 0,-1-1 0 0 0,0 0 0 0 0,0 0 0 0 0,-13 14 0 0 0,-21 34 462 0 0,1 5-349 0 0,16-9-272 0 0,16-41-192 0 0,2 1 0 0 0,-11 33 0 0 0,-2 7 98 0 0,14-45-77 0 0,1 1-1 0 0,1-1 0 0 0,-4 20 1 0 0,3-7 50 0 0,2-14-95 0 0,1-1 0 0 0,1 1-1 0 0,-1 21 1 0 0,3-30-26 0 0,-1 0 0 0 0,0 0 0 0 0,1 0 0 0 0,-1 0 0 0 0,1 0 0 0 0,0 0 0 0 0,0 0 0 0 0,0 0 0 0 0,1-1 0 0 0,-1 1 0 0 0,1 0 1 0 0,-1-1-1 0 0,1 1 0 0 0,0-1 0 0 0,0 1 0 0 0,0-1 0 0 0,0 0 0 0 0,5 4 0 0 0,-4-5-5 0 0,0 1 1 0 0,0-1-1 0 0,0 0 1 0 0,0 0-1 0 0,0 0 1 0 0,1 0-1 0 0,-1 0 1 0 0,0-1-1 0 0,1 0 0 0 0,-1 1 1 0 0,0-1-1 0 0,1 0 1 0 0,-1-1-1 0 0,0 1 1 0 0,0-1-1 0 0,1 1 1 0 0,-1-1-1 0 0,0 0 1 0 0,0 0-1 0 0,0 0 1 0 0,0-1-1 0 0,0 1 0 0 0,0-1 1 0 0,0 1-1 0 0,0-1 1 0 0,0 0-1 0 0,-1 0 1 0 0,1-1-1 0 0,-1 1 1 0 0,3-3-1 0 0,28-30 16 0 0,-24 27-22 0 0,0-1-1 0 0,-1 1 1 0 0,0-1-1 0 0,0-1 1 0 0,-1 1-1 0 0,0-1 1 0 0,-1-1-1 0 0,-1 1 1 0 0,1-1-1 0 0,-1 0 0 0 0,5-18 1 0 0,-9 24 8 0 0,1-1 1 0 0,0 0-1 0 0,0 1 1 0 0,1 0-1 0 0,0-1 1 0 0,3-4-1 0 0,-3 5 2 0 0,0 1 0 0 0,-1-1 0 0 0,0 1 0 0 0,0-1 0 0 0,0 0 0 0 0,0 1 0 0 0,-1-1 0 0 0,2-7 0 0 0,8-41 68 0 0,-7 37-11 0 0,-1 0 0 0 0,0 0-1 0 0,1-27 1 0 0,-4-24 211 0 0,2 12 90 0 0,-3 0 0 0 0,-2 0 0 0 0,-13-69 0 0 0,-4-25 604 0 0,10 82-366 0 0,6 45-442 0 0,0-2 573 0 0,2 53-453 0 0,3 33-491 0 0,3 0 0 0 0,3 0 1 0 0,2 0-1 0 0,19 64 0 0 0,-17-64-503 0 0,-9-48 417 0 0,0 1-1 0 0,1-1 1 0 0,1 0 0 0 0,0 0-1 0 0,6 14 1 0 0,0-5-661 0 0,-10-19 774 0 0,2-1 0 0 0,-1 0 0 0 0,0 0 1 0 0,1 0-1 0 0,-1 0 0 0 0,1 0 0 0 0,0-1 0 0 0,0 1 1 0 0,0 0-1 0 0,3 3 0 0 0,10 10-645 0 0,-11-10-84 0 0,1 0 0 0 0,-1-1 0 0 0,2 1 0 0 0,-1-1 0 0 0,0 0 0 0 0,1-1 0 0 0,0 0 0 0 0,0 0 0 0 0,8 4 0 0 0,-8-6 194 0 0,0 1 1 0 0,0-1 0 0 0,0-1 0 0 0,0 1 0 0 0,1-1 0 0 0,-1 0 0 0 0,1-1 0 0 0,-1 1 0 0 0,1-1-1 0 0,-1-1 1 0 0,1 1 0 0 0,-1-1 0 0 0,0 0 0 0 0,1-1 0 0 0,-1 1 0 0 0,10-5 0 0 0,16-4-1608 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4424 0 0,'-14'0'5062'0'0,"-16"1"2205"0"0,26-1-7003 0 0,1 0 1 0 0,0 0-1 0 0,0 1 0 0 0,0 0 1 0 0,-1-1-1 0 0,1 1 0 0 0,0 0 1 0 0,0 1-1 0 0,0-1 0 0 0,0 1 1 0 0,1-1-1 0 0,-1 1 0 0 0,0 0 0 0 0,1 0 1 0 0,-1 0-1 0 0,1 0 0 0 0,-1 0 1 0 0,1 1-1 0 0,-2 2 0 0 0,1-2-129 0 0,0 0-1 0 0,0 0 0 0 0,1-1 1 0 0,-2 1-1 0 0,1-1 1 0 0,0 1-1 0 0,-1-1 0 0 0,1 0 1 0 0,-5 2-1 0 0,4-3-59 0 0,1 1 0 0 0,-1 0 1 0 0,1 0-1 0 0,0 0 0 0 0,0 0 0 0 0,0 1 0 0 0,0-1 1 0 0,0 1-1 0 0,0 0 0 0 0,0 0 0 0 0,1 0 0 0 0,-3 4 1 0 0,-37 32 446 0 0,33-22-409 0 0,8-14-96 0 0,0 0-1 0 0,-1 0 1 0 0,1 1-1 0 0,-1-1 1 0 0,0-1-1 0 0,0 1 1 0 0,0 0-1 0 0,-4 3 1 0 0,-5 9 42 0 0,1 0 1 0 0,1 0-1 0 0,-8 18 1 0 0,-14 23 71 0 0,24-46-125 0 0,1 0 0 0 0,0 1 0 0 0,1-1 0 0 0,-7 20 1 0 0,-1 2-41 0 0,12-29 29 0 0,0 0 0 0 0,0 0-1 0 0,0-1 1 0 0,0 1 0 0 0,0 0-1 0 0,1 0 1 0 0,-1 0 0 0 0,1 0 0 0 0,0 0-1 0 0,0 0 1 0 0,0 0 0 0 0,0 0-1 0 0,1 0 1 0 0,-1 0 0 0 0,1-1 0 0 0,-1 1-1 0 0,1 0 1 0 0,0 0 0 0 0,0 0-1 0 0,0-1 1 0 0,3 5 0 0 0,-1-4-11 0 0,-1 0 1 0 0,0-1 0 0 0,1 1-1 0 0,-1-1 1 0 0,1 0 0 0 0,0 0-1 0 0,0 0 1 0 0,0 0 0 0 0,0-1-1 0 0,0 1 1 0 0,0-1 0 0 0,0 0-1 0 0,1 0 1 0 0,-1 0 0 0 0,0 0-1 0 0,1 0 1 0 0,-1-1 0 0 0,1 1-1 0 0,-1-1 1 0 0,6 0 0 0 0,2 0 1 0 0,-9 1 10 0 0,0-1-1 0 0,0 0 1 0 0,0 1-1 0 0,0-1 1 0 0,0 0-1 0 0,-1 0 1 0 0,1 0-1 0 0,0 0 1 0 0,0 0-1 0 0,0-1 1 0 0,0 1-1 0 0,0-1 1 0 0,0 1-1 0 0,0-1 1 0 0,-1 0-1 0 0,1 1 1 0 0,0-1-1 0 0,-1 0 1 0 0,1 0-1 0 0,0 0 1 0 0,-1-1-1 0 0,1 1 1 0 0,1-3-1 0 0,-1 2 2 0 0,-1-1 0 0 0,1 1 0 0 0,0-1 0 0 0,0 1 0 0 0,-1 0 0 0 0,1 0 0 0 0,1-1 1 0 0,-1 1-1 0 0,0 1 0 0 0,0-1 0 0 0,1 0 0 0 0,-1 1 0 0 0,1-1 0 0 0,0 1 0 0 0,5-3 0 0 0,-5 3 6 0 0,-1 0 1 0 0,1 0-1 0 0,-1 0 0 0 0,1-1 1 0 0,-1 1-1 0 0,1-1 0 0 0,-1 0 1 0 0,0 1-1 0 0,0-1 0 0 0,0 0 1 0 0,0 0-1 0 0,0-1 0 0 0,0 1 1 0 0,3-5-1 0 0,-3-2 2 0 0,-2 8-3 0 0,0 0-1 0 0,0 0 1 0 0,0 1-1 0 0,0-1 1 0 0,0 0-1 0 0,0 1 1 0 0,0-1-1 0 0,0 0 1 0 0,1 1 0 0 0,-1-1-1 0 0,0 1 1 0 0,0-1-1 0 0,1 0 1 0 0,-1 1-1 0 0,0-1 1 0 0,1 1-1 0 0,-1-1 1 0 0,1 1-1 0 0,-1-1 1 0 0,1 1-1 0 0,-1-1 1 0 0,1 1-1 0 0,-1-1 1 0 0,1 1-1 0 0,-1 0 1 0 0,1-1-1 0 0,0 1 1 0 0,0-1-1 0 0,1 0 4 0 0,0 0-1 0 0,0-1 0 0 0,0 1 1 0 0,-1-1-1 0 0,1 1 0 0 0,-1-1 1 0 0,1 0-1 0 0,-1 0 1 0 0,1 0-1 0 0,-1 0 0 0 0,0 0 1 0 0,0 0-1 0 0,0 0 1 0 0,0 0-1 0 0,0 0 0 0 0,0-5 1 0 0,6-40 103 0 0,-7 38-92 0 0,0 0 1 0 0,0 1-1 0 0,1-1 0 0 0,1 1 1 0 0,-1-1-1 0 0,1 1 0 0 0,1 0 1 0 0,-1 0-1 0 0,1 0 1 0 0,8-15-1 0 0,-5 10 55 0 0,-2 7-56 0 0,13 5 61 0 0,-17 1-74 0 0,9 26 199 0 0,6 27 25 0 0,-7-30-86 0 0,-2 1 0 0 0,0 0 0 0 0,-2 0 0 0 0,0 0 0 0 0,-1 29 0 0 0,11 80 442 0 0,-6-23-217 0 0,-5-84-304 0 0,0 1 1 0 0,-2-1-1 0 0,-1 0 1 0 0,-5 43-1 0 0,4-48-48 0 0,1-16-12 0 0,0 0 1 0 0,0 0-1 0 0,0-1 0 0 0,-1 1 1 0 0,0 0-1 0 0,0 0 1 0 0,0-1-1 0 0,-1 1 0 0 0,-2 5 1 0 0,-14 32-49 0 0,9-18-239 0 0,-2-1 1 0 0,-17 31-1 0 0,22-46-232 0 0,-19 23-1329 0 0,24-30 1448 0 0,0 0 0 0 0,-1 0 0 0 0,1 0 0 0 0,-1-1 0 0 0,1 1 0 0 0,-1 0 0 0 0,0-1 0 0 0,1 1-1 0 0,-1-1 1 0 0,0 1 0 0 0,0-1 0 0 0,1 0 0 0 0,-4 1 0 0 0,5-2 191 0 0,-1 1 0 0 0,0 0-1 0 0,1-1 1 0 0,-1 1 0 0 0,1-1 0 0 0,-1 1-1 0 0,0-1 1 0 0,1 1 0 0 0,-1-1 0 0 0,1 1 0 0 0,0-1-1 0 0,-1 0 1 0 0,1 1 0 0 0,-1-1 0 0 0,1 1-1 0 0,0-1 1 0 0,-1 0 0 0 0,1 0 0 0 0,0 1-1 0 0,0-1 1 0 0,0 0 0 0 0,0 1 0 0 0,-1-1-1 0 0,1 0 1 0 0,0 0 0 0 0,0 1 0 0 0,0-1 0 0 0,1 0-1 0 0,-1 0 1 0 0,0 1 0 0 0,0-1 0 0 0,0 0-1 0 0,1-1 1 0 0,5-38-2983 0 0,-4 31 1702 0 0,1-1 982 0 0,0 0-1 0 0,0 0 0 0 0,1 0 1 0 0,1 1-1 0 0,-1-1 0 0 0,1 1 0 0 0,1 0 1 0 0,0 0-1 0 0,7-7 0 0 0,22-15-1669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6768 0 0,'-1'2'540'0'0,"0"-1"1"0"0,-1 0 0 0 0,1 1-1 0 0,0-1 1 0 0,0 1 0 0 0,0-1-1 0 0,0 1 1 0 0,1 0-1 0 0,-1-1 1 0 0,0 1 0 0 0,1 0-1 0 0,-1-1 1 0 0,1 1 0 0 0,-1 0-1 0 0,1 0 1 0 0,0 0-1 0 0,0-1 1 0 0,0 4 0 0 0,1 39 4984 0 0,11 48-1807 0 0,-3-38-3034 0 0,-18 48-1606 0 0,3-75-977 0 0,1-13-2104 0 0,3 1-4628 0 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3280 0 0,'-4'2'9548'0'0,"-20"4"-4050"0"0,12-4-4312 0 0,1 0-1 0 0,0 1 1 0 0,0 1-1 0 0,0 0 1 0 0,-11 6-1 0 0,13-6-932 0 0,0 1 0 0 0,0 0-1 0 0,0 1 1 0 0,1-1 0 0 0,0 2 0 0 0,0-1-1 0 0,0 1 1 0 0,1 0 0 0 0,0 1-1 0 0,-10 13 1 0 0,-10 10 225 0 0,-4 3-83 0 0,30-32-378 0 0,-115 162 946 0 0,99-134-798 0 0,17-29-157 0 0,-1 1 0 0 0,0 0 0 0 0,1-1-1 0 0,-1 1 1 0 0,0 0 0 0 0,0-1 0 0 0,0 1 0 0 0,0-1 0 0 0,0 1 0 0 0,0-1-1 0 0,-1 0 1 0 0,-1 2 0 0 0,0 1 2 0 0,1 0 0 0 0,0 0-1 0 0,0 0 1 0 0,0 1 0 0 0,0-1 0 0 0,1 1-1 0 0,0-1 1 0 0,0 1 0 0 0,0-1 0 0 0,0 1-1 0 0,1-1 1 0 0,-1 9 0 0 0,2-12-15 0 0,-1 0 0 0 0,1 0 0 0 0,0 1 0 0 0,0-1 0 0 0,-1 0 0 0 0,1 0 0 0 0,0 0 0 0 0,0 0 0 0 0,0 0 0 0 0,0 0 0 0 0,0 0 0 0 0,0 0 0 0 0,0-1 1 0 0,1 1-1 0 0,-1 0 0 0 0,0-1 0 0 0,0 1 0 0 0,1 0 0 0 0,-1-1 0 0 0,0 0 0 0 0,1 1 0 0 0,-1-1 0 0 0,0 0 0 0 0,1 0 0 0 0,-1 1 0 0 0,1-1 0 0 0,-1 0 0 0 0,2-1 0 0 0,0 2-1 0 0,-1-1 0 0 0,0 0 0 0 0,1 1 0 0 0,-1-1-1 0 0,0 1 1 0 0,1 0 0 0 0,-1 0 0 0 0,0 0 0 0 0,0 0-1 0 0,0 0 1 0 0,0 0 0 0 0,2 2 0 0 0,-1-1-3 0 0,0-1 1 0 0,-1 1-1 0 0,1-1 1 0 0,0 0 0 0 0,0 0-1 0 0,0 0 1 0 0,0 0-1 0 0,1 0 1 0 0,-1 0-1 0 0,0-1 1 0 0,0 0 0 0 0,0 0-1 0 0,0 0 1 0 0,1 0-1 0 0,-1 0 1 0 0,0 0-1 0 0,0-1 1 0 0,5-1-1 0 0,48-12-160 0 0,36-40 0 0 0,-87 50 171 0 0,0 0-1 0 0,1-1 0 0 0,-1 1 1 0 0,-1-1-1 0 0,1-1 1 0 0,-1 1-1 0 0,0 0 1 0 0,0-1-1 0 0,6-12 1 0 0,-5 9 47 0 0,0-1 0 0 0,-1 0 0 0 0,0 0 0 0 0,-1 0 0 0 0,0 0 0 0 0,0-1 0 0 0,2-18 0 0 0,-2-81 764 0 0,-3 77-513 0 0,0 32-256 0 0,-1 2-34 0 0,1 0 0 0 0,0 0 0 0 0,0 1-1 0 0,0-1 1 0 0,-1 0 0 0 0,1 0 0 0 0,0 0 0 0 0,1 1 0 0 0,-1-1-1 0 0,0 0 1 0 0,0 0 0 0 0,0 0 0 0 0,1 1 0 0 0,-1-1 0 0 0,0 0 0 0 0,1 0-1 0 0,-1 0 1 0 0,1 0 0 0 0,0 0 0 0 0,-1 0 0 0 0,2 2 0 0 0,6 20 33 0 0,-5 24 15 0 0,16 92-1 0 0,-10-90 31 0 0,5 99 0 0 0,-14-127-69 0 0,-7 186 598 0 0,4-178-526 0 0,-2 0 0 0 0,-13 44 0 0 0,5-15-91 0 0,11-53 0 0 0,1 0 0 0 0,-1 0 0 0 0,1 0 0 0 0,-1 0 0 0 0,2 1 0 0 0,-1-1 0 0 0,0 8 0 0 0,1-9 0 0 0,0 1 0 0 0,0-1 0 0 0,-1 1 0 0 0,0-1 0 0 0,0 0 0 0 0,0 1 0 0 0,0-1 0 0 0,-1 0 0 0 0,1 0 0 0 0,-1 0 0 0 0,0 0 0 0 0,-4 5 0 0 0,-59 109 0 0 0,65-118 0 0 0,-1 1 0 0 0,1 1 0 0 0,-1-1 0 0 0,0 0 0 0 0,0 1 0 0 0,0-1 0 0 0,-1 0 0 0 0,1 0 0 0 0,0 0 0 0 0,0 1 0 0 0,-1-1 0 0 0,1-1 0 0 0,0 1 0 0 0,-1 0 0 0 0,1 0 0 0 0,-1 0 0 0 0,-3 0 0 0 0,-15 10 0 0 0,19-10-12 0 0,-1 0 1 0 0,1-1-1 0 0,-1 1 0 0 0,1 0 1 0 0,-1-1-1 0 0,1 1 0 0 0,-1-1 1 0 0,1 1-1 0 0,-1-1 1 0 0,0 0-1 0 0,1 0 0 0 0,-1 0 1 0 0,0 0-1 0 0,1 0 0 0 0,-1 0 1 0 0,0 0-1 0 0,1 0 0 0 0,-1-1 1 0 0,0 1-1 0 0,1 0 0 0 0,-1-1 1 0 0,1 0-1 0 0,-1 1 0 0 0,1-1 1 0 0,-3-2-1 0 0,1 1-47 0 0,0-1 1 0 0,1 0-1 0 0,-1 0 1 0 0,1 0-1 0 0,0 0 0 0 0,0 0 1 0 0,0 0-1 0 0,0-1 1 0 0,0 1-1 0 0,1-1 0 0 0,-2-3 1 0 0,-1-8-218 0 0,1 0 1 0 0,0 0 0 0 0,0 0 0 0 0,0-27-1 0 0,3 10-952 0 0,-2 23 806 0 0,2 0-1 0 0,-1 0 0 0 0,1 1 1 0 0,1-1-1 0 0,-1 0 0 0 0,2 0 1 0 0,-1 0-1 0 0,1 0 1 0 0,0 1-1 0 0,1-1 0 0 0,0 1 1 0 0,7-13-1 0 0,39-51-3727 0 0,-16 21-945 0 0,62-71-1 0 0,-31 51 480 0 0,-26 35 959 0 0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4632 0 0,'0'-24'13850'0'0,"-2"11"-8533"0"0,-7 13-4241 0 0,3-1-799 0 0,1 1-1 0 0,0 0 1 0 0,-1 0 0 0 0,1 0 0 0 0,0 1-1 0 0,-1 0 1 0 0,1 0 0 0 0,0 0-1 0 0,-1 1 1 0 0,1-1 0 0 0,0 1 0 0 0,0 1-1 0 0,1-1 1 0 0,-8 5 0 0 0,-6 6 9 0 0,14-11-233 0 0,0 1-1 0 0,0 0 0 0 0,0 0 1 0 0,0 0-1 0 0,0 1 1 0 0,1-1-1 0 0,0 1 1 0 0,0 0-1 0 0,0 0 0 0 0,0 0 1 0 0,0 0-1 0 0,-1 5 1 0 0,-2 0 32 0 0,0 0 0 0 0,-1-1 1 0 0,0 1-1 0 0,-12 10 1 0 0,12-11-40 0 0,3-4-16 0 0,1 1 1 0 0,-1-1-1 0 0,1 1 0 0 0,0 0 0 0 0,0 0 0 0 0,1 0 1 0 0,-4 11-1 0 0,-7 12 67 0 0,-5-3-13 0 0,15-21-73 0 0,0 0-1 0 0,0 0 1 0 0,1 0 0 0 0,-1 1 0 0 0,1-1 0 0 0,0 1-1 0 0,0-1 1 0 0,-1 8 0 0 0,-30 76 92 0 0,19-38-42 0 0,10-38-38 0 0,1 1 0 0 0,0 0-1 0 0,0 0 1 0 0,1 0-1 0 0,0 15 1 0 0,2-24-23 0 0,1 0-1 0 0,0-1 1 0 0,-1 1 0 0 0,1 0-1 0 0,1-1 1 0 0,-1 1-1 0 0,0-1 1 0 0,1 0 0 0 0,0 1-1 0 0,0-1 1 0 0,0 0 0 0 0,0 0-1 0 0,0 0 1 0 0,1 0 0 0 0,-1-1-1 0 0,1 1 1 0 0,0 0-1 0 0,0-1 1 0 0,0 0 0 0 0,0 0-1 0 0,0 0 1 0 0,0 0 0 0 0,1 0-1 0 0,-1-1 1 0 0,0 1 0 0 0,1-1-1 0 0,0 0 1 0 0,6 1-1 0 0,25 4-96 0 0,11-2 101 0 0,-40-4-14 0 0,-5 0 8 0 0,-1 0-1 0 0,1 1 1 0 0,0-1-1 0 0,0 0 1 0 0,0 0-1 0 0,-1 0 1 0 0,1 0-1 0 0,0 0 1 0 0,0 0-1 0 0,0 0 1 0 0,0 0 0 0 0,-1 0-1 0 0,1 0 1 0 0,0-1-1 0 0,0 1 1 0 0,0 0-1 0 0,-1-1 1 0 0,1 1-1 0 0,0 0 1 0 0,-1-1 0 0 0,1 1-1 0 0,0-1 1 0 0,0 1-1 0 0,-1-1 1 0 0,1 1-1 0 0,-1-1 1 0 0,1 1-1 0 0,-1-1 1 0 0,1 0 0 0 0,-1 1-1 0 0,1-1 1 0 0,-1 0-1 0 0,1-1 1 0 0,-1 1-3 0 0,1 0 1 0 0,-1 0 0 0 0,1 0-1 0 0,-1 0 1 0 0,1 1 0 0 0,0-1-1 0 0,-1 0 1 0 0,1 0 0 0 0,0 0 0 0 0,-1 0-1 0 0,1 1 1 0 0,0-1 0 0 0,0 0-1 0 0,0 1 1 0 0,0-1 0 0 0,0 0-1 0 0,0 1 1 0 0,-1-1 0 0 0,1 1-1 0 0,1 0 1 0 0,0-1 0 0 0,11-7-23 0 0,43-73-193 0 0,-53 77 223 0 0,1 0 0 0 0,-1 0 0 0 0,0 0 0 0 0,0-1 1 0 0,0 1-1 0 0,-1-1 0 0 0,4-7 0 0 0,8-16-1 0 0,-8 18 2 0 0,0 0 1 0 0,-1-1-1 0 0,0 0 1 0 0,-1-1-1 0 0,0 1 0 0 0,-1 0 1 0 0,0-1-1 0 0,1-18 1 0 0,0 7 30 0 0,1-43 75 0 0,-6 58-94 0 0,1 0 0 0 0,0 1 1 0 0,0-1-1 0 0,1 0 0 0 0,0 1 0 0 0,0-1 0 0 0,1 1 0 0 0,0-1 0 0 0,0 1 0 0 0,1 0 1 0 0,3-7-1 0 0,-1 5-1 0 0,0 3 44 0 0,0 21-19 0 0,20 83-88 0 0,10 35-58 0 0,-32-122 109 0 0,-1 1 1 0 0,2-1 0 0 0,6 18 0 0 0,9 32 10 0 0,-13-24 7 0 0,3 50 1 0 0,-9-83-12 0 0,1-1 1 0 0,0 0-1 0 0,0 0 1 0 0,0 0-1 0 0,0 0 1 0 0,1 0-1 0 0,-1 0 1 0 0,1 0-1 0 0,0-1 1 0 0,3 6-1 0 0,9 17 123 0 0,-14-24-48 0 0,-9-12 291 0 0,8-3-319 0 0,0 0-1 0 0,-1-1 1 0 0,-4-16-1 0 0,2 14 30 0 0,1 1-1 0 0,0-1 1 0 0,1-23-1 0 0,2-228 219 0 0,0 267-304 0 0,-1 0 0 0 0,1 0 0 0 0,0 0 0 0 0,0 0 0 0 0,0 0 0 0 0,0 0 0 0 0,0 0 0 0 0,0 0 0 0 0,0 0 0 0 0,0 0 0 0 0,0 0 0 0 0,1 0 0 0 0,-1 1 0 0 0,0-1 0 0 0,1 0 0 0 0,-1 0 0 0 0,0 0 0 0 0,1 0 0 0 0,-1 0 0 0 0,2 0 0 0 0,25-46 0 0 0,-26 44-31 0 0,1 0 0 0 0,0 0 0 0 0,-1 0 0 0 0,1 0 1 0 0,0 1-1 0 0,0-1 0 0 0,1 1 0 0 0,-1 0 0 0 0,1-1 0 0 0,-1 1 0 0 0,1 0 0 0 0,-1 0 1 0 0,1 1-1 0 0,0-1 0 0 0,0 1 0 0 0,0-1 0 0 0,0 1 0 0 0,0 0 0 0 0,4-1 0 0 0,4 0-217 0 0,0 1-1 0 0,0 0 0 0 0,1 0 1 0 0,14 2-1 0 0,-14 0 53 0 0,-1-1-1 0 0,0 0 1 0 0,0-1 0 0 0,21-4-1 0 0,-21 3-565 0 0,0 1 0 0 0,1 0-1 0 0,-1 1 1 0 0,0 0 0 0 0,1 0-1 0 0,-1 2 1 0 0,15 2-1 0 0,39 2-7290 0 0,-53-5 6141 0 0,0-1 1 0 0,-1-1-1 0 0,1 0 1 0 0,0-1-1 0 0,20-6 1 0 0,-23 3-1496 0 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4472 0 0,'0'0'17301'0'0,"8"18"-14141"0"0,-3-11-2765 0 0,0-1 1 0 0,-1 1 0 0 0,0 0 0 0 0,-1 1 0 0 0,0-1 0 0 0,0 1 0 0 0,0-1 0 0 0,-1 1 0 0 0,2 11-1 0 0,6 14 265 0 0,10 10 214 0 0,-15-34-715 0 0,0 0-1 0 0,-1 0 1 0 0,0 1-1 0 0,-1 0 1 0 0,0-1 0 0 0,3 20-1 0 0,-5-23-84 0 0,1 1 0 0 0,0 0 0 0 0,0 0-1 0 0,0-1 1 0 0,1 1 0 0 0,0-1 0 0 0,4 7 0 0 0,-3-6 4 0 0,0 0 1 0 0,-1 1 0 0 0,0-1-1 0 0,0 1 1 0 0,2 8 0 0 0,-4-11-60 0 0,1-1 1 0 0,-1 1-1 0 0,1-1 1 0 0,0 1 0 0 0,0-1-1 0 0,1 0 1 0 0,5 8-1 0 0,5 11-6 0 0,-2 8-13 0 0,-1 1 0 0 0,-2 0 0 0 0,6 39 0 0 0,-6-25 0 0 0,15 48 0 0 0,-21-89 0 0 0,7 23 0 0 0,0 0 0 0 0,-2 0 0 0 0,-1 1 0 0 0,-1 0 0 0 0,0 29 0 0 0,4 248 0 0 0,-12-250 0 0 0,-3-1 0 0 0,-2 0 0 0 0,-3 0 0 0 0,-23 71 0 0 0,-16 37 0 0 0,46-151-462 0 0,-1 0-1 0 0,-1 0 1 0 0,0-1-1 0 0,-1 0 1 0 0,-15 19-1 0 0,12-18-304 0 0,1 1-1 0 0,1 1 0 0 0,-9 16 1 0 0,12-22-649 0 0,-1 0 1 0 0,0-1 0 0 0,0 1-1 0 0,-1-1 1 0 0,0 0 0 0 0,0-1-1 0 0,-1 0 1 0 0,0 0-1 0 0,0 0 1 0 0,0-1 0 0 0,-1 0-1 0 0,1-1 1 0 0,-15 5-1 0 0,10 1-3818 0 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01.6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1766 1591 13032 0 0,'-3'0'188'0'0,"-1"0"0"0"0,0-1 0 0 0,1 1 0 0 0,-1-1-1 0 0,0 1 1 0 0,1-1 0 0 0,-1 0 0 0 0,1-1 0 0 0,-1 1 0 0 0,1-1 0 0 0,-1 1 0 0 0,1-1 0 0 0,0 0 0 0 0,0 0 0 0 0,0 0 0 0 0,0-1 0 0 0,0 1 0 0 0,-3-5 0 0 0,5 5-177 0 0,0 1-1 0 0,0-1 1 0 0,0 0 0 0 0,0 0-1 0 0,0 0 1 0 0,0 0 0 0 0,1 0-1 0 0,-1 0 1 0 0,1 0 0 0 0,-1 0-1 0 0,1-1 1 0 0,0 1-1 0 0,0 0 1 0 0,0 0 0 0 0,0 0-1 0 0,0 0 1 0 0,1 0 0 0 0,-1-1-1 0 0,1 1 1 0 0,-1 0 0 0 0,1 0-1 0 0,0 0 1 0 0,-1 0-1 0 0,1 0 1 0 0,0 1 0 0 0,0-1-1 0 0,1 0 1 0 0,-1 0 0 0 0,0 1-1 0 0,1-1 1 0 0,-1 0 0 0 0,1 1-1 0 0,1-2 1 0 0,10-12 289 0 0,-11 13-249 0 0,0-1-1 0 0,0 1 0 0 0,0 0 1 0 0,0-1-1 0 0,0 1 1 0 0,0 1-1 0 0,1-1 0 0 0,-1 0 1 0 0,1 0-1 0 0,-1 1 1 0 0,1-1-1 0 0,-1 1 1 0 0,1 0-1 0 0,0 0 0 0 0,0 0 1 0 0,4-1-1 0 0,43-12 1081 0 0,-40 10-892 0 0,1 0 1 0 0,0 1 0 0 0,1 1 0 0 0,-1 0 0 0 0,0 0 0 0 0,13 0-1 0 0,-3 2 131 0 0,-7-1-176 0 0,-1 1 0 0 0,1 0 0 0 0,0 1 0 0 0,0 0 0 0 0,-1 1 0 0 0,1 0 0 0 0,0 2 0 0 0,-1-1 0 0 0,0 2 0 0 0,17 7 0 0 0,-17-5-53 0 0,-7-4-63 0 0,0 0 1 0 0,0 0-1 0 0,-1 1 0 0 0,1-1 0 0 0,-1 1 1 0 0,0 1-1 0 0,6 5 0 0 0,24 28 411 0 0,-27-30-409 0 0,0 0 0 0 0,-1 0 1 0 0,0 1-1 0 0,0 0 0 0 0,-1 0 1 0 0,0 1-1 0 0,0-1 0 0 0,-1 1 1 0 0,6 17-1 0 0,-4-4 100 0 0,-1 1 0 0 0,-1 0 0 0 0,-1 1 0 0 0,1 44 0 0 0,-5-47-83 0 0,1-9-44 0 0,-1 0 0 0 0,0 0 0 0 0,0 0 0 0 0,-2 0 0 0 0,0 0 0 0 0,0 0 0 0 0,-1-1 0 0 0,-1 1 0 0 0,-5 13 0 0 0,-51 73 290 0 0,46-82-295 0 0,0 0-1 0 0,-1-1 0 0 0,-1-1 0 0 0,-1 0 0 0 0,0-1 0 0 0,0-1 0 0 0,-1-1 0 0 0,-1 0 0 0 0,-27 12 0 0 0,4-3 5 0 0,-2-1 0 0 0,-67 20 0 0 0,83-33-30 0 0,0 0 0 0 0,-1-2 0 0 0,1-1-1 0 0,-1-2 1 0 0,-46-1 0 0 0,64-3-21 0 0,0 0 0 0 0,0-1 0 0 0,0 0 1 0 0,0-1-1 0 0,0 0 0 0 0,1-1 0 0 0,0 0 0 0 0,-19-13 1 0 0,-12-5 7 0 0,26 15 1 0 0,0 0 1 0 0,1 0 0 0 0,0-1-1 0 0,-20-18 1 0 0,9 6 1 0 0,2-2-1 0 0,0-1 1 0 0,1 0 0 0 0,-32-51-1 0 0,46 63-8 0 0,2 0-1 0 0,-1-1 1 0 0,2 0-1 0 0,0 0 1 0 0,0 0-1 0 0,1 0 0 0 0,1-1 1 0 0,0 0-1 0 0,1 1 1 0 0,1-1-1 0 0,0 0 1 0 0,0 0-1 0 0,2 0 0 0 0,1-14 1 0 0,1 18-8 0 0,0 0 1 0 0,0 0 0 0 0,1 0-1 0 0,1 0 1 0 0,-1 1-1 0 0,2 0 1 0 0,-1 0-1 0 0,1 0 1 0 0,1 1 0 0 0,-1 0-1 0 0,1 0 1 0 0,1 0-1 0 0,13-10 1 0 0,5-4-18 0 0,2 2 0 0 0,52-31 0 0 0,-69 46 25 0 0,-1 1 1 0 0,1 1-1 0 0,0-1 1 0 0,0 2-1 0 0,19-3 1 0 0,0-1 15 0 0,-5 2-5 0 0,0 0 0 0 0,1 2 0 0 0,0 0 0 0 0,-1 2 0 0 0,1 1 0 0 0,0 1 1 0 0,-1 1-1 0 0,0 1 0 0 0,0 2 0 0 0,0 0 0 0 0,25 10 0 0 0,-28-5 15 0 0,31 13 126 0 0,52 33 0 0 0,-90-47-101 0 0,0 0-1 0 0,0 2 1 0 0,-1 0-1 0 0,0 0 0 0 0,-1 1 1 0 0,-1 1-1 0 0,13 17 1 0 0,-23-25-29 0 0,1 0 0 0 0,-1 0 1 0 0,1 0-1 0 0,-2 0 0 0 0,1 1 0 0 0,-1-1 1 0 0,0 0-1 0 0,1 9 0 0 0,2 14 74 0 0,0-16-62 0 0,-2 0 0 0 0,0 1 0 0 0,0-1 0 0 0,-1 0 0 0 0,-1 1 0 0 0,0-1 0 0 0,0 0 0 0 0,-2 0 0 0 0,0 1 0 0 0,0-1 0 0 0,-1 0 0 0 0,-9 24-1 0 0,-1-10-6 0 0,-1-1-1 0 0,-1-1 0 0 0,-1 0 1 0 0,-1 0-1 0 0,-31 33 0 0 0,-114 99 58 0 0,66-68-34 0 0,90-84-49 0 0,-12 14 3 0 0,-1 0 0 0 0,-1-2 0 0 0,-1 0 0 0 0,-1-1 0 0 0,0-1 0 0 0,-38 19-1 0 0,15-15 4 0 0,31-13-4 0 0,0 0 0 0 0,0 0 0 0 0,0-1-1 0 0,-20 3 1 0 0,10-4 2 0 0,-6 2 7 0 0,0-2-1 0 0,0-1 0 0 0,-1-1 1 0 0,-47-3-1 0 0,71 0-12 0 0,1-1 1 0 0,0 0-1 0 0,0 0 1 0 0,0 0-1 0 0,0-1 0 0 0,0 1 1 0 0,0-1-1 0 0,1-1 0 0 0,-9-5 1 0 0,-2-2-3 0 0,-7-4-7 0 0,0-2 0 0 0,1 0 0 0 0,1-2 0 0 0,1 0 0 0 0,1-1 0 0 0,0-1-1 0 0,-29-44 1 0 0,22 23-6 0 0,2-1 0 0 0,2-2 0 0 0,-26-70 0 0 0,43 97 12 0 0,1 0 1 0 0,1-1-1 0 0,1 0 1 0 0,0 1-1 0 0,1-1 1 0 0,1 0-1 0 0,1 0 0 0 0,1 1 1 0 0,4-24-1 0 0,-1 29 2 0 0,1 0 0 0 0,0 1 0 0 0,1-1-1 0 0,0 1 1 0 0,1 1 0 0 0,12-15-1 0 0,10-16-2 0 0,-7 9 4 0 0,2 1 1 0 0,2 2-1 0 0,0 0 0 0 0,2 2 0 0 0,1 1 0 0 0,2 2 1 0 0,0 1-1 0 0,1 1 0 0 0,2 2 0 0 0,0 1 1 0 0,52-21-1 0 0,-41 26 25 0 0,2 1 1 0 0,0 3 0 0 0,80-9-1 0 0,-64 10 11 0 0,-17 5-3 0 0,1 2 0 0 0,0 2 0 0 0,-1 2 1 0 0,93 14-1 0 0,-116-11-10 0 0,-1 1 0 0 0,0 2 1 0 0,30 11-1 0 0,-41-13-9 0 0,-2 0 1 0 0,1 0-1 0 0,0 1 1 0 0,-1 0-1 0 0,0 1 1 0 0,-1 0-1 0 0,1 0 1 0 0,12 15-1 0 0,-3 7 39 0 0,11-9 25 0 0,8 48 109 0 0,-34-57-157 0 0,0 0 0 0 0,0 1 0 0 0,-1-1 0 0 0,-1 1-1 0 0,0-1 1 0 0,-1 1 0 0 0,0 0 0 0 0,0 0 0 0 0,-2 13 0 0 0,1-14-11 0 0,-1 0 0 0 0,0 0 0 0 0,-1 0 0 0 0,0 0 0 0 0,-1 0 0 0 0,0 0 0 0 0,-1-1 0 0 0,0 1 0 0 0,-7 11 0 0 0,-5 6 27 0 0,-37 47-1 0 0,13-20-3 0 0,13-21-19 0 0,-1-2 1 0 0,-2 0-1 0 0,0-2 0 0 0,-3-2 1 0 0,-62 43-1 0 0,-196 110 95 0 0,268-167-112 0 0,-1-2 0 0 0,0-1 0 0 0,-1-1 0 0 0,0 0 0 0 0,0-2 0 0 0,-1-1 0 0 0,0-2 0 0 0,-1 0 0 0 0,1-1 0 0 0,-1-2 0 0 0,1-1 0 0 0,-37-3 0 0 0,47 0-6 0 0,0-1 1 0 0,0 0-1 0 0,0-2 0 0 0,0 0 1 0 0,0 0-1 0 0,1-2 0 0 0,0 0 1 0 0,-24-15-1 0 0,2-2-4 0 0,2-2 1 0 0,-38-34-1 0 0,44 34-13 0 0,1-1-1 0 0,1-2 1 0 0,-28-38-1 0 0,45 52 22 0 0,0 0 0 0 0,1-1-1 0 0,1 0 1 0 0,0 0-1 0 0,1-1 1 0 0,1 0 0 0 0,1 0-1 0 0,0-1 1 0 0,-3-25 0 0 0,2 3 10 0 0,3 28-20 0 0,0 1 0 0 0,1-1 0 0 0,1 0 0 0 0,0 0-1 0 0,1 0 1 0 0,0 0 0 0 0,0 1 0 0 0,1-1 0 0 0,1 0 0 0 0,0 0 0 0 0,1 1-1 0 0,4-12 1 0 0,41-54 6 0 0,-10 21 55 0 0,-24 34-45 0 0,1 1 1 0 0,1 0-1 0 0,1 1 1 0 0,1 1-1 0 0,0 0 1 0 0,40-29-1 0 0,-23 24 11 0 0,1 0 0 0 0,0 3 0 0 0,56-24 0 0 0,-66 37-8 0 0,0 1 1 0 0,0 1-1 0 0,0 1 0 0 0,1 1 1 0 0,0 2-1 0 0,-1 0 1 0 0,48 5-1 0 0,-24-3 32 0 0,-44 0-46 0 0,-1 0 0 0 0,1 0 0 0 0,0 1-1 0 0,-1 0 1 0 0,1 0 0 0 0,-1 0-1 0 0,0 1 1 0 0,1-1 0 0 0,-1 1 0 0 0,0 1-1 0 0,0-1 1 0 0,0 1 0 0 0,0-1-1 0 0,-1 1 1 0 0,1 1 0 0 0,6 5 0 0 0,0 0 5 0 0,-5-4 0 0 0,0 0 1 0 0,0 1-1 0 0,0 0 0 0 0,-1 0 1 0 0,0 0-1 0 0,7 13 1 0 0,7 9 4 0 0,14 32-11 0 0,-29-54 0 0 0,-1-1 0 0 0,0 1 0 0 0,0 0 0 0 0,0-1 0 0 0,0 1 0 0 0,-1 1 0 0 0,0-1 0 0 0,-1 0 0 0 0,1 0 0 0 0,-1 1 0 0 0,0-1 0 0 0,-1 1 0 0 0,0-1 0 0 0,0 13 0 0 0,1 35 0 0 0,1-34 0 0 0,-1 0 0 0 0,-1 0 0 0 0,-1 0 0 0 0,-1 0 0 0 0,0 0 0 0 0,-2 0 0 0 0,0-1 0 0 0,-13 36 0 0 0,0-19 0 0 0,-2 0 0 0 0,-1-2 0 0 0,-2 0 0 0 0,-1-2 0 0 0,-41 44 0 0 0,35-44 0 0 0,-42 39 0 0 0,64-65 0 0 0,0 0 0 0 0,-1-1 0 0 0,0 0 0 0 0,0 0 0 0 0,-1-1 0 0 0,1 0 0 0 0,-1 0 0 0 0,-10 2 0 0 0,-45 15 0 0 0,49-15 0 0 0,-1 0 0 0 0,0-2 0 0 0,-31 6 0 0 0,41-10 0 0 0,-1 0 0 0 0,1 0 0 0 0,-1 0 0 0 0,0-1 0 0 0,1 0 0 0 0,-1 0 0 0 0,1 0 0 0 0,-1-1 0 0 0,1 0 0 0 0,0-1 0 0 0,0 1 0 0 0,0-1 0 0 0,-8-5 0 0 0,-11-10 0 0 0,1 0 0 0 0,2-2 0 0 0,-1-1 0 0 0,2 0 0 0 0,-32-44 0 0 0,-19-19 0 0 0,49 61 0 0 0,2-1 0 0 0,1 0 0 0 0,1-2 0 0 0,2 0 0 0 0,-20-37 0 0 0,1-10 0 0 0,23 49 0 0 0,1 0 0 0 0,2-1 0 0 0,0 0 0 0 0,-7-30 0 0 0,12 33 0 0 0,0 6 0 0 0,1 0 0 0 0,0-1 0 0 0,2 1 0 0 0,0-1 0 0 0,0 0 0 0 0,2 1 0 0 0,0-1 0 0 0,1 0 0 0 0,1 0 0 0 0,4-18 0 0 0,-6 32 0 0 0,1 1 0 0 0,0 0 0 0 0,0 0 0 0 0,0 0 0 0 0,0 0 0 0 0,1 0 0 0 0,-1 0 0 0 0,0 1 0 0 0,1-1 0 0 0,-1 0 0 0 0,1 1 0 0 0,0-1 0 0 0,-1 1 0 0 0,5-3 0 0 0,10-11 0 0 0,-4-13 0 0 0,17 8 0 0 0,-10-4 0 0 0,13 6 0 0 0,-17 8 0 0 0,-12 7 0 0 0,0 0 0 0 0,1 1 0 0 0,-1 0 0 0 0,1 0 0 0 0,0 0 0 0 0,-1 0 0 0 0,1 0 0 0 0,0 1 0 0 0,0-1 0 0 0,0 1 0 0 0,7-1 0 0 0,78-21 0 0 0,-70 17 0 0 0,0 1 0 0 0,0 0 0 0 0,0 1 0 0 0,38-2 0 0 0,-52 6 0 0 0,124 5 0 0 0,-114-4 0 0 0,0 2 0 0 0,0-1 0 0 0,-1 2 0 0 0,1 0 0 0 0,-1 1 0 0 0,18 9 0 0 0,-4 0 0 0 0,0 1 0 0 0,-2 2 0 0 0,36 28 0 0 0,-51-36 0 0 0,-1 1 0 0 0,-1 0 0 0 0,1 0 0 0 0,-1 1 0 0 0,-1 1 0 0 0,0-1 0 0 0,-1 1 0 0 0,0 1 0 0 0,10 25 0 0 0,-6-4 0 0 0,11 47 0 0 0,-18-51 0 0 0,-2 0 0 0 0,-4 57 0 0 0,1-32 0 0 0,0-44 0 0 0,0 0 0 0 0,-1 0 0 0 0,0 0 0 0 0,-1 0 0 0 0,0 0 0 0 0,0-1 0 0 0,-1 1 0 0 0,0-1 0 0 0,-10 15 0 0 0,7-11 0 0 0,0 1 0 0 0,-10 30 0 0 0,12-31 0 0 0,0-1 0 0 0,-1 1 0 0 0,-1-1 0 0 0,0 0 0 0 0,-1 0 0 0 0,0-1 0 0 0,-20 22 0 0 0,-78 72 0 0 0,41-58 0 0 0,54-37 0 0 0,-1 0 0 0 0,0-1 0 0 0,0 0 0 0 0,-1-1 0 0 0,-1-1 0 0 0,1 0 0 0 0,-1-1 0 0 0,-1 0 0 0 0,1-1 0 0 0,-26 7 0 0 0,9-5 0 0 0,0 0 0 0 0,0-3 0 0 0,-1 0 0 0 0,0-2 0 0 0,1-1 0 0 0,-1-2 0 0 0,-45-5 0 0 0,64 2 0 0 0,1-1 0 0 0,-1 0 0 0 0,1 0 0 0 0,0-1 0 0 0,0-1 0 0 0,-16-10 0 0 0,-13-6 0 0 0,9 6 0 0 0,1-2 0 0 0,1-1 0 0 0,1-2 0 0 0,0-1 0 0 0,2-1 0 0 0,0-1 0 0 0,2-2 0 0 0,1 0 0 0 0,1-1 0 0 0,-32-51 0 0 0,49 64 0 0 0,0 0 0 0 0,1-1 0 0 0,1 0 0 0 0,0 0 0 0 0,1 0 0 0 0,0 0 0 0 0,2-1 0 0 0,0 1 0 0 0,0-1 0 0 0,2 1 0 0 0,0 0 0 0 0,3-17 0 0 0,-4 28 0 0 0,2 0 0 0 0,-1 0 0 0 0,0 0 0 0 0,1 0 0 0 0,-1 0 0 0 0,1 0 0 0 0,0 1 0 0 0,1-1 0 0 0,-1 1 0 0 0,1-1 0 0 0,-1 1 0 0 0,7-6 0 0 0,16-22 0 0 0,-12 12 0 0 0,1 1 0 0 0,0 0 0 0 0,2 1 0 0 0,0 1 0 0 0,1 0 0 0 0,26-18 0 0 0,121-70 0 0 0,-32 26 0 0 0,-44 49 0 0 0,-75 22 0 0 0,-6 3 0 0 0,0 0 0 0 0,0 1 0 0 0,0 0 0 0 0,0 0 0 0 0,1 1 0 0 0,-1 0 0 0 0,9-1 0 0 0,35-7 0 0 0,-35 6 0 0 0,1 1 0 0 0,0 1 0 0 0,23-1 0 0 0,-13 2 0 0 0,-13 1 0 0 0,1 0 0 0 0,-1 1 0 0 0,19 2 0 0 0,-29-2 0 0 0,0 0 0 0 0,0 1 0 0 0,0-1 0 0 0,0 1 0 0 0,0-1 0 0 0,0 1 0 0 0,0 0 0 0 0,-1 0 0 0 0,1 1 0 0 0,-1-1 0 0 0,0 1 0 0 0,0 0 0 0 0,0 0 0 0 0,0 0 0 0 0,4 5 0 0 0,15 16 0 0 0,-19-21 0 0 0,0 0 0 0 0,0 0 0 0 0,-1 0 0 0 0,1 0 0 0 0,0 0 0 0 0,-1 1 0 0 0,0-1 0 0 0,0 1 0 0 0,0 0 0 0 0,0-1 0 0 0,-1 1 0 0 0,1 0 0 0 0,-1 0 0 0 0,1 4 0 0 0,14 66 0 0 0,-7-42 0 0 0,6 59 0 0 0,-14-79 0 0 0,-1 0 0 0 0,0 0 0 0 0,-1 1 0 0 0,0-1 0 0 0,-1 0 0 0 0,0 0 0 0 0,-1 0 0 0 0,-7 19 0 0 0,-7 28 0 0 0,14-44 0 0 0,0-1 0 0 0,-2 1 0 0 0,-11 24 0 0 0,-37 69 0 0 0,38-73 0 0 0,-1-1 0 0 0,-2-1 0 0 0,-2 0 0 0 0,-1-2 0 0 0,-27 32 0 0 0,-8 5 0 0 0,43-50 0 0 0,-2 0 0 0 0,0 0 0 0 0,-1-1 0 0 0,0-1 0 0 0,-2-1 0 0 0,-33 23 0 0 0,39-31 0 0 0,0 0 0 0 0,0-2 0 0 0,0 1 0 0 0,0-1 0 0 0,-1-1 0 0 0,0-1 0 0 0,0 1 0 0 0,0-2 0 0 0,-1 0 0 0 0,1-1 0 0 0,-23 0 0 0 0,34-1 0 0 0,0 0 0 0 0,1 0 0 0 0,-1-1 0 0 0,0 1 0 0 0,0-1 0 0 0,0 1 0 0 0,0-1 0 0 0,1 0 0 0 0,-1 1 0 0 0,0-1 0 0 0,1 0 0 0 0,-1 0 0 0 0,1 0 0 0 0,-1-1 0 0 0,1 1 0 0 0,-1 0 0 0 0,1 0 0 0 0,0-1 0 0 0,-1 1 0 0 0,1-1 0 0 0,-2-2 0 0 0,-2-3 0 0 0,-19-14 0 0 0,1-1 0 0 0,1-1 0 0 0,1-1 0 0 0,2-1 0 0 0,-30-46 0 0 0,-28-76 0 0 0,68 125 0 0 0,1-1 0 0 0,0 0 0 0 0,2 0 0 0 0,-6-48 0 0 0,8 25 0 0 0,2 0 0 0 0,8-73 0 0 0,-4 107 0 0 0,1 1 0 0 0,1-1 0 0 0,0 1 0 0 0,1 0 0 0 0,0 0 0 0 0,1 1 0 0 0,0-1 0 0 0,8-9 0 0 0,13-26 0 0 0,-20 34 0 0 0,0 1 0 0 0,1 0 0 0 0,0 0 0 0 0,12-12 0 0 0,18-23 0 0 0,-22 26 0 0 0,0 1 0 0 0,1 0 0 0 0,32-27 0 0 0,-37 37 0 0 0,0-1 0 0 0,1 2 0 0 0,0-1 0 0 0,0 2 0 0 0,1 0 0 0 0,-1 0 0 0 0,23-6 0 0 0,12-1 0 0 0,-17 4 0 0 0,1 2 0 0 0,46-7 0 0 0,-70 14 0 0 0,0 1 0 0 0,0-1 0 0 0,0 1 0 0 0,0 0 0 0 0,-1 1 0 0 0,1 0 0 0 0,0 0 0 0 0,0 1 0 0 0,0 0 0 0 0,-1 0 0 0 0,1 1 0 0 0,-1 0 0 0 0,1 0 0 0 0,-1 1 0 0 0,8 5 0 0 0,4 5 0 0 0,-6-5 0 0 0,-1 0 0 0 0,0 0 0 0 0,0 1 0 0 0,-1 1 0 0 0,0 0 0 0 0,-1 0 0 0 0,9 15 0 0 0,4 11 0 0 0,-2-3 0 0 0,-1 0 0 0 0,-1 2 0 0 0,-2 0 0 0 0,17 54 0 0 0,-15-42 0 0 0,-16-41 0 0 0,0 0 0 0 0,0-1 0 0 0,0 1 0 0 0,-1 1 0 0 0,0-1 0 0 0,-1 0 0 0 0,1 0 0 0 0,-1 15 0 0 0,1 51 0 0 0,0-22 0 0 0,-7 69 0 0 0,3-112 0 0 0,1 0 0 0 0,-2 0 0 0 0,1 0 0 0 0,-1-1 0 0 0,0 1 0 0 0,-1-1 0 0 0,0 1 0 0 0,-8 11 0 0 0,7-11 0 0 0,0 0 0 0 0,0 0 0 0 0,1 1 0 0 0,0 0 0 0 0,-5 15 0 0 0,6-10 0 0 0,-1-1 0 0 0,-1 0 0 0 0,0-1 0 0 0,0 1 0 0 0,-2-1 0 0 0,1 0 0 0 0,-1 0 0 0 0,-1-1 0 0 0,0 0 0 0 0,-1 0 0 0 0,-12 11 0 0 0,17-19 0 0 0,0 0 0 0 0,1 1 0 0 0,0-1 0 0 0,0 0 0 0 0,0 1 0 0 0,0 0 0 0 0,0 0 0 0 0,-1 4 0 0 0,-20 26 0 0 0,16-26 0 0 0,-1-1 0 0 0,1 0 0 0 0,-1-1 0 0 0,-1 0 0 0 0,1 0 0 0 0,-1-1 0 0 0,0 0 0 0 0,0-1 0 0 0,-1 0 0 0 0,1 0 0 0 0,-1-2 0 0 0,-14 4 0 0 0,15-4 0 0 0,0 0 0 0 0,0-1 0 0 0,0 1 0 0 0,0-2 0 0 0,0 0 0 0 0,0 0 0 0 0,0 0 0 0 0,0-1 0 0 0,1-1 0 0 0,-1 0 0 0 0,0 0 0 0 0,0-1 0 0 0,1 0 0 0 0,0-1 0 0 0,-16-8 0 0 0,-1-7 0 0 0,0-2 0 0 0,-35-37 0 0 0,12 12 0 0 0,-7-9 0 0 0,1-3 0 0 0,4-2 0 0 0,2-2 0 0 0,-81-135 0 0 0,118 174 0 0 0,0-1 0 0 0,1-1 0 0 0,2 0 0 0 0,0-1 0 0 0,2 1 0 0 0,-7-45 0 0 0,9 30 0 0 0,1 1 0 0 0,2-1 0 0 0,8-76 0 0 0,-5 108 0 0 0,1 0 0 0 0,0 1 0 0 0,0-1 0 0 0,1 1 0 0 0,0 0 0 0 0,1 0 0 0 0,-1 0 0 0 0,9-12 0 0 0,11-20 0 0 0,-16 25 0 0 0,1 1 0 0 0,0 1 0 0 0,1 0 0 0 0,1 0 0 0 0,22-21 0 0 0,64-48 0 0 0,-72 62 0 0 0,9-4 0 0 0,1 0 0 0 0,1 3 0 0 0,46-21 0 0 0,-6 3 0 0 0,-38 20 0 0 0,2 2 0 0 0,0 1 0 0 0,1 2 0 0 0,0 1 0 0 0,70-9 0 0 0,-90 18 0 0 0,134-15 0 0 0,-132 17 0 0 0,0 1 0 0 0,0 1 0 0 0,0 1 0 0 0,-1 1 0 0 0,24 6 0 0 0,-36-6 0 0 0,0 0 0 0 0,0 1 0 0 0,0 1 0 0 0,-1 0 0 0 0,1 0 0 0 0,-1 0 0 0 0,-1 1 0 0 0,1 0 0 0 0,-1 1 0 0 0,0 0 0 0 0,0 0 0 0 0,-1 0 0 0 0,8 12 0 0 0,12 27 0 0 0,-17-31 0 0 0,0 0 0 0 0,0 0 0 0 0,-1 1 0 0 0,-1 1 0 0 0,-1-1 0 0 0,0 1 0 0 0,-2 0 0 0 0,0 0 0 0 0,0 0 0 0 0,1 32 0 0 0,-3 31 0 0 0,1-50 0 0 0,-2 0 0 0 0,-1 0 0 0 0,-1 0 0 0 0,-2 0 0 0 0,-1 0 0 0 0,-14 52 0 0 0,13-68 0 0 0,-4 11 0 0 0,-1 1 0 0 0,-1-2 0 0 0,-27 44 0 0 0,-37 48 0 0 0,48-71 0 0 0,-3 0 0 0 0,-44 51 0 0 0,61-82 0 0 0,-21 26 0 0 0,-2-1 0 0 0,-1-3 0 0 0,-2 0 0 0 0,-2-3 0 0 0,-61 40 0 0 0,84-63 0 0 0,-1 0 0 0 0,0-1 0 0 0,-1-2 0 0 0,1 0 0 0 0,-1 0 0 0 0,-1-2 0 0 0,1-1 0 0 0,-1 0 0 0 0,0-2 0 0 0,0 0 0 0 0,0-2 0 0 0,0 0 0 0 0,-25-4 0 0 0,32 1 0 0 0,1-1 0 0 0,1-1 0 0 0,-1 0 0 0 0,0-1 0 0 0,1 0 0 0 0,0-1 0 0 0,1 0 0 0 0,0-1 0 0 0,0 0 0 0 0,0-1 0 0 0,1 0 0 0 0,-9-11 0 0 0,-7-3 0 0 0,-2-4 0 0 0,1-1 0 0 0,0-2 0 0 0,3 0 0 0 0,0-2 0 0 0,2 0 0 0 0,2-2 0 0 0,-23-48 0 0 0,32 55 0 0 0,2-1 0 0 0,1 0 0 0 0,1 0 0 0 0,-4-30 0 0 0,-6-118 0 0 0,14 144 0 0 0,3 25 0 0 0,-3-9 0 0 0,2 0 0 0 0,0 0 0 0 0,1 0 0 0 0,1 0 0 0 0,0 0 0 0 0,1 0 0 0 0,1 0 0 0 0,8-26 0 0 0,-7 31 0 0 0,7-17 0 0 0,1 1 0 0 0,1 0 0 0 0,1 1 0 0 0,20-28 0 0 0,42-49 0 0 0,-45 58 0 0 0,2 2 0 0 0,57-57 0 0 0,-68 80 0 0 0,1 2 0 0 0,27-16 0 0 0,-9 6 0 0 0,-19 13 0 0 0,0 1 0 0 0,1 2 0 0 0,0 0 0 0 0,1 2 0 0 0,0 0 0 0 0,1 2 0 0 0,0 0 0 0 0,0 2 0 0 0,1 1 0 0 0,0 1 0 0 0,43-2 0 0 0,-61 7 0 0 0,-1 0 0 0 0,1 1 0 0 0,0-1 0 0 0,0 1 0 0 0,0 1 0 0 0,-1 0 0 0 0,1 0 0 0 0,-1 0 0 0 0,0 1 0 0 0,0 0 0 0 0,0 0 0 0 0,-1 1 0 0 0,0 0 0 0 0,1 0 0 0 0,-1 0 0 0 0,-1 1 0 0 0,1 0 0 0 0,-1 0 0 0 0,7 12 0 0 0,126 244 0 0 0,-127-241 0 0 0,-1 1 0 0 0,-1 1 0 0 0,-1-1 0 0 0,-1 1 0 0 0,-1 0 0 0 0,-1 1 0 0 0,3 37 0 0 0,0 28 0 0 0,-4 0 0 0 0,-4 0 0 0 0,-14 103 0 0 0,8-161 0 0 0,-2-2 0 0 0,-1 1 0 0 0,-1-1 0 0 0,-2-1 0 0 0,-18 35 0 0 0,1-3 0 0 0,-40 75 0 0 0,37-79 0 0 0,25-41 0 0 0,-1-1 0 0 0,0 1 0 0 0,-1-1 0 0 0,0-1 0 0 0,-1 0 0 0 0,-1 0 0 0 0,0-1 0 0 0,0 0 0 0 0,-1-1 0 0 0,-16 11 0 0 0,-34 26 0 0 0,56-41 0 0 0,-1-1 0 0 0,0 0 0 0 0,0 0 0 0 0,0-1 0 0 0,-1 0 0 0 0,0 0 0 0 0,0-1 0 0 0,0 0 0 0 0,-1 0 0 0 0,1-1 0 0 0,-1 0 0 0 0,-16 3 0 0 0,10-4 0 0 0,2 1 0 0 0,0-1 0 0 0,0 0 0 0 0,0-1 0 0 0,0-1 0 0 0,0 0 0 0 0,0-1 0 0 0,-25-4 0 0 0,17-6 0 0 0,1-1 0 0 0,0-1 0 0 0,1-1 0 0 0,0 0 0 0 0,-31-33 0 0 0,8 8 0 0 0,9 7 0 0 0,2-2 0 0 0,2-2 0 0 0,-38-57 0 0 0,30 40 0 0 0,7 10 0 0 0,2-2 0 0 0,2-1 0 0 0,-38-95 0 0 0,56 114 0 0 0,1 1 0 0 0,2-1 0 0 0,0 0 0 0 0,2 0 0 0 0,1 0 0 0 0,3-54 0 0 0,-1 44 0 0 0,0 26 0 0 0,1 0 0 0 0,0 0 0 0 0,1 0 0 0 0,0 1 0 0 0,1-1 0 0 0,0 1 0 0 0,0-1 0 0 0,1 1 0 0 0,1 0 0 0 0,-1 0 0 0 0,2 1 0 0 0,-1-1 0 0 0,1 1 0 0 0,1 0 0 0 0,0 1 0 0 0,14-15 0 0 0,7-1 0 0 0,0 2 0 0 0,2 0 0 0 0,52-28 0 0 0,-81 49 0 0 0,67-28 0 0 0,-45 18 0 0 0,0 0 0 0 0,0 2 0 0 0,1 0 0 0 0,1 2 0 0 0,26-6 0 0 0,133-14 0 0 0,-135 21 0 0 0,-27 4 0 0 0,0 0 0 0 0,0 1 0 0 0,-1 1 0 0 0,1 1 0 0 0,0 1 0 0 0,0 1 0 0 0,-1 0 0 0 0,39 13 0 0 0,-58-15 0 0 0,1 0 0 0 0,-1 1 0 0 0,1-1 0 0 0,-1 1 0 0 0,0-1 0 0 0,0 1 0 0 0,0 0 0 0 0,1 0 0 0 0,-2 0 0 0 0,1 0 0 0 0,0 0 0 0 0,2 3 0 0 0,11 12 0 0 0,-8-11 0 0 0,5 5 0 0 0,0 1 0 0 0,0 0 0 0 0,10 15 0 0 0,-14-12 0 0 0,0 0 0 0 0,-1 1 0 0 0,-1 0 0 0 0,-1 1 0 0 0,0-1 0 0 0,-1 1 0 0 0,-1 0 0 0 0,-1 0 0 0 0,1 31 0 0 0,-3-36 0 0 0,-4 109 0 0 0,2-107 0 0 0,0 0 0 0 0,-1-1 0 0 0,-1 1 0 0 0,0-1 0 0 0,-1 0 0 0 0,-10 22 0 0 0,14-34 0 0 0,-83 139 0 0 0,74-125 0 0 0,-1-1 0 0 0,0 0 0 0 0,-1-1 0 0 0,-1-1 0 0 0,0 0 0 0 0,0 0 0 0 0,-20 12 0 0 0,3-6 0 0 0,5-2 0 0 0,-53 24 0 0 0,44-27 0 0 0,1-1 0 0 0,-2-2 0 0 0,1-1 0 0 0,-1-2 0 0 0,-1-1 0 0 0,1-2 0 0 0,-44 0 0 0 0,44-4 0 0 0,17 2 0 0 0,0-2 0 0 0,0 0 0 0 0,0-1 0 0 0,1 0 0 0 0,-1-2 0 0 0,1 0 0 0 0,-1-1 0 0 0,-27-10 0 0 0,26 3 0 0 0,13 7 0 0 0,0 1 0 0 0,-1 0 0 0 0,1 0 0 0 0,0 0 0 0 0,-1 1 0 0 0,0 0 0 0 0,-7-1 0 0 0,5 0 0 0 0,1 1 0 0 0,-1-1 0 0 0,1-1 0 0 0,0 0 0 0 0,0 0 0 0 0,0 0 0 0 0,-10-8 0 0 0,-16-9 0 0 0,-41-41 0 0 0,65 55 0 0 0,0-1 0 0 0,1-1 0 0 0,0 0 0 0 0,0-1 0 0 0,1 1 0 0 0,0-1 0 0 0,1-1 0 0 0,0 0 0 0 0,0 0 0 0 0,1 0 0 0 0,-7-22 0 0 0,11 27 0 0 0,1-1 0 0 0,0 0 0 0 0,1 1 0 0 0,0-1 0 0 0,0 0 0 0 0,0 0 0 0 0,1 1 0 0 0,0-1 0 0 0,0 0 0 0 0,0 1 0 0 0,1-1 0 0 0,0 1 0 0 0,1 0 0 0 0,-1-1 0 0 0,1 1 0 0 0,4-6 0 0 0,51-48 0 0 0,-49 51 0 0 0,-7 6 0 0 0,0 1 0 0 0,0-1 0 0 0,0 1 0 0 0,1 0 0 0 0,-1 0 0 0 0,1 0 0 0 0,0 0 0 0 0,-1 0 0 0 0,1 1 0 0 0,6-3 0 0 0,6-3 0 0 0,-1 0 0 0 0,1-1 0 0 0,17-13 0 0 0,-20 12 0 0 0,0 1 0 0 0,1 1 0 0 0,24-11 0 0 0,30-20 0 0 0,-33 29 0 0 0,15-5 0 0 0,13-10 0 0 0,0 2 0 0 0,1 4 0 0 0,118-20 0 0 0,-123 29 0 0 0,93-3 0 0 0,-142 14 0 0 0,1 0 0 0 0,-1 0 0 0 0,0 0 0 0 0,0 1 0 0 0,-1 1 0 0 0,1 0 0 0 0,-1 0 0 0 0,1 0 0 0 0,14 12 0 0 0,-22-15 0 0 0,0 0 0 0 0,0 0 0 0 0,0 0 0 0 0,0 0 0 0 0,0 0 0 0 0,0 1 0 0 0,-1-1 0 0 0,1 0 0 0 0,0 1 0 0 0,-1-1 0 0 0,1 0 0 0 0,-1 1 0 0 0,1-1 0 0 0,-1 1 0 0 0,0-1 0 0 0,1 0 0 0 0,-1 3 0 0 0,1 3 0 0 0,3 4 0 0 0,0 1 0 0 0,-1 0 0 0 0,-1 0 0 0 0,0 0 0 0 0,0 0 0 0 0,-1 0 0 0 0,-1 0 0 0 0,0 0 0 0 0,-1 0 0 0 0,0 0 0 0 0,-1 0 0 0 0,0 0 0 0 0,-1 0 0 0 0,-6 16 0 0 0,5-17 0 0 0,-1 0 0 0 0,0-1 0 0 0,-1 1 0 0 0,0-1 0 0 0,-1 0 0 0 0,0-1 0 0 0,0 1 0 0 0,-1-2 0 0 0,0 1 0 0 0,-10 7 0 0 0,-39 48 0 0 0,41-44 0 0 0,0 0 0 0 0,0-1 0 0 0,-2 0 0 0 0,-1-2 0 0 0,0 0 0 0 0,-1-1 0 0 0,-1-1 0 0 0,-23 13 0 0 0,0 0 0 0 0,35-21 0 0 0,-1-1 0 0 0,0 0 0 0 0,0 0 0 0 0,-19 7 0 0 0,4-3 0 0 0,0-2 0 0 0,0 0 0 0 0,-1-2 0 0 0,0 0 0 0 0,0-2 0 0 0,0-1 0 0 0,-1-1 0 0 0,1-1 0 0 0,-42-5 0 0 0,61 2 0 0 0,1 0 0 0 0,-1 0 0 0 0,1-1 0 0 0,-1 0 0 0 0,1 0 0 0 0,0-1 0 0 0,0 1 0 0 0,0-1 0 0 0,1-1 0 0 0,0 1 0 0 0,-1-1 0 0 0,1 0 0 0 0,1 0 0 0 0,-5-6 0 0 0,-5-7 0 0 0,2-1 0 0 0,0 0 0 0 0,-13-28 0 0 0,14 21 0 0 0,1 0 0 0 0,1-1 0 0 0,2 0 0 0 0,-7-45 0 0 0,4 15 0 0 0,-3-74 0 0 0,12 108 0 0 0,1 1 0 0 0,2 0 0 0 0,0-1 0 0 0,1 1 0 0 0,1 0 0 0 0,12-35 0 0 0,-2 11 0 0 0,-10 31 0 0 0,1 0 0 0 0,0 0 0 0 0,1 1 0 0 0,0-1 0 0 0,13-19 0 0 0,6-4 0 0 0,2 2 0 0 0,1 0 0 0 0,1 2 0 0 0,51-45 0 0 0,-75 75 0 0 0,16-15 0 0 0,2 1 0 0 0,0 0 0 0 0,1 2 0 0 0,0 1 0 0 0,1 1 0 0 0,36-14 0 0 0,-7 8 0 0 0,-33 12 0 0 0,0 1 0 0 0,0 0 0 0 0,40-6 0 0 0,5 4 0 0 0,-34 3 0 0 0,57-1 0 0 0,-46 7 0 0 0,61 8 0 0 0,-89-6 0 0 0,0 1 0 0 0,0 1 0 0 0,0 0 0 0 0,-1 1 0 0 0,1 0 0 0 0,-1 2 0 0 0,17 9 0 0 0,-8-2 0 0 0,19 12 0 0 0,42 33 0 0 0,-74-50 0 0 0,1 0 0 0 0,-2 0 0 0 0,1 0 0 0 0,-1 1 0 0 0,-1 1 0 0 0,0 0 0 0 0,0 0 0 0 0,11 24 0 0 0,-17-32 0 0 0,6 15 0 0 0,0 1 0 0 0,-1 0 0 0 0,-1 0 0 0 0,-1 0 0 0 0,4 29 0 0 0,-3 12 0 0 0,0 0 0 0 0,-2 0 0 0 0,-5 77 0 0 0,-7-81 0 0 0,-3-1 0 0 0,-2 0 0 0 0,-3-1 0 0 0,-1-1 0 0 0,-34 70 0 0 0,39-98 0 0 0,-1-1 0 0 0,-28 43 0 0 0,34-59 0 0 0,0-1 0 0 0,-1 0 0 0 0,1 0 0 0 0,-18 12 0 0 0,-9 8 0 0 0,23-16 0 0 0,0-1 0 0 0,-1 0 0 0 0,0-1 0 0 0,-1 0 0 0 0,-22 12 0 0 0,29-18 0 0 0,-1-1 0 0 0,0 1 0 0 0,0-1 0 0 0,0 0 0 0 0,0-1 0 0 0,0 0 0 0 0,0 0 0 0 0,0 0 0 0 0,0-1 0 0 0,-1 0 0 0 0,1 0 0 0 0,0-1 0 0 0,-11-2 0 0 0,0-10 0 0 0,-19-21 0 0 0,23 23 0 0 0,1-1 0 0 0,1 0 0 0 0,0-1 0 0 0,-18-24 0 0 0,6-8 0 0 0,-32-83 0 0 0,9 17 0 0 0,36 83 0 0 0,1-1 0 0 0,2 0 0 0 0,1 0 0 0 0,1-1 0 0 0,1 0 0 0 0,0-32 0 0 0,-2-6 0 0 0,4 50 0 0 0,0 0 0 0 0,1-1 0 0 0,2 1 0 0 0,0-1 0 0 0,0 1 0 0 0,2-1 0 0 0,0 1 0 0 0,1 0 0 0 0,1 0 0 0 0,1 0 0 0 0,1 0 0 0 0,15-33 0 0 0,3 7 0 0 0,-8 12 0 0 0,1 1 0 0 0,2 0 0 0 0,1 2 0 0 0,1 0 0 0 0,42-43 0 0 0,-60 69 0 0 0,117-103 0 0 0,-100 90 0 0 0,0 1 0 0 0,1 1 0 0 0,1 1 0 0 0,26-12 0 0 0,-8 9 0 0 0,6-5 0 0 0,1 2 0 0 0,0 2 0 0 0,91-18 0 0 0,-72 24 0 0 0,247-28 0 0 0,-269 37 0 0 0,0 2 0 0 0,0 2 0 0 0,0 1 0 0 0,0 3 0 0 0,49 12 0 0 0,-72-11 0 0 0,1 1 0 0 0,-1 0 0 0 0,-1 2 0 0 0,1 0 0 0 0,-2 1 0 0 0,0 1 0 0 0,0 1 0 0 0,20 18 0 0 0,-24-15 0 0 0,0 0 0 0 0,-1 1 0 0 0,19 31 0 0 0,-32-46 0 0 0,1 2 0 0 0,1 1 0 0 0,-1 0 0 0 0,0 0 0 0 0,0-1 0 0 0,-1 2 0 0 0,2 7 0 0 0,8 22 0 0 0,-4-17 0 0 0,0 1 0 0 0,-2 1 0 0 0,0-1 0 0 0,-1 1 0 0 0,2 31 0 0 0,-2 107 0 0 0,-5-105 0 0 0,0-22 0 0 0,-1 0 0 0 0,-2 0 0 0 0,-1 0 0 0 0,-13 42 0 0 0,-47 113 0 0 0,20-66 0 0 0,30-87 0 0 0,-2 0 0 0 0,-1 0 0 0 0,-1-2 0 0 0,-2 0 0 0 0,-1-2 0 0 0,-30 31 0 0 0,7-5 0 0 0,34-44 0 0 0,0 0 0 0 0,-1 0 0 0 0,-1-1 0 0 0,0-1 0 0 0,0 0 0 0 0,-25 12 0 0 0,6-2 0 0 0,21-13 0 0 0,-1-1 0 0 0,0 0 0 0 0,0-1 0 0 0,0 0 0 0 0,-15 2 0 0 0,-9 3 0 0 0,14-3 0 0 0,1-1 0 0 0,-1-2 0 0 0,1 0 0 0 0,-1-1 0 0 0,0-1 0 0 0,0-2 0 0 0,0 0 0 0 0,-34-6 0 0 0,48 5 0 0 0,1 0 0 0 0,0-1 0 0 0,0 0 0 0 0,0 0 0 0 0,0 0 0 0 0,-11-8 0 0 0,-8-4 0 0 0,1 1 0 0 0,0 0 0 0 0,1-2 0 0 0,1-1 0 0 0,0-1 0 0 0,2-1 0 0 0,-37-40 0 0 0,-101-145 0 0 0,151 192 0 0 0,-8-12 0 0 0,1-2 0 0 0,1 1 0 0 0,1-2 0 0 0,2 0 0 0 0,1 0 0 0 0,0-1 0 0 0,2 0 0 0 0,-6-43 0 0 0,4-9 0 0 0,1-148 0 0 0,9 208 0 0 0,1-1 0 0 0,2 1 0 0 0,0 0 0 0 0,1 0 0 0 0,0 1 0 0 0,2-1 0 0 0,11-24 0 0 0,4-1 0 0 0,49-74 0 0 0,-44 79 0 0 0,3 2 0 0 0,1 1 0 0 0,55-53 0 0 0,114-80 0 0 0,-185 158 0 0 0,23-16 0 0 0,1 0 0 0 0,2 3 0 0 0,1 1 0 0 0,0 2 0 0 0,2 2 0 0 0,0 2 0 0 0,1 2 0 0 0,1 1 0 0 0,82-14 0 0 0,-54 18 0 0 0,-30 3 0 0 0,1 2 0 0 0,1 2 0 0 0,-1 2 0 0 0,0 2 0 0 0,57 6 0 0 0,-88-2 0 0 0,0-1 0 0 0,0 2 0 0 0,0 0 0 0 0,-1 0 0 0 0,1 1 0 0 0,-1 1 0 0 0,21 15 0 0 0,-4 0 0 0 0,46 46 0 0 0,-58-48 0 0 0,-1 1 0 0 0,0 0 0 0 0,-2 1 0 0 0,0 1 0 0 0,-2 0 0 0 0,-1 1 0 0 0,0 0 0 0 0,7 28 0 0 0,-8-8 0 0 0,-1 1 0 0 0,-2 1 0 0 0,-2-1 0 0 0,-3 1 0 0 0,-1 0 0 0 0,-7 57 0 0 0,-1-28 0 0 0,-3-1 0 0 0,-4-1 0 0 0,-2 0 0 0 0,-42 112 0 0 0,12-70 0 0 0,-120 213 0 0 0,147-296 0 0 0,-1-2 0 0 0,-2 0 0 0 0,-1-1 0 0 0,-1-1 0 0 0,-1-1 0 0 0,-2-2 0 0 0,-1 0 0 0 0,-36 24 0 0 0,51-40 0 0 0,-1-1 0 0 0,-1-1 0 0 0,-29 11 0 0 0,26-11 0 0 0,5-3 0 0 0,0-1 0 0 0,0 0 0 0 0,0-1 0 0 0,0-1 0 0 0,0 0 0 0 0,0-1 0 0 0,0 0 0 0 0,0-1 0 0 0,0 0 0 0 0,0-1 0 0 0,0 0 0 0 0,-19-7 0 0 0,22 4 0 0 0,-8-3 0 0 0,2 0 0 0 0,-1-1 0 0 0,1-1 0 0 0,0 0 0 0 0,-20-19 0 0 0,10 4 0 0 0,-16-16 0 0 0,1-1 0 0 0,1-2 0 0 0,3-2 0 0 0,-44-72 0 0 0,-59-154 0 0 0,122 230 0 0 0,2-1 0 0 0,2-1 0 0 0,2 0 0 0 0,-11-76 0 0 0,-3-286 0 0 0,27 382 0 0 0,2 0 0 0 0,2 0 0 0 0,0 1 0 0 0,1-1 0 0 0,1 1 0 0 0,1 1 0 0 0,18-36 0 0 0,28-36 0 0 0,-44 73 0 0 0,-6 14 0 0 0,0-1 0 0 0,0 0 0 0 0,1 1 0 0 0,0-1 0 0 0,0 1 0 0 0,0 1 0 0 0,11-11 0 0 0,50-46 0 0 0,48-41 0 0 0,-98 91 0 0 0,0 2 0 0 0,0 0 0 0 0,1 0 0 0 0,1 2 0 0 0,28-12 0 0 0,-12 9 0 0 0,-2-1 0 0 0,1 3 0 0 0,0 0 0 0 0,56-8 0 0 0,225 4 0 0 0,-311 14 0 0 0,12 1 0 0 0,-1 1 0 0 0,1 0 0 0 0,-1 0 0 0 0,0 2 0 0 0,0-1 0 0 0,0 2 0 0 0,0 0 0 0 0,0 1 0 0 0,-1 0 0 0 0,0 1 0 0 0,0 0 0 0 0,-1 1 0 0 0,0 1 0 0 0,17 15 0 0 0,-1 2 0 0 0,-2 2 0 0 0,-1 1 0 0 0,-1 0 0 0 0,32 52 0 0 0,-54-78 0 0 0,4 7 0 0 0,0-1 0 0 0,0 1 0 0 0,-1 0 0 0 0,0 1 0 0 0,-1-1 0 0 0,4 17 0 0 0,10 31 0 0 0,-12-42 0 0 0,-1-1 0 0 0,-1 1 0 0 0,4 28 0 0 0,-6-23 0 0 0,8 167 0 0 0,-10-166 0 0 0,-2 0 0 0 0,0 1 0 0 0,-2-1 0 0 0,0 0 0 0 0,-1-1 0 0 0,-11 29 0 0 0,7-29 0 0 0,-94 210 0 0 0,88-203 0 0 0,-9 19 0 0 0,-2 0 0 0 0,-59 79 0 0 0,-109 90 0 0 0,158-181 0 0 0,-1-1 0 0 0,-2-2 0 0 0,-75 46 0 0 0,92-66 0 0 0,0-2 0 0 0,0 0 0 0 0,-1-2 0 0 0,0 0 0 0 0,0-2 0 0 0,-1 0 0 0 0,-24 1 0 0 0,-1-2 0 0 0,0-2 0 0 0,-71-5 0 0 0,108 1 0 0 0,0-1 0 0 0,0 0 0 0 0,1-1 0 0 0,-1 0 0 0 0,1-1 0 0 0,-1-1 0 0 0,-18-9 0 0 0,-72-52 0 0 0,55 33 0 0 0,-120-98 0 0 0,140 105 0 0 0,1-1 0 0 0,1-1 0 0 0,1-1 0 0 0,1-2 0 0 0,-29-52 0 0 0,-72-177 0 0 0,112 227 0 0 0,1-1 0 0 0,2-1 0 0 0,-7-50 0 0 0,-3-109 0 0 0,17 168 0 0 0,0 0 0 0 0,2 0 0 0 0,1 0 0 0 0,2 0 0 0 0,0 0 0 0 0,1 1 0 0 0,2-1 0 0 0,1 1 0 0 0,11-28 0 0 0,-15 47 0 0 0,122-247 0 0 0,-109 226 0 0 0,1 1 0 0 0,2 1 0 0 0,0 1 0 0 0,2 0 0 0 0,0 2 0 0 0,47-38 0 0 0,-18 26 0 0 0,87-43 0 0 0,-127 71 0 0 0,5 0 0 0 0,-1 1 0 0 0,1 0 0 0 0,0 1 0 0 0,1 1 0 0 0,22-3 0 0 0,-6 1 0 0 0,6-1 0 0 0,-1 3 0 0 0,1 0 0 0 0,0 3 0 0 0,67 7 0 0 0,-88-4 0 0 0,0 1 0 0 0,-1 1 0 0 0,1 0 0 0 0,28 14 0 0 0,-16-6 0 0 0,-5-2 0 0 0,-1 1 0 0 0,0 2 0 0 0,-1 0 0 0 0,0 1 0 0 0,-1 1 0 0 0,31 32 0 0 0,-21-16 0 0 0,-1 2 0 0 0,-1 1 0 0 0,24 41 0 0 0,-5 15 0 0 0,-28-49 0 0 0,-10-23 0 0 0,-2 0 0 0 0,0 0 0 0 0,-1 1 0 0 0,8 39 0 0 0,6 5 0 0 0,-16-51 0 0 0,0 0 0 0 0,-1 0 0 0 0,-1 0 0 0 0,3 14 0 0 0,1 26 0 0 0,-2 0 0 0 0,-3 1 0 0 0,-7 92 0 0 0,0-122 0 0 0,-1-1 0 0 0,-1 0 0 0 0,-2-1 0 0 0,0 0 0 0 0,-1 0 0 0 0,-20 31 0 0 0,-7 17 0 0 0,18-34 0 0 0,-2-2 0 0 0,-2-1 0 0 0,-1 0 0 0 0,-1-2 0 0 0,-2-1 0 0 0,-1-1 0 0 0,-1-2 0 0 0,-2 0 0 0 0,0-2 0 0 0,-50 30 0 0 0,50-35 0 0 0,22-13 0 0 0,0-1 0 0 0,0-1 0 0 0,-1 1 0 0 0,0-1 0 0 0,1-1 0 0 0,-1 0 0 0 0,-1 0 0 0 0,-11 2 0 0 0,-18 2 0 0 0,17-2 0 0 0,-2-2 0 0 0,-26 2 0 0 0,3-3 0 0 0,-45 0 0 0 0,85-4 0 0 0,-1 1 0 0 0,1-2 0 0 0,0 1 0 0 0,0-1 0 0 0,0 0 0 0 0,0-1 0 0 0,0 0 0 0 0,-14-7 0 0 0,-46-32 0 0 0,2-4 0 0 0,-88-77 0 0 0,129 98 0 0 0,1-1 0 0 0,1-1 0 0 0,1-2 0 0 0,1 0 0 0 0,2-1 0 0 0,1 0 0 0 0,1-2 0 0 0,2 0 0 0 0,-13-39 0 0 0,15 33 0 0 0,2-1 0 0 0,2 0 0 0 0,1 0 0 0 0,2-1 0 0 0,2 0 0 0 0,1 0 0 0 0,6-74 0 0 0,-1 97 0 0 0,1 0 0 0 0,1 1 0 0 0,0-1 0 0 0,1 1 0 0 0,1 1 0 0 0,1-1 0 0 0,0 1 0 0 0,1 0 0 0 0,0 0 0 0 0,21-25 0 0 0,-10 16 0 0 0,1 2 0 0 0,2 0 0 0 0,0 2 0 0 0,1 0 0 0 0,32-20 0 0 0,-45 34 0 0 0,0 0 0 0 0,1 1 0 0 0,19-7 0 0 0,10-5 0 0 0,-19 6 0 0 0,4-3 0 0 0,1 1 0 0 0,1 2 0 0 0,34-11 0 0 0,-15 12 0 0 0,59-5 0 0 0,-69 11 0 0 0,36-2 0 0 0,100 6 0 0 0,-135 1 0 0 0,-2 1 0 0 0,-1 1 0 0 0,0 1 0 0 0,0 2 0 0 0,48 15 0 0 0,-47-9 0 0 0,-1 2 0 0 0,0 1 0 0 0,0 1 0 0 0,-2 2 0 0 0,0 2 0 0 0,55 43 0 0 0,-45-29 0 0 0,-22-20 0 0 0,-1 2 0 0 0,-1 1 0 0 0,22 24 0 0 0,-16-14 0 0 0,-3-2 0 0 0,0 0 0 0 0,16 29 0 0 0,-23-31 0 0 0,-5-11 0 0 0,-2 0 0 0 0,0 1 0 0 0,0 0 0 0 0,-1 0 0 0 0,-1 1 0 0 0,7 23 0 0 0,6 29 0 0 0,2 11 0 0 0,-4 13 0 0 0,-11-65 0 0 0,0-1 0 0 0,-1 1 0 0 0,-1 0 0 0 0,-2 1 0 0 0,0-1 0 0 0,-2 0 0 0 0,-4 34 0 0 0,-1-27 0 0 0,3-12 0 0 0,0 0 0 0 0,-1-1 0 0 0,-1 1 0 0 0,-1-1 0 0 0,-1 0 0 0 0,-1-1 0 0 0,0 1 0 0 0,-1-1 0 0 0,-20 29 0 0 0,9-25 0 0 0,-18 26 0 0 0,35-42 0 0 0,0 0 0 0 0,-1-1 0 0 0,0 0 0 0 0,0 1 0 0 0,-1-1 0 0 0,1-1 0 0 0,-1 1 0 0 0,0-1 0 0 0,-10 7 0 0 0,-14 12 0 0 0,14-13 0 0 0,-1 0 0 0 0,0 0 0 0 0,-1-2 0 0 0,0 0 0 0 0,0-1 0 0 0,-1-1 0 0 0,1 0 0 0 0,-1-2 0 0 0,-1 0 0 0 0,1-1 0 0 0,0 0 0 0 0,-1-2 0 0 0,0 0 0 0 0,1-1 0 0 0,-37-5 0 0 0,44 2 0 0 0,0-1 0 0 0,1 0 0 0 0,-1 0 0 0 0,1-1 0 0 0,-18-12 0 0 0,3 2 0 0 0,11 6 0 0 0,0-1 0 0 0,1 0 0 0 0,0-1 0 0 0,0-1 0 0 0,1 0 0 0 0,-13-18 0 0 0,0-3 0 0 0,-31-51 0 0 0,36 46 0 0 0,2-1 0 0 0,-16-48 0 0 0,-7-14 0 0 0,27 63 0 0 0,1-1 0 0 0,2-1 0 0 0,1 0 0 0 0,3-1 0 0 0,1 1 0 0 0,1-1 0 0 0,3-62 0 0 0,3 80 0 0 0,0 0 0 0 0,2 0 0 0 0,1 0 0 0 0,1 0 0 0 0,1 1 0 0 0,1 0 0 0 0,14-34 0 0 0,-1 15 0 0 0,2 1 0 0 0,50-70 0 0 0,-26 55 0 0 0,1 2 0 0 0,3 2 0 0 0,3 2 0 0 0,98-71 0 0 0,-121 99 0 0 0,0 1 0 0 0,0 2 0 0 0,2 1 0 0 0,1 2 0 0 0,0 1 0 0 0,0 1 0 0 0,36-8 0 0 0,1 5 0 0 0,0 4 0 0 0,1 2 0 0 0,-1 4 0 0 0,2 2 0 0 0,-1 4 0 0 0,108 13 0 0 0,-152-8 0 0 0,-1 1 0 0 0,-1 2 0 0 0,1 0 0 0 0,-1 2 0 0 0,0 0 0 0 0,32 20 0 0 0,-26-12 0 0 0,-2 2 0 0 0,0 0 0 0 0,-2 2 0 0 0,37 36 0 0 0,-51-45 0 0 0,-1 1 0 0 0,0 0 0 0 0,-1 0 0 0 0,-1 1 0 0 0,0 0 0 0 0,14 32 0 0 0,1 13 0 0 0,-15-39 0 0 0,-1 1 0 0 0,-1 1 0 0 0,-1-1 0 0 0,5 24 0 0 0,-4 12 0 0 0,-2 0 0 0 0,-3 1 0 0 0,-2-1 0 0 0,-13 112 0 0 0,9-158 0 0 0,0 0 0 0 0,-1 0 0 0 0,-1 0 0 0 0,-7 16 0 0 0,-4 10 0 0 0,-7 20 0 0 0,-3-2 0 0 0,-2-1 0 0 0,-2-1 0 0 0,-3-2 0 0 0,-2-1 0 0 0,-76 84 0 0 0,101-123 0 0 0,-2-2 0 0 0,1 1 0 0 0,-1-1 0 0 0,-1-1 0 0 0,0 0 0 0 0,0-1 0 0 0,-1 0 0 0 0,0-1 0 0 0,0-1 0 0 0,-1 0 0 0 0,1-1 0 0 0,-25 5 0 0 0,11-4 0 0 0,18-3 0 0 0,-1 0 0 0 0,0-1 0 0 0,0 0 0 0 0,-1-1 0 0 0,1 0 0 0 0,0-1 0 0 0,0 0 0 0 0,-1 0 0 0 0,1-1 0 0 0,-19-5 0 0 0,15-1 0 0 0,-1 0 0 0 0,1-1 0 0 0,1-1 0 0 0,0 0 0 0 0,0-1 0 0 0,1-1 0 0 0,0 0 0 0 0,1-1 0 0 0,0 0 0 0 0,-13-18 0 0 0,4 3 0 0 0,1-2 0 0 0,2 0 0 0 0,0-1 0 0 0,-14-37 0 0 0,0-8 0 0 0,4-2 0 0 0,-28-123 0 0 0,47 157 0 0 0,2 0 0 0 0,2-1 0 0 0,2 1 0 0 0,1-1 0 0 0,3 1 0 0 0,9-67 0 0 0,-2 77 0 0 0,0 1 0 0 0,26-60 0 0 0,-25 69 0 0 0,1 4 0 0 0,0 1 0 0 0,1 0 0 0 0,0 0 0 0 0,20-21 0 0 0,4-7 0 0 0,-3 1 0 0 0,55-59 0 0 0,-74 91 0 0 0,0 0 0 0 0,1 1 0 0 0,0 1 0 0 0,0 0 0 0 0,1 1 0 0 0,1 0 0 0 0,0 1 0 0 0,23-9 0 0 0,6 1 0 0 0,-28 10 0 0 0,0 0 0 0 0,0 1 0 0 0,1 1 0 0 0,27-4 0 0 0,-1 3 0 0 0,104-9 0 0 0,-132 15 0 0 0,0 0 0 0 0,-1 1 0 0 0,1 1 0 0 0,-1 1 0 0 0,1 0 0 0 0,-1 0 0 0 0,22 10 0 0 0,-12-2 0 0 0,0 1 0 0 0,-1 1 0 0 0,-1 1 0 0 0,0 1 0 0 0,-1 1 0 0 0,0 1 0 0 0,-2 1 0 0 0,0 1 0 0 0,-1 1 0 0 0,-1 0 0 0 0,-1 2 0 0 0,25 39 0 0 0,-17-19 0 0 0,30 72 0 0 0,-47-89 0 0 0,-1 1 0 0 0,-1 1 0 0 0,5 52 0 0 0,-3-20 0 0 0,-3-14 0 0 0,-2 1 0 0 0,-1 0 0 0 0,-3 0 0 0 0,-2 0 0 0 0,-12 61 0 0 0,12-93 0 0 0,0 1 0 0 0,-1-1 0 0 0,-8 17 0 0 0,-2 8 0 0 0,-1 22 0 0 0,-60 103 0 0 0,45-106 0 0 0,-3-1 0 0 0,-2-2 0 0 0,-3-1 0 0 0,-81 90 0 0 0,111-137 0 0 0,0 0 0 0 0,0 0 0 0 0,0-1 0 0 0,-1 0 0 0 0,0 0 0 0 0,0-1 0 0 0,-1-1 0 0 0,1 1 0 0 0,-1-1 0 0 0,0-1 0 0 0,-12 3 0 0 0,-1-1 0 0 0,0-1 0 0 0,0-1 0 0 0,-40 0 0 0 0,58-4 0 0 0,0 1 0 0 0,0-1 0 0 0,1 0 0 0 0,-1-1 0 0 0,1 1 0 0 0,-1-1 0 0 0,1 0 0 0 0,-1 0 0 0 0,1 0 0 0 0,0-1 0 0 0,0 1 0 0 0,0-1 0 0 0,0 0 0 0 0,0 0 0 0 0,-3-5 0 0 0,-4-3 0 0 0,1 0 0 0 0,0-2 0 0 0,-8-12 0 0 0,-45-88 0 0 0,30 49 0 0 0,22 42 0 0 0,0-1 0 0 0,2-1 0 0 0,1 0 0 0 0,0 0 0 0 0,2-1 0 0 0,-5-35 0 0 0,5-6 0 0 0,1-81 0 0 0,5 135 0 0 0,1-1 0 0 0,1 1 0 0 0,0-1 0 0 0,0 1 0 0 0,1 0 0 0 0,1 0 0 0 0,0 0 0 0 0,9-18 0 0 0,5-2 0 0 0,34-48 0 0 0,-23 39 0 0 0,-8 14 0 0 0,1 1 0 0 0,1 0 0 0 0,1 2 0 0 0,2 1 0 0 0,0 1 0 0 0,1 1 0 0 0,1 2 0 0 0,57-30 0 0 0,67-17 0 0 0,-126 59 0 0 0,-1 0 0 0 0,1 2 0 0 0,0 1 0 0 0,1 1 0 0 0,-1 1 0 0 0,1 1 0 0 0,-1 2 0 0 0,41 5 0 0 0,-48-3 0 0 0,-1 2 0 0 0,0-1 0 0 0,0 2 0 0 0,-1 1 0 0 0,1 0 0 0 0,-1 1 0 0 0,-1 1 0 0 0,0 0 0 0 0,0 2 0 0 0,16 12 0 0 0,-16-7 0 0 0,-1 0 0 0 0,0 2 0 0 0,-2-1 0 0 0,0 2 0 0 0,19 33 0 0 0,-18-29 0 0 0,-9-12 0 0 0,1 1 0 0 0,-2-1 0 0 0,1 1 0 0 0,-2 0 0 0 0,1 0 0 0 0,-2 0 0 0 0,1 1 0 0 0,-1 12 0 0 0,1 111 0 0 0,-4-82 0 0 0,1-48 0 0 0,1 4 0 0 0,-1 0 0 0 0,-1 0 0 0 0,1 0 0 0 0,-2-1 0 0 0,1 1 0 0 0,-1 0 0 0 0,-1-1 0 0 0,-3 10 0 0 0,-22 43 0 0 0,-3-2 0 0 0,-2-1 0 0 0,-2-1 0 0 0,-48 57 0 0 0,41-61 0 0 0,29-36 0 0 0,0 0 0 0 0,-1-1 0 0 0,-1 0 0 0 0,0-2 0 0 0,-34 27 0 0 0,-22 15 0 0 0,47-40 0 0 0,22-15 0 0 0,0 0 0 0 0,0-1 0 0 0,0 1 0 0 0,-1 0 0 0 0,1-1 0 0 0,0 0 0 0 0,-1 1 0 0 0,0-1 0 0 0,1 0 0 0 0,-1 0 0 0 0,0 0 0 0 0,1-1 0 0 0,-1 1 0 0 0,0-1 0 0 0,0 1 0 0 0,-3-1 0 0 0,3 0 0 0 0,0 1 0 0 0,0-1 0 0 0,1 0 0 0 0,-1 0 0 0 0,0 0 0 0 0,0-1 0 0 0,0 1 0 0 0,0-1 0 0 0,0 0 0 0 0,0 1 0 0 0,0-1 0 0 0,1 0 0 0 0,-1-1 0 0 0,0 1 0 0 0,1 0 0 0 0,-1-1 0 0 0,1 0 0 0 0,-1 1 0 0 0,1-1 0 0 0,0 0 0 0 0,0 0 0 0 0,0 0 0 0 0,0-1 0 0 0,0 1 0 0 0,0 0 0 0 0,1-1 0 0 0,-1 1 0 0 0,1-1 0 0 0,-1 1 0 0 0,0-4 0 0 0,-33-93 0 0 0,22 32 0 0 0,2-1 0 0 0,4-1 0 0 0,3 1 0 0 0,3-1 0 0 0,8-75 0 0 0,-6 126 0 0 0,2 1 0 0 0,0-1 0 0 0,1 1 0 0 0,1 0 0 0 0,0 1 0 0 0,1-1 0 0 0,13-22 0 0 0,6-7 0 0 0,38-49 0 0 0,-27 43 0 0 0,-18 27 0 0 0,1 1 0 0 0,1 2 0 0 0,1 0 0 0 0,1 1 0 0 0,1 1 0 0 0,1 0 0 0 0,0 3 0 0 0,2 0 0 0 0,0 1 0 0 0,1 1 0 0 0,0 2 0 0 0,1 1 0 0 0,0 1 0 0 0,1 1 0 0 0,0 1 0 0 0,58-8 0 0 0,-74 15 0 0 0,1 1 0 0 0,-1 1 0 0 0,1 0 0 0 0,-1 1 0 0 0,0 0 0 0 0,1 1 0 0 0,-1 0 0 0 0,0 1 0 0 0,0 1 0 0 0,0 0 0 0 0,-1 1 0 0 0,15 7 0 0 0,0 8 0 0 0,-2 0 0 0 0,0 2 0 0 0,-1 1 0 0 0,-1 1 0 0 0,-2 1 0 0 0,0 0 0 0 0,-1 2 0 0 0,-2 0 0 0 0,28 57 0 0 0,-44-79 0 0 0,0 0 0 0 0,-1 0 0 0 0,1 0 0 0 0,-1 0 0 0 0,0 1 0 0 0,0 5 0 0 0,4 21 0 0 0,0-17 0 0 0,-1 0 0 0 0,0 0 0 0 0,-2 1 0 0 0,0 0 0 0 0,0 20 0 0 0,-1 15 0 0 0,0-28 0 0 0,0-1 0 0 0,-2 1 0 0 0,0 0 0 0 0,-2 0 0 0 0,0-1 0 0 0,-12 41 0 0 0,-8 23 0 0 0,-4-23 0 0 0,-2-2 0 0 0,-2-1 0 0 0,-79 111 0 0 0,104-163 0 0 0,-1-1 0 0 0,1 0 0 0 0,-1 0 0 0 0,-1 0 0 0 0,1-1 0 0 0,-12 7 0 0 0,-4 4 0 0 0,-1-2 0 0 0,15-12 0 0 0,0-1 0 0 0,0 0 0 0 0,0-1 0 0 0,0 1 0 0 0,-13-1 0 0 0,19-1 0 0 0,0-1 0 0 0,0 1 0 0 0,0 0 0 0 0,0-1 0 0 0,0 1 0 0 0,0-1 0 0 0,1 0 0 0 0,-1 0 0 0 0,0 0 0 0 0,0-1 0 0 0,1 1 0 0 0,-1 0 0 0 0,0-1 0 0 0,1 0 0 0 0,0 0 0 0 0,-1 0 0 0 0,-3-4 0 0 0,-39-70 0 0 0,39 64 0 0 0,0 1 0 0 0,1-1 0 0 0,0 0 0 0 0,0 0 0 0 0,2-1 0 0 0,-1 0 0 0 0,-1-19 0 0 0,-6-17 0 0 0,-2 0 0 0 0,-7-72 0 0 0,17 96 0 0 0,2 0 0 0 0,0 0 0 0 0,2-1 0 0 0,7-47 0 0 0,33-38 0 0 0,-37 91 0 0 0,2 0 0 0 0,0 1 0 0 0,2-1 0 0 0,0 1 0 0 0,1 1 0 0 0,12-20 0 0 0,2 3 0 0 0,2 1 0 0 0,1 0 0 0 0,2 2 0 0 0,1 1 0 0 0,2 2 0 0 0,40-32 0 0 0,-56 50 0 0 0,5-4 0 0 0,0 0 0 0 0,39-20 0 0 0,-49 30 0 0 0,1 1 0 0 0,1 0 0 0 0,-1 1 0 0 0,0 1 0 0 0,1-1 0 0 0,-1 2 0 0 0,1-1 0 0 0,18 2 0 0 0,-29 0 0 0 0,8-1 0 0 0,-1 1 0 0 0,0 0 0 0 0,0 0 0 0 0,0 1 0 0 0,1 0 0 0 0,-1 0 0 0 0,0 1 0 0 0,0 0 0 0 0,-1 0 0 0 0,1 1 0 0 0,12 6 0 0 0,-10 2 0 0 0,-1-1 0 0 0,0 1 0 0 0,-1 1 0 0 0,9 14 0 0 0,-12-18 0 0 0,4 5 0 0 0,0 1 0 0 0,-1 0 0 0 0,0 0 0 0 0,-1 1 0 0 0,-1 0 0 0 0,0 1 0 0 0,-2-1 0 0 0,6 27 0 0 0,10 123 0 0 0,-19-142 0 0 0,-1 1 0 0 0,-1 0 0 0 0,-1-1 0 0 0,-1 1 0 0 0,-7 25 0 0 0,2-14 0 0 0,3-15 0 0 0,0 0 0 0 0,-1 0 0 0 0,-15 32 0 0 0,-41 95 0 0 0,50-112 0 0 0,-2-1 0 0 0,-1-1 0 0 0,-1 0 0 0 0,-29 43 0 0 0,-70 58 0 0 0,71-85 0 0 0,43-47 0 0 0,0-1 0 0 0,0 1 0 0 0,0-1 0 0 0,0 0 0 0 0,0 1 0 0 0,0-1 0 0 0,-1 0 0 0 0,1 0 0 0 0,0 0 0 0 0,-1 0 0 0 0,1 0 0 0 0,-1 0 0 0 0,1 0 0 0 0,-1 0 0 0 0,1-1 0 0 0,-1 1 0 0 0,0 0 0 0 0,1-1 0 0 0,-1 1 0 0 0,0-1 0 0 0,1 0 0 0 0,-1 0 0 0 0,0 0 0 0 0,0 0 0 0 0,1 0 0 0 0,-1 0 0 0 0,0 0 0 0 0,1 0 0 0 0,-1-1 0 0 0,0 1 0 0 0,0 0 0 0 0,1-1 0 0 0,-1 0 0 0 0,1 1 0 0 0,-1-1 0 0 0,1 0 0 0 0,-1 0 0 0 0,1 0 0 0 0,-1 0 0 0 0,1 0 0 0 0,0 0 0 0 0,-1 0 0 0 0,1-1 0 0 0,0 1 0 0 0,0 0 0 0 0,0-1 0 0 0,0 1 0 0 0,0-1 0 0 0,-1-2 0 0 0,-4-7 0 0 0,0 0 0 0 0,1 0 0 0 0,0 0 0 0 0,1-1 0 0 0,-4-17 0 0 0,-2-19 0 0 0,3 0 0 0 0,2 0 0 0 0,0-67 0 0 0,6 105 0 0 0,0 0 0 0 0,0 1 0 0 0,1-1 0 0 0,0 0 0 0 0,1 0 0 0 0,0 1 0 0 0,8-17 0 0 0,5-17 0 0 0,-6 17 0 0 0,2 1 0 0 0,0 0 0 0 0,1 1 0 0 0,1 1 0 0 0,1 0 0 0 0,2 1 0 0 0,0 1 0 0 0,1 0 0 0 0,1 1 0 0 0,1 1 0 0 0,0 1 0 0 0,2 1 0 0 0,36-23 0 0 0,-46 28 0 0 0,-11 10 0 0 0,0 0 0 0 0,0 0 0 0 0,1 1 0 0 0,-1-1 0 0 0,0 1 0 0 0,1-1 0 0 0,-1 1 0 0 0,1-1 0 0 0,0 1 0 0 0,-1 0 0 0 0,1 0 0 0 0,0 0 0 0 0,0 0 0 0 0,0 0 0 0 0,0 0 0 0 0,0 1 0 0 0,4-2 0 0 0,68-26 0 0 0,-63 26 0 0 0,0 1 0 0 0,0 0 0 0 0,0 1 0 0 0,0 0 0 0 0,18 3 0 0 0,-26-3 0 0 0,0 1 0 0 0,0 0 0 0 0,0 0 0 0 0,0 0 0 0 0,0 0 0 0 0,-1 0 0 0 0,1 0 0 0 0,-1 1 0 0 0,1 0 0 0 0,-1-1 0 0 0,1 1 0 0 0,-1 0 0 0 0,0 0 0 0 0,0 0 0 0 0,0 0 0 0 0,0 0 0 0 0,0 1 0 0 0,0-1 0 0 0,2 5 0 0 0,2 4 0 0 0,0 2 0 0 0,-1-1 0 0 0,5 17 0 0 0,-7-19 0 0 0,4 14 0 0 0,-1 0 0 0 0,-1 1 0 0 0,-1-1 0 0 0,-1 1 0 0 0,-2 0 0 0 0,-1 37 0 0 0,-4-18 0 0 0,-1 0 0 0 0,-22 80 0 0 0,19-98 0 0 0,-2-1 0 0 0,-1-1 0 0 0,-24 43 0 0 0,2-8 0 0 0,27-46 0 0 0,0-1 0 0 0,-1 0 0 0 0,-1-1 0 0 0,0 0 0 0 0,0 0 0 0 0,-17 17 0 0 0,21-26 0 0 0,1 1 0 0 0,0 0 0 0 0,-1 0 0 0 0,1 0 0 0 0,1 1 0 0 0,-1-1 0 0 0,0 1 0 0 0,1 0 0 0 0,-3 6 0 0 0,-19 24 0 0 0,-1-7 0 0 0,-20 21 0 0 0,44-46 0 0 0,0-1 0 0 0,-1 0 0 0 0,1 0 0 0 0,-1 0 0 0 0,1 0 0 0 0,-1 0 0 0 0,1 0 0 0 0,-1-1 0 0 0,1 1 0 0 0,-1-1 0 0 0,0 1 0 0 0,0-1 0 0 0,1 1 0 0 0,-1-1 0 0 0,0 0 0 0 0,0 0 0 0 0,1 0 0 0 0,-1 0 0 0 0,0 0 0 0 0,0 0 0 0 0,1 0 0 0 0,-1-1 0 0 0,0 1 0 0 0,0 0 0 0 0,1-1 0 0 0,-1 0 0 0 0,0 1 0 0 0,1-1 0 0 0,-1 0 0 0 0,1 0 0 0 0,-1 0 0 0 0,1 0 0 0 0,0 0 0 0 0,-1 0 0 0 0,1 0 0 0 0,0-1 0 0 0,-1 1 0 0 0,1 0 0 0 0,0-1 0 0 0,0 1 0 0 0,0-1 0 0 0,1 1 0 0 0,-1-1 0 0 0,0 0 0 0 0,-1-2 0 0 0,-7-40 0 0 0,3 19 0 0 0,1 0 0 0 0,1-1 0 0 0,-1-42 0 0 0,4 59 0 0 0,1-1 0 0 0,0 1 0 0 0,1 0 0 0 0,0 0 0 0 0,0-1 0 0 0,1 1 0 0 0,0 0 0 0 0,1 0 0 0 0,0 0 0 0 0,6-12 0 0 0,24-57 0 0 0,-19 54 0 0 0,-6 10 0 0 0,0-1 0 0 0,1 1 0 0 0,0 1 0 0 0,1-1 0 0 0,1 2 0 0 0,13-13 0 0 0,7 5 0 0 0,-12-9 0 0 0,7 11 0 0 0,-10 2 0 0 0,-14 14 0 0 0,1-1 0 0 0,-1 1 0 0 0,0-1 0 0 0,1 1 0 0 0,-1 0 0 0 0,1 0 0 0 0,0 0 0 0 0,0 1 0 0 0,4-3 0 0 0,-4 3 0 0 0,0 0 0 0 0,0-1 0 0 0,1 0 0 0 0,-1 1 0 0 0,-1-1 0 0 0,1 0 0 0 0,0-1 0 0 0,4-3 0 0 0,-6 5 0 0 0,1-1 0 0 0,-1 1 0 0 0,1-1 0 0 0,0 1 0 0 0,0 0 0 0 0,0 0 0 0 0,0 0 0 0 0,0 0 0 0 0,0 0 0 0 0,0 0 0 0 0,0 1 0 0 0,0-1 0 0 0,0 0 0 0 0,0 1 0 0 0,0 0 0 0 0,3-1 0 0 0,2 0 0 0 0,13-2 0 0 0,0 1 0 0 0,27 0 0 0 0,-44 2 0 0 0,0 0 0 0 0,0 0 0 0 0,0 0 0 0 0,0 0 0 0 0,0 0 0 0 0,-1 1 0 0 0,1-1 0 0 0,0 1 0 0 0,0 0 0 0 0,0 0 0 0 0,0 0 0 0 0,0 0 0 0 0,-1 1 0 0 0,1-1 0 0 0,-1 1 0 0 0,1-1 0 0 0,-1 1 0 0 0,1 0 0 0 0,-1 0 0 0 0,0 0 0 0 0,0 0 0 0 0,0 0 0 0 0,3 5 0 0 0,16 28 0 0 0,-18-30 0 0 0,1-1 0 0 0,-1 0 0 0 0,0 1 0 0 0,0 0 0 0 0,-1 0 0 0 0,0 0 0 0 0,0 0 0 0 0,0 0 0 0 0,0 0 0 0 0,-1 0 0 0 0,2 9 0 0 0,15 136 0 0 0,-19-127 0 0 0,0-1 0 0 0,-1 0 0 0 0,-9 43 0 0 0,1-24 0 0 0,8-29 0 0 0,-1-1 0 0 0,0 0 0 0 0,-1 0 0 0 0,0 0 0 0 0,0 0 0 0 0,-9 14 0 0 0,-42 78 0 0 0,-11 21 0 0 0,56-109 0 0 0,0 0 0 0 0,-1-1 0 0 0,-1 0 0 0 0,0-1 0 0 0,-22 20 0 0 0,-3 1 0 0 0,30-26 0 0 0,0 0 0 0 0,-1-1 0 0 0,0 0 0 0 0,-1 0 0 0 0,-12 7 0 0 0,-13 9 0 0 0,26-17 0 0 0,1-1 0 0 0,-1 0 0 0 0,0 0 0 0 0,-1-1 0 0 0,1 0 0 0 0,-10 4 0 0 0,-4-2 0 0 0,1-1 0 0 0,-1-1 0 0 0,0 0 0 0 0,-28 0 0 0 0,48-4 0 0 0,0 0 0 0 0,0-1 0 0 0,0 1 0 0 0,0 0 0 0 0,1 0 0 0 0,-1-1 0 0 0,0 1 0 0 0,0-1 0 0 0,1 0 0 0 0,-1 1 0 0 0,0-1 0 0 0,1 0 0 0 0,-1 0 0 0 0,1 0 0 0 0,-1 0 0 0 0,1 0 0 0 0,-1-1 0 0 0,1 1 0 0 0,0 0 0 0 0,0-1 0 0 0,-1 1 0 0 0,1-1 0 0 0,0 1 0 0 0,0-1 0 0 0,1 1 0 0 0,-3-4 0 0 0,-9-14 0 0 0,1 2 0 0 0,1 0 0 0 0,0-1 0 0 0,2 0 0 0 0,0 0 0 0 0,1-1 0 0 0,0 0 0 0 0,-4-30 0 0 0,10 42 0 0 0,0 0 0 0 0,1 0 0 0 0,0 0 0 0 0,0 0 0 0 0,0 0 0 0 0,1 0 0 0 0,0 0 0 0 0,1 1 0 0 0,0-1 0 0 0,0 0 0 0 0,0 0 0 0 0,1 1 0 0 0,0 0 0 0 0,0-1 0 0 0,0 1 0 0 0,1 0 0 0 0,0 1 0 0 0,7-9 0 0 0,6-6 0 0 0,1 1 0 0 0,1 0 0 0 0,30-22 0 0 0,-29 23 0 0 0,-14 12 0 0 0,1 1 0 0 0,-1-1 0 0 0,1 1 0 0 0,13-8 0 0 0,53-24 0 0 0,7 12 0 0 0,-61 12 0 0 0,-16 10 0 0 0,0 1 0 0 0,0 0 0 0 0,0 0 0 0 0,0 0 0 0 0,1 1 0 0 0,-1-1 0 0 0,0 1 0 0 0,1-1 0 0 0,-1 1 0 0 0,1 0 0 0 0,0 0 0 0 0,4 0 0 0 0,43-6 0 0 0,-27 2 0 0 0,-1 1 0 0 0,1 2 0 0 0,0 1 0 0 0,0 0 0 0 0,27 4 0 0 0,-47-2 0 0 0,0 0 0 0 0,0 0 0 0 0,-1 0 0 0 0,1 1 0 0 0,0-1 0 0 0,-1 1 0 0 0,1 0 0 0 0,-1 0 0 0 0,0 0 0 0 0,0 1 0 0 0,0-1 0 0 0,0 1 0 0 0,0 0 0 0 0,0 0 0 0 0,0 0 0 0 0,-1 0 0 0 0,0 0 0 0 0,0 0 0 0 0,0 1 0 0 0,0-1 0 0 0,0 1 0 0 0,0-1 0 0 0,-1 1 0 0 0,0 0 0 0 0,0 0 0 0 0,1 7 0 0 0,2 10 0 0 0,-2 1 0 0 0,-1-1 0 0 0,-2 41 0 0 0,1-28 0 0 0,-1-22 0 0 0,1 1 0 0 0,-2 0 0 0 0,1-1 0 0 0,-2 1 0 0 0,0-1 0 0 0,0 0 0 0 0,-1 0 0 0 0,-1 0 0 0 0,0 0 0 0 0,0-1 0 0 0,-1 0 0 0 0,-1 0 0 0 0,0 0 0 0 0,0-1 0 0 0,-10 11 0 0 0,-63 85 0 0 0,19-33 0 0 0,34-39 0 0 0,-39 38 0 0 0,42-49 0 0 0,-52 45 0 0 0,23-22 0 0 0,47-39 0 0 0,-1 0 0 0 0,0-1 0 0 0,0 0 0 0 0,0 0 0 0 0,-1-1 0 0 0,1 0 0 0 0,-1 0 0 0 0,-1-1 0 0 0,-11 5 0 0 0,-26 7 0 0 0,33-11 0 0 0,1-1 0 0 0,-1 0 0 0 0,1 0 0 0 0,-1-2 0 0 0,0 1 0 0 0,-22 0 0 0 0,29-3 0 0 0,3 0 0 0 0,0 1 0 0 0,-1-1 0 0 0,1 0 0 0 0,-1 0 0 0 0,0-1 0 0 0,1 1 0 0 0,0 0 0 0 0,-1-1 0 0 0,1 0 0 0 0,-1 0 0 0 0,1 0 0 0 0,0 0 0 0 0,0-1 0 0 0,-1 1 0 0 0,1-1 0 0 0,0 0 0 0 0,0 0 0 0 0,1 0 0 0 0,-1 0 0 0 0,-4-4 0 0 0,-12-19 0 0 0,15 21 0 0 0,0 0 0 0 0,1 0 0 0 0,-1-1 0 0 0,1 1 0 0 0,0-1 0 0 0,0 0 0 0 0,-3-9 0 0 0,-15-35 0 0 0,16 39 0 0 0,1 1 0 0 0,0-1 0 0 0,0 0 0 0 0,1 0 0 0 0,0-1 0 0 0,-3-20 0 0 0,5 16 0 0 0,0 0 0 0 0,0 0 0 0 0,2 0 0 0 0,1-14 0 0 0,-1 25 0 0 0,-1 0 0 0 0,1 0 0 0 0,0 1 0 0 0,1-1 0 0 0,-1 1 0 0 0,0-1 0 0 0,1 1 0 0 0,0 0 0 0 0,0-1 0 0 0,0 1 0 0 0,0 0 0 0 0,0 0 0 0 0,1 0 0 0 0,-1 1 0 0 0,1-1 0 0 0,0 0 0 0 0,0 1 0 0 0,0 0 0 0 0,0 0 0 0 0,4-3 0 0 0,-5 5 0 0 0,-1-1 0 0 0,0 0 0 0 0,0 0 0 0 0,1 0 0 0 0,-1 1 0 0 0,0-1 0 0 0,0 0 0 0 0,0 0 0 0 0,0 0 0 0 0,0-1 0 0 0,-1 1 0 0 0,1 0 0 0 0,0 0 0 0 0,0 0 0 0 0,-1-1 0 0 0,1 1 0 0 0,-1 0 0 0 0,1-1 0 0 0,0-2 0 0 0,6-10 0 0 0,3 8 0 0 0,-1 2 0 0 0,0-1 0 0 0,1 1 0 0 0,11-3 0 0 0,-4 1 0 0 0,-3 2 0 0 0,-1 0 0 0 0,1 1 0 0 0,1 1 0 0 0,-1 0 0 0 0,0 1 0 0 0,0 0 0 0 0,1 2 0 0 0,22 2 0 0 0,-34-3 0 0 0,0 1 0 0 0,1-1 0 0 0,-1 1 0 0 0,0 0 0 0 0,0 0 0 0 0,0 0 0 0 0,0 1 0 0 0,0-1 0 0 0,0 1 0 0 0,0 0 0 0 0,0-1 0 0 0,0 1 0 0 0,-1 1 0 0 0,1-1 0 0 0,-1 0 0 0 0,0 0 0 0 0,3 4 0 0 0,1 3 0 0 0,0 1 0 0 0,0-1 0 0 0,7 19 0 0 0,2 4 0 0 0,-11-21 0 0 0,-1 1 0 0 0,0-1 0 0 0,-1 1 0 0 0,-1 0 0 0 0,0-1 0 0 0,0 1 0 0 0,-1 0 0 0 0,-1 0 0 0 0,0 0 0 0 0,-3 14 0 0 0,-26 72 0 0 0,27-89 0 0 0,-1 0 0 0 0,0-1 0 0 0,0 1 0 0 0,-1-1 0 0 0,0 0 0 0 0,-1-1 0 0 0,0 1 0 0 0,0-1 0 0 0,0 0 0 0 0,-14 11 0 0 0,-29 38 0 0 0,46-51 0 0 0,0-1 0 0 0,0 1 0 0 0,-1-1 0 0 0,0 0 0 0 0,0 0 0 0 0,0 0 0 0 0,0-1 0 0 0,0 1 0 0 0,-1-1 0 0 0,-7 4 0 0 0,-4 11 0 0 0,15-16 0 0 0,-1 0 0 0 0,1 0 0 0 0,-1 1 0 0 0,0-1 0 0 0,0 0 0 0 0,0 0 0 0 0,0 0 0 0 0,0-1 0 0 0,0 1 0 0 0,-1 0 0 0 0,-3 1 0 0 0,-14 8 0 0 0,-93 43 0 0 0,51-31 0 0 0,-1-4 0 0 0,-1-2 0 0 0,-76 10 0 0 0,-199 10 0 0 0,295-34 0 0 0,-64 1 0 0 0,0-6 0 0 0,0-3 0 0 0,-142-28 0 0 0,-3 7 0 0 0,209 22 0 0 0,27 4 0 0 0,0-2 0 0 0,-1 0 0 0 0,1-1 0 0 0,-23-8 0 0 0,38 10 0 0 0,0 0 0 0 0,0 0 0 0 0,0-1 0 0 0,0 1 0 0 0,0-1 0 0 0,1 1 0 0 0,-1-1 0 0 0,1 0 0 0 0,-1 0 0 0 0,1 0 0 0 0,0 1 0 0 0,0-1 0 0 0,0 0 0 0 0,0-1 0 0 0,0 1 0 0 0,0 0 0 0 0,0 0 0 0 0,1 0 0 0 0,-1 0 0 0 0,1-1 0 0 0,0 1 0 0 0,-1 0 0 0 0,1-5 0 0 0,0 4 0 0 0,0-1 0 0 0,0 1 0 0 0,0-1 0 0 0,0 1 0 0 0,1-1 0 0 0,-1 0 0 0 0,1 1 0 0 0,0 0 0 0 0,0-1 0 0 0,0 1 0 0 0,0-1 0 0 0,1 1 0 0 0,3-5 0 0 0,4-1 0 0 0,0 1 0 0 0,1 0 0 0 0,15-9 0 0 0,-13 8 0 0 0,101-58 0 0 0,-89 53 0 0 0,0 2 0 0 0,51-18 0 0 0,-46 19 0 0 0,226-73 0 0 0,-209 73 0 0 0,1 2 0 0 0,0 2 0 0 0,0 2 0 0 0,1 2 0 0 0,50 4 0 0 0,-25 7 0 0 0,-68-7 0 0 0,0 0 0 0 0,0 0 0 0 0,0 0 0 0 0,0 1 0 0 0,-1 0 0 0 0,1 0 0 0 0,-1 0 0 0 0,1 1 0 0 0,-1-1 0 0 0,0 1 0 0 0,0 0 0 0 0,4 4 0 0 0,20 22 0 0 0,-17-18 0 0 0,1 1 0 0 0,-2 1 0 0 0,11 15 0 0 0,-18-22 0 0 0,1 0 0 0 0,-1 0 0 0 0,-1 0 0 0 0,1 1 0 0 0,-1-1 0 0 0,0 1 0 0 0,0 0 0 0 0,-1 0 0 0 0,0 0 0 0 0,0 0 0 0 0,-1 7 0 0 0,2 30 0 0 0,-2 44 0 0 0,-1-82 0 0 0,0 0 0 0 0,0 0 0 0 0,0 0 0 0 0,-1 0 0 0 0,0 0 0 0 0,0 0 0 0 0,-1 0 0 0 0,1 0 0 0 0,-1-1 0 0 0,0 0 0 0 0,-6 8 0 0 0,-22 30 0 0 0,25-33 0 0 0,-1 1 0 0 0,-1-1 0 0 0,0 0 0 0 0,-1-1 0 0 0,-11 11 0 0 0,-18 11 0 0 0,-2-1 0 0 0,-2-2 0 0 0,-47 25 0 0 0,59-40 0 0 0,1-1 0 0 0,-47 12 0 0 0,21-12 0 0 0,-104 10 0 0 0,84-14 0 0 0,-151 7 0 0 0,194-15 0 0 0,0-2 0 0 0,1-1 0 0 0,-1-1 0 0 0,0-2 0 0 0,-34-11 0 0 0,30 6 0 0 0,13 5 0 0 0,-1-2 0 0 0,-23-11 0 0 0,-67-50 0 0 0,-47-29 0 0 0,74 41 0 0 0,79 52 0 0 0,0-1 0 0 0,1 1 0 0 0,0-2 0 0 0,0 1 0 0 0,0-1 0 0 0,1 0 0 0 0,-10-13 0 0 0,-4-5 0 0 0,17 21 0 0 0,1 0 0 0 0,0-1 0 0 0,1 1 0 0 0,-1 0 0 0 0,1-1 0 0 0,0 1 0 0 0,0 0 0 0 0,0-1 0 0 0,1 1 0 0 0,0-1 0 0 0,-1 0 0 0 0,2 1 0 0 0,-1-5 0 0 0,0 3 0 0 0,1 1 0 0 0,-1-1 0 0 0,1 1 0 0 0,0-1 0 0 0,0 1 0 0 0,0 0 0 0 0,1-1 0 0 0,0 1 0 0 0,4-8 0 0 0,5 2 0 0 0,0 1 0 0 0,0 0 0 0 0,1 0 0 0 0,0 1 0 0 0,1 1 0 0 0,22-11 0 0 0,17-12 0 0 0,78-57 0 0 0,-114 77 0 0 0,1 1 0 0 0,-1 1 0 0 0,1 1 0 0 0,1 0 0 0 0,0 2 0 0 0,19-6 0 0 0,3-1 0 0 0,1-3 0 0 0,0 3 0 0 0,83-17 0 0 0,-27 12 0 0 0,-58 10 0 0 0,48-4 0 0 0,51 0 0 0 0,131-5 0 0 0,-221 16 0 0 0,-32 0 0 0 0,0 0 0 0 0,0 1 0 0 0,0 1 0 0 0,0 0 0 0 0,0 1 0 0 0,0 1 0 0 0,0 0 0 0 0,30 11 0 0 0,-43-12 0 0 0,-1-1 0 0 0,1 1 0 0 0,-1 0 0 0 0,1 0 0 0 0,-1 0 0 0 0,1 0 0 0 0,-1 0 0 0 0,0 0 0 0 0,0 0 0 0 0,2 4 0 0 0,12 12 0 0 0,-3-7 0 0 0,-10-9 0 0 0,0 1 0 0 0,0-1 0 0 0,0 1 0 0 0,0-1 0 0 0,-1 1 0 0 0,1 0 0 0 0,-1 0 0 0 0,0 1 0 0 0,0-1 0 0 0,0 0 0 0 0,0 1 0 0 0,0-1 0 0 0,-1 1 0 0 0,1-1 0 0 0,-1 1 0 0 0,0 0 0 0 0,0 0 0 0 0,0 6 0 0 0,4 23 0 0 0,-2-1 0 0 0,-1 1 0 0 0,-2-1 0 0 0,-1 1 0 0 0,-7 41 0 0 0,6-65 0 0 0,-1 0 0 0 0,0 0 0 0 0,-1 0 0 0 0,1-1 0 0 0,-2 0 0 0 0,1 0 0 0 0,-1 0 0 0 0,-8 10 0 0 0,-54 58 0 0 0,50-57 0 0 0,-24 22 0 0 0,-1-2 0 0 0,-2-2 0 0 0,-1-1 0 0 0,-73 43 0 0 0,12-28 0 0 0,64-32 0 0 0,4-4 0 0 0,-1-3 0 0 0,0-1 0 0 0,-1-1 0 0 0,0-3 0 0 0,-45 4 0 0 0,-32-4 0 0 0,-57-9 0 0 0,166 2 0 0 0,-19-2 0 0 0,0-2 0 0 0,0 0 0 0 0,0-1 0 0 0,1-2 0 0 0,-30-11 0 0 0,-125-61 0 0 0,128 55 0 0 0,33 15 0 0 0,-15-7 0 0 0,-41-25 0 0 0,43 19 0 0 0,2-2 0 0 0,-51-50 0 0 0,78 70 0 0 0,0-1 0 0 0,1 0 0 0 0,0 0 0 0 0,0-1 0 0 0,1 1 0 0 0,-1 0 0 0 0,1-1 0 0 0,0 0 0 0 0,1 1 0 0 0,0-1 0 0 0,-1 0 0 0 0,2 0 0 0 0,-1 0 0 0 0,1 0 0 0 0,0 0 0 0 0,0 0 0 0 0,1-7 0 0 0,-1-1 0 0 0,0 6 0 0 0,0 2 0 0 0,-1 1 0 0 0,1-1 0 0 0,0 1 0 0 0,1-1 0 0 0,-1 1 0 0 0,1 0 0 0 0,0-1 0 0 0,1 1 0 0 0,-1 0 0 0 0,1 0 0 0 0,0-1 0 0 0,0 1 0 0 0,0 1 0 0 0,5-7 0 0 0,36-35 0 0 0,2 3 0 0 0,1 2 0 0 0,100-67 0 0 0,-114 88 0 0 0,44-19 0 0 0,-46 25 0 0 0,-3 1 0 0 0,1 2 0 0 0,0 1 0 0 0,1 1 0 0 0,0 1 0 0 0,54-6 0 0 0,-23 8 0 0 0,114 5 0 0 0,-166 2 0 0 0,0-1 0 0 0,0 1 0 0 0,0 0 0 0 0,0 1 0 0 0,-1-1 0 0 0,1 2 0 0 0,-1-1 0 0 0,1 1 0 0 0,-1 0 0 0 0,0 1 0 0 0,0-1 0 0 0,0 2 0 0 0,0-1 0 0 0,-1 1 0 0 0,0 0 0 0 0,0 0 0 0 0,0 0 0 0 0,-1 1 0 0 0,1 0 0 0 0,-1 0 0 0 0,-1 0 0 0 0,1 1 0 0 0,-1 0 0 0 0,0 0 0 0 0,-1 0 0 0 0,1 0 0 0 0,-1 0 0 0 0,-1 1 0 0 0,0-1 0 0 0,3 14 0 0 0,-2-8 0 0 0,-1 0 0 0 0,0-1 0 0 0,-1 1 0 0 0,0 0 0 0 0,-1 0 0 0 0,0 0 0 0 0,-1 0 0 0 0,-1 0 0 0 0,0-1 0 0 0,-4 14 0 0 0,1-11 0 0 0,0 0 0 0 0,-1 0 0 0 0,-1-1 0 0 0,-1 0 0 0 0,0-1 0 0 0,0 1 0 0 0,-2-1 0 0 0,1-1 0 0 0,-2 0 0 0 0,1 0 0 0 0,-24 18 0 0 0,-15 6 0 0 0,32-22 0 0 0,-1 0 0 0 0,-1-2 0 0 0,0 0 0 0 0,-1-1 0 0 0,0 0 0 0 0,0-2 0 0 0,-32 10 0 0 0,-16-3 0 0 0,31-6 0 0 0,0-2 0 0 0,-74 7 0 0 0,55-13 0 0 0,4 2 0 0 0,0-3 0 0 0,0-2 0 0 0,-75-12 0 0 0,61-9 0 0 0,53 16 0 0 0,0 1 0 0 0,0 1 0 0 0,-1 0 0 0 0,-18-3 0 0 0,10 2 0 0 0,1-1 0 0 0,0 0 0 0 0,1-2 0 0 0,0 0 0 0 0,-34-19 0 0 0,-6-15 0 0 0,48 33 0 0 0,0-1 0 0 0,-26-13 0 0 0,28 18 0 0 0,0-1 0 0 0,1 0 0 0 0,0 0 0 0 0,0-1 0 0 0,-11-11 0 0 0,-5-3 0 0 0,-19-28 0 0 0,42 47 0 0 0,-1 0 0 0 0,1 0 0 0 0,-1-1 0 0 0,1 1 0 0 0,0-1 0 0 0,0 0 0 0 0,1 1 0 0 0,-1-1 0 0 0,-1-4 0 0 0,-15-17 0 0 0,15 21 0 0 0,1 0 0 0 0,0 0 0 0 0,0 0 0 0 0,0-1 0 0 0,0 1 0 0 0,0-1 0 0 0,1 1 0 0 0,-1-1 0 0 0,1 0 0 0 0,0 0 0 0 0,0 0 0 0 0,1 1 0 0 0,-1-1 0 0 0,1 0 0 0 0,0 0 0 0 0,0-7 0 0 0,1 9 0 0 0,0 0 0 0 0,0 0 0 0 0,0 0 0 0 0,0 1 0 0 0,1-1 0 0 0,-1 0 0 0 0,0 1 0 0 0,1-1 0 0 0,-1 1 0 0 0,1 0 0 0 0,0-1 0 0 0,-1 1 0 0 0,1 0 0 0 0,0 0 0 0 0,0 0 0 0 0,0 0 0 0 0,0 0 0 0 0,3 0 0 0 0,9-8 0 0 0,-7 2 0 0 0,-6 5 0 0 0,0 1 0 0 0,1-1 0 0 0,-1 1 0 0 0,0-1 0 0 0,1 1 0 0 0,-1 0 0 0 0,1-1 0 0 0,-1 1 0 0 0,1 0 0 0 0,0 0 0 0 0,-1 0 0 0 0,1 0 0 0 0,0 1 0 0 0,0-1 0 0 0,0 0 0 0 0,0 1 0 0 0,0-1 0 0 0,-1 1 0 0 0,1 0 0 0 0,0-1 0 0 0,0 1 0 0 0,2 0 0 0 0,21-3 0 0 0,45-14 0 0 0,-49 11 0 0 0,-1 1 0 0 0,1 1 0 0 0,30-3 0 0 0,322 12 0 0 0,-347-1 0 0 0,1 2 0 0 0,-1 0 0 0 0,0 2 0 0 0,0 1 0 0 0,32 16 0 0 0,-58-25 0 0 0,115 32 0 0 0,-94-23 0 0 0,-1 0 0 0 0,0 2 0 0 0,20 14 0 0 0,-4-8 0 0 0,-31-16 0 0 0,0 1 0 0 0,0 0 0 0 0,0 0 0 0 0,0 1 0 0 0,-1 0 0 0 0,1 0 0 0 0,-1 0 0 0 0,5 4 0 0 0,2 7 0 0 0,14 12 0 0 0,-23-25 0 0 0,-1 0 0 0 0,0 0 0 0 0,1 0 0 0 0,-1 0 0 0 0,0 0 0 0 0,0 1 0 0 0,0-1 0 0 0,0 0 0 0 0,0 1 0 0 0,0-1 0 0 0,0 1 0 0 0,0-1 0 0 0,0 1 0 0 0,-1-1 0 0 0,1 1 0 0 0,0 2 0 0 0,0-2 0 0 0,-1 0 0 0 0,1 0 0 0 0,0 0 0 0 0,0 0 0 0 0,0 0 0 0 0,0 0 0 0 0,0 0 0 0 0,0 0 0 0 0,1 0 0 0 0,-1-1 0 0 0,1 1 0 0 0,1 1 0 0 0,1 2 0 0 0,0 0 0 0 0,-1 0 0 0 0,0 0 0 0 0,0 0 0 0 0,-1 0 0 0 0,1 1 0 0 0,-1 0 0 0 0,0-1 0 0 0,0 1 0 0 0,-1 0 0 0 0,0-1 0 0 0,0 1 0 0 0,0 0 0 0 0,-1 0 0 0 0,0 0 0 0 0,0 0 0 0 0,0 0 0 0 0,-1 0 0 0 0,0 0 0 0 0,-3 11 0 0 0,-1-8 0 0 0,-1-1 0 0 0,0 0 0 0 0,0-1 0 0 0,-1 1 0 0 0,0-1 0 0 0,0 0 0 0 0,-1-1 0 0 0,0 1 0 0 0,0-2 0 0 0,0 1 0 0 0,-1-1 0 0 0,0 0 0 0 0,-11 4 0 0 0,-14 5 0 0 0,0-2 0 0 0,-48 12 0 0 0,-18-2 0 0 0,-1-4 0 0 0,-1-4 0 0 0,-166 0 0 0 0,227-16 0 0 0,-1-2 0 0 0,1-3 0 0 0,1-1 0 0 0,-79-26 0 0 0,90 26 0 0 0,-11-11 0 0 0,34 16 0 0 0,0-1 0 0 0,0 1 0 0 0,0 1 0 0 0,-1-1 0 0 0,-10-2 0 0 0,13 4 0 0 0,1 0 0 0 0,-1 0 0 0 0,0 0 0 0 0,0-1 0 0 0,1 0 0 0 0,-1 0 0 0 0,1 0 0 0 0,-1 0 0 0 0,1 0 0 0 0,0-1 0 0 0,-3-2 0 0 0,3 2 0 0 0,0 1 0 0 0,0-1 0 0 0,-1 1 0 0 0,1 0 0 0 0,0 0 0 0 0,-1 0 0 0 0,0 0 0 0 0,-6-2 0 0 0,3 2 0 0 0,0 0 0 0 0,1-1 0 0 0,-1 0 0 0 0,1 0 0 0 0,0 0 0 0 0,-9-7 0 0 0,13 9 0 0 0,0-1 0 0 0,0 1 0 0 0,0-1 0 0 0,1 1 0 0 0,-1-1 0 0 0,0 0 0 0 0,1 0 0 0 0,-1 0 0 0 0,1 0 0 0 0,0 0 0 0 0,-1 0 0 0 0,1-1 0 0 0,0 1 0 0 0,1 0 0 0 0,-1 0 0 0 0,0-1 0 0 0,1 1 0 0 0,-2-5 0 0 0,3 6 0 0 0,-1 0 0 0 0,0 0 0 0 0,0 0 0 0 0,1 0 0 0 0,-1 0 0 0 0,1 0 0 0 0,-1 0 0 0 0,1 0 0 0 0,-1 0 0 0 0,1 1 0 0 0,0-1 0 0 0,-1 0 0 0 0,1 0 0 0 0,0 0 0 0 0,-1 1 0 0 0,1-1 0 0 0,0 0 0 0 0,0 1 0 0 0,0-1 0 0 0,0 1 0 0 0,0-1 0 0 0,0 1 0 0 0,0 0 0 0 0,0-1 0 0 0,0 1 0 0 0,1-1 0 0 0,27-5 0 0 0,-25 5 0 0 0,7-3 0 0 0,0-1 0 0 0,-1 0 0 0 0,0 0 0 0 0,17-13 0 0 0,33-17 0 0 0,97-24 0 0 0,254-60 0 0 0,-270 98 0 0 0,-104 10 0 0 0,-12 4 0 0 0,0 1 0 0 0,29-4 0 0 0,43-11 0 0 0,-69 14 0 0 0,0 0 0 0 0,35-2 0 0 0,87-2 0 0 0,245-10 0 0 0,-269 22 0 0 0,175-4 0 0 0,-246 0 0 0 0,0-3 0 0 0,-1-3 0 0 0,77-22 0 0 0,-123 28 0 0 0,1 0 0 0 0,-1-1 0 0 0,0 0 0 0 0,10-7 0 0 0,-11 6 0 0 0,1 1 0 0 0,-1 0 0 0 0,1 0 0 0 0,14-4 0 0 0,-14 4 0 0 0,0 1 0 0 0,-1-2 0 0 0,1 1 0 0 0,-1-1 0 0 0,0 0 0 0 0,0-1 0 0 0,8-7 0 0 0,21-15 0 0 0,-23 19 0 0 0,-1-1 0 0 0,1 0 0 0 0,-2 0 0 0 0,1-1 0 0 0,-2-1 0 0 0,1 1 0 0 0,-2-2 0 0 0,17-26 0 0 0,-8 12 0 0 0,22-22 0 0 0,-27 34 0 0 0,-1 0 0 0 0,17-27 0 0 0,63-151 0 0 0,5 18 0 0 0,-71 143 0 0 0,-23 29 0 0 0,-1 0 0 0 0,1 0 0 0 0,0-1 0 0 0,-1 1 0 0 0,0-1 0 0 0,1 1 0 0 0,2-8 0 0 0,7-2 0 0 0,4-4 0 0 0,27-24 0 0 0,-39 39 0 0 0,-1-1 0 0 0,0 1 0 0 0,0 0 0 0 0,1 0 0 0 0,0 0 0 0 0,-1 1 0 0 0,1-1 0 0 0,0 1 0 0 0,0 0 0 0 0,-1 0 0 0 0,1 0 0 0 0,7 0 0 0 0,-10 1 0 0 0,2-1 0 0 0,1 1 0 0 0,-1 0 0 0 0,0 0 0 0 0,0 0 0 0 0,0 0 0 0 0,0 1 0 0 0,0-1 0 0 0,1 1 0 0 0,-1 0 0 0 0,0 0 0 0 0,0 0 0 0 0,0 0 0 0 0,-1 1 0 0 0,5 1 0 0 0,31 43 0 0 0,51 43 0 0 0,-63-46 0 0 0,-20-38 0 0 0,-4-4 0 0 0,0 0 0 0 0,0 1 0 0 0,-1-1 0 0 0,1 0 0 0 0,-1 1 0 0 0,1-1 0 0 0,-1 1 0 0 0,0 0 0 0 0,1 0 0 0 0,-1-1 0 0 0,0 1 0 0 0,0 0 0 0 0,0 0 0 0 0,1 4 0 0 0,17 15 0 0 0,-18-21 0 0 0,0 1 0 0 0,-1 0 0 0 0,1 0 0 0 0,0-1 0 0 0,0 1 0 0 0,0-1 0 0 0,0 1 0 0 0,0 0 0 0 0,0-1 0 0 0,-1 0 0 0 0,1 1 0 0 0,0-1 0 0 0,0 1 0 0 0,1-1 0 0 0,-1 0 0 0 0,0 0 0 0 0,0 0 0 0 0,0 0 0 0 0,0 0 0 0 0,0 0 0 0 0,0 0 0 0 0,0 0 0 0 0,0 0 0 0 0,0 0 0 0 0,0 0 0 0 0,0-1 0 0 0,2 1 0 0 0,-2-1 0 0 0,0 1 0 0 0,-1 0 0 0 0,1 0 0 0 0,-1 0 0 0 0,0 0 0 0 0,1 0 0 0 0,-1 0 0 0 0,1 0 0 0 0,-1 0 0 0 0,1 0 0 0 0,-1-1 0 0 0,1 1 0 0 0,-1 0 0 0 0,0 0 0 0 0,1 0 0 0 0,-1-1 0 0 0,1 1 0 0 0,-1 0 0 0 0,0-1 0 0 0,1 1 0 0 0,-1 0 0 0 0,0-1 0 0 0,0 1 0 0 0,1 0 0 0 0,-1-1 0 0 0,0 1 0 0 0,0-1 0 0 0,1 1 0 0 0,-1 0 0 0 0,0-1 0 0 0,0 1 0 0 0,0-1 0 0 0,0 1 0 0 0,0-1 0 0 0,1 1 0 0 0,-1-1 0 0 0,0 0 0 0 0,0-1 0 0 0,21-18 0 0 0,-17 17 0 0 0,-1 0 0 0 0,1-1 0 0 0,-1 1 0 0 0,0-1 0 0 0,0 1 0 0 0,0-1 0 0 0,0 0 0 0 0,2-5 0 0 0,-3 6 0 0 0,-1-1 0 0 0,1 1 0 0 0,-1 1 0 0 0,1-1 0 0 0,0 0 0 0 0,0 0 0 0 0,1 1 0 0 0,-1-1 0 0 0,0 1 0 0 0,1-1 0 0 0,0 1 0 0 0,-1 0 0 0 0,1 0 0 0 0,0 0 0 0 0,0 1 0 0 0,0-1 0 0 0,0 1 0 0 0,0-1 0 0 0,0 1 0 0 0,1 0 0 0 0,5-1 0 0 0,-7 2 0 0 0,0-1 0 0 0,0 0 0 0 0,-1 0 0 0 0,1 1 0 0 0,-1-1 0 0 0,1 0 0 0 0,-1 0 0 0 0,1 0 0 0 0,-1-1 0 0 0,1 1 0 0 0,-1 0 0 0 0,0 0 0 0 0,0-1 0 0 0,2-1 0 0 0,17-15 0 0 0,-10 16 0 0 0,1 0 0 0 0,-1 1 0 0 0,0 0 0 0 0,0 0 0 0 0,1 1 0 0 0,-1 1 0 0 0,0-1 0 0 0,17 5 0 0 0,-10 0 0 0 0,-14-5 0 0 0,-1 1 0 0 0,1 0 0 0 0,-1-1 0 0 0,1 1 0 0 0,-1 0 0 0 0,1 1 0 0 0,-1-1 0 0 0,0 0 0 0 0,1 1 0 0 0,-1-1 0 0 0,3 3 0 0 0,1 2 0 0 0,1 0 0 0 0,0-1 0 0 0,0 0 0 0 0,0-1 0 0 0,0 1 0 0 0,1-1 0 0 0,0-1 0 0 0,10 4 0 0 0,17 2 0 0 0,12 2 0 0 0,-45-11 0 0 0,-1 0 0 0 0,0 1 0 0 0,1-1 0 0 0,-1 0 0 0 0,0 0 0 0 0,1 0 0 0 0,-1 0 0 0 0,0 0 0 0 0,1-1 0 0 0,-1 1 0 0 0,1 0 0 0 0,-1 0 0 0 0,0-1 0 0 0,0 1 0 0 0,1-1 0 0 0,-1 0 0 0 0,0 1 0 0 0,0-1 0 0 0,0 0 0 0 0,1 1 0 0 0,-1-1 0 0 0,0 0 0 0 0,1-2 0 0 0,1-3 0 0 0,0 0 0 0 0,-1 0 0 0 0,0-1 0 0 0,0 1 0 0 0,-1 0 0 0 0,1-1 0 0 0,-1 0 0 0 0,0-10 0 0 0,-1 15 0 0 0,0 0 0 0 0,1-1 0 0 0,-1 1 0 0 0,1 0 0 0 0,0 0 0 0 0,0 0 0 0 0,0 0 0 0 0,0 0 0 0 0,0 0 0 0 0,0 0 0 0 0,0 0 0 0 0,3-2 0 0 0,-3 2 0 0 0,1 1 0 0 0,-1-1 0 0 0,0 0 0 0 0,1 0 0 0 0,-1-1 0 0 0,0 1 0 0 0,0 0 0 0 0,0 0 0 0 0,-1 0 0 0 0,1-1 0 0 0,0 1 0 0 0,0-4 0 0 0,-1 4 0 0 0,0 1 0 0 0,0 0 0 0 0,1-1 0 0 0,-1 1 0 0 0,1 0 0 0 0,-1-1 0 0 0,1 1 0 0 0,-1 0 0 0 0,1 0 0 0 0,0 0 0 0 0,0 0 0 0 0,0 0 0 0 0,-1 0 0 0 0,1 0 0 0 0,0 0 0 0 0,2-1 0 0 0,-2 1 0 0 0,1 0 0 0 0,-1-1 0 0 0,0 1 0 0 0,0 0 0 0 0,0 0 0 0 0,0 0 0 0 0,0-1 0 0 0,-1 1 0 0 0,1 0 0 0 0,0-1 0 0 0,0 1 0 0 0,-1-1 0 0 0,1 1 0 0 0,-1-1 0 0 0,1 1 0 0 0,-1-1 0 0 0,0-1 0 0 0,3-2 0 0 0,0 1 0 0 0,1-1 0 0 0,-1 1 0 0 0,1-1 0 0 0,0 1 0 0 0,0 0 0 0 0,6-4 0 0 0,-4 3 0 0 0,4-3 0 0 0,-9 8 0 0 0,0-1 0 0 0,0 1 0 0 0,0-1 0 0 0,0 0 0 0 0,0 1 0 0 0,0-1 0 0 0,0 0 0 0 0,0 0 0 0 0,0 0 0 0 0,0 0 0 0 0,-1 0 0 0 0,1 0 0 0 0,0 0 0 0 0,-1 0 0 0 0,1 0 0 0 0,-1 0 0 0 0,1 0 0 0 0,-1-1 0 0 0,1 1 0 0 0,0-2 0 0 0,35-23 0 0 0,-14 24 0 0 0,-22 1 0 0 0,1 1 0 0 0,0 0 0 0 0,-1 0 0 0 0,1 0 0 0 0,0 0 0 0 0,-1 0 0 0 0,1 0 0 0 0,0 0 0 0 0,-1 0 0 0 0,1 0 0 0 0,-1 0 0 0 0,1 1 0 0 0,0-1 0 0 0,-1 0 0 0 0,1 0 0 0 0,0 1 0 0 0,-1-1 0 0 0,1 0 0 0 0,-1 1 0 0 0,1-1 0 0 0,-1 0 0 0 0,1 1 0 0 0,-1-1 0 0 0,1 1 0 0 0,-1-1 0 0 0,1 1 0 0 0,-1-1 0 0 0,1 1 0 0 0,-1-1 0 0 0,1 2 0 0 0,18 61 0 0 0,14-1 0 0 0,-20-41 0 0 0,44 47 0 0 0,-33-57 0 0 0,-8-5 0 0 0,-16-6 0 0 0,0 1 0 0 0,1-1 0 0 0,-1 0 0 0 0,0 0 0 0 0,0 0 0 0 0,0 0 0 0 0,0 0 0 0 0,0 1 0 0 0,0-1 0 0 0,0 0 0 0 0,0 0 0 0 0,0 0 0 0 0,0 0 0 0 0,1 1 0 0 0,-1-1 0 0 0,0 0 0 0 0,0 0 0 0 0,0 0 0 0 0,0 0 0 0 0,0 1 0 0 0,0-1 0 0 0,0 0 0 0 0,-1 0 0 0 0,1 0 0 0 0,0 1 0 0 0,0-1 0 0 0,0 0 0 0 0,0 0 0 0 0,0 0 0 0 0,0 0 0 0 0,0 1 0 0 0,0-1 0 0 0,0 0 0 0 0,0 0 0 0 0,0 0 0 0 0,-1 0 0 0 0,1 0 0 0 0,0 0 0 0 0,0 1 0 0 0,0-1 0 0 0,0 0 0 0 0,0 0 0 0 0,-1 0 0 0 0,1 0 0 0 0,0 0 0 0 0,0 0 0 0 0,0 0 0 0 0,0 0 0 0 0,-1 0 0 0 0,1 0 0 0 0,0 0 0 0 0,0 0 0 0 0,0 0 0 0 0,0 0 0 0 0,-1 0 0 0 0,1 0 0 0 0,0 0 0 0 0,0 0 0 0 0,0 0 0 0 0,-1 0 0 0 0,1 0 0 0 0,0 0 0 0 0,0 0 0 0 0,-26 36 0 0 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03.5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1321 1675 13256 0 0,'-20'-10'3872'0'0,"18"7"-3657"0"0,1 1-83 0 0,-1 1 0 0 0,1-1-1 0 0,0 0 1 0 0,0 0-1 0 0,0 1 1 0 0,0-1 0 0 0,0 0-1 0 0,0 0 1 0 0,0 0 0 0 0,1 0-1 0 0,-1 0 1 0 0,1 0 0 0 0,-1-1-1 0 0,1 1 1 0 0,0 0-1 0 0,0 0 1 0 0,0 0 0 0 0,0 0-1 0 0,0 0 1 0 0,0 0 0 0 0,1-1-1 0 0,-1 1 1 0 0,1 0 0 0 0,-1 0-1 0 0,1 0 1 0 0,0 0-1 0 0,0 0 1 0 0,2-3 0 0 0,1 2 45 0 0,0 0 0 0 0,0 0 0 0 0,0 0 0 0 0,0 1 0 0 0,1 0 0 0 0,-1 0 0 0 0,1 0 0 0 0,-1 0 0 0 0,1 1 0 0 0,0 0 0 0 0,0-1 0 0 0,-1 2 0 0 0,1-1 0 0 0,0 1 0 0 0,0-1 0 0 0,9 2 0 0 0,2-1 163 0 0,0 0 0 0 0,0 1 0 0 0,26 6 0 0 0,-36-6-241 0 0,0 1-1 0 0,0 0 1 0 0,0 1-1 0 0,0 0 1 0 0,0-1-1 0 0,0 2 0 0 0,-1-1 1 0 0,1 1-1 0 0,-1 0 1 0 0,0 0-1 0 0,0 0 0 0 0,5 7 1 0 0,10 10 213 0 0,-11-12-141 0 0,0 0-1 0 0,0 1 1 0 0,-1 0 0 0 0,-1 1-1 0 0,13 20 1 0 0,-1 7 169 0 0,-16-33-295 0 0,0 1 0 0 0,0-1 0 0 0,0 1 0 0 0,-1-1 0 0 0,0 1 0 0 0,0 0 0 0 0,-1 0 0 0 0,2 6 0 0 0,-2-1 7 0 0,1 10 204 0 0,0 1-1 0 0,-2 33 1 0 0,0-50-215 0 0,-1 0-1 0 0,1-1 1 0 0,-1 1 0 0 0,0 0-1 0 0,0-1 1 0 0,-1 1 0 0 0,1-1-1 0 0,-1 1 1 0 0,0-1-1 0 0,0 0 1 0 0,-1 0 0 0 0,1 0-1 0 0,-1 0 1 0 0,0 0 0 0 0,0-1-1 0 0,0 1 1 0 0,-5 3 0 0 0,-46 44 363 0 0,14-23-218 0 0,32-22-150 0 0,0 0 0 0 0,1-1-1 0 0,-2 0 1 0 0,1 0 0 0 0,0-1-1 0 0,-1 0 1 0 0,-10 3 0 0 0,-26 6 106 0 0,-5 3 44 0 0,-103 19 1 0 0,139-33-159 0 0,-1 0-1 0 0,1-1 1 0 0,-1-1-1 0 0,1-1 1 0 0,-1 0 0 0 0,1 0-1 0 0,-1-1 1 0 0,1-1 0 0 0,0-1-1 0 0,0 0 1 0 0,-27-12-1 0 0,-7-10 29 0 0,1-1-1 0 0,1-3 1 0 0,1-2-1 0 0,-51-47 1 0 0,80 61-47 0 0,0 0 1 0 0,2-1-1 0 0,0 0 0 0 0,1-1 1 0 0,0-1-1 0 0,2 0 1 0 0,1 0-1 0 0,1-2 1 0 0,0 1-1 0 0,2-1 0 0 0,0 0 1 0 0,-5-43-1 0 0,8 33-1 0 0,1 0-1 0 0,2-1 0 0 0,6-59 1 0 0,-4 87-10 0 0,1 0 0 0 0,0 0 0 0 0,0 0 0 0 0,0 0 0 0 0,1 0 0 0 0,-1 0 0 0 0,7-8 0 0 0,5-12-1 0 0,-10 17 8 0 0,0-1 0 0 0,0 0 0 0 0,1 1-1 0 0,0 0 1 0 0,1 0 0 0 0,0 0 0 0 0,1 1 0 0 0,-1 0 0 0 0,1 0-1 0 0,9-7 1 0 0,14-10-16 0 0,0 1 0 0 0,2 1-1 0 0,52-28 1 0 0,-61 39 28 0 0,-1 2-1 0 0,2 1 1 0 0,-1 0 0 0 0,1 2 0 0 0,0 1-1 0 0,1 0 1 0 0,-1 2 0 0 0,1 1 0 0 0,0 1-1 0 0,39 2 1 0 0,-44-1-17 0 0,0 1 0 0 0,-1 1 0 0 0,1 1 0 0 0,0 0 0 0 0,-1 2 0 0 0,1 0 0 0 0,32 12 0 0 0,-50-15 0 0 0,0 1 0 0 0,1-1 0 0 0,-1 1 0 0 0,0-1 0 0 0,0 1 0 0 0,0 0 0 0 0,0 0 0 0 0,0 0 0 0 0,0 0 0 0 0,2 4 0 0 0,12 11 0 0 0,-4-10 0 0 0,-10-7 0 0 0,-1 1 0 0 0,0-1 0 0 0,1 1 0 0 0,-1 0 0 0 0,0-1 0 0 0,1 1 0 0 0,-1 0 0 0 0,0 0 0 0 0,0 0 0 0 0,0 0 0 0 0,0 0 0 0 0,0 0 0 0 0,0 1 0 0 0,0-1 0 0 0,0 0 0 0 0,0 0 0 0 0,-1 1 0 0 0,1-1 0 0 0,-1 0 0 0 0,2 2 0 0 0,15 21 0 0 0,-14-22 0 0 0,-1 0 0 0 0,0 1 0 0 0,0-1 0 0 0,0 0 0 0 0,-1 1 0 0 0,1-1 0 0 0,-1 1 0 0 0,1-1 0 0 0,-1 1 0 0 0,0 0 0 0 0,0 0 0 0 0,0-1 0 0 0,0 1 0 0 0,0 0 0 0 0,0 4 0 0 0,12 92 0 0 0,-12-83 0 0 0,-1-1 0 0 0,0 0 0 0 0,-1 0 0 0 0,-1 1 0 0 0,-1-1 0 0 0,0 0 0 0 0,0-1 0 0 0,-2 1 0 0 0,0 0 0 0 0,0-1 0 0 0,-15 25 0 0 0,-3 0 0 0 0,18-28 0 0 0,0-1 0 0 0,-1-1 0 0 0,-1 1 0 0 0,0-1 0 0 0,0 0 0 0 0,0 0 0 0 0,-1-1 0 0 0,-1 0 0 0 0,-15 12 0 0 0,-94 48 0 0 0,107-61 0 0 0,0 0 0 0 0,-1-1 0 0 0,1 0 0 0 0,-1-1 0 0 0,0 0 0 0 0,-1-1 0 0 0,1-1 0 0 0,-17 3 0 0 0,6-1 0 0 0,0-2 0 0 0,-1-1 0 0 0,1-1 0 0 0,-1-1 0 0 0,-35-5 0 0 0,55 5 0 0 0,1-1 0 0 0,-1 0 0 0 0,1 0 0 0 0,-1 0 0 0 0,1 0 0 0 0,-1 0 0 0 0,1-1 0 0 0,0 0 0 0 0,0 1 0 0 0,0-1 0 0 0,0 0 0 0 0,0-1 0 0 0,0 1 0 0 0,1 0 0 0 0,-5-6 0 0 0,-10-7 0 0 0,-28-19 0 0 0,30 24 0 0 0,1-1 0 0 0,0-1 0 0 0,1 1 0 0 0,0-2 0 0 0,1 0 0 0 0,-17-23 0 0 0,21 26 0 0 0,1 0 0 0 0,0-1 0 0 0,1 0 0 0 0,0-1 0 0 0,1 0 0 0 0,0 1 0 0 0,1-2 0 0 0,0 1 0 0 0,-2-18 0 0 0,2 9 0 0 0,-4-49 0 0 0,8 65 0 0 0,0 0 0 0 0,0 0 0 0 0,1 0 0 0 0,0 0 0 0 0,-1 0 0 0 0,2 0 0 0 0,-1 0 0 0 0,1 0 0 0 0,-1 0 0 0 0,1 0 0 0 0,4-6 0 0 0,7-10 0 0 0,-5 7 0 0 0,1 0 0 0 0,0 1 0 0 0,1 0 0 0 0,0 1 0 0 0,13-12 0 0 0,77-38 0 0 0,-73 42 0 0 0,0 0 0 0 0,2 3 0 0 0,0 0 0 0 0,1 2 0 0 0,0 1 0 0 0,1 1 0 0 0,1 2 0 0 0,53-13 0 0 0,-43 17 0 0 0,0 1 0 0 0,0 2 0 0 0,57 1 0 0 0,-89 4 0 0 0,-1 0 0 0 0,0 0 0 0 0,0 1 0 0 0,-1 0 0 0 0,1 0 0 0 0,11 5 0 0 0,-17-6 0 0 0,1 1 0 0 0,-1-1 0 0 0,0 0 0 0 0,0 1 0 0 0,0 0 0 0 0,0 0 0 0 0,0 0 0 0 0,0 0 0 0 0,0 0 0 0 0,-1 1 0 0 0,1-1 0 0 0,-1 1 0 0 0,0-1 0 0 0,0 1 0 0 0,0 0 0 0 0,0 0 0 0 0,0 0 0 0 0,0 0 0 0 0,1 4 0 0 0,18 53 0 0 0,-17-52 0 0 0,-1-1 0 0 0,0 1 0 0 0,0 0 0 0 0,-1 0 0 0 0,0 0 0 0 0,0 1 0 0 0,-1-1 0 0 0,1 16 0 0 0,-1-13 0 0 0,-1 1 0 0 0,0 0 0 0 0,0-1 0 0 0,-1 1 0 0 0,-1 0 0 0 0,0-1 0 0 0,0 0 0 0 0,-1 1 0 0 0,-1-1 0 0 0,0 0 0 0 0,0 0 0 0 0,-12 19 0 0 0,-13 21 0 0 0,23-39 0 0 0,0 0 0 0 0,-1 0 0 0 0,-1-1 0 0 0,-14 17 0 0 0,-1 0 0 0 0,16-19 0 0 0,0 0 0 0 0,-1-1 0 0 0,0 1 0 0 0,0-2 0 0 0,-13 10 0 0 0,-143 90 0 0 0,129-82 0 0 0,31-23 0 0 0,-1 1 0 0 0,0-1 0 0 0,0 0 0 0 0,0 0 0 0 0,0 0 0 0 0,-6 1 0 0 0,-21 7 0 0 0,13 0 0 0 0,0-2 0 0 0,-1 0 0 0 0,-1-1 0 0 0,1-1 0 0 0,-1-1 0 0 0,0-1 0 0 0,0-1 0 0 0,0 0 0 0 0,0-2 0 0 0,-29-1 0 0 0,40 0 0 0 0,2 1 0 0 0,-1-1 0 0 0,1 0 0 0 0,-1 0 0 0 0,1-1 0 0 0,-1 0 0 0 0,1-1 0 0 0,0 1 0 0 0,0-1 0 0 0,0-1 0 0 0,0 0 0 0 0,0 0 0 0 0,0-1 0 0 0,1 1 0 0 0,-12-9 0 0 0,11 4 0 0 0,5 5 0 0 0,0 0 0 0 0,0 0 0 0 0,-1 0 0 0 0,1 1 0 0 0,0 0 0 0 0,-1 0 0 0 0,0 0 0 0 0,1 0 0 0 0,-6-2 0 0 0,1-1 0 0 0,1-1 0 0 0,0 0 0 0 0,1-1 0 0 0,0 1 0 0 0,0-1 0 0 0,0-1 0 0 0,1 1 0 0 0,0-1 0 0 0,0 0 0 0 0,1 0 0 0 0,-5-12 0 0 0,6 14 0 0 0,1 0 0 0 0,0-1 0 0 0,0 1 0 0 0,1-1 0 0 0,0 0 0 0 0,0 1 0 0 0,1-1 0 0 0,-1 0 0 0 0,1 0 0 0 0,1 0 0 0 0,-1 1 0 0 0,1-1 0 0 0,1 0 0 0 0,-1 1 0 0 0,1-1 0 0 0,3-7 0 0 0,5-8 0 0 0,0 0 0 0 0,2 1 0 0 0,19-26 0 0 0,-19 31 0 0 0,2 1 0 0 0,0 1 0 0 0,1 0 0 0 0,0 1 0 0 0,1 1 0 0 0,25-15 0 0 0,-13 8 0 0 0,16-12 0 0 0,2 1 0 0 0,75-34 0 0 0,-98 53 0 0 0,1 2 0 0 0,1 1 0 0 0,-1 1 0 0 0,1 1 0 0 0,0 1 0 0 0,1 1 0 0 0,43 0 0 0 0,-59 4 0 0 0,0 0 0 0 0,0 0 0 0 0,0 1 0 0 0,0 1 0 0 0,13 3 0 0 0,-20-4 0 0 0,0 0 0 0 0,0 0 0 0 0,-1 1 0 0 0,1-1 0 0 0,0 1 0 0 0,-1 0 0 0 0,1 0 0 0 0,-1 0 0 0 0,1 0 0 0 0,-1 0 0 0 0,0 0 0 0 0,0 1 0 0 0,0-1 0 0 0,0 1 0 0 0,-1-1 0 0 0,1 1 0 0 0,-1 0 0 0 0,1-1 0 0 0,0 5 0 0 0,4 4 0 0 0,-2 0 0 0 0,1 1 0 0 0,-2-1 0 0 0,0 1 0 0 0,0 0 0 0 0,-1 0 0 0 0,0 0 0 0 0,-1 0 0 0 0,0 0 0 0 0,-1 0 0 0 0,-1 0 0 0 0,0 0 0 0 0,-3 18 0 0 0,-1-9 0 0 0,5-15 0 0 0,-1-1 0 0 0,0 1 0 0 0,-1 0 0 0 0,0 0 0 0 0,0-1 0 0 0,0 1 0 0 0,-6 10 0 0 0,-3 3 0 0 0,2 1 0 0 0,-9 24 0 0 0,12-29 0 0 0,0 1 0 0 0,-1 0 0 0 0,-1-1 0 0 0,0-1 0 0 0,-1 1 0 0 0,-13 14 0 0 0,4-2 0 0 0,16-23 0 0 0,-1 1 0 0 0,1-1 0 0 0,-1 0 0 0 0,0-1 0 0 0,0 1 0 0 0,0 0 0 0 0,-5 3 0 0 0,0-1 0 0 0,5-4 0 0 0,0 0 0 0 0,0 0 0 0 0,1 1 0 0 0,0-1 0 0 0,-1 1 0 0 0,1-1 0 0 0,0 1 0 0 0,0 0 0 0 0,0-1 0 0 0,0 1 0 0 0,1 0 0 0 0,-2 4 0 0 0,-5 3 0 0 0,1 1 0 0 0,-2-1 0 0 0,0-1 0 0 0,0 1 0 0 0,0-2 0 0 0,-1 1 0 0 0,-1-1 0 0 0,-18 11 0 0 0,-3 3 0 0 0,24-16 0 0 0,-1 0 0 0 0,0 0 0 0 0,0-1 0 0 0,-1-1 0 0 0,1 1 0 0 0,-1-2 0 0 0,0 1 0 0 0,0-1 0 0 0,0-1 0 0 0,-1 0 0 0 0,1 0 0 0 0,0-1 0 0 0,-1 0 0 0 0,1-1 0 0 0,-1 0 0 0 0,1-1 0 0 0,-1 0 0 0 0,-17-4 0 0 0,7-1 0 0 0,17 6 0 0 0,0 0 0 0 0,0-1 0 0 0,1 0 0 0 0,-1 0 0 0 0,0 0 0 0 0,1-1 0 0 0,-1 1 0 0 0,0-1 0 0 0,1 0 0 0 0,0 0 0 0 0,-6-4 0 0 0,-4-10 0 0 0,0 0 0 0 0,1-1 0 0 0,1-1 0 0 0,0 0 0 0 0,-9-22 0 0 0,17 33 0 0 0,0 0 0 0 0,0 0 0 0 0,0-1 0 0 0,1 1 0 0 0,0-1 0 0 0,1 1 0 0 0,0-1 0 0 0,0 0 0 0 0,0 0 0 0 0,1 1 0 0 0,0-1 0 0 0,1 0 0 0 0,0 0 0 0 0,0 0 0 0 0,1 1 0 0 0,-1-1 0 0 0,5-9 0 0 0,7-3 0 0 0,1 1 0 0 0,1 1 0 0 0,0 0 0 0 0,1 2 0 0 0,31-26 0 0 0,-9 20 0 0 0,-35 18 0 0 0,0 1 0 0 0,0-1 0 0 0,1 1 0 0 0,-1 0 0 0 0,0 0 0 0 0,1 0 0 0 0,0 0 0 0 0,-1 1 0 0 0,1 0 0 0 0,0-1 0 0 0,0 1 0 0 0,1 1 0 0 0,-1-1 0 0 0,6-1 0 0 0,11-4 0 0 0,1 0 0 0 0,0 2 0 0 0,0 1 0 0 0,0 0 0 0 0,1 2 0 0 0,-1 1 0 0 0,36 1 0 0 0,-53 1 0 0 0,1-1 0 0 0,0 1 0 0 0,-1 0 0 0 0,1 1 0 0 0,0-1 0 0 0,-1 1 0 0 0,0 0 0 0 0,1 1 0 0 0,-1-1 0 0 0,0 1 0 0 0,0 0 0 0 0,0 0 0 0 0,-1 1 0 0 0,1-1 0 0 0,-1 1 0 0 0,0 0 0 0 0,0 0 0 0 0,0 1 0 0 0,0-1 0 0 0,-1 1 0 0 0,1 0 0 0 0,-1 0 0 0 0,4 9 0 0 0,-1 0 0 0 0,0-1 0 0 0,-1 1 0 0 0,-1-1 0 0 0,0 1 0 0 0,-1 0 0 0 0,0 1 0 0 0,-1-1 0 0 0,0 22 0 0 0,11 56 0 0 0,-13-72 0 0 0,-1 0 0 0 0,-2 0 0 0 0,-4 21 0 0 0,4-27 0 0 0,0-1 0 0 0,-1 1 0 0 0,0-1 0 0 0,-2 0 0 0 0,1 0 0 0 0,-1 0 0 0 0,-1-1 0 0 0,-8 12 0 0 0,-13 19 0 0 0,19-34 0 0 0,0-1 0 0 0,0-1 0 0 0,-17 12 0 0 0,-26 22 0 0 0,49-39 0 0 0,0 2 0 0 0,0 0 0 0 0,-1 0 0 0 0,0-1 0 0 0,0 0 0 0 0,0 1 0 0 0,0-1 0 0 0,0-1 0 0 0,0 1 0 0 0,-1-1 0 0 0,1 0 0 0 0,-10 4 0 0 0,-12 4 0 0 0,0-1 0 0 0,-40 8 0 0 0,54-14 0 0 0,1-2 0 0 0,-1 1 0 0 0,0-1 0 0 0,0-1 0 0 0,0 0 0 0 0,0-1 0 0 0,1 0 0 0 0,-20-5 0 0 0,18 0 0 0 0,0-1 0 0 0,1 0 0 0 0,-1-1 0 0 0,2 0 0 0 0,-1-1 0 0 0,-16-16 0 0 0,22 20 0 0 0,-9-10 0 0 0,0-1 0 0 0,1 0 0 0 0,-20-29 0 0 0,19 22 0 0 0,11 18 0 0 0,1 0 0 0 0,1-1 0 0 0,-1 1 0 0 0,1-1 0 0 0,0 0 0 0 0,0 0 0 0 0,0 0 0 0 0,0-8 0 0 0,-11-31 0 0 0,7 32 0 0 0,0-1 0 0 0,1 1 0 0 0,-5-24 0 0 0,9 30 0 0 0,0 1 0 0 0,0 0 0 0 0,1 0 0 0 0,0-1 0 0 0,0 1 0 0 0,0 0 0 0 0,1-1 0 0 0,0 1 0 0 0,0 0 0 0 0,1 0 0 0 0,-1 0 0 0 0,4-7 0 0 0,6-8 0 0 0,1 0 0 0 0,1 1 0 0 0,1 0 0 0 0,1 1 0 0 0,22-23 0 0 0,-9 11 0 0 0,-19 22 0 0 0,1 0 0 0 0,0 0 0 0 0,0 1 0 0 0,1 1 0 0 0,0-1 0 0 0,14-6 0 0 0,4-2 0 0 0,30-8 0 0 0,-46 17 0 0 0,-1 0 0 0 0,1 1 0 0 0,1 1 0 0 0,-1 0 0 0 0,1 0 0 0 0,0 2 0 0 0,15-3 0 0 0,-7 2 0 0 0,20-3 0 0 0,48-1 0 0 0,-80 7 0 0 0,0 1 0 0 0,0 0 0 0 0,0 1 0 0 0,1 0 0 0 0,-1 1 0 0 0,0 0 0 0 0,-1 0 0 0 0,1 1 0 0 0,0 1 0 0 0,12 5 0 0 0,-18-6 0 0 0,0 0 0 0 0,0 0 0 0 0,-1 0 0 0 0,1 1 0 0 0,-1-1 0 0 0,0 1 0 0 0,0-1 0 0 0,0 1 0 0 0,0 0 0 0 0,-1 0 0 0 0,0 1 0 0 0,0-1 0 0 0,0 0 0 0 0,2 7 0 0 0,-1-1 0 0 0,0 0 0 0 0,-1 1 0 0 0,-1-1 0 0 0,1 1 0 0 0,-1 14 0 0 0,-1 5 0 0 0,1-14 0 0 0,0 0 0 0 0,-1-1 0 0 0,-1 1 0 0 0,-1 0 0 0 0,0-1 0 0 0,-1 1 0 0 0,-8 23 0 0 0,3-20 0 0 0,-1 1 0 0 0,-1-2 0 0 0,0 1 0 0 0,-2-1 0 0 0,-21 26 0 0 0,29-41 0 0 0,1 0 0 0 0,0 1 0 0 0,0-1 0 0 0,0 1 0 0 0,1-1 0 0 0,-1 1 0 0 0,-3 7 0 0 0,-21 27 0 0 0,3-10 0 0 0,8-8 0 0 0,-1 0 0 0 0,-1-1 0 0 0,-22 18 0 0 0,12-19 0 0 0,-30 14 0 0 0,-54 26 0 0 0,92-51 0 0 0,-1 0 0 0 0,1-2 0 0 0,-1 0 0 0 0,0-1 0 0 0,-1-1 0 0 0,1-1 0 0 0,0-1 0 0 0,-1-1 0 0 0,1-1 0 0 0,-36-6 0 0 0,43 1 0 0 0,1-1 0 0 0,0-1 0 0 0,1 0 0 0 0,0 0 0 0 0,0-2 0 0 0,-14-14 0 0 0,-4-1 0 0 0,26 23 0 0 0,0-1 0 0 0,1 0 0 0 0,0 0 0 0 0,0 0 0 0 0,-1 0 0 0 0,2 0 0 0 0,-6-7 0 0 0,-2-3 0 0 0,6 11 0 0 0,1-1 0 0 0,0 0 0 0 0,0 0 0 0 0,1 0 0 0 0,-1 0 0 0 0,0-1 0 0 0,1 1 0 0 0,0-1 0 0 0,0 0 0 0 0,-2-5 0 0 0,-12-20 0 0 0,11 19 0 0 0,0 0 0 0 0,1-1 0 0 0,0 1 0 0 0,0-1 0 0 0,1 0 0 0 0,0 0 0 0 0,1 0 0 0 0,1 0 0 0 0,0 0 0 0 0,0 0 0 0 0,1 0 0 0 0,0-1 0 0 0,1 1 0 0 0,2-11 0 0 0,1 0 0 0 0,1 0 0 0 0,1 0 0 0 0,1 1 0 0 0,0 0 0 0 0,2 0 0 0 0,14-25 0 0 0,-17 36 0 0 0,1 0 0 0 0,0 0 0 0 0,0 1 0 0 0,11-11 0 0 0,14-17 0 0 0,-9 10 0 0 0,2 1 0 0 0,0 1 0 0 0,1 1 0 0 0,2 1 0 0 0,0 2 0 0 0,1 1 0 0 0,40-21 0 0 0,-57 35 0 0 0,1 1 0 0 0,-1 0 0 0 0,1 1 0 0 0,0 1 0 0 0,19-4 0 0 0,33-9 0 0 0,-57 13 0 0 0,0 0 0 0 0,0 0 0 0 0,0 1 0 0 0,0 1 0 0 0,0-1 0 0 0,1 2 0 0 0,-1-1 0 0 0,1 1 0 0 0,-1 0 0 0 0,0 1 0 0 0,1-1 0 0 0,-1 2 0 0 0,0-1 0 0 0,1 1 0 0 0,-1 1 0 0 0,0-1 0 0 0,0 1 0 0 0,-1 1 0 0 0,1 0 0 0 0,-1 0 0 0 0,0 0 0 0 0,0 1 0 0 0,0 0 0 0 0,0 0 0 0 0,-1 0 0 0 0,0 1 0 0 0,0 0 0 0 0,9 13 0 0 0,-8-10 0 0 0,0 1 0 0 0,0 0 0 0 0,-1 0 0 0 0,-1 0 0 0 0,0 1 0 0 0,0 0 0 0 0,-1 0 0 0 0,0 0 0 0 0,-1 1 0 0 0,3 17 0 0 0,-3 4 0 0 0,-1-1 0 0 0,-3 46 0 0 0,-1-15 0 0 0,1-44 0 0 0,-1-1 0 0 0,-1 1 0 0 0,-1-1 0 0 0,-1 1 0 0 0,0-1 0 0 0,-1 0 0 0 0,-1-1 0 0 0,-1 1 0 0 0,-1-2 0 0 0,-15 26 0 0 0,-20 34 0 0 0,31-50 0 0 0,0-5 0 0 0,-17-4 0 0 0,15 1 0 0 0,-8 4 0 0 0,21-21 0 0 0,-1 1 0 0 0,0 0 0 0 0,1-1 0 0 0,-1 1 0 0 0,1 0 0 0 0,-1 1 0 0 0,1-1 0 0 0,0 0 0 0 0,0 1 0 0 0,-2 2 0 0 0,3-3 0 0 0,0 0 0 0 0,-1-1 0 0 0,1 1 0 0 0,-1 0 0 0 0,1-1 0 0 0,-1 1 0 0 0,0-1 0 0 0,0 0 0 0 0,1 1 0 0 0,-1-1 0 0 0,0 0 0 0 0,0 0 0 0 0,0 0 0 0 0,0 0 0 0 0,-1-1 0 0 0,1 1 0 0 0,-2 0 0 0 0,-52 19 0 0 0,43-14 0 0 0,-1 0 0 0 0,-1-1 0 0 0,1-1 0 0 0,0-1 0 0 0,-1 0 0 0 0,0 0 0 0 0,-20 0 0 0 0,27-3 0 0 0,3 0 0 0 0,1 1 0 0 0,0-1 0 0 0,-1 0 0 0 0,1 0 0 0 0,0-1 0 0 0,-1 1 0 0 0,1-1 0 0 0,0 0 0 0 0,0 0 0 0 0,0-1 0 0 0,0 1 0 0 0,0-1 0 0 0,0 0 0 0 0,0 0 0 0 0,0 0 0 0 0,1 0 0 0 0,-1-1 0 0 0,1 1 0 0 0,-4-4 0 0 0,-56-63 0 0 0,34 40 0 0 0,2-1 0 0 0,1-1 0 0 0,-23-37 0 0 0,31 39 0 0 0,8 15 0 0 0,1 0 0 0 0,1-1 0 0 0,0 0 0 0 0,1-1 0 0 0,0 0 0 0 0,1 0 0 0 0,-5-24 0 0 0,8 23 0 0 0,-1-13 0 0 0,1 0 0 0 0,1-33 0 0 0,2 53 0 0 0,1 0 0 0 0,1 0 0 0 0,-1 0 0 0 0,2 0 0 0 0,-1 0 0 0 0,1 1 0 0 0,1-1 0 0 0,0 1 0 0 0,0 0 0 0 0,7-11 0 0 0,52-82 0 0 0,-38 69 0 0 0,-17 22 0 0 0,1-1 0 0 0,0 1 0 0 0,13-12 0 0 0,4-1 0 0 0,0 0 0 0 0,53-38 0 0 0,-68 55 0 0 0,0 0 0 0 0,1 1 0 0 0,0 1 0 0 0,0 0 0 0 0,0 0 0 0 0,1 1 0 0 0,-1 1 0 0 0,24-4 0 0 0,-1 3 0 0 0,2-2 0 0 0,67 1 0 0 0,-96 4 0 0 0,0 2 0 0 0,0-1 0 0 0,0 1 0 0 0,-1 0 0 0 0,1 1 0 0 0,0 0 0 0 0,-1 0 0 0 0,1 1 0 0 0,-1 0 0 0 0,0 0 0 0 0,0 1 0 0 0,0-1 0 0 0,0 2 0 0 0,9 6 0 0 0,-9-5 0 0 0,-1 1 0 0 0,1-1 0 0 0,-1 1 0 0 0,-1 1 0 0 0,1-1 0 0 0,-1 1 0 0 0,0 0 0 0 0,-1 0 0 0 0,4 9 0 0 0,4 11 0 0 0,-8-21 0 0 0,0 1 0 0 0,-1-1 0 0 0,0 1 0 0 0,-1 0 0 0 0,3 11 0 0 0,1 18 0 0 0,-2-20 0 0 0,-2 0 0 0 0,0 0 0 0 0,0 0 0 0 0,-2 0 0 0 0,-1 21 0 0 0,-1-19 0 0 0,-1 0 0 0 0,-1 0 0 0 0,-1-1 0 0 0,0 0 0 0 0,-13 29 0 0 0,-14 48 0 0 0,7-49 0 0 0,-2 0 0 0 0,-3-2 0 0 0,-1-1 0 0 0,-72 76 0 0 0,99-117 0 0 0,1 1 0 0 0,-1-1 0 0 0,1 0 0 0 0,-1 0 0 0 0,0-1 0 0 0,0 1 0 0 0,1-1 0 0 0,-6 2 0 0 0,-23 9 0 0 0,19-2 0 0 0,8-7 0 0 0,1 0 0 0 0,0-1 0 0 0,0 1 0 0 0,-1-1 0 0 0,1 0 0 0 0,-1 0 0 0 0,0 0 0 0 0,-5 1 0 0 0,-55 21 0 0 0,55-19 0 0 0,-1 0 0 0 0,0-1 0 0 0,0 0 0 0 0,-1-1 0 0 0,-17 4 0 0 0,-9-4 0 0 0,-42 0 0 0 0,70-4 0 0 0,-1 1 0 0 0,1-1 0 0 0,-1-1 0 0 0,1 0 0 0 0,0 0 0 0 0,0-1 0 0 0,0-1 0 0 0,0 1 0 0 0,-12-8 0 0 0,9 3 0 0 0,-20-11 0 0 0,0-2 0 0 0,-41-34 0 0 0,64 44 0 0 0,-1-1 0 0 0,1 0 0 0 0,-10-17 0 0 0,1 2 0 0 0,15 22 0 0 0,1 0 0 0 0,1 0 0 0 0,-1 0 0 0 0,1-1 0 0 0,0 1 0 0 0,0-1 0 0 0,-1-7 0 0 0,-10-22 0 0 0,8 22 0 0 0,0-1 0 0 0,1 1 0 0 0,1-1 0 0 0,0 0 0 0 0,0 0 0 0 0,2 0 0 0 0,0 0 0 0 0,1-17 0 0 0,0 21 0 0 0,1 0 0 0 0,0 0 0 0 0,1 0 0 0 0,0 1 0 0 0,1-1 0 0 0,0 1 0 0 0,0 0 0 0 0,1 0 0 0 0,9-16 0 0 0,3-1 0 0 0,33-40 0 0 0,-39 53 0 0 0,1 2 0 0 0,0-1 0 0 0,1 2 0 0 0,24-17 0 0 0,18-17 0 0 0,-44 34 0 0 0,1 1 0 0 0,0 1 0 0 0,1-1 0 0 0,0 2 0 0 0,19-11 0 0 0,36-22 0 0 0,-38 18 0 0 0,61-34 0 0 0,-31 32 0 0 0,2 2 0 0 0,0 3 0 0 0,2 3 0 0 0,71-9 0 0 0,-126 23 0 0 0,22-2 0 0 0,0 2 0 0 0,45 1 0 0 0,-40 1 0 0 0,-32 0 0 0 0,1 1 0 0 0,0-1 0 0 0,0 1 0 0 0,0-1 0 0 0,0 1 0 0 0,0 0 0 0 0,0 1 0 0 0,-1-1 0 0 0,1 1 0 0 0,-1-1 0 0 0,1 1 0 0 0,-1 0 0 0 0,1 0 0 0 0,-1 1 0 0 0,0-1 0 0 0,0 1 0 0 0,0-1 0 0 0,-1 1 0 0 0,4 4 0 0 0,-5-5 0 0 0,1 0 0 0 0,-1 0 0 0 0,1 1 0 0 0,0-1 0 0 0,0 0 0 0 0,0-1 0 0 0,0 1 0 0 0,0 0 0 0 0,5 2 0 0 0,-6-3 0 0 0,1 1 0 0 0,0-1 0 0 0,0 0 0 0 0,0 1 0 0 0,-1-1 0 0 0,1 1 0 0 0,0-1 0 0 0,-1 1 0 0 0,0 0 0 0 0,1-1 0 0 0,-1 1 0 0 0,0 0 0 0 0,0 0 0 0 0,0 0 0 0 0,0 0 0 0 0,1 3 0 0 0,2 13 0 0 0,18 107 0 0 0,-20-111 0 0 0,-2 0 0 0 0,1 0 0 0 0,-2 0 0 0 0,0 0 0 0 0,-1 0 0 0 0,0-1 0 0 0,-5 17 0 0 0,-1-1 0 0 0,5-16 0 0 0,-1 0 0 0 0,0 0 0 0 0,0-1 0 0 0,-2 0 0 0 0,-12 23 0 0 0,-50 55 0 0 0,65-84 0 0 0,0 0 0 0 0,-1-1 0 0 0,0 1 0 0 0,0-1 0 0 0,-1 0 0 0 0,1 0 0 0 0,-1 0 0 0 0,0-1 0 0 0,-8 6 0 0 0,-70 59 0 0 0,50-39 0 0 0,28-23 0 0 0,-2-1 0 0 0,1 0 0 0 0,-1 0 0 0 0,-10 7 0 0 0,-7-1 0 0 0,-1 0 0 0 0,0-1 0 0 0,-1-1 0 0 0,0-2 0 0 0,0-1 0 0 0,-1-1 0 0 0,0-1 0 0 0,0-1 0 0 0,-44 1 0 0 0,65-5 0 0 0,2 0 0 0 0,0 0 0 0 0,0 0 0 0 0,0 0 0 0 0,0 0 0 0 0,0-1 0 0 0,0 1 0 0 0,0-1 0 0 0,1 0 0 0 0,-1 0 0 0 0,0-1 0 0 0,1 1 0 0 0,-1-1 0 0 0,0 1 0 0 0,1-1 0 0 0,0 0 0 0 0,-1-1 0 0 0,-4-3 0 0 0,-75-54 0 0 0,61 38 0 0 0,2-1 0 0 0,0-1 0 0 0,2 0 0 0 0,0-1 0 0 0,2-1 0 0 0,1-1 0 0 0,1 0 0 0 0,1-1 0 0 0,2-1 0 0 0,-14-50 0 0 0,14 10 0 0 0,3 8 0 0 0,5 49 0 0 0,0 1 0 0 0,1 0 0 0 0,1-1 0 0 0,0 1 0 0 0,0-1 0 0 0,1 1 0 0 0,1-1 0 0 0,0 0 0 0 0,0 1 0 0 0,1 0 0 0 0,1-1 0 0 0,7-19 0 0 0,-3 13 0 0 0,0 1 0 0 0,1 1 0 0 0,1 0 0 0 0,0 0 0 0 0,2 1 0 0 0,-1 0 0 0 0,22-22 0 0 0,32-28 0 0 0,-48 47 0 0 0,0 2 0 0 0,0-1 0 0 0,2 2 0 0 0,0 0 0 0 0,25-14 0 0 0,-5 5 0 0 0,-30 18 0 0 0,1 1 0 0 0,0-1 0 0 0,0 2 0 0 0,1-1 0 0 0,18-5 0 0 0,29-13 0 0 0,-49 19 0 0 0,0 1 0 0 0,0-1 0 0 0,0 1 0 0 0,1 1 0 0 0,-1 0 0 0 0,17-3 0 0 0,38-2 0 0 0,-20 1 0 0 0,1 1 0 0 0,0 3 0 0 0,83 6 0 0 0,-121-3 0 0 0,0 0 0 0 0,1 1 0 0 0,-1 0 0 0 0,0 0 0 0 0,0 1 0 0 0,0 0 0 0 0,0 0 0 0 0,0 0 0 0 0,-1 1 0 0 0,1 0 0 0 0,6 6 0 0 0,1 0 0 0 0,60 48 0 0 0,-70-53 0 0 0,0-1 0 0 0,-1 1 0 0 0,0 0 0 0 0,0 0 0 0 0,0-1 0 0 0,0 1 0 0 0,-1 0 0 0 0,2 9 0 0 0,7 23 0 0 0,-1-10 0 0 0,-1 1 0 0 0,-1 0 0 0 0,-2 0 0 0 0,0 0 0 0 0,-2 1 0 0 0,-1 38 0 0 0,-3-47 0 0 0,-1 1 0 0 0,-1-1 0 0 0,-1 0 0 0 0,-1 0 0 0 0,-1 0 0 0 0,-9 23 0 0 0,-5 15 0 0 0,17-50 0 0 0,1 0 0 0 0,-2-1 0 0 0,1 0 0 0 0,-1 0 0 0 0,-8 11 0 0 0,7-12 0 0 0,1 0 0 0 0,1 0 0 0 0,-1 1 0 0 0,1-1 0 0 0,0 1 0 0 0,-3 10 0 0 0,3-8 0 0 0,0 0 0 0 0,-1 0 0 0 0,0 0 0 0 0,0-1 0 0 0,-8 12 0 0 0,-9 16 0 0 0,-1-9 0 0 0,4-9 0 0 0,12 0 0 0 0,5-16 0 0 0,1 1 0 0 0,-1-1 0 0 0,0 1 0 0 0,0-1 0 0 0,0 1 0 0 0,0-1 0 0 0,0 0 0 0 0,-1 0 0 0 0,1 1 0 0 0,-1-1 0 0 0,1 0 0 0 0,-1 0 0 0 0,-3 3 0 0 0,-11 10 0 0 0,-1-1 0 0 0,-1 0 0 0 0,0-2 0 0 0,0 0 0 0 0,-2 0 0 0 0,1-2 0 0 0,-42 16 0 0 0,48-24 0 0 0,-1 0 0 0 0,1-1 0 0 0,0 0 0 0 0,-1-1 0 0 0,1-1 0 0 0,-19-2 0 0 0,24 2 0 0 0,0-1 0 0 0,0 0 0 0 0,0 0 0 0 0,0 0 0 0 0,0-1 0 0 0,1-1 0 0 0,-1 1 0 0 0,1-1 0 0 0,0 0 0 0 0,-10-8 0 0 0,-2-11 0 0 0,-11 9 0 0 0,13-9 0 0 0,-7 5 0 0 0,8-12 0 0 0,4 15 0 0 0,9 12 0 0 0,1 1 0 0 0,0-1 0 0 0,0 0 0 0 0,0 0 0 0 0,1 0 0 0 0,-1 1 0 0 0,0-2 0 0 0,1 1 0 0 0,0 0 0 0 0,-2-6 0 0 0,-14-40 0 0 0,14 43 0 0 0,0-1 0 0 0,0 0 0 0 0,1 0 0 0 0,0 0 0 0 0,0 0 0 0 0,1 0 0 0 0,0 0 0 0 0,0-1 0 0 0,0-8 0 0 0,1-11 0 0 0,-1 20 0 0 0,0-1 0 0 0,0 1 0 0 0,1-1 0 0 0,0 1 0 0 0,1-1 0 0 0,0 1 0 0 0,0 0 0 0 0,0-1 0 0 0,1 1 0 0 0,0 0 0 0 0,1 0 0 0 0,-1 0 0 0 0,1 0 0 0 0,1 0 0 0 0,5-8 0 0 0,8-4 0 0 0,-11 11 0 0 0,0 0 0 0 0,1 1 0 0 0,0 0 0 0 0,0 0 0 0 0,1 1 0 0 0,-1 0 0 0 0,1 0 0 0 0,17-8 0 0 0,6-10 0 0 0,-28 21 0 0 0,0 0 0 0 0,0 0 0 0 0,1 0 0 0 0,0 0 0 0 0,-1 0 0 0 0,1 1 0 0 0,0 0 0 0 0,0 0 0 0 0,5-2 0 0 0,78-30 0 0 0,-65 25 0 0 0,0 0 0 0 0,0 1 0 0 0,1 1 0 0 0,0 1 0 0 0,0 1 0 0 0,1 1 0 0 0,-1 1 0 0 0,33 0 0 0 0,-50 4 0 0 0,0 0 0 0 0,0-1 0 0 0,0 2 0 0 0,0-1 0 0 0,10 5 0 0 0,-7-4 0 0 0,-7-1 0 0 0,0-1 0 0 0,0 1 0 0 0,0-1 0 0 0,1 1 0 0 0,-1 0 0 0 0,0 0 0 0 0,0 0 0 0 0,0 0 0 0 0,0 0 0 0 0,0 0 0 0 0,0 0 0 0 0,0 1 0 0 0,-1-1 0 0 0,1 1 0 0 0,0 0 0 0 0,-1-1 0 0 0,1 1 0 0 0,-1 0 0 0 0,0 0 0 0 0,1 0 0 0 0,-1 0 0 0 0,0 0 0 0 0,0 0 0 0 0,1 4 0 0 0,-1-3 0 0 0,0 0 0 0 0,1 0 0 0 0,-1 0 0 0 0,1 0 0 0 0,0 0 0 0 0,0 0 0 0 0,0-1 0 0 0,5 6 0 0 0,-1-4 0 0 0,-4-2 0 0 0,0-1 0 0 0,-1 0 0 0 0,1 0 0 0 0,-1 1 0 0 0,1-1 0 0 0,-1 1 0 0 0,1 0 0 0 0,-1-1 0 0 0,0 1 0 0 0,0 0 0 0 0,0 0 0 0 0,0-1 0 0 0,0 1 0 0 0,0 0 0 0 0,0 0 0 0 0,-1 0 0 0 0,1 0 0 0 0,0 4 0 0 0,4 20 0 0 0,2 3 0 0 0,-2 1 0 0 0,3 39 0 0 0,-8-61 0 0 0,-5 125 0 0 0,3-118 0 0 0,0 0 0 0 0,-1 0 0 0 0,-1 0 0 0 0,0-1 0 0 0,-1 1 0 0 0,-9 17 0 0 0,-3 3 0 0 0,14-26 0 0 0,0-1 0 0 0,-1 0 0 0 0,-1 0 0 0 0,1 0 0 0 0,-9 9 0 0 0,-108 112 0 0 0,48-76 0 0 0,58-44 0 0 0,-1-1 0 0 0,0 0 0 0 0,-1-1 0 0 0,1-1 0 0 0,-1-1 0 0 0,0 0 0 0 0,-29 3 0 0 0,20-4 0 0 0,0-1 0 0 0,-27-1 0 0 0,44-2 0 0 0,1 0 0 0 0,-1-1 0 0 0,0 0 0 0 0,1 0 0 0 0,0 0 0 0 0,-1-1 0 0 0,1-1 0 0 0,0 1 0 0 0,-15-8 0 0 0,20 8 0 0 0,1 0 0 0 0,-1 1 0 0 0,0-1 0 0 0,1-1 0 0 0,-1 1 0 0 0,1 0 0 0 0,0-1 0 0 0,-4-4 0 0 0,-20-21 0 0 0,17 19 0 0 0,0-1 0 0 0,1 0 0 0 0,0 0 0 0 0,1-1 0 0 0,0 0 0 0 0,1 0 0 0 0,0-1 0 0 0,0 0 0 0 0,1 0 0 0 0,1 0 0 0 0,0-1 0 0 0,1 1 0 0 0,0-1 0 0 0,1 0 0 0 0,1 0 0 0 0,-1-16 0 0 0,3 23 0 0 0,-1-1 0 0 0,1 1 0 0 0,0 0 0 0 0,0 0 0 0 0,1 0 0 0 0,0 1 0 0 0,0-1 0 0 0,0 0 0 0 0,1 1 0 0 0,0-1 0 0 0,0 1 0 0 0,7-10 0 0 0,13-3 0 0 0,-8-10 0 0 0,14 10 0 0 0,-9-8 0 0 0,9 8 0 0 0,-10-10 0 0 0,-11 21 0 0 0,0 1 0 0 0,0 0 0 0 0,1 0 0 0 0,0 1 0 0 0,0 0 0 0 0,17-7 0 0 0,1 0 0 0 0,86-46 0 0 0,-95 50 0 0 0,-1 0 0 0 0,2 2 0 0 0,-1 0 0 0 0,34-5 0 0 0,5-3 0 0 0,-35 9 0 0 0,1 2 0 0 0,0 0 0 0 0,0 1 0 0 0,0 1 0 0 0,0 1 0 0 0,41 6 0 0 0,-55-4 0 0 0,0 1 0 0 0,0 0 0 0 0,0 0 0 0 0,-1 1 0 0 0,1 0 0 0 0,-1 1 0 0 0,15 10 0 0 0,-13-8 0 0 0,-8-5 0 0 0,1 1 0 0 0,-1-1 0 0 0,0 1 0 0 0,0-1 0 0 0,0 1 0 0 0,0 0 0 0 0,0 0 0 0 0,-1 0 0 0 0,3 6 0 0 0,6 11 0 0 0,-7-14 0 0 0,0 0 0 0 0,0 0 0 0 0,-1 0 0 0 0,1 0 0 0 0,-1 1 0 0 0,-1-1 0 0 0,1 1 0 0 0,-1-1 0 0 0,-1 1 0 0 0,1-1 0 0 0,-1 10 0 0 0,0-5 0 0 0,0 0 0 0 0,-1 0 0 0 0,0 0 0 0 0,-1 0 0 0 0,-6 20 0 0 0,0-10 0 0 0,5-9 0 0 0,-1-1 0 0 0,0-1 0 0 0,-1 1 0 0 0,0-1 0 0 0,-1 0 0 0 0,0 0 0 0 0,0 0 0 0 0,-16 17 0 0 0,20-25 0 0 0,-1 0 0 0 0,1 1 0 0 0,-1 0 0 0 0,1-1 0 0 0,0 1 0 0 0,0 0 0 0 0,0 0 0 0 0,-1 4 0 0 0,-20 26 0 0 0,-92 80 0 0 0,113-111 0 0 0,0 0 0 0 0,0 0 0 0 0,-1 0 0 0 0,1-1 0 0 0,0 1 0 0 0,-1-1 0 0 0,1 1 0 0 0,-1-1 0 0 0,0 0 0 0 0,1 0 0 0 0,-4 1 0 0 0,-11 6 0 0 0,3 8 0 0 0,12-14 0 0 0,1-1 0 0 0,0 1 0 0 0,-1 0 0 0 0,1-1 0 0 0,-1 0 0 0 0,0 1 0 0 0,1-1 0 0 0,-1 0 0 0 0,0 0 0 0 0,0 0 0 0 0,0 0 0 0 0,0 0 0 0 0,0 0 0 0 0,0 0 0 0 0,0-1 0 0 0,0 1 0 0 0,-3 0 0 0 0,-54 20 0 0 0,51-17 0 0 0,-1-1 0 0 0,0 1 0 0 0,0-1 0 0 0,-18 3 0 0 0,-41 1 0 0 0,45-4 0 0 0,-1 0 0 0 0,-39-2 0 0 0,56-2 0 0 0,0 1 0 0 0,0-2 0 0 0,0 1 0 0 0,-1-1 0 0 0,1 0 0 0 0,1 0 0 0 0,-1-1 0 0 0,0 0 0 0 0,1 0 0 0 0,-1-1 0 0 0,1 0 0 0 0,-9-7 0 0 0,-3-5 0 0 0,0-2 0 0 0,2 0 0 0 0,0 0 0 0 0,1-2 0 0 0,0 0 0 0 0,2 0 0 0 0,1-2 0 0 0,-15-32 0 0 0,20 38 0 0 0,1-1 0 0 0,0 0 0 0 0,1 0 0 0 0,0 0 0 0 0,2 0 0 0 0,0-1 0 0 0,1 1 0 0 0,1-1 0 0 0,1 0 0 0 0,0 0 0 0 0,1 1 0 0 0,1-1 0 0 0,5-24 0 0 0,-3 21 0 0 0,-4 18 0 0 0,0 0 0 0 0,0-1 0 0 0,0 1 0 0 0,1 0 0 0 0,0 0 0 0 0,-1 0 0 0 0,1 0 0 0 0,0 0 0 0 0,1 1 0 0 0,-1-1 0 0 0,0 0 0 0 0,1 0 0 0 0,0 1 0 0 0,-1-1 0 0 0,1 1 0 0 0,3-3 0 0 0,69-76 0 0 0,-71 77 0 0 0,0 1 0 0 0,1-1 0 0 0,-1 0 0 0 0,1 1 0 0 0,0 0 0 0 0,0 0 0 0 0,0 0 0 0 0,0 1 0 0 0,0-1 0 0 0,1 1 0 0 0,7-3 0 0 0,24-13 0 0 0,-23 10 0 0 0,0 0 0 0 0,1 0 0 0 0,-1 2 0 0 0,1-1 0 0 0,1 2 0 0 0,-1 0 0 0 0,1 1 0 0 0,15-3 0 0 0,-27 7 0 0 0,42-8 0 0 0,1 3 0 0 0,50-1 0 0 0,-82 7 0 0 0,-1-1 0 0 0,1 2 0 0 0,0 0 0 0 0,-1 0 0 0 0,0 1 0 0 0,1 1 0 0 0,-1 0 0 0 0,-1 1 0 0 0,1 1 0 0 0,-1 0 0 0 0,18 11 0 0 0,-27-15 0 0 0,1 1 0 0 0,-1-1 0 0 0,0 1 0 0 0,-1 0 0 0 0,1 0 0 0 0,0 0 0 0 0,-1 0 0 0 0,3 5 0 0 0,7 7 0 0 0,0-1 0 0 0,15 22 0 0 0,-15-16 0 0 0,-8-14 0 0 0,0 0 0 0 0,-1 0 0 0 0,1 0 0 0 0,-1 0 0 0 0,-1 1 0 0 0,1 0 0 0 0,-1-1 0 0 0,1 10 0 0 0,5 33 0 0 0,-3-30 0 0 0,-2 1 0 0 0,0-1 0 0 0,-1 1 0 0 0,-1 0 0 0 0,-1 0 0 0 0,-1 0 0 0 0,-6 37 0 0 0,0-29 0 0 0,-2-1 0 0 0,0 0 0 0 0,-2-1 0 0 0,-1 0 0 0 0,-1 0 0 0 0,-25 36 0 0 0,19-33 0 0 0,12-18 0 0 0,0 0 0 0 0,0 0 0 0 0,-1-1 0 0 0,-13 12 0 0 0,-5 1 0 0 0,-2 2 0 0 0,-34 37 0 0 0,53-52 0 0 0,-1-1 0 0 0,1 0 0 0 0,-1-1 0 0 0,-1 0 0 0 0,-13 8 0 0 0,-23 17 0 0 0,26-20 0 0 0,-1-1 0 0 0,1-1 0 0 0,-2 0 0 0 0,0-2 0 0 0,0-1 0 0 0,-32 7 0 0 0,45-12 0 0 0,-6 1 0 0 0,0 0 0 0 0,-1-2 0 0 0,1 0 0 0 0,-31 0 0 0 0,40-2 0 0 0,0 0 0 0 0,0 0 0 0 0,-1-1 0 0 0,1-1 0 0 0,0 1 0 0 0,0-1 0 0 0,0 0 0 0 0,1 0 0 0 0,-1-1 0 0 0,0 0 0 0 0,1 0 0 0 0,0-1 0 0 0,-9-6 0 0 0,-99-87 0 0 0,103 87 0 0 0,0-1 0 0 0,0 0 0 0 0,1 0 0 0 0,0-1 0 0 0,-10-18 0 0 0,-10-11 0 0 0,18 24 0 0 0,1-1 0 0 0,0-1 0 0 0,1 0 0 0 0,1-1 0 0 0,1 1 0 0 0,1-2 0 0 0,0 1 0 0 0,2-1 0 0 0,0 0 0 0 0,1 0 0 0 0,2 0 0 0 0,0 0 0 0 0,1-1 0 0 0,1 1 0 0 0,4-32 0 0 0,-3 50 0 0 0,0-1 0 0 0,0 1 0 0 0,0-1 0 0 0,0 1 0 0 0,0 0 0 0 0,1 0 0 0 0,0-1 0 0 0,0 1 0 0 0,0 0 0 0 0,0 1 0 0 0,0-1 0 0 0,0 0 0 0 0,4-3 0 0 0,7-9 0 0 0,13-22 0 0 0,2 1 0 0 0,56-54 0 0 0,-72 79 0 0 0,1 1 0 0 0,1 0 0 0 0,21-11 0 0 0,-5 3 0 0 0,0-1 0 0 0,1 2 0 0 0,0 2 0 0 0,2 0 0 0 0,0 3 0 0 0,0 0 0 0 0,1 2 0 0 0,0 2 0 0 0,1 1 0 0 0,0 2 0 0 0,0 1 0 0 0,0 1 0 0 0,67 5 0 0 0,-97-2 0 0 0,0 0 0 0 0,1 1 0 0 0,-1 0 0 0 0,0 0 0 0 0,0 0 0 0 0,0 0 0 0 0,0 1 0 0 0,0 0 0 0 0,0 0 0 0 0,0 0 0 0 0,0 1 0 0 0,-1-1 0 0 0,1 1 0 0 0,-1 0 0 0 0,0 1 0 0 0,0-1 0 0 0,0 1 0 0 0,0 0 0 0 0,-1-1 0 0 0,1 2 0 0 0,-1-1 0 0 0,4 7 0 0 0,-1 2 0 0 0,-1 1 0 0 0,0-1 0 0 0,-2 1 0 0 0,1 0 0 0 0,-1 0 0 0 0,-1 0 0 0 0,-1 0 0 0 0,0 0 0 0 0,-1 0 0 0 0,0 0 0 0 0,-1 1 0 0 0,-1-1 0 0 0,0 0 0 0 0,-5 17 0 0 0,-1-3 0 0 0,7-20 0 0 0,-1-1 0 0 0,0 0 0 0 0,0 0 0 0 0,-1 0 0 0 0,0 0 0 0 0,0 0 0 0 0,-1-1 0 0 0,0 1 0 0 0,0-1 0 0 0,-7 8 0 0 0,-46 63 0 0 0,-28 23 0 0 0,69-85 0 0 0,-1-2 0 0 0,0 0 0 0 0,0 0 0 0 0,-1-2 0 0 0,-1 0 0 0 0,-29 12 0 0 0,33-16 0 0 0,-6 4 0 0 0,0-1 0 0 0,-1-1 0 0 0,0-1 0 0 0,-1-1 0 0 0,-44 8 0 0 0,53-13 0 0 0,0-1 0 0 0,0 0 0 0 0,0-1 0 0 0,-26-4 0 0 0,33 3 0 0 0,1 0 0 0 0,-1-1 0 0 0,1 0 0 0 0,-1 0 0 0 0,1 0 0 0 0,0-1 0 0 0,0 0 0 0 0,0 0 0 0 0,0-1 0 0 0,-10-7 0 0 0,-3-12 0 0 0,-10 8 0 0 0,18 4 0 0 0,1 0 0 0 0,1 0 0 0 0,0-1 0 0 0,-9-14 0 0 0,13 18 0 0 0,-29-41 0 0 0,21 32 0 0 0,0 0 0 0 0,2 0 0 0 0,0-1 0 0 0,1 0 0 0 0,1-1 0 0 0,1-1 0 0 0,0 1 0 0 0,-8-37 0 0 0,16 56 0 0 0,-6-30 0 0 0,2 1 0 0 0,-2-49 0 0 0,7 67 0 0 0,0 0 0 0 0,0 0 0 0 0,1 0 0 0 0,0 0 0 0 0,1 0 0 0 0,1 1 0 0 0,-1-1 0 0 0,2 1 0 0 0,-1 0 0 0 0,9-13 0 0 0,32-38 0 0 0,-42 55 0 0 0,0 1 0 0 0,0 0 0 0 0,1 0 0 0 0,0 0 0 0 0,-1 0 0 0 0,2 0 0 0 0,-1 1 0 0 0,0 0 0 0 0,1 0 0 0 0,8-6 0 0 0,-5 4 0 0 0,0 0 0 0 0,-1-1 0 0 0,0 1 0 0 0,9-13 0 0 0,-7 8 0 0 0,0 0 0 0 0,1 0 0 0 0,0 0 0 0 0,0 2 0 0 0,13-11 0 0 0,20-5 0 0 0,0 2 0 0 0,2 2 0 0 0,50-18 0 0 0,-75 33 0 0 0,1 0 0 0 0,0 1 0 0 0,1 1 0 0 0,-1 1 0 0 0,1 1 0 0 0,-1 1 0 0 0,38 3 0 0 0,-54-2 0 0 0,0 0 0 0 0,0 1 0 0 0,-1 0 0 0 0,1 0 0 0 0,0 0 0 0 0,-1 1 0 0 0,1 0 0 0 0,0 0 0 0 0,-1 0 0 0 0,0 0 0 0 0,1 0 0 0 0,-1 1 0 0 0,0 0 0 0 0,0 0 0 0 0,-1 0 0 0 0,1 0 0 0 0,5 8 0 0 0,-6-3 0 0 0,-3-7 0 0 0,1 1 0 0 0,-1 0 0 0 0,1 0 0 0 0,0-1 0 0 0,-1 1 0 0 0,1 0 0 0 0,0 0 0 0 0,0-1 0 0 0,0 1 0 0 0,0-1 0 0 0,1 1 0 0 0,-1-1 0 0 0,0 0 0 0 0,1 1 0 0 0,-1-1 0 0 0,3 1 0 0 0,1 4 0 0 0,0-1 0 0 0,0 1 0 0 0,-1-1 0 0 0,0 1 0 0 0,0 1 0 0 0,0-1 0 0 0,-1 0 0 0 0,0 1 0 0 0,0 0 0 0 0,0 0 0 0 0,-1 0 0 0 0,0 0 0 0 0,-1 0 0 0 0,2 9 0 0 0,2 14 0 0 0,-1 1 0 0 0,-1 42 0 0 0,-2-55 0 0 0,-2 0 0 0 0,0 1 0 0 0,-1-1 0 0 0,0 0 0 0 0,-2 0 0 0 0,0 0 0 0 0,-1 0 0 0 0,-1-1 0 0 0,-9 20 0 0 0,-10 7 0 0 0,15-24 0 0 0,-1-1 0 0 0,0-1 0 0 0,-1 1 0 0 0,-1-2 0 0 0,-1 0 0 0 0,-24 23 0 0 0,-42 31 0 0 0,47-36 0 0 0,27-27 0 0 0,0-1 0 0 0,-1 0 0 0 0,1 0 0 0 0,-12 8 0 0 0,-30 20 0 0 0,37-27 0 0 0,1 0 0 0 0,-1 0 0 0 0,0-1 0 0 0,-1-1 0 0 0,-23 10 0 0 0,-3-1 0 0 0,26-10 0 0 0,0 0 0 0 0,0-1 0 0 0,-18 3 0 0 0,17-5 0 0 0,-1 0 0 0 0,1-1 0 0 0,-1-1 0 0 0,1 0 0 0 0,0-1 0 0 0,-1 0 0 0 0,1-1 0 0 0,0 0 0 0 0,-14-5 0 0 0,18 4 0 0 0,0-1 0 0 0,1 0 0 0 0,-1 0 0 0 0,1-1 0 0 0,0 0 0 0 0,0-1 0 0 0,0 1 0 0 0,1-1 0 0 0,0-1 0 0 0,0 0 0 0 0,0 0 0 0 0,-8-12 0 0 0,-8-4 0 0 0,21 21 0 0 0,1 1 0 0 0,-1-1 0 0 0,0 0 0 0 0,0 1 0 0 0,1-1 0 0 0,-1 0 0 0 0,1 0 0 0 0,-1 0 0 0 0,1 0 0 0 0,0 0 0 0 0,0-1 0 0 0,0 1 0 0 0,0 0 0 0 0,0-1 0 0 0,1 1 0 0 0,-1 0 0 0 0,1-1 0 0 0,-1 1 0 0 0,1-3 0 0 0,-16-46 0 0 0,-4-19 0 0 0,19 63 0 0 0,-6-77 0 0 0,8 77 0 0 0,-1 0 0 0 0,1 1 0 0 0,0-1 0 0 0,0 0 0 0 0,1 0 0 0 0,0 1 0 0 0,0-1 0 0 0,0 0 0 0 0,1 1 0 0 0,5-9 0 0 0,1 2 0 0 0,16-28 0 0 0,2 2 0 0 0,56-64 0 0 0,-47 78 0 0 0,-7 7 0 0 0,1-6 0 0 0,45-27 0 0 0,43-10 0 0 0,-103 54 0 0 0,0 1 0 0 0,1 1 0 0 0,-1 0 0 0 0,1 1 0 0 0,0 1 0 0 0,18-1 0 0 0,38-6 0 0 0,-52 6 0 0 0,0 2 0 0 0,27-2 0 0 0,-45 4 0 0 0,21-1 0 0 0,0 1 0 0 0,1 1 0 0 0,-1 0 0 0 0,0 2 0 0 0,0 1 0 0 0,0 1 0 0 0,-1 1 0 0 0,36 13 0 0 0,-50-14 0 0 0,1 0 0 0 0,0 1 0 0 0,-1 0 0 0 0,0 1 0 0 0,13 13 0 0 0,14 11 0 0 0,-27-26 0 0 0,-1 0 0 0 0,1 1 0 0 0,-1 0 0 0 0,-1 0 0 0 0,1 1 0 0 0,-1-1 0 0 0,0 1 0 0 0,-1 1 0 0 0,1-1 0 0 0,5 12 0 0 0,14 38 0 0 0,-18-45 0 0 0,-1 1 0 0 0,-1 0 0 0 0,0 0 0 0 0,0 0 0 0 0,-1 1 0 0 0,-1-1 0 0 0,0 1 0 0 0,1 25 0 0 0,-4-32 0 0 0,0 19 0 0 0,-1 0 0 0 0,-5 36 0 0 0,4-54 0 0 0,0 0 0 0 0,0 0 0 0 0,0-1 0 0 0,-1 1 0 0 0,0-1 0 0 0,-1 1 0 0 0,1-1 0 0 0,-1 0 0 0 0,-1 0 0 0 0,1 0 0 0 0,-1-1 0 0 0,-8 8 0 0 0,-6 9 0 0 0,16-19 0 0 0,1 0 0 0 0,-1-1 0 0 0,0 0 0 0 0,0 0 0 0 0,0 1 0 0 0,-1-2 0 0 0,1 1 0 0 0,-1 0 0 0 0,-5 3 0 0 0,-1 0 0 0 0,4-3 0 0 0,1 1 0 0 0,-1-1 0 0 0,0-1 0 0 0,0 1 0 0 0,0-1 0 0 0,-1 0 0 0 0,1-1 0 0 0,0 1 0 0 0,-1-1 0 0 0,1 0 0 0 0,-1-1 0 0 0,1 0 0 0 0,-11 0 0 0 0,11 0 0 0 0,0 0 0 0 0,0 0 0 0 0,0 0 0 0 0,0-1 0 0 0,0 0 0 0 0,0 0 0 0 0,0-1 0 0 0,1 1 0 0 0,-1-1 0 0 0,0 0 0 0 0,1-1 0 0 0,0 1 0 0 0,-1-1 0 0 0,1 0 0 0 0,0-1 0 0 0,-6-4 0 0 0,-12-19 0 0 0,1-1 0 0 0,1-1 0 0 0,1 0 0 0 0,2-2 0 0 0,1 0 0 0 0,2-1 0 0 0,0-1 0 0 0,3 0 0 0 0,-12-48 0 0 0,11 30 0 0 0,3 0 0 0 0,1-1 0 0 0,4 0 0 0 0,1-1 0 0 0,7-102 0 0 0,-1 142 0 0 0,0 0 0 0 0,0 0 0 0 0,1 1 0 0 0,1 0 0 0 0,0-1 0 0 0,1 1 0 0 0,11-19 0 0 0,2 1 0 0 0,32-40 0 0 0,-10 16 0 0 0,-9 16 0 0 0,1 1 0 0 0,2 1 0 0 0,1 2 0 0 0,51-37 0 0 0,-72 59 0 0 0,7-4 0 0 0,1 0 0 0 0,1 2 0 0 0,0 1 0 0 0,44-19 0 0 0,102-27 0 0 0,-117 43 0 0 0,-6 5 0 0 0,1 1 0 0 0,0 2 0 0 0,75-2 0 0 0,-94 9 0 0 0,1 1 0 0 0,0 2 0 0 0,-1 0 0 0 0,52 12 0 0 0,-65-10 0 0 0,0 1 0 0 0,-1 1 0 0 0,1 0 0 0 0,-1 1 0 0 0,0 1 0 0 0,-1 0 0 0 0,0 1 0 0 0,0 0 0 0 0,0 1 0 0 0,13 15 0 0 0,-21-20 0 0 0,0 0 0 0 0,0 0 0 0 0,-1 0 0 0 0,0 1 0 0 0,0 0 0 0 0,0 0 0 0 0,-1 0 0 0 0,0 0 0 0 0,0 0 0 0 0,3 11 0 0 0,5 26 0 0 0,-3 1 0 0 0,-1 0 0 0 0,-1 0 0 0 0,-3 0 0 0 0,-3 57 0 0 0,-1-92 0 0 0,-1 0 0 0 0,0 0 0 0 0,0 0 0 0 0,-1 0 0 0 0,0-1 0 0 0,-1 1 0 0 0,0-1 0 0 0,-7 11 0 0 0,-7 19 0 0 0,4-6 0 0 0,0-1 0 0 0,-2 0 0 0 0,-2-2 0 0 0,0 1 0 0 0,-2-2 0 0 0,-24 26 0 0 0,-19 25 0 0 0,48-58 0 0 0,-1-1 0 0 0,-1 0 0 0 0,-1-1 0 0 0,-31 26 0 0 0,22-24 0 0 0,3-1 0 0 0,-2-1 0 0 0,1-1 0 0 0,-2-1 0 0 0,-1-1 0 0 0,0-2 0 0 0,0 0 0 0 0,-44 12 0 0 0,40-17 0 0 0,-1-2 0 0 0,-36 3 0 0 0,56-9 0 0 0,0 0 0 0 0,1-1 0 0 0,-1-1 0 0 0,1 0 0 0 0,-1-1 0 0 0,1 0 0 0 0,0-1 0 0 0,-23-8 0 0 0,32 10 0 0 0,-18-7 0 0 0,0 0 0 0 0,1-1 0 0 0,0-2 0 0 0,0 0 0 0 0,1-1 0 0 0,1 0 0 0 0,0-2 0 0 0,-19-17 0 0 0,-10-20 0 0 0,26 30 0 0 0,1 0 0 0 0,2-2 0 0 0,0 0 0 0 0,-26-45 0 0 0,25 32 0 0 0,-40-88 0 0 0,53 108 0 0 0,1 1 0 0 0,1-1 0 0 0,0 0 0 0 0,1 0 0 0 0,1 0 0 0 0,-1-23 0 0 0,2 3 0 0 0,0 25 0 0 0,0 1 0 0 0,1 0 0 0 0,0 0 0 0 0,1 0 0 0 0,0 0 0 0 0,0 0 0 0 0,1 0 0 0 0,0 0 0 0 0,1 0 0 0 0,0 1 0 0 0,0-1 0 0 0,1 1 0 0 0,7-12 0 0 0,17-21 0 0 0,1 0 0 0 0,3 2 0 0 0,1 2 0 0 0,2 1 0 0 0,73-61 0 0 0,-78 77 0 0 0,-1-1 0 0 0,1 1 0 0 0,0 1 0 0 0,2 2 0 0 0,41-18 0 0 0,-50 28 0 0 0,226-74 0 0 0,-206 71 0 0 0,0 2 0 0 0,1 1 0 0 0,88-2 0 0 0,-84 10 0 0 0,0 2 0 0 0,0 2 0 0 0,61 13 0 0 0,-95-14 0 0 0,-1 0 0 0 0,1 1 0 0 0,-1 0 0 0 0,0 2 0 0 0,0-1 0 0 0,-1 2 0 0 0,1-1 0 0 0,-1 2 0 0 0,-1-1 0 0 0,1 2 0 0 0,-1 0 0 0 0,-1 0 0 0 0,0 1 0 0 0,0 0 0 0 0,10 15 0 0 0,10 14 0 0 0,-25-34 0 0 0,0 1 0 0 0,0 0 0 0 0,-1 0 0 0 0,0 0 0 0 0,-1 1 0 0 0,1-1 0 0 0,-1 1 0 0 0,0 0 0 0 0,2 7 0 0 0,31 112 0 0 0,-28-93 0 0 0,-4-17 0 0 0,-1-1 0 0 0,0 1 0 0 0,1 32 0 0 0,-4-43 0 0 0,0 12 0 0 0,0 0 0 0 0,-1-1 0 0 0,0 1 0 0 0,-2-1 0 0 0,-5 22 0 0 0,0 0 0 0 0,8-33 0 0 0,-1 0 0 0 0,0 0 0 0 0,0 1 0 0 0,-1-1 0 0 0,1 0 0 0 0,-1 0 0 0 0,0 0 0 0 0,0 0 0 0 0,-5 6 0 0 0,-22 32 0 0 0,11-16 0 0 0,0-2 0 0 0,-1 0 0 0 0,-1-1 0 0 0,-34 30 0 0 0,28-30 0 0 0,17-15 0 0 0,0 0 0 0 0,0-1 0 0 0,-1 0 0 0 0,-1 0 0 0 0,1-1 0 0 0,-1-1 0 0 0,-16 8 0 0 0,-39 11 0 0 0,45-16 0 0 0,1 0 0 0 0,-1-2 0 0 0,-1-1 0 0 0,1 0 0 0 0,-1-2 0 0 0,0 0 0 0 0,-27 0 0 0 0,21-3 0 0 0,16 0 0 0 0,1 0 0 0 0,-1-1 0 0 0,0-1 0 0 0,0 0 0 0 0,0 0 0 0 0,0-1 0 0 0,1-1 0 0 0,-1 0 0 0 0,-12-5 0 0 0,-10-11 0 0 0,1-2 0 0 0,0-1 0 0 0,2-1 0 0 0,0-2 0 0 0,2-1 0 0 0,-36-41 0 0 0,62 63 0 0 0,-73-86 0 0 0,66 78 0 0 0,1-1 0 0 0,1 0 0 0 0,0 0 0 0 0,1-1 0 0 0,-8-21 0 0 0,-8-22 0 0 0,17 45 0 0 0,1 0 0 0 0,0 0 0 0 0,0-1 0 0 0,2 0 0 0 0,-5-26 0 0 0,4 3 0 0 0,1 14 0 0 0,2 1 0 0 0,0-1 0 0 0,2-29 0 0 0,0 43 0 0 0,1 0 0 0 0,0 1 0 0 0,0-1 0 0 0,0 1 0 0 0,1-1 0 0 0,0 1 0 0 0,0 0 0 0 0,1 0 0 0 0,0 1 0 0 0,0-1 0 0 0,0 1 0 0 0,1 0 0 0 0,7-8 0 0 0,-9 11 0 0 0,136-133 0 0 0,-113 115 0 0 0,0 0 0 0 0,1 1 0 0 0,51-26 0 0 0,-32 24 0 0 0,1 2 0 0 0,1 2 0 0 0,0 3 0 0 0,2 1 0 0 0,68-9 0 0 0,-45 12 0 0 0,0 2 0 0 0,0 4 0 0 0,1 2 0 0 0,0 4 0 0 0,0 4 0 0 0,-1 2 0 0 0,108 26 0 0 0,-140-24 0 0 0,-26-7 0 0 0,0 2 0 0 0,-1 0 0 0 0,1 1 0 0 0,27 12 0 0 0,3 2 0 0 0,-30-13 0 0 0,0 0 0 0 0,0 1 0 0 0,15 9 0 0 0,-17-7 0 0 0,-6-3 0 0 0,0-1 0 0 0,1 0 0 0 0,0-1 0 0 0,13 6 0 0 0,-3 0 0 0 0,0 0 0 0 0,0 2 0 0 0,-1 0 0 0 0,0 1 0 0 0,-1 1 0 0 0,17 18 0 0 0,-14-14 0 0 0,3 10 0 0 0,-14-17 0 0 0,1 3 0 0 0,-1 0 0 0 0,0 0 0 0 0,-2 0 0 0 0,1 1 0 0 0,-2 0 0 0 0,6 22 0 0 0,-4-16 0 0 0,-2-2 0 0 0,0 1 0 0 0,-1 0 0 0 0,-1 0 0 0 0,-1 0 0 0 0,0 30 0 0 0,-2-38 0 0 0,0 0 0 0 0,-1-1 0 0 0,-1 1 0 0 0,0-1 0 0 0,0 1 0 0 0,-1-1 0 0 0,-1 0 0 0 0,0 0 0 0 0,0 0 0 0 0,-9 14 0 0 0,-36 46 0 0 0,31-44 0 0 0,-13-12 0 0 0,-5 13 0 0 0,26-19 0 0 0,0 0 0 0 0,-1-1 0 0 0,0-1 0 0 0,-1 0 0 0 0,-15 7 0 0 0,-6-1 0 0 0,-2-1 0 0 0,0-1 0 0 0,0-3 0 0 0,-1 0 0 0 0,1-3 0 0 0,-2-1 0 0 0,1-1 0 0 0,0-2 0 0 0,-1-2 0 0 0,-37-5 0 0 0,58 3 0 0 0,0-1 0 0 0,0 0 0 0 0,0-1 0 0 0,1-1 0 0 0,-15-8 0 0 0,5 3 0 0 0,5 0 0 0 0,0-1 0 0 0,1-1 0 0 0,-19-17 0 0 0,12 11 0 0 0,6 1 0 0 0,0 0 0 0 0,1-2 0 0 0,1 0 0 0 0,1-1 0 0 0,1 0 0 0 0,1-1 0 0 0,1-1 0 0 0,1-1 0 0 0,-18-43 0 0 0,26 55 0 0 0,1-1 0 0 0,0 0 0 0 0,1 0 0 0 0,1-1 0 0 0,0 1 0 0 0,1 0 0 0 0,0-1 0 0 0,1 1 0 0 0,3-23 0 0 0,-3 35 0 0 0,1-1 0 0 0,-1 0 0 0 0,0 0 0 0 0,1 1 0 0 0,-1-1 0 0 0,1 0 0 0 0,0 0 0 0 0,0 1 0 0 0,-1-1 0 0 0,1 1 0 0 0,0-1 0 0 0,0 1 0 0 0,1-1 0 0 0,-1 1 0 0 0,0 0 0 0 0,0-1 0 0 0,1 1 0 0 0,-1 0 0 0 0,3-2 0 0 0,11-10 0 0 0,2-15 0 0 0,11 8 0 0 0,-6-13 0 0 0,54-18 0 0 0,-46 26 0 0 0,2 2 0 0 0,1 0 0 0 0,70-34 0 0 0,-65 37 0 0 0,128-53 0 0 0,-142 62 0 0 0,0 1 0 0 0,1 1 0 0 0,0 1 0 0 0,47-8 0 0 0,8-4 0 0 0,-64 14 0 0 0,-1 2 0 0 0,1 0 0 0 0,0 0 0 0 0,21-1 0 0 0,33 1 0 0 0,104-4 0 0 0,-150 9 0 0 0,0 0 0 0 0,0 2 0 0 0,1 0 0 0 0,44 14 0 0 0,-48-8 0 0 0,0 0 0 0 0,-1 2 0 0 0,0 1 0 0 0,0 0 0 0 0,-2 2 0 0 0,1 0 0 0 0,-2 1 0 0 0,21 22 0 0 0,-27-22 0 0 0,-1 0 0 0 0,0 1 0 0 0,-1 0 0 0 0,-1 1 0 0 0,12 34 0 0 0,0-3 0 0 0,-17-38 0 0 0,0 1 0 0 0,0 0 0 0 0,-1 1 0 0 0,-1-1 0 0 0,1 18 0 0 0,2 7 0 0 0,-3-12 0 0 0,0 0 0 0 0,-1 0 0 0 0,-2 0 0 0 0,0 1 0 0 0,-1-2 0 0 0,-2 1 0 0 0,0 0 0 0 0,-17 42 0 0 0,16-52 0 0 0,-1-1 0 0 0,-1 0 0 0 0,0 0 0 0 0,0-1 0 0 0,-14 15 0 0 0,-17 26 0 0 0,37-50 0 0 0,0 1 0 0 0,0-1 0 0 0,0 0 0 0 0,-1 0 0 0 0,1-1 0 0 0,-1 1 0 0 0,0 0 0 0 0,0-1 0 0 0,-4 3 0 0 0,-11 10 0 0 0,-7 18 0 0 0,21-25 0 0 0,-1-1 0 0 0,0 0 0 0 0,-1 0 0 0 0,-11 12 0 0 0,-16-1 0 0 0,-40 26 0 0 0,56-36 0 0 0,-1-1 0 0 0,0-1 0 0 0,0 0 0 0 0,-1-1 0 0 0,1-1 0 0 0,-1-1 0 0 0,0 0 0 0 0,0-2 0 0 0,0 0 0 0 0,0-1 0 0 0,-1-1 0 0 0,1-1 0 0 0,0 0 0 0 0,-28-8 0 0 0,35 5 0 0 0,0 0 0 0 0,0-1 0 0 0,0 0 0 0 0,0-1 0 0 0,-19-14 0 0 0,22 14 0 0 0,-1-2 0 0 0,0 0 0 0 0,1-1 0 0 0,0 0 0 0 0,0-1 0 0 0,1 0 0 0 0,0 0 0 0 0,1-1 0 0 0,-7-17 0 0 0,-2 1 0 0 0,2 6 0 0 0,1 0 0 0 0,1-1 0 0 0,1 0 0 0 0,1-1 0 0 0,2 0 0 0 0,0-1 0 0 0,1 0 0 0 0,2 0 0 0 0,0 0 0 0 0,-1-30 0 0 0,6 43 0 0 0,-1 0 0 0 0,1 1 0 0 0,0-1 0 0 0,1 0 0 0 0,0 0 0 0 0,1 1 0 0 0,0-1 0 0 0,1 1 0 0 0,0 0 0 0 0,0-1 0 0 0,8-13 0 0 0,1 7 0 0 0,0 1 0 0 0,1 0 0 0 0,1 1 0 0 0,1 1 0 0 0,0 0 0 0 0,1 0 0 0 0,22-14 0 0 0,-1 4 0 0 0,2 2 0 0 0,56-26 0 0 0,-72 40 0 0 0,1 1 0 0 0,1 1 0 0 0,44-6 0 0 0,-33 6 0 0 0,3 1 0 0 0,-1 2 0 0 0,1 1 0 0 0,0 2 0 0 0,0 2 0 0 0,0 2 0 0 0,56 10 0 0 0,-72-6 0 0 0,-1 0 0 0 0,0 1 0 0 0,-1 1 0 0 0,0 1 0 0 0,0 1 0 0 0,-1 0 0 0 0,-1 2 0 0 0,0 0 0 0 0,18 17 0 0 0,-26-19 0 0 0,0 0 0 0 0,17 24 0 0 0,-7-9 0 0 0,-12-13 0 0 0,-1 0 0 0 0,-1 0 0 0 0,1 1 0 0 0,-2-1 0 0 0,0 2 0 0 0,-1-1 0 0 0,0 1 0 0 0,3 18 0 0 0,10 29 0 0 0,-12-43 0 0 0,-1 0 0 0 0,-1 1 0 0 0,-1 0 0 0 0,0-1 0 0 0,-2 1 0 0 0,0 0 0 0 0,-2 0 0 0 0,0 0 0 0 0,-1 0 0 0 0,-7 30 0 0 0,-22 30 0 0 0,25-66 0 0 0,-1-1 0 0 0,0 1 0 0 0,-1-1 0 0 0,0-1 0 0 0,-1 1 0 0 0,-19 20 0 0 0,22-27 0 0 0,-18 12 0 0 0,9-8 0 0 0,9 1 0 0 0,6-10 0 0 0,0 0 0 0 0,-1 0 0 0 0,1 0 0 0 0,-1 0 0 0 0,1 0 0 0 0,-1 0 0 0 0,1-1 0 0 0,-1 1 0 0 0,1 0 0 0 0,-1 0 0 0 0,0 0 0 0 0,0 0 0 0 0,1-1 0 0 0,-1 1 0 0 0,0 0 0 0 0,0-1 0 0 0,0 1 0 0 0,0-1 0 0 0,0 1 0 0 0,0-1 0 0 0,0 1 0 0 0,0-1 0 0 0,-1 1 0 0 0,-24 12 0 0 0,22-10 0 0 0,0 0 0 0 0,-1-1 0 0 0,1 0 0 0 0,-1 0 0 0 0,1 0 0 0 0,-1 0 0 0 0,-7 1 0 0 0,-17 0 0 0 0,23-2 0 0 0,1 0 0 0 0,-1 0 0 0 0,0 0 0 0 0,1-1 0 0 0,-1 1 0 0 0,0-1 0 0 0,0-1 0 0 0,1 1 0 0 0,-1-1 0 0 0,0 0 0 0 0,1-1 0 0 0,-1 1 0 0 0,0-1 0 0 0,1 0 0 0 0,0 0 0 0 0,0-1 0 0 0,0 0 0 0 0,0 0 0 0 0,-5-3 0 0 0,-14-12 0 0 0,15 11 0 0 0,0 1 0 0 0,1-1 0 0 0,0 0 0 0 0,-10-13 0 0 0,-107-145 0 0 0,116 149 0 0 0,0 1 0 0 0,1-1 0 0 0,1-1 0 0 0,0 1 0 0 0,1-1 0 0 0,1 0 0 0 0,1-1 0 0 0,0 1 0 0 0,1-1 0 0 0,1 0 0 0 0,1 0 0 0 0,1 0 0 0 0,0 0 0 0 0,1 0 0 0 0,1 1 0 0 0,7-32 0 0 0,-6 40 0 0 0,1-1 0 0 0,0 1 0 0 0,0 0 0 0 0,1 0 0 0 0,0 1 0 0 0,1-1 0 0 0,0 1 0 0 0,10-10 0 0 0,15-2 0 0 0,-1-13 0 0 0,6 13 0 0 0,-3-11 0 0 0,40-10 0 0 0,-20 14 0 0 0,-43 21 0 0 0,1 0 0 0 0,0 1 0 0 0,0 0 0 0 0,1 1 0 0 0,15-4 0 0 0,-19 6 0 0 0,0-1 0 0 0,0 1 0 0 0,0-1 0 0 0,12-7 0 0 0,-15 8 0 0 0,0-1 0 0 0,0 1 0 0 0,0 0 0 0 0,0 0 0 0 0,0 1 0 0 0,0-1 0 0 0,1 1 0 0 0,-1 0 0 0 0,1 1 0 0 0,7-1 0 0 0,65-3 0 0 0,-60 1 0 0 0,0 1 0 0 0,1 1 0 0 0,0 1 0 0 0,-1 1 0 0 0,1 0 0 0 0,-1 1 0 0 0,1 1 0 0 0,35 11 0 0 0,-29-3 0 0 0,0 1 0 0 0,-1 1 0 0 0,0 1 0 0 0,-1 1 0 0 0,0 1 0 0 0,-2 1 0 0 0,0 1 0 0 0,-1 0 0 0 0,24 29 0 0 0,-43-45 0 0 0,0 0 0 0 0,0 0 0 0 0,0 0 0 0 0,0-1 0 0 0,0 1 0 0 0,0 1 0 0 0,0-1 0 0 0,0 0 0 0 0,-1 0 0 0 0,1 0 0 0 0,-1 4 0 0 0,8 13 0 0 0,8-4 0 0 0,-14-13 0 0 0,0-1 0 0 0,0 1 0 0 0,1 0 0 0 0,-1 1 0 0 0,0-1 0 0 0,-1 0 0 0 0,1 0 0 0 0,0 1 0 0 0,-1-1 0 0 0,1 1 0 0 0,-1-1 0 0 0,0 1 0 0 0,0 0 0 0 0,0 0 0 0 0,1 3 0 0 0,8 46 0 0 0,0-7 0 0 0,-3 0 0 0 0,4 83 0 0 0,-11-121 0 0 0,-6 148 0 0 0,3-136 0 0 0,0-1 0 0 0,0 1 0 0 0,-2-1 0 0 0,-1 0 0 0 0,0-1 0 0 0,-11 22 0 0 0,-50 94 0 0 0,61-126 0 0 0,0-1 0 0 0,-1 0 0 0 0,0 0 0 0 0,0 0 0 0 0,0-1 0 0 0,-1 0 0 0 0,1 0 0 0 0,-1 0 0 0 0,-12 4 0 0 0,-3 2 0 0 0,17-8 0 0 0,1 0 0 0 0,-1 0 0 0 0,0-1 0 0 0,1 0 0 0 0,-1 0 0 0 0,-1 0 0 0 0,-8 1 0 0 0,14-3 0 0 0,-15 2 0 0 0,-1 0 0 0 0,1-1 0 0 0,-18-1 0 0 0,29-1 0 0 0,0 1 0 0 0,0-1 0 0 0,0 0 0 0 0,-1 0 0 0 0,2 0 0 0 0,-1-1 0 0 0,0 0 0 0 0,0 0 0 0 0,0 0 0 0 0,1-1 0 0 0,-1 1 0 0 0,1-1 0 0 0,0 0 0 0 0,0 0 0 0 0,-6-6 0 0 0,-46-52 0 0 0,50 55 0 0 0,1-1 0 0 0,0 0 0 0 0,0 0 0 0 0,0-1 0 0 0,1 1 0 0 0,0-1 0 0 0,1 0 0 0 0,0 0 0 0 0,0 0 0 0 0,1-1 0 0 0,-3-11 0 0 0,0-5 0 0 0,1-1 0 0 0,1 1 0 0 0,0-27 0 0 0,3 42 0 0 0,2-1 0 0 0,-1 1 0 0 0,1 0 0 0 0,0 0 0 0 0,1 0 0 0 0,0 0 0 0 0,1 0 0 0 0,0 1 0 0 0,1-1 0 0 0,0 1 0 0 0,0 0 0 0 0,1 0 0 0 0,0 1 0 0 0,0 0 0 0 0,1 0 0 0 0,0 0 0 0 0,8-6 0 0 0,13-9 0 0 0,0 1 0 0 0,1 1 0 0 0,56-29 0 0 0,-68 40 0 0 0,1-1 0 0 0,0 1 0 0 0,0 1 0 0 0,1 0 0 0 0,0 1 0 0 0,0 1 0 0 0,1 1 0 0 0,30-5 0 0 0,13 5 0 0 0,-44 3 0 0 0,0 1 0 0 0,0 1 0 0 0,1 1 0 0 0,-1 0 0 0 0,1 1 0 0 0,34 8 0 0 0,-43-7 0 0 0,-7-2 0 0 0,0 0 0 0 0,-1 1 0 0 0,1-1 0 0 0,0 1 0 0 0,-1 0 0 0 0,1 0 0 0 0,-1 1 0 0 0,1-1 0 0 0,-1 1 0 0 0,1 0 0 0 0,-1-1 0 0 0,0 1 0 0 0,0 1 0 0 0,0-1 0 0 0,5 5 0 0 0,12 17 0 0 0,-16-20 0 0 0,-1-1 0 0 0,0 1 0 0 0,0-1 0 0 0,0 1 0 0 0,-1 0 0 0 0,1 0 0 0 0,-1 0 0 0 0,0 0 0 0 0,0 0 0 0 0,0 1 0 0 0,1 5 0 0 0,-3-8 0 0 0,1-1 0 0 0,-1 0 0 0 0,1 1 0 0 0,-1-1 0 0 0,1 0 0 0 0,0 0 0 0 0,-1 0 0 0 0,1 0 0 0 0,0 1 0 0 0,0-1 0 0 0,0 0 0 0 0,0 0 0 0 0,0-1 0 0 0,0 1 0 0 0,0 0 0 0 0,1 1 0 0 0,7 5 0 0 0,-5-4 0 0 0,-1-1 0 0 0,1 1 0 0 0,-1 0 0 0 0,1 1 0 0 0,-1-1 0 0 0,0 1 0 0 0,0-1 0 0 0,-1 1 0 0 0,1 0 0 0 0,-1 0 0 0 0,0 0 0 0 0,0 0 0 0 0,3 7 0 0 0,12 27 0 0 0,-15-34 0 0 0,1 0 0 0 0,-1 1 0 0 0,0 0 0 0 0,0-1 0 0 0,0 1 0 0 0,-1 0 0 0 0,0 0 0 0 0,1 0 0 0 0,-2 0 0 0 0,1 6 0 0 0,0 4 0 0 0,1 0 0 0 0,0 0 0 0 0,1 0 0 0 0,10 28 0 0 0,-8-29 0 0 0,-1 0 0 0 0,-1 1 0 0 0,0-1 0 0 0,2 29 0 0 0,-5-39 0 0 0,1 13 0 0 0,-1 1 0 0 0,0-1 0 0 0,-1 0 0 0 0,-1 1 0 0 0,-1-1 0 0 0,0 0 0 0 0,-1 0 0 0 0,-1-1 0 0 0,-11 26 0 0 0,-21 35 0 0 0,24-61 0 0 0,-1 0 0 0 0,-1-1 0 0 0,0 0 0 0 0,-1-1 0 0 0,0-1 0 0 0,-1 0 0 0 0,0-2 0 0 0,-1 0 0 0 0,-1 0 0 0 0,-30 11 0 0 0,40-19 0 0 0,-1-1 0 0 0,0 0 0 0 0,0 0 0 0 0,0-1 0 0 0,0 0 0 0 0,0-1 0 0 0,-1 0 0 0 0,-14-3 0 0 0,21 2 0 0 0,-1 0 0 0 0,0 0 0 0 0,0-1 0 0 0,1 0 0 0 0,-1 0 0 0 0,1 0 0 0 0,-1-1 0 0 0,1 1 0 0 0,0-1 0 0 0,0 0 0 0 0,0 0 0 0 0,1-1 0 0 0,-1 1 0 0 0,1-1 0 0 0,0 0 0 0 0,0 0 0 0 0,0 0 0 0 0,-4-6 0 0 0,-8-19 0 0 0,0 0 0 0 0,2 0 0 0 0,-10-33 0 0 0,19 46 0 0 0,-1 1 0 0 0,2-1 0 0 0,0 0 0 0 0,1 0 0 0 0,1 0 0 0 0,0 0 0 0 0,1-1 0 0 0,3-19 0 0 0,-1 30 0 0 0,-1 0 0 0 0,1 0 0 0 0,1 0 0 0 0,-1 0 0 0 0,1 0 0 0 0,0 1 0 0 0,0-1 0 0 0,0 1 0 0 0,1 0 0 0 0,0 0 0 0 0,6-6 0 0 0,9-13 0 0 0,-9 10 0 0 0,-2 3 0 0 0,0-1 0 0 0,0 1 0 0 0,1 1 0 0 0,0 0 0 0 0,1 0 0 0 0,0 0 0 0 0,1 1 0 0 0,0 1 0 0 0,0 0 0 0 0,1 1 0 0 0,17-9 0 0 0,8-3 0 0 0,-31 15 0 0 0,0 0 0 0 0,0 1 0 0 0,0 0 0 0 0,0 0 0 0 0,0 1 0 0 0,8-2 0 0 0,13-3 0 0 0,0 2 0 0 0,1 1 0 0 0,-1 1 0 0 0,1 1 0 0 0,0 2 0 0 0,0 0 0 0 0,37 7 0 0 0,-58-5 0 0 0,-1 0 0 0 0,1 0 0 0 0,-1 1 0 0 0,0 0 0 0 0,0 1 0 0 0,0-1 0 0 0,0 1 0 0 0,0 0 0 0 0,-1 1 0 0 0,0-1 0 0 0,0 1 0 0 0,7 8 0 0 0,-4-5 0 0 0,-6-6 0 0 0,0 0 0 0 0,0 0 0 0 0,0 0 0 0 0,0 1 0 0 0,-1-1 0 0 0,1 0 0 0 0,-1 1 0 0 0,0-1 0 0 0,1 1 0 0 0,-1-1 0 0 0,1 6 0 0 0,13 25 0 0 0,-6-18 0 0 0,-4-7 0 0 0,0 1 0 0 0,-1-1 0 0 0,0 1 0 0 0,0 0 0 0 0,-1 0 0 0 0,5 18 0 0 0,4 20 0 0 0,-9-38 0 0 0,0 1 0 0 0,0 0 0 0 0,-1-1 0 0 0,-1 1 0 0 0,1 0 0 0 0,-1 0 0 0 0,-1 0 0 0 0,0 0 0 0 0,-1 0 0 0 0,1 0 0 0 0,-5 15 0 0 0,-12 48 0 0 0,15-57 0 0 0,-1 1 0 0 0,-1-1 0 0 0,-1 1 0 0 0,0-1 0 0 0,-1-1 0 0 0,0 1 0 0 0,-2-1 0 0 0,0 0 0 0 0,-14 20 0 0 0,-2-14 0 0 0,14-7 0 0 0,8-11 0 0 0,0 0 0 0 0,-1 0 0 0 0,1 0 0 0 0,0 0 0 0 0,-1-1 0 0 0,0 1 0 0 0,1-1 0 0 0,-6 3 0 0 0,6-3 0 0 0,0 0 0 0 0,0 0 0 0 0,0 0 0 0 0,0 0 0 0 0,1 0 0 0 0,-1 0 0 0 0,0 0 0 0 0,1 1 0 0 0,0-1 0 0 0,-3 5 0 0 0,-12 18 0 0 0,16-25 0 0 0,-12 10 0 0 0,0 1 0 0 0,-25 13 0 0 0,34-21 0 0 0,-1-1 0 0 0,1 0 0 0 0,-1-1 0 0 0,0 1 0 0 0,0-1 0 0 0,0 0 0 0 0,0 0 0 0 0,0 0 0 0 0,0 0 0 0 0,-1-1 0 0 0,1 1 0 0 0,0-1 0 0 0,0 0 0 0 0,0 0 0 0 0,0-1 0 0 0,-7-1 0 0 0,7 0 0 0 0,0-1 0 0 0,0 0 0 0 0,0-1 0 0 0,1 1 0 0 0,0 0 0 0 0,-1-1 0 0 0,1 0 0 0 0,0 0 0 0 0,1 0 0 0 0,-1 0 0 0 0,1-1 0 0 0,-4-8 0 0 0,1 1 0 0 0,1 1 0 0 0,0-1 0 0 0,0-1 0 0 0,2 1 0 0 0,0 0 0 0 0,-2-22 0 0 0,5-83 0 0 0,0 51 0 0 0,0 57 0 0 0,0-1 0 0 0,0 1 0 0 0,1 0 0 0 0,0-1 0 0 0,1 1 0 0 0,5-13 0 0 0,6-19 0 0 0,-11 32 0 0 0,1-1 0 0 0,1 1 0 0 0,0 0 0 0 0,0 0 0 0 0,1 1 0 0 0,0-1 0 0 0,10-9 0 0 0,7-12 0 0 0,-15 21 0 0 0,1 0 0 0 0,0 0 0 0 0,0 0 0 0 0,1 1 0 0 0,0 1 0 0 0,1 0 0 0 0,0 0 0 0 0,12-5 0 0 0,-2 0 0 0 0,-15 8 0 0 0,1 1 0 0 0,0-1 0 0 0,0 2 0 0 0,1-1 0 0 0,-1 1 0 0 0,0 0 0 0 0,1 0 0 0 0,13 0 0 0 0,27 0 0 0 0,-45 2 0 0 0,1 1 0 0 0,0 0 0 0 0,0 0 0 0 0,0 0 0 0 0,0 0 0 0 0,0 0 0 0 0,0 1 0 0 0,-1 0 0 0 0,1 0 0 0 0,3 3 0 0 0,0-2 0 0 0,-6-2 0 0 0,0 0 0 0 0,1 0 0 0 0,-1-1 0 0 0,0 1 0 0 0,0 0 0 0 0,0 0 0 0 0,0 0 0 0 0,0 0 0 0 0,0 1 0 0 0,0-1 0 0 0,0 0 0 0 0,0 0 0 0 0,0 0 0 0 0,-1 1 0 0 0,1-1 0 0 0,0 1 0 0 0,-1-1 0 0 0,1 2 0 0 0,7 12 0 0 0,4-8 0 0 0,-10-6 0 0 0,-1-1 0 0 0,1 1 0 0 0,-1 0 0 0 0,0 0 0 0 0,1-1 0 0 0,-1 1 0 0 0,0 0 0 0 0,0 0 0 0 0,1 0 0 0 0,-1 0 0 0 0,0 1 0 0 0,0-1 0 0 0,0 0 0 0 0,0 0 0 0 0,-1 1 0 0 0,1-1 0 0 0,0 0 0 0 0,0 1 0 0 0,0 2 0 0 0,18 28 0 0 0,-11-21 0 0 0,-1 1 0 0 0,-1-1 0 0 0,1 1 0 0 0,-2 1 0 0 0,8 22 0 0 0,2 19 0 0 0,-11-41 0 0 0,0 0 0 0 0,-1 1 0 0 0,0-1 0 0 0,2 28 0 0 0,-3 15 0 0 0,-1 43 0 0 0,-1-90 0 0 0,-1 0 0 0 0,0 0 0 0 0,0-1 0 0 0,-1 1 0 0 0,-1 0 0 0 0,1-1 0 0 0,-8 16 0 0 0,-8 26 0 0 0,17-45 0 0 0,0 0 0 0 0,0 0 0 0 0,-1 0 0 0 0,0 0 0 0 0,0 0 0 0 0,0-1 0 0 0,-1 1 0 0 0,1-1 0 0 0,-1 1 0 0 0,0-1 0 0 0,-5 5 0 0 0,-5 2 0 0 0,11-9 0 0 0,0-1 0 0 0,0 0 0 0 0,0 1 0 0 0,1-1 0 0 0,-1 1 0 0 0,0-1 0 0 0,1 1 0 0 0,0 0 0 0 0,-1 0 0 0 0,1 0 0 0 0,0 0 0 0 0,0 0 0 0 0,0 0 0 0 0,0 0 0 0 0,-1 3 0 0 0,-1 2 0 0 0,0 0 0 0 0,0 0 0 0 0,-1-1 0 0 0,0 1 0 0 0,0-1 0 0 0,-1 0 0 0 0,1-1 0 0 0,-1 1 0 0 0,-1-1 0 0 0,1 0 0 0 0,-1 0 0 0 0,0 0 0 0 0,0-1 0 0 0,-10 6 0 0 0,14-9 0 0 0,-1 1 0 0 0,1 0 0 0 0,-1 0 0 0 0,1 1 0 0 0,-1-1 0 0 0,1 0 0 0 0,0 1 0 0 0,0 0 0 0 0,0-1 0 0 0,-2 5 0 0 0,4-6 0 0 0,-1 1 0 0 0,0-1 0 0 0,0 1 0 0 0,1-1 0 0 0,-1 0 0 0 0,0 1 0 0 0,0-1 0 0 0,-1 0 0 0 0,1 0 0 0 0,0 0 0 0 0,0 0 0 0 0,-1 0 0 0 0,1 0 0 0 0,0 0 0 0 0,-1 0 0 0 0,1 0 0 0 0,-1-1 0 0 0,1 1 0 0 0,-1-1 0 0 0,1 1 0 0 0,-1-1 0 0 0,0 1 0 0 0,-1-1 0 0 0,-11 2 0 0 0,9-1 0 0 0,0 0 0 0 0,0 0 0 0 0,1-1 0 0 0,-1 0 0 0 0,0 0 0 0 0,0 0 0 0 0,-7-2 0 0 0,10 1 0 0 0,0 0 0 0 0,-1 0 0 0 0,1 0 0 0 0,0 0 0 0 0,0 0 0 0 0,0-1 0 0 0,0 1 0 0 0,0-1 0 0 0,0 0 0 0 0,0 1 0 0 0,1-1 0 0 0,-1 0 0 0 0,1 0 0 0 0,-1 0 0 0 0,1 0 0 0 0,0 0 0 0 0,0 0 0 0 0,0-1 0 0 0,-2-2 0 0 0,-10-21 0 0 0,-9-26 0 0 0,9 7 0 0 0,9 33 0 0 0,0 1 0 0 0,1-2 0 0 0,0 1 0 0 0,1 0 0 0 0,1-1 0 0 0,-1 1 0 0 0,2-1 0 0 0,0 1 0 0 0,2-13 0 0 0,-1 17 0 0 0,-1 3 0 0 0,0 1 0 0 0,1 0 0 0 0,0 0 0 0 0,0 0 0 0 0,0 0 0 0 0,0 0 0 0 0,0 1 0 0 0,1-1 0 0 0,2-4 0 0 0,18-10 0 0 0,-5-14 0 0 0,-2 16 0 0 0,-13 15 0 0 0,-1-1 0 0 0,1 1 0 0 0,-1-1 0 0 0,0 1 0 0 0,1-1 0 0 0,-1 0 0 0 0,0 1 0 0 0,0-1 0 0 0,0 0 0 0 0,0 0 0 0 0,0 0 0 0 0,0 0 0 0 0,-1 0 0 0 0,1 0 0 0 0,0-4 0 0 0,-1 5 0 0 0,0-1 0 0 0,1 1 0 0 0,-1 0 0 0 0,1 0 0 0 0,-1 0 0 0 0,1 0 0 0 0,-1 0 0 0 0,1 0 0 0 0,0 0 0 0 0,-1 0 0 0 0,1 0 0 0 0,0 0 0 0 0,0 0 0 0 0,0 1 0 0 0,0-1 0 0 0,-1 0 0 0 0,3 0 0 0 0,45-43 0 0 0,-32 29 0 0 0,1 0 0 0 0,0 1 0 0 0,1 0 0 0 0,34-18 0 0 0,-36 24 0 0 0,-8 5 0 0 0,0-1 0 0 0,0 0 0 0 0,0-1 0 0 0,11-8 0 0 0,-15 11 0 0 0,1 0 0 0 0,0 1 0 0 0,0-1 0 0 0,-1 1 0 0 0,1 0 0 0 0,0 0 0 0 0,0 1 0 0 0,1 0 0 0 0,-1-1 0 0 0,7 2 0 0 0,49 3 0 0 0,-57-3 0 0 0,0 1 0 0 0,0-1 0 0 0,0 1 0 0 0,0 0 0 0 0,-1 0 0 0 0,1 0 0 0 0,0 0 0 0 0,4 4 0 0 0,-1 0 0 0 0,-5-5 0 0 0,-1 0 0 0 0,1 0 0 0 0,-1 0 0 0 0,1 0 0 0 0,-1 1 0 0 0,1-1 0 0 0,-1 1 0 0 0,0-1 0 0 0,0 1 0 0 0,0-1 0 0 0,0 1 0 0 0,0-1 0 0 0,1 3 0 0 0,7 9 0 0 0,-7-11 0 0 0,0 0 0 0 0,0-1 0 0 0,0 1 0 0 0,0 1 0 0 0,0-1 0 0 0,0 0 0 0 0,-1 0 0 0 0,1 1 0 0 0,-1-1 0 0 0,1 1 0 0 0,-1-1 0 0 0,0 1 0 0 0,1 4 0 0 0,7 17 0 0 0,-2-4 0 0 0,-1-1 0 0 0,-1 1 0 0 0,-1 0 0 0 0,-1 0 0 0 0,1 22 0 0 0,-1 112 0 0 0,-3-107 0 0 0,0-45 0 0 0,0 1 0 0 0,0-1 0 0 0,-1 1 0 0 0,1-1 0 0 0,-1 1 0 0 0,1-1 0 0 0,-1 1 0 0 0,0-1 0 0 0,0 1 0 0 0,0-1 0 0 0,0 0 0 0 0,-3 5 0 0 0,-6 20 0 0 0,8-16 0 0 0,-1 0 0 0 0,0 0 0 0 0,0 0 0 0 0,-1-1 0 0 0,-1 1 0 0 0,0-1 0 0 0,0 0 0 0 0,-1 0 0 0 0,0 0 0 0 0,-1-1 0 0 0,0 0 0 0 0,-13 13 0 0 0,-8 3 0 0 0,24-19 0 0 0,-2-1 0 0 0,1 0 0 0 0,0 0 0 0 0,-1-1 0 0 0,0 0 0 0 0,0 0 0 0 0,-1 0 0 0 0,-8 4 0 0 0,-21 11 0 0 0,34-18 0 0 0,0 1 0 0 0,1-1 0 0 0,-1 0 0 0 0,0 0 0 0 0,0 0 0 0 0,0 0 0 0 0,0-1 0 0 0,0 1 0 0 0,0 0 0 0 0,0-1 0 0 0,0 0 0 0 0,0 1 0 0 0,0-1 0 0 0,0 0 0 0 0,0 0 0 0 0,0 0 0 0 0,0 0 0 0 0,0 0 0 0 0,0-1 0 0 0,0 1 0 0 0,-1-1 0 0 0,1 1 0 0 0,1-1 0 0 0,-1 0 0 0 0,0 0 0 0 0,0 0 0 0 0,0 0 0 0 0,-3-2 0 0 0,2 0 0 0 0,-1-1 0 0 0,1 1 0 0 0,0-1 0 0 0,0 0 0 0 0,1 0 0 0 0,-1 0 0 0 0,1 0 0 0 0,0-1 0 0 0,-3-8 0 0 0,1 1 0 0 0,0-1 0 0 0,2 1 0 0 0,-1-1 0 0 0,0-20 0 0 0,3 27 0 0 0,-1 0 0 0 0,1 1 0 0 0,1-1 0 0 0,-1 0 0 0 0,1 0 0 0 0,0 0 0 0 0,0 0 0 0 0,1 0 0 0 0,-1 1 0 0 0,1-1 0 0 0,4-6 0 0 0,-2 5 0 0 0,1 1 0 0 0,-1 0 0 0 0,1 0 0 0 0,0 0 0 0 0,1 0 0 0 0,0 1 0 0 0,-1 0 0 0 0,2 1 0 0 0,-1-1 0 0 0,13-6 0 0 0,19-15 0 0 0,-36 24 0 0 0,1-1 0 0 0,0 1 0 0 0,0 0 0 0 0,0 0 0 0 0,1 0 0 0 0,-1 1 0 0 0,0-1 0 0 0,1 1 0 0 0,-1 0 0 0 0,1 0 0 0 0,-1 0 0 0 0,1 0 0 0 0,0 1 0 0 0,-1-1 0 0 0,1 1 0 0 0,0 0 0 0 0,0 0 0 0 0,3 1 0 0 0,3-2 0 0 0,20 2 0 0 0,-29 0 0 0 0,0 0 0 0 0,1 0 0 0 0,-1 0 0 0 0,0 0 0 0 0,0 0 0 0 0,0 1 0 0 0,0-1 0 0 0,0 0 0 0 0,-1 1 0 0 0,1-1 0 0 0,0 0 0 0 0,-1 1 0 0 0,1-1 0 0 0,0 1 0 0 0,-1-1 0 0 0,0 1 0 0 0,1-1 0 0 0,-1 1 0 0 0,0-1 0 0 0,0 1 0 0 0,0-1 0 0 0,0 1 0 0 0,0 1 0 0 0,-1 45 0 0 0,1-39 0 0 0,-1-2 0 0 0,1 0 0 0 0,-1 0 0 0 0,-1 1 0 0 0,0-1 0 0 0,0 0 0 0 0,0-1 0 0 0,-1 1 0 0 0,0 0 0 0 0,0-1 0 0 0,-1 1 0 0 0,1-1 0 0 0,-1 0 0 0 0,-6 5 0 0 0,-17 7 0 0 0,-17 25 0 0 0,-74 65 0 0 0,54-61 0 0 0,-3-3 0 0 0,-76 39 0 0 0,107-65 0 0 0,22-9 0 0 0,-1-2 0 0 0,1 0 0 0 0,-1-1 0 0 0,-30 8 0 0 0,-30 11 0 0 0,61-19 0 0 0,0-1 0 0 0,-1 0 0 0 0,-27 5 0 0 0,-82 11 0 0 0,47-7 0 0 0,-117 8 0 0 0,102-18 0 0 0,43-1 0 0 0,0-2 0 0 0,-97-9 0 0 0,95 0 0 0 0,-87-18 0 0 0,81 14 0 0 0,36 8 0 0 0,-1-1 0 0 0,0-1 0 0 0,1-1 0 0 0,-21-10 0 0 0,39 15 0 0 0,1 0 0 0 0,-1 0 0 0 0,1 0 0 0 0,-1 0 0 0 0,1-1 0 0 0,0 1 0 0 0,0-1 0 0 0,0 0 0 0 0,0 1 0 0 0,1-1 0 0 0,-1 0 0 0 0,1 0 0 0 0,0 0 0 0 0,0 0 0 0 0,0 0 0 0 0,0-1 0 0 0,0 1 0 0 0,1 0 0 0 0,-1 0 0 0 0,1-6 0 0 0,-1-1 0 0 0,1 1 0 0 0,0-1 0 0 0,1 0 0 0 0,3-17 0 0 0,8 14 0 0 0,106-78 0 0 0,-103 82 0 0 0,1-1 0 0 0,0 2 0 0 0,0 0 0 0 0,1 1 0 0 0,0 0 0 0 0,28-6 0 0 0,-17 8 0 0 0,36-9 0 0 0,0 4 0 0 0,105-5 0 0 0,-154 16 0 0 0,0 0 0 0 0,0 1 0 0 0,0 0 0 0 0,0 1 0 0 0,-1 1 0 0 0,26 10 0 0 0,-33-10 0 0 0,-1 0 0 0 0,0 0 0 0 0,-1 0 0 0 0,1 1 0 0 0,5 6 0 0 0,-6-7 0 0 0,0 1 0 0 0,-1 0 0 0 0,1 1 0 0 0,-1-1 0 0 0,0 1 0 0 0,0 0 0 0 0,0 1 0 0 0,-1-1 0 0 0,0 1 0 0 0,0-1 0 0 0,-1 1 0 0 0,0 0 0 0 0,0 0 0 0 0,-1 0 0 0 0,2 13 0 0 0,-2-14 0 0 0,-1-1 0 0 0,0 1 0 0 0,0 0 0 0 0,0 0 0 0 0,-1-1 0 0 0,1 1 0 0 0,-1 0 0 0 0,-1 0 0 0 0,1-1 0 0 0,-1 1 0 0 0,0-1 0 0 0,0 0 0 0 0,-1 1 0 0 0,1-1 0 0 0,-1 0 0 0 0,-1 0 0 0 0,1-1 0 0 0,0 1 0 0 0,-6 5 0 0 0,-53 62 0 0 0,52-62 0 0 0,0 0 0 0 0,0 0 0 0 0,-1-1 0 0 0,0-1 0 0 0,0 0 0 0 0,-22 11 0 0 0,5-1 0 0 0,25-17 0 0 0,-17 14 0 0 0,-1-1 0 0 0,0-1 0 0 0,-1-1 0 0 0,0-1 0 0 0,-1-1 0 0 0,0-1 0 0 0,-36 9 0 0 0,-66 10 0 0 0,54-11 0 0 0,-83 9 0 0 0,79-18 0 0 0,0-3 0 0 0,0-3 0 0 0,-139-16 0 0 0,172 6 0 0 0,0-2 0 0 0,1-2 0 0 0,-75-32 0 0 0,-116-73 0 0 0,116 56 0 0 0,45 18 0 0 0,52 29 0 0 0,-2 2 0 0 0,-21-10 0 0 0,29 16 0 0 0,-1-1 0 0 0,1 0 0 0 0,1-1 0 0 0,-1 0 0 0 0,1-1 0 0 0,1 0 0 0 0,-1-1 0 0 0,2 0 0 0 0,-1-1 0 0 0,-13-19 0 0 0,20 21 0 0 0,0-1 0 0 0,0 1 0 0 0,2-1 0 0 0,-4-13 0 0 0,3 9 0 0 0,2 10 0 0 0,0 1 0 0 0,1-1 0 0 0,0 1 0 0 0,0 0 0 0 0,0-1 0 0 0,0 1 0 0 0,0-1 0 0 0,1 1 0 0 0,-1 0 0 0 0,1-1 0 0 0,0 1 0 0 0,0 0 0 0 0,0-1 0 0 0,0 1 0 0 0,1 0 0 0 0,0 0 0 0 0,-1 0 0 0 0,1 0 0 0 0,0 0 0 0 0,0 1 0 0 0,0-1 0 0 0,1 1 0 0 0,-1-1 0 0 0,4-2 0 0 0,10-13 0 0 0,-13 13 0 0 0,1 0 0 0 0,-1 0 0 0 0,1 0 0 0 0,0 1 0 0 0,1 0 0 0 0,-1 0 0 0 0,1 0 0 0 0,10-6 0 0 0,11-15 0 0 0,-21 20 0 0 0,-1 0 0 0 0,1 0 0 0 0,1 0 0 0 0,-1 1 0 0 0,1 0 0 0 0,6-4 0 0 0,5-1 0 0 0,75-37 0 0 0,116-41 0 0 0,-154 71 0 0 0,1 2 0 0 0,0 2 0 0 0,70-5 0 0 0,169 6 0 0 0,-284 11 0 0 0,0 1 0 0 0,0 0 0 0 0,0 0 0 0 0,0 1 0 0 0,-1 0 0 0 0,1 1 0 0 0,-1 0 0 0 0,1 0 0 0 0,-1 1 0 0 0,0 0 0 0 0,0 1 0 0 0,-1 0 0 0 0,0 0 0 0 0,1 1 0 0 0,-2 0 0 0 0,11 10 0 0 0,-16-13 0 0 0,0-1 0 0 0,0 0 0 0 0,0 0 0 0 0,0 0 0 0 0,0 0 0 0 0,1 0 0 0 0,-1-1 0 0 0,1 1 0 0 0,-1-1 0 0 0,1 0 0 0 0,3 2 0 0 0,9 7 0 0 0,0 15 0 0 0,1-10 0 0 0,-14-12 0 0 0,1-1 0 0 0,0 1 0 0 0,0 0 0 0 0,-1 0 0 0 0,0 0 0 0 0,1 0 0 0 0,-1 0 0 0 0,0 0 0 0 0,-1 1 0 0 0,1-1 0 0 0,-1 1 0 0 0,2 4 0 0 0,3 8 0 0 0,-1 0 0 0 0,-1 1 0 0 0,0 0 0 0 0,-2 0 0 0 0,1 0 0 0 0,-2 0 0 0 0,-1 0 0 0 0,0 0 0 0 0,-1 0 0 0 0,0 1 0 0 0,-2-1 0 0 0,-8 31 0 0 0,5-32 0 0 0,0 0 0 0 0,-1-1 0 0 0,-1 0 0 0 0,-1 0 0 0 0,0-1 0 0 0,0 0 0 0 0,-2-1 0 0 0,0 0 0 0 0,0 0 0 0 0,-15 12 0 0 0,7-6 0 0 0,-32 45 0 0 0,13-34 0 0 0,-56 34 0 0 0,53-37 0 0 0,21-15 0 0 0,0-1 0 0 0,-1 0 0 0 0,-39 13 0 0 0,-14 6 0 0 0,23-11 0 0 0,-1-1 0 0 0,-1-4 0 0 0,-104 17 0 0 0,90-24 0 0 0,-107-3 0 0 0,143-4 0 0 0,-20-3 0 0 0,0-2 0 0 0,1-2 0 0 0,0-3 0 0 0,-93-30 0 0 0,134 37 0 0 0,1 0 0 0 0,0 0 0 0 0,0-1 0 0 0,0 0 0 0 0,0 0 0 0 0,1-1 0 0 0,-1 0 0 0 0,-12-12 0 0 0,20 13 0 0 0,-1 0 0 0 0,1 0 0 0 0,0 0 0 0 0,1 0 0 0 0,-1 0 0 0 0,1 0 0 0 0,-1 0 0 0 0,1 0 0 0 0,0 0 0 0 0,1 0 0 0 0,-1 1 0 0 0,1-1 0 0 0,1-3 0 0 0,-2 5 0 0 0,1 1 0 0 0,-1 0 0 0 0,0 0 0 0 0,0 0 0 0 0,0 0 0 0 0,1 0 0 0 0,-1 0 0 0 0,1 1 0 0 0,-1-1 0 0 0,0 0 0 0 0,1 1 0 0 0,-1-1 0 0 0,1 1 0 0 0,2-1 0 0 0,-1 0 0 0 0,0 0 0 0 0,0 0 0 0 0,0 0 0 0 0,0-1 0 0 0,-1 1 0 0 0,1 0 0 0 0,0-1 0 0 0,-1 0 0 0 0,1 0 0 0 0,-1 0 0 0 0,4-3 0 0 0,-1 0 0 0 0,-1 1 0 0 0,1 0 0 0 0,0 0 0 0 0,0 1 0 0 0,0-1 0 0 0,1 1 0 0 0,-1 0 0 0 0,1 1 0 0 0,-1 0 0 0 0,1-1 0 0 0,7 0 0 0 0,-6 1 0 0 0,1-1 0 0 0,-1 0 0 0 0,1 0 0 0 0,-1-1 0 0 0,9-5 0 0 0,-11 6 0 0 0,0 0 0 0 0,1 0 0 0 0,-1 0 0 0 0,1 1 0 0 0,0 0 0 0 0,0 0 0 0 0,6-1 0 0 0,64-10 0 0 0,1 3 0 0 0,87 1 0 0 0,-133 10 0 0 0,1 1 0 0 0,-1 1 0 0 0,0 2 0 0 0,56 16 0 0 0,-81-18 0 0 0,-1 1 0 0 0,1 0 0 0 0,-1 0 0 0 0,0 1 0 0 0,0 0 0 0 0,-1 0 0 0 0,1 0 0 0 0,-1 0 0 0 0,4 7 0 0 0,-6-4 0 0 0,0 1 0 0 0,0-1 0 0 0,-1 1 0 0 0,0 0 0 0 0,0-1 0 0 0,-1 1 0 0 0,0 0 0 0 0,-1 0 0 0 0,0-1 0 0 0,0 1 0 0 0,-1-1 0 0 0,-2 9 0 0 0,-2-8 0 0 0,1-1 0 0 0,-1 0 0 0 0,-1 0 0 0 0,0-1 0 0 0,0 0 0 0 0,0 0 0 0 0,-1 0 0 0 0,-14 8 0 0 0,-3 3 0 0 0,-2-2 0 0 0,0 0 0 0 0,0-2 0 0 0,-2-2 0 0 0,-43 15 0 0 0,18-11 0 0 0,-1-3 0 0 0,-63 8 0 0 0,37-13 0 0 0,0-4 0 0 0,-160-11 0 0 0,27-26 0 0 0,143 16 0 0 0,53 15 0 0 0,0-1 0 0 0,0-1 0 0 0,-30-10 0 0 0,41 11 0 0 0,0 1 0 0 0,1-1 0 0 0,-1-1 0 0 0,1 1 0 0 0,0-1 0 0 0,0-1 0 0 0,0 1 0 0 0,1-1 0 0 0,-1 0 0 0 0,1 0 0 0 0,-9-11 0 0 0,13 13 0 0 0,0 1 0 0 0,0 0 0 0 0,0-1 0 0 0,0 1 0 0 0,1 0 0 0 0,-1-1 0 0 0,1 1 0 0 0,0-1 0 0 0,-1 1 0 0 0,1-1 0 0 0,0 1 0 0 0,0-1 0 0 0,1 1 0 0 0,-1-1 0 0 0,1 1 0 0 0,-1-1 0 0 0,1 1 0 0 0,0 0 0 0 0,-1-1 0 0 0,1 1 0 0 0,1 0 0 0 0,1-4 0 0 0,-1 1 0 0 0,1 0 0 0 0,1 0 0 0 0,-1 0 0 0 0,1 1 0 0 0,0-1 0 0 0,0 1 0 0 0,6-5 0 0 0,-9 8 0 0 0,0 0 0 0 0,0 0 0 0 0,0 1 0 0 0,0-1 0 0 0,0 0 0 0 0,0 0 0 0 0,-1-1 0 0 0,1 1 0 0 0,0 0 0 0 0,0 0 0 0 0,-1 0 0 0 0,1 0 0 0 0,-1-1 0 0 0,1 1 0 0 0,-1 0 0 0 0,0-1 0 0 0,1 1 0 0 0,-1-2 0 0 0,0 2 0 0 0,0 1 0 0 0,1-1 0 0 0,-1 0 0 0 0,0 0 0 0 0,0 0 0 0 0,1 0 0 0 0,-1 0 0 0 0,0 0 0 0 0,1 0 0 0 0,-1 0 0 0 0,1 1 0 0 0,-1-1 0 0 0,1 0 0 0 0,0 0 0 0 0,-1 1 0 0 0,1-1 0 0 0,0 0 0 0 0,-1 1 0 0 0,1-1 0 0 0,0 1 0 0 0,0-1 0 0 0,0 1 0 0 0,0-1 0 0 0,-1 1 0 0 0,1-1 0 0 0,0 1 0 0 0,2-1 0 0 0,56-31 0 0 0,-50 25 0 0 0,0 1 0 0 0,1 0 0 0 0,1 0 0 0 0,-1 2 0 0 0,0-1 0 0 0,1 1 0 0 0,21-5 0 0 0,-10 6 0 0 0,0 0 0 0 0,40 1 0 0 0,-53 2 0 0 0,0 1 0 0 0,1 0 0 0 0,-1 0 0 0 0,0 1 0 0 0,0 0 0 0 0,0 0 0 0 0,0 1 0 0 0,0 0 0 0 0,10 6 0 0 0,-13 0 0 0 0,-6-8 0 0 0,1 0 0 0 0,-1-1 0 0 0,0 1 0 0 0,0-1 0 0 0,1 1 0 0 0,-1 0 0 0 0,0-1 0 0 0,1 1 0 0 0,-1-1 0 0 0,0 1 0 0 0,1-1 0 0 0,-1 1 0 0 0,1-1 0 0 0,-1 1 0 0 0,1-1 0 0 0,-1 1 0 0 0,1-1 0 0 0,-1 0 0 0 0,1 1 0 0 0,0-1 0 0 0,-1 0 0 0 0,2 1 0 0 0,-2-1 0 0 0,5 2 0 0 0,0-1 0 0 0,0 1 0 0 0,-1 1 0 0 0,1-1 0 0 0,-1 1 0 0 0,1-1 0 0 0,-1 1 0 0 0,5 5 0 0 0,9 7 0 0 0,-16-14 0 0 0,0 0 0 0 0,0 0 0 0 0,-1 1 0 0 0,1-1 0 0 0,0 0 0 0 0,-1 1 0 0 0,1-1 0 0 0,-1 1 0 0 0,1 0 0 0 0,-1-1 0 0 0,0 1 0 0 0,0 0 0 0 0,0 0 0 0 0,0 0 0 0 0,0 0 0 0 0,0 0 0 0 0,-1 0 0 0 0,1 0 0 0 0,0 0 0 0 0,-1 0 0 0 0,0 0 0 0 0,1 0 0 0 0,-1 4 0 0 0,4 20 0 0 0,-3-24 0 0 0,0 0 0 0 0,0 0 0 0 0,0 1 0 0 0,0-1 0 0 0,-1 0 0 0 0,1 0 0 0 0,-1 1 0 0 0,1-1 0 0 0,-1 0 0 0 0,0 1 0 0 0,0-1 0 0 0,0 0 0 0 0,-1 1 0 0 0,1-1 0 0 0,0 0 0 0 0,-1 1 0 0 0,1-1 0 0 0,-1 0 0 0 0,0 0 0 0 0,0 1 0 0 0,0-1 0 0 0,0 0 0 0 0,0 0 0 0 0,0 0 0 0 0,-1 0 0 0 0,1 0 0 0 0,-1-1 0 0 0,1 1 0 0 0,-1 0 0 0 0,-3 2 0 0 0,-12 8 0 0 0,14-9 0 0 0,-1 0 0 0 0,0 0 0 0 0,0 0 0 0 0,0 0 0 0 0,0-1 0 0 0,-1 0 0 0 0,-7 3 0 0 0,-23 5 0 0 0,16-4 0 0 0,-1-1 0 0 0,0-1 0 0 0,-41 4 0 0 0,-39 1 0 0 0,-46 2 0 0 0,8-20 0 0 0,39 3 0 0 0,31 3 0 0 0,45 0 0 0 0,14 2 0 0 0,2-7 0 0 0,7 1 0 0 0,10 8 0 0 0,14 7 0 0 0,-22-7 0 0 0,13 5 0 0 0,-8-4 0 0 0,0 0 0 0 0,0 1 0 0 0,0 0 0 0 0,0 0 0 0 0,0 0 0 0 0,-1 1 0 0 0,1 0 0 0 0,-1 1 0 0 0,0-1 0 0 0,0 1 0 0 0,7 8 0 0 0,-11-10 0 0 0,1 0 0 0 0,0 0 0 0 0,0-1 0 0 0,0 1 0 0 0,0-1 0 0 0,0 0 0 0 0,0 0 0 0 0,1 0 0 0 0,3 1 0 0 0,-4-1 0 0 0,1-1 0 0 0,-1 1 0 0 0,0 0 0 0 0,0 0 0 0 0,0 0 0 0 0,0 1 0 0 0,0-1 0 0 0,0 1 0 0 0,2 2 0 0 0,-4-3 0 0 0,1 0 0 0 0,-1-1 0 0 0,0 1 0 0 0,1-1 0 0 0,-1 1 0 0 0,1-1 0 0 0,0 0 0 0 0,-1 0 0 0 0,1 0 0 0 0,0 0 0 0 0,0 0 0 0 0,3 1 0 0 0,-4-1 0 0 0,1-1 0 0 0,-1 1 0 0 0,0 0 0 0 0,1-1 0 0 0,-1 1 0 0 0,1 0 0 0 0,-1 0 0 0 0,0 0 0 0 0,0 0 0 0 0,1 0 0 0 0,-1 1 0 0 0,0-1 0 0 0,0 0 0 0 0,0 0 0 0 0,0 1 0 0 0,1 1 0 0 0,1 1 0 0 0,1 0 0 0 0,0-1 0 0 0,-1 1 0 0 0,2-1 0 0 0,-1 0 0 0 0,0-1 0 0 0,1 1 0 0 0,-1-1 0 0 0,6 2 0 0 0,7 6 0 0 0,-11-6 0 0 0,0 0 0 0 0,0 0 0 0 0,0 1 0 0 0,-1 0 0 0 0,1 0 0 0 0,-1 0 0 0 0,4 6 0 0 0,0-5 0 0 0,-8-6 0 0 0,0 0 0 0 0,0 0 0 0 0,0 1 0 0 0,0-1 0 0 0,0 0 0 0 0,0 1 0 0 0,0-1 0 0 0,0 1 0 0 0,0-1 0 0 0,0 1 0 0 0,0-1 0 0 0,-1 1 0 0 0,1-1 0 0 0,0 1 0 0 0,0 0 0 0 0,-1 0 0 0 0,1-1 0 0 0,0 1 0 0 0,-1 0 0 0 0,1 0 0 0 0,-1 0 0 0 0,2 1 0 0 0,-2-2 0 0 0,0 0 0 0 0,1 1 0 0 0,-1-1 0 0 0,0 0 0 0 0,0 0 0 0 0,1 1 0 0 0,-1-1 0 0 0,0 0 0 0 0,0 0 0 0 0,1 1 0 0 0,-1-1 0 0 0,0 0 0 0 0,0 1 0 0 0,0-1 0 0 0,1 0 0 0 0,-1 1 0 0 0,0-1 0 0 0,0 0 0 0 0,0 1 0 0 0,0-1 0 0 0,0 1 0 0 0,0-1 0 0 0,0 0 0 0 0,0 1 0 0 0,0-1 0 0 0,0 1 0 0 0,0-1 0 0 0,0 0 0 0 0,0 1 0 0 0,0-1 0 0 0,0 0 0 0 0,0 1 0 0 0,0-1 0 0 0,0 0 0 0 0,-1 1 0 0 0,1-1 0 0 0,0 0 0 0 0,0 1 0 0 0,0-1 0 0 0,-1 0 0 0 0,1 1 0 0 0,0-1 0 0 0,-1 0 0 0 0,1 0 0 0 0,0 1 0 0 0,0-1 0 0 0,-1 0 0 0 0,1 0 0 0 0,0 1 0 0 0,-1-1 0 0 0,1 0 0 0 0,0 0 0 0 0,-1 0 0 0 0,1 0 0 0 0,-1 0 0 0 0,1 0 0 0 0,0 0 0 0 0,-1 0 0 0 0,1 1 0 0 0,0-1 0 0 0,-1 0 0 0 0,1-1 0 0 0,-1 1 0 0 0,1 0 0 0 0,-25-6 0 0 0,-32-29 0 0 0,48 31 0 0 0,1 0 0 0 0,0-1 0 0 0,0 0 0 0 0,0-1 0 0 0,0 0 0 0 0,1 0 0 0 0,0 0 0 0 0,-11-13 0 0 0,-5-4 0 0 0,13 15 0 0 0,-60-50 0 0 0,62 52 0 0 0,0 0 0 0 0,0 1 0 0 0,0-1 0 0 0,-1 1 0 0 0,-12-4 0 0 0,-8-7 0 0 0,13 7 0 0 0,-1 0 0 0 0,-1 1 0 0 0,-32-11 0 0 0,18 8 0 0 0,11 8 0 0 0,20 3 0 0 0,0 0 0 0 0,0 0 0 0 0,0 0 0 0 0,0 0 0 0 0,0 0 0 0 0,0 0 0 0 0,0 0 0 0 0,0 0 0 0 0,0 0 0 0 0,0 0 0 0 0,1-1 0 0 0,-1 1 0 0 0,0 0 0 0 0,0-1 0 0 0,0 1 0 0 0,0-1 0 0 0,1 1 0 0 0,-1-1 0 0 0,0 1 0 0 0,0-1 0 0 0,0-1 0 0 0,-2-2 0 0 0,-2 3 0 0 0,-22 1 0 0 0,27 1 0 0 0,-1-1 0 0 0,0 0 0 0 0,0 1 0 0 0,1-1 0 0 0,-1 0 0 0 0,1 1 0 0 0,-1-1 0 0 0,0 1 0 0 0,1-1 0 0 0,-1 1 0 0 0,1-1 0 0 0,-1 1 0 0 0,1 0 0 0 0,0-1 0 0 0,-1 1 0 0 0,1 0 0 0 0,-1-1 0 0 0,1 1 0 0 0,0 0 0 0 0,0-1 0 0 0,-1 1 0 0 0,1 0 0 0 0,0 0 0 0 0,0-1 0 0 0,0 1 0 0 0,0 0 0 0 0,0 0 0 0 0,0-1 0 0 0,0 1 0 0 0,0 0 0 0 0,0 0 0 0 0,0-1 0 0 0,0 1 0 0 0,1 0 0 0 0,-1 0 0 0 0,0-1 0 0 0,0 1 0 0 0,1 0 0 0 0,0 0 0 0 0,9 30 0 0 0,15 17 0 0 0,-24-46 0 0 0,0-1 0 0 0,-1 1 0 0 0,1-1 0 0 0,0 1 0 0 0,0-1 0 0 0,0 1 0 0 0,1-1 0 0 0,-1 0 0 0 0,0 1 0 0 0,0-1 0 0 0,1 0 0 0 0,-1 0 0 0 0,1 0 0 0 0,-1 0 0 0 0,4 1 0 0 0,8 9 0 0 0,-4 14 0 0 0,-8-21 0 0 0,0 0 0 0 0,0-1 0 0 0,0 1 0 0 0,0-1 0 0 0,1 1 0 0 0,-1-1 0 0 0,1 1 0 0 0,0-1 0 0 0,3 4 0 0 0,8 2 0 0 0,-12-8 0 0 0,1 0 0 0 0,0 0 0 0 0,-1 1 0 0 0,1-1 0 0 0,-1 0 0 0 0,1 0 0 0 0,-1 1 0 0 0,0-1 0 0 0,0 1 0 0 0,1-1 0 0 0,-1 1 0 0 0,0 0 0 0 0,1 2 0 0 0,47 79 0 0 0,-45-76 0 0 0,0 0 0 0 0,1 0 0 0 0,-1-1 0 0 0,2 1 0 0 0,-1-1 0 0 0,10 9 0 0 0,3 3 0 0 0,-17-11 0 0 0,-1-7 0 0 0,0 1 0 0 0,0-1 0 0 0,0 0 0 0 0,0 1 0 0 0,0-1 0 0 0,0 0 0 0 0,0 1 0 0 0,0-1 0 0 0,0 0 0 0 0,0 1 0 0 0,0-1 0 0 0,1 0 0 0 0,-1 1 0 0 0,0-1 0 0 0,0 0 0 0 0,0 1 0 0 0,0-1 0 0 0,0 0 0 0 0,1 0 0 0 0,-1 1 0 0 0,0-1 0 0 0,0 0 0 0 0,1 0 0 0 0,-1 1 0 0 0,0-1 0 0 0,0 0 0 0 0,1 0 0 0 0,-1 1 0 0 0,0-1 0 0 0,0 0 0 0 0,1 0 0 0 0,-1 0 0 0 0,0 0 0 0 0,1 0 0 0 0,-1 0 0 0 0,0 1 0 0 0,1-1 0 0 0,-1 0 0 0 0,0 0 0 0 0,1 0 0 0 0,-1 0 0 0 0,0 0 0 0 0,1 0 0 0 0,-1 0 0 0 0,0 0 0 0 0,1 0 0 0 0,0-1 0 0 0,-17-8 0 0 0,1 0 0 0 0,0-2 0 0 0,-15-12 0 0 0,29 21 0 0 0,-1 1 0 0 0,1-1 0 0 0,-1 1 0 0 0,0 0 0 0 0,1 0 0 0 0,-1 0 0 0 0,0 0 0 0 0,0 0 0 0 0,0 0 0 0 0,0 0 0 0 0,-2 0 0 0 0,1 0 0 0 0,1 1 0 0 0,0-1 0 0 0,-1 0 0 0 0,1 0 0 0 0,0 0 0 0 0,0-1 0 0 0,0 1 0 0 0,0 0 0 0 0,0-1 0 0 0,0 0 0 0 0,0 1 0 0 0,0-1 0 0 0,0 0 0 0 0,-1-3 0 0 0,-1-1 0 0 0,4 5 0 0 0,-1 0 0 0 0,0 0 0 0 0,1 0 0 0 0,-1-1 0 0 0,0 1 0 0 0,1 0 0 0 0,-1 0 0 0 0,0 0 0 0 0,0 0 0 0 0,0 1 0 0 0,0-1 0 0 0,0 0 0 0 0,0 0 0 0 0,0 0 0 0 0,0 1 0 0 0,-1-1 0 0 0,1 1 0 0 0,0-1 0 0 0,0 1 0 0 0,-1-1 0 0 0,1 1 0 0 0,-3-1 0 0 0,-1-1 0 0 0,0 1 0 0 0,0-2 0 0 0,0 1 0 0 0,0 0 0 0 0,1-1 0 0 0,-1 0 0 0 0,1 0 0 0 0,0-1 0 0 0,0 1 0 0 0,-6-7 0 0 0,3 4 0 0 0,1 0 0 0 0,-1 0 0 0 0,-1 1 0 0 0,-13-8 0 0 0,12 9 0 0 0,-1 0 0 0 0,0 0 0 0 0,1-1 0 0 0,-1 0 0 0 0,1-1 0 0 0,0 0 0 0 0,0 0 0 0 0,1-1 0 0 0,0 0 0 0 0,-11-13 0 0 0,16 17 0 0 0,1 0 0 0 0,-1 0 0 0 0,1 0 0 0 0,-1 0 0 0 0,0 1 0 0 0,0-1 0 0 0,0 1 0 0 0,-4-3 0 0 0,-19-15 0 0 0,24 16 0 0 0,-4-3 0 0 0,-25 4 0 0 0,31 3 0 0 0,-1 0 0 0 0,1 0 0 0 0,0 0 0 0 0,0 1 0 0 0,0-1 0 0 0,-1 0 0 0 0,1 0 0 0 0,0 0 0 0 0,0 0 0 0 0,0 0 0 0 0,0 0 0 0 0,0 0 0 0 0,-1 1 0 0 0,1-1 0 0 0,0 0 0 0 0,0 0 0 0 0,0 0 0 0 0,0 0 0 0 0,0 1 0 0 0,0-1 0 0 0,0 0 0 0 0,0 0 0 0 0,-1 0 0 0 0,1 0 0 0 0,0 1 0 0 0,0-1 0 0 0,0 0 0 0 0,0 0 0 0 0,0 0 0 0 0,0 1 0 0 0,0-1 0 0 0,0 0 0 0 0,0 0 0 0 0,0 0 0 0 0,0 1 0 0 0,0-1 0 0 0,0 0 0 0 0,0 0 0 0 0,1 0 0 0 0,-1 0 0 0 0,0 1 0 0 0,0-1 0 0 0,0 0 0 0 0,0 0 0 0 0,0 0 0 0 0,0 0 0 0 0,0 1 0 0 0,1-1 0 0 0,-1 0 0 0 0,0 0 0 0 0,0 0 0 0 0,0 0 0 0 0,0 0 0 0 0,0 0 0 0 0,1 1 0 0 0,13 18 0 0 0,3 7 0 0 0,-15-18 0 0 0,-2-6 0 0 0,0 0 0 0 0,1-1 0 0 0,-1 1 0 0 0,1 0 0 0 0,-1-1 0 0 0,1 1 0 0 0,-1-1 0 0 0,1 1 0 0 0,0 0 0 0 0,0-1 0 0 0,0 1 0 0 0,0-1 0 0 0,0 0 0 0 0,0 1 0 0 0,0-1 0 0 0,0 0 0 0 0,0 0 0 0 0,1 1 0 0 0,-1-1 0 0 0,3 1 0 0 0,-1 0 0 0 0,1 0 0 0 0,-1 1 0 0 0,0-1 0 0 0,0 1 0 0 0,0 0 0 0 0,0 0 0 0 0,-1 0 0 0 0,1 0 0 0 0,2 4 0 0 0,11 13 0 0 0,-14-18 0 0 0,0 0 0 0 0,1 0 0 0 0,-1 0 0 0 0,0-1 0 0 0,0 1 0 0 0,1-1 0 0 0,-1 0 0 0 0,1 1 0 0 0,-1-1 0 0 0,5 1 0 0 0,10 6 0 0 0,50 42 0 0 0,-45-34 0 0 0,-13-9 0 0 0,0 0 0 0 0,1-1 0 0 0,-1-1 0 0 0,1 1 0 0 0,16 5 0 0 0,3 0 0 0 0,169 57 0 0 0,-124-52 0 0 0,0-3 0 0 0,138 5 0 0 0,-161-14 0 0 0,665 8 0 0 0,-488-13 0 0 0,-74-9 0 0 0,-32 0 0 0 0,-70 5 0 0 0,0-2 0 0 0,61-16 0 0 0,-58 11 0 0 0,28-6 0 0 0,325-65 0 0 0,-330 74 0 0 0,-59 8 0 0 0,0-1 0 0 0,0 0 0 0 0,0-1 0 0 0,0-2 0 0 0,29-9 0 0 0,-46 12 0 0 0,0 1 0 0 0,0 0 0 0 0,0 0 0 0 0,1 0 0 0 0,-1 1 0 0 0,0-1 0 0 0,0 1 0 0 0,1-1 0 0 0,-1 1 0 0 0,0 0 0 0 0,1-1 0 0 0,-1 1 0 0 0,4 1 0 0 0,30-5 0 0 0,12-11 0 0 0,-13 4 0 0 0,51-10 0 0 0,-54 13 0 0 0,-1-2 0 0 0,35-15 0 0 0,80-29 0 0 0,-77 24 0 0 0,44-23 0 0 0,-77 38 0 0 0,-25 2 0 0 0,-79 94 0 0 0,46-66 0 0 0,20-14 0 0 0,1-1 0 0 0,0 0 0 0 0,-1 1 0 0 0,1 0 0 0 0,0-1 0 0 0,0 1 0 0 0,0 0 0 0 0,-1 0 0 0 0,1-1 0 0 0,0 1 0 0 0,0 0 0 0 0,0 0 0 0 0,0 0 0 0 0,1 0 0 0 0,-1 1 0 0 0,0-1 0 0 0,0 0 0 0 0,1 0 0 0 0,-1 0 0 0 0,0 1 0 0 0,0 1 0 0 0,0 1 0 0 0,0-1 0 0 0,-1 1 0 0 0,1-1 0 0 0,-1 0 0 0 0,0 1 0 0 0,0-1 0 0 0,0 0 0 0 0,0 0 0 0 0,-1 0 0 0 0,1-1 0 0 0,-1 1 0 0 0,0-1 0 0 0,0 1 0 0 0,0-1 0 0 0,0 0 0 0 0,0 0 0 0 0,0 0 0 0 0,0 0 0 0 0,-1-1 0 0 0,-3 2 0 0 0,6-3 0 0 0,-1 2 0 0 0,0-1 0 0 0,0 1 0 0 0,0-1 0 0 0,0 1 0 0 0,0 0 0 0 0,0 0 0 0 0,0 0 0 0 0,1 0 0 0 0,-1 0 0 0 0,1 0 0 0 0,-3 3 0 0 0,-14 17 0 0 0,5-13 0 0 0,-1-2 0 0 0,1 0 0 0 0,-2 0 0 0 0,-22 7 0 0 0,-35 17 0 0 0,54-22 0 0 0,0 0 0 0 0,0-1 0 0 0,-1 0 0 0 0,0-2 0 0 0,-29 6 0 0 0,18-2 0 0 0,25-9 0 0 0,11-1 0 0 0,55-10 0 0 0,-23 3 0 0 0,-35 6 0 0 0,0 1 0 0 0,1-1 0 0 0,-1 1 0 0 0,0-1 0 0 0,0 0 0 0 0,0 0 0 0 0,0-1 0 0 0,-1 1 0 0 0,4-2 0 0 0,-3 1 0 0 0,0 1 0 0 0,0-1 0 0 0,1 1 0 0 0,-1-1 0 0 0,0 1 0 0 0,1 0 0 0 0,-1 1 0 0 0,1-1 0 0 0,3 0 0 0 0,14-2 0 0 0,0-1 0 0 0,0-2 0 0 0,0 0 0 0 0,32-14 0 0 0,16-6 0 0 0,-31 11 0 0 0,37-20 0 0 0,-33 15 0 0 0,-15 1 0 0 0,-25 17 0 0 0,0 0 0 0 0,0 1 0 0 0,0-1 0 0 0,0 0 0 0 0,1 1 0 0 0,-1-1 0 0 0,1 1 0 0 0,-1 0 0 0 0,1 0 0 0 0,-1 0 0 0 0,6-1 0 0 0,-6 1 0 0 0,0 0 0 0 0,0 0 0 0 0,0 0 0 0 0,0 0 0 0 0,-1 0 0 0 0,1-1 0 0 0,0 1 0 0 0,-1 0 0 0 0,1-1 0 0 0,-1 0 0 0 0,1 1 0 0 0,1-4 0 0 0,18-15 0 0 0,19-2 0 0 0,-32 9 0 0 0,-10 9 0 0 0,3 1 0 0 0,5 1 0 0 0,-4 2 0 0 0,-1 0 0 0 0,0-1 0 0 0,0 1 0 0 0,1 0 0 0 0,-1-1 0 0 0,0 1 0 0 0,0-1 0 0 0,0 0 0 0 0,1 1 0 0 0,-1-1 0 0 0,0 0 0 0 0,0 0 0 0 0,0 0 0 0 0,0 1 0 0 0,0-1 0 0 0,0 0 0 0 0,-1 0 0 0 0,1-1 0 0 0,0 1 0 0 0,0 0 0 0 0,-1 0 0 0 0,1 0 0 0 0,0-2 0 0 0,10-4 0 0 0,5-2 0 0 0,-1 2 0 0 0,-14 7 0 0 0,0 0 0 0 0,-1 0 0 0 0,1 0 0 0 0,0 0 0 0 0,-1 0 0 0 0,1 0 0 0 0,0-1 0 0 0,-1 1 0 0 0,1 0 0 0 0,0-1 0 0 0,-1 1 0 0 0,1 0 0 0 0,-1-1 0 0 0,1 1 0 0 0,-1 0 0 0 0,1-1 0 0 0,-1 1 0 0 0,1-1 0 0 0,-1 1 0 0 0,1-1 0 0 0,-1 1 0 0 0,0-1 0 0 0,1 1 0 0 0,-1-1 0 0 0,0 0 0 0 0,1 1 0 0 0,-1-1 0 0 0,0 0 0 0 0,0 1 0 0 0,0-1 0 0 0,1 0 0 0 0,-1 1 0 0 0,0-1 0 0 0,0 0 0 0 0,0 1 0 0 0,0-1 0 0 0,0 0 0 0 0,0 1 0 0 0,0-1 0 0 0,-1 0 0 0 0,1 1 0 0 0,0-2 0 0 0,-5-117-8291 0 0,1 0-972 0 0,4 49 3687 0 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137 275 4632 0 0,'-52'-8'7178'0'0,"45"6"-6581"0"0,1 0 0 0 0,-1 0-1 0 0,1-1 1 0 0,0 0 0 0 0,-1 0-1 0 0,1-1 1 0 0,1 1-1 0 0,-1-1 1 0 0,-9-9 0 0 0,12 9-289 0 0,2 0 0 0 0,-1 0 1 0 0,0-1-1 0 0,1 1 0 0 0,0 0 1 0 0,0-1-1 0 0,0 1 0 0 0,0-1 1 0 0,1 1-1 0 0,0-1 0 0 0,0 1 1 0 0,0-1-1 0 0,2-7 0 0 0,-2-4 64 0 0,11-15 773 0 0,22-1-400 0 0,-19 21-461 0 0,-13 10-260 0 0,1 0 0 0 0,-1 0-1 0 0,0 0 1 0 0,1 0 0 0 0,-1 1 0 0 0,0-1-1 0 0,1 0 1 0 0,-1 1 0 0 0,1-1-1 0 0,-1 1 1 0 0,1-1 0 0 0,-1 1 0 0 0,1 0-1 0 0,2 0 1 0 0,-3 0-12 0 0,1 0-1 0 0,-1 0 1 0 0,0-1 0 0 0,0 1-1 0 0,0 0 1 0 0,0 0 0 0 0,0 0-1 0 0,0-1 1 0 0,0 1-1 0 0,0-1 1 0 0,0 1 0 0 0,0-1-1 0 0,0 1 1 0 0,0-1 0 0 0,0 1-1 0 0,0-1 1 0 0,-1 0 0 0 0,1 0-1 0 0,0 1 1 0 0,0-1 0 0 0,1-2-1 0 0,1 0 25 0 0,1-1-1 0 0,-1 1 1 0 0,1-1 0 0 0,0 1-1 0 0,1 0 1 0 0,-1 1-1 0 0,0-1 1 0 0,1 1-1 0 0,-1 0 1 0 0,1 0 0 0 0,0 0-1 0 0,0 1 1 0 0,5-2-1 0 0,3 0 81 0 0,1 0 0 0 0,-1 1 0 0 0,23-1 0 0 0,-31 3-88 0 0,0 0 1 0 0,0 1-1 0 0,0-1 1 0 0,0 1-1 0 0,-1 0 1 0 0,1 0-1 0 0,0 1 1 0 0,-1-1-1 0 0,1 1 1 0 0,-1 0-1 0 0,1 1 1 0 0,-1-1-1 0 0,0 1 1 0 0,0-1-1 0 0,0 1 1 0 0,0 0 0 0 0,-1 1-1 0 0,1-1 1 0 0,-1 1-1 0 0,6 7 1 0 0,9 7 72 0 0,-15-14-82 0 0,-1 0 1 0 0,1 0 0 0 0,-1 0 0 0 0,0 0 0 0 0,0 0 0 0 0,0 0 0 0 0,0 1 0 0 0,1 7 0 0 0,11 21 146 0 0,-8-19-113 0 0,0 1 0 0 0,-1-1 0 0 0,-1 1 0 0 0,0 0 0 0 0,2 20 0 0 0,9 31 50 0 0,-14-61-75 0 0,1 1 0 0 0,-1-1 0 0 0,-1 0-1 0 0,1 1 1 0 0,-1-1 0 0 0,0 0 0 0 0,0 1 0 0 0,-2 8 0 0 0,1-6 5 0 0,1-1 1 0 0,-1 1 0 0 0,1-1 0 0 0,1 1 0 0 0,1 9-1 0 0,3 22 154 0 0,-2-15 17 0 0,0 0 0 0 0,10 29 0 0 0,-3 1 104 0 0,-6-45-241 0 0,-1 1 0 0 0,0 0 0 0 0,0 0 0 0 0,2 16 0 0 0,-4-21-52 0 0,0-1 0 0 0,0 0 0 0 0,1 0 0 0 0,-1 0 0 0 0,1 0 0 0 0,0 0 0 0 0,0 0 0 0 0,0 0 0 0 0,1 0 0 0 0,-1-1 0 0 0,1 0 0 0 0,0 1 0 0 0,0-1 0 0 0,0 0 0 0 0,1 0 0 0 0,-1-1 0 0 0,7 5 0 0 0,-2-4-14 0 0,0 0-1 0 0,1-1 1 0 0,-1 0-1 0 0,0-1 1 0 0,1 1-1 0 0,-1-2 1 0 0,1 1-1 0 0,-1-1 1 0 0,12-1-1 0 0,-12 0-18 0 0,-1 0-1 0 0,1-1 1 0 0,-1 0 0 0 0,1 0-1 0 0,-1 0 1 0 0,9-5-1 0 0,16-5-72 0 0,-27 10 41 0 0,0 1-1 0 0,-1-1 0 0 0,1 0 1 0 0,0 0-1 0 0,-1 0 1 0 0,0 0-1 0 0,0-1 0 0 0,0 0 1 0 0,8-6-1 0 0,51-51-1150 0 0,-14 3-51 0 0,6-4-32 0 0,-54 60 1239 0 0,1-1 0 0 0,-1 1 0 0 0,0-1 0 0 0,0 1 0 0 0,0-1 1 0 0,0 1-1 0 0,0-1 0 0 0,0 0 0 0 0,-1 0 0 0 0,1 1 0 0 0,-1-1 0 0 0,1 0 0 0 0,-1 0 0 0 0,1 0 1 0 0,-1 0-1 0 0,0-3 0 0 0,2-5-175 0 0,9-12-690 0 0,-7 16 449 0 0,-1-1 0 0 0,0 1-1 0 0,0-1 1 0 0,-1 1 0 0 0,1-1 0 0 0,-1 0-1 0 0,-1 0 1 0 0,1 0 0 0 0,-1 0 0 0 0,-1 0-1 0 0,1-10 1 0 0,-1-8-1337 0 0,1 17 1178 0 0,0 0-1 0 0,0 0 1 0 0,-1 0-1 0 0,-1 0 1 0 0,1 0 0 0 0,-1 0-1 0 0,-1 0 1 0 0,1 0-1 0 0,-1 1 1 0 0,-1-1-1 0 0,1 0 1 0 0,-7-12-1 0 0,0 10-4537 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43 153 5680 0 0,'-2'-1'465'0'0,"-1"1"-1"0"0,1-1 1 0 0,0 0 0 0 0,-1 0 0 0 0,1 1-1 0 0,0-1 1 0 0,0-1 0 0 0,0 1-1 0 0,0 0 1 0 0,0 0 0 0 0,0-1 0 0 0,0 1-1 0 0,-2-3 1 0 0,-3-2 239 0 0,6 4-427 0 0,1 0 0 0 0,-1-1 1 0 0,1 1-1 0 0,-1 0 0 0 0,1-1 0 0 0,0 1 0 0 0,0-1 0 0 0,0 1 0 0 0,0 0 0 0 0,0-1 0 0 0,0 1 0 0 0,1 0 0 0 0,-1-1 0 0 0,1 1 1 0 0,-1 0-1 0 0,1-1 0 0 0,0 1 0 0 0,0 0 0 0 0,0 0 0 0 0,0 0 0 0 0,3-4 0 0 0,69-36 2456 0 0,-43 27-1932 0 0,-26 12-730 0 0,-1 1 1 0 0,0 0-1 0 0,1 0 0 0 0,-1 1 1 0 0,1-1-1 0 0,0 1 1 0 0,0 0-1 0 0,-1 0 0 0 0,1 0 1 0 0,0 0-1 0 0,6 1 1 0 0,26-1 315 0 0,46 3 791 0 0,-76-1-1103 0 0,0 0 0 0 0,0 1 0 0 0,0-1 0 0 0,0 1 0 0 0,0 0 0 0 0,-1 1 1 0 0,1 0-1 0 0,-1 0 0 0 0,0 0 0 0 0,0 0 0 0 0,6 6 0 0 0,-9-8-45 0 0,0 1-1 0 0,-1 0 1 0 0,1 0-1 0 0,-1 1 0 0 0,0-1 1 0 0,1 0-1 0 0,-1 0 1 0 0,0 1-1 0 0,0-1 1 0 0,-1 0-1 0 0,1 1 1 0 0,0 3-1 0 0,0-4-1 0 0,-1 1 0 0 0,1-1 0 0 0,0 1 0 0 0,0-1 0 0 0,0 1 0 0 0,0-1 0 0 0,0 1 0 0 0,1-1 0 0 0,-1 0 0 0 0,1 0 0 0 0,2 3 0 0 0,3 5 103 0 0,0 1 0 0 0,0-1 0 0 0,-1 1 1 0 0,-1 0-1 0 0,0 0 0 0 0,0 1 0 0 0,-1 0 0 0 0,0-1 1 0 0,2 21-1 0 0,-2 0 146 0 0,-3 1-1 0 0,-2 49 1 0 0,-1-11 67 0 0,1-28-161 0 0,0-18-79 0 0,1 0 1 0 0,1 1 0 0 0,7 38 0 0 0,-5-59-97 0 0,1 0 0 0 0,-1 0 1 0 0,1 0-1 0 0,0 0 0 0 0,0-1 0 0 0,0 0 1 0 0,1 0-1 0 0,0 0 0 0 0,-1 0 1 0 0,1-1-1 0 0,1 1 0 0 0,10 4 0 0 0,-12-6-7 0 0,4 2 1 0 0,0 0 0 0 0,1-1 0 0 0,-1 0 0 0 0,1-1 0 0 0,-1 0-1 0 0,1 0 1 0 0,0-1 0 0 0,0 0 0 0 0,-1-1 0 0 0,1 0 0 0 0,12-1 0 0 0,-5-1-86 0 0,0 0-1 0 0,0-1 0 0 0,0 0 1 0 0,-1-2-1 0 0,18-6 1 0 0,1-21-1039 0 0,-27 30 940 0 0,-5 2 150 0 0,-1 0 0 0 0,0-1 0 0 0,0 1 0 0 0,1 0 0 0 0,-1-1 0 0 0,0 1 0 0 0,0-1 0 0 0,0 1 0 0 0,0-1 0 0 0,1 0 0 0 0,-1 1 0 0 0,0-1 0 0 0,0 0 0 0 0,0 0 0 0 0,-1 0 0 0 0,1 0 0 0 0,0 0 0 0 0,0 0 0 0 0,0 0 0 0 0,-1 0 0 0 0,1 0 0 0 0,0 0 0 0 0,-1 0 0 0 0,1 0 0 0 0,-1 0-1 0 0,1-2 1 0 0,1-2-121 0 0,0 1-1 0 0,0 0 0 0 0,1 0 1 0 0,-1 0-1 0 0,1 0 0 0 0,0 0 0 0 0,0 0 1 0 0,7-6-1 0 0,-5 5-193 0 0,0 0 1 0 0,-1 0-1 0 0,1-1 0 0 0,-1 1 0 0 0,0-1 1 0 0,5-13-1 0 0,7-8-1159 0 0,4-6-1994 0 0,-19 29 2731 0 0,1 1 0 0 0,-1-1 1 0 0,0 1-1 0 0,0-1 0 0 0,0 0 0 0 0,0 1 0 0 0,0-1 0 0 0,-1-4 0 0 0,0-5-5647 0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98 5808 0 0,'-19'-3'6710'0'0,"3"-5"-3658"0"0,15 7-2991 0 0,1 0 1 0 0,-1 1-1 0 0,1-1 0 0 0,-1 0 1 0 0,1 1-1 0 0,-1-1 0 0 0,1 0 1 0 0,0 1-1 0 0,-1-1 1 0 0,1 0-1 0 0,0 0 0 0 0,0 0 1 0 0,-1 1-1 0 0,1-1 0 0 0,0 0 1 0 0,0 0-1 0 0,0 0 1 0 0,0 1-1 0 0,0-1 0 0 0,0 0 1 0 0,0 0-1 0 0,0 0 0 0 0,0 0 1 0 0,1 1-1 0 0,-1-1 0 0 0,0 0 1 0 0,0 0-1 0 0,1 1 1 0 0,-1-1-1 0 0,1 0 0 0 0,-1 0 1 0 0,0 1-1 0 0,1-1 0 0 0,-1 0 1 0 0,1 1-1 0 0,0-1 1 0 0,-1 1-1 0 0,1-1 0 0 0,0 1 1 0 0,-1-1-1 0 0,1 1 0 0 0,1-1 1 0 0,3-4 99 0 0,1 1 0 0 0,0 1 1 0 0,0-1-1 0 0,1 1 0 0 0,-1 0 1 0 0,1 0-1 0 0,0 1 0 0 0,7-2 1 0 0,-4 1-122 0 0,-3-3 100 0 0,3-2 6 0 0,24 4 762 0 0,58 0 0 0 0,-91 4-868 0 0,1 0 0 0 0,-1 1-1 0 0,0-1 1 0 0,1 0-1 0 0,-1 0 1 0 0,0 1 0 0 0,1-1-1 0 0,-1 1 1 0 0,0-1 0 0 0,0 1-1 0 0,1 0 1 0 0,-1-1 0 0 0,0 1-1 0 0,0 0 1 0 0,0 0-1 0 0,0 0 1 0 0,0 0 0 0 0,0 0-1 0 0,0 0 1 0 0,0 0 0 0 0,0 0-1 0 0,0 0 1 0 0,0 2-1 0 0,13 35 884 0 0,0-1-250 0 0,-11-32-597 0 0,-1-1-1 0 0,0 1 1 0 0,0 0 0 0 0,-1-1 0 0 0,1 1-1 0 0,-1 0 1 0 0,0 0 0 0 0,0 0 0 0 0,-1 0-1 0 0,0 1 1 0 0,0-1 0 0 0,0 0 0 0 0,-1 9 0 0 0,-19 75 845 0 0,8-38-666 0 0,-6 56 421 0 0,9-25-197 0 0,7-71-422 0 0,0 1 1 0 0,1-1-1 0 0,0 1 1 0 0,1 0-1 0 0,0 0 1 0 0,1-1-1 0 0,0 1 1 0 0,1-1 0 0 0,0 1-1 0 0,1-1 1 0 0,0 1-1 0 0,1-1 1 0 0,8 17-1 0 0,20 12 43 0 0,-7-2-69 0 0,-19-32-57 0 0,0 0 0 0 0,1 0 1 0 0,-1-1-1 0 0,1 0 0 0 0,0 0 1 0 0,1-1-1 0 0,-1 0 0 0 0,1 0 0 0 0,0 0 1 0 0,0-1-1 0 0,0-1 0 0 0,0 1 1 0 0,1-1-1 0 0,-1-1 0 0 0,1 1 1 0 0,-1-1-1 0 0,12-1 0 0 0,-7 0-152 0 0,-5 1-98 0 0,-1-1 0 0 0,1 0 0 0 0,-1-1 0 0 0,1 0 0 0 0,-1 0 1 0 0,1-1-1 0 0,11-3 0 0 0,6-2-362 0 0,-19 6 412 0 0,-1 0 0 0 0,0 0-1 0 0,0 0 1 0 0,1-1 0 0 0,-1 0 0 0 0,0 0 0 0 0,-1 0 0 0 0,1 0 0 0 0,0-1 0 0 0,5-4 0 0 0,-3-1-573 0 0,1 0 1 0 0,-1 0 0 0 0,1 1-1 0 0,1 1 1 0 0,-1-1 0 0 0,1 1-1 0 0,11-5 1 0 0,-18 10 619 0 0,1 0 0 0 0,-1 0 1 0 0,0-1-1 0 0,1 1 0 0 0,-1-1 0 0 0,0 1 0 0 0,0-1 0 0 0,0 0 1 0 0,0 0-1 0 0,0 0 0 0 0,0 0 0 0 0,0 0 0 0 0,-1 0 0 0 0,1 0 0 0 0,1-5 1 0 0,14-17-3218 0 0,7-3-3017 0 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 5048 0 0,'-7'-2'6303'0'0,"3"-2"-3906"0"0,3 4-2225 0 0,1-1 1 0 0,-1 0 0 0 0,1 1-1 0 0,-1-1 1 0 0,0 0 0 0 0,1 1-1 0 0,-1-1 1 0 0,0 1 0 0 0,0 0-1 0 0,1-1 1 0 0,-1 1 0 0 0,0-1-1 0 0,0 1 1 0 0,0 0 0 0 0,1 0-1 0 0,-1-1 1 0 0,0 1 0 0 0,0 0-1 0 0,0 0 1 0 0,0 0-1 0 0,0 0 1 0 0,1 0 0 0 0,-3 0-1 0 0,-4 1 192 0 0,0 0-1 0 0,0 0 1 0 0,1 0-1 0 0,-1 1 0 0 0,0 0 1 0 0,1 0-1 0 0,-1 0 0 0 0,1 1 1 0 0,0 0-1 0 0,0 0 0 0 0,0 1 1 0 0,0 0-1 0 0,1 0 1 0 0,-1 0-1 0 0,1 1 0 0 0,-7 7 1 0 0,-7 2-76 0 0,18-14-269 0 0,-1 0 1 0 0,1 1-1 0 0,0 0 1 0 0,0-1-1 0 0,0 1 1 0 0,0 0-1 0 0,-1 0 1 0 0,1-1-1 0 0,0 1 1 0 0,1 0-1 0 0,-1 0 1 0 0,0 0-1 0 0,0 0 1 0 0,0 0-1 0 0,0 0 1 0 0,1 1-1 0 0,-1-1 1 0 0,0 1-1 0 0,-13 17 268 0 0,12-17-249 0 0,1 0 0 0 0,-1 0 0 0 0,0 0 0 0 0,1 0 0 0 0,-1 0 0 0 0,1 0 0 0 0,-1 0 0 0 0,1 1 0 0 0,0-1 0 0 0,0 1 0 0 0,0-1 0 0 0,1 1-1 0 0,-1-1 1 0 0,0 1 0 0 0,1-1 0 0 0,-1 4 0 0 0,-9 32 391 0 0,8-35-401 0 0,1 0 1 0 0,-1 1-1 0 0,1-1 1 0 0,0 0-1 0 0,0 0 1 0 0,0 1-1 0 0,0-1 1 0 0,0 1-1 0 0,1-1 1 0 0,0 1-1 0 0,-1-1 1 0 0,1 1-1 0 0,1-1 1 0 0,-1 1 0 0 0,0-1-1 0 0,1 1 1 0 0,0-1-1 0 0,0 0 1 0 0,0 1-1 0 0,0-1 1 0 0,3 5-1 0 0,9 20 148 0 0,-10-20-114 0 0,1 1 0 0 0,0-1-1 0 0,1-1 1 0 0,0 1 0 0 0,0 0 0 0 0,6 6-1 0 0,5 12 62 0 0,-14-21-92 0 0,0 0-1 0 0,1-1 1 0 0,-1 1-1 0 0,1-1 0 0 0,0 0 1 0 0,0 0-1 0 0,1 0 0 0 0,-1 0 1 0 0,1 0-1 0 0,7 5 0 0 0,48 41 206 0 0,-55-46-213 0 0,0 1-1 0 0,0-1 1 0 0,-1 1-1 0 0,0-1 0 0 0,0 1 1 0 0,0 0-1 0 0,-1 0 1 0 0,1 0-1 0 0,1 8 1 0 0,4 4 83 0 0,-5-9-76 0 0,-3-6-22 0 0,1 1 0 0 0,0-1 0 0 0,0 0-1 0 0,0 0 1 0 0,0 0 0 0 0,0 0 0 0 0,0 0-1 0 0,0-1 1 0 0,1 1 0 0 0,-1 0 0 0 0,1 0-1 0 0,-1-1 1 0 0,1 1 0 0 0,3 2 0 0 0,-1-2-4 0 0,-1 1 0 0 0,0 0 0 0 0,0 0-1 0 0,0 0 1 0 0,-1 0 0 0 0,1 1 0 0 0,-1-1 0 0 0,1 1 0 0 0,2 7 0 0 0,15 20 83 0 0,53 85 347 0 0,-72-113-418 0 0,1-1 0 0 0,-1 1-1 0 0,0 0 1 0 0,-1 0 0 0 0,1 0 0 0 0,0 0 0 0 0,-1 0 0 0 0,0 0 0 0 0,1 4 0 0 0,2 11 45 0 0,-2-12-52 0 0,0-1 1 0 0,0 1 0 0 0,0-1-1 0 0,-1 1 1 0 0,0-1-1 0 0,0 1 1 0 0,0-1 0 0 0,-1 1-1 0 0,1-1 1 0 0,-1 1-1 0 0,-1-1 1 0 0,1 1 0 0 0,-1-1-1 0 0,-4 9 1 0 0,5-13-11 0 0,-2 3-76 0 0,-1 0 1 0 0,0 0-1 0 0,0 0 0 0 0,-1-1 0 0 0,1 1 0 0 0,0-1 1 0 0,-1 0-1 0 0,0-1 0 0 0,0 1 0 0 0,0-1 0 0 0,0 0 1 0 0,0 0-1 0 0,0-1 0 0 0,-1 1 0 0 0,1-1 0 0 0,0 0 0 0 0,-1-1 1 0 0,-9 1-1 0 0,8-2-142 0 0,-1-1 1 0 0,1 0 0 0 0,0 0-1 0 0,0 0 1 0 0,1-1 0 0 0,-1 0-1 0 0,0 0 1 0 0,1-1 0 0 0,0 0-1 0 0,0 0 1 0 0,0 0 0 0 0,0-1-1 0 0,1 0 1 0 0,-8-8 0 0 0,6 7 94 0 0,6 5 80 0 0,0 0 0 0 0,0 0 0 0 0,0 0-1 0 0,0 0 1 0 0,1-1 0 0 0,-1 1 0 0 0,0 0 0 0 0,0 0-1 0 0,1-1 1 0 0,-1 1 0 0 0,0 0 0 0 0,1-1 0 0 0,0 1-1 0 0,-1-1 1 0 0,1 1 0 0 0,0-1 0 0 0,0 1-1 0 0,-1-1 1 0 0,1 1 0 0 0,0 0 0 0 0,1-3 0 0 0,-1-3-181 0 0,-12-29-540 0 0,2-1 0 0 0,1-1 0 0 0,2 0 0 0 0,2 0 0 0 0,-1-69-1 0 0,3 20 144 0 0,0 59 503 0 0,2-1 1 0 0,1 1-1 0 0,2 0 1 0 0,5-31 0 0 0,9 11 134 0 0,-16 46-4 0 0,0 1 0 0 0,1-1 0 0 0,-1 0 1 0 0,1 1-1 0 0,-1-1 0 0 0,1 1 0 0 0,0-1 0 0 0,-1 1 1 0 0,1-1-1 0 0,0 1 0 0 0,0-1 0 0 0,0 1 0 0 0,0 0 0 0 0,0 0 1 0 0,1-1-1 0 0,-1 1 0 0 0,2-1 0 0 0,-2 1 16 0 0,1 0 0 0 0,-1 0 1 0 0,0 0-1 0 0,0-1 0 0 0,0 1 0 0 0,0 0 0 0 0,0 0 0 0 0,0-1 0 0 0,0 1 0 0 0,-1 0 0 0 0,1-1 0 0 0,0 1 1 0 0,-1-1-1 0 0,1 1 0 0 0,-1-1 0 0 0,1 1 0 0 0,-1-3 0 0 0,0 3 19 0 0,1-1-1 0 0,-1 1 0 0 0,0 0 1 0 0,0-1-1 0 0,1 1 1 0 0,-1-1-1 0 0,1 1 0 0 0,-1 0 1 0 0,1-1-1 0 0,0 1 1 0 0,-1 0-1 0 0,1-1 1 0 0,0 1-1 0 0,0 0 0 0 0,0 0 1 0 0,0 0-1 0 0,0 0 1 0 0,0 0-1 0 0,0 0 1 0 0,0 0-1 0 0,1 0 0 0 0,1-1 1 0 0,16-17 940 0 0,-17 17-890 0 0,0 1 0 0 0,0-1 0 0 0,1 0 0 0 0,-1 1 0 0 0,1 0 0 0 0,-1-1 0 0 0,1 1 0 0 0,-1 0 0 0 0,1 0 0 0 0,0 1 0 0 0,0-1 0 0 0,-1 0 0 0 0,1 1 0 0 0,0 0 0 0 0,0-1 0 0 0,0 1 0 0 0,0 0 0 0 0,0 1 0 0 0,-1-1 0 0 0,6 2 0 0 0,1-2 79 0 0,0 2 0 0 0,-1-1 0 0 0,1 1 0 0 0,-1 0 0 0 0,14 6 0 0 0,-1 6 45 0 0,-1 1 0 0 0,0 1 0 0 0,-1 1 0 0 0,31 36 0 0 0,-27-23 29 0 0,-18-21-151 0 0,1-1 0 0 0,0 0 0 0 0,0 0-1 0 0,14 12 1 0 0,-8-10-45 0 0,-2-3 35 0 0,-1 1 1 0 0,1 0 0 0 0,-1 0 0 0 0,7 11 0 0 0,-13-14-53 0 0,-1-3-15 0 0,-1 1 0 0 0,1-1 0 0 0,-1 1-1 0 0,1-1 1 0 0,0 0 0 0 0,0 0 0 0 0,0 1 0 0 0,0-1 0 0 0,0-1 0 0 0,1 1 0 0 0,-1 0 0 0 0,1 0 0 0 0,-1-1 0 0 0,1 0-1 0 0,-1 1 1 0 0,1-1 0 0 0,4 1 0 0 0,0 2 31 0 0,12 4 101 0 0,0-1 1 0 0,0-1 0 0 0,0-1-1 0 0,0 0 1 0 0,24 2-1 0 0,3-2 222 0 0,48-1-1 0 0,-85-5-293 0 0,-1 0-1 0 0,1-1 1 0 0,0 0-1 0 0,-1 0 1 0 0,0-1-1 0 0,1 0 1 0 0,-1 0-1 0 0,0-1 1 0 0,-1 0-1 0 0,1-1 1 0 0,7-5-1 0 0,8-4 119 0 0,-21 13-182 0 0,0 0 1 0 0,-1 0 0 0 0,1-1-1 0 0,0 1 1 0 0,-1 0 0 0 0,1-1-1 0 0,-1 0 1 0 0,0 1 0 0 0,1-1-1 0 0,-1 0 1 0 0,0 0 0 0 0,0 1-1 0 0,0-1 1 0 0,0 0 0 0 0,0 0-1 0 0,0 0 1 0 0,-1 0 0 0 0,1 0-1 0 0,-1-1 1 0 0,1 1 0 0 0,-1 0-1 0 0,0 0 1 0 0,0 0 0 0 0,0-3-1 0 0,8-30 162 0 0,-6 29-152 0 0,0-1-1 0 0,0 1 0 0 0,-1-1 0 0 0,0 0 0 0 0,0 1 1 0 0,0-1-1 0 0,-1 0 0 0 0,0 0 0 0 0,-1 0 0 0 0,1 1 1 0 0,-1-1-1 0 0,0 0 0 0 0,-1 1 0 0 0,-2-9 0 0 0,0 5-6 0 0,1 0-1 0 0,-1 0 0 0 0,-1 0 1 0 0,1 0-1 0 0,-2 1 0 0 0,1 0 0 0 0,-2 0 1 0 0,-8-11-1 0 0,-14-15 76 0 0,26 30-96 0 0,-1 0 0 0 0,1 1 0 0 0,-1-1 0 0 0,0 1 0 0 0,0 0 0 0 0,0-1-1 0 0,-1 2 1 0 0,1-1 0 0 0,-1 1 0 0 0,0-1 0 0 0,0 1 0 0 0,0 1 0 0 0,-6-3 0 0 0,-9-2-153 0 0,0 2 1 0 0,0 1-1 0 0,0 0 0 0 0,0 2 1 0 0,-35-1-1 0 0,38 3-692 0 0,1 2-1 0 0,-1 0 1 0 0,-31 7 0 0 0,-17 17-3645 0 0,7-4-5469 0 0,44-19 2475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45 5928 0 0,'0'-12'7282'0'0,"-2"-2"-4532"0"0,-5 6-1039 0 0,6 7-1523 0 0,1 0-1 0 0,-1 1 1 0 0,0-1-1 0 0,1 0 1 0 0,-1 0 0 0 0,0 1-1 0 0,1-1 1 0 0,-1 1-1 0 0,0-1 1 0 0,0 1-1 0 0,0-1 1 0 0,1 1-1 0 0,-1-1 1 0 0,0 1-1 0 0,0 0 1 0 0,0-1-1 0 0,0 1 1 0 0,0 0-1 0 0,0 0 1 0 0,0 0-1 0 0,0 0 1 0 0,0 0-1 0 0,0 0 1 0 0,0 0-1 0 0,1 0 1 0 0,-1 0-1 0 0,-1 0 1 0 0,0 1-75 0 0,1-1 1 0 0,-1 0 0 0 0,1 1-1 0 0,-1-1 1 0 0,1 1-1 0 0,-1-1 1 0 0,1 1-1 0 0,0 0 1 0 0,-1 0-1 0 0,1 0 1 0 0,0-1-1 0 0,0 1 1 0 0,0 0-1 0 0,-1 1 1 0 0,1-1-1 0 0,0 0 1 0 0,0 0-1 0 0,1 0 1 0 0,-1 1-1 0 0,0-1 1 0 0,0 0 0 0 0,1 1-1 0 0,-1-1 1 0 0,0 1-1 0 0,0 1 1 0 0,-11 45 202 0 0,9-35-72 0 0,-1 12-29 0 0,1 0-1 0 0,1-1 1 0 0,3 47 0 0 0,0-24-45 0 0,-1-38-133 0 0,1 0-1 0 0,0 0 0 0 0,1 0 1 0 0,3 11-1 0 0,3 30 134 0 0,-7-42-155 0 0,0-1 0 0 0,0 1 0 0 0,1 0 0 0 0,0 0 0 0 0,3 7 0 0 0,2 12 14 0 0,-5-19-23 0 0,0-1 0 0 0,1 0 0 0 0,0 0 0 0 0,0 0 0 0 0,1 0 0 0 0,0 0 0 0 0,0-1 0 0 0,0 1 0 0 0,6 5 0 0 0,-5-6-6 0 0,0 0 0 0 0,-1 0 0 0 0,1 1 0 0 0,-2 0-1 0 0,1-1 1 0 0,-1 1 0 0 0,0 1 0 0 0,3 8-1 0 0,-2-5 6 0 0,0-1-1 0 0,0 0 0 0 0,1 0 0 0 0,1 0 0 0 0,-1 0 0 0 0,2-1 0 0 0,9 11 0 0 0,7 13-129 0 0,-19-28 59 0 0,-1-1 1 0 0,1 0-1 0 0,0 0 0 0 0,0 0 0 0 0,0 0 0 0 0,8 5 0 0 0,16 15-663 0 0,-24-20 592 0 0,-1-1 0 0 0,1 0 0 0 0,0 0 1 0 0,0 0-1 0 0,1 0 0 0 0,-1-1 0 0 0,1 0 0 0 0,-1 0 1 0 0,1 0-1 0 0,0 0 0 0 0,-1-1 0 0 0,1 0 0 0 0,9 2 1 0 0,41 0-1976 0 0,-48-5 1601 0 0,0 0-1 0 0,0-1 0 0 0,-1 0 0 0 0,0 0 1 0 0,1 0-1 0 0,-1-1 0 0 0,-1 0 0 0 0,1 0 1 0 0,0-1-1 0 0,8-8 0 0 0,-11 1-125 0 0,-3 11 569 0 0,0 0 1 0 0,0 0-1 0 0,0 0 0 0 0,1 0 0 0 0,-1 0 0 0 0,0 0 0 0 0,0 0 1 0 0,1 0-1 0 0,-1 0 0 0 0,1 0 0 0 0,-1 0 0 0 0,1 0 0 0 0,-1 1 1 0 0,1-1-1 0 0,-1 0 0 0 0,1 0 0 0 0,0 1 0 0 0,-1-1 0 0 0,1 0 1 0 0,0 1-1 0 0,0-1 0 0 0,-1 1 0 0 0,1-1 0 0 0,0 1 1 0 0,0-1-1 0 0,0 1 0 0 0,0-1 0 0 0,1 1 0 0 0,0-1-119 0 0,0 0-1 0 0,0 0 1 0 0,0 0-1 0 0,0 0 1 0 0,-1 0-1 0 0,1 0 1 0 0,0 0-1 0 0,0-1 1 0 0,-1 1-1 0 0,1-1 1 0 0,-1 1-1 0 0,1-1 1 0 0,-1 0-1 0 0,1 1 1 0 0,-1-1-1 0 0,0 0 1 0 0,0 0-1 0 0,0 0 1 0 0,0 0-1 0 0,0 0 1 0 0,0-4-1 0 0,8-8-6193 0 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8064 0 0,'-5'0'1327'0'0,"-1"1"1"0"0,1-1-1 0 0,-1 1 0 0 0,1 0 1 0 0,0 1-1 0 0,-9 3 1 0 0,-49 30 1459 0 0,32-16-1757 0 0,7 7-302 0 0,15-19-587 0 0,7-6-108 0 0,0 0-1 0 0,0 0 1 0 0,0 1-1 0 0,1-1 1 0 0,-1 1 0 0 0,0-1-1 0 0,1 1 1 0 0,-1 0-1 0 0,1-1 1 0 0,-1 1-1 0 0,1 0 1 0 0,0 0-1 0 0,-2 4 1 0 0,2-4-7 0 0,0-1 1 0 0,0 1-1 0 0,0 0 0 0 0,0 0 0 0 0,0 0 1 0 0,-1-1-1 0 0,1 1 0 0 0,-1-1 0 0 0,1 1 1 0 0,-1-1-1 0 0,-3 3 0 0 0,3-3 7 0 0,0 0 0 0 0,0 1 0 0 0,1-1 1 0 0,-1 1-1 0 0,0 0 0 0 0,1 0 0 0 0,-1-1 0 0 0,1 1 0 0 0,-1 0 0 0 0,1 0 0 0 0,-2 5 0 0 0,-8 15 186 0 0,9-18-155 0 0,-1 0 0 0 0,2 0 0 0 0,-1 0 0 0 0,0 0 0 0 0,1 0 0 0 0,0 0 0 0 0,0 0 1 0 0,0 1-1 0 0,0-1 0 0 0,1 0 0 0 0,-1 9 0 0 0,2-8-26 0 0,0 0 1 0 0,0 0-1 0 0,1-1 1 0 0,-1 1-1 0 0,1 0 0 0 0,0-1 1 0 0,0 1-1 0 0,1-1 1 0 0,-1 0-1 0 0,1 0 0 0 0,0 0 1 0 0,0 0-1 0 0,0 0 1 0 0,1-1-1 0 0,-1 1 0 0 0,1-1 1 0 0,0 0-1 0 0,0 0 1 0 0,9 5-1 0 0,-7-4 9 0 0,1 0 0 0 0,-1 1-1 0 0,0 0 1 0 0,0 0 0 0 0,6 7 0 0 0,10 9 75 0 0,45 32 250 0 0,8-4 0 0 0,-60-31-273 0 0,8 4 50 0 0,-16-19-74 0 0,0 1 1 0 0,-1 0 0 0 0,0 1 0 0 0,1-1 0 0 0,-1 1-1 0 0,-1 0 1 0 0,1 1 0 0 0,-1 0 0 0 0,0-1 0 0 0,0 2-1 0 0,-1-1 1 0 0,5 8 0 0 0,-8-12-39 0 0,6 8 59 0 0,22 41 949 0 0,-28-49-1008 0 0,0 0 0 0 0,-1 0 1 0 0,1 0-1 0 0,-1 0 0 0 0,1 0 1 0 0,-1 1-1 0 0,0-1 0 0 0,0 0 0 0 0,0 0 1 0 0,0 0-1 0 0,0 0 0 0 0,0 0 1 0 0,-1 0-1 0 0,1 0 0 0 0,-1 0 1 0 0,1 0-1 0 0,-1 0 0 0 0,0 0 1 0 0,0 0-1 0 0,0 0 0 0 0,0 0 0 0 0,0-1 1 0 0,-3 4-1 0 0,-2 1-29 0 0,0-1 0 0 0,0-1 0 0 0,-1 1-1 0 0,0-1 1 0 0,0 0 0 0 0,0-1 0 0 0,0 1 0 0 0,0-2 0 0 0,-1 1 0 0 0,0-1-1 0 0,-12 3 1 0 0,4-2-459 0 0,0-1 1 0 0,0 0-1 0 0,0-1 0 0 0,-1-1 0 0 0,-20-2 1 0 0,34 1 317 0 0,1 1 0 0 0,0-1 0 0 0,0 0 0 0 0,0 0 0 0 0,-1 0 0 0 0,1 0 0 0 0,0 0 0 0 0,0 0 0 0 0,1-1 0 0 0,-1 1 0 0 0,0-1 0 0 0,0 1 0 0 0,1-1 0 0 0,-1 0 0 0 0,1 0 0 0 0,-1 1 0 0 0,1-1 0 0 0,0 0 0 0 0,0 0 0 0 0,-1 0 0 0 0,1-1 0 0 0,1 1 0 0 0,-1 0 0 0 0,0-3 0 0 0,-2-3-636 0 0,1 0 0 0 0,0-1 1 0 0,1 1-1 0 0,0-1 0 0 0,0-12 0 0 0,2 6-1015 0 0,1-1 0 0 0,0 1-1 0 0,5-16 1 0 0,-4 18 164 0 0,4-14-4742 0 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7744 0 0,'0'-2'3651'0'0,"0"-11"5228"0"0,9 69-6760 0 0,-9-55-2086 0 0,0 1 0 0 0,0 0 0 0 0,0-1 0 0 0,0 1 1 0 0,0 0-1 0 0,0 0 0 0 0,1-1 0 0 0,-1 1 0 0 0,0 0 1 0 0,1-1-1 0 0,0 1 0 0 0,-1 0 0 0 0,1-1 1 0 0,0 1-1 0 0,1 1 0 0 0,0-1-3 0 0,-1 0 1 0 0,0 0-1 0 0,0 0 1 0 0,0 0-1 0 0,0 0 1 0 0,-1 0 0 0 0,1 0-1 0 0,0 0 1 0 0,-1 0-1 0 0,0 0 1 0 0,1 1-1 0 0,-1 3 1 0 0,1 10 87 0 0,1 1-1 0 0,0-1 1 0 0,2 0 0 0 0,-1 0 0 0 0,2 0 0 0 0,8 19 0 0 0,-8-24-34 0 0,-1 1-1 0 0,0 0 1 0 0,-1 0 0 0 0,0 0 0 0 0,2 20-1 0 0,-3-21-20 0 0,-1 0 0 0 0,2 0 0 0 0,-1 0 0 0 0,2 0 0 0 0,7 18 0 0 0,-9-22-25 0 0,1-1-1 0 0,-1 1 1 0 0,0-1-1 0 0,-1 1 1 0 0,0-1 0 0 0,1 11-1 0 0,6 23 120 0 0,-5-33-118 0 0,-1-1 0 0 0,0 1 1 0 0,0 0-1 0 0,0 0 0 0 0,-1 0 0 0 0,0 0 1 0 0,0 0-1 0 0,0 9 0 0 0,-1-16-29 0 0,0 1-1 0 0,0-1 1 0 0,0 1-1 0 0,0 0 0 0 0,0-1 1 0 0,0 1-1 0 0,0-1 1 0 0,0 1-1 0 0,0-1 1 0 0,1 1-1 0 0,-1-1 1 0 0,0 1-1 0 0,0-1 1 0 0,1 1-1 0 0,-1-1 0 0 0,0 1 1 0 0,1-1-1 0 0,-1 1 1 0 0,1-1-1 0 0,-1 1 1 0 0,0-1-1 0 0,1 0 1 0 0,-1 1-1 0 0,1-1 0 0 0,-1 0 1 0 0,1 1-1 0 0,-1-1 1 0 0,1 0-1 0 0,-1 0 1 0 0,1 0-1 0 0,-1 1 1 0 0,1-1-1 0 0,0 0 1 0 0,-1 0-1 0 0,1 0 0 0 0,-1 0 1 0 0,1 0-1 0 0,-1 0 1 0 0,1 0-1 0 0,0 0 1 0 0,0 0 2 0 0,0-1-1 0 0,0 1 1 0 0,0 0 0 0 0,0-1 0 0 0,0 1 0 0 0,-1-1 0 0 0,1 1 0 0 0,0-1 0 0 0,0 1 0 0 0,-1-1-1 0 0,1 0 1 0 0,0 1 0 0 0,-1-1 0 0 0,1 0 0 0 0,-1 0 0 0 0,1 1 0 0 0,-1-1 0 0 0,1 0 0 0 0,-1 0 0 0 0,1 0-1 0 0,-1 1 1 0 0,0-1 0 0 0,0 0 0 0 0,1 0 0 0 0,-1 0 0 0 0,0 0 0 0 0,0 0 0 0 0,0 0 0 0 0,0 0-1 0 0,0 0 1 0 0,0-1 0 0 0,9-27 110 0 0,1 0-86 0 0,-6 9-27 0 0,-4 14 9 0 0,1 0-1 0 0,0 0 0 0 0,0 0 1 0 0,0 0-1 0 0,1 0 0 0 0,0 1 0 0 0,0-1 1 0 0,0 0-1 0 0,1 1 0 0 0,0 0 1 0 0,0-1-1 0 0,0 1 0 0 0,7-8 0 0 0,-8 12-13 0 0,-1 0 0 0 0,0 0 0 0 0,0 0-1 0 0,-1 0 1 0 0,1 0 0 0 0,0 0 0 0 0,0 0-1 0 0,0-1 1 0 0,-1 1 0 0 0,1 0 0 0 0,-1-1-1 0 0,1 1 1 0 0,-1 0 0 0 0,1-1-1 0 0,-1 1 1 0 0,0 0 0 0 0,0-1 0 0 0,0 1-1 0 0,0-3 1 0 0,0 2 0 0 0,0 1 0 0 0,0 0-1 0 0,0-1 1 0 0,1 1 0 0 0,-1 0 0 0 0,0-1 0 0 0,0 1-1 0 0,1 0 1 0 0,-1-1 0 0 0,1 1 0 0 0,-1 0-1 0 0,1 0 1 0 0,0-1 0 0 0,-1 1 0 0 0,1 0 0 0 0,0 0-1 0 0,0 0 1 0 0,0 0 0 0 0,0 0 0 0 0,0 0-1 0 0,0 0 1 0 0,0 0 0 0 0,1 0 0 0 0,1-2 22 0 0,0 1 0 0 0,0 0 0 0 0,1 0 0 0 0,-1 0 1 0 0,0 0-1 0 0,1 1 0 0 0,-1-1 0 0 0,1 1 0 0 0,-1 0 0 0 0,1 0 0 0 0,0 0 1 0 0,-1 1-1 0 0,1-1 0 0 0,0 1 0 0 0,0 0 0 0 0,-1 0 0 0 0,1 0 0 0 0,0 0 1 0 0,0 1-1 0 0,-1 0 0 0 0,1 0 0 0 0,0 0 0 0 0,-1 0 0 0 0,1 0 0 0 0,-1 1 1 0 0,1-1-1 0 0,5 4 0 0 0,-1 2 12 0 0,-1 0 0 0 0,1 0 1 0 0,-1 0-1 0 0,-1 1 0 0 0,1 0 1 0 0,-2 0-1 0 0,1 1 0 0 0,-1 0 1 0 0,0-1-1 0 0,6 17 0 0 0,8 8 65 0 0,-16-30-92 0 0,-1-1 0 0 0,0 1 0 0 0,0 1 0 0 0,-1-1 1 0 0,1 0-1 0 0,0 0 0 0 0,-1 1 0 0 0,0-1 1 0 0,1 5-1 0 0,10 21 102 0 0,-10-25-85 0 0,0-1 0 0 0,0 1-1 0 0,-1 0 1 0 0,1 0 0 0 0,-1 0-1 0 0,0 0 1 0 0,0 0 0 0 0,1 8-1 0 0,2 15 214 0 0,-3-25-230 0 0,0-1 0 0 0,0 1 1 0 0,0 0-1 0 0,-1 0 0 0 0,1-1 0 0 0,-1 1 0 0 0,0 0 0 0 0,1 0 1 0 0,-1 0-1 0 0,0 0 0 0 0,0-1 0 0 0,0 1 0 0 0,0 0 0 0 0,0 0 1 0 0,-1 0-1 0 0,1 0 0 0 0,0 0 0 0 0,-1-1 0 0 0,0 1 0 0 0,1 0 1 0 0,-1 0-1 0 0,0-1 0 0 0,0 1 0 0 0,0 0 0 0 0,0-1 1 0 0,0 1-1 0 0,0-1 0 0 0,0 0 0 0 0,-1 1 0 0 0,1-1 0 0 0,0 0 1 0 0,-3 2-1 0 0,-10 4-86 0 0,0 0 1 0 0,-1-1 0 0 0,0-1-1 0 0,0-1 1 0 0,0 0 0 0 0,0-1-1 0 0,-1 0 1 0 0,1-1 0 0 0,-1-1-1 0 0,0-1 1 0 0,-15-1 0 0 0,27 1-143 0 0,1-1-1 0 0,-1 1 1 0 0,0-1 0 0 0,1 0 0 0 0,-1 0 0 0 0,1-1 0 0 0,0 1-1 0 0,-1-1 1 0 0,1 1 0 0 0,0-1 0 0 0,0 0 0 0 0,0 0-1 0 0,0-1 1 0 0,0 1 0 0 0,0 0 0 0 0,1-1 0 0 0,-1 0-1 0 0,1 0 1 0 0,0 0 0 0 0,0 0 0 0 0,0 0 0 0 0,0 0 0 0 0,0 0-1 0 0,1 0 1 0 0,-1-1 0 0 0,1 1 0 0 0,-1-6 0 0 0,2-3-626 0 0,-1 8 485 0 0,1 0 0 0 0,-1 0 0 0 0,1 0 0 0 0,0 0-1 0 0,1 0 1 0 0,-1 0 0 0 0,1-1 0 0 0,0 1 0 0 0,0 0 0 0 0,0 1-1 0 0,0-1 1 0 0,1 0 0 0 0,-1 0 0 0 0,1 0 0 0 0,4-6 0 0 0,59-44-5229 0 0,-63 51 4946 0 0,0 0-1 0 0,-1 1 1 0 0,1-1 0 0 0,-1 0-1 0 0,0 0 1 0 0,0 0 0 0 0,0 0 0 0 0,0 0-1 0 0,1-4 1 0 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43 5248 0 0,'5'-17'4346'0'0,"-4"16"-3820"0"0,0 0 0 0 0,-1 0 0 0 0,1 0 0 0 0,-1-1 0 0 0,1 1 0 0 0,-1 0 0 0 0,0-1 0 0 0,1 1 0 0 0,-1 0 0 0 0,0-1 0 0 0,0 1 0 0 0,0-1 0 0 0,0 1 0 0 0,0 0 0 0 0,-1-3 0 0 0,1 4-446 0 0,0 0-1 0 0,-1-1 0 0 0,1 1 1 0 0,0 0-1 0 0,-1 0 1 0 0,1 0-1 0 0,0-1 0 0 0,-1 1 1 0 0,1 0-1 0 0,0 0 1 0 0,-1 0-1 0 0,1 0 1 0 0,-1 0-1 0 0,1 0 0 0 0,0 0 1 0 0,-1 0-1 0 0,1 0 1 0 0,-1 0-1 0 0,1 0 1 0 0,0 0-1 0 0,-1 0 0 0 0,1 0 1 0 0,0 0-1 0 0,-1 0 1 0 0,1 0-1 0 0,-1 1 0 0 0,1-1 1 0 0,0 0-1 0 0,-1 0 1 0 0,1 0-1 0 0,0 1 1 0 0,-1-1-1 0 0,1 0 0 0 0,0 0 1 0 0,0 1-1 0 0,-1-1 1 0 0,-12 10 1141 0 0,6-3-930 0 0,0 0 1 0 0,1 1-1 0 0,1 0 0 0 0,-1 0 1 0 0,-4 12-1 0 0,5-12-170 0 0,1 1 0 0 0,-2-1-1 0 0,1 0 1 0 0,-1-1 0 0 0,0 1 0 0 0,-8 7-1 0 0,-6 6 214 0 0,0 0 0 0 0,-20 31 0 0 0,37-48-295 0 0,-1 0 0 0 0,1 0 1 0 0,0 1-1 0 0,1-1 0 0 0,-1 1 1 0 0,1 0-1 0 0,0 0 1 0 0,0 0-1 0 0,0 0 0 0 0,1 0 1 0 0,0 1-1 0 0,-1 9 1 0 0,2-14-39 0 0,0 0 0 0 0,1 0 1 0 0,-1-1-1 0 0,1 1 0 0 0,-1 0 1 0 0,1-1-1 0 0,-1 1 0 0 0,1 0 1 0 0,0-1-1 0 0,-1 1 0 0 0,1-1 1 0 0,0 1-1 0 0,-1-1 0 0 0,1 1 1 0 0,0-1-1 0 0,0 0 1 0 0,-1 1-1 0 0,1-1 0 0 0,0 0 1 0 0,0 1-1 0 0,0-1 0 0 0,-1 0 1 0 0,1 0-1 0 0,0 0 0 0 0,0 0 1 0 0,0 0-1 0 0,0 0 0 0 0,1 0 1 0 0,26-3 4 0 0,26-25 3 0 0,-28 11-18 0 0,-21 15 24 0 0,0-1-1 0 0,0 0 1 0 0,0 0 0 0 0,-1-1-1 0 0,1 1 1 0 0,7-9 0 0 0,-7 6 7 0 0,0 1 1 0 0,0-1-1 0 0,0 0 1 0 0,-1 0-1 0 0,0 0 1 0 0,0 0-1 0 0,-1-1 1 0 0,0 0-1 0 0,0 1 1 0 0,0-1-1 0 0,-1-1 1 0 0,0 1-1 0 0,0 0 1 0 0,-1 0-1 0 0,0-1 1 0 0,0-9-1 0 0,-1 16-16 0 0,0 1-1 0 0,0 0 1 0 0,0-1-1 0 0,0 1 1 0 0,0 0-1 0 0,0-1 1 0 0,0 1-1 0 0,1-1 1 0 0,-1 1 0 0 0,0 0-1 0 0,0-1 1 0 0,0 1-1 0 0,0 0 1 0 0,0-1-1 0 0,0 1 1 0 0,1 0-1 0 0,-1 0 1 0 0,0-1-1 0 0,0 1 1 0 0,1 0-1 0 0,-1-1 1 0 0,0 1 0 0 0,0 0-1 0 0,1 0 1 0 0,-1-1-1 0 0,0 1 1 0 0,1 0-1 0 0,-1 0 1 0 0,0 0-1 0 0,1 0 1 0 0,-1 0-1 0 0,0-1 1 0 0,1 1-1 0 0,-1 0 1 0 0,0 0 0 0 0,1 0-1 0 0,-1 0 1 0 0,0 0-1 0 0,1 0 1 0 0,-1 0-1 0 0,0 0 1 0 0,1 0-1 0 0,-1 0 1 0 0,1 0-1 0 0,-1 0 1 0 0,0 0-1 0 0,1 1 1 0 0,-1-1-1 0 0,0 0 1 0 0,1 0 0 0 0,-1 0-1 0 0,0 0 1 0 0,1 1-1 0 0,-1-1 1 0 0,0 0-1 0 0,0 0 1 0 0,1 1-1 0 0,-1-1 1 0 0,0 0-1 0 0,0 0 1 0 0,1 1-1 0 0,-1 0 1 0 0,1 0 6 0 0,1 0 0 0 0,-1 0 0 0 0,0 0 0 0 0,0 0 1 0 0,0 0-1 0 0,0 1 0 0 0,0-1 0 0 0,0 0 0 0 0,0 1 0 0 0,0-1 0 0 0,0 1 0 0 0,-1-1 0 0 0,1 1 0 0 0,-1-1 1 0 0,1 1-1 0 0,-1-1 0 0 0,1 3 0 0 0,5 66 316 0 0,-5-65-301 0 0,0-1 1 0 0,0 1-1 0 0,1 0 0 0 0,0 0 0 0 0,0-1 0 0 0,0 1 0 0 0,0-1 0 0 0,0 1 0 0 0,1-1 0 0 0,0 0 0 0 0,6 7 0 0 0,-5-5 42 0 0,-1 0-1 0 0,0 0 1 0 0,0 1 0 0 0,-1-1-1 0 0,1 1 1 0 0,-2 0 0 0 0,1-1-1 0 0,-1 1 1 0 0,0 0 0 0 0,0 0-1 0 0,-1 14 1 0 0,10 41 534 0 0,-8-52-533 0 0,-1 0-1 0 0,-1 0 1 0 0,1 0 0 0 0,-1 0-1 0 0,-1 0 1 0 0,0 0 0 0 0,0 0 0 0 0,-1 0-1 0 0,-6 19 1 0 0,6-25-60 0 0,0-1 0 0 0,0 1 0 0 0,0-1 0 0 0,0 1 0 0 0,0-1 0 0 0,-1 0 0 0 0,0 0 0 0 0,-5 5-1 0 0,-11 15-34 0 0,14-19-84 0 0,0 1 0 0 0,-1-1 1 0 0,0 0-1 0 0,0 0 0 0 0,0-1 0 0 0,0 0 0 0 0,0 0 0 0 0,-1 0 1 0 0,-12 3-1 0 0,8-2-910 0 0,9-3 867 0 0,0-1 0 0 0,1 1 0 0 0,-1 0 0 0 0,0-1 0 0 0,0 1 0 0 0,0-1 0 0 0,1 1-1 0 0,-1-1 1 0 0,0 0 0 0 0,0 0 0 0 0,0 0 0 0 0,0 0 0 0 0,1 0 0 0 0,-1 0-1 0 0,0-1 1 0 0,0 1 0 0 0,0 0 0 0 0,0-1 0 0 0,1 0 0 0 0,-1 1 0 0 0,-2-2 0 0 0,3 1-132 0 0,0 0 0 0 0,0-1 1 0 0,0 1-1 0 0,0 0 0 0 0,0-1 1 0 0,0 1-1 0 0,0-1 1 0 0,1 1-1 0 0,-1-1 0 0 0,1 1 1 0 0,-1-1-1 0 0,1 1 1 0 0,-1-1-1 0 0,1 0 0 0 0,0 1 1 0 0,0-1-1 0 0,-1 0 0 0 0,2-2 1 0 0,-1-5-1027 0 0,1 0-1 0 0,0 0 1 0 0,1 0 0 0 0,0 1 0 0 0,0-1-1 0 0,7-14 1 0 0,0 10-5235 0 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9624 0 0,'0'0'9082'0'0,"24"25"-4141"0"0,-17-19-4550 0 0,-6-6-348 0 0,0 0 0 0 0,-1 1 1 0 0,1-1-1 0 0,-1 0 0 0 0,1 1 0 0 0,-1-1 1 0 0,1 1-1 0 0,-1-1 0 0 0,1 1 1 0 0,-1-1-1 0 0,1 1 0 0 0,-1 0 0 0 0,1-1 1 0 0,-1 1-1 0 0,0-1 0 0 0,0 1 1 0 0,1 0-1 0 0,-1-1 0 0 0,0 1 1 0 0,0 0-1 0 0,0-1 0 0 0,1 1 0 0 0,-1 0 1 0 0,0-1-1 0 0,0 1 0 0 0,0 0 1 0 0,0 0-1 0 0,8 27 1189 0 0,1 8-450 0 0,0 44-415 0 0,-9-65-368 0 0,0-4-106 0 0,0 0 1 0 0,0 0 0 0 0,1 0-1 0 0,1 0 1 0 0,3 14-1 0 0,-1-2-412 0 0,-4-21 414 0 0,0 1 1 0 0,0-1 0 0 0,0 0 0 0 0,1 0-1 0 0,-1 0 1 0 0,1 0 0 0 0,-1 1 0 0 0,1-1-1 0 0,0 0 1 0 0,0 0 0 0 0,0 0 0 0 0,2 2 0 0 0,-3-2-62 0 0,1 0 1 0 0,-1 0-1 0 0,1 1 1 0 0,-1-1-1 0 0,0 0 1 0 0,0 0-1 0 0,0 0 1 0 0,0 0-1 0 0,0 0 1 0 0,0 0-1 0 0,-1 4 1 0 0,0 0-3461 0 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94 7160 0 0,'-4'-94'14607'0'0,"23"121"-12795"0"0,24 92-366 0 0,-33-98-1347 0 0,-7-14-67 0 0,1 0 1 0 0,-1 0-1 0 0,-1 1 0 0 0,1-1 1 0 0,-1 1-1 0 0,-1-1 0 0 0,1 1 1 0 0,0 13-1 0 0,0 6 54 0 0,1 0 0 0 0,13 47 0 0 0,0-3 47 0 0,-6-31-85 0 0,-6-26-13 0 0,-1 0 0 0 0,0 0 0 0 0,-1 0 1 0 0,1 17-1 0 0,15 66 128 0 0,-18-95 185 0 0,-2-5-327 0 0,0 0 1 0 0,1 0 0 0 0,-1 0-1 0 0,1 0 1 0 0,-1 0 0 0 0,1 0-1 0 0,0 0 1 0 0,0 0 0 0 0,1 0-1 0 0,-1-1 1 0 0,1 1 0 0 0,-1-5-1 0 0,0-1 6 0 0,-1-3-19 0 0,1 0 0 0 0,0-1 0 0 0,1 1 1 0 0,0 0-1 0 0,3-14 0 0 0,-3 21-7 0 0,1 0 0 0 0,-1 0-1 0 0,1 0 1 0 0,1 0 0 0 0,-1 1 0 0 0,1-1 0 0 0,-1 0-1 0 0,1 1 1 0 0,1-1 0 0 0,-1 1 0 0 0,1-1-1 0 0,-1 1 1 0 0,1 0 0 0 0,4-4 0 0 0,6-13 6 0 0,-5 6 9 0 0,6 9 8 0 0,5-4 4 0 0,-15 7-21 0 0,-1 1 1 0 0,1-1 0 0 0,0 1-1 0 0,0-1 1 0 0,0 1 0 0 0,0 0-1 0 0,0 0 1 0 0,0 1 0 0 0,1 0 0 0 0,-1-1-1 0 0,0 1 1 0 0,1 0 0 0 0,-1 1-1 0 0,1-1 1 0 0,-1 1 0 0 0,1 0 0 0 0,-1 0-1 0 0,1 1 1 0 0,-1-1 0 0 0,1 1-1 0 0,6 2 1 0 0,-7-3 2 0 0,0 1-1 0 0,0 0 1 0 0,0 0-1 0 0,0 0 1 0 0,0 0-1 0 0,-1 1 1 0 0,1-1-1 0 0,0 1 1 0 0,-1 0-1 0 0,1 0 1 0 0,-1 1-1 0 0,1-1 1 0 0,-1 1-1 0 0,0-1 1 0 0,0 1-1 0 0,0 0 1 0 0,-1 0-1 0 0,1 1 1 0 0,3 4-1 0 0,-6-6-5 0 0,1 0 0 0 0,-1 0 0 0 0,1 0 0 0 0,0 0-1 0 0,-1 0 1 0 0,1 0 0 0 0,0 0 0 0 0,0-1 0 0 0,0 1-1 0 0,1 0 1 0 0,-1-1 0 0 0,0 1 0 0 0,0-1 0 0 0,1 0-1 0 0,-1 1 1 0 0,1-1 0 0 0,0 0 0 0 0,1 2 0 0 0,-1-2-2 0 0,0 0 1 0 0,1 1 0 0 0,-2 0 0 0 0,1-1-1 0 0,0 1 1 0 0,0 0 0 0 0,0 0 0 0 0,-1 0-1 0 0,1 0 1 0 0,-1 0 0 0 0,0 1 0 0 0,2 2-1 0 0,-1-1 0 0 0,0 0 0 0 0,0-1-1 0 0,0 1 1 0 0,0-1-1 0 0,1 0 1 0 0,0 0-1 0 0,-1 0 1 0 0,4 3 0 0 0,-3-3 4 0 0,0-1 0 0 0,0 1 0 0 0,-1 0 0 0 0,0 0 0 0 0,0 0 0 0 0,1 0 0 0 0,-2 0 0 0 0,1 1 0 0 0,0-1 0 0 0,-1 0 1 0 0,1 1-1 0 0,-1 0 0 0 0,0-1 0 0 0,1 7 0 0 0,8 64 84 0 0,-4-56 45 0 0,0 0 0 0 0,-2 0-1 0 0,0 1 1 0 0,-1-1 0 0 0,0 1-1 0 0,-2 0 1 0 0,-1 24 0 0 0,-1-39-75 0 0,-1-1 0 0 0,0 1 0 0 0,1 0 0 0 0,-1 0 0 0 0,-1-1 1 0 0,1 1-1 0 0,0-1 0 0 0,-1 0 0 0 0,0 0 0 0 0,0 0 0 0 0,0 0 0 0 0,-5 4 1 0 0,-3 4 157 0 0,10-10-205 0 0,-1 0 0 0 0,1 0 0 0 0,0-1 0 0 0,-1 1 0 0 0,1-1-1 0 0,0 1 1 0 0,-1-1 0 0 0,1 0 0 0 0,0 1 0 0 0,-1-1 0 0 0,1 0 0 0 0,-1 0 0 0 0,1 0 0 0 0,-1 0 0 0 0,1 0 0 0 0,-1 0 0 0 0,-1-1 0 0 0,-18 1 98 0 0,9 1-95 0 0,2 1-2 0 0,1-1-1 0 0,-1 0 0 0 0,0 0 0 0 0,1-1 0 0 0,-1-1 0 0 0,0 1 1 0 0,0-2-1 0 0,1 1 0 0 0,-1-1 0 0 0,1-1 0 0 0,-13-4 0 0 0,-11-9-166 0 0,27 14-4 0 0,0 0-1 0 0,1 0 1 0 0,-1-1 0 0 0,1 0-1 0 0,0 0 1 0 0,-1 0 0 0 0,-4-6-1 0 0,8 7-152 0 0,1-1-1 0 0,-1 1 0 0 0,1-1 0 0 0,0 1 1 0 0,-1-1-1 0 0,2 0 0 0 0,-1 0 0 0 0,0 0 1 0 0,0 1-1 0 0,1-1 0 0 0,-1 0 0 0 0,1 0 0 0 0,0 0 1 0 0,0 0-1 0 0,0 0 0 0 0,1 0 0 0 0,-1 0 1 0 0,1 0-1 0 0,-1 1 0 0 0,2-4 0 0 0,-1 4 89 0 0,-1 0-1 0 0,1-1 0 0 0,0 1 0 0 0,0 0 0 0 0,1 0 0 0 0,-1 0 1 0 0,0 0-1 0 0,1 0 0 0 0,-1 1 0 0 0,1-1 0 0 0,-1 0 1 0 0,1 1-1 0 0,0-1 0 0 0,0 1 0 0 0,0-1 0 0 0,0 1 0 0 0,0 0 1 0 0,2-1-1 0 0,37-16-1772 0 0,76-28-4343 0 0,-83 36 358 0 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318 452 5568 0 0,'-17'-5'4522'0'0,"14"2"-4001"0"0,-1 0 0 0 0,0 0-1 0 0,0 1 1 0 0,0-1 0 0 0,0 1-1 0 0,0 0 1 0 0,-1 1 0 0 0,1-1-1 0 0,-1 1 1 0 0,1-1 0 0 0,-1 1-1 0 0,1 1 1 0 0,-1-1 0 0 0,0 1-1 0 0,1 0 1 0 0,-8 0 0 0 0,7 0-352 0 0,0-1 0 0 0,0 2-1 0 0,-1-1 1 0 0,1 0 0 0 0,0 1 0 0 0,0 0 0 0 0,0 0 0 0 0,0 1 0 0 0,0-1 0 0 0,1 1 0 0 0,-1 0 0 0 0,0 0 0 0 0,1 1 0 0 0,-1-1 0 0 0,1 1 0 0 0,-7 5 0 0 0,7-2-22 0 0,-9 10 222 0 0,1 0-1 0 0,-15 25 1 0 0,10-14-25 0 0,-2 10-38 0 0,4 2-112 0 0,10-30-116 0 0,1 0 0 0 0,1 1 0 0 0,0 0 0 0 0,0 0 0 0 0,1 0 0 0 0,0 0 0 0 0,1 0 0 0 0,-1 12 0 0 0,3-20-68 0 0,1-1 0 0 0,-1 0 0 0 0,1 1 1 0 0,-1-1-1 0 0,1 0 0 0 0,-1 0 0 0 0,1 0 1 0 0,0 0-1 0 0,-1-1 0 0 0,1 1 0 0 0,0 0 1 0 0,0-1-1 0 0,-1 1 0 0 0,1-1 0 0 0,0 0 1 0 0,0 1-1 0 0,3-1 0 0 0,-1 1-2 0 0,-1-1-1 0 0,1 1 1 0 0,0-1-1 0 0,0 1 1 0 0,0-1-1 0 0,-1 0 1 0 0,1-1 0 0 0,0 1-1 0 0,5-2 1 0 0,5-4-19 0 0,-13 5 11 0 0,0 1 0 0 0,1 0-1 0 0,-1-1 1 0 0,0 1 0 0 0,0-1 0 0 0,0 1 0 0 0,1-1-1 0 0,-1 0 1 0 0,0 0 0 0 0,0 1 0 0 0,0-1-1 0 0,0 0 1 0 0,0 0 0 0 0,0 0 0 0 0,-1 0 0 0 0,1 0-1 0 0,0 0 1 0 0,0-1 0 0 0,-1 1 0 0 0,1 0 0 0 0,0 0-1 0 0,-1 0 1 0 0,0-1 0 0 0,1 1 0 0 0,0-2 0 0 0,-1 1 0 0 0,0 1 0 0 0,0 0 0 0 0,0 0 0 0 0,0 0 1 0 0,1 0-1 0 0,-1 0 0 0 0,0 0 0 0 0,1 0 0 0 0,-1-1 0 0 0,1 1 0 0 0,-1 0 0 0 0,1 1 0 0 0,0-1 1 0 0,-1 0-1 0 0,1 0 0 0 0,0 0 0 0 0,-1 0 0 0 0,1 0 0 0 0,0 1 0 0 0,0-1 0 0 0,0 0 1 0 0,0 1-1 0 0,0-1 0 0 0,0 0 0 0 0,0 1 0 0 0,0 0 0 0 0,0-1 0 0 0,0 1 0 0 0,0-1 0 0 0,2 1 1 0 0,0-3 3 0 0,1 0 1 0 0,-1 0 0 0 0,0 0 0 0 0,0 0 0 0 0,0 0 0 0 0,0-1 0 0 0,0 1 0 0 0,-1-1-1 0 0,0 0 1 0 0,1 0 0 0 0,-2 0 0 0 0,1 0 0 0 0,2-8 0 0 0,11-17 15 0 0,-11 22-27 0 0,0-1 1 0 0,0 0 0 0 0,-1-1 0 0 0,4-12 0 0 0,6-15-9 0 0,-9 20 38 0 0,1 0 1 0 0,-2-1-1 0 0,0 1 0 0 0,-2-1 0 0 0,1 1 0 0 0,-2-1 0 0 0,0 0 1 0 0,-4-22-1 0 0,2-17 30 0 0,1 34-8 0 0,-1 0 0 0 0,-2 0 0 0 0,-5-23 1 0 0,-5-22 89 0 0,4-19 361 0 0,10 85-445 0 0,0 0 0 0 0,-1 0 1 0 0,1 0-1 0 0,0 0 1 0 0,0 0-1 0 0,-1 0 0 0 0,1 0 1 0 0,-1 0-1 0 0,1 0 1 0 0,-1 0-1 0 0,1 1 0 0 0,-1-1 1 0 0,0 0-1 0 0,1 0 0 0 0,-1 0 1 0 0,0 1-1 0 0,0-1 1 0 0,0 0-1 0 0,1 1 0 0 0,-1-1 1 0 0,0 1-1 0 0,0-1 1 0 0,0 1-1 0 0,0-1 0 0 0,0 1 1 0 0,0 0-1 0 0,-2-1 1 0 0,2 1-36 0 0,1-1 0 0 0,-1 1 0 0 0,0 0 1 0 0,1 0-1 0 0,-1 0 0 0 0,1 0 0 0 0,-1 0 0 0 0,0 0 1 0 0,1 0-1 0 0,-1 0 0 0 0,0 0 0 0 0,1 0 1 0 0,-1 0-1 0 0,1 0 0 0 0,-1 0 0 0 0,0 1 1 0 0,1-1-1 0 0,-1 0 0 0 0,1 0 0 0 0,-1 1 0 0 0,1-1 1 0 0,-1 0-1 0 0,0 1 0 0 0,1-1 0 0 0,0 1 1 0 0,-1-1-1 0 0,1 0 0 0 0,-1 1 0 0 0,1-1 0 0 0,-1 1 1 0 0,1-1-1 0 0,0 1 0 0 0,-1 0 0 0 0,1-1 1 0 0,0 1-1 0 0,0-1 0 0 0,-1 1 0 0 0,1-1 0 0 0,0 1 1 0 0,0 0-1 0 0,0-1 0 0 0,0 1 0 0 0,0 0 1 0 0,0 0-1 0 0,-1 8 17 0 0,1 0 1 0 0,-2-1 0 0 0,1 1 0 0 0,-1 0-1 0 0,-3 8 1 0 0,2-8-6 0 0,1 1-1 0 0,0-1 1 0 0,0 1-1 0 0,1-1 1 0 0,-1 12 0 0 0,2 10-75 0 0,1 0 0 0 0,2 0 1 0 0,11 52-1 0 0,-8-39-181 0 0,-6-38 148 0 0,1 0 0 0 0,-1-1 0 0 0,1 1 0 0 0,0 0 1 0 0,1 0-1 0 0,-1-1 0 0 0,1 1 0 0 0,0-1 0 0 0,1 0 0 0 0,5 11 1 0 0,19 52-1441 0 0,-17-48 895 0 0,11 12-841 0 0,-11-18 547 0 0,-10-12 838 0 0,1-1 0 0 0,-1 0 0 0 0,1 0 0 0 0,-1 0 0 0 0,1 0-1 0 0,0 0 1 0 0,0 0 0 0 0,0 0 0 0 0,0 0 0 0 0,0 0 0 0 0,0 0 0 0 0,0 0-1 0 0,0-1 1 0 0,0 1 0 0 0,0 0 0 0 0,0-1 0 0 0,0 1 0 0 0,0-1 0 0 0,1 1 0 0 0,-1-1-1 0 0,0 1 1 0 0,0-1 0 0 0,1 0 0 0 0,-1 0 0 0 0,0 0 0 0 0,2 0 0 0 0,66 10-4060 0 0,-56-15 2371 0 0,-7 0 1398 0 0,59-22-4384 0 0,-50 17-1138 0 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25 5880 0 0,'0'0'1408'0'0,"-16"-23"7597"0"0,12 22-8784 0 0,-1 1-1 0 0,1-1 1 0 0,0 1 0 0 0,0 0 0 0 0,0 1 0 0 0,0-1 0 0 0,0 1-1 0 0,0 0 1 0 0,0 0 0 0 0,0 0 0 0 0,0 0 0 0 0,1 0-1 0 0,-1 1 1 0 0,0 0 0 0 0,1 0 0 0 0,-1 0 0 0 0,1 0-1 0 0,0 1 1 0 0,-1-1 0 0 0,1 1 0 0 0,0 0 0 0 0,1 0 0 0 0,-1 0-1 0 0,0 0 1 0 0,-2 5 0 0 0,-12 7 215 0 0,16-15-417 0 0,0 1 1 0 0,0 0 0 0 0,0-1 0 0 0,0 1-1 0 0,0 0 1 0 0,0 0 0 0 0,0 0 0 0 0,0 0 0 0 0,0-1-1 0 0,1 1 1 0 0,-1 0 0 0 0,0 1 0 0 0,1-1 0 0 0,-1 0-1 0 0,1 0 1 0 0,-1 0 0 0 0,1 0 0 0 0,-1 0-1 0 0,1 1 1 0 0,0-1 0 0 0,0 0 0 0 0,-1 2 0 0 0,-2 6 95 0 0,0-1 1 0 0,0 0-1 0 0,-1 0 1 0 0,-8 12-1 0 0,7-12-34 0 0,0-1-1 0 0,1 1 1 0 0,0 1-1 0 0,-3 11 1 0 0,-2 20 162 0 0,3-14-50 0 0,1 1 1 0 0,1-1-1 0 0,-1 33 1 0 0,5-56-190 0 0,1 0 0 0 0,-1-1 1 0 0,1 1-1 0 0,0-1 0 0 0,0 1 1 0 0,0-1-1 0 0,0 1 0 0 0,0-1 0 0 0,0 1 1 0 0,1-1-1 0 0,-1 0 0 0 0,1 0 0 0 0,0 0 1 0 0,-1 0-1 0 0,1 0 0 0 0,0 0 1 0 0,0 0-1 0 0,0-1 0 0 0,1 1 0 0 0,-1-1 1 0 0,0 1-1 0 0,0-1 0 0 0,1 0 0 0 0,-1 0 1 0 0,1 0-1 0 0,-1 0 0 0 0,1 0 1 0 0,-1-1-1 0 0,1 1 0 0 0,3-1 0 0 0,6 3 11 0 0,1-1-1 0 0,-1-1 0 0 0,1-1 0 0 0,-1 1 0 0 0,14-3 0 0 0,12-11 4 0 0,-28 8-22 0 0,-6 4 5 0 0,-1 0 0 0 0,0-1 0 0 0,0 1 0 0 0,0-1 0 0 0,0 0 0 0 0,0 0 0 0 0,-1 0 0 0 0,1 0 0 0 0,-1 0 0 0 0,1 0 0 0 0,-1-1 0 0 0,1 1 0 0 0,-1-1 0 0 0,0 0 0 0 0,0 1 0 0 0,-1-1 0 0 0,1 0 0 0 0,-1 0 0 0 0,3-5 0 0 0,3-6 19 0 0,7-1 19 0 0,-13 14-37 0 0,0 1 0 0 0,0-1 0 0 0,-1 0 0 0 0,1 1 0 0 0,0-1 0 0 0,0 0 0 0 0,0 0 0 0 0,-1 0 0 0 0,1 1 1 0 0,0-1-1 0 0,-1 0 0 0 0,1 0 0 0 0,-1 0 0 0 0,1 0 0 0 0,-1 0 0 0 0,0 0 0 0 0,1 0 0 0 0,-1-1 0 0 0,0 1 0 0 0,0 0 0 0 0,1 0 0 0 0,-1 0 0 0 0,0-2 0 0 0,4-33 109 0 0,-3 32-83 0 0,0 0 0 0 0,0 0 1 0 0,0 0-1 0 0,-1-1 0 0 0,0 1 0 0 0,0 0 0 0 0,0 0 0 0 0,0 0 0 0 0,-1-1 0 0 0,1 1 1 0 0,-1 0-1 0 0,0 0 0 0 0,-3-7 0 0 0,3 9-11 0 0,1 0 1 0 0,-1-1-1 0 0,0 1 0 0 0,1 0 1 0 0,0 0-1 0 0,-1 0 1 0 0,1-1-1 0 0,0 1 0 0 0,0 0 1 0 0,0 0-1 0 0,0-1 0 0 0,1-2 1 0 0,0 4-11 0 0,-1-1 0 0 0,0 1 0 0 0,1 0 0 0 0,-1 0 0 0 0,0 0 0 0 0,0-1 0 0 0,0 1 0 0 0,0 0 0 0 0,0 0 0 0 0,0 0 0 0 0,0-1 0 0 0,-1 1 0 0 0,1 0 0 0 0,0 0 0 0 0,-1 0 0 0 0,1 0 0 0 0,-1-1 0 0 0,1 1 0 0 0,-1 0 0 0 0,1 0 0 0 0,-1 0 0 0 0,0 0 1 0 0,-1-1-1 0 0,-2-2 260 0 0,0 0 7 0 0,2 17-249 0 0,11 54 203 0 0,-9-62-213 0 0,1-1 0 0 0,-1 1 0 0 0,1 0 0 0 0,0-1 0 0 0,1 1 0 0 0,-1-1-1 0 0,1 1 1 0 0,0-1 0 0 0,0 0 0 0 0,0 0 0 0 0,5 6 0 0 0,-5-6-4 0 0,1 0 1 0 0,-1 0-1 0 0,0 1 1 0 0,0-1-1 0 0,0 1 1 0 0,0-1-1 0 0,0 7 1 0 0,28 133 476 0 0,-6-47-202 0 0,-4-16-16 0 0,-11-41-129 0 0,-5-22-68 0 0,-1 1 0 0 0,0-1 0 0 0,0 25 0 0 0,6 172 226 0 0,-9-138-229 0 0,0-75-71 0 0,0 1 0 0 0,-1-1 0 0 0,1 1 0 0 0,-1-1 0 0 0,1 0 0 0 0,-1 1 0 0 0,0-1 0 0 0,0 0 0 0 0,0 0 0 0 0,0 1 0 0 0,0-1 0 0 0,0 0 0 0 0,-1 0 0 0 0,1 0 0 0 0,-1 0 0 0 0,1-1 0 0 0,-1 1 0 0 0,0 0 0 0 0,0-1 0 0 0,0 1 0 0 0,0-1 0 0 0,0 1-1 0 0,0-1 1 0 0,0 0 0 0 0,0 0 0 0 0,-1 0 0 0 0,1 0 0 0 0,0-1 0 0 0,0 1 0 0 0,-1 0 0 0 0,1-1 0 0 0,-4 1 0 0 0,-2 0-128 0 0,0-1-1 0 0,1 1 1 0 0,-1-1 0 0 0,1 0-1 0 0,-1-1 1 0 0,1 0 0 0 0,-1 0-1 0 0,1-1 1 0 0,-11-3-1 0 0,-2 0-178 0 0,13 3 144 0 0,0 1 1 0 0,0-2-1 0 0,1 1 1 0 0,-1 0 0 0 0,-11-8-1 0 0,-38-53-1626 0 0,12 5-1440 0 0,40 53 2794 0 0,1 0 0 0 0,-1-1 0 0 0,1 1 0 0 0,0-1 0 0 0,1 0 0 0 0,-1 0 0 0 0,1 0-1 0 0,1 0 1 0 0,-1 0 0 0 0,0-6 0 0 0,-6-15-5992 0 0,7 0-434 0 0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6872 0 0,'2'0'497'0'0,"-1"0"0"0"0,0 0 0 0 0,0 0 0 0 0,0 0 0 0 0,1 0 0 0 0,-1 0 0 0 0,0 0 1 0 0,0 0-1 0 0,0 0 0 0 0,1 1 0 0 0,-1-1 0 0 0,0 0 0 0 0,0 1 0 0 0,0-1 0 0 0,0 1 0 0 0,0-1 0 0 0,0 1 0 0 0,0 0 1 0 0,0-1-1 0 0,0 1 0 0 0,0 0 0 0 0,0 0 0 0 0,0 0 0 0 0,0 0 0 0 0,0 1 0 0 0,3 16 5123 0 0,2 12-5178 0 0,-4-25-350 0 0,-1 0-1 0 0,0 0 1 0 0,-1 0 0 0 0,1 0-1 0 0,-1 1 1 0 0,0-1 0 0 0,0 0-1 0 0,-1 0 1 0 0,1 0 0 0 0,-1 1-1 0 0,0-1 1 0 0,-1 0 0 0 0,1 0-1 0 0,-4 6 1 0 0,-5 37 26 0 0,-4 29-390 0 0,5-38-1266 0 0,5-13 378 0 0,-1 6-3223 0 0,7-54-5401 0 0,5 12 3314 0 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8368 0 0,'-8'1'1241'0'0,"-1"0"1"0"0,1 0-1 0 0,0 1 1 0 0,0 0-1 0 0,-1 0 1 0 0,1 1-1 0 0,-11 5 1 0 0,7-2-828 0 0,0 0 0 0 0,1 1 0 0 0,0 0 0 0 0,0 1 0 0 0,0 0-1 0 0,1 1 1 0 0,-15 15 0 0 0,20-18-300 0 0,1 0-1 0 0,-1 0 0 0 0,1 1 0 0 0,0-1 0 0 0,0 1 1 0 0,1 0-1 0 0,0 0 0 0 0,0 0 0 0 0,0 0 1 0 0,1 1-1 0 0,-2 8 0 0 0,2 26 168 0 0,1-34-231 0 0,0 0-1 0 0,0 0 1 0 0,1 0-1 0 0,1 1 1 0 0,-1-1-1 0 0,3 9 1 0 0,-1-6-2 0 0,-2-8-26 0 0,0 1 0 0 0,1 0 1 0 0,0 0-1 0 0,-1 0 1 0 0,1 0-1 0 0,1-1 0 0 0,-1 1 1 0 0,0 0-1 0 0,1-1 0 0 0,0 1 1 0 0,0-1-1 0 0,0 0 1 0 0,0 1-1 0 0,1-1 0 0 0,-1 0 1 0 0,1 0-1 0 0,4 4 1 0 0,0-2 64 0 0,0 1 0 0 0,-1 0 0 0 0,1 1 0 0 0,-2-1 0 0 0,1 1 0 0 0,8 13 1 0 0,10 13 255 0 0,-16-25-200 0 0,0 1 0 0 0,-1 1 0 0 0,0-1 0 0 0,-1 1 0 0 0,7 14 0 0 0,17 26 558 0 0,-27-45-628 0 0,-1 0 1 0 0,1 0 0 0 0,-1 0 0 0 0,-1 0-1 0 0,1 0 1 0 0,-1 0 0 0 0,0 1 0 0 0,0-1-1 0 0,0 0 1 0 0,-1 1 0 0 0,1-1 0 0 0,-2 8 0 0 0,1-8-8 0 0,0 1 1 0 0,0 0-1 0 0,0-1 0 0 0,1 1 1 0 0,0-1-1 0 0,0 1 1 0 0,1-1-1 0 0,2 7 1 0 0,-3-5-15 0 0,0-1 0 0 0,0 0-1 0 0,0 0 1 0 0,-1 1 0 0 0,0-1 0 0 0,0 1 0 0 0,-1-1 0 0 0,0 0 0 0 0,0 0 0 0 0,0 1 0 0 0,-1-1 0 0 0,-2 7-1 0 0,-1-6 15 0 0,4-5-66 0 0,0 1 1 0 0,0-1 0 0 0,-1 0 0 0 0,1 0 0 0 0,-1 0 0 0 0,0 0-1 0 0,0-1 1 0 0,1 1 0 0 0,-1 0 0 0 0,0-1 0 0 0,-1 1-1 0 0,1-1 1 0 0,0 0 0 0 0,0 0 0 0 0,0 0 0 0 0,-1 0 0 0 0,1 0-1 0 0,-1 0 1 0 0,1 0 0 0 0,-1-1 0 0 0,1 1 0 0 0,-1-1-1 0 0,1 0 1 0 0,-1 0 0 0 0,1 0 0 0 0,-1 0 0 0 0,-3-1-1 0 0,-4 1-234 0 0,1 0 0 0 0,0-1 0 0 0,0 0 0 0 0,0-1 0 0 0,0 0 0 0 0,0-1 0 0 0,0 0 0 0 0,0 0-1 0 0,0-1 1 0 0,-11-6 0 0 0,16 7-27 0 0,-1 0 0 0 0,1 0-1 0 0,1 0 1 0 0,-1 0 0 0 0,0-1 0 0 0,1 1 0 0 0,0-1-1 0 0,-1 0 1 0 0,2 0 0 0 0,-1 0 0 0 0,0-1-1 0 0,1 1 1 0 0,0-1 0 0 0,0 1 0 0 0,0-1-1 0 0,1 0 1 0 0,-1 1 0 0 0,1-1 0 0 0,0 0-1 0 0,0 0 1 0 0,1 0 0 0 0,0-6 0 0 0,-1-8-1068 0 0,0 13 965 0 0,1 1 1 0 0,0-1 0 0 0,-1 0 0 0 0,2 1-1 0 0,-1-1 1 0 0,1 1 0 0 0,0-1 0 0 0,0 1-1 0 0,1-1 1 0 0,-1 1 0 0 0,1-1 0 0 0,0 1-1 0 0,1 0 1 0 0,-1 0 0 0 0,5-6 0 0 0,6-4-445 0 0,13-17-3142 0 0,-5-1-1712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5632 0 0,'0'0'5186'0'0,"-2"11"72"0"0,-3 5-3499 0 0,4-12-1411 0 0,0 0 0 0 0,0 0 0 0 0,0 0 0 0 0,1 1-1 0 0,-1-1 1 0 0,1 0 0 0 0,0 0 0 0 0,1 1-1 0 0,0 4 1 0 0,0 10 332 0 0,8 201 3061 0 0,-9-110-2270 0 0,21-127-1353 0 0,-5-37-255 0 0,11-20 46 0 0,-17 50 82 0 0,9-7-11 0 0,-11-1 12 0 0,-8 30 8 0 0,0 0 0 0 0,0 0 0 0 0,0 0 0 0 0,0 0-1 0 0,1 0 1 0 0,-1 0 0 0 0,1 0 0 0 0,-1 0 0 0 0,1-1 0 0 0,0 2-1 0 0,0-1 1 0 0,0 0 0 0 0,0 0 0 0 0,0 0 0 0 0,0 0 0 0 0,1 1-1 0 0,2-4 1 0 0,11-10-29 0 0,17-15 410 0 0,-21 30-80 0 0,-6 19 26 0 0,-5 5-39 0 0,1-10-179 0 0,-1-1-1 0 0,0 0 1 0 0,-1 1 0 0 0,-1-1-1 0 0,-3 13 1 0 0,-1-8 33 0 0,-8 38 216 0 0,12-28-235 0 0,1-27-121 0 0,1-1 1 0 0,0 1-1 0 0,0 0 1 0 0,0-1 0 0 0,-1 1-1 0 0,1-1 1 0 0,0 1 0 0 0,-1 0-1 0 0,1-1 1 0 0,0 1 0 0 0,-1-1-1 0 0,1 1 1 0 0,-1-1-1 0 0,1 1 1 0 0,-1-1 0 0 0,1 1-1 0 0,-1-1 1 0 0,1 0 0 0 0,-1 1-1 0 0,1-1 1 0 0,-1 0-1 0 0,0 1 1 0 0,1-1 0 0 0,-1 0-1 0 0,0 0 1 0 0,1 0 0 0 0,-1 1-1 0 0,0-1 1 0 0,1 0-1 0 0,-2 0 1 0 0,4-3 2 0 0,0 0 0 0 0,0 0 0 0 0,0 1 0 0 0,-1-2-1 0 0,1 1 1 0 0,-1 0 0 0 0,0 0 0 0 0,0 0 0 0 0,1-5 0 0 0,2-4-22 0 0,47-72-106 0 0,-51 82 123 0 0,0 0 0 0 0,1 0 0 0 0,0 0 0 0 0,-1 1 0 0 0,1-1 0 0 0,0 0 0 0 0,0 0 0 0 0,0 1 0 0 0,0-1-1 0 0,0 1 1 0 0,0-1 0 0 0,1 1 0 0 0,-1-1 0 0 0,0 1 0 0 0,1-1 0 0 0,-1 1 0 0 0,1 0 0 0 0,0 0 0 0 0,-1 0-1 0 0,1 0 1 0 0,0 0 0 0 0,-1 0 0 0 0,1 1 0 0 0,0-1 0 0 0,0 1 0 0 0,3-1 0 0 0,-5 0 1 0 0,1 1 0 0 0,0 0-1 0 0,-1 0 1 0 0,1 0 0 0 0,-1 0 0 0 0,1-1 0 0 0,-1 1 0 0 0,1 0 0 0 0,-1-1 0 0 0,1 1-1 0 0,-1 0 1 0 0,0-1 0 0 0,1 1 0 0 0,-1-1 0 0 0,1 1 0 0 0,-1 0 0 0 0,0-1 0 0 0,1 1 0 0 0,-1-1-1 0 0,0 1 1 0 0,1-1 0 0 0,-1 1 0 0 0,0-1 0 0 0,0 0 0 0 0,1 0 0 0 0,-1 0 0 0 0,0 1 0 0 0,0-1 0 0 0,0 1 0 0 0,0-1 0 0 0,0 1 0 0 0,1-1 0 0 0,-1 1 1 0 0,0 0-1 0 0,0-1 0 0 0,1 1 0 0 0,-1-1 0 0 0,0 1 0 0 0,1 0 0 0 0,-1-1 0 0 0,1 1 0 0 0,-1-1 0 0 0,0 1 1 0 0,1 0-1 0 0,-1 0 0 0 0,1-1 0 0 0,-1 1 0 0 0,1 0 0 0 0,-1 0 0 0 0,1-1 0 0 0,-1 1 0 0 0,1 0 0 0 0,-1 0 1 0 0,1 0-1 0 0,0 0 0 0 0,1 0 1 0 0,-1-1 0 0 0,1 1 0 0 0,0-1 0 0 0,-1 1 0 0 0,1-1 1 0 0,-1 1-1 0 0,1-1 0 0 0,-1 0 0 0 0,0 0 0 0 0,1 0 0 0 0,-1 1 0 0 0,0-2 1 0 0,1 1-1 0 0,-1 0 0 0 0,0 0 0 0 0,0 0 0 0 0,0 0 0 0 0,0-1 0 0 0,0 1 1 0 0,0 0-1 0 0,0-3 0 0 0,0 3 2 0 0,0-1 0 0 0,1 0 0 0 0,-1 1 0 0 0,0-1 0 0 0,0 1 1 0 0,0-1-1 0 0,1 1 0 0 0,-1 0 0 0 0,1 0 0 0 0,-1-1 0 0 0,1 1 0 0 0,0 0 0 0 0,-1 0 1 0 0,1 0-1 0 0,0 1 0 0 0,0-1 0 0 0,2 0 0 0 0,-3 0-5 0 0,1 1 0 0 0,-1-1 0 0 0,0 1 0 0 0,1-1 0 0 0,-1 1 0 0 0,0-1 0 0 0,1 0 0 0 0,-1 0 0 0 0,0 0-1 0 0,0 1 1 0 0,0-1 0 0 0,0-1 0 0 0,2-1 0 0 0,-2 2 6 0 0,0 0 0 0 0,0 0-1 0 0,0 0 1 0 0,1 0-1 0 0,-1 0 1 0 0,0 0 0 0 0,0 0-1 0 0,1 0 1 0 0,-1 0 0 0 0,0 1-1 0 0,1-1 1 0 0,-1 1 0 0 0,1-1-1 0 0,-1 1 1 0 0,1-1 0 0 0,-1 1-1 0 0,1 0 1 0 0,2-1-1 0 0,11 1-10 0 0,-12-1 19 0 0,-1 1 0 0 0,1 0 1 0 0,0-1-1 0 0,0 1 0 0 0,0 0 0 0 0,0 0 1 0 0,-1 0-1 0 0,1 1 0 0 0,0-1 1 0 0,0 1-1 0 0,0-1 0 0 0,-1 1 0 0 0,1 0 1 0 0,0 0-1 0 0,-1 0 0 0 0,1 1 1 0 0,-1-1-1 0 0,1 0 0 0 0,-1 1 1 0 0,0 0-1 0 0,1-1 0 0 0,-1 1 0 0 0,0 0 1 0 0,0 0-1 0 0,0 1 0 0 0,-1-1 1 0 0,1 0-1 0 0,0 0 0 0 0,-1 1 0 0 0,0-1 1 0 0,2 5-1 0 0,34 85 134 0 0,-23-62-85 0 0,4 11-24 0 0,-3-5-18 0 0,-12-32-29 0 0,-1 0 0 0 0,1 0-1 0 0,-1 0 1 0 0,-1 0 0 0 0,1 1 0 0 0,0-1-1 0 0,-1 1 1 0 0,0-1 0 0 0,0 1 0 0 0,0 5-1 0 0,-1-8-100 0 0,1 1 1 0 0,0-1-1 0 0,-1 1 0 0 0,1-1 0 0 0,0 0 0 0 0,0 1 0 0 0,0-1 0 0 0,0 0 0 0 0,1 0 0 0 0,-1 0 0 0 0,0 0 0 0 0,1 0 1 0 0,0 0-1 0 0,-1 0 0 0 0,3 1 0 0 0,-2-2-529 0 0,4-13-9652 0 0,14-11 6504 0 0,-7 9-636 0 0,2 3-1811 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265 356 4464 0 0,'-8'0'7072'0'0,"-13"0"-3339"0"0,20 0-3587 0 0,-1 0-1 0 0,0-1 1 0 0,0 1 0 0 0,1 0 0 0 0,-1 1 0 0 0,0-1-1 0 0,1 0 1 0 0,-1 0 0 0 0,0 1 0 0 0,0-1 0 0 0,1 1-1 0 0,-1 0 1 0 0,1-1 0 0 0,-1 1 0 0 0,0 0 0 0 0,1 0-1 0 0,0 0 1 0 0,-1 0 0 0 0,1 0 0 0 0,-1 0 0 0 0,1 0 0 0 0,0 1-1 0 0,0-1 1 0 0,0 0 0 0 0,0 1 0 0 0,0-1 0 0 0,0 1-1 0 0,0-1 1 0 0,0 1 0 0 0,0 2 0 0 0,0-3-113 0 0,1 0 1 0 0,0-1-1 0 0,-1 1 0 0 0,1 0 1 0 0,-1 0-1 0 0,1 0 0 0 0,-1-1 1 0 0,0 1-1 0 0,1 0 1 0 0,-1 0-1 0 0,0-1 0 0 0,1 1 1 0 0,-1-1-1 0 0,0 1 1 0 0,0-1-1 0 0,1 1 0 0 0,-1-1 1 0 0,0 1-1 0 0,0-1 0 0 0,0 0 1 0 0,0 1-1 0 0,0-1 1 0 0,0 0-1 0 0,-1 0 0 0 0,1 1 0 0 0,-1-1 0 0 0,1 0 0 0 0,0 0 1 0 0,0 1-1 0 0,0-1 0 0 0,0 0 0 0 0,0 1 0 0 0,0-1 0 0 0,0 1 0 0 0,0 0 0 0 0,0-1 0 0 0,0 1 0 0 0,0 0 0 0 0,0-1 0 0 0,1 1 0 0 0,-1 0 0 0 0,0 0 0 0 0,0 0 0 0 0,1 0 0 0 0,-1 0 0 0 0,0 0 0 0 0,1 0 0 0 0,-1 0 0 0 0,1 0 0 0 0,-1 2 0 0 0,-37 70 1625 0 0,23-46-958 0 0,-23 53-1 0 0,-5 31 153 0 0,34-88-674 0 0,3 1-2 0 0,6-21-171 0 0,1 0 0 0 0,0 0 0 0 0,0-1 0 0 0,0 1 0 0 0,0 0 0 0 0,1-1 0 0 0,-1 1 0 0 0,1-1 0 0 0,-1 0 0 0 0,1 1 0 0 0,0-1 0 0 0,0 0 0 0 0,0 0 0 0 0,0 0 0 0 0,0 0 0 0 0,0 0 0 0 0,1-1 0 0 0,-1 1 0 0 0,1-1 0 0 0,-1 1 0 0 0,1-1 0 0 0,-1 0 0 0 0,1 0 0 0 0,0 0 0 0 0,0 0 0 0 0,-1-1 0 0 0,1 1 0 0 0,0-1 0 0 0,0 0 0 0 0,3 0 0 0 0,-3 1-15 0 0,1 0-1 0 0,-1-1 1 0 0,1 1-1 0 0,-1-1 1 0 0,1 0 0 0 0,-1 0-1 0 0,1-1 1 0 0,-1 1-1 0 0,1-1 1 0 0,-1 0-1 0 0,1 1 1 0 0,-1-1-1 0 0,1-1 1 0 0,-1 1 0 0 0,0-1-1 0 0,0 1 1 0 0,0-1-1 0 0,0 0 1 0 0,0 0-1 0 0,0 0 1 0 0,0 0-1 0 0,-1-1 1 0 0,1 1-1 0 0,-1-1 1 0 0,4-4 0 0 0,-4 0-4 0 0,-1 5 10 0 0,-1 0 1 0 0,1 1-1 0 0,-1-1 0 0 0,1 0 0 0 0,0 1 0 0 0,-1-1 1 0 0,1 1-1 0 0,0-1 0 0 0,0 1 0 0 0,0-1 1 0 0,0 1-1 0 0,1 0 0 0 0,-1-1 0 0 0,0 1 1 0 0,0 0-1 0 0,1 0 0 0 0,1-1 0 0 0,-1 0-6 0 0,1 0 1 0 0,0 0-1 0 0,-1 0 0 0 0,0 0 0 0 0,0 0 0 0 0,1 0 0 0 0,-1-1 1 0 0,0 1-1 0 0,-1-1 0 0 0,1 0 0 0 0,2-4 0 0 0,12-18-60 0 0,-11 17 53 0 0,-1 0-1 0 0,0 0 1 0 0,0 0 0 0 0,-1 0-1 0 0,0-1 1 0 0,0 1-1 0 0,-1-1 1 0 0,0 0-1 0 0,1-16 1 0 0,2-87 45 0 0,-5 106-23 0 0,-3-37 43 0 0,-2 1-1 0 0,-1 0 1 0 0,-17-57 0 0 0,-4-21 37 0 0,19 80-61 0 0,4 26 128 0 0,1 0-1 0 0,0 0 1 0 0,0-25 809 0 0,3 80 164 0 0,1-32-1084 0 0,1 0-1 0 0,0 0 1 0 0,0-1-1 0 0,1 1 1 0 0,0 0 0 0 0,1-1-1 0 0,0 1 1 0 0,6 9-1 0 0,7 17 31 0 0,20 38-7 0 0,-35-67-64 0 0,0 0 0 0 0,0-1 0 0 0,1 1-1 0 0,0-1 1 0 0,0 0 0 0 0,5 6 0 0 0,-6-9 0 0 0,0 1 0 0 0,0 0 0 0 0,-1 0 0 0 0,1 0 0 0 0,0 0 0 0 0,-1 0 0 0 0,0 0 0 0 0,0 0 0 0 0,0 0 0 0 0,0 0 0 0 0,0 1 0 0 0,-1-1 0 0 0,1 6 0 0 0,1 6-2 0 0,1 0-1 0 0,1-1 1 0 0,0 1 0 0 0,1-1 0 0 0,8 17-1 0 0,-7-19-80 0 0,-1 0 0 0 0,-1 0 0 0 0,0 0 0 0 0,0 1 0 0 0,-1 0 0 0 0,2 24 0 0 0,-6-14-346 0 0,0-18 287 0 0,0 0 0 0 0,1 0 0 0 0,0 0-1 0 0,0 0 1 0 0,0 0 0 0 0,0 0 0 0 0,1 0 0 0 0,0 0 0 0 0,0 0-1 0 0,0 0 1 0 0,0-1 0 0 0,1 1 0 0 0,0 0 0 0 0,0-1 0 0 0,0 1 0 0 0,1-1-1 0 0,2 5 1 0 0,-3-7 15 0 0,-1-1 0 0 0,1 1-1 0 0,-1 0 1 0 0,0 0-1 0 0,0 0 1 0 0,0 0 0 0 0,0 0-1 0 0,0 0 1 0 0,0 0 0 0 0,0 0-1 0 0,-1 0 1 0 0,1 0 0 0 0,-1 1-1 0 0,0-1 1 0 0,1 3-1 0 0,-1-1-389 0 0,1-1 0 0 0,-1 1 0 0 0,1 0 0 0 0,0 0 0 0 0,1 0 0 0 0,-1-1 0 0 0,1 1 0 0 0,3 6-1 0 0,19 25-5983 0 0,-9-24 119 0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9360 0 0,'0'27'7375'0'0,"1"-19"-6774"0"0,0 1 1 0 0,-1-1-1 0 0,0 1 0 0 0,-1 0 1 0 0,0-1-1 0 0,-1 0 1 0 0,-4 17-1 0 0,5-21-484 0 0,0 0 0 0 0,0 0 0 0 0,0 0 1 0 0,1 0-1 0 0,-1 0 0 0 0,1 1 0 0 0,0-1 0 0 0,1 5 0 0 0,-1-5-88 0 0,0 0-1 0 0,0 0 1 0 0,0 1-1 0 0,0-1 1 0 0,-1 0-1 0 0,1 0 1 0 0,-1 0-1 0 0,-2 5 1 0 0,2-2-31 0 0,-1 1 0 0 0,1 0 1 0 0,0-1-1 0 0,1 1 0 0 0,0 0 1 0 0,0 0-1 0 0,2 10 1 0 0,0 11-329 0 0,-2-15 83 0 0,1-9-147 0 0,-1 1 0 0 0,0-1-1 0 0,0 0 1 0 0,0 0-1 0 0,-1 0 1 0 0,1 0-1 0 0,-1 0 1 0 0,-1 0 0 0 0,1-1-1 0 0,-3 6 1 0 0,4 0-926 0 0,-1-1-817 0 0,-12-2-9375 0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7920 0 0,'17'12'9430'0'0,"-5"32"-7191"0"0,26 61-1 0 0,-36-97-2079 0 0,0-1-1 0 0,0 0 0 0 0,0 0 1 0 0,-1 1-1 0 0,1 13 0 0 0,5 21 382 0 0,-3-25-234 0 0,1-1 0 0 0,-2 1 0 0 0,0 0 1 0 0,-1 0-1 0 0,-1 0 0 0 0,-2 28 0 0 0,1-32-76 0 0,-9 53 614 0 0,9-66-837 0 0,0 1 1 0 0,0-1-1 0 0,0 0 0 0 0,0 1 1 0 0,0-1-1 0 0,0 1 1 0 0,0-1-1 0 0,-1 0 0 0 0,1 1 1 0 0,0-1-1 0 0,0 0 0 0 0,0 1 1 0 0,-1-1-1 0 0,1 0 1 0 0,0 0-1 0 0,-1 1 0 0 0,1-1 1 0 0,0 0-1 0 0,-1 0 1 0 0,1 1-1 0 0,0-1 0 0 0,-1 0 1 0 0,1 0-1 0 0,0 0 0 0 0,-1 0 1 0 0,1 0-1 0 0,0 1 1 0 0,-1-1-1 0 0,1 0 0 0 0,-1 0 1 0 0,1 0-1 0 0,0 0 0 0 0,-1 0 1 0 0,1 0-1 0 0,-1 0 1 0 0,1 0-1 0 0,0 0 0 0 0,-1 0 1 0 0,1-1-1 0 0,0 1 1 0 0,-1 0-1 0 0,1 0 0 0 0,0 0 1 0 0,-1 0-1 0 0,1-1 0 0 0,-1 1 1 0 0,1 0-1 0 0,0 0 1 0 0,0 0-1 0 0,-1-1 0 0 0,1 1 1 0 0,0 0-1 0 0,-1-1 1 0 0,1 0-8 0 0,0 1 0 0 0,-1-1 0 0 0,1 1 1 0 0,0-1-1 0 0,0 1 0 0 0,0-1 0 0 0,0 0 1 0 0,0 1-1 0 0,0-1 0 0 0,0 1 0 0 0,0-1 1 0 0,0 1-1 0 0,0-1 0 0 0,0 1 0 0 0,0-1 1 0 0,0 0-1 0 0,0 1 0 0 0,0-1 0 0 0,1 1 1 0 0,-1-1-1 0 0,0 1 0 0 0,0-1 0 0 0,1 1 1 0 0,-1-1-1 0 0,0 1 0 0 0,1-1 0 0 0,0 0 1 0 0,2-6 10 0 0,1-17-39 0 0,-4 16-12 0 0,1 1-1 0 0,0 0 0 0 0,1-1 1 0 0,0 1-1 0 0,0 0 1 0 0,6-14-1 0 0,-1-1-3 0 0,-1-1 0 0 0,-1 0-1 0 0,3-42 1 0 0,-8 59 40 0 0,1 0 0 0 0,0 0 0 0 0,0-1 0 0 0,1 1 0 0 0,0 0 0 0 0,4-9 0 0 0,5-23-37 0 0,13-31-27 0 0,-23 65 69 0 0,-1 0 1 0 0,1 0 0 0 0,0 0 0 0 0,1 0 0 0 0,-1 0 0 0 0,1 1 0 0 0,3-7 0 0 0,-4 8-1 0 0,1 1-1 0 0,-1 0 1 0 0,0-1-1 0 0,1 1 1 0 0,0 0-1 0 0,-1 0 0 0 0,1 0 1 0 0,0 0-1 0 0,-1 1 1 0 0,1-1-1 0 0,0 0 1 0 0,0 1-1 0 0,-1-1 1 0 0,4 0-1 0 0,-3 1 15 0 0,13 23 90 0 0,-11-12-84 0 0,2 0 7 0 0,-1 1 0 0 0,-1 1 0 0 0,0-1-1 0 0,4 20 1 0 0,2 17 85 0 0,-5-28-40 0 0,-1 1 1 0 0,-1-1-1 0 0,0 27 1 0 0,-3 102 299 0 0,1-150-372 0 0,-1 0 0 0 0,0 1 0 0 0,0-1 0 0 0,0 0 0 0 0,0 0 0 0 0,0 0 0 0 0,1 1-1 0 0,-1-1 1 0 0,0 0 0 0 0,0 0 0 0 0,0 0 0 0 0,0 0 0 0 0,1 1 0 0 0,-1-1 0 0 0,0 0 0 0 0,0 0 0 0 0,1 0 0 0 0,-1 0-1 0 0,0 0 1 0 0,0 0 0 0 0,1 0 0 0 0,-1 0 0 0 0,0 0 0 0 0,0 0 0 0 0,0 0 0 0 0,1 0 0 0 0,-1 0 0 0 0,0 0 0 0 0,0 0-1 0 0,1 0 1 0 0,-1 0 0 0 0,0 0 0 0 0,0 0 0 0 0,1 0 0 0 0,-1 0 0 0 0,0 0 0 0 0,0-1 0 0 0,1 1 0 0 0,-1 0-1 0 0,0 0 1 0 0,0 0 0 0 0,0 0 0 0 0,0 0 0 0 0,1-1 0 0 0,-1 1 0 0 0,0 0 0 0 0,0-1 0 0 0,11-5-5 0 0,-7-1 2 0 0,1-1-1 0 0,-1 0 1 0 0,0 1-1 0 0,-1-2 1 0 0,0 1-1 0 0,3-11 1 0 0,12-27-10 0 0,-15 38 15 0 0,-1-1 0 0 0,1 1 0 0 0,-1-1 0 0 0,0 0 1 0 0,-1 1-1 0 0,0-1 0 0 0,-1-16 0 0 0,0 16 0 0 0,0 0 1 0 0,1 0-1 0 0,0 0 0 0 0,0 1 0 0 0,1-1 1 0 0,5-16-1 0 0,1 9-3 0 0,-6 12 1 0 0,-1 1-1 0 0,1-1 1 0 0,-1 1 0 0 0,0-1 0 0 0,0 0-1 0 0,0 0 1 0 0,0 1 0 0 0,-1-1-1 0 0,1 0 1 0 0,-1 0 0 0 0,0 0-1 0 0,-1-5 1 0 0,1 8 0 0 0,1-1-1 0 0,-1 1 0 0 0,0-1 1 0 0,0 0-1 0 0,1 1 1 0 0,-1-1-1 0 0,1 1 1 0 0,0-1-1 0 0,-1 1 1 0 0,1 0-1 0 0,0-1 0 0 0,0 1 1 0 0,0 0-1 0 0,0-1 1 0 0,0 1-1 0 0,0 0 1 0 0,0 0-1 0 0,2-2 1 0 0,-1 2 5 0 0,0-1 0 0 0,-1 0 0 0 0,1 1 0 0 0,-1-1 1 0 0,1 0-1 0 0,-1 0 0 0 0,0 0 0 0 0,0 0 0 0 0,0 0 0 0 0,0 0 1 0 0,1-3-1 0 0,-1 4 0 0 0,0 0 0 0 0,0 0 1 0 0,0 0-1 0 0,0 0 0 0 0,0 0 0 0 0,0 0 1 0 0,0 0-1 0 0,0 1 0 0 0,1-1 0 0 0,-1 0 1 0 0,0 1-1 0 0,0-1 0 0 0,1 1 0 0 0,-1-1 0 0 0,0 1 1 0 0,0 0-1 0 0,1 0 0 0 0,-1-1 0 0 0,1 1 1 0 0,-1 0-1 0 0,0 0 0 0 0,1 0 0 0 0,-1 0 1 0 0,0 1-1 0 0,3-1 0 0 0,-1 1 9 0 0,1-1 0 0 0,-1 0 0 0 0,0 1-1 0 0,1 0 1 0 0,-1-1 0 0 0,0 1 0 0 0,1 1 0 0 0,-1-1 0 0 0,5 3-1 0 0,-4 1-5 0 0,-1-1-1 0 0,1 1 0 0 0,-1 0 0 0 0,0 0 0 0 0,0 0 1 0 0,-1 1-1 0 0,1-1 0 0 0,-1 1 0 0 0,0 0 0 0 0,1 8 1 0 0,-2-8-1 0 0,1 0 1 0 0,0 0 0 0 0,0 0 0 0 0,1 0-1 0 0,0 0 1 0 0,0 0 0 0 0,6 9-1 0 0,-6-11-11 0 0,0 1-1 0 0,-1-1 1 0 0,0 1-1 0 0,1-1 1 0 0,-2 1-1 0 0,1 0 1 0 0,-1 0-1 0 0,2 6 0 0 0,-3-6 1 0 0,1-1 0 0 0,0 0-1 0 0,0 0 1 0 0,1 0 0 0 0,-1 0-1 0 0,1-1 1 0 0,-1 1-1 0 0,1 0 1 0 0,0 0 0 0 0,1-1-1 0 0,-1 0 1 0 0,6 7-1 0 0,-4-7-28 0 0,-1 1-1 0 0,1 0 1 0 0,-1 0-1 0 0,0 0 1 0 0,0 0-1 0 0,-1 0 1 0 0,1 1-1 0 0,-1-1 1 0 0,2 7-1 0 0,13 22-857 0 0,-7-5-322 0 0,-10-27 1067 0 0,0 1 0 0 0,0-1 0 0 0,1 1 0 0 0,-1-1-1 0 0,0 1 1 0 0,1-1 0 0 0,-1 0 0 0 0,0 1 0 0 0,1-1-1 0 0,0 0 1 0 0,-1 1 0 0 0,1-1 0 0 0,0 0-1 0 0,0 0 1 0 0,0 1 0 0 0,0-1 0 0 0,0 0 0 0 0,0 0-1 0 0,0 0 1 0 0,0 0 0 0 0,0 0 0 0 0,0-1 0 0 0,1 1-1 0 0,-1 0 1 0 0,0 0 0 0 0,1-1 0 0 0,-1 1 0 0 0,0-1-1 0 0,1 1 1 0 0,-1-1 0 0 0,1 0 0 0 0,-1 1 0 0 0,0-1-1 0 0,1 0 1 0 0,-1 0 0 0 0,3 0 0 0 0,0 0-300 0 0,0 1 0 0 0,0 0 0 0 0,0-1 0 0 0,0 0 0 0 0,-1 0 0 0 0,1 0 0 0 0,0-1 0 0 0,0 1 0 0 0,0-1 0 0 0,0 0 0 0 0,-1 0 0 0 0,1 0 0 0 0,0 0 0 0 0,-1-1 0 0 0,1 0 0 0 0,-1 1 0 0 0,1-1 0 0 0,-1 0 0 0 0,0-1 0 0 0,0 1 0 0 0,0-1 0 0 0,0 1 0 0 0,3-5 0 0 0,15-20-5764 0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41 3736 0 0,'1'0'190'0'0,"-1"0"-1"0"0,1 0 1 0 0,0 0 0 0 0,-1 0 0 0 0,1-1-1 0 0,-1 1 1 0 0,1 0 0 0 0,0 0-1 0 0,-1 0 1 0 0,1-1 0 0 0,-1 1 0 0 0,1 0-1 0 0,0-1 1 0 0,-1 1 0 0 0,1 0 0 0 0,-1-1-1 0 0,1 1 1 0 0,-1-1 0 0 0,0 1 0 0 0,1 0-1 0 0,-1-1 1 0 0,1 1 0 0 0,-1-1-1 0 0,0 0 1 0 0,1 1 0 0 0,-1-1 0 0 0,0 1-1 0 0,0-1 1 0 0,1 1 0 0 0,-1-1 0 0 0,0 0-1 0 0,0 1 1 0 0,0-1 0 0 0,0 0 0 0 0,0 1-1 0 0,0-1 1 0 0,0 1 0 0 0,0-1-1 0 0,0 0 1 0 0,0 1 0 0 0,0-1 0 0 0,0 0-1 0 0,0 1 1 0 0,-1-1 0 0 0,1-1 0 0 0,-1-6 3814 0 0,-21-3 170 0 0,18 12-3904 0 0,-1-1 0 0 0,1 1 0 0 0,-1-1 0 0 0,1 1 0 0 0,-1 0 0 0 0,1 1 0 0 0,0-1 0 0 0,0 1 0 0 0,0 0 0 0 0,0 0 0 0 0,0 0 0 0 0,0 0 0 0 0,-5 5 0 0 0,-41 44 621 0 0,5-5-439 0 0,42-43-421 0 0,0 1 0 0 0,0-1 0 0 0,0 1 0 0 0,0 0 0 0 0,1 0 1 0 0,-1 0-1 0 0,1 0 0 0 0,0 1 0 0 0,-2 4 0 0 0,-7 14 70 0 0,-11 20 112 0 0,19-34-146 0 0,-1 0-1 0 0,-1-1 0 0 0,1 0 1 0 0,-11 14-1 0 0,11-17-48 0 0,1 0 0 0 0,1 1 0 0 0,-1-1 0 0 0,1 1-1 0 0,0-1 1 0 0,0 1 0 0 0,0 0 0 0 0,1 0 0 0 0,-2 12 0 0 0,3-16-18 0 0,-1 1 1 0 0,1-1-1 0 0,0 1 0 0 0,0-1 0 0 0,0 1 0 0 0,0-1 1 0 0,0 1-1 0 0,0-1 0 0 0,1 1 0 0 0,-1-1 1 0 0,1 1-1 0 0,-1-1 0 0 0,1 1 0 0 0,0-1 1 0 0,0 0-1 0 0,0 1 0 0 0,1-1 0 0 0,-1 0 1 0 0,0 0-1 0 0,1 0 0 0 0,0 0 0 0 0,-1 0 0 0 0,1 0 1 0 0,0 0-1 0 0,4 2 0 0 0,3-1-23 0 0,1 0 0 0 0,-1 0-1 0 0,1-1 1 0 0,0-1 0 0 0,0 1-1 0 0,0-2 1 0 0,0 1 0 0 0,0-2-1 0 0,17-1 1 0 0,-16-7-102 0 0,-4 2 54 0 0,4 1 13 0 0,-8 4 33 0 0,-1 1-1 0 0,1-1 1 0 0,0 1 0 0 0,0-1 0 0 0,-1 0-1 0 0,0 0 1 0 0,1 0 0 0 0,-1 0-1 0 0,0 0 1 0 0,0-1 0 0 0,3-3 0 0 0,23-18-173 0 0,-22 14 201 0 0,-1 0 0 0 0,0 1 1 0 0,-1-2-1 0 0,0 1 0 0 0,0 0 0 0 0,-1-1 0 0 0,-1 0 0 0 0,0 0 0 0 0,0 0 1 0 0,-1 0-1 0 0,-1 0 0 0 0,1 0 0 0 0,-2 0 0 0 0,1 0 0 0 0,-2 0 0 0 0,-3-17 1 0 0,2 9-7 0 0,2 13 4 0 0,0-1-1 0 0,-1 1 0 0 0,1 0 0 0 0,-1-1 0 0 0,-5-8 0 0 0,4 3 56 0 0,0 1 0 0 0,1-1-1 0 0,0 1 1 0 0,0-18 0 0 0,2 28-51 0 0,0 1 0 0 0,0 0 0 0 0,0 0 0 0 0,0 0 0 0 0,0-1 0 0 0,0 1-1 0 0,0 0 1 0 0,0 0 0 0 0,0-1 0 0 0,0 1 0 0 0,0 0 0 0 0,0 0 0 0 0,0 0 0 0 0,0-1 0 0 0,0 1 0 0 0,-1 0 0 0 0,1 0 0 0 0,0 0 0 0 0,0 0 0 0 0,0-1 0 0 0,0 1 0 0 0,0 0 0 0 0,-1 0 0 0 0,1 0-1 0 0,0 0 1 0 0,0 0 0 0 0,0 0 0 0 0,-1-1 0 0 0,1 1 0 0 0,0 0 0 0 0,0 0 0 0 0,0 0 0 0 0,-1 0 0 0 0,1 0 0 0 0,0 0 0 0 0,0 0 0 0 0,0 0 0 0 0,-1 0 0 0 0,1 0 0 0 0,0 0 0 0 0,0 0-1 0 0,-1 0 1 0 0,1 0 0 0 0,0 0 0 0 0,0 0 0 0 0,0 0 0 0 0,-1 0 0 0 0,1 0 0 0 0,0 0 0 0 0,0 1 0 0 0,0-1 0 0 0,-1 0 0 0 0,1 0 0 0 0,0 0 0 0 0,0 0 0 0 0,0 0 0 0 0,0 0 0 0 0,-1 1 0 0 0,1-1-1 0 0,0 0 1 0 0,0 1-1 0 0,-1-1-1 0 0,1 1 1 0 0,-1 0-1 0 0,1-1 1 0 0,-1 1-1 0 0,1-1 1 0 0,0 1-1 0 0,0 0 1 0 0,-1-1-1 0 0,1 1 1 0 0,0 0-1 0 0,0-1 1 0 0,0 1-1 0 0,-1 0 1 0 0,1 0-1 0 0,0-1 1 0 0,0 1-1 0 0,0 0 1 0 0,0 0-1 0 0,1-1 1 0 0,-1 1-1 0 0,0 0 1 0 0,0-1-1 0 0,0 1 1 0 0,0 0-1 0 0,1-1 1 0 0,-1 1-1 0 0,1 1 1 0 0,1 4-3 0 0,0-1 1 0 0,0 1-1 0 0,-1 0 1 0 0,0-1-1 0 0,0 1 1 0 0,0 0 0 0 0,-1 7-1 0 0,0-8-4 0 0,0 0-1 0 0,1 0 1 0 0,-1 0 0 0 0,1 1-1 0 0,0-1 1 0 0,1 0-1 0 0,-1 0 1 0 0,1 0 0 0 0,0 0-1 0 0,0-1 1 0 0,5 9 0 0 0,-5-10-3 0 0,0 0 1 0 0,-1 0 0 0 0,1 0 0 0 0,-1 0 0 0 0,0 0 0 0 0,0 1 0 0 0,0-1 0 0 0,0 0 0 0 0,0 4 0 0 0,-1-3-18 0 0,1 0 0 0 0,0-1 1 0 0,0 1-1 0 0,0-1 1 0 0,0 1-1 0 0,0-1 0 0 0,1 1 1 0 0,0-1-1 0 0,2 4 0 0 0,27 39-1091 0 0,-29-44 852 0 0,0 0 0 0 0,0-1 0 0 0,0 1 0 0 0,1 0 0 0 0,-1 0 0 0 0,1-1 0 0 0,-1 0 0 0 0,1 1 0 0 0,-1-1 0 0 0,1 0 0 0 0,0 0 0 0 0,0 0 0 0 0,-1-1 0 0 0,1 1 0 0 0,0-1 0 0 0,0 0 0 0 0,0 1 0 0 0,0-1 0 0 0,0 0 0 0 0,0-1 0 0 0,-1 1 0 0 0,1 0 0 0 0,0-1 0 0 0,0 0 0 0 0,0 0 0 0 0,0 0 0 0 0,-1 0 0 0 0,1 0 0 0 0,-1 0 0 0 0,1-1 0 0 0,-1 1 0 0 0,1-1 0 0 0,-1 1 0 0 0,0-1 0 0 0,1 0 0 0 0,-1 0 0 0 0,0 0 0 0 0,0-1 0 0 0,-1 1 0 0 0,1 0 0 0 0,0-1 0 0 0,-1 1 0 0 0,2-4 0 0 0,18-35-3689 0 0,-12 11-1187 0 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5120 0 0,'0'-19'801'0'0,"3"0"4862"0"0,-3 19-5563 0 0,0-1 0 0 0,0 1 0 0 0,1 0 0 0 0,-1 0 0 0 0,0 0 0 0 0,0 0 0 0 0,0-1 0 0 0,0 1 0 0 0,0 0 0 0 0,0 0 0 0 0,0 0 0 0 0,1-1 400 0 0,-1 1-400 0 0,0 0 0 0 0,0 0 0 0 0,0 0 0 0 0,0 0 0 0 0,0 0 0 0 0,0 0 0 0 0,1 0 0 0 0,-1 0 0 0 0,0 0 0 0 0,0 0 0 0 0,0 0 0 0 0,0 0 0 0 0,1-1 0 0 0,-1 1 0 0 0,0 0 0 0 0,0 0 0 0 0,0 0 0 0 0,0 0 0 0 0,0 1 1 0 0,1-1-1 0 0,-1 0 0 0 0,0 0 0 0 0,0 0 0 0 0,0 0 0 0 0,0 0 0 0 0,0 0 0 0 0,1 0 0 0 0,-1 0 0 0 0,0 0 0 0 0,0 0 0 0 0,0 0 0 0 0,0 1 200 0 0,1-1-200 0 0,10 19 2329 0 0,-7 6-1613 0 0,-4-22-756 0 0,0 0-1 0 0,0-1 1 0 0,0 1 0 0 0,0 0 0 0 0,1 0-1 0 0,-1-1 1 0 0,1 1 0 0 0,0 0 0 0 0,0-1-1 0 0,0 1 1 0 0,0-1 0 0 0,0 1 0 0 0,0-1-1 0 0,3 4 1 0 0,-2-3 7 0 0,0 1-1 0 0,0-1 1 0 0,0 1 0 0 0,-1 0-1 0 0,1-1 1 0 0,-1 1 0 0 0,0 0-1 0 0,0 0 1 0 0,-1 0 0 0 0,1 0-1 0 0,-1 0 1 0 0,0 8 0 0 0,6 32 431 0 0,25 67 743 0 0,16 46 568 0 0,-27-116-1367 0 0,-16-35-366 0 0,-1 0-1 0 0,0 0 1 0 0,0 1-1 0 0,0-1 1 0 0,-1 1-1 0 0,0-1 1 0 0,2 12-1 0 0,0 3 181 0 0,1-1-1 0 0,0 0 1 0 0,11 25-1 0 0,10 37 338 0 0,-8 60 320 0 0,-17-135-834 0 0,0 1-1 0 0,0 0 1 0 0,0-1-1 0 0,-1 1 1 0 0,0-1-1 0 0,-1 1 1 0 0,0 0-1 0 0,0-1 1 0 0,0 1 0 0 0,-5 13-1 0 0,-15 50 571 0 0,18-66-622 0 0,-21 41 156 0 0,23-43-178 0 0,-1-1 0 0 0,1 0-1 0 0,-1 0 1 0 0,0 1-1 0 0,0-1 1 0 0,0-1 0 0 0,0 1-1 0 0,-1 0 1 0 0,1 0 0 0 0,0-1-1 0 0,-1 1 1 0 0,1-1 0 0 0,-1 0-1 0 0,1 0 1 0 0,-6 2-1 0 0,-4 1-77 0 0,-14 1-454 0 0,22-5 625 0 0,1 1-373 0 0,-1-1 1 0 0,0 1-1 0 0,1-1 0 0 0,-1 0 1 0 0,0-1-1 0 0,1 1 0 0 0,-1-1 1 0 0,1 1-1 0 0,-1-1 0 0 0,1 0 1 0 0,-1 0-1 0 0,1-1 0 0 0,-1 1 1 0 0,1-1-1 0 0,0 1 0 0 0,0-1 1 0 0,0 0-1 0 0,0-1 0 0 0,-4-2 1 0 0,3-4-969 0 0,0 1 0 0 0,0-1 0 0 0,1 0 0 0 0,0 0 0 0 0,1 0 0 0 0,0 0 0 0 0,0 0 0 0 0,1 0 0 0 0,1-1 0 0 0,-1 1 0 0 0,2-16 0 0 0,-1 13-5338 0 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9296 0 0,'6'0'4719'0'0,"25"0"-747"0"0,-21 5-3227 0 0,1 1-1 0 0,-1 0 1 0 0,0 0-1 0 0,10 9 1 0 0,-18-13-602 0 0,0 1 0 0 0,1 0 0 0 0,-1-1 0 0 0,0 1 0 0 0,-1 0 0 0 0,1 0 1 0 0,0 0-1 0 0,1 6 0 0 0,-1-4-15 0 0,1-1 0 0 0,-1 1 0 0 0,0 0 0 0 0,1-1 0 0 0,0 0 0 0 0,7 8 0 0 0,6 12 613 0 0,24 46 0 0 0,-26-44-532 0 0,16 51 379 0 0,-10-21-171 0 0,-17-44-272 0 0,0 0 1 0 0,1-1-1 0 0,8 19 0 0 0,-3-16-24 0 0,-5-7-46 0 0,0 0 0 0 0,0 0 0 0 0,-1 0 1 0 0,1 1-1 0 0,2 10 0 0 0,-3-7 28 0 0,2 0 0 0 0,-1 0-1 0 0,2 0 1 0 0,-1-1 0 0 0,13 17 0 0 0,-11-17 0 0 0,-1 0 1 0 0,0 0-1 0 0,0 1 1 0 0,-1-1-1 0 0,-1 1 1 0 0,6 18-1 0 0,12 24 230 0 0,-18-45-276 0 0,1 0 0 0 0,-2 1-1 0 0,1-1 1 0 0,-1 1 0 0 0,3 14 0 0 0,13 77 450 0 0,7 45 83 0 0,-22-80-516 0 0,-4 77 0 0 0,-2-51-207 0 0,-7-21-590 0 0,-5 7-2694 0 0,12-70 2622 0 0,1-1 1 0 0,-1 1-1 0 0,0-1 1 0 0,-1 1-1 0 0,1-1 1 0 0,-1 0-1 0 0,-1 0 1 0 0,1 0-1 0 0,-1-1 1 0 0,0 1-1 0 0,-8 8 0 0 0,-8 13-6190 0 0,11-16 23 0 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134 262 7680 0 0,'-3'-1'582'0'0,"0"1"0"0"0,1-2 0 0 0,-1 1 0 0 0,0 0 0 0 0,0 0 0 0 0,1-1 0 0 0,-1 0 0 0 0,1 1 0 0 0,-5-5 0 0 0,-18-9 1275 0 0,21 14-1640 0 0,0 0-1 0 0,0-1 1 0 0,0 1 0 0 0,0-1-1 0 0,0 0 1 0 0,0 0 0 0 0,1 0 0 0 0,-1 0-1 0 0,0-1 1 0 0,1 1 0 0 0,0-1-1 0 0,0 0 1 0 0,0 0 0 0 0,0 0-1 0 0,0-1 1 0 0,1 1 0 0 0,-1-1 0 0 0,1 1-1 0 0,0-1 1 0 0,0 0 0 0 0,0 0-1 0 0,0 0 1 0 0,1 0 0 0 0,0 0-1 0 0,0 0 1 0 0,0 0 0 0 0,0 0 0 0 0,0-1-1 0 0,1-5 1 0 0,0 8-160 0 0,0-1 0 0 0,1 1-1 0 0,-1 0 1 0 0,0 0 0 0 0,1-1 0 0 0,0 1-1 0 0,-1 0 1 0 0,1 0 0 0 0,0 0 0 0 0,0 0-1 0 0,0 0 1 0 0,1 0 0 0 0,-1 0 0 0 0,0 0 0 0 0,1 0-1 0 0,-1 1 1 0 0,1-1 0 0 0,2-1 0 0 0,37-23 532 0 0,-7 5-334 0 0,-28 16-183 0 0,0 0 0 0 0,1 1 1 0 0,0 0-1 0 0,0 0 0 0 0,0 1 1 0 0,0-1-1 0 0,1 2 0 0 0,-1-1 1 0 0,1 1-1 0 0,0 0 0 0 0,13-1 1 0 0,10 0 249 0 0,52 1 1 0 0,-55 2-182 0 0,-27 0-130 0 0,0 1-1 0 0,0-1 1 0 0,0 0-1 0 0,0 0 0 0 0,0 0 1 0 0,0 0-1 0 0,0 1 1 0 0,0-1-1 0 0,0 0 1 0 0,0 1-1 0 0,0-1 1 0 0,-1 1-1 0 0,1-1 1 0 0,0 1-1 0 0,0 0 0 0 0,0-1 1 0 0,0 1-1 0 0,0 1 1 0 0,5 2 28 0 0,-2-2-27 0 0,-1-1 0 0 0,0 1 1 0 0,0-1-1 0 0,0 1 1 0 0,0 0-1 0 0,0 0 1 0 0,0 1-1 0 0,-1-1 1 0 0,1 0-1 0 0,-1 1 1 0 0,1 0-1 0 0,-1-1 1 0 0,0 1-1 0 0,0 0 1 0 0,0 0-1 0 0,2 6 1 0 0,7 15 59 0 0,-1-1 0 0 0,-1 2 0 0 0,-1-1 0 0 0,-1 1 0 0 0,-1 1 0 0 0,-1-1 0 0 0,-2 1 1 0 0,0 0-1 0 0,-2 39 0 0 0,-4-13 64 0 0,-3-1-1 0 0,-2 1 1 0 0,-2-1 0 0 0,-26 78 0 0 0,25-84-7 0 0,-7 65 0 0 0,8-44-32 0 0,7 1 26 0 0,3-54-79 0 0,0-1 0 0 0,-1 1 0 0 0,-3 17 0 0 0,3-28-36 0 0,0 0 0 0 0,0-1 0 0 0,1 1 0 0 0,-1 0 0 0 0,0 0 0 0 0,1 0 0 0 0,0 0 0 0 0,0 0 0 0 0,-1-1 0 0 0,1 1 0 0 0,0 0 0 0 0,0 0 0 0 0,1 0-1 0 0,-1 0 1 0 0,0 0 0 0 0,1 0 0 0 0,-1 0 0 0 0,1-1 0 0 0,-1 1 0 0 0,1 0 0 0 0,0 0 0 0 0,0-1 0 0 0,0 1 0 0 0,0 0 0 0 0,0-1 0 0 0,0 1 0 0 0,0-1 0 0 0,1 1 0 0 0,-1-1 0 0 0,1 0 0 0 0,-1 1 0 0 0,4 1 0 0 0,5 5 38 0 0,3 12 113 0 0,-13-19-153 0 0,1 1 1 0 0,-1-1-1 0 0,1 1 1 0 0,0-1-1 0 0,0 1 1 0 0,0-1-1 0 0,0 1 1 0 0,0-1-1 0 0,0 0 1 0 0,0 1 0 0 0,0-1-1 0 0,0 0 1 0 0,1 0-1 0 0,-1 0 1 0 0,0 0-1 0 0,3 1 1 0 0,7 4 28 0 0,0-1 0 0 0,0 0 1 0 0,1 0-1 0 0,0-1 0 0 0,0-1 1 0 0,0 0-1 0 0,0 0 0 0 0,0-2 1 0 0,1 1-1 0 0,-1-2 0 0 0,1 1 1 0 0,-1-2-1 0 0,1 1 0 0 0,-1-2 1 0 0,0 0-1 0 0,1 0 0 0 0,20-8 1 0 0,-10 3-88 0 0,-19 6 28 0 0,1 0-1 0 0,-1 0 1 0 0,0 0 0 0 0,-1-1 0 0 0,1 1-1 0 0,0-1 1 0 0,0 0 0 0 0,-1 0 0 0 0,1 0-1 0 0,-1-1 1 0 0,1 1 0 0 0,-1-1 0 0 0,0 0 0 0 0,0 0-1 0 0,0 0 1 0 0,3-4 0 0 0,-5 5 2 0 0,-1 1 1 0 0,1 0 0 0 0,0-1-1 0 0,0 1 1 0 0,0 0 0 0 0,0 0-1 0 0,0 0 1 0 0,0 0 0 0 0,0 0-1 0 0,0 0 1 0 0,0 0 0 0 0,0 0-1 0 0,0 0 1 0 0,1 1-1 0 0,-1-1 1 0 0,0 0 0 0 0,1 1-1 0 0,-1-1 1 0 0,2 1 0 0 0,-1-1-35 0 0,1 0 1 0 0,-1 0-1 0 0,0 1 1 0 0,0-1-1 0 0,0 0 1 0 0,-1-1 0 0 0,1 1-1 0 0,0 0 1 0 0,0-1-1 0 0,-1 1 1 0 0,1-1-1 0 0,2-2 1 0 0,11-7-254 0 0,-12 9 199 0 0,1 0 0 0 0,-1-1 0 0 0,1 1 0 0 0,-1-1 0 0 0,0 0 0 0 0,0 1 0 0 0,0-1 0 0 0,-1-1 0 0 0,1 1 0 0 0,-1 0 0 0 0,3-4 0 0 0,13-21-739 0 0,-15 26 706 0 0,-1-1 0 0 0,0 0-1 0 0,0 0 1 0 0,0 0 0 0 0,0 0 0 0 0,-1 0 0 0 0,1 0-1 0 0,1-6 1 0 0,-2 6 12 0 0,-1 1 1 0 0,1 0-1 0 0,0-1 0 0 0,0 1 0 0 0,0 0 0 0 0,0 0 1 0 0,0 0-1 0 0,1 0 0 0 0,-1 0 0 0 0,3-3 0 0 0,-2 3 12 0 0,-1 0-1 0 0,1 0 0 0 0,-1 0 1 0 0,0 0-1 0 0,0 0 0 0 0,1 0 1 0 0,-1 0-1 0 0,-1-1 0 0 0,1 1 1 0 0,0 0-1 0 0,-1-1 0 0 0,1-2 1 0 0,10-124-7341 0 0,-4 103 4388 0 0,-5 13-3481 0 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 9416 0 0,'0'0'2704'0'0,"6"0"911"0"0,24 0-1349 0 0,-26-1-1886 0 0,1 1 0 0 0,-1 0-1 0 0,0 0 1 0 0,0 0 0 0 0,0 1 0 0 0,0-1 0 0 0,1 1 0 0 0,-1 0 0 0 0,0 0 0 0 0,0 1 0 0 0,-1-1-1 0 0,7 4 1 0 0,-8-3-241 0 0,-1 0 0 0 0,1 1 0 0 0,0-1-1 0 0,-1 1 1 0 0,1-1 0 0 0,-1 1-1 0 0,0 0 1 0 0,0 0 0 0 0,0-1 0 0 0,0 1-1 0 0,0 0 1 0 0,0 0 0 0 0,-1 0 0 0 0,0 0-1 0 0,0 0 1 0 0,1 0 0 0 0,-2 0-1 0 0,1 5 1 0 0,0 2 9 0 0,0 1-1 0 0,0-1 1 0 0,-1 1-1 0 0,0-1 1 0 0,-1 0 0 0 0,0 1-1 0 0,0-1 1 0 0,-8 18-1 0 0,-3 4 155 0 0,-9 12-55 0 0,1-11-4 0 0,-26 54 0 0 0,1-9-50 0 0,-2 3-225 0 0,38-63 94 0 0,-1-1 0 0 0,0 0 1 0 0,-24 26-1 0 0,8-8 2 0 0,9-13-17 0 0,-8 15 130 0 0,21-27-134 0 0,5-10-36 0 0,0 0-1 0 0,0 0 0 0 0,0 0 0 0 0,0 0 1 0 0,1 0-1 0 0,-1 0 0 0 0,0 0 0 0 0,0 0 1 0 0,0 0-1 0 0,0 1 0 0 0,0-1 0 0 0,0 0 1 0 0,0 0-1 0 0,0 0 0 0 0,0 0 0 0 0,0 0 1 0 0,0 0-1 0 0,0 0 0 0 0,0 0 0 0 0,0 0 1 0 0,0 0-1 0 0,0 0 0 0 0,0 1 0 0 0,0-1 1 0 0,0 0-1 0 0,0 0 0 0 0,0 0 0 0 0,0 0 1 0 0,0 0-1 0 0,0 0 0 0 0,0 0 0 0 0,25-11 23 0 0,109-38 93 0 0,-131 48-116 0 0,1 0 0 0 0,-1 0 0 0 0,0-1 0 0 0,1 1 1 0 0,-1-1-1 0 0,0 0 0 0 0,0 0 0 0 0,0 0 0 0 0,-1 0 0 0 0,1 0 1 0 0,0-1-1 0 0,2-2 0 0 0,-2 1-17 0 0,1 0 1 0 0,0 1-1 0 0,1 0 0 0 0,-1-1 1 0 0,1 1-1 0 0,-1 1 0 0 0,6-3 0 0 0,16-10-98 0 0,-1 0 0 0 0,-1-1-1 0 0,-1-2 1 0 0,0 0 0 0 0,-1-2-1 0 0,25-28 1 0 0,-22 24 70 0 0,-21 21 38 0 0,0-1 1 0 0,1 0 0 0 0,-2 0-1 0 0,1 0 1 0 0,0 0 0 0 0,-1-1-1 0 0,0 1 1 0 0,0-1 0 0 0,0 0-1 0 0,0 0 1 0 0,-1 0-1 0 0,3-9 1 0 0,5-15 12 0 0,-3 18 1 0 0,-15 30 8 0 0,7-18-19 0 0,-1 0-1 0 0,1 1 1 0 0,0 0-1 0 0,1-1 0 0 0,-1 1 1 0 0,0-1-1 0 0,0 1 0 0 0,1 0 1 0 0,-1 0-1 0 0,1-1 0 0 0,-1 1 1 0 0,1 2-1 0 0,0 174 88 0 0,-14-88-42 0 0,5 105 62 0 0,9-194-110 0 0,0 1-1 0 0,0-1 0 0 0,1 1 0 0 0,-1-1 0 0 0,0 1 1 0 0,0-1-1 0 0,1 1 0 0 0,-1-1 0 0 0,1 1 1 0 0,-1-1-1 0 0,1 0 0 0 0,0 1 0 0 0,-1-1 0 0 0,1 0 1 0 0,0 0-1 0 0,0 1 0 0 0,0-1 0 0 0,0 0 0 0 0,0 0 1 0 0,0 0-1 0 0,0 0 0 0 0,0 0 0 0 0,1 0 0 0 0,-1 0 1 0 0,3 1-1 0 0,1 1-54 0 0,10 3-10 0 0,-9-7 32 0 0,0 0 0 0 0,0 0-1 0 0,0-1 1 0 0,0 0-1 0 0,0 0 1 0 0,0-1-1 0 0,0 1 1 0 0,-1-1-1 0 0,1 0 1 0 0,-1-1 0 0 0,8-6-1 0 0,55-49-265 0 0,-52 45 205 0 0,3-3-55 0 0,16-10-41 0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372 393 6864 0 0,'0'-198'13434'0'0,"0"197"-13359"0"0,-1 0 0 0 0,1 1 0 0 0,-1-1 0 0 0,1 0 0 0 0,-1 0 0 0 0,1 0 0 0 0,-1 1 0 0 0,1-1 0 0 0,-1 0 0 0 0,0 1 0 0 0,1-1 0 0 0,-1 1 0 0 0,0-1 0 0 0,0 1 0 0 0,0-1 0 0 0,1 1 0 0 0,-1-1 0 0 0,0 1 0 0 0,0 0 0 0 0,0-1 0 0 0,0 1 1 0 0,0 0-1 0 0,0 0 0 0 0,-1 0 0 0 0,-24-4 806 0 0,25 4-843 0 0,0 0 0 0 0,0 0 0 0 0,0 0 0 0 0,0 0-1 0 0,0 0 1 0 0,0 1 0 0 0,0-1 0 0 0,0 0 0 0 0,0 1 0 0 0,0-1 0 0 0,0 1-1 0 0,0-1 1 0 0,0 1 0 0 0,0-1 0 0 0,1 1 0 0 0,-1-1 0 0 0,-1 2-1 0 0,-10 6 174 0 0,7-7-147 0 0,1 1-1 0 0,0 0 0 0 0,0 0 1 0 0,0 0-1 0 0,0 1 1 0 0,1-1-1 0 0,-1 1 1 0 0,1 0-1 0 0,-1 0 0 0 0,1 0 1 0 0,0 1-1 0 0,0-1 1 0 0,0 1-1 0 0,1 0 0 0 0,-1-1 1 0 0,1 1-1 0 0,-4 8 1 0 0,-28 82 712 0 0,32-87-730 0 0,1 1 1 0 0,0-1 0 0 0,1 1 0 0 0,0 0 0 0 0,0-1 0 0 0,1 10 0 0 0,1 15 206 0 0,-1-23-195 0 0,1 1 1 0 0,1-1 0 0 0,0 0-1 0 0,0 1 1 0 0,1-1 0 0 0,0-1-1 0 0,0 1 1 0 0,1 0 0 0 0,0-1-1 0 0,1 0 1 0 0,-1-1-1 0 0,12 12 1 0 0,-17-19-56 0 0,14 26 202 0 0,-2-6-71 0 0,2-10-46 0 0,-12-9-67 0 0,0 1-1 0 0,0-1 1 0 0,0 1-1 0 0,0 0 1 0 0,0 0-1 0 0,0-1 1 0 0,0 1-1 0 0,0 1 1 0 0,-1-1-1 0 0,1 0 1 0 0,-1 0-1 0 0,0 1 1 0 0,1-1-1 0 0,0 5 1 0 0,-1-4 2 0 0,0 0 0 0 0,0 0 0 0 0,1 1-1 0 0,-1-1 1 0 0,1 0 0 0 0,-1-1 0 0 0,1 1 0 0 0,0 0 0 0 0,0 0 0 0 0,0-1 0 0 0,1 1 0 0 0,2 2 0 0 0,20 23 249 0 0,-15-13-177 0 0,0 0-1 0 0,-2 0 1 0 0,0 1-1 0 0,9 26 0 0 0,2 9 170 0 0,40 132 420 0 0,-43-130-561 0 0,-12-43-98 0 0,-1 0 1 0 0,0 0-1 0 0,-1 0 0 0 0,0 0 1 0 0,0 1-1 0 0,0 15 0 0 0,-2-25-21 0 0,0 1 0 0 0,-1-1 0 0 0,1 0 0 0 0,0 0 0 0 0,-1 0 0 0 0,1 0 0 0 0,-1 0 0 0 0,0 0-1 0 0,1 0 1 0 0,-1 0 0 0 0,0 0 0 0 0,1 0 0 0 0,-1-1 0 0 0,0 1 0 0 0,0 0 0 0 0,0 0 0 0 0,0-1 0 0 0,0 1-1 0 0,0 0 1 0 0,0-1 0 0 0,0 1 0 0 0,0-1 0 0 0,0 1 0 0 0,0-1 0 0 0,0 0 0 0 0,0 1 0 0 0,0-1 0 0 0,-3 0-1 0 0,-43 6-261 0 0,35-5-17 0 0,8-1 182 0 0,-22 2-1095 0 0,-49-1 0 0 0,67-2 950 0 0,0 0-1 0 0,0 0 1 0 0,0-1-1 0 0,0 0 1 0 0,0-1-1 0 0,0 1 0 0 0,0-1 1 0 0,1-1-1 0 0,0 1 1 0 0,-13-10-1 0 0,-10-6-506 0 0,21 13 412 0 0,-1 1-1 0 0,1-2 1 0 0,0 1 0 0 0,1-1-1 0 0,0-1 1 0 0,-9-9 0 0 0,0-8-336 0 0,2-1-1 0 0,0-1 1 0 0,2 0 0 0 0,0-1 0 0 0,-8-32 0 0 0,5 10 24 0 0,4 1-1 0 0,-10-69 1 0 0,12-24 395 0 0,10 44 3376 0 0,0 82-2061 0 0,0 11-838 0 0,1 1 0 0 0,0 0 0 0 0,1-1 0 0 0,-1 1 0 0 0,1 0 0 0 0,0 0 0 0 0,0 0 0 0 0,0 0 0 0 0,0 0 0 0 0,1 0 0 0 0,-1 1 0 0 0,1-1 0 0 0,0 1 0 0 0,0 0 0 0 0,0 0-1 0 0,1 0 1 0 0,-1 0 0 0 0,6-3 0 0 0,4-6 190 0 0,-11 10-383 0 0,-1 0 0 0 0,1 1 0 0 0,0-1 0 0 0,0 1 0 0 0,-1-1 1 0 0,1 1-1 0 0,0 0 0 0 0,0-1 0 0 0,0 1 0 0 0,4-1 0 0 0,98-42 338 0 0,-35 13-546 0 0,-33 8-200 0 0,-31 19 263 0 0,0 0 0 0 0,0 1 0 0 0,0-1 0 0 0,0 1 0 0 0,1 0 0 0 0,-1 0 0 0 0,1 1 1 0 0,10-4-1 0 0,-4 3-203 0 0,0-1 1 0 0,0 0 0 0 0,-1-1 0 0 0,0 0 0 0 0,0-1 0 0 0,16-11 0 0 0,-20 11-67 0 0,1 1 0 0 0,0-1 0 0 0,0 1 0 0 0,0 0 0 0 0,1 1 0 0 0,10-4 0 0 0,-6 2-43 0 0,-1 1-26 0 0,-10 4 374 0 0,1 0-1 0 0,-1 1 1 0 0,1-1-1 0 0,-1-1 1 0 0,1 1 0 0 0,-1 0-1 0 0,1 0 1 0 0,-1-1 0 0 0,0 0-1 0 0,0 1 1 0 0,0-1 0 0 0,0 0-1 0 0,0 0 1 0 0,0 0-1 0 0,-1 0 1 0 0,1 0 0 0 0,0 0-1 0 0,-1-1 1 0 0,0 1 0 0 0,2-5-1 0 0,-2 6 40 0 0,0-1-1 0 0,0 1 0 0 0,0 0 1 0 0,0 0-1 0 0,0 0 0 0 0,0 0 1 0 0,0 0-1 0 0,0 0 1 0 0,1 0-1 0 0,-1 0 0 0 0,0 1 1 0 0,1-1-1 0 0,-1 0 1 0 0,0 1-1 0 0,1-1 0 0 0,-1 1 1 0 0,1-1-1 0 0,2 0 0 0 0,-2 1-13 0 0,0 0 0 0 0,0-1-1 0 0,0 0 1 0 0,0 0 0 0 0,0 1-1 0 0,0-1 1 0 0,0 0 0 0 0,0-1-1 0 0,-1 1 1 0 0,1 0 0 0 0,2-3-1 0 0,71-51-609 0 0,-75 54 752 0 0,1 1 0 0 0,0-1 0 0 0,0 1-1 0 0,-1 0 1 0 0,1-1 0 0 0,0 1 0 0 0,0 0-1 0 0,-1-1 1 0 0,1 1 0 0 0,0 0 0 0 0,0 0-1 0 0,0 0 1 0 0,0 0 0 0 0,-1 0 0 0 0,1 0-1 0 0,0 0 1 0 0,0 0 0 0 0,0 0 0 0 0,0 0-1 0 0,0 0 1 0 0,-1 0 0 0 0,1 1 0 0 0,0-1-1 0 0,0 0 1 0 0,0 1 0 0 0,-1-1 0 0 0,1 1 0 0 0,0-1-1 0 0,-1 0 1 0 0,1 1 0 0 0,0 0 0 0 0,-1-1-1 0 0,1 1 1 0 0,0-1 0 0 0,-1 1 0 0 0,1 1-1 0 0,19 23 2161 0 0,-17-17-1932 0 0,0 1-1 0 0,0-1 1 0 0,-1 1 0 0 0,-1 0 0 0 0,1 0 0 0 0,-1 11-1 0 0,0-9 41 0 0,0 0 0 0 0,1 0 0 0 0,0 0-1 0 0,6 19 1 0 0,-4-18-140 0 0,-1 0-1 0 0,-1 0 1 0 0,0 0-1 0 0,-1 1 1 0 0,0 19-1 0 0,3 23 423 0 0,3-4-95 0 0,0-5 201 0 0,3 89-1 0 0,-8 24-87 0 0,0 15-4030 0 0,3-154 1060 0 0,6-19-1309 0 0,17-24-1981 0 0,-21 16 5889 0 0,-3 4-569 0 0,-3 2 46 0 0,1 0 0 0 0,0 0 0 0 0,-1 0 0 0 0,1-1 0 0 0,-1 1 0 0 0,1-1 0 0 0,-1 1 0 0 0,0-1 0 0 0,0 1 0 0 0,0-1 0 0 0,0 0 0 0 0,0 1 0 0 0,0-1 0 0 0,0 0 0 0 0,0 0 0 0 0,0 0 0 0 0,-1 0 0 0 0,1 0 0 0 0,-1 0 0 0 0,0 0 0 0 0,1-3 0 0 0,6-23-5675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7112 0 0,'-3'0'10411'0'0,"-8"10"-8664"0"0,10 11-1077 0 0,-1 1 1 0 0,-1 0-1 0 0,-1-1 1 0 0,-8 26-1 0 0,-4 22-26 0 0,13-47-440 0 0,1-1-1 0 0,1 1 1 0 0,3 31 0 0 0,0 0 268 0 0,-2-45-408 0 0,1-1 0 0 0,0 1 0 0 0,0-1 0 0 0,1 0 0 0 0,0 1 0 0 0,0-1 0 0 0,1 0 0 0 0,-1 0 0 0 0,6 7 0 0 0,7 3 68 0 0,3 9 77 0 0,-15-20-162 0 0,0-1 0 0 0,0 1 1 0 0,1 0-1 0 0,0-1 0 0 0,0 0 0 0 0,0 0 1 0 0,1 0-1 0 0,-1 0 0 0 0,1-1 0 0 0,0 0 1 0 0,11 7-1 0 0,0-2 76 0 0,0 0-1 0 0,25 9 1 0 0,-37-17-98 0 0,9 9 72 0 0,2-1 11 0 0,6-5 30 0 0,-1-1-1 0 0,30 2 1 0 0,-42-5-91 0 0,-1 0 0 0 0,1-1-1 0 0,-1 0 1 0 0,1 0 0 0 0,-1-1 0 0 0,1 1 0 0 0,-1-2 0 0 0,0 1-1 0 0,0-1 1 0 0,8-4 0 0 0,-15 7-43 0 0,5-2 24 0 0,0 0 0 0 0,-1 0 1 0 0,1-1-1 0 0,-1 0 1 0 0,0 0-1 0 0,0 0 0 0 0,0 0 1 0 0,0-1-1 0 0,0 1 1 0 0,-1-1-1 0 0,1 0 1 0 0,-1 0-1 0 0,5-9 0 0 0,-7 12-17 0 0,-1-1-1 0 0,1 1 0 0 0,0 0 0 0 0,0 0 0 0 0,0 0 0 0 0,0 0 0 0 0,-1 0 0 0 0,2 0 1 0 0,-1 0-1 0 0,0 0 0 0 0,0 1 0 0 0,0-1 0 0 0,0 0 0 0 0,0 1 0 0 0,1-1 0 0 0,-1 1 1 0 0,2-1-1 0 0,11-8 61 0 0,-11 3-8 0 0,1-1 0 0 0,-1 1 0 0 0,0-1-1 0 0,0 0 1 0 0,3-10 0 0 0,8-20 321 0 0,-12 21-177 0 0,-1-35 135 0 0,0 11-40 0 0,-4-52 0 0 0,2 82-260 0 0,-1 0 0 0 0,0 0 0 0 0,0 0 0 0 0,0 1 0 0 0,-1-1 0 0 0,-1 1 1 0 0,0-1-1 0 0,0 1 0 0 0,-1 0 0 0 0,-8-12 0 0 0,11 19-19 0 0,0-1 0 0 0,-1 1 0 0 0,1-1 0 0 0,-1 1 1 0 0,1 0-1 0 0,-1 0 0 0 0,0 0 0 0 0,0 0 0 0 0,0 0 0 0 0,-6-2 0 0 0,-16-12 80 0 0,22 14-98 0 0,0 0-1 0 0,0 0 0 0 0,-1 0 0 0 0,1 0 1 0 0,-1 0-1 0 0,1 1 0 0 0,-1 0 0 0 0,0 0 1 0 0,0 0-1 0 0,1 0 0 0 0,-1 0 1 0 0,-8 0-1 0 0,-58-1-110 0 0,50 3-25 0 0,4-1-2 0 0,-7-1-593 0 0,0 1 0 0 0,-46 7-1 0 0,34-4-467 0 0,33-3 1119 0 0,-1 0-1 0 0,1 0 1 0 0,0 0 0 0 0,-1 0-1 0 0,1 1 1 0 0,0-1-1 0 0,0 1 1 0 0,-1-1-1 0 0,1 1 1 0 0,0 0-1 0 0,0 0 1 0 0,0 0-1 0 0,0 0 1 0 0,0 0-1 0 0,-4 2 1 0 0,-54 19-1643 0 0,48-19 821 0 0,-1 0 0 0 0,1 1 0 0 0,0 1 0 0 0,-17 9 0 0 0,7-6-1098 0 0,19-8 1465 0 0,0 1 0 0 0,0 0 0 0 0,0-1 0 0 0,1 1 0 0 0,-1 1 0 0 0,0-1 0 0 0,1 0 0 0 0,-1 1 0 0 0,1-1 0 0 0,-4 3 0 0 0,-3 3-7132 0 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 3536 0 0,'0'0'2309'0'0,"-2"-37"14653"0"0,1 38-16860 0 0,-1 0-1 0 0,0-1 1 0 0,1 1-1 0 0,-1 0 1 0 0,0 0-1 0 0,1 0 1 0 0,-1 1-1 0 0,1-1 0 0 0,0 0 1 0 0,-1 0-1 0 0,1 1 1 0 0,0-1-1 0 0,0 1 1 0 0,0-1-1 0 0,0 1 1 0 0,0-1-1 0 0,0 1 1 0 0,0 0-1 0 0,0-1 1 0 0,1 1-1 0 0,-1 0 1 0 0,0 3-1 0 0,-9 39 449 0 0,1 253 1329 0 0,7-262-1686 0 0,1-26-157 0 0,0 0 0 0 0,1 0 1 0 0,-1-1-1 0 0,2 1 0 0 0,-1 0 0 0 0,1 0 1 0 0,1 0-1 0 0,0-1 0 0 0,0 1 1 0 0,4 10-1 0 0,4 2 1 0 0,0 1 0 0 0,10 41-1 0 0,-2-9-37 0 0,-18-52 2 0 0,1-1-1 0 0,0 0 1 0 0,-1 1 0 0 0,1-1-1 0 0,0 0 1 0 0,0 0 0 0 0,0 1-1 0 0,0-1 1 0 0,0 0 0 0 0,0 0-1 0 0,0 0 1 0 0,0 0-1 0 0,0 0 1 0 0,2 1 0 0 0,7 7-16 0 0,10 11-5 0 0,3 6-23 0 0,-22-25 38 0 0,-1 0 1 0 0,1 0-1 0 0,-1 0 0 0 0,1 0 0 0 0,0 0 1 0 0,-1 0-1 0 0,1 0 0 0 0,0-1 1 0 0,0 1-1 0 0,-1 0 0 0 0,1 0 0 0 0,0-1 1 0 0,0 1-1 0 0,0 0 0 0 0,0-1 0 0 0,0 1 1 0 0,0-1-1 0 0,0 0 0 0 0,2 1 1 0 0,-2 0-10 0 0,0-1 1 0 0,0 0-1 0 0,0 1 1 0 0,0-1-1 0 0,1 1 1 0 0,-2 0-1 0 0,1-1 1 0 0,0 1-1 0 0,0-1 1 0 0,0 1-1 0 0,0 0 1 0 0,0 0-1 0 0,0 0 1 0 0,-1 0-1 0 0,1-1 1 0 0,0 1 0 0 0,-1 0-1 0 0,1 0 1 0 0,0 2-1 0 0,1 0-75 0 0,0 0 0 0 0,0-1 0 0 0,0 1 0 0 0,0-1 0 0 0,0 1 0 0 0,0-1 0 0 0,1 0-1 0 0,-1 0 1 0 0,1 0 0 0 0,-1 0 0 0 0,1 0 0 0 0,0-1 0 0 0,0 1 0 0 0,0-1 0 0 0,0 0 0 0 0,0 0 0 0 0,0 0 0 0 0,0 0-1 0 0,0 0 1 0 0,0-1 0 0 0,4 1 0 0 0,19 8-504 0 0,-16-8 584 0 0,-7-1 2 0 0,0 1 1 0 0,-1-1 0 0 0,1 0 0 0 0,0 0 0 0 0,0 0 0 0 0,-1 0 0 0 0,1 0 0 0 0,0-1 0 0 0,0 1 0 0 0,-1-1 0 0 0,1 1 0 0 0,0-1 0 0 0,-1 0-1 0 0,1 0 1 0 0,-1-1 0 0 0,1 1 0 0 0,3-3 0 0 0,29-22-84 0 0,9-41-125 0 0,-27 41 79 0 0,-9 12 73 0 0,16-5-85 0 0,-11-13-24 0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14 5920 0 0,'-40'-7'8331'0'0,"-6"0"-5724"0"0,36 7-2345 0 0,1 0 0 0 0,-1 1 0 0 0,1 0 0 0 0,-1 0 0 0 0,1 1 0 0 0,-1 0 0 0 0,1 1 0 0 0,0 0 0 0 0,0 0 0 0 0,0 1 0 0 0,1 0 0 0 0,-1 1-1 0 0,1 0 1 0 0,-15 11 0 0 0,-13 5 222 0 0,32-19-447 0 0,0-1 0 0 0,0 1 1 0 0,0 0-1 0 0,1 0 0 0 0,-1 0 0 0 0,1 0 0 0 0,-1 1 0 0 0,1-1 1 0 0,0 1-1 0 0,0 0 0 0 0,0 0 0 0 0,0 0 0 0 0,1 1 1 0 0,-5 5-1 0 0,0 6 121 0 0,1 0 0 0 0,1-1 1 0 0,0 2-1 0 0,-4 19 0 0 0,8-28-78 0 0,0 1 1 0 0,0-1-1 0 0,1 1 1 0 0,0-1-1 0 0,0 1 0 0 0,1-1 1 0 0,0 1-1 0 0,0-1 0 0 0,1 1 1 0 0,0-1-1 0 0,4 11 1 0 0,5 7 163 0 0,-10-19-191 0 0,2 0 0 0 0,-1-1 0 0 0,1 1-1 0 0,-1-1 1 0 0,1 0 0 0 0,1 0 0 0 0,-1 0 0 0 0,7 7 0 0 0,5 2 79 0 0,-8-8-57 0 0,0 0 1 0 0,-1 1-1 0 0,0 0 1 0 0,10 14-1 0 0,-10-5 1 0 0,-5-14-63 0 0,0 0 1 0 0,-1 0 0 0 0,1 0-1 0 0,0 0 1 0 0,0 0-1 0 0,0 0 1 0 0,1 0 0 0 0,-1 0-1 0 0,0-1 1 0 0,1 1-1 0 0,-1 0 1 0 0,1-1 0 0 0,-1 1-1 0 0,4 1 1 0 0,23 32 235 0 0,-1 0 9 0 0,-19-26-164 0 0,0 1 1 0 0,0 0 0 0 0,-1 0-1 0 0,-1 0 1 0 0,0 1 0 0 0,9 22-1 0 0,-8-18-14 0 0,17 19 286 0 0,-21-31-324 0 0,-1 0 1 0 0,1 1-1 0 0,-1-1 1 0 0,1 0-1 0 0,-1 1 0 0 0,0-1 1 0 0,0 1-1 0 0,-1 0 1 0 0,1 0-1 0 0,-1 0 0 0 0,2 6 1 0 0,3 18 205 0 0,-5-25-212 0 0,1-1 1 0 0,-1 1 0 0 0,-1 0 0 0 0,1 0-1 0 0,0 0 1 0 0,-1 0 0 0 0,1 0 0 0 0,-1 0 0 0 0,0 0-1 0 0,0 0 1 0 0,0 0 0 0 0,-1 0 0 0 0,1 0-1 0 0,-1 0 1 0 0,-1 5 0 0 0,0-6-31 0 0,0 1-1 0 0,0 0 1 0 0,0-1 0 0 0,-1 0-1 0 0,1 1 1 0 0,-1-1 0 0 0,0 0-1 0 0,0 0 1 0 0,1 0 0 0 0,-1-1 0 0 0,0 1-1 0 0,-1-1 1 0 0,1 0 0 0 0,0 0-1 0 0,0 0 1 0 0,-1 0 0 0 0,1 0-1 0 0,0 0 1 0 0,-7-1 0 0 0,-73 4-1263 0 0,71-4 781 0 0,7 0 156 0 0,0-1 0 0 0,0 1 0 0 0,0-1 0 0 0,0 0 0 0 0,1 0-1 0 0,-1-1 1 0 0,0 1 0 0 0,1-1 0 0 0,-1 0 0 0 0,1 0 0 0 0,0-1 0 0 0,-5-2 0 0 0,-22-11-1843 0 0,29 13 1886 0 0,0 1 0 0 0,0 0 1 0 0,1-1-1 0 0,-1 0 0 0 0,1 1 0 0 0,-1-1 0 0 0,1 0 0 0 0,0 1 0 0 0,0-1 0 0 0,0 0 0 0 0,1 0 0 0 0,-1 0 0 0 0,0 0 0 0 0,1 0 0 0 0,0 0 0 0 0,0 0 0 0 0,0-4 0 0 0,-3-17-1908 0 0,-3-1-846 0 0,5 11-3455 0 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5712 0 0,'6'10'12222'0'0,"2"24"-9454"0"0,0-4-2517 0 0,2-9 78 0 0,-2 0 1 0 0,0 0-1 0 0,-1 1 1 0 0,4 23-1 0 0,16 46 129 0 0,-20-70-350 0 0,-1 1 0 0 0,-1-1 0 0 0,0 1 1 0 0,1 36-1 0 0,-1-16 84 0 0,1-2-24 0 0,-1-13-21 0 0,1 49 0 0 0,-7-69-131 0 0,2-1 0 0 0,-1 0 0 0 0,1 1 0 0 0,0-1 1 0 0,0 0-1 0 0,1 1 0 0 0,0-1 0 0 0,0 0 0 0 0,1 0 1 0 0,-1-1-1 0 0,1 1 0 0 0,5 7 0 0 0,-8-13-10 0 0,0 1 0 0 0,1-1-1 0 0,-1 1 1 0 0,0-1 0 0 0,0 1-1 0 0,1-1 1 0 0,-1 0 0 0 0,0 1-1 0 0,1-1 1 0 0,-1 1-1 0 0,1-1 1 0 0,-1 0 0 0 0,0 0-1 0 0,1 1 1 0 0,-1-1 0 0 0,1 0-1 0 0,-1 0 1 0 0,1 1 0 0 0,-1-1-1 0 0,1 0 1 0 0,-1 0 0 0 0,1 0-1 0 0,-1 0 1 0 0,1 0 0 0 0,-1 0-1 0 0,1 0 1 0 0,-1 0 0 0 0,1 0-1 0 0,-1 0 1 0 0,1 0 0 0 0,-1 0-1 0 0,1 0 1 0 0,-1 0 0 0 0,1 0-1 0 0,-1 0 1 0 0,1-1 0 0 0,-1 1-1 0 0,1 0 1 0 0,-1 0 0 0 0,0-1-1 0 0,1 1 1 0 0,-1 0 0 0 0,1-1-1 0 0,-1 1 1 0 0,0 0 0 0 0,1-1-1 0 0,-1 1 1 0 0,0 0-1 0 0,1-1 1 0 0,-1 1 0 0 0,0-1-1 0 0,0 1 1 0 0,1-1 0 0 0,-1 1-1 0 0,0-1 1 0 0,0 1 0 0 0,0-1-1 0 0,0 1 1 0 0,1-1 0 0 0,4-35 372 0 0,-3 9-184 0 0,1-1 0 0 0,1 1 1 0 0,1 0-1 0 0,10-30 1 0 0,-13 31-105 0 0,2-17 66 0 0,12 6 96 0 0,-15 35-227 0 0,0-1 1 0 0,0 1-1 0 0,0-1 0 0 0,0 1 0 0 0,1 0 1 0 0,-1 0-1 0 0,1-1 0 0 0,-1 1 0 0 0,1 0 1 0 0,0 1-1 0 0,0-1 0 0 0,0 0 0 0 0,0 0 1 0 0,0 1-1 0 0,0-1 0 0 0,0 1 0 0 0,1 0 0 0 0,-1 0 1 0 0,1 0-1 0 0,4-2 0 0 0,-6 3-8 0 0,1-1-1 0 0,-1 1 0 0 0,0 0 0 0 0,1-1 1 0 0,-1 1-1 0 0,0 0 0 0 0,1 0 0 0 0,-1 0 1 0 0,1 0-1 0 0,-1 0 0 0 0,0 0 1 0 0,1 1-1 0 0,-1-1 0 0 0,0 0 0 0 0,1 1 1 0 0,-1-1-1 0 0,0 1 0 0 0,1-1 0 0 0,-1 1 1 0 0,0 0-1 0 0,0-1 0 0 0,0 1 1 0 0,0 0-1 0 0,0 0 0 0 0,0 0 0 0 0,0 0 1 0 0,0 0-1 0 0,0 0 0 0 0,0 0 0 0 0,0 0 1 0 0,0 0-1 0 0,-1 1 0 0 0,1-1 1 0 0,0 0-1 0 0,-1 0 0 0 0,1 1 0 0 0,-1-1 1 0 0,0 0-1 0 0,1 1 0 0 0,-1 1 0 0 0,25 106 296 0 0,-21-98-243 0 0,-2 1-1 0 0,1 0 1 0 0,-2 0-1 0 0,1 0 1 0 0,-1 14-1 0 0,3 21 33 0 0,-2-29-45 0 0,0 0-1 0 0,-1 0 0 0 0,-1 1 1 0 0,-2 21-1 0 0,0 4 16 0 0,-7 5-33 0 0,9-46-41 0 0,0 0 0 0 0,-1 0 1 0 0,0 0-1 0 0,0-1 1 0 0,1 1-1 0 0,-2 0 0 0 0,1 0 1 0 0,0-1-1 0 0,0 1 0 0 0,-1-1 1 0 0,0 1-1 0 0,1-1 0 0 0,-1 1 1 0 0,0-1-1 0 0,0 0 0 0 0,0 0 1 0 0,0 0-1 0 0,-1 0 0 0 0,1-1 1 0 0,-1 1-1 0 0,1 0 1 0 0,-1-1-1 0 0,1 0 0 0 0,-5 2 1 0 0,-13 10-339 0 0,18-12 193 0 0,0 0 0 0 0,1 1-1 0 0,-1-1 1 0 0,0-1 0 0 0,0 1 0 0 0,1 0 0 0 0,-1 0-1 0 0,0-1 1 0 0,0 1 0 0 0,0-1 0 0 0,0 1 0 0 0,0-1-1 0 0,0 0 1 0 0,0 0 0 0 0,0 0 0 0 0,0 0-1 0 0,0 0 1 0 0,0 0 0 0 0,0-1 0 0 0,0 1 0 0 0,0-1-1 0 0,0 1 1 0 0,0-1 0 0 0,1 0 0 0 0,-1 0-1 0 0,0 0 1 0 0,0 0 0 0 0,1 0 0 0 0,-1 0 0 0 0,0 0-1 0 0,1 0 1 0 0,-1-1 0 0 0,1 1 0 0 0,0-1-1 0 0,-2-1 1 0 0,-7-9-968 0 0,9 11 1026 0 0,0 0 0 0 0,0 1 0 0 0,1-1 0 0 0,-1 0 0 0 0,0 0 0 0 0,0 0 0 0 0,1 0 0 0 0,-1 0 0 0 0,0 0 0 0 0,1 0 0 0 0,-1 0 0 0 0,1 0 0 0 0,0 0 0 0 0,-1 0 0 0 0,1 0 0 0 0,0 0 0 0 0,-1 0 0 0 0,1 0 0 0 0,0-1 0 0 0,0 1 0 0 0,0-2 0 0 0,-2-31-1864 0 0,0 22 135 0 0,2 0 1 0 0,-1 0-1 0 0,1 0 0 0 0,4-23 1 0 0,-3 4-4370 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6072 0 0,'0'0'5261'0'0,"-6"0"-1158"0"0,-16 1-1448 0 0,7 10-1752 0 0,7-6-622 0 0,0 0 0 0 0,0 1 1 0 0,1 1-1 0 0,0-1 1 0 0,0 1-1 0 0,0 0 0 0 0,-10 16 1 0 0,16-20-216 0 0,-1 0 1 0 0,0 0-1 0 0,0 0 0 0 0,0 0 1 0 0,0-1-1 0 0,0 1 1 0 0,0-1-1 0 0,-1 1 1 0 0,-4 3-1 0 0,-18 23 390 0 0,-14 18 26 0 0,30-33-342 0 0,-12 15 134 0 0,-47 56 446 0 0,51-38-615 0 0,17-47-103 0 0,0 1 0 0 0,-1-1 0 0 0,1 0 0 0 0,0 1 0 0 0,0-1 0 0 0,0 1 0 0 0,0-1 1 0 0,0 0-1 0 0,0 1 0 0 0,0-1 0 0 0,1 1 0 0 0,-1-1 0 0 0,0 0 0 0 0,0 1 0 0 0,0-1 0 0 0,0 0 0 0 0,0 1 0 0 0,1-1 0 0 0,-1 0 0 0 0,0 1 1 0 0,0-1-1 0 0,1 0 0 0 0,-1 1 0 0 0,0-1 0 0 0,0 0 0 0 0,1 1 0 0 0,-1-1 0 0 0,0 0 0 0 0,1 0 0 0 0,-1 0 0 0 0,0 1 0 0 0,1-1 0 0 0,-1 0 1 0 0,1 0-1 0 0,-1 0 0 0 0,0 0 0 0 0,1 0 0 0 0,-1 1 0 0 0,0-1 0 0 0,1 0 0 0 0,-1 0 0 0 0,1 0 0 0 0,-1 0 0 0 0,0 0 0 0 0,2-1 0 0 0,26 6-74 0 0,-20-6 75 0 0,1 0 0 0 0,-1-1 0 0 0,0 0 1 0 0,1-1-1 0 0,-1 1 0 0 0,0-2 0 0 0,0 1 1 0 0,-1-1-1 0 0,9-5 0 0 0,7-3 5 0 0,-21 11-8 0 0,-1 0 0 0 0,1 0 0 0 0,-1 1 0 0 0,1-1 0 0 0,-1 0 0 0 0,0-1 0 0 0,1 1 0 0 0,-1 0 0 0 0,0 0 0 0 0,0-1 0 0 0,0 1 0 0 0,0 0 0 0 0,0-1 0 0 0,0 1 0 0 0,0-1 0 0 0,-1 1 0 0 0,2-3 0 0 0,5-9 0 0 0,14-2-18 0 0,-16 12 13 0 0,-1 1 1 0 0,0-1-1 0 0,-1 0 1 0 0,1 0-1 0 0,0 0 0 0 0,-1 0 1 0 0,4-6-1 0 0,7-7 5 0 0,-10 12 25 0 0,0 0 0 0 0,0-1 0 0 0,-1 1-1 0 0,1 0 1 0 0,-1-1 0 0 0,0 0 0 0 0,0 0 0 0 0,-1 0-1 0 0,0 0 1 0 0,0 0 0 0 0,0 0 0 0 0,2-10 0 0 0,-3 11 52 0 0,-1 0 1 0 0,1 0-1 0 0,0 0 1 0 0,1 0 0 0 0,-1 0-1 0 0,1 1 1 0 0,-1-1-1 0 0,1 1 1 0 0,4-6 0 0 0,-4 6 1108 0 0,-3 12-807 0 0,6 57 115 0 0,-4-61-466 0 0,-1-1-1 0 0,1 0 1 0 0,1 0 0 0 0,-1 1 0 0 0,0-1-1 0 0,1 0 1 0 0,0 0 0 0 0,0 0 0 0 0,0-1-1 0 0,1 1 1 0 0,-1 0 0 0 0,5 4-1 0 0,-6-7-18 0 0,0 0-1 0 0,0 0 0 0 0,0 0 0 0 0,-1 0 1 0 0,1 0-1 0 0,0 1 0 0 0,0-1 0 0 0,-1 0 0 0 0,1 1 1 0 0,-1-1-1 0 0,1 0 0 0 0,-1 1 0 0 0,1-1 1 0 0,-1 1-1 0 0,0-1 0 0 0,0 0 0 0 0,0 1 0 0 0,0-1 1 0 0,0 1-1 0 0,0 1 0 0 0,5 30 143 0 0,52 118 361 0 0,-47-111-263 0 0,4 49 0 0 0,1-2 96 0 0,-11-53-212 0 0,-1 1-1 0 0,-4 58 1 0 0,1-43-7 0 0,0-43-108 0 0,0 0-1 0 0,-1 0 1 0 0,0 0 0 0 0,0 0-1 0 0,0 0 1 0 0,-1 0 0 0 0,0 0-1 0 0,-5 11 1 0 0,4-14-24 0 0,1 0-1 0 0,0-1 1 0 0,-1 1 0 0 0,1-1 0 0 0,-1 0-1 0 0,0 1 1 0 0,0-1 0 0 0,0-1 0 0 0,0 1-1 0 0,-1 0 1 0 0,1-1 0 0 0,-1 0 0 0 0,0 0-1 0 0,0 0 1 0 0,-5 2 0 0 0,1-1-338 0 0,1-1 1 0 0,0 0-1 0 0,-1 0 1 0 0,1-1-1 0 0,-1 0 0 0 0,1 0 1 0 0,-1-1-1 0 0,1 0 1 0 0,-13-1-1 0 0,16 0 77 0 0,1 1-1 0 0,0-1 1 0 0,0 0-1 0 0,-1 0 0 0 0,1 0 1 0 0,0-1-1 0 0,0 1 1 0 0,0-1-1 0 0,0 1 0 0 0,1-1 1 0 0,-1 0-1 0 0,0 0 1 0 0,1 0-1 0 0,-1-1 1 0 0,1 1-1 0 0,0-1 0 0 0,0 1 1 0 0,0-1-1 0 0,0 0 1 0 0,0 1-1 0 0,0-1 0 0 0,1 0 1 0 0,-1 0-1 0 0,-1-7 1 0 0,-6-34-3093 0 0,7 4-1992 0 0,2 8-1749 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10952 0 0,'-2'0'472'0'0,"1"1"0"0"0,0 0 0 0 0,0-1 0 0 0,-1 1 0 0 0,1 0 0 0 0,0 0 0 0 0,0 0 0 0 0,0 0 0 0 0,0 0 0 0 0,0 0 0 0 0,0 0 0 0 0,0 0 0 0 0,0 0 0 0 0,0 2 0 0 0,-8 23 2818 0 0,8 36-1354 0 0,1-43-741 0 0,9 79-347 0 0,9-13-727 0 0,-14-59-465 0 0,1 5-3567 0 0,-5-37-1243 0 0,0 2 4141 0 0,0 1 0 0 0,1 0 0 0 0,-1-1-1 0 0,1 1 1 0 0,0 0 0 0 0,0 0 0 0 0,2-4 0 0 0,-1-4-4647 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9448 0 0,'1'58'8928'0'0,"0"-34"-8332"0"0,2 0 0 0 0,0 0 1 0 0,10 31-1 0 0,2 52 570 0 0,2-46-492 0 0,13 89-1 0 0,-27-118-535 0 0,-3-25-114 0 0,0-1-1 0 0,0 0 1 0 0,1 1-1 0 0,0-1 1 0 0,1 1-1 0 0,2 6 1 0 0,7 33 188 0 0,-11-42-192 0 0,1 0-1 0 0,-1 0 1 0 0,1 0-1 0 0,0 0 0 0 0,0 0 1 0 0,0 0-1 0 0,0 0 1 0 0,1-1-1 0 0,0 1 1 0 0,0 0-1 0 0,0-1 1 0 0,3 5-1 0 0,9 17 60 0 0,-14-24-74 0 0,1 1 0 0 0,-1-1 1 0 0,1 0-1 0 0,-1 0 1 0 0,1 0-1 0 0,-1 1 0 0 0,1-1 1 0 0,-1 0-1 0 0,1 0 1 0 0,0 0-1 0 0,0 0 0 0 0,0 0 1 0 0,0 0-1 0 0,0 0 0 0 0,0 0 1 0 0,0-1-1 0 0,0 1 1 0 0,0 0-1 0 0,0 0 0 0 0,0-1 1 0 0,0 1-1 0 0,0-1 1 0 0,2 1-1 0 0,7 4 88 0 0,-9-4-88 0 0,-1-1 0 0 0,0 1-1 0 0,1-1 1 0 0,-1 0 0 0 0,1 0-1 0 0,-1 1 1 0 0,0-1-1 0 0,1 0 1 0 0,-1 0 0 0 0,1 1-1 0 0,-1-1 1 0 0,1 0 0 0 0,-1 0-1 0 0,1 0 1 0 0,-1 0-1 0 0,1 0 1 0 0,-1 0 0 0 0,0 1-1 0 0,1-1 1 0 0,-1 0 0 0 0,1-1-1 0 0,-1 1 1 0 0,1 0-1 0 0,-1 0 1 0 0,1 0 0 0 0,-1 0-1 0 0,1 0 1 0 0,-1 0 0 0 0,1 0-1 0 0,-1-1 1 0 0,1 1-1 0 0,-1 0 1 0 0,0 0 0 0 0,1-1-1 0 0,-1 1 1 0 0,1 0 0 0 0,-1-1-1 0 0,0 1 1 0 0,1 0-1 0 0,-1-1 1 0 0,0 1 0 0 0,1-1-1 0 0,-1 1 1 0 0,0 0 0 0 0,0-1-1 0 0,0 1 1 0 0,1-1-1 0 0,-1 1 1 0 0,0-1 0 0 0,0 0-1 0 0,17-24 53 0 0,-14 23-57 0 0,-1 0 0 0 0,0-1 0 0 0,0 1 0 0 0,0-1 0 0 0,-1 0 0 0 0,1 0 0 0 0,-1 0 0 0 0,0 1 0 0 0,1-1 0 0 0,-1 0 0 0 0,0-1-1 0 0,-1 1 1 0 0,1 0 0 0 0,0-4 0 0 0,0 2 23 0 0,0-1-1 0 0,0 1 1 0 0,1-1-1 0 0,-1 1 1 0 0,1 0-1 0 0,0-1 1 0 0,1 1-1 0 0,0 0 1 0 0,-1 0-1 0 0,1 1 1 0 0,1-1-1 0 0,5-6 1 0 0,1-1 77 0 0,1 1 1 0 0,0 0-1 0 0,16-12 1 0 0,-26 22-71 0 0,1-1 0 0 0,-1 1-1 0 0,1 0 1 0 0,-1 0 0 0 0,1 0 0 0 0,0 0 0 0 0,-1 0-1 0 0,1 0 1 0 0,0 1 0 0 0,0-1 0 0 0,-1 0 0 0 0,1 1-1 0 0,0 0 1 0 0,0-1 0 0 0,0 1 0 0 0,0 0 0 0 0,-1 0-1 0 0,1 0 1 0 0,0 0 0 0 0,3 1 0 0 0,-4-1-2 0 0,1 1 1 0 0,-1 0 0 0 0,0 0 0 0 0,0 0-1 0 0,1 0 1 0 0,-1 0 0 0 0,0 0-1 0 0,0 0 1 0 0,0 0 0 0 0,0 1 0 0 0,0-1-1 0 0,0 0 1 0 0,-1 1 0 0 0,1-1-1 0 0,0 1 1 0 0,-1-1 0 0 0,1 1 0 0 0,-1-1-1 0 0,1 2 1 0 0,2 11 128 0 0,-2 0 0 0 0,1 0 0 0 0,-1 0 0 0 0,-2 18 0 0 0,1-17-78 0 0,0-2-31 0 0,0 1 0 0 0,-1 0 0 0 0,0-1 0 0 0,-1 1 0 0 0,0-1 0 0 0,-1 0 0 0 0,-5 14 0 0 0,2-9-8 0 0,5-15-50 0 0,0 0 1 0 0,0 1 0 0 0,0-1 0 0 0,0 0 0 0 0,-1 0 0 0 0,1 0-1 0 0,-1 0 1 0 0,-4 5 0 0 0,-6 13-365 0 0,12-19 339 0 0,-1-1-1 0 0,1 0 0 0 0,0 0 1 0 0,-1 0-1 0 0,1 0 1 0 0,-1 0-1 0 0,0 1 0 0 0,1-1 1 0 0,-1 0-1 0 0,0 0 1 0 0,1 0-1 0 0,-1-1 0 0 0,0 1 1 0 0,0 0-1 0 0,0 0 1 0 0,0 0-1 0 0,0-1 0 0 0,0 1 1 0 0,0 0-1 0 0,0-1 1 0 0,0 1-1 0 0,0-1 1 0 0,0 1-1 0 0,-1-1 0 0 0,1 0 1 0 0,0 1-1 0 0,-2-1 1 0 0,-42 10-2663 0 0,43-11 2409 0 0,0 1 0 0 0,0 0 0 0 0,0-1 0 0 0,0 0-1 0 0,0 1 1 0 0,0-1 0 0 0,0 0 0 0 0,1 0 0 0 0,-1 0-1 0 0,0 0 1 0 0,1 0 0 0 0,-1-1 0 0 0,0 1 0 0 0,1 0-1 0 0,0-1 1 0 0,-1 1 0 0 0,1-1 0 0 0,0 0 0 0 0,0 1-1 0 0,0-1 1 0 0,0 0 0 0 0,0 0 0 0 0,0 0 0 0 0,0 1-1 0 0,1-1 1 0 0,-1 0 0 0 0,0-3 0 0 0,-3-3-1443 0 0,3-13-3840 0 0,1 8-278 0 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263 252 7904 0 0,'-1'3'5554'0'0,"-10"9"-1801"0"0,1-4-3265 0 0,0-1 0 0 0,0 1 0 0 0,0 1-1 0 0,1-1 1 0 0,0 2 0 0 0,1-1-1 0 0,0 1 1 0 0,-10 16 0 0 0,-49 93 515 0 0,49-83-561 0 0,-28 56 285 0 0,23-3-103 0 0,23-88-620 0 0,-1 1-1 0 0,0-1 1 0 0,0 1 0 0 0,1-1 0 0 0,-1 1 0 0 0,1 0 0 0 0,0-1 0 0 0,-1 1 0 0 0,1 0 0 0 0,0-1 0 0 0,0 1 0 0 0,0 0 0 0 0,0-1 0 0 0,0 1 0 0 0,1 0 0 0 0,-1-1 0 0 0,0 1 0 0 0,1 0 0 0 0,-1-1 0 0 0,1 1 0 0 0,0-1-1 0 0,-1 1 1 0 0,1-1 0 0 0,0 1 0 0 0,0-1 0 0 0,0 0 0 0 0,0 1 0 0 0,0-1 0 0 0,0 0 0 0 0,1 0 0 0 0,-1 1 0 0 0,0-1 0 0 0,1 0 0 0 0,-1 0 0 0 0,0-1 0 0 0,1 1 0 0 0,-1 0 0 0 0,1 0 0 0 0,0-1 0 0 0,-1 1 0 0 0,1-1-1 0 0,-1 1 1 0 0,1-1 0 0 0,0 0 0 0 0,2 1 0 0 0,1-1-26 0 0,-1 0-1 0 0,0 0 0 0 0,1 0 1 0 0,-1-1-1 0 0,0 0 1 0 0,1 1-1 0 0,-1-1 0 0 0,0-1 1 0 0,0 1-1 0 0,0-1 1 0 0,0 1-1 0 0,0-1 0 0 0,0 0 1 0 0,0-1-1 0 0,-1 1 0 0 0,1-1 1 0 0,-1 1-1 0 0,5-5 1 0 0,0-3-27 0 0,9-8-70 0 0,-1-1-1 0 0,21-32 1 0 0,-32 40 118 0 0,0 0 0 0 0,-1 0 1 0 0,-1 0-1 0 0,5-20 0 0 0,7-25 106 0 0,-11 39-38 0 0,-1-1-1 0 0,-1 1 1 0 0,0 0 0 0 0,-1-1-1 0 0,-1 0 1 0 0,-2-23-1 0 0,1-7 195 0 0,-2 3 292 0 0,-11-68-1 0 0,11 97-353 0 0,-15-32 664 0 0,9 25-557 0 0,6 12-4 0 0,-6-20 339 0 0,8 30-613 0 0,1 0 0 0 0,0 0 0 0 0,-1 1 0 0 0,1-1 0 0 0,0 0 0 0 0,-1 0 0 0 0,1 1 0 0 0,-1-1 0 0 0,1 0 0 0 0,-1 0 0 0 0,1 1 0 0 0,-1-1 0 0 0,0 1 0 0 0,1-1 0 0 0,-1 0 0 0 0,0 1 0 0 0,1-1 0 0 0,-1 1 0 0 0,0 0 0 0 0,0-1 0 0 0,1 1 0 0 0,-1-1 0 0 0,0 1 0 0 0,-1 0 0 0 0,0 0 446 0 0,1 6-479 0 0,0 0 0 0 0,0 0 0 0 0,1 0 0 0 0,-1 0-1 0 0,1 0 1 0 0,1 0 0 0 0,1 11 0 0 0,-1 10-23 0 0,-1-12-23 0 0,0-8-69 0 0,-1 1 0 0 0,1 0 0 0 0,1 0 0 0 0,-1-1 0 0 0,2 1 0 0 0,-1 0-1 0 0,1-1 1 0 0,2 9 0 0 0,1-4-401 0 0,-2 0 0 0 0,0 1-1 0 0,0-1 1 0 0,1 22 0 0 0,-3-31 359 0 0,-1 0 0 0 0,1 0 0 0 0,-1 0 0 0 0,1 0 1 0 0,0 0-1 0 0,0 0 0 0 0,0 0 0 0 0,1-1 1 0 0,-1 1-1 0 0,4 5 0 0 0,2 5-364 0 0,-5-4-405 0 0,1 0 1 0 0,-1-1-1 0 0,2 1 0 0 0,-1-1 0 0 0,9 14 0 0 0,17 13-6870 0 0,-20-30 1252 0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3640 0 0,'0'0'11302'0'0,"-27"2"-7007"0"0,22 2-4025 0 0,-1 0 0 0 0,1 1 1 0 0,-1-1-1 0 0,1 1 0 0 0,1 1 1 0 0,-1-1-1 0 0,1 1 0 0 0,-4 6 0 0 0,4-7-184 0 0,1 1 0 0 0,-1-1 0 0 0,0 0-1 0 0,0-1 1 0 0,-1 1 0 0 0,0-1-1 0 0,0 1 1 0 0,-8 4 0 0 0,6-4-31 0 0,-1 1 0 0 0,1-1 0 0 0,1 1 1 0 0,-1 1-1 0 0,1-1 0 0 0,0 1 0 0 0,-8 13 1 0 0,-12 12 68 0 0,10-10-88 0 0,1 1-1 0 0,-16 33 1 0 0,30-55-31 0 0,0 1-1 0 0,0-1 1 0 0,1 0-1 0 0,-1 1 1 0 0,1-1 0 0 0,-1 1-1 0 0,1-1 1 0 0,-1 1-1 0 0,1-1 1 0 0,0 1 0 0 0,0-1-1 0 0,0 1 1 0 0,0-1-1 0 0,0 1 1 0 0,0-1 0 0 0,0 1-1 0 0,0-1 1 0 0,1 1-1 0 0,-1-1 1 0 0,0 1 0 0 0,1-1-1 0 0,0 0 1 0 0,-1 1-1 0 0,1-1 1 0 0,1 2 0 0 0,0 0-9 0 0,1 0 1 0 0,0 0 0 0 0,0-1-1 0 0,0 1 1 0 0,0-1 0 0 0,0 0 0 0 0,7 4-1 0 0,-5-4 4 0 0,0 0 0 0 0,1-1 0 0 0,-1 1-1 0 0,1-1 1 0 0,-1 0 0 0 0,1-1 0 0 0,0 1-1 0 0,-1-1 1 0 0,1 0 0 0 0,0 0 0 0 0,0-1-1 0 0,-1 0 1 0 0,1 0 0 0 0,-1 0 0 0 0,1-1-1 0 0,-1 1 1 0 0,1-1 0 0 0,-1-1 0 0 0,0 1-1 0 0,0-1 1 0 0,5-3 0 0 0,-6 4 34 0 0,-1 0-1 0 0,1 0 1 0 0,-1-1-1 0 0,0 1 1 0 0,1-1 0 0 0,-1 0-1 0 0,0 0 1 0 0,-1 0-1 0 0,1 0 1 0 0,0 0 0 0 0,-1 0-1 0 0,0-1 1 0 0,0 0-1 0 0,0 1 1 0 0,0-1 0 0 0,0 0-1 0 0,-1 0 1 0 0,2-5-1 0 0,0-6 158 0 0,-1 0 1 0 0,-1 0-1 0 0,0-28 0 0 0,-1 40-183 0 0,0-129 1434 0 0,16 130-1181 0 0,-16 2-252 0 0,1 0 0 0 0,-1-1 1 0 0,1 1-1 0 0,0 0 0 0 0,-1 0 0 0 0,1 0 1 0 0,-1 1-1 0 0,1-1 0 0 0,-1 0 1 0 0,1 0-1 0 0,-1 0 0 0 0,1 0 0 0 0,-1 0 1 0 0,1 1-1 0 0,0-1 0 0 0,-1 0 1 0 0,0 0-1 0 0,1 1 0 0 0,-1-1 0 0 0,1 0 1 0 0,-1 1-1 0 0,1-1 0 0 0,-1 1 1 0 0,0-1-1 0 0,1 0 0 0 0,-1 1 0 0 0,0-1 1 0 0,1 1-1 0 0,-1-1 0 0 0,0 1 0 0 0,1-1 1 0 0,-1 1-1 0 0,0-1 0 0 0,0 1 1 0 0,0 0-1 0 0,0 1 0 0 0,1-1 1 0 0,-1 1-1 0 0,0-1 0 0 0,0 0 1 0 0,1 1-1 0 0,-1-1 0 0 0,1 0 1 0 0,-1 1-1 0 0,1-1 1 0 0,0 0-1 0 0,-1 1 0 0 0,1-1 1 0 0,0 0-1 0 0,0 0 0 0 0,0 0 1 0 0,0 0-1 0 0,1 1 1 0 0,12 21 190 0 0,-12-12-133 0 0,1-1 0 0 0,1 1 0 0 0,0-1 0 0 0,6 12 0 0 0,-8-18-52 0 0,0 1 0 0 0,0-1 0 0 0,-1 1 0 0 0,0 0 0 0 0,0 0 0 0 0,0 0 0 0 0,0 0 0 0 0,-1 0 0 0 0,1 0 0 0 0,-2 6 0 0 0,5 24 120 0 0,2-14 13 0 0,-1 1 1 0 0,-1-1-1 0 0,-1 1 1 0 0,0 35-1 0 0,15 153 1035 0 0,-17-193-1133 0 0,-1-1 14 0 0,1 0-1 0 0,-2 0 1 0 0,0 1 0 0 0,-6 26-1 0 0,-2-14 35 0 0,8-24-84 0 0,0 1 1 0 0,-1-1-1 0 0,0 1 1 0 0,0-1-1 0 0,0 0 1 0 0,-1 0-1 0 0,0 0 1 0 0,-4 6-1 0 0,4-7-8 0 0,0-1-1 0 0,0 0 1 0 0,0 1 0 0 0,0-1-1 0 0,-1 0 1 0 0,1-1 0 0 0,-1 1-1 0 0,0-1 1 0 0,0 1 0 0 0,0-1-1 0 0,0 0 1 0 0,-7 2-1 0 0,0-2-86 0 0,0 0-1 0 0,0-1 0 0 0,0 0 0 0 0,-15-1 0 0 0,18 0-282 0 0,0 0 0 0 0,1-1-1 0 0,-1 0 1 0 0,1 0 0 0 0,-1 0 0 0 0,1-1 0 0 0,0-1-1 0 0,-1 1 1 0 0,1-1 0 0 0,0 0 0 0 0,1-1 0 0 0,-1 1-1 0 0,0-1 1 0 0,1-1 0 0 0,0 1 0 0 0,0-1 0 0 0,1 0-1 0 0,-8-8 1 0 0,-1 2-1191 0 0,-1-2-970 0 0,-3-33-6898 0 0,16 22 2983 0 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6880 0 0,'0'0'13569'0'0,"-2"34"-9736"0"0,-5-24-3501 0 0,6-10-317 0 0,0 1 0 0 0,1-1 0 0 0,-1 1 0 0 0,0 0-1 0 0,1-1 1 0 0,-1 1 0 0 0,1 0 0 0 0,-1-1-1 0 0,1 1 1 0 0,-1 0 0 0 0,1 0 0 0 0,0-1-1 0 0,-1 1 1 0 0,1 0 0 0 0,0 0 0 0 0,0 0 0 0 0,-1-1-1 0 0,1 1 1 0 0,0 0 0 0 0,0 1 0 0 0,-1 3 19 0 0,1 1 0 0 0,-1-1 1 0 0,-1 0-1 0 0,1 0 0 0 0,-1 0 1 0 0,0 0-1 0 0,-2 6 1 0 0,1-7-31 0 0,1 1 1 0 0,0 0-1 0 0,0 0 0 0 0,1 1 1 0 0,0-1-1 0 0,0 0 1 0 0,-1 7-1 0 0,-7 67-797 0 0,5-27-1736 0 0,-1 2-5203 0 0,4-44 4272 0 0,-7 0-3605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49 4544 0 0,'1'-4'1135'0'0,"1"1"1"0"0,0 0 0 0 0,-1-1-1 0 0,0 0 1 0 0,0 1 0 0 0,0-1-1 0 0,1-6 1 0 0,-5 8-657 0 0,0 0 1 0 0,0 1-1 0 0,0-1 1 0 0,0 1-1 0 0,-1 0 0 0 0,1 0 1 0 0,0 0-1 0 0,-1 0 1 0 0,-4 0-1 0 0,-64 1 2069 0 0,43 1-1978 0 0,25-1-506 0 0,1 0 0 0 0,-1 1 0 0 0,1-1 0 0 0,0 1 0 0 0,-1 0 1 0 0,1 0-1 0 0,0 0 0 0 0,0 0 0 0 0,-1 1 0 0 0,1-1 0 0 0,0 1 1 0 0,-2 2-1 0 0,-25 10 534 0 0,4-5-321 0 0,19-7-215 0 0,1-1 1 0 0,-1 1-1 0 0,0 1 1 0 0,1-1-1 0 0,0 1 0 0 0,-1 0 1 0 0,1 1-1 0 0,1-1 1 0 0,-1 1-1 0 0,0 1 1 0 0,1-1-1 0 0,0 1 0 0 0,0-1 1 0 0,0 2-1 0 0,-7 8 1 0 0,10-10-48 0 0,0-1 1 0 0,-1 0-1 0 0,0 0 1 0 0,0 0 0 0 0,0 0-1 0 0,0-1 1 0 0,0 1-1 0 0,0-1 1 0 0,-1 0-1 0 0,1 0 1 0 0,-1 0 0 0 0,-4 2-1 0 0,6-3-10 0 0,1 0 0 0 0,-1 1-1 0 0,0-1 1 0 0,0 1 0 0 0,1 0 0 0 0,-1-1-1 0 0,1 1 1 0 0,-1 0 0 0 0,1 0 0 0 0,0 0-1 0 0,0 0 1 0 0,0 0 0 0 0,0 0 0 0 0,0 1-1 0 0,0-1 1 0 0,0 3 0 0 0,-6 13 32 0 0,3-9-32 0 0,1 0 1 0 0,0 0-1 0 0,1 1 1 0 0,0 0-1 0 0,0-1 1 0 0,1 1 0 0 0,0 0-1 0 0,1 0 1 0 0,0 0-1 0 0,3 16 1 0 0,-1-8 26 0 0,2 0 0 0 0,0 0 0 0 0,1 0 0 0 0,13 30 0 0 0,-17-44-20 0 0,1 0 1 0 0,0 0 0 0 0,1 0-1 0 0,-1 0 1 0 0,1 0-1 0 0,0 0 1 0 0,-1-1-1 0 0,6 5 1 0 0,18 23 46 0 0,-5-2 44 0 0,1 0 1 0 0,2-2-1 0 0,1 0 1 0 0,46 37-1 0 0,-64-58-103 0 0,-1-3 1 0 0,0 2 0 0 0,0-1 0 0 0,-1 0 1 0 0,1 1-1 0 0,-1 0 0 0 0,-1 1 0 0 0,7 7 1 0 0,-10-11-2 0 0,-1-1 1 0 0,0 0 0 0 0,1 0-1 0 0,-1 0 1 0 0,1 0 0 0 0,0 0-1 0 0,-1 0 1 0 0,1 0-1 0 0,0 0 1 0 0,0 0 0 0 0,0 0-1 0 0,0 0 1 0 0,-1 0 0 0 0,1 0-1 0 0,0-1 1 0 0,2 2 0 0 0,-3-2-1 0 0,1 1 1 0 0,0-1-1 0 0,0 1 1 0 0,-1-1-1 0 0,1 1 1 0 0,0 0 0 0 0,-1-1-1 0 0,1 1 1 0 0,0 0-1 0 0,-1 0 1 0 0,1-1-1 0 0,-1 1 1 0 0,1 0-1 0 0,-1 0 1 0 0,0 0-1 0 0,1 0 1 0 0,-1 0 0 0 0,0-1-1 0 0,0 1 1 0 0,1 1-1 0 0,6 19 23 0 0,-6-19-19 0 0,-1-1 0 0 0,1 0 0 0 0,0 0 0 0 0,-1 1 0 0 0,1-1-1 0 0,-1 0 1 0 0,1 1 0 0 0,-1-1 0 0 0,0 1 0 0 0,1-1 0 0 0,-1 1 0 0 0,0-1 0 0 0,0 0 0 0 0,0 1 0 0 0,0-1 0 0 0,0 1 0 0 0,-1-1 0 0 0,1 1 0 0 0,0-1 0 0 0,-1 0 0 0 0,1 1 0 0 0,-1-1 0 0 0,1 1 0 0 0,-1-1 0 0 0,0 0 0 0 0,1 0 0 0 0,-1 1 0 0 0,-1 0 0 0 0,-6 9 46 0 0,7-9-45 0 0,0-1-1 0 0,0 1 1 0 0,0-1-1 0 0,0 1 1 0 0,0-1-1 0 0,0 0 1 0 0,0 1-1 0 0,-1-1 1 0 0,1 0-1 0 0,0 0 1 0 0,-1 0 0 0 0,1 0-1 0 0,-1 0 1 0 0,-3 1-1 0 0,-43 18 79 0 0,-48 15 58 0 0,83-32-125 0 0,-14 5 6 0 0,-1-2 1 0 0,0 0 0 0 0,-1-2 0 0 0,-38 0 0 0 0,57-4-420 0 0,0 0 0 0 0,1-1 0 0 0,-1 0 0 0 0,-12-4 0 0 0,19 5 243 0 0,1-1 0 0 0,-1 0 1 0 0,1 0-1 0 0,-1 0 0 0 0,1 0 1 0 0,0 0-1 0 0,-1 0 0 0 0,1-1 1 0 0,0 1-1 0 0,0-1 0 0 0,0 1 1 0 0,0-1-1 0 0,0 0 0 0 0,0 0 1 0 0,0 0-1 0 0,1 0 0 0 0,-1 0 0 0 0,1 0 1 0 0,0 0-1 0 0,-1-1 0 0 0,1 1 1 0 0,0-1-1 0 0,-1-4 0 0 0,0-2-241 0 0,2 7 279 0 0,0 1 0 0 0,0-1-1 0 0,0 1 1 0 0,-1-1-1 0 0,1 1 1 0 0,-1-1 0 0 0,1 1-1 0 0,-1-1 1 0 0,1 1 0 0 0,-1 0-1 0 0,0-1 1 0 0,0 1 0 0 0,0 0-1 0 0,0 0 1 0 0,0-1-1 0 0,-1 0 1 0 0,0-12-1223 0 0,1 0 441 0 0,1 9 455 0 0,-1 1 1 0 0,1 0 0 0 0,0 0 0 0 0,0 0-1 0 0,1-1 1 0 0,-1 1 0 0 0,1 0-1 0 0,0 0 1 0 0,0 0 0 0 0,0 0-1 0 0,1 0 1 0 0,-1 0 0 0 0,1 0-1 0 0,0 0 1 0 0,3-5 0 0 0,20-29-5526 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4680 0 0,'1'4'9858'0'0,"9"14"-5798"0"0,-6-11-3691 0 0,1 0 0 0 0,-2 0 0 0 0,1 0 0 0 0,-1 1 0 0 0,0 0 0 0 0,0-1 0 0 0,-1 1 0 0 0,0 0 0 0 0,0 0 0 0 0,-1 0 0 0 0,0 11 0 0 0,13 23 568 0 0,-14 46 125 0 0,0-85-1024 0 0,-1 0 0 0 0,1 0 1 0 0,-1 1-1 0 0,0-2 0 0 0,0 1 1 0 0,0 0-1 0 0,0 0 0 0 0,-1 0 1 0 0,-1 3-1 0 0,1-3 0 0 0,1 0 0 0 0,-1 0 0 0 0,1 0 0 0 0,0 0 0 0 0,0 0 0 0 0,0 0-1 0 0,0 0 1 0 0,0 0 0 0 0,0 5 0 0 0,2-7-31 0 0,-1-1 0 0 0,0 1 0 0 0,0-1 1 0 0,0 1-1 0 0,0 0 0 0 0,0-1 0 0 0,-1 1 0 0 0,1-1 0 0 0,0 1 0 0 0,0-1 0 0 0,0 1 0 0 0,0 0 0 0 0,-1-1 0 0 0,1 1 0 0 0,0-1 0 0 0,-1 1 0 0 0,1-1 0 0 0,0 1 1 0 0,-1-1-1 0 0,1 1 0 0 0,0-1 0 0 0,-1 0 0 0 0,1 1 0 0 0,-1-1 0 0 0,1 1 0 0 0,-1-1 0 0 0,1 0 0 0 0,-1 1 0 0 0,1-1 0 0 0,-2 0 0 0 0,2 0-7 0 0,0 0 0 0 0,-1 0 0 0 0,1-1-1 0 0,0 1 1 0 0,-1 0 0 0 0,1 0-1 0 0,0-1 1 0 0,0 1 0 0 0,0 0 0 0 0,-1-1-1 0 0,1 1 1 0 0,0-1 0 0 0,0 1-1 0 0,0 0 1 0 0,0-1 0 0 0,-1 1-1 0 0,1 0 1 0 0,0-1 0 0 0,0 1 0 0 0,0-1-1 0 0,0 1 1 0 0,0 0 0 0 0,0-1-1 0 0,0 1 1 0 0,0-1 0 0 0,0 1 0 0 0,0 0-1 0 0,1-1 1 0 0,-1 1 0 0 0,0 0-1 0 0,0-1 1 0 0,0 1 0 0 0,0-1 0 0 0,1 1-1 0 0,-1 0 1 0 0,0-1 0 0 0,0 1-1 0 0,0 0 1 0 0,1 0 0 0 0,-1-1 0 0 0,0 1-1 0 0,1 0 1 0 0,-1 0 0 0 0,0-1-1 0 0,1 1 1 0 0,-1 0 0 0 0,1-1 0 0 0,6-24-22 0 0,-7 22 20 0 0,0 0 0 0 0,1 0 0 0 0,-1 0 0 0 0,1 1 1 0 0,-1-1-1 0 0,1 0 0 0 0,0 1 0 0 0,0-1 0 0 0,0 1 0 0 0,0-1 0 0 0,4-4 1 0 0,4-6-7 0 0,1 0 2 0 0,0-2 0 0 0,-1 1 1 0 0,9-19-1 0 0,-18 32 4 0 0,1-1 0 0 0,0 1 0 0 0,-1-1-1 0 0,1 1 1 0 0,0-1 0 0 0,0 1 0 0 0,0-1 0 0 0,0 1 0 0 0,1 0 0 0 0,-1 0 0 0 0,0-1 0 0 0,0 1-1 0 0,1 0 1 0 0,-1 0 0 0 0,1 0 0 0 0,-1 0 0 0 0,1 1 0 0 0,-1-1 0 0 0,1 0 0 0 0,0 1 0 0 0,-1-1-1 0 0,3 0 1 0 0,4-2-8 0 0,-7 3 9 0 0,1-1-1 0 0,-1 0 1 0 0,0 0-1 0 0,-1 0 1 0 0,1 0 0 0 0,0 0-1 0 0,0 0 1 0 0,0 0-1 0 0,0 0 1 0 0,-1 0-1 0 0,1 0 1 0 0,0 0 0 0 0,-1 0-1 0 0,1-1 1 0 0,-1 1-1 0 0,1-2 1 0 0,7-11-5 0 0,32-4 56 0 0,-25 11 1 0 0,-14 6-48 0 0,-1 1 1 0 0,1-1 0 0 0,0 0-1 0 0,0 1 1 0 0,0-1-1 0 0,0 1 1 0 0,0-1-1 0 0,0 1 1 0 0,0 0-1 0 0,0-1 1 0 0,0 1-1 0 0,0 0 1 0 0,0 0-1 0 0,0 0 1 0 0,0-1-1 0 0,2 2 1 0 0,-1 3 57 0 0,-1 0 0 0 0,0 0 0 0 0,0 0 0 0 0,0 0 1 0 0,-1 1-1 0 0,1-1 0 0 0,-1 0 0 0 0,0 1 0 0 0,0-1 0 0 0,-2 7 0 0 0,2-5-53 0 0,1 10 27 0 0,-1-1-1 0 0,0 0 1 0 0,-2 0 0 0 0,0 0-1 0 0,0 0 1 0 0,-1 0 0 0 0,-1 0-1 0 0,-1-1 1 0 0,0 1 0 0 0,-7 13-1 0 0,9-14 1 0 0,3-8 6 0 0,3-9-13 0 0,7-29-9 0 0,-9 29-16 0 0,-1 0-1 0 0,1-1 1 0 0,0 1 0 0 0,0 0-1 0 0,0 0 1 0 0,0 0 0 0 0,1 0-1 0 0,-1 0 1 0 0,1 0 0 0 0,0 0-1 0 0,0 0 1 0 0,2-2 0 0 0,-3 3 0 0 0,0 1 1 0 0,1 0 0 0 0,-1 0 0 0 0,0-1 0 0 0,-1 1 0 0 0,1-1 0 0 0,0 1 0 0 0,0-1 0 0 0,-1 1 0 0 0,1-1 0 0 0,0 0 0 0 0,-1 1 0 0 0,1-3 0 0 0,-1 3 0 0 0,0-1 0 0 0,1 1 0 0 0,-1-1 0 0 0,1 1 0 0 0,-1 0 0 0 0,1-1 0 0 0,-1 1 0 0 0,1 0 0 0 0,0-1 0 0 0,0 1 0 0 0,0 0 0 0 0,0 0 0 0 0,-1 0 0 0 0,2 0 0 0 0,-1 0 0 0 0,0 0 0 0 0,2-2 1 0 0,-2 3-3 0 0,0-1 0 0 0,0 0 0 0 0,-1 1 0 0 0,1-1 0 0 0,0 0 0 0 0,0 0 0 0 0,-1 0 0 0 0,1 1 0 0 0,0-1 0 0 0,-1 0 0 0 0,1 0 1 0 0,-1 0-1 0 0,1 0 0 0 0,-1 0 0 0 0,0 0 0 0 0,1 0 0 0 0,-1 0 0 0 0,0 0 0 0 0,0 0 0 0 0,0-1 0 0 0,0 1 0 0 0,0 0 0 0 0,0 0 1 0 0,0-1-1 0 0,0 1-1 0 0,0 0 0 0 0,0 0-1 0 0,0 0 1 0 0,0 0 0 0 0,0 0 0 0 0,0 0 0 0 0,0 1 0 0 0,0-1 0 0 0,1 0 0 0 0,-1 0 0 0 0,0 0 0 0 0,1 0 0 0 0,-1 0 0 0 0,0 1 0 0 0,1-1 0 0 0,-1 0 0 0 0,1 0 0 0 0,-1 1 0 0 0,1-1 0 0 0,-1 0 0 0 0,1 1 0 0 0,0-1 0 0 0,-1 1 0 0 0,1-1 0 0 0,0 1 0 0 0,0-1 0 0 0,-1 1-1 0 0,1-1 1 0 0,0 1 0 0 0,0-1 0 0 0,0 1 0 0 0,-1 0 0 0 0,1 0 0 0 0,0-1 0 0 0,1 1 0 0 0,1-1 18 0 0,-1-1 0 0 0,1 0 0 0 0,-1 1 0 0 0,1-1 0 0 0,-1 0 0 0 0,0 0 0 0 0,0 0 0 0 0,0-1 0 0 0,0 1 0 0 0,0-1 0 0 0,0 1 0 0 0,-1-1 0 0 0,1 1 0 0 0,-1-1 0 0 0,0 0 0 0 0,1 0 0 0 0,0-4 0 0 0,-1 4 11 0 0,-1 0 0 0 0,1 0-1 0 0,0 1 1 0 0,0-1 0 0 0,0 0 0 0 0,1 1-1 0 0,-1-1 1 0 0,1 1 0 0 0,-1-1-1 0 0,1 1 1 0 0,0 0 0 0 0,0 0-1 0 0,0 0 1 0 0,0 0 0 0 0,0 0-1 0 0,1 0 1 0 0,-1 0 0 0 0,0 1-1 0 0,1-1 1 0 0,-1 1 0 0 0,1 0 0 0 0,0 0-1 0 0,-1 0 1 0 0,1 0 0 0 0,0 0-1 0 0,0 0 1 0 0,0 1 0 0 0,-1-1-1 0 0,1 1 1 0 0,4 0 0 0 0,29-4 174 0 0,-31 3-185 0 0,-1 0 1 0 0,1 0-1 0 0,-1 1 1 0 0,1-1-1 0 0,0 1 1 0 0,-1 0-1 0 0,1 1 1 0 0,-1-1-1 0 0,1 1 1 0 0,0 0-1 0 0,-1 0 1 0 0,6 2-1 0 0,13 5-2 0 0,-18-7-13 0 0,0 1 0 0 0,-1-1 0 0 0,1 1 0 0 0,-1 0 0 0 0,1 1 0 0 0,-1-1 0 0 0,0 1 0 0 0,0 0 0 0 0,0 0 0 0 0,5 6 0 0 0,49 37 31 0 0,-46-36-55 0 0,-10-9-10 0 0,1 1 0 0 0,-1 0 0 0 0,1-1 0 0 0,-1 1 0 0 0,0 0 0 0 0,0 0 0 0 0,0 0 0 0 0,0 0 0 0 0,-1 1 0 0 0,1-1 0 0 0,0 0 0 0 0,-1 1 0 0 0,0-1 0 0 0,1 1 0 0 0,-1 0 0 0 0,0-1 0 0 0,0 1 0 0 0,-1 0 0 0 0,1 3 0 0 0,9 20-1101 0 0,-2-4-458 0 0,-7-19 994 0 0,1 1-1 0 0,-1-1 1 0 0,1 0 0 0 0,-1 1-1 0 0,1-1 1 0 0,0 0-1 0 0,0 0 1 0 0,3 3 0 0 0,-3-6 323 0 0,0 1 0 0 0,0 0-1 0 0,-1-1 1 0 0,1 1 0 0 0,0-1 0 0 0,0 1 0 0 0,0-1 0 0 0,0 0 0 0 0,0 0 0 0 0,0 0 0 0 0,0 0 0 0 0,0 0 0 0 0,0 0 0 0 0,0-1 0 0 0,-1 1-1 0 0,1 0 1 0 0,0-1 0 0 0,0 0 0 0 0,0 1 0 0 0,0-1 0 0 0,1-1 0 0 0,2 0-239 0 0,-1-1 0 0 0,1 1 0 0 0,-1-1-1 0 0,1 0 1 0 0,-1 0 0 0 0,7-7 0 0 0,6-17-2433 0 0,-16 26 2546 0 0,1 0 0 0 0,0 0 1 0 0,-1 0-1 0 0,1 0 0 0 0,0 0 0 0 0,0 0 1 0 0,0 1-1 0 0,0-1 0 0 0,-1 1 0 0 0,1-1 0 0 0,0 1 1 0 0,0 0-1 0 0,3 0 0 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264 411 4712 0 0,'-11'-4'7052'0'0,"-15"-2"-575"0"0,21 6-6203 0 0,-1 2 1 0 0,1-1 0 0 0,0 0-1 0 0,0 1 1 0 0,-1 0-1 0 0,1 0 1 0 0,1 1 0 0 0,-1 0-1 0 0,0-1 1 0 0,1 1-1 0 0,-1 1 1 0 0,1-1 0 0 0,0 1-1 0 0,0 0 1 0 0,0 0-1 0 0,0 0 1 0 0,1 0 0 0 0,0 0-1 0 0,-4 8 1 0 0,-8 11-84 0 0,1 1 1 0 0,-15 36-1 0 0,-1-6 38 0 0,24-46-204 0 0,1 1 0 0 0,0-1 1 0 0,1 1-1 0 0,-1 0 1 0 0,2 0-1 0 0,-4 12 1 0 0,3 1 38 0 0,1 1 0 0 0,0-1 0 0 0,2 36 0 0 0,1-57-62 0 0,1 1 0 0 0,-1 0-1 0 0,0-1 1 0 0,1 1 0 0 0,-1-1 0 0 0,1 1 0 0 0,-1 0-1 0 0,1-1 1 0 0,0 1 0 0 0,0-1 0 0 0,0 1 0 0 0,0-1 0 0 0,0 0-1 0 0,0 1 1 0 0,0-1 0 0 0,0 0 0 0 0,0 0 0 0 0,1 0-1 0 0,-1 0 1 0 0,0 0 0 0 0,1 0 0 0 0,-1 0 0 0 0,1 0-1 0 0,-1 0 1 0 0,1-1 0 0 0,2 2 0 0 0,1-1 7 0 0,1 1-1 0 0,-1 0 1 0 0,1-1-1 0 0,0 0 1 0 0,0-1 0 0 0,7 1-1 0 0,-5-5-29 0 0,0 0 1 0 0,-1-1-1 0 0,0 0 0 0 0,9-8 0 0 0,-12 11 23 0 0,-4 1-4 0 0,1 1 1 0 0,0-1-1 0 0,0 0 1 0 0,-1 1 0 0 0,1-1-1 0 0,0 0 1 0 0,-1 1-1 0 0,1-1 1 0 0,-1 0 0 0 0,1 0-1 0 0,-1 0 1 0 0,1 1-1 0 0,-1-1 1 0 0,0 0 0 0 0,1 0-1 0 0,-1 0 1 0 0,0 0 0 0 0,0 0-1 0 0,1 0 1 0 0,-1 0-1 0 0,0 0 1 0 0,0 1 0 0 0,0-3-1 0 0,0 2-1 0 0,0 1 0 0 0,0-1 1 0 0,0 0-1 0 0,0 0 0 0 0,0 0 0 0 0,0 0 0 0 0,0 0 0 0 0,1 0 1 0 0,-1 0-1 0 0,0 1 0 0 0,1-1 0 0 0,-1 0 0 0 0,0 0 0 0 0,1 0 0 0 0,-1 0 1 0 0,1 1-1 0 0,0-1 0 0 0,-1 0 0 0 0,1 1 0 0 0,0-1 0 0 0,-1 0 1 0 0,1 1-1 0 0,0-1 0 0 0,-1 1 0 0 0,1-1 0 0 0,0 1 0 0 0,0 0 0 0 0,1-1 1 0 0,2-4-8 0 0,0 1 1 0 0,0-1-1 0 0,-1 1 1 0 0,0-1-1 0 0,0 0 1 0 0,0-1-1 0 0,-1 1 1 0 0,1 0 0 0 0,-1-1-1 0 0,0 1 1 0 0,1-9-1 0 0,16-69 37 0 0,-10-58 120 0 0,-7 109-25 0 0,-2 1 1 0 0,-5-52-1 0 0,0-11 340 0 0,4 71-227 0 0,-2 0 0 0 0,-1 0 1 0 0,-12-42-1 0 0,6 26 323 0 0,8 27-218 0 0,1 1 1 0 0,0-1 0 0 0,1 1 0 0 0,2-19 0 0 0,-2 21 588 0 0,9 26-914 0 0,-8-16-11 0 0,0 0 0 0 0,0 0 0 0 0,-1 0 0 0 0,1 0 0 0 0,0 0 0 0 0,0 0 0 0 0,-1 0 0 0 0,1 1 0 0 0,-1-1 0 0 0,1 0 0 0 0,-1 0 0 0 0,0 1 0 0 0,1-1-1 0 0,-1 0 1 0 0,0 2 0 0 0,1 5 11 0 0,0 0 0 0 0,1 1 0 0 0,-1-1-1 0 0,2-1 1 0 0,-1 1 0 0 0,1 0 0 0 0,0 0-1 0 0,5 6 1 0 0,-5-6-23 0 0,1 0 1 0 0,-1-1-1 0 0,0 1 0 0 0,-1 0 1 0 0,3 14-1 0 0,-2-3-44 0 0,1-1 1 0 0,1 1-1 0 0,14 33 0 0 0,-14-39-155 0 0,1 1 0 0 0,-2 0 1 0 0,0 1-1 0 0,-1-1 0 0 0,3 27 0 0 0,-6-38 134 0 0,0-1-1 0 0,0 1 0 0 0,0 0 1 0 0,0-1-1 0 0,1 1 1 0 0,-1 0-1 0 0,1-1 0 0 0,0 1 1 0 0,-1-1-1 0 0,1 1 1 0 0,0-1-1 0 0,2 4 0 0 0,9 25-847 0 0,9 34-1249 0 0,-8 45-4426 0 0,-13-108 6359 0 0,0 0-1 0 0,0-1 1 0 0,0 1-1 0 0,0-1 1 0 0,1 1-1 0 0,-1 0 1 0 0,1-1-1 0 0,-1 1 1 0 0,1-1-1 0 0,-1 1 1 0 0,1-1-1 0 0,0 0 1 0 0,0 1-1 0 0,0-1 1 0 0,0 0-1 0 0,0 1 1 0 0,2 1-1 0 0,5 8-2704 0 0,-6 3-4092 0 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8336 0 0,'0'6'8481'0'0,"0"25"-6524"0"0,1 12-1233 0 0,0-23-142 0 0,0 0 0 0 0,-2 1 1 0 0,0-1-1 0 0,-1 0 0 0 0,-7 29 0 0 0,1-10-616 0 0,8-38 20 0 0,0 0 0 0 0,0 0 0 0 0,0 0 1 0 0,0 0-1 0 0,0-1 0 0 0,0 1 1 0 0,-1 0-1 0 0,1 0 0 0 0,0 0 0 0 0,-1-1 1 0 0,1 1-1 0 0,0 0 0 0 0,-1 0 0 0 0,1-1 1 0 0,-1 1-1 0 0,1 0 0 0 0,-1 0 0 0 0,1-1 1 0 0,-2 2-1 0 0,-4 11-226 0 0,-8 73-4652 0 0,10-75 3026 0 0,1-7-188 0 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9032 0 0,'0'11'8866'0'0,"0"15"-6633"0"0,9 61 355 0 0,0-12-1698 0 0,-3-3-213 0 0,-4-58-533 0 0,0-1-1 0 0,-1 1 1 0 0,0-1 0 0 0,-1 1-1 0 0,-1-1 1 0 0,0 1-1 0 0,-1 0 1 0 0,0-1-1 0 0,-6 17 1 0 0,3-5 42 0 0,-5 8 16 0 0,7-23 29 0 0,5-25-215 0 0,-2 10-30 0 0,1 0 0 0 0,0 0 1 0 0,0 0-1 0 0,0 0 0 0 0,1 0 1 0 0,0 0-1 0 0,4-9 0 0 0,5-17-64 0 0,29-110 30 0 0,-20 98 96 0 0,-12 13-29 0 0,-7 22-10 0 0,0 1 0 0 0,1-1 1 0 0,0 1-1 0 0,0 0 0 0 0,1-1 0 0 0,0 1 0 0 0,0 0 0 0 0,1 1 1 0 0,0-1-1 0 0,0 1 0 0 0,0-1 0 0 0,11-10 0 0 0,-7 9 43 0 0,-7 7-46 0 0,-1 0 0 0 0,0 1 1 0 0,1-1-1 0 0,0 0 1 0 0,-1 1-1 0 0,1-1 1 0 0,-1 1-1 0 0,1-1 1 0 0,0 1-1 0 0,-1-1 1 0 0,1 1-1 0 0,0-1 0 0 0,0 1 1 0 0,0-1-1 0 0,-1 1 1 0 0,1 0-1 0 0,0 0 1 0 0,0-1-1 0 0,0 1 1 0 0,-1 0-1 0 0,1 0 1 0 0,0 0-1 0 0,0 0 0 0 0,0 0 1 0 0,0 0-1 0 0,0 0 1 0 0,0 0-1 0 0,-1 0 1 0 0,1 0-1 0 0,0 1 1 0 0,0-1-1 0 0,0 0 1 0 0,-1 0-1 0 0,3 2 1 0 0,-1-1 11 0 0,-1 1 1 0 0,1-1-1 0 0,0 1 1 0 0,-1 0-1 0 0,0 0 1 0 0,1 0 0 0 0,-1 0-1 0 0,0 0 1 0 0,0 0-1 0 0,0 0 1 0 0,0 0 0 0 0,0 0-1 0 0,0 0 1 0 0,-1 1-1 0 0,1 2 1 0 0,8 42 33 0 0,-7-33-15 0 0,3 14-16 0 0,-2 0 0 0 0,-1 1-1 0 0,-3 41 1 0 0,0-16-9 0 0,-4-44-40 0 0,4-9 24 0 0,1-1 1 0 0,-1 1-1 0 0,0 0 1 0 0,1 0-1 0 0,-1 0 1 0 0,1 0-1 0 0,-1 0 1 0 0,1-1-1 0 0,0 1 1 0 0,-1 0-1 0 0,1 0 1 0 0,0 0-1 0 0,0 0 1 0 0,-1 0-1 0 0,1 0 1 0 0,0 0-1 0 0,0 0 1 0 0,0 0-1 0 0,0 0 1 0 0,0 0-1 0 0,1 0 1 0 0,-1 0-1 0 0,0 0 1 0 0,0 0-1 0 0,1 0 1 0 0,0 2-1 0 0,17-31-114 0 0,-18 26 117 0 0,0 0 0 0 0,1 0 1 0 0,0 0-1 0 0,-1 0 0 0 0,1-1 1 0 0,0 1-1 0 0,0 0 1 0 0,0 0-1 0 0,0 0 0 0 0,0 0 1 0 0,3-2-1 0 0,12-28 7 0 0,4-4 57 0 0,-16 31-48 0 0,0-1 1 0 0,-1 0-1 0 0,1 1 0 0 0,-1-1 0 0 0,0 0 0 0 0,2-10 1 0 0,-3 11-6 0 0,2-15 10 0 0,1 1 1 0 0,1 0-1 0 0,9-20 1 0 0,-6 27-2 0 0,-8 11-14 0 0,0 0 0 0 0,0-1 0 0 0,0 1-1 0 0,0-1 1 0 0,0 1 0 0 0,0-1 0 0 0,0 0 0 0 0,-1 1-1 0 0,1-1 1 0 0,-1 0 0 0 0,1 1 0 0 0,-1-1-1 0 0,1-3 1 0 0,-1 4 3 0 0,1 0-1 0 0,-1 0 1 0 0,1-1 0 0 0,-1 1-1 0 0,1 0 1 0 0,-1 0 0 0 0,1 0-1 0 0,0 0 1 0 0,0 0 0 0 0,0 0-1 0 0,0 0 1 0 0,-1 0 0 0 0,1 0-1 0 0,0 0 1 0 0,1 0 0 0 0,-1 1-1 0 0,0-1 1 0 0,0 0 0 0 0,0 1-1 0 0,0-1 1 0 0,3 0-1 0 0,10-8 104 0 0,-3-6 7 0 0,-10 13-98 0 0,0 0 1 0 0,0 0 0 0 0,0 0 0 0 0,0 0-1 0 0,1 0 1 0 0,-1 1 0 0 0,1-1 0 0 0,-1 0-1 0 0,1 1 1 0 0,-1 0 0 0 0,1-1 0 0 0,0 1-1 0 0,0 0 1 0 0,0 0 0 0 0,0 0 0 0 0,0 0-1 0 0,0 0 1 0 0,4-1 0 0 0,9-3 83 0 0,-15 4-101 0 0,0 1 0 0 0,1 0 0 0 0,-1-1-1 0 0,0 1 1 0 0,1 0 0 0 0,-1-1 0 0 0,0 1 0 0 0,1 0-1 0 0,-1 0 1 0 0,0 0 0 0 0,1-1 0 0 0,-1 1-1 0 0,1 0 1 0 0,-1 0 0 0 0,0 0 0 0 0,1 0-1 0 0,-1 0 1 0 0,1 0 0 0 0,-1 0 0 0 0,1 0 0 0 0,-1 0-1 0 0,0 0 1 0 0,1 0 0 0 0,-1 0 0 0 0,1 0-1 0 0,-1 0 1 0 0,1 0 0 0 0,-1 0 0 0 0,0 0 0 0 0,1 0-1 0 0,-1 1 1 0 0,1-1 0 0 0,-1 0 0 0 0,0 0-1 0 0,1 0 1 0 0,-1 1 0 0 0,0-1 0 0 0,1 0 0 0 0,-1 1-1 0 0,0-1 1 0 0,1 0 0 0 0,-1 1 0 0 0,0-1-1 0 0,1 1 1 0 0,11 16-13 0 0,-11-15 9 0 0,1-1-1 0 0,-1 0 1 0 0,0 1-1 0 0,0-1 1 0 0,0 1-1 0 0,0-1 1 0 0,0 1 0 0 0,0 0-1 0 0,-1-1 1 0 0,1 1-1 0 0,0 0 1 0 0,-1-1-1 0 0,1 1 1 0 0,-1 0-1 0 0,0 0 1 0 0,1 3-1 0 0,8 33-191 0 0,0 3-480 0 0,0 33-2800 0 0,-10-70 2930 0 0,1 0 1 0 0,0 0-1 0 0,1 0 1 0 0,-1 0-1 0 0,1 0 1 0 0,0 0-1 0 0,0 0 1 0 0,2 6-1 0 0,-2-8 54 0 0,0-1 0 0 0,0 0 0 0 0,0 0-1 0 0,0 0 1 0 0,0 0 0 0 0,0 0 0 0 0,0 0 0 0 0,1 0 0 0 0,-1 0 0 0 0,0 0-1 0 0,0-1 1 0 0,1 1 0 0 0,-1 0 0 0 0,0-1 0 0 0,1 1 0 0 0,-1-1-1 0 0,1 1 1 0 0,-1-1 0 0 0,1 0 0 0 0,-1 0 0 0 0,1 0 0 0 0,-1 0-1 0 0,1 0 1 0 0,1 0 0 0 0,6 0-4624 0 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66 2640 0 0,'0'-17'8361'0'0,"0"-18"-3202"0"0,-5 21 269 0 0,-6 15-3657 0 0,9 0-1728 0 0,1 0 1 0 0,-1 0-1 0 0,1 0 1 0 0,-1 0-1 0 0,1 1 1 0 0,0-1-1 0 0,0 0 0 0 0,-1 1 1 0 0,1-1-1 0 0,0 1 1 0 0,0-1-1 0 0,1 1 1 0 0,-1-1-1 0 0,0 1 0 0 0,-1 3 1 0 0,2-4-14 0 0,0 0 0 0 0,-1 1 0 0 0,1-1 0 0 0,-1 1 0 0 0,0-1 0 0 0,1 0 0 0 0,-1 0 0 0 0,0 1 0 0 0,0-1-1 0 0,0 0 1 0 0,0 0 0 0 0,0 0 0 0 0,0 0 0 0 0,0 0 0 0 0,-2 1 0 0 0,-14 17 228 0 0,11-7-161 0 0,-1-1 0 0 0,-1 0 0 0 0,1 0 0 0 0,-17 16 1 0 0,19-22-82 0 0,0 0 0 0 0,0 1-1 0 0,1 0 1 0 0,0 0 0 0 0,0 0 0 0 0,0 0 0 0 0,-2 8 0 0 0,-19 28 47 0 0,19-34-61 0 0,1 0 0 0 0,0 1-1 0 0,1 0 1 0 0,0 0-1 0 0,0 0 1 0 0,1 0 0 0 0,0 0-1 0 0,0 1 1 0 0,1-1 0 0 0,0 1-1 0 0,1 0 1 0 0,0 15 0 0 0,1-23-9 0 0,0 1 1 0 0,1-1 0 0 0,-1 0-1 0 0,1 0 1 0 0,-1 0 0 0 0,1 0 0 0 0,0 0-1 0 0,0 0 1 0 0,0-1 0 0 0,0 1 0 0 0,0 0-1 0 0,0 0 1 0 0,1 0 0 0 0,-1-1-1 0 0,0 1 1 0 0,1-1 0 0 0,-1 1 0 0 0,1-1-1 0 0,0 0 1 0 0,-1 0 0 0 0,1 1 0 0 0,4 0-1 0 0,36 12-148 0 0,-38-13 114 0 0,86 4-492 0 0,-78-21 459 0 0,-10 14 70 0 0,1-1 9 0 0,0 1 12 0 0,-1 0 0 0 0,1 0 0 0 0,-1 0 1 0 0,1-1-1 0 0,-1 1 0 0 0,0-1 1 0 0,0 0-1 0 0,0 1 0 0 0,0-1 1 0 0,0 0-1 0 0,-1 0 0 0 0,1 0 0 0 0,-1 0 1 0 0,0-1-1 0 0,0 1 0 0 0,0 0 1 0 0,0 0-1 0 0,-1-1 0 0 0,1 1 0 0 0,-1 0 1 0 0,0-1-1 0 0,0 1 0 0 0,0-1 1 0 0,-1-5-1 0 0,1-85 1302 0 0,0 55-531 0 0,0 30-375 0 0,0 11 8 0 0,1 15-700 0 0,1 1-1 0 0,0-1 0 0 0,2 1 1 0 0,0-1-1 0 0,1 0 0 0 0,11 25 1 0 0,-9-20-799 0 0,-7-19 885 0 0,1 0 0 0 0,0-1 0 0 0,0 1 0 0 0,-1-1 0 0 0,2 1 0 0 0,-1 0 0 0 0,0-1 0 0 0,0 0 0 0 0,1 1 0 0 0,-1-1 0 0 0,1 0 0 0 0,0 0 0 0 0,0 0 1 0 0,0 0-1 0 0,3 3 0 0 0,-4-4 29 0 0,0-1-1 0 0,-1 1 1 0 0,1 0 0 0 0,0-1 0 0 0,0 1 0 0 0,0 0 0 0 0,0-1 0 0 0,0 0 0 0 0,0 1 0 0 0,0-1 0 0 0,0 1 0 0 0,0-1-1 0 0,0 0 1 0 0,0 0 0 0 0,0 0 0 0 0,0 1 0 0 0,0-1 0 0 0,0 0 0 0 0,0 0 0 0 0,0 0 0 0 0,0-1 0 0 0,0 1-1 0 0,0 0 1 0 0,0 0 0 0 0,0 0 0 0 0,0-1 0 0 0,0 1 0 0 0,0-1 0 0 0,0 1 0 0 0,-1-1 0 0 0,1 1 0 0 0,0-1-1 0 0,0 1 1 0 0,0-1 0 0 0,0 0 0 0 0,-1 1 0 0 0,1-1 0 0 0,0 0 0 0 0,-1 0 0 0 0,1 1 0 0 0,0-1 0 0 0,-1 0 0 0 0,1 0-1 0 0,-1 0 1 0 0,1-1 0 0 0,16-16-3522 0 0,-4 5 896 0 0,-10-14-2626 0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79 6360 0 0,'-3'-23'6596'0'0,"-9"-18"-2907"0"0,8 27-2020 0 0,7 18 1848 0 0,54 148-1963 0 0,-34-84-1088 0 0,-5-17-34 0 0,-1 1 0 0 0,11 68 0 0 0,-16-74-232 0 0,-9-37-148 0 0,0 1 0 0 0,-1-1 0 0 0,0 1-1 0 0,1 17 1 0 0,-3-17-30 0 0,0 2 59 0 0,0 0 0 0 0,0 1 1 0 0,1-1-1 0 0,1 0 0 0 0,4 20 0 0 0,0-14 75 0 0,-2-1-1 0 0,0 1 1 0 0,-2 0-1 0 0,0 0 1 0 0,0 1 0 0 0,-4 34-1 0 0,2-25-33 0 0,-1 3 99 0 0,-8 55 0 0 0,7-81-208 0 0,0 0 0 0 0,0 0 0 0 0,0-1 0 0 0,-1 1 0 0 0,0 0 0 0 0,0-1 0 0 0,-4 5 0 0 0,-3 6 38 0 0,6-10-62 0 0,0 1 1 0 0,1-1-1 0 0,-2-1 0 0 0,1 1 0 0 0,0 0 0 0 0,-1-1 0 0 0,0 0 1 0 0,0 0-1 0 0,0-1 0 0 0,-1 1 0 0 0,1-1 0 0 0,-1 0 1 0 0,0-1-1 0 0,-6 3 0 0 0,0-1-544 0 0,-1-1 0 0 0,0 0 0 0 0,0-1 0 0 0,0 0 0 0 0,-25 0 0 0 0,34-3 293 0 0,1 1 0 0 0,-1-1-1 0 0,0 0 1 0 0,1-1 0 0 0,-1 1 0 0 0,1 0-1 0 0,0-1 1 0 0,-1 0 0 0 0,1 0-1 0 0,0 0 1 0 0,0 0 0 0 0,0 0 0 0 0,0-1-1 0 0,0 1 1 0 0,1-1 0 0 0,-1 0-1 0 0,1 0 1 0 0,0 0 0 0 0,0 0 0 0 0,-2-3-1 0 0,0 0-574 0 0,0 0 0 0 0,1 0-1 0 0,0 0 1 0 0,1-1 0 0 0,-1 1-1 0 0,1-1 1 0 0,0 1 0 0 0,1-1 0 0 0,-1 0-1 0 0,1-9 1 0 0,1-14-5772 0 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1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5560 0 0,'4'1'8627'0'0,"4"1"-3568"0"0,18 10 214 0 0,-6 15-2454 0 0,-19-26-2755 0 0,0 0 1 0 0,0 0-1 0 0,0 1 1 0 0,0-1-1 0 0,0 0 0 0 0,0 1 1 0 0,0-1-1 0 0,0 1 1 0 0,-1-1-1 0 0,1 1 1 0 0,-1 0-1 0 0,1-1 0 0 0,-1 1 1 0 0,1 0-1 0 0,-1-1 1 0 0,0 1-1 0 0,0 0 1 0 0,0 2-1 0 0,6 22 514 0 0,1-8-213 0 0,0 1-1 0 0,7 32 0 0 0,5 13 126 0 0,-4-20-229 0 0,15 35 73 0 0,-20-57-269 0 0,-2 1 0 0 0,0 0 1 0 0,5 29-1 0 0,4 11 51 0 0,-15-58-108 0 0,0 0 1 0 0,0-1-1 0 0,0 1 0 0 0,1 0 0 0 0,0-1 1 0 0,4 7-1 0 0,-4-8-3 0 0,-1 0-1 0 0,0 0 1 0 0,0 0 0 0 0,0 1 0 0 0,0-1-1 0 0,0 1 1 0 0,-1 0 0 0 0,0-1 0 0 0,0 1-1 0 0,0 0 1 0 0,1 4 0 0 0,13 63 44 0 0,-9-53-49 0 0,-2 0-1 0 0,0 1 1 0 0,1 34 0 0 0,4 130-30 0 0,-9-162-93 0 0,-2 0-1 0 0,0 0 0 0 0,-1 0 0 0 0,-8 25 1 0 0,-1 0-723 0 0,11-40 567 0 0,0 0 0 0 0,-1 0-1 0 0,0 1 1 0 0,0-1 0 0 0,-5 11-1 0 0,0-6-978 0 0,-26 40-2760 0 0,30-48 3213 0 0,1 0 1 0 0,0 0 0 0 0,-1-1 0 0 0,1 1-1 0 0,-1-1 1 0 0,0 1 0 0 0,0-1-1 0 0,0 0 1 0 0,0 0 0 0 0,0 0 0 0 0,0-1-1 0 0,0 1 1 0 0,-6 1 0 0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58.8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1029 1074 8784 0 0,'0'-13'2121'0'0,"1"-26"218"0"0,-1 38-2296 0 0,1-1 0 0 0,-1 1-1 0 0,0-1 1 0 0,1 0 0 0 0,-1 1 0 0 0,1-1 0 0 0,0 1 0 0 0,0-1-1 0 0,-1 1 1 0 0,1 0 0 0 0,0-1 0 0 0,0 1 0 0 0,0 0 0 0 0,0-1 0 0 0,1 1-1 0 0,-1 0 1 0 0,0 0 0 0 0,0 0 0 0 0,1 0 0 0 0,1-1 0 0 0,8-4 306 0 0,0-1 1 0 0,-1 0 0 0 0,14-12 0 0 0,-3 2 132 0 0,-9 11-207 0 0,1 0 0 0 0,0 0 1 0 0,0 2-1 0 0,0 0 0 0 0,1 0 0 0 0,26-3 0 0 0,1 3 479 0 0,46 1 0 0 0,-73 4-610 0 0,-1 0-1 0 0,0 0 0 0 0,0 1 0 0 0,0 1 0 0 0,0 0 0 0 0,0 1 1 0 0,20 9-1 0 0,-31-11-113 0 0,1-1 0 0 0,0 1 1 0 0,-1 0-1 0 0,0 0 0 0 0,1 0 1 0 0,-1 0-1 0 0,0 0 0 0 0,3 5 0 0 0,12 11 132 0 0,-13-16-126 0 0,-1 1-1 0 0,1 1 0 0 0,0-1 1 0 0,-1 0-1 0 0,0 1 1 0 0,0-1-1 0 0,0 1 0 0 0,0 0 1 0 0,2 5-1 0 0,9 13 161 0 0,-8-12-118 0 0,-1 0 0 0 0,0 1-1 0 0,-1 0 1 0 0,0 0 0 0 0,0 0 0 0 0,-1 0 0 0 0,-1 1 0 0 0,0-1 0 0 0,-1 1 0 0 0,1 11 0 0 0,-2 2 94 0 0,0 0 1 0 0,-2 1-1 0 0,-9 43 0 0 0,8-57-125 0 0,-1-1-1 0 0,-1 1 0 0 0,0-1 1 0 0,-1 0-1 0 0,0 0 0 0 0,-8 11 1 0 0,-9 16 99 0 0,8-15-68 0 0,0-1 0 0 0,-2-1 0 0 0,0 0 0 0 0,-2-1 0 0 0,0-1 0 0 0,-23 18 0 0 0,20-17 45 0 0,-6 2 52 0 0,-2 0-1 0 0,-1-2 1 0 0,-37 17-1 0 0,56-30-120 0 0,-5 2 32 0 0,-1 0-1 0 0,0-2 0 0 0,-1 0 1 0 0,1-1-1 0 0,-1-1 0 0 0,0 0 1 0 0,-1-2-1 0 0,1 0 0 0 0,-29 0 1 0 0,45-3-77 0 0,0 0 1 0 0,0-1-1 0 0,-1 1 0 0 0,1 0 1 0 0,0-1-1 0 0,0 0 1 0 0,0 0-1 0 0,0 0 1 0 0,0 0-1 0 0,0-1 1 0 0,0 1-1 0 0,0-1 1 0 0,0 1-1 0 0,0-1 1 0 0,1 0-1 0 0,-1 0 1 0 0,-3-4-1 0 0,-4-20 34 0 0,-8 7-6 0 0,15 17-32 0 0,1-1 0 0 0,-1 1-1 0 0,0-1 1 0 0,1 1 0 0 0,0-1 0 0 0,0 0-1 0 0,0 0 1 0 0,-3-6 0 0 0,4 7-4 0 0,-10-23 43 0 0,1-1 0 0 0,-7-29-1 0 0,15 45-29 0 0,0-1 0 0 0,1 1 0 0 0,0 0 0 0 0,1-1 0 0 0,0 1 0 0 0,1-1-1 0 0,0 1 1 0 0,4-19 0 0 0,1 11-6 0 0,1 1-1 0 0,0 0 1 0 0,1 0-1 0 0,1 1 0 0 0,1 0 1 0 0,0 0-1 0 0,1 1 1 0 0,0 0-1 0 0,1 1 1 0 0,1 1-1 0 0,20-17 1 0 0,5-4 29 0 0,-22 20-10 0 0,0 0 0 0 0,1 0 0 0 0,23-12 0 0 0,-21 15 1 0 0,0 2 0 0 0,1 0 1 0 0,1 1-1 0 0,-1 1 0 0 0,1 1 0 0 0,0 1 1 0 0,1 1-1 0 0,-1 0 0 0 0,1 2 0 0 0,32 0 1 0 0,-34 2-10 0 0,40 2 73 0 0,-56-2-83 0 0,0 1-1 0 0,0 0 1 0 0,-1-1 0 0 0,1 1 0 0 0,0 1-1 0 0,-1-1 1 0 0,1 1 0 0 0,0-1 0 0 0,-1 1 0 0 0,0 0-1 0 0,1 0 1 0 0,3 4 0 0 0,53 62 231 0 0,-56-62-218 0 0,0-1 1 0 0,0 1-1 0 0,-1 0 1 0 0,1 1-1 0 0,-2-1 1 0 0,1 0-1 0 0,0 1 0 0 0,-1 0 1 0 0,-1-1-1 0 0,1 1 1 0 0,0 11-1 0 0,1 15 133 0 0,-2 42 1 0 0,-2-38-83 0 0,0-24-56 0 0,-1 0 0 0 0,-1 0-1 0 0,0 0 1 0 0,-1 0 0 0 0,0-1-1 0 0,-1 1 1 0 0,0-1 0 0 0,-1 0-1 0 0,0-1 1 0 0,-1 1 0 0 0,-9 10 0 0 0,13-18-11 0 0,-21 38 89 0 0,17-29-84 0 0,0 0 1 0 0,-1-1-1 0 0,0 0 1 0 0,-1 0 0 0 0,0-1-1 0 0,-13 11 1 0 0,-49 55 82 0 0,36-47-73 0 0,26-21-11 0 0,-1 0-1 0 0,1-1 1 0 0,-1 0 0 0 0,-1-1-1 0 0,0 0 1 0 0,-17 8-1 0 0,-2-2 12 0 0,24-11-12 0 0,0 1 0 0 0,0-1 1 0 0,0 1-1 0 0,0-2 1 0 0,0 1-1 0 0,0-1 1 0 0,-1 0-1 0 0,1 0 1 0 0,-13 0-1 0 0,13-1-14 0 0,2 0 15 0 0,0 1-1 0 0,0-1 1 0 0,0 0 0 0 0,-1-1 0 0 0,1 1 0 0 0,0-1-1 0 0,0 0 1 0 0,0 1 0 0 0,0-2 0 0 0,0 1 0 0 0,0 0 0 0 0,0-1-1 0 0,-6-4 1 0 0,-19-23 3 0 0,3-1 0 0 0,0-2 0 0 0,2 0 0 0 0,1-2 0 0 0,2 0-1 0 0,2-1 1 0 0,0-2 0 0 0,-17-51 0 0 0,29 68-12 0 0,1-1 0 0 0,0 0-1 0 0,1 0 1 0 0,-2-29 0 0 0,6 41-1 0 0,0-1 1 0 0,1 0-1 0 0,0 1 1 0 0,1-1-1 0 0,-1 0 0 0 0,2 1 1 0 0,0-1-1 0 0,0 1 1 0 0,0 0-1 0 0,1-1 1 0 0,1 1-1 0 0,4-10 0 0 0,25-38 12 0 0,-32 54-9 0 0,1 0-1 0 0,-1 0 0 0 0,1 0 0 0 0,0 1 0 0 0,-1-1 0 0 0,1 0 1 0 0,1 1-1 0 0,-1-1 0 0 0,0 1 0 0 0,0 0 0 0 0,1 0 0 0 0,0 0 0 0 0,-1 0 1 0 0,4-2-1 0 0,4-3 3 0 0,19-27 24 0 0,-27 30-24 0 0,1 0 0 0 0,-1 0 1 0 0,1 0-1 0 0,0 1 0 0 0,0 0 0 0 0,1-1 0 0 0,-1 1 1 0 0,1 0-1 0 0,-1 1 0 0 0,1-1 0 0 0,0 1 0 0 0,0-1 0 0 0,0 1 1 0 0,1 0-1 0 0,-1 1 0 0 0,5-2 0 0 0,15-3-6 0 0,-6 0-21 0 0,1 2 1 0 0,0 0-1 0 0,27-1 0 0 0,-4 3 76 0 0,37 3-5 0 0,-73-1-48 0 0,-1 1 0 0 0,1 1 0 0 0,-1-1 1 0 0,1 1-1 0 0,-1 0 0 0 0,1 0 0 0 0,-1 0 0 0 0,0 1 1 0 0,0 0-1 0 0,0 0 0 0 0,8 7 0 0 0,47 31 45 0 0,-43-14-21 0 0,-2-13-17 0 0,-13-12-7 0 0,1 0-1 0 0,-1 0 0 0 0,0 0 0 0 0,0 0 0 0 0,0 1 0 0 0,-1-1 0 0 0,1 0 0 0 0,0 1 1 0 0,-1 0-1 0 0,0-1 0 0 0,1 1 0 0 0,-1 0 0 0 0,0 0 0 0 0,-1 0 0 0 0,1-1 0 0 0,0 1 1 0 0,-1 0-1 0 0,1 5 0 0 0,4 29 54 0 0,-2 1 1 0 0,-1-1 0 0 0,-2 1-1 0 0,-5 40 1 0 0,3-66-48 0 0,-2 0 1 0 0,0 0-1 0 0,0 0 0 0 0,-1-1 0 0 0,-1 0 0 0 0,0 0 1 0 0,0 0-1 0 0,-1 0 0 0 0,-11 11 0 0 0,-19 35 22 0 0,14-23 9 0 0,-1 0-1 0 0,-2-2 1 0 0,-1-1-1 0 0,-35 31 1 0 0,8-7 42 0 0,30-30-99 0 0,-1-1 0 0 0,-39 28-1 0 0,51-43 25 0 0,0-1-1 0 0,0 0 0 0 0,-1-1 0 0 0,0 0 1 0 0,0-1-1 0 0,0-1 0 0 0,-26 6 0 0 0,-14 4 35 0 0,31-8-17 0 0,0-1 0 0 0,-29 4 0 0 0,46-9-19 0 0,1 0 0 0 0,0-1 0 0 0,-1 0 1 0 0,1 0-1 0 0,0 0 0 0 0,0-1 0 0 0,-1 0 0 0 0,1 0 0 0 0,0 0 0 0 0,0-1 0 0 0,0 1 1 0 0,0-1-1 0 0,0 0 0 0 0,0-1 0 0 0,-6-3 0 0 0,-15-13 26 0 0,1-1-1 0 0,1-1 1 0 0,0-1-1 0 0,-30-38 1 0 0,37 38-25 0 0,1 0 1 0 0,0-1 0 0 0,2 0-1 0 0,1-2 1 0 0,1 1-1 0 0,1-1 1 0 0,1-1 0 0 0,2 0-1 0 0,0-1 1 0 0,-6-40-1 0 0,13 60-5 0 0,-2-22-4 0 0,1-1 0 0 0,2 1 0 0 0,0-1 0 0 0,8-44 0 0 0,-7 69 8 0 0,0 0 1 0 0,1-1-1 0 0,0 1 1 0 0,1 0-1 0 0,-1 0 1 0 0,1 1-1 0 0,0-1 0 0 0,0 0 1 0 0,7-7-1 0 0,4-6 12 0 0,6-12 3 0 0,36-39 0 0 0,-46 58-18 0 0,34-54 32 0 0,-32 54-23 0 0,1 0 0 0 0,0 1 0 0 0,1 0-1 0 0,0 1 1 0 0,23-10 0 0 0,91-35 38 0 0,-93 40-20 0 0,1 3 0 0 0,1 0 0 0 0,59-7 0 0 0,-44 11 5 0 0,73-4 58 0 0,-112 11-85 0 0,0 1 0 0 0,0 0 0 0 0,0 0 0 0 0,0 1 0 0 0,0 1 0 0 0,-1 0 1 0 0,20 8-1 0 0,-9 7 2 0 0,-5-2 6 0 0,-8-9-2 0 0,-3-3-1 0 0,-1 0 1 0 0,0 0-1 0 0,0 0 1 0 0,0 1-1 0 0,-1 0 1 0 0,1 0-1 0 0,-1 0 1 0 0,0 1 0 0 0,-1-1-1 0 0,1 1 1 0 0,-1 1-1 0 0,5 9 1 0 0,-4 4 16 0 0,0 2 1 0 0,-2-1-1 0 0,0 0 1 0 0,-1 1-1 0 0,-2-1 1 0 0,0 1-1 0 0,-4 32 1 0 0,3-41-11 0 0,-1-2-9 0 0,0 0 0 0 0,0-1 0 0 0,-1 1 0 0 0,-1-1 1 0 0,0 0-1 0 0,0 0 0 0 0,-1 0 0 0 0,0-1 0 0 0,-1 1 0 0 0,0-1 0 0 0,0-1 0 0 0,-12 13 0 0 0,8-8-1 0 0,0 1 0 0 0,0 0-1 0 0,1 0 1 0 0,-11 25 0 0 0,12-22-3 0 0,0-1 1 0 0,-2-1 0 0 0,1 1-1 0 0,-2-2 1 0 0,0 0 0 0 0,-14 15-1 0 0,-9 10-8 0 0,-123 129 94 0 0,138-149-70 0 0,8-9-17 0 0,-1 0 0 0 0,-1 0 1 0 0,-25 13-1 0 0,-2 3 11 0 0,24-16-11 0 0,0-1 0 0 0,-1 0 0 0 0,0-2 0 0 0,-1 1-1 0 0,0-2 1 0 0,0-1 0 0 0,-26 5 0 0 0,13-4 13 0 0,-1-2-1 0 0,-1-2 1 0 0,-48-1-1 0 0,74-2-11 0 0,0-1-1 0 0,-1 1 1 0 0,1-1 0 0 0,0 0-1 0 0,0-1 1 0 0,0 0-1 0 0,0 0 1 0 0,1-1-1 0 0,-10-6 1 0 0,-6-2 0 0 0,5 2-11 0 0,0-1 0 0 0,1-1 0 0 0,0 0 0 0 0,1-1 0 0 0,1 0 0 0 0,0-1-1 0 0,1-1 1 0 0,-13-18 0 0 0,8 8-7 0 0,2 0 0 0 0,1-2 1 0 0,1 1-1 0 0,-16-45 0 0 0,24 54 17 0 0,1-1 0 0 0,0 1 0 0 0,2-1 0 0 0,0 0 0 0 0,1-1 0 0 0,0 1 0 0 0,2 0 0 0 0,0 0 0 0 0,1-1 0 0 0,1 1 0 0 0,1 0 0 0 0,0 0 0 0 0,2 0 0 0 0,0 1-1 0 0,0-1 1 0 0,2 1 0 0 0,10-20 0 0 0,-12 27 9 0 0,0 1 0 0 0,1-1 0 0 0,0 1 0 0 0,0 1 0 0 0,1-1 0 0 0,0 1 0 0 0,10-9 0 0 0,15-17 44 0 0,-1 1-29 0 0,1 1 1 0 0,3 1-1 0 0,0 2 0 0 0,1 2 0 0 0,56-32 0 0 0,-48 37-39 0 0,62-22 0 0 0,-41 31 44 0 0,-27 6-8 0 0,88-18 49 0 0,-110 22-77 0 0,0 2 0 0 0,0 0 0 0 0,0 1-1 0 0,-1 1 1 0 0,29 4 0 0 0,-41-4 4 0 0,0 0-1 0 0,1 0 1 0 0,-1 0-1 0 0,0 0 1 0 0,0 1-1 0 0,0-1 1 0 0,0 1-1 0 0,0 0 1 0 0,0 0 0 0 0,0 0-1 0 0,-1 0 1 0 0,1 0-1 0 0,-1 1 1 0 0,1-1-1 0 0,-1 1 1 0 0,3 4-1 0 0,11 11 4 0 0,-3-6 2 0 0,-10-11-4 0 0,-1 1 0 0 0,0 0 0 0 0,0 0-1 0 0,0 0 1 0 0,0 0 0 0 0,0 0-1 0 0,0 0 1 0 0,-1 1 0 0 0,1-1-1 0 0,-1 0 1 0 0,1 1 0 0 0,-1-1-1 0 0,0 1 1 0 0,1 4 0 0 0,16 33 10 0 0,-15-37-10 0 0,-1 1 0 0 0,0 0 0 0 0,0-1 0 0 0,0 1 0 0 0,-1 0 0 0 0,0 0 0 0 0,1 0 0 0 0,-1 1 0 0 0,-1-1 0 0 0,1 0 0 0 0,0 0 0 0 0,-1 5 0 0 0,2 51 11 0 0,0-41-2 0 0,-1 0 0 0 0,-1 1 0 0 0,0-1 0 0 0,-2 0 0 0 0,0 0-1 0 0,-1 0 1 0 0,0 0 0 0 0,-12 30 0 0 0,-20 36 1 0 0,21-48-12 0 0,-2 0 0 0 0,-36 61 0 0 0,-19 16 3 0 0,48-73 21 0 0,-2-1 0 0 0,-1-2 0 0 0,-2-1 0 0 0,-43 45 0 0 0,10-20-21 0 0,-53 47 10 0 0,111-106-11 0 0,-1 0 0 0 0,1-1 1 0 0,-1 0-1 0 0,0 1 0 0 0,0-1 0 0 0,0-1 1 0 0,0 1-1 0 0,0-1 0 0 0,0 1 1 0 0,0-1-1 0 0,-6 0 0 0 0,-24 10 16 0 0,27-7-8 0 0,-1-1 0 0 0,1 0 0 0 0,-1 0 0 0 0,0 0-1 0 0,0-1 1 0 0,0 0 0 0 0,-12 0 0 0 0,16-1-10 0 0,0-1-1 0 0,0 0 1 0 0,-1 0-1 0 0,1 0 0 0 0,0 0 1 0 0,0-1-1 0 0,0 1 1 0 0,0-1-1 0 0,0 0 1 0 0,0-1-1 0 0,0 1 0 0 0,0-1 1 0 0,0 0-1 0 0,-6-4 1 0 0,-13-18 6 0 0,-7 5 8 0 0,10-18-15 0 0,-68-86-46 0 0,65 82 40 0 0,1-2-1 0 0,3-1 1 0 0,-26-85 0 0 0,37 97 4 0 0,1 0 0 0 0,2-1 0 0 0,1 0 0 0 0,2 0 0 0 0,1 0-1 0 0,5-51 1 0 0,-1 62 5 0 0,2 1 0 0 0,0-1-1 0 0,2 1 1 0 0,0 0-1 0 0,1 1 1 0 0,1 0 0 0 0,22-34-1 0 0,-4 11 43 0 0,3 2 0 0 0,46-51 0 0 0,-53 70 1 0 0,45-37 0 0 0,-12 13-7 0 0,-45 36-30 0 0,0 2 0 0 0,1-1 0 0 0,0 1-1 0 0,0 1 1 0 0,1 0 0 0 0,17-6 0 0 0,18-9 9 0 0,-23 8-8 0 0,-18 9-7 0 0,0 0 1 0 0,1 1-1 0 0,0 0 1 0 0,0 1 0 0 0,0 0-1 0 0,16-4 1 0 0,34-6-16 0 0,81-12 5 0 0,-127 23 15 0 0,1 1-1 0 0,0 1 0 0 0,0 0 1 0 0,0 1-1 0 0,0 0 1 0 0,0 1-1 0 0,-1 0 1 0 0,18 6-1 0 0,-12 2 0 0 0,-2 1 0 0 0,1 0 0 0 0,-1 1 0 0 0,-1 0 0 0 0,20 21 0 0 0,-33-30-6 0 0,1 0 0 0 0,-1 0 0 0 0,0 0 0 0 0,0 0 0 0 0,0 0 0 0 0,0 1 0 0 0,0-1 0 0 0,-1 1 0 0 0,0-1 1 0 0,0 1-1 0 0,1-1 0 0 0,-2 1 0 0 0,2 6 0 0 0,6 19-8 0 0,2-2 11 0 0,-2 0 0 0 0,0 0 0 0 0,-1 1 0 0 0,-2 0 0 0 0,2 31 0 0 0,-3 144 10 0 0,-5-127-14 0 0,0-49 6 0 0,-2 1 1 0 0,-1-1-1 0 0,-1 0 0 0 0,-1 0 1 0 0,-2 0-1 0 0,0-1 1 0 0,-2 0-1 0 0,-14 27 1 0 0,10-13 4 0 0,-13 26 3 0 0,12-40-20 0 0,-26 53-3 0 0,20-38 26 0 0,-2 0 0 0 0,-2-1 0 0 0,-2-2 1 0 0,-34 38-1 0 0,36-44-29 0 0,13-17 12 0 0,4-4 2 0 0,0 0 0 0 0,-2 0 0 0 0,1-1-1 0 0,-1 0 1 0 0,-1 0 0 0 0,-14 9 0 0 0,-40 24 13 0 0,57-39-14 0 0,0 0 0 0 0,0 0-1 0 0,0-1 1 0 0,-1 0 0 0 0,1 0-1 0 0,-1-1 1 0 0,0 0 0 0 0,-11 0-1 0 0,1 2 1 0 0,-55 3-27 0 0,69-7 25 0 0,-1 0 0 0 0,0 0 0 0 0,1 0 0 0 0,-1-1 0 0 0,0 0 0 0 0,1 0 0 0 0,-1 0 0 0 0,1-1 0 0 0,-1 0 0 0 0,1 0 0 0 0,-9-5 0 0 0,-16-19-17 0 0,0-2 0 0 0,2-1 0 0 0,2-1 0 0 0,0-1 0 0 0,2-1 0 0 0,2-2 0 0 0,0 0 0 0 0,3-1 0 0 0,1-1 0 0 0,1-1 0 0 0,-18-61 0 0 0,23 44 16 0 0,1-2 1 0 0,-3-66-1 0 0,13 108 1 0 0,1 0-1 0 0,1 0 1 0 0,0 0-1 0 0,1 0 1 0 0,0 0-1 0 0,1 0 1 0 0,1 0 0 0 0,9-22-1 0 0,5-4-1 0 0,33-55 0 0 0,-35 67 14 0 0,5-4 33 0 0,1 1-1 0 0,2 1 0 0 0,1 2 0 0 0,39-37 0 0 0,-39 40-25 0 0,-8 9-9 0 0,1 1 0 0 0,1 1 1 0 0,0 0-1 0 0,1 2 0 0 0,0 0 0 0 0,42-18 1 0 0,-6 9 30 0 0,87-20 1 0 0,-122 36-41 0 0,1 2 1 0 0,-1 0 0 0 0,1 1-1 0 0,0 1 1 0 0,0 1 0 0 0,0 1-1 0 0,23 3 1 0 0,-39-2 4 0 0,0 0-1 0 0,0 1 1 0 0,0-1 0 0 0,0 1-1 0 0,-1 0 1 0 0,1 1 0 0 0,-1-1-1 0 0,1 1 1 0 0,-1 0 0 0 0,-1 1-1 0 0,1-1 1 0 0,6 8 0 0 0,-3-4 2 0 0,4 4 1 0 0,-8-9-5 0 0,-1 0 0 0 0,0 1 0 0 0,0-1 0 0 0,0 1-1 0 0,0-1 1 0 0,-1 1 0 0 0,1 0 0 0 0,-1 0 0 0 0,0 0-1 0 0,0 0 1 0 0,1 5 0 0 0,6 14 2 0 0,-1 0-1 0 0,0 1 1 0 0,-2 0 0 0 0,-1 0-1 0 0,-1 0 1 0 0,-1 1 0 0 0,-2-1-1 0 0,0 1 1 0 0,-1-1 0 0 0,-1 1-1 0 0,-2-1 1 0 0,-5 25 0 0 0,6-42-3 0 0,-1 0 0 0 0,1-1 1 0 0,-2 0-1 0 0,1 1 1 0 0,-5 6-1 0 0,-9 16 8 0 0,5-5-12 0 0,-1-1-1 0 0,-32 42 1 0 0,9-14 1 0 0,11-18 3 0 0,-2-2 0 0 0,-2 0 0 0 0,-1-2 0 0 0,-38 30 0 0 0,47-43 11 0 0,-2-1 0 0 0,-35 18-1 0 0,37-22-3 0 0,-8 3-17 0 0,-1-1-1 0 0,0-2 1 0 0,-57 14 0 0 0,71-22 6 0 0,0 0 1 0 0,0-1-1 0 0,0-1 1 0 0,0-1-1 0 0,0 0 1 0 0,0-1-1 0 0,-1-1 1 0 0,1-1-1 0 0,-19-5 1 0 0,19 2-14 0 0,1 0 0 0 0,0-2 0 0 0,1 1 1 0 0,0-2-1 0 0,0 0 0 0 0,-16-14 0 0 0,-37-23-6 0 0,54 37 19 0 0,0 0 0 0 0,1-1-1 0 0,0-1 1 0 0,0 0 0 0 0,1 0 0 0 0,1-1 0 0 0,0 0 0 0 0,1-1 0 0 0,-10-15 0 0 0,3 4 2 0 0,-8-34 5 0 0,16 42-6 0 0,1 0 1 0 0,1-1-1 0 0,1 0 1 0 0,0 0-1 0 0,1 0 1 0 0,1 0-1 0 0,1-1 1 0 0,0 1 0 0 0,2-1-1 0 0,-1 1 1 0 0,2-1-1 0 0,4-24 1 0 0,-4 38 2 0 0,0 0 1 0 0,0 0-1 0 0,1 0 1 0 0,-1 0-1 0 0,1 0 1 0 0,0 0-1 0 0,0 0 1 0 0,0 1-1 0 0,6-8 1 0 0,4-7 7 0 0,0-6-8 0 0,2 1 0 0 0,1 0-1 0 0,1 1 1 0 0,1 1 0 0 0,26-26 0 0 0,107-90 105 0 0,-104 110-16 0 0,-10 9-47 0 0,-7 0-25 0 0,-15 8-15 0 0,1 0 1 0 0,1 2 0 0 0,0-1 0 0 0,0 2-1 0 0,0 0 1 0 0,1 1 0 0 0,25-5-1 0 0,26-5 6 0 0,-48 11-8 0 0,1 0 0 0 0,-1 1-1 0 0,39-2 1 0 0,-42 5-2 0 0,0 0 1 0 0,1 2-1 0 0,-1 0 1 0 0,0 1-1 0 0,0 1 0 0 0,0 0 1 0 0,-1 1-1 0 0,1 1 1 0 0,22 10-1 0 0,-33-11 1 0 0,-1 0 1 0 0,0 0-1 0 0,0 0 1 0 0,0 1-1 0 0,-1-1 0 0 0,0 1 1 0 0,0 0-1 0 0,0 0 1 0 0,0 1-1 0 0,-1-1 1 0 0,4 8-1 0 0,27 73-11 0 0,-27-64 10 0 0,-3-5 5 0 0,-1 0 1 0 0,0 0 0 0 0,-2 0 0 0 0,0 0-1 0 0,-1 0 1 0 0,0 0 0 0 0,-2 1 0 0 0,0-1-1 0 0,-6 24 1 0 0,3-26-4 0 0,-2 1 0 0 0,1-1 0 0 0,-2 0 0 0 0,0-1 0 0 0,-16 21 0 0 0,2-1 0 0 0,10-14 0 0 0,-1-2 0 0 0,0 0 0 0 0,-31 32 0 0 0,29-35-1 0 0,3 0-2 0 0,-1-1 0 0 0,-1-1 0 0 0,0 0 0 0 0,-18 11 0 0 0,-10 6-3 0 0,36-24 6 0 0,-1-1 0 0 0,1-1 0 0 0,-1 1 0 0 0,0-1 0 0 0,0 0 0 0 0,-1 0-1 0 0,-10 3 1 0 0,-4 2-5 0 0,-1-1 0 0 0,1-1 0 0 0,-1-2 0 0 0,0 0-1 0 0,-1-1 1 0 0,1-1 0 0 0,0-1 0 0 0,-47-3 0 0 0,60-1-8 0 0,0-1 0 0 0,0 0 1 0 0,0-1-1 0 0,1 0 0 0 0,-1 0 1 0 0,1-1-1 0 0,0-1 0 0 0,-13-9 1 0 0,-9-5-24 0 0,13 9 32 0 0,1-2 0 0 0,1 1 0 0 0,0-2 0 0 0,0 0 0 0 0,1-1 0 0 0,1-1 0 0 0,1 0 0 0 0,0 0 0 0 0,-16-30 0 0 0,8 7 3 0 0,2 0-1 0 0,1-2 1 0 0,-19-66 0 0 0,34 96-4 0 0,1-1 0 0 0,0 0 1 0 0,0 1-1 0 0,1-1 0 0 0,1 0 0 0 0,0 0 0 0 0,0 1 1 0 0,1-1-1 0 0,1 0 0 0 0,0 1 0 0 0,1-1 0 0 0,0 1 1 0 0,0-1-1 0 0,2 1 0 0 0,-1 0 0 0 0,1 1 0 0 0,1-1 1 0 0,0 1-1 0 0,11-15 0 0 0,25-37-26 0 0,-28 40 19 0 0,2 0-1 0 0,0 1 1 0 0,21-21 0 0 0,7-1 33 0 0,59-43 0 0 0,-79 69 0 0 0,0 0 0 0 0,1 2 0 0 0,1 1 0 0 0,45-18 0 0 0,16-2 1 0 0,-60 22-13 0 0,0 1 0 0 0,1 1 0 0 0,1 1 1 0 0,-1 2-1 0 0,48-6 0 0 0,-1 6-6 0 0,80-4 17 0 0,-138 12-17 0 0,1 0 0 0 0,-1 1-1 0 0,0 0 1 0 0,0 1 0 0 0,0 2 0 0 0,32 11 0 0 0,-12 0-16 0 0,-1 1 0 0 0,65 43 0 0 0,-86-49 17 0 0,-1 0 0 0 0,0 1 0 0 0,0 1 0 0 0,-1 0 0 0 0,-1 1 0 0 0,0 1 0 0 0,-1-1 0 0 0,16 29 0 0 0,-19-29-9 0 0,-4-8 3 0 0,-1 0-1 0 0,0 0 1 0 0,0 0 0 0 0,0 0-1 0 0,-1 1 1 0 0,0-1-1 0 0,2 9 1 0 0,4 39 1 0 0,-4-33-1 0 0,-1 0-1 0 0,1 32 1 0 0,-3 0 15 0 0,1-33-5 0 0,-1 0-1 0 0,-1 0 1 0 0,-1 0 0 0 0,-1 0 0 0 0,0 0-1 0 0,-2 0 1 0 0,0-1 0 0 0,-9 24 0 0 0,10-35-13 0 0,-6 13 2 0 0,-1 1 0 0 0,-1-1 1 0 0,-26 36-1 0 0,-36 46-1 0 0,54-73 14 0 0,-1-1-1 0 0,-30 32 0 0 0,39-49-10 0 0,0-1 1 0 0,0-1 0 0 0,-1 0-1 0 0,-1 0 1 0 0,1-1-1 0 0,-29 14 1 0 0,3-5 4 0 0,31-14-3 0 0,-1 0-1 0 0,0 0 1 0 0,0-1 0 0 0,0 0-1 0 0,0-1 1 0 0,0 1 0 0 0,0-2-1 0 0,-1 1 1 0 0,-14 0 0 0 0,17-3 1 0 0,1 1 0 0 0,0-2 0 0 0,-1 1 0 0 0,1 0 0 0 0,0-1 1 0 0,0 0-1 0 0,0 0 0 0 0,0-1 0 0 0,1 1 0 0 0,-1-1 0 0 0,0 0 1 0 0,1 0-1 0 0,0-1 0 0 0,0 1 0 0 0,0-1 0 0 0,-5-6 0 0 0,-9-11 8 0 0,-30-46 0 0 0,24 33-32 0 0,9 10 28 0 0,0 1-1 0 0,1-2 0 0 0,2 0 1 0 0,0-1-1 0 0,2 0 0 0 0,1 0 0 0 0,-12-55 1 0 0,11 22-36 0 0,3 0-1 0 0,0-98 1 0 0,8 143 26 0 0,-1 1 0 0 0,2 0 0 0 0,0-1 0 0 0,0 1 0 0 0,2 0 0 0 0,-1 0 0 0 0,2 0 0 0 0,-1 1 0 0 0,2 0 0 0 0,0-1 0 0 0,0 2 0 0 0,1-1 0 0 0,10-12 0 0 0,-6 7-1 0 0,23-37 5 0 0,3 2 0 0 0,2 1 0 0 0,2 2 0 0 0,2 2 0 0 0,2 2 0 0 0,2 2 0 0 0,59-42 0 0 0,-72 65-2 0 0,0 2 0 0 0,2 1 1 0 0,0 1-1 0 0,43-11 0 0 0,-34 11 0 0 0,-3 4 45 0 0,78-12 0 0 0,-39 9-6 0 0,-43 8-36 0 0,0 2 0 0 0,0 1-1 0 0,0 2 1 0 0,0 1 0 0 0,1 2 0 0 0,66 12-1 0 0,-80-7-13 0 0,0 2 0 0 0,0 1-1 0 0,37 18 1 0 0,-38-15 10 0 0,-12-6-1 0 0,-1 0 0 0 0,-1 1-1 0 0,1 1 1 0 0,14 14-1 0 0,18 12-5 0 0,-32-26 8 0 0,-1 1-1 0 0,0 0 0 0 0,0 0 1 0 0,-1 1-1 0 0,-1 0 0 0 0,0 1 1 0 0,0 0-1 0 0,-1 0 0 0 0,9 18 1 0 0,14 21 31 0 0,-22-37-24 0 0,0 1 0 0 0,-1 0 0 0 0,-1 0 0 0 0,0 0-1 0 0,-1 1 1 0 0,0 0 0 0 0,3 24 0 0 0,-3 0 1 0 0,1 79 0 0 0,-6-110-10 0 0,0-2 0 0 0,0 1 0 0 0,0 0-1 0 0,0-1 1 0 0,0 1 0 0 0,-1-1 0 0 0,-1 1-1 0 0,1-1 1 0 0,-1 1 0 0 0,0-1 0 0 0,0 0-1 0 0,-1 0 1 0 0,-4 9 0 0 0,-96 145 39 0 0,87-141-20 0 0,-1-1 0 0 0,-1-1 0 0 0,0-1 0 0 0,-2 0 0 0 0,-41 25 0 0 0,26-17-4 0 0,22-17-17 0 0,0-1-1 0 0,-1 1 1 0 0,1-2-1 0 0,-1 0 1 0 0,0-1-1 0 0,-22 4 1 0 0,-1 2 0 0 0,-4 0 5 0 0,-1-1-1 0 0,1-2 0 0 0,-1-2 1 0 0,-1-2-1 0 0,1-1 0 0 0,0-3 1 0 0,-68-9-1 0 0,77 2-3 0 0,1-2 0 0 0,0-1-1 0 0,1-1 1 0 0,0-2 0 0 0,1-1 0 0 0,-47-32-1 0 0,26 17 14 0 0,35 20-9 0 0,1-1 1 0 0,0-1-1 0 0,1 0 1 0 0,0 0-1 0 0,1-2 0 0 0,0 1 1 0 0,1-2-1 0 0,1 0 1 0 0,0 0-1 0 0,1-1 1 0 0,1 0-1 0 0,1-1 1 0 0,0 0-1 0 0,-11-34 1 0 0,13 24-4 0 0,-2-5-33 0 0,-6-64 0 0 0,13 86 33 0 0,1 0-1 0 0,0 0 0 0 0,1 0 0 0 0,0 0 0 0 0,0 0 0 0 0,1 0 0 0 0,1 0 1 0 0,-1 0-1 0 0,2 0 0 0 0,7-15 0 0 0,-1 6 6 0 0,1 0 0 0 0,1 1 0 0 0,0 0 0 0 0,1 1-1 0 0,24-23 1 0 0,45-40-6 0 0,-45 42 2 0 0,2 2 1 0 0,53-38-1 0 0,-50 43 14 0 0,2 3 1 0 0,1 1-1 0 0,83-34 0 0 0,106-13 20 0 0,-192 64-34 0 0,1 2 0 0 0,0 2 0 0 0,74-2 0 0 0,-48 7 11 0 0,94 4 51 0 0,-145 1-43 0 0,1 2 1 0 0,-1 0-1 0 0,0 0 1 0 0,-1 2-1 0 0,1 0 1 0 0,-2 1-1 0 0,20 14 1 0 0,-28-18-16 0 0,3 2-1 0 0,0 1 0 0 0,0 1 0 0 0,-1 0 0 0 0,0 1 0 0 0,-1 0 0 0 0,0 0 0 0 0,-1 1 0 0 0,12 18 0 0 0,10 12 0 0 0,-26-35 0 0 0,7 7 0 0 0,-1 0 0 0 0,-1 0 0 0 0,0 1 0 0 0,0 1 0 0 0,-2-1 0 0 0,0 1 0 0 0,6 18 0 0 0,-1 16 0 0 0,-2-16 0 0 0,-2 0 0 0 0,-1 0 0 0 0,-1 1 0 0 0,-3-1 0 0 0,0 1 0 0 0,-4 55 0 0 0,-2-65 0 0 0,-1 1 0 0 0,-1 0 0 0 0,-1-1 0 0 0,-2 0 0 0 0,0-1 0 0 0,-1 0 0 0 0,-24 42 0 0 0,18-37 0 0 0,7-14 0 0 0,0 1 0 0 0,-1-1 0 0 0,0-1 0 0 0,-17 18 0 0 0,-23 26 0 0 0,35-40 0 0 0,0-1 0 0 0,0 0 0 0 0,-25 20 0 0 0,9-13 0 0 0,19-13 0 0 0,0-1 0 0 0,-1-1 0 0 0,0 0 0 0 0,-17 8 0 0 0,-8 2 0 0 0,-2-3 0 0 0,-68 20 0 0 0,87-30 0 0 0,0-2 0 0 0,-1 0 0 0 0,1-1 0 0 0,-1 0 0 0 0,1-2 0 0 0,-1-1 0 0 0,-37-5 0 0 0,42 2 0 0 0,0-1 0 0 0,1 0 0 0 0,0-1 0 0 0,0 0 0 0 0,0-1 0 0 0,1-1 0 0 0,0 0 0 0 0,-13-12 0 0 0,-4-4 0 0 0,1-2 0 0 0,-31-36 0 0 0,39 36 0 0 0,-32-48 0 0 0,26 33 0 0 0,22 33 0 0 0,2-1 0 0 0,-1 0 0 0 0,1 0 0 0 0,1 0 0 0 0,-1 0 0 0 0,2 0 0 0 0,-4-19 0 0 0,-8-25 0 0 0,7 30 0 0 0,0-1 0 0 0,2 1 0 0 0,1-2 0 0 0,0 1 0 0 0,2 0 0 0 0,1-1 0 0 0,3-38 0 0 0,1 50 0 0 0,0 1 0 0 0,0 0 0 0 0,1 0 0 0 0,1 0-1 0 0,0 1 1 0 0,1-1 0 0 0,13-19 0 0 0,-6 9-3 0 0,7-11 3 0 0,1 0 0 0 0,2 2 0 0 0,2 1-1 0 0,0 1 1 0 0,2 1 0 0 0,1 1 0 0 0,33-24 0 0 0,8 2 2 0 0,1 2-1 0 0,90-42 1 0 0,-129 74-2 0 0,2 3 0 0 0,63-17 0 0 0,-40 13 0 0 0,84-14 0 0 0,-116 23 0 0 0,-9 3 0 0 0,0-1 0 0 0,0 2 0 0 0,0 0 0 0 0,0 1 0 0 0,17 0 0 0 0,39 0 0 0 0,-25 1 0 0 0,0 1 0 0 0,52 8 0 0 0,-78-3 0 0 0,-1 0 0 0 0,0 2 0 0 0,0 1 0 0 0,-1 0 0 0 0,0 1 0 0 0,-1 1 0 0 0,0 1 0 0 0,0 0 0 0 0,-1 1 0 0 0,23 22 0 0 0,-25-18 0 0 0,0 0 0 0 0,19 29 0 0 0,-5-6 0 0 0,-23-31 0 0 0,-1-4 0 0 0,-1 0 0 0 0,0 0 0 0 0,0 0 0 0 0,-1 1 0 0 0,1-1 0 0 0,-1 1 0 0 0,0 0 0 0 0,-1 0 0 0 0,1-1 0 0 0,1 11 0 0 0,-1-7 0 0 0,0 0 0 0 0,1 0 0 0 0,0 0 0 0 0,6 12 0 0 0,-5-14 0 0 0,-1 1 0 0 0,0 0 0 0 0,0 0 0 0 0,-1 0 0 0 0,0 0 0 0 0,2 12 0 0 0,-4-17 0 0 0,16 230 0 0 0,-16-212 0 0 0,1 4 0 0 0,-1-1 0 0 0,-1 1 0 0 0,-2-1 0 0 0,0 1 0 0 0,-8 27 0 0 0,-5 21 0 0 0,14-55 0 0 0,-1-1 0 0 0,-1 0 0 0 0,-1 0 0 0 0,0 0 0 0 0,-11 22 0 0 0,-46 102 0 0 0,30-56 0 0 0,-46 29 0 0 0,65-91 0 0 0,9-16 0 0 0,1 0 0 0 0,-1 0 0 0 0,0 0 0 0 0,-1 0 0 0 0,1-1 0 0 0,-7 6 0 0 0,-9 7 0 0 0,8-6 0 0 0,-2-1 0 0 0,0 0 0 0 0,-23 15 0 0 0,12-12 0 0 0,0 0 0 0 0,0-2 0 0 0,-54 18 0 0 0,71-27 0 0 0,0 0 0 0 0,-1-1 0 0 0,1-1 0 0 0,-1 1 0 0 0,0-1 0 0 0,1-1 0 0 0,-1 0 0 0 0,0 0 0 0 0,1-1 0 0 0,-1 0 0 0 0,0 0 0 0 0,1-1 0 0 0,0 0 0 0 0,-1 0 0 0 0,1-1 0 0 0,0 0 0 0 0,-14-8 0 0 0,-2-7-9 0 0,0-1 0 0 0,1-1 0 0 0,0-1 0 0 0,2-1 1 0 0,1-1-1 0 0,1-1 0 0 0,0-1 0 0 0,2 0 0 0 0,1-1 0 0 0,1-1 0 0 0,-14-37 0 0 0,7 15 11 0 0,14 33-3 0 0,1 0-1 0 0,0-1 0 0 0,1 0 1 0 0,1 0-1 0 0,-6-35 0 0 0,-4-38-43 0 0,-1-21 5 0 0,15 100 33 0 0,1-1 0 0 0,0 0 1 0 0,1 1-1 0 0,0-1 1 0 0,1 1-1 0 0,1 0 0 0 0,5-18 1 0 0,12-14 20 0 0,2 1 0 0 0,2 1 0 0 0,49-64 0 0 0,-44 68-2 0 0,2 1 0 0 0,1 1 1 0 0,1 2-1 0 0,2 1 0 0 0,1 2 1 0 0,2 2-1 0 0,0 1 0 0 0,2 2 1 0 0,1 1-1 0 0,1 3 0 0 0,1 1 1 0 0,0 2-1 0 0,2 2 0 0 0,0 2 1 0 0,54-10-1 0 0,-83 21-12 0 0,49-10 0 0 0,87-5 0 0 0,-134 17 0 0 0,1 0 0 0 0,-1 2 0 0 0,1 0 0 0 0,-1 1 0 0 0,1 1 0 0 0,-1 1 0 0 0,0 0 0 0 0,0 1 0 0 0,28 13 0 0 0,-34-13 0 0 0,-1 1 0 0 0,1 0 0 0 0,-1 0 0 0 0,-1 1 0 0 0,1 1 0 0 0,-1 0 0 0 0,0 0 0 0 0,-1 1 0 0 0,0 0 0 0 0,14 19 0 0 0,9 11 0 0 0,-25-32 0 0 0,-1 1 0 0 0,0-1 0 0 0,0 1 0 0 0,9 17 0 0 0,14 26 0 0 0,-15-29 0 0 0,-1 1 0 0 0,-1 0 0 0 0,-1 1 0 0 0,-2 0 0 0 0,12 41 0 0 0,-19-57 0 0 0,1 1 0 0 0,0-1 0 0 0,0 1 0 0 0,1-1 0 0 0,6 10 0 0 0,-6-11 0 0 0,-1 0 0 0 0,1 0 0 0 0,-1 0 0 0 0,0 1 0 0 0,-1-1 0 0 0,0 1 0 0 0,3 13 0 0 0,-3 4 0 0 0,1 15 0 0 0,2-1 0 0 0,2 1 0 0 0,12 38 0 0 0,-11-42 0 0 0,-1 1 0 0 0,-2 0 0 0 0,-1 0 0 0 0,-3 1 0 0 0,-4 64 0 0 0,1-15 0 0 0,1-66 0 0 0,-1 0 0 0 0,-1 0 0 0 0,-10 36 0 0 0,1-8 0 0 0,12-48 0 0 0,-3 15 0 0 0,0 0 0 0 0,-1 0 0 0 0,0-1 0 0 0,-2 1 0 0 0,0-1 0 0 0,0 0 0 0 0,-15 23 0 0 0,-51 33 0 0 0,63-56 1 0 0,9-14-1 0 0,-1 1-1 0 0,1-1 1 0 0,-1 1 0 0 0,0-1 0 0 0,1 1-1 0 0,-1-1 1 0 0,0 0 0 0 0,0 1 0 0 0,0-1-1 0 0,0 0 1 0 0,0 0 0 0 0,0 1 0 0 0,0-1-1 0 0,-1 0 1 0 0,1 0 0 0 0,0-1 0 0 0,-1 1-1 0 0,1 0 1 0 0,-3 1 0 0 0,-12 5-7 0 0,-1 0 0 0 0,1-1 0 0 0,-1-1 1 0 0,-1-1-1 0 0,1 0 0 0 0,-1-1 0 0 0,-33 1 0 0 0,33-4-7 0 0,10 1 11 0 0,1-1 1 0 0,-1 0-1 0 0,0 0 1 0 0,0-1-1 0 0,1 0 1 0 0,-1 0-1 0 0,1-1 0 0 0,-1 0 1 0 0,-9-5-1 0 0,15 7 3 0 0,-12-7-6 0 0,0 0-1 0 0,0 0 1 0 0,1-1-1 0 0,0-1 1 0 0,0 0 0 0 0,-15-15-1 0 0,1-5 3 0 0,0-2 0 0 0,3-1 0 0 0,0-1 0 0 0,2-1 1 0 0,2-1-1 0 0,1-1 0 0 0,2-1 0 0 0,1 0 0 0 0,2-1 0 0 0,-15-66 0 0 0,17 47-6 0 0,1 8-42 0 0,-4-66 0 0 0,13 102 41 0 0,2 0-1 0 0,0 0 0 0 0,1-1 1 0 0,0 1-1 0 0,1 0 0 0 0,0 0 0 0 0,1 0 1 0 0,0 1-1 0 0,1-1 0 0 0,6-12 1 0 0,13-14 27 0 0,1 0 1 0 0,2 2 0 0 0,1 1-1 0 0,2 1 1 0 0,2 1 0 0 0,0 2-1 0 0,55-42 1 0 0,-70 60-9 0 0,1 1 0 0 0,0 1 0 0 0,1 1 0 0 0,0 1 0 0 0,1 0 0 0 0,0 1 0 0 0,30-9 0 0 0,-37 14-4 0 0,32-11 16 0 0,0 2 0 0 0,1 2 1 0 0,0 2-1 0 0,1 2 0 0 0,52-1 0 0 0,-73 8-11 0 0,-3-1 2 0 0,1 0 0 0 0,0 2 0 0 0,0 0 0 0 0,0 2-1 0 0,-1 1 1 0 0,1 0 0 0 0,-1 2 0 0 0,33 12 0 0 0,4 9-11 0 0,-38-19 0 0 0,1 2 0 0 0,-2 0 0 0 0,1 1 0 0 0,-1 1 0 0 0,-1 1 0 0 0,19 17 0 0 0,36 32 0 0 0,-57-50 0 0 0,0 1 0 0 0,-1 1 0 0 0,0 1 0 0 0,-1 0 0 0 0,-1 1 0 0 0,0 0 0 0 0,14 23 0 0 0,-17-17 0 0 0,-1-5 0 0 0,-1 1 0 0 0,9 26 0 0 0,9 15 0 0 0,-20-47 0 0 0,-1 1 0 0 0,-1 0 0 0 0,8 22 0 0 0,-5 5 0 0 0,-1 0 0 0 0,-1 0 0 0 0,-1 60 0 0 0,-5-78 0 0 0,-2 0 0 0 0,-1 0 0 0 0,-1-1 0 0 0,-1 1 0 0 0,0-1 0 0 0,-2 0 0 0 0,0 0 0 0 0,-1-1 0 0 0,-15 26 0 0 0,-5 1 0 0 0,9-14 0 0 0,0-2 0 0 0,-37 45 0 0 0,39-49 0 0 0,15-23 0 0 0,0 0 0 0 0,-1 0 0 0 0,1 0 0 0 0,-1 0 0 0 0,0-1 0 0 0,0 1 0 0 0,-5 5 0 0 0,-62 34 0 0 0,23-19 0 0 0,13-8 0 0 0,26-13 0 0 0,0 0 0 0 0,0 0 0 0 0,-1 0 0 0 0,1-1 0 0 0,-1-1 0 0 0,1 1 0 0 0,-1-1 0 0 0,1-1 0 0 0,-11 0 0 0 0,-3 0 0 0 0,0-1 0 0 0,-30-6 0 0 0,49 6 0 0 0,0 0 0 0 0,-1 0 0 0 0,1 0 0 0 0,0-1 0 0 0,0 1 0 0 0,1-1 0 0 0,-1 1 0 0 0,0-1 0 0 0,1 0 1 0 0,-1 0-1 0 0,1 0 0 0 0,-1-1 0 0 0,1 1 0 0 0,-3-3 0 0 0,-8-9-10 0 0,0 3-5 0 0,1-2 0 0 0,1 0 1 0 0,0 0-1 0 0,0-1 0 0 0,-14-26 0 0 0,-4-4 28 0 0,22 33-15 0 0,1-1 1 0 0,0 0-1 0 0,1 0 1 0 0,1 0-1 0 0,-1-1 1 0 0,2 0-1 0 0,0 1 0 0 0,-2-17 1 0 0,-7-30-79 0 0,8 43 66 0 0,1 0 0 0 0,1 0 0 0 0,1 0 0 0 0,1-27 0 0 0,0 26-4 0 0,0 11 13 0 0,1 0-1 0 0,0 0 0 0 0,0 1 1 0 0,1-1-1 0 0,-1 0 0 0 0,1 1 1 0 0,0-1-1 0 0,1 1 0 0 0,-1 0 1 0 0,5-6-1 0 0,36-48-28 0 0,-28 41 26 0 0,2-1 12 0 0,2 0-1 0 0,0 1 0 0 0,1 2 0 0 0,1 0 1 0 0,1 1-1 0 0,0 1 0 0 0,1 1 0 0 0,34-15 1 0 0,-29 14 5 0 0,-3 1-3 0 0,0 1 1 0 0,2 1-1 0 0,47-13 0 0 0,-13 6 29 0 0,-46 12-22 0 0,0 1 1 0 0,31-5-1 0 0,-15 6-3 0 0,7-2 35 0 0,1 2-1 0 0,0 1 0 0 0,0 2 1 0 0,61 6-1 0 0,-79 7-44 0 0,57 52 0 0 0,-76-62 0 0 0,-1 0 0 0 0,1-1 0 0 0,-1 1 0 0 0,1 0 0 0 0,-1 0 0 0 0,0 0 0 0 0,0 0 0 0 0,0 0 0 0 0,0 0 0 0 0,0 0 0 0 0,0 1 0 0 0,0-1 0 0 0,-1 0 0 0 0,1 0 0 0 0,-1 1 0 0 0,0-1 0 0 0,1 4 0 0 0,0 5 0 0 0,15 43 0 0 0,-10-39 0 0 0,-2 1 0 0 0,1-1 0 0 0,-2 1 0 0 0,0 0 0 0 0,0 26 0 0 0,-2-6 0 0 0,-7 120 0 0 0,4-139 0 0 0,-1 0 0 0 0,-1 0 0 0 0,0 0 0 0 0,-1 0 0 0 0,-1 0 0 0 0,-15 30 0 0 0,13-32 0 0 0,2 1 0 0 0,0 0 0 0 0,-7 30 0 0 0,10-31 0 0 0,-1 0 0 0 0,-1 0 0 0 0,0-1 0 0 0,-1 1 0 0 0,-14 22 0 0 0,-112 174 0 0 0,128-204 0 0 0,-1 0 0 0 0,0 0 0 0 0,-1 0 0 0 0,0-1 0 0 0,0 0 0 0 0,0 0 0 0 0,-1-1 0 0 0,1 0 0 0 0,-1 0 0 0 0,-1 0 0 0 0,-10 5 0 0 0,-18 8-2 0 0,-9 4-6 0 0,42-22 7 0 0,1 1 1 0 0,0-1-1 0 0,0 0 0 0 0,-1 0 1 0 0,1 0-1 0 0,0 0 0 0 0,-1 0 1 0 0,1 0-1 0 0,0 0 1 0 0,-1-1-1 0 0,1 1 0 0 0,0-1 1 0 0,0 0-1 0 0,-1 1 0 0 0,1-1 1 0 0,0 0-1 0 0,0 0 1 0 0,0-1-1 0 0,-3-1 0 0 0,-8-7-11 0 0,10 9 12 0 0,1-1-1 0 0,-1 0 0 0 0,1 1 1 0 0,0-1-1 0 0,0-1 1 0 0,0 1-1 0 0,0 0 0 0 0,0 0 1 0 0,0-1-1 0 0,0 1 1 0 0,1-1-1 0 0,-1 1 1 0 0,1-1-1 0 0,0 0 0 0 0,0 0 1 0 0,0 1-1 0 0,-1-7 1 0 0,-19-47-51 0 0,13 38 35 0 0,0 0 1 0 0,2 0-1 0 0,0-1 1 0 0,2 0-1 0 0,0 0 0 0 0,-3-37 1 0 0,6 24-20 0 0,0 22 28 0 0,0-1-1 0 0,1 1 1 0 0,0 0-1 0 0,0 0 1 0 0,1 0-1 0 0,1 0 1 0 0,0 0-1 0 0,0 0 1 0 0,6-13-1 0 0,39-42-40 0 0,-26 38 32 0 0,-18 23 11 0 0,0 0 0 0 0,1 0 0 0 0,-1 1 0 0 0,1 0 0 0 0,-1-1 0 0 0,1 1 0 0 0,6-3 0 0 0,9-9 3 0 0,5-17 50 0 0,-15 25-47 0 0,0 0 1 0 0,1 1 0 0 0,0 1-1 0 0,18-9 1 0 0,14-6-53 0 0,-22 10 84 0 0,2 2 1 0 0,-1 0-1 0 0,1 1 0 0 0,1 1 1 0 0,42-5-1 0 0,-53 10-22 0 0,1 0 0 0 0,-1 1 0 0 0,1 0 0 0 0,16 3 0 0 0,-25-2-6 0 0,1 0 0 0 0,0 0 0 0 0,-1 1 0 0 0,1-1 0 0 0,-1 1 0 0 0,1 0 0 0 0,-1 0 0 0 0,0 0 0 0 0,0 1 0 0 0,0-1 1 0 0,0 1-1 0 0,0 0 0 0 0,0 0 0 0 0,3 6 0 0 0,-2-4-1 0 0,4 5 15 0 0,-1 1-1 0 0,0 0 1 0 0,7 14-1 0 0,1 3-10 0 0,-14-26-8 0 0,0 1 0 0 0,-1 0 0 0 0,1 0 0 0 0,-1 0 0 0 0,0-1 0 0 0,0 1 0 0 0,0 0-1 0 0,0 1 1 0 0,0-1 0 0 0,-1 0 0 0 0,1 4 0 0 0,5 20 0 0 0,-3-17 0 0 0,0 1 0 0 0,-2 0 0 0 0,1 0 0 0 0,-1 14 0 0 0,0 2 0 0 0,0-18 0 0 0,0 1 0 0 0,-1-1 0 0 0,0 0 0 0 0,0 0 0 0 0,-1 0 0 0 0,0 0 0 0 0,-1 0 0 0 0,0 0 0 0 0,0 0 0 0 0,-1 0 0 0 0,0-1 0 0 0,-1 1 0 0 0,1-1 0 0 0,-2 0 0 0 0,-5 9 0 0 0,-33 50 0 0 0,36-52 0 0 0,-2 0 0 0 0,0 0 0 0 0,-1-1 0 0 0,0-1 0 0 0,-15 15 0 0 0,-23 16 0 0 0,-95 80 0 0 0,113-101 0 0 0,24-18 0 0 0,1 0 0 0 0,-1-1 0 0 0,0 1 0 0 0,-1-1 0 0 0,1-1 0 0 0,-1 1 0 0 0,0-1 0 0 0,0 0 0 0 0,-8 2 0 0 0,-46 14 0 0 0,47-14 0 0 0,1 0 0 0 0,-1-1 0 0 0,0-1 0 0 0,-1 0 0 0 0,1-1 0 0 0,-21 1 0 0 0,25-4 0 0 0,1 1 0 0 0,0-2 0 0 0,0 1 0 0 0,0-1 0 0 0,0 0 0 0 0,0-1 0 0 0,0 0 0 0 0,1 0 0 0 0,-1-1 0 0 0,1 0 0 0 0,0-1 0 0 0,0 0 0 0 0,1 0 0 0 0,-1-1 0 0 0,1 0 0 0 0,0 0 0 0 0,-6-7 0 0 0,-23-23 0 0 0,33 34 0 0 0,-1-2 0 0 0,1 1 0 0 0,-1 0 0 0 0,1-1 0 0 0,0 1 0 0 0,0-1 0 0 0,1 0 0 0 0,-1 0 0 0 0,1 0 0 0 0,-4-9 0 0 0,-2-3 0 0 0,1-1 0 0 0,1 0 0 0 0,1 0 0 0 0,0 0 0 0 0,1-1 0 0 0,1 0 0 0 0,-2-35 0 0 0,5 41-5 0 0,0 0 0 0 0,1 0 0 0 0,0 1 0 0 0,4-16 0 0 0,-4 22 1 0 0,1-1-1 0 0,1 1 1 0 0,-1 0 0 0 0,1-1 0 0 0,0 1 0 0 0,0 0 0 0 0,1 1 0 0 0,-1-1-1 0 0,9-8 1 0 0,26-26-51 0 0,-15 14 48 0 0,1 0 1 0 0,1 2-1 0 0,35-24 0 0 0,0 10-9 0 0,113-50 0 0 0,-162 82 16 0 0,4-3 2 0 0,-5 3 7 0 0,0 1 0 0 0,-1 0 0 0 0,2 0 0 0 0,-1 1 0 0 0,19-4 0 0 0,54-7 32 0 0,-45 6-13 0 0,1 2 0 0 0,55-1 0 0 0,-86 7-28 0 0,-1 0 0 0 0,0 1 0 0 0,0 0 0 0 0,0 1 0 0 0,0-1 0 0 0,0 1 0 0 0,-1 0 0 0 0,1 1 0 0 0,0 0 0 0 0,-1 0 0 0 0,0 0 0 0 0,0 1 0 0 0,0 0 0 0 0,0 0 0 0 0,0 1 0 0 0,5 5 0 0 0,-6-5 0 0 0,-1 1 0 0 0,1-1 0 0 0,-1 1 0 0 0,0 0 0 0 0,0 0 0 0 0,-1 0 0 0 0,0 1 0 0 0,0-1 0 0 0,0 1 0 0 0,1 9 0 0 0,8 26 0 0 0,-5-19 0 0 0,-2 0 0 0 0,0 1 0 0 0,-1-1 0 0 0,1 34 0 0 0,0 2 0 0 0,-3-46 0 0 0,-1-1 0 0 0,0 1 0 0 0,-1-1 0 0 0,0 1 0 0 0,-1-1 0 0 0,0 1 0 0 0,-6 21 0 0 0,-2 8 0 0 0,-9 23 0 0 0,-10 8 0 0 0,19-47 0 0 0,-1 0 0 0 0,-1-1 0 0 0,0 0 0 0 0,-2-1 0 0 0,-2-1 0 0 0,0 0 0 0 0,-18 22 0 0 0,25-35 0 0 0,6-6 0 0 0,-1-1 0 0 0,0 1 0 0 0,0 0 0 0 0,0-1 0 0 0,0 0 0 0 0,-1 0 0 0 0,1 0 0 0 0,-1 0 0 0 0,-5 2 0 0 0,-26 21 0 0 0,28-20 0 0 0,0 0 0 0 0,-1-1 0 0 0,1 1 0 0 0,-14 5 0 0 0,8-6-3 0 0,1 0 0 0 0,-1-1 0 0 0,0 0 0 0 0,0-1 0 0 0,0-1 0 0 0,-1 0 0 0 0,1-1 1 0 0,0 0-1 0 0,-1-1 0 0 0,1-1 0 0 0,-1 0 0 0 0,1 0 0 0 0,0-2 0 0 0,-21-5 0 0 0,31 7-8 0 0,1 0 0 0 0,-1 0 0 0 0,1 0-1 0 0,-1 0 1 0 0,1-1 0 0 0,0 1 0 0 0,0 0 0 0 0,-1-1 0 0 0,1 0 0 0 0,0 1-1 0 0,0-1 1 0 0,1 0 0 0 0,-1 0 0 0 0,0 0 0 0 0,1 0 0 0 0,-1-1-1 0 0,1 1 1 0 0,-1 0 0 0 0,1-1 0 0 0,0 1 0 0 0,0-1 0 0 0,0 1 0 0 0,1-1-1 0 0,-1 1 1 0 0,1-1 0 0 0,-1 0 0 0 0,1 1 0 0 0,0-1 0 0 0,0 1 0 0 0,0-1-1 0 0,0 0 1 0 0,0 1 0 0 0,1-1 0 0 0,-1 0 0 0 0,2-3 0 0 0,-1 4 6 0 0,0 0 0 0 0,1 1 0 0 0,-1-1 0 0 0,0 1 0 0 0,1-1 0 0 0,-1 1 0 0 0,1-1 0 0 0,0 1 0 0 0,-1 0 0 0 0,1 0 0 0 0,0 0 0 0 0,0 0 0 0 0,0 0 0 0 0,0 0 0 0 0,0 1 0 0 0,3-2 0 0 0,16-7-41 0 0,-1-1 81 0 0,0 1-1 0 0,1 0 1 0 0,42-10 0 0 0,-42 16-22 0 0,36-7-8 0 0,95-3 1 0 0,-129 15 10 0 0,-18-2-10 0 0,-1 0 0 0 0,1 0-1 0 0,-1 0 1 0 0,1-1 0 0 0,-1 1 0 0 0,1-1 0 0 0,-1-1-1 0 0,0 1 1 0 0,1 0 0 0 0,4-4 0 0 0,2 3 33 0 0,-1 1 1 0 0,0 0-1 0 0,1 0 1 0 0,-1 1-1 0 0,1 0 1 0 0,-1 1-1 0 0,13 2 1 0 0,-22 17-23 0 0,-2-18-17 0 0,0 1 0 0 0,0 0 0 0 0,0-1 0 0 0,-1 1 0 0 0,1-1 0 0 0,-1 0 0 0 0,0 1 0 0 0,1-1 0 0 0,-1 0 0 0 0,0 0 0 0 0,0 0 0 0 0,-1 0 0 0 0,1-1 0 0 0,0 1 0 0 0,-1-1 0 0 0,1 1 0 0 0,-1-1 0 0 0,-2 2 0 0 0,-16 11 0 0 0,11-1 0 0 0,8-10 0 0 0,1 0 0 0 0,-1-1 0 0 0,0 0 0 0 0,0 1 0 0 0,0-1 0 0 0,-1 0 0 0 0,1 0 0 0 0,0 0 0 0 0,-1 0 0 0 0,0 0 0 0 0,-2 1 0 0 0,-41 28 0 0 0,32-20 0 0 0,0-1 0 0 0,0-1 0 0 0,-1 0 0 0 0,0-1 0 0 0,-25 9 0 0 0,-11 5 0 0 0,42-17 0 0 0,0 0 0 0 0,-1-1 0 0 0,1 0 0 0 0,-14 3 0 0 0,-92 31 0 0 0,87-27 0 0 0,0-1 0 0 0,0-1 0 0 0,-49 7 0 0 0,67-14 0 0 0,-231 17 0 0 0,233-20 0 0 0,0 1 0 0 0,0-2 0 0 0,0 0 0 0 0,0 0 0 0 0,0 0 0 0 0,0-1 0 0 0,1 0 0 0 0,-1 0 0 0 0,1-1 0 0 0,0 0 0 0 0,0 0 0 0 0,0-1 0 0 0,1 0 0 0 0,-1 0 0 0 0,1 0 0 0 0,0-1 0 0 0,1 0 0 0 0,0 0 0 0 0,0 0 0 0 0,0-1 0 0 0,0 0 0 0 0,-3-7 0 0 0,-12-22 0 0 0,13 28 0 0 0,-2 3 0 0 0,6 3 0 0 0,0 1 0 0 0,0 0 0 0 0,0 0 0 0 0,1 0 0 0 0,-1 0 0 0 0,0 1 0 0 0,0-1 0 0 0,-1 1 0 0 0,1 0 0 0 0,0 0 0 0 0,0 0 0 0 0,0 0 0 0 0,-5 1 0 0 0,6-1 0 0 0,-20 3 0 0 0,-1 0 0 0 0,1 2 0 0 0,0 0 0 0 0,0 1 0 0 0,1 2 0 0 0,-1 0 0 0 0,-22 13 0 0 0,-27 9 0 0 0,-52 20 0 0 0,52-20 0 0 0,-95 27 0 0 0,91-33 0 0 0,-77 35 0 0 0,63-23 0 0 0,-211 66 0 0 0,177-63-30 0 0,-128 25 0 0 0,-133 7-30 0 0,298-61 77 0 0,0-3 0 0 0,-136-8 0 0 0,195-1-28 0 0,0-2 1 0 0,0-2 0 0 0,-43-13-1 0 0,69 19 13 0 0,-7-4 9 0 0,0 1 1 0 0,0-1-1 0 0,0 0 1 0 0,1-1-1 0 0,-1 0 1 0 0,1 0-1 0 0,-6-6 1 0 0,-31-20-32 0 0,10 16 22 0 0,29 13-1 0 0,-1 0 0 0 0,1-1 1 0 0,-1 1-1 0 0,1-1 1 0 0,0 0-1 0 0,0 0 0 0 0,0 0 1 0 0,1-1-1 0 0,-1 0 1 0 0,1 0-1 0 0,0 0 0 0 0,0-1 1 0 0,-4-5-1 0 0,-56-67-5 0 0,62 72 0 0 0,0-1 0 0 0,0 1 0 0 0,0 0 1 0 0,1-1-1 0 0,0 1 0 0 0,0-1 0 0 0,0 0 0 0 0,0 1 0 0 0,1-1 0 0 0,0 1 0 0 0,1-1 1 0 0,1-11-1 0 0,-1-9-57 0 0,-1 21 53 0 0,0 0-1 0 0,1 0 0 0 0,-1 0 0 0 0,1 1 0 0 0,0-1 1 0 0,0 0-1 0 0,0 1 0 0 0,1-1 0 0 0,0 1 0 0 0,0-1 1 0 0,0 1-1 0 0,0 0 0 0 0,0 0 0 0 0,6-6 0 0 0,1 0 7 0 0,0 1 0 0 0,1 1 0 0 0,0 0 0 0 0,13-9-1 0 0,-20 16 0 0 0,35-27-19 0 0,96-60 9 0 0,-114 76 9 0 0,1 2 1 0 0,1 0-1 0 0,0 1 0 0 0,42-11 0 0 0,-3 2-11 0 0,-48 13 20 0 0,1 0 0 0 0,0 2 0 0 0,25-5 1 0 0,9 3 3 0 0,178-12-117 0 0,-205 17 137 0 0,-2-1-18 0 0,0 1-1 0 0,0 0 1 0 0,0 1-1 0 0,0 1 0 0 0,0 1 1 0 0,0 1-1 0 0,-1 1 0 0 0,33 12 1 0 0,-48-16-8 0 0,0 0 0 0 0,0 1 0 0 0,0 0 0 0 0,0 0 0 0 0,0 0 0 0 0,0 0 0 0 0,-1 0 0 0 0,1 0 1 0 0,-1 1-1 0 0,1-1 0 0 0,-1 1 0 0 0,0-1 0 0 0,0 1 0 0 0,0 0 0 0 0,-1 0 0 0 0,2 4 0 0 0,-1-1 14 0 0,0 1-1 0 0,-1 0 0 0 0,0 1 1 0 0,-1-1-1 0 0,0 0 0 0 0,0 9 1 0 0,0 2 0 0 0,-1-15-13 0 0,1 0 1 0 0,0-1-1 0 0,-1 1 1 0 0,0 0-1 0 0,1 0 1 0 0,-1-1-1 0 0,0 1 1 0 0,-1-1-1 0 0,1 1 1 0 0,0-1-1 0 0,-1 0 1 0 0,1 1 0 0 0,-1-1-1 0 0,0 0 1 0 0,-2 3-1 0 0,-40 31 33 0 0,38-31-33 0 0,-16 10-3 0 0,0-2-1 0 0,-1 0 1 0 0,0-2 0 0 0,-1 0 0 0 0,0-1-1 0 0,-40 9 1 0 0,-160 25-2 0 0,197-40 1 0 0,-32 2 0 0 0,0-2 0 0 0,-114-8 0 0 0,148 2 0 0 0,0 0 0 0 0,1-2 0 0 0,-1-1 0 0 0,-36-11 0 0 0,-185-81 0 0 0,188 80 0 0 0,50 16 0 0 0,1 0 0 0 0,-1-1 0 0 0,0 0 0 0 0,1 0 0 0 0,0-1 0 0 0,0 0 0 0 0,0 0 0 0 0,0-1 0 0 0,0 0 0 0 0,-10-8 0 0 0,15 11 0 0 0,1 0 0 0 0,0-1 0 0 0,0 1 0 0 0,0 0 0 0 0,0-1 0 0 0,0 1 0 0 0,0-1 0 0 0,0 0 0 0 0,0 1 0 0 0,1-1 0 0 0,-1 1 0 0 0,1-1 0 0 0,-1 0 0 0 0,1 0 0 0 0,0 1 0 0 0,-1-1 0 0 0,1 0 0 0 0,0 0 0 0 0,0 1 0 0 0,0-1 0 0 0,0 0 0 0 0,1 0 0 0 0,-1 1 0 0 0,0-1 0 0 0,1 0 0 0 0,-1 1 0 0 0,1-1 0 0 0,0 0 0 0 0,-1 1 0 0 0,1-1 0 0 0,0 1 0 0 0,0-1 0 0 0,0 1 0 0 0,0-1 0 0 0,0 1 0 0 0,1 0 0 0 0,-1 0 0 0 0,0-1 0 0 0,0 1 0 0 0,1 0 0 0 0,-1 0 0 0 0,1 0 0 0 0,-1 0 0 0 0,4-1 0 0 0,32-19 0 0 0,-28 15 0 0 0,1 0 0 0 0,0 1 0 0 0,0 0 0 0 0,0 0 0 0 0,21-5 0 0 0,-24 7 0 0 0,0 1 0 0 0,0-1 0 0 0,0 0 0 0 0,0 0 0 0 0,0-1 0 0 0,6-5 0 0 0,16-7 0 0 0,74-23 0 0 0,-32 23 0 0 0,-19 5 0 0 0,163-43 0 0 0,-18 6 0 0 0,-151 38 0 0 0,-38 7 0 0 0,-1 1 0 0 0,1 0 0 0 0,0 0 0 0 0,0 1 0 0 0,0 0 0 0 0,1 0 0 0 0,-1 1 0 0 0,0 0 0 0 0,0 0 0 0 0,14 3 0 0 0,-21-2 0 0 0,-1-1 0 0 0,0 1 0 0 0,1-1 0 0 0,-1 1 0 0 0,0-1 0 0 0,1 1 0 0 0,-1-1 0 0 0,0 1 0 0 0,1-1 0 0 0,-1 1 0 0 0,0-1 0 0 0,0 1 0 0 0,0 0 0 0 0,0-1 0 0 0,0 1 0 0 0,0-1 0 0 0,0 1 0 0 0,0 0 0 0 0,0-1 0 0 0,0 1 0 0 0,0-1 0 0 0,0 1 0 0 0,0 0 0 0 0,0-1 0 0 0,0 1 0 0 0,-1-1 0 0 0,1 1 0 0 0,0-1 0 0 0,0 1 0 0 0,-1 0 0 0 0,1-1 0 0 0,-1 1 0 0 0,-7 16 0 0 0,8-17 0 0 0,-18 24 0 0 0,12-14 0 0 0,-1-1 0 0 0,0-1 0 0 0,-1 1 0 0 0,-8 7 0 0 0,-37 25 0 0 0,-2-2 0 0 0,-1-3 0 0 0,-97 46 0 0 0,92-50 0 0 0,32-19 0 0 0,-2-1 0 0 0,0-2 0 0 0,0-1 0 0 0,-36 6 0 0 0,2 0 0 0 0,-118 36 0 0 0,137-40 0 0 0,27-9 0 0 0,-3-2 0 0 0,74-24 0 0 0,14 5 0 0 0,84-13 0 0 0,-95 21 0 0 0,-26 7 0 0 0,0 1 0 0 0,35 2 0 0 0,-42 1 0 0 0,1-1 0 0 0,0 0 0 0 0,40-9 0 0 0,-59 9 0 0 0,1-1 0 0 0,0 1 0 0 0,-1 0 0 0 0,1 1 0 0 0,0-1 0 0 0,-1 1 0 0 0,1 0 0 0 0,9 1 0 0 0,50 2 0 0 0,-64-3 0 0 0,1 0 0 0 0,0 1 0 0 0,-1-1 0 0 0,1 0 0 0 0,-1 0 0 0 0,1 0 0 0 0,0 1 0 0 0,-1-1 0 0 0,1 0 0 0 0,-1 1 0 0 0,1-1 0 0 0,-1 0 0 0 0,1 1 0 0 0,-1-1 0 0 0,1 1 0 0 0,-1-1 0 0 0,0 1 0 0 0,1-1 0 0 0,-1 1 0 0 0,0-1 0 0 0,1 1 0 0 0,-1-1 0 0 0,0 1 0 0 0,1-1 0 0 0,-1 1 0 0 0,0-1 0 0 0,0 1 0 0 0,0 0 0 0 0,0-1 0 0 0,0 1 0 0 0,0 0 0 0 0,1-1 0 0 0,-1 1 0 0 0,-1-1 0 0 0,1 1 0 0 0,0 0 0 0 0,0-1 0 0 0,0 1 0 0 0,0-1 0 0 0,0 1 0 0 0,0 0 0 0 0,-1-1 0 0 0,1 1 0 0 0,0-1 0 0 0,-1 1 0 0 0,1-1 0 0 0,0 1 0 0 0,-1-1 0 0 0,1 1 0 0 0,0-1 0 0 0,-1 1 0 0 0,-16 28 0 0 0,12-25 0 0 0,0 0 0 0 0,0-1 0 0 0,-1 1 0 0 0,1-1 0 0 0,-1-1 0 0 0,0 1 0 0 0,-9 3 0 0 0,-14 6 0 0 0,-19 13 0 0 0,-84 30 0 0 0,4-2 0 0 0,122-50-1 0 0,0 0 0 0 0,1 1 0 0 0,-1-1-1 0 0,1 1 1 0 0,0 0 0 0 0,0 0 0 0 0,1 0 0 0 0,-1 1 0 0 0,1 0 0 0 0,0 0-1 0 0,0 0 1 0 0,1 0 0 0 0,-1 0 0 0 0,1 1 0 0 0,0 0 0 0 0,1-1 0 0 0,-1 1-1 0 0,1 0 1 0 0,0 1 0 0 0,1-1 0 0 0,0 0 0 0 0,0 0 0 0 0,0 1 0 0 0,0-1-1 0 0,1 0 1 0 0,0 1 0 0 0,1-1 0 0 0,-1 0 0 0 0,1 1 0 0 0,0-1 0 0 0,1 0-1 0 0,0 0 1 0 0,0 0 0 0 0,4 9 0 0 0,-3-10 2 0 0,0 0 0 0 0,0 0 0 0 0,1 0 0 0 0,-1-1 0 0 0,1 1 0 0 0,1-1 1 0 0,6 6-1 0 0,-1-1-10 0 0,30 23-36 0 0,-35-27 44 0 0,0 1 1 0 0,0-1 0 0 0,1-1 0 0 0,0 1-1 0 0,0-1 1 0 0,0 0 0 0 0,0 0 0 0 0,1-1-1 0 0,0 1 1 0 0,11 3 0 0 0,20 8-22 0 0,8 5 16 0 0,2-2 0 0 0,0-1 0 0 0,0-3 0 0 0,2-2 0 0 0,53 6-1 0 0,-41-13-24 0 0,283 14 49 0 0,96-19 142 0 0,-274-14-160 0 0,-100 12 0 0 0,-1-4 0 0 0,-1-2 0 0 0,1-4 0 0 0,66-20 0 0 0,-124 29 0 0 0,1-1 0 0 0,-1 0 0 0 0,0 0 0 0 0,10-7 0 0 0,-12 7 0 0 0,0 0 0 0 0,1 0 0 0 0,0 1 0 0 0,-1 0 0 0 0,12-3 0 0 0,-13 4 0 0 0,1 0 0 0 0,-1 0 0 0 0,0 0 0 0 0,0 0 0 0 0,-1-1 0 0 0,1 0 0 0 0,6-5 0 0 0,9-5 0 0 0,100-54 0 0 0,58-30 0 0 0,-157 86 0 0 0,-2-1 0 0 0,29-22 0 0 0,6-3 0 0 0,-22 15 0 0 0,-26 18 0 0 0,1-1 0 0 0,0 1 0 0 0,0 0 0 0 0,0 0 0 0 0,10-4 0 0 0,9-9 0 0 0,-5 1 0 0 0,71-15 0 0 0,66-49 0 0 0,-82 40 0 0 0,-45 25 0 0 0,-24 13 0 0 0,-1-1 0 0 0,-1 0 0 0 0,1 0 0 0 0,0 0 0 0 0,-1-1 0 0 0,1 1 0 0 0,7-8 0 0 0,-9 6 0 0 0,-2 3 0 0 0,-1 0 0 0 0,1 0 0 0 0,0 0 0 0 0,0 0 0 0 0,0 0 0 0 0,0 1 0 0 0,0-1 0 0 0,0 1 0 0 0,0-1 0 0 0,1 1 0 0 0,-1 0 0 0 0,0 0 0 0 0,1 0 0 0 0,3-1 0 0 0,-4 1 0 0 0,0 1 0 0 0,0-1 0 0 0,-1 0 0 0 0,1 0 0 0 0,0 0 0 0 0,-1 0 0 0 0,1 0 0 0 0,-1 0 0 0 0,1 0 0 0 0,-1 0 0 0 0,0-1 0 0 0,1 1 0 0 0,-1 0 0 0 0,0-1 0 0 0,2-2 0 0 0,-2 2 0 0 0,1 0 0 0 0,-1 0 0 0 0,1 0 0 0 0,-1 0 0 0 0,1 1 0 0 0,0-1 0 0 0,0 0 0 0 0,0 1 0 0 0,0 0 0 0 0,0-1 0 0 0,0 1 0 0 0,3-1 0 0 0,79-55 0 0 0,-82 57 0 0 0,-1-1 0 0 0,1 0 0 0 0,-1 0 0 0 0,1 0 0 0 0,-1 0 0 0 0,1 0 0 0 0,-1 0 0 0 0,0 0 0 0 0,1 0 0 0 0,-1 0 0 0 0,0-1 0 0 0,0 1 0 0 0,0-1 0 0 0,0 1 0 0 0,0-1 0 0 0,0 1 0 0 0,0-1 0 0 0,-1 1 0 0 0,1-1 0 0 0,0 0 0 0 0,-1 1 0 0 0,0-1 0 0 0,1-2 0 0 0,0 3 0 0 0,-1 0 0 0 0,1-1 0 0 0,-1 1 0 0 0,1 0 0 0 0,0 0 0 0 0,-1 0 0 0 0,1 0 0 0 0,0 0 0 0 0,0 1 0 0 0,0-1 0 0 0,0 0 0 0 0,0 0 0 0 0,0 1 0 0 0,0-1 0 0 0,0 0 0 0 0,0 1 0 0 0,0-1 0 0 0,0 1 0 0 0,1-1 0 0 0,-1 1 0 0 0,2-1 0 0 0,9-5 0 0 0,-1-16 0 0 0,-10 19 0 0 0,0 0 0 0 0,0 0 0 0 0,0 0 0 0 0,1 0 0 0 0,-1 0 0 0 0,1 1 0 0 0,-1-1 0 0 0,1 1 0 0 0,0-1 0 0 0,0 1 0 0 0,0 0 0 0 0,0 0 0 0 0,1-1 0 0 0,-1 2 0 0 0,5-4 0 0 0,-3 2 0 0 0,-1 1 0 0 0,1-1 0 0 0,-1 0 0 0 0,0 0 0 0 0,0 0 0 0 0,0-1 0 0 0,0 1 0 0 0,-1-1 0 0 0,1 1 0 0 0,-1-1 0 0 0,0 0 0 0 0,2-6 0 0 0,9-13 0 0 0,-6 12 0 0 0,5-7 0 0 0,-2 0 0 0 0,0-1 0 0 0,-1 0 0 0 0,11-32 0 0 0,-9 25 0 0 0,-9 22 0 0 0,0 1 0 0 0,0-1 0 0 0,0 0 0 0 0,-1 0 0 0 0,0 0 0 0 0,0 0 0 0 0,0 0 0 0 0,0 0 0 0 0,0 0 0 0 0,-1-6 0 0 0,9-353 0 0 0,-9 261 0 0 0,1 99 0 0 0,0-1 0 0 0,0 1 0 0 0,0 0 0 0 0,1-1 0 0 0,-1 1 0 0 0,1 0 0 0 0,0 0 0 0 0,0 0 0 0 0,0 0 0 0 0,0 1 0 0 0,0-1 0 0 0,1 1 0 0 0,-1-1 0 0 0,1 1 0 0 0,0 0 0 0 0,-1 0 0 0 0,1 0 0 0 0,0 0 0 0 0,0 0 0 0 0,6-2 0 0 0,-8 4 0 0 0,0-1 0 0 0,0 1 0 0 0,0 0 0 0 0,0-1 0 0 0,0 1 0 0 0,0 0 0 0 0,0 0 0 0 0,0 0 0 0 0,0 0 0 0 0,0 0 0 0 0,0 0 0 0 0,0 0 0 0 0,1 0 0 0 0,-1 0 0 0 0,0 1 0 0 0,0-1 0 0 0,0 0 0 0 0,0 1 0 0 0,0-1 0 0 0,0 0 0 0 0,0 1 0 0 0,0 0 0 0 0,0-1 0 0 0,0 1 0 0 0,0-1 0 0 0,-1 1 0 0 0,1 0 0 0 0,0 0 0 0 0,0 0 0 0 0,-1-1 0 0 0,1 1 0 0 0,0 0 0 0 0,-1 0 0 0 0,1 0 0 0 0,-1 0 0 0 0,1 0 0 0 0,0 2 0 0 0,20 51 0 0 0,-13-30 0 0 0,-5-17 0 0 0,-1-1 0 0 0,0 1 0 0 0,-1-1 0 0 0,1 1 0 0 0,-1 0 0 0 0,-1 0 0 0 0,1 0 0 0 0,-1 8 0 0 0,0 95 0 0 0,0-109 0 0 0,0-1 0 0 0,1 0 0 0 0,-1 1 0 0 0,0-1 0 0 0,1 0 0 0 0,-1 0 0 0 0,0 1 0 0 0,1-1 0 0 0,-1 0 0 0 0,0 0 0 0 0,1 0 0 0 0,-1 1 0 0 0,1-1 0 0 0,-1 0 0 0 0,0 0 0 0 0,1 0 0 0 0,-1 0 0 0 0,1 0 0 0 0,-1 0 0 0 0,1 0 0 0 0,-1 0 0 0 0,1 0 0 0 0,-1 0 0 0 0,0 0 0 0 0,1 0 0 0 0,-1 0 0 0 0,1 0 0 0 0,-1-1 0 0 0,0 1 0 0 0,1 0 0 0 0,-1 0 0 0 0,1 0 0 0 0,-1-1 0 0 0,0 1 0 0 0,1 0 0 0 0,-1 0 0 0 0,0-1 0 0 0,1 1 0 0 0,-1 0 0 0 0,0-1 0 0 0,1 1 0 0 0,-1 0 0 0 0,0-1 0 0 0,0 1 0 0 0,0 0 0 0 0,1-1 0 0 0,-1 1 0 0 0,0-1 0 0 0,0 1 0 0 0,0-1 0 0 0,0 1 0 0 0,0 0 0 0 0,0-1 0 0 0,1 0 0 0 0,-1-18 0 0 0,2-1 0 0 0,1 1 0 0 0,0 0 0 0 0,9-26 0 0 0,-6 23 0 0 0,-1 0 0 0 0,5-41 0 0 0,-6 24 0 0 0,1 0 0 0 0,3 1 0 0 0,19-60 0 0 0,-12 20 0 0 0,-13 61 0 0 0,1 0 0 0 0,1 1 0 0 0,0 0 0 0 0,1-1 0 0 0,7-14 0 0 0,-1 3 0 0 0,-9 21 0 0 0,0 1 0 0 0,0-1 0 0 0,1 1 0 0 0,0 0 0 0 0,0 0 0 0 0,8-11 0 0 0,-8 14 0 0 0,-1 0 0 0 0,0 0 0 0 0,0-1 0 0 0,-1 1 0 0 0,1 0 0 0 0,-1-1 0 0 0,1 1 0 0 0,-1-1 0 0 0,1-6 0 0 0,8-17 0 0 0,-4 14 0 0 0,-6 12 0 0 0,0 1 0 0 0,1-1 0 0 0,-1 0 0 0 0,0 1 0 0 0,0-1 0 0 0,1 0 0 0 0,-1 1 0 0 0,0-1 0 0 0,1 0 0 0 0,-1 1 0 0 0,0-1 0 0 0,1 1 0 0 0,-1-1 0 0 0,1 1 0 0 0,-1-1 0 0 0,1 1 0 0 0,-1-1 0 0 0,1 1 0 0 0,-1-1 0 0 0,1 1 0 0 0,0 0 0 0 0,-1-1 0 0 0,1 1 0 0 0,0 0 0 0 0,-1 0 0 0 0,1-1 0 0 0,0 1 0 0 0,2 0 0 0 0,0-1 0 0 0,-1 1 0 0 0,1 0 0 0 0,0 0 0 0 0,-1 0 0 0 0,1 1 0 0 0,0-1 0 0 0,-1 1 0 0 0,1-1 0 0 0,0 1 0 0 0,-1 0 0 0 0,1 0 0 0 0,-1 0 0 0 0,1 0 0 0 0,-1 1 0 0 0,0-1 0 0 0,0 1 0 0 0,1-1 0 0 0,-1 1 0 0 0,0 0 0 0 0,0 0 0 0 0,0 0 0 0 0,2 3 0 0 0,23 19 0 0 0,-21-20 0 0 0,-1 1 0 0 0,0-1 0 0 0,0 1 0 0 0,0 0 0 0 0,0 0 0 0 0,-1 0 0 0 0,0 1 0 0 0,0-1 0 0 0,-1 1 0 0 0,0 0 0 0 0,4 8 0 0 0,28 78 0 0 0,-17-3 0 0 0,-13-74 0 0 0,-1 0 0 0 0,0 0 0 0 0,3 28 0 0 0,2 12 0 0 0,-6-38 0 0 0,0 1 0 0 0,-2-1 0 0 0,0 1 0 0 0,-1-1 0 0 0,-3 19 0 0 0,1 29 0 0 0,2-48 0 0 0,-1-1 0 0 0,0 1 0 0 0,-1-1 0 0 0,-6 26 0 0 0,-2 1 0 0 0,5-18 0 0 0,-2-1 0 0 0,-12 30 0 0 0,17-48 0 0 0,-1 0 0 0 0,0 0 0 0 0,0-1 0 0 0,0 1 0 0 0,-1-1 0 0 0,0 0 0 0 0,0 0 0 0 0,0 0 0 0 0,-1 0 0 0 0,1-1 0 0 0,-1 0 0 0 0,0 0 0 0 0,-1 0 0 0 0,-5 3 0 0 0,9-6 0 0 0,0 0 0 0 0,0-1 0 0 0,0 1 0 0 0,0 0 0 0 0,0 0 0 0 0,0 1 0 0 0,0-1 0 0 0,1 0 0 0 0,-1 1 0 0 0,0-1 0 0 0,1 1 0 0 0,-1-1 0 0 0,1 1 0 0 0,0 0 0 0 0,0 0 0 0 0,-1-1 0 0 0,1 1 0 0 0,0 0 0 0 0,0 0 0 0 0,1 0 0 0 0,-1 0 0 0 0,0 0 0 0 0,0 4 0 0 0,-4 1 0 0 0,0 0 0 0 0,0-1 0 0 0,-1 0 0 0 0,0 0 0 0 0,0-1 0 0 0,0 0 0 0 0,-1 0 0 0 0,1 0 0 0 0,-1-1 0 0 0,-9 5 0 0 0,8-3 0 0 0,7-5 0 0 0,-1 1 0 0 0,0-1 0 0 0,1 0 0 0 0,-1 1 0 0 0,0-1 0 0 0,0 0 0 0 0,0 0 0 0 0,0 0 0 0 0,0-1 0 0 0,0 1 0 0 0,0 0 0 0 0,0-1 0 0 0,0 1 0 0 0,0-1 0 0 0,0 0 0 0 0,0 0 0 0 0,-3 0 0 0 0,4 0 0 0 0,0 0 0 0 0,1 0 0 0 0,-1 0 0 0 0,0 0 0 0 0,1-1 0 0 0,-1 1 0 0 0,0 0 0 0 0,1 0 0 0 0,-1-1 0 0 0,0 1 0 0 0,1 0 0 0 0,-1-1 0 0 0,1 1 0 0 0,-1-1 0 0 0,1 1 0 0 0,-1-1 0 0 0,1 1 0 0 0,-1-1 0 0 0,1 0 0 0 0,-1 1 0 0 0,1-1 0 0 0,-1 1 0 0 0,1-1 0 0 0,0 0 0 0 0,0 1 0 0 0,-1-1 0 0 0,1 0 0 0 0,0 1 0 0 0,0-1 0 0 0,0 0 0 0 0,0 0 0 0 0,0 1 0 0 0,0-1 0 0 0,0 0 0 0 0,0 1 0 0 0,0-1 0 0 0,0 0 0 0 0,0 0 0 0 0,0 1 0 0 0,0-1 0 0 0,1 0 0 0 0,-1 1 0 0 0,0-2 0 0 0,1-1 0 0 0,-1-1 0 0 0,0 1 0 0 0,0 0 0 0 0,-1-1 0 0 0,1 1 0 0 0,-1 0 0 0 0,0 0 0 0 0,1-1 0 0 0,-1 1 0 0 0,-2-4 0 0 0,2 4 0 0 0,0 1 0 0 0,0-1 0 0 0,1 0 0 0 0,0 0 0 0 0,-1 0 0 0 0,1 0 0 0 0,0 1 0 0 0,0-1 0 0 0,1 0 0 0 0,-1 0 0 0 0,0 0 0 0 0,1 0 0 0 0,0 1 0 0 0,0-1 0 0 0,0 0 0 0 0,0 1 0 0 0,0-1 0 0 0,0 0 0 0 0,1 1 0 0 0,-1-1 0 0 0,1 1 0 0 0,0 0 0 0 0,-1 0 0 0 0,1 0 0 0 0,4-4 0 0 0,21-26 0 0 0,-23 28 0 0 0,0-1 0 0 0,0 1 0 0 0,-1-1 0 0 0,0 0 0 0 0,0 0 0 0 0,0 0 0 0 0,-1 0 0 0 0,3-7 0 0 0,3-8 0 0 0,17-3 0 0 0,-15 6 0 0 0,1 1 0 0 0,22-25 0 0 0,-18 20 0 0 0,0 0 0 0 0,19-41 0 0 0,-28 51 0 0 0,-4 8 0 0 0,-1 0 0 0 0,0 1 0 0 0,1 0 0 0 0,0-1 0 0 0,-1 1 0 0 0,1 0 0 0 0,0 0 0 0 0,0 0 0 0 0,0 0 0 0 0,0 0 0 0 0,1 0 0 0 0,-1 0 0 0 0,0 1 0 0 0,4-2 0 0 0,30-32 0 0 0,-26 21 0 0 0,-10 13 0 0 0,0 0 0 0 0,1 0 0 0 0,-1 0 0 0 0,1 0 0 0 0,0 0 0 0 0,-1 0 0 0 0,1 0 0 0 0,0 0 0 0 0,0 0 0 0 0,-1 0 0 0 0,1 0 0 0 0,0 1 0 0 0,0-1 0 0 0,0 0 0 0 0,0 0 0 0 0,0 1 0 0 0,0-1 0 0 0,2 0 0 0 0,5 1 0 0 0,-8 1 0 0 0,1 0 0 0 0,-1 0 0 0 0,1 1 0 0 0,-1-1 0 0 0,0 0 0 0 0,1 0 0 0 0,-1 0 0 0 0,0 1 0 0 0,0-1 0 0 0,0 0 0 0 0,0 0 0 0 0,0 0 0 0 0,0 1 0 0 0,0-1 0 0 0,-1 0 0 0 0,0 2 0 0 0,10 52 0 0 0,-9 128 0 0 0,-9-118 0 0 0,9-59 0 0 0,0 0 0 0 0,0 0 0 0 0,-1 0 0 0 0,0 0 0 0 0,-1 0 0 0 0,1 0 0 0 0,-1 0 0 0 0,0-1 0 0 0,0 1 0 0 0,-1 0 0 0 0,-4 6 0 0 0,-8 15 0 0 0,14-25 0 0 0,0 0 0 0 0,0 0 0 0 0,0 0 0 0 0,0 0 0 0 0,0 0 0 0 0,0 0 0 0 0,0 0 0 0 0,0-1 0 0 0,-1 1 0 0 0,1 0 0 0 0,-1-1 0 0 0,1 1 0 0 0,-4 1 0 0 0,3-1 0 0 0,0 0 0 0 0,0 0 0 0 0,0 0 0 0 0,1 0 0 0 0,-1 1 0 0 0,0-1 0 0 0,1 1 0 0 0,0-1 0 0 0,-1 1 0 0 0,1-1 0 0 0,-1 5 0 0 0,-10 15 0 0 0,-38 10 0 0 0,25-11 0 0 0,0-1 0 0 0,-46 26 0 0 0,42-27 0 0 0,-50 38 0 0 0,61-42 0 0 0,-1-2 0 0 0,0-1 0 0 0,-1 0 0 0 0,-32 13 0 0 0,-16 9 0 0 0,-7 4 0 0 0,-3-3 0 0 0,0-3 0 0 0,-102 25 0 0 0,-275 81 0 0 0,388-118 0 0 0,24-7 0 0 0,-87 15 0 0 0,22-10 0 0 0,-112 33 0 0 0,-52 11 0 0 0,127-33 0 0 0,-42 6 0 0 0,86-13 0 0 0,73-14 0 0 0,0-1 0 0 0,-41 4 0 0 0,-205 27 0 0 0,185-24 0 0 0,-79 11 0 0 0,-262 4 0 0 0,414-29 0 0 0,1 0 0 0 0,-1-2 0 0 0,1 0 0 0 0,-1 0 0 0 0,1-2 0 0 0,0 0 0 0 0,0 0 0 0 0,0-1 0 0 0,-23-13 0 0 0,31 14 0 0 0,-1-2 0 0 0,0 1 0 0 0,0 1 0 0 0,0-1 0 0 0,-16-5 0 0 0,6-3 0 0 0,4 1 0 0 0,8 7 0 0 0,-1-1 0 0 0,1 1 0 0 0,0-1 0 0 0,1-1 0 0 0,0 1 0 0 0,0-1 0 0 0,0 0 0 0 0,0 0 0 0 0,-3-9 0 0 0,2-1 0 0 0,0 0 0 0 0,1-1 0 0 0,1 1 0 0 0,1-1 0 0 0,0 0 0 0 0,2 0 0 0 0,0 0 0 0 0,1 0 0 0 0,0 0 0 0 0,2 0 0 0 0,0 1 0 0 0,5-22 0 0 0,-6 37 0 0 0,0 0 0 0 0,-1 0 0 0 0,1 0 0 0 0,0 1 0 0 0,0-1 0 0 0,0 0 0 0 0,1 0 0 0 0,-1 1 0 0 0,0-1 0 0 0,1 1 0 0 0,-1-1 0 0 0,1 1 0 0 0,-1-1 0 0 0,1 1 0 0 0,0 0 0 0 0,2-1 0 0 0,13-12 0 0 0,4-18 0 0 0,7 14 0 0 0,-15 5 0 0 0,-12 11 0 0 0,1 0 0 0 0,0 1 0 0 0,-1-1 0 0 0,1 0 0 0 0,0 1 0 0 0,0-1 0 0 0,0 1 0 0 0,0 0 0 0 0,0 0 0 0 0,0 0 0 0 0,1 0 0 0 0,-1 0 0 0 0,0 0 0 0 0,1 0 0 0 0,2 0 0 0 0,-2 0 0 0 0,0 0 0 0 0,0 0 0 0 0,-1 0 0 0 0,1-1 0 0 0,0 1 0 0 0,-1-1 0 0 0,1 0 0 0 0,-1 1 0 0 0,1-1 0 0 0,2-4 0 0 0,-3 4 0 0 0,0 0 0 0 0,1 0 0 0 0,-1 0 0 0 0,0 0 0 0 0,1 0 0 0 0,-1 1 0 0 0,1-1 0 0 0,-1 1 0 0 0,1-1 0 0 0,0 1 0 0 0,0 0 0 0 0,0 0 0 0 0,-1 1 0 0 0,5-2 0 0 0,31-2 0 0 0,0 1 0 0 0,40 2 0 0 0,-68 1 0 0 0,1 1 0 0 0,-1 0 0 0 0,1 0 0 0 0,-1 1 0 0 0,0 1 0 0 0,0-1 0 0 0,0 2 0 0 0,0 0 0 0 0,0 0 0 0 0,-1 0 0 0 0,1 1 0 0 0,12 10 0 0 0,-19-12 0 0 0,1 1 0 0 0,-1 0 0 0 0,0 0 0 0 0,0 0 0 0 0,0 0 0 0 0,-1 1 0 0 0,1-1 0 0 0,1 6 0 0 0,-3-7 0 0 0,0 0 0 0 0,1 0 0 0 0,-1 0 0 0 0,1 0 0 0 0,0 0 0 0 0,0 0 0 0 0,0 0 0 0 0,0-1 0 0 0,0 1 0 0 0,1-1 0 0 0,3 4 0 0 0,-4-5 0 0 0,0 1 0 0 0,0 0 0 0 0,0 0 0 0 0,0-1 0 0 0,-1 1 0 0 0,1 0 0 0 0,-1 1 0 0 0,0-1 0 0 0,1 0 0 0 0,-1 0 0 0 0,0 1 0 0 0,0-1 0 0 0,0 1 0 0 0,-1-1 0 0 0,1 0 0 0 0,-1 1 0 0 0,1 0 0 0 0,-1-1 0 0 0,0 1 0 0 0,0-1 0 0 0,0 1 0 0 0,0-1 0 0 0,0 1 0 0 0,-1 3 0 0 0,-1 3 0 0 0,1 0 0 0 0,-1 0 0 0 0,-1 0 0 0 0,0 0 0 0 0,0-1 0 0 0,-5 9 0 0 0,2-6 0 0 0,-1-1 0 0 0,-1 1 0 0 0,0-2 0 0 0,0 1 0 0 0,-1-1 0 0 0,0 0 0 0 0,-1-1 0 0 0,0 0 0 0 0,0 0 0 0 0,-1-1 0 0 0,0-1 0 0 0,0 0 0 0 0,0 0 0 0 0,-13 3 0 0 0,-15 14 0 0 0,34-19 0 0 0,0 0 0 0 0,-1-1 0 0 0,0 1 0 0 0,0-1 0 0 0,0-1 0 0 0,0 1 0 0 0,-9 2 0 0 0,-71 19 0 0 0,57-14 0 0 0,-1-1 0 0 0,0-2 0 0 0,-1-1 0 0 0,-61 4 0 0 0,62-9 0 0 0,21 0 0 0 0,0 0 0 0 0,0 0 0 0 0,0-1 0 0 0,0-1 0 0 0,0 1 0 0 0,1-1 0 0 0,-1-1 0 0 0,0 0 0 0 0,0 0 0 0 0,1-1 0 0 0,-1 0 0 0 0,1 0 0 0 0,0-1 0 0 0,-14-8 0 0 0,-46-32 0 0 0,66 43 0 0 0,1 1 0 0 0,0-1 0 0 0,0 0 0 0 0,0 1 0 0 0,0-1 0 0 0,0 0 0 0 0,0 0 0 0 0,0 1 0 0 0,0-1 0 0 0,0 0 0 0 0,1 0 0 0 0,-1 0 0 0 0,0 0 0 0 0,0 0 0 0 0,1 0 0 0 0,-1 0 0 0 0,1-1 0 0 0,-1 1 0 0 0,1 0 0 0 0,-1 0 0 0 0,1-2 0 0 0,0 2 0 0 0,-1 0 0 0 0,1 0 0 0 0,0 0 0 0 0,-1 0 0 0 0,1 0 0 0 0,0 0 0 0 0,-1 0 0 0 0,0 1 0 0 0,1-1 0 0 0,-1 0 0 0 0,1 0 0 0 0,-1 0 0 0 0,0 0 0 0 0,1 1 0 0 0,-1-1 0 0 0,0 0 0 0 0,0 1 0 0 0,0-1 0 0 0,-1 0 0 0 0,-2-2-126 0 0,0 1 1 0 0,1-1-1 0 0,-1 0 1 0 0,1-1-1 0 0,0 1 1 0 0,-1-1-1 0 0,1 1 1 0 0,1-1-1 0 0,-1 0 0 0 0,1 0 1 0 0,-1 0-1 0 0,1 0 1 0 0,0-1-1 0 0,1 1 1 0 0,-1 0-1 0 0,1-1 0 0 0,0 1 1 0 0,-1-7-1 0 0,-1-11-1081 0 0,1 1-1 0 0,2-39 1 0 0,0 32 669 0 0,1 17-113 0 0,1 0-1 0 0,-1 0 1 0 0,2 0 0 0 0,-1 1 0 0 0,2-1 0 0 0,-1 1 0 0 0,1 0 0 0 0,11-19 0 0 0,7-21-1721 0 0,-10 15 970 0 0,-1 0 1 0 0,-2-1-1 0 0,5-43 0 0 0,18-68-3072 0 0,-28 72-1002 0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265 310 5392 0 0,'-7'0'1109'0'0,"-1"-1"0"0"0,1 0 0 0 0,0-1 0 0 0,0 1 0 0 0,0-1 0 0 0,-9-4-1 0 0,-31-7 1878 0 0,33 10-2039 0 0,0 0 1 0 0,1-1-1 0 0,0-1 1 0 0,-15-6-1 0 0,-2-1 397 0 0,27 11-1238 0 0,1-1 1 0 0,-1 1-1 0 0,1 0 1 0 0,0-1 0 0 0,-1 0-1 0 0,1 1 1 0 0,0-1-1 0 0,0 0 1 0 0,0 0 0 0 0,0 0-1 0 0,0-1 1 0 0,0 1-1 0 0,1 0 1 0 0,-1-1 0 0 0,1 1-1 0 0,0-1 1 0 0,0 1-1 0 0,-1-1 1 0 0,1-3 0 0 0,-2-2 143 0 0,2 0 1 0 0,-1 0 0 0 0,1 0-1 0 0,0-1 1 0 0,1-9 0 0 0,2 13-161 0 0,1-1 0 0 0,0 1 0 0 0,1 0 0 0 0,-1 1 0 0 0,1-1 0 0 0,0 0 1 0 0,0 1-1 0 0,0 0 0 0 0,0 0 0 0 0,1 0 0 0 0,0 1 0 0 0,7-5 1 0 0,2 2-1 0 0,-5 2-47 0 0,0 1 0 0 0,-1-2 0 0 0,1 0 1 0 0,-1 0-1 0 0,8-6 0 0 0,-15 10-31 0 0,0 0 0 0 0,1-1-1 0 0,-1 1 1 0 0,1 0 0 0 0,0 0 0 0 0,-1 0 0 0 0,1 0 0 0 0,0 0 0 0 0,0 1-1 0 0,0-1 1 0 0,-1 0 0 0 0,1 1 0 0 0,2-1 0 0 0,21-9 176 0 0,-21 7-166 0 0,1 1-1 0 0,0 0 0 0 0,0 0 0 0 0,0 0 0 0 0,0 1 0 0 0,1 0 0 0 0,-1 0 0 0 0,0 0 0 0 0,7 1 0 0 0,60-3 242 0 0,-69 3-247 0 0,7 0 12 0 0,1-1 1 0 0,-1 1-1 0 0,1 1 1 0 0,-1 0-1 0 0,0 1 0 0 0,1 0 1 0 0,-1 0-1 0 0,0 1 1 0 0,0 0-1 0 0,0 1 1 0 0,17 9-1 0 0,-12-6 3 0 0,-9-4-17 0 0,1 0 0 0 0,-1 0 1 0 0,0 0-1 0 0,1 1 0 0 0,-2 0 1 0 0,11 9-1 0 0,-6 0 13 0 0,-8-10-21 0 0,0-1-1 0 0,-1 0 1 0 0,1 1-1 0 0,0-1 1 0 0,0 0-1 0 0,1 0 1 0 0,-1 0-1 0 0,0-1 1 0 0,0 1-1 0 0,5 2 1 0 0,-5-2 1 0 0,1 0 0 0 0,-1 0 0 0 0,0 0 0 0 0,0 1 0 0 0,0-1 0 0 0,0 1 0 0 0,-1 0-1 0 0,1-1 1 0 0,0 1 0 0 0,-1 0 0 0 0,0 0 0 0 0,0 0 0 0 0,0 0 0 0 0,0 0 0 0 0,0 0 0 0 0,0 6 0 0 0,11 28 33 0 0,-9-28-28 0 0,0 0-1 0 0,0 0 0 0 0,-1 1 1 0 0,0 0-1 0 0,-1-1 0 0 0,0 1 1 0 0,-1 0-1 0 0,0-1 0 0 0,0 1 1 0 0,-1 0-1 0 0,0-1 0 0 0,-1 1 1 0 0,0 0-1 0 0,0-1 0 0 0,-5 12 1 0 0,-8 30 33 0 0,13-41-26 0 0,-1 0 0 0 0,0 0 1 0 0,0 0-1 0 0,-6 13 0 0 0,6-18-11 0 0,0 0 0 0 0,0 1 1 0 0,0-1-1 0 0,1 1 0 0 0,-3 11 0 0 0,3-12-6 0 0,1-1 0 0 0,0 1 0 0 0,-1-1 0 0 0,0 0 0 0 0,0 0 0 0 0,0 0 0 0 0,0 0 0 0 0,-1 0 0 0 0,0 0 0 0 0,1-1 0 0 0,-6 6 0 0 0,-33 40-14 0 0,26-30 7 0 0,0-1-1 0 0,-32 30 0 0 0,29-24 41 0 0,10-11-7 0 0,6-11-22 0 0,-6 6-6 0 0,1 0 0 0 0,-1 0 0 0 0,0-1-1 0 0,-15 9 1 0 0,20-14 2 0 0,1-1 0 0 0,0 1 0 0 0,0-1 0 0 0,0 1 0 0 0,0 0 0 0 0,1 0 0 0 0,-1 0 0 0 0,0 0 0 0 0,1 0 0 0 0,-3 5 0 0 0,3-5 1 0 0,0 0 0 0 0,0-1 0 0 0,-1 1 0 0 0,1 0 1 0 0,-1 0-1 0 0,1 0 0 0 0,-1-1 0 0 0,1 1 0 0 0,-1-1 0 0 0,0 1 0 0 0,0-1 1 0 0,-2 1-1 0 0,-26 16 36 0 0,-23 9 110 0 0,52-27-144 0 0,1 0 0 0 0,-1 0 0 0 0,1 0 1 0 0,-1 0-1 0 0,0 0 0 0 0,1 0 0 0 0,-1 0 0 0 0,1 0 0 0 0,-1 0 1 0 0,0 1-1 0 0,1-1 0 0 0,-1 0 0 0 0,1 0 0 0 0,-1 0 1 0 0,1 1-1 0 0,-1-1 0 0 0,1 0 0 0 0,-1 1 0 0 0,1-1 1 0 0,-1 1-1 0 0,1-1 0 0 0,-1 0 0 0 0,1 1 0 0 0,0-1 1 0 0,-1 1-1 0 0,1-1 0 0 0,0 1 0 0 0,-1-1 0 0 0,1 1 1 0 0,0-1-1 0 0,-1 2 0 0 0,21 3 315 0 0,37-5-52 0 0,163-73-12 0 0,-182 55-257 0 0,-34 15 4 0 0,1 0 1 0 0,-1 1-1 0 0,1-1 0 0 0,-1 1 0 0 0,1 0 0 0 0,0 1 0 0 0,6-2 0 0 0,-2 0-85 0 0,-1 0-1 0 0,1 0 1 0 0,-1-1 0 0 0,0 0-1 0 0,0-1 1 0 0,0 1-1 0 0,0-1 1 0 0,-1-1-1 0 0,0 0 1 0 0,0 0-1 0 0,0 0 1 0 0,6-9-1 0 0,-8 9-110 0 0,0 0-193 0 0,0-1 1 0 0,0 0-1 0 0,0 0 1 0 0,-1 0-1 0 0,0 0 1 0 0,0-1-1 0 0,-1 0 1 0 0,0 0-1 0 0,0 0 0 0 0,2-15 1 0 0,0 1-700 0 0,2 1-1 0 0,16-39 1 0 0,4-8-1338 0 0,-23 57 2061 0 0,1 0-1 0 0,0 1 0 0 0,0-1 1 0 0,1 1-1 0 0,10-12 0 0 0,-14 19 287 0 0,1 1-1 0 0,-1 0 0 0 0,0-1 1 0 0,1 1-1 0 0,-1-1 0 0 0,-1 0 1 0 0,1 0-1 0 0,0 0 0 0 0,-1 0 1 0 0,1 0-1 0 0,-1 0 0 0 0,1-4 1 0 0,7-19-513 0 0,40-94-415 0 0,-34 88 999 0 0,-5 12 903 0 0,-8-4 4378 0 0,-2 39-4668 0 0,-2-1 0 0 0,0 1 0 0 0,-1 0 0 0 0,-8 27 0 0 0,2-9 40 0 0,-2-2-287 0 0,7-19-222 0 0,0-1 1 0 0,1 1-1 0 0,0-1 1 0 0,1 1-1 0 0,-2 17 1 0 0,4-24-92 0 0,-1-1 0 0 0,1 1 0 0 0,-1 0 0 0 0,-1 0 0 0 0,1 0 0 0 0,-1-1 0 0 0,-3 10 1 0 0,-8 25 246 0 0,4 3-50 0 0,6-30-137 0 0,0 1 0 0 0,1 0 0 0 0,-1 19 0 0 0,3-8 70 0 0,-1-16-75 0 0,1 0-1 0 0,0 0 0 0 0,0 1 1 0 0,1-1-1 0 0,3 14 1 0 0,-3-20-65 0 0,0 1-1 0 0,0-1 1 0 0,0 1 0 0 0,0-1-1 0 0,1 1 1 0 0,-1-1 0 0 0,1 0 0 0 0,0 1-1 0 0,0-1 1 0 0,0 0 0 0 0,0 0-1 0 0,0-1 1 0 0,0 1 0 0 0,0 0 0 0 0,0-1-1 0 0,1 1 1 0 0,-1-1 0 0 0,1 0-1 0 0,-1 1 1 0 0,1-1 0 0 0,3 0-1 0 0,5 2 36 0 0,1-2 0 0 0,-1 0 0 0 0,1 0 0 0 0,-1-1 0 0 0,1 0 0 0 0,0-1 0 0 0,-1-1 0 0 0,1 0 0 0 0,-1 0 0 0 0,0-1 0 0 0,0 0 0 0 0,11-6 0 0 0,-4 4-46 0 0,-13 3-14 0 0,1-1-1 0 0,0 0 0 0 0,-1 0 0 0 0,1-1 0 0 0,-1 0 1 0 0,5-4-1 0 0,17-11 21 0 0,-25 17-29 0 0,1 1 1 0 0,0 0-1 0 0,-1-1 0 0 0,1 0 1 0 0,-1 0-1 0 0,0 0 0 0 0,1 0 1 0 0,-1 0-1 0 0,0 0 0 0 0,0 0 1 0 0,-1-1-1 0 0,4-4 0 0 0,16-20 35 0 0,-14 18-27 0 0,0 0 1 0 0,0-1 0 0 0,-1 1-1 0 0,0-1 1 0 0,6-15 0 0 0,3-4 8 0 0,-1-1 11 0 0,-4 6-4 0 0,-8 18-14 0 0,1 0-1 0 0,-1 0 1 0 0,0 0-1 0 0,0 0 1 0 0,-1-1-1 0 0,0 1 1 0 0,0 0-1 0 0,0-14 0 0 0,-1-98 142 0 0,-1 116-154 0 0,1-1 0 0 0,-1 0-1 0 0,0 1 1 0 0,1-1 0 0 0,-1 1 0 0 0,-1-1 0 0 0,1 1-1 0 0,0-1 1 0 0,-1 1 0 0 0,1 0 0 0 0,-1-1-1 0 0,1 1 1 0 0,-1 0 0 0 0,0 0 0 0 0,0 0 0 0 0,0 1-1 0 0,0-1 1 0 0,-1 0 0 0 0,1 1 0 0 0,-5-3-1 0 0,0 0-4 0 0,1 1-1 0 0,-1 0 0 0 0,0 0 0 0 0,0 0 0 0 0,0 1 1 0 0,-9-2-1 0 0,-13 1-522 0 0,1 1 0 0 0,-51 4 0 0 0,10 0-2075 0 0,53-1 2815 0 0,2 2-4894 0 0,33-4-4872 0 0,-6-1 6373 0 0,14 1-2754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196 267 8088 0 0,'1'2'7262'0'0,"-4"11"-6083"0"0,-15 21 2107 0 0,14-26-2918 0 0,1 0-1 0 0,-1-1 0 0 0,-1 1 0 0 0,-8 10 0 0 0,7-9-140 0 0,0 1-1 0 0,1-1 0 0 0,0 1 0 0 0,0-1 0 0 0,1 1 0 0 0,-5 21 1 0 0,-6 11 224 0 0,4-12-131 0 0,2 1 0 0 0,-8 49 0 0 0,15-68-254 0 0,1-1 1 0 0,0 0 0 0 0,1 1-1 0 0,0-1 1 0 0,1 1-1 0 0,0-1 1 0 0,1 1 0 0 0,0-1-1 0 0,1 0 1 0 0,1 0-1 0 0,-1 0 1 0 0,2 0-1 0 0,-1-1 1 0 0,12 18 0 0 0,-16-26-65 0 0,1-1 1 0 0,0 0 0 0 0,0 0 0 0 0,-1 0-1 0 0,1 0 1 0 0,0 0 0 0 0,0 0 0 0 0,0 0 0 0 0,0 0-1 0 0,0 0 1 0 0,0-1 0 0 0,0 1 0 0 0,1 0 0 0 0,-1-1-1 0 0,0 1 1 0 0,0 0 0 0 0,0-1 0 0 0,3 1-1 0 0,8 6 20 0 0,-1 6 13 0 0,-11-12-30 0 0,1 1 0 0 0,0-1-1 0 0,0 0 1 0 0,0 0 0 0 0,0 0 0 0 0,0 0-1 0 0,0 0 1 0 0,0 0 0 0 0,0 0 0 0 0,0 0-1 0 0,1 0 1 0 0,-1 0 0 0 0,0-1 0 0 0,0 1-1 0 0,1-1 1 0 0,-1 1 0 0 0,1-1 0 0 0,-1 1-1 0 0,0-1 1 0 0,3 1 0 0 0,-2-1 1 0 0,0 0 0 0 0,0 1 0 0 0,0-1 0 0 0,-1 1 0 0 0,1-1 0 0 0,0 1 1 0 0,0 0-1 0 0,0 0 0 0 0,-1 0 0 0 0,1 0 0 0 0,0 0 0 0 0,-1 0 0 0 0,1 0 0 0 0,1 2 0 0 0,22 13 42 0 0,-7-11-35 0 0,1 0 0 0 0,0-1 1 0 0,0-1-1 0 0,1-1 0 0 0,-1 0 1 0 0,0-2-1 0 0,30-2 0 0 0,-6-8 8 0 0,-41 10-19 0 0,1-1 0 0 0,-1 1 0 0 0,1-1 0 0 0,-1 0 0 0 0,0 0 0 0 0,0 0 0 0 0,1 0 0 0 0,-1 0 1 0 0,0 0-1 0 0,0-1 0 0 0,0 1 0 0 0,0-1 0 0 0,-1 0 0 0 0,4-3 0 0 0,-4 4 0 0 0,-1 0 0 0 0,1 0-1 0 0,-1 0 1 0 0,1 0 0 0 0,-1 0 0 0 0,1 0 0 0 0,0 0-1 0 0,-1 0 1 0 0,1 0 0 0 0,0 1 0 0 0,0-1-1 0 0,0 0 1 0 0,0 1 0 0 0,0-1 0 0 0,0 0-1 0 0,0 1 1 0 0,0-1 0 0 0,0 1 0 0 0,0-1-1 0 0,0 1 1 0 0,0 0 0 0 0,0-1 0 0 0,0 1-1 0 0,2 0 1 0 0,-2 0-1 0 0,0-1 0 0 0,1 1 0 0 0,-1 0 0 0 0,0-1 0 0 0,1 1 0 0 0,-1-1 0 0 0,0 1 0 0 0,0-1 0 0 0,0 0 0 0 0,0 1 0 0 0,1-1 0 0 0,-1 0 0 0 0,0 0 0 0 0,0 0 0 0 0,0 0 0 0 0,0 0 0 0 0,-1 0 0 0 0,1 0 0 0 0,1-1 0 0 0,34-49 97 0 0,-34 44-85 0 0,-1-1 1 0 0,0 1 0 0 0,0 0-1 0 0,0-1 1 0 0,-1 1 0 0 0,-1-1-1 0 0,0-7 1 0 0,1 10-5 0 0,0 1 0 0 0,-1 0 0 0 0,1-1 0 0 0,-1 1 0 0 0,0-1 0 0 0,-1 1 0 0 0,1 0 0 0 0,-1 0 0 0 0,1 0 0 0 0,-1-1 0 0 0,0 2 0 0 0,-5-8 0 0 0,-22-26 81 0 0,3 23-49 0 0,6-9-33 0 0,14 16-8 0 0,1 1 1 0 0,-1-1-1 0 0,0 1 1 0 0,-11-7 0 0 0,13 10 7 0 0,-31-20 3 0 0,2-1 0 0 0,0-2 0 0 0,1-1 0 0 0,-35-40 1 0 0,-4-2 46 0 0,-11-17 13 0 0,27 18-35 0 0,53 67-33 0 0,1-1 1 0 0,0 1-1 0 0,-1-1 1 0 0,1 0-1 0 0,0 1 1 0 0,0-1-1 0 0,0 0 1 0 0,1 0-1 0 0,-1 0 1 0 0,0 0-1 0 0,1 0 1 0 0,-1 0-1 0 0,1 0 1 0 0,0 0-1 0 0,-1 0 1 0 0,1 0-1 0 0,0 0 1 0 0,0 0-1 0 0,0 0 1 0 0,1 0-1 0 0,-1 0 1 0 0,0 0-1 0 0,1 0 1 0 0,0 0-1 0 0,-1 0 1 0 0,1 1-1 0 0,0-1 1 0 0,0 0-1 0 0,0 0 1 0 0,0 0-1 0 0,2-2 1 0 0,0-1-1 0 0,0 1 0 0 0,1-1 0 0 0,0 1-1 0 0,-1 0 1 0 0,1 0 0 0 0,1 0 0 0 0,-1 1 0 0 0,0-1 0 0 0,1 1 0 0 0,0 0 0 0 0,6-3 0 0 0,28-11-4 0 0,-23 9 30 0 0,0 1 0 0 0,0 1 1 0 0,1 0-1 0 0,-1 1 1 0 0,1 1-1 0 0,0 0 1 0 0,1 2-1 0 0,33-2 0 0 0,-41 4 36 0 0,-7-1-50 0 0,0 1 1 0 0,0-1 0 0 0,1 1-1 0 0,-1 0 1 0 0,0 1-1 0 0,0-1 1 0 0,0 0 0 0 0,0 1-1 0 0,0 0 1 0 0,1 0-1 0 0,-1 0 1 0 0,0 0 0 0 0,4 2-1 0 0,16 6 12 0 0,-22-9-21 0 0,0 0 0 0 0,0 1 0 0 0,0-1 0 0 0,0 0 0 0 0,0 0 0 0 0,1 0 0 0 0,-1 1 1 0 0,0-1-1 0 0,0 1 0 0 0,0-1 0 0 0,0 1 0 0 0,0-1 0 0 0,0 1 0 0 0,0-1 1 0 0,0 1-1 0 0,-1 0 0 0 0,1 0 0 0 0,0-1 0 0 0,0 1 0 0 0,0 0 0 0 0,-1 0 0 0 0,1 0 1 0 0,-1 0-1 0 0,1 0 0 0 0,0 0 0 0 0,0 1 0 0 0,-1 0 8 0 0,1 0 0 0 0,0 0 0 0 0,0-1 0 0 0,1 1 0 0 0,-1 0 0 0 0,0-1 0 0 0,0 1 0 0 0,1-1 0 0 0,-1 0 0 0 0,1 1 0 0 0,-1-1 0 0 0,3 2 0 0 0,9 8 41 0 0,39 74 219 0 0,-42-70-163 0 0,-1 0 0 0 0,0 1 1 0 0,-1 0-1 0 0,-1 1 0 0 0,0 0 0 0 0,7 33 0 0 0,-8-25 9 0 0,0-1-68 0 0,-1 1 0 0 0,-1 0 0 0 0,1 34 0 0 0,-5-45-135 0 0,-1 0 0 0 0,0 0 1 0 0,0 0-1 0 0,-2 0 0 0 0,0 0 0 0 0,0-1 0 0 0,-1 1 0 0 0,-1-1 0 0 0,0 0 0 0 0,-1 0 0 0 0,-1-1 0 0 0,-9 15 0 0 0,-3-11-549 0 0,18-15 599 0 0,0-1 0 0 0,0 1 0 0 0,-1-1 0 0 0,1 1 0 0 0,0 0 0 0 0,0 0 0 0 0,0 0 0 0 0,0 0 0 0 0,0 0 0 0 0,0 0 0 0 0,0 0 0 0 0,0 0 0 0 0,0 0 0 0 0,1 0 0 0 0,-1 1 0 0 0,0-1 0 0 0,1 0 0 0 0,-1 0 0 0 0,0 2 0 0 0,-1 2-351 0 0,0 0 0 0 0,0-1 1 0 0,0 1-1 0 0,-1-1 0 0 0,0 1 1 0 0,0-1-1 0 0,0 0 0 0 0,0 0 1 0 0,-1-1-1 0 0,1 1 0 0 0,-1-1 1 0 0,-7 5-1 0 0,8-15-6308 0 0,3 5 6468 0 0,0 1 0 0 0,0-1 0 0 0,0 1-1 0 0,0-1 1 0 0,0 1 0 0 0,1-1 0 0 0,-1 1 0 0 0,0-1-1 0 0,1 1 1 0 0,-1-1 0 0 0,1 1 0 0 0,1-3 0 0 0,11-20-2412 0 0,-2 16-3536 0 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4336 0 0,'0'-104'16314'0'0,"0"103"-16215"0"0,0 1 0 0 0,1-1 0 0 0,-1 0 0 0 0,1 0 0 0 0,-1 0 0 0 0,1 1 0 0 0,-1-1 0 0 0,1 0 0 0 0,-1 1 0 0 0,1-1 0 0 0,0 0 0 0 0,-1 1 0 0 0,1-1 0 0 0,0 1 0 0 0,0-1 0 0 0,-1 1 0 0 0,1 0 0 0 0,0-1 0 0 0,0 1 0 0 0,0 0 0 0 0,-1-1 0 0 0,1 1 0 0 0,0 0 0 0 0,0 0 0 0 0,0 0 0 0 0,1 0 0 0 0,26-4 2653 0 0,-26 4-2332 0 0,34 32 2136 0 0,-34-29-2501 0 0,0 0 0 0 0,0-1 0 0 0,0 1 0 0 0,-1 0 0 0 0,1 0 0 0 0,-1 0 0 0 0,0 0 0 0 0,1 0 0 0 0,-1 0 0 0 0,-1 1 0 0 0,1-1 0 0 0,0 4 0 0 0,0-4-21 0 0,-1 1 1 0 0,1-1-1 0 0,0 1 0 0 0,0-1 1 0 0,0 0-1 0 0,0 1 0 0 0,1-1 1 0 0,-1 0-1 0 0,1 0 0 0 0,0 0 1 0 0,0 0-1 0 0,4 4 0 0 0,-5-6-22 0 0,0 0-1 0 0,0 0 1 0 0,0 1 0 0 0,0-1-1 0 0,0 0 1 0 0,0 0-1 0 0,0 1 1 0 0,0-1-1 0 0,-1 0 1 0 0,1 1-1 0 0,-1-1 1 0 0,1 1-1 0 0,-1-1 1 0 0,1 1-1 0 0,-1-1 1 0 0,0 1 0 0 0,0-1-1 0 0,1 1 1 0 0,-2 1-1 0 0,8 25 132 0 0,-4-19-104 0 0,-1 1 0 0 0,0-1 0 0 0,-1 0 0 0 0,0 1 1 0 0,0 12-1 0 0,5 37 167 0 0,-3-37-181 0 0,-1 1 0 0 0,-1-1 0 0 0,-3 38 0 0 0,0 1-232 0 0,-2-25-127 0 0,-1 18-4897 0 0,27-110-3358 0 0,4-9 5213 0 0,-2 34 595 0 0,-11-1-3820 0 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65 6392 0 0,'0'0'8288'0'0,"-9"25"-3118"0"0,0 97-2097 0 0,9-119-3013 0 0,0 0 0 0 0,0 0 0 0 0,0 0 0 0 0,-1 0 0 0 0,1 0 0 0 0,-1 1-1 0 0,0-1 1 0 0,0 0 0 0 0,-2 5 0 0 0,2-5-17 0 0,0-1 1 0 0,0 1-1 0 0,0 0 1 0 0,0 0-1 0 0,0 0 1 0 0,1 0-1 0 0,-1 0 1 0 0,1 0-1 0 0,0 6 1 0 0,2 17 279 0 0,1 0 0 0 0,10 37 0 0 0,-7-34-43 0 0,-4-24-215 0 0,0 0 0 0 0,1 0 0 0 0,-1 0 0 0 0,1 0 0 0 0,0 0 0 0 0,0-1 0 0 0,1 1 0 0 0,-1-1 0 0 0,1 0 0 0 0,0 0 0 0 0,9 6 0 0 0,7 10 67 0 0,-11 0 25 0 0,-1-3-74 0 0,12-6 47 0 0,1-2 0 0 0,0 0 0 0 0,34 9 0 0 0,-39-13-36 0 0,0-2 0 0 0,0 0-1 0 0,1-1 1 0 0,-1 0 0 0 0,1-1 0 0 0,-1-1 0 0 0,30-4-1 0 0,-43 4-79 0 0,-1-1-1 0 0,0 1 0 0 0,0-1 0 0 0,0 0 0 0 0,0 0 1 0 0,0 0-1 0 0,0 0 0 0 0,0 0 0 0 0,0 0 0 0 0,0 0 1 0 0,-1-1-1 0 0,1 1 0 0 0,-1-1 0 0 0,1 1 0 0 0,-1-1 1 0 0,1 0-1 0 0,-1 0 0 0 0,0 0 0 0 0,0 1 0 0 0,1-1 1 0 0,0-3-1 0 0,-1 2 5 0 0,0 1 0 0 0,1-1 0 0 0,0 0 1 0 0,0 1-1 0 0,0-1 0 0 0,0 1 0 0 0,0 0 0 0 0,0 0 1 0 0,0 0-1 0 0,3-2 0 0 0,-2 2 1 0 0,-1 0-1 0 0,0 0 1 0 0,1-1 0 0 0,-1 1-1 0 0,0 0 1 0 0,-1-1 0 0 0,1 1-1 0 0,0-1 1 0 0,-1 0 0 0 0,2-3-1 0 0,-1 2 10 0 0,-1 1 0 0 0,1 0 0 0 0,0 0 0 0 0,0 0 0 0 0,0 1-1 0 0,0-1 1 0 0,0 0 0 0 0,6-4 0 0 0,-5 4-4 0 0,0-1 1 0 0,-1 0-1 0 0,1 0 0 0 0,-1 0 1 0 0,0 0-1 0 0,0 0 0 0 0,0-1 0 0 0,-1 1 1 0 0,1-1-1 0 0,-1 1 0 0 0,0-1 1 0 0,-1 1-1 0 0,1-1 0 0 0,-1 1 0 0 0,0-9 1 0 0,-3-83 307 0 0,1 85-309 0 0,0 0-1 0 0,-1 1 0 0 0,0-1 0 0 0,-1 1 0 0 0,-6-13 0 0 0,-10-26 44 0 0,17 39-58 0 0,-1 1-1 0 0,0 0 1 0 0,-1 0-1 0 0,0 1 1 0 0,0 0-1 0 0,-1-1 1 0 0,0 2-1 0 0,0-1 1 0 0,-1 1-1 0 0,0 0 1 0 0,0 0-1 0 0,-1 1 1 0 0,-11-8-1 0 0,4 7-15 0 0,0 0 0 0 0,-1 1 0 0 0,-17-4 0 0 0,-32 1-560 0 0,15 7-506 0 0,39 2 578 0 0,1 0 0 0 0,-1 0-1 0 0,1-1 1 0 0,-16-3 0 0 0,14 1-761 0 0,-10-3-2329 0 0,16-7-4847 0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 5904 0 0,'-7'-17'9022'0'0,"5"17"-7894"0"0,-27 6 5547 0 0,27-3-6527 0 0,-1 0 0 0 0,1 1 0 0 0,0-1 0 0 0,0 1 1 0 0,1 0-1 0 0,-1 0 0 0 0,1 0 0 0 0,0 0 1 0 0,0 0-1 0 0,0 0 0 0 0,0 0 0 0 0,1 0 0 0 0,-1 0 1 0 0,1 6-1 0 0,-7 36 715 0 0,4-30-609 0 0,1 0-1 0 0,1 1 1 0 0,1-1-1 0 0,3 33 1 0 0,-2-20-55 0 0,-2 63 294 0 0,-1-33-240 0 0,3 1 0 0 0,9 64 0 0 0,-8-66-180 0 0,-3-49-59 0 0,1-1 0 0 0,0 1-1 0 0,0-1 1 0 0,1 1 0 0 0,0-1-1 0 0,0 1 1 0 0,6 14-1 0 0,-3-12-3 0 0,-1 1-1 0 0,0 0 0 0 0,-1-1 0 0 0,0 1 0 0 0,0 18 0 0 0,-2-19-6 0 0,1-1-1 0 0,0 1 1 0 0,1-1 0 0 0,0 1-1 0 0,6 18 1 0 0,1-4 23 0 0,-7-19-27 0 0,-1 0-1 0 0,1 0 1 0 0,1 0 0 0 0,-1 0 0 0 0,1 0 0 0 0,0-1 0 0 0,0 1 0 0 0,5 5 0 0 0,7 11-121 0 0,-15-20 76 0 0,1 0-1 0 0,0 0 0 0 0,0 0 0 0 0,0-1 1 0 0,0 1-1 0 0,1 0 0 0 0,-1-1 1 0 0,0 1-1 0 0,0-1 0 0 0,1 0 0 0 0,-1 1 1 0 0,1-1-1 0 0,0 0 0 0 0,-1 0 1 0 0,4 2-1 0 0,-1-2-238 0 0,-1 1 0 0 0,1-1 1 0 0,-1 0-1 0 0,1 0 0 0 0,-1-1 0 0 0,1 1 1 0 0,0-1-1 0 0,-1 0 0 0 0,1 0 1 0 0,0 0-1 0 0,-1 0 0 0 0,1 0 0 0 0,0-1 1 0 0,-1 0-1 0 0,1 0 0 0 0,-1 0 0 0 0,1 0 1 0 0,5-3-1 0 0,4-2-941 0 0,0-2 0 0 0,-1 1-1 0 0,15-13 1 0 0,-20 15 829 0 0,-6 4 315 0 0,-1 0 0 0 0,1 1 0 0 0,0-1 0 0 0,0 0 0 0 0,0 0 1 0 0,-1 1-1 0 0,1-1 0 0 0,-1 0 0 0 0,1 0 0 0 0,0 0 0 0 0,-1 0 0 0 0,1 0 0 0 0,-1 0 0 0 0,0 0 0 0 0,1 0 0 0 0,-1 0 0 0 0,0 0 0 0 0,0 0 0 0 0,0 0 0 0 0,1 0 1 0 0,-1-2-1 0 0,0 2-8 0 0,0 0 1 0 0,0 0-1 0 0,0 0 1 0 0,0 0 0 0 0,0 0-1 0 0,1-1 1 0 0,-1 1-1 0 0,0 0 1 0 0,1 0 0 0 0,-1 0-1 0 0,1 0 1 0 0,0 0-1 0 0,-1 0 1 0 0,1 0 0 0 0,0 0-1 0 0,-1 0 1 0 0,1 0 0 0 0,0 1-1 0 0,0-1 1 0 0,0 0-1 0 0,1 0 1 0 0,-1-1-90 0 0,0 1-1 0 0,1 0 1 0 0,-1 0 0 0 0,0-1 0 0 0,0 1-1 0 0,0-1 1 0 0,0 1 0 0 0,0-1-1 0 0,0 1 1 0 0,-1-1 0 0 0,1 1 0 0 0,0-4-1 0 0,9-12-2012 0 0,-8 16 1661 0 0,1 0-1 0 0,0 0 0 0 0,-1 0 0 0 0,1 0 0 0 0,0 0 0 0 0,0 0 0 0 0,0 1 0 0 0,0 0 1 0 0,-1-1-1 0 0,5 1 0 0 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42 4392 0 0,'-7'-19'7034'0'0,"-10"7"-3952"0"0,12 10-2561 0 0,0 0 0 0 0,0 1 0 0 0,1-1 0 0 0,-1 1 0 0 0,0 1 1 0 0,0-1-1 0 0,-7 1 0 0 0,-1-1 611 0 0,8 1-942 0 0,1-1 0 0 0,-1 1-1 0 0,1 0 1 0 0,-1 0 0 0 0,0 1 0 0 0,1-1 0 0 0,-1 1-1 0 0,1 0 1 0 0,-1 0 0 0 0,1 1 0 0 0,-1-1 0 0 0,1 1 0 0 0,0 0-1 0 0,0 0 1 0 0,-6 4 0 0 0,-46 32 855 0 0,23-19-614 0 0,28-14-355 0 0,0 0-1 0 0,0 0 1 0 0,1 0 0 0 0,0 1 0 0 0,0 0 0 0 0,0 0-1 0 0,1 0 1 0 0,0 0 0 0 0,-4 10 0 0 0,0 0 89 0 0,4-10-132 0 0,1 0 0 0 0,-1 1 1 0 0,1-1-1 0 0,0 1 1 0 0,1-1-1 0 0,-1 1 1 0 0,2 0-1 0 0,-1 0 0 0 0,1 0 1 0 0,0 0-1 0 0,0-1 1 0 0,1 8-1 0 0,2 0 30 0 0,1 0 1 0 0,0 0-1 0 0,0 0 1 0 0,1-1-1 0 0,8 14 0 0 0,-12-25-58 0 0,0 0 1 0 0,0 0-1 0 0,1 0 0 0 0,-1 0 0 0 0,1 0 1 0 0,-1-1-1 0 0,1 1 0 0 0,0 0 0 0 0,-1-1 1 0 0,1 1-1 0 0,0-1 0 0 0,0 0 0 0 0,3 2 0 0 0,-2-1 7 0 0,0-1-1 0 0,-1 1 0 0 0,1 0 0 0 0,-1 0 0 0 0,1 0 0 0 0,-1 0 0 0 0,0 0 0 0 0,0 1 0 0 0,0-1 0 0 0,3 5 0 0 0,3 4 35 0 0,1-1 1 0 0,0-1-1 0 0,1 1 1 0 0,17 11-1 0 0,20 23 94 0 0,-38-27-110 0 0,-8-16-28 0 0,0 0-1 0 0,-1 1 1 0 0,1-1 0 0 0,0 0 0 0 0,-1 0 0 0 0,1 0-1 0 0,0 0 1 0 0,0 1 0 0 0,0-1 0 0 0,0 0 0 0 0,0-1-1 0 0,0 1 1 0 0,1 0 0 0 0,-1 0 0 0 0,0 0-1 0 0,0-1 1 0 0,1 1 0 0 0,1 0 0 0 0,0 1 13 0 0,0 1 0 0 0,0-1 0 0 0,0 0-1 0 0,-1 1 1 0 0,1 0 0 0 0,-1 0 0 0 0,0-1 0 0 0,1 1 0 0 0,1 4 0 0 0,13 15 61 0 0,-4-7 89 0 0,0 1 0 0 0,-1-1-1 0 0,0 2 1 0 0,-1 0-1 0 0,8 19 1 0 0,-18-35-124 0 0,0 0 0 0 0,0 0 0 0 0,0 0 0 0 0,-1 0 0 0 0,1 0 0 0 0,-1 1 0 0 0,1-1 0 0 0,-1 0 0 0 0,1 0 0 0 0,-1 0 0 0 0,1 1 0 0 0,-1-1 0 0 0,0 0 0 0 0,0 1 0 0 0,0-1 0 0 0,0 0 0 0 0,0 1 0 0 0,0-1 0 0 0,0 0 0 0 0,0 0 0 0 0,0 1 0 0 0,-1-1 0 0 0,1 0 0 0 0,0 0 0 0 0,-1 2 0 0 0,-2-1 6 0 0,1-1 0 0 0,0 0 0 0 0,-1 1 0 0 0,1-1 0 0 0,-1 0 0 0 0,1 0 0 0 0,-1-1 0 0 0,1 1 0 0 0,-1 0 0 0 0,0-1 0 0 0,-3 1-1 0 0,-28 3-193 0 0,-1-1 0 0 0,-47-3 0 0 0,46 0-1016 0 0,34 0 1010 0 0,0 0 0 0 0,-1-1 0 0 0,1 1-1 0 0,0-1 1 0 0,-1 0 0 0 0,1 0 0 0 0,0 0-1 0 0,0 0 1 0 0,0 0 0 0 0,0 0-1 0 0,0 0 1 0 0,0-1 0 0 0,0 1 0 0 0,-3-3-1 0 0,-8-6-700 0 0,11 7 390 0 0,1-1-1 0 0,0 0 1 0 0,0 0-1 0 0,0 0 0 0 0,0 1 1 0 0,0-1-1 0 0,1 0 1 0 0,0 0-1 0 0,0 0 1 0 0,0 0-1 0 0,0 0 1 0 0,0 0-1 0 0,2-5 0 0 0,-2 8 318 0 0,0-2-142 0 0,1 0-1 0 0,-1 0 1 0 0,0 0-1 0 0,1 0 0 0 0,0 0 1 0 0,-1 0-1 0 0,1 1 1 0 0,0-1-1 0 0,1 0 0 0 0,-1 1 1 0 0,0-1-1 0 0,1 0 1 0 0,0 1-1 0 0,-1 0 1 0 0,1-1-1 0 0,0 1 0 0 0,0 0 1 0 0,4-3-1 0 0,3-6-2518 0 0,0-10-3462 0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7992 0 0,'1'1'331'0'0,"-1"0"-1"0"0,1 0 1 0 0,0-1 0 0 0,0 1 0 0 0,0 0 0 0 0,-1 0 0 0 0,1 0 0 0 0,-1 0-1 0 0,1 0 1 0 0,0 0 0 0 0,-1 0 0 0 0,0 0 0 0 0,1 0 0 0 0,-1 0 0 0 0,0 0-1 0 0,1 0 1 0 0,-1 0 0 0 0,0 0 0 0 0,0 0 0 0 0,0 1 0 0 0,0-1 0 0 0,0 0-1 0 0,0 0 1 0 0,-1 2 0 0 0,1 40 1842 0 0,0-34-1779 0 0,0-2-155 0 0,1 0-1 0 0,0 0 1 0 0,0 0-1 0 0,1 0 1 0 0,5 12-1 0 0,-5-13-115 0 0,0-1-1 0 0,-1 1 0 0 0,1 0 1 0 0,-1 0-1 0 0,1 11 0 0 0,7 137 1722 0 0,-1-89-1279 0 0,-4-49-333 0 0,-2 0 0 0 0,2 28-1 0 0,-4-43-226 0 0,0 27 447 0 0,-1 1-1 0 0,-6 34 1 0 0,1-24-8 0 0,6-34-421 0 0,0 0 0 0 0,-1 0 0 0 0,0-1 0 0 0,0 1 0 0 0,0 0 0 0 0,0-1 0 0 0,-1 1 0 0 0,0 0 0 0 0,0-1 0 0 0,0 0 0 0 0,0 1 0 0 0,-3 3 0 0 0,5-8-17 0 0,0 0 0 0 0,0-1 0 0 0,0 1 1 0 0,1 0-1 0 0,-1 0 0 0 0,0 0 0 0 0,0 0 0 0 0,1 0 0 0 0,-1 0 1 0 0,0 0-1 0 0,0 0 0 0 0,1 0 0 0 0,-1 0 0 0 0,0 0 0 0 0,0 0 1 0 0,1 0-1 0 0,-1 0 0 0 0,0 0 0 0 0,0 0 0 0 0,1 0 0 0 0,-1 0 1 0 0,0 0-1 0 0,0 0 0 0 0,1 0 0 0 0,-1 1 0 0 0,0-1 0 0 0,0 0 1 0 0,0 0-1 0 0,1 0 0 0 0,-1 0 0 0 0,0 0 0 0 0,0 1 0 0 0,0-1 1 0 0,0 0-1 0 0,1 0 0 0 0,-1 0 0 0 0,0 1 0 0 0,0-1 0 0 0,0 0 1 0 0,0 0-1 0 0,0 1 0 0 0,1-1 0 0 0,69-142 134 0 0,-60 133-163 0 0,2-4-4 0 0,-10 9 29 0 0,0-1 0 0 0,1 1 0 0 0,-1 0 0 0 0,1 1 0 0 0,0-1 0 0 0,0 0 0 0 0,0 1 0 0 0,0 0 0 0 0,1 0 0 0 0,0 0 0 0 0,-1 0 0 0 0,1 0 0 0 0,0 1 0 0 0,0-1 0 0 0,0 1 0 0 0,1 0 0 0 0,-1 1 0 0 0,6-3 0 0 0,5-1 39 0 0,-12 3 1 0 0,0 1 0 0 0,0 0 0 0 0,0 0 0 0 0,0 0 1 0 0,1 0-1 0 0,-1 0 0 0 0,0 1 0 0 0,6 0 0 0 0,11 24 475 0 0,-17-22-468 0 0,0 2 0 0 0,0-1-1 0 0,0 0 1 0 0,0 0-1 0 0,-1 1 1 0 0,1 0-1 0 0,-1-1 1 0 0,0 1-1 0 0,0 0 1 0 0,0 0-1 0 0,0 0 1 0 0,-1 1-1 0 0,0-1 1 0 0,0 0-1 0 0,0 0 1 0 0,0 1-1 0 0,0 8 1 0 0,-1-6 15 0 0,1 0 0 0 0,0 0 0 0 0,0-1 0 0 0,1 1 0 0 0,0 0 0 0 0,0 0 0 0 0,3 6 0 0 0,4 13 113 0 0,3 10 97 0 0,-9-30-224 0 0,-1 0-1 0 0,0 1 0 0 0,0-1 0 0 0,0 1 0 0 0,-1-1 1 0 0,0 1-1 0 0,0 13 0 0 0,3 1 72 0 0,-3-17-83 0 0,0-1 0 0 0,0 1 1 0 0,-1 0-1 0 0,1 0 1 0 0,-1 0-1 0 0,0 1 1 0 0,0-1-1 0 0,-1 7 1 0 0,-2 12 84 0 0,2-17-96 0 0,1-1 0 0 0,-1 0 0 0 0,0 1 0 0 0,0-1 1 0 0,0 0-1 0 0,-1 1 0 0 0,0-1 0 0 0,0 0 0 0 0,0 0 1 0 0,-1-1-1 0 0,-3 7 0 0 0,-2 4 27 0 0,8-14-46 0 0,0 1 0 0 0,-1-1 0 0 0,1 0-1 0 0,-1 0 1 0 0,1 0 0 0 0,-1 1 0 0 0,1-1 0 0 0,-1 0 0 0 0,0 0-1 0 0,0 0 1 0 0,0 0 0 0 0,1 0 0 0 0,-1 0 0 0 0,0 0 0 0 0,0 0-1 0 0,0-1 1 0 0,0 1 0 0 0,-1 0 0 0 0,-1 1 0 0 0,-7 3-34 0 0,-1 0 1 0 0,0-1-1 0 0,0 0 0 0 0,0 0 1 0 0,0-1-1 0 0,0-1 1 0 0,-1 0-1 0 0,0 0 0 0 0,-12-1 1 0 0,18-1-205 0 0,0 0 1 0 0,0-1 0 0 0,0 1-1 0 0,0-1 1 0 0,0 0 0 0 0,0-1 0 0 0,0 0-1 0 0,1 0 1 0 0,-1 0 0 0 0,1 0-1 0 0,-1-1 1 0 0,1 0 0 0 0,-9-7-1 0 0,11 8 43 0 0,1 0 0 0 0,-1-1 0 0 0,1 1-1 0 0,0-1 1 0 0,0 1 0 0 0,0-1 0 0 0,1 0-1 0 0,-1 0 1 0 0,1 0 0 0 0,-1 0 0 0 0,1 0-1 0 0,0 0 1 0 0,0 0 0 0 0,0 0 0 0 0,1 0-1 0 0,-1-1 1 0 0,1 1 0 0 0,-1 0 0 0 0,1-1-1 0 0,0 1 1 0 0,1 0 0 0 0,-1 0-1 0 0,0-1 1 0 0,2-4 0 0 0,18-38-3390 0 0,-19 45 3433 0 0,0-1 1 0 0,1 1 0 0 0,-1 0-1 0 0,1 0 1 0 0,-1 0 0 0 0,1 0-1 0 0,0 0 1 0 0,-1 0-1 0 0,1 0 1 0 0,0 0 0 0 0,-1 1-1 0 0,4-2 1 0 0,14-7-861 0 0,16-32-2595 0 0,-24 28 1045 0 0,19-14-3902 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7664 0 0,'-8'-11'10893'0'0,"1"13"-10347"0"0,-1 0 0 0 0,1 0 0 0 0,0 0 0 0 0,0 1 0 0 0,0 0 0 0 0,0 0 0 0 0,0 1 0 0 0,-10 7 0 0 0,-10 4 177 0 0,18-11-560 0 0,0 1 1 0 0,0 0-1 0 0,0 1 0 0 0,1 0 1 0 0,0 0-1 0 0,0 0 1 0 0,1 1-1 0 0,0 0 0 0 0,0 1 1 0 0,1 0-1 0 0,-1 0 0 0 0,-4 10 1 0 0,10-16-150 0 0,0-1 1 0 0,-1 1-1 0 0,1 0 0 0 0,0-1 1 0 0,-1 1-1 0 0,1-1 1 0 0,-1 0-1 0 0,1 1 0 0 0,-1-1 1 0 0,1 0-1 0 0,-1 0 1 0 0,0 0-1 0 0,0 0 0 0 0,0 0 1 0 0,1-1-1 0 0,-1 1 1 0 0,-3 0-1 0 0,-9 6 63 0 0,-11 29 211 0 0,20-30-244 0 0,0 1 0 0 0,0-1 1 0 0,1 1-1 0 0,0 0 0 0 0,1 0 1 0 0,0 0-1 0 0,0 0 0 0 0,0 0 1 0 0,1 1-1 0 0,0-1 0 0 0,0 1 1 0 0,1 0-1 0 0,0-1 0 0 0,0 1 1 0 0,1 0-1 0 0,1 11 0 0 0,-1-18-42 0 0,0 0 0 0 0,0 0 0 0 0,1 0 0 0 0,-1-1 1 0 0,0 1-1 0 0,1 0 0 0 0,-1 0 0 0 0,0 0 0 0 0,1-1 0 0 0,-1 1 0 0 0,1 0 0 0 0,-1 0 0 0 0,1-1 0 0 0,-1 1 0 0 0,1 0 0 0 0,0-1 0 0 0,-1 1 1 0 0,1-1-1 0 0,0 1 0 0 0,-1-1 0 0 0,1 1 0 0 0,0-1 0 0 0,0 1 0 0 0,0-1 0 0 0,-1 0 0 0 0,3 1 0 0 0,32 5 47 0 0,-26-5-19 0 0,1-1 0 0 0,-1-1 0 0 0,1 0 0 0 0,17-4 0 0 0,-14-8 65 0 0,-3 1-82 0 0,10 4-3 0 0,-18 8-8 0 0,-1-1-1 0 0,0 1 0 0 0,1-1 0 0 0,-1 1 0 0 0,0-1 0 0 0,0 1 0 0 0,1-1 0 0 0,-1 0 0 0 0,0 0 0 0 0,0 0 0 0 0,0 0 0 0 0,0 0 0 0 0,0 0 0 0 0,0 0 0 0 0,0 0 1 0 0,0 0-1 0 0,0 0 0 0 0,-1 0 0 0 0,1 0 0 0 0,0-1 0 0 0,-1 1 0 0 0,1 0 0 0 0,-1-1 0 0 0,1 1 0 0 0,-1 0 0 0 0,0-1 0 0 0,1 1 0 0 0,-1-1 0 0 0,0-2 0 0 0,0 3 0 0 0,1-1-1 0 0,-1 1 1 0 0,0 0-1 0 0,1-1 1 0 0,0 1-1 0 0,-1-1 0 0 0,1 1 1 0 0,0 0-1 0 0,0-1 1 0 0,-1 1-1 0 0,1 0 1 0 0,0 0-1 0 0,0 0 0 0 0,1-1 1 0 0,-1 1-1 0 0,0 0 1 0 0,0 1-1 0 0,0-1 1 0 0,1 0-1 0 0,-1 0 0 0 0,0 0 1 0 0,1 1-1 0 0,-1-1 1 0 0,3 0-1 0 0,1-5-9 0 0,0 0-1 0 0,-1 0 0 0 0,0 0 1 0 0,0-1-1 0 0,3-7 1 0 0,-1-13 83 0 0,-1 0 1 0 0,-1 0 0 0 0,1-36-1 0 0,-6 63-62 0 0,1 0 0 0 0,0 0 0 0 0,0-1 0 0 0,0 1-1 0 0,0 0 1 0 0,0-1 0 0 0,0 1 0 0 0,0 0 0 0 0,0-1 0 0 0,0 1-1 0 0,0 0 1 0 0,0 0 0 0 0,0-1 0 0 0,0 1 0 0 0,0 0-1 0 0,0-1 1 0 0,0 1 0 0 0,0 0 0 0 0,0 0 0 0 0,1-1-1 0 0,-1 1 1 0 0,0 0 0 0 0,0-1 0 0 0,0 1 0 0 0,0 0-1 0 0,1 0 1 0 0,-1-1 0 0 0,0 1 0 0 0,0 0 0 0 0,1 0-1 0 0,-1 0 1 0 0,0 0 0 0 0,0-1 0 0 0,1 1 0 0 0,-1 0-1 0 0,0 0 1 0 0,0 0 0 0 0,1 0 0 0 0,-1 0 0 0 0,0 0-1 0 0,1-1 1 0 0,-1 1 0 0 0,0 0 0 0 0,0 0 0 0 0,1 0-1 0 0,14 12 407 0 0,11 24-207 0 0,-23-4-150 0 0,-3-27-44 0 0,1 0 0 0 0,-1 0 0 0 0,1 0 0 0 0,-1 0 0 0 0,1 0 0 0 0,4 9 0 0 0,23 82 249 0 0,-11-33-97 0 0,-9-35-65 0 0,-4-17-56 0 0,0 0 1 0 0,-1 1-1 0 0,-1-1 0 0 0,0 0 1 0 0,0 1-1 0 0,-1 14 1 0 0,8 109 415 0 0,5-54-255 0 0,-14-11 111 0 0,-1-68-304 0 0,1 1-1 0 0,-1 0 1 0 0,0-1-1 0 0,1 1 1 0 0,-1 0 0 0 0,-1-1-1 0 0,1 1 1 0 0,0-1-1 0 0,-1 1 1 0 0,1-1-1 0 0,-1 0 1 0 0,1 0 0 0 0,-1 0-1 0 0,0 0 1 0 0,0 0-1 0 0,0 0 1 0 0,-4 3 0 0 0,0-1 14 0 0,-1 1 1 0 0,0-1 0 0 0,0 0 0 0 0,-14 6 0 0 0,12-7-116 0 0,0-1 1 0 0,-1-1 0 0 0,1 0-1 0 0,0 0 1 0 0,-1 0 0 0 0,1-1-1 0 0,0-1 1 0 0,-1 0-1 0 0,1 0 1 0 0,-10-3 0 0 0,-38-16-3295 0 0,56 20 3258 0 0,1 0-1 0 0,-1-1 1 0 0,0 1 0 0 0,0 0-1 0 0,1-1 1 0 0,-1 1-1 0 0,0 0 1 0 0,1-1-1 0 0,-1 1 1 0 0,0-1 0 0 0,1 1-1 0 0,-1-1 1 0 0,1 1-1 0 0,-1-1 1 0 0,1 0 0 0 0,-1 1-1 0 0,1-1 1 0 0,-1 1-1 0 0,1-1 1 0 0,0 0 0 0 0,-1 0-1 0 0,1 1 1 0 0,0-1-1 0 0,0 0 1 0 0,-1 1 0 0 0,1-1-1 0 0,0 0 1 0 0,0 0-1 0 0,0 0 1 0 0,0 1-1 0 0,0-1 1 0 0,0 0 0 0 0,0 0-1 0 0,0 1 1 0 0,0-1-1 0 0,1 0 1 0 0,-1 0 0 0 0,0 1-1 0 0,0-1 1 0 0,1 0-1 0 0,-1 0 1 0 0,0 1 0 0 0,1-1-1 0 0,-1 0 1 0 0,1 1-1 0 0,-1-1 1 0 0,1 1 0 0 0,0-2-1 0 0,22-21-3846 0 0,31-3-906 0 0,-33 18 1688 0 0,-9-2-3148 0 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9144 0 0,'3'8'7430'0'0,"7"12"-4223"0"0,-7-17-2859 0 0,1 0-1 0 0,-1 1 1 0 0,-1-1 0 0 0,1 1 0 0 0,0 0 0 0 0,-1 0 0 0 0,0 0 0 0 0,0 0-1 0 0,0 1 1 0 0,-1-1 0 0 0,1 0 0 0 0,-1 1 0 0 0,0-1 0 0 0,0 1 0 0 0,-1-1 0 0 0,1 1-1 0 0,-1 0 1 0 0,0-1 0 0 0,0 1 0 0 0,-1 5 0 0 0,9 59 1090 0 0,-4-41-1253 0 0,-3-26-174 0 0,-1 0-1 0 0,1 1 0 0 0,-1-1 0 0 0,0 0 1 0 0,0 1-1 0 0,0-1 0 0 0,0 0 0 0 0,0 1 1 0 0,0-1-1 0 0,-1 0 0 0 0,1 1 0 0 0,-1-1 1 0 0,1 0-1 0 0,-2 3 0 0 0,-4 40 95 0 0,3-12-129 0 0,0-20-283 0 0,0 0-1 0 0,1 1 0 0 0,0 18 1 0 0,0-26-25 0 0,1-1 0 0 0,-1 1 0 0 0,0-1 0 0 0,0 0 0 0 0,0 0 0 0 0,-1 0 0 0 0,0 0 0 0 0,-3 5-1 0 0,-6 12-3133 0 0,0-13 409 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40 131 8800 0 0,'-5'-17'1936'0'0,"3"8"-968"0"0,0 0 0 0 0,-1 0 0 0 0,0 1 0 0 0,0 0 0 0 0,-8-13-1 0 0,9 17-468 0 0,1 0 0 0 0,-1-1-1 0 0,0 0 1 0 0,1 1-1 0 0,0-1 1 0 0,0 0-1 0 0,1 1 1 0 0,-1-9 2691 0 0,1 34-1765 0 0,3 6-1071 0 0,0-1 0 0 0,2 1 1 0 0,10 30-1 0 0,-10-35-232 0 0,0-3-50 0 0,1-1-1 0 0,1-1 1 0 0,0 1 0 0 0,11 18 0 0 0,-13-25-60 0 0,-1 0 1 0 0,-1 0 0 0 0,1 1 0 0 0,-2-1-1 0 0,1 1 1 0 0,-2-1 0 0 0,1 18-1 0 0,4 22-29 0 0,-1-18 45 0 0,2-1 0 0 0,2 0 0 0 0,12 33 0 0 0,-17-57-24 0 0,5 12 6 0 0,0 0 0 0 0,-2 0 0 0 0,0 1 0 0 0,5 28 0 0 0,-11-44-9 0 0,0 0 0 0 0,0 0-1 0 0,1 0 1 0 0,0 0 0 0 0,0-1-1 0 0,0 1 1 0 0,5 7 0 0 0,-4-7-2 0 0,-1-1 1 0 0,1 1-1 0 0,-1 0 1 0 0,0 0-1 0 0,0 0 1 0 0,-1 0-1 0 0,2 7 1 0 0,15 60-266 0 0,9 11-766 0 0,-12-58 94 0 0,-2-7-85 0 0,-13-17 1048 0 0,14 26-2562 0 0,-6-23-373 0 0,0-20-680 0 0,-6 8 2911 0 0,5-25-3208 0 0,0 1-2589 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40 5232 0 0,'0'2'6305'0'0,"0"14"-4733"0"0,1 0-93 0 0,-1-10-1226 0 0,0-1 0 0 0,0 0 0 0 0,0 0 0 0 0,0 1 0 0 0,-1-1-1 0 0,0 0 1 0 0,0 0 0 0 0,0 0 0 0 0,-1 0 0 0 0,1 0-1 0 0,-5 8 1 0 0,-22 71 1528 0 0,16-65-1355 0 0,9-15-298 0 0,0 0 1 0 0,1 0-1 0 0,-1 1 0 0 0,1-1 1 0 0,-1 1-1 0 0,1-1 1 0 0,1 1-1 0 0,-1 0 0 0 0,-1 7 1 0 0,-2 19 290 0 0,4-28-367 0 0,0 0 0 0 0,0 0 0 0 0,0 0 0 0 0,1 0 0 0 0,-1 1 0 0 0,1-1-1 0 0,-1 0 1 0 0,1 0 0 0 0,0 1 0 0 0,1-1 0 0 0,-1 0 0 0 0,0 0 0 0 0,1 1 0 0 0,0-1-1 0 0,0 0 1 0 0,0 0 0 0 0,0 0 0 0 0,3 6 0 0 0,-4-9-13 0 0,0 1 1 0 0,1-1-1 0 0,-1 1 0 0 0,0-1 0 0 0,1 1 1 0 0,-1 0-1 0 0,1-1 0 0 0,-1 1 1 0 0,1-1-1 0 0,-1 0 0 0 0,1 1 0 0 0,-1-1 1 0 0,1 1-1 0 0,-1-1 0 0 0,1 0 1 0 0,0 1-1 0 0,-1-1 0 0 0,1 0 0 0 0,-1 0 1 0 0,1 0-1 0 0,0 1 0 0 0,-1-1 1 0 0,1 0-1 0 0,0 0 0 0 0,-1 0 0 0 0,1 0 1 0 0,0 0-1 0 0,-1 0 0 0 0,1 0 1 0 0,0 0-1 0 0,-1 0 0 0 0,1-1 0 0 0,0 1 1 0 0,0 0-1 0 0,0-1 9 0 0,0-1 1 0 0,0 1-1 0 0,0-1 1 0 0,0 1-1 0 0,-1 0 0 0 0,1-1 1 0 0,0 1-1 0 0,-1-1 1 0 0,1 0-1 0 0,-1 1 0 0 0,0-1 1 0 0,1 1-1 0 0,-1-4 1 0 0,1-5 68 0 0,-1 0 1 0 0,0 0 0 0 0,0 0 0 0 0,-3-14-1 0 0,-1 4-26 0 0,2 0 0 0 0,0 0 0 0 0,1 0 0 0 0,1 1 0 0 0,1-1 0 0 0,0 0 0 0 0,9-34 0 0 0,-2 40-3 0 0,2-5 14 0 0,-10 17-94 0 0,1-1 1 0 0,0 0 0 0 0,0 1-1 0 0,0 0 1 0 0,0-1 0 0 0,0 1-1 0 0,0 0 1 0 0,1-1 0 0 0,-1 1-1 0 0,1 0 1 0 0,0 0 0 0 0,-1 0-1 0 0,1 0 1 0 0,0 1 0 0 0,0-1-1 0 0,0 0 1 0 0,4-1 0 0 0,-5 2-6 0 0,0 0 1 0 0,-1 0 0 0 0,1 1 0 0 0,0-1 0 0 0,0 0-1 0 0,0 0 1 0 0,-1 0 0 0 0,1 0 0 0 0,0 0 0 0 0,-1 0-1 0 0,1 0 1 0 0,-1 0 0 0 0,0-1 0 0 0,1 1 0 0 0,-1 0 0 0 0,1-2-1 0 0,-1 2 2 0 0,0 0 0 0 0,0 1-1 0 0,0-1 1 0 0,1 0 0 0 0,-1 0-1 0 0,0 0 1 0 0,1 0-1 0 0,-1 0 1 0 0,1 0 0 0 0,-1 0-1 0 0,1 1 1 0 0,-1-1 0 0 0,1 0-1 0 0,0 0 1 0 0,-1 1 0 0 0,1-1-1 0 0,0 1 1 0 0,0-1-1 0 0,-1 0 1 0 0,1 1 0 0 0,0-1-1 0 0,0 1 1 0 0,0 0 0 0 0,0-1-1 0 0,1 0 1 0 0,3-1 12 0 0,0 0-1 0 0,0 1 1 0 0,0-1 0 0 0,0 1-1 0 0,0 0 1 0 0,0 0 0 0 0,1 0 0 0 0,-1 1-1 0 0,0 0 1 0 0,0 0 0 0 0,1 0 0 0 0,-1 1-1 0 0,0-1 1 0 0,0 1 0 0 0,0 1-1 0 0,0-1 1 0 0,0 1 0 0 0,0 0 0 0 0,0 0-1 0 0,0 0 1 0 0,-1 0 0 0 0,1 1-1 0 0,4 3 1 0 0,-7-4-12 0 0,0-1 0 0 0,0 1-1 0 0,0 0 1 0 0,0 0 0 0 0,0 0-1 0 0,0 0 1 0 0,0 0 0 0 0,-1 0 0 0 0,1 1-1 0 0,-1-1 1 0 0,0 1 0 0 0,2 4 0 0 0,15 22 17 0 0,-16-26-32 0 0,1 0-1 0 0,-1 0 1 0 0,0 0-1 0 0,0 0 1 0 0,-1 0-1 0 0,1 0 1 0 0,-1 1-1 0 0,1-1 1 0 0,-1 1-1 0 0,0-1 1 0 0,-1 1-1 0 0,1-1 1 0 0,0 1-1 0 0,-1 5 1 0 0,0-4-103 0 0,1 0 0 0 0,-1-1 0 0 0,1 1 0 0 0,0 0 0 0 0,0 0 0 0 0,0-1 0 0 0,5 10 0 0 0,0 2-282 0 0,-3 2-483 0 0,-3-17 797 0 0,0 0 0 0 0,0 0 0 0 0,0 0 0 0 0,0 0 0 0 0,1 0 0 0 0,-1 0 0 0 0,0 0-1 0 0,0 0 1 0 0,1 0 0 0 0,-1 0 0 0 0,1 0 0 0 0,-1 0 0 0 0,1 0 0 0 0,-1 0 0 0 0,1 0 0 0 0,-1-1 0 0 0,1 1 0 0 0,0 0 0 0 0,-1 0 0 0 0,1-1 0 0 0,0 1 0 0 0,0 0 0 0 0,0-1 0 0 0,0 1-1 0 0,-1-1 1 0 0,1 1 0 0 0,2 0 0 0 0,1 1-344 0 0,0 0 0 0 0,0 0 0 0 0,0 0 0 0 0,0 0 0 0 0,0-1 1 0 0,1 1-1 0 0,-1-1 0 0 0,0 0 0 0 0,1 0 0 0 0,-1-1 0 0 0,1 0 0 0 0,-1 1 0 0 0,1-1 0 0 0,5-1 0 0 0,-6 1 181 0 0,1 0 0 0 0,-1-1 0 0 0,0 1 0 0 0,0-1 0 0 0,1 0 0 0 0,-1 0 0 0 0,0-1 0 0 0,0 1 0 0 0,0-1 0 0 0,0 0 0 0 0,-1 0 0 0 0,1 0 0 0 0,0 0 0 0 0,5-5 0 0 0,-9 6 210 0 0,2-2-122 0 0,0 1 0 0 0,0-1-1 0 0,0 1 1 0 0,0 0 0 0 0,0-1-1 0 0,0 1 1 0 0,0 0-1 0 0,1 0 1 0 0,-1 1 0 0 0,1-1-1 0 0,0 0 1 0 0,-1 1 0 0 0,1-1-1 0 0,0 1 1 0 0,0 0-1 0 0,6-1 1 0 0,11-11-2180 0 0,19-17-2493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304 631 5360 0 0,'0'-3'423'0'0,"0"1"0"0"0,0-1 0 0 0,1 1 1 0 0,-1 0-1 0 0,1-1 0 0 0,-1 1 0 0 0,1-1 0 0 0,0 1 0 0 0,0 0 1 0 0,0 0-1 0 0,0 0 0 0 0,3-3 0 0 0,-3 3 64 0 0,1-1 0 0 0,-1 1 0 0 0,0 0 0 0 0,0-1 0 0 0,0 1 0 0 0,0 0 0 0 0,0-1 1 0 0,-1 1-1 0 0,1-1 0 0 0,-1 0 0 0 0,1 1 0 0 0,-1-5 0 0 0,-4 6-170 0 0,0-1 1 0 0,0 1 0 0 0,0 0-1 0 0,0 0 1 0 0,0 1-1 0 0,0-1 1 0 0,0 1 0 0 0,0 0-1 0 0,0 0 1 0 0,0 0-1 0 0,-8 1 1 0 0,-2 0 468 0 0,3 0-537 0 0,-1 1-1 0 0,1 0 1 0 0,0 0 0 0 0,0 1 0 0 0,0 1-1 0 0,0 0 1 0 0,0 1 0 0 0,-10 5 0 0 0,-19 24 268 0 0,33-28-469 0 0,1 0 1 0 0,0 1-1 0 0,0-1 1 0 0,1 1-1 0 0,0 1 1 0 0,0-1-1 0 0,1 1 1 0 0,-1 0-1 0 0,-4 14 1 0 0,-1 7 97 0 0,-9 44 0 0 0,6-20-128 0 0,11-45 0 0 0,1 0 0 0 0,0 0 0 0 0,0 0 1 0 0,1 0-1 0 0,0 0 0 0 0,1 12 0 0 0,1 8 53 0 0,-2-26-70 0 0,1 0 0 0 0,0 1-1 0 0,0-1 1 0 0,0 0 0 0 0,0 0-1 0 0,0 1 1 0 0,1-1 0 0 0,-1 0-1 0 0,1 0 1 0 0,-1 0 0 0 0,1 0 0 0 0,-1-1-1 0 0,1 1 1 0 0,0 0 0 0 0,0-1-1 0 0,0 1 1 0 0,0-1 0 0 0,0 0-1 0 0,1 1 1 0 0,-1-1 0 0 0,0 0-1 0 0,5 1 1 0 0,-4-1-6 0 0,1 1 0 0 0,-1-1 0 0 0,1 0 0 0 0,0 1-1 0 0,0-2 1 0 0,-1 1 0 0 0,1 0 0 0 0,0-1 0 0 0,0 0 0 0 0,0 0 0 0 0,0 0-1 0 0,0 0 1 0 0,-1-1 0 0 0,8-1 0 0 0,8-3-5 0 0,-17 5 8 0 0,-1-1 1 0 0,1 1-1 0 0,0 0 0 0 0,-1 0 0 0 0,1-1 0 0 0,-1 1 0 0 0,1-1 0 0 0,-1 1 0 0 0,1-1 0 0 0,-1 0 0 0 0,0 1 1 0 0,1-1-1 0 0,-1 0 0 0 0,0 0 0 0 0,0 0 0 0 0,1 0 0 0 0,-1 0 0 0 0,0 0 0 0 0,0-1 0 0 0,2-1 1 0 0,-2 0-2 0 0,0 1 0 0 0,1-1 1 0 0,-1 1-1 0 0,1 0 1 0 0,0-1-1 0 0,0 1 1 0 0,0 0-1 0 0,0 0 1 0 0,0 0-1 0 0,0 0 1 0 0,1 1-1 0 0,-1-1 0 0 0,4-1 1 0 0,-2 1-12 0 0,-1 0 0 0 0,0 0-1 0 0,0-1 1 0 0,0 1 0 0 0,0-1 0 0 0,0 0 0 0 0,0 0 0 0 0,0 0-1 0 0,3-6 1 0 0,9-18-14 0 0,-2 0-1 0 0,14-42 1 0 0,-20 38 44 0 0,-1 0-1 0 0,-2 1 1 0 0,-1-2 0 0 0,-2 1 0 0 0,-3-53 0 0 0,1 12 40 0 0,0 60-22 0 0,0 0 1 0 0,-1 0-1 0 0,0 1 1 0 0,-5-15 0 0 0,-6-31 138 0 0,-31-209 679 0 0,42 255-728 0 0,1 1 0 0 0,0-1 1 0 0,1 0-1 0 0,1-12 0 0 0,0-3 267 0 0,-1 26-381 0 0,-1 0 0 0 0,1 0 1 0 0,-1 0-1 0 0,1 0 0 0 0,-1 0 0 0 0,1 0 0 0 0,-1 0 0 0 0,1 0 0 0 0,-1 0 1 0 0,1 0-1 0 0,-1 0 0 0 0,1 0 0 0 0,-1 0 0 0 0,1 0 0 0 0,0 1 0 0 0,-1-1 1 0 0,1 0-1 0 0,-1 0 0 0 0,1 1 0 0 0,-1-1 0 0 0,1 0 0 0 0,0 0 1 0 0,-1 1-1 0 0,1-1 0 0 0,0 0 0 0 0,-1 1 0 0 0,1-1 0 0 0,0 1 0 0 0,-1-1 1 0 0,1 0-1 0 0,0 1 0 0 0,0-1 0 0 0,0 1 0 0 0,-1-1 0 0 0,1 1 0 0 0,0-1 1 0 0,0 1-1 0 0,0-1 0 0 0,0 0 0 0 0,0 1 0 0 0,0-1 0 0 0,0 1 0 0 0,0-1 1 0 0,0 1-1 0 0,0-1 0 0 0,0 1 0 0 0,0-1 0 0 0,0 1 0 0 0,0-1 0 0 0,0 1 1 0 0,1-1-1 0 0,-1 1 0 0 0,0-1 0 0 0,0 0 0 0 0,0 1 0 0 0,1-1 0 0 0,-1 1 1 0 0,1 0-1 0 0,7 7 30 0 0,-7-7-33 0 0,1 0 0 0 0,-1 0-1 0 0,0 0 1 0 0,0 0 0 0 0,0 0 0 0 0,0 0 0 0 0,0 1-1 0 0,0-1 1 0 0,0 0 0 0 0,0 1 0 0 0,-1-1 0 0 0,1 0-1 0 0,0 1 1 0 0,-1-1 0 0 0,1 1 0 0 0,-1-1 0 0 0,1 3-1 0 0,29 104 160 0 0,-26-83-141 0 0,-4-21-21 0 0,1 0 0 0 0,-1-1 0 0 0,1 1 0 0 0,0-1 0 0 0,0 1 1 0 0,0-1-1 0 0,1 1 0 0 0,-1-1 0 0 0,1 0 0 0 0,0 0 0 0 0,0 1 0 0 0,3 3 0 0 0,0 1-10 0 0,0 0 0 0 0,-1 1 0 0 0,1 0 0 0 0,-2 0-1 0 0,1 0 1 0 0,-2 1 0 0 0,1-1 0 0 0,-1 1-1 0 0,0 0 1 0 0,-1-1 0 0 0,0 19 0 0 0,0-7-311 0 0,1 0 0 0 0,1 0 0 0 0,8 28 0 0 0,-5-26-522 0 0,-2 1 0 0 0,0 0 0 0 0,1 36 0 0 0,13 36-4152 0 0,-11-64 2558 0 0,4-4-4033 0 0,-2-15-190 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9576 0 0,'0'10'7836'0'0,"0"16"-5663"0"0,0-24-2022 0 0,0 0 0 0 0,1 1 0 0 0,-1-1 0 0 0,-1 0 0 0 0,1 0 0 0 0,0 1 0 0 0,-1-1 1 0 0,1 0-1 0 0,-1 0 0 0 0,1 0 0 0 0,-1 1 0 0 0,0-1 0 0 0,0 0 0 0 0,0 0 0 0 0,0 0 0 0 0,0-1 1 0 0,-2 3-1 0 0,1 0-36 0 0,0-1 1 0 0,0 1-1 0 0,0-1 0 0 0,1 1 1 0 0,0 0-1 0 0,-1 0 1 0 0,1 0-1 0 0,1 0 1 0 0,-1 0-1 0 0,0 0 0 0 0,1 6 1 0 0,2 53 261 0 0,0-29-490 0 0,7 29-3090 0 0,-9-11-6347 0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17 6016 0 0,'0'0'2250'0'0,"-8"-17"7466"0"0,7 17-8964 0 0,-49 4 3943 0 0,44 0-4535 0 0,1 0 0 0 0,-1 1 1 0 0,1 0-1 0 0,-1 0 0 0 0,1 0 1 0 0,1 0-1 0 0,-1 1 0 0 0,1 0 1 0 0,0 0-1 0 0,-6 10 0 0 0,-28 74 653 0 0,16-34-463 0 0,16-40-318 0 0,2 1 0 0 0,0 0 0 0 0,2 0-1 0 0,-1 0 1 0 0,2 0 0 0 0,0 0 0 0 0,3 28 0 0 0,-1-11 11 0 0,3-12-38 0 0,1-1 1 0 0,1 1 0 0 0,14 32-1 0 0,-1-29-47 0 0,-7-10-62 0 0,-8-9 24 0 0,-1 0 1 0 0,2 0-1 0 0,-1 0 1 0 0,1-1-1 0 0,-1 0 1 0 0,1 0-1 0 0,1 0 1 0 0,-1-1-1 0 0,1 1 1 0 0,0-1 0 0 0,0-1-1 0 0,0 1 1 0 0,0-1-1 0 0,1 0 1 0 0,-1 0-1 0 0,1-1 1 0 0,0 0-1 0 0,0 0 1 0 0,0-1-1 0 0,0 1 1 0 0,0-2 0 0 0,0 1-1 0 0,0-1 1 0 0,0 0-1 0 0,0 0 1 0 0,10-2-1 0 0,22-25-970 0 0,-27 17 723 0 0,1-1 1 0 0,-1-1-1 0 0,-1 0 1 0 0,0-1-1 0 0,-1 0 0 0 0,0 0 1 0 0,-1-1-1 0 0,-1-1 1 0 0,13-29-1 0 0,14-75-891 0 0,-30 86 1135 0 0,-5 30 77 0 0,0 0-1 0 0,1-1 1 0 0,-1 1-1 0 0,1 0 1 0 0,0 0-1 0 0,0 0 1 0 0,0 0-1 0 0,0 0 1 0 0,0 0 0 0 0,0 0-1 0 0,1 1 1 0 0,0-1-1 0 0,-1 0 1 0 0,1 1-1 0 0,0-1 1 0 0,0 1 0 0 0,4-4-1 0 0,-5 6 34 0 0,-1 0 1 0 0,1 0-1 0 0,-1 0 0 0 0,1 0 1 0 0,-1 0-1 0 0,1 0 0 0 0,-1 0 1 0 0,0 0-1 0 0,1 0 0 0 0,-1 1 1 0 0,1-1-1 0 0,-1 0 0 0 0,1 0 1 0 0,-1 0-1 0 0,1 1 0 0 0,-1-1 1 0 0,0 0-1 0 0,1 0 0 0 0,-1 1 0 0 0,0-1 1 0 0,1 0-1 0 0,-1 1 0 0 0,0-1 1 0 0,1 0-1 0 0,-1 1 0 0 0,0-1 1 0 0,0 1-1 0 0,1-1 0 0 0,-1 0 1 0 0,0 1-1 0 0,0-1 0 0 0,0 1 1 0 0,0-1-1 0 0,1 1 0 0 0,-1-1 1 0 0,0 0-1 0 0,0 1 0 0 0,0-1 1 0 0,0 1-1 0 0,0-1 0 0 0,0 1 1 0 0,0 0-1 0 0,10 36 293 0 0,-5-17 22 0 0,1 9 93 0 0,-3-3-79 0 0,42 118 1077 0 0,-44-139-1363 0 0,1 0 0 0 0,-1 0 0 0 0,1-1-1 0 0,0 1 1 0 0,1-1 0 0 0,4 8 0 0 0,6 11 236 0 0,-10-16-195 0 0,0-1 0 0 0,1 1 0 0 0,-1-1 0 0 0,1 1 0 0 0,1-1 0 0 0,-1-1 0 0 0,1 1 0 0 0,0-1 0 0 0,1 1 0 0 0,9 7 0 0 0,-1-1 230 0 0,-13-11-284 0 0,0 0 0 0 0,0 0 1 0 0,0 0-1 0 0,0 0 0 0 0,0 0 0 0 0,1 0 0 0 0,-1 0 0 0 0,0-1 0 0 0,0 1 0 0 0,1-1 0 0 0,-1 1 0 0 0,0-1 0 0 0,1 1 0 0 0,-1-1 0 0 0,1 0 0 0 0,-1 1 0 0 0,0-1 0 0 0,1 0 1 0 0,-1 0-1 0 0,1 0 0 0 0,-1 0 0 0 0,1-1 0 0 0,1 1 0 0 0,-3-37 174 0 0,1 18-204 0 0,-1 12 1 0 0,1-1 0 0 0,-1 1 0 0 0,-1-1 0 0 0,0 0 0 0 0,0 1-1 0 0,0-1 1 0 0,-4-11 0 0 0,4 16-18 0 0,0 0-1 0 0,0-1 0 0 0,1 1 1 0 0,-1 0-1 0 0,1-1 0 0 0,0 1 1 0 0,0-1-1 0 0,0 1 0 0 0,0 0 1 0 0,1-4-1 0 0,0-17-8 0 0,-1-103-58 0 0,9 79-84 0 0,-9 43 84 0 0,1 1 1 0 0,-1-1 0 0 0,1 0 0 0 0,0 0 0 0 0,0 1 0 0 0,1-1 0 0 0,-1 0 0 0 0,1 1 0 0 0,0-1 0 0 0,0 1 0 0 0,5-7 0 0 0,9-22-638 0 0,7-2-343 0 0,-21 31 860 0 0,0 1 1 0 0,0-1-1 0 0,1 1 1 0 0,-1-1-1 0 0,1 1 1 0 0,0 0-1 0 0,0 0 1 0 0,0 0-1 0 0,0 1 1 0 0,0-1-1 0 0,0 1 1 0 0,1-1-1 0 0,-1 1 1 0 0,1 0-1 0 0,7-3 1 0 0,-3 1-282 0 0,12-17-1788 0 0,-19 19 2112 0 0,-1 1 1 0 0,1 0-1 0 0,0 0 1 0 0,-1 0-1 0 0,1 0 1 0 0,0 0-1 0 0,0 0 1 0 0,0 0-1 0 0,0 0 1 0 0,0 0 0 0 0,0 0-1 0 0,0 1 1 0 0,0-1-1 0 0,0 0 1 0 0,0 1-1 0 0,0-1 1 0 0,1 1-1 0 0,0-1 1 0 0,23-24-5771 0 0,-15 22 3173 0 0,-8-6-2511 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4472 0 0,'5'6'7368'0'0,"-1"5"-4764"0"0,-2 22-488 0 0,9 55 1 0 0,-5-52-1426 0 0,2 62 0 0 0,1 124 941 0 0,-9-140-894 0 0,0-81-670 0 0,24-15 309 0 0,3-38-97 0 0,-12 35-141 0 0,-14 12-138 0 0,-1 2 15 0 0,1-1 1 0 0,0 0-1 0 0,1 0 0 0 0,-1 1 0 0 0,1-1 0 0 0,-1 1 0 0 0,1-1 0 0 0,0 1 0 0 0,4-5 0 0 0,34-44 270 0 0,-37 49-250 0 0,-2 1-5 0 0,0 1 0 0 0,1-1 1 0 0,-1 1-1 0 0,0-1 0 0 0,1 1 1 0 0,-1 0-1 0 0,0 0 0 0 0,1 0 1 0 0,0 0-1 0 0,-1 0 0 0 0,1 0 1 0 0,0 0-1 0 0,-1 0 0 0 0,1 1 1 0 0,0-1-1 0 0,0 0 0 0 0,0 1 1 0 0,-1 0-1 0 0,1-1 0 0 0,0 1 1 0 0,0 0-1 0 0,0 0 0 0 0,0 0 1 0 0,0 0-1 0 0,0 0 0 0 0,0 1 1 0 0,-1-1-1 0 0,1 1 0 0 0,0-1 1 0 0,0 1-1 0 0,0 0 0 0 0,-1-1 1 0 0,4 3-1 0 0,1 2 78 0 0,-1 1 0 0 0,0 0 0 0 0,0 0 0 0 0,0 0 0 0 0,0 1 0 0 0,4 9 0 0 0,22 53 555 0 0,-8-14-276 0 0,-20-46-261 0 0,1 1 1 0 0,-2 1 0 0 0,3 19 0 0 0,6 22 383 0 0,-9-41-354 0 0,0 0 1 0 0,-1 0-1 0 0,0 1 0 0 0,-1-1 1 0 0,-3 20-1 0 0,2 4 132 0 0,1-33-277 0 0,-1 0 0 0 0,1 0 0 0 0,0 0-1 0 0,-1-1 1 0 0,1 1 0 0 0,-1 0-1 0 0,1-1 1 0 0,-1 1 0 0 0,0 0 0 0 0,0-1-1 0 0,0 1 1 0 0,0-1 0 0 0,0 1-1 0 0,0-1 1 0 0,0 0 0 0 0,0 1 0 0 0,0-1-1 0 0,-1 0 1 0 0,1 0 0 0 0,-1 0-1 0 0,1 0 1 0 0,-1 0 0 0 0,1 0 0 0 0,-1 0-1 0 0,1 0 1 0 0,-1-1 0 0 0,0 1-1 0 0,1-1 1 0 0,-1 1 0 0 0,0-1-1 0 0,0 0 1 0 0,-2 1 0 0 0,-5 0 60 0 0,-1 0 1 0 0,1-1 0 0 0,0 0-1 0 0,-12-1 1 0 0,20 1-72 0 0,-5-2-89 0 0,1 0 0 0 0,0-1 0 0 0,0 1 0 0 0,0-1 1 0 0,0 0-1 0 0,0 0 0 0 0,1-1 0 0 0,-6-4 0 0 0,3 2-93 0 0,-19-12-715 0 0,19 14 476 0 0,1 0 0 0 0,0 0 0 0 0,0-1 0 0 0,0 0 0 0 0,1 0 0 0 0,-1 0-1 0 0,1-1 1 0 0,0 1 0 0 0,1-1 0 0 0,0 0 0 0 0,-6-11 0 0 0,-1 7-988 0 0,11 10 1321 0 0,-1-1 0 0 0,0 1-1 0 0,1-1 1 0 0,-1 1 0 0 0,0 0-1 0 0,1-1 1 0 0,-1 1 0 0 0,0-1-1 0 0,1 1 1 0 0,-1-1 0 0 0,1 0-1 0 0,-1 1 1 0 0,1-1 0 0 0,0 0 0 0 0,-1 1-1 0 0,1-1 1 0 0,-1 0 0 0 0,1 1-1 0 0,0-1 1 0 0,0 0 0 0 0,0 0-1 0 0,-1 1 1 0 0,1-1 0 0 0,0 0-1 0 0,0 0 1 0 0,0-1 0 0 0,-5-22-1839 0 0,-3-20-4745 0 0,8 31-33 0 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9688 0 0,'0'0'8574'0'0,"28"7"-4522"0"0,24 53-1923 0 0,-18 5-963 0 0,-21-53-990 0 0,-5-4-42 0 0,0 1-1 0 0,0 0 1 0 0,0 0 0 0 0,7 12 0 0 0,-4 16 122 0 0,52 74 486 0 0,1-10-63 0 0,-40-62-401 0 0,-18-30-191 0 0,1 0 0 0 0,-1 1 0 0 0,-1 0-1 0 0,0 1 1 0 0,0-1 0 0 0,2 12-1 0 0,28 50 396 0 0,-13-25-314 0 0,-19-42-159 0 0,-1-1 1 0 0,1 1-1 0 0,-1-1 1 0 0,0 1-1 0 0,0 0 1 0 0,-1-1-1 0 0,1 1 0 0 0,-1 0 1 0 0,0 6-1 0 0,1-3 9 0 0,0-1-1 0 0,0 1 1 0 0,0-1-1 0 0,1 0 0 0 0,0 0 1 0 0,7 13-1 0 0,10 27 72 0 0,-8-4 28 0 0,23 56-1 0 0,-27-74-92 0 0,-1 0 0 0 0,0 0 0 0 0,-2 1 0 0 0,2 28 0 0 0,-2-13-70 0 0,4 37-1561 0 0,-1 111 1 0 0,-9-180 1172 0 0,0-1 1 0 0,0 1-1 0 0,-1 0 1 0 0,0-1-1 0 0,-1 1 1 0 0,0-1 0 0 0,0 0-1 0 0,-9 15 1 0 0,7-14-785 0 0,0-1 0 0 0,-1 1 0 0 0,0-1 0 0 0,-12 12 0 0 0,-11 22-5728 0 0,5-31-14 0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10.1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2064 1725 11992 0 0,'0'-5'8387'0'0,"6"4"-8150"0"0,0 0 0 0 0,0 1 0 0 0,0 0 0 0 0,0 0 0 0 0,0 0 0 0 0,7 2 0 0 0,-5 2-86 0 0,0 1 1 0 0,1 0-1 0 0,-2 0 0 0 0,1 1 0 0 0,7 7 1 0 0,25 18 296 0 0,-33-25-368 0 0,0 0 1 0 0,-1 1-1 0 0,0 0 1 0 0,0 0-1 0 0,-1 0 0 0 0,0 1 1 0 0,0 0-1 0 0,-1 0 1 0 0,5 11-1 0 0,-7-12 2 0 0,0 1-1 0 0,-1-1 1 0 0,-1 0 0 0 0,1 0 0 0 0,-1 0 0 0 0,0 1-1 0 0,-2 12 1 0 0,0 8 152 0 0,2-25-220 0 0,0-1-1 0 0,0 0 1 0 0,-1 1 0 0 0,1-1 0 0 0,-1 0-1 0 0,1 0 1 0 0,-1 1 0 0 0,0-1-1 0 0,0 0 1 0 0,0 0 0 0 0,0 0 0 0 0,0 0-1 0 0,-1 0 1 0 0,1 0 0 0 0,0-1 0 0 0,-1 1-1 0 0,1 0 1 0 0,-4 2 0 0 0,-40 23 251 0 0,-4 3-47 0 0,35-20-160 0 0,0-1-1 0 0,0-1 1 0 0,-1 0 0 0 0,0-1 0 0 0,-1-1 0 0 0,1 0-1 0 0,-1-1 1 0 0,0-1 0 0 0,-31 4 0 0 0,3-2 105 0 0,0-3 1 0 0,-68-3 0 0 0,103 0-136 0 0,0-1 1 0 0,1-1-1 0 0,-1 0 0 0 0,1 0 1 0 0,-1-1-1 0 0,-7-3 0 0 0,-8-5 53 0 0,1-2-1 0 0,-23-15 1 0 0,18 10 20 0 0,8 7-8 0 0,0-2 0 0 0,1 0 0 0 0,0-1 0 0 0,1-1 0 0 0,-24-24 0 0 0,-4-12 95 0 0,33 39-137 0 0,1-1-1 0 0,0 0 1 0 0,1-1-1 0 0,-14-23 1 0 0,18 24-28 0 0,0 1 31 0 0,0 0-1 0 0,1-1 0 0 0,0 0 1 0 0,1 0-1 0 0,0 0 1 0 0,1-1-1 0 0,-2-15 1 0 0,3 14-19 0 0,2-1 0 0 0,-1 0 0 0 0,2 0 0 0 0,2-24 0 0 0,-2 36-31 0 0,1 0-1 0 0,0 0 0 0 0,0-1 1 0 0,0 1-1 0 0,0 0 1 0 0,1 0-1 0 0,-1 1 1 0 0,1-1-1 0 0,0 0 0 0 0,1 1 1 0 0,-1-1-1 0 0,0 1 1 0 0,1-1-1 0 0,0 1 0 0 0,0 0 1 0 0,0 0-1 0 0,0 0 1 0 0,0 1-1 0 0,1-1 0 0 0,-1 1 1 0 0,1 0-1 0 0,-1 0 1 0 0,6-2-1 0 0,-6 2 1 0 0,33-12 26 0 0,52-14 0 0 0,-63 23-29 0 0,1 1 0 0 0,0 1 0 0 0,-1 1 0 0 0,1 2 0 0 0,0 0 0 0 0,0 2 0 0 0,0 1 0 0 0,0 1 1 0 0,-1 1-1 0 0,0 1 0 0 0,0 1 0 0 0,0 1 0 0 0,42 21 0 0 0,-59-25 6 0 0,85 45 39 0 0,-83-43-43 0 0,0 0 0 0 0,0 1 0 0 0,0 0 0 0 0,-1 1 0 0 0,0 0 0 0 0,9 12 0 0 0,12 7-18 0 0,-28-25 11 0 0,0-1-1 0 0,0 1 1 0 0,0-1 0 0 0,0 1-1 0 0,0 0 1 0 0,0 0 0 0 0,0 0-1 0 0,-1 0 1 0 0,1 0 0 0 0,-1 0 0 0 0,1 0-1 0 0,-1 1 1 0 0,0-1 0 0 0,2 5-1 0 0,13 19-39 0 0,-13-24 44 0 0,-1 1-1 0 0,-1-1 0 0 0,1 1 1 0 0,0-1-1 0 0,-1 1 1 0 0,1 0-1 0 0,-1-1 0 0 0,0 1 1 0 0,0 0-1 0 0,0 0 1 0 0,0 0-1 0 0,1 6 0 0 0,-2-6 4 0 0,0-1 0 0 0,0 1 0 0 0,0 0 0 0 0,0 0-1 0 0,1 0 1 0 0,-1 0 0 0 0,1 0 0 0 0,0 0-1 0 0,0 0 1 0 0,1 2 0 0 0,0-2 3 0 0,-1 0 1 0 0,0 0-1 0 0,0 0 1 0 0,-1-1-1 0 0,1 1 1 0 0,0 0-1 0 0,-1 0 0 0 0,0 0 1 0 0,0 0-1 0 0,0 4 1 0 0,1 29 87 0 0,0 33 87 0 0,-1-64-173 0 0,-1-1-1 0 0,1 1 1 0 0,-1-1 0 0 0,0 0-1 0 0,0 1 1 0 0,0-1-1 0 0,-1 0 1 0 0,1 0 0 0 0,-1 0-1 0 0,0 0 1 0 0,-4 5-1 0 0,-8 6 43 0 0,-1 0 0 0 0,0-1-1 0 0,-1-1 1 0 0,-1 0-1 0 0,-20 12 1 0 0,9-11-9 0 0,1-1 0 0 0,-2-1 0 0 0,0-2 1 0 0,0 0-1 0 0,-1-2 0 0 0,-37 5 0 0 0,21-7 19 0 0,-1-2 1 0 0,0-2-1 0 0,-67-5 0 0 0,94-1-47 0 0,0-1-1 0 0,0 0 1 0 0,0-2-1 0 0,0 0 1 0 0,-29-16-1 0 0,7 4 4 0 0,16 5-15 0 0,1-1 0 0 0,0-1-1 0 0,1-1 1 0 0,0-2 0 0 0,-30-30 0 0 0,22 20-9 0 0,18 16 8 0 0,1-2 0 0 0,-15-21 0 0 0,6 8 16 0 0,17 20 2 0 0,-1 0 0 0 0,1-1-1 0 0,1 1 1 0 0,-1-1 0 0 0,2 0 0 0 0,-1 0-1 0 0,1-1 1 0 0,0 1 0 0 0,1 0 0 0 0,0-1-1 0 0,1 0 1 0 0,-1-13 0 0 0,3 19-7 0 0,0-1 1 0 0,-1 0 0 0 0,2 1 0 0 0,-1-1 0 0 0,0 1-1 0 0,1-1 1 0 0,0 1 0 0 0,0 0 0 0 0,0-1-1 0 0,5-6 1 0 0,13-2-9 0 0,-9-11 10 0 0,17 11 3 0 0,-15-1-6 0 0,-12 12-9 0 0,0 1 0 0 0,0 0 1 0 0,0-1-1 0 0,0 1 0 0 0,0 0 0 0 0,1 0 0 0 0,-1 0 0 0 0,0 0 0 0 0,1 0 0 0 0,-1 0 0 0 0,1 0 0 0 0,-1 0 0 0 0,1 0 1 0 0,-1 1-1 0 0,1-1 0 0 0,-1 0 0 0 0,1 1 0 0 0,0 0 0 0 0,3-1 0 0 0,-1 0 0 0 0,-1 0 1 0 0,1-1-1 0 0,0 1 0 0 0,0-1 1 0 0,-1 0-1 0 0,1 0 0 0 0,-1 0 1 0 0,1-1-1 0 0,-1 1 0 0 0,4-4 1 0 0,-4 3-2 0 0,1 0 1 0 0,0 0 0 0 0,-1 0 0 0 0,1 1 0 0 0,0-1 0 0 0,1 1 0 0 0,-1 0 0 0 0,0 0 0 0 0,1 1 0 0 0,6-3 0 0 0,30-5 4 0 0,1 1 0 0 0,1 2-1 0 0,-1 2 1 0 0,1 2 0 0 0,74 5-1 0 0,-104 0-3 0 0,0 1-1 0 0,0 0 1 0 0,0 1 0 0 0,-1 0-1 0 0,0 1 1 0 0,0 0-1 0 0,0 1 1 0 0,0 0-1 0 0,-1 1 1 0 0,-1 1-1 0 0,1-1 1 0 0,-1 2-1 0 0,-1-1 1 0 0,16 20-1 0 0,-19-20 1 0 0,0 0 0 0 0,0 0-1 0 0,-1 0 1 0 0,-1 1 0 0 0,1 0-1 0 0,-1-1 1 0 0,-1 2 0 0 0,0-1-1 0 0,0 0 1 0 0,-1 1 0 0 0,1 12-1 0 0,1 22 11 0 0,-3 63-1 0 0,-2-59-1 0 0,1-39 2 0 0,-1-1 0 0 0,-1 0 0 0 0,1 0 0 0 0,-2 1-1 0 0,1-1 1 0 0,-1 0 0 0 0,0-1 0 0 0,-1 1 0 0 0,-5 9 0 0 0,-49 71 104 0 0,49-78-106 0 0,1-2 8 0 0,-1-1 1 0 0,0 0-1 0 0,-1-1 0 0 0,1 0 1 0 0,-1 0-1 0 0,-1-1 0 0 0,-13 6 1 0 0,-13 8 23 0 0,25-14-23 0 0,-1 0 0 0 0,0-1 0 0 0,0-1 0 0 0,0 0 0 0 0,-1 0-1 0 0,1-1 1 0 0,-1-1 0 0 0,-16 1 0 0 0,-109-3 60 0 0,117-2-61 0 0,1-2-1 0 0,-1-1 1 0 0,1 0 0 0 0,0-2 0 0 0,1 0 0 0 0,-39-20 0 0 0,47 22-14 0 0,-64-19 26 0 0,-97-83-79 0 0,143 89 61 0 0,28 17-10 0 0,0-1 1 0 0,-1 1 0 0 0,1 0 0 0 0,0 0-1 0 0,0-1 1 0 0,0 1 0 0 0,0-1 0 0 0,0 0-1 0 0,0 0 1 0 0,0 0 0 0 0,0 0 0 0 0,1 0-1 0 0,-1 0 1 0 0,-1-3 0 0 0,-1-2 4 0 0,3 5-5 0 0,1 0 0 0 0,-1 1 1 0 0,0-1-1 0 0,0 1 0 0 0,0 0 1 0 0,0-1-1 0 0,0 1 0 0 0,0 0 1 0 0,0-1-1 0 0,0 1 0 0 0,0 0 0 0 0,-1 0 1 0 0,1 0-1 0 0,0 0 0 0 0,-1 0 1 0 0,1 0-1 0 0,-3 0 0 0 0,3 0-1 0 0,0 1 0 0 0,1-1 0 0 0,-1 1 0 0 0,0-1-1 0 0,0 1 1 0 0,1-1 0 0 0,-1 0 0 0 0,0 1-1 0 0,1-1 1 0 0,-1 0 0 0 0,1 1 0 0 0,-1-1 0 0 0,1 0-1 0 0,-1 0 1 0 0,1 0 0 0 0,-1 1 0 0 0,1-1 0 0 0,0 0-1 0 0,-1 0 1 0 0,1 0 0 0 0,0 0 0 0 0,0 0 0 0 0,0 0-1 0 0,0 0 1 0 0,0-1 0 0 0,0 1 0 0 0,0 0-1 0 0,0 0 1 0 0,-1 0-1 0 0,1-1 1 0 0,0 1-1 0 0,0 0 1 0 0,-1 0 0 0 0,1 0-1 0 0,0 0 1 0 0,-1 0-1 0 0,1 0 1 0 0,-1 0 0 0 0,0 0-1 0 0,1 0 1 0 0,-1 0-1 0 0,0 1 1 0 0,1-1-1 0 0,-3-1 1 0 0,2 0-2 0 0,-1-1 1 0 0,1 1-1 0 0,-1 0 1 0 0,1 0-1 0 0,0-1 1 0 0,0 1-1 0 0,0-1 0 0 0,0 0 1 0 0,0 1-1 0 0,0-1 1 0 0,1 1-1 0 0,0-1 1 0 0,-1 0-1 0 0,1 1 0 0 0,0-1 1 0 0,0 0-1 0 0,0 0 1 0 0,1 1-1 0 0,-1-1 1 0 0,1 0-1 0 0,-1 1 0 0 0,1-1 1 0 0,0 1-1 0 0,1-4 1 0 0,0 0-4 0 0,0-1 0 0 0,1 1 0 0 0,-1-1 0 0 0,1 1 1 0 0,1 0-1 0 0,-1 0 0 0 0,1 1 0 0 0,6-8 0 0 0,52-38-21 0 0,-60 49 29 0 0,0 0 1 0 0,1 1-1 0 0,-1 0 1 0 0,0-1-1 0 0,1 1 0 0 0,-1 0 1 0 0,1 0-1 0 0,-1 0 1 0 0,1 1-1 0 0,0-1 1 0 0,-1 1-1 0 0,1-1 1 0 0,5 1-1 0 0,6-2 15 0 0,16-6-5 0 0,1 0 0 0 0,-1 3-1 0 0,1 0 1 0 0,0 2-1 0 0,0 1 1 0 0,43 3-1 0 0,-61 1-7 0 0,-1 0 1 0 0,0 1-1 0 0,0 0 0 0 0,20 9 0 0 0,-13-5 1 0 0,-15-5-5 0 0,-1-1 0 0 0,1 1 0 0 0,-1 0 0 0 0,0 0 0 0 0,0 0 0 0 0,0 0 0 0 0,0 0 0 0 0,0 1 0 0 0,-1 0 0 0 0,1-1 0 0 0,-1 1 0 0 0,4 5 0 0 0,16 16-8 0 0,10-1-18 0 0,-27-20 25 0 0,0-1 1 0 0,-1 1 0 0 0,1 1-1 0 0,-1-1 1 0 0,1 1 0 0 0,-1 0 0 0 0,0 0-1 0 0,0 0 1 0 0,-1 0 0 0 0,1 1-1 0 0,-1-1 1 0 0,0 1 0 0 0,0 0-1 0 0,-1 0 1 0 0,1 0 0 0 0,1 6-1 0 0,14 47 59 0 0,1 7 23 0 0,-18-61-79 0 0,-1 1 0 0 0,0-1 0 0 0,0 0 0 0 0,0 1 0 0 0,0-1-1 0 0,-1 0 1 0 0,1 1 0 0 0,-1-1 0 0 0,0 0 0 0 0,-1 0 0 0 0,1 0 0 0 0,-1 0 0 0 0,-2 5 0 0 0,-5 11-4 0 0,6-14 2 0 0,0 0 0 0 0,0 0-1 0 0,0 0 1 0 0,-1 0 0 0 0,1-1 0 0 0,-7 7 0 0 0,-108 95 127 0 0,97-94-115 0 0,0 0-1 0 0,-1-2 1 0 0,0-1 0 0 0,-1 0 0 0 0,0-2-1 0 0,0 0 1 0 0,-32 5 0 0 0,-8 4 2 0 0,28-9-6 0 0,0 0 0 0 0,-1-3 1 0 0,0 0-1 0 0,0-3 0 0 0,0-1 0 0 0,0-1 0 0 0,0-2 0 0 0,0-2 0 0 0,-37-9 0 0 0,51 8 1 0 0,1-1 1 0 0,0-1-1 0 0,1-1 0 0 0,-1-1 1 0 0,2-1-1 0 0,-1-1 0 0 0,-19-14 1 0 0,1-3 18 0 0,-16-36 32 0 0,44 49-54 0 0,1-1 0 0 0,0 0 0 0 0,1-1 0 0 0,1 1 0 0 0,1-1 0 0 0,0-1 0 0 0,1 1 0 0 0,-3-22 0 0 0,6 31-10 0 0,1-1 1 0 0,-1 0 0 0 0,2 1 0 0 0,-1-1-1 0 0,1 0 1 0 0,1 1 0 0 0,0-1-1 0 0,0 0 1 0 0,0 1 0 0 0,1-1-1 0 0,1 1 1 0 0,-1 0 0 0 0,1-1-1 0 0,1 1 1 0 0,-1 1 0 0 0,2-1-1 0 0,-1 0 1 0 0,1 1 0 0 0,10-13-1 0 0,17-28 59 0 0,-19 33-51 0 0,0-1-1 0 0,0 2 0 0 0,2 0 1 0 0,0 1-1 0 0,0 0 0 0 0,1 1 1 0 0,25-14-1 0 0,6 2-4 0 0,-32 16 0 0 0,0 0 0 0 0,26-9 0 0 0,-14 8 0 0 0,1 2 0 0 0,0 0 0 0 0,0 2 0 0 0,0 1 0 0 0,42-1 0 0 0,-64 5 0 0 0,0 1 0 0 0,0-1 0 0 0,0 1 0 0 0,0 0 0 0 0,0 1 0 0 0,0-1 0 0 0,-1 1 0 0 0,1 0 0 0 0,-1 1 0 0 0,1-1 0 0 0,-1 1 0 0 0,0 0 0 0 0,0 1 0 0 0,0-1 0 0 0,0 1 0 0 0,-1 0 0 0 0,1 0 0 0 0,6 9 0 0 0,-3-3 0 0 0,-1 0 0 0 0,0 1 0 0 0,-1 0 0 0 0,-1 1 0 0 0,1-1 0 0 0,-2 1 0 0 0,0 0 0 0 0,3 14 0 0 0,-1 2 0 0 0,-2 0 0 0 0,-1 0 0 0 0,-1 0 0 0 0,-1 0 0 0 0,-2 1 0 0 0,-4 30 0 0 0,1-43 0 0 0,0 0 0 0 0,-1 0 0 0 0,-1-1 0 0 0,-1 1 0 0 0,-10 18 0 0 0,-6 11 0 0 0,20-39 0 0 0,0 0 0 0 0,-1 0 0 0 0,0-1 0 0 0,0 1 0 0 0,-1-1 0 0 0,0 0 0 0 0,0 0 0 0 0,-5 4 0 0 0,-26 26 0 0 0,26-24 0 0 0,-1 0 0 0 0,-1-1 0 0 0,0-1 0 0 0,0 0 0 0 0,-1 0 0 0 0,0-1 0 0 0,0-1 0 0 0,-1 0 0 0 0,0 0 0 0 0,0-2 0 0 0,-1 0 0 0 0,1-1 0 0 0,-1 0 0 0 0,0-1 0 0 0,-17 1 0 0 0,-3 0 0 0 0,2 0 0 0 0,-57-1 0 0 0,80-4 0 0 0,0 0 0 0 0,0 0 0 0 0,0-1 0 0 0,0 0 0 0 0,0-1 0 0 0,1 0 0 0 0,-1 0 0 0 0,1-1 0 0 0,0 0 0 0 0,-10-7 0 0 0,-1-1 0 0 0,1-2 0 0 0,0 0 0 0 0,-26-27 0 0 0,6 1 0 0 0,22 22 0 0 0,-1 0 0 0 0,-27-39 0 0 0,20 19 0 0 0,18 28 0 0 0,-1 0 0 0 0,2 0 0 0 0,0-1 0 0 0,0 0 0 0 0,1-1 0 0 0,0 1 0 0 0,-4-16 0 0 0,3-2 0 0 0,1-1 0 0 0,1 1 0 0 0,2-1 0 0 0,1-31 0 0 0,1 53 0 0 0,1 1 0 0 0,0-1 0 0 0,1 1 0 0 0,-1 0 0 0 0,1-1 0 0 0,1 1 0 0 0,-1 0 0 0 0,1 0 0 0 0,7-11 0 0 0,44-58 0 0 0,-17 24 0 0 0,-19 27 0 0 0,2 1 0 0 0,0 0 0 0 0,1 2 0 0 0,1 0 0 0 0,43-31 0 0 0,-48 41 0 0 0,0 1 0 0 0,1 1 0 0 0,27-11 0 0 0,-12 5 0 0 0,7 0 0 0 0,0 1 0 0 0,1 2 0 0 0,1 1 0 0 0,0 3 0 0 0,44-5 0 0 0,-44 10 0 0 0,0 1 0 0 0,1 3 0 0 0,62 6 0 0 0,-94-3 0 0 0,0-1 0 0 0,0 1 0 0 0,0 1 0 0 0,0 0 0 0 0,0 1 0 0 0,19 11 0 0 0,8 4 0 0 0,-26-12 0 0 0,0 1 0 0 0,-1 0 0 0 0,0 0 0 0 0,0 2 0 0 0,-1-1 0 0 0,0 1 0 0 0,-1 1 0 0 0,14 22 0 0 0,-17-23 0 0 0,-1 0 0 0 0,-1 0 0 0 0,0 1 0 0 0,5 22 0 0 0,3 10 0 0 0,-8-31 0 0 0,-1 1 0 0 0,0-1 0 0 0,-1 0 0 0 0,0 1 0 0 0,-1 0 0 0 0,-1-1 0 0 0,0 1 0 0 0,-1-1 0 0 0,0 1 0 0 0,-1-1 0 0 0,-4 15 0 0 0,-1-1 0 0 0,-2-2 0 0 0,0 1 0 0 0,-2-1 0 0 0,-18 33 0 0 0,19-31 0 0 0,9-23 0 0 0,0 0 0 0 0,-1 0 0 0 0,1 0 0 0 0,-1 0 0 0 0,0 0 0 0 0,0 0 0 0 0,-4 5 0 0 0,-3 4 0 0 0,-1-1 0 0 0,-1 0 0 0 0,0 0 0 0 0,-1-1 0 0 0,-24 17 0 0 0,-24 18 0 0 0,48-39 0 0 0,-7 5 0 0 0,0-2 0 0 0,0 0 0 0 0,-31 11 0 0 0,21-12 0 0 0,0 0 0 0 0,-57 7 0 0 0,73-14 0 0 0,-1-1 0 0 0,1 0 0 0 0,-1-2 0 0 0,1 1 0 0 0,-1-1 0 0 0,1-1 0 0 0,-1-1 0 0 0,-25-7 0 0 0,22 3 0 0 0,1 0 0 0 0,-1-1 0 0 0,1 0 0 0 0,1-2 0 0 0,-25-18 0 0 0,-17-18 0 0 0,34 28 0 0 0,1 0 0 0 0,-36-39 0 0 0,39 35 0 0 0,0 0 0 0 0,2-1 0 0 0,1-1 0 0 0,1-1 0 0 0,1 0 0 0 0,-13-33 0 0 0,13 21 0 0 0,1 0 0 0 0,2-1 0 0 0,1 0 0 0 0,2-1 0 0 0,2 0 0 0 0,-2-61 0 0 0,7 88 0 0 0,1 0 0 0 0,0 0 0 0 0,0 0 0 0 0,2 0 0 0 0,-1 1 0 0 0,1-1 0 0 0,1 0 0 0 0,0 1 0 0 0,1-1 0 0 0,0 1 0 0 0,1 0 0 0 0,7-12 0 0 0,8-9 0 0 0,-3 2 0 0 0,2 0 0 0 0,1 1 0 0 0,2 2 0 0 0,0 0 0 0 0,2 1 0 0 0,41-35 0 0 0,-45 46 0 0 0,19-16 0 0 0,2 2 0 0 0,0 2 0 0 0,82-39 0 0 0,-99 55 0 0 0,-10 4 0 0 0,-1 1 0 0 0,1 1 0 0 0,22-6 0 0 0,22-6 0 0 0,-44 11 0 0 0,0 2 0 0 0,1 0 0 0 0,23-3 0 0 0,-6 3 0 0 0,1 1 0 0 0,0 2 0 0 0,-1 2 0 0 0,52 6 0 0 0,-70-4 0 0 0,-1 0 0 0 0,0 1 0 0 0,0 0 0 0 0,0 1 0 0 0,0 0 0 0 0,-1 1 0 0 0,1 1 0 0 0,-1 0 0 0 0,-1 0 0 0 0,0 1 0 0 0,0 1 0 0 0,0 0 0 0 0,12 14 0 0 0,17 14 0 0 0,-33-31 0 0 0,0 1 0 0 0,0-1 0 0 0,0 1 0 0 0,-1 0 0 0 0,11 15 0 0 0,3 11 0 0 0,-2 0 0 0 0,-1 2 0 0 0,-2 0 0 0 0,22 71 0 0 0,-32-82 0 0 0,-1 0 0 0 0,0 0 0 0 0,-2 0 0 0 0,0 0 0 0 0,-2 1 0 0 0,-1-1 0 0 0,-1 0 0 0 0,-8 41 0 0 0,5-48 0 0 0,0 1 0 0 0,-1-1 0 0 0,0 0 0 0 0,-2 0 0 0 0,0-1 0 0 0,-1 0 0 0 0,0-1 0 0 0,-1 1 0 0 0,-1-2 0 0 0,0 0 0 0 0,-2 0 0 0 0,-14 13 0 0 0,-46 44 0 0 0,16-24 0 0 0,52-43 0 0 0,1-1 0 0 0,-1 1 0 0 0,0-1 0 0 0,0 0 0 0 0,0-1 0 0 0,-1 1 0 0 0,1-1 0 0 0,-1 0 0 0 0,-7 2 0 0 0,-14 5 0 0 0,11-2 0 0 0,-1-1 0 0 0,0-2 0 0 0,0 1 0 0 0,-1-2 0 0 0,1 0 0 0 0,-1-1 0 0 0,1-1 0 0 0,-1-1 0 0 0,0 0 0 0 0,-24-4 0 0 0,34 2 0 0 0,0 0 0 0 0,0 0 0 0 0,1-1 0 0 0,-1 0 0 0 0,1 0 0 0 0,0-1 0 0 0,0 0 0 0 0,-10-7 0 0 0,-19-11 0 0 0,0 1 0 0 0,1-2 0 0 0,2-2 0 0 0,0-1 0 0 0,2-1 0 0 0,0-2 0 0 0,3-1 0 0 0,0-1 0 0 0,-33-50 0 0 0,50 62 0 0 0,0-1 0 0 0,2 0 0 0 0,-13-41 0 0 0,10 27 0 0 0,6 12 0 0 0,2 0 0 0 0,1 0 0 0 0,0-1 0 0 0,2 1 0 0 0,0-1 0 0 0,5-38 0 0 0,-2-3 0 0 0,-2 52 0 0 0,1-1 0 0 0,0 1 0 0 0,1 0 0 0 0,0 0 0 0 0,1 0 0 0 0,0 0 0 0 0,1 1 0 0 0,6-13 0 0 0,2-1 0 0 0,2 0 0 0 0,20-24 0 0 0,1-3 0 0 0,-19 29 0 0 0,2 0 0 0 0,0 2 0 0 0,1 0 0 0 0,30-25 0 0 0,97-68 0 0 0,-112 89 0 0 0,3 0 0 0 0,2 1 0 0 0,0 3 0 0 0,2 1 0 0 0,73-25 0 0 0,-95 39 0 0 0,1 1 0 0 0,-1 1 0 0 0,28-3 0 0 0,11-1 0 0 0,-15 0 0 0 0,1 1 0 0 0,0 3 0 0 0,0 2 0 0 0,0 2 0 0 0,0 1 0 0 0,0 3 0 0 0,59 12 0 0 0,-75-9 0 0 0,-1 1 0 0 0,0 2 0 0 0,-1 1 0 0 0,0 1 0 0 0,-1 1 0 0 0,0 1 0 0 0,-1 2 0 0 0,-1 0 0 0 0,0 1 0 0 0,-1 2 0 0 0,-1 0 0 0 0,-1 1 0 0 0,-1 1 0 0 0,-1 1 0 0 0,0 0 0 0 0,-2 2 0 0 0,-1 0 0 0 0,20 40 0 0 0,-23-37 0 0 0,-6-18 0 0 0,-2 1 0 0 0,1 1 0 0 0,-1-1 0 0 0,-1 1 0 0 0,0-1 0 0 0,0 1 0 0 0,1 17 0 0 0,9 53 0 0 0,-9-62 0 0 0,0 1 0 0 0,1 39 0 0 0,-5-43 0 0 0,2 10 0 0 0,-2 1 0 0 0,-1 0 0 0 0,-1-1 0 0 0,-2 1 0 0 0,0-1 0 0 0,-2 0 0 0 0,0 0 0 0 0,-12 27 0 0 0,-6-2 0 0 0,-2-1 0 0 0,-43 60 0 0 0,54-89 0 0 0,0-1 0 0 0,-2 0 0 0 0,0-2 0 0 0,-1 0 0 0 0,-1-1 0 0 0,-1-1 0 0 0,-37 24 0 0 0,-5 0 0 0 0,48-30 0 0 0,-2 1 0 0 0,1-2 0 0 0,-2 0 0 0 0,1-1 0 0 0,-1 0 0 0 0,-25 6 0 0 0,29-10 0 0 0,-36 7 0 0 0,-52 6 0 0 0,87-15 0 0 0,1-1 0 0 0,-1-1 0 0 0,0 0 0 0 0,0-1 0 0 0,0 0 0 0 0,1-1 0 0 0,-1-1 0 0 0,-23-7 0 0 0,17 2 0 0 0,1-1 0 0 0,0 0 0 0 0,0-2 0 0 0,1 0 0 0 0,-21-17 0 0 0,-21-16 0 0 0,37 30 0 0 0,1-2 0 0 0,1-1 0 0 0,1-1 0 0 0,0 0 0 0 0,1-1 0 0 0,-18-25 0 0 0,19 15 0 0 0,0 0 0 0 0,2-1 0 0 0,2-1 0 0 0,0-1 0 0 0,2 0 0 0 0,2 0 0 0 0,1-1 0 0 0,1 0 0 0 0,-3-38 0 0 0,7 43 0 0 0,1 16 0 0 0,0-1 0 0 0,2 1 0 0 0,-1-1 0 0 0,2 1 0 0 0,0-1 0 0 0,0 1 0 0 0,1 0 0 0 0,0-1 0 0 0,1 1 0 0 0,1 0 0 0 0,0-1 0 0 0,6-13 0 0 0,3 1 0 0 0,3-9 0 0 0,1 0 0 0 0,2 1 0 0 0,2 1 0 0 0,1 1 0 0 0,1 1 0 0 0,43-46 0 0 0,-32 45 0 0 0,136-119 0 0 0,-133 122 0 0 0,1 2 0 0 0,1 1 0 0 0,43-20 0 0 0,-21 18 0 0 0,2 2 0 0 0,0 3 0 0 0,1 3 0 0 0,2 2 0 0 0,-1 3 0 0 0,2 4 0 0 0,-1 2 0 0 0,1 2 0 0 0,1 4 0 0 0,93 9 0 0 0,-135-4 0 0 0,1 2 0 0 0,0 1 0 0 0,-1 1 0 0 0,0 1 0 0 0,-1 1 0 0 0,0 2 0 0 0,0 0 0 0 0,-1 1 0 0 0,-1 1 0 0 0,0 2 0 0 0,-1 0 0 0 0,0 1 0 0 0,-1 1 0 0 0,-1 1 0 0 0,-1 0 0 0 0,0 2 0 0 0,-2 0 0 0 0,28 44 0 0 0,-17 16 0 0 0,-20-68 0 0 0,0 0 0 0 0,-1 1 0 0 0,-1 0 0 0 0,0 0 0 0 0,-1 0 0 0 0,5 22 0 0 0,-3 16 0 0 0,-2-1 0 0 0,-3 70 0 0 0,-1-67 0 0 0,-2-37 0 0 0,0 1 0 0 0,-1-1 0 0 0,-1 0 0 0 0,0 0 0 0 0,-1 0 0 0 0,-1 0 0 0 0,0-1 0 0 0,-1 0 0 0 0,-1 0 0 0 0,0-1 0 0 0,-11 14 0 0 0,-7 16 0 0 0,19-33 0 0 0,-1 0 0 0 0,0 0 0 0 0,0-1 0 0 0,-14 14 0 0 0,-12 12 0 0 0,25-24 0 0 0,-2 0 0 0 0,0-1 0 0 0,0 0 0 0 0,-1-1 0 0 0,0-1 0 0 0,0 1 0 0 0,-1-2 0 0 0,-1 0 0 0 0,1 0 0 0 0,-1-2 0 0 0,-1 0 0 0 0,-24 8 0 0 0,-4-4 0 0 0,7 0 0 0 0,0-3 0 0 0,0 0 0 0 0,-70 2 0 0 0,101-9 0 0 0,-12 1 0 0 0,1-1 0 0 0,0-1 0 0 0,-1 0 0 0 0,1-1 0 0 0,0-1 0 0 0,0 0 0 0 0,-24-9 0 0 0,-35-21 0 0 0,-83-49 0 0 0,123 61 0 0 0,1-1 0 0 0,2-2 0 0 0,0-2 0 0 0,-43-44 0 0 0,-110-123 0 0 0,176 180 0 0 0,0 1 0 0 0,1-1 0 0 0,0 0 0 0 0,1-1 0 0 0,1 0 0 0 0,0 0 0 0 0,1 0 0 0 0,1-1 0 0 0,0 0 0 0 0,1 0 0 0 0,0 0 0 0 0,1 0 0 0 0,1 0 0 0 0,1-1 0 0 0,1-21 0 0 0,1 27 0 0 0,0 1 0 0 0,1-1 0 0 0,0 1 0 0 0,0 0 0 0 0,1 0 0 0 0,0 0 0 0 0,0 1 0 0 0,1 0 0 0 0,1-1 0 0 0,-1 2 0 0 0,1-1 0 0 0,7-7 0 0 0,13-11 0 0 0,55-42 0 0 0,-15 14 0 0 0,-30 25 0 0 0,2 2 0 0 0,0 1 0 0 0,2 3 0 0 0,1 1 0 0 0,44-17 0 0 0,-83 38 0 0 0,16-7 0 0 0,1 2 0 0 0,27-7 0 0 0,10-4 0 0 0,178-55 0 0 0,-187 61 0 0 0,133-28 0 0 0,-76 20 0 0 0,25-3 0 0 0,-69 16 0 0 0,264-14 0 0 0,-308 20 0 0 0,16-1 0 0 0,1 1 0 0 0,-1 1 0 0 0,0 2 0 0 0,0 1 0 0 0,0 1 0 0 0,0 2 0 0 0,36 13 0 0 0,-47-11 0 0 0,71 33 0 0 0,-86-39 0 0 0,0 1 0 0 0,-1-1 0 0 0,1 1 0 0 0,-1 0 0 0 0,1 1 0 0 0,-1-1 0 0 0,0 1 0 0 0,-1 0 0 0 0,1 0 0 0 0,-1 1 0 0 0,5 8 0 0 0,4 12 0 0 0,-4-10 0 0 0,-1 1 0 0 0,-1-1 0 0 0,-1 2 0 0 0,0-1 0 0 0,-1 0 0 0 0,-1 1 0 0 0,0 0 0 0 0,-2 0 0 0 0,1 19 0 0 0,-2 4 0 0 0,1-21 0 0 0,-2 0 0 0 0,0 0 0 0 0,-1 0 0 0 0,-2 0 0 0 0,1 0 0 0 0,-2 0 0 0 0,-10 30 0 0 0,-12 8 0 0 0,-1 0 0 0 0,-4-3 0 0 0,-2 0 0 0 0,-74 93 0 0 0,91-129 0 0 0,-8 11 0 0 0,-57 53 0 0 0,-16 5 0 0 0,54-47 0 0 0,-1-2 0 0 0,-52 34 0 0 0,56-48 0 0 0,0-1 0 0 0,-2-3 0 0 0,0-1 0 0 0,-62 19 0 0 0,76-31 0 0 0,1-1 0 0 0,-1-1 0 0 0,0-1 0 0 0,0-2 0 0 0,-1-1 0 0 0,1-1 0 0 0,-1-1 0 0 0,-39-6 0 0 0,55 3 0 0 0,0-1 0 0 0,0 0 0 0 0,0-1 0 0 0,0-1 0 0 0,1 0 0 0 0,0 0 0 0 0,-12-9 0 0 0,10 6 0 0 0,-2-1 0 0 0,1-1 0 0 0,0-1 0 0 0,1 0 0 0 0,1-1 0 0 0,-17-20 0 0 0,-59-83 0 0 0,48 59 0 0 0,4 2 0 0 0,-50-101 0 0 0,65 115 0 0 0,8 10 0 0 0,1 0 0 0 0,2-1 0 0 0,1-1 0 0 0,1 0 0 0 0,2 0 0 0 0,1-1 0 0 0,2 1 0 0 0,1-1 0 0 0,2 0 0 0 0,1 0 0 0 0,2 0 0 0 0,6-38 0 0 0,-3 50 0 0 0,1 0 0 0 0,0 0 0 0 0,2 1 0 0 0,0 0 0 0 0,2 1 0 0 0,0 0 0 0 0,1 0 0 0 0,1 1 0 0 0,1 1 0 0 0,0 0 0 0 0,26-26 0 0 0,3 3 0 0 0,2 1 0 0 0,2 3 0 0 0,57-37 0 0 0,-79 59 0 0 0,52-23 0 0 0,-35 19 0 0 0,-10 6 0 0 0,1 1 0 0 0,1 1 0 0 0,-1 1 0 0 0,1 2 0 0 0,51-5 0 0 0,-10 6 0 0 0,111 4 0 0 0,-153 7 0 0 0,0 2 0 0 0,0 0 0 0 0,0 3 0 0 0,-1 0 0 0 0,0 2 0 0 0,44 23 0 0 0,-69-32 0 0 0,23 13 0 0 0,0 1 0 0 0,-1 1 0 0 0,-1 2 0 0 0,-1 1 0 0 0,-1 0 0 0 0,-1 2 0 0 0,0 1 0 0 0,38 50 0 0 0,-51-57 0 0 0,-1 2 0 0 0,-1 0 0 0 0,-1 0 0 0 0,7 20 0 0 0,-8-19 0 0 0,2 7 0 0 0,-1 0 0 0 0,-1 1 0 0 0,-1 0 0 0 0,3 44 0 0 0,-4 112 0 0 0,-5-144 0 0 0,0-26 0 0 0,0 1 0 0 0,0-1 0 0 0,-1 1 0 0 0,-1-1 0 0 0,0 0 0 0 0,-1 0 0 0 0,0 0 0 0 0,-8 19 0 0 0,0-11 0 0 0,6-12 0 0 0,0 1 0 0 0,1 0 0 0 0,0 0 0 0 0,-4 13 0 0 0,4-10 0 0 0,-2 0 0 0 0,1 0 0 0 0,-2 0 0 0 0,0-1 0 0 0,0 0 0 0 0,-1 0 0 0 0,-1-1 0 0 0,0 0 0 0 0,0-1 0 0 0,-12 10 0 0 0,-16 21 0 0 0,16-20 0 0 0,-1 0 0 0 0,-1-2 0 0 0,0-1 0 0 0,-2 0 0 0 0,0-2 0 0 0,-53 26 0 0 0,53-30 0 0 0,-1-1 0 0 0,0-1 0 0 0,-1-1 0 0 0,1-1 0 0 0,-1-2 0 0 0,-1-1 0 0 0,1 0 0 0 0,-1-2 0 0 0,-43-1 0 0 0,38-2 0 0 0,20 1 0 0 0,1-1 0 0 0,-1 0 0 0 0,0-1 0 0 0,1 0 0 0 0,-1-1 0 0 0,1 0 0 0 0,-17-6 0 0 0,6 0 0 0 0,1-1 0 0 0,0-1 0 0 0,0-1 0 0 0,-39-27 0 0 0,-4-6 0 0 0,48 33 0 0 0,0 0 0 0 0,0-2 0 0 0,-15-14 0 0 0,-165-162 0 0 0,142 137 0 0 0,43 42 0 0 0,-1-1 0 0 0,1-1 0 0 0,1 0 0 0 0,0 0 0 0 0,1-1 0 0 0,0 0 0 0 0,-14-28 0 0 0,11 14 0 0 0,2-1 0 0 0,1 0 0 0 0,1 0 0 0 0,1-1 0 0 0,2-1 0 0 0,1 1 0 0 0,1-1 0 0 0,0-39 0 0 0,4 63 0 0 0,1 1 0 0 0,-1-1 0 0 0,1 1 0 0 0,0 0 0 0 0,1-1 0 0 0,-1 1 0 0 0,1 0 0 0 0,0 0 0 0 0,0 0 0 0 0,4-5 0 0 0,2-7 0 0 0,0 1 0 0 0,1 0 0 0 0,0 0 0 0 0,1 1 0 0 0,1 1 0 0 0,1-1 0 0 0,-1 2 0 0 0,2 0 0 0 0,19-16 0 0 0,14-8 0 0 0,64-38 0 0 0,-10 31 0 0 0,-88 38 0 0 0,9-6 0 0 0,1 0 0 0 0,0 2 0 0 0,0 0 0 0 0,1 1 0 0 0,1 2 0 0 0,47-10 0 0 0,34 2 0 0 0,-49 6 0 0 0,92-3 0 0 0,-107 13 0 0 0,0 1 0 0 0,0 2 0 0 0,0 2 0 0 0,-1 1 0 0 0,0 3 0 0 0,71 25 0 0 0,-86-27 0 0 0,-1 2 0 0 0,0 0 0 0 0,0 2 0 0 0,-1 0 0 0 0,0 2 0 0 0,-1 0 0 0 0,39 34 0 0 0,-22-11 0 0 0,-29-28 0 0 0,0 0 0 0 0,-1 0 0 0 0,0 1 0 0 0,0 1 0 0 0,-1-1 0 0 0,12 22 0 0 0,-11-14 0 0 0,-1 0 0 0 0,-1 1 0 0 0,-1-1 0 0 0,0 1 0 0 0,-2 1 0 0 0,4 26 0 0 0,0 123 0 0 0,-9-151 0 0 0,-1 1 0 0 0,0-1 0 0 0,-1 0 0 0 0,-1 0 0 0 0,-1-1 0 0 0,-1 1 0 0 0,0-1 0 0 0,-1 0 0 0 0,-1 0 0 0 0,0-1 0 0 0,-2 0 0 0 0,0-1 0 0 0,0 0 0 0 0,-24 26 0 0 0,-13 13 0 0 0,35-38 0 0 0,-2-1 0 0 0,-17 17 0 0 0,-13 5 0 0 0,-1-1 0 0 0,-1-3 0 0 0,-2-1 0 0 0,-1-3 0 0 0,-83 36 0 0 0,94-52 0 0 0,0-2 0 0 0,0-2 0 0 0,-1-1 0 0 0,0-3 0 0 0,0 0 0 0 0,-65-3 0 0 0,92-3 0 0 0,-1 0 0 0 0,0-2 0 0 0,1 0 0 0 0,-1 0 0 0 0,1-1 0 0 0,0 0 0 0 0,0-1 0 0 0,0-1 0 0 0,1 0 0 0 0,0 0 0 0 0,-16-13 0 0 0,-1-2 0 0 0,0-1 0 0 0,2-2 0 0 0,-25-28 0 0 0,35 34 0 0 0,2 0 0 0 0,0-1 0 0 0,1 0 0 0 0,1-1 0 0 0,1-1 0 0 0,1 1 0 0 0,0-2 0 0 0,2 0 0 0 0,0 0 0 0 0,2 0 0 0 0,0-1 0 0 0,2 1 0 0 0,0-1 0 0 0,2-1 0 0 0,0-30 0 0 0,2 33 0 0 0,-1 12 0 0 0,1 1 0 0 0,0 0 0 0 0,0-1 0 0 0,1 1 0 0 0,0 0 0 0 0,0 0 0 0 0,1 0 0 0 0,0 0 0 0 0,4-9 0 0 0,2 1 0 0 0,0 0 0 0 0,1 1 0 0 0,0-1 0 0 0,2 2 0 0 0,16-20 0 0 0,53-51 0 0 0,40-41 0 0 0,-100 108 0 0 0,1 1 0 0 0,0 0 0 0 0,1 2 0 0 0,32-17 0 0 0,-10 10 0 0 0,79-28 0 0 0,-83 36 0 0 0,-26 8 0 0 0,1 1 0 0 0,-1 0 0 0 0,26-4 0 0 0,270-13 0 0 0,-282 23 0 0 0,0 0 0 0 0,-1 2 0 0 0,1 1 0 0 0,-1 1 0 0 0,0 1 0 0 0,0 2 0 0 0,-1 0 0 0 0,35 17 0 0 0,-8 0 0 0 0,-34-17 0 0 0,0 1 0 0 0,0 1 0 0 0,-1 0 0 0 0,25 20 0 0 0,-32-21 0 0 0,0 0 0 0 0,0 0 0 0 0,-1 1 0 0 0,0 1 0 0 0,-1-1 0 0 0,0 2 0 0 0,0-1 0 0 0,-2 1 0 0 0,1 0 0 0 0,-1 1 0 0 0,-1 0 0 0 0,7 21 0 0 0,-10-25 0 0 0,-1-1 0 0 0,1 1 0 0 0,1-1 0 0 0,5 11 0 0 0,-6-14 0 0 0,0 1 0 0 0,0-1 0 0 0,-1 1 0 0 0,0 0 0 0 0,0 0 0 0 0,0 0 0 0 0,-1 0 0 0 0,1 10 0 0 0,7 49 0 0 0,-1 19 0 0 0,-7-52 0 0 0,-3 1 0 0 0,-8 50 0 0 0,6-55 0 0 0,4-23 0 0 0,0 0 0 0 0,-1 0 0 0 0,0 0 0 0 0,0 0 0 0 0,0 0 0 0 0,-1 0 0 0 0,0 0 0 0 0,1-1 0 0 0,-2 1 0 0 0,1-1 0 0 0,0 1 0 0 0,-1-1 0 0 0,-4 5 0 0 0,-26 42 0 0 0,28-42 0 0 0,0 0 0 0 0,0 0 0 0 0,-1 0 0 0 0,-1-1 0 0 0,-11 12 0 0 0,-16 9 0 0 0,-47 29 0 0 0,49-41 0 0 0,18-4 0 0 0,12-11 0 0 0,0 0 0 0 0,0 0 0 0 0,0 0 0 0 0,0 0 0 0 0,0-1 0 0 0,-1 1 0 0 0,1-1 0 0 0,-1 1 0 0 0,1-1 0 0 0,-1 0 0 0 0,0 0 0 0 0,1 0 0 0 0,-1 0 0 0 0,-2 0 0 0 0,-28 8 0 0 0,-28 4 0 0 0,5-6 0 0 0,-25 0 0 0 0,75-7 0 0 0,1 0 0 0 0,-1 0 0 0 0,0-1 0 0 0,0 0 0 0 0,1 0 0 0 0,-1-1 0 0 0,0 1 0 0 0,1-1 0 0 0,-1 0 0 0 0,1-1 0 0 0,-5-2 0 0 0,-112-64 0 0 0,89 43 0 0 0,0-1 0 0 0,2-2 0 0 0,-28-34 0 0 0,26 27 0 0 0,12 15 0 0 0,1-1 0 0 0,1-1 0 0 0,1 0 0 0 0,1-1 0 0 0,1-1 0 0 0,-16-33 0 0 0,22 37 0 0 0,0-1 0 0 0,2 0 0 0 0,0-1 0 0 0,2 0 0 0 0,0 0 0 0 0,2 0 0 0 0,0-1 0 0 0,2 1 0 0 0,0-1 0 0 0,3-35 0 0 0,2 48 0 0 0,-1 0 0 0 0,2 0 0 0 0,0 0 0 0 0,0 0 0 0 0,1 1 0 0 0,0-1 0 0 0,0 1 0 0 0,1 0 0 0 0,1 1 0 0 0,0-1 0 0 0,0 1 0 0 0,12-10 0 0 0,14-22 0 0 0,-14 20 0 0 0,0 0 0 0 0,2 1 0 0 0,1 1 0 0 0,35-24 0 0 0,-6 4 0 0 0,-30 26 0 0 0,0 0 0 0 0,1 1 0 0 0,42-15 0 0 0,-45 19 0 0 0,94-36 0 0 0,-92 37 0 0 0,-1 0 0 0 0,1 2 0 0 0,0 1 0 0 0,0 0 0 0 0,1 2 0 0 0,35 0 0 0 0,-13 0 0 0 0,-28 1 0 0 0,153-4 0 0 0,-148 6 0 0 0,0 1 0 0 0,-1 1 0 0 0,1 0 0 0 0,-1 2 0 0 0,0 0 0 0 0,21 9 0 0 0,-13-2 0 0 0,1-1 0 0 0,-1 2 0 0 0,36 22 0 0 0,-10-2 0 0 0,-33-21 0 0 0,-1 0 0 0 0,0 1 0 0 0,-1 1 0 0 0,0 1 0 0 0,-1 1 0 0 0,25 28 0 0 0,-30-30 0 0 0,-1 2 0 0 0,-1-1 0 0 0,0 1 0 0 0,-1 1 0 0 0,-1 0 0 0 0,0 0 0 0 0,-1 1 0 0 0,-1 0 0 0 0,7 30 0 0 0,-6-7 0 0 0,-4-23 0 0 0,-1-1 0 0 0,2 33 0 0 0,-4-13 0 0 0,-1 11 0 0 0,-6 53 0 0 0,4-86 0 0 0,0 0 0 0 0,-2 0 0 0 0,0-1 0 0 0,0 1 0 0 0,-1-1 0 0 0,-1 0 0 0 0,-12 23 0 0 0,-90 122 0 0 0,71-108 0 0 0,29-40 0 0 0,-1-2 0 0 0,0 1 0 0 0,0-1 0 0 0,-19 14 0 0 0,19-17 0 0 0,0 2 0 0 0,0-1 0 0 0,-12 15 0 0 0,14-14 0 0 0,-1-1 0 0 0,-1 0 0 0 0,0 0 0 0 0,0-1 0 0 0,0 0 0 0 0,0-1 0 0 0,-1 0 0 0 0,0 0 0 0 0,0-1 0 0 0,-1 0 0 0 0,-14 3 0 0 0,-22 10 0 0 0,34-12 0 0 0,0-1 0 0 0,0 0 0 0 0,-1-1 0 0 0,1 0 0 0 0,-1-1 0 0 0,0-1 0 0 0,0 0 0 0 0,0-1 0 0 0,0-1 0 0 0,1 0 0 0 0,-1 0 0 0 0,0-2 0 0 0,1 0 0 0 0,-1 0 0 0 0,-24-10 0 0 0,38 13 0 0 0,-20-10 0 0 0,0 0 0 0 0,1-1 0 0 0,0 0 0 0 0,-19-17 0 0 0,-2-6 0 0 0,2-2 0 0 0,1-2 0 0 0,2-1 0 0 0,-37-53 0 0 0,40 46 0 0 0,21 32 0 0 0,1-1 0 0 0,0 0 0 0 0,1-1 0 0 0,-11-27 0 0 0,6 2 0 0 0,1-1 0 0 0,-10-70 0 0 0,14 69 0 0 0,6 34 0 0 0,1 0 0 0 0,0 1 0 0 0,0-1 0 0 0,1 0 0 0 0,0 0 0 0 0,0-1 0 0 0,1 1 0 0 0,1 0 0 0 0,-1 0 0 0 0,1 0 0 0 0,1 0 0 0 0,0 0 0 0 0,5-16 0 0 0,1 9 0 0 0,13-31 0 0 0,31-49 0 0 0,-41 79 0 0 0,1 1 0 0 0,1 0 0 0 0,0 0 0 0 0,1 2 0 0 0,0-1 0 0 0,24-16 0 0 0,-8 7 0 0 0,0 2 0 0 0,2 1 0 0 0,64-30 0 0 0,-45 32 0 0 0,-22 7 0 0 0,1 2 0 0 0,0 1 0 0 0,43-7 0 0 0,-16 9 0 0 0,1 2 0 0 0,0 3 0 0 0,82 7 0 0 0,-114-1 0 0 0,-1 2 0 0 0,0 0 0 0 0,0 2 0 0 0,-1 0 0 0 0,0 2 0 0 0,-1 1 0 0 0,0 0 0 0 0,0 2 0 0 0,-1 1 0 0 0,-1 0 0 0 0,0 2 0 0 0,-1 0 0 0 0,-1 2 0 0 0,21 23 0 0 0,-25-21 0 0 0,-1-1 0 0 0,-2 1 0 0 0,17 34 0 0 0,-26-49 0 0 0,14 48 0 0 0,-6-15 0 0 0,-3-14 0 0 0,-1 0 0 0 0,-1 1 0 0 0,-1 0 0 0 0,-1 0 0 0 0,-1 0 0 0 0,-1 30 0 0 0,-3-12 0 0 0,-2 0 0 0 0,-16 80 0 0 0,14-97 0 0 0,3-16 0 0 0,1 0 0 0 0,-2 0 0 0 0,1 0 0 0 0,-1-1 0 0 0,-1 1 0 0 0,1-1 0 0 0,-11 17 0 0 0,-26 43 0 0 0,34-56 0 0 0,0 1 0 0 0,-1-1 0 0 0,-1-1 0 0 0,0 0 0 0 0,-1 0 0 0 0,0 0 0 0 0,-1-1 0 0 0,0-1 0 0 0,-17 14 0 0 0,-40 27 0 0 0,53-39 0 0 0,0 0 0 0 0,-1 0 0 0 0,-1-1 0 0 0,0-1 0 0 0,-1-1 0 0 0,1 0 0 0 0,-34 11 0 0 0,17-12 0 0 0,-55 11 0 0 0,81-19 0 0 0,0 1 0 0 0,0-1 0 0 0,0 0 0 0 0,-1 0 0 0 0,1 0 0 0 0,0-1 0 0 0,0-1 0 0 0,0 1 0 0 0,-11-5 0 0 0,15 6 0 0 0,1-1 0 0 0,-1-1 0 0 0,0 1 0 0 0,1 0 0 0 0,-1-1 0 0 0,1 1 0 0 0,0-1 0 0 0,-1 0 0 0 0,1 0 0 0 0,0 0 0 0 0,0 0 0 0 0,-3-4 0 0 0,-25-23 0 0 0,15 17 0 0 0,0-1 0 0 0,1 0 0 0 0,1-1 0 0 0,1-1 0 0 0,0 0 0 0 0,0-1 0 0 0,-9-17 0 0 0,6 10 0 0 0,6 9 0 0 0,0 1 0 0 0,1-1 0 0 0,-7-16 0 0 0,-16-37 0 0 0,23 52 0 0 0,0 0 0 0 0,2 0 0 0 0,-9-29 0 0 0,15 44 0 0 0,-10-35 0 0 0,1-1 0 0 0,2 0 0 0 0,2-1 0 0 0,1 0 0 0 0,3-73 0 0 0,3 97 0 0 0,1 0 0 0 0,1 0 0 0 0,0 1 0 0 0,1-1 0 0 0,0 1 0 0 0,1 0 0 0 0,0 0 0 0 0,1 1 0 0 0,0 0 0 0 0,11-12 0 0 0,22-41 0 0 0,-36 57 0 0 0,0 1 0 0 0,0 0 0 0 0,0 0 0 0 0,0 1 0 0 0,1-1 0 0 0,0 1 0 0 0,0 0 0 0 0,1 0 0 0 0,0 1 0 0 0,-1 0 0 0 0,1 0 0 0 0,11-5 0 0 0,33-26 0 0 0,-38 25 0 0 0,1 1 0 0 0,0 0 0 0 0,1 0 0 0 0,-1 1 0 0 0,2 1 0 0 0,-1 0 0 0 0,1 1 0 0 0,0 1 0 0 0,0 0 0 0 0,1 1 0 0 0,16-2 0 0 0,22 0 0 0 0,89-5 0 0 0,-126 11 0 0 0,0 1 0 0 0,0 1 0 0 0,0 0 0 0 0,0 2 0 0 0,0 0 0 0 0,24 9 0 0 0,-13-2 0 0 0,1 2 0 0 0,-2 1 0 0 0,0 1 0 0 0,38 28 0 0 0,-29-16 0 0 0,-21-18 0 0 0,-1 0 0 0 0,0 1 0 0 0,0 1 0 0 0,-2 1 0 0 0,1-1 0 0 0,-1 2 0 0 0,-1 0 0 0 0,0 0 0 0 0,12 21 0 0 0,22 43 0 0 0,-33-32 0 0 0,-3-19 0 0 0,5 23 0 0 0,-3 23 0 0 0,-5-32 0 0 0,3 68 0 0 0,-9-61 0 0 0,-8 56 0 0 0,6-89 0 0 0,-1 1 0 0 0,0 0 0 0 0,-1-1 0 0 0,0 1 0 0 0,-1-1 0 0 0,-1-1 0 0 0,0 1 0 0 0,-8 13 0 0 0,-9 21 0 0 0,21-40 0 0 0,-1-1 0 0 0,0 1 0 0 0,-1-1 0 0 0,0 0 0 0 0,-6 9 0 0 0,-102 135 0 0 0,109-149 0 0 0,1 0 0 0 0,0 1 0 0 0,0-1 0 0 0,-1 0 0 0 0,1 0 0 0 0,-1 0 0 0 0,0-1 0 0 0,1 1 0 0 0,-1-1 0 0 0,0 1 0 0 0,0-1 0 0 0,-4 1 0 0 0,-15 8 0 0 0,18-8 0 0 0,-8 6 0 0 0,-1-2 0 0 0,0 0 0 0 0,-24 8 0 0 0,35-13 0 0 0,-1 0 0 0 0,1 0 0 0 0,-1-1 0 0 0,1 1 0 0 0,-1-1 0 0 0,0 1 0 0 0,0-1 0 0 0,1 0 0 0 0,-1 0 0 0 0,0 0 0 0 0,1 0 0 0 0,-1-1 0 0 0,0 1 0 0 0,1-1 0 0 0,-1 0 0 0 0,0 1 0 0 0,1-1 0 0 0,-1 0 0 0 0,1-1 0 0 0,-1 1 0 0 0,1 0 0 0 0,0-1 0 0 0,0 1 0 0 0,-1-1 0 0 0,1 0 0 0 0,0 0 0 0 0,0 0 0 0 0,-1-2 0 0 0,-37-40 0 0 0,34 39 0 0 0,1 1 0 0 0,0-1 0 0 0,0 0 0 0 0,0-1 0 0 0,1 1 0 0 0,0-1 0 0 0,0 0 0 0 0,1 0 0 0 0,-1 0 0 0 0,1 0 0 0 0,0-1 0 0 0,-2-7 0 0 0,-11-54 0 0 0,-15-84 0 0 0,29 137 0 0 0,1 0 0 0 0,0-1 0 0 0,2 1 0 0 0,0 0 0 0 0,0-1 0 0 0,1 1 0 0 0,8-26 0 0 0,-6 30 0 0 0,1-1 0 0 0,0 1 0 0 0,1 0 0 0 0,0 0 0 0 0,9-11 0 0 0,3-4 0 0 0,-7 10 0 0 0,0 1 0 0 0,2 0 0 0 0,0 1 0 0 0,0 0 0 0 0,2 1 0 0 0,24-19 0 0 0,-6 10 0 0 0,2 0 0 0 0,40-17 0 0 0,-55 29 0 0 0,0 2 0 0 0,1 0 0 0 0,0 2 0 0 0,0 0 0 0 0,0 1 0 0 0,0 1 0 0 0,1 1 0 0 0,0 1 0 0 0,0 1 0 0 0,-1 1 0 0 0,1 1 0 0 0,0 0 0 0 0,41 10 0 0 0,-52-6 0 0 0,0 0 0 0 0,0 1 0 0 0,0 0 0 0 0,-1 0 0 0 0,0 1 0 0 0,0 1 0 0 0,-1 0 0 0 0,0 0 0 0 0,0 1 0 0 0,-1 0 0 0 0,0 0 0 0 0,-1 1 0 0 0,0 0 0 0 0,0 0 0 0 0,-1 1 0 0 0,0-1 0 0 0,-1 2 0 0 0,-1-1 0 0 0,5 14 0 0 0,5 16 0 0 0,-8-25 0 0 0,0 1 0 0 0,5 29 0 0 0,-7-19 0 0 0,-2 0 0 0 0,-1-1 0 0 0,-1 1 0 0 0,-1 0 0 0 0,-8 44 0 0 0,7-63 0 0 0,0 0 0 0 0,-1-1 0 0 0,0 1 0 0 0,0-1 0 0 0,0 1 0 0 0,-1-1 0 0 0,-1 0 0 0 0,-8 11 0 0 0,-19 35 0 0 0,25-42 0 0 0,0-1 0 0 0,-1 0 0 0 0,0 0 0 0 0,-1-1 0 0 0,0 0 0 0 0,-1-1 0 0 0,1 0 0 0 0,-18 11 0 0 0,-15 14 0 0 0,39-30 0 0 0,-1 0 0 0 0,0 0 0 0 0,0-1 0 0 0,0 1 0 0 0,0-1 0 0 0,-1 0 0 0 0,1 0 0 0 0,0 0 0 0 0,-1-1 0 0 0,0 0 0 0 0,1 0 0 0 0,-1 0 0 0 0,0 0 0 0 0,1-1 0 0 0,-1 1 0 0 0,-7-2 0 0 0,-31-2 0 0 0,35-4 0 0 0,5 1 0 0 0,-19-21 0 0 0,10 11 0 0 0,5 8 0 0 0,1 0 0 0 0,1 0 0 0 0,-1-1 0 0 0,1 1 0 0 0,0-1 0 0 0,1-1 0 0 0,0 1 0 0 0,1-1 0 0 0,-3-11 0 0 0,-18-40 0 0 0,15 43 0 0 0,6 13 0 0 0,0 0 0 0 0,0-1 0 0 0,1 1 0 0 0,-1 0 0 0 0,1-1 0 0 0,1 0 0 0 0,-1 0 0 0 0,1 1 0 0 0,-1-9 0 0 0,-5-42 0 0 0,5 49 0 0 0,0-1 0 0 0,1 0 0 0 0,0 1 0 0 0,0-1 0 0 0,1 0 0 0 0,0 1 0 0 0,0-1 0 0 0,1 0 0 0 0,0 0 0 0 0,1 1 0 0 0,-1-1 0 0 0,6-12 0 0 0,-6 15 0 0 0,1 1 0 0 0,0-1 0 0 0,0 1 0 0 0,0 0 0 0 0,0 0 0 0 0,1 0 0 0 0,0 0 0 0 0,0 0 0 0 0,0 0 0 0 0,0 1 0 0 0,6-6 0 0 0,-2 3 0 0 0,1-8 0 0 0,-7 13 0 0 0,-1-1 0 0 0,1 1 0 0 0,0 0 0 0 0,-1-1 0 0 0,1 1 0 0 0,0 0 0 0 0,0-1 0 0 0,0 1 0 0 0,0 0 0 0 0,0 0 0 0 0,0 0 0 0 0,0 0 0 0 0,0 0 0 0 0,1 0 0 0 0,1-1 0 0 0,20-15 0 0 0,-19 13 0 0 0,1 0 0 0 0,0 0 0 0 0,0 1 0 0 0,0 0 0 0 0,0 0 0 0 0,0 0 0 0 0,1 0 0 0 0,7-2 0 0 0,111-29 0 0 0,-106 32 0 0 0,0 1 0 0 0,1 1 0 0 0,-1 0 0 0 0,0 1 0 0 0,22 4 0 0 0,-32-3 0 0 0,1 0 0 0 0,-1 0 0 0 0,0 0 0 0 0,-1 1 0 0 0,1 0 0 0 0,0 1 0 0 0,-1 0 0 0 0,0 0 0 0 0,0 0 0 0 0,0 1 0 0 0,0 0 0 0 0,7 8 0 0 0,76 78 0 0 0,-88-88 0 0 0,0-1 0 0 0,1 1 0 0 0,-1-1 0 0 0,-1 1 0 0 0,1 0 0 0 0,0-1 0 0 0,-1 1 0 0 0,1 0 0 0 0,1 6 0 0 0,7 10 0 0 0,2-8 0 0 0,-10-9 0 0 0,-1-1 0 0 0,1 1 0 0 0,0 0 0 0 0,-1 0 0 0 0,1 0 0 0 0,-1 0 0 0 0,1 0 0 0 0,-1 0 0 0 0,0 0 0 0 0,0 0 0 0 0,0 1 0 0 0,0-1 0 0 0,0 0 0 0 0,-1 0 0 0 0,1 1 0 0 0,-1-1 0 0 0,1 1 0 0 0,-1 3 0 0 0,17 69 0 0 0,-13-58 0 0 0,0-1 0 0 0,0 0 0 0 0,-2 1 0 0 0,2 27 0 0 0,-5-23 0 0 0,0 0 0 0 0,-1 0 0 0 0,-1 0 0 0 0,0-1 0 0 0,-2 1 0 0 0,-1-1 0 0 0,0 0 0 0 0,-1-1 0 0 0,-2 0 0 0 0,0 0 0 0 0,0 0 0 0 0,-2-1 0 0 0,0-1 0 0 0,-1 0 0 0 0,-1 0 0 0 0,-15 14 0 0 0,16-16 0 0 0,11-12 0 0 0,-1 0 0 0 0,0-1 0 0 0,0 1 0 0 0,0-1 0 0 0,0 1 0 0 0,0-1 0 0 0,0 0 0 0 0,-1 0 0 0 0,1 0 0 0 0,-1 0 0 0 0,-4 2 0 0 0,-1-1 0 0 0,7-2 0 0 0,-1-1 0 0 0,1 1 0 0 0,0-1 0 0 0,-1 1 0 0 0,1 0 0 0 0,0-1 0 0 0,0 1 0 0 0,0 0 0 0 0,0 0 0 0 0,-1 0 0 0 0,1 0 0 0 0,0 0 0 0 0,1 0 0 0 0,-1 0 0 0 0,0 0 0 0 0,0 0 0 0 0,0 0 0 0 0,1 1 0 0 0,-2 1 0 0 0,0-1 0 0 0,1 0 0 0 0,-1 0 0 0 0,0-1 0 0 0,0 1 0 0 0,-1 0 0 0 0,1-1 0 0 0,0 1 0 0 0,0-1 0 0 0,-1 0 0 0 0,1 0 0 0 0,-1 0 0 0 0,1 0 0 0 0,-1 0 0 0 0,1 0 0 0 0,-1-1 0 0 0,0 1 0 0 0,-3-1 0 0 0,-50 5 0 0 0,54-6 0 0 0,-1 0 0 0 0,1 1 0 0 0,0-1 0 0 0,0 0 0 0 0,0 0 0 0 0,0 0 0 0 0,0-1 0 0 0,0 1 0 0 0,0 0 0 0 0,0-1 0 0 0,1 1 0 0 0,-1-1 0 0 0,0 0 0 0 0,1 1 0 0 0,0-1 0 0 0,-1 0 0 0 0,1 0 0 0 0,0 0 0 0 0,0 0 0 0 0,0 0 0 0 0,0 0 0 0 0,0 0 0 0 0,0 0 0 0 0,1-1 0 0 0,-1-1 0 0 0,-5-9 0 0 0,3 9 0 0 0,1-1 0 0 0,-1 0 0 0 0,1 0 0 0 0,0 0 0 0 0,0 0 0 0 0,1-1 0 0 0,-1 1 0 0 0,1 0 0 0 0,0-1 0 0 0,1 1 0 0 0,-1-1 0 0 0,1 1 0 0 0,0-1 0 0 0,1 1 0 0 0,-1 0 0 0 0,1-1 0 0 0,0 1 0 0 0,0-1 0 0 0,1 1 0 0 0,0 0 0 0 0,4-10 0 0 0,1 3 0 0 0,1-1 0 0 0,0 1 0 0 0,0 0 0 0 0,2 1 0 0 0,-1 0 0 0 0,20-16 0 0 0,8 0 0 0 0,-28 15 0 0 0,-8 10 0 0 0,0 0 0 0 0,0 0 0 0 0,1 1 0 0 0,-1-1 0 0 0,0 1 0 0 0,1-1 0 0 0,-1 1 0 0 0,1-1 0 0 0,0 1 0 0 0,-1 0 0 0 0,1 0 0 0 0,0 0 0 0 0,0 0 0 0 0,0 0 0 0 0,2 0 0 0 0,-2 0 0 0 0,1 0 0 0 0,-1 0 0 0 0,0 0 0 0 0,1-1 0 0 0,-1 1 0 0 0,0 0 0 0 0,0-1 0 0 0,0 0 0 0 0,0 1 0 0 0,0-1 0 0 0,2-2 0 0 0,-2 2 0 0 0,-1 0 0 0 0,1 1 0 0 0,0-1 0 0 0,0 1 0 0 0,-1-1 0 0 0,1 1 0 0 0,0 0 0 0 0,0 0 0 0 0,0 0 0 0 0,0 0 0 0 0,1 0 0 0 0,-1 0 0 0 0,0 1 0 0 0,0-1 0 0 0,0 1 0 0 0,4-1 0 0 0,35-15 0 0 0,-33 12 0 0 0,1 0 0 0 0,0 0 0 0 0,1 1 0 0 0,-1 0 0 0 0,1 1 0 0 0,-1 0 0 0 0,17-2 0 0 0,-4 3 0 0 0,-11 0 0 0 0,-1 1 0 0 0,1 0 0 0 0,-1 0 0 0 0,18 4 0 0 0,-26-4 0 0 0,1 1 0 0 0,-1-1 0 0 0,1 1 0 0 0,-1 0 0 0 0,1 0 0 0 0,-1 0 0 0 0,0 1 0 0 0,0-1 0 0 0,0 0 0 0 0,1 1 0 0 0,-1-1 0 0 0,-1 1 0 0 0,1 0 0 0 0,0 0 0 0 0,0-1 0 0 0,-1 1 0 0 0,1 1 0 0 0,-1-1 0 0 0,1 0 0 0 0,-1 0 0 0 0,0 0 0 0 0,0 1 0 0 0,0-1 0 0 0,0 0 0 0 0,0 4 0 0 0,9 17 0 0 0,-7-19 0 0 0,-1 0 0 0 0,0 1 0 0 0,0-1 0 0 0,-1 0 0 0 0,1 1 0 0 0,-1-1 0 0 0,0 1 0 0 0,0-1 0 0 0,0 10 0 0 0,-2 13 0 0 0,0 0 0 0 0,-2 0 0 0 0,-1 0 0 0 0,-1-1 0 0 0,-1 1 0 0 0,-11 28 0 0 0,14-48 0 0 0,0 0 0 0 0,-1 0 0 0 0,0-1 0 0 0,0 1 0 0 0,-1-1 0 0 0,-5 6 0 0 0,-17 26 0 0 0,6-2 0 0 0,-1-1 0 0 0,-1-2 0 0 0,-2 0 0 0 0,-51 51 0 0 0,52-62 0 0 0,-46 32 0 0 0,13-11 0 0 0,43-30 0 0 0,-1-2 0 0 0,0 0 0 0 0,-1-1 0 0 0,0 0 0 0 0,0-1 0 0 0,-1-1 0 0 0,0-1 0 0 0,-24 8 0 0 0,-38 9 0 0 0,57-16 0 0 0,-1-1 0 0 0,1-1 0 0 0,-1 0 0 0 0,-42 3 0 0 0,34-8 0 0 0,3 2 0 0 0,-1-2 0 0 0,1-1 0 0 0,-1-1 0 0 0,1-1 0 0 0,-42-10 0 0 0,-8-9 0 0 0,-20-8 0 0 0,92 25 0 0 0,1 0 0 0 0,-1 0 0 0 0,1 0 0 0 0,0-1 0 0 0,0 1 0 0 0,1-1 0 0 0,-1-1 0 0 0,1 1 0 0 0,-5-8 0 0 0,2 3 0 0 0,6 10 0 0 0,1-1 0 0 0,-1 0 0 0 0,0 1 0 0 0,1-1 0 0 0,-1 0 0 0 0,1 0 0 0 0,-1 0 0 0 0,1 0 0 0 0,-1 0 0 0 0,1 0 0 0 0,0 1 0 0 0,-1-1 0 0 0,1 0 0 0 0,0 0 0 0 0,0 0 0 0 0,0 0 0 0 0,0 0 0 0 0,-1 0 0 0 0,2 0 0 0 0,-1 0 0 0 0,0 0 0 0 0,0 0 0 0 0,0 0 0 0 0,0 0 0 0 0,0 0 0 0 0,1 0 0 0 0,-1 0 0 0 0,1 0 0 0 0,-1 0 0 0 0,0 0 0 0 0,1 0 0 0 0,0 0 0 0 0,-1 1 0 0 0,1-1 0 0 0,-1 0 0 0 0,1 0 0 0 0,0 1 0 0 0,0-1 0 0 0,-1 0 0 0 0,1 1 0 0 0,0-1 0 0 0,0 1 0 0 0,1-1 0 0 0,43-17 0 0 0,-33 14 0 0 0,4-2 0 0 0,0 1 0 0 0,1 1 0 0 0,-1 0 0 0 0,1 1 0 0 0,0 1 0 0 0,0 0 0 0 0,29 2 0 0 0,-36 0 0 0 0,-1 1 0 0 0,1 0 0 0 0,-1 0 0 0 0,1 1 0 0 0,-1 0 0 0 0,0 1 0 0 0,1 0 0 0 0,-1 0 0 0 0,-1 1 0 0 0,1 0 0 0 0,-1 1 0 0 0,1 0 0 0 0,-1 0 0 0 0,0 1 0 0 0,10 9 0 0 0,3 6 0 0 0,-15-16 0 0 0,0 0 0 0 0,-1 1 0 0 0,0-1 0 0 0,0 1 0 0 0,0 0 0 0 0,-1 0 0 0 0,0 1 0 0 0,0-1 0 0 0,5 13 0 0 0,-4 0 0 0 0,-1 0 0 0 0,-1 1 0 0 0,-1-1 0 0 0,0 1 0 0 0,-2 28 0 0 0,0-39 0 0 0,0-4 0 0 0,-1-1 0 0 0,1 0 0 0 0,-1 0 0 0 0,0 1 0 0 0,0-1 0 0 0,-1 0 0 0 0,1 0 0 0 0,-1 0 0 0 0,0 0 0 0 0,0-1 0 0 0,0 1 0 0 0,0 0 0 0 0,-1-1 0 0 0,1 1 0 0 0,-7 4 0 0 0,-3 4 0 0 0,-1 0 0 0 0,-25 15 0 0 0,2-1 0 0 0,17-11 0 0 0,0 0 0 0 0,-36 19 0 0 0,17-14 0 0 0,24-12 0 0 0,0-1 0 0 0,0-1 0 0 0,-22 7 0 0 0,-15 7 0 0 0,37-14 0 0 0,-1 0 0 0 0,1-1 0 0 0,-1-1 0 0 0,-23 5 0 0 0,-103 17 0 0 0,91-14 0 0 0,-1-3 0 0 0,-62 3 0 0 0,14-7 0 0 0,32-1 0 0 0,0-3 0 0 0,-104-11 0 0 0,123 3 0 0 0,-205-38 0 0 0,200 35 0 0 0,32 7 0 0 0,0-1 0 0 0,1-1 0 0 0,0-1 0 0 0,0 0 0 0 0,-28-14 0 0 0,-45-24 0 0 0,90 42 0 0 0,0 0 0 0 0,0-1 0 0 0,0 1 0 0 0,0-1 0 0 0,1 1 0 0 0,-1-1 0 0 0,1 0 0 0 0,0 0 0 0 0,0 0 0 0 0,0 0 0 0 0,0-1 0 0 0,0 1 0 0 0,1-1 0 0 0,-1 1 0 0 0,1-1 0 0 0,0 1 0 0 0,0-1 0 0 0,-1-5 0 0 0,2 6 0 0 0,-1 1 0 0 0,1-1 0 0 0,-1 0 0 0 0,1 0 0 0 0,0 0 0 0 0,0 0 0 0 0,0 0 0 0 0,1 0 0 0 0,-1 1 0 0 0,1-1 0 0 0,-1 0 0 0 0,1 0 0 0 0,0 0 0 0 0,0 1 0 0 0,0-1 0 0 0,1 1 0 0 0,-1-1 0 0 0,0 1 0 0 0,1-1 0 0 0,0 1 0 0 0,0 0 0 0 0,-1-1 0 0 0,5-2 0 0 0,17-6 0 0 0,1 0 0 0 0,27-7 0 0 0,-13 6 0 0 0,1 3 0 0 0,0 1 0 0 0,0 1 0 0 0,61-1 0 0 0,163 11 0 0 0,-199-1 0 0 0,-15 3 0 0 0,64 13 0 0 0,-21-3 0 0 0,-71-10 0 0 0,-1 0 0 0 0,1 1 0 0 0,-1 2 0 0 0,-1 0 0 0 0,24 13 0 0 0,3 1 0 0 0,-42-20 0 0 0,0 0 0 0 0,0 1 0 0 0,0 0 0 0 0,0-1 0 0 0,0 1 0 0 0,-1 1 0 0 0,1-1 0 0 0,-1 1 0 0 0,0-1 0 0 0,0 1 0 0 0,0 0 0 0 0,0 0 0 0 0,-1 0 0 0 0,0 0 0 0 0,0 1 0 0 0,0-1 0 0 0,0 1 0 0 0,0-1 0 0 0,-1 1 0 0 0,0-1 0 0 0,0 1 0 0 0,-1 0 0 0 0,1 0 0 0 0,-1 0 0 0 0,0-1 0 0 0,0 1 0 0 0,0 0 0 0 0,-1 0 0 0 0,0-1 0 0 0,0 1 0 0 0,-2 7 0 0 0,2-10 0 0 0,0 0 0 0 0,0-1 0 0 0,0 1 0 0 0,0-1 0 0 0,0 1 0 0 0,0-1 0 0 0,0 1 0 0 0,0-1 0 0 0,-1 1 0 0 0,1-1 0 0 0,0 0 0 0 0,-1 0 0 0 0,1 0 0 0 0,-1 0 0 0 0,0 0 0 0 0,-2 1 0 0 0,-24 20 0 0 0,23-17 0 0 0,0-1 0 0 0,-1 1 0 0 0,1-1 0 0 0,-1 0 0 0 0,0 0 0 0 0,0 0 0 0 0,-1-1 0 0 0,1 0 0 0 0,-10 3 0 0 0,-74 21 0 0 0,54-18 0 0 0,-71 18 0 0 0,0-5 0 0 0,-198 15 0 0 0,-222-25 0 0 0,502-12 0 0 0,-139-11 0 0 0,116 7 0 0 0,-119-19 0 0 0,121 13 0 0 0,-1 0 0 0 0,43 9 0 0 0,-1 0 0 0 0,1 0 0 0 0,-1 0 0 0 0,1-1 0 0 0,0 0 0 0 0,0 0 0 0 0,0 0 0 0 0,0 0 0 0 0,0-1 0 0 0,0 1 0 0 0,1-1 0 0 0,-1 0 0 0 0,1 0 0 0 0,-1 0 0 0 0,1-1 0 0 0,1 1 0 0 0,-5-7 0 0 0,5 8 0 0 0,1-1 0 0 0,-1 1 0 0 0,1-1 0 0 0,0 0 0 0 0,0 0 0 0 0,0 1 0 0 0,0-1 0 0 0,0 0 0 0 0,1 0 0 0 0,-1 0 0 0 0,1 0 0 0 0,0 0 0 0 0,0 0 0 0 0,0 0 0 0 0,0 0 0 0 0,1 0 0 0 0,-1 0 0 0 0,1 0 0 0 0,0 0 0 0 0,-1 1 0 0 0,1-1 0 0 0,0 0 0 0 0,1 0 0 0 0,-1 1 0 0 0,1-1 0 0 0,-1 1 0 0 0,1-1 0 0 0,0 1 0 0 0,-1-1 0 0 0,1 1 0 0 0,1 0 0 0 0,-1 0 0 0 0,2-2 0 0 0,25-20 0 0 0,51-35 0 0 0,-35 29 0 0 0,2 3 0 0 0,96-42 0 0 0,-82 43 0 0 0,-34 13 0 0 0,1 2 0 0 0,0 0 0 0 0,50-10 0 0 0,6 0 0 0 0,-61 14 0 0 0,1 1 0 0 0,28-3 0 0 0,61-5 0 0 0,-44 4 0 0 0,85 0 0 0 0,-109 9 0 0 0,81 11 0 0 0,-111-7 0 0 0,0 0 0 0 0,0 1 0 0 0,-1 0 0 0 0,0 1 0 0 0,0 1 0 0 0,0 0 0 0 0,-1 1 0 0 0,0 1 0 0 0,14 10 0 0 0,-22-14 0 0 0,-1 0 0 0 0,0 0 0 0 0,0 1 0 0 0,-1-1 0 0 0,1 1 0 0 0,-1 0 0 0 0,3 6 0 0 0,12 16 0 0 0,-16-24 0 0 0,0 1 0 0 0,0-1 0 0 0,-1 1 0 0 0,1 0 0 0 0,-1 0 0 0 0,0 0 0 0 0,0 0 0 0 0,0 0 0 0 0,0 0 0 0 0,-1 0 0 0 0,1 0 0 0 0,-1 0 0 0 0,0 0 0 0 0,-1 0 0 0 0,1 0 0 0 0,-1 0 0 0 0,1 0 0 0 0,-1 0 0 0 0,-3 6 0 0 0,2-2 0 0 0,0-1 0 0 0,-1 0 0 0 0,0 1 0 0 0,-1-1 0 0 0,0 0 0 0 0,0 0 0 0 0,0-1 0 0 0,-10 12 0 0 0,-12 9 0 0 0,-18 14 0 0 0,-14 6 0 0 0,35-27 0 0 0,-1-1 0 0 0,-1-1 0 0 0,0-1 0 0 0,-28 13 0 0 0,-1-2 0 0 0,32-16 0 0 0,-1 0 0 0 0,0-2 0 0 0,-37 13 0 0 0,-3-1 0 0 0,46-16 0 0 0,0 0 0 0 0,-31 7 0 0 0,-19-1 0 0 0,-111 13 0 0 0,-95-13 0 0 0,258-13 0 0 0,0-1 0 0 0,0-1 0 0 0,0-1 0 0 0,1 0 0 0 0,-1 0 0 0 0,1-1 0 0 0,-14-8 0 0 0,12 6 0 0 0,13 6 0 0 0,0 0 0 0 0,0-1 0 0 0,1 1 0 0 0,-1-1 0 0 0,1 1 0 0 0,-1-1 0 0 0,1 0 0 0 0,0 0 0 0 0,0 0 0 0 0,-1 0 0 0 0,1 0 0 0 0,1 0 0 0 0,-1-1 0 0 0,0 1 0 0 0,1-1 0 0 0,-1 1 0 0 0,1-1 0 0 0,0 0 0 0 0,-1 0 0 0 0,1 1 0 0 0,1-1 0 0 0,-1 0 0 0 0,0 0 0 0 0,1 0 0 0 0,-1 0 0 0 0,1 0 0 0 0,0 0 0 0 0,0 0 0 0 0,0 0 0 0 0,1 0 0 0 0,-1 0 0 0 0,1 0 0 0 0,-1 0 0 0 0,1 0 0 0 0,2-3 0 0 0,0-3 0 0 0,0 0 0 0 0,1 1 0 0 0,0-1 0 0 0,1 1 0 0 0,-1 0 0 0 0,2 0 0 0 0,-1 1 0 0 0,1-1 0 0 0,8-7 0 0 0,0 3 0 0 0,-3 2 0 0 0,0 0 0 0 0,0-1 0 0 0,-1-1 0 0 0,0 1 0 0 0,9-15 0 0 0,29-32 0 0 0,-45 53 0 0 0,0 0 0 0 0,0 0 0 0 0,1 0 0 0 0,0 0 0 0 0,0 1 0 0 0,0-1 0 0 0,0 1 0 0 0,1 0 0 0 0,-1 1 0 0 0,1-1 0 0 0,0 1 0 0 0,0 0 0 0 0,7-3 0 0 0,-15 5 0 0 0,2 0 0 0 0,1 1 0 0 0,0 0 0 0 0,0 0 0 0 0,0 0 0 0 0,0 0 0 0 0,-1-1 0 0 0,1 1 0 0 0,0 0 0 0 0,0 0 0 0 0,0 0 0 0 0,-1 0 0 0 0,1 0 0 0 0,0 0 0 0 0,0 0 0 0 0,-1 0 0 0 0,1 0 0 0 0,0 0 0 0 0,0 0 0 0 0,0 0 0 0 0,-1 0 0 0 0,1 0 0 0 0,0 0 0 0 0,0 0 0 0 0,-1 0 0 0 0,1 0 0 0 0,0 0 0 0 0,0 0 0 0 0,-1 0 0 0 0,1 0 0 0 0,0 0 0 0 0,0 0 0 0 0,0 0 0 0 0,-1 0 0 0 0,1 1 0 0 0,0-1 0 0 0,0 0 0 0 0,0 0 0 0 0,0 0 0 0 0,-1 0 0 0 0,1 1 0 0 0,0-1 0 0 0,0 0 0 0 0,0 0 0 0 0,0 0 0 0 0,0 1 0 0 0,0-1 0 0 0,-1 0 0 0 0,1 0 0 0 0,-9 7 0 0 0,0 3 0 0 0,-1 0 0 0 0,0-1 0 0 0,0 0 0 0 0,-1 0 0 0 0,-1-2 0 0 0,-17 11 0 0 0,6-9 0 0 0,1-1 0 0 0,-37 7 0 0 0,39-10 0 0 0,-64 11 0 0 0,81-16 0 0 0,-1 0 0 0 0,1 0 0 0 0,0 0 0 0 0,-1 0 0 0 0,1 1 0 0 0,-1-1 0 0 0,1 1 0 0 0,0 0 0 0 0,0-1 0 0 0,-1 2 0 0 0,-3 1 0 0 0,-1 0 0 0 0,-1 1 0 0 0,-46-2 0 0 0,17-1 0 0 0,-28 0 0 0 0,62-1 0 0 0,1 0 0 0 0,0-1 0 0 0,0 1 0 0 0,0-1 0 0 0,-1 1 0 0 0,1-1 0 0 0,0 0 0 0 0,0 0 0 0 0,0 0 0 0 0,0 0 0 0 0,0-1 0 0 0,-4-2 0 0 0,5 2 0 0 0,0 1 0 0 0,0 1 0 0 0,0-1 0 0 0,0 0 0 0 0,0 0 0 0 0,0 1 0 0 0,0-1 0 0 0,-1 1 0 0 0,1 0 0 0 0,0-1 0 0 0,0 1 0 0 0,0 0 0 0 0,-5 1 0 0 0,-32-6 0 0 0,-20-17 0 0 0,45 15 0 0 0,0 2 0 0 0,0-1 0 0 0,-1 2 0 0 0,1 0 0 0 0,-1 1 0 0 0,0 0 0 0 0,-29-1 0 0 0,29 4 0 0 0,4-1 0 0 0,-1 1 0 0 0,1 0 0 0 0,-1 1 0 0 0,1 0 0 0 0,-1 1 0 0 0,1 0 0 0 0,-1 0 0 0 0,1 2 0 0 0,0-1 0 0 0,-11 6 0 0 0,9-4 0 0 0,12-5 0 0 0,0 0 0 0 0,1 0 0 0 0,-1 0 0 0 0,0 0 0 0 0,0 1 0 0 0,0-1 0 0 0,0 0 0 0 0,1 1 0 0 0,-1-1 0 0 0,0 1 0 0 0,1-1 0 0 0,-1 1 0 0 0,0-1 0 0 0,1 1 0 0 0,-1-1 0 0 0,0 1 0 0 0,1 0 0 0 0,-1-1 0 0 0,0 2 0 0 0,-1 0 0 0 0,1-1 0 0 0,-1 1 0 0 0,1-1 0 0 0,-1 1 0 0 0,0-1 0 0 0,1 0 0 0 0,-1 1 0 0 0,0-1 0 0 0,0 0 0 0 0,0 0 0 0 0,0 0 0 0 0,0-1 0 0 0,0 1 0 0 0,-3 0 0 0 0,1 0 0 0 0,0 0 0 0 0,1 1 0 0 0,-1-1 0 0 0,1 0 0 0 0,0 1 0 0 0,-1 0 0 0 0,1 0 0 0 0,0 0 0 0 0,0 0 0 0 0,0 1 0 0 0,-3 3 0 0 0,3 0 0 0 0,3-6 0 0 0,0 1 0 0 0,0 0 0 0 0,-1 0 0 0 0,1-1 0 0 0,0 1 0 0 0,-1 0 0 0 0,1 0 0 0 0,0-1 0 0 0,-1 1 0 0 0,1 0 0 0 0,-1-1 0 0 0,1 1 0 0 0,-1-1 0 0 0,1 1 0 0 0,-1-1 0 0 0,1 1 0 0 0,-1-1 0 0 0,0 1 0 0 0,1-1 0 0 0,-1 1 0 0 0,0-1 0 0 0,0 0 0 0 0,1 1 0 0 0,-1-1 0 0 0,0 0 0 0 0,0 0 0 0 0,1 1 0 0 0,-3-1 0 0 0,-44 33 0 0 0,2 6 0 0 0,44-38 0 0 0,1 0 0 0 0,-1 0 0 0 0,1 0 0 0 0,-1 0 0 0 0,1 0 0 0 0,0 0 0 0 0,0 1 0 0 0,-1-1 0 0 0,1 0 0 0 0,0 0 0 0 0,0 0 0 0 0,0 0 0 0 0,0 0 0 0 0,0 1 0 0 0,0-1 0 0 0,0 0 0 0 0,1 0 0 0 0,0 2 0 0 0,-1 3 0 0 0,0-6 0 0 0,0 1 0 0 0,0 0 0 0 0,0 0 0 0 0,1-1 0 0 0,-1 1 0 0 0,0 0 0 0 0,0 0 0 0 0,0-1 0 0 0,0 1 0 0 0,1 0 0 0 0,-1 0 0 0 0,0-1 0 0 0,1 1 0 0 0,-1 0 0 0 0,1-1 0 0 0,-1 1 0 0 0,1-1 0 0 0,-1 1 0 0 0,1 0 0 0 0,-1-1 0 0 0,1 1 0 0 0,-1-1 0 0 0,1 0 0 0 0,0 1 0 0 0,-1-1 0 0 0,1 1 0 0 0,0-1 0 0 0,-1 0 0 0 0,1 1 0 0 0,0-1 0 0 0,0 0 0 0 0,1 0 0 0 0,-2 1 0 0 0,1-1 0 0 0,-1 0 0 0 0,1 0 0 0 0,-1 0 0 0 0,1 0 0 0 0,-1 0 0 0 0,1 1 0 0 0,-1-1 0 0 0,1 0 0 0 0,-1 0 0 0 0,1 1 0 0 0,-1-1 0 0 0,1 0 0 0 0,-1 1 0 0 0,0-1 0 0 0,1 0 0 0 0,-1 1 0 0 0,1-1 0 0 0,-1 1 0 0 0,0-1 0 0 0,0 0 0 0 0,1 1 0 0 0,-1-1 0 0 0,0 1 0 0 0,0-1 0 0 0,1 1 0 0 0,-1-1 0 0 0,0 1 0 0 0,0-1 0 0 0,0 1 0 0 0,0 0 0 0 0,2 1 0 0 0,-1 0 0 0 0,0-1 0 0 0,1 1 0 0 0,-1-1 0 0 0,1 0 0 0 0,0 1 0 0 0,-1-1 0 0 0,1 0 0 0 0,0 0 0 0 0,0 0 0 0 0,2 1 0 0 0,-1 0 0 0 0,0 0 0 0 0,-1 1 0 0 0,1-1 0 0 0,-1 1 0 0 0,1 0 0 0 0,-1 0 0 0 0,0 0 0 0 0,0 0 0 0 0,0 0 0 0 0,1 4 0 0 0,5 7 0 0 0,-7-14 0 0 0,-1 1 0 0 0,1 0 0 0 0,-1 0 0 0 0,0 0 0 0 0,1 0 0 0 0,-1 0 0 0 0,0 0 0 0 0,1 0 0 0 0,-1 0 0 0 0,0 0 0 0 0,0 0 0 0 0,0 0 0 0 0,0 0 0 0 0,0 0 0 0 0,0 0 0 0 0,0 0 0 0 0,0 0 0 0 0,0 0 0 0 0,0 0 0 0 0,-1 0 0 0 0,0 2 0 0 0,0 0 0 0 0,5 39 0 0 0,1 16 0 0 0,-3-56 0 0 0,-1 0 0 0 0,1 0 0 0 0,-1 0 0 0 0,1 0 0 0 0,0 0 0 0 0,-1 0 0 0 0,1 0 0 0 0,0-1 0 0 0,0 1 0 0 0,0-1 0 0 0,1 1 0 0 0,-1-1 0 0 0,0 0 0 0 0,0 0 0 0 0,1 0 0 0 0,3 1 0 0 0,69 23 0 0 0,-47-17 0 0 0,0-2 0 0 0,40 6 0 0 0,-49-10 0 0 0,-16 0 0 0 0,39-1 0 0 0,-36-2 0 0 0,-1 1 0 0 0,0-1 0 0 0,1 1 0 0 0,-1 0 0 0 0,0 1 0 0 0,1-1 0 0 0,-1 1 0 0 0,0 0 0 0 0,6 2 0 0 0,9 0 0 0 0,303 0 0 0 0,-136 8 0 0 0,-78 5 0 0 0,29 1 0 0 0,73 3-75 0 0,53 14 38 0 0,-205-30 73 0 0,0-3 0 0 0,63-6 0 0 0,-50-13-32 0 0,35-9-4 0 0,-83 19 0 0 0,-1-2 0 0 0,0-1 0 0 0,31-19 0 0 0,-30 16 0 0 0,15-9 0 0 0,-30 16 0 0 0,1 0 0 0 0,0 2 0 0 0,1-1 0 0 0,-1 1 0 0 0,1 0 0 0 0,0 1 0 0 0,0 1 0 0 0,16-4 0 0 0,-26 7 0 0 0,1 0 0 0 0,-1 0 0 0 0,1-1 0 0 0,-1 1 0 0 0,1 0 0 0 0,-1-1 0 0 0,0 1 0 0 0,1-1 0 0 0,-1 0 0 0 0,0 1 0 0 0,1-1 0 0 0,-1 0 0 0 0,0 0 0 0 0,0 0 0 0 0,0 0 0 0 0,1 0 0 0 0,-1 0 0 0 0,0 0 0 0 0,-1 0 0 0 0,1 0 0 0 0,0-1 0 0 0,1-1 0 0 0,10-12 0 0 0,63-20 0 0 0,-36 1 0 0 0,-29 28 0 0 0,0 0 0 0 0,-1-1 0 0 0,0-1 0 0 0,15-14 0 0 0,6-6 0 0 0,-2 7 0 0 0,-7 4 0 0 0,1 1 0 0 0,31-17 0 0 0,-49 32 0 0 0,-1-1 0 0 0,1 0 0 0 0,-1 0 0 0 0,0 0 0 0 0,0 0 0 0 0,0 0 0 0 0,0-1 0 0 0,0 1 0 0 0,3-4 0 0 0,-4 3 0 0 0,0 1 0 0 0,0 0 0 0 0,1 0 0 0 0,-1 0 0 0 0,1 0 0 0 0,-1 0 0 0 0,1 1 0 0 0,0-1 0 0 0,-1 1 0 0 0,1 0 0 0 0,0 0 0 0 0,5-2 0 0 0,6 0 0 0 0,-7 1 0 0 0,-1 0 0 0 0,1 0 0 0 0,-1 0 0 0 0,0-1 0 0 0,12-6 0 0 0,10-6 0 0 0,1 1 0 0 0,61-21 0 0 0,-81 30 0 0 0,0 1 0 0 0,-1-1 0 0 0,1 0 0 0 0,10-9 0 0 0,-13 9 0 0 0,1 0 0 0 0,-1 1 0 0 0,1 0 0 0 0,0 0 0 0 0,0 0 0 0 0,8-2 0 0 0,3 0 0 0 0,1-2 0 0 0,-1 0 0 0 0,18-12 0 0 0,4 0 0 0 0,109-58 0 0 0,-117 60 0 0 0,-21 11 0 0 0,-1 0 0 0 0,0 0 0 0 0,14-14 0 0 0,-16 13 0 0 0,-1 2 0 0 0,1-1 0 0 0,0 1 0 0 0,1 0 0 0 0,15-7 0 0 0,-15 10 0 0 0,-8 3 0 0 0,0 0 0 0 0,0-1 0 0 0,0 1 0 0 0,1 0 0 0 0,-1-1 0 0 0,0 1 0 0 0,0 0 0 0 0,0-1 0 0 0,0 0 0 0 0,0 1 0 0 0,0-1 0 0 0,0 1 0 0 0,0-1 0 0 0,0 0 0 0 0,0 0 0 0 0,-1 0 0 0 0,1 0 0 0 0,0 1 0 0 0,0-1 0 0 0,-1 0 0 0 0,1 0 0 0 0,-1 0 0 0 0,1 0 0 0 0,-1-1 0 0 0,1 1 0 0 0,-1 0 0 0 0,1 0 0 0 0,-1 0 0 0 0,0-2 0 0 0,1 2 0 0 0,-1-1 0 0 0,0 1 0 0 0,1 0 0 0 0,-1-1 0 0 0,1 1 0 0 0,-1 0 0 0 0,1 0 0 0 0,0-1 0 0 0,-1 1 0 0 0,1 0 0 0 0,0 0 0 0 0,0 0 0 0 0,0 0 0 0 0,0 0 0 0 0,0 0 0 0 0,0 0 0 0 0,0 0 0 0 0,0 0 0 0 0,0 1 0 0 0,1-1 0 0 0,-1 0 0 0 0,0 1 0 0 0,0-1 0 0 0,1 1 0 0 0,-1-1 0 0 0,0 1 0 0 0,1 0 0 0 0,1-1 0 0 0,21-9 0 0 0,-24 9 0 0 0,1 0 0 0 0,0 1 0 0 0,0-1 0 0 0,0 0 0 0 0,0 0 0 0 0,0 1 0 0 0,-1-1 0 0 0,1 0 0 0 0,0 0 0 0 0,-1 0 0 0 0,1 0 0 0 0,-1 0 0 0 0,1 0 0 0 0,-1 0 0 0 0,1 0 0 0 0,-1-1 0 0 0,0 1 0 0 0,0 0 0 0 0,1 0 0 0 0,-1-1 0 0 0,0 1 0 0 0,0 0 0 0 0,0 0 0 0 0,0 0 0 0 0,0 1 0 0 0,1-1 0 0 0,-1 0 0 0 0,0 0 0 0 0,1 1 0 0 0,-1-1 0 0 0,0 0 0 0 0,1 1 0 0 0,-1-1 0 0 0,1 0 0 0 0,-1 1 0 0 0,1-1 0 0 0,-1 0 0 0 0,1 1 0 0 0,-1-1 0 0 0,1 1 0 0 0,0-1 0 0 0,-1 1 0 0 0,1-1 0 0 0,0 1 0 0 0,-1 0 0 0 0,1-1 0 0 0,0 1 0 0 0,0 0 0 0 0,-1 0 0 0 0,1-1 0 0 0,0 1 0 0 0,0 0 0 0 0,0 0 0 0 0,-1 0 0 0 0,1 0 0 0 0,1 0 0 0 0,-1 0 0 0 0,1 0 0 0 0,-1-1 0 0 0,0 1 0 0 0,0 0 0 0 0,0-1 0 0 0,0 1 0 0 0,0-1 0 0 0,0 1 0 0 0,0-1 0 0 0,0 1 0 0 0,0-1 0 0 0,-1 0 0 0 0,1 0 0 0 0,0 1 0 0 0,0-1 0 0 0,0 0 0 0 0,-1 0 0 0 0,1 0 0 0 0,0 0 0 0 0,-1 0 0 0 0,1 0 0 0 0,-1 0 0 0 0,1 0 0 0 0,-1 0 0 0 0,0 0 0 0 0,1 0 0 0 0,-1 0 0 0 0,0-2 0 0 0,1 2 0 0 0,-1 0 0 0 0,0-1 0 0 0,0 1 0 0 0,1 0 0 0 0,-1 0 0 0 0,1 0 0 0 0,-1-1 0 0 0,1 1 0 0 0,-1 0 0 0 0,1 0 0 0 0,0 0 0 0 0,0 0 0 0 0,-1 0 0 0 0,1 0 0 0 0,0 0 0 0 0,0 0 0 0 0,0 1 0 0 0,0-1 0 0 0,0 0 0 0 0,0 1 0 0 0,0-1 0 0 0,2 0 0 0 0,-2 0 0 0 0,0 0 0 0 0,1 1 0 0 0,-1-1 0 0 0,0 0 0 0 0,0 0 0 0 0,0 0 0 0 0,0 0 0 0 0,0 0 0 0 0,0 0 0 0 0,0 0 0 0 0,0 0 0 0 0,0 0 0 0 0,-1 0 0 0 0,1 0 0 0 0,0-1 0 0 0,0-1 0 0 0,8-12 0 0 0,34-22 0 0 0,-39 32 0 0 0,0 0 0 0 0,0 0 0 0 0,1 1 0 0 0,0 0 0 0 0,7-6 0 0 0,-9 8 0 0 0,-2 1 0 0 0,-1 0 0 0 0,1 0 0 0 0,0 0 0 0 0,0 0 0 0 0,-1 0 0 0 0,1 0 0 0 0,-1-1 0 0 0,1 1 0 0 0,-1 0 0 0 0,1 0 0 0 0,-1 0 0 0 0,0-1 0 0 0,0 1 0 0 0,1 0 0 0 0,-1 0 0 0 0,0-1 0 0 0,0 1 0 0 0,0 0 0 0 0,0-1 0 0 0,-1-1 0 0 0,1-4 0 0 0,50-85 0 0 0,-44 64 0 0 0,-3 3 0 0 0,3 2 0 0 0,-1 0 0 0 0,-2 0 0 0 0,0-1 0 0 0,0-24 0 0 0,10-44 0 0 0,-13 59 0 0 0,1 0 0 0 0,2 0 0 0 0,9-44 0 0 0,-10 62 0 0 0,7-24 0 0 0,-2 16 0 0 0,-6 17 0 0 0,0 0 0 0 0,1 0 0 0 0,0 0 0 0 0,0 0 0 0 0,1 1 0 0 0,-1-1 0 0 0,1 0 0 0 0,0 1 0 0 0,7-9 0 0 0,-9 14 0 0 0,0-1 0 0 0,0 0 0 0 0,0 0 0 0 0,-1 0 0 0 0,1 0 0 0 0,0 0 0 0 0,0 0 0 0 0,-1-1 0 0 0,1 1 0 0 0,0 0 0 0 0,-1 0 0 0 0,1 0 0 0 0,-1-1 0 0 0,0 1 0 0 0,1 0 0 0 0,-1-1 0 0 0,0-1 0 0 0,0 2 0 0 0,0-1 0 0 0,1 1 0 0 0,-1-1 0 0 0,0 1 0 0 0,1 0 0 0 0,-1-1 0 0 0,1 1 0 0 0,-1 0 0 0 0,1-1 0 0 0,0 1 0 0 0,-1 0 0 0 0,1 0 0 0 0,0-1 0 0 0,0 1 0 0 0,0 0 0 0 0,0 0 0 0 0,0 0 0 0 0,0 0 0 0 0,0 0 0 0 0,2-1 0 0 0,-2 2 0 0 0,1-1 0 0 0,-1 0 0 0 0,0 1 0 0 0,0-1 0 0 0,0 0 0 0 0,0 0 0 0 0,0 0 0 0 0,0 0 0 0 0,0 0 0 0 0,-1 0 0 0 0,1 0 0 0 0,0 0 0 0 0,-1 0 0 0 0,1 0 0 0 0,0-2 0 0 0,0 1 0 0 0,0-1 0 0 0,1 1 0 0 0,-1 0 0 0 0,0 0 0 0 0,1 1 0 0 0,-1-1 0 0 0,1 0 0 0 0,0 0 0 0 0,-1 1 0 0 0,1-1 0 0 0,0 1 0 0 0,0-1 0 0 0,3 0 0 0 0,3-7 0 0 0,-7 7 0 0 0,0-1 0 0 0,1 1 0 0 0,0 0 0 0 0,0 0 0 0 0,-1 0 0 0 0,1 0 0 0 0,0 0 0 0 0,0 1 0 0 0,1-1 0 0 0,-1 1 0 0 0,0-1 0 0 0,0 1 0 0 0,1 0 0 0 0,-1 0 0 0 0,6-2 0 0 0,11 2 0 0 0,-15 1 0 0 0,1-1 0 0 0,-1 1 0 0 0,0 0 0 0 0,1 0 0 0 0,-1 0 0 0 0,1 1 0 0 0,-1-1 0 0 0,0 1 0 0 0,0 0 0 0 0,1 0 0 0 0,-1 1 0 0 0,0-1 0 0 0,0 1 0 0 0,4 2 0 0 0,-3-1 0 0 0,-4-2 0 0 0,0-1 0 0 0,1 1 0 0 0,-1 0 0 0 0,0 0 0 0 0,0-1 0 0 0,0 1 0 0 0,0 0 0 0 0,0 0 0 0 0,0 0 0 0 0,0 0 0 0 0,0 0 0 0 0,0 0 0 0 0,0 1 0 0 0,0-1 0 0 0,-1 0 0 0 0,1 0 0 0 0,-1 1 0 0 0,1-1 0 0 0,-1 0 0 0 0,1 3 0 0 0,3 1 0 0 0,0 0 0 0 0,0 0 0 0 0,0 0 0 0 0,0-1 0 0 0,1 1 0 0 0,0-1 0 0 0,0 0 0 0 0,8 5 0 0 0,-11-8 0 0 0,11 20 0 0 0,-13-19 0 0 0,0-1 0 0 0,1 1 0 0 0,-1-1 0 0 0,1 0 0 0 0,0 1 0 0 0,-1-1 0 0 0,1 0 0 0 0,0 1 0 0 0,0-1 0 0 0,0 0 0 0 0,0 0 0 0 0,0 0 0 0 0,0 0 0 0 0,0 0 0 0 0,2 1 0 0 0,1 0 0 0 0,-1-1 0 0 0,0 1 0 0 0,0 0 0 0 0,0 0 0 0 0,0 0 0 0 0,0 0 0 0 0,0 1 0 0 0,0-1 0 0 0,-1 1 0 0 0,1-1 0 0 0,-1 1 0 0 0,0 0 0 0 0,0 0 0 0 0,0 0 0 0 0,0 0 0 0 0,2 7 0 0 0,9 6 0 0 0,4 9 0 0 0,2 1 0 0 0,-17-24 0 0 0,0 0 0 0 0,0 0 0 0 0,0 0 0 0 0,-1 0 0 0 0,1 0 0 0 0,-1 0 0 0 0,1 1 0 0 0,-1-1 0 0 0,0 0 0 0 0,0 1 0 0 0,0-1 0 0 0,2 5 0 0 0,-3-6 0 0 0,0 0 0 0 0,0 0 0 0 0,1 0 0 0 0,-1 0 0 0 0,1 0 0 0 0,-1 0 0 0 0,1 0 0 0 0,-1-1 0 0 0,1 1 0 0 0,-1 0 0 0 0,1 0 0 0 0,0-1 0 0 0,-1 1 0 0 0,1 0 0 0 0,0-1 0 0 0,0 1 0 0 0,-1-1 0 0 0,1 1 0 0 0,2 0 0 0 0,-2 0 0 0 0,-1-1 0 0 0,1 0 0 0 0,0 1 0 0 0,0-1 0 0 0,-1 1 0 0 0,1-1 0 0 0,0 1 0 0 0,0 0 0 0 0,-1-1 0 0 0,1 1 0 0 0,-1 0 0 0 0,1-1 0 0 0,-1 1 0 0 0,1 0 0 0 0,-1 0 0 0 0,1-1 0 0 0,-1 1 0 0 0,0 0 0 0 0,1 0 0 0 0,-1 0 0 0 0,0 0 0 0 0,0-1 0 0 0,1 1 0 0 0,-1 0 0 0 0,0 0 0 0 0,0 0 0 0 0,0 1 0 0 0,9 45 0 0 0,0-26 0 0 0,-11 25 0 0 0,2-42 0 0 0,-1 1 0 0 0,1-1 0 0 0,0 1 0 0 0,0-1 0 0 0,0 0 0 0 0,1 1 0 0 0,0-1 0 0 0,-1 1 0 0 0,2-1 0 0 0,-1 0 0 0 0,0 0 0 0 0,3 5 0 0 0,-3-6 0 0 0,-1 0 0 0 0,0 0 0 0 0,0 0 0 0 0,0 0 0 0 0,0 0 0 0 0,0 0 0 0 0,0 0 0 0 0,-1 0 0 0 0,1 0 0 0 0,-3 5 0 0 0,-1 17 0 0 0,3-22 0 0 0,1 0 0 0 0,0 0 0 0 0,-1 0 0 0 0,0 0 0 0 0,1 0 0 0 0,-1 0 0 0 0,-1 0 0 0 0,1-1 0 0 0,-2 4 0 0 0,-5 24 0 0 0,8-28 0 0 0,-1 0 0 0 0,1 0 0 0 0,-1 0 0 0 0,1-1 0 0 0,-1 1 0 0 0,1 0 0 0 0,-1 0 0 0 0,0 0 0 0 0,0 0 0 0 0,0-1 0 0 0,0 1 0 0 0,0 0 0 0 0,-1-1 0 0 0,0 2 0 0 0,0-1 0 0 0,1 0 0 0 0,-1-1 0 0 0,1 1 0 0 0,0 0 0 0 0,0 0 0 0 0,0-1 0 0 0,0 1 0 0 0,0 0 0 0 0,0 0 0 0 0,1 0 0 0 0,-1 0 0 0 0,1 1 0 0 0,-1-1 0 0 0,1 2 0 0 0,-2-1 0 0 0,1-1 0 0 0,-1 1 0 0 0,1-1 0 0 0,-1 0 0 0 0,0 0 0 0 0,0 0 0 0 0,0 0 0 0 0,0 0 0 0 0,0 0 0 0 0,-4 2 0 0 0,-47 37-240 0 0,48-39-44 0 0,1-1-1 0 0,-1 1 1 0 0,1 1 0 0 0,-1-1 0 0 0,1 1-1 0 0,0-1 1 0 0,0 1 0 0 0,-5 5 0 0 0,-22 14-2051 0 0,15-8 302 0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7:49.2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2371 1862 12528 0 0,'-1'-10'220'0'0,"1"0"0"0"0,0 1 0 0 0,1-1 0 0 0,0 0 0 0 0,1 1 0 0 0,0-1 0 0 0,0 1 0 0 0,1-1 0 0 0,0 1 0 0 0,1 0 0 0 0,0 0 0 0 0,0 0 0 0 0,1 1 1 0 0,0 0-1 0 0,0 0 0 0 0,1 0 0 0 0,0 0 0 0 0,13-12 0 0 0,53-52 804 0 0,-68 69-979 0 0,1 0 0 0 0,-1 0-1 0 0,1 1 1 0 0,-1-1 0 0 0,1 1 0 0 0,0 0 0 0 0,0 0 0 0 0,0 1 0 0 0,0-1 0 0 0,0 1 0 0 0,0 0-1 0 0,8 0 1 0 0,51 0 566 0 0,-62 2-586 0 0,-1-1-1 0 0,1 0 1 0 0,0 1-1 0 0,0-1 0 0 0,-1 1 1 0 0,1-1-1 0 0,0 1 1 0 0,-1 0-1 0 0,1 0 1 0 0,0 0-1 0 0,-1 0 0 0 0,1 0 1 0 0,-1 0-1 0 0,0 0 1 0 0,1 0-1 0 0,-1 1 0 0 0,0-1 1 0 0,0 1-1 0 0,0-1 1 0 0,0 1-1 0 0,0-1 0 0 0,2 3 1 0 0,0 2 73 0 0,11 12 165 0 0,0 1 0 0 0,-1 0-1 0 0,-1 2 1 0 0,-1-1 0 0 0,8 23-1 0 0,-13-24-100 0 0,-2 0-1 0 0,0 1 0 0 0,1 24 1 0 0,-3-28-72 0 0,2 18 43 0 0,-2-1 0 0 0,-1 1 0 0 0,-1 0-1 0 0,-2-1 1 0 0,-2 1 0 0 0,-15 65 0 0 0,8-72-47 0 0,-1 0 0 0 0,-1-1 0 0 0,-2 0 0 0 0,-24 33 1 0 0,23-36-10 0 0,-4 2 72 0 0,0-2 0 0 0,-1 0 1 0 0,-2-1-1 0 0,0-2 0 0 0,-46 32 1 0 0,3-20 207 0 0,49-23-265 0 0,0-1 0 0 0,-1-1 0 0 0,0 0 0 0 0,0-1 0 0 0,-1-1 0 0 0,0-1 0 0 0,1-1 0 0 0,-1 0 0 0 0,-1-1 0 0 0,1-1 0 0 0,0-1 0 0 0,0-1 0 0 0,0-1 0 0 0,-29-5 0 0 0,3-14 100 0 0,21 8-115 0 0,2 1-2 0 0,0 0 1 0 0,1-2-1 0 0,1 0 0 0 0,0-1 0 0 0,1-1 0 0 0,1-1 0 0 0,-24-28 1 0 0,26 23-8 0 0,0-1 1 0 0,2 0 0 0 0,1-1-1 0 0,1 0 1 0 0,1-1-1 0 0,1-1 1 0 0,-9-37 0 0 0,16 54-57 0 0,2 1 1 0 0,-1-1 0 0 0,1 0-1 0 0,0 0 1 0 0,1 0-1 0 0,0 1 1 0 0,1-1-1 0 0,-1 0 1 0 0,2 0 0 0 0,-1 1-1 0 0,1-1 1 0 0,0 1-1 0 0,1-1 1 0 0,0 1-1 0 0,1 0 1 0 0,-1 0 0 0 0,2 0-1 0 0,-1 0 1 0 0,1 1-1 0 0,10-13 1 0 0,-9 13 10 0 0,-4 4-3 0 0,1 0 1 0 0,0-1-1 0 0,-1 1 0 0 0,1 1 0 0 0,1-1 0 0 0,-1 0 1 0 0,0 1-1 0 0,0-1 0 0 0,1 1 0 0 0,0 0 1 0 0,-1 0-1 0 0,1 1 0 0 0,0-1 0 0 0,5-1 0 0 0,10-3 83 0 0,0 1 0 0 0,1 0-1 0 0,-1 2 1 0 0,1 0 0 0 0,0 1-1 0 0,21 1 1 0 0,-26 1-42 0 0,0 1 0 0 0,0 0-1 0 0,0 1 1 0 0,-1 1 0 0 0,1 0 0 0 0,-1 1 0 0 0,1 0 0 0 0,-1 1-1 0 0,15 9 1 0 0,-26-13-51 0 0,-1 1-1 0 0,1 0 1 0 0,-1 0-1 0 0,1 0 1 0 0,-1 0 0 0 0,0 0-1 0 0,0 1 1 0 0,0-1-1 0 0,2 4 1 0 0,14 13 54 0 0,3-5-8 0 0,-16-12-41 0 0,0 0 1 0 0,0 1-1 0 0,-1 0 1 0 0,1 0-1 0 0,-1 1 0 0 0,0-1 1 0 0,0 1-1 0 0,0 0 1 0 0,-1 0-1 0 0,6 8 0 0 0,0 15 48 0 0,26 38 108 0 0,-29-53-123 0 0,-1 1 0 0 0,-1-1 0 0 0,0 1 0 0 0,-1 0 0 0 0,-1 1 0 0 0,0-1 0 0 0,0 0 0 0 0,-2 1 0 0 0,1-1 0 0 0,-3 20 0 0 0,0-29-27 0 0,0 0 0 0 0,0 0 0 0 0,0 0 0 0 0,0 0 0 0 0,-1-1 0 0 0,1 1 0 0 0,-1-1 0 0 0,0 0 0 0 0,0 1 0 0 0,0-1 0 0 0,-1-1 0 0 0,1 1 1 0 0,-1 0-1 0 0,0-1 0 0 0,-5 3 0 0 0,-3 4 30 0 0,-1-1-24 0 0,-1 1 0 0 0,0-2-1 0 0,0 0 1 0 0,-1-1 0 0 0,0 0 0 0 0,0-1 0 0 0,-1-1 0 0 0,1 0 0 0 0,-1-1 0 0 0,-24 1 0 0 0,12-2-6 0 0,-1-2 0 0 0,1 0 1 0 0,-1-2-1 0 0,1-2 0 0 0,-31-7 1 0 0,52 9-25 0 0,1 0 0 0 0,-1-1 1 0 0,1 0-1 0 0,0 0 0 0 0,-1 0 1 0 0,-8-8-1 0 0,-12-6 11 0 0,-1 3 20 0 0,2-1 1 0 0,0-1-1 0 0,-26-21 0 0 0,-5-13 4 0 0,-79-87-1 0 0,94 92-20 0 0,30 34-4 0 0,1-1 1 0 0,1 0 0 0 0,0-1 0 0 0,1 0-1 0 0,0-1 1 0 0,1 0 0 0 0,1 0 0 0 0,0 0 0 0 0,1-1-1 0 0,-7-24 1 0 0,-2-27-8 0 0,9 48-2 0 0,1-1 0 0 0,1 0 0 0 0,1-1 0 0 0,0 1-1 0 0,2 0 1 0 0,0-1 0 0 0,1 1 0 0 0,1-1 0 0 0,4-23 0 0 0,-3 37-1 0 0,0-1 0 0 0,1 1 1 0 0,-1 0-1 0 0,1-1 0 0 0,0 1 0 0 0,1 1 1 0 0,0-1-1 0 0,0 0 0 0 0,8-8 1 0 0,12-17 23 0 0,-21 27-18 0 0,0 1 0 0 0,0 0 0 0 0,1 0 0 0 0,-1 0 0 0 0,1 0 0 0 0,7-4 0 0 0,17-14 24 0 0,-23 16-21 0 0,-3 2-6 0 0,0 1 1 0 0,0 0-1 0 0,1-1 1 0 0,-1 1-1 0 0,1 0 1 0 0,-1 0-1 0 0,1 1 1 0 0,0-1-1 0 0,0 0 0 0 0,-1 1 1 0 0,1 0-1 0 0,0-1 1 0 0,0 1-1 0 0,0 1 1 0 0,1-1-1 0 0,2 0 1 0 0,21-6 53 0 0,0 2 0 0 0,0 1 0 0 0,0 2 0 0 0,1 0 0 0 0,-1 2 0 0 0,1 1 0 0 0,49 8 0 0 0,-67-6-38 0 0,1 0 0 0 0,-1 1 0 0 0,0 0 0 0 0,0 0 0 0 0,-1 1 0 0 0,0 1 0 0 0,0 0 0 0 0,0 0 0 0 0,0 0 0 0 0,-1 1 0 0 0,0 1 0 0 0,0-1 0 0 0,-1 1 0 0 0,0 0 0 0 0,-1 1 0 0 0,10 15 0 0 0,-8-8 19 0 0,-1-1 0 0 0,0 1 0 0 0,-1 0-1 0 0,-1 0 1 0 0,0 1 0 0 0,-2 0 0 0 0,0 0 0 0 0,0 0 0 0 0,-2 0 0 0 0,0 17 0 0 0,-1-18-25 0 0,1-5-3 0 0,0 0 1 0 0,-1 0 0 0 0,0 1-1 0 0,-1-1 1 0 0,0 0 0 0 0,-1 0-1 0 0,-1 0 1 0 0,1-1 0 0 0,-1 1-1 0 0,-1 0 1 0 0,0-1 0 0 0,-1 0-1 0 0,-7 12 1 0 0,-30 39-8 0 0,25-35 0 0 0,-1-1 0 0 0,0-1 0 0 0,-38 36 0 0 0,-10 8 0 0 0,52-52 0 0 0,0 0 0 0 0,-2-1 0 0 0,0-1 0 0 0,0 0 0 0 0,-1-1 0 0 0,-23 13 0 0 0,-1-2 0 0 0,32-18 0 0 0,0-1 0 0 0,0 0 0 0 0,-1 0 0 0 0,0-1 0 0 0,1 0 0 0 0,-13 3 0 0 0,-36 7 0 0 0,31-7 0 0 0,0 0 0 0 0,-1-1 0 0 0,1-2 0 0 0,-1-1 0 0 0,0-1 0 0 0,-51-3 0 0 0,66-3 0 0 0,-1 0 0 0 0,1 0 0 0 0,1-1 0 0 0,-1 0 0 0 0,1-1 0 0 0,0-1 0 0 0,0 0 0 0 0,-15-12 0 0 0,-23-13 0 0 0,30 19 0 0 0,0-1 0 0 0,2 0 0 0 0,0-2 0 0 0,0 0 0 0 0,-26-32 0 0 0,11 7 0 0 0,-44-72 0 0 0,72 103 0 0 0,0 0 0 0 0,0-1 0 0 0,1 0 0 0 0,1 0 0 0 0,-1 0 0 0 0,2 0 0 0 0,0 0 0 0 0,-1-14 0 0 0,1-97 0 0 0,3 70 0 0 0,-1 47 0 0 0,0-1 0 0 0,1 1 0 0 0,0 0 0 0 0,0-1 0 0 0,1 1 0 0 0,-1 0 0 0 0,1 0 0 0 0,0 0 0 0 0,0 0 0 0 0,4-6 0 0 0,3-6 0 0 0,1-3 0 0 0,1 0 0 0 0,2 0 0 0 0,21-26 0 0 0,3-5 0 0 0,-26 36 0 0 0,1 0 0 0 0,0 1 0 0 0,0 0 0 0 0,2 2 0 0 0,-1-1 0 0 0,2 1 0 0 0,-1 1 0 0 0,2 1 0 0 0,-1 0 0 0 0,1 1 0 0 0,1 1 0 0 0,0 0 0 0 0,0 1 0 0 0,24-6 0 0 0,-6 5 0 0 0,1 0 0 0 0,1 3 0 0 0,-1 1 0 0 0,1 2 0 0 0,-1 1 0 0 0,46 5 0 0 0,-70-3 0 0 0,0 0 0 0 0,-1 1 0 0 0,1 0 0 0 0,-1 1 0 0 0,0 1 0 0 0,0-1 0 0 0,0 2 0 0 0,0 0 0 0 0,0 0 0 0 0,-1 1 0 0 0,0 0 0 0 0,0 0 0 0 0,-1 1 0 0 0,0 1 0 0 0,0 0 0 0 0,-1 0 0 0 0,0 0 0 0 0,0 1 0 0 0,-1 1 0 0 0,12 18 0 0 0,-6-3 0 0 0,-1 1 0 0 0,-2 0 0 0 0,0 0 0 0 0,-2 1 0 0 0,-1 0 0 0 0,-1 0 0 0 0,-1 1 0 0 0,-1 0 0 0 0,-2 0 0 0 0,-1 0 0 0 0,-1 0 0 0 0,-1 0 0 0 0,-2-1 0 0 0,-7 33 0 0 0,6-45 0 0 0,-1 0 0 0 0,-1-1 0 0 0,-11 22 0 0 0,0-1 0 0 0,1-6 0 0 0,-1-1 0 0 0,-2-1 0 0 0,-1-1 0 0 0,-36 39 0 0 0,29-40 0 0 0,-1 0 0 0 0,-1-2 0 0 0,-1-1 0 0 0,-1-1 0 0 0,0-2 0 0 0,-49 22 0 0 0,55-31 0 0 0,0-1 0 0 0,-1-1 0 0 0,0-2 0 0 0,0 0 0 0 0,-1-1 0 0 0,1-2 0 0 0,-1-1 0 0 0,0-1 0 0 0,0-1 0 0 0,0-2 0 0 0,1 0 0 0 0,-35-8 0 0 0,42 3 0 0 0,0 0 0 0 0,1-2 0 0 0,0 0 0 0 0,-21-14 0 0 0,-13-5 0 0 0,34 17 0 0 0,0 0 0 0 0,1-1 0 0 0,0-1 0 0 0,1-1 0 0 0,-26-28 0 0 0,28 28 0 0 0,2-1 0 0 0,0-1 0 0 0,2 0 0 0 0,0 0 0 0 0,0-1 0 0 0,2 0 0 0 0,-10-27 0 0 0,4 10 0 0 0,7 18 0 0 0,1-1 0 0 0,1 0 0 0 0,1 1 0 0 0,0-2 0 0 0,-2-28 0 0 0,5 36 0 0 0,0 0 0 0 0,1 0 0 0 0,1 0 0 0 0,0 1 0 0 0,0-1 0 0 0,1 0 0 0 0,0 1 0 0 0,0-1 0 0 0,1 1 0 0 0,0 0 0 0 0,8-15 0 0 0,11-15 0 0 0,-11 18 0 0 0,2 0 0 0 0,0 1 0 0 0,21-26 0 0 0,-14 23 0 0 0,-8 9 0 0 0,0 0 0 0 0,1 0 0 0 0,0 2 0 0 0,1-1 0 0 0,1 2 0 0 0,26-17 0 0 0,-10 13 0 0 0,1 1 0 0 0,0 1 0 0 0,34-7 0 0 0,-49 15 0 0 0,0 0 0 0 0,0 2 0 0 0,0 0 0 0 0,0 1 0 0 0,0 0 0 0 0,1 2 0 0 0,-1 0 0 0 0,0 1 0 0 0,1 1 0 0 0,-1 0 0 0 0,0 1 0 0 0,26 9 0 0 0,-35-8 0 0 0,0 0 0 0 0,-1 1 0 0 0,0 0 0 0 0,0 1 0 0 0,0 0 0 0 0,-1 0 0 0 0,0 0 0 0 0,0 1 0 0 0,0-1 0 0 0,-1 1 0 0 0,0 1 0 0 0,8 14 0 0 0,-2 0 0 0 0,0 1 0 0 0,-1 1 0 0 0,8 32 0 0 0,-12-37 0 0 0,0 2 0 0 0,0 0 0 0 0,-2 0 0 0 0,0 0 0 0 0,-1 0 0 0 0,0 25 0 0 0,-2 28 0 0 0,1-28 0 0 0,-7 77 0 0 0,-12-62 0 0 0,4-23 0 0 0,10-30 0 0 0,0 0 0 0 0,-1 0 0 0 0,0 0 0 0 0,0 0 0 0 0,-1 0 0 0 0,-8 10 0 0 0,-7 11 0 0 0,13-18 0 0 0,1-1 0 0 0,-1 1 0 0 0,-1-1 0 0 0,0-1 0 0 0,0 1 0 0 0,-1-1 0 0 0,-1-1 0 0 0,1 0 0 0 0,-1 0 0 0 0,0-1 0 0 0,-16 9 0 0 0,-24 12 0 0 0,42-22 0 0 0,0 0 0 0 0,-1-1 0 0 0,0-1 0 0 0,0 1 0 0 0,-12 3 0 0 0,1-3 0 0 0,0 0 0 0 0,0-1 0 0 0,-38 3 0 0 0,49-7 0 0 0,0 0 0 0 0,0 0 0 0 0,0 0 0 0 0,1-1 0 0 0,-1 0 0 0 0,0-1 0 0 0,0 0 0 0 0,1-1 0 0 0,-1 1 0 0 0,1-2 0 0 0,-12-5 0 0 0,-17-18 0 0 0,1-2 0 0 0,-34-37 0 0 0,53 50 0 0 0,10 8 0 0 0,1 1 0 0 0,0-1 0 0 0,0-1 0 0 0,1 1 0 0 0,-9-18 0 0 0,-15-25 0 0 0,6 20 0 0 0,-36-65 0 0 0,54 84 0 0 0,0-1 0 0 0,1 1 0 0 0,0-1 0 0 0,-3-20 0 0 0,-3-8 0 0 0,7 24 0 0 0,0 0 0 0 0,0 0 0 0 0,2 0 0 0 0,0 0 0 0 0,2-20 0 0 0,0 4 0 0 0,0 23 0 0 0,0 0 0 0 0,1 0 0 0 0,0 0 0 0 0,0 1 0 0 0,1-1 0 0 0,1 1 0 0 0,0 0 0 0 0,0 0 0 0 0,10-15 0 0 0,10-25 0 0 0,20-27 0 0 0,-19 35 0 0 0,-17 29 0 0 0,-1 1 0 0 0,2 0 0 0 0,0 0 0 0 0,0 0 0 0 0,1 1 0 0 0,0 1 0 0 0,1 0 0 0 0,0 0 0 0 0,0 1 0 0 0,1 1 0 0 0,22-12 0 0 0,4-3 0 0 0,-31 18 0 0 0,-1-1 0 0 0,1 2 0 0 0,0-1 0 0 0,0 1 0 0 0,0 0 0 0 0,0 1 0 0 0,12-3 0 0 0,43-10 0 0 0,-41 10 0 0 0,0 0 0 0 0,0 1 0 0 0,1 1 0 0 0,30-1 0 0 0,-44 5 0 0 0,-1-1 0 0 0,1 1 0 0 0,-1 1 0 0 0,1 0 0 0 0,-1 0 0 0 0,0 0 0 0 0,0 0 0 0 0,0 1 0 0 0,0 1 0 0 0,0-1 0 0 0,-1 1 0 0 0,1 0 0 0 0,-1 1 0 0 0,0-1 0 0 0,0 1 0 0 0,10 11 0 0 0,3 0 0 0 0,-14-13 0 0 0,0 1 0 0 0,0 0 0 0 0,-1 0 0 0 0,1 0 0 0 0,-1 1 0 0 0,4 4 0 0 0,3 7 0 0 0,-2-1 0 0 0,0 2 0 0 0,-1-1 0 0 0,-1 1 0 0 0,-1 0 0 0 0,6 20 0 0 0,7 33 0 0 0,-10-44 0 0 0,-2 0 0 0 0,-1 1 0 0 0,-1-1 0 0 0,2 52 0 0 0,-6-43 0 0 0,-3 0 0 0 0,0-1 0 0 0,-3 1 0 0 0,-14 57 0 0 0,16-82 0 0 0,2-1 0 0 0,-2 0 0 0 0,1-1 0 0 0,-1 1 0 0 0,-1-1 0 0 0,0 0 0 0 0,0 0 0 0 0,-10 14 0 0 0,-5 4 0 0 0,14-18 0 0 0,0 0 0 0 0,-1 0 0 0 0,0-1 0 0 0,0 0 0 0 0,-12 10 0 0 0,-54 46 0 0 0,54-50 0 0 0,7-5 0 0 0,1-1 0 0 0,-2 1 0 0 0,1-2 0 0 0,-24 10 0 0 0,8-7 0 0 0,0-1 0 0 0,-1-1 0 0 0,-35 4 0 0 0,53-10 0 0 0,0 0 0 0 0,1-1 0 0 0,-1 0 0 0 0,0 0 0 0 0,0-1 0 0 0,1 0 0 0 0,-1-1 0 0 0,1 0 0 0 0,-1 0 0 0 0,1-1 0 0 0,0-1 0 0 0,0 1 0 0 0,-11-7 0 0 0,-3-5 0 0 0,10 8 0 0 0,1-1 0 0 0,0 0 0 0 0,1-1 0 0 0,-14-13 0 0 0,-23-27 0 0 0,31 32 0 0 0,0 0 0 0 0,1-2 0 0 0,-27-38 0 0 0,28 31 0 0 0,1-1 0 0 0,1 0 0 0 0,1-1 0 0 0,2 0 0 0 0,-10-40 0 0 0,16 48 0 0 0,1 1 0 0 0,0-1 0 0 0,1 0 0 0 0,1 1 0 0 0,1-1 0 0 0,1 0 0 0 0,1 0 0 0 0,1 0 0 0 0,5-20 0 0 0,-5 31 0 0 0,0-1 0 0 0,1 1 0 0 0,0 0 0 0 0,1 1 0 0 0,0-1 0 0 0,8-11 0 0 0,10-17 0 0 0,-10 17 0 0 0,1 1 0 0 0,0-1 0 0 0,1 2 0 0 0,1 0 0 0 0,1 1 0 0 0,26-20 0 0 0,-42 37 0 0 0,3-4 0 0 0,0 1 0 0 0,0-1 0 0 0,1 1 0 0 0,0 0 0 0 0,-1 0 0 0 0,1 1 0 0 0,0 0 0 0 0,0 0 0 0 0,1 0 0 0 0,-1 0 0 0 0,6 0 0 0 0,33-11 0 0 0,-34 9 0 0 0,-1 1 0 0 0,1 0 0 0 0,-1 0 0 0 0,1 1 0 0 0,0 1 0 0 0,14-1 0 0 0,59 6 0 0 0,-75-3 0 0 0,0 0 0 0 0,0 1 0 0 0,0 0 0 0 0,0 0 0 0 0,0 0 0 0 0,0 1 0 0 0,-1 0 0 0 0,14 8 0 0 0,69 46 0 0 0,-85-54 0 0 0,0 1 0 0 0,0 0 0 0 0,-1 0 0 0 0,0 1 0 0 0,0-1 0 0 0,0 1 0 0 0,0 0 0 0 0,-1 0 0 0 0,6 11 0 0 0,4 5 0 0 0,11 36 0 0 0,-14-40 0 0 0,-1 1 0 0 0,-2 1 0 0 0,1-1 0 0 0,-2 1 0 0 0,-1 0 0 0 0,4 22 0 0 0,0 78 0 0 0,-8-112 0 0 0,0 0 0 0 0,0 0 0 0 0,-1 0 0 0 0,1 0 0 0 0,-2 0 0 0 0,1 0 0 0 0,-1 0 0 0 0,0 0 0 0 0,-1-1 0 0 0,1 1 0 0 0,-1 0 0 0 0,-1 0 0 0 0,1-1 0 0 0,-5 8 0 0 0,-1 4 0 0 0,-14 22 0 0 0,-96 89 0 0 0,111-121 0 0 0,0 1 0 0 0,0-1 0 0 0,-1-1 0 0 0,0 0 0 0 0,0 0 0 0 0,-1 0 0 0 0,0-1 0 0 0,0-1 0 0 0,0 1 0 0 0,-17 6 0 0 0,-9 1 0 0 0,28-9 0 0 0,-1-1 0 0 0,0 0 0 0 0,0 0 0 0 0,0-1 0 0 0,0 0 0 0 0,0-1 0 0 0,-8 1 0 0 0,4-1 0 0 0,-80 1 0 0 0,83-3 0 0 0,1 1 0 0 0,-1-1 0 0 0,1-1 0 0 0,-1 0 0 0 0,1 0 0 0 0,0-1 0 0 0,0 0 0 0 0,-13-6 0 0 0,-76-58 0 0 0,78 53 0 0 0,0-1 0 0 0,1-1 0 0 0,1-1 0 0 0,0 0 0 0 0,2-1 0 0 0,0-1 0 0 0,1 0 0 0 0,0-1 0 0 0,2-1 0 0 0,1 0 0 0 0,0 0 0 0 0,2-1 0 0 0,0-1 0 0 0,1 1 0 0 0,-6-33 0 0 0,8-8 0 0 0,2-72 0 0 0,4 123 0 0 0,1 0 0 0 0,0-1 0 0 0,1 1 0 0 0,0 0 0 0 0,1 0 0 0 0,1 0 0 0 0,7-17 0 0 0,2 1 0 0 0,29-43 0 0 0,-30 52 0 0 0,15-11 0 0 0,-11 16 0 0 0,3-14 0 0 0,11 10 0 0 0,-12-7 0 0 0,9 12 0 0 0,-14 1 0 0 0,-11 10 0 0 0,0 0 0 0 0,0 1 0 0 0,0-1 0 0 0,0 1 0 0 0,0-1 0 0 0,0 1 0 0 0,0 0 0 0 0,1-1 0 0 0,-1 1 0 0 0,1 0 0 0 0,-1 1 0 0 0,0-1 0 0 0,6-1 0 0 0,35-10 0 0 0,-36 9 0 0 0,1 1 0 0 0,-1 0 0 0 0,1 0 0 0 0,-1 0 0 0 0,1 1 0 0 0,0 1 0 0 0,8-1 0 0 0,42 6 0 0 0,-54-5 0 0 0,0 1 0 0 0,0 0 0 0 0,0 0 0 0 0,0 0 0 0 0,0 0 0 0 0,-1 1 0 0 0,1 0 0 0 0,0-1 0 0 0,-1 2 0 0 0,1-1 0 0 0,-1 0 0 0 0,0 1 0 0 0,5 3 0 0 0,0 5 0 0 0,2 0 0 0 0,-1 1 0 0 0,23 18 0 0 0,-19-16 0 0 0,-1 0 0 0 0,0 0 0 0 0,-1 2 0 0 0,0-1 0 0 0,-1 1 0 0 0,-1 1 0 0 0,-1-1 0 0 0,10 27 0 0 0,-2-6 0 0 0,-9-22 0 0 0,-2 0 0 0 0,0 1 0 0 0,-1-1 0 0 0,-1 1 0 0 0,0 0 0 0 0,1 21 0 0 0,-4 104 0 0 0,-1-70 0 0 0,0-56 0 0 0,-1 0 0 0 0,0-1 0 0 0,-1 1 0 0 0,0-1 0 0 0,-1 1 0 0 0,-1-1 0 0 0,0 0 0 0 0,-1-1 0 0 0,0 1 0 0 0,-16 23 0 0 0,-53 69 0 0 0,51-87 0 0 0,11-2 0 0 0,11-13 0 0 0,-1-1 0 0 0,0 0 0 0 0,1 0 0 0 0,-1 0 0 0 0,0 0 0 0 0,0 0 0 0 0,0 0 0 0 0,-1-1 0 0 0,1 0 0 0 0,-8 4 0 0 0,-16 8 0 0 0,-49 15 0 0 0,66-27 0 0 0,-1 0 0 0 0,1-1 0 0 0,-1-1 0 0 0,0 1 0 0 0,1-2 0 0 0,-1 1 0 0 0,0-1 0 0 0,1-1 0 0 0,-1 0 0 0 0,1-1 0 0 0,0 0 0 0 0,0 0 0 0 0,0-1 0 0 0,-18-10 0 0 0,11 4 0 0 0,1-1 0 0 0,1 0 0 0 0,-1-1 0 0 0,2-1 0 0 0,0 0 0 0 0,-21-27 0 0 0,33 38 0 0 0,0-1 0 0 0,0 1 0 0 0,0-1 0 0 0,1 0 0 0 0,-1 0 0 0 0,1 0 0 0 0,0 0 0 0 0,-2-5 0 0 0,-6-10 0 0 0,-3 5 0 0 0,10 10 0 0 0,-1 0 0 0 0,1 1 0 0 0,0-1 0 0 0,-1 0 0 0 0,1 0 0 0 0,1 0 0 0 0,-1 0 0 0 0,0 0 0 0 0,1-1 0 0 0,0 1 0 0 0,-2-6 0 0 0,-11-38 0 0 0,3 0 0 0 0,2-1 0 0 0,2 0 0 0 0,-1-70 0 0 0,10 103 0 0 0,0 0 0 0 0,2 1 0 0 0,0 0 0 0 0,0 0 0 0 0,1 0 0 0 0,1 0 0 0 0,0 1 0 0 0,15-22 0 0 0,-20 33 0 0 0,22-26 0 0 0,-7 12 0 0 0,1-17 0 0 0,42-14 0 0 0,0 22 0 0 0,-47 17 0 0 0,1 2 0 0 0,0 0 0 0 0,0 1 0 0 0,0 0 0 0 0,1 1 0 0 0,-1 0 0 0 0,1 1 0 0 0,0 0 0 0 0,0 2 0 0 0,0-1 0 0 0,0 2 0 0 0,17 0 0 0 0,-7 2 0 0 0,1 2 0 0 0,-1 0 0 0 0,-1 1 0 0 0,1 1 0 0 0,-1 1 0 0 0,34 15 0 0 0,-50-18 0 0 0,1 1 0 0 0,-1-1 0 0 0,-1 1 0 0 0,1 0 0 0 0,0 1 0 0 0,-1 0 0 0 0,0 0 0 0 0,9 13 0 0 0,29 26 0 0 0,-37-37 0 0 0,0 0 0 0 0,0 0 0 0 0,-1 1 0 0 0,0 0 0 0 0,7 16 0 0 0,4 5 0 0 0,-9-15 0 0 0,-1 0 0 0 0,-1 0 0 0 0,0 1 0 0 0,-1 0 0 0 0,-1 0 0 0 0,5 34 0 0 0,6 21 0 0 0,-14-62 0 0 0,0 0 0 0 0,0 0 0 0 0,-1 0 0 0 0,0 1 0 0 0,0-1 0 0 0,-1 0 0 0 0,0 0 0 0 0,-5 14 0 0 0,6-18 0 0 0,-2 0 0 0 0,1 0 0 0 0,0 0 0 0 0,-1 0 0 0 0,0 0 0 0 0,0 0 0 0 0,-1 0 0 0 0,1-1 0 0 0,-1 1 0 0 0,0-1 0 0 0,0 0 0 0 0,-1 0 0 0 0,1 0 0 0 0,-1 0 0 0 0,-7 6 0 0 0,6-8 0 0 0,2-1 0 0 0,0 1 0 0 0,0-1 0 0 0,0 1 0 0 0,0 0 0 0 0,0 0 0 0 0,1 0 0 0 0,-1 0 0 0 0,1 0 0 0 0,-1 1 0 0 0,1-1 0 0 0,0 1 0 0 0,-3 4 0 0 0,0-4 0 0 0,-1 0 0 0 0,0-1 0 0 0,0 0 0 0 0,0 0 0 0 0,0 0 0 0 0,0-1 0 0 0,0 0 0 0 0,0 0 0 0 0,-1 0 0 0 0,-7-1 0 0 0,1 1 0 0 0,5 1 0 0 0,0-1 0 0 0,-1-1 0 0 0,1 1 0 0 0,0-1 0 0 0,0 0 0 0 0,0-1 0 0 0,0 0 0 0 0,-1-1 0 0 0,1 1 0 0 0,0-1 0 0 0,1-1 0 0 0,-1 0 0 0 0,0 0 0 0 0,1 0 0 0 0,0-1 0 0 0,-1 0 0 0 0,-6-6 0 0 0,-24-19 0 0 0,2-2 0 0 0,1-1 0 0 0,2-2 0 0 0,-42-54 0 0 0,42 43 0 0 0,20 30 0 0 0,1 0 0 0 0,0-1 0 0 0,2-1 0 0 0,0 0 0 0 0,0 0 0 0 0,2-1 0 0 0,0 0 0 0 0,-5-19 0 0 0,-4-22 0 0 0,10 37 0 0 0,1 0 0 0 0,-5-30 0 0 0,9 35 0 0 0,0-1 0 0 0,1 0 0 0 0,1 0 0 0 0,3-27 0 0 0,-2 38 0 0 0,1 0 0 0 0,0 0 0 0 0,0 0 0 0 0,0 0 0 0 0,1 0 0 0 0,0 0 0 0 0,1 0 0 0 0,-1 1 0 0 0,1 0 0 0 0,1 0 0 0 0,-1 0 0 0 0,10-10 0 0 0,49-48 0 0 0,-49 54 0 0 0,-8 6 0 0 0,0-1 0 0 0,0 1 0 0 0,0-1 0 0 0,-1 1 0 0 0,0-2 0 0 0,6-6 0 0 0,-9 8 0 0 0,1-1 0 0 0,0 1 0 0 0,1 0 0 0 0,-1 0 0 0 0,1 0 0 0 0,-1 1 0 0 0,1-1 0 0 0,0 1 0 0 0,0 0 0 0 0,1 0 0 0 0,-1 0 0 0 0,7-3 0 0 0,4-3 0 0 0,1 0 0 0 0,0 1 0 0 0,0 0 0 0 0,1 1 0 0 0,0 1 0 0 0,0 1 0 0 0,21-4 0 0 0,26-4 0 0 0,-50 10 0 0 0,1-1 0 0 0,28-1 0 0 0,-15 3 0 0 0,0 1 0 0 0,0 1 0 0 0,0 1 0 0 0,-1 2 0 0 0,1 1 0 0 0,-1 1 0 0 0,47 14 0 0 0,-33-1 0 0 0,0 1 0 0 0,-2 2 0 0 0,0 1 0 0 0,-2 2 0 0 0,49 42 0 0 0,-46-9 0 0 0,-29-42 0 0 0,0 1 0 0 0,-1 0 0 0 0,-1 0 0 0 0,-1 1 0 0 0,0 0 0 0 0,-1 1 0 0 0,-1-1 0 0 0,8 37 0 0 0,-10-37 0 0 0,-2 0 0 0 0,2 31 0 0 0,0-3 0 0 0,-2-33 0 0 0,-1 1 0 0 0,0-1 0 0 0,0 1 0 0 0,-1-1 0 0 0,-1 1 0 0 0,0-1 0 0 0,-1 1 0 0 0,0-1 0 0 0,-1 0 0 0 0,0 1 0 0 0,-1-1 0 0 0,0-1 0 0 0,-1 1 0 0 0,0-1 0 0 0,-1 0 0 0 0,0 0 0 0 0,-1 0 0 0 0,0-1 0 0 0,-1 0 0 0 0,0 0 0 0 0,-1-1 0 0 0,1 0 0 0 0,-2-1 0 0 0,1 0 0 0 0,-1 0 0 0 0,-1-1 0 0 0,1 0 0 0 0,-1-1 0 0 0,0 0 0 0 0,-18 6 0 0 0,11-4 0 0 0,-2-1 0 0 0,1 0 0 0 0,-1-1 0 0 0,0-1 0 0 0,0-1 0 0 0,0-1 0 0 0,-1 0 0 0 0,1-2 0 0 0,-1 0 0 0 0,-24-3 0 0 0,38 0 0 0 0,1 0 0 0 0,0 1 0 0 0,0-2 0 0 0,0 1 0 0 0,0-1 0 0 0,0 0 0 0 0,1 0 0 0 0,-1-1 0 0 0,-6-5 0 0 0,-25-15 0 0 0,5 4 0 0 0,2-2 0 0 0,0-2 0 0 0,1 0 0 0 0,-36-42 0 0 0,28 24 0 0 0,2-1 0 0 0,2-2 0 0 0,-44-79 0 0 0,65 103 0 0 0,0-2 0 0 0,1 1 0 0 0,2-1 0 0 0,0-1 0 0 0,2 0 0 0 0,0 0 0 0 0,2 0 0 0 0,0-1 0 0 0,2 0 0 0 0,0-28 0 0 0,2 22 0 0 0,0 22 0 0 0,0-1 0 0 0,1 1 0 0 0,0-1 0 0 0,1 0 0 0 0,0 1 0 0 0,0-1 0 0 0,1 1 0 0 0,0 0 0 0 0,1 0 0 0 0,0-1 0 0 0,0 1 0 0 0,7-11 0 0 0,14-23 0 0 0,-20 33 0 0 0,1 1 0 0 0,0 0 0 0 0,1 0 0 0 0,-1 1 0 0 0,2 0 0 0 0,8-10 0 0 0,33-27 0 0 0,-21 17 0 0 0,2 1 0 0 0,55-38 0 0 0,-43 41 0 0 0,1 1 0 0 0,2 3 0 0 0,-1 1 0 0 0,68-18 0 0 0,-71 26 0 0 0,0 2 0 0 0,1 2 0 0 0,49-3 0 0 0,126 6 0 0 0,-182 4 0 0 0,5 1 0 0 0,1 2 0 0 0,-1 2 0 0 0,0 2 0 0 0,61 18 0 0 0,-24 0 0 0 0,86 42 0 0 0,-131-51 0 0 0,-1 1 0 0 0,0 2 0 0 0,-2 1 0 0 0,0 1 0 0 0,-1 2 0 0 0,-1 0 0 0 0,39 48 0 0 0,-60-65 0 0 0,-1-1 0 0 0,-1 1 0 0 0,1 1 0 0 0,-1-1 0 0 0,0 0 0 0 0,0 1 0 0 0,-1-1 0 0 0,3 11 0 0 0,12 30 0 0 0,-13-39 0 0 0,0 1 0 0 0,-1-1 0 0 0,0 1 0 0 0,-1 0 0 0 0,0 0 0 0 0,0 1 0 0 0,-1-1 0 0 0,1 11 0 0 0,0 4 0 0 0,3 17 0 0 0,-3-1 0 0 0,-2 46 0 0 0,-1-69 0 0 0,-1-1 0 0 0,-1 1 0 0 0,0 0 0 0 0,-1-1 0 0 0,-1 1 0 0 0,-1-1 0 0 0,-12 26 0 0 0,2-11 0 0 0,-1-2 0 0 0,-1 0 0 0 0,-1-1 0 0 0,-1-1 0 0 0,-2-1 0 0 0,-47 45 0 0 0,48-53 0 0 0,-2-1 0 0 0,1-2 0 0 0,-2 0 0 0 0,0-1 0 0 0,-1-2 0 0 0,0 0 0 0 0,-1-2 0 0 0,-38 11 0 0 0,20-11 0 0 0,1-2 0 0 0,-1-2 0 0 0,0-1 0 0 0,-83-4 0 0 0,114-2 0 0 0,0-1 0 0 0,0 0 0 0 0,0-1 0 0 0,1-1 0 0 0,-1 0 0 0 0,-17-8 0 0 0,-12-4 0 0 0,10 3 0 0 0,1-1 0 0 0,0-2 0 0 0,1 0 0 0 0,1-2 0 0 0,0-2 0 0 0,1 0 0 0 0,2-2 0 0 0,0-1 0 0 0,-27-31 0 0 0,9 4 0 0 0,23 27 0 0 0,0-1 0 0 0,2-1 0 0 0,0 0 0 0 0,2-1 0 0 0,-16-33 0 0 0,26 45 0 0 0,0-1 0 0 0,2 0 0 0 0,0 0 0 0 0,0 0 0 0 0,1 0 0 0 0,1-1 0 0 0,1 0 0 0 0,-1-29 0 0 0,2 20 0 0 0,0 15 0 0 0,1 0 0 0 0,0 0 0 0 0,0 0 0 0 0,1 1 0 0 0,0-1 0 0 0,1 0 0 0 0,5-16 0 0 0,0 9 0 0 0,0 0 0 0 0,2 1 0 0 0,0 0 0 0 0,1 1 0 0 0,0 0 0 0 0,21-22 0 0 0,52-49 0 0 0,-31 31 0 0 0,83-67 0 0 0,-128 117 0 0 0,32-27 0 0 0,2 2 0 0 0,71-39 0 0 0,-32 28 0 0 0,-47 22 0 0 0,2 1 0 0 0,0 2 0 0 0,64-19 0 0 0,-33 17 0 0 0,-20 5 0 0 0,84-14 0 0 0,-108 25 0 0 0,57-7 0 0 0,2 3 0 0 0,81 5 0 0 0,-139 2 0 0 0,-1 2 0 0 0,1 0 0 0 0,-1 1 0 0 0,0 1 0 0 0,0 1 0 0 0,0 1 0 0 0,-1 1 0 0 0,0 1 0 0 0,-1 1 0 0 0,0 0 0 0 0,35 26 0 0 0,-6 1 0 0 0,-32-27 0 0 0,-2 1 0 0 0,0 0 0 0 0,0 2 0 0 0,-1 0 0 0 0,-1 0 0 0 0,0 1 0 0 0,-1 1 0 0 0,18 27 0 0 0,-19-21 0 0 0,-3-7 0 0 0,0 1 0 0 0,-1 0 0 0 0,-1 0 0 0 0,-1 0 0 0 0,7 30 0 0 0,-2 0 0 0 0,-6-28 0 0 0,-1 1 0 0 0,0 0 0 0 0,1 27 0 0 0,-3 20 0 0 0,1-39 0 0 0,-1-1 0 0 0,-1 1 0 0 0,-1-1 0 0 0,-1 1 0 0 0,-2-1 0 0 0,0 0 0 0 0,-14 41 0 0 0,4-29 0 0 0,9-21 0 0 0,-1 0 0 0 0,-1-1 0 0 0,0 0 0 0 0,-1 0 0 0 0,-14 19 0 0 0,-29 34 0 0 0,28-37 0 0 0,-37 40 0 0 0,9-13 0 0 0,38-42 0 0 0,-1 0 0 0 0,0 0 0 0 0,-1-1 0 0 0,-1-1 0 0 0,0-1 0 0 0,-31 20 0 0 0,7-10 0 0 0,28-16 0 0 0,0 1 0 0 0,0-2 0 0 0,-1 0 0 0 0,0 0 0 0 0,-18 4 0 0 0,-44 7 0 0 0,-102 9 0 0 0,150-24 0 0 0,1-1 0 0 0,-1-1 0 0 0,1-1 0 0 0,-1-1 0 0 0,1-2 0 0 0,0 0 0 0 0,-43-14 0 0 0,67 17 0 0 0,-31-10 0 0 0,0-1 0 0 0,0-2 0 0 0,2-1 0 0 0,-1-2 0 0 0,-33-24 0 0 0,-10-25 0 0 0,4-2 0 0 0,-123-152 0 0 0,184 206 0 0 0,1 0 0 0 0,1 0 0 0 0,0-1 0 0 0,1 0 0 0 0,-8-23 0 0 0,0-1 0 0 0,8 19 0 0 0,1 0 0 0 0,2-1 0 0 0,0 0 0 0 0,1 0 0 0 0,0 0 0 0 0,2 0 0 0 0,1-1 0 0 0,1 1 0 0 0,3-22 0 0 0,-1 28 0 0 0,1 0 0 0 0,0 0 0 0 0,2 1 0 0 0,-1 0 0 0 0,2 0 0 0 0,0 0 0 0 0,10-16 0 0 0,-9 20 0 0 0,-1 1 0 0 0,1-1 0 0 0,16-13 0 0 0,8-10 0 0 0,9-13 0 0 0,3 3 0 0 0,1 1 0 0 0,2 3 0 0 0,2 1 0 0 0,1 3 0 0 0,2 2 0 0 0,1 2 0 0 0,2 2 0 0 0,1 3 0 0 0,116-37 0 0 0,-104 43 0 0 0,-39 11 0 0 0,0 1 0 0 0,1 1 0 0 0,39-4 0 0 0,21 3 0 0 0,0 4 0 0 0,1 4 0 0 0,135 16 0 0 0,-207-12 0 0 0,-1 1 0 0 0,0 0 0 0 0,0 2 0 0 0,29 14 0 0 0,-3-2 0 0 0,-15-3 0 0 0,-1 0 0 0 0,0 2 0 0 0,-1 1 0 0 0,-2 2 0 0 0,41 39 0 0 0,-59-52 0 0 0,0 1 0 0 0,0 0 0 0 0,0 0 0 0 0,-1 0 0 0 0,-1 1 0 0 0,1 0 0 0 0,5 18 0 0 0,20 77 0 0 0,-23-70 0 0 0,-3-8 0 0 0,-1 0 0 0 0,1 41 0 0 0,-2-10 0 0 0,-1-37 0 0 0,-1 0 0 0 0,-2 0 0 0 0,0-1 0 0 0,-1 1 0 0 0,-1 0 0 0 0,0-1 0 0 0,-2 1 0 0 0,-1-1 0 0 0,0 0 0 0 0,-2-1 0 0 0,-9 20 0 0 0,0-5 0 0 0,12-22 0 0 0,-1 1 0 0 0,-1-1 0 0 0,-1 0 0 0 0,1 0 0 0 0,-14 14 0 0 0,-11 9 0 0 0,-110 107 0 0 0,121-123 0 0 0,-2-1 0 0 0,0-1 0 0 0,0-1 0 0 0,-51 25 0 0 0,48-29 0 0 0,-2 0 0 0 0,1-2 0 0 0,-1-1 0 0 0,-1-1 0 0 0,1-2 0 0 0,-1-1 0 0 0,-1-1 0 0 0,-48 0 0 0 0,71-4 0 0 0,0 1 0 0 0,-1-1 0 0 0,1-1 0 0 0,-1 1 0 0 0,1-1 0 0 0,0 0 0 0 0,-1-1 0 0 0,1 0 0 0 0,-12-5 0 0 0,-21-9 0 0 0,28 12 0 0 0,0-1 0 0 0,0 0 0 0 0,1-1 0 0 0,-1 0 0 0 0,-19-15 0 0 0,15 7 0 0 0,-150-133 0 0 0,143 124 0 0 0,1-2 0 0 0,1 0 0 0 0,2-2 0 0 0,-30-51 0 0 0,35 53 0 0 0,1 0 0 0 0,2-1 0 0 0,0-1 0 0 0,2 0 0 0 0,1 0 0 0 0,1 0 0 0 0,1-1 0 0 0,2 0 0 0 0,-2-45 0 0 0,5 51 0 0 0,1 13 0 0 0,-1 0 0 0 0,2 0 0 0 0,-1 0 0 0 0,1 0 0 0 0,0 0 0 0 0,3-9 0 0 0,12-25 0 0 0,30-58 0 0 0,-15 52 0 0 0,2 2 0 0 0,2 1 0 0 0,2 2 0 0 0,60-57 0 0 0,-55 63 0 0 0,2 1 0 0 0,1 2 0 0 0,2 2 0 0 0,1 2 0 0 0,68-32 0 0 0,-80 47 0 0 0,57-15 0 0 0,-35 12 0 0 0,-15 7 0 0 0,1 3 0 0 0,-1 2 0 0 0,1 1 0 0 0,1 3 0 0 0,55 2 0 0 0,-64 1 0 0 0,0 2 0 0 0,1 1 0 0 0,47 11 0 0 0,-69-11 0 0 0,1 2 0 0 0,-1 0 0 0 0,0 0 0 0 0,-1 2 0 0 0,1 0 0 0 0,-1 0 0 0 0,-1 1 0 0 0,1 1 0 0 0,-1 1 0 0 0,12 10 0 0 0,3 6 0 0 0,-15-15 0 0 0,-1 0 0 0 0,0 1 0 0 0,0 0 0 0 0,-1 0 0 0 0,-1 1 0 0 0,15 26 0 0 0,-10-4 0 0 0,-1 2 0 0 0,-2 0 0 0 0,-2 1 0 0 0,-2-1 0 0 0,-1 2 0 0 0,-1-1 0 0 0,-3 1 0 0 0,-2 61 0 0 0,-1-99 0 0 0,2 21 0 0 0,-2-1 0 0 0,-1 0 0 0 0,0 1 0 0 0,-2-1 0 0 0,0 0 0 0 0,-1 0 0 0 0,-2 0 0 0 0,0-1 0 0 0,-10 22 0 0 0,-17 37 0 0 0,21-47 0 0 0,-22 40 0 0 0,13-38 0 0 0,-3-1 0 0 0,0-1 0 0 0,-45 43 0 0 0,16-16 0 0 0,41-47 0 0 0,-1 0 0 0 0,0-1 0 0 0,-1 0 0 0 0,0-1 0 0 0,0-1 0 0 0,-1 0 0 0 0,0-1 0 0 0,0-1 0 0 0,-1 0 0 0 0,-31 8 0 0 0,25-9 0 0 0,-1-1 0 0 0,1-1 0 0 0,-1-2 0 0 0,0 0 0 0 0,-1-1 0 0 0,1-1 0 0 0,-40-6 0 0 0,54 4 0 0 0,0 0 0 0 0,0-1 0 0 0,1 0 0 0 0,-1-1 0 0 0,1 0 0 0 0,0 0 0 0 0,-9-7 0 0 0,-24-12 0 0 0,18 9 0 0 0,0-1 0 0 0,1-2 0 0 0,1 0 0 0 0,-24-25 0 0 0,15 14 0 0 0,1 1 0 0 0,0-2 0 0 0,-47-64 0 0 0,64 77 0 0 0,1-1 0 0 0,1 0 0 0 0,0-1 0 0 0,2 0 0 0 0,0 0 0 0 0,1-1 0 0 0,-9-35 0 0 0,7 6 0 0 0,1 12 0 0 0,2-1 0 0 0,-2-65 0 0 0,7 75 0 0 0,0 18 0 0 0,1 0 0 0 0,-1-1 0 0 0,2 1 0 0 0,-1 0 0 0 0,1-1 0 0 0,1 1 0 0 0,0 0 0 0 0,0 0 0 0 0,7-17 0 0 0,16-17 0 0 0,2 2 0 0 0,2 1 0 0 0,2 1 0 0 0,1 1 0 0 0,2 2 0 0 0,2 1 0 0 0,0 2 0 0 0,3 2 0 0 0,0 1 0 0 0,2 2 0 0 0,53-27 0 0 0,-62 40 0 0 0,1 2 0 0 0,0 1 0 0 0,1 1 0 0 0,0 2 0 0 0,0 1 0 0 0,50-4 0 0 0,-25 3 0 0 0,-1 2 0 0 0,1 4 0 0 0,0 1 0 0 0,109 13 0 0 0,-133-3 0 0 0,-1 3 0 0 0,-1 0 0 0 0,1 2 0 0 0,40 24 0 0 0,-68-34 0 0 0,15 8 0 0 0,-1 2 0 0 0,0 0 0 0 0,-1 2 0 0 0,-1 0 0 0 0,19 19 0 0 0,-13-11 0 0 0,-8-6 0 0 0,-2 0 0 0 0,0 1 0 0 0,-1 0 0 0 0,17 32 0 0 0,-18-10 0 0 0,-11-34 0 0 0,1 0 0 0 0,-1-1 0 0 0,1 1 0 0 0,0 0 0 0 0,5 9 0 0 0,1 0 0 0 0,-2 0 0 0 0,0 1 0 0 0,0-1 0 0 0,-2 1 0 0 0,0 0 0 0 0,-1 0 0 0 0,2 24 0 0 0,1 124 0 0 0,-7-139 0 0 0,1-2 0 0 0,-2 0 0 0 0,-1-1 0 0 0,-1 1 0 0 0,-1-1 0 0 0,-1 1 0 0 0,-1-2 0 0 0,-11 27 0 0 0,-8 52 0 0 0,9-66 0 0 0,-24 36 0 0 0,-4 6 0 0 0,29-53 0 0 0,-1-1 0 0 0,-1-1 0 0 0,0-1 0 0 0,-2 0 0 0 0,-34 26 0 0 0,17-18 0 0 0,-66 35 0 0 0,32-22 0 0 0,49-30 0 0 0,0 0 0 0 0,-1-2 0 0 0,0 0 0 0 0,-1-2 0 0 0,0-1 0 0 0,0 0 0 0 0,-1-2 0 0 0,1-1 0 0 0,-1-1 0 0 0,0-1 0 0 0,0-1 0 0 0,-41-5 0 0 0,55 2 0 0 0,0-1 0 0 0,0 1 0 0 0,0-2 0 0 0,1 0 0 0 0,0 0 0 0 0,-14-10 0 0 0,-2 0 0 0 0,13 5 0 0 0,0 0 0 0 0,1-1 0 0 0,1-1 0 0 0,-19-22 0 0 0,8 9 0 0 0,7 6 0 0 0,1 0 0 0 0,2-1 0 0 0,0 0 0 0 0,0-1 0 0 0,2-1 0 0 0,1 1 0 0 0,1-2 0 0 0,0 1 0 0 0,-7-44 0 0 0,12 46 0 0 0,0-1 0 0 0,2 1 0 0 0,0 0 0 0 0,2-1 0 0 0,0 1 0 0 0,1 0 0 0 0,1 0 0 0 0,1 0 0 0 0,6-20 0 0 0,15-23 0 0 0,-20 47 0 0 0,1-1 0 0 0,1 1 0 0 0,0 0 0 0 0,1 1 0 0 0,1 0 0 0 0,0 0 0 0 0,1 1 0 0 0,19-21 0 0 0,38-31 0 0 0,-32 29 0 0 0,2 1 0 0 0,1 2 0 0 0,1 2 0 0 0,76-47 0 0 0,-71 54 0 0 0,1 2 0 0 0,95-32 0 0 0,-102 43 0 0 0,1 2 0 0 0,72-8 0 0 0,-58 13 0 0 0,0 2 0 0 0,0 3 0 0 0,82 9 0 0 0,-109-2 0 0 0,0 0 0 0 0,-1 2 0 0 0,0 0 0 0 0,34 19 0 0 0,-33-13 0 0 0,1 1 0 0 0,-2 1 0 0 0,0 1 0 0 0,-1 2 0 0 0,26 27 0 0 0,-42-37 0 0 0,0 0 0 0 0,-1 0 0 0 0,0 1 0 0 0,-1 0 0 0 0,0 1 0 0 0,8 23 0 0 0,17 77 0 0 0,-22-75 0 0 0,-4-8 0 0 0,-2 0 0 0 0,0 1 0 0 0,-2-1 0 0 0,-3 33 0 0 0,1-7 0 0 0,2-44 0 0 0,-1 0 0 0 0,0 0 0 0 0,-1 0 0 0 0,0 0 0 0 0,0-1 0 0 0,-2 1 0 0 0,1 0 0 0 0,-1-1 0 0 0,-1 1 0 0 0,-8 17 0 0 0,-53 93 0 0 0,58-106 0 0 0,-2 0 0 0 0,1-1 0 0 0,-2 0 0 0 0,0 0 0 0 0,0-1 0 0 0,-15 13 0 0 0,-84 70 0 0 0,58-53 0 0 0,38-33 0 0 0,0-1 0 0 0,0-1 0 0 0,-1 0 0 0 0,0-1 0 0 0,0 0 0 0 0,0-1 0 0 0,-1-1 0 0 0,0-1 0 0 0,0 0 0 0 0,-1 0 0 0 0,1-2 0 0 0,-1 0 0 0 0,1 0 0 0 0,-1-2 0 0 0,-27-2 0 0 0,40 1 0 0 0,-1 0 0 0 0,0 0 0 0 0,1-1 0 0 0,-1 1 0 0 0,1-1 0 0 0,0 0 0 0 0,-1 0 0 0 0,1 0 0 0 0,0-1 0 0 0,-5-4 0 0 0,-8-7 0 0 0,-6 0 0 0 0,2-1 0 0 0,0-1 0 0 0,1-1 0 0 0,0-1 0 0 0,2 0 0 0 0,0-2 0 0 0,1 1 0 0 0,1-2 0 0 0,1 0 0 0 0,-16-32 0 0 0,18 25 0 0 0,0 0 0 0 0,2 0 0 0 0,2-1 0 0 0,0 0 0 0 0,2-1 0 0 0,1 0 0 0 0,1 0 0 0 0,1-48 0 0 0,2 49 0 0 0,0 18 0 0 0,0 0 0 0 0,1 0 0 0 0,1 0 0 0 0,0-1 0 0 0,0 1 0 0 0,1 0 0 0 0,5-17 0 0 0,1 10 0 0 0,1 0 0 0 0,0 0 0 0 0,2 1 0 0 0,0 0 0 0 0,0 1 0 0 0,28-28 0 0 0,-10 14 0 0 0,2 2 0 0 0,2 1 0 0 0,0 2 0 0 0,2 1 0 0 0,0 2 0 0 0,41-19 0 0 0,-57 34 0 0 0,0 2 0 0 0,0 0 0 0 0,32-4 0 0 0,-24 5 0 0 0,7-1 0 0 0,0 3 0 0 0,1 0 0 0 0,-1 2 0 0 0,60 9 0 0 0,-77-6 0 0 0,0 1 0 0 0,0 1 0 0 0,-1 1 0 0 0,1 0 0 0 0,-1 1 0 0 0,-1 1 0 0 0,1 1 0 0 0,-2 0 0 0 0,1 1 0 0 0,-1 0 0 0 0,0 1 0 0 0,15 16 0 0 0,23 18 0 0 0,-26-23 0 0 0,42 45 0 0 0,-62-60 0 0 0,0 0 0 0 0,-1 0 0 0 0,0 1 0 0 0,0-1 0 0 0,-1 1 0 0 0,0 0 0 0 0,0 0 0 0 0,-1 0 0 0 0,0 1 0 0 0,-1-1 0 0 0,3 16 0 0 0,11 30 0 0 0,-12-45 0 0 0,-1-1 0 0 0,0 1 0 0 0,-1-1 0 0 0,0 1 0 0 0,2 16 0 0 0,-4 244 0 0 0,-3-240 0 0 0,-1 0 0 0 0,-2 0 0 0 0,0 0 0 0 0,-12 28 0 0 0,9-33 0 0 0,-2-1 0 0 0,-19 35 0 0 0,0-3 0 0 0,21-36 0 0 0,4-8 0 0 0,1-1 0 0 0,-2 0 0 0 0,0 0 0 0 0,0 0 0 0 0,-1-1 0 0 0,-11 13 0 0 0,-52 42 0 0 0,62-56 0 0 0,3-4 0 0 0,1 1 0 0 0,-1-1 0 0 0,0 0 0 0 0,0 0 0 0 0,0 0 0 0 0,-1-1 0 0 0,1 0 0 0 0,-1 0 0 0 0,0-1 0 0 0,-9 4 0 0 0,-1-1 0 0 0,0 0 0 0 0,-1-1 0 0 0,-25 3 0 0 0,33-6 0 0 0,0 0 0 0 0,0-1 0 0 0,0 0 0 0 0,0-1 0 0 0,1 1 0 0 0,-1-2 0 0 0,0 1 0 0 0,0-1 0 0 0,-12-5 0 0 0,16 4 0 0 0,0 0 0 0 0,1 0 0 0 0,0-1 0 0 0,0 1 0 0 0,0-1 0 0 0,0 0 0 0 0,1 0 0 0 0,-1 0 0 0 0,-4-8 0 0 0,-15-17 0 0 0,10 14 0 0 0,1 0 0 0 0,0-1 0 0 0,1 0 0 0 0,1-1 0 0 0,1 0 0 0 0,-15-36 0 0 0,14-1 0 0 0,5 15 0 0 0,-3 7 0 0 0,2 1 0 0 0,-4-51 0 0 0,9 69 0 0 0,1 0 0 0 0,1 0 0 0 0,0 0 0 0 0,1 0 0 0 0,0 0 0 0 0,0 1 0 0 0,2-1 0 0 0,0 1 0 0 0,7-17 0 0 0,-3 13 0 0 0,0 0 0 0 0,1 0 0 0 0,0 1 0 0 0,2 0 0 0 0,13-15 0 0 0,24-28 0 0 0,-40 46 0 0 0,0 1 0 0 0,0 0 0 0 0,2 0 0 0 0,-1 1 0 0 0,1 0 0 0 0,1 1 0 0 0,0 0 0 0 0,19-11 0 0 0,31-16 0 0 0,-51 28 0 0 0,1 1 0 0 0,1 1 0 0 0,-1 0 0 0 0,1 0 0 0 0,0 1 0 0 0,0 0 0 0 0,24-5 0 0 0,-11 7 0 0 0,15-4 0 0 0,65-1 0 0 0,-84 7 0 0 0,-14 0 0 0 0,0 1 0 0 0,0-1 0 0 0,0 1 0 0 0,0 1 0 0 0,0-1 0 0 0,0 1 0 0 0,0 1 0 0 0,0-1 0 0 0,0 1 0 0 0,0 0 0 0 0,0 1 0 0 0,-1-1 0 0 0,1 1 0 0 0,9 7 0 0 0,-4-1 0 0 0,2-1 0 0 0,-1 2 0 0 0,-1 0 0 0 0,0 1 0 0 0,11 11 0 0 0,33 69 0 0 0,-49-82 0 0 0,-1-1 0 0 0,0 1 0 0 0,-1 1 0 0 0,0-1 0 0 0,-1 1 0 0 0,0 0 0 0 0,0 0 0 0 0,-1 0 0 0 0,0 0 0 0 0,-1 1 0 0 0,0 0 0 0 0,1 14 0 0 0,10 44 0 0 0,-9-54 0 0 0,-1 0 0 0 0,-1 1 0 0 0,2 21 0 0 0,-4 11 0 0 0,-1 0 0 0 0,-3 0 0 0 0,-2 0 0 0 0,-2-1 0 0 0,-2 0 0 0 0,-2 0 0 0 0,-22 53 0 0 0,-1-33 0 0 0,13-29 0 0 0,-18 31 0 0 0,34-61 0 0 0,-1 0 0 0 0,-1 0 0 0 0,1-1 0 0 0,-1 0 0 0 0,-1 0 0 0 0,1-1 0 0 0,-16 8 0 0 0,19-11 0 0 0,3 1 0 0 0,-3-1 0 0 0,-31 0 0 0 0,31-2 0 0 0,0-1 0 0 0,0 0 0 0 0,1 0 0 0 0,-1 0 0 0 0,0-1 0 0 0,0 0 0 0 0,0 1 0 0 0,0-2 0 0 0,1 1 0 0 0,-1 0 0 0 0,1-1 0 0 0,-1 0 0 0 0,1 0 0 0 0,-1-1 0 0 0,1 1 0 0 0,0-1 0 0 0,0 0 0 0 0,0 0 0 0 0,1 0 0 0 0,-1 0 0 0 0,1-1 0 0 0,-1 1 0 0 0,1-1 0 0 0,0 0 0 0 0,1 0 0 0 0,-5-7 0 0 0,-5-16 0 0 0,0-1 0 0 0,1-1 0 0 0,2 0 0 0 0,-8-44 0 0 0,15 60 0 0 0,0 0 0 0 0,1 0 0 0 0,0-1 0 0 0,1 1 0 0 0,1 0 0 0 0,0 0 0 0 0,1 0 0 0 0,0 0 0 0 0,1 0 0 0 0,0 1 0 0 0,1-1 0 0 0,1 1 0 0 0,8-17 0 0 0,-12 27 0 0 0,2-5 0 0 0,1 1 0 0 0,0-1 0 0 0,0 1 0 0 0,1 0 0 0 0,0 0 0 0 0,7-7 0 0 0,16-5 0 0 0,-11-15 0 0 0,14 12 0 0 0,44-59 0 0 0,-39 57 0 0 0,-30 20 0 0 0,-1 0 0 0 0,0 0 0 0 0,0 0 0 0 0,0 0 0 0 0,-1-1 0 0 0,1 0 0 0 0,-1 0 0 0 0,5-6 0 0 0,-7 7 0 0 0,-1 0 0 0 0,1 1 0 0 0,0-1 0 0 0,0 0 0 0 0,1 1 0 0 0,-1 0 0 0 0,0-1 0 0 0,1 1 0 0 0,0 0 0 0 0,-1 0 0 0 0,1 0 0 0 0,0 1 0 0 0,0-1 0 0 0,0 1 0 0 0,0-1 0 0 0,0 1 0 0 0,0 0 0 0 0,1 0 0 0 0,4 0 0 0 0,-3-1 0 0 0,0 1 0 0 0,0 0 0 0 0,0-1 0 0 0,0 0 0 0 0,-1 0 0 0 0,1 0 0 0 0,-1-1 0 0 0,6-4 0 0 0,-6 5 0 0 0,1-1 0 0 0,-1 0 0 0 0,0 1 0 0 0,1 0 0 0 0,0 0 0 0 0,-1 0 0 0 0,1 1 0 0 0,8-2 0 0 0,32-10 0 0 0,-30 7 0 0 0,0 2 0 0 0,0 0 0 0 0,0 1 0 0 0,31-2 0 0 0,-30 5 0 0 0,-7-1 0 0 0,0 0 0 0 0,0 1 0 0 0,0 1 0 0 0,1 0 0 0 0,-1 0 0 0 0,0 0 0 0 0,0 1 0 0 0,-1 0 0 0 0,1 1 0 0 0,0 0 0 0 0,-1 1 0 0 0,1 0 0 0 0,-1 0 0 0 0,8 5 0 0 0,-5-1 0 0 0,0 0 0 0 0,-1 1 0 0 0,0 0 0 0 0,-1 0 0 0 0,1 1 0 0 0,-2 0 0 0 0,0 1 0 0 0,0 0 0 0 0,0 0 0 0 0,-2 1 0 0 0,1 0 0 0 0,-2 0 0 0 0,0 0 0 0 0,0 1 0 0 0,5 23 0 0 0,1 33 0 0 0,-4-28 0 0 0,3 80 0 0 0,-10-84 0 0 0,-2 0 0 0 0,-2-1 0 0 0,-1 0 0 0 0,-2 0 0 0 0,-2 0 0 0 0,-1-1 0 0 0,-23 53 0 0 0,25-73 0 0 0,-1 0 0 0 0,-1-1 0 0 0,-19 24 0 0 0,20-29 0 0 0,1 1 0 0 0,0 1 0 0 0,1-1 0 0 0,-9 19 0 0 0,13-25 0 0 0,0-1 0 0 0,0 1 0 0 0,0-1 0 0 0,0 0 0 0 0,-1 0 0 0 0,1 0 0 0 0,-1 0 0 0 0,0 0 0 0 0,0-1 0 0 0,0 0 0 0 0,0 0 0 0 0,0 0 0 0 0,-1 0 0 0 0,1-1 0 0 0,-6 2 0 0 0,-10 5 0 0 0,-1 5 0 0 0,16-10 0 0 0,1 0 0 0 0,-1-1 0 0 0,0 1 0 0 0,1-1 0 0 0,-1 0 0 0 0,0 0 0 0 0,0 0 0 0 0,0-1 0 0 0,-1 0 0 0 0,1 0 0 0 0,-10 0 0 0 0,11 0 0 0 0,0 0 0 0 0,0-1 0 0 0,-1 0 0 0 0,1 0 0 0 0,0 0 0 0 0,-1 0 0 0 0,1-1 0 0 0,0 0 0 0 0,0 0 0 0 0,0 0 0 0 0,0 0 0 0 0,0-1 0 0 0,0 1 0 0 0,0-1 0 0 0,0 0 0 0 0,0 0 0 0 0,1-1 0 0 0,-7-4 0 0 0,-14-14 0 0 0,16 15 0 0 0,0-1 0 0 0,0 0 0 0 0,1 0 0 0 0,-8-10 0 0 0,-4-16 0 0 0,0 0 0 0 0,2-1 0 0 0,2-1 0 0 0,1-1 0 0 0,-9-38 0 0 0,9 8 0 0 0,2-1 0 0 0,-4-110 0 0 0,16 173 0 0 0,-2-29 0 0 0,1 0 0 0 0,2 0 0 0 0,1 0 0 0 0,11-51 0 0 0,-8 63 0 0 0,1-1 0 0 0,1 1 0 0 0,1 1 0 0 0,0-1 0 0 0,2 2 0 0 0,1-1 0 0 0,19-27 0 0 0,-5 7 0 0 0,-21 33 0 0 0,-1 1 0 0 0,1-1 0 0 0,0 1 0 0 0,1 0 0 0 0,0 0 0 0 0,0 1 0 0 0,0-1 0 0 0,0 1 0 0 0,7-4 0 0 0,70-55 0 0 0,-67 52 0 0 0,-11 9 0 0 0,-1 0 0 0 0,1 0 0 0 0,0 0 0 0 0,0 1 0 0 0,0 0 0 0 0,0-1 0 0 0,1 1 0 0 0,-1 1 0 0 0,1-1 0 0 0,-1 1 0 0 0,1 0 0 0 0,7-1 0 0 0,14-3 0 0 0,-11 1 0 0 0,0 1 0 0 0,29-1 0 0 0,-40 4 0 0 0,1 1 0 0 0,0-1 0 0 0,-1 1 0 0 0,1-1 0 0 0,0 1 0 0 0,-1 0 0 0 0,1 1 0 0 0,-1-1 0 0 0,1 1 0 0 0,-1 0 0 0 0,0 0 0 0 0,0 1 0 0 0,8 4 0 0 0,18 15 0 0 0,-24-18 0 0 0,0 0 0 0 0,0 0 0 0 0,0 0 0 0 0,-1 1 0 0 0,0 0 0 0 0,0 0 0 0 0,0 1 0 0 0,0-1 0 0 0,7 12 0 0 0,13 32 0 0 0,-16-33 0 0 0,0 1 0 0 0,-1 0 0 0 0,10 34 0 0 0,-9-11 0 0 0,-1-1 0 0 0,-2 1 0 0 0,-2 0 0 0 0,-1 0 0 0 0,-5 64 0 0 0,-4-39 0 0 0,-16 74 0 0 0,-20 8 0 0 0,39-136 0 0 0,0-1 0 0 0,-1 1 0 0 0,0-1 0 0 0,-9 16 0 0 0,-12 34 0 0 0,-23 49 0 0 0,42-94 0 0 0,-1 0 0 0 0,0-1 0 0 0,-1 0 0 0 0,0 0 0 0 0,-1-1 0 0 0,-1 0 0 0 0,0 0 0 0 0,-21 19 0 0 0,-3 7 0 0 0,29-34 0 0 0,0-1 0 0 0,0 1 0 0 0,-1-1 0 0 0,1 0 0 0 0,-1 0 0 0 0,0 0 0 0 0,0-1 0 0 0,0 0 0 0 0,-1 0 0 0 0,-12 3 0 0 0,15-4 0 0 0,0-1 0 0 0,0 0 0 0 0,-1 0 0 0 0,1 0 0 0 0,-1-1 0 0 0,1 1 0 0 0,-1-1 0 0 0,1 0 0 0 0,-1 0 0 0 0,1-1 0 0 0,0 1 0 0 0,-1-1 0 0 0,1 0 0 0 0,-1 0 0 0 0,-7-4 0 0 0,1-2 0 0 0,1-2 0 0 0,0 0 0 0 0,0 0 0 0 0,1 0 0 0 0,0-1 0 0 0,0-1 0 0 0,1 0 0 0 0,1 0 0 0 0,0 0 0 0 0,0-1 0 0 0,1 0 0 0 0,1 0 0 0 0,-6-19 0 0 0,-3-15 0 0 0,2-1 0 0 0,-8-67 0 0 0,10 11 0 0 0,10 93 0 0 0,0 0 0 0 0,1 1 0 0 0,0-1 0 0 0,1 0 0 0 0,0 1 0 0 0,0-1 0 0 0,1 1 0 0 0,6-16 0 0 0,7-2 0 0 0,2 1 0 0 0,29-34 0 0 0,-12 15 0 0 0,-23 31 0 0 0,0 1 0 0 0,0 1 0 0 0,2 0 0 0 0,26-20 0 0 0,-4 5 0 0 0,-24 20 0 0 0,1 1 0 0 0,0 0 0 0 0,0 1 0 0 0,0 0 0 0 0,1 1 0 0 0,-1 1 0 0 0,1 0 0 0 0,0 0 0 0 0,24 1 0 0 0,-13 1 0 0 0,40 4 0 0 0,-62-2 0 0 0,0-1 0 0 0,1 1 0 0 0,-1 0 0 0 0,0 0 0 0 0,0 1 0 0 0,0-1 0 0 0,0 1 0 0 0,0-1 0 0 0,0 1 0 0 0,-1 0 0 0 0,1 0 0 0 0,-1 0 0 0 0,1 0 0 0 0,-1 1 0 0 0,0-1 0 0 0,3 4 0 0 0,42 70 0 0 0,-45-70 0 0 0,0 0 0 0 0,0 0 0 0 0,-1 1 0 0 0,1-1 0 0 0,0 13 0 0 0,1 4 0 0 0,2 2 0 0 0,-2 0 0 0 0,0 0 0 0 0,-2 0 0 0 0,0 1 0 0 0,-2-1 0 0 0,-1 0 0 0 0,-8 43 0 0 0,3-44 0 0 0,-1 0 0 0 0,-1-1 0 0 0,-1 0 0 0 0,-14 22 0 0 0,1 0 0 0 0,14-26 0 0 0,-1-1 0 0 0,-1 0 0 0 0,-14 17 0 0 0,-11 15 0 0 0,-5 10 0 0 0,-3-2 0 0 0,-2-2 0 0 0,-2-2 0 0 0,-102 86 0 0 0,91-89 0 0 0,38-31 0 0 0,-1 0 0 0 0,-1-2 0 0 0,-1 0 0 0 0,-40 21 0 0 0,18-11 0 0 0,40-23 0 0 0,0-1 0 0 0,0 0 0 0 0,-1 0 0 0 0,1-1 0 0 0,-1 1 0 0 0,0-1 0 0 0,-14 3 0 0 0,-22 3 0 0 0,-1-2 0 0 0,0-2 0 0 0,-1-2 0 0 0,-61-4 0 0 0,98 1 0 0 0,0-2 0 0 0,-1 1 0 0 0,1-1 0 0 0,0 0 0 0 0,0 0 0 0 0,0-1 0 0 0,1-1 0 0 0,-1 1 0 0 0,-12-9 0 0 0,9 6 0 0 0,7 4 0 0 0,0 0 0 0 0,1 0 0 0 0,-1-1 0 0 0,0 0 0 0 0,1 0 0 0 0,0 0 0 0 0,0 0 0 0 0,0 0 0 0 0,0-1 0 0 0,0 1 0 0 0,0-1 0 0 0,-2-5 0 0 0,3 5 0 0 0,0 0 0 0 0,-1 0 0 0 0,0 0 0 0 0,0 0 0 0 0,-1 1 0 0 0,1-1 0 0 0,-8-5 0 0 0,7 5 0 0 0,-1 0 0 0 0,1 0 0 0 0,0-1 0 0 0,1 0 0 0 0,-1 1 0 0 0,1-1 0 0 0,0 0 0 0 0,0 0 0 0 0,1-1 0 0 0,-1 1 0 0 0,1-1 0 0 0,0 1 0 0 0,-2-11 0 0 0,1-3 0 0 0,0 0 0 0 0,1 0 0 0 0,0-26 0 0 0,3 40 0 0 0,-1 1 0 0 0,1-1 0 0 0,0 1 0 0 0,1 0 0 0 0,-1 0 0 0 0,1-1 0 0 0,0 1 0 0 0,0 0 0 0 0,0 0 0 0 0,0 1 0 0 0,1-1 0 0 0,-1 0 0 0 0,1 1 0 0 0,0 0 0 0 0,0-1 0 0 0,5-2 0 0 0,13-12 0 0 0,37-26 0 0 0,-43 34 0 0 0,94-60 0 0 0,-94 62 0 0 0,0 0 0 0 0,1 1 0 0 0,0 1 0 0 0,0 0 0 0 0,34-6 0 0 0,-7 5 0 0 0,9-2 0 0 0,1 2 0 0 0,87 1 0 0 0,-128 7 0 0 0,0 1 0 0 0,1 0 0 0 0,18 5 0 0 0,-28-6 0 0 0,-1 0 0 0 0,1-1 0 0 0,0 1 0 0 0,0 1 0 0 0,0-1 0 0 0,-1 0 0 0 0,1 1 0 0 0,-1-1 0 0 0,1 1 0 0 0,-1 0 0 0 0,1 0 0 0 0,-1 0 0 0 0,0 0 0 0 0,0 0 0 0 0,0 0 0 0 0,0 0 0 0 0,2 5 0 0 0,-3-5 0 0 0,0 0 0 0 0,-1 0 0 0 0,1-1 0 0 0,0 1 0 0 0,0-1 0 0 0,0 1 0 0 0,0-1 0 0 0,0 1 0 0 0,1-1 0 0 0,-1 0 0 0 0,0 1 0 0 0,1-1 0 0 0,-1 0 0 0 0,3 2 0 0 0,-3-3 0 0 0,0 1 0 0 0,0 0 0 0 0,0 0 0 0 0,0 0 0 0 0,0-1 0 0 0,0 1 0 0 0,0 0 0 0 0,0 1 0 0 0,0-1 0 0 0,0 0 0 0 0,0 0 0 0 0,-1 0 0 0 0,1 0 0 0 0,-1 1 0 0 0,1-1 0 0 0,-1 0 0 0 0,1 0 0 0 0,-1 1 0 0 0,0-1 0 0 0,1 0 0 0 0,-1 1 0 0 0,0-1 0 0 0,0 1 0 0 0,0-1 0 0 0,0 2 0 0 0,6 26 0 0 0,-4-26 0 0 0,-1 0 0 0 0,0 1 0 0 0,0-1 0 0 0,0 1 0 0 0,0-1 0 0 0,-1 1 0 0 0,1-1 0 0 0,-1 1 0 0 0,0-1 0 0 0,0 1 0 0 0,0 0 0 0 0,-1-1 0 0 0,1 1 0 0 0,-2 3 0 0 0,-3 6 0 0 0,-1-1 0 0 0,0 1 0 0 0,-9 12 0 0 0,3-4 0 0 0,4-7 0 0 0,-1 0 0 0 0,-1-1 0 0 0,0 0 0 0 0,0-1 0 0 0,-1 0 0 0 0,-19 15 0 0 0,-83 56 0 0 0,31-24 0 0 0,68-49 0 0 0,-1-1 0 0 0,0-1 0 0 0,0 0 0 0 0,-31 11 0 0 0,-2 1 0 0 0,-8 8 0 0 0,-2-3 0 0 0,0-2 0 0 0,-1-3 0 0 0,-74 16 0 0 0,-19-6 0 0 0,59-10 0 0 0,-112 9 0 0 0,58-23 0 0 0,-266-24 0 0 0,382 14 0 0 0,1-1 0 0 0,0-1 0 0 0,0-1 0 0 0,1-2 0 0 0,-56-25 0 0 0,83 33 0 0 0,0 0 0 0 0,0 0 0 0 0,0 0 0 0 0,0-1 0 0 0,0 1 0 0 0,1-1 0 0 0,-1 0 0 0 0,0 0 0 0 0,1 1 0 0 0,-1-1 0 0 0,1 0 0 0 0,-1 0 0 0 0,1 0 0 0 0,0-1 0 0 0,0 1 0 0 0,0 0 0 0 0,0 0 0 0 0,0-1 0 0 0,1 1 0 0 0,-1 0 0 0 0,1-1 0 0 0,-1 1 0 0 0,1 0 0 0 0,0-1 0 0 0,0 1 0 0 0,0-1 0 0 0,0 1 0 0 0,1 0 0 0 0,-1-1 0 0 0,1 1 0 0 0,-1-1 0 0 0,1 1 0 0 0,0 0 0 0 0,0 0 0 0 0,0-1 0 0 0,0 1 0 0 0,0 0 0 0 0,0 0 0 0 0,1 0 0 0 0,-1 0 0 0 0,1 0 0 0 0,-1 0 0 0 0,1 1 0 0 0,3-3 0 0 0,20-15 0 0 0,-20 16 0 0 0,-1 0 0 0 0,0-1 0 0 0,1 1 0 0 0,0 1 0 0 0,-1-1 0 0 0,1 1 0 0 0,9-4 0 0 0,1 2 0 0 0,-1-2 0 0 0,1 0 0 0 0,15-9 0 0 0,-19 9 0 0 0,1 0 0 0 0,0 1 0 0 0,0 0 0 0 0,17-4 0 0 0,5 0 0 0 0,52-21 0 0 0,-60 20 0 0 0,1 0 0 0 0,0 2 0 0 0,46-8 0 0 0,-48 11 0 0 0,47-14 0 0 0,16-4 0 0 0,-50 18 0 0 0,68-12 0 0 0,0 6 0 0 0,178 2 0 0 0,-280 9 0 0 0,0 0 0 0 0,0 0 0 0 0,-1 0 0 0 0,1 1 0 0 0,0-1 0 0 0,0 1 0 0 0,-1 0 0 0 0,1 0 0 0 0,0 0 0 0 0,-1 1 0 0 0,0-1 0 0 0,1 1 0 0 0,-1 0 0 0 0,0 0 0 0 0,1 0 0 0 0,-1 0 0 0 0,0 0 0 0 0,-1 1 0 0 0,1-1 0 0 0,0 1 0 0 0,-1 0 0 0 0,1 0 0 0 0,-1 0 0 0 0,0 0 0 0 0,0 0 0 0 0,3 7 0 0 0,6 7 0 0 0,-10-15 0 0 0,0-1 0 0 0,0 1 0 0 0,0-1 0 0 0,0 1 0 0 0,0-1 0 0 0,0 1 0 0 0,0 0 0 0 0,0 0 0 0 0,-1-1 0 0 0,1 1 0 0 0,-1 0 0 0 0,1 0 0 0 0,-1 0 0 0 0,0 0 0 0 0,0-1 0 0 0,0 1 0 0 0,0 0 0 0 0,0 0 0 0 0,0 0 0 0 0,0 0 0 0 0,-1 0 0 0 0,1 0 0 0 0,-1-1 0 0 0,1 1 0 0 0,-2 2 0 0 0,0 5 0 0 0,-1 1 0 0 0,-1-1 0 0 0,0 0 0 0 0,0 0 0 0 0,-1 0 0 0 0,-6 9 0 0 0,-138 107 0 0 0,122-103 0 0 0,-1-2 0 0 0,-1 0 0 0 0,-46 22 0 0 0,-42 10 0 0 0,-74 16 0 0 0,129-50 0 0 0,-2-3 0 0 0,0-2 0 0 0,-74 5 0 0 0,47-7 0 0 0,-30 2 0 0 0,-123-3 0 0 0,222-10 0 0 0,1 0 0 0 0,-1-1 0 0 0,1-1 0 0 0,0-1 0 0 0,0-1 0 0 0,-41-13 0 0 0,36 7 0 0 0,-23-8 0 0 0,1-2 0 0 0,0-2 0 0 0,-51-34 0 0 0,93 51 0 0 0,0-1 0 0 0,1 0 0 0 0,0 0 0 0 0,0 0 0 0 0,0-1 0 0 0,1 0 0 0 0,-1 0 0 0 0,2 0 0 0 0,-1 0 0 0 0,1-1 0 0 0,0 0 0 0 0,1 1 0 0 0,0-1 0 0 0,0 0 0 0 0,0 0 0 0 0,1 0 0 0 0,1 0 0 0 0,-1 0 0 0 0,1 0 0 0 0,1-1 0 0 0,-1 1 0 0 0,1 0 0 0 0,1 0 0 0 0,2-8 0 0 0,-4 14 0 0 0,1-1 0 0 0,0 1 0 0 0,0 0 0 0 0,0 0 0 0 0,0 0 0 0 0,0 0 0 0 0,1 0 0 0 0,-1 0 0 0 0,0 0 0 0 0,1 0 0 0 0,0 0 0 0 0,-1 1 0 0 0,1-1 0 0 0,0 1 0 0 0,0-1 0 0 0,0 1 0 0 0,0 0 0 0 0,4-2 0 0 0,3-3 0 0 0,71-56 0 0 0,-32 27 0 0 0,2-1 0 0 0,1 2 0 0 0,1 2 0 0 0,2 2 0 0 0,66-26 0 0 0,-10 14 0 0 0,135-34 0 0 0,-196 65 0 0 0,60-5 0 0 0,-1 0 0 0 0,-102 15 0 0 0,62-12 0 0 0,86-5 0 0 0,-133 17 0 0 0,0 1 0 0 0,0 0 0 0 0,0 2 0 0 0,0 1 0 0 0,0 0 0 0 0,0 2 0 0 0,-1 0 0 0 0,34 14 0 0 0,-51-18 0 0 0,-1 1 0 0 0,1-1 0 0 0,-1 1 0 0 0,1 0 0 0 0,-1 0 0 0 0,0 0 0 0 0,1 0 0 0 0,-1 0 0 0 0,0 1 0 0 0,-1-1 0 0 0,1 1 0 0 0,0-1 0 0 0,-1 1 0 0 0,1-1 0 0 0,-1 1 0 0 0,0 0 0 0 0,0 0 0 0 0,0 0 0 0 0,1 4 0 0 0,6 16 0 0 0,-5-16 0 0 0,-1 0 0 0 0,-1 0 0 0 0,1 1 0 0 0,-1-1 0 0 0,-1 0 0 0 0,1 1 0 0 0,-1-1 0 0 0,0 0 0 0 0,-1 1 0 0 0,0-1 0 0 0,0 0 0 0 0,-1 1 0 0 0,1-1 0 0 0,-2 0 0 0 0,1 0 0 0 0,-1 0 0 0 0,-5 10 0 0 0,0-2 0 0 0,-1-1 0 0 0,0 0 0 0 0,-1 0 0 0 0,0-1 0 0 0,-1-1 0 0 0,-20 19 0 0 0,-2-1 0 0 0,13-10 0 0 0,-1-2 0 0 0,-1 0 0 0 0,-27 15 0 0 0,-24 16 0 0 0,53-34 0 0 0,0-2 0 0 0,-42 21 0 0 0,-97 24 0 0 0,142-50 0 0 0,-3 0 0 0 0,0 0 0 0 0,-36 9 0 0 0,-20 5 0 0 0,55-15 0 0 0,0-1 0 0 0,-42 6 0 0 0,-64 6 0 0 0,61-7 0 0 0,-107 3 0 0 0,115-14 0 0 0,-16 1 0 0 0,-1-2 0 0 0,-129-21 0 0 0,168 15 0 0 0,20 5 0 0 0,1-1 0 0 0,-1-1 0 0 0,1 0 0 0 0,-15-7 0 0 0,11 2 0 0 0,17 9 0 0 0,0-1 0 0 0,-1 1 0 0 0,1-1 0 0 0,0 0 0 0 0,0 0 0 0 0,0 0 0 0 0,0 0 0 0 0,0 0 0 0 0,0 0 0 0 0,0-1 0 0 0,1 1 0 0 0,-1-1 0 0 0,0 1 0 0 0,1-1 0 0 0,-1 1 0 0 0,1-1 0 0 0,-1 0 0 0 0,1 0 0 0 0,0 0 0 0 0,0 0 0 0 0,0 0 0 0 0,0 0 0 0 0,0 0 0 0 0,0 0 0 0 0,1 0 0 0 0,-1-1 0 0 0,1 1 0 0 0,-1 0 0 0 0,1 0 0 0 0,0-1 0 0 0,0 1 0 0 0,0 0 0 0 0,0 0 0 0 0,1-5 0 0 0,-1 4 0 0 0,0-1 0 0 0,0 0 0 0 0,0 1 0 0 0,0-1 0 0 0,1 1 0 0 0,-1-1 0 0 0,1 1 0 0 0,0-1 0 0 0,0 1 0 0 0,0 0 0 0 0,1-1 0 0 0,-1 1 0 0 0,1 0 0 0 0,4-6 0 0 0,9-6 0 0 0,-11 11 0 0 0,0-1 0 0 0,1 1 0 0 0,-1 0 0 0 0,1 1 0 0 0,0-1 0 0 0,0 1 0 0 0,8-4 0 0 0,-10 5 0 0 0,-1 1 0 0 0,1-1 0 0 0,-1 0 0 0 0,1 1 0 0 0,-1-1 0 0 0,0-1 0 0 0,0 1 0 0 0,4-5 0 0 0,15-11 0 0 0,41 2 0 0 0,-20 6 0 0 0,-16 4 0 0 0,0 0 0 0 0,40-2 0 0 0,16-4 0 0 0,-74 11 0 0 0,-1 0 0 0 0,1 0 0 0 0,0 1 0 0 0,0 0 0 0 0,0 0 0 0 0,0 1 0 0 0,-1-1 0 0 0,1 2 0 0 0,13 3 0 0 0,-20-3 0 0 0,-1 0 0 0 0,1 0 0 0 0,-1 0 0 0 0,1 0 0 0 0,-1 1 0 0 0,0-1 0 0 0,1 0 0 0 0,-1 0 0 0 0,0 0 0 0 0,-1 1 0 0 0,1-1 0 0 0,0 0 0 0 0,-1 0 0 0 0,1 0 0 0 0,-2 4 0 0 0,1-5 0 0 0,0 0 0 0 0,0 1 0 0 0,0-1 0 0 0,-1 0 0 0 0,1 0 0 0 0,0 0 0 0 0,-1-1 0 0 0,1 1 0 0 0,0 0 0 0 0,-1 0 0 0 0,1-1 0 0 0,-1 1 0 0 0,-1 0 0 0 0,1 0 0 0 0,-1-1 0 0 0,1 1 0 0 0,0 0 0 0 0,0 0 0 0 0,-1 1 0 0 0,1-1 0 0 0,0 0 0 0 0,0 1 0 0 0,0-1 0 0 0,1 1 0 0 0,-1 0 0 0 0,0 0 0 0 0,-1 2 0 0 0,-2 0 0 0 0,0 1 0 0 0,0-1 0 0 0,0 0 0 0 0,-1 0 0 0 0,1-1 0 0 0,-1 1 0 0 0,0-1 0 0 0,0-1 0 0 0,0 1 0 0 0,0-1 0 0 0,-1 0 0 0 0,-6 1 0 0 0,-60 29 0 0 0,59-25 0 0 0,0 0 0 0 0,-1-1 0 0 0,0 0 0 0 0,-23 5 0 0 0,-26 0 0 0 0,0-4 0 0 0,-78 1 0 0 0,-132-16 0 0 0,228 4 0 0 0,-60-14 0 0 0,-23-3 0 0 0,101 18 0 0 0,-1-2 0 0 0,1-2 0 0 0,-39-13 0 0 0,23 6 0 0 0,38 12 0 0 0,1-1 0 0 0,-1 0 0 0 0,1 0 0 0 0,0-1 0 0 0,0 1 0 0 0,0-1 0 0 0,0 0 0 0 0,1 0 0 0 0,-8-9 0 0 0,-7-6 0 0 0,17 15 0 0 0,-1 0 0 0 0,1 0 0 0 0,0 0 0 0 0,0 0 0 0 0,1-1 0 0 0,-1 1 0 0 0,1 0 0 0 0,0-1 0 0 0,0 1 0 0 0,-1-7 0 0 0,4 8 0 0 0,0 0 0 0 0,-1 1 0 0 0,1-1 0 0 0,0 1 0 0 0,0-1 0 0 0,1 1 0 0 0,-1-1 0 0 0,0 1 0 0 0,1 0 0 0 0,-1 0 0 0 0,1 1 0 0 0,0-1 0 0 0,-1 0 0 0 0,1 1 0 0 0,6-3 0 0 0,1-1 0 0 0,15-10 0 0 0,1 1 0 0 0,1 2 0 0 0,0 0 0 0 0,0 2 0 0 0,1 1 0 0 0,0 1 0 0 0,1 2 0 0 0,36-5 0 0 0,34 2 0 0 0,108 5 0 0 0,-184 4 0 0 0,-13 0 0 0 0,-1 1 0 0 0,0 0 0 0 0,0 1 0 0 0,0 0 0 0 0,15 5 0 0 0,-21-6 0 0 0,-1 0 0 0 0,0-1 0 0 0,1 1 0 0 0,-1 0 0 0 0,0 0 0 0 0,1 1 0 0 0,-1-1 0 0 0,0 0 0 0 0,0 1 0 0 0,0-1 0 0 0,0 1 0 0 0,0 0 0 0 0,-1 0 0 0 0,1 0 0 0 0,0 0 0 0 0,-1 0 0 0 0,1 0 0 0 0,-1 0 0 0 0,0 0 0 0 0,0 0 0 0 0,0 1 0 0 0,0-1 0 0 0,0 1 0 0 0,0-1 0 0 0,0 4 0 0 0,4 22 0 0 0,-4-25 0 0 0,0-1 0 0 0,0 1 0 0 0,0 0 0 0 0,-1 0 0 0 0,1-1 0 0 0,-1 1 0 0 0,0 0 0 0 0,0 0 0 0 0,1 0 0 0 0,-2 0 0 0 0,1-1 0 0 0,0 1 0 0 0,-1 0 0 0 0,1 0 0 0 0,-1 0 0 0 0,0-1 0 0 0,0 1 0 0 0,0 0 0 0 0,0-1 0 0 0,-3 5 0 0 0,-17 27 0 0 0,-83 51 0 0 0,101-82 0 0 0,0 0 0 0 0,0 0 0 0 0,-1 0 0 0 0,1-1 0 0 0,-1 1 0 0 0,1-1 0 0 0,-1 0 0 0 0,0 0 0 0 0,0 0 0 0 0,0-1 0 0 0,-4 2 0 0 0,-19 7 0 0 0,-17 4 0 0 0,0-2 0 0 0,0-2 0 0 0,-1-2 0 0 0,-68 3 0 0 0,70-7 0 0 0,14-2 0 0 0,-49-2 0 0 0,48-3 0 0 0,-1-1 0 0 0,1-1 0 0 0,-36-11 0 0 0,44 7 0 0 0,1 0 0 0 0,-1-2 0 0 0,2 0 0 0 0,0-2 0 0 0,0 0 0 0 0,-31-28 0 0 0,20 19 0 0 0,30 22 0 0 0,0-1 0 0 0,-1 1 0 0 0,1-1 0 0 0,0 0 0 0 0,0 0 0 0 0,0 0 0 0 0,0 0 0 0 0,0 0 0 0 0,0 0 0 0 0,0 0 0 0 0,0 0 0 0 0,0 0 0 0 0,0 0 0 0 0,0 0 0 0 0,1-1 0 0 0,-1 1 0 0 0,1 0 0 0 0,-1-1 0 0 0,1 1 0 0 0,-1 0 0 0 0,1-3 0 0 0,-1 3 0 0 0,0 0 0 0 0,1 0 0 0 0,-1 0 0 0 0,1 0 0 0 0,-1 0 0 0 0,0 0 0 0 0,0 1 0 0 0,0-1 0 0 0,1 0 0 0 0,-1 0 0 0 0,0 1 0 0 0,0-1 0 0 0,0 0 0 0 0,0 1 0 0 0,-2-2 0 0 0,-9-7 0 0 0,7-2 0 0 0,2 0 0 0 0,-1 0 0 0 0,2 0 0 0 0,-1-1 0 0 0,1 1 0 0 0,1-1 0 0 0,0 1 0 0 0,2-20 0 0 0,-1 25 0 0 0,1 1 0 0 0,0-1 0 0 0,0 1 0 0 0,0-1 0 0 0,1 1 0 0 0,0 0 0 0 0,0-1 0 0 0,0 1 0 0 0,1 0 0 0 0,-1 0 0 0 0,1 0 0 0 0,1 1 0 0 0,6-9 0 0 0,9-13 0 0 0,9-14 0 0 0,2 1 0 0 0,1 1 0 0 0,50-45 0 0 0,-48 50 0 0 0,-18 19 0 0 0,1 1 0 0 0,34-22 0 0 0,6-4 0 0 0,-18 5 0 0 0,-24 21 0 0 0,1 0 0 0 0,0 1 0 0 0,23-14 0 0 0,36-17 0 0 0,-64 35 0 0 0,-8 6 0 0 0,1 0 0 0 0,-1 0 0 0 0,0 0 0 0 0,0 0 0 0 0,1 1 0 0 0,-1-1 0 0 0,1 1 0 0 0,0-1 0 0 0,-1 1 0 0 0,1 0 0 0 0,0 0 0 0 0,0 0 0 0 0,-1 1 0 0 0,1-1 0 0 0,5 0 0 0 0,25-9 0 0 0,-31 8 0 0 0,1 1 0 0 0,-1 0 0 0 0,1 0 0 0 0,-1 0 0 0 0,1 0 0 0 0,-1 0 0 0 0,1 1 0 0 0,0-1 0 0 0,0 1 0 0 0,-1-1 0 0 0,1 1 0 0 0,0 0 0 0 0,0 0 0 0 0,-1 0 0 0 0,5 2 0 0 0,-6-1 0 0 0,0 0 0 0 0,-1 0 0 0 0,1 1 0 0 0,-1-1 0 0 0,0 0 0 0 0,1 1 0 0 0,-1-1 0 0 0,0 1 0 0 0,0-1 0 0 0,0 0 0 0 0,0 1 0 0 0,0-1 0 0 0,0 0 0 0 0,0 1 0 0 0,0-1 0 0 0,-1 1 0 0 0,1-1 0 0 0,-1 0 0 0 0,1 1 0 0 0,-1 1 0 0 0,0-2 0 0 0,-4 7 0 0 0,-1 1 0 0 0,0-1 0 0 0,0 0 0 0 0,-1-1 0 0 0,0 0 0 0 0,0 0 0 0 0,0 0 0 0 0,-1-1 0 0 0,0 0 0 0 0,-18 9 0 0 0,-34 28 0 0 0,31-23 0 0 0,-19 16 0 0 0,36-27 0 0 0,0-1 0 0 0,-1 0 0 0 0,1-1 0 0 0,-2 0 0 0 0,1-1 0 0 0,-1-1 0 0 0,0 0 0 0 0,0-1 0 0 0,-20 4 0 0 0,-33 11 0 0 0,26-8 0 0 0,-2-2 0 0 0,1-1 0 0 0,-1-3 0 0 0,0-1 0 0 0,-72-4 0 0 0,102 0 0 0 0,-8-2 0 0 0,0 0 0 0 0,-28-7 0 0 0,39 7 0 0 0,8 2 0 0 0,0 0 0 0 0,1-1 0 0 0,-1 1 0 0 0,0-1 0 0 0,1 0 0 0 0,-1 1 0 0 0,0-1 0 0 0,1 0 0 0 0,-1 0 0 0 0,1 0 0 0 0,-1 0 0 0 0,1 0 0 0 0,0 0 0 0 0,-1 0 0 0 0,1-1 0 0 0,0 1 0 0 0,0 0 0 0 0,0-1 0 0 0,-1-2 0 0 0,-11-10 0 0 0,-40-13 0 0 0,38 17 0 0 0,9 7 0 0 0,0-1 0 0 0,0 0 0 0 0,0 0 0 0 0,1-1 0 0 0,-1 0 0 0 0,1 0 0 0 0,0 0 0 0 0,1 0 0 0 0,-1-1 0 0 0,1 0 0 0 0,-4-6 0 0 0,-47-102 0 0 0,53 110 0 0 0,1 0 0 0 0,0 0 0 0 0,0 0 0 0 0,0 0 0 0 0,0 0 0 0 0,1 0 0 0 0,0 0 0 0 0,0 0 0 0 0,0 0 0 0 0,0 0 0 0 0,2-7 0 0 0,0-17 0 0 0,-2 17 0 0 0,-1 3 0 0 0,1 1 0 0 0,0-1 0 0 0,0 1 0 0 0,0-1 0 0 0,1 1 0 0 0,1 0 0 0 0,-1-1 0 0 0,1 1 0 0 0,0 0 0 0 0,1 0 0 0 0,0 0 0 0 0,0 0 0 0 0,4-6 0 0 0,74-115 0 0 0,-29 72 0 0 0,-40 44 0 0 0,-1 1 0 0 0,0-1 0 0 0,11-17 0 0 0,-21 26 0 0 0,1 0 0 0 0,0-1 0 0 0,0 1 0 0 0,1 0 0 0 0,-1 0 0 0 0,1 0 0 0 0,-1 1 0 0 0,1-1 0 0 0,0 1 0 0 0,0-1 0 0 0,0 1 0 0 0,0 0 0 0 0,1 0 0 0 0,-1 0 0 0 0,4-1 0 0 0,36-22 0 0 0,-30 15 0 0 0,-7 4 0 0 0,1 1 0 0 0,1 0 0 0 0,-1 0 0 0 0,1 1 0 0 0,8-4 0 0 0,19-8 0 0 0,-25 11 0 0 0,0 1 0 0 0,0 0 0 0 0,1 1 0 0 0,-1-1 0 0 0,1 2 0 0 0,14-2 0 0 0,5-1 0 0 0,-12 2 0 0 0,0 1 0 0 0,0 1 0 0 0,22 0 0 0 0,-35 2 0 0 0,-1-1 0 0 0,0 1 0 0 0,1-1 0 0 0,-1 1 0 0 0,0 0 0 0 0,1 1 0 0 0,-1-1 0 0 0,0 1 0 0 0,0 0 0 0 0,0 0 0 0 0,-1 0 0 0 0,1 0 0 0 0,0 1 0 0 0,-1-1 0 0 0,1 1 0 0 0,-1 0 0 0 0,0 0 0 0 0,4 6 0 0 0,10 17 0 0 0,10-8 0 0 0,-10 14 0 0 0,-6-19 0 0 0,-9-11 0 0 0,-1 1 0 0 0,1-1 0 0 0,0 0 0 0 0,-1 0 0 0 0,1 1 0 0 0,-1-1 0 0 0,0 1 0 0 0,0 0 0 0 0,0-1 0 0 0,0 1 0 0 0,0 0 0 0 0,0-1 0 0 0,-1 1 0 0 0,1 5 0 0 0,12 44 0 0 0,-10-45 0 0 0,-1 1 0 0 0,0 0 0 0 0,0 1 0 0 0,-1-1 0 0 0,1 13 0 0 0,-1 16 0 0 0,0-10 0 0 0,-2-1 0 0 0,-3 30 0 0 0,3-49 0 0 0,0 1 0 0 0,-1-1 0 0 0,0 0 0 0 0,0 0 0 0 0,-1 0 0 0 0,0 0 0 0 0,0 0 0 0 0,-1-1 0 0 0,0 1 0 0 0,0-1 0 0 0,0 0 0 0 0,-6 6 0 0 0,-11 21 0 0 0,18-25 0 0 0,-1-1 0 0 0,-1 0 0 0 0,1 0 0 0 0,-10 10 0 0 0,-14 0 0 0 0,-35 39 0 0 0,51-48 0 0 0,0 0 0 0 0,-1-1 0 0 0,0-1 0 0 0,-19 7 0 0 0,-2 4 0 0 0,30-14 0 0 0,0 0 0 0 0,-1-1 0 0 0,1 0 0 0 0,0 0 0 0 0,-1 0 0 0 0,0 0 0 0 0,-5 0 0 0 0,-21 4 0 0 0,0-2 0 0 0,0-2 0 0 0,0 0 0 0 0,-1-3 0 0 0,1 0 0 0 0,-56-11 0 0 0,73 7 0 0 0,1 0 0 0 0,-1-1 0 0 0,1-1 0 0 0,1 0 0 0 0,-1-1 0 0 0,-14-12 0 0 0,25 18 0 0 0,0 0 0 0 0,0 0 0 0 0,0 1 0 0 0,-1-1 0 0 0,1 1 0 0 0,0-1 0 0 0,-1 1 0 0 0,1 0 0 0 0,-1 0 0 0 0,0 0 0 0 0,1 0 0 0 0,-1 1 0 0 0,-5-2 0 0 0,-10-3 0 0 0,13 1 0 0 0,0 0 0 0 0,0 0 0 0 0,0 0 0 0 0,1-1 0 0 0,0 1 0 0 0,-7-10 0 0 0,-14-14 0 0 0,-5 10 0 0 0,11-7 0 0 0,-8 8 0 0 0,6-12 0 0 0,-7 10 0 0 0,10-4 0 0 0,-9 5 0 0 0,10-10 0 0 0,-1 12 0 0 0,15 14 0 0 0,0 0 0 0 0,1-1 0 0 0,-1 1 0 0 0,1-1 0 0 0,-1 0 0 0 0,1 1 0 0 0,0-1 0 0 0,0 0 0 0 0,-2-6 0 0 0,-20-24 0 0 0,22 31 0 0 0,0 0 0 0 0,0-1 0 0 0,0 1 0 0 0,0-1 0 0 0,0 1 0 0 0,1-1 0 0 0,-1 0 0 0 0,1 0 0 0 0,0 1 0 0 0,-1-1 0 0 0,1-3 0 0 0,1 6 0 0 0,-3-7 0 0 0,1-1 0 0 0,1 1 0 0 0,-1 0 0 0 0,1 0 0 0 0,1-1 0 0 0,-1 1 0 0 0,1 0 0 0 0,0-1 0 0 0,1 1 0 0 0,0-1 0 0 0,0 1 0 0 0,1 0 0 0 0,-1 0 0 0 0,2 0 0 0 0,-1 0 0 0 0,4-7 0 0 0,8 8 0 0 0,-6 3 0 0 0,0 0 0 0 0,0 0 0 0 0,-1-1 0 0 0,1 0 0 0 0,6-5 0 0 0,-6 4 0 0 0,0 0 0 0 0,0 0 0 0 0,1 1 0 0 0,-1 0 0 0 0,1 0 0 0 0,0 1 0 0 0,0 1 0 0 0,0-1 0 0 0,0 1 0 0 0,14-1 0 0 0,-18 3 0 0 0,30 0 0 0 0,1 1 0 0 0,-1 1 0 0 0,46 10 0 0 0,-39-1 0 0 0,0 2 0 0 0,-1 1 0 0 0,-1 2 0 0 0,58 33 0 0 0,-70-33 0 0 0,33 24 0 0 0,-34-2 0 0 0,-23-32 0 0 0,0 0 0 0 0,0 0 0 0 0,-1 1 0 0 0,0-1 0 0 0,0 1 0 0 0,0 0 0 0 0,-1 0 0 0 0,0 0 0 0 0,0 0 0 0 0,-1 0 0 0 0,0 1 0 0 0,0-1 0 0 0,-1 0 0 0 0,0 1 0 0 0,-1 12 0 0 0,1-9 0 0 0,0-8 0 0 0,-1 0 0 0 0,1 0 0 0 0,0 0 0 0 0,-1 0 0 0 0,0 0 0 0 0,1 0 0 0 0,-1 0 0 0 0,-1 0 0 0 0,1 0 0 0 0,0-1 0 0 0,-1 1 0 0 0,1 0 0 0 0,-1-1 0 0 0,0 1 0 0 0,1-1 0 0 0,-1 0 0 0 0,-1 0 0 0 0,1 0 0 0 0,0 0 0 0 0,0 0 0 0 0,-1 0 0 0 0,1 0 0 0 0,-5 1 0 0 0,-18 19 0 0 0,17-12 0 0 0,7-8 0 0 0,-1 0 0 0 0,1 0 0 0 0,-1-1 0 0 0,1 1 0 0 0,-1 0 0 0 0,0-1 0 0 0,0 1 0 0 0,1-1 0 0 0,-1 1 0 0 0,0-1 0 0 0,0 0 0 0 0,-1 0 0 0 0,1 0 0 0 0,0 0 0 0 0,0 0 0 0 0,0-1 0 0 0,-1 1 0 0 0,-2 0 0 0 0,-87 30 0 0 0,73-23 0 0 0,-1-1 0 0 0,0-1 0 0 0,0 0 0 0 0,0-2 0 0 0,-28 3 0 0 0,-155 3 0 0 0,190-12 0 0 0,0-1 0 0 0,0 0 0 0 0,1 0 0 0 0,-1-1 0 0 0,1-1 0 0 0,-23-12 0 0 0,31 15 0 0 0,-1-1 0 0 0,1 0 0 0 0,0 1 0 0 0,0-2 0 0 0,1 1 0 0 0,-1 0 0 0 0,1-1 0 0 0,-1 1 0 0 0,1-1 0 0 0,0 0 0 0 0,1 0 0 0 0,-1 0 0 0 0,1-1 0 0 0,-1 1 0 0 0,1-1 0 0 0,-1-5 0 0 0,1 3 0 0 0,1 0 0 0 0,0 0 0 0 0,0 0 0 0 0,1-1 0 0 0,0 1 0 0 0,0 0 0 0 0,1 0 0 0 0,0 0 0 0 0,0 0 0 0 0,0 0 0 0 0,4-10 0 0 0,0 8 0 0 0,1 0 0 0 0,-1 0 0 0 0,2 0 0 0 0,-1 0 0 0 0,1 1 0 0 0,0 0 0 0 0,1 1 0 0 0,0-1 0 0 0,0 1 0 0 0,11-7 0 0 0,8-8 0 0 0,123-85 0 0 0,-115 80 0 0 0,1 2 0 0 0,2 2 0 0 0,76-36 0 0 0,-69 37 0 0 0,-3 4 0 0 0,69-19 0 0 0,-52 19 0 0 0,41-9 0 0 0,2 5 0 0 0,202-17 0 0 0,-180 26 0 0 0,49 2 0 0 0,194 11 0 0 0,-310 1 0 0 0,102 8 0 0 0,183 33 0 0 0,153 54 0 0 0,-379-67 0 0 0,50 10 0 0 0,-143-35 0 0 0,0-1 0 0 0,0-2 0 0 0,0 0 0 0 0,0-1 0 0 0,28-4 0 0 0,-42 1 0 0 0,-1 1 0 0 0,1-1 0 0 0,0 0 0 0 0,-1-1 0 0 0,0 0 0 0 0,14-9 0 0 0,8-2 0 0 0,-8 5 0 0 0,0-1 0 0 0,-1 0 0 0 0,0-1 0 0 0,0-2 0 0 0,-2 0 0 0 0,0-1 0 0 0,0-1 0 0 0,19-22 0 0 0,147-141 0 0 0,-115 128 0 0 0,-40 32 0 0 0,11-10 0 0 0,-1 0 0 0 0,1 1 0 0 0,71-34 0 0 0,-80 46 0 0 0,-15 7 0 0 0,1 0 0 0 0,-1 2 0 0 0,30-9 0 0 0,-15 10 0 0 0,1 2 0 0 0,-1 1 0 0 0,1 2 0 0 0,64 5 0 0 0,-80-1 0 0 0,0 2 0 0 0,0 0 0 0 0,0 1 0 0 0,-1 1 0 0 0,21 10 0 0 0,26 13 0 0 0,-59-28 0 0 0,0 0 0 0 0,0 0 0 0 0,-1 0 0 0 0,1 1 0 0 0,-1 0 0 0 0,1 0 0 0 0,-1 0 0 0 0,3 4 0 0 0,26 19 0 0 0,-29-24 0 0 0,0-1 0 0 0,0 1 0 0 0,0 0 0 0 0,0 0 0 0 0,0 0 0 0 0,0 1 0 0 0,-1-1 0 0 0,0 1 0 0 0,1-1 0 0 0,-1 1 0 0 0,3 5 0 0 0,15 16 0 0 0,1-4 0 0 0,-14-14 0 0 0,-1 0 0 0 0,0 0 0 0 0,0 0 0 0 0,0 1 0 0 0,-1 0 0 0 0,0 0 0 0 0,0 1 0 0 0,7 14 0 0 0,-11-19 0 0 0,0-1 0 0 0,1 1 0 0 0,-1 0 0 0 0,1-1 0 0 0,0 1 0 0 0,0-1 0 0 0,0 0 0 0 0,0 1 0 0 0,0-1 0 0 0,0 0 0 0 0,1 0 0 0 0,4 3 0 0 0,-1-1 0 0 0,-4-2 0 0 0,-1-1 0 0 0,0 1 0 0 0,0-1 0 0 0,0 1 0 0 0,0-1 0 0 0,0 1 0 0 0,-1 0 0 0 0,1 0 0 0 0,0-1 0 0 0,-1 1 0 0 0,0 0 0 0 0,1 0 0 0 0,-1 0 0 0 0,0 0 0 0 0,0-1 0 0 0,0 1 0 0 0,0 0 0 0 0,0 2 0 0 0,1 7 0 0 0,-1-9 0 0 0,1 0 0 0 0,0 0 0 0 0,0 0 0 0 0,0 0 0 0 0,0 0 0 0 0,0 0 0 0 0,0 0 0 0 0,1 0 0 0 0,-1 0 0 0 0,1-1 0 0 0,-1 1 0 0 0,4 2 0 0 0,-3-3 0 0 0,-1 1 0 0 0,1-1 0 0 0,-1 1 0 0 0,1-1 0 0 0,-1 1 0 0 0,0 0 0 0 0,0 0 0 0 0,1 0 0 0 0,-1-1 0 0 0,0 1 0 0 0,-1 0 0 0 0,1 0 0 0 0,0 0 0 0 0,0 4 0 0 0,10 32 0 0 0,-7-24 0 0 0,0 0 0 0 0,-1 0 0 0 0,0 1 0 0 0,-1-1 0 0 0,0 22 0 0 0,38-96 0 0 0,-38 56 0 0 0,0 1 0 0 0,1 0 0 0 0,-1-1 0 0 0,1 1 0 0 0,0 0 0 0 0,0 1 0 0 0,0-1 0 0 0,0 1 0 0 0,1-1 0 0 0,-1 1 0 0 0,1 0 0 0 0,-1 0 0 0 0,1 0 0 0 0,5-1 0 0 0,-3 0 0 0 0,38-20 0 0 0,-25 18 0 0 0,-11 3 0 0 0,-1 0 0 0 0,1 0 0 0 0,-1 1 0 0 0,1 0 0 0 0,0 0 0 0 0,-1 1 0 0 0,1 0 0 0 0,0 0 0 0 0,-1 1 0 0 0,1 0 0 0 0,0 0 0 0 0,-1 1 0 0 0,12 3 0 0 0,-14-3 0 0 0,39 16 0 0 0,-41-17 0 0 0,-1 0 0 0 0,0 1 0 0 0,0-1 0 0 0,0 0 0 0 0,0 1 0 0 0,0 0 0 0 0,0-1 0 0 0,0 1 0 0 0,0 0 0 0 0,-1 0 0 0 0,1 0 0 0 0,-1 0 0 0 0,1 0 0 0 0,-1 0 0 0 0,0 0 0 0 0,0 1 0 0 0,1 1 0 0 0,15 32 0 0 0,-15-32 0 0 0,1-1 0 0 0,-1 1 0 0 0,0 0 0 0 0,0 1 0 0 0,0-1 0 0 0,-1 0 0 0 0,2 6 0 0 0,-2-2 0 0 0,0-1 0 0 0,1 1 0 0 0,0 0 0 0 0,0-1 0 0 0,7 13 0 0 0,4 17 0 0 0,-10-21 0 0 0,-2 0 0 0 0,0-1 0 0 0,-1 1 0 0 0,-2 21 0 0 0,1 2 0 0 0,-1-34 0 0 0,1 0 0 0 0,-1 0 0 0 0,-1 0 0 0 0,1-1 0 0 0,0 1 0 0 0,-1 0 0 0 0,0-1 0 0 0,0 0 0 0 0,-1 1 0 0 0,1-1 0 0 0,-7 5 0 0 0,-4 0 0 0 0,6-6 0 0 0,1-2 0 0 0,-2 0 0 0 0,7-2 0 0 0,0 0 0 0 0,0 0 0 0 0,1 0 0 0 0,-1 0 0 0 0,1 0 0 0 0,-1-1 0 0 0,1 1 0 0 0,-1 0 0 0 0,1-1 0 0 0,0 1 0 0 0,-1-1 0 0 0,1 0 0 0 0,0 1 0 0 0,0-1 0 0 0,0 0 0 0 0,1 0 0 0 0,-2-3 0 0 0,1 4 0 0 0,-5-27 0 0 0,3 4 0 0 0,1 6 0 0 0,0 0 0 0 0,1 0 0 0 0,3-32 0 0 0,0 2 0 0 0,-1 31 0 0 0,0 0 0 0 0,2 0 0 0 0,0 0 0 0 0,1 0 0 0 0,0 1 0 0 0,2 0 0 0 0,8-19 0 0 0,-13 33 0 0 0,-1-1 0 0 0,2 1 0 0 0,-1 0 0 0 0,0 0 0 0 0,0 0 0 0 0,1 0 0 0 0,-1 0 0 0 0,1 0 0 0 0,0 0 0 0 0,-1 1 0 0 0,1-1 0 0 0,0 1 0 0 0,4-3 0 0 0,15-17 0 0 0,-15 13 0 0 0,-1 1 0 0 0,1 0 0 0 0,1 0 0 0 0,-1 0 0 0 0,1 1 0 0 0,1 0 0 0 0,-1 0 0 0 0,10-5 0 0 0,11-1 0 0 0,-19 13 0 0 0,-3 1 0 0 0,-4-2 0 0 0,-1 0 0 0 0,1 0 0 0 0,-1 0 0 0 0,1 1 0 0 0,-1-1 0 0 0,1 0 0 0 0,-1 1 0 0 0,0-1 0 0 0,1 1 0 0 0,-1 0 0 0 0,1-1 0 0 0,-1 1 0 0 0,0 0 0 0 0,0 0 0 0 0,1 0 0 0 0,-1 0 0 0 0,0 0 0 0 0,0 0 0 0 0,0 0 0 0 0,0 0 0 0 0,0 0 0 0 0,0 1 0 0 0,0-1 0 0 0,-1 0 0 0 0,1 1 0 0 0,1 1 0 0 0,4 26 0 0 0,2 153 0 0 0,-4-127 0 0 0,1 68 0 0 0,4 12 0 0 0,-9-48 0 0 0,-5-67-1643 0 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16.17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877 1543 8272 0 0,'0'-3'220'0'0,"0"-1"0"0"0,-1 1 0 0 0,0-1 0 0 0,1 1 1 0 0,-1-1-1 0 0,0 1 0 0 0,-1 0 0 0 0,1 0 0 0 0,-1 0 0 0 0,-2-4 1 0 0,2 3-174 0 0,0 1 0 0 0,1-1 0 0 0,-1 0 0 0 0,1 1 0 0 0,-1-1 0 0 0,1 0 0 0 0,0 0 0 0 0,1 0 0 0 0,-1 0 1 0 0,0-6-1 0 0,1 6-27 0 0,0-1 1 0 0,1 0 0 0 0,-1 1-1 0 0,1-1 1 0 0,0 0 0 0 0,0 1-1 0 0,0-1 1 0 0,0 1 0 0 0,1 0-1 0 0,0-1 1 0 0,0 1 0 0 0,0 0-1 0 0,1 0 1 0 0,-1 0 0 0 0,1 1-1 0 0,0-1 1 0 0,4-4 0 0 0,4-1 98 0 0,0 1 1 0 0,0 0-1 0 0,0 1 1 0 0,22-10 0 0 0,12-7 320 0 0,-29 16-252 0 0,0 1 0 0 0,1 1 0 0 0,-1 0 0 0 0,1 1 0 0 0,0 1 0 0 0,1 0 0 0 0,24-1 0 0 0,-15 3 57 0 0,0 1-1 0 0,0 1 1 0 0,0 1-1 0 0,39 8 1 0 0,-55-6-175 0 0,0 0 0 0 0,0 2 0 0 0,0-1 0 0 0,-1 1 0 0 0,1 1 0 0 0,11 8 0 0 0,5 2 63 0 0,-11-6-73 0 0,1 1 0 0 0,-2 1 1 0 0,1 1-1 0 0,15 16 0 0 0,-23-21-29 0 0,-1 0 0 0 0,0 0-1 0 0,-1 0 1 0 0,0 1 0 0 0,0 0 0 0 0,-1 0 0 0 0,0 0-1 0 0,0 1 1 0 0,5 18 0 0 0,-3 3 131 0 0,-2 0 0 0 0,-1 1 0 0 0,-1-1 0 0 0,-2 1 0 0 0,-5 59 0 0 0,1-79-132 0 0,0-1 0 0 0,-1 1 1 0 0,-1-1-1 0 0,0 0 0 0 0,-1 0 1 0 0,0 0-1 0 0,-1-1 0 0 0,0 1 0 0 0,0-2 1 0 0,-1 1-1 0 0,0-1 0 0 0,-11 9 1 0 0,-12 16 51 0 0,19-20-50 0 0,0-1-1 0 0,-28 20 1 0 0,0 1 30 0 0,26-24-41 0 0,0 0 0 0 0,0-1-1 0 0,-1-1 1 0 0,-26 11 0 0 0,17-8 15 0 0,-19 8 40 0 0,-2-2 0 0 0,0-3 0 0 0,0-1-1 0 0,-1-2 1 0 0,-1-2 0 0 0,0-2 0 0 0,-77 1 0 0 0,124-8-76 0 0,-10 1 27 0 0,0-1 0 0 0,0 0 0 0 0,1-1 0 0 0,-1 0 0 0 0,0 0-1 0 0,1-1 1 0 0,-1 0 0 0 0,1-1 0 0 0,0 0 0 0 0,-12-6 0 0 0,8 0 2 0 0,1-2 1 0 0,1 1-1 0 0,0-1 1 0 0,0-1-1 0 0,1 0 1 0 0,1 0-1 0 0,0-1 1 0 0,0 0-1 0 0,2-1 1 0 0,0 0-1 0 0,0 0 1 0 0,1-1 0 0 0,1 1-1 0 0,0-1 1 0 0,1 0-1 0 0,1-1 1 0 0,0 1-1 0 0,1-1 1 0 0,1 1-1 0 0,0-21 1 0 0,1 17-17 0 0,-1 13-11 0 0,0-1 1 0 0,1 1-1 0 0,0-1 1 0 0,1 1 0 0 0,-1 0-1 0 0,1-1 1 0 0,1 1-1 0 0,3-12 1 0 0,7-5 20 0 0,1 1 1 0 0,1 1 0 0 0,25-30-1 0 0,-17 30 5 0 0,0 2 0 0 0,2 0-1 0 0,1 2 1 0 0,0 0 0 0 0,41-18-1 0 0,-63 33-19 0 0,10-6 22 0 0,1 1 0 0 0,-1 0 0 0 0,2 1 0 0 0,-1 1 1 0 0,1 0-1 0 0,-1 1 0 0 0,20-3 0 0 0,3 1 59 0 0,1 1-1 0 0,-1 3 1 0 0,1 0-1 0 0,0 3 1 0 0,0 1-1 0 0,40 7 1 0 0,-63-4-27 0 0,0 0 0 0 0,0 2 0 0 0,0 0 1 0 0,-1 0-1 0 0,0 1 0 0 0,-1 1 0 0 0,0 0 0 0 0,0 1 0 0 0,-1 0 0 0 0,0 1 0 0 0,-1 1 0 0 0,0-1 1 0 0,-1 2-1 0 0,0 0 0 0 0,-1 0 0 0 0,0 0 0 0 0,-2 1 0 0 0,1 1 0 0 0,-2-1 0 0 0,1 1 1 0 0,4 20-1 0 0,-5-8 94 0 0,0-1 0 0 0,-2 1 0 0 0,-1 0 0 0 0,-1 1 1 0 0,-2-1-1 0 0,-5 52 0 0 0,5-75-137 0 0,-1 0 0 0 0,-1 0 0 0 0,1 0 0 0 0,-1 0 0 0 0,1-1 0 0 0,-1 1 0 0 0,0 0 0 0 0,0-1 0 0 0,-1 0 0 0 0,1 1 0 0 0,-1-1 0 0 0,-3 4 0 0 0,-5 6 43 0 0,4-4-19 0 0,0-1 0 0 0,-1 1 0 0 0,0-1 0 0 0,0-1-1 0 0,-15 11 1 0 0,-24 22 110 0 0,33-26-108 0 0,-1 0 1 0 0,-1-1 0 0 0,0-1 0 0 0,-1 0 0 0 0,0-1 0 0 0,-1-1-1 0 0,0-1 1 0 0,-1 0 0 0 0,1-1 0 0 0,-38 9 0 0 0,-14-3 46 0 0,29-5-71 0 0,1-2 1 0 0,-73 4 0 0 0,99-11-16 0 0,0-1 1 0 0,0 0-1 0 0,0-1 1 0 0,0-1-1 0 0,1 0 0 0 0,-1 0 1 0 0,1-1-1 0 0,0-1 1 0 0,0 0-1 0 0,1-1 1 0 0,-1-1-1 0 0,-14-10 1 0 0,10 5-19 0 0,2-2 1 0 0,0 1-1 0 0,0-2 1 0 0,2 0-1 0 0,-1 0 1 0 0,2-2-1 0 0,0 1 1 0 0,1-2-1 0 0,1 1 1 0 0,-10-24-1 0 0,14 26 2 0 0,0 0 0 0 0,0-1 0 0 0,2 1 0 0 0,0-1 0 0 0,1 0 0 0 0,0 0 0 0 0,1-1 0 0 0,1 1 0 0 0,1 0 0 0 0,0-1 0 0 0,1 1 0 0 0,1-1 0 0 0,5-24 0 0 0,-5 36 8 0 0,0 1 0 0 0,0-1-1 0 0,0 1 1 0 0,0 0-1 0 0,1-1 1 0 0,-1 1 0 0 0,1 0-1 0 0,0 1 1 0 0,7-8 0 0 0,3-4 3 0 0,-3 3-1 0 0,0 0 1 0 0,0 1-1 0 0,1 0 1 0 0,25-19-1 0 0,-14 15 4 0 0,2 1 1 0 0,0 1-1 0 0,0 1 0 0 0,1 1 0 0 0,0 2 0 0 0,1 0 0 0 0,34-6 1 0 0,-48 12 2 0 0,17-5-1 0 0,-1 2 1 0 0,1 0-1 0 0,51-1 1 0 0,-46 6-59 0 0,0 1 110 0 0,61 6 0 0 0,-86-5-47 0 0,0 1 0 0 0,0 0 0 0 0,0 0 0 0 0,-1 1-1 0 0,1 0 1 0 0,-1 1 0 0 0,0 0 0 0 0,1 0 0 0 0,-2 1 0 0 0,1 0 0 0 0,11 9 0 0 0,5 7-32 0 0,-20-18 48 0 0,1 0-1 0 0,-1 0 1 0 0,-1 0 0 0 0,1 1 0 0 0,0-1 0 0 0,-1 1-1 0 0,0 0 1 0 0,0 0 0 0 0,0 1 0 0 0,0-1-1 0 0,-1 0 1 0 0,0 1 0 0 0,1 0 0 0 0,-2-1 0 0 0,1 1-1 0 0,2 9 1 0 0,-2-5 4 0 0,1 0 1 0 0,-2-1-1 0 0,1 1 0 0 0,-1 0 0 0 0,0 0 1 0 0,-1 0-1 0 0,0 0 0 0 0,0 0 0 0 0,-1 0 1 0 0,0 0-1 0 0,-1 0 0 0 0,0 0 0 0 0,0-1 1 0 0,-1 1-1 0 0,-4 8 0 0 0,6-15-26 0 0,1-1 0 0 0,-1 0-1 0 0,0 1 1 0 0,0-1 0 0 0,0 0-1 0 0,0 0 1 0 0,0 0 0 0 0,0 0 0 0 0,0 0-1 0 0,-1 0 1 0 0,1 0 0 0 0,0 0-1 0 0,0 0 1 0 0,-1 0 0 0 0,1-1-1 0 0,-2 1 1 0 0,-10 8 33 0 0,12-7-32 0 0,-1 0 1 0 0,0 0-1 0 0,0 0 1 0 0,0 0-1 0 0,0-1 1 0 0,0 1 0 0 0,0 0-1 0 0,0-1 1 0 0,-1 1-1 0 0,1-1 1 0 0,0 0-1 0 0,-1 0 1 0 0,1 0 0 0 0,-1 0-1 0 0,-2 0 1 0 0,-31 12 77 0 0,13-3-53 0 0,0-1 0 0 0,-1-1 0 0 0,-1-2 0 0 0,1 0 0 0 0,-1-1 0 0 0,0-2 0 0 0,0 0 0 0 0,0-2 0 0 0,0 0 0 0 0,-26-4 0 0 0,40 0-26 0 0,1 0 0 0 0,0-1 0 0 0,0 0 0 0 0,0-1 0 0 0,0 0 0 0 0,1-1 0 0 0,-1 1-1 0 0,2-2 1 0 0,-12-9 0 0 0,-16-10-2 0 0,26 19 7 0 0,1-1-1 0 0,0 0 0 0 0,1-1 1 0 0,-1 0-1 0 0,2-1 0 0 0,-1 0 1 0 0,-10-18-1 0 0,5 5-16 0 0,1 1 0 0 0,-13-39 0 0 0,14 27 13 0 0,1 0 1 0 0,2-1 0 0 0,1 0-1 0 0,2 0 1 0 0,2 0 0 0 0,1-1-1 0 0,2 1 1 0 0,1-1 0 0 0,2 1-1 0 0,9-50 1 0 0,-10 78-9 0 0,0 0 0 0 0,0 1-1 0 0,1-1 1 0 0,0 0 0 0 0,0 1 0 0 0,0-1 0 0 0,8-10 0 0 0,4-7-8 0 0,-1-5 11 0 0,-10 21-4 0 0,0 0-1 0 0,0 0 1 0 0,1 0 0 0 0,0 1 0 0 0,7-9 0 0 0,22-21 13 0 0,41-35 0 0 0,-59 59-9 0 0,0 1 1 0 0,0 1-1 0 0,1 0 1 0 0,1 1-1 0 0,27-11 1 0 0,-3 5 1 0 0,0 2 1 0 0,1 1-1 0 0,0 3 0 0 0,0 1 1 0 0,1 2-1 0 0,0 3 0 0 0,88 1 1 0 0,-116 5-1 0 0,1 1 1 0 0,-1 0-1 0 0,-1 1 1 0 0,1 1-1 0 0,0 1 1 0 0,-1 0-1 0 0,0 1 1 0 0,-1 0-1 0 0,16 11 1 0 0,-10-5 4 0 0,0 2 0 0 0,-1 0 0 0 0,-1 1 0 0 0,0 0 0 0 0,24 31 1 0 0,-34-36 2 0 0,-2 0 1 0 0,1 0 0 0 0,-1 1-1 0 0,7 19 1 0 0,6 14 31 0 0,-14-33-33 0 0,0 0 0 0 0,-1 1 0 0 0,0 0 1 0 0,-1-1-1 0 0,-1 1 0 0 0,0 0 0 0 0,-1 0 0 0 0,0 22 1 0 0,-3 11 23 0 0,-9 51 1 0 0,8-81-21 0 0,-1-1 0 0 0,0 0 0 0 0,-1 0 0 0 0,-11 21 0 0 0,-3 10 36 0 0,11-27-15 0 0,-1 1-1 0 0,-1-2 1 0 0,-1 1-1 0 0,0-1 1 0 0,-2-1-1 0 0,0 0 1 0 0,-25 25-1 0 0,-119 97 130 0 0,123-112-120 0 0,5-3-15 0 0,-2-1 0 0 0,-1-2 0 0 0,-1-1 0 0 0,0-1 0 0 0,-2-2 1 0 0,0-2-1 0 0,-1-1 0 0 0,0-1 0 0 0,-66 13 0 0 0,50-17 3 0 0,0-3 0 0 0,0-1 1 0 0,-1-3-1 0 0,-58-6 0 0 0,93 1-36 0 0,0-1 0 0 0,1-1 0 0 0,-1-1-1 0 0,1-1 1 0 0,0 0 0 0 0,-18-10 0 0 0,14 4 5 0 0,0 0 0 0 0,0-1 1 0 0,2-1-1 0 0,0 0 0 0 0,0-2 0 0 0,-19-23 0 0 0,5 2 3 0 0,3-1 0 0 0,-29-47 0 0 0,47 63-22 0 0,1 0 0 0 0,1 0 0 0 0,1-1 0 0 0,1-1 0 0 0,1 1-1 0 0,2-1 1 0 0,0 0 0 0 0,2-1 0 0 0,0 1 0 0 0,2-34 0 0 0,2 49 29 0 0,0-1 1 0 0,0 1-1 0 0,1 0 0 0 0,1 0 0 0 0,0 0 1 0 0,0 0-1 0 0,1 0 0 0 0,7-12 0 0 0,2-7 9 0 0,-4 11-22 0 0,0 0-1 0 0,2 1 0 0 0,0 0 0 0 0,1 1 0 0 0,0 0 0 0 0,2 1 1 0 0,0 0-1 0 0,30-24 0 0 0,-5 9 30 0 0,1 1 0 0 0,66-34 0 0 0,-40 37 30 0 0,-16 9-20 0 0,-20 5-32 0 0,1 2 0 0 0,0 1 0 0 0,59-9 0 0 0,-80 17-8 0 0,183-16-29 0 0,-176 16 33 0 0,1 2 0 0 0,-1 0 0 0 0,0 1 0 0 0,0 0 0 0 0,0 2-1 0 0,0 0 1 0 0,0 1 0 0 0,28 12 0 0 0,-30-9 6 0 0,77 43-24 0 0,-83-46 18 0 0,-1 0 1 0 0,0 1-1 0 0,-1 0 0 0 0,1 1 0 0 0,-1 0 1 0 0,0 0-1 0 0,9 13 0 0 0,21 30 40 0 0,-31-43-37 0 0,-1-1 0 0 0,1 1 0 0 0,-1 1 0 0 0,0-1 0 0 0,-1 0 0 0 0,0 1 0 0 0,0 0 0 0 0,-1 0 0 0 0,0 0 0 0 0,0 1 0 0 0,2 11 0 0 0,5 40 46 0 0,-5-37-60 0 0,-1 1 0 0 0,2 39-1 0 0,-6-48 23 0 0,0 1-1 0 0,-1-1 0 0 0,-1 1 1 0 0,-1-1-1 0 0,0 0 1 0 0,-1 0-1 0 0,0 0 0 0 0,-1 0 1 0 0,-1-1-1 0 0,0 0 1 0 0,-1 0-1 0 0,-1 0 0 0 0,0-1 1 0 0,-1 0-1 0 0,0-1 1 0 0,-1 0-1 0 0,-14 14 0 0 0,-19 16 45 0 0,-2-2 0 0 0,-66 45-1 0 0,70-58-31 0 0,-1-1-1 0 0,-1-2 1 0 0,-1-2-1 0 0,-68 25 0 0 0,31-20-6 0 0,42-13-6 0 0,-1-2-1 0 0,-55 11 0 0 0,6-10-35 0 0,-1-3-1 0 0,-122-4 0 0 0,198-7 33 0 0,-1-1-1 0 0,1-1 1 0 0,0 0-1 0 0,0-1 1 0 0,0-1-1 0 0,1 0 1 0 0,-14-7-1 0 0,10 4 3 0 0,4 1-8 0 0,0 0-1 0 0,0-1 1 0 0,0-1-1 0 0,1 0 0 0 0,1 0 1 0 0,-1-2-1 0 0,2 1 0 0 0,-18-22 1 0 0,9 10-2 0 0,5 4 8 0 0,1 0 0 0 0,1-1 0 0 0,1 0 0 0 0,1-1 0 0 0,0 0 0 0 0,2-1 0 0 0,0 0 0 0 0,-5-23 0 0 0,10 27-29 0 0,1 1-1 0 0,0-1 1 0 0,1 0 0 0 0,1 0-1 0 0,1 0 1 0 0,5-31 0 0 0,-4 39 20 0 0,1-1-1 0 0,1 1 1 0 0,0 0 0 0 0,0 1 0 0 0,0-1 0 0 0,1 1-1 0 0,1 0 1 0 0,-1 0 0 0 0,1 0 0 0 0,1 1 0 0 0,-1 0 0 0 0,1 0-1 0 0,15-11 1 0 0,-8 10 39 0 0,-1-2 0 0 0,0 1 0 0 0,15-16 0 0 0,23-15 63 0 0,-22 22-96 0 0,1 1-1 0 0,1 2 1 0 0,0 1-1 0 0,1 1 1 0 0,63-15-1 0 0,-44 16 47 0 0,1 2 0 0 0,0 3-1 0 0,74-1 1 0 0,-108 8-50 0 0,1 2 1 0 0,0 0-1 0 0,-1 1 0 0 0,0 0 0 0 0,0 2 1 0 0,0 0-1 0 0,0 1 0 0 0,-1 1 1 0 0,32 17-1 0 0,-46-23 0 0 0,-1 1 0 0 0,1 0 1 0 0,0 0-1 0 0,0 0 0 0 0,-1 0 1 0 0,0 0-1 0 0,1 0 0 0 0,-1 1 1 0 0,3 3-1 0 0,9 10 7 0 0,18 2-9 0 0,-24-12-16 0 0,-1 2 1 0 0,1-1-1 0 0,-1 1 1 0 0,8 11-1 0 0,1 1-29 0 0,8-3 0 0 0,-7 11 47 0 0,-3-15 4 0 0,-13-13-2 0 0,0 1-1 0 0,1 0 1 0 0,-1 0 0 0 0,0 0 0 0 0,0 0-1 0 0,0 0 1 0 0,0 0 0 0 0,0 0 0 0 0,0 1-1 0 0,0-1 1 0 0,-1 0 0 0 0,1 0 0 0 0,0 1-1 0 0,-1-1 1 0 0,1 0 0 0 0,-1 1 0 0 0,1-1-1 0 0,-1 1 1 0 0,1-1 0 0 0,-1 1 0 0 0,0-1-1 0 0,0 1 1 0 0,0 1 0 0 0,1 7 9 0 0,0 1 1 0 0,0-1-1 0 0,1 1 1 0 0,4 10 0 0 0,-4-15 5 0 0,0 0 1 0 0,0 0 0 0 0,-1 0 0 0 0,0 0 0 0 0,0 1 0 0 0,0-1 0 0 0,-1 0 0 0 0,0 0-1 0 0,0 1 1 0 0,-1-1 0 0 0,0 0 0 0 0,0 0 0 0 0,-2 7 0 0 0,1-6-2 0 0,-1 1-1 0 0,0-1 1 0 0,0 1 0 0 0,-1-1-1 0 0,0-1 1 0 0,0 1 0 0 0,0 0 0 0 0,-1-1-1 0 0,0 0 1 0 0,-1 0 0 0 0,1 0 0 0 0,-1-1-1 0 0,0 0 1 0 0,-7 5 0 0 0,1-3-6 0 0,0 0 0 0 0,0-1 0 0 0,-1 0 1 0 0,1-1-1 0 0,-1 0 0 0 0,0-1 0 0 0,-1-1 1 0 0,1 0-1 0 0,-1-1 0 0 0,1 0 0 0 0,-1-1 0 0 0,0-1 1 0 0,0 0-1 0 0,1-1 0 0 0,-1 0 0 0 0,0-1 1 0 0,-13-4-1 0 0,19 2-4 0 0,0 0-1 0 0,0 0 1 0 0,0-1 0 0 0,0 0 0 0 0,1 0 0 0 0,0-1 0 0 0,0 1 0 0 0,0-2-1 0 0,-11-12 1 0 0,-2-3 5 0 0,-9 2-42 0 0,11 1-19 0 0,1-1 0 0 0,1 0 0 0 0,-14-26 0 0 0,-48-68 9 0 0,74 107 54 0 0,0 0 0 0 0,1-1-1 0 0,0 1 1 0 0,0-1 0 0 0,1 0-1 0 0,-1 0 1 0 0,2 0 0 0 0,-1-8-1 0 0,-5-20 65 0 0,0 6-58 0 0,1 1-1 0 0,-1-35 1 0 0,6 55-23 0 0,0-1-1 0 0,1 1 1 0 0,1 0 0 0 0,-1 0-1 0 0,2-1 1 0 0,-1 1 0 0 0,1 0-1 0 0,1 0 1 0 0,-1 0 0 0 0,2 1-1 0 0,6-15 1 0 0,50-68 33 0 0,-51 77-22 0 0,1 1 1 0 0,1 0-1 0 0,0 1 1 0 0,1 0-1 0 0,18-15 0 0 0,76-52 44 0 0,-76 58-47 0 0,109-65 20 0 0,-127 80-24 0 0,1-1-3 0 0,0 2 0 0 0,0 0 1 0 0,26-7-1 0 0,11-2 0 0 0,-25 5 3 0 0,0 0-5 0 0,1 1 0 0 0,48-9-1 0 0,-51 14 7 0 0,55-9-37 0 0,1 4-1 0 0,0 3 1 0 0,122 7 0 0 0,-182 1 32 0 0,0 1-1 0 0,0 1 0 0 0,0 1 1 0 0,0 0-1 0 0,-1 1 0 0 0,0 1 1 0 0,0 1-1 0 0,-1 1 0 0 0,0 0 1 0 0,-1 1-1 0 0,25 21 0 0 0,-38-29 6 0 0,0 0-1 0 0,1 1 1 0 0,-1-1-1 0 0,-1 1 1 0 0,1 0-1 0 0,-1 0 1 0 0,1 0-1 0 0,2 8 1 0 0,11 16-8 0 0,-3-9 10 0 0,-5-8 2 0 0,0 0 0 0 0,-1 0 0 0 0,0 1 0 0 0,-1-1 0 0 0,-1 1 0 0 0,1 1 0 0 0,-2-1 0 0 0,0 1 0 0 0,5 22 0 0 0,-4 16 7 0 0,-1 53-1 0 0,-4-89-11 0 0,-1 0 1 0 0,-1 0-1 0 0,0-1 1 0 0,0 1-1 0 0,-2-1 0 0 0,0 0 1 0 0,0 0-1 0 0,-11 21 1 0 0,0-7 14 0 0,4-6-53 0 0,-1 0-1 0 0,-29 38 1 0 0,17-32-12 0 0,5-4 58 0 0,-1-1 0 0 0,0 0 0 0 0,-2-2-1 0 0,-1-1 1 0 0,0 0 0 0 0,-2-2 0 0 0,-38 22 0 0 0,-87 33 141 0 0,138-67-146 0 0,-11 8 1 0 0,0-1 1 0 0,0-1-1 0 0,-2-2 0 0 0,1 0 0 0 0,-31 7 0 0 0,-109 13 36 0 0,141-28-33 0 0,0 0 0 0 0,0-2 0 0 0,0 0 1 0 0,1-2-1 0 0,-29-4 0 0 0,45 4-7 0 0,0 0 0 0 0,0 0 0 0 0,0-1 0 0 0,0 1 0 0 0,1-1 0 0 0,0 0 0 0 0,-7-5-1 0 0,-10-6 7 0 0,10 7-14 0 0,1 0-1 0 0,0 0 1 0 0,1-1-1 0 0,0-1 0 0 0,-10-10 1 0 0,-8-7 3 0 0,17 14-9 0 0,-1-1-1 0 0,1 0 0 0 0,1 0 0 0 0,1-1 1 0 0,-15-28-1 0 0,-29-79 14 0 0,45 95 24 0 0,2 0 0 0 0,1-1 0 0 0,1 0 0 0 0,1 0 0 0 0,2-40 0 0 0,-2 0-2 0 0,1 44-29 0 0,0-1 0 0 0,2 0 0 0 0,1 1 1 0 0,0-1-1 0 0,2 1 0 0 0,1-1 0 0 0,0 1 0 0 0,2 0 0 0 0,1 1 1 0 0,1-1-1 0 0,0 1 0 0 0,2 1 0 0 0,13-22 0 0 0,96-135-95 0 0,-99 153 93 0 0,1 1 1 0 0,2 1-1 0 0,0 1 0 0 0,47-34 0 0 0,44-16-24 0 0,191-89 0 0 0,-264 143 29 0 0,2 2-1 0 0,57-14 1 0 0,-58 18 7 0 0,1 2-3 0 0,0 1 0 0 0,0 2 0 0 0,1 2 1 0 0,0 2-1 0 0,0 2 0 0 0,79 9 0 0 0,-106-5 1 0 0,0 1 0 0 0,-1 0 0 0 0,0 2 0 0 0,0 0-1 0 0,0 1 1 0 0,0 0 0 0 0,-1 1 0 0 0,26 19 0 0 0,-15-8-11 0 0,-1 1 1 0 0,-1 1 0 0 0,39 45 0 0 0,-40-36 25 0 0,31 55 1 0 0,-49-77-15 0 0,9 22-1 0 0,-1 0 0 0 0,-2 1 0 0 0,0 1 0 0 0,-2-1 0 0 0,-2 2 0 0 0,7 58 0 0 0,-12-50 14 0 0,-1 0-1 0 0,-1 0 1 0 0,-3-1 0 0 0,-1 1 0 0 0,-13 51-1 0 0,12-70-8 0 0,-1-1-1 0 0,0 1 1 0 0,-2-2-1 0 0,-1 1 1 0 0,-1-1-1 0 0,-13 22 0 0 0,-3-3-36 0 0,-59 70 0 0 0,67-90-1 0 0,-2-1-1 0 0,-31 23 1 0 0,-26 24 38 0 0,59-49 15 0 0,0-1-1 0 0,-1-1 1 0 0,0 0-1 0 0,-1-1 1 0 0,-1-2-1 0 0,0 0 1 0 0,0-1-1 0 0,-35 11 1 0 0,22-11 5 0 0,1-2 1 0 0,-1-1-1 0 0,-1-2 0 0 0,1-1 1 0 0,-42 0-1 0 0,59-5-28 0 0,-1-1-1 0 0,1-1 1 0 0,0 0-1 0 0,0-2 1 0 0,1 1-1 0 0,-1-2 1 0 0,1 0-1 0 0,0-1 1 0 0,0-1-1 0 0,1-1 1 0 0,0 0-1 0 0,1 0 0 0 0,0-2 1 0 0,0 0-1 0 0,1 0 1 0 0,-23-27-1 0 0,4 1 58 0 0,2-1 0 0 0,2-2-1 0 0,1-1 1 0 0,-39-83-1 0 0,47 80-47 0 0,-16-61 0 0 0,21 60-7 0 0,3 0-15 0 0,2-1 1 0 0,1 1-1 0 0,3-2 0 0 0,2 1 0 0 0,3-47 0 0 0,1 76 9 0 0,1 1-1 0 0,0-1 0 0 0,1 1 0 0 0,1-1 1 0 0,1 1-1 0 0,0 0 0 0 0,1 1 1 0 0,1-1-1 0 0,0 1 0 0 0,1 0 0 0 0,1 1 1 0 0,0 0-1 0 0,1 0 0 0 0,1 1 0 0 0,15-15 1 0 0,19-17-12 0 0,2 3 0 0 0,88-60 0 0 0,-95 74 23 0 0,0 1 0 0 0,2 3 0 0 0,0 1 0 0 0,2 3-1 0 0,1 1 1 0 0,63-18 0 0 0,-38 19-14 0 0,173-34-23 0 0,-209 48 28 0 0,51-8-30 0 0,103 0 1 0 0,-162 12 28 0 0,0 1 0 0 0,0 1 1 0 0,-1 2-1 0 0,1 0 1 0 0,-1 2-1 0 0,0 1 0 0 0,0 0 1 0 0,33 17-1 0 0,-32-13 18 0 0,0 2-1 0 0,-1 1 0 0 0,-1 2 1 0 0,0 0-1 0 0,-1 1 1 0 0,29 28-1 0 0,-43-35-4 0 0,12 10-14 0 0,-2 2 1 0 0,0 0-1 0 0,-1 1 1 0 0,-1 1 0 0 0,16 29-1 0 0,-3 10-77 0 0,-20-46 69 0 0,-1 1 1 0 0,-1 0 0 0 0,0 1 0 0 0,-1 0 0 0 0,-1 0-1 0 0,6 39 1 0 0,-6-1 19 0 0,4 71 17 0 0,-10-102-20 0 0,1 18-5 0 0,-11 84 0 0 0,8-113 16 0 0,-2 0 0 0 0,0 0 0 0 0,0 0 0 0 0,-1-1 0 0 0,-1 0 0 0 0,-1 0 0 0 0,0 0 0 0 0,-1-1 0 0 0,-11 16 0 0 0,7-13 23 0 0,-5 8-15 0 0,-1 0 0 0 0,-1-1 0 0 0,-1-1 1 0 0,-1-1-1 0 0,-35 27 0 0 0,22-24-109 0 0,26-17 58 0 0,0-1 0 0 0,-1 0 1 0 0,0-1-1 0 0,0 0 0 0 0,-14 6 0 0 0,-14 2-20 0 0,12-3 51 0 0,-1-1 1 0 0,1-1-1 0 0,-1-1 0 0 0,-1-1 1 0 0,1-2-1 0 0,-33 2 0 0 0,39-6 24 0 0,14 1-25 0 0,0-1 1 0 0,0 0-1 0 0,0 0 0 0 0,0 0 0 0 0,0-1 0 0 0,0 0 0 0 0,1 0 0 0 0,-1-1 0 0 0,0 1 0 0 0,0-1 1 0 0,1 0-1 0 0,-9-5 0 0 0,-36-22-5 0 0,29 18 50 0 0,0-1 0 0 0,1 0 0 0 0,0-2 0 0 0,1 0 0 0 0,1-1-1 0 0,1-1 1 0 0,-29-32 0 0 0,-56-96-109 0 0,41 42 131 0 0,49 76-95 0 0,-18-54 0 0 0,9 23-27 0 0,17 42 54 0 0,0 0-1 0 0,1 1 0 0 0,1-1 0 0 0,0-1 0 0 0,1 1 0 0 0,0-17 0 0 0,-2-26-30 0 0,2 50 23 0 0,0 0 1 0 0,0 0-1 0 0,1 0 0 0 0,0 0 1 0 0,0 0-1 0 0,1 0 0 0 0,0 0 0 0 0,0 0 1 0 0,1 0-1 0 0,0 1 0 0 0,0-1 0 0 0,5-9 1 0 0,29-30 18 0 0,2 1 1 0 0,54-52 0 0 0,-80 89-14 0 0,0 0 0 0 0,1 0 0 0 0,0 1 0 0 0,17-8 0 0 0,21-13-22 0 0,-31 17 14 0 0,1 1-1 0 0,0 1 1 0 0,31-9 0 0 0,11-6-32 0 0,-19 9 38 0 0,0 1 1 0 0,2 2-1 0 0,-1 2 1 0 0,2 3-1 0 0,69-5 0 0 0,-10 8-56 0 0,148 12-1 0 0,-234-6 46 0 0,0 1 0 0 0,0 1-1 0 0,0 0 1 0 0,35 12 0 0 0,-4 3 24 0 0,-21-8 1 0 0,0 2 0 0 0,52 27-1 0 0,-45-17 5 0 0,101 67-30 0 0,-125-79 13 0 0,0 1 1 0 0,0 1 0 0 0,-1 0 0 0 0,-1 0-1 0 0,0 1 1 0 0,0 1 0 0 0,12 21 0 0 0,-15-19 16 0 0,0-4 1 0 0,-1 1 1 0 0,-1 0-1 0 0,0 0 1 0 0,0 1-1 0 0,-1-1 1 0 0,-1 1 0 0 0,-1 0-1 0 0,3 15 1 0 0,-1 12 2 0 0,-2-23-7 0 0,0 1 0 0 0,-1 0 0 0 0,-1-1 0 0 0,-1 1 0 0 0,-1 0-1 0 0,-5 30 1 0 0,3-31 0 0 0,2-10-8 0 0,-1 0 0 0 0,0 0 0 0 0,0-1 0 0 0,0 1 0 0 0,-1-1 0 0 0,-4 10 0 0 0,-61 96 54 0 0,59-98-56 0 0,-1-1 0 0 0,-1 0 0 0 0,0-1 0 0 0,-1 0-1 0 0,0 0 1 0 0,-1-2 0 0 0,0 1 0 0 0,-1-2 0 0 0,-17 12 0 0 0,-34 27 52 0 0,41-31-52 0 0,0 0-1 0 0,-2-2 1 0 0,0-1-1 0 0,-1-1 0 0 0,0-1 1 0 0,-1-2-1 0 0,-54 16 1 0 0,33-16 38 0 0,0-1 0 0 0,-1-2 0 0 0,0-3 1 0 0,-52-1-1 0 0,93-4-28 0 0,-5 1-5 0 0,0-1 0 0 0,1 0 0 0 0,-1-2 0 0 0,0 1 0 0 0,1-1 0 0 0,-1-1 1 0 0,1-1-1 0 0,-16-6 0 0 0,-19-13-12 0 0,2-3 1 0 0,-74-53-1 0 0,102 65 9 0 0,1-1 0 0 0,0 0 0 0 0,1-1 0 0 0,1-1 0 0 0,0 0 0 0 0,1-1 0 0 0,1 0 0 0 0,1-1 0 0 0,-12-25 0 0 0,-4-10 9 0 0,22 43-13 0 0,-1-1 1 0 0,2 1-1 0 0,-1-1 0 0 0,2-1 1 0 0,-1 1-1 0 0,-2-18 1 0 0,-3-16 1 0 0,4 16-27 0 0,-5-52 1 0 0,11 74 19 0 0,0-1 0 0 0,0 0 0 0 0,0 0-1 0 0,1 1 1 0 0,1-1 0 0 0,0 0 0 0 0,0 1-1 0 0,0-1 1 0 0,1 1 0 0 0,6-13 0 0 0,6-4-26 0 0,30-40 0 0 0,-38 55 28 0 0,0 1 0 0 0,1 1 0 0 0,0-1 0 0 0,1 1 0 0 0,0 1 0 0 0,0 0 0 0 0,15-9 0 0 0,42-19-26 0 0,-18 9 53 0 0,2 1 0 0 0,86-30 0 0 0,-50 30-42 0 0,2 4-1 0 0,0 3 0 0 0,1 5 1 0 0,131-4-1 0 0,-189 17 22 0 0,-3-2-4 0 0,1 2 0 0 0,0 2 0 0 0,-1 0 0 0 0,0 2 0 0 0,1 1 0 0 0,28 8 0 0 0,1 10-6 0 0,70 38 0 0 0,-105-48 10 0 0,0 1-1 0 0,-1 0 1 0 0,0 2 0 0 0,-1 1 0 0 0,31 32 0 0 0,-28-10 3 0 0,-4-4 0 0 0,-12-24-8 0 0,-2-4 3 0 0,-1 0 0 0 0,0 0 1 0 0,-1 0-1 0 0,1 1 0 0 0,-1-1 0 0 0,-1 1 0 0 0,4 10 0 0 0,-3-6 3 0 0,2 7 2 0 0,0-1 0 0 0,-1 1 1 0 0,3 29-1 0 0,-4-1 20 0 0,-3 0-1 0 0,-1 1 0 0 0,-3-1 1 0 0,-15 82-1 0 0,13-112-25 0 0,0 1 0 0 0,-1-1-1 0 0,-1 0 1 0 0,-1-1 0 0 0,0 1-1 0 0,-1-2 1 0 0,-18 25 0 0 0,-90 98 29 0 0,89-108-36 0 0,4-7 11 0 0,-1-1-1 0 0,-1-1 1 0 0,-1-1-1 0 0,0-2 1 0 0,-1 0-1 0 0,-2-2 1 0 0,1-2-1 0 0,-2 0 1 0 0,0-2-1 0 0,-38 9 0 0 0,44-15 8 0 0,0-2-1 0 0,-1-1 0 0 0,0-2 0 0 0,1 0 1 0 0,-42-4-1 0 0,58 1-11 0 0,-1 0 0 0 0,1-1 1 0 0,-1 0-1 0 0,1 0 0 0 0,0-1 1 0 0,0 0-1 0 0,1 0 0 0 0,-15-11 1 0 0,-62-50 31 0 0,79 59-26 0 0,-38-30 36 0 0,2-3 0 0 0,2-1 0 0 0,2-2 1 0 0,-58-81-1 0 0,92 117-39 0 0,-11-15-14 0 0,1 0 0 0 0,0-1 1 0 0,2-1-1 0 0,0 0 0 0 0,2-1 0 0 0,-13-42 1 0 0,15 29-3 0 0,4 16 10 0 0,0 0-1 0 0,-2-40 1 0 0,6 42-1 0 0,0 4-5 0 0,0 0 1 0 0,4-29 0 0 0,-3 40 9 0 0,0 0 0 0 0,1-1 0 0 0,-1 1 0 0 0,1 0 0 0 0,-1 0 0 0 0,1 0 0 0 0,1 1 0 0 0,-1-1 0 0 0,0 0 0 0 0,1 1 0 0 0,0-1 0 0 0,-1 1 0 0 0,2 0 0 0 0,2-3 0 0 0,27-22-8 0 0,0 2 0 0 0,2 2 0 0 0,1 1 0 0 0,45-22 0 0 0,152-40-122 0 0,-152 70 133 0 0,-12 3 8 0 0,16-5-7 0 0,138-11-1 0 0,-158 24-3 0 0,1 2-1 0 0,0 3 1 0 0,-1 3-1 0 0,66 13 1 0 0,-106-13 0 0 0,-1 1-1 0 0,-1 2 1 0 0,1 0-1 0 0,-1 1 1 0 0,0 1-1 0 0,-1 2 0 0 0,0 0 1 0 0,26 19-1 0 0,10 12-7 0 0,-44-34 9 0 0,-1 1 1 0 0,0 0-1 0 0,0 1 1 0 0,-1 1-1 0 0,-1 0 1 0 0,1 1-1 0 0,-2 0 0 0 0,0 0 1 0 0,10 17-1 0 0,12 24 5 0 0,-23-40-2 0 0,-1 1 0 0 0,0-1 0 0 0,0 2 0 0 0,-1-1 0 0 0,-1 1 0 0 0,-1 0 0 0 0,0 1 0 0 0,5 29 0 0 0,-3 27 39 0 0,7 129 16 0 0,-13-171-49 0 0,-2 1-1 0 0,-1-1 0 0 0,-1 1 0 0 0,-1-1 1 0 0,-2 0-1 0 0,-12 36 0 0 0,5-38 5 0 0,-1 0 1 0 0,-21 28-1 0 0,2-1 16 0 0,21-38 5 0 0,-1-1 1 0 0,-1-1-1 0 0,0 0 0 0 0,-18 13 0 0 0,17-14-15 0 0,-2 0-14 0 0,-1-1-1 0 0,0-1 1 0 0,-1 0-1 0 0,0-2 1 0 0,-1 0-1 0 0,0-1 1 0 0,0-1-1 0 0,-1-1 1 0 0,0-1-1 0 0,-1-1 1 0 0,1 0-1 0 0,-1-2 0 0 0,0 0 1 0 0,-27-2-1 0 0,35-1-1 0 0,0-1-1 0 0,-1-1 0 0 0,2-1 0 0 0,-1 0 0 0 0,0 0 1 0 0,0-1-1 0 0,1-1 0 0 0,0-1 0 0 0,0 0 0 0 0,1 0 1 0 0,-1-1-1 0 0,1-1 0 0 0,1 0 0 0 0,-13-11 0 0 0,-6-9-53 0 0,0-1-1 0 0,2-1 1 0 0,-38-55-1 0 0,58 73 50 0 0,1 0-1 0 0,0-1 0 0 0,0 0 0 0 0,-4-15 0 0 0,6 16 8 0 0,0 0 1 0 0,0 0-1 0 0,-2 1 1 0 0,-10-16-1 0 0,8 16 0 0 0,0-1-1 0 0,0 0 1 0 0,1 0-1 0 0,0 0 1 0 0,1-1-1 0 0,1-1 1 0 0,0 1 0 0 0,1-1-1 0 0,0 0 1 0 0,1 0-1 0 0,-3-23 1 0 0,-5-51-38 0 0,5 42-1 0 0,2 0 0 0 0,1 0 0 0 0,6-85 0 0 0,-1 123 38 0 0,1 0 0 0 0,0 1-1 0 0,1-1 1 0 0,-1 0-1 0 0,1 1 1 0 0,1 0 0 0 0,0-1-1 0 0,0 1 1 0 0,0 1-1 0 0,1-1 1 0 0,9-10 0 0 0,-10 12 11 0 0,-2 2-14 0 0,1-1-1 0 0,0 1 1 0 0,0 0 0 0 0,0 0 0 0 0,1 0-1 0 0,-1 1 1 0 0,1-1 0 0 0,6-3 0 0 0,10-7-12 0 0,0-4-5 0 0,-14 12 2 0 0,0 0 0 0 0,0 0-1 0 0,1 1 1 0 0,-1-1-1 0 0,15-5 1 0 0,14-7 26 0 0,0 2-1 0 0,1 2 1 0 0,1 1 0 0 0,1 1-1 0 0,42-5 1 0 0,210-8-88 0 0,-241 25 55 0 0,0 2-1 0 0,79 16 1 0 0,-110-15 21 0 0,1 1 0 0 0,-1 1-1 0 0,31 15 1 0 0,13 4 61 0 0,-16-5-57 0 0,-1 3 1 0 0,79 51-1 0 0,-105-61 11 0 0,0 1-1 0 0,-1 0 1 0 0,-1 2-1 0 0,0 0 1 0 0,-1 1-1 0 0,-1 0 1 0 0,0 1-1 0 0,19 33 1 0 0,-19-23-7 0 0,-8-17 4 0 0,-1 0-1 0 0,0 1 1 0 0,-1-1-1 0 0,-1 1 0 0 0,1 1 1 0 0,-2-1-1 0 0,0 1 1 0 0,2 15-1 0 0,6 37-16 0 0,-6-43 16 0 0,-1 0 0 0 0,1 31 0 0 0,-5-42 13 0 0,2 3-20 0 0,-2 0 0 0 0,0 0 0 0 0,-1 0 0 0 0,0-1 0 0 0,-1 1 0 0 0,0 0 0 0 0,-1-1 1 0 0,-1 1-1 0 0,0-1 0 0 0,-1 0 0 0 0,-12 23 0 0 0,-72 110-8 0 0,81-134 11 0 0,0-1 0 0 0,-1 0 0 0 0,0-1 0 0 0,-1 0 0 0 0,0 0 0 0 0,-21 14 0 0 0,-32 17 55 0 0,20-10-40 0 0,28-21-22 0 0,-3 1 0 0 0,0 0 0 0 0,-1 0-1 0 0,0-2 1 0 0,0 0 0 0 0,-35 9 0 0 0,12-8 16 0 0,0-2 0 0 0,-51 3 0 0 0,78-10-12 0 0,1-1 0 0 0,0 0 1 0 0,-1-1-1 0 0,1-1 0 0 0,0 0 0 0 0,0-1 0 0 0,0 0 0 0 0,0-1 0 0 0,1-1 1 0 0,-21-9-1 0 0,-27-23-14 0 0,2-2 0 0 0,2-3 0 0 0,2-2 0 0 0,1-3 0 0 0,3-2 0 0 0,2-2 0 0 0,2-2 0 0 0,-44-66 0 0 0,78 97 9 0 0,2 0-1 0 0,0-1 1 0 0,-10-32-1 0 0,12 30 2 0 0,1 0-6 0 0,1-1 0 0 0,1 0 0 0 0,1 0-1 0 0,1 0 1 0 0,1-1 0 0 0,2-45 0 0 0,1 64 5 0 0,1-1 0 0 0,1 1 0 0 0,-1 0-1 0 0,1-1 1 0 0,1 1 0 0 0,-1 0 0 0 0,1 1 0 0 0,1-1 0 0 0,-1 0 0 0 0,1 1 0 0 0,1 0 0 0 0,-1 0 0 0 0,1 0 0 0 0,1 0 0 0 0,-1 1 0 0 0,1 0 0 0 0,0 0-1 0 0,13-10 1 0 0,8-3-6 0 0,0 2-1 0 0,0 0 0 0 0,49-20 0 0 0,-47 25 15 0 0,42-11-1 0 0,-13 4 0 0 0,-9 5-5 0 0,0 2 0 0 0,78-10 0 0 0,-49 10 0 0 0,9-2-5 0 0,1 4 0 0 0,0 4 1 0 0,0 4-1 0 0,132 14 0 0 0,-188-8 27 0 0,0 2-1 0 0,-1 0 1 0 0,0 3 0 0 0,-1 0-1 0 0,1 2 1 0 0,-2 2-1 0 0,0 0 1 0 0,42 27 0 0 0,-59-30-19 0 0,-1 0 1 0 0,0 1-1 0 0,-1 0 1 0 0,0 0-1 0 0,-1 1 1 0 0,0 0-1 0 0,10 20 1 0 0,-8-15 13 0 0,-8-10-17 0 0,0 0 0 0 0,0 0 1 0 0,-1 0-1 0 0,0 0 0 0 0,0 0 0 0 0,-1 1 0 0 0,0-1 1 0 0,0 1-1 0 0,-1 12 0 0 0,2 9 1 0 0,1 1 9 0 0,-1 47 1 0 0,-2-66-6 0 0,-1-1 0 0 0,0 0 0 0 0,-1 1 0 0 0,0-1 0 0 0,0 0 0 0 0,-1 0 0 0 0,-1 0 0 0 0,-5 10 0 0 0,-14 23-12 0 0,-3-1-1 0 0,-1-1 0 0 0,-2-1 0 0 0,-60 62 1 0 0,38-53-55 0 0,-90 67-1 0 0,108-93 84 0 0,0-2 0 0 0,-1-1-1 0 0,-2-2 1 0 0,-47 19-1 0 0,19-9 7 0 0,49-20-32 0 0,0-1 1 0 0,0-1-1 0 0,0 0 1 0 0,-23 4-1 0 0,-45 8-1 0 0,-78 12 27 0 0,142-28-13 0 0,1-1 0 0 0,-1 0 1 0 0,0-2-1 0 0,1 0 0 0 0,-1-1 0 0 0,-26-6 0 0 0,37 5-8 0 0,0 0-1 0 0,0-1 1 0 0,1 0 0 0 0,-1 0-1 0 0,1 0 1 0 0,0-1-1 0 0,1 0 1 0 0,-1-1-1 0 0,1 1 1 0 0,0-1-1 0 0,1 0 1 0 0,-1-1-1 0 0,1 1 1 0 0,-6-11-1 0 0,-17-18-29 0 0,16 17 23 0 0,0 0 0 0 0,1 0 1 0 0,0-1-1 0 0,2-1 0 0 0,0 0 0 0 0,-6-22 0 0 0,7 11 0 0 0,3 0 0 0 0,0-1 0 0 0,2 0 0 0 0,1-37 0 0 0,2 50-1 0 0,1 0 0 0 0,0 0 0 0 0,2 0 0 0 0,0 1 0 0 0,8-27 0 0 0,-8 37 5 0 0,0 0 0 0 0,0 0 1 0 0,1 1-1 0 0,0-1 0 0 0,0 1 0 0 0,1 0 0 0 0,0 0 1 0 0,0 0-1 0 0,1 1 0 0 0,0 0 0 0 0,0 0 0 0 0,0 0 0 0 0,1 1 1 0 0,11-8-1 0 0,83-58-32 0 0,-83 61 35 0 0,-10 5 0 0 0,-1 0 1 0 0,1 1-1 0 0,0 0 1 0 0,0 1-1 0 0,16-5 1 0 0,28-11 10 0 0,-44 16-8 0 0,0 0-1 0 0,0 0 0 0 0,1 0 0 0 0,-1 1 0 0 0,0 0 0 0 0,17-1 0 0 0,48-3-5 0 0,-38 2-7 0 0,46 0-1 0 0,-70 5 10 0 0,0-1 0 0 0,-1 2-1 0 0,1-1 1 0 0,0 2-1 0 0,-1-1 1 0 0,1 1-1 0 0,-1 1 1 0 0,15 7-1 0 0,-4 1 3 0 0,0 1 1 0 0,-1 1-1 0 0,23 20 0 0 0,-13-13-5 0 0,-11 15 4 0 0,-5-17 3 0 0,-11-15-3 0 0,1 0 1 0 0,-1 0-1 0 0,-1 0 1 0 0,1 1-1 0 0,0-1 0 0 0,-1 1 1 0 0,0-1-1 0 0,0 1 1 0 0,1 6-1 0 0,6 25 4 0 0,25 118 63 0 0,-32-134-60 0 0,0 0 1 0 0,-1 0-1 0 0,-1 0 1 0 0,-1-1-1 0 0,-1 1 0 0 0,-4 20 1 0 0,4-33-8 0 0,-1 1-1 0 0,1-1 1 0 0,-1 0 0 0 0,-1 0 0 0 0,-5 10-1 0 0,-4 8 11 0 0,-1 6 6 0 0,-1-1-1 0 0,-1-1 1 0 0,-2 0 0 0 0,-1-1 0 0 0,-1-1-1 0 0,-1-1 1 0 0,-1-1 0 0 0,-2-1 0 0 0,0-1-1 0 0,-38 27 1 0 0,48-38-17 0 0,12-10 1 0 0,-1 1-1 0 0,0-1 1 0 0,0 1-1 0 0,0-1 1 0 0,0 0-1 0 0,0 0 1 0 0,0 0-1 0 0,-7 2 1 0 0,-27 15 15 0 0,32-16-16 0 0,-1 1 0 0 0,1-1-1 0 0,-1 0 1 0 0,0 0-1 0 0,0-1 1 0 0,0 0-1 0 0,-1 0 1 0 0,1 0 0 0 0,0-1-1 0 0,-12 1 1 0 0,15-4-3 0 0,1-1-1 0 0,0 1 1 0 0,0-1 0 0 0,1 0 0 0 0,-1 0 0 0 0,0 1 0 0 0,1-1-1 0 0,0 0 1 0 0,0-1 0 0 0,0 1 0 0 0,0 0 0 0 0,0 0 0 0 0,0-4-1 0 0,-3-6-14 0 0,2 4 14 0 0,0-1 0 0 0,1 0 0 0 0,0 1 0 0 0,0-1 0 0 0,1 0 0 0 0,3-17 0 0 0,10-60-41 0 0,-12 85 45 0 0,3-29-26 0 0,-3 22 16 0 0,0 0 1 0 0,0 1-1 0 0,1 0 0 0 0,0-1 0 0 0,7-15 0 0 0,3-3-11 0 0,2 0 1 0 0,1 0-1 0 0,1 2 1 0 0,1 0-1 0 0,29-32 0 0 0,-28 38 10 0 0,0 0 0 0 0,2 2 0 0 0,0 0 0 0 0,1 1-1 0 0,41-23 1 0 0,-16 13-25 0 0,-38 21 33 0 0,0 1 0 0 0,1-1 0 0 0,-1 1 0 0 0,1 1 0 0 0,0-1 0 0 0,18-3 0 0 0,34-7 17 0 0,-39 8 7 0 0,-1 1 0 0 0,1 1 0 0 0,-1 0 0 0 0,1 2 0 0 0,0 1 0 0 0,0 0 0 0 0,26 3 0 0 0,-41 1-17 0 0,0 0 0 0 0,-1 1-1 0 0,0-1 1 0 0,0 1 0 0 0,0 0 0 0 0,0 1-1 0 0,-1-1 1 0 0,1 1 0 0 0,-1 0 0 0 0,0 1 0 0 0,-1-1-1 0 0,1 1 1 0 0,-1 0 0 0 0,3 7 0 0 0,2-1 7 0 0,-7-10-9 0 0,-1 0 0 0 0,1 0 1 0 0,-1 0-1 0 0,0 0 0 0 0,0 0 0 0 0,0 0 0 0 0,0 1 1 0 0,0-1-1 0 0,0 0 0 0 0,-1 1 0 0 0,1-1 0 0 0,-1 0 1 0 0,1 1-1 0 0,-1-1 0 0 0,0 3 0 0 0,1 8 0 0 0,2 4 17 0 0,0-1-1 0 0,-1 1 1 0 0,-1 0-1 0 0,-1-1 1 0 0,-1 1 0 0 0,0 0-1 0 0,-1-1 1 0 0,-1 1-1 0 0,-8 28 1 0 0,7-34-7 0 0,0 1 0 0 0,-1-1 0 0 0,0 0 0 0 0,-1 0 0 0 0,-1 0 0 0 0,-9 11 0 0 0,4-4 36 0 0,-48 52 20 0 0,50-57-97 0 0,-1 0 1 0 0,-1-1 0 0 0,1-1-1 0 0,-2 0 1 0 0,0 0 0 0 0,-23 14-1 0 0,-28 24 125 0 0,29-20 6 0 0,-75 47-1 0 0,95-66-85 0 0,-62 28-42 0 0,70-34 22 0 0,1 0-1 0 0,-1 0 1 0 0,0-1-1 0 0,0 0 1 0 0,-1-1-1 0 0,1 0 0 0 0,0 0 1 0 0,-1 0-1 0 0,0-1 1 0 0,-10 1-1 0 0,17-26-79 0 0,2 1 71 0 0,2 0 1 0 0,0 0 0 0 0,1 1 0 0 0,2 0-1 0 0,0 0 1 0 0,1 0 0 0 0,2 1 0 0 0,0 0-1 0 0,16-27 1 0 0,11-11-44 0 0,79-101 0 0 0,-80 120 34 0 0,2 0-1 0 0,43-34 0 0 0,-65 62 49 0 0,1 0-1 0 0,24-12 0 0 0,1-2 10 0 0,-26 15-38 0 0,-1 0-13 0 0,1 2 0 0 0,-1-1 0 0 0,1 2 0 0 0,1 0-1 0 0,25-9 1 0 0,-27 11 37 0 0,43-15 107 0 0,-56 20-129 0 0,0 1-1 0 0,1-1 1 0 0,-1 1-1 0 0,0 0 1 0 0,1-1 0 0 0,-1 1-1 0 0,0 0 1 0 0,1 0 0 0 0,-1 0-1 0 0,0 0 1 0 0,1 0-1 0 0,-1 1 1 0 0,0-1 0 0 0,1 0-1 0 0,-1 0 1 0 0,0 1 0 0 0,1-1-1 0 0,-1 1 1 0 0,0-1-1 0 0,0 1 1 0 0,0 0 0 0 0,0-1-1 0 0,1 1 1 0 0,-1 0 0 0 0,0 0-1 0 0,0 0 1 0 0,0 0-1 0 0,-1 0 1 0 0,1 0 0 0 0,0 0-1 0 0,0 0 1 0 0,0 0 0 0 0,-1 0-1 0 0,1 1 1 0 0,-1-1-1 0 0,2 2 1 0 0,26 70-30 0 0,-17-7 77 0 0,-2 0 0 0 0,-1 75 0 0 0,-7-89 22 0 0,1-30-61 0 0,-1-1-1 0 0,-2 0 0 0 0,0 0 1 0 0,-1 1-1 0 0,-1-1 1 0 0,-10 35-1 0 0,9-33 0 0 0,4-21-7 0 0,0 0 0 0 0,0 0 0 0 0,0 0 0 0 0,0 1 0 0 0,-1-1 0 0 0,1 0 0 0 0,-1 0 0 0 0,1 0 0 0 0,-1 0 1 0 0,0 0-1 0 0,0 0 0 0 0,0 0 0 0 0,0 0 0 0 0,0 0 0 0 0,0 0 0 0 0,0 0 0 0 0,-1-1 0 0 0,-2 4 0 0 0,3-5 3 0 0,-23 8 35 0 0,23-7-37 0 0,0-1 0 0 0,0 0 0 0 0,0 0 0 0 0,0 0 0 0 0,0 0 0 0 0,0 0 0 0 0,0 0 0 0 0,0 0 0 0 0,0 0 0 0 0,0 0 0 0 0,0 0 0 0 0,0-1 0 0 0,0 1-1 0 0,1 0 1 0 0,-1-1 0 0 0,0 1 0 0 0,0 0 0 0 0,0-1 0 0 0,0 1 0 0 0,1-1 0 0 0,-1 0 0 0 0,0 1 0 0 0,0-1 0 0 0,1 1 0 0 0,-1-1 0 0 0,0 0 0 0 0,0-1 0 0 0,-33-88-52 0 0,28 73 32 0 0,2 0 0 0 0,0 0 0 0 0,2 0 0 0 0,-1 0 0 0 0,2 0 0 0 0,0 0 0 0 0,3-27 0 0 0,-1 12-15 0 0,-1 23 20 0 0,0 0-1 0 0,1 0 1 0 0,0 0 0 0 0,0 0 0 0 0,1 0-1 0 0,1 1 1 0 0,-1-1 0 0 0,1 1 0 0 0,1-1 0 0 0,-1 1-1 0 0,2 0 1 0 0,-1 0 0 0 0,1 1 0 0 0,0 0-1 0 0,0-1 1 0 0,1 2 0 0 0,11-12 0 0 0,8 7-22 0 0,-23 11 38 0 0,-1 0-1 0 0,0-1 1 0 0,0 1 0 0 0,0 0 0 0 0,0-1 0 0 0,1 1 0 0 0,-1-1-1 0 0,0 1 1 0 0,0-1 0 0 0,0 0 0 0 0,0 1 0 0 0,0-1 0 0 0,0 0-1 0 0,0 0 1 0 0,0 0 0 0 0,-1 0 0 0 0,1 0 0 0 0,1-1-1 0 0,-1 1 2 0 0,0 0-1 0 0,0 0 0 0 0,0 0 0 0 0,0 0 0 0 0,0 1 1 0 0,0-1-1 0 0,0 0 0 0 0,0 1 0 0 0,0-1 0 0 0,0 1 0 0 0,0-1 1 0 0,1 1-1 0 0,-1 0 0 0 0,0-1 0 0 0,0 1 0 0 0,1 0 0 0 0,-1 0 1 0 0,0 0-1 0 0,0 0 0 0 0,1 0 0 0 0,-1 0 0 0 0,0 0 0 0 0,0 0 1 0 0,1 1-1 0 0,-1-1 0 0 0,0 0 0 0 0,0 1 0 0 0,0-1 1 0 0,2 2-1 0 0,32 18-23 0 0,-26-11 30 0 0,-1 1-1 0 0,0 0 1 0 0,0 0 0 0 0,-1 0-1 0 0,0 1 1 0 0,-1 0 0 0 0,7 15-1 0 0,29 90 114 0 0,-26-66-69 0 0,-12-35-32 0 0,-1 0 0 0 0,-1 1 1 0 0,0 0-1 0 0,-1-1 0 0 0,-1 1 0 0 0,0 0 0 0 0,-2-1 0 0 0,1 1 1 0 0,-2 0-1 0 0,0-1 0 0 0,-1 0 0 0 0,0 0 0 0 0,-2 0 0 0 0,1 0 1 0 0,-14 23-1 0 0,0-10-4 0 0,-2-1 0 0 0,0-2 0 0 0,-2 0 1 0 0,-1-1-1 0 0,0-1 0 0 0,-30 21 0 0 0,-6 6-39 0 0,5-12 17 0 0,14-13-18 0 0,-70 29-67 0 0,93-45 79 0 0,0 0 0 0 0,0-1 0 0 0,-1-2 0 0 0,-22 6-1 0 0,-40 15 18 0 0,54-18-12 0 0,-1 0 0 0 0,-1-2 1 0 0,1-1-1 0 0,-1-1 0 0 0,0-2 1 0 0,0-1-1 0 0,-48-2 0 0 0,34 4-9 0 0,31-7-6 0 0,-7-6 18 0 0,18 8 4 0 0,0 1 0 0 0,0 0 0 0 0,0-1 0 0 0,0 1 1 0 0,-1 0-1 0 0,1 0 0 0 0,0 0 0 0 0,0 0 0 0 0,0 0 0 0 0,-1 0 0 0 0,1 0 0 0 0,0 0 0 0 0,0 0 0 0 0,0 1 1 0 0,0-1-1 0 0,-1 0 0 0 0,1 1 0 0 0,0-1 0 0 0,0 1 0 0 0,0 0 0 0 0,0-1 0 0 0,0 1 0 0 0,0 0 0 0 0,0-1 1 0 0,0 1-1 0 0,-1 1 0 0 0,-22 30-40 0 0,12-16 29 0 0,2-5 16 0 0,-1 0 0 0 0,0-1-1 0 0,0-1 1 0 0,-1 0 0 0 0,0 0 0 0 0,-1-2 0 0 0,0 1 0 0 0,0-1 0 0 0,-1-1 0 0 0,-14 4-1 0 0,-35 14-1 0 0,-4 3 15 0 0,-1-3-1 0 0,-110 22 0 0 0,-55 3-9 0 0,-79 13-1 0 0,-31-20-14 0 0,-380-3-1 0 0,703-39 16 0 0,-15 0 2 0 0,-1-1 1 0 0,1-1-1 0 0,-37-8 0 0 0,23-1 6 0 0,-64-23-1 0 0,78 26-10 0 0,26 6-2 0 0,0 0 1 0 0,0 0-1 0 0,0-1 1 0 0,-14-6-1 0 0,-17-11 4 0 0,-12-5 9 0 0,1-3 0 0 0,-51-35 0 0 0,90 57-11 0 0,10 6-3 0 0,1-1 0 0 0,-1 1 1 0 0,1-1-1 0 0,-1 1 0 0 0,1-1 0 0 0,-1 0 0 0 0,1 0 1 0 0,0 0-1 0 0,-1 0 0 0 0,1 0 0 0 0,0 0 1 0 0,0 0-1 0 0,0 0 0 0 0,0 0 0 0 0,0 0 0 0 0,0-1 1 0 0,0 1-1 0 0,0 0 0 0 0,0-1 0 0 0,0-1 0 0 0,-2-2 1 0 0,0-2-1 0 0,0 1 1 0 0,0-1-1 0 0,0 0 0 0 0,1 0 0 0 0,0 0 0 0 0,1 0 0 0 0,-1 0 1 0 0,1 0-1 0 0,0 0 0 0 0,1-11 0 0 0,0 14-6 0 0,0-1-1 0 0,0 1 1 0 0,0-1-1 0 0,1 1 0 0 0,0 0 1 0 0,0-1-1 0 0,0 1 1 0 0,0 0-1 0 0,1 0 1 0 0,0 0-1 0 0,-1 0 1 0 0,2 0-1 0 0,-1 0 1 0 0,0 0-1 0 0,1 1 1 0 0,-1-1-1 0 0,1 1 1 0 0,0-1-1 0 0,0 1 1 0 0,7-5-1 0 0,20-15 0 0 0,1 1 0 0 0,1 2 0 0 0,1 1 0 0 0,1 2 0 0 0,48-18 0 0 0,-36 15-8 0 0,1 2 1 0 0,1 3-1 0 0,63-13 0 0 0,-39 17 21 0 0,135-5 0 0 0,-159 16-5 0 0,-24-2-9 0 0,1 2 0 0 0,-1 0 0 0 0,1 2-1 0 0,-1 1 1 0 0,0 0 0 0 0,46 14 0 0 0,15 15-9 0 0,-74-28 23 0 0,-1 0 0 0 0,1 1 0 0 0,-1 0 1 0 0,0 1-1 0 0,0 0 0 0 0,0 1 0 0 0,-1 0 0 0 0,14 13 1 0 0,-3-3 19 0 0,-17-14-24 0 0,0-1-1 0 0,0 0-1 0 0,0 0 1 0 0,-1 0-1 0 0,1 1 1 0 0,0-1-1 0 0,-1 1 1 0 0,0-1 0 0 0,0 1-1 0 0,0 0 1 0 0,0 0-1 0 0,0 0 1 0 0,-1 0 0 0 0,3 6-1 0 0,-4-7 0 0 0,1 0 0 0 0,0 0 0 0 0,-1 0 0 0 0,1 0 0 0 0,0 0 0 0 0,0 0 0 0 0,0 0-1 0 0,0 0 1 0 0,1-1 0 0 0,-1 1 0 0 0,0 0 0 0 0,1-1 0 0 0,-1 1 0 0 0,1-1 0 0 0,2 3 0 0 0,-2-3 0 0 0,-1 0 1 0 0,0 0 0 0 0,1 0-1 0 0,-1 0 1 0 0,0 1 0 0 0,0-1-1 0 0,0 1 1 0 0,0-1 0 0 0,0 1-1 0 0,0-1 1 0 0,0 1 0 0 0,0 0-1 0 0,-1-1 1 0 0,1 1 0 0 0,0 0-1 0 0,-1-1 1 0 0,0 1 0 0 0,1 0-1 0 0,-1 3 1 0 0,2 8 8 0 0,2 6 9 0 0,-1 0-1 0 0,0 26 0 0 0,-3-40-14 0 0,0 0 0 0 0,0 0-1 0 0,-1-1 1 0 0,1 1-1 0 0,-1 0 1 0 0,0-1-1 0 0,0 1 1 0 0,-1 0 0 0 0,0-1-1 0 0,1 1 1 0 0,-1-1-1 0 0,-1 0 1 0 0,1 0 0 0 0,-1 0-1 0 0,-5 7 1 0 0,-6 1 2 0 0,-1 0 1 0 0,-1-2 0 0 0,0 0 0 0 0,0-1-1 0 0,-1 0 1 0 0,-25 8 0 0 0,-117 37-36 0 0,119-44 47 0 0,1-1 0 0 0,-1-3 0 0 0,-42 2 0 0 0,-121-3 1 0 0,180-6-8 0 0,0-1 0 0 0,0-1 0 0 0,0-1 1 0 0,0-1-1 0 0,1-1 0 0 0,-27-11 0 0 0,-2-4 14 0 0,-71-41 0 0 0,89 40-4 0 0,-37-31 0 0 0,9 6 20 0 0,44 35-37 0 0,0-1 0 0 0,1-1 1 0 0,1 0-1 0 0,0-1 0 0 0,1-1 1 0 0,1 0-1 0 0,1-1 0 0 0,0-1 1 0 0,1 0-1 0 0,1 0 0 0 0,-8-20 1 0 0,8 15-8 0 0,5 12-1 0 0,0 1-1 0 0,2-1 1 0 0,-1 1 0 0 0,-3-19-1 0 0,7 26 5 0 0,0 0-1 0 0,-1-1 1 0 0,1 1 0 0 0,0 0-1 0 0,1 0 1 0 0,-1-1-1 0 0,1 1 1 0 0,-1 0 0 0 0,1 0-1 0 0,0 0 1 0 0,0 0-1 0 0,0 0 1 0 0,1 0 0 0 0,-1 0-1 0 0,1 0 1 0 0,-1 0-1 0 0,1 1 1 0 0,0-1 0 0 0,0 1-1 0 0,0-1 1 0 0,4-2-1 0 0,86-67-44 0 0,-79 67 44 0 0,-1 0-1 0 0,1 0 1 0 0,0 1 0 0 0,23-4-1 0 0,-11 3-7 0 0,30-8-12 0 0,0 3 1 0 0,1 2-1 0 0,76-1 0 0 0,-129 9 21 0 0,26-2-6 0 0,0 2-1 0 0,0 2 0 0 0,0 0 1 0 0,0 2-1 0 0,-1 1 0 0 0,1 1 1 0 0,30 12-1 0 0,-52-15 8 0 0,-1 1 0 0 0,0 0 0 0 0,0 0 0 0 0,-1 0 0 0 0,9 8 0 0 0,13 10 6 0 0,-24-20-6 0 0,0 0-1 0 0,0 1 0 0 0,0 0 0 0 0,0-1 1 0 0,0 1-1 0 0,-1 0 0 0 0,0 0 0 0 0,1 0 0 0 0,2 6 1 0 0,3 3-4 0 0,-3-6 5 0 0,-1-1 0 0 0,0 1-1 0 0,0 0 1 0 0,0 0-1 0 0,-1 0 1 0 0,0 0-1 0 0,0 1 1 0 0,0 0 0 0 0,-1-1-1 0 0,0 1 1 0 0,0 0-1 0 0,-1 0 1 0 0,1 13-1 0 0,-2-3 5 0 0,0 0-1 0 0,-1-1 0 0 0,-1 1 0 0 0,-5 19 0 0 0,-4-18 3 0 0,4-9-12 0 0,-12 15 24 0 0,-1-2 0 0 0,-1-1-1 0 0,-33 27 1 0 0,25-31-24 0 0,9-4 15 0 0,-1-2 0 0 0,-38 16 0 0 0,-4-4 12 0 0,38-12-22 0 0,-1-1-1 0 0,0-2 1 0 0,0 0 0 0 0,-1-2-1 0 0,-28 3 1 0 0,46-9 2 0 0,-260 14 53 0 0,248-15-49 0 0,-1-1-1 0 0,1-2 1 0 0,0 0 0 0 0,0-1 0 0 0,0-1 0 0 0,-36-16 0 0 0,54 21-10 0 0,0-1 0 0 0,-1 1 0 0 0,1-1 0 0 0,0 0 0 0 0,0 0 0 0 0,0 0-1 0 0,1-1 1 0 0,-1 1 0 0 0,0 0 0 0 0,1-1 0 0 0,0 0 0 0 0,-1 0 0 0 0,1 0 0 0 0,0 0 0 0 0,1 0 0 0 0,-1 0 0 0 0,0 0 0 0 0,1 0 0 0 0,0-1 0 0 0,0 1 0 0 0,0-1 0 0 0,0 1 0 0 0,0-1 0 0 0,1 1 0 0 0,-1-1 0 0 0,1 1 0 0 0,0-1 0 0 0,1-6 0 0 0,0 8 1 0 0,-1 0 0 0 0,1 0-1 0 0,0 0 1 0 0,0 0 0 0 0,0 0 0 0 0,0 1 0 0 0,0-1 0 0 0,0 0 0 0 0,1 1 0 0 0,-1-1 0 0 0,0 1 0 0 0,1-1 0 0 0,-1 1-1 0 0,4-3 1 0 0,9-10-4 0 0,52-42-23 0 0,-54 45 21 0 0,1 2 1 0 0,0-1-1 0 0,1 2 0 0 0,0 0 1 0 0,0 0-1 0 0,1 2 0 0 0,0-1 1 0 0,21-4-1 0 0,17-10-3 0 0,-30 14 13 0 0,-17 6-1 0 0,-1 0 1 0 0,1-1-1 0 0,-1 0 0 0 0,1 0 0 0 0,-1 0 1 0 0,0-1-1 0 0,0 1 0 0 0,6-5 0 0 0,-8 5-3 0 0,0 0 0 0 0,-1 1-1 0 0,1 0 1 0 0,1 0-1 0 0,-1 0 1 0 0,0 0-1 0 0,0 0 1 0 0,0 0-1 0 0,0 1 1 0 0,1 0-1 0 0,-1-1 1 0 0,0 1 0 0 0,7 1-1 0 0,-4-1 24 0 0,-4 0 27 0 0,-38-2-67 0 0,22-1 24 0 0,1 0-1 0 0,-1 0 1 0 0,0 1-1 0 0,0 1 1 0 0,1 0-1 0 0,-1 1 1 0 0,-23 3-1 0 0,-15-1-8 0 0,-3-2-19 0 0,3-2 29 0 0,0 3 0 0 0,1 2 0 0 0,-77 14-1 0 0,40 0-7 0 0,29-3-22 0 0,47-12 16 0 0,0 0 0 0 0,0 1 0 0 0,-18 7 0 0 0,-36 7 24 0 0,64-16-19 0 0,1-1 1 0 0,-1 0 0 0 0,1 1-1 0 0,-1-1 1 0 0,1 1 0 0 0,0 0-1 0 0,-1-1 1 0 0,1 1 0 0 0,0 0-1 0 0,0 0 1 0 0,-1 0 0 0 0,1 0-1 0 0,0 0 1 0 0,0 0 0 0 0,0 0-1 0 0,0 0 1 0 0,0 0 0 0 0,0 0-1 0 0,-1 3 1 0 0,1-3-30 0 0,-16 20 23 0 0,4 25-26 0 0,0 25-13 0 0,11-68 48 0 0,1 1 0 0 0,-1-1-1 0 0,0 1 1 0 0,0-1 0 0 0,0 0 0 0 0,0 0 0 0 0,0 0-1 0 0,-1 0 1 0 0,0 0 0 0 0,1-1 0 0 0,-1 1-1 0 0,0-1 1 0 0,0 1 0 0 0,0-1 0 0 0,-1 0 0 0 0,1 0-1 0 0,-5 1 1 0 0,-8 9-7 0 0,15-8 1 0 0,0 0-1 0 0,0 1 1 0 0,0-1 0 0 0,1 0-1 0 0,-1 1 1 0 0,1-1-1 0 0,0 0 1 0 0,1 1-1 0 0,-1-1 1 0 0,2 5-1 0 0,-2 2-74 0 0,0-8 89 0 0,0 0 0 0 0,0 1 0 0 0,1-1 0 0 0,-1 1 0 0 0,1-1-1 0 0,-1 0 1 0 0,1 1 0 0 0,0-1 0 0 0,0 0 0 0 0,1 0-1 0 0,-1 0 1 0 0,1 1 0 0 0,-1-1 0 0 0,5 5 0 0 0,-1 10-60 0 0,-5-17 51 0 0,0 1 1 0 0,0 0-1 0 0,1-1 0 0 0,-1 1 1 0 0,0 0-1 0 0,1-1 0 0 0,-1 1 1 0 0,1-1-1 0 0,0 1 1 0 0,-1-1-1 0 0,1 1 0 0 0,0-1 1 0 0,0 1-1 0 0,0-1 0 0 0,0 0 1 0 0,0 1-1 0 0,0-1 0 0 0,2 1 1 0 0,0 1-1 0 0,0-1 0 0 0,-1 0 0 0 0,1 1 0 0 0,-1 0 0 0 0,1-1 0 0 0,-1 1 0 0 0,0 0 0 0 0,0 0 0 0 0,0 0 0 0 0,1 4 0 0 0,-1-3-1 0 0,-1-1-1 0 0,1 1 0 0 0,0-1 1 0 0,1 0-1 0 0,-1 0 0 0 0,1 0 1 0 0,-1 0-1 0 0,1 0 0 0 0,0 0 0 0 0,6 4 1 0 0,75 52-28 0 0,246 114 9 0 0,-241-139-8 0 0,-32-14 50 0 0,-19-7-30 0 0,1-1 1 0 0,1-3-1 0 0,58 7 0 0 0,-85-14 8 0 0,228 39-4 0 0,-236-41 3 0 0,281 22-67 0 0,329-22 162 0 0,-550-10-87 0 0,-53 9-3 0 0,1 0 0 0 0,-1-1-1 0 0,21-5 1 0 0,23-2 7 0 0,101-5-23 0 0,-73 4 58 0 0,-11 8-57 0 0,-47 0 3 0 0,0 2 0 0 0,-1 0 0 0 0,32 6 0 0 0,-19 4 3 0 0,-30-7 4 0 0,0 0 0 0 0,1-1 0 0 0,-1 0 0 0 0,14 0 0 0 0,113 21-1 0 0,-81-18 7 0 0,79-3 0 0 0,-92-2-4 0 0,0-10 6 0 0,29-3-42 0 0,-51 11 37 0 0,0-1 0 0 0,0-1 0 0 0,-1 0 0 0 0,1-1 0 0 0,30-13 0 0 0,11-3-1 0 0,-15 1 2 0 0,-42 19 0 0 0,1 0 1 0 0,0-1-1 0 0,-1 0 1 0 0,1 1-1 0 0,-1-1 1 0 0,0 0-1 0 0,1-1 1 0 0,-1 1-1 0 0,4-4 1 0 0,-4 3-6 0 0,0 0 1 0 0,0 1-1 0 0,1-1 1 0 0,-1 1-1 0 0,1 0 1 0 0,0 0-1 0 0,-1 0 1 0 0,6-1-1 0 0,-1 0 9 0 0,0 0-1 0 0,0 0 0 0 0,0-1 0 0 0,-1 0 0 0 0,1-1 0 0 0,-1 0 1 0 0,11-8-1 0 0,27-19-32 0 0,-10 15 28 0 0,-31 15-2 0 0,-1 1 1 0 0,1-1 0 0 0,0 1-1 0 0,0-1 1 0 0,-1 0 0 0 0,1 0-1 0 0,-1-1 1 0 0,0 1 0 0 0,4-5-1 0 0,-6 7 1 0 0,1-1 0 0 0,-1 1 0 0 0,0-1-1 0 0,0 1 1 0 0,0-1 0 0 0,1 1 0 0 0,-1 0-1 0 0,0-1 1 0 0,1 1 0 0 0,-1 0 0 0 0,0 0-1 0 0,0 0 1 0 0,1 0 0 0 0,-1 0 0 0 0,0 0 0 0 0,2 1-1 0 0,-2-1 1 0 0,0 0 0 0 0,0 1 0 0 0,0-1 0 0 0,0 0 0 0 0,0 0 0 0 0,0 0 0 0 0,0 0 0 0 0,0 0 0 0 0,0 0 0 0 0,0 0 0 0 0,0-1-1 0 0,0 1 1 0 0,0 0 0 0 0,0-1 0 0 0,0 1 0 0 0,0 0 0 0 0,2-2 0 0 0,-2 0 0 0 0,1 0 0 0 0,0 0 0 0 0,-1 0 0 0 0,1 0 0 0 0,0 1 0 0 0,0-1 0 0 0,0 0 0 0 0,1 1 0 0 0,-1 0 0 0 0,0-1 0 0 0,0 1 0 0 0,1 0 0 0 0,-1 0 0 0 0,1 0 0 0 0,-1 0 0 0 0,1 1 0 0 0,-1-1 0 0 0,6 0 0 0 0,3-1 8 0 0,23-10 5 0 0,-33 12-14 0 0,0 0 0 0 0,1 0-1 0 0,-1 0 1 0 0,0-1-1 0 0,1 1 1 0 0,-1-1-1 0 0,0 1 1 0 0,1-1-1 0 0,-1 1 1 0 0,0-1 0 0 0,0 0-1 0 0,0 0 1 0 0,0 1-1 0 0,0-1 1 0 0,2-2-1 0 0,16-7-1 0 0,59-15 43 0 0,-68 19-59 0 0,2 1-6 0 0,-11 5 26 0 0,0 0 0 0 0,0 0 0 0 0,0 1 0 0 0,0-1 0 0 0,0 0 0 0 0,0-1 0 0 0,0 1 0 0 0,0 0 0 0 0,0 0 0 0 0,0 0 0 0 0,0-1 0 0 0,0 1 0 0 0,0 0 0 0 0,0-1 0 0 0,0 1 0 0 0,-1-1 0 0 0,1 1 0 0 0,0-1 0 0 0,0 1 0 0 0,0-1 0 0 0,-1 1 0 0 0,1-1 0 0 0,0 0 0 0 0,-1 0 0 0 0,1 1 0 0 0,0-1 0 0 0,-1 0 0 0 0,1 0 0 0 0,-1 0 0 0 0,1 0 0 0 0,-1 0 1 0 0,0 1-1 0 0,1-1 0 0 0,-1 0 0 0 0,0 0 0 0 0,1 0 0 0 0,-1 0 0 0 0,0 0 0 0 0,0 0 0 0 0,0 0 0 0 0,0 0 0 0 0,0-2 0 0 0,1 1-3 0 0,1 1-1 0 0,0-1 1 0 0,0 1 0 0 0,-1-1 0 0 0,1 1 0 0 0,0-1-1 0 0,0 1 1 0 0,1 0 0 0 0,-1 0 0 0 0,0 0 0 0 0,0 0-1 0 0,1 1 1 0 0,1-2 0 0 0,5-1-22 0 0,42-24 32 0 0,-17-3 135 0 0,-25 23-131 0 0,1 0 1 0 0,-2 0 0 0 0,1-1 0 0 0,-1 0-1 0 0,10-13 1 0 0,-7 8-1 0 0,19-13-51 0 0,-25 22 44 0 0,-1 1 0 0 0,1-1 0 0 0,-1 0 0 0 0,0 0-1 0 0,0-1 1 0 0,0 1 0 0 0,4-8 0 0 0,17-10-4 0 0,-23 21 0 0 0,0 0 1 0 0,-1 0 0 0 0,1 0-1 0 0,0 0 1 0 0,0-1 0 0 0,-1 1-1 0 0,1 0 1 0 0,-1-1-1 0 0,1 1 1 0 0,-1-1 0 0 0,0 0-1 0 0,1 1 1 0 0,-1-1 0 0 0,0 0-1 0 0,0 0 1 0 0,0 0-1 0 0,-1 0 1 0 0,2-3 0 0 0,-1 2-1 0 0,-1 0 1 0 0,0 0 0 0 0,1 1-1 0 0,0-1 1 0 0,0 0-1 0 0,-1 1 1 0 0,1-1 0 0 0,1 1-1 0 0,-1-1 1 0 0,0 1-1 0 0,1 0 1 0 0,-1-1-1 0 0,1 1 1 0 0,2-3 0 0 0,11-20-26 0 0,-5-8-4 0 0,-6 21 29 0 0,-1 1-1 0 0,0 0 1 0 0,-1-1 0 0 0,2-13 0 0 0,-4 19 0 0 0,1 0-1 0 0,0-1 1 0 0,1 1 0 0 0,0 0 0 0 0,0 0 0 0 0,3-6 0 0 0,1-5 1 0 0,-2 1 9 0 0,-3 10-6 0 0,0 1 0 0 0,0 0 1 0 0,1 0-1 0 0,-1 0 0 0 0,1 0 0 0 0,5-8 1 0 0,-6 11-10 0 0,0 0 1 0 0,0 0-1 0 0,-1-1 1 0 0,1 1-1 0 0,0 0 1 0 0,-1-1-1 0 0,1 1 1 0 0,-1 0-1 0 0,0-1 1 0 0,0 1-1 0 0,0-1 1 0 0,0 1-1 0 0,-1-5 1 0 0,2-23 78 0 0,3 4-68 0 0,-1 0 0 0 0,-1 0 0 0 0,-1-27-1 0 0,-2 27 0 0 0,2-1-1 0 0,6-33 0 0 0,-5 44-1 0 0,-1-1 0 0 0,-1 1 0 0 0,-1-19 0 0 0,0 24 0 0 0,0 0-1 0 0,1 0 1 0 0,0 0-1 0 0,1 0 1 0 0,0 0-1 0 0,1 0 1 0 0,0 0 0 0 0,6-17-1 0 0,-6 21-2 0 0,0 0-1 0 0,0 0 0 0 0,-1-1 1 0 0,0 1-1 0 0,0 0 1 0 0,-1-1-1 0 0,1 1 1 0 0,-2-10-1 0 0,0 8-4 0 0,1 1 0 0 0,0-1-1 0 0,0 0 1 0 0,1 1 0 0 0,0-1-1 0 0,1 1 1 0 0,-1 0 0 0 0,5-9-1 0 0,-4 9-4 0 0,1 0 0 0 0,-1 0-1 0 0,0-1 1 0 0,-1 1 0 0 0,1-9-1 0 0,2-9-6 0 0,-1-6 24 0 0,-3 29-6 0 0,0 0 0 0 0,0-1-1 0 0,0 1 1 0 0,1 0-1 0 0,-1 0 1 0 0,1 0 0 0 0,0 0-1 0 0,0 0 1 0 0,2-5-1 0 0,25-116 29 0 0,12 21-19 0 0,6-15 10 0 0,-25 79-11 0 0,-16 31-6 0 0,0-1 0 0 0,0 1 0 0 0,0-1-1 0 0,-1 0 1 0 0,-1-1 0 0 0,5-17 0 0 0,-8 26-5 0 0,0 1 0 0 0,0-1 0 0 0,0 0 0 0 0,0 1 0 0 0,1-1 0 0 0,-1 0 1 0 0,0 0-1 0 0,0 1 0 0 0,0-1 0 0 0,1 0 0 0 0,-1 1 0 0 0,0-1 0 0 0,1 0 0 0 0,-1 1 0 0 0,0-1 0 0 0,1 1 0 0 0,-1-1 0 0 0,1 1 0 0 0,-1-1 0 0 0,1 1 1 0 0,-1-1-1 0 0,1 1 0 0 0,-1-1 0 0 0,1 1 0 0 0,1-1 0 0 0,-2 1 2 0 0,1-1 0 0 0,-1 1 0 0 0,1-1 0 0 0,-1 1-1 0 0,1 0 1 0 0,-1-1 0 0 0,1 1 0 0 0,-1-1 0 0 0,1 1 0 0 0,-1-1 0 0 0,1 0 0 0 0,-1 1 0 0 0,0-1 0 0 0,1 1 0 0 0,-1-1 0 0 0,0 0 0 0 0,1 1 0 0 0,-1-1 0 0 0,0 0-1 0 0,0 1 1 0 0,0-1 0 0 0,0 0 0 0 0,0 1 0 0 0,0-1 0 0 0,0-1 0 0 0,9-72 10 0 0,-12 33-4 0 0,3 39-7 0 0,0-1 1 0 0,-1 1 0 0 0,1 0 0 0 0,-1 0 0 0 0,1 0-1 0 0,-1-1 1 0 0,0 1 0 0 0,0 0 0 0 0,0 0-1 0 0,0 0 1 0 0,0 0 0 0 0,0 0 0 0 0,-1 1 0 0 0,-2-4-1 0 0,-3 3-2 0 0,5 1 12 0 0,2 1-14 0 0,0-1 0 0 0,0 1 0 0 0,0 0 0 0 0,0-1 0 0 0,-1 1 0 0 0,1 0 0 0 0,0-1 0 0 0,0 1 0 0 0,0 0 0 0 0,-1-1 0 0 0,1 1 0 0 0,0 0 0 0 0,-1 0 0 0 0,1-1 0 0 0,0 1 0 0 0,-1 0 0 0 0,1 0 0 0 0,0-1 0 0 0,-1 1 0 0 0,1 0 0 0 0,0 0-1 0 0,-1 0 1 0 0,1 0 0 0 0,-1 0 0 0 0,1 0 0 0 0,0 0 0 0 0,-1 0 0 0 0,1-1 0 0 0,-1 1 0 0 0,1 1 0 0 0,0-1 0 0 0,-1 0 0 0 0,1 0 0 0 0,-1 0 0 0 0,1 0 0 0 0,0 0 0 0 0,-1 0 0 0 0,1 0 0 0 0,0 0 0 0 0,-1 1 0 0 0,1-1 0 0 0,0 0 0 0 0,-1 0 0 0 0,1 0-1 0 0,0 1 1 0 0,-1-1 0 0 0,1 0 0 0 0,0 1 0 0 0,0-1 0 0 0,-1 0 0 0 0,1 1 0 0 0,0-1 0 0 0,0 0 0 0 0,-1 1 0 0 0,1-1 0 0 0,0 0 0 0 0,0 1 0 0 0,0-1 0 0 0,0 0 0 0 0,0 1 0 0 0,0 0 0 0 0,0 1 0 0 0,0 0 0 0 0,0 0 1 0 0,0 0-1 0 0,0 0 0 0 0,0 0 1 0 0,-1 0-1 0 0,1 0 0 0 0,-1 0 0 0 0,1 0 1 0 0,-1 0-1 0 0,0 0 0 0 0,1 0 1 0 0,-1-1-1 0 0,0 1 0 0 0,0 0 0 0 0,0 0 1 0 0,-3 2-1 0 0,-5 45-25 0 0,0-10 54 0 0,9-36-13 0 0,0 1-1 0 0,0-1 1 0 0,-1 0 0 0 0,0 1 0 0 0,1-1-1 0 0,-1 1 1 0 0,-1-1 0 0 0,-2 6-1 0 0,-34 74-160 0 0,29-65 149 0 0,-1-1 0 0 0,-1 0 0 0 0,-1-1 0 0 0,-19 21 0 0 0,-2 3-19 0 0,1-21-5 0 0,14 5 19 0 0,-72 38 18 0 0,74-49-18 0 0,12-10 1 0 0,0 1 0 0 0,0-1 1 0 0,0 0-1 0 0,0 0 0 0 0,-1 0 0 0 0,1-1 0 0 0,-1 0 0 0 0,0 1 0 0 0,-5 0 0 0 0,-33 13-50 0 0,-64 32-1 0 0,4-1-18 0 0,58-29 82 0 0,17-6 4 0 0,-56 16-1 0 0,16-7-24 0 0,44-13 7 0 0,0-1 0 0 0,-29 5 1 0 0,-128 30 66 0 0,60-11-87 0 0,-242 41 38 0 0,314-64-4 0 0,-103 18-5 0 0,-275 11-1 0 0,418-37-9 0 0,-7 1 2 0 0,-1 0-1 0 0,0-2 1 0 0,0 0 0 0 0,0-1-1 0 0,1 0 1 0 0,-1-2 0 0 0,1 0-1 0 0,-30-11 1 0 0,20 3-23 0 0,22 11 29 0 0,0 0-1 0 0,0-1 1 0 0,0 0 0 0 0,0 0 0 0 0,1 0-1 0 0,-1 0 1 0 0,1 0 0 0 0,-1-1 0 0 0,1 0-1 0 0,0 1 1 0 0,0-1 0 0 0,0 0 0 0 0,-3-5-1 0 0,2 3 1 0 0,3 4-21 0 0,0 0-1 0 0,0-1 1 0 0,0 1 0 0 0,0 0 0 0 0,1-1-1 0 0,-1 1 1 0 0,0 0 0 0 0,1-1-1 0 0,-1 1 1 0 0,1-1 0 0 0,-1 1 0 0 0,1-1-1 0 0,0 1 1 0 0,-1-3 0 0 0,2 3 7 0 0,0 0 1 0 0,0 0-1 0 0,0-1 0 0 0,0 1 1 0 0,0 0-1 0 0,0 0 1 0 0,0 0-1 0 0,0 0 1 0 0,0 1-1 0 0,0-1 0 0 0,1 0 1 0 0,-1 0-1 0 0,0 1 1 0 0,1-1-1 0 0,-1 1 1 0 0,1-1-1 0 0,-1 1 0 0 0,0 0 1 0 0,1-1-1 0 0,1 1 1 0 0,47-12-51 0 0,0 3-1 0 0,0 1 1 0 0,1 3 0 0 0,0 2 0 0 0,85 6-1 0 0,-106 2 39 0 0,-1 1 1 0 0,-1 1-1 0 0,44 17 0 0 0,-58-19 17 0 0,1 1 6 0 0,0 1 1 0 0,-1 1 0 0 0,26 18 0 0 0,-27-17 1 0 0,0-1 0 0 0,0 0 1 0 0,0-1-1 0 0,27 10 0 0 0,-28-13-5 0 0,1 2 0 0 0,-1 0 0 0 0,0 0 0 0 0,0 1 0 0 0,0 1 0 0 0,14 13 0 0 0,68 65 17 0 0,-82-75-18 0 0,1 1 18 0 0,-1 1-1 0 0,0 0 0 0 0,-1 0 1 0 0,0 1-1 0 0,-2 1 1 0 0,1 0-1 0 0,-2 0 0 0 0,0 1 1 0 0,0 0-1 0 0,-2 0 1 0 0,0 1-1 0 0,-1 0 1 0 0,0 0-1 0 0,-1 0 0 0 0,2 35 1 0 0,-6-50-6 0 0,0 0 1 0 0,-1 1 0 0 0,1-1-1 0 0,0 1 1 0 0,-1-1 0 0 0,0 0-1 0 0,1 0 1 0 0,-1 1 0 0 0,0-1-1 0 0,0 0 1 0 0,-1 0 0 0 0,1 0-1 0 0,0 0 1 0 0,-1 0 0 0 0,1 0-1 0 0,-1 0 1 0 0,1 0 0 0 0,-1-1-1 0 0,0 1 1 0 0,0-1 0 0 0,0 1-1 0 0,0-1 1 0 0,-3 2 0 0 0,-6 2 7 0 0,1 0 0 0 0,-1-1 1 0 0,-21 5-1 0 0,-9 4 26 0 0,26-9-26 0 0,-1 1-1 0 0,1-2 0 0 0,-1 0 0 0 0,0-1 0 0 0,0 0 0 0 0,-27-2 0 0 0,41 0-14 0 0,0-1 0 0 0,0 1 0 0 0,0 0-1 0 0,0-1 1 0 0,0 0 0 0 0,0 0 0 0 0,0 0 0 0 0,0 0 0 0 0,0 0 0 0 0,0 0-1 0 0,0 0 1 0 0,1 0 0 0 0,-1-1 0 0 0,0 1 0 0 0,1-1 0 0 0,-1 1-1 0 0,1-1 1 0 0,0 1 0 0 0,0-1 0 0 0,-1 0 0 0 0,1 0 0 0 0,0 0 0 0 0,0 0-1 0 0,1 0 1 0 0,-2-3 0 0 0,-1-2-2 0 0,1 0 1 0 0,0 0-1 0 0,1 0 0 0 0,-1 0 1 0 0,1 0-1 0 0,0-10 0 0 0,1 12-5 0 0,1 0 0 0 0,-1 0 1 0 0,1 0-1 0 0,0 1 0 0 0,0-1 0 0 0,0 0 0 0 0,1 0 1 0 0,0 1-1 0 0,0-1 0 0 0,0 1 0 0 0,0-1 1 0 0,1 1-1 0 0,0 0 0 0 0,0 0 0 0 0,0 0 0 0 0,0 1 1 0 0,0-1-1 0 0,1 1 0 0 0,5-5 0 0 0,18-4-20 0 0,-18 4 24 0 0,-3 3 0 0 0,1 0 1 0 0,0 1 0 0 0,0 0 0 0 0,13-6 0 0 0,107-52-49 0 0,-70 33 46 0 0,61-22 1 0 0,27-10-6 0 0,29-10 1 0 0,60-9 12 0 0,-138 45 18 0 0,-54 19 9 0 0,0 1 0 0 0,60-12 1 0 0,-35 9-16 0 0,-52 12-3 0 0,1 2 0 0 0,0 0 1 0 0,21-3-1 0 0,119-22-44 0 0,-95 12 12 0 0,-35 9 29 0 0,13-9 67 0 0,-13 10-57 0 0,-24 8-21 0 0,-1-1 2 0 0,-1 0 1 0 0,0 0-1 0 0,1 0 0 0 0,-1 0 0 0 0,1 0 1 0 0,-1 0-1 0 0,1 0 0 0 0,-1 0 1 0 0,1 0-1 0 0,-1 0 0 0 0,1 0 0 0 0,-1 0 1 0 0,1 0-1 0 0,-1-1 0 0 0,0 1 1 0 0,1 0-1 0 0,-1 0 0 0 0,1 0 0 0 0,-1-1 1 0 0,1 1-1 0 0,-1 0 0 0 0,0-1 1 0 0,1 1-1 0 0,-1 0 0 0 0,0-1 0 0 0,1 1 1 0 0,-1 0-1 0 0,0-1 0 0 0,0 1 1 0 0,1 0-1 0 0,-1-1 0 0 0,0 1 0 0 0,0-1 1 0 0,1 0 97 0 0,0-16-77 0 0,1 0 0 0 0,1 1-1 0 0,9-31 1 0 0,-6 24-1 0 0,3 9 12 0 0,-9 13-32 0 0,1 1 0 0 0,0-1 0 0 0,-1 0 0 0 0,1 0 0 0 0,0 1-1 0 0,-1-1 1 0 0,1 0 0 0 0,-1 0 0 0 0,1 0 0 0 0,-1 1 0 0 0,0-1 0 0 0,1 0 0 0 0,-1 0-1 0 0,0 0 1 0 0,0 0 0 0 0,0 0 0 0 0,1 0 0 0 0,-1 0 0 0 0,0 0 0 0 0,0 0 0 0 0,-1-1-1 0 0,2-6 3 0 0,0 1 0 0 0,0-1-1 0 0,1 1 1 0 0,-1 0-1 0 0,2 0 1 0 0,-1 0 0 0 0,1 0-1 0 0,0 0 1 0 0,6-10-1 0 0,-7-3-18 0 0,-2 19 17 0 0,0 0 0 0 0,-1 0 0 0 0,1 0 0 0 0,0 1 0 0 0,0-1 0 0 0,0 0 0 0 0,0 0 0 0 0,0 0 0 0 0,0 0 0 0 0,0 0 0 0 0,1 0 0 0 0,-1 1 0 0 0,0-1 0 0 0,0 0-1 0 0,1 0 1 0 0,-1 0 0 0 0,1 1 0 0 0,-1-1 0 0 0,0 0 0 0 0,1 0 0 0 0,-1 1 0 0 0,1-1 0 0 0,0 0 0 0 0,-1 1 0 0 0,2-2 0 0 0,-1 1-19 0 0,-19 209-18 0 0,17-188 50 0 0,-2-1-1 0 0,0 0 1 0 0,-1 0 0 0 0,-11 31 0 0 0,-6 23 67 0 0,12 50-56 0 0,6-104-29 0 0,2 0 1 0 0,0-1-1 0 0,3 30 1 0 0,-1-6 6 0 0,0-44 0 0 0,-1-1 1 0 0,1 0 0 0 0,0 1-1 0 0,0-1 1 0 0,0 1 0 0 0,0-1-1 0 0,0 1 1 0 0,1-1-1 0 0,-1 1 1 0 0,1 0 0 0 0,0-1-1 0 0,-1 1 1 0 0,1 0 0 0 0,0 0-1 0 0,0 0 1 0 0,3-1 0 0 0,47-36-22 0 0,-26 21 3 0 0,-21 16 18 0 0,0 0-1 0 0,0 0 0 0 0,0 1 1 0 0,1-1-1 0 0,-1 1 0 0 0,0 1 0 0 0,1-1 1 0 0,-1 1-1 0 0,1 0 0 0 0,-1 0 1 0 0,11 2-1 0 0,9-1-46 0 0,-2 33 16 0 0,-21-28 19 0 0,1 0 0 0 0,-2 0 0 0 0,1 0 0 0 0,-1 0 0 0 0,0 1 0 0 0,0-1 0 0 0,-1 8 0 0 0,1 7-68 0 0,-1-15-7 0 0,1 1 0 0 0,-1 0 0 0 0,-1 0 0 0 0,1-1 1 0 0,-1 1-1 0 0,0 0 0 0 0,-1-1 0 0 0,-2 10 0 0 0,0 5-939 0 0,4-20 943 0 0,0 0 0 0 0,0 0 0 0 0,0 0 0 0 0,0-1 0 0 0,0 1 0 0 0,0 0 0 0 0,0 0 0 0 0,0 0 0 0 0,-1 0 1 0 0,1-1-1 0 0,0 1 0 0 0,0 0 0 0 0,-1 0 0 0 0,1 0 0 0 0,-1-1 0 0 0,1 1 0 0 0,-1 0 0 0 0,1-1 0 0 0,-1 1 0 0 0,1 0 0 0 0,-1-1 0 0 0,1 1 0 0 0,-1-1 0 0 0,-1 2 1 0 0,21-161-20089 0 0,-27 102 15977 0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31 212 6648 0 0,'-7'-4'7251'0'0,"-3"-5"-5550"0"0,4-1-602 0 0,5 9-1028 0 0,1 0 0 0 0,-1 1 0 0 0,0-1 0 0 0,1 0-1 0 0,-1 1 1 0 0,1-1 0 0 0,-1 0 0 0 0,1 0 0 0 0,0 1 0 0 0,-1-1 0 0 0,1 0 0 0 0,0 0 0 0 0,-1 0-1 0 0,1 0 1 0 0,0 0 0 0 0,0 1 0 0 0,0-1 0 0 0,0 0 0 0 0,0 0 0 0 0,0 0 0 0 0,0 0 0 0 0,0 0-1 0 0,0 0 1 0 0,0 1 0 0 0,1-1 0 0 0,-1 0 0 0 0,0 0 0 0 0,0 0 0 0 0,1 0 0 0 0,-1 1 0 0 0,1-1-1 0 0,-1 0 1 0 0,1 0 0 0 0,-1 1 0 0 0,1-1 0 0 0,-1 0 0 0 0,1 1 0 0 0,0-1 0 0 0,-1 0 0 0 0,1 1-1 0 0,0-1 1 0 0,-1 1 0 0 0,2-1 0 0 0,38-42 2089 0 0,-29 31-1821 0 0,-7 6-171 0 0,1 0 1 0 0,1 0 0 0 0,-1 1 0 0 0,1 0-1 0 0,0 0 1 0 0,0 0 0 0 0,0 1-1 0 0,1 0 1 0 0,-1 0 0 0 0,11-4 0 0 0,26-8 518 0 0,17-6 158 0 0,-57 21-787 0 0,1 0 0 0 0,-1 1 0 0 0,1-1 0 0 0,-1 1 0 0 0,1 0 0 0 0,-1 0 0 0 0,1 0 0 0 0,-1 0 0 0 0,1 0 0 0 0,-1 1 0 0 0,1 0 0 0 0,-1 0 0 0 0,0 0 0 0 0,4 1 0 0 0,-4 0-32 0 0,0 0 1 0 0,0 1-1 0 0,0-1 0 0 0,-1 1 0 0 0,1-1 1 0 0,0 1-1 0 0,-1 0 0 0 0,0 0 0 0 0,0 0 1 0 0,0 0-1 0 0,0 1 0 0 0,0-1 0 0 0,-1 0 1 0 0,1 1-1 0 0,0 5 0 0 0,15 24 85 0 0,-15-29-91 0 0,1 1 1 0 0,-1 0-1 0 0,0 0 1 0 0,0 0-1 0 0,-1 0 0 0 0,0 1 1 0 0,0-1-1 0 0,0 0 1 0 0,0 9-1 0 0,1 55 106 0 0,-2-55-98 0 0,0 305 302 0 0,0-310-300 0 0,1 0 1 0 0,0 0-1 0 0,1 0 1 0 0,0 0-1 0 0,5 11 1 0 0,3 19 115 0 0,-9-31-96 0 0,1-1-1 0 0,0 1 1 0 0,1-1-1 0 0,0 0 1 0 0,0 1-1 0 0,0-2 1 0 0,1 1-1 0 0,0 0 1 0 0,1-1-1 0 0,-1 1 1 0 0,1-1-1 0 0,0 0 1 0 0,1-1-1 0 0,-1 1 1 0 0,1-1 0 0 0,0-1-1 0 0,1 1 1 0 0,-1-1-1 0 0,1 0 1 0 0,8 4-1 0 0,-7-5-29 0 0,1 1 1 0 0,-1-2-1 0 0,1 1 0 0 0,0-1 1 0 0,0-1-1 0 0,0 0 0 0 0,0 0 1 0 0,0-1-1 0 0,0 0 0 0 0,0 0 1 0 0,15-3-1 0 0,-16 1-38 0 0,-1-1 0 0 0,1 0-1 0 0,-1 0 1 0 0,1-1 0 0 0,-1 0 0 0 0,0 0-1 0 0,0 0 1 0 0,-1-1 0 0 0,1 0 0 0 0,-1-1-1 0 0,0 1 1 0 0,7-10 0 0 0,15-6-217 0 0,-26 20 197 0 0,0 0-1 0 0,0 0 1 0 0,0-1 0 0 0,1 1-1 0 0,-1-1 1 0 0,-1 0-1 0 0,1 1 1 0 0,0-1 0 0 0,0 0-1 0 0,-1 0 1 0 0,1 0 0 0 0,-1 0-1 0 0,3-4 1 0 0,7-9-359 0 0,1 1 1 0 0,0 1 0 0 0,23-19 0 0 0,-32 29 331 0 0,-1 1 0 0 0,1-1 1 0 0,-1 0-1 0 0,0 0 0 0 0,0 0 1 0 0,0 0-1 0 0,0 0 0 0 0,-1-1 1 0 0,2-4-1 0 0,0 2-170 0 0,-1 0 0 0 0,1 0 0 0 0,1 0 0 0 0,-1 0 1 0 0,9-10-1 0 0,-4 8-45 0 0,-5 6 168 0 0,-1-1 0 0 0,1 1-1 0 0,-1-1 1 0 0,0 1-1 0 0,0-1 1 0 0,0 0 0 0 0,0 0-1 0 0,0 0 1 0 0,-1 0-1 0 0,1-1 1 0 0,0-4 0 0 0,46-77-4660 0 0,-42 71 3496 0 0,0 0 0 0 0,-2-1-1 0 0,1 1 1 0 0,-2-1 0 0 0,0 0 0 0 0,-1 0 0 0 0,1-28 0 0 0,-3 29-4112 0 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78 244 3792 0 0,'-15'-23'4091'0'0,"-1"-1"-1157"0"0,14 23-2746 0 0,1-1 1 0 0,-1 1-1 0 0,1-1 1 0 0,-1 0-1 0 0,1 1 1 0 0,0-1-1 0 0,0 0 0 0 0,0 0 1 0 0,0 0-1 0 0,0 0 1 0 0,0 0-1 0 0,-1-3 1 0 0,-9-17 1604 0 0,8 16-1400 0 0,0 0 0 0 0,1 0 0 0 0,-1 0 0 0 0,1 0 0 0 0,1-1 0 0 0,-1 1 0 0 0,1-1 1 0 0,0 1-1 0 0,0-1 0 0 0,1 0 0 0 0,0 1 0 0 0,1-12 0 0 0,-1 6 316 0 0,1 10-622 0 0,0 0-1 0 0,-1 0 1 0 0,1 0-1 0 0,0 1 0 0 0,0-1 1 0 0,0 0-1 0 0,0 1 1 0 0,0-1-1 0 0,0 1 0 0 0,1-1 1 0 0,-1 1-1 0 0,0 0 0 0 0,1 0 1 0 0,-1-1-1 0 0,1 1 1 0 0,-1 0-1 0 0,1 0 0 0 0,0 0 1 0 0,-1 1-1 0 0,1-1 1 0 0,0 0-1 0 0,0 0 0 0 0,0 1 1 0 0,0 0-1 0 0,3-1 1 0 0,50-8 1281 0 0,-20 9-689 0 0,-6-1-137 0 0,1 1 1 0 0,0 1-1 0 0,-1 2 0 0 0,1 1 1 0 0,55 14-1 0 0,-59-9-297 0 0,0-1 220 0 0,50 24 1 0 0,-48-19-208 0 0,-22-12-230 0 0,-1 1 0 0 0,1 1 0 0 0,-1-1 0 0 0,0 1 1 0 0,0 0-1 0 0,0 0 0 0 0,0 0 0 0 0,0 0 0 0 0,-1 1 0 0 0,1 0 0 0 0,-1 0 0 0 0,0 0 1 0 0,-1 1-1 0 0,1 0 0 0 0,-1-1 0 0 0,5 9 0 0 0,14 19 97 0 0,-19-29-106 0 0,-1 0 0 0 0,0 0-1 0 0,1-1 1 0 0,-1 1 0 0 0,0 1-1 0 0,-1-1 1 0 0,1 0 0 0 0,2 6-1 0 0,11 36 251 0 0,-9-32-174 0 0,-2 0 0 0 0,1 0 0 0 0,-2 1 0 0 0,0-1 1 0 0,0 1-1 0 0,0 25 0 0 0,6 19 101 0 0,-6-47-161 0 0,-1-1 1 0 0,0 1 0 0 0,0 20 0 0 0,-11 140 116 0 0,8-140-178 0 0,-2 0 1 0 0,-1 0 0 0 0,-2 0-1 0 0,-1-1 1 0 0,-14 42 0 0 0,-40 55-1475 0 0,59-124 1416 0 0,1 0 1 0 0,-1 1-1 0 0,-1-1 0 0 0,1 0 1 0 0,0 0-1 0 0,-1 0 1 0 0,1-1-1 0 0,-5 4 1 0 0,4-4-33 0 0,0 1 1 0 0,1-1-1 0 0,0 1 1 0 0,-1-1-1 0 0,1 1 1 0 0,0 0 0 0 0,0 0-1 0 0,0 0 1 0 0,-1 4-1 0 0,0-2-177 0 0,0-1-1 0 0,0 0 1 0 0,0 0 0 0 0,-1 0-1 0 0,0-1 1 0 0,1 1 0 0 0,-1-1-1 0 0,0 0 1 0 0,-1 0 0 0 0,1 0-1 0 0,-1 0 1 0 0,-7 2 0 0 0,-16 14-1726 0 0,24-17 1684 0 0,1 1-1 0 0,0-1 0 0 0,-1 0 1 0 0,1 0-1 0 0,-1-1 0 0 0,0 1 1 0 0,1-1-1 0 0,-1 0 0 0 0,0 0 0 0 0,0 0 1 0 0,0 0-1 0 0,0-1 0 0 0,0 1 1 0 0,0-1-1 0 0,0 0 0 0 0,0 0 1 0 0,0-1-1 0 0,0 1 0 0 0,-5-2 1 0 0,6 1 69 0 0,0 1 0 0 0,0-1-1 0 0,0 0 1 0 0,0 0 0 0 0,0 0 0 0 0,0 0 0 0 0,0-1 0 0 0,0 1 0 0 0,1-1 0 0 0,-1 0 0 0 0,1 0 0 0 0,-1 1 0 0 0,1-2 0 0 0,0 1 0 0 0,0 0 0 0 0,0 0 0 0 0,0-1 0 0 0,0 1 0 0 0,0-1 0 0 0,0 0-1 0 0,1 1 1 0 0,-2-6 0 0 0,1 0-4896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33 413 3872 0 0,'-3'-29'9145'0'0,"2"28"-8959"0"0,1 0 1 0 0,0 0-1 0 0,-1 1 1 0 0,1-1-1 0 0,-1 0 1 0 0,1 0-1 0 0,-1 1 0 0 0,1-1 1 0 0,-1 0-1 0 0,0 0 1 0 0,1 1-1 0 0,-1-1 1 0 0,0 1-1 0 0,0-1 0 0 0,1 1 1 0 0,-1-1-1 0 0,0 1 1 0 0,0-1-1 0 0,0 1 1 0 0,0 0-1 0 0,0 0 0 0 0,1-1 1 0 0,-1 1-1 0 0,0 0 1 0 0,0 0-1 0 0,0 0 1 0 0,0 0-1 0 0,-1 0 0 0 0,-5-4 5989 0 0,12-1-6211 0 0,3 0 438 0 0,1 1 1 0 0,-1 0-1 0 0,1 0 0 0 0,12-3 0 0 0,15-7 218 0 0,-31 11-560 0 0,0 1 1 0 0,0 0 0 0 0,0 0 0 0 0,0 0 0 0 0,1 1 0 0 0,-1-1 0 0 0,7 0 0 0 0,28-8 109 0 0,-1-4-37 0 0,-33 12-124 0 0,1 0 1 0 0,0 0 0 0 0,-1-1-1 0 0,0 1 1 0 0,1-2-1 0 0,6-4 1 0 0,1 0-18 0 0,-1 0 0 0 0,1 1 0 0 0,0 1 0 0 0,20-7 0 0 0,-19 8-249 0 0,1-1 1 0 0,25-15 0 0 0,19-9-1453 0 0,-48 26 1043 0 0,0-1-1 0 0,0-1 0 0 0,-1 0 0 0 0,1-1 0 0 0,-1 0 1 0 0,16-14-1 0 0,11-13-2327 0 0,-37 34 2842 0 0,0-1 0 0 0,0 0 0 0 0,0 1 0 0 0,0-1-1 0 0,0 0 1 0 0,0 0 0 0 0,0 0 0 0 0,0 1 0 0 0,0-1-1 0 0,0 0 1 0 0,-1 0 0 0 0,1 0 0 0 0,0 0-1 0 0,-1-1 1 0 0,1 1 0 0 0,-1 0 0 0 0,1-2 0 0 0,6-8-634 0 0,33-15-4488 0 0,-16 16-838 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10224 0 0,'-11'0'7671'0'0,"-11"1"-2145"0"0,21 0-5330 0 0,0 1 1 0 0,0-1 0 0 0,0 1 0 0 0,0 0-1 0 0,0 0 1 0 0,1-1 0 0 0,-1 1 0 0 0,0 0 0 0 0,1 0-1 0 0,0 0 1 0 0,-1 0 0 0 0,1 0 0 0 0,0 0-1 0 0,0 0 1 0 0,0-1 0 0 0,0 4 0 0 0,1 45 1536 0 0,0-39-1482 0 0,17 149 1627 0 0,-5-45-1518 0 0,5 12-450 0 0,-18-111-7 0 0,0 60-1157 0 0,0-23-2832 0 0,7-29-3 0 0,-7-24 3889 0 0,0 1-1 0 0,1-1 1 0 0,-1 1-1 0 0,0-1 1 0 0,0 1 0 0 0,1-1-1 0 0,-1 1 1 0 0,0-1-1 0 0,1 0 1 0 0,-1 1 0 0 0,0-1-1 0 0,1 1 1 0 0,-1-1-1 0 0,1 0 1 0 0,-1 1-1 0 0,0-1 1 0 0,1 0 0 0 0,-1 1-1 0 0,1-1 1 0 0,-1 0-1 0 0,1 0 1 0 0,-1 0 0 0 0,1 1-1 0 0,-1-1 1 0 0,1 0-1 0 0,0 0 1 0 0,-1 0 0 0 0,1 0-1 0 0,-1 0 1 0 0,1 0-1 0 0,-1 0 1 0 0,1 0-1 0 0,-1 0 1 0 0,1 0 0 0 0,-1 0-1 0 0,1-1 1 0 0,0 1-1 0 0,-1 0 1 0 0,1 0 0 0 0,-1 0-1 0 0,1-1 1 0 0,0 0-1 0 0,11-9-2909 0 0,12-1-3278 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268 102 5032 0 0,'39'-24'6862'0'0,"-35"22"-6494"0"0,1 0 0 0 0,-1-1 0 0 0,0 1-1 0 0,0-1 1 0 0,0 1 0 0 0,0-1 0 0 0,0 0 0 0 0,3-5-1 0 0,-1 4 157 0 0,-1-1-1 0 0,1 1 1 0 0,-1-1-1 0 0,1 1 1 0 0,0 1-1 0 0,11-5 1 0 0,-7-1 353 0 0,-10 9-833 0 0,0-1-1 0 0,1 1 0 0 0,-1-1 1 0 0,1 1-1 0 0,-1-1 0 0 0,1 1 0 0 0,-1-1 1 0 0,1 1-1 0 0,-1-1 0 0 0,1 1 0 0 0,-1 0 1 0 0,1-1-1 0 0,-1 1 0 0 0,1 0 0 0 0,0-1 1 0 0,-1 1-1 0 0,1 0 0 0 0,-1 0 1 0 0,1 0-1 0 0,0 0 0 0 0,-1 0 0 0 0,1 0 1 0 0,0 0-1 0 0,-1 0 0 0 0,1 0 0 0 0,0 0 1 0 0,0 0-1 0 0,1 0 92 0 0,0-1 0 0 0,-1 1 0 0 0,1 0 0 0 0,-1 0 0 0 0,1 0 0 0 0,0 1 0 0 0,-1-1 0 0 0,1 0 0 0 0,-1 0 0 0 0,1 1 0 0 0,-1-1 0 0 0,1 1 0 0 0,-1 0 0 0 0,1-1 0 0 0,-1 1 0 0 0,1 0 0 0 0,-1 0 0 0 0,0 0 0 0 0,1 0 0 0 0,-1 0 0 0 0,0 0 0 0 0,0 0 0 0 0,0 0 0 0 0,2 3 0 0 0,-2-1 5 0 0,0 1 0 0 0,0 0 0 0 0,-1-1 0 0 0,1 1 0 0 0,-1 0 0 0 0,0-1 0 0 0,0 1 0 0 0,-1 7 0 0 0,1 10 52 0 0,0-15-117 0 0,0 1 1 0 0,-1 0 0 0 0,0 0 0 0 0,0 0 0 0 0,-4 12 0 0 0,-2 9 249 0 0,3-6-189 0 0,4-14-98 0 0,-1-1 1 0 0,0 1-1 0 0,0 0 0 0 0,-1-1 1 0 0,0 1-1 0 0,-1-1 0 0 0,1 0 1 0 0,-2 1-1 0 0,-6 11 1 0 0,-4-8 2 0 0,12-10-38 0 0,1-1-1 0 0,0 1 1 0 0,0 0-1 0 0,0-1 0 0 0,0 1 1 0 0,0 0-1 0 0,0 0 1 0 0,0 0-1 0 0,1-1 1 0 0,-1 1-1 0 0,0 0 1 0 0,0 0-1 0 0,1 1 1 0 0,-1-1-1 0 0,0 0 1 0 0,1 0-1 0 0,-1 0 1 0 0,1 0-1 0 0,0 0 0 0 0,-1 1 1 0 0,1-1-1 0 0,0 0 1 0 0,0 0-1 0 0,-1 1 1 0 0,1-1-1 0 0,0 0 1 0 0,1 2-1 0 0,-2 2 8 0 0,0 0 0 0 0,1-1 0 0 0,-2 1 0 0 0,1 0 0 0 0,0-1 0 0 0,-1 1 0 0 0,0-1 0 0 0,0 0 0 0 0,0 1 0 0 0,-1-1 0 0 0,1 0-1 0 0,-6 6 1 0 0,-5 10 14 0 0,10-15-17 0 0,-1 1 0 0 0,0 0 0 0 0,0-1 0 0 0,0 1 0 0 0,-1-1 0 0 0,1-1 0 0 0,-7 6 0 0 0,7-7-3 0 0,1 0 1 0 0,-1 0 0 0 0,1 1-1 0 0,-1-1 1 0 0,1 1-1 0 0,0 0 1 0 0,1 0 0 0 0,-1 0-1 0 0,1 0 1 0 0,0 0 0 0 0,0 0-1 0 0,0 1 1 0 0,-2 5 0 0 0,3-5-4 0 0,-1-1 0 0 0,-1 1 1 0 0,1-1-1 0 0,0 0 1 0 0,-1 0-1 0 0,0 0 1 0 0,0 0-1 0 0,0-1 1 0 0,-1 1-1 0 0,1-1 1 0 0,-1 0-1 0 0,0 0 1 0 0,0 0-1 0 0,0 0 1 0 0,0-1-1 0 0,-7 4 1 0 0,-4 4 2 0 0,-10 19-8 0 0,16-23-5 0 0,-17 16 12 0 0,24-20-3 0 0,1-1-1 0 0,0 1 0 0 0,0-1 0 0 0,-1 1 0 0 0,1-1 0 0 0,-1 0 0 0 0,1 1 0 0 0,-1-1 0 0 0,1 0 1 0 0,-1 0-1 0 0,0 0 0 0 0,1-1 0 0 0,-1 1 0 0 0,-3 1 0 0 0,4-2 1 0 0,0 1 0 0 0,-1-1 0 0 0,1 1 0 0 0,0-1 0 0 0,-1 1 0 0 0,1 0 0 0 0,0-1 0 0 0,0 1-1 0 0,0 0 1 0 0,0 0 0 0 0,0 0 0 0 0,0 0 0 0 0,0 0 0 0 0,0 0 0 0 0,0 0 0 0 0,0 1 0 0 0,0-1 0 0 0,0 2 0 0 0,0-2-3 0 0,-1 2 3 0 0,1 0 0 0 0,-1 0 1 0 0,0-1-1 0 0,0 1 1 0 0,0-1-1 0 0,-1 0 1 0 0,1 1-1 0 0,-1-1 0 0 0,1 0 1 0 0,-1 0-1 0 0,0-1 1 0 0,1 1-1 0 0,-1 0 1 0 0,0-1-1 0 0,0 0 0 0 0,-6 2 1 0 0,-9 2-17 0 0,-2 1 88 0 0,44-3 120 0 0,-10-3-181 0 0,7 1 16 0 0,-1-1-1 0 0,1-1 0 0 0,-1-1 1 0 0,1-1-1 0 0,20-5 0 0 0,83-30-238 0 0,-102 33 43 0 0,-19 4 126 0 0,0 1 1 0 0,0 0 0 0 0,0-1-1 0 0,0 0 1 0 0,0 0-1 0 0,0 0 1 0 0,0 0 0 0 0,-1 0-1 0 0,1 0 1 0 0,0-1 0 0 0,-1 0-1 0 0,1 1 1 0 0,2-3 0 0 0,-1 1-155 0 0,1-1 1 0 0,-1 1 0 0 0,1 0 0 0 0,0 1 0 0 0,0-1-1 0 0,0 1 1 0 0,10-3 0 0 0,-12 5 31 0 0,1-1 0 0 0,-1 0 0 0 0,0 0 0 0 0,1-1 0 0 0,-1 1 0 0 0,0-1 0 0 0,0 1 0 0 0,0-1 0 0 0,0 0 0 0 0,0 0 0 0 0,0 0 0 0 0,0-1 0 0 0,-1 1 1 0 0,1-1-1 0 0,-1 1 0 0 0,0-1 0 0 0,0 0 0 0 0,2-3 0 0 0,-2 1-178 0 0,1 1 0 0 0,0 0 0 0 0,-1 0 0 0 0,1 1 0 0 0,1-1 0 0 0,6-6 0 0 0,-6 7-21 0 0,-1 0 1 0 0,0-1-1 0 0,1 1 1 0 0,-1-1-1 0 0,-1 0 1 0 0,6-9-1 0 0,10-13-1422 0 0,-16 24 1659 0 0,0-1 0 0 0,0 1-1 0 0,0 0 1 0 0,-1-1 0 0 0,1 0-1 0 0,0 1 1 0 0,-1-1-1 0 0,0 0 1 0 0,0 0 0 0 0,0 0-1 0 0,0 0 1 0 0,0 0 0 0 0,1-6-1 0 0,2-22-160 0 0,-2 26 331 0 0,-1 0-1 0 0,0 0 1 0 0,-1 0-1 0 0,1 0 0 0 0,-1 0 1 0 0,0 0-1 0 0,0 0 0 0 0,-2-10 1 0 0,0-1 164 0 0,1 10 105 0 0,1 0 1 0 0,-1 1-1 0 0,-1-1 0 0 0,1 1 0 0 0,-1-1 1 0 0,-4-10-1 0 0,5-2 5688 0 0,1 25-3372 0 0,9 96 249 0 0,0 98-1556 0 0,-9-195-1319 0 0,0-4-4 0 0,0 0 0 0 0,0 0 0 0 0,0 0 0 0 0,0-1-1 0 0,0 1 1 0 0,0 0 0 0 0,0 0 0 0 0,-1 0 0 0 0,1 0-1 0 0,-1-1 1 0 0,1 1 0 0 0,-1 0 0 0 0,0 0 0 0 0,0-1-1 0 0,0 1 1 0 0,0-1 0 0 0,-1 3 0 0 0,0 2 5 0 0,0-1 1 0 0,0 0-1 0 0,1 1 1 0 0,0-1-1 0 0,0 1 1 0 0,0 0-1 0 0,1-1 0 0 0,0 1 1 0 0,0 0-1 0 0,1-1 1 0 0,-1 1-1 0 0,1 0 1 0 0,3 8-1 0 0,0 25-137 0 0,-1-20-104 0 0,-3-17 173 0 0,1 0 1 0 0,-1 0 0 0 0,1-1-1 0 0,-1 1 1 0 0,0 0-1 0 0,0 0 1 0 0,0 0 0 0 0,0 0-1 0 0,0-1 1 0 0,0 1 0 0 0,0 0-1 0 0,-1 0 1 0 0,1 0-1 0 0,-1-1 1 0 0,1 1 0 0 0,-2 2-1 0 0,2-2-93 0 0,-1 1 0 0 0,1-1-1 0 0,0 1 1 0 0,-1-1 0 0 0,1 0 0 0 0,1 1 0 0 0,-1-1-1 0 0,0 1 1 0 0,0-1 0 0 0,1 0 0 0 0,-1 1-1 0 0,1-1 1 0 0,1 3 0 0 0,3 18-4593 0 0,-5-22 4702 0 0,0-1 0 0 0,0 0 1 0 0,0 0-1 0 0,0 0 1 0 0,0 0-1 0 0,0 0 0 0 0,0 1 1 0 0,1-1-1 0 0,-1 0 1 0 0,0 0-1 0 0,0 0 0 0 0,0 0 1 0 0,0 0-1 0 0,1 0 1 0 0,-1 0-1 0 0,0 0 0 0 0,0 0 1 0 0,0 0-1 0 0,0 0 0 0 0,1 1 1 0 0,-1-1-1 0 0,0 0 1 0 0,0 0-1 0 0,0 0 0 0 0,0 0 1 0 0,1 0-1 0 0,-1 0 1 0 0,0 0-1 0 0,0-1 0 0 0,0 1 1 0 0,0 0-1 0 0,1 0 1 0 0,-1 0-1 0 0,0 0 0 0 0,0 0 1 0 0,0 0-1 0 0,0 0 0 0 0,1 0 1 0 0,-1 0-1 0 0,0 0 1 0 0,0-1-1 0 0,0 1 0 0 0,0 0 1 0 0,0 0-1 0 0,0 0 1 0 0,1 0-1 0 0,-1 0 0 0 0,0 0 1 0 0,0-1-1 0 0,0 1 1 0 0,0 0-1 0 0,0 0 0 0 0,0 0 1 0 0,0 0-1 0 0,0-1 0 0 0,0 1 1 0 0,10-10-1226 0 0,-9 10 1191 0 0,15-32-2476 0 0,-15 28 2298 0 0,1-1-1 0 0,0 1 1 0 0,0-1 0 0 0,1 1 0 0 0,-1 0-1 0 0,1 0 1 0 0,5-7 0 0 0,60-76-4031 0 0,-55 51-1008 0 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5752 0 0,'0'-1'326'0'0,"1"0"-1"0"0,-1 0 1 0 0,0 0 0 0 0,1 0 0 0 0,-1 0-1 0 0,1 0 1 0 0,-1 1 0 0 0,1-1-1 0 0,-1 0 1 0 0,1 0 0 0 0,-1 0 0 0 0,1 0-1 0 0,0 0 1 0 0,0 1 0 0 0,-1-1 0 0 0,1 0-1 0 0,0 1 1 0 0,0-1 0 0 0,0 1 0 0 0,0-1-1 0 0,0 1 1 0 0,0-1 0 0 0,0 1 0 0 0,0-1-1 0 0,0 1 1 0 0,0 0 0 0 0,0 0-1 0 0,2-1 1 0 0,-3 11 5075 0 0,20 78-3093 0 0,-15-38-1873 0 0,-5-41-383 0 0,1 0 0 0 0,0 0 1 0 0,0 0-1 0 0,1-1 0 0 0,3 11 0 0 0,31 124 543 0 0,-22-90-281 0 0,12 38 200 0 0,-17-62-336 0 0,-9-26-163 0 0,1-1 0 0 0,0 1-1 0 0,-1 0 1 0 0,1 0 0 0 0,0-1 0 0 0,0 1 0 0 0,1-1-1 0 0,-1 1 1 0 0,1-1 0 0 0,-1 1 0 0 0,1-1 0 0 0,0 0-1 0 0,0 0 1 0 0,2 3 0 0 0,48 65 621 0 0,-51-68-622 0 0,0-1 0 0 0,0 1 0 0 0,1-1-1 0 0,-1 0 1 0 0,1 1 0 0 0,-1-1 0 0 0,1 0 0 0 0,-1 0 0 0 0,1 0 0 0 0,-1 0 0 0 0,1 0 0 0 0,0-1-1 0 0,0 1 1 0 0,2 0 0 0 0,7 4 70 0 0,-3 1-25 0 0,-1 0 0 0 0,1-1-1 0 0,0 0 1 0 0,0 0 0 0 0,0-1 0 0 0,1 0 0 0 0,-1 0 0 0 0,1-1 0 0 0,0 0-1 0 0,0-1 1 0 0,0 0 0 0 0,1 0 0 0 0,9 0 0 0 0,-17-2-36 0 0,7 0 54 0 0,0 0 1 0 0,-1 0-1 0 0,1-1 0 0 0,17-3 0 0 0,-22 2-52 0 0,1 0 0 0 0,0-1 0 0 0,-1 0 0 0 0,0 1 1 0 0,1-1-1 0 0,-1-1 0 0 0,0 1 0 0 0,-1-1 0 0 0,6-5 0 0 0,5-2 1 0 0,-10 8-4 0 0,1 0 0 0 0,-1 0 0 0 0,-1 0 1 0 0,1 0-1 0 0,0-1 0 0 0,-1 0 0 0 0,0 0 0 0 0,1 0 1 0 0,3-8-1 0 0,11-26 174 0 0,-13 30-157 0 0,-1-1-1 0 0,0-1 1 0 0,0 1-1 0 0,-1 0 1 0 0,0-1-1 0 0,0 0 1 0 0,-1 0-1 0 0,-1 0 1 0 0,0 0-1 0 0,0-10 1 0 0,0-6 5 0 0,0 15-25 0 0,0 0 0 0 0,-1 0 0 0 0,0 0 0 0 0,-1 0 1 0 0,0 0-1 0 0,-1 0 0 0 0,0 0 0 0 0,-1 0 0 0 0,0 0 0 0 0,-8-17 0 0 0,-1-12 15 0 0,-1-7-8 0 0,12 45-29 0 0,1-1 0 0 0,-1 1 0 0 0,0 0 0 0 0,0 0 1 0 0,0 0-1 0 0,0 0 0 0 0,-1 0 0 0 0,1 1 1 0 0,0-1-1 0 0,-1 0 0 0 0,1 1 0 0 0,-1-1 0 0 0,0 0 1 0 0,1 1-1 0 0,-3-2 0 0 0,-18-7-425 0 0,1 1-1 0 0,-1 1 1 0 0,-25-6 0 0 0,-19 5-6210 0 0,-118-3 0 0 0,166 7 3350 0 0,13 2 1551 0 0,-4 1-4620 0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184 120 3048 0 0,'-7'-35'7549'0'0,"6"31"-7068"0"0,0 1-1 0 0,0-1 1 0 0,1 1 0 0 0,0-1-1 0 0,-1 1 1 0 0,1-1 0 0 0,0 1-1 0 0,1-1 1 0 0,0-4 0 0 0,-1-2 1304 0 0,-9-24 2091 0 0,-39 33 132 0 0,46 2-3972 0 0,1-1 0 0 0,-1 1 1 0 0,1 0-1 0 0,-1-1 0 0 0,1 1 1 0 0,-1 0-1 0 0,1 0 0 0 0,0 0 1 0 0,-1 0-1 0 0,1 0 0 0 0,0 0 1 0 0,0 1-1 0 0,0-1 0 0 0,0 0 1 0 0,0 1-1 0 0,0-1 0 0 0,0 1 1 0 0,-1 2-1 0 0,-15 37 316 0 0,4-10-78 0 0,10-25-253 0 0,0 0 0 0 0,1 0 0 0 0,0 0 0 0 0,0 1 0 0 0,1-1 0 0 0,0 0 0 0 0,0 1 0 0 0,0 6 0 0 0,-5 23 7 0 0,0-12-4 0 0,-2 8 45 0 0,1 1-1 0 0,1 0 1 0 0,-3 56 0 0 0,7-25 8 0 0,1-41-57 0 0,0 0 1 0 0,1 0-1 0 0,1 0 0 0 0,1 1 0 0 0,9 39 0 0 0,1 7-23 0 0,-11-57 0 0 0,1-1 0 0 0,0 0 1 0 0,0 1-1 0 0,1-1 1 0 0,1 0-1 0 0,6 15 1 0 0,-5-14-18 0 0,0 0 0 0 0,-1 1 0 0 0,3 17 0 0 0,-5-21-2 0 0,0 0 0 0 0,0 0 0 0 0,1 0 0 0 0,1-1 0 0 0,-1 1 0 0 0,2-1 0 0 0,-1 0 1 0 0,7 10-1 0 0,-8-16-134 0 0,-1 1 0 0 0,1-1 0 0 0,-1 1 0 0 0,1-1 0 0 0,0 0 1 0 0,0 0-1 0 0,1 0 0 0 0,-1-1 0 0 0,0 1 0 0 0,1-1 1 0 0,0 0-1 0 0,5 3 0 0 0,-5-4-310 0 0,0 0 0 0 0,1-1 0 0 0,-1 1 0 0 0,0-1 0 0 0,0 0 0 0 0,1 0 0 0 0,-1-1 0 0 0,0 1 0 0 0,6-2 0 0 0,-5 0 146 0 0,-1 0 0 0 0,0 0 0 0 0,0 0-1 0 0,1-1 1 0 0,-2 0 0 0 0,1 0 0 0 0,0 0-1 0 0,-1 0 1 0 0,1-1 0 0 0,-1 1 0 0 0,0-1-1 0 0,0 0 1 0 0,0 0 0 0 0,3-5 0 0 0,-5 6 186 0 0,0 1 0 0 0,1 0 0 0 0,-1 0 0 0 0,1 0 0 0 0,-1 1 0 0 0,1-1 0 0 0,0 0 0 0 0,0 0 0 0 0,0 1 0 0 0,0-1 0 0 0,3-1 0 0 0,-4 3 41 0 0,1-2-1 0 0,0 1 0 0 0,-1 0 1 0 0,1 0-1 0 0,-1-1 1 0 0,1 1-1 0 0,-1 0 0 0 0,0-1 1 0 0,0 1-1 0 0,1-1 1 0 0,-1 0-1 0 0,0 1 1 0 0,-1-1-1 0 0,1 0 0 0 0,0 0 1 0 0,0 0-1 0 0,0-3 1 0 0,12-25-1427 0 0,10 9-1228 0 0,-21 17 2058 0 0,-1 1 1 0 0,0-1-1 0 0,1 0 1 0 0,-1 0-1 0 0,-1 0 1 0 0,1 1-1 0 0,0-9 1 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21 4704 0 0,'1'-3'3974'0'0,"-1"2"-3859"0"0,0 1 0 0 0,0-1 0 0 0,0 1 0 0 0,0-1 0 0 0,0 1 0 0 0,0-1 0 0 0,0 1 0 0 0,0-1 0 0 0,0 1 0 0 0,0-1 0 0 0,0 1 0 0 0,0-1 0 0 0,0 1 0 0 0,-1-1 0 0 0,1 1 0 0 0,0-1 0 0 0,0 1 0 0 0,0-1 0 0 0,-1 1 0 0 0,1-1 0 0 0,0 1 0 0 0,-1-1 0 0 0,1 1 0 0 0,-1-1 0 0 0,-2 0 241 0 0,-1 0 0 0 0,0 0-1 0 0,1 1 1 0 0,-1-1 0 0 0,0 1 0 0 0,1-1-1 0 0,-1 1 1 0 0,0 1 0 0 0,1-1 0 0 0,-1 0-1 0 0,0 1 1 0 0,1 0 0 0 0,-1 0 0 0 0,1 0-1 0 0,-1 0 1 0 0,1 0 0 0 0,-1 1 0 0 0,-4 2-1 0 0,-4 4 504 0 0,0 1-1 0 0,0 0 0 0 0,-14 15 0 0 0,13-12-433 0 0,10-9-352 0 0,1 0-1 0 0,0 0 1 0 0,0 0 0 0 0,0 0 0 0 0,1 1-1 0 0,-1-1 1 0 0,1 1 0 0 0,0-1 0 0 0,-1 1-1 0 0,2 0 1 0 0,-2 4 0 0 0,-6 20 179 0 0,5-20-220 0 0,1 0 0 0 0,0 0 0 0 0,0 0 0 0 0,1 1-1 0 0,0-1 1 0 0,1 0 0 0 0,0 1 0 0 0,0-1 0 0 0,0 1 0 0 0,1-1-1 0 0,1 0 1 0 0,-1 1 0 0 0,1-1 0 0 0,1 0 0 0 0,-1 0 0 0 0,1 0-1 0 0,1-1 1 0 0,-1 1 0 0 0,2-1 0 0 0,-1 0 0 0 0,1 0 0 0 0,0 0-1 0 0,7 8 1 0 0,21 35 268 0 0,-3-17 248 0 0,57 50 0 0 0,-83-79-481 0 0,0 0 0 0 0,-1 0 0 0 0,1 0 0 0 0,-1 0-1 0 0,0 0 1 0 0,5 9 0 0 0,20 27 420 0 0,-25-38-464 0 0,-1-1 4 0 0,-1 1-1 0 0,1-1 1 0 0,0 0-1 0 0,-1 1 1 0 0,0-1-1 0 0,1 1 0 0 0,-1-1 1 0 0,0 1-1 0 0,0 0 1 0 0,0 0-1 0 0,0 0 1 0 0,0-1-1 0 0,0 1 1 0 0,0 0-1 0 0,-1 0 1 0 0,1 2-1 0 0,3 7 92 0 0,5 14 117 0 0,-6-17-92 0 0,0 0 0 0 0,-1 0 1 0 0,0 0-1 0 0,0 1 0 0 0,0-1 0 0 0,-1 1 1 0 0,0 11-1 0 0,-1-10 20 0 0,1-7-129 0 0,-1 0 0 0 0,0 0 0 0 0,0 0 0 0 0,0 1 0 0 0,0-1 0 0 0,0 0 0 0 0,0 0 0 0 0,-1 0 0 0 0,1 0 0 0 0,-1 0 0 0 0,0 0 0 0 0,0 0 0 0 0,0 0 0 0 0,-1 0 1 0 0,1-1-1 0 0,-1 1 0 0 0,1 0 0 0 0,-1-1 0 0 0,-4 5 0 0 0,-31 19 91 0 0,-19-6-520 0 0,52-19 264 0 0,1-1 0 0 0,-1 1-1 0 0,1-1 1 0 0,-1 0 0 0 0,1 0-1 0 0,-1 0 1 0 0,1 0 0 0 0,0-1-1 0 0,-1 0 1 0 0,1 1 0 0 0,-1-1-1 0 0,1 0 1 0 0,0-1 0 0 0,0 1 0 0 0,-4-3-1 0 0,2 2-337 0 0,1-1 0 0 0,0 0 0 0 0,0 0 0 0 0,0 0 0 0 0,0 0 0 0 0,1-1 0 0 0,-1 1 0 0 0,1-1 0 0 0,0 0 0 0 0,0 0 0 0 0,0 0 0 0 0,1-1 0 0 0,-1 1 0 0 0,1-1 0 0 0,-3-8 0 0 0,2 0-580 0 0,1-1-1 0 0,0 1 1 0 0,1-1-1 0 0,1-21 1 0 0,0 26 770 0 0,0-3-580 0 0,0 0-1 0 0,0 0 1 0 0,1 0 0 0 0,1 0-1 0 0,4-17 1 0 0,3-4-5082 0 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4208 0 0,'0'0'9997'0'0,"11"40"-4448"0"0,21 188-1942 0 0,-23-141-2961 0 0,-4-18 169 0 0,-6 100-1 0 0,-1-58-225 0 0,2-110-581 0 0,24-5 153 0 0,0-33 123 0 0,-11 17-188 0 0,-12 19-90 0 0,-1 0 1 0 0,0 0-1 0 0,1-1 0 0 0,-1 1 1 0 0,1 0-1 0 0,-1 0 1 0 0,1 0-1 0 0,0 0 0 0 0,-1 0 1 0 0,1 1-1 0 0,0-1 0 0 0,0 0 1 0 0,0 0-1 0 0,0 0 1 0 0,0 1-1 0 0,-1-1 0 0 0,1 0 1 0 0,2 0-1 0 0,-1 0-1 0 0,0 0 0 0 0,-1-1 0 0 0,1 1 0 0 0,0 0 0 0 0,-1-1 0 0 0,1 1 0 0 0,0-1 0 0 0,-1 0 0 0 0,0 1 0 0 0,1-1 0 0 0,-1 0 0 0 0,1-2 0 0 0,-1 2-2 0 0,0 0-1 0 0,0 1 1 0 0,0-1 0 0 0,0 1 0 0 0,0-1-1 0 0,0 1 1 0 0,1 0 0 0 0,-1-1 0 0 0,0 1-1 0 0,1 0 1 0 0,-1 0 0 0 0,1 0 0 0 0,-1 0 0 0 0,1 0-1 0 0,0 0 1 0 0,-1 0 0 0 0,1 1 0 0 0,0-1-1 0 0,3 0 1 0 0,44-22 103 0 0,-43 20-68 0 0,0-1 1 0 0,0 1-1 0 0,1 0 1 0 0,-1 0-1 0 0,1 1 0 0 0,-1 0 1 0 0,1 0-1 0 0,0 0 0 0 0,-1 1 1 0 0,9-1-1 0 0,55 2 274 0 0,-68 1-295 0 0,0 1 0 0 0,1-1 0 0 0,-1 1 0 0 0,0-1 0 0 0,0 1 0 0 0,0 0 0 0 0,0-1 0 0 0,-1 1 0 0 0,1 0 0 0 0,0 0 0 0 0,-1 0-1 0 0,1 1 1 0 0,1 2 0 0 0,1 1 53 0 0,0-3-6 0 0,0 1-1 0 0,0 0 1 0 0,-1 0 0 0 0,1 0-1 0 0,-1 1 1 0 0,0-1 0 0 0,0 1 0 0 0,-1 0-1 0 0,1 0 1 0 0,-1 0 0 0 0,0 0-1 0 0,0 0 1 0 0,-1 0 0 0 0,1 0 0 0 0,-1 1-1 0 0,0-1 1 0 0,-1 0 0 0 0,1 11-1 0 0,-1-7 23 0 0,0 0-1 0 0,-1 0 0 0 0,1 0 0 0 0,-2 0 0 0 0,1 0 0 0 0,-1-1 0 0 0,-4 11 1 0 0,3-14-62 0 0,0 1 0 0 0,0 0 0 0 0,-1-1 0 0 0,0 0 0 0 0,0 0 0 0 0,0 0 0 0 0,-1 0 0 0 0,1-1 0 0 0,-1 1 0 0 0,-9 4 0 0 0,-59 45-111 0 0,65-50-215 0 0,0-1-1 0 0,-1 0 1 0 0,1 0 0 0 0,-1 0-1 0 0,0-1 1 0 0,0 0 0 0 0,0-1-1 0 0,0 0 1 0 0,0 0 0 0 0,-1-1-1 0 0,1 0 1 0 0,-17-3 0 0 0,25 2 133 0 0,0 0 0 0 0,0 0 0 0 0,0 0 0 0 0,0 0 0 0 0,0 0 1 0 0,0 0-1 0 0,0-1 0 0 0,0 1 0 0 0,1 0 0 0 0,-1 0 1 0 0,0-1-1 0 0,1 1 0 0 0,-1 0 0 0 0,1-1 0 0 0,-1 1 0 0 0,1-1 1 0 0,0 1-1 0 0,0-1 0 0 0,-1 1 0 0 0,1-2 0 0 0,-3-41-3067 0 0,3 39 2984 0 0,1 1-1 0 0,-1-1 0 0 0,1 1 1 0 0,0-1-1 0 0,0 1 0 0 0,0-1 1 0 0,0 1-1 0 0,1-1 0 0 0,0 1 1 0 0,0 0-1 0 0,0 0 1 0 0,0 0-1 0 0,5-5 0 0 0,-4 6 135 0 0,2-2-156 0 0,0 0 0 0 0,1-1 0 0 0,-2 1 0 0 0,1-1-1 0 0,-1 0 1 0 0,7-12 0 0 0,-10 15 185 0 0,1 1 1 0 0,0 0-1 0 0,0-1 0 0 0,0 1 1 0 0,0 0-1 0 0,0 0 0 0 0,0 0 1 0 0,1 0-1 0 0,-1 1 0 0 0,5-3 1 0 0,17-16-1000 0 0,-10-12-429 0 0,21 13-1279 0 0,5-18-2669 0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24 3888 0 0,'0'0'1894'0'0,"-2"-24"9138"0"0,-1 25-10904 0 0,-1 0 1 0 0,1 0-1 0 0,0 0 0 0 0,-1 0 0 0 0,1 1 0 0 0,0 0 0 0 0,0-1 1 0 0,0 1-1 0 0,0 0 0 0 0,0 1 0 0 0,1-1 0 0 0,-1 0 1 0 0,1 1-1 0 0,-1-1 0 0 0,1 1 0 0 0,0 0 0 0 0,-2 4 1 0 0,-5 4 3 0 0,2 1 0 0 0,0 0 0 0 0,-9 21 0 0 0,8-17-29 0 0,-1 0 1 0 0,0-1-1 0 0,-21 27 0 0 0,18-26-54 0 0,0 1-1 0 0,1 0 0 0 0,-10 22 1 0 0,13-21-21 0 0,2-8-25 0 0,1 1 0 0 0,0 0 0 0 0,1 0 1 0 0,0 0-1 0 0,1 0 0 0 0,-2 15 0 0 0,-1-2 21 0 0,6-23-26 0 0,-1 0-1 0 0,0 1 1 0 0,1-1 0 0 0,-1 0 0 0 0,1 0-1 0 0,-1 1 1 0 0,1-1 0 0 0,-1 0 0 0 0,1 1 0 0 0,0-1-1 0 0,0 1 1 0 0,0-1 0 0 0,0 0 0 0 0,0 1-1 0 0,0-1 1 0 0,0 1 0 0 0,0-1 0 0 0,0 0-1 0 0,1 1 1 0 0,-1-1 0 0 0,1 0 0 0 0,-1 1-1 0 0,1-1 1 0 0,-1 0 0 0 0,1 1 0 0 0,0-1 0 0 0,0 0-1 0 0,-1 0 1 0 0,1 0 0 0 0,0 0 0 0 0,2 1-1 0 0,2 0 2 0 0,0 0-1 0 0,1-1 1 0 0,0 0-1 0 0,-1 0 0 0 0,1 0 1 0 0,0-1-1 0 0,-1 0 0 0 0,12-1 1 0 0,-7 1-5 0 0,-7-1 4 0 0,0 1-1 0 0,0 0 1 0 0,-1-1-1 0 0,1 1 1 0 0,0-1-1 0 0,0 0 1 0 0,-1 0-1 0 0,1 0 1 0 0,0 0-1 0 0,-1 0 0 0 0,0-1 1 0 0,1 1-1 0 0,-1-1 1 0 0,0 0-1 0 0,1 1 1 0 0,-1-1-1 0 0,0 0 1 0 0,0 0-1 0 0,0 0 1 0 0,-1-1-1 0 0,3-2 1 0 0,4-5-7 0 0,5-11 15 0 0,-12 18-1 0 0,0 0 0 0 0,1 1 0 0 0,-1-1 0 0 0,0 1 0 0 0,1 0 0 0 0,0-1 0 0 0,0 1 0 0 0,0 0 0 0 0,0 0 0 0 0,0 0 0 0 0,0 0 0 0 0,4-2 0 0 0,0 1 9 0 0,-5 2-11 0 0,0 1 0 0 0,0 0 1 0 0,0-1-1 0 0,0 1 0 0 0,0-1 0 0 0,0 0 0 0 0,-1 1 0 0 0,1-1 0 0 0,0 0 1 0 0,0 1-1 0 0,0-1 0 0 0,-1 0 0 0 0,1 0 0 0 0,0 0 0 0 0,-1 0 0 0 0,1 1 1 0 0,0-1-1 0 0,-1 0 0 0 0,0 0 0 0 0,1 0 0 0 0,-1 0 0 0 0,1 0 1 0 0,-1-1-1 0 0,0 1 0 0 0,0 0 0 0 0,0 0 0 0 0,0 0 0 0 0,0-1 0 0 0,8-42 177 0 0,-5 32-80 0 0,0 1 1 0 0,-1 0 0 0 0,0-19 0 0 0,-1 25-62 0 0,0 0-1 0 0,0 1 1 0 0,0 0 0 0 0,0-1-1 0 0,1 1 1 0 0,-1 0 0 0 0,1-1-1 0 0,0 1 1 0 0,1 0 0 0 0,-1 0-1 0 0,1 1 1 0 0,0-1 0 0 0,4-5-1 0 0,-5 8 198 0 0,-1 1-214 0 0,1 0-1 0 0,0 0 1 0 0,-1 0-1 0 0,1 0 1 0 0,-1 0-1 0 0,1 0 1 0 0,0 1-1 0 0,-1-1 1 0 0,1 0-1 0 0,-1 1 1 0 0,1-1-1 0 0,-1 1 1 0 0,1 0-1 0 0,-1-1 1 0 0,1 1-1 0 0,1 2 1 0 0,2 6 39 0 0,0 1 1 0 0,-1 0 0 0 0,0 0 0 0 0,-1 0 0 0 0,3 13-1 0 0,14 23 110 0 0,-16-39-132 0 0,0-1 0 0 0,-1 2-1 0 0,0-1 1 0 0,0 0 0 0 0,0 1 0 0 0,-1-1 0 0 0,0 1-1 0 0,-1 0 1 0 0,2 15 0 0 0,6 95 368 0 0,0 64 282 0 0,-10-145-605 0 0,0-1 0 0 0,-2-1 0 0 0,-9 40 0 0 0,10-66-81 0 0,-1 0 1 0 0,-1 0-1 0 0,1 0 0 0 0,-1 0 0 0 0,-8 11 1 0 0,8-14 8 0 0,1 0-1 0 0,0 0 1 0 0,0 0 0 0 0,0 0 0 0 0,1 1 0 0 0,0-1 0 0 0,-1 8 0 0 0,0-10-18 0 0,0 0 1 0 0,1 0-1 0 0,-1 0 1 0 0,-1 0-1 0 0,1-1 1 0 0,0 1-1 0 0,-1-1 1 0 0,0 0-1 0 0,0 0 1 0 0,0 0-1 0 0,0 0 1 0 0,-5 2-1 0 0,-3 3-57 0 0,7-5-74 0 0,0 0 0 0 0,0 0 0 0 0,-1 0 0 0 0,1-1 0 0 0,-1 0 0 0 0,1 0 1 0 0,-1 0-1 0 0,-6 0 0 0 0,10-1 30 0 0,1-1-1 0 0,-1 1 1 0 0,1-1 0 0 0,-1 0 0 0 0,0 0 0 0 0,1 0 0 0 0,-1 0 0 0 0,1 0 0 0 0,-1 0 0 0 0,1 0 0 0 0,-1 0-1 0 0,0-1 1 0 0,1 1 0 0 0,-1 0 0 0 0,1-1 0 0 0,0 0 0 0 0,-1 1 0 0 0,1-1 0 0 0,-1 0 0 0 0,1 0 0 0 0,0 1-1 0 0,-1-1 1 0 0,1 0 0 0 0,0 0 0 0 0,0-1 0 0 0,0 1 0 0 0,0 0 0 0 0,0 0 0 0 0,0 0 0 0 0,0-1 0 0 0,0 1-1 0 0,1 0 1 0 0,-1-1 0 0 0,0 1 0 0 0,0-3 0 0 0,-2-11-1384 0 0,0-2-1 0 0,1 1 1 0 0,-1-22 0 0 0,3 30 1216 0 0,0 1 0 0 0,1 0 0 0 0,-1 0 0 0 0,2 0 0 0 0,-1 0 0 0 0,1 0 0 0 0,0 0 0 0 0,0 0 0 0 0,1 1 0 0 0,0-1 0 0 0,4-7 0 0 0,10-9-1465 0 0,0 1-1 0 0,28-28 1 0 0,-16 20-2408 0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5328 0 0,'2'66'8684'0'0,"0"-2"-3509"0"0,-1-58-4979 0 0,-1-1-1 0 0,1 0 0 0 0,0 0 0 0 0,1-1 0 0 0,-1 1 0 0 0,1 0 0 0 0,0 0 1 0 0,3 4-1 0 0,-3-4-93 0 0,1 1 1 0 0,-1-1 0 0 0,0 0 0 0 0,0 1 0 0 0,0 0-1 0 0,-1-1 1 0 0,0 1 0 0 0,0 8 0 0 0,-1 12-13 0 0,-1-19-109 0 0,0 0 1 0 0,1 0-1 0 0,0 1 1 0 0,1-1-1 0 0,-1 0 1 0 0,1 0-1 0 0,1 0 1 0 0,-1 0-1 0 0,4 7 1 0 0,-4-8-556 0 0,1 0 1 0 0,-1 1-1 0 0,0-1 1 0 0,-1 0-1 0 0,0 0 1 0 0,0 0-1 0 0,0 0 1 0 0,-2 10-1 0 0,0 7-10038 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7400 0 0,'0'0'5674'0'0,"-9"17"661"0"0,9-10-5658 0 0,0 8 67 0 0,0 0-1 0 0,1 0 1 0 0,1 0 0 0 0,4 22 0 0 0,-1-17-327 0 0,-1 1 1 0 0,3 32 0 0 0,4 27 277 0 0,-6-49-382 0 0,-1 0 1 0 0,-1 0-1 0 0,-3 49 1 0 0,-1-41 24 0 0,7 53 0 0 0,-4-61-96 0 0,-2 57 0 0 0,-1-41-138 0 0,1-46-97 0 0,0 1 0 0 0,0-1 0 0 0,0 0 1 0 0,1 1-1 0 0,-1-1 0 0 0,0 1 0 0 0,1-1 0 0 0,-1 0 0 0 0,1 1 0 0 0,-1-1 0 0 0,1 0 0 0 0,0 0 0 0 0,-1 0 0 0 0,1 1 1 0 0,0-1-1 0 0,0 0 0 0 0,0 0 0 0 0,0 0 0 0 0,0 0 0 0 0,0 0 0 0 0,0 0 0 0 0,0 0 0 0 0,1-1 0 0 0,-1 1 1 0 0,0 0-1 0 0,0-1 0 0 0,1 1 0 0 0,-1-1 0 0 0,0 1 0 0 0,1-1 0 0 0,-1 0 0 0 0,0 1 0 0 0,1-1 0 0 0,-1 0 0 0 0,1 0 1 0 0,-1 0-1 0 0,0 0 0 0 0,1 0 0 0 0,-1 0 0 0 0,1 0 0 0 0,-1-1 0 0 0,0 1 0 0 0,1-1 0 0 0,-1 1 0 0 0,0-1 1 0 0,1 1-1 0 0,-1-1 0 0 0,0 1 0 0 0,0-1 0 0 0,1 0 0 0 0,-1 0 0 0 0,0 0 0 0 0,0 0 0 0 0,0 0 0 0 0,1-2 0 0 0,23-35 60 0 0,-24 33-57 0 0,2 1 1 0 0,-1 0-1 0 0,0-1 0 0 0,1 1 0 0 0,0 0 0 0 0,0 1 0 0 0,0-1 0 0 0,7-6 0 0 0,-9 9-5 0 0,0 0 0 0 0,0 0 1 0 0,1 0-1 0 0,-1 0 0 0 0,0 0 1 0 0,0-1-1 0 0,0 1 1 0 0,-1 0-1 0 0,1-1 0 0 0,0 1 1 0 0,0-1-1 0 0,-1 1 0 0 0,1-1 1 0 0,-1 1-1 0 0,1-1 0 0 0,-1 1 1 0 0,0-1-1 0 0,0 0 0 0 0,1-1 1 0 0,-1 1 4 0 0,0-1 1 0 0,1 1 0 0 0,-1-1 0 0 0,1 1-1 0 0,0-1 1 0 0,-1 1 0 0 0,1 0 0 0 0,0-1-1 0 0,1 1 1 0 0,-1 0 0 0 0,0 0 0 0 0,3-3-1 0 0,4-5 17 0 0,32-34 128 0 0,-37 42-123 0 0,0-1-1 0 0,-1 1 1 0 0,1 0-1 0 0,0 0 0 0 0,0 0 1 0 0,0 0-1 0 0,1 1 1 0 0,-1-1-1 0 0,0 1 1 0 0,1 0-1 0 0,-1 0 0 0 0,0 0 1 0 0,1 0-1 0 0,3 0 1 0 0,-5 1-17 0 0,-1 0-1 0 0,1 0 1 0 0,-1 1 0 0 0,1-1 0 0 0,-1 0-1 0 0,1 1 1 0 0,-1-1 0 0 0,1 1 0 0 0,-1 0 0 0 0,1 0-1 0 0,-1-1 1 0 0,0 1 0 0 0,0 0 0 0 0,1 0-1 0 0,-1 0 1 0 0,0 0 0 0 0,0 0 0 0 0,0 0 0 0 0,0 1-1 0 0,0-1 1 0 0,0 0 0 0 0,0 0 0 0 0,-1 1 0 0 0,2 1-1 0 0,11 38 154 0 0,-8-24-53 0 0,2 3 56 0 0,0 0 0 0 0,-2 1 0 0 0,0 0-1 0 0,3 37 1 0 0,1 6 181 0 0,-6-50-271 0 0,0 0 0 0 0,-2 1 0 0 0,1 14 0 0 0,-1-5 23 0 0,-4 45 244 0 0,3-65-336 0 0,-1 0 1 0 0,0 0 0 0 0,0 0-1 0 0,0 0 1 0 0,-1 0 0 0 0,1 0 0 0 0,-1 0-1 0 0,0-1 1 0 0,0 1 0 0 0,0-1 0 0 0,-1 1-1 0 0,1-1 1 0 0,-6 6 0 0 0,1-3-19 0 0,0 0 0 0 0,0 0 1 0 0,-1-1-1 0 0,1 0 1 0 0,-1 0-1 0 0,0-1 1 0 0,-1 0-1 0 0,-14 5 0 0 0,11-6-267 0 0,-1-1-1 0 0,1 0 0 0 0,-1-1 0 0 0,0-1 1 0 0,1 0-1 0 0,-17-2 0 0 0,27 1 107 0 0,-1 0 0 0 0,0 0 0 0 0,0 0 0 0 0,0 0-1 0 0,0-1 1 0 0,1 1 0 0 0,-1-1 0 0 0,1 0 0 0 0,-1 0 0 0 0,1 0 0 0 0,0 0 0 0 0,-1 0-1 0 0,1 0 1 0 0,0-1 0 0 0,1 1 0 0 0,-1-1 0 0 0,0 1 0 0 0,1-1 0 0 0,-1 0-1 0 0,1 0 1 0 0,-2-5 0 0 0,-25-78-5903 0 0,22 64 4403 0 0,5 15 1224 0 0,0 1-1 0 0,0-1 1 0 0,1 0 0 0 0,0 1 0 0 0,0-1 0 0 0,0 0 0 0 0,1 1-1 0 0,0-1 1 0 0,1 0 0 0 0,-1 1 0 0 0,1-1 0 0 0,0 1-1 0 0,1 0 1 0 0,0 0 0 0 0,0 0 0 0 0,0 0 0 0 0,0 0 0 0 0,1 1-1 0 0,0-1 1 0 0,6-5 0 0 0,-6 5-257 0 0,9-25-5658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243 379 6816 0 0,'-7'0'12783'0'0,"5"-1"-12546"0"0,0 1 1 0 0,0 0 0 0 0,0 0 0 0 0,0 0 0 0 0,0 0 0 0 0,0 0 0 0 0,-1 0 0 0 0,1 0 0 0 0,0 1 0 0 0,0-1 0 0 0,0 1-1 0 0,-2 1 1 0 0,-14 16 337 0 0,1 1-1 0 0,1 1 1 0 0,1 1-1 0 0,1 0 1 0 0,0 1-1 0 0,-14 33 1 0 0,23-43-524 0 0,0-2 0 0 0,-1 1 1 0 0,0-1-1 0 0,-8 11 0 0 0,-16 29 94 0 0,25-32-69 0 0,1-1 0 0 0,0 1 0 0 0,2-1 0 0 0,0 1 0 0 0,0 0 0 0 0,3 27 0 0 0,-1-29-84 0 0,1-14 8 0 0,-1 0 0 0 0,1 0 0 0 0,0 0 0 0 0,0 0 0 0 0,0 0 0 0 0,0 0 0 0 0,0 0 0 0 0,0 0 0 0 0,1 0 0 0 0,-1-1 0 0 0,0 1 0 0 0,1-1 0 0 0,0 1 1 0 0,-1-1-1 0 0,1 1 0 0 0,0-1 0 0 0,0 0 0 0 0,0 0 0 0 0,0 0 0 0 0,-1 0 0 0 0,2 0 0 0 0,-1 0 0 0 0,0-1 0 0 0,0 1 0 0 0,0-1 0 0 0,0 1 0 0 0,0-1 0 0 0,0 0 0 0 0,1 0 0 0 0,-1 0 0 0 0,2 0 0 0 0,-1 1-3 0 0,0-1-1 0 0,0 0 0 0 0,0 1 0 0 0,0-1 1 0 0,0 0-1 0 0,0-1 0 0 0,1 1 0 0 0,-1-1 0 0 0,-1 1 1 0 0,1-1-1 0 0,0 0 0 0 0,0 0 0 0 0,0 0 1 0 0,0 0-1 0 0,0 0 0 0 0,-1-1 0 0 0,1 0 0 0 0,-1 1 1 0 0,1-1-1 0 0,-1 0 0 0 0,0 0 0 0 0,3-3 1 0 0,-3-1-10 0 0,-2 4 9 0 0,0 1 1 0 0,0 0 0 0 0,1-1-1 0 0,-1 1 1 0 0,0 0 0 0 0,1-1-1 0 0,0 1 1 0 0,-1 0-1 0 0,1 0 1 0 0,-1-1 0 0 0,1 1-1 0 0,0 0 1 0 0,0 0 0 0 0,0 0-1 0 0,0 0 1 0 0,0 0 0 0 0,0 0-1 0 0,0 0 1 0 0,0 0 0 0 0,0 1-1 0 0,0-1 1 0 0,1 0-1 0 0,0 0 1 0 0,6-5-17 0 0,0 1-1 0 0,-1-1 0 0 0,0-1 1 0 0,0 0-1 0 0,-1 0 1 0 0,8-10-1 0 0,5-4-15 0 0,-12 5-46 0 0,21-79-176 0 0,-18 70 233 0 0,-2 0 0 0 0,-2 0 0 0 0,6-36 0 0 0,-1-329 527 0 0,-11 281 1633 0 0,-7 138-1707 0 0,4-21-415 0 0,1-1 1 0 0,0 1 0 0 0,1-1-1 0 0,-1 1 1 0 0,1 14 0 0 0,-8 144-74 0 0,18-18-963 0 0,-9-142 840 0 0,0 0 0 0 0,1-1 0 0 0,0 1 0 0 0,0 0 0 0 0,0-1 0 0 0,0 1 0 0 0,1-1 0 0 0,0 0 0 0 0,0 0 0 0 0,1 1 0 0 0,0-1 0 0 0,4 6 1 0 0,9 12-1615 0 0,-14-19 1442 0 0,1 0 0 0 0,-1-1 0 0 0,1 1-1 0 0,-1-1 1 0 0,1 0 0 0 0,0 0-1 0 0,5 4 1 0 0,-5-4 60 0 0,1-1 1 0 0,-1 0-1 0 0,0-1 0 0 0,1 1 1 0 0,-1-1-1 0 0,1 1 0 0 0,0-1 1 0 0,-1 0-1 0 0,1 0 0 0 0,0 0 1 0 0,0-1-1 0 0,0 0 0 0 0,-1 1 1 0 0,1-1-1 0 0,0-1 1 0 0,0 1-1 0 0,0 0 0 0 0,0-1 1 0 0,-1 0-1 0 0,1 0 0 0 0,0 0 1 0 0,5-3-1 0 0,1 0-541 0 0,-1-1 1 0 0,1-1-1 0 0,-2 1 1 0 0,1-2 0 0 0,-1 1-1 0 0,0-1 1 0 0,10-10-1 0 0,6-9-4861 0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17 4976 0 0,'1'-2'3315'0'0,"5"-13"8923"0"0,-11 16-11879 0 0,0 1-1 0 0,-1-1 1 0 0,1 1 0 0 0,0 0 0 0 0,0 0 0 0 0,0 0-1 0 0,0 1 1 0 0,1 0 0 0 0,-1-1 0 0 0,-4 6 0 0 0,-43 37 800 0 0,15 21-697 0 0,30-58-442 0 0,2-3 0 0 0,1-1 1 0 0,1 1 0 0 0,-1 0-1 0 0,1 1 1 0 0,0-1 0 0 0,0 1-1 0 0,-3 8 1 0 0,-11 17 48 0 0,13-26-63 0 0,0 1 0 0 0,1 0 0 0 0,0 0 0 0 0,0 0 0 0 0,1 1 0 0 0,-4 11 0 0 0,-6 4 14 0 0,10-19-19 0 0,0-1-1 0 0,1 1 0 0 0,-1 0 0 0 0,1-1 0 0 0,-1 1 0 0 0,1 0 0 0 0,0 0 0 0 0,-2 5 0 0 0,2 0-16 0 0,-7 34-25 0 0,8-40 39 0 0,0 0 0 0 0,0-1 0 0 0,-1 1 0 0 0,1 0 0 0 0,0-1-1 0 0,1 1 1 0 0,-1 0 0 0 0,0-1 0 0 0,0 1 0 0 0,1-1 0 0 0,-1 1-1 0 0,1-1 1 0 0,-1 1 0 0 0,1 0 0 0 0,0-1 0 0 0,0 0 0 0 0,-1 1-1 0 0,1-1 1 0 0,0 0 0 0 0,0 1 0 0 0,2 1 0 0 0,4 1-15 0 0,0-1 0 0 0,0 0 1 0 0,0 0-1 0 0,1-1 0 0 0,-1 0 1 0 0,1 0-1 0 0,-1-1 0 0 0,10 1 0 0 0,-13-1 13 0 0,0-1-1 0 0,0 0 0 0 0,0 0 0 0 0,0 0 0 0 0,0-1 0 0 0,0 1 0 0 0,0-1 0 0 0,0 0 0 0 0,0 0 0 0 0,0 0 0 0 0,-1-1 0 0 0,1 1 0 0 0,0-1 0 0 0,-1 0 1 0 0,0 0-1 0 0,1 0 0 0 0,-1-1 0 0 0,6-4 0 0 0,11-11-18 0 0,-19 17 22 0 0,0 0-1 0 0,1 0 1 0 0,-1 0 0 0 0,0 0 0 0 0,0 0 0 0 0,0 0 0 0 0,0 0-1 0 0,0 0 1 0 0,0-1 0 0 0,0 1 0 0 0,0 0 0 0 0,0-1 0 0 0,-1 1-1 0 0,1-1 1 0 0,-1 1 0 0 0,1-1 0 0 0,-1 1 0 0 0,1-4 0 0 0,2 0 3 0 0,0 0 0 0 0,1-1 1 0 0,-1 1-1 0 0,1 1 0 0 0,0-1 0 0 0,0 0 1 0 0,1 1-1 0 0,-1 0 0 0 0,1 0 1 0 0,8-5-1 0 0,-5 3 6 0 0,-7 5-5 0 0,0 0 0 0 0,0-1 0 0 0,-1 1 0 0 0,1 0 0 0 0,0 0 1 0 0,-1 0-1 0 0,1-1 0 0 0,0 1 0 0 0,-1 0 0 0 0,0-1 0 0 0,1 1 0 0 0,-1-1 0 0 0,0 1 1 0 0,0 0-1 0 0,1-1 0 0 0,-1 1 0 0 0,0-1 0 0 0,-1 1 0 0 0,1-1 0 0 0,0 1 0 0 0,0 0 0 0 0,-1-1 1 0 0,1-1-1 0 0,-1-1 9 0 0,1-2 5 0 0,1 0 1 0 0,0-1 0 0 0,0 1 0 0 0,1 0 0 0 0,0 0 0 0 0,0 0-1 0 0,0 0 1 0 0,4-6 0 0 0,-3 6-5 0 0,0-1 0 0 0,0 1 0 0 0,-1 0 1 0 0,0-1-1 0 0,0 0 0 0 0,-1 1 0 0 0,0-1 0 0 0,1-9 0 0 0,-2-51 643 0 0,0 67-637 0 0,1-1 0 0 0,0 1 1 0 0,0 0-1 0 0,0-1 0 0 0,0 1 0 0 0,0 0 0 0 0,0 0 0 0 0,-1 0 0 0 0,1 0 0 0 0,0 0 0 0 0,0 0 1 0 0,0 0-1 0 0,0 0 0 0 0,0 0 0 0 0,0 0 0 0 0,0 1 0 0 0,0-1 0 0 0,-1 0 0 0 0,1 0 0 0 0,0 1 1 0 0,0-1-1 0 0,0 1 0 0 0,1 0 0 0 0,-2 2 27 0 0,1 0 0 0 0,-1 0 1 0 0,1 1-1 0 0,0-1 0 0 0,0 0 0 0 0,0-1 1 0 0,0 1-1 0 0,0 0 0 0 0,4 5 0 0 0,8 20 5 0 0,-6 1-1 0 0,6 45 0 0 0,-6-33 143 0 0,14 144 117 0 0,-15-137-75 0 0,-3 1 0 0 0,-3 74 0 0 0,-1-49-184 0 0,0-60-16 0 0,-1-1 1 0 0,0 0-1 0 0,0 1 1 0 0,-5 13 0 0 0,3-15-85 0 0,1 0 1 0 0,1 1 0 0 0,0 0 0 0 0,0 13 0 0 0,0-14-112 0 0,0 0-1 0 0,0 0 1 0 0,-1 0 0 0 0,-1 0-1 0 0,0 0 1 0 0,0-1 0 0 0,-7 13-1 0 0,11-23 58 0 0,0-1-1 0 0,-1 1 0 0 0,1 0 0 0 0,0-1 0 0 0,0 1 0 0 0,0-1 0 0 0,0 1 1 0 0,0-1-1 0 0,-1 1 0 0 0,1 0 0 0 0,0-1 0 0 0,-1 1 0 0 0,1-1 0 0 0,0 1 0 0 0,-1-1 1 0 0,1 1-1 0 0,0-1 0 0 0,-1 0 0 0 0,1 1 0 0 0,-1-1 0 0 0,1 1 0 0 0,-1-1 1 0 0,1 0-1 0 0,-1 1 0 0 0,1-1 0 0 0,-1 0 0 0 0,0 0 0 0 0,1 1 0 0 0,-1-1 1 0 0,1 0-1 0 0,-1 0 0 0 0,0 0 0 0 0,1 0 0 0 0,-1 0 0 0 0,1 0 0 0 0,-2 0 0 0 0,-9-21-4993 0 0,9 14 4325 0 0,0 0-1 0 0,1 0 0 0 0,0 0 1 0 0,1 0-1 0 0,-1 0 0 0 0,2-8 1 0 0,1 10 283 0 0,0-1 1 0 0,1 0 0 0 0,0 1-1 0 0,0 0 1 0 0,0 0 0 0 0,8-9-1 0 0,6-8-2603 0 0,-5-14-2333 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9944 0 0,'0'11'7181'0'0,"0"16"-3912"0"0,-9 77 3532 0 0,-5-54-5572 0 0,14-34-1314 0 0,0 142 605 0 0,0-54-7617 0 0,0-103 6988 0 0,0 0 1 0 0,0 0-1 0 0,0 0 0 0 0,1 0 0 0 0,-1 0 1 0 0,0 0-1 0 0,0-1 0 0 0,0 1 0 0 0,1 0 1 0 0,-1 0-1 0 0,1 0 0 0 0,-1 0 1 0 0,0-1-1 0 0,1 1 0 0 0,-1 0 0 0 0,1 0 1 0 0,0-1-1 0 0,0 2 0 0 0,6 14-3841 0 0,-18-12-1060 0 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74 3768 0 0,'0'-19'6415'0'0,"0"-24"2205"0"0,0 42-8441 0 0,-1 0 0 0 0,1 1-1 0 0,-1-1 1 0 0,0 0-1 0 0,1 0 1 0 0,-1 1-1 0 0,0-1 1 0 0,1 0 0 0 0,-1 1-1 0 0,0-1 1 0 0,0 1-1 0 0,0-1 1 0 0,0 1-1 0 0,1 0 1 0 0,-1-1 0 0 0,0 1-1 0 0,0 0 1 0 0,0-1-1 0 0,0 1 1 0 0,0 0-1 0 0,0 0 1 0 0,0 0 0 0 0,0 0-1 0 0,0 0 1 0 0,0 0-1 0 0,0 0 1 0 0,0 0-1 0 0,0 0 1 0 0,0 1 0 0 0,0-1-1 0 0,0 0 1 0 0,0 1-1 0 0,-1 0 1 0 0,-36 10 2578 0 0,-23 15-1614 0 0,60-26-1124 0 0,0 1 0 0 0,-1 0-1 0 0,1-1 1 0 0,0 1 0 0 0,-1 0 0 0 0,1 0-1 0 0,0 0 1 0 0,0 0 0 0 0,0 0 0 0 0,0 0-1 0 0,0 1 1 0 0,0-1 0 0 0,0 0-1 0 0,1 0 1 0 0,-1 1 0 0 0,0-1 0 0 0,0 0-1 0 0,1 1 1 0 0,-1-1 0 0 0,1 1 0 0 0,-1 2-1 0 0,-4 8 89 0 0,-34 16 286 0 0,-6 18-93 0 0,32-35-237 0 0,1 1-1 0 0,1 0 0 0 0,0 1 1 0 0,0 0-1 0 0,1 0 0 0 0,1 1 0 0 0,-15 30 1 0 0,15-23-19 0 0,-15 40 78 0 0,23-56-124 0 0,0-1-1 0 0,0 0 1 0 0,0 1-1 0 0,0-1 1 0 0,1 1-1 0 0,0-1 1 0 0,0 0 0 0 0,0 1-1 0 0,0-1 1 0 0,1 1-1 0 0,0-1 1 0 0,1 5-1 0 0,-1-6-3 0 0,1-1-1 0 0,0 0 0 0 0,-1 1 0 0 0,1-1 1 0 0,0 0-1 0 0,0 0 0 0 0,0-1 0 0 0,0 1 1 0 0,1 0-1 0 0,-1-1 0 0 0,0 1 0 0 0,1-1 0 0 0,-1 0 1 0 0,1 0-1 0 0,-1 0 0 0 0,1 0 0 0 0,4 1 1 0 0,2 1-35 0 0,1-1 0 0 0,-1-1 0 0 0,0 1 0 0 0,15-1 0 0 0,26-11-115 0 0,-26 3 122 0 0,-23 7 32 0 0,1-1 0 0 0,-1 1-1 0 0,0 0 1 0 0,0-1-1 0 0,0 1 1 0 0,0 0-1 0 0,1-1 1 0 0,-1 0 0 0 0,0 1-1 0 0,0-1 1 0 0,0 0-1 0 0,0 1 1 0 0,0-1-1 0 0,-1 0 1 0 0,1 0-1 0 0,0 0 1 0 0,0 0 0 0 0,0 0-1 0 0,-1 0 1 0 0,1 0-1 0 0,1-2 1 0 0,13-13-37 0 0,-8 13 29 0 0,-6 3 8 0 0,0-1 0 0 0,0 1 0 0 0,0 0-1 0 0,0-1 1 0 0,0 1 0 0 0,0 0 0 0 0,0-1-1 0 0,0 0 1 0 0,-1 1 0 0 0,1-1 0 0 0,0 1-1 0 0,0-1 1 0 0,-1 0 0 0 0,1 0 0 0 0,0 1-1 0 0,-1-1 1 0 0,1 0 0 0 0,0 0 0 0 0,-1 0-1 0 0,0 0 1 0 0,1 0 0 0 0,-1 1 0 0 0,1-1-1 0 0,-1 0 1 0 0,0 0 0 0 0,1-2 0 0 0,-1 1 1 0 0,0 0 1 0 0,1 0-1 0 0,0 1 1 0 0,-1-1 0 0 0,1 0-1 0 0,0 0 1 0 0,0 1-1 0 0,0-1 1 0 0,0 1-1 0 0,0-1 1 0 0,0 1-1 0 0,1-1 1 0 0,-1 1 0 0 0,0 0-1 0 0,1-1 1 0 0,-1 1-1 0 0,3-1 1 0 0,-2-2 13 0 0,0 0 0 0 0,0 0-1 0 0,-1 1 1 0 0,1-2 0 0 0,-1 1 0 0 0,0 0 0 0 0,0 0 0 0 0,0 0 0 0 0,0 0 0 0 0,-1-1 0 0 0,0-5-1 0 0,3-11 55 0 0,-1 6 8 0 0,0-1 0 0 0,0 0-1 0 0,-2 1 1 0 0,-2-32 0 0 0,-1-2 8 0 0,4 47-72 0 0,-1-1 0 0 0,0 1 0 0 0,0-1-1 0 0,0 1 1 0 0,0-1 0 0 0,-1 1 0 0 0,1 0-1 0 0,-1-1 1 0 0,0 1 0 0 0,1 0-1 0 0,-1-1 1 0 0,0 1 0 0 0,0 0 0 0 0,0 0-1 0 0,-1 0 1 0 0,1 0 0 0 0,0 0 0 0 0,-1 0-1 0 0,1 0 1 0 0,-4-3 0 0 0,4 4 0 0 0,-1 0-1 0 0,1 0 1 0 0,0-1 0 0 0,0 1 0 0 0,0-1 0 0 0,0 1-1 0 0,0 0 1 0 0,1-1 0 0 0,-1 0 0 0 0,0 1 0 0 0,1-1-1 0 0,-1 1 1 0 0,1-1 0 0 0,0 0 0 0 0,-1 1 0 0 0,1-1-1 0 0,0 0 1 0 0,0 1 0 0 0,0-3 0 0 0,-4-13 121 0 0,1 15-39 0 0,1 10-54 0 0,3 14-10 0 0,2 1 0 0 0,0-1 0 0 0,1-1 0 0 0,12 37 0 0 0,-12-41-48 0 0,4 16 1 0 0,5 56-1 0 0,2 13 51 0 0,-8-61-36 0 0,-1 0 0 0 0,-3 1 0 0 0,-1 43 0 0 0,7 79 312 0 0,0 29 123 0 0,-10-183-415 0 0,-1 1 1 0 0,-1-1-1 0 0,1 0 1 0 0,-1-1-1 0 0,-1 1 1 0 0,0-1-1 0 0,-5 10 0 0 0,0 0 5 0 0,7-16-55 0 0,-1 0 1 0 0,1 0-1 0 0,-1 0 1 0 0,1 0-1 0 0,-1-1 1 0 0,0 1-1 0 0,0-1 1 0 0,0 0-1 0 0,0 0 1 0 0,-1 0-1 0 0,1 0 1 0 0,-1-1-1 0 0,1 1 1 0 0,-1-1-1 0 0,1 0 1 0 0,-1 0-1 0 0,0 0 1 0 0,1 0-1 0 0,-1-1 1 0 0,0 1-1 0 0,0-1 1 0 0,0 0-1 0 0,1 0 1 0 0,-1-1 0 0 0,-7-1-1 0 0,4-1-258 0 0,0-1 0 0 0,0 0 1 0 0,0 0-1 0 0,0-1 0 0 0,1 1 0 0 0,-7-8 0 0 0,11 11 221 0 0,1 0 0 0 0,0-1 0 0 0,-1 1 0 0 0,1 0-1 0 0,0-1 1 0 0,0 1 0 0 0,0-1 0 0 0,0 0 0 0 0,0 1-1 0 0,0-1 1 0 0,0 0 0 0 0,1 1 0 0 0,-1-1 0 0 0,0-3-1 0 0,0 2-71 0 0,0 1-1 0 0,1-1 0 0 0,-1 1 1 0 0,0-1-1 0 0,0 1 1 0 0,0 0-1 0 0,-1-1 0 0 0,1 1 1 0 0,-1 0-1 0 0,1 0 0 0 0,-3-2 1 0 0,1-1-274 0 0,0 0 1 0 0,0-1 0 0 0,1 1 0 0 0,0-1 0 0 0,0 1 0 0 0,0-1 0 0 0,1 1 0 0 0,0-1 0 0 0,0 0 0 0 0,0 0 0 0 0,1 0 0 0 0,-1 0 0 0 0,2-9 0 0 0,0-6-971 0 0,1 0 0 0 0,8-35 0 0 0,-5 41 402 0 0,1 0 0 0 0,0 0 0 0 0,1 1-1 0 0,0-1 1 0 0,16-21 0 0 0,8 2-5943 0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 5064 0 0,'-21'-1'5237'0'0,"16"1"-4510"0"0,0-1 1 0 0,0 1-1 0 0,1 0 1 0 0,-1 0-1 0 0,0 0 1 0 0,0 1-1 0 0,0-1 1 0 0,0 1-1 0 0,0 0 1 0 0,0 1 0 0 0,0-1-1 0 0,1 1 1 0 0,-6 2-1 0 0,-29 20 2273 0 0,33-22-2793 0 0,0 1-1 0 0,0 0 0 0 0,1 0 0 0 0,-1 0 1 0 0,1 1-1 0 0,0 0 0 0 0,0 0 0 0 0,0 0 1 0 0,1 0-1 0 0,-1 1 0 0 0,1 0 0 0 0,0 0 1 0 0,-5 8-1 0 0,6-5-76 0 0,-1 1 0 0 0,0-1 0 0 0,0 0 1 0 0,-1-1-1 0 0,-5 8 0 0 0,4-6-31 0 0,0 0-1 0 0,0 1 1 0 0,1-1 0 0 0,-7 18-1 0 0,-12 36 241 0 0,16-46-263 0 0,1 1 0 0 0,1 0 0 0 0,0 0 0 0 0,1 0 0 0 0,2 0 0 0 0,-1 1 0 0 0,0 28 0 0 0,3-33-43 0 0,1-9-24 0 0,-1 1 1 0 0,1 0 0 0 0,-1-1-1 0 0,1 1 1 0 0,1 0-1 0 0,-1-1 1 0 0,1 1 0 0 0,0 0-1 0 0,1-1 1 0 0,-1 1 0 0 0,5 9-1 0 0,5 0 6 0 0,-11-14-14 0 0,1 1 1 0 0,0-1-1 0 0,-1 0 0 0 0,1 0 0 0 0,0 0 0 0 0,-1 0 0 0 0,1 0 0 0 0,0 0 0 0 0,0-1 0 0 0,0 1 0 0 0,0 0 0 0 0,0 0 0 0 0,0-1 0 0 0,0 1 0 0 0,0 0 0 0 0,0-1 0 0 0,0 1 0 0 0,1-1 0 0 0,-1 1 0 0 0,0-1 1 0 0,0 0-1 0 0,0 0 0 0 0,1 1 0 0 0,-1-1 0 0 0,2 0 0 0 0,24 5-23 0 0,15 1-99 0 0,-41-6 113 0 0,0 0 1 0 0,1 0-1 0 0,-1 0 1 0 0,1 0-1 0 0,-1 0 0 0 0,0 0 1 0 0,1 0-1 0 0,-1-1 0 0 0,0 1 1 0 0,1 0-1 0 0,-1-1 0 0 0,0 1 1 0 0,1-1-1 0 0,-1 1 1 0 0,0-1-1 0 0,0 0 0 0 0,0 0 1 0 0,1 0-1 0 0,-1 1 0 0 0,0-1 1 0 0,1-2-1 0 0,-2 3 2 0 0,1-1 0 0 0,-1 0 0 0 0,1 1 0 0 0,-1-1 0 0 0,1 1 0 0 0,-1-1 0 0 0,1 1 0 0 0,0-1 0 0 0,-1 1 0 0 0,1-1 0 0 0,0 1 0 0 0,-1-1 0 0 0,1 1 0 0 0,0 0 0 0 0,0-1 0 0 0,-1 1 0 0 0,1 0 0 0 0,0 0 0 0 0,0 0 0 0 0,0 0 0 0 0,-1-1 0 0 0,1 1 0 0 0,2 1 0 0 0,-3-1 4 0 0,1 0-1 0 0,0 0 1 0 0,-1 0-1 0 0,1 0 1 0 0,0 0-1 0 0,0-1 1 0 0,-1 1-1 0 0,1 0 1 0 0,0 0-1 0 0,-1 0 1 0 0,1-1-1 0 0,0 1 1 0 0,-1 0-1 0 0,1-1 1 0 0,-1 1-1 0 0,1 0 1 0 0,0-1-1 0 0,-1 1 1 0 0,1-1-1 0 0,-1 1 1 0 0,1-1-1 0 0,-1 1 1 0 0,1-1-1 0 0,-1 1 1 0 0,0-1-1 0 0,1 0 1 0 0,-1 1-1 0 0,0-1 1 0 0,1 0-1 0 0,-1 1 0 0 0,0-1 1 0 0,1 0-1 0 0,-1 0 1 0 0,0 0-1 0 0,1 0 0 0 0,-1 0 0 0 0,1 0 0 0 0,-1 0 0 0 0,1 1 0 0 0,-1-1 0 0 0,1 0 0 0 0,0 0 0 0 0,-1 1 0 0 0,1-1 0 0 0,0 0 1 0 0,0 1-1 0 0,-1-1 0 0 0,1 1 0 0 0,0-1 0 0 0,0 1 0 0 0,0-1 0 0 0,0 1 0 0 0,0 0 0 0 0,0-1 0 0 0,1 1 0 0 0,-1 0 0 0 0,0-1 0 0 0,0 1 0 0 0,0 0-1 0 0,0-1 1 0 0,-1 1 0 0 0,1-1 0 0 0,0 1-1 0 0,0-1 1 0 0,0 1 0 0 0,0-1 0 0 0,-1 1-1 0 0,1-1 1 0 0,0 0 0 0 0,0 1 0 0 0,-1-1-1 0 0,1 0 1 0 0,-1 0 0 0 0,1 0 0 0 0,0 0-1 0 0,-1 1 1 0 0,0-1 0 0 0,1 0 0 0 0,-1 0-1 0 0,0 0 1 0 0,1 0 0 0 0,-1 0 0 0 0,0 0-1 0 0,0-1 1 0 0,4-6-43 0 0,-1 0 0 0 0,1 0 0 0 0,0 1 0 0 0,1 0 0 0 0,0 0 1 0 0,0 0-1 0 0,8-8 0 0 0,10-15-129 0 0,-15 18 112 0 0,-6 10 43 0 0,0-1 0 0 0,-1 1 0 0 0,1 0 0 0 0,-1-1 0 0 0,1 1 0 0 0,-1-1 0 0 0,0 0 0 0 0,0 0 0 0 0,0 1 0 0 0,0-5 0 0 0,0 6 12 0 0,-1-1 1 0 0,1 1 0 0 0,0-1-1 0 0,0 1 1 0 0,0 0 0 0 0,-1-1-1 0 0,1 1 1 0 0,1 0-1 0 0,-1-1 1 0 0,0 1 0 0 0,0 0-1 0 0,0 0 1 0 0,1 0 0 0 0,1-1-1 0 0,13-15 38 0 0,-10-3-9 0 0,-2 1 1 0 0,0-1 0 0 0,-1 0 0 0 0,-1-1 0 0 0,0 1 0 0 0,-3-26 0 0 0,1 45-7 0 0,0-1 0 0 0,0 1 0 0 0,0-1 0 0 0,0 1 0 0 0,0-1 0 0 0,-1 1 0 0 0,1-1 0 0 0,0 1 0 0 0,-1-1 1 0 0,0 1-1 0 0,1-1 0 0 0,-1 1 0 0 0,0-1 0 0 0,1 1 0 0 0,-1 0 0 0 0,0 0 0 0 0,0-1 0 0 0,0 1 0 0 0,0 0 0 0 0,0 0 0 0 0,-1 0 0 0 0,-1-2 0 0 0,1 3 349 0 0,-4 20 143 0 0,5-18-482 0 0,0 0 0 0 0,0 0 0 0 0,0 0 0 0 0,1 0 0 0 0,-1 0 0 0 0,0 0 0 0 0,1 0 0 0 0,-1 0 0 0 0,1 0 0 0 0,0 0 0 0 0,0 0 0 0 0,0 2 0 0 0,-9 62 538 0 0,6-52-437 0 0,1 1 1 0 0,0-1-1 0 0,0 18 0 0 0,11 117 421 0 0,-9-148-643 0 0,31-2-1256 0 0,-29 0 1254 0 0,-1 0-1 0 0,1 1 1 0 0,-1-1 0 0 0,0-1-1 0 0,1 1 1 0 0,-1 0-1 0 0,0 0 1 0 0,0 0 0 0 0,0-1-1 0 0,1 1 1 0 0,-2-1 0 0 0,1 1-1 0 0,0-1 1 0 0,0 1-1 0 0,0-1 1 0 0,-1 1 0 0 0,1-1-1 0 0,-1 0 1 0 0,1 1 0 0 0,-1-1-1 0 0,1 0 1 0 0,-1 1-1 0 0,0-4 1 0 0,0 2-34 0 0,1 1 0 0 0,-1-1-1 0 0,1 1 1 0 0,-1 0 0 0 0,1-1 0 0 0,0 1 0 0 0,0 0-1 0 0,0-1 1 0 0,0 1 0 0 0,0 0 0 0 0,1 0-1 0 0,2-4 1 0 0,-1 3-95 0 0,-1 0-1 0 0,1-1 1 0 0,-1 1-1 0 0,0-1 0 0 0,0 0 1 0 0,0 0-1 0 0,0 0 1 0 0,2-7-1 0 0,12-23-1126 0 0,-11 28 1127 0 0,-1 0 1 0 0,0-1 0 0 0,-1 0-1 0 0,1 0 1 0 0,2-9 0 0 0,14-25-515 0 0,-5 9 205 0 0,-15 30 517 0 0,1-1-1 0 0,0 0 1 0 0,0 1-1 0 0,0-1 1 0 0,1 0-1 0 0,-1 1 1 0 0,1 0 0 0 0,-1-1-1 0 0,1 1 1 0 0,0 0-1 0 0,0 0 1 0 0,0 0-1 0 0,0 0 1 0 0,4-3-1 0 0,12-3 594 0 0,-10 19 1159 0 0,0 6-1236 0 0,-6-14-349 0 0,0 1-1 0 0,-1 0 1 0 0,1-1 0 0 0,-1 1 0 0 0,1 0-1 0 0,-1 0 1 0 0,-1 0 0 0 0,1 0-1 0 0,0 0 1 0 0,-1 0 0 0 0,0 0-1 0 0,0 0 1 0 0,-1 5 0 0 0,1-3 34 0 0,0-1 0 0 0,0 1 1 0 0,1 0-1 0 0,-1-1 0 0 0,1 1 0 0 0,0-1 0 0 0,0 1 1 0 0,3 5-1 0 0,1 8 283 0 0,0 0 0 0 0,-1 0 0 0 0,-2 1-1 0 0,0 0 1 0 0,-1 0 0 0 0,-2 32 0 0 0,1-21 165 0 0,0-27-548 0 0,1-1 0 0 0,-1 0 1 0 0,1 1-1 0 0,0-1 0 0 0,0 0 1 0 0,0 0-1 0 0,0 0 0 0 0,1 0 1 0 0,-1 0-1 0 0,1 0 0 0 0,3 5 1 0 0,-6-10 42 0 0,0-1 1 0 0,0 1 0 0 0,0-1-1 0 0,0 1 1 0 0,0-1 0 0 0,1 0-1 0 0,-1 1 1 0 0,1-1 0 0 0,0 0-1 0 0,0-5 1 0 0,-8-32-119 0 0,4 17 38 0 0,4 21-42 0 0,0 0 0 0 0,0 0 1 0 0,0 0-1 0 0,0 0 0 0 0,-1-1 0 0 0,1 1 0 0 0,-1 0 0 0 0,1 0 0 0 0,-1 0 0 0 0,0 0 1 0 0,-1-3-1 0 0,-5-17 25 0 0,1 0 1 0 0,1 0-1 0 0,1-1 1 0 0,1 0 0 0 0,2 1-1 0 0,0-36 1 0 0,0 36-65 0 0,2 0 0 0 0,0 0 0 0 0,1 1 0 0 0,2-1 0 0 0,5-23 0 0 0,-5 40-105 0 0,-1 0-1 0 0,0 0 1 0 0,1 1 0 0 0,0-1 0 0 0,0 1 0 0 0,0 0 0 0 0,1 0 0 0 0,0 0 0 0 0,-1 1 0 0 0,1 0 0 0 0,0 0-1 0 0,1 0 1 0 0,-1 0 0 0 0,0 1 0 0 0,1 0 0 0 0,-1 0 0 0 0,7-1 0 0 0,14 0-694 0 0,38-3-4730 0 0,-60 6 5161 0 0,0 0 0 0 0,0 0 0 0 0,0 1 1 0 0,0-1-1 0 0,1 1 0 0 0,-1 0 0 0 0,0 0 1 0 0,0 1-1 0 0,0-1 0 0 0,-1 1 0 0 0,1 0 1 0 0,4 2-1 0 0,-2 0-262 0 0,0-1 1 0 0,0 0 0 0 0,1 0 0 0 0,-1 0-1 0 0,11 3 1 0 0,8 3-3234 0 0,-13 0-2455 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8112 0 0,'-6'9'5723'0'0,"1"-2"-4209"0"0,3 5 231 0 0,1 0 0 0 0,0 0 0 0 0,1 0 0 0 0,1 14 0 0 0,-1-2-450 0 0,1-21-1168 0 0,-1 0 1 0 0,0 1 0 0 0,1-1-1 0 0,0 0 1 0 0,0 0 0 0 0,0 0 0 0 0,0 0-1 0 0,0-1 1 0 0,3 5 0 0 0,-2-4-37 0 0,-1 1 0 0 0,1-1 0 0 0,-1 1 1 0 0,1-1-1 0 0,-1 1 0 0 0,0-1 0 0 0,-1 1 0 0 0,1 0 1 0 0,0 6-1 0 0,0 4 62 0 0,0 0 1 0 0,2 0 0 0 0,4 16-1 0 0,-3-12-114 0 0,0 0 0 0 0,-1 0-1 0 0,1 27 1 0 0,-4 94-1021 0 0,0-90-5144 0 0,0-1-8285 0 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10424 0 0,'0'8'6911'0'0,"-2"26"-2152"0"0,-17 68 69 0 0,17-87-4466 0 0,0 1 0 0 0,1 0 0 0 0,0 0 0 0 0,3 31 0 0 0,0-6 109 0 0,9 122 727 0 0,1 0-773 0 0,-10-126-526 0 0,1-1 1 0 0,2 0 0 0 0,15 54 0 0 0,-7-37-1031 0 0,-9-25 281 0 0,-4-21 274 0 0,1-1-1 0 0,0 1 1 0 0,0 0-1 0 0,0-1 1 0 0,1 1-1 0 0,0-1 1 0 0,4 8 0 0 0,-5-11-73 0 0,1 0 0 0 0,-1 0 1 0 0,1 1-1 0 0,-1-1 0 0 0,0 0 1 0 0,-1 1-1 0 0,1-1 0 0 0,0 1 1 0 0,-1 4-1 0 0,9 6-6156 0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169 206 7728 0 0,'-40'-18'6882'0'0,"-14"-16"-1278"0"0,51 33-5173 0 0,0-1 1 0 0,-1 1-1 0 0,0 0 1 0 0,1 1-1 0 0,-1-1 1 0 0,1 0-1 0 0,-1 1 1 0 0,0 0-1 0 0,1 0 0 0 0,-1 0 1 0 0,-6 1-1 0 0,-5 0 3541 0 0,5 4-3178 0 0,10-5-784 0 0,0 0 1 0 0,0 1-1 0 0,1-1 1 0 0,-1 0 0 0 0,0 1-1 0 0,0-1 1 0 0,1 0 0 0 0,-1 1-1 0 0,0-1 1 0 0,0 0-1 0 0,1 0 1 0 0,-1 1 0 0 0,0-1-1 0 0,1 0 1 0 0,-1 0-1 0 0,0 0 1 0 0,1 0 0 0 0,-1 1-1 0 0,1-1 1 0 0,-1 0 0 0 0,0 0-1 0 0,1 0 1 0 0,-1 0-1 0 0,1 0 1 0 0,-1 0 0 0 0,0 0-1 0 0,1 0 1 0 0,-1 0 0 0 0,1 0-1 0 0,-1 0 1 0 0,1 0-1 0 0,8 0 31 0 0,0 2-1 0 0,0-1 0 0 0,0 1 0 0 0,13 5 0 0 0,27 4-47 0 0,-9-10-160 0 0,-21 0-409 0 0,0-1 0 0 0,0-1-1 0 0,33-5 1 0 0,40-10-2862 0 0,-67 14 2235 0 0,-1-2 0 0 0,1 0-1 0 0,0-2 1 0 0,-1-1 0 0 0,0 0 0 0 0,-1-2-1 0 0,38-20 1 0 0,88-50-6850 0 0,-120 66 3032 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350 188 7096 0 0,'0'0'2288'0'0,"-7"-17"6449"0"0,5 17-7539 0 0,-34 3 3821 0 0,-6 29-2850 0 0,36-29-2012 0 0,0 1 1 0 0,0-1 0 0 0,1 1 0 0 0,0 1 0 0 0,0-1-1 0 0,0 1 1 0 0,0 0 0 0 0,1 0 0 0 0,-5 7-1 0 0,8-10-120 0 0,0 1 0 0 0,-1-1 0 0 0,1 1 0 0 0,0-1 0 0 0,-1 0-1 0 0,0 0 1 0 0,1 0 0 0 0,-1 0 0 0 0,0 0 0 0 0,0 0-1 0 0,0 0 1 0 0,-3 1 0 0 0,3-1-12 0 0,0-1 0 0 0,0 1-1 0 0,0-1 1 0 0,0 1 0 0 0,1 0-1 0 0,-1 0 1 0 0,1 0 0 0 0,-1 0 0 0 0,1 0-1 0 0,0 0 1 0 0,-1 0 0 0 0,1 0-1 0 0,0 0 1 0 0,-1 5 0 0 0,0-2 14 0 0,0 0 1 0 0,-1-1-1 0 0,0 1 1 0 0,0-1-1 0 0,0 0 1 0 0,-5 6-1 0 0,4-6-3 0 0,0 1 0 0 0,0 0 0 0 0,1-1 0 0 0,-1 1 0 0 0,1 1 0 0 0,1-1 0 0 0,-5 10 0 0 0,-3 11 182 0 0,-23 43 0 0 0,-5 10 139 0 0,33-69-344 0 0,2 1 1 0 0,-1-1-1 0 0,1 1 0 0 0,1 0 1 0 0,0 0-1 0 0,0 1 0 0 0,1-1 1 0 0,1 0-1 0 0,0 0 0 0 0,0 1 1 0 0,1-1-1 0 0,1 0 0 0 0,0 0 1 0 0,4 14-1 0 0,-4-22-19 0 0,0 0-1 0 0,0 0 1 0 0,0 0-1 0 0,1 0 1 0 0,-1 0 0 0 0,1-1-1 0 0,-1 1 1 0 0,1-1-1 0 0,0 0 1 0 0,0 0 0 0 0,0 0-1 0 0,0 0 1 0 0,1 0-1 0 0,-1-1 1 0 0,0 1 0 0 0,1-1-1 0 0,-1 0 1 0 0,1 0 0 0 0,6 1-1 0 0,6 0-95 0 0,1 0 0 0 0,30 0 1 0 0,-44-2 75 0 0,1 0 15 0 0,0 0-1 0 0,0-1 0 0 0,0 1 0 0 0,-1-1 0 0 0,1 0 0 0 0,0 0 0 0 0,0 0 0 0 0,-1-1 0 0 0,1 1 1 0 0,-1-1-1 0 0,1 0 0 0 0,-1 0 0 0 0,0 0 0 0 0,1 0 0 0 0,-1-1 0 0 0,0 1 0 0 0,3-5 0 0 0,9-6-46 0 0,-5 6 26 0 0,-8 6 26 0 0,0 0-1 0 0,0-1 1 0 0,0 1 0 0 0,0-1-1 0 0,-1 1 1 0 0,1-1 0 0 0,0 0-1 0 0,-1 0 1 0 0,0 0 0 0 0,1 0-1 0 0,-1 0 1 0 0,2-4 0 0 0,-2 5 2 0 0,0-1 1 0 0,0 0 0 0 0,0 0 0 0 0,0 1-1 0 0,0-1 1 0 0,0 1 0 0 0,0-1-1 0 0,1 1 1 0 0,-1-1 0 0 0,1 1-1 0 0,-1 0 1 0 0,1 0 0 0 0,-1 0-1 0 0,1 0 1 0 0,3-2 0 0 0,-3 2 1 0 0,-1 0 0 0 0,1 0 0 0 0,0 0 1 0 0,0 0-1 0 0,-1 0 0 0 0,1 0 0 0 0,-1-1 1 0 0,1 1-1 0 0,-1-1 0 0 0,0 1 0 0 0,1-1 0 0 0,-1 0 1 0 0,0 1-1 0 0,0-1 0 0 0,2-3 0 0 0,51-134 272 0 0,-42 102-66 0 0,-2 0 0 0 0,-1-1 0 0 0,-2 0 0 0 0,4-72 0 0 0,-2 35 866 0 0,-9 73-704 0 0,0 37-156 0 0,0 5-243 0 0,-1-6-135 0 0,2 1 0 0 0,7 46 0 0 0,-7-31-189 0 0,-1-39 204 0 0,-1 0 1 0 0,2-1-1 0 0,-1 1 1 0 0,2 0-1 0 0,-1-1 0 0 0,5 15 1 0 0,0 33-992 0 0,-6-47 625 0 0,1 0 0 0 0,0 0 0 0 0,0 0 0 0 0,1 0 0 0 0,3 12 1 0 0,-3 1-1143 0 0,-2-23 1601 0 0,-1 0 0 0 0,1-1-1 0 0,0 1 1 0 0,0 0 0 0 0,0 0-1 0 0,0 0 1 0 0,0-1 0 0 0,0 1-1 0 0,0 0 1 0 0,0 0 0 0 0,0 0-1 0 0,0 0 1 0 0,0-1 0 0 0,0 1 0 0 0,1 0-1 0 0,-1 0 1 0 0,0-1 0 0 0,1 1-1 0 0,-1 0 1 0 0,0 0 0 0 0,1-1-1 0 0,-1 1 1 0 0,1 0 0 0 0,-1-1-1 0 0,1 1 1 0 0,-1 0 0 0 0,1-1 0 0 0,0 1-1 0 0,-1-1 1 0 0,1 1 0 0 0,0-1-1 0 0,1 1 1 0 0,14 17-2323 0 0,-16-16 2198 0 0,1-1 1 0 0,-1 0-1 0 0,1 1 0 0 0,0-1 0 0 0,0 0 1 0 0,0 0-1 0 0,0 0 0 0 0,0 0 1 0 0,0 0-1 0 0,0 0 0 0 0,0 0 0 0 0,0 0 1 0 0,0 0-1 0 0,1 0 0 0 0,-1 0 0 0 0,0-1 1 0 0,0 1-1 0 0,1-1 0 0 0,-1 1 1 0 0,1-1-1 0 0,-1 1 0 0 0,0-1 0 0 0,1 0 1 0 0,-1 0-1 0 0,1 0 0 0 0,2 0 1 0 0,-3 0 153 0 0,2 1-369 0 0,1-1 0 0 0,0 0 0 0 0,0 1 0 0 0,-1-2 1 0 0,1 1-1 0 0,0 0 0 0 0,-1-1 0 0 0,1 0 0 0 0,0 0 0 0 0,-1 0 0 0 0,1 0 0 0 0,-1 0 0 0 0,0-1 0 0 0,1 0 0 0 0,-1 1 0 0 0,0-1 0 0 0,0 0 0 0 0,4-4 0 0 0,6-24-4990 0 0</inkml:trace>
  <inkml:trace contextRef="#ctx0" brushRef="#br0" timeOffset="1">950 74 5984 0 0,'0'-13'3006'0'0,"0"-26"2388"0"0,1 38-5117 0 0,-1 0-1 0 0,0 0 0 0 0,0 0 1 0 0,0 1-1 0 0,0-1 0 0 0,0 0 1 0 0,0 0-1 0 0,0 0 0 0 0,-1 0 1 0 0,1 0-1 0 0,0 0 0 0 0,0 0 1 0 0,-1 0-1 0 0,1 1 0 0 0,0-1 1 0 0,-1 0-1 0 0,1 0 0 0 0,-1 0 1 0 0,1 1-1 0 0,-1-1 0 0 0,0 0 1 0 0,1 0-1 0 0,-1 1 0 0 0,-1-2 1 0 0,1 2 701 0 0,-1 0-750 0 0,0 1-1 0 0,0-1 0 0 0,0 1 1 0 0,1-1-1 0 0,-1 1 1 0 0,0-1-1 0 0,0 1 0 0 0,1 0 1 0 0,-1 0-1 0 0,0 0 0 0 0,1 0 1 0 0,-3 2-1 0 0,-14 19 720 0 0,16-20-866 0 0,-1 0 0 0 0,1 1 0 0 0,-1 0 0 0 0,1 0 0 0 0,0-1 0 0 0,0 1 0 0 0,1 1 0 0 0,-1-1 0 0 0,0 0 0 0 0,1 0 0 0 0,0 1 0 0 0,-2 5 0 0 0,-2 14 45 0 0,0 0-1 0 0,2 1 1 0 0,1-1 0 0 0,0 1-1 0 0,2 0 1 0 0,1-1 0 0 0,1 1-1 0 0,5 26 1 0 0,-4-41-53 0 0,0 1 0 0 0,0 0 0 0 0,1-1 0 0 0,1 0 0 0 0,-1 0 0 0 0,1 0 0 0 0,11 13 0 0 0,-14-19-59 0 0,2 5 59 0 0,0 0 0 0 0,-1 0 0 0 0,0 0-1 0 0,-1 1 1 0 0,0-1 0 0 0,2 14-1 0 0,2 7 166 0 0,42 135 1825 0 0,-40-130-1800 0 0,-1 0 0 0 0,5 60 0 0 0,-1-5-51 0 0,-9-73-212 0 0,-1 0 0 0 0,-1 0 0 0 0,-1 0 0 0 0,0 0 0 0 0,-6 28 0 0 0,3-22 0 0 0,1 1 0 0 0,0 22 0 0 0,-10 3 0 0 0,12-46-65 0 0,1 0-1 0 0,-1 0 1 0 0,0 0-1 0 0,0 0 1 0 0,0 0-1 0 0,0 0 1 0 0,0 0-1 0 0,0 0 1 0 0,0-1-1 0 0,0 1 1 0 0,-1 0 0 0 0,1-1-1 0 0,-1 1 1 0 0,1-1-1 0 0,-1 1 1 0 0,0-1-1 0 0,0 0 1 0 0,1 0-1 0 0,-1 0 1 0 0,0 0-1 0 0,-2 1 1 0 0,2-1-19 0 0,0 0-1 0 0,1 0 1 0 0,-1 0 0 0 0,0-1 0 0 0,0 1-1 0 0,0 0 1 0 0,0-1 0 0 0,1 0-1 0 0,-1 1 1 0 0,0-1 0 0 0,0 0-1 0 0,0 0 1 0 0,0 0 0 0 0,0 0-1 0 0,0 0 1 0 0,0 0 0 0 0,0-1 0 0 0,0 1-1 0 0,0-1 1 0 0,1 1 0 0 0,-1-1-1 0 0,0 0 1 0 0,0 0 0 0 0,1 0-1 0 0,-3-1 1 0 0,-13-8-2084 0 0,15 10 1879 0 0,0-1 0 0 0,0 0 0 0 0,1 0 1 0 0,-1 0-1 0 0,0 0 0 0 0,0 0 1 0 0,0 0-1 0 0,1-1 0 0 0,-1 1 0 0 0,1 0 1 0 0,-1-1-1 0 0,1 0 0 0 0,-2-1 1 0 0,-46-55-7175 0 0,37 44 3306 0 0,3-12-3396 0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9256 0 0,'8'4'10385'0'0,"32"12"-5696"0"0,-37-15-4505 0 0,0 0 0 0 0,0 0 0 0 0,0 0 0 0 0,0 0 0 0 0,-1 0 0 0 0,1 0 1 0 0,0 1-1 0 0,-1-1 0 0 0,1 1 0 0 0,-1 0 0 0 0,1 0 0 0 0,-1 0 0 0 0,0 0 0 0 0,4 5 0 0 0,15 9 745 0 0,-19-15-876 0 0,0 0 1 0 0,0 0-1 0 0,-1 0 0 0 0,1 0 1 0 0,0 1-1 0 0,0-1 0 0 0,-1 1 1 0 0,1-1-1 0 0,-1 1 1 0 0,0-1-1 0 0,1 1 0 0 0,-1 0 1 0 0,0 0-1 0 0,0 0 0 0 0,0 0 1 0 0,2 4-1 0 0,63 117 2019 0 0,-43-77-1614 0 0,-19-40-405 0 0,-1 0 0 0 0,1 1 0 0 0,-1-1 1 0 0,-1 1-1 0 0,4 11 0 0 0,-3-8 13 0 0,1 0 0 0 0,0-1 0 0 0,9 18 0 0 0,-8-19-37 0 0,-1 0 0 0 0,0 1 0 0 0,0-1 1 0 0,-1 1-1 0 0,3 10 0 0 0,-4-9-3 0 0,1-1 1 0 0,0 0-1 0 0,1 0 1 0 0,0-1-1 0 0,6 12 1 0 0,-5-12 2 0 0,0 1 1 0 0,-1-1-1 0 0,-1 1 1 0 0,1 0-1 0 0,2 15 1 0 0,9 48 17 0 0,0-7 9 0 0,-4 1 1 0 0,7 123-1 0 0,-17-96-56 0 0,0 77 0 0 0,-3-146 0 0 0,-1 1 0 0 0,0-1 0 0 0,-2 0 0 0 0,-14 42 0 0 0,-3-17 0 0 0,15-35 0 0 0,1 0 0 0 0,-9 28 0 0 0,10-24-99 0 0,-1 0-1 0 0,-1 0 1 0 0,-1-1 0 0 0,-1 0 0 0 0,0 0-1 0 0,-1-1 1 0 0,-1 0 0 0 0,-16 18 0 0 0,24-32-2 0 0,1 1 0 0 0,0-1 1 0 0,-1 1-1 0 0,1-1 1 0 0,0 1-1 0 0,0 0 0 0 0,0 0 1 0 0,1 0-1 0 0,-1 0 0 0 0,1 0 1 0 0,0 1-1 0 0,0-1 1 0 0,0 0-1 0 0,-1 6 0 0 0,1-8-38 0 0,0 1 0 0 0,0 0-1 0 0,0 0 1 0 0,0 0 0 0 0,0-1 0 0 0,0 1-1 0 0,0 0 1 0 0,-1-1 0 0 0,1 1-1 0 0,-1-1 1 0 0,0 0 0 0 0,1 1-1 0 0,-1-1 1 0 0,0 0 0 0 0,1 0-1 0 0,-5 2 1 0 0,-11 9-1824 0 0,14-9 1540 0 0,0 0 1 0 0,0 0 0 0 0,0-1 0 0 0,0 1 0 0 0,-1-1 0 0 0,1 0 0 0 0,-1 0 0 0 0,1 0 0 0 0,-1 0 0 0 0,0-1 0 0 0,0 0 0 0 0,0 0 0 0 0,-4 1 0 0 0,-57 4-10454 0 0,41-6 4140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69 6224 0 0,'-3'-3'697'0'0,"1"0"0"0"0,0 0 0 0 0,1 0-1 0 0,-1 0 1 0 0,0 0 0 0 0,1-1 0 0 0,0 1 0 0 0,0-1 0 0 0,0 1 0 0 0,0-1 0 0 0,0 1 0 0 0,1-1 0 0 0,-1 1 0 0 0,1-1 0 0 0,0 0 0 0 0,1-4-1 0 0,-2 7-561 0 0,1 1 0 0 0,-1-1 0 0 0,1 1 0 0 0,-1-1 0 0 0,1 1-1 0 0,-1-1 1 0 0,1 1 0 0 0,-1 0 0 0 0,1-1 0 0 0,-1 1-1 0 0,0 0 1 0 0,1 0 0 0 0,-1-1 0 0 0,0 1 0 0 0,1 0 0 0 0,-1 0-1 0 0,0 0 1 0 0,1 0 0 0 0,-1 0 0 0 0,0 0 0 0 0,1 0 0 0 0,-1 0-1 0 0,0 0 1 0 0,1 0 0 0 0,-1 0 0 0 0,0 0 0 0 0,1 1-1 0 0,-1-1 1 0 0,1 0 0 0 0,-1 0 0 0 0,0 1 0 0 0,1-1 0 0 0,-1 0-1 0 0,1 1 1 0 0,-1-1 0 0 0,1 1 0 0 0,-1-1 0 0 0,1 1 0 0 0,-1-1-1 0 0,1 1 1 0 0,-1-1 0 0 0,1 1 0 0 0,0-1 0 0 0,-1 1-1 0 0,1-1 1 0 0,0 1 0 0 0,0 0 0 0 0,-1-1 0 0 0,1 2 0 0 0,1 69 1821 0 0,14 98-1 0 0,-11-137-1880 0 0,-2 0-1 0 0,-3 34 0 0 0,0-38-25 0 0,6 58 1 0 0,-2-61-246 0 0,-2-1 0 0 0,-2 38 0 0 0,0-20-744 0 0,-8 30-3221 0 0,9-72 4072 0 0,0 1 0 0 0,0-1 0 0 0,1 1 0 0 0,-1-1-1 0 0,0 1 1 0 0,0-1 0 0 0,1 0 0 0 0,-1 1 0 0 0,0-1 0 0 0,1 0 0 0 0,-1 1 0 0 0,1-1 0 0 0,-1 0 0 0 0,0 1 0 0 0,1-1 0 0 0,-1 0 0 0 0,1 0 0 0 0,-1 1 0 0 0,1-1 0 0 0,-1 0 0 0 0,1 0 0 0 0,-1 0 0 0 0,1 0 0 0 0,-1 0 0 0 0,1 0 0 0 0,-1 0 0 0 0,1 0 0 0 0,-1 0 0 0 0,1 0 0 0 0,-1 0 0 0 0,1 0 0 0 0,-1 0 0 0 0,1 0 0 0 0,-1 0 0 0 0,1 0 0 0 0,-1 0 0 0 0,0-1 0 0 0,1 1 0 0 0,-1 0 0 0 0,1 0 0 0 0,-1-1 0 0 0,1 1-1 0 0,0-1 1 0 0,21-10-4333 0 0,4-26-705 0 0,-17 16-1339 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2504 0 0,'13'-17'2203'0'0,"3"-18"1998"0"0,-8 30-3372 0 0,-7 4-578 0 0,0 0 0 0 0,0 1 0 0 0,0-1 0 0 0,0 1 0 0 0,0-1 0 0 0,0 0 0 0 0,0 1 0 0 0,1 0 1 0 0,-1-1-1 0 0,0 1 0 0 0,0 0 0 0 0,1 0 0 0 0,-1-1 0 0 0,0 1 0 0 0,2 0 0 0 0,-1 0 835 0 0,15-4 1886 0 0,-16 4-2880 0 0,-1 1 0 0 0,1-1 0 0 0,-1 0 0 0 0,1 0 0 0 0,0 0 0 0 0,-1 0 0 0 0,1 0 0 0 0,-1 0 0 0 0,1 0 0 0 0,-1 0 0 0 0,1 0 0 0 0,0 0 0 0 0,-1 0 0 0 0,1-1 0 0 0,-1 1 0 0 0,1 0 0 0 0,-1 0 0 0 0,1 0 0 0 0,-1-1 0 0 0,1 1 0 0 0,-1 0 0 0 0,1-1 0 0 0,-1 1 0 0 0,1 0 0 0 0,-1-1 0 0 0,1 1-1 0 0,-1-1 1 0 0,1 1 0 0 0,-1-1 0 0 0,0 1 0 0 0,1-1 0 0 0,-1 1 0 0 0,0-1 0 0 0,0 1 0 0 0,1-1 0 0 0,-1 1 0 0 0,0-1 0 0 0,0 1 0 0 0,0-1 0 0 0,0 0 0 0 0,0 1 0 0 0,0-1 0 0 0,0 1 0 0 0,0-2 0 0 0,0 0 459 0 0,-7-11 2421 0 0,3 13-2892 0 0,0 0 1 0 0,1 0-1 0 0,-1 0 0 0 0,0 1 0 0 0,1 0 1 0 0,-1 0-1 0 0,0 0 0 0 0,1 0 1 0 0,-1 0-1 0 0,1 1 0 0 0,-1-1 1 0 0,1 1-1 0 0,0 0 0 0 0,0 0 0 0 0,0 0 1 0 0,0 1-1 0 0,0-1 0 0 0,0 1 1 0 0,-2 2-1 0 0,-1 4-55 0 0,0 0 0 0 0,0 1 0 0 0,1-1 0 0 0,0 1 0 0 0,-3 11 0 0 0,-16 29 94 0 0,17-36-109 0 0,1 1 0 0 0,0 0 0 0 0,1 0 0 0 0,0 0 1 0 0,1 1-1 0 0,-3 31 0 0 0,-10 36-46 0 0,15-74 36 0 0,1-1-1 0 0,0 1 1 0 0,0-1-1 0 0,1 1 1 0 0,0-1-1 0 0,1 11 1 0 0,0 0-24 0 0,-1-17 20 0 0,1 1 1 0 0,-1-1-1 0 0,0 0 1 0 0,1 0-1 0 0,-1 0 1 0 0,1 0-1 0 0,-1 0 1 0 0,1 0-1 0 0,0 0 1 0 0,0-1-1 0 0,0 1 1 0 0,0 0-1 0 0,0 0 1 0 0,0 0-1 0 0,1-1 1 0 0,-1 1-1 0 0,0-1 1 0 0,1 1-1 0 0,-1-1 1 0 0,1 0-1 0 0,0 1 1 0 0,-1-1-1 0 0,1 0 1 0 0,0 0-1 0 0,0 0 1 0 0,0 0-1 0 0,2 0 1 0 0,3 2-12 0 0,0-1 1 0 0,1-1 0 0 0,-1 1 0 0 0,1-1 0 0 0,-1 0-1 0 0,13-1 1 0 0,-15 1 12 0 0,-1-1 0 0 0,1 0-1 0 0,0-1 1 0 0,-1 1 0 0 0,1-1 0 0 0,0 0-1 0 0,-1 0 1 0 0,1 0 0 0 0,-1-1 0 0 0,0 0-1 0 0,1 1 1 0 0,-1-2 0 0 0,0 1-1 0 0,0 0 1 0 0,0-1 0 0 0,0 0 0 0 0,-1 0-1 0 0,1 0 1 0 0,4-6 0 0 0,6-4-6 0 0,-11 11 7 0 0,-1 0 1 0 0,1 0-1 0 0,-1-1 0 0 0,0 1 1 0 0,0-1-1 0 0,1 0 1 0 0,-2 1-1 0 0,1-1 0 0 0,0 0 1 0 0,-1 0-1 0 0,1 0 0 0 0,0-4 1 0 0,11-24 18 0 0,-11 28-11 0 0,0 0 1 0 0,0 0-1 0 0,-1-1 1 0 0,1 1-1 0 0,-1-1 1 0 0,0 1-1 0 0,0-1 1 0 0,1-6-1 0 0,-3 9 7 0 0,1-1-1 0 0,1 0 1 0 0,-1 0-1 0 0,0 0 1 0 0,0 1-1 0 0,1-1 1 0 0,-1 0-1 0 0,1 1 1 0 0,-1-1-1 0 0,1 0 1 0 0,0 1 0 0 0,-1-1-1 0 0,1 1 1 0 0,0-1-1 0 0,2-1 1 0 0,-2 1 6 0 0,0 1 1 0 0,0 0-1 0 0,-1-1 1 0 0,1 1-1 0 0,0-1 1 0 0,0 1 0 0 0,-1-1-1 0 0,1 1 1 0 0,-1-1-1 0 0,1 1 1 0 0,-1-1-1 0 0,0 1 1 0 0,0-1-1 0 0,0 0 1 0 0,0-2 0 0 0,0-35 388 0 0,0 39-394 0 0,0-1 0 0 0,0 1 0 0 0,1-1 1 0 0,-1 1-1 0 0,0-1 0 0 0,0 1 0 0 0,0-1 1 0 0,0 1-1 0 0,0-1 0 0 0,1 1 0 0 0,-1 0 0 0 0,0-1 1 0 0,0 1-1 0 0,1-1 0 0 0,-1 1 0 0 0,0 0 0 0 0,1-1 1 0 0,-1 1-1 0 0,0 0 0 0 0,1-1 0 0 0,-1 1 1 0 0,1 0-1 0 0,-1-1 0 0 0,0 1 0 0 0,1 0 0 0 0,-1 0 1 0 0,1 0-1 0 0,-1-1 0 0 0,1 1 0 0 0,-1 0 1 0 0,1 0-1 0 0,-1 0 0 0 0,1 0 0 0 0,-1 0 0 0 0,1 0 1 0 0,-1 0-1 0 0,1 0 0 0 0,-1 0 0 0 0,1 0 0 0 0,0 0 1 0 0,22 9 257 0 0,-11 28-134 0 0,-11-34-131 0 0,1-1 0 0 0,-1 1 0 0 0,1 0 0 0 0,-1 0 0 0 0,0-1 0 0 0,0 1 0 0 0,0 0 0 0 0,0 0 0 0 0,-1 0 0 0 0,1 0-1 0 0,-1 1 1 0 0,0 3 0 0 0,3 15 14 0 0,5-1 50 0 0,-2 1 0 0 0,-1-1 0 0 0,5 42 0 0 0,-9-51-38 0 0,0 0 1 0 0,1 1-1 0 0,0-1 0 0 0,6 16 1 0 0,-5-16-5 0 0,0 0 1 0 0,0 1 0 0 0,-1-1 0 0 0,0 18-1 0 0,8 26 26 0 0,-6-42-52 0 0,-1-1 1 0 0,-1 1-1 0 0,2 19 1 0 0,2 40 55 0 0,-4-57-43 0 0,0 0 1 0 0,-1 0-1 0 0,0 1 1 0 0,-1-1 0 0 0,-5 31-1 0 0,2-34 19 0 0,0 0-1 0 0,-1 0 0 0 0,-1 0 1 0 0,-6 13-1 0 0,-6 11-35 0 0,16-32 5 0 0,-1 0 0 0 0,0 0 0 0 0,0 0 0 0 0,-1 0 0 0 0,0 0 0 0 0,1-1 0 0 0,-1 1 0 0 0,-1-1 0 0 0,-6 7 0 0 0,-25 33-49 0 0,31-39-166 0 0,-1-1 1 0 0,0 0 0 0 0,0 0 0 0 0,0 0-1 0 0,-1 0 1 0 0,0-1 0 0 0,1 0 0 0 0,-1 0-1 0 0,0-1 1 0 0,-1 0 0 0 0,1 0 0 0 0,0 0-1 0 0,0-1 1 0 0,-1 1 0 0 0,1-2 0 0 0,-1 1-1 0 0,1-1 1 0 0,-8 0 0 0 0,13-1 96 0 0,-1 1-1 0 0,1-1 1 0 0,0 1 0 0 0,0-1 0 0 0,0 0-1 0 0,0 0 1 0 0,0 1 0 0 0,0-1 0 0 0,0 0-1 0 0,0 0 1 0 0,0 0 0 0 0,0 0-1 0 0,0 0 1 0 0,1-1 0 0 0,-1 1 0 0 0,0 0-1 0 0,1 0 1 0 0,-1 0 0 0 0,1-1 0 0 0,-1 1-1 0 0,1 0 1 0 0,0 0 0 0 0,-1-1 0 0 0,1-1-1 0 0,-6-34-2002 0 0,5 5-598 0 0,1 26 2058 0 0,-1 0 1 0 0,1-1-1 0 0,0 1 1 0 0,0-1-1 0 0,1 1 1 0 0,0-1-1 0 0,2-10 1 0 0,9-2-2576 0 0,-9-19-3422 0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121 485 5584 0 0,'-4'-13'9529'0'0,"-2"-3"-5445"0"0,3 17-3838 0 0,0-1 1 0 0,-1 0-1 0 0,1 1 0 0 0,0-1 1 0 0,0 1-1 0 0,0 0 1 0 0,0 0-1 0 0,1 0 0 0 0,-1 1 1 0 0,0-1-1 0 0,0 1 0 0 0,1-1 1 0 0,-1 1-1 0 0,-3 3 1 0 0,-2 7-137 0 0,1-1-1 0 0,1 1 1 0 0,0 0 0 0 0,1 0 0 0 0,0 1 0 0 0,1-1 0 0 0,0 1 0 0 0,1 0 0 0 0,1 0-1 0 0,0 0 1 0 0,-1 20 0 0 0,-6 124 438 0 0,9-134-515 0 0,1-1 0 0 0,1 1-1 0 0,1 0 1 0 0,7 27 0 0 0,-8-41-18 0 0,1 0 0 0 0,0-1 0 0 0,1 0 0 0 0,0 1 0 0 0,0-1 0 0 0,0 0 0 0 0,1-1 0 0 0,1 1 1 0 0,-1-1-1 0 0,1 0 0 0 0,0-1 0 0 0,1 1 0 0 0,9 6 0 0 0,-9-7-6 0 0,0 0 0 0 0,0-1 0 0 0,1 0 0 0 0,0-1 0 0 0,0 1 0 0 0,1-2 1 0 0,-1 1-1 0 0,1-1 0 0 0,-1 0 0 0 0,1-1 0 0 0,0 0 0 0 0,0 0 0 0 0,0-1 0 0 0,0 0 0 0 0,1-1 0 0 0,-1 0 1 0 0,0 0-1 0 0,0-1 0 0 0,0 0 0 0 0,0-1 0 0 0,0 0 0 0 0,0 0 0 0 0,0-1 0 0 0,-1 0 0 0 0,1-1 0 0 0,-1 0 0 0 0,11-6 1 0 0,-12 7-8 0 0,-6 3-1 0 0,1 0 0 0 0,-1-1 0 0 0,1 1 0 0 0,-1 0 1 0 0,1-1-1 0 0,-1 0 0 0 0,0 1 0 0 0,1-1 0 0 0,-1 0 0 0 0,0 0 0 0 0,0 1 0 0 0,1-1 0 0 0,-1 0 1 0 0,0 0-1 0 0,0-1 0 0 0,0 1 0 0 0,0 0 0 0 0,0 0 0 0 0,-1 0 0 0 0,1-1 0 0 0,0 1 0 0 0,0-2 1 0 0,1-6 6 0 0,-1 8-6 0 0,-1-1 0 0 0,0 1 1 0 0,0-1-1 0 0,1 1 1 0 0,-1 0-1 0 0,1 0 1 0 0,-1-1-1 0 0,1 1 0 0 0,-1 0 1 0 0,1 0-1 0 0,0 0 1 0 0,-1-1-1 0 0,1 1 0 0 0,0 0 1 0 0,0 0-1 0 0,0 0 1 0 0,0 0-1 0 0,0 0 0 0 0,0 1 1 0 0,2-2-1 0 0,-1 0 2 0 0,-1 1 0 0 0,1 0-1 0 0,-1-1 1 0 0,0 1-1 0 0,0-1 1 0 0,0 1 0 0 0,1-1-1 0 0,-1 1 1 0 0,-1-1 0 0 0,1 0-1 0 0,0 0 1 0 0,0 1 0 0 0,-1-1-1 0 0,1 0 1 0 0,-1 0 0 0 0,1 0-1 0 0,-1-3 1 0 0,2-3 5 0 0,2-8 26 0 0,-1 1 0 0 0,0-1 1 0 0,-2 1-1 0 0,1-1 0 0 0,-2 0 1 0 0,0 0-1 0 0,-1 1 0 0 0,-1-1 0 0 0,0 0 1 0 0,-7-25-1 0 0,4 28-6 0 0,1 0 0 0 0,-1 0 0 0 0,-1 0 0 0 0,-14-21 0 0 0,13 21-7 0 0,0 1 0 0 0,0-1 0 0 0,-7-23 0 0 0,13 34-18 0 0,1 0 0 0 0,-1 0 0 0 0,0 0 1 0 0,0 0-1 0 0,0 0 0 0 0,0 1 0 0 0,0-1 0 0 0,0 0 0 0 0,-1 0 0 0 0,1 1 0 0 0,0-1 0 0 0,-1 1 0 0 0,-2-3 0 0 0,-11-12 30 0 0,-2-16 3 0 0,-13 11 6 0 0,3-25-26 0 0,3 3 27 0 0,4 16-16 0 0,2 0 1 0 0,2-1-1 0 0,0-2 0 0 0,-16-41 1 0 0,30 65-23 0 0,-1 0 1 0 0,-1 1 0 0 0,1-1 0 0 0,-1 1 0 0 0,0-1 0 0 0,-6-6 0 0 0,7 10-3 0 0,1-1-1 0 0,-1 1 1 0 0,1-1-1 0 0,0 0 0 0 0,0 0 1 0 0,0 0-1 0 0,0-1 1 0 0,0 1-1 0 0,1 0 1 0 0,-1-1-1 0 0,1 1 1 0 0,0-1-1 0 0,0 1 1 0 0,0-1-1 0 0,0-6 1 0 0,-17-48 116 0 0,19 54-114 0 0,-1 1 0 0 0,1 0-1 0 0,0 0 1 0 0,0 0 0 0 0,1 0 0 0 0,-1 0 0 0 0,0 0 0 0 0,1 0 0 0 0,0 0 0 0 0,0 1 0 0 0,0-1 0 0 0,0 1 0 0 0,0-1 0 0 0,0 1 0 0 0,4-4 0 0 0,42-28 60 0 0,-42 32-56 0 0,0 1 1 0 0,0-1-1 0 0,-1 2 1 0 0,1-1-1 0 0,0 1 1 0 0,0-1-1 0 0,0 2 0 0 0,0-1 1 0 0,10 2-1 0 0,9 0-22 0 0,-21-2 18 0 0,1 0-1 0 0,-1 1 1 0 0,0-1 0 0 0,0 1 0 0 0,0 0 0 0 0,0 0-1 0 0,0 0 1 0 0,0 1 0 0 0,0 0 0 0 0,0-1 0 0 0,0 1-1 0 0,-1 0 1 0 0,1 1 0 0 0,4 3 0 0 0,1 3 16 0 0,0-1 0 0 0,-1 2 0 0 0,11 15 0 0 0,-7-9-28 0 0,11 22 29 0 0,-11-28-19 0 0,-10-9-1 0 0,-1 0 1 0 0,1 0 0 0 0,0 1 0 0 0,-1-1 0 0 0,1 0 0 0 0,-1 1 0 0 0,1-1 0 0 0,-1 1 0 0 0,0 0-1 0 0,0 0 1 0 0,1-1 0 0 0,-1 1 0 0 0,-1 0 0 0 0,1 0 0 0 0,0 0 0 0 0,0 0 0 0 0,-1 0 0 0 0,1 0-1 0 0,-1 0 1 0 0,1 4 0 0 0,1 6 31 0 0,0 0 0 0 0,1 0 0 0 0,1 0 0 0 0,7 18-1 0 0,-7-21-8 0 0,0 1-1 0 0,-1-1 1 0 0,0 1-1 0 0,0 0 0 0 0,-1 0 1 0 0,1 20-1 0 0,5 24 54 0 0,-5-42-52 0 0,0 1 1 0 0,-1 0 0 0 0,0 18-1 0 0,-1 2 9 0 0,0-17-74 0 0,-1 1-1 0 0,0-1 1 0 0,-1 0-1 0 0,0 0 1 0 0,-2 1 0 0 0,-5 19-1 0 0,-15 65-3001 0 0,21-97 2596 0 0,2 1-1 0 0,-1 0 0 0 0,0-1 1 0 0,1 1-1 0 0,0 0 1 0 0,0 0-1 0 0,1 6 0 0 0,0 5-4168 0 0,10-17-3308 0 0,-4-8 2117 0 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105 450 4360 0 0,'0'0'9314'0'0,"9"7"-4429"0"0,-9-4-4636 0 0,-1 0 0 0 0,1 0 0 0 0,-1 0 0 0 0,1 0 0 0 0,-1 0 0 0 0,0 0 0 0 0,0-1-1 0 0,0 1 1 0 0,-1 0 0 0 0,1-1 0 0 0,0 1 0 0 0,-1-1 0 0 0,-2 3 0 0 0,2-2-153 0 0,1-1 1 0 0,-1 0 0 0 0,0 1-1 0 0,1-1 1 0 0,0 1 0 0 0,0-1-1 0 0,0 1 1 0 0,0 0-1 0 0,0 0 1 0 0,0-1 0 0 0,1 1-1 0 0,-1 0 1 0 0,1 3 0 0 0,-1 2 49 0 0,0 0 0 0 0,-1 0 0 0 0,0 0 0 0 0,0 0 0 0 0,0-1 0 0 0,-1 1 0 0 0,-6 11 0 0 0,4-7 14 0 0,0 0 1 0 0,0 0 0 0 0,-5 25-1 0 0,-5 27 252 0 0,10-46-318 0 0,1 0 0 0 0,0 0 0 0 0,1 1 1 0 0,0 22-1 0 0,3-8-40 0 0,-1-16-13 0 0,0 1-1 0 0,2-1 1 0 0,0 0 0 0 0,1 1 0 0 0,0-1-1 0 0,2 0 1 0 0,6 20 0 0 0,-8-32-39 0 0,1 0 1 0 0,-1 0 0 0 0,1 0-1 0 0,0-1 1 0 0,0 1-1 0 0,1-1 1 0 0,0 1 0 0 0,3 3-1 0 0,16 17 3 0 0,-18-20-8 0 0,1 0 0 0 0,1-1 0 0 0,-1 0 0 0 0,1 0 0 0 0,-1 0 0 0 0,1-1 0 0 0,0 0 0 0 0,0-1 1 0 0,12 4-1 0 0,-12-4-9 0 0,9 5-45 0 0,2-3 19 0 0,6-3-27 0 0,-14 0 35 0 0,0 0 0 0 0,-1-1 0 0 0,1-1 0 0 0,0 1 1 0 0,-1-2-1 0 0,1 1 0 0 0,-1-1 0 0 0,12-4 1 0 0,7-4-67 0 0,-24 9 91 0 0,1 0 0 0 0,-1 0 0 0 0,0 0 0 0 0,1-1 0 0 0,-1 1 0 0 0,0-1 0 0 0,0 0 0 0 0,0 0 0 0 0,-1-1 0 0 0,1 1-1 0 0,0-1 1 0 0,-1 0 0 0 0,1 0 0 0 0,-1 0 0 0 0,0 0 0 0 0,0-1 0 0 0,2-3 0 0 0,22-38 20 0 0,13-54 85 0 0,-36 74-54 0 0,-1 0 1 0 0,-1 0 0 0 0,-1 0 0 0 0,-5-48 0 0 0,-3 59-16 0 0,1 5 1 0 0,2-2-22 0 0,2 3 0 0 0,-1 1 1 0 0,0 0 0 0 0,0 0 0 0 0,-1 0 0 0 0,-6-10 0 0 0,-29-42 10 0 0,35 50-13 0 0,-1 0 1 0 0,0 0-1 0 0,-1 1 1 0 0,0 0-1 0 0,-13-14 1 0 0,17 21-7 0 0,1 0 0 0 0,-1 0 1 0 0,1 0-1 0 0,0-1 0 0 0,-1 1 1 0 0,1 0-1 0 0,0-1 1 0 0,0 1-1 0 0,0-1 0 0 0,0 1 1 0 0,0-1-1 0 0,1 0 1 0 0,-1 1-1 0 0,0-1 0 0 0,0-2 1 0 0,-5-9 8 0 0,-9 1-8 0 0,13 11-4 0 0,1 0 0 0 0,-1-1 1 0 0,0 1-1 0 0,1 0 0 0 0,-1-1 1 0 0,1 1-1 0 0,0-1 0 0 0,-1 0 1 0 0,1 1-1 0 0,0-1 0 0 0,-1-2 1 0 0,-2-3 7 0 0,1 1-1 0 0,-1 0 1 0 0,-1 0 0 0 0,1 0 0 0 0,-1 0 0 0 0,-9-8 0 0 0,-19-23 30 0 0,-47-74-53 0 0,78 106 18 0 0,-1 0 1 0 0,0 0 0 0 0,0 1-1 0 0,-1 0 1 0 0,1 0-1 0 0,-1 0 1 0 0,-6-6-1 0 0,7 8 2 0 0,0 0 0 0 0,1-1-1 0 0,-1 1 1 0 0,1-1 0 0 0,0 0-1 0 0,-1 0 1 0 0,1 1 0 0 0,-2-7-1 0 0,-4 1 23 0 0,-3-7-2 0 0,-15-83-7 0 0,24 91 4 0 0,1 0 1 0 0,0 0-1 0 0,0 0 0 0 0,1-1 1 0 0,0 1-1 0 0,0 0 0 0 0,1-1 1 0 0,-1 1-1 0 0,4-10 0 0 0,-2 13-15 0 0,0 1 0 0 0,1 0-1 0 0,-1 1 1 0 0,1-1 0 0 0,0 0 0 0 0,0 1 0 0 0,0-1-1 0 0,0 1 1 0 0,0 0 0 0 0,0 0 0 0 0,7-2-1 0 0,-2 2 44 0 0,0 1 0 0 0,1 0 0 0 0,-1 0 0 0 0,17 1-1 0 0,-22 0-26 0 0,18-3 65 0 0,-18 2-74 0 0,1 0 1 0 0,0 0 0 0 0,-1 1-1 0 0,1-1 1 0 0,-1 1-1 0 0,1 0 1 0 0,0 0-1 0 0,-1 0 1 0 0,5 1-1 0 0,20 7 45 0 0,-1 0-1 0 0,0 2 0 0 0,0 1 0 0 0,46 26 0 0 0,-32-4-15 0 0,-31-23 5 0 0,0 1-18 0 0,-1 1-1 0 0,-1 0 0 0 0,0 1 1 0 0,-1-1-1 0 0,0 1 1 0 0,-1 1-1 0 0,-1 0 1 0 0,6 19-1 0 0,-8-11-7 0 0,-1-1 1 0 0,-1 1-1 0 0,-3 40 0 0 0,0-11-30 0 0,2-31-156 0 0,0-1 0 0 0,-1 0 0 0 0,-2 0-1 0 0,1 0 1 0 0,-2-1 0 0 0,-1 1 0 0 0,-9 26 0 0 0,13-43 124 0 0,0-1 1 0 0,0 0-1 0 0,1 1 1 0 0,-1-1-1 0 0,1 1 1 0 0,-1-1-1 0 0,1 1 1 0 0,0-1-1 0 0,0 1 1 0 0,-1-1-1 0 0,1 1 1 0 0,0-1-1 0 0,0 1 1 0 0,0-1-1 0 0,1 3 1 0 0,-1-1-42 0 0,1-1-1 0 0,-1 1 1 0 0,0-1 0 0 0,0 0-1 0 0,0 1 1 0 0,-1-1 0 0 0,1 1-1 0 0,0-1 1 0 0,-1 0 0 0 0,-1 4 0 0 0,-36 102-6880 0 0,36-85 4048 0 0,3-16-3422 0 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73 3920 0 0,'0'0'13597'0'0,"-1"33"-10789"0"0,-2-24-2521 0 0,1-1 0 0 0,0 1 0 0 0,0 0 1 0 0,1-1-1 0 0,0 15 0 0 0,-3 19 276 0 0,1-25-302 0 0,2 0-1 0 0,0 0 1 0 0,1 25-1 0 0,1-26-59 0 0,-1 0-1 0 0,-1 1 1 0 0,-3 21-1 0 0,1-24-67 0 0,2-1-1 0 0,-1 1 1 0 0,2 0-1 0 0,0 0 1 0 0,0-1 0 0 0,2 1-1 0 0,-1 0 1 0 0,2 0-1 0 0,0-1 1 0 0,0 0-1 0 0,7 16 1 0 0,-7-22-92 0 0,0 0 0 0 0,0 0 0 0 0,1 0 0 0 0,0-1-1 0 0,0 0 1 0 0,1 0 0 0 0,-1 0 0 0 0,1 0 0 0 0,1-1 0 0 0,-1 0 0 0 0,1 0 0 0 0,6 5 0 0 0,15 8 37 0 0,-24-15-75 0 0,0 0 0 0 0,1 0 0 0 0,0-1-1 0 0,0 0 1 0 0,-1 1 0 0 0,1-1 0 0 0,1-1 0 0 0,3 3 0 0 0,10 1 17 0 0,1-1 0 0 0,-1 0-1 0 0,0-1 1 0 0,1-1 0 0 0,0-1 0 0 0,0 0 0 0 0,-1-2 0 0 0,22-2 0 0 0,-35 2-3 0 0,0 0 0 0 0,0 0 0 0 0,0 0 0 0 0,-1-1 0 0 0,1 0 0 0 0,0 0 1 0 0,-1 0-1 0 0,1 0 0 0 0,-1-1 0 0 0,0 1 0 0 0,0-1 0 0 0,0 0 0 0 0,0 0 1 0 0,-1-1-1 0 0,1 1 0 0 0,-1-1 0 0 0,0 0 0 0 0,0 0 0 0 0,0 0 1 0 0,0 0-1 0 0,2-6 0 0 0,-4 8-8 0 0,-1 0 1 0 0,1-1-1 0 0,0 1 0 0 0,1 0 1 0 0,-1-1-1 0 0,0 1 1 0 0,1 0-1 0 0,-1 0 0 0 0,1 0 1 0 0,0 0-1 0 0,-1 0 1 0 0,1 1-1 0 0,0-1 1 0 0,0 0-1 0 0,0 1 0 0 0,3-2 1 0 0,-3 2 0 0 0,0-1 1 0 0,0 1 0 0 0,0-1-1 0 0,0 1 1 0 0,0-1 0 0 0,0 0-1 0 0,0 0 1 0 0,-1 0 0 0 0,1 0-1 0 0,0 0 1 0 0,-1 0 0 0 0,0 0 0 0 0,2-5-1 0 0,10-26 228 0 0,12-48 0 0 0,-20 57-149 0 0,-1-1 0 0 0,-2 0-1 0 0,-1 0 1 0 0,-2-43 0 0 0,-1 53-65 0 0,0-1-1 0 0,0 1 1 0 0,-2-1 0 0 0,0 1 0 0 0,-1 0-1 0 0,0 1 1 0 0,-1-1 0 0 0,-11-19-1 0 0,-6-16 41 0 0,22 46-105 0 0,0-1-1 0 0,-1 0 0 0 0,1 1 0 0 0,-1 0 0 0 0,0-1 0 0 0,0 1 0 0 0,-1 0 0 0 0,1 0 0 0 0,-1 0 0 0 0,0 0 1 0 0,0 0-1 0 0,0 1 0 0 0,-1-1 0 0 0,1 1 0 0 0,-1 0 0 0 0,0 0 0 0 0,0 0 0 0 0,0 1 0 0 0,0-1 0 0 0,-6-2 0 0 0,-6 1-733 0 0,0 0 0 0 0,0 1-1 0 0,-1 0 1 0 0,1 2-1 0 0,-1 0 1 0 0,1 0 0 0 0,-26 4-1 0 0,-4 3-3438 0 0,-69 18 0 0 0,76-12 398 0 0,2 12-2681 0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 5184 0 0,'0'0'1388'0'0,"-5"-13"8010"0"0,0 6-7946 0 0,-25 14 4773 0 0,27-6-6105 0 0,0 0 0 0 0,0 1 0 0 0,1-1 0 0 0,-1 1-1 0 0,1 0 1 0 0,-1 0 0 0 0,1 0 0 0 0,0 0-1 0 0,-1 0 1 0 0,1 0 0 0 0,0 0 0 0 0,0 1-1 0 0,1-1 1 0 0,-1 1 0 0 0,1 0 0 0 0,-1-1-1 0 0,1 1 1 0 0,0 0 0 0 0,0 0 0 0 0,0 0 0 0 0,0 0-1 0 0,0 0 1 0 0,0 5 0 0 0,-8 132 1237 0 0,27 122-502 0 0,-18-42-604 0 0,0-73-217 0 0,2-126-16 0 0,0 0 1 0 0,10 41-1 0 0,-2-18-10 0 0,-6-25-27 0 0,1 0 0 0 0,1 0 0 0 0,1 0 0 0 0,1-1 0 0 0,12 22 0 0 0,-11-18-60 0 0,-8-20 74 0 0,-1-1 1 0 0,0 1-1 0 0,1-1 1 0 0,-1 0-1 0 0,1 1 1 0 0,-1-1-1 0 0,1 0 1 0 0,0 1-1 0 0,0-1 1 0 0,-1 0-1 0 0,1 0 1 0 0,0 1-1 0 0,0-1 1 0 0,0 0-1 0 0,0 0 1 0 0,1 0-1 0 0,-1 0 1 0 0,2 1-1 0 0,-3-2-4 0 0,1 1 0 0 0,0-1 0 0 0,0 1 1 0 0,-1 0-1 0 0,1-1 0 0 0,0 1 0 0 0,-1 0 0 0 0,1 0 0 0 0,-1-1 0 0 0,1 1 0 0 0,-1 0 1 0 0,1 0-1 0 0,-1 0 0 0 0,1 0 0 0 0,-1 0 0 0 0,0-1 0 0 0,0 1 0 0 0,1 0 0 0 0,-1 0 0 0 0,0 1 1 0 0,0-1-10 0 0,0 0 0 0 0,0 0 0 0 0,1 0 0 0 0,-1 0 0 0 0,0 0 0 0 0,1 0 0 0 0,-1 0 1 0 0,0 0-1 0 0,1 0 0 0 0,-1 0 0 0 0,1 0 0 0 0,0 0 0 0 0,-1 0 0 0 0,1-1 0 0 0,0 1 1 0 0,-1 0-1 0 0,1 0 0 0 0,0-1 0 0 0,1 2 0 0 0,8 4-395 0 0,-1-1 0 0 0,1 0 0 0 0,1-1 0 0 0,19 6 0 0 0,11 0-2923 0 0,-38-11 2848 0 0,0 0 0 0 0,1 0 1 0 0,-1 0-1 0 0,0-1 0 0 0,0 0 0 0 0,0 1 1 0 0,0-1-1 0 0,0-1 0 0 0,3-2 0 0 0,26-27-7934 0 0,-23 16 2120 0 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65 5616 0 0,'-9'-62'11227'0'0,"-38"60"-7936"0"0,44 2-3173 0 0,-1 0-16 0 0,0 0-1 0 0,1-1 0 0 0,-1 2 1 0 0,1-1-1 0 0,-1 0 0 0 0,1 1 1 0 0,-1-1-1 0 0,1 1 1 0 0,-1 0-1 0 0,1 0 0 0 0,-1 1 1 0 0,1-1-1 0 0,0 1 0 0 0,0-1 1 0 0,0 1-1 0 0,-4 3 0 0 0,4-2-37 0 0,-1 0 0 0 0,1-1-1 0 0,-1 0 1 0 0,1 1 0 0 0,-1-1-1 0 0,0 0 1 0 0,1-1 0 0 0,-1 1-1 0 0,-5 1 1 0 0,5-2-28 0 0,0 0-1 0 0,0 1 0 0 0,1-1 1 0 0,-1 1-1 0 0,1 0 1 0 0,-1 0-1 0 0,1 0 1 0 0,0 0-1 0 0,0 1 1 0 0,-3 2-1 0 0,-1 4 24 0 0,3-4-40 0 0,1-1 1 0 0,-1 0-1 0 0,0 0 1 0 0,0-1-1 0 0,0 1 1 0 0,0-1 0 0 0,0 1-1 0 0,-10 3 1 0 0,4-2 9 0 0,8-4-20 0 0,0 0 0 0 0,0 0 0 0 0,0 0 0 0 0,0 0 0 0 0,0 0 0 0 0,0 0 0 0 0,0 1 0 0 0,0-1 1 0 0,0 1-1 0 0,0-1 0 0 0,1 1 0 0 0,-1 0 0 0 0,1 0 0 0 0,-1 0 0 0 0,-1 3 0 0 0,-62 119 223 0 0,63-117-203 0 0,1-1-1 0 0,0 0 0 0 0,0 1 0 0 0,1-1 0 0 0,0 1 1 0 0,0-1-1 0 0,1 1 0 0 0,-1-1 0 0 0,1 0 0 0 0,1 1 1 0 0,-1-1-1 0 0,1 0 0 0 0,0 0 0 0 0,1 0 1 0 0,-1 0-1 0 0,1 0 0 0 0,4 5 0 0 0,6 3 5 0 0,31 36 249 0 0,-40-43-228 0 0,2 1 1 0 0,-1-1-1 0 0,1 0 1 0 0,0-1 0 0 0,0 1-1 0 0,1-1 1 0 0,-1 0-1 0 0,14 8 1 0 0,-1-3 4 0 0,-14-8-40 0 0,1 1 0 0 0,-1-1 0 0 0,1 1 0 0 0,-1 0 0 0 0,8 9 0 0 0,-9-8-3 0 0,1 0 0 0 0,0-1 0 0 0,0 1 0 0 0,0-1 0 0 0,1 0 0 0 0,-1-1 0 0 0,1 1 0 0 0,0-1 0 0 0,0 0 0 0 0,12 4 0 0 0,25 14 64 0 0,56 41 281 0 0,-92-58-298 0 0,0 1 0 0 0,-1-1 0 0 0,0 1 0 0 0,0 1 0 0 0,0-1 0 0 0,8 12 0 0 0,-3-5 167 0 0,-9-9-181 0 0,1 0 0 0 0,-1 0-1 0 0,0 1 1 0 0,-1-1 0 0 0,1 0 0 0 0,-1 1 0 0 0,1-1 0 0 0,-1 1 0 0 0,0 0 0 0 0,0-1-1 0 0,0 1 1 0 0,-1 0 0 0 0,1 0 0 0 0,-1-1 0 0 0,0 1 0 0 0,0 0 0 0 0,-1 0-1 0 0,1-1 1 0 0,-1 1 0 0 0,1 0 0 0 0,-1 0 0 0 0,0-1 0 0 0,-1 1 0 0 0,1-1 0 0 0,-1 1-1 0 0,1-1 1 0 0,-1 0 0 0 0,0 1 0 0 0,0-1 0 0 0,-1 0 0 0 0,1 0 0 0 0,-1-1-1 0 0,1 1 1 0 0,-1 0 0 0 0,0-1 0 0 0,0 1 0 0 0,0-1 0 0 0,0 0 0 0 0,0 0-1 0 0,-1 0 1 0 0,1-1 0 0 0,-5 2 0 0 0,-51 28 18 0 0,37-24-353 0 0,0-1 1 0 0,0-1 0 0 0,0-1-1 0 0,-1-1 1 0 0,1-1 0 0 0,-1 0 0 0 0,-41-5-1 0 0,58 0-214 0 0,0 0 0 0 0,0-1 0 0 0,0 0 0 0 0,0 0 0 0 0,1 0 0 0 0,-1-1-1 0 0,1 0 1 0 0,0 0 0 0 0,1 0 0 0 0,-9-12 0 0 0,10 10-13 0 0,0-1 0 0 0,0 0 1 0 0,1 0-1 0 0,0 0 0 0 0,0 0 0 0 0,1 0 0 0 0,0 0 1 0 0,0-12-1 0 0,3-61-2961 0 0,-2 79 3413 0 0,0-3-300 0 0,0 0-1 0 0,1 1 1 0 0,-1-1 0 0 0,1 0 0 0 0,0 1 0 0 0,0-1 0 0 0,1 0 0 0 0,-1 1 0 0 0,1-1 0 0 0,0 1 0 0 0,3-5-1 0 0,23-24-5228 0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5456 0 0,'0'0'3410'0'0,"18"3"2976"0"0,-9 47-3144 0 0,-8-34-2751 0 0,0 1 0 0 0,2-1 0 0 0,5 21 0 0 0,-4-20-289 0 0,0 0 0 0 0,-2 0-1 0 0,2 26 1 0 0,-4 307 1270 0 0,0-349-1394 0 0,0-1-58 0 0,1 0-1 0 0,0 0 0 0 0,0 0 0 0 0,-1 0 1 0 0,1 0-1 0 0,0 0 0 0 0,0 0 0 0 0,-1 0 1 0 0,1 0-1 0 0,0 0 0 0 0,0 0 0 0 0,-1 0 1 0 0,1 0-1 0 0,0-1 0 0 0,-1 1 0 0 0,1 0 1 0 0,0-1-1 0 0,-1 1 0 0 0,1 0 0 0 0,0-1 1 0 0,-1 1-1 0 0,1-1 0 0 0,-1 1 0 0 0,1-1 0 0 0,-1 1 1 0 0,1-1-1 0 0,-1 1 0 0 0,1-1 0 0 0,-1 1 1 0 0,1-1-1 0 0,-1 0 0 0 0,0 1 0 0 0,1-1 1 0 0,-1 0-1 0 0,0 1 0 0 0,0-1 0 0 0,1 0 1 0 0,-1 0-1 0 0,0 1 0 0 0,0-1 0 0 0,0 0 1 0 0,0-1-1 0 0,0 1 5 0 0,0 0 0 0 0,0-1 0 0 0,0 1 0 0 0,1 0 0 0 0,-1 0 0 0 0,0 0-1 0 0,1 0 1 0 0,-1-1 0 0 0,1 1 0 0 0,-1 0 0 0 0,1 0 0 0 0,0 0 0 0 0,-1 0 0 0 0,1 0 0 0 0,1-1 0 0 0,12-11 207 0 0,4-3 71 0 0,0 0-1 0 0,29-19 1 0 0,-27 18 2 0 0,-19 15-269 0 0,1 1-1 0 0,-1-1 1 0 0,0 1 0 0 0,0 0 0 0 0,0 0 0 0 0,1 0-1 0 0,-1 0 1 0 0,1 0 0 0 0,-1 0 0 0 0,1 0 0 0 0,-1 0-1 0 0,1 1 1 0 0,0-1 0 0 0,-1 0 0 0 0,1 1 0 0 0,0-1-1 0 0,-1 1 1 0 0,1 0 0 0 0,0 0 0 0 0,3 0 0 0 0,6-1 31 0 0,-9 1-20 0 0,1-1 0 0 0,0 1 0 0 0,0 0 0 0 0,0-1-1 0 0,0 1 1 0 0,0 1 0 0 0,-1-1 0 0 0,1 0-1 0 0,0 1 1 0 0,0-1 0 0 0,0 1 0 0 0,-1 0-1 0 0,1 0 1 0 0,0 0 0 0 0,-1 0 0 0 0,1 1-1 0 0,-1-1 1 0 0,1 1 0 0 0,-1-1 0 0 0,1 1 0 0 0,-1 0-1 0 0,0 0 1 0 0,0 0 0 0 0,0 0 0 0 0,0 0-1 0 0,2 4 1 0 0,13 28 299 0 0,-11-24-257 0 0,0 1 0 0 0,-1-1 1 0 0,-1 1-1 0 0,1 0 0 0 0,-2 0 1 0 0,0 1-1 0 0,0-1 0 0 0,-1 1 1 0 0,0-1-1 0 0,0 22 0 0 0,-2 34 828 0 0,0-66-903 0 0,-1 0-1 0 0,0 0 1 0 0,1 0 0 0 0,-1-1-1 0 0,0 1 1 0 0,1 0 0 0 0,-1 0-1 0 0,0-1 1 0 0,0 1-1 0 0,1 0 1 0 0,-1-1 0 0 0,0 1-1 0 0,0-1 1 0 0,0 1 0 0 0,0-1-1 0 0,0 1 1 0 0,0-1 0 0 0,0 0-1 0 0,0 1 1 0 0,0-1 0 0 0,0 0-1 0 0,0 0 1 0 0,0 0-1 0 0,-2 0 1 0 0,-32 3 44 0 0,-67 7-3911 0 0,101-10 3081 0 0,-23-11-4122 0 0,23 11 4791 0 0,1-1 0 0 0,-1 1 0 0 0,1 0 0 0 0,-1-1 1 0 0,1 1-1 0 0,-1 0 0 0 0,0-1 0 0 0,1 1 0 0 0,0-1 0 0 0,-1 1 0 0 0,1-1 0 0 0,-1 0 0 0 0,1 1 0 0 0,0-1 0 0 0,-1 1 1 0 0,1-1-1 0 0,0 0 0 0 0,-1 1 0 0 0,1-1 0 0 0,0 1 0 0 0,0-1 0 0 0,0 0 0 0 0,0 0 0 0 0,0 1 0 0 0,0-1 1 0 0,0 0-1 0 0,0 1 0 0 0,0-1 0 0 0,0 0 0 0 0,0 1 0 0 0,0-1 0 0 0,0 0 0 0 0,0 1 0 0 0,1-1 0 0 0,-1 0 0 0 0,0 1 1 0 0,1-1-1 0 0,-1 1 0 0 0,0-1 0 0 0,1 1 0 0 0,-1-1 0 0 0,0 0 0 0 0,1 1 0 0 0,-1-1 0 0 0,1 1 0 0 0,-1 0 1 0 0,1-1-1 0 0,0 1 0 0 0,-1-1 0 0 0,1 1 0 0 0,0-1 0 0 0,32-15-1860 0 0,-29 15 1837 0 0,-3 1 17 0 0,0-1 0 0 0,1 0 0 0 0,-1 1 1 0 0,0-1-1 0 0,0 0 0 0 0,0 0 0 0 0,1 0 1 0 0,-1 0-1 0 0,0 0 0 0 0,0 0 0 0 0,0 0 0 0 0,-1 0 1 0 0,1-1-1 0 0,0 1 0 0 0,0 0 0 0 0,-1 0 1 0 0,1-1-1 0 0,0 1 0 0 0,-1-1 0 0 0,1 1 1 0 0,-1 0-1 0 0,1-3 0 0 0,4-7-1416 0 0,-4 10 1115 0 0,0 0 0 0 0,1 0 0 0 0,-1 0 0 0 0,1 0 0 0 0,-1 0 1 0 0,1 1-1 0 0,-1-1 0 0 0,1 1 0 0 0,-1-1 0 0 0,1 1 0 0 0,0 0 0 0 0,-1-1 0 0 0,3 1 0 0 0,-3 0 343 0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57 4704 0 0,'-1'-6'6163'0'0,"-8"-22"487"0"0,7 26-6464 0 0,1 0-1 0 0,-1 0 1 0 0,0 1 0 0 0,0-1-1 0 0,0 0 1 0 0,1 1 0 0 0,-2 0 0 0 0,1-1-1 0 0,0 1 1 0 0,0 0 0 0 0,0 0 0 0 0,0 0-1 0 0,-1 0 1 0 0,1 1 0 0 0,-1-1 0 0 0,1 1-1 0 0,0-1 1 0 0,-1 1 0 0 0,1 0 0 0 0,-1 0-1 0 0,1 0 1 0 0,-1 0 0 0 0,1 0 0 0 0,0 1-1 0 0,-1-1 1 0 0,1 1 0 0 0,-1 0-1 0 0,1-1 1 0 0,-3 2 0 0 0,0 0-104 0 0,-1 0 0 0 0,1 0 0 0 0,0 0 0 0 0,0 0 0 0 0,0 1 0 0 0,0-1 0 0 0,0 1 0 0 0,1 1 0 0 0,-1-1 0 0 0,1 1 0 0 0,0 0 0 0 0,-5 5 0 0 0,3 2-27 0 0,6-9-43 0 0,-1 0 0 0 0,0 0 0 0 0,0 0 0 0 0,0-1 0 0 0,0 1-1 0 0,0 0 1 0 0,-1-1 0 0 0,1 1 0 0 0,0-1 0 0 0,-1 1 0 0 0,1-1 0 0 0,-4 3 0 0 0,-21 34 154 0 0,14-32-131 0 0,11-6-29 0 0,0 1-1 0 0,0-1 0 0 0,0 0 1 0 0,0 1-1 0 0,0 0 0 0 0,0-1 1 0 0,0 1-1 0 0,0 0 0 0 0,0-1 1 0 0,0 1-1 0 0,1 0 0 0 0,-1 0 0 0 0,0 0 1 0 0,0 0-1 0 0,1 0 0 0 0,-1 0 1 0 0,0 0-1 0 0,1 0 0 0 0,-1 0 1 0 0,1 0-1 0 0,0 0 0 0 0,-1 0 1 0 0,1 1-1 0 0,-5 6 34 0 0,1 0-1 0 0,-1 0 1 0 0,0-1-1 0 0,-12 12 1 0 0,-10 15 1 0 0,25-31-28 0 0,1 0 0 0 0,0-1-1 0 0,0 1 1 0 0,0 0 0 0 0,0-1 0 0 0,1 1-1 0 0,-1 0 1 0 0,0 0 0 0 0,1 0-1 0 0,0 0 1 0 0,0 0 0 0 0,0-1 0 0 0,0 1-1 0 0,1 4 1 0 0,-1-5-10 0 0,0-1 0 0 0,0 0 0 0 0,1 0-1 0 0,-1 0 1 0 0,0 1 0 0 0,1-1 0 0 0,-1 0 0 0 0,0 0 0 0 0,1 0 0 0 0,-1 0-1 0 0,1 1 1 0 0,0-1 0 0 0,-1 0 0 0 0,1 0 0 0 0,0 0 0 0 0,0-1 0 0 0,0 1-1 0 0,0 0 1 0 0,0 0 0 0 0,0 0 0 0 0,0 0 0 0 0,0-1 0 0 0,0 1 0 0 0,0-1-1 0 0,0 1 1 0 0,0-1 0 0 0,0 1 0 0 0,0-1 0 0 0,1 1 0 0 0,1-1 0 0 0,6-1 13 0 0,1 0 0 0 0,-1-1 1 0 0,0-1-1 0 0,0 1 0 0 0,0-1 1 0 0,0-1-1 0 0,10-5 0 0 0,9-3 87 0 0,14-26 48 0 0,-28 29-104 0 0,-3 3 110 0 0,1-2 0 0 0,-1 1 0 0 0,14-14 0 0 0,-24 21-113 0 0,0-1 1 0 0,0 1 0 0 0,0-1 0 0 0,0 1 0 0 0,0-1 0 0 0,0 1 0 0 0,0-1-1 0 0,0 1 1 0 0,0 0 0 0 0,0 0 0 0 0,0 0 0 0 0,0-1 0 0 0,0 1 0 0 0,0 0-1 0 0,1 0 1 0 0,-1 1 0 0 0,0-1 0 0 0,0 0 0 0 0,0 0 0 0 0,0 0 0 0 0,0 1-1 0 0,0-1 1 0 0,0 0 0 0 0,0 1 0 0 0,0-1 0 0 0,0 1 0 0 0,0 0 0 0 0,0-1-1 0 0,0 1 1 0 0,0 0 0 0 0,-1-1 0 0 0,1 1 0 0 0,0 0 0 0 0,0 0 0 0 0,-1 0-1 0 0,1-1 1 0 0,0 3 0 0 0,1 1 12 0 0,0 1-1 0 0,0-1 1 0 0,0 0 0 0 0,1 0-1 0 0,-1 0 1 0 0,1 0 0 0 0,0-1-1 0 0,7 8 1 0 0,10 15 160 0 0,-9-1-8 0 0,-1 2-1 0 0,-2-1 0 0 0,7 35 1 0 0,-12-52-147 0 0,19 55 388 0 0,-11-34-225 0 0,-9-27-201 0 0,-1-1 1 0 0,0 1 0 0 0,1 0 0 0 0,-1 0 0 0 0,0 0 0 0 0,-1 0 0 0 0,1 0 0 0 0,-1 0 0 0 0,1 0 0 0 0,-1 6 0 0 0,0-5 5 0 0,0-1 1 0 0,-1 1-1 0 0,2-1 1 0 0,-1 1-1 0 0,0-1 1 0 0,1 1-1 0 0,0-1 0 0 0,-1 1 1 0 0,1-1-1 0 0,1 1 1 0 0,-1-1-1 0 0,0 0 1 0 0,3 4-1 0 0,-3-5-20 0 0,0 0 0 0 0,0-1 0 0 0,-1 1 0 0 0,1 0 0 0 0,0 0 1 0 0,-1 0-1 0 0,0-1 0 0 0,1 1 0 0 0,-1 0 0 0 0,0 0 0 0 0,0 0 0 0 0,0 0 0 0 0,0 0 0 0 0,0 0 0 0 0,0-1 0 0 0,-2 4 0 0 0,1 14 64 0 0,1-11-32 0 0,0-3-24 0 0,0-1 0 0 0,0 1-1 0 0,0 0 1 0 0,0-1 0 0 0,-1 1 0 0 0,0-1 0 0 0,1 1 0 0 0,-2-1 0 0 0,1 0 0 0 0,0 1 0 0 0,-5 6 0 0 0,-3 5 5 0 0,7-12-5 0 0,1-1-1 0 0,-1 0 0 0 0,0 0 0 0 0,0 0 0 0 0,0-1 0 0 0,-1 1 0 0 0,1 0 0 0 0,-1-1 0 0 0,1 1 1 0 0,-6 3-1 0 0,-5 1-210 0 0,1 0-1 0 0,-1 0 1 0 0,0-1 0 0 0,-1-1 0 0 0,-26 8 0 0 0,25-10-805 0 0,1-1 0 0 0,-1 0 1 0 0,-18-1-1 0 0,32-1 842 0 0,0 0-1 0 0,0-1 1 0 0,0 1 0 0 0,0-1 0 0 0,0 1 0 0 0,0-1-1 0 0,0 1 1 0 0,0-1 0 0 0,0 0 0 0 0,0 1 0 0 0,1-1-1 0 0,-1 0 1 0 0,0 0 0 0 0,0 0 0 0 0,1 1-1 0 0,-1-1 1 0 0,0 0 0 0 0,1 0 0 0 0,-1 0 0 0 0,1 0-1 0 0,-1 0 1 0 0,1 0 0 0 0,0 0 0 0 0,-1-1 0 0 0,1 0-1 0 0,-1-1-263 0 0,0-1 0 0 0,0 1 0 0 0,1 0-1 0 0,-1 0 1 0 0,1-1 0 0 0,0 1 0 0 0,0 0 0 0 0,1-7-1 0 0,1 6 163 0 0,0-1 0 0 0,1 0-1 0 0,0 1 1 0 0,-1 0-1 0 0,2-1 1 0 0,-1 1 0 0 0,0 0-1 0 0,1 1 1 0 0,0-1-1 0 0,0 1 1 0 0,0-1 0 0 0,0 1-1 0 0,7-3 1 0 0,9-10-869 0 0,-9 6 588 0 0,-8 7 365 0 0,0 1 0 0 0,-1-1 0 0 0,1 1-1 0 0,0 0 1 0 0,1 0 0 0 0,-1 0 0 0 0,0 0 0 0 0,1 1-1 0 0,-1-1 1 0 0,5-1 0 0 0,-4 2-147 0 0,1-1 0 0 0,-1 0 0 0 0,1 0 0 0 0,-1-1 1 0 0,0 1-1 0 0,0-1 0 0 0,-1 0 0 0 0,1 0 0 0 0,0 0 0 0 0,4-6 0 0 0,-6 7-49 0 0,10-9-4614 0 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6784 0 0,'6'0'1392'0'0,"27"4"5049"0"0,-32-4-6227 0 0,0 1 0 0 0,0-1-1 0 0,0 1 1 0 0,0-1 0 0 0,0 1-1 0 0,0 0 1 0 0,-1 0 0 0 0,1-1 0 0 0,0 1-1 0 0,0 0 1 0 0,-1 0 0 0 0,1 0-1 0 0,-1 0 1 0 0,1 0 0 0 0,-1 0-1 0 0,1 0 1 0 0,-1 0 0 0 0,0 0-1 0 0,1 0 1 0 0,-1 0 0 0 0,0 0 0 0 0,0 0-1 0 0,0 0 1 0 0,1 0 0 0 0,-1 0-1 0 0,0 0 1 0 0,-1 2 0 0 0,19 52 4046 0 0,-18-47-3993 0 0,1 1 1 0 0,0 0 0 0 0,0-1-1 0 0,1 1 1 0 0,0 0 0 0 0,0-1-1 0 0,6 12 1 0 0,-7-15-236 0 0,0 0 0 0 0,-1 0 1 0 0,1 0-1 0 0,-1 0 0 0 0,0 0 0 0 0,0 1 1 0 0,-1 6-1 0 0,0 2-95 0 0,1-13 52 0 0,0-1 0 0 0,0 1 0 0 0,1 0 0 0 0,-1-1 1 0 0,0 1-1 0 0,0-1 0 0 0,0 1 0 0 0,1-1 0 0 0,-1 1 1 0 0,0-1-1 0 0,1 1 0 0 0,-1-1 0 0 0,0 1 0 0 0,1-1 1 0 0,-1 1-1 0 0,1-1 0 0 0,-1 0 0 0 0,1 1 0 0 0,-1-1 1 0 0,1 0-1 0 0,-1 1 0 0 0,1-1 0 0 0,-1 0 0 0 0,1 0 1 0 0,0 1-1 0 0,0-1-17 0 0,0 0 0 0 0,-1 1 0 0 0,1-1 0 0 0,0 0 0 0 0,-1 1 0 0 0,1-1 0 0 0,-1 0 0 0 0,1 1 1 0 0,0-1-1 0 0,-1 1 0 0 0,1-1 0 0 0,-1 1 0 0 0,1 0 0 0 0,-1-1 0 0 0,1 1 0 0 0,-1-1 0 0 0,0 1 0 0 0,1 0 0 0 0,-1-1 0 0 0,0 1 0 0 0,1 0 0 0 0,-1 0 1 0 0,0-1-1 0 0,0 1 0 0 0,0 0 0 0 0,0 1 0 0 0,1 9-1548 0 0,25-28-20298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7440 0 0,'-1'4'11019'0'0,"-5"15"-9735"0"0,4-10-953 0 0,1-1 0 0 0,0 1 0 0 0,0 0 0 0 0,1-1 0 0 0,0 1 0 0 0,2 14 0 0 0,-1-3-24 0 0,1 4-99 0 0,0-2-1 0 0,1 1 1 0 0,8 25 0 0 0,0 6 7 0 0,0-12-79 0 0,-8-31-111 0 0,0-1-1 0 0,0 0 1 0 0,-1 1 0 0 0,1 19 0 0 0,-1 11 101 0 0,12 64 1 0 0,-8-66 57 0 0,3 64 0 0 0,-9-86-199 0 0,2 20 15 0 0,-2-36 5 0 0,0 0-1 0 0,1 0 1 0 0,-1 0-1 0 0,1 0 1 0 0,-1 0-1 0 0,1 0 1 0 0,-1-1-1 0 0,1 1 1 0 0,0 0-1 0 0,-1 0 1 0 0,1 0-1 0 0,0-1 1 0 0,0 1-1 0 0,-1-1 1 0 0,1 1-1 0 0,0 0 1 0 0,0-1 0 0 0,0 1-1 0 0,0-1 1 0 0,0 0-1 0 0,0 1 1 0 0,0-1-1 0 0,0 0 1 0 0,0 0-1 0 0,0 1 1 0 0,0-1-1 0 0,0 0 1 0 0,0 0-1 0 0,0 0 1 0 0,1 0-1 0 0,2-5 33 0 0,0 1 0 0 0,-1-1 0 0 0,1 0 0 0 0,-1 0-1 0 0,0 0 1 0 0,-1 0 0 0 0,4-10 0 0 0,34-90 668 0 0,-40 102-691 0 0,1-1 0 0 0,0 1 0 0 0,0 0 1 0 0,0 0-1 0 0,0 0 0 0 0,1 0 0 0 0,-1 0 0 0 0,1 0 0 0 0,2-3 0 0 0,6-10 49 0 0,34-102 743 0 0,-43 115-767 0 0,0 0 1 0 0,1 0-1 0 0,0 0 1 0 0,-1 0-1 0 0,1 1 1 0 0,0-1-1 0 0,1 0 1 0 0,-1 1-1 0 0,0 0 1 0 0,1 0-1 0 0,-1 0 1 0 0,1 0-1 0 0,0 0 1 0 0,0 0-1 0 0,-1 1 1 0 0,1-1 0 0 0,0 1-1 0 0,0 0 1 0 0,1 0-1 0 0,3-1 1 0 0,-5 1-2 0 0,0 1 0 0 0,0-1 0 0 0,0 1 0 0 0,1 0 0 0 0,-1-1 0 0 0,0 1 0 0 0,0 0 0 0 0,0 1 0 0 0,1-1 0 0 0,-1 0 0 0 0,0 1 0 0 0,0-1 0 0 0,0 1 0 0 0,0-1 1 0 0,0 1-1 0 0,0 0 0 0 0,0 0 0 0 0,0 0 0 0 0,0 0 0 0 0,0 1 0 0 0,0-1 0 0 0,-1 0 0 0 0,1 1 0 0 0,0-1 0 0 0,-1 1 0 0 0,1-1 0 0 0,-1 1 0 0 0,0 0 0 0 0,0 0 0 0 0,1 0 0 0 0,0 3 0 0 0,37 93 289 0 0,-17-61-256 0 0,-19-34-53 0 0,-1 1 0 0 0,1 0 0 0 0,-1-1 0 0 0,0 1 0 0 0,0 0 0 0 0,0 0 0 0 0,0 0 0 0 0,1 7 0 0 0,18 48 180 0 0,-10-31 15 0 0,9 43 0 0 0,-10-40 63 0 0,-9-29-260 0 0,0 1 0 0 0,1 0 1 0 0,-2 0-1 0 0,1 0 0 0 0,0 0 1 0 0,-1 0-1 0 0,1 0 0 0 0,-1 0 0 0 0,0 0 1 0 0,0 5-1 0 0,9 116 565 0 0,-9-122-565 0 0,-1 0-1 0 0,1 0 1 0 0,0 0-1 0 0,-1 0 1 0 0,1 0-1 0 0,-1 0 1 0 0,0 0-1 0 0,1 0 0 0 0,-1 0 1 0 0,0 0-1 0 0,0 0 1 0 0,0-1-1 0 0,0 1 1 0 0,-1 0-1 0 0,1-1 1 0 0,0 1-1 0 0,-1-1 0 0 0,1 1 1 0 0,-1-1-1 0 0,0 0 1 0 0,1 0-1 0 0,-1 1 1 0 0,-2 0-1 0 0,-47 17-69 0 0,32-13-28 0 0,13-5-31 0 0,0 0-1 0 0,0 0 1 0 0,0 0 0 0 0,0-1 0 0 0,0 1-1 0 0,-1-2 1 0 0,1 1 0 0 0,0-1-1 0 0,0 1 1 0 0,-10-4 0 0 0,4 0-547 0 0,0 1 0 0 0,1-1 0 0 0,0-1 0 0 0,-21-11 0 0 0,9-8-495 0 0,22 22 1038 0 0,0 0 0 0 0,-1-1 0 0 0,0 1 0 0 0,1 0 0 0 0,-1 0 0 0 0,0 0 0 0 0,0 0 0 0 0,0 1 0 0 0,-1-1 0 0 0,-2-1 0 0 0,3 1-99 0 0,0 0 0 0 0,0 1 1 0 0,0-1-1 0 0,0 0 0 0 0,1 0 0 0 0,-1 0 0 0 0,0 0 0 0 0,1 0 0 0 0,0-1 0 0 0,-1 1 0 0 0,1 0 1 0 0,0-1-1 0 0,0 1 0 0 0,0-1 0 0 0,1 1 0 0 0,-1-1 0 0 0,0-4 0 0 0,-3-39-3348 0 0,5 41 3153 0 0,-1 1 0 0 0,1-1 0 0 0,0 1 1 0 0,0-1-1 0 0,1 1 0 0 0,-1 0 0 0 0,1 0 0 0 0,0-1 1 0 0,0 1-1 0 0,1 1 0 0 0,-1-1 0 0 0,1 0 0 0 0,0 1 1 0 0,0-1-1 0 0,0 1 0 0 0,6-5 0 0 0,-2 1-740 0 0,5-7-4639 0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251 365 5520 0 0,'-4'-15'9576'0'0,"0"7"-5958"0"0,0 8-3341 0 0,-1 1 1 0 0,0 0-1 0 0,0 0 1 0 0,0 0-1 0 0,1 1 0 0 0,-1 0 1 0 0,0 0-1 0 0,1 0 0 0 0,0 0 1 0 0,-1 0-1 0 0,1 1 0 0 0,0 0 1 0 0,0 0-1 0 0,1 0 1 0 0,-1 1-1 0 0,-5 6 0 0 0,-6 7-143 0 0,1 1-1 0 0,-15 27 0 0 0,14-23 277 0 0,6-6-348 0 0,1 0 0 0 0,1 0 1 0 0,0 0-1 0 0,1 1 0 0 0,-4 18 0 0 0,5-15 48 0 0,-2-1 0 0 0,-11 25 0 0 0,15-35-90 0 0,1 0 0 0 0,-1 1 0 0 0,1-1 0 0 0,1 1 0 0 0,0 0 0 0 0,0-1 0 0 0,1 1 0 0 0,0 0 0 0 0,2 15 0 0 0,0 6 24 0 0,-2-28-49 0 0,1 0-1 0 0,0 0 1 0 0,0 0 0 0 0,0-1-1 0 0,0 1 1 0 0,1 0-1 0 0,-1-1 1 0 0,1 1 0 0 0,-1-1-1 0 0,1 1 1 0 0,0-1 0 0 0,0 0-1 0 0,0 0 1 0 0,0 0 0 0 0,1 0-1 0 0,-1 0 1 0 0,4 2 0 0 0,-2-1-7 0 0,0 0 1 0 0,0-1-1 0 0,0 0 1 0 0,1 1-1 0 0,-1-1 1 0 0,0-1-1 0 0,1 1 1 0 0,-1-1-1 0 0,1 0 1 0 0,8 2-1 0 0,-9-4-7 0 0,0 0 0 0 0,-1 0 0 0 0,1 0 0 0 0,0-1 0 0 0,0 1-1 0 0,-1-1 1 0 0,1 0 0 0 0,-1 0 0 0 0,1 0 0 0 0,-1 0 0 0 0,0-1 0 0 0,0 1-1 0 0,0-1 1 0 0,0 0 0 0 0,-1 0 0 0 0,1 0 0 0 0,-1 0 0 0 0,1 0 0 0 0,-1-1 0 0 0,3-6-1 0 0,4-6-62 0 0,-2 1-1 0 0,0-1 0 0 0,-1-1 0 0 0,5-18 0 0 0,1-15 85 0 0,-2 1 0 0 0,-2-2 0 0 0,2-100 0 0 0,-10 110-15 0 0,-8-185 704 0 0,-4 115-22 0 0,8 54 261 0 0,5 51-387 0 0,-1 8-70 0 0,1 34-130 0 0,12 33-263 0 0,-4 88-844 0 0,9-32-2016 0 0,-18-119 2529 0 0,0 0 0 0 0,1-1-1 0 0,0 1 1 0 0,0 0-1 0 0,0-1 1 0 0,1 1 0 0 0,3 8-1 0 0,-2-8-609 0 0,0-1-1 0 0,0 1 1 0 0,1-1-1 0 0,0 0 1 0 0,0 0-1 0 0,0 0 1 0 0,1 0-1 0 0,0-1 1 0 0,-1 1-1 0 0,2-1 1 0 0,-1 0-1 0 0,0-1 1 0 0,1 1-1 0 0,0-1 0 0 0,-1-1 1 0 0,9 4-1 0 0,10-4-4528 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 6496 0 0,'-37'-2'11673'0'0,"-23"3"-6604"0"0,57-1-4945 0 0,-1 1 1 0 0,1 0-1 0 0,-1 0 0 0 0,0 0 0 0 0,1 1 1 0 0,0-1-1 0 0,-1 1 0 0 0,1 0 0 0 0,0 0 1 0 0,0 0-1 0 0,0 0 0 0 0,0 1 0 0 0,0-1 1 0 0,-2 4-1 0 0,-15 11 264 0 0,17-15-356 0 0,0-1 0 0 0,1 1 0 0 0,-1 0 0 0 0,1 1 0 0 0,0-1 0 0 0,0 0-1 0 0,-1 1 1 0 0,2-1 0 0 0,-1 1 0 0 0,0-1 0 0 0,-2 6 0 0 0,-42 73 310 0 0,34-54-291 0 0,1 4 48 0 0,5 2-74 0 0,-4 63 0 0 0,11-92-30 0 0,0-1 1 0 0,0 1-1 0 0,0-1 0 0 0,1 0 0 0 0,-1 1 0 0 0,1-1 0 0 0,0 0 1 0 0,0 0-1 0 0,0 0 0 0 0,1 0 0 0 0,-1-1 0 0 0,1 1 0 0 0,-1-1 1 0 0,1 1-1 0 0,0-1 0 0 0,0 0 0 0 0,0 0 0 0 0,0 0 1 0 0,0 0-1 0 0,0-1 0 0 0,1 1 0 0 0,-1-1 0 0 0,1 0 0 0 0,-1 0 1 0 0,1 0-1 0 0,-1 0 0 0 0,1-1 0 0 0,0 1 0 0 0,-1-1 0 0 0,1 0 1 0 0,-1 0-1 0 0,1 0 0 0 0,4-2 0 0 0,-4 1 1 0 0,0 0 1 0 0,0-1-1 0 0,0 1 0 0 0,0-1 0 0 0,-1 0 1 0 0,1 0-1 0 0,-1-1 0 0 0,1 1 0 0 0,-1-1 1 0 0,5-5-1 0 0,15-12 14 0 0,-21 19-5 0 0,0 0-1 0 0,0 0 1 0 0,0-1 0 0 0,-1 1-1 0 0,1 0 1 0 0,-1-1-1 0 0,1 1 1 0 0,-1-1 0 0 0,1 1-1 0 0,-1-1 1 0 0,0 0-1 0 0,0 1 1 0 0,2-4 0 0 0,-1 0 16 0 0,0 1 0 0 0,1-1 0 0 0,-1 0 0 0 0,1 1 0 0 0,0-1 0 0 0,1 1 0 0 0,-1 0 1 0 0,1 0-1 0 0,0 0 0 0 0,0 1 0 0 0,0-1 0 0 0,5-2 0 0 0,-8 5-14 0 0,0 0-1 0 0,0 0 1 0 0,0 0 0 0 0,0 0-1 0 0,0 1 1 0 0,0-2 0 0 0,-1 1-1 0 0,1 0 1 0 0,0 0 0 0 0,0 0-1 0 0,-1 0 1 0 0,1 0-1 0 0,-1-1 1 0 0,1 1 0 0 0,-1 0-1 0 0,1 0 1 0 0,-1-1 0 0 0,0 1-1 0 0,0 0 1 0 0,1-1 0 0 0,-1-1-1 0 0,0 2 3 0 0,0 0-1 0 0,0-1 1 0 0,0 1-1 0 0,0 0 1 0 0,1 0-1 0 0,-1-1 1 0 0,0 1 0 0 0,1 0-1 0 0,-1 0 1 0 0,1 0-1 0 0,-1-1 1 0 0,1 1-1 0 0,0 0 1 0 0,-1 0-1 0 0,1 0 1 0 0,0 0 0 0 0,0 0-1 0 0,0 0 1 0 0,0 0-1 0 0,0 0 1 0 0,0 1-1 0 0,1-2 1 0 0,-1 1 2 0 0,0 0 0 0 0,0 0 0 0 0,0-1 0 0 0,0 1 0 0 0,0 0 0 0 0,0-1 0 0 0,0 1 0 0 0,0 0 0 0 0,0-1 0 0 0,-1 1 0 0 0,1-1 0 0 0,-1 1 0 0 0,1-1 0 0 0,-1 0 0 0 0,0 1 0 0 0,1-1 0 0 0,-1 1 0 0 0,0-1 0 0 0,0-2 0 0 0,6-25 324 0 0,-2 18-226 0 0,-1 0 1 0 0,0 0 0 0 0,0 0 0 0 0,-1-1-1 0 0,1-12 1 0 0,-4 22-94 0 0,1 1 0 0 0,1 0 0 0 0,-1-1 0 0 0,0 1 1 0 0,0 0-1 0 0,0-1 0 0 0,1 1 0 0 0,-1 0 0 0 0,1-1 0 0 0,-1 1 0 0 0,1 0 0 0 0,-1 0 0 0 0,1 0 0 0 0,0-1 0 0 0,0 1 0 0 0,0 0 0 0 0,-1 0 1 0 0,1 0-1 0 0,0 0 0 0 0,0 0 0 0 0,0 0 0 0 0,1 1 0 0 0,-1-1 0 0 0,0 0 0 0 0,0 0 0 0 0,0 1 0 0 0,0-1 0 0 0,1 1 0 0 0,-1-1 0 0 0,0 1 1 0 0,1 0-1 0 0,-1-1 0 0 0,3 1 0 0 0,-2 0 89 0 0,-1 40 484 0 0,7 3-343 0 0,-2 1 0 0 0,-1 0-1 0 0,-3 49 1 0 0,12 1 138 0 0,-5 38-40 0 0,0 93 172 0 0,-9-194-426 0 0,1-20-138 0 0,0 0-1 0 0,-1 1 1 0 0,0-1-1 0 0,-1 0 1 0 0,0 0-1 0 0,-1 0 1 0 0,0 0-1 0 0,-1 0 1 0 0,0 0-1 0 0,-1 0 1 0 0,0-1 0 0 0,-8 15-1 0 0,6-15-201 0 0,6-9 209 0 0,-1 0 0 0 0,0 0 0 0 0,1 1 0 0 0,-1-1 0 0 0,0 0 0 0 0,0 0 0 0 0,1 0 1 0 0,-1 0-1 0 0,0 0 0 0 0,0 0 0 0 0,0 0 0 0 0,0-1 0 0 0,0 1 0 0 0,0 0 0 0 0,-1 0 0 0 0,1-1 0 0 0,0 1 1 0 0,0-1-1 0 0,0 1 0 0 0,-1-1 0 0 0,1 0 0 0 0,0 1 0 0 0,-1-1 0 0 0,1 0 0 0 0,0 0 0 0 0,-2 0 0 0 0,-30 9-1649 0 0,31-8 1549 0 0,-1 1-1 0 0,0-1 0 0 0,1 0 1 0 0,-1-1-1 0 0,0 1 0 0 0,0 0 1 0 0,0-1-1 0 0,0 0 0 0 0,0 0 1 0 0,1 0-1 0 0,-1 0 0 0 0,0 0 1 0 0,0 0-1 0 0,0-1 0 0 0,0 1 1 0 0,0-1-1 0 0,-3-1 1 0 0,-4-3-525 0 0,0 0 0 0 0,0-1 1 0 0,1 0-1 0 0,0 0 0 0 0,0-1 1 0 0,0 0-1 0 0,-13-16 0 0 0,20 19 253 0 0,-1 0 0 0 0,1 0 0 0 0,0-1 0 0 0,0 1 0 0 0,0 0-1 0 0,1-1 1 0 0,0 0 0 0 0,-1 1 0 0 0,2-1 0 0 0,-1 0 0 0 0,0-9 0 0 0,0-20-4273 0 0,1 7-2066 0 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9656 0 0,'0'29'7659'0'0,"3"-1"-3297"0"0,2 11-2277 0 0,12 44 0 0 0,-15-73-1860 0 0,-1 0 0 0 0,0 0 0 0 0,-1 0 0 0 0,-1 16 0 0 0,0-19-179 0 0,0 1 0 0 0,1-1 0 0 0,0 0 0 0 0,0 0 0 0 0,1 0 0 0 0,0 0 0 0 0,0 1 0 0 0,4 8 0 0 0,-3-7-261 0 0,-1-1-1 0 0,1 1 1 0 0,-2 0 0 0 0,1-1 0 0 0,-1 1 0 0 0,0 0-1 0 0,-3 11 1 0 0,1 8-1888 0 0,3-16-720 0 0,-1-11 2355 0 0,1 0 0 0 0,-1 0 0 0 0,0 0 0 0 0,0 1 0 0 0,0-1 0 0 0,0 0 0 0 0,0 0 0 0 0,0 1 0 0 0,0-1 0 0 0,0 0 0 0 0,0 0 0 0 0,0 0 0 0 0,-1 1 0 0 0,1-1 0 0 0,-1 0 0 0 0,1 0 0 0 0,0 0 0 0 0,-1 0 0 0 0,0 0 0 0 0,1 0 0 0 0,-1 0 0 0 0,0 0 0 0 0,0 0 0 0 0,-1 2 0 0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 5568 0 0,'-19'0'6702'0'0,"-16"-1"-3223"0"0,24-1-2969 0 0,0 2 1 0 0,-1-1-1 0 0,1 1 0 0 0,0 1 1 0 0,0 0-1 0 0,0 1 0 0 0,0 0 1 0 0,0 1-1 0 0,0 0 1 0 0,1 0-1 0 0,-1 1 0 0 0,1 1 1 0 0,-11 5-1 0 0,-29 17 312 0 0,-17 10 4 0 0,57-28-709 0 0,0 2 0 0 0,0-1 0 0 0,1 1 0 0 0,1 0 0 0 0,0 1 0 0 0,0 0 0 0 0,1 1 0 0 0,-8 18 0 0 0,13-26-99 0 0,1-1-1 0 0,-1 0 0 0 0,1 0 1 0 0,0 0-1 0 0,0 1 0 0 0,1-1 1 0 0,-1 1-1 0 0,1-1 0 0 0,0 7 1 0 0,0-9-18 0 0,1-1 0 0 0,-1 1 1 0 0,0-1-1 0 0,1 0 0 0 0,-1 1 1 0 0,1-1-1 0 0,-1 1 0 0 0,1-1 1 0 0,0 0-1 0 0,-1 1 0 0 0,1-1 1 0 0,0 0-1 0 0,0 0 0 0 0,0 0 1 0 0,0 0-1 0 0,0 0 0 0 0,0 0 1 0 0,0 0-1 0 0,0 0 0 0 0,1 0 1 0 0,-1 0-1 0 0,0-1 0 0 0,1 1 1 0 0,-1 0-1 0 0,0-1 0 0 0,1 1 1 0 0,-1-1-1 0 0,1 1 0 0 0,-1-1 1 0 0,0 0-1 0 0,1 0 0 0 0,-1 0 1 0 0,1 0-1 0 0,-1 0 0 0 0,3 0 1 0 0,4 0-6 0 0,-5 1 15 0 0,1-1 0 0 0,0 1 0 0 0,0-1 0 0 0,0 0 0 0 0,-1 0 0 0 0,1-1 0 0 0,0 1 0 0 0,0-1 0 0 0,-1 0 0 0 0,1 0 0 0 0,0 0 0 0 0,-1 0 0 0 0,1-1 0 0 0,-1 0 0 0 0,7-3 1 0 0,-9 3-11 0 0,0 1 1 0 0,0 0 0 0 0,0 0-1 0 0,1 0 1 0 0,-1 0 0 0 0,0 0-1 0 0,0 0 1 0 0,1 1-1 0 0,-1-1 1 0 0,1 0 0 0 0,-1 1-1 0 0,1-1 1 0 0,-1 1 0 0 0,1-1-1 0 0,-1 1 1 0 0,4-1 0 0 0,18-6-8 0 0,8-9 12 0 0,-23 13-2 0 0,1-1 1 0 0,-1 0-1 0 0,0 0 1 0 0,-1-1-1 0 0,1 0 1 0 0,-1-1-1 0 0,0 0 1 0 0,0 0-1 0 0,7-8 1 0 0,-13 13-4 0 0,-1 1 0 0 0,1-1 1 0 0,0 0-1 0 0,0 0 1 0 0,0 1-1 0 0,0-1 1 0 0,0 1-1 0 0,0-1 1 0 0,0 1-1 0 0,0-1 1 0 0,0 1-1 0 0,1-1 1 0 0,-1 1-1 0 0,0 0 1 0 0,0 0-1 0 0,1-1 0 0 0,0 1 3 0 0,-1 0-1 0 0,0 0 0 0 0,0 0 1 0 0,0 0-1 0 0,0-1 0 0 0,1 1 0 0 0,-1 0 1 0 0,0-1-1 0 0,0 1 0 0 0,0-1 1 0 0,0 0-1 0 0,0 1 0 0 0,0-1 0 0 0,0 0 1 0 0,0 1-1 0 0,0-1 0 0 0,0 0 1 0 0,0 0-1 0 0,-1 0 0 0 0,1 0 0 0 0,0 0 1 0 0,-1 0-1 0 0,2-2 0 0 0,1-2 9 0 0,-1-1 1 0 0,1 1-1 0 0,1 0 0 0 0,-1 0 0 0 0,1 0 1 0 0,0 0-1 0 0,0 1 0 0 0,0 0 0 0 0,0 0 0 0 0,1 0 1 0 0,0 0-1 0 0,0 1 0 0 0,0-1 0 0 0,0 1 0 0 0,0 1 1 0 0,11-5-1 0 0,-13 6 33 0 0,3 1 91 0 0,-5 0-123 0 0,-1 0 0 0 0,1-1 1 0 0,-1 1-1 0 0,1 0 0 0 0,0 0 1 0 0,-1 0-1 0 0,1-1 0 0 0,-1 1 0 0 0,1 0 1 0 0,0 0-1 0 0,-1 0 0 0 0,1 0 1 0 0,0 0-1 0 0,-1 0 0 0 0,1 1 0 0 0,0-1 1 0 0,-1 0-1 0 0,1 0 0 0 0,-1 0 1 0 0,1 0-1 0 0,0 1 0 0 0,-1-1 0 0 0,1 0 1 0 0,-1 1-1 0 0,1-1 0 0 0,-1 0 1 0 0,1 1-1 0 0,-1-1 0 0 0,1 1 0 0 0,-1-1 1 0 0,1 1-1 0 0,-1-1 0 0 0,0 1 1 0 0,1-1-1 0 0,-1 2 0 0 0,1-1 0 0 0,-1 0 0 0 0,0 0 0 0 0,0 0-1 0 0,0-1 1 0 0,1 1 0 0 0,-1 0 0 0 0,1 0 0 0 0,-1 0-1 0 0,1 0 1 0 0,-1 0 0 0 0,1 0 0 0 0,-1-1 0 0 0,1 1-1 0 0,0 0 1 0 0,-1 0 0 0 0,1-1 0 0 0,1 2 0 0 0,10 14 113 0 0,4 65 292 0 0,-14-75-387 0 0,-1 0 0 0 0,-1 0 0 0 0,1 0 0 0 0,-1 0 0 0 0,0 0 0 0 0,-1 10 0 0 0,0-6 21 0 0,1 0-1 0 0,-1 0 1 0 0,2-1 0 0 0,1 12 0 0 0,4 51 173 0 0,-5-53-93 0 0,0-1 0 0 0,6 31 0 0 0,-4-32-50 0 0,-2-1-1 0 0,0 1 1 0 0,0 0 0 0 0,-2 0-1 0 0,0 0 1 0 0,-1 0 0 0 0,-6 26-1 0 0,8-42-75 0 0,-2 4 8 0 0,-1 0 0 0 0,1 0 0 0 0,-1 1 0 0 0,0-1 0 0 0,0-1 0 0 0,-1 1 0 0 0,0 0-1 0 0,1-1 1 0 0,-1 0 0 0 0,-1 0 0 0 0,1 0 0 0 0,-1 0 0 0 0,1-1 0 0 0,-1 0 0 0 0,0 0 0 0 0,0 0 0 0 0,-8 3 0 0 0,9-5-147 0 0,1 0 1 0 0,-1 0 0 0 0,1 0-1 0 0,0-1 1 0 0,-1 1-1 0 0,1-1 1 0 0,-1 0 0 0 0,1 0-1 0 0,-1 0 1 0 0,1 0-1 0 0,-1-1 1 0 0,1 0 0 0 0,-1 1-1 0 0,-4-3 1 0 0,6 2 0 0 0,1 1 1 0 0,-1-1 0 0 0,0 0-1 0 0,1 0 1 0 0,-1 0 0 0 0,1 0-1 0 0,-1 0 1 0 0,1 0 0 0 0,0 0-1 0 0,-1 0 1 0 0,1-1-1 0 0,0 1 1 0 0,0 0 0 0 0,0-1-1 0 0,0 1 1 0 0,0-1 0 0 0,0 1-1 0 0,0-1 1 0 0,0 0 0 0 0,1 1-1 0 0,-1-1 1 0 0,1 0 0 0 0,-1 0-1 0 0,1 1 1 0 0,0-1 0 0 0,-1-3-1 0 0,1-12-1153 0 0,1-24-726 0 0,0 39 1912 0 0,-1 1 0 0 0,0-1 0 0 0,1 0 0 0 0,0 0 0 0 0,-1 1 0 0 0,1-1 0 0 0,0 1 0 0 0,0-1 0 0 0,0 1 1 0 0,0-1-1 0 0,0 1 0 0 0,0-1 0 0 0,0 1 0 0 0,1 0 0 0 0,-1 0 0 0 0,0 0 0 0 0,1 0 0 0 0,-1 0 0 0 0,1 0 0 0 0,1-1 0 0 0,-1 1 38 0 0,-1 0 0 0 0,1 1 0 0 0,-1-1-1 0 0,1 0 1 0 0,-1 0 0 0 0,1 0 0 0 0,-1 0 0 0 0,0 0-1 0 0,0-1 1 0 0,0 1 0 0 0,0 0 0 0 0,0 0 0 0 0,0-1-1 0 0,0 1 1 0 0,0-1 0 0 0,0 1 0 0 0,0-1 0 0 0,0-2 0 0 0,0 2-62 0 0,0-1 0 0 0,1 0 0 0 0,-1 1 0 0 0,1-1 1 0 0,-1 1-1 0 0,1 0 0 0 0,0-1 0 0 0,0 1 1 0 0,0 0-1 0 0,0 0 0 0 0,0 0 0 0 0,3-2 1 0 0,14-7-458 0 0,20-15-717 0 0,-29 15 821 0 0,-8 8 345 0 0,1 0-1 0 0,0 0 0 0 0,0 0 0 0 0,0 0 0 0 0,0 1 0 0 0,0-1 0 0 0,1 1 0 0 0,-1-1 0 0 0,1 1 0 0 0,4-2 0 0 0,165-99-7454 0 0,-169 100 7391 0 0,7-10-2935 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89 4728 0 0,'0'0'1257'0'0,"9"-26"10012"0"0,-9 24-11118 0 0,-1 1-1 0 0,1 0 1 0 0,-1 0 0 0 0,0 0-1 0 0,1 0 1 0 0,-1 0 0 0 0,0 0-1 0 0,0 0 1 0 0,1 0-1 0 0,-1 0 1 0 0,0 0 0 0 0,0 0-1 0 0,0 0 1 0 0,0 1 0 0 0,0-1-1 0 0,-1 0 1 0 0,1 1 0 0 0,0-1-1 0 0,0 1 1 0 0,0-1-1 0 0,-1 1 1 0 0,1 0 0 0 0,0-1-1 0 0,0 1 1 0 0,-3 0 0 0 0,1-1 59 0 0,-1 0 1 0 0,0 1 0 0 0,1-1 0 0 0,-1 1-1 0 0,1 0 1 0 0,-1 0 0 0 0,0 0-1 0 0,1 1 1 0 0,-1-1 0 0 0,-3 2 0 0 0,2 0-61 0 0,0 1 1 0 0,-1 0 0 0 0,1 0-1 0 0,1 0 1 0 0,-1 1-1 0 0,0-1 1 0 0,1 1 0 0 0,0 0-1 0 0,0 1 1 0 0,0-1 0 0 0,-4 7-1 0 0,-33 59 683 0 0,17-25-549 0 0,21-40-244 0 0,0 1 0 0 0,0 0 0 0 0,1 0 0 0 0,0 0 0 0 0,1 0 0 0 0,-2 10 0 0 0,-8 22 72 0 0,9-32-97 0 0,1 1 1 0 0,0-1 0 0 0,1 1 0 0 0,-1-1 0 0 0,1 1-1 0 0,0-1 1 0 0,2 11 0 0 0,-1 6-77 0 0,0-21 61 0 0,-1-1-1 0 0,1 1 1 0 0,-1 0 0 0 0,1 0 0 0 0,-1-1-1 0 0,1 1 1 0 0,0-1 0 0 0,0 1 0 0 0,0 0 0 0 0,0-1-1 0 0,0 0 1 0 0,0 1 0 0 0,0-1 0 0 0,1 0-1 0 0,-1 1 1 0 0,0-1 0 0 0,1 0 0 0 0,-1 0-1 0 0,1 0 1 0 0,-1 0 0 0 0,1 0 0 0 0,0-1-1 0 0,-1 1 1 0 0,3 0 0 0 0,40 12-25 0 0,-30-9-20 0 0,0-2 0 0 0,0 0 0 0 0,0 0 0 0 0,1-1-1 0 0,-1-1 1 0 0,1-1 0 0 0,17-2 0 0 0,-15-13-43 0 0,-3 1 68 0 0,-6 10 17 0 0,-6 3 2 0 0,0 1 0 0 0,1 0-1 0 0,-1-1 1 0 0,0 0 0 0 0,0 1-1 0 0,0-1 1 0 0,0 0 0 0 0,-1 0-1 0 0,1 0 1 0 0,0 0 0 0 0,-1-1-1 0 0,1 1 1 0 0,-1 0 0 0 0,1-4-1 0 0,6-7-25 0 0,-7 11 20 0 0,1 0 0 0 0,-1 1 0 0 0,0-1-1 0 0,0 0 1 0 0,0-1 0 0 0,-1 1 0 0 0,1 0-1 0 0,0 0 1 0 0,-1 0 0 0 0,1 0 0 0 0,-1-1 0 0 0,0 1-1 0 0,0-3 1 0 0,9-94 266 0 0,-9 87-243 0 0,1 0 32 0 0,-1 0 0 0 0,0 0-1 0 0,-1 0 1 0 0,0 0 0 0 0,-5-17 0 0 0,4 8 108 0 0,3 20-140 0 0,-1 1 0 0 0,0 0 0 0 0,0-1 0 0 0,1 1 0 0 0,-1-1 0 0 0,0 1-1 0 0,0-1 1 0 0,0 1 0 0 0,0-1 0 0 0,0 1 0 0 0,0-1 0 0 0,0 1 0 0 0,0-1 0 0 0,0 1 0 0 0,0-1-1 0 0,0 1 1 0 0,0-1 0 0 0,0 1 0 0 0,0-1 0 0 0,0 1 0 0 0,-1 0 0 0 0,1-1 0 0 0,0 1 0 0 0,0-1 0 0 0,0 1-1 0 0,-1-1 1 0 0,1 1 0 0 0,0 0 0 0 0,-1-1 0 0 0,1 1 0 0 0,0 0 0 0 0,-1-1 0 0 0,1 1 0 0 0,0 0-1 0 0,-1-1 1 0 0,1 1 0 0 0,-1 0 0 0 0,1 0 0 0 0,-1-1 0 0 0,1 1 0 0 0,-1 0 0 0 0,1 0 0 0 0,-1 0-1 0 0,-1 0 184 0 0,-7 55 381 0 0,0 43-547 0 0,9-40-2242 0 0,45-58 64 0 0,-25-19 1504 0 0,26-3 243 0 0,-41 20 387 0 0,1 1 6 0 0,0-1 0 0 0,-1 0 0 0 0,1 1 0 0 0,0 0 1 0 0,0 1-1 0 0,11-1 0 0 0,-14 2 12 0 0,-1 1 0 0 0,1-1 0 0 0,0 0-1 0 0,0 1 1 0 0,-1 0 0 0 0,1 0 0 0 0,-1 0 0 0 0,0 0 0 0 0,1 0 0 0 0,-1 0 0 0 0,3 4 0 0 0,2 1-2 0 0,14 10 6 0 0,-19-16-10 0 0,0 0 1 0 0,0 1-1 0 0,0-1 1 0 0,-1 0-1 0 0,1 1 1 0 0,0-1 0 0 0,-1 1-1 0 0,1-1 1 0 0,-1 1-1 0 0,1 0 1 0 0,-1 0-1 0 0,0 0 1 0 0,0 0-1 0 0,0 0 1 0 0,0 0-1 0 0,0 0 1 0 0,0 0-1 0 0,0 4 1 0 0,1 1 44 0 0,-1 0-1 0 0,1-1 1 0 0,1 1 0 0 0,-1-1-1 0 0,1 0 1 0 0,0 0 0 0 0,7 9-1 0 0,8 20 421 0 0,17 32 1006 0 0,-35-67-1440 0 0,0 0 1 0 0,0 0-1 0 0,0-1 1 0 0,-1 1 0 0 0,1 0-1 0 0,0 0 1 0 0,0 0 0 0 0,0 0-1 0 0,0-1 1 0 0,1 1 0 0 0,-1 0-1 0 0,0 0 1 0 0,0 0 0 0 0,0 0-1 0 0,0 0 1 0 0,0-1-1 0 0,0 1 1 0 0,0 0 0 0 0,0 0-1 0 0,0 0 1 0 0,0 0 0 0 0,0 0-1 0 0,0 0 1 0 0,0 0 0 0 0,1-1-1 0 0,-1 1 1 0 0,0 0 0 0 0,0 0-1 0 0,0 0 1 0 0,0 0-1 0 0,0 0 1 0 0,0 0 0 0 0,1 0-1 0 0,-1 0 1 0 0,0 0 0 0 0,0 0-1 0 0,0 0 1 0 0,0 0 0 0 0,0 0-1 0 0,1 0 1 0 0,-1 0 0 0 0,0 0-1 0 0,0 0 1 0 0,0 0-1 0 0,0 0 1 0 0,0 0 0 0 0,1 0-1 0 0,-1 0 1 0 0,0 0 0 0 0,0 0-1 0 0,0 0 1 0 0,0 0 0 0 0,0 0-1 0 0,0 0 1 0 0,1 0-1 0 0,-1 0 1 0 0,0 0 0 0 0,0 0-1 0 0,0 0 1 0 0,0 0 0 0 0,0 1-1 0 0,1-1 1 0 0,-1-26 428 0 0,-1 19-452 0 0,1 1 0 0 0,-1-1 0 0 0,-1 0 0 0 0,1 1 0 0 0,-1-1 0 0 0,0 1 0 0 0,-4-9 0 0 0,4 13-1 0 0,1 0 1 0 0,0 0-1 0 0,0-1 1 0 0,0 1 0 0 0,1 0-1 0 0,-1-1 1 0 0,0 1-1 0 0,1-1 1 0 0,0 1-1 0 0,-1-5 1 0 0,-7-28 115 0 0,-1 16-82 0 0,1 0-1 0 0,0 0 0 0 0,1-1 0 0 0,2 0 0 0 0,0 0 0 0 0,1-1 0 0 0,0 0 0 0 0,1-25 0 0 0,-4 23-90 0 0,6 21 43 0 0,1 1 0 0 0,-1 0 1 0 0,0-1-1 0 0,0 1 1 0 0,1-1-1 0 0,-1 1 1 0 0,1-1-1 0 0,0 1 1 0 0,-1-1-1 0 0,1 1 1 0 0,0-1-1 0 0,0 0 0 0 0,0 1 1 0 0,0-1-1 0 0,0 1 1 0 0,0-1-1 0 0,0 1 1 0 0,1-1-1 0 0,-1 0 1 0 0,1 1-1 0 0,-1-1 0 0 0,1 1 1 0 0,-1 0-1 0 0,1-1 1 0 0,0 1-1 0 0,0-1 1 0 0,-1 1-1 0 0,1 0 1 0 0,0 0-1 0 0,2-2 0 0 0,34-34-1973 0 0,-32 34 1467 0 0,1 0 1 0 0,0 0-1 0 0,0 0 1 0 0,0 1-1 0 0,0 0 1 0 0,0 0-1 0 0,1 1 1 0 0,-1 0 0 0 0,1 0-1 0 0,-1 0 1 0 0,1 1-1 0 0,6 0 1 0 0,8 1-3161 0 0,0 0 1 0 0,25 6-1 0 0,-37-1-2409 0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8224 0 0,'-7'28'7530'0'0,"1"-6"-5277"0"0,5 5 178 0 0,1-19-2112 0 0,-1-1 0 0 0,1 0 0 0 0,0 0 0 0 0,1 0 0 0 0,0 1 0 0 0,0-1 0 0 0,0 0 0 0 0,1 0 1 0 0,5 12-1 0 0,2 14 499 0 0,2 0-62 0 0,-7-26-698 0 0,-1 0 1 0 0,0 0-1 0 0,-1 1 0 0 0,0-1 1 0 0,0 1-1 0 0,0-1 0 0 0,-1 1 0 0 0,0 0 1 0 0,0 8-1 0 0,3 20-26 0 0,5 41-285 0 0,-6-57-242 0 0,-1 0 0 0 0,-1 0 0 0 0,-2 30 1 0 0,-2-2-9100 0 0,3-38 5763 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7128 0 0,'-3'4'12888'0'0,"-7"18"-9858"0"0,1 42 423 0 0,-4 17-1813 0 0,7 38-810 0 0,2-83-805 0 0,3-1 0 0 0,0 0 1 0 0,2 1-1 0 0,12 68 0 0 0,-7-79-66 0 0,-2-11-229 0 0,-1-1 0 0 0,0 1 0 0 0,-1 0-1 0 0,0 21 1 0 0,11 46-2479 0 0,1-29-1270 0 0,-14-39 2193 0 0,1-9 993 0 0,0 0 0 0 0,-1-1 0 0 0,0 1-1 0 0,0 0 1 0 0,0-1 0 0 0,-1 1 0 0 0,1 0-1 0 0,-1 0 1 0 0,-1 6 0 0 0,-10-9-4736 0 0</inkml:trace>
  <inkml:trace contextRef="#ctx0" brushRef="#br0" timeOffset="1">117 497 6128 0 0,'-20'-10'8371'0'0,"0"-3"-4105"0"0,1 7-2179 0 0,11 3-863 0 0,0 0 0 0 0,-1 0 0 0 0,1 1 0 0 0,-16-2 1 0 0,23 3-1122 0 0,1-1 1 0 0,0 1-1 0 0,0-1 1 0 0,0 0-1 0 0,0 1 1 0 0,0-1-1 0 0,1 1 1 0 0,-1-1-1 0 0,0 1 1 0 0,1 0-1 0 0,-1-1 1 0 0,1 1-1 0 0,0-2 1 0 0,53-10-10 0 0,-39 10-432 0 0,1-1 0 0 0,-1 0 0 0 0,1-1 0 0 0,-1-1 1 0 0,-1 0-1 0 0,21-12 0 0 0,-23 11-438 0 0,1 1 0 0 0,0 1 0 0 0,0 0-1 0 0,0 0 1 0 0,24-4 0 0 0,34-11-4324 0 0,5 1-2928 0 0,-64 18 2350 0 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17 4096 0 0,'0'0'4264'0'0,"7"-16"8263"0"0,-10 16-12344 0 0,0 0 0 0 0,-1 1 0 0 0,1-1 0 0 0,0 1 0 0 0,0 0 0 0 0,-1 0 0 0 0,1 0 0 0 0,0 1 0 0 0,0-1 0 0 0,0 1 0 0 0,0-1 0 0 0,1 1 0 0 0,-1 0 0 0 0,0 0 0 0 0,1 0 0 0 0,-1 1 0 0 0,1-1 0 0 0,-3 4 0 0 0,-4 6 0 0 0,0 1 1 0 0,-13 25 0 0 0,-10 13 162 0 0,21-33-284 0 0,1 0 1 0 0,1 0 0 0 0,0 0-1 0 0,-11 37 1 0 0,17-40-40 0 0,1 0 0 0 0,0 0 0 0 0,1 0 1 0 0,0 0-1 0 0,3 22 0 0 0,-1-4-3 0 0,-1-31-32 0 0,0 1 1 0 0,0-1 0 0 0,1 1 0 0 0,-1-1 0 0 0,1 0-1 0 0,-1 1 1 0 0,1-1 0 0 0,0 0 0 0 0,0 1 0 0 0,0-1-1 0 0,0 0 1 0 0,0 0 0 0 0,1 0 0 0 0,-1 0 0 0 0,1 0-1 0 0,-1 0 1 0 0,1 0 0 0 0,0-1 0 0 0,-1 1 0 0 0,1 0 0 0 0,0-1-1 0 0,0 0 1 0 0,0 1 0 0 0,1-1 0 0 0,-1 0 0 0 0,0 0-1 0 0,0 0 1 0 0,1 0 0 0 0,4 1 0 0 0,4 0-69 0 0,1 0 0 0 0,0 0 0 0 0,-1-1 0 0 0,20 0 0 0 0,-29-1 77 0 0,0-1-9 0 0,1 0 1 0 0,-1 0-1 0 0,0 0 1 0 0,0 0-1 0 0,0 0 1 0 0,0 0-1 0 0,0 0 0 0 0,0-1 1 0 0,0 1-1 0 0,0-1 1 0 0,-1 1-1 0 0,1-1 1 0 0,2-3-1 0 0,10-7-25 0 0,-10 9 35 0 0,-2 2 2 0 0,1 0-1 0 0,-1-1 0 0 0,0 1 1 0 0,0-1-1 0 0,0 1 0 0 0,0-1 0 0 0,0 0 1 0 0,0 0-1 0 0,-1 0 0 0 0,1 0 1 0 0,0 0-1 0 0,-1-1 0 0 0,0 1 0 0 0,1 0 1 0 0,-1-1-1 0 0,0 1 0 0 0,0-1 1 0 0,-1 1-1 0 0,2-3 0 0 0,2-9 104 0 0,1-1 1 0 0,-2 1-1 0 0,0-1 0 0 0,-1 1 0 0 0,1-25 1 0 0,-4-85 1232 0 0,0 51-168 0 0,0 73-1154 0 0,1-1 1 0 0,0 1-1 0 0,0-1 0 0 0,0 1 1 0 0,0-1-1 0 0,1 1 0 0 0,-1-1 0 0 0,0 1 1 0 0,0 0-1 0 0,0-1 0 0 0,0 1 0 0 0,0-1 1 0 0,1 1-1 0 0,-1-1 0 0 0,0 1 0 0 0,0 0 1 0 0,0-1-1 0 0,1 1 0 0 0,-1 0 1 0 0,0-1-1 0 0,1 1 0 0 0,-1 0 0 0 0,0-1 1 0 0,1 1-1 0 0,-1 0 0 0 0,1-1 0 0 0,-1 1 1 0 0,0 0-1 0 0,1 0 0 0 0,-1 0 1 0 0,1 0-1 0 0,-1-1 0 0 0,1 1 0 0 0,-1 0 1 0 0,1 0-5 0 0,0 1 0 0 0,-1-1 0 0 0,1 0 1 0 0,-1 1-1 0 0,1-1 0 0 0,-1 0 0 0 0,1 1 1 0 0,-1-1-1 0 0,1 1 0 0 0,-1-1 0 0 0,1 1 0 0 0,-1-1 1 0 0,1 1-1 0 0,-1 0 0 0 0,0-1 0 0 0,1 1 1 0 0,-1-1-1 0 0,0 1 0 0 0,0 0 0 0 0,1-1 1 0 0,-1 1-1 0 0,0 0 0 0 0,0-1 0 0 0,0 1 1 0 0,0-1-1 0 0,0 1 0 0 0,0 0 0 0 0,0 0 0 0 0,0-1 1 0 0,0 1-1 0 0,0-1 0 0 0,-1 2 0 0 0,2 4-17 0 0,0 1 0 0 0,0-1-1 0 0,0 0 1 0 0,1 1-1 0 0,0-1 1 0 0,3 7 0 0 0,-2-6-48 0 0,-1 0 0 0 0,1-1 1 0 0,-1 1-1 0 0,-1 0 0 0 0,0 0 0 0 0,1 10 1 0 0,-1-12-20 0 0,-1 0 0 0 0,1 0 0 0 0,0 0 0 0 0,0 0 0 0 0,1 0 1 0 0,-1-1-1 0 0,4 8 0 0 0,6 24-429 0 0,-2 32-971 0 0,8 9-1430 0 0,-16-71 2445 0 0,-1 1 1 0 0,1-1-1 0 0,-1 0 1 0 0,2 0-1 0 0,-1 0 1 0 0,3 6-1 0 0,-4-10 181 0 0,1 0 0 0 0,-1-1 0 0 0,1 1 0 0 0,0 0 0 0 0,0-1-1 0 0,0 1 1 0 0,0-1 0 0 0,0 1 0 0 0,0-1 0 0 0,0 0 0 0 0,0 1 0 0 0,0-1 0 0 0,1 0 0 0 0,-1 0-1 0 0,1 0 1 0 0,-1 0 0 0 0,1 0 0 0 0,-1 0 0 0 0,1 0 0 0 0,-1-1 0 0 0,1 1 0 0 0,0 0 0 0 0,-1-1-1 0 0,1 1 1 0 0,0-1 0 0 0,-1 0 0 0 0,3 0 0 0 0,5 0-2581 0 0,4 0-3103 0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29 4200 0 0,'0'-4'8611'0'0,"-1"-12"-4619"0"0,-8 13-2549 0 0,8 2-1289 0 0,-1 0 0 0 0,0 1 0 0 0,1-1-1 0 0,-1 0 1 0 0,0 1 0 0 0,0-1 0 0 0,0 1 0 0 0,1 0 0 0 0,-1 0 0 0 0,0-1 0 0 0,0 1 0 0 0,0 0 0 0 0,0 1 0 0 0,0-1-1 0 0,1 0 1 0 0,-1 0 0 0 0,0 1 0 0 0,-3 0 0 0 0,-5 4 273 0 0,7-4-361 0 0,0 0-1 0 0,0 0 1 0 0,0 0 0 0 0,0 0-1 0 0,0 1 1 0 0,1-1 0 0 0,-1 1-1 0 0,0-1 1 0 0,1 1 0 0 0,-1 0 0 0 0,1 0-1 0 0,0 1 1 0 0,0-1 0 0 0,-1 0-1 0 0,2 1 1 0 0,-1-1 0 0 0,0 1-1 0 0,0-1 1 0 0,1 1 0 0 0,-1 0 0 0 0,1 0-1 0 0,0 0 1 0 0,0 0 0 0 0,-1 3-1 0 0,-7 80 557 0 0,10-73-540 0 0,0-1 1 0 0,1 1 0 0 0,0-1 0 0 0,0 1 0 0 0,2-1-1 0 0,-1 0 1 0 0,2 0 0 0 0,0 0 0 0 0,10 18 0 0 0,7 23 357 0 0,-19-43-305 0 0,1 0 1 0 0,0-1 0 0 0,0 1 0 0 0,1-1-1 0 0,7 11 1 0 0,37 65 1334 0 0,-46-78-1333 0 0,0 0 0 0 0,0 0 1 0 0,-1 0-1 0 0,0 0 1 0 0,0 1-1 0 0,-1-1 1 0 0,0 0-1 0 0,0 12 1 0 0,3 15 344 0 0,-4-13-172 0 0,-1-19-287 0 0,1-1-1 0 0,0 0 1 0 0,-1 1-1 0 0,1-1 1 0 0,0 0-1 0 0,0 1 1 0 0,0-1-1 0 0,0 0 1 0 0,0 1-1 0 0,1-1 1 0 0,-1 0-1 0 0,0 1 1 0 0,1-1-1 0 0,-1 0 1 0 0,1 1-1 0 0,-1-1 1 0 0,2 2-1 0 0,1 4 91 0 0,-1-1 0 0 0,0 1 0 0 0,0 0-1 0 0,0-1 1 0 0,-1 1 0 0 0,0 0 0 0 0,-1 0 0 0 0,1 0 0 0 0,-1 0 0 0 0,-2 12-1 0 0,1 4 79 0 0,-16-2 84 0 0,16-21-291 0 0,-31 0 154 0 0,18-4-181 0 0,13 4 26 0 0,0 0 0 0 0,0 0 0 0 0,0 0 0 0 0,0-1 0 0 0,0 1 0 0 0,0 0 0 0 0,0-1 0 0 0,0 1 0 0 0,0-1 0 0 0,0 1 0 0 0,0-1 0 0 0,0 1 0 0 0,0-1 0 0 0,0 0 0 0 0,0 1 0 0 0,1-1 0 0 0,-1 0 0 0 0,-1-1 0 0 0,0 1-27 0 0,1-1 0 0 0,-1 1 0 0 0,1 0 0 0 0,-1 0 0 0 0,0 1 1 0 0,1-1-1 0 0,-1 0 0 0 0,0 1 0 0 0,0-1 0 0 0,1 1 0 0 0,-1-1 1 0 0,0 1-1 0 0,-3-1 0 0 0,-11-2-593 0 0,-76-38-7527 0 0,87 35 6569 0 0,1 0 1 0 0,-1-1-1 0 0,2 1 0 0 0,-1-1 0 0 0,-3-8 0 0 0,7 6-2154 0 0,0-3-2276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0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6296 0 0,'22'6'12127'0'0,"-21"-5"-11895"0"0,0 1 0 0 0,0-1 0 0 0,0 0 1 0 0,0 0-1 0 0,0 1 0 0 0,-1-1 0 0 0,1 1 1 0 0,-1-1-1 0 0,1 1 0 0 0,-1-1 0 0 0,1 1 1 0 0,-1-1-1 0 0,0 1 0 0 0,0-1 0 0 0,1 1 1 0 0,-1-1-1 0 0,0 1 0 0 0,-1 2 0 0 0,2-3-75 0 0,-1 1-1 0 0,0 0 1 0 0,1-1-1 0 0,-1 1 1 0 0,1-1-1 0 0,0 1 0 0 0,0-1 1 0 0,-1 1-1 0 0,1-1 1 0 0,0 0-1 0 0,0 1 1 0 0,0-1-1 0 0,3 2 1 0 0,9 18 830 0 0,-4 23 496 0 0,3 0 1 0 0,26 62-1 0 0,-23-43-1083 0 0,-13-51-313 0 0,0 0 1 0 0,1 0-1 0 0,0 0 1 0 0,1 0-1 0 0,0-1 1 0 0,1 0-1 0 0,6 12 1 0 0,-5-14-46 0 0,-2-5-14 0 0,-1 1 1 0 0,0-1 0 0 0,0 1 0 0 0,-1 0 0 0 0,1 0 0 0 0,-1 1-1 0 0,0-1 1 0 0,-1 0 0 0 0,1 0 0 0 0,0 9 0 0 0,1 0 43 0 0,0-1 1 0 0,1 0 0 0 0,1 0 0 0 0,0 0 0 0 0,11 20 0 0 0,14 39 188 0 0,27 133-114 0 0,-54-195-147 0 0,0 0 0 0 0,-2 0 0 0 0,1 1 0 0 0,-1 16 0 0 0,0-16 0 0 0,-1-1 0 0 0,2 0 0 0 0,-1 1 0 0 0,4 10 0 0 0,-1-1 0 0 0,0-1 0 0 0,-1 1 0 0 0,-2 0 0 0 0,0 0 0 0 0,-1 0 0 0 0,-2 20 0 0 0,0 23 0 0 0,1-38-251 0 0,-1 0-1 0 0,-2-1 1 0 0,-8 36 0 0 0,-7-30-1923 0 0,-18 12-3071 0 0,16-25 24 0 0,6-8-1047 0 0,14-9 5735 0 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44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1230 790 9256 0 0,'-8'-38'3215'0'0,"-2"-5"-1113"0"0,10 40-1903 0 0,1-1 0 0 0,-1 1-1 0 0,0 0 1 0 0,1 0 0 0 0,0-1 0 0 0,0 1 0 0 0,0 0-1 0 0,0 0 1 0 0,0 0 0 0 0,1 0 0 0 0,1-3 0 0 0,7-16 855 0 0,-5 20-809 0 0,0 0-1 0 0,-1 1 1 0 0,2-1 0 0 0,-1 1-1 0 0,0 0 1 0 0,0 0 0 0 0,0 1 0 0 0,7-1-1 0 0,-5 1-135 0 0,0 0 0 0 0,-1 0 0 0 0,1 1 0 0 0,0 0-1 0 0,-1 0 1 0 0,1 1 0 0 0,-1 0 0 0 0,1 0 0 0 0,-1 0-1 0 0,0 1 1 0 0,0 0 0 0 0,0 0 0 0 0,0 0 0 0 0,0 1-1 0 0,-1 0 1 0 0,0 0 0 0 0,0 0 0 0 0,0 1 0 0 0,0 0-1 0 0,0 0 1 0 0,-1 0 0 0 0,0 0 0 0 0,0 1 0 0 0,4 7-1 0 0,4 8 232 0 0,0 0 0 0 0,-1 1-1 0 0,12 31 1 0 0,-19-34-207 0 0,-1-1 1 0 0,-1 1 0 0 0,0 0-1 0 0,-1 0 1 0 0,-2 0-1 0 0,0-1 1 0 0,0 1 0 0 0,-2 0-1 0 0,0-1 1 0 0,-9 28-1 0 0,-10 0 90 0 0,18-40-193 0 0,0 0-1 0 0,0 1 1 0 0,1 0-1 0 0,0-1 1 0 0,-2 10-1 0 0,3-10-2 0 0,-1 0 0 0 0,0 0 0 0 0,0-1 0 0 0,-1 1 0 0 0,1-1 0 0 0,-1 1 0 0 0,0-1 0 0 0,-1 0 0 0 0,1 0 0 0 0,-1-1 0 0 0,-9 7 0 0 0,-21 26 159 0 0,32-33-159 0 0,0 0 0 0 0,-1 0 0 0 0,1 0 0 0 0,-1-1 0 0 0,1 1 0 0 0,-9 5 0 0 0,-5 4 68 0 0,-2 16 54 0 0,14-24-106 0 0,-1 1 0 0 0,-1-1-1 0 0,1-1 1 0 0,-1 1 0 0 0,0-1 0 0 0,0 0 0 0 0,-11 4 0 0 0,-36 22 315 0 0,53-29-350 0 0,-3 3 22 0 0,-1-1-1 0 0,1 1 1 0 0,-1-1 0 0 0,1-1 0 0 0,-1 1 0 0 0,0-1-1 0 0,0 0 1 0 0,0 0 0 0 0,0 0 0 0 0,-1-1 0 0 0,-5 2-1 0 0,6-2 21 0 0,-1 1-1 0 0,0 0 0 0 0,1 0 0 0 0,-1 1 1 0 0,1-1-1 0 0,-7 5 0 0 0,-15 7 73 0 0,11-10-18 0 0,-1 0 1 0 0,0-1-1 0 0,-33 2 0 0 0,44-5-74 0 0,-1 0-1 0 0,1 0 1 0 0,0 0-1 0 0,-1-1 1 0 0,1 0-1 0 0,0 0 1 0 0,0-1 0 0 0,-1 1-1 0 0,1-1 1 0 0,0-1-1 0 0,1 1 1 0 0,-1-1-1 0 0,-8-5 1 0 0,1-3 12 0 0,1 2 6 0 0,1 0 1 0 0,0 0 0 0 0,0-2-1 0 0,-15-18 1 0 0,-4-16 70 0 0,22 34-91 0 0,1 0 1 0 0,0-1-1 0 0,-7-16 0 0 0,-2-8 10 0 0,7 19-30 0 0,0-1 0 0 0,1 0 1 0 0,2-1-1 0 0,0 0 0 0 0,0 0 0 0 0,2 0 1 0 0,0-1-1 0 0,-1-34 0 0 0,5 39 0 0 0,-1 12-5 0 0,1 0-1 0 0,-1 0 1 0 0,1-1 0 0 0,0 1 0 0 0,0 0 0 0 0,0-1 0 0 0,1 1 0 0 0,-1 0 0 0 0,1 0 0 0 0,-1-1 0 0 0,1 1 0 0 0,0 0 0 0 0,1 0 0 0 0,-1 0 0 0 0,0 0-1 0 0,1 0 1 0 0,0 0 0 0 0,-1 0 0 0 0,1 1 0 0 0,0-1 0 0 0,1 1 0 0 0,-1-1 0 0 0,0 1 0 0 0,1 0 0 0 0,-1 0 0 0 0,5-3 0 0 0,1 1 8 0 0,0 0 1 0 0,1 0 0 0 0,-1 1 0 0 0,1 0-1 0 0,0 1 1 0 0,0-1 0 0 0,0 2-1 0 0,0-1 1 0 0,1 2 0 0 0,-1-1-1 0 0,0 1 1 0 0,0 0 0 0 0,0 1 0 0 0,1 0-1 0 0,-1 1 1 0 0,0 0 0 0 0,0 0-1 0 0,0 1 1 0 0,-1 0 0 0 0,1 0-1 0 0,-1 1 1 0 0,1 0 0 0 0,-1 1 0 0 0,0-1-1 0 0,-1 2 1 0 0,14 11 0 0 0,33 33 126 0 0,-35-33-88 0 0,-1 0 0 0 0,0 2 0 0 0,-1 0 0 0 0,18 26 0 0 0,-22-25-32 0 0,1 0 28 0 0,0 2 1 0 0,-1 0-1 0 0,-1 0 1 0 0,-1 1 0 0 0,-2 1-1 0 0,11 35 1 0 0,-3 3 60 0 0,-10-39-72 0 0,-1 1 1 0 0,4 29-1 0 0,-4-9-25 0 0,-3-27 10 0 0,0 1 0 0 0,-1-1 1 0 0,-1 0-1 0 0,-1 1 0 0 0,-1-1 0 0 0,0 1 1 0 0,-1-1-1 0 0,-6 26 0 0 0,-10 28 114 0 0,16-60-114 0 0,0 0 1 0 0,0 0-1 0 0,-1 0 1 0 0,-1 0-1 0 0,0-1 1 0 0,0 1-1 0 0,-1-1 1 0 0,-1 0-1 0 0,-11 16 1 0 0,-9 1 76 0 0,23-25-87 0 0,0 1-1 0 0,1-1 1 0 0,-1 1-1 0 0,1 0 1 0 0,0-1-1 0 0,-1 1 1 0 0,1 1-1 0 0,0-1 1 0 0,1 0-1 0 0,-1 0 1 0 0,1 1-1 0 0,-2 3 1 0 0,2-4-4 0 0,-1 0 0 0 0,0 0 1 0 0,0 0-1 0 0,0 0 0 0 0,0 0 0 0 0,0 0 1 0 0,0-1-1 0 0,-1 1 0 0 0,1-1 0 0 0,-1 1 1 0 0,0-1-1 0 0,-4 3 0 0 0,-23 21 73 0 0,26-22-64 0 0,0 0 1 0 0,0-1-1 0 0,-1 0 1 0 0,0 0-1 0 0,1 0 1 0 0,-1 0-1 0 0,0-1 0 0 0,0 0 1 0 0,0 0-1 0 0,-1 0 1 0 0,1-1-1 0 0,0 0 1 0 0,-7 1-1 0 0,5-1 4 0 0,-1 1 0 0 0,0-2 1 0 0,0 1-1 0 0,1-1 0 0 0,-1 0 0 0 0,0-1 0 0 0,0 1 1 0 0,1-2-1 0 0,-9-1 0 0 0,5-1-19 0 0,1-1 0 0 0,0 0 0 0 0,0-1 0 0 0,0 0 0 0 0,1 0 0 0 0,-16-15 0 0 0,6 6 0 0 0,3 1 0 0 0,1-1 0 0 0,1 0 0 0 0,0-1 0 0 0,1-1 0 0 0,1 0 0 0 0,0-1 0 0 0,-9-20 0 0 0,-57-139 0 0 0,68 150 0 0 0,1-2 0 0 0,1 1 0 0 0,-5-38 0 0 0,11 55 0 0 0,1 1 0 0 0,0 0 0 0 0,1 0 0 0 0,0 0 0 0 0,0 0 0 0 0,1 0 0 0 0,1-1 0 0 0,0 1 0 0 0,0 1 0 0 0,1-1 0 0 0,0 0 0 0 0,1 1 0 0 0,5-11 0 0 0,51-76 0 0 0,-57 92 0 0 0,-1 0 0 0 0,1 0 0 0 0,0 0 0 0 0,0 1 0 0 0,1-1 0 0 0,-1 1 0 0 0,5-4 0 0 0,7-7 0 0 0,1-4 0 0 0,-14 15 0 0 0,1 0 0 0 0,0-1 0 0 0,1 1 0 0 0,-1 0 0 0 0,0 1 0 0 0,1-1 0 0 0,0 1 0 0 0,-1-1 0 0 0,1 1 0 0 0,0 0 0 0 0,0 0 0 0 0,6-1 0 0 0,6-4 0 0 0,-9 3 0 0 0,-1 1 0 0 0,1 1 0 0 0,0-1 0 0 0,0 1 0 0 0,-1 0 0 0 0,1 1 0 0 0,0 0 0 0 0,1 0 0 0 0,7 0 0 0 0,-12 1 0 0 0,7-1 0 0 0,0 1 0 0 0,0 0 0 0 0,-1 1 0 0 0,1 0 0 0 0,0 1 0 0 0,-1 0 0 0 0,0 0 0 0 0,1 1 0 0 0,-1 0 0 0 0,16 8 0 0 0,-14-3 0 0 0,32 28 0 0 0,28 39 0 0 0,-67-70 0 0 0,1-1 0 0 0,-1 1 0 0 0,-1 0 0 0 0,1 0 0 0 0,-1 1 0 0 0,0-1 0 0 0,4 9 0 0 0,14 22 0 0 0,-16-25 0 0 0,1 0 0 0 0,-1 0 0 0 0,-1 0 0 0 0,0 1 0 0 0,-1 0 0 0 0,5 23 0 0 0,-6-23 0 0 0,0 8 0 0 0,0 0 0 0 0,-1 1 0 0 0,-3 26 0 0 0,1-6 0 0 0,0-29 0 0 0,0 0 0 0 0,-1 0 0 0 0,0 0 0 0 0,-1 0 0 0 0,-1 0 0 0 0,0-1 0 0 0,0 1 0 0 0,-1-1 0 0 0,0 0 0 0 0,-1 0 0 0 0,-13 17 0 0 0,-9 11 0 0 0,25-33 0 0 0,0 0 0 0 0,0-1 0 0 0,-1 0 0 0 0,0 0 0 0 0,0 0 0 0 0,-7 6 0 0 0,-49 47 0 0 0,58-56 0 0 0,1 0 0 0 0,-1 0 0 0 0,0-1 0 0 0,0 1 0 0 0,0 0 0 0 0,0-1 0 0 0,0 0 0 0 0,0 1 0 0 0,-1-1 0 0 0,1 0 0 0 0,0 0 0 0 0,-1 0 0 0 0,-4 1 0 0 0,-20 8 0 0 0,11-4 0 0 0,0 0 0 0 0,0-1 0 0 0,-1-1 0 0 0,0 0 0 0 0,1-2 0 0 0,-1 0 0 0 0,0 0 0 0 0,-34-3 0 0 0,47 1 0 0 0,0 0 0 0 0,0-1 0 0 0,-1 1 0 0 0,1-1 0 0 0,0 0 0 0 0,0 0 0 0 0,0-1 0 0 0,0 1 0 0 0,0-1 0 0 0,0 0 0 0 0,1 0 0 0 0,-1 0 0 0 0,0 0 0 0 0,1-1 0 0 0,0 1 0 0 0,-5-6 0 0 0,-11-6 0 0 0,-3 0 0 0 0,14 9 0 0 0,1 0 0 0 0,-1 0 0 0 0,1-1 0 0 0,0 0 0 0 0,1 0 0 0 0,-7-8 0 0 0,-2 0 0 0 0,8 7 0 0 0,0 0 0 0 0,0 0 0 0 0,0 0 0 0 0,-9-15 0 0 0,2-3 0 0 0,1 0 0 0 0,0-1 0 0 0,-13-44 0 0 0,16 38 0 0 0,-9-55 0 0 0,18 73 0 0 0,0 1 0 0 0,0-1 0 0 0,1 0 0 0 0,1 1 0 0 0,0-1 0 0 0,1 1 0 0 0,4-16 0 0 0,1 0 0 0 0,-5 19 0 0 0,0 1 0 0 0,0-1 0 0 0,1 1 0 0 0,0 0 0 0 0,1 0 0 0 0,0 0 0 0 0,0 1 0 0 0,7-10 0 0 0,47-57 0 0 0,-48 63 0 0 0,1 0 0 0 0,-1 0 0 0 0,2 1 0 0 0,21-17 0 0 0,-21 19 0 0 0,-7 6 0 0 0,0 1 0 0 0,1-1 0 0 0,-1 2 0 0 0,0-1 0 0 0,1 0 0 0 0,-1 1 0 0 0,1 0 0 0 0,-1 0 0 0 0,1 1 0 0 0,0 0 0 0 0,-1 0 0 0 0,7 0 0 0 0,-7 1 0 0 0,1-1 0 0 0,-1-1 0 0 0,-1 0 0 0 0,0 1 0 0 0,1 0 0 0 0,-1 0 0 0 0,0 0 0 0 0,1 0 0 0 0,-1 1 0 0 0,0 0 0 0 0,1 0 0 0 0,-1 0 0 0 0,0 0 0 0 0,0 1 0 0 0,0-1 0 0 0,0 1 0 0 0,0 0 0 0 0,0 0 0 0 0,-1 1 0 0 0,1-1 0 0 0,5 6 0 0 0,3 5 0 0 0,0 0 0 0 0,-1 1 0 0 0,-1 0 0 0 0,0 1 0 0 0,-1 0 0 0 0,-1 0 0 0 0,8 21 0 0 0,3 9 0 0 0,-15-38 0 0 0,-1 0 0 0 0,0 1 0 0 0,0-1 0 0 0,3 15 0 0 0,1 15 0 0 0,-3-1 0 0 0,1 65 0 0 0,-5-75 0 0 0,1-4 0 0 0,0-1 0 0 0,-2 0 0 0 0,-1 0 0 0 0,0 0 0 0 0,-1 0 0 0 0,-2-1 0 0 0,-9 29 0 0 0,-1-1 0 0 0,13-41 0 0 0,0 0 0 0 0,0 0 0 0 0,0 0 0 0 0,-1-1 0 0 0,0 1 0 0 0,0-1 0 0 0,0 0 0 0 0,-1 0 0 0 0,-6 8 0 0 0,0-4 0 0 0,7-8 0 0 0,1 0 0 0 0,0 0 0 0 0,-1 1 0 0 0,1-1 0 0 0,0 1 0 0 0,1-1 0 0 0,-1 1 0 0 0,0-1 0 0 0,1 1 0 0 0,0 0 0 0 0,-1 0 0 0 0,0 4 0 0 0,-5 8 0 0 0,-1-1 0 0 0,-1 0 0 0 0,-1 0 0 0 0,1 0 0 0 0,-2-1 0 0 0,0-1 0 0 0,-1 0 0 0 0,0 0 0 0 0,0-1 0 0 0,-29 18 0 0 0,-39 1 0 0 0,72-27 0 0 0,-1-1 0 0 0,1 0 0 0 0,-1 0 0 0 0,1 0 0 0 0,-15 0 0 0 0,4-2 0 0 0,1 0 0 0 0,-1 0 0 0 0,-21-5 0 0 0,22-6 0 0 0,-38-29 0 0 0,34 25 0 0 0,1 0 0 0 0,-36-35 0 0 0,25 17 0 0 0,19 20 0 0 0,0 0 0 0 0,1-1 0 0 0,-16-23 0 0 0,-11-45 0 0 0,32 70 0 0 0,0-1 0 0 0,1-1 0 0 0,1 1 0 0 0,1-1 0 0 0,-1 0 0 0 0,2 0 0 0 0,-3-20 0 0 0,-8-32 0 0 0,8 47 0 0 0,2 1 0 0 0,0-1 0 0 0,1 0 0 0 0,1 0 0 0 0,1 0 0 0 0,0-1 0 0 0,2 1 0 0 0,0 0 0 0 0,1 0 0 0 0,1 0 0 0 0,0 0 0 0 0,8-20 0 0 0,34-34 0 0 0,-44 71 0 0 0,0-1 0 0 0,1 0 0 0 0,-1 1 0 0 0,0-1 0 0 0,1 1 0 0 0,-1-1 0 0 0,1 1 0 0 0,0 0 0 0 0,0 0 0 0 0,0 0 0 0 0,0 0 0 0 0,0 0 0 0 0,0 0 0 0 0,1 0 0 0 0,4-2 0 0 0,1-2 0 0 0,1 0 0 0 0,-1 1 0 0 0,1 0 0 0 0,0 0 0 0 0,0 1 0 0 0,15-6 0 0 0,5-1 0 0 0,-19 6 0 0 0,1 0 0 0 0,0 1 0 0 0,0 1 0 0 0,1 0 0 0 0,-1 1 0 0 0,1 0 0 0 0,17-1 0 0 0,83 5 0 0 0,-84-1 0 0 0,-20-1 0 0 0,0 0 0 0 0,-1 0 0 0 0,1 1 0 0 0,0 0 0 0 0,-1 0 0 0 0,1 1 0 0 0,-1 0 0 0 0,1 1 0 0 0,-1-1 0 0 0,0 1 0 0 0,0 0 0 0 0,0 1 0 0 0,0 0 0 0 0,9 8 0 0 0,-3-2 0 0 0,-3-4 0 0 0,-1 2 0 0 0,1-1 0 0 0,-2 1 0 0 0,1 0 0 0 0,-1 1 0 0 0,0 0 0 0 0,-1 0 0 0 0,0 1 0 0 0,-1 0 0 0 0,0 0 0 0 0,8 18 0 0 0,10 47 0 0 0,-15-51 0 0 0,-1 1 0 0 0,-1 0 0 0 0,-1 0 0 0 0,-2 1 0 0 0,3 36 0 0 0,-6-26 0 0 0,-1 0 0 0 0,-2 0 0 0 0,-2 0 0 0 0,-1 0 0 0 0,-12 40 0 0 0,9-43 0 0 0,7-25 0 0 0,-1 0 0 0 0,0 0 0 0 0,0 0 0 0 0,-1 0 0 0 0,0 0 0 0 0,0-1 0 0 0,-1 1 0 0 0,-9 12 0 0 0,-18 28 0 0 0,26-38 0 0 0,0 0 0 0 0,-1-1 0 0 0,0 0 0 0 0,-1 0 0 0 0,0 0 0 0 0,-10 9 0 0 0,7-9 0 0 0,0-1 0 0 0,-1 0 0 0 0,0 0 0 0 0,0-1 0 0 0,-1-1 0 0 0,1 0 0 0 0,-2 0 0 0 0,1-1 0 0 0,0-1 0 0 0,-1 0 0 0 0,0 0 0 0 0,0-2 0 0 0,0 1 0 0 0,0-2 0 0 0,0 0 0 0 0,-1 0 0 0 0,1-1 0 0 0,0-1 0 0 0,-26-4 0 0 0,35 3 0 0 0,0 1 0 0 0,0-1 0 0 0,0 1 0 0 0,0-1 0 0 0,0 0 0 0 0,1 0 0 0 0,-1-1 0 0 0,1 1 0 0 0,-6-6 0 0 0,-25-16 0 0 0,26 19 0 0 0,1 0 0 0 0,0-1 0 0 0,0 0 0 0 0,0 0 0 0 0,1-1 0 0 0,0 0 0 0 0,-6-8 0 0 0,-40-62 0 0 0,41 59 0 0 0,-1 1 0 0 0,8 11 0 0 0,0 1 0 0 0,0-1 0 0 0,0 0 0 0 0,1 0 0 0 0,0 0 0 0 0,1 0 0 0 0,-3-8 0 0 0,-11-31 0 0 0,11 34 0 0 0,0-1 0 0 0,1 0 0 0 0,-4-23 0 0 0,2-4 0 0 0,2 0 0 0 0,2-1 0 0 0,2 0 0 0 0,1 1 0 0 0,9-53 0 0 0,13 21 0 0 0,-2 17 0 0 0,-14 36 0 0 0,1 1 0 0 0,2-1 0 0 0,-1 1 0 0 0,2 0 0 0 0,0 1 0 0 0,15-15 0 0 0,-11 11 0 0 0,-7 9 0 0 0,0 1 0 0 0,0 0 0 0 0,1 1 0 0 0,0-1 0 0 0,1 2 0 0 0,0-1 0 0 0,21-12 0 0 0,7-4 0 0 0,-32 20 0 0 0,1 1 0 0 0,-1 0 0 0 0,1 0 0 0 0,0 0 0 0 0,0 1 0 0 0,0-1 0 0 0,1 2 0 0 0,13-4 0 0 0,-15 4 0 0 0,0 1 0 0 0,0-1 0 0 0,0-1 0 0 0,0 1 0 0 0,8-6 0 0 0,16-6 0 0 0,-1 8 0 0 0,1 2 0 0 0,-1 0 0 0 0,1 2 0 0 0,-1 1 0 0 0,39 4 0 0 0,-59-2 0 0 0,0 1 0 0 0,0-1 0 0 0,0 2 0 0 0,0-1 0 0 0,0 1 0 0 0,-1 0 0 0 0,0 1 0 0 0,1 0 0 0 0,-1 0 0 0 0,-1 1 0 0 0,1 0 0 0 0,-1 0 0 0 0,1 1 0 0 0,-1 0 0 0 0,-1 0 0 0 0,0 0 0 0 0,1 1 0 0 0,6 11 0 0 0,-10-12 0 0 0,1 0 0 0 0,-1 0 0 0 0,1 0 0 0 0,1 0 0 0 0,-1-1 0 0 0,1 0 0 0 0,5 5 0 0 0,-5-6 0 0 0,-1 1 0 0 0,0-1 0 0 0,0 1 0 0 0,0 0 0 0 0,-1 0 0 0 0,1 0 0 0 0,3 9 0 0 0,18 30 0 0 0,-17-31 0 0 0,-1 0 0 0 0,0 0 0 0 0,-1 1 0 0 0,0 0 0 0 0,-1 0 0 0 0,4 16 0 0 0,4 41 0 0 0,-5-34 0 0 0,-2 1 0 0 0,3 64 0 0 0,-9-66 0 0 0,0 49 0 0 0,-10 88 0 0 0,8-163 0 0 0,0 0 0 0 0,0 0 0 0 0,-1-1 0 0 0,0 1 0 0 0,0-1 0 0 0,-1 1 0 0 0,-1-1 0 0 0,0 0 0 0 0,0-1 0 0 0,-7 10 0 0 0,10-17 0 0 0,-1 1 0 0 0,1 0 0 0 0,-1 0 0 0 0,1 0 0 0 0,0 0 0 0 0,0 1 0 0 0,0-1 0 0 0,0 0 0 0 0,1 1 0 0 0,-1 0 0 0 0,1-1 0 0 0,-1 1 0 0 0,1 0 0 0 0,0 0 0 0 0,-2 4 0 0 0,2-3 0 0 0,-1 0 0 0 0,0-1 0 0 0,0 1 0 0 0,0-1 0 0 0,-1 0 0 0 0,0 0 0 0 0,1 0 0 0 0,-1 0 0 0 0,0 0 0 0 0,0-1 0 0 0,-5 4 0 0 0,-1 1 0 0 0,1 0 0 0 0,0-1 0 0 0,0 0 0 0 0,-1-1 0 0 0,0 0 0 0 0,1 0 0 0 0,-2-1 0 0 0,-16 6 0 0 0,3-1 0 0 0,13-6 0 0 0,-1 0 0 0 0,1 0 0 0 0,-1-1 0 0 0,1-1 0 0 0,-1 0 0 0 0,1 0 0 0 0,-1-1 0 0 0,0 0 0 0 0,1-1 0 0 0,-1 0 0 0 0,0-1 0 0 0,1 0 0 0 0,0-1 0 0 0,-1 0 0 0 0,1 0 0 0 0,-18-10 0 0 0,-16-15 0 0 0,1-1 0 0 0,1-3 0 0 0,2-2 0 0 0,1-1 0 0 0,-41-48 0 0 0,33 29 0 0 0,22 27 0 0 0,-34-49 0 0 0,19 17 0 0 0,-35-57 0 0 0,67 101 0 0 0,1 0 0 0 0,0 0 0 0 0,1 0 0 0 0,1-1 0 0 0,0 0 0 0 0,-2-17 0 0 0,-14-63 0 0 0,14 73 0 0 0,2 0 0 0 0,0-1 0 0 0,2 1 0 0 0,0-1 0 0 0,2 0 0 0 0,1-29 0 0 0,1 41 0 0 0,0 3 0 0 0,-1 1 0 0 0,1-1 0 0 0,1 1 0 0 0,-1 0 0 0 0,2-1 0 0 0,-1 1 0 0 0,1 0 0 0 0,0 0 0 0 0,1 0 0 0 0,6-9 0 0 0,6-7 0 0 0,-8 11 0 0 0,0 1 0 0 0,1 0 0 0 0,1 0 0 0 0,16-15 0 0 0,13-12 0 0 0,-31 31 0 0 0,-1 0 0 0 0,1 0 0 0 0,1 1 0 0 0,-1 0 0 0 0,12-7 0 0 0,0 3 0 0 0,-1-1 0 0 0,24-19 0 0 0,-36 26 0 0 0,-1 1 0 0 0,1-1 0 0 0,0 1 0 0 0,1 1 0 0 0,9-4 0 0 0,16-9 0 0 0,0-1 0 0 0,1 2 0 0 0,0 1 0 0 0,61-16 0 0 0,118-16 0 0 0,-151 34 0 0 0,-38 8 0 0 0,1 1 0 0 0,0 1 0 0 0,-1 1 0 0 0,1 1 0 0 0,0 1 0 0 0,0 1 0 0 0,29 7 0 0 0,-40-7 0 0 0,0 2 0 0 0,0 0 0 0 0,-1 1 0 0 0,0 0 0 0 0,0 1 0 0 0,0 0 0 0 0,0 1 0 0 0,-1 1 0 0 0,0 0 0 0 0,-1 1 0 0 0,0 0 0 0 0,0 0 0 0 0,14 17 0 0 0,7 9 0 0 0,1 5 0 0 0,-15-15 0 0 0,-11-16 0 0 0,1 0 0 0 0,-2 1 0 0 0,1 0 0 0 0,-1 1 0 0 0,-1-1 0 0 0,0 1 0 0 0,-1 0 0 0 0,6 20 0 0 0,16 81 0 0 0,-15-47 0 0 0,-6-44 0 0 0,-1 0 0 0 0,1 35 0 0 0,-5-16 0 0 0,-10 68 0 0 0,8-92 0 0 0,-2-1 0 0 0,0 1 0 0 0,0-1 0 0 0,-2 1 0 0 0,0-2 0 0 0,0 1 0 0 0,-11 16 0 0 0,-6 6 0 0 0,-1 3 0 0 0,-2-2 0 0 0,-58 68 0 0 0,64-86 0 0 0,11-9 0 0 0,-1 0 0 0 0,-1-1 0 0 0,1 0 0 0 0,-2-1 0 0 0,0 0 0 0 0,0 0 0 0 0,0-2 0 0 0,-1 1 0 0 0,-16 6 0 0 0,-20 4 0 0 0,30-10 0 0 0,-1-1 0 0 0,0 0 0 0 0,0-1 0 0 0,0-2 0 0 0,0 0 0 0 0,-1-1 0 0 0,-24 0 0 0 0,33-2 0 0 0,1-1 0 0 0,-1-1 0 0 0,1 0 0 0 0,-1 0 0 0 0,1-1 0 0 0,0 0 0 0 0,0-1 0 0 0,-18-7 0 0 0,-4-6 0 0 0,1-2 0 0 0,1-1 0 0 0,0-1 0 0 0,2-2 0 0 0,-36-32 0 0 0,42 31 0 0 0,-3-2 0 0 0,1-1 0 0 0,-31-42 0 0 0,15 15 0 0 0,26 35 0 0 0,1 0 0 0 0,0-1 0 0 0,2-1 0 0 0,-11-22 0 0 0,-49-144 0 0 0,63 158 0 0 0,2-1 0 0 0,2-1 0 0 0,0 1 0 0 0,0-52 0 0 0,4 66 0 0 0,2-1 0 0 0,0 1 0 0 0,1 0 0 0 0,1 0 0 0 0,0 0 0 0 0,1 0 0 0 0,1 0 0 0 0,0 1 0 0 0,1-1 0 0 0,0 1 0 0 0,1 1 0 0 0,1-1 0 0 0,0 1 0 0 0,1 1 0 0 0,16-20 0 0 0,88-78 0 0 0,-95 93 0 0 0,0 1 0 0 0,1 1 0 0 0,0 1 0 0 0,32-18 0 0 0,93-38 0 0 0,-84 42 0 0 0,126-50 0 0 0,-52 29 0 0 0,-119 44 0 0 0,0 1 0 0 0,0 0 0 0 0,27-2 0 0 0,9-2 0 0 0,-3-2 0 0 0,0 1 0 0 0,1 3 0 0 0,82 1 0 0 0,-75 3 0 0 0,-28 1 0 0 0,0 0 0 0 0,0 2 0 0 0,-1 0 0 0 0,1 2 0 0 0,37 9 0 0 0,-25 4 0 0 0,-1 1 0 0 0,0 2 0 0 0,-2 2 0 0 0,0 1 0 0 0,-1 2 0 0 0,-2 2 0 0 0,0 1 0 0 0,-2 1 0 0 0,-1 2 0 0 0,-1 1 0 0 0,-2 1 0 0 0,41 62 0 0 0,-57-75 0 0 0,-1 1 0 0 0,0 0 0 0 0,-2 1 0 0 0,0 0 0 0 0,-2 0 0 0 0,0 1 0 0 0,-1 0 0 0 0,4 39 0 0 0,-3 14 0 0 0,-3 97 0 0 0,-4-144 0 0 0,0-25 0 0 0,1 15 0 0 0,-1 0 0 0 0,0 0 0 0 0,-2 0 0 0 0,0-1 0 0 0,-1 1 0 0 0,-1-1 0 0 0,-8 24 0 0 0,-9 0 0 0 0,-2-1 0 0 0,-2-1 0 0 0,-1-2 0 0 0,-2 0 0 0 0,-2-2 0 0 0,-62 58 0 0 0,73-79 0 0 0,0 0 0 0 0,0-1 0 0 0,-1-1 0 0 0,-1-1 0 0 0,0-1 0 0 0,0-1 0 0 0,-1-1 0 0 0,0-1 0 0 0,-36 8 0 0 0,9-7 0 0 0,-1-2 0 0 0,-1-2 0 0 0,-68-4 0 0 0,102-1 0 0 0,0-1 0 0 0,0-1 0 0 0,0-1 0 0 0,0 0 0 0 0,-30-12 0 0 0,11 3 0 0 0,-5-3 0 0 0,1-1 0 0 0,0-2 0 0 0,2-2 0 0 0,-56-39 0 0 0,31 13 0 0 0,-97-93 0 0 0,131 112 0 0 0,2-2 0 0 0,1 0 0 0 0,2-2 0 0 0,0 0 0 0 0,2-2 0 0 0,2 0 0 0 0,1-2 0 0 0,2 0 0 0 0,1-1 0 0 0,-15-56 0 0 0,27 74 0 0 0,0-1 0 0 0,2 0 0 0 0,0 0 0 0 0,1 0 0 0 0,1 1 0 0 0,1-1 0 0 0,1 0 0 0 0,0 0 0 0 0,2 0 0 0 0,0 1 0 0 0,2 0 0 0 0,0 0 0 0 0,0 0 0 0 0,2 1 0 0 0,1-1 0 0 0,0 2 0 0 0,1 0 0 0 0,0 0 0 0 0,18-20 0 0 0,36-37 0 0 0,81-84 0 0 0,-77 95 0 0 0,119-85 0 0 0,-149 123 0 0 0,0 1 0 0 0,2 2 0 0 0,0 2 0 0 0,2 2 0 0 0,58-18 0 0 0,-31 16 0 0 0,1 4 0 0 0,89-10 0 0 0,-83 17 0 0 0,0 4 0 0 0,0 3 0 0 0,151 17 0 0 0,-205-11 0 0 0,0 2 0 0 0,0 1 0 0 0,0 1 0 0 0,-1 1 0 0 0,0 0 0 0 0,0 2 0 0 0,-1 0 0 0 0,19 15 0 0 0,2 4 0 0 0,-2 2 0 0 0,60 64 0 0 0,-81-72 0 0 0,0 1 0 0 0,-2 1 0 0 0,-1 1 0 0 0,20 48 0 0 0,-16-35 0 0 0,-13-26 0 0 0,-1 0 0 0 0,0 1 0 0 0,-1 0 0 0 0,0 0 0 0 0,-2 0 0 0 0,2 21 0 0 0,-3 96 0 0 0,-2-73 0 0 0,2-46 0 0 0,-1 0 0 0 0,0 0 0 0 0,-2 0 0 0 0,1 0 0 0 0,-1 0 0 0 0,-1 0 0 0 0,0-1 0 0 0,-10 23 0 0 0,-16 12 0 0 0,13 0 0 0 0,2-20 0 0 0,-1-2 0 0 0,-1 1 0 0 0,-28 33 0 0 0,-28 34 0 0 0,49-62 0 0 0,0 0 0 0 0,-29 26 0 0 0,21-25 0 0 0,17-17 0 0 0,0-1 0 0 0,-1-1 0 0 0,0 0 0 0 0,-1 0 0 0 0,-29 16 0 0 0,6-8 0 0 0,25-13 0 0 0,-1-1 0 0 0,0 0 0 0 0,-1-1 0 0 0,-17 5 0 0 0,-32 7 0 0 0,31-7 0 0 0,-65 10 0 0 0,88-19 0 0 0,0-1 0 0 0,0-1 0 0 0,0 0 0 0 0,0 0 0 0 0,0-1 0 0 0,1-1 0 0 0,-1 0 0 0 0,0 0 0 0 0,1-1 0 0 0,-15-6 0 0 0,-15-7 0 0 0,1-2 0 0 0,1-1 0 0 0,1-2 0 0 0,1-2 0 0 0,1-1 0 0 0,1-2 0 0 0,-52-51 0 0 0,52 40 0 0 0,1-1 0 0 0,1-2 0 0 0,3-1 0 0 0,1-1 0 0 0,2-2 0 0 0,2 0 0 0 0,-20-55 0 0 0,34 67 0 0 0,1-1 0 0 0,2-1 0 0 0,1 1 0 0 0,2-1 0 0 0,0-51 0 0 0,4 66 0 0 0,0 1 0 0 0,1 0 0 0 0,1 0 0 0 0,1 0 0 0 0,1 0 0 0 0,8-26 0 0 0,7 2 0 0 0,2 1 0 0 0,2 1 0 0 0,2 1 0 0 0,1 1 0 0 0,57-62 0 0 0,-58 74 0 0 0,0 1 0 0 0,2 1 0 0 0,1 1 0 0 0,1 1 0 0 0,1 2 0 0 0,1 1 0 0 0,0 2 0 0 0,39-16 0 0 0,-3 6 0 0 0,-34 12 0 0 0,1 1 0 0 0,0 2 0 0 0,70-14 0 0 0,-99 25 0 0 0,320-31 0 0 0,-286 31 0 0 0,-1 3 0 0 0,0 0 0 0 0,1 3 0 0 0,-2 1 0 0 0,1 2 0 0 0,50 17 0 0 0,-49-11 0 0 0,-2 2 0 0 0,0 2 0 0 0,0 1 0 0 0,-2 1 0 0 0,-1 3 0 0 0,44 35 0 0 0,-62-44 0 0 0,79 68 0 0 0,-85-71 0 0 0,0 0 0 0 0,-1 0 0 0 0,0 0 0 0 0,0 1 0 0 0,-2 0 0 0 0,9 17 0 0 0,46 102 0 0 0,-58-122 0 0 0,1-1 0 0 0,-1 1 0 0 0,0 0 0 0 0,0 0 0 0 0,-1 0 0 0 0,0 0 0 0 0,0 0 0 0 0,0 11 0 0 0,28 122 0 0 0,-25-87 0 0 0,4 79 0 0 0,-20 99 0 0 0,8-224 0 0 0,0 1 0 0 0,0-1 0 0 0,-1 0 0 0 0,-1 1 0 0 0,1-1 0 0 0,-9 14 0 0 0,-9 25 0 0 0,10-23 0 0 0,-1 0 0 0 0,0 0 0 0 0,-2-1 0 0 0,-1-1 0 0 0,-24 29 0 0 0,36-47 0 0 0,-8 5 0 0 0,0 0 0 0 0,0-1 0 0 0,-1 0 0 0 0,-22 12 0 0 0,16-10 0 0 0,0 2 0 0 0,0-2 0 0 0,-2 0 0 0 0,1-1 0 0 0,-1-1 0 0 0,-1 0 0 0 0,0-2 0 0 0,0 0 0 0 0,0-2 0 0 0,-1 0 0 0 0,-22 1 0 0 0,31-5 0 0 0,-85 4 0 0 0,88-5 0 0 0,0-1 0 0 0,0 0 0 0 0,1 0 0 0 0,-1-1 0 0 0,0-1 0 0 0,0 1 0 0 0,-17-9 0 0 0,-9-7 0 0 0,4 3 0 0 0,0-2 0 0 0,1-1 0 0 0,-54-41 0 0 0,37 15 0 0 0,-86-86 0 0 0,118 112 0 0 0,0-2 0 0 0,2 0 0 0 0,0 0 0 0 0,1-1 0 0 0,-15-33 0 0 0,10 12 0 0 0,5 17 0 0 0,1-2 0 0 0,2 0 0 0 0,0 0 0 0 0,2 0 0 0 0,1-1 0 0 0,1-1 0 0 0,-4-43 0 0 0,10 49 0 0 0,-1 13 0 0 0,1 0 0 0 0,0-1 0 0 0,1 1 0 0 0,0-1 0 0 0,0 1 0 0 0,1 0 0 0 0,1-1 0 0 0,6-17 0 0 0,1 6 0 0 0,1 1 0 0 0,0 1 0 0 0,2 0 0 0 0,21-27 0 0 0,-26 38 0 0 0,34-39 0 0 0,2 3 0 0 0,77-62 0 0 0,-111 99 0 0 0,154-109 0 0 0,-134 98 0 0 0,0 2 0 0 0,2 1 0 0 0,51-19 0 0 0,-5 5 0 0 0,-60 22 0 0 0,0 1 0 0 0,1 0 0 0 0,0 2 0 0 0,30-6 0 0 0,70-6 0 0 0,159-3 0 0 0,-224 19 0 0 0,-35-1 0 0 0,1 2 0 0 0,0 0 0 0 0,-1 0 0 0 0,1 2 0 0 0,-1 1 0 0 0,38 9 0 0 0,-28 0 0 0 0,-2 0 0 0 0,0 2 0 0 0,0 1 0 0 0,-2 1 0 0 0,0 1 0 0 0,0 1 0 0 0,-2 1 0 0 0,0 2 0 0 0,-2 0 0 0 0,27 33 0 0 0,22 73 0 0 0,-46-89 0 0 0,-3 2 0 0 0,25 63 0 0 0,-33-72 0 0 0,-2-1 0 0 0,-1 1 0 0 0,9 56 0 0 0,1 1 0 0 0,-15-64 0 0 0,-2 1 0 0 0,0-1 0 0 0,-1 0 0 0 0,-2 1 0 0 0,0-1 0 0 0,-6 37 0 0 0,5-52 0 0 0,-1 1 0 0 0,0 0 0 0 0,0-1 0 0 0,-1 1 0 0 0,0-1 0 0 0,-1 0 0 0 0,0 0 0 0 0,0 0 0 0 0,-1 0 0 0 0,-9 12 0 0 0,-35 43 0 0 0,-20 6 0 0 0,56-61 0 0 0,0-1 0 0 0,-1 0 0 0 0,1 0 0 0 0,-2-2 0 0 0,1 0 0 0 0,-1 0 0 0 0,1-1 0 0 0,-1-1 0 0 0,-1-1 0 0 0,-22 3 0 0 0,19-4 0 0 0,3 1 0 0 0,-1-1 0 0 0,1-1 0 0 0,-1 0 0 0 0,1-2 0 0 0,-1 1 0 0 0,1-2 0 0 0,-1 0 0 0 0,-20-6 0 0 0,0-9 0 0 0,0-2 0 0 0,1-2 0 0 0,1-1 0 0 0,1-1 0 0 0,-53-49 0 0 0,13-2 0 0 0,2-3 0 0 0,-90-128 0 0 0,147 181 0 0 0,0 0 0 0 0,2-1 0 0 0,-13-33 0 0 0,10 21 0 0 0,9 21 0 0 0,0 0 0 0 0,2-1 0 0 0,0 0 0 0 0,1 0 0 0 0,1 0 0 0 0,0-1 0 0 0,1 1 0 0 0,1-1 0 0 0,1 1 0 0 0,0-1 0 0 0,2 0 0 0 0,0 1 0 0 0,8-34 0 0 0,-2 26 0 0 0,0 0 0 0 0,2 1 0 0 0,1 1 0 0 0,0 0 0 0 0,2 0 0 0 0,1 1 0 0 0,0 1 0 0 0,31-34 0 0 0,-26 36 0 0 0,0 1 0 0 0,2 0 0 0 0,0 2 0 0 0,1 0 0 0 0,0 1 0 0 0,25-11 0 0 0,-22 14 0 0 0,0 1 0 0 0,0 1 0 0 0,1 1 0 0 0,0 1 0 0 0,0 2 0 0 0,44-6 0 0 0,-27 8 0 0 0,1 1 0 0 0,-1 2 0 0 0,65 8 0 0 0,-68 1 0 0 0,0 1 0 0 0,-1 3 0 0 0,0 1 0 0 0,47 23 0 0 0,-58-24 0 0 0,14 9 0 0 0,-2 1 0 0 0,-1 1 0 0 0,62 50 0 0 0,-35-24 0 0 0,-47-35 0 0 0,0 0 0 0 0,-1 1 0 0 0,-1 1 0 0 0,-1 1 0 0 0,0 0 0 0 0,-1 1 0 0 0,-1 1 0 0 0,0 0 0 0 0,14 29 0 0 0,36 72 0 0 0,-37-63 0 0 0,-16-36 0 0 0,0 1 0 0 0,12 41 0 0 0,-6-18 0 0 0,-14-37 0 0 0,1 1 0 0 0,-2-1 0 0 0,1 0 0 0 0,-1 1 0 0 0,0-1 0 0 0,0 1 0 0 0,0 15 0 0 0,0 68 0 0 0,0-48 0 0 0,-1-1 0 0 0,-2 1 0 0 0,-2 0 0 0 0,-10 47 0 0 0,11-85 0 0 0,0 1 0 0 0,-1-1 0 0 0,1 0 0 0 0,-1 0 0 0 0,-1 0 0 0 0,-4 7 0 0 0,3-6 0 0 0,1 0 0 0 0,0 0 0 0 0,1 0 0 0 0,-1 1 0 0 0,-1 8 0 0 0,0-8 0 0 0,1 1 0 0 0,-1-1 0 0 0,0 0 0 0 0,-1-1 0 0 0,0 1 0 0 0,0-1 0 0 0,0 0 0 0 0,-14 11 0 0 0,-3 4 0 0 0,4 1 0 0 0,17-18 0 0 0,-1-1 0 0 0,0 0 0 0 0,-1 0 0 0 0,1 0 0 0 0,-1-1 0 0 0,0 1 0 0 0,0-1 0 0 0,0 0 0 0 0,0 0 0 0 0,0 0 0 0 0,-1 0 0 0 0,1-1 0 0 0,-1 0 0 0 0,0 0 0 0 0,-6 2 0 0 0,3-2 0 0 0,-168 35 0 0 0,155-35 0 0 0,0 0 0 0 0,0-1 0 0 0,0-1 0 0 0,0-1 0 0 0,0-1 0 0 0,-32-7 0 0 0,43 6 0 0 0,1 0 0 0 0,-1-1 0 0 0,1 0 0 0 0,-12-7 0 0 0,-8-4 0 0 0,3 4 0 0 0,0-2 0 0 0,1-1 0 0 0,0-1 0 0 0,-31-24 0 0 0,-5-13 0 0 0,2-2 0 0 0,2-3 0 0 0,-57-75 0 0 0,101 114 0 0 0,0 0 0 0 0,1-1 0 0 0,0 0 0 0 0,2-1 0 0 0,1 0 0 0 0,0 0 0 0 0,1-1 0 0 0,1-1 0 0 0,-6-38 0 0 0,4 10 0 0 0,-3-38 0 0 0,12 82 0 0 0,-1 0 0 0 0,2 0 0 0 0,-1-1 0 0 0,1 1 0 0 0,0 0 0 0 0,0 0 0 0 0,1 0 0 0 0,-1 0 0 0 0,2 0 0 0 0,-1 0 0 0 0,4-7 0 0 0,23-27 0 0 0,11-20 0 0 0,-29 42 0 0 0,0 1 0 0 0,1 0 0 0 0,1 1 0 0 0,1 0 0 0 0,0 1 0 0 0,23-18 0 0 0,-14 11 0 0 0,29-23 0 0 0,2 2 0 0 0,86-52 0 0 0,-102 75 0 0 0,0 2 0 0 0,53-17 0 0 0,-86 33 0 0 0,9-2 0 0 0,-1 1 0 0 0,1 0 0 0 0,28-2 0 0 0,1 0 0 0 0,-1-2 0 0 0,1 2 0 0 0,-1 1 0 0 0,1 2 0 0 0,0 2 0 0 0,0 2 0 0 0,45 8 0 0 0,-66-3 0 0 0,0 1 0 0 0,0 1 0 0 0,-1 0 0 0 0,0 2 0 0 0,0 1 0 0 0,-1 0 0 0 0,-1 1 0 0 0,23 21 0 0 0,-25-21 0 0 0,-3-1 0 0 0,0 0 0 0 0,-2 1 0 0 0,1 1 0 0 0,-2 0 0 0 0,0 0 0 0 0,-1 1 0 0 0,0 1 0 0 0,15 31 0 0 0,-1 4 0 0 0,-18-41 0 0 0,-1 0 0 0 0,0 1 0 0 0,-1-1 0 0 0,0 1 0 0 0,-1 0 0 0 0,3 16 0 0 0,12 59 0 0 0,-12-59 0 0 0,0 0 0 0 0,-2 1 0 0 0,2 38 0 0 0,-6-35 0 0 0,1 17 0 0 0,-2 0 0 0 0,-3 0 0 0 0,-11 61 0 0 0,7-78 0 0 0,-2 0 0 0 0,0 0 0 0 0,-30 57 0 0 0,-21 31 0 0 0,52-104 0 0 0,0 0 0 0 0,-1-1 0 0 0,0 0 0 0 0,-1 0 0 0 0,-1-2 0 0 0,0 1 0 0 0,0-1 0 0 0,-2-1 0 0 0,1 0 0 0 0,-20 11 0 0 0,3-4 0 0 0,-1-1 0 0 0,-1-2 0 0 0,0-1 0 0 0,-38 11 0 0 0,53-21 0 0 0,1 0 0 0 0,-1-2 0 0 0,0 0 0 0 0,0-1 0 0 0,0-1 0 0 0,-32-4 0 0 0,45 4 0 0 0,1-1 0 0 0,-1 0 0 0 0,0-1 0 0 0,1 1 0 0 0,-1-1 0 0 0,1 1 0 0 0,0-1 0 0 0,0 0 0 0 0,0 0 0 0 0,0-1 0 0 0,0 1 0 0 0,-3-4 0 0 0,-14-8 0 0 0,1 4 0 0 0,15 8 0 0 0,-1 0 0 0 0,0-1 0 0 0,1 1 0 0 0,-1-1 0 0 0,1 0 0 0 0,0 0 0 0 0,0-1 0 0 0,0 1 0 0 0,-4-7 0 0 0,-39-41 0 0 0,33 37 0 0 0,1 0 0 0 0,0-1 0 0 0,1-1 0 0 0,1 0 0 0 0,0-1 0 0 0,-13-26 0 0 0,12 14 0 0 0,1 0 0 0 0,-13-57 0 0 0,21 72 0 0 0,1 0 0 0 0,1 0 0 0 0,0 0 0 0 0,1-1 0 0 0,0 1 0 0 0,1 0 0 0 0,1 0 0 0 0,6-25 0 0 0,-5 32 0 0 0,0 0 0 0 0,0 0 0 0 0,1 0 0 0 0,0 0 0 0 0,0 1 0 0 0,0-1 0 0 0,1 1 0 0 0,0 0 0 0 0,0 1 0 0 0,1-1 0 0 0,6-4 0 0 0,15-11 0 0 0,35-22 0 0 0,-58 41 0 0 0,14-8 0 0 0,1 1 0 0 0,0 1 0 0 0,1 1 0 0 0,0 0 0 0 0,35-6 0 0 0,-22 4 0 0 0,1 1 0 0 0,-1 2 0 0 0,1 1 0 0 0,1 2 0 0 0,-1 1 0 0 0,0 1 0 0 0,1 2 0 0 0,34 6 0 0 0,-49-3 0 0 0,1 0 0 0 0,-1 2 0 0 0,0 0 0 0 0,0 1 0 0 0,36 20 0 0 0,-44-20 0 0 0,0 0 0 0 0,-1 1 0 0 0,0 1 0 0 0,0 0 0 0 0,-1 0 0 0 0,0 1 0 0 0,-1 1 0 0 0,0-1 0 0 0,13 22 0 0 0,-7-13 0 0 0,-12-15 0 0 0,0-1 0 0 0,0 1 0 0 0,0 0 0 0 0,-1 0 0 0 0,1 0 0 0 0,-1 0 0 0 0,0 1 0 0 0,3 8 0 0 0,4 20 0 0 0,-2 1 0 0 0,-1 1 0 0 0,-2-1 0 0 0,-1 1 0 0 0,-1 0 0 0 0,-2 0 0 0 0,-2 0 0 0 0,-10 55 0 0 0,10-81 0 0 0,-1 1 0 0 0,-1-1 0 0 0,1 0 0 0 0,-10 16 0 0 0,-10 25 0 0 0,18-36 0 0 0,-1 0 0 0 0,-1 0 0 0 0,0 0 0 0 0,-16 22 0 0 0,-7 14 0 0 0,19-33 0 0 0,0 0 0 0 0,-1 0 0 0 0,-1-1 0 0 0,0-1 0 0 0,-2 0 0 0 0,1-1 0 0 0,-20 15 0 0 0,-123 78 0 0 0,105-74 0 0 0,32-22 0 0 0,0-2 0 0 0,0 0 0 0 0,-1-1 0 0 0,0-1 0 0 0,0-1 0 0 0,0 0 0 0 0,-1-2 0 0 0,0-1 0 0 0,-24 1 0 0 0,36-2 0 0 0,0-1 0 0 0,0 0 0 0 0,0 0 0 0 0,0-1 0 0 0,0 0 0 0 0,0-1 0 0 0,0 0 0 0 0,0 0 0 0 0,0-1 0 0 0,0-1 0 0 0,0 0 0 0 0,1 0 0 0 0,-1-1 0 0 0,-12-6 0 0 0,18 7 0 0 0,-16-11 0 0 0,0-1 0 0 0,-34-32 0 0 0,46 39 0 0 0,2 0 0 0 0,-1-1 0 0 0,1 1 0 0 0,1-1 0 0 0,-1-1 0 0 0,2 1 0 0 0,-1-1 0 0 0,1 1 0 0 0,1-1 0 0 0,-4-16 0 0 0,5 21 0 0 0,1 0 0 0 0,0 1 0 0 0,0-1 0 0 0,0 0 0 0 0,1 1 0 0 0,0-1 0 0 0,0 0 0 0 0,0 0 0 0 0,0 0 0 0 0,1 1 0 0 0,0-1 0 0 0,0 0 0 0 0,0 1 0 0 0,0-1 0 0 0,1 1 0 0 0,0-1 0 0 0,4-6 0 0 0,7-17 0 0 0,6 8 0 0 0,-8-13 0 0 0,15 13 0 0 0,-4-8 0 0 0,-10 20 0 0 0,0 0 0 0 0,1 1 0 0 0,20-9 0 0 0,4-1 0 0 0,-20 7 0 0 0,-11 6 0 0 0,0 1 0 0 0,0 0 0 0 0,0 0 0 0 0,0 1 0 0 0,1-1 0 0 0,-1 2 0 0 0,11-3 0 0 0,59-10 0 0 0,66-7 0 0 0,-121 20 0 0 0,0 1 0 0 0,36 4 0 0 0,-44-2 0 0 0,1 1 0 0 0,-1 1 0 0 0,0 0 0 0 0,0 1 0 0 0,0 0 0 0 0,-1 1 0 0 0,20 12 0 0 0,-14-8 0 0 0,5-1 0 0 0,-20-9 0 0 0,1 1 0 0 0,-1 1 0 0 0,1-1 0 0 0,-1 0 0 0 0,0 1 0 0 0,1 0 0 0 0,-1-1 0 0 0,0 1 0 0 0,0 1 0 0 0,3 1 0 0 0,2 6 0 0 0,-4-6 0 0 0,0 0 0 0 0,0 0 0 0 0,0 1 0 0 0,-1-1 0 0 0,1 1 0 0 0,-1 0 0 0 0,-1 0 0 0 0,1 0 0 0 0,-1 0 0 0 0,3 7 0 0 0,11 46 0 0 0,-12-49 0 0 0,-1 0 0 0 0,0 0 0 0 0,-1 0 0 0 0,0 0 0 0 0,1 19 0 0 0,-2 7 0 0 0,0-23 0 0 0,0-1 0 0 0,-1 0 0 0 0,0 0 0 0 0,-1 1 0 0 0,0-1 0 0 0,-1 0 0 0 0,0 0 0 0 0,-6 18 0 0 0,-5-1 0 0 0,-1-2 0 0 0,-1 0 0 0 0,-2 0 0 0 0,0-2 0 0 0,-1 0 0 0 0,-2-1 0 0 0,-27 25 0 0 0,-112 87 0 0 0,115-105 0 0 0,-97 47 0 0 0,101-59 0 0 0,-1-2 0 0 0,-1-2 0 0 0,0-2 0 0 0,-1-1 0 0 0,-60 6 0 0 0,28-10 0 0 0,0-2 0 0 0,-99-8 0 0 0,88-6 0 0 0,-127-31 0 0 0,32 5 0 0 0,137 28 0 0 0,-315-60 0 0 0,351 65 0 0 0,0 0 0 0 0,0-1 0 0 0,0 0 0 0 0,1-1 0 0 0,-1 1 0 0 0,1-1 0 0 0,0-1 0 0 0,-11-8 0 0 0,17 11 0 0 0,-1 1 0 0 0,0-1 0 0 0,1 0 0 0 0,-1 0 0 0 0,1 1 0 0 0,0-1 0 0 0,-1 0 0 0 0,1-1 0 0 0,0 1 0 0 0,0 0 0 0 0,0 0 0 0 0,1 0 0 0 0,-1-1 0 0 0,0 1 0 0 0,1 0 0 0 0,0-1 0 0 0,-1 1 0 0 0,1 0 0 0 0,0-1 0 0 0,0 1 0 0 0,0 0 0 0 0,1-1 0 0 0,-1 1 0 0 0,0 0 0 0 0,1-1 0 0 0,0 1 0 0 0,-1 0 0 0 0,1 0 0 0 0,0-1 0 0 0,0 1 0 0 0,0 0 0 0 0,2-2 0 0 0,-2 2 0 0 0,0 1 0 0 0,0 0 0 0 0,0 0 0 0 0,0 0 0 0 0,0 0 0 0 0,0-1 0 0 0,0 2 0 0 0,0-1 0 0 0,0 0 0 0 0,1 0 0 0 0,-1 0 0 0 0,0 0 0 0 0,0 1 0 0 0,1-1 0 0 0,-1 1 0 0 0,1-1 0 0 0,1 0 0 0 0,11-6 0 0 0,-7-1 0 0 0,1 1 0 0 0,0 0 0 0 0,0 1 0 0 0,1-1 0 0 0,0 2 0 0 0,0-1 0 0 0,0 1 0 0 0,1 0 0 0 0,0 1 0 0 0,0 0 0 0 0,17-4 0 0 0,-16 6 0 0 0,0-2 0 0 0,0 0 0 0 0,18-8 0 0 0,-20 7 0 0 0,1 1 0 0 0,-1 0 0 0 0,1 0 0 0 0,0 1 0 0 0,13-2 0 0 0,40-4 0 0 0,1 1 0 0 0,0 4 0 0 0,124 8 0 0 0,-169-1 0 0 0,-1 0 0 0 0,0 2 0 0 0,0 0 0 0 0,0 2 0 0 0,-1 0 0 0 0,0 0 0 0 0,0 2 0 0 0,26 17 0 0 0,-29-18 0 0 0,59 54 0 0 0,-66-58 0 0 0,-2 1 0 0 0,1-1 0 0 0,0 1 0 0 0,-1 0 0 0 0,0 1 0 0 0,0-1 0 0 0,-1 1 0 0 0,1 0 0 0 0,-1 0 0 0 0,0 0 0 0 0,-1 1 0 0 0,0 0 0 0 0,0-1 0 0 0,4 14 0 0 0,-4-2 0 0 0,0 0 0 0 0,-1 0 0 0 0,-1 1 0 0 0,-1 24 0 0 0,-1-12 0 0 0,1-22 0 0 0,-1-1 0 0 0,-1 1 0 0 0,0 0 0 0 0,0 0 0 0 0,-1-1 0 0 0,1 1 0 0 0,-2-1 0 0 0,1 0 0 0 0,-1 0 0 0 0,-7 9 0 0 0,-8 12 0 0 0,-29 33 0 0 0,41-53 0 0 0,-82 81 0 0 0,68-73 0 0 0,0 0 0 0 0,-1-1 0 0 0,0-1 0 0 0,-1-1 0 0 0,-1-1 0 0 0,-31 12 0 0 0,8-5 0 0 0,-1-2 0 0 0,-1-3 0 0 0,0-1 0 0 0,-1-3 0 0 0,-62 6 0 0 0,19-9 0 0 0,-184-7 0 0 0,217-7 0 0 0,1-3 0 0 0,-98-26 0 0 0,102 24 0 0 0,-16-4 0 0 0,46 5 0 0 0,7 4 0 0 0,1 0 0 0 0,-36-7 0 0 0,29 9 0 0 0,1-2 0 0 0,-30-12 0 0 0,-5-1 0 0 0,-53-25 0 0 0,99 38 0 0 0,-1 0 0 0 0,1-1 0 0 0,0 0 0 0 0,0 0 0 0 0,1-2 0 0 0,-12-10 0 0 0,-6-4 0 0 0,27 22 0 0 0,1 0 0 0 0,-1 0 0 0 0,1-1 0 0 0,-1 1 0 0 0,1-1 0 0 0,0 1 0 0 0,-1-1 0 0 0,1 0 0 0 0,0 1 0 0 0,0-1 0 0 0,0 0 0 0 0,-1-3 0 0 0,2 3 0 0 0,-1 0 0 0 0,0 0 0 0 0,0 1 0 0 0,0-1 0 0 0,0 0 0 0 0,0 0 0 0 0,-1 1 0 0 0,1-1 0 0 0,0 1 0 0 0,-1-1 0 0 0,1 1 0 0 0,-4-3 0 0 0,4 3 0 0 0,0 0 0 0 0,0 0 0 0 0,0 0 0 0 0,0 0 0 0 0,0 0 0 0 0,0 0 0 0 0,1 0 0 0 0,-1-1 0 0 0,0 1 0 0 0,1 0 0 0 0,-1-1 0 0 0,1 1 0 0 0,-1 0 0 0 0,1-1 0 0 0,0 1 0 0 0,-1 0 0 0 0,1-1 0 0 0,0 1 0 0 0,0-3 0 0 0,0 2 0 0 0,0 0 0 0 0,0 0 0 0 0,-1 0 0 0 0,1 0 0 0 0,0 1 0 0 0,-1-1 0 0 0,1 0 0 0 0,-1 0 0 0 0,0 0 0 0 0,0 1 0 0 0,0-1 0 0 0,-1-2 0 0 0,1 2 0 0 0,0 0 0 0 0,1 0 0 0 0,-1 0 0 0 0,1-1 0 0 0,-1 1 0 0 0,1 0 0 0 0,0 0 0 0 0,0-1 0 0 0,0 1 0 0 0,0 0 0 0 0,0 0 0 0 0,0-1 0 0 0,1 1 0 0 0,-1 0 0 0 0,1 0 0 0 0,1-4 0 0 0,-2 6 0 0 0,1-2 0 0 0,0-1 0 0 0,1 1 0 0 0,-1 0 0 0 0,0 0 0 0 0,1 0 0 0 0,0 0 0 0 0,-1 0 0 0 0,1 1 0 0 0,0-1 0 0 0,0 0 0 0 0,0 1 0 0 0,0-1 0 0 0,3-1 0 0 0,4-3 0 0 0,14-15 0 0 0,0 1 0 0 0,2 1 0 0 0,0 1 0 0 0,1 1 0 0 0,0 1 0 0 0,51-22 0 0 0,-63 33 0 0 0,-1 0 0 0 0,1 1 0 0 0,15-3 0 0 0,44-15 0 0 0,-39 11 0 0 0,2 1 0 0 0,-1 1 0 0 0,1 3 0 0 0,54-4 0 0 0,-35 4 0 0 0,-3 2 0 0 0,0 2 0 0 0,0 3 0 0 0,0 2 0 0 0,0 2 0 0 0,0 2 0 0 0,64 19 0 0 0,-80-13 0 0 0,0 1 0 0 0,0 2 0 0 0,45 29 0 0 0,-47-27 0 0 0,-26-12 0 0 0,1 0 0 0 0,-1 0 0 0 0,0 1 0 0 0,-1 0 0 0 0,0 0 0 0 0,0 1 0 0 0,0 0 0 0 0,6 10 0 0 0,4 5 0 0 0,-13-18 0 0 0,-1 0 0 0 0,0 1 0 0 0,0 0 0 0 0,0 0 0 0 0,-1 0 0 0 0,0 0 0 0 0,0 0 0 0 0,-1 0 0 0 0,2 12 0 0 0,5 16 0 0 0,-4-18 0 0 0,0 0 0 0 0,-2 1 0 0 0,0-1 0 0 0,0 1 0 0 0,-2-1 0 0 0,0 1 0 0 0,-1-1 0 0 0,-4 27 0 0 0,4-38 0 0 0,0 0 0 0 0,-1-1 0 0 0,0 1 0 0 0,0 0 0 0 0,0 0 0 0 0,0-1 0 0 0,-1 1 0 0 0,0-1 0 0 0,1 0 0 0 0,-8 8 0 0 0,-46 40 0 0 0,35-33 0 0 0,11-12 0 0 0,0 0 0 0 0,0-1 0 0 0,0-1 0 0 0,-1 1 0 0 0,-17 5 0 0 0,-68 21 0 0 0,85-29 0 0 0,-16 4 0 0 0,0-1 0 0 0,0-1 0 0 0,-1-2 0 0 0,-30 1 0 0 0,-112-9 0 0 0,136 0 0 0 0,1-1 0 0 0,0-2 0 0 0,1-1 0 0 0,-41-17 0 0 0,9 4 0 0 0,35 11 0 0 0,-51-25 0 0 0,0-1 0 0 0,50 25 0 0 0,11 6 0 0 0,1-1 0 0 0,0-1 0 0 0,-29-19 0 0 0,-57-50 0 0 0,91 67 0 0 0,0 0 0 0 0,0-1 0 0 0,1-1 0 0 0,1 0 0 0 0,-19-25 0 0 0,24 28 0 0 0,1 1 0 0 0,0-1 0 0 0,0 0 0 0 0,1-1 0 0 0,0 1 0 0 0,0-1 0 0 0,1 1 0 0 0,0-1 0 0 0,1 0 0 0 0,0 0 0 0 0,-1-19 0 0 0,3 24 0 0 0,1-1 0 0 0,-1 1 0 0 0,1 0 0 0 0,0 0 0 0 0,1 0 0 0 0,-1 0 0 0 0,1 0 0 0 0,0 0 0 0 0,0 0 0 0 0,1 1 0 0 0,3-7 0 0 0,17-11 0 0 0,0 0 0 0 0,2 1 0 0 0,0 2 0 0 0,1 0 0 0 0,1 2 0 0 0,1 1 0 0 0,35-15 0 0 0,227-76 0 0 0,-225 90 0 0 0,105-12 0 0 0,-103 23 0 0 0,1 3 0 0 0,80 7 0 0 0,-139-4 0 0 0,3 1 0 0 0,-1 0 0 0 0,1 0 0 0 0,-1 2 0 0 0,1-1 0 0 0,-1 1 0 0 0,0 1 0 0 0,0 0 0 0 0,0 0 0 0 0,-1 1 0 0 0,1 1 0 0 0,-1-1 0 0 0,12 11 0 0 0,-15-10 0 0 0,0 0 0 0 0,0 1 0 0 0,-1 0 0 0 0,0 0 0 0 0,0 1 0 0 0,-1 0 0 0 0,0 0 0 0 0,-1 0 0 0 0,1 1 0 0 0,-1-1 0 0 0,-1 1 0 0 0,0 0 0 0 0,0 0 0 0 0,-1 0 0 0 0,0 1 0 0 0,0-1 0 0 0,-1 12 0 0 0,-1-13 0 0 0,1-1 0 0 0,-1 0 0 0 0,0 0 0 0 0,0 0 0 0 0,-1 0 0 0 0,0 0 0 0 0,-1 0 0 0 0,1 0 0 0 0,-1-1 0 0 0,0 1 0 0 0,-1 0 0 0 0,-6 11 0 0 0,-23 42 0 0 0,20-46 0 0 0,-1-2 0 0 0,0 1 0 0 0,-1-2 0 0 0,-23 16 0 0 0,-26 21 0 0 0,34-26 0 0 0,0-1 0 0 0,-2-1 0 0 0,0-2 0 0 0,-1-1 0 0 0,-1-2 0 0 0,0-1 0 0 0,-1-1 0 0 0,-1-2 0 0 0,-70 13 0 0 0,18-11 0 0 0,-1-4 0 0 0,0-4 0 0 0,-90-6 0 0 0,139-3 0 0 0,0-1 0 0 0,-58-16 0 0 0,35 7 0 0 0,30 7 0 0 0,0 0 0 0 0,0-3 0 0 0,0-1 0 0 0,-56-27 0 0 0,87 37 0 0 0,-1 0 0 0 0,1 0 0 0 0,0 1 0 0 0,-1-1 0 0 0,1 0 0 0 0,0 0 0 0 0,0-1 0 0 0,0 1 0 0 0,0 0 0 0 0,0 0 0 0 0,0 0 0 0 0,0-1 0 0 0,0 1 0 0 0,0-1 0 0 0,1 1 0 0 0,-2-3 0 0 0,-8-9 0 0 0,-1 6 0 0 0,8 6 0 0 0,0-1 0 0 0,0 1 0 0 0,1-1 0 0 0,-1 0 0 0 0,1 0 0 0 0,-1 1 0 0 0,1-2 0 0 0,0 1 0 0 0,-1 0 0 0 0,1 0 0 0 0,0-1 0 0 0,0 0 0 0 0,1 1 0 0 0,-1-1 0 0 0,1 0 0 0 0,-1 0 0 0 0,1 1 0 0 0,0-1 0 0 0,0 0 0 0 0,0 0 0 0 0,0-4 0 0 0,-3-24 0 0 0,4 29 0 0 0,0 1 0 0 0,0-1 0 0 0,0 1 0 0 0,0-1 0 0 0,0 1 0 0 0,1 0 0 0 0,-1-1 0 0 0,0 1 0 0 0,1 0 0 0 0,-1-1 0 0 0,1 1 0 0 0,-1 0 0 0 0,1-1 0 0 0,0 1 0 0 0,0 0 0 0 0,-1 0 0 0 0,1 0 0 0 0,0 0 0 0 0,0 0 0 0 0,0 0 0 0 0,0 0 0 0 0,2-2 0 0 0,-1 2 0 0 0,0 0 0 0 0,1 0 0 0 0,-1-1 0 0 0,0 1 0 0 0,0-1 0 0 0,-1 0 0 0 0,1 0 0 0 0,0 0 0 0 0,0 0 0 0 0,-1 0 0 0 0,2-3 0 0 0,10-10 0 0 0,10-1 0 0 0,-10-9 0 0 0,10 8 0 0 0,32-26 0 0 0,-33 19 0 0 0,93-37 0 0 0,-95 48 0 0 0,1 1 0 0 0,0 1 0 0 0,0 2 0 0 0,1 0 0 0 0,42-11 0 0 0,-6-2 0 0 0,-49 18 0 0 0,1 0 0 0 0,-1 0 0 0 0,0 1 0 0 0,1 0 0 0 0,14-2 0 0 0,42-7 0 0 0,-49 8 0 0 0,1 0 0 0 0,0 2 0 0 0,22-1 0 0 0,-9 3 0 0 0,-11-2 0 0 0,0 2 0 0 0,0 0 0 0 0,0 1 0 0 0,0 1 0 0 0,0 1 0 0 0,-1 1 0 0 0,1 1 0 0 0,23 9 0 0 0,-16-2 0 0 0,-18-8 0 0 0,0 0 0 0 0,-1 1 0 0 0,1-1 0 0 0,12 11 0 0 0,-18-12 0 0 0,0 0 0 0 0,0 0 0 0 0,-1 0 0 0 0,1 1 0 0 0,-1-1 0 0 0,0 1 0 0 0,0-1 0 0 0,0 1 0 0 0,0 0 0 0 0,0 0 0 0 0,-1 0 0 0 0,0 0 0 0 0,0 0 0 0 0,1 5 0 0 0,0-1 0 0 0,1 13 0 0 0,0 0 0 0 0,1 35 0 0 0,-4-50 0 0 0,0 0 0 0 0,-1 0 0 0 0,1 0 0 0 0,-1-1 0 0 0,0 1 0 0 0,-1 0 0 0 0,0 0 0 0 0,0 0 0 0 0,0-1 0 0 0,0 1 0 0 0,-1-1 0 0 0,0 0 0 0 0,0 0 0 0 0,0 0 0 0 0,-5 5 0 0 0,-2 0 0 0 0,-1 0 0 0 0,-25 16 0 0 0,2-2 0 0 0,29-20 0 0 0,-57 43 0 0 0,-119 68 0 0 0,159-105 0 0 0,0-2 0 0 0,0-1 0 0 0,-26 6 0 0 0,0-1 0 0 0,-14 5 0 0 0,0-4 0 0 0,0-2 0 0 0,-1-3 0 0 0,-1-2 0 0 0,1-4 0 0 0,-124-10 0 0 0,171 5 0 0 0,1-1 0 0 0,-1 0 0 0 0,0-1 0 0 0,1-1 0 0 0,0 0 0 0 0,0-1 0 0 0,1-1 0 0 0,-15-10 0 0 0,-7-3 0 0 0,29 17 0 0 0,0-1 0 0 0,0 0 0 0 0,0-1 0 0 0,1 1 0 0 0,0-1 0 0 0,-10-12 0 0 0,7 7 0 0 0,-32-48 0 0 0,37 53 0 0 0,1 0 0 0 0,0 1 0 0 0,0-1 0 0 0,1 0 0 0 0,-1 0 0 0 0,1 0 0 0 0,1-1 0 0 0,-1 1 0 0 0,1 0 0 0 0,0-1 0 0 0,1 1 0 0 0,-1-1 0 0 0,1 1 0 0 0,1-1 0 0 0,-1 1 0 0 0,1 0 0 0 0,0-1 0 0 0,3-9 0 0 0,1 1 0 0 0,0 0 0 0 0,1 0 0 0 0,1 0 0 0 0,0 1 0 0 0,1 0 0 0 0,16-22 0 0 0,27-12 0 0 0,-10 12 0 0 0,0-4 0 0 0,3 1 0 0 0,93-64 0 0 0,-115 89 0 0 0,2 2 0 0 0,27-10 0 0 0,-6 2 0 0 0,56-9 0 0 0,-83 22 0 0 0,-9 3 0 0 0,-1 0 0 0 0,1 1 0 0 0,1 0 0 0 0,-1 1 0 0 0,0 0 0 0 0,16-1 0 0 0,34-2 0 0 0,-26 1 0 0 0,1 2 0 0 0,-1 1 0 0 0,1 1 0 0 0,-1 2 0 0 0,39 7 0 0 0,-44-3 0 0 0,44 12 0 0 0,-67-17 0 0 0,1 1 0 0 0,-1 0 0 0 0,0 1 0 0 0,0-1 0 0 0,-1 1 0 0 0,1 0 0 0 0,0 0 0 0 0,-1 0 0 0 0,0 0 0 0 0,6 6 0 0 0,-7-4 0 0 0,1 0 0 0 0,0-1 0 0 0,1 1 0 0 0,-1-1 0 0 0,1 0 0 0 0,-1-1 0 0 0,1 1 0 0 0,8 3 0 0 0,-11-5 0 0 0,0 0 0 0 0,1-1 0 0 0,-1 1 0 0 0,0 0 0 0 0,0 0 0 0 0,0 0 0 0 0,0 1 0 0 0,-1-1 0 0 0,1 0 0 0 0,-1 1 0 0 0,1-1 0 0 0,1 4 0 0 0,15 23 0 0 0,13 2 0 0 0,-19-19 0 0 0,0 0 0 0 0,0 1 0 0 0,-1 1 0 0 0,11 17 0 0 0,-18-24 0 0 0,4 5 0 0 0,-1 0 0 0 0,-1 0 0 0 0,0 0 0 0 0,-1 1 0 0 0,0 0 0 0 0,6 25 0 0 0,0 9 0 0 0,-7-38 0 0 0,-2 1 0 0 0,0 0 0 0 0,0 0 0 0 0,1 14 0 0 0,-3-17 0 0 0,0 16 0 0 0,-5 45 0 0 0,4-62 0 0 0,0-1 0 0 0,0 0 0 0 0,-1 1 0 0 0,0-1 0 0 0,0 0 0 0 0,0 0 0 0 0,0 0 0 0 0,-1 0 0 0 0,0-1 0 0 0,0 1 0 0 0,0-1 0 0 0,0 1 0 0 0,-6 4 0 0 0,-13 9 0 0 0,-1 0 0 0 0,-1-2 0 0 0,0-1 0 0 0,-1-1 0 0 0,-48 19 0 0 0,50-27 0 0 0,0 0 0 0 0,0-2 0 0 0,-1-1 0 0 0,1-1 0 0 0,-1-1 0 0 0,-29-2 0 0 0,28 0 0 0 0,6 0 0 0 0,-1-1 0 0 0,0-1 0 0 0,1-1 0 0 0,0-1 0 0 0,0-1 0 0 0,0 0 0 0 0,1-1 0 0 0,-32-18 0 0 0,-10-2 0 0 0,-77-43 0 0 0,116 58 0 0 0,-27-17 0 0 0,-79-67 0 0 0,-8-4 0 0 0,130 97 0 0 0,1 0 0 0 0,0 0 0 0 0,0-1 0 0 0,0 1 0 0 0,0-1 0 0 0,1 0 0 0 0,-6-8 0 0 0,-20-21 0 0 0,23 26 0 0 0,0 0 0 0 0,0-1 0 0 0,1 1 0 0 0,0-1 0 0 0,0-1 0 0 0,1 1 0 0 0,0 0 0 0 0,0-1 0 0 0,1 0 0 0 0,0 0 0 0 0,1 0 0 0 0,0 0 0 0 0,0 0 0 0 0,0-17 0 0 0,2 22 0 0 0,1 0 0 0 0,0 0 0 0 0,0 1 0 0 0,0-1 0 0 0,0 1 0 0 0,1-1 0 0 0,-1 1 0 0 0,1-1 0 0 0,0 1 0 0 0,0 0 0 0 0,0-1 0 0 0,1 1 0 0 0,-1 0 0 0 0,1 1 0 0 0,-1-1 0 0 0,7-4 0 0 0,8-12 0 0 0,-5-4 0 0 0,17 11 0 0 0,39-29 0 0 0,-28 17 0 0 0,57-27 0 0 0,-20 24 0 0 0,81-18 0 0 0,-63 20 0 0 0,-63 16 0 0 0,-1-1 0 0 0,56-9 0 0 0,24-4 0 0 0,-79 15 0 0 0,1 1 0 0 0,35-3 0 0 0,146-13 0 0 0,157-6 0 0 0,-271 28 0 0 0,173 23 0 0 0,-254-18 0 0 0,0 1 0 0 0,-1 1 0 0 0,18 7 0 0 0,38 12 0 0 0,-60-21 0 0 0,1 1 0 0 0,-1 1 0 0 0,-1 0 0 0 0,1 1 0 0 0,-1 0 0 0 0,0 1 0 0 0,-1 1 0 0 0,13 11 0 0 0,-13-11 0 0 0,55 44 0 0 0,-64-51 0 0 0,-1-1 0 0 0,1 1 0 0 0,-1 0 0 0 0,0 0 0 0 0,0 1 0 0 0,0-1 0 0 0,0 0 0 0 0,0 1 0 0 0,-1-1 0 0 0,1 1 0 0 0,-1 0 0 0 0,1-1 0 0 0,-1 1 0 0 0,0 0 0 0 0,1 6 0 0 0,4 7 0 0 0,5 38 0 0 0,-11-50 0 0 0,1 0 0 0 0,-1-1 0 0 0,0 1 0 0 0,0 0 0 0 0,-1-1 0 0 0,1 1 0 0 0,-1 0 0 0 0,1-1 0 0 0,-1 1 0 0 0,0 0 0 0 0,-1-1 0 0 0,1 0 0 0 0,-4 7 0 0 0,-13 15 0 0 0,16-21 0 0 0,-1-1 0 0 0,1 1 0 0 0,-1-1 0 0 0,0 0 0 0 0,1 0 0 0 0,-1 0 0 0 0,-1 0 0 0 0,1 0 0 0 0,-6 3 0 0 0,-2 1 0 0 0,-1 0 0 0 0,0-1 0 0 0,-1-1 0 0 0,1 0 0 0 0,-1-1 0 0 0,0 0 0 0 0,0 0 0 0 0,-1-2 0 0 0,1 0 0 0 0,0 0 0 0 0,-1-1 0 0 0,0-1 0 0 0,1 0 0 0 0,-1-1 0 0 0,1 0 0 0 0,0-1 0 0 0,-1-1 0 0 0,1 0 0 0 0,-14-5 0 0 0,25 7 0 0 0,-1 0 0 0 0,1-1 0 0 0,0 1 0 0 0,-1 0 0 0 0,1-1 0 0 0,0 1 0 0 0,0-1 0 0 0,0 0 0 0 0,0 1 0 0 0,0-1 0 0 0,0 0 0 0 0,-2-3 0 0 0,-6-6 0 0 0,5 7 0 0 0,0 0 0 0 0,1-1 0 0 0,-1 1 0 0 0,1-1 0 0 0,0 0 0 0 0,0 0 0 0 0,1 0 0 0 0,-1 0 0 0 0,1-1 0 0 0,-4-10 0 0 0,-17-28 0 0 0,16 32 0 0 0,3 5 0 0 0,0 0 0 0 0,1 0 0 0 0,-1 0 0 0 0,2-1 0 0 0,-1 0 0 0 0,-3-13 0 0 0,-8-23 0 0 0,11 34 0 0 0,0-1 0 0 0,1 1 0 0 0,0-1 0 0 0,1 1 0 0 0,0-1 0 0 0,0-17 0 0 0,-12-172 0 0 0,14 189 0 0 0,-1 4 0 0 0,1 0 0 0 0,0 0 0 0 0,0 0 0 0 0,1 0 0 0 0,-1 0 0 0 0,2 0 0 0 0,-1 0 0 0 0,1 0 0 0 0,0 0 0 0 0,0 1 0 0 0,1-1 0 0 0,0 1 0 0 0,5-10 0 0 0,18-26 0 0 0,-22 33 0 0 0,1 0 0 0 0,1 1 0 0 0,0-1 0 0 0,0 1 0 0 0,0 0 0 0 0,11-9 0 0 0,-6 5 0 0 0,27-23 0 0 0,75-32 0 0 0,-84 52 0 0 0,-10 6 0 0 0,-1 1 0 0 0,1 1 0 0 0,1 0 0 0 0,-1 2 0 0 0,1 0 0 0 0,0 1 0 0 0,0 1 0 0 0,26 0 0 0 0,-12 2 0 0 0,-1 2 0 0 0,1 1 0 0 0,-1 2 0 0 0,44 10 0 0 0,-55-7 0 0 0,0 0 0 0 0,-1 2 0 0 0,0 0 0 0 0,34 22 0 0 0,20 9 0 0 0,-42-23 0 0 0,59 41 0 0 0,-89-55 0 0 0,1 0 0 0 0,-1 0 0 0 0,0 1 0 0 0,0-1 0 0 0,-1 1 0 0 0,1-1 0 0 0,2 6 0 0 0,19 22 0 0 0,6-13 0 0 0,-12 11 0 0 0,24 5 0 0 0,-36-30 0 0 0,0 0 0 0 0,0 0 0 0 0,-1 0 0 0 0,1 1 0 0 0,-1 0 0 0 0,0 0 0 0 0,-1 0 0 0 0,1 1 0 0 0,-1-1 0 0 0,5 11 0 0 0,23 94 0 0 0,-29-98 0 0 0,0 1 0 0 0,-1-1 0 0 0,0 1 0 0 0,-1 0 0 0 0,-1-1 0 0 0,0 1 0 0 0,0 0 0 0 0,-1 0 0 0 0,-1-1 0 0 0,0 1 0 0 0,-1-1 0 0 0,0 1 0 0 0,-1-1 0 0 0,-9 19 0 0 0,5-16 0 0 0,-2 0 0 0 0,0 0 0 0 0,-1-1 0 0 0,0-1 0 0 0,-1 0 0 0 0,0 0 0 0 0,-1-1 0 0 0,0-1 0 0 0,-1 0 0 0 0,-1-1 0 0 0,1-1 0 0 0,-2 0 0 0 0,1-1 0 0 0,-1 0 0 0 0,0-1 0 0 0,-1-1 0 0 0,0-1 0 0 0,0 0 0 0 0,0-1 0 0 0,0-1 0 0 0,-1-1 0 0 0,-24 1 0 0 0,31-3 0 0 0,0 0 0 0 0,1-1 0 0 0,-1-1 0 0 0,0 1 0 0 0,1-2 0 0 0,-1 1 0 0 0,1-1 0 0 0,0-1 0 0 0,0 0 0 0 0,0 0 0 0 0,0-1 0 0 0,1-1 0 0 0,0 1 0 0 0,-14-12 0 0 0,4 3 0 0 0,1 0 0 0 0,0-2 0 0 0,1 0 0 0 0,-27-33 0 0 0,10-4 0 0 0,25 40 0 0 0,0-1 0 0 0,0 0 0 0 0,1 0 0 0 0,1-1 0 0 0,1 0 0 0 0,-10-30 0 0 0,9 14 0 0 0,1 1 0 0 0,2-1 0 0 0,-1-34 0 0 0,5 48 0 0 0,-1 12 0 0 0,1 0 0 0 0,-1 0 0 0 0,1 0 0 0 0,1 0 0 0 0,-1 0 0 0 0,1 0 0 0 0,0 0 0 0 0,0 0 0 0 0,0 0 0 0 0,1 0 0 0 0,-1 1 0 0 0,1-1 0 0 0,0 0 0 0 0,4-4 0 0 0,24-45 0 0 0,-4 36 0 0 0,-8-10 0 0 0,7 8 0 0 0,9-12 0 0 0,-31 28 0 0 0,0 0 0 0 0,0 0 0 0 0,1 0 0 0 0,-1 0 0 0 0,1 0 0 0 0,0 1 0 0 0,0 0 0 0 0,0 0 0 0 0,1 0 0 0 0,-1 0 0 0 0,0 1 0 0 0,1 0 0 0 0,0 0 0 0 0,8-3 0 0 0,35-18 0 0 0,-23 10 0 0 0,-1 1 0 0 0,2 1 0 0 0,-1 1 0 0 0,1 2 0 0 0,1 0 0 0 0,46-6 0 0 0,-45 10 0 0 0,0 2 0 0 0,0 0 0 0 0,0 2 0 0 0,0 1 0 0 0,0 1 0 0 0,0 2 0 0 0,-1 0 0 0 0,1 2 0 0 0,32 11 0 0 0,-43-9 0 0 0,1 1 0 0 0,-1 1 0 0 0,-1 0 0 0 0,28 23 0 0 0,-27-20 0 0 0,24 27 0 0 0,-13-20 0 0 0,-15 7 0 0 0,5 9 0 0 0,-14-32 0 0 0,0 1 0 0 0,-1 0 0 0 0,1 0 0 0 0,-1 0 0 0 0,0 0 0 0 0,-1 1 0 0 0,1-1 0 0 0,-1 1 0 0 0,0 0 0 0 0,0-1 0 0 0,1 8 0 0 0,9 27 0 0 0,-8-26 0 0 0,-1-1 0 0 0,0 1 0 0 0,-2 0 0 0 0,1 0 0 0 0,-2 0 0 0 0,0-1 0 0 0,0 1 0 0 0,-5 26 0 0 0,4-36 0 0 0,0 1 0 0 0,0-1 0 0 0,-1 0 0 0 0,1 0 0 0 0,-1 1 0 0 0,0-1 0 0 0,0 0 0 0 0,0-1 0 0 0,-6 7 0 0 0,5-5 0 0 0,0 0 0 0 0,-1 0 0 0 0,2 1 0 0 0,-1-1 0 0 0,-3 11 0 0 0,2-6 0 0 0,0-1 0 0 0,-1 1 0 0 0,1-1 0 0 0,-2 0 0 0 0,1 0 0 0 0,-2-1 0 0 0,-9 13 0 0 0,-11 13 0 0 0,8-15 0 0 0,16-17 0 0 0,1 0 0 0 0,-1 0 0 0 0,1 0 0 0 0,0 0 0 0 0,-1 1 0 0 0,1-1 0 0 0,0 1 0 0 0,1 0 0 0 0,-1 0 0 0 0,-2 4 0 0 0,3-6 0 0 0,0 1 0 0 0,0 0 0 0 0,0-1 0 0 0,-1 1 0 0 0,1-1 0 0 0,0 0 0 0 0,-1 1 0 0 0,0-1 0 0 0,1 0 0 0 0,-1 0 0 0 0,0 0 0 0 0,1 0 0 0 0,-1 0 0 0 0,0 0 0 0 0,0-1 0 0 0,0 1 0 0 0,0 0 0 0 0,-3 0 0 0 0,-17 8 0 0 0,18-6 0 0 0,-1 0 0 0 0,0-1 0 0 0,1 1 0 0 0,-1-1 0 0 0,0 0 0 0 0,0 0 0 0 0,-1-1 0 0 0,1 1 0 0 0,-10 0 0 0 0,13-2 0 0 0,0 1 0 0 0,-1-1 0 0 0,1 0 0 0 0,0 0 0 0 0,0 0 0 0 0,0 0 0 0 0,0-1 0 0 0,0 1 0 0 0,0-1 0 0 0,0 1 0 0 0,0-1 0 0 0,0 0 0 0 0,0 0 0 0 0,0 0 0 0 0,0 0 0 0 0,0 0 0 0 0,0 0 0 0 0,0 0 0 0 0,1 0 0 0 0,-1-1 0 0 0,1 1 0 0 0,-1-1 0 0 0,1 0 0 0 0,-1 1 0 0 0,1-1 0 0 0,0 0 0 0 0,0 0 0 0 0,0 1 0 0 0,-1-3 0 0 0,-11-25 0 0 0,1-1 0 0 0,2 1 0 0 0,1-2 0 0 0,1 1 0 0 0,2-1 0 0 0,-3-40 0 0 0,4 10 0 0 0,1-19 0 0 0,4 74 0 0 0,1 0 0 0 0,0 0 0 0 0,0 0 0 0 0,0 0 0 0 0,1 0 0 0 0,0 0 0 0 0,0 1 0 0 0,1-1 0 0 0,-1 0 0 0 0,7-9 0 0 0,6-3 0 0 0,11-19 0 0 0,-21 28 0 0 0,-1 0 0 0 0,2 0 0 0 0,-1 0 0 0 0,1 0 0 0 0,0 1 0 0 0,1 0 0 0 0,0 0 0 0 0,0 1 0 0 0,1 0 0 0 0,0 0 0 0 0,0 0 0 0 0,0 1 0 0 0,1 1 0 0 0,15-8 0 0 0,-5-2 0 0 0,-13 8 0 0 0,-4 5 0 0 0,0 0 0 0 0,0 0 0 0 0,1 0 0 0 0,-1 1 0 0 0,0-1 0 0 0,1 0 0 0 0,-1 1 0 0 0,1-1 0 0 0,0 1 0 0 0,-1 0 0 0 0,1 0 0 0 0,0 0 0 0 0,0 0 0 0 0,4 0 0 0 0,47-17 0 0 0,-42 12 0 0 0,-1 2 0 0 0,1 0 0 0 0,1 0 0 0 0,-1 1 0 0 0,0 1 0 0 0,25-2 0 0 0,-3 3 0 0 0,-20 0 0 0 0,0 0 0 0 0,0 1 0 0 0,0 1 0 0 0,-1 0 0 0 0,1 1 0 0 0,0 0 0 0 0,0 1 0 0 0,-1 1 0 0 0,0 0 0 0 0,17 7 0 0 0,-20-5 0 0 0,1 0 0 0 0,0 1 0 0 0,-1 0 0 0 0,-1 0 0 0 0,1 1 0 0 0,-1 0 0 0 0,9 11 0 0 0,-4 5 0 0 0,-2-11 0 0 0,-9-11 0 0 0,-1 1 0 0 0,1-1 0 0 0,-1 1 0 0 0,0 0 0 0 0,0-1 0 0 0,0 1 0 0 0,0 0 0 0 0,0 0 0 0 0,2 7 0 0 0,34 66 0 0 0,-30-52 0 0 0,-5-14 0 0 0,0-1 0 0 0,0 0 0 0 0,-1 0 0 0 0,0 1 0 0 0,0-1 0 0 0,-1 12 0 0 0,-5 161 0 0 0,4-176 0 0 0,-1 0 0 0 0,-1 0 0 0 0,0 0 0 0 0,1 0 0 0 0,-2 0 0 0 0,1 0 0 0 0,-1 0 0 0 0,0-1 0 0 0,0 1 0 0 0,0-1 0 0 0,-1 0 0 0 0,-5 6 0 0 0,-10 17 0 0 0,2 0 0 0 0,8-13 0 0 0,0 1 0 0 0,-2-1 0 0 0,1 0 0 0 0,-17 16 0 0 0,-32 32 0 0 0,53-53 0 0 0,-1-1 0 0 0,0-1 0 0 0,-1 1 0 0 0,0-1 0 0 0,0-1 0 0 0,-1 1 0 0 0,0-1 0 0 0,0-1 0 0 0,-1 0 0 0 0,-16 8 0 0 0,-55 19 0 0 0,62-24 0 0 0,0 0 0 0 0,-1-2 0 0 0,0 0 0 0 0,0-1 0 0 0,-25 3 0 0 0,-228 2 0 0 0,223-12 0 0 0,40 2 0 0 0,0-1 0 0 0,0-1 0 0 0,-1 0 0 0 0,1 0 0 0 0,0-1 0 0 0,0 0 0 0 0,0-1 0 0 0,0 0 0 0 0,1 0 0 0 0,-1-1 0 0 0,1 0 0 0 0,0-1 0 0 0,0 0 0 0 0,0-1 0 0 0,1 0 0 0 0,0 0 0 0 0,0-1 0 0 0,0 0 0 0 0,-6-8 0 0 0,12 11 0 0 0,0-1 0 0 0,0-1 0 0 0,0 1 0 0 0,1 0 0 0 0,0 0 0 0 0,0 0 0 0 0,0-1 0 0 0,1 1 0 0 0,0-1 0 0 0,0 1 0 0 0,0 0 0 0 0,1-1 0 0 0,0 1 0 0 0,0 0 0 0 0,0 0 0 0 0,0-1 0 0 0,1 1 0 0 0,0 0 0 0 0,0 0 0 0 0,0 0 0 0 0,1 1 0 0 0,0-1 0 0 0,4-6 0 0 0,-4 9 0 0 0,73-66 0 0 0,-65 59 0 0 0,1 0 0 0 0,0 1 0 0 0,0 0 0 0 0,1 1 0 0 0,23-9 0 0 0,9-6 0 0 0,-37 17 0 0 0,1 0 0 0 0,-1 1 0 0 0,1 0 0 0 0,14-4 0 0 0,14-1 0 0 0,1 1 0 0 0,0 2 0 0 0,65-3 0 0 0,-97 9 0 0 0,4 0 0 0 0,-1-1 0 0 0,0 1 0 0 0,1 1 0 0 0,-1 0 0 0 0,1 0 0 0 0,-1 1 0 0 0,0 0 0 0 0,0 1 0 0 0,0 0 0 0 0,0 0 0 0 0,17 10 0 0 0,-12-5 0 0 0,-10-6 0 0 0,1 0 0 0 0,-2 0 0 0 0,1 0 0 0 0,0 1 0 0 0,0-1 0 0 0,-1 1 0 0 0,0 0 0 0 0,1 0 0 0 0,-1 0 0 0 0,0 0 0 0 0,0 1 0 0 0,-1-1 0 0 0,1 1 0 0 0,-1 0 0 0 0,0 0 0 0 0,0 0 0 0 0,3 7 0 0 0,41 112 0 0 0,-43-114 0 0 0,-1 1 0 0 0,0 0 0 0 0,0-1 0 0 0,-1 1 0 0 0,0 0 0 0 0,-1 0 0 0 0,0 0 0 0 0,0 0 0 0 0,-1 0 0 0 0,-3 13 0 0 0,-1 34 0 0 0,3-47 0 0 0,0 0 0 0 0,0 0 0 0 0,-1-1 0 0 0,0 1 0 0 0,-1-1 0 0 0,0 1 0 0 0,-1-1 0 0 0,1 0 0 0 0,-13 16 0 0 0,-13 30 0 0 0,28-52 0 0 0,0 0 0 0 0,0-1 0 0 0,-1 1 0 0 0,1 0 0 0 0,-1-1 0 0 0,1 1 0 0 0,-1-1 0 0 0,0 0 0 0 0,0 0 0 0 0,1 0 0 0 0,-2 0 0 0 0,1-1 0 0 0,-5 3 0 0 0,-13 8 0 0 0,15-7 0 0 0,-1-1 0 0 0,0 0 0 0 0,0 0 0 0 0,0 0 0 0 0,0-1 0 0 0,-1 0 0 0 0,1 0 0 0 0,-1-1 0 0 0,0 0 0 0 0,1-1 0 0 0,-1 1 0 0 0,0-1 0 0 0,0-1 0 0 0,0 0 0 0 0,0 0 0 0 0,-15-2 0 0 0,18 0 0 0 0,0 0 0 0 0,0-1 0 0 0,1 1 0 0 0,-1-1 0 0 0,1 0 0 0 0,-1 0 0 0 0,1-1 0 0 0,0 1 0 0 0,0-1 0 0 0,0 0 0 0 0,1 0 0 0 0,-1 0 0 0 0,-4-8 0 0 0,-32-59 0 0 0,31 50 0 0 0,0-1 0 0 0,2 0 0 0 0,-7-32 0 0 0,8-2 0 0 0,2 0 0 0 0,2-1 0 0 0,11-103 0 0 0,-6 118 0 0 0,-3 31 0 0 0,1 0 0 0 0,0 1 0 0 0,5-22 0 0 0,74-183 0 0 0,-73 187 0 0 0,3-4 0 0 0,-2 20 0 0 0,-5 9 0 0 0,-1-1 0 0 0,1 0 0 0 0,-1 1 0 0 0,0-1 0 0 0,0 0 0 0 0,0-1 0 0 0,-1 1 0 0 0,1 0 0 0 0,-1 0 0 0 0,0-5 0 0 0,1 3 0 0 0,-1 0 0 0 0,1 0 0 0 0,0 1 0 0 0,0-1 0 0 0,1 1 0 0 0,3-7 0 0 0,-3 7 0 0 0,0-1 0 0 0,0 1 0 0 0,-1 0 0 0 0,0-1 0 0 0,0 0 0 0 0,1-7 0 0 0,-2 8 0 0 0,1 1 0 0 0,-1-1 0 0 0,1 1 0 0 0,0-1 0 0 0,0 1 0 0 0,0 0 0 0 0,0 0 0 0 0,1 0 0 0 0,0 0 0 0 0,3-3 0 0 0,15-27 0 0 0,-10-2 0 0 0,-8 26 0 0 0,0 0 0 0 0,0 0 0 0 0,0 0 0 0 0,1 1 0 0 0,1 0 0 0 0,0-1 0 0 0,0 2 0 0 0,12-17 0 0 0,-11 20 0 0 0,-4 4 0 0 0,0 0 0 0 0,0 0 0 0 0,-1-1 0 0 0,1 1 0 0 0,0-1 0 0 0,-1 1 0 0 0,1-1 0 0 0,-1 0 0 0 0,0 1 0 0 0,0-1 0 0 0,1 0 0 0 0,-1 0 0 0 0,0 0 0 0 0,0 0 0 0 0,-1 0 0 0 0,1 0 0 0 0,0 0 0 0 0,-1 0 0 0 0,1-1 0 0 0,-1 1 0 0 0,0-2 0 0 0,3-9 0 0 0,1 1 0 0 0,0-1 0 0 0,1 1 0 0 0,0 0 0 0 0,0 0 0 0 0,11-16 0 0 0,1-2 0 0 0,-4 16 0 0 0,-12 13 0 0 0,0 1 0 0 0,0-1 0 0 0,0 1 0 0 0,0-1 0 0 0,0 0 0 0 0,-1 1 0 0 0,1-1 0 0 0,0 0 0 0 0,0 0 0 0 0,-1 1 0 0 0,1-1 0 0 0,-1 0 0 0 0,1 0 0 0 0,0 0 0 0 0,-1 0 0 0 0,0 0 0 0 0,1 0 0 0 0,-1 0 0 0 0,1 0 0 0 0,-1 0 0 0 0,0-1 0 0 0,1-1 0 0 0,0 1 0 0 0,0-1 0 0 0,0 0 0 0 0,1 0 0 0 0,-1 1 0 0 0,1-1 0 0 0,-1 1 0 0 0,1-1 0 0 0,0 1 0 0 0,0 0 0 0 0,0 0 0 0 0,0-1 0 0 0,0 2 0 0 0,1-1 0 0 0,2-2 0 0 0,16-17 0 0 0,-18 17 0 0 0,0 1 0 0 0,0 0 0 0 0,1 0 0 0 0,-1 0 0 0 0,0 0 0 0 0,1 0 0 0 0,0 1 0 0 0,4-3 0 0 0,62-35 0 0 0,-57 33 0 0 0,-5 1 0 0 0,34-11 0 0 0,-27 14 0 0 0,-1 0 0 0 0,0 1 0 0 0,1 1 0 0 0,-1 0 0 0 0,1 1 0 0 0,17 2 0 0 0,2-1 0 0 0,-19 0 0 0 0,-1 1 0 0 0,0 1 0 0 0,0 0 0 0 0,0 1 0 0 0,14 5 0 0 0,-4-1 0 0 0,-20-6 0 0 0,0-1 0 0 0,0 1 0 0 0,0 0 0 0 0,-1 0 0 0 0,1 0 0 0 0,-1 0 0 0 0,1 1 0 0 0,3 3 0 0 0,3 2 0 0 0,-6-5 0 0 0,6 2 0 0 0,-1 0 0 0 0,0 1 0 0 0,0 0 0 0 0,11 10 0 0 0,-7 1 0 0 0,0 0 0 0 0,19 35 0 0 0,-10-17 0 0 0,-15-25 0 0 0,-1 1 0 0 0,0 0 0 0 0,-1 0 0 0 0,0 1 0 0 0,6 20 0 0 0,-6-2 0 0 0,-2-1 0 0 0,0 1 0 0 0,-3 40 0 0 0,-1-38 0 0 0,0-24 0 0 0,0 1 0 0 0,-1-1 0 0 0,0 0 0 0 0,0 0 0 0 0,-1 0 0 0 0,0-1 0 0 0,0 1 0 0 0,-1-1 0 0 0,0 1 0 0 0,-5 6 0 0 0,-15 31 0 0 0,21-37 0 0 0,-1-1 0 0 0,0 0 0 0 0,0-1 0 0 0,-1 1 0 0 0,0-1 0 0 0,0 0 0 0 0,-1 0 0 0 0,1 0 0 0 0,-1-1 0 0 0,-1 0 0 0 0,-8 6 0 0 0,12-9 0 0 0,0-1 0 0 0,1 0 0 0 0,-1 1 0 0 0,1 0 0 0 0,-1-1 0 0 0,1 1 0 0 0,0 0 0 0 0,-1 1 0 0 0,1-1 0 0 0,-3 5 0 0 0,3-5 0 0 0,1 0 0 0 0,-1 0 0 0 0,0 0 0 0 0,0 0 0 0 0,0-1 0 0 0,0 1 0 0 0,0 0 0 0 0,0-1 0 0 0,-1 1 0 0 0,1-1 0 0 0,0 0 0 0 0,-1 0 0 0 0,1 0 0 0 0,-4 1 0 0 0,-83 40 0 0 0,70-31 0 0 0,-1 0 0 0 0,0-2 0 0 0,-1-1 0 0 0,1 0 0 0 0,-41 8 0 0 0,59-15 0 0 0,-1-1 0 0 0,1 1 0 0 0,-1-1 0 0 0,1 1 0 0 0,0-1 0 0 0,-1 0 0 0 0,1 0 0 0 0,-1 0 0 0 0,1 0 0 0 0,-1-1 0 0 0,1 1 0 0 0,-1-1 0 0 0,1 1 0 0 0,0-1 0 0 0,-1 0 0 0 0,1 0 0 0 0,0 0 0 0 0,0 0 0 0 0,-1 0 0 0 0,-2-3 0 0 0,-5-6 0 0 0,9 10 0 0 0,0-1 0 0 0,0 0 0 0 0,0 1 0 0 0,0-1 0 0 0,1 0 0 0 0,-1 0 0 0 0,0 1 0 0 0,0-1 0 0 0,1 0 0 0 0,-1 0 0 0 0,0 0 0 0 0,1 0 0 0 0,-1 0 0 0 0,1 0 0 0 0,-1 0 0 0 0,1 0 0 0 0,0 0 0 0 0,-1-2 0 0 0,-11-34 0 0 0,-11-47 0 0 0,22 77 0 0 0,0 0 0 0 0,1 0 0 0 0,-1 0 0 0 0,1 0 0 0 0,1 0 0 0 0,0 0 0 0 0,-1 0 0 0 0,2 0 0 0 0,-1 0 0 0 0,5-12 0 0 0,-1 7 0 0 0,0 1 0 0 0,1-1 0 0 0,0 1 0 0 0,1 0 0 0 0,0 0 0 0 0,1 1 0 0 0,10-11 0 0 0,43-45 0 0 0,-56 62 0 0 0,1 0 0 0 0,-1 0 0 0 0,1 0 0 0 0,-1 0 0 0 0,1 1 0 0 0,0 0 0 0 0,1 0 0 0 0,6-1 0 0 0,26-14 0 0 0,-30 13 0 0 0,-1 1 0 0 0,1 0 0 0 0,1 1 0 0 0,-1-1 0 0 0,1 2 0 0 0,16-3 0 0 0,-21 4 0 0 0,0 0 0 0 0,0 1 0 0 0,1 0 0 0 0,-1 0 0 0 0,0 0 0 0 0,0 0 0 0 0,0 1 0 0 0,1 0 0 0 0,-1 0 0 0 0,0 1 0 0 0,0-1 0 0 0,0 1 0 0 0,6 3 0 0 0,15 26 0 0 0,-23-28 0 0 0,1 0 0 0 0,-1 0 0 0 0,0 1 0 0 0,0-1 0 0 0,0 1 0 0 0,-1 0 0 0 0,1 0 0 0 0,-1 0 0 0 0,0 0 0 0 0,0 0 0 0 0,0 1 0 0 0,-1-1 0 0 0,2 6 0 0 0,14 72 0 0 0,-14-66 0 0 0,2 23 0 0 0,-1 0 0 0 0,-2 0 0 0 0,-1 0 0 0 0,-7 52 0 0 0,3-73 0 0 0,-1-1 0 0 0,-1 0 0 0 0,-1 0 0 0 0,0-1 0 0 0,-1 0 0 0 0,0 0 0 0 0,-2 0 0 0 0,0-1 0 0 0,-20 27 0 0 0,6-12 0 0 0,-15 18 0 0 0,-22-2 0 0 0,37-30 0 0 0,-36 33 0 0 0,41-35 0 0 0,-1-1 0 0 0,-1 0 0 0 0,0-1 0 0 0,0-1 0 0 0,-1-1 0 0 0,-1-1 0 0 0,-24 6 0 0 0,24-11 0 0 0,0-2 0 0 0,0 0 0 0 0,0-1 0 0 0,0-2 0 0 0,-28-3 0 0 0,28 2 0 0 0,21 2 0 0 0,-1 0 0 0 0,1 0 0 0 0,-1 0 0 0 0,1 0 0 0 0,-1 0 0 0 0,1 0 0 0 0,-1-1 0 0 0,1 1 0 0 0,0 0 0 0 0,-1-1 0 0 0,1 0 0 0 0,0 1 0 0 0,-1-1 0 0 0,1 0 0 0 0,0 1 0 0 0,-2-2 0 0 0,-10-5 0 0 0,-32 4 0 0 0,53 7 0 0 0,1 0 0 0 0,-1 1 0 0 0,0 0 0 0 0,0 0 0 0 0,0 1 0 0 0,-1 0 0 0 0,0 0 0 0 0,0 1 0 0 0,0 0 0 0 0,7 11 0 0 0,-12-16 0 0 0,-1-1 0 0 0,0 1 0 0 0,1 0 0 0 0,-1 0 0 0 0,1-1 0 0 0,0 1 0 0 0,0-1 0 0 0,-1 1 0 0 0,1-1 0 0 0,0 0 0 0 0,3 2 0 0 0,-3-2 0 0 0,-1-1 0 0 0,0 1 0 0 0,0 0 0 0 0,0 0 0 0 0,0-1 0 0 0,1 1 0 0 0,-1 0 0 0 0,0 0 0 0 0,0 0 0 0 0,0 0 0 0 0,-1 0 0 0 0,1 1 0 0 0,0-1 0 0 0,0 0 0 0 0,-1 0 0 0 0,1 1 0 0 0,0-1 0 0 0,-1 0 0 0 0,1 3 0 0 0,5 16 0 0 0,-1 0 0 0 0,-1 0 0 0 0,1 26 0 0 0,-4-37 0 0 0,0 0 0 0 0,-1 0 0 0 0,0 0 0 0 0,-1 0 0 0 0,0 0 0 0 0,0-1 0 0 0,-1 1 0 0 0,0 0 0 0 0,-5 14 0 0 0,5-18 0 0 0,0-1 0 0 0,0 1 0 0 0,-1-1 0 0 0,1 0 0 0 0,-1 0 0 0 0,0 0 0 0 0,0 0 0 0 0,0 0 0 0 0,-1-1 0 0 0,1 1 0 0 0,-1-1 0 0 0,0 0 0 0 0,0 0 0 0 0,0-1 0 0 0,-6 4 0 0 0,2-2 0 0 0,1 0 0 0 0,0 1 0 0 0,0 0 0 0 0,1 0 0 0 0,0 0 0 0 0,-8 8 0 0 0,11-9 0 0 0,-1 0 0 0 0,0-1 0 0 0,0 1 0 0 0,-1-1 0 0 0,1 0 0 0 0,-1 0 0 0 0,1 0 0 0 0,-1-1 0 0 0,-10 5 0 0 0,7-4 0 0 0,-1 0 0 0 0,1 1 0 0 0,0 0 0 0 0,0 1 0 0 0,0 0 0 0 0,-9 8 0 0 0,-22 14 0 0 0,16-13 0 0 0,-1 2 0 0 0,-1-2 0 0 0,0-1 0 0 0,-53 19 0 0 0,-3-5 0 0 0,46-14 0 0 0,0-2 0 0 0,0-2 0 0 0,-48 7 0 0 0,7-6 0 0 0,8-2 0 0 0,-99-1 0 0 0,166-7 0 0 0,0 0 0 0 0,1 0 0 0 0,-1 0 0 0 0,1 0 0 0 0,-1-1 0 0 0,1 1 0 0 0,-1 0 0 0 0,1 0 0 0 0,0 0 0 0 0,-1-1 0 0 0,1 1 0 0 0,-1 0 0 0 0,1-1 0 0 0,-1 1 0 0 0,1 0 0 0 0,0-1 0 0 0,-1 1 0 0 0,1-1 0 0 0,0 1 0 0 0,-1 0 0 0 0,1-1 0 0 0,0 1 0 0 0,0-1 0 0 0,-1 1 0 0 0,1-1 0 0 0,0 1 0 0 0,0-1 0 0 0,0 1 0 0 0,0-1 0 0 0,-1 1 0 0 0,1-1 0 0 0,0 1 0 0 0,0-1 0 0 0,0 1 0 0 0,0-2 0 0 0,3-16 0 0 0,-1 16 0 0 0,0 1 0 0 0,-1-1 0 0 0,1 1 0 0 0,0-1 0 0 0,0 1 0 0 0,0-1 0 0 0,0 1 0 0 0,0 0 0 0 0,0 0 0 0 0,0 0 0 0 0,0 0 0 0 0,1 1 0 0 0,-1-1 0 0 0,0 0 0 0 0,5 0 0 0 0,9-3 0 0 0,37-32 0 0 0,-45 29 0 0 0,0 1 0 0 0,0 0 0 0 0,1 1 0 0 0,0-1 0 0 0,0 2 0 0 0,0-1 0 0 0,1 1 0 0 0,19-5 0 0 0,65-14 0 0 0,-65 15 0 0 0,1 1 0 0 0,52-6 0 0 0,-7 6 0 0 0,-46 4 0 0 0,1 0 0 0 0,-1 2 0 0 0,52 5 0 0 0,-78-4 0 0 0,0 0 0 0 0,1 0 0 0 0,-1 1 0 0 0,0-1 0 0 0,0 1 0 0 0,0 0 0 0 0,0 0 0 0 0,0 0 0 0 0,-1 0 0 0 0,1 0 0 0 0,0 1 0 0 0,0-1 0 0 0,-1 1 0 0 0,1 0 0 0 0,-1-1 0 0 0,1 1 0 0 0,-1 1 0 0 0,0-1 0 0 0,0 0 0 0 0,2 3 0 0 0,5 7 0 0 0,-8-10 0 0 0,-1-1 0 0 0,1 0 0 0 0,0 0 0 0 0,0 1 0 0 0,0-1 0 0 0,-1 1 0 0 0,1-1 0 0 0,-1 1 0 0 0,1-1 0 0 0,-1 1 0 0 0,1-1 0 0 0,-1 1 0 0 0,0-1 0 0 0,0 1 0 0 0,0-1 0 0 0,0 1 0 0 0,0 2 0 0 0,-1 7 0 0 0,0-1 0 0 0,-1 0 0 0 0,0 1 0 0 0,0-1 0 0 0,-1 0 0 0 0,-1 0 0 0 0,-8 18 0 0 0,11-27 0 0 0,0 1 0 0 0,1-1 0 0 0,-1 0 0 0 0,0 1 0 0 0,0-1 0 0 0,0 0 0 0 0,0 0 0 0 0,0 0 0 0 0,-1 0 0 0 0,1 0 0 0 0,0 0 0 0 0,0 0 0 0 0,-1 0 0 0 0,1 0 0 0 0,-1-1 0 0 0,-1 2 0 0 0,-10 6 0 0 0,5 1 0 0 0,-1 1 0 0 0,-1-1 0 0 0,1-1 0 0 0,-1 0 0 0 0,-1 0 0 0 0,0-1 0 0 0,0 0 0 0 0,-22 9 0 0 0,-46 29 0 0 0,63-39 0 0 0,-1 2 0 0 0,-24 15 0 0 0,29-16 0 0 0,0 0 0 0 0,-1 0 0 0 0,0-1 0 0 0,0-1 0 0 0,-27 7 0 0 0,-13 5 0 0 0,41-12 0 0 0,-1-1 0 0 0,1 0 0 0 0,-1-1 0 0 0,-13 2 0 0 0,-67 14 0 0 0,87-17-45 0 0,1 0-1 0 0,-1-1 1 0 0,0 0-1 0 0,0 0 1 0 0,0 0-1 0 0,-1-1 1 0 0,-5 0 0 0 0,-13 4-483 0 0,17-2-342 0 0,1-1 0 0 0,-1 1-1 0 0,0-1 1 0 0,0-1-1 0 0,0 0 1 0 0,-12 0-1 0 0,-93-137-18555 0 0,64 54 17438 0 0,23 47-1021 0 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8904 0 0,'5'3'6159'0'0,"12"9"-1032"0"0,-8 10-1206 0 0,-7-20-3683 0 0,-1 1 1 0 0,1-1 0 0 0,-1 1 0 0 0,1-1 0 0 0,-1 1 0 0 0,0 0-1 0 0,0-1 1 0 0,-1 1 0 0 0,1 0 0 0 0,0 0 0 0 0,-1 5 0 0 0,2 1 39 0 0,0 0 1 0 0,1 0 0 0 0,0 0 0 0 0,0 0 0 0 0,1-1 0 0 0,5 10-1 0 0,15 38 402 0 0,-21-44-592 0 0,-3-7-46 0 0,1 0-1 0 0,1-1 1 0 0,-1 1 0 0 0,1 0-1 0 0,-1-1 1 0 0,1 1 0 0 0,1-1-1 0 0,3 7 1 0 0,1-1 11 0 0,0-1 0 0 0,-1 1-1 0 0,-1 0 1 0 0,0 1 0 0 0,0-1 0 0 0,5 19-1 0 0,23 37 76 0 0,-27-57-105 0 0,-1 0 0 0 0,0 1 1 0 0,0-1-1 0 0,-1 1 0 0 0,-1 0 1 0 0,5 20-1 0 0,-6-18-31 0 0,1 0 0 0 0,0 0 1 0 0,1 0-1 0 0,0 0 0 0 0,0-1 0 0 0,2 0 0 0 0,-1 0 0 0 0,13 18 0 0 0,-14-22-14 0 0,-1 0-1 0 0,0 1 0 0 0,0-1 0 0 0,-1 0 0 0 0,0 1 0 0 0,0-1 0 0 0,0 1 0 0 0,0 13 1 0 0,-1-12-143 0 0,0 0 1 0 0,0 0-1 0 0,1 0 1 0 0,1 0 0 0 0,6 17-1 0 0,-8-24 153 0 0,3 4-230 0 0,-1 0-1 0 0,0 0 0 0 0,-1 0 1 0 0,0 1-1 0 0,0-1 0 0 0,0 1 1 0 0,1 9-1 0 0,4 26-3034 0 0,-3-26-1863 0 0,-2-46-12310 0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7776 0 0,'-1'-1'450'0'0,"0"0"-1"0"0,0 0 1 0 0,0 0 0 0 0,0 0 0 0 0,0 0 0 0 0,0 0-1 0 0,0 0 1 0 0,0 0 0 0 0,0-1 0 0 0,0 1 0 0 0,1 0-1 0 0,-1 0 1 0 0,0-1 0 0 0,1 1 0 0 0,-1-1 0 0 0,1 1-1 0 0,0-1 1 0 0,-1 1 0 0 0,1-1 0 0 0,0-1 0 0 0,-1-1 25 0 0,0 0 0 0 0,0 0 1 0 0,1 0-1 0 0,0 1 0 0 0,0-1 1 0 0,0 0-1 0 0,0 0 1 0 0,1 0-1 0 0,0-4 0 0 0,1 4-275 0 0,-1 0 0 0 0,1 0 0 0 0,0 0-1 0 0,0 1 1 0 0,0-1 0 0 0,1 1 0 0 0,-1-1 0 0 0,1 1-1 0 0,6-6 1 0 0,10-12 1036 0 0,-17 19-1177 0 0,0 0 1 0 0,0 1-1 0 0,0-1 1 0 0,0 0-1 0 0,0 1 1 0 0,0-1-1 0 0,0 1 1 0 0,1 0 0 0 0,-1 0-1 0 0,1 0 1 0 0,-1 0-1 0 0,4-1 1 0 0,12-5 435 0 0,-3 4-250 0 0,0 0-1 0 0,0 2 1 0 0,0-1 0 0 0,0 2-1 0 0,1 0 1 0 0,20 3-1 0 0,-12-1-40 0 0,-11-2-112 0 0,-1 2 1 0 0,0-1-1 0 0,1 2 1 0 0,-1-1-1 0 0,0 2 1 0 0,-1 0-1 0 0,1 0 1 0 0,-1 1-1 0 0,1 0 1 0 0,-1 1-1 0 0,-1 1 1 0 0,12 8-1 0 0,49 34 430 0 0,-52-26-357 0 0,10-5-49 0 0,-10 8-11 0 0,45 36 234 0 0,-50-45-195 0 0,-5-8-56 0 0,-2 0 0 0 0,1 1 0 0 0,-1 0 0 0 0,9 17 0 0 0,6 4 45 0 0,-19-28-122 0 0,-1 0 0 0 0,1 0-1 0 0,-1 1 1 0 0,1-1 0 0 0,-1 0-1 0 0,0 1 1 0 0,0-1 0 0 0,-1 1-1 0 0,3 6 1 0 0,35 92 297 0 0,-15-29-169 0 0,-17-54-146 0 0,0 1 0 0 0,-2-1 0 0 0,0 1 0 0 0,-1 0 1 0 0,-1 0-1 0 0,1 37 0 0 0,-4-39-37 0 0,1-12 10 0 0,-1 1-1 0 0,1-1 0 0 0,-2 1 1 0 0,1-1-1 0 0,-1 1 0 0 0,0-1 0 0 0,0 1 1 0 0,0-1-1 0 0,-1 1 0 0 0,-3 6 0 0 0,-44 102-2401 0 0,48-113 2341 0 0,1-1-1 0 0,-1 1 0 0 0,-1 0 0 0 0,1-1 0 0 0,0 1 0 0 0,0-1 0 0 0,-1 1 0 0 0,1-1 0 0 0,0 0 0 0 0,-1 0 0 0 0,0 1 1 0 0,1-1-1 0 0,-4 1 0 0 0,4-1 8 0 0,-1 0 0 0 0,1-1 0 0 0,-1 1 0 0 0,1 0 0 0 0,0 0 0 0 0,0 0 0 0 0,0 0 0 0 0,-1 0 0 0 0,1 0 0 0 0,0 1 0 0 0,0-1 0 0 0,1 0 0 0 0,-1 1 0 0 0,-1 1 0 0 0,-1 1-435 0 0,0 0 0 0 0,0 0 1 0 0,-1 0-1 0 0,1-1 0 0 0,-1 1 1 0 0,0-1-1 0 0,0 0 0 0 0,0 0 0 0 0,0-1 1 0 0,-1 1-1 0 0,1-1 0 0 0,-1 0 0 0 0,-8 3 1 0 0,11-4 218 0 0,-1 1 1 0 0,0-1 0 0 0,1 0-1 0 0,-1-1 1 0 0,0 1 0 0 0,0 0-1 0 0,1-1 1 0 0,-1 1 0 0 0,0-1-1 0 0,0 0 1 0 0,0 0 0 0 0,0 0-1 0 0,0 0 1 0 0,1-1 0 0 0,-1 1-1 0 0,0-1 1 0 0,0 0 0 0 0,1 0-1 0 0,-1 0 1 0 0,0 0 0 0 0,1 0-1 0 0,-1 0 1 0 0,1-1 0 0 0,-1 1-1 0 0,-3-4 1 0 0,-8-12-685 0 0,9 11 633 0 0,0 0-1 0 0,0 1 1 0 0,1-2-1 0 0,0 1 1 0 0,0 0 0 0 0,-3-10-1 0 0,6 14 242 0 0,0 0-1 0 0,0-1 1 0 0,-1 1-1 0 0,1 0 0 0 0,-1 0 1 0 0,1-1-1 0 0,-1 1 1 0 0,0 0-1 0 0,1 1 1 0 0,-1-1-1 0 0,-3-2 1 0 0,-11-12-623 0 0,13 10 610 0 0,1 1-1 0 0,-1-1 0 0 0,1 0 0 0 0,0 1 0 0 0,1-1 0 0 0,-2-10 0 0 0,-12-34-276 0 0,2 21 954 0 0,2-1 1 0 0,-14-55-1 0 0,8 48 14405 0 0,59 7-9699 0 0,-26 21-4647 0 0,1 1 0 0 0,25-10 0 0 0,25-11-69 0 0,-31 13-406 0 0,33-20 15 0 0,-48 29-116 0 0,0 1-29 0 0,0-2-1 0 0,-1 0 0 0 0,36-22 1 0 0,23-27-568 0 0,-78 57 547 0 0,0-1-1 0 0,0 1 1 0 0,0-1 0 0 0,0 1 0 0 0,-1-1 0 0 0,1 1-1 0 0,0-1 1 0 0,0 1 0 0 0,0-1 0 0 0,0 0 0 0 0,-1 0-1 0 0,1 0 1 0 0,0 1 0 0 0,-1-1 0 0 0,1 0 0 0 0,-1 0-1 0 0,1 0 1 0 0,-1 0 0 0 0,1 0 0 0 0,-1 0 0 0 0,0 0-1 0 0,1 0 1 0 0,-1 0 0 0 0,0 0 0 0 0,0 0 0 0 0,0 0-1 0 0,0 0 1 0 0,0-2 0 0 0,0 2-25 0 0,0 0-1 0 0,0 0 1 0 0,0 0-1 0 0,1 0 1 0 0,-1-1-1 0 0,0 1 1 0 0,0 0-1 0 0,1 0 1 0 0,-1 0-1 0 0,0 0 1 0 0,1 0-1 0 0,-1 0 1 0 0,1 0-1 0 0,-1 0 1 0 0,1 0-1 0 0,0 0 1 0 0,-1 1-1 0 0,1-1 1 0 0,0 0-1 0 0,0 0 1 0 0,-1 1-1 0 0,2-2 1 0 0,5-4-686 0 0,-1-1 0 0 0,0 0 0 0 0,0 0 0 0 0,-1 0 1 0 0,0-1-1 0 0,0 0 0 0 0,6-15 0 0 0,-7 14-599 0 0,0 1 1 0 0,1 0-1 0 0,0 0 1 0 0,1 0-1 0 0,7-9 1 0 0,-11 15 1074 0 0,-1 1 0 0 0,0-1 1 0 0,0 1-1 0 0,0 0 1 0 0,0-1-1 0 0,0 0 1 0 0,0 1-1 0 0,0-1 1 0 0,0 0-1 0 0,-1 1 0 0 0,1-1 1 0 0,0-3-1 0 0,-1 3-47 0 0,1 0 0 0 0,0 0 0 0 0,-1 0 0 0 0,1 0 0 0 0,0 1 0 0 0,0-1 0 0 0,0 0 0 0 0,0 0 0 0 0,0 1 0 0 0,0-1 0 0 0,0 0 0 0 0,3-2 0 0 0,5-5-4043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3776 0 0,'-2'-28'2644'0'0,"1"25"-2078"0"0,-1 0 1 0 0,0 0-1 0 0,1 0 1 0 0,0 0 0 0 0,0 0-1 0 0,0-1 1 0 0,0 1-1 0 0,1 0 1 0 0,-1-7-1 0 0,0-19 6558 0 0,1 17-2576 0 0,4 12-4033 0 0,-1 0 1 0 0,1 1 0 0 0,-1 0-1 0 0,0 0 1 0 0,1 0 0 0 0,-1 0-1 0 0,0 1 1 0 0,0-1-1 0 0,0 1 1 0 0,0 0 0 0 0,5 3-1 0 0,4 21 416 0 0,-7-16-790 0 0,0 0 0 0 0,0 0 0 0 0,1 0 0 0 0,11 13 0 0 0,-12-15-95 0 0,0 0-1 0 0,-1 0 1 0 0,0 0-1 0 0,0 0 1 0 0,-1 1-1 0 0,0-1 0 0 0,4 15 1 0 0,3 9 46 0 0,26 95 196 0 0,-31-114-275 0 0,-1 0 0 0 0,0 1 0 0 0,-1 0 0 0 0,-1 0 0 0 0,0 0 0 0 0,0 0 0 0 0,-2 14 0 0 0,9 106-1719 0 0,-7-79-970 0 0,0-23-1658 0 0,-1-1-5524 0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4936 0 0,'-2'0'1106'0'0,"-1"0"-1"0"0,1 0 1 0 0,-1 0 0 0 0,1-1 0 0 0,-1 1-1 0 0,1-1 1 0 0,0 0 0 0 0,-1 0-1 0 0,1 0 1 0 0,0 0 0 0 0,0 0 0 0 0,-4-3-1 0 0,-3-11 4797 0 0,13-7-4311 0 0,-3 20-1532 0 0,0 1 1 0 0,0 0-1 0 0,0-1 0 0 0,1 1 1 0 0,-1 0-1 0 0,0 0 0 0 0,0 0 1 0 0,1 0-1 0 0,-1 0 0 0 0,1 0 1 0 0,-1 0-1 0 0,1 0 0 0 0,-1 1 1 0 0,1-1-1 0 0,-1 0 0 0 0,3 0 0 0 0,18-11 448 0 0,-21 10-480 0 0,0 1 1 0 0,0 0-1 0 0,1 0 1 0 0,-1 0 0 0 0,0 0-1 0 0,0 1 1 0 0,1-1-1 0 0,-1 0 1 0 0,0 0-1 0 0,1 1 1 0 0,-1-1-1 0 0,1 1 1 0 0,-1-1 0 0 0,0 1-1 0 0,1 0 1 0 0,-1-1-1 0 0,1 1 1 0 0,-1 0-1 0 0,1 0 1 0 0,1 0-1 0 0,-1 0-11 0 0,-1 0 0 0 0,0 0 0 0 0,0 0 0 0 0,1 0 0 0 0,-1 0 0 0 0,0 0 0 0 0,0 0 0 0 0,1-1 0 0 0,-1 1 0 0 0,0-1 0 0 0,0 1 0 0 0,0-1 0 0 0,0 1 0 0 0,0-1 0 0 0,0 1 0 0 0,0-1 0 0 0,2-2 0 0 0,1 2 28 0 0,0 1 0 0 0,0-1 0 0 0,0 0 0 0 0,0 1 0 0 0,0 0 0 0 0,0 0 0 0 0,0 0 0 0 0,-1 0 0 0 0,8 2 0 0 0,-5-3 2 0 0,1 1 0 0 0,-1 0 0 0 0,1 1 0 0 0,-1-1 0 0 0,1 1 0 0 0,-1 1 0 0 0,0-1 0 0 0,0 1 0 0 0,1 0 0 0 0,-1 1 0 0 0,0-1 0 0 0,-1 1 0 0 0,1 0 0 0 0,0 1 0 0 0,-1-1 0 0 0,0 1 0 0 0,0 0 0 0 0,0 0 0 0 0,0 1 0 0 0,-1-1 0 0 0,1 1 0 0 0,-1 0 0 0 0,0 1 0 0 0,-1-1 0 0 0,0 1 0 0 0,1-1 0 0 0,-2 1 0 0 0,4 7 0 0 0,-5-11-33 0 0,0 1 1 0 0,0-1-1 0 0,1 0 0 0 0,-1 0 1 0 0,1 0-1 0 0,-1 1 1 0 0,1-1-1 0 0,0-1 1 0 0,0 1-1 0 0,0 0 1 0 0,3 2-1 0 0,-3-3-4 0 0,-1 0-1 0 0,1 0 1 0 0,-1 0-1 0 0,0 1 1 0 0,1-1-1 0 0,-1 1 0 0 0,0-1 1 0 0,0 1-1 0 0,0-1 1 0 0,0 1-1 0 0,0 0 1 0 0,0-1-1 0 0,0 1 1 0 0,-1 0-1 0 0,1 0 1 0 0,-1-1-1 0 0,1 1 1 0 0,-1 4-1 0 0,7 14 99 0 0,0 1 0 0 0,1-1 0 0 0,14 25 0 0 0,-12-26-17 0 0,-1 1 0 0 0,-1 0 1 0 0,0 0-1 0 0,7 36 0 0 0,-5-15 46 0 0,-5-27-73 0 0,-2 0 0 0 0,0 0 1 0 0,2 22-1 0 0,4 191 97 0 0,-10-216-215 0 0,0-1 0 0 0,0 1 0 0 0,-1-1 1 0 0,0 1-1 0 0,-1-1 0 0 0,0 0 0 0 0,0 0 0 0 0,-1 0 0 0 0,-1 0 0 0 0,-9 16 0 0 0,-13 29-770 0 0,24-49 447 0 0,-1-1 0 0 0,0 1 0 0 0,0-1 1 0 0,0 0-1 0 0,-1 0 0 0 0,0 0 0 0 0,0 0 0 0 0,0-1 0 0 0,0 0 0 0 0,-1 0 0 0 0,1-1 1 0 0,-1 1-1 0 0,0-1 0 0 0,0 0 0 0 0,0-1 0 0 0,-10 3 0 0 0,9-4-16 0 0,1-1 0 0 0,0 0-1 0 0,0 0 1 0 0,0 0-1 0 0,-1-1 1 0 0,1 0 0 0 0,0 0-1 0 0,0-1 1 0 0,0 0 0 0 0,0 0-1 0 0,1 0 1 0 0,-1 0-1 0 0,0-1 1 0 0,1 0 0 0 0,0-1-1 0 0,-1 1 1 0 0,1-1 0 0 0,1 0-1 0 0,-1 0 1 0 0,1 0-1 0 0,-1-1 1 0 0,1 1 0 0 0,0-1-1 0 0,1 0 1 0 0,-1 0 0 0 0,1-1-1 0 0,-3-6 1 0 0,5 11 335 0 0,1 0 0 0 0,-1 0-1 0 0,0 0 1 0 0,1 0 0 0 0,-1 0 0 0 0,0 0 0 0 0,0 0 0 0 0,0 0-1 0 0,0 0 1 0 0,1 1 0 0 0,-1-1 0 0 0,0 0 0 0 0,-1 1-1 0 0,1-1 1 0 0,0 1 0 0 0,0-1 0 0 0,0 1 0 0 0,0-1 0 0 0,-2 0-1 0 0,2 1 32 0 0,0 0-1 0 0,0 0 0 0 0,0 0 0 0 0,0-1 1 0 0,0 1-1 0 0,0-1 0 0 0,1 1 0 0 0,-1 0 1 0 0,0-1-1 0 0,0 1 0 0 0,0-1 0 0 0,1 0 0 0 0,-1 1 1 0 0,0-1-1 0 0,1 0 0 0 0,-1 1 0 0 0,0-1 1 0 0,1 0-1 0 0,-1 0 0 0 0,1 0 0 0 0,-1 1 1 0 0,1-1-1 0 0,0 0 0 0 0,-1-1 0 0 0,-45-114-373 0 0,31 81 2189 0 0,13 31-1446 0 0,0 0 0 0 0,1 1 0 0 0,-1-1 0 0 0,1 0 0 0 0,-1 0 0 0 0,1 0 0 0 0,1 0 0 0 0,-1 0 0 0 0,0 0 0 0 0,1 0 0 0 0,0-6 0 0 0,0-1 596 0 0,0 9-801 0 0,-1-1 0 0 0,1 1 0 0 0,0 0 0 0 0,0-1 0 0 0,0 1 0 0 0,0 0 0 0 0,0-1 0 0 0,1 1 0 0 0,-1 0 0 0 0,1-1 0 0 0,0 1 0 0 0,0 0 0 0 0,-1 0 0 0 0,1 0 0 0 0,0 0 0 0 0,1 0 0 0 0,-1 0 1 0 0,0 0-1 0 0,1 0 0 0 0,-1 0 0 0 0,1 0 0 0 0,1-1 0 0 0,0 0-51 0 0,-1 1 0 0 0,0-1 0 0 0,0 1 0 0 0,0-1 0 0 0,0 0-1 0 0,0 0 1 0 0,-1 0 0 0 0,2-5 0 0 0,-2 6-34 0 0,0 0 0 0 0,0 0 0 0 0,0-1 0 0 0,0 1 0 0 0,0 0-1 0 0,1 0 1 0 0,-1 0 0 0 0,0 0 0 0 0,1 0 0 0 0,0 1 0 0 0,-1-1-1 0 0,1 0 1 0 0,0 1 0 0 0,0-1 0 0 0,0 1 0 0 0,0 0 0 0 0,0-1-1 0 0,3 0 1 0 0,-3 1-20 0 0,1 0 0 0 0,-1 0-1 0 0,1 0 1 0 0,-1 0 0 0 0,0 0-1 0 0,0-1 1 0 0,0 1 0 0 0,1-1-1 0 0,-1 1 1 0 0,-1-1 0 0 0,1 0-1 0 0,0 0 1 0 0,0 0 0 0 0,-1 0-1 0 0,3-4 1 0 0,0 0 29 0 0,5 0 51 0 0,-1 1 1 0 0,1 0-1 0 0,0 1 0 0 0,0 0 1 0 0,0 0-1 0 0,1 1 0 0 0,17-4 0 0 0,-5 0 68 0 0,-2 0-25 0 0,0 2 0 0 0,1 0-1 0 0,-1 1 1 0 0,1 0 0 0 0,0 2-1 0 0,0 1 1 0 0,-1 0 0 0 0,1 2-1 0 0,0 0 1 0 0,0 2 0 0 0,0 0-1 0 0,-1 1 1 0 0,1 1 0 0 0,19 8 0 0 0,-22-9-90 0 0,-11-3-30 0 0,-1 1 1 0 0,0-1-1 0 0,1 1 0 0 0,-1 1 1 0 0,11 4-1 0 0,3 4 161 0 0,0-1 1 0 0,1-1-1 0 0,0-1 0 0 0,40 9 0 0 0,-4 1 233 0 0,13 3 193 0 0,-51-17-468 0 0,0-1-1 0 0,0-1 1 0 0,0 0-1 0 0,0-2 0 0 0,1 0 1 0 0,-1-1-1 0 0,0-1 1 0 0,0-1-1 0 0,23-7 0 0 0,7-25 160 0 0,-45 32-284 0 0,-1 0-1 0 0,1 1 0 0 0,-1-1 1 0 0,1 0-1 0 0,-1-1 0 0 0,0 1 0 0 0,0 0 1 0 0,-1-1-1 0 0,1 0 0 0 0,-1 0 1 0 0,0 0-1 0 0,0 0 0 0 0,0 0 0 0 0,0 0 1 0 0,-1 0-1 0 0,1-1 0 0 0,0-6 1 0 0,0 2-1 0 0,0 1 0 0 0,-1-1 0 0 0,0 0 0 0 0,-1 1 0 0 0,0-1 0 0 0,0 0 0 0 0,-3-13 0 0 0,-1 14-2 0 0,1 1 0 0 0,-2 0 0 0 0,1-1 0 0 0,-1 1 0 0 0,0 1 0 0 0,-1-1-1 0 0,1 1 1 0 0,-1 0 0 0 0,-10-8 0 0 0,13 11-10 0 0,2 2-8 0 0,-1-1-1 0 0,1 1 1 0 0,-1 0-1 0 0,1 0 1 0 0,-1 0-1 0 0,1 0 0 0 0,-1 0 1 0 0,0 0-1 0 0,0 0 1 0 0,0 0-1 0 0,1 0 1 0 0,-4 0-1 0 0,-8-6 1 0 0,6 0-56 0 0,-2-1 0 0 0,1 2 1 0 0,-1-1-1 0 0,0 1 0 0 0,0 1 0 0 0,-1 0 0 0 0,1 0 1 0 0,-1 1-1 0 0,0 0 0 0 0,-1 0 0 0 0,1 1 0 0 0,-1 1 0 0 0,1 0 1 0 0,-1 0-1 0 0,0 1 0 0 0,0 0 0 0 0,-19 2 0 0 0,-9-2-432 0 0,13 0-370 0 0,0 1 0 0 0,-28 4 1 0 0,45-3-41 0 0,0 1 1 0 0,0 0 0 0 0,1 1-1 0 0,-1 0 1 0 0,-15 7 0 0 0,-1 3-2439 0 0,19-11 2297 0 0,0 0 0 0 0,0 1 1 0 0,1 0-1 0 0,-1 0 0 0 0,1 1 0 0 0,0-1 0 0 0,0 1 0 0 0,0 0 1 0 0,0 1-1 0 0,1-1 0 0 0,0 1 0 0 0,0 0 0 0 0,-6 8 1 0 0,-3 5-3092 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7008 0 0,'-2'4'11494'0'0,"-7"16"-9013"0"0,-7-1-899 0 0,14-18-1478 0 0,1 1-1 0 0,-1-1 1 0 0,0 1-1 0 0,0 0 1 0 0,1 0-1 0 0,-1-1 1 0 0,1 1-1 0 0,0 0 1 0 0,-1 1-1 0 0,1-1 1 0 0,0 0-1 0 0,0 0 1 0 0,1 0-1 0 0,-2 3 1 0 0,-25 107 1909 0 0,25-93-1777 0 0,0 0-1 0 0,1 26 1 0 0,-3 22 81 0 0,3-50-283 0 0,-1 0 0 0 0,2 0 0 0 0,1 0 0 0 0,0 0 0 0 0,1 0 1 0 0,0 0-1 0 0,8 26 0 0 0,3-5-113 0 0,1 0 1 0 0,21 39 0 0 0,-33-70 35 0 0,-2-5 31 0 0,0 0 0 0 0,1-1 0 0 0,-1 1 0 0 0,1-1 0 0 0,-1 1 0 0 0,1-1 0 0 0,0 1 0 0 0,-1-1 0 0 0,1 1 0 0 0,0-1 1 0 0,0 1-1 0 0,0-1 0 0 0,0 0 0 0 0,0 1 0 0 0,0-1 0 0 0,0 0 0 0 0,3 1 0 0 0,2 3-27 0 0,-1-3-35 0 0,0 2 0 0 0,-1-1 0 0 0,1 0 0 0 0,-1 1 0 0 0,0 0 0 0 0,8 8 0 0 0,-7-5-176 0 0,2 0 0 0 0,-1-1 0 0 0,1 0 0 0 0,12 8 0 0 0,-10-7-275 0 0,-4-4 181 0 0,0-1-1 0 0,0 0 0 0 0,0 0 0 0 0,0 0 1 0 0,0 0-1 0 0,0-1 0 0 0,1 1 0 0 0,-1-1 1 0 0,11 0-1 0 0,-14-1 112 0 0,1 1 0 0 0,0-1 0 0 0,0 0 0 0 0,-1 0 0 0 0,1 0 0 0 0,0-1-1 0 0,-1 1 1 0 0,1-1 0 0 0,0 1 0 0 0,-1-1 0 0 0,1 0 0 0 0,-1 0 0 0 0,1 0 0 0 0,-1 0 0 0 0,0 0 0 0 0,1-1 0 0 0,-1 1 0 0 0,0-1 0 0 0,0 0 0 0 0,0 1 0 0 0,0-1 0 0 0,3-4 0 0 0,41-45-3335 0 0,-33 38 2466 0 0,0-1 1 0 0,20-27 0 0 0,-24 23 459 0 0,7-13-460 0 0,0 2-1 0 0,27-34 1 0 0,-22 26-304 0 0,-3 0-1275 0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2824 0 0,'0'-2'204'0'0,"0"1"0"0"0,0 0-1 0 0,0 0 1 0 0,-1 0 0 0 0,1-1 0 0 0,0 1 0 0 0,0 0-1 0 0,-1 0 1 0 0,1 0 0 0 0,-1-1 0 0 0,1 1-1 0 0,-1 0 1 0 0,1 0 0 0 0,-1 0 0 0 0,0 0 0 0 0,1 0-1 0 0,-1 0 1 0 0,0 0 0 0 0,0 0 0 0 0,0 1 0 0 0,0-1-1 0 0,0 0 1 0 0,0 0 0 0 0,0 1 0 0 0,0-1 0 0 0,-2 0-1 0 0,0-1 322 0 0,-1 2 0 0 0,1-1-1 0 0,0 0 1 0 0,-1 1-1 0 0,1-1 1 0 0,-1 1-1 0 0,1 0 1 0 0,0 0-1 0 0,-8 1 1 0 0,5 0-44 0 0,0 0 1 0 0,0 0 0 0 0,0 1 0 0 0,0 0-1 0 0,0 0 1 0 0,0 0 0 0 0,0 1 0 0 0,1 0-1 0 0,-1 0 1 0 0,1 0 0 0 0,-7 6 0 0 0,-12 10 914 0 0,21-17-1284 0 0,0 0 0 0 0,1-1 0 0 0,-1 1-1 0 0,0 0 1 0 0,1 1 0 0 0,0-1 0 0 0,-1 0-1 0 0,1 1 1 0 0,0-1 0 0 0,0 1 0 0 0,0 0-1 0 0,1 0 1 0 0,-3 4 0 0 0,-2 7 298 0 0,1 0-1 0 0,0 1 1 0 0,0 0 0 0 0,-3 25 0 0 0,7-36-348 0 0,1 0 1 0 0,-1 1 0 0 0,1-1 0 0 0,0 1 0 0 0,0-1 0 0 0,0 1 0 0 0,1-1 0 0 0,-1 0-1 0 0,1 1 1 0 0,0-1 0 0 0,1 0 0 0 0,-1 0 0 0 0,1 0 0 0 0,-1 0 0 0 0,1 0-1 0 0,1 0 1 0 0,-1 0 0 0 0,0 0 0 0 0,1-1 0 0 0,0 1 0 0 0,0-1 0 0 0,5 5 0 0 0,52 43 805 0 0,-51-42-718 0 0,0-1 0 0 0,0 0 0 0 0,1 0 0 0 0,17 10 0 0 0,11 8 173 0 0,-8-9 77 0 0,-15-9-259 0 0,-8-2-71 0 0,1-1-1 0 0,-1 1 1 0 0,1-2-1 0 0,0 1 1 0 0,10 3-1 0 0,-15-7-50 0 0,-1 0 0 0 0,0 0 0 0 0,0 0 0 0 0,0 0 0 0 0,0 0 0 0 0,0 0 0 0 0,0 1 0 0 0,0-1 0 0 0,0 1-1 0 0,-1-1 1 0 0,1 1 0 0 0,0 0 0 0 0,-1 0 0 0 0,1 0 0 0 0,1 2 0 0 0,6 8 69 0 0,32 14 327 0 0,-36-23-367 0 0,0 0-1 0 0,0-1 1 0 0,0 1-1 0 0,-1 1 1 0 0,1-1-1 0 0,-1 1 0 0 0,0 0 1 0 0,0 0-1 0 0,-1 0 1 0 0,1 0-1 0 0,-1 1 1 0 0,5 6-1 0 0,-6-6 19 0 0,1 0 0 0 0,1 0 0 0 0,-1 0 0 0 0,1 0 0 0 0,0-1 0 0 0,6 6 0 0 0,7 8 168 0 0,-13-13-214 0 0,-3-4-5 0 0,0 1-1 0 0,0-1 1 0 0,0 1-1 0 0,0 0 1 0 0,0-1-1 0 0,0 1 0 0 0,0 0 1 0 0,0 0-1 0 0,-1-1 1 0 0,1 1-1 0 0,0 0 1 0 0,-1 0-1 0 0,0 0 1 0 0,0 0-1 0 0,1 0 0 0 0,-1 0 1 0 0,0 0-1 0 0,-1 3 1 0 0,5 16 86 0 0,-1 9-5 0 0,-3-29-96 0 0,0 0 0 0 0,-1 0 0 0 0,1 0-1 0 0,-1 0 1 0 0,1 0 0 0 0,-1 0 0 0 0,0 0-1 0 0,1 0 1 0 0,-1 0 0 0 0,0 0 0 0 0,0 0-1 0 0,0 0 1 0 0,1-1 0 0 0,-1 1 0 0 0,0 0-1 0 0,0-1 1 0 0,0 1 0 0 0,0-1 0 0 0,0 1-1 0 0,0-1 1 0 0,-1 1 0 0 0,1-1 0 0 0,0 0-1 0 0,0 1 1 0 0,0-1 0 0 0,0 0 0 0 0,-2 0-1 0 0,-3 1 18 0 0,-1 1-197 0 0,1 0 0 0 0,-1-1 0 0 0,1 1 0 0 0,-1-2 0 0 0,0 1-1 0 0,0-1 1 0 0,1 0 0 0 0,-1 0 0 0 0,0-1 0 0 0,1 0 0 0 0,-1 0-1 0 0,1-1 1 0 0,-11-3 0 0 0,11 0-190 0 0,0 0 0 0 0,1 0 0 0 0,-1 0 0 0 0,1-1 0 0 0,0 0 0 0 0,0 0 0 0 0,1-1 0 0 0,-6-10 0 0 0,-5-7-862 0 0,7 10 444 0 0,0 1 1 0 0,1-1 0 0 0,1-1 0 0 0,1 0 0 0 0,0 1 0 0 0,1-1 0 0 0,-3-21 0 0 0,-3-6-887 0 0,2 6 508 0 0,1 0 0 0 0,2 0-1 0 0,1-1 1 0 0,2-44 0 0 0,4 35 542 0 0,1 0 0 0 0,19-85 1 0 0,-19 125 719 0 0,1-1 1 0 0,-1 0 0 0 0,1 1-1 0 0,0 0 1 0 0,1 0-1 0 0,0 0 1 0 0,0 0 0 0 0,0 1-1 0 0,0 0 1 0 0,1 0 0 0 0,0 0-1 0 0,0 1 1 0 0,0 0-1 0 0,12-6 1 0 0,-15 8 437 0 0,1-1 0 0 0,0 1 0 0 0,0 1 0 0 0,0-1 0 0 0,0 0 1 0 0,0 1-1 0 0,0 0 0 0 0,1 0 0 0 0,-1 0 0 0 0,0 0 0 0 0,1 1 0 0 0,-1 0 0 0 0,0 0 0 0 0,1 0 0 0 0,-1 0 0 0 0,0 1 1 0 0,1-1-1 0 0,-1 1 0 0 0,0 0 0 0 0,0 1 0 0 0,1-1 0 0 0,-1 1 0 0 0,0 0 0 0 0,6 4 0 0 0,-7-4-399 0 0,0 0-1 0 0,0 1 0 0 0,0 0 0 0 0,0-1 1 0 0,-1 1-1 0 0,1 0 0 0 0,-1 0 0 0 0,0 1 1 0 0,0-1-1 0 0,0 0 0 0 0,1 5 1 0 0,53 108 2351 0 0,-54-112-2430 0 0,0-1-1 0 0,0 1 1 0 0,0 0-1 0 0,-1 0 1 0 0,1 0-1 0 0,-1 0 1 0 0,0 1-1 0 0,-1-1 1 0 0,1 0-1 0 0,-1 5 1 0 0,6 21 269 0 0,10 45 296 0 0,-13-56-535 0 0,-1 0-1 0 0,0 0 1 0 0,-1 0-1 0 0,-4 36 1 0 0,0 2 64 0 0,6-42-112 0 0,3-17 78 0 0,-5 0-109 0 0,1 0 0 0 0,-1 0 0 0 0,0 0 0 0 0,-1 0 0 0 0,1 0 0 0 0,0 0 0 0 0,0 0 0 0 0,-1 0 0 0 0,0 0 0 0 0,1 0 0 0 0,-1-4 0 0 0,0 0 3 0 0,1 0-1 0 0,0 0 0 0 0,-1 0 1 0 0,2 0-1 0 0,-1 0 0 0 0,1 0 1 0 0,0 0-1 0 0,0 0 1 0 0,1 0-1 0 0,0 1 0 0 0,0-1 1 0 0,0 1-1 0 0,0 0 0 0 0,1 0 1 0 0,0 0-1 0 0,0 1 0 0 0,0-1 1 0 0,1 1-1 0 0,-1 0 0 0 0,11-7 1 0 0,-6 6 25 0 0,0-1 1 0 0,1 1 0 0 0,0 1 0 0 0,0 0-1 0 0,0 0 1 0 0,0 1 0 0 0,0 0 0 0 0,1 1-1 0 0,0 0 1 0 0,-1 1 0 0 0,17 0 0 0 0,-11 1 50 0 0,-13-1-78 0 0,1 0 0 0 0,-1 1-1 0 0,1 0 1 0 0,0 0-1 0 0,-1 0 1 0 0,1 0 0 0 0,0 1-1 0 0,-1 0 1 0 0,1-1-1 0 0,-1 1 1 0 0,1 0 0 0 0,-1 1-1 0 0,0-1 1 0 0,1 0-1 0 0,-1 1 1 0 0,0 0 0 0 0,0 0-1 0 0,0 0 1 0 0,4 4-1 0 0,16 11 11 0 0,0 2 106 0 0,-23-18-123 0 0,5 5 38 0 0,0-1 0 0 0,0 1 0 0 0,-1 0 1 0 0,0 0-1 0 0,0 0 0 0 0,-1 1 0 0 0,0 0 0 0 0,0-1 0 0 0,0 1 0 0 0,-1 0 0 0 0,0 0 0 0 0,0 1 0 0 0,-1-1 0 0 0,0 0 0 0 0,0 15 0 0 0,-1-18-31 0 0,0-1 0 0 0,0 1-1 0 0,0-1 1 0 0,-1 1-1 0 0,0-1 1 0 0,1 1 0 0 0,-1-1-1 0 0,0 1 1 0 0,-1-1-1 0 0,1 0 1 0 0,-1 0 0 0 0,1 0-1 0 0,-4 5 1 0 0,-37 29 101 0 0,39-35-109 0 0,-7 7-230 0 0,-2-1 0 0 0,1-1 0 0 0,-1 0 0 0 0,-1 0 0 0 0,1-1 0 0 0,-26 8 0 0 0,27-11-507 0 0,-24 4-2042 0 0,34-7 2599 0 0,0 0 0 0 0,1 0 0 0 0,-1 0 0 0 0,0 0 0 0 0,0-1 0 0 0,0 1 0 0 0,1 0 0 0 0,-1 0-1 0 0,0-1 1 0 0,0 1 0 0 0,1 0 0 0 0,-1-1 0 0 0,0 1 0 0 0,0-1 0 0 0,1 1 0 0 0,-1-1 0 0 0,1 1-1 0 0,-1-1 1 0 0,0 0 0 0 0,1 1 0 0 0,-1-1 0 0 0,1 0 0 0 0,0 1 0 0 0,-1-1 0 0 0,1 0 0 0 0,-1 0-1 0 0,1 1 1 0 0,0-1 0 0 0,0 0 0 0 0,0 0 0 0 0,-1 0 0 0 0,1 1 0 0 0,0-1 0 0 0,0 0 0 0 0,0 0-1 0 0,0 0 1 0 0,0 0 0 0 0,0 0 0 0 0,0-11-1766 0 0,0 7 1344 0 0,-1 0-1 0 0,1-1 0 0 0,0 1 0 0 0,0 0 1 0 0,1 0-1 0 0,0 0 0 0 0,0 0 1 0 0,0-1-1 0 0,0 1 0 0 0,1 1 0 0 0,0-1 1 0 0,2-5-1 0 0,40-53-3982 0 0,-19 19 857 0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5064 0 0,'0'0'3541'0'0,"-11"0"2922"0"0,-13 4-2873 0 0,-1 6-669 0 0,16-8-2553 0 0,0 2 1 0 0,0-1-1 0 0,1 1 1 0 0,0 0-1 0 0,0 1 0 0 0,0 0 1 0 0,-9 8-1 0 0,-50 66 1055 0 0,38-38-879 0 0,18-30-426 0 0,7-8-80 0 0,1 0 1 0 0,0 1 0 0 0,0-1-1 0 0,0 1 1 0 0,0 0 0 0 0,0 0 0 0 0,1 0-1 0 0,0 0 1 0 0,0 1 0 0 0,0-1-1 0 0,0 0 1 0 0,-1 7 0 0 0,-37 58 354 0 0,26-42-309 0 0,12-25-77 0 0,0 1-1 0 0,1-1 1 0 0,0 0-1 0 0,0 1 0 0 0,-1-1 1 0 0,2 1-1 0 0,-1 0 0 0 0,0-1 1 0 0,0 1-1 0 0,1 0 0 0 0,-1 0 1 0 0,1-1-1 0 0,0 6 0 0 0,0-7-1 0 0,0 0 0 0 0,0 0 0 0 0,0 1 0 0 0,0-1 0 0 0,0 0 0 0 0,1 0 0 0 0,-1 0 0 0 0,0 1-1 0 0,1-1 1 0 0,-1 0 0 0 0,1 0 0 0 0,-1 0 0 0 0,1 0 0 0 0,-1 0 0 0 0,1 0 0 0 0,0 0 0 0 0,0 0-1 0 0,-1 0 1 0 0,1 0 0 0 0,0 0 0 0 0,0-1 0 0 0,0 1 0 0 0,0 0 0 0 0,0 0 0 0 0,0-1-1 0 0,0 1 1 0 0,0-1 0 0 0,2 1 0 0 0,0 0 9 0 0,0 0 0 0 0,0 0 1 0 0,1-1-1 0 0,-1 0 0 0 0,0 1 0 0 0,1-1 0 0 0,-1-1 0 0 0,0 1 1 0 0,1 0-1 0 0,2-1 0 0 0,-4 0-12 0 0,-1 1 0 0 0,1-1 1 0 0,-1 0-1 0 0,0 1 0 0 0,1-1 0 0 0,-1 0 0 0 0,0 0 1 0 0,1 0-1 0 0,-1 0 0 0 0,0 0 0 0 0,0 0 1 0 0,0 0-1 0 0,2-2 0 0 0,17-13 96 0 0,-16 14-88 0 0,0 0 0 0 0,1-1 1 0 0,-1 0-1 0 0,0 0 0 0 0,-1 0 0 0 0,1 0 0 0 0,0 0 1 0 0,-1-1-1 0 0,0 0 0 0 0,4-5 0 0 0,3-3-15 0 0,7-5 58 0 0,-13 15-26 0 0,-1-1 0 0 0,0 0 1 0 0,0 0-1 0 0,-1 0 0 0 0,1-1 0 0 0,0 1 0 0 0,3-7 0 0 0,8-13 77 0 0,-11 19-65 0 0,0 0 0 0 0,0 0-1 0 0,0 0 1 0 0,-1-1 0 0 0,0 1 0 0 0,0-1 0 0 0,0 0 0 0 0,1-5 0 0 0,-1 5 8 0 0,-1 1 1 0 0,1 0 0 0 0,0 0-1 0 0,0 0 1 0 0,0 0-1 0 0,1 0 1 0 0,-1 0-1 0 0,1 1 1 0 0,0-1 0 0 0,0 1-1 0 0,1-1 1 0 0,6-4-1 0 0,2-1 143 0 0,-12 8-171 0 0,1 0 1 0 0,0 1-1 0 0,0-1 0 0 0,0 0 0 0 0,0 1 1 0 0,0-1-1 0 0,-1 1 0 0 0,1-1 0 0 0,0 1 1 0 0,0-1-1 0 0,0 1 0 0 0,0 0 0 0 0,0 0 1 0 0,1-1-1 0 0,-1 1 0 0 0,0 0 0 0 0,0 0 1 0 0,0 0-1 0 0,0 0 0 0 0,0 0 1 0 0,1 1-1 0 0,0-1 113 0 0,24 11 401 0 0,-1 33-93 0 0,-2 1-169 0 0,-2 10 21 0 0,-17-42-224 0 0,0 0 0 0 0,0 0 0 0 0,9 17 0 0 0,7 18 40 0 0,-10-13-17 0 0,-1 1 1 0 0,-2-1-1 0 0,-1 2 1 0 0,-2-1-1 0 0,-1 54 1 0 0,-4-76-112 0 0,1 0 1 0 0,-2 0-1 0 0,0 0 1 0 0,-1-1-1 0 0,0 1 1 0 0,-1-1-1 0 0,-1 0 1 0 0,-8 18-1 0 0,9-22-8 0 0,0-1 0 0 0,-1-1 0 0 0,0 1 0 0 0,0-1 0 0 0,-1 0 0 0 0,0 0 0 0 0,0 0-1 0 0,-1-1 1 0 0,1 0 0 0 0,-2 0 0 0 0,1-1 0 0 0,0 0 0 0 0,-15 7 0 0 0,21-11-109 0 0,0-1 1 0 0,0 1-1 0 0,0 0 1 0 0,-1-1-1 0 0,1 1 1 0 0,0-1-1 0 0,0 1 1 0 0,-1-1-1 0 0,1 0 1 0 0,0 0-1 0 0,-1 0 1 0 0,1 1 0 0 0,0-1-1 0 0,-1-1 1 0 0,1 1-1 0 0,0 0 1 0 0,-1 0-1 0 0,1 0 1 0 0,0-1-1 0 0,-1 1 1 0 0,1 0-1 0 0,0-1 1 0 0,0 1-1 0 0,-1-1 1 0 0,1 0-1 0 0,0 1 1 0 0,0-1-1 0 0,0 0 1 0 0,0 0-1 0 0,0 0 1 0 0,0 0-1 0 0,0 0 1 0 0,0 0 0 0 0,0 0-1 0 0,0 0 1 0 0,1 0-1 0 0,-1 0 1 0 0,0 0-1 0 0,1 0 1 0 0,-1-1-1 0 0,1 1 1 0 0,-1 0-1 0 0,1 0 1 0 0,0-1-1 0 0,-1 1 1 0 0,1 0-1 0 0,0-1 1 0 0,0 1-1 0 0,0 0 1 0 0,0-1-1 0 0,0-2 1 0 0,0-4-666 0 0,0 0 1 0 0,0-1-1 0 0,1 1 1 0 0,0 0-1 0 0,1 0 1 0 0,-1 0-1 0 0,6-15 1 0 0,63-109-6238 0 0,-39 89 5686 0 0,-16 24 941 0 0,9-19-277 0 0,15-17 79 0 0,-15 37 422 0 0,-13 4 124 0 0,-10 13 58 0 0,0-1 1 0 0,1 0 0 0 0,-1 1-1 0 0,0-1 1 0 0,1 1 0 0 0,-1-1-1 0 0,1 1 1 0 0,0 0-1 0 0,-1-1 1 0 0,1 1 0 0 0,0 0-1 0 0,0 0 1 0 0,0 0-1 0 0,2 0 1 0 0,29-28 1090 0 0,-13 23 700 0 0,16 6 6758 0 0,-34 1-8037 0 0,0-1 0 0 0,0 1 0 0 0,-1-1 0 0 0,1 1 0 0 0,0 0 1 0 0,0 0-1 0 0,0 0 0 0 0,-1 0 0 0 0,1 0 0 0 0,0 0 0 0 0,-1 0 0 0 0,1 0 0 0 0,-1 1 0 0 0,0-1 0 0 0,2 2 1 0 0,4 20 485 0 0,9 56 880 0 0,-13-65-1841 0 0,0 2-64 0 0,-1 0 0 0 0,0 0 0 0 0,-1 27 0 0 0,-1-40-4 0 0,6 15-376 0 0,1 5-1429 0 0,-3-12 610 0 0,1 0-2702 0 0,-4-36-10321 0 0,3 14 13463 0 0,0-19-1927 0 0,-4 3-1096 0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5376 0 0,'-1'0'225'0'0,"1"0"0"0"0,-1 0 0 0 0,1 0 0 0 0,-1 0 0 0 0,1 0 0 0 0,-1 0 0 0 0,1 0 0 0 0,-1 0 0 0 0,1 0 0 0 0,-1 0 1 0 0,1 1-1 0 0,-1-1 0 0 0,1 0 0 0 0,-1 0 0 0 0,1 0 0 0 0,0 1 0 0 0,-1-1 0 0 0,1 0 0 0 0,-1 1 0 0 0,1-1 0 0 0,-1 0 0 0 0,1 1 0 0 0,0-1 0 0 0,-1 0 0 0 0,1 1 0 0 0,0-1 1 0 0,0 1-1 0 0,-1-1 0 0 0,1 1 0 0 0,0-1 0 0 0,0 1 0 0 0,0-1 0 0 0,-1 1 0 0 0,1-1 0 0 0,0 1 0 0 0,0-1 0 0 0,0 1 0 0 0,0-1 0 0 0,0 1 0 0 0,0-1 0 0 0,0 1 0 0 0,0-1 1 0 0,0 1-1 0 0,0-1 0 0 0,1 1 0 0 0,10 33 5324 0 0,0 1-3106 0 0,-10-26-2013 0 0,0 0 1 0 0,1 0-1 0 0,0 0 1 0 0,1 0-1 0 0,0 0 1 0 0,6 11 0 0 0,-5-11-182 0 0,0 1 0 0 0,0 1 0 0 0,-1-1 0 0 0,0 0 0 0 0,-1 1 0 0 0,2 17 0 0 0,-4 9 199 0 0,2-1 1 0 0,12 60-1 0 0,-12-85-371 0 0,-1 1-1 0 0,0-1 1 0 0,0 1 0 0 0,-3 21-1 0 0,1 2 66 0 0,9 12-91 0 0,-5-46-58 0 0,-1 1 0 0 0,1-1 0 0 0,-1 0 0 0 0,1 0 0 0 0,-1 0 0 0 0,1 0 0 0 0,0 0 0 0 0,0-1 0 0 0,-1 1-1 0 0,1-1 1 0 0,0 1 0 0 0,0-1 0 0 0,-1 0 0 0 0,1 0 0 0 0,0-1 0 0 0,4 0 0 0 0,-5 0 7 0 0,1-1-1 0 0,0 1 1 0 0,-1-1 0 0 0,1 0-1 0 0,-1 0 1 0 0,1 0 0 0 0,-1 0-1 0 0,0 0 1 0 0,0 0 0 0 0,0-1-1 0 0,2-2 1 0 0,-2 2-8 0 0,0 0-1 0 0,0 0 1 0 0,1 0-1 0 0,-1 1 1 0 0,1-1-1 0 0,0 1 1 0 0,-1 0 0 0 0,6-3-1 0 0,-5 4 6 0 0,0-1 0 0 0,-1 1 1 0 0,1 0-1 0 0,-1-1 0 0 0,1 0 0 0 0,-1 0 0 0 0,0 1 0 0 0,0-1 1 0 0,0-1-1 0 0,0 1 0 0 0,0 0 0 0 0,0 0 0 0 0,0-1 0 0 0,-1 1 1 0 0,3-4-1 0 0,-1 1 10 0 0,0 0-1 0 0,1 0 1 0 0,0 1 0 0 0,-1 0 0 0 0,2-1 0 0 0,-1 2-1 0 0,0-1 1 0 0,1 0 0 0 0,0 1 0 0 0,9-5 0 0 0,26-22 38 0 0,-38 28-9 0 0,0 0 0 0 0,1 0 0 0 0,0 0 1 0 0,-1 1-1 0 0,1-1 0 0 0,0 1 0 0 0,-1 0 1 0 0,1 0-1 0 0,0 0 0 0 0,0 0 0 0 0,0 1 0 0 0,0-1 1 0 0,0 1-1 0 0,0-1 0 0 0,0 1 0 0 0,0 0 1 0 0,6 1-1 0 0,-7-1 324 0 0,8 4 441 0 0,-10-4-794 0 0,1 0-1 0 0,-1 0 1 0 0,1 0-1 0 0,0 1 1 0 0,-1-1-1 0 0,1 0 1 0 0,-1 0-1 0 0,1 0 1 0 0,-1 1-1 0 0,1-1 1 0 0,-1 0-1 0 0,1 0 1 0 0,-1 1-1 0 0,1-1 1 0 0,-1 0-1 0 0,1 1 1 0 0,-1-1-1 0 0,0 1 1 0 0,1-1-1 0 0,-1 1 1 0 0,0-1-1 0 0,1 1 1 0 0,-1-1-1 0 0,0 1 1 0 0,1-1-1 0 0,-1 1 1 0 0,0-1-1 0 0,0 1 1 0 0,0-1-1 0 0,0 1 0 0 0,0-1 1 0 0,1 1-1 0 0,-1 0 1 0 0,0-1-1 0 0,0 1 1 0 0,0-1-1 0 0,0 1 1 0 0,-1 1-1 0 0,1 2 30 0 0,0-3-38 0 0,0 0-1 0 0,0 0 1 0 0,-1 0 0 0 0,1 0-1 0 0,0 0 1 0 0,0 0 0 0 0,0 0-1 0 0,0 0 1 0 0,1 0 0 0 0,-1 0-1 0 0,0 0 1 0 0,0 0-1 0 0,1 0 1 0 0,-1 0 0 0 0,0 0-1 0 0,1 0 1 0 0,-1 0 0 0 0,1 0-1 0 0,-1 0 1 0 0,1 0 0 0 0,-1-1-1 0 0,1 1 1 0 0,0 0 0 0 0,-1 0-1 0 0,1-1 1 0 0,0 1-1 0 0,0 0 1 0 0,0-1 0 0 0,0 1-1 0 0,1 0 1 0 0,15 16-781 0 0,-16-15 644 0 0,0 0 1 0 0,0-1 0 0 0,0 1 0 0 0,0-1 0 0 0,1 1-1 0 0,-1-1 1 0 0,0 0 0 0 0,0 0 0 0 0,1 1 0 0 0,-1-1 0 0 0,1 0-1 0 0,-1 0 1 0 0,1 0 0 0 0,0 0 0 0 0,-1-1 0 0 0,1 1-1 0 0,0 0 1 0 0,-1-1 0 0 0,1 1 0 0 0,0-1 0 0 0,0 0 0 0 0,0 1-1 0 0,2-1 1 0 0,3 0-926 0 0,-1 0-1 0 0,1 0 1 0 0,-1 0 0 0 0,1-1-1 0 0,-1 0 1 0 0,0-1 0 0 0,1 1-1 0 0,-1-1 1 0 0,0 0 0 0 0,8-4-1 0 0,2-3-1007 0 0,-1 0-1 0 0,0-2 1 0 0,17-13-1 0 0,-23 16 1473 0 0,1 0 0 0 0,-1-1 0 0 0,-1 0 0 0 0,0-1 0 0 0,12-16 0 0 0,-3-9-777 0 0,-8 30-763 0 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3584 0 0,'0'-48'6534'0'0,"0"15"4174"0"0,0 33-10598 0 0,0-1 0 0 0,0 0 0 0 0,0 1 0 0 0,0-1 0 0 0,0 1 1 0 0,-1-1-1 0 0,1 0 0 0 0,0 1 0 0 0,-1-1 0 0 0,1 1 0 0 0,0-1 0 0 0,-1 1 0 0 0,1-1 0 0 0,-1 1 0 0 0,1-1 0 0 0,0 1 1 0 0,-1 0-1 0 0,1-1 0 0 0,-1 1 0 0 0,0-1 0 0 0,1 1 0 0 0,-1 0 0 0 0,1 0 0 0 0,-1-1 0 0 0,1 1 0 0 0,-1 0 0 0 0,0 0 0 0 0,1 0 1 0 0,-1 0-1 0 0,0-1 0 0 0,1 1 0 0 0,-1 0 0 0 0,1 0 0 0 0,-1 0 0 0 0,0 0 0 0 0,1 1 0 0 0,-1-1 0 0 0,0 0 0 0 0,1 0 0 0 0,-1 0 1 0 0,1 0-1 0 0,-1 1 0 0 0,0-1 0 0 0,1 0 0 0 0,-1 1 0 0 0,1-1 0 0 0,-1 0 0 0 0,1 1 0 0 0,-1-1 0 0 0,0 1 0 0 0,-26 14 1341 0 0,21-10-1315 0 0,1 0 0 0 0,0 1 0 0 0,0 0 0 0 0,0 0-1 0 0,0 0 1 0 0,1 0 0 0 0,0 1 0 0 0,0-1 0 0 0,-3 12 0 0 0,-13 31 390 0 0,20-47-514 0 0,0-1 0 0 0,-1 1 0 0 0,1-1 0 0 0,-1 1 0 0 0,1-1 0 0 0,-1 0 0 0 0,0 1 0 0 0,1-1 0 0 0,-1 0 0 0 0,0 0 0 0 0,0 1 0 0 0,0-1 0 0 0,0 0 0 0 0,0 0 0 0 0,0 0 0 0 0,0 0 0 0 0,-2 1 0 0 0,2-1-2 0 0,-1 0 0 0 0,1 0 0 0 0,0 0 0 0 0,0 0 0 0 0,0 1 0 0 0,0-1 0 0 0,0 0 0 0 0,0 1 0 0 0,0-1 0 0 0,0 0 0 0 0,0 1 0 0 0,1-1 0 0 0,-1 1 0 0 0,1-1 0 0 0,-1 1 0 0 0,1-1 0 0 0,-1 1 0 0 0,1 1 0 0 0,-4 19 145 0 0,2 1 0 0 0,0-1 0 0 0,2 34 1 0 0,0-21-109 0 0,0-34-45 0 0,0 1 1 0 0,1-1 0 0 0,-1 1 0 0 0,0-1 0 0 0,0 1-1 0 0,1-1 1 0 0,-1 1 0 0 0,1-1 0 0 0,-1 0-1 0 0,1 1 1 0 0,0-1 0 0 0,0 0 0 0 0,-1 1-1 0 0,1-1 1 0 0,0 0 0 0 0,0 0 0 0 0,0 0 0 0 0,0 0-1 0 0,0 0 1 0 0,1 0 0 0 0,-1 0 0 0 0,0 0-1 0 0,0 0 1 0 0,3 1 0 0 0,14 15 32 0 0,-16-16-38 0 0,-1 1 0 0 0,1 0-1 0 0,-1 0 1 0 0,1-1 0 0 0,0 1 0 0 0,0-1 0 0 0,0 0 0 0 0,-1 1 0 0 0,1-1 0 0 0,1 0 0 0 0,-1 0 0 0 0,0 0 0 0 0,0 0 0 0 0,0-1 0 0 0,0 1-1 0 0,1-1 1 0 0,-1 1 0 0 0,0-1 0 0 0,1 0 0 0 0,2 0 0 0 0,-2 1 0 0 0,0-1 0 0 0,0 0 0 0 0,0 0 0 0 0,0 0 0 0 0,0-1 0 0 0,0 1 0 0 0,0-1 0 0 0,0 1 0 0 0,0-1 0 0 0,0 0 0 0 0,-1 0 0 0 0,1-1 0 0 0,4-1 0 0 0,13-8-35 0 0,-18 11 31 0 0,0-1 0 0 0,0 0 0 0 0,0 1 1 0 0,0-1-1 0 0,0 0 0 0 0,0 0 0 0 0,0 0 0 0 0,-1 0 0 0 0,1-1 1 0 0,0 1-1 0 0,-1 0 0 0 0,1-1 0 0 0,-1 1 0 0 0,1-1 0 0 0,-1 0 1 0 0,0 1-1 0 0,0-1 0 0 0,2-4 0 0 0,20-38-148 0 0,-17 35 151 0 0,-1-2 0 0 0,0 1 0 0 0,0-1 0 0 0,-1 0 0 0 0,0 0 0 0 0,-1 0 0 0 0,0 0 0 0 0,-1-1 0 0 0,0 1 0 0 0,-1-1 0 0 0,0-12 0 0 0,-1-120 175 0 0,1 144-167 0 0,-1 0 0 0 0,0 0-1 0 0,1-1 1 0 0,-1 1 0 0 0,0 0 0 0 0,1 0 0 0 0,-1 0 0 0 0,0 0-1 0 0,1-1 1 0 0,-1 1 0 0 0,1 0 0 0 0,-1 0 0 0 0,0 0-1 0 0,1 0 1 0 0,-1 0 0 0 0,0 0 0 0 0,1 0 0 0 0,-1 0-1 0 0,1 0 1 0 0,-1 0 0 0 0,0 0 0 0 0,1 1 0 0 0,-1-1-1 0 0,0 0 1 0 0,1 0 0 0 0,-1 0 0 0 0,0 0 0 0 0,1 0 0 0 0,-1 1-1 0 0,0-1 1 0 0,1 0 0 0 0,-1 0 0 0 0,0 1 0 0 0,0-1-1 0 0,1 0 1 0 0,-1 1 0 0 0,14 8 84 0 0,44 57 52 0 0,-51-57-106 0 0,-1 1-1 0 0,0 0 0 0 0,-1 0 1 0 0,0 0-1 0 0,0 1 0 0 0,-1 0 1 0 0,5 19-1 0 0,-8-28-20 0 0,0 1-1 0 0,0 0 1 0 0,1 0 0 0 0,-1-1 0 0 0,1 1-1 0 0,0-1 1 0 0,0 1 0 0 0,0-1 0 0 0,2 3-1 0 0,11 14 84 0 0,0 2 15 0 0,-14-19-98 0 0,1 0 0 0 0,0 0-1 0 0,0 0 1 0 0,-1 0 0 0 0,0 1-1 0 0,1-1 1 0 0,-1 0-1 0 0,0 1 1 0 0,0-1 0 0 0,0 0-1 0 0,0 1 1 0 0,0 3 0 0 0,-1-5-1 0 0,0-1 0 0 0,1 1 0 0 0,-1 0 0 0 0,0 0 1 0 0,0 0-1 0 0,0 0 0 0 0,0-1 0 0 0,1 1 0 0 0,-1 0 1 0 0,0 0-1 0 0,1-1 0 0 0,-1 1 0 0 0,1 0 0 0 0,-1 0 1 0 0,1-1-1 0 0,-1 1 0 0 0,1 0 0 0 0,0-1 0 0 0,-1 1 1 0 0,1-1-1 0 0,0 1 0 0 0,5-3 313 0 0,-3-13-154 0 0,-5-12-68 0 0,-12-47-1 0 0,11 60-86 0 0,-19-39-16 0 0,16 28-50 0 0,2 0 0 0 0,0 0 0 0 0,1-47 0 0 0,3 69 15 0 0,1 0 1 0 0,-1 0-1 0 0,1 0 0 0 0,0 1 1 0 0,0-1-1 0 0,0 0 1 0 0,0 1-1 0 0,0-1 0 0 0,1 1 1 0 0,-1-1-1 0 0,1 1 0 0 0,-1 0 1 0 0,1-1-1 0 0,0 1 1 0 0,2-2-1 0 0,17-27-787 0 0,21-18-2343 0 0,-41 44 2592 0 0,1 1 1 0 0,1-1 0 0 0,-1 1-1 0 0,1 0 1 0 0,-1-1 0 0 0,1 1-1 0 0,0 1 1 0 0,1-1 0 0 0,-1 0-1 0 0,1 1 1 0 0,-1 0 0 0 0,1 0-1 0 0,0 0 1 0 0,8-4 0 0 0,11-13-2831 0 0,-22 18 3139 0 0,0 1 0 0 0,0-1 0 0 0,0 1 0 0 0,1-1 0 0 0,-1 1 0 0 0,0 0 0 0 0,1 0 1 0 0,-1 0-1 0 0,1 0 0 0 0,-1 0 0 0 0,1 0 0 0 0,0 0 0 0 0,-1 0 0 0 0,1 0 1 0 0,3 0-1 0 0,51-16-7141 0 0,-43 9 3834 0 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3448 0 0,'0'-2'8378'0'0,"2"-13"2181"0"0,-1 16-10300 0 0,-1-1 1 0 0,1 0-1 0 0,-1 0 0 0 0,1 1 1 0 0,-1-1-1 0 0,1 0 1 0 0,-1 1-1 0 0,1-1 1 0 0,-1 1-1 0 0,1-1 0 0 0,-1 1 1 0 0,1-1-1 0 0,-1 1 1 0 0,0-1-1 0 0,1 1 1 0 0,-1-1-1 0 0,0 1 1 0 0,1-1-1 0 0,-1 1 0 0 0,0-1 1 0 0,0 1-1 0 0,0 0 1 0 0,1-1-1 0 0,-1 1 1 0 0,0 0-1 0 0,0-1 1 0 0,0 2-1 0 0,3 29 1210 0 0,3 4-1283 0 0,1 10-116 0 0,-5-26-72 0 0,7 44-70 0 0,-8-57 4 0 0,0 1 0 0 0,0-1 0 0 0,0 0-1 0 0,-1 1 1 0 0,0-1 0 0 0,0 1-1 0 0,-1 10 1 0 0,-1 8-487 0 0,3-10 1670 0 0,2 12-5632 0 0,2-18-1447 0 0,2-28 1371 0 0,31-103-4766 0 0,-29 88 7231 0 0,4-2-1473 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4656 0 0,'0'2'4189'0'0,"0"17"-632"0"0,-1 11 1210 0 0,0-13-3839 0 0,1 0 0 0 0,0 0 0 0 0,2 0 1 0 0,0-1-1 0 0,5 23 0 0 0,1-2-332 0 0,-2 0 1 0 0,-1 1-1 0 0,-2 0 1 0 0,-1-1-1 0 0,-6 60 1 0 0,2-2-64 0 0,2-9-253 0 0,0-85-282 0 0,0-1 1 0 0,0 1-1 0 0,-1-1 0 0 0,1 1 1 0 0,0 0-1 0 0,1-1 0 0 0,-1 1 1 0 0,0-1-1 0 0,0 1 0 0 0,0-1 1 0 0,0 1-1 0 0,0-1 0 0 0,0 1 1 0 0,1-1-1 0 0,-1 1 0 0 0,0-1 1 0 0,0 1-1 0 0,1-1 1 0 0,-1 0-1 0 0,0 1 0 0 0,1-1 1 0 0,-1 1-1 0 0,0-1 0 0 0,1 0 1 0 0,-1 1-1 0 0,1-1 0 0 0,-1 0 1 0 0,1 1-1 0 0,-1-1 0 0 0,0 0 1 0 0,1 0-1 0 0,-1 1 1 0 0,1-1-1 0 0,-1 0 0 0 0,1 0 1 0 0,0 0-1 0 0,-1 0 0 0 0,1 0 1 0 0,-1 0-1 0 0,1 0 0 0 0,-1 0 1 0 0,1 0-1 0 0,-1 0 0 0 0,1 0 1 0 0,0 0-1 0 0,18-11-106 0 0,21-69 221 0 0,-37 76-101 0 0,0-1-1 0 0,0 0 0 0 0,-1 0 1 0 0,0 0-1 0 0,0 0 1 0 0,0 0-1 0 0,1-10 1 0 0,-2 11-13 0 0,-1 1 0 0 0,1-1 1 0 0,0 1-1 0 0,0-1 1 0 0,0 1-1 0 0,1 0 1 0 0,-1 0-1 0 0,1 0 1 0 0,0-1-1 0 0,0 1 1 0 0,0 1-1 0 0,0-1 1 0 0,0 0-1 0 0,0 0 1 0 0,1 1-1 0 0,2-3 1 0 0,30-26-6 0 0,-33 27 13 0 0,1 1 1 0 0,0 0 0 0 0,0-1 0 0 0,0 1 0 0 0,1 1 0 0 0,-1-1-1 0 0,1 0 1 0 0,0 1 0 0 0,-1 0 0 0 0,1-1 0 0 0,0 2 0 0 0,0-1-1 0 0,0 0 1 0 0,1 1 0 0 0,-1 0 0 0 0,0 0 0 0 0,8-1-1 0 0,15-4 99 0 0,-27 5-94 0 0,1 1 0 0 0,0-1 0 0 0,0 1 0 0 0,0-1 0 0 0,0 1 0 0 0,0 0 1 0 0,0 0-1 0 0,0-1 0 0 0,0 1 0 0 0,0 0 0 0 0,0 0 0 0 0,0 0 0 0 0,0 0 0 0 0,0 0 0 0 0,0 0 1 0 0,0 0-1 0 0,0 0 0 0 0,0 0 0 0 0,0 1 0 0 0,0-1 0 0 0,0 0 0 0 0,0 1 0 0 0,-1-1 1 0 0,1 1-1 0 0,0-1 0 0 0,0 1 0 0 0,0-1 0 0 0,0 1 0 0 0,0-1 0 0 0,-1 1 0 0 0,1 0 0 0 0,0-1 1 0 0,-1 1-1 0 0,2 1 0 0 0,14 14 271 0 0,-12-13-200 0 0,0 1-1 0 0,0 0 0 0 0,-1-1 1 0 0,1 1-1 0 0,-1 0 0 0 0,0 1 1 0 0,0-1-1 0 0,0 0 0 0 0,3 9 0 0 0,8 16 332 0 0,-12-26-363 0 0,0 0 0 0 0,0 0 0 0 0,0 1 1 0 0,0-1-1 0 0,-1 1 0 0 0,0-1 0 0 0,1 1 0 0 0,-1-1 0 0 0,0 1 1 0 0,-1 0-1 0 0,1 0 0 0 0,0 4 0 0 0,3 29 428 0 0,-1-24-262 0 0,-1 0 1 0 0,-1-1-1 0 0,0 19 0 0 0,-1-28-192 0 0,0-1 1 0 0,0 0-1 0 0,-1 1 1 0 0,1-1-1 0 0,-1 0 1 0 0,1 1-1 0 0,-1-1 0 0 0,0 0 1 0 0,0 0-1 0 0,0 0 1 0 0,0 1-1 0 0,0-1 1 0 0,0 0-1 0 0,0 0 1 0 0,-1-1-1 0 0,1 1 0 0 0,-1 0 1 0 0,0 0-1 0 0,1-1 1 0 0,-1 1-1 0 0,0-1 1 0 0,0 1-1 0 0,0-1 1 0 0,-2 1-1 0 0,-14 11 80 0 0,16-11-94 0 0,0 0-1 0 0,0 0 0 0 0,0-1 0 0 0,0 1 0 0 0,0-1 0 0 0,-1 0 0 0 0,1 1 0 0 0,0-1 0 0 0,-1 0 0 0 0,1 0 1 0 0,-4 0-1 0 0,-65 9 67 0 0,-27-20-1818 0 0,95 7 1035 0 0,0 1 1 0 0,0-1-1 0 0,0 0 0 0 0,0 0 1 0 0,0 0-1 0 0,1 0 0 0 0,-1 0 1 0 0,-2-7-1 0 0,5 8-34 0 0,0 0-1 0 0,0 0 1 0 0,1-1 0 0 0,-1 1-1 0 0,1 0 1 0 0,0 0-1 0 0,-1 0 1 0 0,1 0 0 0 0,0 0-1 0 0,0 0 1 0 0,1 0 0 0 0,1-4-1 0 0,24-22-3956 0 0,-22 24 4201 0 0,0-1 0 0 0,0 0 0 0 0,-1 0 0 0 0,1 0 0 0 0,-1 0 0 0 0,6-12 0 0 0,4-6-1216 0 0,-11 22 1283 0 0,1-1-1 0 0,-1 1 1 0 0,0-1 0 0 0,1 1-1 0 0,0 0 1 0 0,-1 0-1 0 0,8 0 1 0 0,-11 1 415 0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 0 0,'0'0'2531'0'0,"18"3"11152"0"0,-11 1-12400 0 0,7 14 2524 0 0,-10-15-3568 0 0,0 1 1 0 0,-1 0 0 0 0,0 0-1 0 0,0 0 1 0 0,0 1 0 0 0,0-1-1 0 0,-1 1 1 0 0,0-1 0 0 0,1 1-1 0 0,-2 0 1 0 0,1 0 0 0 0,-1 0-1 0 0,2 6 1 0 0,-3-5-97 0 0,1 1 0 0 0,0 0 0 0 0,1-1 0 0 0,-1 0 0 0 0,6 13 0 0 0,-4-12-13 0 0,-1 1 0 0 0,1 1 1 0 0,-1-1-1 0 0,0 0 0 0 0,-1 0 0 0 0,1 11 0 0 0,-4 26 395 0 0,1-27-339 0 0,0 0 1 0 0,1 0 0 0 0,0 0-1 0 0,2-1 1 0 0,0 1-1 0 0,1 0 1 0 0,10 30 0 0 0,-10-21-51 0 0,-3-27-133 0 0,0 1-1 0 0,-1 0 0 0 0,1 0 0 0 0,0-1 1 0 0,0 1-1 0 0,0 0 0 0 0,0 0 0 0 0,0-1 1 0 0,0 1-1 0 0,0 0 0 0 0,0 0 0 0 0,0-1 1 0 0,0 1-1 0 0,0 0 0 0 0,0 0 0 0 0,1-1 1 0 0,-1 1-1 0 0,0 0 0 0 0,0-1 1 0 0,1 1-1 0 0,-1 0 0 0 0,0-1 0 0 0,1 1 1 0 0,-1-1-1 0 0,1 1 0 0 0,-1 0 0 0 0,1-1 1 0 0,-1 1-1 0 0,1-1 0 0 0,0 1 0 0 0,-1-1 1 0 0,1 0-1 0 0,-1 1 0 0 0,1-1 1 0 0,0 1-1 0 0,0-1 0 0 0,-1 0 0 0 0,1 0 1 0 0,0 1-1 0 0,-1-1 0 0 0,1 0 0 0 0,0 0 1 0 0,0 0-1 0 0,-1 0 0 0 0,1 0 0 0 0,0 0 1 0 0,1 0-1 0 0,0 0 17 0 0,-1 0-21 0 0,0 0 1 0 0,0 0-1 0 0,1-1 1 0 0,-1 1-1 0 0,0 0 1 0 0,0-1-1 0 0,1 1 1 0 0,-1 0-1 0 0,0-1 1 0 0,0 0-1 0 0,0 1 1 0 0,0-1-1 0 0,0 1 1 0 0,0-1-1 0 0,1-1 1 0 0,4-18-17 0 0,-5 17 16 0 0,0-1 1 0 0,0 1-1 0 0,0 0 1 0 0,0 0 0 0 0,0-1-1 0 0,1 1 1 0 0,0 0 0 0 0,-1 0-1 0 0,1 0 1 0 0,5-5-1 0 0,-5 5 1 0 0,0 0-1 0 0,1 0 0 0 0,-1 0 1 0 0,0 0-1 0 0,0-1 0 0 0,-1 1 1 0 0,1-1-1 0 0,-1 1 0 0 0,0-1 0 0 0,0 0 1 0 0,0 0-1 0 0,0 1 0 0 0,0-8 1 0 0,-1 7-14 0 0,1 0 0 0 0,-1 1 0 0 0,1-1 0 0 0,0 0-1 0 0,0 1 1 0 0,0-1 0 0 0,0 1 0 0 0,1-1 0 0 0,0 1 0 0 0,-1 0 0 0 0,1 0 0 0 0,0 0 0 0 0,0 0 0 0 0,4-4 0 0 0,59-58 62 0 0,-64 63 83 0 0,0 2-116 0 0,0 0 0 0 0,-1 0-1 0 0,1 0 1 0 0,-1 0-1 0 0,1 0 1 0 0,-1 0-1 0 0,1 0 1 0 0,-1 0 0 0 0,1 1-1 0 0,-1-1 1 0 0,1 0-1 0 0,-1 0 1 0 0,1 1-1 0 0,-1-1 1 0 0,1 0 0 0 0,-1 1-1 0 0,1-1 1 0 0,-1 0-1 0 0,0 1 1 0 0,1-1-1 0 0,-1 0 1 0 0,0 1 0 0 0,1-1-1 0 0,-1 1 1 0 0,0-1-1 0 0,1 1 1 0 0,-1-1-1 0 0,0 1 1 0 0,0-1 0 0 0,0 1-1 0 0,1-1 1 0 0,-1 1-1 0 0,0-1 1 0 0,0 1-1 0 0,0 0 1 0 0,0-1 0 0 0,0 1-1 0 0,0 0 1 0 0,0 7 106 0 0,1 0 1 0 0,1 0-1 0 0,-1 0 1 0 0,6 14-1 0 0,-4-14-85 0 0,-1 0 0 0 0,0 0 0 0 0,-1 0 0 0 0,2 16 0 0 0,-1-9-11 0 0,1 1-1 0 0,0-1 1 0 0,1 0-1 0 0,6 16 1 0 0,1 7-25 0 0,3-5 10 0 0,-12-31-10 0 0,-1 0-1 0 0,0 0 0 0 0,0 0 1 0 0,0 1-1 0 0,0-1 1 0 0,0 0-1 0 0,0 1 0 0 0,0-1 1 0 0,-1 0-1 0 0,1 1 0 0 0,-1 4 1 0 0,1-3-19 0 0,-1-1 1 0 0,0 1-1 0 0,1-1 1 0 0,0 0-1 0 0,-1 1 1 0 0,1-1 0 0 0,1 0-1 0 0,-1 1 1 0 0,0-1-1 0 0,1 0 1 0 0,0 0-1 0 0,-1 0 1 0 0,1 0-1 0 0,1 0 1 0 0,-1-1 0 0 0,0 1-1 0 0,1-1 1 0 0,-1 1-1 0 0,1-1 1 0 0,-1 0-1 0 0,1 0 1 0 0,0 0-1 0 0,5 2 1 0 0,-1-1-66 0 0,24 5-1511 0 0,-30-8 1491 0 0,0 0-1 0 0,0 0 1 0 0,0 0-1 0 0,0 0 1 0 0,1 0-1 0 0,-1 0 1 0 0,0 0-1 0 0,0 0 1 0 0,0-1-1 0 0,0 1 1 0 0,0 0-1 0 0,0-1 1 0 0,0 1-1 0 0,0-1 1 0 0,0 1-1 0 0,0-1 1 0 0,0 1-1 0 0,0-1 1 0 0,0 0-1 0 0,0 1 1 0 0,0-1-1 0 0,-1 0 1 0 0,1 0-1 0 0,0 1 1 0 0,-1-1-1 0 0,2-1 1 0 0,8-11-1979 0 0,-8 12 1702 0 0,-1-1 0 0 0,1 0 0 0 0,-1 0 0 0 0,1 1 0 0 0,-1-1 0 0 0,0 0 0 0 0,1 0 0 0 0,-1 0 0 0 0,0-1 0 0 0,-1 1-1 0 0,1 0 1 0 0,1-3 0 0 0,0-3-1044 0 0,1-1-1 0 0,1 1 0 0 0,-1 0 0 0 0,11-15 1 0 0,-9 14 930 0 0,8-28-3097 0 0,-12 34 3422 0 0,-1 0 1 0 0,1 0 0 0 0,0 0-1 0 0,0 0 1 0 0,0 1-1 0 0,0-1 1 0 0,0 0-1 0 0,1 1 1 0 0,-1-1 0 0 0,1 1-1 0 0,4-5 1 0 0,17-16-1786 0 0,-17 8-1920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3784 0 0,'0'0'1408'0'0,"-33"0"9336"0"0,-4 5-3875 0 0,33-4-6512 0 0,1 1 1 0 0,-1-1-1 0 0,1 1 1 0 0,-1 0-1 0 0,1 0 1 0 0,0 0 0 0 0,0 1-1 0 0,0-1 1 0 0,0 1-1 0 0,-5 5 1 0 0,7-4-279 0 0,0-1 1 0 0,0 1 0 0 0,1 0-1 0 0,-1-1 1 0 0,1 1 0 0 0,0 0-1 0 0,0 0 1 0 0,0-1-1 0 0,0 1 1 0 0,2 4 0 0 0,-1 5 113 0 0,-1-9-157 0 0,1 0 1 0 0,0 0-1 0 0,0 1 0 0 0,0-1 0 0 0,0 0 1 0 0,1 0-1 0 0,-1 0 0 0 0,1 0 0 0 0,0-1 1 0 0,0 1-1 0 0,1 0 0 0 0,4 5 0 0 0,15 29 312 0 0,-16-25-181 0 0,1 0 1 0 0,0 0-1 0 0,1-1 1 0 0,17 21-1 0 0,14 22 480 0 0,-6 3 254 0 0,-23-42-660 0 0,0 0 1 0 0,-2 1-1 0 0,0 0 0 0 0,8 22 1 0 0,4 18 307 0 0,-9-35-549 0 0,-9-19 0 0 0,0-1 0 0 0,-1 1 0 0 0,1-1 0 0 0,-1 1 0 0 0,0 0 0 0 0,0-1 0 0 0,0 1 0 0 0,0 0 0 0 0,0 0 0 0 0,-1 0 0 0 0,1 0 0 0 0,-1 5 0 0 0,1 3 0 0 0,-1-10 0 0 0,0 1 0 0 0,0 0 0 0 0,0-1 0 0 0,0 1 0 0 0,-1 0 0 0 0,1-1 0 0 0,0 1 0 0 0,-1 0 0 0 0,1-1 0 0 0,-1 1 0 0 0,1 0 0 0 0,-1-1 0 0 0,0 1 0 0 0,0-1 0 0 0,0 1 0 0 0,0-1 0 0 0,0 0 0 0 0,0 1 0 0 0,0-1 0 0 0,0 0 0 0 0,-1 0 0 0 0,-1 2 0 0 0,1-1 0 0 0,0 0 0 0 0,0 0 0 0 0,0 0 0 0 0,0-1 1 0 0,0 1-1 0 0,0-1 0 0 0,-1 0 0 0 0,1 1 0 0 0,-1-1 0 0 0,1 0 0 0 0,0 0 0 0 0,-1 0 0 0 0,0-1 1 0 0,1 1-1 0 0,-1-1 0 0 0,1 1 0 0 0,-1-1 0 0 0,0 0 0 0 0,1 0 0 0 0,-1 0 0 0 0,0 0 0 0 0,1-1 1 0 0,-6 0-1 0 0,-2-2-1 0 0,-1-1 0 0 0,1 0 0 0 0,0 0 0 0 0,-13-9 0 0 0,-2 0-9 0 0,19 10-238 0 0,-1 0-1 0 0,1 0 1 0 0,-1-1-1 0 0,1 0 1 0 0,0 0-1 0 0,1-1 1 0 0,-10-8 0 0 0,11 9-497 0 0,0-1 1 0 0,0 0-1 0 0,1-1 1 0 0,0 1-1 0 0,-5-10 1 0 0,-2-5-2826 0 0,7 17 2828 0 0,1-1-1 0 0,0 1 0 0 0,0-1 1 0 0,0 0-1 0 0,0 0 0 0 0,0 0 1 0 0,1 0-1 0 0,0 0 1 0 0,0 0-1 0 0,0 0 0 0 0,0 0 1 0 0,1-1-1 0 0,0 1 0 0 0,0 0 1 0 0,0 0-1 0 0,0-1 0 0 0,0 1 1 0 0,2-6-1 0 0,9-15-1685 0 0,-1 11-1965 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7496 0 0,'9'4'14908'0'0,"12"6"-10294"0"0,6 7-2732 0 0,-21-14-1659 0 0,0 0 0 0 0,0 0 1 0 0,-1 1-1 0 0,0-1 1 0 0,1 2-1 0 0,-2-1 0 0 0,1 0 1 0 0,0 1-1 0 0,5 7 1 0 0,-5-4-64 0 0,0-1 1 0 0,0-1 0 0 0,1 1-1 0 0,-1-1 1 0 0,12 10 0 0 0,28 32 483 0 0,19 37-619 0 0,-26-35-25 0 0,-34-34 0 0 0,-3-13 0 0 0,-1-1 0 0 0,0 0 0 0 0,1 0 0 0 0,0 1 0 0 0,0-1 0 0 0,-1 0 0 0 0,1 0 0 0 0,0 0 0 0 0,1 0 0 0 0,-1 0 0 0 0,0 0 0 0 0,0-1 0 0 0,1 1 0 0 0,-1 0 0 0 0,1 0 0 0 0,2 1 0 0 0,12 14 0 0 0,25 37 0 0 0,-39-51 0 0 0,1 1 0 0 0,0 0 0 0 0,-1 0 0 0 0,0 1 0 0 0,0-1 0 0 0,0 0 0 0 0,0 1 0 0 0,-1 0 0 0 0,2 5 0 0 0,-2-5 0 0 0,0-1 0 0 0,1 1 0 0 0,-1-1 0 0 0,1 1 0 0 0,0-1 0 0 0,0 0 0 0 0,4 6 0 0 0,8 15 0 0 0,0 2 0 0 0,-2 0 0 0 0,-1 0 0 0 0,-1 1 0 0 0,-1 1 0 0 0,-1-1 0 0 0,5 49 0 0 0,-2-18 0 0 0,-6-39 0 0 0,-1 0 0 0 0,2 41 0 0 0,-6-46 0 0 0,1 4 0 0 0,-1-1 0 0 0,-1 0 0 0 0,-1 1 0 0 0,0-1 0 0 0,-1 0 0 0 0,-8 27 0 0 0,-7 24 0 0 0,-10-5 0 0 0,26-62-3 0 0,-8 11-736 0 0,0 0 1 0 0,1 1-1 0 0,1 0 1 0 0,-12 25-1 0 0,19-36 154 0 0,-1 0 0 0 0,0 0 0 0 0,1-1 0 0 0,-1 1 0 0 0,-1-1 0 0 0,1 0 0 0 0,0 1 0 0 0,-1-1 0 0 0,-2 2 0 0 0,-2 2-2168 0 0,-1-1 0 0 0,0 0 0 0 0,0 0 0 0 0,-14 5 0 0 0,-3-3-2503 0 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09.1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1218 1925 8296 0 0,'-8'-55'4179'0'0,"5"42"-3810"0"0,1 0 0 0 0,0-1 0 0 0,-1-17 1 0 0,4 22-242 0 0,1 0 0 0 0,-1 1 1 0 0,1-1-1 0 0,1 1 1 0 0,0 0-1 0 0,0 0 1 0 0,0 0-1 0 0,1 0 0 0 0,0 1 1 0 0,1-1-1 0 0,0 1 1 0 0,0 0-1 0 0,0 0 0 0 0,1 1 1 0 0,0-1-1 0 0,0 1 1 0 0,1 1-1 0 0,-1-1 1 0 0,1 1-1 0 0,0 0 0 0 0,1 1 1 0 0,0 0-1 0 0,-1 0 1 0 0,10-3-1 0 0,20-14 497 0 0,-33 18-545 0 0,1 0-1 0 0,-1 1 1 0 0,1-1 0 0 0,0 1-1 0 0,0-1 1 0 0,0 1 0 0 0,0 1-1 0 0,0-1 1 0 0,9-1-1 0 0,28-3 418 0 0,90-8 732 0 0,-115 13-1066 0 0,0 1 1 0 0,-1 0-1 0 0,1 2 1 0 0,0 0-1 0 0,26 7 1 0 0,-33-6-81 0 0,-1 1 0 0 0,1 0 0 0 0,-1 0 1 0 0,0 1-1 0 0,0 1 0 0 0,-1-1 0 0 0,1 1 0 0 0,-1 1 0 0 0,-1-1 1 0 0,1 1-1 0 0,-1 1 0 0 0,0-1 0 0 0,-1 1 0 0 0,0 0 0 0 0,0 1 1 0 0,-1 0-1 0 0,0 0 0 0 0,7 17 0 0 0,-11-24-70 0 0,-1 0 0 0 0,1 0 0 0 0,0 0 0 0 0,0 0 1 0 0,0 0-1 0 0,0 0 0 0 0,0 0 0 0 0,0 0 0 0 0,1 0 0 0 0,-1 0 0 0 0,1-1 0 0 0,-1 1 0 0 0,1 0 1 0 0,0-1-1 0 0,0 0 0 0 0,-1 1 0 0 0,1-1 0 0 0,2 1 0 0 0,12 11 66 0 0,-12-2-16 0 0,1 1 1 0 0,-2 0-1 0 0,1-1 1 0 0,-2 1-1 0 0,1 1 1 0 0,-2-1-1 0 0,1 23 1 0 0,4 2 74 0 0,-5-32-121 0 0,0 0-1 0 0,0 0 1 0 0,0 0 0 0 0,0 1-1 0 0,-1-1 1 0 0,0 0 0 0 0,0 0-1 0 0,0 0 1 0 0,0 0 0 0 0,-1 1-1 0 0,0-1 1 0 0,-2 5 0 0 0,1-5 8 0 0,-1 0 0 0 0,0 0 0 0 0,-1 0 0 0 0,1 0 0 0 0,-1 0 1 0 0,0-1-1 0 0,0 0 0 0 0,-4 4 0 0 0,-8 8 38 0 0,-2 8-3 0 0,13-18-57 0 0,1 0-1 0 0,0 0 1 0 0,-1-1 0 0 0,0 0-1 0 0,-8 7 1 0 0,-86 45 132 0 0,91-52-114 0 0,2-1-7 0 0,0-1-1 0 0,0 0 1 0 0,0 0 0 0 0,0 0 0 0 0,0-1 0 0 0,0 0-1 0 0,-1 0 1 0 0,-9 2 0 0 0,-28 4 36 0 0,10-2 51 0 0,-47 3 0 0 0,71-8-71 0 0,1-1-1 0 0,-1-1 0 0 0,1 0 1 0 0,-1 0-1 0 0,1 0 1 0 0,-1-1-1 0 0,1-1 1 0 0,0 0-1 0 0,-16-7 1 0 0,9 2 23 0 0,-1-1 1 0 0,2-1 0 0 0,-1 0 0 0 0,1-1-1 0 0,-13-14 1 0 0,-16-21 111 0 0,24 27-89 0 0,0 0 0 0 0,2-2 0 0 0,0-1-1 0 0,1 0 1 0 0,2-1 0 0 0,0 0 0 0 0,-15-35 0 0 0,18 26-22 0 0,2 1 0 0 0,1-2-1 0 0,1 1 1 0 0,2-1 0 0 0,1 0-1 0 0,0-67 1 0 0,5 91-48 0 0,1 0 0 0 0,1 1 0 0 0,0-1 0 0 0,0 0-1 0 0,0 1 1 0 0,1-1 0 0 0,0 1 0 0 0,1 0 0 0 0,0 0 0 0 0,0 0 0 0 0,1 1-1 0 0,0-1 1 0 0,8-8 0 0 0,-5 6 11 0 0,1 1 0 0 0,0-1 0 0 0,1 2-1 0 0,0-1 1 0 0,0 1 0 0 0,1 1 0 0 0,-1 0 0 0 0,22-10 0 0 0,0 4 31 0 0,2 1 1 0 0,0 1 0 0 0,0 2-1 0 0,1 1 1 0 0,0 2 0 0 0,60-3 0 0 0,-71 9-35 0 0,1 0 1 0 0,0 2 0 0 0,-1 1-1 0 0,1 0 1 0 0,-1 2 0 0 0,0 1-1 0 0,0 1 1 0 0,-1 1 0 0 0,0 1-1 0 0,35 19 1 0 0,-51-24 6 0 0,0 0-1 0 0,0 1 1 0 0,0-1-1 0 0,-1 2 1 0 0,0-1-1 0 0,0 1 1 0 0,0 0 0 0 0,0 0-1 0 0,-1 1 1 0 0,0-1-1 0 0,5 11 1 0 0,1 3 70 0 0,0 0-1 0 0,-2 2 1 0 0,0-1 0 0 0,10 42 0 0 0,-16-53-54 0 0,-2 0 0 0 0,1 0 0 0 0,-1 0 0 0 0,-1 1 0 0 0,0-1 0 0 0,0 0 0 0 0,-1 1 0 0 0,-1-1 0 0 0,0 0 0 0 0,0 0 0 0 0,0 0 0 0 0,-2 0 0 0 0,-6 17 0 0 0,-58 89 108 0 0,59-102-156 0 0,-1 0 0 0 0,0 0-1 0 0,-19 18 1 0 0,-4 5-3 0 0,16-20 28 0 0,0-1 0 0 0,0-1 0 0 0,-2 0-1 0 0,1-1 1 0 0,-2-1 0 0 0,-31 16-1 0 0,-80 37-26 0 0,102-51 32 0 0,21-10-8 0 0,-1-1 0 0 0,0 1 0 0 0,0-2 0 0 0,-13 5-1 0 0,13-6 3 0 0,-22 7 35 0 0,0-1 1 0 0,-1-2-1 0 0,0-1 1 0 0,0-2-1 0 0,0-1 1 0 0,-46-2-1 0 0,67-3-34 0 0,0-1 0 0 0,0 0 0 0 0,1 0 0 0 0,0-1 0 0 0,-1-1 0 0 0,2 0 0 0 0,-12-8 0 0 0,11 7 5 0 0,-17-14 31 0 0,1-1-1 0 0,-37-39 1 0 0,48 46-43 0 0,2 0 8 0 0,0 0-1 0 0,0 0 0 0 0,2-1 1 0 0,0-1-1 0 0,1 0 1 0 0,1-1-1 0 0,-8-19 1 0 0,12 24-16 0 0,0 1 0 0 0,2-1 0 0 0,-1 0 1 0 0,2 0-1 0 0,0 0 0 0 0,0 0 0 0 0,1 0 1 0 0,1-1-1 0 0,0 1 0 0 0,1 0 0 0 0,4-21 1 0 0,-4 30-4 0 0,1 0 0 0 0,-1 0 0 0 0,1-1-1 0 0,0 1 1 0 0,1 0 0 0 0,-1 1 0 0 0,1-1 0 0 0,0 0 0 0 0,5-5 0 0 0,7-10-21 0 0,-6 5 5 0 0,-3 3 5 0 0,0 1 0 0 0,0 0 0 0 0,1 0 0 0 0,1 1 0 0 0,-1 0 0 0 0,2 0 0 0 0,-1 1 0 0 0,1 0 0 0 0,17-11 0 0 0,22-16 43 0 0,-39 28-24 0 0,0 0-1 0 0,0 0 0 0 0,0 1 0 0 0,19-9 0 0 0,1 3 2 0 0,1 1-1 0 0,0 1 1 0 0,0 1 0 0 0,1 2 0 0 0,50-5-1 0 0,161 3 130 0 0,-231 8-121 0 0,-1 1-1 0 0,1 1 1 0 0,-1 0-1 0 0,0 0 1 0 0,1 1-1 0 0,-1 0 1 0 0,0 1-1 0 0,0 0 1 0 0,0 1-1 0 0,13 6 1 0 0,44 31 117 0 0,-46-14-60 0 0,-11-18-55 0 0,-5-4-8 0 0,-1 0 0 0 0,1 0-1 0 0,-1 0 1 0 0,0 1 0 0 0,0-1 0 0 0,-1 1-1 0 0,1 0 1 0 0,-1 0 0 0 0,4 12-1 0 0,-3-5 29 0 0,-1 1-1 0 0,0 0 1 0 0,0 0-1 0 0,-2 0 0 0 0,1 1 1 0 0,-2-1-1 0 0,0 0 0 0 0,-1 0 1 0 0,0 1-1 0 0,-1-1 1 0 0,-1 0-1 0 0,0 0 0 0 0,-1 0 1 0 0,0-1-1 0 0,-1 1 1 0 0,-1-1-1 0 0,0 0 0 0 0,-11 16 1 0 0,-3 10-2 0 0,16-30-34 0 0,-1 0 1 0 0,0 0 0 0 0,0 0-1 0 0,-1-1 1 0 0,0 0 0 0 0,-10 11-1 0 0,-22 18 28 0 0,-2-2 0 0 0,-1-2-1 0 0,-2-1 1 0 0,-1-2 0 0 0,-2-3-1 0 0,-87 40 1 0 0,112-60-11 0 0,0-2 0 0 0,-26 4 1 0 0,-6 1 13 0 0,25-4 3 0 0,0-1 1 0 0,0-2 0 0 0,0 0 0 0 0,0-2-1 0 0,-1-2 1 0 0,-50-6 0 0 0,71 5-25 0 0,1 0-1 0 0,0 0 1 0 0,0 0 0 0 0,0-1 0 0 0,1 0 0 0 0,-8-5-1 0 0,-8-3 12 0 0,4 1 0 0 0,0 0 1 0 0,1-1-1 0 0,0-1 1 0 0,1 0-1 0 0,0-1 1 0 0,1-1-1 0 0,-19-23 1 0 0,-4-1 11 0 0,21 20-17 0 0,0 0 0 0 0,0-1 0 0 0,2-1 0 0 0,0 0 0 0 0,2-1 0 0 0,0-1 0 0 0,2 0 0 0 0,0 0 0 0 0,1-1 0 0 0,1-1 0 0 0,2 1 0 0 0,-8-36 0 0 0,7 16-14 0 0,-5-40-83 0 0,13 78 78 0 0,0-1-1 0 0,0 0 0 0 0,1 1 1 0 0,0-1-1 0 0,0 1 0 0 0,0-1 1 0 0,0 1-1 0 0,1-1 0 0 0,0 1 0 0 0,0 0 1 0 0,0 0-1 0 0,5-7 0 0 0,14-22 8 0 0,-14 20-9 0 0,1 1 0 0 0,1 1 0 0 0,0-1 0 0 0,14-14 1 0 0,9-5-2 0 0,-19 18 43 0 0,0 1-1 0 0,1 1 1 0 0,0 0-1 0 0,1 1 1 0 0,23-14-1 0 0,-26 19-12 0 0,-1-1-1 0 0,1-1 1 0 0,17-15-1 0 0,-20 15-18 0 0,0 1 0 0 0,0 0 1 0 0,1 1-1 0 0,14-7 0 0 0,17-7 9 0 0,-18 9-10 0 0,0 0-1 0 0,1 1 1 0 0,0 2 0 0 0,1 0 0 0 0,48-8-1 0 0,4 5 20 0 0,-47 5-21 0 0,-1 2 1 0 0,1 1-1 0 0,0 1 0 0 0,31 2 0 0 0,-53 1 0 0 0,0 0 0 0 0,0 0 0 0 0,0 1 0 0 0,0 0 0 0 0,-1 0 0 0 0,1 1-1 0 0,-1 0 1 0 0,0 0 0 0 0,0 1 0 0 0,0 0 0 0 0,0 0 0 0 0,0 1 0 0 0,-1-1 0 0 0,0 2-1 0 0,0-1 1 0 0,0 0 0 0 0,-1 1 0 0 0,0 0 0 0 0,9 14 0 0 0,29 42 23 0 0,-42-58-32 0 0,1-1 1 0 0,-1 0-1 0 0,0 1 0 0 0,0-1 1 0 0,0 1-1 0 0,-1 0 1 0 0,1-1-1 0 0,-1 1 1 0 0,0 0-1 0 0,0-1 1 0 0,-1 6-1 0 0,2 13-35 0 0,3 17 8 0 0,0 62-1 0 0,-4-86 55 0 0,-2 0 0 0 0,0 1 1 0 0,0-1-1 0 0,-1 0 0 0 0,-1 0 0 0 0,-1-1 1 0 0,-6 16-1 0 0,-59 111 181 0 0,58-117-195 0 0,-1-1 1 0 0,-1-1-1 0 0,-28 35 1 0 0,33-45-7 0 0,-30 36 29 0 0,-1-2-1 0 0,-3-2 0 0 0,-77 63 1 0 0,32-50 53 0 0,72-47-53 0 0,-52 18 48 0 0,36-17-59 0 0,15-5-7 0 0,0-1 0 0 0,0-1-1 0 0,-1 0 1 0 0,1-2 0 0 0,-1 0 0 0 0,0 0-1 0 0,0-2 1 0 0,1 0 0 0 0,-1-2-1 0 0,-27-4 1 0 0,40 4-6 0 0,0 1-1 0 0,0-1 1 0 0,0-1-1 0 0,0 1 1 0 0,0-1-1 0 0,0 0 1 0 0,1 0-1 0 0,-5-4 1 0 0,-10-6 7 0 0,-2 2 6 0 0,1-2 0 0 0,0 0 1 0 0,1-2-1 0 0,1 0 0 0 0,0-1 1 0 0,1 0-1 0 0,1-2 0 0 0,0 0 1 0 0,-22-36-1 0 0,9 7-17 0 0,9 16 0 0 0,-19-45 0 0 0,33 64 0 0 0,2 0 0 0 0,0-1 0 0 0,0 1 0 0 0,1-1 0 0 0,1 0 0 0 0,0 0 0 0 0,0-20 0 0 0,1-5-2 0 0,3-64-21 0 0,-1 99 19 0 0,-1 1 0 0 0,1-1 1 0 0,0 0-1 0 0,0 0 0 0 0,0 1 1 0 0,0-1-1 0 0,0 0 0 0 0,1 1 1 0 0,-1-1-1 0 0,1 1 0 0 0,0 0 0 0 0,0-1 1 0 0,-1 1-1 0 0,2 0 0 0 0,-1 0 1 0 0,4-3-1 0 0,9-9-17 0 0,3-7 20 0 0,1 1 1 0 0,0 0 0 0 0,2 1-1 0 0,0 2 1 0 0,1 0 0 0 0,1 1-1 0 0,28-14 1 0 0,-13 11 15 0 0,0 1-1 0 0,0 3 0 0 0,77-21 1 0 0,-86 29-7 0 0,0 2-1 0 0,0 0 1 0 0,0 2 0 0 0,1 2 0 0 0,-1 1-1 0 0,41 4 1 0 0,-65-3-12 0 0,0 0 1 0 0,0 0-1 0 0,0 1 0 0 0,0-1 0 0 0,0 1 1 0 0,0 0-1 0 0,-1 1 0 0 0,1-1 0 0 0,-1 1 1 0 0,1 0-1 0 0,-1 0 0 0 0,6 6 0 0 0,8 5-31 0 0,-17-13 33 0 0,6 3-2 0 0,-1 0 0 0 0,0 1 0 0 0,0-1-1 0 0,0 1 1 0 0,-1 0 0 0 0,0 1 0 0 0,0-1 0 0 0,0 1 0 0 0,-1 0-1 0 0,0 0 1 0 0,5 10 0 0 0,4 6 13 0 0,-1 1-1 0 0,-2 1 1 0 0,0 0-1 0 0,-2 0 0 0 0,0 1 1 0 0,-2 0-1 0 0,-1 0 1 0 0,-1 1-1 0 0,-1 0 1 0 0,-1-1-1 0 0,-1 1 1 0 0,-1 0-1 0 0,-2 0 1 0 0,0 0-1 0 0,-11 44 1 0 0,10-63-9 0 0,0 1 0 0 0,0 0 0 0 0,0-1 0 0 0,-1 1 0 0 0,0-1 0 0 0,-9 11 0 0 0,-7 12 0 0 0,-46 51 0 0 0,54-68 0 0 0,0 1 0 0 0,-1-2 0 0 0,-1 0 0 0 0,-25 18 0 0 0,10-7 0 0 0,8-8 0 0 0,0-1 0 0 0,0-1 0 0 0,-1-1 0 0 0,-1-1 0 0 0,0-1 0 0 0,0 0 0 0 0,-1-2 0 0 0,0-1 0 0 0,0-1 0 0 0,-1-1 0 0 0,0-1 0 0 0,0-1 0 0 0,0-2 0 0 0,0 0 0 0 0,0-1 0 0 0,-1-2 0 0 0,1-1 0 0 0,-26-6 0 0 0,32 3 0 0 0,0-1 0 0 0,0-1 0 0 0,1-1 0 0 0,-1 0 0 0 0,-21-17 0 0 0,6 5 0 0 0,19 13 0 0 0,5 3 0 0 0,1-1 0 0 0,1 1 0 0 0,-1-1 0 0 0,1-1 0 0 0,0 0 0 0 0,-8-9 0 0 0,-34-32 0 0 0,38 37 0 0 0,0 0 0 0 0,0-1 0 0 0,1-1 0 0 0,-19-26 0 0 0,9 4 0 0 0,15 28 0 0 0,1-1 0 0 0,1 0 0 0 0,0 0 0 0 0,0 0 0 0 0,0 0 0 0 0,1 0 0 0 0,0-1 0 0 0,-3-14 0 0 0,3 3 0 0 0,0 5 0 0 0,1 0 0 0 0,1 0 0 0 0,0-20 0 0 0,1 29 0 0 0,0 1 0 0 0,1-1 0 0 0,0 1 0 0 0,1-1 0 0 0,-1 1 0 0 0,1-1 0 0 0,0 1 0 0 0,0 0 0 0 0,1 0 0 0 0,-1 0 0 0 0,1 0 0 0 0,0 1 0 0 0,6-7 0 0 0,58-67 0 0 0,-45 53 0 0 0,1 1 0 0 0,1 2 0 0 0,1 0 0 0 0,1 2 0 0 0,1 0 0 0 0,0 2 0 0 0,2 1 0 0 0,0 1 0 0 0,51-19 0 0 0,10-5 0 0 0,-68 29 0 0 0,0 1 0 0 0,1 0 0 0 0,0 2 0 0 0,1 1 0 0 0,30-6 0 0 0,35-4 0 0 0,-63 10 0 0 0,2 2 0 0 0,-1 0 0 0 0,35 0 0 0 0,-41 5 0 0 0,-11-1 0 0 0,0 1 0 0 0,-1 0 0 0 0,1 1 0 0 0,0 0 0 0 0,0 0 0 0 0,-1 1 0 0 0,1 1 0 0 0,9 3 0 0 0,-5-3 0 0 0,-11-3 0 0 0,0 1 0 0 0,0-1 0 0 0,-1 1 0 0 0,1 0 0 0 0,0 0 0 0 0,0 0 0 0 0,-1 0 0 0 0,1 0 0 0 0,-1 1 0 0 0,1-1 0 0 0,-1 1 0 0 0,0 0 0 0 0,1-1 0 0 0,-1 1 0 0 0,2 3 0 0 0,63 58 0 0 0,-65-61 0 0 0,0 0 0 0 0,0 0 0 0 0,0 0 0 0 0,0 0 0 0 0,0 0 0 0 0,-1 1 0 0 0,1-1 0 0 0,-1 1 0 0 0,0-1 0 0 0,1 1 0 0 0,-1-1 0 0 0,0 1 0 0 0,0 0 0 0 0,-1-1 0 0 0,2 6 0 0 0,4 18 0 0 0,-1-2 0 0 0,-1 0 0 0 0,-1 0 0 0 0,-2 0 0 0 0,0 1 0 0 0,-4 33 0 0 0,1 5 0 0 0,2-52 0 0 0,-1-1 0 0 0,-1 1 0 0 0,0-1 0 0 0,0 0 0 0 0,-1 1 0 0 0,-1-1 0 0 0,1-1 0 0 0,-2 1 0 0 0,-6 12 0 0 0,-4 2 0 0 0,0 0 0 0 0,-24 26 0 0 0,30-39 0 0 0,-9 12 0 0 0,0-1 0 0 0,-1-1 0 0 0,-1-1 0 0 0,-1-1 0 0 0,-24 17 0 0 0,-17 7 0 0 0,51-34 0 0 0,0-1 0 0 0,0 0 0 0 0,-1 0 0 0 0,0-2 0 0 0,0 1 0 0 0,-1-2 0 0 0,-21 8 0 0 0,9-6 0 0 0,3-1 0 0 0,0-1 0 0 0,0 0 0 0 0,-33 1 0 0 0,49-5 0 0 0,-3 0 0 0 0,-1-1 0 0 0,1 1 0 0 0,-1-2 0 0 0,1 1 0 0 0,-1-1 0 0 0,1-1 0 0 0,-1 0 0 0 0,-16-5 0 0 0,-83-55 0 0 0,102 58 0 0 0,0-1 0 0 0,1 1 0 0 0,0-1 0 0 0,0 0 0 0 0,0 0 0 0 0,0-1 0 0 0,1 0 0 0 0,-8-11 0 0 0,-22-22 0 0 0,23 29 0 0 0,1-1 0 0 0,0-1 0 0 0,0 0 0 0 0,2 0 0 0 0,-1-1 0 0 0,2 0 0 0 0,-1-1 0 0 0,2 1 0 0 0,0-2 0 0 0,1 1 0 0 0,-7-21 0 0 0,-9-17 0 0 0,18 45 0 0 0,0 0 0 0 0,1 0 0 0 0,0-1 0 0 0,0 0 0 0 0,0 1 0 0 0,1-1 0 0 0,1 0 0 0 0,-2-9 0 0 0,2 5 0 0 0,-1-27 0 0 0,0 1 0 0 0,8-73 0 0 0,-4 106 0 0 0,-1 0 0 0 0,0 0 0 0 0,1 0 0 0 0,0 1 0 0 0,0-1 0 0 0,1 0 0 0 0,-1 1 0 0 0,1-1 0 0 0,3-4 0 0 0,6-9 0 0 0,-3 4 0 0 0,1 0 0 0 0,0 1 0 0 0,1 0 0 0 0,0 1 0 0 0,25-21 0 0 0,4-5 0 0 0,-12 13 0 0 0,1 2 0 0 0,0 1 0 0 0,2 2 0 0 0,40-21 0 0 0,43-8 0 0 0,-62 29 0 0 0,43-5 0 0 0,-81 20 0 0 0,0 0 0 0 0,1 1 0 0 0,0 1 0 0 0,-1 0 0 0 0,1 1 0 0 0,0 1 0 0 0,0 0 0 0 0,19 1 0 0 0,22-2 0 0 0,-37 0 0 0 0,1 1 0 0 0,-1 1 0 0 0,1 0 0 0 0,0 1 0 0 0,-1 2 0 0 0,1 0 0 0 0,-1 1 0 0 0,21 6 0 0 0,-1 9 0 0 0,-1 1 0 0 0,44 30 0 0 0,-66-38 0 0 0,-1 0 0 0 0,0 0 0 0 0,-1 2 0 0 0,-1-1 0 0 0,0 2 0 0 0,-1 0 0 0 0,16 24 0 0 0,17 27 0 0 0,-11 1 0 0 0,-28-55 0 0 0,0 1 0 0 0,0 0 0 0 0,-2 0 0 0 0,1 0 0 0 0,-2 0 0 0 0,0 1 0 0 0,0-1 0 0 0,0 26 0 0 0,-2 1 0 0 0,0-25 0 0 0,0 1 0 0 0,-1-1 0 0 0,-1 1 0 0 0,-1-1 0 0 0,0 0 0 0 0,-1 1 0 0 0,-8 25 0 0 0,4-20 0 0 0,6-16 0 0 0,0 0 0 0 0,-1 0 0 0 0,0 0 0 0 0,0-1 0 0 0,0 1 0 0 0,-4 6 0 0 0,-20 29 0 0 0,19-27 0 0 0,-1 0 0 0 0,0-1 0 0 0,-1 0 0 0 0,0 0 0 0 0,-1-1 0 0 0,0 0 0 0 0,-18 14 0 0 0,-23 13 0 0 0,33-23 0 0 0,-1-1 0 0 0,0-1 0 0 0,-1 0 0 0 0,0-2 0 0 0,-1 0 0 0 0,0-1 0 0 0,-30 9 0 0 0,20-12 0 0 0,-11 3 0 0 0,-71 7 0 0 0,100-16 0 0 0,0-1 0 0 0,0 0 0 0 0,0-1 0 0 0,0 0 0 0 0,0-1 0 0 0,0 0 0 0 0,0-1 0 0 0,1-1 0 0 0,-25-9 0 0 0,9-3 0 0 0,0-2 0 0 0,1 0 0 0 0,0-2 0 0 0,2 0 0 0 0,1-2 0 0 0,0-1 0 0 0,2-1 0 0 0,0-1 0 0 0,-30-47 0 0 0,-13-56 0 0 0,59 118 0 0 0,1-1 0 0 0,0 1 0 0 0,1-1 0 0 0,0 0 0 0 0,0 0 0 0 0,1 0 0 0 0,1 0 0 0 0,-2-23 0 0 0,2-5 0 0 0,4-49 0 0 0,-1 72 0 0 0,0 7 0 0 0,1 0 0 0 0,-1 1 0 0 0,2-1 0 0 0,0 0 0 0 0,0 0 0 0 0,0 1 0 0 0,10-16 0 0 0,5-15 0 0 0,-13 25 0 0 0,2 1 0 0 0,0-1 0 0 0,0 1 0 0 0,1 0 0 0 0,1 1 0 0 0,0 0 0 0 0,17-18 0 0 0,39-36 0 0 0,-37 36 0 0 0,1 1 0 0 0,2 1 0 0 0,53-37 0 0 0,-52 45 0 0 0,-6 1 0 0 0,1 2 0 0 0,1 2 0 0 0,1 0 0 0 0,46-17 0 0 0,-13 14 0 0 0,-1-15 0 0 0,-11 16 0 0 0,58-11 0 0 0,-53 15 0 0 0,-3 1 0 0 0,69-5 0 0 0,-94 14 0 0 0,172-12 0 0 0,-168 15 0 0 0,0 1 0 0 0,1 2 0 0 0,-1 1 0 0 0,44 11 0 0 0,-65-12 0 0 0,-1 0 0 0 0,0 1 0 0 0,0 0 0 0 0,0 1 0 0 0,0 0 0 0 0,-1 0 0 0 0,1 1 0 0 0,-1 0 0 0 0,12 12 0 0 0,1 4 0 0 0,33 47 0 0 0,-53-67 0 0 0,5 6 0 0 0,-3-4 0 0 0,0 0 0 0 0,0-1 0 0 0,0 2 0 0 0,-1-1 0 0 0,0 0 0 0 0,0 0 0 0 0,0 1 0 0 0,0-1 0 0 0,0 1 0 0 0,-1-1 0 0 0,0 1 0 0 0,1 6 0 0 0,-1-2 0 0 0,14 186 0 0 0,-14-162 0 0 0,0-21 0 0 0,-1 0 0 0 0,0 0 0 0 0,0 1 0 0 0,-1-1 0 0 0,-1 0 0 0 0,0 0 0 0 0,0 1 0 0 0,-1-2 0 0 0,-8 21 0 0 0,-16 21 0 0 0,13-25 0 0 0,-1 0 0 0 0,-27 38 0 0 0,-90 96 0 0 0,27-36 0 0 0,91-109 0 0 0,-1-2 0 0 0,-1 0 0 0 0,0-1 0 0 0,0 0 0 0 0,-28 16 0 0 0,-98 49 0 0 0,132-74 0 0 0,-7 2 0 0 0,0-1 0 0 0,-1 0 0 0 0,0-1 0 0 0,0-1 0 0 0,-26 2 0 0 0,17-2 0 0 0,6-1 0 0 0,1-1 0 0 0,-28-1 0 0 0,40-1 0 0 0,0-1 0 0 0,0 0 0 0 0,0 0 0 0 0,0 0 0 0 0,0-1 0 0 0,0 0 0 0 0,0-1 0 0 0,-10-4 0 0 0,-6-8 0 0 0,0-2 0 0 0,1 0 0 0 0,0-1 0 0 0,2-1 0 0 0,0-2 0 0 0,2 0 0 0 0,0 0 0 0 0,1-2 0 0 0,1 0 0 0 0,-19-36 0 0 0,19 26 0 0 0,2 0 0 0 0,1 0 0 0 0,1-2 0 0 0,2 1 0 0 0,2-2 0 0 0,1 1 0 0 0,-7-74 0 0 0,12 70 0 0 0,-3-88 0 0 0,6 112 0 0 0,1 0 0 0 0,1 0 0 0 0,0 1 0 0 0,1-1 0 0 0,1 1 0 0 0,8-23 0 0 0,0 7 0 0 0,-3 7 0 0 0,1 1 0 0 0,1 0 0 0 0,27-41 0 0 0,10 3 0 0 0,68-67 0 0 0,-90 102 0 0 0,1 2 0 0 0,1 1 0 0 0,1 1 0 0 0,62-34 0 0 0,-10 13 0 0 0,-23 11 0 0 0,105-41 0 0 0,-49 27 0 0 0,-82 31 0 0 0,2 1 0 0 0,0 1 0 0 0,50-11 0 0 0,-34 15 0 0 0,12-3 0 0 0,0 2 0 0 0,65 1 0 0 0,-102 8 0 0 0,1 1 0 0 0,-2 1 0 0 0,1 2 0 0 0,0 0 0 0 0,27 9 0 0 0,-42-10 0 0 0,0 1 0 0 0,0 0 0 0 0,0 1 0 0 0,0 0 0 0 0,-1 0 0 0 0,1 1 0 0 0,-1 0 0 0 0,-1 0 0 0 0,1 1 0 0 0,-1 1 0 0 0,0-1 0 0 0,-1 1 0 0 0,0 1 0 0 0,6 8 0 0 0,-3-2 0 0 0,-2-3 0 0 0,0 0 0 0 0,-1 1 0 0 0,0 0 0 0 0,-1 0 0 0 0,0 0 0 0 0,-1 1 0 0 0,0 0 0 0 0,3 21 0 0 0,7 45 0 0 0,-4-20 0 0 0,-2 1 0 0 0,2 78 0 0 0,-11-114 0 0 0,1-15 0 0 0,-1 0 0 0 0,0 0 0 0 0,0 0 0 0 0,-1 0 0 0 0,0 0 0 0 0,-5 14 0 0 0,-15 30 0 0 0,-34 60 0 0 0,30-70 0 0 0,-96 165 0 0 0,92-165 0 0 0,-2-1 0 0 0,-55 59 0 0 0,22-39 0 0 0,-2-2 0 0 0,-140 97 0 0 0,131-119 0 0 0,65-32 0 0 0,0-1 0 0 0,-1 1 0 0 0,1-2 0 0 0,-1 0 0 0 0,0 0 0 0 0,-1-1 0 0 0,1 0 0 0 0,-17 2 0 0 0,8-1 0 0 0,0-1 0 0 0,-1-2 0 0 0,1 0 0 0 0,-1-1 0 0 0,0-1 0 0 0,1 0 0 0 0,-41-8 0 0 0,58 7 0 0 0,1 0 0 0 0,-1 0 0 0 0,1 0 0 0 0,-1 0 0 0 0,1-1 0 0 0,0 1 0 0 0,0-1 0 0 0,0 1 0 0 0,0-1 0 0 0,0 0 0 0 0,0 0 0 0 0,0 0 0 0 0,0 0 0 0 0,0 0 0 0 0,-2-5 0 0 0,-9-10 0 0 0,-10-3 0 0 0,16 14 0 0 0,1 0 0 0 0,-1-1 0 0 0,1 1 0 0 0,-9-12 0 0 0,6 4 0 0 0,-11-15 0 0 0,1-1 0 0 0,1-1 0 0 0,1 0 0 0 0,-12-36 0 0 0,20 39 0 0 0,-4-10 0 0 0,1-1 0 0 0,-12-77 0 0 0,9 11 0 0 0,-4-44 0 0 0,15 81 0 0 0,0 8 0 0 0,4-76 0 0 0,1 116 0 0 0,2 0 0 0 0,0 0 0 0 0,1 0 0 0 0,1 0 0 0 0,1 1 0 0 0,1 0 0 0 0,15-31 0 0 0,-2 12 0 0 0,2 2 0 0 0,1 0 0 0 0,1 1 0 0 0,2 2 0 0 0,2 0 0 0 0,1 2 0 0 0,51-43 0 0 0,311-202 0 0 0,-348 252 0 0 0,1 3 0 0 0,1 1 0 0 0,90-27 0 0 0,-124 44 0 0 0,1 1 0 0 0,0 0 0 0 0,-1 0 0 0 0,14 1 0 0 0,15-3 0 0 0,-4-1 0 0 0,-1 1 0 0 0,1 1 0 0 0,47 3 0 0 0,-68 2 0 0 0,0 0 0 0 0,0 0 0 0 0,-1 2 0 0 0,1 0 0 0 0,-1 0 0 0 0,0 1 0 0 0,0 1 0 0 0,0 1 0 0 0,-1 0 0 0 0,21 14 0 0 0,-6-2 0 0 0,47 38 0 0 0,-68-52 0 0 0,0 1 0 0 0,-1 1 0 0 0,0-1 0 0 0,0 1 0 0 0,-1 0 0 0 0,0 1 0 0 0,8 13 0 0 0,18 43 0 0 0,-21-48 0 0 0,-2 1 0 0 0,0 0 0 0 0,-1 0 0 0 0,0 0 0 0 0,-2 1 0 0 0,0 0 0 0 0,3 27 0 0 0,8 67 0 0 0,-9-76 0 0 0,-2 0 0 0 0,-2-1 0 0 0,-1 63 0 0 0,-3-71 0 0 0,-2 0 0 0 0,-1 0 0 0 0,-1 0 0 0 0,-11 31 0 0 0,-72 145 0 0 0,71-170 0 0 0,-2 0 0 0 0,-1-2 0 0 0,-48 58 0 0 0,-4-9 0 0 0,-3-3 0 0 0,-4-3 0 0 0,-92 67 0 0 0,133-112 0 0 0,-1-2 0 0 0,-2-1 0 0 0,0-2 0 0 0,-2-2 0 0 0,-54 20 0 0 0,42-23 0 0 0,36-12 0 0 0,0-1 0 0 0,0 0 0 0 0,0-1 0 0 0,-26 3 0 0 0,-17-2 0 0 0,36-2 0 0 0,0 0 0 0 0,0-2 0 0 0,0-2 0 0 0,-1 0 0 0 0,1-1 0 0 0,0-2 0 0 0,0-1 0 0 0,-29-7 0 0 0,26 0 0 0 0,0-1 0 0 0,0-1 0 0 0,1-2 0 0 0,1-1 0 0 0,0-1 0 0 0,1-1 0 0 0,1-1 0 0 0,1-1 0 0 0,-36-39 0 0 0,-78-94 0 0 0,122 132 0 0 0,1 0 0 0 0,1-1 0 0 0,0-1 0 0 0,2 0 0 0 0,-18-49 0 0 0,17 34 0 0 0,4 13 0 0 0,2 1 0 0 0,0-2 0 0 0,1 1 0 0 0,2 0 0 0 0,-3-38 0 0 0,7 0 0 0 0,2-76 0 0 0,1 126 0 0 0,0 1 0 0 0,1-1 0 0 0,0 1 0 0 0,1 0 0 0 0,0 0 0 0 0,1 0 0 0 0,1 1 0 0 0,12-18 0 0 0,4-9 0 0 0,-19 30 0 0 0,4-7 0 0 0,1 0 0 0 0,0 1 0 0 0,1 0 0 0 0,0 0 0 0 0,24-23 0 0 0,4 4 0 0 0,2 2 0 0 0,1 2 0 0 0,62-34 0 0 0,-56 35 0 0 0,9-4 0 0 0,2 4 0 0 0,78-29 0 0 0,-107 50 0 0 0,-1 1 0 0 0,1 1 0 0 0,0 2 0 0 0,0 0 0 0 0,49 3 0 0 0,-61 0 0 0 0,-11 0 0 0 0,12-1 0 0 0,-1 1 0 0 0,1 1 0 0 0,-1 1 0 0 0,1 0 0 0 0,-1 1 0 0 0,0 0 0 0 0,28 11 0 0 0,-25-6 0 0 0,-1 2 0 0 0,0 0 0 0 0,0 1 0 0 0,-1 1 0 0 0,-1 1 0 0 0,0 0 0 0 0,-1 1 0 0 0,0 1 0 0 0,-1 0 0 0 0,-1 1 0 0 0,0 1 0 0 0,-2 0 0 0 0,0 1 0 0 0,19 37 0 0 0,-29-49 0 0 0,0 1 0 0 0,0 0 0 0 0,0-1 0 0 0,-1 1 0 0 0,1 10 0 0 0,3 14 0 0 0,8 22 0 0 0,-1 1 0 0 0,6 75 0 0 0,-17-107 0 0 0,0 0 0 0 0,-1 0 0 0 0,-1-1 0 0 0,-1 1 0 0 0,-1 0 0 0 0,-1-1 0 0 0,-1 0 0 0 0,-1 0 0 0 0,-9 22 0 0 0,-1-5 0 0 0,10-22 0 0 0,0 0 0 0 0,-2 0 0 0 0,0-1 0 0 0,0 0 0 0 0,-14 17 0 0 0,-91 112 0 0 0,81-109 0 0 0,9-7 0 0 0,-1-2 0 0 0,-1-1 0 0 0,-1-1 0 0 0,-53 37 0 0 0,19-18 0 0 0,45-31 0 0 0,1 0 0 0 0,-2-1 0 0 0,0-1 0 0 0,0-1 0 0 0,0 0 0 0 0,-1-1 0 0 0,-19 5 0 0 0,-2-3 0 0 0,9-2 0 0 0,0-1 0 0 0,0-1 0 0 0,-1-2 0 0 0,0-1 0 0 0,0-1 0 0 0,-46-3 0 0 0,62-3 0 0 0,-1 0 0 0 0,1 0 0 0 0,-1-1 0 0 0,2-1 0 0 0,-1-1 0 0 0,0 0 0 0 0,-13-9 0 0 0,13 4 0 0 0,0 0 0 0 0,0-1 0 0 0,-21-25 0 0 0,15 14 0 0 0,-6-4 0 0 0,2-1 0 0 0,1-2 0 0 0,1 0 0 0 0,2-1 0 0 0,1-1 0 0 0,-14-36 0 0 0,14 26 0 0 0,9 21 0 0 0,1 0 0 0 0,1 0 0 0 0,1-1 0 0 0,-5-28 0 0 0,3-7 0 0 0,-11-113 0 0 0,19 148 0 0 0,1 0 0 0 0,2 0 0 0 0,0 0 0 0 0,1 0 0 0 0,10-33 0 0 0,-10 48 0 0 0,-1 1 0 0 0,2 0 0 0 0,-1 0 0 0 0,1 0 0 0 0,5-8 0 0 0,6-8 0 0 0,-12 16 0 0 0,0 0 0 0 0,0-1 0 0 0,1 1 0 0 0,0 0 0 0 0,1 0 0 0 0,-1 0 0 0 0,1 1 0 0 0,1 0 0 0 0,5-6 0 0 0,4-3 0 0 0,31-30 0 0 0,1 2 0 0 0,85-60 0 0 0,-41 48 0 0 0,2 5 0 0 0,183-72 0 0 0,-96 67 0 0 0,-60 21 0 0 0,-95 26 0 0 0,-4 1 0 0 0,0 0 0 0 0,0 2 0 0 0,1 0 0 0 0,23-1 0 0 0,61-3 0 0 0,-56 3 0 0 0,0 2 0 0 0,0 3 0 0 0,79 7 0 0 0,-114-2 0 0 0,0 0 0 0 0,-1 1 0 0 0,1 0 0 0 0,-1 1 0 0 0,0 0 0 0 0,0 2 0 0 0,-1-1 0 0 0,0 2 0 0 0,0 0 0 0 0,-1 0 0 0 0,12 12 0 0 0,17 12 0 0 0,-25-18 0 0 0,-1 1 0 0 0,-1 1 0 0 0,-1 0 0 0 0,0 1 0 0 0,-1 0 0 0 0,18 38 0 0 0,-22-41 0 0 0,0 4 0 0 0,-1 1 0 0 0,-1-1 0 0 0,-1 1 0 0 0,-1 0 0 0 0,-1 1 0 0 0,1 24 0 0 0,-3-38 0 0 0,3 27 0 0 0,-2 1 0 0 0,-2-1 0 0 0,-1 0 0 0 0,-1 1 0 0 0,-2-1 0 0 0,-13 49 0 0 0,2-41 0 0 0,-3-1 0 0 0,-1 0 0 0 0,-2-2 0 0 0,-38 54 0 0 0,58-92 0 0 0,-38 53 0 0 0,-2-2 0 0 0,-90 86 0 0 0,48-53 0 0 0,56-56 0 0 0,0-2 0 0 0,-2-1 0 0 0,-2-1 0 0 0,0-1 0 0 0,-1-2 0 0 0,-66 34 0 0 0,68-43 0 0 0,5-1 0 0 0,-1-1 0 0 0,0-1 0 0 0,-1-1 0 0 0,0-1 0 0 0,0-2 0 0 0,-1 0 0 0 0,-30 1 0 0 0,38-6 0 0 0,6 0 0 0 0,0 0 0 0 0,0 0 0 0 0,0-2 0 0 0,0 0 0 0 0,1 0 0 0 0,-1-1 0 0 0,-26-8 0 0 0,24 2 0 0 0,0 0 0 0 0,0-1 0 0 0,1-1 0 0 0,1-1 0 0 0,-1 0 0 0 0,2-1 0 0 0,-1 0 0 0 0,2-1 0 0 0,0-1 0 0 0,0 0 0 0 0,-11-18 0 0 0,-72-111 0 0 0,77 112 0 0 0,1 2 0 0 0,0 0 0 0 0,2-1 0 0 0,2 0 0 0 0,0-1 0 0 0,-9-37 0 0 0,10 11 0 0 0,3 0 0 0 0,1-1 0 0 0,4 0 0 0 0,4-100 0 0 0,4 133 0 0 0,1 0 0 0 0,1 0 0 0 0,1 0 0 0 0,13-29 0 0 0,-12 32 0 0 0,0 3 0 0 0,1 0 0 0 0,1 1 0 0 0,1 0 0 0 0,0 1 0 0 0,2 0 0 0 0,-1 1 0 0 0,17-15 0 0 0,110-98 0 0 0,-66 74 0 0 0,2 2 0 0 0,3 4 0 0 0,104-48 0 0 0,-152 82 0 0 0,1 1 0 0 0,1 1 0 0 0,36-9 0 0 0,61-14 0 0 0,-83 21 0 0 0,2 2 0 0 0,0 3 0 0 0,0 1 0 0 0,64-3 0 0 0,-2 9 0 0 0,-6-1 0 0 0,143 13 0 0 0,-224-5 0 0 0,-1 2 0 0 0,1 0 0 0 0,-1 2 0 0 0,0 0 0 0 0,22 13 0 0 0,-35-17 0 0 0,15 7 0 0 0,0 2 0 0 0,0 0 0 0 0,-1 2 0 0 0,-1 1 0 0 0,0 0 0 0 0,29 31 0 0 0,-42-36 0 0 0,2 0 0 0 0,-2 1 0 0 0,0 0 0 0 0,12 19 0 0 0,39 88 0 0 0,-50-102 0 0 0,-7-12 0 0 0,0 0 0 0 0,0 0 0 0 0,0 1 0 0 0,-1-1 0 0 0,0 0 0 0 0,0 1 0 0 0,-1-1 0 0 0,1 1 0 0 0,0 8 0 0 0,13 84 0 0 0,-7-55 0 0 0,3 87 0 0 0,-12-95 0 0 0,-3 1 0 0 0,-10 51 0 0 0,6-46 0 0 0,3-19 0 0 0,-2 0 0 0 0,0 0 0 0 0,-21 40 0 0 0,16-37 0 0 0,3-7 0 0 0,-2-1 0 0 0,0-1 0 0 0,-19 23 0 0 0,-18 25 0 0 0,14-13 0 0 0,-2-1 0 0 0,-3-3 0 0 0,-1-1 0 0 0,-74 66 0 0 0,82-85 0 0 0,-1-1 0 0 0,-1-1 0 0 0,0-2 0 0 0,-59 28 0 0 0,74-42 0 0 0,-1-1 0 0 0,0-1 0 0 0,0-1 0 0 0,-1-1 0 0 0,1 0 0 0 0,-1-2 0 0 0,0 0 0 0 0,0-2 0 0 0,0 0 0 0 0,-1-1 0 0 0,-22-4 0 0 0,36 2 0 0 0,-1 0 0 0 0,1-1 0 0 0,0-1 0 0 0,0 1 0 0 0,0-1 0 0 0,0 0 0 0 0,0-1 0 0 0,1 0 0 0 0,0 0 0 0 0,0-1 0 0 0,0 1 0 0 0,1-2 0 0 0,0 1 0 0 0,0-1 0 0 0,0 0 0 0 0,1 0 0 0 0,-6-10 0 0 0,-6-11 0 0 0,2-1 0 0 0,0 0 0 0 0,-14-43 0 0 0,12 24 0 0 0,2-1 0 0 0,-16-93 0 0 0,27 114 0 0 0,-13-134 0 0 0,17 140 0 0 0,1 1 0 0 0,1 0 0 0 0,0 0 0 0 0,2 0 0 0 0,11-39 0 0 0,-12 53 0 0 0,1-10 0 0 0,1 1 0 0 0,1 0 0 0 0,1 1 0 0 0,0 0 0 0 0,1 0 0 0 0,0 0 0 0 0,21-25 0 0 0,0 8 0 0 0,-3 3 0 0 0,1 2 0 0 0,0 1 0 0 0,35-25 0 0 0,-28 27 0 0 0,220-141 0 0 0,-209 139 0 0 0,1 3 0 0 0,0 1 0 0 0,93-27 0 0 0,-62 23 0 0 0,-53 17 0 0 0,-1 2 0 0 0,1 0 0 0 0,33-5 0 0 0,52-7 0 0 0,-59 9 0 0 0,71-5 0 0 0,-106 14 0 0 0,0 1 0 0 0,-1 0 0 0 0,1 2 0 0 0,0-1 0 0 0,0 2 0 0 0,-1 0 0 0 0,1 0 0 0 0,-1 2 0 0 0,18 7 0 0 0,-21-7 0 0 0,0 0 0 0 0,0 0 0 0 0,-1 1 0 0 0,1 0 0 0 0,-2 1 0 0 0,1 0 0 0 0,-1 1 0 0 0,0 0 0 0 0,11 13 0 0 0,10 20 0 0 0,-8-13 0 0 0,36 62 0 0 0,-53-78 0 0 0,1 0 0 0 0,-2 0 0 0 0,0 0 0 0 0,0 0 0 0 0,-1 0 0 0 0,0 1 0 0 0,-1 0 0 0 0,-1 0 0 0 0,1 14 0 0 0,-2 49 0 0 0,-3 0 0 0 0,-17 105 0 0 0,16-152 0 0 0,-2-1 0 0 0,-1 0 0 0 0,-1-1 0 0 0,-2 0 0 0 0,0 0 0 0 0,-2-1 0 0 0,-1 0 0 0 0,-1-1 0 0 0,-1 0 0 0 0,-25 30 0 0 0,-14 14 0 0 0,36-43 0 0 0,-3 0 0 0 0,0-1 0 0 0,-43 39 0 0 0,-6-2 0 0 0,52-45 0 0 0,0 0 0 0 0,-2-1 0 0 0,0-1 0 0 0,-41 24 0 0 0,26-20 0 0 0,27-14 0 0 0,-1 0 0 0 0,1-1 0 0 0,-1 0 0 0 0,0 0 0 0 0,0-1 0 0 0,-16 4 0 0 0,-44 10 0 0 0,55-13 0 0 0,-1 0 0 0 0,1 0 0 0 0,-1-1 0 0 0,0-1 0 0 0,0-1 0 0 0,0 0 0 0 0,0 0 0 0 0,-24-4 0 0 0,28 1 0 0 0,0 0 0 0 0,0 0 0 0 0,0-1 0 0 0,1 0 0 0 0,-1-1 0 0 0,1-1 0 0 0,0 1 0 0 0,0-1 0 0 0,0-1 0 0 0,1 0 0 0 0,-15-12 0 0 0,-1-7 0 0 0,0-1 0 0 0,2-1 0 0 0,1 0 0 0 0,2-2 0 0 0,0 0 0 0 0,-29-64 0 0 0,31 59 0 0 0,2 2 0 0 0,1 0 0 0 0,-15-49 0 0 0,24 61 0 0 0,-7-27 0 0 0,1 0 0 0 0,2-1 0 0 0,3 0 0 0 0,-2-58 0 0 0,8 76 0 0 0,0 18 0 0 0,1 0 0 0 0,0 1 0 0 0,0-1 0 0 0,1 0 0 0 0,0 0 0 0 0,1 1 0 0 0,1-1 0 0 0,5-16 0 0 0,1 10 0 0 0,1 1 0 0 0,0 0 0 0 0,2 0 0 0 0,0 1 0 0 0,21-22 0 0 0,4-1 0 0 0,-24 25 0 0 0,0 1 0 0 0,1 0 0 0 0,17-12 0 0 0,14-9 0 0 0,-27 20 0 0 0,0 0 0 0 0,1 1 0 0 0,0 1 0 0 0,0 1 0 0 0,39-16 0 0 0,8 3 0 0 0,-45 16 0 0 0,1 0 0 0 0,1 1 0 0 0,29-5 0 0 0,65-5 0 0 0,1 5 0 0 0,136 4 0 0 0,-233 10 0 0 0,0 1 0 0 0,-1 0 0 0 0,1 2 0 0 0,-1 0 0 0 0,0 1 0 0 0,0 1 0 0 0,-1 1 0 0 0,0 1 0 0 0,0 0 0 0 0,25 19 0 0 0,-32-21 0 0 0,-1 1 0 0 0,0 1 0 0 0,-1 0 0 0 0,0 1 0 0 0,0 0 0 0 0,-1 0 0 0 0,0 1 0 0 0,-1 0 0 0 0,0 0 0 0 0,0 1 0 0 0,-2 0 0 0 0,7 14 0 0 0,3 15 0 0 0,-13-33 0 0 0,1 0 0 0 0,-1 0 0 0 0,-1 1 0 0 0,1-1 0 0 0,-2 1 0 0 0,1-1 0 0 0,-1 1 0 0 0,0 15 0 0 0,-1 7 0 0 0,1-2 0 0 0,-1 0 0 0 0,-2 0 0 0 0,-9 54 0 0 0,2-35 0 0 0,8-37 0 0 0,0-1 0 0 0,-1 1 0 0 0,0-1 0 0 0,-1 1 0 0 0,-6 14 0 0 0,-82 128 0 0 0,65-111 0 0 0,-3-2 0 0 0,-1 0 0 0 0,-66 66 0 0 0,86-97 0 0 0,-1 0 0 0 0,0-1 0 0 0,-16 10 0 0 0,-26 20 0 0 0,40-27 0 0 0,0-1 0 0 0,-2 1 0 0 0,-22 11 0 0 0,18-11 0 0 0,3-3 0 0 0,-1-1 0 0 0,0-1 0 0 0,0-1 0 0 0,0 0 0 0 0,-1-1 0 0 0,1-1 0 0 0,-1 0 0 0 0,-34 0 0 0 0,48-3 0 0 0,-1-1 0 0 0,1 1 0 0 0,0-1 0 0 0,-1 0 0 0 0,1 0 0 0 0,0 0 0 0 0,0-1 0 0 0,0 1 0 0 0,0-1 0 0 0,0 0 0 0 0,0 0 0 0 0,0 0 0 0 0,1-1 0 0 0,-6-4 0 0 0,-13-8 0 0 0,4 3 0 0 0,2-2 0 0 0,-1 0 0 0 0,2-1 0 0 0,0-1 0 0 0,1 0 0 0 0,-20-29 0 0 0,19 17 0 0 0,2-2 0 0 0,0 1 0 0 0,-9-40 0 0 0,16 49 0 0 0,-1-9 0 0 0,2 1 0 0 0,1-1 0 0 0,2-1 0 0 0,0 1 0 0 0,2 0 0 0 0,4-32 0 0 0,-3 52 0 0 0,-1 4 0 0 0,1 0 0 0 0,0 0 0 0 0,0 0 0 0 0,0 0 0 0 0,1 0 0 0 0,-1 0 0 0 0,1 1 0 0 0,1-1 0 0 0,-1 0 0 0 0,1 1 0 0 0,-1 0 0 0 0,5-5 0 0 0,5-10 0 0 0,0-1 0 0 0,0 1 0 0 0,1 0 0 0 0,0 1 0 0 0,28-27 0 0 0,-22 26 0 0 0,1 2 0 0 0,1 0 0 0 0,1 2 0 0 0,0 0 0 0 0,40-19 0 0 0,128-46 0 0 0,-144 63 0 0 0,3-2 0 0 0,2 2 0 0 0,0 3 0 0 0,0 2 0 0 0,2 2 0 0 0,-1 3 0 0 0,91-2 0 0 0,-114 8 0 0 0,-20 0 0 0 0,0 1 0 0 0,1 0 0 0 0,-1 0 0 0 0,0 0 0 0 0,1 1 0 0 0,-1 1 0 0 0,0 0 0 0 0,0 0 0 0 0,0 1 0 0 0,0 0 0 0 0,0 0 0 0 0,13 8 0 0 0,-4 0 0 0 0,-9-6 0 0 0,0 1 0 0 0,0 0 0 0 0,-1 0 0 0 0,0 1 0 0 0,0 0 0 0 0,-1 0 0 0 0,0 1 0 0 0,0 0 0 0 0,7 11 0 0 0,-3 1 0 0 0,0 0 0 0 0,-2 0 0 0 0,0 1 0 0 0,-1 0 0 0 0,-1 1 0 0 0,-1-1 0 0 0,-1 1 0 0 0,-2 1 0 0 0,0-1 0 0 0,0 0 0 0 0,-2 1 0 0 0,-1 0 0 0 0,-1-1 0 0 0,-1 1 0 0 0,-1-1 0 0 0,-1 0 0 0 0,-7 23 0 0 0,3-10 0 0 0,6-25 0 0 0,0 0 0 0 0,0-1 0 0 0,-1 1 0 0 0,-1 0 0 0 0,-8 17 0 0 0,-69 115 0 0 0,80-141 0 0 0,-13 23 0 0 0,-1-1 0 0 0,-2 0 0 0 0,0-1 0 0 0,-2 0 0 0 0,0-2 0 0 0,-1 0 0 0 0,-1-2 0 0 0,-23 17 0 0 0,40-33 0 0 0,1 1 0 0 0,0-1 0 0 0,-1 1 0 0 0,1 0 0 0 0,0 0 0 0 0,1 0 0 0 0,-5 5 0 0 0,-7 8 0 0 0,6-9 0 0 0,-1 0 0 0 0,0-1 0 0 0,0 0 0 0 0,0 0 0 0 0,-1-1 0 0 0,0 0 0 0 0,-14 4 0 0 0,16-6 0 0 0,1 0 0 0 0,-1-1 0 0 0,1 1 0 0 0,-1-2 0 0 0,0 1 0 0 0,-9-1 0 0 0,13-1 0 0 0,1 0 0 0 0,0 0 0 0 0,-1-1 0 0 0,1 0 0 0 0,0 1 0 0 0,-1-1 0 0 0,1 0 0 0 0,0-1 0 0 0,0 1 0 0 0,0-1 0 0 0,0 1 0 0 0,0-1 0 0 0,0 0 0 0 0,0 0 0 0 0,1 0 0 0 0,-1 0 0 0 0,1-1 0 0 0,-1 1 0 0 0,-2-4 0 0 0,4 4 0 0 0,-10-11 0 0 0,0 0 0 0 0,1-2 0 0 0,0 1 0 0 0,1-1 0 0 0,-10-23 0 0 0,8 5 0 0 0,3 0 0 0 0,1-1 0 0 0,1 0 0 0 0,1 0 0 0 0,3 0 0 0 0,0-1 0 0 0,7-62 0 0 0,-3 87 0 0 0,0 0 0 0 0,1 1 0 0 0,0-1 0 0 0,1 1 0 0 0,0 0 0 0 0,0 0 0 0 0,1 0 0 0 0,0 0 0 0 0,1 1 0 0 0,0 0 0 0 0,0 0 0 0 0,12-11 0 0 0,-6 5 0 0 0,0 0 0 0 0,13-23 0 0 0,-19 27 0 0 0,2 0 0 0 0,-1 0 0 0 0,1 1 0 0 0,0 0 0 0 0,1 0 0 0 0,0 1 0 0 0,0 0 0 0 0,11-6 0 0 0,90-50 0 0 0,-38 24 0 0 0,-65 36 0 0 0,-2 0 0 0 0,0 1 0 0 0,-1 0 0 0 0,2 1 0 0 0,-1-1 0 0 0,0 1 0 0 0,0 0 0 0 0,1 0 0 0 0,-1 1 0 0 0,1-1 0 0 0,0 1 0 0 0,9 0 0 0 0,63-9 0 0 0,-54 6 0 0 0,46-2 0 0 0,-44 5 0 0 0,-19 0 0 0 0,-1 0 0 0 0,1 1 0 0 0,-1 0 0 0 0,1 0 0 0 0,-1 0 0 0 0,1 1 0 0 0,-1 0 0 0 0,1 0 0 0 0,-1 0 0 0 0,0 1 0 0 0,1 0 0 0 0,-1 0 0 0 0,0 1 0 0 0,0 0 0 0 0,-1 0 0 0 0,9 5 0 0 0,1 8 0 0 0,-1 1 0 0 0,-1 0 0 0 0,0 1 0 0 0,-1 1 0 0 0,-1-1 0 0 0,0 2 0 0 0,-2 0 0 0 0,0 0 0 0 0,-2 1 0 0 0,10 36 0 0 0,-10-28 0 0 0,-2 0 0 0 0,-1 0 0 0 0,-1 1 0 0 0,-2-1 0 0 0,0 1 0 0 0,-5 33 0 0 0,-3-2 0 0 0,-30 116 0 0 0,33-165 0 0 0,0 0 0 0 0,-1-1 0 0 0,0 0 0 0 0,-8 13 0 0 0,-16 33 0 0 0,-24 41 0 0 0,49-91 0 0 0,0-1 0 0 0,0-1 0 0 0,-1 1 0 0 0,1 0 0 0 0,-1-1 0 0 0,0 0 0 0 0,-1 0 0 0 0,-6 4 0 0 0,-29 31 0 0 0,36-32 0 0 0,3-5 0 0 0,0 1 0 0 0,-1-1 0 0 0,1 0 0 0 0,-1 0 0 0 0,0 0 0 0 0,0 0 0 0 0,0-1 0 0 0,0 1 0 0 0,0-1 0 0 0,-1 0 0 0 0,1 1 0 0 0,-1-2 0 0 0,1 1 0 0 0,-1 0 0 0 0,0-1 0 0 0,-6 2 0 0 0,-18 8 0 0 0,18-6 0 0 0,-1 0 0 0 0,0-2 0 0 0,0 1 0 0 0,0-1 0 0 0,-13 1 0 0 0,19-4 0 0 0,0 0 0 0 0,0 0 0 0 0,0 0 0 0 0,1-1 0 0 0,-1 1 0 0 0,0-1 0 0 0,0-1 0 0 0,1 1 0 0 0,-1-1 0 0 0,1 0 0 0 0,-1 0 0 0 0,1 0 0 0 0,0 0 0 0 0,0-1 0 0 0,0 1 0 0 0,-6-6 0 0 0,5 3 0 0 0,0 1 0 0 0,0-1 0 0 0,0-1 0 0 0,1 1 0 0 0,0-1 0 0 0,0 1 0 0 0,0-1 0 0 0,1 0 0 0 0,0-1 0 0 0,0 1 0 0 0,-2-9 0 0 0,-3-6 0 0 0,1-1 0 0 0,1 0 0 0 0,1-1 0 0 0,1 1 0 0 0,-2-44 0 0 0,6 42 0 0 0,-1 16 0 0 0,0 0 0 0 0,0 0 0 0 0,1 0 0 0 0,1 0 0 0 0,-1 0 0 0 0,1 0 0 0 0,1 0 0 0 0,-1 0 0 0 0,1 1 0 0 0,1-1 0 0 0,-1 0 0 0 0,1 1 0 0 0,5-8 0 0 0,72-81 0 0 0,-49 60 0 0 0,-27 30 0 0 0,1 0 0 0 0,-1 1 0 0 0,1-1 0 0 0,0 1 0 0 0,1 0 0 0 0,-1 1 0 0 0,12-8 0 0 0,-8 7 0 0 0,-1-1 0 0 0,1 0 0 0 0,-1-1 0 0 0,0 0 0 0 0,-1 0 0 0 0,9-10 0 0 0,23-21 0 0 0,-28 30 0 0 0,8-8 0 0 0,1 2 0 0 0,0 1 0 0 0,1 0 0 0 0,41-18 0 0 0,-27 13 0 0 0,-31 15 0 0 0,0 1 0 0 0,0-1 0 0 0,1 1 0 0 0,-1 0 0 0 0,0 0 0 0 0,1 1 0 0 0,-1-1 0 0 0,1 1 0 0 0,5-1 0 0 0,0 1 0 0 0,9-2 0 0 0,1 1 0 0 0,0 1 0 0 0,0 1 0 0 0,28 3 0 0 0,-42-2 0 0 0,-1 0 0 0 0,0 0 0 0 0,0 0 0 0 0,0 1 0 0 0,0 0 0 0 0,0 0 0 0 0,-1 0 0 0 0,1 1 0 0 0,0-1 0 0 0,-1 1 0 0 0,0 0 0 0 0,0 1 0 0 0,0-1 0 0 0,0 1 0 0 0,0-1 0 0 0,0 1 0 0 0,-1 0 0 0 0,0 1 0 0 0,0-1 0 0 0,0 1 0 0 0,4 8 0 0 0,1 7 0 0 0,-1 0 0 0 0,-1 1 0 0 0,-1 0 0 0 0,-1 0 0 0 0,0 0 0 0 0,-2 0 0 0 0,0 0 0 0 0,-2 25 0 0 0,-2-11 0 0 0,-1 0 0 0 0,-2-1 0 0 0,-2 1 0 0 0,-14 45 0 0 0,11-51 0 0 0,-2-1 0 0 0,-1 1 0 0 0,0-2 0 0 0,-2 0 0 0 0,-30 40 0 0 0,-14 6 0 0 0,50-63 0 0 0,-1 0 0 0 0,0-1 0 0 0,-17 11 0 0 0,10-8 0 0 0,11-8 0 0 0,0 0 0 0 0,0-1 0 0 0,0 0 0 0 0,0 0 0 0 0,-1-1 0 0 0,1 1 0 0 0,-1-1 0 0 0,1-1 0 0 0,-8 2 0 0 0,12-3 0 0 0,-1 1 0 0 0,0-1 0 0 0,1 0 0 0 0,-1 0 0 0 0,1 0 0 0 0,-1 0 0 0 0,0 0 0 0 0,1-1 0 0 0,-1 1 0 0 0,1-1 0 0 0,-1 1 0 0 0,1-1 0 0 0,-1 0 0 0 0,1 0 0 0 0,0 0 0 0 0,-1 0 0 0 0,1-1 0 0 0,0 1 0 0 0,0-1 0 0 0,0 1 0 0 0,0-1 0 0 0,0 0 0 0 0,0 0 0 0 0,0 0 0 0 0,1 0 0 0 0,-1 0 0 0 0,1 0 0 0 0,-2-2 0 0 0,-11-25 0 0 0,6 15 0 0 0,0-1 0 0 0,2 0 0 0 0,0-1 0 0 0,0 0 0 0 0,2 1 0 0 0,-5-28 0 0 0,5 9 0 0 0,3 0 0 0 0,0 0 0 0 0,7-47 0 0 0,-6 78 0 0 0,1 0 0 0 0,0 0 0 0 0,0 0 0 0 0,0 0 0 0 0,0 0 0 0 0,1 0 0 0 0,-1 0 0 0 0,1 1 0 0 0,0-1 0 0 0,-1 0 0 0 0,1 1 0 0 0,1-1 0 0 0,-1 1 0 0 0,3-3 0 0 0,8-10 0 0 0,53-73 0 0 0,-61 80 0 0 0,0 0 0 0 0,1 1 0 0 0,0 0 0 0 0,0 0 0 0 0,0 0 0 0 0,1 1 0 0 0,0-1 0 0 0,0 2 0 0 0,1-1 0 0 0,0 1 0 0 0,14-7 0 0 0,19-11 0 0 0,-36 19 0 0 0,0 1 0 0 0,0 0 0 0 0,0 0 0 0 0,1 0 0 0 0,-1 0 0 0 0,1 1 0 0 0,7-2 0 0 0,56-17 0 0 0,-56 15 0 0 0,1 2 0 0 0,0 0 0 0 0,0 0 0 0 0,0 2 0 0 0,0-1 0 0 0,16 1 0 0 0,-18 2 0 0 0,38 3 0 0 0,-48-3 0 0 0,0 1 0 0 0,-1-1 0 0 0,1 1 0 0 0,-1-1 0 0 0,1 1 0 0 0,0 0 0 0 0,-1-1 0 0 0,0 1 0 0 0,1 0 0 0 0,-1 0 0 0 0,1 0 0 0 0,-1 0 0 0 0,0 0 0 0 0,0 1 0 0 0,0-1 0 0 0,0 0 0 0 0,0 0 0 0 0,0 1 0 0 0,0-1 0 0 0,0 1 0 0 0,0-1 0 0 0,-1 1 0 0 0,1-1 0 0 0,0 1 0 0 0,0 1 0 0 0,-1-1 0 0 0,1 0 0 0 0,-1-1 0 0 0,1 1 0 0 0,0 0 0 0 0,0-1 0 0 0,0 1 0 0 0,0-1 0 0 0,0 1 0 0 0,0-1 0 0 0,0 1 0 0 0,0-1 0 0 0,1 0 0 0 0,1 2 0 0 0,11 13 0 0 0,-10-6 0 0 0,-1 0 0 0 0,0 0 0 0 0,-1 0 0 0 0,0 0 0 0 0,-1 1 0 0 0,0-1 0 0 0,-1 13 0 0 0,5 39 0 0 0,-2-40 0 0 0,-1-1 0 0 0,-2 1 0 0 0,0 0 0 0 0,-1 0 0 0 0,-1 0 0 0 0,-1-1 0 0 0,-1 1 0 0 0,-1-1 0 0 0,-14 36 0 0 0,10-37 0 0 0,-1 2 0 0 0,0 2 0 0 0,-9 36 0 0 0,15-51 0 0 0,0 0 0 0 0,0 0 0 0 0,-1 0 0 0 0,0 0 0 0 0,0-1 0 0 0,-1 0 0 0 0,-10 11 0 0 0,-11 18 0 0 0,11-14 0 0 0,-34 39 0 0 0,22-30 0 0 0,-8-6 0 0 0,31-24 0 0 0,1 1 0 0 0,-1-1 0 0 0,1 1 0 0 0,0 0 0 0 0,0 0 0 0 0,0 0 0 0 0,1 1 0 0 0,-1-1 0 0 0,-3 6 0 0 0,6-8 0 0 0,-1 1 0 0 0,1-1 0 0 0,0 0 0 0 0,-1 0 0 0 0,1 1 0 0 0,-1-1 0 0 0,0 0 0 0 0,1 0 0 0 0,-1-1 0 0 0,0 1 0 0 0,1 0 0 0 0,-1 0 0 0 0,0-1 0 0 0,0 1 0 0 0,0-1 0 0 0,0 0 0 0 0,1 1 0 0 0,-1-1 0 0 0,0 0 0 0 0,0 0 0 0 0,0 0 0 0 0,0-1 0 0 0,0 1 0 0 0,-3-1 0 0 0,3 1 0 0 0,-1-1 0 0 0,1 1 0 0 0,-1-1 0 0 0,0 0 0 0 0,1 0 0 0 0,0 0 0 0 0,-1 0 0 0 0,1 0 0 0 0,0-1 0 0 0,-1 1 0 0 0,1-1 0 0 0,0 1 0 0 0,0-1 0 0 0,0 0 0 0 0,0 0 0 0 0,1 0 0 0 0,-1 0 0 0 0,0 0 0 0 0,1 0 0 0 0,-2-3 0 0 0,-6-15 0 0 0,1-2 0 0 0,0 1 0 0 0,2-1 0 0 0,0 0 0 0 0,2-1 0 0 0,0 1 0 0 0,2-1 0 0 0,0-26 0 0 0,0-10 0 0 0,0 41 0 0 0,1 0 0 0 0,1-1 0 0 0,0 1 0 0 0,1 0 0 0 0,1 0 0 0 0,1 0 0 0 0,9-29 0 0 0,48-89 0 0 0,-56 127 0 0 0,1 0 0 0 0,1 0 0 0 0,-1 0 0 0 0,1 0 0 0 0,1 1 0 0 0,10-11 0 0 0,8-11 0 0 0,0 6 0 0 0,1 0 0 0 0,43-30 0 0 0,-25 21 0 0 0,-41 31 0 0 0,0-1 0 0 0,0 2 0 0 0,0-1 0 0 0,0 0 0 0 0,1 1 0 0 0,-1-1 0 0 0,7-1 0 0 0,12-6 0 0 0,-13 3 0 0 0,0 1 0 0 0,1 0 0 0 0,0 1 0 0 0,-1 0 0 0 0,1 0 0 0 0,1 1 0 0 0,-1 0 0 0 0,0 1 0 0 0,1 0 0 0 0,10-1 0 0 0,-17 3 0 0 0,1 0 0 0 0,-1 1 0 0 0,0-1 0 0 0,0 1 0 0 0,0 0 0 0 0,0 0 0 0 0,0 0 0 0 0,0 0 0 0 0,0 1 0 0 0,0-1 0 0 0,0 1 0 0 0,-1 0 0 0 0,1 0 0 0 0,-1 1 0 0 0,1-1 0 0 0,-1 1 0 0 0,0 0 0 0 0,0 0 0 0 0,0 0 0 0 0,0 0 0 0 0,-1 0 0 0 0,1 0 0 0 0,-1 1 0 0 0,0 0 0 0 0,2 4 0 0 0,8 9 0 0 0,2 1 0 0 0,-11-15 0 0 0,0 0 0 0 0,0 0 0 0 0,-1 0 0 0 0,1 1 0 0 0,-1 0 0 0 0,0-1 0 0 0,0 1 0 0 0,0 0 0 0 0,-1 0 0 0 0,1 0 0 0 0,-1 0 0 0 0,0 0 0 0 0,1 6 0 0 0,10 59 0 0 0,-8-54 0 0 0,-1-1 0 0 0,0 1 0 0 0,-1 0 0 0 0,0 16 0 0 0,-2 16 0 0 0,2-21 0 0 0,-1 0 0 0 0,-2 0 0 0 0,0-1 0 0 0,-2 1 0 0 0,-1-1 0 0 0,-1 1 0 0 0,-10 28 0 0 0,9-34 0 0 0,-14 23 0 0 0,1-1 0 0 0,16-34 0 0 0,1-1 0 0 0,-1 0 0 0 0,0 0 0 0 0,-1-1 0 0 0,-6 11 0 0 0,-33 42 0 0 0,22-29 0 0 0,-44 49 0 0 0,58-72 0 0 0,0-1 0 0 0,-1 0 0 0 0,0 0 0 0 0,1-1 0 0 0,-2 0 0 0 0,1 0 0 0 0,0-1 0 0 0,-1 0 0 0 0,0-1 0 0 0,0 0 0 0 0,0 0 0 0 0,0-1 0 0 0,-17 2 0 0 0,25-4 0 0 0,-1-1 0 0 0,0 1 0 0 0,0-1 0 0 0,0 0 0 0 0,1 0 0 0 0,-1 0 0 0 0,0 1 0 0 0,1-2 0 0 0,-1 1 0 0 0,1 0 0 0 0,-1 0 0 0 0,1 0 0 0 0,-1-1 0 0 0,1 1 0 0 0,0-1 0 0 0,0 1 0 0 0,-1-1 0 0 0,1 1 0 0 0,0-1 0 0 0,1 0 0 0 0,-1 1 0 0 0,0-1 0 0 0,0 0 0 0 0,1 0 0 0 0,-1-3 0 0 0,-11-49 0 0 0,11 52 0 0 0,0-11 0 0 0,-4-18 0 0 0,0-47 0 0 0,5 70 0 0 0,0 1 0 0 0,0-1 0 0 0,1 1 0 0 0,0-1 0 0 0,0 1 0 0 0,1-1 0 0 0,0 1 0 0 0,1 0 0 0 0,-1 0 0 0 0,1 0 0 0 0,1 0 0 0 0,3-7 0 0 0,69-77 0 0 0,-64 77 0 0 0,1 1 0 0 0,23-21 0 0 0,-6 7 0 0 0,-9 0 0 0 0,6 8 0 0 0,-23 15 0 0 0,-1 0 0 0 0,1 1 0 0 0,0-1 0 0 0,0 1 0 0 0,1 0 0 0 0,-1 0 0 0 0,1 0 0 0 0,-1 1 0 0 0,1 0 0 0 0,9-4 0 0 0,31-16 0 0 0,-37 17 0 0 0,1 0 0 0 0,0 0 0 0 0,0 1 0 0 0,1 0 0 0 0,-1 1 0 0 0,1 0 0 0 0,0 0 0 0 0,0 1 0 0 0,19-2 0 0 0,-24 4 0 0 0,0 0 0 0 0,1-1 0 0 0,-1 1 0 0 0,0 0 0 0 0,0 0 0 0 0,1 1 0 0 0,-1 0 0 0 0,0 0 0 0 0,0 0 0 0 0,0 0 0 0 0,0 1 0 0 0,0 0 0 0 0,0 0 0 0 0,0 0 0 0 0,0 1 0 0 0,-1-1 0 0 0,1 1 0 0 0,3 4 0 0 0,-1 0 0 0 0,-2 0 0 0 0,1 0 0 0 0,-1 1 0 0 0,-1 0 0 0 0,1 0 0 0 0,-1 0 0 0 0,0 0 0 0 0,-1 1 0 0 0,0-1 0 0 0,2 14 0 0 0,-1 2 0 0 0,-2 0 0 0 0,0 41 0 0 0,-2-59 0 0 0,0 8 0 0 0,0 0 0 0 0,-1 0 0 0 0,0-1 0 0 0,-1 1 0 0 0,-1-1 0 0 0,0 0 0 0 0,-1 1 0 0 0,0-1 0 0 0,-1-1 0 0 0,-1 1 0 0 0,0-1 0 0 0,-9 15 0 0 0,10-21 0 0 0,0 0 0 0 0,1 1 0 0 0,0-1 0 0 0,1 1 0 0 0,-1 0 0 0 0,1 0 0 0 0,0 0 0 0 0,-1 8 0 0 0,0-4 0 0 0,0 0 0 0 0,-1-1 0 0 0,0 1 0 0 0,-1-1 0 0 0,0-1 0 0 0,0 1 0 0 0,-1-1 0 0 0,-1 0 0 0 0,-10 10 0 0 0,6-6 0 0 0,1 1 0 0 0,-16 24 0 0 0,16-19 0 0 0,-2 0 0 0 0,0-1 0 0 0,-1-1 0 0 0,0 0 0 0 0,-26 22 0 0 0,28-28 0 0 0,1 1 0 0 0,-16 23 0 0 0,21-26 0 0 0,0-1 0 0 0,-1 1 0 0 0,0-2 0 0 0,0 1 0 0 0,-1-1 0 0 0,0 0 0 0 0,-10 7 0 0 0,-46 27 0 0 0,41-25 0 0 0,-1-1 0 0 0,-1-1 0 0 0,-1 0 0 0 0,-32 10 0 0 0,48-20 0 0 0,-10 3 0 0 0,0 0 0 0 0,-1-1 0 0 0,-22 3 0 0 0,35-9 0 0 0,0 1 0 0 0,1-1 0 0 0,-1 0 0 0 0,0 0 0 0 0,0-1 0 0 0,0 0 0 0 0,1-1 0 0 0,-1 0 0 0 0,1 0 0 0 0,-1 0 0 0 0,1-1 0 0 0,-10-5 0 0 0,9 4 0 0 0,4 3 0 0 0,1 0 0 0 0,0 0 0 0 0,0-1 0 0 0,0 1 0 0 0,0-1 0 0 0,0 0 0 0 0,0 0 0 0 0,0 0 0 0 0,0 0 0 0 0,1-1 0 0 0,-1 1 0 0 0,1-1 0 0 0,-4-5 0 0 0,2-1 0 0 0,4 8 0 0 0,-1 0 0 0 0,1-1 0 0 0,0 1 0 0 0,-1 0 0 0 0,1 0 0 0 0,-1 0 0 0 0,0 0 0 0 0,1 0 0 0 0,-1 0 0 0 0,0 0 0 0 0,1 0 0 0 0,-1 0 0 0 0,0 0 0 0 0,0 0 0 0 0,0 0 0 0 0,0 1 0 0 0,0-1 0 0 0,-2-1 0 0 0,1 1 0 0 0,0-1 0 0 0,1 0 0 0 0,-1 1 0 0 0,0-1 0 0 0,1 0 0 0 0,0 0 0 0 0,-1 0 0 0 0,1 0 0 0 0,0 0 0 0 0,0 0 0 0 0,0 0 0 0 0,0-1 0 0 0,1 1 0 0 0,-1 0 0 0 0,0 0 0 0 0,1-1 0 0 0,0 1 0 0 0,-1 0 0 0 0,1-1 0 0 0,0 1 0 0 0,0 0 0 0 0,1-1 0 0 0,-1 1 0 0 0,1-4 0 0 0,-1 3 0 0 0,1 0 0 0 0,-1 1 0 0 0,1-1 0 0 0,0 0 0 0 0,0 0 0 0 0,0 1 0 0 0,0-1 0 0 0,0 1 0 0 0,1-1 0 0 0,-1 1 0 0 0,1-1 0 0 0,0 1 0 0 0,0 0 0 0 0,-1 0 0 0 0,1 0 0 0 0,0 0 0 0 0,1 0 0 0 0,-1 0 0 0 0,0 1 0 0 0,1-1 0 0 0,-1 1 0 0 0,5-3 0 0 0,4 0 0 0 0,-1 1 0 0 0,1 0 0 0 0,0 0 0 0 0,-1 2 0 0 0,1-1 0 0 0,0 1 0 0 0,0 1 0 0 0,0 0 0 0 0,0 0 0 0 0,12 2 0 0 0,-21-1 0 0 0,1 0 0 0 0,-1 0 0 0 0,0 0 0 0 0,1 1 0 0 0,-1-1 0 0 0,0 1 0 0 0,0-1 0 0 0,0 1 0 0 0,0-1 0 0 0,0 1 0 0 0,-1 0 0 0 0,1 0 0 0 0,0 0 0 0 0,-1 0 0 0 0,0 0 0 0 0,1 0 0 0 0,-1 1 0 0 0,0-1 0 0 0,2 5 0 0 0,-2-3 0 0 0,0 1 0 0 0,-1 0 0 0 0,1 0 0 0 0,-1-1 0 0 0,0 1 0 0 0,0 0 0 0 0,0 0 0 0 0,-1-1 0 0 0,0 1 0 0 0,-1 5 0 0 0,-1 0 0 0 0,0-1 0 0 0,0 1 0 0 0,-1-1 0 0 0,0 0 0 0 0,-1 0 0 0 0,0-1 0 0 0,-1 1 0 0 0,1-1 0 0 0,-11 11 0 0 0,-4-1 0 0 0,17-16 0 0 0,-1 1 0 0 0,1 0 0 0 0,0 0 0 0 0,0 1 0 0 0,0-1 0 0 0,0 1 0 0 0,-2 4 0 0 0,1-3 0 0 0,1 0 0 0 0,-1 0 0 0 0,0-1 0 0 0,0 1 0 0 0,-1-1 0 0 0,1 0 0 0 0,-1 0 0 0 0,0 0 0 0 0,0-1 0 0 0,-1 0 0 0 0,-6 4 0 0 0,1-1 0 0 0,1 0 0 0 0,1 0 0 0 0,-15 13 0 0 0,13-9 0 0 0,0-1 0 0 0,-1-1 0 0 0,0 0 0 0 0,0 0 0 0 0,-1-1 0 0 0,0-1 0 0 0,0 0 0 0 0,-28 8 0 0 0,32-12 0 0 0,1 2 0 0 0,-1-1 0 0 0,1 1 0 0 0,-13 7 0 0 0,13-6 0 0 0,0-1 0 0 0,0 0 0 0 0,0-1 0 0 0,0 1 0 0 0,-10 1 0 0 0,-57 18 0 0 0,56-16 0 0 0,0 0 0 0 0,-26 4 0 0 0,-87 11 0 0 0,-245 9 0 0 0,49-38 0 0 0,290 3 0 0 0,2-1 0 0 0,-1-2 0 0 0,-49-16 0 0 0,22 6 0 0 0,-36-17 0 0 0,61 19 0 0 0,37 15 0 0 0,1-1 0 0 0,-1 0 0 0 0,1 1 0 0 0,0-1 0 0 0,-1 0 0 0 0,1 0 0 0 0,0 0 0 0 0,-1 0 0 0 0,1 0 0 0 0,0-1 0 0 0,0 1 0 0 0,0 0 0 0 0,0 0 0 0 0,0-1 0 0 0,0 1 0 0 0,0-1 0 0 0,0 1 0 0 0,0-3 0 0 0,-3-8 0 0 0,3 11 0 0 0,0 1 0 0 0,1-1 0 0 0,-1 0 0 0 0,1 0 0 0 0,-1 1 0 0 0,1-1 0 0 0,-1 0 0 0 0,1 0 0 0 0,0 1 0 0 0,-1-1 0 0 0,1 0 0 0 0,0 0 0 0 0,0 0 0 0 0,-1 0 0 0 0,1 0 0 0 0,0 1 0 0 0,0-1 0 0 0,0 0 0 0 0,0 0 0 0 0,0 0 0 0 0,0 0 0 0 0,1 0 0 0 0,-1 0 0 0 0,0 1 0 0 0,0-1 0 0 0,1 0 0 0 0,-1 0 0 0 0,0 0 0 0 0,1 0 0 0 0,-1 1 0 0 0,1-1 0 0 0,-1 0 0 0 0,1 1 0 0 0,-1-1 0 0 0,1 0 0 0 0,-1 1 0 0 0,1-1 0 0 0,0 0 0 0 0,-1 1 0 0 0,1-1 0 0 0,0 1 0 0 0,0-1 0 0 0,-1 1 0 0 0,1 0 0 0 0,0-1 0 0 0,1 1 0 0 0,4-2 0 0 0,2 0 0 0 0,-1 0 0 0 0,1-1 0 0 0,-1 0 0 0 0,0 0 0 0 0,0 0 0 0 0,11-8 0 0 0,10-7 0 0 0,8-2 0 0 0,-22 12 0 0 0,0 2 0 0 0,0-1 0 0 0,1 2 0 0 0,0 0 0 0 0,0 0 0 0 0,17-2 0 0 0,32-10 0 0 0,-18 7 0 0 0,0 1 0 0 0,0 3 0 0 0,1 1 0 0 0,85 4 0 0 0,-122 1 0 0 0,-1-1 0 0 0,0 1 0 0 0,-1 0 0 0 0,1 1 0 0 0,-1 0 0 0 0,1 1 0 0 0,-1-1 0 0 0,1 1 0 0 0,-1 1 0 0 0,0 0 0 0 0,0 0 0 0 0,0 1 0 0 0,0-1 0 0 0,-1 2 0 0 0,9 5 0 0 0,-13-6 0 0 0,0 0 0 0 0,-1 0 0 0 0,0 0 0 0 0,0 0 0 0 0,0 0 0 0 0,-1 1 0 0 0,1-1 0 0 0,-1 0 0 0 0,0 1 0 0 0,0-1 0 0 0,0 1 0 0 0,-1 4 0 0 0,1-5 0 0 0,-1-1 0 0 0,1 1 0 0 0,-1-1 0 0 0,0 1 0 0 0,0 0 0 0 0,-1-1 0 0 0,1 1 0 0 0,-1-1 0 0 0,1 0 0 0 0,-1 1 0 0 0,0-1 0 0 0,-1 1 0 0 0,1-1 0 0 0,0 0 0 0 0,-5 6 0 0 0,-17 30 0 0 0,7-29 0 0 0,13-9 0 0 0,1 0 0 0 0,-1 0 0 0 0,1 0 0 0 0,-1 1 0 0 0,1-1 0 0 0,0 1 0 0 0,0 0 0 0 0,0 0 0 0 0,0 0 0 0 0,0 0 0 0 0,0 0 0 0 0,-2 2 0 0 0,-5 4 0 0 0,-1 0 0 0 0,1-1 0 0 0,-2 0 0 0 0,1-1 0 0 0,-1 0 0 0 0,0-1 0 0 0,-12 5 0 0 0,-10 5 0 0 0,-42 15 0 0 0,63-24 0 0 0,-1 1 0 0 0,0-1 0 0 0,-1-1 0 0 0,1 0 0 0 0,-1-1 0 0 0,0-1 0 0 0,-24 4 0 0 0,-79 9 0 0 0,-123 14 0 0 0,132-20 0 0 0,0-5 0 0 0,-126-10 0 0 0,181-1 0 0 0,-62-3 0 0 0,88 9 0 0 0,-1-2 0 0 0,1-1 0 0 0,0 0 0 0 0,-31-10 0 0 0,24 6 0 0 0,27 6 0 0 0,0 0 0 0 0,0 0 0 0 0,1 0 0 0 0,-1-1 0 0 0,0 0 0 0 0,1 0 0 0 0,0-1 0 0 0,-1 0 0 0 0,1 0 0 0 0,0 0 0 0 0,1-1 0 0 0,-1 0 0 0 0,0 0 0 0 0,1 0 0 0 0,-7-8 0 0 0,11 10 0 0 0,1 1 0 0 0,-1 0 0 0 0,1 0 0 0 0,-1-1 0 0 0,1 1 0 0 0,0 0 0 0 0,0 0 0 0 0,0-1 0 0 0,0 1 0 0 0,0 0 0 0 0,0-1 0 0 0,0 1 0 0 0,0 0 0 0 0,0-1 0 0 0,1 1 0 0 0,-1 0 0 0 0,0 0 0 0 0,1-1 0 0 0,-1 1 0 0 0,1 0 0 0 0,0 0 0 0 0,-1 0 0 0 0,1 0 0 0 0,0-1 0 0 0,0 1 0 0 0,-1 0 0 0 0,1 0 0 0 0,0 1 0 0 0,0-1 0 0 0,0 0 0 0 0,0 0 0 0 0,0 0 0 0 0,2 0 0 0 0,0-2 0 0 0,43-33 0 0 0,-34 25 0 0 0,0 0 0 0 0,2 1 0 0 0,-1 0 0 0 0,1 1 0 0 0,0 0 0 0 0,18-7 0 0 0,-12 6 0 0 0,-12 6 0 0 0,0 0 0 0 0,1 1 0 0 0,-1 0 0 0 0,1 0 0 0 0,-1 1 0 0 0,19-2 0 0 0,10-3 0 0 0,45-14 0 0 0,1 3 0 0 0,1 4 0 0 0,145-6 0 0 0,-178 20 0 0 0,0 2 0 0 0,0 2 0 0 0,-1 2 0 0 0,69 18 0 0 0,-115-24 0 0 0,1 1 0 0 0,-1 0 0 0 0,0 1 0 0 0,0-1 0 0 0,0 1 0 0 0,-1 0 0 0 0,1 0 0 0 0,0 0 0 0 0,-1 0 0 0 0,1 0 0 0 0,-1 1 0 0 0,1 0 0 0 0,2 3 0 0 0,2 1 0 0 0,1 2 0 0 0,-7-8 0 0 0,-1 0 0 0 0,1 0 0 0 0,-1 1 0 0 0,0-1 0 0 0,0 0 0 0 0,1 1 0 0 0,-1-1 0 0 0,0 0 0 0 0,0 1 0 0 0,0 0 0 0 0,-1-1 0 0 0,1 1 0 0 0,0-1 0 0 0,-1 1 0 0 0,1 0 0 0 0,-1 0 0 0 0,1-1 0 0 0,-1 1 0 0 0,0 0 0 0 0,1 0 0 0 0,-1-1 0 0 0,0 1 0 0 0,-1 0 0 0 0,1 0 0 0 0,0 2 0 0 0,0-1 0 0 0,0 0 0 0 0,-1 0 0 0 0,1 0 0 0 0,0 0 0 0 0,-1 0 0 0 0,0 0 0 0 0,1 0 0 0 0,-1-1 0 0 0,0 1 0 0 0,-1 0 0 0 0,1-1 0 0 0,0 1 0 0 0,-1-1 0 0 0,0 1 0 0 0,1-1 0 0 0,-1 1 0 0 0,0-1 0 0 0,-3 2 0 0 0,-2 2 0 0 0,0-1 0 0 0,0-1 0 0 0,0 0 0 0 0,-15 7 0 0 0,-27 16 0 0 0,31-17 0 0 0,-1 0 0 0 0,0-2 0 0 0,0 0 0 0 0,-1-1 0 0 0,0 0 0 0 0,-1-2 0 0 0,1-1 0 0 0,-30 3 0 0 0,1 2 0 0 0,-54 5 0 0 0,-1-5 0 0 0,-128-5 0 0 0,226-4 0 0 0,-43 1 0 0 0,-1-3 0 0 0,-89-14 0 0 0,99 8 0 0 0,-99-26 0 0 0,124 29 0 0 0,1-1 0 0 0,-1 0 0 0 0,1-1 0 0 0,1-1 0 0 0,-1 0 0 0 0,1 0 0 0 0,-12-12 0 0 0,21 17 0 0 0,1 0 0 0 0,-1 0 0 0 0,1 0 0 0 0,0-1 0 0 0,0 0 0 0 0,1 1 0 0 0,-1-1 0 0 0,1 0 0 0 0,-1 0 0 0 0,1 0 0 0 0,1 0 0 0 0,-1-1 0 0 0,1 1 0 0 0,-1 0 0 0 0,1-1 0 0 0,0 1 0 0 0,1-1 0 0 0,-1 1 0 0 0,1-1 0 0 0,0 0 0 0 0,0 1 0 0 0,0-1 0 0 0,1 1 0 0 0,-1-1 0 0 0,1 1 0 0 0,2-5 0 0 0,0-4 0 0 0,-3 11 0 0 0,0 1 0 0 0,0-1 0 0 0,1 1 0 0 0,-1-1 0 0 0,1 0 0 0 0,-1 1 0 0 0,1 0 0 0 0,-1-1 0 0 0,1 1 0 0 0,0-1 0 0 0,0 1 0 0 0,-1 0 0 0 0,1-1 0 0 0,0 1 0 0 0,0 0 0 0 0,1 0 0 0 0,-1 0 0 0 0,0 0 0 0 0,0 0 0 0 0,0 0 0 0 0,3-1 0 0 0,22-17 0 0 0,-21 15 0 0 0,0 0 0 0 0,0 0 0 0 0,1 0 0 0 0,-1 1 0 0 0,1 0 0 0 0,0 0 0 0 0,-1 0 0 0 0,1 1 0 0 0,7-2 0 0 0,44-10 0 0 0,19-7 0 0 0,0 3 0 0 0,2 4 0 0 0,134-7 0 0 0,-153 21 0 0 0,92 12 0 0 0,-132-9 0 0 0,-1 0 0 0 0,0 2 0 0 0,0 0 0 0 0,-1 0 0 0 0,1 2 0 0 0,-1 0 0 0 0,-1 1 0 0 0,32 21 0 0 0,-44-26 0 0 0,-1 0 0 0 0,0 1 0 0 0,0 0 0 0 0,0 0 0 0 0,-1 0 0 0 0,1 0 0 0 0,-1 0 0 0 0,0 1 0 0 0,0-1 0 0 0,0 1 0 0 0,-1-1 0 0 0,0 1 0 0 0,0 0 0 0 0,0-1 0 0 0,0 1 0 0 0,-1 0 0 0 0,1 5 0 0 0,-1-1 0 0 0,0 1 0 0 0,0-1 0 0 0,-1 0 0 0 0,0 1 0 0 0,-1-1 0 0 0,0 0 0 0 0,-4 14 0 0 0,5-21 0 0 0,0-1 0 0 0,1 0 0 0 0,-1 0 0 0 0,0 1 0 0 0,0-1 0 0 0,1 0 0 0 0,-1 0 0 0 0,0 0 0 0 0,0 0 0 0 0,0 0 0 0 0,0 0 0 0 0,-1 0 0 0 0,1 0 0 0 0,0 0 0 0 0,0-1 0 0 0,0 1 0 0 0,-1 0 0 0 0,-1 0 0 0 0,-9 7 0 0 0,-5 18 0 0 0,8-18 0 0 0,0-1 0 0 0,0 0 0 0 0,0-1 0 0 0,-1 0 0 0 0,0 0 0 0 0,-14 5 0 0 0,-32 14 0 0 0,46-19 0 0 0,0-2 0 0 0,0 1 0 0 0,0-1 0 0 0,-19 4 0 0 0,-68 24 0 0 0,20-6 0 0 0,13-9 0 0 0,-2-3 0 0 0,0-3 0 0 0,-1-2 0 0 0,0-4 0 0 0,0-2 0 0 0,0-4 0 0 0,-128-17 0 0 0,178 13 0 0 0,-1 0 0 0 0,1-1 0 0 0,1-2 0 0 0,-1 1 0 0 0,-26-18 0 0 0,15 9 0 0 0,4 3 0 0 0,0-1 0 0 0,1 0 0 0 0,0-2 0 0 0,1 0 0 0 0,-33-33 0 0 0,39 25 0 0 0,15 22 0 0 0,0 0 0 0 0,0 0 0 0 0,0 0 0 0 0,-1 0 0 0 0,1 1 0 0 0,0-1 0 0 0,-1 0 0 0 0,0 1 0 0 0,1-1 0 0 0,-1 1 0 0 0,0-1 0 0 0,-2 0 0 0 0,3 0 0 0 0,0 1 0 0 0,0 0 0 0 0,0 0 0 0 0,0-1 0 0 0,1 1 0 0 0,-1-1 0 0 0,0 1 0 0 0,1 0 0 0 0,-1-1 0 0 0,1 1 0 0 0,-1-1 0 0 0,1 0 0 0 0,0 1 0 0 0,0-1 0 0 0,0 1 0 0 0,0-1 0 0 0,0 1 0 0 0,0-1 0 0 0,0 0 0 0 0,0 1 0 0 0,0-1 0 0 0,1-1 0 0 0,0 1 0 0 0,-1 1 0 0 0,0 0 0 0 0,0 1 0 0 0,0-1 0 0 0,0 1 0 0 0,0-1 0 0 0,0 0 0 0 0,0 1 0 0 0,-1-1 0 0 0,1 1 0 0 0,0-1 0 0 0,0 0 0 0 0,0 1 0 0 0,-1-1 0 0 0,1 1 0 0 0,0-1 0 0 0,0 1 0 0 0,-1-1 0 0 0,1 1 0 0 0,-1-1 0 0 0,1 1 0 0 0,0-1 0 0 0,-1 1 0 0 0,1 0 0 0 0,-1-1 0 0 0,1 1 0 0 0,-2-1 0 0 0,-4-10 0 0 0,6 7 0 0 0,0 0 0 0 0,0-1 0 0 0,0 1 0 0 0,1-1 0 0 0,0 1 0 0 0,0-1 0 0 0,0 1 0 0 0,0 0 0 0 0,1 0 0 0 0,-1 0 0 0 0,1 0 0 0 0,0 0 0 0 0,0 0 0 0 0,1 0 0 0 0,-1 0 0 0 0,1 1 0 0 0,0-1 0 0 0,0 1 0 0 0,0 0 0 0 0,0 0 0 0 0,0 0 0 0 0,1 0 0 0 0,-1 1 0 0 0,1-1 0 0 0,0 1 0 0 0,0 0 0 0 0,4-2 0 0 0,10-8 0 0 0,-11 5 0 0 0,-5 5 0 0 0,1 0 0 0 0,0-1 0 0 0,-1 1 0 0 0,1 0 0 0 0,0 1 0 0 0,0-1 0 0 0,0 0 0 0 0,0 1 0 0 0,1 0 0 0 0,-1 0 0 0 0,6-2 0 0 0,45-19 0 0 0,-42 16 0 0 0,0 0 0 0 0,1 1 0 0 0,0 0 0 0 0,0 1 0 0 0,23-4 0 0 0,31-2 0 0 0,-46 5 0 0 0,0 2 0 0 0,30-1 0 0 0,2 7 0 0 0,1 2 0 0 0,0 2 0 0 0,-1 3 0 0 0,60 19 0 0 0,-92-22 0 0 0,0 2 0 0 0,24 14 0 0 0,-7-4 0 0 0,-35-17 0 0 0,0 0 0 0 0,1 1 0 0 0,-1 0 0 0 0,0 0 0 0 0,0 0 0 0 0,-1 0 0 0 0,1 0 0 0 0,0 0 0 0 0,-1 1 0 0 0,0-1 0 0 0,0 1 0 0 0,0-1 0 0 0,2 6 0 0 0,11 19 0 0 0,-12-23 0 0 0,0 1 0 0 0,-1 0 0 0 0,1 0 0 0 0,-1 0 0 0 0,-1 0 0 0 0,1 1 0 0 0,-1-1 0 0 0,0 0 0 0 0,0 1 0 0 0,-1-1 0 0 0,0 0 0 0 0,-1 10 0 0 0,1-2 0 0 0,-1-10 0 0 0,0 0 0 0 0,0 0 0 0 0,-1 0 0 0 0,1 0 0 0 0,-1 0 0 0 0,0-1 0 0 0,0 1 0 0 0,0-1 0 0 0,-1 1 0 0 0,1-1 0 0 0,-1 0 0 0 0,0 0 0 0 0,0 0 0 0 0,0 0 0 0 0,0-1 0 0 0,0 1 0 0 0,0-1 0 0 0,-1 0 0 0 0,1 1 0 0 0,-7 1 0 0 0,-17 15 0 0 0,20-13 0 0 0,0 0 0 0 0,0-1 0 0 0,-1 0 0 0 0,0 0 0 0 0,0-1 0 0 0,0 0 0 0 0,0 0 0 0 0,-16 4 0 0 0,-44 20 0 0 0,50-19 0 0 0,0-2 0 0 0,0 0 0 0 0,0-1 0 0 0,-30 6 0 0 0,-12-4 0 0 0,-128 14 0 0 0,162-21 0 0 0,1-1 0 0 0,-1 0 0 0 0,1-2 0 0 0,0-1 0 0 0,-27-7 0 0 0,43 8 0 0 0,0-1 0 0 0,1-1 0 0 0,-1 0 0 0 0,1 0 0 0 0,-9-6 0 0 0,-27-11 0 0 0,33 17 0 0 0,0 0 0 0 0,1 0 0 0 0,0-1 0 0 0,-13-9 0 0 0,-5-2 0 0 0,23 14 0 0 0,1-1 0 0 0,-1 1 0 0 0,0-1 0 0 0,1 0 0 0 0,0 0 0 0 0,0-1 0 0 0,-5-4 0 0 0,-15-14 0 0 0,14 12 0 0 0,0 1 0 0 0,1-1 0 0 0,0-1 0 0 0,1 0 0 0 0,0 0 0 0 0,1-1 0 0 0,-9-18 0 0 0,-2-6 0 0 0,17 34 0 0 0,-1-1 0 0 0,0 1 0 0 0,1-1 0 0 0,-1 0 0 0 0,1 0 0 0 0,0 0 0 0 0,0 0 0 0 0,0 0 0 0 0,0 0 0 0 0,0 0 0 0 0,1 0 0 0 0,0 0 0 0 0,-1 0 0 0 0,1-4 0 0 0,1 3 0 0 0,-1-1 0 0 0,1 0 0 0 0,0 0 0 0 0,0 1 0 0 0,1-1 0 0 0,-1 0 0 0 0,1 1 0 0 0,0-1 0 0 0,0 1 0 0 0,1 0 0 0 0,-1 0 0 0 0,1 0 0 0 0,0 0 0 0 0,0 0 0 0 0,0 1 0 0 0,1-1 0 0 0,-1 1 0 0 0,1 0 0 0 0,0 0 0 0 0,5-4 0 0 0,-8 7 0 0 0,0-1 0 0 0,0 0 0 0 0,-1 1 0 0 0,1-1 0 0 0,0 0 0 0 0,-1 0 0 0 0,1 0 0 0 0,0 0 0 0 0,-1 0 0 0 0,1 0 0 0 0,-1 0 0 0 0,1 0 0 0 0,-1 0 0 0 0,0 0 0 0 0,1 0 0 0 0,-1 0 0 0 0,0-3 0 0 0,7-10 0 0 0,4 9 0 0 0,-10 5 0 0 0,0 0 0 0 0,0 0 0 0 0,1-1 0 0 0,-1 1 0 0 0,0 0 0 0 0,0-1 0 0 0,0 1 0 0 0,0-1 0 0 0,0 1 0 0 0,0-1 0 0 0,-1 0 0 0 0,1 1 0 0 0,0-1 0 0 0,0 0 0 0 0,0 1 0 0 0,0-1 0 0 0,-1 0 0 0 0,1 0 0 0 0,0 0 0 0 0,-1 0 0 0 0,1 0 0 0 0,-1 0 0 0 0,1 0 0 0 0,-1 0 0 0 0,1-2 0 0 0,1 0 0 0 0,0-1 0 0 0,1 0 0 0 0,0 0 0 0 0,-1 1 0 0 0,1 0 0 0 0,0-1 0 0 0,1 1 0 0 0,-1 0 0 0 0,1 1 0 0 0,-1-1 0 0 0,1 0 0 0 0,4-1 0 0 0,60-33 0 0 0,-53 30 0 0 0,7-4 0 0 0,-16 7 0 0 0,1 1 0 0 0,-1 0 0 0 0,1 0 0 0 0,0 0 0 0 0,0 1 0 0 0,10-2 0 0 0,93 0 0 0 0,-95 7 0 0 0,-1 0 0 0 0,0 0 0 0 0,0 2 0 0 0,0 0 0 0 0,23 11 0 0 0,-32-14 0 0 0,-3-1 0 0 0,0 0 0 0 0,-1-1 0 0 0,1 1 0 0 0,0 0 0 0 0,0 0 0 0 0,0 1 0 0 0,-1-1 0 0 0,1 0 0 0 0,-1 1 0 0 0,1-1 0 0 0,-1 0 0 0 0,0 1 0 0 0,1 0 0 0 0,-1-1 0 0 0,0 1 0 0 0,0 0 0 0 0,0 0 0 0 0,0-1 0 0 0,0 1 0 0 0,-1 0 0 0 0,2 3 0 0 0,12 24 0 0 0,-2-17 0 0 0,-8-8 0 0 0,0 0 0 0 0,0 0 0 0 0,-1 0 0 0 0,1 0 0 0 0,-1 1 0 0 0,0-1 0 0 0,4 9 0 0 0,17 25 0 0 0,-23-38 0 0 0,0 1 0 0 0,-1 0 0 0 0,1 0 0 0 0,-1 0 0 0 0,1 1 0 0 0,0-1 0 0 0,-1 0 0 0 0,0 0 0 0 0,1 0 0 0 0,-1 0 0 0 0,0 0 0 0 0,0 0 0 0 0,1 1 0 0 0,-1-1 0 0 0,0 0 0 0 0,0 0 0 0 0,0 0 0 0 0,-1 0 0 0 0,1 1 0 0 0,0-1 0 0 0,0 0 0 0 0,-1 0 0 0 0,1 2 0 0 0,-1-2 0 0 0,1 1 0 0 0,-1 0 0 0 0,1 0 0 0 0,0-1 0 0 0,0 1 0 0 0,0 0 0 0 0,0 0 0 0 0,0 0 0 0 0,0 0 0 0 0,0 0 0 0 0,0-1 0 0 0,2 4 0 0 0,0 2 0 0 0,0 1 0 0 0,0 0 0 0 0,-1 0 0 0 0,0 0 0 0 0,0 0 0 0 0,-1 0 0 0 0,0 0 0 0 0,0 0 0 0 0,-1 0 0 0 0,0 0 0 0 0,0 0 0 0 0,-1 0 0 0 0,-3 10 0 0 0,3-12 0 0 0,0 0 0 0 0,-1 0 0 0 0,1-1 0 0 0,-1 1 0 0 0,0-1 0 0 0,-1 1 0 0 0,1-1 0 0 0,-1 0 0 0 0,0-1 0 0 0,0 1 0 0 0,-1-1 0 0 0,1 1 0 0 0,-1-1 0 0 0,0-1 0 0 0,0 1 0 0 0,0-1 0 0 0,-8 4 0 0 0,-68 41 0 0 0,15-19 0 0 0,52-22 0 0 0,-2 0 0 0 0,1 0 0 0 0,-1-1 0 0 0,0-1 0 0 0,0-1 0 0 0,0 0 0 0 0,-20 1 0 0 0,-26 1 0 0 0,46-4 0 0 0,0 0 0 0 0,0 0 0 0 0,0-2 0 0 0,0 0 0 0 0,0 0 0 0 0,0-2 0 0 0,0 0 0 0 0,-25-7 0 0 0,17 0 0 0 0,-9-3 0 0 0,-47-24 0 0 0,47 20 0 0 0,25 12 0 0 0,0 0 0 0 0,0 0 0 0 0,0 0 0 0 0,0-1 0 0 0,1-1 0 0 0,0 1 0 0 0,-10-10 0 0 0,-1-3 0 0 0,-3-3 0 0 0,-31-38 0 0 0,45 49 0 0 0,1 1 0 0 0,0-1 0 0 0,1 0 0 0 0,0 0 0 0 0,0 0 0 0 0,1-1 0 0 0,1 1 0 0 0,-3-13 0 0 0,2 2 0 0 0,2 0 0 0 0,0 0 0 0 0,2-34 0 0 0,0 44 0 0 0,1 0 0 0 0,0 0 0 0 0,1 0 0 0 0,1 0 0 0 0,-1 1 0 0 0,2-1 0 0 0,-1 1 0 0 0,8-15 0 0 0,-7 18 0 0 0,0 1 0 0 0,0 0 0 0 0,1 1 0 0 0,-1-1 0 0 0,1 1 0 0 0,11-9 0 0 0,13-14 0 0 0,-15 17 0 0 0,2 0 0 0 0,-1 0 0 0 0,2 1 0 0 0,-1 1 0 0 0,1 1 0 0 0,1 0 0 0 0,-1 2 0 0 0,29-8 0 0 0,7-4 0 0 0,-44 15 0 0 0,-1 2 0 0 0,0-1 0 0 0,1 1 0 0 0,0 1 0 0 0,-1-1 0 0 0,1 1 0 0 0,10 2 0 0 0,7-1 0 0 0,-10 0 0 0 0,-1 1 0 0 0,0 1 0 0 0,0 0 0 0 0,0 1 0 0 0,0 0 0 0 0,-1 1 0 0 0,1 1 0 0 0,-1 0 0 0 0,-1 1 0 0 0,24 16 0 0 0,-33-20 0 0 0,0 1 0 0 0,0 0 0 0 0,-1 0 0 0 0,1 0 0 0 0,-1 0 0 0 0,0 1 0 0 0,0-1 0 0 0,-1 1 0 0 0,1 0 0 0 0,1 7 0 0 0,10 14 0 0 0,-12-19 0 0 0,1 1 0 0 0,-1 0 0 0 0,0 0 0 0 0,-1 0 0 0 0,0 0 0 0 0,0 0 0 0 0,-1 0 0 0 0,0 0 0 0 0,-2 16 0 0 0,1 9 0 0 0,1-27 0 0 0,-1 1 0 0 0,0-1 0 0 0,0 0 0 0 0,-1 0 0 0 0,0 0 0 0 0,0 0 0 0 0,0 0 0 0 0,-1 0 0 0 0,0 0 0 0 0,0-1 0 0 0,0 0 0 0 0,-1 1 0 0 0,1-1 0 0 0,-1 0 0 0 0,-1-1 0 0 0,1 1 0 0 0,-1-1 0 0 0,-6 6 0 0 0,-10 5 0 0 0,-1 0 0 0 0,0-1 0 0 0,-25 11 0 0 0,35-19 0 0 0,-42 21 0 0 0,14-11 0 0 0,18-11 0 0 0,0-2 0 0 0,0 0 0 0 0,-1-1 0 0 0,1-1 0 0 0,0-1 0 0 0,-30-3 0 0 0,35 2 0 0 0,9 0 0 0 0,0-1 0 0 0,0 1 0 0 0,1-1 0 0 0,-1-1 0 0 0,1 1 0 0 0,-1-1 0 0 0,1-1 0 0 0,0 1 0 0 0,-12-10 0 0 0,-23-9 0 0 0,16 7 0 0 0,0-1 0 0 0,1-1 0 0 0,1-1 0 0 0,0-1 0 0 0,2-1 0 0 0,-38-43 0 0 0,53 55 0 0 0,2 3 0 0 0,1-1 0 0 0,0 1 0 0 0,0-1 0 0 0,1 0 0 0 0,-5-9 0 0 0,-11-20 0 0 0,-14 2 0 0 0,23 20 0 0 0,-1 0 0 0 0,0 1 0 0 0,-18-14 0 0 0,-21-21 0 0 0,32 29 0 0 0,0 2 0 0 0,-28-19 0 0 0,39 29 0 0 0,1 1 0 0 0,-1-2 0 0 0,1 1 0 0 0,0 0 0 0 0,1-1 0 0 0,0 0 0 0 0,0-1 0 0 0,0 1 0 0 0,1-1 0 0 0,0 0 0 0 0,0 0 0 0 0,1 0 0 0 0,0 0 0 0 0,-3-16 0 0 0,4 18 0 0 0,1 0 0 0 0,0 0 0 0 0,0-1 0 0 0,0 1 0 0 0,1-1 0 0 0,0 1 0 0 0,0 0 0 0 0,0-1 0 0 0,1 1 0 0 0,0-1 0 0 0,0 1 0 0 0,1 0 0 0 0,0 0 0 0 0,0 0 0 0 0,0 0 0 0 0,1 0 0 0 0,0 0 0 0 0,0 1 0 0 0,0-1 0 0 0,1 1 0 0 0,5-7 0 0 0,19-8 0 0 0,-7-8 0 0 0,6 10 0 0 0,-5-4 0 0 0,12-8 0 0 0,-14 17 0 0 0,0-1 0 0 0,26-23 0 0 0,22-16 0 0 0,-58 47 0 0 0,13-11 0 0 0,2 2 0 0 0,-1 0 0 0 0,2 2 0 0 0,0 1 0 0 0,0 1 0 0 0,30-8 0 0 0,-26 12 0 0 0,30-6 0 0 0,87-9 0 0 0,-130 20 0 0 0,0 1 0 0 0,-1 1 0 0 0,1 1 0 0 0,-1 1 0 0 0,1 0 0 0 0,-1 1 0 0 0,0 0 0 0 0,0 2 0 0 0,0 0 0 0 0,19 8 0 0 0,-9 10 0 0 0,-23-22 0 0 0,0 1 0 0 0,0 0 0 0 0,0 1 0 0 0,0-1 0 0 0,-1 0 0 0 0,1 1 0 0 0,0-1 0 0 0,-1 1 0 0 0,0 0 0 0 0,0 0 0 0 0,0 0 0 0 0,0 0 0 0 0,0 0 0 0 0,-1 0 0 0 0,1 1 0 0 0,-1-1 0 0 0,0 0 0 0 0,0 1 0 0 0,0-1 0 0 0,0 1 0 0 0,0 6 0 0 0,0 7 0 0 0,0 1 0 0 0,-1 0 0 0 0,-4 27 0 0 0,2-38 0 0 0,0-1 0 0 0,0 1 0 0 0,-1-1 0 0 0,0 0 0 0 0,0 0 0 0 0,-1 0 0 0 0,0 0 0 0 0,0 0 0 0 0,0-1 0 0 0,-1 0 0 0 0,1 1 0 0 0,-1-2 0 0 0,0 1 0 0 0,-1-1 0 0 0,-8 6 0 0 0,-22 22 0 0 0,19-18 0 0 0,0-1 0 0 0,-1-1 0 0 0,0 0 0 0 0,-38 17 0 0 0,-38 8 0 0 0,71-30 0 0 0,-1-1 0 0 0,-1-2 0 0 0,1 0 0 0 0,-1-1 0 0 0,0-2 0 0 0,1 0 0 0 0,-1-2 0 0 0,0 0 0 0 0,1-2 0 0 0,-1-1 0 0 0,1-1 0 0 0,-26-8 0 0 0,41 9 0 0 0,1 0 0 0 0,0 0 0 0 0,0 0 0 0 0,0-1 0 0 0,1 0 0 0 0,0-1 0 0 0,0 0 0 0 0,0 0 0 0 0,1 0 0 0 0,0-1 0 0 0,-10-14 0 0 0,-22-21 0 0 0,22 23 0 0 0,1 0 0 0 0,0-1 0 0 0,2-1 0 0 0,0 0 0 0 0,-13-30 0 0 0,-19-31 0 0 0,32 59 0 0 0,0-1 0 0 0,2 0 0 0 0,0 0 0 0 0,2-1 0 0 0,1 0 0 0 0,-8-41 0 0 0,8 29 0 0 0,-2 1 0 0 0,-14-38 0 0 0,-10-31 0 0 0,28 77 0 0 0,1-1 0 0 0,2 0 0 0 0,-1-44 0 0 0,4 67 0 0 0,1 0 0 0 0,-1 1 0 0 0,1-1 0 0 0,1 1 0 0 0,-1-1 0 0 0,1 1 0 0 0,0 0 0 0 0,0-1 0 0 0,0 1 0 0 0,1 0 0 0 0,0 1 0 0 0,4-7 0 0 0,9-15 0 0 0,1-1 0 0 0,3 2 0 0 0,0 0 0 0 0,1 1 0 0 0,1 1 0 0 0,42-33 0 0 0,-8 5 0 0 0,-44 40 0 0 0,1 1 0 0 0,1 0 0 0 0,24-13 0 0 0,-1 1 0 0 0,-24 15 0 0 0,1 0 0 0 0,-1 0 0 0 0,2 1 0 0 0,-1 1 0 0 0,16-4 0 0 0,40-15 0 0 0,-50 14 0 0 0,-15 7 0 0 0,0 0 0 0 0,0 1 0 0 0,0-1 0 0 0,0 1 0 0 0,0 1 0 0 0,1-1 0 0 0,-1 1 0 0 0,1 0 0 0 0,9-1 0 0 0,73-7 0 0 0,-72 6 0 0 0,1 0 0 0 0,-1 2 0 0 0,1 0 0 0 0,0 0 0 0 0,0 2 0 0 0,-1 0 0 0 0,1 1 0 0 0,0 1 0 0 0,-1 0 0 0 0,0 1 0 0 0,18 7 0 0 0,-12 1 0 0 0,-1 0 0 0 0,0 1 0 0 0,-1 2 0 0 0,22 19 0 0 0,-40-31 0 0 0,0-1 0 0 0,0 1 0 0 0,0-1 0 0 0,0 1 0 0 0,0 0 0 0 0,0 0 0 0 0,-1-1 0 0 0,1 1 0 0 0,-1 0 0 0 0,0 1 0 0 0,0-1 0 0 0,0 0 0 0 0,1 6 0 0 0,5 20 0 0 0,1-8 0 0 0,-2 0 0 0 0,-1 0 0 0 0,0 1 0 0 0,2 35 0 0 0,-7-46 0 0 0,1 0 0 0 0,-2 0 0 0 0,0 0 0 0 0,0 0 0 0 0,-1-1 0 0 0,0 1 0 0 0,-1 0 0 0 0,0-1 0 0 0,0 0 0 0 0,-1 0 0 0 0,-9 16 0 0 0,-7 10 0 0 0,11-20 0 0 0,0-1 0 0 0,0 1 0 0 0,-14 13 0 0 0,-13 18 0 0 0,29-37 0 0 0,0 0 0 0 0,-1-1 0 0 0,0 0 0 0 0,-14 12 0 0 0,-83 81 0 0 0,53-59 0 0 0,6-3 0 0 0,-2-1 0 0 0,-105 62 0 0 0,131-91 0 0 0,0-2 0 0 0,-1 0 0 0 0,0-1 0 0 0,-26 4 0 0 0,34-8 0 0 0,-1 0 0 0 0,0 0 0 0 0,0-2 0 0 0,0 0 0 0 0,0 0 0 0 0,0-2 0 0 0,-1 0 0 0 0,1-1 0 0 0,0-1 0 0 0,-21-6 0 0 0,29 5 0 0 0,0 0 0 0 0,1 0 0 0 0,-1-1 0 0 0,1 0 0 0 0,0-1 0 0 0,1 0 0 0 0,-1 0 0 0 0,1 0 0 0 0,0-1 0 0 0,1 0 0 0 0,-10-14 0 0 0,5 5 0 0 0,1 0 0 0 0,1-1 0 0 0,0 0 0 0 0,1 0 0 0 0,-4-20 0 0 0,-7-66 0 0 0,11 49 0 0 0,5 41 0 0 0,1 1 0 0 0,1-1 0 0 0,0 1 0 0 0,0-1 0 0 0,1 1 0 0 0,1-1 0 0 0,0 1 0 0 0,1 0 0 0 0,0 0 0 0 0,1 0 0 0 0,6-14 0 0 0,6 2 0 0 0,2 2 0 0 0,1-1 0 0 0,25-22 0 0 0,18-3 0 0 0,-52 39 0 0 0,1 1 0 0 0,-1 0 0 0 0,1 0 0 0 0,1 1 0 0 0,-1 1 0 0 0,1 0 0 0 0,1 0 0 0 0,-1 2 0 0 0,1-1 0 0 0,15-2 0 0 0,31-14 0 0 0,-35 14 0 0 0,0 0 0 0 0,0 1 0 0 0,40-4 0 0 0,-4 1 0 0 0,-25 6-204 0 0,1 1-1 0 0,-1 2 1 0 0,0 1 0 0 0,64 11 0 0 0,-84-10 94 0 0,19 4-2647 0 0,52 17-1 0 0,-53-13-1991 0 0,47 7-1 0 0,-64-14 3219 0 0,-14-2 1268 0 0,1 0 0 0 0,-1 0 0 0 0,1 0-1 0 0,0-1 1 0 0,-1 0 0 0 0,1 1 0 0 0,0-1-1 0 0,0 0 1 0 0,-1 0 0 0 0,1 0 0 0 0,0-1-1 0 0,0 1 1 0 0,-1-1 0 0 0,1 1-1 0 0,0-1 1 0 0,-1 0 0 0 0,1 0 0 0 0,-1 0-1 0 0,1 0 1 0 0,-1-1 0 0 0,0 1 0 0 0,1-1-1 0 0,2-2 1 0 0,6-11-327 0 0,0 0 0 0 0,0-2 0 0 0,-2 1 0 0 0,0-1 0 0 0,-1 0 0 0 0,-1-1 0 0 0,9-32 0 0 0,-6 21 365 0 0,11-28-420 0 0,-9-3-1354 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7256 0 0,'-3'2'6912'0'0,"-3"4"-3544"0"0,-15 15-371 0 0,18-14-2163 0 0,0 0 1 0 0,1-1-1 0 0,0 1 0 0 0,0 0 1 0 0,-2 14-1 0 0,1 73 1364 0 0,3-65-1665 0 0,9 177 551 0 0,0-140-1068 0 0,0 59-1303 0 0,-9-121 1121 0 0,0-2 37 0 0,-1-1 0 0 0,1 0 1 0 0,0 1-1 0 0,0-1 1 0 0,0 1-1 0 0,0-1 1 0 0,0 0-1 0 0,0 1 0 0 0,0-1 1 0 0,1 0-1 0 0,-1 1 1 0 0,0-1-1 0 0,1 0 0 0 0,-1 1 1 0 0,1-1-1 0 0,0 0 1 0 0,-1 1-1 0 0,1-1 0 0 0,0 0 1 0 0,0 0-1 0 0,0 0 1 0 0,0 0-1 0 0,0 0 1 0 0,1 1-1 0 0,7-1-6499 0 0,1-8 3768 0 0,9-22 1914 0 0,-7 12-950 0 0,20-38-454 0 0,-22 35 1224 0 0,1 2 0 0 0,20-28 0 0 0,-2 19 237 0 0,15-18-179 0 0,-5-16 399 0 0,-29 43 612 0 0,0 1 0 0 0,2 0 0 0 0,19-22 1 0 0,18-24 214 0 0,-30 38 216 0 0,-1-2 1164 0 0,7-9 1352 0 0,-24 35-2469 0 0,0-1 1 0 0,0 1-1 0 0,0 0 1 0 0,0 0 0 0 0,0 0-1 0 0,0 0 1 0 0,1 0-1 0 0,-1 0 1 0 0,0 1-1 0 0,1-1 1 0 0,-1 0-1 0 0,1 1 1 0 0,-1-1 0 0 0,1 1-1 0 0,-1-1 1 0 0,1 1-1 0 0,-1 0 1 0 0,1-1-1 0 0,-1 1 1 0 0,3 0-1 0 0,-15 34 3657 0 0,4-10-3541 0 0,0-1 1 0 0,2 1 0 0 0,0 1 0 0 0,-1 36-1 0 0,2 114 679 0 0,4-145-938 0 0,1-22-227 0 0,0 0-1 0 0,0 1 0 0 0,1-1 1 0 0,0 0-1 0 0,1 1 1 0 0,0-1-1 0 0,0-1 0 0 0,1 1 1 0 0,0 0-1 0 0,0-1 1 0 0,0 0-1 0 0,1 0 0 0 0,1 0 1 0 0,8 9-1 0 0,3-2 67 0 0,0-1-1 0 0,1 0 0 0 0,27 13 1 0 0,-43-24-111 0 0,8 4 32 0 0,1 0 0 0 0,0 0 1 0 0,1-1-1 0 0,-1-1 0 0 0,1 0 1 0 0,20 4-1 0 0,-12-5-11 0 0,1 0 1 0 0,-1-2-1 0 0,34-1 0 0 0,-13-1 151 0 0,-40 1-168 0 0,0 0 0 0 0,-1 0 0 0 0,1 0 0 0 0,0-1 0 0 0,0 1 0 0 0,0 0 0 0 0,-1 0 0 0 0,1-1 0 0 0,0 1-1 0 0,-1-1 1 0 0,1 1 0 0 0,0-1 0 0 0,-1 1 0 0 0,1-1 0 0 0,0 1 0 0 0,-1-1 0 0 0,1 0 0 0 0,-1 1 0 0 0,1-1 0 0 0,-1 0 0 0 0,0 1 0 0 0,1-1 0 0 0,-1 0 0 0 0,0 0 0 0 0,1 1 0 0 0,-1-1 0 0 0,0 0 0 0 0,0 0 0 0 0,0 0 0 0 0,1 1 0 0 0,-1-1 0 0 0,0 0 0 0 0,0 0 0 0 0,0-1 0 0 0,0-1 26 0 0,0 0 1 0 0,-1-1 0 0 0,1 1 0 0 0,0 0 0 0 0,-1-1 0 0 0,0 1 0 0 0,1 0-1 0 0,-1 0 1 0 0,-2-4 0 0 0,-29-49 112 0 0,31 52-141 0 0,-1 1 0 0 0,0-1 0 0 0,-1 1 0 0 0,1 0-1 0 0,-1 0 1 0 0,1 0 0 0 0,-1 0 0 0 0,0 0 0 0 0,0 0-1 0 0,0 1 1 0 0,0 0 0 0 0,-7-4 0 0 0,-18-18 61 0 0,11-4-28 0 0,-60-34 19 0 0,44 27-1 0 0,24 25-48 0 0,1 0 0 0 0,-1 1-1 0 0,-1 0 1 0 0,0 0 0 0 0,-16-10 0 0 0,21 15-10 0 0,0 1 0 0 0,0-1 0 0 0,1 0 0 0 0,-1 0 0 0 0,1 0 0 0 0,0-1 0 0 0,0 1 0 0 0,1-1 0 0 0,-1 0 0 0 0,-2-7 0 0 0,-18-20 40 0 0,12 20-34 0 0,0 0 0 0 0,0-1-1 0 0,1-1 1 0 0,1 0-1 0 0,-14-23 1 0 0,19 27-8 0 0,1 0 1 0 0,0-1-1 0 0,1 1 0 0 0,0-1 1 0 0,1 0-1 0 0,0 0 1 0 0,0 1-1 0 0,1-1 0 0 0,1-13 1 0 0,1 17 11 0 0,1-1 0 0 0,0 1 0 0 0,1 0 0 0 0,0 0 1 0 0,0 0-1 0 0,0 1 0 0 0,1-1 0 0 0,-1 1 0 0 0,2-1 0 0 0,5-6 0 0 0,18-3 24 0 0,14-9 8 0 0,-41 23-41 0 0,3-2 4 0 0,0 0 0 0 0,0 0 0 0 0,1 0 0 0 0,-1 0 0 0 0,1 1 0 0 0,0-1 0 0 0,0 1 0 0 0,0 1 0 0 0,0-1 0 0 0,0 1 0 0 0,8-3 0 0 0,101-23 164 0 0,-103 26-138 0 0,-1 0-1 0 0,1 1 0 0 0,0 0 0 0 0,-1 1 1 0 0,1 0-1 0 0,0 1 0 0 0,-1 0 1 0 0,1 0-1 0 0,12 5 0 0 0,-19-5-24 0 0,-1-1-2 0 0,-1 1 0 0 0,1 0 0 0 0,0 0 1 0 0,0 0-1 0 0,-1 0 0 0 0,1 1 1 0 0,-1-1-1 0 0,1 0 0 0 0,-1 1 0 0 0,0 0 1 0 0,1 0-1 0 0,-1 0 0 0 0,0 0 0 0 0,0 0 1 0 0,0 0-1 0 0,0 0 0 0 0,-1 0 1 0 0,1 1-1 0 0,2 4 0 0 0,18 49 75 0 0,-13-36-39 0 0,-1 0 0 0 0,10 38 0 0 0,-14-31-40 0 0,0-1 1 0 0,-2 1-1 0 0,-1 0 0 0 0,-2 0 1 0 0,0 0-1 0 0,-8 43 1 0 0,-1-22-561 0 0,-2-1 1 0 0,-35 85-1 0 0,21-70-1299 0 0,24-58 1498 0 0,0 0-1 0 0,0 0 1 0 0,0 1 0 0 0,0-1 0 0 0,0 0 0 0 0,1 1-1 0 0,-2 8 1 0 0,1 16-5838 0 0,20-48 1214 0 0,20-56 40 0 0,-19 36 2985 0 0,31-49 0 0 0,-22 51 1036 0 0,-11-6-1202 0 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5792 0 0,'0'-3'373'0'0,"1"1"-1"0"0,-1 0 1 0 0,1 0 0 0 0,-1 0 0 0 0,1 0 0 0 0,-1 0 0 0 0,1 0-1 0 0,0 0 1 0 0,0 0 0 0 0,0 0 0 0 0,0 0 0 0 0,2-1 0 0 0,-2 1-54 0 0,1 0 0 0 0,-1-1 0 0 0,0 1 1 0 0,0 0-1 0 0,0 0 0 0 0,0-1 0 0 0,0 1 1 0 0,0 0-1 0 0,-1-1 0 0 0,1 1 0 0 0,-1-1 1 0 0,1-2-1 0 0,-1 4-138 0 0,0 0 1 0 0,0 0-1 0 0,1 0 0 0 0,-1 0 1 0 0,0 0-1 0 0,1 0 0 0 0,-1 0 1 0 0,1 0-1 0 0,-1 0 1 0 0,1 1-1 0 0,-1-1 0 0 0,1 0 1 0 0,0 0-1 0 0,-1 1 0 0 0,1-1 1 0 0,0 0-1 0 0,0 1 0 0 0,-1-1 1 0 0,1 0-1 0 0,0 1 1 0 0,0-1-1 0 0,0 1 0 0 0,0 0 1 0 0,0-1-1 0 0,0 1 0 0 0,0 0 1 0 0,-1-1-1 0 0,1 1 1 0 0,0 0-1 0 0,0 0 0 0 0,0 0 1 0 0,0 0-1 0 0,4 0 3342 0 0,-5 0-3486 0 0,-1 0 1 0 0,1 1 0 0 0,0-1 0 0 0,0 0 0 0 0,0 0 0 0 0,0 0 0 0 0,0 0 0 0 0,0 0 0 0 0,0 1 0 0 0,1-1-1 0 0,-1 0 1 0 0,0 0 0 0 0,0 0 0 0 0,0 0 0 0 0,0 0 0 0 0,0 1 0 0 0,0-1 0 0 0,0 0 0 0 0,0 0 0 0 0,0 0-1 0 0,0 0 1 0 0,0 0 0 0 0,0 0 0 0 0,1 1 0 0 0,-1-1 0 0 0,0 0 0 0 0,0 0 0 0 0,0 0 0 0 0,0 0 0 0 0,0 0-1 0 0,0 0 1 0 0,1 0 0 0 0,-1 0 0 0 0,0 0 0 0 0,0 0 0 0 0,0 0 0 0 0,0 0 0 0 0,1 0 0 0 0,-1 0-1 0 0,0 0 1 0 0,0 0 0 0 0,0 0 0 0 0,0 0 0 0 0,0 0 0 0 0,1 0 0 0 0,-1 0 0 0 0,0 0 0 0 0,0 0 0 0 0,0 0-1 0 0,0 0 1 0 0,0 0 0 0 0,1 0 0 0 0,-1 0 0 0 0,0 0 0 0 0,0 0 0 0 0,0 0 0 0 0,0 0 0 0 0,0 0 0 0 0,0-1-1 0 0,1 1 1 0 0,-1 0 0 0 0,0 0 0 0 0,0 0 0 0 0,0 0 0 0 0,0-1 0 0 0,4 17 1366 0 0,-4-14-1291 0 0,4 10 199 0 0,0 1 0 0 0,-1-1 1 0 0,-1 1-1 0 0,0-1 0 0 0,-1 1 0 0 0,0 22 0 0 0,6 44 326 0 0,-4-51-551 0 0,-1-1 1 0 0,-1 1 0 0 0,-3 39-1 0 0,-1 10-131 0 0,-6 35-773 0 0,5-66-775 0 0,-1 8-4178 0 0,23-72-7753 0 0,23-66 7972 0 0,-37 55 2280 0 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76 142 2896 0 0,'-2'-1'8771'0'0,"2"1"-8714"0"0,0 0-1 0 0,0 0 0 0 0,0 0 1 0 0,0-1-1 0 0,0 1 1 0 0,-1 0-1 0 0,1 0 0 0 0,0 0 1 0 0,0 0-1 0 0,0 0 1 0 0,-1 0-1 0 0,1 0 0 0 0,0 0 1 0 0,0 0-1 0 0,0 0 1 0 0,-1 0-1 0 0,1 0 0 0 0,0 0 1 0 0,0 0-1 0 0,0 0 1 0 0,-1 0-1 0 0,1 0 0 0 0,0 0 1 0 0,0 0-1 0 0,0 1 1 0 0,0-1-1 0 0,-1 0 0 0 0,1 0 1 0 0,0 0-1 0 0,0 0 1 0 0,0 0-1 0 0,0 0 0 0 0,0 0 1 0 0,-1 1-1 0 0,1-1 1 0 0,0 0-1 0 0,0 0 0 0 0,0 0 1 0 0,0 0-1 0 0,0 1 1 0 0,0-1-1 0 0,0 0 0 0 0,-1 0 1 0 0,1 12 482 0 0,-1 0 0 0 0,-1 0 0 0 0,0 0 0 0 0,-7 22 0 0 0,-6 28 214 0 0,-12 170 1012 0 0,20-155-1120 0 0,3 87 0 0 0,4-138-551 0 0,15 22 77 0 0,-15-45-160 0 0,1-1-1 0 0,0 0 0 0 0,0 1 1 0 0,0-1-1 0 0,0 0 1 0 0,1 1-1 0 0,-1-1 1 0 0,1 0-1 0 0,-1 0 0 0 0,1 0 1 0 0,0 0-1 0 0,0 0 1 0 0,0-1-1 0 0,0 1 1 0 0,0 0-1 0 0,0-1 0 0 0,0 0 1 0 0,5 3-1 0 0,63-1 121 0 0,-64-5-114 0 0,-1 0 1 0 0,0-1-1 0 0,1 1 0 0 0,-1-1 1 0 0,0 0-1 0 0,0 0 0 0 0,0-1 1 0 0,-1 1-1 0 0,5-5 0 0 0,-5 2-10 0 0,-1 1-1 0 0,0-1 0 0 0,-1 0 0 0 0,1 0 1 0 0,-1 0-1 0 0,2-8 0 0 0,7-19 33 0 0,-4 15-22 0 0,0 1 23 0 0,0 0-1 0 0,16-28 0 0 0,-20 41-33 0 0,-1 0 0 0 0,0 0 0 0 0,0 0 0 0 0,0 0 1 0 0,-1 0-1 0 0,1 0 0 0 0,-1-1 0 0 0,0 1 0 0 0,0 0 1 0 0,-1-1-1 0 0,1-6 0 0 0,4-22 13 0 0,-1 14 12 0 0,0 0-1 0 0,-2 0 1 0 0,0-28 0 0 0,3-18 38 0 0,-1 4 27 0 0,-4-98 1 0 0,-3 58 154 0 0,8 81-18 0 0,-2 21 16 0 0,-2 14-171 0 0,17 99-29 0 0,-17-109-48 0 0,-1 0 0 0 0,1 0 0 0 0,0 0 1 0 0,0 0-1 0 0,1-1 0 0 0,-1 1 0 0 0,5 7 0 0 0,-3-7 1 0 0,-1 0 1 0 0,0 0 0 0 0,-1 0-1 0 0,1 0 1 0 0,-1 0-1 0 0,0 0 1 0 0,1 10 0 0 0,-1-10-6 0 0,0 0 0 0 0,1 0 0 0 0,-1 0 0 0 0,1-1 0 0 0,0 1 0 0 0,1-1 0 0 0,-1 1 0 0 0,6 7 0 0 0,9 19 34 0 0,-9-3 64 0 0,2 0 0 0 0,1 0 1 0 0,26 47-1 0 0,-26-54-36 0 0,34 55 299 0 0,-40-70-323 0 0,1 0-1 0 0,-1 0 0 0 0,1-1 0 0 0,0 0 0 0 0,1 0 1 0 0,-1 0-1 0 0,13 5 0 0 0,3 5 32 0 0,-11-9 4 0 0,1 0-1 0 0,-1 0 0 0 0,1-1 0 0 0,0-1 0 0 0,1 0 1 0 0,-1-1-1 0 0,1 0 0 0 0,-1-1 0 0 0,1 0 1 0 0,0-1-1 0 0,0 0 0 0 0,23-3 0 0 0,-31 2-42 0 0,0 0-4 0 0,0 0 0 0 0,-1 0-1 0 0,1-1 1 0 0,0 0 0 0 0,-1 0 0 0 0,1 0 0 0 0,0 0 0 0 0,-1-1-1 0 0,0 0 1 0 0,1 0 0 0 0,-1 0 0 0 0,0 0 0 0 0,0-1 0 0 0,0 0-1 0 0,0 0 1 0 0,0 0 0 0 0,-1 0 0 0 0,0 0 0 0 0,1-1 0 0 0,-1 1 0 0 0,0-1-1 0 0,3-6 1 0 0,-5 9-18 0 0,-1-1 0 0 0,1 1 1 0 0,0 0-1 0 0,0 0 0 0 0,0-1 0 0 0,0 1 0 0 0,0 0 0 0 0,0 0 0 0 0,0 0 1 0 0,1 0-1 0 0,-1 0 0 0 0,0 0 0 0 0,1 1 0 0 0,-1-1 0 0 0,0 0 0 0 0,2 0 1 0 0,10-7 26 0 0,-5-10-6 0 0,0-7 24 0 0,0 15-24 0 0,-7 8-19 0 0,1 1 1 0 0,0-1-1 0 0,-1 0 0 0 0,1 0 0 0 0,-1 0 1 0 0,0 0-1 0 0,1 0 0 0 0,-1 0 1 0 0,0 0-1 0 0,0 0 0 0 0,-1-1 1 0 0,1 1-1 0 0,1-4 0 0 0,1-12 42 0 0,3-8 30 0 0,-2-1 0 0 0,2-40 0 0 0,-6 41-52 0 0,2 14-26 0 0,-2 1 0 0 0,0-1-1 0 0,0 0 1 0 0,-1 1-1 0 0,0-1 1 0 0,-1 0-1 0 0,-1 1 1 0 0,0-1 0 0 0,0 1-1 0 0,-1 0 1 0 0,-10-20-1 0 0,-33-77-286 0 0,47 107 276 0 0,-1 0 0 0 0,1 0 1 0 0,0 0-1 0 0,-1 0 1 0 0,1 1-1 0 0,-1-1 1 0 0,1 0-1 0 0,-1 0 1 0 0,0 1-1 0 0,1-1 1 0 0,-1 0-1 0 0,0 1 0 0 0,1-1 1 0 0,-1 1-1 0 0,0-1 1 0 0,0 1-1 0 0,0-1 1 0 0,1 1-1 0 0,-1-1 1 0 0,0 1-1 0 0,-1-1 1 0 0,1 1-1 0 0,0 0-1 0 0,0 0 1 0 0,1-1 0 0 0,-1 1 0 0 0,0 0 0 0 0,1-1 0 0 0,-1 1 0 0 0,1 0 0 0 0,-1-1 0 0 0,0 1 0 0 0,1-1 0 0 0,-1 1 0 0 0,1-1 0 0 0,-1 1 0 0 0,1-1 0 0 0,-1 0 0 0 0,1 1 0 0 0,0-1 0 0 0,-1 0 0 0 0,1 1 0 0 0,0-1 0 0 0,0 0 0 0 0,-1 1 0 0 0,1-1 0 0 0,0 0 0 0 0,0 0 0 0 0,0 1 0 0 0,0-1 0 0 0,0-1 0 0 0,-3-4-247 0 0,1 0-1 0 0,-1-1 1 0 0,-1 1 0 0 0,1 0 0 0 0,-1 1-1 0 0,0-1 1 0 0,0 1 0 0 0,-9-9-1 0 0,11 11-267 0 0,-1 0-1 0 0,0 1 1 0 0,0-1-1 0 0,0 1 1 0 0,0 0-1 0 0,0 0 0 0 0,0 0 1 0 0,-1 0-1 0 0,1 1 1 0 0,-1-1-1 0 0,-3 0 0 0 0,-10-3-4420 0 0,-7-1-895 0 0,-5 1 2409 0 0,20 4 1004 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7808 0 0,'-6'4'6416'0'0,"-8"6"-3998"0"0,-2 9-576 0 0,13-16-1603 0 0,0-1-1 0 0,1 1 0 0 0,0 0 1 0 0,-1-1-1 0 0,1 1 1 0 0,0 0-1 0 0,0 0 1 0 0,-2 5-1 0 0,-6 15 387 0 0,1 1 1 0 0,0 0-1 0 0,2 1 0 0 0,1 0 1 0 0,1 0-1 0 0,-2 33 0 0 0,3 17-147 0 0,2-52-307 0 0,0 0 0 0 0,2-1-1 0 0,1 1 1 0 0,6 40 0 0 0,5 31 209 0 0,-10-62-233 0 0,11 43 0 0 0,-5-38-100 0 0,-3-11-8 0 0,2 0-1 0 0,0-1 0 0 0,2 1 0 0 0,12 25 0 0 0,-20-49-35 0 0,1 1-1 0 0,-1-1 1 0 0,0 1 0 0 0,0-1-1 0 0,0 1 1 0 0,0 0 0 0 0,0 0-1 0 0,0-1 1 0 0,-1 1 0 0 0,1 5-1 0 0,7 24-20 0 0,1-4-83 0 0,10 19-276 0 0,-17-45 256 0 0,-1 1 0 0 0,1-1 0 0 0,0 0 0 0 0,0 0 0 0 0,0 0 0 0 0,0 0 0 0 0,0-1 0 0 0,0 1 0 0 0,1 0 0 0 0,-1-1 0 0 0,1 0 0 0 0,-1 1 0 0 0,1-1 0 0 0,-1 0 0 0 0,1 0 0 0 0,4 1 0 0 0,-2-1-210 0 0,-1 0 0 0 0,0 0 0 0 0,0 0 0 0 0,1-1 0 0 0,-1 1 0 0 0,0-1 0 0 0,1 0 0 0 0,-1 0-1 0 0,1-1 1 0 0,-1 1 0 0 0,0-1 0 0 0,0 0 0 0 0,1 0 0 0 0,-1 0 0 0 0,0-1 0 0 0,0 0 0 0 0,0 1 0 0 0,0-1 0 0 0,0-1 0 0 0,-1 1-1 0 0,1 0 1 0 0,-1-1 0 0 0,1 0 0 0 0,-1 0 0 0 0,0 0 0 0 0,0 0 0 0 0,4-6 0 0 0,42-52-3247 0 0,165-182-5085 0 0,-166 199 6287 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233 102 3552 0 0,'0'-9'1012'0'0,"1"1"190"0"0,-1 1 0 0 0,0 0 0 0 0,-1-1 0 0 0,0 1-1 0 0,0 0 1 0 0,-4-12 0 0 0,4 17-969 0 0,0 0 0 0 0,0 0 0 0 0,0 0 0 0 0,0 1 0 0 0,0-1 0 0 0,-1 0 0 0 0,1 1 0 0 0,-1-1 0 0 0,1 1 0 0 0,-1-1 0 0 0,0 1 1 0 0,1 0-1 0 0,-1 0 0 0 0,0 0 0 0 0,0 0 0 0 0,0 0 0 0 0,0 0 0 0 0,0 0 0 0 0,0 1 0 0 0,0-1 0 0 0,0 1 0 0 0,0-1 0 0 0,0 1 0 0 0,0 0 0 0 0,0 0 0 0 0,0 0 0 0 0,-4 0 0 0 0,-4 0 144 0 0,0 0-1 0 0,1 1 1 0 0,-1 0 0 0 0,0 0 0 0 0,1 1-1 0 0,-15 4 1 0 0,18-3-258 0 0,1 0 0 0 0,-1 0 0 0 0,1 0 0 0 0,0 1 0 0 0,0-1 0 0 0,0 1 0 0 0,0 0 0 0 0,1 1 0 0 0,-1-1 0 0 0,1 1 0 0 0,-6 9 0 0 0,6-8-67 0 0,1 1-1 0 0,-1 0 1 0 0,1 0-1 0 0,0 0 1 0 0,1 1-1 0 0,0-1 1 0 0,0 1-1 0 0,1-1 1 0 0,-1 1-1 0 0,1 8 1 0 0,0 0 25 0 0,1 0 0 0 0,1 0 0 0 0,5 30 0 0 0,23 31 328 0 0,-28-74-392 0 0,1 1 1 0 0,-1-1-1 0 0,1 0 0 0 0,-1 0 0 0 0,1 0 0 0 0,0 0 0 0 0,0 0 1 0 0,1 0-1 0 0,-1-1 0 0 0,3 3 0 0 0,-3-2 1 0 0,1-1-1 0 0,-1 1 0 0 0,0 0 1 0 0,0 0-1 0 0,0-1 0 0 0,0 1 1 0 0,0 0-1 0 0,-1 1 1 0 0,1-1-1 0 0,0 3 0 0 0,1 1 37 0 0,1-1-1 0 0,-1 0 0 0 0,1 0 1 0 0,0 0-1 0 0,1 0 0 0 0,-1-1 1 0 0,8 7-1 0 0,-7-7 10 0 0,1 1 1 0 0,-1 0-1 0 0,0 0 1 0 0,0 1-1 0 0,-1-1 0 0 0,0 1 1 0 0,0 0-1 0 0,4 11 1 0 0,-5-12-10 0 0,-1 0 0 0 0,1 0 1 0 0,0-1-1 0 0,1 1 1 0 0,7 9-1 0 0,18 29 414 0 0,-4 2-82 0 0,-15-31-239 0 0,-1 1 1 0 0,-1 0-1 0 0,0 0 1 0 0,-1 1 0 0 0,-1 0-1 0 0,4 19 1 0 0,0 30 528 0 0,-10-57-581 0 0,1 28 199 0 0,-1-36-283 0 0,0 0 0 0 0,1 0-1 0 0,-2 0 1 0 0,1 0 0 0 0,0 0-1 0 0,0 0 1 0 0,0 0 0 0 0,0 0-1 0 0,-1 0 1 0 0,1 0 0 0 0,0 0-1 0 0,-1 0 1 0 0,1 0 0 0 0,-1 0-1 0 0,1 0 1 0 0,-1 0 0 0 0,1 0-1 0 0,-1-1 1 0 0,0 1-1 0 0,0 0 1 0 0,1 0 0 0 0,-1-1-1 0 0,0 1 1 0 0,0 0 0 0 0,0-1-1 0 0,-1 2 1 0 0,-29 10 15 0 0,26-10-82 0 0,0 1 1 0 0,0-1-1 0 0,0 0 0 0 0,-1 0 0 0 0,1 0 0 0 0,0-1 1 0 0,-1 0-1 0 0,0 0 0 0 0,-8 0 0 0 0,10-1-128 0 0,-1 0 0 0 0,0 0-1 0 0,1 0 1 0 0,-1-1 0 0 0,0 0-1 0 0,1 0 1 0 0,-1 0 0 0 0,1-1-1 0 0,0 0 1 0 0,-1 1 0 0 0,1-1 0 0 0,-5-4-1 0 0,1 0-513 0 0,1 0-1 0 0,0-1 1 0 0,0 0 0 0 0,-10-14-1 0 0,11 12-127 0 0,0 0 0 0 0,0-1 0 0 0,1 0 0 0 0,1 0-1 0 0,-1-1 1 0 0,1 1 0 0 0,1-1 0 0 0,0 0 0 0 0,1 0 0 0 0,0 0-1 0 0,1 0 1 0 0,0 0 0 0 0,0-12 0 0 0,1 4-119 0 0,2 0 1 0 0,-1 1 0 0 0,2 0-1 0 0,1-1 1 0 0,0 1-1 0 0,1 0 1 0 0,9-21-1 0 0,10-4-2016 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5256 0 0,'12'-15'6137'0'0,"-10"14"-5882"0"0,0 1 1 0 0,-1-1 0 0 0,1 0-1 0 0,0 1 1 0 0,-1-1-1 0 0,1 1 1 0 0,0 0-1 0 0,-1-1 1 0 0,1 1-1 0 0,0 0 1 0 0,0 0-1 0 0,0 0 1 0 0,-1 0-1 0 0,1 1 1 0 0,0-1-1 0 0,0 0 1 0 0,-1 1-1 0 0,1-1 1 0 0,0 1-1 0 0,-1-1 1 0 0,1 1-1 0 0,-1 0 1 0 0,1 0-1 0 0,-1 0 1 0 0,3 2-1 0 0,1 1 310 0 0,-1 1-1 0 0,0-1 0 0 0,0 1 0 0 0,-1 0 1 0 0,6 10-1 0 0,5 7-33 0 0,-6-13-236 0 0,-6-7-232 0 0,-1 0 0 0 0,1 0 0 0 0,-1 0 0 0 0,1 0 1 0 0,-1 0-1 0 0,0 0 0 0 0,1 0 0 0 0,-1 1 0 0 0,0-1 1 0 0,0 0-1 0 0,-1 1 0 0 0,1-1 0 0 0,-1 1 0 0 0,1-1 1 0 0,-1 1-1 0 0,1 3 0 0 0,25 98 1493 0 0,-17-42-867 0 0,-1 0 286 0 0,1 72 1 0 0,-9-116-857 0 0,1 0-21 0 0,-1 1 1 0 0,-1-1-1 0 0,-1 0 1 0 0,0 1-1 0 0,-2-1 0 0 0,-6 23 1 0 0,5-24-59 0 0,1 1 1 0 0,0 0-1 0 0,2-1 1 0 0,0 1-1 0 0,1 31 0 0 0,38-89-150 0 0,-32 31 127 0 0,1 0 1 0 0,1 0 0 0 0,-1 0-1 0 0,2 1 1 0 0,-1 0 0 0 0,16-12-1 0 0,63-42-7 0 0,-71 52 18 0 0,-10 6-11 0 0,0 0 1 0 0,0 0 0 0 0,1 1 0 0 0,-1 0 0 0 0,1 0 0 0 0,0 1 0 0 0,-1-1 0 0 0,1 1-1 0 0,0 1 1 0 0,0-1 0 0 0,1 1 0 0 0,-1 0 0 0 0,0 0 0 0 0,0 1 0 0 0,8 0-1 0 0,-12-1 4 0 0,0 1 0 0 0,1 0 0 0 0,-1 0 0 0 0,0 0-1 0 0,1 1 1 0 0,-1-1 0 0 0,0 0 0 0 0,0 1 0 0 0,1-1-1 0 0,-1 1 1 0 0,0 0 0 0 0,0 0 0 0 0,0 0 0 0 0,0 0-1 0 0,0 0 1 0 0,0 0 0 0 0,0 1 0 0 0,0-1 0 0 0,-1 1-1 0 0,1-1 1 0 0,0 1 0 0 0,-1 0 0 0 0,1 0 0 0 0,-1-1-1 0 0,0 1 1 0 0,1 0 0 0 0,-1 0 0 0 0,0 0 0 0 0,0 0-1 0 0,0 1 1 0 0,-1-1 0 0 0,1 0 0 0 0,0 0 0 0 0,-1 3-1 0 0,3 3 38 0 0,-1-1-1 0 0,1 1 0 0 0,0-1 1 0 0,0 0-1 0 0,1 0 0 0 0,-1-1 1 0 0,11 13-1 0 0,-13-16-31 0 0,1-1 0 0 0,-1 0-1 0 0,0 1 1 0 0,0-1 0 0 0,0 1-1 0 0,0-1 1 0 0,0 1 0 0 0,0 0 0 0 0,-1-1-1 0 0,1 1 1 0 0,-1 0 0 0 0,0 0 0 0 0,0 4-1 0 0,-1 46 430 0 0,0-31-305 0 0,1-20-124 0 0,-1 1 1 0 0,1 0-1 0 0,0 0 0 0 0,-1 0 0 0 0,0-1 0 0 0,1 1 0 0 0,-1 0 0 0 0,0 0 0 0 0,0-1 0 0 0,-1 1 0 0 0,1-1 0 0 0,-1 1 1 0 0,1-1-1 0 0,-1 0 0 0 0,0 1 0 0 0,1-1 0 0 0,-4 3 0 0 0,-41 25 39 0 0,38-26-44 0 0,-2 1-58 0 0,0 0-1 0 0,0-1 1 0 0,0-1-1 0 0,0 0 0 0 0,0 0 1 0 0,-1-1-1 0 0,1 0 1 0 0,-1-1-1 0 0,0 0 1 0 0,-13-1-1 0 0,-55 3-2190 0 0,78-3 2157 0 0,0 0 0 0 0,0 0 0 0 0,1 0 0 0 0,-1 0 0 0 0,0 0 0 0 0,0 0 0 0 0,0-1 0 0 0,1 1 0 0 0,-1 0 0 0 0,0-1 1 0 0,0 1-1 0 0,1 0 0 0 0,-1-1 0 0 0,0 1 0 0 0,1-1 0 0 0,-1 1 0 0 0,0-1 0 0 0,1 1 0 0 0,-1-1 0 0 0,1 0 0 0 0,-1 1 0 0 0,0-2 0 0 0,0 1-46 0 0,1 0 0 0 0,-1 0 0 0 0,1 1 0 0 0,-1-1-1 0 0,1 0 1 0 0,-1 1 0 0 0,0-1 0 0 0,0 0 0 0 0,1 1 0 0 0,-1-1 0 0 0,0 1 0 0 0,0-1 0 0 0,0 1 0 0 0,1 0-1 0 0,-1-1 1 0 0,0 1 0 0 0,0 0 0 0 0,0 0 0 0 0,0-1 0 0 0,0 1 0 0 0,0 0 0 0 0,0 0 0 0 0,-1 0 0 0 0,2 0-39 0 0,-1 0 0 0 0,0 0 0 0 0,1 0 0 0 0,-1-1 1 0 0,0 1-1 0 0,1 0 0 0 0,-1 0 0 0 0,1-1 1 0 0,-1 1-1 0 0,0 0 0 0 0,1-1 0 0 0,-1 1 0 0 0,1 0 1 0 0,-1-1-1 0 0,1 1 0 0 0,-1-1 0 0 0,1 1 0 0 0,-1-1 1 0 0,1 1-1 0 0,0-1 0 0 0,-1 0 0 0 0,1 1 1 0 0,0-1-1 0 0,-1 1 0 0 0,1-1 0 0 0,0 0 0 0 0,0 1 1 0 0,0-1-1 0 0,0 0 0 0 0,-1 1 0 0 0,1-1 0 0 0,0 0 1 0 0,0 0-1 0 0,1-26-2354 0 0,0 22 2143 0 0,-1 3 201 0 0,0 1-1 0 0,1-1 1 0 0,-1 0-1 0 0,1 1 1 0 0,-1-1-1 0 0,1 1 1 0 0,0-1-1 0 0,-1 1 1 0 0,1-1-1 0 0,0 1 1 0 0,0-1-1 0 0,0 1 1 0 0,0 0-1 0 0,1-1 0 0 0,-1 1 1 0 0,0 0-1 0 0,0 0 1 0 0,1 0-1 0 0,-1 0 1 0 0,1 0-1 0 0,-1 0 1 0 0,1 1-1 0 0,-1-1 1 0 0,4-1-1 0 0,11-9-1289 0 0,-4-16-371 0 0,15 9-49 0 0,-10-14 226 0 0,15 12-60 0 0,-3-12-1251 0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27 5904 0 0,'-5'-3'8783'0'0,"-1"-5"-6561"0"0,5 7-1979 0 0,-1-1-1 0 0,1 1 1 0 0,-1 0 0 0 0,1 0 0 0 0,-1-1-1 0 0,0 1 1 0 0,1 0 0 0 0,-1 0 0 0 0,0 0-1 0 0,0 1 1 0 0,0-1 0 0 0,1 0-1 0 0,-1 1 1 0 0,0-1 0 0 0,0 1 0 0 0,0 0-1 0 0,0 0 1 0 0,0 0 0 0 0,0 0 0 0 0,0 0-1 0 0,0 0 1 0 0,0 0 0 0 0,0 0 0 0 0,0 1-1 0 0,0-1 1 0 0,-3 2 0 0 0,1-1-32 0 0,-1 0 0 0 0,1 1 0 0 0,0 0 0 0 0,-1 0 0 0 0,1 0 0 0 0,0 0-1 0 0,0 0 1 0 0,0 1 0 0 0,1 0 0 0 0,-5 4 0 0 0,-17 16 330 0 0,-6 9-152 0 0,-10 28-4 0 0,30-46-334 0 0,1 0-1 0 0,1 1 1 0 0,0 0 0 0 0,-8 19-1 0 0,14-26-33 0 0,-1-1-1 0 0,0 0 1 0 0,0 1-1 0 0,-12 12 1 0 0,13-17-14 0 0,0 1 0 0 0,0-1 0 0 0,0 1 0 0 0,0 0 0 0 0,1 1 0 0 0,0-1 0 0 0,0 0-1 0 0,0 0 1 0 0,0 1 0 0 0,0-1 0 0 0,1 1 0 0 0,0 0 0 0 0,-1 9 0 0 0,-6 19-25 0 0,-3 18 53 0 0,10-49-36 0 0,1 0 0 0 0,0-1 0 0 0,0 1 0 0 0,0 0 0 0 0,1 0 0 0 0,-1-1 0 0 0,0 1 0 0 0,1 0 0 0 0,-1-1 0 0 0,1 1 0 0 0,-1 0 0 0 0,1-1 1 0 0,0 1-1 0 0,-1-1 0 0 0,1 1 0 0 0,0-1 0 0 0,0 1 0 0 0,0-1 0 0 0,1 0 0 0 0,-1 1 0 0 0,0-1 0 0 0,0 0 0 0 0,1 0 0 0 0,2 2 0 0 0,-1-2-7 0 0,0 1 0 0 0,0-1 0 0 0,1 0-1 0 0,-1 0 1 0 0,0-1 0 0 0,1 1 0 0 0,-1-1-1 0 0,1 0 1 0 0,-1 0 0 0 0,0 0-1 0 0,1 0 1 0 0,-1 0 0 0 0,1-1 0 0 0,-1 1-1 0 0,0-1 1 0 0,1 0 0 0 0,2-2-1 0 0,55-26-171 0 0,-52 24 179 0 0,8-4-8 0 0,26-16-67 0 0,-6-14 25 0 0,-36 38 54 0 0,1-1-1 0 0,0 1 1 0 0,-1 0 0 0 0,1-1-1 0 0,-1 1 1 0 0,1-1 0 0 0,-1 0-1 0 0,0 1 1 0 0,0-1 0 0 0,1 0-1 0 0,-1 0 1 0 0,0 0 0 0 0,1-3-1 0 0,4-7-6 0 0,11-5 16 0 0,-15 15-1 0 0,1 0 1 0 0,-1 0-1 0 0,0 0 1 0 0,1-1 0 0 0,-1 1-1 0 0,0-1 1 0 0,-1 1-1 0 0,1-1 1 0 0,0 0 0 0 0,-1 0-1 0 0,1 0 1 0 0,-1 0-1 0 0,0 0 1 0 0,1-5 0 0 0,9-22 52 0 0,-9 24-40 0 0,1 0 0 0 0,-1-1 0 0 0,0 1 0 0 0,0 0 0 0 0,-1-1 1 0 0,0 0-1 0 0,1-8 0 0 0,-2-51 232 0 0,0 62-207 0 0,0 0 0 0 0,1 0 1 0 0,0 0-1 0 0,0 0 0 0 0,0 0 1 0 0,0 0-1 0 0,1 0 0 0 0,0 1 1 0 0,-1-1-1 0 0,5-5 0 0 0,-5 9 217 0 0,-1 41 126 0 0,14 32-59 0 0,-5 23 43 0 0,-5 60 172 0 0,10-24-75 0 0,-14 18 221 0 0,0-147-677 0 0,0 0-1 0 0,0 0 1 0 0,-1 0 0 0 0,1 0 0 0 0,0 0 0 0 0,-1 0 0 0 0,0 0-1 0 0,0 0 1 0 0,-2 4 0 0 0,2-4-1 0 0,0 0 0 0 0,0 0-1 0 0,0 0 1 0 0,0 0 0 0 0,0 0-1 0 0,1 0 1 0 0,-1 0 0 0 0,1 1-1 0 0,0 4 1 0 0,0 6 34 0 0,-1 0 1 0 0,0-1-1 0 0,-1 1 0 0 0,-1-1 1 0 0,0 1-1 0 0,-1-1 1 0 0,0 0-1 0 0,-1 0 0 0 0,0-1 1 0 0,-1 1-1 0 0,-1-1 0 0 0,-14 21 1 0 0,-2-13-26 0 0,0-2-76 0 0,16-13-94 0 0,0 0 0 0 0,-1-1 1 0 0,0 1-1 0 0,0-2 0 0 0,0 1 0 0 0,0-1 0 0 0,0 0 0 0 0,-1-1 0 0 0,0 0 0 0 0,1-1 0 0 0,-1 1 0 0 0,0-2 0 0 0,-9 1 0 0 0,15-1-92 0 0,0-1 0 0 0,1 1 0 0 0,-1 0-1 0 0,0-1 1 0 0,0 0 0 0 0,0 0 0 0 0,1 0 0 0 0,-1 0-1 0 0,0 0 1 0 0,1 0 0 0 0,-1-1 0 0 0,1 1 0 0 0,-1-1-1 0 0,1 0 1 0 0,0 0 0 0 0,0 0 0 0 0,0 0 0 0 0,0 0-1 0 0,0 0 1 0 0,0 0 0 0 0,0-1 0 0 0,1 1 0 0 0,-1-1 0 0 0,1 1-1 0 0,0-1 1 0 0,0 0 0 0 0,0 1 0 0 0,0-1 0 0 0,-1-3-1 0 0,1 1-279 0 0,0 0-1 0 0,0-1 0 0 0,1 1 0 0 0,-1 0 0 0 0,1 0 0 0 0,0-1 0 0 0,0 1 0 0 0,1 0 1 0 0,-1 0-1 0 0,1 0 0 0 0,1-1 0 0 0,-1 1 0 0 0,1 0 0 0 0,-1 1 0 0 0,1-1 0 0 0,4-6 1 0 0,0 1-95 0 0,4-6-733 0 0,1 0 0 0 0,0 0 0 0 0,20-20 0 0 0,-9 12 21 0 0,17-13-945 0 0,-1 23-850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7560 0 0,'0'87'11651'0'0,"0"-3"-7347"0"0,9-23-2960 0 0,-9 130-959 0 0,0-151-5444 0 0,0 1-5186 0 0,8-55 6870 0 0,3-57-990 0 0,2 38 2349 0 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4744 0 0,'0'0'9150'0'0,"0"10"-2769"0"0,0 13-4551 0 0,9 63 547 0 0,0 5-1249 0 0,0 119-160 0 0,-9 28-339 0 0,-9-130-625 0 0,9-108-4 0 0,0 1 0 0 0,0-1 0 0 0,0 0 0 0 0,0 1 0 0 0,0-1 0 0 0,0 0 0 0 0,0 0 0 0 0,0 1 0 0 0,0-1 0 0 0,0 0 0 0 0,1 1 0 0 0,-1-1 0 0 0,0 0 0 0 0,0 0 0 0 0,0 1 0 0 0,0-1 0 0 0,0 0 0 0 0,1 0 0 0 0,-1 1 0 0 0,0-1 0 0 0,0 0 0 0 0,0 0 0 0 0,1 0 0 0 0,-1 1 0 0 0,0-1 0 0 0,0 0 0 0 0,1 0 0 0 0,-1 0 0 0 0,0 0 0 0 0,1 0 0 0 0,-1 1 0 0 0,0-1 0 0 0,0 0 0 0 0,1 0 0 0 0,-1 0 0 0 0,0 0 0 0 0,1 0 0 0 0,-1 0 0 0 0,0 0 0 0 0,0 0 0 0 0,1 0 0 0 0,-1 0 0 0 0,0 0 0 0 0,1 0 0 0 0,-1 0 0 0 0,0 0 0 0 0,1-1 0 0 0,-1 1 0 0 0,0 0 0 0 0,0 0 0 0 0,1 0 0 0 0,-1 0 0 0 0,0 0 0 0 0,0-1 0 0 0,1 1 0 0 0,-1 0 0 0 0,0 0 0 0 0,0 0 0 0 0,0-1 0 0 0,1 1 0 0 0,14-16 20 0 0,-11 9-17 0 0,-1 0-1 0 0,1 0 0 0 0,-1 1 1 0 0,2-1-1 0 0,-1 1 0 0 0,1 0 0 0 0,6-6 1 0 0,-9 11-4 0 0,-1-1 0 0 0,0 1 0 0 0,0 0 0 0 0,0 0 0 0 0,0-1 0 0 0,0 1 0 0 0,0-1 0 0 0,0 1 0 0 0,0-1 0 0 0,0 1 0 0 0,-1-1 0 0 0,1 0 0 0 0,0-2 0 0 0,6-11-10 0 0,2 7 20 0 0,1 1 1 0 0,-1 0 0 0 0,1 0 0 0 0,19-9 0 0 0,25 1 136 0 0,-51 15-126 0 0,-1-1 0 0 0,1 1 0 0 0,-1-1-1 0 0,1 1 1 0 0,-1 0 0 0 0,1 0 0 0 0,-1 0-1 0 0,1 1 1 0 0,-1-1 0 0 0,1 1 0 0 0,-1-1-1 0 0,1 1 1 0 0,-1 0 0 0 0,0 0 0 0 0,1 0 0 0 0,-1 0-1 0 0,0 0 1 0 0,0 0 0 0 0,0 1 0 0 0,0-1-1 0 0,3 3 1 0 0,20 24 392 0 0,-21-24-327 0 0,1 0 1 0 0,-1 1 0 0 0,0 0 0 0 0,0 0 0 0 0,-1 0 0 0 0,1 0 0 0 0,-1 1 0 0 0,0-1 0 0 0,3 10 0 0 0,-2 3 276 0 0,-1 1 1 0 0,0-1 0 0 0,-2 1-1 0 0,-1 31 1 0 0,0-35-136 0 0,-1-9-200 0 0,-1 0 0 0 0,0-1 1 0 0,0 1-1 0 0,0 0 0 0 0,-1-1 1 0 0,1 1-1 0 0,-1-1 0 0 0,-1 0 1 0 0,1 0-1 0 0,-1 0 0 0 0,0 0 1 0 0,0-1-1 0 0,-9 8 0 0 0,-1-4-93 0 0,13-7 42 0 0,0 1 0 0 0,-1-1-1 0 0,1 0 1 0 0,-1 0-1 0 0,1 0 1 0 0,-1 0-1 0 0,1 0 1 0 0,-1-1-1 0 0,0 1 1 0 0,1 0-1 0 0,-1-1 1 0 0,-2 1-1 0 0,-16 3-334 0 0,-7 0-1348 0 0,6-2-2513 0 0,20-2 4071 0 0,1-1-1 0 0,0 1 1 0 0,-1 0 0 0 0,1 0-1 0 0,-1 0 1 0 0,1 0 0 0 0,0 0-1 0 0,-1 0 1 0 0,1 0-1 0 0,0-1 1 0 0,0 1 0 0 0,-1 0-1 0 0,1 0 1 0 0,0 0 0 0 0,-1-1-1 0 0,1 1 1 0 0,0 0 0 0 0,0 0-1 0 0,-1-1 1 0 0,1 1 0 0 0,0 0-1 0 0,0 0 1 0 0,0-1 0 0 0,-1 1-1 0 0,1 0 1 0 0,0-1 0 0 0,0 1-1 0 0,0 0 1 0 0,0-1 0 0 0,0 1-1 0 0,0-1 1 0 0,0 1 0 0 0,0 0-1 0 0,0-1 1 0 0,0 1 0 0 0,0 0-1 0 0,0-1 1 0 0,3-21-4864 0 0,12-16-66 0 0,-15 37 5076 0 0,1-2-297 0 0,1 0 1 0 0,-1 0-1 0 0,1 0 0 0 0,0 0 1 0 0,0 0-1 0 0,0 1 1 0 0,0-1-1 0 0,0 1 0 0 0,0-1 1 0 0,1 1-1 0 0,3-3 0 0 0,3-2-704 0 0,0-5-2552 0 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387 303 3960 0 0,'-4'0'2790'0'0,"-2"1"-1831"0"0,0 0 0 0 0,0 0 0 0 0,0 1-1 0 0,0 0 1 0 0,0 0 0 0 0,0 0-1 0 0,0 1 1 0 0,1 0 0 0 0,-1 0-1 0 0,1 0 1 0 0,-7 6 0 0 0,6-5-574 0 0,1 0 1 0 0,0 1 0 0 0,-1 0-1 0 0,1 0 1 0 0,1 0-1 0 0,-1 0 1 0 0,1 1 0 0 0,0 0-1 0 0,0 0 1 0 0,-5 12 0 0 0,2-3 17 0 0,-1-1 0 0 0,0 0 0 0 0,0 0 0 0 0,-13 14 0 0 0,-21 34 462 0 0,1 5-349 0 0,16-9-272 0 0,16-41-192 0 0,2 1 0 0 0,-11 33 0 0 0,-2 7 98 0 0,14-45-77 0 0,1 1-1 0 0,1-1 0 0 0,-4 20 1 0 0,3-7 50 0 0,2-14-95 0 0,1-1 0 0 0,1 1-1 0 0,-1 21 1 0 0,3-30-26 0 0,-1 0 0 0 0,0 0 0 0 0,1 0 0 0 0,-1 0 0 0 0,1 0 0 0 0,0 0 0 0 0,0 0 0 0 0,0 0 0 0 0,1-1 0 0 0,-1 1 0 0 0,1 0 1 0 0,-1-1-1 0 0,1 1 0 0 0,0-1 0 0 0,0 1 0 0 0,0-1 0 0 0,0 0 0 0 0,5 4 0 0 0,-4-5-5 0 0,0 1 1 0 0,0-1-1 0 0,0 0 1 0 0,0 0-1 0 0,0 0 1 0 0,1 0-1 0 0,-1 0 1 0 0,0-1-1 0 0,1 0 0 0 0,-1 1 1 0 0,0-1-1 0 0,1 0 1 0 0,-1-1-1 0 0,0 1 1 0 0,0-1-1 0 0,1 1 1 0 0,-1-1-1 0 0,0 0 1 0 0,0 0-1 0 0,0 0 1 0 0,0-1-1 0 0,0 1 0 0 0,0-1 1 0 0,0 1-1 0 0,0-1 1 0 0,0 0-1 0 0,-1 0 1 0 0,1-1-1 0 0,-1 1 1 0 0,3-3-1 0 0,28-30 16 0 0,-24 27-22 0 0,0-1-1 0 0,-1 1 1 0 0,0-1-1 0 0,0-1 1 0 0,-1 1-1 0 0,0-1 1 0 0,-1-1-1 0 0,-1 1 1 0 0,1-1-1 0 0,-1 0 0 0 0,5-18 1 0 0,-9 24 8 0 0,1-1 1 0 0,0 0-1 0 0,0 1 1 0 0,1 0-1 0 0,0-1 1 0 0,3-4-1 0 0,-3 5 2 0 0,0 1 0 0 0,-1-1 0 0 0,0 1 0 0 0,0-1 0 0 0,0 0 0 0 0,0 1 0 0 0,-1-1 0 0 0,2-7 0 0 0,8-41 68 0 0,-7 37-11 0 0,-1 0 0 0 0,0 0-1 0 0,1-27 1 0 0,-4-24 211 0 0,2 12 90 0 0,-3 0 0 0 0,-2 0 0 0 0,-13-69 0 0 0,-4-25 604 0 0,10 82-366 0 0,6 45-442 0 0,0-2 573 0 0,2 53-453 0 0,3 33-491 0 0,3 0 0 0 0,3 0 1 0 0,2 0-1 0 0,19 64 0 0 0,-17-64-503 0 0,-9-48 417 0 0,0 1-1 0 0,1-1 1 0 0,1 0 0 0 0,0 0-1 0 0,6 14 1 0 0,0-5-661 0 0,-10-19 774 0 0,2-1 0 0 0,-1 0 0 0 0,0 0 1 0 0,1 0-1 0 0,-1 0 0 0 0,1 0 0 0 0,0-1 0 0 0,0 1 1 0 0,0 0-1 0 0,3 3 0 0 0,10 10-645 0 0,-11-10-84 0 0,1 0 0 0 0,-1-1 0 0 0,2 1 0 0 0,-1-1 0 0 0,0 0 0 0 0,1-1 0 0 0,0 0 0 0 0,0 0 0 0 0,8 4 0 0 0,-8-6 194 0 0,0 1 1 0 0,0-1 0 0 0,0-1 0 0 0,0 1 0 0 0,1-1 0 0 0,-1 0 0 0 0,1-1 0 0 0,-1 1 0 0 0,1-1-1 0 0,-1-1 1 0 0,1 1 0 0 0,-1-1 0 0 0,0 0 0 0 0,1-1 0 0 0,-1 1 0 0 0,10-5 0 0 0,16-4-1608 0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4424 0 0,'-14'0'5062'0'0,"-16"1"2205"0"0,26-1-7003 0 0,1 0 1 0 0,0 0-1 0 0,0 1 0 0 0,0 0 1 0 0,-1-1-1 0 0,1 1 0 0 0,0 0 1 0 0,0 1-1 0 0,0-1 0 0 0,0 1 1 0 0,1-1-1 0 0,-1 1 0 0 0,0 0 0 0 0,1 0 1 0 0,-1 0-1 0 0,1 0 0 0 0,-1 0 1 0 0,1 1-1 0 0,-2 2 0 0 0,1-2-129 0 0,0 0-1 0 0,0 0 0 0 0,1-1 1 0 0,-2 1-1 0 0,1-1 1 0 0,0 1-1 0 0,-1-1 0 0 0,1 0 1 0 0,-5 2-1 0 0,4-3-59 0 0,1 1 0 0 0,-1 0 1 0 0,1 0-1 0 0,0 0 0 0 0,0 0 0 0 0,0 1 0 0 0,0-1 1 0 0,0 1-1 0 0,0 0 0 0 0,0 0 0 0 0,1 0 0 0 0,-3 4 1 0 0,-37 32 446 0 0,33-22-409 0 0,8-14-96 0 0,0 0-1 0 0,-1 0 1 0 0,1 1-1 0 0,-1-1 1 0 0,0-1-1 0 0,0 1 1 0 0,0 0-1 0 0,-4 3 1 0 0,-5 9 42 0 0,1 0 1 0 0,1 0-1 0 0,-8 18 1 0 0,-14 23 71 0 0,24-46-125 0 0,1 0 0 0 0,0 1 0 0 0,1-1 0 0 0,-7 20 1 0 0,-1 2-41 0 0,12-29 29 0 0,0 0 0 0 0,0 0-1 0 0,0-1 1 0 0,0 1 0 0 0,0 0-1 0 0,1 0 1 0 0,-1 0 0 0 0,1 0 0 0 0,0 0-1 0 0,0 0 1 0 0,0 0 0 0 0,0 0-1 0 0,1 0 1 0 0,-1 0 0 0 0,1-1 0 0 0,-1 1-1 0 0,1 0 1 0 0,0 0 0 0 0,0 0-1 0 0,0-1 1 0 0,3 5 0 0 0,-1-4-11 0 0,-1 0 1 0 0,0-1 0 0 0,1 1-1 0 0,-1-1 1 0 0,1 0 0 0 0,0 0-1 0 0,0 0 1 0 0,0 0 0 0 0,0-1-1 0 0,0 1 1 0 0,0-1 0 0 0,0 0-1 0 0,1 0 1 0 0,-1 0 0 0 0,0 0-1 0 0,1 0 1 0 0,-1-1 0 0 0,1 1-1 0 0,-1-1 1 0 0,6 0 0 0 0,2 0 1 0 0,-9 1 10 0 0,0-1-1 0 0,0 0 1 0 0,0 1-1 0 0,0-1 1 0 0,0 0-1 0 0,-1 0 1 0 0,1 0-1 0 0,0 0 1 0 0,0 0-1 0 0,0-1 1 0 0,0 1-1 0 0,0-1 1 0 0,0 1-1 0 0,0-1 1 0 0,-1 0-1 0 0,1 1 1 0 0,0-1-1 0 0,-1 0 1 0 0,1 0-1 0 0,0 0 1 0 0,-1-1-1 0 0,1 1 1 0 0,1-3-1 0 0,-1 2 2 0 0,-1-1 0 0 0,1 1 0 0 0,0-1 0 0 0,0 1 0 0 0,-1 0 0 0 0,1 0 0 0 0,1-1 1 0 0,-1 1-1 0 0,0 1 0 0 0,0-1 0 0 0,1 0 0 0 0,-1 1 0 0 0,1-1 0 0 0,0 1 0 0 0,5-3 0 0 0,-5 3 6 0 0,-1 0 1 0 0,1 0-1 0 0,-1 0 0 0 0,1-1 1 0 0,-1 1-1 0 0,1-1 0 0 0,-1 0 1 0 0,0 1-1 0 0,0-1 0 0 0,0 0 1 0 0,0 0-1 0 0,0-1 0 0 0,0 1 1 0 0,3-5-1 0 0,-3-2 2 0 0,-2 8-3 0 0,0 0-1 0 0,0 0 1 0 0,0 1-1 0 0,0-1 1 0 0,0 0-1 0 0,0 1 1 0 0,0-1-1 0 0,0 0 1 0 0,1 1 0 0 0,-1-1-1 0 0,0 1 1 0 0,0-1-1 0 0,1 0 1 0 0,-1 1-1 0 0,0-1 1 0 0,1 1-1 0 0,-1-1 1 0 0,1 1-1 0 0,-1-1 1 0 0,1 1-1 0 0,-1-1 1 0 0,1 1-1 0 0,-1-1 1 0 0,1 1-1 0 0,-1 0 1 0 0,1-1-1 0 0,0 1 1 0 0,0-1-1 0 0,1 0 4 0 0,0 0-1 0 0,0-1 0 0 0,0 1 1 0 0,-1-1-1 0 0,1 1 0 0 0,-1-1 1 0 0,1 0-1 0 0,-1 0 1 0 0,1 0-1 0 0,-1 0 0 0 0,0 0 1 0 0,0 0-1 0 0,0 0 1 0 0,0 0-1 0 0,0 0 0 0 0,0-5 1 0 0,6-40 103 0 0,-7 38-92 0 0,0 0 1 0 0,0 1-1 0 0,1-1 0 0 0,1 1 1 0 0,-1-1-1 0 0,1 1 0 0 0,1 0 1 0 0,-1 0-1 0 0,1 0 1 0 0,8-15-1 0 0,-5 10 55 0 0,-2 7-56 0 0,13 5 61 0 0,-17 1-74 0 0,9 26 199 0 0,6 27 25 0 0,-7-30-86 0 0,-2 1 0 0 0,0 0 0 0 0,-2 0 0 0 0,0 0 0 0 0,-1 29 0 0 0,11 80 442 0 0,-6-23-217 0 0,-5-84-304 0 0,0 1 1 0 0,-2-1-1 0 0,-1 0 1 0 0,-5 43-1 0 0,4-48-48 0 0,1-16-12 0 0,0 0 1 0 0,0 0-1 0 0,0-1 0 0 0,-1 1 1 0 0,0 0-1 0 0,0 0 1 0 0,0-1-1 0 0,-1 1 0 0 0,-2 5 1 0 0,-14 32-49 0 0,9-18-239 0 0,-2-1 1 0 0,-17 31-1 0 0,22-46-232 0 0,-19 23-1329 0 0,24-30 1448 0 0,0 0 0 0 0,-1 0 0 0 0,1 0 0 0 0,-1-1 0 0 0,1 1 0 0 0,-1 0 0 0 0,0-1 0 0 0,1 1-1 0 0,-1-1 1 0 0,0 1 0 0 0,0-1 0 0 0,1 0 0 0 0,-4 1 0 0 0,5-2 191 0 0,-1 1 0 0 0,0 0-1 0 0,1-1 1 0 0,-1 1 0 0 0,1-1 0 0 0,-1 1-1 0 0,0-1 1 0 0,1 1 0 0 0,-1-1 0 0 0,1 1 0 0 0,0-1-1 0 0,-1 0 1 0 0,1 1 0 0 0,-1-1 0 0 0,1 1-1 0 0,0-1 1 0 0,-1 0 0 0 0,1 0 0 0 0,0 1-1 0 0,0-1 1 0 0,0 0 0 0 0,0 1 0 0 0,-1-1-1 0 0,1 0 1 0 0,0 0 0 0 0,0 1 0 0 0,0-1 0 0 0,1 0-1 0 0,-1 0 1 0 0,0 1 0 0 0,0-1 0 0 0,0 0-1 0 0,1-1 1 0 0,5-38-2983 0 0,-4 31 1702 0 0,1-1 982 0 0,0 0-1 0 0,0 0 0 0 0,1 0 1 0 0,1 1-1 0 0,-1-1 0 0 0,1 1 0 0 0,1 0 1 0 0,0 0-1 0 0,7-7 0 0 0,22-15-1669 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6768 0 0,'-1'2'540'0'0,"0"-1"1"0"0,-1 0 0 0 0,1 1-1 0 0,0-1 1 0 0,0 1 0 0 0,0-1-1 0 0,0 1 1 0 0,1 0-1 0 0,-1-1 1 0 0,0 1 0 0 0,1 0-1 0 0,-1-1 1 0 0,1 1 0 0 0,-1 0-1 0 0,1 0 1 0 0,0 0-1 0 0,0-1 1 0 0,0 4 0 0 0,1 39 4984 0 0,11 48-1807 0 0,-3-38-3034 0 0,-18 48-1606 0 0,3-75-977 0 0,1-13-2104 0 0,3 1-4628 0 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3280 0 0,'-4'2'9548'0'0,"-20"4"-4050"0"0,12-4-4312 0 0,1 0-1 0 0,0 1 1 0 0,0 1-1 0 0,0 0 1 0 0,-11 6-1 0 0,13-6-932 0 0,0 1 0 0 0,0 0-1 0 0,0 1 1 0 0,1-1 0 0 0,0 2 0 0 0,0-1-1 0 0,0 1 1 0 0,1 0 0 0 0,0 1-1 0 0,-10 13 1 0 0,-10 10 225 0 0,-4 3-83 0 0,30-32-378 0 0,-115 162 946 0 0,99-134-798 0 0,17-29-157 0 0,-1 1 0 0 0,0 0 0 0 0,1-1-1 0 0,-1 1 1 0 0,0 0 0 0 0,0-1 0 0 0,0 1 0 0 0,0-1 0 0 0,0 1 0 0 0,0-1-1 0 0,-1 0 1 0 0,-1 2 0 0 0,0 1 2 0 0,1 0 0 0 0,0 0-1 0 0,0 0 1 0 0,0 1 0 0 0,0-1 0 0 0,1 1-1 0 0,0-1 1 0 0,0 1 0 0 0,0-1 0 0 0,0 1-1 0 0,1-1 1 0 0,-1 9 0 0 0,2-12-15 0 0,-1 0 0 0 0,1 0 0 0 0,0 1 0 0 0,0-1 0 0 0,-1 0 0 0 0,1 0 0 0 0,0 0 0 0 0,0 0 0 0 0,0 0 0 0 0,0 0 0 0 0,0 0 0 0 0,0 0 0 0 0,0-1 1 0 0,1 1-1 0 0,-1 0 0 0 0,0-1 0 0 0,0 1 0 0 0,1 0 0 0 0,-1-1 0 0 0,0 0 0 0 0,1 1 0 0 0,-1-1 0 0 0,0 0 0 0 0,1 0 0 0 0,-1 1 0 0 0,1-1 0 0 0,-1 0 0 0 0,2-1 0 0 0,0 2-1 0 0,-1-1 0 0 0,0 0 0 0 0,1 1 0 0 0,-1-1-1 0 0,0 1 1 0 0,1 0 0 0 0,-1 0 0 0 0,0 0 0 0 0,0 0-1 0 0,0 0 1 0 0,0 0 0 0 0,2 2 0 0 0,-1-1-3 0 0,0-1 1 0 0,-1 1-1 0 0,1-1 1 0 0,0 0 0 0 0,0 0-1 0 0,0 0 1 0 0,0 0-1 0 0,1 0 1 0 0,-1 0-1 0 0,0-1 1 0 0,0 0 0 0 0,0 0-1 0 0,0 0 1 0 0,1 0-1 0 0,-1 0 1 0 0,0 0-1 0 0,0-1 1 0 0,5-1-1 0 0,48-12-160 0 0,36-40 0 0 0,-87 50 171 0 0,0 0-1 0 0,1-1 0 0 0,-1 1 1 0 0,-1-1-1 0 0,1-1 1 0 0,-1 1-1 0 0,0 0 1 0 0,0-1-1 0 0,6-12 1 0 0,-5 9 47 0 0,0-1 0 0 0,-1 0 0 0 0,0 0 0 0 0,-1 0 0 0 0,0 0 0 0 0,0-1 0 0 0,2-18 0 0 0,-2-81 764 0 0,-3 77-513 0 0,0 32-256 0 0,-1 2-34 0 0,1 0 0 0 0,0 0 0 0 0,0 1-1 0 0,0-1 1 0 0,-1 0 0 0 0,1 0 0 0 0,0 0 0 0 0,1 1 0 0 0,-1-1-1 0 0,0 0 1 0 0,0 0 0 0 0,0 0 0 0 0,1 1 0 0 0,-1-1 0 0 0,0 0 0 0 0,1 0-1 0 0,-1 0 1 0 0,1 0 0 0 0,0 0 0 0 0,-1 0 0 0 0,2 2 0 0 0,6 20 33 0 0,-5 24 15 0 0,16 92-1 0 0,-10-90 31 0 0,5 99 0 0 0,-14-127-69 0 0,-7 186 598 0 0,4-178-526 0 0,-2 0 0 0 0,-13 44 0 0 0,5-15-91 0 0,11-53 0 0 0,1 0 0 0 0,-1 0 0 0 0,1 0 0 0 0,-1 0 0 0 0,2 1 0 0 0,-1-1 0 0 0,0 8 0 0 0,1-9 0 0 0,0 1 0 0 0,0-1 0 0 0,-1 1 0 0 0,0-1 0 0 0,0 0 0 0 0,0 1 0 0 0,0-1 0 0 0,-1 0 0 0 0,1 0 0 0 0,-1 0 0 0 0,0 0 0 0 0,-4 5 0 0 0,-59 109 0 0 0,65-118 0 0 0,-1 1 0 0 0,1 1 0 0 0,-1-1 0 0 0,0 0 0 0 0,0 1 0 0 0,0-1 0 0 0,-1 0 0 0 0,1 0 0 0 0,0 0 0 0 0,0 1 0 0 0,-1-1 0 0 0,1-1 0 0 0,0 1 0 0 0,-1 0 0 0 0,1 0 0 0 0,-1 0 0 0 0,-3 0 0 0 0,-15 10 0 0 0,19-10-12 0 0,-1 0 1 0 0,1-1-1 0 0,-1 1 0 0 0,1 0 1 0 0,-1-1-1 0 0,1 1 0 0 0,-1-1 1 0 0,1 1-1 0 0,-1-1 1 0 0,0 0-1 0 0,1 0 0 0 0,-1 0 1 0 0,0 0-1 0 0,1 0 0 0 0,-1 0 1 0 0,0 0-1 0 0,1 0 0 0 0,-1-1 1 0 0,0 1-1 0 0,1 0 0 0 0,-1-1 1 0 0,1 0-1 0 0,-1 1 0 0 0,1-1 1 0 0,-3-2-1 0 0,1 1-47 0 0,0-1 1 0 0,1 0-1 0 0,-1 0 1 0 0,1 0-1 0 0,0 0 0 0 0,0 0 1 0 0,0 0-1 0 0,0-1 1 0 0,0 1-1 0 0,1-1 0 0 0,-2-3 1 0 0,-1-8-218 0 0,1 0 1 0 0,0 0 0 0 0,0 0 0 0 0,0-27-1 0 0,3 10-952 0 0,-2 23 806 0 0,2 0-1 0 0,-1 0 0 0 0,1 1 1 0 0,1-1-1 0 0,-1 0 0 0 0,2 0 1 0 0,-1 0-1 0 0,1 0 1 0 0,0 1-1 0 0,1-1 0 0 0,0 1 1 0 0,7-13-1 0 0,39-51-3727 0 0,-16 21-945 0 0,62-71-1 0 0,-31 51 480 0 0,-26 35 959 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4632 0 0,'0'-24'13850'0'0,"-2"11"-8533"0"0,-7 13-4241 0 0,3-1-799 0 0,1 1-1 0 0,0 0 1 0 0,-1 0 0 0 0,1 0 0 0 0,0 1-1 0 0,-1 0 1 0 0,1 0 0 0 0,0 0-1 0 0,-1 1 1 0 0,1-1 0 0 0,0 1 0 0 0,0 1-1 0 0,1-1 1 0 0,-8 5 0 0 0,-6 6 9 0 0,14-11-233 0 0,0 1-1 0 0,0 0 0 0 0,0 0 1 0 0,0 0-1 0 0,0 1 1 0 0,1-1-1 0 0,0 1 1 0 0,0 0-1 0 0,0 0 0 0 0,0 0 1 0 0,0 0-1 0 0,-1 5 1 0 0,-2 0 32 0 0,0 0 0 0 0,-1-1 1 0 0,0 1-1 0 0,-12 10 1 0 0,12-11-40 0 0,3-4-16 0 0,1 1 1 0 0,-1-1-1 0 0,1 1 0 0 0,0 0 0 0 0,0 0 0 0 0,1 0 1 0 0,-4 11-1 0 0,-7 12 67 0 0,-5-3-13 0 0,15-21-73 0 0,0 0-1 0 0,0 0 1 0 0,1 0 0 0 0,-1 1 0 0 0,1-1 0 0 0,0 1-1 0 0,0-1 1 0 0,-1 8 0 0 0,-30 76 92 0 0,19-38-42 0 0,10-38-38 0 0,1 1 0 0 0,0 0-1 0 0,0 0 1 0 0,1 0-1 0 0,0 15 1 0 0,2-24-23 0 0,1 0-1 0 0,0-1 1 0 0,-1 1 0 0 0,1 0-1 0 0,1-1 1 0 0,-1 1-1 0 0,0-1 1 0 0,1 0 0 0 0,0 1-1 0 0,0-1 1 0 0,0 0 0 0 0,0 0-1 0 0,0 0 1 0 0,1 0 0 0 0,-1-1-1 0 0,1 1 1 0 0,0 0-1 0 0,0-1 1 0 0,0 0 0 0 0,0 0-1 0 0,0 0 1 0 0,0 0 0 0 0,1 0-1 0 0,-1-1 1 0 0,0 1 0 0 0,1-1-1 0 0,0 0 1 0 0,6 1-1 0 0,25 4-96 0 0,11-2 101 0 0,-40-4-14 0 0,-5 0 8 0 0,-1 0-1 0 0,1 1 1 0 0,0-1-1 0 0,0 0 1 0 0,0 0-1 0 0,-1 0 1 0 0,1 0-1 0 0,0 0 1 0 0,0 0-1 0 0,0 0 1 0 0,0 0 0 0 0,-1 0-1 0 0,1 0 1 0 0,0-1-1 0 0,0 1 1 0 0,0 0-1 0 0,-1-1 1 0 0,1 1-1 0 0,0 0 1 0 0,-1-1 0 0 0,1 1-1 0 0,0-1 1 0 0,0 1-1 0 0,-1-1 1 0 0,1 1-1 0 0,-1-1 1 0 0,1 1-1 0 0,-1-1 1 0 0,1 0 0 0 0,-1 1-1 0 0,1-1 1 0 0,-1 0-1 0 0,1-1 1 0 0,-1 1-3 0 0,1 0 1 0 0,-1 0 0 0 0,1 0-1 0 0,-1 0 1 0 0,1 1 0 0 0,0-1-1 0 0,-1 0 1 0 0,1 0 0 0 0,0 0 0 0 0,-1 0-1 0 0,1 1 1 0 0,0-1 0 0 0,0 0-1 0 0,0 1 1 0 0,0-1 0 0 0,0 0-1 0 0,0 1 1 0 0,-1-1 0 0 0,1 1-1 0 0,1 0 1 0 0,0-1 0 0 0,11-7-23 0 0,43-73-193 0 0,-53 77 223 0 0,1 0 0 0 0,-1 0 0 0 0,0 0 0 0 0,0-1 1 0 0,0 1-1 0 0,-1-1 0 0 0,4-7 0 0 0,8-16-1 0 0,-8 18 2 0 0,0 0 1 0 0,-1-1-1 0 0,0 0 1 0 0,-1-1-1 0 0,0 1 0 0 0,-1 0 1 0 0,0-1-1 0 0,1-18 1 0 0,0 7 30 0 0,1-43 75 0 0,-6 58-94 0 0,1 0 0 0 0,0 1 1 0 0,0-1-1 0 0,1 0 0 0 0,0 1 0 0 0,0-1 0 0 0,1 1 0 0 0,0-1 0 0 0,0 1 0 0 0,1 0 1 0 0,3-7-1 0 0,-1 5-1 0 0,0 3 44 0 0,0 21-19 0 0,20 83-88 0 0,10 35-58 0 0,-32-122 109 0 0,-1 1 1 0 0,2-1 0 0 0,6 18 0 0 0,9 32 10 0 0,-13-24 7 0 0,3 50 1 0 0,-9-83-12 0 0,1-1 1 0 0,0 0-1 0 0,0 0 1 0 0,0 0-1 0 0,0 0 1 0 0,1 0-1 0 0,-1 0 1 0 0,1 0-1 0 0,0-1 1 0 0,3 6-1 0 0,9 17 123 0 0,-14-24-48 0 0,-9-12 291 0 0,8-3-319 0 0,0 0-1 0 0,-1-1 1 0 0,-4-16-1 0 0,2 14 30 0 0,1 1-1 0 0,0-1 1 0 0,1-23-1 0 0,2-228 219 0 0,0 267-304 0 0,-1 0 0 0 0,1 0 0 0 0,0 0 0 0 0,0 0 0 0 0,0 0 0 0 0,0 0 0 0 0,0 0 0 0 0,0 0 0 0 0,0 0 0 0 0,0 0 0 0 0,0 0 0 0 0,1 0 0 0 0,-1 1 0 0 0,0-1 0 0 0,1 0 0 0 0,-1 0 0 0 0,0 0 0 0 0,1 0 0 0 0,-1 0 0 0 0,2 0 0 0 0,25-46 0 0 0,-26 44-31 0 0,1 0 0 0 0,0 0 0 0 0,-1 0 0 0 0,1 0 1 0 0,0 1-1 0 0,0-1 0 0 0,1 1 0 0 0,-1 0 0 0 0,1-1 0 0 0,-1 1 0 0 0,1 0 0 0 0,-1 0 1 0 0,1 1-1 0 0,0-1 0 0 0,0 1 0 0 0,0-1 0 0 0,0 1 0 0 0,0 0 0 0 0,4-1 0 0 0,4 0-217 0 0,0 1-1 0 0,0 0 0 0 0,1 0 1 0 0,14 2-1 0 0,-14 0 53 0 0,-1-1-1 0 0,0 0 1 0 0,0-1 0 0 0,21-4-1 0 0,-21 3-565 0 0,0 1 0 0 0,1 0-1 0 0,-1 1 1 0 0,0 0 0 0 0,1 0-1 0 0,-1 2 1 0 0,15 2-1 0 0,39 2-7290 0 0,-53-5 6141 0 0,0-1 1 0 0,-1-1-1 0 0,1 0 1 0 0,0-1-1 0 0,20-6 1 0 0,-23 3-1496 0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4472 0 0,'0'0'17301'0'0,"8"18"-14141"0"0,-3-11-2765 0 0,0-1 1 0 0,-1 1 0 0 0,0 0 0 0 0,-1 1 0 0 0,0-1 0 0 0,0 1 0 0 0,0-1 0 0 0,-1 1 0 0 0,2 11-1 0 0,6 14 265 0 0,10 10 214 0 0,-15-34-715 0 0,0 0-1 0 0,-1 0 1 0 0,0 1-1 0 0,-1 0 1 0 0,0-1 0 0 0,3 20-1 0 0,-5-23-84 0 0,1 1 0 0 0,0 0 0 0 0,0 0-1 0 0,0-1 1 0 0,1 1 0 0 0,0-1 0 0 0,4 7 0 0 0,-3-6 4 0 0,0 0 1 0 0,-1 1 0 0 0,0-1-1 0 0,0 1 1 0 0,2 8 0 0 0,-4-11-60 0 0,1-1 1 0 0,-1 1-1 0 0,1-1 1 0 0,0 1 0 0 0,0-1-1 0 0,1 0 1 0 0,5 8-1 0 0,5 11-6 0 0,-2 8-13 0 0,-1 1 0 0 0,-2 0 0 0 0,6 39 0 0 0,-6-25 0 0 0,15 48 0 0 0,-21-89 0 0 0,7 23 0 0 0,0 0 0 0 0,-2 0 0 0 0,-1 1 0 0 0,-1 0 0 0 0,0 29 0 0 0,4 248 0 0 0,-12-250 0 0 0,-3-1 0 0 0,-2 0 0 0 0,-3 0 0 0 0,-23 71 0 0 0,-16 37 0 0 0,46-151-462 0 0,-1 0-1 0 0,-1 0 1 0 0,0-1-1 0 0,-1 0 1 0 0,-15 19-1 0 0,12-18-304 0 0,1 1-1 0 0,1 1 0 0 0,-9 16 1 0 0,12-22-649 0 0,-1 0 1 0 0,0-1 0 0 0,0 1-1 0 0,-1-1 1 0 0,0 0 0 0 0,0-1-1 0 0,-1 0 1 0 0,0 0-1 0 0,0 0 1 0 0,0-1 0 0 0,-1 0-1 0 0,1-1 1 0 0,-15 5-1 0 0,10 1-3818 0 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01.6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1766 1591 13032 0 0,'-3'0'188'0'0,"-1"0"0"0"0,0-1 0 0 0,1 1 0 0 0,-1-1-1 0 0,0 1 1 0 0,1-1 0 0 0,-1 0 0 0 0,1-1 0 0 0,-1 1 0 0 0,1-1 0 0 0,-1 1 0 0 0,1-1 0 0 0,0 0 0 0 0,0 0 0 0 0,0 0 0 0 0,0-1 0 0 0,0 1 0 0 0,-3-5 0 0 0,5 5-177 0 0,0 1-1 0 0,0-1 1 0 0,0 0 0 0 0,0 0-1 0 0,0 0 1 0 0,0 0 0 0 0,1 0-1 0 0,-1 0 1 0 0,1 0 0 0 0,-1 0-1 0 0,1-1 1 0 0,0 1-1 0 0,0 0 1 0 0,0 0 0 0 0,0 0-1 0 0,0 0 1 0 0,1 0 0 0 0,-1-1-1 0 0,1 1 1 0 0,-1 0 0 0 0,1 0-1 0 0,0 0 1 0 0,-1 0-1 0 0,1 0 1 0 0,0 1 0 0 0,0-1-1 0 0,1 0 1 0 0,-1 0 0 0 0,0 1-1 0 0,1-1 1 0 0,-1 0 0 0 0,1 1-1 0 0,1-2 1 0 0,10-12 289 0 0,-11 13-249 0 0,0-1-1 0 0,0 1 0 0 0,0 0 1 0 0,0-1-1 0 0,0 1 1 0 0,0 1-1 0 0,1-1 0 0 0,-1 0 1 0 0,1 0-1 0 0,-1 1 1 0 0,1-1-1 0 0,-1 1 1 0 0,1 0-1 0 0,0 0 0 0 0,0 0 1 0 0,4-1-1 0 0,43-12 1081 0 0,-40 10-892 0 0,1 0 1 0 0,0 1 0 0 0,1 1 0 0 0,-1 0 0 0 0,0 0 0 0 0,13 0-1 0 0,-3 2 131 0 0,-7-1-176 0 0,-1 1 0 0 0,1 0 0 0 0,0 1 0 0 0,0 0 0 0 0,-1 1 0 0 0,1 0 0 0 0,0 2 0 0 0,-1-1 0 0 0,0 2 0 0 0,17 7 0 0 0,-17-5-53 0 0,-7-4-63 0 0,0 0 1 0 0,0 0-1 0 0,-1 1 0 0 0,1-1 0 0 0,-1 1 1 0 0,0 1-1 0 0,6 5 0 0 0,24 28 411 0 0,-27-30-409 0 0,0 0 0 0 0,-1 0 1 0 0,0 1-1 0 0,0 0 0 0 0,-1 0 1 0 0,0 1-1 0 0,0-1 0 0 0,-1 1 1 0 0,6 17-1 0 0,-4-4 100 0 0,-1 1 0 0 0,-1 0 0 0 0,-1 1 0 0 0,1 44 0 0 0,-5-47-83 0 0,1-9-44 0 0,-1 0 0 0 0,0 0 0 0 0,0 0 0 0 0,-2 0 0 0 0,0 0 0 0 0,0 0 0 0 0,-1-1 0 0 0,-1 1 0 0 0,-5 13 0 0 0,-51 73 290 0 0,46-82-295 0 0,0 0-1 0 0,-1-1 0 0 0,-1-1 0 0 0,-1 0 0 0 0,0-1 0 0 0,0-1 0 0 0,-1-1 0 0 0,-1 0 0 0 0,-27 12 0 0 0,4-3 5 0 0,-2-1 0 0 0,-67 20 0 0 0,83-33-30 0 0,0 0 0 0 0,-1-2 0 0 0,1-1-1 0 0,-1-2 1 0 0,-46-1 0 0 0,64-3-21 0 0,0 0 0 0 0,0-1 0 0 0,0 0 1 0 0,0-1-1 0 0,0 0 0 0 0,1-1 0 0 0,0 0 0 0 0,-19-13 1 0 0,-12-5 7 0 0,26 15 1 0 0,0 0 1 0 0,1 0 0 0 0,0-1-1 0 0,-20-18 1 0 0,9 6 1 0 0,2-2-1 0 0,0-1 1 0 0,1 0 0 0 0,-32-51-1 0 0,46 63-8 0 0,2 0-1 0 0,-1-1 1 0 0,2 0-1 0 0,0 0 1 0 0,0 0-1 0 0,1 0 0 0 0,1-1 1 0 0,0 0-1 0 0,1 1 1 0 0,1-1-1 0 0,0 0 1 0 0,0 0-1 0 0,2 0 0 0 0,1-14 1 0 0,1 18-8 0 0,0 0 1 0 0,0 0 0 0 0,1 0-1 0 0,1 0 1 0 0,-1 1-1 0 0,2 0 1 0 0,-1 0-1 0 0,1 0 1 0 0,1 1 0 0 0,-1 0-1 0 0,1 0 1 0 0,1 0-1 0 0,13-10 1 0 0,5-4-18 0 0,2 2 0 0 0,52-31 0 0 0,-69 46 25 0 0,-1 1 1 0 0,1 1-1 0 0,0-1 1 0 0,0 2-1 0 0,19-3 1 0 0,0-1 15 0 0,-5 2-5 0 0,0 0 0 0 0,1 2 0 0 0,0 0 0 0 0,-1 2 0 0 0,1 1 0 0 0,0 1 1 0 0,-1 1-1 0 0,0 1 0 0 0,0 2 0 0 0,0 0 0 0 0,25 10 0 0 0,-28-5 15 0 0,31 13 126 0 0,52 33 0 0 0,-90-47-101 0 0,0 0-1 0 0,0 2 1 0 0,-1 0-1 0 0,0 0 0 0 0,-1 1 1 0 0,-1 1-1 0 0,13 17 1 0 0,-23-25-29 0 0,1 0 0 0 0,-1 0 1 0 0,1 0-1 0 0,-2 0 0 0 0,1 1 0 0 0,-1-1 1 0 0,0 0-1 0 0,1 9 0 0 0,2 14 74 0 0,0-16-62 0 0,-2 0 0 0 0,0 1 0 0 0,0-1 0 0 0,-1 0 0 0 0,-1 1 0 0 0,0-1 0 0 0,0 0 0 0 0,-2 0 0 0 0,0 1 0 0 0,0-1 0 0 0,-1 0 0 0 0,-9 24-1 0 0,-1-10-6 0 0,-1-1-1 0 0,-1-1 0 0 0,-1 0 1 0 0,-1 0-1 0 0,-31 33 0 0 0,-114 99 58 0 0,66-68-34 0 0,90-84-49 0 0,-12 14 3 0 0,-1 0 0 0 0,-1-2 0 0 0,-1 0 0 0 0,-1-1 0 0 0,0-1 0 0 0,-38 19-1 0 0,15-15 4 0 0,31-13-4 0 0,0 0 0 0 0,0 0 0 0 0,0-1-1 0 0,-20 3 1 0 0,10-4 2 0 0,-6 2 7 0 0,0-2-1 0 0,0-1 0 0 0,-1-1 1 0 0,-47-3-1 0 0,71 0-12 0 0,1-1 1 0 0,0 0-1 0 0,0 0 1 0 0,0 0-1 0 0,0-1 0 0 0,0 1 1 0 0,0-1-1 0 0,1-1 0 0 0,-9-5 1 0 0,-2-2-3 0 0,-7-4-7 0 0,0-2 0 0 0,1 0 0 0 0,1-2 0 0 0,1 0 0 0 0,1-1 0 0 0,0-1-1 0 0,-29-44 1 0 0,22 23-6 0 0,2-1 0 0 0,2-2 0 0 0,-26-70 0 0 0,43 97 12 0 0,1 0 1 0 0,1-1-1 0 0,1 0 1 0 0,0 1-1 0 0,1-1 1 0 0,1 0-1 0 0,1 0 0 0 0,1 1 1 0 0,4-24-1 0 0,-1 29 2 0 0,1 0 0 0 0,0 1 0 0 0,1-1-1 0 0,0 1 1 0 0,1 1 0 0 0,12-15-1 0 0,10-16-2 0 0,-7 9 4 0 0,2 1 1 0 0,2 2-1 0 0,0 0 0 0 0,2 2 0 0 0,1 1 0 0 0,2 2 1 0 0,0 1-1 0 0,1 1 0 0 0,2 2 0 0 0,0 1 1 0 0,52-21-1 0 0,-41 26 25 0 0,2 1 1 0 0,0 3 0 0 0,80-9-1 0 0,-64 10 11 0 0,-17 5-3 0 0,1 2 0 0 0,0 2 0 0 0,-1 2 1 0 0,93 14-1 0 0,-116-11-10 0 0,-1 1 0 0 0,0 2 1 0 0,30 11-1 0 0,-41-13-9 0 0,-2 0 1 0 0,1 0-1 0 0,0 1 1 0 0,-1 0-1 0 0,0 1 1 0 0,-1 0-1 0 0,1 0 1 0 0,12 15-1 0 0,-3 7 39 0 0,11-9 25 0 0,8 48 109 0 0,-34-57-157 0 0,0 0 0 0 0,0 1 0 0 0,-1-1 0 0 0,-1 1-1 0 0,0-1 1 0 0,-1 1 0 0 0,0 0 0 0 0,0 0 0 0 0,-2 13 0 0 0,1-14-11 0 0,-1 0 0 0 0,0 0 0 0 0,-1 0 0 0 0,0 0 0 0 0,-1 0 0 0 0,0 0 0 0 0,-1-1 0 0 0,0 1 0 0 0,-7 11 0 0 0,-5 6 27 0 0,-37 47-1 0 0,13-20-3 0 0,13-21-19 0 0,-1-2 1 0 0,-2 0-1 0 0,0-2 0 0 0,-3-2 1 0 0,-62 43-1 0 0,-196 110 95 0 0,268-167-112 0 0,-1-2 0 0 0,0-1 0 0 0,-1-1 0 0 0,0 0 0 0 0,0-2 0 0 0,-1-1 0 0 0,0-2 0 0 0,-1 0 0 0 0,1-1 0 0 0,-1-2 0 0 0,1-1 0 0 0,-37-3 0 0 0,47 0-6 0 0,0-1 1 0 0,0 0-1 0 0,0-2 0 0 0,0 0 1 0 0,0 0-1 0 0,1-2 0 0 0,0 0 1 0 0,-24-15-1 0 0,2-2-4 0 0,2-2 1 0 0,-38-34-1 0 0,44 34-13 0 0,1-1-1 0 0,1-2 1 0 0,-28-38-1 0 0,45 52 22 0 0,0 0 0 0 0,1-1-1 0 0,1 0 1 0 0,0 0-1 0 0,1-1 1 0 0,1 0 0 0 0,1 0-1 0 0,0-1 1 0 0,-3-25 0 0 0,2 3 10 0 0,3 28-20 0 0,0 1 0 0 0,1-1 0 0 0,1 0 0 0 0,0 0-1 0 0,1 0 1 0 0,0 0 0 0 0,0 1 0 0 0,1-1 0 0 0,1 0 0 0 0,0 0 0 0 0,1 1-1 0 0,4-12 1 0 0,41-54 6 0 0,-10 21 55 0 0,-24 34-45 0 0,1 1 1 0 0,1 0-1 0 0,1 1 1 0 0,1 1-1 0 0,0 0 1 0 0,40-29-1 0 0,-23 24 11 0 0,1 0 0 0 0,0 3 0 0 0,56-24 0 0 0,-66 37-8 0 0,0 1 1 0 0,0 1-1 0 0,0 1 0 0 0,1 1 1 0 0,0 2-1 0 0,-1 0 1 0 0,48 5-1 0 0,-24-3 32 0 0,-44 0-46 0 0,-1 0 0 0 0,1 0 0 0 0,0 1-1 0 0,-1 0 1 0 0,1 0 0 0 0,-1 0-1 0 0,0 1 1 0 0,1-1 0 0 0,-1 1 0 0 0,0 1-1 0 0,0-1 1 0 0,0 1 0 0 0,0-1-1 0 0,-1 1 1 0 0,1 1 0 0 0,6 5 0 0 0,0 0 5 0 0,-5-4 0 0 0,0 0 1 0 0,0 1-1 0 0,0 0 0 0 0,-1 0 1 0 0,0 0-1 0 0,7 13 1 0 0,7 9 4 0 0,14 32-11 0 0,-29-54 0 0 0,-1-1 0 0 0,0 1 0 0 0,0 0 0 0 0,0-1 0 0 0,0 1 0 0 0,-1 1 0 0 0,0-1 0 0 0,-1 0 0 0 0,1 0 0 0 0,-1 1 0 0 0,0-1 0 0 0,-1 1 0 0 0,0-1 0 0 0,0 13 0 0 0,1 35 0 0 0,1-34 0 0 0,-1 0 0 0 0,-1 0 0 0 0,-1 0 0 0 0,-1 0 0 0 0,0 0 0 0 0,-2 0 0 0 0,0-1 0 0 0,-13 36 0 0 0,0-19 0 0 0,-2 0 0 0 0,-1-2 0 0 0,-2 0 0 0 0,-1-2 0 0 0,-41 44 0 0 0,35-44 0 0 0,-42 39 0 0 0,64-65 0 0 0,0 0 0 0 0,-1-1 0 0 0,0 0 0 0 0,0 0 0 0 0,-1-1 0 0 0,1 0 0 0 0,-1 0 0 0 0,-10 2 0 0 0,-45 15 0 0 0,49-15 0 0 0,-1 0 0 0 0,0-2 0 0 0,-31 6 0 0 0,41-10 0 0 0,-1 0 0 0 0,1 0 0 0 0,-1 0 0 0 0,0-1 0 0 0,1 0 0 0 0,-1 0 0 0 0,1 0 0 0 0,-1-1 0 0 0,1 0 0 0 0,0-1 0 0 0,0 1 0 0 0,0-1 0 0 0,-8-5 0 0 0,-11-10 0 0 0,1 0 0 0 0,2-2 0 0 0,-1-1 0 0 0,2 0 0 0 0,-32-44 0 0 0,-19-19 0 0 0,49 61 0 0 0,2-1 0 0 0,1 0 0 0 0,1-2 0 0 0,2 0 0 0 0,-20-37 0 0 0,1-10 0 0 0,23 49 0 0 0,1 0 0 0 0,2-1 0 0 0,0 0 0 0 0,-7-30 0 0 0,12 33 0 0 0,0 6 0 0 0,1 0 0 0 0,0-1 0 0 0,2 1 0 0 0,0-1 0 0 0,0 0 0 0 0,2 1 0 0 0,0-1 0 0 0,1 0 0 0 0,1 0 0 0 0,4-18 0 0 0,-6 32 0 0 0,1 1 0 0 0,0 0 0 0 0,0 0 0 0 0,0 0 0 0 0,0 0 0 0 0,1 0 0 0 0,-1 0 0 0 0,0 1 0 0 0,1-1 0 0 0,-1 0 0 0 0,1 1 0 0 0,0-1 0 0 0,-1 1 0 0 0,5-3 0 0 0,10-11 0 0 0,-4-13 0 0 0,17 8 0 0 0,-10-4 0 0 0,13 6 0 0 0,-17 8 0 0 0,-12 7 0 0 0,0 0 0 0 0,1 1 0 0 0,-1 0 0 0 0,1 0 0 0 0,0 0 0 0 0,-1 0 0 0 0,1 0 0 0 0,0 1 0 0 0,0-1 0 0 0,0 1 0 0 0,7-1 0 0 0,78-21 0 0 0,-70 17 0 0 0,0 1 0 0 0,0 0 0 0 0,0 1 0 0 0,38-2 0 0 0,-52 6 0 0 0,124 5 0 0 0,-114-4 0 0 0,0 2 0 0 0,0-1 0 0 0,-1 2 0 0 0,1 0 0 0 0,-1 1 0 0 0,18 9 0 0 0,-4 0 0 0 0,0 1 0 0 0,-2 2 0 0 0,36 28 0 0 0,-51-36 0 0 0,-1 1 0 0 0,-1 0 0 0 0,1 0 0 0 0,-1 1 0 0 0,-1 1 0 0 0,0-1 0 0 0,-1 1 0 0 0,0 1 0 0 0,10 25 0 0 0,-6-4 0 0 0,11 47 0 0 0,-18-51 0 0 0,-2 0 0 0 0,-4 57 0 0 0,1-32 0 0 0,0-44 0 0 0,0 0 0 0 0,-1 0 0 0 0,0 0 0 0 0,-1 0 0 0 0,0 0 0 0 0,0-1 0 0 0,-1 1 0 0 0,0-1 0 0 0,-10 15 0 0 0,7-11 0 0 0,0 1 0 0 0,-10 30 0 0 0,12-31 0 0 0,0-1 0 0 0,-1 1 0 0 0,-1-1 0 0 0,0 0 0 0 0,-1 0 0 0 0,0-1 0 0 0,-20 22 0 0 0,-78 72 0 0 0,41-58 0 0 0,54-37 0 0 0,-1 0 0 0 0,0-1 0 0 0,0 0 0 0 0,-1-1 0 0 0,-1-1 0 0 0,1 0 0 0 0,-1-1 0 0 0,-1 0 0 0 0,1-1 0 0 0,-26 7 0 0 0,9-5 0 0 0,0 0 0 0 0,0-3 0 0 0,-1 0 0 0 0,0-2 0 0 0,1-1 0 0 0,-1-2 0 0 0,-45-5 0 0 0,64 2 0 0 0,1-1 0 0 0,-1 0 0 0 0,1 0 0 0 0,0-1 0 0 0,0-1 0 0 0,-16-10 0 0 0,-13-6 0 0 0,9 6 0 0 0,1-2 0 0 0,1-1 0 0 0,1-2 0 0 0,0-1 0 0 0,2-1 0 0 0,0-1 0 0 0,2-2 0 0 0,1 0 0 0 0,1-1 0 0 0,-32-51 0 0 0,49 64 0 0 0,0 0 0 0 0,1-1 0 0 0,1 0 0 0 0,0 0 0 0 0,1 0 0 0 0,0 0 0 0 0,2-1 0 0 0,0 1 0 0 0,0-1 0 0 0,2 1 0 0 0,0 0 0 0 0,3-17 0 0 0,-4 28 0 0 0,2 0 0 0 0,-1 0 0 0 0,0 0 0 0 0,1 0 0 0 0,-1 0 0 0 0,1 0 0 0 0,0 1 0 0 0,1-1 0 0 0,-1 1 0 0 0,1-1 0 0 0,-1 1 0 0 0,7-6 0 0 0,16-22 0 0 0,-12 12 0 0 0,1 1 0 0 0,0 0 0 0 0,2 1 0 0 0,0 1 0 0 0,1 0 0 0 0,26-18 0 0 0,121-70 0 0 0,-32 26 0 0 0,-44 49 0 0 0,-75 22 0 0 0,-6 3 0 0 0,0 0 0 0 0,0 1 0 0 0,0 0 0 0 0,0 0 0 0 0,1 1 0 0 0,-1 0 0 0 0,9-1 0 0 0,35-7 0 0 0,-35 6 0 0 0,1 1 0 0 0,0 1 0 0 0,23-1 0 0 0,-13 2 0 0 0,-13 1 0 0 0,1 0 0 0 0,-1 1 0 0 0,19 2 0 0 0,-29-2 0 0 0,0 0 0 0 0,0 1 0 0 0,0-1 0 0 0,0 1 0 0 0,0-1 0 0 0,0 1 0 0 0,0 0 0 0 0,-1 0 0 0 0,1 1 0 0 0,-1-1 0 0 0,0 1 0 0 0,0 0 0 0 0,0 0 0 0 0,0 0 0 0 0,4 5 0 0 0,15 16 0 0 0,-19-21 0 0 0,0 0 0 0 0,0 0 0 0 0,-1 0 0 0 0,1 0 0 0 0,0 0 0 0 0,-1 1 0 0 0,0-1 0 0 0,0 1 0 0 0,0 0 0 0 0,0-1 0 0 0,-1 1 0 0 0,1 0 0 0 0,-1 0 0 0 0,1 4 0 0 0,14 66 0 0 0,-7-42 0 0 0,6 59 0 0 0,-14-79 0 0 0,-1 0 0 0 0,0 0 0 0 0,-1 1 0 0 0,0-1 0 0 0,-1 0 0 0 0,0 0 0 0 0,-1 0 0 0 0,-7 19 0 0 0,-7 28 0 0 0,14-44 0 0 0,0-1 0 0 0,-2 1 0 0 0,-11 24 0 0 0,-37 69 0 0 0,38-73 0 0 0,-1-1 0 0 0,-2-1 0 0 0,-2 0 0 0 0,-1-2 0 0 0,-27 32 0 0 0,-8 5 0 0 0,43-50 0 0 0,-2 0 0 0 0,0 0 0 0 0,-1-1 0 0 0,0-1 0 0 0,-2-1 0 0 0,-33 23 0 0 0,39-31 0 0 0,0 0 0 0 0,0-2 0 0 0,0 1 0 0 0,0-1 0 0 0,-1-1 0 0 0,0-1 0 0 0,0 1 0 0 0,0-2 0 0 0,-1 0 0 0 0,1-1 0 0 0,-23 0 0 0 0,34-1 0 0 0,0 0 0 0 0,1 0 0 0 0,-1-1 0 0 0,0 1 0 0 0,0-1 0 0 0,0 1 0 0 0,0-1 0 0 0,1 0 0 0 0,-1 1 0 0 0,0-1 0 0 0,1 0 0 0 0,-1 0 0 0 0,1 0 0 0 0,-1-1 0 0 0,1 1 0 0 0,-1 0 0 0 0,1 0 0 0 0,0-1 0 0 0,-1 1 0 0 0,1-1 0 0 0,-2-2 0 0 0,-2-3 0 0 0,-19-14 0 0 0,1-1 0 0 0,1-1 0 0 0,1-1 0 0 0,2-1 0 0 0,-30-46 0 0 0,-28-76 0 0 0,68 125 0 0 0,1-1 0 0 0,0 0 0 0 0,2 0 0 0 0,-6-48 0 0 0,8 25 0 0 0,2 0 0 0 0,8-73 0 0 0,-4 107 0 0 0,1 1 0 0 0,1-1 0 0 0,0 1 0 0 0,1 0 0 0 0,0 0 0 0 0,1 1 0 0 0,0-1 0 0 0,8-9 0 0 0,13-26 0 0 0,-20 34 0 0 0,0 1 0 0 0,1 0 0 0 0,0 0 0 0 0,12-12 0 0 0,18-23 0 0 0,-22 26 0 0 0,0 1 0 0 0,1 0 0 0 0,32-27 0 0 0,-37 37 0 0 0,0-1 0 0 0,1 2 0 0 0,0-1 0 0 0,0 2 0 0 0,1 0 0 0 0,-1 0 0 0 0,23-6 0 0 0,12-1 0 0 0,-17 4 0 0 0,1 2 0 0 0,46-7 0 0 0,-70 14 0 0 0,0 1 0 0 0,0-1 0 0 0,0 1 0 0 0,0 0 0 0 0,-1 1 0 0 0,1 0 0 0 0,0 0 0 0 0,0 1 0 0 0,0 0 0 0 0,-1 0 0 0 0,1 1 0 0 0,-1 0 0 0 0,1 0 0 0 0,-1 1 0 0 0,8 5 0 0 0,4 5 0 0 0,-6-5 0 0 0,-1 0 0 0 0,0 0 0 0 0,0 1 0 0 0,-1 1 0 0 0,0 0 0 0 0,-1 0 0 0 0,9 15 0 0 0,4 11 0 0 0,-2-3 0 0 0,-1 0 0 0 0,-1 2 0 0 0,-2 0 0 0 0,17 54 0 0 0,-15-42 0 0 0,-16-41 0 0 0,0 0 0 0 0,0-1 0 0 0,0 1 0 0 0,-1 1 0 0 0,0-1 0 0 0,-1 0 0 0 0,1 0 0 0 0,-1 15 0 0 0,1 51 0 0 0,0-22 0 0 0,-7 69 0 0 0,3-112 0 0 0,1 0 0 0 0,-2 0 0 0 0,1 0 0 0 0,-1-1 0 0 0,0 1 0 0 0,-1-1 0 0 0,0 1 0 0 0,-8 11 0 0 0,7-11 0 0 0,0 0 0 0 0,0 0 0 0 0,1 1 0 0 0,0 0 0 0 0,-5 15 0 0 0,6-10 0 0 0,-1-1 0 0 0,-1 0 0 0 0,0-1 0 0 0,0 1 0 0 0,-2-1 0 0 0,1 0 0 0 0,-1 0 0 0 0,-1-1 0 0 0,0 0 0 0 0,-1 0 0 0 0,-12 11 0 0 0,17-19 0 0 0,0 0 0 0 0,1 1 0 0 0,0-1 0 0 0,0 0 0 0 0,0 1 0 0 0,0 0 0 0 0,0 0 0 0 0,-1 4 0 0 0,-20 26 0 0 0,16-26 0 0 0,-1-1 0 0 0,1 0 0 0 0,-1-1 0 0 0,-1 0 0 0 0,1 0 0 0 0,-1-1 0 0 0,0 0 0 0 0,0-1 0 0 0,-1 0 0 0 0,1 0 0 0 0,-1-2 0 0 0,-14 4 0 0 0,15-4 0 0 0,0 0 0 0 0,0-1 0 0 0,0 1 0 0 0,0-2 0 0 0,0 0 0 0 0,0 0 0 0 0,0 0 0 0 0,0-1 0 0 0,1-1 0 0 0,-1 0 0 0 0,0 0 0 0 0,0-1 0 0 0,1 0 0 0 0,0-1 0 0 0,-16-8 0 0 0,-1-7 0 0 0,0-2 0 0 0,-35-37 0 0 0,12 12 0 0 0,-7-9 0 0 0,1-3 0 0 0,4-2 0 0 0,2-2 0 0 0,-81-135 0 0 0,118 174 0 0 0,0-1 0 0 0,1-1 0 0 0,2 0 0 0 0,0-1 0 0 0,2 1 0 0 0,-7-45 0 0 0,9 30 0 0 0,1 1 0 0 0,2-1 0 0 0,8-76 0 0 0,-5 108 0 0 0,1 0 0 0 0,0 1 0 0 0,0-1 0 0 0,1 1 0 0 0,0 0 0 0 0,1 0 0 0 0,-1 0 0 0 0,9-12 0 0 0,11-20 0 0 0,-16 25 0 0 0,1 1 0 0 0,0 1 0 0 0,1 0 0 0 0,1 0 0 0 0,22-21 0 0 0,64-48 0 0 0,-72 62 0 0 0,9-4 0 0 0,1 0 0 0 0,1 3 0 0 0,46-21 0 0 0,-6 3 0 0 0,-38 20 0 0 0,2 2 0 0 0,0 1 0 0 0,1 2 0 0 0,0 1 0 0 0,70-9 0 0 0,-90 18 0 0 0,134-15 0 0 0,-132 17 0 0 0,0 1 0 0 0,0 1 0 0 0,0 1 0 0 0,-1 1 0 0 0,24 6 0 0 0,-36-6 0 0 0,0 0 0 0 0,0 1 0 0 0,0 1 0 0 0,-1 0 0 0 0,1 0 0 0 0,-1 0 0 0 0,-1 1 0 0 0,1 0 0 0 0,-1 1 0 0 0,0 0 0 0 0,0 0 0 0 0,-1 0 0 0 0,8 12 0 0 0,12 27 0 0 0,-17-31 0 0 0,0 0 0 0 0,0 0 0 0 0,-1 1 0 0 0,-1 1 0 0 0,-1-1 0 0 0,0 1 0 0 0,-2 0 0 0 0,0 0 0 0 0,0 0 0 0 0,1 32 0 0 0,-3 31 0 0 0,1-50 0 0 0,-2 0 0 0 0,-1 0 0 0 0,-1 0 0 0 0,-2 0 0 0 0,-1 0 0 0 0,-14 52 0 0 0,13-68 0 0 0,-4 11 0 0 0,-1 1 0 0 0,-1-2 0 0 0,-27 44 0 0 0,-37 48 0 0 0,48-71 0 0 0,-3 0 0 0 0,-44 51 0 0 0,61-82 0 0 0,-21 26 0 0 0,-2-1 0 0 0,-1-3 0 0 0,-2 0 0 0 0,-2-3 0 0 0,-61 40 0 0 0,84-63 0 0 0,-1 0 0 0 0,0-1 0 0 0,-1-2 0 0 0,1 0 0 0 0,-1 0 0 0 0,-1-2 0 0 0,1-1 0 0 0,-1 0 0 0 0,0-2 0 0 0,0 0 0 0 0,0-2 0 0 0,0 0 0 0 0,-25-4 0 0 0,32 1 0 0 0,1-1 0 0 0,1-1 0 0 0,-1 0 0 0 0,0-1 0 0 0,1 0 0 0 0,0-1 0 0 0,1 0 0 0 0,0-1 0 0 0,0 0 0 0 0,0-1 0 0 0,1 0 0 0 0,-9-11 0 0 0,-7-3 0 0 0,-2-4 0 0 0,1-1 0 0 0,0-2 0 0 0,3 0 0 0 0,0-2 0 0 0,2 0 0 0 0,2-2 0 0 0,-23-48 0 0 0,32 55 0 0 0,2-1 0 0 0,1 0 0 0 0,1 0 0 0 0,-4-30 0 0 0,-6-118 0 0 0,14 144 0 0 0,3 25 0 0 0,-3-9 0 0 0,2 0 0 0 0,0 0 0 0 0,1 0 0 0 0,1 0 0 0 0,0 0 0 0 0,1 0 0 0 0,1 0 0 0 0,8-26 0 0 0,-7 31 0 0 0,7-17 0 0 0,1 1 0 0 0,1 0 0 0 0,1 1 0 0 0,20-28 0 0 0,42-49 0 0 0,-45 58 0 0 0,2 2 0 0 0,57-57 0 0 0,-68 80 0 0 0,1 2 0 0 0,27-16 0 0 0,-9 6 0 0 0,-19 13 0 0 0,0 1 0 0 0,1 2 0 0 0,0 0 0 0 0,1 2 0 0 0,0 0 0 0 0,1 2 0 0 0,0 0 0 0 0,0 2 0 0 0,1 1 0 0 0,0 1 0 0 0,43-2 0 0 0,-61 7 0 0 0,-1 0 0 0 0,1 1 0 0 0,0-1 0 0 0,0 1 0 0 0,0 1 0 0 0,-1 0 0 0 0,1 0 0 0 0,-1 0 0 0 0,0 1 0 0 0,0 0 0 0 0,0 0 0 0 0,-1 1 0 0 0,0 0 0 0 0,1 0 0 0 0,-1 0 0 0 0,-1 1 0 0 0,1 0 0 0 0,-1 0 0 0 0,7 12 0 0 0,126 244 0 0 0,-127-241 0 0 0,-1 1 0 0 0,-1 1 0 0 0,-1-1 0 0 0,-1 1 0 0 0,-1 0 0 0 0,-1 1 0 0 0,3 37 0 0 0,0 28 0 0 0,-4 0 0 0 0,-4 0 0 0 0,-14 103 0 0 0,8-161 0 0 0,-2-2 0 0 0,-1 1 0 0 0,-1-1 0 0 0,-2-1 0 0 0,-18 35 0 0 0,1-3 0 0 0,-40 75 0 0 0,37-79 0 0 0,25-41 0 0 0,-1-1 0 0 0,0 1 0 0 0,-1-1 0 0 0,0-1 0 0 0,-1 0 0 0 0,-1 0 0 0 0,0-1 0 0 0,0 0 0 0 0,-1-1 0 0 0,-16 11 0 0 0,-34 26 0 0 0,56-41 0 0 0,-1-1 0 0 0,0 0 0 0 0,0 0 0 0 0,0-1 0 0 0,-1 0 0 0 0,0 0 0 0 0,0-1 0 0 0,0 0 0 0 0,-1 0 0 0 0,1-1 0 0 0,-1 0 0 0 0,-16 3 0 0 0,10-4 0 0 0,2 1 0 0 0,0-1 0 0 0,0 0 0 0 0,0-1 0 0 0,0-1 0 0 0,0 0 0 0 0,0-1 0 0 0,-25-4 0 0 0,17-6 0 0 0,1-1 0 0 0,0-1 0 0 0,1-1 0 0 0,0 0 0 0 0,-31-33 0 0 0,8 8 0 0 0,9 7 0 0 0,2-2 0 0 0,2-2 0 0 0,-38-57 0 0 0,30 40 0 0 0,7 10 0 0 0,2-2 0 0 0,2-1 0 0 0,-38-95 0 0 0,56 114 0 0 0,1 1 0 0 0,2-1 0 0 0,0 0 0 0 0,2 0 0 0 0,1 0 0 0 0,3-54 0 0 0,-1 44 0 0 0,0 26 0 0 0,1 0 0 0 0,0 0 0 0 0,1 0 0 0 0,0 1 0 0 0,1-1 0 0 0,0 1 0 0 0,0-1 0 0 0,1 1 0 0 0,1 0 0 0 0,-1 0 0 0 0,2 1 0 0 0,-1-1 0 0 0,1 1 0 0 0,1 0 0 0 0,0 1 0 0 0,14-15 0 0 0,7-1 0 0 0,0 2 0 0 0,2 0 0 0 0,52-28 0 0 0,-81 49 0 0 0,67-28 0 0 0,-45 18 0 0 0,0 0 0 0 0,0 2 0 0 0,1 0 0 0 0,1 2 0 0 0,26-6 0 0 0,133-14 0 0 0,-135 21 0 0 0,-27 4 0 0 0,0 0 0 0 0,0 1 0 0 0,-1 1 0 0 0,1 1 0 0 0,0 1 0 0 0,0 1 0 0 0,-1 0 0 0 0,39 13 0 0 0,-58-15 0 0 0,1 0 0 0 0,-1 1 0 0 0,1-1 0 0 0,-1 1 0 0 0,0-1 0 0 0,0 1 0 0 0,0 0 0 0 0,1 0 0 0 0,-2 0 0 0 0,1 0 0 0 0,0 0 0 0 0,2 3 0 0 0,11 12 0 0 0,-8-11 0 0 0,5 5 0 0 0,0 1 0 0 0,0 0 0 0 0,10 15 0 0 0,-14-12 0 0 0,0 0 0 0 0,-1 1 0 0 0,-1 0 0 0 0,-1 1 0 0 0,0-1 0 0 0,-1 1 0 0 0,-1 0 0 0 0,-1 0 0 0 0,1 31 0 0 0,-3-36 0 0 0,-4 109 0 0 0,2-107 0 0 0,0 0 0 0 0,-1-1 0 0 0,-1 1 0 0 0,0-1 0 0 0,-1 0 0 0 0,-10 22 0 0 0,14-34 0 0 0,-83 139 0 0 0,74-125 0 0 0,-1-1 0 0 0,0 0 0 0 0,-1-1 0 0 0,-1-1 0 0 0,0 0 0 0 0,0 0 0 0 0,-20 12 0 0 0,3-6 0 0 0,5-2 0 0 0,-53 24 0 0 0,44-27 0 0 0,1-1 0 0 0,-2-2 0 0 0,1-1 0 0 0,-1-2 0 0 0,-1-1 0 0 0,1-2 0 0 0,-44 0 0 0 0,44-4 0 0 0,17 2 0 0 0,0-2 0 0 0,0 0 0 0 0,0-1 0 0 0,1 0 0 0 0,-1-2 0 0 0,1 0 0 0 0,-1-1 0 0 0,-27-10 0 0 0,26 3 0 0 0,13 7 0 0 0,0 1 0 0 0,-1 0 0 0 0,1 0 0 0 0,0 0 0 0 0,-1 1 0 0 0,0 0 0 0 0,-7-1 0 0 0,5 0 0 0 0,1 1 0 0 0,-1-1 0 0 0,1-1 0 0 0,0 0 0 0 0,0 0 0 0 0,0 0 0 0 0,-10-8 0 0 0,-16-9 0 0 0,-41-41 0 0 0,65 55 0 0 0,0-1 0 0 0,1-1 0 0 0,0 0 0 0 0,0-1 0 0 0,1 1 0 0 0,0-1 0 0 0,1-1 0 0 0,0 0 0 0 0,0 0 0 0 0,1 0 0 0 0,-7-22 0 0 0,11 27 0 0 0,1-1 0 0 0,0 0 0 0 0,1 1 0 0 0,0-1 0 0 0,0 0 0 0 0,0 0 0 0 0,1 1 0 0 0,0-1 0 0 0,0 0 0 0 0,0 1 0 0 0,1-1 0 0 0,0 1 0 0 0,1 0 0 0 0,-1-1 0 0 0,1 1 0 0 0,4-6 0 0 0,51-48 0 0 0,-49 51 0 0 0,-7 6 0 0 0,0 1 0 0 0,0-1 0 0 0,0 1 0 0 0,1 0 0 0 0,-1 0 0 0 0,1 0 0 0 0,0 0 0 0 0,-1 0 0 0 0,1 1 0 0 0,6-3 0 0 0,6-3 0 0 0,-1 0 0 0 0,1-1 0 0 0,17-13 0 0 0,-20 12 0 0 0,0 1 0 0 0,1 1 0 0 0,24-11 0 0 0,30-20 0 0 0,-33 29 0 0 0,15-5 0 0 0,13-10 0 0 0,0 2 0 0 0,1 4 0 0 0,118-20 0 0 0,-123 29 0 0 0,93-3 0 0 0,-142 14 0 0 0,1 0 0 0 0,-1 0 0 0 0,0 0 0 0 0,0 1 0 0 0,-1 1 0 0 0,1 0 0 0 0,-1 0 0 0 0,1 0 0 0 0,14 12 0 0 0,-22-15 0 0 0,0 0 0 0 0,0 0 0 0 0,0 0 0 0 0,0 0 0 0 0,0 0 0 0 0,0 1 0 0 0,-1-1 0 0 0,1 0 0 0 0,0 1 0 0 0,-1-1 0 0 0,1 0 0 0 0,-1 1 0 0 0,1-1 0 0 0,-1 1 0 0 0,0-1 0 0 0,1 0 0 0 0,-1 3 0 0 0,1 3 0 0 0,3 4 0 0 0,0 1 0 0 0,-1 0 0 0 0,-1 0 0 0 0,0 0 0 0 0,0 0 0 0 0,-1 0 0 0 0,-1 0 0 0 0,0 0 0 0 0,-1 0 0 0 0,0 0 0 0 0,-1 0 0 0 0,0 0 0 0 0,-1 0 0 0 0,-6 16 0 0 0,5-17 0 0 0,-1 0 0 0 0,0-1 0 0 0,-1 1 0 0 0,0-1 0 0 0,-1 0 0 0 0,0-1 0 0 0,0 1 0 0 0,-1-2 0 0 0,0 1 0 0 0,-10 7 0 0 0,-39 48 0 0 0,41-44 0 0 0,0 0 0 0 0,0-1 0 0 0,-2 0 0 0 0,-1-2 0 0 0,0 0 0 0 0,-1-1 0 0 0,-1-1 0 0 0,-23 13 0 0 0,0 0 0 0 0,35-21 0 0 0,-1-1 0 0 0,0 0 0 0 0,0 0 0 0 0,-19 7 0 0 0,4-3 0 0 0,0-2 0 0 0,0 0 0 0 0,-1-2 0 0 0,0 0 0 0 0,0-2 0 0 0,0-1 0 0 0,-1-1 0 0 0,1-1 0 0 0,-42-5 0 0 0,61 2 0 0 0,1 0 0 0 0,-1 0 0 0 0,1-1 0 0 0,-1 0 0 0 0,1 0 0 0 0,0-1 0 0 0,0 1 0 0 0,0-1 0 0 0,1-1 0 0 0,0 1 0 0 0,-1-1 0 0 0,1 0 0 0 0,1 0 0 0 0,-5-6 0 0 0,-5-7 0 0 0,2-1 0 0 0,0 0 0 0 0,-13-28 0 0 0,14 21 0 0 0,1 0 0 0 0,1-1 0 0 0,2 0 0 0 0,-7-45 0 0 0,4 15 0 0 0,-3-74 0 0 0,12 108 0 0 0,1 1 0 0 0,2 0 0 0 0,0-1 0 0 0,1 1 0 0 0,1 0 0 0 0,12-35 0 0 0,-2 11 0 0 0,-10 31 0 0 0,1 0 0 0 0,0 0 0 0 0,1 1 0 0 0,0-1 0 0 0,13-19 0 0 0,6-4 0 0 0,2 2 0 0 0,1 0 0 0 0,1 2 0 0 0,51-45 0 0 0,-75 75 0 0 0,16-15 0 0 0,2 1 0 0 0,0 0 0 0 0,1 2 0 0 0,0 1 0 0 0,1 1 0 0 0,36-14 0 0 0,-7 8 0 0 0,-33 12 0 0 0,0 1 0 0 0,0 0 0 0 0,40-6 0 0 0,5 4 0 0 0,-34 3 0 0 0,57-1 0 0 0,-46 7 0 0 0,61 8 0 0 0,-89-6 0 0 0,0 1 0 0 0,0 1 0 0 0,0 0 0 0 0,-1 1 0 0 0,1 0 0 0 0,-1 2 0 0 0,17 9 0 0 0,-8-2 0 0 0,19 12 0 0 0,42 33 0 0 0,-74-50 0 0 0,1 0 0 0 0,-2 0 0 0 0,1 0 0 0 0,-1 1 0 0 0,-1 1 0 0 0,0 0 0 0 0,0 0 0 0 0,11 24 0 0 0,-17-32 0 0 0,6 15 0 0 0,0 1 0 0 0,-1 0 0 0 0,-1 0 0 0 0,-1 0 0 0 0,4 29 0 0 0,-3 12 0 0 0,0 0 0 0 0,-2 0 0 0 0,-5 77 0 0 0,-7-81 0 0 0,-3-1 0 0 0,-2 0 0 0 0,-3-1 0 0 0,-1-1 0 0 0,-34 70 0 0 0,39-98 0 0 0,-1-1 0 0 0,-28 43 0 0 0,34-59 0 0 0,0-1 0 0 0,-1 0 0 0 0,1 0 0 0 0,-18 12 0 0 0,-9 8 0 0 0,23-16 0 0 0,0-1 0 0 0,-1 0 0 0 0,0-1 0 0 0,-1 0 0 0 0,-22 12 0 0 0,29-18 0 0 0,-1-1 0 0 0,0 1 0 0 0,0-1 0 0 0,0 0 0 0 0,0-1 0 0 0,0 0 0 0 0,0 0 0 0 0,0 0 0 0 0,0-1 0 0 0,-1 0 0 0 0,1 0 0 0 0,0-1 0 0 0,-11-2 0 0 0,0-10 0 0 0,-19-21 0 0 0,23 23 0 0 0,1-1 0 0 0,1 0 0 0 0,0-1 0 0 0,-18-24 0 0 0,6-8 0 0 0,-32-83 0 0 0,9 17 0 0 0,36 83 0 0 0,1-1 0 0 0,2 0 0 0 0,1 0 0 0 0,1-1 0 0 0,1 0 0 0 0,0-32 0 0 0,-2-6 0 0 0,4 50 0 0 0,0 0 0 0 0,1-1 0 0 0,2 1 0 0 0,0-1 0 0 0,0 1 0 0 0,2-1 0 0 0,0 1 0 0 0,1 0 0 0 0,1 0 0 0 0,1 0 0 0 0,1 0 0 0 0,15-33 0 0 0,3 7 0 0 0,-8 12 0 0 0,1 1 0 0 0,2 0 0 0 0,1 2 0 0 0,1 0 0 0 0,42-43 0 0 0,-60 69 0 0 0,117-103 0 0 0,-100 90 0 0 0,0 1 0 0 0,1 1 0 0 0,1 1 0 0 0,26-12 0 0 0,-8 9 0 0 0,6-5 0 0 0,1 2 0 0 0,0 2 0 0 0,91-18 0 0 0,-72 24 0 0 0,247-28 0 0 0,-269 37 0 0 0,0 2 0 0 0,0 2 0 0 0,0 1 0 0 0,0 3 0 0 0,49 12 0 0 0,-72-11 0 0 0,1 1 0 0 0,-1 0 0 0 0,-1 2 0 0 0,1 0 0 0 0,-2 1 0 0 0,0 1 0 0 0,0 1 0 0 0,20 18 0 0 0,-24-15 0 0 0,0 0 0 0 0,-1 1 0 0 0,19 31 0 0 0,-32-46 0 0 0,1 2 0 0 0,1 1 0 0 0,-1 0 0 0 0,0 0 0 0 0,0-1 0 0 0,-1 2 0 0 0,2 7 0 0 0,8 22 0 0 0,-4-17 0 0 0,0 1 0 0 0,-2 1 0 0 0,0-1 0 0 0,-1 1 0 0 0,2 31 0 0 0,-2 107 0 0 0,-5-105 0 0 0,0-22 0 0 0,-1 0 0 0 0,-2 0 0 0 0,-1 0 0 0 0,-13 42 0 0 0,-47 113 0 0 0,20-66 0 0 0,30-87 0 0 0,-2 0 0 0 0,-1 0 0 0 0,-1-2 0 0 0,-2 0 0 0 0,-1-2 0 0 0,-30 31 0 0 0,7-5 0 0 0,34-44 0 0 0,0 0 0 0 0,-1 0 0 0 0,-1-1 0 0 0,0-1 0 0 0,0 0 0 0 0,-25 12 0 0 0,6-2 0 0 0,21-13 0 0 0,-1-1 0 0 0,0 0 0 0 0,0-1 0 0 0,0 0 0 0 0,-15 2 0 0 0,-9 3 0 0 0,14-3 0 0 0,1-1 0 0 0,-1-2 0 0 0,1 0 0 0 0,-1-1 0 0 0,0-1 0 0 0,0-2 0 0 0,0 0 0 0 0,-34-6 0 0 0,48 5 0 0 0,1 0 0 0 0,0-1 0 0 0,0 0 0 0 0,0 0 0 0 0,0 0 0 0 0,-11-8 0 0 0,-8-4 0 0 0,1 1 0 0 0,0 0 0 0 0,1-2 0 0 0,1-1 0 0 0,0-1 0 0 0,2-1 0 0 0,-37-40 0 0 0,-101-145 0 0 0,151 192 0 0 0,-8-12 0 0 0,1-2 0 0 0,1 1 0 0 0,1-2 0 0 0,2 0 0 0 0,1 0 0 0 0,0-1 0 0 0,2 0 0 0 0,-6-43 0 0 0,4-9 0 0 0,1-148 0 0 0,9 208 0 0 0,1-1 0 0 0,2 1 0 0 0,0 0 0 0 0,1 0 0 0 0,0 1 0 0 0,2-1 0 0 0,11-24 0 0 0,4-1 0 0 0,49-74 0 0 0,-44 79 0 0 0,3 2 0 0 0,1 1 0 0 0,55-53 0 0 0,114-80 0 0 0,-185 158 0 0 0,23-16 0 0 0,1 0 0 0 0,2 3 0 0 0,1 1 0 0 0,0 2 0 0 0,2 2 0 0 0,0 2 0 0 0,1 2 0 0 0,1 1 0 0 0,82-14 0 0 0,-54 18 0 0 0,-30 3 0 0 0,1 2 0 0 0,1 2 0 0 0,-1 2 0 0 0,0 2 0 0 0,57 6 0 0 0,-88-2 0 0 0,0-1 0 0 0,0 2 0 0 0,0 0 0 0 0,-1 0 0 0 0,1 1 0 0 0,-1 1 0 0 0,21 15 0 0 0,-4 0 0 0 0,46 46 0 0 0,-58-48 0 0 0,-1 1 0 0 0,0 0 0 0 0,-2 1 0 0 0,0 1 0 0 0,-2 0 0 0 0,-1 1 0 0 0,0 0 0 0 0,7 28 0 0 0,-8-8 0 0 0,-1 1 0 0 0,-2 1 0 0 0,-2-1 0 0 0,-3 1 0 0 0,-1 0 0 0 0,-7 57 0 0 0,-1-28 0 0 0,-3-1 0 0 0,-4-1 0 0 0,-2 0 0 0 0,-42 112 0 0 0,12-70 0 0 0,-120 213 0 0 0,147-296 0 0 0,-1-2 0 0 0,-2 0 0 0 0,-1-1 0 0 0,-1-1 0 0 0,-1-1 0 0 0,-2-2 0 0 0,-1 0 0 0 0,-36 24 0 0 0,51-40 0 0 0,-1-1 0 0 0,-1-1 0 0 0,-29 11 0 0 0,26-11 0 0 0,5-3 0 0 0,0-1 0 0 0,0 0 0 0 0,0-1 0 0 0,0-1 0 0 0,0 0 0 0 0,0-1 0 0 0,0 0 0 0 0,0-1 0 0 0,0 0 0 0 0,0-1 0 0 0,0 0 0 0 0,-19-7 0 0 0,22 4 0 0 0,-8-3 0 0 0,2 0 0 0 0,-1-1 0 0 0,1-1 0 0 0,0 0 0 0 0,-20-19 0 0 0,10 4 0 0 0,-16-16 0 0 0,1-1 0 0 0,1-2 0 0 0,3-2 0 0 0,-44-72 0 0 0,-59-154 0 0 0,122 230 0 0 0,2-1 0 0 0,2-1 0 0 0,2 0 0 0 0,-11-76 0 0 0,-3-286 0 0 0,27 382 0 0 0,2 0 0 0 0,2 0 0 0 0,0 1 0 0 0,1-1 0 0 0,1 1 0 0 0,1 1 0 0 0,18-36 0 0 0,28-36 0 0 0,-44 73 0 0 0,-6 14 0 0 0,0-1 0 0 0,0 0 0 0 0,1 1 0 0 0,0-1 0 0 0,0 1 0 0 0,0 1 0 0 0,11-11 0 0 0,50-46 0 0 0,48-41 0 0 0,-98 91 0 0 0,0 2 0 0 0,0 0 0 0 0,1 0 0 0 0,1 2 0 0 0,28-12 0 0 0,-12 9 0 0 0,-2-1 0 0 0,1 3 0 0 0,0 0 0 0 0,56-8 0 0 0,225 4 0 0 0,-311 14 0 0 0,12 1 0 0 0,-1 1 0 0 0,1 0 0 0 0,-1 0 0 0 0,0 2 0 0 0,0-1 0 0 0,0 2 0 0 0,0 0 0 0 0,0 1 0 0 0,-1 0 0 0 0,0 1 0 0 0,0 0 0 0 0,-1 1 0 0 0,0 1 0 0 0,17 15 0 0 0,-1 2 0 0 0,-2 2 0 0 0,-1 1 0 0 0,-1 0 0 0 0,32 52 0 0 0,-54-78 0 0 0,4 7 0 0 0,0-1 0 0 0,0 1 0 0 0,-1 0 0 0 0,0 1 0 0 0,-1-1 0 0 0,4 17 0 0 0,10 31 0 0 0,-12-42 0 0 0,-1-1 0 0 0,-1 1 0 0 0,4 28 0 0 0,-6-23 0 0 0,8 167 0 0 0,-10-166 0 0 0,-2 0 0 0 0,0 1 0 0 0,-2-1 0 0 0,0 0 0 0 0,-1-1 0 0 0,-11 29 0 0 0,7-29 0 0 0,-94 210 0 0 0,88-203 0 0 0,-9 19 0 0 0,-2 0 0 0 0,-59 79 0 0 0,-109 90 0 0 0,158-181 0 0 0,-1-1 0 0 0,-2-2 0 0 0,-75 46 0 0 0,92-66 0 0 0,0-2 0 0 0,0 0 0 0 0,-1-2 0 0 0,0 0 0 0 0,0-2 0 0 0,-1 0 0 0 0,-24 1 0 0 0,-1-2 0 0 0,0-2 0 0 0,-71-5 0 0 0,108 1 0 0 0,0-1 0 0 0,0 0 0 0 0,1-1 0 0 0,-1 0 0 0 0,1-1 0 0 0,-1-1 0 0 0,-18-9 0 0 0,-72-52 0 0 0,55 33 0 0 0,-120-98 0 0 0,140 105 0 0 0,1-1 0 0 0,1-1 0 0 0,1-1 0 0 0,1-2 0 0 0,-29-52 0 0 0,-72-177 0 0 0,112 227 0 0 0,1-1 0 0 0,2-1 0 0 0,-7-50 0 0 0,-3-109 0 0 0,17 168 0 0 0,0 0 0 0 0,2 0 0 0 0,1 0 0 0 0,2 0 0 0 0,0 0 0 0 0,1 1 0 0 0,2-1 0 0 0,1 1 0 0 0,11-28 0 0 0,-15 47 0 0 0,122-247 0 0 0,-109 226 0 0 0,1 1 0 0 0,2 1 0 0 0,0 1 0 0 0,2 0 0 0 0,0 2 0 0 0,47-38 0 0 0,-18 26 0 0 0,87-43 0 0 0,-127 71 0 0 0,5 0 0 0 0,-1 1 0 0 0,1 0 0 0 0,0 1 0 0 0,1 1 0 0 0,22-3 0 0 0,-6 1 0 0 0,6-1 0 0 0,-1 3 0 0 0,1 0 0 0 0,0 3 0 0 0,67 7 0 0 0,-88-4 0 0 0,0 1 0 0 0,-1 1 0 0 0,1 0 0 0 0,28 14 0 0 0,-16-6 0 0 0,-5-2 0 0 0,-1 1 0 0 0,0 2 0 0 0,-1 0 0 0 0,0 1 0 0 0,-1 1 0 0 0,31 32 0 0 0,-21-16 0 0 0,-1 2 0 0 0,-1 1 0 0 0,24 41 0 0 0,-5 15 0 0 0,-28-49 0 0 0,-10-23 0 0 0,-2 0 0 0 0,0 0 0 0 0,-1 1 0 0 0,8 39 0 0 0,6 5 0 0 0,-16-51 0 0 0,0 0 0 0 0,-1 0 0 0 0,-1 0 0 0 0,3 14 0 0 0,1 26 0 0 0,-2 0 0 0 0,-3 1 0 0 0,-7 92 0 0 0,0-122 0 0 0,-1-1 0 0 0,-1 0 0 0 0,-2-1 0 0 0,0 0 0 0 0,-1 0 0 0 0,-20 31 0 0 0,-7 17 0 0 0,18-34 0 0 0,-2-2 0 0 0,-2-1 0 0 0,-1 0 0 0 0,-1-2 0 0 0,-2-1 0 0 0,-1-1 0 0 0,-1-2 0 0 0,-2 0 0 0 0,0-2 0 0 0,-50 30 0 0 0,50-35 0 0 0,22-13 0 0 0,0-1 0 0 0,0-1 0 0 0,-1 1 0 0 0,0-1 0 0 0,1-1 0 0 0,-1 0 0 0 0,-1 0 0 0 0,-11 2 0 0 0,-18 2 0 0 0,17-2 0 0 0,-2-2 0 0 0,-26 2 0 0 0,3-3 0 0 0,-45 0 0 0 0,85-4 0 0 0,-1 1 0 0 0,1-2 0 0 0,0 1 0 0 0,0-1 0 0 0,0 0 0 0 0,0-1 0 0 0,0 0 0 0 0,-14-7 0 0 0,-46-32 0 0 0,2-4 0 0 0,-88-77 0 0 0,129 98 0 0 0,1-1 0 0 0,1-1 0 0 0,1-2 0 0 0,1 0 0 0 0,2-1 0 0 0,1 0 0 0 0,1-2 0 0 0,2 0 0 0 0,-13-39 0 0 0,15 33 0 0 0,2-1 0 0 0,2 0 0 0 0,1 0 0 0 0,2-1 0 0 0,2 0 0 0 0,1 0 0 0 0,6-74 0 0 0,-1 97 0 0 0,1 0 0 0 0,1 1 0 0 0,0-1 0 0 0,1 1 0 0 0,1 1 0 0 0,1-1 0 0 0,0 1 0 0 0,1 0 0 0 0,0 0 0 0 0,21-25 0 0 0,-10 16 0 0 0,1 2 0 0 0,2 0 0 0 0,0 2 0 0 0,1 0 0 0 0,32-20 0 0 0,-45 34 0 0 0,0 0 0 0 0,1 1 0 0 0,19-7 0 0 0,10-5 0 0 0,-19 6 0 0 0,4-3 0 0 0,1 1 0 0 0,1 2 0 0 0,34-11 0 0 0,-15 12 0 0 0,59-5 0 0 0,-69 11 0 0 0,36-2 0 0 0,100 6 0 0 0,-135 1 0 0 0,-2 1 0 0 0,-1 1 0 0 0,0 1 0 0 0,0 2 0 0 0,48 15 0 0 0,-47-9 0 0 0,-1 2 0 0 0,0 1 0 0 0,0 1 0 0 0,-2 2 0 0 0,0 2 0 0 0,55 43 0 0 0,-45-29 0 0 0,-22-20 0 0 0,-1 2 0 0 0,-1 1 0 0 0,22 24 0 0 0,-16-14 0 0 0,-3-2 0 0 0,0 0 0 0 0,16 29 0 0 0,-23-31 0 0 0,-5-11 0 0 0,-2 0 0 0 0,0 1 0 0 0,0 0 0 0 0,-1 0 0 0 0,-1 1 0 0 0,7 23 0 0 0,6 29 0 0 0,2 11 0 0 0,-4 13 0 0 0,-11-65 0 0 0,0-1 0 0 0,-1 1 0 0 0,-1 0 0 0 0,-2 1 0 0 0,0-1 0 0 0,-2 0 0 0 0,-4 34 0 0 0,-1-27 0 0 0,3-12 0 0 0,0 0 0 0 0,-1-1 0 0 0,-1 1 0 0 0,-1-1 0 0 0,-1 0 0 0 0,-1-1 0 0 0,0 1 0 0 0,-1-1 0 0 0,-20 29 0 0 0,9-25 0 0 0,-18 26 0 0 0,35-42 0 0 0,0 0 0 0 0,-1-1 0 0 0,0 0 0 0 0,0 1 0 0 0,-1-1 0 0 0,1-1 0 0 0,-1 1 0 0 0,0-1 0 0 0,-10 7 0 0 0,-14 12 0 0 0,14-13 0 0 0,-1 0 0 0 0,0 0 0 0 0,-1-2 0 0 0,0 0 0 0 0,0-1 0 0 0,-1-1 0 0 0,1 0 0 0 0,-1-2 0 0 0,-1 0 0 0 0,1-1 0 0 0,0 0 0 0 0,-1-2 0 0 0,0 0 0 0 0,1-1 0 0 0,-37-5 0 0 0,44 2 0 0 0,0-1 0 0 0,1 0 0 0 0,-1 0 0 0 0,1-1 0 0 0,-18-12 0 0 0,3 2 0 0 0,11 6 0 0 0,0-1 0 0 0,1 0 0 0 0,0-1 0 0 0,0-1 0 0 0,1 0 0 0 0,-13-18 0 0 0,0-3 0 0 0,-31-51 0 0 0,36 46 0 0 0,2-1 0 0 0,-16-48 0 0 0,-7-14 0 0 0,27 63 0 0 0,1-1 0 0 0,2-1 0 0 0,1 0 0 0 0,3-1 0 0 0,1 1 0 0 0,1-1 0 0 0,3-62 0 0 0,3 80 0 0 0,0 0 0 0 0,2 0 0 0 0,1 0 0 0 0,1 0 0 0 0,1 1 0 0 0,1 0 0 0 0,14-34 0 0 0,-1 15 0 0 0,2 1 0 0 0,50-70 0 0 0,-26 55 0 0 0,1 2 0 0 0,3 2 0 0 0,3 2 0 0 0,98-71 0 0 0,-121 99 0 0 0,0 1 0 0 0,0 2 0 0 0,2 1 0 0 0,1 2 0 0 0,0 1 0 0 0,0 1 0 0 0,36-8 0 0 0,1 5 0 0 0,0 4 0 0 0,1 2 0 0 0,-1 4 0 0 0,2 2 0 0 0,-1 4 0 0 0,108 13 0 0 0,-152-8 0 0 0,-1 1 0 0 0,-1 2 0 0 0,1 0 0 0 0,-1 2 0 0 0,0 0 0 0 0,32 20 0 0 0,-26-12 0 0 0,-2 2 0 0 0,0 0 0 0 0,-2 2 0 0 0,37 36 0 0 0,-51-45 0 0 0,-1 1 0 0 0,0 0 0 0 0,-1 0 0 0 0,-1 1 0 0 0,0 0 0 0 0,14 32 0 0 0,1 13 0 0 0,-15-39 0 0 0,-1 1 0 0 0,-1 1 0 0 0,-1-1 0 0 0,5 24 0 0 0,-4 12 0 0 0,-2 0 0 0 0,-3 1 0 0 0,-2-1 0 0 0,-13 112 0 0 0,9-158 0 0 0,0 0 0 0 0,-1 0 0 0 0,-1 0 0 0 0,-7 16 0 0 0,-4 10 0 0 0,-7 20 0 0 0,-3-2 0 0 0,-2-1 0 0 0,-2-1 0 0 0,-3-2 0 0 0,-2-1 0 0 0,-76 84 0 0 0,101-123 0 0 0,-2-2 0 0 0,1 1 0 0 0,-1-1 0 0 0,-1-1 0 0 0,0 0 0 0 0,0-1 0 0 0,-1 0 0 0 0,0-1 0 0 0,0-1 0 0 0,-1 0 0 0 0,1-1 0 0 0,-25 5 0 0 0,11-4 0 0 0,18-3 0 0 0,-1 0 0 0 0,0-1 0 0 0,0 0 0 0 0,-1-1 0 0 0,1 0 0 0 0,0-1 0 0 0,0 0 0 0 0,-1 0 0 0 0,1-1 0 0 0,-19-5 0 0 0,15-1 0 0 0,-1 0 0 0 0,1-1 0 0 0,1-1 0 0 0,0 0 0 0 0,0-1 0 0 0,1-1 0 0 0,0 0 0 0 0,1-1 0 0 0,0 0 0 0 0,-13-18 0 0 0,4 3 0 0 0,1-2 0 0 0,2 0 0 0 0,0-1 0 0 0,-14-37 0 0 0,0-8 0 0 0,4-2 0 0 0,-28-123 0 0 0,47 157 0 0 0,2 0 0 0 0,2-1 0 0 0,2 1 0 0 0,1-1 0 0 0,3 1 0 0 0,9-67 0 0 0,-2 77 0 0 0,0 1 0 0 0,26-60 0 0 0,-25 69 0 0 0,1 4 0 0 0,0 1 0 0 0,1 0 0 0 0,0 0 0 0 0,20-21 0 0 0,4-7 0 0 0,-3 1 0 0 0,55-59 0 0 0,-74 91 0 0 0,0 0 0 0 0,1 1 0 0 0,0 1 0 0 0,0 0 0 0 0,1 1 0 0 0,1 0 0 0 0,0 1 0 0 0,23-9 0 0 0,6 1 0 0 0,-28 10 0 0 0,0 0 0 0 0,0 1 0 0 0,1 1 0 0 0,27-4 0 0 0,-1 3 0 0 0,104-9 0 0 0,-132 15 0 0 0,0 0 0 0 0,-1 1 0 0 0,1 1 0 0 0,-1 1 0 0 0,1 0 0 0 0,-1 0 0 0 0,22 10 0 0 0,-12-2 0 0 0,0 1 0 0 0,-1 1 0 0 0,-1 1 0 0 0,0 1 0 0 0,-1 1 0 0 0,0 1 0 0 0,-2 1 0 0 0,0 1 0 0 0,-1 1 0 0 0,-1 0 0 0 0,-1 2 0 0 0,25 39 0 0 0,-17-19 0 0 0,30 72 0 0 0,-47-89 0 0 0,-1 1 0 0 0,-1 1 0 0 0,5 52 0 0 0,-3-20 0 0 0,-3-14 0 0 0,-2 1 0 0 0,-1 0 0 0 0,-3 0 0 0 0,-2 0 0 0 0,-12 61 0 0 0,12-93 0 0 0,0 1 0 0 0,-1-1 0 0 0,-8 17 0 0 0,-2 8 0 0 0,-1 22 0 0 0,-60 103 0 0 0,45-106 0 0 0,-3-1 0 0 0,-2-2 0 0 0,-3-1 0 0 0,-81 90 0 0 0,111-137 0 0 0,0 0 0 0 0,0 0 0 0 0,0-1 0 0 0,-1 0 0 0 0,0 0 0 0 0,0-1 0 0 0,-1-1 0 0 0,1 1 0 0 0,-1-1 0 0 0,0-1 0 0 0,-12 3 0 0 0,-1-1 0 0 0,0-1 0 0 0,0-1 0 0 0,-40 0 0 0 0,58-4 0 0 0,0 1 0 0 0,0-1 0 0 0,1 0 0 0 0,-1-1 0 0 0,1 1 0 0 0,-1-1 0 0 0,1 0 0 0 0,-1 0 0 0 0,1 0 0 0 0,0-1 0 0 0,0 1 0 0 0,0-1 0 0 0,0 0 0 0 0,0 0 0 0 0,-3-5 0 0 0,-4-3 0 0 0,1 0 0 0 0,0-2 0 0 0,-8-12 0 0 0,-45-88 0 0 0,30 49 0 0 0,22 42 0 0 0,0-1 0 0 0,2-1 0 0 0,1 0 0 0 0,0 0 0 0 0,2-1 0 0 0,-5-35 0 0 0,5-6 0 0 0,1-81 0 0 0,5 135 0 0 0,1-1 0 0 0,1 1 0 0 0,0-1 0 0 0,0 1 0 0 0,1 0 0 0 0,1 0 0 0 0,0 0 0 0 0,9-18 0 0 0,5-2 0 0 0,34-48 0 0 0,-23 39 0 0 0,-8 14 0 0 0,1 1 0 0 0,1 0 0 0 0,1 2 0 0 0,2 1 0 0 0,0 1 0 0 0,1 1 0 0 0,1 2 0 0 0,57-30 0 0 0,67-17 0 0 0,-126 59 0 0 0,-1 0 0 0 0,1 2 0 0 0,0 1 0 0 0,1 1 0 0 0,-1 1 0 0 0,1 1 0 0 0,-1 2 0 0 0,41 5 0 0 0,-48-3 0 0 0,-1 2 0 0 0,0-1 0 0 0,0 2 0 0 0,-1 1 0 0 0,1 0 0 0 0,-1 1 0 0 0,-1 1 0 0 0,0 0 0 0 0,0 2 0 0 0,16 12 0 0 0,-16-7 0 0 0,-1 0 0 0 0,0 2 0 0 0,-2-1 0 0 0,0 2 0 0 0,19 33 0 0 0,-18-29 0 0 0,-9-12 0 0 0,1 1 0 0 0,-2-1 0 0 0,1 1 0 0 0,-2 0 0 0 0,1 0 0 0 0,-2 0 0 0 0,1 1 0 0 0,-1 12 0 0 0,1 111 0 0 0,-4-82 0 0 0,1-48 0 0 0,1 4 0 0 0,-1 0 0 0 0,-1 0 0 0 0,1 0 0 0 0,-2-1 0 0 0,1 1 0 0 0,-1 0 0 0 0,-1-1 0 0 0,-3 10 0 0 0,-22 43 0 0 0,-3-2 0 0 0,-2-1 0 0 0,-2-1 0 0 0,-48 57 0 0 0,41-61 0 0 0,29-36 0 0 0,0 0 0 0 0,-1-1 0 0 0,-1 0 0 0 0,0-2 0 0 0,-34 27 0 0 0,-22 15 0 0 0,47-40 0 0 0,22-15 0 0 0,0 0 0 0 0,0-1 0 0 0,0 1 0 0 0,-1 0 0 0 0,1-1 0 0 0,0 0 0 0 0,-1 1 0 0 0,0-1 0 0 0,1 0 0 0 0,-1 0 0 0 0,0 0 0 0 0,1-1 0 0 0,-1 1 0 0 0,0-1 0 0 0,0 1 0 0 0,-3-1 0 0 0,3 0 0 0 0,0 1 0 0 0,0-1 0 0 0,1 0 0 0 0,-1 0 0 0 0,0 0 0 0 0,0-1 0 0 0,0 1 0 0 0,0-1 0 0 0,0 0 0 0 0,0 1 0 0 0,0-1 0 0 0,1 0 0 0 0,-1-1 0 0 0,0 1 0 0 0,1 0 0 0 0,-1-1 0 0 0,1 0 0 0 0,-1 1 0 0 0,1-1 0 0 0,0 0 0 0 0,0 0 0 0 0,0 0 0 0 0,0-1 0 0 0,0 1 0 0 0,0 0 0 0 0,1-1 0 0 0,-1 1 0 0 0,1-1 0 0 0,-1 1 0 0 0,0-4 0 0 0,-33-93 0 0 0,22 32 0 0 0,2-1 0 0 0,4-1 0 0 0,3 1 0 0 0,3-1 0 0 0,8-75 0 0 0,-6 126 0 0 0,2 1 0 0 0,0-1 0 0 0,1 1 0 0 0,1 0 0 0 0,0 1 0 0 0,1-1 0 0 0,13-22 0 0 0,6-7 0 0 0,38-49 0 0 0,-27 43 0 0 0,-18 27 0 0 0,1 1 0 0 0,1 2 0 0 0,1 0 0 0 0,1 1 0 0 0,1 1 0 0 0,1 0 0 0 0,0 3 0 0 0,2 0 0 0 0,0 1 0 0 0,1 1 0 0 0,0 2 0 0 0,1 1 0 0 0,0 1 0 0 0,1 1 0 0 0,0 1 0 0 0,58-8 0 0 0,-74 15 0 0 0,1 1 0 0 0,-1 1 0 0 0,1 0 0 0 0,-1 1 0 0 0,0 0 0 0 0,1 1 0 0 0,-1 0 0 0 0,0 1 0 0 0,0 1 0 0 0,0 0 0 0 0,-1 1 0 0 0,15 7 0 0 0,0 8 0 0 0,-2 0 0 0 0,0 2 0 0 0,-1 1 0 0 0,-1 1 0 0 0,-2 1 0 0 0,0 0 0 0 0,-1 2 0 0 0,-2 0 0 0 0,28 57 0 0 0,-44-79 0 0 0,0 0 0 0 0,-1 0 0 0 0,1 0 0 0 0,-1 0 0 0 0,0 1 0 0 0,0 5 0 0 0,4 21 0 0 0,0-17 0 0 0,-1 0 0 0 0,0 0 0 0 0,-2 1 0 0 0,0 0 0 0 0,0 20 0 0 0,-1 15 0 0 0,0-28 0 0 0,0-1 0 0 0,-2 1 0 0 0,0 0 0 0 0,-2 0 0 0 0,0-1 0 0 0,-12 41 0 0 0,-8 23 0 0 0,-4-23 0 0 0,-2-2 0 0 0,-2-1 0 0 0,-79 111 0 0 0,104-163 0 0 0,-1-1 0 0 0,1 0 0 0 0,-1 0 0 0 0,-1 0 0 0 0,1-1 0 0 0,-12 7 0 0 0,-4 4 0 0 0,-1-2 0 0 0,15-12 0 0 0,0-1 0 0 0,0 0 0 0 0,0-1 0 0 0,0 1 0 0 0,-13-1 0 0 0,19-1 0 0 0,0-1 0 0 0,0 1 0 0 0,0 0 0 0 0,0-1 0 0 0,0 1 0 0 0,0-1 0 0 0,1 0 0 0 0,-1 0 0 0 0,0 0 0 0 0,0-1 0 0 0,1 1 0 0 0,-1 0 0 0 0,0-1 0 0 0,1 0 0 0 0,0 0 0 0 0,-1 0 0 0 0,-3-4 0 0 0,-39-70 0 0 0,39 64 0 0 0,0 1 0 0 0,1-1 0 0 0,0 0 0 0 0,0 0 0 0 0,2-1 0 0 0,-1 0 0 0 0,-1-19 0 0 0,-6-17 0 0 0,-2 0 0 0 0,-7-72 0 0 0,17 96 0 0 0,2 0 0 0 0,0 0 0 0 0,2-1 0 0 0,7-47 0 0 0,33-38 0 0 0,-37 91 0 0 0,2 0 0 0 0,0 1 0 0 0,2-1 0 0 0,0 1 0 0 0,1 1 0 0 0,12-20 0 0 0,2 3 0 0 0,2 1 0 0 0,1 0 0 0 0,2 2 0 0 0,1 1 0 0 0,2 2 0 0 0,40-32 0 0 0,-56 50 0 0 0,5-4 0 0 0,0 0 0 0 0,39-20 0 0 0,-49 30 0 0 0,1 1 0 0 0,1 0 0 0 0,-1 1 0 0 0,0 1 0 0 0,1-1 0 0 0,-1 2 0 0 0,1-1 0 0 0,18 2 0 0 0,-29 0 0 0 0,8-1 0 0 0,-1 1 0 0 0,0 0 0 0 0,0 0 0 0 0,0 1 0 0 0,1 0 0 0 0,-1 0 0 0 0,0 1 0 0 0,0 0 0 0 0,-1 0 0 0 0,1 1 0 0 0,12 6 0 0 0,-10 2 0 0 0,-1-1 0 0 0,0 1 0 0 0,-1 1 0 0 0,9 14 0 0 0,-12-18 0 0 0,4 5 0 0 0,0 1 0 0 0,-1 0 0 0 0,0 0 0 0 0,-1 1 0 0 0,-1 0 0 0 0,0 1 0 0 0,-2-1 0 0 0,6 27 0 0 0,10 123 0 0 0,-19-142 0 0 0,-1 1 0 0 0,-1 0 0 0 0,-1-1 0 0 0,-1 1 0 0 0,-7 25 0 0 0,2-14 0 0 0,3-15 0 0 0,0 0 0 0 0,-1 0 0 0 0,-15 32 0 0 0,-41 95 0 0 0,50-112 0 0 0,-2-1 0 0 0,-1-1 0 0 0,-1 0 0 0 0,-29 43 0 0 0,-70 58 0 0 0,71-85 0 0 0,43-47 0 0 0,0-1 0 0 0,0 1 0 0 0,0-1 0 0 0,0 0 0 0 0,0 1 0 0 0,0-1 0 0 0,-1 0 0 0 0,1 0 0 0 0,0 0 0 0 0,-1 0 0 0 0,1 0 0 0 0,-1 0 0 0 0,1 0 0 0 0,-1 0 0 0 0,1-1 0 0 0,-1 1 0 0 0,0 0 0 0 0,1-1 0 0 0,-1 1 0 0 0,0-1 0 0 0,1 0 0 0 0,-1 0 0 0 0,0 0 0 0 0,0 0 0 0 0,1 0 0 0 0,-1 0 0 0 0,0 0 0 0 0,1 0 0 0 0,-1-1 0 0 0,0 1 0 0 0,0 0 0 0 0,1-1 0 0 0,-1 0 0 0 0,1 1 0 0 0,-1-1 0 0 0,1 0 0 0 0,-1 0 0 0 0,1 0 0 0 0,-1 0 0 0 0,1 0 0 0 0,0 0 0 0 0,-1 0 0 0 0,1-1 0 0 0,0 1 0 0 0,0 0 0 0 0,0-1 0 0 0,0 1 0 0 0,0-1 0 0 0,-1-2 0 0 0,-4-7 0 0 0,0 0 0 0 0,1 0 0 0 0,0 0 0 0 0,1-1 0 0 0,-4-17 0 0 0,-2-19 0 0 0,3 0 0 0 0,2 0 0 0 0,0-67 0 0 0,6 105 0 0 0,0 0 0 0 0,0 1 0 0 0,1-1 0 0 0,0 0 0 0 0,1 0 0 0 0,0 1 0 0 0,8-17 0 0 0,5-17 0 0 0,-6 17 0 0 0,2 1 0 0 0,0 0 0 0 0,1 1 0 0 0,1 1 0 0 0,1 0 0 0 0,2 1 0 0 0,0 1 0 0 0,1 0 0 0 0,1 1 0 0 0,1 1 0 0 0,0 1 0 0 0,2 1 0 0 0,36-23 0 0 0,-46 28 0 0 0,-11 10 0 0 0,0 0 0 0 0,0 0 0 0 0,1 1 0 0 0,-1-1 0 0 0,0 1 0 0 0,1-1 0 0 0,-1 1 0 0 0,1-1 0 0 0,0 1 0 0 0,-1 0 0 0 0,1 0 0 0 0,0 0 0 0 0,0 0 0 0 0,0 0 0 0 0,0 0 0 0 0,0 1 0 0 0,4-2 0 0 0,68-26 0 0 0,-63 26 0 0 0,0 1 0 0 0,0 0 0 0 0,0 1 0 0 0,0 0 0 0 0,18 3 0 0 0,-26-3 0 0 0,0 1 0 0 0,0 0 0 0 0,0 0 0 0 0,0 0 0 0 0,0 0 0 0 0,-1 0 0 0 0,1 0 0 0 0,-1 1 0 0 0,1 0 0 0 0,-1-1 0 0 0,1 1 0 0 0,-1 0 0 0 0,0 0 0 0 0,0 0 0 0 0,0 0 0 0 0,0 0 0 0 0,0 1 0 0 0,0-1 0 0 0,2 5 0 0 0,2 4 0 0 0,0 2 0 0 0,-1-1 0 0 0,5 17 0 0 0,-7-19 0 0 0,4 14 0 0 0,-1 0 0 0 0,-1 1 0 0 0,-1-1 0 0 0,-1 1 0 0 0,-2 0 0 0 0,-1 37 0 0 0,-4-18 0 0 0,-1 0 0 0 0,-22 80 0 0 0,19-98 0 0 0,-2-1 0 0 0,-1-1 0 0 0,-24 43 0 0 0,2-8 0 0 0,27-46 0 0 0,0-1 0 0 0,-1 0 0 0 0,-1-1 0 0 0,0 0 0 0 0,0 0 0 0 0,-17 17 0 0 0,21-26 0 0 0,1 1 0 0 0,0 0 0 0 0,-1 0 0 0 0,1 0 0 0 0,1 1 0 0 0,-1-1 0 0 0,0 1 0 0 0,1 0 0 0 0,-3 6 0 0 0,-19 24 0 0 0,-1-7 0 0 0,-20 21 0 0 0,44-46 0 0 0,0-1 0 0 0,-1 0 0 0 0,1 0 0 0 0,-1 0 0 0 0,1 0 0 0 0,-1 0 0 0 0,1 0 0 0 0,-1-1 0 0 0,1 1 0 0 0,-1-1 0 0 0,0 1 0 0 0,0-1 0 0 0,1 1 0 0 0,-1-1 0 0 0,0 0 0 0 0,0 0 0 0 0,1 0 0 0 0,-1 0 0 0 0,0 0 0 0 0,0 0 0 0 0,1 0 0 0 0,-1-1 0 0 0,0 1 0 0 0,0 0 0 0 0,1-1 0 0 0,-1 0 0 0 0,0 1 0 0 0,1-1 0 0 0,-1 0 0 0 0,1 0 0 0 0,-1 0 0 0 0,1 0 0 0 0,0 0 0 0 0,-1 0 0 0 0,1 0 0 0 0,0-1 0 0 0,-1 1 0 0 0,1 0 0 0 0,0-1 0 0 0,0 1 0 0 0,0-1 0 0 0,1 1 0 0 0,-1-1 0 0 0,0 0 0 0 0,-1-2 0 0 0,-7-40 0 0 0,3 19 0 0 0,1 0 0 0 0,1-1 0 0 0,-1-42 0 0 0,4 59 0 0 0,1-1 0 0 0,0 1 0 0 0,1 0 0 0 0,0 0 0 0 0,0-1 0 0 0,1 1 0 0 0,0 0 0 0 0,1 0 0 0 0,0 0 0 0 0,6-12 0 0 0,24-57 0 0 0,-19 54 0 0 0,-6 10 0 0 0,0-1 0 0 0,1 1 0 0 0,0 1 0 0 0,1-1 0 0 0,1 2 0 0 0,13-13 0 0 0,7 5 0 0 0,-12-9 0 0 0,7 11 0 0 0,-10 2 0 0 0,-14 14 0 0 0,1-1 0 0 0,-1 1 0 0 0,0-1 0 0 0,1 1 0 0 0,-1 0 0 0 0,1 0 0 0 0,0 0 0 0 0,0 1 0 0 0,4-3 0 0 0,-4 3 0 0 0,0 0 0 0 0,0-1 0 0 0,1 0 0 0 0,-1 1 0 0 0,-1-1 0 0 0,1 0 0 0 0,0-1 0 0 0,4-3 0 0 0,-6 5 0 0 0,1-1 0 0 0,-1 1 0 0 0,1-1 0 0 0,0 1 0 0 0,0 0 0 0 0,0 0 0 0 0,0 0 0 0 0,0 0 0 0 0,0 0 0 0 0,0 0 0 0 0,0 1 0 0 0,0-1 0 0 0,0 0 0 0 0,0 1 0 0 0,0 0 0 0 0,3-1 0 0 0,2 0 0 0 0,13-2 0 0 0,0 1 0 0 0,27 0 0 0 0,-44 2 0 0 0,0 0 0 0 0,0 0 0 0 0,0 0 0 0 0,0 0 0 0 0,0 0 0 0 0,-1 1 0 0 0,1-1 0 0 0,0 1 0 0 0,0 0 0 0 0,0 0 0 0 0,0 0 0 0 0,0 0 0 0 0,-1 1 0 0 0,1-1 0 0 0,-1 1 0 0 0,1-1 0 0 0,-1 1 0 0 0,1 0 0 0 0,-1 0 0 0 0,0 0 0 0 0,0 0 0 0 0,0 0 0 0 0,3 5 0 0 0,16 28 0 0 0,-18-30 0 0 0,1-1 0 0 0,-1 0 0 0 0,0 1 0 0 0,0 0 0 0 0,-1 0 0 0 0,0 0 0 0 0,0 0 0 0 0,0 0 0 0 0,0 0 0 0 0,-1 0 0 0 0,2 9 0 0 0,15 136 0 0 0,-19-127 0 0 0,0-1 0 0 0,-1 0 0 0 0,-9 43 0 0 0,1-24 0 0 0,8-29 0 0 0,-1-1 0 0 0,0 0 0 0 0,-1 0 0 0 0,0 0 0 0 0,0 0 0 0 0,-9 14 0 0 0,-42 78 0 0 0,-11 21 0 0 0,56-109 0 0 0,0 0 0 0 0,-1-1 0 0 0,-1 0 0 0 0,0-1 0 0 0,-22 20 0 0 0,-3 1 0 0 0,30-26 0 0 0,0 0 0 0 0,-1-1 0 0 0,0 0 0 0 0,-1 0 0 0 0,-12 7 0 0 0,-13 9 0 0 0,26-17 0 0 0,1-1 0 0 0,-1 0 0 0 0,0 0 0 0 0,-1-1 0 0 0,1 0 0 0 0,-10 4 0 0 0,-4-2 0 0 0,1-1 0 0 0,-1-1 0 0 0,0 0 0 0 0,-28 0 0 0 0,48-4 0 0 0,0 0 0 0 0,0-1 0 0 0,0 1 0 0 0,0 0 0 0 0,1 0 0 0 0,-1-1 0 0 0,0 1 0 0 0,0-1 0 0 0,1 0 0 0 0,-1 1 0 0 0,0-1 0 0 0,1 0 0 0 0,-1 0 0 0 0,1 0 0 0 0,-1 0 0 0 0,1 0 0 0 0,-1-1 0 0 0,1 1 0 0 0,0 0 0 0 0,0-1 0 0 0,-1 1 0 0 0,1-1 0 0 0,0 1 0 0 0,0-1 0 0 0,1 1 0 0 0,-3-4 0 0 0,-9-14 0 0 0,1 2 0 0 0,1 0 0 0 0,0-1 0 0 0,2 0 0 0 0,0 0 0 0 0,1-1 0 0 0,0 0 0 0 0,-4-30 0 0 0,10 42 0 0 0,0 0 0 0 0,1 0 0 0 0,0 0 0 0 0,0 0 0 0 0,0 0 0 0 0,1 0 0 0 0,0 0 0 0 0,1 1 0 0 0,0-1 0 0 0,0 0 0 0 0,0 0 0 0 0,1 1 0 0 0,0 0 0 0 0,0-1 0 0 0,0 1 0 0 0,1 0 0 0 0,0 1 0 0 0,7-9 0 0 0,6-6 0 0 0,1 1 0 0 0,1 0 0 0 0,30-22 0 0 0,-29 23 0 0 0,-14 12 0 0 0,1 1 0 0 0,-1-1 0 0 0,1 1 0 0 0,13-8 0 0 0,53-24 0 0 0,7 12 0 0 0,-61 12 0 0 0,-16 10 0 0 0,0 1 0 0 0,0 0 0 0 0,0 0 0 0 0,0 0 0 0 0,1 1 0 0 0,-1-1 0 0 0,0 1 0 0 0,1-1 0 0 0,-1 1 0 0 0,1 0 0 0 0,0 0 0 0 0,4 0 0 0 0,43-6 0 0 0,-27 2 0 0 0,-1 1 0 0 0,1 2 0 0 0,0 1 0 0 0,0 0 0 0 0,27 4 0 0 0,-47-2 0 0 0,0 0 0 0 0,0 0 0 0 0,-1 0 0 0 0,1 1 0 0 0,0-1 0 0 0,-1 1 0 0 0,1 0 0 0 0,-1 0 0 0 0,0 0 0 0 0,0 1 0 0 0,0-1 0 0 0,0 1 0 0 0,0 0 0 0 0,0 0 0 0 0,0 0 0 0 0,-1 0 0 0 0,0 0 0 0 0,0 0 0 0 0,0 1 0 0 0,0-1 0 0 0,0 1 0 0 0,0-1 0 0 0,-1 1 0 0 0,0 0 0 0 0,0 0 0 0 0,1 7 0 0 0,2 10 0 0 0,-2 1 0 0 0,-1-1 0 0 0,-2 41 0 0 0,1-28 0 0 0,-1-22 0 0 0,1 1 0 0 0,-2 0 0 0 0,1-1 0 0 0,-2 1 0 0 0,0-1 0 0 0,0 0 0 0 0,-1 0 0 0 0,-1 0 0 0 0,0 0 0 0 0,0-1 0 0 0,-1 0 0 0 0,-1 0 0 0 0,0 0 0 0 0,0-1 0 0 0,-10 11 0 0 0,-63 85 0 0 0,19-33 0 0 0,34-39 0 0 0,-39 38 0 0 0,42-49 0 0 0,-52 45 0 0 0,23-22 0 0 0,47-39 0 0 0,-1 0 0 0 0,0-1 0 0 0,0 0 0 0 0,0 0 0 0 0,-1-1 0 0 0,1 0 0 0 0,-1 0 0 0 0,-1-1 0 0 0,-11 5 0 0 0,-26 7 0 0 0,33-11 0 0 0,1-1 0 0 0,-1 0 0 0 0,1 0 0 0 0,-1-2 0 0 0,0 1 0 0 0,-22 0 0 0 0,29-3 0 0 0,3 0 0 0 0,0 1 0 0 0,-1-1 0 0 0,1 0 0 0 0,-1 0 0 0 0,0-1 0 0 0,1 1 0 0 0,0 0 0 0 0,-1-1 0 0 0,1 0 0 0 0,-1 0 0 0 0,1 0 0 0 0,0 0 0 0 0,0-1 0 0 0,-1 1 0 0 0,1-1 0 0 0,0 0 0 0 0,0 0 0 0 0,1 0 0 0 0,-1 0 0 0 0,-4-4 0 0 0,-12-19 0 0 0,15 21 0 0 0,0 0 0 0 0,1 0 0 0 0,-1-1 0 0 0,1 1 0 0 0,0-1 0 0 0,0 0 0 0 0,-3-9 0 0 0,-15-35 0 0 0,16 39 0 0 0,1 1 0 0 0,0-1 0 0 0,0 0 0 0 0,1 0 0 0 0,0-1 0 0 0,-3-20 0 0 0,5 16 0 0 0,0 0 0 0 0,0 0 0 0 0,2 0 0 0 0,1-14 0 0 0,-1 25 0 0 0,-1 0 0 0 0,1 0 0 0 0,0 1 0 0 0,1-1 0 0 0,-1 1 0 0 0,0-1 0 0 0,1 1 0 0 0,0 0 0 0 0,0-1 0 0 0,0 1 0 0 0,0 0 0 0 0,0 0 0 0 0,1 0 0 0 0,-1 1 0 0 0,1-1 0 0 0,0 0 0 0 0,0 1 0 0 0,0 0 0 0 0,0 0 0 0 0,4-3 0 0 0,-5 5 0 0 0,-1-1 0 0 0,0 0 0 0 0,0 0 0 0 0,1 0 0 0 0,-1 1 0 0 0,0-1 0 0 0,0 0 0 0 0,0 0 0 0 0,0 0 0 0 0,0-1 0 0 0,-1 1 0 0 0,1 0 0 0 0,0 0 0 0 0,0 0 0 0 0,-1-1 0 0 0,1 1 0 0 0,-1 0 0 0 0,1-1 0 0 0,0-2 0 0 0,6-10 0 0 0,3 8 0 0 0,-1 2 0 0 0,0-1 0 0 0,1 1 0 0 0,11-3 0 0 0,-4 1 0 0 0,-3 2 0 0 0,-1 0 0 0 0,1 1 0 0 0,1 1 0 0 0,-1 0 0 0 0,0 1 0 0 0,0 0 0 0 0,1 2 0 0 0,22 2 0 0 0,-34-3 0 0 0,0 1 0 0 0,1-1 0 0 0,-1 1 0 0 0,0 0 0 0 0,0 0 0 0 0,0 0 0 0 0,0 1 0 0 0,0-1 0 0 0,0 1 0 0 0,0 0 0 0 0,0-1 0 0 0,0 1 0 0 0,-1 1 0 0 0,1-1 0 0 0,-1 0 0 0 0,0 0 0 0 0,3 4 0 0 0,1 3 0 0 0,0 1 0 0 0,0-1 0 0 0,7 19 0 0 0,2 4 0 0 0,-11-21 0 0 0,-1 1 0 0 0,0-1 0 0 0,-1 1 0 0 0,-1 0 0 0 0,0-1 0 0 0,0 1 0 0 0,-1 0 0 0 0,-1 0 0 0 0,0 0 0 0 0,-3 14 0 0 0,-26 72 0 0 0,27-89 0 0 0,-1 0 0 0 0,0-1 0 0 0,0 1 0 0 0,-1-1 0 0 0,0 0 0 0 0,-1-1 0 0 0,0 1 0 0 0,0-1 0 0 0,0 0 0 0 0,-14 11 0 0 0,-29 38 0 0 0,46-51 0 0 0,0-1 0 0 0,0 1 0 0 0,-1-1 0 0 0,0 0 0 0 0,0 0 0 0 0,0 0 0 0 0,0-1 0 0 0,0 1 0 0 0,-1-1 0 0 0,-7 4 0 0 0,-4 11 0 0 0,15-16 0 0 0,-1 0 0 0 0,1 0 0 0 0,-1 1 0 0 0,0-1 0 0 0,0 0 0 0 0,0 0 0 0 0,0 0 0 0 0,0-1 0 0 0,0 1 0 0 0,-1 0 0 0 0,-3 1 0 0 0,-14 8 0 0 0,-93 43 0 0 0,51-31 0 0 0,-1-4 0 0 0,-1-2 0 0 0,-76 10 0 0 0,-199 10 0 0 0,295-34 0 0 0,-64 1 0 0 0,0-6 0 0 0,0-3 0 0 0,-142-28 0 0 0,-3 7 0 0 0,209 22 0 0 0,27 4 0 0 0,0-2 0 0 0,-1 0 0 0 0,1-1 0 0 0,-23-8 0 0 0,38 10 0 0 0,0 0 0 0 0,0 0 0 0 0,0-1 0 0 0,0 1 0 0 0,0-1 0 0 0,1 1 0 0 0,-1-1 0 0 0,1 0 0 0 0,-1 0 0 0 0,1 0 0 0 0,0 1 0 0 0,0-1 0 0 0,0 0 0 0 0,0-1 0 0 0,0 1 0 0 0,0 0 0 0 0,0 0 0 0 0,1 0 0 0 0,-1 0 0 0 0,1-1 0 0 0,0 1 0 0 0,-1 0 0 0 0,1-5 0 0 0,0 4 0 0 0,0-1 0 0 0,0 1 0 0 0,0-1 0 0 0,0 1 0 0 0,1-1 0 0 0,-1 0 0 0 0,1 1 0 0 0,0 0 0 0 0,0-1 0 0 0,0 1 0 0 0,0-1 0 0 0,1 1 0 0 0,3-5 0 0 0,4-1 0 0 0,0 1 0 0 0,1 0 0 0 0,15-9 0 0 0,-13 8 0 0 0,101-58 0 0 0,-89 53 0 0 0,0 2 0 0 0,51-18 0 0 0,-46 19 0 0 0,226-73 0 0 0,-209 73 0 0 0,1 2 0 0 0,0 2 0 0 0,0 2 0 0 0,1 2 0 0 0,50 4 0 0 0,-25 7 0 0 0,-68-7 0 0 0,0 0 0 0 0,0 0 0 0 0,0 0 0 0 0,0 1 0 0 0,-1 0 0 0 0,1 0 0 0 0,-1 0 0 0 0,1 1 0 0 0,-1-1 0 0 0,0 1 0 0 0,0 0 0 0 0,4 4 0 0 0,20 22 0 0 0,-17-18 0 0 0,1 1 0 0 0,-2 1 0 0 0,11 15 0 0 0,-18-22 0 0 0,1 0 0 0 0,-1 0 0 0 0,-1 0 0 0 0,1 1 0 0 0,-1-1 0 0 0,0 1 0 0 0,0 0 0 0 0,-1 0 0 0 0,0 0 0 0 0,0 0 0 0 0,-1 7 0 0 0,2 30 0 0 0,-2 44 0 0 0,-1-82 0 0 0,0 0 0 0 0,0 0 0 0 0,0 0 0 0 0,-1 0 0 0 0,0 0 0 0 0,0 0 0 0 0,-1 0 0 0 0,1 0 0 0 0,-1-1 0 0 0,0 0 0 0 0,-6 8 0 0 0,-22 30 0 0 0,25-33 0 0 0,-1 1 0 0 0,-1-1 0 0 0,0 0 0 0 0,-1-1 0 0 0,-11 11 0 0 0,-18 11 0 0 0,-2-1 0 0 0,-2-2 0 0 0,-47 25 0 0 0,59-40 0 0 0,1-1 0 0 0,-47 12 0 0 0,21-12 0 0 0,-104 10 0 0 0,84-14 0 0 0,-151 7 0 0 0,194-15 0 0 0,0-2 0 0 0,1-1 0 0 0,-1-1 0 0 0,0-2 0 0 0,-34-11 0 0 0,30 6 0 0 0,13 5 0 0 0,-1-2 0 0 0,-23-11 0 0 0,-67-50 0 0 0,-47-29 0 0 0,74 41 0 0 0,79 52 0 0 0,0-1 0 0 0,1 1 0 0 0,0-2 0 0 0,0 1 0 0 0,0-1 0 0 0,1 0 0 0 0,-10-13 0 0 0,-4-5 0 0 0,17 21 0 0 0,1 0 0 0 0,0-1 0 0 0,1 1 0 0 0,-1 0 0 0 0,1-1 0 0 0,0 1 0 0 0,0 0 0 0 0,0-1 0 0 0,1 1 0 0 0,0-1 0 0 0,-1 0 0 0 0,2 1 0 0 0,-1-5 0 0 0,0 3 0 0 0,1 1 0 0 0,-1-1 0 0 0,1 1 0 0 0,0-1 0 0 0,0 1 0 0 0,0 0 0 0 0,1-1 0 0 0,0 1 0 0 0,4-8 0 0 0,5 2 0 0 0,0 1 0 0 0,0 0 0 0 0,1 0 0 0 0,0 1 0 0 0,1 1 0 0 0,22-11 0 0 0,17-12 0 0 0,78-57 0 0 0,-114 77 0 0 0,1 1 0 0 0,-1 1 0 0 0,1 1 0 0 0,1 0 0 0 0,0 2 0 0 0,19-6 0 0 0,3-1 0 0 0,1-3 0 0 0,0 3 0 0 0,83-17 0 0 0,-27 12 0 0 0,-58 10 0 0 0,48-4 0 0 0,51 0 0 0 0,131-5 0 0 0,-221 16 0 0 0,-32 0 0 0 0,0 0 0 0 0,0 1 0 0 0,0 1 0 0 0,0 0 0 0 0,0 1 0 0 0,0 1 0 0 0,0 0 0 0 0,30 11 0 0 0,-43-12 0 0 0,-1-1 0 0 0,1 1 0 0 0,-1 0 0 0 0,1 0 0 0 0,-1 0 0 0 0,1 0 0 0 0,-1 0 0 0 0,0 0 0 0 0,0 0 0 0 0,2 4 0 0 0,12 12 0 0 0,-3-7 0 0 0,-10-9 0 0 0,0 1 0 0 0,0-1 0 0 0,0 1 0 0 0,0-1 0 0 0,-1 1 0 0 0,1 0 0 0 0,-1 0 0 0 0,0 1 0 0 0,0-1 0 0 0,0 0 0 0 0,0 1 0 0 0,0-1 0 0 0,-1 1 0 0 0,1-1 0 0 0,-1 1 0 0 0,0 0 0 0 0,0 0 0 0 0,0 6 0 0 0,4 23 0 0 0,-2-1 0 0 0,-1 1 0 0 0,-2-1 0 0 0,-1 1 0 0 0,-7 41 0 0 0,6-65 0 0 0,-1 0 0 0 0,0 0 0 0 0,-1 0 0 0 0,1-1 0 0 0,-2 0 0 0 0,1 0 0 0 0,-1 0 0 0 0,-8 10 0 0 0,-54 58 0 0 0,50-57 0 0 0,-24 22 0 0 0,-1-2 0 0 0,-2-2 0 0 0,-1-1 0 0 0,-73 43 0 0 0,12-28 0 0 0,64-32 0 0 0,4-4 0 0 0,-1-3 0 0 0,0-1 0 0 0,-1-1 0 0 0,0-3 0 0 0,-45 4 0 0 0,-32-4 0 0 0,-57-9 0 0 0,166 2 0 0 0,-19-2 0 0 0,0-2 0 0 0,0 0 0 0 0,0-1 0 0 0,1-2 0 0 0,-30-11 0 0 0,-125-61 0 0 0,128 55 0 0 0,33 15 0 0 0,-15-7 0 0 0,-41-25 0 0 0,43 19 0 0 0,2-2 0 0 0,-51-50 0 0 0,78 70 0 0 0,0-1 0 0 0,1 0 0 0 0,0 0 0 0 0,0-1 0 0 0,1 1 0 0 0,-1 0 0 0 0,1-1 0 0 0,0 0 0 0 0,1 1 0 0 0,0-1 0 0 0,-1 0 0 0 0,2 0 0 0 0,-1 0 0 0 0,1 0 0 0 0,0 0 0 0 0,0 0 0 0 0,1-7 0 0 0,-1-1 0 0 0,0 6 0 0 0,0 2 0 0 0,-1 1 0 0 0,1-1 0 0 0,0 1 0 0 0,1-1 0 0 0,-1 1 0 0 0,1 0 0 0 0,0-1 0 0 0,1 1 0 0 0,-1 0 0 0 0,1 0 0 0 0,0-1 0 0 0,0 1 0 0 0,0 1 0 0 0,5-7 0 0 0,36-35 0 0 0,2 3 0 0 0,1 2 0 0 0,100-67 0 0 0,-114 88 0 0 0,44-19 0 0 0,-46 25 0 0 0,-3 1 0 0 0,1 2 0 0 0,0 1 0 0 0,1 1 0 0 0,0 1 0 0 0,54-6 0 0 0,-23 8 0 0 0,114 5 0 0 0,-166 2 0 0 0,0-1 0 0 0,0 1 0 0 0,0 0 0 0 0,0 1 0 0 0,-1-1 0 0 0,1 2 0 0 0,-1-1 0 0 0,1 1 0 0 0,-1 0 0 0 0,0 1 0 0 0,0-1 0 0 0,0 2 0 0 0,0-1 0 0 0,-1 1 0 0 0,0 0 0 0 0,0 0 0 0 0,0 0 0 0 0,-1 1 0 0 0,1 0 0 0 0,-1 0 0 0 0,-1 0 0 0 0,1 1 0 0 0,-1 0 0 0 0,0 0 0 0 0,-1 0 0 0 0,1 0 0 0 0,-1 0 0 0 0,-1 1 0 0 0,0-1 0 0 0,3 14 0 0 0,-2-8 0 0 0,-1 0 0 0 0,0-1 0 0 0,-1 1 0 0 0,0 0 0 0 0,-1 0 0 0 0,0 0 0 0 0,-1 0 0 0 0,-1 0 0 0 0,0-1 0 0 0,-4 14 0 0 0,1-11 0 0 0,0 0 0 0 0,-1 0 0 0 0,-1-1 0 0 0,-1 0 0 0 0,0-1 0 0 0,0 1 0 0 0,-2-1 0 0 0,1-1 0 0 0,-2 0 0 0 0,1 0 0 0 0,-24 18 0 0 0,-15 6 0 0 0,32-22 0 0 0,-1 0 0 0 0,-1-2 0 0 0,0 0 0 0 0,-1-1 0 0 0,0 0 0 0 0,0-2 0 0 0,-32 10 0 0 0,-16-3 0 0 0,31-6 0 0 0,0-2 0 0 0,-74 7 0 0 0,55-13 0 0 0,4 2 0 0 0,0-3 0 0 0,0-2 0 0 0,-75-12 0 0 0,61-9 0 0 0,53 16 0 0 0,0 1 0 0 0,0 1 0 0 0,-1 0 0 0 0,-18-3 0 0 0,10 2 0 0 0,1-1 0 0 0,0 0 0 0 0,1-2 0 0 0,0 0 0 0 0,-34-19 0 0 0,-6-15 0 0 0,48 33 0 0 0,0-1 0 0 0,-26-13 0 0 0,28 18 0 0 0,0-1 0 0 0,1 0 0 0 0,0 0 0 0 0,0-1 0 0 0,-11-11 0 0 0,-5-3 0 0 0,-19-28 0 0 0,42 47 0 0 0,-1 0 0 0 0,1 0 0 0 0,-1-1 0 0 0,1 1 0 0 0,0-1 0 0 0,0 0 0 0 0,1 1 0 0 0,-1-1 0 0 0,-1-4 0 0 0,-15-17 0 0 0,15 21 0 0 0,1 0 0 0 0,0 0 0 0 0,0 0 0 0 0,0-1 0 0 0,0 1 0 0 0,0-1 0 0 0,1 1 0 0 0,-1-1 0 0 0,1 0 0 0 0,0 0 0 0 0,0 0 0 0 0,1 1 0 0 0,-1-1 0 0 0,1 0 0 0 0,0 0 0 0 0,0-7 0 0 0,1 9 0 0 0,0 0 0 0 0,0 0 0 0 0,0 0 0 0 0,0 1 0 0 0,1-1 0 0 0,-1 0 0 0 0,0 1 0 0 0,1-1 0 0 0,-1 1 0 0 0,1 0 0 0 0,0-1 0 0 0,-1 1 0 0 0,1 0 0 0 0,0 0 0 0 0,0 0 0 0 0,0 0 0 0 0,0 0 0 0 0,3 0 0 0 0,9-8 0 0 0,-7 2 0 0 0,-6 5 0 0 0,0 1 0 0 0,1-1 0 0 0,-1 1 0 0 0,0-1 0 0 0,1 1 0 0 0,-1 0 0 0 0,1-1 0 0 0,-1 1 0 0 0,1 0 0 0 0,0 0 0 0 0,-1 0 0 0 0,1 0 0 0 0,0 1 0 0 0,0-1 0 0 0,0 0 0 0 0,0 1 0 0 0,0-1 0 0 0,-1 1 0 0 0,1 0 0 0 0,0-1 0 0 0,0 1 0 0 0,2 0 0 0 0,21-3 0 0 0,45-14 0 0 0,-49 11 0 0 0,-1 1 0 0 0,1 1 0 0 0,30-3 0 0 0,322 12 0 0 0,-347-1 0 0 0,1 2 0 0 0,-1 0 0 0 0,0 2 0 0 0,0 1 0 0 0,32 16 0 0 0,-58-25 0 0 0,115 32 0 0 0,-94-23 0 0 0,-1 0 0 0 0,0 2 0 0 0,20 14 0 0 0,-4-8 0 0 0,-31-16 0 0 0,0 1 0 0 0,0 0 0 0 0,0 0 0 0 0,0 1 0 0 0,-1 0 0 0 0,1 0 0 0 0,-1 0 0 0 0,5 4 0 0 0,2 7 0 0 0,14 12 0 0 0,-23-25 0 0 0,-1 0 0 0 0,0 0 0 0 0,1 0 0 0 0,-1 0 0 0 0,0 0 0 0 0,0 1 0 0 0,0-1 0 0 0,0 0 0 0 0,0 1 0 0 0,0-1 0 0 0,0 1 0 0 0,0-1 0 0 0,0 1 0 0 0,-1-1 0 0 0,1 1 0 0 0,0 2 0 0 0,0-2 0 0 0,-1 0 0 0 0,1 0 0 0 0,0 0 0 0 0,0 0 0 0 0,0 0 0 0 0,0 0 0 0 0,0 0 0 0 0,0 0 0 0 0,1 0 0 0 0,-1-1 0 0 0,1 1 0 0 0,1 1 0 0 0,1 2 0 0 0,0 0 0 0 0,-1 0 0 0 0,0 0 0 0 0,0 0 0 0 0,-1 0 0 0 0,1 1 0 0 0,-1 0 0 0 0,0-1 0 0 0,0 1 0 0 0,-1 0 0 0 0,0-1 0 0 0,0 1 0 0 0,0 0 0 0 0,-1 0 0 0 0,0 0 0 0 0,0 0 0 0 0,0 0 0 0 0,-1 0 0 0 0,0 0 0 0 0,-3 11 0 0 0,-1-8 0 0 0,-1-1 0 0 0,0 0 0 0 0,0-1 0 0 0,-1 1 0 0 0,0-1 0 0 0,0 0 0 0 0,-1-1 0 0 0,0 1 0 0 0,0-2 0 0 0,0 1 0 0 0,-1-1 0 0 0,0 0 0 0 0,-11 4 0 0 0,-14 5 0 0 0,0-2 0 0 0,-48 12 0 0 0,-18-2 0 0 0,-1-4 0 0 0,-1-4 0 0 0,-166 0 0 0 0,227-16 0 0 0,-1-2 0 0 0,1-3 0 0 0,1-1 0 0 0,-79-26 0 0 0,90 26 0 0 0,-11-11 0 0 0,34 16 0 0 0,0-1 0 0 0,0 1 0 0 0,0 1 0 0 0,-1-1 0 0 0,-10-2 0 0 0,13 4 0 0 0,1 0 0 0 0,-1 0 0 0 0,0 0 0 0 0,0-1 0 0 0,1 0 0 0 0,-1 0 0 0 0,1 0 0 0 0,-1 0 0 0 0,1 0 0 0 0,0-1 0 0 0,-3-2 0 0 0,3 2 0 0 0,0 1 0 0 0,0-1 0 0 0,-1 1 0 0 0,1 0 0 0 0,0 0 0 0 0,-1 0 0 0 0,0 0 0 0 0,-6-2 0 0 0,3 2 0 0 0,0 0 0 0 0,1-1 0 0 0,-1 0 0 0 0,1 0 0 0 0,0 0 0 0 0,-9-7 0 0 0,13 9 0 0 0,0-1 0 0 0,0 1 0 0 0,0-1 0 0 0,1 1 0 0 0,-1-1 0 0 0,0 0 0 0 0,1 0 0 0 0,-1 0 0 0 0,1 0 0 0 0,0 0 0 0 0,-1 0 0 0 0,1-1 0 0 0,0 1 0 0 0,1 0 0 0 0,-1 0 0 0 0,0-1 0 0 0,1 1 0 0 0,-2-5 0 0 0,3 6 0 0 0,-1 0 0 0 0,0 0 0 0 0,0 0 0 0 0,1 0 0 0 0,-1 0 0 0 0,1 0 0 0 0,-1 0 0 0 0,1 0 0 0 0,-1 0 0 0 0,1 1 0 0 0,0-1 0 0 0,-1 0 0 0 0,1 0 0 0 0,0 0 0 0 0,-1 1 0 0 0,1-1 0 0 0,0 0 0 0 0,0 1 0 0 0,0-1 0 0 0,0 1 0 0 0,0-1 0 0 0,0 1 0 0 0,0 0 0 0 0,0-1 0 0 0,0 1 0 0 0,1-1 0 0 0,27-5 0 0 0,-25 5 0 0 0,7-3 0 0 0,0-1 0 0 0,-1 0 0 0 0,0 0 0 0 0,17-13 0 0 0,33-17 0 0 0,97-24 0 0 0,254-60 0 0 0,-270 98 0 0 0,-104 10 0 0 0,-12 4 0 0 0,0 1 0 0 0,29-4 0 0 0,43-11 0 0 0,-69 14 0 0 0,0 0 0 0 0,35-2 0 0 0,87-2 0 0 0,245-10 0 0 0,-269 22 0 0 0,175-4 0 0 0,-246 0 0 0 0,0-3 0 0 0,-1-3 0 0 0,77-22 0 0 0,-123 28 0 0 0,1 0 0 0 0,-1-1 0 0 0,0 0 0 0 0,10-7 0 0 0,-11 6 0 0 0,1 1 0 0 0,-1 0 0 0 0,1 0 0 0 0,14-4 0 0 0,-14 4 0 0 0,0 1 0 0 0,-1-2 0 0 0,1 1 0 0 0,-1-1 0 0 0,0 0 0 0 0,0-1 0 0 0,8-7 0 0 0,21-15 0 0 0,-23 19 0 0 0,-1-1 0 0 0,1 0 0 0 0,-2 0 0 0 0,1-1 0 0 0,-2-1 0 0 0,1 1 0 0 0,-2-2 0 0 0,17-26 0 0 0,-8 12 0 0 0,22-22 0 0 0,-27 34 0 0 0,-1 0 0 0 0,17-27 0 0 0,63-151 0 0 0,5 18 0 0 0,-71 143 0 0 0,-23 29 0 0 0,-1 0 0 0 0,1 0 0 0 0,0-1 0 0 0,-1 1 0 0 0,0-1 0 0 0,1 1 0 0 0,2-8 0 0 0,7-2 0 0 0,4-4 0 0 0,27-24 0 0 0,-39 39 0 0 0,-1-1 0 0 0,0 1 0 0 0,0 0 0 0 0,1 0 0 0 0,0 0 0 0 0,-1 1 0 0 0,1-1 0 0 0,0 1 0 0 0,0 0 0 0 0,-1 0 0 0 0,1 0 0 0 0,7 0 0 0 0,-10 1 0 0 0,2-1 0 0 0,1 1 0 0 0,-1 0 0 0 0,0 0 0 0 0,0 0 0 0 0,0 0 0 0 0,0 1 0 0 0,0-1 0 0 0,1 1 0 0 0,-1 0 0 0 0,0 0 0 0 0,0 0 0 0 0,0 0 0 0 0,-1 1 0 0 0,5 1 0 0 0,31 43 0 0 0,51 43 0 0 0,-63-46 0 0 0,-20-38 0 0 0,-4-4 0 0 0,0 0 0 0 0,0 1 0 0 0,-1-1 0 0 0,1 0 0 0 0,-1 1 0 0 0,1-1 0 0 0,-1 1 0 0 0,0 0 0 0 0,1 0 0 0 0,-1-1 0 0 0,0 1 0 0 0,0 0 0 0 0,0 0 0 0 0,1 4 0 0 0,17 15 0 0 0,-18-21 0 0 0,0 1 0 0 0,-1 0 0 0 0,1 0 0 0 0,0-1 0 0 0,0 1 0 0 0,0-1 0 0 0,0 1 0 0 0,0 0 0 0 0,0-1 0 0 0,-1 0 0 0 0,1 1 0 0 0,0-1 0 0 0,0 1 0 0 0,1-1 0 0 0,-1 0 0 0 0,0 0 0 0 0,0 0 0 0 0,0 0 0 0 0,0 0 0 0 0,0 0 0 0 0,0 0 0 0 0,0 0 0 0 0,0 0 0 0 0,0 0 0 0 0,0 0 0 0 0,0-1 0 0 0,2 1 0 0 0,-2-1 0 0 0,0 1 0 0 0,-1 0 0 0 0,1 0 0 0 0,-1 0 0 0 0,0 0 0 0 0,1 0 0 0 0,-1 0 0 0 0,1 0 0 0 0,-1 0 0 0 0,1 0 0 0 0,-1-1 0 0 0,1 1 0 0 0,-1 0 0 0 0,0 0 0 0 0,1 0 0 0 0,-1-1 0 0 0,1 1 0 0 0,-1 0 0 0 0,0-1 0 0 0,1 1 0 0 0,-1 0 0 0 0,0-1 0 0 0,0 1 0 0 0,1 0 0 0 0,-1-1 0 0 0,0 1 0 0 0,0-1 0 0 0,1 1 0 0 0,-1 0 0 0 0,0-1 0 0 0,0 1 0 0 0,0-1 0 0 0,0 1 0 0 0,0-1 0 0 0,1 1 0 0 0,-1-1 0 0 0,0 0 0 0 0,0-1 0 0 0,21-18 0 0 0,-17 17 0 0 0,-1 0 0 0 0,1-1 0 0 0,-1 1 0 0 0,0-1 0 0 0,0 1 0 0 0,0-1 0 0 0,0 0 0 0 0,2-5 0 0 0,-3 6 0 0 0,-1-1 0 0 0,1 1 0 0 0,-1 1 0 0 0,1-1 0 0 0,0 0 0 0 0,0 0 0 0 0,1 1 0 0 0,-1-1 0 0 0,0 1 0 0 0,1-1 0 0 0,0 1 0 0 0,-1 0 0 0 0,1 0 0 0 0,0 0 0 0 0,0 1 0 0 0,0-1 0 0 0,0 1 0 0 0,0-1 0 0 0,0 1 0 0 0,1 0 0 0 0,5-1 0 0 0,-7 2 0 0 0,0-1 0 0 0,0 0 0 0 0,-1 0 0 0 0,1 1 0 0 0,-1-1 0 0 0,1 0 0 0 0,-1 0 0 0 0,1 0 0 0 0,-1-1 0 0 0,1 1 0 0 0,-1 0 0 0 0,0 0 0 0 0,0-1 0 0 0,2-1 0 0 0,17-15 0 0 0,-10 16 0 0 0,1 0 0 0 0,-1 1 0 0 0,0 0 0 0 0,0 0 0 0 0,1 1 0 0 0,-1 1 0 0 0,0-1 0 0 0,17 5 0 0 0,-10 0 0 0 0,-14-5 0 0 0,-1 1 0 0 0,1 0 0 0 0,-1-1 0 0 0,1 1 0 0 0,-1 0 0 0 0,1 1 0 0 0,-1-1 0 0 0,0 0 0 0 0,1 1 0 0 0,-1-1 0 0 0,3 3 0 0 0,1 2 0 0 0,1 0 0 0 0,0-1 0 0 0,0 0 0 0 0,0-1 0 0 0,0 1 0 0 0,1-1 0 0 0,0-1 0 0 0,10 4 0 0 0,17 2 0 0 0,12 2 0 0 0,-45-11 0 0 0,-1 0 0 0 0,0 1 0 0 0,1-1 0 0 0,-1 0 0 0 0,0 0 0 0 0,1 0 0 0 0,-1 0 0 0 0,0 0 0 0 0,1-1 0 0 0,-1 1 0 0 0,1 0 0 0 0,-1 0 0 0 0,0-1 0 0 0,0 1 0 0 0,1-1 0 0 0,-1 0 0 0 0,0 1 0 0 0,0-1 0 0 0,0 0 0 0 0,1 1 0 0 0,-1-1 0 0 0,0 0 0 0 0,1-2 0 0 0,1-3 0 0 0,0 0 0 0 0,-1 0 0 0 0,0-1 0 0 0,0 1 0 0 0,-1 0 0 0 0,1-1 0 0 0,-1 0 0 0 0,0-10 0 0 0,-1 15 0 0 0,0 0 0 0 0,1-1 0 0 0,-1 1 0 0 0,1 0 0 0 0,0 0 0 0 0,0 0 0 0 0,0 0 0 0 0,0 0 0 0 0,0 0 0 0 0,0 0 0 0 0,0 0 0 0 0,3-2 0 0 0,-3 2 0 0 0,1 1 0 0 0,-1-1 0 0 0,0 0 0 0 0,1 0 0 0 0,-1-1 0 0 0,0 1 0 0 0,0 0 0 0 0,0 0 0 0 0,-1 0 0 0 0,1-1 0 0 0,0 1 0 0 0,0-4 0 0 0,-1 4 0 0 0,0 1 0 0 0,0 0 0 0 0,1-1 0 0 0,-1 1 0 0 0,1 0 0 0 0,-1-1 0 0 0,1 1 0 0 0,-1 0 0 0 0,1 0 0 0 0,0 0 0 0 0,0 0 0 0 0,0 0 0 0 0,-1 0 0 0 0,1 0 0 0 0,0 0 0 0 0,2-1 0 0 0,-2 1 0 0 0,1 0 0 0 0,-1-1 0 0 0,0 1 0 0 0,0 0 0 0 0,0 0 0 0 0,0 0 0 0 0,0-1 0 0 0,-1 1 0 0 0,1 0 0 0 0,0-1 0 0 0,0 1 0 0 0,-1-1 0 0 0,1 1 0 0 0,-1-1 0 0 0,1 1 0 0 0,-1-1 0 0 0,0-1 0 0 0,3-2 0 0 0,0 1 0 0 0,1-1 0 0 0,-1 1 0 0 0,1-1 0 0 0,0 1 0 0 0,0 0 0 0 0,6-4 0 0 0,-4 3 0 0 0,4-3 0 0 0,-9 8 0 0 0,0-1 0 0 0,0 1 0 0 0,0-1 0 0 0,0 0 0 0 0,0 1 0 0 0,0-1 0 0 0,0 0 0 0 0,0 0 0 0 0,0 0 0 0 0,0 0 0 0 0,-1 0 0 0 0,1 0 0 0 0,0 0 0 0 0,-1 0 0 0 0,1 0 0 0 0,-1 0 0 0 0,1 0 0 0 0,-1-1 0 0 0,1 1 0 0 0,0-2 0 0 0,35-23 0 0 0,-14 24 0 0 0,-22 1 0 0 0,1 1 0 0 0,0 0 0 0 0,-1 0 0 0 0,1 0 0 0 0,0 0 0 0 0,-1 0 0 0 0,1 0 0 0 0,0 0 0 0 0,-1 0 0 0 0,1 0 0 0 0,-1 0 0 0 0,1 1 0 0 0,0-1 0 0 0,-1 0 0 0 0,1 0 0 0 0,0 1 0 0 0,-1-1 0 0 0,1 0 0 0 0,-1 1 0 0 0,1-1 0 0 0,-1 0 0 0 0,1 1 0 0 0,-1-1 0 0 0,1 1 0 0 0,-1-1 0 0 0,1 1 0 0 0,-1-1 0 0 0,1 1 0 0 0,-1-1 0 0 0,1 2 0 0 0,18 61 0 0 0,14-1 0 0 0,-20-41 0 0 0,44 47 0 0 0,-33-57 0 0 0,-8-5 0 0 0,-16-6 0 0 0,0 1 0 0 0,1-1 0 0 0,-1 0 0 0 0,0 0 0 0 0,0 0 0 0 0,0 0 0 0 0,0 0 0 0 0,0 1 0 0 0,0-1 0 0 0,0 0 0 0 0,0 0 0 0 0,0 0 0 0 0,0 0 0 0 0,1 1 0 0 0,-1-1 0 0 0,0 0 0 0 0,0 0 0 0 0,0 0 0 0 0,0 0 0 0 0,0 1 0 0 0,0-1 0 0 0,0 0 0 0 0,-1 0 0 0 0,1 0 0 0 0,0 1 0 0 0,0-1 0 0 0,0 0 0 0 0,0 0 0 0 0,0 0 0 0 0,0 0 0 0 0,0 1 0 0 0,0-1 0 0 0,0 0 0 0 0,0 0 0 0 0,0 0 0 0 0,-1 0 0 0 0,1 0 0 0 0,0 0 0 0 0,0 1 0 0 0,0-1 0 0 0,0 0 0 0 0,0 0 0 0 0,-1 0 0 0 0,1 0 0 0 0,0 0 0 0 0,0 0 0 0 0,0 0 0 0 0,0 0 0 0 0,-1 0 0 0 0,1 0 0 0 0,0 0 0 0 0,0 0 0 0 0,0 0 0 0 0,0 0 0 0 0,-1 0 0 0 0,1 0 0 0 0,0 0 0 0 0,0 0 0 0 0,0 0 0 0 0,-1 0 0 0 0,1 0 0 0 0,0 0 0 0 0,0 0 0 0 0,-26 36 0 0 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03.5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1321 1675 13256 0 0,'-20'-10'3872'0'0,"18"7"-3657"0"0,1 1-83 0 0,-1 1 0 0 0,1-1-1 0 0,0 0 1 0 0,0 0-1 0 0,0 1 1 0 0,0-1 0 0 0,0 0-1 0 0,0 0 1 0 0,0 0 0 0 0,1 0-1 0 0,-1 0 1 0 0,1 0 0 0 0,-1-1-1 0 0,1 1 1 0 0,0 0-1 0 0,0 0 1 0 0,0 0 0 0 0,0 0-1 0 0,0 0 1 0 0,0 0 0 0 0,1-1-1 0 0,-1 1 1 0 0,1 0 0 0 0,-1 0-1 0 0,1 0 1 0 0,0 0-1 0 0,0 0 1 0 0,2-3 0 0 0,1 2 45 0 0,0 0 0 0 0,0 0 0 0 0,0 0 0 0 0,0 1 0 0 0,1 0 0 0 0,-1 0 0 0 0,1 0 0 0 0,-1 0 0 0 0,1 1 0 0 0,0 0 0 0 0,0-1 0 0 0,-1 2 0 0 0,1-1 0 0 0,0 1 0 0 0,0-1 0 0 0,9 2 0 0 0,2-1 163 0 0,0 0 0 0 0,0 1 0 0 0,26 6 0 0 0,-36-6-241 0 0,0 1-1 0 0,0 0 1 0 0,0 1-1 0 0,0 0 1 0 0,0-1-1 0 0,0 2 0 0 0,-1-1 1 0 0,1 1-1 0 0,-1 0 1 0 0,0 0-1 0 0,0 0 0 0 0,5 7 1 0 0,10 10 213 0 0,-11-12-141 0 0,0 0-1 0 0,0 1 1 0 0,-1 0 0 0 0,-1 1-1 0 0,13 20 1 0 0,-1 7 169 0 0,-16-33-295 0 0,0 1 0 0 0,0-1 0 0 0,0 1 0 0 0,-1-1 0 0 0,0 1 0 0 0,0 0 0 0 0,-1 0 0 0 0,2 6 0 0 0,-2-1 7 0 0,1 10 204 0 0,0 1-1 0 0,-2 33 1 0 0,0-50-215 0 0,-1 0-1 0 0,1-1 1 0 0,-1 1 0 0 0,0 0-1 0 0,0-1 1 0 0,-1 1 0 0 0,1-1-1 0 0,-1 1 1 0 0,0-1-1 0 0,0 0 1 0 0,-1 0 0 0 0,1 0-1 0 0,-1 0 1 0 0,0 0 0 0 0,0-1-1 0 0,0 1 1 0 0,-5 3 0 0 0,-46 44 363 0 0,14-23-218 0 0,32-22-150 0 0,0 0 0 0 0,1-1-1 0 0,-2 0 1 0 0,1 0 0 0 0,0-1-1 0 0,-1 0 1 0 0,-10 3 0 0 0,-26 6 106 0 0,-5 3 44 0 0,-103 19 1 0 0,139-33-159 0 0,-1 0-1 0 0,1-1 1 0 0,-1-1-1 0 0,1-1 1 0 0,-1 0 0 0 0,1 0-1 0 0,-1-1 1 0 0,1-1 0 0 0,0-1-1 0 0,0 0 1 0 0,-27-12-1 0 0,-7-10 29 0 0,1-1-1 0 0,1-3 1 0 0,1-2-1 0 0,-51-47 1 0 0,80 61-47 0 0,0 0 1 0 0,2-1-1 0 0,0 0 0 0 0,1-1 1 0 0,0-1-1 0 0,2 0 1 0 0,1 0-1 0 0,1-2 1 0 0,0 1-1 0 0,2-1 0 0 0,0 0 1 0 0,-5-43-1 0 0,8 33-1 0 0,1 0-1 0 0,2-1 0 0 0,6-59 1 0 0,-4 87-10 0 0,1 0 0 0 0,0 0 0 0 0,0 0 0 0 0,0 0 0 0 0,1 0 0 0 0,-1 0 0 0 0,7-8 0 0 0,5-12-1 0 0,-10 17 8 0 0,0-1 0 0 0,0 0 0 0 0,1 1-1 0 0,0 0 1 0 0,1 0 0 0 0,0 0 0 0 0,1 1 0 0 0,-1 0 0 0 0,1 0-1 0 0,9-7 1 0 0,14-10-16 0 0,0 1 0 0 0,2 1-1 0 0,52-28 1 0 0,-61 39 28 0 0,-1 2-1 0 0,2 1 1 0 0,-1 0 0 0 0,1 2 0 0 0,0 1-1 0 0,1 0 1 0 0,-1 2 0 0 0,1 1 0 0 0,0 1-1 0 0,39 2 1 0 0,-44-1-17 0 0,0 1 0 0 0,-1 1 0 0 0,1 1 0 0 0,0 0 0 0 0,-1 2 0 0 0,1 0 0 0 0,32 12 0 0 0,-50-15 0 0 0,0 1 0 0 0,1-1 0 0 0,-1 1 0 0 0,0-1 0 0 0,0 1 0 0 0,0 0 0 0 0,0 0 0 0 0,0 0 0 0 0,0 0 0 0 0,2 4 0 0 0,12 11 0 0 0,-4-10 0 0 0,-10-7 0 0 0,-1 1 0 0 0,0-1 0 0 0,1 1 0 0 0,-1 0 0 0 0,0-1 0 0 0,1 1 0 0 0,-1 0 0 0 0,0 0 0 0 0,0 0 0 0 0,0 0 0 0 0,0 0 0 0 0,0 0 0 0 0,0 1 0 0 0,0-1 0 0 0,0 0 0 0 0,0 0 0 0 0,-1 1 0 0 0,1-1 0 0 0,-1 0 0 0 0,2 2 0 0 0,15 21 0 0 0,-14-22 0 0 0,-1 0 0 0 0,0 1 0 0 0,0-1 0 0 0,0 0 0 0 0,-1 1 0 0 0,1-1 0 0 0,-1 1 0 0 0,1-1 0 0 0,-1 1 0 0 0,0 0 0 0 0,0 0 0 0 0,0-1 0 0 0,0 1 0 0 0,0 0 0 0 0,0 4 0 0 0,12 92 0 0 0,-12-83 0 0 0,-1-1 0 0 0,0 0 0 0 0,-1 0 0 0 0,-1 1 0 0 0,-1-1 0 0 0,0 0 0 0 0,0-1 0 0 0,-2 1 0 0 0,0 0 0 0 0,0-1 0 0 0,-15 25 0 0 0,-3 0 0 0 0,18-28 0 0 0,0-1 0 0 0,-1-1 0 0 0,-1 1 0 0 0,0-1 0 0 0,0 0 0 0 0,0 0 0 0 0,-1-1 0 0 0,-1 0 0 0 0,-15 12 0 0 0,-94 48 0 0 0,107-61 0 0 0,0 0 0 0 0,-1-1 0 0 0,1 0 0 0 0,-1-1 0 0 0,0 0 0 0 0,-1-1 0 0 0,1-1 0 0 0,-17 3 0 0 0,6-1 0 0 0,0-2 0 0 0,-1-1 0 0 0,1-1 0 0 0,-1-1 0 0 0,-35-5 0 0 0,55 5 0 0 0,1-1 0 0 0,-1 0 0 0 0,1 0 0 0 0,-1 0 0 0 0,1 0 0 0 0,-1 0 0 0 0,1-1 0 0 0,0 0 0 0 0,0 1 0 0 0,0-1 0 0 0,0 0 0 0 0,0-1 0 0 0,0 1 0 0 0,1 0 0 0 0,-5-6 0 0 0,-10-7 0 0 0,-28-19 0 0 0,30 24 0 0 0,1-1 0 0 0,0-1 0 0 0,1 1 0 0 0,0-2 0 0 0,1 0 0 0 0,-17-23 0 0 0,21 26 0 0 0,1 0 0 0 0,0-1 0 0 0,1 0 0 0 0,0-1 0 0 0,1 0 0 0 0,0 1 0 0 0,1-2 0 0 0,0 1 0 0 0,-2-18 0 0 0,2 9 0 0 0,-4-49 0 0 0,8 65 0 0 0,0 0 0 0 0,0 0 0 0 0,1 0 0 0 0,0 0 0 0 0,-1 0 0 0 0,2 0 0 0 0,-1 0 0 0 0,1 0 0 0 0,-1 0 0 0 0,1 0 0 0 0,4-6 0 0 0,7-10 0 0 0,-5 7 0 0 0,1 0 0 0 0,0 1 0 0 0,1 0 0 0 0,0 1 0 0 0,13-12 0 0 0,77-38 0 0 0,-73 42 0 0 0,0 0 0 0 0,2 3 0 0 0,0 0 0 0 0,1 2 0 0 0,0 1 0 0 0,1 1 0 0 0,1 2 0 0 0,53-13 0 0 0,-43 17 0 0 0,0 1 0 0 0,0 2 0 0 0,57 1 0 0 0,-89 4 0 0 0,-1 0 0 0 0,0 0 0 0 0,0 1 0 0 0,-1 0 0 0 0,1 0 0 0 0,11 5 0 0 0,-17-6 0 0 0,1 1 0 0 0,-1-1 0 0 0,0 0 0 0 0,0 1 0 0 0,0 0 0 0 0,0 0 0 0 0,0 0 0 0 0,0 0 0 0 0,0 0 0 0 0,-1 1 0 0 0,1-1 0 0 0,-1 1 0 0 0,0-1 0 0 0,0 1 0 0 0,0 0 0 0 0,0 0 0 0 0,0 0 0 0 0,0 0 0 0 0,1 4 0 0 0,18 53 0 0 0,-17-52 0 0 0,-1-1 0 0 0,0 1 0 0 0,0 0 0 0 0,-1 0 0 0 0,0 0 0 0 0,0 1 0 0 0,-1-1 0 0 0,1 16 0 0 0,-1-13 0 0 0,-1 1 0 0 0,0 0 0 0 0,0-1 0 0 0,-1 1 0 0 0,-1 0 0 0 0,0-1 0 0 0,0 0 0 0 0,-1 1 0 0 0,-1-1 0 0 0,0 0 0 0 0,0 0 0 0 0,-12 19 0 0 0,-13 21 0 0 0,23-39 0 0 0,0 0 0 0 0,-1 0 0 0 0,-1-1 0 0 0,-14 17 0 0 0,-1 0 0 0 0,16-19 0 0 0,0 0 0 0 0,-1-1 0 0 0,0 1 0 0 0,0-2 0 0 0,-13 10 0 0 0,-143 90 0 0 0,129-82 0 0 0,31-23 0 0 0,-1 1 0 0 0,0-1 0 0 0,0 0 0 0 0,0 0 0 0 0,0 0 0 0 0,-6 1 0 0 0,-21 7 0 0 0,13 0 0 0 0,0-2 0 0 0,-1 0 0 0 0,-1-1 0 0 0,1-1 0 0 0,-1-1 0 0 0,0-1 0 0 0,0-1 0 0 0,0 0 0 0 0,0-2 0 0 0,-29-1 0 0 0,40 0 0 0 0,2 1 0 0 0,-1-1 0 0 0,1 0 0 0 0,-1 0 0 0 0,1-1 0 0 0,-1 0 0 0 0,1-1 0 0 0,0 1 0 0 0,0-1 0 0 0,0-1 0 0 0,0 0 0 0 0,0 0 0 0 0,0-1 0 0 0,1 1 0 0 0,-12-9 0 0 0,11 4 0 0 0,5 5 0 0 0,0 0 0 0 0,0 0 0 0 0,-1 0 0 0 0,1 1 0 0 0,0 0 0 0 0,-1 0 0 0 0,0 0 0 0 0,1 0 0 0 0,-6-2 0 0 0,1-1 0 0 0,1-1 0 0 0,0 0 0 0 0,1-1 0 0 0,0 1 0 0 0,0-1 0 0 0,0-1 0 0 0,1 1 0 0 0,0-1 0 0 0,0 0 0 0 0,1 0 0 0 0,-5-12 0 0 0,6 14 0 0 0,1 0 0 0 0,0-1 0 0 0,0 1 0 0 0,1-1 0 0 0,0 0 0 0 0,0 1 0 0 0,1-1 0 0 0,-1 0 0 0 0,1 0 0 0 0,1 0 0 0 0,-1 1 0 0 0,1-1 0 0 0,1 0 0 0 0,-1 1 0 0 0,1-1 0 0 0,3-7 0 0 0,5-8 0 0 0,0 0 0 0 0,2 1 0 0 0,19-26 0 0 0,-19 31 0 0 0,2 1 0 0 0,0 1 0 0 0,1 0 0 0 0,0 1 0 0 0,1 1 0 0 0,25-15 0 0 0,-13 8 0 0 0,16-12 0 0 0,2 1 0 0 0,75-34 0 0 0,-98 53 0 0 0,1 2 0 0 0,1 1 0 0 0,-1 1 0 0 0,1 1 0 0 0,0 1 0 0 0,1 1 0 0 0,43 0 0 0 0,-59 4 0 0 0,0 0 0 0 0,0 0 0 0 0,0 1 0 0 0,0 1 0 0 0,13 3 0 0 0,-20-4 0 0 0,0 0 0 0 0,0 0 0 0 0,-1 1 0 0 0,1-1 0 0 0,0 1 0 0 0,-1 0 0 0 0,1 0 0 0 0,-1 0 0 0 0,1 0 0 0 0,-1 0 0 0 0,0 0 0 0 0,0 1 0 0 0,0-1 0 0 0,0 1 0 0 0,-1-1 0 0 0,1 1 0 0 0,-1 0 0 0 0,1-1 0 0 0,0 5 0 0 0,4 4 0 0 0,-2 0 0 0 0,1 1 0 0 0,-2-1 0 0 0,0 1 0 0 0,0 0 0 0 0,-1 0 0 0 0,0 0 0 0 0,-1 0 0 0 0,0 0 0 0 0,-1 0 0 0 0,-1 0 0 0 0,0 0 0 0 0,-3 18 0 0 0,-1-9 0 0 0,5-15 0 0 0,-1-1 0 0 0,0 1 0 0 0,-1 0 0 0 0,0 0 0 0 0,0-1 0 0 0,0 1 0 0 0,-6 10 0 0 0,-3 3 0 0 0,2 1 0 0 0,-9 24 0 0 0,12-29 0 0 0,0 1 0 0 0,-1 0 0 0 0,-1-1 0 0 0,0-1 0 0 0,-1 1 0 0 0,-13 14 0 0 0,4-2 0 0 0,16-23 0 0 0,-1 1 0 0 0,1-1 0 0 0,-1 0 0 0 0,0-1 0 0 0,0 1 0 0 0,0 0 0 0 0,-5 3 0 0 0,0-1 0 0 0,5-4 0 0 0,0 0 0 0 0,0 0 0 0 0,1 1 0 0 0,0-1 0 0 0,-1 1 0 0 0,1-1 0 0 0,0 1 0 0 0,0 0 0 0 0,0-1 0 0 0,0 1 0 0 0,1 0 0 0 0,-2 4 0 0 0,-5 3 0 0 0,1 1 0 0 0,-2-1 0 0 0,0-1 0 0 0,0 1 0 0 0,0-2 0 0 0,-1 1 0 0 0,-1-1 0 0 0,-18 11 0 0 0,-3 3 0 0 0,24-16 0 0 0,-1 0 0 0 0,0 0 0 0 0,0-1 0 0 0,-1-1 0 0 0,1 1 0 0 0,-1-2 0 0 0,0 1 0 0 0,0-1 0 0 0,0-1 0 0 0,-1 0 0 0 0,1 0 0 0 0,0-1 0 0 0,-1 0 0 0 0,1-1 0 0 0,-1 0 0 0 0,1-1 0 0 0,-1 0 0 0 0,-17-4 0 0 0,7-1 0 0 0,17 6 0 0 0,0 0 0 0 0,0-1 0 0 0,1 0 0 0 0,-1 0 0 0 0,0 0 0 0 0,1-1 0 0 0,-1 1 0 0 0,0-1 0 0 0,1 0 0 0 0,0 0 0 0 0,-6-4 0 0 0,-4-10 0 0 0,0 0 0 0 0,1-1 0 0 0,1-1 0 0 0,0 0 0 0 0,-9-22 0 0 0,17 33 0 0 0,0 0 0 0 0,0 0 0 0 0,0-1 0 0 0,1 1 0 0 0,0-1 0 0 0,1 1 0 0 0,0-1 0 0 0,0 0 0 0 0,0 0 0 0 0,1 1 0 0 0,0-1 0 0 0,1 0 0 0 0,0 0 0 0 0,0 0 0 0 0,1 1 0 0 0,-1-1 0 0 0,5-9 0 0 0,7-3 0 0 0,1 1 0 0 0,1 1 0 0 0,0 0 0 0 0,1 2 0 0 0,31-26 0 0 0,-9 20 0 0 0,-35 18 0 0 0,0 1 0 0 0,0-1 0 0 0,1 1 0 0 0,-1 0 0 0 0,0 0 0 0 0,1 0 0 0 0,0 0 0 0 0,-1 1 0 0 0,1 0 0 0 0,0-1 0 0 0,0 1 0 0 0,1 1 0 0 0,-1-1 0 0 0,6-1 0 0 0,11-4 0 0 0,1 0 0 0 0,0 2 0 0 0,0 1 0 0 0,0 0 0 0 0,1 2 0 0 0,-1 1 0 0 0,36 1 0 0 0,-53 1 0 0 0,1-1 0 0 0,0 1 0 0 0,-1 0 0 0 0,1 1 0 0 0,0-1 0 0 0,-1 1 0 0 0,0 0 0 0 0,1 1 0 0 0,-1-1 0 0 0,0 1 0 0 0,0 0 0 0 0,0 0 0 0 0,-1 1 0 0 0,1-1 0 0 0,-1 1 0 0 0,0 0 0 0 0,0 0 0 0 0,0 1 0 0 0,0-1 0 0 0,-1 1 0 0 0,1 0 0 0 0,-1 0 0 0 0,4 9 0 0 0,-1 0 0 0 0,0-1 0 0 0,-1 1 0 0 0,-1-1 0 0 0,0 1 0 0 0,-1 0 0 0 0,0 1 0 0 0,-1-1 0 0 0,0 22 0 0 0,11 56 0 0 0,-13-72 0 0 0,-1 0 0 0 0,-2 0 0 0 0,-4 21 0 0 0,4-27 0 0 0,0-1 0 0 0,-1 1 0 0 0,0-1 0 0 0,-2 0 0 0 0,1 0 0 0 0,-1 0 0 0 0,-1-1 0 0 0,-8 12 0 0 0,-13 19 0 0 0,19-34 0 0 0,0-1 0 0 0,0-1 0 0 0,-17 12 0 0 0,-26 22 0 0 0,49-39 0 0 0,0 2 0 0 0,0 0 0 0 0,-1 0 0 0 0,0-1 0 0 0,0 0 0 0 0,0 1 0 0 0,0-1 0 0 0,0-1 0 0 0,0 1 0 0 0,-1-1 0 0 0,1 0 0 0 0,-10 4 0 0 0,-12 4 0 0 0,0-1 0 0 0,-40 8 0 0 0,54-14 0 0 0,1-2 0 0 0,-1 1 0 0 0,0-1 0 0 0,0-1 0 0 0,0 0 0 0 0,0-1 0 0 0,1 0 0 0 0,-20-5 0 0 0,18 0 0 0 0,0-1 0 0 0,1 0 0 0 0,-1-1 0 0 0,2 0 0 0 0,-1-1 0 0 0,-16-16 0 0 0,22 20 0 0 0,-9-10 0 0 0,0-1 0 0 0,1 0 0 0 0,-20-29 0 0 0,19 22 0 0 0,11 18 0 0 0,1 0 0 0 0,1-1 0 0 0,-1 1 0 0 0,1-1 0 0 0,0 0 0 0 0,0 0 0 0 0,0 0 0 0 0,0-8 0 0 0,-11-31 0 0 0,7 32 0 0 0,0-1 0 0 0,1 1 0 0 0,-5-24 0 0 0,9 30 0 0 0,0 1 0 0 0,0 0 0 0 0,1 0 0 0 0,0-1 0 0 0,0 1 0 0 0,0 0 0 0 0,1-1 0 0 0,0 1 0 0 0,0 0 0 0 0,1 0 0 0 0,-1 0 0 0 0,4-7 0 0 0,6-8 0 0 0,1 0 0 0 0,1 1 0 0 0,1 0 0 0 0,1 1 0 0 0,22-23 0 0 0,-9 11 0 0 0,-19 22 0 0 0,1 0 0 0 0,0 0 0 0 0,0 1 0 0 0,1 1 0 0 0,0-1 0 0 0,14-6 0 0 0,4-2 0 0 0,30-8 0 0 0,-46 17 0 0 0,-1 0 0 0 0,1 1 0 0 0,1 1 0 0 0,-1 0 0 0 0,1 0 0 0 0,0 2 0 0 0,15-3 0 0 0,-7 2 0 0 0,20-3 0 0 0,48-1 0 0 0,-80 7 0 0 0,0 1 0 0 0,0 0 0 0 0,0 1 0 0 0,1 0 0 0 0,-1 1 0 0 0,0 0 0 0 0,-1 0 0 0 0,1 1 0 0 0,0 1 0 0 0,12 5 0 0 0,-18-6 0 0 0,0 0 0 0 0,0 0 0 0 0,-1 0 0 0 0,1 1 0 0 0,-1-1 0 0 0,0 1 0 0 0,0-1 0 0 0,0 1 0 0 0,0 0 0 0 0,-1 0 0 0 0,0 1 0 0 0,0-1 0 0 0,0 0 0 0 0,2 7 0 0 0,-1-1 0 0 0,0 0 0 0 0,-1 1 0 0 0,-1-1 0 0 0,1 1 0 0 0,-1 14 0 0 0,-1 5 0 0 0,1-14 0 0 0,0 0 0 0 0,-1-1 0 0 0,-1 1 0 0 0,-1 0 0 0 0,0-1 0 0 0,-1 1 0 0 0,-8 23 0 0 0,3-20 0 0 0,-1 1 0 0 0,-1-2 0 0 0,0 1 0 0 0,-2-1 0 0 0,-21 26 0 0 0,29-41 0 0 0,1 0 0 0 0,0 1 0 0 0,0-1 0 0 0,0 1 0 0 0,1-1 0 0 0,-1 1 0 0 0,-3 7 0 0 0,-21 27 0 0 0,3-10 0 0 0,8-8 0 0 0,-1 0 0 0 0,-1-1 0 0 0,-22 18 0 0 0,12-19 0 0 0,-30 14 0 0 0,-54 26 0 0 0,92-51 0 0 0,-1 0 0 0 0,1-2 0 0 0,-1 0 0 0 0,0-1 0 0 0,-1-1 0 0 0,1-1 0 0 0,0-1 0 0 0,-1-1 0 0 0,1-1 0 0 0,-36-6 0 0 0,43 1 0 0 0,1-1 0 0 0,0-1 0 0 0,1 0 0 0 0,0 0 0 0 0,0-2 0 0 0,-14-14 0 0 0,-4-1 0 0 0,26 23 0 0 0,0-1 0 0 0,1 0 0 0 0,0 0 0 0 0,0 0 0 0 0,-1 0 0 0 0,2 0 0 0 0,-6-7 0 0 0,-2-3 0 0 0,6 11 0 0 0,1-1 0 0 0,0 0 0 0 0,0 0 0 0 0,1 0 0 0 0,-1 0 0 0 0,0-1 0 0 0,1 1 0 0 0,0-1 0 0 0,0 0 0 0 0,-2-5 0 0 0,-12-20 0 0 0,11 19 0 0 0,0 0 0 0 0,1-1 0 0 0,0 1 0 0 0,0-1 0 0 0,1 0 0 0 0,0 0 0 0 0,1 0 0 0 0,1 0 0 0 0,0 0 0 0 0,0 0 0 0 0,1 0 0 0 0,0-1 0 0 0,1 1 0 0 0,2-11 0 0 0,1 0 0 0 0,1 0 0 0 0,1 0 0 0 0,1 1 0 0 0,0 0 0 0 0,2 0 0 0 0,14-25 0 0 0,-17 36 0 0 0,1 0 0 0 0,0 0 0 0 0,0 1 0 0 0,11-11 0 0 0,14-17 0 0 0,-9 10 0 0 0,2 1 0 0 0,0 1 0 0 0,1 1 0 0 0,2 1 0 0 0,0 2 0 0 0,1 1 0 0 0,40-21 0 0 0,-57 35 0 0 0,1 1 0 0 0,-1 0 0 0 0,1 1 0 0 0,0 1 0 0 0,19-4 0 0 0,33-9 0 0 0,-57 13 0 0 0,0 0 0 0 0,0 0 0 0 0,0 1 0 0 0,0 1 0 0 0,0-1 0 0 0,1 2 0 0 0,-1-1 0 0 0,1 1 0 0 0,-1 0 0 0 0,0 1 0 0 0,1-1 0 0 0,-1 2 0 0 0,0-1 0 0 0,1 1 0 0 0,-1 1 0 0 0,0-1 0 0 0,0 1 0 0 0,-1 1 0 0 0,1 0 0 0 0,-1 0 0 0 0,0 0 0 0 0,0 1 0 0 0,0 0 0 0 0,0 0 0 0 0,-1 0 0 0 0,0 1 0 0 0,0 0 0 0 0,9 13 0 0 0,-8-10 0 0 0,0 1 0 0 0,0 0 0 0 0,-1 0 0 0 0,-1 0 0 0 0,0 1 0 0 0,0 0 0 0 0,-1 0 0 0 0,0 0 0 0 0,-1 1 0 0 0,3 17 0 0 0,-3 4 0 0 0,-1-1 0 0 0,-3 46 0 0 0,-1-15 0 0 0,1-44 0 0 0,-1-1 0 0 0,-1 1 0 0 0,-1-1 0 0 0,-1 1 0 0 0,0-1 0 0 0,-1 0 0 0 0,-1-1 0 0 0,-1 1 0 0 0,-1-2 0 0 0,-15 26 0 0 0,-20 34 0 0 0,31-50 0 0 0,0-5 0 0 0,-17-4 0 0 0,15 1 0 0 0,-8 4 0 0 0,21-21 0 0 0,-1 1 0 0 0,0 0 0 0 0,1-1 0 0 0,-1 1 0 0 0,1 0 0 0 0,-1 1 0 0 0,1-1 0 0 0,0 0 0 0 0,0 1 0 0 0,-2 2 0 0 0,3-3 0 0 0,0 0 0 0 0,-1-1 0 0 0,1 1 0 0 0,-1 0 0 0 0,1-1 0 0 0,-1 1 0 0 0,0-1 0 0 0,0 0 0 0 0,1 1 0 0 0,-1-1 0 0 0,0 0 0 0 0,0 0 0 0 0,0 0 0 0 0,0 0 0 0 0,-1-1 0 0 0,1 1 0 0 0,-2 0 0 0 0,-52 19 0 0 0,43-14 0 0 0,-1 0 0 0 0,-1-1 0 0 0,1-1 0 0 0,0-1 0 0 0,-1 0 0 0 0,0 0 0 0 0,-20 0 0 0 0,27-3 0 0 0,3 0 0 0 0,1 1 0 0 0,0-1 0 0 0,-1 0 0 0 0,1 0 0 0 0,0-1 0 0 0,-1 1 0 0 0,1-1 0 0 0,0 0 0 0 0,0 0 0 0 0,0-1 0 0 0,0 1 0 0 0,0-1 0 0 0,0 0 0 0 0,0 0 0 0 0,0 0 0 0 0,1 0 0 0 0,-1-1 0 0 0,1 1 0 0 0,-4-4 0 0 0,-56-63 0 0 0,34 40 0 0 0,2-1 0 0 0,1-1 0 0 0,-23-37 0 0 0,31 39 0 0 0,8 15 0 0 0,1 0 0 0 0,1-1 0 0 0,0 0 0 0 0,1-1 0 0 0,0 0 0 0 0,1 0 0 0 0,-5-24 0 0 0,8 23 0 0 0,-1-13 0 0 0,1 0 0 0 0,1-33 0 0 0,2 53 0 0 0,1 0 0 0 0,1 0 0 0 0,-1 0 0 0 0,2 0 0 0 0,-1 0 0 0 0,1 1 0 0 0,1-1 0 0 0,0 1 0 0 0,0 0 0 0 0,7-11 0 0 0,52-82 0 0 0,-38 69 0 0 0,-17 22 0 0 0,1-1 0 0 0,0 1 0 0 0,13-12 0 0 0,4-1 0 0 0,0 0 0 0 0,53-38 0 0 0,-68 55 0 0 0,0 0 0 0 0,1 1 0 0 0,0 1 0 0 0,0 0 0 0 0,0 0 0 0 0,1 1 0 0 0,-1 1 0 0 0,24-4 0 0 0,-1 3 0 0 0,2-2 0 0 0,67 1 0 0 0,-96 4 0 0 0,0 2 0 0 0,0-1 0 0 0,0 1 0 0 0,-1 0 0 0 0,1 1 0 0 0,0 0 0 0 0,-1 0 0 0 0,1 1 0 0 0,-1 0 0 0 0,0 0 0 0 0,0 1 0 0 0,0-1 0 0 0,0 2 0 0 0,9 6 0 0 0,-9-5 0 0 0,-1 1 0 0 0,1-1 0 0 0,-1 1 0 0 0,-1 1 0 0 0,1-1 0 0 0,-1 1 0 0 0,0 0 0 0 0,-1 0 0 0 0,4 9 0 0 0,4 11 0 0 0,-8-21 0 0 0,0 1 0 0 0,-1-1 0 0 0,0 1 0 0 0,-1 0 0 0 0,3 11 0 0 0,1 18 0 0 0,-2-20 0 0 0,-2 0 0 0 0,0 0 0 0 0,0 0 0 0 0,-2 0 0 0 0,-1 21 0 0 0,-1-19 0 0 0,-1 0 0 0 0,-1 0 0 0 0,-1-1 0 0 0,0 0 0 0 0,-13 29 0 0 0,-14 48 0 0 0,7-49 0 0 0,-2 0 0 0 0,-3-2 0 0 0,-1-1 0 0 0,-72 76 0 0 0,99-117 0 0 0,1 1 0 0 0,-1-1 0 0 0,1 0 0 0 0,-1 0 0 0 0,0-1 0 0 0,0 1 0 0 0,1-1 0 0 0,-6 2 0 0 0,-23 9 0 0 0,19-2 0 0 0,8-7 0 0 0,1 0 0 0 0,0-1 0 0 0,0 1 0 0 0,-1-1 0 0 0,1 0 0 0 0,-1 0 0 0 0,0 0 0 0 0,-5 1 0 0 0,-55 21 0 0 0,55-19 0 0 0,-1 0 0 0 0,0-1 0 0 0,0 0 0 0 0,-1-1 0 0 0,-17 4 0 0 0,-9-4 0 0 0,-42 0 0 0 0,70-4 0 0 0,-1 1 0 0 0,1-1 0 0 0,-1-1 0 0 0,1 0 0 0 0,0 0 0 0 0,0-1 0 0 0,0-1 0 0 0,0 1 0 0 0,-12-8 0 0 0,9 3 0 0 0,-20-11 0 0 0,0-2 0 0 0,-41-34 0 0 0,64 44 0 0 0,-1-1 0 0 0,1 0 0 0 0,-10-17 0 0 0,1 2 0 0 0,15 22 0 0 0,1 0 0 0 0,1 0 0 0 0,-1 0 0 0 0,1-1 0 0 0,0 1 0 0 0,0-1 0 0 0,-1-7 0 0 0,-10-22 0 0 0,8 22 0 0 0,0-1 0 0 0,1 1 0 0 0,1-1 0 0 0,0 0 0 0 0,0 0 0 0 0,2 0 0 0 0,0 0 0 0 0,1-17 0 0 0,0 21 0 0 0,1 0 0 0 0,0 0 0 0 0,1 0 0 0 0,0 1 0 0 0,1-1 0 0 0,0 1 0 0 0,0 0 0 0 0,1 0 0 0 0,9-16 0 0 0,3-1 0 0 0,33-40 0 0 0,-39 53 0 0 0,1 2 0 0 0,0-1 0 0 0,1 2 0 0 0,24-17 0 0 0,18-17 0 0 0,-44 34 0 0 0,1 1 0 0 0,0 1 0 0 0,1-1 0 0 0,0 2 0 0 0,19-11 0 0 0,36-22 0 0 0,-38 18 0 0 0,61-34 0 0 0,-31 32 0 0 0,2 2 0 0 0,0 3 0 0 0,2 3 0 0 0,71-9 0 0 0,-126 23 0 0 0,22-2 0 0 0,0 2 0 0 0,45 1 0 0 0,-40 1 0 0 0,-32 0 0 0 0,1 1 0 0 0,0-1 0 0 0,0 1 0 0 0,0-1 0 0 0,0 1 0 0 0,0 0 0 0 0,0 1 0 0 0,-1-1 0 0 0,1 1 0 0 0,-1-1 0 0 0,1 1 0 0 0,-1 0 0 0 0,1 0 0 0 0,-1 1 0 0 0,0-1 0 0 0,0 1 0 0 0,0-1 0 0 0,-1 1 0 0 0,4 4 0 0 0,-5-5 0 0 0,1 0 0 0 0,-1 0 0 0 0,1 1 0 0 0,0-1 0 0 0,0 0 0 0 0,0-1 0 0 0,0 1 0 0 0,0 0 0 0 0,5 2 0 0 0,-6-3 0 0 0,1 1 0 0 0,0-1 0 0 0,0 0 0 0 0,0 1 0 0 0,-1-1 0 0 0,1 1 0 0 0,0-1 0 0 0,-1 1 0 0 0,0 0 0 0 0,1-1 0 0 0,-1 1 0 0 0,0 0 0 0 0,0 0 0 0 0,0 0 0 0 0,0 0 0 0 0,1 3 0 0 0,2 13 0 0 0,18 107 0 0 0,-20-111 0 0 0,-2 0 0 0 0,1 0 0 0 0,-2 0 0 0 0,0 0 0 0 0,-1 0 0 0 0,0-1 0 0 0,-5 17 0 0 0,-1-1 0 0 0,5-16 0 0 0,-1 0 0 0 0,0 0 0 0 0,0-1 0 0 0,-2 0 0 0 0,-12 23 0 0 0,-50 55 0 0 0,65-84 0 0 0,0 0 0 0 0,-1-1 0 0 0,0 1 0 0 0,0-1 0 0 0,-1 0 0 0 0,1 0 0 0 0,-1 0 0 0 0,0-1 0 0 0,-8 6 0 0 0,-70 59 0 0 0,50-39 0 0 0,28-23 0 0 0,-2-1 0 0 0,1 0 0 0 0,-1 0 0 0 0,-10 7 0 0 0,-7-1 0 0 0,-1 0 0 0 0,0-1 0 0 0,-1-1 0 0 0,0-2 0 0 0,0-1 0 0 0,-1-1 0 0 0,0-1 0 0 0,0-1 0 0 0,-44 1 0 0 0,65-5 0 0 0,2 0 0 0 0,0 0 0 0 0,0 0 0 0 0,0 0 0 0 0,0 0 0 0 0,0-1 0 0 0,0 1 0 0 0,0-1 0 0 0,1 0 0 0 0,-1 0 0 0 0,0-1 0 0 0,1 1 0 0 0,-1-1 0 0 0,0 1 0 0 0,1-1 0 0 0,0 0 0 0 0,-1-1 0 0 0,-4-3 0 0 0,-75-54 0 0 0,61 38 0 0 0,2-1 0 0 0,0-1 0 0 0,2 0 0 0 0,0-1 0 0 0,2-1 0 0 0,1-1 0 0 0,1 0 0 0 0,1-1 0 0 0,2-1 0 0 0,-14-50 0 0 0,14 10 0 0 0,3 8 0 0 0,5 49 0 0 0,0 1 0 0 0,1 0 0 0 0,1-1 0 0 0,0 1 0 0 0,0-1 0 0 0,1 1 0 0 0,1-1 0 0 0,0 0 0 0 0,0 1 0 0 0,1 0 0 0 0,1-1 0 0 0,7-19 0 0 0,-3 13 0 0 0,0 1 0 0 0,1 1 0 0 0,1 0 0 0 0,0 0 0 0 0,2 1 0 0 0,-1 0 0 0 0,22-22 0 0 0,32-28 0 0 0,-48 47 0 0 0,0 2 0 0 0,0-1 0 0 0,2 2 0 0 0,0 0 0 0 0,25-14 0 0 0,-5 5 0 0 0,-30 18 0 0 0,1 1 0 0 0,0-1 0 0 0,0 2 0 0 0,1-1 0 0 0,18-5 0 0 0,29-13 0 0 0,-49 19 0 0 0,0 1 0 0 0,0-1 0 0 0,0 1 0 0 0,1 1 0 0 0,-1 0 0 0 0,17-3 0 0 0,38-2 0 0 0,-20 1 0 0 0,1 1 0 0 0,0 3 0 0 0,83 6 0 0 0,-121-3 0 0 0,0 0 0 0 0,1 1 0 0 0,-1 0 0 0 0,0 0 0 0 0,0 1 0 0 0,0 0 0 0 0,0 0 0 0 0,0 0 0 0 0,-1 1 0 0 0,1 0 0 0 0,6 6 0 0 0,1 0 0 0 0,60 48 0 0 0,-70-53 0 0 0,0-1 0 0 0,-1 1 0 0 0,0 0 0 0 0,0 0 0 0 0,0-1 0 0 0,0 1 0 0 0,-1 0 0 0 0,2 9 0 0 0,7 23 0 0 0,-1-10 0 0 0,-1 1 0 0 0,-1 0 0 0 0,-2 0 0 0 0,0 0 0 0 0,-2 1 0 0 0,-1 38 0 0 0,-3-47 0 0 0,-1 1 0 0 0,-1-1 0 0 0,-1 0 0 0 0,-1 0 0 0 0,-1 0 0 0 0,-9 23 0 0 0,-5 15 0 0 0,17-50 0 0 0,1 0 0 0 0,-2-1 0 0 0,1 0 0 0 0,-1 0 0 0 0,-8 11 0 0 0,7-12 0 0 0,1 0 0 0 0,1 0 0 0 0,-1 1 0 0 0,1-1 0 0 0,0 1 0 0 0,-3 10 0 0 0,3-8 0 0 0,0 0 0 0 0,-1 0 0 0 0,0 0 0 0 0,0-1 0 0 0,-8 12 0 0 0,-9 16 0 0 0,-1-9 0 0 0,4-9 0 0 0,12 0 0 0 0,5-16 0 0 0,1 1 0 0 0,-1-1 0 0 0,0 1 0 0 0,0-1 0 0 0,0 1 0 0 0,0-1 0 0 0,0 0 0 0 0,-1 0 0 0 0,1 1 0 0 0,-1-1 0 0 0,1 0 0 0 0,-1 0 0 0 0,-3 3 0 0 0,-11 10 0 0 0,-1-1 0 0 0,-1 0 0 0 0,0-2 0 0 0,0 0 0 0 0,-2 0 0 0 0,1-2 0 0 0,-42 16 0 0 0,48-24 0 0 0,-1 0 0 0 0,1-1 0 0 0,0 0 0 0 0,-1-1 0 0 0,1-1 0 0 0,-19-2 0 0 0,24 2 0 0 0,0-1 0 0 0,0 0 0 0 0,0 0 0 0 0,0 0 0 0 0,0-1 0 0 0,1-1 0 0 0,-1 1 0 0 0,1-1 0 0 0,0 0 0 0 0,-10-8 0 0 0,-2-11 0 0 0,-11 9 0 0 0,13-9 0 0 0,-7 5 0 0 0,8-12 0 0 0,4 15 0 0 0,9 12 0 0 0,1 1 0 0 0,0-1 0 0 0,0 0 0 0 0,0 0 0 0 0,1 0 0 0 0,-1 1 0 0 0,0-2 0 0 0,1 1 0 0 0,0 0 0 0 0,-2-6 0 0 0,-14-40 0 0 0,14 43 0 0 0,0-1 0 0 0,0 0 0 0 0,1 0 0 0 0,0 0 0 0 0,0 0 0 0 0,1 0 0 0 0,0 0 0 0 0,0-1 0 0 0,0-8 0 0 0,1-11 0 0 0,-1 20 0 0 0,0-1 0 0 0,0 1 0 0 0,1-1 0 0 0,0 1 0 0 0,1-1 0 0 0,0 1 0 0 0,0 0 0 0 0,0-1 0 0 0,1 1 0 0 0,0 0 0 0 0,1 0 0 0 0,-1 0 0 0 0,1 0 0 0 0,1 0 0 0 0,5-8 0 0 0,8-4 0 0 0,-11 11 0 0 0,0 0 0 0 0,1 1 0 0 0,0 0 0 0 0,0 0 0 0 0,1 1 0 0 0,-1 0 0 0 0,1 0 0 0 0,17-8 0 0 0,6-10 0 0 0,-28 21 0 0 0,0 0 0 0 0,0 0 0 0 0,1 0 0 0 0,0 0 0 0 0,-1 0 0 0 0,1 1 0 0 0,0 0 0 0 0,0 0 0 0 0,5-2 0 0 0,78-30 0 0 0,-65 25 0 0 0,0 0 0 0 0,0 1 0 0 0,1 1 0 0 0,0 1 0 0 0,0 1 0 0 0,1 1 0 0 0,-1 1 0 0 0,33 0 0 0 0,-50 4 0 0 0,0 0 0 0 0,0-1 0 0 0,0 2 0 0 0,0-1 0 0 0,10 5 0 0 0,-7-4 0 0 0,-7-1 0 0 0,0-1 0 0 0,0 1 0 0 0,0-1 0 0 0,1 1 0 0 0,-1 0 0 0 0,0 0 0 0 0,0 0 0 0 0,0 0 0 0 0,0 0 0 0 0,0 0 0 0 0,0 0 0 0 0,0 1 0 0 0,-1-1 0 0 0,1 1 0 0 0,0 0 0 0 0,-1-1 0 0 0,1 1 0 0 0,-1 0 0 0 0,0 0 0 0 0,1 0 0 0 0,-1 0 0 0 0,0 0 0 0 0,0 0 0 0 0,1 4 0 0 0,-1-3 0 0 0,0 0 0 0 0,1 0 0 0 0,-1 0 0 0 0,1 0 0 0 0,0 0 0 0 0,0 0 0 0 0,0-1 0 0 0,5 6 0 0 0,-1-4 0 0 0,-4-2 0 0 0,0-1 0 0 0,-1 0 0 0 0,1 0 0 0 0,-1 1 0 0 0,1-1 0 0 0,-1 1 0 0 0,1 0 0 0 0,-1-1 0 0 0,0 1 0 0 0,0 0 0 0 0,0 0 0 0 0,0-1 0 0 0,0 1 0 0 0,0 0 0 0 0,0 0 0 0 0,-1 0 0 0 0,1 0 0 0 0,0 4 0 0 0,4 20 0 0 0,2 3 0 0 0,-2 1 0 0 0,3 39 0 0 0,-8-61 0 0 0,-5 125 0 0 0,3-118 0 0 0,0 0 0 0 0,-1 0 0 0 0,-1 0 0 0 0,0-1 0 0 0,-1 1 0 0 0,-9 17 0 0 0,-3 3 0 0 0,14-26 0 0 0,0-1 0 0 0,-1 0 0 0 0,-1 0 0 0 0,1 0 0 0 0,-9 9 0 0 0,-108 112 0 0 0,48-76 0 0 0,58-44 0 0 0,-1-1 0 0 0,0 0 0 0 0,-1-1 0 0 0,1-1 0 0 0,-1-1 0 0 0,0 0 0 0 0,-29 3 0 0 0,20-4 0 0 0,0-1 0 0 0,-27-1 0 0 0,44-2 0 0 0,1 0 0 0 0,-1-1 0 0 0,0 0 0 0 0,1 0 0 0 0,0 0 0 0 0,-1-1 0 0 0,1-1 0 0 0,0 1 0 0 0,-15-8 0 0 0,20 8 0 0 0,1 0 0 0 0,-1 1 0 0 0,0-1 0 0 0,1-1 0 0 0,-1 1 0 0 0,1 0 0 0 0,0-1 0 0 0,-4-4 0 0 0,-20-21 0 0 0,17 19 0 0 0,0-1 0 0 0,1 0 0 0 0,0 0 0 0 0,1-1 0 0 0,0 0 0 0 0,1 0 0 0 0,0-1 0 0 0,0 0 0 0 0,1 0 0 0 0,1 0 0 0 0,0-1 0 0 0,1 1 0 0 0,0-1 0 0 0,1 0 0 0 0,1 0 0 0 0,-1-16 0 0 0,3 23 0 0 0,-1-1 0 0 0,1 1 0 0 0,0 0 0 0 0,0 0 0 0 0,1 0 0 0 0,0 1 0 0 0,0-1 0 0 0,0 0 0 0 0,1 1 0 0 0,0-1 0 0 0,0 1 0 0 0,7-10 0 0 0,13-3 0 0 0,-8-10 0 0 0,14 10 0 0 0,-9-8 0 0 0,9 8 0 0 0,-10-10 0 0 0,-11 21 0 0 0,0 1 0 0 0,0 0 0 0 0,1 0 0 0 0,0 1 0 0 0,0 0 0 0 0,17-7 0 0 0,1 0 0 0 0,86-46 0 0 0,-95 50 0 0 0,-1 0 0 0 0,2 2 0 0 0,-1 0 0 0 0,34-5 0 0 0,5-3 0 0 0,-35 9 0 0 0,1 2 0 0 0,0 0 0 0 0,0 1 0 0 0,0 1 0 0 0,0 1 0 0 0,41 6 0 0 0,-55-4 0 0 0,0 1 0 0 0,0 0 0 0 0,0 0 0 0 0,-1 1 0 0 0,1 0 0 0 0,-1 1 0 0 0,15 10 0 0 0,-13-8 0 0 0,-8-5 0 0 0,1 1 0 0 0,-1-1 0 0 0,0 1 0 0 0,0-1 0 0 0,0 1 0 0 0,0 0 0 0 0,0 0 0 0 0,-1 0 0 0 0,3 6 0 0 0,6 11 0 0 0,-7-14 0 0 0,0 0 0 0 0,0 0 0 0 0,-1 0 0 0 0,1 0 0 0 0,-1 1 0 0 0,-1-1 0 0 0,1 1 0 0 0,-1-1 0 0 0,-1 1 0 0 0,1-1 0 0 0,-1 10 0 0 0,0-5 0 0 0,0 0 0 0 0,-1 0 0 0 0,0 0 0 0 0,-1 0 0 0 0,-6 20 0 0 0,0-10 0 0 0,5-9 0 0 0,-1-1 0 0 0,0-1 0 0 0,-1 1 0 0 0,0-1 0 0 0,-1 0 0 0 0,0 0 0 0 0,0 0 0 0 0,-16 17 0 0 0,20-25 0 0 0,-1 0 0 0 0,1 1 0 0 0,-1 0 0 0 0,1-1 0 0 0,0 1 0 0 0,0 0 0 0 0,0 0 0 0 0,-1 4 0 0 0,-20 26 0 0 0,-92 80 0 0 0,113-111 0 0 0,0 0 0 0 0,0 0 0 0 0,-1 0 0 0 0,1-1 0 0 0,0 1 0 0 0,-1-1 0 0 0,1 1 0 0 0,-1-1 0 0 0,0 0 0 0 0,1 0 0 0 0,-4 1 0 0 0,-11 6 0 0 0,3 8 0 0 0,12-14 0 0 0,1-1 0 0 0,0 1 0 0 0,-1 0 0 0 0,1-1 0 0 0,-1 0 0 0 0,0 1 0 0 0,1-1 0 0 0,-1 0 0 0 0,0 0 0 0 0,0 0 0 0 0,0 0 0 0 0,0 0 0 0 0,0 0 0 0 0,0 0 0 0 0,0-1 0 0 0,0 1 0 0 0,-3 0 0 0 0,-54 20 0 0 0,51-17 0 0 0,-1-1 0 0 0,0 1 0 0 0,0-1 0 0 0,-18 3 0 0 0,-41 1 0 0 0,45-4 0 0 0,-1 0 0 0 0,-39-2 0 0 0,56-2 0 0 0,0 1 0 0 0,0-2 0 0 0,0 1 0 0 0,-1-1 0 0 0,1 0 0 0 0,1 0 0 0 0,-1-1 0 0 0,0 0 0 0 0,1 0 0 0 0,-1-1 0 0 0,1 0 0 0 0,-9-7 0 0 0,-3-5 0 0 0,0-2 0 0 0,2 0 0 0 0,0 0 0 0 0,1-2 0 0 0,0 0 0 0 0,2 0 0 0 0,1-2 0 0 0,-15-32 0 0 0,20 38 0 0 0,1-1 0 0 0,0 0 0 0 0,1 0 0 0 0,0 0 0 0 0,2 0 0 0 0,0-1 0 0 0,1 1 0 0 0,1-1 0 0 0,1 0 0 0 0,0 0 0 0 0,1 1 0 0 0,1-1 0 0 0,5-24 0 0 0,-3 21 0 0 0,-4 18 0 0 0,0 0 0 0 0,0-1 0 0 0,0 1 0 0 0,1 0 0 0 0,0 0 0 0 0,-1 0 0 0 0,1 0 0 0 0,0 0 0 0 0,1 1 0 0 0,-1-1 0 0 0,0 0 0 0 0,1 0 0 0 0,0 1 0 0 0,-1-1 0 0 0,1 1 0 0 0,3-3 0 0 0,69-76 0 0 0,-71 77 0 0 0,0 1 0 0 0,1-1 0 0 0,-1 0 0 0 0,1 1 0 0 0,0 0 0 0 0,0 0 0 0 0,0 0 0 0 0,0 1 0 0 0,0-1 0 0 0,1 1 0 0 0,7-3 0 0 0,24-13 0 0 0,-23 10 0 0 0,0 0 0 0 0,1 0 0 0 0,-1 2 0 0 0,1-1 0 0 0,1 2 0 0 0,-1 0 0 0 0,1 1 0 0 0,15-3 0 0 0,-27 7 0 0 0,42-8 0 0 0,1 3 0 0 0,50-1 0 0 0,-82 7 0 0 0,-1-1 0 0 0,1 2 0 0 0,0 0 0 0 0,-1 0 0 0 0,0 1 0 0 0,1 1 0 0 0,-1 0 0 0 0,-1 1 0 0 0,1 1 0 0 0,-1 0 0 0 0,18 11 0 0 0,-27-15 0 0 0,1 1 0 0 0,-1-1 0 0 0,0 1 0 0 0,-1 0 0 0 0,1 0 0 0 0,0 0 0 0 0,-1 0 0 0 0,3 5 0 0 0,7 7 0 0 0,0-1 0 0 0,15 22 0 0 0,-15-16 0 0 0,-8-14 0 0 0,0 0 0 0 0,-1 0 0 0 0,1 0 0 0 0,-1 0 0 0 0,-1 1 0 0 0,1 0 0 0 0,-1-1 0 0 0,1 10 0 0 0,5 33 0 0 0,-3-30 0 0 0,-2 1 0 0 0,0-1 0 0 0,-1 1 0 0 0,-1 0 0 0 0,-1 0 0 0 0,-1 0 0 0 0,-6 37 0 0 0,0-29 0 0 0,-2-1 0 0 0,0 0 0 0 0,-2-1 0 0 0,-1 0 0 0 0,-1 0 0 0 0,-25 36 0 0 0,19-33 0 0 0,12-18 0 0 0,0 0 0 0 0,0 0 0 0 0,-1-1 0 0 0,-13 12 0 0 0,-5 1 0 0 0,-2 2 0 0 0,-34 37 0 0 0,53-52 0 0 0,-1-1 0 0 0,1 0 0 0 0,-1-1 0 0 0,-1 0 0 0 0,-13 8 0 0 0,-23 17 0 0 0,26-20 0 0 0,-1-1 0 0 0,1-1 0 0 0,-2 0 0 0 0,0-2 0 0 0,0-1 0 0 0,-32 7 0 0 0,45-12 0 0 0,-6 1 0 0 0,0 0 0 0 0,-1-2 0 0 0,1 0 0 0 0,-31 0 0 0 0,40-2 0 0 0,0 0 0 0 0,0 0 0 0 0,-1-1 0 0 0,1-1 0 0 0,0 1 0 0 0,0-1 0 0 0,0 0 0 0 0,1 0 0 0 0,-1-1 0 0 0,0 0 0 0 0,1 0 0 0 0,0-1 0 0 0,-9-6 0 0 0,-99-87 0 0 0,103 87 0 0 0,0-1 0 0 0,0 0 0 0 0,1 0 0 0 0,0-1 0 0 0,-10-18 0 0 0,-10-11 0 0 0,18 24 0 0 0,1-1 0 0 0,0-1 0 0 0,1 0 0 0 0,1-1 0 0 0,1 1 0 0 0,1-2 0 0 0,0 1 0 0 0,2-1 0 0 0,0 0 0 0 0,1 0 0 0 0,2 0 0 0 0,0 0 0 0 0,1-1 0 0 0,1 1 0 0 0,4-32 0 0 0,-3 50 0 0 0,0-1 0 0 0,0 1 0 0 0,0-1 0 0 0,0 1 0 0 0,0 0 0 0 0,1 0 0 0 0,0-1 0 0 0,0 1 0 0 0,0 0 0 0 0,0 1 0 0 0,0-1 0 0 0,0 0 0 0 0,4-3 0 0 0,7-9 0 0 0,13-22 0 0 0,2 1 0 0 0,56-54 0 0 0,-72 79 0 0 0,1 1 0 0 0,1 0 0 0 0,21-11 0 0 0,-5 3 0 0 0,0-1 0 0 0,1 2 0 0 0,0 2 0 0 0,2 0 0 0 0,0 3 0 0 0,0 0 0 0 0,1 2 0 0 0,0 2 0 0 0,1 1 0 0 0,0 2 0 0 0,0 1 0 0 0,0 1 0 0 0,67 5 0 0 0,-97-2 0 0 0,0 0 0 0 0,1 1 0 0 0,-1 0 0 0 0,0 0 0 0 0,0 0 0 0 0,0 0 0 0 0,0 1 0 0 0,0 0 0 0 0,0 0 0 0 0,0 0 0 0 0,0 1 0 0 0,-1-1 0 0 0,1 1 0 0 0,-1 0 0 0 0,0 1 0 0 0,0-1 0 0 0,0 1 0 0 0,0 0 0 0 0,-1-1 0 0 0,1 2 0 0 0,-1-1 0 0 0,4 7 0 0 0,-1 2 0 0 0,-1 1 0 0 0,0-1 0 0 0,-2 1 0 0 0,1 0 0 0 0,-1 0 0 0 0,-1 0 0 0 0,-1 0 0 0 0,0 0 0 0 0,-1 0 0 0 0,0 0 0 0 0,-1 1 0 0 0,-1-1 0 0 0,0 0 0 0 0,-5 17 0 0 0,-1-3 0 0 0,7-20 0 0 0,-1-1 0 0 0,0 0 0 0 0,0 0 0 0 0,-1 0 0 0 0,0 0 0 0 0,0 0 0 0 0,-1-1 0 0 0,0 1 0 0 0,0-1 0 0 0,-7 8 0 0 0,-46 63 0 0 0,-28 23 0 0 0,69-85 0 0 0,-1-2 0 0 0,0 0 0 0 0,0 0 0 0 0,-1-2 0 0 0,-1 0 0 0 0,-29 12 0 0 0,33-16 0 0 0,-6 4 0 0 0,0-1 0 0 0,-1-1 0 0 0,0-1 0 0 0,-1-1 0 0 0,-44 8 0 0 0,53-13 0 0 0,0-1 0 0 0,0 0 0 0 0,0-1 0 0 0,-26-4 0 0 0,33 3 0 0 0,1 0 0 0 0,-1-1 0 0 0,1 0 0 0 0,-1 0 0 0 0,1 0 0 0 0,0-1 0 0 0,0 0 0 0 0,0 0 0 0 0,0-1 0 0 0,-10-7 0 0 0,-3-12 0 0 0,-10 8 0 0 0,18 4 0 0 0,1 0 0 0 0,1 0 0 0 0,0-1 0 0 0,-9-14 0 0 0,13 18 0 0 0,-29-41 0 0 0,21 32 0 0 0,0 0 0 0 0,2 0 0 0 0,0-1 0 0 0,1 0 0 0 0,1-1 0 0 0,1-1 0 0 0,0 1 0 0 0,-8-37 0 0 0,16 56 0 0 0,-6-30 0 0 0,2 1 0 0 0,-2-49 0 0 0,7 67 0 0 0,0 0 0 0 0,0 0 0 0 0,1 0 0 0 0,0 0 0 0 0,1 0 0 0 0,1 1 0 0 0,-1-1 0 0 0,2 1 0 0 0,-1 0 0 0 0,9-13 0 0 0,32-38 0 0 0,-42 55 0 0 0,0 1 0 0 0,0 0 0 0 0,1 0 0 0 0,0 0 0 0 0,-1 0 0 0 0,2 0 0 0 0,-1 1 0 0 0,0 0 0 0 0,1 0 0 0 0,8-6 0 0 0,-5 4 0 0 0,0 0 0 0 0,-1-1 0 0 0,0 1 0 0 0,9-13 0 0 0,-7 8 0 0 0,0 0 0 0 0,1 0 0 0 0,0 0 0 0 0,0 2 0 0 0,13-11 0 0 0,20-5 0 0 0,0 2 0 0 0,2 2 0 0 0,50-18 0 0 0,-75 33 0 0 0,1 0 0 0 0,0 1 0 0 0,1 1 0 0 0,-1 1 0 0 0,1 1 0 0 0,-1 1 0 0 0,38 3 0 0 0,-54-2 0 0 0,0 0 0 0 0,0 1 0 0 0,-1 0 0 0 0,1 0 0 0 0,0 0 0 0 0,-1 1 0 0 0,1 0 0 0 0,0 0 0 0 0,-1 0 0 0 0,0 0 0 0 0,1 0 0 0 0,-1 1 0 0 0,0 0 0 0 0,0 0 0 0 0,-1 0 0 0 0,1 0 0 0 0,5 8 0 0 0,-6-3 0 0 0,-3-7 0 0 0,1 1 0 0 0,-1 0 0 0 0,1 0 0 0 0,0-1 0 0 0,-1 1 0 0 0,1 0 0 0 0,0 0 0 0 0,0-1 0 0 0,0 1 0 0 0,0-1 0 0 0,1 1 0 0 0,-1-1 0 0 0,0 0 0 0 0,1 1 0 0 0,-1-1 0 0 0,3 1 0 0 0,1 4 0 0 0,0-1 0 0 0,0 1 0 0 0,-1-1 0 0 0,0 1 0 0 0,0 1 0 0 0,0-1 0 0 0,-1 0 0 0 0,0 1 0 0 0,0 0 0 0 0,0 0 0 0 0,-1 0 0 0 0,0 0 0 0 0,-1 0 0 0 0,2 9 0 0 0,2 14 0 0 0,-1 1 0 0 0,-1 42 0 0 0,-2-55 0 0 0,-2 0 0 0 0,0 1 0 0 0,-1-1 0 0 0,0 0 0 0 0,-2 0 0 0 0,0 0 0 0 0,-1 0 0 0 0,-1-1 0 0 0,-9 20 0 0 0,-10 7 0 0 0,15-24 0 0 0,-1-1 0 0 0,0-1 0 0 0,-1 1 0 0 0,-1-2 0 0 0,-1 0 0 0 0,-24 23 0 0 0,-42 31 0 0 0,47-36 0 0 0,27-27 0 0 0,0-1 0 0 0,-1 0 0 0 0,1 0 0 0 0,-12 8 0 0 0,-30 20 0 0 0,37-27 0 0 0,1 0 0 0 0,-1 0 0 0 0,0-1 0 0 0,-1-1 0 0 0,-23 10 0 0 0,-3-1 0 0 0,26-10 0 0 0,0 0 0 0 0,0-1 0 0 0,-18 3 0 0 0,17-5 0 0 0,-1 0 0 0 0,1-1 0 0 0,-1-1 0 0 0,1 0 0 0 0,0-1 0 0 0,-1 0 0 0 0,1-1 0 0 0,0 0 0 0 0,-14-5 0 0 0,18 4 0 0 0,0-1 0 0 0,1 0 0 0 0,-1 0 0 0 0,1-1 0 0 0,0 0 0 0 0,0-1 0 0 0,0 1 0 0 0,1-1 0 0 0,0-1 0 0 0,0 0 0 0 0,0 0 0 0 0,-8-12 0 0 0,-8-4 0 0 0,21 21 0 0 0,1 1 0 0 0,-1-1 0 0 0,0 0 0 0 0,0 1 0 0 0,1-1 0 0 0,-1 0 0 0 0,1 0 0 0 0,-1 0 0 0 0,1 0 0 0 0,0 0 0 0 0,0-1 0 0 0,0 1 0 0 0,0 0 0 0 0,0-1 0 0 0,1 1 0 0 0,-1 0 0 0 0,1-1 0 0 0,-1 1 0 0 0,1-3 0 0 0,-16-46 0 0 0,-4-19 0 0 0,19 63 0 0 0,-6-77 0 0 0,8 77 0 0 0,-1 0 0 0 0,1 1 0 0 0,0-1 0 0 0,0 0 0 0 0,1 0 0 0 0,0 1 0 0 0,0-1 0 0 0,0 0 0 0 0,1 1 0 0 0,5-9 0 0 0,1 2 0 0 0,16-28 0 0 0,2 2 0 0 0,56-64 0 0 0,-47 78 0 0 0,-7 7 0 0 0,1-6 0 0 0,45-27 0 0 0,43-10 0 0 0,-103 54 0 0 0,0 1 0 0 0,1 1 0 0 0,-1 0 0 0 0,1 1 0 0 0,0 1 0 0 0,18-1 0 0 0,38-6 0 0 0,-52 6 0 0 0,0 2 0 0 0,27-2 0 0 0,-45 4 0 0 0,21-1 0 0 0,0 1 0 0 0,1 1 0 0 0,-1 0 0 0 0,0 2 0 0 0,0 1 0 0 0,0 1 0 0 0,-1 1 0 0 0,36 13 0 0 0,-50-14 0 0 0,1 0 0 0 0,0 1 0 0 0,-1 0 0 0 0,0 1 0 0 0,13 13 0 0 0,14 11 0 0 0,-27-26 0 0 0,-1 0 0 0 0,1 1 0 0 0,-1 0 0 0 0,-1 0 0 0 0,1 1 0 0 0,-1-1 0 0 0,0 1 0 0 0,-1 1 0 0 0,1-1 0 0 0,5 12 0 0 0,14 38 0 0 0,-18-45 0 0 0,-1 1 0 0 0,-1 0 0 0 0,0 0 0 0 0,0 0 0 0 0,-1 1 0 0 0,-1-1 0 0 0,0 1 0 0 0,1 25 0 0 0,-4-32 0 0 0,0 19 0 0 0,-1 0 0 0 0,-5 36 0 0 0,4-54 0 0 0,0 0 0 0 0,0 0 0 0 0,0-1 0 0 0,-1 1 0 0 0,0-1 0 0 0,-1 1 0 0 0,1-1 0 0 0,-1 0 0 0 0,-1 0 0 0 0,1 0 0 0 0,-1-1 0 0 0,-8 8 0 0 0,-6 9 0 0 0,16-19 0 0 0,1 0 0 0 0,-1-1 0 0 0,0 0 0 0 0,0 0 0 0 0,0 1 0 0 0,-1-2 0 0 0,1 1 0 0 0,-1 0 0 0 0,-5 3 0 0 0,-1 0 0 0 0,4-3 0 0 0,1 1 0 0 0,-1-1 0 0 0,0-1 0 0 0,0 1 0 0 0,0-1 0 0 0,-1 0 0 0 0,1-1 0 0 0,0 1 0 0 0,-1-1 0 0 0,1 0 0 0 0,-1-1 0 0 0,1 0 0 0 0,-11 0 0 0 0,11 0 0 0 0,0 0 0 0 0,0 0 0 0 0,0 0 0 0 0,0-1 0 0 0,0 0 0 0 0,0 0 0 0 0,0-1 0 0 0,1 1 0 0 0,-1-1 0 0 0,0 0 0 0 0,1-1 0 0 0,0 1 0 0 0,-1-1 0 0 0,1 0 0 0 0,0-1 0 0 0,-6-4 0 0 0,-12-19 0 0 0,1-1 0 0 0,1-1 0 0 0,1 0 0 0 0,2-2 0 0 0,1 0 0 0 0,2-1 0 0 0,0-1 0 0 0,3 0 0 0 0,-12-48 0 0 0,11 30 0 0 0,3 0 0 0 0,1-1 0 0 0,4 0 0 0 0,1-1 0 0 0,7-102 0 0 0,-1 142 0 0 0,0 0 0 0 0,0 0 0 0 0,1 1 0 0 0,1 0 0 0 0,0-1 0 0 0,1 1 0 0 0,11-19 0 0 0,2 1 0 0 0,32-40 0 0 0,-10 16 0 0 0,-9 16 0 0 0,1 1 0 0 0,2 1 0 0 0,1 2 0 0 0,51-37 0 0 0,-72 59 0 0 0,7-4 0 0 0,1 0 0 0 0,1 2 0 0 0,0 1 0 0 0,44-19 0 0 0,102-27 0 0 0,-117 43 0 0 0,-6 5 0 0 0,1 1 0 0 0,0 2 0 0 0,75-2 0 0 0,-94 9 0 0 0,1 1 0 0 0,0 2 0 0 0,-1 0 0 0 0,52 12 0 0 0,-65-10 0 0 0,0 1 0 0 0,-1 1 0 0 0,1 0 0 0 0,-1 1 0 0 0,0 1 0 0 0,-1 0 0 0 0,0 1 0 0 0,0 0 0 0 0,0 1 0 0 0,13 15 0 0 0,-21-20 0 0 0,0 0 0 0 0,0 0 0 0 0,-1 0 0 0 0,0 1 0 0 0,0 0 0 0 0,0 0 0 0 0,-1 0 0 0 0,0 0 0 0 0,0 0 0 0 0,3 11 0 0 0,5 26 0 0 0,-3 1 0 0 0,-1 0 0 0 0,-1 0 0 0 0,-3 0 0 0 0,-3 57 0 0 0,-1-92 0 0 0,-1 0 0 0 0,0 0 0 0 0,0 0 0 0 0,-1 0 0 0 0,0-1 0 0 0,-1 1 0 0 0,0-1 0 0 0,-7 11 0 0 0,-7 19 0 0 0,4-6 0 0 0,0-1 0 0 0,-2 0 0 0 0,-2-2 0 0 0,0 1 0 0 0,-2-2 0 0 0,-24 26 0 0 0,-19 25 0 0 0,48-58 0 0 0,-1-1 0 0 0,-1 0 0 0 0,-1-1 0 0 0,-31 26 0 0 0,22-24 0 0 0,3-1 0 0 0,-2-1 0 0 0,1-1 0 0 0,-2-1 0 0 0,-1-1 0 0 0,0-2 0 0 0,0 0 0 0 0,-44 12 0 0 0,40-17 0 0 0,-1-2 0 0 0,-36 3 0 0 0,56-9 0 0 0,0 0 0 0 0,1-1 0 0 0,-1-1 0 0 0,1 0 0 0 0,-1-1 0 0 0,1 0 0 0 0,0-1 0 0 0,-23-8 0 0 0,32 10 0 0 0,-18-7 0 0 0,0 0 0 0 0,1-1 0 0 0,0-2 0 0 0,0 0 0 0 0,1-1 0 0 0,1 0 0 0 0,0-2 0 0 0,-19-17 0 0 0,-10-20 0 0 0,26 30 0 0 0,1 0 0 0 0,2-2 0 0 0,0 0 0 0 0,-26-45 0 0 0,25 32 0 0 0,-40-88 0 0 0,53 108 0 0 0,1 1 0 0 0,1-1 0 0 0,0 0 0 0 0,1 0 0 0 0,1 0 0 0 0,-1-23 0 0 0,2 3 0 0 0,0 25 0 0 0,0 1 0 0 0,1 0 0 0 0,0 0 0 0 0,1 0 0 0 0,0 0 0 0 0,0 0 0 0 0,1 0 0 0 0,0 0 0 0 0,1 0 0 0 0,0 1 0 0 0,0-1 0 0 0,1 1 0 0 0,7-12 0 0 0,17-21 0 0 0,1 0 0 0 0,3 2 0 0 0,1 2 0 0 0,2 1 0 0 0,73-61 0 0 0,-78 77 0 0 0,-1-1 0 0 0,1 1 0 0 0,0 1 0 0 0,2 2 0 0 0,41-18 0 0 0,-50 28 0 0 0,226-74 0 0 0,-206 71 0 0 0,0 2 0 0 0,1 1 0 0 0,88-2 0 0 0,-84 10 0 0 0,0 2 0 0 0,0 2 0 0 0,61 13 0 0 0,-95-14 0 0 0,-1 0 0 0 0,1 1 0 0 0,-1 0 0 0 0,0 2 0 0 0,0-1 0 0 0,-1 2 0 0 0,1-1 0 0 0,-1 2 0 0 0,-1-1 0 0 0,1 2 0 0 0,-1 0 0 0 0,-1 0 0 0 0,0 1 0 0 0,0 0 0 0 0,10 15 0 0 0,10 14 0 0 0,-25-34 0 0 0,0 1 0 0 0,0 0 0 0 0,-1 0 0 0 0,0 0 0 0 0,-1 1 0 0 0,1-1 0 0 0,-1 1 0 0 0,0 0 0 0 0,2 7 0 0 0,31 112 0 0 0,-28-93 0 0 0,-4-17 0 0 0,-1-1 0 0 0,0 1 0 0 0,1 32 0 0 0,-4-43 0 0 0,0 12 0 0 0,0 0 0 0 0,-1-1 0 0 0,0 1 0 0 0,-2-1 0 0 0,-5 22 0 0 0,0 0 0 0 0,8-33 0 0 0,-1 0 0 0 0,0 0 0 0 0,0 1 0 0 0,-1-1 0 0 0,1 0 0 0 0,-1 0 0 0 0,0 0 0 0 0,0 0 0 0 0,-5 6 0 0 0,-22 32 0 0 0,11-16 0 0 0,0-2 0 0 0,-1 0 0 0 0,-1-1 0 0 0,-34 30 0 0 0,28-30 0 0 0,17-15 0 0 0,0 0 0 0 0,0-1 0 0 0,-1 0 0 0 0,-1 0 0 0 0,1-1 0 0 0,-1-1 0 0 0,-16 8 0 0 0,-39 11 0 0 0,45-16 0 0 0,1 0 0 0 0,-1-2 0 0 0,-1-1 0 0 0,1 0 0 0 0,-1-2 0 0 0,0 0 0 0 0,-27 0 0 0 0,21-3 0 0 0,16 0 0 0 0,1 0 0 0 0,-1-1 0 0 0,0-1 0 0 0,0 0 0 0 0,0 0 0 0 0,0-1 0 0 0,1-1 0 0 0,-1 0 0 0 0,-12-5 0 0 0,-10-11 0 0 0,1-2 0 0 0,0-1 0 0 0,2-1 0 0 0,0-2 0 0 0,2-1 0 0 0,-36-41 0 0 0,62 63 0 0 0,-73-86 0 0 0,66 78 0 0 0,1-1 0 0 0,1 0 0 0 0,0 0 0 0 0,1-1 0 0 0,-8-21 0 0 0,-8-22 0 0 0,17 45 0 0 0,1 0 0 0 0,0 0 0 0 0,0-1 0 0 0,2 0 0 0 0,-5-26 0 0 0,4 3 0 0 0,1 14 0 0 0,2 1 0 0 0,0-1 0 0 0,2-29 0 0 0,0 43 0 0 0,1 0 0 0 0,0 1 0 0 0,0-1 0 0 0,0 1 0 0 0,1-1 0 0 0,0 1 0 0 0,0 0 0 0 0,1 0 0 0 0,0 1 0 0 0,0-1 0 0 0,0 1 0 0 0,1 0 0 0 0,7-8 0 0 0,-9 11 0 0 0,136-133 0 0 0,-113 115 0 0 0,0 0 0 0 0,1 1 0 0 0,51-26 0 0 0,-32 24 0 0 0,1 2 0 0 0,1 2 0 0 0,0 3 0 0 0,2 1 0 0 0,68-9 0 0 0,-45 12 0 0 0,0 2 0 0 0,0 4 0 0 0,1 2 0 0 0,0 4 0 0 0,0 4 0 0 0,-1 2 0 0 0,108 26 0 0 0,-140-24 0 0 0,-26-7 0 0 0,0 2 0 0 0,-1 0 0 0 0,1 1 0 0 0,27 12 0 0 0,3 2 0 0 0,-30-13 0 0 0,0 0 0 0 0,0 1 0 0 0,15 9 0 0 0,-17-7 0 0 0,-6-3 0 0 0,0-1 0 0 0,1 0 0 0 0,0-1 0 0 0,13 6 0 0 0,-3 0 0 0 0,0 0 0 0 0,0 2 0 0 0,-1 0 0 0 0,0 1 0 0 0,-1 1 0 0 0,17 18 0 0 0,-14-14 0 0 0,3 10 0 0 0,-14-17 0 0 0,1 3 0 0 0,-1 0 0 0 0,0 0 0 0 0,-2 0 0 0 0,1 1 0 0 0,-2 0 0 0 0,6 22 0 0 0,-4-16 0 0 0,-2-2 0 0 0,0 1 0 0 0,-1 0 0 0 0,-1 0 0 0 0,-1 0 0 0 0,0 30 0 0 0,-2-38 0 0 0,0 0 0 0 0,-1-1 0 0 0,-1 1 0 0 0,0-1 0 0 0,0 1 0 0 0,-1-1 0 0 0,-1 0 0 0 0,0 0 0 0 0,0 0 0 0 0,-9 14 0 0 0,-36 46 0 0 0,31-44 0 0 0,-13-12 0 0 0,-5 13 0 0 0,26-19 0 0 0,0 0 0 0 0,-1-1 0 0 0,0-1 0 0 0,-1 0 0 0 0,-15 7 0 0 0,-6-1 0 0 0,-2-1 0 0 0,0-1 0 0 0,0-3 0 0 0,-1 0 0 0 0,1-3 0 0 0,-2-1 0 0 0,1-1 0 0 0,0-2 0 0 0,-1-2 0 0 0,-37-5 0 0 0,58 3 0 0 0,0-1 0 0 0,0 0 0 0 0,0-1 0 0 0,1-1 0 0 0,-15-8 0 0 0,5 3 0 0 0,5 0 0 0 0,0-1 0 0 0,1-1 0 0 0,-19-17 0 0 0,12 11 0 0 0,6 1 0 0 0,0 0 0 0 0,1-2 0 0 0,1 0 0 0 0,1-1 0 0 0,1 0 0 0 0,1-1 0 0 0,1-1 0 0 0,1-1 0 0 0,-18-43 0 0 0,26 55 0 0 0,1-1 0 0 0,0 0 0 0 0,1 0 0 0 0,1-1 0 0 0,0 1 0 0 0,1 0 0 0 0,0-1 0 0 0,1 1 0 0 0,3-23 0 0 0,-3 35 0 0 0,1-1 0 0 0,-1 0 0 0 0,0 0 0 0 0,1 1 0 0 0,-1-1 0 0 0,1 0 0 0 0,0 0 0 0 0,0 1 0 0 0,-1-1 0 0 0,1 1 0 0 0,0-1 0 0 0,0 1 0 0 0,1-1 0 0 0,-1 1 0 0 0,0 0 0 0 0,0-1 0 0 0,1 1 0 0 0,-1 0 0 0 0,3-2 0 0 0,11-10 0 0 0,2-15 0 0 0,11 8 0 0 0,-6-13 0 0 0,54-18 0 0 0,-46 26 0 0 0,2 2 0 0 0,1 0 0 0 0,70-34 0 0 0,-65 37 0 0 0,128-53 0 0 0,-142 62 0 0 0,0 1 0 0 0,1 1 0 0 0,0 1 0 0 0,47-8 0 0 0,8-4 0 0 0,-64 14 0 0 0,-1 2 0 0 0,1 0 0 0 0,0 0 0 0 0,21-1 0 0 0,33 1 0 0 0,104-4 0 0 0,-150 9 0 0 0,0 0 0 0 0,0 2 0 0 0,1 0 0 0 0,44 14 0 0 0,-48-8 0 0 0,0 0 0 0 0,-1 2 0 0 0,0 1 0 0 0,0 0 0 0 0,-2 2 0 0 0,1 0 0 0 0,-2 1 0 0 0,21 22 0 0 0,-27-22 0 0 0,-1 0 0 0 0,0 1 0 0 0,-1 0 0 0 0,-1 1 0 0 0,12 34 0 0 0,0-3 0 0 0,-17-38 0 0 0,0 1 0 0 0,0 0 0 0 0,-1 1 0 0 0,-1-1 0 0 0,1 18 0 0 0,2 7 0 0 0,-3-12 0 0 0,0 0 0 0 0,-1 0 0 0 0,-2 0 0 0 0,0 1 0 0 0,-1-2 0 0 0,-2 1 0 0 0,0 0 0 0 0,-17 42 0 0 0,16-52 0 0 0,-1-1 0 0 0,-1 0 0 0 0,0 0 0 0 0,0-1 0 0 0,-14 15 0 0 0,-17 26 0 0 0,37-50 0 0 0,0 1 0 0 0,0-1 0 0 0,0 0 0 0 0,-1 0 0 0 0,1-1 0 0 0,-1 1 0 0 0,0 0 0 0 0,0-1 0 0 0,-4 3 0 0 0,-11 10 0 0 0,-7 18 0 0 0,21-25 0 0 0,-1-1 0 0 0,0 0 0 0 0,-1 0 0 0 0,-11 12 0 0 0,-16-1 0 0 0,-40 26 0 0 0,56-36 0 0 0,-1-1 0 0 0,0-1 0 0 0,0 0 0 0 0,-1-1 0 0 0,1-1 0 0 0,-1-1 0 0 0,0 0 0 0 0,0-2 0 0 0,0 0 0 0 0,0-1 0 0 0,-1-1 0 0 0,1-1 0 0 0,0 0 0 0 0,-28-8 0 0 0,35 5 0 0 0,0 0 0 0 0,0-1 0 0 0,0 0 0 0 0,0-1 0 0 0,-19-14 0 0 0,22 14 0 0 0,-1-2 0 0 0,0 0 0 0 0,1-1 0 0 0,0 0 0 0 0,0-1 0 0 0,1 0 0 0 0,0 0 0 0 0,1-1 0 0 0,-7-17 0 0 0,-2 1 0 0 0,2 6 0 0 0,1 0 0 0 0,1-1 0 0 0,1 0 0 0 0,1-1 0 0 0,2 0 0 0 0,0-1 0 0 0,1 0 0 0 0,2 0 0 0 0,0 0 0 0 0,-1-30 0 0 0,6 43 0 0 0,-1 0 0 0 0,1 1 0 0 0,0-1 0 0 0,1 0 0 0 0,0 0 0 0 0,1 1 0 0 0,0-1 0 0 0,1 1 0 0 0,0 0 0 0 0,0-1 0 0 0,8-13 0 0 0,1 7 0 0 0,0 1 0 0 0,1 0 0 0 0,1 1 0 0 0,1 1 0 0 0,0 0 0 0 0,1 0 0 0 0,22-14 0 0 0,-1 4 0 0 0,2 2 0 0 0,56-26 0 0 0,-72 40 0 0 0,1 1 0 0 0,1 1 0 0 0,44-6 0 0 0,-33 6 0 0 0,3 1 0 0 0,-1 2 0 0 0,1 1 0 0 0,0 2 0 0 0,0 2 0 0 0,0 2 0 0 0,56 10 0 0 0,-72-6 0 0 0,-1 0 0 0 0,0 1 0 0 0,-1 1 0 0 0,0 1 0 0 0,0 1 0 0 0,-1 0 0 0 0,-1 2 0 0 0,0 0 0 0 0,18 17 0 0 0,-26-19 0 0 0,0 0 0 0 0,17 24 0 0 0,-7-9 0 0 0,-12-13 0 0 0,-1 0 0 0 0,-1 0 0 0 0,1 1 0 0 0,-2-1 0 0 0,0 2 0 0 0,-1-1 0 0 0,0 1 0 0 0,3 18 0 0 0,10 29 0 0 0,-12-43 0 0 0,-1 0 0 0 0,-1 1 0 0 0,-1 0 0 0 0,0-1 0 0 0,-2 1 0 0 0,0 0 0 0 0,-2 0 0 0 0,0 0 0 0 0,-1 0 0 0 0,-7 30 0 0 0,-22 30 0 0 0,25-66 0 0 0,-1-1 0 0 0,0 1 0 0 0,-1-1 0 0 0,0-1 0 0 0,-1 1 0 0 0,-19 20 0 0 0,22-27 0 0 0,-18 12 0 0 0,9-8 0 0 0,9 1 0 0 0,6-10 0 0 0,0 0 0 0 0,-1 0 0 0 0,1 0 0 0 0,-1 0 0 0 0,1 0 0 0 0,-1 0 0 0 0,1-1 0 0 0,-1 1 0 0 0,1 0 0 0 0,-1 0 0 0 0,0 0 0 0 0,0 0 0 0 0,1-1 0 0 0,-1 1 0 0 0,0 0 0 0 0,0-1 0 0 0,0 1 0 0 0,0-1 0 0 0,0 1 0 0 0,0-1 0 0 0,0 1 0 0 0,0-1 0 0 0,-1 1 0 0 0,-24 12 0 0 0,22-10 0 0 0,0 0 0 0 0,-1-1 0 0 0,1 0 0 0 0,-1 0 0 0 0,1 0 0 0 0,-1 0 0 0 0,-7 1 0 0 0,-17 0 0 0 0,23-2 0 0 0,1 0 0 0 0,-1 0 0 0 0,0 0 0 0 0,1-1 0 0 0,-1 1 0 0 0,0-1 0 0 0,0-1 0 0 0,1 1 0 0 0,-1-1 0 0 0,0 0 0 0 0,1-1 0 0 0,-1 1 0 0 0,0-1 0 0 0,1 0 0 0 0,0 0 0 0 0,0-1 0 0 0,0 0 0 0 0,0 0 0 0 0,-5-3 0 0 0,-14-12 0 0 0,15 11 0 0 0,0 1 0 0 0,1-1 0 0 0,0 0 0 0 0,-10-13 0 0 0,-107-145 0 0 0,116 149 0 0 0,0 1 0 0 0,1-1 0 0 0,1-1 0 0 0,0 1 0 0 0,1-1 0 0 0,1 0 0 0 0,1-1 0 0 0,0 1 0 0 0,1-1 0 0 0,1 0 0 0 0,1 0 0 0 0,1 0 0 0 0,0 0 0 0 0,1 0 0 0 0,1 1 0 0 0,7-32 0 0 0,-6 40 0 0 0,1-1 0 0 0,0 1 0 0 0,0 0 0 0 0,1 0 0 0 0,0 1 0 0 0,1-1 0 0 0,0 1 0 0 0,10-10 0 0 0,15-2 0 0 0,-1-13 0 0 0,6 13 0 0 0,-3-11 0 0 0,40-10 0 0 0,-20 14 0 0 0,-43 21 0 0 0,1 0 0 0 0,0 1 0 0 0,0 0 0 0 0,1 1 0 0 0,15-4 0 0 0,-19 6 0 0 0,0-1 0 0 0,0 1 0 0 0,0-1 0 0 0,12-7 0 0 0,-15 8 0 0 0,0-1 0 0 0,0 1 0 0 0,0 0 0 0 0,0 0 0 0 0,0 1 0 0 0,0-1 0 0 0,1 1 0 0 0,-1 0 0 0 0,1 1 0 0 0,7-1 0 0 0,65-3 0 0 0,-60 1 0 0 0,0 1 0 0 0,1 1 0 0 0,0 1 0 0 0,-1 1 0 0 0,1 0 0 0 0,-1 1 0 0 0,1 1 0 0 0,35 11 0 0 0,-29-3 0 0 0,0 1 0 0 0,-1 1 0 0 0,0 1 0 0 0,-1 1 0 0 0,0 1 0 0 0,-2 1 0 0 0,0 1 0 0 0,-1 0 0 0 0,24 29 0 0 0,-43-45 0 0 0,0 0 0 0 0,0 0 0 0 0,0 0 0 0 0,0-1 0 0 0,0 1 0 0 0,0 1 0 0 0,0-1 0 0 0,0 0 0 0 0,-1 0 0 0 0,1 0 0 0 0,-1 4 0 0 0,8 13 0 0 0,8-4 0 0 0,-14-13 0 0 0,0-1 0 0 0,0 1 0 0 0,1 0 0 0 0,-1 1 0 0 0,0-1 0 0 0,-1 0 0 0 0,1 0 0 0 0,0 1 0 0 0,-1-1 0 0 0,1 1 0 0 0,-1-1 0 0 0,0 1 0 0 0,0 0 0 0 0,0 0 0 0 0,1 3 0 0 0,8 46 0 0 0,0-7 0 0 0,-3 0 0 0 0,4 83 0 0 0,-11-121 0 0 0,-6 148 0 0 0,3-136 0 0 0,0-1 0 0 0,0 1 0 0 0,-2-1 0 0 0,-1 0 0 0 0,0-1 0 0 0,-11 22 0 0 0,-50 94 0 0 0,61-126 0 0 0,0-1 0 0 0,-1 0 0 0 0,0 0 0 0 0,0 0 0 0 0,0-1 0 0 0,-1 0 0 0 0,1 0 0 0 0,-1 0 0 0 0,-12 4 0 0 0,-3 2 0 0 0,17-8 0 0 0,1 0 0 0 0,-1 0 0 0 0,0-1 0 0 0,1 0 0 0 0,-1 0 0 0 0,-1 0 0 0 0,-8 1 0 0 0,14-3 0 0 0,-15 2 0 0 0,-1 0 0 0 0,1-1 0 0 0,-18-1 0 0 0,29-1 0 0 0,0 1 0 0 0,0-1 0 0 0,0 0 0 0 0,-1 0 0 0 0,2 0 0 0 0,-1-1 0 0 0,0 0 0 0 0,0 0 0 0 0,0 0 0 0 0,1-1 0 0 0,-1 1 0 0 0,1-1 0 0 0,0 0 0 0 0,0 0 0 0 0,-6-6 0 0 0,-46-52 0 0 0,50 55 0 0 0,1-1 0 0 0,0 0 0 0 0,0 0 0 0 0,0-1 0 0 0,1 1 0 0 0,0-1 0 0 0,1 0 0 0 0,0 0 0 0 0,0 0 0 0 0,1-1 0 0 0,-3-11 0 0 0,0-5 0 0 0,1-1 0 0 0,1 1 0 0 0,0-27 0 0 0,3 42 0 0 0,2-1 0 0 0,-1 1 0 0 0,1 0 0 0 0,0 0 0 0 0,1 0 0 0 0,0 0 0 0 0,1 0 0 0 0,0 1 0 0 0,1-1 0 0 0,0 1 0 0 0,0 0 0 0 0,1 0 0 0 0,0 1 0 0 0,0 0 0 0 0,1 0 0 0 0,0 0 0 0 0,8-6 0 0 0,13-9 0 0 0,0 1 0 0 0,1 1 0 0 0,56-29 0 0 0,-68 40 0 0 0,1-1 0 0 0,0 1 0 0 0,0 1 0 0 0,1 0 0 0 0,0 1 0 0 0,0 1 0 0 0,1 1 0 0 0,30-5 0 0 0,13 5 0 0 0,-44 3 0 0 0,0 1 0 0 0,0 1 0 0 0,1 1 0 0 0,-1 0 0 0 0,1 1 0 0 0,34 8 0 0 0,-43-7 0 0 0,-7-2 0 0 0,0 0 0 0 0,-1 1 0 0 0,1-1 0 0 0,0 1 0 0 0,-1 0 0 0 0,1 0 0 0 0,-1 1 0 0 0,1-1 0 0 0,-1 1 0 0 0,1 0 0 0 0,-1-1 0 0 0,0 1 0 0 0,0 1 0 0 0,0-1 0 0 0,5 5 0 0 0,12 17 0 0 0,-16-20 0 0 0,-1-1 0 0 0,0 1 0 0 0,0-1 0 0 0,0 1 0 0 0,-1 0 0 0 0,1 0 0 0 0,-1 0 0 0 0,0 0 0 0 0,0 0 0 0 0,0 1 0 0 0,1 5 0 0 0,-3-8 0 0 0,1-1 0 0 0,-1 0 0 0 0,1 1 0 0 0,-1-1 0 0 0,1 0 0 0 0,0 0 0 0 0,-1 0 0 0 0,1 0 0 0 0,0 1 0 0 0,0-1 0 0 0,0 0 0 0 0,0 0 0 0 0,0-1 0 0 0,0 1 0 0 0,0 0 0 0 0,1 1 0 0 0,7 5 0 0 0,-5-4 0 0 0,-1-1 0 0 0,1 1 0 0 0,-1 0 0 0 0,1 1 0 0 0,-1-1 0 0 0,0 1 0 0 0,0-1 0 0 0,-1 1 0 0 0,1 0 0 0 0,-1 0 0 0 0,0 0 0 0 0,0 0 0 0 0,3 7 0 0 0,12 27 0 0 0,-15-34 0 0 0,1 0 0 0 0,-1 1 0 0 0,0 0 0 0 0,0-1 0 0 0,0 1 0 0 0,-1 0 0 0 0,0 0 0 0 0,1 0 0 0 0,-2 0 0 0 0,1 6 0 0 0,0 4 0 0 0,1 0 0 0 0,0 0 0 0 0,1 0 0 0 0,10 28 0 0 0,-8-29 0 0 0,-1 0 0 0 0,-1 1 0 0 0,0-1 0 0 0,2 29 0 0 0,-5-39 0 0 0,1 13 0 0 0,-1 1 0 0 0,0-1 0 0 0,-1 0 0 0 0,-1 1 0 0 0,-1-1 0 0 0,0 0 0 0 0,-1 0 0 0 0,-1-1 0 0 0,-11 26 0 0 0,-21 35 0 0 0,24-61 0 0 0,-1 0 0 0 0,-1-1 0 0 0,0 0 0 0 0,-1-1 0 0 0,0-1 0 0 0,-1 0 0 0 0,0-2 0 0 0,-1 0 0 0 0,-1 0 0 0 0,-30 11 0 0 0,40-19 0 0 0,-1-1 0 0 0,0 0 0 0 0,0 0 0 0 0,0-1 0 0 0,0 0 0 0 0,0-1 0 0 0,-1 0 0 0 0,-14-3 0 0 0,21 2 0 0 0,-1 0 0 0 0,0 0 0 0 0,0-1 0 0 0,1 0 0 0 0,-1 0 0 0 0,1 0 0 0 0,-1-1 0 0 0,1 1 0 0 0,0-1 0 0 0,0 0 0 0 0,0 0 0 0 0,1-1 0 0 0,-1 1 0 0 0,1-1 0 0 0,0 0 0 0 0,0 0 0 0 0,0 0 0 0 0,-4-6 0 0 0,-8-19 0 0 0,0 0 0 0 0,2 0 0 0 0,-10-33 0 0 0,19 46 0 0 0,-1 1 0 0 0,2-1 0 0 0,0 0 0 0 0,1 0 0 0 0,1 0 0 0 0,0 0 0 0 0,1-1 0 0 0,3-19 0 0 0,-1 30 0 0 0,-1 0 0 0 0,1 0 0 0 0,1 0 0 0 0,-1 0 0 0 0,1 0 0 0 0,0 1 0 0 0,0-1 0 0 0,0 1 0 0 0,1 0 0 0 0,0 0 0 0 0,6-6 0 0 0,9-13 0 0 0,-9 10 0 0 0,-2 3 0 0 0,0-1 0 0 0,0 1 0 0 0,1 1 0 0 0,0 0 0 0 0,1 0 0 0 0,0 0 0 0 0,1 1 0 0 0,0 1 0 0 0,0 0 0 0 0,1 1 0 0 0,17-9 0 0 0,8-3 0 0 0,-31 15 0 0 0,0 0 0 0 0,0 1 0 0 0,0 0 0 0 0,0 0 0 0 0,0 1 0 0 0,8-2 0 0 0,13-3 0 0 0,0 2 0 0 0,1 1 0 0 0,-1 1 0 0 0,1 1 0 0 0,0 2 0 0 0,0 0 0 0 0,37 7 0 0 0,-58-5 0 0 0,-1 0 0 0 0,1 0 0 0 0,-1 1 0 0 0,0 0 0 0 0,0 1 0 0 0,0-1 0 0 0,0 1 0 0 0,0 0 0 0 0,-1 1 0 0 0,0-1 0 0 0,0 1 0 0 0,7 8 0 0 0,-4-5 0 0 0,-6-6 0 0 0,0 0 0 0 0,0 0 0 0 0,0 0 0 0 0,0 1 0 0 0,-1-1 0 0 0,1 0 0 0 0,-1 1 0 0 0,0-1 0 0 0,1 1 0 0 0,-1-1 0 0 0,1 6 0 0 0,13 25 0 0 0,-6-18 0 0 0,-4-7 0 0 0,0 1 0 0 0,-1-1 0 0 0,0 1 0 0 0,0 0 0 0 0,-1 0 0 0 0,5 18 0 0 0,4 20 0 0 0,-9-38 0 0 0,0 1 0 0 0,0 0 0 0 0,-1-1 0 0 0,-1 1 0 0 0,1 0 0 0 0,-1 0 0 0 0,-1 0 0 0 0,0 0 0 0 0,-1 0 0 0 0,1 0 0 0 0,-5 15 0 0 0,-12 48 0 0 0,15-57 0 0 0,-1 1 0 0 0,-1-1 0 0 0,-1 1 0 0 0,0-1 0 0 0,-1-1 0 0 0,0 1 0 0 0,-2-1 0 0 0,0 0 0 0 0,-14 20 0 0 0,-2-14 0 0 0,14-7 0 0 0,8-11 0 0 0,0 0 0 0 0,-1 0 0 0 0,1 0 0 0 0,0 0 0 0 0,-1-1 0 0 0,0 1 0 0 0,1-1 0 0 0,-6 3 0 0 0,6-3 0 0 0,0 0 0 0 0,0 0 0 0 0,0 0 0 0 0,0 0 0 0 0,1 0 0 0 0,-1 0 0 0 0,0 0 0 0 0,1 1 0 0 0,0-1 0 0 0,-3 5 0 0 0,-12 18 0 0 0,16-25 0 0 0,-12 10 0 0 0,0 1 0 0 0,-25 13 0 0 0,34-21 0 0 0,-1-1 0 0 0,1 0 0 0 0,-1-1 0 0 0,0 1 0 0 0,0-1 0 0 0,0 0 0 0 0,0 0 0 0 0,0 0 0 0 0,0 0 0 0 0,-1-1 0 0 0,1 1 0 0 0,0-1 0 0 0,0 0 0 0 0,0 0 0 0 0,0-1 0 0 0,-7-1 0 0 0,7 0 0 0 0,0-1 0 0 0,0 0 0 0 0,0-1 0 0 0,1 1 0 0 0,0 0 0 0 0,-1-1 0 0 0,1 0 0 0 0,0 0 0 0 0,1 0 0 0 0,-1 0 0 0 0,1-1 0 0 0,-4-8 0 0 0,1 1 0 0 0,1 1 0 0 0,0-1 0 0 0,0-1 0 0 0,2 1 0 0 0,0 0 0 0 0,-2-22 0 0 0,5-83 0 0 0,0 51 0 0 0,0 57 0 0 0,0-1 0 0 0,0 1 0 0 0,1 0 0 0 0,0-1 0 0 0,1 1 0 0 0,5-13 0 0 0,6-19 0 0 0,-11 32 0 0 0,1-1 0 0 0,1 1 0 0 0,0 0 0 0 0,0 0 0 0 0,1 1 0 0 0,0-1 0 0 0,10-9 0 0 0,7-12 0 0 0,-15 21 0 0 0,1 0 0 0 0,0 0 0 0 0,0 0 0 0 0,1 1 0 0 0,0 1 0 0 0,1 0 0 0 0,0 0 0 0 0,12-5 0 0 0,-2 0 0 0 0,-15 8 0 0 0,1 1 0 0 0,0-1 0 0 0,0 2 0 0 0,1-1 0 0 0,-1 1 0 0 0,0 0 0 0 0,1 0 0 0 0,13 0 0 0 0,27 0 0 0 0,-45 2 0 0 0,1 1 0 0 0,0 0 0 0 0,0 0 0 0 0,0 0 0 0 0,0 0 0 0 0,0 0 0 0 0,0 1 0 0 0,-1 0 0 0 0,1 0 0 0 0,3 3 0 0 0,0-2 0 0 0,-6-2 0 0 0,0 0 0 0 0,1 0 0 0 0,-1-1 0 0 0,0 1 0 0 0,0 0 0 0 0,0 0 0 0 0,0 0 0 0 0,0 0 0 0 0,0 1 0 0 0,0-1 0 0 0,0 0 0 0 0,0 0 0 0 0,0 0 0 0 0,-1 1 0 0 0,1-1 0 0 0,0 1 0 0 0,-1-1 0 0 0,1 2 0 0 0,7 12 0 0 0,4-8 0 0 0,-10-6 0 0 0,-1-1 0 0 0,1 1 0 0 0,-1 0 0 0 0,0 0 0 0 0,1-1 0 0 0,-1 1 0 0 0,0 0 0 0 0,0 0 0 0 0,1 0 0 0 0,-1 0 0 0 0,0 1 0 0 0,0-1 0 0 0,0 0 0 0 0,0 0 0 0 0,-1 1 0 0 0,1-1 0 0 0,0 0 0 0 0,0 1 0 0 0,0 2 0 0 0,18 28 0 0 0,-11-21 0 0 0,-1 1 0 0 0,-1-1 0 0 0,1 1 0 0 0,-2 1 0 0 0,8 22 0 0 0,2 19 0 0 0,-11-41 0 0 0,0 0 0 0 0,-1 1 0 0 0,0-1 0 0 0,2 28 0 0 0,-3 15 0 0 0,-1 43 0 0 0,-1-90 0 0 0,-1 0 0 0 0,0 0 0 0 0,0-1 0 0 0,-1 1 0 0 0,-1 0 0 0 0,1-1 0 0 0,-8 16 0 0 0,-8 26 0 0 0,17-45 0 0 0,0 0 0 0 0,0 0 0 0 0,-1 0 0 0 0,0 0 0 0 0,0 0 0 0 0,0-1 0 0 0,-1 1 0 0 0,1-1 0 0 0,-1 1 0 0 0,0-1 0 0 0,-5 5 0 0 0,-5 2 0 0 0,11-9 0 0 0,0-1 0 0 0,0 0 0 0 0,0 1 0 0 0,1-1 0 0 0,-1 1 0 0 0,0-1 0 0 0,1 1 0 0 0,0 0 0 0 0,-1 0 0 0 0,1 0 0 0 0,0 0 0 0 0,0 0 0 0 0,0 0 0 0 0,0 0 0 0 0,-1 3 0 0 0,-1 2 0 0 0,0 0 0 0 0,0 0 0 0 0,-1-1 0 0 0,0 1 0 0 0,0-1 0 0 0,-1 0 0 0 0,1-1 0 0 0,-1 1 0 0 0,-1-1 0 0 0,1 0 0 0 0,-1 0 0 0 0,0 0 0 0 0,0-1 0 0 0,-10 6 0 0 0,14-9 0 0 0,-1 1 0 0 0,1 0 0 0 0,-1 0 0 0 0,1 1 0 0 0,-1-1 0 0 0,1 0 0 0 0,0 1 0 0 0,0 0 0 0 0,0-1 0 0 0,-2 5 0 0 0,4-6 0 0 0,-1 1 0 0 0,0-1 0 0 0,0 1 0 0 0,1-1 0 0 0,-1 0 0 0 0,0 1 0 0 0,0-1 0 0 0,-1 0 0 0 0,1 0 0 0 0,0 0 0 0 0,0 0 0 0 0,-1 0 0 0 0,1 0 0 0 0,0 0 0 0 0,-1 0 0 0 0,1 0 0 0 0,-1-1 0 0 0,1 1 0 0 0,-1-1 0 0 0,1 1 0 0 0,-1-1 0 0 0,0 1 0 0 0,-1-1 0 0 0,-11 2 0 0 0,9-1 0 0 0,0 0 0 0 0,0 0 0 0 0,1-1 0 0 0,-1 0 0 0 0,0 0 0 0 0,0 0 0 0 0,-7-2 0 0 0,10 1 0 0 0,0 0 0 0 0,-1 0 0 0 0,1 0 0 0 0,0 0 0 0 0,0 0 0 0 0,0-1 0 0 0,0 1 0 0 0,0-1 0 0 0,0 0 0 0 0,0 1 0 0 0,1-1 0 0 0,-1 0 0 0 0,1 0 0 0 0,-1 0 0 0 0,1 0 0 0 0,0 0 0 0 0,0 0 0 0 0,0-1 0 0 0,-2-2 0 0 0,-10-21 0 0 0,-9-26 0 0 0,9 7 0 0 0,9 33 0 0 0,0 1 0 0 0,1-2 0 0 0,0 1 0 0 0,1 0 0 0 0,1-1 0 0 0,-1 1 0 0 0,2-1 0 0 0,0 1 0 0 0,2-13 0 0 0,-1 17 0 0 0,-1 3 0 0 0,0 1 0 0 0,1 0 0 0 0,0 0 0 0 0,0 0 0 0 0,0 0 0 0 0,0 0 0 0 0,0 1 0 0 0,1-1 0 0 0,2-4 0 0 0,18-10 0 0 0,-5-14 0 0 0,-2 16 0 0 0,-13 15 0 0 0,-1-1 0 0 0,1 1 0 0 0,-1-1 0 0 0,0 1 0 0 0,1-1 0 0 0,-1 0 0 0 0,0 1 0 0 0,0-1 0 0 0,0 0 0 0 0,0 0 0 0 0,0 0 0 0 0,0 0 0 0 0,-1 0 0 0 0,1 0 0 0 0,0-4 0 0 0,-1 5 0 0 0,0-1 0 0 0,1 1 0 0 0,-1 0 0 0 0,1 0 0 0 0,-1 0 0 0 0,1 0 0 0 0,-1 0 0 0 0,1 0 0 0 0,0 0 0 0 0,-1 0 0 0 0,1 0 0 0 0,0 0 0 0 0,0 0 0 0 0,0 1 0 0 0,0-1 0 0 0,-1 0 0 0 0,3 0 0 0 0,45-43 0 0 0,-32 29 0 0 0,1 0 0 0 0,0 1 0 0 0,1 0 0 0 0,34-18 0 0 0,-36 24 0 0 0,-8 5 0 0 0,0-1 0 0 0,0 0 0 0 0,0-1 0 0 0,11-8 0 0 0,-15 11 0 0 0,1 0 0 0 0,0 1 0 0 0,0-1 0 0 0,-1 1 0 0 0,1 0 0 0 0,0 0 0 0 0,0 1 0 0 0,1 0 0 0 0,-1-1 0 0 0,7 2 0 0 0,49 3 0 0 0,-57-3 0 0 0,0 1 0 0 0,0-1 0 0 0,0 1 0 0 0,0 0 0 0 0,-1 0 0 0 0,1 0 0 0 0,0 0 0 0 0,4 4 0 0 0,-1 0 0 0 0,-5-5 0 0 0,-1 0 0 0 0,1 0 0 0 0,-1 0 0 0 0,1 0 0 0 0,-1 1 0 0 0,1-1 0 0 0,-1 1 0 0 0,0-1 0 0 0,0 1 0 0 0,0-1 0 0 0,0 1 0 0 0,0-1 0 0 0,1 3 0 0 0,7 9 0 0 0,-7-11 0 0 0,0 0 0 0 0,0-1 0 0 0,0 1 0 0 0,0 1 0 0 0,0-1 0 0 0,0 0 0 0 0,-1 0 0 0 0,1 1 0 0 0,-1-1 0 0 0,1 1 0 0 0,-1-1 0 0 0,0 1 0 0 0,1 4 0 0 0,7 17 0 0 0,-2-4 0 0 0,-1-1 0 0 0,-1 1 0 0 0,-1 0 0 0 0,-1 0 0 0 0,1 22 0 0 0,-1 112 0 0 0,-3-107 0 0 0,0-45 0 0 0,0 1 0 0 0,0-1 0 0 0,-1 1 0 0 0,1-1 0 0 0,-1 1 0 0 0,1-1 0 0 0,-1 1 0 0 0,0-1 0 0 0,0 1 0 0 0,0-1 0 0 0,0 0 0 0 0,-3 5 0 0 0,-6 20 0 0 0,8-16 0 0 0,-1 0 0 0 0,0 0 0 0 0,0 0 0 0 0,-1-1 0 0 0,-1 1 0 0 0,0-1 0 0 0,0 0 0 0 0,-1 0 0 0 0,0 0 0 0 0,-1-1 0 0 0,0 0 0 0 0,-13 13 0 0 0,-8 3 0 0 0,24-19 0 0 0,-2-1 0 0 0,1 0 0 0 0,0 0 0 0 0,-1-1 0 0 0,0 0 0 0 0,0 0 0 0 0,-1 0 0 0 0,-8 4 0 0 0,-21 11 0 0 0,34-18 0 0 0,0 1 0 0 0,1-1 0 0 0,-1 0 0 0 0,0 0 0 0 0,0 0 0 0 0,0 0 0 0 0,0-1 0 0 0,0 1 0 0 0,0 0 0 0 0,0-1 0 0 0,0 0 0 0 0,0 1 0 0 0,0-1 0 0 0,0 0 0 0 0,0 0 0 0 0,0 0 0 0 0,0 0 0 0 0,0 0 0 0 0,0-1 0 0 0,0 1 0 0 0,-1-1 0 0 0,1 1 0 0 0,1-1 0 0 0,-1 0 0 0 0,0 0 0 0 0,0 0 0 0 0,0 0 0 0 0,-3-2 0 0 0,2 0 0 0 0,-1-1 0 0 0,1 1 0 0 0,0-1 0 0 0,0 0 0 0 0,1 0 0 0 0,-1 0 0 0 0,1 0 0 0 0,0-1 0 0 0,-3-8 0 0 0,1 1 0 0 0,0-1 0 0 0,2 1 0 0 0,-1-1 0 0 0,0-20 0 0 0,3 27 0 0 0,-1 0 0 0 0,1 1 0 0 0,1-1 0 0 0,-1 0 0 0 0,1 0 0 0 0,0 0 0 0 0,0 0 0 0 0,1 0 0 0 0,-1 1 0 0 0,1-1 0 0 0,4-6 0 0 0,-2 5 0 0 0,1 1 0 0 0,-1 0 0 0 0,1 0 0 0 0,0 0 0 0 0,1 0 0 0 0,0 1 0 0 0,-1 0 0 0 0,2 1 0 0 0,-1-1 0 0 0,13-6 0 0 0,19-15 0 0 0,-36 24 0 0 0,1-1 0 0 0,0 1 0 0 0,0 0 0 0 0,0 0 0 0 0,1 0 0 0 0,-1 1 0 0 0,0-1 0 0 0,1 1 0 0 0,-1 0 0 0 0,1 0 0 0 0,-1 0 0 0 0,1 0 0 0 0,0 1 0 0 0,-1-1 0 0 0,1 1 0 0 0,0 0 0 0 0,0 0 0 0 0,3 1 0 0 0,3-2 0 0 0,20 2 0 0 0,-29 0 0 0 0,0 0 0 0 0,1 0 0 0 0,-1 0 0 0 0,0 0 0 0 0,0 0 0 0 0,0 1 0 0 0,0-1 0 0 0,0 0 0 0 0,-1 1 0 0 0,1-1 0 0 0,0 0 0 0 0,-1 1 0 0 0,1-1 0 0 0,0 1 0 0 0,-1-1 0 0 0,0 1 0 0 0,1-1 0 0 0,-1 1 0 0 0,0-1 0 0 0,0 1 0 0 0,0-1 0 0 0,0 1 0 0 0,0 1 0 0 0,-1 45 0 0 0,1-39 0 0 0,-1-2 0 0 0,1 0 0 0 0,-1 0 0 0 0,-1 1 0 0 0,0-1 0 0 0,0 0 0 0 0,0-1 0 0 0,-1 1 0 0 0,0 0 0 0 0,0-1 0 0 0,-1 1 0 0 0,1-1 0 0 0,-1 0 0 0 0,-6 5 0 0 0,-17 7 0 0 0,-17 25 0 0 0,-74 65 0 0 0,54-61 0 0 0,-3-3 0 0 0,-76 39 0 0 0,107-65 0 0 0,22-9 0 0 0,-1-2 0 0 0,1 0 0 0 0,-1-1 0 0 0,-30 8 0 0 0,-30 11 0 0 0,61-19 0 0 0,0-1 0 0 0,-1 0 0 0 0,-27 5 0 0 0,-82 11 0 0 0,47-7 0 0 0,-117 8 0 0 0,102-18 0 0 0,43-1 0 0 0,0-2 0 0 0,-97-9 0 0 0,95 0 0 0 0,-87-18 0 0 0,81 14 0 0 0,36 8 0 0 0,-1-1 0 0 0,0-1 0 0 0,1-1 0 0 0,-21-10 0 0 0,39 15 0 0 0,1 0 0 0 0,-1 0 0 0 0,1 0 0 0 0,-1 0 0 0 0,1-1 0 0 0,0 1 0 0 0,0-1 0 0 0,0 0 0 0 0,0 1 0 0 0,1-1 0 0 0,-1 0 0 0 0,1 0 0 0 0,0 0 0 0 0,0 0 0 0 0,0 0 0 0 0,0-1 0 0 0,0 1 0 0 0,1 0 0 0 0,-1 0 0 0 0,1-6 0 0 0,-1-1 0 0 0,1 1 0 0 0,0-1 0 0 0,1 0 0 0 0,3-17 0 0 0,8 14 0 0 0,106-78 0 0 0,-103 82 0 0 0,1-1 0 0 0,0 2 0 0 0,0 0 0 0 0,1 1 0 0 0,0 0 0 0 0,28-6 0 0 0,-17 8 0 0 0,36-9 0 0 0,0 4 0 0 0,105-5 0 0 0,-154 16 0 0 0,0 0 0 0 0,0 1 0 0 0,0 0 0 0 0,0 1 0 0 0,-1 1 0 0 0,26 10 0 0 0,-33-10 0 0 0,-1 0 0 0 0,0 0 0 0 0,-1 0 0 0 0,1 1 0 0 0,5 6 0 0 0,-6-7 0 0 0,0 1 0 0 0,-1 0 0 0 0,1 1 0 0 0,-1-1 0 0 0,0 1 0 0 0,0 0 0 0 0,0 1 0 0 0,-1-1 0 0 0,0 1 0 0 0,0-1 0 0 0,-1 1 0 0 0,0 0 0 0 0,0 0 0 0 0,-1 0 0 0 0,2 13 0 0 0,-2-14 0 0 0,-1-1 0 0 0,0 1 0 0 0,0 0 0 0 0,0 0 0 0 0,-1-1 0 0 0,1 1 0 0 0,-1 0 0 0 0,-1 0 0 0 0,1-1 0 0 0,-1 1 0 0 0,0-1 0 0 0,0 0 0 0 0,-1 1 0 0 0,1-1 0 0 0,-1 0 0 0 0,-1 0 0 0 0,1-1 0 0 0,0 1 0 0 0,-6 5 0 0 0,-53 62 0 0 0,52-62 0 0 0,0 0 0 0 0,0 0 0 0 0,-1-1 0 0 0,0-1 0 0 0,0 0 0 0 0,-22 11 0 0 0,5-1 0 0 0,25-17 0 0 0,-17 14 0 0 0,-1-1 0 0 0,0-1 0 0 0,-1-1 0 0 0,0-1 0 0 0,-1-1 0 0 0,0-1 0 0 0,-36 9 0 0 0,-66 10 0 0 0,54-11 0 0 0,-83 9 0 0 0,79-18 0 0 0,0-3 0 0 0,0-3 0 0 0,-139-16 0 0 0,172 6 0 0 0,0-2 0 0 0,1-2 0 0 0,-75-32 0 0 0,-116-73 0 0 0,116 56 0 0 0,45 18 0 0 0,52 29 0 0 0,-2 2 0 0 0,-21-10 0 0 0,29 16 0 0 0,-1-1 0 0 0,1 0 0 0 0,1-1 0 0 0,-1 0 0 0 0,1-1 0 0 0,1 0 0 0 0,-1-1 0 0 0,2 0 0 0 0,-1-1 0 0 0,-13-19 0 0 0,20 21 0 0 0,0-1 0 0 0,0 1 0 0 0,2-1 0 0 0,-4-13 0 0 0,3 9 0 0 0,2 10 0 0 0,0 1 0 0 0,1-1 0 0 0,0 1 0 0 0,0 0 0 0 0,0-1 0 0 0,0 1 0 0 0,0-1 0 0 0,1 1 0 0 0,-1 0 0 0 0,1-1 0 0 0,0 1 0 0 0,0 0 0 0 0,0-1 0 0 0,0 1 0 0 0,1 0 0 0 0,0 0 0 0 0,-1 0 0 0 0,1 0 0 0 0,0 0 0 0 0,0 1 0 0 0,0-1 0 0 0,1 1 0 0 0,-1-1 0 0 0,4-2 0 0 0,10-13 0 0 0,-13 13 0 0 0,1 0 0 0 0,-1 0 0 0 0,1 0 0 0 0,0 1 0 0 0,1 0 0 0 0,-1 0 0 0 0,1 0 0 0 0,10-6 0 0 0,11-15 0 0 0,-21 20 0 0 0,-1 0 0 0 0,1 0 0 0 0,1 0 0 0 0,-1 1 0 0 0,1 0 0 0 0,6-4 0 0 0,5-1 0 0 0,75-37 0 0 0,116-41 0 0 0,-154 71 0 0 0,1 2 0 0 0,0 2 0 0 0,70-5 0 0 0,169 6 0 0 0,-284 11 0 0 0,0 1 0 0 0,0 0 0 0 0,0 0 0 0 0,0 1 0 0 0,-1 0 0 0 0,1 1 0 0 0,-1 0 0 0 0,1 0 0 0 0,-1 1 0 0 0,0 0 0 0 0,0 1 0 0 0,-1 0 0 0 0,0 0 0 0 0,1 1 0 0 0,-2 0 0 0 0,11 10 0 0 0,-16-13 0 0 0,0-1 0 0 0,0 0 0 0 0,0 0 0 0 0,0 0 0 0 0,0 0 0 0 0,1 0 0 0 0,-1-1 0 0 0,1 1 0 0 0,-1-1 0 0 0,1 0 0 0 0,3 2 0 0 0,9 7 0 0 0,0 15 0 0 0,1-10 0 0 0,-14-12 0 0 0,1-1 0 0 0,0 1 0 0 0,0 0 0 0 0,-1 0 0 0 0,0 0 0 0 0,1 0 0 0 0,-1 0 0 0 0,0 0 0 0 0,-1 1 0 0 0,1-1 0 0 0,-1 1 0 0 0,2 4 0 0 0,3 8 0 0 0,-1 0 0 0 0,-1 1 0 0 0,0 0 0 0 0,-2 0 0 0 0,1 0 0 0 0,-2 0 0 0 0,-1 0 0 0 0,0 0 0 0 0,-1 0 0 0 0,0 1 0 0 0,-2-1 0 0 0,-8 31 0 0 0,5-32 0 0 0,0 0 0 0 0,-1-1 0 0 0,-1 0 0 0 0,-1 0 0 0 0,0-1 0 0 0,0 0 0 0 0,-2-1 0 0 0,0 0 0 0 0,0 0 0 0 0,-15 12 0 0 0,7-6 0 0 0,-32 45 0 0 0,13-34 0 0 0,-56 34 0 0 0,53-37 0 0 0,21-15 0 0 0,0-1 0 0 0,-1 0 0 0 0,-39 13 0 0 0,-14 6 0 0 0,23-11 0 0 0,-1-1 0 0 0,-1-4 0 0 0,-104 17 0 0 0,90-24 0 0 0,-107-3 0 0 0,143-4 0 0 0,-20-3 0 0 0,0-2 0 0 0,1-2 0 0 0,0-3 0 0 0,-93-30 0 0 0,134 37 0 0 0,1 0 0 0 0,0 0 0 0 0,0-1 0 0 0,0 0 0 0 0,0 0 0 0 0,1-1 0 0 0,-1 0 0 0 0,-12-12 0 0 0,20 13 0 0 0,-1 0 0 0 0,1 0 0 0 0,0 0 0 0 0,1 0 0 0 0,-1 0 0 0 0,1 0 0 0 0,-1 0 0 0 0,1 0 0 0 0,0 0 0 0 0,1 0 0 0 0,-1 1 0 0 0,1-1 0 0 0,1-3 0 0 0,-2 5 0 0 0,1 1 0 0 0,-1 0 0 0 0,0 0 0 0 0,0 0 0 0 0,0 0 0 0 0,1 0 0 0 0,-1 0 0 0 0,1 1 0 0 0,-1-1 0 0 0,0 0 0 0 0,1 1 0 0 0,-1-1 0 0 0,1 1 0 0 0,2-1 0 0 0,-1 0 0 0 0,0 0 0 0 0,0 0 0 0 0,0 0 0 0 0,0-1 0 0 0,-1 1 0 0 0,1 0 0 0 0,0-1 0 0 0,-1 0 0 0 0,1 0 0 0 0,-1 0 0 0 0,4-3 0 0 0,-1 0 0 0 0,-1 1 0 0 0,1 0 0 0 0,0 0 0 0 0,0 1 0 0 0,0-1 0 0 0,1 1 0 0 0,-1 0 0 0 0,1 1 0 0 0,-1 0 0 0 0,1-1 0 0 0,7 0 0 0 0,-6 1 0 0 0,1-1 0 0 0,-1 0 0 0 0,1 0 0 0 0,-1-1 0 0 0,9-5 0 0 0,-11 6 0 0 0,0 0 0 0 0,1 0 0 0 0,-1 0 0 0 0,1 1 0 0 0,0 0 0 0 0,0 0 0 0 0,6-1 0 0 0,64-10 0 0 0,1 3 0 0 0,87 1 0 0 0,-133 10 0 0 0,1 1 0 0 0,-1 1 0 0 0,0 2 0 0 0,56 16 0 0 0,-81-18 0 0 0,-1 1 0 0 0,1 0 0 0 0,-1 0 0 0 0,0 1 0 0 0,0 0 0 0 0,-1 0 0 0 0,1 0 0 0 0,-1 0 0 0 0,4 7 0 0 0,-6-4 0 0 0,0 1 0 0 0,0-1 0 0 0,-1 1 0 0 0,0 0 0 0 0,0-1 0 0 0,-1 1 0 0 0,0 0 0 0 0,-1 0 0 0 0,0-1 0 0 0,0 1 0 0 0,-1-1 0 0 0,-2 9 0 0 0,-2-8 0 0 0,1-1 0 0 0,-1 0 0 0 0,-1 0 0 0 0,0-1 0 0 0,0 0 0 0 0,0 0 0 0 0,-1 0 0 0 0,-14 8 0 0 0,-3 3 0 0 0,-2-2 0 0 0,0 0 0 0 0,0-2 0 0 0,-2-2 0 0 0,-43 15 0 0 0,18-11 0 0 0,-1-3 0 0 0,-63 8 0 0 0,37-13 0 0 0,0-4 0 0 0,-160-11 0 0 0,27-26 0 0 0,143 16 0 0 0,53 15 0 0 0,0-1 0 0 0,0-1 0 0 0,-30-10 0 0 0,41 11 0 0 0,0 1 0 0 0,1-1 0 0 0,-1-1 0 0 0,1 1 0 0 0,0-1 0 0 0,0-1 0 0 0,0 1 0 0 0,1-1 0 0 0,-1 0 0 0 0,1 0 0 0 0,-9-11 0 0 0,13 13 0 0 0,0 1 0 0 0,0 0 0 0 0,0-1 0 0 0,0 1 0 0 0,1 0 0 0 0,-1-1 0 0 0,1 1 0 0 0,0-1 0 0 0,-1 1 0 0 0,1-1 0 0 0,0 1 0 0 0,0-1 0 0 0,1 1 0 0 0,-1-1 0 0 0,1 1 0 0 0,-1-1 0 0 0,1 1 0 0 0,0 0 0 0 0,-1-1 0 0 0,1 1 0 0 0,1 0 0 0 0,1-4 0 0 0,-1 1 0 0 0,1 0 0 0 0,1 0 0 0 0,-1 0 0 0 0,1 1 0 0 0,0-1 0 0 0,0 1 0 0 0,6-5 0 0 0,-9 8 0 0 0,0 0 0 0 0,0 0 0 0 0,0 1 0 0 0,0-1 0 0 0,0 0 0 0 0,0 0 0 0 0,-1-1 0 0 0,1 1 0 0 0,0 0 0 0 0,0 0 0 0 0,-1 0 0 0 0,1 0 0 0 0,-1-1 0 0 0,1 1 0 0 0,-1 0 0 0 0,0-1 0 0 0,1 1 0 0 0,-1-2 0 0 0,0 2 0 0 0,0 1 0 0 0,1-1 0 0 0,-1 0 0 0 0,0 0 0 0 0,0 0 0 0 0,1 0 0 0 0,-1 0 0 0 0,0 0 0 0 0,1 0 0 0 0,-1 0 0 0 0,1 1 0 0 0,-1-1 0 0 0,1 0 0 0 0,0 0 0 0 0,-1 1 0 0 0,1-1 0 0 0,0 0 0 0 0,-1 1 0 0 0,1-1 0 0 0,0 1 0 0 0,0-1 0 0 0,0 1 0 0 0,0-1 0 0 0,-1 1 0 0 0,1-1 0 0 0,0 1 0 0 0,2-1 0 0 0,56-31 0 0 0,-50 25 0 0 0,0 1 0 0 0,1 0 0 0 0,1 0 0 0 0,-1 2 0 0 0,0-1 0 0 0,1 1 0 0 0,21-5 0 0 0,-10 6 0 0 0,0 0 0 0 0,40 1 0 0 0,-53 2 0 0 0,0 1 0 0 0,1 0 0 0 0,-1 0 0 0 0,0 1 0 0 0,0 0 0 0 0,0 0 0 0 0,0 1 0 0 0,0 0 0 0 0,10 6 0 0 0,-13 0 0 0 0,-6-8 0 0 0,1 0 0 0 0,-1-1 0 0 0,0 1 0 0 0,0-1 0 0 0,1 1 0 0 0,-1 0 0 0 0,0-1 0 0 0,1 1 0 0 0,-1-1 0 0 0,0 1 0 0 0,1-1 0 0 0,-1 1 0 0 0,1-1 0 0 0,-1 1 0 0 0,1-1 0 0 0,-1 1 0 0 0,1-1 0 0 0,-1 0 0 0 0,1 1 0 0 0,0-1 0 0 0,-1 0 0 0 0,2 1 0 0 0,-2-1 0 0 0,5 2 0 0 0,0-1 0 0 0,0 1 0 0 0,-1 1 0 0 0,1-1 0 0 0,-1 1 0 0 0,1-1 0 0 0,-1 1 0 0 0,5 5 0 0 0,9 7 0 0 0,-16-14 0 0 0,0 0 0 0 0,0 0 0 0 0,-1 1 0 0 0,1-1 0 0 0,0 0 0 0 0,-1 1 0 0 0,1-1 0 0 0,-1 1 0 0 0,1 0 0 0 0,-1-1 0 0 0,0 1 0 0 0,0 0 0 0 0,0 0 0 0 0,0 0 0 0 0,0 0 0 0 0,0 0 0 0 0,-1 0 0 0 0,1 0 0 0 0,0 0 0 0 0,-1 0 0 0 0,0 0 0 0 0,1 0 0 0 0,-1 4 0 0 0,4 20 0 0 0,-3-24 0 0 0,0 0 0 0 0,0 0 0 0 0,0 1 0 0 0,0-1 0 0 0,-1 0 0 0 0,1 0 0 0 0,-1 1 0 0 0,1-1 0 0 0,-1 0 0 0 0,0 1 0 0 0,0-1 0 0 0,0 0 0 0 0,-1 1 0 0 0,1-1 0 0 0,0 0 0 0 0,-1 1 0 0 0,1-1 0 0 0,-1 0 0 0 0,0 0 0 0 0,0 1 0 0 0,0-1 0 0 0,0 0 0 0 0,0 0 0 0 0,0 0 0 0 0,-1 0 0 0 0,1 0 0 0 0,-1-1 0 0 0,1 1 0 0 0,-1 0 0 0 0,-3 2 0 0 0,-12 8 0 0 0,14-9 0 0 0,-1 0 0 0 0,0 0 0 0 0,0 0 0 0 0,0 0 0 0 0,0-1 0 0 0,-1 0 0 0 0,-7 3 0 0 0,-23 5 0 0 0,16-4 0 0 0,-1-1 0 0 0,0-1 0 0 0,-41 4 0 0 0,-39 1 0 0 0,-46 2 0 0 0,8-20 0 0 0,39 3 0 0 0,31 3 0 0 0,45 0 0 0 0,14 2 0 0 0,2-7 0 0 0,7 1 0 0 0,10 8 0 0 0,14 7 0 0 0,-22-7 0 0 0,13 5 0 0 0,-8-4 0 0 0,0 0 0 0 0,0 1 0 0 0,0 0 0 0 0,0 0 0 0 0,0 0 0 0 0,-1 1 0 0 0,1 0 0 0 0,-1 1 0 0 0,0-1 0 0 0,0 1 0 0 0,7 8 0 0 0,-11-10 0 0 0,1 0 0 0 0,0 0 0 0 0,0-1 0 0 0,0 1 0 0 0,0-1 0 0 0,0 0 0 0 0,0 0 0 0 0,1 0 0 0 0,3 1 0 0 0,-4-1 0 0 0,1-1 0 0 0,-1 1 0 0 0,0 0 0 0 0,0 0 0 0 0,0 0 0 0 0,0 1 0 0 0,0-1 0 0 0,0 1 0 0 0,2 2 0 0 0,-4-3 0 0 0,1 0 0 0 0,-1-1 0 0 0,0 1 0 0 0,1-1 0 0 0,-1 1 0 0 0,1-1 0 0 0,0 0 0 0 0,-1 0 0 0 0,1 0 0 0 0,0 0 0 0 0,0 0 0 0 0,3 1 0 0 0,-4-1 0 0 0,1-1 0 0 0,-1 1 0 0 0,0 0 0 0 0,1-1 0 0 0,-1 1 0 0 0,1 0 0 0 0,-1 0 0 0 0,0 0 0 0 0,0 0 0 0 0,1 0 0 0 0,-1 1 0 0 0,0-1 0 0 0,0 0 0 0 0,0 0 0 0 0,0 1 0 0 0,1 1 0 0 0,1 1 0 0 0,1 0 0 0 0,0-1 0 0 0,-1 1 0 0 0,2-1 0 0 0,-1 0 0 0 0,0-1 0 0 0,1 1 0 0 0,-1-1 0 0 0,6 2 0 0 0,7 6 0 0 0,-11-6 0 0 0,0 0 0 0 0,0 0 0 0 0,0 1 0 0 0,-1 0 0 0 0,1 0 0 0 0,-1 0 0 0 0,4 6 0 0 0,0-5 0 0 0,-8-6 0 0 0,0 0 0 0 0,0 0 0 0 0,0 1 0 0 0,0-1 0 0 0,0 0 0 0 0,0 1 0 0 0,0-1 0 0 0,0 1 0 0 0,0-1 0 0 0,0 1 0 0 0,0-1 0 0 0,-1 1 0 0 0,1-1 0 0 0,0 1 0 0 0,0 0 0 0 0,-1 0 0 0 0,1-1 0 0 0,0 1 0 0 0,-1 0 0 0 0,1 0 0 0 0,-1 0 0 0 0,2 1 0 0 0,-2-2 0 0 0,0 0 0 0 0,1 1 0 0 0,-1-1 0 0 0,0 0 0 0 0,0 0 0 0 0,1 1 0 0 0,-1-1 0 0 0,0 0 0 0 0,0 0 0 0 0,1 1 0 0 0,-1-1 0 0 0,0 0 0 0 0,0 1 0 0 0,0-1 0 0 0,1 0 0 0 0,-1 1 0 0 0,0-1 0 0 0,0 0 0 0 0,0 1 0 0 0,0-1 0 0 0,0 1 0 0 0,0-1 0 0 0,0 0 0 0 0,0 1 0 0 0,0-1 0 0 0,0 1 0 0 0,0-1 0 0 0,0 0 0 0 0,0 1 0 0 0,0-1 0 0 0,0 0 0 0 0,0 1 0 0 0,0-1 0 0 0,0 0 0 0 0,-1 1 0 0 0,1-1 0 0 0,0 0 0 0 0,0 1 0 0 0,0-1 0 0 0,-1 0 0 0 0,1 1 0 0 0,0-1 0 0 0,-1 0 0 0 0,1 0 0 0 0,0 1 0 0 0,0-1 0 0 0,-1 0 0 0 0,1 0 0 0 0,0 1 0 0 0,-1-1 0 0 0,1 0 0 0 0,0 0 0 0 0,-1 0 0 0 0,1 0 0 0 0,-1 0 0 0 0,1 0 0 0 0,0 0 0 0 0,-1 0 0 0 0,1 1 0 0 0,0-1 0 0 0,-1 0 0 0 0,1-1 0 0 0,-1 1 0 0 0,1 0 0 0 0,-25-6 0 0 0,-32-29 0 0 0,48 31 0 0 0,1 0 0 0 0,0-1 0 0 0,0 0 0 0 0,0-1 0 0 0,0 0 0 0 0,1 0 0 0 0,0 0 0 0 0,-11-13 0 0 0,-5-4 0 0 0,13 15 0 0 0,-60-50 0 0 0,62 52 0 0 0,0 0 0 0 0,0 1 0 0 0,0-1 0 0 0,-1 1 0 0 0,-12-4 0 0 0,-8-7 0 0 0,13 7 0 0 0,-1 0 0 0 0,-1 1 0 0 0,-32-11 0 0 0,18 8 0 0 0,11 8 0 0 0,20 3 0 0 0,0 0 0 0 0,0 0 0 0 0,0 0 0 0 0,0 0 0 0 0,0 0 0 0 0,0 0 0 0 0,0 0 0 0 0,0 0 0 0 0,0 0 0 0 0,0 0 0 0 0,1-1 0 0 0,-1 1 0 0 0,0 0 0 0 0,0-1 0 0 0,0 1 0 0 0,0-1 0 0 0,1 1 0 0 0,-1-1 0 0 0,0 1 0 0 0,0-1 0 0 0,0-1 0 0 0,-2-2 0 0 0,-2 3 0 0 0,-22 1 0 0 0,27 1 0 0 0,-1-1 0 0 0,0 0 0 0 0,0 1 0 0 0,1-1 0 0 0,-1 0 0 0 0,1 1 0 0 0,-1-1 0 0 0,0 1 0 0 0,1-1 0 0 0,-1 1 0 0 0,1-1 0 0 0,-1 1 0 0 0,1 0 0 0 0,0-1 0 0 0,-1 1 0 0 0,1 0 0 0 0,-1-1 0 0 0,1 1 0 0 0,0 0 0 0 0,0-1 0 0 0,-1 1 0 0 0,1 0 0 0 0,0 0 0 0 0,0-1 0 0 0,0 1 0 0 0,0 0 0 0 0,0 0 0 0 0,0-1 0 0 0,0 1 0 0 0,0 0 0 0 0,0 0 0 0 0,0-1 0 0 0,0 1 0 0 0,1 0 0 0 0,-1 0 0 0 0,0-1 0 0 0,0 1 0 0 0,1 0 0 0 0,0 0 0 0 0,9 30 0 0 0,15 17 0 0 0,-24-46 0 0 0,0-1 0 0 0,-1 1 0 0 0,1-1 0 0 0,0 1 0 0 0,0-1 0 0 0,0 1 0 0 0,1-1 0 0 0,-1 0 0 0 0,0 1 0 0 0,0-1 0 0 0,1 0 0 0 0,-1 0 0 0 0,1 0 0 0 0,-1 0 0 0 0,4 1 0 0 0,8 9 0 0 0,-4 14 0 0 0,-8-21 0 0 0,0 0 0 0 0,0-1 0 0 0,0 1 0 0 0,0-1 0 0 0,1 1 0 0 0,-1-1 0 0 0,1 1 0 0 0,0-1 0 0 0,3 4 0 0 0,8 2 0 0 0,-12-8 0 0 0,1 0 0 0 0,0 0 0 0 0,-1 1 0 0 0,1-1 0 0 0,-1 0 0 0 0,1 0 0 0 0,-1 1 0 0 0,0-1 0 0 0,0 1 0 0 0,1-1 0 0 0,-1 1 0 0 0,0 0 0 0 0,1 2 0 0 0,47 79 0 0 0,-45-76 0 0 0,0 0 0 0 0,1 0 0 0 0,-1-1 0 0 0,2 1 0 0 0,-1-1 0 0 0,10 9 0 0 0,3 3 0 0 0,-17-11 0 0 0,-1-7 0 0 0,0 1 0 0 0,0-1 0 0 0,0 0 0 0 0,0 1 0 0 0,0-1 0 0 0,0 0 0 0 0,0 1 0 0 0,0-1 0 0 0,0 0 0 0 0,0 1 0 0 0,0-1 0 0 0,1 0 0 0 0,-1 1 0 0 0,0-1 0 0 0,0 0 0 0 0,0 1 0 0 0,0-1 0 0 0,0 0 0 0 0,1 0 0 0 0,-1 1 0 0 0,0-1 0 0 0,0 0 0 0 0,1 0 0 0 0,-1 1 0 0 0,0-1 0 0 0,0 0 0 0 0,1 0 0 0 0,-1 1 0 0 0,0-1 0 0 0,0 0 0 0 0,1 0 0 0 0,-1 0 0 0 0,0 0 0 0 0,1 0 0 0 0,-1 0 0 0 0,0 1 0 0 0,1-1 0 0 0,-1 0 0 0 0,0 0 0 0 0,1 0 0 0 0,-1 0 0 0 0,0 0 0 0 0,1 0 0 0 0,-1 0 0 0 0,0 0 0 0 0,1 0 0 0 0,0-1 0 0 0,-17-8 0 0 0,1 0 0 0 0,0-2 0 0 0,-15-12 0 0 0,29 21 0 0 0,-1 1 0 0 0,1-1 0 0 0,-1 1 0 0 0,0 0 0 0 0,1 0 0 0 0,-1 0 0 0 0,0 0 0 0 0,0 0 0 0 0,0 0 0 0 0,0 0 0 0 0,-2 0 0 0 0,1 0 0 0 0,1 1 0 0 0,0-1 0 0 0,-1 0 0 0 0,1 0 0 0 0,0 0 0 0 0,0-1 0 0 0,0 1 0 0 0,0 0 0 0 0,0-1 0 0 0,0 0 0 0 0,0 1 0 0 0,0-1 0 0 0,0 0 0 0 0,-1-3 0 0 0,-1-1 0 0 0,4 5 0 0 0,-1 0 0 0 0,0 0 0 0 0,1 0 0 0 0,-1-1 0 0 0,0 1 0 0 0,1 0 0 0 0,-1 0 0 0 0,0 0 0 0 0,0 0 0 0 0,0 1 0 0 0,0-1 0 0 0,0 0 0 0 0,0 0 0 0 0,0 0 0 0 0,0 1 0 0 0,-1-1 0 0 0,1 1 0 0 0,0-1 0 0 0,0 1 0 0 0,-1-1 0 0 0,1 1 0 0 0,-3-1 0 0 0,-1-1 0 0 0,0 1 0 0 0,0-2 0 0 0,0 1 0 0 0,0 0 0 0 0,1-1 0 0 0,-1 0 0 0 0,1 0 0 0 0,0-1 0 0 0,0 1 0 0 0,-6-7 0 0 0,3 4 0 0 0,1 0 0 0 0,-1 0 0 0 0,-1 1 0 0 0,-13-8 0 0 0,12 9 0 0 0,-1 0 0 0 0,0 0 0 0 0,1-1 0 0 0,-1 0 0 0 0,1-1 0 0 0,0 0 0 0 0,0 0 0 0 0,1-1 0 0 0,0 0 0 0 0,-11-13 0 0 0,16 17 0 0 0,1 0 0 0 0,-1 0 0 0 0,1 0 0 0 0,-1 0 0 0 0,0 1 0 0 0,0-1 0 0 0,0 1 0 0 0,-4-3 0 0 0,-19-15 0 0 0,24 16 0 0 0,-4-3 0 0 0,-25 4 0 0 0,31 3 0 0 0,-1 0 0 0 0,1 0 0 0 0,0 0 0 0 0,0 1 0 0 0,0-1 0 0 0,-1 0 0 0 0,1 0 0 0 0,0 0 0 0 0,0 0 0 0 0,0 0 0 0 0,0 0 0 0 0,0 0 0 0 0,-1 1 0 0 0,1-1 0 0 0,0 0 0 0 0,0 0 0 0 0,0 0 0 0 0,0 0 0 0 0,0 1 0 0 0,0-1 0 0 0,0 0 0 0 0,0 0 0 0 0,-1 0 0 0 0,1 0 0 0 0,0 1 0 0 0,0-1 0 0 0,0 0 0 0 0,0 0 0 0 0,0 0 0 0 0,0 1 0 0 0,0-1 0 0 0,0 0 0 0 0,0 0 0 0 0,0 0 0 0 0,0 1 0 0 0,0-1 0 0 0,0 0 0 0 0,0 0 0 0 0,1 0 0 0 0,-1 0 0 0 0,0 1 0 0 0,0-1 0 0 0,0 0 0 0 0,0 0 0 0 0,0 0 0 0 0,0 0 0 0 0,0 1 0 0 0,1-1 0 0 0,-1 0 0 0 0,0 0 0 0 0,0 0 0 0 0,0 0 0 0 0,0 0 0 0 0,0 0 0 0 0,1 1 0 0 0,13 18 0 0 0,3 7 0 0 0,-15-18 0 0 0,-2-6 0 0 0,0 0 0 0 0,1-1 0 0 0,-1 1 0 0 0,1 0 0 0 0,-1-1 0 0 0,1 1 0 0 0,-1-1 0 0 0,1 1 0 0 0,0 0 0 0 0,0-1 0 0 0,0 1 0 0 0,0-1 0 0 0,0 0 0 0 0,0 1 0 0 0,0-1 0 0 0,0 0 0 0 0,0 0 0 0 0,1 1 0 0 0,-1-1 0 0 0,3 1 0 0 0,-1 0 0 0 0,1 0 0 0 0,-1 1 0 0 0,0-1 0 0 0,0 1 0 0 0,0 0 0 0 0,0 0 0 0 0,-1 0 0 0 0,1 0 0 0 0,2 4 0 0 0,11 13 0 0 0,-14-18 0 0 0,0 0 0 0 0,1 0 0 0 0,-1 0 0 0 0,0-1 0 0 0,0 1 0 0 0,1-1 0 0 0,-1 0 0 0 0,1 1 0 0 0,-1-1 0 0 0,5 1 0 0 0,10 6 0 0 0,50 42 0 0 0,-45-34 0 0 0,-13-9 0 0 0,0 0 0 0 0,1-1 0 0 0,-1-1 0 0 0,1 1 0 0 0,16 5 0 0 0,3 0 0 0 0,169 57 0 0 0,-124-52 0 0 0,0-3 0 0 0,138 5 0 0 0,-161-14 0 0 0,665 8 0 0 0,-488-13 0 0 0,-74-9 0 0 0,-32 0 0 0 0,-70 5 0 0 0,0-2 0 0 0,61-16 0 0 0,-58 11 0 0 0,28-6 0 0 0,325-65 0 0 0,-330 74 0 0 0,-59 8 0 0 0,0-1 0 0 0,0 0 0 0 0,0-1 0 0 0,0-2 0 0 0,29-9 0 0 0,-46 12 0 0 0,0 1 0 0 0,0 0 0 0 0,0 0 0 0 0,1 0 0 0 0,-1 1 0 0 0,0-1 0 0 0,0 1 0 0 0,1-1 0 0 0,-1 1 0 0 0,0 0 0 0 0,1-1 0 0 0,-1 1 0 0 0,4 1 0 0 0,30-5 0 0 0,12-11 0 0 0,-13 4 0 0 0,51-10 0 0 0,-54 13 0 0 0,-1-2 0 0 0,35-15 0 0 0,80-29 0 0 0,-77 24 0 0 0,44-23 0 0 0,-77 38 0 0 0,-25 2 0 0 0,-79 94 0 0 0,46-66 0 0 0,20-14 0 0 0,1-1 0 0 0,0 0 0 0 0,-1 1 0 0 0,1 0 0 0 0,0-1 0 0 0,0 1 0 0 0,0 0 0 0 0,-1 0 0 0 0,1-1 0 0 0,0 1 0 0 0,0 0 0 0 0,0 0 0 0 0,0 0 0 0 0,1 0 0 0 0,-1 1 0 0 0,0-1 0 0 0,0 0 0 0 0,1 0 0 0 0,-1 0 0 0 0,0 1 0 0 0,0 1 0 0 0,0 1 0 0 0,0-1 0 0 0,-1 1 0 0 0,1-1 0 0 0,-1 0 0 0 0,0 1 0 0 0,0-1 0 0 0,0 0 0 0 0,0 0 0 0 0,-1 0 0 0 0,1-1 0 0 0,-1 1 0 0 0,0-1 0 0 0,0 1 0 0 0,0-1 0 0 0,0 0 0 0 0,0 0 0 0 0,0 0 0 0 0,0 0 0 0 0,-1-1 0 0 0,-3 2 0 0 0,6-3 0 0 0,-1 2 0 0 0,0-1 0 0 0,0 1 0 0 0,0-1 0 0 0,0 1 0 0 0,0 0 0 0 0,0 0 0 0 0,0 0 0 0 0,1 0 0 0 0,-1 0 0 0 0,1 0 0 0 0,-3 3 0 0 0,-14 17 0 0 0,5-13 0 0 0,-1-2 0 0 0,1 0 0 0 0,-2 0 0 0 0,-22 7 0 0 0,-35 17 0 0 0,54-22 0 0 0,0 0 0 0 0,0-1 0 0 0,-1 0 0 0 0,0-2 0 0 0,-29 6 0 0 0,18-2 0 0 0,25-9 0 0 0,11-1 0 0 0,55-10 0 0 0,-23 3 0 0 0,-35 6 0 0 0,0 1 0 0 0,1-1 0 0 0,-1 1 0 0 0,0-1 0 0 0,0 0 0 0 0,0 0 0 0 0,0-1 0 0 0,-1 1 0 0 0,4-2 0 0 0,-3 1 0 0 0,0 1 0 0 0,0-1 0 0 0,1 1 0 0 0,-1-1 0 0 0,0 1 0 0 0,1 0 0 0 0,-1 1 0 0 0,1-1 0 0 0,3 0 0 0 0,14-2 0 0 0,0-1 0 0 0,0-2 0 0 0,0 0 0 0 0,32-14 0 0 0,16-6 0 0 0,-31 11 0 0 0,37-20 0 0 0,-33 15 0 0 0,-15 1 0 0 0,-25 17 0 0 0,0 0 0 0 0,0 1 0 0 0,0-1 0 0 0,0 0 0 0 0,1 1 0 0 0,-1-1 0 0 0,1 1 0 0 0,-1 0 0 0 0,1 0 0 0 0,-1 0 0 0 0,6-1 0 0 0,-6 1 0 0 0,0 0 0 0 0,0 0 0 0 0,0 0 0 0 0,0 0 0 0 0,-1 0 0 0 0,1-1 0 0 0,0 1 0 0 0,-1 0 0 0 0,1-1 0 0 0,-1 0 0 0 0,1 1 0 0 0,1-4 0 0 0,18-15 0 0 0,19-2 0 0 0,-32 9 0 0 0,-10 9 0 0 0,3 1 0 0 0,5 1 0 0 0,-4 2 0 0 0,-1 0 0 0 0,0-1 0 0 0,0 1 0 0 0,1 0 0 0 0,-1-1 0 0 0,0 1 0 0 0,0-1 0 0 0,0 0 0 0 0,1 1 0 0 0,-1-1 0 0 0,0 0 0 0 0,0 0 0 0 0,0 0 0 0 0,0 1 0 0 0,0-1 0 0 0,0 0 0 0 0,-1 0 0 0 0,1-1 0 0 0,0 1 0 0 0,0 0 0 0 0,-1 0 0 0 0,1 0 0 0 0,0-2 0 0 0,10-4 0 0 0,5-2 0 0 0,-1 2 0 0 0,-14 7 0 0 0,0 0 0 0 0,-1 0 0 0 0,1 0 0 0 0,0 0 0 0 0,-1 0 0 0 0,1 0 0 0 0,0-1 0 0 0,-1 1 0 0 0,1 0 0 0 0,0-1 0 0 0,-1 1 0 0 0,1 0 0 0 0,-1-1 0 0 0,1 1 0 0 0,-1 0 0 0 0,1-1 0 0 0,-1 1 0 0 0,1-1 0 0 0,-1 1 0 0 0,1-1 0 0 0,-1 1 0 0 0,0-1 0 0 0,1 1 0 0 0,-1-1 0 0 0,0 0 0 0 0,1 1 0 0 0,-1-1 0 0 0,0 0 0 0 0,0 1 0 0 0,0-1 0 0 0,1 0 0 0 0,-1 1 0 0 0,0-1 0 0 0,0 0 0 0 0,0 1 0 0 0,0-1 0 0 0,0 0 0 0 0,0 1 0 0 0,0-1 0 0 0,-1 0 0 0 0,1 1 0 0 0,0-2 0 0 0,-5-117-8291 0 0,1 0-972 0 0,4 49 3687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137 275 4632 0 0,'-52'-8'7178'0'0,"45"6"-6581"0"0,1 0 0 0 0,-1 0-1 0 0,1-1 1 0 0,0 0 0 0 0,-1 0-1 0 0,1-1 1 0 0,1 1-1 0 0,-1-1 1 0 0,-9-9 0 0 0,12 9-289 0 0,2 0 0 0 0,-1 0 1 0 0,0-1-1 0 0,1 1 0 0 0,0 0 1 0 0,0-1-1 0 0,0 1 0 0 0,0-1 1 0 0,1 1-1 0 0,0-1 0 0 0,0 1 1 0 0,0-1-1 0 0,2-7 0 0 0,-2-4 64 0 0,11-15 773 0 0,22-1-400 0 0,-19 21-461 0 0,-13 10-260 0 0,1 0 0 0 0,-1 0-1 0 0,0 0 1 0 0,1 0 0 0 0,-1 1 0 0 0,0-1-1 0 0,1 0 1 0 0,-1 1 0 0 0,1-1-1 0 0,-1 1 1 0 0,1-1 0 0 0,-1 1 0 0 0,1 0-1 0 0,2 0 1 0 0,-3 0-12 0 0,1 0-1 0 0,-1 0 1 0 0,0-1 0 0 0,0 1-1 0 0,0 0 1 0 0,0 0 0 0 0,0 0-1 0 0,0-1 1 0 0,0 1-1 0 0,0-1 1 0 0,0 1 0 0 0,0-1-1 0 0,0 1 1 0 0,0-1 0 0 0,0 1-1 0 0,0-1 1 0 0,-1 0 0 0 0,1 0-1 0 0,0 1 1 0 0,0-1 0 0 0,1-2-1 0 0,1 0 25 0 0,1-1-1 0 0,-1 1 1 0 0,1-1 0 0 0,0 1-1 0 0,1 0 1 0 0,-1 1-1 0 0,0-1 1 0 0,1 1-1 0 0,-1 0 1 0 0,1 0 0 0 0,0 0-1 0 0,0 1 1 0 0,5-2-1 0 0,3 0 81 0 0,1 0 0 0 0,-1 1 0 0 0,23-1 0 0 0,-31 3-88 0 0,0 0 1 0 0,0 1-1 0 0,0-1 1 0 0,0 1-1 0 0,-1 0 1 0 0,1 0-1 0 0,0 1 1 0 0,-1-1-1 0 0,1 1 1 0 0,-1 0-1 0 0,1 1 1 0 0,-1-1-1 0 0,0 1 1 0 0,0-1-1 0 0,0 1 1 0 0,0 0 0 0 0,-1 1-1 0 0,1-1 1 0 0,-1 1-1 0 0,6 7 1 0 0,9 7 72 0 0,-15-14-82 0 0,-1 0 1 0 0,1 0 0 0 0,-1 0 0 0 0,0 0 0 0 0,0 0 0 0 0,0 0 0 0 0,0 1 0 0 0,1 7 0 0 0,11 21 146 0 0,-8-19-113 0 0,0 1 0 0 0,-1-1 0 0 0,-1 1 0 0 0,0 0 0 0 0,2 20 0 0 0,9 31 50 0 0,-14-61-75 0 0,1 1 0 0 0,-1-1 0 0 0,-1 0-1 0 0,1 1 1 0 0,-1-1 0 0 0,0 0 0 0 0,0 1 0 0 0,-2 8 0 0 0,1-6 5 0 0,1-1 1 0 0,-1 1 0 0 0,1-1 0 0 0,1 1 0 0 0,1 9-1 0 0,3 22 154 0 0,-2-15 17 0 0,0 0 0 0 0,10 29 0 0 0,-3 1 104 0 0,-6-45-241 0 0,-1 1 0 0 0,0 0 0 0 0,0 0 0 0 0,2 16 0 0 0,-4-21-52 0 0,0-1 0 0 0,0 0 0 0 0,1 0 0 0 0,-1 0 0 0 0,1 0 0 0 0,0 0 0 0 0,0 0 0 0 0,0 0 0 0 0,1 0 0 0 0,-1-1 0 0 0,1 0 0 0 0,0 1 0 0 0,0-1 0 0 0,0 0 0 0 0,1 0 0 0 0,-1-1 0 0 0,7 5 0 0 0,-2-4-14 0 0,0 0-1 0 0,1-1 1 0 0,-1 0-1 0 0,0-1 1 0 0,1 1-1 0 0,-1-2 1 0 0,1 1-1 0 0,-1-1 1 0 0,12-1-1 0 0,-12 0-18 0 0,-1 0-1 0 0,1-1 1 0 0,-1 0 0 0 0,1 0-1 0 0,-1 0 1 0 0,9-5-1 0 0,16-5-72 0 0,-27 10 41 0 0,0 1-1 0 0,-1-1 0 0 0,1 0 1 0 0,0 0-1 0 0,-1 0 1 0 0,0 0-1 0 0,0-1 0 0 0,0 0 1 0 0,8-6-1 0 0,51-51-1150 0 0,-14 3-51 0 0,6-4-32 0 0,-54 60 1239 0 0,1-1 0 0 0,-1 1 0 0 0,0-1 0 0 0,0 1 0 0 0,0-1 1 0 0,0 1-1 0 0,0-1 0 0 0,0 0 0 0 0,-1 0 0 0 0,1 1 0 0 0,-1-1 0 0 0,1 0 0 0 0,-1 0 0 0 0,1 0 1 0 0,-1 0-1 0 0,0-3 0 0 0,2-5-175 0 0,9-12-690 0 0,-7 16 449 0 0,-1-1 0 0 0,0 1-1 0 0,0-1 1 0 0,-1 1 0 0 0,1-1 0 0 0,-1 0-1 0 0,-1 0 1 0 0,1 0 0 0 0,-1 0 0 0 0,-1 0-1 0 0,1-10 1 0 0,-1-8-1337 0 0,1 17 1178 0 0,0 0-1 0 0,0 0 1 0 0,-1 0-1 0 0,-1 0 1 0 0,1 0 0 0 0,-1 0-1 0 0,-1 0 1 0 0,1 0-1 0 0,-1 1 1 0 0,-1-1-1 0 0,1 0 1 0 0,-7-12-1 0 0,0 10-4537 0 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43 153 5680 0 0,'-2'-1'465'0'0,"-1"1"-1"0"0,1-1 1 0 0,0 0 0 0 0,-1 0 0 0 0,1 1-1 0 0,0-1 1 0 0,0-1 0 0 0,0 1-1 0 0,0 0 1 0 0,0 0 0 0 0,0-1 0 0 0,0 1-1 0 0,-2-3 1 0 0,-3-2 239 0 0,6 4-427 0 0,1 0 0 0 0,-1-1 1 0 0,1 1-1 0 0,-1 0 0 0 0,1-1 0 0 0,0 1 0 0 0,0-1 0 0 0,0 1 0 0 0,0 0 0 0 0,0-1 0 0 0,0 1 0 0 0,1 0 0 0 0,-1-1 0 0 0,1 1 1 0 0,-1 0-1 0 0,1-1 0 0 0,0 1 0 0 0,0 0 0 0 0,0 0 0 0 0,0 0 0 0 0,3-4 0 0 0,69-36 2456 0 0,-43 27-1932 0 0,-26 12-730 0 0,-1 1 1 0 0,0 0-1 0 0,1 0 0 0 0,-1 1 1 0 0,1-1-1 0 0,0 1 1 0 0,0 0-1 0 0,-1 0 0 0 0,1 0 1 0 0,0 0-1 0 0,6 1 1 0 0,26-1 315 0 0,46 3 791 0 0,-76-1-1103 0 0,0 0 0 0 0,0 1 0 0 0,0-1 0 0 0,0 1 0 0 0,0 0 0 0 0,-1 1 1 0 0,1 0-1 0 0,-1 0 0 0 0,0 0 0 0 0,0 0 0 0 0,6 6 0 0 0,-9-8-45 0 0,0 1-1 0 0,-1 0 1 0 0,1 0-1 0 0,-1 1 0 0 0,0-1 1 0 0,1 0-1 0 0,-1 0 1 0 0,0 1-1 0 0,0-1 1 0 0,-1 0-1 0 0,1 1 1 0 0,0 3-1 0 0,0-4-1 0 0,-1 1 0 0 0,1-1 0 0 0,0 1 0 0 0,0-1 0 0 0,0 1 0 0 0,0-1 0 0 0,0 1 0 0 0,1-1 0 0 0,-1 0 0 0 0,1 0 0 0 0,2 3 0 0 0,3 5 103 0 0,0 1 0 0 0,0-1 0 0 0,-1 1 1 0 0,-1 0-1 0 0,0 0 0 0 0,0 1 0 0 0,-1 0 0 0 0,0-1 1 0 0,2 21-1 0 0,-2 0 146 0 0,-3 1-1 0 0,-2 49 1 0 0,-1-11 67 0 0,1-28-161 0 0,0-18-79 0 0,1 0 1 0 0,1 1 0 0 0,7 38 0 0 0,-5-59-97 0 0,1 0 0 0 0,-1 0 1 0 0,1 0-1 0 0,0 0 0 0 0,0-1 0 0 0,0 0 1 0 0,1 0-1 0 0,0 0 0 0 0,-1 0 1 0 0,1-1-1 0 0,1 1 0 0 0,10 4 0 0 0,-12-6-7 0 0,4 2 1 0 0,0 0 0 0 0,1-1 0 0 0,-1 0 0 0 0,1-1 0 0 0,-1 0-1 0 0,1 0 1 0 0,0-1 0 0 0,0 0 0 0 0,-1-1 0 0 0,1 0 0 0 0,12-1 0 0 0,-5-1-86 0 0,0 0-1 0 0,0-1 0 0 0,0 0 1 0 0,-1-2-1 0 0,18-6 1 0 0,1-21-1039 0 0,-27 30 940 0 0,-5 2 150 0 0,-1 0 0 0 0,0-1 0 0 0,0 1 0 0 0,1 0 0 0 0,-1-1 0 0 0,0 1 0 0 0,0-1 0 0 0,0 1 0 0 0,0-1 0 0 0,1 0 0 0 0,-1 1 0 0 0,0-1 0 0 0,0 0 0 0 0,0 0 0 0 0,-1 0 0 0 0,1 0 0 0 0,0 0 0 0 0,0 0 0 0 0,0 0 0 0 0,-1 0 0 0 0,1 0 0 0 0,0 0 0 0 0,-1 0 0 0 0,1 0 0 0 0,-1 0-1 0 0,1-2 1 0 0,1-2-121 0 0,0 1-1 0 0,0 0 0 0 0,1 0 1 0 0,-1 0-1 0 0,1 0 0 0 0,0 0 0 0 0,0 0 1 0 0,7-6-1 0 0,-5 5-193 0 0,0 0 1 0 0,-1 0-1 0 0,1-1 0 0 0,-1 1 0 0 0,0-1 1 0 0,5-13-1 0 0,7-8-1159 0 0,4-6-1994 0 0,-19 29 2731 0 0,1 1 0 0 0,-1-1 1 0 0,0 1-1 0 0,0-1 0 0 0,0 0 0 0 0,0 1 0 0 0,0-1 0 0 0,-1-4 0 0 0,0-5-5647 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98 5808 0 0,'-19'-3'6710'0'0,"3"-5"-3658"0"0,15 7-2991 0 0,1 0 1 0 0,-1 1-1 0 0,1-1 0 0 0,-1 0 1 0 0,1 1-1 0 0,-1-1 0 0 0,1 0 1 0 0,0 1-1 0 0,-1-1 1 0 0,1 0-1 0 0,0 0 0 0 0,0 0 1 0 0,-1 1-1 0 0,1-1 0 0 0,0 0 1 0 0,0 0-1 0 0,0 0 1 0 0,0 1-1 0 0,0-1 0 0 0,0 0 1 0 0,0 0-1 0 0,0 0 0 0 0,0 0 1 0 0,1 1-1 0 0,-1-1 0 0 0,0 0 1 0 0,0 0-1 0 0,1 1 1 0 0,-1-1-1 0 0,1 0 0 0 0,-1 0 1 0 0,0 1-1 0 0,1-1 0 0 0,-1 0 1 0 0,1 1-1 0 0,0-1 1 0 0,-1 1-1 0 0,1-1 0 0 0,0 1 1 0 0,-1-1-1 0 0,1 1 0 0 0,1-1 1 0 0,3-4 99 0 0,1 1 0 0 0,0 1 1 0 0,0-1-1 0 0,1 1 0 0 0,-1 0 1 0 0,1 0-1 0 0,0 1 0 0 0,7-2 1 0 0,-4 1-122 0 0,-3-3 100 0 0,3-2 6 0 0,24 4 762 0 0,58 0 0 0 0,-91 4-868 0 0,1 0 0 0 0,-1 1-1 0 0,0-1 1 0 0,1 0-1 0 0,-1 0 1 0 0,0 1 0 0 0,1-1-1 0 0,-1 1 1 0 0,0-1 0 0 0,0 1-1 0 0,1 0 1 0 0,-1-1 0 0 0,0 1-1 0 0,0 0 1 0 0,0 0-1 0 0,0 0 1 0 0,0 0 0 0 0,0 0-1 0 0,0 0 1 0 0,0 0 0 0 0,0 0-1 0 0,0 0 1 0 0,0 2-1 0 0,13 35 884 0 0,0-1-250 0 0,-11-32-597 0 0,-1-1-1 0 0,0 1 1 0 0,0 0 0 0 0,-1-1 0 0 0,1 1-1 0 0,-1 0 1 0 0,0 0 0 0 0,0 0 0 0 0,-1 0-1 0 0,0 1 1 0 0,0-1 0 0 0,0 0 0 0 0,-1 9 0 0 0,-19 75 845 0 0,8-38-666 0 0,-6 56 421 0 0,9-25-197 0 0,7-71-422 0 0,0 1 1 0 0,1-1-1 0 0,0 1 1 0 0,1 0-1 0 0,0 0 1 0 0,1-1-1 0 0,0 1 1 0 0,1-1 0 0 0,0 1-1 0 0,1-1 1 0 0,0 1-1 0 0,1-1 1 0 0,8 17-1 0 0,20 12 43 0 0,-7-2-69 0 0,-19-32-57 0 0,0 0 0 0 0,1 0 1 0 0,-1-1-1 0 0,1 0 0 0 0,0 0 1 0 0,1-1-1 0 0,-1 0 0 0 0,1 0 0 0 0,0 0 1 0 0,0-1-1 0 0,0-1 0 0 0,0 1 1 0 0,1-1-1 0 0,-1-1 0 0 0,1 1 1 0 0,-1-1-1 0 0,12-1 0 0 0,-7 0-152 0 0,-5 1-98 0 0,-1-1 0 0 0,1 0 0 0 0,-1-1 0 0 0,1 0 0 0 0,-1 0 1 0 0,1-1-1 0 0,11-3 0 0 0,6-2-362 0 0,-19 6 412 0 0,-1 0 0 0 0,0 0-1 0 0,0 0 1 0 0,1-1 0 0 0,-1 0 0 0 0,0 0 0 0 0,-1 0 0 0 0,1 0 0 0 0,0-1 0 0 0,5-4 0 0 0,-3-1-573 0 0,1 0 1 0 0,-1 0 0 0 0,1 1-1 0 0,1 1 1 0 0,-1-1 0 0 0,1 1-1 0 0,11-5 1 0 0,-18 10 619 0 0,1 0 0 0 0,-1 0 1 0 0,0-1-1 0 0,1 1 0 0 0,-1-1 0 0 0,0 1 0 0 0,0-1 0 0 0,0 0 1 0 0,0 0-1 0 0,0 0 0 0 0,0 0 0 0 0,0 0 0 0 0,-1 0 0 0 0,1 0 0 0 0,1-5 1 0 0,14-17-3218 0 0,7-3-3017 0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14 5048 0 0,'-7'-2'6303'0'0,"3"-2"-3906"0"0,3 4-2225 0 0,1-1 1 0 0,-1 0 0 0 0,1 1-1 0 0,-1-1 1 0 0,0 0 0 0 0,1 1-1 0 0,-1-1 1 0 0,0 1 0 0 0,0 0-1 0 0,1-1 1 0 0,-1 1 0 0 0,0-1-1 0 0,0 1 1 0 0,0 0 0 0 0,1 0-1 0 0,-1-1 1 0 0,0 1 0 0 0,0 0-1 0 0,0 0 1 0 0,0 0-1 0 0,0 0 1 0 0,1 0 0 0 0,-3 0-1 0 0,-4 1 192 0 0,0 0-1 0 0,0 0 1 0 0,1 0-1 0 0,-1 1 0 0 0,0 0 1 0 0,1 0-1 0 0,-1 0 0 0 0,1 1 1 0 0,0 0-1 0 0,0 0 0 0 0,0 1 1 0 0,0 0-1 0 0,1 0 1 0 0,-1 0-1 0 0,1 1 0 0 0,-7 7 1 0 0,-7 2-76 0 0,18-14-269 0 0,-1 0 1 0 0,1 1-1 0 0,0 0 1 0 0,0-1-1 0 0,0 1 1 0 0,0 0-1 0 0,-1 0 1 0 0,1-1-1 0 0,0 1 1 0 0,1 0-1 0 0,-1 0 1 0 0,0 0-1 0 0,0 0 1 0 0,0 0-1 0 0,0 0 1 0 0,1 1-1 0 0,-1-1 1 0 0,0 1-1 0 0,-13 17 268 0 0,12-17-249 0 0,1 0 0 0 0,-1 0 0 0 0,0 0 0 0 0,1 0 0 0 0,-1 0 0 0 0,1 0 0 0 0,-1 0 0 0 0,1 1 0 0 0,0-1 0 0 0,0 1 0 0 0,0-1 0 0 0,1 1-1 0 0,-1-1 1 0 0,0 1 0 0 0,1-1 0 0 0,-1 4 0 0 0,-9 32 391 0 0,8-35-401 0 0,1 0 1 0 0,-1 1-1 0 0,1-1 1 0 0,0 0-1 0 0,0 0 1 0 0,0 1-1 0 0,0-1 1 0 0,0 1-1 0 0,1-1 1 0 0,0 1-1 0 0,-1-1 1 0 0,1 1-1 0 0,1-1 1 0 0,-1 1 0 0 0,0-1-1 0 0,1 1 1 0 0,0-1-1 0 0,0 0 1 0 0,0 1-1 0 0,0-1 1 0 0,3 5-1 0 0,9 20 148 0 0,-10-20-114 0 0,1 1 0 0 0,0-1-1 0 0,1-1 1 0 0,0 1 0 0 0,0 0 0 0 0,6 6-1 0 0,5 12 62 0 0,-14-21-92 0 0,0 0-1 0 0,1-1 1 0 0,-1 1-1 0 0,1-1 0 0 0,0 0 1 0 0,0 0-1 0 0,1 0 0 0 0,-1 0 1 0 0,1 0-1 0 0,7 5 0 0 0,48 41 206 0 0,-55-46-213 0 0,0 1-1 0 0,0-1 1 0 0,-1 1-1 0 0,0-1 0 0 0,0 1 1 0 0,0 0-1 0 0,-1 0 1 0 0,1 0-1 0 0,1 8 1 0 0,4 4 83 0 0,-5-9-76 0 0,-3-6-22 0 0,1 1 0 0 0,0-1 0 0 0,0 0-1 0 0,0 0 1 0 0,0 0 0 0 0,0 0 0 0 0,0 0-1 0 0,0-1 1 0 0,1 1 0 0 0,-1 0 0 0 0,1 0-1 0 0,-1-1 1 0 0,1 1 0 0 0,3 2 0 0 0,-1-2-4 0 0,-1 1 0 0 0,0 0 0 0 0,0 0-1 0 0,0 0 1 0 0,-1 0 0 0 0,1 1 0 0 0,-1-1 0 0 0,1 1 0 0 0,2 7 0 0 0,15 20 83 0 0,53 85 347 0 0,-72-113-418 0 0,1-1 0 0 0,-1 1-1 0 0,0 0 1 0 0,-1 0 0 0 0,1 0 0 0 0,0 0 0 0 0,-1 0 0 0 0,0 0 0 0 0,1 4 0 0 0,2 11 45 0 0,-2-12-52 0 0,0-1 1 0 0,0 1 0 0 0,0-1-1 0 0,-1 1 1 0 0,0-1-1 0 0,0 1 1 0 0,0-1 0 0 0,-1 1-1 0 0,1-1 1 0 0,-1 1-1 0 0,-1-1 1 0 0,1 1 0 0 0,-1-1-1 0 0,-4 9 1 0 0,5-13-11 0 0,-2 3-76 0 0,-1 0 1 0 0,0 0-1 0 0,0 0 0 0 0,-1-1 0 0 0,1 1 0 0 0,0-1 1 0 0,-1 0-1 0 0,0-1 0 0 0,0 1 0 0 0,0-1 0 0 0,0 0 1 0 0,0 0-1 0 0,0-1 0 0 0,-1 1 0 0 0,1-1 0 0 0,0 0 0 0 0,-1-1 1 0 0,-9 1-1 0 0,8-2-142 0 0,-1-1 1 0 0,1 0 0 0 0,0 0-1 0 0,0 0 1 0 0,1-1 0 0 0,-1 0-1 0 0,0 0 1 0 0,1-1 0 0 0,0 0-1 0 0,0 0 1 0 0,0 0 0 0 0,0-1-1 0 0,1 0 1 0 0,-8-8 0 0 0,6 7 94 0 0,6 5 80 0 0,0 0 0 0 0,0 0 0 0 0,0 0-1 0 0,0 0 1 0 0,1-1 0 0 0,-1 1 0 0 0,0 0 0 0 0,0 0-1 0 0,1-1 1 0 0,-1 1 0 0 0,0 0 0 0 0,1-1 0 0 0,0 1-1 0 0,-1-1 1 0 0,1 1 0 0 0,0-1 0 0 0,0 1-1 0 0,-1-1 1 0 0,1 1 0 0 0,0 0 0 0 0,1-3 0 0 0,-1-3-181 0 0,-12-29-540 0 0,2-1 0 0 0,1-1 0 0 0,2 0 0 0 0,2 0 0 0 0,-1-69-1 0 0,3 20 144 0 0,0 59 503 0 0,2-1 1 0 0,1 1-1 0 0,2 0 1 0 0,5-31 0 0 0,9 11 134 0 0,-16 46-4 0 0,0 1 0 0 0,1-1 0 0 0,-1 0 1 0 0,1 1-1 0 0,-1-1 0 0 0,1 1 0 0 0,0-1 0 0 0,-1 1 1 0 0,1-1-1 0 0,0 1 0 0 0,0-1 0 0 0,0 1 0 0 0,0 0 0 0 0,0 0 1 0 0,1-1-1 0 0,-1 1 0 0 0,2-1 0 0 0,-2 1 16 0 0,1 0 0 0 0,-1 0 1 0 0,0 0-1 0 0,0-1 0 0 0,0 1 0 0 0,0 0 0 0 0,0 0 0 0 0,0-1 0 0 0,0 1 0 0 0,-1 0 0 0 0,1-1 0 0 0,0 1 1 0 0,-1-1-1 0 0,1 1 0 0 0,-1-1 0 0 0,1 1 0 0 0,-1-3 0 0 0,0 3 19 0 0,1-1-1 0 0,-1 1 0 0 0,0 0 1 0 0,0-1-1 0 0,1 1 1 0 0,-1-1-1 0 0,1 1 0 0 0,-1 0 1 0 0,1-1-1 0 0,0 1 1 0 0,-1 0-1 0 0,1-1 1 0 0,0 1-1 0 0,0 0 0 0 0,0 0 1 0 0,0 0-1 0 0,0 0 1 0 0,0 0-1 0 0,0 0 1 0 0,0 0-1 0 0,1 0 0 0 0,1-1 1 0 0,16-17 940 0 0,-17 17-890 0 0,0 1 0 0 0,0-1 0 0 0,1 0 0 0 0,-1 1 0 0 0,1 0 0 0 0,-1-1 0 0 0,1 1 0 0 0,-1 0 0 0 0,1 0 0 0 0,0 1 0 0 0,0-1 0 0 0,-1 0 0 0 0,1 1 0 0 0,0 0 0 0 0,0-1 0 0 0,0 1 0 0 0,0 0 0 0 0,0 1 0 0 0,-1-1 0 0 0,6 2 0 0 0,1-2 79 0 0,0 2 0 0 0,-1-1 0 0 0,1 1 0 0 0,-1 0 0 0 0,14 6 0 0 0,-1 6 45 0 0,-1 1 0 0 0,0 1 0 0 0,-1 1 0 0 0,31 36 0 0 0,-27-23 29 0 0,-18-21-151 0 0,1-1 0 0 0,0 0 0 0 0,0 0-1 0 0,14 12 1 0 0,-8-10-45 0 0,-2-3 35 0 0,-1 1 1 0 0,1 0 0 0 0,-1 0 0 0 0,7 11 0 0 0,-13-14-53 0 0,-1-3-15 0 0,-1 1 0 0 0,1-1 0 0 0,-1 1-1 0 0,1-1 1 0 0,0 0 0 0 0,0 0 0 0 0,0 1 0 0 0,0-1 0 0 0,0-1 0 0 0,1 1 0 0 0,-1 0 0 0 0,1 0 0 0 0,-1-1 0 0 0,1 0-1 0 0,-1 1 1 0 0,1-1 0 0 0,4 1 0 0 0,0 2 31 0 0,12 4 101 0 0,0-1 1 0 0,0-1 0 0 0,0-1-1 0 0,0 0 1 0 0,24 2-1 0 0,3-2 222 0 0,48-1-1 0 0,-85-5-293 0 0,-1 0-1 0 0,1-1 1 0 0,0 0-1 0 0,-1 0 1 0 0,0-1-1 0 0,1 0 1 0 0,-1 0-1 0 0,0-1 1 0 0,-1 0-1 0 0,1-1 1 0 0,7-5-1 0 0,8-4 119 0 0,-21 13-182 0 0,0 0 1 0 0,-1 0 0 0 0,1-1-1 0 0,0 1 1 0 0,-1 0 0 0 0,1-1-1 0 0,-1 0 1 0 0,0 1 0 0 0,1-1-1 0 0,-1 0 1 0 0,0 0 0 0 0,0 1-1 0 0,0-1 1 0 0,0 0 0 0 0,0 0-1 0 0,0 0 1 0 0,-1 0 0 0 0,1 0-1 0 0,-1-1 1 0 0,1 1 0 0 0,-1 0-1 0 0,0 0 1 0 0,0 0 0 0 0,0-3-1 0 0,8-30 162 0 0,-6 29-152 0 0,0-1-1 0 0,0 1 0 0 0,-1-1 0 0 0,0 0 0 0 0,0 1 1 0 0,0-1-1 0 0,-1 0 0 0 0,0 0 0 0 0,-1 0 0 0 0,1 1 1 0 0,-1-1-1 0 0,0 0 0 0 0,-1 1 0 0 0,-2-9 0 0 0,0 5-6 0 0,1 0-1 0 0,-1 0 0 0 0,-1 0 1 0 0,1 0-1 0 0,-2 1 0 0 0,1 0 0 0 0,-2 0 1 0 0,-8-11-1 0 0,-14-15 76 0 0,26 30-96 0 0,-1 0 0 0 0,1 1 0 0 0,-1-1 0 0 0,0 1 0 0 0,0 0 0 0 0,0-1-1 0 0,-1 2 1 0 0,1-1 0 0 0,-1 1 0 0 0,0-1 0 0 0,0 1 0 0 0,0 1 0 0 0,-6-3 0 0 0,-9-2-153 0 0,0 2 1 0 0,0 1-1 0 0,0 0 0 0 0,0 2 1 0 0,-35-1-1 0 0,38 3-692 0 0,1 2-1 0 0,-1 0 1 0 0,-31 7 0 0 0,-17 17-3645 0 0,7-4-5469 0 0,44-19 2475 0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45 5928 0 0,'0'-12'7282'0'0,"-2"-2"-4532"0"0,-5 6-1039 0 0,6 7-1523 0 0,1 0-1 0 0,-1 1 1 0 0,0-1-1 0 0,1 0 1 0 0,-1 0 0 0 0,0 1-1 0 0,1-1 1 0 0,-1 1-1 0 0,0-1 1 0 0,0 1-1 0 0,0-1 1 0 0,1 1-1 0 0,-1-1 1 0 0,0 1-1 0 0,0 0 1 0 0,0-1-1 0 0,0 1 1 0 0,0 0-1 0 0,0 0 1 0 0,0 0-1 0 0,0 0 1 0 0,0 0-1 0 0,0 0 1 0 0,0 0-1 0 0,1 0 1 0 0,-1 0-1 0 0,-1 0 1 0 0,0 1-75 0 0,1-1 1 0 0,-1 0 0 0 0,1 1-1 0 0,-1-1 1 0 0,1 1-1 0 0,-1-1 1 0 0,1 1-1 0 0,0 0 1 0 0,-1 0-1 0 0,1 0 1 0 0,0-1-1 0 0,0 1 1 0 0,0 0-1 0 0,-1 1 1 0 0,1-1-1 0 0,0 0 1 0 0,0 0-1 0 0,1 0 1 0 0,-1 1-1 0 0,0-1 1 0 0,0 0 0 0 0,1 1-1 0 0,-1-1 1 0 0,0 1-1 0 0,0 1 1 0 0,-11 45 202 0 0,9-35-72 0 0,-1 12-29 0 0,1 0-1 0 0,1-1 1 0 0,3 47 0 0 0,0-24-45 0 0,-1-38-133 0 0,1 0-1 0 0,0 0 0 0 0,1 0 1 0 0,3 11-1 0 0,3 30 134 0 0,-7-42-155 0 0,0-1 0 0 0,0 1 0 0 0,1 0 0 0 0,0 0 0 0 0,3 7 0 0 0,2 12 14 0 0,-5-19-23 0 0,0-1 0 0 0,1 0 0 0 0,0 0 0 0 0,0 0 0 0 0,1 0 0 0 0,0 0 0 0 0,0-1 0 0 0,0 1 0 0 0,6 5 0 0 0,-5-6-6 0 0,0 0 0 0 0,-1 0 0 0 0,1 1 0 0 0,-2 0-1 0 0,1-1 1 0 0,-1 1 0 0 0,0 1 0 0 0,3 8-1 0 0,-2-5 6 0 0,0-1-1 0 0,0 0 0 0 0,1 0 0 0 0,1 0 0 0 0,-1 0 0 0 0,2-1 0 0 0,9 11 0 0 0,7 13-129 0 0,-19-28 59 0 0,-1-1 1 0 0,1 0-1 0 0,0 0 0 0 0,0 0 0 0 0,0 0 0 0 0,8 5 0 0 0,16 15-663 0 0,-24-20 592 0 0,-1-1 0 0 0,1 0 0 0 0,0 0 1 0 0,0 0-1 0 0,1 0 0 0 0,-1-1 0 0 0,1 0 0 0 0,-1 0 1 0 0,1 0-1 0 0,0 0 0 0 0,-1-1 0 0 0,1 0 0 0 0,9 2 1 0 0,41 0-1976 0 0,-48-5 1601 0 0,0 0-1 0 0,0-1 0 0 0,-1 0 0 0 0,0 0 1 0 0,1 0-1 0 0,-1-1 0 0 0,-1 0 0 0 0,1 0 1 0 0,0-1-1 0 0,8-8 0 0 0,-11 1-125 0 0,-3 11 569 0 0,0 0 1 0 0,0 0-1 0 0,0 0 0 0 0,1 0 0 0 0,-1 0 0 0 0,0 0 0 0 0,0 0 1 0 0,1 0-1 0 0,-1 0 0 0 0,1 0 0 0 0,-1 0 0 0 0,1 0 0 0 0,-1 1 1 0 0,1-1-1 0 0,-1 0 0 0 0,1 0 0 0 0,0 1 0 0 0,-1-1 0 0 0,1 0 1 0 0,0 1-1 0 0,0-1 0 0 0,-1 1 0 0 0,1-1 0 0 0,0 1 1 0 0,0-1-1 0 0,0 1 0 0 0,0-1 0 0 0,1 1 0 0 0,0-1-119 0 0,0 0-1 0 0,0 0 1 0 0,0 0-1 0 0,0 0 1 0 0,-1 0-1 0 0,1 0 1 0 0,0 0-1 0 0,0-1 1 0 0,-1 1-1 0 0,1-1 1 0 0,-1 1-1 0 0,1-1 1 0 0,-1 0-1 0 0,1 1 1 0 0,-1-1-1 0 0,0 0 1 0 0,0 0-1 0 0,0 0 1 0 0,0 0-1 0 0,0 0 1 0 0,0-4-1 0 0,8-8-6193 0 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8064 0 0,'-5'0'1327'0'0,"-1"1"1"0"0,1-1-1 0 0,-1 1 0 0 0,1 0 1 0 0,0 1-1 0 0,-9 3 1 0 0,-49 30 1459 0 0,32-16-1757 0 0,7 7-302 0 0,15-19-587 0 0,7-6-108 0 0,0 0-1 0 0,0 0 1 0 0,0 1-1 0 0,1-1 1 0 0,-1 1 0 0 0,0-1-1 0 0,1 1 1 0 0,-1 0-1 0 0,1-1 1 0 0,-1 1-1 0 0,1 0 1 0 0,0 0-1 0 0,-2 4 1 0 0,2-4-7 0 0,0-1 1 0 0,0 1-1 0 0,0 0 0 0 0,0 0 0 0 0,0 0 1 0 0,-1-1-1 0 0,1 1 0 0 0,-1-1 0 0 0,1 1 1 0 0,-1-1-1 0 0,-3 3 0 0 0,3-3 7 0 0,0 0 0 0 0,0 1 0 0 0,1-1 1 0 0,-1 1-1 0 0,0 0 0 0 0,1 0 0 0 0,-1-1 0 0 0,1 1 0 0 0,-1 0 0 0 0,1 0 0 0 0,-2 5 0 0 0,-8 15 186 0 0,9-18-155 0 0,-1 0 0 0 0,2 0 0 0 0,-1 0 0 0 0,0 0 0 0 0,1 0 0 0 0,0 0 0 0 0,0 0 1 0 0,0 1-1 0 0,0-1 0 0 0,1 0 0 0 0,-1 9 0 0 0,2-8-26 0 0,0 0 1 0 0,0 0-1 0 0,1-1 1 0 0,-1 1-1 0 0,1 0 0 0 0,0-1 1 0 0,0 1-1 0 0,1-1 1 0 0,-1 0-1 0 0,1 0 0 0 0,0 0 1 0 0,0 0-1 0 0,0 0 1 0 0,1-1-1 0 0,-1 1 0 0 0,1-1 1 0 0,0 0-1 0 0,0 0 1 0 0,9 5-1 0 0,-7-4 9 0 0,1 0 0 0 0,-1 1-1 0 0,0 0 1 0 0,0 0 0 0 0,6 7 0 0 0,10 9 75 0 0,45 32 250 0 0,8-4 0 0 0,-60-31-273 0 0,8 4 50 0 0,-16-19-74 0 0,0 1 1 0 0,-1 0 0 0 0,0 1 0 0 0,1-1 0 0 0,-1 1-1 0 0,-1 0 1 0 0,1 1 0 0 0,-1 0 0 0 0,0-1 0 0 0,0 2-1 0 0,-1-1 1 0 0,5 8 0 0 0,-8-12-39 0 0,6 8 59 0 0,22 41 949 0 0,-28-49-1008 0 0,0 0 0 0 0,-1 0 1 0 0,1 0-1 0 0,-1 0 0 0 0,1 0 1 0 0,-1 1-1 0 0,0-1 0 0 0,0 0 0 0 0,0 0 1 0 0,0 0-1 0 0,0 0 0 0 0,0 0 1 0 0,-1 0-1 0 0,1 0 0 0 0,-1 0 1 0 0,1 0-1 0 0,-1 0 0 0 0,0 0 1 0 0,0 0-1 0 0,0 0 0 0 0,0 0 0 0 0,0-1 1 0 0,-3 4-1 0 0,-2 1-29 0 0,0-1 0 0 0,0-1 0 0 0,-1 1-1 0 0,0-1 1 0 0,0 0 0 0 0,0-1 0 0 0,0 1 0 0 0,0-2 0 0 0,-1 1 0 0 0,0-1-1 0 0,-12 3 1 0 0,4-2-459 0 0,0-1 1 0 0,0 0-1 0 0,0-1 0 0 0,-1-1 0 0 0,-20-2 1 0 0,34 1 317 0 0,1 1 0 0 0,0-1 0 0 0,0 0 0 0 0,0 0 0 0 0,-1 0 0 0 0,1 0 0 0 0,0 0 0 0 0,0 0 0 0 0,1-1 0 0 0,-1 1 0 0 0,0-1 0 0 0,0 1 0 0 0,1-1 0 0 0,-1 0 0 0 0,1 0 0 0 0,-1 1 0 0 0,1-1 0 0 0,0 0 0 0 0,0 0 0 0 0,-1 0 0 0 0,1-1 0 0 0,1 1 0 0 0,-1 0 0 0 0,0-3 0 0 0,-2-3-636 0 0,1 0 0 0 0,0-1 1 0 0,1 1-1 0 0,0-1 0 0 0,0-12 0 0 0,2 6-1015 0 0,1-1 0 0 0,0 1-1 0 0,5-16 1 0 0,-4 18 164 0 0,4-14-4742 0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7744 0 0,'0'-2'3651'0'0,"0"-11"5228"0"0,9 69-6760 0 0,-9-55-2086 0 0,0 1 0 0 0,0 0 0 0 0,0-1 0 0 0,0 1 1 0 0,0 0-1 0 0,0 0 0 0 0,1-1 0 0 0,-1 1 0 0 0,0 0 1 0 0,1-1-1 0 0,0 1 0 0 0,-1 0 0 0 0,1-1 1 0 0,0 1-1 0 0,1 1 0 0 0,0-1-3 0 0,-1 0 1 0 0,0 0-1 0 0,0 0 1 0 0,0 0-1 0 0,0 0 1 0 0,-1 0 0 0 0,1 0-1 0 0,0 0 1 0 0,-1 0-1 0 0,0 0 1 0 0,1 1-1 0 0,-1 3 1 0 0,1 10 87 0 0,1 1-1 0 0,0-1 1 0 0,2 0 0 0 0,-1 0 0 0 0,2 0 0 0 0,8 19 0 0 0,-8-24-34 0 0,-1 1-1 0 0,0 0 1 0 0,-1 0 0 0 0,0 0 0 0 0,2 20-1 0 0,-3-21-20 0 0,-1 0 0 0 0,2 0 0 0 0,-1 0 0 0 0,2 0 0 0 0,7 18 0 0 0,-9-22-25 0 0,1-1-1 0 0,-1 1 1 0 0,0-1-1 0 0,-1 1 1 0 0,0-1 0 0 0,1 11-1 0 0,6 23 120 0 0,-5-33-118 0 0,-1-1 0 0 0,0 1 1 0 0,0 0-1 0 0,0 0 0 0 0,-1 0 0 0 0,0 0 1 0 0,0 0-1 0 0,0 9 0 0 0,-1-16-29 0 0,0 1-1 0 0,0-1 1 0 0,0 1-1 0 0,0 0 0 0 0,0-1 1 0 0,0 1-1 0 0,0-1 1 0 0,0 1-1 0 0,0-1 1 0 0,1 1-1 0 0,-1-1 1 0 0,0 1-1 0 0,0-1 1 0 0,1 1-1 0 0,-1-1 0 0 0,0 1 1 0 0,1-1-1 0 0,-1 1 1 0 0,1-1-1 0 0,-1 1 1 0 0,0-1-1 0 0,1 0 1 0 0,-1 1-1 0 0,1-1 0 0 0,-1 0 1 0 0,1 1-1 0 0,-1-1 1 0 0,1 0-1 0 0,-1 0 1 0 0,1 0-1 0 0,-1 1 1 0 0,1-1-1 0 0,0 0 1 0 0,-1 0-1 0 0,1 0 0 0 0,-1 0 1 0 0,1 0-1 0 0,-1 0 1 0 0,1 0-1 0 0,0 0 1 0 0,0 0 2 0 0,0-1-1 0 0,0 1 1 0 0,0 0 0 0 0,0-1 0 0 0,0 1 0 0 0,-1-1 0 0 0,1 1 0 0 0,0-1 0 0 0,0 1 0 0 0,-1-1-1 0 0,1 0 1 0 0,0 1 0 0 0,-1-1 0 0 0,1 0 0 0 0,-1 0 0 0 0,1 1 0 0 0,-1-1 0 0 0,1 0 0 0 0,-1 0 0 0 0,1 0-1 0 0,-1 1 1 0 0,0-1 0 0 0,0 0 0 0 0,1 0 0 0 0,-1 0 0 0 0,0 0 0 0 0,0 0 0 0 0,0 0 0 0 0,0 0-1 0 0,0 0 1 0 0,0-1 0 0 0,9-27 110 0 0,1 0-86 0 0,-6 9-27 0 0,-4 14 9 0 0,1 0-1 0 0,0 0 0 0 0,0 0 1 0 0,0 0-1 0 0,1 0 0 0 0,0 1 0 0 0,0-1 1 0 0,0 0-1 0 0,1 1 0 0 0,0 0 1 0 0,0-1-1 0 0,0 1 0 0 0,7-8 0 0 0,-8 12-13 0 0,-1 0 0 0 0,0 0 0 0 0,0 0-1 0 0,-1 0 1 0 0,1 0 0 0 0,0 0 0 0 0,0 0-1 0 0,0-1 1 0 0,-1 1 0 0 0,1 0 0 0 0,-1-1-1 0 0,1 1 1 0 0,-1 0 0 0 0,1-1-1 0 0,-1 1 1 0 0,0 0 0 0 0,0-1 0 0 0,0 1-1 0 0,0-3 1 0 0,0 2 0 0 0,0 1 0 0 0,0 0-1 0 0,0-1 1 0 0,1 1 0 0 0,-1 0 0 0 0,0-1 0 0 0,0 1-1 0 0,1 0 1 0 0,-1-1 0 0 0,1 1 0 0 0,-1 0-1 0 0,1 0 1 0 0,0-1 0 0 0,-1 1 0 0 0,1 0 0 0 0,0 0-1 0 0,0 0 1 0 0,0 0 0 0 0,0 0 0 0 0,0 0-1 0 0,0 0 1 0 0,0 0 0 0 0,1 0 0 0 0,1-2 22 0 0,0 1 0 0 0,0 0 0 0 0,1 0 0 0 0,-1 0 1 0 0,0 0-1 0 0,1 1 0 0 0,-1-1 0 0 0,1 1 0 0 0,-1 0 0 0 0,1 0 0 0 0,0 0 1 0 0,-1 1-1 0 0,1-1 0 0 0,0 1 0 0 0,0 0 0 0 0,-1 0 0 0 0,1 0 0 0 0,0 0 1 0 0,0 1-1 0 0,-1 0 0 0 0,1 0 0 0 0,0 0 0 0 0,-1 0 0 0 0,1 0 0 0 0,-1 1 1 0 0,1-1-1 0 0,5 4 0 0 0,-1 2 12 0 0,-1 0 0 0 0,1 0 1 0 0,-1 0-1 0 0,-1 1 0 0 0,1 0 1 0 0,-2 0-1 0 0,1 1 0 0 0,-1 0 1 0 0,0-1-1 0 0,6 17 0 0 0,8 8 65 0 0,-16-30-92 0 0,-1-1 0 0 0,0 1 0 0 0,0 1 0 0 0,-1-1 1 0 0,1 0-1 0 0,0 0 0 0 0,-1 1 0 0 0,0-1 1 0 0,1 5-1 0 0,10 21 102 0 0,-10-25-85 0 0,0-1 0 0 0,0 1-1 0 0,-1 0 1 0 0,1 0 0 0 0,-1 0-1 0 0,0 0 1 0 0,0 0 0 0 0,1 8-1 0 0,2 15 214 0 0,-3-25-230 0 0,0-1 0 0 0,0 1 1 0 0,0 0-1 0 0,-1 0 0 0 0,1-1 0 0 0,-1 1 0 0 0,0 0 0 0 0,1 0 1 0 0,-1 0-1 0 0,0 0 0 0 0,0-1 0 0 0,0 1 0 0 0,0 0 0 0 0,0 0 1 0 0,-1 0-1 0 0,1 0 0 0 0,0 0 0 0 0,-1-1 0 0 0,0 1 0 0 0,1 0 1 0 0,-1 0-1 0 0,0-1 0 0 0,0 1 0 0 0,0 0 0 0 0,0-1 1 0 0,0 1-1 0 0,0-1 0 0 0,0 0 0 0 0,-1 1 0 0 0,1-1 0 0 0,0 0 1 0 0,-3 2-1 0 0,-10 4-86 0 0,0 0 1 0 0,-1-1 0 0 0,0-1-1 0 0,0-1 1 0 0,0 0 0 0 0,0-1-1 0 0,-1 0 1 0 0,1-1 0 0 0,-1-1-1 0 0,0-1 1 0 0,-15-1 0 0 0,27 1-143 0 0,1-1-1 0 0,-1 1 1 0 0,0-1 0 0 0,1 0 0 0 0,-1 0 0 0 0,1-1 0 0 0,0 1-1 0 0,-1-1 1 0 0,1 1 0 0 0,0-1 0 0 0,0 0 0 0 0,0 0-1 0 0,0-1 1 0 0,0 1 0 0 0,0 0 0 0 0,1-1 0 0 0,-1 0-1 0 0,1 0 1 0 0,0 0 0 0 0,0 0 0 0 0,0 0 0 0 0,0 0 0 0 0,0 0-1 0 0,1 0 1 0 0,-1-1 0 0 0,1 1 0 0 0,-1-6 0 0 0,2-3-626 0 0,-1 8 485 0 0,1 0 0 0 0,-1 0 0 0 0,1 0 0 0 0,0 0-1 0 0,1 0 1 0 0,-1 0 0 0 0,1-1 0 0 0,0 1 0 0 0,0 0 0 0 0,0 1-1 0 0,0-1 1 0 0,1 0 0 0 0,-1 0 0 0 0,1 0 0 0 0,4-6 0 0 0,59-44-5229 0 0,-63 51 4946 0 0,0 0-1 0 0,-1 1 1 0 0,1-1 0 0 0,-1 0-1 0 0,0 0 1 0 0,0 0 0 0 0,0 0 0 0 0,0 0-1 0 0,1-4 1 0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43 5248 0 0,'5'-17'4346'0'0,"-4"16"-3820"0"0,0 0 0 0 0,-1 0 0 0 0,1 0 0 0 0,-1-1 0 0 0,1 1 0 0 0,-1 0 0 0 0,0-1 0 0 0,1 1 0 0 0,-1 0 0 0 0,0-1 0 0 0,0 1 0 0 0,0-1 0 0 0,0 1 0 0 0,0 0 0 0 0,-1-3 0 0 0,1 4-446 0 0,0 0-1 0 0,-1-1 0 0 0,1 1 1 0 0,0 0-1 0 0,-1 0 1 0 0,1 0-1 0 0,0-1 0 0 0,-1 1 1 0 0,1 0-1 0 0,0 0 1 0 0,-1 0-1 0 0,1 0 1 0 0,-1 0-1 0 0,1 0 0 0 0,0 0 1 0 0,-1 0-1 0 0,1 0 1 0 0,-1 0-1 0 0,1 0 1 0 0,0 0-1 0 0,-1 0 0 0 0,1 0 1 0 0,0 0-1 0 0,-1 0 1 0 0,1 0-1 0 0,-1 1 0 0 0,1-1 1 0 0,0 0-1 0 0,-1 0 1 0 0,1 0-1 0 0,0 1 1 0 0,-1-1-1 0 0,1 0 0 0 0,0 0 1 0 0,0 1-1 0 0,-1-1 1 0 0,-12 10 1141 0 0,6-3-930 0 0,0 0 1 0 0,1 1-1 0 0,1 0 0 0 0,-1 0 1 0 0,-4 12-1 0 0,5-12-170 0 0,1 1 0 0 0,-2-1-1 0 0,1 0 1 0 0,-1-1 0 0 0,0 1 0 0 0,-8 7-1 0 0,-6 6 214 0 0,0 0 0 0 0,-20 31 0 0 0,37-48-295 0 0,-1 0 0 0 0,1 0 1 0 0,0 1-1 0 0,1-1 0 0 0,-1 1 1 0 0,1 0-1 0 0,0 0 1 0 0,0 0-1 0 0,0 0 0 0 0,1 0 1 0 0,0 1-1 0 0,-1 9 1 0 0,2-14-39 0 0,0 0 0 0 0,1 0 1 0 0,-1-1-1 0 0,1 1 0 0 0,-1 0 1 0 0,1-1-1 0 0,-1 1 0 0 0,1 0 1 0 0,0-1-1 0 0,-1 1 0 0 0,1-1 1 0 0,0 1-1 0 0,-1-1 0 0 0,1 1 1 0 0,0-1-1 0 0,0 0 1 0 0,-1 1-1 0 0,1-1 0 0 0,0 0 1 0 0,0 1-1 0 0,0-1 0 0 0,-1 0 1 0 0,1 0-1 0 0,0 0 0 0 0,0 0 1 0 0,0 0-1 0 0,0 0 0 0 0,1 0 1 0 0,26-3 4 0 0,26-25 3 0 0,-28 11-18 0 0,-21 15 24 0 0,0-1-1 0 0,0 0 1 0 0,0 0 0 0 0,-1-1-1 0 0,1 1 1 0 0,7-9 0 0 0,-7 6 7 0 0,0 1 1 0 0,0-1-1 0 0,0 0 1 0 0,-1 0-1 0 0,0 0 1 0 0,0 0-1 0 0,-1-1 1 0 0,0 0-1 0 0,0 1 1 0 0,0-1-1 0 0,-1-1 1 0 0,0 1-1 0 0,0 0 1 0 0,-1 0-1 0 0,0-1 1 0 0,0-9-1 0 0,-1 16-16 0 0,0 1-1 0 0,0 0 1 0 0,0-1-1 0 0,0 1 1 0 0,0 0-1 0 0,0-1 1 0 0,0 1-1 0 0,1-1 1 0 0,-1 1 0 0 0,0 0-1 0 0,0-1 1 0 0,0 1-1 0 0,0 0 1 0 0,0-1-1 0 0,0 1 1 0 0,1 0-1 0 0,-1 0 1 0 0,0-1-1 0 0,0 1 1 0 0,1 0-1 0 0,-1-1 1 0 0,0 1 0 0 0,0 0-1 0 0,1 0 1 0 0,-1-1-1 0 0,0 1 1 0 0,1 0-1 0 0,-1 0 1 0 0,0 0-1 0 0,1 0 1 0 0,-1 0-1 0 0,0-1 1 0 0,1 1-1 0 0,-1 0 1 0 0,0 0 0 0 0,1 0-1 0 0,-1 0 1 0 0,0 0-1 0 0,1 0 1 0 0,-1 0-1 0 0,0 0 1 0 0,1 0-1 0 0,-1 0 1 0 0,1 0-1 0 0,-1 0 1 0 0,0 0-1 0 0,1 1 1 0 0,-1-1-1 0 0,0 0 1 0 0,1 0 0 0 0,-1 0-1 0 0,0 0 1 0 0,1 1-1 0 0,-1-1 1 0 0,0 0-1 0 0,0 0 1 0 0,1 1-1 0 0,-1-1 1 0 0,0 0-1 0 0,0 0 1 0 0,1 1-1 0 0,-1 0 1 0 0,1 0 6 0 0,1 0 0 0 0,-1 0 0 0 0,0 0 0 0 0,0 0 1 0 0,0 0-1 0 0,0 1 0 0 0,0-1 0 0 0,0 0 0 0 0,0 1 0 0 0,0-1 0 0 0,0 1 0 0 0,-1-1 0 0 0,1 1 0 0 0,-1-1 1 0 0,1 1-1 0 0,-1-1 0 0 0,1 3 0 0 0,5 66 316 0 0,-5-65-301 0 0,0-1 1 0 0,0 1-1 0 0,1 0 0 0 0,0 0 0 0 0,0-1 0 0 0,0 1 0 0 0,0-1 0 0 0,0 1 0 0 0,1-1 0 0 0,0 0 0 0 0,6 7 0 0 0,-5-5 42 0 0,-1 0-1 0 0,0 0 1 0 0,0 1 0 0 0,-1-1-1 0 0,1 1 1 0 0,-2 0 0 0 0,1-1-1 0 0,-1 1 1 0 0,0 0 0 0 0,0 0-1 0 0,-1 14 1 0 0,10 41 534 0 0,-8-52-533 0 0,-1 0-1 0 0,-1 0 1 0 0,1 0 0 0 0,-1 0-1 0 0,-1 0 1 0 0,0 0 0 0 0,0 0 0 0 0,-1 0-1 0 0,-6 19 1 0 0,6-25-60 0 0,0-1 0 0 0,0 1 0 0 0,0-1 0 0 0,0 1 0 0 0,0-1 0 0 0,-1 0 0 0 0,0 0 0 0 0,-5 5-1 0 0,-11 15-34 0 0,14-19-84 0 0,0 1 0 0 0,-1-1 1 0 0,0 0-1 0 0,0 0 0 0 0,0-1 0 0 0,0 0 0 0 0,0 0 0 0 0,-1 0 1 0 0,-12 3-1 0 0,8-2-910 0 0,9-3 867 0 0,0-1 0 0 0,1 1 0 0 0,-1 0 0 0 0,0-1 0 0 0,0 1 0 0 0,0-1 0 0 0,1 1-1 0 0,-1-1 1 0 0,0 0 0 0 0,0 0 0 0 0,0 0 0 0 0,0 0 0 0 0,1 0 0 0 0,-1 0-1 0 0,0-1 1 0 0,0 1 0 0 0,0 0 0 0 0,0-1 0 0 0,1 0 0 0 0,-1 1 0 0 0,-2-2 0 0 0,3 1-132 0 0,0 0 0 0 0,0-1 1 0 0,0 1-1 0 0,0 0 0 0 0,0-1 1 0 0,0 1-1 0 0,0-1 1 0 0,1 1-1 0 0,-1-1 0 0 0,1 1 1 0 0,-1-1-1 0 0,1 1 1 0 0,-1-1-1 0 0,1 0 0 0 0,0 1 1 0 0,0-1-1 0 0,-1 0 0 0 0,2-2 1 0 0,-1-5-1027 0 0,1 0-1 0 0,0 0 1 0 0,1 0 0 0 0,0 1 0 0 0,0-1-1 0 0,7-14 1 0 0,0 10-5235 0 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4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9624 0 0,'0'0'9082'0'0,"24"25"-4141"0"0,-17-19-4550 0 0,-6-6-348 0 0,0 0 0 0 0,-1 1 1 0 0,1-1-1 0 0,-1 0 0 0 0,1 1 0 0 0,-1-1 1 0 0,1 1-1 0 0,-1-1 0 0 0,1 1 1 0 0,-1-1-1 0 0,1 1 0 0 0,-1 0 0 0 0,1-1 1 0 0,-1 1-1 0 0,0-1 0 0 0,0 1 1 0 0,1 0-1 0 0,-1-1 0 0 0,0 1 1 0 0,0 0-1 0 0,0-1 0 0 0,1 1 0 0 0,-1 0 1 0 0,0-1-1 0 0,0 1 0 0 0,0 0 1 0 0,0 0-1 0 0,8 27 1189 0 0,1 8-450 0 0,0 44-415 0 0,-9-65-368 0 0,0-4-106 0 0,0 0 1 0 0,0 0 0 0 0,1 0-1 0 0,1 0 1 0 0,3 14-1 0 0,-1-2-412 0 0,-4-21 414 0 0,0 1 1 0 0,0-1 0 0 0,0 0 0 0 0,1 0-1 0 0,-1 0 1 0 0,1 0 0 0 0,-1 1 0 0 0,1-1-1 0 0,0 0 1 0 0,0 0 0 0 0,0 0 0 0 0,2 2 0 0 0,-3-2-62 0 0,1 0 1 0 0,-1 0-1 0 0,1 1 1 0 0,-1-1-1 0 0,0 0 1 0 0,0 0-1 0 0,0 0 1 0 0,0 0-1 0 0,0 0 1 0 0,0 0-1 0 0,-1 4 1 0 0,0 0-3461 0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94 7160 0 0,'-4'-94'14607'0'0,"23"121"-12795"0"0,24 92-366 0 0,-33-98-1347 0 0,-7-14-67 0 0,1 0 1 0 0,-1 0-1 0 0,-1 1 0 0 0,1-1 1 0 0,-1 1-1 0 0,-1-1 0 0 0,1 1 1 0 0,0 13-1 0 0,0 6 54 0 0,1 0 0 0 0,13 47 0 0 0,0-3 47 0 0,-6-31-85 0 0,-6-26-13 0 0,-1 0 0 0 0,0 0 0 0 0,-1 0 1 0 0,1 17-1 0 0,15 66 128 0 0,-18-95 185 0 0,-2-5-327 0 0,0 0 1 0 0,1 0 0 0 0,-1 0-1 0 0,1 0 1 0 0,-1 0 0 0 0,1 0-1 0 0,0 0 1 0 0,0 0 0 0 0,1 0-1 0 0,-1-1 1 0 0,1 1 0 0 0,-1-5-1 0 0,0-1 6 0 0,-1-3-19 0 0,1 0 0 0 0,0-1 0 0 0,1 1 1 0 0,0 0-1 0 0,3-14 0 0 0,-3 21-7 0 0,1 0 0 0 0,-1 0-1 0 0,1 0 1 0 0,1 0 0 0 0,-1 1 0 0 0,1-1 0 0 0,-1 0-1 0 0,1 1 1 0 0,1-1 0 0 0,-1 1 0 0 0,1-1-1 0 0,-1 1 1 0 0,1 0 0 0 0,4-4 0 0 0,6-13 6 0 0,-5 6 9 0 0,6 9 8 0 0,5-4 4 0 0,-15 7-21 0 0,-1 1 1 0 0,1-1 0 0 0,0 1-1 0 0,0-1 1 0 0,0 1 0 0 0,0 0-1 0 0,0 0 1 0 0,0 1 0 0 0,1 0 0 0 0,-1-1-1 0 0,0 1 1 0 0,1 0 0 0 0,-1 1-1 0 0,1-1 1 0 0,-1 1 0 0 0,1 0 0 0 0,-1 0-1 0 0,1 1 1 0 0,-1-1 0 0 0,1 1-1 0 0,6 2 1 0 0,-7-3 2 0 0,0 1-1 0 0,0 0 1 0 0,0 0-1 0 0,0 0 1 0 0,0 0-1 0 0,-1 1 1 0 0,1-1-1 0 0,0 1 1 0 0,-1 0-1 0 0,1 0 1 0 0,-1 1-1 0 0,1-1 1 0 0,-1 1-1 0 0,0-1 1 0 0,0 1-1 0 0,0 0 1 0 0,-1 0-1 0 0,1 1 1 0 0,3 4-1 0 0,-6-6-5 0 0,1 0 0 0 0,-1 0 0 0 0,1 0 0 0 0,0 0-1 0 0,-1 0 1 0 0,1 0 0 0 0,0 0 0 0 0,0-1 0 0 0,0 1-1 0 0,1 0 1 0 0,-1-1 0 0 0,0 1 0 0 0,0-1 0 0 0,1 0-1 0 0,-1 1 1 0 0,1-1 0 0 0,0 0 0 0 0,1 2 0 0 0,-1-2-2 0 0,0 0 1 0 0,1 1 0 0 0,-2 0 0 0 0,1-1-1 0 0,0 1 1 0 0,0 0 0 0 0,0 0 0 0 0,-1 0-1 0 0,1 0 1 0 0,-1 0 0 0 0,0 1 0 0 0,2 2-1 0 0,-1-1 0 0 0,0 0 0 0 0,0-1-1 0 0,0 1 1 0 0,0-1-1 0 0,1 0 1 0 0,0 0-1 0 0,-1 0 1 0 0,4 3 0 0 0,-3-3 4 0 0,0-1 0 0 0,0 1 0 0 0,-1 0 0 0 0,0 0 0 0 0,0 0 0 0 0,1 0 0 0 0,-2 0 0 0 0,1 1 0 0 0,0-1 0 0 0,-1 0 1 0 0,1 1-1 0 0,-1 0 0 0 0,0-1 0 0 0,1 7 0 0 0,8 64 84 0 0,-4-56 45 0 0,0 0 0 0 0,-2 0-1 0 0,0 1 1 0 0,-1-1 0 0 0,0 1-1 0 0,-2 0 1 0 0,-1 24 0 0 0,-1-39-75 0 0,-1-1 0 0 0,0 1 0 0 0,1 0 0 0 0,-1 0 0 0 0,-1-1 1 0 0,1 1-1 0 0,0-1 0 0 0,-1 0 0 0 0,0 0 0 0 0,0 0 0 0 0,0 0 0 0 0,-5 4 1 0 0,-3 4 157 0 0,10-10-205 0 0,-1 0 0 0 0,1 0 0 0 0,0-1 0 0 0,-1 1 0 0 0,1-1-1 0 0,0 1 1 0 0,-1-1 0 0 0,1 0 0 0 0,0 1 0 0 0,-1-1 0 0 0,1 0 0 0 0,-1 0 0 0 0,1 0 0 0 0,-1 0 0 0 0,1 0 0 0 0,-1 0 0 0 0,-1-1 0 0 0,-18 1 98 0 0,9 1-95 0 0,2 1-2 0 0,1-1-1 0 0,-1 0 0 0 0,0 0 0 0 0,1-1 0 0 0,-1-1 0 0 0,0 1 1 0 0,0-2-1 0 0,1 1 0 0 0,-1-1 0 0 0,1-1 0 0 0,-13-4 0 0 0,-11-9-166 0 0,27 14-4 0 0,0 0-1 0 0,1 0 1 0 0,-1-1 0 0 0,1 0-1 0 0,0 0 1 0 0,-1 0 0 0 0,-4-6-1 0 0,8 7-152 0 0,1-1-1 0 0,-1 1 0 0 0,1-1 0 0 0,0 1 1 0 0,-1-1-1 0 0,2 0 0 0 0,-1 0 0 0 0,0 0 1 0 0,0 1-1 0 0,1-1 0 0 0,-1 0 0 0 0,1 0 0 0 0,0 0 1 0 0,0 0-1 0 0,0 0 0 0 0,1 0 0 0 0,-1 0 1 0 0,1 0-1 0 0,-1 1 0 0 0,2-4 0 0 0,-1 4 89 0 0,-1 0-1 0 0,1-1 0 0 0,0 1 0 0 0,0 0 0 0 0,1 0 0 0 0,-1 0 1 0 0,0 0-1 0 0,1 0 0 0 0,-1 1 0 0 0,1-1 0 0 0,-1 0 1 0 0,1 1-1 0 0,0-1 0 0 0,0 1 0 0 0,0-1 0 0 0,0 1 0 0 0,0 0 1 0 0,2-1-1 0 0,37-16-1772 0 0,76-28-4343 0 0,-83 36 358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318 452 5568 0 0,'-17'-5'4522'0'0,"14"2"-4001"0"0,-1 0 0 0 0,0 0-1 0 0,0 1 1 0 0,0-1 0 0 0,0 1-1 0 0,0 0 1 0 0,-1 1 0 0 0,1-1-1 0 0,-1 1 1 0 0,1-1 0 0 0,-1 1-1 0 0,1 1 1 0 0,-1-1 0 0 0,0 1-1 0 0,1 0 1 0 0,-8 0 0 0 0,7 0-352 0 0,0-1 0 0 0,0 2-1 0 0,-1-1 1 0 0,1 0 0 0 0,0 1 0 0 0,0 0 0 0 0,0 0 0 0 0,0 1 0 0 0,0-1 0 0 0,1 1 0 0 0,-1 0 0 0 0,0 0 0 0 0,1 1 0 0 0,-1-1 0 0 0,1 1 0 0 0,-7 5 0 0 0,7-2-22 0 0,-9 10 222 0 0,1 0-1 0 0,-15 25 1 0 0,10-14-25 0 0,-2 10-38 0 0,4 2-112 0 0,10-30-116 0 0,1 0 0 0 0,1 1 0 0 0,0 0 0 0 0,0 0 0 0 0,1 0 0 0 0,0 0 0 0 0,1 0 0 0 0,-1 12 0 0 0,3-20-68 0 0,1-1 0 0 0,-1 0 0 0 0,1 1 1 0 0,-1-1-1 0 0,1 0 0 0 0,-1 0 0 0 0,1 0 1 0 0,0 0-1 0 0,-1-1 0 0 0,1 1 0 0 0,0 0 1 0 0,0-1-1 0 0,-1 1 0 0 0,1-1 0 0 0,0 0 1 0 0,0 1-1 0 0,3-1 0 0 0,-1 1-2 0 0,-1-1-1 0 0,1 1 1 0 0,0-1-1 0 0,0 1 1 0 0,0-1-1 0 0,-1 0 1 0 0,1-1 0 0 0,0 1-1 0 0,5-2 1 0 0,5-4-19 0 0,-13 5 11 0 0,0 1 0 0 0,1 0-1 0 0,-1-1 1 0 0,0 1 0 0 0,0-1 0 0 0,0 1 0 0 0,1-1-1 0 0,-1 0 1 0 0,0 0 0 0 0,0 1 0 0 0,0-1-1 0 0,0 0 1 0 0,0 0 0 0 0,0 0 0 0 0,-1 0 0 0 0,1 0-1 0 0,0 0 1 0 0,0-1 0 0 0,-1 1 0 0 0,1 0 0 0 0,0 0-1 0 0,-1 0 1 0 0,0-1 0 0 0,1 1 0 0 0,0-2 0 0 0,-1 1 0 0 0,0 1 0 0 0,0 0 0 0 0,0 0 0 0 0,0 0 1 0 0,1 0-1 0 0,-1 0 0 0 0,0 0 0 0 0,1 0 0 0 0,-1-1 0 0 0,1 1 0 0 0,-1 0 0 0 0,1 1 0 0 0,0-1 1 0 0,-1 0-1 0 0,1 0 0 0 0,0 0 0 0 0,-1 0 0 0 0,1 0 0 0 0,0 1 0 0 0,0-1 0 0 0,0 0 1 0 0,0 1-1 0 0,0-1 0 0 0,0 0 0 0 0,0 1 0 0 0,0 0 0 0 0,0-1 0 0 0,0 1 0 0 0,0-1 0 0 0,2 1 1 0 0,0-3 3 0 0,1 0 1 0 0,-1 0 0 0 0,0 0 0 0 0,0 0 0 0 0,0 0 0 0 0,0-1 0 0 0,0 1 0 0 0,-1-1-1 0 0,0 0 1 0 0,1 0 0 0 0,-2 0 0 0 0,1 0 0 0 0,2-8 0 0 0,11-17 15 0 0,-11 22-27 0 0,0-1 1 0 0,0 0 0 0 0,-1-1 0 0 0,4-12 0 0 0,6-15-9 0 0,-9 20 38 0 0,1 0 1 0 0,-2-1-1 0 0,0 1 0 0 0,-2-1 0 0 0,1 1 0 0 0,-2-1 0 0 0,0 0 1 0 0,-4-22-1 0 0,2-17 30 0 0,1 34-8 0 0,-1 0 0 0 0,-2 0 0 0 0,-5-23 1 0 0,-5-22 89 0 0,4-19 361 0 0,10 85-445 0 0,0 0 0 0 0,-1 0 1 0 0,1 0-1 0 0,0 0 1 0 0,0 0-1 0 0,-1 0 0 0 0,1 0 1 0 0,-1 0-1 0 0,1 0 1 0 0,-1 0-1 0 0,1 1 0 0 0,-1-1 1 0 0,0 0-1 0 0,1 0 0 0 0,-1 0 1 0 0,0 1-1 0 0,0-1 1 0 0,0 0-1 0 0,1 1 0 0 0,-1-1 1 0 0,0 1-1 0 0,0-1 1 0 0,0 1-1 0 0,0-1 0 0 0,0 1 1 0 0,0 0-1 0 0,-2-1 1 0 0,2 1-36 0 0,1-1 0 0 0,-1 1 0 0 0,0 0 1 0 0,1 0-1 0 0,-1 0 0 0 0,1 0 0 0 0,-1 0 0 0 0,0 0 1 0 0,1 0-1 0 0,-1 0 0 0 0,0 0 0 0 0,1 0 1 0 0,-1 0-1 0 0,1 0 0 0 0,-1 0 0 0 0,0 1 1 0 0,1-1-1 0 0,-1 0 0 0 0,1 0 0 0 0,-1 1 0 0 0,1-1 1 0 0,-1 0-1 0 0,0 1 0 0 0,1-1 0 0 0,0 1 1 0 0,-1-1-1 0 0,1 0 0 0 0,-1 1 0 0 0,1-1 0 0 0,-1 1 1 0 0,1-1-1 0 0,0 1 0 0 0,-1 0 0 0 0,1-1 1 0 0,0 1-1 0 0,0-1 0 0 0,-1 1 0 0 0,1-1 0 0 0,0 1 1 0 0,0 0-1 0 0,0-1 0 0 0,0 1 0 0 0,0 0 1 0 0,0 0-1 0 0,-1 8 17 0 0,1 0 1 0 0,-2-1 0 0 0,1 1 0 0 0,-1 0-1 0 0,-3 8 1 0 0,2-8-6 0 0,1 1-1 0 0,0-1 1 0 0,0 1-1 0 0,1-1 1 0 0,-1 12 0 0 0,2 10-75 0 0,1 0 0 0 0,2 0 1 0 0,11 52-1 0 0,-8-39-181 0 0,-6-38 148 0 0,1 0 0 0 0,-1-1 0 0 0,1 1 0 0 0,0 0 1 0 0,1 0-1 0 0,-1-1 0 0 0,1 1 0 0 0,0-1 0 0 0,1 0 0 0 0,5 11 1 0 0,19 52-1441 0 0,-17-48 895 0 0,11 12-841 0 0,-11-18 547 0 0,-10-12 838 0 0,1-1 0 0 0,-1 0 0 0 0,1 0 0 0 0,-1 0 0 0 0,1 0-1 0 0,0 0 1 0 0,0 0 0 0 0,0 0 0 0 0,0 0 0 0 0,0 0 0 0 0,0 0 0 0 0,0 0-1 0 0,0-1 1 0 0,0 1 0 0 0,0 0 0 0 0,0-1 0 0 0,0 1 0 0 0,0-1 0 0 0,1 1 0 0 0,-1-1-1 0 0,0 1 1 0 0,0-1 0 0 0,1 0 0 0 0,-1 0 0 0 0,0 0 0 0 0,2 0 0 0 0,66 10-4060 0 0,-56-15 2371 0 0,-7 0 1398 0 0,59-22-4384 0 0,-50 17-1138 0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25 5880 0 0,'0'0'1408'0'0,"-16"-23"7597"0"0,12 22-8784 0 0,-1 1-1 0 0,1-1 1 0 0,0 1 0 0 0,0 0 0 0 0,0 1 0 0 0,0-1 0 0 0,0 1-1 0 0,0 0 1 0 0,0 0 0 0 0,0 0 0 0 0,0 0 0 0 0,1 0-1 0 0,-1 1 1 0 0,0 0 0 0 0,1 0 0 0 0,-1 0 0 0 0,1 0-1 0 0,0 1 1 0 0,-1-1 0 0 0,1 1 0 0 0,0 0 0 0 0,1 0 0 0 0,-1 0-1 0 0,0 0 1 0 0,-2 5 0 0 0,-12 7 215 0 0,16-15-417 0 0,0 1 1 0 0,0 0 0 0 0,0-1 0 0 0,0 1-1 0 0,0 0 1 0 0,0 0 0 0 0,0 0 0 0 0,0 0 0 0 0,0-1-1 0 0,1 1 1 0 0,-1 0 0 0 0,0 1 0 0 0,1-1 0 0 0,-1 0-1 0 0,1 0 1 0 0,-1 0 0 0 0,1 0 0 0 0,-1 0-1 0 0,1 1 1 0 0,0-1 0 0 0,0 0 0 0 0,-1 2 0 0 0,-2 6 95 0 0,0-1 1 0 0,0 0-1 0 0,-1 0 1 0 0,-8 12-1 0 0,7-12-34 0 0,0-1-1 0 0,1 1 1 0 0,0 1-1 0 0,-3 11 1 0 0,-2 20 162 0 0,3-14-50 0 0,1 1 1 0 0,1-1-1 0 0,-1 33 1 0 0,5-56-190 0 0,1 0 0 0 0,-1-1 1 0 0,1 1-1 0 0,0-1 0 0 0,0 1 1 0 0,0-1-1 0 0,0 1 0 0 0,0-1 0 0 0,0 1 1 0 0,1-1-1 0 0,-1 0 0 0 0,1 0 0 0 0,0 0 1 0 0,-1 0-1 0 0,1 0 0 0 0,0 0 1 0 0,0 0-1 0 0,0-1 0 0 0,1 1 0 0 0,-1-1 1 0 0,0 1-1 0 0,0-1 0 0 0,1 0 0 0 0,-1 0 1 0 0,1 0-1 0 0,-1 0 0 0 0,1 0 1 0 0,-1-1-1 0 0,1 1 0 0 0,3-1 0 0 0,6 3 11 0 0,1-1-1 0 0,-1-1 0 0 0,1-1 0 0 0,-1 1 0 0 0,14-3 0 0 0,12-11 4 0 0,-28 8-22 0 0,-6 4 5 0 0,-1 0 0 0 0,0-1 0 0 0,0 1 0 0 0,0-1 0 0 0,0 0 0 0 0,0 0 0 0 0,-1 0 0 0 0,1 0 0 0 0,-1 0 0 0 0,1 0 0 0 0,-1-1 0 0 0,1 1 0 0 0,-1-1 0 0 0,0 0 0 0 0,0 1 0 0 0,-1-1 0 0 0,1 0 0 0 0,-1 0 0 0 0,3-5 0 0 0,3-6 19 0 0,7-1 19 0 0,-13 14-37 0 0,0 1 0 0 0,0-1 0 0 0,-1 0 0 0 0,1 1 0 0 0,0-1 0 0 0,0 0 0 0 0,0 0 0 0 0,-1 0 0 0 0,1 1 1 0 0,0-1-1 0 0,-1 0 0 0 0,1 0 0 0 0,-1 0 0 0 0,1 0 0 0 0,-1 0 0 0 0,0 0 0 0 0,1 0 0 0 0,-1-1 0 0 0,0 1 0 0 0,0 0 0 0 0,1 0 0 0 0,-1 0 0 0 0,0-2 0 0 0,4-33 109 0 0,-3 32-83 0 0,0 0 0 0 0,0 0 1 0 0,0 0-1 0 0,-1-1 0 0 0,0 1 0 0 0,0 0 0 0 0,0 0 0 0 0,0 0 0 0 0,-1-1 0 0 0,1 1 1 0 0,-1 0-1 0 0,0 0 0 0 0,-3-7 0 0 0,3 9-11 0 0,1 0 1 0 0,-1-1-1 0 0,0 1 0 0 0,1 0 1 0 0,0 0-1 0 0,-1 0 1 0 0,1-1-1 0 0,0 1 0 0 0,0 0 1 0 0,0 0-1 0 0,0-1 0 0 0,1-2 1 0 0,0 4-11 0 0,-1-1 0 0 0,0 1 0 0 0,1 0 0 0 0,-1 0 0 0 0,0 0 0 0 0,0-1 0 0 0,0 1 0 0 0,0 0 0 0 0,0 0 0 0 0,0 0 0 0 0,0-1 0 0 0,-1 1 0 0 0,1 0 0 0 0,0 0 0 0 0,-1 0 0 0 0,1 0 0 0 0,-1-1 0 0 0,1 1 0 0 0,-1 0 0 0 0,1 0 0 0 0,-1 0 0 0 0,0 0 1 0 0,-1-1-1 0 0,-2-2 260 0 0,0 0 7 0 0,2 17-249 0 0,11 54 203 0 0,-9-62-213 0 0,1-1 0 0 0,-1 1 0 0 0,1 0 0 0 0,0-1 0 0 0,1 1 0 0 0,-1-1-1 0 0,1 1 1 0 0,0-1 0 0 0,0 0 0 0 0,0 0 0 0 0,5 6 0 0 0,-5-6-4 0 0,1 0 1 0 0,-1 0-1 0 0,0 1 1 0 0,0-1-1 0 0,0 1 1 0 0,0-1-1 0 0,0 7 1 0 0,28 133 476 0 0,-6-47-202 0 0,-4-16-16 0 0,-11-41-129 0 0,-5-22-68 0 0,-1 1 0 0 0,0-1 0 0 0,0 25 0 0 0,6 172 226 0 0,-9-138-229 0 0,0-75-71 0 0,0 1 0 0 0,-1-1 0 0 0,1 1 0 0 0,-1-1 0 0 0,1 0 0 0 0,-1 1 0 0 0,0-1 0 0 0,0 0 0 0 0,0 0 0 0 0,0 1 0 0 0,0-1 0 0 0,0 0 0 0 0,-1 0 0 0 0,1 0 0 0 0,-1 0 0 0 0,1-1 0 0 0,-1 1 0 0 0,0 0 0 0 0,0-1 0 0 0,0 1 0 0 0,0-1 0 0 0,0 1-1 0 0,0-1 1 0 0,0 0 0 0 0,0 0 0 0 0,-1 0 0 0 0,1 0 0 0 0,0-1 0 0 0,0 1 0 0 0,-1 0 0 0 0,1-1 0 0 0,-4 1 0 0 0,-2 0-128 0 0,0-1-1 0 0,1 1 1 0 0,-1-1 0 0 0,1 0-1 0 0,-1-1 1 0 0,1 0 0 0 0,-1 0-1 0 0,1-1 1 0 0,-11-3-1 0 0,-2 0-178 0 0,13 3 144 0 0,0 1 1 0 0,0-2-1 0 0,1 1 1 0 0,-1 0 0 0 0,-11-8-1 0 0,-38-53-1626 0 0,12 5-1440 0 0,40 53 2794 0 0,1 0 0 0 0,-1-1 0 0 0,1 1 0 0 0,0-1 0 0 0,1 0 0 0 0,-1 0 0 0 0,1 0-1 0 0,1 0 1 0 0,-1 0 0 0 0,0-6 0 0 0,-6-15-5992 0 0,7 0-434 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6872 0 0,'2'0'497'0'0,"-1"0"0"0"0,0 0 0 0 0,0 0 0 0 0,0 0 0 0 0,1 0 0 0 0,-1 0 0 0 0,0 0 1 0 0,0 0-1 0 0,0 0 0 0 0,1 1 0 0 0,-1-1 0 0 0,0 0 0 0 0,0 1 0 0 0,0-1 0 0 0,0 1 0 0 0,0-1 0 0 0,0 1 0 0 0,0 0 1 0 0,0-1-1 0 0,0 1 0 0 0,0 0 0 0 0,0 0 0 0 0,0 0 0 0 0,0 0 0 0 0,0 1 0 0 0,3 16 5123 0 0,2 12-5178 0 0,-4-25-350 0 0,-1 0-1 0 0,0 0 1 0 0,-1 0 0 0 0,1 0-1 0 0,-1 1 1 0 0,0-1 0 0 0,0 0-1 0 0,-1 0 1 0 0,1 0 0 0 0,-1 1-1 0 0,0-1 1 0 0,-1 0 0 0 0,1 0-1 0 0,-4 6 1 0 0,-5 37 26 0 0,-4 29-390 0 0,5-38-1266 0 0,5-13 378 0 0,-1 6-3223 0 0,7-54-5401 0 0,5 12 3314 0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8368 0 0,'-8'1'1241'0'0,"-1"0"1"0"0,1 0-1 0 0,0 1 1 0 0,0 0-1 0 0,-1 0 1 0 0,1 1-1 0 0,-11 5 1 0 0,7-2-828 0 0,0 0 0 0 0,1 1 0 0 0,0 0 0 0 0,0 1 0 0 0,0 0-1 0 0,1 1 1 0 0,-15 15 0 0 0,20-18-300 0 0,1 0-1 0 0,-1 0 0 0 0,1 1 0 0 0,0-1 0 0 0,0 1 1 0 0,1 0-1 0 0,0 0 0 0 0,0 0 0 0 0,0 0 1 0 0,1 1-1 0 0,-2 8 0 0 0,2 26 168 0 0,1-34-231 0 0,0 0-1 0 0,0 0 1 0 0,1 0-1 0 0,1 1 1 0 0,-1-1-1 0 0,3 9 1 0 0,-1-6-2 0 0,-2-8-26 0 0,0 1 0 0 0,1 0 1 0 0,0 0-1 0 0,-1 0 1 0 0,1 0-1 0 0,1-1 0 0 0,-1 1 1 0 0,0 0-1 0 0,1-1 0 0 0,0 1 1 0 0,0-1-1 0 0,0 0 1 0 0,0 1-1 0 0,1-1 0 0 0,-1 0 1 0 0,1 0-1 0 0,4 4 1 0 0,0-2 64 0 0,0 1 0 0 0,-1 0 0 0 0,1 1 0 0 0,-2-1 0 0 0,1 1 0 0 0,8 13 1 0 0,10 13 255 0 0,-16-25-200 0 0,0 1 0 0 0,-1 1 0 0 0,0-1 0 0 0,-1 1 0 0 0,7 14 0 0 0,17 26 558 0 0,-27-45-628 0 0,-1 0 1 0 0,1 0 0 0 0,-1 0 0 0 0,-1 0-1 0 0,1 0 1 0 0,-1 0 0 0 0,0 1 0 0 0,0-1-1 0 0,0 0 1 0 0,-1 1 0 0 0,1-1 0 0 0,-2 8 0 0 0,1-8-8 0 0,0 1 1 0 0,0 0-1 0 0,0-1 0 0 0,1 1 1 0 0,0-1-1 0 0,0 1 1 0 0,1-1-1 0 0,2 7 1 0 0,-3-5-15 0 0,0-1 0 0 0,0 0-1 0 0,0 0 1 0 0,-1 1 0 0 0,0-1 0 0 0,0 1 0 0 0,-1-1 0 0 0,0 0 0 0 0,0 0 0 0 0,0 1 0 0 0,-1-1 0 0 0,-2 7-1 0 0,-1-6 15 0 0,4-5-66 0 0,0 1 1 0 0,0-1 0 0 0,-1 0 0 0 0,1 0 0 0 0,-1 0 0 0 0,0 0-1 0 0,0-1 1 0 0,1 1 0 0 0,-1 0 0 0 0,0-1 0 0 0,-1 1-1 0 0,1-1 1 0 0,0 0 0 0 0,0 0 0 0 0,0 0 0 0 0,-1 0 0 0 0,1 0-1 0 0,-1 0 1 0 0,1 0 0 0 0,-1-1 0 0 0,1 1 0 0 0,-1-1-1 0 0,1 0 1 0 0,-1 0 0 0 0,1 0 0 0 0,-1 0 0 0 0,-3-1-1 0 0,-4 1-234 0 0,1 0 0 0 0,0-1 0 0 0,0 0 0 0 0,0-1 0 0 0,0 0 0 0 0,0-1 0 0 0,0 0 0 0 0,0 0-1 0 0,0-1 1 0 0,-11-6 0 0 0,16 7-27 0 0,-1 0 0 0 0,1 0-1 0 0,1 0 1 0 0,-1 0 0 0 0,0-1 0 0 0,1 1 0 0 0,0-1-1 0 0,-1 0 1 0 0,2 0 0 0 0,-1 0 0 0 0,0-1-1 0 0,1 1 1 0 0,0-1 0 0 0,0 1 0 0 0,0-1-1 0 0,1 0 1 0 0,-1 1 0 0 0,1-1 0 0 0,0 0-1 0 0,0 0 1 0 0,1 0 0 0 0,0-6 0 0 0,-1-8-1068 0 0,0 13 965 0 0,1 1 1 0 0,0-1 0 0 0,-1 0 0 0 0,2 1-1 0 0,-1-1 1 0 0,1 1 0 0 0,0-1 0 0 0,0 1-1 0 0,1-1 1 0 0,-1 1 0 0 0,1-1 0 0 0,0 1-1 0 0,1 0 1 0 0,-1 0 0 0 0,5-6 0 0 0,6-4-445 0 0,13-17-3142 0 0,-5-1-1712 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5632 0 0,'0'0'5186'0'0,"-2"11"72"0"0,-3 5-3499 0 0,4-12-1411 0 0,0 0 0 0 0,0 0 0 0 0,0 0 0 0 0,1 1-1 0 0,-1-1 1 0 0,1 0 0 0 0,0 0 0 0 0,1 1-1 0 0,0 4 1 0 0,0 10 332 0 0,8 201 3061 0 0,-9-110-2270 0 0,21-127-1353 0 0,-5-37-255 0 0,11-20 46 0 0,-17 50 82 0 0,9-7-11 0 0,-11-1 12 0 0,-8 30 8 0 0,0 0 0 0 0,0 0 0 0 0,0 0 0 0 0,0 0-1 0 0,1 0 1 0 0,-1 0 0 0 0,1 0 0 0 0,-1 0 0 0 0,1-1 0 0 0,0 2-1 0 0,0-1 1 0 0,0 0 0 0 0,0 0 0 0 0,0 0 0 0 0,0 0 0 0 0,1 1-1 0 0,2-4 1 0 0,11-10-29 0 0,17-15 410 0 0,-21 30-80 0 0,-6 19 26 0 0,-5 5-39 0 0,1-10-179 0 0,-1-1-1 0 0,0 0 1 0 0,-1 1 0 0 0,-1-1-1 0 0,-3 13 1 0 0,-1-8 33 0 0,-8 38 216 0 0,12-28-235 0 0,1-27-121 0 0,1-1 1 0 0,0 1-1 0 0,0 0 1 0 0,0-1 0 0 0,-1 1-1 0 0,1-1 1 0 0,0 1 0 0 0,-1 0-1 0 0,1-1 1 0 0,0 1 0 0 0,-1-1-1 0 0,1 1 1 0 0,-1-1-1 0 0,1 1 1 0 0,-1-1 0 0 0,1 1-1 0 0,-1-1 1 0 0,1 0 0 0 0,-1 1-1 0 0,1-1 1 0 0,-1 0-1 0 0,0 1 1 0 0,1-1 0 0 0,-1 0-1 0 0,0 0 1 0 0,1 0 0 0 0,-1 1-1 0 0,0-1 1 0 0,1 0-1 0 0,-2 0 1 0 0,4-3 2 0 0,0 0 0 0 0,0 0 0 0 0,0 1 0 0 0,-1-2-1 0 0,1 1 1 0 0,-1 0 0 0 0,0 0 0 0 0,0 0 0 0 0,1-5 0 0 0,2-4-22 0 0,47-72-106 0 0,-51 82 123 0 0,0 0 0 0 0,1 0 0 0 0,0 0 0 0 0,-1 1 0 0 0,1-1 0 0 0,0 0 0 0 0,0 0 0 0 0,0 1 0 0 0,0-1-1 0 0,0 1 1 0 0,0-1 0 0 0,1 1 0 0 0,-1-1 0 0 0,0 1 0 0 0,1-1 0 0 0,-1 1 0 0 0,1 0 0 0 0,0 0 0 0 0,-1 0-1 0 0,1 0 1 0 0,0 0 0 0 0,-1 0 0 0 0,1 1 0 0 0,0-1 0 0 0,0 1 0 0 0,3-1 0 0 0,-5 0 1 0 0,1 1 0 0 0,0 0-1 0 0,-1 0 1 0 0,1 0 0 0 0,-1 0 0 0 0,1-1 0 0 0,-1 1 0 0 0,1 0 0 0 0,-1-1 0 0 0,1 1-1 0 0,-1 0 1 0 0,0-1 0 0 0,1 1 0 0 0,-1-1 0 0 0,1 1 0 0 0,-1 0 0 0 0,0-1 0 0 0,1 1 0 0 0,-1-1-1 0 0,0 1 1 0 0,1-1 0 0 0,-1 1 0 0 0,0-1 0 0 0,0 0 0 0 0,1 0 0 0 0,-1 0 0 0 0,0 1 0 0 0,0-1 0 0 0,0 1 0 0 0,0-1 0 0 0,0 1 0 0 0,1-1 0 0 0,-1 1 1 0 0,0 0-1 0 0,0-1 0 0 0,1 1 0 0 0,-1-1 0 0 0,0 1 0 0 0,1 0 0 0 0,-1-1 0 0 0,1 1 0 0 0,-1-1 0 0 0,0 1 1 0 0,1 0-1 0 0,-1 0 0 0 0,1-1 0 0 0,-1 1 0 0 0,1 0 0 0 0,-1 0 0 0 0,1-1 0 0 0,-1 1 0 0 0,1 0 0 0 0,-1 0 1 0 0,1 0-1 0 0,0 0 0 0 0,1 0 1 0 0,-1-1 0 0 0,1 1 0 0 0,0-1 0 0 0,-1 1 0 0 0,1-1 1 0 0,-1 1-1 0 0,1-1 0 0 0,-1 0 0 0 0,0 0 0 0 0,1 0 0 0 0,-1 1 0 0 0,0-2 1 0 0,1 1-1 0 0,-1 0 0 0 0,0 0 0 0 0,0 0 0 0 0,0 0 0 0 0,0-1 0 0 0,0 1 1 0 0,0 0-1 0 0,0-3 0 0 0,0 3 2 0 0,0-1 0 0 0,1 0 0 0 0,-1 1 0 0 0,0-1 0 0 0,0 1 1 0 0,0-1-1 0 0,1 1 0 0 0,-1 0 0 0 0,1 0 0 0 0,-1-1 0 0 0,1 1 0 0 0,0 0 0 0 0,-1 0 1 0 0,1 0-1 0 0,0 1 0 0 0,0-1 0 0 0,2 0 0 0 0,-3 0-5 0 0,1 1 0 0 0,-1-1 0 0 0,0 1 0 0 0,1-1 0 0 0,-1 1 0 0 0,0-1 0 0 0,1 0 0 0 0,-1 0 0 0 0,0 0-1 0 0,0 1 1 0 0,0-1 0 0 0,0-1 0 0 0,2-1 0 0 0,-2 2 6 0 0,0 0 0 0 0,0 0-1 0 0,0 0 1 0 0,1 0-1 0 0,-1 0 1 0 0,0 0 0 0 0,0 0-1 0 0,1 0 1 0 0,-1 0 0 0 0,0 1-1 0 0,1-1 1 0 0,-1 1 0 0 0,1-1-1 0 0,-1 1 1 0 0,1-1 0 0 0,-1 1-1 0 0,1 0 1 0 0,2-1-1 0 0,11 1-10 0 0,-12-1 19 0 0,-1 1 0 0 0,1 0 1 0 0,0-1-1 0 0,0 1 0 0 0,0 0 0 0 0,0 0 1 0 0,-1 0-1 0 0,1 1 0 0 0,0-1 1 0 0,0 1-1 0 0,0-1 0 0 0,-1 1 0 0 0,1 0 1 0 0,0 0-1 0 0,-1 0 0 0 0,1 1 1 0 0,-1-1-1 0 0,1 0 0 0 0,-1 1 1 0 0,0 0-1 0 0,1-1 0 0 0,-1 1 0 0 0,0 0 1 0 0,0 0-1 0 0,0 1 0 0 0,-1-1 1 0 0,1 0-1 0 0,0 0 0 0 0,-1 1 0 0 0,0-1 1 0 0,2 5-1 0 0,34 85 134 0 0,-23-62-85 0 0,4 11-24 0 0,-3-5-18 0 0,-12-32-29 0 0,-1 0 0 0 0,1 0-1 0 0,-1 0 1 0 0,-1 0 0 0 0,1 1 0 0 0,0-1-1 0 0,-1 1 1 0 0,0-1 0 0 0,0 1 0 0 0,0 5-1 0 0,-1-8-100 0 0,1 1 1 0 0,0-1-1 0 0,-1 1 0 0 0,1-1 0 0 0,0 0 0 0 0,0 1 0 0 0,0-1 0 0 0,0 0 0 0 0,1 0 0 0 0,-1 0 0 0 0,0 0 0 0 0,1 0 1 0 0,0 0-1 0 0,-1 0 0 0 0,3 1 0 0 0,-2-2-529 0 0,4-13-9652 0 0,14-11 6504 0 0,-7 9-636 0 0,2 3-1811 0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265 356 4464 0 0,'-8'0'7072'0'0,"-13"0"-3339"0"0,20 0-3587 0 0,-1 0-1 0 0,0-1 1 0 0,0 1 0 0 0,1 0 0 0 0,-1 1 0 0 0,0-1-1 0 0,1 0 1 0 0,-1 0 0 0 0,0 1 0 0 0,0-1 0 0 0,1 1-1 0 0,-1 0 1 0 0,1-1 0 0 0,-1 1 0 0 0,0 0 0 0 0,1 0-1 0 0,0 0 1 0 0,-1 0 0 0 0,1 0 0 0 0,-1 0 0 0 0,1 0 0 0 0,0 1-1 0 0,0-1 1 0 0,0 0 0 0 0,0 1 0 0 0,0-1 0 0 0,0 1-1 0 0,0-1 1 0 0,0 1 0 0 0,0 2 0 0 0,0-3-113 0 0,1 0 1 0 0,0-1-1 0 0,-1 1 0 0 0,1 0 1 0 0,-1 0-1 0 0,1 0 0 0 0,-1-1 1 0 0,0 1-1 0 0,1 0 1 0 0,-1 0-1 0 0,0-1 0 0 0,1 1 1 0 0,-1-1-1 0 0,0 1 1 0 0,0-1-1 0 0,1 1 0 0 0,-1-1 1 0 0,0 1-1 0 0,0-1 0 0 0,0 0 1 0 0,0 1-1 0 0,0-1 1 0 0,0 0-1 0 0,-1 0 0 0 0,1 1 0 0 0,-1-1 0 0 0,1 0 0 0 0,0 0 1 0 0,0 1-1 0 0,0-1 0 0 0,0 0 0 0 0,0 1 0 0 0,0-1 0 0 0,0 1 0 0 0,0 0 0 0 0,0-1 0 0 0,0 1 0 0 0,0 0 0 0 0,0-1 0 0 0,1 1 0 0 0,-1 0 0 0 0,0 0 0 0 0,0 0 0 0 0,1 0 0 0 0,-1 0 0 0 0,0 0 0 0 0,1 0 0 0 0,-1 0 0 0 0,1 0 0 0 0,-1 2 0 0 0,-37 70 1625 0 0,23-46-958 0 0,-23 53-1 0 0,-5 31 153 0 0,34-88-674 0 0,3 1-2 0 0,6-21-171 0 0,1 0 0 0 0,0 0 0 0 0,0-1 0 0 0,0 1 0 0 0,0 0 0 0 0,1-1 0 0 0,-1 1 0 0 0,1-1 0 0 0,-1 0 0 0 0,1 1 0 0 0,0-1 0 0 0,0 0 0 0 0,0 0 0 0 0,0 0 0 0 0,0 0 0 0 0,0 0 0 0 0,1-1 0 0 0,-1 1 0 0 0,1-1 0 0 0,-1 1 0 0 0,1-1 0 0 0,-1 0 0 0 0,1 0 0 0 0,0 0 0 0 0,0 0 0 0 0,-1-1 0 0 0,1 1 0 0 0,0-1 0 0 0,0 0 0 0 0,3 0 0 0 0,-3 1-15 0 0,1 0-1 0 0,-1-1 1 0 0,1 1-1 0 0,-1-1 1 0 0,1 0 0 0 0,-1 0-1 0 0,1-1 1 0 0,-1 1-1 0 0,1-1 1 0 0,-1 0-1 0 0,1 1 1 0 0,-1-1-1 0 0,1-1 1 0 0,-1 1 0 0 0,0-1-1 0 0,0 1 1 0 0,0-1-1 0 0,0 0 1 0 0,0 0-1 0 0,0 0 1 0 0,0 0-1 0 0,-1-1 1 0 0,1 1-1 0 0,-1-1 1 0 0,4-4 0 0 0,-4 0-4 0 0,-1 5 10 0 0,-1 0 1 0 0,1 1-1 0 0,-1-1 0 0 0,1 0 0 0 0,0 1 0 0 0,-1-1 1 0 0,1 1-1 0 0,0-1 0 0 0,0 1 0 0 0,0-1 1 0 0,0 1-1 0 0,1 0 0 0 0,-1-1 0 0 0,0 1 1 0 0,0 0-1 0 0,1 0 0 0 0,1-1 0 0 0,-1 0-6 0 0,1 0 1 0 0,0 0-1 0 0,-1 0 0 0 0,0 0 0 0 0,0 0 0 0 0,1 0 0 0 0,-1-1 1 0 0,0 1-1 0 0,-1-1 0 0 0,1 0 0 0 0,2-4 0 0 0,12-18-60 0 0,-11 17 53 0 0,-1 0-1 0 0,0 0 1 0 0,0 0 0 0 0,-1 0-1 0 0,0-1 1 0 0,0 1-1 0 0,-1-1 1 0 0,0 0-1 0 0,1-16 1 0 0,2-87 45 0 0,-5 106-23 0 0,-3-37 43 0 0,-2 1-1 0 0,-1 0 1 0 0,-17-57 0 0 0,-4-21 37 0 0,19 80-61 0 0,4 26 128 0 0,1 0-1 0 0,0 0 1 0 0,0-25 809 0 0,3 80 164 0 0,1-32-1084 0 0,1 0-1 0 0,0 0 1 0 0,0-1-1 0 0,1 1 1 0 0,0 0 0 0 0,1-1-1 0 0,0 1 1 0 0,6 9-1 0 0,7 17 31 0 0,20 38-7 0 0,-35-67-64 0 0,0 0 0 0 0,0-1 0 0 0,1 1-1 0 0,0-1 1 0 0,0 0 0 0 0,5 6 0 0 0,-6-9 0 0 0,0 1 0 0 0,0 0 0 0 0,-1 0 0 0 0,1 0 0 0 0,0 0 0 0 0,-1 0 0 0 0,0 0 0 0 0,0 0 0 0 0,0 0 0 0 0,0 0 0 0 0,0 1 0 0 0,-1-1 0 0 0,1 6 0 0 0,1 6-2 0 0,1 0-1 0 0,1-1 1 0 0,0 1 0 0 0,1-1 0 0 0,8 17-1 0 0,-7-19-80 0 0,-1 0 0 0 0,-1 0 0 0 0,0 0 0 0 0,0 1 0 0 0,-1 0 0 0 0,2 24 0 0 0,-6-14-346 0 0,0-18 287 0 0,0 0 0 0 0,1 0 0 0 0,0 0-1 0 0,0 0 1 0 0,0 0 0 0 0,0 0 0 0 0,1 0 0 0 0,0 0 0 0 0,0 0-1 0 0,0 0 1 0 0,0-1 0 0 0,1 1 0 0 0,0 0 0 0 0,0-1 0 0 0,0 1 0 0 0,1-1-1 0 0,2 5 1 0 0,-3-7 15 0 0,-1-1 0 0 0,1 1-1 0 0,-1 0 1 0 0,0 0-1 0 0,0 0 1 0 0,0 0 0 0 0,0 0-1 0 0,0 0 1 0 0,0 0 0 0 0,0 0-1 0 0,-1 0 1 0 0,1 0 0 0 0,-1 1-1 0 0,0-1 1 0 0,1 3-1 0 0,-1-1-389 0 0,1-1 0 0 0,-1 1 0 0 0,1 0 0 0 0,0 0 0 0 0,1 0 0 0 0,-1-1 0 0 0,1 1 0 0 0,3 6-1 0 0,19 25-5983 0 0,-9-24 119 0 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9360 0 0,'0'27'7375'0'0,"1"-19"-6774"0"0,0 1 1 0 0,-1-1-1 0 0,0 1 0 0 0,-1 0 1 0 0,0-1-1 0 0,-1 0 1 0 0,-4 17-1 0 0,5-21-484 0 0,0 0 0 0 0,0 0 0 0 0,0 0 1 0 0,1 0-1 0 0,-1 0 0 0 0,1 1 0 0 0,0-1 0 0 0,1 5 0 0 0,-1-5-88 0 0,0 0-1 0 0,0 0 1 0 0,0 1-1 0 0,0-1 1 0 0,-1 0-1 0 0,1 0 1 0 0,-1 0-1 0 0,-2 5 1 0 0,2-2-31 0 0,-1 1 0 0 0,1 0 1 0 0,0-1-1 0 0,1 1 0 0 0,0 0 1 0 0,0 0-1 0 0,2 10 1 0 0,0 11-329 0 0,-2-15 83 0 0,1-9-147 0 0,-1 1 0 0 0,0-1-1 0 0,0 0 1 0 0,0 0-1 0 0,-1 0 1 0 0,1 0-1 0 0,-1 0 1 0 0,-1 0 0 0 0,1-1-1 0 0,-3 6 1 0 0,4 0-926 0 0,-1-1-817 0 0,-12-2-9375 0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7920 0 0,'17'12'9430'0'0,"-5"32"-7191"0"0,26 61-1 0 0,-36-97-2079 0 0,0-1-1 0 0,0 0 0 0 0,0 0 1 0 0,-1 1-1 0 0,1 13 0 0 0,5 21 382 0 0,-3-25-234 0 0,1-1 0 0 0,-2 1 0 0 0,0 0 1 0 0,-1 0-1 0 0,-1 0 0 0 0,-2 28 0 0 0,1-32-76 0 0,-9 53 614 0 0,9-66-837 0 0,0 1 1 0 0,0-1-1 0 0,0 0 0 0 0,0 1 1 0 0,0-1-1 0 0,0 1 1 0 0,0-1-1 0 0,-1 0 0 0 0,1 1 1 0 0,0-1-1 0 0,0 0 0 0 0,0 1 1 0 0,-1-1-1 0 0,1 0 1 0 0,0 0-1 0 0,-1 1 0 0 0,1-1 1 0 0,0 0-1 0 0,-1 0 1 0 0,1 1-1 0 0,0-1 0 0 0,-1 0 1 0 0,1 0-1 0 0,0 0 0 0 0,-1 0 1 0 0,1 0-1 0 0,0 1 1 0 0,-1-1-1 0 0,1 0 0 0 0,-1 0 1 0 0,1 0-1 0 0,0 0 0 0 0,-1 0 1 0 0,1 0-1 0 0,-1 0 1 0 0,1 0-1 0 0,0 0 0 0 0,-1 0 1 0 0,1-1-1 0 0,0 1 1 0 0,-1 0-1 0 0,1 0 0 0 0,0 0 1 0 0,-1 0-1 0 0,1-1 0 0 0,-1 1 1 0 0,1 0-1 0 0,0 0 1 0 0,0 0-1 0 0,-1-1 0 0 0,1 1 1 0 0,0 0-1 0 0,-1-1 1 0 0,1 0-8 0 0,0 1 0 0 0,-1-1 0 0 0,1 1 1 0 0,0-1-1 0 0,0 1 0 0 0,0-1 0 0 0,0 0 1 0 0,0 1-1 0 0,0-1 0 0 0,0 1 0 0 0,0-1 1 0 0,0 1-1 0 0,0-1 0 0 0,0 1 0 0 0,0-1 1 0 0,0 0-1 0 0,0 1 0 0 0,0-1 0 0 0,1 1 1 0 0,-1-1-1 0 0,0 1 0 0 0,0-1 0 0 0,1 1 1 0 0,-1-1-1 0 0,0 1 0 0 0,1-1 0 0 0,0 0 1 0 0,2-6 10 0 0,1-17-39 0 0,-4 16-12 0 0,1 1-1 0 0,0 0 0 0 0,1-1 1 0 0,0 1-1 0 0,0 0 1 0 0,6-14-1 0 0,-1-1-3 0 0,-1-1 0 0 0,-1 0-1 0 0,3-42 1 0 0,-8 59 40 0 0,1 0 0 0 0,0 0 0 0 0,0-1 0 0 0,1 1 0 0 0,0 0 0 0 0,4-9 0 0 0,5-23-37 0 0,13-31-27 0 0,-23 65 69 0 0,-1 0 1 0 0,1 0 0 0 0,0 0 0 0 0,1 0 0 0 0,-1 0 0 0 0,1 1 0 0 0,3-7 0 0 0,-4 8-1 0 0,1 1-1 0 0,-1 0 1 0 0,0-1-1 0 0,1 1 1 0 0,0 0-1 0 0,-1 0 0 0 0,1 0 1 0 0,0 0-1 0 0,-1 1 1 0 0,1-1-1 0 0,0 0 1 0 0,0 1-1 0 0,-1-1 1 0 0,4 0-1 0 0,-3 1 15 0 0,13 23 90 0 0,-11-12-84 0 0,2 0 7 0 0,-1 1 0 0 0,-1 1 0 0 0,0-1-1 0 0,4 20 1 0 0,2 17 85 0 0,-5-28-40 0 0,-1 1 1 0 0,-1-1-1 0 0,0 27 1 0 0,-3 102 299 0 0,1-150-372 0 0,-1 0 0 0 0,0 1 0 0 0,0-1 0 0 0,0 0 0 0 0,0 0 0 0 0,0 0 0 0 0,1 1-1 0 0,-1-1 1 0 0,0 0 0 0 0,0 0 0 0 0,0 0 0 0 0,0 0 0 0 0,1 1 0 0 0,-1-1 0 0 0,0 0 0 0 0,0 0 0 0 0,1 0 0 0 0,-1 0-1 0 0,0 0 1 0 0,0 0 0 0 0,1 0 0 0 0,-1 0 0 0 0,0 0 0 0 0,0 0 0 0 0,0 0 0 0 0,1 0 0 0 0,-1 0 0 0 0,0 0 0 0 0,0 0-1 0 0,1 0 1 0 0,-1 0 0 0 0,0 0 0 0 0,0 0 0 0 0,1 0 0 0 0,-1 0 0 0 0,0 0 0 0 0,0-1 0 0 0,1 1 0 0 0,-1 0-1 0 0,0 0 1 0 0,0 0 0 0 0,0 0 0 0 0,0 0 0 0 0,1-1 0 0 0,-1 1 0 0 0,0 0 0 0 0,0-1 0 0 0,11-5-5 0 0,-7-1 2 0 0,1-1-1 0 0,-1 0 1 0 0,0 1-1 0 0,-1-2 1 0 0,0 1-1 0 0,3-11 1 0 0,12-27-10 0 0,-15 38 15 0 0,-1-1 0 0 0,1 1 0 0 0,-1-1 0 0 0,0 0 1 0 0,-1 1-1 0 0,0-1 0 0 0,-1-16 0 0 0,0 16 0 0 0,0 0 1 0 0,1 0-1 0 0,0 0 0 0 0,0 1 0 0 0,1-1 1 0 0,5-16-1 0 0,1 9-3 0 0,-6 12 1 0 0,-1 1-1 0 0,1-1 1 0 0,-1 1 0 0 0,0-1 0 0 0,0 0-1 0 0,0 0 1 0 0,0 1 0 0 0,-1-1-1 0 0,1 0 1 0 0,-1 0 0 0 0,0 0-1 0 0,-1-5 1 0 0,1 8 0 0 0,1-1-1 0 0,-1 1 0 0 0,0-1 1 0 0,0 0-1 0 0,1 1 1 0 0,-1-1-1 0 0,1 1 1 0 0,0-1-1 0 0,-1 1 1 0 0,1 0-1 0 0,0-1 0 0 0,0 1 1 0 0,0 0-1 0 0,0-1 1 0 0,0 1-1 0 0,0 0 1 0 0,0 0-1 0 0,2-2 1 0 0,-1 2 5 0 0,0-1 0 0 0,-1 0 0 0 0,1 1 0 0 0,-1-1 1 0 0,1 0-1 0 0,-1 0 0 0 0,0 0 0 0 0,0 0 0 0 0,0 0 0 0 0,0 0 1 0 0,1-3-1 0 0,-1 4 0 0 0,0 0 0 0 0,0 0 1 0 0,0 0-1 0 0,0 0 0 0 0,0 0 0 0 0,0 0 1 0 0,0 0-1 0 0,0 1 0 0 0,1-1 0 0 0,-1 0 1 0 0,0 1-1 0 0,0-1 0 0 0,1 1 0 0 0,-1-1 0 0 0,0 1 1 0 0,0 0-1 0 0,1 0 0 0 0,-1-1 0 0 0,1 1 1 0 0,-1 0-1 0 0,0 0 0 0 0,1 0 0 0 0,-1 0 1 0 0,0 1-1 0 0,3-1 0 0 0,-1 1 9 0 0,1-1 0 0 0,-1 0 0 0 0,0 1-1 0 0,1 0 1 0 0,-1-1 0 0 0,0 1 0 0 0,1 1 0 0 0,-1-1 0 0 0,5 3-1 0 0,-4 1-5 0 0,-1-1-1 0 0,1 1 0 0 0,-1 0 0 0 0,0 0 0 0 0,0 0 1 0 0,-1 1-1 0 0,1-1 0 0 0,-1 1 0 0 0,0 0 0 0 0,1 8 1 0 0,-2-8-1 0 0,1 0 1 0 0,0 0 0 0 0,0 0 0 0 0,1 0-1 0 0,0 0 1 0 0,0 0 0 0 0,6 9-1 0 0,-6-11-11 0 0,0 1-1 0 0,-1-1 1 0 0,0 1-1 0 0,1-1 1 0 0,-2 1-1 0 0,1 0 1 0 0,-1 0-1 0 0,2 6 0 0 0,-3-6 1 0 0,1-1 0 0 0,0 0-1 0 0,0 0 1 0 0,1 0 0 0 0,-1 0-1 0 0,1-1 1 0 0,-1 1-1 0 0,1 0 1 0 0,0 0 0 0 0,1-1-1 0 0,-1 0 1 0 0,6 7-1 0 0,-4-7-28 0 0,-1 1-1 0 0,1 0 1 0 0,-1 0-1 0 0,0 0 1 0 0,0 0-1 0 0,-1 0 1 0 0,1 1-1 0 0,-1-1 1 0 0,2 7-1 0 0,13 22-857 0 0,-7-5-322 0 0,-10-27 1067 0 0,0 1 0 0 0,0-1 0 0 0,1 1 0 0 0,-1-1-1 0 0,0 1 1 0 0,1-1 0 0 0,-1 0 0 0 0,0 1 0 0 0,1-1-1 0 0,0 0 1 0 0,-1 1 0 0 0,1-1 0 0 0,0 0-1 0 0,0 0 1 0 0,0 1 0 0 0,0-1 0 0 0,0 0 0 0 0,0 0-1 0 0,0 0 1 0 0,0 0 0 0 0,0 0 0 0 0,0-1 0 0 0,1 1-1 0 0,-1 0 1 0 0,0 0 0 0 0,1-1 0 0 0,-1 1 0 0 0,0-1-1 0 0,1 1 1 0 0,-1-1 0 0 0,1 0 0 0 0,-1 1 0 0 0,0-1-1 0 0,1 0 1 0 0,-1 0 0 0 0,3 0 0 0 0,0 0-300 0 0,0 1 0 0 0,0 0 0 0 0,0-1 0 0 0,0 0 0 0 0,-1 0 0 0 0,1 0 0 0 0,0-1 0 0 0,0 1 0 0 0,0-1 0 0 0,0 0 0 0 0,-1 0 0 0 0,1 0 0 0 0,0 0 0 0 0,-1-1 0 0 0,1 0 0 0 0,-1 1 0 0 0,1-1 0 0 0,-1 0 0 0 0,0-1 0 0 0,0 1 0 0 0,0-1 0 0 0,0 1 0 0 0,3-5 0 0 0,15-20-5764 0 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41 3736 0 0,'1'0'190'0'0,"-1"0"-1"0"0,1 0 1 0 0,0 0 0 0 0,-1 0 0 0 0,1-1-1 0 0,-1 1 1 0 0,1 0 0 0 0,0 0-1 0 0,-1 0 1 0 0,1-1 0 0 0,-1 1 0 0 0,1 0-1 0 0,0-1 1 0 0,-1 1 0 0 0,1 0 0 0 0,-1-1-1 0 0,1 1 1 0 0,-1-1 0 0 0,0 1 0 0 0,1 0-1 0 0,-1-1 1 0 0,1 1 0 0 0,-1-1-1 0 0,0 0 1 0 0,1 1 0 0 0,-1-1 0 0 0,0 1-1 0 0,0-1 1 0 0,1 1 0 0 0,-1-1 0 0 0,0 0-1 0 0,0 1 1 0 0,0-1 0 0 0,0 0 0 0 0,0 1-1 0 0,0-1 1 0 0,0 1 0 0 0,0-1-1 0 0,0 0 1 0 0,0 1 0 0 0,0-1 0 0 0,0 0-1 0 0,0 1 1 0 0,-1-1 0 0 0,1-1 0 0 0,-1-6 3814 0 0,-21-3 170 0 0,18 12-3904 0 0,-1-1 0 0 0,1 1 0 0 0,-1-1 0 0 0,1 1 0 0 0,-1 0 0 0 0,1 1 0 0 0,0-1 0 0 0,0 1 0 0 0,0 0 0 0 0,0 0 0 0 0,0 0 0 0 0,0 0 0 0 0,-5 5 0 0 0,-41 44 621 0 0,5-5-439 0 0,42-43-421 0 0,0 1 0 0 0,0-1 0 0 0,0 1 0 0 0,0 0 0 0 0,1 0 1 0 0,-1 0-1 0 0,1 0 0 0 0,0 1 0 0 0,-2 4 0 0 0,-7 14 70 0 0,-11 20 112 0 0,19-34-146 0 0,-1 0-1 0 0,-1-1 0 0 0,1 0 1 0 0,-11 14-1 0 0,11-17-48 0 0,1 0 0 0 0,1 1 0 0 0,-1-1 0 0 0,1 1-1 0 0,0-1 1 0 0,0 1 0 0 0,0 0 0 0 0,1 0 0 0 0,-2 12 0 0 0,3-16-18 0 0,-1 1 1 0 0,1-1-1 0 0,0 1 0 0 0,0-1 0 0 0,0 1 0 0 0,0-1 1 0 0,0 1-1 0 0,0-1 0 0 0,1 1 0 0 0,-1-1 1 0 0,1 1-1 0 0,-1-1 0 0 0,1 1 0 0 0,0-1 1 0 0,0 0-1 0 0,0 1 0 0 0,1-1 0 0 0,-1 0 1 0 0,0 0-1 0 0,1 0 0 0 0,0 0 0 0 0,-1 0 0 0 0,1 0 1 0 0,0 0-1 0 0,4 2 0 0 0,3-1-23 0 0,1 0 0 0 0,-1 0-1 0 0,1-1 1 0 0,0-1 0 0 0,0 1-1 0 0,0-2 1 0 0,0 1 0 0 0,0-2-1 0 0,17-1 1 0 0,-16-7-102 0 0,-4 2 54 0 0,4 1 13 0 0,-8 4 33 0 0,-1 1-1 0 0,1-1 1 0 0,0 1 0 0 0,0-1 0 0 0,-1 0-1 0 0,0 0 1 0 0,1 0 0 0 0,-1 0-1 0 0,0 0 1 0 0,0-1 0 0 0,3-3 0 0 0,23-18-173 0 0,-22 14 201 0 0,-1 0 0 0 0,0 1 1 0 0,-1-2-1 0 0,0 1 0 0 0,0 0 0 0 0,-1-1 0 0 0,-1 0 0 0 0,0 0 0 0 0,0 0 1 0 0,-1 0-1 0 0,-1 0 0 0 0,1 0 0 0 0,-2 0 0 0 0,1 0 0 0 0,-2 0 0 0 0,-3-17 1 0 0,2 9-7 0 0,2 13 4 0 0,0-1-1 0 0,-1 1 0 0 0,1 0 0 0 0,-1-1 0 0 0,-5-8 0 0 0,4 3 56 0 0,0 1 0 0 0,1-1-1 0 0,0 1 1 0 0,0-18 0 0 0,2 28-51 0 0,0 1 0 0 0,0 0 0 0 0,0 0 0 0 0,0 0 0 0 0,0-1 0 0 0,0 1-1 0 0,0 0 1 0 0,0 0 0 0 0,0-1 0 0 0,0 1 0 0 0,0 0 0 0 0,0 0 0 0 0,0 0 0 0 0,0-1 0 0 0,0 1 0 0 0,-1 0 0 0 0,1 0 0 0 0,0 0 0 0 0,0 0 0 0 0,0-1 0 0 0,0 1 0 0 0,0 0 0 0 0,-1 0 0 0 0,1 0-1 0 0,0 0 1 0 0,0 0 0 0 0,0 0 0 0 0,-1-1 0 0 0,1 1 0 0 0,0 0 0 0 0,0 0 0 0 0,0 0 0 0 0,-1 0 0 0 0,1 0 0 0 0,0 0 0 0 0,0 0 0 0 0,0 0 0 0 0,-1 0 0 0 0,1 0 0 0 0,0 0 0 0 0,0 0-1 0 0,-1 0 1 0 0,1 0 0 0 0,0 0 0 0 0,0 0 0 0 0,0 0 0 0 0,-1 0 0 0 0,1 0 0 0 0,0 0 0 0 0,0 1 0 0 0,0-1 0 0 0,-1 0 0 0 0,1 0 0 0 0,0 0 0 0 0,0 0 0 0 0,0 0 0 0 0,0 0 0 0 0,-1 1 0 0 0,1-1-1 0 0,0 0 1 0 0,0 1-1 0 0,-1-1-1 0 0,1 1 1 0 0,-1 0-1 0 0,1-1 1 0 0,-1 1-1 0 0,1-1 1 0 0,0 1-1 0 0,0 0 1 0 0,-1-1-1 0 0,1 1 1 0 0,0 0-1 0 0,0-1 1 0 0,0 1-1 0 0,-1 0 1 0 0,1 0-1 0 0,0-1 1 0 0,0 1-1 0 0,0 0 1 0 0,0 0-1 0 0,1-1 1 0 0,-1 1-1 0 0,0 0 1 0 0,0-1-1 0 0,0 1 1 0 0,0 0-1 0 0,1-1 1 0 0,-1 1-1 0 0,1 1 1 0 0,1 4-3 0 0,0-1 1 0 0,0 1-1 0 0,-1 0 1 0 0,0-1-1 0 0,0 1 1 0 0,0 0 0 0 0,-1 7-1 0 0,0-8-4 0 0,0 0-1 0 0,1 0 1 0 0,-1 0 0 0 0,1 1-1 0 0,0-1 1 0 0,1 0-1 0 0,-1 0 1 0 0,1 0 0 0 0,0 0-1 0 0,0-1 1 0 0,5 9 0 0 0,-5-10-3 0 0,0 0 1 0 0,-1 0 0 0 0,1 0 0 0 0,-1 0 0 0 0,0 0 0 0 0,0 1 0 0 0,0-1 0 0 0,0 0 0 0 0,0 4 0 0 0,-1-3-18 0 0,1 0 0 0 0,0-1 1 0 0,0 1-1 0 0,0-1 1 0 0,0 1-1 0 0,0-1 0 0 0,1 1 1 0 0,0-1-1 0 0,2 4 0 0 0,27 39-1091 0 0,-29-44 852 0 0,0 0 0 0 0,0-1 0 0 0,0 1 0 0 0,1 0 0 0 0,-1 0 0 0 0,1-1 0 0 0,-1 0 0 0 0,1 1 0 0 0,-1-1 0 0 0,1 0 0 0 0,0 0 0 0 0,0 0 0 0 0,-1-1 0 0 0,1 1 0 0 0,0-1 0 0 0,0 0 0 0 0,0 1 0 0 0,0-1 0 0 0,0 0 0 0 0,0-1 0 0 0,-1 1 0 0 0,1 0 0 0 0,0-1 0 0 0,0 0 0 0 0,0 0 0 0 0,0 0 0 0 0,-1 0 0 0 0,1 0 0 0 0,-1 0 0 0 0,1-1 0 0 0,-1 1 0 0 0,1-1 0 0 0,-1 1 0 0 0,0-1 0 0 0,1 0 0 0 0,-1 0 0 0 0,0 0 0 0 0,0-1 0 0 0,-1 1 0 0 0,1 0 0 0 0,0-1 0 0 0,-1 1 0 0 0,2-4 0 0 0,18-35-3689 0 0,-12 11-1187 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5120 0 0,'0'-19'801'0'0,"3"0"4862"0"0,-3 19-5563 0 0,0-1 0 0 0,0 1 0 0 0,1 0 0 0 0,-1 0 0 0 0,0 0 0 0 0,0 0 0 0 0,0-1 0 0 0,0 1 0 0 0,0 0 0 0 0,0 0 0 0 0,0 0 0 0 0,1-1 400 0 0,-1 1-400 0 0,0 0 0 0 0,0 0 0 0 0,0 0 0 0 0,0 0 0 0 0,0 0 0 0 0,0 0 0 0 0,1 0 0 0 0,-1 0 0 0 0,0 0 0 0 0,0 0 0 0 0,0 0 0 0 0,0 0 0 0 0,1-1 0 0 0,-1 1 0 0 0,0 0 0 0 0,0 0 0 0 0,0 0 0 0 0,0 0 0 0 0,0 1 1 0 0,1-1-1 0 0,-1 0 0 0 0,0 0 0 0 0,0 0 0 0 0,0 0 0 0 0,0 0 0 0 0,0 0 0 0 0,1 0 0 0 0,-1 0 0 0 0,0 0 0 0 0,0 0 0 0 0,0 0 0 0 0,0 1 200 0 0,1-1-200 0 0,10 19 2329 0 0,-7 6-1613 0 0,-4-22-756 0 0,0 0-1 0 0,0-1 1 0 0,0 1 0 0 0,0 0 0 0 0,1 0-1 0 0,-1-1 1 0 0,1 1 0 0 0,0 0 0 0 0,0-1-1 0 0,0 1 1 0 0,0-1 0 0 0,0 1 0 0 0,0-1-1 0 0,3 4 1 0 0,-2-3 7 0 0,0 1-1 0 0,0-1 1 0 0,0 1 0 0 0,-1 0-1 0 0,1-1 1 0 0,-1 1 0 0 0,0 0-1 0 0,0 0 1 0 0,-1 0 0 0 0,1 0-1 0 0,-1 0 1 0 0,0 8 0 0 0,6 32 431 0 0,25 67 743 0 0,16 46 568 0 0,-27-116-1367 0 0,-16-35-366 0 0,-1 0-1 0 0,0 0 1 0 0,0 1-1 0 0,0-1 1 0 0,-1 1-1 0 0,0-1 1 0 0,2 12-1 0 0,0 3 181 0 0,1-1-1 0 0,0 0 1 0 0,11 25-1 0 0,10 37 338 0 0,-8 60 320 0 0,-17-135-834 0 0,0 1-1 0 0,0 0 1 0 0,0-1-1 0 0,-1 1 1 0 0,0-1-1 0 0,-1 1 1 0 0,0 0-1 0 0,0-1 1 0 0,0 1 0 0 0,-5 13-1 0 0,-15 50 571 0 0,18-66-622 0 0,-21 41 156 0 0,23-43-178 0 0,-1-1 0 0 0,1 0-1 0 0,-1 0 1 0 0,0 1-1 0 0,0-1 1 0 0,0-1 0 0 0,0 1-1 0 0,-1 0 1 0 0,1 0 0 0 0,0-1-1 0 0,-1 1 1 0 0,1-1 0 0 0,-1 0-1 0 0,1 0 1 0 0,-6 2-1 0 0,-4 1-77 0 0,-14 1-454 0 0,22-5 625 0 0,1 1-373 0 0,-1-1 1 0 0,0 1-1 0 0,1-1 0 0 0,-1 0 1 0 0,0-1-1 0 0,1 1 0 0 0,-1-1 1 0 0,1 1-1 0 0,-1-1 0 0 0,1 0 1 0 0,-1 0-1 0 0,1-1 0 0 0,-1 1 1 0 0,1-1-1 0 0,0 1 0 0 0,0-1 1 0 0,0 0-1 0 0,0-1 0 0 0,-4-2 1 0 0,3-4-969 0 0,0 1 0 0 0,0-1 0 0 0,1 0 0 0 0,0 0 0 0 0,1 0 0 0 0,0 0 0 0 0,0 0 0 0 0,1 0 0 0 0,1-1 0 0 0,-1 1 0 0 0,2-16 0 0 0,-1 13-5338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00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9296 0 0,'6'0'4719'0'0,"25"0"-747"0"0,-21 5-3227 0 0,1 1-1 0 0,-1 0 1 0 0,0 0-1 0 0,10 9 1 0 0,-18-13-602 0 0,0 1 0 0 0,1 0 0 0 0,-1-1 0 0 0,0 1 0 0 0,-1 0 0 0 0,1 0 1 0 0,0 0-1 0 0,1 6 0 0 0,-1-4-15 0 0,1-1 0 0 0,-1 1 0 0 0,0 0 0 0 0,1-1 0 0 0,0 0 0 0 0,7 8 0 0 0,6 12 613 0 0,24 46 0 0 0,-26-44-532 0 0,16 51 379 0 0,-10-21-171 0 0,-17-44-272 0 0,0 0 1 0 0,1-1-1 0 0,8 19 0 0 0,-3-16-24 0 0,-5-7-46 0 0,0 0 0 0 0,0 0 0 0 0,-1 0 1 0 0,1 1-1 0 0,2 10 0 0 0,-3-7 28 0 0,2 0 0 0 0,-1 0-1 0 0,2 0 1 0 0,-1-1 0 0 0,13 17 0 0 0,-11-17 0 0 0,-1 0 1 0 0,0 0-1 0 0,0 1 1 0 0,-1-1-1 0 0,-1 1 1 0 0,6 18-1 0 0,12 24 230 0 0,-18-45-276 0 0,1 0 0 0 0,-2 1-1 0 0,1-1 1 0 0,-1 1 0 0 0,3 14 0 0 0,13 77 450 0 0,7 45 83 0 0,-22-80-516 0 0,-4 77 0 0 0,-2-51-207 0 0,-7-21-590 0 0,-5 7-2694 0 0,12-70 2622 0 0,1-1 1 0 0,-1 1-1 0 0,0-1 1 0 0,-1 1-1 0 0,1-1 1 0 0,-1 0-1 0 0,-1 0 1 0 0,1 0-1 0 0,-1-1 1 0 0,0 1-1 0 0,-8 8 0 0 0,-8 13-6190 0 0,11-16 23 0 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58.8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1029 1074 8784 0 0,'0'-13'2121'0'0,"1"-26"218"0"0,-1 38-2296 0 0,1-1 0 0 0,-1 1-1 0 0,0-1 1 0 0,1 0 0 0 0,-1 1 0 0 0,1-1 0 0 0,0 1 0 0 0,0-1-1 0 0,-1 1 1 0 0,1 0 0 0 0,0-1 0 0 0,0 1 0 0 0,0 0 0 0 0,0-1 0 0 0,1 1-1 0 0,-1 0 1 0 0,0 0 0 0 0,0 0 0 0 0,1 0 0 0 0,1-1 0 0 0,8-4 306 0 0,0-1 1 0 0,-1 0 0 0 0,14-12 0 0 0,-3 2 132 0 0,-9 11-207 0 0,1 0 0 0 0,0 0 1 0 0,0 2-1 0 0,0 0 0 0 0,1 0 0 0 0,26-3 0 0 0,1 3 479 0 0,46 1 0 0 0,-73 4-610 0 0,-1 0-1 0 0,0 0 0 0 0,0 1 0 0 0,0 1 0 0 0,0 0 0 0 0,0 1 1 0 0,20 9-1 0 0,-31-11-113 0 0,1-1 0 0 0,0 1 1 0 0,-1 0-1 0 0,0 0 0 0 0,1 0 1 0 0,-1 0-1 0 0,0 0 0 0 0,3 5 0 0 0,12 11 132 0 0,-13-16-126 0 0,-1 1-1 0 0,1 1 0 0 0,0-1 1 0 0,-1 0-1 0 0,0 1 1 0 0,0-1-1 0 0,0 1 0 0 0,0 0 1 0 0,2 5-1 0 0,9 13 161 0 0,-8-12-118 0 0,-1 0 0 0 0,0 1-1 0 0,-1 0 1 0 0,0 0 0 0 0,0 0 0 0 0,-1 0 0 0 0,-1 1 0 0 0,0-1 0 0 0,-1 1 0 0 0,1 11 0 0 0,-2 2 94 0 0,0 0 1 0 0,-2 1-1 0 0,-9 43 0 0 0,8-57-125 0 0,-1-1-1 0 0,-1 1 0 0 0,0-1 1 0 0,-1 0-1 0 0,0 0 0 0 0,-8 11 1 0 0,-9 16 99 0 0,8-15-68 0 0,0-1 0 0 0,-2-1 0 0 0,0 0 0 0 0,-2-1 0 0 0,0-1 0 0 0,-23 18 0 0 0,20-17 45 0 0,-6 2 52 0 0,-2 0-1 0 0,-1-2 1 0 0,-37 17-1 0 0,56-30-120 0 0,-5 2 32 0 0,-1 0-1 0 0,0-2 0 0 0,-1 0 1 0 0,1-1-1 0 0,-1-1 0 0 0,0 0 1 0 0,-1-2-1 0 0,1 0 0 0 0,-29 0 1 0 0,45-3-77 0 0,0 0 1 0 0,0-1-1 0 0,-1 1 0 0 0,1 0 1 0 0,0-1-1 0 0,0 0 1 0 0,0 0-1 0 0,0 0 1 0 0,0 0-1 0 0,0-1 1 0 0,0 1-1 0 0,0-1 1 0 0,0 1-1 0 0,0-1 1 0 0,1 0-1 0 0,-1 0 1 0 0,-3-4-1 0 0,-4-20 34 0 0,-8 7-6 0 0,15 17-32 0 0,1-1 0 0 0,-1 1-1 0 0,0-1 1 0 0,1 1 0 0 0,0-1 0 0 0,0 0-1 0 0,0 0 1 0 0,-3-6 0 0 0,4 7-4 0 0,-10-23 43 0 0,1-1 0 0 0,-7-29-1 0 0,15 45-29 0 0,0-1 0 0 0,1 1 0 0 0,0 0 0 0 0,1-1 0 0 0,0 1 0 0 0,1-1-1 0 0,0 1 1 0 0,4-19 0 0 0,1 11-6 0 0,1 1-1 0 0,0 0 1 0 0,1 0-1 0 0,1 1 0 0 0,1 0 1 0 0,0 0-1 0 0,1 1 1 0 0,0 0-1 0 0,1 1 1 0 0,1 1-1 0 0,20-17 1 0 0,5-4 29 0 0,-22 20-10 0 0,0 0 0 0 0,1 0 0 0 0,23-12 0 0 0,-21 15 1 0 0,0 2 0 0 0,1 0 1 0 0,1 1-1 0 0,-1 1 0 0 0,1 1 0 0 0,0 1 1 0 0,1 1-1 0 0,-1 0 0 0 0,1 2 0 0 0,32 0 1 0 0,-34 2-10 0 0,40 2 73 0 0,-56-2-83 0 0,0 1-1 0 0,0 0 1 0 0,-1-1 0 0 0,1 1 0 0 0,0 1-1 0 0,-1-1 1 0 0,1 1 0 0 0,0-1 0 0 0,-1 1 0 0 0,0 0-1 0 0,1 0 1 0 0,3 4 0 0 0,53 62 231 0 0,-56-62-218 0 0,0-1 1 0 0,0 1-1 0 0,-1 0 1 0 0,1 1-1 0 0,-2-1 1 0 0,1 0-1 0 0,0 1 0 0 0,-1 0 1 0 0,-1-1-1 0 0,1 1 1 0 0,0 11-1 0 0,1 15 133 0 0,-2 42 1 0 0,-2-38-83 0 0,0-24-56 0 0,-1 0 0 0 0,-1 0-1 0 0,0 0 1 0 0,-1 0 0 0 0,0-1-1 0 0,-1 1 1 0 0,0-1 0 0 0,-1 0-1 0 0,0-1 1 0 0,-1 1 0 0 0,-9 10 0 0 0,13-18-11 0 0,-21 38 89 0 0,17-29-84 0 0,0 0 1 0 0,-1-1-1 0 0,0 0 1 0 0,-1 0 0 0 0,0-1-1 0 0,-13 11 1 0 0,-49 55 82 0 0,36-47-73 0 0,26-21-11 0 0,-1 0-1 0 0,1-1 1 0 0,-1 0 0 0 0,-1-1-1 0 0,0 0 1 0 0,-17 8-1 0 0,-2-2 12 0 0,24-11-12 0 0,0 1 0 0 0,0-1 1 0 0,0 1-1 0 0,0-2 1 0 0,0 1-1 0 0,0-1 1 0 0,-1 0-1 0 0,1 0 1 0 0,-13 0-1 0 0,13-1-14 0 0,2 0 15 0 0,0 1-1 0 0,0-1 1 0 0,0 0 0 0 0,-1-1 0 0 0,1 1 0 0 0,0-1-1 0 0,0 0 1 0 0,0 1 0 0 0,0-2 0 0 0,0 1 0 0 0,0 0 0 0 0,0-1-1 0 0,-6-4 1 0 0,-19-23 3 0 0,3-1 0 0 0,0-2 0 0 0,2 0 0 0 0,1-2 0 0 0,2 0-1 0 0,2-1 1 0 0,0-2 0 0 0,-17-51 0 0 0,29 68-12 0 0,1-1 0 0 0,0 0-1 0 0,1 0 1 0 0,-2-29 0 0 0,6 41-1 0 0,0-1 1 0 0,1 0-1 0 0,0 1 1 0 0,1-1-1 0 0,-1 0 0 0 0,2 1 1 0 0,0-1-1 0 0,0 1 1 0 0,0 0-1 0 0,1-1 1 0 0,1 1-1 0 0,4-10 0 0 0,25-38 12 0 0,-32 54-9 0 0,1 0-1 0 0,-1 0 0 0 0,1 0 0 0 0,0 1 0 0 0,-1-1 0 0 0,1 0 1 0 0,1 1-1 0 0,-1-1 0 0 0,0 1 0 0 0,0 0 0 0 0,1 0 0 0 0,0 0 0 0 0,-1 0 1 0 0,4-2-1 0 0,4-3 3 0 0,19-27 24 0 0,-27 30-24 0 0,1 0 0 0 0,-1 0 1 0 0,1 0-1 0 0,0 1 0 0 0,0 0 0 0 0,1-1 0 0 0,-1 1 1 0 0,1 0-1 0 0,-1 1 0 0 0,1-1 0 0 0,0 1 0 0 0,0-1 0 0 0,0 1 1 0 0,1 0-1 0 0,-1 1 0 0 0,5-2 0 0 0,15-3-6 0 0,-6 0-21 0 0,1 2 1 0 0,0 0-1 0 0,27-1 0 0 0,-4 3 76 0 0,37 3-5 0 0,-73-1-48 0 0,-1 1 0 0 0,1 1 0 0 0,-1-1 1 0 0,1 1-1 0 0,-1 0 0 0 0,1 0 0 0 0,-1 0 0 0 0,0 1 1 0 0,0 0-1 0 0,0 0 0 0 0,8 7 0 0 0,47 31 45 0 0,-43-14-21 0 0,-2-13-17 0 0,-13-12-7 0 0,1 0-1 0 0,-1 0 0 0 0,0 0 0 0 0,0 0 0 0 0,0 1 0 0 0,-1-1 0 0 0,1 0 0 0 0,0 1 1 0 0,-1 0-1 0 0,0-1 0 0 0,1 1 0 0 0,-1 0 0 0 0,0 0 0 0 0,-1 0 0 0 0,1-1 0 0 0,0 1 1 0 0,-1 0-1 0 0,1 5 0 0 0,4 29 54 0 0,-2 1 1 0 0,-1-1 0 0 0,-2 1-1 0 0,-5 40 1 0 0,3-66-48 0 0,-2 0 1 0 0,0 0-1 0 0,0 0 0 0 0,-1-1 0 0 0,-1 0 0 0 0,0 0 1 0 0,0 0-1 0 0,-1 0 0 0 0,-11 11 0 0 0,-19 35 22 0 0,14-23 9 0 0,-1 0-1 0 0,-2-2 1 0 0,-1-1-1 0 0,-35 31 1 0 0,8-7 42 0 0,30-30-99 0 0,-1-1 0 0 0,-39 28-1 0 0,51-43 25 0 0,0-1-1 0 0,0 0 0 0 0,-1-1 0 0 0,0 0 1 0 0,0-1-1 0 0,0-1 0 0 0,-26 6 0 0 0,-14 4 35 0 0,31-8-17 0 0,0-1 0 0 0,-29 4 0 0 0,46-9-19 0 0,1 0 0 0 0,0-1 0 0 0,-1 0 1 0 0,1 0-1 0 0,0 0 0 0 0,0-1 0 0 0,-1 0 0 0 0,1 0 0 0 0,0 0 0 0 0,0-1 0 0 0,0 1 1 0 0,0-1-1 0 0,0 0 0 0 0,0-1 0 0 0,-6-3 0 0 0,-15-13 26 0 0,1-1-1 0 0,1-1 1 0 0,0-1-1 0 0,-30-38 1 0 0,37 38-25 0 0,1 0 1 0 0,0-1 0 0 0,2 0-1 0 0,1-2 1 0 0,1 1-1 0 0,1-1 1 0 0,1-1 0 0 0,2 0-1 0 0,0-1 1 0 0,-6-40-1 0 0,13 60-5 0 0,-2-22-4 0 0,1-1 0 0 0,2 1 0 0 0,0-1 0 0 0,8-44 0 0 0,-7 69 8 0 0,0 0 1 0 0,1-1-1 0 0,0 1 1 0 0,1 0-1 0 0,-1 0 1 0 0,1 1-1 0 0,0-1 0 0 0,0 0 1 0 0,7-7-1 0 0,4-6 12 0 0,6-12 3 0 0,36-39 0 0 0,-46 58-18 0 0,34-54 32 0 0,-32 54-23 0 0,1 0 0 0 0,0 1 0 0 0,1 0-1 0 0,0 1 1 0 0,23-10 0 0 0,91-35 38 0 0,-93 40-20 0 0,1 3 0 0 0,1 0 0 0 0,59-7 0 0 0,-44 11 5 0 0,73-4 58 0 0,-112 11-85 0 0,0 1 0 0 0,0 0 0 0 0,0 0 0 0 0,0 1 0 0 0,0 1 0 0 0,-1 0 1 0 0,20 8-1 0 0,-9 7 2 0 0,-5-2 6 0 0,-8-9-2 0 0,-3-3-1 0 0,-1 0 1 0 0,0 0-1 0 0,0 0 1 0 0,0 1-1 0 0,-1 0 1 0 0,1 0-1 0 0,-1 0 1 0 0,0 1 0 0 0,-1-1-1 0 0,1 1 1 0 0,-1 1-1 0 0,5 9 1 0 0,-4 4 16 0 0,0 2 1 0 0,-2-1-1 0 0,0 0 1 0 0,-1 1-1 0 0,-2-1 1 0 0,0 1-1 0 0,-4 32 1 0 0,3-41-11 0 0,-1-2-9 0 0,0 0 0 0 0,0-1 0 0 0,-1 1 0 0 0,-1-1 1 0 0,0 0-1 0 0,0 0 0 0 0,-1 0 0 0 0,0-1 0 0 0,-1 1 0 0 0,0-1 0 0 0,0-1 0 0 0,-12 13 0 0 0,8-8-1 0 0,0 1 0 0 0,0 0-1 0 0,1 0 1 0 0,-11 25 0 0 0,12-22-3 0 0,0-1 1 0 0,-2-1 0 0 0,1 1-1 0 0,-2-2 1 0 0,0 0 0 0 0,-14 15-1 0 0,-9 10-8 0 0,-123 129 94 0 0,138-149-70 0 0,8-9-17 0 0,-1 0 0 0 0,-1 0 1 0 0,-25 13-1 0 0,-2 3 11 0 0,24-16-11 0 0,0-1 0 0 0,-1 0 0 0 0,0-2 0 0 0,-1 1-1 0 0,0-2 1 0 0,0-1 0 0 0,-26 5 0 0 0,13-4 13 0 0,-1-2-1 0 0,-1-2 1 0 0,-48-1-1 0 0,74-2-11 0 0,0-1-1 0 0,-1 1 1 0 0,1-1 0 0 0,0 0-1 0 0,0-1 1 0 0,0 0-1 0 0,0 0 1 0 0,1-1-1 0 0,-10-6 1 0 0,-6-2 0 0 0,5 2-11 0 0,0-1 0 0 0,1-1 0 0 0,0 0 0 0 0,1-1 0 0 0,1 0 0 0 0,0-1-1 0 0,1-1 1 0 0,-13-18 0 0 0,8 8-7 0 0,2 0 0 0 0,1-2 1 0 0,1 1-1 0 0,-16-45 0 0 0,24 54 17 0 0,1-1 0 0 0,0 1 0 0 0,2-1 0 0 0,0 0 0 0 0,1-1 0 0 0,0 1 0 0 0,2 0 0 0 0,0 0 0 0 0,1-1 0 0 0,1 1 0 0 0,1 0 0 0 0,0 0 0 0 0,2 0 0 0 0,0 1-1 0 0,0-1 1 0 0,2 1 0 0 0,10-20 0 0 0,-12 27 9 0 0,0 1 0 0 0,1-1 0 0 0,0 1 0 0 0,0 1 0 0 0,1-1 0 0 0,0 1 0 0 0,10-9 0 0 0,15-17 44 0 0,-1 1-29 0 0,1 1 1 0 0,3 1-1 0 0,0 2 0 0 0,1 2 0 0 0,56-32 0 0 0,-48 37-39 0 0,62-22 0 0 0,-41 31 44 0 0,-27 6-8 0 0,88-18 49 0 0,-110 22-77 0 0,0 2 0 0 0,0 0 0 0 0,0 1-1 0 0,-1 1 1 0 0,29 4 0 0 0,-41-4 4 0 0,0 0-1 0 0,1 0 1 0 0,-1 0-1 0 0,0 0 1 0 0,0 1-1 0 0,0-1 1 0 0,0 1-1 0 0,0 0 1 0 0,0 0 0 0 0,0 0-1 0 0,-1 0 1 0 0,1 0-1 0 0,-1 1 1 0 0,1-1-1 0 0,-1 1 1 0 0,3 4-1 0 0,11 11 4 0 0,-3-6 2 0 0,-10-11-4 0 0,-1 1 0 0 0,0 0 0 0 0,0 0-1 0 0,0 0 1 0 0,0 0 0 0 0,0 0-1 0 0,0 0 1 0 0,-1 1 0 0 0,1-1-1 0 0,-1 0 1 0 0,1 1 0 0 0,-1-1-1 0 0,0 1 1 0 0,1 4 0 0 0,16 33 10 0 0,-15-37-10 0 0,-1 1 0 0 0,0 0 0 0 0,0-1 0 0 0,0 1 0 0 0,-1 0 0 0 0,0 0 0 0 0,1 0 0 0 0,-1 1 0 0 0,-1-1 0 0 0,1 0 0 0 0,0 0 0 0 0,-1 5 0 0 0,2 51 11 0 0,0-41-2 0 0,-1 0 0 0 0,-1 1 0 0 0,0-1 0 0 0,-2 0 0 0 0,0 0-1 0 0,-1 0 1 0 0,0 0 0 0 0,-12 30 0 0 0,-20 36 1 0 0,21-48-12 0 0,-2 0 0 0 0,-36 61 0 0 0,-19 16 3 0 0,48-73 21 0 0,-2-1 0 0 0,-1-2 0 0 0,-2-1 0 0 0,-43 45 0 0 0,10-20-21 0 0,-53 47 10 0 0,111-106-11 0 0,-1 0 0 0 0,1-1 1 0 0,-1 0-1 0 0,0 1 0 0 0,0-1 0 0 0,0-1 1 0 0,0 1-1 0 0,0-1 0 0 0,0 1 1 0 0,0-1-1 0 0,-6 0 0 0 0,-24 10 16 0 0,27-7-8 0 0,-1-1 0 0 0,1 0 0 0 0,-1 0 0 0 0,0 0-1 0 0,0-1 1 0 0,0 0 0 0 0,-12 0 0 0 0,16-1-10 0 0,0-1-1 0 0,0 0 1 0 0,-1 0-1 0 0,1 0 0 0 0,0 0 1 0 0,0-1-1 0 0,0 1 1 0 0,0-1-1 0 0,0 0 1 0 0,0-1-1 0 0,0 1 0 0 0,0-1 1 0 0,0 0-1 0 0,-6-4 1 0 0,-13-18 6 0 0,-7 5 8 0 0,10-18-15 0 0,-68-86-46 0 0,65 82 40 0 0,1-2-1 0 0,3-1 1 0 0,-26-85 0 0 0,37 97 4 0 0,1 0 0 0 0,2-1 0 0 0,1 0 0 0 0,2 0 0 0 0,1 0-1 0 0,5-51 1 0 0,-1 62 5 0 0,2 1 0 0 0,0-1-1 0 0,2 1 1 0 0,0 0-1 0 0,1 1 1 0 0,1 0 0 0 0,22-34-1 0 0,-4 11 43 0 0,3 2 0 0 0,46-51 0 0 0,-53 70 1 0 0,45-37 0 0 0,-12 13-7 0 0,-45 36-30 0 0,0 2 0 0 0,1-1 0 0 0,0 1-1 0 0,0 1 1 0 0,1 0 0 0 0,17-6 0 0 0,18-9 9 0 0,-23 8-8 0 0,-18 9-7 0 0,0 0 1 0 0,1 1-1 0 0,0 0 1 0 0,0 1 0 0 0,0 0-1 0 0,16-4 1 0 0,34-6-16 0 0,81-12 5 0 0,-127 23 15 0 0,1 1-1 0 0,0 1 0 0 0,0 0 1 0 0,0 1-1 0 0,0 0 1 0 0,0 1-1 0 0,-1 0 1 0 0,18 6-1 0 0,-12 2 0 0 0,-2 1 0 0 0,1 0 0 0 0,-1 1 0 0 0,-1 0 0 0 0,20 21 0 0 0,-33-30-6 0 0,1 0 0 0 0,-1 0 0 0 0,0 0 0 0 0,0 0 0 0 0,0 0 0 0 0,0 1 0 0 0,0-1 0 0 0,-1 1 0 0 0,0-1 1 0 0,0 1-1 0 0,1-1 0 0 0,-2 1 0 0 0,2 6 0 0 0,6 19-8 0 0,2-2 11 0 0,-2 0 0 0 0,0 0 0 0 0,-1 1 0 0 0,-2 0 0 0 0,2 31 0 0 0,-3 144 10 0 0,-5-127-14 0 0,0-49 6 0 0,-2 1 1 0 0,-1-1-1 0 0,-1 0 0 0 0,-1 0 1 0 0,-2 0-1 0 0,0-1 1 0 0,-2 0-1 0 0,-14 27 1 0 0,10-13 4 0 0,-13 26 3 0 0,12-40-20 0 0,-26 53-3 0 0,20-38 26 0 0,-2 0 0 0 0,-2-1 0 0 0,-2-2 1 0 0,-34 38-1 0 0,36-44-29 0 0,13-17 12 0 0,4-4 2 0 0,0 0 0 0 0,-2 0 0 0 0,1-1-1 0 0,-1 0 1 0 0,-1 0 0 0 0,-14 9 0 0 0,-40 24 13 0 0,57-39-14 0 0,0 0 0 0 0,0 0-1 0 0,0-1 1 0 0,-1 0 0 0 0,1 0-1 0 0,-1-1 1 0 0,0 0 0 0 0,-11 0-1 0 0,1 2 1 0 0,-55 3-27 0 0,69-7 25 0 0,-1 0 0 0 0,0 0 0 0 0,1 0 0 0 0,-1-1 0 0 0,0 0 0 0 0,1 0 0 0 0,-1 0 0 0 0,1-1 0 0 0,-1 0 0 0 0,1 0 0 0 0,-9-5 0 0 0,-16-19-17 0 0,0-2 0 0 0,2-1 0 0 0,2-1 0 0 0,0-1 0 0 0,2-1 0 0 0,2-2 0 0 0,0 0 0 0 0,3-1 0 0 0,1-1 0 0 0,1-1 0 0 0,-18-61 0 0 0,23 44 16 0 0,1-2 1 0 0,-3-66-1 0 0,13 108 1 0 0,1 0-1 0 0,1 0 1 0 0,0 0-1 0 0,1 0 1 0 0,0 0-1 0 0,1 0 1 0 0,1 0 0 0 0,9-22-1 0 0,5-4-1 0 0,33-55 0 0 0,-35 67 14 0 0,5-4 33 0 0,1 1-1 0 0,2 1 0 0 0,1 2 0 0 0,39-37 0 0 0,-39 40-25 0 0,-8 9-9 0 0,1 1 0 0 0,1 1 1 0 0,0 0-1 0 0,1 2 0 0 0,0 0 0 0 0,42-18 1 0 0,-6 9 30 0 0,87-20 1 0 0,-122 36-41 0 0,1 2 1 0 0,-1 0 0 0 0,1 1-1 0 0,0 1 1 0 0,0 1 0 0 0,0 1-1 0 0,23 3 1 0 0,-39-2 4 0 0,0 0-1 0 0,0 1 1 0 0,0-1 0 0 0,0 1-1 0 0,-1 0 1 0 0,1 1 0 0 0,-1-1-1 0 0,1 1 1 0 0,-1 0 0 0 0,-1 1-1 0 0,1-1 1 0 0,6 8 0 0 0,-3-4 2 0 0,4 4 1 0 0,-8-9-5 0 0,-1 0 0 0 0,0 1 0 0 0,0-1 0 0 0,0 1-1 0 0,0-1 1 0 0,-1 1 0 0 0,1 0 0 0 0,-1 0 0 0 0,0 0-1 0 0,0 0 1 0 0,1 5 0 0 0,6 14 2 0 0,-1 0-1 0 0,0 1 1 0 0,-2 0 0 0 0,-1 0-1 0 0,-1 0 1 0 0,-1 1 0 0 0,-2-1-1 0 0,0 1 1 0 0,-1-1 0 0 0,-1 1-1 0 0,-2-1 1 0 0,-5 25 0 0 0,6-42-3 0 0,-1 0 0 0 0,1-1 1 0 0,-2 0-1 0 0,1 1 1 0 0,-5 6-1 0 0,-9 16 8 0 0,5-5-12 0 0,-1-1-1 0 0,-32 42 1 0 0,9-14 1 0 0,11-18 3 0 0,-2-2 0 0 0,-2 0 0 0 0,-1-2 0 0 0,-38 30 0 0 0,47-43 11 0 0,-2-1 0 0 0,-35 18-1 0 0,37-22-3 0 0,-8 3-17 0 0,-1-1-1 0 0,0-2 1 0 0,-57 14 0 0 0,71-22 6 0 0,0 0 1 0 0,0-1-1 0 0,0-1 1 0 0,0-1-1 0 0,0 0 1 0 0,0-1-1 0 0,-1-1 1 0 0,1-1-1 0 0,-19-5 1 0 0,19 2-14 0 0,1 0 0 0 0,0-2 0 0 0,1 1 1 0 0,0-2-1 0 0,0 0 0 0 0,-16-14 0 0 0,-37-23-6 0 0,54 37 19 0 0,0 0 0 0 0,1-1-1 0 0,0-1 1 0 0,0 0 0 0 0,1 0 0 0 0,1-1 0 0 0,0 0 0 0 0,1-1 0 0 0,-10-15 0 0 0,3 4 2 0 0,-8-34 5 0 0,16 42-6 0 0,1 0 1 0 0,1-1-1 0 0,1 0 1 0 0,0 0-1 0 0,1 0 1 0 0,1 0-1 0 0,1-1 1 0 0,0 1 0 0 0,2-1-1 0 0,-1 1 1 0 0,2-1-1 0 0,4-24 1 0 0,-4 38 2 0 0,0 0 1 0 0,0 0-1 0 0,1 0 1 0 0,-1 0-1 0 0,1 0 1 0 0,0 0-1 0 0,0 0 1 0 0,0 1-1 0 0,6-8 1 0 0,4-7 7 0 0,0-6-8 0 0,2 1 0 0 0,1 0-1 0 0,1 1 1 0 0,1 1 0 0 0,26-26 0 0 0,107-90 105 0 0,-104 110-16 0 0,-10 9-47 0 0,-7 0-25 0 0,-15 8-15 0 0,1 0 1 0 0,1 2 0 0 0,0-1 0 0 0,0 2-1 0 0,0 0 1 0 0,1 1 0 0 0,25-5-1 0 0,26-5 6 0 0,-48 11-8 0 0,1 0 0 0 0,-1 1-1 0 0,39-2 1 0 0,-42 5-2 0 0,0 0 1 0 0,1 2-1 0 0,-1 0 1 0 0,0 1-1 0 0,0 1 0 0 0,0 0 1 0 0,-1 1-1 0 0,1 1 1 0 0,22 10-1 0 0,-33-11 1 0 0,-1 0 1 0 0,0 0-1 0 0,0 0 1 0 0,0 1-1 0 0,-1-1 0 0 0,0 1 1 0 0,0 0-1 0 0,0 0 1 0 0,0 1-1 0 0,-1-1 1 0 0,4 8-1 0 0,27 73-11 0 0,-27-64 10 0 0,-3-5 5 0 0,-1 0 1 0 0,0 0 0 0 0,-2 0 0 0 0,0 0-1 0 0,-1 0 1 0 0,0 0 0 0 0,-2 1 0 0 0,0-1-1 0 0,-6 24 1 0 0,3-26-4 0 0,-2 1 0 0 0,1-1 0 0 0,-2 0 0 0 0,0-1 0 0 0,-16 21 0 0 0,2-1 0 0 0,10-14 0 0 0,-1-2 0 0 0,0 0 0 0 0,-31 32 0 0 0,29-35-1 0 0,3 0-2 0 0,-1-1 0 0 0,-1-1 0 0 0,0 0 0 0 0,-18 11 0 0 0,-10 6-3 0 0,36-24 6 0 0,-1-1 0 0 0,1-1 0 0 0,-1 1 0 0 0,0-1 0 0 0,0 0 0 0 0,-1 0-1 0 0,-10 3 1 0 0,-4 2-5 0 0,-1-1 0 0 0,1-1 0 0 0,-1-2 0 0 0,0 0-1 0 0,-1-1 1 0 0,1-1 0 0 0,0-1 0 0 0,-47-3 0 0 0,60-1-8 0 0,0-1 0 0 0,0 0 1 0 0,0-1-1 0 0,1 0 0 0 0,-1 0 1 0 0,1-1-1 0 0,0-1 0 0 0,-13-9 1 0 0,-9-5-24 0 0,13 9 32 0 0,1-2 0 0 0,1 1 0 0 0,0-2 0 0 0,0 0 0 0 0,1-1 0 0 0,1-1 0 0 0,1 0 0 0 0,0 0 0 0 0,-16-30 0 0 0,8 7 3 0 0,2 0-1 0 0,1-2 1 0 0,-19-66 0 0 0,34 96-4 0 0,1-1 0 0 0,0 0 1 0 0,0 1-1 0 0,1-1 0 0 0,1 0 0 0 0,0 0 0 0 0,0 1 1 0 0,1-1-1 0 0,1 0 0 0 0,0 1 0 0 0,1-1 0 0 0,0 1 1 0 0,0-1-1 0 0,2 1 0 0 0,-1 0 0 0 0,1 1 0 0 0,1-1 1 0 0,0 1-1 0 0,11-15 0 0 0,25-37-26 0 0,-28 40 19 0 0,2 0-1 0 0,0 1 1 0 0,21-21 0 0 0,7-1 33 0 0,59-43 0 0 0,-79 69 0 0 0,0 0 0 0 0,1 2 0 0 0,1 1 0 0 0,45-18 0 0 0,16-2 1 0 0,-60 22-13 0 0,0 1 0 0 0,1 1 0 0 0,1 1 1 0 0,-1 2-1 0 0,48-6 0 0 0,-1 6-6 0 0,80-4 17 0 0,-138 12-17 0 0,1 0 0 0 0,-1 1-1 0 0,0 0 1 0 0,0 1 0 0 0,0 2 0 0 0,32 11 0 0 0,-12 0-16 0 0,-1 1 0 0 0,65 43 0 0 0,-86-49 17 0 0,-1 0 0 0 0,0 1 0 0 0,0 1 0 0 0,-1 0 0 0 0,-1 1 0 0 0,0 1 0 0 0,-1-1 0 0 0,16 29 0 0 0,-19-29-9 0 0,-4-8 3 0 0,-1 0-1 0 0,0 0 1 0 0,0 0 0 0 0,0 0-1 0 0,-1 1 1 0 0,0-1-1 0 0,2 9 1 0 0,4 39 1 0 0,-4-33-1 0 0,-1 0-1 0 0,1 32 1 0 0,-3 0 15 0 0,1-33-5 0 0,-1 0-1 0 0,-1 0 1 0 0,-1 0 0 0 0,-1 0 0 0 0,0 0-1 0 0,-2 0 1 0 0,0-1 0 0 0,-9 24 0 0 0,10-35-13 0 0,-6 13 2 0 0,-1 1 0 0 0,-1-1 1 0 0,-26 36-1 0 0,-36 46-1 0 0,54-73 14 0 0,-1-1-1 0 0,-30 32 0 0 0,39-49-10 0 0,0-1 1 0 0,0-1 0 0 0,-1 0-1 0 0,-1 0 1 0 0,1-1-1 0 0,-29 14 1 0 0,3-5 4 0 0,31-14-3 0 0,-1 0-1 0 0,0 0 1 0 0,0-1 0 0 0,0 0-1 0 0,0-1 1 0 0,0 1 0 0 0,0-2-1 0 0,-1 1 1 0 0,-14 0 0 0 0,17-3 1 0 0,1 1 0 0 0,0-2 0 0 0,-1 1 0 0 0,1 0 0 0 0,0-1 1 0 0,0 0-1 0 0,0 0 0 0 0,0-1 0 0 0,1 1 0 0 0,-1-1 0 0 0,0 0 1 0 0,1 0-1 0 0,0-1 0 0 0,0 1 0 0 0,0-1 0 0 0,-5-6 0 0 0,-9-11 8 0 0,-30-46 0 0 0,24 33-32 0 0,9 10 28 0 0,0 1-1 0 0,1-2 0 0 0,2 0 1 0 0,0-1-1 0 0,2 0 0 0 0,1 0 0 0 0,-12-55 1 0 0,11 22-36 0 0,3 0-1 0 0,0-98 1 0 0,8 143 26 0 0,-1 1 0 0 0,2 0 0 0 0,0-1 0 0 0,0 1 0 0 0,2 0 0 0 0,-1 0 0 0 0,2 0 0 0 0,-1 1 0 0 0,2 0 0 0 0,0-1 0 0 0,0 2 0 0 0,1-1 0 0 0,10-12 0 0 0,-6 7-1 0 0,23-37 5 0 0,3 2 0 0 0,2 1 0 0 0,2 2 0 0 0,2 2 0 0 0,2 2 0 0 0,2 2 0 0 0,59-42 0 0 0,-72 65-2 0 0,0 2 0 0 0,2 1 1 0 0,0 1-1 0 0,43-11 0 0 0,-34 11 0 0 0,-3 4 45 0 0,78-12 0 0 0,-39 9-6 0 0,-43 8-36 0 0,0 2 0 0 0,0 1-1 0 0,0 2 1 0 0,0 1 0 0 0,1 2 0 0 0,66 12-1 0 0,-80-7-13 0 0,0 2 0 0 0,0 1-1 0 0,37 18 1 0 0,-38-15 10 0 0,-12-6-1 0 0,-1 0 0 0 0,-1 1-1 0 0,1 1 1 0 0,14 14-1 0 0,18 12-5 0 0,-32-26 8 0 0,-1 1-1 0 0,0 0 0 0 0,0 0 1 0 0,-1 1-1 0 0,-1 0 0 0 0,0 1 1 0 0,0 0-1 0 0,-1 0 0 0 0,9 18 1 0 0,14 21 31 0 0,-22-37-24 0 0,0 1 0 0 0,-1 0 0 0 0,-1 0 0 0 0,0 0-1 0 0,-1 1 1 0 0,0 0 0 0 0,3 24 0 0 0,-3 0 1 0 0,1 79 0 0 0,-6-110-10 0 0,0-2 0 0 0,0 1 0 0 0,0 0-1 0 0,0-1 1 0 0,0 1 0 0 0,-1-1 0 0 0,-1 1-1 0 0,1-1 1 0 0,-1 1 0 0 0,0-1 0 0 0,0 0-1 0 0,-1 0 1 0 0,-4 9 0 0 0,-96 145 39 0 0,87-141-20 0 0,-1-1 0 0 0,-1-1 0 0 0,0-1 0 0 0,-2 0 0 0 0,-41 25 0 0 0,26-17-4 0 0,22-17-17 0 0,0-1-1 0 0,-1 1 1 0 0,1-2-1 0 0,-1 0 1 0 0,0-1-1 0 0,-22 4 1 0 0,-1 2 0 0 0,-4 0 5 0 0,-1-1-1 0 0,1-2 0 0 0,-1-2 1 0 0,-1-2-1 0 0,1-1 0 0 0,0-3 1 0 0,-68-9-1 0 0,77 2-3 0 0,1-2 0 0 0,0-1-1 0 0,1-1 1 0 0,0-2 0 0 0,1-1 0 0 0,-47-32-1 0 0,26 17 14 0 0,35 20-9 0 0,1-1 1 0 0,0-1-1 0 0,1 0 1 0 0,0 0-1 0 0,1-2 0 0 0,0 1 1 0 0,1-2-1 0 0,1 0 1 0 0,0 0-1 0 0,1-1 1 0 0,1 0-1 0 0,1-1 1 0 0,0 0-1 0 0,-11-34 1 0 0,13 24-4 0 0,-2-5-33 0 0,-6-64 0 0 0,13 86 33 0 0,1 0-1 0 0,0 0 0 0 0,1 0 0 0 0,0 0 0 0 0,0 0 0 0 0,1 0 0 0 0,1 0 1 0 0,-1 0-1 0 0,2 0 0 0 0,7-15 0 0 0,-1 6 6 0 0,1 0 0 0 0,1 1 0 0 0,0 0 0 0 0,1 1-1 0 0,24-23 1 0 0,45-40-6 0 0,-45 42 2 0 0,2 2 1 0 0,53-38-1 0 0,-50 43 14 0 0,2 3 1 0 0,1 1-1 0 0,83-34 0 0 0,106-13 20 0 0,-192 64-34 0 0,1 2 0 0 0,0 2 0 0 0,74-2 0 0 0,-48 7 11 0 0,94 4 51 0 0,-145 1-43 0 0,1 2 1 0 0,-1 0-1 0 0,0 0 1 0 0,-1 2-1 0 0,1 0 1 0 0,-2 1-1 0 0,20 14 1 0 0,-28-18-16 0 0,3 2-1 0 0,0 1 0 0 0,0 1 0 0 0,-1 0 0 0 0,0 1 0 0 0,-1 0 0 0 0,0 0 0 0 0,-1 1 0 0 0,12 18 0 0 0,10 12 0 0 0,-26-35 0 0 0,7 7 0 0 0,-1 0 0 0 0,-1 0 0 0 0,0 1 0 0 0,0 1 0 0 0,-2-1 0 0 0,0 1 0 0 0,6 18 0 0 0,-1 16 0 0 0,-2-16 0 0 0,-2 0 0 0 0,-1 0 0 0 0,-1 1 0 0 0,-3-1 0 0 0,0 1 0 0 0,-4 55 0 0 0,-2-65 0 0 0,-1 1 0 0 0,-1 0 0 0 0,-1-1 0 0 0,-2 0 0 0 0,0-1 0 0 0,-1 0 0 0 0,-24 42 0 0 0,18-37 0 0 0,7-14 0 0 0,0 1 0 0 0,-1-1 0 0 0,0-1 0 0 0,-17 18 0 0 0,-23 26 0 0 0,35-40 0 0 0,0-1 0 0 0,0 0 0 0 0,-25 20 0 0 0,9-13 0 0 0,19-13 0 0 0,0-1 0 0 0,-1-1 0 0 0,0 0 0 0 0,-17 8 0 0 0,-8 2 0 0 0,-2-3 0 0 0,-68 20 0 0 0,87-30 0 0 0,0-2 0 0 0,-1 0 0 0 0,1-1 0 0 0,-1 0 0 0 0,1-2 0 0 0,-1-1 0 0 0,-37-5 0 0 0,42 2 0 0 0,0-1 0 0 0,1 0 0 0 0,0-1 0 0 0,0 0 0 0 0,0-1 0 0 0,1-1 0 0 0,0 0 0 0 0,-13-12 0 0 0,-4-4 0 0 0,1-2 0 0 0,-31-36 0 0 0,39 36 0 0 0,-32-48 0 0 0,26 33 0 0 0,22 33 0 0 0,2-1 0 0 0,-1 0 0 0 0,1 0 0 0 0,1 0 0 0 0,-1 0 0 0 0,2 0 0 0 0,-4-19 0 0 0,-8-25 0 0 0,7 30 0 0 0,0-1 0 0 0,2 1 0 0 0,1-2 0 0 0,0 1 0 0 0,2 0 0 0 0,1-1 0 0 0,3-38 0 0 0,1 50 0 0 0,0 1 0 0 0,0 0 0 0 0,1 0 0 0 0,1 0-1 0 0,0 1 1 0 0,1-1 0 0 0,13-19 0 0 0,-6 9-3 0 0,7-11 3 0 0,1 0 0 0 0,2 2 0 0 0,2 1-1 0 0,0 1 1 0 0,2 1 0 0 0,1 1 0 0 0,33-24 0 0 0,8 2 2 0 0,1 2-1 0 0,90-42 1 0 0,-129 74-2 0 0,2 3 0 0 0,63-17 0 0 0,-40 13 0 0 0,84-14 0 0 0,-116 23 0 0 0,-9 3 0 0 0,0-1 0 0 0,0 2 0 0 0,0 0 0 0 0,0 1 0 0 0,17 0 0 0 0,39 0 0 0 0,-25 1 0 0 0,0 1 0 0 0,52 8 0 0 0,-78-3 0 0 0,-1 0 0 0 0,0 2 0 0 0,0 1 0 0 0,-1 0 0 0 0,0 1 0 0 0,-1 1 0 0 0,0 1 0 0 0,0 0 0 0 0,-1 1 0 0 0,23 22 0 0 0,-25-18 0 0 0,0 0 0 0 0,19 29 0 0 0,-5-6 0 0 0,-23-31 0 0 0,-1-4 0 0 0,-1 0 0 0 0,0 0 0 0 0,0 0 0 0 0,-1 1 0 0 0,1-1 0 0 0,-1 1 0 0 0,0 0 0 0 0,-1 0 0 0 0,1-1 0 0 0,1 11 0 0 0,-1-7 0 0 0,0 0 0 0 0,1 0 0 0 0,0 0 0 0 0,6 12 0 0 0,-5-14 0 0 0,-1 1 0 0 0,0 0 0 0 0,0 0 0 0 0,-1 0 0 0 0,0 0 0 0 0,2 12 0 0 0,-4-17 0 0 0,16 230 0 0 0,-16-212 0 0 0,1 4 0 0 0,-1-1 0 0 0,-1 1 0 0 0,-2-1 0 0 0,0 1 0 0 0,-8 27 0 0 0,-5 21 0 0 0,14-55 0 0 0,-1-1 0 0 0,-1 0 0 0 0,-1 0 0 0 0,0 0 0 0 0,-11 22 0 0 0,-46 102 0 0 0,30-56 0 0 0,-46 29 0 0 0,65-91 0 0 0,9-16 0 0 0,1 0 0 0 0,-1 0 0 0 0,0 0 0 0 0,-1 0 0 0 0,1-1 0 0 0,-7 6 0 0 0,-9 7 0 0 0,8-6 0 0 0,-2-1 0 0 0,0 0 0 0 0,-23 15 0 0 0,12-12 0 0 0,0 0 0 0 0,0-2 0 0 0,-54 18 0 0 0,71-27 0 0 0,0 0 0 0 0,-1-1 0 0 0,1-1 0 0 0,-1 1 0 0 0,0-1 0 0 0,1-1 0 0 0,-1 0 0 0 0,0 0 0 0 0,1-1 0 0 0,-1 0 0 0 0,0 0 0 0 0,1-1 0 0 0,0 0 0 0 0,-1 0 0 0 0,1-1 0 0 0,0 0 0 0 0,-14-8 0 0 0,-2-7-9 0 0,0-1 0 0 0,1-1 0 0 0,0-1 0 0 0,2-1 1 0 0,1-1-1 0 0,1-1 0 0 0,0-1 0 0 0,2 0 0 0 0,1-1 0 0 0,1-1 0 0 0,-14-37 0 0 0,7 15 11 0 0,14 33-3 0 0,1 0-1 0 0,0-1 0 0 0,1 0 1 0 0,1 0-1 0 0,-6-35 0 0 0,-4-38-43 0 0,-1-21 5 0 0,15 100 33 0 0,1-1 0 0 0,0 0 1 0 0,1 1-1 0 0,0-1 1 0 0,1 1-1 0 0,1 0 0 0 0,5-18 1 0 0,12-14 20 0 0,2 1 0 0 0,2 1 0 0 0,49-64 0 0 0,-44 68-2 0 0,2 1 0 0 0,1 1 1 0 0,1 2-1 0 0,2 1 0 0 0,1 2 1 0 0,2 2-1 0 0,0 1 0 0 0,2 2 1 0 0,1 1-1 0 0,1 3 0 0 0,1 1 1 0 0,0 2-1 0 0,2 2 0 0 0,0 2 1 0 0,54-10-1 0 0,-83 21-12 0 0,49-10 0 0 0,87-5 0 0 0,-134 17 0 0 0,1 0 0 0 0,-1 2 0 0 0,1 0 0 0 0,-1 1 0 0 0,1 1 0 0 0,-1 1 0 0 0,0 0 0 0 0,0 1 0 0 0,28 13 0 0 0,-34-13 0 0 0,-1 1 0 0 0,1 0 0 0 0,-1 0 0 0 0,-1 1 0 0 0,1 1 0 0 0,-1 0 0 0 0,0 0 0 0 0,-1 1 0 0 0,0 0 0 0 0,14 19 0 0 0,9 11 0 0 0,-25-32 0 0 0,-1 1 0 0 0,0-1 0 0 0,0 1 0 0 0,9 17 0 0 0,14 26 0 0 0,-15-29 0 0 0,-1 1 0 0 0,-1 0 0 0 0,-1 1 0 0 0,-2 0 0 0 0,12 41 0 0 0,-19-57 0 0 0,1 1 0 0 0,0-1 0 0 0,0 1 0 0 0,1-1 0 0 0,6 10 0 0 0,-6-11 0 0 0,-1 0 0 0 0,1 0 0 0 0,-1 0 0 0 0,0 1 0 0 0,-1-1 0 0 0,0 1 0 0 0,3 13 0 0 0,-3 4 0 0 0,1 15 0 0 0,2-1 0 0 0,2 1 0 0 0,12 38 0 0 0,-11-42 0 0 0,-1 1 0 0 0,-2 0 0 0 0,-1 0 0 0 0,-3 1 0 0 0,-4 64 0 0 0,1-15 0 0 0,1-66 0 0 0,-1 0 0 0 0,-1 0 0 0 0,-10 36 0 0 0,1-8 0 0 0,12-48 0 0 0,-3 15 0 0 0,0 0 0 0 0,-1 0 0 0 0,0-1 0 0 0,-2 1 0 0 0,0-1 0 0 0,0 0 0 0 0,-15 23 0 0 0,-51 33 0 0 0,63-56 1 0 0,9-14-1 0 0,-1 1-1 0 0,1-1 1 0 0,-1 1 0 0 0,0-1 0 0 0,1 1-1 0 0,-1-1 1 0 0,0 0 0 0 0,0 1 0 0 0,0-1-1 0 0,0 0 1 0 0,0 0 0 0 0,0 1 0 0 0,0-1-1 0 0,-1 0 1 0 0,1 0 0 0 0,0-1 0 0 0,-1 1-1 0 0,1 0 1 0 0,-3 1 0 0 0,-12 5-7 0 0,-1 0 0 0 0,1-1 0 0 0,-1-1 1 0 0,-1-1-1 0 0,1 0 0 0 0,-1-1 0 0 0,-33 1 0 0 0,33-4-7 0 0,10 1 11 0 0,1-1 1 0 0,-1 0-1 0 0,0 0 1 0 0,0-1-1 0 0,1 0 1 0 0,-1 0-1 0 0,1-1 0 0 0,-1 0 1 0 0,-9-5-1 0 0,15 7 3 0 0,-12-7-6 0 0,0 0-1 0 0,0 0 1 0 0,1-1-1 0 0,0-1 1 0 0,0 0 0 0 0,-15-15-1 0 0,1-5 3 0 0,0-2 0 0 0,3-1 0 0 0,0-1 0 0 0,2-1 1 0 0,2-1-1 0 0,1-1 0 0 0,2-1 0 0 0,1 0 0 0 0,2-1 0 0 0,-15-66 0 0 0,17 47-6 0 0,1 8-42 0 0,-4-66 0 0 0,13 102 41 0 0,2 0-1 0 0,0 0 0 0 0,1-1 1 0 0,0 1-1 0 0,1 0 0 0 0,0 0 0 0 0,1 0 1 0 0,0 1-1 0 0,1-1 0 0 0,6-12 1 0 0,13-14 27 0 0,1 0 1 0 0,2 2 0 0 0,1 1-1 0 0,2 1 1 0 0,2 1 0 0 0,0 2-1 0 0,55-42 1 0 0,-70 60-9 0 0,1 1 0 0 0,0 1 0 0 0,1 1 0 0 0,0 1 0 0 0,1 0 0 0 0,0 1 0 0 0,30-9 0 0 0,-37 14-4 0 0,32-11 16 0 0,0 2 0 0 0,1 2 1 0 0,0 2-1 0 0,1 2 0 0 0,52-1 0 0 0,-73 8-11 0 0,-3-1 2 0 0,1 0 0 0 0,0 2 0 0 0,0 0 0 0 0,0 2-1 0 0,-1 1 1 0 0,1 0 0 0 0,-1 2 0 0 0,33 12 0 0 0,4 9-11 0 0,-38-19 0 0 0,1 2 0 0 0,-2 0 0 0 0,1 1 0 0 0,-1 1 0 0 0,-1 1 0 0 0,19 17 0 0 0,36 32 0 0 0,-57-50 0 0 0,0 1 0 0 0,-1 1 0 0 0,0 1 0 0 0,-1 0 0 0 0,-1 1 0 0 0,0 0 0 0 0,14 23 0 0 0,-17-17 0 0 0,-1-5 0 0 0,-1 1 0 0 0,9 26 0 0 0,9 15 0 0 0,-20-47 0 0 0,-1 1 0 0 0,-1 0 0 0 0,8 22 0 0 0,-5 5 0 0 0,-1 0 0 0 0,-1 0 0 0 0,-1 60 0 0 0,-5-78 0 0 0,-2 0 0 0 0,-1 0 0 0 0,-1-1 0 0 0,-1 1 0 0 0,0-1 0 0 0,-2 0 0 0 0,0 0 0 0 0,-1-1 0 0 0,-15 26 0 0 0,-5 1 0 0 0,9-14 0 0 0,0-2 0 0 0,-37 45 0 0 0,39-49 0 0 0,15-23 0 0 0,0 0 0 0 0,-1 0 0 0 0,1 0 0 0 0,-1 0 0 0 0,0-1 0 0 0,0 1 0 0 0,-5 5 0 0 0,-62 34 0 0 0,23-19 0 0 0,13-8 0 0 0,26-13 0 0 0,0 0 0 0 0,0 0 0 0 0,-1 0 0 0 0,1-1 0 0 0,-1-1 0 0 0,1 1 0 0 0,-1-1 0 0 0,1-1 0 0 0,-11 0 0 0 0,-3 0 0 0 0,0-1 0 0 0,-30-6 0 0 0,49 6 0 0 0,0 0 0 0 0,-1 0 0 0 0,1 0 0 0 0,0-1 0 0 0,0 1 0 0 0,1-1 0 0 0,-1 1 0 0 0,0-1 0 0 0,1 0 1 0 0,-1 0-1 0 0,1 0 0 0 0,-1-1 0 0 0,1 1 0 0 0,-3-3 0 0 0,-8-9-10 0 0,0 3-5 0 0,1-2 0 0 0,1 0 1 0 0,0 0-1 0 0,0-1 0 0 0,-14-26 0 0 0,-4-4 28 0 0,22 33-15 0 0,1-1 1 0 0,0 0-1 0 0,1 0 1 0 0,1 0-1 0 0,-1-1 1 0 0,2 0-1 0 0,0 1 0 0 0,-2-17 1 0 0,-7-30-79 0 0,8 43 66 0 0,1 0 0 0 0,1 0 0 0 0,1 0 0 0 0,1-27 0 0 0,0 26-4 0 0,0 11 13 0 0,1 0-1 0 0,0 0 0 0 0,0 1 1 0 0,1-1-1 0 0,-1 0 0 0 0,1 1 1 0 0,0-1-1 0 0,1 1 0 0 0,-1 0 1 0 0,5-6-1 0 0,36-48-28 0 0,-28 41 26 0 0,2-1 12 0 0,2 0-1 0 0,0 1 0 0 0,1 2 0 0 0,1 0 1 0 0,1 1-1 0 0,0 1 0 0 0,1 1 0 0 0,34-15 1 0 0,-29 14 5 0 0,-3 1-3 0 0,0 1 1 0 0,2 1-1 0 0,47-13 0 0 0,-13 6 29 0 0,-46 12-22 0 0,0 1 1 0 0,31-5-1 0 0,-15 6-3 0 0,7-2 35 0 0,1 2-1 0 0,0 1 0 0 0,0 2 1 0 0,61 6-1 0 0,-79 7-44 0 0,57 52 0 0 0,-76-62 0 0 0,-1 0 0 0 0,1-1 0 0 0,-1 1 0 0 0,1 0 0 0 0,-1 0 0 0 0,0 0 0 0 0,0 0 0 0 0,0 0 0 0 0,0 0 0 0 0,0 0 0 0 0,0 1 0 0 0,0-1 0 0 0,-1 0 0 0 0,1 0 0 0 0,-1 1 0 0 0,0-1 0 0 0,1 4 0 0 0,0 5 0 0 0,15 43 0 0 0,-10-39 0 0 0,-2 1 0 0 0,1-1 0 0 0,-2 1 0 0 0,0 0 0 0 0,0 26 0 0 0,-2-6 0 0 0,-7 120 0 0 0,4-139 0 0 0,-1 0 0 0 0,-1 0 0 0 0,0 0 0 0 0,-1 0 0 0 0,-1 0 0 0 0,-15 30 0 0 0,13-32 0 0 0,2 1 0 0 0,0 0 0 0 0,-7 30 0 0 0,10-31 0 0 0,-1 0 0 0 0,-1 0 0 0 0,0-1 0 0 0,-1 1 0 0 0,-14 22 0 0 0,-112 174 0 0 0,128-204 0 0 0,-1 0 0 0 0,0 0 0 0 0,-1 0 0 0 0,0-1 0 0 0,0 0 0 0 0,0 0 0 0 0,-1-1 0 0 0,1 0 0 0 0,-1 0 0 0 0,-1 0 0 0 0,-10 5 0 0 0,-18 8-2 0 0,-9 4-6 0 0,42-22 7 0 0,1 1 1 0 0,0-1-1 0 0,0 0 0 0 0,-1 0 1 0 0,1 0-1 0 0,0 0 0 0 0,-1 0 1 0 0,1 0-1 0 0,0 0 1 0 0,-1-1-1 0 0,1 1 0 0 0,0-1 1 0 0,0 0-1 0 0,-1 1 0 0 0,1-1 1 0 0,0 0-1 0 0,0 0 1 0 0,0-1-1 0 0,-3-1 0 0 0,-8-7-11 0 0,10 9 12 0 0,1-1-1 0 0,-1 0 0 0 0,1 1 1 0 0,0-1-1 0 0,0-1 1 0 0,0 1-1 0 0,0 0 0 0 0,0 0 1 0 0,0-1-1 0 0,0 1 1 0 0,1-1-1 0 0,-1 1 1 0 0,1-1-1 0 0,0 0 0 0 0,0 0 1 0 0,0 1-1 0 0,-1-7 1 0 0,-19-47-51 0 0,13 38 35 0 0,0 0 1 0 0,2 0-1 0 0,0-1 1 0 0,2 0-1 0 0,0 0 0 0 0,-3-37 1 0 0,6 24-20 0 0,0 22 28 0 0,0-1-1 0 0,1 1 1 0 0,0 0-1 0 0,0 0 1 0 0,1 0-1 0 0,1 0 1 0 0,0 0-1 0 0,0 0 1 0 0,6-13-1 0 0,39-42-40 0 0,-26 38 32 0 0,-18 23 11 0 0,0 0 0 0 0,1 0 0 0 0,-1 1 0 0 0,1 0 0 0 0,-1-1 0 0 0,1 1 0 0 0,6-3 0 0 0,9-9 3 0 0,5-17 50 0 0,-15 25-47 0 0,0 0 1 0 0,1 1 0 0 0,0 1-1 0 0,18-9 1 0 0,14-6-53 0 0,-22 10 84 0 0,2 2 1 0 0,-1 0-1 0 0,1 1 0 0 0,1 1 1 0 0,42-5-1 0 0,-53 10-22 0 0,1 0 0 0 0,-1 1 0 0 0,1 0 0 0 0,16 3 0 0 0,-25-2-6 0 0,1 0 0 0 0,0 0 0 0 0,-1 1 0 0 0,1-1 0 0 0,-1 1 0 0 0,1 0 0 0 0,-1 0 0 0 0,0 0 0 0 0,0 1 0 0 0,0-1 1 0 0,0 1-1 0 0,0 0 0 0 0,0 0 0 0 0,3 6 0 0 0,-2-4-1 0 0,4 5 15 0 0,-1 1-1 0 0,0 0 1 0 0,7 14-1 0 0,1 3-10 0 0,-14-26-8 0 0,0 1 0 0 0,-1 0 0 0 0,1 0 0 0 0,-1 0 0 0 0,0-1 0 0 0,0 1 0 0 0,0 0-1 0 0,0 1 1 0 0,0-1 0 0 0,-1 0 0 0 0,1 4 0 0 0,5 20 0 0 0,-3-17 0 0 0,0 1 0 0 0,-2 0 0 0 0,1 0 0 0 0,-1 14 0 0 0,0 2 0 0 0,0-18 0 0 0,0 1 0 0 0,-1-1 0 0 0,0 0 0 0 0,0 0 0 0 0,-1 0 0 0 0,0 0 0 0 0,-1 0 0 0 0,0 0 0 0 0,0 0 0 0 0,-1 0 0 0 0,0-1 0 0 0,-1 1 0 0 0,1-1 0 0 0,-2 0 0 0 0,-5 9 0 0 0,-33 50 0 0 0,36-52 0 0 0,-2 0 0 0 0,0 0 0 0 0,-1-1 0 0 0,0-1 0 0 0,-15 15 0 0 0,-23 16 0 0 0,-95 80 0 0 0,113-101 0 0 0,24-18 0 0 0,1 0 0 0 0,-1-1 0 0 0,0 1 0 0 0,-1-1 0 0 0,1-1 0 0 0,-1 1 0 0 0,0-1 0 0 0,0 0 0 0 0,-8 2 0 0 0,-46 14 0 0 0,47-14 0 0 0,1 0 0 0 0,-1-1 0 0 0,0-1 0 0 0,-1 0 0 0 0,1-1 0 0 0,-21 1 0 0 0,25-4 0 0 0,1 1 0 0 0,0-2 0 0 0,0 1 0 0 0,0-1 0 0 0,0 0 0 0 0,0-1 0 0 0,0 0 0 0 0,1 0 0 0 0,-1-1 0 0 0,1 0 0 0 0,0-1 0 0 0,0 0 0 0 0,1 0 0 0 0,-1-1 0 0 0,1 0 0 0 0,0 0 0 0 0,-6-7 0 0 0,-23-23 0 0 0,33 34 0 0 0,-1-2 0 0 0,1 1 0 0 0,-1 0 0 0 0,1-1 0 0 0,0 1 0 0 0,0-1 0 0 0,1 0 0 0 0,-1 0 0 0 0,1 0 0 0 0,-4-9 0 0 0,-2-3 0 0 0,1-1 0 0 0,1 0 0 0 0,1 0 0 0 0,0 0 0 0 0,1-1 0 0 0,1 0 0 0 0,-2-35 0 0 0,5 41-5 0 0,0 0 0 0 0,1 0 0 0 0,0 1 0 0 0,4-16 0 0 0,-4 22 1 0 0,1-1-1 0 0,1 1 1 0 0,-1 0 0 0 0,1-1 0 0 0,0 1 0 0 0,0 0 0 0 0,1 1 0 0 0,-1-1-1 0 0,9-8 1 0 0,26-26-51 0 0,-15 14 48 0 0,1 0 1 0 0,1 2-1 0 0,35-24 0 0 0,0 10-9 0 0,113-50 0 0 0,-162 82 16 0 0,4-3 2 0 0,-5 3 7 0 0,0 1 0 0 0,-1 0 0 0 0,2 0 0 0 0,-1 1 0 0 0,19-4 0 0 0,54-7 32 0 0,-45 6-13 0 0,1 2 0 0 0,55-1 0 0 0,-86 7-28 0 0,-1 0 0 0 0,0 1 0 0 0,0 0 0 0 0,0 1 0 0 0,0-1 0 0 0,0 1 0 0 0,-1 0 0 0 0,1 1 0 0 0,0 0 0 0 0,-1 0 0 0 0,0 0 0 0 0,0 1 0 0 0,0 0 0 0 0,0 0 0 0 0,0 1 0 0 0,5 5 0 0 0,-6-5 0 0 0,-1 1 0 0 0,1-1 0 0 0,-1 1 0 0 0,0 0 0 0 0,0 0 0 0 0,-1 0 0 0 0,0 1 0 0 0,0-1 0 0 0,0 1 0 0 0,1 9 0 0 0,8 26 0 0 0,-5-19 0 0 0,-2 0 0 0 0,0 1 0 0 0,-1-1 0 0 0,1 34 0 0 0,0 2 0 0 0,-3-46 0 0 0,-1-1 0 0 0,0 1 0 0 0,-1-1 0 0 0,0 1 0 0 0,-1-1 0 0 0,0 1 0 0 0,-6 21 0 0 0,-2 8 0 0 0,-9 23 0 0 0,-10 8 0 0 0,19-47 0 0 0,-1 0 0 0 0,-1-1 0 0 0,0 0 0 0 0,-2-1 0 0 0,-2-1 0 0 0,0 0 0 0 0,-18 22 0 0 0,25-35 0 0 0,6-6 0 0 0,-1-1 0 0 0,0 1 0 0 0,0 0 0 0 0,0-1 0 0 0,0 0 0 0 0,-1 0 0 0 0,1 0 0 0 0,-1 0 0 0 0,-5 2 0 0 0,-26 21 0 0 0,28-20 0 0 0,0 0 0 0 0,-1-1 0 0 0,1 1 0 0 0,-14 5 0 0 0,8-6-3 0 0,1 0 0 0 0,-1-1 0 0 0,0 0 0 0 0,0-1 0 0 0,0-1 0 0 0,-1 0 0 0 0,1-1 1 0 0,0 0-1 0 0,-1-1 0 0 0,1-1 0 0 0,-1 0 0 0 0,1 0 0 0 0,0-2 0 0 0,-21-5 0 0 0,31 7-8 0 0,1 0 0 0 0,-1 0 0 0 0,1 0-1 0 0,-1 0 1 0 0,1-1 0 0 0,0 1 0 0 0,0 0 0 0 0,-1-1 0 0 0,1 0 0 0 0,0 1-1 0 0,0-1 1 0 0,1 0 0 0 0,-1 0 0 0 0,0 0 0 0 0,1 0 0 0 0,-1-1-1 0 0,1 1 1 0 0,-1 0 0 0 0,1-1 0 0 0,0 1 0 0 0,0-1 0 0 0,0 1 0 0 0,1-1-1 0 0,-1 1 1 0 0,1-1 0 0 0,-1 0 0 0 0,1 1 0 0 0,0-1 0 0 0,0 1 0 0 0,0-1-1 0 0,0 0 1 0 0,0 1 0 0 0,1-1 0 0 0,-1 0 0 0 0,2-3 0 0 0,-1 4 6 0 0,0 0 0 0 0,1 1 0 0 0,-1-1 0 0 0,0 1 0 0 0,1-1 0 0 0,-1 1 0 0 0,1-1 0 0 0,0 1 0 0 0,-1 0 0 0 0,1 0 0 0 0,0 0 0 0 0,0 0 0 0 0,0 0 0 0 0,0 0 0 0 0,0 1 0 0 0,3-2 0 0 0,16-7-41 0 0,-1-1 81 0 0,0 1-1 0 0,1 0 1 0 0,42-10 0 0 0,-42 16-22 0 0,36-7-8 0 0,95-3 1 0 0,-129 15 10 0 0,-18-2-10 0 0,-1 0 0 0 0,1 0-1 0 0,-1 0 1 0 0,1-1 0 0 0,-1 1 0 0 0,1-1 0 0 0,-1-1-1 0 0,0 1 1 0 0,1 0 0 0 0,4-4 0 0 0,2 3 33 0 0,-1 1 1 0 0,0 0-1 0 0,1 0 1 0 0,-1 1-1 0 0,1 0 1 0 0,-1 1-1 0 0,13 2 1 0 0,-22 17-23 0 0,-2-18-17 0 0,0 1 0 0 0,0 0 0 0 0,0-1 0 0 0,-1 1 0 0 0,1-1 0 0 0,-1 0 0 0 0,0 1 0 0 0,1-1 0 0 0,-1 0 0 0 0,0 0 0 0 0,0 0 0 0 0,-1 0 0 0 0,1-1 0 0 0,0 1 0 0 0,-1-1 0 0 0,1 1 0 0 0,-1-1 0 0 0,-2 2 0 0 0,-16 11 0 0 0,11-1 0 0 0,8-10 0 0 0,1 0 0 0 0,-1-1 0 0 0,0 0 0 0 0,0 1 0 0 0,0-1 0 0 0,-1 0 0 0 0,1 0 0 0 0,0 0 0 0 0,-1 0 0 0 0,0 0 0 0 0,-2 1 0 0 0,-41 28 0 0 0,32-20 0 0 0,0-1 0 0 0,0-1 0 0 0,-1 0 0 0 0,0-1 0 0 0,-25 9 0 0 0,-11 5 0 0 0,42-17 0 0 0,0 0 0 0 0,-1-1 0 0 0,1 0 0 0 0,-14 3 0 0 0,-92 31 0 0 0,87-27 0 0 0,0-1 0 0 0,0-1 0 0 0,-49 7 0 0 0,67-14 0 0 0,-231 17 0 0 0,233-20 0 0 0,0 1 0 0 0,0-2 0 0 0,0 0 0 0 0,0 0 0 0 0,0 0 0 0 0,0-1 0 0 0,1 0 0 0 0,-1 0 0 0 0,1-1 0 0 0,0 0 0 0 0,0 0 0 0 0,0-1 0 0 0,1 0 0 0 0,-1 0 0 0 0,1 0 0 0 0,0-1 0 0 0,1 0 0 0 0,0 0 0 0 0,0 0 0 0 0,0-1 0 0 0,0 0 0 0 0,-3-7 0 0 0,-12-22 0 0 0,13 28 0 0 0,-2 3 0 0 0,6 3 0 0 0,0 1 0 0 0,0 0 0 0 0,0 0 0 0 0,1 0 0 0 0,-1 0 0 0 0,0 1 0 0 0,0-1 0 0 0,-1 1 0 0 0,1 0 0 0 0,0 0 0 0 0,0 0 0 0 0,0 0 0 0 0,-5 1 0 0 0,6-1 0 0 0,-20 3 0 0 0,-1 0 0 0 0,1 2 0 0 0,0 0 0 0 0,0 1 0 0 0,1 2 0 0 0,-1 0 0 0 0,-22 13 0 0 0,-27 9 0 0 0,-52 20 0 0 0,52-20 0 0 0,-95 27 0 0 0,91-33 0 0 0,-77 35 0 0 0,63-23 0 0 0,-211 66 0 0 0,177-63-30 0 0,-128 25 0 0 0,-133 7-30 0 0,298-61 77 0 0,0-3 0 0 0,-136-8 0 0 0,195-1-28 0 0,0-2 1 0 0,0-2 0 0 0,-43-13-1 0 0,69 19 13 0 0,-7-4 9 0 0,0 1 1 0 0,0-1-1 0 0,0 0 1 0 0,1-1-1 0 0,-1 0 1 0 0,1 0-1 0 0,-6-6 1 0 0,-31-20-32 0 0,10 16 22 0 0,29 13-1 0 0,-1 0 0 0 0,1-1 1 0 0,-1 1-1 0 0,1-1 1 0 0,0 0-1 0 0,0 0 0 0 0,0 0 1 0 0,1-1-1 0 0,-1 0 1 0 0,1 0-1 0 0,0 0 0 0 0,0-1 1 0 0,-4-5-1 0 0,-56-67-5 0 0,62 72 0 0 0,0-1 0 0 0,0 1 0 0 0,0 0 1 0 0,1-1-1 0 0,0 1 0 0 0,0-1 0 0 0,0 0 0 0 0,0 1 0 0 0,1-1 0 0 0,0 1 0 0 0,1-1 1 0 0,1-11-1 0 0,-1-9-57 0 0,-1 21 53 0 0,0 0-1 0 0,1 0 0 0 0,-1 0 0 0 0,1 1 0 0 0,0-1 1 0 0,0 0-1 0 0,0 1 0 0 0,1-1 0 0 0,0 1 0 0 0,0-1 1 0 0,0 1-1 0 0,0 0 0 0 0,0 0 0 0 0,6-6 0 0 0,1 0 7 0 0,0 1 0 0 0,1 1 0 0 0,0 0 0 0 0,13-9-1 0 0,-20 16 0 0 0,35-27-19 0 0,96-60 9 0 0,-114 76 9 0 0,1 2 1 0 0,1 0-1 0 0,0 1 0 0 0,42-11 0 0 0,-3 2-11 0 0,-48 13 20 0 0,1 0 0 0 0,0 2 0 0 0,25-5 1 0 0,9 3 3 0 0,178-12-117 0 0,-205 17 137 0 0,-2-1-18 0 0,0 1-1 0 0,0 0 1 0 0,0 1-1 0 0,0 1 0 0 0,0 1 1 0 0,0 1-1 0 0,-1 1 0 0 0,33 12 1 0 0,-48-16-8 0 0,0 0 0 0 0,0 1 0 0 0,0 0 0 0 0,0 0 0 0 0,0 0 0 0 0,0 0 0 0 0,-1 0 0 0 0,1 0 1 0 0,-1 1-1 0 0,1-1 0 0 0,-1 1 0 0 0,0-1 0 0 0,0 1 0 0 0,0 0 0 0 0,-1 0 0 0 0,2 4 0 0 0,-1-1 14 0 0,0 1-1 0 0,-1 0 0 0 0,0 1 1 0 0,-1-1-1 0 0,0 0 0 0 0,0 9 1 0 0,0 2 0 0 0,-1-15-13 0 0,1 0 1 0 0,0-1-1 0 0,-1 1 1 0 0,0 0-1 0 0,1 0 1 0 0,-1-1-1 0 0,0 1 1 0 0,-1-1-1 0 0,1 1 1 0 0,0-1-1 0 0,-1 0 1 0 0,1 1 0 0 0,-1-1-1 0 0,0 0 1 0 0,-2 3-1 0 0,-40 31 33 0 0,38-31-33 0 0,-16 10-3 0 0,0-2-1 0 0,-1 0 1 0 0,0-2 0 0 0,-1 0 0 0 0,0-1-1 0 0,-40 9 1 0 0,-160 25-2 0 0,197-40 1 0 0,-32 2 0 0 0,0-2 0 0 0,-114-8 0 0 0,148 2 0 0 0,0 0 0 0 0,1-2 0 0 0,-1-1 0 0 0,-36-11 0 0 0,-185-81 0 0 0,188 80 0 0 0,50 16 0 0 0,1 0 0 0 0,-1-1 0 0 0,0 0 0 0 0,1 0 0 0 0,0-1 0 0 0,0 0 0 0 0,0 0 0 0 0,0-1 0 0 0,0 0 0 0 0,-10-8 0 0 0,15 11 0 0 0,1 0 0 0 0,0-1 0 0 0,0 1 0 0 0,0 0 0 0 0,0-1 0 0 0,0 1 0 0 0,0-1 0 0 0,0 0 0 0 0,0 1 0 0 0,1-1 0 0 0,-1 1 0 0 0,1-1 0 0 0,-1 0 0 0 0,1 0 0 0 0,0 1 0 0 0,-1-1 0 0 0,1 0 0 0 0,0 0 0 0 0,0 1 0 0 0,0-1 0 0 0,0 0 0 0 0,1 0 0 0 0,-1 1 0 0 0,0-1 0 0 0,1 0 0 0 0,-1 1 0 0 0,1-1 0 0 0,0 0 0 0 0,-1 1 0 0 0,1-1 0 0 0,0 1 0 0 0,0-1 0 0 0,0 1 0 0 0,0-1 0 0 0,0 1 0 0 0,1 0 0 0 0,-1 0 0 0 0,0-1 0 0 0,0 1 0 0 0,1 0 0 0 0,-1 0 0 0 0,1 0 0 0 0,-1 0 0 0 0,4-1 0 0 0,32-19 0 0 0,-28 15 0 0 0,1 0 0 0 0,0 1 0 0 0,0 0 0 0 0,0 0 0 0 0,21-5 0 0 0,-24 7 0 0 0,0 1 0 0 0,0-1 0 0 0,0 0 0 0 0,0 0 0 0 0,0-1 0 0 0,6-5 0 0 0,16-7 0 0 0,74-23 0 0 0,-32 23 0 0 0,-19 5 0 0 0,163-43 0 0 0,-18 6 0 0 0,-151 38 0 0 0,-38 7 0 0 0,-1 1 0 0 0,1 0 0 0 0,0 0 0 0 0,0 1 0 0 0,0 0 0 0 0,1 0 0 0 0,-1 1 0 0 0,0 0 0 0 0,0 0 0 0 0,14 3 0 0 0,-21-2 0 0 0,-1-1 0 0 0,0 1 0 0 0,1-1 0 0 0,-1 1 0 0 0,0-1 0 0 0,1 1 0 0 0,-1-1 0 0 0,0 1 0 0 0,1-1 0 0 0,-1 1 0 0 0,0-1 0 0 0,0 1 0 0 0,0 0 0 0 0,0-1 0 0 0,0 1 0 0 0,0-1 0 0 0,0 1 0 0 0,0 0 0 0 0,0-1 0 0 0,0 1 0 0 0,0-1 0 0 0,0 1 0 0 0,0 0 0 0 0,0-1 0 0 0,0 1 0 0 0,-1-1 0 0 0,1 1 0 0 0,0-1 0 0 0,0 1 0 0 0,-1 0 0 0 0,1-1 0 0 0,-1 1 0 0 0,-7 16 0 0 0,8-17 0 0 0,-18 24 0 0 0,12-14 0 0 0,-1-1 0 0 0,0-1 0 0 0,-1 1 0 0 0,-8 7 0 0 0,-37 25 0 0 0,-2-2 0 0 0,-1-3 0 0 0,-97 46 0 0 0,92-50 0 0 0,32-19 0 0 0,-2-1 0 0 0,0-2 0 0 0,0-1 0 0 0,-36 6 0 0 0,2 0 0 0 0,-118 36 0 0 0,137-40 0 0 0,27-9 0 0 0,-3-2 0 0 0,74-24 0 0 0,14 5 0 0 0,84-13 0 0 0,-95 21 0 0 0,-26 7 0 0 0,0 1 0 0 0,35 2 0 0 0,-42 1 0 0 0,1-1 0 0 0,0 0 0 0 0,40-9 0 0 0,-59 9 0 0 0,1-1 0 0 0,0 1 0 0 0,-1 0 0 0 0,1 1 0 0 0,0-1 0 0 0,-1 1 0 0 0,1 0 0 0 0,9 1 0 0 0,50 2 0 0 0,-64-3 0 0 0,1 0 0 0 0,0 1 0 0 0,-1-1 0 0 0,1 0 0 0 0,-1 0 0 0 0,1 0 0 0 0,0 1 0 0 0,-1-1 0 0 0,1 0 0 0 0,-1 1 0 0 0,1-1 0 0 0,-1 0 0 0 0,1 1 0 0 0,-1-1 0 0 0,1 1 0 0 0,-1-1 0 0 0,0 1 0 0 0,1-1 0 0 0,-1 1 0 0 0,0-1 0 0 0,1 1 0 0 0,-1-1 0 0 0,0 1 0 0 0,1-1 0 0 0,-1 1 0 0 0,0-1 0 0 0,0 1 0 0 0,0 0 0 0 0,0-1 0 0 0,0 1 0 0 0,0 0 0 0 0,1-1 0 0 0,-1 1 0 0 0,-1-1 0 0 0,1 1 0 0 0,0 0 0 0 0,0-1 0 0 0,0 1 0 0 0,0-1 0 0 0,0 1 0 0 0,0 0 0 0 0,-1-1 0 0 0,1 1 0 0 0,0-1 0 0 0,-1 1 0 0 0,1-1 0 0 0,0 1 0 0 0,-1-1 0 0 0,1 1 0 0 0,0-1 0 0 0,-1 1 0 0 0,-16 28 0 0 0,12-25 0 0 0,0 0 0 0 0,0-1 0 0 0,-1 1 0 0 0,1-1 0 0 0,-1-1 0 0 0,0 1 0 0 0,-9 3 0 0 0,-14 6 0 0 0,-19 13 0 0 0,-84 30 0 0 0,4-2 0 0 0,122-50-1 0 0,0 0 0 0 0,1 1 0 0 0,-1-1-1 0 0,1 1 1 0 0,0 0 0 0 0,0 0 0 0 0,1 0 0 0 0,-1 1 0 0 0,1 0 0 0 0,0 0-1 0 0,0 0 1 0 0,1 0 0 0 0,-1 0 0 0 0,1 1 0 0 0,0 0 0 0 0,1-1 0 0 0,-1 1-1 0 0,1 0 1 0 0,0 1 0 0 0,1-1 0 0 0,0 0 0 0 0,0 0 0 0 0,0 1 0 0 0,0-1-1 0 0,1 0 1 0 0,0 1 0 0 0,1-1 0 0 0,-1 0 0 0 0,1 1 0 0 0,0-1 0 0 0,1 0-1 0 0,0 0 1 0 0,0 0 0 0 0,4 9 0 0 0,-3-10 2 0 0,0 0 0 0 0,0 0 0 0 0,1 0 0 0 0,-1-1 0 0 0,1 1 0 0 0,1-1 1 0 0,6 6-1 0 0,-1-1-10 0 0,30 23-36 0 0,-35-27 44 0 0,0 1 1 0 0,0-1 0 0 0,1-1 0 0 0,0 1-1 0 0,0-1 1 0 0,0 0 0 0 0,0 0 0 0 0,1-1-1 0 0,0 1 1 0 0,11 3 0 0 0,20 8-22 0 0,8 5 16 0 0,2-2 0 0 0,0-1 0 0 0,0-3 0 0 0,2-2 0 0 0,53 6-1 0 0,-41-13-24 0 0,283 14 49 0 0,96-19 142 0 0,-274-14-160 0 0,-100 12 0 0 0,-1-4 0 0 0,-1-2 0 0 0,1-4 0 0 0,66-20 0 0 0,-124 29 0 0 0,1-1 0 0 0,-1 0 0 0 0,0 0 0 0 0,10-7 0 0 0,-12 7 0 0 0,0 0 0 0 0,1 0 0 0 0,0 1 0 0 0,-1 0 0 0 0,12-3 0 0 0,-13 4 0 0 0,1 0 0 0 0,-1 0 0 0 0,0 0 0 0 0,0 0 0 0 0,-1-1 0 0 0,1 0 0 0 0,6-5 0 0 0,9-5 0 0 0,100-54 0 0 0,58-30 0 0 0,-157 86 0 0 0,-2-1 0 0 0,29-22 0 0 0,6-3 0 0 0,-22 15 0 0 0,-26 18 0 0 0,1-1 0 0 0,0 1 0 0 0,0 0 0 0 0,0 0 0 0 0,10-4 0 0 0,9-9 0 0 0,-5 1 0 0 0,71-15 0 0 0,66-49 0 0 0,-82 40 0 0 0,-45 25 0 0 0,-24 13 0 0 0,-1-1 0 0 0,-1 0 0 0 0,1 0 0 0 0,0 0 0 0 0,-1-1 0 0 0,1 1 0 0 0,7-8 0 0 0,-9 6 0 0 0,-2 3 0 0 0,-1 0 0 0 0,1 0 0 0 0,0 0 0 0 0,0 0 0 0 0,0 0 0 0 0,0 1 0 0 0,0-1 0 0 0,0 1 0 0 0,0-1 0 0 0,1 1 0 0 0,-1 0 0 0 0,0 0 0 0 0,1 0 0 0 0,3-1 0 0 0,-4 1 0 0 0,0 1 0 0 0,0-1 0 0 0,-1 0 0 0 0,1 0 0 0 0,0 0 0 0 0,-1 0 0 0 0,1 0 0 0 0,-1 0 0 0 0,1 0 0 0 0,-1 0 0 0 0,0-1 0 0 0,1 1 0 0 0,-1 0 0 0 0,0-1 0 0 0,2-2 0 0 0,-2 2 0 0 0,1 0 0 0 0,-1 0 0 0 0,1 0 0 0 0,-1 0 0 0 0,1 1 0 0 0,0-1 0 0 0,0 0 0 0 0,0 1 0 0 0,0 0 0 0 0,0-1 0 0 0,0 1 0 0 0,3-1 0 0 0,79-55 0 0 0,-82 57 0 0 0,-1-1 0 0 0,1 0 0 0 0,-1 0 0 0 0,1 0 0 0 0,-1 0 0 0 0,1 0 0 0 0,-1 0 0 0 0,0 0 0 0 0,1 0 0 0 0,-1 0 0 0 0,0-1 0 0 0,0 1 0 0 0,0-1 0 0 0,0 1 0 0 0,0-1 0 0 0,0 1 0 0 0,0-1 0 0 0,-1 1 0 0 0,1-1 0 0 0,0 0 0 0 0,-1 1 0 0 0,0-1 0 0 0,1-2 0 0 0,0 3 0 0 0,-1 0 0 0 0,1-1 0 0 0,-1 1 0 0 0,1 0 0 0 0,0 0 0 0 0,-1 0 0 0 0,1 0 0 0 0,0 0 0 0 0,0 1 0 0 0,0-1 0 0 0,0 0 0 0 0,0 0 0 0 0,0 1 0 0 0,0-1 0 0 0,0 0 0 0 0,0 1 0 0 0,0-1 0 0 0,0 1 0 0 0,1-1 0 0 0,-1 1 0 0 0,2-1 0 0 0,9-5 0 0 0,-1-16 0 0 0,-10 19 0 0 0,0 0 0 0 0,0 0 0 0 0,0 0 0 0 0,1 0 0 0 0,-1 0 0 0 0,1 1 0 0 0,-1-1 0 0 0,1 1 0 0 0,0-1 0 0 0,0 1 0 0 0,0 0 0 0 0,0 0 0 0 0,1-1 0 0 0,-1 2 0 0 0,5-4 0 0 0,-3 2 0 0 0,-1 1 0 0 0,1-1 0 0 0,-1 0 0 0 0,0 0 0 0 0,0 0 0 0 0,0-1 0 0 0,0 1 0 0 0,-1-1 0 0 0,1 1 0 0 0,-1-1 0 0 0,0 0 0 0 0,2-6 0 0 0,9-13 0 0 0,-6 12 0 0 0,5-7 0 0 0,-2 0 0 0 0,0-1 0 0 0,-1 0 0 0 0,11-32 0 0 0,-9 25 0 0 0,-9 22 0 0 0,0 1 0 0 0,0-1 0 0 0,0 0 0 0 0,-1 0 0 0 0,0 0 0 0 0,0 0 0 0 0,0 0 0 0 0,0 0 0 0 0,0 0 0 0 0,-1-6 0 0 0,9-353 0 0 0,-9 261 0 0 0,1 99 0 0 0,0-1 0 0 0,0 1 0 0 0,0 0 0 0 0,1-1 0 0 0,-1 1 0 0 0,1 0 0 0 0,0 0 0 0 0,0 0 0 0 0,0 0 0 0 0,0 1 0 0 0,0-1 0 0 0,1 1 0 0 0,-1-1 0 0 0,1 1 0 0 0,0 0 0 0 0,-1 0 0 0 0,1 0 0 0 0,0 0 0 0 0,0 0 0 0 0,6-2 0 0 0,-8 4 0 0 0,0-1 0 0 0,0 1 0 0 0,0 0 0 0 0,0-1 0 0 0,0 1 0 0 0,0 0 0 0 0,0 0 0 0 0,0 0 0 0 0,0 0 0 0 0,0 0 0 0 0,0 0 0 0 0,0 0 0 0 0,1 0 0 0 0,-1 0 0 0 0,0 1 0 0 0,0-1 0 0 0,0 0 0 0 0,0 1 0 0 0,0-1 0 0 0,0 0 0 0 0,0 1 0 0 0,0 0 0 0 0,0-1 0 0 0,0 1 0 0 0,0-1 0 0 0,-1 1 0 0 0,1 0 0 0 0,0 0 0 0 0,0 0 0 0 0,-1-1 0 0 0,1 1 0 0 0,0 0 0 0 0,-1 0 0 0 0,1 0 0 0 0,-1 0 0 0 0,1 0 0 0 0,0 2 0 0 0,20 51 0 0 0,-13-30 0 0 0,-5-17 0 0 0,-1-1 0 0 0,0 1 0 0 0,-1-1 0 0 0,1 1 0 0 0,-1 0 0 0 0,-1 0 0 0 0,1 0 0 0 0,-1 8 0 0 0,0 95 0 0 0,0-109 0 0 0,0-1 0 0 0,1 0 0 0 0,-1 1 0 0 0,0-1 0 0 0,1 0 0 0 0,-1 0 0 0 0,0 1 0 0 0,1-1 0 0 0,-1 0 0 0 0,0 0 0 0 0,1 0 0 0 0,-1 1 0 0 0,1-1 0 0 0,-1 0 0 0 0,0 0 0 0 0,1 0 0 0 0,-1 0 0 0 0,1 0 0 0 0,-1 0 0 0 0,1 0 0 0 0,-1 0 0 0 0,1 0 0 0 0,-1 0 0 0 0,0 0 0 0 0,1 0 0 0 0,-1 0 0 0 0,1 0 0 0 0,-1-1 0 0 0,0 1 0 0 0,1 0 0 0 0,-1 0 0 0 0,1 0 0 0 0,-1-1 0 0 0,0 1 0 0 0,1 0 0 0 0,-1 0 0 0 0,0-1 0 0 0,1 1 0 0 0,-1 0 0 0 0,0-1 0 0 0,1 1 0 0 0,-1 0 0 0 0,0-1 0 0 0,0 1 0 0 0,0 0 0 0 0,1-1 0 0 0,-1 1 0 0 0,0-1 0 0 0,0 1 0 0 0,0-1 0 0 0,0 1 0 0 0,0 0 0 0 0,0-1 0 0 0,1 0 0 0 0,-1-18 0 0 0,2-1 0 0 0,1 1 0 0 0,0 0 0 0 0,9-26 0 0 0,-6 23 0 0 0,-1 0 0 0 0,5-41 0 0 0,-6 24 0 0 0,1 0 0 0 0,3 1 0 0 0,19-60 0 0 0,-12 20 0 0 0,-13 61 0 0 0,1 0 0 0 0,1 1 0 0 0,0 0 0 0 0,1-1 0 0 0,7-14 0 0 0,-1 3 0 0 0,-9 21 0 0 0,0 1 0 0 0,0-1 0 0 0,1 1 0 0 0,0 0 0 0 0,0 0 0 0 0,8-11 0 0 0,-8 14 0 0 0,-1 0 0 0 0,0 0 0 0 0,0-1 0 0 0,-1 1 0 0 0,1 0 0 0 0,-1-1 0 0 0,1 1 0 0 0,-1-1 0 0 0,1-6 0 0 0,8-17 0 0 0,-4 14 0 0 0,-6 12 0 0 0,0 1 0 0 0,1-1 0 0 0,-1 0 0 0 0,0 1 0 0 0,0-1 0 0 0,1 0 0 0 0,-1 1 0 0 0,0-1 0 0 0,1 0 0 0 0,-1 1 0 0 0,0-1 0 0 0,1 1 0 0 0,-1-1 0 0 0,1 1 0 0 0,-1-1 0 0 0,1 1 0 0 0,-1-1 0 0 0,1 1 0 0 0,-1-1 0 0 0,1 1 0 0 0,0 0 0 0 0,-1-1 0 0 0,1 1 0 0 0,0 0 0 0 0,-1 0 0 0 0,1-1 0 0 0,0 1 0 0 0,2 0 0 0 0,0-1 0 0 0,-1 1 0 0 0,1 0 0 0 0,0 0 0 0 0,-1 0 0 0 0,1 1 0 0 0,0-1 0 0 0,-1 1 0 0 0,1-1 0 0 0,0 1 0 0 0,-1 0 0 0 0,1 0 0 0 0,-1 0 0 0 0,1 0 0 0 0,-1 1 0 0 0,0-1 0 0 0,0 1 0 0 0,1-1 0 0 0,-1 1 0 0 0,0 0 0 0 0,0 0 0 0 0,0 0 0 0 0,2 3 0 0 0,23 19 0 0 0,-21-20 0 0 0,-1 1 0 0 0,0-1 0 0 0,0 1 0 0 0,0 0 0 0 0,0 0 0 0 0,-1 0 0 0 0,0 1 0 0 0,0-1 0 0 0,-1 1 0 0 0,0 0 0 0 0,4 8 0 0 0,28 78 0 0 0,-17-3 0 0 0,-13-74 0 0 0,-1 0 0 0 0,0 0 0 0 0,3 28 0 0 0,2 12 0 0 0,-6-38 0 0 0,0 1 0 0 0,-2-1 0 0 0,0 1 0 0 0,-1-1 0 0 0,-3 19 0 0 0,1 29 0 0 0,2-48 0 0 0,-1-1 0 0 0,0 1 0 0 0,-1-1 0 0 0,-6 26 0 0 0,-2 1 0 0 0,5-18 0 0 0,-2-1 0 0 0,-12 30 0 0 0,17-48 0 0 0,-1 0 0 0 0,0 0 0 0 0,0-1 0 0 0,0 1 0 0 0,-1-1 0 0 0,0 0 0 0 0,0 0 0 0 0,0 0 0 0 0,-1 0 0 0 0,1-1 0 0 0,-1 0 0 0 0,0 0 0 0 0,-1 0 0 0 0,-5 3 0 0 0,9-6 0 0 0,0 0 0 0 0,0-1 0 0 0,0 1 0 0 0,0 0 0 0 0,0 0 0 0 0,0 1 0 0 0,0-1 0 0 0,1 0 0 0 0,-1 1 0 0 0,0-1 0 0 0,1 1 0 0 0,-1-1 0 0 0,1 1 0 0 0,0 0 0 0 0,0 0 0 0 0,-1-1 0 0 0,1 1 0 0 0,0 0 0 0 0,0 0 0 0 0,1 0 0 0 0,-1 0 0 0 0,0 0 0 0 0,0 4 0 0 0,-4 1 0 0 0,0 0 0 0 0,0-1 0 0 0,-1 0 0 0 0,0 0 0 0 0,0-1 0 0 0,0 0 0 0 0,-1 0 0 0 0,1 0 0 0 0,-1-1 0 0 0,-9 5 0 0 0,8-3 0 0 0,7-5 0 0 0,-1 1 0 0 0,0-1 0 0 0,1 0 0 0 0,-1 1 0 0 0,0-1 0 0 0,0 0 0 0 0,0 0 0 0 0,0 0 0 0 0,0-1 0 0 0,0 1 0 0 0,0 0 0 0 0,0-1 0 0 0,0 1 0 0 0,0-1 0 0 0,0 0 0 0 0,0 0 0 0 0,-3 0 0 0 0,4 0 0 0 0,0 0 0 0 0,1 0 0 0 0,-1 0 0 0 0,0 0 0 0 0,1-1 0 0 0,-1 1 0 0 0,0 0 0 0 0,1 0 0 0 0,-1-1 0 0 0,0 1 0 0 0,1 0 0 0 0,-1-1 0 0 0,1 1 0 0 0,-1-1 0 0 0,1 1 0 0 0,-1-1 0 0 0,1 1 0 0 0,-1-1 0 0 0,1 0 0 0 0,-1 1 0 0 0,1-1 0 0 0,-1 1 0 0 0,1-1 0 0 0,0 0 0 0 0,0 1 0 0 0,-1-1 0 0 0,1 0 0 0 0,0 1 0 0 0,0-1 0 0 0,0 0 0 0 0,0 0 0 0 0,0 1 0 0 0,0-1 0 0 0,0 0 0 0 0,0 1 0 0 0,0-1 0 0 0,0 0 0 0 0,0 0 0 0 0,0 1 0 0 0,0-1 0 0 0,1 0 0 0 0,-1 1 0 0 0,0-2 0 0 0,1-1 0 0 0,-1-1 0 0 0,0 1 0 0 0,0 0 0 0 0,-1-1 0 0 0,1 1 0 0 0,-1 0 0 0 0,0 0 0 0 0,1-1 0 0 0,-1 1 0 0 0,-2-4 0 0 0,2 4 0 0 0,0 1 0 0 0,0-1 0 0 0,1 0 0 0 0,0 0 0 0 0,-1 0 0 0 0,1 0 0 0 0,0 1 0 0 0,0-1 0 0 0,1 0 0 0 0,-1 0 0 0 0,0 0 0 0 0,1 0 0 0 0,0 1 0 0 0,0-1 0 0 0,0 0 0 0 0,0 1 0 0 0,0-1 0 0 0,0 0 0 0 0,1 1 0 0 0,-1-1 0 0 0,1 1 0 0 0,0 0 0 0 0,-1 0 0 0 0,1 0 0 0 0,4-4 0 0 0,21-26 0 0 0,-23 28 0 0 0,0-1 0 0 0,0 1 0 0 0,-1-1 0 0 0,0 0 0 0 0,0 0 0 0 0,0 0 0 0 0,-1 0 0 0 0,3-7 0 0 0,3-8 0 0 0,17-3 0 0 0,-15 6 0 0 0,1 1 0 0 0,22-25 0 0 0,-18 20 0 0 0,0 0 0 0 0,19-41 0 0 0,-28 51 0 0 0,-4 8 0 0 0,-1 0 0 0 0,0 1 0 0 0,1 0 0 0 0,0-1 0 0 0,-1 1 0 0 0,1 0 0 0 0,0 0 0 0 0,0 0 0 0 0,0 0 0 0 0,0 0 0 0 0,1 0 0 0 0,-1 0 0 0 0,0 1 0 0 0,4-2 0 0 0,30-32 0 0 0,-26 21 0 0 0,-10 13 0 0 0,0 0 0 0 0,1 0 0 0 0,-1 0 0 0 0,1 0 0 0 0,0 0 0 0 0,-1 0 0 0 0,1 0 0 0 0,0 0 0 0 0,0 0 0 0 0,-1 0 0 0 0,1 0 0 0 0,0 1 0 0 0,0-1 0 0 0,0 0 0 0 0,0 0 0 0 0,0 1 0 0 0,0-1 0 0 0,2 0 0 0 0,5 1 0 0 0,-8 1 0 0 0,1 0 0 0 0,-1 0 0 0 0,1 1 0 0 0,-1-1 0 0 0,0 0 0 0 0,1 0 0 0 0,-1 0 0 0 0,0 1 0 0 0,0-1 0 0 0,0 0 0 0 0,0 0 0 0 0,0 0 0 0 0,0 1 0 0 0,0-1 0 0 0,-1 0 0 0 0,0 2 0 0 0,10 52 0 0 0,-9 128 0 0 0,-9-118 0 0 0,9-59 0 0 0,0 0 0 0 0,0 0 0 0 0,-1 0 0 0 0,0 0 0 0 0,-1 0 0 0 0,1 0 0 0 0,-1 0 0 0 0,0-1 0 0 0,0 1 0 0 0,-1 0 0 0 0,-4 6 0 0 0,-8 15 0 0 0,14-25 0 0 0,0 0 0 0 0,0 0 0 0 0,0 0 0 0 0,0 0 0 0 0,0 0 0 0 0,0 0 0 0 0,0 0 0 0 0,0-1 0 0 0,-1 1 0 0 0,1 0 0 0 0,-1-1 0 0 0,1 1 0 0 0,-4 1 0 0 0,3-1 0 0 0,0 0 0 0 0,0 0 0 0 0,0 0 0 0 0,1 0 0 0 0,-1 1 0 0 0,0-1 0 0 0,1 1 0 0 0,0-1 0 0 0,-1 1 0 0 0,1-1 0 0 0,-1 5 0 0 0,-10 15 0 0 0,-38 10 0 0 0,25-11 0 0 0,0-1 0 0 0,-46 26 0 0 0,42-27 0 0 0,-50 38 0 0 0,61-42 0 0 0,-1-2 0 0 0,0-1 0 0 0,-1 0 0 0 0,-32 13 0 0 0,-16 9 0 0 0,-7 4 0 0 0,-3-3 0 0 0,0-3 0 0 0,-102 25 0 0 0,-275 81 0 0 0,388-118 0 0 0,24-7 0 0 0,-87 15 0 0 0,22-10 0 0 0,-112 33 0 0 0,-52 11 0 0 0,127-33 0 0 0,-42 6 0 0 0,86-13 0 0 0,73-14 0 0 0,0-1 0 0 0,-41 4 0 0 0,-205 27 0 0 0,185-24 0 0 0,-79 11 0 0 0,-262 4 0 0 0,414-29 0 0 0,1 0 0 0 0,-1-2 0 0 0,1 0 0 0 0,-1 0 0 0 0,1-2 0 0 0,0 0 0 0 0,0 0 0 0 0,0-1 0 0 0,-23-13 0 0 0,31 14 0 0 0,-1-2 0 0 0,0 1 0 0 0,0 1 0 0 0,0-1 0 0 0,-16-5 0 0 0,6-3 0 0 0,4 1 0 0 0,8 7 0 0 0,-1-1 0 0 0,1 1 0 0 0,0-1 0 0 0,1-1 0 0 0,0 1 0 0 0,0-1 0 0 0,0 0 0 0 0,0 0 0 0 0,-3-9 0 0 0,2-1 0 0 0,0 0 0 0 0,1-1 0 0 0,1 1 0 0 0,1-1 0 0 0,0 0 0 0 0,2 0 0 0 0,0 0 0 0 0,1 0 0 0 0,0 0 0 0 0,2 0 0 0 0,0 1 0 0 0,5-22 0 0 0,-6 37 0 0 0,0 0 0 0 0,-1 0 0 0 0,1 0 0 0 0,0 1 0 0 0,0-1 0 0 0,0 0 0 0 0,1 0 0 0 0,-1 1 0 0 0,0-1 0 0 0,1 1 0 0 0,-1-1 0 0 0,1 1 0 0 0,-1-1 0 0 0,1 1 0 0 0,0 0 0 0 0,2-1 0 0 0,13-12 0 0 0,4-18 0 0 0,7 14 0 0 0,-15 5 0 0 0,-12 11 0 0 0,1 0 0 0 0,0 1 0 0 0,-1-1 0 0 0,1 0 0 0 0,0 1 0 0 0,0-1 0 0 0,0 1 0 0 0,0 0 0 0 0,0 0 0 0 0,0 0 0 0 0,1 0 0 0 0,-1 0 0 0 0,0 0 0 0 0,1 0 0 0 0,2 0 0 0 0,-2 0 0 0 0,0 0 0 0 0,0 0 0 0 0,-1 0 0 0 0,1-1 0 0 0,0 1 0 0 0,-1-1 0 0 0,1 0 0 0 0,-1 1 0 0 0,1-1 0 0 0,2-4 0 0 0,-3 4 0 0 0,0 0 0 0 0,1 0 0 0 0,-1 0 0 0 0,0 0 0 0 0,1 0 0 0 0,-1 1 0 0 0,1-1 0 0 0,-1 1 0 0 0,1-1 0 0 0,0 1 0 0 0,0 0 0 0 0,0 0 0 0 0,-1 1 0 0 0,5-2 0 0 0,31-2 0 0 0,0 1 0 0 0,40 2 0 0 0,-68 1 0 0 0,1 1 0 0 0,-1 0 0 0 0,1 0 0 0 0,-1 1 0 0 0,0 1 0 0 0,0-1 0 0 0,0 2 0 0 0,0 0 0 0 0,0 0 0 0 0,-1 0 0 0 0,1 1 0 0 0,12 10 0 0 0,-19-12 0 0 0,1 1 0 0 0,-1 0 0 0 0,0 0 0 0 0,0 0 0 0 0,0 0 0 0 0,-1 1 0 0 0,1-1 0 0 0,1 6 0 0 0,-3-7 0 0 0,0 0 0 0 0,1 0 0 0 0,-1 0 0 0 0,1 0 0 0 0,0 0 0 0 0,0 0 0 0 0,0 0 0 0 0,0-1 0 0 0,0 1 0 0 0,1-1 0 0 0,3 4 0 0 0,-4-5 0 0 0,0 1 0 0 0,0 0 0 0 0,0 0 0 0 0,0-1 0 0 0,-1 1 0 0 0,1 0 0 0 0,-1 1 0 0 0,0-1 0 0 0,1 0 0 0 0,-1 0 0 0 0,0 1 0 0 0,0-1 0 0 0,0 1 0 0 0,-1-1 0 0 0,1 0 0 0 0,-1 1 0 0 0,1 0 0 0 0,-1-1 0 0 0,0 1 0 0 0,0-1 0 0 0,0 1 0 0 0,0-1 0 0 0,0 1 0 0 0,-1 3 0 0 0,-1 3 0 0 0,1 0 0 0 0,-1 0 0 0 0,-1 0 0 0 0,0 0 0 0 0,0-1 0 0 0,-5 9 0 0 0,2-6 0 0 0,-1-1 0 0 0,-1 1 0 0 0,0-2 0 0 0,0 1 0 0 0,-1-1 0 0 0,0 0 0 0 0,-1-1 0 0 0,0 0 0 0 0,0 0 0 0 0,-1-1 0 0 0,0-1 0 0 0,0 0 0 0 0,0 0 0 0 0,-13 3 0 0 0,-15 14 0 0 0,34-19 0 0 0,0 0 0 0 0,-1-1 0 0 0,0 1 0 0 0,0-1 0 0 0,0-1 0 0 0,0 1 0 0 0,-9 2 0 0 0,-71 19 0 0 0,57-14 0 0 0,-1-1 0 0 0,0-2 0 0 0,-1-1 0 0 0,-61 4 0 0 0,62-9 0 0 0,21 0 0 0 0,0 0 0 0 0,0 0 0 0 0,0-1 0 0 0,0-1 0 0 0,0 1 0 0 0,1-1 0 0 0,-1-1 0 0 0,0 0 0 0 0,0 0 0 0 0,1-1 0 0 0,-1 0 0 0 0,1 0 0 0 0,0-1 0 0 0,-14-8 0 0 0,-46-32 0 0 0,66 43 0 0 0,1 1 0 0 0,0-1 0 0 0,0 0 0 0 0,0 1 0 0 0,0-1 0 0 0,0 0 0 0 0,0 0 0 0 0,0 1 0 0 0,0-1 0 0 0,0 0 0 0 0,1 0 0 0 0,-1 0 0 0 0,0 0 0 0 0,0 0 0 0 0,1 0 0 0 0,-1 0 0 0 0,1-1 0 0 0,-1 1 0 0 0,1 0 0 0 0,-1 0 0 0 0,1-2 0 0 0,0 2 0 0 0,-1 0 0 0 0,1 0 0 0 0,0 0 0 0 0,-1 0 0 0 0,1 0 0 0 0,0 0 0 0 0,-1 0 0 0 0,0 1 0 0 0,1-1 0 0 0,-1 0 0 0 0,1 0 0 0 0,-1 0 0 0 0,0 0 0 0 0,1 1 0 0 0,-1-1 0 0 0,0 0 0 0 0,0 1 0 0 0,0-1 0 0 0,-1 0 0 0 0,-2-2-126 0 0,0 1 1 0 0,1-1-1 0 0,-1 0 1 0 0,1-1-1 0 0,0 1 1 0 0,-1-1-1 0 0,1 1 1 0 0,1-1-1 0 0,-1 0 0 0 0,1 0 1 0 0,-1 0-1 0 0,1 0 1 0 0,0-1-1 0 0,1 1 1 0 0,-1 0-1 0 0,1-1 0 0 0,0 1 1 0 0,-1-7-1 0 0,-1-11-1081 0 0,1 1-1 0 0,2-39 1 0 0,0 32 669 0 0,1 17-113 0 0,1 0-1 0 0,-1 0 1 0 0,2 0 0 0 0,-1 1 0 0 0,2-1 0 0 0,-1 1 0 0 0,1 0 0 0 0,11-19 0 0 0,7-21-1721 0 0,-10 15 970 0 0,-1 0 1 0 0,-2-1-1 0 0,5-43 0 0 0,18-68-3072 0 0,-28 72-1002 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265 310 5392 0 0,'-7'0'1109'0'0,"-1"-1"0"0"0,1 0 0 0 0,0-1 0 0 0,0 1 0 0 0,0-1 0 0 0,-9-4-1 0 0,-31-7 1878 0 0,33 10-2039 0 0,0 0 1 0 0,1-1-1 0 0,0-1 1 0 0,-15-6-1 0 0,-2-1 397 0 0,27 11-1238 0 0,1-1 1 0 0,-1 1-1 0 0,1 0 1 0 0,0-1 0 0 0,-1 0-1 0 0,1 1 1 0 0,0-1-1 0 0,0 0 1 0 0,0 0 0 0 0,0 0-1 0 0,0-1 1 0 0,0 1-1 0 0,1 0 1 0 0,-1-1 0 0 0,1 1-1 0 0,0-1 1 0 0,0 1-1 0 0,-1-1 1 0 0,1-3 0 0 0,-2-2 143 0 0,2 0 1 0 0,-1 0 0 0 0,1 0-1 0 0,0-1 1 0 0,1-9 0 0 0,2 13-161 0 0,1-1 0 0 0,0 1 0 0 0,1 0 0 0 0,-1 1 0 0 0,1-1 0 0 0,0 0 1 0 0,0 1-1 0 0,0 0 0 0 0,0 0 0 0 0,1 0 0 0 0,0 1 0 0 0,7-5 1 0 0,2 2-1 0 0,-5 2-47 0 0,0 1 0 0 0,-1-2 0 0 0,1 0 1 0 0,-1 0-1 0 0,8-6 0 0 0,-15 10-31 0 0,0 0 0 0 0,1-1-1 0 0,-1 1 1 0 0,1 0 0 0 0,0 0 0 0 0,-1 0 0 0 0,1 0 0 0 0,0 0 0 0 0,0 1-1 0 0,0-1 1 0 0,-1 0 0 0 0,1 1 0 0 0,2-1 0 0 0,21-9 176 0 0,-21 7-166 0 0,1 1-1 0 0,0 0 0 0 0,0 0 0 0 0,0 0 0 0 0,0 1 0 0 0,1 0 0 0 0,-1 0 0 0 0,0 0 0 0 0,7 1 0 0 0,60-3 242 0 0,-69 3-247 0 0,7 0 12 0 0,1-1 1 0 0,-1 1-1 0 0,1 1 1 0 0,-1 0-1 0 0,0 1 0 0 0,1 0 1 0 0,-1 0-1 0 0,0 1 1 0 0,0 0-1 0 0,0 1 1 0 0,17 9-1 0 0,-12-6 3 0 0,-9-4-17 0 0,1 0 0 0 0,-1 0 1 0 0,0 0-1 0 0,1 1 0 0 0,-2 0 1 0 0,11 9-1 0 0,-6 0 13 0 0,-8-10-21 0 0,0-1-1 0 0,-1 0 1 0 0,1 1-1 0 0,0-1 1 0 0,0 0-1 0 0,1 0 1 0 0,-1 0-1 0 0,0-1 1 0 0,0 1-1 0 0,5 2 1 0 0,-5-2 1 0 0,1 0 0 0 0,-1 0 0 0 0,0 0 0 0 0,0 1 0 0 0,0-1 0 0 0,0 1 0 0 0,-1 0-1 0 0,1-1 1 0 0,0 1 0 0 0,-1 0 0 0 0,0 0 0 0 0,0 0 0 0 0,0 0 0 0 0,0 0 0 0 0,0 0 0 0 0,0 6 0 0 0,11 28 33 0 0,-9-28-28 0 0,0 0-1 0 0,0 0 0 0 0,-1 1 1 0 0,0 0-1 0 0,-1-1 0 0 0,0 1 1 0 0,-1 0-1 0 0,0-1 0 0 0,0 1 1 0 0,-1 0-1 0 0,0-1 0 0 0,-1 1 1 0 0,0 0-1 0 0,0-1 0 0 0,-5 12 1 0 0,-8 30 33 0 0,13-41-26 0 0,-1 0 0 0 0,0 0 1 0 0,0 0-1 0 0,-6 13 0 0 0,6-18-11 0 0,0 0 0 0 0,0 1 1 0 0,0-1-1 0 0,1 1 0 0 0,-3 11 0 0 0,3-12-6 0 0,1-1 0 0 0,0 1 0 0 0,-1-1 0 0 0,0 0 0 0 0,0 0 0 0 0,0 0 0 0 0,0 0 0 0 0,-1 0 0 0 0,0 0 0 0 0,1-1 0 0 0,-6 6 0 0 0,-33 40-14 0 0,26-30 7 0 0,0-1-1 0 0,-32 30 0 0 0,29-24 41 0 0,10-11-7 0 0,6-11-22 0 0,-6 6-6 0 0,1 0 0 0 0,-1 0 0 0 0,0-1-1 0 0,-15 9 1 0 0,20-14 2 0 0,1-1 0 0 0,0 1 0 0 0,0-1 0 0 0,0 1 0 0 0,0 0 0 0 0,1 0 0 0 0,-1 0 0 0 0,0 0 0 0 0,1 0 0 0 0,-3 5 0 0 0,3-5 1 0 0,0 0 0 0 0,0-1 0 0 0,-1 1 0 0 0,1 0 1 0 0,-1 0-1 0 0,1 0 0 0 0,-1-1 0 0 0,1 1 0 0 0,-1-1 0 0 0,0 1 0 0 0,0-1 1 0 0,-2 1-1 0 0,-26 16 36 0 0,-23 9 110 0 0,52-27-144 0 0,1 0 0 0 0,-1 0 0 0 0,1 0 1 0 0,-1 0-1 0 0,0 0 0 0 0,1 0 0 0 0,-1 0 0 0 0,1 0 0 0 0,-1 0 1 0 0,0 1-1 0 0,1-1 0 0 0,-1 0 0 0 0,1 0 0 0 0,-1 0 1 0 0,1 1-1 0 0,-1-1 0 0 0,1 0 0 0 0,-1 1 0 0 0,1-1 1 0 0,-1 1-1 0 0,1-1 0 0 0,-1 0 0 0 0,1 1 0 0 0,0-1 1 0 0,-1 1-1 0 0,1-1 0 0 0,0 1 0 0 0,-1-1 0 0 0,1 1 1 0 0,0-1-1 0 0,-1 2 0 0 0,21 3 315 0 0,37-5-52 0 0,163-73-12 0 0,-182 55-257 0 0,-34 15 4 0 0,1 0 1 0 0,-1 1-1 0 0,1-1 0 0 0,-1 1 0 0 0,1 0 0 0 0,0 1 0 0 0,6-2 0 0 0,-2 0-85 0 0,-1 0-1 0 0,1 0 1 0 0,-1-1 0 0 0,0 0-1 0 0,0-1 1 0 0,0 1-1 0 0,0-1 1 0 0,-1-1-1 0 0,0 0 1 0 0,0 0-1 0 0,0 0 1 0 0,6-9-1 0 0,-8 9-110 0 0,0 0-193 0 0,0-1 1 0 0,0 0-1 0 0,0 0 1 0 0,-1 0-1 0 0,0 0 1 0 0,0-1-1 0 0,-1 0 1 0 0,0 0-1 0 0,0 0 0 0 0,2-15 1 0 0,0 1-700 0 0,2 1-1 0 0,16-39 1 0 0,4-8-1338 0 0,-23 57 2061 0 0,1 0-1 0 0,0 1 0 0 0,0-1 1 0 0,1 1-1 0 0,10-12 0 0 0,-14 19 287 0 0,1 1-1 0 0,-1 0 0 0 0,0-1 1 0 0,1 1-1 0 0,-1-1 0 0 0,-1 0 1 0 0,1 0-1 0 0,0 0 0 0 0,-1 0 1 0 0,1 0-1 0 0,-1 0 0 0 0,1-4 1 0 0,7-19-513 0 0,40-94-415 0 0,-34 88 999 0 0,-5 12 903 0 0,-8-4 4378 0 0,-2 39-4668 0 0,-2-1 0 0 0,0 1 0 0 0,-1 0 0 0 0,-8 27 0 0 0,2-9 40 0 0,-2-2-287 0 0,7-19-222 0 0,0-1 1 0 0,1 1-1 0 0,0-1 1 0 0,1 1-1 0 0,-2 17 1 0 0,4-24-92 0 0,-1-1 0 0 0,1 1 0 0 0,-1 0 0 0 0,-1 0 0 0 0,1 0 0 0 0,-1-1 0 0 0,-3 10 1 0 0,-8 25 246 0 0,4 3-50 0 0,6-30-137 0 0,0 1 0 0 0,1 0 0 0 0,-1 19 0 0 0,3-8 70 0 0,-1-16-75 0 0,1 0-1 0 0,0 0 0 0 0,0 1 1 0 0,1-1-1 0 0,3 14 1 0 0,-3-20-65 0 0,0 1-1 0 0,0-1 1 0 0,0 1 0 0 0,0-1-1 0 0,1 1 1 0 0,-1-1 0 0 0,1 0 0 0 0,0 1-1 0 0,0-1 1 0 0,0 0 0 0 0,0 0-1 0 0,0-1 1 0 0,0 1 0 0 0,0 0 0 0 0,0-1-1 0 0,1 1 1 0 0,-1-1 0 0 0,1 0-1 0 0,-1 1 1 0 0,1-1 0 0 0,3 0-1 0 0,5 2 36 0 0,1-2 0 0 0,-1 0 0 0 0,1 0 0 0 0,-1-1 0 0 0,1 0 0 0 0,0-1 0 0 0,-1-1 0 0 0,1 0 0 0 0,-1 0 0 0 0,0-1 0 0 0,0 0 0 0 0,11-6 0 0 0,-4 4-46 0 0,-13 3-14 0 0,1-1-1 0 0,0 0 0 0 0,-1 0 0 0 0,1-1 0 0 0,-1 0 1 0 0,5-4-1 0 0,17-11 21 0 0,-25 17-29 0 0,1 1 1 0 0,0 0-1 0 0,-1-1 0 0 0,1 0 1 0 0,-1 0-1 0 0,0 0 0 0 0,1 0 1 0 0,-1 0-1 0 0,0 0 0 0 0,0 0 1 0 0,-1-1-1 0 0,4-4 0 0 0,16-20 35 0 0,-14 18-27 0 0,0 0 1 0 0,0-1 0 0 0,-1 1-1 0 0,0-1 1 0 0,6-15 0 0 0,3-4 8 0 0,-1-1 11 0 0,-4 6-4 0 0,-8 18-14 0 0,1 0-1 0 0,-1 0 1 0 0,0 0-1 0 0,0 0 1 0 0,-1-1-1 0 0,0 1 1 0 0,0 0-1 0 0,0-14 0 0 0,-1-98 142 0 0,-1 116-154 0 0,1-1 0 0 0,-1 0-1 0 0,0 1 1 0 0,1-1 0 0 0,-1 1 0 0 0,-1-1 0 0 0,1 1-1 0 0,0-1 1 0 0,-1 1 0 0 0,1 0 0 0 0,-1-1-1 0 0,1 1 1 0 0,-1 0 0 0 0,0 0 0 0 0,0 0 0 0 0,0 1-1 0 0,0-1 1 0 0,-1 0 0 0 0,1 1 0 0 0,-5-3-1 0 0,0 0-4 0 0,1 1-1 0 0,-1 0 0 0 0,0 0 0 0 0,0 0 0 0 0,0 1 1 0 0,-9-2-1 0 0,-13 1-522 0 0,1 1 0 0 0,-51 4 0 0 0,10 0-2075 0 0,53-1 2815 0 0,2 2-4894 0 0,33-4-4872 0 0,-6-1 6373 0 0,14 1-2754 0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196 267 8088 0 0,'1'2'7262'0'0,"-4"11"-6083"0"0,-15 21 2107 0 0,14-26-2918 0 0,1 0-1 0 0,-1-1 0 0 0,-1 1 0 0 0,-8 10 0 0 0,7-9-140 0 0,0 1-1 0 0,1-1 0 0 0,0 1 0 0 0,0-1 0 0 0,1 1 0 0 0,-5 21 1 0 0,-6 11 224 0 0,4-12-131 0 0,2 1 0 0 0,-8 49 0 0 0,15-68-254 0 0,1-1 1 0 0,0 0 0 0 0,1 1-1 0 0,0-1 1 0 0,1 1-1 0 0,0-1 1 0 0,1 1 0 0 0,0-1-1 0 0,1 0 1 0 0,1 0-1 0 0,-1 0 1 0 0,2 0-1 0 0,-1-1 1 0 0,12 18 0 0 0,-16-26-65 0 0,1-1 1 0 0,0 0 0 0 0,0 0 0 0 0,-1 0-1 0 0,1 0 1 0 0,0 0 0 0 0,0 0 0 0 0,0 0 0 0 0,0 0-1 0 0,0 0 1 0 0,0-1 0 0 0,0 1 0 0 0,1 0 0 0 0,-1-1-1 0 0,0 1 1 0 0,0 0 0 0 0,0-1 0 0 0,3 1-1 0 0,8 6 20 0 0,-1 6 13 0 0,-11-12-30 0 0,1 1 0 0 0,0-1-1 0 0,0 0 1 0 0,0 0 0 0 0,0 0 0 0 0,0 0-1 0 0,0 0 1 0 0,0 0 0 0 0,0 0 0 0 0,0 0-1 0 0,1 0 1 0 0,-1 0 0 0 0,0-1 0 0 0,0 1-1 0 0,1-1 1 0 0,-1 1 0 0 0,1-1 0 0 0,-1 1-1 0 0,0-1 1 0 0,3 1 0 0 0,-2-1 1 0 0,0 0 0 0 0,0 1 0 0 0,0-1 0 0 0,-1 1 0 0 0,1-1 0 0 0,0 1 1 0 0,0 0-1 0 0,0 0 0 0 0,-1 0 0 0 0,1 0 0 0 0,0 0 0 0 0,-1 0 0 0 0,1 0 0 0 0,1 2 0 0 0,22 13 42 0 0,-7-11-35 0 0,1 0 0 0 0,0-1 1 0 0,0-1-1 0 0,1-1 0 0 0,-1 0 1 0 0,0-2-1 0 0,30-2 0 0 0,-6-8 8 0 0,-41 10-19 0 0,1-1 0 0 0,-1 1 0 0 0,1-1 0 0 0,-1 0 0 0 0,0 0 0 0 0,0 0 0 0 0,1 0 0 0 0,-1 0 1 0 0,0 0-1 0 0,0-1 0 0 0,0 1 0 0 0,0-1 0 0 0,-1 0 0 0 0,4-3 0 0 0,-4 4 0 0 0,-1 0 0 0 0,1 0-1 0 0,-1 0 1 0 0,1 0 0 0 0,-1 0 0 0 0,1 0 0 0 0,0 0-1 0 0,-1 0 1 0 0,1 0 0 0 0,0 1 0 0 0,0-1-1 0 0,0 0 1 0 0,0 1 0 0 0,0-1 0 0 0,0 0-1 0 0,0 1 1 0 0,0-1 0 0 0,0 1 0 0 0,0-1-1 0 0,0 1 1 0 0,0 0 0 0 0,0-1 0 0 0,0 1-1 0 0,2 0 1 0 0,-2 0-1 0 0,0-1 0 0 0,1 1 0 0 0,-1 0 0 0 0,0-1 0 0 0,1 1 0 0 0,-1-1 0 0 0,0 1 0 0 0,0-1 0 0 0,0 0 0 0 0,0 1 0 0 0,1-1 0 0 0,-1 0 0 0 0,0 0 0 0 0,0 0 0 0 0,0 0 0 0 0,0 0 0 0 0,-1 0 0 0 0,1 0 0 0 0,1-1 0 0 0,34-49 97 0 0,-34 44-85 0 0,-1-1 1 0 0,0 1 0 0 0,0 0-1 0 0,0-1 1 0 0,-1 1 0 0 0,-1-1-1 0 0,0-7 1 0 0,1 10-5 0 0,0 1 0 0 0,-1 0 0 0 0,1-1 0 0 0,-1 1 0 0 0,0-1 0 0 0,-1 1 0 0 0,1 0 0 0 0,-1 0 0 0 0,1 0 0 0 0,-1-1 0 0 0,0 2 0 0 0,-5-8 0 0 0,-22-26 81 0 0,3 23-49 0 0,6-9-33 0 0,14 16-8 0 0,1 1 1 0 0,-1-1-1 0 0,0 1 1 0 0,-11-7 0 0 0,13 10 7 0 0,-31-20 3 0 0,2-1 0 0 0,0-2 0 0 0,1-1 0 0 0,-35-40 1 0 0,-4-2 46 0 0,-11-17 13 0 0,27 18-35 0 0,53 67-33 0 0,1-1 1 0 0,0 1-1 0 0,-1-1 1 0 0,1 0-1 0 0,0 1 1 0 0,0-1-1 0 0,0 0 1 0 0,1 0-1 0 0,-1 0 1 0 0,0 0-1 0 0,1 0 1 0 0,-1 0-1 0 0,1 0 1 0 0,0 0-1 0 0,-1 0 1 0 0,1 0-1 0 0,0 0 1 0 0,0 0-1 0 0,0 0 1 0 0,1 0-1 0 0,-1 0 1 0 0,0 0-1 0 0,1 0 1 0 0,0 0-1 0 0,-1 0 1 0 0,1 1-1 0 0,0-1 1 0 0,0 0-1 0 0,0 0 1 0 0,0 0-1 0 0,2-2 1 0 0,0-1-1 0 0,0 1 0 0 0,1-1 0 0 0,0 1-1 0 0,-1 0 1 0 0,1 0 0 0 0,1 0 0 0 0,-1 1 0 0 0,0-1 0 0 0,1 1 0 0 0,0 0 0 0 0,6-3 0 0 0,28-11-4 0 0,-23 9 30 0 0,0 1 0 0 0,0 1 1 0 0,1 0-1 0 0,-1 1 1 0 0,1 1-1 0 0,0 0 1 0 0,1 2-1 0 0,33-2 0 0 0,-41 4 36 0 0,-7-1-50 0 0,0 1 1 0 0,0-1 0 0 0,1 1-1 0 0,-1 0 1 0 0,0 1-1 0 0,0-1 1 0 0,0 0 0 0 0,0 1-1 0 0,0 0 1 0 0,1 0-1 0 0,-1 0 1 0 0,0 0 0 0 0,4 2-1 0 0,16 6 12 0 0,-22-9-21 0 0,0 0 0 0 0,0 1 0 0 0,0-1 0 0 0,0 0 0 0 0,0 0 0 0 0,1 0 0 0 0,-1 1 1 0 0,0-1-1 0 0,0 1 0 0 0,0-1 0 0 0,0 1 0 0 0,0-1 0 0 0,0 1 0 0 0,0-1 1 0 0,0 1-1 0 0,-1 0 0 0 0,1 0 0 0 0,0-1 0 0 0,0 1 0 0 0,0 0 0 0 0,-1 0 0 0 0,1 0 1 0 0,-1 0-1 0 0,1 0 0 0 0,0 0 0 0 0,0 1 0 0 0,-1 0 8 0 0,1 0 0 0 0,0 0 0 0 0,0-1 0 0 0,1 1 0 0 0,-1 0 0 0 0,0-1 0 0 0,0 1 0 0 0,1-1 0 0 0,-1 0 0 0 0,1 1 0 0 0,-1-1 0 0 0,3 2 0 0 0,9 8 41 0 0,39 74 219 0 0,-42-70-163 0 0,-1 0 0 0 0,0 1 1 0 0,-1 0-1 0 0,-1 1 0 0 0,0 0 0 0 0,7 33 0 0 0,-8-25 9 0 0,0-1-68 0 0,-1 1 0 0 0,-1 0 0 0 0,1 34 0 0 0,-5-45-135 0 0,-1 0 0 0 0,0 0 1 0 0,0 0-1 0 0,-2 0 0 0 0,0 0 0 0 0,0-1 0 0 0,-1 1 0 0 0,-1-1 0 0 0,0 0 0 0 0,-1 0 0 0 0,-1-1 0 0 0,-9 15 0 0 0,-3-11-549 0 0,18-15 599 0 0,0-1 0 0 0,0 1 0 0 0,-1-1 0 0 0,1 1 0 0 0,0 0 0 0 0,0 0 0 0 0,0 0 0 0 0,0 0 0 0 0,0 0 0 0 0,0 0 0 0 0,0 0 0 0 0,0 0 0 0 0,0 0 0 0 0,1 0 0 0 0,-1 1 0 0 0,0-1 0 0 0,1 0 0 0 0,-1 0 0 0 0,0 2 0 0 0,-1 2-351 0 0,0 0 0 0 0,0-1 1 0 0,0 1-1 0 0,-1-1 0 0 0,0 1 1 0 0,0-1-1 0 0,0 0 0 0 0,0 0 1 0 0,-1-1-1 0 0,1 1 0 0 0,-1-1 1 0 0,-7 5-1 0 0,8-15-6308 0 0,3 5 6468 0 0,0 1 0 0 0,0-1 0 0 0,0 1-1 0 0,0-1 1 0 0,0 1 0 0 0,1-1 0 0 0,-1 1 0 0 0,0-1-1 0 0,1 1 1 0 0,-1-1 0 0 0,1 1 0 0 0,1-3 0 0 0,11-20-2412 0 0,-2 16-3536 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4336 0 0,'0'-104'16314'0'0,"0"103"-16215"0"0,0 1 0 0 0,1-1 0 0 0,-1 0 0 0 0,1 0 0 0 0,-1 0 0 0 0,1 1 0 0 0,-1-1 0 0 0,1 0 0 0 0,-1 1 0 0 0,1-1 0 0 0,0 0 0 0 0,-1 1 0 0 0,1-1 0 0 0,0 1 0 0 0,0-1 0 0 0,-1 1 0 0 0,1 0 0 0 0,0-1 0 0 0,0 1 0 0 0,0 0 0 0 0,-1-1 0 0 0,1 1 0 0 0,0 0 0 0 0,0 0 0 0 0,0 0 0 0 0,1 0 0 0 0,26-4 2653 0 0,-26 4-2332 0 0,34 32 2136 0 0,-34-29-2501 0 0,0 0 0 0 0,0-1 0 0 0,0 1 0 0 0,-1 0 0 0 0,1 0 0 0 0,-1 0 0 0 0,0 0 0 0 0,1 0 0 0 0,-1 0 0 0 0,-1 1 0 0 0,1-1 0 0 0,0 4 0 0 0,0-4-21 0 0,-1 1 1 0 0,1-1-1 0 0,0 1 0 0 0,0-1 1 0 0,0 0-1 0 0,0 1 0 0 0,1-1 1 0 0,-1 0-1 0 0,1 0 0 0 0,0 0 1 0 0,0 0-1 0 0,4 4 0 0 0,-5-6-22 0 0,0 0-1 0 0,0 0 1 0 0,0 1 0 0 0,0-1-1 0 0,0 0 1 0 0,0 0-1 0 0,0 1 1 0 0,0-1-1 0 0,-1 0 1 0 0,1 1-1 0 0,-1-1 1 0 0,1 1-1 0 0,-1-1 1 0 0,1 1-1 0 0,-1-1 1 0 0,0 1 0 0 0,0-1-1 0 0,1 1 1 0 0,-2 1-1 0 0,8 25 132 0 0,-4-19-104 0 0,-1 1 0 0 0,0-1 0 0 0,-1 0 0 0 0,0 1 1 0 0,0 12-1 0 0,5 37 167 0 0,-3-37-181 0 0,-1 1 0 0 0,-1-1 0 0 0,-3 38 0 0 0,0 1-232 0 0,-2-25-127 0 0,-1 18-4897 0 0,27-110-3358 0 0,4-9 5213 0 0,-2 34 595 0 0,-11-1-3820 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65 6392 0 0,'0'0'8288'0'0,"-9"25"-3118"0"0,0 97-2097 0 0,9-119-3013 0 0,0 0 0 0 0,0 0 0 0 0,0 0 0 0 0,-1 0 0 0 0,1 0 0 0 0,-1 1-1 0 0,0-1 1 0 0,0 0 0 0 0,-2 5 0 0 0,2-5-17 0 0,0-1 1 0 0,0 1-1 0 0,0 0 1 0 0,0 0-1 0 0,0 0 1 0 0,1 0-1 0 0,-1 0 1 0 0,1 0-1 0 0,0 6 1 0 0,2 17 279 0 0,1 0 0 0 0,10 37 0 0 0,-7-34-43 0 0,-4-24-215 0 0,0 0 0 0 0,1 0 0 0 0,-1 0 0 0 0,1 0 0 0 0,0 0 0 0 0,0-1 0 0 0,1 1 0 0 0,-1-1 0 0 0,1 0 0 0 0,0 0 0 0 0,9 6 0 0 0,7 10 67 0 0,-11 0 25 0 0,-1-3-74 0 0,12-6 47 0 0,1-2 0 0 0,0 0 0 0 0,34 9 0 0 0,-39-13-36 0 0,0-2 0 0 0,0 0-1 0 0,1-1 1 0 0,-1 0 0 0 0,1-1 0 0 0,-1-1 0 0 0,30-4-1 0 0,-43 4-79 0 0,-1-1-1 0 0,0 1 0 0 0,0-1 0 0 0,0 0 0 0 0,0 0 1 0 0,0 0-1 0 0,0 0 0 0 0,0 0 0 0 0,0 0 0 0 0,0 0 1 0 0,-1-1-1 0 0,1 1 0 0 0,-1-1 0 0 0,1 1 0 0 0,-1-1 1 0 0,1 0-1 0 0,-1 0 0 0 0,0 0 0 0 0,0 1 0 0 0,1-1 1 0 0,0-3-1 0 0,-1 2 5 0 0,0 1 0 0 0,1-1 0 0 0,0 0 1 0 0,0 1-1 0 0,0-1 0 0 0,0 1 0 0 0,0 0 0 0 0,0 0 1 0 0,0 0-1 0 0,3-2 0 0 0,-2 2 1 0 0,-1 0-1 0 0,0 0 1 0 0,1-1 0 0 0,-1 1-1 0 0,0 0 1 0 0,-1-1 0 0 0,1 1-1 0 0,0-1 1 0 0,-1 0 0 0 0,2-3-1 0 0,-1 2 10 0 0,-1 1 0 0 0,1 0 0 0 0,0 0 0 0 0,0 0 0 0 0,0 1-1 0 0,0-1 1 0 0,0 0 0 0 0,6-4 0 0 0,-5 4-4 0 0,0-1 1 0 0,-1 0-1 0 0,1 0 0 0 0,-1 0 1 0 0,0 0-1 0 0,0 0 0 0 0,0-1 0 0 0,-1 1 1 0 0,1-1-1 0 0,-1 1 0 0 0,0-1 1 0 0,-1 1-1 0 0,1-1 0 0 0,-1 1 0 0 0,0-9 1 0 0,-3-83 307 0 0,1 85-309 0 0,0 0-1 0 0,-1 1 0 0 0,0-1 0 0 0,-1 1 0 0 0,-6-13 0 0 0,-10-26 44 0 0,17 39-58 0 0,-1 1-1 0 0,0 0 1 0 0,-1 0-1 0 0,0 1 1 0 0,0 0-1 0 0,-1-1 1 0 0,0 2-1 0 0,0-1 1 0 0,-1 1-1 0 0,0 0 1 0 0,0 0-1 0 0,-1 1 1 0 0,-11-8-1 0 0,4 7-15 0 0,0 0 0 0 0,-1 1 0 0 0,-17-4 0 0 0,-32 1-560 0 0,15 7-506 0 0,39 2 578 0 0,1 0 0 0 0,-1 0-1 0 0,1-1 1 0 0,-16-3 0 0 0,14 1-761 0 0,-10-3-2329 0 0,16-7-4847 0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 5904 0 0,'-7'-17'9022'0'0,"5"17"-7894"0"0,-27 6 5547 0 0,27-3-6527 0 0,-1 0 0 0 0,1 1 0 0 0,0-1 0 0 0,0 1 1 0 0,1 0-1 0 0,-1 0 0 0 0,1 0 0 0 0,0 0 1 0 0,0 0-1 0 0,0 0 0 0 0,0 0 0 0 0,1 0 0 0 0,-1 0 1 0 0,1 6-1 0 0,-7 36 715 0 0,4-30-609 0 0,1 0-1 0 0,1 1 1 0 0,1-1-1 0 0,3 33 1 0 0,-2-20-55 0 0,-2 63 294 0 0,-1-33-240 0 0,3 1 0 0 0,9 64 0 0 0,-8-66-180 0 0,-3-49-59 0 0,1-1 0 0 0,0 1-1 0 0,0-1 1 0 0,1 1 0 0 0,0-1-1 0 0,0 1 1 0 0,6 14-1 0 0,-3-12-3 0 0,-1 1-1 0 0,0 0 0 0 0,-1-1 0 0 0,0 1 0 0 0,0 18 0 0 0,-2-19-6 0 0,1-1-1 0 0,0 1 1 0 0,1-1 0 0 0,0 1-1 0 0,6 18 1 0 0,1-4 23 0 0,-7-19-27 0 0,-1 0-1 0 0,1 0 1 0 0,1 0 0 0 0,-1 0 0 0 0,1 0 0 0 0,0-1 0 0 0,0 1 0 0 0,5 5 0 0 0,7 11-121 0 0,-15-20 76 0 0,1 0-1 0 0,0 0 0 0 0,0 0 0 0 0,0-1 1 0 0,0 1-1 0 0,1 0 0 0 0,-1-1 1 0 0,0 1-1 0 0,0-1 0 0 0,1 0 0 0 0,-1 1 1 0 0,1-1-1 0 0,0 0 0 0 0,-1 0 1 0 0,4 2-1 0 0,-1-2-238 0 0,-1 1 0 0 0,1-1 1 0 0,-1 0-1 0 0,1 0 0 0 0,-1-1 0 0 0,1 1 1 0 0,0-1-1 0 0,-1 0 0 0 0,1 0 1 0 0,0 0-1 0 0,-1 0 0 0 0,1 0 0 0 0,0-1 1 0 0,-1 0-1 0 0,1 0 0 0 0,-1 0 0 0 0,1 0 1 0 0,5-3-1 0 0,4-2-941 0 0,0-2 0 0 0,-1 1-1 0 0,15-13 1 0 0,-20 15 829 0 0,-6 4 315 0 0,-1 0 0 0 0,1 1 0 0 0,0-1 0 0 0,0 0 0 0 0,0 0 1 0 0,-1 1-1 0 0,1-1 0 0 0,-1 0 0 0 0,1 0 0 0 0,0 0 0 0 0,-1 0 0 0 0,1 0 0 0 0,-1 0 0 0 0,0 0 0 0 0,1 0 0 0 0,-1 0 0 0 0,0 0 0 0 0,0 0 0 0 0,0 0 0 0 0,1 0 1 0 0,-1-2-1 0 0,0 2-8 0 0,0 0 1 0 0,0 0-1 0 0,0 0 1 0 0,0 0 0 0 0,0 0-1 0 0,1-1 1 0 0,-1 1-1 0 0,0 0 1 0 0,1 0 0 0 0,-1 0-1 0 0,1 0 1 0 0,0 0-1 0 0,-1 0 1 0 0,1 0 0 0 0,0 0-1 0 0,-1 0 1 0 0,1 0 0 0 0,0 1-1 0 0,0-1 1 0 0,0 0-1 0 0,1 0 1 0 0,-1-1-90 0 0,0 1-1 0 0,1 0 1 0 0,-1 0 0 0 0,0-1 0 0 0,0 1-1 0 0,0-1 1 0 0,0 1 0 0 0,0-1-1 0 0,0 1 1 0 0,-1-1 0 0 0,1 1 0 0 0,0-4-1 0 0,9-12-2012 0 0,-8 16 1661 0 0,1 0-1 0 0,0 0 0 0 0,-1 0 0 0 0,1 0 0 0 0,0 0 0 0 0,0 0 0 0 0,0 1 0 0 0,0 0 1 0 0,-1-1-1 0 0,5 1 0 0 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42 4392 0 0,'-7'-19'7034'0'0,"-10"7"-3952"0"0,12 10-2561 0 0,0 0 0 0 0,0 1 0 0 0,1-1 0 0 0,-1 1 0 0 0,0 1 1 0 0,0-1-1 0 0,-7 1 0 0 0,-1-1 611 0 0,8 1-942 0 0,1-1 0 0 0,-1 1-1 0 0,1 0 1 0 0,-1 0 0 0 0,0 1 0 0 0,1-1 0 0 0,-1 1-1 0 0,1 0 1 0 0,-1 0 0 0 0,1 1 0 0 0,-1-1 0 0 0,1 1 0 0 0,0 0-1 0 0,0 0 1 0 0,-6 4 0 0 0,-46 32 855 0 0,23-19-614 0 0,28-14-355 0 0,0 0-1 0 0,0 0 1 0 0,1 0 0 0 0,0 1 0 0 0,0 0 0 0 0,0 0-1 0 0,1 0 1 0 0,0 0 0 0 0,-4 10 0 0 0,0 0 89 0 0,4-10-132 0 0,1 0 0 0 0,-1 1 1 0 0,1-1-1 0 0,0 1 1 0 0,1-1-1 0 0,-1 1 1 0 0,2 0-1 0 0,-1 0 0 0 0,1 0 1 0 0,0 0-1 0 0,0-1 1 0 0,1 8-1 0 0,2 0 30 0 0,1 0 1 0 0,0 0-1 0 0,0 0 1 0 0,1-1-1 0 0,8 14 0 0 0,-12-25-58 0 0,0 0 1 0 0,0 0-1 0 0,1 0 0 0 0,-1 0 0 0 0,1 0 1 0 0,-1-1-1 0 0,1 1 0 0 0,0 0 0 0 0,-1-1 1 0 0,1 1-1 0 0,0-1 0 0 0,0 0 0 0 0,3 2 0 0 0,-2-1 7 0 0,0-1-1 0 0,-1 1 0 0 0,1 0 0 0 0,-1 0 0 0 0,1 0 0 0 0,-1 0 0 0 0,0 0 0 0 0,0 1 0 0 0,0-1 0 0 0,3 5 0 0 0,3 4 35 0 0,1-1 1 0 0,0-1-1 0 0,1 1 1 0 0,17 11-1 0 0,20 23 94 0 0,-38-27-110 0 0,-8-16-28 0 0,0 0-1 0 0,-1 1 1 0 0,1-1 0 0 0,0 0 0 0 0,-1 0 0 0 0,1 0-1 0 0,0 0 1 0 0,0 1 0 0 0,0-1 0 0 0,0 0 0 0 0,0-1-1 0 0,0 1 1 0 0,1 0 0 0 0,-1 0 0 0 0,0 0-1 0 0,0-1 1 0 0,1 1 0 0 0,1 0 0 0 0,0 1 13 0 0,0 1 0 0 0,0-1 0 0 0,0 0-1 0 0,-1 1 1 0 0,1 0 0 0 0,-1 0 0 0 0,0-1 0 0 0,1 1 0 0 0,1 4 0 0 0,13 15 61 0 0,-4-7 89 0 0,0 1 0 0 0,-1-1-1 0 0,0 2 1 0 0,-1 0-1 0 0,8 19 1 0 0,-18-35-124 0 0,0 0 0 0 0,0 0 0 0 0,0 0 0 0 0,-1 0 0 0 0,1 0 0 0 0,-1 1 0 0 0,1-1 0 0 0,-1 0 0 0 0,1 0 0 0 0,-1 0 0 0 0,1 1 0 0 0,-1-1 0 0 0,0 0 0 0 0,0 1 0 0 0,0-1 0 0 0,0 0 0 0 0,0 1 0 0 0,0-1 0 0 0,0 0 0 0 0,0 0 0 0 0,0 1 0 0 0,-1-1 0 0 0,1 0 0 0 0,0 0 0 0 0,-1 2 0 0 0,-2-1 6 0 0,1-1 0 0 0,0 0 0 0 0,-1 1 0 0 0,1-1 0 0 0,-1 0 0 0 0,1 0 0 0 0,-1-1 0 0 0,1 1 0 0 0,-1 0 0 0 0,0-1 0 0 0,-3 1-1 0 0,-28 3-193 0 0,-1-1 0 0 0,-47-3 0 0 0,46 0-1016 0 0,34 0 1010 0 0,0 0 0 0 0,-1-1 0 0 0,1 1-1 0 0,0-1 1 0 0,-1 0 0 0 0,1 0 0 0 0,0 0-1 0 0,0 0 1 0 0,0 0 0 0 0,0 0-1 0 0,0 0 1 0 0,0-1 0 0 0,0 1 0 0 0,-3-3-1 0 0,-8-6-700 0 0,11 7 390 0 0,1-1-1 0 0,0 0 1 0 0,0 0-1 0 0,0 0 0 0 0,0 1 1 0 0,0-1-1 0 0,1 0 1 0 0,0 0-1 0 0,0 0 1 0 0,0 0-1 0 0,0 0 1 0 0,0 0-1 0 0,2-5 0 0 0,-2 8 318 0 0,0-2-142 0 0,1 0-1 0 0,-1 0 1 0 0,0 0-1 0 0,1 0 0 0 0,0 0 1 0 0,-1 0-1 0 0,1 1 1 0 0,0-1-1 0 0,1 0 0 0 0,-1 1 1 0 0,0-1-1 0 0,1 0 1 0 0,0 1-1 0 0,-1 0 1 0 0,1-1-1 0 0,0 1 0 0 0,0 0 1 0 0,4-3-1 0 0,3-6-2518 0 0,0-10-3462 0 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7992 0 0,'1'1'331'0'0,"-1"0"-1"0"0,1 0 1 0 0,0-1 0 0 0,0 1 0 0 0,0 0 0 0 0,-1 0 0 0 0,1 0 0 0 0,-1 0-1 0 0,1 0 1 0 0,0 0 0 0 0,-1 0 0 0 0,0 0 0 0 0,1 0 0 0 0,-1 0 0 0 0,0 0-1 0 0,1 0 1 0 0,-1 0 0 0 0,0 0 0 0 0,0 0 0 0 0,0 1 0 0 0,0-1 0 0 0,0 0-1 0 0,0 0 1 0 0,-1 2 0 0 0,1 40 1842 0 0,0-34-1779 0 0,0-2-155 0 0,1 0-1 0 0,0 0 1 0 0,0 0-1 0 0,1 0 1 0 0,5 12-1 0 0,-5-13-115 0 0,0-1-1 0 0,-1 1 0 0 0,1 0 1 0 0,-1 0-1 0 0,1 11 0 0 0,7 137 1722 0 0,-1-89-1279 0 0,-4-49-333 0 0,-2 0 0 0 0,2 28-1 0 0,-4-43-226 0 0,0 27 447 0 0,-1 1-1 0 0,-6 34 1 0 0,1-24-8 0 0,6-34-421 0 0,0 0 0 0 0,-1 0 0 0 0,0-1 0 0 0,0 1 0 0 0,0 0 0 0 0,0-1 0 0 0,-1 1 0 0 0,0 0 0 0 0,0-1 0 0 0,0 0 0 0 0,0 1 0 0 0,-3 3 0 0 0,5-8-17 0 0,0 0 0 0 0,0-1 0 0 0,0 1 1 0 0,1 0-1 0 0,-1 0 0 0 0,0 0 0 0 0,0 0 0 0 0,1 0 0 0 0,-1 0 1 0 0,0 0-1 0 0,0 0 0 0 0,1 0 0 0 0,-1 0 0 0 0,0 0 0 0 0,0 0 1 0 0,1 0-1 0 0,-1 0 0 0 0,0 0 0 0 0,0 0 0 0 0,1 0 0 0 0,-1 0 1 0 0,0 0-1 0 0,0 0 0 0 0,1 0 0 0 0,-1 1 0 0 0,0-1 0 0 0,0 0 1 0 0,0 0-1 0 0,1 0 0 0 0,-1 0 0 0 0,0 0 0 0 0,0 1 0 0 0,0-1 1 0 0,0 0-1 0 0,1 0 0 0 0,-1 0 0 0 0,0 1 0 0 0,0-1 0 0 0,0 0 1 0 0,0 0-1 0 0,0 1 0 0 0,1-1 0 0 0,69-142 134 0 0,-60 133-163 0 0,2-4-4 0 0,-10 9 29 0 0,0-1 0 0 0,1 1 0 0 0,-1 0 0 0 0,1 1 0 0 0,0-1 0 0 0,0 0 0 0 0,0 1 0 0 0,0 0 0 0 0,1 0 0 0 0,0 0 0 0 0,-1 0 0 0 0,1 0 0 0 0,0 1 0 0 0,0-1 0 0 0,0 1 0 0 0,1 0 0 0 0,-1 1 0 0 0,6-3 0 0 0,5-1 39 0 0,-12 3 1 0 0,0 1 0 0 0,0 0 0 0 0,0 0 0 0 0,0 0 1 0 0,1 0-1 0 0,-1 0 0 0 0,0 1 0 0 0,6 0 0 0 0,11 24 475 0 0,-17-22-468 0 0,0 2 0 0 0,0-1-1 0 0,0 0 1 0 0,0 0-1 0 0,-1 1 1 0 0,1 0-1 0 0,-1-1 1 0 0,0 1-1 0 0,0 0 1 0 0,0 0-1 0 0,0 0 1 0 0,-1 1-1 0 0,0-1 1 0 0,0 0-1 0 0,0 0 1 0 0,0 1-1 0 0,0 8 1 0 0,-1-6 15 0 0,1 0 0 0 0,0 0 0 0 0,0-1 0 0 0,1 1 0 0 0,0 0 0 0 0,0 0 0 0 0,3 6 0 0 0,4 13 113 0 0,3 10 97 0 0,-9-30-224 0 0,-1 0-1 0 0,0 1 0 0 0,0-1 0 0 0,0 1 0 0 0,-1-1 1 0 0,0 1-1 0 0,0 13 0 0 0,3 1 72 0 0,-3-17-83 0 0,0-1 0 0 0,0 1 1 0 0,-1 0-1 0 0,1 0 1 0 0,-1 0-1 0 0,0 1 1 0 0,0-1-1 0 0,-1 7 1 0 0,-2 12 84 0 0,2-17-96 0 0,1-1 0 0 0,-1 0 0 0 0,0 1 0 0 0,0-1 1 0 0,0 0-1 0 0,-1 1 0 0 0,0-1 0 0 0,0 0 0 0 0,0 0 1 0 0,-1-1-1 0 0,-3 7 0 0 0,-2 4 27 0 0,8-14-46 0 0,0 1 0 0 0,-1-1 0 0 0,1 0-1 0 0,-1 0 1 0 0,1 0 0 0 0,-1 1 0 0 0,1-1 0 0 0,-1 0 0 0 0,0 0-1 0 0,0 0 1 0 0,0 0 0 0 0,1 0 0 0 0,-1 0 0 0 0,0 0 0 0 0,0 0-1 0 0,0-1 1 0 0,0 1 0 0 0,-1 0 0 0 0,-1 1 0 0 0,-7 3-34 0 0,-1 0 1 0 0,0-1-1 0 0,0 0 0 0 0,0 0 1 0 0,0-1-1 0 0,0-1 1 0 0,-1 0-1 0 0,0 0 0 0 0,-12-1 1 0 0,18-1-205 0 0,0 0 1 0 0,0-1 0 0 0,0 1-1 0 0,0-1 1 0 0,0 0 0 0 0,0-1 0 0 0,0 0-1 0 0,1 0 1 0 0,-1 0 0 0 0,1 0-1 0 0,-1-1 1 0 0,1 0 0 0 0,-9-7-1 0 0,11 8 43 0 0,1 0 0 0 0,-1-1 0 0 0,1 1-1 0 0,0-1 1 0 0,0 1 0 0 0,0-1 0 0 0,1 0-1 0 0,-1 0 1 0 0,1 0 0 0 0,-1 0 0 0 0,1 0-1 0 0,0 0 1 0 0,0 0 0 0 0,0 0 0 0 0,1 0-1 0 0,-1-1 1 0 0,1 1 0 0 0,-1 0 0 0 0,1-1-1 0 0,0 1 1 0 0,1 0 0 0 0,-1 0-1 0 0,0-1 1 0 0,2-4 0 0 0,18-38-3390 0 0,-19 45 3433 0 0,0-1 1 0 0,1 1 0 0 0,-1 0-1 0 0,1 0 1 0 0,-1 0 0 0 0,1 0-1 0 0,0 0 1 0 0,-1 0-1 0 0,1 0 1 0 0,0 0 0 0 0,-1 1-1 0 0,4-2 1 0 0,14-7-861 0 0,16-32-2595 0 0,-24 28 1045 0 0,19-14-3902 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7664 0 0,'-8'-11'10893'0'0,"1"13"-10347"0"0,-1 0 0 0 0,1 0 0 0 0,0 0 0 0 0,0 1 0 0 0,0 0 0 0 0,0 0 0 0 0,0 1 0 0 0,-10 7 0 0 0,-10 4 177 0 0,18-11-560 0 0,0 1 1 0 0,0 0-1 0 0,0 1 0 0 0,1 0 1 0 0,0 0-1 0 0,0 0 1 0 0,1 1-1 0 0,0 0 0 0 0,0 1 1 0 0,1 0-1 0 0,-1 0 0 0 0,-4 10 1 0 0,10-16-150 0 0,0-1 1 0 0,-1 1-1 0 0,1 0 0 0 0,0-1 1 0 0,-1 1-1 0 0,1-1 1 0 0,-1 0-1 0 0,1 1 0 0 0,-1-1 1 0 0,1 0-1 0 0,-1 0 1 0 0,0 0-1 0 0,0 0 0 0 0,0 0 1 0 0,1-1-1 0 0,-1 1 1 0 0,-3 0-1 0 0,-9 6 63 0 0,-11 29 211 0 0,20-30-244 0 0,0 1 0 0 0,0-1 1 0 0,1 1-1 0 0,0 0 0 0 0,1 0 1 0 0,0 0-1 0 0,0 0 0 0 0,0 0 1 0 0,1 1-1 0 0,0-1 0 0 0,0 1 1 0 0,1 0-1 0 0,0-1 0 0 0,0 1 1 0 0,1 0-1 0 0,1 11 0 0 0,-1-18-42 0 0,0 0 0 0 0,0 0 0 0 0,1 0 0 0 0,-1-1 1 0 0,0 1-1 0 0,1 0 0 0 0,-1 0 0 0 0,0 0 0 0 0,1-1 0 0 0,-1 1 0 0 0,1 0 0 0 0,-1 0 0 0 0,1-1 0 0 0,-1 1 0 0 0,1 0 0 0 0,0-1 0 0 0,-1 1 1 0 0,1-1-1 0 0,0 1 0 0 0,-1-1 0 0 0,1 1 0 0 0,0-1 0 0 0,0 1 0 0 0,0-1 0 0 0,-1 0 0 0 0,3 1 0 0 0,32 5 47 0 0,-26-5-19 0 0,1-1 0 0 0,-1-1 0 0 0,1 0 0 0 0,17-4 0 0 0,-14-8 65 0 0,-3 1-82 0 0,10 4-3 0 0,-18 8-8 0 0,-1-1-1 0 0,0 1 0 0 0,1-1 0 0 0,-1 1 0 0 0,0-1 0 0 0,0 1 0 0 0,1-1 0 0 0,-1 0 0 0 0,0 0 0 0 0,0 0 0 0 0,0 0 0 0 0,0 0 0 0 0,0 0 0 0 0,0 0 0 0 0,0 0 1 0 0,0 0-1 0 0,0 0 0 0 0,-1 0 0 0 0,1 0 0 0 0,0-1 0 0 0,-1 1 0 0 0,1 0 0 0 0,-1-1 0 0 0,1 1 0 0 0,-1 0 0 0 0,0-1 0 0 0,1 1 0 0 0,-1-1 0 0 0,0-2 0 0 0,0 3 0 0 0,1-1-1 0 0,-1 1 1 0 0,0 0-1 0 0,1-1 1 0 0,0 1-1 0 0,-1-1 0 0 0,1 1 1 0 0,0 0-1 0 0,0-1 1 0 0,-1 1-1 0 0,1 0 1 0 0,0 0-1 0 0,0 0 0 0 0,1-1 1 0 0,-1 1-1 0 0,0 0 1 0 0,0 1-1 0 0,0-1 1 0 0,1 0-1 0 0,-1 0 0 0 0,0 0 1 0 0,1 1-1 0 0,-1-1 1 0 0,3 0-1 0 0,1-5-9 0 0,0 0-1 0 0,-1 0 0 0 0,0 0 1 0 0,0-1-1 0 0,3-7 1 0 0,-1-13 83 0 0,-1 0 1 0 0,-1 0 0 0 0,1-36-1 0 0,-6 63-62 0 0,1 0 0 0 0,0 0 0 0 0,0-1 0 0 0,0 1-1 0 0,0 0 1 0 0,0-1 0 0 0,0 1 0 0 0,0 0 0 0 0,0-1 0 0 0,0 1-1 0 0,0 0 1 0 0,0 0 0 0 0,0-1 0 0 0,0 1 0 0 0,0 0-1 0 0,0-1 1 0 0,0 1 0 0 0,0 0 0 0 0,0 0 0 0 0,1-1-1 0 0,-1 1 1 0 0,0 0 0 0 0,0-1 0 0 0,0 1 0 0 0,0 0-1 0 0,1 0 1 0 0,-1-1 0 0 0,0 1 0 0 0,0 0 0 0 0,1 0-1 0 0,-1 0 1 0 0,0 0 0 0 0,0-1 0 0 0,1 1 0 0 0,-1 0-1 0 0,0 0 1 0 0,0 0 0 0 0,1 0 0 0 0,-1 0 0 0 0,0 0-1 0 0,1-1 1 0 0,-1 1 0 0 0,0 0 0 0 0,0 0 0 0 0,1 0-1 0 0,14 12 407 0 0,11 24-207 0 0,-23-4-150 0 0,-3-27-44 0 0,1 0 0 0 0,-1 0 0 0 0,1 0 0 0 0,-1 0 0 0 0,1 0 0 0 0,4 9 0 0 0,23 82 249 0 0,-11-33-97 0 0,-9-35-65 0 0,-4-17-56 0 0,0 0 1 0 0,-1 1-1 0 0,-1-1 0 0 0,0 0 1 0 0,0 1-1 0 0,-1 14 1 0 0,8 109 415 0 0,5-54-255 0 0,-14-11 111 0 0,-1-68-304 0 0,1 1-1 0 0,-1 0 1 0 0,0-1-1 0 0,1 1 1 0 0,-1 0 0 0 0,-1-1-1 0 0,1 1 1 0 0,0-1-1 0 0,-1 1 1 0 0,1-1-1 0 0,-1 0 1 0 0,1 0 0 0 0,-1 0-1 0 0,0 0 1 0 0,0 0-1 0 0,0 0 1 0 0,-4 3 0 0 0,0-1 14 0 0,-1 1 1 0 0,0-1 0 0 0,0 0 0 0 0,-14 6 0 0 0,12-7-116 0 0,0-1 1 0 0,-1-1 0 0 0,1 0-1 0 0,0 0 1 0 0,-1 0 0 0 0,1-1-1 0 0,0-1 1 0 0,-1 0-1 0 0,1 0 1 0 0,-10-3 0 0 0,-38-16-3295 0 0,56 20 3258 0 0,1 0-1 0 0,-1-1 1 0 0,0 1 0 0 0,0 0-1 0 0,1-1 1 0 0,-1 1-1 0 0,0 0 1 0 0,1-1-1 0 0,-1 1 1 0 0,0-1 0 0 0,1 1-1 0 0,-1-1 1 0 0,1 1-1 0 0,-1-1 1 0 0,1 0 0 0 0,-1 1-1 0 0,1-1 1 0 0,-1 1-1 0 0,1-1 1 0 0,0 0 0 0 0,-1 0-1 0 0,1 1 1 0 0,0-1-1 0 0,0 0 1 0 0,-1 1 0 0 0,1-1-1 0 0,0 0 1 0 0,0 0-1 0 0,0 0 1 0 0,0 1-1 0 0,0-1 1 0 0,0 0 0 0 0,0 0-1 0 0,0 1 1 0 0,0-1-1 0 0,1 0 1 0 0,-1 0 0 0 0,0 1-1 0 0,0-1 1 0 0,1 0-1 0 0,-1 0 1 0 0,0 1 0 0 0,1-1-1 0 0,-1 0 1 0 0,1 1-1 0 0,-1-1 1 0 0,1 1 0 0 0,0-2-1 0 0,22-21-3846 0 0,31-3-906 0 0,-33 18 1688 0 0,-9-2-3148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9144 0 0,'3'8'7430'0'0,"7"12"-4223"0"0,-7-17-2859 0 0,1 0-1 0 0,-1 1 1 0 0,-1-1 0 0 0,1 1 0 0 0,0 0 0 0 0,-1 0 0 0 0,0 0 0 0 0,0 0-1 0 0,0 1 1 0 0,-1-1 0 0 0,1 0 0 0 0,-1 1 0 0 0,0-1 0 0 0,0 1 0 0 0,-1-1 0 0 0,1 1-1 0 0,-1 0 1 0 0,0-1 0 0 0,0 1 0 0 0,-1 5 0 0 0,9 59 1090 0 0,-4-41-1253 0 0,-3-26-174 0 0,-1 0-1 0 0,1 1 0 0 0,-1-1 0 0 0,0 0 1 0 0,0 1-1 0 0,0-1 0 0 0,0 0 0 0 0,0 1 1 0 0,0-1-1 0 0,-1 0 0 0 0,1 1 0 0 0,-1-1 1 0 0,1 0-1 0 0,-2 3 0 0 0,-4 40 95 0 0,3-12-129 0 0,0-20-283 0 0,0 0-1 0 0,1 1 0 0 0,0 18 1 0 0,0-26-25 0 0,1-1 0 0 0,-1 1 0 0 0,0-1 0 0 0,0 0 0 0 0,0 0 0 0 0,-1 0 0 0 0,0 0 0 0 0,-3 5-1 0 0,-6 12-3133 0 0,0-13 409 0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40 131 8800 0 0,'-5'-17'1936'0'0,"3"8"-968"0"0,0 0 0 0 0,-1 0 0 0 0,0 1 0 0 0,0 0 0 0 0,-8-13-1 0 0,9 17-468 0 0,1 0 0 0 0,-1-1-1 0 0,0 0 1 0 0,1 1-1 0 0,0-1 1 0 0,0 0-1 0 0,1 1 1 0 0,-1-9 2691 0 0,1 34-1765 0 0,3 6-1071 0 0,0-1 0 0 0,2 1 1 0 0,10 30-1 0 0,-10-35-232 0 0,0-3-50 0 0,1-1-1 0 0,1-1 1 0 0,0 1 0 0 0,11 18 0 0 0,-13-25-60 0 0,-1 0 1 0 0,-1 0 0 0 0,1 1 0 0 0,-2-1-1 0 0,1 1 1 0 0,-2-1 0 0 0,1 18-1 0 0,4 22-29 0 0,-1-18 45 0 0,2-1 0 0 0,2 0 0 0 0,12 33 0 0 0,-17-57-24 0 0,5 12 6 0 0,0 0 0 0 0,-2 0 0 0 0,0 1 0 0 0,5 28 0 0 0,-11-44-9 0 0,0 0 0 0 0,0 0-1 0 0,1 0 1 0 0,0 0 0 0 0,0-1-1 0 0,0 1 1 0 0,5 7 0 0 0,-4-7-2 0 0,-1-1 1 0 0,1 1-1 0 0,-1 0 1 0 0,0 0-1 0 0,0 0 1 0 0,-1 0-1 0 0,2 7 1 0 0,15 60-266 0 0,9 11-766 0 0,-12-58 94 0 0,-2-7-85 0 0,-13-17 1048 0 0,14 26-2562 0 0,-6-23-373 0 0,0-20-680 0 0,-6 8 2911 0 0,5-25-3208 0 0,0 1-2589 0 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40 5232 0 0,'0'2'6305'0'0,"0"14"-4733"0"0,1 0-93 0 0,-1-10-1226 0 0,0-1 0 0 0,0 0 0 0 0,0 0 0 0 0,0 1 0 0 0,-1-1-1 0 0,0 0 1 0 0,0 0 0 0 0,0 0 0 0 0,-1 0 0 0 0,1 0-1 0 0,-5 8 1 0 0,-22 71 1528 0 0,16-65-1355 0 0,9-15-298 0 0,0 0 1 0 0,1 0-1 0 0,-1 1 0 0 0,1-1 1 0 0,-1 1-1 0 0,1-1 1 0 0,1 1-1 0 0,-1 0 0 0 0,-1 7 1 0 0,-2 19 290 0 0,4-28-367 0 0,0 0 0 0 0,0 0 0 0 0,0 0 0 0 0,1 0 0 0 0,-1 1 0 0 0,1-1-1 0 0,-1 0 1 0 0,1 0 0 0 0,0 1 0 0 0,1-1 0 0 0,-1 0 0 0 0,0 0 0 0 0,1 1 0 0 0,0-1-1 0 0,0 0 1 0 0,0 0 0 0 0,0 0 0 0 0,3 6 0 0 0,-4-9-13 0 0,0 1 1 0 0,1-1-1 0 0,-1 1 0 0 0,0-1 0 0 0,1 1 1 0 0,-1 0-1 0 0,1-1 0 0 0,-1 1 1 0 0,1-1-1 0 0,-1 0 0 0 0,1 1 0 0 0,-1-1 1 0 0,1 1-1 0 0,-1-1 0 0 0,1 0 1 0 0,0 1-1 0 0,-1-1 0 0 0,1 0 0 0 0,-1 0 1 0 0,1 0-1 0 0,0 1 0 0 0,-1-1 1 0 0,1 0-1 0 0,0 0 0 0 0,-1 0 0 0 0,1 0 1 0 0,0 0-1 0 0,-1 0 0 0 0,1 0 1 0 0,0 0-1 0 0,-1 0 0 0 0,1-1 0 0 0,0 1 1 0 0,0 0-1 0 0,0-1 9 0 0,0-1 1 0 0,0 1-1 0 0,0-1 1 0 0,0 1-1 0 0,-1 0 0 0 0,1-1 1 0 0,0 1-1 0 0,-1-1 1 0 0,1 0-1 0 0,-1 1 0 0 0,0-1 1 0 0,1 1-1 0 0,-1-4 1 0 0,1-5 68 0 0,-1 0 1 0 0,0 0 0 0 0,0 0 0 0 0,-3-14-1 0 0,-1 4-26 0 0,2 0 0 0 0,0 0 0 0 0,1 0 0 0 0,1 1 0 0 0,1-1 0 0 0,0 0 0 0 0,9-34 0 0 0,-2 40-3 0 0,2-5 14 0 0,-10 17-94 0 0,1-1 1 0 0,0 0 0 0 0,0 1-1 0 0,0 0 1 0 0,0-1 0 0 0,0 1-1 0 0,0 0 1 0 0,1-1 0 0 0,-1 1-1 0 0,1 0 1 0 0,0 0 0 0 0,-1 0-1 0 0,1 0 1 0 0,0 1 0 0 0,0-1-1 0 0,0 0 1 0 0,4-1 0 0 0,-5 2-6 0 0,0 0 1 0 0,-1 0 0 0 0,1 1 0 0 0,0-1 0 0 0,0 0-1 0 0,0 0 1 0 0,-1 0 0 0 0,1 0 0 0 0,0 0 0 0 0,-1 0-1 0 0,1 0 1 0 0,-1 0 0 0 0,0-1 0 0 0,1 1 0 0 0,-1 0 0 0 0,1-2-1 0 0,-1 2 2 0 0,0 0 0 0 0,0 1-1 0 0,0-1 1 0 0,1 0 0 0 0,-1 0-1 0 0,0 0 1 0 0,1 0-1 0 0,-1 0 1 0 0,1 0 0 0 0,-1 0-1 0 0,1 1 1 0 0,-1-1 0 0 0,1 0-1 0 0,0 0 1 0 0,-1 1 0 0 0,1-1-1 0 0,0 1 1 0 0,0-1-1 0 0,-1 0 1 0 0,1 1 0 0 0,0-1-1 0 0,0 1 1 0 0,0 0 0 0 0,0-1-1 0 0,1 0 1 0 0,3-1 12 0 0,0 0-1 0 0,0 1 1 0 0,0-1 0 0 0,0 1-1 0 0,0 0 1 0 0,0 0 0 0 0,1 0 0 0 0,-1 1-1 0 0,0 0 1 0 0,0 0 0 0 0,1 0 0 0 0,-1 1-1 0 0,0-1 1 0 0,0 1 0 0 0,0 1-1 0 0,0-1 1 0 0,0 1 0 0 0,0 0 0 0 0,0 0-1 0 0,0 0 1 0 0,-1 0 0 0 0,1 1-1 0 0,4 3 1 0 0,-7-4-12 0 0,0-1 0 0 0,0 1-1 0 0,0 0 1 0 0,0 0 0 0 0,0 0-1 0 0,0 0 1 0 0,0 0 0 0 0,-1 0 0 0 0,1 1-1 0 0,-1-1 1 0 0,0 1 0 0 0,2 4 0 0 0,15 22 17 0 0,-16-26-32 0 0,1 0-1 0 0,-1 0 1 0 0,0 0-1 0 0,0 0 1 0 0,-1 0-1 0 0,1 0 1 0 0,-1 1-1 0 0,1-1 1 0 0,-1 1-1 0 0,0-1 1 0 0,-1 1-1 0 0,1-1 1 0 0,0 1-1 0 0,-1 5 1 0 0,0-4-103 0 0,1 0 0 0 0,-1-1 0 0 0,1 1 0 0 0,0 0 0 0 0,0 0 0 0 0,0-1 0 0 0,5 10 0 0 0,0 2-282 0 0,-3 2-483 0 0,-3-17 797 0 0,0 0 0 0 0,0 0 0 0 0,0 0 0 0 0,0 0 0 0 0,1 0 0 0 0,-1 0 0 0 0,0 0-1 0 0,0 0 1 0 0,1 0 0 0 0,-1 0 0 0 0,1 0 0 0 0,-1 0 0 0 0,1 0 0 0 0,-1 0 0 0 0,1 0 0 0 0,-1-1 0 0 0,1 1 0 0 0,0 0 0 0 0,-1 0 0 0 0,1-1 0 0 0,0 1 0 0 0,0 0 0 0 0,0-1 0 0 0,0 1-1 0 0,-1-1 1 0 0,1 1 0 0 0,2 0 0 0 0,1 1-344 0 0,0 0 0 0 0,0 0 0 0 0,0 0 0 0 0,0 0 0 0 0,0-1 1 0 0,1 1-1 0 0,-1-1 0 0 0,0 0 0 0 0,1 0 0 0 0,-1-1 0 0 0,1 0 0 0 0,-1 1 0 0 0,1-1 0 0 0,5-1 0 0 0,-6 1 181 0 0,1 0 0 0 0,-1-1 0 0 0,0 1 0 0 0,0-1 0 0 0,1 0 0 0 0,-1 0 0 0 0,0-1 0 0 0,0 1 0 0 0,0-1 0 0 0,0 0 0 0 0,-1 0 0 0 0,1 0 0 0 0,0 0 0 0 0,5-5 0 0 0,-9 6 210 0 0,2-2-122 0 0,0 1 0 0 0,0-1-1 0 0,0 1 1 0 0,0 0 0 0 0,0-1-1 0 0,0 1 1 0 0,0 0-1 0 0,1 0 1 0 0,-1 1 0 0 0,1-1-1 0 0,0 0 1 0 0,-1 1 0 0 0,1-1-1 0 0,0 1 1 0 0,0 0-1 0 0,6-1 1 0 0,11-11-2180 0 0,19-17-2493 0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304 631 5360 0 0,'0'-3'423'0'0,"0"1"0"0"0,0-1 0 0 0,1 1 1 0 0,-1 0-1 0 0,1-1 0 0 0,-1 1 0 0 0,1-1 0 0 0,0 1 0 0 0,0 0 1 0 0,0 0-1 0 0,0 0 0 0 0,3-3 0 0 0,-3 3 64 0 0,1-1 0 0 0,-1 1 0 0 0,0 0 0 0 0,0-1 0 0 0,0 1 0 0 0,0 0 0 0 0,0-1 1 0 0,-1 1-1 0 0,1-1 0 0 0,-1 0 0 0 0,1 1 0 0 0,-1-5 0 0 0,-4 6-170 0 0,0-1 1 0 0,0 1 0 0 0,0 0-1 0 0,0 0 1 0 0,0 1-1 0 0,0-1 1 0 0,0 1 0 0 0,0 0-1 0 0,0 0 1 0 0,0 0-1 0 0,-8 1 1 0 0,-2 0 468 0 0,3 0-537 0 0,-1 1-1 0 0,1 0 1 0 0,0 0 0 0 0,0 1 0 0 0,0 1-1 0 0,0 0 1 0 0,0 1 0 0 0,-10 5 0 0 0,-19 24 268 0 0,33-28-469 0 0,1 0 1 0 0,0 1-1 0 0,0-1 1 0 0,1 1-1 0 0,0 1 1 0 0,0-1-1 0 0,1 1 1 0 0,-1 0-1 0 0,-4 14 1 0 0,-1 7 97 0 0,-9 44 0 0 0,6-20-128 0 0,11-45 0 0 0,1 0 0 0 0,0 0 0 0 0,0 0 1 0 0,1 0-1 0 0,0 0 0 0 0,1 12 0 0 0,1 8 53 0 0,-2-26-70 0 0,1 0 0 0 0,0 1-1 0 0,0-1 1 0 0,0 0 0 0 0,0 0-1 0 0,0 1 1 0 0,1-1 0 0 0,-1 0-1 0 0,1 0 1 0 0,-1 0 0 0 0,1 0 0 0 0,-1-1-1 0 0,1 1 1 0 0,0 0 0 0 0,0-1-1 0 0,0 1 1 0 0,0-1 0 0 0,0 0-1 0 0,1 1 1 0 0,-1-1 0 0 0,0 0-1 0 0,5 1 1 0 0,-4-1-6 0 0,1 1 0 0 0,-1-1 0 0 0,1 0 0 0 0,0 1-1 0 0,0-2 1 0 0,-1 1 0 0 0,1 0 0 0 0,0-1 0 0 0,0 0 0 0 0,0 0 0 0 0,0 0-1 0 0,0 0 1 0 0,-1-1 0 0 0,8-1 0 0 0,8-3-5 0 0,-17 5 8 0 0,-1-1 1 0 0,1 1-1 0 0,0 0 0 0 0,-1 0 0 0 0,1-1 0 0 0,-1 1 0 0 0,1-1 0 0 0,-1 1 0 0 0,1-1 0 0 0,-1 0 0 0 0,0 1 1 0 0,1-1-1 0 0,-1 0 0 0 0,0 0 0 0 0,0 0 0 0 0,1 0 0 0 0,-1 0 0 0 0,0 0 0 0 0,0-1 0 0 0,2-1 1 0 0,-2 0-2 0 0,0 1 0 0 0,1-1 1 0 0,-1 1-1 0 0,1 0 1 0 0,0-1-1 0 0,0 1 1 0 0,0 0-1 0 0,0 0 1 0 0,0 0-1 0 0,0 0 1 0 0,1 1-1 0 0,-1-1 0 0 0,4-1 1 0 0,-2 1-12 0 0,-1 0 0 0 0,0 0-1 0 0,0-1 1 0 0,0 1 0 0 0,0-1 0 0 0,0 0 0 0 0,0 0 0 0 0,0 0-1 0 0,3-6 1 0 0,9-18-14 0 0,-2 0-1 0 0,14-42 1 0 0,-20 38 44 0 0,-1 0-1 0 0,-2 1 1 0 0,-1-2 0 0 0,-2 1 0 0 0,-3-53 0 0 0,1 12 40 0 0,0 60-22 0 0,0 0 1 0 0,-1 0-1 0 0,0 1 1 0 0,-5-15 0 0 0,-6-31 138 0 0,-31-209 679 0 0,42 255-728 0 0,1 1 0 0 0,0-1 1 0 0,1 0-1 0 0,1-12 0 0 0,0-3 267 0 0,-1 26-381 0 0,-1 0 0 0 0,1 0 1 0 0,-1 0-1 0 0,1 0 0 0 0,-1 0 0 0 0,1 0 0 0 0,-1 0 0 0 0,1 0 0 0 0,-1 0 1 0 0,1 0-1 0 0,-1 0 0 0 0,1 0 0 0 0,-1 0 0 0 0,1 0 0 0 0,0 1 0 0 0,-1-1 1 0 0,1 0-1 0 0,-1 0 0 0 0,1 1 0 0 0,-1-1 0 0 0,1 0 0 0 0,0 0 1 0 0,-1 1-1 0 0,1-1 0 0 0,0 0 0 0 0,-1 1 0 0 0,1-1 0 0 0,0 1 0 0 0,-1-1 1 0 0,1 0-1 0 0,0 1 0 0 0,0-1 0 0 0,0 1 0 0 0,-1-1 0 0 0,1 1 0 0 0,0-1 1 0 0,0 1-1 0 0,0-1 0 0 0,0 0 0 0 0,0 1 0 0 0,0-1 0 0 0,0 1 0 0 0,0-1 1 0 0,0 1-1 0 0,0-1 0 0 0,0 1 0 0 0,0-1 0 0 0,0 1 0 0 0,0-1 0 0 0,0 1 1 0 0,1-1-1 0 0,-1 1 0 0 0,0-1 0 0 0,0 0 0 0 0,0 1 0 0 0,1-1 0 0 0,-1 1 1 0 0,1 0-1 0 0,7 7 30 0 0,-7-7-33 0 0,1 0 0 0 0,-1 0-1 0 0,0 0 1 0 0,0 0 0 0 0,0 0 0 0 0,0 0 0 0 0,0 1-1 0 0,0-1 1 0 0,0 0 0 0 0,0 1 0 0 0,-1-1 0 0 0,1 0-1 0 0,0 1 1 0 0,-1-1 0 0 0,1 1 0 0 0,-1-1 0 0 0,1 3-1 0 0,29 104 160 0 0,-26-83-141 0 0,-4-21-21 0 0,1 0 0 0 0,-1-1 0 0 0,1 1 0 0 0,0-1 0 0 0,0 1 1 0 0,0-1-1 0 0,1 1 0 0 0,-1-1 0 0 0,1 0 0 0 0,0 0 0 0 0,0 1 0 0 0,3 3 0 0 0,0 1-10 0 0,0 0 0 0 0,-1 1 0 0 0,1 0 0 0 0,-2 0-1 0 0,1 0 1 0 0,-2 1 0 0 0,1-1 0 0 0,-1 1-1 0 0,0 0 1 0 0,-1-1 0 0 0,0 19 0 0 0,0-7-311 0 0,1 0 0 0 0,1 0 0 0 0,8 28 0 0 0,-5-26-522 0 0,-2 1 0 0 0,0 0 0 0 0,1 36 0 0 0,13 36-4152 0 0,-11-64 2558 0 0,4-4-4033 0 0,-2-15-190 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9576 0 0,'0'10'7836'0'0,"0"16"-5663"0"0,0-24-2022 0 0,0 0 0 0 0,1 1 0 0 0,-1-1 0 0 0,-1 0 0 0 0,1 0 0 0 0,0 1 0 0 0,-1-1 1 0 0,1 0-1 0 0,-1 0 0 0 0,1 0 0 0 0,-1 1 0 0 0,0-1 0 0 0,0 0 0 0 0,0 0 0 0 0,0 0 0 0 0,0-1 1 0 0,-2 3-1 0 0,1 0-36 0 0,0-1 1 0 0,0 1-1 0 0,0-1 0 0 0,1 1 1 0 0,0 0-1 0 0,-1 0 1 0 0,1 0-1 0 0,1 0 1 0 0,-1 0-1 0 0,0 0 0 0 0,1 6 1 0 0,2 53 261 0 0,0-29-490 0 0,7 29-3090 0 0,-9-11-6347 0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17 6016 0 0,'0'0'2250'0'0,"-8"-17"7466"0"0,7 17-8964 0 0,-49 4 3943 0 0,44 0-4535 0 0,1 0 0 0 0,-1 1 1 0 0,1 0-1 0 0,-1 0 0 0 0,1 0 1 0 0,1 0-1 0 0,-1 1 0 0 0,1 0 1 0 0,0 0-1 0 0,-6 10 0 0 0,-28 74 653 0 0,16-34-463 0 0,16-40-318 0 0,2 1 0 0 0,0 0 0 0 0,2 0-1 0 0,-1 0 1 0 0,2 0 0 0 0,0 0 0 0 0,3 28 0 0 0,-1-11 11 0 0,3-12-38 0 0,1-1 1 0 0,1 1 0 0 0,14 32-1 0 0,-1-29-47 0 0,-7-10-62 0 0,-8-9 24 0 0,-1 0 1 0 0,2 0-1 0 0,-1 0 1 0 0,1-1-1 0 0,-1 0 1 0 0,1 0-1 0 0,1 0 1 0 0,-1-1-1 0 0,1 1 1 0 0,0-1 0 0 0,0-1-1 0 0,0 1 1 0 0,0-1-1 0 0,1 0 1 0 0,-1 0-1 0 0,1-1 1 0 0,0 0-1 0 0,0 0 1 0 0,0-1-1 0 0,0 1 1 0 0,0-2 0 0 0,0 1-1 0 0,0-1 1 0 0,0 0-1 0 0,0 0 1 0 0,10-2-1 0 0,22-25-970 0 0,-27 17 723 0 0,1-1 1 0 0,-1-1-1 0 0,-1 0 1 0 0,0-1-1 0 0,-1 0 0 0 0,0 0 1 0 0,-1-1-1 0 0,-1-1 1 0 0,13-29-1 0 0,14-75-891 0 0,-30 86 1135 0 0,-5 30 77 0 0,0 0-1 0 0,1-1 1 0 0,-1 1-1 0 0,1 0 1 0 0,0 0-1 0 0,0 0 1 0 0,0 0-1 0 0,0 0 1 0 0,0 0 0 0 0,0 0-1 0 0,1 1 1 0 0,0-1-1 0 0,-1 0 1 0 0,1 1-1 0 0,0-1 1 0 0,0 1 0 0 0,4-4-1 0 0,-5 6 34 0 0,-1 0 1 0 0,1 0-1 0 0,-1 0 0 0 0,1 0 1 0 0,-1 0-1 0 0,1 0 0 0 0,-1 0 1 0 0,0 0-1 0 0,1 0 0 0 0,-1 1 1 0 0,1-1-1 0 0,-1 0 0 0 0,1 0 1 0 0,-1 0-1 0 0,1 1 0 0 0,-1-1 1 0 0,0 0-1 0 0,1 0 0 0 0,-1 1 0 0 0,0-1 1 0 0,1 0-1 0 0,-1 1 0 0 0,0-1 1 0 0,1 0-1 0 0,-1 1 0 0 0,0-1 1 0 0,0 1-1 0 0,1-1 0 0 0,-1 0 1 0 0,0 1-1 0 0,0-1 0 0 0,0 1 1 0 0,0-1-1 0 0,1 1 0 0 0,-1-1 1 0 0,0 0-1 0 0,0 1 0 0 0,0-1 1 0 0,0 1-1 0 0,0-1 0 0 0,0 1 1 0 0,0 0-1 0 0,10 36 293 0 0,-5-17 22 0 0,1 9 93 0 0,-3-3-79 0 0,42 118 1077 0 0,-44-139-1363 0 0,1 0 0 0 0,-1 0 0 0 0,1-1-1 0 0,0 1 1 0 0,1-1 0 0 0,4 8 0 0 0,6 11 236 0 0,-10-16-195 0 0,0-1 0 0 0,1 1 0 0 0,-1-1 0 0 0,1 1 0 0 0,1-1 0 0 0,-1-1 0 0 0,1 1 0 0 0,0-1 0 0 0,1 1 0 0 0,9 7 0 0 0,-1-1 230 0 0,-13-11-284 0 0,0 0 0 0 0,0 0 1 0 0,0 0-1 0 0,0 0 0 0 0,0 0 0 0 0,1 0 0 0 0,-1 0 0 0 0,0-1 0 0 0,0 1 0 0 0,1-1 0 0 0,-1 1 0 0 0,0-1 0 0 0,1 1 0 0 0,-1-1 0 0 0,1 0 0 0 0,-1 1 0 0 0,0-1 0 0 0,1 0 1 0 0,-1 0-1 0 0,1 0 0 0 0,-1 0 0 0 0,1-1 0 0 0,1 1 0 0 0,-3-37 174 0 0,1 18-204 0 0,-1 12 1 0 0,1-1 0 0 0,-1 1 0 0 0,-1-1 0 0 0,0 0 0 0 0,0 1-1 0 0,0-1 1 0 0,-4-11 0 0 0,4 16-18 0 0,0 0-1 0 0,0-1 0 0 0,1 1 1 0 0,-1 0-1 0 0,1-1 0 0 0,0 1 1 0 0,0-1-1 0 0,0 1 0 0 0,0 0 1 0 0,1-4-1 0 0,0-17-8 0 0,-1-103-58 0 0,9 79-84 0 0,-9 43 84 0 0,1 1 1 0 0,-1-1 0 0 0,1 0 0 0 0,0 0 0 0 0,0 1 0 0 0,1-1 0 0 0,-1 0 0 0 0,1 1 0 0 0,0-1 0 0 0,0 1 0 0 0,5-7 0 0 0,9-22-638 0 0,7-2-343 0 0,-21 31 860 0 0,0 1 1 0 0,0-1-1 0 0,1 1 1 0 0,-1-1-1 0 0,1 1 1 0 0,0 0-1 0 0,0 0 1 0 0,0 0-1 0 0,0 1 1 0 0,0-1-1 0 0,0 1 1 0 0,1-1-1 0 0,-1 1 1 0 0,1 0-1 0 0,7-3 1 0 0,-3 1-282 0 0,12-17-1788 0 0,-19 19 2112 0 0,-1 1 1 0 0,1 0-1 0 0,0 0 1 0 0,-1 0-1 0 0,1 0 1 0 0,0 0-1 0 0,0 0 1 0 0,0 0-1 0 0,0 0 1 0 0,0 0 0 0 0,0 0-1 0 0,0 1 1 0 0,0-1-1 0 0,0 0 1 0 0,0 1-1 0 0,0-1 1 0 0,1 1-1 0 0,0-1 1 0 0,23-24-5771 0 0,-15 22 3173 0 0,-8-6-2511 0 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4472 0 0,'5'6'7368'0'0,"-1"5"-4764"0"0,-2 22-488 0 0,9 55 1 0 0,-5-52-1426 0 0,2 62 0 0 0,1 124 941 0 0,-9-140-894 0 0,0-81-670 0 0,24-15 309 0 0,3-38-97 0 0,-12 35-141 0 0,-14 12-138 0 0,-1 2 15 0 0,1-1 1 0 0,0 0-1 0 0,1 0 0 0 0,-1 1 0 0 0,1-1 0 0 0,-1 1 0 0 0,1-1 0 0 0,0 1 0 0 0,4-5 0 0 0,34-44 270 0 0,-37 49-250 0 0,-2 1-5 0 0,0 1 0 0 0,1-1 1 0 0,-1 1-1 0 0,0-1 0 0 0,1 1 1 0 0,-1 0-1 0 0,0 0 0 0 0,1 0 1 0 0,0 0-1 0 0,-1 0 0 0 0,1 0 1 0 0,0 0-1 0 0,-1 0 0 0 0,1 1 1 0 0,0-1-1 0 0,0 0 0 0 0,0 1 1 0 0,-1 0-1 0 0,1-1 0 0 0,0 1 1 0 0,0 0-1 0 0,0 0 0 0 0,0 0 1 0 0,0 0-1 0 0,0 0 0 0 0,0 1 1 0 0,-1-1-1 0 0,1 1 0 0 0,0-1 1 0 0,0 1-1 0 0,0 0 0 0 0,-1-1 1 0 0,4 3-1 0 0,1 2 78 0 0,-1 1 0 0 0,0 0 0 0 0,0 0 0 0 0,0 0 0 0 0,0 1 0 0 0,4 9 0 0 0,22 53 555 0 0,-8-14-276 0 0,-20-46-261 0 0,1 1 1 0 0,-2 1 0 0 0,3 19 0 0 0,6 22 383 0 0,-9-41-354 0 0,0 0 1 0 0,-1 0-1 0 0,0 1 0 0 0,-1-1 1 0 0,-3 20-1 0 0,2 4 132 0 0,1-33-277 0 0,-1 0 0 0 0,1 0 0 0 0,0 0-1 0 0,-1-1 1 0 0,1 1 0 0 0,-1 0-1 0 0,1-1 1 0 0,-1 1 0 0 0,0 0 0 0 0,0-1-1 0 0,0 1 1 0 0,0-1 0 0 0,0 1-1 0 0,0-1 1 0 0,0 0 0 0 0,0 1 0 0 0,0-1-1 0 0,-1 0 1 0 0,1 0 0 0 0,-1 0-1 0 0,1 0 1 0 0,-1 0 0 0 0,1 0 0 0 0,-1 0-1 0 0,1 0 1 0 0,-1-1 0 0 0,0 1-1 0 0,1-1 1 0 0,-1 1 0 0 0,0-1-1 0 0,0 0 1 0 0,-2 1 0 0 0,-5 0 60 0 0,-1 0 1 0 0,1-1 0 0 0,0 0-1 0 0,-12-1 1 0 0,20 1-72 0 0,-5-2-89 0 0,1 0 0 0 0,0-1 0 0 0,0 1 0 0 0,0-1 1 0 0,0 0-1 0 0,0 0 0 0 0,1-1 0 0 0,-6-4 0 0 0,3 2-93 0 0,-19-12-715 0 0,19 14 476 0 0,1 0 0 0 0,0 0 0 0 0,0-1 0 0 0,0 0 0 0 0,1 0 0 0 0,-1 0-1 0 0,1-1 1 0 0,0 1 0 0 0,1-1 0 0 0,0 0 0 0 0,-6-11 0 0 0,-1 7-988 0 0,11 10 1321 0 0,-1-1 0 0 0,0 1-1 0 0,1-1 1 0 0,-1 1 0 0 0,0 0-1 0 0,1-1 1 0 0,-1 1 0 0 0,0-1-1 0 0,1 1 1 0 0,-1-1 0 0 0,1 0-1 0 0,-1 1 1 0 0,1-1 0 0 0,0 0 0 0 0,-1 1-1 0 0,1-1 1 0 0,-1 0 0 0 0,1 1-1 0 0,0-1 1 0 0,0 0 0 0 0,0 0-1 0 0,-1 1 1 0 0,1-1 0 0 0,0 0-1 0 0,0 0 1 0 0,0-1 0 0 0,-5-22-1839 0 0,-3-20-4745 0 0,8 31-33 0 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9688 0 0,'0'0'8574'0'0,"28"7"-4522"0"0,24 53-1923 0 0,-18 5-963 0 0,-21-53-990 0 0,-5-4-42 0 0,0 1-1 0 0,0 0 1 0 0,0 0 0 0 0,7 12 0 0 0,-4 16 122 0 0,52 74 486 0 0,1-10-63 0 0,-40-62-401 0 0,-18-30-191 0 0,1 0 0 0 0,-1 1 0 0 0,-1 0-1 0 0,0 1 1 0 0,0-1 0 0 0,2 12-1 0 0,28 50 396 0 0,-13-25-314 0 0,-19-42-159 0 0,-1-1 1 0 0,1 1-1 0 0,-1-1 1 0 0,0 1-1 0 0,0 0 1 0 0,-1-1-1 0 0,1 1 0 0 0,-1 0 1 0 0,0 6-1 0 0,1-3 9 0 0,0-1-1 0 0,0 1 1 0 0,0-1-1 0 0,1 0 0 0 0,0 0 1 0 0,7 13-1 0 0,10 27 72 0 0,-8-4 28 0 0,23 56-1 0 0,-27-74-92 0 0,-1 0 0 0 0,0 0 0 0 0,-2 1 0 0 0,2 28 0 0 0,-2-13-70 0 0,4 37-1561 0 0,-1 111 1 0 0,-9-180 1172 0 0,0-1 1 0 0,0 1-1 0 0,-1 0 1 0 0,0-1-1 0 0,-1 1 1 0 0,0-1 0 0 0,0 0-1 0 0,-9 15 1 0 0,7-14-785 0 0,0-1 0 0 0,-1 1 0 0 0,0-1 0 0 0,-12 12 0 0 0,-11 22-5728 0 0,5-31-14 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10.1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2064 1725 11992 0 0,'0'-5'8387'0'0,"6"4"-8150"0"0,0 0 0 0 0,0 1 0 0 0,0 0 0 0 0,0 0 0 0 0,0 0 0 0 0,7 2 0 0 0,-5 2-86 0 0,0 1 1 0 0,1 0-1 0 0,-2 0 0 0 0,1 1 0 0 0,7 7 1 0 0,25 18 296 0 0,-33-25-368 0 0,0 0 1 0 0,-1 1-1 0 0,0 0 1 0 0,0 0-1 0 0,-1 0 0 0 0,0 1 1 0 0,0 0-1 0 0,-1 0 1 0 0,5 11-1 0 0,-7-12 2 0 0,0 1-1 0 0,-1-1 1 0 0,-1 0 0 0 0,1 0 0 0 0,-1 0 0 0 0,0 1-1 0 0,-2 12 1 0 0,0 8 152 0 0,2-25-220 0 0,0-1-1 0 0,0 0 1 0 0,-1 1 0 0 0,1-1 0 0 0,-1 0-1 0 0,1 0 1 0 0,-1 1 0 0 0,0-1-1 0 0,0 0 1 0 0,0 0 0 0 0,0 0 0 0 0,0 0-1 0 0,-1 0 1 0 0,1 0 0 0 0,0-1 0 0 0,-1 1-1 0 0,1 0 1 0 0,-4 2 0 0 0,-40 23 251 0 0,-4 3-47 0 0,35-20-160 0 0,0-1-1 0 0,0-1 1 0 0,-1 0 0 0 0,0-1 0 0 0,-1-1 0 0 0,1 0-1 0 0,-1-1 1 0 0,0-1 0 0 0,-31 4 0 0 0,3-2 105 0 0,0-3 1 0 0,-68-3 0 0 0,103 0-136 0 0,0-1 1 0 0,1-1-1 0 0,-1 0 0 0 0,1 0 1 0 0,-1-1-1 0 0,-7-3 0 0 0,-8-5 53 0 0,1-2-1 0 0,-23-15 1 0 0,18 10 20 0 0,8 7-8 0 0,0-2 0 0 0,1 0 0 0 0,0-1 0 0 0,1-1 0 0 0,-24-24 0 0 0,-4-12 95 0 0,33 39-137 0 0,1-1-1 0 0,0 0 1 0 0,1-1-1 0 0,-14-23 1 0 0,18 24-28 0 0,0 1 31 0 0,0 0-1 0 0,1-1 0 0 0,0 0 1 0 0,1 0-1 0 0,0 0 1 0 0,1-1-1 0 0,-2-15 1 0 0,3 14-19 0 0,2-1 0 0 0,-1 0 0 0 0,2 0 0 0 0,2-24 0 0 0,-2 36-31 0 0,1 0-1 0 0,0 0 0 0 0,0-1 1 0 0,0 1-1 0 0,0 0 1 0 0,1 0-1 0 0,-1 1 1 0 0,1-1-1 0 0,0 0 0 0 0,1 1 1 0 0,-1-1-1 0 0,0 1 1 0 0,1-1-1 0 0,0 1 0 0 0,0 0 1 0 0,0 0-1 0 0,0 0 1 0 0,0 1-1 0 0,1-1 0 0 0,-1 1 1 0 0,1 0-1 0 0,-1 0 1 0 0,6-2-1 0 0,-6 2 1 0 0,33-12 26 0 0,52-14 0 0 0,-63 23-29 0 0,1 1 0 0 0,0 1 0 0 0,-1 1 0 0 0,1 2 0 0 0,0 0 0 0 0,0 2 0 0 0,0 1 0 0 0,0 1 1 0 0,-1 1-1 0 0,0 1 0 0 0,0 1 0 0 0,0 1 0 0 0,42 21 0 0 0,-59-25 6 0 0,85 45 39 0 0,-83-43-43 0 0,0 0 0 0 0,0 1 0 0 0,0 0 0 0 0,-1 1 0 0 0,0 0 0 0 0,9 12 0 0 0,12 7-18 0 0,-28-25 11 0 0,0-1-1 0 0,0 1 1 0 0,0-1 0 0 0,0 1-1 0 0,0 0 1 0 0,0 0 0 0 0,0 0-1 0 0,-1 0 1 0 0,1 0 0 0 0,-1 0 0 0 0,1 0-1 0 0,-1 1 1 0 0,0-1 0 0 0,2 5-1 0 0,13 19-39 0 0,-13-24 44 0 0,-1 1-1 0 0,-1-1 0 0 0,1 1 1 0 0,0-1-1 0 0,-1 1 1 0 0,1 0-1 0 0,-1-1 0 0 0,0 1 1 0 0,0 0-1 0 0,0 0 1 0 0,0 0-1 0 0,1 6 0 0 0,-2-6 4 0 0,0-1 0 0 0,0 1 0 0 0,0 0 0 0 0,0 0-1 0 0,1 0 1 0 0,-1 0 0 0 0,1 0 0 0 0,0 0-1 0 0,0 0 1 0 0,1 2 0 0 0,0-2 3 0 0,-1 0 1 0 0,0 0-1 0 0,0 0 1 0 0,-1-1-1 0 0,1 1 1 0 0,0 0-1 0 0,-1 0 0 0 0,0 0 1 0 0,0 0-1 0 0,0 4 1 0 0,1 29 87 0 0,0 33 87 0 0,-1-64-173 0 0,-1-1-1 0 0,1 1 1 0 0,-1-1 0 0 0,0 0-1 0 0,0 1 1 0 0,0-1-1 0 0,-1 0 1 0 0,1 0 0 0 0,-1 0-1 0 0,0 0 1 0 0,-4 5-1 0 0,-8 6 43 0 0,-1 0 0 0 0,0-1-1 0 0,-1-1 1 0 0,-1 0-1 0 0,-20 12 1 0 0,9-11-9 0 0,1-1 0 0 0,-2-1 0 0 0,0-2 1 0 0,0 0-1 0 0,-1-2 0 0 0,-37 5 0 0 0,21-7 19 0 0,-1-2 1 0 0,0-2-1 0 0,-67-5 0 0 0,94-1-47 0 0,0-1-1 0 0,0 0 1 0 0,0-2-1 0 0,0 0 1 0 0,-29-16-1 0 0,7 4 4 0 0,16 5-15 0 0,1-1 0 0 0,0-1-1 0 0,1-1 1 0 0,0-2 0 0 0,-30-30 0 0 0,22 20-9 0 0,18 16 8 0 0,1-2 0 0 0,-15-21 0 0 0,6 8 16 0 0,17 20 2 0 0,-1 0 0 0 0,1-1-1 0 0,1 1 1 0 0,-1-1 0 0 0,2 0 0 0 0,-1 0-1 0 0,1-1 1 0 0,0 1 0 0 0,1 0 0 0 0,0-1-1 0 0,1 0 1 0 0,-1-13 0 0 0,3 19-7 0 0,0-1 1 0 0,-1 0 0 0 0,2 1 0 0 0,-1-1 0 0 0,0 1-1 0 0,1-1 1 0 0,0 1 0 0 0,0 0 0 0 0,0-1-1 0 0,5-6 1 0 0,13-2-9 0 0,-9-11 10 0 0,17 11 3 0 0,-15-1-6 0 0,-12 12-9 0 0,0 1 0 0 0,0 0 1 0 0,0-1-1 0 0,0 1 0 0 0,0 0 0 0 0,1 0 0 0 0,-1 0 0 0 0,0 0 0 0 0,1 0 0 0 0,-1 0 0 0 0,1 0 0 0 0,-1 0 0 0 0,1 0 1 0 0,-1 1-1 0 0,1-1 0 0 0,-1 0 0 0 0,1 1 0 0 0,0 0 0 0 0,3-1 0 0 0,-1 0 0 0 0,-1 0 1 0 0,1-1-1 0 0,0 1 0 0 0,0-1 1 0 0,-1 0-1 0 0,1 0 0 0 0,-1 0 1 0 0,1-1-1 0 0,-1 1 0 0 0,4-4 1 0 0,-4 3-2 0 0,1 0 1 0 0,0 0 0 0 0,-1 0 0 0 0,1 1 0 0 0,0-1 0 0 0,1 1 0 0 0,-1 0 0 0 0,0 0 0 0 0,1 1 0 0 0,6-3 0 0 0,30-5 4 0 0,1 1 0 0 0,1 2-1 0 0,-1 2 1 0 0,1 2 0 0 0,74 5-1 0 0,-104 0-3 0 0,0 1-1 0 0,0 0 1 0 0,0 1 0 0 0,-1 0-1 0 0,0 1 1 0 0,0 0-1 0 0,0 1 1 0 0,0 0-1 0 0,-1 1 1 0 0,-1 1-1 0 0,1-1 1 0 0,-1 2-1 0 0,-1-1 1 0 0,16 20-1 0 0,-19-20 1 0 0,0 0 0 0 0,0 0-1 0 0,-1 0 1 0 0,-1 1 0 0 0,1 0-1 0 0,-1-1 1 0 0,-1 2 0 0 0,0-1-1 0 0,0 0 1 0 0,-1 1 0 0 0,1 12-1 0 0,1 22 11 0 0,-3 63-1 0 0,-2-59-1 0 0,1-39 2 0 0,-1-1 0 0 0,-1 0 0 0 0,1 0 0 0 0,-2 1-1 0 0,1-1 1 0 0,-1 0 0 0 0,0-1 0 0 0,-1 1 0 0 0,-5 9 0 0 0,-49 71 104 0 0,49-78-106 0 0,1-2 8 0 0,-1-1 1 0 0,0 0-1 0 0,-1-1 0 0 0,1 0 1 0 0,-1 0-1 0 0,-1-1 0 0 0,-13 6 1 0 0,-13 8 23 0 0,25-14-23 0 0,-1 0 0 0 0,0-1 0 0 0,0-1 0 0 0,0 0 0 0 0,-1 0-1 0 0,1-1 1 0 0,-1-1 0 0 0,-16 1 0 0 0,-109-3 60 0 0,117-2-61 0 0,1-2-1 0 0,-1-1 1 0 0,1 0 0 0 0,0-2 0 0 0,1 0 0 0 0,-39-20 0 0 0,47 22-14 0 0,-64-19 26 0 0,-97-83-79 0 0,143 89 61 0 0,28 17-10 0 0,0-1 1 0 0,-1 1 0 0 0,1 0 0 0 0,0 0-1 0 0,0-1 1 0 0,0 1 0 0 0,0-1 0 0 0,0 0-1 0 0,0 0 1 0 0,0 0 0 0 0,0 0 0 0 0,1 0-1 0 0,-1 0 1 0 0,-1-3 0 0 0,-1-2 4 0 0,3 5-5 0 0,1 0 0 0 0,-1 1 1 0 0,0-1-1 0 0,0 1 0 0 0,0 0 1 0 0,0-1-1 0 0,0 1 0 0 0,0 0 1 0 0,0-1-1 0 0,0 1 0 0 0,0 0 0 0 0,-1 0 1 0 0,1 0-1 0 0,0 0 0 0 0,-1 0 1 0 0,1 0-1 0 0,-3 0 0 0 0,3 0-1 0 0,0 1 0 0 0,1-1 0 0 0,-1 1 0 0 0,0-1-1 0 0,0 1 1 0 0,1-1 0 0 0,-1 0 0 0 0,0 1-1 0 0,1-1 1 0 0,-1 0 0 0 0,1 1 0 0 0,-1-1 0 0 0,1 0-1 0 0,-1 0 1 0 0,1 0 0 0 0,-1 1 0 0 0,1-1 0 0 0,0 0-1 0 0,-1 0 1 0 0,1 0 0 0 0,0 0 0 0 0,0 0 0 0 0,0 0-1 0 0,0 0 1 0 0,0-1 0 0 0,0 1 0 0 0,0 0-1 0 0,0 0 1 0 0,-1 0-1 0 0,1-1 1 0 0,0 1-1 0 0,0 0 1 0 0,-1 0 0 0 0,1 0-1 0 0,0 0 1 0 0,-1 0-1 0 0,1 0 1 0 0,-1 0 0 0 0,0 0-1 0 0,1 0 1 0 0,-1 0-1 0 0,0 1 1 0 0,1-1-1 0 0,-3-1 1 0 0,2 0-2 0 0,-1-1 1 0 0,1 1-1 0 0,-1 0 1 0 0,1 0-1 0 0,0-1 1 0 0,0 1-1 0 0,0-1 0 0 0,0 0 1 0 0,0 1-1 0 0,0-1 1 0 0,1 1-1 0 0,0-1 1 0 0,-1 0-1 0 0,1 1 0 0 0,0-1 1 0 0,0 0-1 0 0,0 0 1 0 0,1 1-1 0 0,-1-1 1 0 0,1 0-1 0 0,-1 1 0 0 0,1-1 1 0 0,0 1-1 0 0,1-4 1 0 0,0 0-4 0 0,0-1 0 0 0,1 1 0 0 0,-1-1 0 0 0,1 1 1 0 0,1 0-1 0 0,-1 0 0 0 0,1 1 0 0 0,6-8 0 0 0,52-38-21 0 0,-60 49 29 0 0,0 0 1 0 0,1 1-1 0 0,-1 0 1 0 0,0-1-1 0 0,1 1 0 0 0,-1 0 1 0 0,1 0-1 0 0,-1 0 1 0 0,1 1-1 0 0,0-1 1 0 0,-1 1-1 0 0,1-1 1 0 0,5 1-1 0 0,6-2 15 0 0,16-6-5 0 0,1 0 0 0 0,-1 3-1 0 0,1 0 1 0 0,0 2-1 0 0,0 1 1 0 0,43 3-1 0 0,-61 1-7 0 0,-1 0 1 0 0,0 1-1 0 0,0 0 0 0 0,20 9 0 0 0,-13-5 1 0 0,-15-5-5 0 0,-1-1 0 0 0,1 1 0 0 0,-1 0 0 0 0,0 0 0 0 0,0 0 0 0 0,0 0 0 0 0,0 0 0 0 0,0 1 0 0 0,-1 0 0 0 0,1-1 0 0 0,-1 1 0 0 0,4 5 0 0 0,16 16-8 0 0,10-1-18 0 0,-27-20 25 0 0,0-1 1 0 0,-1 1 0 0 0,1 1-1 0 0,-1-1 1 0 0,1 1 0 0 0,-1 0 0 0 0,0 0-1 0 0,0 0 1 0 0,-1 0 0 0 0,1 1-1 0 0,-1-1 1 0 0,0 1 0 0 0,0 0-1 0 0,-1 0 1 0 0,1 0 0 0 0,1 6-1 0 0,14 47 59 0 0,1 7 23 0 0,-18-61-79 0 0,-1 1 0 0 0,0-1 0 0 0,0 0 0 0 0,0 1 0 0 0,0-1-1 0 0,-1 0 1 0 0,1 1 0 0 0,-1-1 0 0 0,0 0 0 0 0,-1 0 0 0 0,1 0 0 0 0,-1 0 0 0 0,-2 5 0 0 0,-5 11-4 0 0,6-14 2 0 0,0 0 0 0 0,0 0-1 0 0,0 0 1 0 0,-1 0 0 0 0,1-1 0 0 0,-7 7 0 0 0,-108 95 127 0 0,97-94-115 0 0,0 0-1 0 0,-1-2 1 0 0,0-1 0 0 0,-1 0 0 0 0,0-2-1 0 0,0 0 1 0 0,-32 5 0 0 0,-8 4 2 0 0,28-9-6 0 0,0 0 0 0 0,-1-3 1 0 0,0 0-1 0 0,0-3 0 0 0,0-1 0 0 0,0-1 0 0 0,0-2 0 0 0,0-2 0 0 0,-37-9 0 0 0,51 8 1 0 0,1-1 1 0 0,0-1-1 0 0,1-1 0 0 0,-1-1 1 0 0,2-1-1 0 0,-1-1 0 0 0,-19-14 1 0 0,1-3 18 0 0,-16-36 32 0 0,44 49-54 0 0,1-1 0 0 0,0 0 0 0 0,1-1 0 0 0,1 1 0 0 0,1-1 0 0 0,0-1 0 0 0,1 1 0 0 0,-3-22 0 0 0,6 31-10 0 0,1-1 1 0 0,-1 0 0 0 0,2 1 0 0 0,-1-1-1 0 0,1 0 1 0 0,1 1 0 0 0,0-1-1 0 0,0 0 1 0 0,0 1 0 0 0,1-1-1 0 0,1 1 1 0 0,-1 0 0 0 0,1-1-1 0 0,1 1 1 0 0,-1 1 0 0 0,2-1-1 0 0,-1 0 1 0 0,1 1 0 0 0,10-13-1 0 0,17-28 59 0 0,-19 33-51 0 0,0-1-1 0 0,0 2 0 0 0,2 0 1 0 0,0 1-1 0 0,0 0 0 0 0,1 1 1 0 0,25-14-1 0 0,6 2-4 0 0,-32 16 0 0 0,0 0 0 0 0,26-9 0 0 0,-14 8 0 0 0,1 2 0 0 0,0 0 0 0 0,0 2 0 0 0,0 1 0 0 0,42-1 0 0 0,-64 5 0 0 0,0 1 0 0 0,0-1 0 0 0,0 1 0 0 0,0 0 0 0 0,0 1 0 0 0,0-1 0 0 0,-1 1 0 0 0,1 0 0 0 0,-1 1 0 0 0,1-1 0 0 0,-1 1 0 0 0,0 0 0 0 0,0 1 0 0 0,0-1 0 0 0,0 1 0 0 0,-1 0 0 0 0,1 0 0 0 0,6 9 0 0 0,-3-3 0 0 0,-1 0 0 0 0,0 1 0 0 0,-1 0 0 0 0,-1 1 0 0 0,1-1 0 0 0,-2 1 0 0 0,0 0 0 0 0,3 14 0 0 0,-1 2 0 0 0,-2 0 0 0 0,-1 0 0 0 0,-1 0 0 0 0,-1 0 0 0 0,-2 1 0 0 0,-4 30 0 0 0,1-43 0 0 0,0 0 0 0 0,-1 0 0 0 0,-1-1 0 0 0,-1 1 0 0 0,-10 18 0 0 0,-6 11 0 0 0,20-39 0 0 0,0 0 0 0 0,-1 0 0 0 0,0-1 0 0 0,0 1 0 0 0,-1-1 0 0 0,0 0 0 0 0,0 0 0 0 0,-5 4 0 0 0,-26 26 0 0 0,26-24 0 0 0,-1 0 0 0 0,-1-1 0 0 0,0-1 0 0 0,0 0 0 0 0,-1 0 0 0 0,0-1 0 0 0,0-1 0 0 0,-1 0 0 0 0,0 0 0 0 0,0-2 0 0 0,-1 0 0 0 0,1-1 0 0 0,-1 0 0 0 0,0-1 0 0 0,-17 1 0 0 0,-3 0 0 0 0,2 0 0 0 0,-57-1 0 0 0,80-4 0 0 0,0 0 0 0 0,0 0 0 0 0,0-1 0 0 0,0 0 0 0 0,0-1 0 0 0,1 0 0 0 0,-1 0 0 0 0,1-1 0 0 0,0 0 0 0 0,-10-7 0 0 0,-1-1 0 0 0,1-2 0 0 0,0 0 0 0 0,-26-27 0 0 0,6 1 0 0 0,22 22 0 0 0,-1 0 0 0 0,-27-39 0 0 0,20 19 0 0 0,18 28 0 0 0,-1 0 0 0 0,2 0 0 0 0,0-1 0 0 0,0 0 0 0 0,1-1 0 0 0,0 1 0 0 0,-4-16 0 0 0,3-2 0 0 0,1-1 0 0 0,1 1 0 0 0,2-1 0 0 0,1-31 0 0 0,1 53 0 0 0,1 1 0 0 0,0-1 0 0 0,1 1 0 0 0,-1 0 0 0 0,1-1 0 0 0,1 1 0 0 0,-1 0 0 0 0,1 0 0 0 0,7-11 0 0 0,44-58 0 0 0,-17 24 0 0 0,-19 27 0 0 0,2 1 0 0 0,0 0 0 0 0,1 2 0 0 0,1 0 0 0 0,43-31 0 0 0,-48 41 0 0 0,0 1 0 0 0,1 1 0 0 0,27-11 0 0 0,-12 5 0 0 0,7 0 0 0 0,0 1 0 0 0,1 2 0 0 0,1 1 0 0 0,0 3 0 0 0,44-5 0 0 0,-44 10 0 0 0,0 1 0 0 0,1 3 0 0 0,62 6 0 0 0,-94-3 0 0 0,0-1 0 0 0,0 1 0 0 0,0 1 0 0 0,0 0 0 0 0,0 1 0 0 0,19 11 0 0 0,8 4 0 0 0,-26-12 0 0 0,0 1 0 0 0,-1 0 0 0 0,0 0 0 0 0,0 2 0 0 0,-1-1 0 0 0,0 1 0 0 0,-1 1 0 0 0,14 22 0 0 0,-17-23 0 0 0,-1 0 0 0 0,-1 0 0 0 0,0 1 0 0 0,5 22 0 0 0,3 10 0 0 0,-8-31 0 0 0,-1 1 0 0 0,0-1 0 0 0,-1 0 0 0 0,0 1 0 0 0,-1 0 0 0 0,-1-1 0 0 0,0 1 0 0 0,-1-1 0 0 0,0 1 0 0 0,-1-1 0 0 0,-4 15 0 0 0,-1-1 0 0 0,-2-2 0 0 0,0 1 0 0 0,-2-1 0 0 0,-18 33 0 0 0,19-31 0 0 0,9-23 0 0 0,0 0 0 0 0,-1 0 0 0 0,1 0 0 0 0,-1 0 0 0 0,0 0 0 0 0,0 0 0 0 0,-4 5 0 0 0,-3 4 0 0 0,-1-1 0 0 0,-1 0 0 0 0,0 0 0 0 0,-1-1 0 0 0,-24 17 0 0 0,-24 18 0 0 0,48-39 0 0 0,-7 5 0 0 0,0-2 0 0 0,0 0 0 0 0,-31 11 0 0 0,21-12 0 0 0,0 0 0 0 0,-57 7 0 0 0,73-14 0 0 0,-1-1 0 0 0,1 0 0 0 0,-1-2 0 0 0,1 1 0 0 0,-1-1 0 0 0,1-1 0 0 0,-1-1 0 0 0,-25-7 0 0 0,22 3 0 0 0,1 0 0 0 0,-1-1 0 0 0,1 0 0 0 0,1-2 0 0 0,-25-18 0 0 0,-17-18 0 0 0,34 28 0 0 0,1 0 0 0 0,-36-39 0 0 0,39 35 0 0 0,0 0 0 0 0,2-1 0 0 0,1-1 0 0 0,1-1 0 0 0,1 0 0 0 0,-13-33 0 0 0,13 21 0 0 0,1 0 0 0 0,2-1 0 0 0,1 0 0 0 0,2-1 0 0 0,2 0 0 0 0,-2-61 0 0 0,7 88 0 0 0,1 0 0 0 0,0 0 0 0 0,0 0 0 0 0,2 0 0 0 0,-1 1 0 0 0,1-1 0 0 0,1 0 0 0 0,0 1 0 0 0,1-1 0 0 0,0 1 0 0 0,1 0 0 0 0,7-12 0 0 0,8-9 0 0 0,-3 2 0 0 0,2 0 0 0 0,1 1 0 0 0,2 2 0 0 0,0 0 0 0 0,2 1 0 0 0,41-35 0 0 0,-45 46 0 0 0,19-16 0 0 0,2 2 0 0 0,0 2 0 0 0,82-39 0 0 0,-99 55 0 0 0,-10 4 0 0 0,-1 1 0 0 0,1 1 0 0 0,22-6 0 0 0,22-6 0 0 0,-44 11 0 0 0,0 2 0 0 0,1 0 0 0 0,23-3 0 0 0,-6 3 0 0 0,1 1 0 0 0,0 2 0 0 0,-1 2 0 0 0,52 6 0 0 0,-70-4 0 0 0,-1 0 0 0 0,0 1 0 0 0,0 0 0 0 0,0 1 0 0 0,0 0 0 0 0,-1 1 0 0 0,1 1 0 0 0,-1 0 0 0 0,-1 0 0 0 0,0 1 0 0 0,0 1 0 0 0,0 0 0 0 0,12 14 0 0 0,17 14 0 0 0,-33-31 0 0 0,0 1 0 0 0,0-1 0 0 0,0 1 0 0 0,-1 0 0 0 0,11 15 0 0 0,3 11 0 0 0,-2 0 0 0 0,-1 2 0 0 0,-2 0 0 0 0,22 71 0 0 0,-32-82 0 0 0,-1 0 0 0 0,0 0 0 0 0,-2 0 0 0 0,0 0 0 0 0,-2 1 0 0 0,-1-1 0 0 0,-1 0 0 0 0,-8 41 0 0 0,5-48 0 0 0,0 1 0 0 0,-1-1 0 0 0,0 0 0 0 0,-2 0 0 0 0,0-1 0 0 0,-1 0 0 0 0,0-1 0 0 0,-1 1 0 0 0,-1-2 0 0 0,0 0 0 0 0,-2 0 0 0 0,-14 13 0 0 0,-46 44 0 0 0,16-24 0 0 0,52-43 0 0 0,1-1 0 0 0,-1 1 0 0 0,0-1 0 0 0,0 0 0 0 0,0-1 0 0 0,-1 1 0 0 0,1-1 0 0 0,-1 0 0 0 0,-7 2 0 0 0,-14 5 0 0 0,11-2 0 0 0,-1-1 0 0 0,0-2 0 0 0,0 1 0 0 0,-1-2 0 0 0,1 0 0 0 0,-1-1 0 0 0,1-1 0 0 0,-1-1 0 0 0,0 0 0 0 0,-24-4 0 0 0,34 2 0 0 0,0 0 0 0 0,0 0 0 0 0,1-1 0 0 0,-1 0 0 0 0,1 0 0 0 0,0-1 0 0 0,0 0 0 0 0,-10-7 0 0 0,-19-11 0 0 0,0 1 0 0 0,1-2 0 0 0,2-2 0 0 0,0-1 0 0 0,2-1 0 0 0,0-2 0 0 0,3-1 0 0 0,0-1 0 0 0,-33-50 0 0 0,50 62 0 0 0,0-1 0 0 0,2 0 0 0 0,-13-41 0 0 0,10 27 0 0 0,6 12 0 0 0,2 0 0 0 0,1 0 0 0 0,0-1 0 0 0,2 1 0 0 0,0-1 0 0 0,5-38 0 0 0,-2-3 0 0 0,-2 52 0 0 0,1-1 0 0 0,0 1 0 0 0,1 0 0 0 0,0 0 0 0 0,1 0 0 0 0,0 0 0 0 0,1 1 0 0 0,6-13 0 0 0,2-1 0 0 0,2 0 0 0 0,20-24 0 0 0,1-3 0 0 0,-19 29 0 0 0,2 0 0 0 0,0 2 0 0 0,1 0 0 0 0,30-25 0 0 0,97-68 0 0 0,-112 89 0 0 0,3 0 0 0 0,2 1 0 0 0,0 3 0 0 0,2 1 0 0 0,73-25 0 0 0,-95 39 0 0 0,1 1 0 0 0,-1 1 0 0 0,28-3 0 0 0,11-1 0 0 0,-15 0 0 0 0,1 1 0 0 0,0 3 0 0 0,0 2 0 0 0,0 2 0 0 0,0 1 0 0 0,0 3 0 0 0,59 12 0 0 0,-75-9 0 0 0,-1 1 0 0 0,0 2 0 0 0,-1 1 0 0 0,0 1 0 0 0,-1 1 0 0 0,0 1 0 0 0,-1 2 0 0 0,-1 0 0 0 0,0 1 0 0 0,-1 2 0 0 0,-1 0 0 0 0,-1 1 0 0 0,-1 1 0 0 0,-1 1 0 0 0,0 0 0 0 0,-2 2 0 0 0,-1 0 0 0 0,20 40 0 0 0,-23-37 0 0 0,-6-18 0 0 0,-2 1 0 0 0,1 1 0 0 0,-1-1 0 0 0,-1 1 0 0 0,0-1 0 0 0,0 1 0 0 0,1 17 0 0 0,9 53 0 0 0,-9-62 0 0 0,0 1 0 0 0,1 39 0 0 0,-5-43 0 0 0,2 10 0 0 0,-2 1 0 0 0,-1 0 0 0 0,-1-1 0 0 0,-2 1 0 0 0,0-1 0 0 0,-2 0 0 0 0,0 0 0 0 0,-12 27 0 0 0,-6-2 0 0 0,-2-1 0 0 0,-43 60 0 0 0,54-89 0 0 0,0-1 0 0 0,-2 0 0 0 0,0-2 0 0 0,-1 0 0 0 0,-1-1 0 0 0,-1-1 0 0 0,-37 24 0 0 0,-5 0 0 0 0,48-30 0 0 0,-2 1 0 0 0,1-2 0 0 0,-2 0 0 0 0,1-1 0 0 0,-1 0 0 0 0,-25 6 0 0 0,29-10 0 0 0,-36 7 0 0 0,-52 6 0 0 0,87-15 0 0 0,1-1 0 0 0,-1-1 0 0 0,0 0 0 0 0,0-1 0 0 0,0 0 0 0 0,1-1 0 0 0,-1-1 0 0 0,-23-7 0 0 0,17 2 0 0 0,1-1 0 0 0,0 0 0 0 0,0-2 0 0 0,1 0 0 0 0,-21-17 0 0 0,-21-16 0 0 0,37 30 0 0 0,1-2 0 0 0,1-1 0 0 0,1-1 0 0 0,0 0 0 0 0,1-1 0 0 0,-18-25 0 0 0,19 15 0 0 0,0 0 0 0 0,2-1 0 0 0,2-1 0 0 0,0-1 0 0 0,2 0 0 0 0,2 0 0 0 0,1-1 0 0 0,1 0 0 0 0,-3-38 0 0 0,7 43 0 0 0,1 16 0 0 0,0-1 0 0 0,2 1 0 0 0,-1-1 0 0 0,2 1 0 0 0,0-1 0 0 0,0 1 0 0 0,1 0 0 0 0,0-1 0 0 0,1 1 0 0 0,1 0 0 0 0,0-1 0 0 0,6-13 0 0 0,3 1 0 0 0,3-9 0 0 0,1 0 0 0 0,2 1 0 0 0,2 1 0 0 0,1 1 0 0 0,1 1 0 0 0,43-46 0 0 0,-32 45 0 0 0,136-119 0 0 0,-133 122 0 0 0,1 2 0 0 0,1 1 0 0 0,43-20 0 0 0,-21 18 0 0 0,2 2 0 0 0,0 3 0 0 0,1 3 0 0 0,2 2 0 0 0,-1 3 0 0 0,2 4 0 0 0,-1 2 0 0 0,1 2 0 0 0,1 4 0 0 0,93 9 0 0 0,-135-4 0 0 0,1 2 0 0 0,0 1 0 0 0,-1 1 0 0 0,0 1 0 0 0,-1 1 0 0 0,0 2 0 0 0,0 0 0 0 0,-1 1 0 0 0,-1 1 0 0 0,0 2 0 0 0,-1 0 0 0 0,0 1 0 0 0,-1 1 0 0 0,-1 1 0 0 0,-1 0 0 0 0,0 2 0 0 0,-2 0 0 0 0,28 44 0 0 0,-17 16 0 0 0,-20-68 0 0 0,0 0 0 0 0,-1 1 0 0 0,-1 0 0 0 0,0 0 0 0 0,-1 0 0 0 0,5 22 0 0 0,-3 16 0 0 0,-2-1 0 0 0,-3 70 0 0 0,-1-67 0 0 0,-2-37 0 0 0,0 1 0 0 0,-1-1 0 0 0,-1 0 0 0 0,0 0 0 0 0,-1 0 0 0 0,-1 0 0 0 0,0-1 0 0 0,-1 0 0 0 0,-1 0 0 0 0,0-1 0 0 0,-11 14 0 0 0,-7 16 0 0 0,19-33 0 0 0,-1 0 0 0 0,0 0 0 0 0,0-1 0 0 0,-14 14 0 0 0,-12 12 0 0 0,25-24 0 0 0,-2 0 0 0 0,0-1 0 0 0,0 0 0 0 0,-1-1 0 0 0,0-1 0 0 0,0 1 0 0 0,-1-2 0 0 0,-1 0 0 0 0,1 0 0 0 0,-1-2 0 0 0,-1 0 0 0 0,-24 8 0 0 0,-4-4 0 0 0,7 0 0 0 0,0-3 0 0 0,0 0 0 0 0,-70 2 0 0 0,101-9 0 0 0,-12 1 0 0 0,1-1 0 0 0,0-1 0 0 0,-1 0 0 0 0,1-1 0 0 0,0-1 0 0 0,0 0 0 0 0,-24-9 0 0 0,-35-21 0 0 0,-83-49 0 0 0,123 61 0 0 0,1-1 0 0 0,2-2 0 0 0,0-2 0 0 0,-43-44 0 0 0,-110-123 0 0 0,176 180 0 0 0,0 1 0 0 0,1-1 0 0 0,0 0 0 0 0,1-1 0 0 0,1 0 0 0 0,0 0 0 0 0,1 0 0 0 0,1-1 0 0 0,0 0 0 0 0,1 0 0 0 0,0 0 0 0 0,1 0 0 0 0,1 0 0 0 0,1-1 0 0 0,1-21 0 0 0,1 27 0 0 0,0 1 0 0 0,1-1 0 0 0,0 1 0 0 0,0 0 0 0 0,1 0 0 0 0,0 0 0 0 0,0 1 0 0 0,1 0 0 0 0,1-1 0 0 0,-1 2 0 0 0,1-1 0 0 0,7-7 0 0 0,13-11 0 0 0,55-42 0 0 0,-15 14 0 0 0,-30 25 0 0 0,2 2 0 0 0,0 1 0 0 0,2 3 0 0 0,1 1 0 0 0,44-17 0 0 0,-83 38 0 0 0,16-7 0 0 0,1 2 0 0 0,27-7 0 0 0,10-4 0 0 0,178-55 0 0 0,-187 61 0 0 0,133-28 0 0 0,-76 20 0 0 0,25-3 0 0 0,-69 16 0 0 0,264-14 0 0 0,-308 20 0 0 0,16-1 0 0 0,1 1 0 0 0,-1 1 0 0 0,0 2 0 0 0,0 1 0 0 0,0 1 0 0 0,0 2 0 0 0,36 13 0 0 0,-47-11 0 0 0,71 33 0 0 0,-86-39 0 0 0,0 1 0 0 0,-1-1 0 0 0,1 1 0 0 0,-1 0 0 0 0,1 1 0 0 0,-1-1 0 0 0,0 1 0 0 0,-1 0 0 0 0,1 0 0 0 0,-1 1 0 0 0,5 8 0 0 0,4 12 0 0 0,-4-10 0 0 0,-1 1 0 0 0,-1-1 0 0 0,-1 2 0 0 0,0-1 0 0 0,-1 0 0 0 0,-1 1 0 0 0,0 0 0 0 0,-2 0 0 0 0,1 19 0 0 0,-2 4 0 0 0,1-21 0 0 0,-2 0 0 0 0,0 0 0 0 0,-1 0 0 0 0,-2 0 0 0 0,1 0 0 0 0,-2 0 0 0 0,-10 30 0 0 0,-12 8 0 0 0,-1 0 0 0 0,-4-3 0 0 0,-2 0 0 0 0,-74 93 0 0 0,91-129 0 0 0,-8 11 0 0 0,-57 53 0 0 0,-16 5 0 0 0,54-47 0 0 0,-1-2 0 0 0,-52 34 0 0 0,56-48 0 0 0,0-1 0 0 0,-2-3 0 0 0,0-1 0 0 0,-62 19 0 0 0,76-31 0 0 0,1-1 0 0 0,-1-1 0 0 0,0-1 0 0 0,0-2 0 0 0,-1-1 0 0 0,1-1 0 0 0,-1-1 0 0 0,-39-6 0 0 0,55 3 0 0 0,0-1 0 0 0,0 0 0 0 0,0-1 0 0 0,0-1 0 0 0,1 0 0 0 0,0 0 0 0 0,-12-9 0 0 0,10 6 0 0 0,-2-1 0 0 0,1-1 0 0 0,0-1 0 0 0,1 0 0 0 0,1-1 0 0 0,-17-20 0 0 0,-59-83 0 0 0,48 59 0 0 0,4 2 0 0 0,-50-101 0 0 0,65 115 0 0 0,8 10 0 0 0,1 0 0 0 0,2-1 0 0 0,1-1 0 0 0,1 0 0 0 0,2 0 0 0 0,1-1 0 0 0,2 1 0 0 0,1-1 0 0 0,2 0 0 0 0,1 0 0 0 0,2 0 0 0 0,6-38 0 0 0,-3 50 0 0 0,1 0 0 0 0,0 0 0 0 0,2 1 0 0 0,0 0 0 0 0,2 1 0 0 0,0 0 0 0 0,1 0 0 0 0,1 1 0 0 0,1 1 0 0 0,0 0 0 0 0,26-26 0 0 0,3 3 0 0 0,2 1 0 0 0,2 3 0 0 0,57-37 0 0 0,-79 59 0 0 0,52-23 0 0 0,-35 19 0 0 0,-10 6 0 0 0,1 1 0 0 0,1 1 0 0 0,-1 1 0 0 0,1 2 0 0 0,51-5 0 0 0,-10 6 0 0 0,111 4 0 0 0,-153 7 0 0 0,0 2 0 0 0,0 0 0 0 0,0 3 0 0 0,-1 0 0 0 0,0 2 0 0 0,44 23 0 0 0,-69-32 0 0 0,23 13 0 0 0,0 1 0 0 0,-1 1 0 0 0,-1 2 0 0 0,-1 1 0 0 0,-1 0 0 0 0,-1 2 0 0 0,0 1 0 0 0,38 50 0 0 0,-51-57 0 0 0,-1 2 0 0 0,-1 0 0 0 0,-1 0 0 0 0,7 20 0 0 0,-8-19 0 0 0,2 7 0 0 0,-1 0 0 0 0,-1 1 0 0 0,-1 0 0 0 0,3 44 0 0 0,-4 112 0 0 0,-5-144 0 0 0,0-26 0 0 0,0 1 0 0 0,0-1 0 0 0,-1 1 0 0 0,-1-1 0 0 0,0 0 0 0 0,-1 0 0 0 0,0 0 0 0 0,-8 19 0 0 0,0-11 0 0 0,6-12 0 0 0,0 1 0 0 0,1 0 0 0 0,0 0 0 0 0,-4 13 0 0 0,4-10 0 0 0,-2 0 0 0 0,1 0 0 0 0,-2 0 0 0 0,0-1 0 0 0,0 0 0 0 0,-1 0 0 0 0,-1-1 0 0 0,0 0 0 0 0,0-1 0 0 0,-12 10 0 0 0,-16 21 0 0 0,16-20 0 0 0,-1 0 0 0 0,-1-2 0 0 0,0-1 0 0 0,-2 0 0 0 0,0-2 0 0 0,-53 26 0 0 0,53-30 0 0 0,-1-1 0 0 0,0-1 0 0 0,-1-1 0 0 0,1-1 0 0 0,-1-2 0 0 0,-1-1 0 0 0,1 0 0 0 0,-1-2 0 0 0,-43-1 0 0 0,38-2 0 0 0,20 1 0 0 0,1-1 0 0 0,-1 0 0 0 0,0-1 0 0 0,1 0 0 0 0,-1-1 0 0 0,1 0 0 0 0,-17-6 0 0 0,6 0 0 0 0,1-1 0 0 0,0-1 0 0 0,0-1 0 0 0,-39-27 0 0 0,-4-6 0 0 0,48 33 0 0 0,0 0 0 0 0,0-2 0 0 0,-15-14 0 0 0,-165-162 0 0 0,142 137 0 0 0,43 42 0 0 0,-1-1 0 0 0,1-1 0 0 0,1 0 0 0 0,0 0 0 0 0,1-1 0 0 0,0 0 0 0 0,-14-28 0 0 0,11 14 0 0 0,2-1 0 0 0,1 0 0 0 0,1 0 0 0 0,1-1 0 0 0,2-1 0 0 0,1 1 0 0 0,1-1 0 0 0,0-39 0 0 0,4 63 0 0 0,1 1 0 0 0,-1-1 0 0 0,1 1 0 0 0,0 0 0 0 0,1-1 0 0 0,-1 1 0 0 0,1 0 0 0 0,0 0 0 0 0,0 0 0 0 0,4-5 0 0 0,2-7 0 0 0,0 1 0 0 0,1 0 0 0 0,0 0 0 0 0,1 1 0 0 0,1 1 0 0 0,1-1 0 0 0,-1 2 0 0 0,2 0 0 0 0,19-16 0 0 0,14-8 0 0 0,64-38 0 0 0,-10 31 0 0 0,-88 38 0 0 0,9-6 0 0 0,1 0 0 0 0,0 2 0 0 0,0 0 0 0 0,1 1 0 0 0,1 2 0 0 0,47-10 0 0 0,34 2 0 0 0,-49 6 0 0 0,92-3 0 0 0,-107 13 0 0 0,0 1 0 0 0,0 2 0 0 0,0 2 0 0 0,-1 1 0 0 0,0 3 0 0 0,71 25 0 0 0,-86-27 0 0 0,-1 2 0 0 0,0 0 0 0 0,0 2 0 0 0,-1 0 0 0 0,0 2 0 0 0,-1 0 0 0 0,39 34 0 0 0,-22-11 0 0 0,-29-28 0 0 0,0 0 0 0 0,-1 0 0 0 0,0 1 0 0 0,0 1 0 0 0,-1-1 0 0 0,12 22 0 0 0,-11-14 0 0 0,-1 0 0 0 0,-1 1 0 0 0,-1-1 0 0 0,0 1 0 0 0,-2 1 0 0 0,4 26 0 0 0,0 123 0 0 0,-9-151 0 0 0,-1 1 0 0 0,0-1 0 0 0,-1 0 0 0 0,-1 0 0 0 0,-1-1 0 0 0,-1 1 0 0 0,0-1 0 0 0,-1 0 0 0 0,-1 0 0 0 0,0-1 0 0 0,-2 0 0 0 0,0-1 0 0 0,0 0 0 0 0,-24 26 0 0 0,-13 13 0 0 0,35-38 0 0 0,-2-1 0 0 0,-17 17 0 0 0,-13 5 0 0 0,-1-1 0 0 0,-1-3 0 0 0,-2-1 0 0 0,-1-3 0 0 0,-83 36 0 0 0,94-52 0 0 0,0-2 0 0 0,0-2 0 0 0,-1-1 0 0 0,0-3 0 0 0,0 0 0 0 0,-65-3 0 0 0,92-3 0 0 0,-1 0 0 0 0,0-2 0 0 0,1 0 0 0 0,-1 0 0 0 0,1-1 0 0 0,0 0 0 0 0,0-1 0 0 0,0-1 0 0 0,1 0 0 0 0,0 0 0 0 0,-16-13 0 0 0,-1-2 0 0 0,0-1 0 0 0,2-2 0 0 0,-25-28 0 0 0,35 34 0 0 0,2 0 0 0 0,0-1 0 0 0,1 0 0 0 0,1-1 0 0 0,1-1 0 0 0,1 1 0 0 0,0-2 0 0 0,2 0 0 0 0,0 0 0 0 0,2 0 0 0 0,0-1 0 0 0,2 1 0 0 0,0-1 0 0 0,2-1 0 0 0,0-30 0 0 0,2 33 0 0 0,-1 12 0 0 0,1 1 0 0 0,0 0 0 0 0,0-1 0 0 0,1 1 0 0 0,0 0 0 0 0,0 0 0 0 0,1 0 0 0 0,0 0 0 0 0,4-9 0 0 0,2 1 0 0 0,0 0 0 0 0,1 1 0 0 0,0-1 0 0 0,2 2 0 0 0,16-20 0 0 0,53-51 0 0 0,40-41 0 0 0,-100 108 0 0 0,1 1 0 0 0,0 0 0 0 0,1 2 0 0 0,32-17 0 0 0,-10 10 0 0 0,79-28 0 0 0,-83 36 0 0 0,-26 8 0 0 0,1 1 0 0 0,-1 0 0 0 0,26-4 0 0 0,270-13 0 0 0,-282 23 0 0 0,0 0 0 0 0,-1 2 0 0 0,1 1 0 0 0,-1 1 0 0 0,0 1 0 0 0,0 2 0 0 0,-1 0 0 0 0,35 17 0 0 0,-8 0 0 0 0,-34-17 0 0 0,0 1 0 0 0,0 1 0 0 0,-1 0 0 0 0,25 20 0 0 0,-32-21 0 0 0,0 0 0 0 0,0 0 0 0 0,-1 1 0 0 0,0 1 0 0 0,-1-1 0 0 0,0 2 0 0 0,0-1 0 0 0,-2 1 0 0 0,1 0 0 0 0,-1 1 0 0 0,-1 0 0 0 0,7 21 0 0 0,-10-25 0 0 0,-1-1 0 0 0,1 1 0 0 0,1-1 0 0 0,5 11 0 0 0,-6-14 0 0 0,0 1 0 0 0,0-1 0 0 0,-1 1 0 0 0,0 0 0 0 0,0 0 0 0 0,0 0 0 0 0,-1 0 0 0 0,1 10 0 0 0,7 49 0 0 0,-1 19 0 0 0,-7-52 0 0 0,-3 1 0 0 0,-8 50 0 0 0,6-55 0 0 0,4-23 0 0 0,0 0 0 0 0,-1 0 0 0 0,0 0 0 0 0,0 0 0 0 0,0 0 0 0 0,-1 0 0 0 0,0 0 0 0 0,1-1 0 0 0,-2 1 0 0 0,1-1 0 0 0,0 1 0 0 0,-1-1 0 0 0,-4 5 0 0 0,-26 42 0 0 0,28-42 0 0 0,0 0 0 0 0,0 0 0 0 0,-1 0 0 0 0,-1-1 0 0 0,-11 12 0 0 0,-16 9 0 0 0,-47 29 0 0 0,49-41 0 0 0,18-4 0 0 0,12-11 0 0 0,0 0 0 0 0,0 0 0 0 0,0 0 0 0 0,0 0 0 0 0,0-1 0 0 0,-1 1 0 0 0,1-1 0 0 0,-1 1 0 0 0,1-1 0 0 0,-1 0 0 0 0,0 0 0 0 0,1 0 0 0 0,-1 0 0 0 0,-2 0 0 0 0,-28 8 0 0 0,-28 4 0 0 0,5-6 0 0 0,-25 0 0 0 0,75-7 0 0 0,1 0 0 0 0,-1 0 0 0 0,0-1 0 0 0,0 0 0 0 0,1 0 0 0 0,-1-1 0 0 0,0 1 0 0 0,1-1 0 0 0,-1 0 0 0 0,1-1 0 0 0,-5-2 0 0 0,-112-64 0 0 0,89 43 0 0 0,0-1 0 0 0,2-2 0 0 0,-28-34 0 0 0,26 27 0 0 0,12 15 0 0 0,1-1 0 0 0,1-1 0 0 0,1 0 0 0 0,1-1 0 0 0,1-1 0 0 0,-16-33 0 0 0,22 37 0 0 0,0-1 0 0 0,2 0 0 0 0,0-1 0 0 0,2 0 0 0 0,0 0 0 0 0,2 0 0 0 0,0-1 0 0 0,2 1 0 0 0,0-1 0 0 0,3-35 0 0 0,2 48 0 0 0,-1 0 0 0 0,2 0 0 0 0,0 0 0 0 0,0 0 0 0 0,1 1 0 0 0,0-1 0 0 0,0 1 0 0 0,1 0 0 0 0,1 1 0 0 0,0-1 0 0 0,0 1 0 0 0,12-10 0 0 0,14-22 0 0 0,-14 20 0 0 0,0 0 0 0 0,2 1 0 0 0,1 1 0 0 0,35-24 0 0 0,-6 4 0 0 0,-30 26 0 0 0,0 0 0 0 0,1 1 0 0 0,42-15 0 0 0,-45 19 0 0 0,94-36 0 0 0,-92 37 0 0 0,-1 0 0 0 0,1 2 0 0 0,0 1 0 0 0,0 0 0 0 0,1 2 0 0 0,35 0 0 0 0,-13 0 0 0 0,-28 1 0 0 0,153-4 0 0 0,-148 6 0 0 0,0 1 0 0 0,-1 1 0 0 0,1 0 0 0 0,-1 2 0 0 0,0 0 0 0 0,21 9 0 0 0,-13-2 0 0 0,1-1 0 0 0,-1 2 0 0 0,36 22 0 0 0,-10-2 0 0 0,-33-21 0 0 0,-1 0 0 0 0,0 1 0 0 0,-1 1 0 0 0,0 1 0 0 0,-1 1 0 0 0,25 28 0 0 0,-30-30 0 0 0,-1 2 0 0 0,-1-1 0 0 0,0 1 0 0 0,-1 1 0 0 0,-1 0 0 0 0,0 0 0 0 0,-1 1 0 0 0,-1 0 0 0 0,7 30 0 0 0,-6-7 0 0 0,-4-23 0 0 0,-1-1 0 0 0,2 33 0 0 0,-4-13 0 0 0,-1 11 0 0 0,-6 53 0 0 0,4-86 0 0 0,0 0 0 0 0,-2 0 0 0 0,0-1 0 0 0,0 1 0 0 0,-1-1 0 0 0,-1 0 0 0 0,-12 23 0 0 0,-90 122 0 0 0,71-108 0 0 0,29-40 0 0 0,-1-2 0 0 0,0 1 0 0 0,0-1 0 0 0,-19 14 0 0 0,19-17 0 0 0,0 2 0 0 0,0-1 0 0 0,-12 15 0 0 0,14-14 0 0 0,-1-1 0 0 0,-1 0 0 0 0,0 0 0 0 0,0-1 0 0 0,0 0 0 0 0,0-1 0 0 0,-1 0 0 0 0,0 0 0 0 0,0-1 0 0 0,-1 0 0 0 0,-14 3 0 0 0,-22 10 0 0 0,34-12 0 0 0,0-1 0 0 0,0 0 0 0 0,-1-1 0 0 0,1 0 0 0 0,-1-1 0 0 0,0-1 0 0 0,0 0 0 0 0,0-1 0 0 0,0-1 0 0 0,1 0 0 0 0,-1 0 0 0 0,0-2 0 0 0,1 0 0 0 0,-1 0 0 0 0,-24-10 0 0 0,38 13 0 0 0,-20-10 0 0 0,0 0 0 0 0,1-1 0 0 0,0 0 0 0 0,-19-17 0 0 0,-2-6 0 0 0,2-2 0 0 0,1-2 0 0 0,2-1 0 0 0,-37-53 0 0 0,40 46 0 0 0,21 32 0 0 0,1-1 0 0 0,0 0 0 0 0,1-1 0 0 0,-11-27 0 0 0,6 2 0 0 0,1-1 0 0 0,-10-70 0 0 0,14 69 0 0 0,6 34 0 0 0,1 0 0 0 0,0 1 0 0 0,0-1 0 0 0,1 0 0 0 0,0 0 0 0 0,0-1 0 0 0,1 1 0 0 0,1 0 0 0 0,-1 0 0 0 0,1 0 0 0 0,1 0 0 0 0,0 0 0 0 0,5-16 0 0 0,1 9 0 0 0,13-31 0 0 0,31-49 0 0 0,-41 79 0 0 0,1 1 0 0 0,1 0 0 0 0,0 0 0 0 0,1 2 0 0 0,0-1 0 0 0,24-16 0 0 0,-8 7 0 0 0,0 2 0 0 0,2 1 0 0 0,64-30 0 0 0,-45 32 0 0 0,-22 7 0 0 0,1 2 0 0 0,0 1 0 0 0,43-7 0 0 0,-16 9 0 0 0,1 2 0 0 0,0 3 0 0 0,82 7 0 0 0,-114-1 0 0 0,-1 2 0 0 0,0 0 0 0 0,0 2 0 0 0,-1 0 0 0 0,0 2 0 0 0,-1 1 0 0 0,0 0 0 0 0,0 2 0 0 0,-1 1 0 0 0,-1 0 0 0 0,0 2 0 0 0,-1 0 0 0 0,-1 2 0 0 0,21 23 0 0 0,-25-21 0 0 0,-1-1 0 0 0,-2 1 0 0 0,17 34 0 0 0,-26-49 0 0 0,14 48 0 0 0,-6-15 0 0 0,-3-14 0 0 0,-1 0 0 0 0,-1 1 0 0 0,-1 0 0 0 0,-1 0 0 0 0,-1 0 0 0 0,-1 30 0 0 0,-3-12 0 0 0,-2 0 0 0 0,-16 80 0 0 0,14-97 0 0 0,3-16 0 0 0,1 0 0 0 0,-2 0 0 0 0,1 0 0 0 0,-1-1 0 0 0,-1 1 0 0 0,1-1 0 0 0,-11 17 0 0 0,-26 43 0 0 0,34-56 0 0 0,0 1 0 0 0,-1-1 0 0 0,-1-1 0 0 0,0 0 0 0 0,-1 0 0 0 0,0 0 0 0 0,-1-1 0 0 0,0-1 0 0 0,-17 14 0 0 0,-40 27 0 0 0,53-39 0 0 0,0 0 0 0 0,-1 0 0 0 0,-1-1 0 0 0,0-1 0 0 0,-1-1 0 0 0,1 0 0 0 0,-34 11 0 0 0,17-12 0 0 0,-55 11 0 0 0,81-19 0 0 0,0 1 0 0 0,0-1 0 0 0,0 0 0 0 0,-1 0 0 0 0,1 0 0 0 0,0-1 0 0 0,0-1 0 0 0,0 1 0 0 0,-11-5 0 0 0,15 6 0 0 0,1-1 0 0 0,-1-1 0 0 0,0 1 0 0 0,1 0 0 0 0,-1-1 0 0 0,1 1 0 0 0,0-1 0 0 0,-1 0 0 0 0,1 0 0 0 0,0 0 0 0 0,0 0 0 0 0,-3-4 0 0 0,-25-23 0 0 0,15 17 0 0 0,0-1 0 0 0,1 0 0 0 0,1-1 0 0 0,1-1 0 0 0,0 0 0 0 0,0-1 0 0 0,-9-17 0 0 0,6 10 0 0 0,6 9 0 0 0,0 1 0 0 0,1-1 0 0 0,-7-16 0 0 0,-16-37 0 0 0,23 52 0 0 0,0 0 0 0 0,2 0 0 0 0,-9-29 0 0 0,15 44 0 0 0,-10-35 0 0 0,1-1 0 0 0,2 0 0 0 0,2-1 0 0 0,1 0 0 0 0,3-73 0 0 0,3 97 0 0 0,1 0 0 0 0,1 0 0 0 0,0 1 0 0 0,1-1 0 0 0,0 1 0 0 0,1 0 0 0 0,0 0 0 0 0,1 1 0 0 0,0 0 0 0 0,11-12 0 0 0,22-41 0 0 0,-36 57 0 0 0,0 1 0 0 0,0 0 0 0 0,0 0 0 0 0,0 1 0 0 0,1-1 0 0 0,0 1 0 0 0,0 0 0 0 0,1 0 0 0 0,0 1 0 0 0,-1 0 0 0 0,1 0 0 0 0,11-5 0 0 0,33-26 0 0 0,-38 25 0 0 0,1 1 0 0 0,0 0 0 0 0,1 0 0 0 0,-1 1 0 0 0,2 1 0 0 0,-1 0 0 0 0,1 1 0 0 0,0 1 0 0 0,0 0 0 0 0,1 1 0 0 0,16-2 0 0 0,22 0 0 0 0,89-5 0 0 0,-126 11 0 0 0,0 1 0 0 0,0 1 0 0 0,0 0 0 0 0,0 2 0 0 0,0 0 0 0 0,24 9 0 0 0,-13-2 0 0 0,1 2 0 0 0,-2 1 0 0 0,0 1 0 0 0,38 28 0 0 0,-29-16 0 0 0,-21-18 0 0 0,-1 0 0 0 0,0 1 0 0 0,0 1 0 0 0,-2 1 0 0 0,1-1 0 0 0,-1 2 0 0 0,-1 0 0 0 0,0 0 0 0 0,12 21 0 0 0,22 43 0 0 0,-33-32 0 0 0,-3-19 0 0 0,5 23 0 0 0,-3 23 0 0 0,-5-32 0 0 0,3 68 0 0 0,-9-61 0 0 0,-8 56 0 0 0,6-89 0 0 0,-1 1 0 0 0,0 0 0 0 0,-1-1 0 0 0,0 1 0 0 0,-1-1 0 0 0,-1-1 0 0 0,0 1 0 0 0,-8 13 0 0 0,-9 21 0 0 0,21-40 0 0 0,-1-1 0 0 0,0 1 0 0 0,-1-1 0 0 0,0 0 0 0 0,-6 9 0 0 0,-102 135 0 0 0,109-149 0 0 0,1 0 0 0 0,0 1 0 0 0,0-1 0 0 0,-1 0 0 0 0,1 0 0 0 0,-1 0 0 0 0,0-1 0 0 0,1 1 0 0 0,-1-1 0 0 0,0 1 0 0 0,0-1 0 0 0,-4 1 0 0 0,-15 8 0 0 0,18-8 0 0 0,-8 6 0 0 0,-1-2 0 0 0,0 0 0 0 0,-24 8 0 0 0,35-13 0 0 0,-1 0 0 0 0,1 0 0 0 0,-1-1 0 0 0,1 1 0 0 0,-1-1 0 0 0,0 1 0 0 0,0-1 0 0 0,1 0 0 0 0,-1 0 0 0 0,0 0 0 0 0,1 0 0 0 0,-1-1 0 0 0,0 1 0 0 0,1-1 0 0 0,-1 0 0 0 0,0 1 0 0 0,1-1 0 0 0,-1 0 0 0 0,1-1 0 0 0,-1 1 0 0 0,1 0 0 0 0,0-1 0 0 0,0 1 0 0 0,-1-1 0 0 0,1 0 0 0 0,0 0 0 0 0,0 0 0 0 0,-1-2 0 0 0,-37-40 0 0 0,34 39 0 0 0,1 1 0 0 0,0-1 0 0 0,0 0 0 0 0,0-1 0 0 0,1 1 0 0 0,0-1 0 0 0,0 0 0 0 0,1 0 0 0 0,-1 0 0 0 0,1 0 0 0 0,0-1 0 0 0,-2-7 0 0 0,-11-54 0 0 0,-15-84 0 0 0,29 137 0 0 0,1 0 0 0 0,0-1 0 0 0,2 1 0 0 0,0 0 0 0 0,0-1 0 0 0,1 1 0 0 0,8-26 0 0 0,-6 30 0 0 0,1-1 0 0 0,0 1 0 0 0,1 0 0 0 0,0 0 0 0 0,9-11 0 0 0,3-4 0 0 0,-7 10 0 0 0,0 1 0 0 0,2 0 0 0 0,0 1 0 0 0,0 0 0 0 0,2 1 0 0 0,24-19 0 0 0,-6 10 0 0 0,2 0 0 0 0,40-17 0 0 0,-55 29 0 0 0,0 2 0 0 0,1 0 0 0 0,0 2 0 0 0,0 0 0 0 0,0 1 0 0 0,0 1 0 0 0,1 1 0 0 0,0 1 0 0 0,0 1 0 0 0,-1 1 0 0 0,1 1 0 0 0,0 0 0 0 0,41 10 0 0 0,-52-6 0 0 0,0 0 0 0 0,0 1 0 0 0,0 0 0 0 0,-1 0 0 0 0,0 1 0 0 0,0 1 0 0 0,-1 0 0 0 0,0 0 0 0 0,0 1 0 0 0,-1 0 0 0 0,0 0 0 0 0,-1 1 0 0 0,0 0 0 0 0,0 0 0 0 0,-1 1 0 0 0,0-1 0 0 0,-1 2 0 0 0,-1-1 0 0 0,5 14 0 0 0,5 16 0 0 0,-8-25 0 0 0,0 1 0 0 0,5 29 0 0 0,-7-19 0 0 0,-2 0 0 0 0,-1-1 0 0 0,-1 1 0 0 0,-1 0 0 0 0,-8 44 0 0 0,7-63 0 0 0,0 0 0 0 0,-1-1 0 0 0,0 1 0 0 0,0-1 0 0 0,0 1 0 0 0,-1-1 0 0 0,-1 0 0 0 0,-8 11 0 0 0,-19 35 0 0 0,25-42 0 0 0,0-1 0 0 0,-1 0 0 0 0,0 0 0 0 0,-1-1 0 0 0,0 0 0 0 0,-1-1 0 0 0,1 0 0 0 0,-18 11 0 0 0,-15 14 0 0 0,39-30 0 0 0,-1 0 0 0 0,0 0 0 0 0,0-1 0 0 0,0 1 0 0 0,0-1 0 0 0,-1 0 0 0 0,1 0 0 0 0,0 0 0 0 0,-1-1 0 0 0,0 0 0 0 0,1 0 0 0 0,-1 0 0 0 0,0 0 0 0 0,1-1 0 0 0,-1 1 0 0 0,-7-2 0 0 0,-31-2 0 0 0,35-4 0 0 0,5 1 0 0 0,-19-21 0 0 0,10 11 0 0 0,5 8 0 0 0,1 0 0 0 0,1 0 0 0 0,-1-1 0 0 0,1 1 0 0 0,0-1 0 0 0,1-1 0 0 0,0 1 0 0 0,1-1 0 0 0,-3-11 0 0 0,-18-40 0 0 0,15 43 0 0 0,6 13 0 0 0,0 0 0 0 0,0-1 0 0 0,1 1 0 0 0,-1 0 0 0 0,1-1 0 0 0,1 0 0 0 0,-1 0 0 0 0,1 1 0 0 0,-1-9 0 0 0,-5-42 0 0 0,5 49 0 0 0,0-1 0 0 0,1 0 0 0 0,0 1 0 0 0,0-1 0 0 0,1 0 0 0 0,0 1 0 0 0,0-1 0 0 0,1 0 0 0 0,0 0 0 0 0,1 1 0 0 0,-1-1 0 0 0,6-12 0 0 0,-6 15 0 0 0,1 1 0 0 0,0-1 0 0 0,0 1 0 0 0,0 0 0 0 0,0 0 0 0 0,1 0 0 0 0,0 0 0 0 0,0 0 0 0 0,0 0 0 0 0,0 1 0 0 0,6-6 0 0 0,-2 3 0 0 0,1-8 0 0 0,-7 13 0 0 0,-1-1 0 0 0,1 1 0 0 0,0 0 0 0 0,-1-1 0 0 0,1 1 0 0 0,0 0 0 0 0,0-1 0 0 0,0 1 0 0 0,0 0 0 0 0,0 0 0 0 0,0 0 0 0 0,0 0 0 0 0,0 0 0 0 0,1 0 0 0 0,1-1 0 0 0,20-15 0 0 0,-19 13 0 0 0,1 0 0 0 0,0 0 0 0 0,0 1 0 0 0,0 0 0 0 0,0 0 0 0 0,0 0 0 0 0,1 0 0 0 0,7-2 0 0 0,111-29 0 0 0,-106 32 0 0 0,0 1 0 0 0,1 1 0 0 0,-1 0 0 0 0,0 1 0 0 0,22 4 0 0 0,-32-3 0 0 0,1 0 0 0 0,-1 0 0 0 0,0 0 0 0 0,-1 1 0 0 0,1 0 0 0 0,0 1 0 0 0,-1 0 0 0 0,0 0 0 0 0,0 0 0 0 0,0 1 0 0 0,0 0 0 0 0,7 8 0 0 0,76 78 0 0 0,-88-88 0 0 0,0-1 0 0 0,1 1 0 0 0,-1-1 0 0 0,-1 1 0 0 0,1 0 0 0 0,0-1 0 0 0,-1 1 0 0 0,1 0 0 0 0,1 6 0 0 0,7 10 0 0 0,2-8 0 0 0,-10-9 0 0 0,-1-1 0 0 0,1 1 0 0 0,0 0 0 0 0,-1 0 0 0 0,1 0 0 0 0,-1 0 0 0 0,1 0 0 0 0,-1 0 0 0 0,0 0 0 0 0,0 0 0 0 0,0 1 0 0 0,0-1 0 0 0,0 0 0 0 0,-1 0 0 0 0,1 1 0 0 0,-1-1 0 0 0,1 1 0 0 0,-1 3 0 0 0,17 69 0 0 0,-13-58 0 0 0,0-1 0 0 0,0 0 0 0 0,-2 1 0 0 0,2 27 0 0 0,-5-23 0 0 0,0 0 0 0 0,-1 0 0 0 0,-1 0 0 0 0,0-1 0 0 0,-2 1 0 0 0,-1-1 0 0 0,0 0 0 0 0,-1-1 0 0 0,-2 0 0 0 0,0 0 0 0 0,0 0 0 0 0,-2-1 0 0 0,0-1 0 0 0,-1 0 0 0 0,-1 0 0 0 0,-15 14 0 0 0,16-16 0 0 0,11-12 0 0 0,-1 0 0 0 0,0-1 0 0 0,0 1 0 0 0,0-1 0 0 0,0 1 0 0 0,0-1 0 0 0,0 0 0 0 0,-1 0 0 0 0,1 0 0 0 0,-1 0 0 0 0,-4 2 0 0 0,-1-1 0 0 0,7-2 0 0 0,-1-1 0 0 0,1 1 0 0 0,0-1 0 0 0,-1 1 0 0 0,1 0 0 0 0,0-1 0 0 0,0 1 0 0 0,0 0 0 0 0,0 0 0 0 0,-1 0 0 0 0,1 0 0 0 0,0 0 0 0 0,1 0 0 0 0,-1 0 0 0 0,0 0 0 0 0,0 0 0 0 0,0 0 0 0 0,1 1 0 0 0,-2 1 0 0 0,0-1 0 0 0,1 0 0 0 0,-1 0 0 0 0,0-1 0 0 0,0 1 0 0 0,-1 0 0 0 0,1-1 0 0 0,0 1 0 0 0,0-1 0 0 0,-1 0 0 0 0,1 0 0 0 0,-1 0 0 0 0,1 0 0 0 0,-1 0 0 0 0,1 0 0 0 0,-1-1 0 0 0,0 1 0 0 0,-3-1 0 0 0,-50 5 0 0 0,54-6 0 0 0,-1 0 0 0 0,1 1 0 0 0,0-1 0 0 0,0 0 0 0 0,0 0 0 0 0,0 0 0 0 0,0-1 0 0 0,0 1 0 0 0,0 0 0 0 0,0-1 0 0 0,1 1 0 0 0,-1-1 0 0 0,0 0 0 0 0,1 1 0 0 0,0-1 0 0 0,-1 0 0 0 0,1 0 0 0 0,0 0 0 0 0,0 0 0 0 0,0 0 0 0 0,0 0 0 0 0,0 0 0 0 0,0 0 0 0 0,1-1 0 0 0,-1-1 0 0 0,-5-9 0 0 0,3 9 0 0 0,1-1 0 0 0,-1 0 0 0 0,1 0 0 0 0,0 0 0 0 0,0 0 0 0 0,1-1 0 0 0,-1 1 0 0 0,1 0 0 0 0,0-1 0 0 0,1 1 0 0 0,-1-1 0 0 0,1 1 0 0 0,0-1 0 0 0,1 1 0 0 0,-1 0 0 0 0,1-1 0 0 0,0 1 0 0 0,0-1 0 0 0,1 1 0 0 0,0 0 0 0 0,4-10 0 0 0,1 3 0 0 0,1-1 0 0 0,0 1 0 0 0,0 0 0 0 0,2 1 0 0 0,-1 0 0 0 0,20-16 0 0 0,8 0 0 0 0,-28 15 0 0 0,-8 10 0 0 0,0 0 0 0 0,0 0 0 0 0,1 1 0 0 0,-1-1 0 0 0,0 1 0 0 0,1-1 0 0 0,-1 1 0 0 0,1-1 0 0 0,0 1 0 0 0,-1 0 0 0 0,1 0 0 0 0,0 0 0 0 0,0 0 0 0 0,0 0 0 0 0,2 0 0 0 0,-2 0 0 0 0,1 0 0 0 0,-1 0 0 0 0,0 0 0 0 0,1-1 0 0 0,-1 1 0 0 0,0 0 0 0 0,0-1 0 0 0,0 0 0 0 0,0 1 0 0 0,0-1 0 0 0,2-2 0 0 0,-2 2 0 0 0,-1 0 0 0 0,1 1 0 0 0,0-1 0 0 0,0 1 0 0 0,-1-1 0 0 0,1 1 0 0 0,0 0 0 0 0,0 0 0 0 0,0 0 0 0 0,0 0 0 0 0,1 0 0 0 0,-1 0 0 0 0,0 1 0 0 0,0-1 0 0 0,0 1 0 0 0,4-1 0 0 0,35-15 0 0 0,-33 12 0 0 0,1 0 0 0 0,0 0 0 0 0,1 1 0 0 0,-1 0 0 0 0,1 1 0 0 0,-1 0 0 0 0,17-2 0 0 0,-4 3 0 0 0,-11 0 0 0 0,-1 1 0 0 0,1 0 0 0 0,-1 0 0 0 0,18 4 0 0 0,-26-4 0 0 0,1 1 0 0 0,-1-1 0 0 0,1 1 0 0 0,-1 0 0 0 0,1 0 0 0 0,-1 0 0 0 0,0 1 0 0 0,0-1 0 0 0,0 0 0 0 0,1 1 0 0 0,-1-1 0 0 0,-1 1 0 0 0,1 0 0 0 0,0 0 0 0 0,0-1 0 0 0,-1 1 0 0 0,1 1 0 0 0,-1-1 0 0 0,1 0 0 0 0,-1 0 0 0 0,0 0 0 0 0,0 1 0 0 0,0-1 0 0 0,0 0 0 0 0,0 4 0 0 0,9 17 0 0 0,-7-19 0 0 0,-1 0 0 0 0,0 1 0 0 0,0-1 0 0 0,-1 0 0 0 0,1 1 0 0 0,-1-1 0 0 0,0 1 0 0 0,0-1 0 0 0,0 10 0 0 0,-2 13 0 0 0,0 0 0 0 0,-2 0 0 0 0,-1 0 0 0 0,-1-1 0 0 0,-1 1 0 0 0,-11 28 0 0 0,14-48 0 0 0,0 0 0 0 0,-1 0 0 0 0,0-1 0 0 0,0 1 0 0 0,-1-1 0 0 0,-5 6 0 0 0,-17 26 0 0 0,6-2 0 0 0,-1-1 0 0 0,-1-2 0 0 0,-2 0 0 0 0,-51 51 0 0 0,52-62 0 0 0,-46 32 0 0 0,13-11 0 0 0,43-30 0 0 0,-1-2 0 0 0,0 0 0 0 0,-1-1 0 0 0,0 0 0 0 0,0-1 0 0 0,-1-1 0 0 0,0-1 0 0 0,-24 8 0 0 0,-38 9 0 0 0,57-16 0 0 0,-1-1 0 0 0,1-1 0 0 0,-1 0 0 0 0,-42 3 0 0 0,34-8 0 0 0,3 2 0 0 0,-1-2 0 0 0,1-1 0 0 0,-1-1 0 0 0,1-1 0 0 0,-42-10 0 0 0,-8-9 0 0 0,-20-8 0 0 0,92 25 0 0 0,1 0 0 0 0,-1 0 0 0 0,1 0 0 0 0,0-1 0 0 0,0 1 0 0 0,1-1 0 0 0,-1-1 0 0 0,1 1 0 0 0,-5-8 0 0 0,2 3 0 0 0,6 10 0 0 0,1-1 0 0 0,-1 0 0 0 0,0 1 0 0 0,1-1 0 0 0,-1 0 0 0 0,1 0 0 0 0,-1 0 0 0 0,1 0 0 0 0,-1 0 0 0 0,1 0 0 0 0,0 1 0 0 0,-1-1 0 0 0,1 0 0 0 0,0 0 0 0 0,0 0 0 0 0,0 0 0 0 0,0 0 0 0 0,-1 0 0 0 0,2 0 0 0 0,-1 0 0 0 0,0 0 0 0 0,0 0 0 0 0,0 0 0 0 0,0 0 0 0 0,0 0 0 0 0,1 0 0 0 0,-1 0 0 0 0,1 0 0 0 0,-1 0 0 0 0,0 0 0 0 0,1 0 0 0 0,0 0 0 0 0,-1 1 0 0 0,1-1 0 0 0,-1 0 0 0 0,1 0 0 0 0,0 1 0 0 0,0-1 0 0 0,-1 0 0 0 0,1 1 0 0 0,0-1 0 0 0,0 1 0 0 0,1-1 0 0 0,43-17 0 0 0,-33 14 0 0 0,4-2 0 0 0,0 1 0 0 0,1 1 0 0 0,-1 0 0 0 0,1 1 0 0 0,0 1 0 0 0,0 0 0 0 0,29 2 0 0 0,-36 0 0 0 0,-1 1 0 0 0,1 0 0 0 0,-1 0 0 0 0,1 1 0 0 0,-1 0 0 0 0,0 1 0 0 0,1 0 0 0 0,-1 0 0 0 0,-1 1 0 0 0,1 0 0 0 0,-1 1 0 0 0,1 0 0 0 0,-1 0 0 0 0,0 1 0 0 0,10 9 0 0 0,3 6 0 0 0,-15-16 0 0 0,0 0 0 0 0,-1 1 0 0 0,0-1 0 0 0,0 1 0 0 0,0 0 0 0 0,-1 0 0 0 0,0 1 0 0 0,0-1 0 0 0,5 13 0 0 0,-4 0 0 0 0,-1 0 0 0 0,-1 1 0 0 0,-1-1 0 0 0,0 1 0 0 0,-2 28 0 0 0,0-39 0 0 0,0-4 0 0 0,-1-1 0 0 0,1 0 0 0 0,-1 0 0 0 0,0 1 0 0 0,0-1 0 0 0,-1 0 0 0 0,1 0 0 0 0,-1 0 0 0 0,0 0 0 0 0,0-1 0 0 0,0 1 0 0 0,0 0 0 0 0,-1-1 0 0 0,1 1 0 0 0,-7 4 0 0 0,-3 4 0 0 0,-1 0 0 0 0,-25 15 0 0 0,2-1 0 0 0,17-11 0 0 0,0 0 0 0 0,-36 19 0 0 0,17-14 0 0 0,24-12 0 0 0,0-1 0 0 0,0-1 0 0 0,-22 7 0 0 0,-15 7 0 0 0,37-14 0 0 0,-1 0 0 0 0,1-1 0 0 0,-1-1 0 0 0,-23 5 0 0 0,-103 17 0 0 0,91-14 0 0 0,-1-3 0 0 0,-62 3 0 0 0,14-7 0 0 0,32-1 0 0 0,0-3 0 0 0,-104-11 0 0 0,123 3 0 0 0,-205-38 0 0 0,200 35 0 0 0,32 7 0 0 0,0-1 0 0 0,1-1 0 0 0,0-1 0 0 0,0 0 0 0 0,-28-14 0 0 0,-45-24 0 0 0,90 42 0 0 0,0 0 0 0 0,0-1 0 0 0,0 1 0 0 0,0-1 0 0 0,1 1 0 0 0,-1-1 0 0 0,1 0 0 0 0,0 0 0 0 0,0 0 0 0 0,0 0 0 0 0,0-1 0 0 0,0 1 0 0 0,1-1 0 0 0,-1 1 0 0 0,1-1 0 0 0,0 1 0 0 0,0-1 0 0 0,-1-5 0 0 0,2 6 0 0 0,-1 1 0 0 0,1-1 0 0 0,-1 0 0 0 0,1 0 0 0 0,0 0 0 0 0,0 0 0 0 0,0 0 0 0 0,1 0 0 0 0,-1 1 0 0 0,1-1 0 0 0,-1 0 0 0 0,1 0 0 0 0,0 0 0 0 0,0 1 0 0 0,0-1 0 0 0,1 1 0 0 0,-1-1 0 0 0,0 1 0 0 0,1-1 0 0 0,0 1 0 0 0,0 0 0 0 0,-1-1 0 0 0,5-2 0 0 0,17-6 0 0 0,1 0 0 0 0,27-7 0 0 0,-13 6 0 0 0,1 3 0 0 0,0 1 0 0 0,0 1 0 0 0,61-1 0 0 0,163 11 0 0 0,-199-1 0 0 0,-15 3 0 0 0,64 13 0 0 0,-21-3 0 0 0,-71-10 0 0 0,-1 0 0 0 0,1 1 0 0 0,-1 2 0 0 0,-1 0 0 0 0,24 13 0 0 0,3 1 0 0 0,-42-20 0 0 0,0 0 0 0 0,0 1 0 0 0,0 0 0 0 0,0-1 0 0 0,0 1 0 0 0,-1 1 0 0 0,1-1 0 0 0,-1 1 0 0 0,0-1 0 0 0,0 1 0 0 0,0 0 0 0 0,0 0 0 0 0,-1 0 0 0 0,0 0 0 0 0,0 1 0 0 0,0-1 0 0 0,0 1 0 0 0,0-1 0 0 0,-1 1 0 0 0,0-1 0 0 0,0 1 0 0 0,-1 0 0 0 0,1 0 0 0 0,-1 0 0 0 0,0-1 0 0 0,0 1 0 0 0,0 0 0 0 0,-1 0 0 0 0,0-1 0 0 0,0 1 0 0 0,-2 7 0 0 0,2-10 0 0 0,0 0 0 0 0,0-1 0 0 0,0 1 0 0 0,0-1 0 0 0,0 1 0 0 0,0-1 0 0 0,0 1 0 0 0,0-1 0 0 0,-1 1 0 0 0,1-1 0 0 0,0 0 0 0 0,-1 0 0 0 0,1 0 0 0 0,-1 0 0 0 0,0 0 0 0 0,-2 1 0 0 0,-24 20 0 0 0,23-17 0 0 0,0-1 0 0 0,-1 1 0 0 0,1-1 0 0 0,-1 0 0 0 0,0 0 0 0 0,0 0 0 0 0,-1-1 0 0 0,1 0 0 0 0,-10 3 0 0 0,-74 21 0 0 0,54-18 0 0 0,-71 18 0 0 0,0-5 0 0 0,-198 15 0 0 0,-222-25 0 0 0,502-12 0 0 0,-139-11 0 0 0,116 7 0 0 0,-119-19 0 0 0,121 13 0 0 0,-1 0 0 0 0,43 9 0 0 0,-1 0 0 0 0,1 0 0 0 0,-1 0 0 0 0,1-1 0 0 0,0 0 0 0 0,0 0 0 0 0,0 0 0 0 0,0 0 0 0 0,0-1 0 0 0,0 1 0 0 0,1-1 0 0 0,-1 0 0 0 0,1 0 0 0 0,-1 0 0 0 0,1-1 0 0 0,1 1 0 0 0,-5-7 0 0 0,5 8 0 0 0,1-1 0 0 0,-1 1 0 0 0,1-1 0 0 0,0 0 0 0 0,0 0 0 0 0,0 1 0 0 0,0-1 0 0 0,0 0 0 0 0,1 0 0 0 0,-1 0 0 0 0,1 0 0 0 0,0 0 0 0 0,0 0 0 0 0,0 0 0 0 0,0 0 0 0 0,1 0 0 0 0,-1 0 0 0 0,1 0 0 0 0,0 0 0 0 0,-1 1 0 0 0,1-1 0 0 0,0 0 0 0 0,1 0 0 0 0,-1 1 0 0 0,1-1 0 0 0,-1 1 0 0 0,1-1 0 0 0,0 1 0 0 0,-1-1 0 0 0,1 1 0 0 0,1 0 0 0 0,-1 0 0 0 0,2-2 0 0 0,25-20 0 0 0,51-35 0 0 0,-35 29 0 0 0,2 3 0 0 0,96-42 0 0 0,-82 43 0 0 0,-34 13 0 0 0,1 2 0 0 0,0 0 0 0 0,50-10 0 0 0,6 0 0 0 0,-61 14 0 0 0,1 1 0 0 0,28-3 0 0 0,61-5 0 0 0,-44 4 0 0 0,85 0 0 0 0,-109 9 0 0 0,81 11 0 0 0,-111-7 0 0 0,0 0 0 0 0,0 1 0 0 0,-1 0 0 0 0,0 1 0 0 0,0 1 0 0 0,0 0 0 0 0,-1 1 0 0 0,0 1 0 0 0,14 10 0 0 0,-22-14 0 0 0,-1 0 0 0 0,0 0 0 0 0,0 1 0 0 0,-1-1 0 0 0,1 1 0 0 0,-1 0 0 0 0,3 6 0 0 0,12 16 0 0 0,-16-24 0 0 0,0 1 0 0 0,0-1 0 0 0,-1 1 0 0 0,1 0 0 0 0,-1 0 0 0 0,0 0 0 0 0,0 0 0 0 0,0 0 0 0 0,0 0 0 0 0,-1 0 0 0 0,1 0 0 0 0,-1 0 0 0 0,0 0 0 0 0,-1 0 0 0 0,1 0 0 0 0,-1 0 0 0 0,1 0 0 0 0,-1 0 0 0 0,-3 6 0 0 0,2-2 0 0 0,0-1 0 0 0,-1 0 0 0 0,0 1 0 0 0,-1-1 0 0 0,0 0 0 0 0,0 0 0 0 0,0-1 0 0 0,-10 12 0 0 0,-12 9 0 0 0,-18 14 0 0 0,-14 6 0 0 0,35-27 0 0 0,-1-1 0 0 0,-1-1 0 0 0,0-1 0 0 0,-28 13 0 0 0,-1-2 0 0 0,32-16 0 0 0,-1 0 0 0 0,0-2 0 0 0,-37 13 0 0 0,-3-1 0 0 0,46-16 0 0 0,0 0 0 0 0,-31 7 0 0 0,-19-1 0 0 0,-111 13 0 0 0,-95-13 0 0 0,258-13 0 0 0,0-1 0 0 0,0-1 0 0 0,0-1 0 0 0,1 0 0 0 0,-1 0 0 0 0,1-1 0 0 0,-14-8 0 0 0,12 6 0 0 0,13 6 0 0 0,0 0 0 0 0,0-1 0 0 0,1 1 0 0 0,-1-1 0 0 0,1 1 0 0 0,-1-1 0 0 0,1 0 0 0 0,0 0 0 0 0,0 0 0 0 0,-1 0 0 0 0,1 0 0 0 0,1 0 0 0 0,-1-1 0 0 0,0 1 0 0 0,1-1 0 0 0,-1 1 0 0 0,1-1 0 0 0,0 0 0 0 0,-1 0 0 0 0,1 1 0 0 0,1-1 0 0 0,-1 0 0 0 0,0 0 0 0 0,1 0 0 0 0,-1 0 0 0 0,1 0 0 0 0,0 0 0 0 0,0 0 0 0 0,0 0 0 0 0,1 0 0 0 0,-1 0 0 0 0,1 0 0 0 0,-1 0 0 0 0,1 0 0 0 0,2-3 0 0 0,0-3 0 0 0,0 0 0 0 0,1 1 0 0 0,0-1 0 0 0,1 1 0 0 0,-1 0 0 0 0,2 0 0 0 0,-1 1 0 0 0,1-1 0 0 0,8-7 0 0 0,0 3 0 0 0,-3 2 0 0 0,0 0 0 0 0,0-1 0 0 0,-1-1 0 0 0,0 1 0 0 0,9-15 0 0 0,29-32 0 0 0,-45 53 0 0 0,0 0 0 0 0,0 0 0 0 0,1 0 0 0 0,0 0 0 0 0,0 1 0 0 0,0-1 0 0 0,0 1 0 0 0,1 0 0 0 0,-1 1 0 0 0,1-1 0 0 0,0 1 0 0 0,0 0 0 0 0,7-3 0 0 0,-15 5 0 0 0,2 0 0 0 0,1 1 0 0 0,0 0 0 0 0,0 0 0 0 0,0 0 0 0 0,0 0 0 0 0,-1-1 0 0 0,1 1 0 0 0,0 0 0 0 0,0 0 0 0 0,0 0 0 0 0,-1 0 0 0 0,1 0 0 0 0,0 0 0 0 0,0 0 0 0 0,-1 0 0 0 0,1 0 0 0 0,0 0 0 0 0,0 0 0 0 0,0 0 0 0 0,-1 0 0 0 0,1 0 0 0 0,0 0 0 0 0,0 0 0 0 0,-1 0 0 0 0,1 0 0 0 0,0 0 0 0 0,0 0 0 0 0,-1 0 0 0 0,1 0 0 0 0,0 0 0 0 0,0 0 0 0 0,0 0 0 0 0,-1 0 0 0 0,1 1 0 0 0,0-1 0 0 0,0 0 0 0 0,0 0 0 0 0,0 0 0 0 0,-1 0 0 0 0,1 1 0 0 0,0-1 0 0 0,0 0 0 0 0,0 0 0 0 0,0 0 0 0 0,0 1 0 0 0,0-1 0 0 0,-1 0 0 0 0,1 0 0 0 0,-9 7 0 0 0,0 3 0 0 0,-1 0 0 0 0,0-1 0 0 0,0 0 0 0 0,-1 0 0 0 0,-1-2 0 0 0,-17 11 0 0 0,6-9 0 0 0,1-1 0 0 0,-37 7 0 0 0,39-10 0 0 0,-64 11 0 0 0,81-16 0 0 0,-1 0 0 0 0,1 0 0 0 0,0 0 0 0 0,-1 0 0 0 0,1 1 0 0 0,-1-1 0 0 0,1 1 0 0 0,0 0 0 0 0,0-1 0 0 0,-1 2 0 0 0,-3 1 0 0 0,-1 0 0 0 0,-1 1 0 0 0,-46-2 0 0 0,17-1 0 0 0,-28 0 0 0 0,62-1 0 0 0,1 0 0 0 0,0-1 0 0 0,0 1 0 0 0,0-1 0 0 0,-1 1 0 0 0,1-1 0 0 0,0 0 0 0 0,0 0 0 0 0,0 0 0 0 0,0 0 0 0 0,0-1 0 0 0,-4-2 0 0 0,5 2 0 0 0,0 1 0 0 0,0 1 0 0 0,0-1 0 0 0,0 0 0 0 0,0 0 0 0 0,0 1 0 0 0,0-1 0 0 0,-1 1 0 0 0,1 0 0 0 0,0-1 0 0 0,0 1 0 0 0,0 0 0 0 0,-5 1 0 0 0,-32-6 0 0 0,-20-17 0 0 0,45 15 0 0 0,0 2 0 0 0,0-1 0 0 0,-1 2 0 0 0,1 0 0 0 0,-1 1 0 0 0,0 0 0 0 0,-29-1 0 0 0,29 4 0 0 0,4-1 0 0 0,-1 1 0 0 0,1 0 0 0 0,-1 1 0 0 0,1 0 0 0 0,-1 1 0 0 0,1 0 0 0 0,-1 0 0 0 0,1 2 0 0 0,0-1 0 0 0,-11 6 0 0 0,9-4 0 0 0,12-5 0 0 0,0 0 0 0 0,1 0 0 0 0,-1 0 0 0 0,0 0 0 0 0,0 1 0 0 0,0-1 0 0 0,0 0 0 0 0,1 1 0 0 0,-1-1 0 0 0,0 1 0 0 0,1-1 0 0 0,-1 1 0 0 0,0-1 0 0 0,1 1 0 0 0,-1-1 0 0 0,0 1 0 0 0,1 0 0 0 0,-1-1 0 0 0,0 2 0 0 0,-1 0 0 0 0,1-1 0 0 0,-1 1 0 0 0,1-1 0 0 0,-1 1 0 0 0,0-1 0 0 0,1 0 0 0 0,-1 1 0 0 0,0-1 0 0 0,0 0 0 0 0,0 0 0 0 0,0 0 0 0 0,0-1 0 0 0,0 1 0 0 0,-3 0 0 0 0,1 0 0 0 0,0 0 0 0 0,1 1 0 0 0,-1-1 0 0 0,1 0 0 0 0,0 1 0 0 0,-1 0 0 0 0,1 0 0 0 0,0 0 0 0 0,0 0 0 0 0,0 1 0 0 0,-3 3 0 0 0,3 0 0 0 0,3-6 0 0 0,0 1 0 0 0,0 0 0 0 0,-1 0 0 0 0,1-1 0 0 0,0 1 0 0 0,-1 0 0 0 0,1 0 0 0 0,0-1 0 0 0,-1 1 0 0 0,1 0 0 0 0,-1-1 0 0 0,1 1 0 0 0,-1-1 0 0 0,1 1 0 0 0,-1-1 0 0 0,1 1 0 0 0,-1-1 0 0 0,0 1 0 0 0,1-1 0 0 0,-1 1 0 0 0,0-1 0 0 0,0 0 0 0 0,1 1 0 0 0,-1-1 0 0 0,0 0 0 0 0,0 0 0 0 0,1 1 0 0 0,-3-1 0 0 0,-44 33 0 0 0,2 6 0 0 0,44-38 0 0 0,1 0 0 0 0,-1 0 0 0 0,1 0 0 0 0,-1 0 0 0 0,1 0 0 0 0,0 0 0 0 0,0 1 0 0 0,-1-1 0 0 0,1 0 0 0 0,0 0 0 0 0,0 0 0 0 0,0 0 0 0 0,0 0 0 0 0,0 1 0 0 0,0-1 0 0 0,0 0 0 0 0,1 0 0 0 0,0 2 0 0 0,-1 3 0 0 0,0-6 0 0 0,0 1 0 0 0,0 0 0 0 0,0 0 0 0 0,1-1 0 0 0,-1 1 0 0 0,0 0 0 0 0,0 0 0 0 0,0-1 0 0 0,0 1 0 0 0,1 0 0 0 0,-1 0 0 0 0,0-1 0 0 0,1 1 0 0 0,-1 0 0 0 0,1-1 0 0 0,-1 1 0 0 0,1-1 0 0 0,-1 1 0 0 0,1 0 0 0 0,-1-1 0 0 0,1 1 0 0 0,-1-1 0 0 0,1 0 0 0 0,0 1 0 0 0,-1-1 0 0 0,1 1 0 0 0,0-1 0 0 0,-1 0 0 0 0,1 1 0 0 0,0-1 0 0 0,0 0 0 0 0,1 0 0 0 0,-2 1 0 0 0,1-1 0 0 0,-1 0 0 0 0,1 0 0 0 0,-1 0 0 0 0,1 0 0 0 0,-1 0 0 0 0,1 1 0 0 0,-1-1 0 0 0,1 0 0 0 0,-1 0 0 0 0,1 1 0 0 0,-1-1 0 0 0,1 0 0 0 0,-1 1 0 0 0,0-1 0 0 0,1 0 0 0 0,-1 1 0 0 0,1-1 0 0 0,-1 1 0 0 0,0-1 0 0 0,0 0 0 0 0,1 1 0 0 0,-1-1 0 0 0,0 1 0 0 0,0-1 0 0 0,1 1 0 0 0,-1-1 0 0 0,0 1 0 0 0,0-1 0 0 0,0 1 0 0 0,0 0 0 0 0,2 1 0 0 0,-1 0 0 0 0,0-1 0 0 0,1 1 0 0 0,-1-1 0 0 0,1 0 0 0 0,0 1 0 0 0,-1-1 0 0 0,1 0 0 0 0,0 0 0 0 0,0 0 0 0 0,2 1 0 0 0,-1 0 0 0 0,0 0 0 0 0,-1 1 0 0 0,1-1 0 0 0,-1 1 0 0 0,1 0 0 0 0,-1 0 0 0 0,0 0 0 0 0,0 0 0 0 0,0 0 0 0 0,1 4 0 0 0,5 7 0 0 0,-7-14 0 0 0,-1 1 0 0 0,1 0 0 0 0,-1 0 0 0 0,0 0 0 0 0,1 0 0 0 0,-1 0 0 0 0,0 0 0 0 0,1 0 0 0 0,-1 0 0 0 0,0 0 0 0 0,0 0 0 0 0,0 0 0 0 0,0 0 0 0 0,0 0 0 0 0,0 0 0 0 0,0 0 0 0 0,0 0 0 0 0,0 0 0 0 0,0 0 0 0 0,-1 0 0 0 0,0 2 0 0 0,0 0 0 0 0,5 39 0 0 0,1 16 0 0 0,-3-56 0 0 0,-1 0 0 0 0,1 0 0 0 0,-1 0 0 0 0,1 0 0 0 0,0 0 0 0 0,-1 0 0 0 0,1 0 0 0 0,0-1 0 0 0,0 1 0 0 0,0-1 0 0 0,1 1 0 0 0,-1-1 0 0 0,0 0 0 0 0,0 0 0 0 0,1 0 0 0 0,3 1 0 0 0,69 23 0 0 0,-47-17 0 0 0,0-2 0 0 0,40 6 0 0 0,-49-10 0 0 0,-16 0 0 0 0,39-1 0 0 0,-36-2 0 0 0,-1 1 0 0 0,0-1 0 0 0,1 1 0 0 0,-1 0 0 0 0,0 1 0 0 0,1-1 0 0 0,-1 1 0 0 0,0 0 0 0 0,6 2 0 0 0,9 0 0 0 0,303 0 0 0 0,-136 8 0 0 0,-78 5 0 0 0,29 1 0 0 0,73 3-75 0 0,53 14 38 0 0,-205-30 73 0 0,0-3 0 0 0,63-6 0 0 0,-50-13-32 0 0,35-9-4 0 0,-83 19 0 0 0,-1-2 0 0 0,0-1 0 0 0,31-19 0 0 0,-30 16 0 0 0,15-9 0 0 0,-30 16 0 0 0,1 0 0 0 0,0 2 0 0 0,1-1 0 0 0,-1 1 0 0 0,1 0 0 0 0,0 1 0 0 0,0 1 0 0 0,16-4 0 0 0,-26 7 0 0 0,1 0 0 0 0,-1 0 0 0 0,1-1 0 0 0,-1 1 0 0 0,1 0 0 0 0,-1-1 0 0 0,0 1 0 0 0,1-1 0 0 0,-1 0 0 0 0,0 1 0 0 0,1-1 0 0 0,-1 0 0 0 0,0 0 0 0 0,0 0 0 0 0,0 0 0 0 0,1 0 0 0 0,-1 0 0 0 0,0 0 0 0 0,-1 0 0 0 0,1 0 0 0 0,0-1 0 0 0,1-1 0 0 0,10-12 0 0 0,63-20 0 0 0,-36 1 0 0 0,-29 28 0 0 0,0 0 0 0 0,-1-1 0 0 0,0-1 0 0 0,15-14 0 0 0,6-6 0 0 0,-2 7 0 0 0,-7 4 0 0 0,1 1 0 0 0,31-17 0 0 0,-49 32 0 0 0,-1-1 0 0 0,1 0 0 0 0,-1 0 0 0 0,0 0 0 0 0,0 0 0 0 0,0 0 0 0 0,0-1 0 0 0,0 1 0 0 0,3-4 0 0 0,-4 3 0 0 0,0 1 0 0 0,0 0 0 0 0,1 0 0 0 0,-1 0 0 0 0,1 0 0 0 0,-1 0 0 0 0,1 1 0 0 0,0-1 0 0 0,-1 1 0 0 0,1 0 0 0 0,0 0 0 0 0,5-2 0 0 0,6 0 0 0 0,-7 1 0 0 0,-1 0 0 0 0,1 0 0 0 0,-1 0 0 0 0,0-1 0 0 0,12-6 0 0 0,10-6 0 0 0,1 1 0 0 0,61-21 0 0 0,-81 30 0 0 0,0 1 0 0 0,-1-1 0 0 0,1 0 0 0 0,10-9 0 0 0,-13 9 0 0 0,1 0 0 0 0,-1 1 0 0 0,1 0 0 0 0,0 0 0 0 0,0 0 0 0 0,8-2 0 0 0,3 0 0 0 0,1-2 0 0 0,-1 0 0 0 0,18-12 0 0 0,4 0 0 0 0,109-58 0 0 0,-117 60 0 0 0,-21 11 0 0 0,-1 0 0 0 0,0 0 0 0 0,14-14 0 0 0,-16 13 0 0 0,-1 2 0 0 0,1-1 0 0 0,0 1 0 0 0,1 0 0 0 0,15-7 0 0 0,-15 10 0 0 0,-8 3 0 0 0,0 0 0 0 0,0-1 0 0 0,0 1 0 0 0,1 0 0 0 0,-1-1 0 0 0,0 1 0 0 0,0 0 0 0 0,0-1 0 0 0,0 0 0 0 0,0 1 0 0 0,0-1 0 0 0,0 1 0 0 0,0-1 0 0 0,0 0 0 0 0,0 0 0 0 0,-1 0 0 0 0,1 0 0 0 0,0 1 0 0 0,0-1 0 0 0,-1 0 0 0 0,1 0 0 0 0,-1 0 0 0 0,1 0 0 0 0,-1-1 0 0 0,1 1 0 0 0,-1 0 0 0 0,1 0 0 0 0,-1 0 0 0 0,0-2 0 0 0,1 2 0 0 0,-1-1 0 0 0,0 1 0 0 0,1 0 0 0 0,-1-1 0 0 0,1 1 0 0 0,-1 0 0 0 0,1 0 0 0 0,0-1 0 0 0,-1 1 0 0 0,1 0 0 0 0,0 0 0 0 0,0 0 0 0 0,0 0 0 0 0,0 0 0 0 0,0 0 0 0 0,0 0 0 0 0,0 0 0 0 0,0 0 0 0 0,0 1 0 0 0,1-1 0 0 0,-1 0 0 0 0,0 1 0 0 0,0-1 0 0 0,1 1 0 0 0,-1-1 0 0 0,0 1 0 0 0,1 0 0 0 0,1-1 0 0 0,21-9 0 0 0,-24 9 0 0 0,1 0 0 0 0,0 1 0 0 0,0-1 0 0 0,0 0 0 0 0,0 0 0 0 0,0 1 0 0 0,-1-1 0 0 0,1 0 0 0 0,0 0 0 0 0,-1 0 0 0 0,1 0 0 0 0,-1 0 0 0 0,1 0 0 0 0,-1 0 0 0 0,1 0 0 0 0,-1-1 0 0 0,0 1 0 0 0,0 0 0 0 0,1 0 0 0 0,-1-1 0 0 0,0 1 0 0 0,0 0 0 0 0,0 0 0 0 0,0 0 0 0 0,0 1 0 0 0,1-1 0 0 0,-1 0 0 0 0,0 0 0 0 0,1 1 0 0 0,-1-1 0 0 0,0 0 0 0 0,1 1 0 0 0,-1-1 0 0 0,1 0 0 0 0,-1 1 0 0 0,1-1 0 0 0,-1 0 0 0 0,1 1 0 0 0,-1-1 0 0 0,1 1 0 0 0,0-1 0 0 0,-1 1 0 0 0,1-1 0 0 0,0 1 0 0 0,-1 0 0 0 0,1-1 0 0 0,0 1 0 0 0,0 0 0 0 0,-1 0 0 0 0,1-1 0 0 0,0 1 0 0 0,0 0 0 0 0,0 0 0 0 0,-1 0 0 0 0,1 0 0 0 0,1 0 0 0 0,-1 0 0 0 0,1 0 0 0 0,-1-1 0 0 0,0 1 0 0 0,0 0 0 0 0,0-1 0 0 0,0 1 0 0 0,0-1 0 0 0,0 1 0 0 0,0-1 0 0 0,0 1 0 0 0,0-1 0 0 0,-1 0 0 0 0,1 0 0 0 0,0 1 0 0 0,0-1 0 0 0,0 0 0 0 0,-1 0 0 0 0,1 0 0 0 0,0 0 0 0 0,-1 0 0 0 0,1 0 0 0 0,-1 0 0 0 0,1 0 0 0 0,-1 0 0 0 0,0 0 0 0 0,1 0 0 0 0,-1 0 0 0 0,0-2 0 0 0,1 2 0 0 0,-1 0 0 0 0,0-1 0 0 0,0 1 0 0 0,1 0 0 0 0,-1 0 0 0 0,1 0 0 0 0,-1-1 0 0 0,1 1 0 0 0,-1 0 0 0 0,1 0 0 0 0,0 0 0 0 0,0 0 0 0 0,-1 0 0 0 0,1 0 0 0 0,0 0 0 0 0,0 0 0 0 0,0 1 0 0 0,0-1 0 0 0,0 0 0 0 0,0 1 0 0 0,0-1 0 0 0,2 0 0 0 0,-2 0 0 0 0,0 0 0 0 0,1 1 0 0 0,-1-1 0 0 0,0 0 0 0 0,0 0 0 0 0,0 0 0 0 0,0 0 0 0 0,0 0 0 0 0,0 0 0 0 0,0 0 0 0 0,0 0 0 0 0,0 0 0 0 0,-1 0 0 0 0,1 0 0 0 0,0-1 0 0 0,0-1 0 0 0,8-12 0 0 0,34-22 0 0 0,-39 32 0 0 0,0 0 0 0 0,0 0 0 0 0,1 1 0 0 0,0 0 0 0 0,7-6 0 0 0,-9 8 0 0 0,-2 1 0 0 0,-1 0 0 0 0,1 0 0 0 0,0 0 0 0 0,0 0 0 0 0,-1 0 0 0 0,1 0 0 0 0,-1-1 0 0 0,1 1 0 0 0,-1 0 0 0 0,1 0 0 0 0,-1 0 0 0 0,0-1 0 0 0,0 1 0 0 0,1 0 0 0 0,-1 0 0 0 0,0-1 0 0 0,0 1 0 0 0,0 0 0 0 0,0-1 0 0 0,-1-1 0 0 0,1-4 0 0 0,50-85 0 0 0,-44 64 0 0 0,-3 3 0 0 0,3 2 0 0 0,-1 0 0 0 0,-2 0 0 0 0,0-1 0 0 0,0-24 0 0 0,10-44 0 0 0,-13 59 0 0 0,1 0 0 0 0,2 0 0 0 0,9-44 0 0 0,-10 62 0 0 0,7-24 0 0 0,-2 16 0 0 0,-6 17 0 0 0,0 0 0 0 0,1 0 0 0 0,0 0 0 0 0,0 0 0 0 0,1 1 0 0 0,-1-1 0 0 0,1 0 0 0 0,0 1 0 0 0,7-9 0 0 0,-9 14 0 0 0,0-1 0 0 0,0 0 0 0 0,0 0 0 0 0,-1 0 0 0 0,1 0 0 0 0,0 0 0 0 0,0 0 0 0 0,-1-1 0 0 0,1 1 0 0 0,0 0 0 0 0,-1 0 0 0 0,1 0 0 0 0,-1-1 0 0 0,0 1 0 0 0,1 0 0 0 0,-1-1 0 0 0,0-1 0 0 0,0 2 0 0 0,0-1 0 0 0,1 1 0 0 0,-1-1 0 0 0,0 1 0 0 0,1 0 0 0 0,-1-1 0 0 0,1 1 0 0 0,-1 0 0 0 0,1-1 0 0 0,0 1 0 0 0,-1 0 0 0 0,1 0 0 0 0,0-1 0 0 0,0 1 0 0 0,0 0 0 0 0,0 0 0 0 0,0 0 0 0 0,0 0 0 0 0,0 0 0 0 0,2-1 0 0 0,-2 2 0 0 0,1-1 0 0 0,-1 0 0 0 0,0 1 0 0 0,0-1 0 0 0,0 0 0 0 0,0 0 0 0 0,0 0 0 0 0,0 0 0 0 0,0 0 0 0 0,-1 0 0 0 0,1 0 0 0 0,0 0 0 0 0,-1 0 0 0 0,1 0 0 0 0,0-2 0 0 0,0 1 0 0 0,0-1 0 0 0,1 1 0 0 0,-1 0 0 0 0,0 0 0 0 0,1 1 0 0 0,-1-1 0 0 0,1 0 0 0 0,0 0 0 0 0,-1 1 0 0 0,1-1 0 0 0,0 1 0 0 0,0-1 0 0 0,3 0 0 0 0,3-7 0 0 0,-7 7 0 0 0,0-1 0 0 0,1 1 0 0 0,0 0 0 0 0,0 0 0 0 0,-1 0 0 0 0,1 0 0 0 0,0 0 0 0 0,0 1 0 0 0,1-1 0 0 0,-1 1 0 0 0,0-1 0 0 0,0 1 0 0 0,1 0 0 0 0,-1 0 0 0 0,6-2 0 0 0,11 2 0 0 0,-15 1 0 0 0,1-1 0 0 0,-1 1 0 0 0,0 0 0 0 0,1 0 0 0 0,-1 0 0 0 0,1 1 0 0 0,-1-1 0 0 0,0 1 0 0 0,0 0 0 0 0,1 0 0 0 0,-1 1 0 0 0,0-1 0 0 0,0 1 0 0 0,4 2 0 0 0,-3-1 0 0 0,-4-2 0 0 0,0-1 0 0 0,1 1 0 0 0,-1 0 0 0 0,0 0 0 0 0,0-1 0 0 0,0 1 0 0 0,0 0 0 0 0,0 0 0 0 0,0 0 0 0 0,0 0 0 0 0,0 0 0 0 0,0 0 0 0 0,0 1 0 0 0,0-1 0 0 0,-1 0 0 0 0,1 0 0 0 0,-1 1 0 0 0,1-1 0 0 0,-1 0 0 0 0,1 3 0 0 0,3 1 0 0 0,0 0 0 0 0,0 0 0 0 0,0 0 0 0 0,0-1 0 0 0,1 1 0 0 0,0-1 0 0 0,0 0 0 0 0,8 5 0 0 0,-11-8 0 0 0,11 20 0 0 0,-13-19 0 0 0,0-1 0 0 0,1 1 0 0 0,-1-1 0 0 0,1 0 0 0 0,0 1 0 0 0,-1-1 0 0 0,1 0 0 0 0,0 1 0 0 0,0-1 0 0 0,0 0 0 0 0,0 0 0 0 0,0 0 0 0 0,0 0 0 0 0,0 0 0 0 0,2 1 0 0 0,1 0 0 0 0,-1-1 0 0 0,0 1 0 0 0,0 0 0 0 0,0 0 0 0 0,0 0 0 0 0,0 0 0 0 0,0 1 0 0 0,0-1 0 0 0,-1 1 0 0 0,1-1 0 0 0,-1 1 0 0 0,0 0 0 0 0,0 0 0 0 0,0 0 0 0 0,0 0 0 0 0,2 7 0 0 0,9 6 0 0 0,4 9 0 0 0,2 1 0 0 0,-17-24 0 0 0,0 0 0 0 0,0 0 0 0 0,0 0 0 0 0,-1 0 0 0 0,1 0 0 0 0,-1 0 0 0 0,1 1 0 0 0,-1-1 0 0 0,0 0 0 0 0,0 1 0 0 0,0-1 0 0 0,2 5 0 0 0,-3-6 0 0 0,0 0 0 0 0,0 0 0 0 0,1 0 0 0 0,-1 0 0 0 0,1 0 0 0 0,-1 0 0 0 0,1 0 0 0 0,-1-1 0 0 0,1 1 0 0 0,-1 0 0 0 0,1 0 0 0 0,0-1 0 0 0,-1 1 0 0 0,1 0 0 0 0,0-1 0 0 0,0 1 0 0 0,-1-1 0 0 0,1 1 0 0 0,2 0 0 0 0,-2 0 0 0 0,-1-1 0 0 0,1 0 0 0 0,0 1 0 0 0,0-1 0 0 0,-1 1 0 0 0,1-1 0 0 0,0 1 0 0 0,0 0 0 0 0,-1-1 0 0 0,1 1 0 0 0,-1 0 0 0 0,1-1 0 0 0,-1 1 0 0 0,1 0 0 0 0,-1 0 0 0 0,1-1 0 0 0,-1 1 0 0 0,0 0 0 0 0,1 0 0 0 0,-1 0 0 0 0,0 0 0 0 0,0-1 0 0 0,1 1 0 0 0,-1 0 0 0 0,0 0 0 0 0,0 0 0 0 0,0 1 0 0 0,9 45 0 0 0,0-26 0 0 0,-11 25 0 0 0,2-42 0 0 0,-1 1 0 0 0,1-1 0 0 0,0 1 0 0 0,0-1 0 0 0,0 0 0 0 0,1 1 0 0 0,0-1 0 0 0,-1 1 0 0 0,2-1 0 0 0,-1 0 0 0 0,0 0 0 0 0,3 5 0 0 0,-3-6 0 0 0,-1 0 0 0 0,0 0 0 0 0,0 0 0 0 0,0 0 0 0 0,0 0 0 0 0,0 0 0 0 0,0 0 0 0 0,-1 0 0 0 0,1 0 0 0 0,-3 5 0 0 0,-1 17 0 0 0,3-22 0 0 0,1 0 0 0 0,0 0 0 0 0,-1 0 0 0 0,0 0 0 0 0,1 0 0 0 0,-1 0 0 0 0,-1 0 0 0 0,1-1 0 0 0,-2 4 0 0 0,-5 24 0 0 0,8-28 0 0 0,-1 0 0 0 0,1 0 0 0 0,-1 0 0 0 0,1-1 0 0 0,-1 1 0 0 0,1 0 0 0 0,-1 0 0 0 0,0 0 0 0 0,0 0 0 0 0,0-1 0 0 0,0 1 0 0 0,0 0 0 0 0,-1-1 0 0 0,0 2 0 0 0,0-1 0 0 0,1 0 0 0 0,-1-1 0 0 0,1 1 0 0 0,0 0 0 0 0,0 0 0 0 0,0-1 0 0 0,0 1 0 0 0,0 0 0 0 0,0 0 0 0 0,1 0 0 0 0,-1 0 0 0 0,1 1 0 0 0,-1-1 0 0 0,1 2 0 0 0,-2-1 0 0 0,1-1 0 0 0,-1 1 0 0 0,1-1 0 0 0,-1 0 0 0 0,0 0 0 0 0,0 0 0 0 0,0 0 0 0 0,0 0 0 0 0,0 0 0 0 0,-4 2 0 0 0,-47 37-240 0 0,48-39-44 0 0,1-1-1 0 0,-1 1 1 0 0,1 1 0 0 0,-1-1 0 0 0,1 1-1 0 0,0-1 1 0 0,0 1 0 0 0,-5 5 0 0 0,-22 14-2051 0 0,15-8 302 0 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7:49.2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2371 1862 12528 0 0,'-1'-10'220'0'0,"1"0"0"0"0,0 1 0 0 0,1-1 0 0 0,0 0 0 0 0,1 1 0 0 0,0-1 0 0 0,0 1 0 0 0,1-1 0 0 0,0 1 0 0 0,1 0 0 0 0,0 0 0 0 0,0 0 0 0 0,1 1 1 0 0,0 0-1 0 0,0 0 0 0 0,1 0 0 0 0,0 0 0 0 0,13-12 0 0 0,53-52 804 0 0,-68 69-979 0 0,1 0 0 0 0,-1 0-1 0 0,1 1 1 0 0,-1-1 0 0 0,1 1 0 0 0,0 0 0 0 0,0 0 0 0 0,0 1 0 0 0,0-1 0 0 0,0 1 0 0 0,0 0-1 0 0,8 0 1 0 0,51 0 566 0 0,-62 2-586 0 0,-1-1-1 0 0,1 0 1 0 0,0 1-1 0 0,0-1 0 0 0,-1 1 1 0 0,1-1-1 0 0,0 1 1 0 0,-1 0-1 0 0,1 0 1 0 0,0 0-1 0 0,-1 0 0 0 0,1 0 1 0 0,-1 0-1 0 0,0 0 1 0 0,1 0-1 0 0,-1 1 0 0 0,0-1 1 0 0,0 1-1 0 0,0-1 1 0 0,0 1-1 0 0,0-1 0 0 0,2 3 1 0 0,0 2 73 0 0,11 12 165 0 0,0 1 0 0 0,-1 0-1 0 0,-1 2 1 0 0,-1-1 0 0 0,8 23-1 0 0,-13-24-100 0 0,-2 0-1 0 0,0 1 0 0 0,1 24 1 0 0,-3-28-72 0 0,2 18 43 0 0,-2-1 0 0 0,-1 1 0 0 0,-1 0-1 0 0,-2-1 1 0 0,-2 1 0 0 0,-15 65 0 0 0,8-72-47 0 0,-1 0 0 0 0,-1-1 0 0 0,-2 0 0 0 0,-24 33 1 0 0,23-36-10 0 0,-4 2 72 0 0,0-2 0 0 0,-1 0 1 0 0,-2-1-1 0 0,0-2 0 0 0,-46 32 1 0 0,3-20 207 0 0,49-23-265 0 0,0-1 0 0 0,-1-1 0 0 0,0 0 0 0 0,0-1 0 0 0,-1-1 0 0 0,0-1 0 0 0,1-1 0 0 0,-1 0 0 0 0,-1-1 0 0 0,1-1 0 0 0,0-1 0 0 0,0-1 0 0 0,0-1 0 0 0,-29-5 0 0 0,3-14 100 0 0,21 8-115 0 0,2 1-2 0 0,0 0 1 0 0,1-2-1 0 0,1 0 0 0 0,0-1 0 0 0,1-1 0 0 0,1-1 0 0 0,-24-28 1 0 0,26 23-8 0 0,0-1 1 0 0,2 0 0 0 0,1-1-1 0 0,1 0 1 0 0,1-1-1 0 0,1-1 1 0 0,-9-37 0 0 0,16 54-57 0 0,2 1 1 0 0,-1-1 0 0 0,1 0-1 0 0,0 0 1 0 0,1 0-1 0 0,0 1 1 0 0,1-1-1 0 0,-1 0 1 0 0,2 0 0 0 0,-1 1-1 0 0,1-1 1 0 0,0 1-1 0 0,1-1 1 0 0,0 1-1 0 0,1 0 1 0 0,-1 0 0 0 0,2 0-1 0 0,-1 0 1 0 0,1 1-1 0 0,10-13 1 0 0,-9 13 10 0 0,-4 4-3 0 0,1 0 1 0 0,0-1-1 0 0,-1 1 0 0 0,1 1 0 0 0,1-1 0 0 0,-1 0 1 0 0,0 1-1 0 0,0-1 0 0 0,1 1 0 0 0,0 0 1 0 0,-1 0-1 0 0,1 1 0 0 0,0-1 0 0 0,5-1 0 0 0,10-3 83 0 0,0 1 0 0 0,1 0-1 0 0,-1 2 1 0 0,1 0 0 0 0,0 1-1 0 0,21 1 1 0 0,-26 1-42 0 0,0 1 0 0 0,0 0-1 0 0,0 1 1 0 0,-1 1 0 0 0,1 0 0 0 0,-1 1 0 0 0,1 0 0 0 0,-1 1-1 0 0,15 9 1 0 0,-26-13-51 0 0,-1 1-1 0 0,1 0 1 0 0,-1 0-1 0 0,1 0 1 0 0,-1 0 0 0 0,0 0-1 0 0,0 1 1 0 0,0-1-1 0 0,2 4 1 0 0,14 13 54 0 0,3-5-8 0 0,-16-12-41 0 0,0 0 1 0 0,0 1-1 0 0,-1 0 1 0 0,1 0-1 0 0,-1 1 0 0 0,0-1 1 0 0,0 1-1 0 0,0 0 1 0 0,-1 0-1 0 0,6 8 0 0 0,0 15 48 0 0,26 38 108 0 0,-29-53-123 0 0,-1 1 0 0 0,-1-1 0 0 0,0 1 0 0 0,-1 0 0 0 0,-1 1 0 0 0,0-1 0 0 0,0 0 0 0 0,-2 1 0 0 0,1-1 0 0 0,-3 20 0 0 0,0-29-27 0 0,0 0 0 0 0,0 0 0 0 0,0 0 0 0 0,0 0 0 0 0,-1-1 0 0 0,1 1 0 0 0,-1-1 0 0 0,0 0 0 0 0,0 1 0 0 0,0-1 0 0 0,-1-1 0 0 0,1 1 1 0 0,-1 0-1 0 0,0-1 0 0 0,-5 3 0 0 0,-3 4 30 0 0,-1-1-24 0 0,-1 1 0 0 0,0-2-1 0 0,0 0 1 0 0,-1-1 0 0 0,0 0 0 0 0,0-1 0 0 0,-1-1 0 0 0,1 0 0 0 0,-1-1 0 0 0,-24 1 0 0 0,12-2-6 0 0,-1-2 0 0 0,1 0 1 0 0,-1-2-1 0 0,1-2 0 0 0,-31-7 1 0 0,52 9-25 0 0,1 0 0 0 0,-1-1 1 0 0,1 0-1 0 0,0 0 0 0 0,-1 0 1 0 0,-8-8-1 0 0,-12-6 11 0 0,-1 3 20 0 0,2-1 1 0 0,0-1-1 0 0,-26-21 0 0 0,-5-13 4 0 0,-79-87-1 0 0,94 92-20 0 0,30 34-4 0 0,1-1 1 0 0,1 0 0 0 0,0-1 0 0 0,1 0-1 0 0,0-1 1 0 0,1 0 0 0 0,1 0 0 0 0,0 0 0 0 0,1-1-1 0 0,-7-24 1 0 0,-2-27-8 0 0,9 48-2 0 0,1-1 0 0 0,1 0 0 0 0,1-1 0 0 0,0 1-1 0 0,2 0 1 0 0,0-1 0 0 0,1 1 0 0 0,1-1 0 0 0,4-23 0 0 0,-3 37-1 0 0,0-1 0 0 0,1 1 1 0 0,-1 0-1 0 0,1-1 0 0 0,0 1 0 0 0,1 1 1 0 0,0-1-1 0 0,0 0 0 0 0,8-8 1 0 0,12-17 23 0 0,-21 27-18 0 0,0 1 0 0 0,0 0 0 0 0,1 0 0 0 0,-1 0 0 0 0,1 0 0 0 0,7-4 0 0 0,17-14 24 0 0,-23 16-21 0 0,-3 2-6 0 0,0 1 1 0 0,0 0-1 0 0,1-1 1 0 0,-1 1-1 0 0,1 0 1 0 0,-1 0-1 0 0,1 1 1 0 0,0-1-1 0 0,0 0 0 0 0,-1 1 1 0 0,1 0-1 0 0,0-1 1 0 0,0 1-1 0 0,0 1 1 0 0,1-1-1 0 0,2 0 1 0 0,21-6 53 0 0,0 2 0 0 0,0 1 0 0 0,0 2 0 0 0,1 0 0 0 0,-1 2 0 0 0,1 1 0 0 0,49 8 0 0 0,-67-6-38 0 0,1 0 0 0 0,-1 1 0 0 0,0 0 0 0 0,0 0 0 0 0,-1 1 0 0 0,0 1 0 0 0,0 0 0 0 0,0 0 0 0 0,0 0 0 0 0,-1 1 0 0 0,0 1 0 0 0,0-1 0 0 0,-1 1 0 0 0,0 0 0 0 0,-1 1 0 0 0,10 15 0 0 0,-8-8 19 0 0,-1-1 0 0 0,0 1 0 0 0,-1 0-1 0 0,-1 0 1 0 0,0 1 0 0 0,-2 0 0 0 0,0 0 0 0 0,0 0 0 0 0,-2 0 0 0 0,0 17 0 0 0,-1-18-25 0 0,1-5-3 0 0,0 0 1 0 0,-1 0 0 0 0,0 1-1 0 0,-1-1 1 0 0,0 0 0 0 0,-1 0-1 0 0,-1 0 1 0 0,1-1 0 0 0,-1 1-1 0 0,-1 0 1 0 0,0-1 0 0 0,-1 0-1 0 0,-7 12 1 0 0,-30 39-8 0 0,25-35 0 0 0,-1-1 0 0 0,0-1 0 0 0,-38 36 0 0 0,-10 8 0 0 0,52-52 0 0 0,0 0 0 0 0,-2-1 0 0 0,0-1 0 0 0,0 0 0 0 0,-1-1 0 0 0,-23 13 0 0 0,-1-2 0 0 0,32-18 0 0 0,0-1 0 0 0,0 0 0 0 0,-1 0 0 0 0,0-1 0 0 0,1 0 0 0 0,-13 3 0 0 0,-36 7 0 0 0,31-7 0 0 0,0 0 0 0 0,-1-1 0 0 0,1-2 0 0 0,-1-1 0 0 0,0-1 0 0 0,-51-3 0 0 0,66-3 0 0 0,-1 0 0 0 0,1 0 0 0 0,1-1 0 0 0,-1 0 0 0 0,1-1 0 0 0,0-1 0 0 0,0 0 0 0 0,-15-12 0 0 0,-23-13 0 0 0,30 19 0 0 0,0-1 0 0 0,2 0 0 0 0,0-2 0 0 0,0 0 0 0 0,-26-32 0 0 0,11 7 0 0 0,-44-72 0 0 0,72 103 0 0 0,0 0 0 0 0,0-1 0 0 0,1 0 0 0 0,1 0 0 0 0,-1 0 0 0 0,2 0 0 0 0,0 0 0 0 0,-1-14 0 0 0,1-97 0 0 0,3 70 0 0 0,-1 47 0 0 0,0-1 0 0 0,1 1 0 0 0,0 0 0 0 0,0-1 0 0 0,1 1 0 0 0,-1 0 0 0 0,1 0 0 0 0,0 0 0 0 0,0 0 0 0 0,4-6 0 0 0,3-6 0 0 0,1-3 0 0 0,1 0 0 0 0,2 0 0 0 0,21-26 0 0 0,3-5 0 0 0,-26 36 0 0 0,1 0 0 0 0,0 1 0 0 0,0 0 0 0 0,2 2 0 0 0,-1-1 0 0 0,2 1 0 0 0,-1 1 0 0 0,2 1 0 0 0,-1 0 0 0 0,1 1 0 0 0,1 1 0 0 0,0 0 0 0 0,0 1 0 0 0,24-6 0 0 0,-6 5 0 0 0,1 0 0 0 0,1 3 0 0 0,-1 1 0 0 0,1 2 0 0 0,-1 1 0 0 0,46 5 0 0 0,-70-3 0 0 0,0 0 0 0 0,-1 1 0 0 0,1 0 0 0 0,-1 1 0 0 0,0 1 0 0 0,0-1 0 0 0,0 2 0 0 0,0 0 0 0 0,0 0 0 0 0,-1 1 0 0 0,0 0 0 0 0,0 0 0 0 0,-1 1 0 0 0,0 1 0 0 0,0 0 0 0 0,-1 0 0 0 0,0 0 0 0 0,0 1 0 0 0,-1 1 0 0 0,12 18 0 0 0,-6-3 0 0 0,-1 1 0 0 0,-2 0 0 0 0,0 0 0 0 0,-2 1 0 0 0,-1 0 0 0 0,-1 0 0 0 0,-1 1 0 0 0,-1 0 0 0 0,-2 0 0 0 0,-1 0 0 0 0,-1 0 0 0 0,-1 0 0 0 0,-2-1 0 0 0,-7 33 0 0 0,6-45 0 0 0,-1 0 0 0 0,-1-1 0 0 0,-11 22 0 0 0,0-1 0 0 0,1-6 0 0 0,-1-1 0 0 0,-2-1 0 0 0,-1-1 0 0 0,-36 39 0 0 0,29-40 0 0 0,-1 0 0 0 0,-1-2 0 0 0,-1-1 0 0 0,-1-1 0 0 0,0-2 0 0 0,-49 22 0 0 0,55-31 0 0 0,0-1 0 0 0,-1-1 0 0 0,0-2 0 0 0,0 0 0 0 0,-1-1 0 0 0,1-2 0 0 0,-1-1 0 0 0,0-1 0 0 0,0-1 0 0 0,0-2 0 0 0,1 0 0 0 0,-35-8 0 0 0,42 3 0 0 0,0 0 0 0 0,1-2 0 0 0,0 0 0 0 0,-21-14 0 0 0,-13-5 0 0 0,34 17 0 0 0,0 0 0 0 0,1-1 0 0 0,0-1 0 0 0,1-1 0 0 0,-26-28 0 0 0,28 28 0 0 0,2-1 0 0 0,0-1 0 0 0,2 0 0 0 0,0 0 0 0 0,0-1 0 0 0,2 0 0 0 0,-10-27 0 0 0,4 10 0 0 0,7 18 0 0 0,1-1 0 0 0,1 0 0 0 0,1 1 0 0 0,0-2 0 0 0,-2-28 0 0 0,5 36 0 0 0,0 0 0 0 0,1 0 0 0 0,1 0 0 0 0,0 1 0 0 0,0-1 0 0 0,1 0 0 0 0,0 1 0 0 0,0-1 0 0 0,1 1 0 0 0,0 0 0 0 0,8-15 0 0 0,11-15 0 0 0,-11 18 0 0 0,2 0 0 0 0,0 1 0 0 0,21-26 0 0 0,-14 23 0 0 0,-8 9 0 0 0,0 0 0 0 0,1 0 0 0 0,0 2 0 0 0,1-1 0 0 0,1 2 0 0 0,26-17 0 0 0,-10 13 0 0 0,1 1 0 0 0,0 1 0 0 0,34-7 0 0 0,-49 15 0 0 0,0 0 0 0 0,0 2 0 0 0,0 0 0 0 0,0 1 0 0 0,0 0 0 0 0,1 2 0 0 0,-1 0 0 0 0,0 1 0 0 0,1 1 0 0 0,-1 0 0 0 0,0 1 0 0 0,26 9 0 0 0,-35-8 0 0 0,0 0 0 0 0,-1 1 0 0 0,0 0 0 0 0,0 1 0 0 0,0 0 0 0 0,-1 0 0 0 0,0 0 0 0 0,0 1 0 0 0,0-1 0 0 0,-1 1 0 0 0,0 1 0 0 0,8 14 0 0 0,-2 0 0 0 0,0 1 0 0 0,-1 1 0 0 0,8 32 0 0 0,-12-37 0 0 0,0 2 0 0 0,0 0 0 0 0,-2 0 0 0 0,0 0 0 0 0,-1 0 0 0 0,0 25 0 0 0,-2 28 0 0 0,1-28 0 0 0,-7 77 0 0 0,-12-62 0 0 0,4-23 0 0 0,10-30 0 0 0,0 0 0 0 0,-1 0 0 0 0,0 0 0 0 0,0 0 0 0 0,-1 0 0 0 0,-8 10 0 0 0,-7 11 0 0 0,13-18 0 0 0,1-1 0 0 0,-1 1 0 0 0,-1-1 0 0 0,0-1 0 0 0,0 1 0 0 0,-1-1 0 0 0,-1-1 0 0 0,1 0 0 0 0,-1 0 0 0 0,0-1 0 0 0,-16 9 0 0 0,-24 12 0 0 0,42-22 0 0 0,0 0 0 0 0,-1-1 0 0 0,0-1 0 0 0,0 1 0 0 0,-12 3 0 0 0,1-3 0 0 0,0 0 0 0 0,0-1 0 0 0,-38 3 0 0 0,49-7 0 0 0,0 0 0 0 0,0 0 0 0 0,0 0 0 0 0,1-1 0 0 0,-1 0 0 0 0,0-1 0 0 0,0 0 0 0 0,1-1 0 0 0,-1 1 0 0 0,1-2 0 0 0,-12-5 0 0 0,-17-18 0 0 0,1-2 0 0 0,-34-37 0 0 0,53 50 0 0 0,10 8 0 0 0,1 1 0 0 0,0-1 0 0 0,0-1 0 0 0,1 1 0 0 0,-9-18 0 0 0,-15-25 0 0 0,6 20 0 0 0,-36-65 0 0 0,54 84 0 0 0,0-1 0 0 0,1 1 0 0 0,0-1 0 0 0,-3-20 0 0 0,-3-8 0 0 0,7 24 0 0 0,0 0 0 0 0,0 0 0 0 0,2 0 0 0 0,0 0 0 0 0,2-20 0 0 0,0 4 0 0 0,0 23 0 0 0,0 0 0 0 0,1 0 0 0 0,0 0 0 0 0,0 1 0 0 0,1-1 0 0 0,1 1 0 0 0,0 0 0 0 0,0 0 0 0 0,10-15 0 0 0,10-25 0 0 0,20-27 0 0 0,-19 35 0 0 0,-17 29 0 0 0,-1 1 0 0 0,2 0 0 0 0,0 0 0 0 0,0 0 0 0 0,1 1 0 0 0,0 1 0 0 0,1 0 0 0 0,0 0 0 0 0,0 1 0 0 0,1 1 0 0 0,22-12 0 0 0,4-3 0 0 0,-31 18 0 0 0,-1-1 0 0 0,1 2 0 0 0,0-1 0 0 0,0 1 0 0 0,0 0 0 0 0,0 1 0 0 0,12-3 0 0 0,43-10 0 0 0,-41 10 0 0 0,0 0 0 0 0,0 1 0 0 0,1 1 0 0 0,30-1 0 0 0,-44 5 0 0 0,-1-1 0 0 0,1 1 0 0 0,-1 1 0 0 0,1 0 0 0 0,-1 0 0 0 0,0 0 0 0 0,0 0 0 0 0,0 1 0 0 0,0 1 0 0 0,0-1 0 0 0,-1 1 0 0 0,1 0 0 0 0,-1 1 0 0 0,0-1 0 0 0,0 1 0 0 0,10 11 0 0 0,3 0 0 0 0,-14-13 0 0 0,0 1 0 0 0,0 0 0 0 0,-1 0 0 0 0,1 0 0 0 0,-1 1 0 0 0,4 4 0 0 0,3 7 0 0 0,-2-1 0 0 0,0 2 0 0 0,-1-1 0 0 0,-1 1 0 0 0,-1 0 0 0 0,6 20 0 0 0,7 33 0 0 0,-10-44 0 0 0,-2 0 0 0 0,-1 1 0 0 0,-1-1 0 0 0,2 52 0 0 0,-6-43 0 0 0,-3 0 0 0 0,0-1 0 0 0,-3 1 0 0 0,-14 57 0 0 0,16-82 0 0 0,2-1 0 0 0,-2 0 0 0 0,1-1 0 0 0,-1 1 0 0 0,-1-1 0 0 0,0 0 0 0 0,0 0 0 0 0,-10 14 0 0 0,-5 4 0 0 0,14-18 0 0 0,0 0 0 0 0,-1 0 0 0 0,0-1 0 0 0,0 0 0 0 0,-12 10 0 0 0,-54 46 0 0 0,54-50 0 0 0,7-5 0 0 0,1-1 0 0 0,-2 1 0 0 0,1-2 0 0 0,-24 10 0 0 0,8-7 0 0 0,0-1 0 0 0,-1-1 0 0 0,-35 4 0 0 0,53-10 0 0 0,0 0 0 0 0,1-1 0 0 0,-1 0 0 0 0,0 0 0 0 0,0-1 0 0 0,1 0 0 0 0,-1-1 0 0 0,1 0 0 0 0,-1 0 0 0 0,1-1 0 0 0,0-1 0 0 0,0 1 0 0 0,-11-7 0 0 0,-3-5 0 0 0,10 8 0 0 0,1-1 0 0 0,0 0 0 0 0,1-1 0 0 0,-14-13 0 0 0,-23-27 0 0 0,31 32 0 0 0,0 0 0 0 0,1-2 0 0 0,-27-38 0 0 0,28 31 0 0 0,1-1 0 0 0,1 0 0 0 0,1-1 0 0 0,2 0 0 0 0,-10-40 0 0 0,16 48 0 0 0,1 1 0 0 0,0-1 0 0 0,1 0 0 0 0,1 1 0 0 0,1-1 0 0 0,1 0 0 0 0,1 0 0 0 0,1 0 0 0 0,5-20 0 0 0,-5 31 0 0 0,0-1 0 0 0,1 1 0 0 0,0 0 0 0 0,1 1 0 0 0,0-1 0 0 0,8-11 0 0 0,10-17 0 0 0,-10 17 0 0 0,1 1 0 0 0,0-1 0 0 0,1 2 0 0 0,1 0 0 0 0,1 1 0 0 0,26-20 0 0 0,-42 37 0 0 0,3-4 0 0 0,0 1 0 0 0,0-1 0 0 0,1 1 0 0 0,0 0 0 0 0,-1 0 0 0 0,1 1 0 0 0,0 0 0 0 0,0 0 0 0 0,1 0 0 0 0,-1 0 0 0 0,6 0 0 0 0,33-11 0 0 0,-34 9 0 0 0,-1 1 0 0 0,1 0 0 0 0,-1 0 0 0 0,1 1 0 0 0,0 1 0 0 0,14-1 0 0 0,59 6 0 0 0,-75-3 0 0 0,0 0 0 0 0,0 1 0 0 0,0 0 0 0 0,0 0 0 0 0,0 0 0 0 0,0 1 0 0 0,-1 0 0 0 0,14 8 0 0 0,69 46 0 0 0,-85-54 0 0 0,0 1 0 0 0,0 0 0 0 0,-1 0 0 0 0,0 1 0 0 0,0-1 0 0 0,0 1 0 0 0,0 0 0 0 0,-1 0 0 0 0,6 11 0 0 0,4 5 0 0 0,11 36 0 0 0,-14-40 0 0 0,-1 1 0 0 0,-2 1 0 0 0,1-1 0 0 0,-2 1 0 0 0,-1 0 0 0 0,4 22 0 0 0,0 78 0 0 0,-8-112 0 0 0,0 0 0 0 0,0 0 0 0 0,-1 0 0 0 0,1 0 0 0 0,-2 0 0 0 0,1 0 0 0 0,-1 0 0 0 0,0 0 0 0 0,-1-1 0 0 0,1 1 0 0 0,-1 0 0 0 0,-1 0 0 0 0,1-1 0 0 0,-5 8 0 0 0,-1 4 0 0 0,-14 22 0 0 0,-96 89 0 0 0,111-121 0 0 0,0 1 0 0 0,0-1 0 0 0,-1-1 0 0 0,0 0 0 0 0,0 0 0 0 0,-1 0 0 0 0,0-1 0 0 0,0-1 0 0 0,0 1 0 0 0,-17 6 0 0 0,-9 1 0 0 0,28-9 0 0 0,-1-1 0 0 0,0 0 0 0 0,0 0 0 0 0,0-1 0 0 0,0 0 0 0 0,0-1 0 0 0,-8 1 0 0 0,4-1 0 0 0,-80 1 0 0 0,83-3 0 0 0,1 1 0 0 0,-1-1 0 0 0,1-1 0 0 0,-1 0 0 0 0,1 0 0 0 0,0-1 0 0 0,0 0 0 0 0,-13-6 0 0 0,-76-58 0 0 0,78 53 0 0 0,0-1 0 0 0,1-1 0 0 0,1-1 0 0 0,0 0 0 0 0,2-1 0 0 0,0-1 0 0 0,1 0 0 0 0,0-1 0 0 0,2-1 0 0 0,1 0 0 0 0,0 0 0 0 0,2-1 0 0 0,0-1 0 0 0,1 1 0 0 0,-6-33 0 0 0,8-8 0 0 0,2-72 0 0 0,4 123 0 0 0,1 0 0 0 0,0-1 0 0 0,1 1 0 0 0,0 0 0 0 0,1 0 0 0 0,1 0 0 0 0,7-17 0 0 0,2 1 0 0 0,29-43 0 0 0,-30 52 0 0 0,15-11 0 0 0,-11 16 0 0 0,3-14 0 0 0,11 10 0 0 0,-12-7 0 0 0,9 12 0 0 0,-14 1 0 0 0,-11 10 0 0 0,0 0 0 0 0,0 1 0 0 0,0-1 0 0 0,0 1 0 0 0,0-1 0 0 0,0 1 0 0 0,0 0 0 0 0,1-1 0 0 0,-1 1 0 0 0,1 0 0 0 0,-1 1 0 0 0,0-1 0 0 0,6-1 0 0 0,35-10 0 0 0,-36 9 0 0 0,1 1 0 0 0,-1 0 0 0 0,1 0 0 0 0,-1 0 0 0 0,1 1 0 0 0,0 1 0 0 0,8-1 0 0 0,42 6 0 0 0,-54-5 0 0 0,0 1 0 0 0,0 0 0 0 0,0 0 0 0 0,0 0 0 0 0,0 0 0 0 0,-1 1 0 0 0,1 0 0 0 0,0-1 0 0 0,-1 2 0 0 0,1-1 0 0 0,-1 0 0 0 0,0 1 0 0 0,5 3 0 0 0,0 5 0 0 0,2 0 0 0 0,-1 1 0 0 0,23 18 0 0 0,-19-16 0 0 0,-1 0 0 0 0,0 0 0 0 0,-1 2 0 0 0,0-1 0 0 0,-1 1 0 0 0,-1 1 0 0 0,-1-1 0 0 0,10 27 0 0 0,-2-6 0 0 0,-9-22 0 0 0,-2 0 0 0 0,0 1 0 0 0,-1-1 0 0 0,-1 1 0 0 0,0 0 0 0 0,1 21 0 0 0,-4 104 0 0 0,-1-70 0 0 0,0-56 0 0 0,-1 0 0 0 0,0-1 0 0 0,-1 1 0 0 0,0-1 0 0 0,-1 1 0 0 0,-1-1 0 0 0,0 0 0 0 0,-1-1 0 0 0,0 1 0 0 0,-16 23 0 0 0,-53 69 0 0 0,51-87 0 0 0,11-2 0 0 0,11-13 0 0 0,-1-1 0 0 0,0 0 0 0 0,1 0 0 0 0,-1 0 0 0 0,0 0 0 0 0,0 0 0 0 0,0 0 0 0 0,-1-1 0 0 0,1 0 0 0 0,-8 4 0 0 0,-16 8 0 0 0,-49 15 0 0 0,66-27 0 0 0,-1 0 0 0 0,1-1 0 0 0,-1-1 0 0 0,0 1 0 0 0,1-2 0 0 0,-1 1 0 0 0,0-1 0 0 0,1-1 0 0 0,-1 0 0 0 0,1-1 0 0 0,0 0 0 0 0,0 0 0 0 0,0-1 0 0 0,-18-10 0 0 0,11 4 0 0 0,1-1 0 0 0,1 0 0 0 0,-1-1 0 0 0,2-1 0 0 0,0 0 0 0 0,-21-27 0 0 0,33 38 0 0 0,0-1 0 0 0,0 1 0 0 0,0-1 0 0 0,1 0 0 0 0,-1 0 0 0 0,1 0 0 0 0,0 0 0 0 0,-2-5 0 0 0,-6-10 0 0 0,-3 5 0 0 0,10 10 0 0 0,-1 0 0 0 0,1 1 0 0 0,0-1 0 0 0,-1 0 0 0 0,1 0 0 0 0,1 0 0 0 0,-1 0 0 0 0,0 0 0 0 0,1-1 0 0 0,0 1 0 0 0,-2-6 0 0 0,-11-38 0 0 0,3 0 0 0 0,2-1 0 0 0,2 0 0 0 0,-1-70 0 0 0,10 103 0 0 0,0 0 0 0 0,2 1 0 0 0,0 0 0 0 0,0 0 0 0 0,1 0 0 0 0,1 0 0 0 0,0 1 0 0 0,15-22 0 0 0,-20 33 0 0 0,22-26 0 0 0,-7 12 0 0 0,1-17 0 0 0,42-14 0 0 0,0 22 0 0 0,-47 17 0 0 0,1 2 0 0 0,0 0 0 0 0,0 1 0 0 0,0 0 0 0 0,1 1 0 0 0,-1 0 0 0 0,1 1 0 0 0,0 0 0 0 0,0 2 0 0 0,0-1 0 0 0,0 2 0 0 0,17 0 0 0 0,-7 2 0 0 0,1 2 0 0 0,-1 0 0 0 0,-1 1 0 0 0,1 1 0 0 0,-1 1 0 0 0,34 15 0 0 0,-50-18 0 0 0,1 1 0 0 0,-1-1 0 0 0,-1 1 0 0 0,1 0 0 0 0,0 1 0 0 0,-1 0 0 0 0,0 0 0 0 0,9 13 0 0 0,29 26 0 0 0,-37-37 0 0 0,0 0 0 0 0,0 0 0 0 0,-1 1 0 0 0,0 0 0 0 0,7 16 0 0 0,4 5 0 0 0,-9-15 0 0 0,-1 0 0 0 0,-1 0 0 0 0,0 1 0 0 0,-1 0 0 0 0,-1 0 0 0 0,5 34 0 0 0,6 21 0 0 0,-14-62 0 0 0,0 0 0 0 0,0 0 0 0 0,-1 0 0 0 0,0 1 0 0 0,0-1 0 0 0,-1 0 0 0 0,0 0 0 0 0,-5 14 0 0 0,6-18 0 0 0,-2 0 0 0 0,1 0 0 0 0,0 0 0 0 0,-1 0 0 0 0,0 0 0 0 0,0 0 0 0 0,-1 0 0 0 0,1-1 0 0 0,-1 1 0 0 0,0-1 0 0 0,0 0 0 0 0,-1 0 0 0 0,1 0 0 0 0,-1 0 0 0 0,-7 6 0 0 0,6-8 0 0 0,2-1 0 0 0,0 1 0 0 0,0-1 0 0 0,0 1 0 0 0,0 0 0 0 0,0 0 0 0 0,1 0 0 0 0,-1 0 0 0 0,1 0 0 0 0,-1 1 0 0 0,1-1 0 0 0,0 1 0 0 0,-3 4 0 0 0,0-4 0 0 0,-1 0 0 0 0,0-1 0 0 0,0 0 0 0 0,0 0 0 0 0,0 0 0 0 0,0-1 0 0 0,0 0 0 0 0,0 0 0 0 0,-1 0 0 0 0,-7-1 0 0 0,1 1 0 0 0,5 1 0 0 0,0-1 0 0 0,-1-1 0 0 0,1 1 0 0 0,0-1 0 0 0,0 0 0 0 0,0-1 0 0 0,0 0 0 0 0,-1-1 0 0 0,1 1 0 0 0,0-1 0 0 0,1-1 0 0 0,-1 0 0 0 0,0 0 0 0 0,1 0 0 0 0,0-1 0 0 0,-1 0 0 0 0,-6-6 0 0 0,-24-19 0 0 0,2-2 0 0 0,1-1 0 0 0,2-2 0 0 0,-42-54 0 0 0,42 43 0 0 0,20 30 0 0 0,1 0 0 0 0,0-1 0 0 0,2-1 0 0 0,0 0 0 0 0,0 0 0 0 0,2-1 0 0 0,0 0 0 0 0,-5-19 0 0 0,-4-22 0 0 0,10 37 0 0 0,1 0 0 0 0,-5-30 0 0 0,9 35 0 0 0,0-1 0 0 0,1 0 0 0 0,1 0 0 0 0,3-27 0 0 0,-2 38 0 0 0,1 0 0 0 0,0 0 0 0 0,0 0 0 0 0,0 0 0 0 0,1 0 0 0 0,0 0 0 0 0,1 0 0 0 0,-1 1 0 0 0,1 0 0 0 0,1 0 0 0 0,-1 0 0 0 0,10-10 0 0 0,49-48 0 0 0,-49 54 0 0 0,-8 6 0 0 0,0-1 0 0 0,0 1 0 0 0,0-1 0 0 0,-1 1 0 0 0,0-2 0 0 0,6-6 0 0 0,-9 8 0 0 0,1-1 0 0 0,0 1 0 0 0,1 0 0 0 0,-1 0 0 0 0,1 0 0 0 0,-1 1 0 0 0,1-1 0 0 0,0 1 0 0 0,0 0 0 0 0,1 0 0 0 0,-1 0 0 0 0,7-3 0 0 0,4-3 0 0 0,1 0 0 0 0,0 1 0 0 0,0 0 0 0 0,1 1 0 0 0,0 1 0 0 0,0 1 0 0 0,21-4 0 0 0,26-4 0 0 0,-50 10 0 0 0,1-1 0 0 0,28-1 0 0 0,-15 3 0 0 0,0 1 0 0 0,0 1 0 0 0,0 1 0 0 0,-1 2 0 0 0,1 1 0 0 0,-1 1 0 0 0,47 14 0 0 0,-33-1 0 0 0,0 1 0 0 0,-2 2 0 0 0,0 1 0 0 0,-2 2 0 0 0,49 42 0 0 0,-46-9 0 0 0,-29-42 0 0 0,0 1 0 0 0,-1 0 0 0 0,-1 0 0 0 0,-1 1 0 0 0,0 0 0 0 0,-1 1 0 0 0,-1-1 0 0 0,8 37 0 0 0,-10-37 0 0 0,-2 0 0 0 0,2 31 0 0 0,0-3 0 0 0,-2-33 0 0 0,-1 1 0 0 0,0-1 0 0 0,0 1 0 0 0,-1-1 0 0 0,-1 1 0 0 0,0-1 0 0 0,-1 1 0 0 0,0-1 0 0 0,-1 0 0 0 0,0 1 0 0 0,-1-1 0 0 0,0-1 0 0 0,-1 1 0 0 0,0-1 0 0 0,-1 0 0 0 0,0 0 0 0 0,-1 0 0 0 0,0-1 0 0 0,-1 0 0 0 0,0 0 0 0 0,-1-1 0 0 0,1 0 0 0 0,-2-1 0 0 0,1 0 0 0 0,-1 0 0 0 0,-1-1 0 0 0,1 0 0 0 0,-1-1 0 0 0,0 0 0 0 0,-18 6 0 0 0,11-4 0 0 0,-2-1 0 0 0,1 0 0 0 0,-1-1 0 0 0,0-1 0 0 0,0-1 0 0 0,0-1 0 0 0,-1 0 0 0 0,1-2 0 0 0,-1 0 0 0 0,-24-3 0 0 0,38 0 0 0 0,1 0 0 0 0,0 1 0 0 0,0-2 0 0 0,0 1 0 0 0,0-1 0 0 0,0 0 0 0 0,1 0 0 0 0,-1-1 0 0 0,-6-5 0 0 0,-25-15 0 0 0,5 4 0 0 0,2-2 0 0 0,0-2 0 0 0,1 0 0 0 0,-36-42 0 0 0,28 24 0 0 0,2-1 0 0 0,2-2 0 0 0,-44-79 0 0 0,65 103 0 0 0,0-2 0 0 0,1 1 0 0 0,2-1 0 0 0,0-1 0 0 0,2 0 0 0 0,0 0 0 0 0,2 0 0 0 0,0-1 0 0 0,2 0 0 0 0,0-28 0 0 0,2 22 0 0 0,0 22 0 0 0,0-1 0 0 0,1 1 0 0 0,0-1 0 0 0,1 0 0 0 0,0 1 0 0 0,0-1 0 0 0,1 1 0 0 0,0 0 0 0 0,1 0 0 0 0,0-1 0 0 0,0 1 0 0 0,7-11 0 0 0,14-23 0 0 0,-20 33 0 0 0,1 1 0 0 0,0 0 0 0 0,1 0 0 0 0,-1 1 0 0 0,2 0 0 0 0,8-10 0 0 0,33-27 0 0 0,-21 17 0 0 0,2 1 0 0 0,55-38 0 0 0,-43 41 0 0 0,1 1 0 0 0,2 3 0 0 0,-1 1 0 0 0,68-18 0 0 0,-71 26 0 0 0,0 2 0 0 0,1 2 0 0 0,49-3 0 0 0,126 6 0 0 0,-182 4 0 0 0,5 1 0 0 0,1 2 0 0 0,-1 2 0 0 0,0 2 0 0 0,61 18 0 0 0,-24 0 0 0 0,86 42 0 0 0,-131-51 0 0 0,-1 1 0 0 0,0 2 0 0 0,-2 1 0 0 0,0 1 0 0 0,-1 2 0 0 0,-1 0 0 0 0,39 48 0 0 0,-60-65 0 0 0,-1-1 0 0 0,-1 1 0 0 0,1 1 0 0 0,-1-1 0 0 0,0 0 0 0 0,0 1 0 0 0,-1-1 0 0 0,3 11 0 0 0,12 30 0 0 0,-13-39 0 0 0,0 1 0 0 0,-1-1 0 0 0,0 1 0 0 0,-1 0 0 0 0,0 0 0 0 0,0 1 0 0 0,-1-1 0 0 0,1 11 0 0 0,0 4 0 0 0,3 17 0 0 0,-3-1 0 0 0,-2 46 0 0 0,-1-69 0 0 0,-1-1 0 0 0,-1 1 0 0 0,0 0 0 0 0,-1-1 0 0 0,-1 1 0 0 0,-1-1 0 0 0,-12 26 0 0 0,2-11 0 0 0,-1-2 0 0 0,-1 0 0 0 0,-1-1 0 0 0,-1-1 0 0 0,-2-1 0 0 0,-47 45 0 0 0,48-53 0 0 0,-2-1 0 0 0,1-2 0 0 0,-2 0 0 0 0,0-1 0 0 0,-1-2 0 0 0,0 0 0 0 0,-1-2 0 0 0,-38 11 0 0 0,20-11 0 0 0,1-2 0 0 0,-1-2 0 0 0,0-1 0 0 0,-83-4 0 0 0,114-2 0 0 0,0-1 0 0 0,0 0 0 0 0,0-1 0 0 0,1-1 0 0 0,-1 0 0 0 0,-17-8 0 0 0,-12-4 0 0 0,10 3 0 0 0,1-1 0 0 0,0-2 0 0 0,1 0 0 0 0,1-2 0 0 0,0-2 0 0 0,1 0 0 0 0,2-2 0 0 0,0-1 0 0 0,-27-31 0 0 0,9 4 0 0 0,23 27 0 0 0,0-1 0 0 0,2-1 0 0 0,0 0 0 0 0,2-1 0 0 0,-16-33 0 0 0,26 45 0 0 0,0-1 0 0 0,2 0 0 0 0,0 0 0 0 0,0 0 0 0 0,1 0 0 0 0,1-1 0 0 0,1 0 0 0 0,-1-29 0 0 0,2 20 0 0 0,0 15 0 0 0,1 0 0 0 0,0 0 0 0 0,0 0 0 0 0,1 1 0 0 0,0-1 0 0 0,1 0 0 0 0,5-16 0 0 0,0 9 0 0 0,0 0 0 0 0,2 1 0 0 0,0 0 0 0 0,1 1 0 0 0,0 0 0 0 0,21-22 0 0 0,52-49 0 0 0,-31 31 0 0 0,83-67 0 0 0,-128 117 0 0 0,32-27 0 0 0,2 2 0 0 0,71-39 0 0 0,-32 28 0 0 0,-47 22 0 0 0,2 1 0 0 0,0 2 0 0 0,64-19 0 0 0,-33 17 0 0 0,-20 5 0 0 0,84-14 0 0 0,-108 25 0 0 0,57-7 0 0 0,2 3 0 0 0,81 5 0 0 0,-139 2 0 0 0,-1 2 0 0 0,1 0 0 0 0,-1 1 0 0 0,0 1 0 0 0,0 1 0 0 0,0 1 0 0 0,-1 1 0 0 0,0 1 0 0 0,-1 1 0 0 0,0 0 0 0 0,35 26 0 0 0,-6 1 0 0 0,-32-27 0 0 0,-2 1 0 0 0,0 0 0 0 0,0 2 0 0 0,-1 0 0 0 0,-1 0 0 0 0,0 1 0 0 0,-1 1 0 0 0,18 27 0 0 0,-19-21 0 0 0,-3-7 0 0 0,0 1 0 0 0,-1 0 0 0 0,-1 0 0 0 0,-1 0 0 0 0,7 30 0 0 0,-2 0 0 0 0,-6-28 0 0 0,-1 1 0 0 0,0 0 0 0 0,1 27 0 0 0,-3 20 0 0 0,1-39 0 0 0,-1-1 0 0 0,-1 1 0 0 0,-1-1 0 0 0,-1 1 0 0 0,-2-1 0 0 0,0 0 0 0 0,-14 41 0 0 0,4-29 0 0 0,9-21 0 0 0,-1 0 0 0 0,-1-1 0 0 0,0 0 0 0 0,-1 0 0 0 0,-14 19 0 0 0,-29 34 0 0 0,28-37 0 0 0,-37 40 0 0 0,9-13 0 0 0,38-42 0 0 0,-1 0 0 0 0,0 0 0 0 0,-1-1 0 0 0,-1-1 0 0 0,0-1 0 0 0,-31 20 0 0 0,7-10 0 0 0,28-16 0 0 0,0 1 0 0 0,0-2 0 0 0,-1 0 0 0 0,0 0 0 0 0,-18 4 0 0 0,-44 7 0 0 0,-102 9 0 0 0,150-24 0 0 0,1-1 0 0 0,-1-1 0 0 0,1-1 0 0 0,-1-1 0 0 0,1-2 0 0 0,0 0 0 0 0,-43-14 0 0 0,67 17 0 0 0,-31-10 0 0 0,0-1 0 0 0,0-2 0 0 0,2-1 0 0 0,-1-2 0 0 0,-33-24 0 0 0,-10-25 0 0 0,4-2 0 0 0,-123-152 0 0 0,184 206 0 0 0,1 0 0 0 0,1 0 0 0 0,0-1 0 0 0,1 0 0 0 0,-8-23 0 0 0,0-1 0 0 0,8 19 0 0 0,1 0 0 0 0,2-1 0 0 0,0 0 0 0 0,1 0 0 0 0,0 0 0 0 0,2 0 0 0 0,1-1 0 0 0,1 1 0 0 0,3-22 0 0 0,-1 28 0 0 0,1 0 0 0 0,0 0 0 0 0,2 1 0 0 0,-1 0 0 0 0,2 0 0 0 0,0 0 0 0 0,10-16 0 0 0,-9 20 0 0 0,-1 1 0 0 0,1-1 0 0 0,16-13 0 0 0,8-10 0 0 0,9-13 0 0 0,3 3 0 0 0,1 1 0 0 0,2 3 0 0 0,2 1 0 0 0,1 3 0 0 0,2 2 0 0 0,1 2 0 0 0,2 2 0 0 0,1 3 0 0 0,116-37 0 0 0,-104 43 0 0 0,-39 11 0 0 0,0 1 0 0 0,1 1 0 0 0,39-4 0 0 0,21 3 0 0 0,0 4 0 0 0,1 4 0 0 0,135 16 0 0 0,-207-12 0 0 0,-1 1 0 0 0,0 0 0 0 0,0 2 0 0 0,29 14 0 0 0,-3-2 0 0 0,-15-3 0 0 0,-1 0 0 0 0,0 2 0 0 0,-1 1 0 0 0,-2 2 0 0 0,41 39 0 0 0,-59-52 0 0 0,0 1 0 0 0,0 0 0 0 0,0 0 0 0 0,-1 0 0 0 0,-1 1 0 0 0,1 0 0 0 0,5 18 0 0 0,20 77 0 0 0,-23-70 0 0 0,-3-8 0 0 0,-1 0 0 0 0,1 41 0 0 0,-2-10 0 0 0,-1-37 0 0 0,-1 0 0 0 0,-2 0 0 0 0,0-1 0 0 0,-1 1 0 0 0,-1 0 0 0 0,0-1 0 0 0,-2 1 0 0 0,-1-1 0 0 0,0 0 0 0 0,-2-1 0 0 0,-9 20 0 0 0,0-5 0 0 0,12-22 0 0 0,-1 1 0 0 0,-1-1 0 0 0,-1 0 0 0 0,1 0 0 0 0,-14 14 0 0 0,-11 9 0 0 0,-110 107 0 0 0,121-123 0 0 0,-2-1 0 0 0,0-1 0 0 0,0-1 0 0 0,-51 25 0 0 0,48-29 0 0 0,-2 0 0 0 0,1-2 0 0 0,-1-1 0 0 0,-1-1 0 0 0,1-2 0 0 0,-1-1 0 0 0,-1-1 0 0 0,-48 0 0 0 0,71-4 0 0 0,0 1 0 0 0,-1-1 0 0 0,1-1 0 0 0,-1 1 0 0 0,1-1 0 0 0,0 0 0 0 0,-1-1 0 0 0,1 0 0 0 0,-12-5 0 0 0,-21-9 0 0 0,28 12 0 0 0,0-1 0 0 0,0 0 0 0 0,1-1 0 0 0,-1 0 0 0 0,-19-15 0 0 0,15 7 0 0 0,-150-133 0 0 0,143 124 0 0 0,1-2 0 0 0,1 0 0 0 0,2-2 0 0 0,-30-51 0 0 0,35 53 0 0 0,1 0 0 0 0,2-1 0 0 0,0-1 0 0 0,2 0 0 0 0,1 0 0 0 0,1 0 0 0 0,1-1 0 0 0,2 0 0 0 0,-2-45 0 0 0,5 51 0 0 0,1 13 0 0 0,-1 0 0 0 0,2 0 0 0 0,-1 0 0 0 0,1 0 0 0 0,0 0 0 0 0,3-9 0 0 0,12-25 0 0 0,30-58 0 0 0,-15 52 0 0 0,2 2 0 0 0,2 1 0 0 0,2 2 0 0 0,60-57 0 0 0,-55 63 0 0 0,2 1 0 0 0,1 2 0 0 0,2 2 0 0 0,1 2 0 0 0,68-32 0 0 0,-80 47 0 0 0,57-15 0 0 0,-35 12 0 0 0,-15 7 0 0 0,1 3 0 0 0,-1 2 0 0 0,1 1 0 0 0,1 3 0 0 0,55 2 0 0 0,-64 1 0 0 0,0 2 0 0 0,1 1 0 0 0,47 11 0 0 0,-69-11 0 0 0,1 2 0 0 0,-1 0 0 0 0,0 0 0 0 0,-1 2 0 0 0,1 0 0 0 0,-1 0 0 0 0,-1 1 0 0 0,1 1 0 0 0,-1 1 0 0 0,12 10 0 0 0,3 6 0 0 0,-15-15 0 0 0,-1 0 0 0 0,0 1 0 0 0,0 0 0 0 0,-1 0 0 0 0,-1 1 0 0 0,15 26 0 0 0,-10-4 0 0 0,-1 2 0 0 0,-2 0 0 0 0,-2 1 0 0 0,-2-1 0 0 0,-1 2 0 0 0,-1-1 0 0 0,-3 1 0 0 0,-2 61 0 0 0,-1-99 0 0 0,2 21 0 0 0,-2-1 0 0 0,-1 0 0 0 0,0 1 0 0 0,-2-1 0 0 0,0 0 0 0 0,-1 0 0 0 0,-2 0 0 0 0,0-1 0 0 0,-10 22 0 0 0,-17 37 0 0 0,21-47 0 0 0,-22 40 0 0 0,13-38 0 0 0,-3-1 0 0 0,0-1 0 0 0,-45 43 0 0 0,16-16 0 0 0,41-47 0 0 0,-1 0 0 0 0,0-1 0 0 0,-1 0 0 0 0,0-1 0 0 0,0-1 0 0 0,-1 0 0 0 0,0-1 0 0 0,0-1 0 0 0,-1 0 0 0 0,-31 8 0 0 0,25-9 0 0 0,-1-1 0 0 0,1-1 0 0 0,-1-2 0 0 0,0 0 0 0 0,-1-1 0 0 0,1-1 0 0 0,-40-6 0 0 0,54 4 0 0 0,0 0 0 0 0,0-1 0 0 0,1 0 0 0 0,-1-1 0 0 0,1 0 0 0 0,0 0 0 0 0,-9-7 0 0 0,-24-12 0 0 0,18 9 0 0 0,0-1 0 0 0,1-2 0 0 0,1 0 0 0 0,-24-25 0 0 0,15 14 0 0 0,1 1 0 0 0,0-2 0 0 0,-47-64 0 0 0,64 77 0 0 0,1-1 0 0 0,1 0 0 0 0,0-1 0 0 0,2 0 0 0 0,0 0 0 0 0,1-1 0 0 0,-9-35 0 0 0,7 6 0 0 0,1 12 0 0 0,2-1 0 0 0,-2-65 0 0 0,7 75 0 0 0,0 18 0 0 0,1 0 0 0 0,-1-1 0 0 0,2 1 0 0 0,-1 0 0 0 0,1-1 0 0 0,1 1 0 0 0,0 0 0 0 0,0 0 0 0 0,7-17 0 0 0,16-17 0 0 0,2 2 0 0 0,2 1 0 0 0,2 1 0 0 0,1 1 0 0 0,2 2 0 0 0,2 1 0 0 0,0 2 0 0 0,3 2 0 0 0,0 1 0 0 0,2 2 0 0 0,53-27 0 0 0,-62 40 0 0 0,1 2 0 0 0,0 1 0 0 0,1 1 0 0 0,0 2 0 0 0,0 1 0 0 0,50-4 0 0 0,-25 3 0 0 0,-1 2 0 0 0,1 4 0 0 0,0 1 0 0 0,109 13 0 0 0,-133-3 0 0 0,-1 3 0 0 0,-1 0 0 0 0,1 2 0 0 0,40 24 0 0 0,-68-34 0 0 0,15 8 0 0 0,-1 2 0 0 0,0 0 0 0 0,-1 2 0 0 0,-1 0 0 0 0,19 19 0 0 0,-13-11 0 0 0,-8-6 0 0 0,-2 0 0 0 0,0 1 0 0 0,-1 0 0 0 0,17 32 0 0 0,-18-10 0 0 0,-11-34 0 0 0,1 0 0 0 0,-1-1 0 0 0,1 1 0 0 0,0 0 0 0 0,5 9 0 0 0,1 0 0 0 0,-2 0 0 0 0,0 1 0 0 0,0-1 0 0 0,-2 1 0 0 0,0 0 0 0 0,-1 0 0 0 0,2 24 0 0 0,1 124 0 0 0,-7-139 0 0 0,1-2 0 0 0,-2 0 0 0 0,-1-1 0 0 0,-1 1 0 0 0,-1-1 0 0 0,-1 1 0 0 0,-1-2 0 0 0,-11 27 0 0 0,-8 52 0 0 0,9-66 0 0 0,-24 36 0 0 0,-4 6 0 0 0,29-53 0 0 0,-1-1 0 0 0,-1-1 0 0 0,0-1 0 0 0,-2 0 0 0 0,-34 26 0 0 0,17-18 0 0 0,-66 35 0 0 0,32-22 0 0 0,49-30 0 0 0,0 0 0 0 0,-1-2 0 0 0,0 0 0 0 0,-1-2 0 0 0,0-1 0 0 0,0 0 0 0 0,-1-2 0 0 0,1-1 0 0 0,-1-1 0 0 0,0-1 0 0 0,0-1 0 0 0,-41-5 0 0 0,55 2 0 0 0,0-1 0 0 0,0 1 0 0 0,0-2 0 0 0,1 0 0 0 0,0 0 0 0 0,-14-10 0 0 0,-2 0 0 0 0,13 5 0 0 0,0 0 0 0 0,1-1 0 0 0,1-1 0 0 0,-19-22 0 0 0,8 9 0 0 0,7 6 0 0 0,1 0 0 0 0,2-1 0 0 0,0 0 0 0 0,0-1 0 0 0,2-1 0 0 0,1 1 0 0 0,1-2 0 0 0,0 1 0 0 0,-7-44 0 0 0,12 46 0 0 0,0-1 0 0 0,2 1 0 0 0,0 0 0 0 0,2-1 0 0 0,0 1 0 0 0,1 0 0 0 0,1 0 0 0 0,1 0 0 0 0,6-20 0 0 0,15-23 0 0 0,-20 47 0 0 0,1-1 0 0 0,1 1 0 0 0,0 0 0 0 0,1 1 0 0 0,1 0 0 0 0,0 0 0 0 0,1 1 0 0 0,19-21 0 0 0,38-31 0 0 0,-32 29 0 0 0,2 1 0 0 0,1 2 0 0 0,1 2 0 0 0,76-47 0 0 0,-71 54 0 0 0,1 2 0 0 0,95-32 0 0 0,-102 43 0 0 0,1 2 0 0 0,72-8 0 0 0,-58 13 0 0 0,0 2 0 0 0,0 3 0 0 0,82 9 0 0 0,-109-2 0 0 0,0 0 0 0 0,-1 2 0 0 0,0 0 0 0 0,34 19 0 0 0,-33-13 0 0 0,1 1 0 0 0,-2 1 0 0 0,0 1 0 0 0,-1 2 0 0 0,26 27 0 0 0,-42-37 0 0 0,0 0 0 0 0,-1 0 0 0 0,0 1 0 0 0,-1 0 0 0 0,0 1 0 0 0,8 23 0 0 0,17 77 0 0 0,-22-75 0 0 0,-4-8 0 0 0,-2 0 0 0 0,0 1 0 0 0,-2-1 0 0 0,-3 33 0 0 0,1-7 0 0 0,2-44 0 0 0,-1 0 0 0 0,0 0 0 0 0,-1 0 0 0 0,0 0 0 0 0,0-1 0 0 0,-2 1 0 0 0,1 0 0 0 0,-1-1 0 0 0,-1 1 0 0 0,-8 17 0 0 0,-53 93 0 0 0,58-106 0 0 0,-2 0 0 0 0,1-1 0 0 0,-2 0 0 0 0,0 0 0 0 0,0-1 0 0 0,-15 13 0 0 0,-84 70 0 0 0,58-53 0 0 0,38-33 0 0 0,0-1 0 0 0,0-1 0 0 0,-1 0 0 0 0,0-1 0 0 0,0 0 0 0 0,0-1 0 0 0,-1-1 0 0 0,0-1 0 0 0,0 0 0 0 0,-1 0 0 0 0,1-2 0 0 0,-1 0 0 0 0,1 0 0 0 0,-1-2 0 0 0,-27-2 0 0 0,40 1 0 0 0,-1 0 0 0 0,0 0 0 0 0,1-1 0 0 0,-1 1 0 0 0,1-1 0 0 0,0 0 0 0 0,-1 0 0 0 0,1 0 0 0 0,0-1 0 0 0,-5-4 0 0 0,-8-7 0 0 0,-6 0 0 0 0,2-1 0 0 0,0-1 0 0 0,1-1 0 0 0,0-1 0 0 0,2 0 0 0 0,0-2 0 0 0,1 1 0 0 0,1-2 0 0 0,1 0 0 0 0,-16-32 0 0 0,18 25 0 0 0,0 0 0 0 0,2 0 0 0 0,2-1 0 0 0,0 0 0 0 0,2-1 0 0 0,1 0 0 0 0,1 0 0 0 0,1-48 0 0 0,2 49 0 0 0,0 18 0 0 0,0 0 0 0 0,1 0 0 0 0,1 0 0 0 0,0-1 0 0 0,0 1 0 0 0,1 0 0 0 0,5-17 0 0 0,1 10 0 0 0,1 0 0 0 0,0 0 0 0 0,2 1 0 0 0,0 0 0 0 0,0 1 0 0 0,28-28 0 0 0,-10 14 0 0 0,2 2 0 0 0,2 1 0 0 0,0 2 0 0 0,2 1 0 0 0,0 2 0 0 0,41-19 0 0 0,-57 34 0 0 0,0 2 0 0 0,0 0 0 0 0,32-4 0 0 0,-24 5 0 0 0,7-1 0 0 0,0 3 0 0 0,1 0 0 0 0,-1 2 0 0 0,60 9 0 0 0,-77-6 0 0 0,0 1 0 0 0,0 1 0 0 0,-1 1 0 0 0,1 0 0 0 0,-1 1 0 0 0,-1 1 0 0 0,1 1 0 0 0,-2 0 0 0 0,1 1 0 0 0,-1 0 0 0 0,0 1 0 0 0,15 16 0 0 0,23 18 0 0 0,-26-23 0 0 0,42 45 0 0 0,-62-60 0 0 0,0 0 0 0 0,-1 0 0 0 0,0 1 0 0 0,0-1 0 0 0,-1 1 0 0 0,0 0 0 0 0,0 0 0 0 0,-1 0 0 0 0,0 1 0 0 0,-1-1 0 0 0,3 16 0 0 0,11 30 0 0 0,-12-45 0 0 0,-1-1 0 0 0,0 1 0 0 0,-1-1 0 0 0,0 1 0 0 0,2 16 0 0 0,-4 244 0 0 0,-3-240 0 0 0,-1 0 0 0 0,-2 0 0 0 0,0 0 0 0 0,-12 28 0 0 0,9-33 0 0 0,-2-1 0 0 0,-19 35 0 0 0,0-3 0 0 0,21-36 0 0 0,4-8 0 0 0,1-1 0 0 0,-2 0 0 0 0,0 0 0 0 0,0 0 0 0 0,-1-1 0 0 0,-11 13 0 0 0,-52 42 0 0 0,62-56 0 0 0,3-4 0 0 0,1 1 0 0 0,-1-1 0 0 0,0 0 0 0 0,0 0 0 0 0,0 0 0 0 0,-1-1 0 0 0,1 0 0 0 0,-1 0 0 0 0,0-1 0 0 0,-9 4 0 0 0,-1-1 0 0 0,0 0 0 0 0,-1-1 0 0 0,-25 3 0 0 0,33-6 0 0 0,0 0 0 0 0,0-1 0 0 0,0 0 0 0 0,0-1 0 0 0,1 1 0 0 0,-1-2 0 0 0,0 1 0 0 0,0-1 0 0 0,-12-5 0 0 0,16 4 0 0 0,0 0 0 0 0,1 0 0 0 0,0-1 0 0 0,0 1 0 0 0,0-1 0 0 0,0 0 0 0 0,1 0 0 0 0,-1 0 0 0 0,-4-8 0 0 0,-15-17 0 0 0,10 14 0 0 0,1 0 0 0 0,0-1 0 0 0,1 0 0 0 0,1-1 0 0 0,1 0 0 0 0,-15-36 0 0 0,14-1 0 0 0,5 15 0 0 0,-3 7 0 0 0,2 1 0 0 0,-4-51 0 0 0,9 69 0 0 0,1 0 0 0 0,1 0 0 0 0,0 0 0 0 0,1 0 0 0 0,0 0 0 0 0,0 1 0 0 0,2-1 0 0 0,0 1 0 0 0,7-17 0 0 0,-3 13 0 0 0,0 0 0 0 0,1 0 0 0 0,0 1 0 0 0,2 0 0 0 0,13-15 0 0 0,24-28 0 0 0,-40 46 0 0 0,0 1 0 0 0,0 0 0 0 0,2 0 0 0 0,-1 1 0 0 0,1 0 0 0 0,1 1 0 0 0,0 0 0 0 0,19-11 0 0 0,31-16 0 0 0,-51 28 0 0 0,1 1 0 0 0,1 1 0 0 0,-1 0 0 0 0,1 0 0 0 0,0 1 0 0 0,0 0 0 0 0,24-5 0 0 0,-11 7 0 0 0,15-4 0 0 0,65-1 0 0 0,-84 7 0 0 0,-14 0 0 0 0,0 1 0 0 0,0-1 0 0 0,0 1 0 0 0,0 1 0 0 0,0-1 0 0 0,0 1 0 0 0,0 1 0 0 0,0-1 0 0 0,0 1 0 0 0,0 0 0 0 0,0 1 0 0 0,-1-1 0 0 0,1 1 0 0 0,9 7 0 0 0,-4-1 0 0 0,2-1 0 0 0,-1 2 0 0 0,-1 0 0 0 0,0 1 0 0 0,11 11 0 0 0,33 69 0 0 0,-49-82 0 0 0,-1-1 0 0 0,0 1 0 0 0,-1 1 0 0 0,0-1 0 0 0,-1 1 0 0 0,0 0 0 0 0,0 0 0 0 0,-1 0 0 0 0,0 0 0 0 0,-1 1 0 0 0,0 0 0 0 0,1 14 0 0 0,10 44 0 0 0,-9-54 0 0 0,-1 0 0 0 0,-1 1 0 0 0,2 21 0 0 0,-4 11 0 0 0,-1 0 0 0 0,-3 0 0 0 0,-2 0 0 0 0,-2-1 0 0 0,-2 0 0 0 0,-2 0 0 0 0,-22 53 0 0 0,-1-33 0 0 0,13-29 0 0 0,-18 31 0 0 0,34-61 0 0 0,-1 0 0 0 0,-1 0 0 0 0,1-1 0 0 0,-1 0 0 0 0,-1 0 0 0 0,1-1 0 0 0,-16 8 0 0 0,19-11 0 0 0,3 1 0 0 0,-3-1 0 0 0,-31 0 0 0 0,31-2 0 0 0,0-1 0 0 0,0 0 0 0 0,1 0 0 0 0,-1 0 0 0 0,0-1 0 0 0,0 0 0 0 0,0 1 0 0 0,0-2 0 0 0,1 1 0 0 0,-1 0 0 0 0,1-1 0 0 0,-1 0 0 0 0,1 0 0 0 0,-1-1 0 0 0,1 1 0 0 0,0-1 0 0 0,0 0 0 0 0,0 0 0 0 0,1 0 0 0 0,-1 0 0 0 0,1-1 0 0 0,-1 1 0 0 0,1-1 0 0 0,0 0 0 0 0,1 0 0 0 0,-5-7 0 0 0,-5-16 0 0 0,0-1 0 0 0,1-1 0 0 0,2 0 0 0 0,-8-44 0 0 0,15 60 0 0 0,0 0 0 0 0,1 0 0 0 0,0-1 0 0 0,1 1 0 0 0,1 0 0 0 0,0 0 0 0 0,1 0 0 0 0,0 0 0 0 0,1 0 0 0 0,0 1 0 0 0,1-1 0 0 0,1 1 0 0 0,8-17 0 0 0,-12 27 0 0 0,2-5 0 0 0,1 1 0 0 0,0-1 0 0 0,0 1 0 0 0,1 0 0 0 0,0 0 0 0 0,7-7 0 0 0,16-5 0 0 0,-11-15 0 0 0,14 12 0 0 0,44-59 0 0 0,-39 57 0 0 0,-30 20 0 0 0,-1 0 0 0 0,0 0 0 0 0,0 0 0 0 0,0 0 0 0 0,-1-1 0 0 0,1 0 0 0 0,-1 0 0 0 0,5-6 0 0 0,-7 7 0 0 0,-1 0 0 0 0,1 1 0 0 0,0-1 0 0 0,0 0 0 0 0,1 1 0 0 0,-1 0 0 0 0,0-1 0 0 0,1 1 0 0 0,0 0 0 0 0,-1 0 0 0 0,1 0 0 0 0,0 1 0 0 0,0-1 0 0 0,0 1 0 0 0,0-1 0 0 0,0 1 0 0 0,0 0 0 0 0,1 0 0 0 0,4 0 0 0 0,-3-1 0 0 0,0 1 0 0 0,0 0 0 0 0,0-1 0 0 0,0 0 0 0 0,-1 0 0 0 0,1 0 0 0 0,-1-1 0 0 0,6-4 0 0 0,-6 5 0 0 0,1-1 0 0 0,-1 0 0 0 0,0 1 0 0 0,1 0 0 0 0,0 0 0 0 0,-1 0 0 0 0,1 1 0 0 0,8-2 0 0 0,32-10 0 0 0,-30 7 0 0 0,0 2 0 0 0,0 0 0 0 0,0 1 0 0 0,31-2 0 0 0,-30 5 0 0 0,-7-1 0 0 0,0 0 0 0 0,0 1 0 0 0,0 1 0 0 0,1 0 0 0 0,-1 0 0 0 0,0 0 0 0 0,0 1 0 0 0,-1 0 0 0 0,1 1 0 0 0,0 0 0 0 0,-1 1 0 0 0,1 0 0 0 0,-1 0 0 0 0,8 5 0 0 0,-5-1 0 0 0,0 0 0 0 0,-1 1 0 0 0,0 0 0 0 0,-1 0 0 0 0,1 1 0 0 0,-2 0 0 0 0,0 1 0 0 0,0 0 0 0 0,0 0 0 0 0,-2 1 0 0 0,1 0 0 0 0,-2 0 0 0 0,0 0 0 0 0,0 1 0 0 0,5 23 0 0 0,1 33 0 0 0,-4-28 0 0 0,3 80 0 0 0,-10-84 0 0 0,-2 0 0 0 0,-2-1 0 0 0,-1 0 0 0 0,-2 0 0 0 0,-2 0 0 0 0,-1-1 0 0 0,-23 53 0 0 0,25-73 0 0 0,-1 0 0 0 0,-1-1 0 0 0,-19 24 0 0 0,20-29 0 0 0,1 1 0 0 0,0 1 0 0 0,1-1 0 0 0,-9 19 0 0 0,13-25 0 0 0,0-1 0 0 0,0 1 0 0 0,0-1 0 0 0,0 0 0 0 0,-1 0 0 0 0,1 0 0 0 0,-1 0 0 0 0,0 0 0 0 0,0-1 0 0 0,0 0 0 0 0,0 0 0 0 0,0 0 0 0 0,-1 0 0 0 0,1-1 0 0 0,-6 2 0 0 0,-10 5 0 0 0,-1 5 0 0 0,16-10 0 0 0,1 0 0 0 0,-1-1 0 0 0,0 1 0 0 0,1-1 0 0 0,-1 0 0 0 0,0 0 0 0 0,0 0 0 0 0,0-1 0 0 0,-1 0 0 0 0,1 0 0 0 0,-10 0 0 0 0,11 0 0 0 0,0 0 0 0 0,0-1 0 0 0,-1 0 0 0 0,1 0 0 0 0,0 0 0 0 0,-1 0 0 0 0,1-1 0 0 0,0 0 0 0 0,0 0 0 0 0,0 0 0 0 0,0 0 0 0 0,0-1 0 0 0,0 1 0 0 0,0-1 0 0 0,0 0 0 0 0,0 0 0 0 0,1-1 0 0 0,-7-4 0 0 0,-14-14 0 0 0,16 15 0 0 0,0-1 0 0 0,0 0 0 0 0,1 0 0 0 0,-8-10 0 0 0,-4-16 0 0 0,0 0 0 0 0,2-1 0 0 0,2-1 0 0 0,1-1 0 0 0,-9-38 0 0 0,9 8 0 0 0,2-1 0 0 0,-4-110 0 0 0,16 173 0 0 0,-2-29 0 0 0,1 0 0 0 0,2 0 0 0 0,1 0 0 0 0,11-51 0 0 0,-8 63 0 0 0,1-1 0 0 0,1 1 0 0 0,1 1 0 0 0,0-1 0 0 0,2 2 0 0 0,1-1 0 0 0,19-27 0 0 0,-5 7 0 0 0,-21 33 0 0 0,-1 1 0 0 0,1-1 0 0 0,0 1 0 0 0,1 0 0 0 0,0 0 0 0 0,0 1 0 0 0,0-1 0 0 0,0 1 0 0 0,7-4 0 0 0,70-55 0 0 0,-67 52 0 0 0,-11 9 0 0 0,-1 0 0 0 0,1 0 0 0 0,0 0 0 0 0,0 1 0 0 0,0 0 0 0 0,0-1 0 0 0,1 1 0 0 0,-1 1 0 0 0,1-1 0 0 0,-1 1 0 0 0,1 0 0 0 0,7-1 0 0 0,14-3 0 0 0,-11 1 0 0 0,0 1 0 0 0,29-1 0 0 0,-40 4 0 0 0,1 1 0 0 0,0-1 0 0 0,-1 1 0 0 0,1-1 0 0 0,0 1 0 0 0,-1 0 0 0 0,1 1 0 0 0,-1-1 0 0 0,1 1 0 0 0,-1 0 0 0 0,0 0 0 0 0,0 1 0 0 0,8 4 0 0 0,18 15 0 0 0,-24-18 0 0 0,0 0 0 0 0,0 0 0 0 0,0 0 0 0 0,-1 1 0 0 0,0 0 0 0 0,0 0 0 0 0,0 1 0 0 0,0-1 0 0 0,7 12 0 0 0,13 32 0 0 0,-16-33 0 0 0,0 1 0 0 0,-1 0 0 0 0,10 34 0 0 0,-9-11 0 0 0,-1-1 0 0 0,-2 1 0 0 0,-2 0 0 0 0,-1 0 0 0 0,-5 64 0 0 0,-4-39 0 0 0,-16 74 0 0 0,-20 8 0 0 0,39-136 0 0 0,0-1 0 0 0,-1 1 0 0 0,0-1 0 0 0,-9 16 0 0 0,-12 34 0 0 0,-23 49 0 0 0,42-94 0 0 0,-1 0 0 0 0,0-1 0 0 0,-1 0 0 0 0,0 0 0 0 0,-1-1 0 0 0,-1 0 0 0 0,0 0 0 0 0,-21 19 0 0 0,-3 7 0 0 0,29-34 0 0 0,0-1 0 0 0,0 1 0 0 0,-1-1 0 0 0,1 0 0 0 0,-1 0 0 0 0,0 0 0 0 0,0-1 0 0 0,0 0 0 0 0,-1 0 0 0 0,-12 3 0 0 0,15-4 0 0 0,0-1 0 0 0,0 0 0 0 0,-1 0 0 0 0,1 0 0 0 0,-1-1 0 0 0,1 1 0 0 0,-1-1 0 0 0,1 0 0 0 0,-1 0 0 0 0,1-1 0 0 0,0 1 0 0 0,-1-1 0 0 0,1 0 0 0 0,-1 0 0 0 0,-7-4 0 0 0,1-2 0 0 0,1-2 0 0 0,0 0 0 0 0,0 0 0 0 0,1 0 0 0 0,0-1 0 0 0,0-1 0 0 0,1 0 0 0 0,1 0 0 0 0,0 0 0 0 0,0-1 0 0 0,1 0 0 0 0,1 0 0 0 0,-6-19 0 0 0,-3-15 0 0 0,2-1 0 0 0,-8-67 0 0 0,10 11 0 0 0,10 93 0 0 0,0 0 0 0 0,1 1 0 0 0,0-1 0 0 0,1 0 0 0 0,0 1 0 0 0,0-1 0 0 0,1 1 0 0 0,6-16 0 0 0,7-2 0 0 0,2 1 0 0 0,29-34 0 0 0,-12 15 0 0 0,-23 31 0 0 0,0 1 0 0 0,0 1 0 0 0,2 0 0 0 0,26-20 0 0 0,-4 5 0 0 0,-24 20 0 0 0,1 1 0 0 0,0 0 0 0 0,0 1 0 0 0,0 0 0 0 0,1 1 0 0 0,-1 1 0 0 0,1 0 0 0 0,0 0 0 0 0,24 1 0 0 0,-13 1 0 0 0,40 4 0 0 0,-62-2 0 0 0,0-1 0 0 0,1 1 0 0 0,-1 0 0 0 0,0 0 0 0 0,0 1 0 0 0,0-1 0 0 0,0 1 0 0 0,0-1 0 0 0,0 1 0 0 0,-1 0 0 0 0,1 0 0 0 0,-1 0 0 0 0,1 0 0 0 0,-1 1 0 0 0,0-1 0 0 0,3 4 0 0 0,42 70 0 0 0,-45-70 0 0 0,0 0 0 0 0,0 0 0 0 0,-1 1 0 0 0,1-1 0 0 0,0 13 0 0 0,1 4 0 0 0,2 2 0 0 0,-2 0 0 0 0,0 0 0 0 0,-2 0 0 0 0,0 1 0 0 0,-2-1 0 0 0,-1 0 0 0 0,-8 43 0 0 0,3-44 0 0 0,-1 0 0 0 0,-1-1 0 0 0,-1 0 0 0 0,-14 22 0 0 0,1 0 0 0 0,14-26 0 0 0,-1-1 0 0 0,-1 0 0 0 0,-14 17 0 0 0,-11 15 0 0 0,-5 10 0 0 0,-3-2 0 0 0,-2-2 0 0 0,-2-2 0 0 0,-102 86 0 0 0,91-89 0 0 0,38-31 0 0 0,-1 0 0 0 0,-1-2 0 0 0,-1 0 0 0 0,-40 21 0 0 0,18-11 0 0 0,40-23 0 0 0,0-1 0 0 0,0 0 0 0 0,-1 0 0 0 0,1-1 0 0 0,-1 1 0 0 0,0-1 0 0 0,-14 3 0 0 0,-22 3 0 0 0,-1-2 0 0 0,0-2 0 0 0,-1-2 0 0 0,-61-4 0 0 0,98 1 0 0 0,0-2 0 0 0,-1 1 0 0 0,1-1 0 0 0,0 0 0 0 0,0 0 0 0 0,0-1 0 0 0,1-1 0 0 0,-1 1 0 0 0,-12-9 0 0 0,9 6 0 0 0,7 4 0 0 0,0 0 0 0 0,1 0 0 0 0,-1-1 0 0 0,0 0 0 0 0,1 0 0 0 0,0 0 0 0 0,0 0 0 0 0,0 0 0 0 0,0-1 0 0 0,0 1 0 0 0,0-1 0 0 0,-2-5 0 0 0,3 5 0 0 0,0 0 0 0 0,-1 0 0 0 0,0 0 0 0 0,0 0 0 0 0,-1 1 0 0 0,1-1 0 0 0,-8-5 0 0 0,7 5 0 0 0,-1 0 0 0 0,1 0 0 0 0,0-1 0 0 0,1 0 0 0 0,-1 1 0 0 0,1-1 0 0 0,0 0 0 0 0,0 0 0 0 0,1-1 0 0 0,-1 1 0 0 0,1-1 0 0 0,0 1 0 0 0,-2-11 0 0 0,1-3 0 0 0,0 0 0 0 0,1 0 0 0 0,0-26 0 0 0,3 40 0 0 0,-1 1 0 0 0,1-1 0 0 0,0 1 0 0 0,1 0 0 0 0,-1 0 0 0 0,1-1 0 0 0,0 1 0 0 0,0 0 0 0 0,0 0 0 0 0,0 1 0 0 0,1-1 0 0 0,-1 0 0 0 0,1 1 0 0 0,0 0 0 0 0,0-1 0 0 0,5-2 0 0 0,13-12 0 0 0,37-26 0 0 0,-43 34 0 0 0,94-60 0 0 0,-94 62 0 0 0,0 0 0 0 0,1 1 0 0 0,0 1 0 0 0,0 0 0 0 0,34-6 0 0 0,-7 5 0 0 0,9-2 0 0 0,1 2 0 0 0,87 1 0 0 0,-128 7 0 0 0,0 1 0 0 0,1 0 0 0 0,18 5 0 0 0,-28-6 0 0 0,-1 0 0 0 0,1-1 0 0 0,0 1 0 0 0,0 1 0 0 0,0-1 0 0 0,-1 0 0 0 0,1 1 0 0 0,-1-1 0 0 0,1 1 0 0 0,-1 0 0 0 0,1 0 0 0 0,-1 0 0 0 0,0 0 0 0 0,0 0 0 0 0,0 0 0 0 0,0 0 0 0 0,2 5 0 0 0,-3-5 0 0 0,0 0 0 0 0,-1 0 0 0 0,1-1 0 0 0,0 1 0 0 0,0-1 0 0 0,0 1 0 0 0,0-1 0 0 0,0 1 0 0 0,1-1 0 0 0,-1 0 0 0 0,0 1 0 0 0,1-1 0 0 0,-1 0 0 0 0,3 2 0 0 0,-3-3 0 0 0,0 1 0 0 0,0 0 0 0 0,0 0 0 0 0,0 0 0 0 0,0-1 0 0 0,0 1 0 0 0,0 0 0 0 0,0 1 0 0 0,0-1 0 0 0,0 0 0 0 0,0 0 0 0 0,-1 0 0 0 0,1 0 0 0 0,-1 1 0 0 0,1-1 0 0 0,-1 0 0 0 0,1 0 0 0 0,-1 1 0 0 0,0-1 0 0 0,1 0 0 0 0,-1 1 0 0 0,0-1 0 0 0,0 1 0 0 0,0-1 0 0 0,0 2 0 0 0,6 26 0 0 0,-4-26 0 0 0,-1 0 0 0 0,0 1 0 0 0,0-1 0 0 0,0 1 0 0 0,0-1 0 0 0,-1 1 0 0 0,1-1 0 0 0,-1 1 0 0 0,0-1 0 0 0,0 1 0 0 0,0 0 0 0 0,-1-1 0 0 0,1 1 0 0 0,-2 3 0 0 0,-3 6 0 0 0,-1-1 0 0 0,0 1 0 0 0,-9 12 0 0 0,3-4 0 0 0,4-7 0 0 0,-1 0 0 0 0,-1-1 0 0 0,0 0 0 0 0,0-1 0 0 0,-1 0 0 0 0,-19 15 0 0 0,-83 56 0 0 0,31-24 0 0 0,68-49 0 0 0,-1-1 0 0 0,0-1 0 0 0,0 0 0 0 0,-31 11 0 0 0,-2 1 0 0 0,-8 8 0 0 0,-2-3 0 0 0,0-2 0 0 0,-1-3 0 0 0,-74 16 0 0 0,-19-6 0 0 0,59-10 0 0 0,-112 9 0 0 0,58-23 0 0 0,-266-24 0 0 0,382 14 0 0 0,1-1 0 0 0,0-1 0 0 0,0-1 0 0 0,1-2 0 0 0,-56-25 0 0 0,83 33 0 0 0,0 0 0 0 0,0 0 0 0 0,0 0 0 0 0,0-1 0 0 0,0 1 0 0 0,1-1 0 0 0,-1 0 0 0 0,0 0 0 0 0,1 1 0 0 0,-1-1 0 0 0,1 0 0 0 0,-1 0 0 0 0,1 0 0 0 0,0-1 0 0 0,0 1 0 0 0,0 0 0 0 0,0 0 0 0 0,0-1 0 0 0,1 1 0 0 0,-1 0 0 0 0,1-1 0 0 0,-1 1 0 0 0,1 0 0 0 0,0-1 0 0 0,0 1 0 0 0,0-1 0 0 0,0 1 0 0 0,1 0 0 0 0,-1-1 0 0 0,1 1 0 0 0,-1-1 0 0 0,1 1 0 0 0,0 0 0 0 0,0 0 0 0 0,0-1 0 0 0,0 1 0 0 0,0 0 0 0 0,0 0 0 0 0,1 0 0 0 0,-1 0 0 0 0,1 0 0 0 0,-1 0 0 0 0,1 1 0 0 0,3-3 0 0 0,20-15 0 0 0,-20 16 0 0 0,-1 0 0 0 0,0-1 0 0 0,1 1 0 0 0,0 1 0 0 0,-1-1 0 0 0,1 1 0 0 0,9-4 0 0 0,1 2 0 0 0,-1-2 0 0 0,1 0 0 0 0,15-9 0 0 0,-19 9 0 0 0,1 0 0 0 0,0 1 0 0 0,0 0 0 0 0,17-4 0 0 0,5 0 0 0 0,52-21 0 0 0,-60 20 0 0 0,1 0 0 0 0,0 2 0 0 0,46-8 0 0 0,-48 11 0 0 0,47-14 0 0 0,16-4 0 0 0,-50 18 0 0 0,68-12 0 0 0,0 6 0 0 0,178 2 0 0 0,-280 9 0 0 0,0 0 0 0 0,0 0 0 0 0,-1 0 0 0 0,1 1 0 0 0,0-1 0 0 0,0 1 0 0 0,-1 0 0 0 0,1 0 0 0 0,0 0 0 0 0,-1 1 0 0 0,0-1 0 0 0,1 1 0 0 0,-1 0 0 0 0,0 0 0 0 0,1 0 0 0 0,-1 0 0 0 0,0 0 0 0 0,-1 1 0 0 0,1-1 0 0 0,0 1 0 0 0,-1 0 0 0 0,1 0 0 0 0,-1 0 0 0 0,0 0 0 0 0,0 0 0 0 0,3 7 0 0 0,6 7 0 0 0,-10-15 0 0 0,0-1 0 0 0,0 1 0 0 0,0-1 0 0 0,0 1 0 0 0,0-1 0 0 0,0 1 0 0 0,0 0 0 0 0,0 0 0 0 0,-1-1 0 0 0,1 1 0 0 0,-1 0 0 0 0,1 0 0 0 0,-1 0 0 0 0,0 0 0 0 0,0-1 0 0 0,0 1 0 0 0,0 0 0 0 0,0 0 0 0 0,0 0 0 0 0,0 0 0 0 0,-1 0 0 0 0,1 0 0 0 0,-1-1 0 0 0,1 1 0 0 0,-2 2 0 0 0,0 5 0 0 0,-1 1 0 0 0,-1-1 0 0 0,0 0 0 0 0,0 0 0 0 0,-1 0 0 0 0,-6 9 0 0 0,-138 107 0 0 0,122-103 0 0 0,-1-2 0 0 0,-1 0 0 0 0,-46 22 0 0 0,-42 10 0 0 0,-74 16 0 0 0,129-50 0 0 0,-2-3 0 0 0,0-2 0 0 0,-74 5 0 0 0,47-7 0 0 0,-30 2 0 0 0,-123-3 0 0 0,222-10 0 0 0,1 0 0 0 0,-1-1 0 0 0,1-1 0 0 0,0-1 0 0 0,0-1 0 0 0,-41-13 0 0 0,36 7 0 0 0,-23-8 0 0 0,1-2 0 0 0,0-2 0 0 0,-51-34 0 0 0,93 51 0 0 0,0-1 0 0 0,1 0 0 0 0,0 0 0 0 0,0 0 0 0 0,0-1 0 0 0,1 0 0 0 0,-1 0 0 0 0,2 0 0 0 0,-1 0 0 0 0,1-1 0 0 0,0 0 0 0 0,1 1 0 0 0,0-1 0 0 0,0 0 0 0 0,0 0 0 0 0,1 0 0 0 0,1 0 0 0 0,-1 0 0 0 0,1 0 0 0 0,1-1 0 0 0,-1 1 0 0 0,1 0 0 0 0,1 0 0 0 0,2-8 0 0 0,-4 14 0 0 0,1-1 0 0 0,0 1 0 0 0,0 0 0 0 0,0 0 0 0 0,0 0 0 0 0,0 0 0 0 0,1 0 0 0 0,-1 0 0 0 0,0 0 0 0 0,1 0 0 0 0,0 0 0 0 0,-1 1 0 0 0,1-1 0 0 0,0 1 0 0 0,0-1 0 0 0,0 1 0 0 0,0 0 0 0 0,4-2 0 0 0,3-3 0 0 0,71-56 0 0 0,-32 27 0 0 0,2-1 0 0 0,1 2 0 0 0,1 2 0 0 0,2 2 0 0 0,66-26 0 0 0,-10 14 0 0 0,135-34 0 0 0,-196 65 0 0 0,60-5 0 0 0,-1 0 0 0 0,-102 15 0 0 0,62-12 0 0 0,86-5 0 0 0,-133 17 0 0 0,0 1 0 0 0,0 0 0 0 0,0 2 0 0 0,0 1 0 0 0,0 0 0 0 0,0 2 0 0 0,-1 0 0 0 0,34 14 0 0 0,-51-18 0 0 0,-1 1 0 0 0,1-1 0 0 0,-1 1 0 0 0,1 0 0 0 0,-1 0 0 0 0,0 0 0 0 0,1 0 0 0 0,-1 0 0 0 0,0 1 0 0 0,-1-1 0 0 0,1 1 0 0 0,0-1 0 0 0,-1 1 0 0 0,1-1 0 0 0,-1 1 0 0 0,0 0 0 0 0,0 0 0 0 0,0 0 0 0 0,1 4 0 0 0,6 16 0 0 0,-5-16 0 0 0,-1 0 0 0 0,-1 0 0 0 0,1 1 0 0 0,-1-1 0 0 0,-1 0 0 0 0,1 1 0 0 0,-1-1 0 0 0,0 0 0 0 0,-1 1 0 0 0,0-1 0 0 0,0 0 0 0 0,-1 1 0 0 0,1-1 0 0 0,-2 0 0 0 0,1 0 0 0 0,-1 0 0 0 0,-5 10 0 0 0,0-2 0 0 0,-1-1 0 0 0,0 0 0 0 0,-1 0 0 0 0,0-1 0 0 0,-1-1 0 0 0,-20 19 0 0 0,-2-1 0 0 0,13-10 0 0 0,-1-2 0 0 0,-1 0 0 0 0,-27 15 0 0 0,-24 16 0 0 0,53-34 0 0 0,0-2 0 0 0,-42 21 0 0 0,-97 24 0 0 0,142-50 0 0 0,-3 0 0 0 0,0 0 0 0 0,-36 9 0 0 0,-20 5 0 0 0,55-15 0 0 0,0-1 0 0 0,-42 6 0 0 0,-64 6 0 0 0,61-7 0 0 0,-107 3 0 0 0,115-14 0 0 0,-16 1 0 0 0,-1-2 0 0 0,-129-21 0 0 0,168 15 0 0 0,20 5 0 0 0,1-1 0 0 0,-1-1 0 0 0,1 0 0 0 0,-15-7 0 0 0,11 2 0 0 0,17 9 0 0 0,0-1 0 0 0,-1 1 0 0 0,1-1 0 0 0,0 0 0 0 0,0 0 0 0 0,0 0 0 0 0,0 0 0 0 0,0 0 0 0 0,0 0 0 0 0,0-1 0 0 0,1 1 0 0 0,-1-1 0 0 0,0 1 0 0 0,1-1 0 0 0,-1 1 0 0 0,1-1 0 0 0,-1 0 0 0 0,1 0 0 0 0,0 0 0 0 0,0 0 0 0 0,0 0 0 0 0,0 0 0 0 0,0 0 0 0 0,0 0 0 0 0,1 0 0 0 0,-1-1 0 0 0,1 1 0 0 0,-1 0 0 0 0,1 0 0 0 0,0-1 0 0 0,0 1 0 0 0,0 0 0 0 0,0 0 0 0 0,1-5 0 0 0,-1 4 0 0 0,0-1 0 0 0,0 0 0 0 0,0 1 0 0 0,0-1 0 0 0,1 1 0 0 0,-1-1 0 0 0,1 1 0 0 0,0-1 0 0 0,0 1 0 0 0,0 0 0 0 0,1-1 0 0 0,-1 1 0 0 0,1 0 0 0 0,4-6 0 0 0,9-6 0 0 0,-11 11 0 0 0,0-1 0 0 0,1 1 0 0 0,-1 0 0 0 0,1 1 0 0 0,0-1 0 0 0,0 1 0 0 0,8-4 0 0 0,-10 5 0 0 0,-1 1 0 0 0,1-1 0 0 0,-1 0 0 0 0,1 1 0 0 0,-1-1 0 0 0,0-1 0 0 0,0 1 0 0 0,4-5 0 0 0,15-11 0 0 0,41 2 0 0 0,-20 6 0 0 0,-16 4 0 0 0,0 0 0 0 0,40-2 0 0 0,16-4 0 0 0,-74 11 0 0 0,-1 0 0 0 0,1 0 0 0 0,0 1 0 0 0,0 0 0 0 0,0 0 0 0 0,0 1 0 0 0,-1-1 0 0 0,1 2 0 0 0,13 3 0 0 0,-20-3 0 0 0,-1 0 0 0 0,1 0 0 0 0,-1 0 0 0 0,1 0 0 0 0,-1 1 0 0 0,0-1 0 0 0,1 0 0 0 0,-1 0 0 0 0,0 0 0 0 0,-1 1 0 0 0,1-1 0 0 0,0 0 0 0 0,-1 0 0 0 0,1 0 0 0 0,-2 4 0 0 0,1-5 0 0 0,0 0 0 0 0,0 1 0 0 0,0-1 0 0 0,-1 0 0 0 0,1 0 0 0 0,0 0 0 0 0,-1-1 0 0 0,1 1 0 0 0,0 0 0 0 0,-1 0 0 0 0,1-1 0 0 0,-1 1 0 0 0,-1 0 0 0 0,1 0 0 0 0,-1-1 0 0 0,1 1 0 0 0,0 0 0 0 0,0 0 0 0 0,-1 1 0 0 0,1-1 0 0 0,0 0 0 0 0,0 1 0 0 0,0-1 0 0 0,1 1 0 0 0,-1 0 0 0 0,0 0 0 0 0,-1 2 0 0 0,-2 0 0 0 0,0 1 0 0 0,0-1 0 0 0,0 0 0 0 0,-1 0 0 0 0,1-1 0 0 0,-1 1 0 0 0,0-1 0 0 0,0-1 0 0 0,0 1 0 0 0,0-1 0 0 0,-1 0 0 0 0,-6 1 0 0 0,-60 29 0 0 0,59-25 0 0 0,0 0 0 0 0,-1-1 0 0 0,0 0 0 0 0,-23 5 0 0 0,-26 0 0 0 0,0-4 0 0 0,-78 1 0 0 0,-132-16 0 0 0,228 4 0 0 0,-60-14 0 0 0,-23-3 0 0 0,101 18 0 0 0,-1-2 0 0 0,1-2 0 0 0,-39-13 0 0 0,23 6 0 0 0,38 12 0 0 0,1-1 0 0 0,-1 0 0 0 0,1 0 0 0 0,0-1 0 0 0,0 1 0 0 0,0-1 0 0 0,0 0 0 0 0,1 0 0 0 0,-8-9 0 0 0,-7-6 0 0 0,17 15 0 0 0,-1 0 0 0 0,1 0 0 0 0,0 0 0 0 0,0 0 0 0 0,1-1 0 0 0,-1 1 0 0 0,1 0 0 0 0,0-1 0 0 0,0 1 0 0 0,-1-7 0 0 0,4 8 0 0 0,0 0 0 0 0,-1 1 0 0 0,1-1 0 0 0,0 1 0 0 0,0-1 0 0 0,1 1 0 0 0,-1-1 0 0 0,0 1 0 0 0,1 0 0 0 0,-1 0 0 0 0,1 1 0 0 0,0-1 0 0 0,-1 0 0 0 0,1 1 0 0 0,6-3 0 0 0,1-1 0 0 0,15-10 0 0 0,1 1 0 0 0,1 2 0 0 0,0 0 0 0 0,0 2 0 0 0,1 1 0 0 0,0 1 0 0 0,1 2 0 0 0,36-5 0 0 0,34 2 0 0 0,108 5 0 0 0,-184 4 0 0 0,-13 0 0 0 0,-1 1 0 0 0,0 0 0 0 0,0 1 0 0 0,0 0 0 0 0,15 5 0 0 0,-21-6 0 0 0,-1 0 0 0 0,0-1 0 0 0,1 1 0 0 0,-1 0 0 0 0,0 0 0 0 0,1 1 0 0 0,-1-1 0 0 0,0 0 0 0 0,0 1 0 0 0,0-1 0 0 0,0 1 0 0 0,0 0 0 0 0,-1 0 0 0 0,1 0 0 0 0,0 0 0 0 0,-1 0 0 0 0,1 0 0 0 0,-1 0 0 0 0,0 0 0 0 0,0 0 0 0 0,0 1 0 0 0,0-1 0 0 0,0 1 0 0 0,0-1 0 0 0,0 4 0 0 0,4 22 0 0 0,-4-25 0 0 0,0-1 0 0 0,0 1 0 0 0,0 0 0 0 0,-1 0 0 0 0,1-1 0 0 0,-1 1 0 0 0,0 0 0 0 0,0 0 0 0 0,1 0 0 0 0,-2 0 0 0 0,1-1 0 0 0,0 1 0 0 0,-1 0 0 0 0,1 0 0 0 0,-1 0 0 0 0,0-1 0 0 0,0 1 0 0 0,0 0 0 0 0,0-1 0 0 0,-3 5 0 0 0,-17 27 0 0 0,-83 51 0 0 0,101-82 0 0 0,0 0 0 0 0,0 0 0 0 0,-1 0 0 0 0,1-1 0 0 0,-1 1 0 0 0,1-1 0 0 0,-1 0 0 0 0,0 0 0 0 0,0 0 0 0 0,0-1 0 0 0,-4 2 0 0 0,-19 7 0 0 0,-17 4 0 0 0,0-2 0 0 0,0-2 0 0 0,-1-2 0 0 0,-68 3 0 0 0,70-7 0 0 0,14-2 0 0 0,-49-2 0 0 0,48-3 0 0 0,-1-1 0 0 0,1-1 0 0 0,-36-11 0 0 0,44 7 0 0 0,1 0 0 0 0,-1-2 0 0 0,2 0 0 0 0,0-2 0 0 0,0 0 0 0 0,-31-28 0 0 0,20 19 0 0 0,30 22 0 0 0,0-1 0 0 0,-1 1 0 0 0,1-1 0 0 0,0 0 0 0 0,0 0 0 0 0,0 0 0 0 0,0 0 0 0 0,0 0 0 0 0,0 0 0 0 0,0 0 0 0 0,0 0 0 0 0,0 0 0 0 0,0 0 0 0 0,0 0 0 0 0,1-1 0 0 0,-1 1 0 0 0,1 0 0 0 0,-1-1 0 0 0,1 1 0 0 0,-1 0 0 0 0,1-3 0 0 0,-1 3 0 0 0,0 0 0 0 0,1 0 0 0 0,-1 0 0 0 0,1 0 0 0 0,-1 0 0 0 0,0 0 0 0 0,0 1 0 0 0,0-1 0 0 0,1 0 0 0 0,-1 0 0 0 0,0 1 0 0 0,0-1 0 0 0,0 0 0 0 0,0 1 0 0 0,-2-2 0 0 0,-9-7 0 0 0,7-2 0 0 0,2 0 0 0 0,-1 0 0 0 0,2 0 0 0 0,-1-1 0 0 0,1 1 0 0 0,1-1 0 0 0,0 1 0 0 0,2-20 0 0 0,-1 25 0 0 0,1 1 0 0 0,0-1 0 0 0,0 1 0 0 0,0-1 0 0 0,1 1 0 0 0,0 0 0 0 0,0-1 0 0 0,0 1 0 0 0,1 0 0 0 0,-1 0 0 0 0,1 0 0 0 0,1 1 0 0 0,6-9 0 0 0,9-13 0 0 0,9-14 0 0 0,2 1 0 0 0,1 1 0 0 0,50-45 0 0 0,-48 50 0 0 0,-18 19 0 0 0,1 1 0 0 0,34-22 0 0 0,6-4 0 0 0,-18 5 0 0 0,-24 21 0 0 0,1 0 0 0 0,0 1 0 0 0,23-14 0 0 0,36-17 0 0 0,-64 35 0 0 0,-8 6 0 0 0,1 0 0 0 0,-1 0 0 0 0,0 0 0 0 0,0 0 0 0 0,1 1 0 0 0,-1-1 0 0 0,1 1 0 0 0,0-1 0 0 0,-1 1 0 0 0,1 0 0 0 0,0 0 0 0 0,0 0 0 0 0,-1 1 0 0 0,1-1 0 0 0,5 0 0 0 0,25-9 0 0 0,-31 8 0 0 0,1 1 0 0 0,-1 0 0 0 0,1 0 0 0 0,-1 0 0 0 0,1 0 0 0 0,-1 0 0 0 0,1 1 0 0 0,0-1 0 0 0,0 1 0 0 0,-1-1 0 0 0,1 1 0 0 0,0 0 0 0 0,0 0 0 0 0,-1 0 0 0 0,5 2 0 0 0,-6-1 0 0 0,0 0 0 0 0,-1 0 0 0 0,1 1 0 0 0,-1-1 0 0 0,0 0 0 0 0,1 1 0 0 0,-1-1 0 0 0,0 1 0 0 0,0-1 0 0 0,0 0 0 0 0,0 1 0 0 0,0-1 0 0 0,0 0 0 0 0,0 1 0 0 0,0-1 0 0 0,-1 1 0 0 0,1-1 0 0 0,-1 0 0 0 0,1 1 0 0 0,-1 1 0 0 0,0-2 0 0 0,-4 7 0 0 0,-1 1 0 0 0,0-1 0 0 0,0 0 0 0 0,-1-1 0 0 0,0 0 0 0 0,0 0 0 0 0,0 0 0 0 0,-1-1 0 0 0,0 0 0 0 0,-18 9 0 0 0,-34 28 0 0 0,31-23 0 0 0,-19 16 0 0 0,36-27 0 0 0,0-1 0 0 0,-1 0 0 0 0,1-1 0 0 0,-2 0 0 0 0,1-1 0 0 0,-1-1 0 0 0,0 0 0 0 0,0-1 0 0 0,-20 4 0 0 0,-33 11 0 0 0,26-8 0 0 0,-2-2 0 0 0,1-1 0 0 0,-1-3 0 0 0,0-1 0 0 0,-72-4 0 0 0,102 0 0 0 0,-8-2 0 0 0,0 0 0 0 0,-28-7 0 0 0,39 7 0 0 0,8 2 0 0 0,0 0 0 0 0,1-1 0 0 0,-1 1 0 0 0,0-1 0 0 0,1 0 0 0 0,-1 1 0 0 0,0-1 0 0 0,1 0 0 0 0,-1 0 0 0 0,1 0 0 0 0,-1 0 0 0 0,1 0 0 0 0,0 0 0 0 0,-1 0 0 0 0,1-1 0 0 0,0 1 0 0 0,0 0 0 0 0,0-1 0 0 0,-1-2 0 0 0,-11-10 0 0 0,-40-13 0 0 0,38 17 0 0 0,9 7 0 0 0,0-1 0 0 0,0 0 0 0 0,0 0 0 0 0,1-1 0 0 0,-1 0 0 0 0,1 0 0 0 0,0 0 0 0 0,1 0 0 0 0,-1-1 0 0 0,1 0 0 0 0,-4-6 0 0 0,-47-102 0 0 0,53 110 0 0 0,1 0 0 0 0,0 0 0 0 0,0 0 0 0 0,0 0 0 0 0,0 0 0 0 0,1 0 0 0 0,0 0 0 0 0,0 0 0 0 0,0 0 0 0 0,0 0 0 0 0,2-7 0 0 0,0-17 0 0 0,-2 17 0 0 0,-1 3 0 0 0,1 1 0 0 0,0-1 0 0 0,0 1 0 0 0,0-1 0 0 0,1 1 0 0 0,1 0 0 0 0,-1-1 0 0 0,1 1 0 0 0,0 0 0 0 0,1 0 0 0 0,0 0 0 0 0,0 0 0 0 0,4-6 0 0 0,74-115 0 0 0,-29 72 0 0 0,-40 44 0 0 0,-1 1 0 0 0,0-1 0 0 0,11-17 0 0 0,-21 26 0 0 0,1 0 0 0 0,0-1 0 0 0,0 1 0 0 0,1 0 0 0 0,-1 0 0 0 0,1 0 0 0 0,-1 1 0 0 0,1-1 0 0 0,0 1 0 0 0,0-1 0 0 0,0 1 0 0 0,0 0 0 0 0,1 0 0 0 0,-1 0 0 0 0,4-1 0 0 0,36-22 0 0 0,-30 15 0 0 0,-7 4 0 0 0,1 1 0 0 0,1 0 0 0 0,-1 0 0 0 0,1 1 0 0 0,8-4 0 0 0,19-8 0 0 0,-25 11 0 0 0,0 1 0 0 0,0 0 0 0 0,1 1 0 0 0,-1-1 0 0 0,1 2 0 0 0,14-2 0 0 0,5-1 0 0 0,-12 2 0 0 0,0 1 0 0 0,0 1 0 0 0,22 0 0 0 0,-35 2 0 0 0,-1-1 0 0 0,0 1 0 0 0,1-1 0 0 0,-1 1 0 0 0,0 0 0 0 0,1 1 0 0 0,-1-1 0 0 0,0 1 0 0 0,0 0 0 0 0,0 0 0 0 0,-1 0 0 0 0,1 0 0 0 0,0 1 0 0 0,-1-1 0 0 0,1 1 0 0 0,-1 0 0 0 0,0 0 0 0 0,4 6 0 0 0,10 17 0 0 0,10-8 0 0 0,-10 14 0 0 0,-6-19 0 0 0,-9-11 0 0 0,-1 1 0 0 0,1-1 0 0 0,0 0 0 0 0,-1 0 0 0 0,1 1 0 0 0,-1-1 0 0 0,0 1 0 0 0,0 0 0 0 0,0-1 0 0 0,0 1 0 0 0,0 0 0 0 0,0-1 0 0 0,-1 1 0 0 0,1 5 0 0 0,12 44 0 0 0,-10-45 0 0 0,-1 1 0 0 0,0 0 0 0 0,0 1 0 0 0,-1-1 0 0 0,1 13 0 0 0,-1 16 0 0 0,0-10 0 0 0,-2-1 0 0 0,-3 30 0 0 0,3-49 0 0 0,0 1 0 0 0,-1-1 0 0 0,0 0 0 0 0,0 0 0 0 0,-1 0 0 0 0,0 0 0 0 0,0 0 0 0 0,-1-1 0 0 0,0 1 0 0 0,0-1 0 0 0,0 0 0 0 0,-6 6 0 0 0,-11 21 0 0 0,18-25 0 0 0,-1-1 0 0 0,-1 0 0 0 0,1 0 0 0 0,-10 10 0 0 0,-14 0 0 0 0,-35 39 0 0 0,51-48 0 0 0,0 0 0 0 0,-1-1 0 0 0,0-1 0 0 0,-19 7 0 0 0,-2 4 0 0 0,30-14 0 0 0,0 0 0 0 0,-1-1 0 0 0,1 0 0 0 0,0 0 0 0 0,-1 0 0 0 0,0 0 0 0 0,-5 0 0 0 0,-21 4 0 0 0,0-2 0 0 0,0-2 0 0 0,0 0 0 0 0,-1-3 0 0 0,1 0 0 0 0,-56-11 0 0 0,73 7 0 0 0,1 0 0 0 0,-1-1 0 0 0,1-1 0 0 0,1 0 0 0 0,-1-1 0 0 0,-14-12 0 0 0,25 18 0 0 0,0 0 0 0 0,0 0 0 0 0,0 1 0 0 0,-1-1 0 0 0,1 1 0 0 0,0-1 0 0 0,-1 1 0 0 0,1 0 0 0 0,-1 0 0 0 0,0 0 0 0 0,1 0 0 0 0,-1 1 0 0 0,-5-2 0 0 0,-10-3 0 0 0,13 1 0 0 0,0 0 0 0 0,0 0 0 0 0,0 0 0 0 0,1-1 0 0 0,0 1 0 0 0,-7-10 0 0 0,-14-14 0 0 0,-5 10 0 0 0,11-7 0 0 0,-8 8 0 0 0,6-12 0 0 0,-7 10 0 0 0,10-4 0 0 0,-9 5 0 0 0,10-10 0 0 0,-1 12 0 0 0,15 14 0 0 0,0 0 0 0 0,1-1 0 0 0,-1 1 0 0 0,1-1 0 0 0,-1 0 0 0 0,1 1 0 0 0,0-1 0 0 0,0 0 0 0 0,-2-6 0 0 0,-20-24 0 0 0,22 31 0 0 0,0 0 0 0 0,0-1 0 0 0,0 1 0 0 0,0-1 0 0 0,0 1 0 0 0,1-1 0 0 0,-1 0 0 0 0,1 0 0 0 0,0 1 0 0 0,-1-1 0 0 0,1-3 0 0 0,1 6 0 0 0,-3-7 0 0 0,1-1 0 0 0,1 1 0 0 0,-1 0 0 0 0,1 0 0 0 0,1-1 0 0 0,-1 1 0 0 0,1 0 0 0 0,0-1 0 0 0,1 1 0 0 0,0-1 0 0 0,0 1 0 0 0,1 0 0 0 0,-1 0 0 0 0,2 0 0 0 0,-1 0 0 0 0,4-7 0 0 0,8 8 0 0 0,-6 3 0 0 0,0 0 0 0 0,0 0 0 0 0,-1-1 0 0 0,1 0 0 0 0,6-5 0 0 0,-6 4 0 0 0,0 0 0 0 0,0 0 0 0 0,1 1 0 0 0,-1 0 0 0 0,1 0 0 0 0,0 1 0 0 0,0 1 0 0 0,0-1 0 0 0,0 1 0 0 0,14-1 0 0 0,-18 3 0 0 0,30 0 0 0 0,1 1 0 0 0,-1 1 0 0 0,46 10 0 0 0,-39-1 0 0 0,0 2 0 0 0,-1 1 0 0 0,-1 2 0 0 0,58 33 0 0 0,-70-33 0 0 0,33 24 0 0 0,-34-2 0 0 0,-23-32 0 0 0,0 0 0 0 0,0 0 0 0 0,-1 1 0 0 0,0-1 0 0 0,0 1 0 0 0,0 0 0 0 0,-1 0 0 0 0,0 0 0 0 0,0 0 0 0 0,-1 0 0 0 0,0 1 0 0 0,0-1 0 0 0,-1 0 0 0 0,0 1 0 0 0,-1 12 0 0 0,1-9 0 0 0,0-8 0 0 0,-1 0 0 0 0,1 0 0 0 0,0 0 0 0 0,-1 0 0 0 0,0 0 0 0 0,1 0 0 0 0,-1 0 0 0 0,-1 0 0 0 0,1 0 0 0 0,0-1 0 0 0,-1 1 0 0 0,1 0 0 0 0,-1-1 0 0 0,0 1 0 0 0,1-1 0 0 0,-1 0 0 0 0,-1 0 0 0 0,1 0 0 0 0,0 0 0 0 0,0 0 0 0 0,-1 0 0 0 0,1 0 0 0 0,-5 1 0 0 0,-18 19 0 0 0,17-12 0 0 0,7-8 0 0 0,-1 0 0 0 0,1 0 0 0 0,-1-1 0 0 0,1 1 0 0 0,-1 0 0 0 0,0-1 0 0 0,0 1 0 0 0,1-1 0 0 0,-1 1 0 0 0,0-1 0 0 0,0 0 0 0 0,-1 0 0 0 0,1 0 0 0 0,0 0 0 0 0,0 0 0 0 0,0-1 0 0 0,-1 1 0 0 0,-2 0 0 0 0,-87 30 0 0 0,73-23 0 0 0,-1-1 0 0 0,0-1 0 0 0,0 0 0 0 0,0-2 0 0 0,-28 3 0 0 0,-155 3 0 0 0,190-12 0 0 0,0-1 0 0 0,0 0 0 0 0,1 0 0 0 0,-1-1 0 0 0,1-1 0 0 0,-23-12 0 0 0,31 15 0 0 0,-1-1 0 0 0,1 0 0 0 0,0 1 0 0 0,0-2 0 0 0,1 1 0 0 0,-1 0 0 0 0,1-1 0 0 0,-1 1 0 0 0,1-1 0 0 0,0 0 0 0 0,1 0 0 0 0,-1 0 0 0 0,1-1 0 0 0,-1 1 0 0 0,1-1 0 0 0,-1-5 0 0 0,1 3 0 0 0,1 0 0 0 0,0 0 0 0 0,0 0 0 0 0,1-1 0 0 0,0 1 0 0 0,0 0 0 0 0,1 0 0 0 0,0 0 0 0 0,0 0 0 0 0,0 0 0 0 0,4-10 0 0 0,0 8 0 0 0,1 0 0 0 0,-1 0 0 0 0,2 0 0 0 0,-1 0 0 0 0,1 1 0 0 0,0 0 0 0 0,1 1 0 0 0,0-1 0 0 0,0 1 0 0 0,11-7 0 0 0,8-8 0 0 0,123-85 0 0 0,-115 80 0 0 0,1 2 0 0 0,2 2 0 0 0,76-36 0 0 0,-69 37 0 0 0,-3 4 0 0 0,69-19 0 0 0,-52 19 0 0 0,41-9 0 0 0,2 5 0 0 0,202-17 0 0 0,-180 26 0 0 0,49 2 0 0 0,194 11 0 0 0,-310 1 0 0 0,102 8 0 0 0,183 33 0 0 0,153 54 0 0 0,-379-67 0 0 0,50 10 0 0 0,-143-35 0 0 0,0-1 0 0 0,0-2 0 0 0,0 0 0 0 0,0-1 0 0 0,28-4 0 0 0,-42 1 0 0 0,-1 1 0 0 0,1-1 0 0 0,0 0 0 0 0,-1-1 0 0 0,0 0 0 0 0,14-9 0 0 0,8-2 0 0 0,-8 5 0 0 0,0-1 0 0 0,-1 0 0 0 0,0-1 0 0 0,0-2 0 0 0,-2 0 0 0 0,0-1 0 0 0,0-1 0 0 0,19-22 0 0 0,147-141 0 0 0,-115 128 0 0 0,-40 32 0 0 0,11-10 0 0 0,-1 0 0 0 0,1 1 0 0 0,71-34 0 0 0,-80 46 0 0 0,-15 7 0 0 0,1 0 0 0 0,-1 2 0 0 0,30-9 0 0 0,-15 10 0 0 0,1 2 0 0 0,-1 1 0 0 0,1 2 0 0 0,64 5 0 0 0,-80-1 0 0 0,0 2 0 0 0,0 0 0 0 0,0 1 0 0 0,-1 1 0 0 0,21 10 0 0 0,26 13 0 0 0,-59-28 0 0 0,0 0 0 0 0,0 0 0 0 0,-1 0 0 0 0,1 1 0 0 0,-1 0 0 0 0,1 0 0 0 0,-1 0 0 0 0,3 4 0 0 0,26 19 0 0 0,-29-24 0 0 0,0-1 0 0 0,0 1 0 0 0,0 0 0 0 0,0 0 0 0 0,0 0 0 0 0,0 1 0 0 0,-1-1 0 0 0,0 1 0 0 0,1-1 0 0 0,-1 1 0 0 0,3 5 0 0 0,15 16 0 0 0,1-4 0 0 0,-14-14 0 0 0,-1 0 0 0 0,0 0 0 0 0,0 0 0 0 0,0 1 0 0 0,-1 0 0 0 0,0 0 0 0 0,0 1 0 0 0,7 14 0 0 0,-11-19 0 0 0,0-1 0 0 0,1 1 0 0 0,-1 0 0 0 0,1-1 0 0 0,0 1 0 0 0,0-1 0 0 0,0 0 0 0 0,0 1 0 0 0,0-1 0 0 0,0 0 0 0 0,1 0 0 0 0,4 3 0 0 0,-1-1 0 0 0,-4-2 0 0 0,-1-1 0 0 0,0 1 0 0 0,0-1 0 0 0,0 1 0 0 0,0-1 0 0 0,0 1 0 0 0,-1 0 0 0 0,1 0 0 0 0,0-1 0 0 0,-1 1 0 0 0,0 0 0 0 0,1 0 0 0 0,-1 0 0 0 0,0 0 0 0 0,0-1 0 0 0,0 1 0 0 0,0 0 0 0 0,0 2 0 0 0,1 7 0 0 0,-1-9 0 0 0,1 0 0 0 0,0 0 0 0 0,0 0 0 0 0,0 0 0 0 0,0 0 0 0 0,0 0 0 0 0,0 0 0 0 0,1 0 0 0 0,-1 0 0 0 0,1-1 0 0 0,-1 1 0 0 0,4 2 0 0 0,-3-3 0 0 0,-1 1 0 0 0,1-1 0 0 0,-1 1 0 0 0,1-1 0 0 0,-1 1 0 0 0,0 0 0 0 0,0 0 0 0 0,1 0 0 0 0,-1-1 0 0 0,0 1 0 0 0,-1 0 0 0 0,1 0 0 0 0,0 0 0 0 0,0 4 0 0 0,10 32 0 0 0,-7-24 0 0 0,0 0 0 0 0,-1 0 0 0 0,0 1 0 0 0,-1-1 0 0 0,0 22 0 0 0,38-96 0 0 0,-38 56 0 0 0,0 1 0 0 0,1 0 0 0 0,-1-1 0 0 0,1 1 0 0 0,0 0 0 0 0,0 1 0 0 0,0-1 0 0 0,0 1 0 0 0,1-1 0 0 0,-1 1 0 0 0,1 0 0 0 0,-1 0 0 0 0,1 0 0 0 0,5-1 0 0 0,-3 0 0 0 0,38-20 0 0 0,-25 18 0 0 0,-11 3 0 0 0,-1 0 0 0 0,1 0 0 0 0,-1 1 0 0 0,1 0 0 0 0,0 0 0 0 0,-1 1 0 0 0,1 0 0 0 0,0 0 0 0 0,-1 1 0 0 0,1 0 0 0 0,0 0 0 0 0,-1 1 0 0 0,12 3 0 0 0,-14-3 0 0 0,39 16 0 0 0,-41-17 0 0 0,-1 0 0 0 0,0 1 0 0 0,0-1 0 0 0,0 0 0 0 0,0 1 0 0 0,0 0 0 0 0,0-1 0 0 0,0 1 0 0 0,0 0 0 0 0,-1 0 0 0 0,1 0 0 0 0,-1 0 0 0 0,1 0 0 0 0,-1 0 0 0 0,0 0 0 0 0,0 1 0 0 0,1 1 0 0 0,15 32 0 0 0,-15-32 0 0 0,1-1 0 0 0,-1 1 0 0 0,0 0 0 0 0,0 1 0 0 0,0-1 0 0 0,-1 0 0 0 0,2 6 0 0 0,-2-2 0 0 0,0-1 0 0 0,1 1 0 0 0,0 0 0 0 0,0-1 0 0 0,7 13 0 0 0,4 17 0 0 0,-10-21 0 0 0,-2 0 0 0 0,0-1 0 0 0,-1 1 0 0 0,-2 21 0 0 0,1 2 0 0 0,-1-34 0 0 0,1 0 0 0 0,-1 0 0 0 0,-1 0 0 0 0,1-1 0 0 0,0 1 0 0 0,-1 0 0 0 0,0-1 0 0 0,0 0 0 0 0,-1 1 0 0 0,1-1 0 0 0,-7 5 0 0 0,-4 0 0 0 0,6-6 0 0 0,1-2 0 0 0,-2 0 0 0 0,7-2 0 0 0,0 0 0 0 0,0 0 0 0 0,1 0 0 0 0,-1 0 0 0 0,1 0 0 0 0,-1-1 0 0 0,1 1 0 0 0,-1 0 0 0 0,1-1 0 0 0,0 1 0 0 0,-1-1 0 0 0,1 0 0 0 0,0 1 0 0 0,0-1 0 0 0,0 0 0 0 0,1 0 0 0 0,-2-3 0 0 0,1 4 0 0 0,-5-27 0 0 0,3 4 0 0 0,1 6 0 0 0,0 0 0 0 0,1 0 0 0 0,3-32 0 0 0,0 2 0 0 0,-1 31 0 0 0,0 0 0 0 0,2 0 0 0 0,0 0 0 0 0,1 0 0 0 0,0 1 0 0 0,2 0 0 0 0,8-19 0 0 0,-13 33 0 0 0,-1-1 0 0 0,2 1 0 0 0,-1 0 0 0 0,0 0 0 0 0,0 0 0 0 0,1 0 0 0 0,-1 0 0 0 0,1 0 0 0 0,0 0 0 0 0,-1 1 0 0 0,1-1 0 0 0,0 1 0 0 0,4-3 0 0 0,15-17 0 0 0,-15 13 0 0 0,-1 1 0 0 0,1 0 0 0 0,1 0 0 0 0,-1 0 0 0 0,1 1 0 0 0,1 0 0 0 0,-1 0 0 0 0,10-5 0 0 0,11-1 0 0 0,-19 13 0 0 0,-3 1 0 0 0,-4-2 0 0 0,-1 0 0 0 0,1 0 0 0 0,-1 0 0 0 0,1 1 0 0 0,-1-1 0 0 0,1 0 0 0 0,-1 1 0 0 0,0-1 0 0 0,1 1 0 0 0,-1 0 0 0 0,1-1 0 0 0,-1 1 0 0 0,0 0 0 0 0,0 0 0 0 0,1 0 0 0 0,-1 0 0 0 0,0 0 0 0 0,0 0 0 0 0,0 0 0 0 0,0 0 0 0 0,0 0 0 0 0,0 1 0 0 0,0-1 0 0 0,-1 0 0 0 0,1 1 0 0 0,1 1 0 0 0,4 26 0 0 0,2 153 0 0 0,-4-127 0 0 0,1 68 0 0 0,4 12 0 0 0,-9-48 0 0 0,-5-67-1643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16.17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877 1543 8272 0 0,'0'-3'220'0'0,"0"-1"0"0"0,-1 1 0 0 0,0-1 0 0 0,1 1 1 0 0,-1-1-1 0 0,0 1 0 0 0,-1 0 0 0 0,1 0 0 0 0,-1 0 0 0 0,-2-4 1 0 0,2 3-174 0 0,0 1 0 0 0,1-1 0 0 0,-1 0 0 0 0,1 1 0 0 0,-1-1 0 0 0,1 0 0 0 0,0 0 0 0 0,1 0 0 0 0,-1 0 1 0 0,0-6-1 0 0,1 6-27 0 0,0-1 1 0 0,1 0 0 0 0,-1 1-1 0 0,1-1 1 0 0,0 0 0 0 0,0 1-1 0 0,0-1 1 0 0,0 1 0 0 0,1 0-1 0 0,0-1 1 0 0,0 1 0 0 0,0 0-1 0 0,1 0 1 0 0,-1 0 0 0 0,1 1-1 0 0,0-1 1 0 0,4-4 0 0 0,4-1 98 0 0,0 1 1 0 0,0 0-1 0 0,0 1 1 0 0,22-10 0 0 0,12-7 320 0 0,-29 16-252 0 0,0 1 0 0 0,1 1 0 0 0,-1 0 0 0 0,1 1 0 0 0,0 1 0 0 0,1 0 0 0 0,24-1 0 0 0,-15 3 57 0 0,0 1-1 0 0,0 1 1 0 0,0 1-1 0 0,39 8 1 0 0,-55-6-175 0 0,0 0 0 0 0,0 2 0 0 0,0-1 0 0 0,-1 1 0 0 0,1 1 0 0 0,11 8 0 0 0,5 2 63 0 0,-11-6-73 0 0,1 1 0 0 0,-2 1 1 0 0,1 1-1 0 0,15 16 0 0 0,-23-21-29 0 0,-1 0 0 0 0,0 0-1 0 0,-1 0 1 0 0,0 1 0 0 0,0 0 0 0 0,-1 0 0 0 0,0 0-1 0 0,0 1 1 0 0,5 18 0 0 0,-3 3 131 0 0,-2 0 0 0 0,-1 1 0 0 0,-1-1 0 0 0,-2 1 0 0 0,-5 59 0 0 0,1-79-132 0 0,0-1 0 0 0,-1 1 1 0 0,-1-1-1 0 0,0 0 0 0 0,-1 0 1 0 0,0 0-1 0 0,-1-1 0 0 0,0 1 0 0 0,0-2 1 0 0,-1 1-1 0 0,0-1 0 0 0,-11 9 1 0 0,-12 16 51 0 0,19-20-50 0 0,0-1-1 0 0,-28 20 1 0 0,0 1 30 0 0,26-24-41 0 0,0 0 0 0 0,0-1-1 0 0,-1-1 1 0 0,-26 11 0 0 0,17-8 15 0 0,-19 8 40 0 0,-2-2 0 0 0,0-3 0 0 0,0-1-1 0 0,-1-2 1 0 0,-1-2 0 0 0,0-2 0 0 0,-77 1 0 0 0,124-8-76 0 0,-10 1 27 0 0,0-1 0 0 0,0 0 0 0 0,1-1 0 0 0,-1 0 0 0 0,0 0-1 0 0,1-1 1 0 0,-1 0 0 0 0,1-1 0 0 0,0 0 0 0 0,-12-6 0 0 0,8 0 2 0 0,1-2 1 0 0,1 1-1 0 0,0-1 1 0 0,0-1-1 0 0,1 0 1 0 0,1 0-1 0 0,0-1 1 0 0,0 0-1 0 0,2-1 1 0 0,0 0-1 0 0,0 0 1 0 0,1-1 0 0 0,1 1-1 0 0,0-1 1 0 0,1 0-1 0 0,1-1 1 0 0,0 1-1 0 0,1-1 1 0 0,1 1-1 0 0,0-21 1 0 0,1 17-17 0 0,-1 13-11 0 0,0-1 1 0 0,1 1-1 0 0,0-1 1 0 0,1 1 0 0 0,-1 0-1 0 0,1-1 1 0 0,1 1-1 0 0,3-12 1 0 0,7-5 20 0 0,1 1 1 0 0,1 1 0 0 0,25-30-1 0 0,-17 30 5 0 0,0 2 0 0 0,2 0-1 0 0,1 2 1 0 0,0 0 0 0 0,41-18-1 0 0,-63 33-19 0 0,10-6 22 0 0,1 1 0 0 0,-1 0 0 0 0,2 1 0 0 0,-1 1 1 0 0,1 0-1 0 0,-1 1 0 0 0,20-3 0 0 0,3 1 59 0 0,1 1-1 0 0,-1 3 1 0 0,1 0-1 0 0,0 3 1 0 0,0 1-1 0 0,40 7 1 0 0,-63-4-27 0 0,0 0 0 0 0,0 2 0 0 0,0 0 1 0 0,-1 0-1 0 0,0 1 0 0 0,-1 1 0 0 0,0 0 0 0 0,0 1 0 0 0,-1 0 0 0 0,0 1 0 0 0,-1 1 0 0 0,0-1 1 0 0,-1 2-1 0 0,0 0 0 0 0,-1 0 0 0 0,0 0 0 0 0,-2 1 0 0 0,1 1 0 0 0,-2-1 0 0 0,1 1 1 0 0,4 20-1 0 0,-5-8 94 0 0,0-1 0 0 0,-2 1 0 0 0,-1 0 0 0 0,-1 1 1 0 0,-2-1-1 0 0,-5 52 0 0 0,5-75-137 0 0,-1 0 0 0 0,-1 0 0 0 0,1 0 0 0 0,-1 0 0 0 0,1-1 0 0 0,-1 1 0 0 0,0 0 0 0 0,0-1 0 0 0,-1 0 0 0 0,1 1 0 0 0,-1-1 0 0 0,-3 4 0 0 0,-5 6 43 0 0,4-4-19 0 0,0-1 0 0 0,-1 1 0 0 0,0-1 0 0 0,0-1-1 0 0,-15 11 1 0 0,-24 22 110 0 0,33-26-108 0 0,-1 0 1 0 0,-1-1 0 0 0,0-1 0 0 0,-1 0 0 0 0,0-1 0 0 0,-1-1-1 0 0,0-1 1 0 0,-1 0 0 0 0,1-1 0 0 0,-38 9 0 0 0,-14-3 46 0 0,29-5-71 0 0,1-2 1 0 0,-73 4 0 0 0,99-11-16 0 0,0-1 1 0 0,0 0-1 0 0,0-1 1 0 0,0-1-1 0 0,1 0 0 0 0,-1 0 1 0 0,1-1-1 0 0,0-1 1 0 0,0 0-1 0 0,1-1 1 0 0,-1-1-1 0 0,-14-10 1 0 0,10 5-19 0 0,2-2 1 0 0,0 1-1 0 0,0-2 1 0 0,2 0-1 0 0,-1 0 1 0 0,2-2-1 0 0,0 1 1 0 0,1-2-1 0 0,1 1 1 0 0,-10-24-1 0 0,14 26 2 0 0,0 0 0 0 0,0-1 0 0 0,2 1 0 0 0,0-1 0 0 0,1 0 0 0 0,0 0 0 0 0,1-1 0 0 0,1 1 0 0 0,1 0 0 0 0,0-1 0 0 0,1 1 0 0 0,1-1 0 0 0,5-24 0 0 0,-5 36 8 0 0,0 1 0 0 0,0-1-1 0 0,0 1 1 0 0,0 0-1 0 0,1-1 1 0 0,-1 1 0 0 0,1 0-1 0 0,0 1 1 0 0,7-8 0 0 0,3-4 3 0 0,-3 3-1 0 0,0 0 1 0 0,0 1-1 0 0,1 0 1 0 0,25-19-1 0 0,-14 15 4 0 0,2 1 1 0 0,0 1-1 0 0,0 1 0 0 0,1 1 0 0 0,0 2 0 0 0,1 0 0 0 0,34-6 1 0 0,-48 12 2 0 0,17-5-1 0 0,-1 2 1 0 0,1 0-1 0 0,51-1 1 0 0,-46 6-59 0 0,0 1 110 0 0,61 6 0 0 0,-86-5-47 0 0,0 1 0 0 0,0 0 0 0 0,0 0 0 0 0,-1 1-1 0 0,1 0 1 0 0,-1 1 0 0 0,0 0 0 0 0,1 0 0 0 0,-2 1 0 0 0,1 0 0 0 0,11 9 0 0 0,5 7-32 0 0,-20-18 48 0 0,1 0-1 0 0,-1 0 1 0 0,-1 0 0 0 0,1 1 0 0 0,0-1 0 0 0,-1 1-1 0 0,0 0 1 0 0,0 0 0 0 0,0 1 0 0 0,0-1-1 0 0,-1 0 1 0 0,0 1 0 0 0,1 0 0 0 0,-2-1 0 0 0,1 1-1 0 0,2 9 1 0 0,-2-5 4 0 0,1 0 1 0 0,-2-1-1 0 0,1 1 0 0 0,-1 0 0 0 0,0 0 1 0 0,-1 0-1 0 0,0 0 0 0 0,0 0 0 0 0,-1 0 1 0 0,0 0-1 0 0,-1 0 0 0 0,0 0 0 0 0,0-1 1 0 0,-1 1-1 0 0,-4 8 0 0 0,6-15-26 0 0,1-1 0 0 0,-1 0-1 0 0,0 1 1 0 0,0-1 0 0 0,0 0-1 0 0,0 0 1 0 0,0 0 0 0 0,0 0 0 0 0,0 0-1 0 0,-1 0 1 0 0,1 0 0 0 0,0 0-1 0 0,0 0 1 0 0,-1 0 0 0 0,1-1-1 0 0,-2 1 1 0 0,-10 8 33 0 0,12-7-32 0 0,-1 0 1 0 0,0 0-1 0 0,0 0 1 0 0,0 0-1 0 0,0-1 1 0 0,0 1 0 0 0,0 0-1 0 0,0-1 1 0 0,-1 1-1 0 0,1-1 1 0 0,0 0-1 0 0,-1 0 1 0 0,1 0 0 0 0,-1 0-1 0 0,-2 0 1 0 0,-31 12 77 0 0,13-3-53 0 0,0-1 0 0 0,-1-1 0 0 0,-1-2 0 0 0,1 0 0 0 0,-1-1 0 0 0,0-2 0 0 0,0 0 0 0 0,0-2 0 0 0,0 0 0 0 0,-26-4 0 0 0,40 0-26 0 0,1 0 0 0 0,0-1 0 0 0,0 0 0 0 0,0-1 0 0 0,0 0 0 0 0,1-1 0 0 0,-1 1-1 0 0,2-2 1 0 0,-12-9 0 0 0,-16-10-2 0 0,26 19 7 0 0,1-1-1 0 0,0 0 0 0 0,1-1 1 0 0,-1 0-1 0 0,2-1 0 0 0,-1 0 1 0 0,-10-18-1 0 0,5 5-16 0 0,1 1 0 0 0,-13-39 0 0 0,14 27 13 0 0,1 0 1 0 0,2-1 0 0 0,1 0-1 0 0,2 0 1 0 0,2 0 0 0 0,1-1-1 0 0,2 1 1 0 0,1-1 0 0 0,2 1-1 0 0,9-50 1 0 0,-10 78-9 0 0,0 0 0 0 0,0 1-1 0 0,1-1 1 0 0,0 0 0 0 0,0 1 0 0 0,0-1 0 0 0,8-10 0 0 0,4-7-8 0 0,-1-5 11 0 0,-10 21-4 0 0,0 0-1 0 0,0 0 1 0 0,1 0 0 0 0,0 1 0 0 0,7-9 0 0 0,22-21 13 0 0,41-35 0 0 0,-59 59-9 0 0,0 1 1 0 0,0 1-1 0 0,1 0 1 0 0,1 1-1 0 0,27-11 1 0 0,-3 5 1 0 0,0 2 1 0 0,1 1-1 0 0,0 3 0 0 0,0 1 1 0 0,1 2-1 0 0,0 3 0 0 0,88 1 1 0 0,-116 5-1 0 0,1 1 1 0 0,-1 0-1 0 0,-1 1 1 0 0,1 1-1 0 0,0 1 1 0 0,-1 0-1 0 0,0 1 1 0 0,-1 0-1 0 0,16 11 1 0 0,-10-5 4 0 0,0 2 0 0 0,-1 0 0 0 0,-1 1 0 0 0,0 0 0 0 0,24 31 1 0 0,-34-36 2 0 0,-2 0 1 0 0,1 0 0 0 0,-1 1-1 0 0,7 19 1 0 0,6 14 31 0 0,-14-33-33 0 0,0 0 0 0 0,-1 1 0 0 0,0 0 1 0 0,-1-1-1 0 0,-1 1 0 0 0,0 0 0 0 0,-1 0 0 0 0,0 22 1 0 0,-3 11 23 0 0,-9 51 1 0 0,8-81-21 0 0,-1-1 0 0 0,0 0 0 0 0,-1 0 0 0 0,-11 21 0 0 0,-3 10 36 0 0,11-27-15 0 0,-1 1-1 0 0,-1-2 1 0 0,-1 1-1 0 0,0-1 1 0 0,-2-1-1 0 0,0 0 1 0 0,-25 25-1 0 0,-119 97 130 0 0,123-112-120 0 0,5-3-15 0 0,-2-1 0 0 0,-1-2 0 0 0,-1-1 0 0 0,0-1 0 0 0,-2-2 1 0 0,0-2-1 0 0,-1-1 0 0 0,0-1 0 0 0,-66 13 0 0 0,50-17 3 0 0,0-3 0 0 0,0-1 1 0 0,-1-3-1 0 0,-58-6 0 0 0,93 1-36 0 0,0-1 0 0 0,1-1 0 0 0,-1-1-1 0 0,1-1 1 0 0,0 0 0 0 0,-18-10 0 0 0,14 4 5 0 0,0 0 0 0 0,0-1 1 0 0,2-1-1 0 0,0 0 0 0 0,0-2 0 0 0,-19-23 0 0 0,5 2 3 0 0,3-1 0 0 0,-29-47 0 0 0,47 63-22 0 0,1 0 0 0 0,1 0 0 0 0,1-1 0 0 0,1-1 0 0 0,1 1-1 0 0,2-1 1 0 0,0 0 0 0 0,2-1 0 0 0,0 1 0 0 0,2-34 0 0 0,2 49 29 0 0,0-1 1 0 0,0 1-1 0 0,1 0 0 0 0,1 0 0 0 0,0 0 1 0 0,0 0-1 0 0,1 0 0 0 0,7-12 0 0 0,2-7 9 0 0,-4 11-22 0 0,0 0-1 0 0,2 1 0 0 0,0 0 0 0 0,1 1 0 0 0,0 0 0 0 0,2 1 1 0 0,0 0-1 0 0,30-24 0 0 0,-5 9 30 0 0,1 1 0 0 0,66-34 0 0 0,-40 37 30 0 0,-16 9-20 0 0,-20 5-32 0 0,1 2 0 0 0,0 1 0 0 0,59-9 0 0 0,-80 17-8 0 0,183-16-29 0 0,-176 16 33 0 0,1 2 0 0 0,-1 0 0 0 0,0 1 0 0 0,0 0 0 0 0,0 2-1 0 0,0 0 1 0 0,0 1 0 0 0,28 12 0 0 0,-30-9 6 0 0,77 43-24 0 0,-83-46 18 0 0,-1 0 1 0 0,0 1-1 0 0,-1 0 0 0 0,1 1 0 0 0,-1 0 1 0 0,0 0-1 0 0,9 13 0 0 0,21 30 40 0 0,-31-43-37 0 0,-1-1 0 0 0,1 1 0 0 0,-1 1 0 0 0,0-1 0 0 0,-1 0 0 0 0,0 1 0 0 0,0 0 0 0 0,-1 0 0 0 0,0 0 0 0 0,0 1 0 0 0,2 11 0 0 0,5 40 46 0 0,-5-37-60 0 0,-1 1 0 0 0,2 39-1 0 0,-6-48 23 0 0,0 1-1 0 0,-1-1 0 0 0,-1 1 1 0 0,-1-1-1 0 0,0 0 1 0 0,-1 0-1 0 0,0 0 0 0 0,-1 0 1 0 0,-1-1-1 0 0,0 0 1 0 0,-1 0-1 0 0,-1 0 0 0 0,0-1 1 0 0,-1 0-1 0 0,0-1 1 0 0,-1 0-1 0 0,-14 14 0 0 0,-19 16 45 0 0,-2-2 0 0 0,-66 45-1 0 0,70-58-31 0 0,-1-1-1 0 0,-1-2 1 0 0,-1-2-1 0 0,-68 25 0 0 0,31-20-6 0 0,42-13-6 0 0,-1-2-1 0 0,-55 11 0 0 0,6-10-35 0 0,-1-3-1 0 0,-122-4 0 0 0,198-7 33 0 0,-1-1-1 0 0,1-1 1 0 0,0 0-1 0 0,0-1 1 0 0,0-1-1 0 0,1 0 1 0 0,-14-7-1 0 0,10 4 3 0 0,4 1-8 0 0,0 0-1 0 0,0-1 1 0 0,0-1-1 0 0,1 0 0 0 0,1 0 1 0 0,-1-2-1 0 0,2 1 0 0 0,-18-22 1 0 0,9 10-2 0 0,5 4 8 0 0,1 0 0 0 0,1-1 0 0 0,1 0 0 0 0,1-1 0 0 0,0 0 0 0 0,2-1 0 0 0,0 0 0 0 0,-5-23 0 0 0,10 27-29 0 0,1 1-1 0 0,0-1 1 0 0,1 0 0 0 0,1 0-1 0 0,1 0 1 0 0,5-31 0 0 0,-4 39 20 0 0,1-1-1 0 0,1 1 1 0 0,0 0 0 0 0,0 1 0 0 0,0-1 0 0 0,1 1-1 0 0,1 0 1 0 0,-1 0 0 0 0,1 0 0 0 0,1 1 0 0 0,-1 0 0 0 0,1 0-1 0 0,15-11 1 0 0,-8 10 39 0 0,-1-2 0 0 0,0 1 0 0 0,15-16 0 0 0,23-15 63 0 0,-22 22-96 0 0,1 1-1 0 0,1 2 1 0 0,0 1-1 0 0,1 1 1 0 0,63-15-1 0 0,-44 16 47 0 0,1 2 0 0 0,0 3-1 0 0,74-1 1 0 0,-108 8-50 0 0,1 2 1 0 0,0 0-1 0 0,-1 1 0 0 0,0 0 0 0 0,0 2 1 0 0,0 0-1 0 0,0 1 0 0 0,-1 1 1 0 0,32 17-1 0 0,-46-23 0 0 0,-1 1 0 0 0,1 0 1 0 0,0 0-1 0 0,0 0 0 0 0,-1 0 1 0 0,0 0-1 0 0,1 0 0 0 0,-1 1 1 0 0,3 3-1 0 0,9 10 7 0 0,18 2-9 0 0,-24-12-16 0 0,-1 2 1 0 0,1-1-1 0 0,-1 1 1 0 0,8 11-1 0 0,1 1-29 0 0,8-3 0 0 0,-7 11 47 0 0,-3-15 4 0 0,-13-13-2 0 0,0 1-1 0 0,1 0 1 0 0,-1 0 0 0 0,0 0 0 0 0,0 0-1 0 0,0 0 1 0 0,0 0 0 0 0,0 0 0 0 0,0 1-1 0 0,0-1 1 0 0,-1 0 0 0 0,1 0 0 0 0,0 1-1 0 0,-1-1 1 0 0,1 0 0 0 0,-1 1 0 0 0,1-1-1 0 0,-1 1 1 0 0,1-1 0 0 0,-1 1 0 0 0,0-1-1 0 0,0 1 1 0 0,0 1 0 0 0,1 7 9 0 0,0 1 1 0 0,0-1-1 0 0,1 1 1 0 0,4 10 0 0 0,-4-15 5 0 0,0 0 1 0 0,0 0 0 0 0,-1 0 0 0 0,0 0 0 0 0,0 1 0 0 0,0-1 0 0 0,-1 0 0 0 0,0 0-1 0 0,0 1 1 0 0,-1-1 0 0 0,0 0 0 0 0,0 0 0 0 0,-2 7 0 0 0,1-6-2 0 0,-1 1-1 0 0,0-1 1 0 0,0 1 0 0 0,-1-1-1 0 0,0-1 1 0 0,0 1 0 0 0,0 0 0 0 0,-1-1-1 0 0,0 0 1 0 0,-1 0 0 0 0,1 0 0 0 0,-1-1-1 0 0,0 0 1 0 0,-7 5 0 0 0,1-3-6 0 0,0 0 0 0 0,0-1 0 0 0,-1 0 1 0 0,1-1-1 0 0,-1 0 0 0 0,0-1 0 0 0,-1-1 1 0 0,1 0-1 0 0,-1-1 0 0 0,1 0 0 0 0,-1-1 0 0 0,0-1 1 0 0,0 0-1 0 0,1-1 0 0 0,-1 0 0 0 0,0-1 1 0 0,-13-4-1 0 0,19 2-4 0 0,0 0-1 0 0,0 0 1 0 0,0-1 0 0 0,0 0 0 0 0,1 0 0 0 0,0-1 0 0 0,0 1 0 0 0,0-2-1 0 0,-11-12 1 0 0,-2-3 5 0 0,-9 2-42 0 0,11 1-19 0 0,1-1 0 0 0,1 0 0 0 0,-14-26 0 0 0,-48-68 9 0 0,74 107 54 0 0,0 0 0 0 0,1-1-1 0 0,0 1 1 0 0,0-1 0 0 0,1 0-1 0 0,-1 0 1 0 0,2 0 0 0 0,-1-8-1 0 0,-5-20 65 0 0,0 6-58 0 0,1 1-1 0 0,-1-35 1 0 0,6 55-23 0 0,0-1-1 0 0,1 1 1 0 0,1 0 0 0 0,-1 0-1 0 0,2-1 1 0 0,-1 1 0 0 0,1 0-1 0 0,1 0 1 0 0,-1 0 0 0 0,2 1-1 0 0,6-15 1 0 0,50-68 33 0 0,-51 77-22 0 0,1 1 1 0 0,1 0-1 0 0,0 1 1 0 0,1 0-1 0 0,18-15 0 0 0,76-52 44 0 0,-76 58-47 0 0,109-65 20 0 0,-127 80-24 0 0,1-1-3 0 0,0 2 0 0 0,0 0 1 0 0,26-7-1 0 0,11-2 0 0 0,-25 5 3 0 0,0 0-5 0 0,1 1 0 0 0,48-9-1 0 0,-51 14 7 0 0,55-9-37 0 0,1 4-1 0 0,0 3 1 0 0,122 7 0 0 0,-182 1 32 0 0,0 1-1 0 0,0 1 0 0 0,0 1 1 0 0,0 0-1 0 0,-1 1 0 0 0,0 1 1 0 0,0 1-1 0 0,-1 1 0 0 0,0 0 1 0 0,-1 1-1 0 0,25 21 0 0 0,-38-29 6 0 0,0 0-1 0 0,1 1 1 0 0,-1-1-1 0 0,-1 1 1 0 0,1 0-1 0 0,-1 0 1 0 0,1 0-1 0 0,2 8 1 0 0,11 16-8 0 0,-3-9 10 0 0,-5-8 2 0 0,0 0 0 0 0,-1 0 0 0 0,0 1 0 0 0,-1-1 0 0 0,-1 1 0 0 0,1 1 0 0 0,-2-1 0 0 0,0 1 0 0 0,5 22 0 0 0,-4 16 7 0 0,-1 53-1 0 0,-4-89-11 0 0,-1 0 1 0 0,-1 0-1 0 0,0-1 1 0 0,0 1-1 0 0,-2-1 0 0 0,0 0 1 0 0,0 0-1 0 0,-11 21 1 0 0,0-7 14 0 0,4-6-53 0 0,-1 0-1 0 0,-29 38 1 0 0,17-32-12 0 0,5-4 58 0 0,-1-1 0 0 0,0 0 0 0 0,-2-2-1 0 0,-1-1 1 0 0,0 0 0 0 0,-2-2 0 0 0,-38 22 0 0 0,-87 33 141 0 0,138-67-146 0 0,-11 8 1 0 0,0-1 1 0 0,0-1-1 0 0,-2-2 0 0 0,1 0 0 0 0,-31 7 0 0 0,-109 13 36 0 0,141-28-33 0 0,0 0 0 0 0,0-2 0 0 0,0 0 1 0 0,1-2-1 0 0,-29-4 0 0 0,45 4-7 0 0,0 0 0 0 0,0 0 0 0 0,0-1 0 0 0,0 1 0 0 0,1-1 0 0 0,0 0 0 0 0,-7-5-1 0 0,-10-6 7 0 0,10 7-14 0 0,1 0-1 0 0,0 0 1 0 0,1-1-1 0 0,0-1 0 0 0,-10-10 1 0 0,-8-7 3 0 0,17 14-9 0 0,-1-1-1 0 0,1 0 0 0 0,1 0 0 0 0,1-1 1 0 0,-15-28-1 0 0,-29-79 14 0 0,45 95 24 0 0,2 0 0 0 0,1-1 0 0 0,1 0 0 0 0,1 0 0 0 0,2-40 0 0 0,-2 0-2 0 0,1 44-29 0 0,0-1 0 0 0,2 0 0 0 0,1 1 1 0 0,0-1-1 0 0,2 1 0 0 0,1-1 0 0 0,0 1 0 0 0,2 0 0 0 0,1 1 1 0 0,1-1-1 0 0,0 1 0 0 0,2 1 0 0 0,13-22 0 0 0,96-135-95 0 0,-99 153 93 0 0,1 1 1 0 0,2 1-1 0 0,0 1 0 0 0,47-34 0 0 0,44-16-24 0 0,191-89 0 0 0,-264 143 29 0 0,2 2-1 0 0,57-14 1 0 0,-58 18 7 0 0,1 2-3 0 0,0 1 0 0 0,0 2 0 0 0,1 2 1 0 0,0 2-1 0 0,0 2 0 0 0,79 9 0 0 0,-106-5 1 0 0,0 1 0 0 0,-1 0 0 0 0,0 2 0 0 0,0 0-1 0 0,0 1 1 0 0,0 0 0 0 0,-1 1 0 0 0,26 19 0 0 0,-15-8-11 0 0,-1 1 1 0 0,-1 1 0 0 0,39 45 0 0 0,-40-36 25 0 0,31 55 1 0 0,-49-77-15 0 0,9 22-1 0 0,-1 0 0 0 0,-2 1 0 0 0,0 1 0 0 0,-2-1 0 0 0,-2 2 0 0 0,7 58 0 0 0,-12-50 14 0 0,-1 0-1 0 0,-1 0 1 0 0,-3-1 0 0 0,-1 1 0 0 0,-13 51-1 0 0,12-70-8 0 0,-1-1-1 0 0,0 1 1 0 0,-2-2-1 0 0,-1 1 1 0 0,-1-1-1 0 0,-13 22 0 0 0,-3-3-36 0 0,-59 70 0 0 0,67-90-1 0 0,-2-1-1 0 0,-31 23 1 0 0,-26 24 38 0 0,59-49 15 0 0,0-1-1 0 0,-1-1 1 0 0,0 0-1 0 0,-1-1 1 0 0,-1-2-1 0 0,0 0 1 0 0,0-1-1 0 0,-35 11 1 0 0,22-11 5 0 0,1-2 1 0 0,-1-1-1 0 0,-1-2 0 0 0,1-1 1 0 0,-42 0-1 0 0,59-5-28 0 0,-1-1-1 0 0,1-1 1 0 0,0 0-1 0 0,0-2 1 0 0,1 1-1 0 0,-1-2 1 0 0,1 0-1 0 0,0-1 1 0 0,0-1-1 0 0,1-1 1 0 0,0 0-1 0 0,1 0 0 0 0,0-2 1 0 0,0 0-1 0 0,1 0 1 0 0,-23-27-1 0 0,4 1 58 0 0,2-1 0 0 0,2-2-1 0 0,1-1 1 0 0,-39-83-1 0 0,47 80-47 0 0,-16-61 0 0 0,21 60-7 0 0,3 0-15 0 0,2-1 1 0 0,1 1-1 0 0,3-2 0 0 0,2 1 0 0 0,3-47 0 0 0,1 76 9 0 0,1 1-1 0 0,0-1 0 0 0,1 1 0 0 0,1-1 1 0 0,1 1-1 0 0,0 0 0 0 0,1 1 1 0 0,1-1-1 0 0,0 1 0 0 0,1 0 0 0 0,1 1 1 0 0,0 0-1 0 0,1 0 0 0 0,1 1 0 0 0,15-15 1 0 0,19-17-12 0 0,2 3 0 0 0,88-60 0 0 0,-95 74 23 0 0,0 1 0 0 0,2 3 0 0 0,0 1 0 0 0,2 3-1 0 0,1 1 1 0 0,63-18 0 0 0,-38 19-14 0 0,173-34-23 0 0,-209 48 28 0 0,51-8-30 0 0,103 0 1 0 0,-162 12 28 0 0,0 1 0 0 0,0 1 1 0 0,-1 2-1 0 0,1 0 1 0 0,-1 2-1 0 0,0 1 0 0 0,0 0 1 0 0,33 17-1 0 0,-32-13 18 0 0,0 2-1 0 0,-1 1 0 0 0,-1 2 1 0 0,0 0-1 0 0,-1 1 1 0 0,29 28-1 0 0,-43-35-4 0 0,12 10-14 0 0,-2 2 1 0 0,0 0-1 0 0,-1 1 1 0 0,-1 1 0 0 0,16 29-1 0 0,-3 10-77 0 0,-20-46 69 0 0,-1 1 1 0 0,-1 0 0 0 0,0 1 0 0 0,-1 0 0 0 0,-1 0-1 0 0,6 39 1 0 0,-6-1 19 0 0,4 71 17 0 0,-10-102-20 0 0,1 18-5 0 0,-11 84 0 0 0,8-113 16 0 0,-2 0 0 0 0,0 0 0 0 0,0 0 0 0 0,-1-1 0 0 0,-1 0 0 0 0,-1 0 0 0 0,0 0 0 0 0,-1-1 0 0 0,-11 16 0 0 0,7-13 23 0 0,-5 8-15 0 0,-1 0 0 0 0,-1-1 0 0 0,-1-1 1 0 0,-1-1-1 0 0,-35 27 0 0 0,22-24-109 0 0,26-17 58 0 0,0-1 0 0 0,-1 0 1 0 0,0-1-1 0 0,0 0 0 0 0,-14 6 0 0 0,-14 2-20 0 0,12-3 51 0 0,-1-1 1 0 0,1-1-1 0 0,-1-1 0 0 0,-1-1 1 0 0,1-2-1 0 0,-33 2 0 0 0,39-6 24 0 0,14 1-25 0 0,0-1 1 0 0,0 0-1 0 0,0 0 0 0 0,0 0 0 0 0,0-1 0 0 0,0 0 0 0 0,1 0 0 0 0,-1-1 0 0 0,0 1 0 0 0,0-1 1 0 0,1 0-1 0 0,-9-5 0 0 0,-36-22-5 0 0,29 18 50 0 0,0-1 0 0 0,1 0 0 0 0,0-2 0 0 0,1 0 0 0 0,1-1-1 0 0,1-1 1 0 0,-29-32 0 0 0,-56-96-109 0 0,41 42 131 0 0,49 76-95 0 0,-18-54 0 0 0,9 23-27 0 0,17 42 54 0 0,0 0-1 0 0,1 1 0 0 0,1-1 0 0 0,0-1 0 0 0,1 1 0 0 0,0-17 0 0 0,-2-26-30 0 0,2 50 23 0 0,0 0 1 0 0,0 0-1 0 0,1 0 0 0 0,0 0 1 0 0,0 0-1 0 0,1 0 0 0 0,0 0 0 0 0,0 0 1 0 0,1 0-1 0 0,0 1 0 0 0,0-1 0 0 0,5-9 1 0 0,29-30 18 0 0,2 1 1 0 0,54-52 0 0 0,-80 89-14 0 0,0 0 0 0 0,1 0 0 0 0,0 1 0 0 0,17-8 0 0 0,21-13-22 0 0,-31 17 14 0 0,1 1-1 0 0,0 1 1 0 0,31-9 0 0 0,11-6-32 0 0,-19 9 38 0 0,0 1 1 0 0,2 2-1 0 0,-1 2 1 0 0,2 3-1 0 0,69-5 0 0 0,-10 8-56 0 0,148 12-1 0 0,-234-6 46 0 0,0 1 0 0 0,0 1-1 0 0,0 0 1 0 0,35 12 0 0 0,-4 3 24 0 0,-21-8 1 0 0,0 2 0 0 0,52 27-1 0 0,-45-17 5 0 0,101 67-30 0 0,-125-79 13 0 0,0 1 1 0 0,0 1 0 0 0,-1 0 0 0 0,-1 0-1 0 0,0 1 1 0 0,0 1 0 0 0,12 21 0 0 0,-15-19 16 0 0,0-4 1 0 0,-1 1 1 0 0,-1 0-1 0 0,0 0 1 0 0,0 1-1 0 0,-1-1 1 0 0,-1 1 0 0 0,-1 0-1 0 0,3 15 1 0 0,-1 12 2 0 0,-2-23-7 0 0,0 1 0 0 0,-1 0 0 0 0,-1-1 0 0 0,-1 1 0 0 0,-1 0-1 0 0,-5 30 1 0 0,3-31 0 0 0,2-10-8 0 0,-1 0 0 0 0,0 0 0 0 0,0-1 0 0 0,0 1 0 0 0,-1-1 0 0 0,-4 10 0 0 0,-61 96 54 0 0,59-98-56 0 0,-1-1 0 0 0,-1 0 0 0 0,0-1 0 0 0,-1 0-1 0 0,0 0 1 0 0,-1-2 0 0 0,0 1 0 0 0,-1-2 0 0 0,-17 12 0 0 0,-34 27 52 0 0,41-31-52 0 0,0 0-1 0 0,-2-2 1 0 0,0-1-1 0 0,-1-1 0 0 0,0-1 1 0 0,-1-2-1 0 0,-54 16 1 0 0,33-16 38 0 0,0-1 0 0 0,-1-2 0 0 0,0-3 1 0 0,-52-1-1 0 0,93-4-28 0 0,-5 1-5 0 0,0-1 0 0 0,1 0 0 0 0,-1-2 0 0 0,0 1 0 0 0,1-1 0 0 0,-1-1 1 0 0,1-1-1 0 0,-16-6 0 0 0,-19-13-12 0 0,2-3 1 0 0,-74-53-1 0 0,102 65 9 0 0,1-1 0 0 0,0 0 0 0 0,1-1 0 0 0,1-1 0 0 0,0 0 0 0 0,1-1 0 0 0,1 0 0 0 0,1-1 0 0 0,-12-25 0 0 0,-4-10 9 0 0,22 43-13 0 0,-1-1 1 0 0,2 1-1 0 0,-1-1 0 0 0,2-1 1 0 0,-1 1-1 0 0,-2-18 1 0 0,-3-16 1 0 0,4 16-27 0 0,-5-52 1 0 0,11 74 19 0 0,0-1 0 0 0,0 0 0 0 0,0 0-1 0 0,1 1 1 0 0,1-1 0 0 0,0 0 0 0 0,0 1-1 0 0,0-1 1 0 0,1 1 0 0 0,6-13 0 0 0,6-4-26 0 0,30-40 0 0 0,-38 55 28 0 0,0 1 0 0 0,1 1 0 0 0,0-1 0 0 0,1 1 0 0 0,0 1 0 0 0,0 0 0 0 0,15-9 0 0 0,42-19-26 0 0,-18 9 53 0 0,2 1 0 0 0,86-30 0 0 0,-50 30-42 0 0,2 4-1 0 0,0 3 0 0 0,1 5 1 0 0,131-4-1 0 0,-189 17 22 0 0,-3-2-4 0 0,1 2 0 0 0,0 2 0 0 0,-1 0 0 0 0,0 2 0 0 0,1 1 0 0 0,28 8 0 0 0,1 10-6 0 0,70 38 0 0 0,-105-48 10 0 0,0 1-1 0 0,-1 0 1 0 0,0 2 0 0 0,-1 1 0 0 0,31 32 0 0 0,-28-10 3 0 0,-4-4 0 0 0,-12-24-8 0 0,-2-4 3 0 0,-1 0 0 0 0,0 0 1 0 0,-1 0-1 0 0,1 1 0 0 0,-1-1 0 0 0,-1 1 0 0 0,4 10 0 0 0,-3-6 3 0 0,2 7 2 0 0,0-1 0 0 0,-1 1 1 0 0,3 29-1 0 0,-4-1 20 0 0,-3 0-1 0 0,-1 1 0 0 0,-3-1 1 0 0,-15 82-1 0 0,13-112-25 0 0,0 1 0 0 0,-1-1-1 0 0,-1 0 1 0 0,-1-1 0 0 0,0 1-1 0 0,-1-2 1 0 0,-18 25 0 0 0,-90 98 29 0 0,89-108-36 0 0,4-7 11 0 0,-1-1-1 0 0,-1-1 1 0 0,-1-1-1 0 0,0-2 1 0 0,-1 0-1 0 0,-2-2 1 0 0,1-2-1 0 0,-2 0 1 0 0,0-2-1 0 0,-38 9 0 0 0,44-15 8 0 0,0-2-1 0 0,-1-1 0 0 0,0-2 0 0 0,1 0 1 0 0,-42-4-1 0 0,58 1-11 0 0,-1 0 0 0 0,1-1 1 0 0,-1 0-1 0 0,1 0 0 0 0,0-1 1 0 0,0 0-1 0 0,1 0 0 0 0,-15-11 1 0 0,-62-50 31 0 0,79 59-26 0 0,-38-30 36 0 0,2-3 0 0 0,2-1 0 0 0,2-2 1 0 0,-58-81-1 0 0,92 117-39 0 0,-11-15-14 0 0,1 0 0 0 0,0-1 1 0 0,2-1-1 0 0,0 0 0 0 0,2-1 0 0 0,-13-42 1 0 0,15 29-3 0 0,4 16 10 0 0,0 0-1 0 0,-2-40 1 0 0,6 42-1 0 0,0 4-5 0 0,0 0 1 0 0,4-29 0 0 0,-3 40 9 0 0,0 0 0 0 0,1-1 0 0 0,-1 1 0 0 0,1 0 0 0 0,-1 0 0 0 0,1 0 0 0 0,1 1 0 0 0,-1-1 0 0 0,0 0 0 0 0,1 1 0 0 0,0-1 0 0 0,-1 1 0 0 0,2 0 0 0 0,2-3 0 0 0,27-22-8 0 0,0 2 0 0 0,2 2 0 0 0,1 1 0 0 0,45-22 0 0 0,152-40-122 0 0,-152 70 133 0 0,-12 3 8 0 0,16-5-7 0 0,138-11-1 0 0,-158 24-3 0 0,1 2-1 0 0,0 3 1 0 0,-1 3-1 0 0,66 13 1 0 0,-106-13 0 0 0,-1 1-1 0 0,-1 2 1 0 0,1 0-1 0 0,-1 1 1 0 0,0 1-1 0 0,-1 2 0 0 0,0 0 1 0 0,26 19-1 0 0,10 12-7 0 0,-44-34 9 0 0,-1 1 1 0 0,0 0-1 0 0,0 1 1 0 0,-1 1-1 0 0,-1 0 1 0 0,1 1-1 0 0,-2 0 0 0 0,0 0 1 0 0,10 17-1 0 0,12 24 5 0 0,-23-40-2 0 0,-1 1 0 0 0,0-1 0 0 0,0 2 0 0 0,-1-1 0 0 0,-1 1 0 0 0,-1 0 0 0 0,0 1 0 0 0,5 29 0 0 0,-3 27 39 0 0,7 129 16 0 0,-13-171-49 0 0,-2 1-1 0 0,-1-1 0 0 0,-1 1 0 0 0,-1-1 1 0 0,-2 0-1 0 0,-12 36 0 0 0,5-38 5 0 0,-1 0 1 0 0,-21 28-1 0 0,2-1 16 0 0,21-38 5 0 0,-1-1 1 0 0,-1-1-1 0 0,0 0 0 0 0,-18 13 0 0 0,17-14-15 0 0,-2 0-14 0 0,-1-1-1 0 0,0-1 1 0 0,-1 0-1 0 0,0-2 1 0 0,-1 0-1 0 0,0-1 1 0 0,0-1-1 0 0,-1-1 1 0 0,0-1-1 0 0,-1-1 1 0 0,1 0-1 0 0,-1-2 0 0 0,0 0 1 0 0,-27-2-1 0 0,35-1-1 0 0,0-1-1 0 0,-1-1 0 0 0,2-1 0 0 0,-1 0 0 0 0,0 0 1 0 0,0-1-1 0 0,1-1 0 0 0,0-1 0 0 0,0 0 0 0 0,1 0 1 0 0,-1-1-1 0 0,1-1 0 0 0,1 0 0 0 0,-13-11 0 0 0,-6-9-53 0 0,0-1-1 0 0,2-1 1 0 0,-38-55-1 0 0,58 73 50 0 0,1 0-1 0 0,0-1 0 0 0,0 0 0 0 0,-4-15 0 0 0,6 16 8 0 0,0 0 1 0 0,0 0-1 0 0,-2 1 1 0 0,-10-16-1 0 0,8 16 0 0 0,0-1-1 0 0,0 0 1 0 0,1 0-1 0 0,0 0 1 0 0,1-1-1 0 0,1-1 1 0 0,0 1 0 0 0,1-1-1 0 0,0 0 1 0 0,1 0-1 0 0,-3-23 1 0 0,-5-51-38 0 0,5 42-1 0 0,2 0 0 0 0,1 0 0 0 0,6-85 0 0 0,-1 123 38 0 0,1 0 0 0 0,0 1-1 0 0,1-1 1 0 0,-1 0-1 0 0,1 1 1 0 0,1 0 0 0 0,0-1-1 0 0,0 1 1 0 0,0 1-1 0 0,1-1 1 0 0,9-10 0 0 0,-10 12 11 0 0,-2 2-14 0 0,1-1-1 0 0,0 1 1 0 0,0 0 0 0 0,0 0 0 0 0,1 0-1 0 0,-1 1 1 0 0,1-1 0 0 0,6-3 0 0 0,10-7-12 0 0,0-4-5 0 0,-14 12 2 0 0,0 0 0 0 0,0 0-1 0 0,1 1 1 0 0,-1-1-1 0 0,15-5 1 0 0,14-7 26 0 0,0 2-1 0 0,1 2 1 0 0,1 1 0 0 0,1 1-1 0 0,42-5 1 0 0,210-8-88 0 0,-241 25 55 0 0,0 2-1 0 0,79 16 1 0 0,-110-15 21 0 0,1 1 0 0 0,-1 1-1 0 0,31 15 1 0 0,13 4 61 0 0,-16-5-57 0 0,-1 3 1 0 0,79 51-1 0 0,-105-61 11 0 0,0 1-1 0 0,-1 0 1 0 0,-1 2-1 0 0,0 0 1 0 0,-1 1-1 0 0,-1 0 1 0 0,0 1-1 0 0,19 33 1 0 0,-19-23-7 0 0,-8-17 4 0 0,-1 0-1 0 0,0 1 1 0 0,-1-1-1 0 0,-1 1 0 0 0,1 1 1 0 0,-2-1-1 0 0,0 1 1 0 0,2 15-1 0 0,6 37-16 0 0,-6-43 16 0 0,-1 0 0 0 0,1 31 0 0 0,-5-42 13 0 0,2 3-20 0 0,-2 0 0 0 0,0 0 0 0 0,-1 0 0 0 0,0-1 0 0 0,-1 1 0 0 0,0 0 0 0 0,-1-1 1 0 0,-1 1-1 0 0,0-1 0 0 0,-1 0 0 0 0,-12 23 0 0 0,-72 110-8 0 0,81-134 11 0 0,0-1 0 0 0,-1 0 0 0 0,0-1 0 0 0,-1 0 0 0 0,0 0 0 0 0,-21 14 0 0 0,-32 17 55 0 0,20-10-40 0 0,28-21-22 0 0,-3 1 0 0 0,0 0 0 0 0,-1 0-1 0 0,0-2 1 0 0,0 0 0 0 0,-35 9 0 0 0,12-8 16 0 0,0-2 0 0 0,-51 3 0 0 0,78-10-12 0 0,1-1 0 0 0,0 0 1 0 0,-1-1-1 0 0,1-1 0 0 0,0 0 0 0 0,0-1 0 0 0,0 0 0 0 0,0-1 0 0 0,1-1 1 0 0,-21-9-1 0 0,-27-23-14 0 0,2-2 0 0 0,2-3 0 0 0,2-2 0 0 0,1-3 0 0 0,3-2 0 0 0,2-2 0 0 0,2-2 0 0 0,-44-66 0 0 0,78 97 9 0 0,2 0-1 0 0,0-1 1 0 0,-10-32-1 0 0,12 30 2 0 0,1 0-6 0 0,1-1 0 0 0,1 0 0 0 0,1 0-1 0 0,1 0 1 0 0,1-1 0 0 0,2-45 0 0 0,1 64 5 0 0,1-1 0 0 0,1 1 0 0 0,-1 0-1 0 0,1-1 1 0 0,1 1 0 0 0,-1 0 0 0 0,1 1 0 0 0,1-1 0 0 0,-1 0 0 0 0,1 1 0 0 0,1 0 0 0 0,-1 0 0 0 0,1 0 0 0 0,1 0 0 0 0,-1 1 0 0 0,1 0 0 0 0,0 0-1 0 0,13-10 1 0 0,8-3-6 0 0,0 2-1 0 0,0 0 0 0 0,49-20 0 0 0,-47 25 15 0 0,42-11-1 0 0,-13 4 0 0 0,-9 5-5 0 0,0 2 0 0 0,78-10 0 0 0,-49 10 0 0 0,9-2-5 0 0,1 4 0 0 0,0 4 1 0 0,0 4-1 0 0,132 14 0 0 0,-188-8 27 0 0,0 2-1 0 0,-1 0 1 0 0,0 3 0 0 0,-1 0-1 0 0,1 2 1 0 0,-2 2-1 0 0,0 0 1 0 0,42 27 0 0 0,-59-30-19 0 0,-1 0 1 0 0,0 1-1 0 0,-1 0 1 0 0,0 0-1 0 0,-1 1 1 0 0,0 0-1 0 0,10 20 1 0 0,-8-15 13 0 0,-8-10-17 0 0,0 0 0 0 0,0 0 1 0 0,-1 0-1 0 0,0 0 0 0 0,0 0 0 0 0,-1 1 0 0 0,0-1 1 0 0,0 1-1 0 0,-1 12 0 0 0,2 9 1 0 0,1 1 9 0 0,-1 47 1 0 0,-2-66-6 0 0,-1-1 0 0 0,0 0 0 0 0,-1 1 0 0 0,0-1 0 0 0,0 0 0 0 0,-1 0 0 0 0,-1 0 0 0 0,-5 10 0 0 0,-14 23-12 0 0,-3-1-1 0 0,-1-1 0 0 0,-2-1 0 0 0,-60 62 1 0 0,38-53-55 0 0,-90 67-1 0 0,108-93 84 0 0,0-2 0 0 0,-1-1-1 0 0,-2-2 1 0 0,-47 19-1 0 0,19-9 7 0 0,49-20-32 0 0,0-1 1 0 0,0-1-1 0 0,0 0 1 0 0,-23 4-1 0 0,-45 8-1 0 0,-78 12 27 0 0,142-28-13 0 0,1-1 0 0 0,-1 0 1 0 0,0-2-1 0 0,1 0 0 0 0,-1-1 0 0 0,-26-6 0 0 0,37 5-8 0 0,0 0-1 0 0,0-1 1 0 0,1 0 0 0 0,-1 0-1 0 0,1 0 1 0 0,0-1-1 0 0,1 0 1 0 0,-1-1-1 0 0,1 1 1 0 0,0-1-1 0 0,1 0 1 0 0,-1-1-1 0 0,1 1 1 0 0,-6-11-1 0 0,-17-18-29 0 0,16 17 23 0 0,0 0 0 0 0,1 0 1 0 0,0-1-1 0 0,2-1 0 0 0,0 0 0 0 0,-6-22 0 0 0,7 11 0 0 0,3 0 0 0 0,0-1 0 0 0,2 0 0 0 0,1-37 0 0 0,2 50-1 0 0,1 0 0 0 0,0 0 0 0 0,2 0 0 0 0,0 1 0 0 0,8-27 0 0 0,-8 37 5 0 0,0 0 0 0 0,0 0 1 0 0,1 1-1 0 0,0-1 0 0 0,0 1 0 0 0,1 0 0 0 0,0 0 1 0 0,0 0-1 0 0,1 1 0 0 0,0 0 0 0 0,0 0 0 0 0,0 0 0 0 0,1 1 1 0 0,11-8-1 0 0,83-58-32 0 0,-83 61 35 0 0,-10 5 0 0 0,-1 0 1 0 0,1 1-1 0 0,0 0 1 0 0,0 1-1 0 0,16-5 1 0 0,28-11 10 0 0,-44 16-8 0 0,0 0-1 0 0,0 0 0 0 0,1 0 0 0 0,-1 1 0 0 0,0 0 0 0 0,17-1 0 0 0,48-3-5 0 0,-38 2-7 0 0,46 0-1 0 0,-70 5 10 0 0,0-1 0 0 0,-1 2-1 0 0,1-1 1 0 0,0 2-1 0 0,-1-1 1 0 0,1 1-1 0 0,-1 1 1 0 0,15 7-1 0 0,-4 1 3 0 0,0 1 1 0 0,-1 1-1 0 0,23 20 0 0 0,-13-13-5 0 0,-11 15 4 0 0,-5-17 3 0 0,-11-15-3 0 0,1 0 1 0 0,-1 0-1 0 0,-1 0 1 0 0,1 1-1 0 0,0-1 0 0 0,-1 1 1 0 0,0-1-1 0 0,0 1 1 0 0,1 6-1 0 0,6 25 4 0 0,25 118 63 0 0,-32-134-60 0 0,0 0 1 0 0,-1 0-1 0 0,-1 0 1 0 0,-1-1-1 0 0,-1 1 0 0 0,-4 20 1 0 0,4-33-8 0 0,-1 1-1 0 0,1-1 1 0 0,-1 0 0 0 0,-1 0 0 0 0,-5 10-1 0 0,-4 8 11 0 0,-1 6 6 0 0,-1-1-1 0 0,-1-1 1 0 0,-2 0 0 0 0,-1-1 0 0 0,-1-1-1 0 0,-1-1 1 0 0,-1-1 0 0 0,-2-1 0 0 0,0-1-1 0 0,-38 27 1 0 0,48-38-17 0 0,12-10 1 0 0,-1 1-1 0 0,0-1 1 0 0,0 1-1 0 0,0-1 1 0 0,0 0-1 0 0,0 0 1 0 0,0 0-1 0 0,-7 2 1 0 0,-27 15 15 0 0,32-16-16 0 0,-1 1 0 0 0,1-1-1 0 0,-1 0 1 0 0,0 0-1 0 0,0-1 1 0 0,0 0-1 0 0,-1 0 1 0 0,1 0 0 0 0,0-1-1 0 0,-12 1 1 0 0,15-4-3 0 0,1-1-1 0 0,0 1 1 0 0,0-1 0 0 0,1 0 0 0 0,-1 0 0 0 0,0 1 0 0 0,1-1-1 0 0,0 0 1 0 0,0-1 0 0 0,0 1 0 0 0,0 0 0 0 0,0 0 0 0 0,0-4-1 0 0,-3-6-14 0 0,2 4 14 0 0,0-1 0 0 0,1 0 0 0 0,0 1 0 0 0,0-1 0 0 0,1 0 0 0 0,3-17 0 0 0,10-60-41 0 0,-12 85 45 0 0,3-29-26 0 0,-3 22 16 0 0,0 0 1 0 0,0 1-1 0 0,1 0 0 0 0,0-1 0 0 0,7-15 0 0 0,3-3-11 0 0,2 0 1 0 0,1 0-1 0 0,1 2 1 0 0,1 0-1 0 0,29-32 0 0 0,-28 38 10 0 0,0 0 0 0 0,2 2 0 0 0,0 0 0 0 0,1 1-1 0 0,41-23 1 0 0,-16 13-25 0 0,-38 21 33 0 0,0 1 0 0 0,1-1 0 0 0,-1 1 0 0 0,1 1 0 0 0,0-1 0 0 0,18-3 0 0 0,34-7 17 0 0,-39 8 7 0 0,-1 1 0 0 0,1 1 0 0 0,-1 0 0 0 0,1 2 0 0 0,0 1 0 0 0,0 0 0 0 0,26 3 0 0 0,-41 1-17 0 0,0 0 0 0 0,-1 1-1 0 0,0-1 1 0 0,0 1 0 0 0,0 0 0 0 0,0 1-1 0 0,-1-1 1 0 0,1 1 0 0 0,-1 0 0 0 0,0 1 0 0 0,-1-1-1 0 0,1 1 1 0 0,-1 0 0 0 0,3 7 0 0 0,2-1 7 0 0,-7-10-9 0 0,-1 0 0 0 0,1 0 1 0 0,-1 0-1 0 0,0 0 0 0 0,0 0 0 0 0,0 0 0 0 0,0 1 1 0 0,0-1-1 0 0,0 0 0 0 0,-1 1 0 0 0,1-1 0 0 0,-1 0 1 0 0,1 1-1 0 0,-1-1 0 0 0,0 3 0 0 0,1 8 0 0 0,2 4 17 0 0,0-1-1 0 0,-1 1 1 0 0,-1 0-1 0 0,-1-1 1 0 0,-1 1 0 0 0,0 0-1 0 0,-1-1 1 0 0,-1 1-1 0 0,-8 28 1 0 0,7-34-7 0 0,0 1 0 0 0,-1-1 0 0 0,0 0 0 0 0,-1 0 0 0 0,-1 0 0 0 0,-9 11 0 0 0,4-4 36 0 0,-48 52 20 0 0,50-57-97 0 0,-1 0 1 0 0,-1-1 0 0 0,1-1-1 0 0,-2 0 1 0 0,0 0 0 0 0,-23 14-1 0 0,-28 24 125 0 0,29-20 6 0 0,-75 47-1 0 0,95-66-85 0 0,-62 28-42 0 0,70-34 22 0 0,1 0-1 0 0,-1 0 1 0 0,0-1-1 0 0,0 0 1 0 0,-1-1-1 0 0,1 0 0 0 0,0 0 1 0 0,-1 0-1 0 0,0-1 1 0 0,-10 1-1 0 0,17-26-79 0 0,2 1 71 0 0,2 0 1 0 0,0 0 0 0 0,1 1 0 0 0,2 0-1 0 0,0 0 1 0 0,1 0 0 0 0,2 1 0 0 0,0 0-1 0 0,16-27 1 0 0,11-11-44 0 0,79-101 0 0 0,-80 120 34 0 0,2 0-1 0 0,43-34 0 0 0,-65 62 49 0 0,1 0-1 0 0,24-12 0 0 0,1-2 10 0 0,-26 15-38 0 0,-1 0-13 0 0,1 2 0 0 0,-1-1 0 0 0,1 2 0 0 0,1 0-1 0 0,25-9 1 0 0,-27 11 37 0 0,43-15 107 0 0,-56 20-129 0 0,0 1-1 0 0,1-1 1 0 0,-1 1-1 0 0,0 0 1 0 0,1-1 0 0 0,-1 1-1 0 0,0 0 1 0 0,1 0 0 0 0,-1 0-1 0 0,0 0 1 0 0,1 0-1 0 0,-1 1 1 0 0,0-1 0 0 0,1 0-1 0 0,-1 0 1 0 0,0 1 0 0 0,1-1-1 0 0,-1 1 1 0 0,0-1-1 0 0,0 1 1 0 0,0 0 0 0 0,0-1-1 0 0,1 1 1 0 0,-1 0 0 0 0,0 0-1 0 0,0 0 1 0 0,0 0-1 0 0,-1 0 1 0 0,1 0 0 0 0,0 0-1 0 0,0 0 1 0 0,0 0 0 0 0,-1 0-1 0 0,1 1 1 0 0,-1-1-1 0 0,2 2 1 0 0,26 70-30 0 0,-17-7 77 0 0,-2 0 0 0 0,-1 75 0 0 0,-7-89 22 0 0,1-30-61 0 0,-1-1-1 0 0,-2 0 0 0 0,0 0 1 0 0,-1 1-1 0 0,-1-1 1 0 0,-10 35-1 0 0,9-33 0 0 0,4-21-7 0 0,0 0 0 0 0,0 0 0 0 0,0 0 0 0 0,0 1 0 0 0,-1-1 0 0 0,1 0 0 0 0,-1 0 0 0 0,1 0 0 0 0,-1 0 1 0 0,0 0-1 0 0,0 0 0 0 0,0 0 0 0 0,0 0 0 0 0,0 0 0 0 0,0 0 0 0 0,0 0 0 0 0,-1-1 0 0 0,-2 4 0 0 0,3-5 3 0 0,-23 8 35 0 0,23-7-37 0 0,0-1 0 0 0,0 0 0 0 0,0 0 0 0 0,0 0 0 0 0,0 0 0 0 0,0 0 0 0 0,0 0 0 0 0,0 0 0 0 0,0 0 0 0 0,0 0 0 0 0,0 0 0 0 0,0-1 0 0 0,0 1-1 0 0,1 0 1 0 0,-1-1 0 0 0,0 1 0 0 0,0 0 0 0 0,0-1 0 0 0,0 1 0 0 0,1-1 0 0 0,-1 0 0 0 0,0 1 0 0 0,0-1 0 0 0,1 1 0 0 0,-1-1 0 0 0,0 0 0 0 0,0-1 0 0 0,-33-88-52 0 0,28 73 32 0 0,2 0 0 0 0,0 0 0 0 0,2 0 0 0 0,-1 0 0 0 0,2 0 0 0 0,0 0 0 0 0,3-27 0 0 0,-1 12-15 0 0,-1 23 20 0 0,0 0-1 0 0,1 0 1 0 0,0 0 0 0 0,0 0 0 0 0,1 0-1 0 0,1 1 1 0 0,-1-1 0 0 0,1 1 0 0 0,1-1 0 0 0,-1 1-1 0 0,2 0 1 0 0,-1 0 0 0 0,1 1 0 0 0,0 0-1 0 0,0-1 1 0 0,1 2 0 0 0,11-12 0 0 0,8 7-22 0 0,-23 11 38 0 0,-1 0-1 0 0,0-1 1 0 0,0 1 0 0 0,0 0 0 0 0,0-1 0 0 0,1 1 0 0 0,-1-1-1 0 0,0 1 1 0 0,0-1 0 0 0,0 0 0 0 0,0 1 0 0 0,0-1 0 0 0,0 0-1 0 0,0 0 1 0 0,0 0 0 0 0,-1 0 0 0 0,1 0 0 0 0,1-1-1 0 0,-1 1 2 0 0,0 0-1 0 0,0 0 0 0 0,0 0 0 0 0,0 0 0 0 0,0 1 1 0 0,0-1-1 0 0,0 0 0 0 0,0 1 0 0 0,0-1 0 0 0,0 1 0 0 0,0-1 1 0 0,1 1-1 0 0,-1 0 0 0 0,0-1 0 0 0,0 1 0 0 0,1 0 0 0 0,-1 0 1 0 0,0 0-1 0 0,0 0 0 0 0,1 0 0 0 0,-1 0 0 0 0,0 0 0 0 0,0 0 1 0 0,1 1-1 0 0,-1-1 0 0 0,0 0 0 0 0,0 1 0 0 0,0-1 1 0 0,2 2-1 0 0,32 18-23 0 0,-26-11 30 0 0,-1 1-1 0 0,0 0 1 0 0,0 0 0 0 0,-1 0-1 0 0,0 1 1 0 0,-1 0 0 0 0,7 15-1 0 0,29 90 114 0 0,-26-66-69 0 0,-12-35-32 0 0,-1 0 0 0 0,-1 1 1 0 0,0 0-1 0 0,-1-1 0 0 0,-1 1 0 0 0,0 0 0 0 0,-2-1 0 0 0,1 1 1 0 0,-2 0-1 0 0,0-1 0 0 0,-1 0 0 0 0,0 0 0 0 0,-2 0 0 0 0,1 0 1 0 0,-14 23-1 0 0,0-10-4 0 0,-2-1 0 0 0,0-2 0 0 0,-2 0 1 0 0,-1-1-1 0 0,0-1 0 0 0,-30 21 0 0 0,-6 6-39 0 0,5-12 17 0 0,14-13-18 0 0,-70 29-67 0 0,93-45 79 0 0,0 0 0 0 0,0-1 0 0 0,-1-2 0 0 0,-22 6-1 0 0,-40 15 18 0 0,54-18-12 0 0,-1 0 0 0 0,-1-2 1 0 0,1-1-1 0 0,-1-1 0 0 0,0-2 1 0 0,0-1-1 0 0,-48-2 0 0 0,34 4-9 0 0,31-7-6 0 0,-7-6 18 0 0,18 8 4 0 0,0 1 0 0 0,0 0 0 0 0,0-1 0 0 0,0 1 1 0 0,-1 0-1 0 0,1 0 0 0 0,0 0 0 0 0,0 0 0 0 0,0 0 0 0 0,-1 0 0 0 0,1 0 0 0 0,0 0 0 0 0,0 0 0 0 0,0 1 1 0 0,0-1-1 0 0,-1 0 0 0 0,1 1 0 0 0,0-1 0 0 0,0 1 0 0 0,0 0 0 0 0,0-1 0 0 0,0 1 0 0 0,0 0 0 0 0,0-1 1 0 0,0 1-1 0 0,-1 1 0 0 0,-22 30-40 0 0,12-16 29 0 0,2-5 16 0 0,-1 0 0 0 0,0-1-1 0 0,0-1 1 0 0,-1 0 0 0 0,0 0 0 0 0,-1-2 0 0 0,0 1 0 0 0,0-1 0 0 0,-1-1 0 0 0,-14 4-1 0 0,-35 14-1 0 0,-4 3 15 0 0,-1-3-1 0 0,-110 22 0 0 0,-55 3-9 0 0,-79 13-1 0 0,-31-20-14 0 0,-380-3-1 0 0,703-39 16 0 0,-15 0 2 0 0,-1-1 1 0 0,1-1-1 0 0,-37-8 0 0 0,23-1 6 0 0,-64-23-1 0 0,78 26-10 0 0,26 6-2 0 0,0 0 1 0 0,0 0-1 0 0,0-1 1 0 0,-14-6-1 0 0,-17-11 4 0 0,-12-5 9 0 0,1-3 0 0 0,-51-35 0 0 0,90 57-11 0 0,10 6-3 0 0,1-1 0 0 0,-1 1 1 0 0,1-1-1 0 0,-1 1 0 0 0,1-1 0 0 0,-1 0 0 0 0,1 0 1 0 0,0 0-1 0 0,-1 0 0 0 0,1 0 0 0 0,0 0 1 0 0,0 0-1 0 0,0 0 0 0 0,0 0 0 0 0,0 0 0 0 0,0-1 1 0 0,0 1-1 0 0,0 0 0 0 0,0-1 0 0 0,0-1 0 0 0,-2-2 1 0 0,0-2-1 0 0,0 1 1 0 0,0-1-1 0 0,0 0 0 0 0,1 0 0 0 0,0 0 0 0 0,1 0 0 0 0,-1 0 1 0 0,1 0-1 0 0,0 0 0 0 0,1-11 0 0 0,0 14-6 0 0,0-1-1 0 0,0 1 1 0 0,0-1-1 0 0,1 1 0 0 0,0 0 1 0 0,0-1-1 0 0,0 1 1 0 0,0 0-1 0 0,1 0 1 0 0,0 0-1 0 0,-1 0 1 0 0,2 0-1 0 0,-1 0 1 0 0,0 0-1 0 0,1 1 1 0 0,-1-1-1 0 0,1 1 1 0 0,0-1-1 0 0,0 1 1 0 0,7-5-1 0 0,20-15 0 0 0,1 1 0 0 0,1 2 0 0 0,1 1 0 0 0,1 2 0 0 0,48-18 0 0 0,-36 15-8 0 0,1 2 1 0 0,1 3-1 0 0,63-13 0 0 0,-39 17 21 0 0,135-5 0 0 0,-159 16-5 0 0,-24-2-9 0 0,1 2 0 0 0,-1 0 0 0 0,1 2-1 0 0,-1 1 1 0 0,0 0 0 0 0,46 14 0 0 0,15 15-9 0 0,-74-28 23 0 0,-1 0 0 0 0,1 1 0 0 0,-1 0 1 0 0,0 1-1 0 0,0 0 0 0 0,0 1 0 0 0,-1 0 0 0 0,14 13 1 0 0,-3-3 19 0 0,-17-14-24 0 0,0-1-1 0 0,0 0-1 0 0,0 0 1 0 0,-1 0-1 0 0,1 1 1 0 0,0-1-1 0 0,-1 1 1 0 0,0-1 0 0 0,0 1-1 0 0,0 0 1 0 0,0 0-1 0 0,0 0 1 0 0,-1 0 0 0 0,3 6-1 0 0,-4-7 0 0 0,1 0 0 0 0,0 0 0 0 0,-1 0 0 0 0,1 0 0 0 0,0 0 0 0 0,0 0 0 0 0,0 0-1 0 0,0 0 1 0 0,1-1 0 0 0,-1 1 0 0 0,0 0 0 0 0,1-1 0 0 0,-1 1 0 0 0,1-1 0 0 0,2 3 0 0 0,-2-3 0 0 0,-1 0 1 0 0,0 0 0 0 0,1 0-1 0 0,-1 0 1 0 0,0 1 0 0 0,0-1-1 0 0,0 1 1 0 0,0-1 0 0 0,0 1-1 0 0,0-1 1 0 0,0 1 0 0 0,0 0-1 0 0,-1-1 1 0 0,1 1 0 0 0,0 0-1 0 0,-1-1 1 0 0,0 1 0 0 0,1 0-1 0 0,-1 3 1 0 0,2 8 8 0 0,2 6 9 0 0,-1 0-1 0 0,0 26 0 0 0,-3-40-14 0 0,0 0 0 0 0,0 0-1 0 0,-1-1 1 0 0,1 1-1 0 0,-1 0 1 0 0,0-1-1 0 0,0 1 1 0 0,-1 0 0 0 0,0-1-1 0 0,1 1 1 0 0,-1-1-1 0 0,-1 0 1 0 0,1 0 0 0 0,-1 0-1 0 0,-5 7 1 0 0,-6 1 2 0 0,-1 0 1 0 0,-1-2 0 0 0,0 0 0 0 0,0-1-1 0 0,-1 0 1 0 0,-25 8 0 0 0,-117 37-36 0 0,119-44 47 0 0,1-1 0 0 0,-1-3 0 0 0,-42 2 0 0 0,-121-3 1 0 0,180-6-8 0 0,0-1 0 0 0,0-1 0 0 0,0-1 1 0 0,0-1-1 0 0,1-1 0 0 0,-27-11 0 0 0,-2-4 14 0 0,-71-41 0 0 0,89 40-4 0 0,-37-31 0 0 0,9 6 20 0 0,44 35-37 0 0,0-1 0 0 0,1-1 1 0 0,1 0-1 0 0,0-1 0 0 0,1-1 1 0 0,1 0-1 0 0,1-1 0 0 0,0-1 1 0 0,1 0-1 0 0,1 0 0 0 0,-8-20 1 0 0,8 15-8 0 0,5 12-1 0 0,0 1-1 0 0,2-1 1 0 0,-1 1 0 0 0,-3-19-1 0 0,7 26 5 0 0,0 0-1 0 0,-1-1 1 0 0,1 1 0 0 0,0 0-1 0 0,1 0 1 0 0,-1-1-1 0 0,1 1 1 0 0,-1 0 0 0 0,1 0-1 0 0,0 0 1 0 0,0 0-1 0 0,0 0 1 0 0,1 0 0 0 0,-1 0-1 0 0,1 0 1 0 0,-1 0-1 0 0,1 1 1 0 0,0-1 0 0 0,0 1-1 0 0,0-1 1 0 0,4-2-1 0 0,86-67-44 0 0,-79 67 44 0 0,-1 0-1 0 0,1 0 1 0 0,0 1 0 0 0,23-4-1 0 0,-11 3-7 0 0,30-8-12 0 0,0 3 1 0 0,1 2-1 0 0,76-1 0 0 0,-129 9 21 0 0,26-2-6 0 0,0 2-1 0 0,0 2 0 0 0,0 0 1 0 0,0 2-1 0 0,-1 1 0 0 0,1 1 1 0 0,30 12-1 0 0,-52-15 8 0 0,-1 1 0 0 0,0 0 0 0 0,0 0 0 0 0,-1 0 0 0 0,9 8 0 0 0,13 10 6 0 0,-24-20-6 0 0,0 0-1 0 0,0 1 0 0 0,0 0 0 0 0,0-1 1 0 0,0 1-1 0 0,-1 0 0 0 0,0 0 0 0 0,1 0 0 0 0,2 6 1 0 0,3 3-4 0 0,-3-6 5 0 0,-1-1 0 0 0,0 1-1 0 0,0 0 1 0 0,0 0-1 0 0,-1 0 1 0 0,0 0-1 0 0,0 1 1 0 0,0 0 0 0 0,-1-1-1 0 0,0 1 1 0 0,0 0-1 0 0,-1 0 1 0 0,1 13-1 0 0,-2-3 5 0 0,0 0-1 0 0,-1-1 0 0 0,-1 1 0 0 0,-5 19 0 0 0,-4-18 3 0 0,4-9-12 0 0,-12 15 24 0 0,-1-2 0 0 0,-1-1-1 0 0,-33 27 1 0 0,25-31-24 0 0,9-4 15 0 0,-1-2 0 0 0,-38 16 0 0 0,-4-4 12 0 0,38-12-22 0 0,-1-1-1 0 0,0-2 1 0 0,0 0 0 0 0,-1-2-1 0 0,-28 3 1 0 0,46-9 2 0 0,-260 14 53 0 0,248-15-49 0 0,-1-1-1 0 0,1-2 1 0 0,0 0 0 0 0,0-1 0 0 0,0-1 0 0 0,-36-16 0 0 0,54 21-10 0 0,0-1 0 0 0,-1 1 0 0 0,1-1 0 0 0,0 0 0 0 0,0 0 0 0 0,0 0-1 0 0,1-1 1 0 0,-1 1 0 0 0,0 0 0 0 0,1-1 0 0 0,0 0 0 0 0,-1 0 0 0 0,1 0 0 0 0,0 0 0 0 0,1 0 0 0 0,-1 0 0 0 0,0 0 0 0 0,1 0 0 0 0,0-1 0 0 0,0 1 0 0 0,0-1 0 0 0,0 1 0 0 0,0-1 0 0 0,1 1 0 0 0,-1-1 0 0 0,1 1 0 0 0,0-1 0 0 0,1-6 0 0 0,0 8 1 0 0,-1 0 0 0 0,1 0-1 0 0,0 0 1 0 0,0 0 0 0 0,0 0 0 0 0,0 1 0 0 0,0-1 0 0 0,0 0 0 0 0,1 1 0 0 0,-1-1 0 0 0,0 1 0 0 0,1-1 0 0 0,-1 1-1 0 0,4-3 1 0 0,9-10-4 0 0,52-42-23 0 0,-54 45 21 0 0,1 2 1 0 0,0-1-1 0 0,1 2 0 0 0,0 0 1 0 0,0 0-1 0 0,1 2 0 0 0,0-1 1 0 0,21-4-1 0 0,17-10-3 0 0,-30 14 13 0 0,-17 6-1 0 0,-1 0 1 0 0,1-1-1 0 0,-1 0 0 0 0,1 0 0 0 0,-1 0 1 0 0,0-1-1 0 0,0 1 0 0 0,6-5 0 0 0,-8 5-3 0 0,0 0 0 0 0,-1 1-1 0 0,1 0 1 0 0,1 0-1 0 0,-1 0 1 0 0,0 0-1 0 0,0 0 1 0 0,0 0-1 0 0,0 1 1 0 0,1 0-1 0 0,-1-1 1 0 0,0 1 0 0 0,7 1-1 0 0,-4-1 24 0 0,-4 0 27 0 0,-38-2-67 0 0,22-1 24 0 0,1 0-1 0 0,-1 0 1 0 0,0 1-1 0 0,0 1 1 0 0,1 0-1 0 0,-1 1 1 0 0,-23 3-1 0 0,-15-1-8 0 0,-3-2-19 0 0,3-2 29 0 0,0 3 0 0 0,1 2 0 0 0,-77 14-1 0 0,40 0-7 0 0,29-3-22 0 0,47-12 16 0 0,0 0 0 0 0,0 1 0 0 0,-18 7 0 0 0,-36 7 24 0 0,64-16-19 0 0,1-1 1 0 0,-1 0 0 0 0,1 1-1 0 0,-1-1 1 0 0,1 1 0 0 0,0 0-1 0 0,-1-1 1 0 0,1 1 0 0 0,0 0-1 0 0,0 0 1 0 0,-1 0 0 0 0,1 0-1 0 0,0 0 1 0 0,0 0 0 0 0,0 0-1 0 0,0 0 1 0 0,0 0 0 0 0,0 0-1 0 0,-1 3 1 0 0,1-3-30 0 0,-16 20 23 0 0,4 25-26 0 0,0 25-13 0 0,11-68 48 0 0,1 1 0 0 0,-1-1-1 0 0,0 1 1 0 0,0-1 0 0 0,0 0 0 0 0,0 0 0 0 0,0 0-1 0 0,-1 0 1 0 0,0 0 0 0 0,1-1 0 0 0,-1 1-1 0 0,0-1 1 0 0,0 1 0 0 0,0-1 0 0 0,-1 0 0 0 0,1 0-1 0 0,-5 1 1 0 0,-8 9-7 0 0,15-8 1 0 0,0 0-1 0 0,0 1 1 0 0,0-1 0 0 0,1 0-1 0 0,-1 1 1 0 0,1-1-1 0 0,0 0 1 0 0,1 1-1 0 0,-1-1 1 0 0,2 5-1 0 0,-2 2-74 0 0,0-8 89 0 0,0 0 0 0 0,0 1 0 0 0,1-1 0 0 0,-1 1 0 0 0,1-1-1 0 0,-1 0 1 0 0,1 1 0 0 0,0-1 0 0 0,0 0 0 0 0,1 0-1 0 0,-1 0 1 0 0,1 1 0 0 0,-1-1 0 0 0,5 5 0 0 0,-1 10-60 0 0,-5-17 51 0 0,0 1 1 0 0,0 0-1 0 0,1-1 0 0 0,-1 1 1 0 0,0 0-1 0 0,1-1 0 0 0,-1 1 1 0 0,1-1-1 0 0,0 1 1 0 0,-1-1-1 0 0,1 1 0 0 0,0-1 1 0 0,0 1-1 0 0,0-1 0 0 0,0 0 1 0 0,0 1-1 0 0,0-1 0 0 0,2 1 1 0 0,0 1-1 0 0,0-1 0 0 0,-1 0 0 0 0,1 1 0 0 0,-1 0 0 0 0,1-1 0 0 0,-1 1 0 0 0,0 0 0 0 0,0 0 0 0 0,0 0 0 0 0,1 4 0 0 0,-1-3-1 0 0,-1-1-1 0 0,1 1 0 0 0,0-1 1 0 0,1 0-1 0 0,-1 0 0 0 0,1 0 1 0 0,-1 0-1 0 0,1 0 0 0 0,0 0 0 0 0,6 4 1 0 0,75 52-28 0 0,246 114 9 0 0,-241-139-8 0 0,-32-14 50 0 0,-19-7-30 0 0,1-1 1 0 0,1-3-1 0 0,58 7 0 0 0,-85-14 8 0 0,228 39-4 0 0,-236-41 3 0 0,281 22-67 0 0,329-22 162 0 0,-550-10-87 0 0,-53 9-3 0 0,1 0 0 0 0,-1-1-1 0 0,21-5 1 0 0,23-2 7 0 0,101-5-23 0 0,-73 4 58 0 0,-11 8-57 0 0,-47 0 3 0 0,0 2 0 0 0,-1 0 0 0 0,32 6 0 0 0,-19 4 3 0 0,-30-7 4 0 0,0 0 0 0 0,1-1 0 0 0,-1 0 0 0 0,14 0 0 0 0,113 21-1 0 0,-81-18 7 0 0,79-3 0 0 0,-92-2-4 0 0,0-10 6 0 0,29-3-42 0 0,-51 11 37 0 0,0-1 0 0 0,0-1 0 0 0,-1 0 0 0 0,1-1 0 0 0,30-13 0 0 0,11-3-1 0 0,-15 1 2 0 0,-42 19 0 0 0,1 0 1 0 0,0-1-1 0 0,-1 0 1 0 0,1 1-1 0 0,-1-1 1 0 0,0 0-1 0 0,1-1 1 0 0,-1 1-1 0 0,4-4 1 0 0,-4 3-6 0 0,0 0 1 0 0,0 1-1 0 0,1-1 1 0 0,-1 1-1 0 0,1 0 1 0 0,0 0-1 0 0,-1 0 1 0 0,6-1-1 0 0,-1 0 9 0 0,0 0-1 0 0,0 0 0 0 0,0-1 0 0 0,-1 0 0 0 0,1-1 0 0 0,-1 0 1 0 0,11-8-1 0 0,27-19-32 0 0,-10 15 28 0 0,-31 15-2 0 0,-1 1 1 0 0,1-1 0 0 0,0 1-1 0 0,0-1 1 0 0,-1 0 0 0 0,1 0-1 0 0,-1-1 1 0 0,0 1 0 0 0,4-5-1 0 0,-6 7 1 0 0,1-1 0 0 0,-1 1 0 0 0,0-1-1 0 0,0 1 1 0 0,0-1 0 0 0,1 1 0 0 0,-1 0-1 0 0,0-1 1 0 0,1 1 0 0 0,-1 0 0 0 0,0 0-1 0 0,0 0 1 0 0,1 0 0 0 0,-1 0 0 0 0,0 0 0 0 0,2 1-1 0 0,-2-1 1 0 0,0 0 0 0 0,0 1 0 0 0,0-1 0 0 0,0 0 0 0 0,0 0 0 0 0,0 0 0 0 0,0 0 0 0 0,0 0 0 0 0,0 0 0 0 0,0 0 0 0 0,0-1-1 0 0,0 1 1 0 0,0 0 0 0 0,0-1 0 0 0,0 1 0 0 0,0 0 0 0 0,2-2 0 0 0,-2 0 0 0 0,1 0 0 0 0,0 0 0 0 0,-1 0 0 0 0,1 0 0 0 0,0 1 0 0 0,0-1 0 0 0,0 0 0 0 0,1 1 0 0 0,-1 0 0 0 0,0-1 0 0 0,0 1 0 0 0,1 0 0 0 0,-1 0 0 0 0,1 0 0 0 0,-1 0 0 0 0,1 1 0 0 0,-1-1 0 0 0,6 0 0 0 0,3-1 8 0 0,23-10 5 0 0,-33 12-14 0 0,0 0 0 0 0,1 0-1 0 0,-1 0 1 0 0,0-1-1 0 0,1 1 1 0 0,-1-1-1 0 0,0 1 1 0 0,1-1-1 0 0,-1 1 1 0 0,0-1 0 0 0,0 0-1 0 0,0 0 1 0 0,0 1-1 0 0,0-1 1 0 0,2-2-1 0 0,16-7-1 0 0,59-15 43 0 0,-68 19-59 0 0,2 1-6 0 0,-11 5 26 0 0,0 0 0 0 0,0 0 0 0 0,0 1 0 0 0,0-1 0 0 0,0 0 0 0 0,0-1 0 0 0,0 1 0 0 0,0 0 0 0 0,0 0 0 0 0,0 0 0 0 0,0-1 0 0 0,0 1 0 0 0,0 0 0 0 0,0-1 0 0 0,0 1 0 0 0,-1-1 0 0 0,1 1 0 0 0,0-1 0 0 0,0 1 0 0 0,0-1 0 0 0,-1 1 0 0 0,1-1 0 0 0,0 0 0 0 0,-1 0 0 0 0,1 1 0 0 0,0-1 0 0 0,-1 0 0 0 0,1 0 0 0 0,-1 0 0 0 0,1 0 0 0 0,-1 0 1 0 0,0 1-1 0 0,1-1 0 0 0,-1 0 0 0 0,0 0 0 0 0,1 0 0 0 0,-1 0 0 0 0,0 0 0 0 0,0 0 0 0 0,0 0 0 0 0,0 0 0 0 0,0-2 0 0 0,1 1-3 0 0,1 1-1 0 0,0-1 1 0 0,0 1 0 0 0,-1-1 0 0 0,1 1 0 0 0,0-1-1 0 0,0 1 1 0 0,1 0 0 0 0,-1 0 0 0 0,0 0 0 0 0,0 0-1 0 0,1 1 1 0 0,1-2 0 0 0,5-1-22 0 0,42-24 32 0 0,-17-3 135 0 0,-25 23-131 0 0,1 0 1 0 0,-2 0 0 0 0,1-1 0 0 0,-1 0-1 0 0,10-13 1 0 0,-7 8-1 0 0,19-13-51 0 0,-25 22 44 0 0,-1 1 0 0 0,1-1 0 0 0,-1 0 0 0 0,0 0-1 0 0,0-1 1 0 0,0 1 0 0 0,4-8 0 0 0,17-10-4 0 0,-23 21 0 0 0,0 0 1 0 0,-1 0 0 0 0,1 0-1 0 0,0 0 1 0 0,0-1 0 0 0,-1 1-1 0 0,1 0 1 0 0,-1-1-1 0 0,1 1 1 0 0,-1-1 0 0 0,0 0-1 0 0,1 1 1 0 0,-1-1 0 0 0,0 0-1 0 0,0 0 1 0 0,0 0-1 0 0,-1 0 1 0 0,2-3 0 0 0,-1 2-1 0 0,-1 0 1 0 0,0 0 0 0 0,1 1-1 0 0,0-1 1 0 0,0 0-1 0 0,-1 1 1 0 0,1-1 0 0 0,1 1-1 0 0,-1-1 1 0 0,0 1-1 0 0,1 0 1 0 0,-1-1-1 0 0,1 1 1 0 0,2-3 0 0 0,11-20-26 0 0,-5-8-4 0 0,-6 21 29 0 0,-1 1-1 0 0,0 0 1 0 0,-1-1 0 0 0,2-13 0 0 0,-4 19 0 0 0,1 0-1 0 0,0-1 1 0 0,1 1 0 0 0,0 0 0 0 0,0 0 0 0 0,3-6 0 0 0,1-5 1 0 0,-2 1 9 0 0,-3 10-6 0 0,0 1 0 0 0,0 0 1 0 0,1 0-1 0 0,-1 0 0 0 0,1 0 0 0 0,5-8 1 0 0,-6 11-10 0 0,0 0 1 0 0,0 0-1 0 0,-1-1 1 0 0,1 1-1 0 0,0 0 1 0 0,-1-1-1 0 0,1 1 1 0 0,-1 0-1 0 0,0-1 1 0 0,0 1-1 0 0,0-1 1 0 0,0 1-1 0 0,-1-5 1 0 0,2-23 78 0 0,3 4-68 0 0,-1 0 0 0 0,-1 0 0 0 0,-1-27-1 0 0,-2 27 0 0 0,2-1-1 0 0,6-33 0 0 0,-5 44-1 0 0,-1-1 0 0 0,-1 1 0 0 0,-1-19 0 0 0,0 24 0 0 0,0 0-1 0 0,1 0 1 0 0,0 0-1 0 0,1 0 1 0 0,0 0-1 0 0,1 0 1 0 0,0 0 0 0 0,6-17-1 0 0,-6 21-2 0 0,0 0-1 0 0,0 0 0 0 0,-1-1 1 0 0,0 1-1 0 0,0 0 1 0 0,-1-1-1 0 0,1 1 1 0 0,-2-10-1 0 0,0 8-4 0 0,1 1 0 0 0,0-1-1 0 0,0 0 1 0 0,1 1 0 0 0,0-1-1 0 0,1 1 1 0 0,-1 0 0 0 0,5-9-1 0 0,-4 9-4 0 0,1 0 0 0 0,-1 0-1 0 0,0-1 1 0 0,-1 1 0 0 0,1-9-1 0 0,2-9-6 0 0,-1-6 24 0 0,-3 29-6 0 0,0 0 0 0 0,0-1-1 0 0,0 1 1 0 0,1 0-1 0 0,-1 0 1 0 0,1 0 0 0 0,0 0-1 0 0,0 0 1 0 0,2-5-1 0 0,25-116 29 0 0,12 21-19 0 0,6-15 10 0 0,-25 79-11 0 0,-16 31-6 0 0,0-1 0 0 0,0 1 0 0 0,0-1-1 0 0,-1 0 1 0 0,-1-1 0 0 0,5-17 0 0 0,-8 26-5 0 0,0 1 0 0 0,0-1 0 0 0,0 0 0 0 0,0 1 0 0 0,1-1 0 0 0,-1 0 1 0 0,0 0-1 0 0,0 1 0 0 0,0-1 0 0 0,1 0 0 0 0,-1 1 0 0 0,0-1 0 0 0,1 0 0 0 0,-1 1 0 0 0,0-1 0 0 0,1 1 0 0 0,-1-1 0 0 0,1 1 0 0 0,-1-1 0 0 0,1 1 1 0 0,-1-1-1 0 0,1 1 0 0 0,-1-1 0 0 0,1 1 0 0 0,1-1 0 0 0,-2 1 2 0 0,1-1 0 0 0,-1 1 0 0 0,1-1 0 0 0,-1 1-1 0 0,1 0 1 0 0,-1-1 0 0 0,1 1 0 0 0,-1-1 0 0 0,1 1 0 0 0,-1-1 0 0 0,1 0 0 0 0,-1 1 0 0 0,0-1 0 0 0,1 1 0 0 0,-1-1 0 0 0,0 0 0 0 0,1 1 0 0 0,-1-1 0 0 0,0 0-1 0 0,0 1 1 0 0,0-1 0 0 0,0 0 0 0 0,0 1 0 0 0,0-1 0 0 0,0-1 0 0 0,9-72 10 0 0,-12 33-4 0 0,3 39-7 0 0,0-1 1 0 0,-1 1 0 0 0,1 0 0 0 0,-1 0 0 0 0,1 0-1 0 0,-1-1 1 0 0,0 1 0 0 0,0 0 0 0 0,0 0-1 0 0,0 0 1 0 0,0 0 0 0 0,0 0 0 0 0,-1 1 0 0 0,-2-4-1 0 0,-3 3-2 0 0,5 1 12 0 0,2 1-14 0 0,0-1 0 0 0,0 1 0 0 0,0 0 0 0 0,0-1 0 0 0,-1 1 0 0 0,1 0 0 0 0,0-1 0 0 0,0 1 0 0 0,0 0 0 0 0,-1-1 0 0 0,1 1 0 0 0,0 0 0 0 0,-1 0 0 0 0,1-1 0 0 0,0 1 0 0 0,-1 0 0 0 0,1 0 0 0 0,0-1 0 0 0,-1 1 0 0 0,1 0 0 0 0,0 0-1 0 0,-1 0 1 0 0,1 0 0 0 0,-1 0 0 0 0,1 0 0 0 0,0 0 0 0 0,-1 0 0 0 0,1-1 0 0 0,-1 1 0 0 0,1 1 0 0 0,0-1 0 0 0,-1 0 0 0 0,1 0 0 0 0,-1 0 0 0 0,1 0 0 0 0,0 0 0 0 0,-1 0 0 0 0,1 0 0 0 0,0 0 0 0 0,-1 1 0 0 0,1-1 0 0 0,0 0 0 0 0,-1 0 0 0 0,1 0-1 0 0,0 1 1 0 0,-1-1 0 0 0,1 0 0 0 0,0 1 0 0 0,0-1 0 0 0,-1 0 0 0 0,1 1 0 0 0,0-1 0 0 0,0 0 0 0 0,-1 1 0 0 0,1-1 0 0 0,0 0 0 0 0,0 1 0 0 0,0-1 0 0 0,0 0 0 0 0,0 1 0 0 0,0 0 0 0 0,0 1 0 0 0,0 0 0 0 0,0 0 1 0 0,0 0-1 0 0,0 0 0 0 0,0 0 1 0 0,-1 0-1 0 0,1 0 0 0 0,-1 0 0 0 0,1 0 1 0 0,-1 0-1 0 0,0 0 0 0 0,1 0 1 0 0,-1-1-1 0 0,0 1 0 0 0,0 0 0 0 0,0 0 1 0 0,-3 2-1 0 0,-5 45-25 0 0,0-10 54 0 0,9-36-13 0 0,0 1-1 0 0,0-1 1 0 0,-1 0 0 0 0,0 1 0 0 0,1-1-1 0 0,-1 1 1 0 0,-1-1 0 0 0,-2 6-1 0 0,-34 74-160 0 0,29-65 149 0 0,-1-1 0 0 0,-1 0 0 0 0,-1-1 0 0 0,-19 21 0 0 0,-2 3-19 0 0,1-21-5 0 0,14 5 19 0 0,-72 38 18 0 0,74-49-18 0 0,12-10 1 0 0,0 1 0 0 0,0-1 1 0 0,0 0-1 0 0,0 0 0 0 0,-1 0 0 0 0,1-1 0 0 0,-1 0 0 0 0,0 1 0 0 0,-5 0 0 0 0,-33 13-50 0 0,-64 32-1 0 0,4-1-18 0 0,58-29 82 0 0,17-6 4 0 0,-56 16-1 0 0,16-7-24 0 0,44-13 7 0 0,0-1 0 0 0,-29 5 1 0 0,-128 30 66 0 0,60-11-87 0 0,-242 41 38 0 0,314-64-4 0 0,-103 18-5 0 0,-275 11-1 0 0,418-37-9 0 0,-7 1 2 0 0,-1 0-1 0 0,0-2 1 0 0,0 0 0 0 0,0-1-1 0 0,1 0 1 0 0,-1-2 0 0 0,1 0-1 0 0,-30-11 1 0 0,20 3-23 0 0,22 11 29 0 0,0 0-1 0 0,0-1 1 0 0,0 0 0 0 0,0 0 0 0 0,1 0-1 0 0,-1 0 1 0 0,1 0 0 0 0,-1-1 0 0 0,1 0-1 0 0,0 1 1 0 0,0-1 0 0 0,0 0 0 0 0,-3-5-1 0 0,2 3 1 0 0,3 4-21 0 0,0 0-1 0 0,0-1 1 0 0,0 1 0 0 0,0 0 0 0 0,1-1-1 0 0,-1 1 1 0 0,0 0 0 0 0,1-1-1 0 0,-1 1 1 0 0,1-1 0 0 0,-1 1 0 0 0,1-1-1 0 0,0 1 1 0 0,-1-3 0 0 0,2 3 7 0 0,0 0 1 0 0,0 0-1 0 0,0-1 0 0 0,0 1 1 0 0,0 0-1 0 0,0 0 1 0 0,0 0-1 0 0,0 0 1 0 0,0 1-1 0 0,0-1 0 0 0,1 0 1 0 0,-1 0-1 0 0,0 1 1 0 0,1-1-1 0 0,-1 1 1 0 0,1-1-1 0 0,-1 1 0 0 0,0 0 1 0 0,1-1-1 0 0,1 1 1 0 0,47-12-51 0 0,0 3-1 0 0,0 1 1 0 0,1 3 0 0 0,0 2 0 0 0,85 6-1 0 0,-106 2 39 0 0,-1 1 1 0 0,-1 1-1 0 0,44 17 0 0 0,-58-19 17 0 0,1 1 6 0 0,0 1 1 0 0,-1 1 0 0 0,26 18 0 0 0,-27-17 1 0 0,0-1 0 0 0,0 0 1 0 0,0-1-1 0 0,27 10 0 0 0,-28-13-5 0 0,1 2 0 0 0,-1 0 0 0 0,0 0 0 0 0,0 1 0 0 0,0 1 0 0 0,14 13 0 0 0,68 65 17 0 0,-82-75-18 0 0,1 1 18 0 0,-1 1-1 0 0,0 0 0 0 0,-1 0 1 0 0,0 1-1 0 0,-2 1 1 0 0,1 0-1 0 0,-2 0 0 0 0,0 1 1 0 0,0 0-1 0 0,-2 0 1 0 0,0 1-1 0 0,-1 0 1 0 0,0 0-1 0 0,-1 0 0 0 0,2 35 1 0 0,-6-50-6 0 0,0 0 1 0 0,-1 1 0 0 0,1-1-1 0 0,0 1 1 0 0,-1-1 0 0 0,0 0-1 0 0,1 0 1 0 0,-1 1 0 0 0,0-1-1 0 0,0 0 1 0 0,-1 0 0 0 0,1 0-1 0 0,0 0 1 0 0,-1 0 0 0 0,1 0-1 0 0,-1 0 1 0 0,1 0 0 0 0,-1-1-1 0 0,0 1 1 0 0,0-1 0 0 0,0 1-1 0 0,0-1 1 0 0,-3 2 0 0 0,-6 2 7 0 0,1 0 0 0 0,-1-1 1 0 0,-21 5-1 0 0,-9 4 26 0 0,26-9-26 0 0,-1 1-1 0 0,1-2 0 0 0,-1 0 0 0 0,0-1 0 0 0,0 0 0 0 0,-27-2 0 0 0,41 0-14 0 0,0-1 0 0 0,0 1 0 0 0,0 0-1 0 0,0-1 1 0 0,0 0 0 0 0,0 0 0 0 0,0 0 0 0 0,0 0 0 0 0,0 0 0 0 0,0 0-1 0 0,0 0 1 0 0,1 0 0 0 0,-1-1 0 0 0,0 1 0 0 0,1-1 0 0 0,-1 1-1 0 0,1-1 1 0 0,0 1 0 0 0,0-1 0 0 0,-1 0 0 0 0,1 0 0 0 0,0 0 0 0 0,0 0-1 0 0,1 0 1 0 0,-2-3 0 0 0,-1-2-2 0 0,1 0 1 0 0,0 0-1 0 0,1 0 0 0 0,-1 0 1 0 0,1 0-1 0 0,0-10 0 0 0,1 12-5 0 0,1 0 0 0 0,-1 0 1 0 0,1 0-1 0 0,0 1 0 0 0,0-1 0 0 0,0 0 0 0 0,1 0 1 0 0,0 1-1 0 0,0-1 0 0 0,0 1 0 0 0,0-1 1 0 0,1 1-1 0 0,0 0 0 0 0,0 0 0 0 0,0 0 0 0 0,0 1 1 0 0,0-1-1 0 0,1 1 0 0 0,5-5 0 0 0,18-4-20 0 0,-18 4 24 0 0,-3 3 0 0 0,1 0 1 0 0,0 1 0 0 0,0 0 0 0 0,13-6 0 0 0,107-52-49 0 0,-70 33 46 0 0,61-22 1 0 0,27-10-6 0 0,29-10 1 0 0,60-9 12 0 0,-138 45 18 0 0,-54 19 9 0 0,0 1 0 0 0,60-12 1 0 0,-35 9-16 0 0,-52 12-3 0 0,1 2 0 0 0,0 0 1 0 0,21-3-1 0 0,119-22-44 0 0,-95 12 12 0 0,-35 9 29 0 0,13-9 67 0 0,-13 10-57 0 0,-24 8-21 0 0,-1-1 2 0 0,-1 0 1 0 0,0 0-1 0 0,1 0 0 0 0,-1 0 0 0 0,1 0 1 0 0,-1 0-1 0 0,1 0 0 0 0,-1 0 1 0 0,1 0-1 0 0,-1 0 0 0 0,1 0 0 0 0,-1 0 1 0 0,1 0-1 0 0,-1-1 0 0 0,0 1 1 0 0,1 0-1 0 0,-1 0 0 0 0,1 0 0 0 0,-1-1 1 0 0,1 1-1 0 0,-1 0 0 0 0,0-1 1 0 0,1 1-1 0 0,-1 0 0 0 0,0-1 0 0 0,1 1 1 0 0,-1 0-1 0 0,0-1 0 0 0,0 1 1 0 0,1 0-1 0 0,-1-1 0 0 0,0 1 0 0 0,0-1 1 0 0,1 0 97 0 0,0-16-77 0 0,1 0 0 0 0,1 1-1 0 0,9-31 1 0 0,-6 24-1 0 0,3 9 12 0 0,-9 13-32 0 0,1 1 0 0 0,0-1 0 0 0,-1 0 0 0 0,1 0 0 0 0,0 1-1 0 0,-1-1 1 0 0,1 0 0 0 0,-1 0 0 0 0,1 0 0 0 0,-1 1 0 0 0,0-1 0 0 0,1 0 0 0 0,-1 0-1 0 0,0 0 1 0 0,0 0 0 0 0,0 0 0 0 0,1 0 0 0 0,-1 0 0 0 0,0 0 0 0 0,0 0 0 0 0,-1-1-1 0 0,2-6 3 0 0,0 1 0 0 0,0-1-1 0 0,1 1 1 0 0,-1 0-1 0 0,2 0 1 0 0,-1 0 0 0 0,1 0-1 0 0,0 0 1 0 0,6-10-1 0 0,-7-3-18 0 0,-2 19 17 0 0,0 0 0 0 0,-1 0 0 0 0,1 0 0 0 0,0 1 0 0 0,0-1 0 0 0,0 0 0 0 0,0 0 0 0 0,0 0 0 0 0,0 0 0 0 0,0 0 0 0 0,1 0 0 0 0,-1 1 0 0 0,0-1 0 0 0,0 0-1 0 0,1 0 1 0 0,-1 0 0 0 0,1 1 0 0 0,-1-1 0 0 0,0 0 0 0 0,1 0 0 0 0,-1 1 0 0 0,1-1 0 0 0,0 0 0 0 0,-1 1 0 0 0,2-2 0 0 0,-1 1-19 0 0,-19 209-18 0 0,17-188 50 0 0,-2-1-1 0 0,0 0 1 0 0,-1 0 0 0 0,-11 31 0 0 0,-6 23 67 0 0,12 50-56 0 0,6-104-29 0 0,2 0 1 0 0,0-1-1 0 0,3 30 1 0 0,-1-6 6 0 0,0-44 0 0 0,-1-1 1 0 0,1 0 0 0 0,0 1-1 0 0,0-1 1 0 0,0 1 0 0 0,0-1-1 0 0,0 1 1 0 0,1-1-1 0 0,-1 1 1 0 0,1 0 0 0 0,0-1-1 0 0,-1 1 1 0 0,1 0 0 0 0,0 0-1 0 0,0 0 1 0 0,3-1 0 0 0,47-36-22 0 0,-26 21 3 0 0,-21 16 18 0 0,0 0-1 0 0,0 0 0 0 0,0 1 1 0 0,1-1-1 0 0,-1 1 0 0 0,0 1 0 0 0,1-1 1 0 0,-1 1-1 0 0,1 0 0 0 0,-1 0 1 0 0,11 2-1 0 0,9-1-46 0 0,-2 33 16 0 0,-21-28 19 0 0,1 0 0 0 0,-2 0 0 0 0,1 0 0 0 0,-1 0 0 0 0,0 1 0 0 0,0-1 0 0 0,-1 8 0 0 0,1 7-68 0 0,-1-15-7 0 0,1 1 0 0 0,-1 0 0 0 0,-1 0 0 0 0,1-1 1 0 0,-1 1-1 0 0,0 0 0 0 0,-1-1 0 0 0,-2 10 0 0 0,0 5-939 0 0,4-20 943 0 0,0 0 0 0 0,0 0 0 0 0,0 0 0 0 0,0-1 0 0 0,0 1 0 0 0,0 0 0 0 0,0 0 0 0 0,0 0 0 0 0,-1 0 1 0 0,1-1-1 0 0,0 1 0 0 0,0 0 0 0 0,-1 0 0 0 0,1 0 0 0 0,-1-1 0 0 0,1 1 0 0 0,-1 0 0 0 0,1-1 0 0 0,-1 1 0 0 0,1 0 0 0 0,-1-1 0 0 0,1 1 0 0 0,-1-1 0 0 0,-1 2 1 0 0,21-161-20089 0 0,-27 102 15977 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31 212 6648 0 0,'-7'-4'7251'0'0,"-3"-5"-5550"0"0,4-1-602 0 0,5 9-1028 0 0,1 0 0 0 0,-1 1 0 0 0,0-1 0 0 0,1 0-1 0 0,-1 1 1 0 0,1-1 0 0 0,-1 0 0 0 0,1 0 0 0 0,0 1 0 0 0,-1-1 0 0 0,1 0 0 0 0,0 0 0 0 0,-1 0-1 0 0,1 0 1 0 0,0 0 0 0 0,0 1 0 0 0,0-1 0 0 0,0 0 0 0 0,0 0 0 0 0,0 0 0 0 0,0 0 0 0 0,0 0-1 0 0,0 0 1 0 0,0 1 0 0 0,1-1 0 0 0,-1 0 0 0 0,0 0 0 0 0,0 0 0 0 0,1 0 0 0 0,-1 1 0 0 0,1-1-1 0 0,-1 0 1 0 0,1 0 0 0 0,-1 1 0 0 0,1-1 0 0 0,-1 0 0 0 0,1 1 0 0 0,0-1 0 0 0,-1 0 0 0 0,1 1-1 0 0,0-1 1 0 0,-1 1 0 0 0,2-1 0 0 0,38-42 2089 0 0,-29 31-1821 0 0,-7 6-171 0 0,1 0 1 0 0,1 0 0 0 0,-1 1 0 0 0,1 0-1 0 0,0 0 1 0 0,0 0 0 0 0,0 1-1 0 0,1 0 1 0 0,-1 0 0 0 0,11-4 0 0 0,26-8 518 0 0,17-6 158 0 0,-57 21-787 0 0,1 0 0 0 0,-1 1 0 0 0,1-1 0 0 0,-1 1 0 0 0,1 0 0 0 0,-1 0 0 0 0,1 0 0 0 0,-1 0 0 0 0,1 0 0 0 0,-1 1 0 0 0,1 0 0 0 0,-1 0 0 0 0,0 0 0 0 0,4 1 0 0 0,-4 0-32 0 0,0 0 1 0 0,0 1-1 0 0,0-1 0 0 0,-1 1 0 0 0,1-1 1 0 0,0 1-1 0 0,-1 0 0 0 0,0 0 0 0 0,0 0 1 0 0,0 0-1 0 0,0 1 0 0 0,0-1 0 0 0,-1 0 1 0 0,1 1-1 0 0,0 5 0 0 0,15 24 85 0 0,-15-29-91 0 0,1 1 1 0 0,-1 0-1 0 0,0 0 1 0 0,0 0-1 0 0,-1 0 0 0 0,0 1 1 0 0,0-1-1 0 0,0 0 1 0 0,0 9-1 0 0,1 55 106 0 0,-2-55-98 0 0,0 305 302 0 0,0-310-300 0 0,1 0 1 0 0,0 0-1 0 0,1 0 1 0 0,0 0-1 0 0,5 11 1 0 0,3 19 115 0 0,-9-31-96 0 0,1-1-1 0 0,0 1 1 0 0,1-1-1 0 0,0 0 1 0 0,0 1-1 0 0,0-2 1 0 0,1 1-1 0 0,0 0 1 0 0,1-1-1 0 0,-1 1 1 0 0,1-1-1 0 0,0 0 1 0 0,1-1-1 0 0,-1 1 1 0 0,1-1 0 0 0,0-1-1 0 0,1 1 1 0 0,-1-1-1 0 0,1 0 1 0 0,8 4-1 0 0,-7-5-29 0 0,1 1 1 0 0,-1-2-1 0 0,1 1 0 0 0,0-1 1 0 0,0-1-1 0 0,0 0 0 0 0,0 0 1 0 0,0-1-1 0 0,0 0 0 0 0,0 0 1 0 0,15-3-1 0 0,-16 1-38 0 0,-1-1 0 0 0,1 0-1 0 0,-1 0 1 0 0,1-1 0 0 0,-1 0 0 0 0,0 0-1 0 0,0 0 1 0 0,-1-1 0 0 0,1 0 0 0 0,-1-1-1 0 0,0 1 1 0 0,7-10 0 0 0,15-6-217 0 0,-26 20 197 0 0,0 0-1 0 0,0 0 1 0 0,0-1 0 0 0,1 1-1 0 0,-1-1 1 0 0,-1 0-1 0 0,1 1 1 0 0,0-1 0 0 0,0 0-1 0 0,-1 0 1 0 0,1 0 0 0 0,-1 0-1 0 0,3-4 1 0 0,7-9-359 0 0,1 1 1 0 0,0 1 0 0 0,23-19 0 0 0,-32 29 331 0 0,-1 1 0 0 0,1-1 1 0 0,-1 0-1 0 0,0 0 0 0 0,0 0 1 0 0,0 0-1 0 0,0 0 0 0 0,-1-1 1 0 0,2-4-1 0 0,0 2-170 0 0,-1 0 0 0 0,1 0 0 0 0,1 0 0 0 0,-1 0 1 0 0,9-10-1 0 0,-4 8-45 0 0,-5 6 168 0 0,-1-1 0 0 0,1 1-1 0 0,-1-1 1 0 0,0 1-1 0 0,0-1 1 0 0,0 0 0 0 0,0 0-1 0 0,0 0 1 0 0,-1 0-1 0 0,1-1 1 0 0,0-4 0 0 0,46-77-4660 0 0,-42 71 3496 0 0,0 0 0 0 0,-2-1-1 0 0,1 1 1 0 0,-2-1 0 0 0,0 0 0 0 0,-1 0 0 0 0,1-28 0 0 0,-3 29-4112 0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78 244 3792 0 0,'-15'-23'4091'0'0,"-1"-1"-1157"0"0,14 23-2746 0 0,1-1 1 0 0,-1 1-1 0 0,1-1 1 0 0,-1 0-1 0 0,1 1 1 0 0,0-1-1 0 0,0 0 0 0 0,0 0 1 0 0,0 0-1 0 0,0 0 1 0 0,0 0-1 0 0,-1-3 1 0 0,-9-17 1604 0 0,8 16-1400 0 0,0 0 0 0 0,1 0 0 0 0,-1 0 0 0 0,1 0 0 0 0,1-1 0 0 0,-1 1 0 0 0,1-1 1 0 0,0 1-1 0 0,0-1 0 0 0,1 0 0 0 0,0 1 0 0 0,1-12 0 0 0,-1 6 316 0 0,1 10-622 0 0,0 0-1 0 0,-1 0 1 0 0,1 0-1 0 0,0 1 0 0 0,0-1 1 0 0,0 0-1 0 0,0 1 1 0 0,0-1-1 0 0,0 1 0 0 0,1-1 1 0 0,-1 1-1 0 0,0 0 0 0 0,1 0 1 0 0,-1-1-1 0 0,1 1 1 0 0,-1 0-1 0 0,1 0 0 0 0,0 0 1 0 0,-1 1-1 0 0,1-1 1 0 0,0 0-1 0 0,0 0 0 0 0,0 1 1 0 0,0 0-1 0 0,3-1 1 0 0,50-8 1281 0 0,-20 9-689 0 0,-6-1-137 0 0,1 1 1 0 0,0 1-1 0 0,-1 2 0 0 0,1 1 1 0 0,55 14-1 0 0,-59-9-297 0 0,0-1 220 0 0,50 24 1 0 0,-48-19-208 0 0,-22-12-230 0 0,-1 1 0 0 0,1 1 0 0 0,-1-1 0 0 0,0 1 1 0 0,0 0-1 0 0,0 0 0 0 0,0 0 0 0 0,0 0 0 0 0,-1 1 0 0 0,1 0 0 0 0,-1 0 0 0 0,0 0 1 0 0,-1 1-1 0 0,1 0 0 0 0,-1-1 0 0 0,5 9 0 0 0,14 19 97 0 0,-19-29-106 0 0,-1 0 0 0 0,0 0-1 0 0,1-1 1 0 0,-1 1 0 0 0,0 1-1 0 0,-1-1 1 0 0,1 0 0 0 0,2 6-1 0 0,11 36 251 0 0,-9-32-174 0 0,-2 0 0 0 0,1 0 0 0 0,-2 1 0 0 0,0-1 1 0 0,0 1-1 0 0,0 25 0 0 0,6 19 101 0 0,-6-47-161 0 0,-1-1 1 0 0,0 1 0 0 0,0 20 0 0 0,-11 140 116 0 0,8-140-178 0 0,-2 0 1 0 0,-1 0 0 0 0,-2 0-1 0 0,-1-1 1 0 0,-14 42 0 0 0,-40 55-1475 0 0,59-124 1416 0 0,1 0 1 0 0,-1 1-1 0 0,-1-1 0 0 0,1 0 1 0 0,0 0-1 0 0,-1 0 1 0 0,1-1-1 0 0,-5 4 1 0 0,4-4-33 0 0,0 1 1 0 0,1-1-1 0 0,0 1 1 0 0,-1-1-1 0 0,1 1 1 0 0,0 0 0 0 0,0 0-1 0 0,0 0 1 0 0,-1 4-1 0 0,0-2-177 0 0,0-1-1 0 0,0 0 1 0 0,0 0 0 0 0,-1 0-1 0 0,0-1 1 0 0,1 1 0 0 0,-1-1-1 0 0,0 0 1 0 0,-1 0 0 0 0,1 0-1 0 0,-1 0 1 0 0,-7 2 0 0 0,-16 14-1726 0 0,24-17 1684 0 0,1 1-1 0 0,0-1 0 0 0,-1 0 1 0 0,1 0-1 0 0,-1-1 0 0 0,0 1 1 0 0,1-1-1 0 0,-1 0 0 0 0,0 0 0 0 0,0 0 1 0 0,0 0-1 0 0,0-1 0 0 0,0 1 1 0 0,0-1-1 0 0,0 0 0 0 0,0 0 1 0 0,0-1-1 0 0,0 1 0 0 0,-5-2 1 0 0,6 1 69 0 0,0 1 0 0 0,0-1-1 0 0,0 0 1 0 0,0 0 0 0 0,0 0 0 0 0,0 0 0 0 0,0-1 0 0 0,0 1 0 0 0,1-1 0 0 0,-1 0 0 0 0,1 0 0 0 0,-1 1 0 0 0,1-2 0 0 0,0 1 0 0 0,0 0 0 0 0,0 0 0 0 0,0-1 0 0 0,0 1 0 0 0,0-1 0 0 0,0 0-1 0 0,1 1 1 0 0,-2-6 0 0 0,1 0-4896 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33 413 3872 0 0,'-3'-29'9145'0'0,"2"28"-8959"0"0,1 0 1 0 0,0 0-1 0 0,-1 1 1 0 0,1-1-1 0 0,-1 0 1 0 0,1 0-1 0 0,-1 1 0 0 0,1-1 1 0 0,-1 0-1 0 0,0 0 1 0 0,1 1-1 0 0,-1-1 1 0 0,0 1-1 0 0,0-1 0 0 0,1 1 1 0 0,-1-1-1 0 0,0 1 1 0 0,0-1-1 0 0,0 1 1 0 0,0 0-1 0 0,0 0 0 0 0,1-1 1 0 0,-1 1-1 0 0,0 0 1 0 0,0 0-1 0 0,0 0 1 0 0,0 0-1 0 0,-1 0 0 0 0,-5-4 5989 0 0,12-1-6211 0 0,3 0 438 0 0,1 1 1 0 0,-1 0-1 0 0,1 0 0 0 0,12-3 0 0 0,15-7 218 0 0,-31 11-560 0 0,0 1 1 0 0,0 0 0 0 0,0 0 0 0 0,0 0 0 0 0,1 1 0 0 0,-1-1 0 0 0,7 0 0 0 0,28-8 109 0 0,-1-4-37 0 0,-33 12-124 0 0,1 0 1 0 0,0 0 0 0 0,-1-1-1 0 0,0 1 1 0 0,1-2-1 0 0,6-4 1 0 0,1 0-18 0 0,-1 0 0 0 0,1 1 0 0 0,0 1 0 0 0,20-7 0 0 0,-19 8-249 0 0,1-1 1 0 0,25-15 0 0 0,19-9-1453 0 0,-48 26 1043 0 0,0-1-1 0 0,0-1 0 0 0,-1 0 0 0 0,1-1 0 0 0,-1 0 1 0 0,16-14-1 0 0,11-13-2327 0 0,-37 34 2842 0 0,0-1 0 0 0,0 0 0 0 0,0 1 0 0 0,0-1-1 0 0,0 0 1 0 0,0 0 0 0 0,0 0 0 0 0,0 1 0 0 0,0-1-1 0 0,0 0 1 0 0,-1 0 0 0 0,1 0 0 0 0,0 0-1 0 0,-1-1 1 0 0,1 1 0 0 0,-1 0 0 0 0,1-2 0 0 0,6-8-634 0 0,33-15-4488 0 0,-16 16-838 0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10224 0 0,'-11'0'7671'0'0,"-11"1"-2145"0"0,21 0-5330 0 0,0 1 1 0 0,0-1 0 0 0,0 1 0 0 0,0 0-1 0 0,0 0 1 0 0,1-1 0 0 0,-1 1 0 0 0,0 0 0 0 0,1 0-1 0 0,0 0 1 0 0,-1 0 0 0 0,1 0 0 0 0,0 0-1 0 0,0 0 1 0 0,0-1 0 0 0,0 4 0 0 0,1 45 1536 0 0,0-39-1482 0 0,17 149 1627 0 0,-5-45-1518 0 0,5 12-450 0 0,-18-111-7 0 0,0 60-1157 0 0,0-23-2832 0 0,7-29-3 0 0,-7-24 3889 0 0,0 1-1 0 0,1-1 1 0 0,-1 1-1 0 0,0-1 1 0 0,0 1 0 0 0,1-1-1 0 0,-1 1 1 0 0,0-1-1 0 0,1 0 1 0 0,-1 1 0 0 0,0-1-1 0 0,1 1 1 0 0,-1-1-1 0 0,1 0 1 0 0,-1 1-1 0 0,0-1 1 0 0,1 0 0 0 0,-1 1-1 0 0,1-1 1 0 0,-1 0-1 0 0,1 0 1 0 0,-1 0 0 0 0,1 1-1 0 0,-1-1 1 0 0,1 0-1 0 0,0 0 1 0 0,-1 0 0 0 0,1 0-1 0 0,-1 0 1 0 0,1 0-1 0 0,-1 0 1 0 0,1 0-1 0 0,-1 0 1 0 0,1 0 0 0 0,-1 0-1 0 0,1-1 1 0 0,0 1-1 0 0,-1 0 1 0 0,1 0 0 0 0,-1 0-1 0 0,1-1 1 0 0,0 0-1 0 0,11-9-2909 0 0,12-1-3278 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268 102 5032 0 0,'39'-24'6862'0'0,"-35"22"-6494"0"0,1 0 0 0 0,-1-1 0 0 0,0 1-1 0 0,0-1 1 0 0,0 1 0 0 0,0-1 0 0 0,0 0 0 0 0,3-5-1 0 0,-1 4 157 0 0,-1-1-1 0 0,1 1 1 0 0,-1-1-1 0 0,1 1 1 0 0,0 1-1 0 0,11-5 1 0 0,-7-1 353 0 0,-10 9-833 0 0,0-1-1 0 0,1 1 0 0 0,-1-1 1 0 0,1 1-1 0 0,-1-1 0 0 0,1 1 0 0 0,-1-1 1 0 0,1 1-1 0 0,-1-1 0 0 0,1 1 0 0 0,-1 0 1 0 0,1-1-1 0 0,-1 1 0 0 0,1 0 0 0 0,0-1 1 0 0,-1 1-1 0 0,1 0 0 0 0,-1 0 1 0 0,1 0-1 0 0,0 0 0 0 0,-1 0 0 0 0,1 0 1 0 0,0 0-1 0 0,-1 0 0 0 0,1 0 0 0 0,0 0 1 0 0,0 0-1 0 0,1 0 92 0 0,0-1 0 0 0,-1 1 0 0 0,1 0 0 0 0,-1 0 0 0 0,1 0 0 0 0,0 1 0 0 0,-1-1 0 0 0,1 0 0 0 0,-1 0 0 0 0,1 1 0 0 0,-1-1 0 0 0,1 1 0 0 0,-1 0 0 0 0,1-1 0 0 0,-1 1 0 0 0,1 0 0 0 0,-1 0 0 0 0,0 0 0 0 0,1 0 0 0 0,-1 0 0 0 0,0 0 0 0 0,0 0 0 0 0,0 0 0 0 0,2 3 0 0 0,-2-1 5 0 0,0 1 0 0 0,0 0 0 0 0,-1-1 0 0 0,1 1 0 0 0,-1 0 0 0 0,0-1 0 0 0,0 1 0 0 0,-1 7 0 0 0,1 10 52 0 0,0-15-117 0 0,0 1 1 0 0,-1 0 0 0 0,0 0 0 0 0,0 0 0 0 0,-4 12 0 0 0,-2 9 249 0 0,3-6-189 0 0,4-14-98 0 0,-1-1 1 0 0,0 1-1 0 0,0 0 0 0 0,-1-1 1 0 0,0 1-1 0 0,-1-1 0 0 0,1 0 1 0 0,-2 1-1 0 0,-6 11 1 0 0,-4-8 2 0 0,12-10-38 0 0,1-1-1 0 0,0 1 1 0 0,0 0-1 0 0,0-1 0 0 0,0 1 1 0 0,0 0-1 0 0,0 0 1 0 0,0 0-1 0 0,1-1 1 0 0,-1 1-1 0 0,0 0 1 0 0,0 0-1 0 0,1 1 1 0 0,-1-1-1 0 0,0 0 1 0 0,1 0-1 0 0,-1 0 1 0 0,1 0-1 0 0,0 0 0 0 0,-1 1 1 0 0,1-1-1 0 0,0 0 1 0 0,0 0-1 0 0,-1 1 1 0 0,1-1-1 0 0,0 0 1 0 0,1 2-1 0 0,-2 2 8 0 0,0 0 0 0 0,1-1 0 0 0,-2 1 0 0 0,1 0 0 0 0,0-1 0 0 0,-1 1 0 0 0,0-1 0 0 0,0 0 0 0 0,0 1 0 0 0,-1-1 0 0 0,1 0-1 0 0,-6 6 1 0 0,-5 10 14 0 0,10-15-17 0 0,-1 1 0 0 0,0 0 0 0 0,0-1 0 0 0,0 1 0 0 0,-1-1 0 0 0,1-1 0 0 0,-7 6 0 0 0,7-7-3 0 0,1 0 1 0 0,-1 0 0 0 0,1 1-1 0 0,-1-1 1 0 0,1 1-1 0 0,0 0 1 0 0,1 0 0 0 0,-1 0-1 0 0,1 0 1 0 0,0 0 0 0 0,0 0-1 0 0,0 1 1 0 0,-2 5 0 0 0,3-5-4 0 0,-1-1 0 0 0,-1 1 1 0 0,1-1-1 0 0,0 0 1 0 0,-1 0-1 0 0,0 0 1 0 0,0 0-1 0 0,0-1 1 0 0,-1 1-1 0 0,1-1 1 0 0,-1 0-1 0 0,0 0 1 0 0,0 0-1 0 0,0 0 1 0 0,0-1-1 0 0,-7 4 1 0 0,-4 4 2 0 0,-10 19-8 0 0,16-23-5 0 0,-17 16 12 0 0,24-20-3 0 0,1-1-1 0 0,0 1 0 0 0,0-1 0 0 0,-1 1 0 0 0,1-1 0 0 0,-1 0 0 0 0,1 1 0 0 0,-1-1 0 0 0,1 0 1 0 0,-1 0-1 0 0,0 0 0 0 0,1-1 0 0 0,-1 1 0 0 0,-3 1 0 0 0,4-2 1 0 0,0 1 0 0 0,-1-1 0 0 0,1 1 0 0 0,0-1 0 0 0,-1 1 0 0 0,1 0 0 0 0,0-1 0 0 0,0 1-1 0 0,0 0 1 0 0,0 0 0 0 0,0 0 0 0 0,0 0 0 0 0,0 0 0 0 0,0 0 0 0 0,0 0 0 0 0,0 1 0 0 0,0-1 0 0 0,0 2 0 0 0,0-2-3 0 0,-1 2 3 0 0,1 0 0 0 0,-1 0 1 0 0,0-1-1 0 0,0 1 1 0 0,0-1-1 0 0,-1 0 1 0 0,1 1-1 0 0,-1-1 0 0 0,1 0 1 0 0,-1 0-1 0 0,0-1 1 0 0,1 1-1 0 0,-1 0 1 0 0,0-1-1 0 0,0 0 0 0 0,-6 2 1 0 0,-9 2-17 0 0,-2 1 88 0 0,44-3 120 0 0,-10-3-181 0 0,7 1 16 0 0,-1-1-1 0 0,1-1 0 0 0,-1-1 1 0 0,1-1-1 0 0,20-5 0 0 0,83-30-238 0 0,-102 33 43 0 0,-19 4 126 0 0,0 1 1 0 0,0 0 0 0 0,0-1-1 0 0,0 0 1 0 0,0 0-1 0 0,0 0 1 0 0,0 0 0 0 0,-1 0-1 0 0,1 0 1 0 0,0-1 0 0 0,-1 0-1 0 0,1 1 1 0 0,2-3 0 0 0,-1 1-155 0 0,1-1 1 0 0,-1 1 0 0 0,1 0 0 0 0,0 1 0 0 0,0-1-1 0 0,0 1 1 0 0,10-3 0 0 0,-12 5 31 0 0,1-1 0 0 0,-1 0 0 0 0,0 0 0 0 0,1-1 0 0 0,-1 1 0 0 0,0-1 0 0 0,0 1 0 0 0,0-1 0 0 0,0 0 0 0 0,0 0 0 0 0,0 0 0 0 0,0-1 0 0 0,-1 1 1 0 0,1-1-1 0 0,-1 1 0 0 0,0-1 0 0 0,0 0 0 0 0,2-3 0 0 0,-2 1-178 0 0,1 1 0 0 0,0 0 0 0 0,-1 0 0 0 0,1 1 0 0 0,1-1 0 0 0,6-6 0 0 0,-6 7-21 0 0,-1 0 1 0 0,0-1-1 0 0,1 1 1 0 0,-1-1-1 0 0,-1 0 1 0 0,6-9-1 0 0,10-13-1422 0 0,-16 24 1659 0 0,0-1 0 0 0,0 1-1 0 0,0 0 1 0 0,-1-1 0 0 0,1 0-1 0 0,0 1 1 0 0,-1-1-1 0 0,0 0 1 0 0,0 0 0 0 0,0 0-1 0 0,0 0 1 0 0,0 0 0 0 0,1-6-1 0 0,2-22-160 0 0,-2 26 331 0 0,-1 0-1 0 0,0 0 1 0 0,-1 0-1 0 0,1 0 0 0 0,-1 0 1 0 0,0 0-1 0 0,0 0 0 0 0,-2-10 1 0 0,0-1 164 0 0,1 10 105 0 0,1 0 1 0 0,-1 1-1 0 0,-1-1 0 0 0,1 1 0 0 0,-1-1 1 0 0,-4-10-1 0 0,5-2 5688 0 0,1 25-3372 0 0,9 96 249 0 0,0 98-1556 0 0,-9-195-1319 0 0,0-4-4 0 0,0 0 0 0 0,0 0 0 0 0,0 0 0 0 0,0-1-1 0 0,0 1 1 0 0,0 0 0 0 0,0 0 0 0 0,-1 0 0 0 0,1 0-1 0 0,-1-1 1 0 0,1 1 0 0 0,-1 0 0 0 0,0 0 0 0 0,0-1-1 0 0,0 1 1 0 0,0-1 0 0 0,-1 3 0 0 0,0 2 5 0 0,0-1 1 0 0,0 0-1 0 0,1 1 1 0 0,0-1-1 0 0,0 1 1 0 0,0 0-1 0 0,1-1 0 0 0,0 1 1 0 0,0 0-1 0 0,1-1 1 0 0,-1 1-1 0 0,1 0 1 0 0,3 8-1 0 0,0 25-137 0 0,-1-20-104 0 0,-3-17 173 0 0,1 0 1 0 0,-1 0 0 0 0,1-1-1 0 0,-1 1 1 0 0,0 0-1 0 0,0 0 1 0 0,0 0 0 0 0,0 0-1 0 0,0-1 1 0 0,0 1 0 0 0,0 0-1 0 0,-1 0 1 0 0,1 0-1 0 0,-1-1 1 0 0,1 1 0 0 0,-2 2-1 0 0,2-2-93 0 0,-1 1 0 0 0,1-1-1 0 0,0 1 1 0 0,-1-1 0 0 0,1 0 0 0 0,1 1 0 0 0,-1-1-1 0 0,0 1 1 0 0,0-1 0 0 0,1 0 0 0 0,-1 1-1 0 0,1-1 1 0 0,1 3 0 0 0,3 18-4593 0 0,-5-22 4702 0 0,0-1 0 0 0,0 0 1 0 0,0 0-1 0 0,0 0 1 0 0,0 0-1 0 0,0 0 0 0 0,0 1 1 0 0,1-1-1 0 0,-1 0 1 0 0,0 0-1 0 0,0 0 0 0 0,0 0 1 0 0,0 0-1 0 0,1 0 1 0 0,-1 0-1 0 0,0 0 0 0 0,0 0 1 0 0,0 0-1 0 0,0 0 0 0 0,1 1 1 0 0,-1-1-1 0 0,0 0 1 0 0,0 0-1 0 0,0 0 0 0 0,0 0 1 0 0,1 0-1 0 0,-1 0 1 0 0,0 0-1 0 0,0-1 0 0 0,0 1 1 0 0,0 0-1 0 0,1 0 1 0 0,-1 0-1 0 0,0 0 0 0 0,0 0 1 0 0,0 0-1 0 0,0 0 0 0 0,1 0 1 0 0,-1 0-1 0 0,0 0 1 0 0,0-1-1 0 0,0 1 0 0 0,0 0 1 0 0,0 0-1 0 0,0 0 1 0 0,1 0-1 0 0,-1 0 0 0 0,0 0 1 0 0,0-1-1 0 0,0 1 1 0 0,0 0-1 0 0,0 0 0 0 0,0 0 1 0 0,0 0-1 0 0,0-1 0 0 0,0 1 1 0 0,10-10-1226 0 0,-9 10 1191 0 0,15-32-2476 0 0,-15 28 2298 0 0,1-1-1 0 0,0 1 1 0 0,0-1 0 0 0,1 1 0 0 0,-1 0-1 0 0,1 0 1 0 0,5-7 0 0 0,60-76-4031 0 0,-55 51-1008 0 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5752 0 0,'0'-1'326'0'0,"1"0"-1"0"0,-1 0 1 0 0,0 0 0 0 0,1 0 0 0 0,-1 0-1 0 0,1 0 1 0 0,-1 1 0 0 0,1-1-1 0 0,-1 0 1 0 0,1 0 0 0 0,-1 0 0 0 0,1 0-1 0 0,0 0 1 0 0,0 1 0 0 0,-1-1 0 0 0,1 0-1 0 0,0 1 1 0 0,0-1 0 0 0,0 1 0 0 0,0-1-1 0 0,0 1 1 0 0,0-1 0 0 0,0 1 0 0 0,0-1-1 0 0,0 1 1 0 0,0 0 0 0 0,0 0-1 0 0,2-1 1 0 0,-3 11 5075 0 0,20 78-3093 0 0,-15-38-1873 0 0,-5-41-383 0 0,1 0 0 0 0,0 0 1 0 0,0 0-1 0 0,1-1 0 0 0,3 11 0 0 0,31 124 543 0 0,-22-90-281 0 0,12 38 200 0 0,-17-62-336 0 0,-9-26-163 0 0,1-1 0 0 0,0 1-1 0 0,-1 0 1 0 0,1 0 0 0 0,0-1 0 0 0,0 1 0 0 0,1-1-1 0 0,-1 1 1 0 0,1-1 0 0 0,-1 1 0 0 0,1-1 0 0 0,0 0-1 0 0,0 0 1 0 0,2 3 0 0 0,48 65 621 0 0,-51-68-622 0 0,0-1 0 0 0,0 1 0 0 0,1-1-1 0 0,-1 0 1 0 0,1 1 0 0 0,-1-1 0 0 0,1 0 0 0 0,-1 0 0 0 0,1 0 0 0 0,-1 0 0 0 0,1 0 0 0 0,0-1-1 0 0,0 1 1 0 0,2 0 0 0 0,7 4 70 0 0,-3 1-25 0 0,-1 0 0 0 0,1-1-1 0 0,0 0 1 0 0,0 0 0 0 0,0-1 0 0 0,1 0 0 0 0,-1 0 0 0 0,1-1 0 0 0,0 0-1 0 0,0-1 1 0 0,0 0 0 0 0,1 0 0 0 0,9 0 0 0 0,-17-2-36 0 0,7 0 54 0 0,0 0 1 0 0,-1 0-1 0 0,1-1 0 0 0,17-3 0 0 0,-22 2-52 0 0,1 0 0 0 0,0-1 0 0 0,-1 0 0 0 0,0 1 1 0 0,1-1-1 0 0,-1-1 0 0 0,0 1 0 0 0,-1-1 0 0 0,6-5 0 0 0,5-2 1 0 0,-10 8-4 0 0,1 0 0 0 0,-1 0 0 0 0,-1 0 1 0 0,1 0-1 0 0,0-1 0 0 0,-1 0 0 0 0,0 0 0 0 0,1 0 1 0 0,3-8-1 0 0,11-26 174 0 0,-13 30-157 0 0,-1-1-1 0 0,0-1 1 0 0,0 1-1 0 0,-1 0 1 0 0,0-1-1 0 0,0 0 1 0 0,-1 0-1 0 0,-1 0 1 0 0,0 0-1 0 0,0-10 1 0 0,0-6 5 0 0,0 15-25 0 0,0 0 0 0 0,-1 0 0 0 0,0 0 0 0 0,-1 0 1 0 0,0 0-1 0 0,-1 0 0 0 0,0 0 0 0 0,-1 0 0 0 0,0 0 0 0 0,-8-17 0 0 0,-1-12 15 0 0,-1-7-8 0 0,12 45-29 0 0,1-1 0 0 0,-1 1 0 0 0,0 0 0 0 0,0 0 1 0 0,0 0-1 0 0,0 0 0 0 0,-1 0 0 0 0,1 1 1 0 0,0-1-1 0 0,-1 0 0 0 0,1 1 0 0 0,-1-1 0 0 0,0 0 1 0 0,1 1-1 0 0,-3-2 0 0 0,-18-7-425 0 0,1 1-1 0 0,-1 1 1 0 0,-25-6 0 0 0,-19 5-6210 0 0,-118-3 0 0 0,166 7 3350 0 0,13 2 1551 0 0,-4 1-4620 0 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184 120 3048 0 0,'-7'-35'7549'0'0,"6"31"-7068"0"0,0 1-1 0 0,0-1 1 0 0,1 1 0 0 0,0-1-1 0 0,-1 1 1 0 0,1-1 0 0 0,0 1-1 0 0,1-1 1 0 0,0-4 0 0 0,-1-2 1304 0 0,-9-24 2091 0 0,-39 33 132 0 0,46 2-3972 0 0,1-1 0 0 0,-1 1 1 0 0,1 0-1 0 0,-1-1 0 0 0,1 1 1 0 0,-1 0-1 0 0,1 0 0 0 0,0 0 1 0 0,-1 0-1 0 0,1 0 0 0 0,0 0 1 0 0,0 1-1 0 0,0-1 0 0 0,0 0 1 0 0,0 1-1 0 0,0-1 0 0 0,0 1 1 0 0,-1 2-1 0 0,-15 37 316 0 0,4-10-78 0 0,10-25-253 0 0,0 0 0 0 0,1 0 0 0 0,0 0 0 0 0,0 1 0 0 0,1-1 0 0 0,0 0 0 0 0,0 1 0 0 0,0 6 0 0 0,-5 23 7 0 0,0-12-4 0 0,-2 8 45 0 0,1 1-1 0 0,1 0 1 0 0,-3 56 0 0 0,7-25 8 0 0,1-41-57 0 0,0 0 1 0 0,1 0-1 0 0,1 0 0 0 0,1 1 0 0 0,9 39 0 0 0,1 7-23 0 0,-11-57 0 0 0,1-1 0 0 0,0 0 1 0 0,0 1-1 0 0,1-1 1 0 0,1 0-1 0 0,6 15 1 0 0,-5-14-18 0 0,0 0 0 0 0,-1 1 0 0 0,3 17 0 0 0,-5-21-2 0 0,0 0 0 0 0,0 0 0 0 0,1 0 0 0 0,1-1 0 0 0,-1 1 0 0 0,2-1 0 0 0,-1 0 1 0 0,7 10-1 0 0,-8-16-134 0 0,-1 1 0 0 0,1-1 0 0 0,-1 1 0 0 0,1-1 0 0 0,0 0 1 0 0,0 0-1 0 0,1 0 0 0 0,-1-1 0 0 0,0 1 0 0 0,1-1 1 0 0,0 0-1 0 0,5 3 0 0 0,-5-4-310 0 0,0 0 0 0 0,1-1 0 0 0,-1 1 0 0 0,0-1 0 0 0,0 0 0 0 0,1 0 0 0 0,-1-1 0 0 0,0 1 0 0 0,6-2 0 0 0,-5 0 146 0 0,-1 0 0 0 0,0 0 0 0 0,0 0-1 0 0,1-1 1 0 0,-2 0 0 0 0,1 0 0 0 0,0 0-1 0 0,-1 0 1 0 0,1-1 0 0 0,-1 1 0 0 0,0-1-1 0 0,0 0 1 0 0,0 0 0 0 0,3-5 0 0 0,-5 6 186 0 0,0 1 0 0 0,1 0 0 0 0,-1 0 0 0 0,1 0 0 0 0,-1 1 0 0 0,1-1 0 0 0,0 0 0 0 0,0 0 0 0 0,0 1 0 0 0,0-1 0 0 0,3-1 0 0 0,-4 3 41 0 0,1-2-1 0 0,0 1 0 0 0,-1 0 1 0 0,1 0-1 0 0,-1-1 1 0 0,1 1-1 0 0,-1 0 0 0 0,0-1 1 0 0,0 1-1 0 0,1-1 1 0 0,-1 0-1 0 0,0 1 1 0 0,-1-1-1 0 0,1 0 0 0 0,0 0 1 0 0,0 0-1 0 0,0-3 1 0 0,12-25-1427 0 0,10 9-1228 0 0,-21 17 2058 0 0,-1 1 1 0 0,0-1-1 0 0,1 0 1 0 0,-1 0-1 0 0,-1 0 1 0 0,1 1-1 0 0,0-9 1 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21 4704 0 0,'1'-3'3974'0'0,"-1"2"-3859"0"0,0 1 0 0 0,0-1 0 0 0,0 1 0 0 0,0-1 0 0 0,0 1 0 0 0,0-1 0 0 0,0 1 0 0 0,0-1 0 0 0,0 1 0 0 0,0-1 0 0 0,0 1 0 0 0,0-1 0 0 0,0 1 0 0 0,-1-1 0 0 0,1 1 0 0 0,0-1 0 0 0,0 1 0 0 0,0-1 0 0 0,-1 1 0 0 0,1-1 0 0 0,0 1 0 0 0,-1-1 0 0 0,1 1 0 0 0,-1-1 0 0 0,-2 0 241 0 0,-1 0 0 0 0,0 0-1 0 0,1 1 1 0 0,-1-1 0 0 0,0 1 0 0 0,1-1-1 0 0,-1 1 1 0 0,0 1 0 0 0,1-1 0 0 0,-1 0-1 0 0,0 1 1 0 0,1 0 0 0 0,-1 0 0 0 0,1 0-1 0 0,-1 0 1 0 0,1 0 0 0 0,-1 1 0 0 0,-4 2-1 0 0,-4 4 504 0 0,0 1-1 0 0,0 0 0 0 0,-14 15 0 0 0,13-12-433 0 0,10-9-352 0 0,1 0-1 0 0,0 0 1 0 0,0 0 0 0 0,0 0 0 0 0,1 1-1 0 0,-1-1 1 0 0,1 1 0 0 0,0-1 0 0 0,-1 1-1 0 0,2 0 1 0 0,-2 4 0 0 0,-6 20 179 0 0,5-20-220 0 0,1 0 0 0 0,0 0 0 0 0,0 0 0 0 0,1 1-1 0 0,0-1 1 0 0,1 0 0 0 0,0 1 0 0 0,0-1 0 0 0,0 1 0 0 0,1-1-1 0 0,1 0 1 0 0,-1 1 0 0 0,1-1 0 0 0,1 0 0 0 0,-1 0 0 0 0,1 0-1 0 0,1-1 1 0 0,-1 1 0 0 0,2-1 0 0 0,-1 0 0 0 0,1 0 0 0 0,0 0-1 0 0,7 8 1 0 0,21 35 268 0 0,-3-17 248 0 0,57 50 0 0 0,-83-79-481 0 0,0 0 0 0 0,-1 0 0 0 0,1 0 0 0 0,-1 0-1 0 0,0 0 1 0 0,5 9 0 0 0,20 27 420 0 0,-25-38-464 0 0,-1-1 4 0 0,-1 1-1 0 0,1-1 1 0 0,0 0-1 0 0,-1 1 1 0 0,0-1-1 0 0,1 1 0 0 0,-1-1 1 0 0,0 1-1 0 0,0 0 1 0 0,0 0-1 0 0,0 0 1 0 0,0-1-1 0 0,0 1 1 0 0,0 0-1 0 0,-1 0 1 0 0,1 2-1 0 0,3 7 92 0 0,5 14 117 0 0,-6-17-92 0 0,0 0 0 0 0,-1 0 1 0 0,0 0-1 0 0,0 1 0 0 0,0-1 0 0 0,-1 1 1 0 0,0 11-1 0 0,-1-10 20 0 0,1-7-129 0 0,-1 0 0 0 0,0 0 0 0 0,0 0 0 0 0,0 1 0 0 0,0-1 0 0 0,0 0 0 0 0,0 0 0 0 0,-1 0 0 0 0,1 0 0 0 0,-1 0 0 0 0,0 0 0 0 0,0 0 0 0 0,0 0 0 0 0,-1 0 1 0 0,1-1-1 0 0,-1 1 0 0 0,1 0 0 0 0,-1-1 0 0 0,-4 5 0 0 0,-31 19 91 0 0,-19-6-520 0 0,52-19 264 0 0,1-1 0 0 0,-1 1-1 0 0,1-1 1 0 0,-1 0 0 0 0,1 0-1 0 0,-1 0 1 0 0,1 0 0 0 0,0-1-1 0 0,-1 0 1 0 0,1 1 0 0 0,-1-1-1 0 0,1 0 1 0 0,0-1 0 0 0,0 1 0 0 0,-4-3-1 0 0,2 2-337 0 0,1-1 0 0 0,0 0 0 0 0,0 0 0 0 0,0 0 0 0 0,0 0 0 0 0,1-1 0 0 0,-1 1 0 0 0,1-1 0 0 0,0 0 0 0 0,0 0 0 0 0,0 0 0 0 0,1-1 0 0 0,-1 1 0 0 0,1-1 0 0 0,-3-8 0 0 0,2 0-580 0 0,1-1-1 0 0,0 1 1 0 0,1-1-1 0 0,1-21 1 0 0,0 26 770 0 0,0-3-580 0 0,0 0-1 0 0,0 0 1 0 0,1 0 0 0 0,1 0-1 0 0,4-17 1 0 0,3-4-5082 0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4208 0 0,'0'0'9997'0'0,"11"40"-4448"0"0,21 188-1942 0 0,-23-141-2961 0 0,-4-18 169 0 0,-6 100-1 0 0,-1-58-225 0 0,2-110-581 0 0,24-5 153 0 0,0-33 123 0 0,-11 17-188 0 0,-12 19-90 0 0,-1 0 1 0 0,0 0-1 0 0,1-1 0 0 0,-1 1 1 0 0,1 0-1 0 0,-1 0 1 0 0,1 0-1 0 0,0 0 0 0 0,-1 0 1 0 0,1 1-1 0 0,0-1 0 0 0,0 0 1 0 0,0 0-1 0 0,0 0 1 0 0,0 1-1 0 0,-1-1 0 0 0,1 0 1 0 0,2 0-1 0 0,-1 0-1 0 0,0 0 0 0 0,-1-1 0 0 0,1 1 0 0 0,0 0 0 0 0,-1-1 0 0 0,1 1 0 0 0,0-1 0 0 0,-1 0 0 0 0,0 1 0 0 0,1-1 0 0 0,-1 0 0 0 0,1-2 0 0 0,-1 2-2 0 0,0 0-1 0 0,0 1 1 0 0,0-1 0 0 0,0 1 0 0 0,0-1-1 0 0,0 1 1 0 0,1 0 0 0 0,-1-1 0 0 0,0 1-1 0 0,1 0 1 0 0,-1 0 0 0 0,1 0 0 0 0,-1 0 0 0 0,1 0-1 0 0,0 0 1 0 0,-1 0 0 0 0,1 1 0 0 0,0-1-1 0 0,3 0 1 0 0,44-22 103 0 0,-43 20-68 0 0,0-1 1 0 0,0 1-1 0 0,1 0 1 0 0,-1 0-1 0 0,1 1 0 0 0,-1 0 1 0 0,1 0-1 0 0,0 0 0 0 0,-1 1 1 0 0,9-1-1 0 0,55 2 274 0 0,-68 1-295 0 0,0 1 0 0 0,1-1 0 0 0,-1 1 0 0 0,0-1 0 0 0,0 1 0 0 0,0 0 0 0 0,0-1 0 0 0,-1 1 0 0 0,1 0 0 0 0,0 0 0 0 0,-1 0-1 0 0,1 1 1 0 0,1 2 0 0 0,1 1 53 0 0,0-3-6 0 0,0 1-1 0 0,0 0 1 0 0,-1 0 0 0 0,1 0-1 0 0,-1 1 1 0 0,0-1 0 0 0,0 1 0 0 0,-1 0-1 0 0,1 0 1 0 0,-1 0 0 0 0,0 0-1 0 0,0 0 1 0 0,-1 0 0 0 0,1 0 0 0 0,-1 1-1 0 0,0-1 1 0 0,-1 0 0 0 0,1 11-1 0 0,-1-7 23 0 0,0 0-1 0 0,-1 0 0 0 0,1 0 0 0 0,-2 0 0 0 0,1 0 0 0 0,-1-1 0 0 0,-4 11 1 0 0,3-14-62 0 0,0 1 0 0 0,0 0 0 0 0,-1-1 0 0 0,0 0 0 0 0,0 0 0 0 0,0 0 0 0 0,-1 0 0 0 0,1-1 0 0 0,-1 1 0 0 0,-9 4 0 0 0,-59 45-111 0 0,65-50-215 0 0,0-1-1 0 0,-1 0 1 0 0,1 0 0 0 0,-1 0-1 0 0,0-1 1 0 0,0 0 0 0 0,0-1-1 0 0,0 0 1 0 0,0 0 0 0 0,-1-1-1 0 0,1 0 1 0 0,-17-3 0 0 0,25 2 133 0 0,0 0 0 0 0,0 0 0 0 0,0 0 0 0 0,0 0 0 0 0,0 0 1 0 0,0 0-1 0 0,0-1 0 0 0,0 1 0 0 0,1 0 0 0 0,-1 0 1 0 0,0-1-1 0 0,1 1 0 0 0,-1 0 0 0 0,1-1 0 0 0,-1 1 0 0 0,1-1 1 0 0,0 1-1 0 0,0-1 0 0 0,-1 1 0 0 0,1-2 0 0 0,-3-41-3067 0 0,3 39 2984 0 0,1 1-1 0 0,-1-1 0 0 0,1 1 1 0 0,0-1-1 0 0,0 1 0 0 0,0-1 1 0 0,0 1-1 0 0,1-1 0 0 0,0 1 1 0 0,0 0-1 0 0,0 0 1 0 0,0 0-1 0 0,5-5 0 0 0,-4 6 135 0 0,2-2-156 0 0,0 0 0 0 0,1-1 0 0 0,-2 1 0 0 0,1-1-1 0 0,-1 0 1 0 0,7-12 0 0 0,-10 15 185 0 0,1 1 1 0 0,0 0-1 0 0,0-1 0 0 0,0 1 1 0 0,0 0-1 0 0,0 0 0 0 0,0 0 1 0 0,1 0-1 0 0,-1 1 0 0 0,5-3 1 0 0,17-16-1000 0 0,-10-12-429 0 0,21 13-1279 0 0,5-18-2669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 7384 0 0,'-2'-4'15762'0'0,"4"4"-15183"0"0,20 13 879 0 0,7 17-284 0 0,-26-26-1096 0 0,0 0 0 0 0,1 0-1 0 0,-1 0 1 0 0,1-1 0 0 0,0 1-1 0 0,0-1 1 0 0,0 0 0 0 0,6 3 0 0 0,-5-2 0 0 0,0-1 0 0 0,0 1 0 0 0,0 0 0 0 0,-1 0 0 0 0,0 1 0 0 0,7 9 0 0 0,17 14 142 0 0,-4-14-90 0 0,-23-14-127 0 0,1 1 0 0 0,-1-1-1 0 0,0 0 1 0 0,0 1 0 0 0,0-1-1 0 0,0 1 1 0 0,0 0 0 0 0,0-1-1 0 0,0 1 1 0 0,0 0 0 0 0,0 0 0 0 0,0 0-1 0 0,-1-1 1 0 0,1 1 0 0 0,0 0-1 0 0,0 0 1 0 0,-1 0 0 0 0,1 0-1 0 0,-1 0 1 0 0,1 0 0 0 0,-1 1-1 0 0,1-1 1 0 0,-1 0 0 0 0,0 0-1 0 0,1 0 1 0 0,-1 0 0 0 0,0 1-1 0 0,0 1 1 0 0,1-1-3 0 0,-1 0 0 0 0,1 0 0 0 0,-1 0 0 0 0,1 0 0 0 0,0 0 0 0 0,0 0 1 0 0,0 0-1 0 0,0 0 0 0 0,1 0 0 0 0,-1 0 0 0 0,1 0 0 0 0,-1 0 0 0 0,1-1 0 0 0,-1 1 0 0 0,1-1 0 0 0,0 1 0 0 0,0-1 0 0 0,-1 0 0 0 0,4 2 0 0 0,-3-2-1 0 0,0 0-1 0 0,0 0 0 0 0,0 0 0 0 0,-1 1 1 0 0,1-1-1 0 0,0 1 0 0 0,-1-1 1 0 0,1 1-1 0 0,-1-1 0 0 0,1 1 1 0 0,-1 0-1 0 0,0 0 0 0 0,0 0 1 0 0,0 0-1 0 0,0 0 0 0 0,0 0 1 0 0,1 3-1 0 0,-1 0-5 0 0,1 0 1 0 0,0 0 0 0 0,0 0-1 0 0,1 0 1 0 0,0 0 0 0 0,0 0-1 0 0,6 7 1 0 0,19 33-329 0 0,-9-16-106 0 0,-14-23 96 0 0,-1 0 0 0 0,0 0 1 0 0,0 1-1 0 0,0 0 0 0 0,2 7 0 0 0,-4-11 38 0 0,-1 1-1 0 0,1-1 1 0 0,0 0-1 0 0,0 0 1 0 0,0 1 0 0 0,0-1-1 0 0,1 0 1 0 0,2 2 0 0 0,15 23-4146 0 0,-19-26 4157 0 0,5 9-3616 0 0,-5-11 3610 0 0,-1 0 0 0 0,0 1 1 0 0,1-1-1 0 0,-1 0 0 0 0,1 0 0 0 0,-1 0 0 0 0,1 1 0 0 0,0-1 1 0 0,-1 0-1 0 0,1 0 0 0 0,-1 0 0 0 0,1 0 0 0 0,-1 0 0 0 0,1 0 1 0 0,-1 0-1 0 0,1 0 0 0 0,-1 0 0 0 0,1 0 0 0 0,0 0 0 0 0,-1-1 1 0 0,1 1-1 0 0,-1 0 0 0 0,1 0 0 0 0,-1 0 0 0 0,1-1 1 0 0,-1 1-1 0 0,1-1 0 0 0,14-7-3622 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24 3888 0 0,'0'0'1894'0'0,"-2"-24"9138"0"0,-1 25-10904 0 0,-1 0 1 0 0,1 0-1 0 0,0 0 0 0 0,-1 0 0 0 0,1 1 0 0 0,0 0 0 0 0,0-1 1 0 0,0 1-1 0 0,0 0 0 0 0,0 1 0 0 0,1-1 0 0 0,-1 0 1 0 0,1 1-1 0 0,-1-1 0 0 0,1 1 0 0 0,0 0 0 0 0,-2 4 1 0 0,-5 4 3 0 0,2 1 0 0 0,0 0 0 0 0,-9 21 0 0 0,8-17-29 0 0,-1 0 1 0 0,0-1-1 0 0,-21 27 0 0 0,18-26-54 0 0,0 1-1 0 0,1 0 0 0 0,-10 22 1 0 0,13-21-21 0 0,2-8-25 0 0,1 1 0 0 0,0 0 0 0 0,1 0 1 0 0,0 0-1 0 0,1 0 0 0 0,-2 15 0 0 0,-1-2 21 0 0,6-23-26 0 0,-1 0-1 0 0,0 1 1 0 0,1-1 0 0 0,-1 0 0 0 0,1 0-1 0 0,-1 1 1 0 0,1-1 0 0 0,-1 0 0 0 0,1 1 0 0 0,0-1-1 0 0,0 1 1 0 0,0-1 0 0 0,0 0 0 0 0,0 1-1 0 0,0-1 1 0 0,0 1 0 0 0,0-1 0 0 0,0 0-1 0 0,1 1 1 0 0,-1-1 0 0 0,1 0 0 0 0,-1 1-1 0 0,1-1 1 0 0,-1 0 0 0 0,1 1 0 0 0,0-1 0 0 0,0 0-1 0 0,-1 0 1 0 0,1 0 0 0 0,0 0 0 0 0,2 1-1 0 0,2 0 2 0 0,0 0-1 0 0,1-1 1 0 0,0 0-1 0 0,-1 0 0 0 0,1 0 1 0 0,0-1-1 0 0,-1 0 0 0 0,12-1 1 0 0,-7 1-5 0 0,-7-1 4 0 0,0 1-1 0 0,0 0 1 0 0,-1-1-1 0 0,1 1 1 0 0,0-1-1 0 0,0 0 1 0 0,-1 0-1 0 0,1 0 1 0 0,0 0-1 0 0,-1 0 0 0 0,0-1 1 0 0,1 1-1 0 0,-1-1 1 0 0,0 0-1 0 0,1 1 1 0 0,-1-1-1 0 0,0 0 1 0 0,0 0-1 0 0,0 0 1 0 0,-1-1-1 0 0,3-2 1 0 0,4-5-7 0 0,5-11 15 0 0,-12 18-1 0 0,0 0 0 0 0,1 1 0 0 0,-1-1 0 0 0,0 1 0 0 0,1 0 0 0 0,0-1 0 0 0,0 1 0 0 0,0 0 0 0 0,0 0 0 0 0,0 0 0 0 0,0 0 0 0 0,4-2 0 0 0,0 1 9 0 0,-5 2-11 0 0,0 1 0 0 0,0 0 1 0 0,0-1-1 0 0,0 1 0 0 0,0-1 0 0 0,0 0 0 0 0,-1 1 0 0 0,1-1 0 0 0,0 0 1 0 0,0 1-1 0 0,0-1 0 0 0,-1 0 0 0 0,1 0 0 0 0,0 0 0 0 0,-1 0 0 0 0,1 1 1 0 0,0-1-1 0 0,-1 0 0 0 0,0 0 0 0 0,1 0 0 0 0,-1 0 0 0 0,1 0 1 0 0,-1-1-1 0 0,0 1 0 0 0,0 0 0 0 0,0 0 0 0 0,0 0 0 0 0,0-1 0 0 0,8-42 177 0 0,-5 32-80 0 0,0 1 1 0 0,-1 0 0 0 0,0-19 0 0 0,-1 25-62 0 0,0 0-1 0 0,0 1 1 0 0,0 0 0 0 0,0-1-1 0 0,1 1 1 0 0,-1 0 0 0 0,1-1-1 0 0,0 1 1 0 0,1 0 0 0 0,-1 0-1 0 0,1 1 1 0 0,0-1 0 0 0,4-5-1 0 0,-5 8 198 0 0,-1 1-214 0 0,1 0-1 0 0,0 0 1 0 0,-1 0-1 0 0,1 0 1 0 0,-1 0-1 0 0,1 0 1 0 0,0 1-1 0 0,-1-1 1 0 0,1 0-1 0 0,-1 1 1 0 0,1-1-1 0 0,-1 1 1 0 0,1 0-1 0 0,-1-1 1 0 0,1 1-1 0 0,1 2 1 0 0,2 6 39 0 0,0 1 1 0 0,-1 0 0 0 0,0 0 0 0 0,-1 0 0 0 0,3 13-1 0 0,14 23 110 0 0,-16-39-132 0 0,0-1 0 0 0,-1 2-1 0 0,0-1 1 0 0,0 0 0 0 0,0 1 0 0 0,-1-1 0 0 0,0 1-1 0 0,-1 0 1 0 0,2 15 0 0 0,6 95 368 0 0,0 64 282 0 0,-10-145-605 0 0,0-1 0 0 0,-2-1 0 0 0,-9 40 0 0 0,10-66-81 0 0,-1 0 1 0 0,-1 0-1 0 0,1 0 0 0 0,-1 0 0 0 0,-8 11 1 0 0,8-14 8 0 0,1 0-1 0 0,0 0 1 0 0,0 0 0 0 0,0 0 0 0 0,1 1 0 0 0,0-1 0 0 0,-1 8 0 0 0,0-10-18 0 0,0 0 1 0 0,1 0-1 0 0,-1 0 1 0 0,-1 0-1 0 0,1-1 1 0 0,0 1-1 0 0,-1-1 1 0 0,0 0-1 0 0,0 0 1 0 0,0 0-1 0 0,0 0 1 0 0,-5 2-1 0 0,-3 3-57 0 0,7-5-74 0 0,0 0 0 0 0,0 0 0 0 0,-1 0 0 0 0,1-1 0 0 0,-1 0 0 0 0,1 0 1 0 0,-1 0-1 0 0,-6 0 0 0 0,10-1 30 0 0,1-1-1 0 0,-1 1 1 0 0,1-1 0 0 0,-1 0 0 0 0,0 0 0 0 0,1 0 0 0 0,-1 0 0 0 0,1 0 0 0 0,-1 0 0 0 0,1 0 0 0 0,-1 0-1 0 0,0-1 1 0 0,1 1 0 0 0,-1 0 0 0 0,1-1 0 0 0,0 0 0 0 0,-1 1 0 0 0,1-1 0 0 0,-1 0 0 0 0,1 0 0 0 0,0 1-1 0 0,-1-1 1 0 0,1 0 0 0 0,0 0 0 0 0,0-1 0 0 0,0 1 0 0 0,0 0 0 0 0,0 0 0 0 0,0 0 0 0 0,0-1 0 0 0,0 1-1 0 0,1 0 1 0 0,-1-1 0 0 0,0 1 0 0 0,0-3 0 0 0,-2-11-1384 0 0,0-2-1 0 0,1 1 1 0 0,-1-22 0 0 0,3 30 1216 0 0,0 1 0 0 0,1 0 0 0 0,-1 0 0 0 0,2 0 0 0 0,-1 0 0 0 0,1 0 0 0 0,0 0 0 0 0,0 0 0 0 0,1 1 0 0 0,0-1 0 0 0,4-7 0 0 0,10-9-1465 0 0,0 1-1 0 0,28-28 1 0 0,-16 20-2408 0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5328 0 0,'2'66'8684'0'0,"0"-2"-3509"0"0,-1-58-4979 0 0,-1-1-1 0 0,1 0 0 0 0,0 0 0 0 0,1-1 0 0 0,-1 1 0 0 0,1 0 0 0 0,0 0 1 0 0,3 4-1 0 0,-3-4-93 0 0,1 1 1 0 0,-1-1 0 0 0,0 0 0 0 0,0 1 0 0 0,0 0-1 0 0,-1-1 1 0 0,0 1 0 0 0,0 8 0 0 0,-1 12-13 0 0,-1-19-109 0 0,0 0 1 0 0,1 0-1 0 0,0 1 1 0 0,1-1-1 0 0,-1 0 1 0 0,1 0-1 0 0,1 0 1 0 0,-1 0-1 0 0,4 7 1 0 0,-4-8-556 0 0,1 0 1 0 0,-1 1-1 0 0,0-1 1 0 0,-1 0-1 0 0,0 0 1 0 0,0 0-1 0 0,0 0 1 0 0,-2 10-1 0 0,0 7-10038 0 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7400 0 0,'0'0'5674'0'0,"-9"17"661"0"0,9-10-5658 0 0,0 8 67 0 0,0 0-1 0 0,1 0 1 0 0,1 0 0 0 0,4 22 0 0 0,-1-17-327 0 0,-1 1 1 0 0,3 32 0 0 0,4 27 277 0 0,-6-49-382 0 0,-1 0 1 0 0,-1 0-1 0 0,-3 49 1 0 0,-1-41 24 0 0,7 53 0 0 0,-4-61-96 0 0,-2 57 0 0 0,-1-41-138 0 0,1-46-97 0 0,0 1 0 0 0,0-1 0 0 0,0 0 1 0 0,1 1-1 0 0,-1-1 0 0 0,0 1 0 0 0,1-1 0 0 0,-1 0 0 0 0,1 1 0 0 0,-1-1 0 0 0,1 0 0 0 0,0 0 0 0 0,-1 0 0 0 0,1 1 1 0 0,0-1-1 0 0,0 0 0 0 0,0 0 0 0 0,0 0 0 0 0,0 0 0 0 0,0 0 0 0 0,0 0 0 0 0,0 0 0 0 0,1-1 0 0 0,-1 1 1 0 0,0 0-1 0 0,0-1 0 0 0,1 1 0 0 0,-1-1 0 0 0,0 1 0 0 0,1-1 0 0 0,-1 0 0 0 0,0 1 0 0 0,1-1 0 0 0,-1 0 0 0 0,1 0 1 0 0,-1 0-1 0 0,0 0 0 0 0,1 0 0 0 0,-1 0 0 0 0,1 0 0 0 0,-1-1 0 0 0,0 1 0 0 0,1-1 0 0 0,-1 1 0 0 0,0-1 1 0 0,1 1-1 0 0,-1-1 0 0 0,0 1 0 0 0,0-1 0 0 0,1 0 0 0 0,-1 0 0 0 0,0 0 0 0 0,0 0 0 0 0,0 0 0 0 0,1-2 0 0 0,23-35 60 0 0,-24 33-57 0 0,2 1 1 0 0,-1 0-1 0 0,0-1 0 0 0,1 1 0 0 0,0 0 0 0 0,0 1 0 0 0,0-1 0 0 0,7-6 0 0 0,-9 9-5 0 0,0 0 0 0 0,0 0 1 0 0,1 0-1 0 0,-1 0 0 0 0,0 0 1 0 0,0-1-1 0 0,0 1 1 0 0,-1 0-1 0 0,1-1 0 0 0,0 1 1 0 0,0-1-1 0 0,-1 1 0 0 0,1-1 1 0 0,-1 1-1 0 0,1-1 0 0 0,-1 1 1 0 0,0-1-1 0 0,0 0 0 0 0,1-1 1 0 0,-1 1 4 0 0,0-1 1 0 0,1 1 0 0 0,-1-1 0 0 0,1 1-1 0 0,0-1 1 0 0,-1 1 0 0 0,1 0 0 0 0,0-1-1 0 0,1 1 1 0 0,-1 0 0 0 0,0 0 0 0 0,3-3-1 0 0,4-5 17 0 0,32-34 128 0 0,-37 42-123 0 0,0-1-1 0 0,-1 1 1 0 0,1 0-1 0 0,0 0 0 0 0,0 0 1 0 0,0 0-1 0 0,1 1 1 0 0,-1-1-1 0 0,0 1 1 0 0,1 0-1 0 0,-1 0 0 0 0,0 0 1 0 0,1 0-1 0 0,3 0 1 0 0,-5 1-17 0 0,-1 0-1 0 0,1 0 1 0 0,-1 1 0 0 0,1-1 0 0 0,-1 0-1 0 0,1 1 1 0 0,-1-1 0 0 0,1 1 0 0 0,-1 0 0 0 0,1 0-1 0 0,-1-1 1 0 0,0 1 0 0 0,0 0 0 0 0,1 0-1 0 0,-1 0 1 0 0,0 0 0 0 0,0 0 0 0 0,0 0 0 0 0,0 1-1 0 0,0-1 1 0 0,0 0 0 0 0,0 0 0 0 0,-1 1 0 0 0,2 1-1 0 0,11 38 154 0 0,-8-24-53 0 0,2 3 56 0 0,0 0 0 0 0,-2 1 0 0 0,0 0-1 0 0,3 37 1 0 0,1 6 181 0 0,-6-50-271 0 0,0 0 0 0 0,-2 1 0 0 0,1 14 0 0 0,-1-5 23 0 0,-4 45 244 0 0,3-65-336 0 0,-1 0 1 0 0,0 0 0 0 0,0 0-1 0 0,0 0 1 0 0,-1 0 0 0 0,1 0 0 0 0,-1 0-1 0 0,0-1 1 0 0,0 1 0 0 0,0-1 0 0 0,-1 1-1 0 0,1-1 1 0 0,-6 6 0 0 0,1-3-19 0 0,0 0 0 0 0,0 0 1 0 0,-1-1-1 0 0,1 0 1 0 0,-1 0-1 0 0,0-1 1 0 0,-1 0-1 0 0,-14 5 0 0 0,11-6-267 0 0,-1-1-1 0 0,1 0 0 0 0,-1-1 0 0 0,0-1 1 0 0,1 0-1 0 0,-17-2 0 0 0,27 1 107 0 0,-1 0 0 0 0,0 0 0 0 0,0 0 0 0 0,0 0-1 0 0,0-1 1 0 0,1 1 0 0 0,-1-1 0 0 0,1 0 0 0 0,-1 0 0 0 0,1 0 0 0 0,0 0 0 0 0,-1 0-1 0 0,1 0 1 0 0,0-1 0 0 0,1 1 0 0 0,-1-1 0 0 0,0 1 0 0 0,1-1 0 0 0,-1 0-1 0 0,1 0 1 0 0,-2-5 0 0 0,-25-78-5903 0 0,22 64 4403 0 0,5 15 1224 0 0,0 1-1 0 0,0-1 1 0 0,1 0 0 0 0,0 1 0 0 0,0-1 0 0 0,0 0 0 0 0,1 1-1 0 0,0-1 1 0 0,1 0 0 0 0,-1 1 0 0 0,1-1 0 0 0,0 1-1 0 0,1 0 1 0 0,0 0 0 0 0,0 0 0 0 0,0 0 0 0 0,0 0 0 0 0,1 1-1 0 0,0-1 1 0 0,6-5 0 0 0,-6 5-257 0 0,9-25-5658 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243 379 6816 0 0,'-7'0'12783'0'0,"5"-1"-12546"0"0,0 1 1 0 0,0 0 0 0 0,0 0 0 0 0,0 0 0 0 0,0 0 0 0 0,0 0 0 0 0,-1 0 0 0 0,1 0 0 0 0,0 1 0 0 0,0-1 0 0 0,0 1-1 0 0,-2 1 1 0 0,-14 16 337 0 0,1 1-1 0 0,1 1 1 0 0,1 1-1 0 0,1 0 1 0 0,0 1-1 0 0,-14 33 1 0 0,23-43-524 0 0,0-2 0 0 0,-1 1 1 0 0,0-1-1 0 0,-8 11 0 0 0,-16 29 94 0 0,25-32-69 0 0,1-1 0 0 0,0 1 0 0 0,2-1 0 0 0,0 1 0 0 0,0 0 0 0 0,3 27 0 0 0,-1-29-84 0 0,1-14 8 0 0,-1 0 0 0 0,1 0 0 0 0,0 0 0 0 0,0 0 0 0 0,0 0 0 0 0,0 0 0 0 0,0 0 0 0 0,0 0 0 0 0,1 0 0 0 0,-1-1 0 0 0,0 1 0 0 0,1-1 0 0 0,0 1 1 0 0,-1-1-1 0 0,1 1 0 0 0,0-1 0 0 0,0 0 0 0 0,0 0 0 0 0,0 0 0 0 0,-1 0 0 0 0,2 0 0 0 0,-1 0 0 0 0,0-1 0 0 0,0 1 0 0 0,0-1 0 0 0,0 1 0 0 0,0-1 0 0 0,0 0 0 0 0,1 0 0 0 0,-1 0 0 0 0,2 0 0 0 0,-1 1-3 0 0,0-1-1 0 0,0 0 0 0 0,0 1 0 0 0,0-1 1 0 0,0 0-1 0 0,0-1 0 0 0,1 1 0 0 0,-1-1 0 0 0,-1 1 1 0 0,1-1-1 0 0,0 0 0 0 0,0 0 0 0 0,0 0 1 0 0,0 0-1 0 0,0 0 0 0 0,-1-1 0 0 0,1 0 0 0 0,-1 1 1 0 0,1-1-1 0 0,-1 0 0 0 0,0 0 0 0 0,3-3 1 0 0,-3-1-10 0 0,-2 4 9 0 0,0 1 1 0 0,0 0 0 0 0,1-1-1 0 0,-1 1 1 0 0,0 0 0 0 0,1-1-1 0 0,0 1 1 0 0,-1 0-1 0 0,1 0 1 0 0,-1-1 0 0 0,1 1-1 0 0,0 0 1 0 0,0 0 0 0 0,0 0-1 0 0,0 0 1 0 0,0 0 0 0 0,0 0-1 0 0,0 0 1 0 0,0 0 0 0 0,0 1-1 0 0,0-1 1 0 0,1 0-1 0 0,0 0 1 0 0,6-5-17 0 0,0 1-1 0 0,-1-1 0 0 0,0-1 1 0 0,0 0-1 0 0,-1 0 1 0 0,8-10-1 0 0,5-4-15 0 0,-12 5-46 0 0,21-79-176 0 0,-18 70 233 0 0,-2 0 0 0 0,-2 0 0 0 0,6-36 0 0 0,-1-329 527 0 0,-11 281 1633 0 0,-7 138-1707 0 0,4-21-415 0 0,1-1 1 0 0,0 1 0 0 0,1-1-1 0 0,-1 1 1 0 0,1 14 0 0 0,-8 144-74 0 0,18-18-963 0 0,-9-142 840 0 0,0 0 0 0 0,1-1 0 0 0,0 1 0 0 0,0 0 0 0 0,0-1 0 0 0,0 1 0 0 0,1-1 0 0 0,0 0 0 0 0,0 0 0 0 0,1 1 0 0 0,0-1 0 0 0,4 6 1 0 0,9 12-1615 0 0,-14-19 1442 0 0,1 0 0 0 0,-1-1 0 0 0,1 1-1 0 0,-1-1 1 0 0,1 0 0 0 0,0 0-1 0 0,5 4 1 0 0,-5-4 60 0 0,1-1 1 0 0,-1 0-1 0 0,0-1 0 0 0,1 1 1 0 0,-1-1-1 0 0,1 1 0 0 0,0-1 1 0 0,-1 0-1 0 0,1 0 0 0 0,0 0 1 0 0,0-1-1 0 0,0 0 0 0 0,-1 1 1 0 0,1-1-1 0 0,0-1 1 0 0,0 1-1 0 0,0 0 0 0 0,0-1 1 0 0,-1 0-1 0 0,1 0 0 0 0,0 0 1 0 0,5-3-1 0 0,1 0-541 0 0,-1-1 1 0 0,1-1-1 0 0,-2 1 1 0 0,1-2 0 0 0,-1 1-1 0 0,0-1 1 0 0,10-10-1 0 0,6-9-4861 0 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17 4976 0 0,'1'-2'3315'0'0,"5"-13"8923"0"0,-11 16-11879 0 0,0 1-1 0 0,-1-1 1 0 0,1 1 0 0 0,0 0 0 0 0,0 0 0 0 0,0 0-1 0 0,0 1 1 0 0,1 0 0 0 0,-1-1 0 0 0,-4 6 0 0 0,-43 37 800 0 0,15 21-697 0 0,30-58-442 0 0,2-3 0 0 0,1-1 1 0 0,1 1 0 0 0,-1 0-1 0 0,1 1 1 0 0,0-1 0 0 0,0 1-1 0 0,-3 8 1 0 0,-11 17 48 0 0,13-26-63 0 0,0 1 0 0 0,1 0 0 0 0,0 0 0 0 0,0 0 0 0 0,1 1 0 0 0,-4 11 0 0 0,-6 4 14 0 0,10-19-19 0 0,0-1-1 0 0,1 1 0 0 0,-1 0 0 0 0,1-1 0 0 0,-1 1 0 0 0,1 0 0 0 0,0 0 0 0 0,-2 5 0 0 0,2 0-16 0 0,-7 34-25 0 0,8-40 39 0 0,0 0 0 0 0,0-1 0 0 0,-1 1 0 0 0,1 0 0 0 0,0-1-1 0 0,1 1 1 0 0,-1 0 0 0 0,0-1 0 0 0,0 1 0 0 0,1-1 0 0 0,-1 1-1 0 0,1-1 1 0 0,-1 1 0 0 0,1 0 0 0 0,0-1 0 0 0,0 0 0 0 0,-1 1-1 0 0,1-1 1 0 0,0 0 0 0 0,0 1 0 0 0,2 1 0 0 0,4 1-15 0 0,0-1 0 0 0,0 0 1 0 0,0 0-1 0 0,1-1 0 0 0,-1 0 1 0 0,1 0-1 0 0,-1-1 0 0 0,10 1 0 0 0,-13-1 13 0 0,0-1-1 0 0,0 0 0 0 0,0 0 0 0 0,0 0 0 0 0,0-1 0 0 0,0 1 0 0 0,0-1 0 0 0,0 0 0 0 0,0 0 0 0 0,0 0 0 0 0,-1-1 0 0 0,1 1 0 0 0,0-1 0 0 0,-1 0 1 0 0,0 0-1 0 0,1 0 0 0 0,-1-1 0 0 0,6-4 0 0 0,11-11-18 0 0,-19 17 22 0 0,0 0-1 0 0,1 0 1 0 0,-1 0 0 0 0,0 0 0 0 0,0 0 0 0 0,0 0 0 0 0,0 0-1 0 0,0 0 1 0 0,0-1 0 0 0,0 1 0 0 0,0 0 0 0 0,0-1 0 0 0,-1 1-1 0 0,1-1 1 0 0,-1 1 0 0 0,1-1 0 0 0,-1 1 0 0 0,1-4 0 0 0,2 0 3 0 0,0 0 0 0 0,1-1 1 0 0,-1 1-1 0 0,1 1 0 0 0,0-1 0 0 0,0 0 1 0 0,1 1-1 0 0,-1 0 0 0 0,1 0 1 0 0,8-5-1 0 0,-5 3 6 0 0,-7 5-5 0 0,0 0 0 0 0,0-1 0 0 0,-1 1 0 0 0,1 0 0 0 0,0 0 1 0 0,-1 0-1 0 0,1-1 0 0 0,0 1 0 0 0,-1 0 0 0 0,0-1 0 0 0,1 1 0 0 0,-1-1 0 0 0,0 1 1 0 0,0 0-1 0 0,1-1 0 0 0,-1 1 0 0 0,0-1 0 0 0,-1 1 0 0 0,1-1 0 0 0,0 1 0 0 0,0 0 0 0 0,-1-1 1 0 0,1-1-1 0 0,-1-1 9 0 0,1-2 5 0 0,1 0 1 0 0,0-1 0 0 0,0 1 0 0 0,1 0 0 0 0,0 0 0 0 0,0 0-1 0 0,0 0 1 0 0,4-6 0 0 0,-3 6-5 0 0,0-1 0 0 0,0 1 0 0 0,-1 0 1 0 0,0-1-1 0 0,0 0 0 0 0,-1 1 0 0 0,0-1 0 0 0,1-9 0 0 0,-2-51 643 0 0,0 67-637 0 0,1-1 0 0 0,0 1 1 0 0,0 0-1 0 0,0-1 0 0 0,0 1 0 0 0,0 0 0 0 0,0 0 0 0 0,-1 0 0 0 0,1 0 0 0 0,0 0 0 0 0,0 0 1 0 0,0 0-1 0 0,0 0 0 0 0,0 0 0 0 0,0 0 0 0 0,0 1 0 0 0,0-1 0 0 0,-1 0 0 0 0,1 0 0 0 0,0 1 1 0 0,0-1-1 0 0,0 1 0 0 0,1 0 0 0 0,-2 2 27 0 0,1 0 0 0 0,-1 0 1 0 0,1 1-1 0 0,0-1 0 0 0,0 0 0 0 0,0-1 1 0 0,0 1-1 0 0,0 0 0 0 0,4 5 0 0 0,8 20 5 0 0,-6 1-1 0 0,6 45 0 0 0,-6-33 143 0 0,14 144 117 0 0,-15-137-75 0 0,-3 1 0 0 0,-3 74 0 0 0,-1-49-184 0 0,0-60-16 0 0,-1-1 1 0 0,0 0-1 0 0,0 1 1 0 0,-5 13 0 0 0,3-15-85 0 0,1 0 1 0 0,1 1 0 0 0,0 0 0 0 0,0 13 0 0 0,0-14-112 0 0,0 0-1 0 0,0 0 1 0 0,-1 0 0 0 0,-1 0-1 0 0,0 0 1 0 0,0-1 0 0 0,-7 13-1 0 0,11-23 58 0 0,0-1-1 0 0,-1 1 0 0 0,1 0 0 0 0,0-1 0 0 0,0 1 0 0 0,0-1 0 0 0,0 1 1 0 0,0-1-1 0 0,-1 1 0 0 0,1 0 0 0 0,0-1 0 0 0,-1 1 0 0 0,1-1 0 0 0,0 1 0 0 0,-1-1 1 0 0,1 1-1 0 0,0-1 0 0 0,-1 0 0 0 0,1 1 0 0 0,-1-1 0 0 0,1 1 0 0 0,-1-1 1 0 0,1 0-1 0 0,-1 1 0 0 0,1-1 0 0 0,-1 0 0 0 0,0 0 0 0 0,1 1 0 0 0,-1-1 1 0 0,1 0-1 0 0,-1 0 0 0 0,0 0 0 0 0,1 0 0 0 0,-1 0 0 0 0,1 0 0 0 0,-2 0 0 0 0,-9-21-4993 0 0,9 14 4325 0 0,0 0-1 0 0,1 0 0 0 0,0 0 1 0 0,1 0-1 0 0,-1 0 0 0 0,2-8 1 0 0,1 10 283 0 0,0-1 1 0 0,1 0 0 0 0,0 1-1 0 0,0 0 1 0 0,0 0 0 0 0,8-9-1 0 0,6-8-2603 0 0,-5-14-2333 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9944 0 0,'0'11'7181'0'0,"0"16"-3912"0"0,-9 77 3532 0 0,-5-54-5572 0 0,14-34-1314 0 0,0 142 605 0 0,0-54-7617 0 0,0-103 6988 0 0,0 0 1 0 0,0 0-1 0 0,0 0 0 0 0,1 0 0 0 0,-1 0 1 0 0,0 0-1 0 0,0-1 0 0 0,0 1 0 0 0,1 0 1 0 0,-1 0-1 0 0,1 0 0 0 0,-1 0 1 0 0,0-1-1 0 0,1 1 0 0 0,-1 0 0 0 0,1 0 1 0 0,0-1-1 0 0,0 2 0 0 0,6 14-3841 0 0,-18-12-1060 0 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74 3768 0 0,'0'-19'6415'0'0,"0"-24"2205"0"0,0 42-8441 0 0,-1 0 0 0 0,1 1-1 0 0,-1-1 1 0 0,0 0-1 0 0,1 0 1 0 0,-1 1-1 0 0,0-1 1 0 0,1 0 0 0 0,-1 1-1 0 0,0-1 1 0 0,0 1-1 0 0,0-1 1 0 0,0 1-1 0 0,1 0 1 0 0,-1-1 0 0 0,0 1-1 0 0,0 0 1 0 0,0-1-1 0 0,0 1 1 0 0,0 0-1 0 0,0 0 1 0 0,0 0 0 0 0,0 0-1 0 0,0 0 1 0 0,0 0-1 0 0,0 0 1 0 0,0 0-1 0 0,0 0 1 0 0,0 1 0 0 0,0-1-1 0 0,0 0 1 0 0,0 1-1 0 0,-1 0 1 0 0,-36 10 2578 0 0,-23 15-1614 0 0,60-26-1124 0 0,0 1 0 0 0,-1 0-1 0 0,1-1 1 0 0,0 1 0 0 0,-1 0 0 0 0,1 0-1 0 0,0 0 1 0 0,0 0 0 0 0,0 0 0 0 0,0 0-1 0 0,0 1 1 0 0,0-1 0 0 0,0 0-1 0 0,1 0 1 0 0,-1 1 0 0 0,0-1 0 0 0,0 0-1 0 0,1 1 1 0 0,-1-1 0 0 0,1 1 0 0 0,-1 2-1 0 0,-4 8 89 0 0,-34 16 286 0 0,-6 18-93 0 0,32-35-237 0 0,1 1-1 0 0,1 0 0 0 0,0 1 1 0 0,0 0-1 0 0,1 0 0 0 0,1 1 0 0 0,-15 30 1 0 0,15-23-19 0 0,-15 40 78 0 0,23-56-124 0 0,0-1-1 0 0,0 0 1 0 0,0 1-1 0 0,0-1 1 0 0,1 1-1 0 0,0-1 1 0 0,0 0 0 0 0,0 1-1 0 0,0-1 1 0 0,1 1-1 0 0,0-1 1 0 0,1 5-1 0 0,-1-6-3 0 0,1-1-1 0 0,0 0 0 0 0,-1 1 0 0 0,1-1 1 0 0,0 0-1 0 0,0 0 0 0 0,0-1 0 0 0,0 1 1 0 0,1 0-1 0 0,-1-1 0 0 0,0 1 0 0 0,1-1 0 0 0,-1 0 1 0 0,1 0-1 0 0,-1 0 0 0 0,1 0 0 0 0,4 1 1 0 0,2 1-35 0 0,1-1 0 0 0,-1-1 0 0 0,0 1 0 0 0,15-1 0 0 0,26-11-115 0 0,-26 3 122 0 0,-23 7 32 0 0,1-1 0 0 0,-1 1-1 0 0,0 0 1 0 0,0-1-1 0 0,0 1 1 0 0,0 0-1 0 0,1-1 1 0 0,-1 0 0 0 0,0 1-1 0 0,0-1 1 0 0,0 0-1 0 0,0 1 1 0 0,0-1-1 0 0,-1 0 1 0 0,1 0-1 0 0,0 0 1 0 0,0 0 0 0 0,0 0-1 0 0,-1 0 1 0 0,1 0-1 0 0,1-2 1 0 0,13-13-37 0 0,-8 13 29 0 0,-6 3 8 0 0,0-1 0 0 0,0 1 0 0 0,0 0-1 0 0,0-1 1 0 0,0 1 0 0 0,0 0 0 0 0,0-1-1 0 0,0 0 1 0 0,-1 1 0 0 0,1-1 0 0 0,0 1-1 0 0,0-1 1 0 0,-1 0 0 0 0,1 0 0 0 0,0 1-1 0 0,-1-1 1 0 0,1 0 0 0 0,0 0 0 0 0,-1 0-1 0 0,0 0 1 0 0,1 0 0 0 0,-1 1 0 0 0,1-1-1 0 0,-1 0 1 0 0,0 0 0 0 0,1-2 0 0 0,-1 1 1 0 0,0 0 1 0 0,1 0-1 0 0,0 1 1 0 0,-1-1 0 0 0,1 0-1 0 0,0 0 1 0 0,0 1-1 0 0,0-1 1 0 0,0 1-1 0 0,0-1 1 0 0,0 1-1 0 0,1-1 1 0 0,-1 1 0 0 0,0 0-1 0 0,1-1 1 0 0,-1 1-1 0 0,3-1 1 0 0,-2-2 13 0 0,0 0 0 0 0,0 0-1 0 0,-1 1 1 0 0,1-2 0 0 0,-1 1 0 0 0,0 0 0 0 0,0 0 0 0 0,0 0 0 0 0,0 0 0 0 0,-1-1 0 0 0,0-5-1 0 0,3-11 55 0 0,-1 6 8 0 0,0-1 0 0 0,0 0-1 0 0,-2 1 1 0 0,-2-32 0 0 0,-1-2 8 0 0,4 47-72 0 0,-1-1 0 0 0,0 1 0 0 0,0-1-1 0 0,0 1 1 0 0,0-1 0 0 0,-1 1 0 0 0,1 0-1 0 0,-1-1 1 0 0,0 1 0 0 0,1 0-1 0 0,-1-1 1 0 0,0 1 0 0 0,0 0 0 0 0,0 0-1 0 0,-1 0 1 0 0,1 0 0 0 0,0 0 0 0 0,-1 0-1 0 0,1 0 1 0 0,-4-3 0 0 0,4 4 0 0 0,-1 0-1 0 0,1 0 1 0 0,0-1 0 0 0,0 1 0 0 0,0-1 0 0 0,0 1-1 0 0,0 0 1 0 0,1-1 0 0 0,-1 0 0 0 0,0 1 0 0 0,1-1-1 0 0,-1 1 1 0 0,1-1 0 0 0,0 0 0 0 0,-1 1 0 0 0,1-1-1 0 0,0 0 1 0 0,0 1 0 0 0,0-3 0 0 0,-4-13 121 0 0,1 15-39 0 0,1 10-54 0 0,3 14-10 0 0,2 1 0 0 0,0-1 0 0 0,1-1 0 0 0,12 37 0 0 0,-12-41-48 0 0,4 16 1 0 0,5 56-1 0 0,2 13 51 0 0,-8-61-36 0 0,-1 0 0 0 0,-3 1 0 0 0,-1 43 0 0 0,7 79 312 0 0,0 29 123 0 0,-10-183-415 0 0,-1 1 1 0 0,-1-1-1 0 0,1 0 1 0 0,-1-1-1 0 0,-1 1 1 0 0,0-1-1 0 0,-5 10 0 0 0,0 0 5 0 0,7-16-55 0 0,-1 0 1 0 0,1 0-1 0 0,-1 0 1 0 0,1 0-1 0 0,-1-1 1 0 0,0 1-1 0 0,0-1 1 0 0,0 0-1 0 0,0 0 1 0 0,-1 0-1 0 0,1 0 1 0 0,-1-1-1 0 0,1 1 1 0 0,-1-1-1 0 0,1 0 1 0 0,-1 0-1 0 0,0 0 1 0 0,1 0-1 0 0,-1-1 1 0 0,0 1-1 0 0,0-1 1 0 0,0 0-1 0 0,1 0 1 0 0,-1-1 0 0 0,-7-1-1 0 0,4-1-258 0 0,0-1 0 0 0,0 0 1 0 0,0 0-1 0 0,0-1 0 0 0,1 1 0 0 0,-7-8 0 0 0,11 11 221 0 0,1 0 0 0 0,0-1 0 0 0,-1 1 0 0 0,1 0-1 0 0,0-1 1 0 0,0 1 0 0 0,0-1 0 0 0,0 0 0 0 0,0 1-1 0 0,0-1 1 0 0,0 0 0 0 0,1 1 0 0 0,-1-1 0 0 0,0-3-1 0 0,0 2-71 0 0,0 1-1 0 0,1-1 0 0 0,-1 1 1 0 0,0-1-1 0 0,0 1 1 0 0,0 0-1 0 0,-1-1 0 0 0,1 1 1 0 0,-1 0-1 0 0,1 0 0 0 0,-3-2 1 0 0,1-1-274 0 0,0 0 1 0 0,0-1 0 0 0,1 1 0 0 0,0-1 0 0 0,0 1 0 0 0,0-1 0 0 0,1 1 0 0 0,0-1 0 0 0,0 0 0 0 0,0 0 0 0 0,1 0 0 0 0,-1 0 0 0 0,2-9 0 0 0,0-6-971 0 0,1 0 0 0 0,8-35 0 0 0,-5 41 402 0 0,1 0 0 0 0,0 0 0 0 0,1 1-1 0 0,0-1 1 0 0,16-21 0 0 0,8 2-5943 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 5064 0 0,'-21'-1'5237'0'0,"16"1"-4510"0"0,0-1 1 0 0,0 1-1 0 0,1 0 1 0 0,-1 0-1 0 0,0 0 1 0 0,0 1-1 0 0,0-1 1 0 0,0 1-1 0 0,0 0 1 0 0,0 1 0 0 0,0-1-1 0 0,1 1 1 0 0,-6 2-1 0 0,-29 20 2273 0 0,33-22-2793 0 0,0 1-1 0 0,0 0 0 0 0,1 0 0 0 0,-1 0 1 0 0,1 1-1 0 0,0 0 0 0 0,0 0 0 0 0,0 0 1 0 0,1 0-1 0 0,-1 1 0 0 0,1 0 0 0 0,0 0 1 0 0,-5 8-1 0 0,6-5-76 0 0,-1 1 0 0 0,0-1 0 0 0,0 0 1 0 0,-1-1-1 0 0,-5 8 0 0 0,4-6-31 0 0,0 0-1 0 0,0 1 1 0 0,1-1 0 0 0,-7 18-1 0 0,-12 36 241 0 0,16-46-263 0 0,1 1 0 0 0,1 0 0 0 0,0 0 0 0 0,1 0 0 0 0,2 0 0 0 0,-1 1 0 0 0,0 28 0 0 0,3-33-43 0 0,1-9-24 0 0,-1 1 1 0 0,1 0 0 0 0,-1-1-1 0 0,1 1 1 0 0,1 0-1 0 0,-1-1 1 0 0,1 1 0 0 0,0 0-1 0 0,1-1 1 0 0,-1 1 0 0 0,5 9-1 0 0,5 0 6 0 0,-11-14-14 0 0,1 1 1 0 0,0-1-1 0 0,-1 0 0 0 0,1 0 0 0 0,0 0 0 0 0,-1 0 0 0 0,1 0 0 0 0,0 0 0 0 0,0-1 0 0 0,0 1 0 0 0,0 0 0 0 0,0 0 0 0 0,0-1 0 0 0,0 1 0 0 0,0 0 0 0 0,0-1 0 0 0,0 1 0 0 0,1-1 0 0 0,-1 1 0 0 0,0-1 1 0 0,0 0-1 0 0,0 0 0 0 0,1 1 0 0 0,-1-1 0 0 0,2 0 0 0 0,24 5-23 0 0,15 1-99 0 0,-41-6 113 0 0,0 0 1 0 0,1 0-1 0 0,-1 0 1 0 0,1 0-1 0 0,-1 0 0 0 0,0 0 1 0 0,1 0-1 0 0,-1-1 0 0 0,0 1 1 0 0,1 0-1 0 0,-1-1 0 0 0,0 1 1 0 0,1-1-1 0 0,-1 1 1 0 0,0-1-1 0 0,0 0 0 0 0,0 0 1 0 0,1 0-1 0 0,-1 1 0 0 0,0-1 1 0 0,1-2-1 0 0,-2 3 2 0 0,1-1 0 0 0,-1 0 0 0 0,1 1 0 0 0,-1-1 0 0 0,1 1 0 0 0,-1-1 0 0 0,1 1 0 0 0,0-1 0 0 0,-1 1 0 0 0,1-1 0 0 0,0 1 0 0 0,-1-1 0 0 0,1 1 0 0 0,0 0 0 0 0,0-1 0 0 0,-1 1 0 0 0,1 0 0 0 0,0 0 0 0 0,0 0 0 0 0,0 0 0 0 0,-1-1 0 0 0,1 1 0 0 0,2 1 0 0 0,-3-1 4 0 0,1 0-1 0 0,0 0 1 0 0,-1 0-1 0 0,1 0 1 0 0,0 0-1 0 0,0-1 1 0 0,-1 1-1 0 0,1 0 1 0 0,0 0-1 0 0,-1 0 1 0 0,1-1-1 0 0,0 1 1 0 0,-1 0-1 0 0,1-1 1 0 0,-1 1-1 0 0,1 0 1 0 0,0-1-1 0 0,-1 1 1 0 0,1-1-1 0 0,-1 1 1 0 0,1-1-1 0 0,-1 1 1 0 0,1-1-1 0 0,-1 1 1 0 0,0-1-1 0 0,1 0 1 0 0,-1 1-1 0 0,0-1 1 0 0,1 0-1 0 0,-1 1 0 0 0,0-1 1 0 0,1 0-1 0 0,-1 0 1 0 0,0 0-1 0 0,1 0 0 0 0,-1 0 0 0 0,1 0 0 0 0,-1 0 0 0 0,1 1 0 0 0,-1-1 0 0 0,1 0 0 0 0,0 0 0 0 0,-1 1 0 0 0,1-1 0 0 0,0 0 1 0 0,0 1-1 0 0,-1-1 0 0 0,1 1 0 0 0,0-1 0 0 0,0 1 0 0 0,0-1 0 0 0,0 1 0 0 0,0 0 0 0 0,0-1 0 0 0,1 1 0 0 0,-1 0 0 0 0,0-1 0 0 0,0 1 0 0 0,0 0-1 0 0,0-1 1 0 0,-1 1 0 0 0,1-1 0 0 0,0 1-1 0 0,0-1 1 0 0,0 1 0 0 0,0-1 0 0 0,-1 1-1 0 0,1-1 1 0 0,0 0 0 0 0,0 1 0 0 0,-1-1-1 0 0,1 0 1 0 0,-1 0 0 0 0,1 0 0 0 0,0 0-1 0 0,-1 1 1 0 0,0-1 0 0 0,1 0 0 0 0,-1 0-1 0 0,0 0 1 0 0,1 0 0 0 0,-1 0 0 0 0,0 0-1 0 0,0-1 1 0 0,4-6-43 0 0,-1 0 0 0 0,1 0 0 0 0,0 1 0 0 0,1 0 0 0 0,0 0 1 0 0,0 0-1 0 0,8-8 0 0 0,10-15-129 0 0,-15 18 112 0 0,-6 10 43 0 0,0-1 0 0 0,-1 1 0 0 0,1 0 0 0 0,-1-1 0 0 0,1 1 0 0 0,-1-1 0 0 0,0 0 0 0 0,0 0 0 0 0,0 1 0 0 0,0-5 0 0 0,0 6 12 0 0,-1-1 1 0 0,1 1 0 0 0,0-1-1 0 0,0 1 1 0 0,0 0 0 0 0,-1-1-1 0 0,1 1 1 0 0,1 0-1 0 0,-1-1 1 0 0,0 1 0 0 0,0 0-1 0 0,0 0 1 0 0,1 0 0 0 0,1-1-1 0 0,13-15 38 0 0,-10-3-9 0 0,-2 1 1 0 0,0-1 0 0 0,-1 0 0 0 0,-1-1 0 0 0,0 1 0 0 0,-3-26 0 0 0,1 45-7 0 0,0-1 0 0 0,0 1 0 0 0,0-1 0 0 0,0 1 0 0 0,0-1 0 0 0,-1 1 0 0 0,1-1 0 0 0,0 1 0 0 0,-1-1 1 0 0,0 1-1 0 0,1-1 0 0 0,-1 1 0 0 0,0-1 0 0 0,1 1 0 0 0,-1 0 0 0 0,0 0 0 0 0,0-1 0 0 0,0 1 0 0 0,0 0 0 0 0,0 0 0 0 0,-1 0 0 0 0,-1-2 0 0 0,1 3 349 0 0,-4 20 143 0 0,5-18-482 0 0,0 0 0 0 0,0 0 0 0 0,0 0 0 0 0,1 0 0 0 0,-1 0 0 0 0,0 0 0 0 0,1 0 0 0 0,-1 0 0 0 0,1 0 0 0 0,0 0 0 0 0,0 0 0 0 0,0 2 0 0 0,-9 62 538 0 0,6-52-437 0 0,1 1 1 0 0,0-1-1 0 0,0 18 0 0 0,11 117 421 0 0,-9-148-643 0 0,31-2-1256 0 0,-29 0 1254 0 0,-1 0-1 0 0,1 1 1 0 0,-1-1 0 0 0,0-1-1 0 0,1 1 1 0 0,-1 0-1 0 0,0 0 1 0 0,0 0 0 0 0,0-1-1 0 0,1 1 1 0 0,-2-1 0 0 0,1 1-1 0 0,0-1 1 0 0,0 1-1 0 0,0-1 1 0 0,-1 1 0 0 0,1-1-1 0 0,-1 0 1 0 0,1 1 0 0 0,-1-1-1 0 0,1 0 1 0 0,-1 1-1 0 0,0-4 1 0 0,0 2-34 0 0,1 1 0 0 0,-1-1-1 0 0,1 1 1 0 0,-1 0 0 0 0,1-1 0 0 0,0 1 0 0 0,0 0-1 0 0,0-1 1 0 0,0 1 0 0 0,0 0 0 0 0,1 0-1 0 0,2-4 1 0 0,-1 3-95 0 0,-1 0-1 0 0,1-1 1 0 0,-1 1-1 0 0,0-1 0 0 0,0 0 1 0 0,0 0-1 0 0,0 0 1 0 0,2-7-1 0 0,12-23-1126 0 0,-11 28 1127 0 0,-1 0 1 0 0,0-1 0 0 0,-1 0-1 0 0,1 0 1 0 0,2-9 0 0 0,14-25-515 0 0,-5 9 205 0 0,-15 30 517 0 0,1-1-1 0 0,0 0 1 0 0,0 1-1 0 0,0-1 1 0 0,1 0-1 0 0,-1 1 1 0 0,1 0 0 0 0,-1-1-1 0 0,1 1 1 0 0,0 0-1 0 0,0 0 1 0 0,0 0-1 0 0,0 0 1 0 0,4-3-1 0 0,12-3 594 0 0,-10 19 1159 0 0,0 6-1236 0 0,-6-14-349 0 0,0 1-1 0 0,-1 0 1 0 0,1-1 0 0 0,-1 1 0 0 0,1 0-1 0 0,-1 0 1 0 0,-1 0 0 0 0,1 0-1 0 0,0 0 1 0 0,-1 0 0 0 0,0 0-1 0 0,0 0 1 0 0,-1 5 0 0 0,1-3 34 0 0,0-1 0 0 0,0 1 1 0 0,1 0-1 0 0,-1-1 0 0 0,1 1 0 0 0,0-1 0 0 0,0 1 1 0 0,3 5-1 0 0,1 8 283 0 0,0 0 0 0 0,-1 0 0 0 0,-2 1-1 0 0,0 0 1 0 0,-1 0 0 0 0,-2 32 0 0 0,1-21 165 0 0,0-27-548 0 0,1-1 0 0 0,-1 0 1 0 0,1 1-1 0 0,0-1 0 0 0,0 0 1 0 0,0 0-1 0 0,0 0 0 0 0,1 0 1 0 0,-1 0-1 0 0,1 0 0 0 0,3 5 1 0 0,-6-10 42 0 0,0-1 1 0 0,0 1 0 0 0,0-1-1 0 0,0 1 1 0 0,0-1 0 0 0,1 0-1 0 0,-1 1 1 0 0,1-1 0 0 0,0 0-1 0 0,0-5 1 0 0,-8-32-119 0 0,4 17 38 0 0,4 21-42 0 0,0 0 0 0 0,0 0 1 0 0,0 0-1 0 0,0 0 0 0 0,-1-1 0 0 0,1 1 0 0 0,-1 0 0 0 0,1 0 0 0 0,-1 0 0 0 0,0 0 1 0 0,-1-3-1 0 0,-5-17 25 0 0,1 0 1 0 0,1 0-1 0 0,1-1 1 0 0,1 0 0 0 0,2 1-1 0 0,0-36 1 0 0,0 36-65 0 0,2 0 0 0 0,0 0 0 0 0,1 1 0 0 0,2-1 0 0 0,5-23 0 0 0,-5 40-105 0 0,-1 0-1 0 0,0 0 1 0 0,1 1 0 0 0,0-1 0 0 0,0 1 0 0 0,0 0 0 0 0,1 0 0 0 0,0 0 0 0 0,-1 1 0 0 0,1 0 0 0 0,0 0-1 0 0,1 0 1 0 0,-1 0 0 0 0,0 1 0 0 0,1 0 0 0 0,-1 0 0 0 0,7-1 0 0 0,14 0-694 0 0,38-3-4730 0 0,-60 6 5161 0 0,0 0 0 0 0,0 0 0 0 0,0 1 1 0 0,0-1-1 0 0,1 1 0 0 0,-1 0 0 0 0,0 0 1 0 0,0 1-1 0 0,0-1 0 0 0,-1 1 0 0 0,1 0 1 0 0,4 2-1 0 0,-2 0-262 0 0,0-1 1 0 0,0 0 0 0 0,1 0 0 0 0,-1 0-1 0 0,11 3 1 0 0,8 3-3234 0 0,-13 0-2455 0 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8112 0 0,'-6'9'5723'0'0,"1"-2"-4209"0"0,3 5 231 0 0,1 0 0 0 0,0 0 0 0 0,1 0 0 0 0,1 14 0 0 0,-1-2-450 0 0,1-21-1168 0 0,-1 0 1 0 0,0 1 0 0 0,1-1-1 0 0,0 0 1 0 0,0 0 0 0 0,0 0 0 0 0,0 0-1 0 0,0-1 1 0 0,3 5 0 0 0,-2-4-37 0 0,-1 1 0 0 0,1-1 0 0 0,-1 1 1 0 0,1-1-1 0 0,-1 1 0 0 0,0-1 0 0 0,-1 1 0 0 0,1 0 1 0 0,0 6-1 0 0,0 4 62 0 0,0 0 1 0 0,2 0 0 0 0,4 16-1 0 0,-3-12-114 0 0,0 0 0 0 0,-1 0-1 0 0,1 27 1 0 0,-4 94-1021 0 0,0-90-5144 0 0,0-1-8285 0 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10424 0 0,'0'8'6911'0'0,"-2"26"-2152"0"0,-17 68 69 0 0,17-87-4466 0 0,0 1 0 0 0,1 0 0 0 0,0 0 0 0 0,3 31 0 0 0,0-6 109 0 0,9 122 727 0 0,1 0-773 0 0,-10-126-526 0 0,1-1 1 0 0,2 0 0 0 0,15 54 0 0 0,-7-37-1031 0 0,-9-25 281 0 0,-4-21 274 0 0,1-1-1 0 0,0 1 1 0 0,0 0-1 0 0,0-1 1 0 0,1 1-1 0 0,0-1 1 0 0,4 8 0 0 0,-5-11-73 0 0,1 0 0 0 0,-1 0 1 0 0,1 1-1 0 0,-1-1 0 0 0,0 0 1 0 0,-1 1-1 0 0,1-1 0 0 0,0 1 1 0 0,-1 4-1 0 0,9 6-6156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26 4144 0 0,'-2'-24'6462'0'0,"-7"24"-5289"0"0,6 0-917 0 0,0-1 0 0 0,0 1 0 0 0,0 0 0 0 0,0 0 0 0 0,1 0 0 0 0,-1 0 0 0 0,0 1 0 0 0,0-1 0 0 0,0 1 0 0 0,0 0 0 0 0,1 0 0 0 0,-1 0 0 0 0,0 0 0 0 0,1 0 0 0 0,-1 0 0 0 0,1 1 0 0 0,-1-1 0 0 0,1 1 0 0 0,0 0 0 0 0,0-1 0 0 0,-3 4 0 0 0,-14 12 756 0 0,18-17-961 0 0,-1 1-1 0 0,0 0 0 0 0,1 1 1 0 0,0-1-1 0 0,-1 0 0 0 0,1 0 1 0 0,0 1-1 0 0,-1-1 1 0 0,1 1-1 0 0,0-1 0 0 0,0 1 1 0 0,0-1-1 0 0,0 1 0 0 0,1 0 1 0 0,-1-1-1 0 0,-1 3 0 0 0,-6 18 333 0 0,-1 0 0 0 0,-1-1 0 0 0,-14 20-1 0 0,4-6-87 0 0,14-25-231 0 0,1 0 0 0 0,0 1 0 0 0,1-1 1 0 0,0 1-1 0 0,1 0 0 0 0,0 0 1 0 0,1 0-1 0 0,0 0 0 0 0,-1 15 0 0 0,2 1 108 0 0,-9 48-1 0 0,6-48-45 0 0,-3 50 0 0 0,-2 87 147 0 0,9-161-272 0 0,1 0 0 0 0,0 0-1 0 0,0 0 1 0 0,0-1 0 0 0,0 1-1 0 0,0 0 1 0 0,0 0 0 0 0,1-1-1 0 0,-1 1 1 0 0,1-1 0 0 0,0 0-1 0 0,0 1 1 0 0,0-1 0 0 0,0 0-1 0 0,0 0 1 0 0,0 0 0 0 0,0 0-1 0 0,1 0 1 0 0,-1-1 0 0 0,1 1-1 0 0,-1-1 1 0 0,1 0 0 0 0,0 1-1 0 0,0-1 1 0 0,2 0 0 0 0,-3 0-1 0 0,0 0 0 0 0,0 0 0 0 0,0 0 1 0 0,0 0-1 0 0,-1-1 0 0 0,1 1 1 0 0,0-1-1 0 0,0 0 0 0 0,0 1 0 0 0,0-1 1 0 0,1 0-1 0 0,-1 0 0 0 0,0 0 0 0 0,0-1 1 0 0,0 1-1 0 0,0 0 0 0 0,0-1 1 0 0,-1 1-1 0 0,1-1 0 0 0,0 0 0 0 0,0 1 1 0 0,0-1-1 0 0,0 0 0 0 0,0 0 1 0 0,-1 0-1 0 0,1-1 0 0 0,-1 1 0 0 0,1 0 1 0 0,-1-1-1 0 0,1 1 0 0 0,-1-1 0 0 0,1 1 1 0 0,0-3-1 0 0,0 1-2 0 0,-1 0-1 0 0,0 0 1 0 0,1 0-1 0 0,0 0 1 0 0,0 0 0 0 0,0 1-1 0 0,0-1 1 0 0,0 1-1 0 0,4-4 1 0 0,12-16 23 0 0,17-72 26 0 0,-27 59 43 0 0,-1 0 0 0 0,-1-1 1 0 0,-2 1-1 0 0,-2-1 0 0 0,-2-37 0 0 0,-1 64 41 0 0,0-1-1 0 0,0 0 0 0 0,-1 1 0 0 0,-5-15 0 0 0,2 7 29 0 0,-6-4 366 0 0,10 20-497 0 0,0 0 1 0 0,1 0 0 0 0,-1 1-1 0 0,0-1 1 0 0,1 0 0 0 0,-1 0-1 0 0,1 0 1 0 0,-1 0 0 0 0,1 0-1 0 0,-1 0 1 0 0,1 0-1 0 0,0 0 1 0 0,0 0 0 0 0,-1 0-1 0 0,1 0 1 0 0,0 0 0 0 0,0 0-1 0 0,0-1 1 0 0,0 0 351 0 0,4 11-271 0 0,0-2 0 0 0,1 1 0 0 0,0-1 0 0 0,0 1 1 0 0,1-1-1 0 0,9 9 0 0 0,-11-13-87 0 0,0 0 0 0 0,-1 0 0 0 0,1 0 0 0 0,-1 0 0 0 0,0 1 0 0 0,1-1 0 0 0,3 8 0 0 0,24 25 118 0 0,64 78 104 0 0,-92-110-232 0 0,-1 0 0 0 0,0-1 1 0 0,0 1-1 0 0,0 0 0 0 0,0 0 1 0 0,0 0-1 0 0,-1 0 0 0 0,0 1 1 0 0,2 7-1 0 0,-3-8 1 0 0,1-1 0 0 0,0 1 0 0 0,0-1 0 0 0,0 1 1 0 0,0-1-1 0 0,1 0 0 0 0,-1 0 0 0 0,3 4 0 0 0,8 13 128 0 0,-1 1 0 0 0,-1 0 0 0 0,0 0 0 0 0,-2 1 0 0 0,-1 0 0 0 0,8 39 0 0 0,-12-35-17 0 0,-1 1 1 0 0,-1 0 0 0 0,-4 30-1 0 0,2-7-34 0 0,0-42-239 0 0,0-1 0 0 0,0 0 0 0 0,-1 1 1 0 0,0-1-1 0 0,0 0 0 0 0,-1 0 0 0 0,0 0 0 0 0,0-1 0 0 0,0 1 1 0 0,-1-1-1 0 0,0 1 0 0 0,0-1 0 0 0,-1-1 0 0 0,0 1 0 0 0,0-1 1 0 0,0 1-1 0 0,0-1 0 0 0,-1-1 0 0 0,0 1 0 0 0,-8 4 1 0 0,8-5-1605 0 0,6-3 1652 0 0,0-1 0 0 0,-1 1 0 0 0,1-1-1 0 0,-1 1 1 0 0,1-1 0 0 0,-1 0 0 0 0,1 1 0 0 0,-1-1 0 0 0,1 0 0 0 0,-1 1 0 0 0,1-1 0 0 0,-1 0 0 0 0,1 0 0 0 0,-1 0 0 0 0,0 0 0 0 0,1 1 0 0 0,-1-1 0 0 0,1 0 0 0 0,-1 0 0 0 0,0 0 0 0 0,1 0 0 0 0,-1 0 0 0 0,0 0 0 0 0,1 0 0 0 0,-2-1 0 0 0,1 1-173 0 0,0 0 1 0 0,-1 0-1 0 0,1 0 0 0 0,0 0 1 0 0,-1-1-1 0 0,1 1 1 0 0,0-1-1 0 0,0 1 1 0 0,-1-1-1 0 0,1 1 1 0 0,0-1-1 0 0,0 1 1 0 0,0-1-1 0 0,0 0 0 0 0,0 0 1 0 0,0 0-1 0 0,0 0 1 0 0,0 0-1 0 0,0 0 1 0 0,0 0-1 0 0,0 0 1 0 0,1 0-1 0 0,-1 0 1 0 0,0 0-1 0 0,1 0 0 0 0,-1-1 1 0 0,1 1-1 0 0,-1 0 1 0 0,1 0-1 0 0,-1-1 1 0 0,1 1-1 0 0,0 0 1 0 0,0-2-1 0 0,-1-53-4456 0 0,2 35 2932 0 0,-1-10-2142 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169 206 7728 0 0,'-40'-18'6882'0'0,"-14"-16"-1278"0"0,51 33-5173 0 0,0-1 1 0 0,-1 1-1 0 0,0 0 1 0 0,1 1-1 0 0,-1-1 1 0 0,1 0-1 0 0,-1 1 1 0 0,0 0-1 0 0,1 0 0 0 0,-1 0 1 0 0,-6 1-1 0 0,-5 0 3541 0 0,5 4-3178 0 0,10-5-784 0 0,0 0 1 0 0,0 1-1 0 0,1-1 1 0 0,-1 0 0 0 0,0 1-1 0 0,0-1 1 0 0,1 0 0 0 0,-1 1-1 0 0,0-1 1 0 0,0 0-1 0 0,1 0 1 0 0,-1 1 0 0 0,0-1-1 0 0,1 0 1 0 0,-1 0-1 0 0,0 0 1 0 0,1 0 0 0 0,-1 1-1 0 0,1-1 1 0 0,-1 0 0 0 0,0 0-1 0 0,1 0 1 0 0,-1 0-1 0 0,1 0 1 0 0,-1 0 0 0 0,0 0-1 0 0,1 0 1 0 0,-1 0 0 0 0,1 0-1 0 0,-1 0 1 0 0,1 0-1 0 0,8 0 31 0 0,0 2-1 0 0,0-1 0 0 0,0 1 0 0 0,13 5 0 0 0,27 4-47 0 0,-9-10-160 0 0,-21 0-409 0 0,0-1 0 0 0,0-1-1 0 0,33-5 1 0 0,40-10-2862 0 0,-67 14 2235 0 0,-1-2 0 0 0,1 0-1 0 0,0-2 1 0 0,-1-1 0 0 0,0 0 0 0 0,-1-2-1 0 0,38-20 1 0 0,88-50-6850 0 0,-120 66 3032 0 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350 188 7096 0 0,'0'0'2288'0'0,"-7"-17"6449"0"0,5 17-7539 0 0,-34 3 3821 0 0,-6 29-2850 0 0,36-29-2012 0 0,0 1 1 0 0,0-1 0 0 0,1 1 0 0 0,0 1 0 0 0,0-1-1 0 0,0 1 1 0 0,0 0 0 0 0,1 0 0 0 0,-5 7-1 0 0,8-10-120 0 0,0 1 0 0 0,-1-1 0 0 0,1 1 0 0 0,0-1 0 0 0,-1 0-1 0 0,0 0 1 0 0,1 0 0 0 0,-1 0 0 0 0,0 0 0 0 0,0 0-1 0 0,0 0 1 0 0,-3 1 0 0 0,3-1-12 0 0,0-1 0 0 0,0 1-1 0 0,0-1 1 0 0,0 1 0 0 0,1 0-1 0 0,-1 0 1 0 0,1 0 0 0 0,-1 0 0 0 0,1 0-1 0 0,0 0 1 0 0,-1 0 0 0 0,1 0-1 0 0,0 0 1 0 0,-1 5 0 0 0,0-2 14 0 0,0 0 1 0 0,-1-1-1 0 0,0 1 1 0 0,0-1-1 0 0,0 0 1 0 0,-5 6-1 0 0,4-6-3 0 0,0 1 0 0 0,0 0 0 0 0,1-1 0 0 0,-1 1 0 0 0,1 1 0 0 0,1-1 0 0 0,-5 10 0 0 0,-3 11 182 0 0,-23 43 0 0 0,-5 10 139 0 0,33-69-344 0 0,2 1 1 0 0,-1-1-1 0 0,1 1 0 0 0,1 0 1 0 0,0 0-1 0 0,0 1 0 0 0,1-1 1 0 0,1 0-1 0 0,0 0 0 0 0,0 1 1 0 0,1-1-1 0 0,1 0 0 0 0,0 0 1 0 0,4 14-1 0 0,-4-22-19 0 0,0 0-1 0 0,0 0 1 0 0,0 0-1 0 0,1 0 1 0 0,-1 0 0 0 0,1-1-1 0 0,-1 1 1 0 0,1-1-1 0 0,0 0 1 0 0,0 0 0 0 0,0 0-1 0 0,0 0 1 0 0,1 0-1 0 0,-1-1 1 0 0,0 1 0 0 0,1-1-1 0 0,-1 0 1 0 0,1 0 0 0 0,6 1-1 0 0,6 0-95 0 0,1 0 0 0 0,30 0 1 0 0,-44-2 75 0 0,1 0 15 0 0,0 0-1 0 0,0-1 0 0 0,0 1 0 0 0,-1-1 0 0 0,1 0 0 0 0,0 0 0 0 0,0 0 0 0 0,-1-1 0 0 0,1 1 1 0 0,-1-1-1 0 0,1 0 0 0 0,-1 0 0 0 0,0 0 0 0 0,1 0 0 0 0,-1-1 0 0 0,0 1 0 0 0,3-5 0 0 0,9-6-46 0 0,-5 6 26 0 0,-8 6 26 0 0,0 0-1 0 0,0-1 1 0 0,0 1 0 0 0,0-1-1 0 0,-1 1 1 0 0,1-1 0 0 0,0 0-1 0 0,-1 0 1 0 0,0 0 0 0 0,1 0-1 0 0,-1 0 1 0 0,2-4 0 0 0,-2 5 2 0 0,0-1 1 0 0,0 0 0 0 0,0 0 0 0 0,0 1-1 0 0,0-1 1 0 0,0 1 0 0 0,0-1-1 0 0,1 1 1 0 0,-1-1 0 0 0,1 1-1 0 0,-1 0 1 0 0,1 0 0 0 0,-1 0-1 0 0,1 0 1 0 0,3-2 0 0 0,-3 2 1 0 0,-1 0 0 0 0,1 0 0 0 0,0 0 1 0 0,0 0-1 0 0,-1 0 0 0 0,1 0 0 0 0,-1-1 1 0 0,1 1-1 0 0,-1-1 0 0 0,0 1 0 0 0,1-1 0 0 0,-1 0 1 0 0,0 1-1 0 0,0-1 0 0 0,2-3 0 0 0,51-134 272 0 0,-42 102-66 0 0,-2 0 0 0 0,-1-1 0 0 0,-2 0 0 0 0,4-72 0 0 0,-2 35 866 0 0,-9 73-704 0 0,0 37-156 0 0,0 5-243 0 0,-1-6-135 0 0,2 1 0 0 0,7 46 0 0 0,-7-31-189 0 0,-1-39 204 0 0,-1 0 1 0 0,2-1-1 0 0,-1 1 1 0 0,2 0-1 0 0,-1-1 0 0 0,5 15 1 0 0,0 33-992 0 0,-6-47 625 0 0,1 0 0 0 0,0 0 0 0 0,0 0 0 0 0,1 0 0 0 0,3 12 1 0 0,-3 1-1143 0 0,-2-23 1601 0 0,-1 0 0 0 0,1-1-1 0 0,0 1 1 0 0,0 0 0 0 0,0 0-1 0 0,0 0 1 0 0,0-1 0 0 0,0 1-1 0 0,0 0 1 0 0,0 0 0 0 0,0 0-1 0 0,0 0 1 0 0,0-1 0 0 0,0 1 0 0 0,1 0-1 0 0,-1 0 1 0 0,0-1 0 0 0,1 1-1 0 0,-1 0 1 0 0,0 0 0 0 0,1-1-1 0 0,-1 1 1 0 0,1 0 0 0 0,-1-1-1 0 0,1 1 1 0 0,-1 0 0 0 0,1-1 0 0 0,0 1-1 0 0,-1-1 1 0 0,1 1 0 0 0,0-1-1 0 0,1 1 1 0 0,14 17-2323 0 0,-16-16 2198 0 0,1-1 1 0 0,-1 0-1 0 0,1 1 0 0 0,0-1 0 0 0,0 0 1 0 0,0 0-1 0 0,0 0 0 0 0,0 0 1 0 0,0 0-1 0 0,0 0 0 0 0,0 0 0 0 0,0 0 1 0 0,0 0-1 0 0,1 0 0 0 0,-1 0 0 0 0,0-1 1 0 0,0 1-1 0 0,1-1 0 0 0,-1 1 1 0 0,1-1-1 0 0,-1 1 0 0 0,0-1 0 0 0,1 0 1 0 0,-1 0-1 0 0,1 0 0 0 0,2 0 1 0 0,-3 0 153 0 0,2 1-369 0 0,1-1 0 0 0,0 0 0 0 0,0 1 0 0 0,-1-2 1 0 0,1 1-1 0 0,0 0 0 0 0,-1-1 0 0 0,1 0 0 0 0,0 0 0 0 0,-1 0 0 0 0,1 0 0 0 0,-1 0 0 0 0,0-1 0 0 0,1 0 0 0 0,-1 1 0 0 0,0-1 0 0 0,0 0 0 0 0,4-4 0 0 0,6-24-4990 0 0</inkml:trace>
  <inkml:trace contextRef="#ctx0" brushRef="#br0" timeOffset="1">950 74 5984 0 0,'0'-13'3006'0'0,"0"-26"2388"0"0,1 38-5117 0 0,-1 0-1 0 0,0 0 0 0 0,0 0 1 0 0,0 1-1 0 0,0-1 0 0 0,0 0 1 0 0,0 0-1 0 0,0 0 0 0 0,-1 0 1 0 0,1 0-1 0 0,0 0 0 0 0,0 0 1 0 0,-1 0-1 0 0,1 1 0 0 0,0-1 1 0 0,-1 0-1 0 0,1 0 0 0 0,-1 0 1 0 0,1 1-1 0 0,-1-1 0 0 0,0 0 1 0 0,1 0-1 0 0,-1 1 0 0 0,-1-2 1 0 0,1 2 701 0 0,-1 0-750 0 0,0 1-1 0 0,0-1 0 0 0,0 1 1 0 0,1-1-1 0 0,-1 1 1 0 0,0-1-1 0 0,0 1 0 0 0,1 0 1 0 0,-1 0-1 0 0,0 0 0 0 0,1 0 1 0 0,-3 2-1 0 0,-14 19 720 0 0,16-20-866 0 0,-1 0 0 0 0,1 1 0 0 0,-1 0 0 0 0,1 0 0 0 0,0-1 0 0 0,0 1 0 0 0,1 1 0 0 0,-1-1 0 0 0,0 0 0 0 0,1 0 0 0 0,0 1 0 0 0,-2 5 0 0 0,-2 14 45 0 0,0 0-1 0 0,2 1 1 0 0,1-1 0 0 0,0 1-1 0 0,2 0 1 0 0,1-1 0 0 0,1 1-1 0 0,5 26 1 0 0,-4-41-53 0 0,0 1 0 0 0,0 0 0 0 0,1-1 0 0 0,1 0 0 0 0,-1 0 0 0 0,1 0 0 0 0,11 13 0 0 0,-14-19-59 0 0,2 5 59 0 0,0 0 0 0 0,-1 0 0 0 0,0 0-1 0 0,-1 1 1 0 0,0-1 0 0 0,2 14-1 0 0,2 7 166 0 0,42 135 1825 0 0,-40-130-1800 0 0,-1 0 0 0 0,5 60 0 0 0,-1-5-51 0 0,-9-73-212 0 0,-1 0 0 0 0,-1 0 0 0 0,-1 0 0 0 0,0 0 0 0 0,-6 28 0 0 0,3-22 0 0 0,1 1 0 0 0,0 22 0 0 0,-10 3 0 0 0,12-46-65 0 0,1 0-1 0 0,-1 0 1 0 0,0 0-1 0 0,0 0 1 0 0,0 0-1 0 0,0 0 1 0 0,0 0-1 0 0,0 0 1 0 0,0-1-1 0 0,0 1 1 0 0,-1 0 0 0 0,1-1-1 0 0,-1 1 1 0 0,1-1-1 0 0,-1 1 1 0 0,0-1-1 0 0,0 0 1 0 0,1 0-1 0 0,-1 0 1 0 0,0 0-1 0 0,-2 1 1 0 0,2-1-19 0 0,0 0-1 0 0,1 0 1 0 0,-1 0 0 0 0,0-1 0 0 0,0 1-1 0 0,0 0 1 0 0,0-1 0 0 0,1 0-1 0 0,-1 1 1 0 0,0-1 0 0 0,0 0-1 0 0,0 0 1 0 0,0 0 0 0 0,0 0-1 0 0,0 0 1 0 0,0 0 0 0 0,0-1 0 0 0,0 1-1 0 0,0-1 1 0 0,1 1 0 0 0,-1-1-1 0 0,0 0 1 0 0,0 0 0 0 0,1 0-1 0 0,-3-1 1 0 0,-13-8-2084 0 0,15 10 1879 0 0,0-1 0 0 0,0 0 0 0 0,1 0 1 0 0,-1 0-1 0 0,0 0 0 0 0,0 0 1 0 0,0 0-1 0 0,1-1 0 0 0,-1 1 0 0 0,1 0 1 0 0,-1-1-1 0 0,1 0 0 0 0,-2-1 1 0 0,-46-55-7175 0 0,37 44 3306 0 0,3-12-3396 0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9256 0 0,'8'4'10385'0'0,"32"12"-5696"0"0,-37-15-4505 0 0,0 0 0 0 0,0 0 0 0 0,0 0 0 0 0,0 0 0 0 0,-1 0 0 0 0,1 0 1 0 0,0 1-1 0 0,-1-1 0 0 0,1 1 0 0 0,-1 0 0 0 0,1 0 0 0 0,-1 0 0 0 0,0 0 0 0 0,4 5 0 0 0,15 9 745 0 0,-19-15-876 0 0,0 0 1 0 0,0 0-1 0 0,-1 0 0 0 0,1 0 1 0 0,0 1-1 0 0,0-1 0 0 0,-1 1 1 0 0,1-1-1 0 0,-1 1 1 0 0,0-1-1 0 0,1 1 0 0 0,-1 0 1 0 0,0 0-1 0 0,0 0 0 0 0,0 0 1 0 0,2 4-1 0 0,63 117 2019 0 0,-43-77-1614 0 0,-19-40-405 0 0,-1 0 0 0 0,1 1 0 0 0,-1-1 1 0 0,-1 1-1 0 0,4 11 0 0 0,-3-8 13 0 0,1 0 0 0 0,0-1 0 0 0,9 18 0 0 0,-8-19-37 0 0,-1 0 0 0 0,0 1 0 0 0,0-1 1 0 0,-1 1-1 0 0,3 10 0 0 0,-4-9-3 0 0,1-1 1 0 0,0 0-1 0 0,1 0 1 0 0,0-1-1 0 0,6 12 1 0 0,-5-12 2 0 0,0 1 1 0 0,-1-1-1 0 0,-1 1 1 0 0,1 0-1 0 0,2 15 1 0 0,9 48 17 0 0,0-7 9 0 0,-4 1 1 0 0,7 123-1 0 0,-17-96-56 0 0,0 77 0 0 0,-3-146 0 0 0,-1 1 0 0 0,0-1 0 0 0,-2 0 0 0 0,-14 42 0 0 0,-3-17 0 0 0,15-35 0 0 0,1 0 0 0 0,-9 28 0 0 0,10-24-99 0 0,-1 0-1 0 0,-1 0 1 0 0,-1-1 0 0 0,-1 0 0 0 0,0 0-1 0 0,-1-1 1 0 0,-1 0 0 0 0,-16 18 0 0 0,24-32-2 0 0,1 1 0 0 0,0-1 1 0 0,-1 1-1 0 0,1-1 1 0 0,0 1-1 0 0,0 0 0 0 0,0 0 1 0 0,1 0-1 0 0,-1 0 0 0 0,1 0 1 0 0,0 1-1 0 0,0-1 1 0 0,0 0-1 0 0,-1 6 0 0 0,1-8-38 0 0,0 1 0 0 0,0 0-1 0 0,0 0 1 0 0,0 0 0 0 0,0-1 0 0 0,0 1-1 0 0,0 0 1 0 0,-1-1 0 0 0,1 1-1 0 0,-1-1 1 0 0,0 0 0 0 0,1 1-1 0 0,-1-1 1 0 0,0 0 0 0 0,1 0-1 0 0,-5 2 1 0 0,-11 9-1824 0 0,14-9 1540 0 0,0 0 1 0 0,0 0 0 0 0,0-1 0 0 0,0 1 0 0 0,-1-1 0 0 0,1 0 0 0 0,-1 0 0 0 0,1 0 0 0 0,-1 0 0 0 0,0-1 0 0 0,0 0 0 0 0,0 0 0 0 0,-4 1 0 0 0,-57 4-10454 0 0,41-6 4140 0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69 6224 0 0,'-3'-3'697'0'0,"1"0"0"0"0,0 0 0 0 0,1 0-1 0 0,-1 0 1 0 0,0 0 0 0 0,1-1 0 0 0,0 1 0 0 0,0-1 0 0 0,0 1 0 0 0,0-1 0 0 0,0 1 0 0 0,1-1 0 0 0,-1 1 0 0 0,1-1 0 0 0,0 0 0 0 0,1-4-1 0 0,-2 7-561 0 0,1 1 0 0 0,-1-1 0 0 0,1 1 0 0 0,-1-1 0 0 0,1 1-1 0 0,-1-1 1 0 0,1 1 0 0 0,-1 0 0 0 0,1-1 0 0 0,-1 1-1 0 0,0 0 1 0 0,1 0 0 0 0,-1-1 0 0 0,0 1 0 0 0,1 0 0 0 0,-1 0-1 0 0,0 0 1 0 0,1 0 0 0 0,-1 0 0 0 0,0 0 0 0 0,1 0 0 0 0,-1 0-1 0 0,0 0 1 0 0,1 0 0 0 0,-1 0 0 0 0,0 0 0 0 0,1 1-1 0 0,-1-1 1 0 0,1 0 0 0 0,-1 0 0 0 0,0 1 0 0 0,1-1 0 0 0,-1 0-1 0 0,1 1 1 0 0,-1-1 0 0 0,1 1 0 0 0,-1-1 0 0 0,1 1 0 0 0,-1-1-1 0 0,1 1 1 0 0,-1-1 0 0 0,1 1 0 0 0,0-1 0 0 0,-1 1-1 0 0,1-1 1 0 0,0 1 0 0 0,0 0 0 0 0,-1-1 0 0 0,1 2 0 0 0,1 69 1821 0 0,14 98-1 0 0,-11-137-1880 0 0,-2 0-1 0 0,-3 34 0 0 0,0-38-25 0 0,6 58 1 0 0,-2-61-246 0 0,-2-1 0 0 0,-2 38 0 0 0,0-20-744 0 0,-8 30-3221 0 0,9-72 4072 0 0,0 1 0 0 0,0-1 0 0 0,1 1 0 0 0,-1-1-1 0 0,0 1 1 0 0,0-1 0 0 0,1 0 0 0 0,-1 1 0 0 0,0-1 0 0 0,1 0 0 0 0,-1 1 0 0 0,1-1 0 0 0,-1 0 0 0 0,0 1 0 0 0,1-1 0 0 0,-1 0 0 0 0,1 0 0 0 0,-1 1 0 0 0,1-1 0 0 0,-1 0 0 0 0,1 0 0 0 0,-1 0 0 0 0,1 0 0 0 0,-1 0 0 0 0,1 0 0 0 0,-1 0 0 0 0,1 0 0 0 0,-1 0 0 0 0,1 0 0 0 0,-1 0 0 0 0,1 0 0 0 0,-1 0 0 0 0,1 0 0 0 0,-1 0 0 0 0,1 0 0 0 0,-1 0 0 0 0,0-1 0 0 0,1 1 0 0 0,-1 0 0 0 0,1 0 0 0 0,-1-1 0 0 0,1 1-1 0 0,0-1 1 0 0,21-10-4333 0 0,4-26-705 0 0,-17 16-1339 0 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2504 0 0,'13'-17'2203'0'0,"3"-18"1998"0"0,-8 30-3372 0 0,-7 4-578 0 0,0 0 0 0 0,0 1 0 0 0,0-1 0 0 0,0 1 0 0 0,0-1 0 0 0,0 0 0 0 0,0 1 0 0 0,1 0 1 0 0,-1-1-1 0 0,0 1 0 0 0,0 0 0 0 0,1 0 0 0 0,-1-1 0 0 0,0 1 0 0 0,2 0 0 0 0,-1 0 835 0 0,15-4 1886 0 0,-16 4-2880 0 0,-1 1 0 0 0,1-1 0 0 0,-1 0 0 0 0,1 0 0 0 0,0 0 0 0 0,-1 0 0 0 0,1 0 0 0 0,-1 0 0 0 0,1 0 0 0 0,-1 0 0 0 0,1 0 0 0 0,0 0 0 0 0,-1 0 0 0 0,1-1 0 0 0,-1 1 0 0 0,1 0 0 0 0,-1 0 0 0 0,1 0 0 0 0,-1-1 0 0 0,1 1 0 0 0,-1 0 0 0 0,1-1 0 0 0,-1 1 0 0 0,1 0 0 0 0,-1-1 0 0 0,1 1-1 0 0,-1-1 1 0 0,1 1 0 0 0,-1-1 0 0 0,0 1 0 0 0,1-1 0 0 0,-1 1 0 0 0,0-1 0 0 0,0 1 0 0 0,1-1 0 0 0,-1 1 0 0 0,0-1 0 0 0,0 1 0 0 0,0-1 0 0 0,0 0 0 0 0,0 1 0 0 0,0-1 0 0 0,0 1 0 0 0,0-2 0 0 0,0 0 459 0 0,-7-11 2421 0 0,3 13-2892 0 0,0 0 1 0 0,1 0-1 0 0,-1 0 0 0 0,0 1 0 0 0,1 0 1 0 0,-1 0-1 0 0,0 0 0 0 0,1 0 1 0 0,-1 0-1 0 0,1 1 0 0 0,-1-1 1 0 0,1 1-1 0 0,0 0 0 0 0,0 0 0 0 0,0 0 1 0 0,0 1-1 0 0,0-1 0 0 0,0 1 1 0 0,-2 2-1 0 0,-1 4-55 0 0,0 0 0 0 0,0 1 0 0 0,1-1 0 0 0,0 1 0 0 0,-3 11 0 0 0,-16 29 94 0 0,17-36-109 0 0,1 1 0 0 0,0 0 0 0 0,1 0 0 0 0,0 0 1 0 0,1 1-1 0 0,-3 31 0 0 0,-10 36-46 0 0,15-74 36 0 0,1-1-1 0 0,0 1 1 0 0,0-1-1 0 0,1 1 1 0 0,0-1-1 0 0,1 11 1 0 0,0 0-24 0 0,-1-17 20 0 0,1 1 1 0 0,-1-1-1 0 0,0 0 1 0 0,1 0-1 0 0,-1 0 1 0 0,1 0-1 0 0,-1 0 1 0 0,1 0-1 0 0,0 0 1 0 0,0-1-1 0 0,0 1 1 0 0,0 0-1 0 0,0 0 1 0 0,0 0-1 0 0,1-1 1 0 0,-1 1-1 0 0,0-1 1 0 0,1 1-1 0 0,-1-1 1 0 0,1 0-1 0 0,0 1 1 0 0,-1-1-1 0 0,1 0 1 0 0,0 0-1 0 0,0 0 1 0 0,0 0-1 0 0,2 0 1 0 0,3 2-12 0 0,0-1 1 0 0,1-1 0 0 0,-1 1 0 0 0,1-1 0 0 0,-1 0-1 0 0,13-1 1 0 0,-15 1 12 0 0,-1-1 0 0 0,1 0-1 0 0,0-1 1 0 0,-1 1 0 0 0,1-1 0 0 0,0 0-1 0 0,-1 0 1 0 0,1 0 0 0 0,-1-1 0 0 0,0 0-1 0 0,1 1 1 0 0,-1-2 0 0 0,0 1-1 0 0,0 0 1 0 0,0-1 0 0 0,0 0 0 0 0,-1 0-1 0 0,1 0 1 0 0,4-6 0 0 0,6-4-6 0 0,-11 11 7 0 0,-1 0 1 0 0,1 0-1 0 0,-1-1 0 0 0,0 1 1 0 0,0-1-1 0 0,1 0 1 0 0,-2 1-1 0 0,1-1 0 0 0,0 0 1 0 0,-1 0-1 0 0,1 0 0 0 0,0-4 1 0 0,11-24 18 0 0,-11 28-11 0 0,0 0 1 0 0,0 0-1 0 0,-1-1 1 0 0,1 1-1 0 0,-1-1 1 0 0,0 1-1 0 0,0-1 1 0 0,1-6-1 0 0,-3 9 7 0 0,1-1-1 0 0,1 0 1 0 0,-1 0-1 0 0,0 0 1 0 0,0 1-1 0 0,1-1 1 0 0,-1 0-1 0 0,1 1 1 0 0,-1-1-1 0 0,1 0 1 0 0,0 1 0 0 0,-1-1-1 0 0,1 1 1 0 0,0-1-1 0 0,2-1 1 0 0,-2 1 6 0 0,0 1 1 0 0,0 0-1 0 0,-1-1 1 0 0,1 1-1 0 0,0-1 1 0 0,0 1 0 0 0,-1-1-1 0 0,1 1 1 0 0,-1-1-1 0 0,1 1 1 0 0,-1-1-1 0 0,0 1 1 0 0,0-1-1 0 0,0 0 1 0 0,0-2 0 0 0,0-35 388 0 0,0 39-394 0 0,0-1 0 0 0,0 1 0 0 0,1-1 1 0 0,-1 1-1 0 0,0-1 0 0 0,0 1 0 0 0,0-1 1 0 0,0 1-1 0 0,0-1 0 0 0,1 1 0 0 0,-1 0 0 0 0,0-1 1 0 0,0 1-1 0 0,1-1 0 0 0,-1 1 0 0 0,0 0 0 0 0,1-1 1 0 0,-1 1-1 0 0,0 0 0 0 0,1-1 0 0 0,-1 1 1 0 0,1 0-1 0 0,-1-1 0 0 0,0 1 0 0 0,1 0 0 0 0,-1 0 1 0 0,1 0-1 0 0,-1-1 0 0 0,1 1 0 0 0,-1 0 1 0 0,1 0-1 0 0,-1 0 0 0 0,1 0 0 0 0,-1 0 0 0 0,1 0 1 0 0,-1 0-1 0 0,1 0 0 0 0,-1 0 0 0 0,1 0 0 0 0,0 0 1 0 0,22 9 257 0 0,-11 28-134 0 0,-11-34-131 0 0,1-1 0 0 0,-1 1 0 0 0,1 0 0 0 0,-1 0 0 0 0,0-1 0 0 0,0 1 0 0 0,0 0 0 0 0,0 0 0 0 0,-1 0 0 0 0,1 0-1 0 0,-1 1 1 0 0,0 3 0 0 0,3 15 14 0 0,5-1 50 0 0,-2 1 0 0 0,-1-1 0 0 0,5 42 0 0 0,-9-51-38 0 0,0 0 1 0 0,1 1-1 0 0,0-1 0 0 0,6 16 1 0 0,-5-16-5 0 0,0 0 1 0 0,0 1 0 0 0,-1-1 0 0 0,0 18-1 0 0,8 26 26 0 0,-6-42-52 0 0,-1-1 1 0 0,-1 1-1 0 0,2 19 1 0 0,2 40 55 0 0,-4-57-43 0 0,0 0 1 0 0,-1 0-1 0 0,0 1 1 0 0,-1-1 0 0 0,-5 31-1 0 0,2-34 19 0 0,0 0-1 0 0,-1 0 0 0 0,-1 0 1 0 0,-6 13-1 0 0,-6 11-35 0 0,16-32 5 0 0,-1 0 0 0 0,0 0 0 0 0,0 0 0 0 0,-1 0 0 0 0,0 0 0 0 0,1-1 0 0 0,-1 1 0 0 0,-1-1 0 0 0,-6 7 0 0 0,-25 33-49 0 0,31-39-166 0 0,-1-1 1 0 0,0 0 0 0 0,0 0 0 0 0,0 0-1 0 0,-1 0 1 0 0,0-1 0 0 0,1 0 0 0 0,-1 0-1 0 0,0-1 1 0 0,-1 0 0 0 0,1 0 0 0 0,0 0-1 0 0,0-1 1 0 0,-1 1 0 0 0,1-2 0 0 0,-1 1-1 0 0,1-1 1 0 0,-8 0 0 0 0,13-1 96 0 0,-1 1-1 0 0,1-1 1 0 0,0 1 0 0 0,0-1 0 0 0,0 0-1 0 0,0 0 1 0 0,0 1 0 0 0,0-1 0 0 0,0 0-1 0 0,0 0 1 0 0,0 0 0 0 0,0 0-1 0 0,0 0 1 0 0,1-1 0 0 0,-1 1 0 0 0,0 0-1 0 0,1 0 1 0 0,-1 0 0 0 0,1-1 0 0 0,-1 1-1 0 0,1 0 1 0 0,0 0 0 0 0,-1-1 0 0 0,1-1-1 0 0,-6-34-2002 0 0,5 5-598 0 0,1 26 2058 0 0,-1 0 1 0 0,1-1-1 0 0,0 1 1 0 0,0-1-1 0 0,1 1 1 0 0,0-1-1 0 0,2-10 1 0 0,9-2-2576 0 0,-9-19-3422 0 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121 485 5584 0 0,'-4'-13'9529'0'0,"-2"-3"-5445"0"0,3 17-3838 0 0,0-1 1 0 0,-1 0-1 0 0,1 1 0 0 0,0-1 1 0 0,0 1-1 0 0,0 0 1 0 0,0 0-1 0 0,1 0 0 0 0,-1 1 1 0 0,0-1-1 0 0,0 1 0 0 0,1-1 1 0 0,-1 1-1 0 0,-3 3 1 0 0,-2 7-137 0 0,1-1-1 0 0,1 1 1 0 0,0 0 0 0 0,1 0 0 0 0,0 1 0 0 0,1-1 0 0 0,0 1 0 0 0,1 0 0 0 0,1 0-1 0 0,0 0 1 0 0,-1 20 0 0 0,-6 124 438 0 0,9-134-515 0 0,1-1 0 0 0,1 1-1 0 0,1 0 1 0 0,7 27 0 0 0,-8-41-18 0 0,1 0 0 0 0,0-1 0 0 0,1 0 0 0 0,0 1 0 0 0,0-1 0 0 0,0 0 0 0 0,1-1 0 0 0,1 1 1 0 0,-1-1-1 0 0,1 0 0 0 0,0-1 0 0 0,1 1 0 0 0,9 6 0 0 0,-9-7-6 0 0,0 0 0 0 0,0-1 0 0 0,1 0 0 0 0,0-1 0 0 0,0 1 0 0 0,1-2 1 0 0,-1 1-1 0 0,1-1 0 0 0,-1 0 0 0 0,1-1 0 0 0,0 0 0 0 0,0 0 0 0 0,0-1 0 0 0,0 0 0 0 0,1-1 0 0 0,-1 0 1 0 0,0 0-1 0 0,0-1 0 0 0,0 0 0 0 0,0-1 0 0 0,0 0 0 0 0,0 0 0 0 0,0-1 0 0 0,-1 0 0 0 0,1-1 0 0 0,-1 0 0 0 0,11-6 1 0 0,-12 7-8 0 0,-6 3-1 0 0,1 0 0 0 0,-1-1 0 0 0,1 1 0 0 0,-1 0 1 0 0,1-1-1 0 0,-1 0 0 0 0,0 1 0 0 0,1-1 0 0 0,-1 0 0 0 0,0 0 0 0 0,0 1 0 0 0,1-1 0 0 0,-1 0 1 0 0,0 0-1 0 0,0-1 0 0 0,0 1 0 0 0,0 0 0 0 0,0 0 0 0 0,-1 0 0 0 0,1-1 0 0 0,0 1 0 0 0,0-2 1 0 0,1-6 6 0 0,-1 8-6 0 0,-1-1 0 0 0,0 1 1 0 0,0-1-1 0 0,1 1 1 0 0,-1 0-1 0 0,1 0 1 0 0,-1-1-1 0 0,1 1 0 0 0,-1 0 1 0 0,1 0-1 0 0,0 0 1 0 0,-1-1-1 0 0,1 1 0 0 0,0 0 1 0 0,0 0-1 0 0,0 0 1 0 0,0 0-1 0 0,0 0 0 0 0,0 1 1 0 0,2-2-1 0 0,-1 0 2 0 0,-1 1 0 0 0,1 0-1 0 0,-1-1 1 0 0,0 1-1 0 0,0-1 1 0 0,0 1 0 0 0,1-1-1 0 0,-1 1 1 0 0,-1-1 0 0 0,1 0-1 0 0,0 0 1 0 0,0 1 0 0 0,-1-1-1 0 0,1 0 1 0 0,-1 0 0 0 0,1 0-1 0 0,-1-3 1 0 0,2-3 5 0 0,2-8 26 0 0,-1 1 0 0 0,0-1 1 0 0,-2 1-1 0 0,1-1 0 0 0,-2 0 1 0 0,0 0-1 0 0,-1 1 0 0 0,-1-1 0 0 0,0 0 1 0 0,-7-25-1 0 0,4 28-6 0 0,1 0 0 0 0,-1 0 0 0 0,-1 0 0 0 0,-14-21 0 0 0,13 21-7 0 0,0 1 0 0 0,0-1 0 0 0,-7-23 0 0 0,13 34-18 0 0,1 0 0 0 0,-1 0 0 0 0,0 0 1 0 0,0 0-1 0 0,0 0 0 0 0,0 1 0 0 0,0-1 0 0 0,0 0 0 0 0,-1 0 0 0 0,1 1 0 0 0,0-1 0 0 0,-1 1 0 0 0,-2-3 0 0 0,-11-12 30 0 0,-2-16 3 0 0,-13 11 6 0 0,3-25-26 0 0,3 3 27 0 0,4 16-16 0 0,2 0 1 0 0,2-1-1 0 0,0-2 0 0 0,-16-41 1 0 0,30 65-23 0 0,-1 0 1 0 0,-1 1 0 0 0,1-1 0 0 0,-1 1 0 0 0,0-1 0 0 0,-6-6 0 0 0,7 10-3 0 0,1-1-1 0 0,-1 1 1 0 0,1-1-1 0 0,0 0 0 0 0,0 0 1 0 0,0 0-1 0 0,0-1 1 0 0,0 1-1 0 0,1 0 1 0 0,-1-1-1 0 0,1 1 1 0 0,0-1-1 0 0,0 1 1 0 0,0-1-1 0 0,0-6 1 0 0,-17-48 116 0 0,19 54-114 0 0,-1 1 0 0 0,1 0-1 0 0,0 0 1 0 0,0 0 0 0 0,1 0 0 0 0,-1 0 0 0 0,0 0 0 0 0,1 0 0 0 0,0 0 0 0 0,0 1 0 0 0,0-1 0 0 0,0 1 0 0 0,0-1 0 0 0,0 1 0 0 0,4-4 0 0 0,42-28 60 0 0,-42 32-56 0 0,0 1 1 0 0,0-1-1 0 0,-1 2 1 0 0,1-1-1 0 0,0 1 1 0 0,0-1-1 0 0,0 2 0 0 0,0-1 1 0 0,10 2-1 0 0,9 0-22 0 0,-21-2 18 0 0,1 0-1 0 0,-1 1 1 0 0,0-1 0 0 0,0 1 0 0 0,0 0 0 0 0,0 0-1 0 0,0 0 1 0 0,0 1 0 0 0,0 0 0 0 0,0-1 0 0 0,0 1-1 0 0,-1 0 1 0 0,1 1 0 0 0,4 3 0 0 0,1 3 16 0 0,0-1 0 0 0,-1 2 0 0 0,11 15 0 0 0,-7-9-28 0 0,11 22 29 0 0,-11-28-19 0 0,-10-9-1 0 0,-1 0 1 0 0,1 0 0 0 0,0 1 0 0 0,-1-1 0 0 0,1 0 0 0 0,-1 1 0 0 0,1-1 0 0 0,-1 1 0 0 0,0 0-1 0 0,0 0 1 0 0,1-1 0 0 0,-1 1 0 0 0,-1 0 0 0 0,1 0 0 0 0,0 0 0 0 0,0 0 0 0 0,-1 0 0 0 0,1 0-1 0 0,-1 0 1 0 0,1 4 0 0 0,1 6 31 0 0,0 0 0 0 0,1 0 0 0 0,1 0 0 0 0,7 18-1 0 0,-7-21-8 0 0,0 1-1 0 0,-1-1 1 0 0,0 1-1 0 0,0 0 0 0 0,-1 0 1 0 0,1 20-1 0 0,5 24 54 0 0,-5-42-52 0 0,0 1 1 0 0,-1 0 0 0 0,0 18-1 0 0,-1 2 9 0 0,0-17-74 0 0,-1 1-1 0 0,0-1 1 0 0,-1 0-1 0 0,0 0 1 0 0,-2 1 0 0 0,-5 19-1 0 0,-15 65-3001 0 0,21-97 2596 0 0,2 1-1 0 0,-1 0 0 0 0,0-1 1 0 0,1 1-1 0 0,0 0 1 0 0,0 0-1 0 0,1 6 0 0 0,0 5-4168 0 0,10-17-3308 0 0,-4-8 2117 0 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105 450 4360 0 0,'0'0'9314'0'0,"9"7"-4429"0"0,-9-4-4636 0 0,-1 0 0 0 0,1 0 0 0 0,-1 0 0 0 0,1 0 0 0 0,-1 0 0 0 0,0 0 0 0 0,0-1-1 0 0,0 1 1 0 0,-1 0 0 0 0,1-1 0 0 0,0 1 0 0 0,-1-1 0 0 0,-2 3 0 0 0,2-2-153 0 0,1-1 1 0 0,-1 0 0 0 0,0 1-1 0 0,1-1 1 0 0,0 1 0 0 0,0-1-1 0 0,0 1 1 0 0,0 0-1 0 0,0 0 1 0 0,0-1 0 0 0,1 1-1 0 0,-1 0 1 0 0,1 3 0 0 0,-1 2 49 0 0,0 0 0 0 0,-1 0 0 0 0,0 0 0 0 0,0 0 0 0 0,0-1 0 0 0,-1 1 0 0 0,-6 11 0 0 0,4-7 14 0 0,0 0 1 0 0,0 0 0 0 0,-5 25-1 0 0,-5 27 252 0 0,10-46-318 0 0,1 0 0 0 0,0 0 0 0 0,1 1 1 0 0,0 22-1 0 0,3-8-40 0 0,-1-16-13 0 0,0 1-1 0 0,2-1 1 0 0,0 0 0 0 0,1 1 0 0 0,0-1-1 0 0,2 0 1 0 0,6 20 0 0 0,-8-32-39 0 0,1 0 1 0 0,-1 0 0 0 0,1 0-1 0 0,0-1 1 0 0,0 1-1 0 0,1-1 1 0 0,0 1 0 0 0,3 3-1 0 0,16 17 3 0 0,-18-20-8 0 0,1 0 0 0 0,1-1 0 0 0,-1 0 0 0 0,1 0 0 0 0,-1 0 0 0 0,1-1 0 0 0,0 0 0 0 0,0-1 1 0 0,12 4-1 0 0,-12-4-9 0 0,9 5-45 0 0,2-3 19 0 0,6-3-27 0 0,-14 0 35 0 0,0 0 0 0 0,-1-1 0 0 0,1-1 0 0 0,0 1 1 0 0,-1-2-1 0 0,1 1 0 0 0,-1-1 0 0 0,12-4 1 0 0,7-4-67 0 0,-24 9 91 0 0,1 0 0 0 0,-1 0 0 0 0,0 0 0 0 0,1-1 0 0 0,-1 1 0 0 0,0-1 0 0 0,0 0 0 0 0,0 0 0 0 0,-1-1 0 0 0,1 1-1 0 0,0-1 1 0 0,-1 0 0 0 0,1 0 0 0 0,-1 0 0 0 0,0 0 0 0 0,0-1 0 0 0,2-3 0 0 0,22-38 20 0 0,13-54 85 0 0,-36 74-54 0 0,-1 0 1 0 0,-1 0 0 0 0,-1 0 0 0 0,-5-48 0 0 0,-3 59-16 0 0,1 5 1 0 0,2-2-22 0 0,2 3 0 0 0,-1 1 1 0 0,0 0 0 0 0,0 0 0 0 0,-1 0 0 0 0,-6-10 0 0 0,-29-42 10 0 0,35 50-13 0 0,-1 0 1 0 0,0 0-1 0 0,-1 1 1 0 0,0 0-1 0 0,-13-14 1 0 0,17 21-7 0 0,1 0 0 0 0,-1 0 1 0 0,1 0-1 0 0,0-1 0 0 0,-1 1 1 0 0,1 0-1 0 0,0-1 1 0 0,0 1-1 0 0,0-1 0 0 0,0 1 1 0 0,0-1-1 0 0,1 0 1 0 0,-1 1-1 0 0,0-1 0 0 0,0-2 1 0 0,-5-9 8 0 0,-9 1-8 0 0,13 11-4 0 0,1 0 0 0 0,-1-1 1 0 0,0 1-1 0 0,1 0 0 0 0,-1-1 1 0 0,1 1-1 0 0,0-1 0 0 0,-1 0 1 0 0,1 1-1 0 0,0-1 0 0 0,-1-2 1 0 0,-2-3 7 0 0,1 1-1 0 0,-1 0 1 0 0,-1 0 0 0 0,1 0 0 0 0,-1 0 0 0 0,-9-8 0 0 0,-19-23 30 0 0,-47-74-53 0 0,78 106 18 0 0,-1 0 1 0 0,0 0 0 0 0,0 1-1 0 0,-1 0 1 0 0,1 0-1 0 0,-1 0 1 0 0,-6-6-1 0 0,7 8 2 0 0,0 0 0 0 0,1-1-1 0 0,-1 1 1 0 0,1-1 0 0 0,0 0-1 0 0,-1 0 1 0 0,1 1 0 0 0,-2-7-1 0 0,-4 1 23 0 0,-3-7-2 0 0,-15-83-7 0 0,24 91 4 0 0,1 0 1 0 0,0 0-1 0 0,0 0 0 0 0,1-1 1 0 0,0 1-1 0 0,0 0 0 0 0,1-1 1 0 0,-1 1-1 0 0,4-10 0 0 0,-2 13-15 0 0,0 1 0 0 0,1 0-1 0 0,-1 1 1 0 0,1-1 0 0 0,0 0 0 0 0,0 1 0 0 0,0-1-1 0 0,0 1 1 0 0,0 0 0 0 0,0 0 0 0 0,7-2-1 0 0,-2 2 44 0 0,0 1 0 0 0,1 0 0 0 0,-1 0 0 0 0,17 1-1 0 0,-22 0-26 0 0,18-3 65 0 0,-18 2-74 0 0,1 0 1 0 0,0 0 0 0 0,-1 1-1 0 0,1-1 1 0 0,-1 1-1 0 0,1 0 1 0 0,0 0-1 0 0,-1 0 1 0 0,5 1-1 0 0,20 7 45 0 0,-1 0-1 0 0,0 2 0 0 0,0 1 0 0 0,46 26 0 0 0,-32-4-15 0 0,-31-23 5 0 0,0 1-18 0 0,-1 1-1 0 0,-1 0 0 0 0,0 1 1 0 0,-1-1-1 0 0,0 1 1 0 0,-1 1-1 0 0,-1 0 1 0 0,6 19-1 0 0,-8-11-7 0 0,-1-1 1 0 0,-1 1-1 0 0,-3 40 0 0 0,0-11-30 0 0,2-31-156 0 0,0-1 0 0 0,-1 0 0 0 0,-2 0-1 0 0,1 0 1 0 0,-2-1 0 0 0,-1 1 0 0 0,-9 26 0 0 0,13-43 124 0 0,0-1 1 0 0,0 0-1 0 0,1 1 1 0 0,-1-1-1 0 0,1 1 1 0 0,-1-1-1 0 0,1 1 1 0 0,0-1-1 0 0,0 1 1 0 0,-1-1-1 0 0,1 1 1 0 0,0-1-1 0 0,0 1 1 0 0,0-1-1 0 0,1 3 1 0 0,-1-1-42 0 0,1-1-1 0 0,-1 1 1 0 0,0-1 0 0 0,0 0-1 0 0,0 1 1 0 0,-1-1 0 0 0,1 1-1 0 0,0-1 1 0 0,-1 0 0 0 0,-1 4 0 0 0,-36 102-6880 0 0,36-85 4048 0 0,3-16-3422 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69 3920 0 0,'0'0'13597'0'0,"-1"33"-10789"0"0,-2-24-2521 0 0,1-1 0 0 0,0 1 0 0 0,0 0 1 0 0,1-1-1 0 0,0 15 0 0 0,-3 19 276 0 0,1-25-302 0 0,2 0-1 0 0,0 0 1 0 0,1 25-1 0 0,1-26-59 0 0,-1 0-1 0 0,-1 1 1 0 0,-3 21-1 0 0,1-24-67 0 0,2-1-1 0 0,-1 1 1 0 0,2 0-1 0 0,0 0 1 0 0,0-1 0 0 0,2 1-1 0 0,-1 0 1 0 0,2 0-1 0 0,0-1 1 0 0,0 0-1 0 0,7 16 1 0 0,-7-22-92 0 0,0 0 0 0 0,0 0 0 0 0,1 0 0 0 0,0-1-1 0 0,0 0 1 0 0,1 0 0 0 0,-1 0 0 0 0,1 0 0 0 0,1-1 0 0 0,-1 0 0 0 0,1 0 0 0 0,6 5 0 0 0,15 8 37 0 0,-24-15-75 0 0,0 0 0 0 0,1 0 0 0 0,0-1-1 0 0,0 0 1 0 0,-1 1 0 0 0,1-1 0 0 0,1-1 0 0 0,3 3 0 0 0,10 1 17 0 0,1-1 0 0 0,-1 0-1 0 0,0-1 1 0 0,1-1 0 0 0,0-1 0 0 0,0 0 0 0 0,-1-2 0 0 0,22-2 0 0 0,-35 2-3 0 0,0 0 0 0 0,0 0 0 0 0,0 0 0 0 0,-1-1 0 0 0,1 0 0 0 0,0 0 1 0 0,-1 0-1 0 0,1 0 0 0 0,-1-1 0 0 0,0 1 0 0 0,0-1 0 0 0,0 0 0 0 0,0 0 1 0 0,-1-1-1 0 0,1 1 0 0 0,-1-1 0 0 0,0 0 0 0 0,0 0 0 0 0,0 0 1 0 0,0 0-1 0 0,2-6 0 0 0,-4 8-8 0 0,-1 0 1 0 0,1-1-1 0 0,0 1 0 0 0,1 0 1 0 0,-1-1-1 0 0,0 1 1 0 0,1 0-1 0 0,-1 0 0 0 0,1 0 1 0 0,0 0-1 0 0,-1 0 1 0 0,1 1-1 0 0,0-1 1 0 0,0 0-1 0 0,0 1 0 0 0,3-2 1 0 0,-3 2 0 0 0,0-1 1 0 0,0 1 0 0 0,0-1-1 0 0,0 1 1 0 0,0-1 0 0 0,0 0-1 0 0,0 0 1 0 0,-1 0 0 0 0,1 0-1 0 0,0 0 1 0 0,-1 0 0 0 0,0 0 0 0 0,2-5-1 0 0,10-26 228 0 0,12-48 0 0 0,-20 57-149 0 0,-1-1 0 0 0,-2 0-1 0 0,-1 0 1 0 0,-2-43 0 0 0,-1 53-65 0 0,0-1-1 0 0,0 1 1 0 0,-2-1 0 0 0,0 1 0 0 0,-1 0-1 0 0,0 1 1 0 0,-1-1 0 0 0,-11-19-1 0 0,-6-16 41 0 0,22 46-105 0 0,0-1-1 0 0,-1 0 0 0 0,1 1 0 0 0,-1 0 0 0 0,0-1 0 0 0,0 1 0 0 0,-1 0 0 0 0,1 0 0 0 0,-1 0 0 0 0,0 0 1 0 0,0 0-1 0 0,0 1 0 0 0,-1-1 0 0 0,1 1 0 0 0,-1 0 0 0 0,0 0 0 0 0,0 0 0 0 0,0 1 0 0 0,0-1 0 0 0,-6-2 0 0 0,-6 1-733 0 0,0 0 0 0 0,0 1-1 0 0,-1 0 1 0 0,1 2-1 0 0,-1 0 1 0 0,1 0 0 0 0,-26 4-1 0 0,-4 3-3438 0 0,-69 18 0 0 0,76-12 398 0 0,2 12-2681 0 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 5184 0 0,'0'0'1388'0'0,"-5"-13"8010"0"0,0 6-7946 0 0,-25 14 4773 0 0,27-6-6105 0 0,0 0 0 0 0,0 1 0 0 0,1-1 0 0 0,-1 1-1 0 0,1 0 1 0 0,-1 0 0 0 0,1 0 0 0 0,0 0-1 0 0,-1 0 1 0 0,1 0 0 0 0,0 0 0 0 0,0 1-1 0 0,1-1 1 0 0,-1 1 0 0 0,1 0 0 0 0,-1-1-1 0 0,1 1 1 0 0,0 0 0 0 0,0 0 0 0 0,0 0 0 0 0,0 0-1 0 0,0 0 1 0 0,0 5 0 0 0,-8 132 1237 0 0,27 122-502 0 0,-18-42-604 0 0,0-73-217 0 0,2-126-16 0 0,0 0 1 0 0,10 41-1 0 0,-2-18-10 0 0,-6-25-27 0 0,1 0 0 0 0,1 0 0 0 0,1 0 0 0 0,1-1 0 0 0,12 22 0 0 0,-11-18-60 0 0,-8-20 74 0 0,-1-1 1 0 0,0 1-1 0 0,1-1 1 0 0,-1 0-1 0 0,1 1 1 0 0,-1-1-1 0 0,1 0 1 0 0,0 1-1 0 0,0-1 1 0 0,-1 0-1 0 0,1 0 1 0 0,0 1-1 0 0,0-1 1 0 0,0 0-1 0 0,0 0 1 0 0,1 0-1 0 0,-1 0 1 0 0,2 1-1 0 0,-3-2-4 0 0,1 1 0 0 0,0-1 0 0 0,0 1 1 0 0,-1 0-1 0 0,1-1 0 0 0,0 1 0 0 0,-1 0 0 0 0,1 0 0 0 0,-1-1 0 0 0,1 1 0 0 0,-1 0 1 0 0,1 0-1 0 0,-1 0 0 0 0,1 0 0 0 0,-1 0 0 0 0,0-1 0 0 0,0 1 0 0 0,1 0 0 0 0,-1 0 0 0 0,0 1 1 0 0,0-1-10 0 0,0 0 0 0 0,0 0 0 0 0,1 0 0 0 0,-1 0 0 0 0,0 0 0 0 0,1 0 0 0 0,-1 0 1 0 0,0 0-1 0 0,1 0 0 0 0,-1 0 0 0 0,1 0 0 0 0,0 0 0 0 0,-1 0 0 0 0,1-1 0 0 0,0 1 1 0 0,-1 0-1 0 0,1 0 0 0 0,0-1 0 0 0,1 2 0 0 0,8 4-395 0 0,-1-1 0 0 0,1 0 0 0 0,1-1 0 0 0,19 6 0 0 0,11 0-2923 0 0,-38-11 2848 0 0,0 0 0 0 0,1 0 1 0 0,-1 0-1 0 0,0-1 0 0 0,0 0 0 0 0,0 1 1 0 0,0-1-1 0 0,0-1 0 0 0,3-2 0 0 0,26-27-7934 0 0,-23 16 2120 0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65 5616 0 0,'-9'-62'11227'0'0,"-38"60"-7936"0"0,44 2-3173 0 0,-1 0-16 0 0,0 0-1 0 0,1-1 0 0 0,-1 2 1 0 0,1-1-1 0 0,-1 0 0 0 0,1 1 1 0 0,-1-1-1 0 0,1 1 1 0 0,-1 0-1 0 0,1 0 0 0 0,-1 1 1 0 0,1-1-1 0 0,0 1 0 0 0,0-1 1 0 0,0 1-1 0 0,-4 3 0 0 0,4-2-37 0 0,-1 0 0 0 0,1-1-1 0 0,-1 0 1 0 0,1 1 0 0 0,-1-1-1 0 0,0 0 1 0 0,1-1 0 0 0,-1 1-1 0 0,-5 1 1 0 0,5-2-28 0 0,0 0-1 0 0,0 1 0 0 0,1-1 1 0 0,-1 1-1 0 0,1 0 1 0 0,-1 0-1 0 0,1 0 1 0 0,0 0-1 0 0,0 1 1 0 0,-3 2-1 0 0,-1 4 24 0 0,3-4-40 0 0,1-1 1 0 0,-1 0-1 0 0,0 0 1 0 0,0-1-1 0 0,0 1 1 0 0,0-1 0 0 0,0 1-1 0 0,-10 3 1 0 0,4-2 9 0 0,8-4-20 0 0,0 0 0 0 0,0 0 0 0 0,0 0 0 0 0,0 0 0 0 0,0 0 0 0 0,0 0 0 0 0,0 1 0 0 0,0-1 1 0 0,0 1-1 0 0,0-1 0 0 0,1 1 0 0 0,-1 0 0 0 0,1 0 0 0 0,-1 0 0 0 0,-1 3 0 0 0,-62 119 223 0 0,63-117-203 0 0,1-1-1 0 0,0 0 0 0 0,0 1 0 0 0,1-1 0 0 0,0 1 1 0 0,0-1-1 0 0,1 1 0 0 0,-1-1 0 0 0,1 0 0 0 0,1 1 1 0 0,-1-1-1 0 0,1 0 0 0 0,0 0 0 0 0,1 0 1 0 0,-1 0-1 0 0,1 0 0 0 0,4 5 0 0 0,6 3 5 0 0,31 36 249 0 0,-40-43-228 0 0,2 1 1 0 0,-1-1-1 0 0,1 0 1 0 0,0-1 0 0 0,0 1-1 0 0,1-1 1 0 0,-1 0-1 0 0,14 8 1 0 0,-1-3 4 0 0,-14-8-40 0 0,1 1 0 0 0,-1-1 0 0 0,1 1 0 0 0,-1 0 0 0 0,8 9 0 0 0,-9-8-3 0 0,1 0 0 0 0,0-1 0 0 0,0 1 0 0 0,0-1 0 0 0,1 0 0 0 0,-1-1 0 0 0,1 1 0 0 0,0-1 0 0 0,0 0 0 0 0,12 4 0 0 0,25 14 64 0 0,56 41 281 0 0,-92-58-298 0 0,0 1 0 0 0,-1-1 0 0 0,0 1 0 0 0,0 1 0 0 0,0-1 0 0 0,8 12 0 0 0,-3-5 167 0 0,-9-9-181 0 0,1 0 0 0 0,-1 0-1 0 0,0 1 1 0 0,-1-1 0 0 0,1 0 0 0 0,-1 1 0 0 0,1-1 0 0 0,-1 1 0 0 0,0 0 0 0 0,0-1-1 0 0,0 1 1 0 0,-1 0 0 0 0,1 0 0 0 0,-1-1 0 0 0,0 1 0 0 0,0 0 0 0 0,-1 0-1 0 0,1-1 1 0 0,-1 1 0 0 0,1 0 0 0 0,-1 0 0 0 0,0-1 0 0 0,-1 1 0 0 0,1-1 0 0 0,-1 1-1 0 0,1-1 1 0 0,-1 0 0 0 0,0 1 0 0 0,0-1 0 0 0,-1 0 0 0 0,1 0 0 0 0,-1-1-1 0 0,1 1 1 0 0,-1 0 0 0 0,0-1 0 0 0,0 1 0 0 0,0-1 0 0 0,0 0 0 0 0,0 0-1 0 0,-1 0 1 0 0,1-1 0 0 0,-5 2 0 0 0,-51 28 18 0 0,37-24-353 0 0,0-1 1 0 0,0-1 0 0 0,0-1-1 0 0,-1-1 1 0 0,1-1 0 0 0,-1 0 0 0 0,-41-5-1 0 0,58 0-214 0 0,0 0 0 0 0,0-1 0 0 0,0 0 0 0 0,0 0 0 0 0,1 0 0 0 0,-1-1-1 0 0,1 0 1 0 0,0 0 0 0 0,1 0 0 0 0,-9-12 0 0 0,10 10-13 0 0,0-1 0 0 0,0 0 1 0 0,1 0-1 0 0,0 0 0 0 0,0 0 0 0 0,1 0 0 0 0,0 0 1 0 0,0-12-1 0 0,3-61-2961 0 0,-2 79 3413 0 0,0-3-300 0 0,0 0-1 0 0,1 1 1 0 0,-1-1 0 0 0,1 0 0 0 0,0 1 0 0 0,0-1 0 0 0,1 0 0 0 0,-1 1 0 0 0,1-1 0 0 0,0 1 0 0 0,3-5-1 0 0,23-24-5228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243 301 4776 0 0,'0'0'3077'0'0,"-20"18"4043"0"0,17-13-6844 0 0,0 1 1 0 0,1 0-1 0 0,0-1 1 0 0,0 1-1 0 0,0 0 1 0 0,0 0-1 0 0,1 0 1 0 0,0 0 0 0 0,0 11-1 0 0,2 65 1408 0 0,1-36-735 0 0,-3 3-231 0 0,0-16-253 0 0,1-1 0 0 0,1 1-1 0 0,2 0 1 0 0,13 57 0 0 0,4-51 10 0 0,-18-36-434 0 0,1 0 0 0 0,-1 0 0 0 0,0 1 1 0 0,0-1-1 0 0,-1 1 0 0 0,1-1 1 0 0,1 7-1 0 0,-2-7-15 0 0,1 1 1 0 0,-1-1-1 0 0,1 0 1 0 0,-1 0-1 0 0,1 0 1 0 0,0 0-1 0 0,0 0 1 0 0,1 0-1 0 0,-1-1 1 0 0,0 1-1 0 0,1-1 1 0 0,0 1-1 0 0,-1-1 1 0 0,1 0-1 0 0,0 0 1 0 0,0 0-1 0 0,1-1 0 0 0,3 3 1 0 0,2 0 34 0 0,-1-1 0 0 0,1 0 1 0 0,0 0-1 0 0,0-1 0 0 0,15 2 1 0 0,62-4 232 0 0,-77-2-279 0 0,0-1-1 0 0,0 0 1 0 0,-1 0-1 0 0,0-1 1 0 0,1 0-1 0 0,-1-1 0 0 0,-1 0 1 0 0,1 0-1 0 0,-1 0 1 0 0,0-1-1 0 0,0 0 1 0 0,11-14-1 0 0,9-2 35 0 0,-25 21-46 0 0,0-1 1 0 0,0 1-1 0 0,0-1 1 0 0,0 0 0 0 0,0 1-1 0 0,0-1 1 0 0,-1 0 0 0 0,1 0-1 0 0,-1 0 1 0 0,1 0 0 0 0,1-3-1 0 0,8-15 65 0 0,-7 14-54 0 0,0-1 0 0 0,0 1 0 0 0,0-1 0 0 0,-1 0 0 0 0,0 0 0 0 0,0 0 1 0 0,-1-1-1 0 0,0 1 0 0 0,0-1 0 0 0,-1 1 0 0 0,0-1 0 0 0,0 0 1 0 0,0 1-1 0 0,-1-1 0 0 0,-1 0 0 0 0,-1-13 0 0 0,1 18-4 0 0,-1 0-1 0 0,1 0 1 0 0,-1 0 0 0 0,0 0-1 0 0,0 1 1 0 0,0-1 0 0 0,0 1-1 0 0,0-1 1 0 0,0 1 0 0 0,-1 0-1 0 0,1 0 1 0 0,-1 0 0 0 0,0 0-1 0 0,0 0 1 0 0,1 1-1 0 0,-5-2 1 0 0,-65-29 50 0 0,33 16-12 0 0,16 10-20 0 0,-25-11-28 0 0,5-4 61 0 0,-2 2-1 0 0,-62-18 1 0 0,90 31-41 0 0,0-1 1 0 0,0-1 0 0 0,-21-13 0 0 0,27 13-1 0 0,-1 2 0 0 0,-1-1-1 0 0,1 2 1 0 0,-17-6 0 0 0,23 9 1 0 0,-1 0 0 0 0,1-1 0 0 0,1 1 0 0 0,-1-1 0 0 0,0-1-1 0 0,1 1 1 0 0,-7-5 0 0 0,10 6-14 0 0,0 1 0 0 0,0-1 0 0 0,1 1 0 0 0,-1-1 0 0 0,0 0 0 0 0,1 0 0 0 0,-1 0 0 0 0,1 1 0 0 0,-1-2 0 0 0,1 1 0 0 0,0 0 0 0 0,0 0 0 0 0,0 0 0 0 0,0 0 0 0 0,0-1 0 0 0,0-2 0 0 0,-8-33 173 0 0,9 33-159 0 0,0 0 0 0 0,0 0 0 0 0,0 0 0 0 0,1 0 0 0 0,0 0 0 0 0,0 0 0 0 0,0 1 0 0 0,1-1 0 0 0,2-6 1 0 0,1 3-12 0 0,0 1 1 0 0,1-1 0 0 0,0 1 0 0 0,10-9 0 0 0,3-6 29 0 0,-9 10-15 0 0,0 1 0 0 0,0 0 0 0 0,23-17 0 0 0,36-13-57 0 0,-23 17 97 0 0,14-4 50 0 0,-53 26-89 0 0,0 1-1 0 0,0 0 1 0 0,0 0 0 0 0,0 0-1 0 0,0 1 1 0 0,0 0 0 0 0,1 0-1 0 0,-1 1 1 0 0,0 0 0 0 0,13 3-1 0 0,-19-3-19 0 0,0-1 0 0 0,1 0 0 0 0,-1 1 0 0 0,0 0 0 0 0,0-1-1 0 0,0 1 1 0 0,0-1 0 0 0,0 1 0 0 0,0 0 0 0 0,0 0-1 0 0,0 0 1 0 0,-1 0 0 0 0,1 0 0 0 0,0-1 0 0 0,0 1 0 0 0,-1 1-1 0 0,2 0 1 0 0,15 15 35 0 0,-15-16-40 0 0,1 0 0 0 0,-1 0 0 0 0,0 0 0 0 0,0 0 1 0 0,0 1-1 0 0,0-1 0 0 0,0 1 0 0 0,-1-1 0 0 0,1 1 0 0 0,0 0 0 0 0,-1 0 0 0 0,1 0 1 0 0,-1-1-1 0 0,1 1 0 0 0,-1 1 0 0 0,0-1 0 0 0,0 0 0 0 0,1 3 0 0 0,13 21 40 0 0,3 16 28 0 0,-1 0-59 0 0,-12-27-38 0 0,-1-1 0 0 0,0 0-1 0 0,-1 1 1 0 0,0 0 0 0 0,-1-1 0 0 0,-1 1-1 0 0,0 0 1 0 0,-3 24 0 0 0,2-15-291 0 0,0 0-1 0 0,5 25 1 0 0,-3-28-730 0 0,0 0-1 0 0,-1 0 1 0 0,-3 24-1 0 0,0-3-4333 0 0,2-42 5231 0 0,0 0 0 0 0,0 1 0 0 0,0-1 0 0 0,0 0 0 0 0,-1 0 0 0 0,1 1-1 0 0,0-1 1 0 0,0 1 0 0 0,0-1 0 0 0,0 0 0 0 0,0 1 0 0 0,0-1 0 0 0,0 0 0 0 0,0 1 0 0 0,0-1 0 0 0,0 0-1 0 0,0 1 1 0 0,0-1 0 0 0,0 0 0 0 0,0 1 0 0 0,0-1 0 0 0,0 0 0 0 0,0 1 0 0 0,1-1 0 0 0,-1 0 0 0 0,0 1-1 0 0,0-1 1 0 0,0 0 0 0 0,1 1 0 0 0,-1-1 0 0 0,0 0 0 0 0,0 0 0 0 0,1 1 0 0 0,-1-1 0 0 0,0 0 0 0 0,0 0-1 0 0,1 1 1 0 0,-1-1 0 0 0,0 0 0 0 0,1 0 0 0 0,-1 0 0 0 0,0 0 0 0 0,1 0 0 0 0,-1 1 0 0 0,0-1 0 0 0,1 0-1 0 0,-1 0 1 0 0,0 0 0 0 0,1 0 0 0 0,14-20-4953 0 0,4-10 1513 0 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5456 0 0,'0'0'3410'0'0,"18"3"2976"0"0,-9 47-3144 0 0,-8-34-2751 0 0,0 1 0 0 0,2-1 0 0 0,5 21 0 0 0,-4-20-289 0 0,0 0 0 0 0,-2 0-1 0 0,2 26 1 0 0,-4 307 1270 0 0,0-349-1394 0 0,0-1-58 0 0,1 0-1 0 0,0 0 0 0 0,0 0 0 0 0,-1 0 1 0 0,1 0-1 0 0,0 0 0 0 0,0 0 0 0 0,-1 0 1 0 0,1 0-1 0 0,0 0 0 0 0,0 0 0 0 0,-1 0 1 0 0,1 0-1 0 0,0-1 0 0 0,-1 1 0 0 0,1 0 1 0 0,0-1-1 0 0,-1 1 0 0 0,1 0 0 0 0,0-1 1 0 0,-1 1-1 0 0,1-1 0 0 0,-1 1 0 0 0,1-1 0 0 0,-1 1 1 0 0,1-1-1 0 0,-1 1 0 0 0,1-1 0 0 0,-1 1 1 0 0,1-1-1 0 0,-1 0 0 0 0,0 1 0 0 0,1-1 1 0 0,-1 0-1 0 0,0 1 0 0 0,0-1 0 0 0,1 0 1 0 0,-1 0-1 0 0,0 1 0 0 0,0-1 0 0 0,0 0 1 0 0,0-1-1 0 0,0 1 5 0 0,0 0 0 0 0,0-1 0 0 0,0 1 0 0 0,1 0 0 0 0,-1 0 0 0 0,0 0-1 0 0,1 0 1 0 0,-1-1 0 0 0,1 1 0 0 0,-1 0 0 0 0,1 0 0 0 0,0 0 0 0 0,-1 0 0 0 0,1 0 0 0 0,1-1 0 0 0,12-11 207 0 0,4-3 71 0 0,0 0-1 0 0,29-19 1 0 0,-27 18 2 0 0,-19 15-269 0 0,1 1-1 0 0,-1-1 1 0 0,0 1 0 0 0,0 0 0 0 0,0 0 0 0 0,1 0-1 0 0,-1 0 1 0 0,1 0 0 0 0,-1 0 0 0 0,1 0 0 0 0,-1 0-1 0 0,1 1 1 0 0,0-1 0 0 0,-1 0 0 0 0,1 1 0 0 0,0-1-1 0 0,-1 1 1 0 0,1 0 0 0 0,0 0 0 0 0,3 0 0 0 0,6-1 31 0 0,-9 1-20 0 0,1-1 0 0 0,0 1 0 0 0,0 0 0 0 0,0-1-1 0 0,0 1 1 0 0,0 1 0 0 0,-1-1 0 0 0,1 0-1 0 0,0 1 1 0 0,0-1 0 0 0,0 1 0 0 0,-1 0-1 0 0,1 0 1 0 0,0 0 0 0 0,-1 0 0 0 0,1 1-1 0 0,-1-1 1 0 0,1 1 0 0 0,-1-1 0 0 0,1 1 0 0 0,-1 0-1 0 0,0 0 1 0 0,0 0 0 0 0,0 0 0 0 0,0 0-1 0 0,2 4 1 0 0,13 28 299 0 0,-11-24-257 0 0,0 1 0 0 0,-1-1 1 0 0,-1 1-1 0 0,1 0 0 0 0,-2 0 1 0 0,0 1-1 0 0,0-1 0 0 0,-1 1 1 0 0,0-1-1 0 0,0 22 0 0 0,-2 34 828 0 0,0-66-903 0 0,-1 0-1 0 0,0 0 1 0 0,1 0 0 0 0,-1-1-1 0 0,0 1 1 0 0,1 0 0 0 0,-1 0-1 0 0,0-1 1 0 0,0 1-1 0 0,1 0 1 0 0,-1-1 0 0 0,0 1-1 0 0,0-1 1 0 0,0 1 0 0 0,0-1-1 0 0,0 1 1 0 0,0-1 0 0 0,0 0-1 0 0,0 1 1 0 0,0-1 0 0 0,0 0-1 0 0,0 0 1 0 0,0 0-1 0 0,-2 0 1 0 0,-32 3 44 0 0,-67 7-3911 0 0,101-10 3081 0 0,-23-11-4122 0 0,23 11 4791 0 0,1-1 0 0 0,-1 1 0 0 0,1 0 0 0 0,-1-1 1 0 0,1 1-1 0 0,-1 0 0 0 0,0-1 0 0 0,1 1 0 0 0,0-1 0 0 0,-1 1 0 0 0,1-1 0 0 0,-1 0 0 0 0,1 1 0 0 0,0-1 0 0 0,-1 1 1 0 0,1-1-1 0 0,0 0 0 0 0,-1 1 0 0 0,1-1 0 0 0,0 1 0 0 0,0-1 0 0 0,0 0 0 0 0,0 0 0 0 0,0 1 0 0 0,0-1 1 0 0,0 0-1 0 0,0 1 0 0 0,0-1 0 0 0,0 0 0 0 0,0 1 0 0 0,0-1 0 0 0,0 0 0 0 0,0 1 0 0 0,1-1 0 0 0,-1 0 0 0 0,0 1 1 0 0,1-1-1 0 0,-1 1 0 0 0,0-1 0 0 0,1 1 0 0 0,-1-1 0 0 0,0 0 0 0 0,1 1 0 0 0,-1-1 0 0 0,1 1 0 0 0,-1 0 1 0 0,1-1-1 0 0,0 1 0 0 0,-1-1 0 0 0,1 1 0 0 0,0-1 0 0 0,32-15-1860 0 0,-29 15 1837 0 0,-3 1 17 0 0,0-1 0 0 0,1 0 0 0 0,-1 1 1 0 0,0-1-1 0 0,0 0 0 0 0,0 0 0 0 0,1 0 1 0 0,-1 0-1 0 0,0 0 0 0 0,0 0 0 0 0,0 0 0 0 0,-1 0 1 0 0,1-1-1 0 0,0 1 0 0 0,0 0 0 0 0,-1 0 1 0 0,1-1-1 0 0,0 1 0 0 0,-1-1 0 0 0,1 1 1 0 0,-1 0-1 0 0,1-3 0 0 0,4-7-1416 0 0,-4 10 1115 0 0,0 0 0 0 0,1 0 0 0 0,-1 0 0 0 0,1 0 0 0 0,-1 0 1 0 0,1 1-1 0 0,-1-1 0 0 0,1 1 0 0 0,-1-1 0 0 0,1 1 0 0 0,0 0 0 0 0,-1-1 0 0 0,3 1 0 0 0,-3 0 343 0 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57 4704 0 0,'-1'-6'6163'0'0,"-8"-22"487"0"0,7 26-6464 0 0,1 0-1 0 0,-1 0 1 0 0,0 1 0 0 0,0-1-1 0 0,0 0 1 0 0,1 1 0 0 0,-2 0 0 0 0,1-1-1 0 0,0 1 1 0 0,0 0 0 0 0,0 0 0 0 0,0 0-1 0 0,-1 0 1 0 0,1 1 0 0 0,-1-1 0 0 0,1 1-1 0 0,0-1 1 0 0,-1 1 0 0 0,1 0 0 0 0,-1 0-1 0 0,1 0 1 0 0,-1 0 0 0 0,1 0 0 0 0,0 1-1 0 0,-1-1 1 0 0,1 1 0 0 0,-1 0-1 0 0,1-1 1 0 0,-3 2 0 0 0,0 0-104 0 0,-1 0 0 0 0,1 0 0 0 0,0 0 0 0 0,0 0 0 0 0,0 1 0 0 0,0-1 0 0 0,0 1 0 0 0,1 1 0 0 0,-1-1 0 0 0,1 1 0 0 0,0 0 0 0 0,-5 5 0 0 0,3 2-27 0 0,6-9-43 0 0,-1 0 0 0 0,0 0 0 0 0,0 0 0 0 0,0-1 0 0 0,0 1-1 0 0,0 0 1 0 0,-1-1 0 0 0,1 1 0 0 0,0-1 0 0 0,-1 1 0 0 0,1-1 0 0 0,-4 3 0 0 0,-21 34 154 0 0,14-32-131 0 0,11-6-29 0 0,0 1-1 0 0,0-1 0 0 0,0 0 1 0 0,0 1-1 0 0,0 0 0 0 0,0-1 1 0 0,0 1-1 0 0,0 0 0 0 0,0-1 1 0 0,0 1-1 0 0,1 0 0 0 0,-1 0 0 0 0,0 0 1 0 0,0 0-1 0 0,1 0 0 0 0,-1 0 1 0 0,0 0-1 0 0,1 0 0 0 0,-1 0 1 0 0,1 0-1 0 0,0 0 0 0 0,-1 0 1 0 0,1 1-1 0 0,-5 6 34 0 0,1 0-1 0 0,-1 0 1 0 0,0-1-1 0 0,-12 12 1 0 0,-10 15 1 0 0,25-31-28 0 0,1 0 0 0 0,0-1-1 0 0,0 1 1 0 0,0 0 0 0 0,0-1 0 0 0,1 1-1 0 0,-1 0 1 0 0,0 0 0 0 0,1 0-1 0 0,0 0 1 0 0,0 0 0 0 0,0-1 0 0 0,0 1-1 0 0,1 4 1 0 0,-1-5-10 0 0,0-1 0 0 0,0 0 0 0 0,1 0-1 0 0,-1 0 1 0 0,0 1 0 0 0,1-1 0 0 0,-1 0 0 0 0,0 0 0 0 0,1 0 0 0 0,-1 0-1 0 0,1 1 1 0 0,0-1 0 0 0,-1 0 0 0 0,1 0 0 0 0,0 0 0 0 0,0-1 0 0 0,0 1-1 0 0,0 0 1 0 0,0 0 0 0 0,0 0 0 0 0,0 0 0 0 0,0-1 0 0 0,0 1 0 0 0,0-1-1 0 0,0 1 1 0 0,0-1 0 0 0,0 1 0 0 0,0-1 0 0 0,1 1 0 0 0,1-1 0 0 0,6-1 13 0 0,1 0 0 0 0,-1-1 1 0 0,0-1-1 0 0,0 1 0 0 0,0-1 1 0 0,0-1-1 0 0,10-5 0 0 0,9-3 87 0 0,14-26 48 0 0,-28 29-104 0 0,-3 3 110 0 0,1-2 0 0 0,-1 1 0 0 0,14-14 0 0 0,-24 21-113 0 0,0-1 1 0 0,0 1 0 0 0,0-1 0 0 0,0 1 0 0 0,0-1 0 0 0,0 1 0 0 0,0-1-1 0 0,0 1 1 0 0,0 0 0 0 0,0 0 0 0 0,0 0 0 0 0,0-1 0 0 0,0 1 0 0 0,0 0-1 0 0,1 0 1 0 0,-1 1 0 0 0,0-1 0 0 0,0 0 0 0 0,0 0 0 0 0,0 0 0 0 0,0 1-1 0 0,0-1 1 0 0,0 0 0 0 0,0 1 0 0 0,0-1 0 0 0,0 1 0 0 0,0 0 0 0 0,0-1-1 0 0,0 1 1 0 0,0 0 0 0 0,-1-1 0 0 0,1 1 0 0 0,0 0 0 0 0,0 0 0 0 0,-1 0-1 0 0,1-1 1 0 0,0 3 0 0 0,1 1 12 0 0,0 1-1 0 0,0-1 1 0 0,0 0 0 0 0,1 0-1 0 0,-1 0 1 0 0,1 0 0 0 0,0-1-1 0 0,7 8 1 0 0,10 15 160 0 0,-9-1-8 0 0,-1 2-1 0 0,-2-1 0 0 0,7 35 1 0 0,-12-52-147 0 0,19 55 388 0 0,-11-34-225 0 0,-9-27-201 0 0,-1-1 1 0 0,0 1 0 0 0,1 0 0 0 0,-1 0 0 0 0,0 0 0 0 0,-1 0 0 0 0,1 0 0 0 0,-1 0 0 0 0,1 0 0 0 0,-1 6 0 0 0,0-5 5 0 0,0-1 1 0 0,-1 1-1 0 0,2-1 1 0 0,-1 1-1 0 0,0-1 1 0 0,1 1-1 0 0,0-1 0 0 0,-1 1 1 0 0,1-1-1 0 0,1 1 1 0 0,-1-1-1 0 0,0 0 1 0 0,3 4-1 0 0,-3-5-20 0 0,0 0 0 0 0,0-1 0 0 0,-1 1 0 0 0,1 0 0 0 0,0 0 1 0 0,-1 0-1 0 0,0-1 0 0 0,1 1 0 0 0,-1 0 0 0 0,0 0 0 0 0,0 0 0 0 0,0 0 0 0 0,0 0 0 0 0,0 0 0 0 0,0-1 0 0 0,-2 4 0 0 0,1 14 64 0 0,1-11-32 0 0,0-3-24 0 0,0-1 0 0 0,0 1-1 0 0,0 0 1 0 0,0-1 0 0 0,-1 1 0 0 0,0-1 0 0 0,1 1 0 0 0,-2-1 0 0 0,1 0 0 0 0,0 1 0 0 0,-5 6 0 0 0,-3 5 5 0 0,7-12-5 0 0,1-1-1 0 0,-1 0 0 0 0,0 0 0 0 0,0 0 0 0 0,0-1 0 0 0,-1 1 0 0 0,1 0 0 0 0,-1-1 0 0 0,1 1 1 0 0,-6 3-1 0 0,-5 1-210 0 0,1 0-1 0 0,-1 0 1 0 0,0-1 0 0 0,-1-1 0 0 0,-26 8 0 0 0,25-10-805 0 0,1-1 0 0 0,-1 0 1 0 0,-18-1-1 0 0,32-1 842 0 0,0 0-1 0 0,0-1 1 0 0,0 1 0 0 0,0-1 0 0 0,0 1 0 0 0,0-1-1 0 0,0 1 1 0 0,0-1 0 0 0,0 0 0 0 0,0 1 0 0 0,1-1-1 0 0,-1 0 1 0 0,0 0 0 0 0,0 0 0 0 0,1 1-1 0 0,-1-1 1 0 0,0 0 0 0 0,1 0 0 0 0,-1 0 0 0 0,1 0-1 0 0,-1 0 1 0 0,1 0 0 0 0,0 0 0 0 0,-1-1 0 0 0,1 0-1 0 0,-1-1-263 0 0,0-1 0 0 0,0 1 0 0 0,1 0-1 0 0,-1 0 1 0 0,1-1 0 0 0,0 1 0 0 0,0 0 0 0 0,1-7-1 0 0,1 6 163 0 0,0-1 0 0 0,1 0-1 0 0,0 1 1 0 0,-1 0-1 0 0,2-1 1 0 0,-1 1 0 0 0,0 0-1 0 0,1 1 1 0 0,0-1-1 0 0,0 1 1 0 0,0-1 0 0 0,0 1-1 0 0,7-3 1 0 0,9-10-869 0 0,-9 6 588 0 0,-8 7 365 0 0,0 1 0 0 0,-1-1 0 0 0,1 1-1 0 0,0 0 1 0 0,1 0 0 0 0,-1 0 0 0 0,0 0 0 0 0,1 1-1 0 0,-1-1 1 0 0,5-1 0 0 0,-4 2-147 0 0,1-1 0 0 0,-1 0 0 0 0,1 0 0 0 0,-1-1 1 0 0,0 1-1 0 0,0-1 0 0 0,-1 0 0 0 0,1 0 0 0 0,0 0 0 0 0,4-6 0 0 0,-6 7-49 0 0,10-9-4614 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6784 0 0,'6'0'1392'0'0,"27"4"5049"0"0,-32-4-6227 0 0,0 1 0 0 0,0-1-1 0 0,0 1 1 0 0,0-1 0 0 0,0 1-1 0 0,0 0 1 0 0,-1 0 0 0 0,1-1 0 0 0,0 1-1 0 0,0 0 1 0 0,-1 0 0 0 0,1 0-1 0 0,-1 0 1 0 0,1 0 0 0 0,-1 0-1 0 0,1 0 1 0 0,-1 0 0 0 0,0 0-1 0 0,1 0 1 0 0,-1 0 0 0 0,0 0 0 0 0,0 0-1 0 0,0 0 1 0 0,1 0 0 0 0,-1 0-1 0 0,0 0 1 0 0,-1 2 0 0 0,19 52 4046 0 0,-18-47-3993 0 0,1 1 1 0 0,0 0 0 0 0,0-1-1 0 0,1 1 1 0 0,0 0 0 0 0,0-1-1 0 0,6 12 1 0 0,-7-15-236 0 0,0 0 0 0 0,-1 0 1 0 0,1 0-1 0 0,-1 0 0 0 0,0 0 0 0 0,0 1 1 0 0,-1 6-1 0 0,0 2-95 0 0,1-13 52 0 0,0-1 0 0 0,0 1 0 0 0,1 0 0 0 0,-1-1 1 0 0,0 1-1 0 0,0-1 0 0 0,0 1 0 0 0,1-1 0 0 0,-1 1 1 0 0,0-1-1 0 0,1 1 0 0 0,-1-1 0 0 0,0 1 0 0 0,1-1 1 0 0,-1 1-1 0 0,1-1 0 0 0,-1 0 0 0 0,1 1 0 0 0,-1-1 1 0 0,1 0-1 0 0,-1 1 0 0 0,1-1 0 0 0,-1 0 0 0 0,1 0 1 0 0,0 1-1 0 0,0-1-17 0 0,0 0 0 0 0,-1 1 0 0 0,1-1 0 0 0,0 0 0 0 0,-1 1 0 0 0,1-1 0 0 0,-1 0 0 0 0,1 1 1 0 0,0-1-1 0 0,-1 1 0 0 0,1-1 0 0 0,-1 1 0 0 0,1 0 0 0 0,-1-1 0 0 0,1 1 0 0 0,-1-1 0 0 0,0 1 0 0 0,1 0 0 0 0,-1-1 0 0 0,0 1 0 0 0,1 0 0 0 0,-1 0 1 0 0,0-1-1 0 0,0 1 0 0 0,0 0 0 0 0,0 1 0 0 0,1 9-1548 0 0,25-28-20298 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7440 0 0,'-1'4'11019'0'0,"-5"15"-9735"0"0,4-10-953 0 0,1-1 0 0 0,0 1 0 0 0,0 0 0 0 0,1-1 0 0 0,0 1 0 0 0,2 14 0 0 0,-1-3-24 0 0,1 4-99 0 0,0-2-1 0 0,1 1 1 0 0,8 25 0 0 0,0 6 7 0 0,0-12-79 0 0,-8-31-111 0 0,0-1-1 0 0,0 0 1 0 0,-1 1 0 0 0,1 19 0 0 0,-1 11 101 0 0,12 64 1 0 0,-8-66 57 0 0,3 64 0 0 0,-9-86-199 0 0,2 20 15 0 0,-2-36 5 0 0,0 0-1 0 0,1 0 1 0 0,-1 0-1 0 0,1 0 1 0 0,-1 0-1 0 0,1 0 1 0 0,-1-1-1 0 0,1 1 1 0 0,0 0-1 0 0,-1 0 1 0 0,1 0-1 0 0,0-1 1 0 0,0 1-1 0 0,-1-1 1 0 0,1 1-1 0 0,0 0 1 0 0,0-1 0 0 0,0 1-1 0 0,0-1 1 0 0,0 0-1 0 0,0 1 1 0 0,0-1-1 0 0,0 0 1 0 0,0 0-1 0 0,0 1 1 0 0,0-1-1 0 0,0 0 1 0 0,0 0-1 0 0,0 0 1 0 0,1 0-1 0 0,2-5 33 0 0,0 1 0 0 0,-1-1 0 0 0,1 0 0 0 0,-1 0-1 0 0,0 0 1 0 0,-1 0 0 0 0,4-10 0 0 0,34-90 668 0 0,-40 102-691 0 0,1-1 0 0 0,0 1 0 0 0,0 0 1 0 0,0 0-1 0 0,0 0 0 0 0,1 0 0 0 0,-1 0 0 0 0,1 0 0 0 0,2-3 0 0 0,6-10 49 0 0,34-102 743 0 0,-43 115-767 0 0,0 0 1 0 0,1 0-1 0 0,0 0 1 0 0,-1 0-1 0 0,1 1 1 0 0,0-1-1 0 0,1 0 1 0 0,-1 1-1 0 0,0 0 1 0 0,1 0-1 0 0,-1 0 1 0 0,1 0-1 0 0,0 0 1 0 0,0 0-1 0 0,-1 1 1 0 0,1-1 0 0 0,0 1-1 0 0,0 0 1 0 0,1 0-1 0 0,3-1 1 0 0,-5 1-2 0 0,0 1 0 0 0,0-1 0 0 0,0 1 0 0 0,1 0 0 0 0,-1-1 0 0 0,0 1 0 0 0,0 0 0 0 0,0 1 0 0 0,1-1 0 0 0,-1 0 0 0 0,0 1 0 0 0,0-1 0 0 0,0 1 0 0 0,0-1 1 0 0,0 1-1 0 0,0 0 0 0 0,0 0 0 0 0,0 0 0 0 0,0 0 0 0 0,0 1 0 0 0,0-1 0 0 0,-1 0 0 0 0,1 1 0 0 0,0-1 0 0 0,-1 1 0 0 0,1-1 0 0 0,-1 1 0 0 0,0 0 0 0 0,0 0 0 0 0,1 0 0 0 0,0 3 0 0 0,37 93 289 0 0,-17-61-256 0 0,-19-34-53 0 0,-1 1 0 0 0,1 0 0 0 0,-1-1 0 0 0,0 1 0 0 0,0 0 0 0 0,0 0 0 0 0,0 0 0 0 0,1 7 0 0 0,18 48 180 0 0,-10-31 15 0 0,9 43 0 0 0,-10-40 63 0 0,-9-29-260 0 0,0 1 0 0 0,1 0 1 0 0,-2 0-1 0 0,1 0 0 0 0,0 0 1 0 0,-1 0-1 0 0,1 0 0 0 0,-1 0 0 0 0,0 0 1 0 0,0 5-1 0 0,9 116 565 0 0,-9-122-565 0 0,-1 0-1 0 0,1 0 1 0 0,0 0-1 0 0,-1 0 1 0 0,1 0-1 0 0,-1 0 1 0 0,0 0-1 0 0,1 0 0 0 0,-1 0 1 0 0,0 0-1 0 0,0 0 1 0 0,0-1-1 0 0,0 1 1 0 0,-1 0-1 0 0,1-1 1 0 0,0 1-1 0 0,-1-1 0 0 0,1 1 1 0 0,-1-1-1 0 0,0 0 1 0 0,1 0-1 0 0,-1 1 1 0 0,-2 0-1 0 0,-47 17-69 0 0,32-13-28 0 0,13-5-31 0 0,0 0-1 0 0,0 0 1 0 0,0 0 0 0 0,0-1 0 0 0,0 1-1 0 0,-1-2 1 0 0,1 1 0 0 0,0-1-1 0 0,0 1 1 0 0,-10-4 0 0 0,4 0-547 0 0,0 1 0 0 0,1-1 0 0 0,0-1 0 0 0,-21-11 0 0 0,9-8-495 0 0,22 22 1038 0 0,0 0 0 0 0,-1-1 0 0 0,0 1 0 0 0,1 0 0 0 0,-1 0 0 0 0,0 0 0 0 0,0 0 0 0 0,0 1 0 0 0,-1-1 0 0 0,-2-1 0 0 0,3 1-99 0 0,0 0 0 0 0,0 1 1 0 0,0-1-1 0 0,0 0 0 0 0,1 0 0 0 0,-1 0 0 0 0,0 0 0 0 0,1 0 0 0 0,0-1 0 0 0,-1 1 0 0 0,1 0 1 0 0,0-1-1 0 0,0 1 0 0 0,0-1 0 0 0,1 1 0 0 0,-1-1 0 0 0,0-4 0 0 0,-3-39-3348 0 0,5 41 3153 0 0,-1 1 0 0 0,1-1 0 0 0,0 1 1 0 0,0-1-1 0 0,1 1 0 0 0,-1 0 0 0 0,1 0 0 0 0,0-1 1 0 0,0 1-1 0 0,1 1 0 0 0,-1-1 0 0 0,1 0 0 0 0,0 1 1 0 0,0-1-1 0 0,0 1 0 0 0,6-5 0 0 0,-2 1-740 0 0,5-7-4639 0 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251 365 5520 0 0,'-4'-15'9576'0'0,"0"7"-5958"0"0,0 8-3341 0 0,-1 1 1 0 0,0 0-1 0 0,0 0 1 0 0,0 0-1 0 0,1 1 0 0 0,-1 0 1 0 0,0 0-1 0 0,1 0 0 0 0,0 0 1 0 0,-1 0-1 0 0,1 1 0 0 0,0 0 1 0 0,0 0-1 0 0,1 0 1 0 0,-1 1-1 0 0,-5 6 0 0 0,-6 7-143 0 0,1 1-1 0 0,-15 27 0 0 0,14-23 277 0 0,6-6-348 0 0,1 0 0 0 0,1 0 1 0 0,0 0-1 0 0,1 1 0 0 0,-4 18 0 0 0,5-15 48 0 0,-2-1 0 0 0,-11 25 0 0 0,15-35-90 0 0,1 0 0 0 0,-1 1 0 0 0,1-1 0 0 0,1 1 0 0 0,0 0 0 0 0,0-1 0 0 0,1 1 0 0 0,0 0 0 0 0,2 15 0 0 0,0 6 24 0 0,-2-28-49 0 0,1 0-1 0 0,0 0 1 0 0,0 0 0 0 0,0-1-1 0 0,0 1 1 0 0,1 0-1 0 0,-1-1 1 0 0,1 1 0 0 0,-1-1-1 0 0,1 1 1 0 0,0-1 0 0 0,0 0-1 0 0,0 0 1 0 0,0 0 0 0 0,1 0-1 0 0,-1 0 1 0 0,4 2 0 0 0,-2-1-7 0 0,0 0 1 0 0,0-1-1 0 0,0 0 1 0 0,1 1-1 0 0,-1-1 1 0 0,0-1-1 0 0,1 1 1 0 0,-1-1-1 0 0,1 0 1 0 0,8 2-1 0 0,-9-4-7 0 0,0 0 0 0 0,-1 0 0 0 0,1 0 0 0 0,0-1 0 0 0,0 1-1 0 0,-1-1 1 0 0,1 0 0 0 0,-1 0 0 0 0,1 0 0 0 0,-1 0 0 0 0,0-1 0 0 0,0 1-1 0 0,0-1 1 0 0,0 0 0 0 0,-1 0 0 0 0,1 0 0 0 0,-1 0 0 0 0,1 0 0 0 0,-1-1 0 0 0,3-6-1 0 0,4-6-62 0 0,-2 1-1 0 0,0-1 0 0 0,-1-1 0 0 0,5-18 0 0 0,1-15 85 0 0,-2 1 0 0 0,-2-2 0 0 0,2-100 0 0 0,-10 110-15 0 0,-8-185 704 0 0,-4 115-22 0 0,8 54 261 0 0,5 51-387 0 0,-1 8-70 0 0,1 34-130 0 0,12 33-263 0 0,-4 88-844 0 0,9-32-2016 0 0,-18-119 2529 0 0,0 0 0 0 0,1-1-1 0 0,0 1 1 0 0,0 0-1 0 0,0-1 1 0 0,1 1 0 0 0,3 8-1 0 0,-2-8-609 0 0,0-1-1 0 0,0 1 1 0 0,1-1-1 0 0,0 0 1 0 0,0 0-1 0 0,0 0 1 0 0,1 0-1 0 0,0-1 1 0 0,-1 1-1 0 0,2-1 1 0 0,-1 0-1 0 0,0-1 1 0 0,1 1-1 0 0,0-1 0 0 0,-1-1 1 0 0,9 4-1 0 0,10-4-4528 0 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 6496 0 0,'-37'-2'11673'0'0,"-23"3"-6604"0"0,57-1-4945 0 0,-1 1 1 0 0,1 0-1 0 0,-1 0 0 0 0,0 0 0 0 0,1 1 1 0 0,0-1-1 0 0,-1 1 0 0 0,1 0 0 0 0,0 0 1 0 0,0 0-1 0 0,0 0 0 0 0,0 1 0 0 0,0-1 1 0 0,-2 4-1 0 0,-15 11 264 0 0,17-15-356 0 0,0-1 0 0 0,1 1 0 0 0,-1 0 0 0 0,1 1 0 0 0,0-1 0 0 0,0 0-1 0 0,-1 1 1 0 0,2-1 0 0 0,-1 1 0 0 0,0-1 0 0 0,-2 6 0 0 0,-42 73 310 0 0,34-54-291 0 0,1 4 48 0 0,5 2-74 0 0,-4 63 0 0 0,11-92-30 0 0,0-1 1 0 0,0 1-1 0 0,0-1 0 0 0,1 0 0 0 0,-1 1 0 0 0,1-1 0 0 0,0 0 1 0 0,0 0-1 0 0,0 0 0 0 0,1 0 0 0 0,-1-1 0 0 0,1 1 0 0 0,-1-1 1 0 0,1 1-1 0 0,0-1 0 0 0,0 0 0 0 0,0 0 0 0 0,0 0 1 0 0,0 0-1 0 0,0-1 0 0 0,1 1 0 0 0,-1-1 0 0 0,1 0 0 0 0,-1 0 1 0 0,1 0-1 0 0,-1 0 0 0 0,1-1 0 0 0,0 1 0 0 0,-1-1 0 0 0,1 0 1 0 0,-1 0-1 0 0,1 0 0 0 0,4-2 0 0 0,-4 1 1 0 0,0 0 1 0 0,0-1-1 0 0,0 1 0 0 0,0-1 0 0 0,-1 0 1 0 0,1 0-1 0 0,-1-1 0 0 0,1 1 0 0 0,-1-1 1 0 0,5-5-1 0 0,15-12 14 0 0,-21 19-5 0 0,0 0-1 0 0,0 0 1 0 0,0-1 0 0 0,-1 1-1 0 0,1 0 1 0 0,-1-1-1 0 0,1 1 1 0 0,-1-1 0 0 0,1 1-1 0 0,-1-1 1 0 0,0 0-1 0 0,0 1 1 0 0,2-4 0 0 0,-1 0 16 0 0,0 1 0 0 0,1-1 0 0 0,-1 0 0 0 0,1 1 0 0 0,0-1 0 0 0,1 1 0 0 0,-1 0 1 0 0,1 0-1 0 0,0 0 0 0 0,0 1 0 0 0,0-1 0 0 0,5-2 0 0 0,-8 5-14 0 0,0 0-1 0 0,0 0 1 0 0,0 0 0 0 0,0 0-1 0 0,0 1 1 0 0,0-2 0 0 0,-1 1-1 0 0,1 0 1 0 0,0 0 0 0 0,0 0-1 0 0,-1 0 1 0 0,1 0-1 0 0,-1-1 1 0 0,1 1 0 0 0,-1 0-1 0 0,1 0 1 0 0,-1-1 0 0 0,0 1-1 0 0,0 0 1 0 0,1-1 0 0 0,-1-1-1 0 0,0 2 3 0 0,0 0-1 0 0,0-1 1 0 0,0 1-1 0 0,0 0 1 0 0,1 0-1 0 0,-1-1 1 0 0,0 1 0 0 0,1 0-1 0 0,-1 0 1 0 0,1 0-1 0 0,-1-1 1 0 0,1 1-1 0 0,0 0 1 0 0,-1 0-1 0 0,1 0 1 0 0,0 0 0 0 0,0 0-1 0 0,0 0 1 0 0,0 0-1 0 0,0 0 1 0 0,0 1-1 0 0,1-2 1 0 0,-1 1 2 0 0,0 0 0 0 0,0 0 0 0 0,0-1 0 0 0,0 1 0 0 0,0 0 0 0 0,0-1 0 0 0,0 1 0 0 0,0 0 0 0 0,0-1 0 0 0,-1 1 0 0 0,1-1 0 0 0,-1 1 0 0 0,1-1 0 0 0,-1 0 0 0 0,0 1 0 0 0,1-1 0 0 0,-1 1 0 0 0,0-1 0 0 0,0-2 0 0 0,6-25 324 0 0,-2 18-226 0 0,-1 0 1 0 0,0 0 0 0 0,0 0 0 0 0,-1-1-1 0 0,1-12 1 0 0,-4 22-94 0 0,1 1 0 0 0,1 0 0 0 0,-1-1 0 0 0,0 1 1 0 0,0 0-1 0 0,0-1 0 0 0,1 1 0 0 0,-1 0 0 0 0,1-1 0 0 0,-1 1 0 0 0,1 0 0 0 0,-1 0 0 0 0,1 0 0 0 0,0-1 0 0 0,0 1 0 0 0,0 0 0 0 0,-1 0 1 0 0,1 0-1 0 0,0 0 0 0 0,0 0 0 0 0,0 0 0 0 0,1 1 0 0 0,-1-1 0 0 0,0 0 0 0 0,0 0 0 0 0,0 1 0 0 0,0-1 0 0 0,1 1 0 0 0,-1-1 0 0 0,0 1 1 0 0,1 0-1 0 0,-1-1 0 0 0,3 1 0 0 0,-2 0 89 0 0,-1 40 484 0 0,7 3-343 0 0,-2 1 0 0 0,-1 0-1 0 0,-3 49 1 0 0,12 1 138 0 0,-5 38-40 0 0,0 93 172 0 0,-9-194-426 0 0,1-20-138 0 0,0 0-1 0 0,-1 1 1 0 0,0-1-1 0 0,-1 0 1 0 0,0 0-1 0 0,-1 0 1 0 0,0 0-1 0 0,-1 0 1 0 0,0 0-1 0 0,-1 0 1 0 0,0-1 0 0 0,-8 15-1 0 0,6-15-201 0 0,6-9 209 0 0,-1 0 0 0 0,0 0 0 0 0,1 1 0 0 0,-1-1 0 0 0,0 0 0 0 0,0 0 0 0 0,1 0 1 0 0,-1 0-1 0 0,0 0 0 0 0,0 0 0 0 0,0 0 0 0 0,0-1 0 0 0,0 1 0 0 0,0 0 0 0 0,-1 0 0 0 0,1-1 0 0 0,0 1 1 0 0,0-1-1 0 0,0 1 0 0 0,-1-1 0 0 0,1 0 0 0 0,0 1 0 0 0,-1-1 0 0 0,1 0 0 0 0,0 0 0 0 0,-2 0 0 0 0,-30 9-1649 0 0,31-8 1549 0 0,-1 1-1 0 0,0-1 0 0 0,1 0 1 0 0,-1-1-1 0 0,0 1 0 0 0,0 0 1 0 0,0-1-1 0 0,0 0 0 0 0,0 0 1 0 0,1 0-1 0 0,-1 0 0 0 0,0 0 1 0 0,0 0-1 0 0,0-1 0 0 0,0 1 1 0 0,0-1-1 0 0,-3-1 1 0 0,-4-3-525 0 0,0 0 0 0 0,0-1 1 0 0,1 0-1 0 0,0 0 0 0 0,0-1 1 0 0,0 0-1 0 0,-13-16 0 0 0,20 19 253 0 0,-1 0 0 0 0,1 0 0 0 0,0-1 0 0 0,0 1 0 0 0,0 0-1 0 0,1-1 1 0 0,0 0 0 0 0,-1 1 0 0 0,2-1 0 0 0,-1 0 0 0 0,0-9 0 0 0,0-20-4273 0 0,1 7-2066 0 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9656 0 0,'0'29'7659'0'0,"3"-1"-3297"0"0,2 11-2277 0 0,12 44 0 0 0,-15-73-1860 0 0,-1 0 0 0 0,0 0 0 0 0,-1 0 0 0 0,-1 16 0 0 0,0-19-179 0 0,0 1 0 0 0,1-1 0 0 0,0 0 0 0 0,0 0 0 0 0,1 0 0 0 0,0 0 0 0 0,0 1 0 0 0,4 8 0 0 0,-3-7-261 0 0,-1-1-1 0 0,1 1 1 0 0,-2 0 0 0 0,1-1 0 0 0,-1 1 0 0 0,0 0-1 0 0,-3 11 1 0 0,1 8-1888 0 0,3-16-720 0 0,-1-11 2355 0 0,1 0 0 0 0,-1 0 0 0 0,0 0 0 0 0,0 1 0 0 0,0-1 0 0 0,0 0 0 0 0,0 0 0 0 0,0 1 0 0 0,0-1 0 0 0,0 0 0 0 0,0 0 0 0 0,0 0 0 0 0,-1 1 0 0 0,1-1 0 0 0,-1 0 0 0 0,1 0 0 0 0,0 0 0 0 0,-1 0 0 0 0,0 0 0 0 0,1 0 0 0 0,-1 0 0 0 0,0 0 0 0 0,0 0 0 0 0,-1 2 0 0 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 5568 0 0,'-19'0'6702'0'0,"-16"-1"-3223"0"0,24-1-2969 0 0,0 2 1 0 0,-1-1-1 0 0,1 1 0 0 0,0 1 1 0 0,0 0-1 0 0,0 1 0 0 0,0 0 1 0 0,0 1-1 0 0,0 0 1 0 0,1 0-1 0 0,-1 1 0 0 0,1 1 1 0 0,-11 5-1 0 0,-29 17 312 0 0,-17 10 4 0 0,57-28-709 0 0,0 2 0 0 0,0-1 0 0 0,1 1 0 0 0,1 0 0 0 0,0 1 0 0 0,0 0 0 0 0,1 1 0 0 0,-8 18 0 0 0,13-26-99 0 0,1-1-1 0 0,-1 0 0 0 0,1 0 1 0 0,0 0-1 0 0,0 1 0 0 0,1-1 1 0 0,-1 1-1 0 0,1-1 0 0 0,0 7 1 0 0,0-9-18 0 0,1-1 0 0 0,-1 1 1 0 0,0-1-1 0 0,1 0 0 0 0,-1 1 1 0 0,1-1-1 0 0,-1 1 0 0 0,1-1 1 0 0,0 0-1 0 0,-1 1 0 0 0,1-1 1 0 0,0 0-1 0 0,0 0 0 0 0,0 0 1 0 0,0 0-1 0 0,0 0 0 0 0,0 0 1 0 0,0 0-1 0 0,0 0 0 0 0,1 0 1 0 0,-1 0-1 0 0,0-1 0 0 0,1 1 1 0 0,-1 0-1 0 0,0-1 0 0 0,1 1 1 0 0,-1-1-1 0 0,1 1 0 0 0,-1-1 1 0 0,0 0-1 0 0,1 0 0 0 0,-1 0 1 0 0,1 0-1 0 0,-1 0 0 0 0,3 0 1 0 0,4 0-6 0 0,-5 1 15 0 0,1-1 0 0 0,0 1 0 0 0,0-1 0 0 0,0 0 0 0 0,-1 0 0 0 0,1-1 0 0 0,0 1 0 0 0,0-1 0 0 0,-1 0 0 0 0,1 0 0 0 0,0 0 0 0 0,-1 0 0 0 0,1-1 0 0 0,-1 0 0 0 0,7-3 1 0 0,-9 3-11 0 0,0 1 1 0 0,0 0 0 0 0,0 0-1 0 0,1 0 1 0 0,-1 0 0 0 0,0 0-1 0 0,0 0 1 0 0,1 1-1 0 0,-1-1 1 0 0,1 0 0 0 0,-1 1-1 0 0,1-1 1 0 0,-1 1 0 0 0,1-1-1 0 0,-1 1 1 0 0,4-1 0 0 0,18-6-8 0 0,8-9 12 0 0,-23 13-2 0 0,1-1 1 0 0,-1 0-1 0 0,0 0 1 0 0,-1-1-1 0 0,1 0 1 0 0,-1-1-1 0 0,0 0 1 0 0,0 0-1 0 0,7-8 1 0 0,-13 13-4 0 0,-1 1 0 0 0,1-1 1 0 0,0 0-1 0 0,0 0 1 0 0,0 1-1 0 0,0-1 1 0 0,0 1-1 0 0,0-1 1 0 0,0 1-1 0 0,0-1 1 0 0,0 1-1 0 0,1-1 1 0 0,-1 1-1 0 0,0 0 1 0 0,0 0-1 0 0,1-1 0 0 0,0 1 3 0 0,-1 0-1 0 0,0 0 0 0 0,0 0 1 0 0,0 0-1 0 0,0-1 0 0 0,1 1 0 0 0,-1 0 1 0 0,0-1-1 0 0,0 1 0 0 0,0-1 1 0 0,0 0-1 0 0,0 1 0 0 0,0-1 0 0 0,0 0 1 0 0,0 1-1 0 0,0-1 0 0 0,0 0 1 0 0,0 0-1 0 0,-1 0 0 0 0,1 0 0 0 0,0 0 1 0 0,-1 0-1 0 0,2-2 0 0 0,1-2 9 0 0,-1-1 1 0 0,1 1-1 0 0,1 0 0 0 0,-1 0 0 0 0,1 0 1 0 0,0 0-1 0 0,0 1 0 0 0,0 0 0 0 0,0 0 0 0 0,1 0 1 0 0,0 0-1 0 0,0 1 0 0 0,0-1 0 0 0,0 1 0 0 0,0 1 1 0 0,11-5-1 0 0,-13 6 33 0 0,3 1 91 0 0,-5 0-123 0 0,-1 0 0 0 0,1-1 1 0 0,-1 1-1 0 0,1 0 0 0 0,0 0 1 0 0,-1 0-1 0 0,1-1 0 0 0,-1 1 0 0 0,1 0 1 0 0,0 0-1 0 0,-1 0 0 0 0,1 0 1 0 0,0 0-1 0 0,-1 0 0 0 0,1 1 0 0 0,0-1 1 0 0,-1 0-1 0 0,1 0 0 0 0,-1 0 1 0 0,1 0-1 0 0,0 1 0 0 0,-1-1 0 0 0,1 0 1 0 0,-1 1-1 0 0,1-1 0 0 0,-1 0 1 0 0,1 1-1 0 0,-1-1 0 0 0,1 1 0 0 0,-1-1 1 0 0,1 1-1 0 0,-1-1 0 0 0,0 1 1 0 0,1-1-1 0 0,-1 2 0 0 0,1-1 0 0 0,-1 0 0 0 0,0 0 0 0 0,0 0-1 0 0,0-1 1 0 0,1 1 0 0 0,-1 0 0 0 0,1 0 0 0 0,-1 0-1 0 0,1 0 1 0 0,-1 0 0 0 0,1 0 0 0 0,-1-1 0 0 0,1 1-1 0 0,0 0 1 0 0,-1 0 0 0 0,1-1 0 0 0,1 2 0 0 0,10 14 113 0 0,4 65 292 0 0,-14-75-387 0 0,-1 0 0 0 0,-1 0 0 0 0,1 0 0 0 0,-1 0 0 0 0,0 0 0 0 0,-1 10 0 0 0,0-6 21 0 0,1 0-1 0 0,-1 0 1 0 0,2-1 0 0 0,1 12 0 0 0,4 51 173 0 0,-5-53-93 0 0,0-1 0 0 0,6 31 0 0 0,-4-32-50 0 0,-2-1-1 0 0,0 1 1 0 0,0 0 0 0 0,-2 0-1 0 0,0 0 1 0 0,-1 0 0 0 0,-6 26-1 0 0,8-42-75 0 0,-2 4 8 0 0,-1 0 0 0 0,1 0 0 0 0,-1 1 0 0 0,0-1 0 0 0,0-1 0 0 0,-1 1 0 0 0,0 0-1 0 0,1-1 1 0 0,-1 0 0 0 0,-1 0 0 0 0,1 0 0 0 0,-1 0 0 0 0,1-1 0 0 0,-1 0 0 0 0,0 0 0 0 0,0 0 0 0 0,-8 3 0 0 0,9-5-147 0 0,1 0 1 0 0,-1 0 0 0 0,1 0-1 0 0,0-1 1 0 0,-1 1-1 0 0,1-1 1 0 0,-1 0 0 0 0,1 0-1 0 0,-1 0 1 0 0,1 0-1 0 0,-1-1 1 0 0,1 0 0 0 0,-1 1-1 0 0,-4-3 1 0 0,6 2 0 0 0,1 1 1 0 0,-1-1 0 0 0,0 0-1 0 0,1 0 1 0 0,-1 0 0 0 0,1 0-1 0 0,-1 0 1 0 0,1 0 0 0 0,0 0-1 0 0,-1 0 1 0 0,1-1-1 0 0,0 1 1 0 0,0 0 0 0 0,0-1-1 0 0,0 1 1 0 0,0-1 0 0 0,0 1-1 0 0,0-1 1 0 0,0 0 0 0 0,1 1-1 0 0,-1-1 1 0 0,1 0 0 0 0,-1 0-1 0 0,1 1 1 0 0,0-1 0 0 0,-1-3-1 0 0,1-12-1153 0 0,1-24-726 0 0,0 39 1912 0 0,-1 1 0 0 0,0-1 0 0 0,1 0 0 0 0,0 0 0 0 0,-1 1 0 0 0,1-1 0 0 0,0 1 0 0 0,0-1 0 0 0,0 1 1 0 0,0-1-1 0 0,0 1 0 0 0,0-1 0 0 0,0 1 0 0 0,1 0 0 0 0,-1 0 0 0 0,0 0 0 0 0,1 0 0 0 0,-1 0 0 0 0,1 0 0 0 0,1-1 0 0 0,-1 1 38 0 0,-1 0 0 0 0,1 1 0 0 0,-1-1-1 0 0,1 0 1 0 0,-1 0 0 0 0,1 0 0 0 0,-1 0 0 0 0,0 0-1 0 0,0-1 1 0 0,0 1 0 0 0,0 0 0 0 0,0 0 0 0 0,0-1-1 0 0,0 1 1 0 0,0-1 0 0 0,0 1 0 0 0,0-1 0 0 0,0-2 0 0 0,0 2-62 0 0,0-1 0 0 0,1 0 0 0 0,-1 1 0 0 0,1-1 1 0 0,-1 1-1 0 0,1 0 0 0 0,0-1 0 0 0,0 1 1 0 0,0 0-1 0 0,0 0 0 0 0,0 0 0 0 0,3-2 1 0 0,14-7-458 0 0,20-15-717 0 0,-29 15 821 0 0,-8 8 345 0 0,1 0-1 0 0,0 0 0 0 0,0 0 0 0 0,0 0 0 0 0,0 1 0 0 0,0-1 0 0 0,1 1 0 0 0,-1-1 0 0 0,1 1 0 0 0,4-2 0 0 0,165-99-7454 0 0,-169 100 7391 0 0,7-10-2935 0 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89 4728 0 0,'0'0'1257'0'0,"9"-26"10012"0"0,-9 24-11118 0 0,-1 1-1 0 0,1 0 1 0 0,-1 0 0 0 0,0 0-1 0 0,1 0 1 0 0,-1 0 0 0 0,0 0-1 0 0,0 0 1 0 0,1 0-1 0 0,-1 0 1 0 0,0 0 0 0 0,0 0-1 0 0,0 0 1 0 0,0 1 0 0 0,0-1-1 0 0,-1 0 1 0 0,1 1 0 0 0,0-1-1 0 0,0 1 1 0 0,0-1-1 0 0,-1 1 1 0 0,1 0 0 0 0,0-1-1 0 0,0 1 1 0 0,-3 0 0 0 0,1-1 59 0 0,-1 0 1 0 0,0 1 0 0 0,1-1 0 0 0,-1 1-1 0 0,1 0 1 0 0,-1 0 0 0 0,0 0-1 0 0,1 1 1 0 0,-1-1 0 0 0,-3 2 0 0 0,2 0-61 0 0,0 1 1 0 0,-1 0 0 0 0,1 0-1 0 0,1 0 1 0 0,-1 1-1 0 0,0-1 1 0 0,1 1 0 0 0,0 0-1 0 0,0 1 1 0 0,0-1 0 0 0,-4 7-1 0 0,-33 59 683 0 0,17-25-549 0 0,21-40-244 0 0,0 1 0 0 0,0 0 0 0 0,1 0 0 0 0,0 0 0 0 0,1 0 0 0 0,-2 10 0 0 0,-8 22 72 0 0,9-32-97 0 0,1 1 1 0 0,0-1 0 0 0,1 1 0 0 0,-1-1 0 0 0,1 1-1 0 0,0-1 1 0 0,2 11 0 0 0,-1 6-77 0 0,0-21 61 0 0,-1-1-1 0 0,1 1 1 0 0,-1 0 0 0 0,1 0 0 0 0,-1-1-1 0 0,1 1 1 0 0,0-1 0 0 0,0 1 0 0 0,0 0 0 0 0,0-1-1 0 0,0 0 1 0 0,0 1 0 0 0,0-1 0 0 0,1 0-1 0 0,-1 1 1 0 0,0-1 0 0 0,1 0 0 0 0,-1 0-1 0 0,1 0 1 0 0,-1 0 0 0 0,1 0 0 0 0,0-1-1 0 0,-1 1 1 0 0,3 0 0 0 0,40 12-25 0 0,-30-9-20 0 0,0-2 0 0 0,0 0 0 0 0,0 0 0 0 0,1-1-1 0 0,-1-1 1 0 0,1-1 0 0 0,17-2 0 0 0,-15-13-43 0 0,-3 1 68 0 0,-6 10 17 0 0,-6 3 2 0 0,0 1 0 0 0,1 0-1 0 0,-1-1 1 0 0,0 0 0 0 0,0 1-1 0 0,0-1 1 0 0,0 0 0 0 0,-1 0-1 0 0,1 0 1 0 0,0 0 0 0 0,-1-1-1 0 0,1 1 1 0 0,-1 0 0 0 0,1-4-1 0 0,6-7-25 0 0,-7 11 20 0 0,1 0 0 0 0,-1 1 0 0 0,0-1-1 0 0,0 0 1 0 0,0-1 0 0 0,-1 1 0 0 0,1 0-1 0 0,0 0 1 0 0,-1 0 0 0 0,1 0 0 0 0,-1-1 0 0 0,0 1-1 0 0,0-3 1 0 0,9-94 266 0 0,-9 87-243 0 0,1 0 32 0 0,-1 0 0 0 0,0 0-1 0 0,-1 0 1 0 0,0 0 0 0 0,-5-17 0 0 0,4 8 108 0 0,3 20-140 0 0,-1 1 0 0 0,0 0 0 0 0,0-1 0 0 0,1 1 0 0 0,-1-1 0 0 0,0 1-1 0 0,0-1 1 0 0,0 1 0 0 0,0-1 0 0 0,0 1 0 0 0,0-1 0 0 0,0 1 0 0 0,0-1 0 0 0,0 1 0 0 0,0-1-1 0 0,0 1 1 0 0,0-1 0 0 0,0 1 0 0 0,0-1 0 0 0,0 1 0 0 0,-1 0 0 0 0,1-1 0 0 0,0 1 0 0 0,0-1 0 0 0,0 1-1 0 0,-1-1 1 0 0,1 1 0 0 0,0 0 0 0 0,-1-1 0 0 0,1 1 0 0 0,0 0 0 0 0,-1-1 0 0 0,1 1 0 0 0,0 0-1 0 0,-1-1 1 0 0,1 1 0 0 0,-1 0 0 0 0,1 0 0 0 0,-1-1 0 0 0,1 1 0 0 0,-1 0 0 0 0,1 0 0 0 0,-1 0-1 0 0,-1 0 184 0 0,-7 55 381 0 0,0 43-547 0 0,9-40-2242 0 0,45-58 64 0 0,-25-19 1504 0 0,26-3 243 0 0,-41 20 387 0 0,1 1 6 0 0,0-1 0 0 0,-1 0 0 0 0,1 1 0 0 0,0 0 1 0 0,0 1-1 0 0,11-1 0 0 0,-14 2 12 0 0,-1 1 0 0 0,1-1 0 0 0,0 0-1 0 0,0 1 1 0 0,-1 0 0 0 0,1 0 0 0 0,-1 0 0 0 0,0 0 0 0 0,1 0 0 0 0,-1 0 0 0 0,3 4 0 0 0,2 1-2 0 0,14 10 6 0 0,-19-16-10 0 0,0 0 1 0 0,0 1-1 0 0,0-1 1 0 0,-1 0-1 0 0,1 1 1 0 0,0-1 0 0 0,-1 1-1 0 0,1-1 1 0 0,-1 1-1 0 0,1 0 1 0 0,-1 0-1 0 0,0 0 1 0 0,0 0-1 0 0,0 0 1 0 0,0 0-1 0 0,0 0 1 0 0,0 0-1 0 0,0 4 1 0 0,1 1 44 0 0,-1 0-1 0 0,1-1 1 0 0,1 1 0 0 0,-1-1-1 0 0,1 0 1 0 0,0 0 0 0 0,7 9-1 0 0,8 20 421 0 0,17 32 1006 0 0,-35-67-1440 0 0,0 0 1 0 0,0 0-1 0 0,0-1 1 0 0,-1 1 0 0 0,1 0-1 0 0,0 0 1 0 0,0 0 0 0 0,0 0-1 0 0,0-1 1 0 0,1 1 0 0 0,-1 0-1 0 0,0 0 1 0 0,0 0 0 0 0,0 0-1 0 0,0 0 1 0 0,0-1-1 0 0,0 1 1 0 0,0 0 0 0 0,0 0-1 0 0,0 0 1 0 0,0 0 0 0 0,0 0-1 0 0,0 0 1 0 0,0 0 0 0 0,1-1-1 0 0,-1 1 1 0 0,0 0 0 0 0,0 0-1 0 0,0 0 1 0 0,0 0-1 0 0,0 0 1 0 0,0 0 0 0 0,1 0-1 0 0,-1 0 1 0 0,0 0 0 0 0,0 0-1 0 0,0 0 1 0 0,0 0 0 0 0,0 0-1 0 0,1 0 1 0 0,-1 0 0 0 0,0 0-1 0 0,0 0 1 0 0,0 0-1 0 0,0 0 1 0 0,0 0 0 0 0,1 0-1 0 0,-1 0 1 0 0,0 0 0 0 0,0 0-1 0 0,0 0 1 0 0,0 0 0 0 0,0 0-1 0 0,0 0 1 0 0,1 0-1 0 0,-1 0 1 0 0,0 0 0 0 0,0 0-1 0 0,0 0 1 0 0,0 0 0 0 0,0 1-1 0 0,1-1 1 0 0,-1-26 428 0 0,-1 19-452 0 0,1 1 0 0 0,-1-1 0 0 0,-1 0 0 0 0,1 1 0 0 0,-1-1 0 0 0,0 1 0 0 0,-4-9 0 0 0,4 13-1 0 0,1 0 1 0 0,0 0-1 0 0,0-1 1 0 0,0 1 0 0 0,1 0-1 0 0,-1-1 1 0 0,0 1-1 0 0,1-1 1 0 0,0 1-1 0 0,-1-5 1 0 0,-7-28 115 0 0,-1 16-82 0 0,1 0-1 0 0,0 0 0 0 0,1-1 0 0 0,2 0 0 0 0,0 0 0 0 0,1-1 0 0 0,0 0 0 0 0,1-25 0 0 0,-4 23-90 0 0,6 21 43 0 0,1 1 0 0 0,-1 0 1 0 0,0-1-1 0 0,0 1 1 0 0,1-1-1 0 0,-1 1 1 0 0,1-1-1 0 0,0 1 1 0 0,-1-1-1 0 0,1 1 1 0 0,0-1-1 0 0,0 0 0 0 0,0 1 1 0 0,0-1-1 0 0,0 1 1 0 0,0-1-1 0 0,0 1 1 0 0,1-1-1 0 0,-1 0 1 0 0,1 1-1 0 0,-1-1 0 0 0,1 1 1 0 0,-1 0-1 0 0,1-1 1 0 0,0 1-1 0 0,0-1 1 0 0,-1 1-1 0 0,1 0 1 0 0,0 0-1 0 0,2-2 0 0 0,34-34-1973 0 0,-32 34 1467 0 0,1 0 1 0 0,0 0-1 0 0,0 0 1 0 0,0 1-1 0 0,0 0 1 0 0,0 0-1 0 0,1 1 1 0 0,-1 0 0 0 0,1 0-1 0 0,-1 0 1 0 0,1 1-1 0 0,6 0 1 0 0,8 1-3161 0 0,0 0 1 0 0,25 6-1 0 0,-37-1-2409 0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8224 0 0,'-7'28'7530'0'0,"1"-6"-5277"0"0,5 5 178 0 0,1-19-2112 0 0,-1-1 0 0 0,1 0 0 0 0,0 0 0 0 0,1 0 0 0 0,0 1 0 0 0,0-1 0 0 0,0 0 0 0 0,1 0 1 0 0,5 12-1 0 0,2 14 499 0 0,2 0-62 0 0,-7-26-698 0 0,-1 0 1 0 0,0 0-1 0 0,-1 1 0 0 0,0-1 1 0 0,0 1-1 0 0,0-1 0 0 0,-1 1 0 0 0,0 0 1 0 0,0 8-1 0 0,3 20-26 0 0,5 41-285 0 0,-6-57-242 0 0,-1 0 0 0 0,-1 0 0 0 0,-2 30 1 0 0,-2-2-9100 0 0,3-38 5763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260 442 3968 0 0,'-1'1'363'0'0,"0"-1"0"0"0,0 1 0 0 0,0 0 0 0 0,0 0 0 0 0,0-1 0 0 0,0 1 0 0 0,0 0 0 0 0,0 0 0 0 0,1 0 0 0 0,-1 0 1 0 0,0 0-1 0 0,1 0 0 0 0,-1 0 0 0 0,0 0 0 0 0,1 1 0 0 0,-1-1 0 0 0,1 0 0 0 0,0 0 0 0 0,-1 0 0 0 0,1 1 0 0 0,0-1 0 0 0,0 0 0 0 0,0 0 0 0 0,0 0 0 0 0,0 1 0 0 0,0-1 0 0 0,0 3 1 0 0,1 45 2055 0 0,0-39-2058 0 0,0 2-88 0 0,0 1 0 0 0,2-1 1 0 0,0 0-1 0 0,0 1 0 0 0,1-1 0 0 0,8 18 0 0 0,5 17 220 0 0,-15-42-419 0 0,1 0-1 0 0,-1 1 1 0 0,1-1-1 0 0,-1-1 0 0 0,2 1 1 0 0,5 8-1 0 0,-5-9-14 0 0,-1 1 0 0 0,0-1 0 0 0,0 1-1 0 0,0 0 1 0 0,0 0 0 0 0,2 7 0 0 0,0 2 96 0 0,0-1-1 0 0,1 0 1 0 0,0 0 0 0 0,1 0 0 0 0,1-1 0 0 0,0 0 0 0 0,0 0 0 0 0,1-1 0 0 0,1 0-1 0 0,0-1 1 0 0,0 0 0 0 0,22 16 0 0 0,-1-3 73 0 0,-25-18-192 0 0,1 0-1 0 0,-1 0 1 0 0,1-1-1 0 0,0 0 1 0 0,0 0-1 0 0,0 0 1 0 0,0-1-1 0 0,11 3 1 0 0,-3-3-7 0 0,-1-1-1 0 0,1 0 1 0 0,-1-1-1 0 0,1-1 1 0 0,-1 0 0 0 0,1-1-1 0 0,-1 0 1 0 0,21-5-1 0 0,-31 5-9 0 0,0-1 0 0 0,-1 1-1 0 0,1-1 1 0 0,-1 0 0 0 0,1 0-1 0 0,-1 0 1 0 0,1 0-1 0 0,-1-1 1 0 0,0 1 0 0 0,0-1-1 0 0,0 0 1 0 0,-1 0 0 0 0,1 0-1 0 0,-1 0 1 0 0,1-1 0 0 0,-1 1-1 0 0,0 0 1 0 0,-1-1 0 0 0,1 0-1 0 0,1-4 1 0 0,5-7 93 0 0,-4 6-59 0 0,0-1 0 0 0,-1 1 0 0 0,0-1 0 0 0,0 0 0 0 0,-1 0-1 0 0,0 0 1 0 0,-1 0 0 0 0,1-11 0 0 0,-2 14-19 0 0,0 1 1 0 0,0-1-1 0 0,-1 1 1 0 0,1 0-1 0 0,-1-1 1 0 0,-1 1-1 0 0,1 0 1 0 0,-1 0-1 0 0,0 0 1 0 0,0 0-1 0 0,-1 0 1 0 0,0 0-1 0 0,-6-9 1 0 0,-85-99 352 0 0,43 68-214 0 0,36 31-99 0 0,7 6-21 0 0,-1 0 0 0 0,0 0 0 0 0,0 1 0 0 0,-1 1 0 0 0,-20-13 0 0 0,-10-5 66 0 0,36 22-109 0 0,-1-1 0 0 0,1 2 1 0 0,-1-1-1 0 0,1 0 0 0 0,-1 1 1 0 0,0 0-1 0 0,-6-2 0 0 0,-221-79 209 0 0,179 64-74 0 0,41 16-102 0 0,1 0-1 0 0,0-1 0 0 0,-19-10 1 0 0,3 5 14 0 0,24 8-49 0 0,1 1-1 0 0,-1 0 1 0 0,1-1 0 0 0,-1 1-1 0 0,1-1 1 0 0,0 0-1 0 0,-1 0 1 0 0,1 0 0 0 0,0 0-1 0 0,0 0 1 0 0,-1 0-1 0 0,1-1 1 0 0,0 1 0 0 0,0-1-1 0 0,1 1 1 0 0,-1-1-1 0 0,0 0 1 0 0,0 0 0 0 0,1 0-1 0 0,-2-3 1 0 0,2 4-3 0 0,1 1 0 0 0,0-1 0 0 0,-1 0 0 0 0,1 0 0 0 0,-1 1 1 0 0,1-1-1 0 0,0 0 0 0 0,-1 1 0 0 0,1-1 0 0 0,-1 1 0 0 0,0-1 0 0 0,1 1 0 0 0,-1-1 1 0 0,1 1-1 0 0,-1-1 0 0 0,0 1 0 0 0,0-1 0 0 0,1 1 0 0 0,-1 0 0 0 0,0-1 0 0 0,0 1 0 0 0,1 0 1 0 0,-1 0-1 0 0,0-1 0 0 0,-1 1 0 0 0,1 0-1 0 0,0 0 0 0 0,0 0 0 0 0,0-1 0 0 0,1 1 0 0 0,-1 0 0 0 0,0-1 0 0 0,0 1 1 0 0,0 0-1 0 0,0-1 0 0 0,0 1 0 0 0,1-1 0 0 0,-1 0 0 0 0,0 1 0 0 0,0-1 0 0 0,1 1 0 0 0,-1-1 0 0 0,0 0 0 0 0,1 0 0 0 0,-1 1 0 0 0,1-1 0 0 0,-1-1 1 0 0,-1-2 11 0 0,0 1 0 0 0,1-1 0 0 0,0 0 0 0 0,-1 0 0 0 0,1 0 1 0 0,1 0-1 0 0,-1 0 0 0 0,0 0 0 0 0,1 0 0 0 0,0 0 1 0 0,0 0-1 0 0,0 0 0 0 0,1 0 0 0 0,-1 0 0 0 0,1 0 1 0 0,0 0-1 0 0,0 0 0 0 0,0 0 0 0 0,1 1 0 0 0,-1-1 1 0 0,1 0-1 0 0,0 1 0 0 0,0-1 0 0 0,0 1 0 0 0,1-1 0 0 0,-1 1 1 0 0,5-4-1 0 0,0 0 23 0 0,23-14 131 0 0,-25 19-152 0 0,-1-1-1 0 0,1 0 0 0 0,-1 0 1 0 0,0 0-1 0 0,0 0 0 0 0,6-7 1 0 0,22-16 152 0 0,-22 21-144 0 0,0-2 7 0 0,1 1 0 0 0,0 0-1 0 0,1 0 1 0 0,0 1 0 0 0,-1 1 0 0 0,2 0 0 0 0,-1 0 0 0 0,24-2-1 0 0,54-4 259 0 0,-77 9-260 0 0,-9 0-20 0 0,-1 1 0 0 0,1 0 0 0 0,-1-1 0 0 0,1 1 0 0 0,-1 1 0 0 0,1-1 0 0 0,-1 0-1 0 0,1 1 1 0 0,-1 0 0 0 0,1-1 0 0 0,-1 1 0 0 0,0 1 0 0 0,0-1 0 0 0,1 0 0 0 0,2 3-1 0 0,-2-1 6 0 0,-1 0-1 0 0,0 0 0 0 0,1-1 0 0 0,0 1 0 0 0,0-1 1 0 0,-1 0-1 0 0,7 2 0 0 0,-6-2-4 0 0,0 0-1 0 0,1 0 0 0 0,-1 1 1 0 0,0-1-1 0 0,0 1 1 0 0,-1 0-1 0 0,5 4 1 0 0,26 56 273 0 0,-24-57-240 0 0,-9-5-42 0 0,0-1 0 0 0,0 0 1 0 0,0 1-1 0 0,0-1 0 0 0,0 1 1 0 0,0 0-1 0 0,0-1 0 0 0,0 1 0 0 0,0 0 1 0 0,0-1-1 0 0,-1 1 0 0 0,1 0 0 0 0,0 0 1 0 0,-1 0-1 0 0,1 0 0 0 0,0 0 0 0 0,-1 0 1 0 0,1 0-1 0 0,-1 0 0 0 0,1 0 1 0 0,-1 0-1 0 0,0 0 0 0 0,1 0 0 0 0,-1 0 1 0 0,0 0-1 0 0,0 1 0 0 0,2 5 4 0 0,0-1 0 0 0,0 0 0 0 0,1 1 0 0 0,-1-1 0 0 0,2 0 0 0 0,4 8 0 0 0,15 32 52 0 0,3 24-62 0 0,-21-59-61 0 0,0 0 0 0 0,-1 0 0 0 0,0 0 0 0 0,0 1 0 0 0,-1 0 0 0 0,-1 0 0 0 0,1 13 0 0 0,-2-9-363 0 0,1 0 0 0 0,0 0 0 0 0,7 23 1 0 0,-5-24-1018 0 0,-1 0 1 0 0,0 0-1 0 0,0 23 1 0 0,-3-37 1215 0 0,1 0-1 0 0,-1 0 1 0 0,1 0 0 0 0,-1 0-1 0 0,1 0 1 0 0,-1-1-1 0 0,1 1 1 0 0,-1 0 0 0 0,1 0-1 0 0,0-1 1 0 0,-1 1 0 0 0,1 0-1 0 0,0-1 1 0 0,0 1 0 0 0,-1 0-1 0 0,1-1 1 0 0,0 1-1 0 0,2 0 1 0 0,-3-1 96 0 0,0 0-1 0 0,0 0 1 0 0,1 1-1 0 0,-1-1 1 0 0,0 0-1 0 0,1 0 1 0 0,-1 0-1 0 0,0 0 1 0 0,1 0-1 0 0,-1 0 1 0 0,1 1 0 0 0,-1-1-1 0 0,0 0 1 0 0,1 0-1 0 0,-1 0 1 0 0,0 0-1 0 0,1 0 1 0 0,-1 0-1 0 0,0-1 1 0 0,1 1-1 0 0,-1 0 1 0 0,0 0-1 0 0,1 0 1 0 0,-1 0 0 0 0,0 0-1 0 0,1 0 1 0 0,-1-1-1 0 0,0 1 1 0 0,1 0-1 0 0,-1 0 1 0 0,0 0-1 0 0,1-1 1 0 0,-1 1-1 0 0,0 0 1 0 0,0 0 0 0 0,1-1-1 0 0,-1 1 1 0 0,0 0-1 0 0,0-1 1 0 0,0 1-1 0 0,0 0 1 0 0,1-1-1 0 0,-1 1 1 0 0,0 0-1 0 0,0-1 1 0 0,0 1 0 0 0,0 0-1 0 0,0-1 1 0 0,0 1-1 0 0,0 0 1 0 0,0-1-1 0 0,0 1 1 0 0,0 0-1 0 0,0-1 1 0 0,0 0-1 0 0,-1-8-879 0 0,4-22-2549 0 0,4-2-81 0 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7128 0 0,'-3'4'12888'0'0,"-7"18"-9858"0"0,1 42 423 0 0,-4 17-1813 0 0,7 38-810 0 0,2-83-805 0 0,3-1 0 0 0,0 0 1 0 0,2 1-1 0 0,12 68 0 0 0,-7-79-66 0 0,-2-11-229 0 0,-1-1 0 0 0,0 1 0 0 0,-1 0-1 0 0,0 21 1 0 0,11 46-2479 0 0,1-29-1270 0 0,-14-39 2193 0 0,1-9 993 0 0,0 0 0 0 0,-1-1 0 0 0,0 1-1 0 0,0 0 1 0 0,0-1 0 0 0,-1 1 0 0 0,1 0-1 0 0,-1 0 1 0 0,-1 6 0 0 0,-10-9-4736 0 0</inkml:trace>
  <inkml:trace contextRef="#ctx0" brushRef="#br0" timeOffset="1">117 497 6128 0 0,'-20'-10'8371'0'0,"0"-3"-4105"0"0,1 7-2179 0 0,11 3-863 0 0,0 0 0 0 0,-1 0 0 0 0,1 1 0 0 0,-16-2 1 0 0,23 3-1122 0 0,1-1 1 0 0,0 1-1 0 0,0-1 1 0 0,0 0-1 0 0,0 1 1 0 0,0-1-1 0 0,1 1 1 0 0,-1-1-1 0 0,0 1 1 0 0,1 0-1 0 0,-1-1 1 0 0,1 1-1 0 0,0-2 1 0 0,53-10-10 0 0,-39 10-432 0 0,1-1 0 0 0,-1 0 0 0 0,1-1 0 0 0,-1-1 1 0 0,-1 0-1 0 0,21-12 0 0 0,-23 11-438 0 0,1 1 0 0 0,0 1 0 0 0,0 0-1 0 0,0 0 1 0 0,24-4 0 0 0,34-11-4324 0 0,5 1-2928 0 0,-64 18 2350 0 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17 4096 0 0,'0'0'4264'0'0,"7"-16"8263"0"0,-10 16-12344 0 0,0 0 0 0 0,-1 1 0 0 0,1-1 0 0 0,0 1 0 0 0,0 0 0 0 0,-1 0 0 0 0,1 0 0 0 0,0 1 0 0 0,0-1 0 0 0,0 1 0 0 0,0-1 0 0 0,1 1 0 0 0,-1 0 0 0 0,0 0 0 0 0,1 0 0 0 0,-1 1 0 0 0,1-1 0 0 0,-3 4 0 0 0,-4 6 0 0 0,0 1 1 0 0,-13 25 0 0 0,-10 13 162 0 0,21-33-284 0 0,1 0 1 0 0,1 0 0 0 0,0 0-1 0 0,-11 37 1 0 0,17-40-40 0 0,1 0 0 0 0,0 0 0 0 0,1 0 1 0 0,0 0-1 0 0,3 22 0 0 0,-1-4-3 0 0,-1-31-32 0 0,0 1 1 0 0,0-1 0 0 0,1 1 0 0 0,-1-1 0 0 0,1 0-1 0 0,-1 1 1 0 0,1-1 0 0 0,0 0 0 0 0,0 1 0 0 0,0-1-1 0 0,0 0 1 0 0,0 0 0 0 0,1 0 0 0 0,-1 0 0 0 0,1 0-1 0 0,-1 0 1 0 0,1 0 0 0 0,0-1 0 0 0,-1 1 0 0 0,1 0 0 0 0,0-1-1 0 0,0 0 1 0 0,0 1 0 0 0,1-1 0 0 0,-1 0 0 0 0,0 0-1 0 0,0 0 1 0 0,1 0 0 0 0,4 1 0 0 0,4 0-69 0 0,1 0 0 0 0,0 0 0 0 0,-1-1 0 0 0,20 0 0 0 0,-29-1 77 0 0,0-1-9 0 0,1 0 1 0 0,-1 0-1 0 0,0 0 1 0 0,0 0-1 0 0,0 0 1 0 0,0 0-1 0 0,0 0 0 0 0,0-1 1 0 0,0 1-1 0 0,0-1 1 0 0,-1 1-1 0 0,1-1 1 0 0,2-3-1 0 0,10-7-25 0 0,-10 9 35 0 0,-2 2 2 0 0,1 0-1 0 0,-1-1 0 0 0,0 1 1 0 0,0-1-1 0 0,0 1 0 0 0,0-1 0 0 0,0 0 1 0 0,0 0-1 0 0,-1 0 0 0 0,1 0 1 0 0,0 0-1 0 0,-1-1 0 0 0,0 1 0 0 0,1 0 1 0 0,-1-1-1 0 0,0 1 0 0 0,0-1 1 0 0,-1 1-1 0 0,2-3 0 0 0,2-9 104 0 0,1-1 1 0 0,-2 1-1 0 0,0-1 0 0 0,-1 1 0 0 0,1-25 1 0 0,-4-85 1232 0 0,0 51-168 0 0,0 73-1154 0 0,1-1 1 0 0,0 1-1 0 0,0-1 0 0 0,0 1 1 0 0,0-1-1 0 0,1 1 0 0 0,-1-1 0 0 0,0 1 1 0 0,0 0-1 0 0,0-1 0 0 0,0 1 0 0 0,0-1 1 0 0,1 1-1 0 0,-1-1 0 0 0,0 1 0 0 0,0 0 1 0 0,0-1-1 0 0,1 1 0 0 0,-1 0 1 0 0,0-1-1 0 0,1 1 0 0 0,-1 0 0 0 0,0-1 1 0 0,1 1-1 0 0,-1 0 0 0 0,1-1 0 0 0,-1 1 1 0 0,0 0-1 0 0,1 0 0 0 0,-1 0 1 0 0,1 0-1 0 0,-1-1 0 0 0,1 1 0 0 0,-1 0 1 0 0,1 0-5 0 0,0 1 0 0 0,-1-1 0 0 0,1 0 1 0 0,-1 1-1 0 0,1-1 0 0 0,-1 0 0 0 0,1 1 1 0 0,-1-1-1 0 0,1 1 0 0 0,-1-1 0 0 0,1 1 0 0 0,-1-1 1 0 0,1 1-1 0 0,-1 0 0 0 0,0-1 0 0 0,1 1 1 0 0,-1-1-1 0 0,0 1 0 0 0,0 0 0 0 0,1-1 1 0 0,-1 1-1 0 0,0 0 0 0 0,0-1 0 0 0,0 1 1 0 0,0-1-1 0 0,0 1 0 0 0,0 0 0 0 0,0 0 0 0 0,0-1 1 0 0,0 1-1 0 0,0-1 0 0 0,-1 2 0 0 0,2 4-17 0 0,0 1 0 0 0,0-1-1 0 0,0 0 1 0 0,1 1-1 0 0,0-1 1 0 0,3 7 0 0 0,-2-6-48 0 0,-1 0 0 0 0,1-1 1 0 0,-1 1-1 0 0,-1 0 0 0 0,0 0 0 0 0,1 10 1 0 0,-1-12-20 0 0,-1 0 0 0 0,1 0 0 0 0,0 0 0 0 0,0 0 0 0 0,1 0 1 0 0,-1-1-1 0 0,4 8 0 0 0,6 24-429 0 0,-2 32-971 0 0,8 9-1430 0 0,-16-71 2445 0 0,-1 1 1 0 0,1-1-1 0 0,-1 0 1 0 0,2 0-1 0 0,-1 0 1 0 0,3 6-1 0 0,-4-10 181 0 0,1 0 0 0 0,-1-1 0 0 0,1 1 0 0 0,0 0 0 0 0,0-1-1 0 0,0 1 1 0 0,0-1 0 0 0,0 1 0 0 0,0-1 0 0 0,0 0 0 0 0,0 1 0 0 0,0-1 0 0 0,1 0 0 0 0,-1 0-1 0 0,1 0 1 0 0,-1 0 0 0 0,1 0 0 0 0,-1 0 0 0 0,1 0 0 0 0,-1-1 0 0 0,1 1 0 0 0,0 0 0 0 0,-1-1-1 0 0,1 1 1 0 0,0-1 0 0 0,-1 0 0 0 0,3 0 0 0 0,5 0-2581 0 0,4 0-3103 0 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29 4200 0 0,'0'-4'8611'0'0,"-1"-12"-4619"0"0,-8 13-2549 0 0,8 2-1289 0 0,-1 0 0 0 0,0 1 0 0 0,1-1-1 0 0,-1 0 1 0 0,0 1 0 0 0,0-1 0 0 0,0 1 0 0 0,1 0 0 0 0,-1 0 0 0 0,0-1 0 0 0,0 1 0 0 0,0 0 0 0 0,0 1 0 0 0,0-1-1 0 0,1 0 1 0 0,-1 0 0 0 0,0 1 0 0 0,-3 0 0 0 0,-5 4 273 0 0,7-4-361 0 0,0 0-1 0 0,0 0 1 0 0,0 0 0 0 0,0 0-1 0 0,0 1 1 0 0,1-1 0 0 0,-1 1-1 0 0,0-1 1 0 0,1 1 0 0 0,-1 0 0 0 0,1 0-1 0 0,0 1 1 0 0,0-1 0 0 0,-1 0-1 0 0,2 1 1 0 0,-1-1 0 0 0,0 1-1 0 0,0-1 1 0 0,1 1 0 0 0,-1 0 0 0 0,1 0-1 0 0,0 0 1 0 0,0 0 0 0 0,-1 3-1 0 0,-7 80 557 0 0,10-73-540 0 0,0-1 1 0 0,1 1 0 0 0,0-1 0 0 0,0 1 0 0 0,2-1-1 0 0,-1 0 1 0 0,2 0 0 0 0,0 0 0 0 0,10 18 0 0 0,7 23 357 0 0,-19-43-305 0 0,1 0 1 0 0,0-1 0 0 0,0 1 0 0 0,1-1-1 0 0,7 11 1 0 0,37 65 1334 0 0,-46-78-1333 0 0,0 0 0 0 0,0 0 1 0 0,-1 0-1 0 0,0 0 1 0 0,0 1-1 0 0,-1-1 1 0 0,0 0-1 0 0,0 12 1 0 0,3 15 344 0 0,-4-13-172 0 0,-1-19-287 0 0,1-1-1 0 0,0 0 1 0 0,-1 1-1 0 0,1-1 1 0 0,0 0-1 0 0,0 1 1 0 0,0-1-1 0 0,0 0 1 0 0,0 1-1 0 0,1-1 1 0 0,-1 0-1 0 0,0 1 1 0 0,1-1-1 0 0,-1 0 1 0 0,1 1-1 0 0,-1-1 1 0 0,2 2-1 0 0,1 4 91 0 0,-1-1 0 0 0,0 1 0 0 0,0 0-1 0 0,0-1 1 0 0,-1 1 0 0 0,0 0 0 0 0,-1 0 0 0 0,1 0 0 0 0,-1 0 0 0 0,-2 12-1 0 0,1 4 79 0 0,-16-2 84 0 0,16-21-291 0 0,-31 0 154 0 0,18-4-181 0 0,13 4 26 0 0,0 0 0 0 0,0 0 0 0 0,0 0 0 0 0,0-1 0 0 0,0 1 0 0 0,0 0 0 0 0,0-1 0 0 0,0 1 0 0 0,0-1 0 0 0,0 1 0 0 0,0-1 0 0 0,0 1 0 0 0,0-1 0 0 0,0 0 0 0 0,0 1 0 0 0,1-1 0 0 0,-1 0 0 0 0,-1-1 0 0 0,0 1-27 0 0,1-1 0 0 0,-1 1 0 0 0,1 0 0 0 0,-1 0 0 0 0,0 1 1 0 0,1-1-1 0 0,-1 0 0 0 0,0 1 0 0 0,0-1 0 0 0,1 1 0 0 0,-1-1 1 0 0,0 1-1 0 0,-3-1 0 0 0,-11-2-593 0 0,-76-38-7527 0 0,87 35 6569 0 0,1 0 1 0 0,-1-1-1 0 0,2 1 0 0 0,-1-1 0 0 0,-3-8 0 0 0,7 6-2154 0 0,0-3-2276 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0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6296 0 0,'22'6'12127'0'0,"-21"-5"-11895"0"0,0 1 0 0 0,0-1 0 0 0,0 0 1 0 0,0 0-1 0 0,0 1 0 0 0,-1-1 0 0 0,1 1 1 0 0,-1-1-1 0 0,1 1 0 0 0,-1-1 0 0 0,1 1 1 0 0,-1-1-1 0 0,0 1 0 0 0,0-1 0 0 0,1 1 1 0 0,-1-1-1 0 0,0 1 0 0 0,-1 2 0 0 0,2-3-75 0 0,-1 1-1 0 0,0 0 1 0 0,1-1-1 0 0,-1 1 1 0 0,1-1-1 0 0,0 1 0 0 0,0-1 1 0 0,-1 1-1 0 0,1-1 1 0 0,0 0-1 0 0,0 1 1 0 0,0-1-1 0 0,3 2 1 0 0,9 18 830 0 0,-4 23 496 0 0,3 0 1 0 0,26 62-1 0 0,-23-43-1083 0 0,-13-51-313 0 0,0 0 1 0 0,1 0-1 0 0,0 0 1 0 0,1 0-1 0 0,0-1 1 0 0,1 0-1 0 0,6 12 1 0 0,-5-14-46 0 0,-2-5-14 0 0,-1 1 1 0 0,0-1 0 0 0,0 1 0 0 0,-1 0 0 0 0,1 0 0 0 0,-1 1-1 0 0,0-1 1 0 0,-1 0 0 0 0,1 0 0 0 0,0 9 0 0 0,1 0 43 0 0,0-1 1 0 0,1 0 0 0 0,1 0 0 0 0,0 0 0 0 0,11 20 0 0 0,14 39 188 0 0,27 133-114 0 0,-54-195-147 0 0,0 0 0 0 0,-2 0 0 0 0,1 1 0 0 0,-1 16 0 0 0,0-16 0 0 0,-1-1 0 0 0,2 0 0 0 0,-1 1 0 0 0,4 10 0 0 0,-1-1 0 0 0,0-1 0 0 0,-1 1 0 0 0,-2 0 0 0 0,0 0 0 0 0,-1 0 0 0 0,-2 20 0 0 0,0 23 0 0 0,1-38-251 0 0,-1 0-1 0 0,-2-1 1 0 0,-8 36 0 0 0,-7-30-1923 0 0,-18 12-3071 0 0,16-25 24 0 0,6-8-1047 0 0,14-9 5735 0 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23.70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920 1009 12680 0 0,'124'-50'2438'0'0,"-96"40"-2231"0"0,0 1 0 0 0,0 2 0 0 0,51-6 0 0 0,-27 5 179 0 0,14-1 272 0 0,0 3 0 0 0,77 4 0 0 0,-137 2-625 0 0,8 0 83 0 0,1 1 0 0 0,0 1 0 0 0,-1 0-1 0 0,1 1 1 0 0,-1 1 0 0 0,0 0 0 0 0,0 1-1 0 0,0 0 1 0 0,19 11 0 0 0,-13-4 10 0 0,-1 1-1 0 0,1 0 1 0 0,-2 2 0 0 0,0 0 0 0 0,17 19-1 0 0,-25-22-61 0 0,-1 1 0 0 0,0 0 0 0 0,-1 0 0 0 0,-1 1 0 0 0,0 0-1 0 0,-1 0 1 0 0,0 1 0 0 0,-1-1 0 0 0,-1 1 0 0 0,4 20 0 0 0,-2-12 25 0 0,-2 1 21 0 0,0-1 0 0 0,-2 1 0 0 0,0 0 0 0 0,-2-1 0 0 0,-1 1 0 0 0,-1 0 0 0 0,0 0 0 0 0,-2-1 0 0 0,-11 38 0 0 0,10-48-31 0 0,-1 1 0 0 0,-1-1 1 0 0,0-1-1 0 0,-1 1 0 0 0,0-1 0 0 0,-1-1 0 0 0,0 1 0 0 0,-15 13 0 0 0,4-2 56 0 0,2-2 6 0 0,-1 0 0 0 0,-1-1 0 0 0,-1-1 1 0 0,-1-1-1 0 0,0-1 0 0 0,-39 22 0 0 0,5-12 105 0 0,29-12-118 0 0,0-2 0 0 0,-1-1 0 0 0,-1-1 0 0 0,0-1-1 0 0,-33 6 1 0 0,-18-2-52 0 0,37-4-27 0 0,-1-2 0 0 0,-1-3 0 0 0,1-1 1 0 0,-1-2-1 0 0,1-2 0 0 0,-53-7 0 0 0,84 4-36 0 0,0-1 0 0 0,0 0 0 0 0,1-1-1 0 0,-1-1 1 0 0,1 0 0 0 0,-16-10 0 0 0,-5-3 12 0 0,18 10-12 0 0,0-1-1 0 0,1 0 1 0 0,0 0 0 0 0,1-1-1 0 0,0-1 1 0 0,1-1 0 0 0,0 0-1 0 0,1 0 1 0 0,0-1 0 0 0,1 0-1 0 0,1-1 1 0 0,0 0 0 0 0,1 0-1 0 0,1-1 1 0 0,-11-33 0 0 0,-3-7-6 0 0,17 46-8 0 0,0 0 1 0 0,0 0-1 0 0,0 0 1 0 0,1 0-1 0 0,1-1 1 0 0,0 1-1 0 0,0-1 1 0 0,1-13-1 0 0,-1-23-14 0 0,0 33 16 0 0,1 0 0 0 0,0 0 1 0 0,1-1-1 0 0,1 1 0 0 0,0 0 0 0 0,1 0 1 0 0,0-1-1 0 0,1 1 0 0 0,8-20 1 0 0,8 0-11 0 0,38-53 1 0 0,-49 77 12 0 0,1-1 1 0 0,0 1-1 0 0,0 1 0 0 0,0 0 0 0 0,1 0 0 0 0,1 1 0 0 0,0 0 1 0 0,0 1-1 0 0,14-7 0 0 0,16-5 27 0 0,-28 12-18 0 0,0 1-1 0 0,1 0 0 0 0,0 1 1 0 0,0 0-1 0 0,16-2 0 0 0,18-2 29 0 0,-17 2-29 0 0,1 1 0 0 0,0 2 0 0 0,0 1 0 0 0,1 1 0 0 0,-1 2 0 0 0,36 4 1 0 0,-40 1 6 0 0,0 1 0 0 0,0 1 0 0 0,-1 2 0 0 0,0 0 0 0 0,-1 2 0 0 0,0 1 1 0 0,-1 1-1 0 0,0 1 0 0 0,-1 1 0 0 0,39 33 0 0 0,-38-32 23 0 0,-21-14-28 0 0,0 0 0 0 0,0 1-1 0 0,0 0 1 0 0,0 0 0 0 0,0 0-1 0 0,0 0 1 0 0,-1 0 0 0 0,5 6 0 0 0,6 16 134 0 0,0 1 1 0 0,18 48 0 0 0,-28-62-102 0 0,0 0 0 0 0,-1 1 0 0 0,0-1-1 0 0,-1 0 1 0 0,0 1 0 0 0,-1 0 0 0 0,0-1 0 0 0,-1 1 0 0 0,-1 0-1 0 0,0-1 1 0 0,0 1 0 0 0,-1-1 0 0 0,-1 1 0 0 0,0-1-1 0 0,-1 0 1 0 0,0 0 0 0 0,-1 0 0 0 0,-1-1 0 0 0,1 0-1 0 0,-2 0 1 0 0,0 0 0 0 0,0 0 0 0 0,0-1 0 0 0,-2-1 0 0 0,1 1-1 0 0,-16 12 1 0 0,22-20-37 0 0,-22 20 108 0 0,-1-1 0 0 0,0-1 1 0 0,-46 28-1 0 0,68-47-112 0 0,-27 17 32 0 0,0-2 1 0 0,-1-1-1 0 0,-1-2 0 0 0,-54 16 0 0 0,-54-4 17 0 0,122-23-30 0 0,0-1 1 0 0,0 0-1 0 0,0-2 1 0 0,-1 0 0 0 0,-32-7-1 0 0,42 5-22 0 0,0-1-1 0 0,1 0 0 0 0,-1 0 1 0 0,1-1-1 0 0,0 0 1 0 0,0 0-1 0 0,1-1 0 0 0,0 0 1 0 0,0-1-1 0 0,0 1 1 0 0,1-1-1 0 0,-7-10 0 0 0,-6-7 5 0 0,2-1-1 0 0,-22-42 1 0 0,29 44-21 0 0,0-1 0 0 0,1-1 0 0 0,1 1 0 0 0,2-1 1 0 0,-7-52-1 0 0,9 36-12 0 0,1 1-1 0 0,3-1 1 0 0,5-43 0 0 0,-4 74 18 0 0,0 0 0 0 0,1 0 0 0 0,1 0 0 0 0,0 1 0 0 0,0-1 1 0 0,1 1-1 0 0,0-1 0 0 0,1 1 0 0 0,-1 0 0 0 0,2 1 0 0 0,0-1 0 0 0,0 1 1 0 0,0 1-1 0 0,1-1 0 0 0,0 1 0 0 0,0 0 0 0 0,1 0 0 0 0,0 1 0 0 0,10-7 0 0 0,35-15-30 0 0,-40 20 39 0 0,0 1 1 0 0,1 0 0 0 0,0 1 0 0 0,0 1 0 0 0,19-5-1 0 0,8 0 3 0 0,0 3-1 0 0,50-3 0 0 0,-76 9 12 0 0,0 0 0 0 0,0 2-1 0 0,0 0 1 0 0,0 0-1 0 0,0 2 1 0 0,0 0 0 0 0,0 0-1 0 0,-1 1 1 0 0,26 12-1 0 0,-21-7 26 0 0,-1 2 0 0 0,0 0 0 0 0,0 1-1 0 0,16 14 1 0 0,-23-16-16 0 0,0 1 0 0 0,0 0-1 0 0,-2 0 1 0 0,1 1 0 0 0,-1 0 0 0 0,-1 0-1 0 0,0 1 1 0 0,-1 0 0 0 0,0 1 0 0 0,-1 0 0 0 0,-1 0-1 0 0,0 0 1 0 0,-1 0 0 0 0,0 1 0 0 0,-1 0-1 0 0,1 25 1 0 0,-3-25 36 0 0,0 1 0 0 0,-2-1 0 0 0,0 1 1 0 0,-1-1-1 0 0,0 1 0 0 0,-1-1 0 0 0,-1 0 0 0 0,0 0 0 0 0,-10 23 0 0 0,9-31-19 0 0,1 1 0 0 0,-1 0 0 0 0,0-1 0 0 0,-1 0-1 0 0,1 0 1 0 0,-2-1 0 0 0,1 0 0 0 0,-1 0 0 0 0,-7 5-1 0 0,-49 48 65 0 0,51-46-110 0 0,0-1-1 0 0,-1 0 1 0 0,0-1-1 0 0,-1 0 1 0 0,0-1-1 0 0,-22 12 1 0 0,-6-4 39 0 0,-1-1 0 0 0,0-2 1 0 0,-1-2-1 0 0,-1-2 0 0 0,1-1 0 0 0,-2-3 0 0 0,-87 2 0 0 0,117-10-27 0 0,1-1-1 0 0,-1 0 0 0 0,1-1 0 0 0,-22-8 0 0 0,34 10-6 0 0,1 1-1 0 0,0-1 0 0 0,0 1 0 0 0,0-1 1 0 0,1 0-1 0 0,-1 0 0 0 0,0 0 0 0 0,0 0 0 0 0,1 0 0 0 0,-1 0 1 0 0,1-1-1 0 0,-1 1 0 0 0,1 0 0 0 0,-1-1 0 0 0,1 1 0 0 0,0-1 0 0 0,-1 0 1 0 0,1 1-1 0 0,-1-3 0 0 0,-9-11 6 0 0,-17-3-6 0 0,7-5-18 0 0,-6 5 5 0 0,9-7 11 0 0,4 11 1 0 0,11 11 0 0 0,1 0 0 0 0,-1 0 0 0 0,1 0 0 0 0,-1 0 0 0 0,1 0 0 0 0,0 0 0 0 0,0 0 0 0 0,1-1 0 0 0,-1 1 0 0 0,1-1 0 0 0,-1 0 0 0 0,1 1 0 0 0,0-1 0 0 0,0-4 0 0 0,-10-22-23 0 0,-12-42-126 0 0,22 66 137 0 0,0 0 0 0 0,0-1 1 0 0,0 1-1 0 0,1 0 1 0 0,0-1-1 0 0,1 1 1 0 0,-1 0-1 0 0,1 0 1 0 0,0-1-1 0 0,4-10 1 0 0,-1 7 6 0 0,0 1 1 0 0,0 0-1 0 0,1 0 1 0 0,0 0-1 0 0,0 1 1 0 0,1 0-1 0 0,0 0 1 0 0,12-12-1 0 0,-11 12 6 0 0,-6 6 2 0 0,1 0-1 0 0,-1 0 0 0 0,1 0 1 0 0,0 0-1 0 0,0 0 0 0 0,0 0 0 0 0,0 1 1 0 0,0-1-1 0 0,0 1 0 0 0,0-1 1 0 0,1 1-1 0 0,-1 0 0 0 0,0 0 0 0 0,1 0 1 0 0,2-1-1 0 0,21-8-15 0 0,-16 5-2 0 0,0 1 0 0 0,0 0 1 0 0,1 0-1 0 0,-1 1 0 0 0,1 1 1 0 0,17-2-1 0 0,9 3 23 0 0,47 1 50 0 0,-77 1-52 0 0,-1 0 0 0 0,1 0-1 0 0,-1 0 1 0 0,0 1-1 0 0,0 0 1 0 0,1 0-1 0 0,-1 0 1 0 0,-1 1-1 0 0,1 0 1 0 0,7 5-1 0 0,6 7 8 0 0,0 0-1 0 0,-1 2 0 0 0,-1 0 1 0 0,0 1-1 0 0,-2 1 0 0 0,0 1 1 0 0,15 25-1 0 0,-11-7 8 0 0,-7-16 26 0 0,-2 1 1 0 0,15 44-1 0 0,-14-28 43 0 0,-2 1 0 0 0,7 71 0 0 0,-15-97-68 0 0,-1-1 0 0 0,1 0 1 0 0,-2 0-1 0 0,0 1 0 0 0,-1-1 1 0 0,0 0-1 0 0,-1 0 0 0 0,0 0 0 0 0,-1-1 1 0 0,0 1-1 0 0,-1-1 0 0 0,-11 19 1 0 0,-2 1-3 0 0,13-23 0 0 0,0 0 0 0 0,-1 0 0 0 0,0 0 0 0 0,0-1 0 0 0,-1 0 0 0 0,0 0 0 0 0,-9 8 0 0 0,-4 2 7 0 0,-2 0 1 0 0,0-2-1 0 0,-1 0 0 0 0,0-1 1 0 0,-1-2-1 0 0,-1 0 0 0 0,0-2 0 0 0,-29 9 1 0 0,49-18-23 0 0,-53 13 58 0 0,-70 9 0 0 0,110-21-41 0 0,0-2-1 0 0,0 0 1 0 0,0-1 0 0 0,0-1-1 0 0,0-1 1 0 0,0 0 0 0 0,1-1 0 0 0,-27-8-1 0 0,37 7-20 0 0,0 1 0 0 0,0-1 0 0 0,0 0 0 0 0,0 0 0 0 0,-9-8 0 0 0,-4-3-10 0 0,-3-2 17 0 0,1-1 0 0 0,0-1 0 0 0,-19-22-1 0 0,17 17 12 0 0,10 8-14 0 0,1-1 0 0 0,-23-35 0 0 0,13 16 0 0 0,12 18-3 0 0,1-1 0 0 0,0-1 0 0 0,-10-33 0 0 0,10 26-19 0 0,2 0 1 0 0,1-2 0 0 0,2 1 0 0 0,1 0 0 0 0,0-1-1 0 0,2-51 1 0 0,3 62 16 0 0,1 1 0 0 0,0 0 0 0 0,2 0-1 0 0,-1 0 1 0 0,2 1 0 0 0,0-1-1 0 0,1 1 1 0 0,1 0 0 0 0,1 1 0 0 0,0 0-1 0 0,1 0 1 0 0,13-18 0 0 0,0 2-16 0 0,-15 22 21 0 0,0-1 0 0 0,0 1 0 0 0,1 0 1 0 0,0 0-1 0 0,16-13 0 0 0,33-18-18 0 0,112-58 0 0 0,-156 92 23 0 0,1 1 0 0 0,0 1 0 0 0,1 1 1 0 0,-1 0-1 0 0,17-2 0 0 0,27-5 36 0 0,-40 6-49 0 0,-1 1 0 0 0,1 0 0 0 0,0 2 1 0 0,0 0-1 0 0,0 1 0 0 0,0 1 0 0 0,0 0 0 0 0,0 1 1 0 0,-1 1-1 0 0,1 1 0 0 0,23 9 0 0 0,-32-9-1 0 0,0 0-1 0 0,0 1 0 0 0,-1 0 1 0 0,0 1-1 0 0,0 0 1 0 0,0 0-1 0 0,11 13 0 0 0,9 6 3 0 0,-25-23 6 0 0,0 0 0 0 0,-1 0 0 0 0,1 0-1 0 0,-1 0 1 0 0,1 1 0 0 0,-1-1 0 0 0,0 0 0 0 0,0 1 0 0 0,0 0 0 0 0,0 0 0 0 0,0-1 0 0 0,-1 1 0 0 0,1 0 0 0 0,-1 0 0 0 0,0 0 0 0 0,0 1 0 0 0,0-1 0 0 0,0 0-1 0 0,0 5 1 0 0,1-2 5 0 0,-1 0-1 0 0,2 0 0 0 0,-1-1 0 0 0,1 1 0 0 0,0-1 1 0 0,4 7-1 0 0,-4-9-3 0 0,-1 0 1 0 0,0 1 0 0 0,0 0 0 0 0,0 0-1 0 0,0-1 1 0 0,0 1 0 0 0,-1 0 0 0 0,0 0-1 0 0,0 0 1 0 0,0 0 0 0 0,0 1 0 0 0,0 6-1 0 0,12 148 102 0 0,-13-141-89 0 0,-2 0-1 0 0,0 0 0 0 0,-1 0 1 0 0,0-1-1 0 0,-2 1 0 0 0,0-1 0 0 0,-1 0 1 0 0,0 0-1 0 0,-2 0 0 0 0,-17 28 1 0 0,15-25-12 0 0,-2-1 1 0 0,0 0 0 0 0,-1-1-1 0 0,-1-1 1 0 0,0 0 0 0 0,-2-1-1 0 0,-33 29 1 0 0,-2-4 42 0 0,41-31-34 0 0,0-2-1 0 0,-1 1 0 0 0,1-1 0 0 0,-2-1 1 0 0,1 0-1 0 0,-18 8 0 0 0,-8 0 31 0 0,25-9-25 0 0,1-1 1 0 0,-1-1-1 0 0,0 0 0 0 0,-17 3 0 0 0,17-4-18 0 0,0-1 0 0 0,0 0-1 0 0,0-1 1 0 0,-1 0 0 0 0,1-1-1 0 0,-1 0 1 0 0,1-1 0 0 0,0 0-1 0 0,-19-5 1 0 0,18 1 7 0 0,0 0-1 0 0,0-1 1 0 0,1 0 0 0 0,0-1-1 0 0,0 0 1 0 0,0-1 0 0 0,-11-11-1 0 0,-78-76-6 0 0,42 36-51 0 0,41 40 37 0 0,1-1 0 0 0,1-1 0 0 0,2 0 0 0 0,0-1 0 0 0,-19-40 0 0 0,15 28 22 0 0,12 23-19 0 0,1 0 0 0 0,1-1-1 0 0,0 1 1 0 0,0-1 0 0 0,1 0-1 0 0,1 0 1 0 0,0 0 0 0 0,1 0-1 0 0,0-1 1 0 0,0 1 0 0 0,2 0-1 0 0,-1 0 1 0 0,2-1 0 0 0,0 1-1 0 0,4-17 1 0 0,-4 24 12 0 0,0 0 0 0 0,0-1 0 0 0,1 2 0 0 0,-1-1 0 0 0,1 0 0 0 0,0 0 0 0 0,1 1 0 0 0,-1-1 0 0 0,1 1-1 0 0,7-6 1 0 0,49-34 8 0 0,-27 22-24 0 0,-12 7-5 0 0,0 2 0 0 0,0 0 1 0 0,1 1-1 0 0,1 1 0 0 0,36-11 1 0 0,2-2 17 0 0,-53 20 4 0 0,1 0 0 0 0,0 0 0 0 0,1 1 0 0 0,-1 0-1 0 0,17-2 1 0 0,22-3 12 0 0,7 0-29 0 0,88-3 1 0 0,-125 11 14 0 0,22 0-4 0 0,45 5 1 0 0,-72-3 1 0 0,0 0 0 0 0,0 1 0 0 0,0 1 1 0 0,-1 0-1 0 0,1 1 0 0 0,-1 0 0 0 0,17 10 1 0 0,-22-11 0 0 0,2 1 6 0 0,-1 0 0 0 0,1 1 0 0 0,-1-1 0 0 0,11 12 0 0 0,0 12 10 0 0,9-9-20 0 0,3 53 38 0 0,-26-63-17 0 0,-1 1 0 0 0,0 0-1 0 0,0 0 1 0 0,-1 1-1 0 0,2 15 1 0 0,-2 8-13 0 0,-1 62 1 0 0,-2-60 2 0 0,-1-24 11 0 0,0-1 0 0 0,-1 0-1 0 0,0 0 1 0 0,-1 0 0 0 0,0 0 0 0 0,-1 0 0 0 0,0 0 0 0 0,-1-1 0 0 0,0 0 0 0 0,-1 0 0 0 0,-9 14-1 0 0,2-7 1 0 0,-1 0-1 0 0,-1-1 0 0 0,0 0 0 0 0,-1-2 0 0 0,-33 27 0 0 0,-83 21 65 0 0,127-60-82 0 0,0 0 0 0 0,0 0 0 0 0,0-1-1 0 0,0 1 1 0 0,0-1 0 0 0,-1-1 0 0 0,-7 2 0 0 0,-24 11 3 0 0,32-12 0 0 0,0 1 0 0 0,0-1 0 0 0,-1 0-1 0 0,1-1 1 0 0,-1 1 0 0 0,1-1 0 0 0,0 0 0 0 0,-1-1 0 0 0,0 1 0 0 0,1-1-1 0 0,-1 0 1 0 0,1-1 0 0 0,-1 1 0 0 0,1-1 0 0 0,-1 0 0 0 0,1 0-1 0 0,-9-3 1 0 0,4 0 1 0 0,0-1 1 0 0,0 0-1 0 0,0 0 0 0 0,1 0 0 0 0,0-1 0 0 0,0-1 0 0 0,0 0 1 0 0,-8-8-1 0 0,-8-10-11 0 0,1-2-1 0 0,-36-51 1 0 0,49 61 6 0 0,0-1 0 0 0,2 0-1 0 0,0 0 1 0 0,0-1 0 0 0,2 0-1 0 0,-7-30 1 0 0,5 10 6 0 0,-4-15-26 0 0,1-1 0 0 0,4-1 0 0 0,1 1 0 0 0,3-100 0 0 0,6 138 17 0 0,1 0 0 0 0,1 0 0 0 0,1 1 0 0 0,0-1 0 0 0,1 1 0 0 0,1 0 0 0 0,1 1 0 0 0,0 0 0 0 0,1 0 0 0 0,0 0 0 0 0,1 1 0 0 0,24-24 0 0 0,-11 13-6 0 0,2 2-1 0 0,1 1 1 0 0,1 1 0 0 0,1 1-1 0 0,50-28 1 0 0,-38 29 14 0 0,1 1 0 0 0,1 2 0 0 0,0 2 1 0 0,63-12-1 0 0,-45 15-4 0 0,1 3 0 0 0,-1 3 1 0 0,1 3-1 0 0,111 8 1 0 0,-154-4-15 0 0,-1 1 1 0 0,0 1 0 0 0,0 0 0 0 0,0 1 0 0 0,0 1 0 0 0,-1 0-1 0 0,0 1 1 0 0,0 1 0 0 0,21 14 0 0 0,1 6-28 0 0,-31-24 40 0 0,1-1 6 0 0,-1 1-1 0 0,1 1 0 0 0,-1-1 0 0 0,0 1 1 0 0,0 0-1 0 0,0 1 0 0 0,-1 0 0 0 0,0 0 1 0 0,0 0-1 0 0,0 1 0 0 0,-1-1 0 0 0,5 10 1 0 0,0 0 12 0 0,-1-1 0 0 0,0 0-1 0 0,-1 0 1 0 0,0 1 0 0 0,9 33 0 0 0,-12-33-11 0 0,2 8 23 0 0,-1 0-1 0 0,-1 1 1 0 0,-1 0 0 0 0,1 36-1 0 0,-4-45-11 0 0,-1 0 0 0 0,-1 0-1 0 0,0 0 1 0 0,-1 0 0 0 0,-1 0-1 0 0,0-1 1 0 0,-8 22 0 0 0,6-24-12 0 0,-2 4 3 0 0,0 1 0 0 0,-1-1 0 0 0,0 0 0 0 0,-2 0 0 0 0,0-1 0 0 0,-20 26 0 0 0,-20 18 8 0 0,39-45 2 0 0,-1 0-1 0 0,-1 0 1 0 0,-27 23 0 0 0,-21 10 57 0 0,-105 61 1 0 0,130-89-81 0 0,-1-2 0 0 0,0-2 0 0 0,-1-1 0 0 0,-71 17 0 0 0,88-28 10 0 0,-5 3-7 0 0,-2-2 1 0 0,-34 3 0 0 0,54-7-1 0 0,1-1 0 0 0,0 0 0 0 0,0-1 0 0 0,-1 0 0 0 0,1 0-1 0 0,0 0 1 0 0,0-1 0 0 0,0 0 0 0 0,0 0 0 0 0,0-1 0 0 0,1 1 0 0 0,-1-2 0 0 0,-11-6 0 0 0,5-1 1 0 0,-1-1 0 0 0,1 0 0 0 0,1-1-1 0 0,1 0 1 0 0,-1-1 0 0 0,2 0 0 0 0,0-1-1 0 0,-10-21 1 0 0,7 9-19 0 0,2-2 0 0 0,1 1-1 0 0,-8-36 1 0 0,-1-5-20 0 0,12 38 13 0 0,1-1-1 0 0,1 0 0 0 0,2 0 1 0 0,1 0-1 0 0,2 0 0 0 0,4-43 0 0 0,-3 66 27 0 0,1 1 0 0 0,0-1-1 0 0,0 0 1 0 0,1 1-1 0 0,0 0 1 0 0,0 0 0 0 0,6-10-1 0 0,1-3 2 0 0,37-66-9 0 0,-39 70 11 0 0,-4 9-1 0 0,-1 1 0 0 0,1-1-1 0 0,0 1 1 0 0,1 0 0 0 0,0 0-1 0 0,0 0 1 0 0,0 1 0 0 0,10-8-1 0 0,15-14-18 0 0,162-135-50 0 0,-167 145 73 0 0,0 1-1 0 0,1 1 1 0 0,1 1 0 0 0,1 2 0 0 0,0 0 0 0 0,32-9 0 0 0,59-22 59 0 0,-93 32-55 0 0,2 1 0 0 0,0 1 0 0 0,0 1 0 0 0,54-8 0 0 0,39-2-101 0 0,-67 10 95 0 0,97-6 0 0 0,-76 13-3 0 0,-50 0 6 0 0,0 1-1 0 0,0 1 0 0 0,0 1 0 0 0,-1 1 0 0 0,1 2 0 0 0,0 0 0 0 0,-1 1 1 0 0,25 9-1 0 0,-35-8-1 0 0,0-1 0 0 0,-1 2 0 0 0,0 0 0 0 0,0 0 0 0 0,0 1 0 0 0,-1 1 1 0 0,0 0-1 0 0,-1 1 0 0 0,12 11 0 0 0,-14-9 9 0 0,0 0 1 0 0,-1 0-1 0 0,-1 1 0 0 0,0 0 1 0 0,0 1-1 0 0,-1-1 0 0 0,7 27 1 0 0,-6-13 33 0 0,-1 0 1 0 0,3 55 0 0 0,-8-70-33 0 0,-1 1 1 0 0,-1-1-1 0 0,0 0 1 0 0,0 1-1 0 0,-1-1 1 0 0,-1 0-1 0 0,0 0 1 0 0,0 0-1 0 0,-7 13 1 0 0,-7 10 8 0 0,-1-2 1 0 0,-2 0 0 0 0,-1-1-1 0 0,-2-1 1 0 0,-43 47 0 0 0,37-48-1 0 0,6-5-13 0 0,-1 0 0 0 0,-2-1 1 0 0,0-2-1 0 0,-1 0 1 0 0,-1-2-1 0 0,-44 24 1 0 0,-163 51-49 0 0,201-84 65 0 0,0-1 0 0 0,-1-3 0 0 0,0 0 0 0 0,0-2 0 0 0,-43 0 0 0 0,64-5-27 0 0,1 0 0 0 0,-1 0 0 0 0,0-1 0 0 0,1-1 0 0 0,-1-1 0 0 0,1 0 0 0 0,-1 0 0 0 0,1-1 1 0 0,0-1-1 0 0,1 0 0 0 0,-1-1 0 0 0,1 0 0 0 0,0-1 0 0 0,0-1 0 0 0,1 1 0 0 0,-17-17 0 0 0,-3-3-19 0 0,17 16 12 0 0,0-1 0 0 0,1 0 0 0 0,0-1 1 0 0,1-1-1 0 0,0 0 0 0 0,1 0 0 0 0,1-1 0 0 0,1 0 0 0 0,0-1 0 0 0,-9-21 0 0 0,-14-55-31 0 0,15 50 25 0 0,3-1-1 0 0,1 0 1 0 0,3 0-1 0 0,-9-69 0 0 0,16 69 1 0 0,-1-4-44 0 0,4-71 0 0 0,1 101 48 0 0,1 0 0 0 0,1 0 0 0 0,1 0 0 0 0,0 1 0 0 0,1-1 0 0 0,1 1 0 0 0,14-28 0 0 0,1 9-19 0 0,0 1 1 0 0,2 0 0 0 0,54-58 0 0 0,-41 56 65 0 0,2 2-1 0 0,1 1 1 0 0,2 2-1 0 0,0 2 1 0 0,53-27-1 0 0,-52 32-39 0 0,-11 6-15 0 0,0 1-1 0 0,61-23 1 0 0,-19 13 22 0 0,-57 19 1 0 0,1 1-1 0 0,1 1 1 0 0,-1 1-1 0 0,1 1 1 0 0,19-3 0 0 0,3 2 10 0 0,19-3-13 0 0,1 2 0 0 0,-1 3 0 0 0,86 7 1 0 0,-131-2 1 0 0,1 1 0 0 0,-1 0 0 0 0,0 2 0 0 0,0-1 0 0 0,0 2 0 0 0,-1 0 0 0 0,1 1 0 0 0,-1 0 0 0 0,12 9 0 0 0,11 11 0 0 0,52 52-1 0 0,-60-54-26 0 0,-11-6 3 0 0,-1 1 0 0 0,0 1 0 0 0,-2 0 0 0 0,0 1 0 0 0,-1 0 0 0 0,-2 1 0 0 0,15 38 0 0 0,-10-20 47 0 0,-2 1 0 0 0,-1 1 0 0 0,-3 0 0 0 0,9 69 1 0 0,-12-11 33 0 0,-9 136 0 0 0,0-220-55 0 0,-1 1-1 0 0,0-1 1 0 0,-1 1-1 0 0,-1-1 1 0 0,-1 0-1 0 0,-1-1 1 0 0,0 1 0 0 0,-1-1-1 0 0,0-1 1 0 0,-2 1-1 0 0,1-2 1 0 0,-2 1-1 0 0,-24 24 1 0 0,-12 11 32 0 0,33-33-33 0 0,-1-1 0 0 0,0-1-1 0 0,-2 0 1 0 0,1-1 0 0 0,-2-1 0 0 0,-20 12 0 0 0,16-15-7 0 0,0-2 1 0 0,0 0 0 0 0,-1-1 0 0 0,0-1 0 0 0,0-2-1 0 0,-1 0 1 0 0,1-1 0 0 0,-1-1 0 0 0,1-2 0 0 0,-36-2-1 0 0,45 0 4 0 0,0-1 0 0 0,0 0 0 0 0,0-1 0 0 0,1 0-1 0 0,-1-1 1 0 0,1 0 0 0 0,0-2 0 0 0,-18-10 0 0 0,10 6 3 0 0,1-1-16 0 0,0-1 1 0 0,1-1 0 0 0,1 0-1 0 0,0-2 1 0 0,-18-19 0 0 0,1-4-27 0 0,-39-55 0 0 0,61 74 24 0 0,1-1 0 0 0,-17-38 0 0 0,2 1-28 0 0,8 20 51 0 0,1-1 1 0 0,2-1-1 0 0,-18-68 1 0 0,29 87-29 0 0,1 0 1 0 0,0 0 0 0 0,2-1 0 0 0,1 0-1 0 0,0 1 1 0 0,2-1 0 0 0,0 0 0 0 0,1 1-1 0 0,7-27 1 0 0,-3 30-33 0 0,0 1 0 0 0,1 0 1 0 0,1 0-1 0 0,1 0 0 0 0,19-27 0 0 0,-1 8 48 0 0,38-39 0 0 0,-42 53 26 0 0,2 2-1 0 0,0 0 0 0 0,1 2 0 0 0,1 1 0 0 0,41-20 1 0 0,-32 17-18 0 0,72-23 26 0 0,-82 33-33 0 0,0 1-1 0 0,1 2 1 0 0,0 0 0 0 0,38-4 0 0 0,-53 9-4 0 0,5-1 6 0 0,193-25-17 0 0,-180 26 11 0 0,1 2 1 0 0,-1 1-1 0 0,1 1 1 0 0,57 12 0 0 0,-65-7 6 0 0,-1 2 1 0 0,-1 0 0 0 0,1 1-1 0 0,19 13 1 0 0,-28-16-3 0 0,6 5-7 0 0,0 1 0 0 0,22 21-1 0 0,-4-4-13 0 0,-26-19 2 0 0,0 0 0 0 0,-1 1 0 0 0,-1 0 0 0 0,0 1 0 0 0,-1 0 0 0 0,0 0-1 0 0,-1 1 1 0 0,9 24 0 0 0,-1-5 31 0 0,-7-13 12 0 0,0 1 0 0 0,7 36 0 0 0,6 20 27 0 0,-15-53-35 0 0,-1-1-1 0 0,-1 1 1 0 0,-1 0 0 0 0,-1 0 0 0 0,-1 0-1 0 0,-4 38 1 0 0,2 2 21 0 0,-1-52-30 0 0,1-1 0 0 0,-2 0 0 0 0,0 1 0 0 0,0-1 0 0 0,-1 0 0 0 0,0-1 0 0 0,-1 1 0 0 0,-6 10 1 0 0,-8 19 24 0 0,18-38-29 0 0,0 1 0 0 0,-1-1 1 0 0,1 1-1 0 0,-1-1 0 0 0,0 0 0 0 0,0 1 1 0 0,0-1-1 0 0,0 0 0 0 0,0 0 1 0 0,0 0-1 0 0,-5 2 0 0 0,-11 13 19 0 0,4 8 1 0 0,12-20-20 0 0,0-1-1 0 0,0 1 1 0 0,-1-1 0 0 0,1 0 0 0 0,-1 0 0 0 0,0 0 0 0 0,-4 4-1 0 0,-13 9-2 0 0,0-1 0 0 0,-1-1 0 0 0,-1-1 0 0 0,0-1 0 0 0,-29 12 0 0 0,1-5 13 0 0,-75 20 1 0 0,91-33-4 0 0,0-1 1 0 0,-1-2-1 0 0,1-1 0 0 0,-1-1 0 0 0,0-3 1 0 0,-47-5-1 0 0,61 1 3 0 0,1 0 1 0 0,-1-1-1 0 0,-27-13 0 0 0,15 6-10 0 0,15 6-13 0 0,0-1 1 0 0,0-1-1 0 0,1-1 1 0 0,-21-16-1 0 0,16 12-14 0 0,-20-16-19 0 0,1-1 1 0 0,1-2-1 0 0,2-2 0 0 0,-40-48 1 0 0,69 70 28 0 0,0 0 0 0 0,2 0 0 0 0,0-1 0 0 0,0 0 0 0 0,1 0 0 0 0,1-1 0 0 0,0 0 0 0 0,1 1 0 0 0,-3-24 0 0 0,-5-14-50 0 0,9 42 50 0 0,0-1 1 0 0,1 0 0 0 0,0 0-1 0 0,0 0 1 0 0,2 0-1 0 0,-1 0 1 0 0,1 0 0 0 0,1 0-1 0 0,0 0 1 0 0,0 0-1 0 0,1 0 1 0 0,1 1 0 0 0,0-1-1 0 0,0 0 1 0 0,1 1-1 0 0,0 0 1 0 0,1 0 0 0 0,0 0-1 0 0,1 1 1 0 0,0-1-1 0 0,8-8 1 0 0,6-6 2 0 0,1 1-1 0 0,1 1 1 0 0,1 0-1 0 0,1 2 1 0 0,1 1-1 0 0,37-22 1 0 0,220-98 243 0 0,-247 125-235 0 0,1 1 0 0 0,38-7-1 0 0,15-6 19 0 0,-51 14-13 0 0,29-10-17 0 0,75-15-1 0 0,-32 23 14 0 0,1 5-1 0 0,131 5 1 0 0,-203 4 1 0 0,0 0 20 0 0,0 2 1 0 0,-1 2-1 0 0,0 2 1 0 0,0 1-1 0 0,0 1 1 0 0,-1 3-1 0 0,0 1 0 0 0,-1 1 1 0 0,0 3-1 0 0,-1 0 1 0 0,-1 2-1 0 0,-1 2 1 0 0,41 31-1 0 0,-52-34-3 0 0,-8-8-23 0 0,-1 0 0 0 0,0 1 0 0 0,0 0 0 0 0,-1 1 0 0 0,-1 1-1 0 0,0 0 1 0 0,-1 0 0 0 0,12 18 0 0 0,3 20 12 0 0,-6-12 72 0 0,0 1-1 0 0,-3 0 1 0 0,19 70 0 0 0,-28-82-43 0 0,-2 1 1 0 0,-1-1-1 0 0,-1 1 1 0 0,-2 0-1 0 0,0 0 1 0 0,-2 0-1 0 0,-1-1 1 0 0,-2 1-1 0 0,0 0 1 0 0,-2-1-1 0 0,-1 0 1 0 0,-18 46-1 0 0,17-58-20 0 0,-1-1 0 0 0,-1 1 0 0 0,0-2 0 0 0,-1 0 0 0 0,0 0 0 0 0,-1-1 0 0 0,0 0 0 0 0,-1-1 0 0 0,-27 18 0 0 0,-18 11-26 0 0,46-30 9 0 0,-1-1 1 0 0,0 0 0 0 0,-1-1 0 0 0,0 0 0 0 0,-26 9 0 0 0,-14 2-29 0 0,31-9 31 0 0,0-2 0 0 0,-1-1 0 0 0,0 0 1 0 0,-1-2-1 0 0,1-1 0 0 0,-32 2 0 0 0,23-6-2 0 0,8 2-6 0 0,0-2 1 0 0,0-1-1 0 0,1-1 0 0 0,-1-1 1 0 0,-31-8-1 0 0,-13-13 17 0 0,33 14 7 0 0,1-3-1 0 0,0-1 1 0 0,-64-36 0 0 0,60 24-18 0 0,-161-113-68 0 0,165 111 56 0 0,0-2 1 0 0,3-1 0 0 0,-41-50 0 0 0,43 45 16 0 0,9 12-19 0 0,1-1-1 0 0,1-1 1 0 0,2 0-1 0 0,0-1 1 0 0,2-1-1 0 0,-16-38 1 0 0,23 42-15 0 0,1 1 1 0 0,1-1-1 0 0,1 0 1 0 0,1 0-1 0 0,1-1 1 0 0,2 1-1 0 0,0-1 1 0 0,3-25-1 0 0,-1 43 38 0 0,1 1 0 0 0,0-1 0 0 0,0 1-1 0 0,1-1 1 0 0,0 1 0 0 0,0 0 0 0 0,1 0 0 0 0,-1 0-1 0 0,1 1 1 0 0,1-1 0 0 0,8-9 0 0 0,62-50-52 0 0,-45 41 8 0 0,-14 10 35 0 0,2 1 0 0 0,0 1 0 0 0,0 1 0 0 0,1 1 0 0 0,25-10 0 0 0,2-2-4 0 0,-8 4-2 0 0,2 1 1 0 0,0 2-1 0 0,0 2 1 0 0,80-14-1 0 0,-81 20 10 0 0,196-25-48 0 0,-208 30 52 0 0,0 2 0 0 0,0 1 1 0 0,1 0-1 0 0,-1 2 1 0 0,-1 2-1 0 0,46 12 0 0 0,-44-8 9 0 0,-7-3 5 0 0,0 1-1 0 0,-1 1 0 0 0,0 0 0 0 0,-1 2 1 0 0,20 12-1 0 0,30 25 53 0 0,-36-27-41 0 0,-2 2 0 0 0,0 1-1 0 0,31 31 1 0 0,-53-42-48 0 0,1 0 0 0 0,-2 1 0 0 0,13 23 0 0 0,1 3-17 0 0,-10-20 44 0 0,-1 1-1 0 0,-1 0 0 0 0,-1 1 1 0 0,0 0-1 0 0,-2 1 0 0 0,-1 0 1 0 0,0 0-1 0 0,-2 0 0 0 0,3 35 1 0 0,5 7 45 0 0,-8-47-37 0 0,0-1 0 0 0,-2 1 1 0 0,1 21-1 0 0,-2-2 1 0 0,-2 0 1 0 0,-2 0 0 0 0,-1 0-1 0 0,-2-1 1 0 0,-1 1 0 0 0,-2-1-1 0 0,-17 43 1 0 0,25-75-19 0 0,-1 0 0 0 0,0 0 0 0 0,0 0 0 0 0,0 0 0 0 0,0 0 0 0 0,0-1 0 0 0,-1 1 0 0 0,1-1-1 0 0,-1 1 1 0 0,1-1 0 0 0,-7 4 0 0 0,-10 9 4 0 0,-5 15-5 0 0,-19 17 0 0 0,20-31-8 0 0,-1-1 0 0 0,0 0 1 0 0,-1-3-1 0 0,0 0 0 0 0,-1-1 0 0 0,-1-1 0 0 0,1-2 1 0 0,-1-1-1 0 0,-1-1 0 0 0,1-1 0 0 0,-1-1 0 0 0,-52 0 1 0 0,70-5 2 0 0,-1 0 1 0 0,0 0-1 0 0,0-1 0 0 0,1 0 1 0 0,0-1-1 0 0,-1 0 1 0 0,1-1-1 0 0,0 0 1 0 0,0-1-1 0 0,1 0 1 0 0,0 0-1 0 0,-10-8 0 0 0,-10-9-11 0 0,0-2-1 0 0,-30-33 0 0 0,49 46 12 0 0,-6-6-2 0 0,0-1 0 0 0,1 0 0 0 0,2-1 0 0 0,-17-30 0 0 0,4 3-29 0 0,20 37 23 0 0,1 0 1 0 0,0 0-1 0 0,1 0 1 0 0,-1-1 0 0 0,2 1-1 0 0,0-1 1 0 0,-3-13-1 0 0,1-3-9 0 0,-3-11-29 0 0,2 0 0 0 0,2 0 0 0 0,1-1 0 0 0,3-64 0 0 0,2 97 43 0 0,-1-1 0 0 0,0 0 0 0 0,1 1 0 0 0,0-1 0 0 0,1 1 0 0 0,-1 0 0 0 0,1 0 0 0 0,0 0 0 0 0,4-5 0 0 0,5-11-24 0 0,0 1 15 0 0,0 0 0 0 0,2 1 1 0 0,1 0-1 0 0,0 1 0 0 0,1 1 0 0 0,1 0 0 0 0,0 1 1 0 0,1 1-1 0 0,26-16 0 0 0,4 9 64 0 0,-5 5 7 0 0,-23 6-33 0 0,-12 6-11 0 0,0 1-1 0 0,0 0 1 0 0,1 0 0 0 0,-1 1-1 0 0,1 0 1 0 0,16-3-1 0 0,-9 3-2 0 0,0-2-1 0 0,0 0 1 0 0,16-7 0 0 0,-17 6 9 0 0,1 0 1 0 0,0 1 0 0 0,25-4 0 0 0,27-1 45 0 0,11-3-13 0 0,130-3 0 0 0,-204 16-49 0 0,24-1-2 0 0,0 1 0 0 0,-1 1 0 0 0,1 2 0 0 0,-1 1 0 0 0,0 1 0 0 0,37 12 0 0 0,-36-6-21 0 0,-1 1 1 0 0,0 1-1 0 0,-1 2 0 0 0,0 0 0 0 0,-1 2 0 0 0,35 31 0 0 0,-41-29 2 0 0,-1-2 27 0 0,-1 1 0 0 0,28 39 1 0 0,-1 1 30 0 0,-37-50-24 0 0,-1 1-1 0 0,1 0 1 0 0,-2 0 0 0 0,1 1 0 0 0,-1-1 0 0 0,0 2 0 0 0,-1-1 0 0 0,-1 0 0 0 0,1 1 0 0 0,-2 0 0 0 0,5 19 0 0 0,0 205 195 0 0,-8-181-131 0 0,-3-28-60 0 0,0-1-1 0 0,-1 0 1 0 0,-2 0 0 0 0,0-1-1 0 0,-11 26 1 0 0,-3 13 0 0 0,10-29-8 0 0,-1 0 0 0 0,-22 43 0 0 0,30-71-7 0 0,0 0 1 0 0,0 0-1 0 0,0-1 0 0 0,-1 1 1 0 0,0-1-1 0 0,0 0 0 0 0,-1 0 1 0 0,1-1-1 0 0,-1 1 0 0 0,0-1 1 0 0,0 0-1 0 0,0 0 0 0 0,-1-1 1 0 0,1 1-1 0 0,-1-1 0 0 0,0 0 1 0 0,0-1-1 0 0,0 0 0 0 0,0 0 1 0 0,-1 0-1 0 0,1 0 0 0 0,0-1 1 0 0,-10 1-1 0 0,5-2-4 0 0,-27-2-16 0 0,36 2 17 0 0,1 0 0 0 0,-1-1 0 0 0,1 1 1 0 0,-1-1-1 0 0,1 1 0 0 0,0-1 0 0 0,-1 1 0 0 0,1-1 0 0 0,-1 0 0 0 0,1 0 0 0 0,0 0 1 0 0,0 0-1 0 0,-1 0 0 0 0,1 0 0 0 0,0 0 0 0 0,0 0 0 0 0,0-1 0 0 0,0 1 1 0 0,0 0-1 0 0,1-1 0 0 0,-1 1 0 0 0,-1-3 0 0 0,-1-1-2 0 0,0-1 1 0 0,0 0-1 0 0,-1 1 1 0 0,0 0-1 0 0,0 0 1 0 0,-1 0-1 0 0,1 0 1 0 0,-1 1-1 0 0,-10-8 1 0 0,-20-21-8 0 0,-12-29-23 0 0,34 42 11 0 0,-32-35 0 0 0,32 40 5 0 0,0 0 1 0 0,1-1-1 0 0,1-1 0 0 0,0 0 0 0 0,1 0 1 0 0,1-1-1 0 0,1 0 0 0 0,0-1 0 0 0,2 0 1 0 0,-6-20-1 0 0,-4-31-54 0 0,8 42 56 0 0,1 0 1 0 0,2 0-1 0 0,1 0 1 0 0,0-33-1 0 0,4 52 6 0 0,-1 5 4 0 0,1 0 1 0 0,-1 0-1 0 0,1-1 1 0 0,1 1-1 0 0,-1 0 1 0 0,0 0-1 0 0,1 0 1 0 0,0 0-1 0 0,0 0 1 0 0,0 0-1 0 0,1 0 1 0 0,-1 0-1 0 0,1 0 1 0 0,0 1-1 0 0,0-1 1 0 0,0 0-1 0 0,0 1 1 0 0,1 0-1 0 0,0-1 1 0 0,3-2-1 0 0,16-18-13 0 0,-18 19 13 0 0,0-1 0 0 0,1 2 0 0 0,-1-1 0 0 0,1 0-1 0 0,0 1 1 0 0,0 0 0 0 0,1 0 0 0 0,-1 0 0 0 0,1 1 0 0 0,8-4-1 0 0,-7 4 2 0 0,-1 1 0 0 0,0-1 0 0 0,0-1-1 0 0,0 1 1 0 0,7-6 0 0 0,26-14-32 0 0,55-22 9 0 0,-90 44 28 0 0,0-1 1 0 0,0 1-1 0 0,0 0 0 0 0,1 0 0 0 0,-1 1 0 0 0,0-1 0 0 0,6 1 0 0 0,15-2 9 0 0,4-5-16 0 0,1 2 0 0 0,0 2 0 0 0,0 0 0 0 0,0 2 0 0 0,0 2 0 0 0,0 0 0 0 0,0 2 0 0 0,0 1 0 0 0,0 2 1 0 0,-1 1-1 0 0,0 1 0 0 0,39 16 0 0 0,-35-12 17 0 0,18 8 20 0 0,-42-14-26 0 0,5 2 0 0 0,-1 0 0 0 0,0 1 0 0 0,0 1 0 0 0,-1 0 0 0 0,-1 0 0 0 0,21 24 0 0 0,-25-25 1 0 0,-3-5-1 0 0,0 1 0 0 0,0 0 0 0 0,0 0 0 0 0,0 0 0 0 0,-1 1 0 0 0,0-1 0 0 0,4 12 0 0 0,14 22 50 0 0,-18-35-49 0 0,-1-1 1 0 0,1 1-1 0 0,-1 0 0 0 0,0 0 1 0 0,0 0-1 0 0,-1 0 1 0 0,1 0-1 0 0,-1 0 0 0 0,0 0 1 0 0,1 5-1 0 0,4 27 32 0 0,-2-15-5 0 0,-1-1-1 0 0,0 28 1 0 0,-4-25-5 0 0,-1 0 1 0 0,-2 0-1 0 0,0 0 0 0 0,-1 0 1 0 0,-2-1-1 0 0,0 0 0 0 0,-13 27 1 0 0,9-28-31 0 0,-1-2 0 0 0,-1 0 1 0 0,-1 0-1 0 0,-18 19 1 0 0,13-18 23 0 0,0-1 1 0 0,-2-1-1 0 0,-45 30 1 0 0,14-11-4 0 0,42-29-19 0 0,0-2 0 0 0,-1 1 0 0 0,0-1 0 0 0,0-1 0 0 0,0 0 0 0 0,-24 7 0 0 0,15-6 1 0 0,4 0 2 0 0,0-1 1 0 0,-1-1 0 0 0,1 0-1 0 0,-1-1 1 0 0,0-1-1 0 0,0-1 1 0 0,0 0-1 0 0,0-1 1 0 0,0-1-1 0 0,-31-5 1 0 0,45 5-5 0 0,1 0 0 0 0,0 0 0 0 0,0 1 0 0 0,-1-1 1 0 0,1-1-1 0 0,0 1 0 0 0,0 0 0 0 0,0 0 0 0 0,1-1 0 0 0,-1 1 0 0 0,0-1 0 0 0,0 1 1 0 0,1-1-1 0 0,-2-2 0 0 0,-13-12-10 0 0,-13-2-8 0 0,13-10-5 0 0,-13 8 14 0 0,9-16-17 0 0,4 17 9 0 0,13 15 13 0 0,0 1 0 0 0,0 0 1 0 0,0-1-1 0 0,1 0 0 0 0,-1 1 1 0 0,1-1-1 0 0,0 0 1 0 0,0 0-1 0 0,0 0 0 0 0,-1-5 1 0 0,-8-29-34 0 0,4 12 5 0 0,0 0 0 0 0,-5-38 0 0 0,12 56 26 0 0,-1 0 1 0 0,1 0-1 0 0,0 1 0 0 0,1-1 1 0 0,0 0-1 0 0,0 0 0 0 0,0 0 0 0 0,1 0 1 0 0,1 1-1 0 0,-1-1 0 0 0,1 1 0 0 0,6-12 1 0 0,5-7-26 0 0,-11 19 22 0 0,0 1-1 0 0,1 0 1 0 0,-1 0-1 0 0,1 0 1 0 0,0 0 0 0 0,1 1-1 0 0,-1-1 1 0 0,1 1-1 0 0,8-6 1 0 0,75-60-73 0 0,-54 47 75 0 0,-22 15 9 0 0,-1 1 0 0 0,1 0-1 0 0,1 1 1 0 0,-1 0 0 0 0,1 1 0 0 0,18-7-1 0 0,-24 11 0 0 0,0 0 0 0 0,0-1-1 0 0,0 0 1 0 0,-1 0 0 0 0,11-7 0 0 0,-11 6-1 0 0,0 1 0 0 0,0-1 0 0 0,0 1 0 0 0,1 1 0 0 0,-1-1 0 0 0,10-2 0 0 0,4 1 2 0 0,13-4 1 0 0,0 2 0 0 0,1 1 0 0 0,43-1-1 0 0,-46 5-21 0 0,52 2 34 0 0,-79-1-14 0 0,1 1 0 0 0,-1 0 0 0 0,0 0 0 0 0,1 0 0 0 0,-1 0 0 0 0,0 1 0 0 0,0-1 0 0 0,0 1 1 0 0,0 0-1 0 0,0 0 0 0 0,0 1 0 0 0,-1-1 0 0 0,1 1 0 0 0,-1 0 0 0 0,4 4 0 0 0,18 16 26 0 0,-20-19-17 0 0,0 0 1 0 0,0 1-1 0 0,0-1 1 0 0,-1 1-1 0 0,0 0 0 0 0,0 0 1 0 0,0 0-1 0 0,0 1 1 0 0,4 10-1 0 0,14 33 44 0 0,-17-40-38 0 0,0-1 1 0 0,-1 1-1 0 0,-1 0 1 0 0,1 0-1 0 0,-2 0 1 0 0,1 1-1 0 0,-1-1 1 0 0,0 0-1 0 0,0 16 1 0 0,-4 18 43 0 0,-1 1-1 0 0,-3-1 1 0 0,-19 75 0 0 0,22-108-51 0 0,-1 0 0 0 0,0 0 0 0 0,-1-1 0 0 0,0 1 0 0 0,0-1 0 0 0,-1 0 0 0 0,-9 10 0 0 0,-20 36 17 0 0,34-53-25 0 0,-7 17 3 0 0,-1-1-1 0 0,0 0 1 0 0,-1-1-1 0 0,-1 0 1 0 0,-1-1-1 0 0,0 0 1 0 0,-25 23-1 0 0,-16 10-2 0 0,41-37 0 0 0,-1 1 0 0 0,0-2 0 0 0,-1 0 0 0 0,0 0 0 0 0,-29 14 0 0 0,17-10 0 0 0,-16 7 0 0 0,40-21 0 0 0,0-1 0 0 0,0 1 0 0 0,0-1 0 0 0,0 1 0 0 0,0-1 0 0 0,0 1 0 0 0,0-1 0 0 0,0 0 0 0 0,0 0 0 0 0,0 0 0 0 0,0 0 0 0 0,0-1 0 0 0,0 1 0 0 0,0 0 0 0 0,0-1 0 0 0,0 0 0 0 0,-4-1 0 0 0,4-1-1 0 0,0 0-1 0 0,0 0 1 0 0,1 0-1 0 0,-1 0 1 0 0,1-1 0 0 0,-1 1-1 0 0,1-1 1 0 0,0 1-1 0 0,0-1 1 0 0,1 1 0 0 0,-1-1-1 0 0,1 1 1 0 0,0-1-1 0 0,0-5 1 0 0,-3-16-14 0 0,0 4 0 0 0,2 0 0 0 0,0 0 0 0 0,1 0 0 0 0,1 0 0 0 0,1 0 0 0 0,1 1 0 0 0,1-1 0 0 0,10-33 0 0 0,-11 46 10 0 0,0 1-1 0 0,1 0 0 0 0,0 0 1 0 0,0 1-1 0 0,0-1 1 0 0,1 1-1 0 0,0 0 0 0 0,0 0 1 0 0,0 0-1 0 0,8-5 0 0 0,11-14 4 0 0,-16 15-2 0 0,0 1 1 0 0,1-1-1 0 0,0 1 0 0 0,1 1 0 0 0,0 0 0 0 0,1 0 0 0 0,-1 1 1 0 0,18-9-1 0 0,78-35 9 0 0,-96 49-7 0 0,0 0 0 0 0,0 0 0 0 0,0 1 0 0 0,0 0 0 0 0,0 0 0 0 0,1 1 0 0 0,9 2 0 0 0,-16-2 1 0 0,-1-1 1 0 0,1 2-1 0 0,-1-1 0 0 0,1 0 0 0 0,-1 1 1 0 0,1 0-1 0 0,-1 0 0 0 0,1 0 0 0 0,-1 0 1 0 0,0 0-1 0 0,0 1 0 0 0,0-1 1 0 0,1 1-1 0 0,-1 0 0 0 0,-1 0 0 0 0,1 0 1 0 0,0 0-1 0 0,0 0 0 0 0,-1 1 0 0 0,0 0 1 0 0,4 3-1 0 0,30 74 4 0 0,-26-26 26 0 0,-7-40-23 0 0,0 0 0 0 0,0 0 0 0 0,-2 0 0 0 0,0 1 0 0 0,0-1 1 0 0,-3 23-1 0 0,1 1-1 0 0,0-23 6 0 0,-2 0 0 0 0,1-1 0 0 0,-2 1-1 0 0,1 0 1 0 0,-2-1 0 0 0,-11 24 0 0 0,-4 14 9 0 0,18-47-19 0 0,0 0-1 0 0,0 0 1 0 0,-1 0-1 0 0,0-1 1 0 0,0 1 0 0 0,0-1-1 0 0,-5 5 1 0 0,3-2 0 0 0,-1-1 1 0 0,1 1 0 0 0,1 0 0 0 0,-8 15-1 0 0,4-10 2 0 0,-1 0-1 0 0,-1 0 0 0 0,1-1 1 0 0,-2-1-1 0 0,0 1 0 0 0,0-2 1 0 0,-14 10-1 0 0,22-17-6 0 0,0 0 1 0 0,0-1-1 0 0,0 1 1 0 0,0-1-1 0 0,0 0 1 0 0,-1 0-1 0 0,1 0 1 0 0,0 0-1 0 0,-1-1 0 0 0,1 1 1 0 0,-5-1-1 0 0,7 0 3 0 0,0 1-1 0 0,0-1 1 0 0,0 0-1 0 0,0 0 1 0 0,0 0-1 0 0,0-1 1 0 0,0 1-1 0 0,-1 0 1 0 0,1 0-1 0 0,0-1 1 0 0,0 1-1 0 0,0 0 1 0 0,0-1-1 0 0,0 1 1 0 0,1-1-1 0 0,-1 1 1 0 0,0-1-1 0 0,0 0 1 0 0,0 1-1 0 0,0-1 1 0 0,0 0-1 0 0,1 0 1 0 0,-1 1-1 0 0,0-1 1 0 0,1 0-1 0 0,-1 0 1 0 0,1 0-1 0 0,-1 0 1 0 0,1 0-1 0 0,-1 0 1 0 0,1 0-1 0 0,0 0 1 0 0,-1 0-1 0 0,1 0 1 0 0,0 0-1 0 0,0 0 1 0 0,0 0-1 0 0,-1-2 1 0 0,0-50-170 0 0,0 22 102 0 0,5-59-1 0 0,-3 85 67 0 0,0 0 0 0 0,1 1 0 0 0,0-1 0 0 0,0 0 0 0 0,0 1-1 0 0,0 0 1 0 0,1-1 0 0 0,0 1 0 0 0,0 0 0 0 0,0 0 0 0 0,5-5 0 0 0,15-20-24 0 0,65-93-53 0 0,-86 119 80 0 0,1 0-1 0 0,-1-1 0 0 0,1 1 1 0 0,0 1-1 0 0,0-1 1 0 0,0 0-1 0 0,0 1 0 0 0,1-1 1 0 0,5-2-1 0 0,3-4 2 0 0,32-24-60 0 0,-22 23 37 0 0,-21 10 24 0 0,0 0 0 0 0,1 0 0 0 0,-1-1 0 0 0,0 1-1 0 0,0 0 1 0 0,0-1 0 0 0,1 1 0 0 0,-1-1 0 0 0,0 1 0 0 0,0-1 0 0 0,0 0 0 0 0,0 1-1 0 0,0-1 1 0 0,0 0 0 0 0,0 0 0 0 0,0 0 0 0 0,0 0 0 0 0,0-1 0 0 0,1 1 0 0 0,-1 0 0 0 0,0 1 1 0 0,1-1-1 0 0,-1 0 0 0 0,0 1 0 0 0,1-1 1 0 0,-1 1-1 0 0,1 0 0 0 0,-1-1 0 0 0,1 1 1 0 0,-1 0-1 0 0,1 0 0 0 0,-1 0 1 0 0,1 0-1 0 0,-1 0 0 0 0,1 0 0 0 0,-1 0 1 0 0,1 0-1 0 0,-1 1 0 0 0,0-1 0 0 0,3 2 1 0 0,0-2-4 0 0,-1 1 1 0 0,0 0 0 0 0,0 0 0 0 0,-1 0 0 0 0,1 0-1 0 0,0 1 1 0 0,0-1 0 0 0,0 1 0 0 0,2 2 0 0 0,3 6 5 0 0,-6-8-2 0 0,0 1 0 0 0,0-1 0 0 0,0 0 0 0 0,-1 1 0 0 0,1-1 0 0 0,-1 1 0 0 0,1 0 0 0 0,-1-1 0 0 0,0 1 0 0 0,0 0 0 0 0,-1 0-1 0 0,1-1 1 0 0,0 1 0 0 0,-1 0 0 0 0,0 0 0 0 0,0 0 0 0 0,0 0 0 0 0,0 5 0 0 0,9 128 154 0 0,-12-106-131 0 0,-2-1-1 0 0,-1 1 0 0 0,-1-2 0 0 0,-1 1 0 0 0,-23 53 0 0 0,19-53 0 0 0,10-24-18 0 0,0 0-1 0 0,-1 0 1 0 0,0 0-1 0 0,0-1 1 0 0,0 1 0 0 0,-1-1-1 0 0,-5 6 1 0 0,-11 15 10 0 0,16-19-15 0 0,-1 1 1 0 0,0-1 0 0 0,0 1-1 0 0,-1-2 1 0 0,0 1 0 0 0,0-1-1 0 0,0 1 1 0 0,-1-2 0 0 0,1 1-1 0 0,-13 6 1 0 0,18-11-3 0 0,0 1-1 0 0,0-1 1 0 0,1 1 0 0 0,-1-1-1 0 0,0 1 1 0 0,0-1 0 0 0,0 0-1 0 0,0 0 1 0 0,0 1-1 0 0,0-1 1 0 0,1 0 0 0 0,-1 0-1 0 0,0 0 1 0 0,0 0 0 0 0,0 0-1 0 0,0 0 1 0 0,0 0 0 0 0,0 0-1 0 0,0-1 1 0 0,0 1-1 0 0,1 0 1 0 0,-1-1 0 0 0,0 1-1 0 0,0 0 1 0 0,0-1 0 0 0,0 1-1 0 0,1-1 1 0 0,-1 1 0 0 0,0-1-1 0 0,0 1 1 0 0,1-1 0 0 0,-1 0-1 0 0,0 0 1 0 0,0-1-2 0 0,0-1-1 0 0,0 1 1 0 0,0-1 0 0 0,0 1 0 0 0,0-1-1 0 0,1 0 1 0 0,-1 1 0 0 0,1-1-1 0 0,-1 0 1 0 0,1 0 0 0 0,1-2 0 0 0,7-57-42 0 0,9-7 6 0 0,-15 58 32 0 0,0 0-1 0 0,1 1 1 0 0,0-1-1 0 0,0 0 1 0 0,10-18-1 0 0,120-204-54 0 0,-131 229 60 0 0,1 0-1 0 0,0 1 1 0 0,-1-1 0 0 0,1 0 0 0 0,0 1 0 0 0,1 0 0 0 0,4-5-1 0 0,7-6-7 0 0,4-14-4 0 0,11 10 10 0 0,-11-8 3 0 0,39-21-3 0 0,-56 46 3 0 0,0 0 0 0 0,0-1-1 0 0,0 1 1 0 0,0 0-1 0 0,1 0 1 0 0,-1 0 0 0 0,0 0-1 0 0,0 1 1 0 0,1-1-1 0 0,-1 1 1 0 0,0-1 0 0 0,3 1-1 0 0,-3 0 1 0 0,0-1 0 0 0,-1 1-1 0 0,1 0 1 0 0,0 0 0 0 0,-1-1-1 0 0,1 1 1 0 0,-1-1 0 0 0,1 0-1 0 0,-1 1 1 0 0,1-1 0 0 0,-1 0-1 0 0,0 0 1 0 0,1 0 0 0 0,-1 0-1 0 0,0 0 1 0 0,3-2 0 0 0,-2 1 1 0 0,1 0-1 0 0,0 0 1 0 0,0 0 0 0 0,0 1 0 0 0,0-1 0 0 0,0 1 0 0 0,0 0-1 0 0,1 0 1 0 0,-1 0 0 0 0,0 0 0 0 0,1 1 0 0 0,-1-1 0 0 0,0 1-1 0 0,1 0 1 0 0,5 0 0 0 0,-8 0-12 0 0,2 2 17 0 0,0 1-1 0 0,-1 0 0 0 0,1-1 1 0 0,-1 1-1 0 0,1 0 0 0 0,-1 0 1 0 0,0 1-1 0 0,0-1 0 0 0,0 0 1 0 0,1 5-1 0 0,-4 17 10 0 0,-1-1-1 0 0,-1 1 1 0 0,-1-1 0 0 0,-1 1-1 0 0,-1-1 1 0 0,-1-1 0 0 0,-14 32-1 0 0,6-11-8 0 0,13-35-4 0 0,-1 0 0 0 0,0 0 0 0 0,-1-1 0 0 0,-6 12 0 0 0,-11 13 24 0 0,-33 66-1 0 0,18-46-36 0 0,33-47 11 0 0,0-1-1 0 0,-1 0 0 0 0,1-1 1 0 0,-1 1-1 0 0,0-1 0 0 0,-1 1 0 0 0,1-1 1 0 0,-1 0-1 0 0,0-1 0 0 0,0 1 1 0 0,0-1-1 0 0,0 0 0 0 0,0 0 1 0 0,-1-1-1 0 0,1 0 0 0 0,-1 0 1 0 0,0 0-1 0 0,0 0 0 0 0,1-1 0 0 0,-1 0 1 0 0,0 0-1 0 0,-9 0 0 0 0,13-2 0 0 0,0 1 0 0 0,0 0 0 0 0,0-1 0 0 0,0 1-1 0 0,0-1 1 0 0,0 0 0 0 0,0 0 0 0 0,0 1 0 0 0,0-1-1 0 0,1-1 1 0 0,-1 1 0 0 0,0 0 0 0 0,1 0 0 0 0,-1-1-1 0 0,0 1 1 0 0,1 0 0 0 0,0-1 0 0 0,-1 0 0 0 0,1 1 0 0 0,0-1-1 0 0,0 0 1 0 0,-2-3 0 0 0,-17-47-37 0 0,13 32 55 0 0,4 9-28 0 0,0 1 0 0 0,1-1 0 0 0,1 0 0 0 0,-1 0 0 0 0,2 1 0 0 0,0-1 0 0 0,1-18 0 0 0,0 1-15 0 0,-1 25 23 0 0,1 0 0 0 0,-1 0 1 0 0,1 0-1 0 0,-1 0 0 0 0,1 0 1 0 0,0 0-1 0 0,0 0 1 0 0,0 0-1 0 0,1 0 0 0 0,-1 0 1 0 0,1 1-1 0 0,-1-1 0 0 0,1 1 1 0 0,0-1-1 0 0,0 1 0 0 0,0 0 1 0 0,0 0-1 0 0,1-1 1 0 0,-1 2-1 0 0,1-1 0 0 0,-1 0 1 0 0,1 0-1 0 0,3-1 0 0 0,20-17-51 0 0,-23 18 54 0 0,0 0 1 0 0,-1 0-1 0 0,1 1 0 0 0,0-1 0 0 0,0 1 0 0 0,0 0 0 0 0,0 0 0 0 0,0 0 1 0 0,1 0-1 0 0,-1 1 0 0 0,0-1 0 0 0,0 1 0 0 0,1 0 0 0 0,-1 0 0 0 0,0 0 1 0 0,4 1-1 0 0,-5-1-1 0 0,1 0 0 0 0,-1 0 0 0 0,1 1 0 0 0,-1-1 0 0 0,1 1 0 0 0,-1 0 0 0 0,1-1 0 0 0,-1 1 0 0 0,0 0 0 0 0,0 1 0 0 0,1-1 0 0 0,-1 0 0 0 0,0 1 0 0 0,0-1 0 0 0,0 1 0 0 0,0-1 0 0 0,-1 1 0 0 0,1 0 1 0 0,0 0-1 0 0,-1 0 0 0 0,3 3 0 0 0,1 7 9 0 0,0 0 0 0 0,0 1 0 0 0,-1-1 0 0 0,3 21 0 0 0,-3-12 10 0 0,-2 0 0 0 0,0 0 0 0 0,-1-1 0 0 0,-4 34 1 0 0,2-45-14 0 0,0 0 1 0 0,0 0-1 0 0,-1 0 1 0 0,0 0-1 0 0,-1 0 1 0 0,0-1-1 0 0,0 1 1 0 0,-1-1-1 0 0,0 0 1 0 0,-1 0-1 0 0,0 0 1 0 0,0 0-1 0 0,-10 11 1 0 0,-103 112 68 0 0,94-109-71 0 0,15-14 0 0 0,0 0 0 0 0,0-1 1 0 0,0 0-1 0 0,-17 9 0 0 0,-43 27 21 0 0,45-26-17 0 0,-1-1 1 0 0,0-2-1 0 0,-1 0 1 0 0,-34 12-1 0 0,7-10 1 0 0,-182 50-29 0 0,179-54 33 0 0,-228 34-27 0 0,-189-20-22 0 0,461-26 10 0 0,1-1 1 0 0,0-1-1 0 0,0 0 1 0 0,-1-1-1 0 0,2 0 1 0 0,-1 0-1 0 0,-13-7 1 0 0,-9-2-10 0 0,14 0-10 0 0,19 11 40 0 0,-1 0 1 0 0,0 1-1 0 0,1-1 1 0 0,-1 0-1 0 0,1 1 1 0 0,-1-1-1 0 0,0 1 0 0 0,0-1 1 0 0,1 1-1 0 0,-1-1 1 0 0,0 1-1 0 0,0 0 1 0 0,0-1-1 0 0,1 1 1 0 0,-1 0-1 0 0,0 0 1 0 0,0-1-1 0 0,0 1 0 0 0,0 0 1 0 0,-1 0-1 0 0,2-1 0 0 0,0 1-1 0 0,0-1 0 0 0,0 0 0 0 0,0 1 0 0 0,0-1 1 0 0,1 0-1 0 0,-1 1 0 0 0,0-1 0 0 0,0 0 1 0 0,1 1-1 0 0,-1-1 0 0 0,0 1 0 0 0,1-1 0 0 0,-1 0 1 0 0,0 1-1 0 0,1-1 0 0 0,-1 1 0 0 0,1-1 1 0 0,-1 1-1 0 0,1-1 0 0 0,-1 1 0 0 0,1 0 0 0 0,0-1 1 0 0,-1 1-1 0 0,2-1 0 0 0,-2 1-11 0 0,2-1 16 0 0,-1 0 1 0 0,0 0 0 0 0,0 0-1 0 0,1 1 1 0 0,-1-1 0 0 0,1 1-1 0 0,-1-1 1 0 0,1 1 0 0 0,-1 0-1 0 0,1-1 1 0 0,-1 1 0 0 0,0 0-1 0 0,1 0 1 0 0,1 0 0 0 0,23-5 2 0 0,-10-2 6 0 0,1 2-1 0 0,0 0 0 0 0,1 1 1 0 0,-1 1-1 0 0,1 0 1 0 0,28 0-1 0 0,-24 2-6 0 0,52 3 2 0 0,-71-2-2 0 0,0 0 1 0 0,-1 0 0 0 0,1 1-1 0 0,0-1 1 0 0,0 1-1 0 0,-1 0 1 0 0,1 0-1 0 0,-1 0 1 0 0,1 0-1 0 0,-1 0 1 0 0,1 1 0 0 0,-1-1-1 0 0,0 1 1 0 0,1-1-1 0 0,-1 1 1 0 0,0 0-1 0 0,0 0 1 0 0,0 0 0 0 0,-1 0-1 0 0,4 4 1 0 0,-4-4 2 0 0,0 0 1 0 0,0-1-1 0 0,0 1 1 0 0,1-1 0 0 0,-1 1-1 0 0,0-1 1 0 0,1 1 0 0 0,-1-1-1 0 0,1 0 1 0 0,-1 0-1 0 0,4 2 1 0 0,7 7 11 0 0,-8-5-9 0 0,-1 1 0 0 0,0-1-1 0 0,0 1 1 0 0,0 0 0 0 0,-1-1-1 0 0,0 1 1 0 0,0 1 0 0 0,-1-1-1 0 0,1 0 1 0 0,-2 0 0 0 0,1 0-1 0 0,0 1 1 0 0,-1-1 0 0 0,0 0-1 0 0,-1 1 1 0 0,0-1 0 0 0,-1 8-1 0 0,1-6 1 0 0,-1 0 0 0 0,0-1-1 0 0,0 1 1 0 0,-1-1 0 0 0,0 0-1 0 0,0 0 1 0 0,-1 0 0 0 0,1 0-1 0 0,-2 0 1 0 0,1-1 0 0 0,-1 0-1 0 0,0 0 1 0 0,-8 8 0 0 0,-36 20-18 0 0,-1-2 0 0 0,-2-2-1 0 0,0-2 1 0 0,-81 29 0 0 0,110-47-5 0 0,-6 1 21 0 0,-1 0 0 0 0,0-2 0 0 0,-51 9 0 0 0,-63 11 75 0 0,70-13-49 0 0,-96 9 0 0 0,87-18 7 0 0,-224 8 48 0 0,261-16-68 0 0,0-1 0 0 0,1-3-1 0 0,-1-2 1 0 0,-69-19-1 0 0,99 21-10 0 0,-12-3-2 0 0,-49-10 0 0 0,60 14-10 0 0,-1 0 1 0 0,0-1 0 0 0,1 0-1 0 0,-32-16 1 0 0,1 0 13 0 0,-152-77 46 0 0,93 42-52 0 0,103 53 0 0 0,0 1-1 0 0,0 0 1 0 0,0-1 0 0 0,1 0-1 0 0,-1 0 1 0 0,1 0 0 0 0,0-1-1 0 0,-1 1 1 0 0,-2-5 0 0 0,6 7-5 0 0,-1 0 1 0 0,1 0-1 0 0,-1 0 1 0 0,1 1 0 0 0,-1-1-1 0 0,1 0 1 0 0,0 0 0 0 0,-1 0-1 0 0,1 0 1 0 0,0 0 0 0 0,0 0-1 0 0,0 0 1 0 0,-1 0 0 0 0,1 0-1 0 0,0 0 1 0 0,1 0-1 0 0,-1 0 1 0 0,0 0 0 0 0,0 0-1 0 0,0 0 1 0 0,0 0 0 0 0,1 0-1 0 0,-1 0 1 0 0,1 0 0 0 0,-1 0-1 0 0,0 1 1 0 0,1-1 0 0 0,0 0-1 0 0,-1 0 1 0 0,1 0-1 0 0,-1 1 1 0 0,1-1 0 0 0,0 0-1 0 0,0 1 1 0 0,-1-1 0 0 0,1 0-1 0 0,0 1 1 0 0,0-1 0 0 0,0 1-1 0 0,0-1 1 0 0,-1 1 0 0 0,1 0-1 0 0,0-1 1 0 0,0 1-1 0 0,0 0 1 0 0,0 0 0 0 0,0-1-1 0 0,0 1 1 0 0,2 0 0 0 0,85-26-54 0 0,177-28 0 0 0,-122 39 10 0 0,285 7 1 0 0,-381 11 35 0 0,74 15 1 0 0,-103-15 7 0 0,0 2 1 0 0,0 1-1 0 0,0 0 1 0 0,-1 1 0 0 0,0 0-1 0 0,29 19 1 0 0,-18-10-3 0 0,7 6-8 0 0,-24-9 9 0 0,-10-11 3 0 0,1 0 0 0 0,-1 0 0 0 0,1 0 0 0 0,-1-1 0 0 0,1 1 0 0 0,-1-1 0 0 0,1 1 0 0 0,0-1 0 0 0,0 0 0 0 0,0 1 0 0 0,0-1 0 0 0,0 0 0 0 0,4 1 0 0 0,-3 0 2 0 0,0 1 1 0 0,1-1-1 0 0,-1 1 0 0 0,0 0 1 0 0,0 0-1 0 0,-1 0 0 0 0,1 0 0 0 0,-1 0 1 0 0,1 1-1 0 0,-1-1 0 0 0,0 1 1 0 0,0 0-1 0 0,-1-1 0 0 0,1 1 1 0 0,-1 0-1 0 0,0 0 0 0 0,0 0 0 0 0,0 0 1 0 0,0 0-1 0 0,0 5 0 0 0,12 31 30 0 0,-12-38-28 0 0,-1 0-1 0 0,1 0 1 0 0,-1 0 0 0 0,0 1-1 0 0,1-1 1 0 0,-1 0 0 0 0,0 0-1 0 0,0 0 1 0 0,0 1 0 0 0,-1-1-1 0 0,1 0 1 0 0,-1 0 0 0 0,1 0-1 0 0,-1 0 1 0 0,1 1 0 0 0,-1-1-1 0 0,0 0 1 0 0,0 0 0 0 0,0 0-1 0 0,0-1 1 0 0,-1 1 0 0 0,1 0-1 0 0,0 0 1 0 0,-1-1 0 0 0,-2 3-1 0 0,0 1 8 0 0,0 0 0 0 0,-1-1 0 0 0,1 1 0 0 0,-1-1 0 0 0,0 0 0 0 0,0-1 0 0 0,-1 1 0 0 0,1-1 0 0 0,-9 3 0 0 0,-21 7 12 0 0,-1-3-1 0 0,-1 0 0 0 0,0-3 0 0 0,0-1 0 0 0,-64 2 1 0 0,29-7-7 0 0,-117-4 17 0 0,157 0-25 0 0,0 0 0 0 0,0-3 0 0 0,-54-15 0 0 0,50 9-2 0 0,-247-93 24 0 0,22-24-30 0 0,251 123 0 0 0,0 0 0 0 0,1 0 0 0 0,0-1 0 0 0,0-1 0 0 0,-8-8 0 0 0,-24-20 0 0 0,33 30 0 0 0,1 0 0 0 0,0 0 0 0 0,0-1 0 0 0,-7-8 0 0 0,-11-11 0 0 0,20 20 0 0 0,0 0 0 0 0,1 0 0 0 0,0-1 0 0 0,0 1 0 0 0,1-1 0 0 0,0 0 0 0 0,0 0 0 0 0,-2-7 0 0 0,3 10 0 0 0,1 0 0 0 0,0 0 0 0 0,1 0 0 0 0,-1 0 0 0 0,1 0 0 0 0,0-1 0 0 0,0-5 0 0 0,0 9 0 0 0,0 0 0 0 0,0 0 0 0 0,0 0 0 0 0,1 0 0 0 0,-1 0 0 0 0,0 0 0 0 0,1 0 0 0 0,-1 0 0 0 0,1 0 0 0 0,-1 0 0 0 0,1 0 0 0 0,-1 0 0 0 0,1 0 0 0 0,0 0 0 0 0,-1 1 0 0 0,1-1 0 0 0,0 0 0 0 0,0 0 0 0 0,0 1 0 0 0,0-1 0 0 0,-1 0 0 0 0,1 1 0 0 0,0-1 0 0 0,0 1 0 0 0,0-1 0 0 0,1 1 0 0 0,61-32-84 0 0,-37 24 71 0 0,5-3 11 0 0,1 1 1 0 0,0 2 0 0 0,1 1-1 0 0,58-5 1 0 0,716 5 5 0 0,-750 7-5 0 0,176 11-63 0 0,-204-6 66 0 0,0 1 0 0 0,0 1 0 0 0,39 16 0 0 0,-64-22-2 0 0,6 2-2 0 0,-1 1 1 0 0,0-1-1 0 0,-1 1 1 0 0,1 1-1 0 0,-1 0 1 0 0,0 0-1 0 0,0 1 1 0 0,8 6-1 0 0,11 9 21 0 0,-25-20-17 0 0,-1 0-1 0 0,1-1 1 0 0,-1 1-1 0 0,1 0 0 0 0,-1 0 1 0 0,0 0-1 0 0,0 0 0 0 0,1 0 1 0 0,-1 0-1 0 0,0 0 1 0 0,0 1-1 0 0,0-1 0 0 0,0 0 1 0 0,0 1-1 0 0,-1-1 0 0 0,1 0 1 0 0,0 1-1 0 0,-1-1 1 0 0,1 1-1 0 0,-1-1 0 0 0,1 1 1 0 0,-1 2-1 0 0,3 5 8 0 0,-2 0 0 0 0,0 0 0 0 0,0 1 1 0 0,0-1-1 0 0,-1 0 0 0 0,-1 11 0 0 0,0-16-5 0 0,1 0-1 0 0,-1 1 1 0 0,0-1 0 0 0,0 0 0 0 0,-1 0-1 0 0,1 0 1 0 0,-1 0 0 0 0,0 0 0 0 0,0 0-1 0 0,0 0 1 0 0,0-1 0 0 0,-1 1 0 0 0,0-1-1 0 0,-3 4 1 0 0,-19 14-4 0 0,-1-1 0 0 0,-1 0 0 0 0,-1-3 0 0 0,-38 19 0 0 0,-136 49 0 0 0,101-60 0 0 0,39-12 0 0 0,-48 8 0 0 0,-1-5 0 0 0,0-5 0 0 0,-143-4 0 0 0,199-10 0 0 0,0-2 0 0 0,0-3 0 0 0,-70-19 0 0 0,-112-42 0 0 0,226 68 0 0 0,5 0 0 0 0,1 0 0 0 0,0 0 0 0 0,0-1 0 0 0,0 0 0 0 0,1 0 0 0 0,-1 0 0 0 0,0 0 0 0 0,-5-4 0 0 0,5 4 0 0 0,1 0 0 0 0,-1-1 0 0 0,1 1 0 0 0,0-1 0 0 0,0 0 0 0 0,0 0 0 0 0,0 0 0 0 0,0 0 0 0 0,1-1 0 0 0,-4-4 0 0 0,8 6 0 0 0,0 1 0 0 0,0-1 0 0 0,0 1 0 0 0,0-1 0 0 0,1 1 0 0 0,-1 0 0 0 0,1 0 0 0 0,-1 0 0 0 0,1 0 0 0 0,-1 0 0 0 0,1 0 0 0 0,-1 0 0 0 0,1 0 0 0 0,0 0 0 0 0,-1 1 0 0 0,1-1 0 0 0,0 1 0 0 0,0-1 0 0 0,0 1 0 0 0,0 0 0 0 0,3-1 0 0 0,38-4 0 0 0,-66 5 0 0 0,3 1 0 0 0,0-1 0 0 0,1-1 0 0 0,-1 0 0 0 0,1-2 0 0 0,-22-5 0 0 0,31 6 0 0 0,-1 0 0 0 0,1 1 0 0 0,0 0 0 0 0,-1 0 0 0 0,1 1 0 0 0,-13 1 0 0 0,5 0 0 0 0,-122-3 0 0 0,-148 7 0 0 0,189 11 0 0 0,60-10 0 0 0,-16 2 0 0 0,74-8 0 0 0,-1 1 0 0 0,0 1 0 0 0,0 1 0 0 0,27 6 0 0 0,-18 8 1 0 0,-25-15-1 0 0,1 0-1 0 0,0 1 1 0 0,0-1-1 0 0,0 0 1 0 0,0 0-1 0 0,0-1 1 0 0,1 1-1 0 0,-1-1 1 0 0,4 2-1 0 0,11 4-6 0 0,-1 0 0 0 0,0 1 0 0 0,0 1 0 0 0,-1 1 1 0 0,-1 1-1 0 0,24 19 0 0 0,27 19 3 0 0,-62-47 3 0 0,32 23 1 0 0,1-2-1 0 0,0-1 1 0 0,81 32-1 0 0,-63-35-10 0 0,19 5 74 0 0,59 9-65 0 0,-101-27-48 0 0,63 21 0 0 0,-7-2 2 0 0,-21-6 38 0 0,-39-10 3 0 0,46 8 0 0 0,93 16 46 0 0,-100-18-69 0 0,75 8-1 0 0,184-4 2 0 0,-158-17 21 0 0,-22 1-36 0 0,153-17 0 0 0,-199 1 13 0 0,102-28 1 0 0,-195 39 37 0 0,0-1 1 0 0,0 1 0 0 0,0-2-1 0 0,0 1 1 0 0,9-7-1 0 0,-10 5 4 0 0,1 1-1 0 0,0 0 0 0 0,0 1 0 0 0,0 0 0 0 0,8-3 0 0 0,-2 2 2 0 0,-1-2-1 0 0,0 1 0 0 0,0-2 0 0 0,-1 1 1 0 0,19-15-1 0 0,18-10 20 0 0,-12 8-2 0 0,-32 20-27 0 0,0 0 0 0 0,0 0 0 0 0,-1 1 0 0 0,1 0 0 0 0,1 0 1 0 0,-1 0-1 0 0,0 0 0 0 0,5-1 0 0 0,-4 1-2 0 0,-1 0 1 0 0,1-1-1 0 0,-1 1 0 0 0,0-1 1 0 0,0 0-1 0 0,0 0 0 0 0,0 0 1 0 0,0-1-1 0 0,-1 0 1 0 0,5-5-1 0 0,10-9 4 0 0,51-36-36 0 0,-35 21 59 0 0,-17 22-37 0 0,-13 9 10 0 0,0 0 1 0 0,0 0-1 0 0,-1-1 1 0 0,1 1-1 0 0,-1-1 1 0 0,1 0-1 0 0,-1 0 1 0 0,5-7-1 0 0,-7 8 0 0 0,1 0 0 0 0,-1-1 0 0 0,1 1 0 0 0,-1 0-1 0 0,1 0 1 0 0,0 0 0 0 0,0 0 0 0 0,0 0 0 0 0,0 0-1 0 0,1 1 1 0 0,2-3 0 0 0,21-19 18 0 0,-21 17-18 0 0,1 1 0 0 0,-1-1 0 0 0,1 1-1 0 0,1 0 1 0 0,-1 1 0 0 0,1-1 0 0 0,0 1 0 0 0,11-5-1 0 0,15-9-26 0 0,-27 14 26 0 0,0 1 1 0 0,0 0-1 0 0,1 0 0 0 0,-1 0 0 0 0,1 1 1 0 0,0 0-1 0 0,0 0 0 0 0,0 1 0 0 0,0 0 1 0 0,0 0-1 0 0,0 1 0 0 0,0 0 0 0 0,0 0 1 0 0,12 2-1 0 0,15 3 3 0 0,59 16 0 0 0,-45-9 0 0 0,-7-1-45 0 0,-7-1 28 0 0,-31-9 14 0 0,1 1-1 0 0,0 0 0 0 0,0-1 0 0 0,0 0 0 0 0,1 0 0 0 0,-1 0 0 0 0,0 0 0 0 0,6 0 0 0 0,63 9 26 0 0,-71-10-14 0 0,20 0 12 0 0,-21 0-23 0 0,-1 0 0 0 0,1 0-1 0 0,0 0 1 0 0,-1 0 0 0 0,1 0 0 0 0,-1 0 0 0 0,1 0-1 0 0,0 0 1 0 0,-1-1 0 0 0,1 1 0 0 0,-1 0 0 0 0,1 0-1 0 0,-1 0 1 0 0,1-1 0 0 0,-1 1 0 0 0,1 0-1 0 0,-1-1 1 0 0,1 1 0 0 0,-1 0 0 0 0,1-1 0 0 0,-1 1-1 0 0,1-1 1 0 0,-1 1 0 0 0,0 0 0 0 0,1-1 0 0 0,-1 1-1 0 0,0-1 1 0 0,0 1 0 0 0,1-1 0 0 0,-1 0 0 0 0,5-4-7 0 0,-3 3 1 0 0,-7-4-40 0 0,-15-4-1544 0 0,-74-171-21434 0 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5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49 217 10496 0 0,'-16'-14'4412'0'0,"-11"-24"-1099"0"0,25 34-3111 0 0,1 0 0 0 0,0 0 0 0 0,1 1 0 0 0,-1-1 0 0 0,1 0 0 0 0,-1 0 0 0 0,1 0 0 0 0,0 0 0 0 0,1 0 0 0 0,-1 0 0 0 0,1 0 0 0 0,-1 0 0 0 0,1 0 0 0 0,0 0 0 0 0,1 1 0 0 0,-1-1 0 0 0,1 0 0 0 0,-1 1 0 0 0,1-1 0 0 0,0 1 0 0 0,1 0 0 0 0,-1-1 0 0 0,0 1 0 0 0,1 0 0 0 0,0 0 0 0 0,0 1 0 0 0,0-1 0 0 0,0 1 0 0 0,0-1 0 0 0,4-1 0 0 0,16-6 106 0 0,0 1 0 0 0,0 0-1 0 0,1 2 1 0 0,0 1 0 0 0,0 2 0 0 0,1 0-1 0 0,-1 1 1 0 0,1 1 0 0 0,0 2 0 0 0,32 2-1 0 0,-48 0-240 0 0,1 1-1 0 0,-1 0 0 0 0,0 1 1 0 0,-1-1-1 0 0,1 2 0 0 0,0-1 1 0 0,-1 1-1 0 0,0 1 0 0 0,0-1 1 0 0,-1 1-1 0 0,12 11 0 0 0,-13-7-16 0 0,1 0 0 0 0,-1 0 0 0 0,0 1 0 0 0,-1-1 0 0 0,-1 1 0 0 0,1 0-1 0 0,-2 1 1 0 0,1-1 0 0 0,-2 1 0 0 0,0-1 0 0 0,0 1 0 0 0,0 12-1 0 0,0 56 228 0 0,0-35-127 0 0,-2 1 0 0 0,-6 49 0 0 0,-20 9 302 0 0,20-78-236 0 0,-1 0-1 0 0,-18 46 1 0 0,20-61-145 0 0,2-1 0 0 0,0 2-1 0 0,0-1 1 0 0,1 0 0 0 0,0 0 0 0 0,1 1 0 0 0,0-1 0 0 0,1 1 0 0 0,1 13 0 0 0,-1-4 124 0 0,1-18-184 0 0,1-1 0 0 0,-1 0 0 0 0,0 0 1 0 0,1 0-1 0 0,0 0 0 0 0,0 0 0 0 0,-1 0 1 0 0,1 0-1 0 0,0-1 0 0 0,0 1 0 0 0,1-1 0 0 0,-1 1 1 0 0,0-1-1 0 0,0 0 0 0 0,1 0 0 0 0,2 1 1 0 0,45 18 197 0 0,-43-19-223 0 0,0 0-1 0 0,1 0 1 0 0,-1 0 0 0 0,0-1 0 0 0,1 0 0 0 0,-1-1 0 0 0,0 1-1 0 0,1-1 1 0 0,-1-1 0 0 0,0 0 0 0 0,0 0 0 0 0,0 0 0 0 0,0-1-1 0 0,0 1 1 0 0,6-5 0 0 0,7-9-496 0 0,-16 15 387 0 0,-1-1-1 0 0,0-1 1 0 0,0 1 0 0 0,0 0 0 0 0,-1-1 0 0 0,1 1 0 0 0,0-1 0 0 0,-1 0 0 0 0,0 0 0 0 0,0 0 0 0 0,0 0 0 0 0,0 0 0 0 0,2-4 0 0 0,10-30-2243 0 0,-2 0-1 0 0,8-45 1 0 0,-19 78 2132 0 0,0 1 1 0 0,0-1-1 0 0,0 1 0 0 0,0 0 0 0 0,0 0 0 0 0,1-1 0 0 0,-1 1 0 0 0,1 0 0 0 0,2-2 0 0 0,11-25-1525 0 0,42-78-5957 0 0,-51 82 719 0 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5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38 4096 0 0,'-2'-4'8046'0'0,"-7"-10"-4510"0"0,5 11-2998 0 0,-1 1 1 0 0,1-1-1 0 0,-1 1 0 0 0,0 0 1 0 0,1 0-1 0 0,-1 1 0 0 0,0 0 0 0 0,0 0 1 0 0,0 0-1 0 0,0 0 0 0 0,0 1 1 0 0,-1 0-1 0 0,1 0 0 0 0,0 0 0 0 0,-9 2 1 0 0,7-1-265 0 0,0 0 0 0 0,0 1 0 0 0,0 0 1 0 0,0 1-1 0 0,0-1 0 0 0,0 1 0 0 0,1 1 0 0 0,-1-1 1 0 0,1 1-1 0 0,-11 9 0 0 0,-7 2 202 0 0,22-15-448 0 0,0 1 0 0 0,0 0 0 0 0,0 0 0 0 0,0 0 0 0 0,0 1 0 0 0,1-1 0 0 0,-1 0 0 0 0,0 1 1 0 0,1-1-1 0 0,-1 1 0 0 0,1-1 0 0 0,-1 1 0 0 0,1 0 0 0 0,0-1 0 0 0,-2 4 0 0 0,-18 24 370 0 0,14-20-287 0 0,1-1 1 0 0,0 1 0 0 0,0 0 0 0 0,1 0 0 0 0,-6 14-1 0 0,-7 11 53 0 0,13-27-115 0 0,0 1 1 0 0,1 1-1 0 0,0-1 0 0 0,1 0 1 0 0,-5 15-1 0 0,3 0 10 0 0,1-9-21 0 0,0 0 0 0 0,1 0-1 0 0,1 1 1 0 0,0-1 0 0 0,1 1 0 0 0,0-1-1 0 0,1 1 1 0 0,1-1 0 0 0,2 15-1 0 0,22 23-35 0 0,-23-49-1 0 0,0 0-1 0 0,0 0 1 0 0,0 0-1 0 0,1 0 1 0 0,0 0-1 0 0,-1 0 0 0 0,1-1 1 0 0,0 1-1 0 0,0-1 1 0 0,0 0-1 0 0,0 0 1 0 0,1 0-1 0 0,4 2 0 0 0,-2-2 4 0 0,35 7 56 0 0,-40-8-58 0 0,1-1-1 0 0,-1 0 1 0 0,0 1 0 0 0,1-1 0 0 0,-1 0 0 0 0,1 0 0 0 0,-1 0 0 0 0,0 0 0 0 0,1-1 0 0 0,-1 1 0 0 0,0 0 0 0 0,1-1 0 0 0,-1 1 0 0 0,0 0 0 0 0,1-1 0 0 0,-1 0 0 0 0,0 1 0 0 0,0-1 0 0 0,0 0 0 0 0,0 1 0 0 0,0-1 0 0 0,1 0-1 0 0,-1 0 1 0 0,1-2 0 0 0,0 0 1 0 0,0 1 1 0 0,0 0-1 0 0,0-1 0 0 0,1 1 0 0 0,-1 0 0 0 0,1 0 0 0 0,-1 0 0 0 0,1 1 0 0 0,0-1 0 0 0,3-1 0 0 0,18-14-13 0 0,6-29 0 0 0,-20 32 47 0 0,-1-1 0 0 0,-1 0 1 0 0,13-30-1 0 0,-4 19 50 0 0,-8-44 237 0 0,-4 11-154 0 0,-6 51-147 0 0,1-1 0 0 0,1 1 0 0 0,-1 0 0 0 0,4-14 0 0 0,-2 10 25 0 0,9-25 63 0 0,-11 37-106 0 0,1-1 1 0 0,0 0 0 0 0,-1 1 0 0 0,1-1-1 0 0,0 1 1 0 0,0-1 0 0 0,-1 1 0 0 0,1-1 0 0 0,0 1-1 0 0,0-1 1 0 0,0 1 0 0 0,0 0 0 0 0,0-1-1 0 0,-1 1 1 0 0,1 0 0 0 0,0 0 0 0 0,0 0-1 0 0,0 0 1 0 0,0 0 0 0 0,0 0 0 0 0,0 0-1 0 0,0 0 1 0 0,0 0 0 0 0,0 0 0 0 0,0 0-1 0 0,0 0 1 0 0,-1 1 0 0 0,1-1 0 0 0,0 0-1 0 0,0 1 1 0 0,0-1 0 0 0,0 1 0 0 0,-1-1-1 0 0,1 1 1 0 0,0-1 0 0 0,0 1 0 0 0,-1 0-1 0 0,1-1 1 0 0,0 1 0 0 0,0 1 0 0 0,3 2 28 0 0,0 0 1 0 0,0 0 0 0 0,-1 0 0 0 0,1 1-1 0 0,-1-1 1 0 0,0 1 0 0 0,3 7 0 0 0,15 23 76 0 0,-4 2-61 0 0,-14-29-40 0 0,0 0 0 0 0,1 0-1 0 0,0 0 1 0 0,9 12 0 0 0,-13-19-10 0 0,17 19 43 0 0,-1 0 0 0 0,-1 1 1 0 0,14 27-1 0 0,-16-21-9 0 0,-6-15-10 0 0,-1 1 1 0 0,0 1-1 0 0,8 26 0 0 0,-10-25 27 0 0,1-1 0 0 0,13 26 0 0 0,8 25 138 0 0,-24-59-181 0 0,1 0 1 0 0,-1 0-1 0 0,1 0 0 0 0,0-1 0 0 0,6 9 0 0 0,-6-10-6 0 0,-1 0-1 0 0,1 0 1 0 0,-1 0-1 0 0,0 1 1 0 0,0-1-1 0 0,0 0 1 0 0,-1 1-1 0 0,2 7 1 0 0,16 50-2 0 0,-16-54 0 0 0,0-1 0 0 0,-1 1 0 0 0,0 0 0 0 0,0 0 0 0 0,2 14 0 0 0,5 130 0 0 0,-18-73 0 0 0,8-75 0 0 0,0 0 0 0 0,0 0 0 0 0,0-1 0 0 0,-1 1 0 0 0,1-1 0 0 0,-1 1 0 0 0,0-1 0 0 0,0 0 0 0 0,0 1 0 0 0,0-1 0 0 0,-1 0 0 0 0,1 0 0 0 0,-1-1 0 0 0,1 1 0 0 0,-1 0 0 0 0,0-1 0 0 0,0 0 0 0 0,-1 1 0 0 0,1-1 0 0 0,0-1 0 0 0,-1 1 0 0 0,-4 1 0 0 0,-19 16 0 0 0,22-16-3 0 0,0 0 0 0 0,0 0-1 0 0,0 0 1 0 0,-1-1 0 0 0,1 0 0 0 0,-1 0 0 0 0,1 0 0 0 0,-1-1-1 0 0,0 0 1 0 0,-11 1 0 0 0,5 0-42 0 0,0-2 0 0 0,0 1 0 0 0,-1-2 0 0 0,-20-3 0 0 0,19 0-575 0 0,1-2 0 0 0,0 0-1 0 0,0 0 1 0 0,1-1 0 0 0,0-1 0 0 0,0 0-1 0 0,-17-16 1 0 0,-28-17-4026 0 0,54 40 4382 0 0,0-1-1 0 0,1 0 0 0 0,-1 0 0 0 0,0 0 0 0 0,1 0 1 0 0,-1-1-1 0 0,1 1 0 0 0,0-1 0 0 0,0 1 1 0 0,-3-5-1 0 0,-13-17-6865 0 0,9 14-919 0 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5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6568 0 0,'0'-5'11901'0'0,"3"-14"-9979"0"0,-1 17-1834 0 0,-1-1 0 0 0,1 1 0 0 0,-1 0-1 0 0,1 0 1 0 0,-1 1 0 0 0,1-1-1 0 0,0 0 1 0 0,0 0 0 0 0,0 1 0 0 0,0-1-1 0 0,0 1 1 0 0,0 0 0 0 0,0 0-1 0 0,1 0 1 0 0,-1 0 0 0 0,0 0 0 0 0,5-1-1 0 0,22-12 426 0 0,-22 10-419 0 0,-1 0-1 0 0,1 0 1 0 0,0 1-1 0 0,0 0 1 0 0,0 0-1 0 0,0 0 1 0 0,11-1-1 0 0,39-16 585 0 0,-48 18-599 0 0,-1 0 1 0 0,0 0 0 0 0,1 1-1 0 0,-1 1 1 0 0,1 0 0 0 0,13 1-1 0 0,-7-1 5 0 0,-11 0 12 0 0,26 6 529 0 0,-29-5-597 0 0,-1 1 0 0 0,1-1 0 0 0,0 0 0 0 0,-1 1 0 0 0,1-1 0 0 0,-1 0 0 0 0,0 1 0 0 0,1-1 0 0 0,-1 1 0 0 0,0-1 0 0 0,0 1 0 0 0,0-1 0 0 0,0 1 0 0 0,0-1 0 0 0,0 0 0 0 0,-1 1 0 0 0,1-1 0 0 0,0 1 0 0 0,-1-1 0 0 0,1 0 0 0 0,-1 1 0 0 0,1-1 0 0 0,-1 0 0 0 0,-1 3 0 0 0,-21 30 151 0 0,19-29-154 0 0,-16 30 76 0 0,-16 19-39 0 0,33-51-58 0 0,0 1-1 0 0,1 0 1 0 0,-1 0 0 0 0,1 0-1 0 0,0 0 1 0 0,0 1 0 0 0,1-1-1 0 0,-1 1 1 0 0,1-1 0 0 0,-1 6-1 0 0,1-6 2 0 0,0 0 0 0 0,0 0 0 0 0,0 0 0 0 0,0 1 0 0 0,-1-2 0 0 0,0 1 0 0 0,-4 6 0 0 0,6-8-5 0 0,-1 0 1 0 0,0 0-1 0 0,1 0 0 0 0,-1 0 1 0 0,1 0-1 0 0,-1 1 0 0 0,1-1 1 0 0,0 0-1 0 0,0 0 0 0 0,0 0 1 0 0,0 0-1 0 0,1 0 0 0 0,-1 0 1 0 0,0 1-1 0 0,1-1 0 0 0,0 0 1 0 0,-1 0-1 0 0,1 0 0 0 0,0 0 1 0 0,0 0-1 0 0,0-1 0 0 0,0 1 1 0 0,0 0-1 0 0,3 3 0 0 0,1 2 3 0 0,0-1-1 0 0,0 1 0 0 0,1-1 1 0 0,-1 1-1 0 0,10 6 1 0 0,209 144 405 0 0,-200-142-298 0 0,-17-12-74 0 0,0 0 0 0 0,0 1-1 0 0,-1 0 1 0 0,0 1 0 0 0,1-1-1 0 0,-1 1 1 0 0,-1 0 0 0 0,1 1-1 0 0,-1-1 1 0 0,0 1 0 0 0,6 8-1 0 0,16 25 352 0 0,-22-28-346 0 0,-1-5 31 0 0,-1 0-1 0 0,0 1 1 0 0,0 0-1 0 0,0-1 1 0 0,-1 1-1 0 0,0 0 0 0 0,-1 0 1 0 0,0 1-1 0 0,0-1 1 0 0,0 0-1 0 0,-1 9 0 0 0,1 13 117 0 0,0 37 32 0 0,-1-62-212 0 0,-1 0 0 0 0,1 0 0 0 0,-1 0 0 0 0,0 0 0 0 0,0 0 0 0 0,0-1 0 0 0,-1 1 0 0 0,1 0 0 0 0,-1-1 0 0 0,0 1 0 0 0,0-1 0 0 0,-4 7 0 0 0,-41 44 42 0 0,35-43-135 0 0,0-1 0 0 0,0 0 1 0 0,-26 15-1 0 0,18-7-376 0 0,19-17 407 0 0,0 0-1 0 0,0 0 0 0 0,0 1 1 0 0,0-1-1 0 0,0 0 0 0 0,0 0 0 0 0,-1 0 1 0 0,1 0-1 0 0,-1 0 0 0 0,1 0 1 0 0,0-1-1 0 0,-1 1 0 0 0,1 0 1 0 0,-1-1-1 0 0,1 1 0 0 0,-1-1 1 0 0,0 0-1 0 0,1 1 0 0 0,-1-1 1 0 0,-1 0-1 0 0,-15 4-490 0 0,-18 2-3004 0 0,34-6 3402 0 0,1-1 1 0 0,-1 1-1 0 0,1 0 1 0 0,0-1-1 0 0,-1 1 1 0 0,1-1-1 0 0,-1 0 1 0 0,1 1-1 0 0,0-1 0 0 0,-1 0 1 0 0,1 0-1 0 0,0 0 1 0 0,0 0-1 0 0,0 0 1 0 0,0 0-1 0 0,0 0 1 0 0,0 0-1 0 0,0 0 1 0 0,0 0-1 0 0,0-1 1 0 0,0 1-1 0 0,0 0 1 0 0,1-1-1 0 0,-2-2 1 0 0,-3-16-1933 0 0,1-1-1 0 0,0 0 1 0 0,2 0 0 0 0,-1-24 0 0 0,3 13-4118 0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10792 0 0,'-3'41'9170'0'0,"-15"12"-6127"0"0,-12 31-125 0 0,19-52-2378 0 0,8-23-425 0 0,1-1-1 0 0,-1 0 1 0 0,-1 1 0 0 0,0-1 0 0 0,0 0 0 0 0,0-1 0 0 0,-1 1 0 0 0,-8 8 0 0 0,10-12-88 0 0,0 0 1 0 0,0 0-1 0 0,0 0 1 0 0,1 0-1 0 0,-1 0 1 0 0,1 1 0 0 0,0-1-1 0 0,0 1 1 0 0,0 0-1 0 0,-1 6 1 0 0,-18 38 112 0 0,-3-7 19 0 0,16-27-68 0 0,0 0-1 0 0,-1 0 1 0 0,0-1 0 0 0,-22 23-1 0 0,25-30-50 0 0,1 0-1 0 0,-1 1 0 0 0,1-1 0 0 0,-8 18 0 0 0,9-17-12 0 0,-1 0 0 0 0,1 0 1 0 0,-2 0-1 0 0,1-1 0 0 0,-1 0 1 0 0,-8 9-1 0 0,7-9-4 0 0,1 0 0 0 0,0 0-1 0 0,1 1 1 0 0,-1-1 0 0 0,1 1 0 0 0,-5 12-1 0 0,-7 11 242 0 0,6 2-12 0 0,11-32-248 0 0,0-1 0 0 0,1 0 0 0 0,-1 1 0 0 0,0-1 0 0 0,0 0 0 0 0,0 1 0 0 0,0-1 1 0 0,1 0-1 0 0,-1 1 0 0 0,0-1 0 0 0,0 0 0 0 0,1 1 0 0 0,-1-1 0 0 0,0 0 0 0 0,0 0 0 0 0,1 1 0 0 0,-1-1 1 0 0,0 0-1 0 0,1 0 0 0 0,-1 1 0 0 0,0-1 0 0 0,1 0 0 0 0,-1 0 0 0 0,1 0 0 0 0,-1 0 0 0 0,0 0 0 0 0,1 0 0 0 0,-1 0 1 0 0,0 0-1 0 0,1 0 0 0 0,-1 0 0 0 0,1 0 0 0 0,-1 0 0 0 0,0 0 0 0 0,1 0 0 0 0,-1 0 0 0 0,1 0 0 0 0,-1 0 1 0 0,24-4 17 0 0,-9 1-27 0 0,19-13-6 0 0,102-31-189 0 0,-52 9-173 0 0,-32 6-158 0 0,-19 10 25 0 0,-31 21 466 0 0,0 0 0 0 0,-1 0 0 0 0,1 0 0 0 0,-1 0 1 0 0,1 0-1 0 0,-1 0 0 0 0,0-1 0 0 0,1 1 0 0 0,-1-1 0 0 0,0 1 0 0 0,0-1 1 0 0,0 1-1 0 0,0-1 0 0 0,0 0 0 0 0,-1 0 0 0 0,2-2 0 0 0,-2 3 3 0 0,1 0 1 0 0,-1-1-1 0 0,1 1 0 0 0,-1 0 0 0 0,1 0 0 0 0,-1 0 1 0 0,1-1-1 0 0,0 1 0 0 0,0 0 0 0 0,-1 0 0 0 0,1 0 1 0 0,0 0-1 0 0,0 0 0 0 0,0 1 0 0 0,0-1 0 0 0,0 0 1 0 0,0 0-1 0 0,0 1 0 0 0,1-1 0 0 0,-1 0 0 0 0,0 1 1 0 0,3-1-1 0 0,-3 0-24 0 0,1 1 1 0 0,0-1 0 0 0,-1 1-1 0 0,1-1 1 0 0,0 0-1 0 0,-1 0 1 0 0,1 0 0 0 0,-1 1-1 0 0,1-2 1 0 0,-1 1-1 0 0,1 0 1 0 0,-1 0-1 0 0,0 0 1 0 0,0-1 0 0 0,0 1-1 0 0,1 0 1 0 0,-1-1-1 0 0,-1 1 1 0 0,1-1-1 0 0,0 1 1 0 0,0-1 0 0 0,0-2-1 0 0,1 0-86 0 0,13-17-629 0 0,0-5 254 0 0,-11-1-100 0 0,0 0 0 0 0,-2 0-1 0 0,-2-46 1 0 0,0 38 515 0 0,0 34 146 0 0,0-1 0 0 0,0 0 0 0 0,0 0 0 0 0,0 1 0 0 0,0-1 0 0 0,-1 0 0 0 0,1 1 0 0 0,0-1-1 0 0,-1 0 1 0 0,1 1 0 0 0,-1-1 0 0 0,0 1 0 0 0,0-1 0 0 0,1 1 0 0 0,-1-1 0 0 0,0 1 0 0 0,0 0 0 0 0,-1-1-1 0 0,1 1 1 0 0,0 0 0 0 0,0 0 0 0 0,0-1 0 0 0,-1 1 0 0 0,1 0 0 0 0,-1 1 0 0 0,1-1 0 0 0,-1 0 0 0 0,1 0-1 0 0,-1 1 1 0 0,1-1 0 0 0,-1 0 0 0 0,0 1 0 0 0,1 0 0 0 0,-1-1 0 0 0,0 1 0 0 0,1 0 0 0 0,-1 0 0 0 0,0 0-1 0 0,-2 0 1 0 0,3 0 323 0 0,1 0-257 0 0,-1 0 0 0 0,0 0 1 0 0,0 1-1 0 0,1-1 1 0 0,-1 0-1 0 0,0 0 0 0 0,1 0 1 0 0,-1 1-1 0 0,0-1 1 0 0,1 0-1 0 0,-1 1 0 0 0,0-1 1 0 0,1 0-1 0 0,-1 1 1 0 0,1-1-1 0 0,-1 1 0 0 0,1-1 1 0 0,-1 1-1 0 0,1-1 0 0 0,-1 1 1 0 0,1 227 4676 0 0,13-155-4460 0 0,-13 85-135 0 0,0-90-4597 0 0,28-102-607 0 0,10-29 2184 0 0,-32 55 2351 0 0,0-1 1 0 0,0 0-1 0 0,-1 0 0 0 0,7-17 1 0 0,-4 9-18 0 0,9-15-389 0 0,8-27-640 0 0,-23 54 1383 0 0,0 0-1 0 0,1-1 1 0 0,-1 1-1 0 0,1 0 1 0 0,0 1-1 0 0,5-6 1 0 0,-5 6 47 0 0,0 0 0 0 0,-1 1 1 0 0,1-1-1 0 0,-1 0 1 0 0,0 0-1 0 0,0-1 1 0 0,0 1-1 0 0,0 0 0 0 0,-1-1 1 0 0,2-7-1 0 0,-3 9 44 0 0,1-1 0 0 0,0 1 0 0 0,0-1 1 0 0,0 1-1 0 0,0 0 0 0 0,1-1 0 0 0,0 1 0 0 0,-1 0 0 0 0,1 0 0 0 0,2-3 0 0 0,-1 3-6 0 0,-1-1 1 0 0,1 0-1 0 0,-1 0 0 0 0,0 0 0 0 0,0 0 1 0 0,-1 0-1 0 0,1 0 0 0 0,0-8 1 0 0,0 7 77 0 0,0 0 0 0 0,0 0 1 0 0,0 0-1 0 0,1 0 0 0 0,0 1 1 0 0,0-1-1 0 0,0 1 0 0 0,0-1 1 0 0,1 1-1 0 0,4-5 0 0 0,-2 4 197 0 0,-1-2 778 0 0,8-11-136 0 0,-13 18-744 0 0,0 0 0 0 0,1-1 0 0 0,-1 1 0 0 0,1 0 0 0 0,-1-1 0 0 0,0 1-1 0 0,1 0 1 0 0,-1 0 0 0 0,0-1 0 0 0,1 1 0 0 0,-1 0 0 0 0,1 0 0 0 0,-1 0 0 0 0,1 0 0 0 0,-1 0 0 0 0,1 0 0 0 0,-1-1 0 0 0,1 1 0 0 0,-1 0 0 0 0,0 0 0 0 0,1 0 0 0 0,-1 0 0 0 0,1 1 0 0 0,-1-1 0 0 0,1 0 0 0 0,-1 0 0 0 0,1 0 0 0 0,-1 0 0 0 0,0 0 0 0 0,1 1-1 0 0,-1-1 1 0 0,1 0 0 0 0,-1 0 0 0 0,1 1 0 0 0,-1-1 0 0 0,0 0 0 0 0,1 1 0 0 0,7 35 4683 0 0,-7-29-4529 0 0,1 1-1 0 0,-1-1 1 0 0,0 0-1 0 0,0 0 1 0 0,-1 1 0 0 0,0-1-1 0 0,-1 9 1 0 0,0-10-88 0 0,1 1-1 0 0,0-1 1 0 0,0 1 0 0 0,1 0 0 0 0,2 11-1 0 0,8 36 841 0 0,-10-45-861 0 0,0 1-1 0 0,1-1 1 0 0,0 0 0 0 0,0 1-1 0 0,1-1 1 0 0,0 0 0 0 0,1 0-1 0 0,0-1 1 0 0,0 1 0 0 0,9 12-1 0 0,-6-14-58 0 0,17 31 404 0 0,-23-36-474 0 0,1 1 0 0 0,-1-1 0 0 0,1 0 0 0 0,0 0 0 0 0,0 0 1 0 0,0 0-1 0 0,0 0 0 0 0,0-1 0 0 0,0 1 0 0 0,4 1 0 0 0,21 22 319 0 0,-26-23-327 0 0,1 0-1 0 0,-1 0 1 0 0,1 0 0 0 0,0 0-1 0 0,0-1 1 0 0,0 1 0 0 0,0 0 0 0 0,0-1-1 0 0,0 0 1 0 0,0 1 0 0 0,1-1-1 0 0,-1 0 1 0 0,5 2 0 0 0,22 12 170 0 0,-20-10-118 0 0,0 0 0 0 0,0-1 0 0 0,0 0 0 0 0,1-1 0 0 0,0 0-1 0 0,0 0 1 0 0,-1-1 0 0 0,2 0 0 0 0,16 0 0 0 0,-9-1 43 0 0,1 0 0 0 0,0-1-1 0 0,0-1 1 0 0,27-6 0 0 0,-37 5-48 0 0,0-1 1 0 0,-1-1-1 0 0,1 1 0 0 0,-1-2 0 0 0,9-4 1 0 0,0-1 65 0 0,-8 4-81 0 0,0-1-1 0 0,-1 0 1 0 0,1-1-1 0 0,-1 1 1 0 0,-1-2-1 0 0,0 1 1 0 0,8-12-1 0 0,-4 5-9 0 0,-6 8-17 0 0,-1 0 0 0 0,0 0 0 0 0,0 0 0 0 0,-1-1 0 0 0,0 0 0 0 0,0 0 0 0 0,2-14 0 0 0,-2 1 12 0 0,-2-1 0 0 0,0 1 1 0 0,-3-29-1 0 0,1 16-15 0 0,-1 19-42 0 0,0 1-1 0 0,-1 0 1 0 0,0 0 0 0 0,-1 1 0 0 0,0-1 0 0 0,-1 1 0 0 0,-1 0 0 0 0,0 0-1 0 0,-1 0 1 0 0,0 1 0 0 0,-1 0 0 0 0,0 0 0 0 0,-20-20 0 0 0,-7 12-531 0 0,33 20 482 0 0,-1-1 0 0 0,1 0 0 0 0,0 0 0 0 0,-1 0 0 0 0,1 0 0 0 0,0-1-1 0 0,0 1 1 0 0,0 0 0 0 0,0-1 0 0 0,-3-3 0 0 0,4 4 35 0 0,0 1 0 0 0,0-1 1 0 0,0 0-1 0 0,0 0 0 0 0,0 1 0 0 0,0-1 0 0 0,0 1 1 0 0,-1-1-1 0 0,1 1 0 0 0,0 0 0 0 0,0-1 0 0 0,-1 1 0 0 0,1 0 1 0 0,0 0-1 0 0,0 0 0 0 0,-1 0 0 0 0,1 0 0 0 0,0 0 1 0 0,-1 0-1 0 0,1 0 0 0 0,0 0 0 0 0,-2 1 0 0 0,-22-1-991 0 0,5-3-279 0 0,1 0-1 0 0,-1 1 1 0 0,-37 2-1 0 0,47 1 647 0 0,0 0 0 0 0,0 0 1 0 0,0 1-1 0 0,0 1 0 0 0,1 0 1 0 0,-1 0-1 0 0,1 1 0 0 0,0 0 1 0 0,0 0-1 0 0,-11 8 0 0 0,-16 13-2851 0 0,7-12-4218 0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10504 0 0,'-7'6'6375'0'0,"-22"22"-3849"0"0,28-27-2445 0 0,-1 1 0 0 0,1 0 0 0 0,0-1 0 0 0,0 1 1 0 0,0 0-1 0 0,0 0 0 0 0,0-1 0 0 0,1 1 0 0 0,-1 0 1 0 0,0 0-1 0 0,1 0 0 0 0,-1 3 0 0 0,1-4-23 0 0,0 1-1 0 0,-1 0 1 0 0,1-1 0 0 0,0 1-1 0 0,-1-1 1 0 0,0 1 0 0 0,1-1-1 0 0,-1 1 1 0 0,0-1 0 0 0,0 0-1 0 0,1 1 1 0 0,-1-1-1 0 0,0 0 1 0 0,0 1 0 0 0,-1-1-1 0 0,1 0 1 0 0,0 0 0 0 0,-2 1-1 0 0,-2 2 105 0 0,1 0 0 0 0,1 0 0 0 0,-1 0 1 0 0,0 1-1 0 0,1-1 0 0 0,0 1 0 0 0,0-1 0 0 0,1 1 0 0 0,-1 0 0 0 0,1 0 0 0 0,-2 6 0 0 0,-17 69 1493 0 0,7-22-1031 0 0,10-43-500 0 0,1 1 1 0 0,1 0-1 0 0,0 0 0 0 0,1 0 1 0 0,1 0-1 0 0,0 0 0 0 0,1 0 0 0 0,1-1 1 0 0,0 1-1 0 0,2 0 0 0 0,-1-1 1 0 0,2 1-1 0 0,8 18 0 0 0,36 36 27 0 0,-48-67-149 0 0,1 0 1 0 0,-1 0 0 0 0,1 0-1 0 0,0 0 1 0 0,0 0-1 0 0,0 0 1 0 0,0-1 0 0 0,0 1-1 0 0,3 2 1 0 0,13 16 31 0 0,2-1-27 0 0,-17-17-10 0 0,0-1 0 0 0,0 1-1 0 0,-1 0 1 0 0,1-1 0 0 0,-1 1 0 0 0,1 0 0 0 0,-1 1 0 0 0,0-1 0 0 0,3 6 0 0 0,1-1-8 0 0,0 0 0 0 0,0 0 0 0 0,1 0 0 0 0,14 11 0 0 0,-5-3-42 0 0,12 1-110 0 0,-26-16 114 0 0,1 0 1 0 0,-1 1-1 0 0,1-1 0 0 0,-1 0 0 0 0,1 1 0 0 0,-1 0 0 0 0,0-1 1 0 0,0 1-1 0 0,0 0 0 0 0,0 0 0 0 0,0 0 0 0 0,2 3 1 0 0,-2-2-102 0 0,0-1 1 0 0,1 0-1 0 0,-1 0 1 0 0,1 0-1 0 0,0 0 1 0 0,-1 0-1 0 0,1 0 1 0 0,0-1 0 0 0,0 1-1 0 0,0-1 1 0 0,1 0-1 0 0,-1 0 1 0 0,3 1-1 0 0,20 9-2624 0 0,-25-11 2668 0 0,-1 1 1 0 0,1-1-1 0 0,-1 1 1 0 0,1-1-1 0 0,-1 1 0 0 0,1-1 1 0 0,0 0-1 0 0,-1 0 1 0 0,1 1-1 0 0,0-1 0 0 0,-1 0 1 0 0,1 0-1 0 0,0 1 1 0 0,0-1-1 0 0,-1 0 0 0 0,1 0 1 0 0,0 0-1 0 0,-1 0 1 0 0,1 0-1 0 0,0 0 0 0 0,-1 0 1 0 0,1-1-1 0 0,0 1 1 0 0,0 0-1 0 0,-1 0 0 0 0,1 0 1 0 0,0-1-1 0 0,-1 1 1 0 0,1 0-1 0 0,-1-1 1 0 0,1 1-1 0 0,0 0 0 0 0,-1-1 1 0 0,1 1-1 0 0,-1-1 1 0 0,1 0-1 0 0,15-26-2300 0 0,-5 8-197 0 0,-2 5-547 0 0,0-18-3286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94 115 3744 0 0,'4'8'8250'0'0,"10"13"-5155"0"0,22 38-1595 0 0,-34-56-1429 0 0,-1 0 1 0 0,1 1-1 0 0,0-1 1 0 0,1 0-1 0 0,-1 0 1 0 0,0-1-1 0 0,1 1 1 0 0,5 4-1 0 0,-6-5-23 0 0,1 1-1 0 0,0-1 1 0 0,-1 1-1 0 0,0 0 1 0 0,0 0-1 0 0,1-1 1 0 0,-2 1-1 0 0,4 7 0 0 0,60 118 1239 0 0,-60-116-1192 0 0,1-2 1 0 0,1 1 0 0 0,0-1-1 0 0,15 17 1 0 0,-12-16 31 0 0,-2 0-1 0 0,1 0 1 0 0,11 22 0 0 0,18 30 258 0 0,-31-54-351 0 0,1-1-1 0 0,-1 1 1 0 0,2-2 0 0 0,-1 1 0 0 0,13 8 0 0 0,-8-5-17 0 0,-11-10-12 0 0,-1 0 1 0 0,0 0-1 0 0,1 0 1 0 0,-1 0-1 0 0,1 0 1 0 0,-1 0-1 0 0,1 0 1 0 0,0 0-1 0 0,-1-1 1 0 0,1 1-1 0 0,0-1 0 0 0,-1 1 1 0 0,1-1-1 0 0,0 0 1 0 0,0 1-1 0 0,-1-1 1 0 0,4 0-1 0 0,-4-1 0 0 0,1 1 0 0 0,-1 0 0 0 0,0 0 1 0 0,0 0-1 0 0,0 1 0 0 0,0-1 0 0 0,0 0 0 0 0,0 0 0 0 0,0 1 0 0 0,0-1 0 0 0,0 0 0 0 0,0 1 0 0 0,0-1 1 0 0,0 1-1 0 0,0 0 0 0 0,0-1 0 0 0,0 1 0 0 0,0 0 0 0 0,0-1 0 0 0,0 1 0 0 0,-1 0 0 0 0,1 0 0 0 0,0 0 1 0 0,-1-1-1 0 0,2 3 0 0 0,1 0 10 0 0,0-1 1 0 0,0 1-1 0 0,1-1 1 0 0,-1 0-1 0 0,1 0 1 0 0,-1 0-1 0 0,1 0 1 0 0,0 0-1 0 0,0-1 1 0 0,0 0-1 0 0,0 0 1 0 0,0 0-1 0 0,7 1 1 0 0,49 3 79 0 0,-44-5-46 0 0,1-1-1 0 0,-1 0 1 0 0,0-1 0 0 0,1 0-1 0 0,-1-1 1 0 0,0-1 0 0 0,-1-1-1 0 0,1 0 1 0 0,-1-1 0 0 0,0-1-1 0 0,25-14 1 0 0,-36 18-28 0 0,1-1 1 0 0,-1 1-1 0 0,0-1 0 0 0,0 1 0 0 0,0-1 1 0 0,0 0-1 0 0,0-1 0 0 0,-1 1 0 0 0,4-6 0 0 0,14-17 130 0 0,-11 21-109 0 0,-9 5-35 0 0,0 1 0 0 0,0 0 0 0 0,0-1 0 0 0,0 1 0 0 0,-1-1 0 0 0,1 1 0 0 0,0-1 0 0 0,0 1 0 0 0,-1-1 0 0 0,1 0 0 0 0,0 1 0 0 0,-1-1 0 0 0,1 0 0 0 0,-1 0 0 0 0,1 1 0 0 0,-1-1 0 0 0,1 0 0 0 0,-1 0 0 0 0,1 0 0 0 0,-1 0 0 0 0,0 1 0 0 0,0-1 0 0 0,1 0 0 0 0,-1 0 0 0 0,0 0 0 0 0,0-2 0 0 0,16-40 210 0 0,-12 35-148 0 0,-1-1 0 0 0,1 1 0 0 0,-1-1 0 0 0,-1 1 0 0 0,0-1 0 0 0,0 0 0 0 0,1-16 0 0 0,-3 15 13 0 0,0 1 1 0 0,-1-1-1 0 0,0 1 0 0 0,0-1 1 0 0,-1 1-1 0 0,0 0 1 0 0,-1 0-1 0 0,0 0 1 0 0,0 0-1 0 0,-1 0 0 0 0,0 1 1 0 0,-6-10-1 0 0,-9-10 108 0 0,14 19-123 0 0,-1 1 0 0 0,0-1 0 0 0,0 1 0 0 0,-1 0-1 0 0,-9-9 1 0 0,9 12-17 0 0,1 0 0 0 0,0-1 0 0 0,0 0-1 0 0,0 0 1 0 0,-6-10 0 0 0,8 11-23 0 0,1 0 0 0 0,-1 0 1 0 0,0 1-1 0 0,-1-1 0 0 0,1 1 0 0 0,-1 0 1 0 0,-5-4-1 0 0,-22-12 125 0 0,5 1-18 0 0,-1 1-1 0 0,-1 1 1 0 0,0 2 0 0 0,-55-21 0 0 0,76 34-139 0 0,-1 0 1 0 0,1 0 0 0 0,-1 1 0 0 0,0 0-1 0 0,1 0 1 0 0,-1 1 0 0 0,0 1 0 0 0,0-1-1 0 0,0 1 1 0 0,1 1 0 0 0,-1-1 0 0 0,1 2-1 0 0,-1-1 1 0 0,1 1 0 0 0,0 0 0 0 0,-15 9 0 0 0,9-3-125 0 0,0 1 1 0 0,0 0-1 0 0,1 1 1 0 0,0 1 0 0 0,1 0-1 0 0,0 1 1 0 0,-10 15 0 0 0,-8 8-457 0 0,-11 17-592 0 0,20-14-1277 0 0,-3-2 1 0 0,0-1 0 0 0,-3 0-1 0 0,-48 50 1 0 0,42-41-3038 0 0,7-32 1167 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8416 0 0,'-38'9'8570'0'0,"-18"24"-6730"0"0,22-12-683 0 0,23-13-954 0 0,0 0-1 0 0,1 0 0 0 0,-1 1 1 0 0,2 1-1 0 0,0 0 0 0 0,0 0 0 0 0,-8 12 1 0 0,0-1 104 0 0,14-14-190 0 0,0 1 0 0 0,0 0 0 0 0,0 0 0 0 0,1 0 0 0 0,0 0 0 0 0,1 1 0 0 0,0-1 0 0 0,0 0 0 0 0,0 1 0 0 0,1-1 0 0 0,2 10 0 0 0,-2-9-28 0 0,0-3-32 0 0,1-1 0 0 0,0 1 0 0 0,0-1 0 0 0,0 0 0 0 0,1 1 0 0 0,0-1 1 0 0,0 0-1 0 0,0 0 0 0 0,0 0 0 0 0,1 0 0 0 0,6 8 0 0 0,39 43 448 0 0,-31-39-268 0 0,-16-15-204 0 0,1 0 0 0 0,0 0 0 0 0,0 0 0 0 0,0-1 1 0 0,-1 1-1 0 0,2-1 0 0 0,-1 1 0 0 0,0-1 1 0 0,0 0-1 0 0,4 2 0 0 0,8 5 124 0 0,-1 6 42 0 0,-8-9-96 0 0,0 0 0 0 0,0-1-1 0 0,0 1 1 0 0,0-1-1 0 0,1 0 1 0 0,11 6 0 0 0,33 27 961 0 0,-48-37-1042 0 0,-1 1 1 0 0,0 0 0 0 0,1 0 0 0 0,-1 0 0 0 0,0 0 0 0 0,0 0-1 0 0,0 0 1 0 0,0 0 0 0 0,0 0 0 0 0,0 1 0 0 0,0-1 0 0 0,-1 0 0 0 0,1 1-1 0 0,0-1 1 0 0,-1 0 0 0 0,1 1 0 0 0,-1-1 0 0 0,1 1 0 0 0,-1-1 0 0 0,1 3-1 0 0,-1-2-7 0 0,0-1 0 0 0,1 1 0 0 0,-1-1 0 0 0,1 1 0 0 0,-1-1 0 0 0,1 1 0 0 0,0-1 0 0 0,-1 1 0 0 0,1-1-1 0 0,0 1 1 0 0,0-1 0 0 0,0 0 0 0 0,0 0 0 0 0,0 1 0 0 0,0-1 0 0 0,2 1 0 0 0,17 8 208 0 0,-19-10-211 0 0,0 1 1 0 0,0-1-1 0 0,0 0 1 0 0,0 1 0 0 0,1-1-1 0 0,-1 1 1 0 0,0-1-1 0 0,0 1 1 0 0,0-1-1 0 0,0 1 1 0 0,0 0-1 0 0,0-1 1 0 0,0 1-1 0 0,0 0 1 0 0,-1 0 0 0 0,1 0-1 0 0,0 0 1 0 0,0 0-1 0 0,-1 0 1 0 0,1 0-1 0 0,-1 0 1 0 0,1 0-1 0 0,-1 0 1 0 0,1 0 0 0 0,-1 1-1 0 0,1-1 1 0 0,-1 0-1 0 0,0 0 1 0 0,0 0-1 0 0,0 3 1 0 0,1-1 14 0 0,-1-1 1 0 0,1 1-1 0 0,-1 0 1 0 0,1 0-1 0 0,0 0 1 0 0,0 0-1 0 0,0-1 0 0 0,1 1 1 0 0,-1 0-1 0 0,0-1 1 0 0,1 1-1 0 0,0-1 1 0 0,0 0-1 0 0,-1 1 1 0 0,1-1-1 0 0,1 0 1 0 0,-1 0-1 0 0,4 3 1 0 0,-3-4-4 0 0,-1 1 0 0 0,0 0 1 0 0,0 0-1 0 0,0 0 1 0 0,0 0-1 0 0,0 0 0 0 0,-1 0 1 0 0,1 0-1 0 0,-1 0 1 0 0,1 1-1 0 0,-1-1 0 0 0,0 1 1 0 0,0-1-1 0 0,0 1 0 0 0,0 0 1 0 0,0-1-1 0 0,0 1 1 0 0,0 4-1 0 0,-1-4 3 0 0,0 1 0 0 0,1-1 0 0 0,0 0 0 0 0,0 0 1 0 0,0 0-1 0 0,0 1 0 0 0,0-1 0 0 0,1 0 0 0 0,2 5 0 0 0,-2-5 6 0 0,0 0-1 0 0,0 1 1 0 0,-1-1 0 0 0,1 1 0 0 0,-1-1-1 0 0,0 1 1 0 0,0 0 0 0 0,0-1-1 0 0,0 1 1 0 0,0 4 0 0 0,-2-6-25 0 0,1 1 0 0 0,0-1 0 0 0,-1 0-1 0 0,0 1 1 0 0,1-1 0 0 0,-1 0 0 0 0,0 0 0 0 0,0 1 0 0 0,0-1 0 0 0,0 0 0 0 0,-1 0 0 0 0,1 0 0 0 0,-1 0 0 0 0,1-1 0 0 0,-1 1 0 0 0,1 0 0 0 0,-1-1 0 0 0,0 1 0 0 0,0-1-1 0 0,0 1 1 0 0,0-1 0 0 0,0 0 0 0 0,0 0 0 0 0,-5 2 0 0 0,-4 1-261 0 0,0 0-1 0 0,-1 0 0 0 0,-19 3 1 0 0,20-5-296 0 0,0-1 0 0 0,1 0 0 0 0,-1-1-1 0 0,1 0 1 0 0,-15-1 0 0 0,21 0 295 0 0,1 1 0 0 0,-1-1 0 0 0,1 0 1 0 0,0 1-1 0 0,-1-1 0 0 0,1-1 0 0 0,0 1 0 0 0,0 0 0 0 0,0-1 0 0 0,0 0 0 0 0,0 0 0 0 0,0 0 0 0 0,0 0 0 0 0,0 0 0 0 0,1 0 0 0 0,-1-1 0 0 0,1 1 1 0 0,0-1-1 0 0,-3-3 0 0 0,-41-96-4790 0 0,43 96 4614 0 0,0-1 0 0 0,1 1 1 0 0,0-1-1 0 0,0 0 0 0 0,0 0 0 0 0,1 0 1 0 0,0 1-1 0 0,0-13 0 0 0,-1-6-1897 0 0,1-11-4027 0 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4848 0 0,'3'3'7358'0'0,"13"15"-2041"0"0,17 39-1865 0 0,-30-46-2955 0 0,1 0 0 0 0,0 0-1 0 0,0 0 1 0 0,1 0 0 0 0,11 16-1 0 0,-8-16-206 0 0,-6-9-229 0 0,0 0 0 0 0,-1 0 0 0 0,1 0-1 0 0,-1 0 1 0 0,1 0 0 0 0,-1 1 0 0 0,0-1 0 0 0,0 1 0 0 0,0-1 0 0 0,0 1 0 0 0,-1-1 0 0 0,1 1 0 0 0,-1-1 0 0 0,1 5 0 0 0,3 14 441 0 0,1 1 1 0 0,15 38-1 0 0,-12-39-167 0 0,-1 0 1 0 0,7 38-1 0 0,-2-22-29 0 0,-9-32-268 0 0,-1 1 0 0 0,0-1 0 0 0,-1 0 0 0 0,1 1 0 0 0,-1 0 0 0 0,0-1 0 0 0,1 11 0 0 0,-2-8 12 0 0,1-1-1 0 0,0 0 1 0 0,1 0 0 0 0,0 1 0 0 0,4 10 0 0 0,-3-11 4 0 0,0 1 0 0 0,-1 1 0 0 0,0-1 0 0 0,0 0-1 0 0,0 15 1 0 0,-1-23-51 0 0,-1 1-1 0 0,0-1 1 0 0,0 0-1 0 0,0 0 0 0 0,0 0 1 0 0,1 0-1 0 0,-1 0 0 0 0,0 0 1 0 0,0 0-1 0 0,0 1 1 0 0,1-1-1 0 0,-1 0 0 0 0,0 0 1 0 0,0 0-1 0 0,0 0 0 0 0,1 0 1 0 0,-1 0-1 0 0,0 0 1 0 0,0 0-1 0 0,0 0 0 0 0,1 0 1 0 0,-1 0-1 0 0,0 0 0 0 0,0 0 1 0 0,0 0-1 0 0,1 0 1 0 0,-1 0-1 0 0,0 0 0 0 0,0-1 1 0 0,0 1-1 0 0,1 0 0 0 0,-1 0 1 0 0,0 0-1 0 0,0 0 1 0 0,0 0-1 0 0,0 0 0 0 0,1-1 1 0 0,-1 1-1 0 0,0 0 0 0 0,0 0 1 0 0,0 0-1 0 0,0 0 0 0 0,0-1 1 0 0,1 1-1 0 0,-1 0 1 0 0,0 0-1 0 0,0 0 0 0 0,0 0 1 0 0,0-1-1 0 0,0 1 0 0 0,0 0 1 0 0,0-1-1 0 0,11-10 138 0 0,-11 11-135 0 0,1-3 2 0 0,1 0 0 0 0,0 0-1 0 0,0 1 1 0 0,0-1 0 0 0,0 1 0 0 0,0 0 0 0 0,1 0-1 0 0,-1-1 1 0 0,1 1 0 0 0,2-1 0 0 0,10-9 46 0 0,-14 11-51 0 0,1-1-1 0 0,-1 1 1 0 0,1 0 0 0 0,-1-1 0 0 0,1 1 0 0 0,0 0-1 0 0,0 0 1 0 0,0 0 0 0 0,-1 0 0 0 0,1 1 0 0 0,0-1-1 0 0,0 0 1 0 0,0 1 0 0 0,0 0 0 0 0,0-1 0 0 0,0 1-1 0 0,4 0 1 0 0,17-1 37 0 0,-16 0-7 0 0,-1 0-1 0 0,1 1 0 0 0,0 0 1 0 0,0 0-1 0 0,-1 0 0 0 0,1 1 1 0 0,0 0-1 0 0,0 0 0 0 0,-1 1 1 0 0,1 0-1 0 0,-1 0 0 0 0,9 4 1 0 0,3 5 63 0 0,-14-9-78 0 0,0 0 0 0 0,0 0 0 0 0,-1 0 1 0 0,1 0-1 0 0,-1 0 0 0 0,1 1 1 0 0,5 5-1 0 0,3 4 27 0 0,8 9 134 0 0,27 34 0 0 0,-38-32-86 0 0,-9-21-87 0 0,1 0 0 0 0,-1 0 0 0 0,1 0 0 0 0,-1 0 0 0 0,1 0 0 0 0,0 0 0 0 0,0-1 0 0 0,0 1 0 0 0,0 0 0 0 0,0 0 0 0 0,0-1 0 0 0,1 3 0 0 0,2 0 14 0 0,-1 1 0 0 0,0 0 0 0 0,0 0 0 0 0,-1 0 0 0 0,0 0 0 0 0,1 0 0 0 0,-2 0 0 0 0,1 1 0 0 0,-1-1 0 0 0,0 1 0 0 0,1 10 0 0 0,7 59 335 0 0,-9-74-369 0 0,-1 1 1 0 0,0-1 0 0 0,0 0 0 0 0,0 0 0 0 0,0 0-1 0 0,0 1 1 0 0,0-1 0 0 0,0 0 0 0 0,0 0 0 0 0,0 0-1 0 0,0-1 1 0 0,0 1 0 0 0,-1 0 0 0 0,1 0-1 0 0,0-1 1 0 0,-1 1 0 0 0,1 0 0 0 0,-1-1 0 0 0,1 1-1 0 0,-1-1 1 0 0,1 0 0 0 0,-1 0 0 0 0,1 1-1 0 0,0-1 1 0 0,-1 0 0 0 0,0 0 0 0 0,1 0 0 0 0,-2-1-1 0 0,-64 1-690 0 0,47 0 520 0 0,10 0-56 0 0,7 1 114 0 0,-1-1-1 0 0,0 1 1 0 0,1-1-1 0 0,-1 0 1 0 0,0-1-1 0 0,0 1 1 0 0,1 0-1 0 0,-1-1 1 0 0,0 0-1 0 0,1 0 1 0 0,-1 0-1 0 0,1-1 1 0 0,-1 1-1 0 0,-5-4 1 0 0,-16-10-1112 0 0,22 13 994 0 0,-1 1 0 0 0,1-1 0 0 0,0 1 0 0 0,0-1 0 0 0,0 0 0 0 0,0-1 0 0 0,0 1 0 0 0,-3-4 0 0 0,-13-11-1282 0 0,17 16 1414 0 0,0 0 0 0 0,1 0 1 0 0,0 0-1 0 0,-1 0 0 0 0,1 0 1 0 0,0 0-1 0 0,0-1 0 0 0,-1 1 1 0 0,1 0-1 0 0,0-1 0 0 0,0 1 1 0 0,0-1-1 0 0,1 1 0 0 0,-1-1 1 0 0,0 0-1 0 0,1 1 0 0 0,-1-1 1 0 0,1 0-1 0 0,-1 1 0 0 0,1-1 1 0 0,0 0-1 0 0,-1 0 0 0 0,1 1 1 0 0,0-3-1 0 0,-1-30-2726 0 0,0 27 2097 0 0,1 0 1 0 0,0 0-1 0 0,0 1 0 0 0,0-1 1 0 0,1 0-1 0 0,0 0 0 0 0,0 1 1 0 0,1-1-1 0 0,4-12 0 0 0,3-13-5528 0 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7384 0 0,'0'0'2610'0'0,"-11"9"4270"0"0,-14 13-4303 0 0,-1-2-255 0 0,19-14-2033 0 0,-1-1 0 0 0,2 1 0 0 0,-1 0-1 0 0,1 0 1 0 0,-1 0 0 0 0,2 1-1 0 0,-1 0 1 0 0,1 1 0 0 0,-6 9 0 0 0,-81 150 2283 0 0,87-160-2504 0 0,0 1 55 0 0,-1 0-1 0 0,2 1 0 0 0,-1-1 0 0 0,1 1 1 0 0,0 0-1 0 0,1 0 0 0 0,0 1 1 0 0,-4 16-1 0 0,2-7 88 0 0,-2 10-63 0 0,7-28-143 0 0,1 0 0 0 0,-1-1 1 0 0,0 1-1 0 0,1 0 0 0 0,-1 0 1 0 0,1 0-1 0 0,-1-1 0 0 0,1 1 0 0 0,-1 0 1 0 0,1-1-1 0 0,-1 1 0 0 0,1 0 0 0 0,0-1 1 0 0,-1 1-1 0 0,1-1 0 0 0,0 1 1 0 0,0-1-1 0 0,-1 0 0 0 0,1 1 0 0 0,0-1 1 0 0,0 1-1 0 0,0-1 0 0 0,-1 0 0 0 0,1 0 1 0 0,0 0-1 0 0,0 1 0 0 0,0-1 1 0 0,0 0-1 0 0,0 0 0 0 0,0 0 0 0 0,-1 0 1 0 0,1-1-1 0 0,0 1 0 0 0,1 0 0 0 0,6-1-5 0 0,-1 0-1 0 0,0 0 1 0 0,1-1 0 0 0,-1 0-1 0 0,0 0 1 0 0,0 0-1 0 0,0-1 1 0 0,0 0-1 0 0,-1-1 1 0 0,1 0-1 0 0,-1 0 1 0 0,0 0-1 0 0,0 0 1 0 0,0-1-1 0 0,0 0 1 0 0,-1-1-1 0 0,7-8 1 0 0,-11 13 1 0 0,0 0 0 0 0,0 0 0 0 0,0 0 1 0 0,0-1-1 0 0,-1 1 0 0 0,1 0 0 0 0,-1 0 0 0 0,1 0 0 0 0,-1 0 1 0 0,1-1-1 0 0,-1 1 0 0 0,0 0 0 0 0,1-1 0 0 0,-1 1 1 0 0,0 0-1 0 0,0-1 0 0 0,0 0 0 0 0,0 1 3 0 0,0 0-1 0 0,0 0 1 0 0,0 0 0 0 0,0 0 0 0 0,0 0-1 0 0,0 0 1 0 0,0 1 0 0 0,1-1-1 0 0,-1 0 1 0 0,0 0 0 0 0,1 0-1 0 0,-1 0 1 0 0,0 1 0 0 0,1-1 0 0 0,-1 0-1 0 0,1 0 1 0 0,-1 1 0 0 0,1-1-1 0 0,0 0 1 0 0,-1 1 0 0 0,1-1-1 0 0,0 1 1 0 0,0-2 0 0 0,1 0 12 0 0,0 1-1 0 0,0-1 1 0 0,0 0 0 0 0,-1-1 0 0 0,1 1 0 0 0,-1 0 0 0 0,0 0-1 0 0,0-1 1 0 0,1 1 0 0 0,-1 0 0 0 0,-1-1 0 0 0,1 1-1 0 0,0-1 1 0 0,-1 1 0 0 0,1-1 0 0 0,-1-4 0 0 0,0-51 314 0 0,-2 28 98 0 0,31 30-70 0 0,-17 37 67 0 0,7 18-284 0 0,-19-54-133 0 0,1 1 0 0 0,0-1 0 0 0,-1 0 0 0 0,1 0 0 0 0,0 1 0 0 0,-1-1 0 0 0,1 0 0 0 0,0 0 1 0 0,0 0-1 0 0,0 0 0 0 0,0 0 0 0 0,0 0 0 0 0,0 0 0 0 0,3 1 0 0 0,5 6 19 0 0,5 17 117 0 0,0 0-1 0 0,15 44 1 0 0,-21-49-108 0 0,12 10 28 0 0,-18-27-54 0 0,0 0 0 0 0,1 0 0 0 0,-1 0-1 0 0,0 0 1 0 0,0 1 0 0 0,-1-1 0 0 0,1 0-1 0 0,-1 1 1 0 0,0-1 0 0 0,2 6 0 0 0,19 86 313 0 0,-15-71-227 0 0,-1 0-1 0 0,-2 1 1 0 0,4 49 0 0 0,-7-52-51 0 0,-2-1 1 0 0,-5 36-1 0 0,4-50-47 0 0,0 1 0 0 0,0-1 0 0 0,-1 0 0 0 0,0 0 0 0 0,0 0 1 0 0,0 0-1 0 0,-1 0 0 0 0,0-1 0 0 0,-1 1 0 0 0,-7 7 0 0 0,7-8 23 0 0,1 0-180 0 0,-1 0 0 0 0,0-1 0 0 0,0 1 0 0 0,0-1 0 0 0,-1 0 0 0 0,1-1 0 0 0,-1 1-1 0 0,0-1 1 0 0,-1 0 0 0 0,1 0 0 0 0,-1-1 0 0 0,0 0 0 0 0,0 0 0 0 0,-8 2 0 0 0,10-4-395 0 0,0 0 0 0 0,0 0 0 0 0,0 0 1 0 0,0 0-1 0 0,0-1 0 0 0,0 0 0 0 0,0 0 0 0 0,0 0 0 0 0,0-1 0 0 0,-7-1 0 0 0,10 1 331 0 0,0 0-1 0 0,1 0 0 0 0,-1 0 1 0 0,1 0-1 0 0,-1-1 0 0 0,1 1 1 0 0,-1 0-1 0 0,1-1 0 0 0,0 1 1 0 0,-1-1-1 0 0,1 1 0 0 0,0-1 1 0 0,0 0-1 0 0,0 0 0 0 0,0 1 1 0 0,1-1-1 0 0,-1 0 0 0 0,0 0 1 0 0,1 0-1 0 0,-1 0 0 0 0,1 0 1 0 0,0 0-1 0 0,0 0 0 0 0,-1 0 1 0 0,1 0-1 0 0,1 0 0 0 0,-1-3 1 0 0,0 2 26 0 0,0-2-292 0 0,0 1 1 0 0,0-1-1 0 0,0 0 1 0 0,0 1-1 0 0,1-1 0 0 0,0 1 1 0 0,0-1-1 0 0,0 1 1 0 0,0-1-1 0 0,1 1 1 0 0,0-1-1 0 0,2-3 0 0 0,24-6-6448 0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12288 0 0,'4'18'6345'0'0,"11"5"-2341"0"0,4 10-1186 0 0,-7-7-1524 0 0,-11-23-1136 0 0,1 0-1 0 0,0 0 0 0 0,-1-1 0 0 0,0 1 0 0 0,0 0 0 0 0,0 0 0 0 0,0 0 1 0 0,0 0-1 0 0,0 0 0 0 0,-1 1 0 0 0,1 4 0 0 0,-1 1 88 0 0,0 0 0 0 0,1 0 0 0 0,0-1 1 0 0,1 1-1 0 0,3 10 0 0 0,1 1-74 0 0,0 1 1 0 0,-1 0 0 0 0,-2 0 0 0 0,0 0-1 0 0,-1 0 1 0 0,-1 1 0 0 0,-4 41-1 0 0,2-10-227 0 0,-6-21-176 0 0,1-10-40 0 0,5-16-90 0 0,1 1 0 0 0,-1-1-1 0 0,-1 0 1 0 0,1 1 0 0 0,-1-1 0 0 0,-4 9-1 0 0,-3 12-3141 0 0,7-22 2406 0 0,0 1 0 0 0,0-1-1 0 0,0 0 1 0 0,-1 0-1 0 0,0 0 1 0 0,0 0 0 0 0,0-1-1 0 0,-1 1 1 0 0,-4 4 0 0 0,-1 1-7422 0 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8984 0 0,'2'-6'5943'0'0,"3"-4"-3497"0"0,-2 10-2330 0 0,-1 1 0 0 0,0-1 0 0 0,0 1 1 0 0,0 0-1 0 0,0 0 0 0 0,0 0 0 0 0,0 0 1 0 0,0 1-1 0 0,0-1 0 0 0,0 0 0 0 0,0 1 1 0 0,-1-1-1 0 0,1 1 0 0 0,-1 0 0 0 0,1 0 0 0 0,-1-1 1 0 0,0 1-1 0 0,1 0 0 0 0,-1 0 0 0 0,0 0 1 0 0,0 0-1 0 0,1 5 0 0 0,13 16 316 0 0,-7-16-325 0 0,-5-5-70 0 0,-1 0 1 0 0,0 0-1 0 0,1 0 1 0 0,-1 0-1 0 0,0 1 1 0 0,0-1-1 0 0,-1 1 1 0 0,1 0-1 0 0,0-1 1 0 0,-1 1-1 0 0,0 0 1 0 0,1 0-1 0 0,-1 0 1 0 0,1 4-1 0 0,35 54 486 0 0,-32-38-337 0 0,-4-19-158 0 0,-1-1 0 0 0,1 0-1 0 0,0 1 1 0 0,0-1 0 0 0,0 0-1 0 0,1 0 1 0 0,-1 0 0 0 0,1 0-1 0 0,-1 0 1 0 0,4 4 0 0 0,6 5 70 0 0,-8-9-71 0 0,0 0-1 0 0,-1-1 1 0 0,0 1-1 0 0,1 0 1 0 0,-1 0-1 0 0,0 0 1 0 0,0 0-1 0 0,0 1 1 0 0,-1-1-1 0 0,1 0 0 0 0,-1 1 1 0 0,0-1-1 0 0,1 6 1 0 0,-1 6 69 0 0,-1-12-74 0 0,0 1 1 0 0,1-1 0 0 0,-1 1 0 0 0,0-1 0 0 0,1 1-1 0 0,0-1 1 0 0,0 0 0 0 0,0 1 0 0 0,0-1 0 0 0,1 0-1 0 0,-1 0 1 0 0,3 4 0 0 0,5 4 72 0 0,-2 0 0 0 0,0 0 0 0 0,0 1-1 0 0,-1 0 1 0 0,0 0 0 0 0,5 19 0 0 0,-8-20 8 0 0,0 0 1 0 0,1 0-1 0 0,10 21 0 0 0,-10-25-19 0 0,-1 0 1 0 0,0 0-1 0 0,0 0 0 0 0,-1 0 0 0 0,0 0 0 0 0,0 0 0 0 0,-1 1 0 0 0,2 10 1 0 0,-3-16 200 0 0,0-2-281 0 0,-1 0 1 0 0,1 1 0 0 0,0-1-1 0 0,0 0 1 0 0,0 0-1 0 0,0 1 1 0 0,0-1 0 0 0,-1 0-1 0 0,1 0 1 0 0,0 0-1 0 0,0 0 1 0 0,0 1 0 0 0,-1-1-1 0 0,1 0 1 0 0,0 0-1 0 0,0 0 1 0 0,-1 0 0 0 0,1 0-1 0 0,0 0 1 0 0,0 1-1 0 0,-1-1 1 0 0,1 0 0 0 0,0 0-1 0 0,0 0 1 0 0,-1 0-1 0 0,1 0 1 0 0,0 0 0 0 0,0 0-1 0 0,-1 0 1 0 0,1 0-1 0 0,0 0 1 0 0,0 0-1 0 0,-1 0 1 0 0,1-1 0 0 0,0 1-1 0 0,0 0 1 0 0,-1 0-1 0 0,1 0 1 0 0,0 0 0 0 0,0 0-1 0 0,-1 0 1 0 0,1-1-1 0 0,0 1 1 0 0,0 0 0 0 0,0 0-1 0 0,-1 0 1 0 0,1 0-1 0 0,0-1 1 0 0,0 1 0 0 0,0 0-1 0 0,0 0 1 0 0,0-1-1 0 0,-1 1 1 0 0,1 0 0 0 0,0 0-1 0 0,0-1 1 0 0,-8-13 113 0 0,5 6-119 0 0,1 0 0 0 0,-1-1 0 0 0,1 1 0 0 0,1-1 1 0 0,0 0-1 0 0,0 1 0 0 0,1-1 0 0 0,0 0 0 0 0,0 0 0 0 0,2-12 0 0 0,-1 18 0 0 0,-1 0-1 0 0,0 0 1 0 0,1 0-1 0 0,-1 0 1 0 0,1-1-1 0 0,0 1 1 0 0,0 0-1 0 0,0 1 1 0 0,1-1-1 0 0,-1 0 0 0 0,1 0 1 0 0,-1 0-1 0 0,1 1 1 0 0,0-1-1 0 0,0 1 1 0 0,0-1-1 0 0,0 1 1 0 0,1 0-1 0 0,-1 0 0 0 0,0 0 1 0 0,1 0-1 0 0,0 0 1 0 0,-1 1-1 0 0,1-1 1 0 0,0 1-1 0 0,0 0 1 0 0,0 0-1 0 0,0 0 0 0 0,3-1 1 0 0,96-1-47 0 0,-99 3 55 0 0,-1 1 0 0 0,1-1 0 0 0,0 0 0 0 0,0 1-1 0 0,0 0 1 0 0,-1 0 0 0 0,1 0 0 0 0,0 0 0 0 0,-1 0 0 0 0,1 0 0 0 0,-1 1 0 0 0,1-1 0 0 0,-1 1 0 0 0,0-1 0 0 0,1 1 0 0 0,-1 0-1 0 0,0 0 1 0 0,0 0 0 0 0,0 0 0 0 0,1 3 0 0 0,24 19 77 0 0,-23-21-77 0 0,1-1 6 0 0,-1 1 1 0 0,1 0-1 0 0,-1 0 1 0 0,0 0-1 0 0,0 1 1 0 0,0-1-1 0 0,0 1 1 0 0,4 5-1 0 0,6 6 34 0 0,-13-15-44 0 0,0 1-1 0 0,0 0 0 0 0,0 1 1 0 0,0-1-1 0 0,0 0 0 0 0,0 0 1 0 0,0 0-1 0 0,0 1 0 0 0,0-1 1 0 0,0 0-1 0 0,-1 1 0 0 0,1-1 1 0 0,-1 1-1 0 0,1-1 0 0 0,-1 1 1 0 0,1 2-1 0 0,0 1 8 0 0,1-1 1 0 0,0 0 0 0 0,0 1-1 0 0,0-1 1 0 0,0 0-1 0 0,1 0 1 0 0,0 0 0 0 0,0 0-1 0 0,5 5 1 0 0,-5-6 12 0 0,-1 0 1 0 0,1 0-1 0 0,-1 0 0 0 0,1 0 1 0 0,-1 1-1 0 0,0-1 0 0 0,0 1 1 0 0,0-1-1 0 0,-1 1 1 0 0,1 0-1 0 0,-1-1 0 0 0,0 1 1 0 0,0 0-1 0 0,0 0 0 0 0,0 7 1 0 0,-1 72 616 0 0,-2-80-614 0 0,1 0-1 0 0,-1-1 1 0 0,0 0-1 0 0,0 1 1 0 0,1-1 0 0 0,-2 0-1 0 0,1 0 1 0 0,0 0 0 0 0,0 0-1 0 0,-1 0 1 0 0,1-1 0 0 0,-1 1-1 0 0,-2 0 1 0 0,-38 22 201 0 0,11-20-139 0 0,30-4-89 0 0,-1 0 0 0 0,1 0 0 0 0,-1 0 0 0 0,1 0 0 0 0,0 1 1 0 0,-1-1-1 0 0,1 1 0 0 0,0-1 0 0 0,0 1 0 0 0,-1 0 0 0 0,1 0 1 0 0,0 0-1 0 0,0 0 0 0 0,-2 2 0 0 0,-6-1-59 0 0,1 1 1 0 0,0-1-1 0 0,-1 0 0 0 0,1-1 0 0 0,-1-1 0 0 0,0 1 0 0 0,1-1 1 0 0,-1-1-1 0 0,-11-1 0 0 0,-11 0-802 0 0,31 2 735 0 0,-1 0 1 0 0,1 0-1 0 0,0-1 0 0 0,0 1 1 0 0,-1 0-1 0 0,1-1 0 0 0,0 1 0 0 0,0-1 1 0 0,0 0-1 0 0,0 1 0 0 0,0-1 0 0 0,0 0 1 0 0,0 0-1 0 0,0 1 0 0 0,0-1 0 0 0,0 0 1 0 0,0 0-1 0 0,0 0 0 0 0,1 0 0 0 0,-1 0 1 0 0,0 0-1 0 0,1 0 0 0 0,-1-1 0 0 0,1 1 1 0 0,-1 0-1 0 0,1 0 0 0 0,0 0 0 0 0,-1-1 1 0 0,1-1-1 0 0,-1 1-289 0 0,1 0 1 0 0,0-1-1 0 0,-1 1 0 0 0,1-1 1 0 0,0 1-1 0 0,0 0 1 0 0,1-1-1 0 0,-1 1 0 0 0,0 0 1 0 0,1-1-1 0 0,0 1 0 0 0,-1 0 1 0 0,1-1-1 0 0,0 1 0 0 0,0 0 1 0 0,0 0-1 0 0,2-3 1 0 0,6-8-2783 0 0,0-11-4048 0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320 318 7816 0 0,'-2'2'704'0'0,"-1"0"0"0"0,0-1 0 0 0,0 1 0 0 0,0 0 0 0 0,0-1-1 0 0,0 0 1 0 0,0 0 0 0 0,-6 2 0 0 0,6-3-456 0 0,-1 1 0 0 0,1 0-1 0 0,-1 1 1 0 0,1-1 0 0 0,0 1 0 0 0,0-1-1 0 0,-1 1 1 0 0,-4 4 0 0 0,-98 97 3041 0 0,87-85-2948 0 0,0 2 0 0 0,2 0 0 0 0,1 2 0 0 0,0-1 1 0 0,-19 39-1 0 0,14 4 268 0 0,20-59-551 0 0,0 0 0 0 0,0 0 1 0 0,1-1-1 0 0,-1 1 0 0 0,1 0 0 0 0,0 0 0 0 0,2 8 0 0 0,-1 2 36 0 0,-1-14-89 0 0,0 1 1 0 0,1-1-1 0 0,-1 0 1 0 0,1 0-1 0 0,-1 0 1 0 0,1 0-1 0 0,0 0 1 0 0,-1 0-1 0 0,1 0 1 0 0,0 0-1 0 0,0 0 1 0 0,0 0-1 0 0,0 0 1 0 0,0 0-1 0 0,0 0 1 0 0,0-1-1 0 0,0 1 1 0 0,0 0-1 0 0,0-1 1 0 0,0 1 0 0 0,1-1-1 0 0,-1 1 1 0 0,0-1-1 0 0,0 0 1 0 0,0 1-1 0 0,1-1 1 0 0,-1 0-1 0 0,0 0 1 0 0,1 0-1 0 0,-1 0 1 0 0,2 0-1 0 0,38-1 85 0 0,-38 1-85 0 0,0-1 0 0 0,-1 0 0 0 0,1 1 0 0 0,-1-1-1 0 0,1 0 1 0 0,-1 0 0 0 0,0-1 0 0 0,1 1 0 0 0,-1-1 0 0 0,0 1-1 0 0,0-1 1 0 0,0 0 0 0 0,0 1 0 0 0,0-1 0 0 0,0 0 0 0 0,0 0-1 0 0,-1 0 1 0 0,1-1 0 0 0,-1 1 0 0 0,0 0 0 0 0,3-6 0 0 0,9-11 38 0 0,-4 9-15 0 0,-1-1 1 0 0,0 0 0 0 0,-1-1 0 0 0,0 1 0 0 0,-1-2-1 0 0,0 1 1 0 0,6-22 0 0 0,15-29 38 0 0,-21 48-46 0 0,-1 0 0 0 0,0 0 0 0 0,-1 0-1 0 0,-1 0 1 0 0,0-1 0 0 0,-1 0 0 0 0,0-21 0 0 0,-2-5 171 0 0,-10-69 0 0 0,-18-11 637 0 0,17 41-254 0 0,7 60-62 0 0,1 17-65 0 0,1 16-279 0 0,2 328-671 0 0,1-335 366 0 0,0 0 1 0 0,0 0-1 0 0,0 0 1 0 0,0 0-1 0 0,1-1 1 0 0,-1 1-1 0 0,1 0 1 0 0,1-1-1 0 0,-1 1 1 0 0,4 5-1 0 0,-4-7-60 0 0,0-1 0 0 0,0 1 0 0 0,0-1 0 0 0,0 0 0 0 0,0 1 0 0 0,0-1 0 0 0,0 0 0 0 0,1 0 0 0 0,-1 0 0 0 0,1-1 0 0 0,0 1 0 0 0,-1 0 0 0 0,1-1 0 0 0,0 0 0 0 0,0 0 0 0 0,0 0 0 0 0,0 0 0 0 0,0 0 0 0 0,0 0 0 0 0,4-1 0 0 0,-3 1-112 0 0,0-1 0 0 0,1 0 1 0 0,-1 0-1 0 0,0-1 0 0 0,0 1 0 0 0,0-1 1 0 0,0 0-1 0 0,0 0 0 0 0,0 0 0 0 0,0-1 0 0 0,0 1 1 0 0,0-1-1 0 0,0 0 0 0 0,-1 0 0 0 0,1-1 1 0 0,-1 1-1 0 0,1-1 0 0 0,-1 1 0 0 0,0-1 0 0 0,0 0 1 0 0,0 0-1 0 0,4-6 0 0 0,18-17-2066 0 0,4 0-639 0 0,-4 12-2479 0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4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8120 0 0,'0'0'9795'0'0,"-21"3"-7200"0"0,10-1-2139 0 0,9-2-393 0 0,0 0 0 0 0,0 1 0 0 0,0-1 0 0 0,0 0 0 0 0,0 1 0 0 0,0-1 0 0 0,0 1 0 0 0,1 0 0 0 0,-1 0 0 0 0,0 0 0 0 0,0 0 0 0 0,1 0 0 0 0,-1 0 1 0 0,0 0-1 0 0,1 0 0 0 0,-1 1 0 0 0,1-1 0 0 0,0 1 0 0 0,-1-1 0 0 0,-1 4 0 0 0,0-3 20 0 0,1 1 0 0 0,-1-1 0 0 0,0 0 0 0 0,-1 0 0 0 0,1 0 1 0 0,0 0-1 0 0,0 0 0 0 0,-1-1 0 0 0,1 1 0 0 0,-1-1 0 0 0,-3 1 0 0 0,3-1-10 0 0,0 0 0 0 0,0 0 0 0 0,1 1 0 0 0,-1-1 0 0 0,1 1 0 0 0,-1 0 0 0 0,1 0 0 0 0,0 0 0 0 0,0 0-1 0 0,0 0 1 0 0,0 1 0 0 0,-5 5 0 0 0,-15 18 322 0 0,19-22-346 0 0,0 0-1 0 0,0 0 1 0 0,1 0-1 0 0,0 0 0 0 0,0 1 1 0 0,0-1-1 0 0,0 1 1 0 0,-4 9-1 0 0,1-2 30 0 0,-1 0-1 0 0,-1 0 1 0 0,0 0-1 0 0,-14 15 1 0 0,14-17-27 0 0,0 0 0 0 0,1 0 0 0 0,0 1 0 0 0,-5 12 1 0 0,-2 1 47 0 0,11-17-76 0 0,-1 0 1 0 0,2 0 0 0 0,-1 0 0 0 0,1 0-1 0 0,0 1 1 0 0,1-1 0 0 0,-1 0 0 0 0,1 1-1 0 0,1-1 1 0 0,0 1 0 0 0,1 11 0 0 0,-1-8-9 0 0,0-10-15 0 0,0 0 0 0 0,0 0 0 0 0,1 0 0 0 0,-1-1 0 0 0,1 1 0 0 0,-1 0 0 0 0,0 0 0 0 0,1 0 0 0 0,0-1 0 0 0,-1 1 1 0 0,1 0-1 0 0,-1-1 0 0 0,1 1 0 0 0,0 0 0 0 0,-1-1 0 0 0,1 1 0 0 0,0-1 0 0 0,0 1 0 0 0,0-1 0 0 0,-1 1 0 0 0,1-1 0 0 0,0 0 1 0 0,0 1-1 0 0,0-1 0 0 0,0 0 0 0 0,0 0 0 0 0,0 0 0 0 0,-1 0 0 0 0,1 1 0 0 0,2-1 0 0 0,29 1 3 0 0,-28-2-4 0 0,-3 1 1 0 0,-1 0 0 0 0,1 0 0 0 0,0-1 1 0 0,0 1-1 0 0,-1 0 0 0 0,1-1 0 0 0,0 1 1 0 0,-1-1-1 0 0,1 1 0 0 0,0-1 1 0 0,-1 1-1 0 0,1-1 0 0 0,-1 1 0 0 0,1-1 1 0 0,-1 0-1 0 0,1 1 0 0 0,-1-1 0 0 0,1 0 1 0 0,-1 0-1 0 0,0 1 0 0 0,1-1 1 0 0,-1-1-1 0 0,2 0 0 0 0,72-64 54 0 0,-73 65-53 0 0,1 0 1 0 0,-1 0 0 0 0,0 0-1 0 0,0-1 1 0 0,0 1 0 0 0,0 0-1 0 0,-1-1 1 0 0,1 1 0 0 0,0-1-1 0 0,0 1 1 0 0,-1-1 0 0 0,1 1-1 0 0,-1-1 1 0 0,0 1 0 0 0,1-3-1 0 0,-1 3 3 0 0,0-1-1 0 0,1 1 0 0 0,-1 0 0 0 0,0-1 0 0 0,1 1 0 0 0,-1 0 0 0 0,1 0 1 0 0,-1-1-1 0 0,1 1 0 0 0,0 0 0 0 0,0 0 0 0 0,-1 0 0 0 0,1 0 0 0 0,0 0 1 0 0,0 0-1 0 0,0 0 0 0 0,0 0 0 0 0,2-1 0 0 0,0 0 6 0 0,-1-1 0 0 0,0 1 0 0 0,0-1 0 0 0,0 1 0 0 0,0-1 0 0 0,0 1 0 0 0,0-1 0 0 0,-1 0 0 0 0,0 0 0 0 0,1 0 0 0 0,-1 0 0 0 0,0 0 0 0 0,0 0 0 0 0,0-1 1 0 0,-1 1-1 0 0,1 0 0 0 0,-1 0 0 0 0,0 0 0 0 0,0-6 0 0 0,7-32 234 0 0,-5 34-164 0 0,1 0 0 0 0,-2-1 1 0 0,1 1-1 0 0,-1-1 0 0 0,0 1 0 0 0,-1-1 0 0 0,0 0 0 0 0,0 1 0 0 0,0-1 0 0 0,-1 1 0 0 0,-2-10 0 0 0,-4-2 456 0 0,21 38-499 0 0,16 34-83 0 0,-27-48 59 0 0,0 0 0 0 0,0 0 0 0 0,0-1-1 0 0,1 1 1 0 0,-1-1 0 0 0,1 0-1 0 0,0 0 1 0 0,1 0 0 0 0,5 4 0 0 0,-6-5 2 0 0,0 0 1 0 0,0 1-1 0 0,0-1 1 0 0,0 1-1 0 0,-1 0 1 0 0,1 0 0 0 0,-1 0-1 0 0,0 0 1 0 0,-1 1-1 0 0,1-1 1 0 0,2 7-1 0 0,0 5 23 0 0,-4-11-20 0 0,0 1-1 0 0,1 0 1 0 0,0-1-1 0 0,0 1 1 0 0,0-1-1 0 0,4 6 0 0 0,5 10 62 0 0,-1 1-1 0 0,-1 0 0 0 0,-1 0 0 0 0,9 44 0 0 0,-17-64-72 0 0,11 56 195 0 0,-2 0 0 0 0,-4 0-1 0 0,-3 114 1 0 0,-2-110-122 0 0,0-55-78 0 0,-1-1-1 0 0,0 1 0 0 0,0-1 0 0 0,-1 0 1 0 0,0 1-1 0 0,0-1 0 0 0,0 0 1 0 0,-1 0-1 0 0,0 0 0 0 0,0 0 0 0 0,0-1 1 0 0,-1 1-1 0 0,0-1 0 0 0,0 0 0 0 0,-1 0 1 0 0,1 0-1 0 0,-6 4 0 0 0,6-7-173 0 0,0 0 1 0 0,0 0-1 0 0,0 0 0 0 0,0-1 1 0 0,-1 1-1 0 0,1-1 0 0 0,0 0 0 0 0,-1 0 1 0 0,1 0-1 0 0,-8-1 0 0 0,10 1 42 0 0,0-1-1 0 0,-1 0 1 0 0,1 0-1 0 0,0 0 1 0 0,-1 0-1 0 0,1-1 1 0 0,0 1-1 0 0,0-1 1 0 0,-1 1-1 0 0,1-1 1 0 0,0 0-1 0 0,0 0 1 0 0,0 0-1 0 0,0 0 1 0 0,0 0-1 0 0,0-1 1 0 0,0 1-1 0 0,0 0 1 0 0,0-1 0 0 0,0 0-1 0 0,1 1 1 0 0,-1-1-1 0 0,-1-3 1 0 0,-4-24-1695 0 0,5 7 346 0 0,-2-29-1380 0 0,4 47 2628 0 0,0 0-1 0 0,0 0 0 0 0,1 0 1 0 0,-1 0-1 0 0,1 0 0 0 0,0 0 0 0 0,0 0 1 0 0,1 0-1 0 0,-1 0 0 0 0,1 1 1 0 0,0-1-1 0 0,3-5 0 0 0,59-52-4442 0 0,-30 35-2054 0 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7528 0 0,'8'2'7307'0'0,"11"6"-4767"0"0,-15-3-2110 0 0,-1-1-1 0 0,1 1 0 0 0,-1 0 0 0 0,0 0 0 0 0,0 1 0 0 0,-1-1 0 0 0,0 1 0 0 0,0-1 0 0 0,0 1 0 0 0,0 0 0 0 0,-1 0 0 0 0,0-1 0 0 0,0 1 0 0 0,-1 0 0 0 0,1 0 0 0 0,-2 0 1 0 0,1 0-1 0 0,-1 8 0 0 0,0 4-223 0 0,-12 38 562 0 0,9 42-414 0 0,-1 20-3073 0 0,5-79-1143 0 0,0-21-5299 0 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29 4888 0 0,'-1'-2'4169'0'0,"-9"-14"3416"0"0,8 15-7347 0 0,0-1-1 0 0,0 1 1 0 0,-1 0-1 0 0,1 0 1 0 0,0 0-1 0 0,-1 0 1 0 0,1 1-1 0 0,0-1 1 0 0,-1 1-1 0 0,1-1 0 0 0,-1 1 1 0 0,1 0-1 0 0,-1 0 1 0 0,1 0-1 0 0,-1 0 1 0 0,1 0-1 0 0,-1 1 1 0 0,1-1-1 0 0,-5 2 1 0 0,-44 22 1294 0 0,36-17-837 0 0,7-2-497 0 0,2-3-95 0 0,1 0 0 0 0,-1 1 1 0 0,1 0-1 0 0,0 0 0 0 0,-1 1 0 0 0,2 0 1 0 0,-1-1-1 0 0,0 1 0 0 0,1 1 0 0 0,0-1 1 0 0,0 1-1 0 0,-5 6 0 0 0,-11 15 191 0 0,-6 11 82 0 0,4-9-72 0 0,14-10-258 0 0,1 1 1 0 0,0-1 0 0 0,1 2 0 0 0,1-1 0 0 0,1 1-1 0 0,0-1 1 0 0,2 1 0 0 0,0 0 0 0 0,2 30 0 0 0,0-47-50 0 0,1 0 0 0 0,-1-1 1 0 0,1 1-1 0 0,0-1 0 0 0,0 0 1 0 0,0 1-1 0 0,0-1 1 0 0,0 0-1 0 0,0 1 0 0 0,1-1 1 0 0,-1 0-1 0 0,1 0 0 0 0,-1 0 1 0 0,1 0-1 0 0,0-1 1 0 0,0 1-1 0 0,0 0 0 0 0,0-1 1 0 0,0 1-1 0 0,0-1 0 0 0,0 0 1 0 0,1 1-1 0 0,-1-1 1 0 0,0 0-1 0 0,1 0 0 0 0,-1-1 1 0 0,5 2-1 0 0,-2-1-2 0 0,-1 0 1 0 0,0 0-1 0 0,1 0 1 0 0,-1 0-1 0 0,0-1 1 0 0,1 0-1 0 0,-1 0 0 0 0,1 0 1 0 0,-1 0-1 0 0,1-1 1 0 0,-1 0-1 0 0,0 0 1 0 0,1 0-1 0 0,-1 0 0 0 0,6-4 1 0 0,24-10-73 0 0,-25 12 86 0 0,0-1 0 0 0,-1 1 0 0 0,1-2 0 0 0,-1 1 0 0 0,8-7 0 0 0,14-26 62 0 0,-23 29-80 0 0,0-1 1 0 0,0 1-1 0 0,-1-1 0 0 0,0 0 1 0 0,-1-1-1 0 0,0 1 1 0 0,-1-1-1 0 0,0 0 0 0 0,0 0 1 0 0,3-19-1 0 0,6 4 40 0 0,-11 22-24 0 0,0-1-1 0 0,0 1 1 0 0,0 0 0 0 0,-1-1-1 0 0,1 1 1 0 0,-1 0 0 0 0,0-1-1 0 0,0 0 1 0 0,0 1 0 0 0,0-1-1 0 0,0-7 1 0 0,-1-93 161 0 0,1 103-155 0 0,-1 1 0 0 0,1 0 0 0 0,0-1-1 0 0,0 1 1 0 0,-1 0 0 0 0,1-1 0 0 0,0 1 0 0 0,0 0 0 0 0,0 0 0 0 0,0-1 0 0 0,-1 1 0 0 0,1 0-1 0 0,0 0 1 0 0,0 0 0 0 0,0 0 0 0 0,0 0 0 0 0,0 0 0 0 0,-1 1 0 0 0,1-1 0 0 0,0 0 0 0 0,0 0-1 0 0,0 0 1 0 0,-1 1 0 0 0,1-1 0 0 0,0 1 0 0 0,0-1 0 0 0,-1 0 0 0 0,1 1 0 0 0,1 0 0 0 0,9 44 193 0 0,13 38 73 0 0,-19-61-247 0 0,1 0 1 0 0,1-1-1 0 0,11 25 0 0 0,23 60 4 0 0,-33-83-5 0 0,0 0 1 0 0,-1 1-1 0 0,5 41 0 0 0,-6-33 82 0 0,12 42 0 0 0,-11-46-17 0 0,-1 0 0 0 0,-1 1 0 0 0,-1-1 0 0 0,-2 1 0 0 0,-2 51 0 0 0,-1-44 38 0 0,1-34-129 0 0,1-1-1 0 0,-1 0 1 0 0,0 1-1 0 0,0-1 1 0 0,-1 0-1 0 0,1 1 1 0 0,0-1-1 0 0,0 0 0 0 0,-1 1 1 0 0,1-1-1 0 0,-1 0 1 0 0,1 0-1 0 0,-1 1 1 0 0,0-1-1 0 0,1 0 0 0 0,-1 0 1 0 0,0 0-1 0 0,0 0 1 0 0,0 0-1 0 0,1 0 1 0 0,-1 0-1 0 0,0 0 1 0 0,-1 0-1 0 0,1 0 0 0 0,0 0 1 0 0,0-1-1 0 0,0 1 1 0 0,-2 0-1 0 0,-37 3-53 0 0,29-4-7 0 0,7-1-6 0 0,0 1-1 0 0,0-1 0 0 0,0-1 0 0 0,0 1 0 0 0,0-1 0 0 0,0 1 1 0 0,0-1-1 0 0,0 0 0 0 0,1-1 0 0 0,-1 1 0 0 0,1-1 1 0 0,-4-2-1 0 0,-9-7-453 0 0,13 11 450 0 0,1-1 0 0 0,0 0-1 0 0,0 0 1 0 0,0 0 0 0 0,0 0-1 0 0,0 0 1 0 0,0-1 0 0 0,0 1-1 0 0,0-1 1 0 0,-1-2-1 0 0,2 3 15 0 0,0-1-1 0 0,0 2 0 0 0,0-1 0 0 0,-1 0 0 0 0,1 0 0 0 0,-1 0 0 0 0,1 1 1 0 0,-1-1-1 0 0,1 0 0 0 0,-1 1 0 0 0,0 0 0 0 0,0-1 0 0 0,0 1 0 0 0,0 0 0 0 0,-3-2 1 0 0,1 2-83 0 0,1-2 0 0 0,0 1 0 0 0,0 0 0 0 0,0-1 0 0 0,1 1 0 0 0,-1-1 0 0 0,1 0 0 0 0,-1 0 0 0 0,1 0 0 0 0,0 0 0 0 0,0 0 0 0 0,0 0 0 0 0,0-1 0 0 0,1 1 0 0 0,0-1 0 0 0,-2-5 0 0 0,-16-67-3731 0 0,18 71 3493 0 0,1 4 275 0 0,-2-7-649 0 0,1 0-1 0 0,-1 0 0 0 0,1 1 1 0 0,1-1-1 0 0,0 0 0 0 0,0 0 1 0 0,0 0-1 0 0,1 0 0 0 0,0 0 1 0 0,5-14-1 0 0,3-16-6337 0 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51 6624 0 0,'-11'-4'8514'0'0,"-21"4"-6321"0"0,24 0-891 0 0,-3 0-816 0 0,0 0 0 0 0,1 1 1 0 0,-1 0-1 0 0,0 0 0 0 0,1 1 1 0 0,-19 6-1 0 0,23-5-361 0 0,-1 1 1 0 0,1-1-1 0 0,0 1 1 0 0,0 0-1 0 0,0 1 0 0 0,0-1 1 0 0,1 1-1 0 0,0 0 1 0 0,0 1-1 0 0,0-1 1 0 0,-5 10-1 0 0,-6 0 52 0 0,-14 18 209 0 0,9-5-239 0 0,18-25-117 0 0,1 0 1 0 0,-1 1-1 0 0,1-1 1 0 0,-1 1-1 0 0,1-1 1 0 0,0 1-1 0 0,0 0 1 0 0,0 0 0 0 0,1 0-1 0 0,-1 0 1 0 0,1 0-1 0 0,-1 5 1 0 0,-3 21 120 0 0,4-17-76 0 0,-1-1 1 0 0,0 0-1 0 0,-1 1 0 0 0,-1-1 0 0 0,-6 17 0 0 0,8-25-63 0 0,1 0 0 0 0,0 0-1 0 0,1 1 1 0 0,-1-1 0 0 0,1 0-1 0 0,-1 1 1 0 0,1-1 0 0 0,0 1 0 0 0,1-1-1 0 0,0 6 1 0 0,1 7 21 0 0,-2-14-30 0 0,0 0 0 0 0,1 0 0 0 0,0 0 1 0 0,0 0-1 0 0,0 0 0 0 0,0 0 1 0 0,0 0-1 0 0,1 0 0 0 0,-1 0 0 0 0,1-1 1 0 0,0 1-1 0 0,0 0 0 0 0,0-1 1 0 0,0 1-1 0 0,0-1 0 0 0,0 0 0 0 0,5 3 1 0 0,46 30 142 0 0,-51-34-142 0 0,4 2-5 0 0,1-1 1 0 0,0 1-1 0 0,0-1 1 0 0,0-1-1 0 0,0 1 1 0 0,0-1 0 0 0,1-1-1 0 0,-1 1 1 0 0,12-2-1 0 0,-14 1-7 0 0,0 0 1 0 0,0 0-1 0 0,0-1 1 0 0,0 0-1 0 0,0 0 0 0 0,0 0 1 0 0,0-1-1 0 0,-1 1 1 0 0,1-1-1 0 0,0 0 0 0 0,-1-1 1 0 0,0 1-1 0 0,1-1 0 0 0,-1 0 1 0 0,4-3-1 0 0,-2-2 3 0 0,0-1 0 0 0,0 0 0 0 0,-1 0 0 0 0,0 0 0 0 0,0 0 0 0 0,-1-1 0 0 0,-1 0-1 0 0,1 0 1 0 0,-2 0 0 0 0,1 0 0 0 0,1-20 0 0 0,-1-13-36 0 0,-4-70 0 0 0,-1 43 27 0 0,2 70 11 0 0,0-1-1 0 0,1 0 1 0 0,-1 0 0 0 0,0 0 0 0 0,0 1-1 0 0,0-1 1 0 0,1 0 0 0 0,-1 0 0 0 0,0 0-1 0 0,1 1 1 0 0,-1-1 0 0 0,1 0-1 0 0,-1 1 1 0 0,1-1 0 0 0,-1 0 0 0 0,1 1-1 0 0,-1-1 1 0 0,1 1 0 0 0,-1-1 0 0 0,1 0-1 0 0,0 1 1 0 0,0 0 0 0 0,-1-1 0 0 0,1 1-1 0 0,0-1 1 0 0,0 1 0 0 0,-1 0-1 0 0,1 0 1 0 0,0-1 0 0 0,0 1 0 0 0,0 0-1 0 0,-1 0 1 0 0,1 0 0 0 0,0 0 0 0 0,0 0-1 0 0,0 0 1 0 0,0 0 0 0 0,-1 0 0 0 0,1 0-1 0 0,0 0 1 0 0,1 1 0 0 0,2-1-5 0 0,1 4 11 0 0,0 0 0 0 0,0 0 0 0 0,-1 0 0 0 0,0 1 0 0 0,1-1 0 0 0,-2 1 0 0 0,7 9 0 0 0,-8-10 13 0 0,10 18 47 0 0,-10-18-62 0 0,0 0 1 0 0,0 0 0 0 0,0 0 0 0 0,0-1 0 0 0,1 1-1 0 0,-1 0 1 0 0,5 4 0 0 0,0-1 2 0 0,-4-5-1 0 0,0 1 0 0 0,0-1 0 0 0,-1 1 0 0 0,1 0 0 0 0,-1 0-1 0 0,1 0 1 0 0,-1 0 0 0 0,0 1 0 0 0,0-1 0 0 0,-1 0 0 0 0,1 1-1 0 0,1 6 1 0 0,31 56 81 0 0,-33-64-82 0 0,0 0-1 0 0,-1 0 0 0 0,1 0 0 0 0,0-1 1 0 0,0 1-1 0 0,0-1 0 0 0,0 1 1 0 0,0 0-1 0 0,1-1 0 0 0,-1 0 0 0 0,0 1 1 0 0,1-1-1 0 0,-1 0 0 0 0,1 0 1 0 0,-1 1-1 0 0,1-1 0 0 0,0-1 1 0 0,1 2-1 0 0,-1-1 1 0 0,0 0-1 0 0,-1 0 1 0 0,1 0 0 0 0,-1 0-1 0 0,1 0 1 0 0,0 0 0 0 0,-1 1-1 0 0,0-1 1 0 0,1 0 0 0 0,-1 1-1 0 0,0 0 1 0 0,0-1 0 0 0,0 1-1 0 0,0-1 1 0 0,0 1 0 0 0,0 0-1 0 0,1 2 1 0 0,9 16-15 0 0,1 0 0 0 0,21 26 0 0 0,-25-30 34 0 0,-8-15-18 0 0,0 0-1 0 0,1 0 1 0 0,-1 0-1 0 0,0-1 1 0 0,0 1-1 0 0,1 0 1 0 0,-1 0-1 0 0,1-1 1 0 0,-1 1-1 0 0,1 0 1 0 0,-1-1-1 0 0,1 1 1 0 0,-1 0-1 0 0,1-1 1 0 0,-1 1-1 0 0,1-1 1 0 0,0 1-1 0 0,-1-1 1 0 0,1 1-1 0 0,0-1 1 0 0,0 1-1 0 0,-1-1 0 0 0,1 0 1 0 0,0 0-1 0 0,0 1 1 0 0,0-1-1 0 0,1 0 1 0 0,17 3 479 0 0,-16-22 282 0 0,-3 8-770 0 0,-1-3 97 0 0,1 1-1 0 0,-1 0 1 0 0,-1-1 0 0 0,-1 1 0 0 0,0 0 0 0 0,0 0-1 0 0,-1 0 1 0 0,-1 0 0 0 0,-11-22 0 0 0,8 21-58 0 0,2-1 0 0 0,0 0-1 0 0,0-1 1 0 0,2 1 0 0 0,-6-30 0 0 0,1 6-10 0 0,4 24-20 0 0,1-1 0 0 0,1-1 0 0 0,-1-19 0 0 0,3 33-42 0 0,1 0 1 0 0,-1 0-1 0 0,1 0 1 0 0,0 0-1 0 0,0 0 1 0 0,0 0-1 0 0,1 0 1 0 0,-1 0-1 0 0,1 0 1 0 0,-1 0-1 0 0,1 1 1 0 0,0-1-1 0 0,0 0 1 0 0,0 0-1 0 0,1 1 1 0 0,-1-1-1 0 0,1 0 1 0 0,-1 1-1 0 0,1 0 1 0 0,0-1-1 0 0,0 1 1 0 0,0 0-1 0 0,0 0 1 0 0,0 0-1 0 0,1 0 1 0 0,-1 0-1 0 0,1 1 1 0 0,-1-1-1 0 0,1 1 1 0 0,4-3-1 0 0,6-3-406 0 0,-1 2-262 0 0,1 0 0 0 0,0 1 0 0 0,0 1 0 0 0,0 0 0 0 0,1 1 0 0 0,17 0 0 0 0,14 0-4180 0 0,1 0-1948 0 0,-15 2 367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15 5376 0 0,'-5'-2'7236'0'0,"-16"-9"-4236"0"0,18 10-2694 0 0,0 1 0 0 0,0 0 1 0 0,0-1-1 0 0,1 1 1 0 0,-1 0-1 0 0,0 1 1 0 0,0-1-1 0 0,0 0 0 0 0,0 1 1 0 0,0 0-1 0 0,0-1 1 0 0,0 1-1 0 0,0 0 1 0 0,1 1-1 0 0,-1-1 0 0 0,0 0 1 0 0,1 1-1 0 0,-1-1 1 0 0,1 1-1 0 0,0 0 1 0 0,-1 0-1 0 0,1 0 1 0 0,-3 4-1 0 0,-15 10 551 0 0,18-14-748 0 0,-1 0 1 0 0,1-1 0 0 0,-1 1 0 0 0,1 0 0 0 0,0 1 0 0 0,-1-1-1 0 0,1 0 1 0 0,1 1 0 0 0,-1-1 0 0 0,0 1 0 0 0,0-1-1 0 0,1 1 1 0 0,0 0 0 0 0,-1 0 0 0 0,1 0 0 0 0,0-1-1 0 0,0 5 1 0 0,-3 10 125 0 0,2 0 0 0 0,0 0-1 0 0,0 21 1 0 0,2-24-195 0 0,1 1 0 0 0,0-1-1 0 0,1 1 1 0 0,1-1 0 0 0,0 0 0 0 0,1 0 0 0 0,10 23 0 0 0,-2-7-21 0 0,5 6 44 0 0,33 38 16 0 0,-25-27-87 0 0,-13-35 14 0 0,10 16-12 0 0,-21-25 7 0 0,0-1 0 0 0,0 1 0 0 0,0-1 0 0 0,0 1 1 0 0,1-1-1 0 0,-1 0 0 0 0,1 0 0 0 0,0 0 0 0 0,0 0 0 0 0,0 0 1 0 0,0 0-1 0 0,0 0 0 0 0,0-1 0 0 0,3 3 0 0 0,-2-3 1 0 0,-1 1-1 0 0,0 0 1 0 0,0-1 0 0 0,0 1-1 0 0,1 0 1 0 0,-2 0 0 0 0,1 0-1 0 0,0 1 1 0 0,0-1-1 0 0,-1 0 1 0 0,1 1 0 0 0,-1-1-1 0 0,2 4 1 0 0,-2-4 0 0 0,1 1-1 0 0,0-1 1 0 0,0 1 0 0 0,0-1-1 0 0,0 0 1 0 0,0 0 0 0 0,0 0-1 0 0,1 0 1 0 0,-1 0 0 0 0,1 0-1 0 0,3 1 1 0 0,7 6-1 0 0,101 80-33 0 0,-108-85 28 0 0,-1-1-1 0 0,0 0 1 0 0,1 0-1 0 0,0 0 1 0 0,-1-1 0 0 0,1 0-1 0 0,7 2 1 0 0,-10-4-8 0 0,-1 1 1 0 0,1-1 0 0 0,0 1 0 0 0,-1 0-1 0 0,1 0 1 0 0,-1 0 0 0 0,1 1 0 0 0,-1-1-1 0 0,1 0 1 0 0,-1 1 0 0 0,0 0-1 0 0,0-1 1 0 0,4 5 0 0 0,-5-5 4 0 0,1 0-1 0 0,0 0 1 0 0,-1 0 0 0 0,1 0 0 0 0,0 0 0 0 0,-1 0 0 0 0,1 0-1 0 0,0 0 1 0 0,0-1 0 0 0,0 1 0 0 0,0-1 0 0 0,0 1-1 0 0,-1-1 1 0 0,1 0 0 0 0,0 0 0 0 0,0 0 0 0 0,0 0-1 0 0,3 0 1 0 0,0 0-17 0 0,22 5-1612 0 0,0-1 0 0 0,53 0 0 0 0,-76-5 1228 0 0,-1 1 0 0 0,1-1 0 0 0,0 1 0 0 0,-1-1 0 0 0,1-1 0 0 0,-1 1 0 0 0,1 0-1 0 0,-1-1 1 0 0,0 0 0 0 0,0 1 0 0 0,1-1 0 0 0,-1-1 0 0 0,-1 1 0 0 0,6-5 0 0 0,28-35-4880 0 0,-26 19 1881 0 0,-7 13 1978 0 0,6 0-2735 0 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6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13664 0 0,'-5'31'5510'0'0,"-5"0"-3742"0"0,-2 17-821 0 0,11-31-399 0 0,0-1 0 0 0,-8 31 0 0 0,7-38-458 0 0,-1 1 1 0 0,2 0-1 0 0,-1 0 1 0 0,1 0-1 0 0,1 0 1 0 0,0 0-1 0 0,0 0 1 0 0,1-1-1 0 0,2 12 1 0 0,9 1-78 0 0,-11-20-35 0 0,1 0 0 0 0,-1-1 1 0 0,0 2-1 0 0,0-1 0 0 0,1 0 0 0 0,-1 0 0 0 0,0 0 1 0 0,-1 0-1 0 0,1 1 0 0 0,0-1 0 0 0,-1 0 0 0 0,1 1 1 0 0,-1 2-1 0 0,1-1-84 0 0,-1 1 0 0 0,1 0 0 0 0,0-1 0 0 0,0 0-1 0 0,0 1 1 0 0,1-1 0 0 0,-1 0 0 0 0,4 5 0 0 0,-3-4-224 0 0,0 0 0 0 0,0 0 0 0 0,0 0-1 0 0,0 0 1 0 0,-1 0 0 0 0,0 0 0 0 0,0 0 0 0 0,0 8-1 0 0,4 8-1753 0 0,-1-4-4065 0 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6512 0 0,'0'6'12032'0'0,"0"19"-8453"0"0,0 16-1373 0 0,-1-15-1700 0 0,0 1 1 0 0,2-1-1 0 0,1 0 0 0 0,2 1 0 0 0,0-1 0 0 0,11 34 0 0 0,1-9-241 0 0,-12-34-214 0 0,2 0-1 0 0,0 0 0 0 0,1 0 0 0 0,12 22 0 0 0,-13-27-50 0 0,0-1 0 0 0,-2 1 0 0 0,1-1 0 0 0,-2 1 0 0 0,3 13-1 0 0,8 24-3 0 0,-12-45 2 0 0,0 0 0 0 0,0 0 0 0 0,0 0 1 0 0,0 0-1 0 0,1-1 0 0 0,-1 1 0 0 0,5 4 0 0 0,-5-6-3 0 0,0 0 0 0 0,0 0-1 0 0,0 1 1 0 0,0-1 0 0 0,-1 1 0 0 0,1 0 0 0 0,-1-1 0 0 0,0 1-1 0 0,1 0 1 0 0,-1 0 0 0 0,1 3 0 0 0,-1 0-49 0 0,1 0 0 0 0,0 0 0 0 0,1 0 0 0 0,-1-1 0 0 0,1 1 0 0 0,0-1-1 0 0,7 9 1 0 0,11 22-529 0 0,-20-31 403 0 0,1-1 0 0 0,0 0 0 0 0,0 0 0 0 0,1 0 0 0 0,-1 0 0 0 0,1 0 0 0 0,0-1 0 0 0,0 1 0 0 0,4 3 0 0 0,-4-4-128 0 0,0 0 0 0 0,0 1-1 0 0,0-1 1 0 0,0 1-1 0 0,-1 0 1 0 0,1 0 0 0 0,1 6-1 0 0,4 4-939 0 0,1 5-1710 0 0,-6-6-6621 0 0</inkml:trace>
  <inkml:trace contextRef="#ctx0" brushRef="#br0" timeOffset="1">180 480 10224 0 0,'-71'0'10947'0'0,"-37"0"-4901"0"0,148-28-6182 0 0,9 9-647 0 0,-24 11-64 0 0,-1 0 0 0 0,0-2 0 0 0,25-14 0 0 0,-6 4-448 0 0,-40 18 1159 0 0,0 1 0 0 0,1-1 0 0 0,-1 0 0 0 0,0 0 0 0 0,0 0-1 0 0,0-1 1 0 0,0 1 0 0 0,3-5 0 0 0,-3 5-22 0 0,-1-1 0 0 0,1 1 1 0 0,0 0-1 0 0,-1-1 0 0 0,1 1 0 0 0,0 0 1 0 0,1 1-1 0 0,-1-1 0 0 0,0 1 0 0 0,0-1 1 0 0,4 0-1 0 0,76-42-4277 0 0,-64 30 2574 0 0,14-13-1064 0 0,-4 18-3151 0 0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7 4312 0 0,'0'0'1213'0'0,"27"-6"12416"0"0,-28 9-13472 0 0,1-1-1 0 0,-1 1 1 0 0,0 0 0 0 0,0-1 0 0 0,0 1-1 0 0,0-1 1 0 0,0 0 0 0 0,-1 1-1 0 0,1-1 1 0 0,-1 0 0 0 0,0 1-1 0 0,1-1 1 0 0,-1 0 0 0 0,0 0-1 0 0,-4 2 1 0 0,-15 22 775 0 0,-27 38 429 0 0,25-25-902 0 0,18-32-377 0 0,0 1-1 0 0,0-1 1 0 0,1 1 0 0 0,1 0-1 0 0,-1 0 1 0 0,-2 8 0 0 0,-8 22 137 0 0,9-28-134 0 0,1 0 0 0 0,0 0 0 0 0,1 1 0 0 0,0 0 0 0 0,-3 19 0 0 0,-3 104 408 0 0,9-132-493 0 0,1 0 1 0 0,-1 0-1 0 0,1 0 0 0 0,-1-1 0 0 0,1 1 0 0 0,0 0 1 0 0,0-1-1 0 0,0 1 0 0 0,0-1 0 0 0,0 1 0 0 0,0-1 1 0 0,0 1-1 0 0,0-1 0 0 0,1 0 0 0 0,-1 0 0 0 0,1 0 1 0 0,-1 1-1 0 0,1-1 0 0 0,-1-1 0 0 0,1 1 0 0 0,-1 0 1 0 0,1 0-1 0 0,0 0 0 0 0,-1-1 0 0 0,1 1 0 0 0,0-1 1 0 0,0 0-1 0 0,0 1 0 0 0,-1-1 0 0 0,1 0 0 0 0,0 0 1 0 0,2 0-1 0 0,7 1-23 0 0,1-1 1 0 0,-1 0 0 0 0,0 0-1 0 0,14-3 1 0 0,-22 2 20 0 0,-1 0 1 0 0,0 0-1 0 0,0 1 1 0 0,0-2-1 0 0,0 1 1 0 0,-1 0 0 0 0,1 0-1 0 0,0-1 1 0 0,0 1-1 0 0,-1-1 1 0 0,1 1-1 0 0,-1-1 1 0 0,1 0-1 0 0,-1 1 1 0 0,0-1-1 0 0,0 0 1 0 0,1 0-1 0 0,-1 0 1 0 0,-1 0-1 0 0,1 0 1 0 0,0 0-1 0 0,0-1 1 0 0,-1 1-1 0 0,1 0 1 0 0,-1-4-1 0 0,7-14 16 0 0,11-6 16 0 0,-16 24-25 0 0,0 0 0 0 0,0 0 0 0 0,0 0-1 0 0,-1-1 1 0 0,1 1 0 0 0,-1 0 0 0 0,1-1 0 0 0,-1 1 0 0 0,0-1 0 0 0,0 1 0 0 0,0-1-1 0 0,0 0 1 0 0,-1 1 0 0 0,1-1 0 0 0,-1 0 0 0 0,1-3 0 0 0,0-175 932 0 0,27 236-1090 0 0,-18-36 129 0 0,-3-6-147 0 0,-1 0 1 0 0,0 0 0 0 0,4 16 0 0 0,-8-25 41 0 0,0-1 1 0 0,-1 1 0 0 0,1 0 0 0 0,1 0 0 0 0,-1-1 0 0 0,0 0 0 0 0,1 1-1 0 0,0-1 1 0 0,-1 0 0 0 0,1 0 0 0 0,5 3 0 0 0,12 15-806 0 0,-16-15 326 0 0,1 0 1 0 0,1 0-1 0 0,-1 0 1 0 0,1-1 0 0 0,0 0-1 0 0,0 0 1 0 0,0 0 0 0 0,1-1-1 0 0,0 0 1 0 0,11 5-1 0 0,23-6-3421 0 0,-21-7-1593 0 0,4-4 134 0 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20 5136 0 0,'-13'-8'5081'0'0,"12"7"-4791"0"0,0 0-1 0 0,1 0 1 0 0,-1 0 0 0 0,-1 0-1 0 0,1 0 1 0 0,0 1 0 0 0,0-1 0 0 0,0 0-1 0 0,0 0 1 0 0,0 1 0 0 0,-1-1 0 0 0,1 1-1 0 0,0-1 1 0 0,-1 1 0 0 0,1 0-1 0 0,-3-1 1 0 0,-45 6 3566 0 0,47-5-3750 0 0,-1 1 0 0 0,0 0 0 0 0,1 1 0 0 0,-1-1 0 0 0,1 0 0 0 0,0 1 0 0 0,-1 0 0 0 0,1-1 0 0 0,0 1 0 0 0,0 0 0 0 0,0 0 0 0 0,0 0-1 0 0,1 0 1 0 0,-4 5 0 0 0,-12 13 581 0 0,15-18-631 0 0,0 0 1 0 0,0 0 0 0 0,0 0-1 0 0,1 1 1 0 0,-1-1-1 0 0,1 0 1 0 0,-1 0 0 0 0,1 1-1 0 0,0-1 1 0 0,0 1 0 0 0,0 0-1 0 0,0-1 1 0 0,0 1 0 0 0,0 3-1 0 0,1-3-39 0 0,-2 3 47 0 0,1 1-1 0 0,-1-1 0 0 0,1 1 1 0 0,1-1-1 0 0,-1 1 1 0 0,1 0-1 0 0,1-1 1 0 0,-1 1-1 0 0,1 0 0 0 0,0-1 1 0 0,0 1-1 0 0,4 8 1 0 0,4 11 66 0 0,-6-16-63 0 0,1 0 0 0 0,0 0 0 0 0,0 0 0 0 0,1-1 0 0 0,6 10 0 0 0,1 3 46 0 0,-8-13-26 0 0,1 0 0 0 0,0 0 0 0 0,1 0 1 0 0,8 10-1 0 0,55 84 605 0 0,-33-35-120 0 0,-29-60-505 0 0,-5-6-44 0 0,0 0 0 0 0,-1 1-1 0 0,1-1 1 0 0,-1 0 0 0 0,1 1-1 0 0,-1-1 1 0 0,0 1 0 0 0,1-1 0 0 0,-1 1-1 0 0,-1-1 1 0 0,1 1 0 0 0,0 0-1 0 0,0 5 1 0 0,17 44 339 0 0,-13-41-236 0 0,-1 0 0 0 0,0 0 0 0 0,-1 1-1 0 0,0-1 1 0 0,-1 1 0 0 0,2 20 0 0 0,6 4 234 0 0,-8-31-298 0 0,0 0-1 0 0,0 1 1 0 0,0-1 0 0 0,-1 1-1 0 0,1-1 1 0 0,-2 1 0 0 0,2 8-1 0 0,-2-12-45 0 0,0-1 1 0 0,0 0-1 0 0,0 1 0 0 0,0-1 1 0 0,-1 1-1 0 0,1-1 0 0 0,0 1 0 0 0,-1-1 1 0 0,1 1-1 0 0,-1-1 0 0 0,1 0 1 0 0,-1 1-1 0 0,0-1 0 0 0,1 0 0 0 0,-1 0 1 0 0,0 1-1 0 0,0-1 0 0 0,0 0 1 0 0,0 0-1 0 0,0 0 0 0 0,0 0 1 0 0,0 0-1 0 0,0 0 0 0 0,-1-1 0 0 0,1 1 1 0 0,0 0-1 0 0,-1 0 0 0 0,1-1 1 0 0,0 1-1 0 0,-1-1 0 0 0,1 1 0 0 0,-1-1 1 0 0,1 0-1 0 0,0 0 0 0 0,-3 1 1 0 0,0-1-40 0 0,0 0 1 0 0,0 0-1 0 0,-1-1 0 0 0,1 1 1 0 0,0-1-1 0 0,-1 0 1 0 0,1 0-1 0 0,0 0 1 0 0,0-1-1 0 0,0 0 1 0 0,0 1-1 0 0,-6-5 0 0 0,-15-8-401 0 0,19 11 233 0 0,1 0 1 0 0,0 0-1 0 0,-1 0 0 0 0,1-1 0 0 0,0 0 0 0 0,-6-6 1 0 0,-25-23-2728 0 0,-5 5-3640 0 0,41 27 6330 0 0,-1 1 0 0 0,1 0 0 0 0,-1-1 0 0 0,1 1 0 0 0,-1-1 0 0 0,1 1 0 0 0,-1-1 0 0 0,1 1 0 0 0,-1-1 0 0 0,1 1 0 0 0,-1-1 0 0 0,1 1 0 0 0,0-1 0 0 0,-1 1 0 0 0,1-1 0 0 0,0 0 0 0 0,-1 1 0 0 0,1-1 0 0 0,0 0 0 0 0,0 1 0 0 0,0-1 0 0 0,0 0 0 0 0,-1 1 0 0 0,1-1 0 0 0,0 0 0 0 0,1-1 0 0 0,-1-8-6785 0 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11912 0 0,'0'23'5446'0'0,"1"-16"-5021"0"0,-1 0 1 0 0,0 0 0 0 0,0 0 0 0 0,0 0-1 0 0,-1 0 1 0 0,0 0 0 0 0,-1 0-1 0 0,1 0 1 0 0,-1 0 0 0 0,-4 6 0 0 0,4-4-242 0 0,-1-1 0 0 0,1 1 0 0 0,1-1 0 0 0,-1 1 0 0 0,2 0 0 0 0,-1-1 0 0 0,1 11 0 0 0,0 88-1168 0 0,0-72-2785 0 0,0 0-4339 0 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0:4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65 7224 0 0,'3'-5'4617'0'0,"7"-17"-1240"0"0,-10 21-3124 0 0,-1 0 1 0 0,1-1-1 0 0,-1 1 0 0 0,1 0 1 0 0,-1 0-1 0 0,0-1 0 0 0,0 1 0 0 0,0 0 1 0 0,0 0-1 0 0,0 0 0 0 0,0 0 1 0 0,0 0-1 0 0,0 0 0 0 0,0 0 0 0 0,0 1 1 0 0,-2-2-1 0 0,1 1-114 0 0,1 1 0 0 0,0-1 0 0 0,0 0 0 0 0,0 0 0 0 0,0 1 0 0 0,0-1 0 0 0,0 0 0 0 0,1 0 0 0 0,-1 0 0 0 0,0 0 0 0 0,0 0 0 0 0,1 0-1 0 0,-1 0 1 0 0,0 0 0 0 0,0-2 0 0 0,-47 1 3461 0 0,42 2-3459 0 0,1 1 0 0 0,-1 0 0 0 0,0 0 0 0 0,1 1 0 0 0,-1 0 0 0 0,1-1 0 0 0,-1 2-1 0 0,1-1 1 0 0,0 1 0 0 0,0 0 0 0 0,0 0 0 0 0,0 0 0 0 0,0 0 0 0 0,1 1 0 0 0,0 0 0 0 0,-7 7 0 0 0,-24 18 187 0 0,-14 16 23 0 0,43-40-333 0 0,1 0 1 0 0,0 1 0 0 0,0 0-1 0 0,1 0 1 0 0,0 0 0 0 0,0 1-1 0 0,0-1 1 0 0,0 1 0 0 0,1 0-1 0 0,1 0 1 0 0,-1 0 0 0 0,-2 11-1 0 0,-1 20 71 0 0,3-8-36 0 0,-1 6 45 0 0,2 0 0 0 0,4 51 1 0 0,0-16 46 0 0,7 9 92 0 0,-8-72-221 0 0,0-1 0 0 0,0 1 0 0 0,0-1-1 0 0,1 0 1 0 0,1 0 0 0 0,-1 0 0 0 0,1 0 0 0 0,0 0-1 0 0,5 8 1 0 0,-3-6 28 0 0,0 1-1 0 0,-1-1 0 0 0,0 1 0 0 0,4 17 1 0 0,-5-17-35 0 0,1-1 1 0 0,0 0 0 0 0,0 0-1 0 0,1 0 1 0 0,0-1-1 0 0,0 1 1 0 0,1-1 0 0 0,0-1-1 0 0,1 1 1 0 0,0-1-1 0 0,0 0 1 0 0,0 0 0 0 0,1-1-1 0 0,9 5 1 0 0,16 11 5 0 0,-27-17-15 0 0,0-1 0 0 0,0 1 0 0 0,0-2-1 0 0,0 1 1 0 0,1-1 0 0 0,-1 0 0 0 0,1 0 0 0 0,0 0-1 0 0,9 1 1 0 0,33 6-156 0 0,-45-10 108 0 0,0-1 1 0 0,0 1-1 0 0,1-1 0 0 0,-1 1 1 0 0,0-1-1 0 0,0 0 0 0 0,0-1 0 0 0,0 1 1 0 0,0-1-1 0 0,0 0 0 0 0,-1 0 1 0 0,1 0-1 0 0,0 0 0 0 0,-1-1 1 0 0,0 1-1 0 0,1-1 0 0 0,-1 0 0 0 0,0 0 1 0 0,0 0-1 0 0,-1 0 0 0 0,1-1 1 0 0,-1 1-1 0 0,1-1 0 0 0,-1 0 1 0 0,0 1-1 0 0,2-8 0 0 0,-3 9 20 0 0,0 0-1 0 0,0 1 1 0 0,0-1 0 0 0,1 0-1 0 0,-1 1 1 0 0,0-1-1 0 0,1 1 1 0 0,-1-1-1 0 0,1 1 1 0 0,0-1 0 0 0,-1 1-1 0 0,5-2 1 0 0,-5 3 7 0 0,0-1 0 0 0,0 0 0 0 0,1 1 0 0 0,-1-1 0 0 0,0 0 0 0 0,0 0 0 0 0,0 0 0 0 0,0 0 0 0 0,0 0 0 0 0,0 0 0 0 0,0 0 0 0 0,-1 0 0 0 0,1 0 0 0 0,0-1 0 0 0,0 1 0 0 0,-1 0 0 0 0,1 0 0 0 0,-1-1 0 0 0,1 1 0 0 0,-1 0 0 0 0,0-1 0 0 0,1 1 0 0 0,-1-2 0 0 0,2-5-119 0 0,0 0-1 0 0,1 0 1 0 0,0 0 0 0 0,0 0-1 0 0,7-12 1 0 0,-4 10-59 0 0,-1-1-1 0 0,0 0 0 0 0,-1 0 1 0 0,4-18-1 0 0,23-138-967 0 0,-29 153 1111 0 0,0 0-1 0 0,-1 0 0 0 0,-2-29 0 0 0,-1-1 63 0 0,2-133 1138 0 0,0 175-923 0 0,-13 13 918 0 0,13 29-570 0 0,1-5-43 0 0,-1 0-1 0 0,-9 53 0 0 0,0-16-122 0 0,2 4-94 0 0,6-62-256 0 0,1-1 0 0 0,-2 1 1 0 0,0 0-1 0 0,0-1 1 0 0,-2 1-1 0 0,-4 15 0 0 0,4-1 72 0 0,4-26-115 0 0,1 0-1 0 0,-1 0 1 0 0,0 1 0 0 0,-1-1-1 0 0,1 0 1 0 0,0 1 0 0 0,-1-1 0 0 0,1 0-1 0 0,-1 0 1 0 0,0 1 0 0 0,1-1-1 0 0,-2 2 1 0 0,3-41 33 0 0,-1 8-11 0 0,5-44 0 0 0,-1 50-28 0 0,2-1 0 0 0,1 1 1 0 0,0 0-1 0 0,2 1 0 0 0,1 0 1 0 0,0 0-1 0 0,23-33 0 0 0,-30 52-12 0 0,-1 0 0 0 0,1 0 0 0 0,0 0 0 0 0,0 0-1 0 0,0 0 1 0 0,1 1 0 0 0,-1 0 0 0 0,1-1 0 0 0,-1 1-1 0 0,1 0 1 0 0,5-1 0 0 0,-8 2 9 0 0,0 1 0 0 0,0 0 0 0 0,1-1 0 0 0,-1 1-1 0 0,0 0 1 0 0,0 0 0 0 0,1 0 0 0 0,-1 0 0 0 0,0 0 0 0 0,1 0 0 0 0,-1 0 0 0 0,0 0 0 0 0,0 0 0 0 0,1 1 0 0 0,-1-1-1 0 0,0 0 1 0 0,0 1 0 0 0,1-1 0 0 0,-1 1 0 0 0,0 0 0 0 0,0-1 0 0 0,0 1 0 0 0,0 0 0 0 0,0 0 0 0 0,0-1 0 0 0,0 1-1 0 0,0 0 1 0 0,0 0 0 0 0,0 0 0 0 0,-1 0 0 0 0,1 0 0 0 0,0 0 0 0 0,-1 1 0 0 0,1-1 0 0 0,-1 0 0 0 0,1 0-1 0 0,0 2 1 0 0,4 14 64 0 0,0 0-1 0 0,-1 1 0 0 0,-1-1 1 0 0,-1 1-1 0 0,1 19 0 0 0,-4 99 446 0 0,-1-59-135 0 0,-11-59 0 0 0,12-18-368 0 0,1 0 1 0 0,0 0-1 0 0,0 1 0 0 0,0-1 1 0 0,-1 0-1 0 0,1 0 0 0 0,0 1 1 0 0,0-1-1 0 0,-1 0 0 0 0,1 0 1 0 0,0 0-1 0 0,-1 0 1 0 0,1 1-1 0 0,0-1 0 0 0,-1 0 1 0 0,1 0-1 0 0,0 0 0 0 0,-1 0 1 0 0,1 0-1 0 0,0 0 0 0 0,0 0 1 0 0,-1 0-1 0 0,1 0 1 0 0,0 0-1 0 0,-1 0 0 0 0,1 0 1 0 0,0 0-1 0 0,-1 0 0 0 0,1 0 1 0 0,0 0-1 0 0,-1 0 0 0 0,1-1 1 0 0,0 1-1 0 0,-1 0 0 0 0,1 0 1 0 0,0 0-1 0 0,0 0 1 0 0,-1-1-1 0 0,1 1 0 0 0,0 0 1 0 0,0 0-1 0 0,-1-1 0 0 0,1 1 1 0 0,0 0-1 0 0,0 0 0 0 0,0-1 1 0 0,-1 1-1 0 0,1 0 1 0 0,0-1-1 0 0,0 1 0 0 0,0 0 1 0 0,0-1-1 0 0,0 1 0 0 0,0 0 1 0 0,0 0-1 0 0,0-1 0 0 0,0 1 1 0 0,0 0-1 0 0,0-1 1 0 0,0 1-1 0 0,0 0 0 0 0,0-1 1 0 0,0 1-1 0 0,0 0 0 0 0,0-1 1 0 0,0 1-1 0 0,0-44 17 0 0,1 1 0 0 0,3 0 0 0 0,11-54 0 0 0,-1 72-47 0 0,-13 24 22 0 0,-1-2 2 0 0,1 0 1 0 0,-1 1-1 0 0,1-1 1 0 0,0 0-1 0 0,0 0 1 0 0,0 1-1 0 0,0-1 1 0 0,1 1-1 0 0,-1-1 0 0 0,1 1 1 0 0,3-4-1 0 0,-4 4 0 0 0,0 1-1 0 0,0 0 1 0 0,0 0 0 0 0,0-1-1 0 0,-1 1 1 0 0,1-1-1 0 0,0 1 1 0 0,-1 0-1 0 0,1-1 1 0 0,-1 1-1 0 0,1-1 1 0 0,-1 1 0 0 0,0-1-1 0 0,0-1 1 0 0,0 1-1 0 0,1 1-1 0 0,-1-1 1 0 0,0 1 0 0 0,0 0 0 0 0,1-1 0 0 0,-1 1 0 0 0,1 0 0 0 0,-1-1 0 0 0,1 1 0 0 0,0 0 0 0 0,-1 0-1 0 0,1-1 1 0 0,0 1 0 0 0,0 0 0 0 0,0 0 0 0 0,2-2 0 0 0,37-46 0 0 0,-18 20 0 0 0,-19 25 0 0 0,-1 0 0 0 0,1 0 0 0 0,-1 0 0 0 0,1 1 0 0 0,0-1 0 0 0,1 1 0 0 0,-1 0 0 0 0,0 0 0 0 0,6-3 0 0 0,-8 5 0 0 0,1 0 0 0 0,0 1 0 0 0,0-1 0 0 0,-1 1 0 0 0,1 0 0 0 0,0 0 0 0 0,0-1 0 0 0,-1 1 0 0 0,1 0 0 0 0,0 0 0 0 0,0 1 0 0 0,0-1 0 0 0,-1 0 0 0 0,1 1 0 0 0,0-1 0 0 0,0 1 0 0 0,-1-1 0 0 0,1 1 0 0 0,-1 0 0 0 0,1-1 0 0 0,0 1 0 0 0,-1 0 0 0 0,1 0 0 0 0,-1 0 0 0 0,0 1 0 0 0,1-1 0 0 0,-1 0 0 0 0,0 0 0 0 0,0 1 0 0 0,0-1 0 0 0,0 1 0 0 0,0-1 0 0 0,0 1 0 0 0,0-1 0 0 0,0 1 0 0 0,0 0 0 0 0,-1-1 0 0 0,1 4 0 0 0,8 23 0 0 0,-8-22 0 0 0,1 0 0 0 0,0 0 0 0 0,0 0 0 0 0,1 0 0 0 0,-1 0 0 0 0,1-1 0 0 0,0 1 0 0 0,5 6 0 0 0,-5-8 0 0 0,-1 0 0 0 0,0 0 0 0 0,0 0 0 0 0,0 0 0 0 0,0 1 0 0 0,-1-1 0 0 0,0 1 0 0 0,0-1 0 0 0,0 1 0 0 0,0 0 0 0 0,-1 5 0 0 0,0 60 0 0 0,0-45 0 0 0,9 20 0 0 0,-10-42 0 0 0,1 0 0 0 0,0 0 0 0 0,1 0 0 0 0,-1 0 0 0 0,1 0 0 0 0,-1 0 0 0 0,1 0 0 0 0,0 0 0 0 0,0-1 0 0 0,0 1 0 0 0,0 0 0 0 0,0 0 0 0 0,3 2 0 0 0,-4-4 0 0 0,1 1 0 0 0,0-1 0 0 0,-1 0 0 0 0,1 1 0 0 0,-1-1 0 0 0,0 0 0 0 0,1 1 0 0 0,-1-1 0 0 0,0 0 0 0 0,0 1 0 0 0,0-1 0 0 0,0 1 0 0 0,0-1 0 0 0,0 0 0 0 0,-1 3 0 0 0,1-3 0 0 0,0 0 0 0 0,-1 0 0 0 0,1 0 0 0 0,0 0 0 0 0,0 0 0 0 0,0 0 0 0 0,0-1 0 0 0,0 1 0 0 0,0 0 0 0 0,0 0 0 0 0,0 0 0 0 0,0 0 0 0 0,1 0 0 0 0,-1 0 0 0 0,0 0 0 0 0,1-1 0 0 0,-1 1 0 0 0,0 0 0 0 0,1 0 0 0 0,-1 0 0 0 0,1-1 0 0 0,-1 1 0 0 0,1 0 0 0 0,-1-1 0 0 0,2 2 0 0 0,0 22 0 0 0,-11-86 0 0 0,9 56 0 0 0,0 1 0 0 0,-1 0 0 0 0,2 0 0 0 0,-1 1 0 0 0,0-1 0 0 0,1 0 0 0 0,0 0 0 0 0,0 1 0 0 0,3-9 0 0 0,2-6-126 0 0,-5 19 70 0 0,1-2 22 0 0,0 1-73 0 0,-2-19-5854 0 0,0 13 411 0 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1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25 8528 0 0,'-5'-1'6833'0'0,"-6"-4"-5049"0"0,8 3-1524 0 0,0 0 1 0 0,1 0-1 0 0,-1 0 0 0 0,0 0 1 0 0,-1 1-1 0 0,1-1 1 0 0,0 1-1 0 0,0 0 1 0 0,-1 0-1 0 0,1 0 0 0 0,0 1 1 0 0,-1-1-1 0 0,1 1 1 0 0,-1-1-1 0 0,1 1 0 0 0,-7 1 1 0 0,-71 4 1422 0 0,68-4-1396 0 0,4 0-209 0 0,0 1 0 0 0,0 0 0 0 0,1 0 0 0 0,-1 0 0 0 0,1 1 0 0 0,-1 1 0 0 0,1-1 0 0 0,0 1 0 0 0,0 1 0 0 0,1-1 0 0 0,-1 1 1 0 0,-7 8-1 0 0,-16 5 173 0 0,27-16-227 0 0,0-1-1 0 0,0 1 1 0 0,0 0 0 0 0,1 1 0 0 0,-1-1 0 0 0,1 1-1 0 0,0-1 1 0 0,-4 4 0 0 0,-2 4 33 0 0,6-7-41 0 0,-1 1-1 0 0,0-1 1 0 0,1 1 0 0 0,0 0 0 0 0,0 0 0 0 0,0 1 0 0 0,1-1 0 0 0,-1 1 0 0 0,1-1 0 0 0,0 1 0 0 0,0 0-1 0 0,1-1 1 0 0,-1 1 0 0 0,1 0 0 0 0,0 0 0 0 0,0 0 0 0 0,1 0 0 0 0,-1 0 0 0 0,2 6 0 0 0,-2-3 4 0 0,2 1 0 0 0,-1-1 0 0 0,1 0 0 0 0,0 0 0 0 0,1 0 0 0 0,0 0 0 0 0,4 12 0 0 0,11 27 140 0 0,-15-41-141 0 0,-1-1 1 0 0,1 1-1 0 0,0 0 0 0 0,0 0 0 0 0,7 9 1 0 0,-8-12-10 0 0,1 0 1 0 0,0 0 0 0 0,-1-1-1 0 0,0 1 1 0 0,1 0 0 0 0,-1 0-1 0 0,-1 0 1 0 0,1 1 0 0 0,0 2 0 0 0,0-3 1 0 0,-1-1 1 0 0,1 1 0 0 0,0-1-1 0 0,-1 0 1 0 0,1 1 0 0 0,0-1 0 0 0,0 0-1 0 0,0 0 1 0 0,1 0 0 0 0,-1 0 0 0 0,0 0-1 0 0,1 0 1 0 0,0 0 0 0 0,-1 0-1 0 0,3 2 1 0 0,4 2 39 0 0,-5-3-31 0 0,-1-1-1 0 0,1 0 1 0 0,0 1 0 0 0,-1 0 0 0 0,0-1-1 0 0,0 1 1 0 0,0 0 0 0 0,0 0 0 0 0,0 0-1 0 0,0 0 1 0 0,-1 1 0 0 0,2 3 0 0 0,-1 0 19 0 0,1 0 0 0 0,0 0 0 0 0,1-1 0 0 0,-1 1 0 0 0,1-1 0 0 0,10 12 0 0 0,-12-16-23 0 0,0 1 1 0 0,-1-1 0 0 0,1 0 0 0 0,0 1 0 0 0,-1 0-1 0 0,1-1 1 0 0,-1 1 0 0 0,0 0 0 0 0,0 0 0 0 0,1 4 0 0 0,5 11 56 0 0,33 47 275 0 0,-27-47-177 0 0,-1 2-1 0 0,0 0 0 0 0,11 27 1 0 0,-18-30 0 0 0,1-1 1 0 0,-2 0 0 0 0,0 1-1 0 0,-1 0 1 0 0,1 33 0 0 0,-4 57 880 0 0,0-103-1023 0 0,-1-1 1 0 0,0 0-1 0 0,0 0 0 0 0,-1 0 0 0 0,1 0 1 0 0,-1 0-1 0 0,1 0 0 0 0,-1 0 0 0 0,0-1 1 0 0,0 1-1 0 0,0-1 0 0 0,-1 1 0 0 0,1-1 1 0 0,0 0-1 0 0,-1 0 0 0 0,-5 4 0 0 0,-45 27 132 0 0,40-28-202 0 0,1-1-1 0 0,-1 0 1 0 0,0-1-1 0 0,0-1 1 0 0,0 0-1 0 0,0-1 1 0 0,0 0-1 0 0,0-1 1 0 0,0 0-1 0 0,-23-4 1 0 0,18 0-654 0 0,0-1 1 0 0,0-1 0 0 0,1 0-1 0 0,0-1 1 0 0,0 0 0 0 0,-27-18 0 0 0,42 23 373 0 0,0-1 1 0 0,0 1-1 0 0,1-1 1 0 0,-1 1-1 0 0,0-1 0 0 0,1 1 1 0 0,0-1-1 0 0,-1 0 1 0 0,1 0-1 0 0,0 0 1 0 0,1 0-1 0 0,-1 0 1 0 0,0 0-1 0 0,1 0 1 0 0,0 0-1 0 0,-1 0 1 0 0,1 0-1 0 0,1-6 1 0 0,7-49-6574 0 0,-6 44-412 0 0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1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11344 0 0,'20'6'9731'0'0,"9"20"-6225"0"0,10 6-2377 0 0,-3-1-325 0 0,-17-11-503 0 0,-9-11-169 0 0,-1 1-1 0 0,-1 1 0 0 0,0-1 1 0 0,0 2-1 0 0,11 21 0 0 0,14 22 298 0 0,43 50 277 0 0,-20 1-243 0 0,-28-49-260 0 0,-20-39-120 0 0,-1 0 0 0 0,0 1-1 0 0,-1-1 1 0 0,-1 1 0 0 0,4 35 0 0 0,11 36 158 0 0,-15-64-159 0 0,-1 0 0 0 0,-1 1-1 0 0,-1-1 1 0 0,-1 1 0 0 0,-4 40 0 0 0,0 4 11 0 0,2-42-48 0 0,-2 0 0 0 0,-14 55 1 0 0,8-41-16 0 0,-2 3-643 0 0,-2-1-1 0 0,-2 0 0 0 0,-40 83 1 0 0,46-97-383 0 0,9-27 634 0 0,-1 1-1 0 0,0-1 1 0 0,0 1 0 0 0,0-1-1 0 0,-1 1 1 0 0,0-1-1 0 0,0 0 1 0 0,0 0-1 0 0,-4 7 1 0 0,-6 4-2018 0 0,-4 5-4678 0 0,7-10-1530 0 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4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191 195 3880 0 0,'-20'4'4954'0'0,"-12"8"-1924"0"0,17-6-1314 0 0,5-4-871 0 0,0 1 1 0 0,0-1 0 0 0,-1-1 0 0 0,1 0 0 0 0,0-1 0 0 0,-1 0 0 0 0,1 0 0 0 0,-17-3 0 0 0,26 2-757 0 0,0 0 0 0 0,0 0 0 0 0,0 0 0 0 0,0 0 0 0 0,0 0 1 0 0,0 0-1 0 0,0 0 0 0 0,0 0 0 0 0,0 0 0 0 0,1-1 0 0 0,-1 1 0 0 0,0 0 1 0 0,1 0-1 0 0,-1-1 0 0 0,1 1 0 0 0,-1 0 0 0 0,1-1 0 0 0,0 1 0 0 0,0-1 0 0 0,0 1 1 0 0,-1-1-1 0 0,1 1 0 0 0,1 0 0 0 0,-1-4 0 0 0,4-38 1104 0 0,-3 39-1133 0 0,1 1 1 0 0,0-1-1 0 0,1 1 0 0 0,-1 0 0 0 0,0 0 1 0 0,1 0-1 0 0,0 0 0 0 0,0 1 1 0 0,0-1-1 0 0,0 1 0 0 0,0-1 1 0 0,0 1-1 0 0,0 0 0 0 0,1 1 1 0 0,-1-1-1 0 0,7-2 0 0 0,-10 4-60 0 0,1 0 14 0 0,0-1-1 0 0,0 1 1 0 0,0-1-1 0 0,0 1 1 0 0,0-1-1 0 0,-1 1 0 0 0,1-1 1 0 0,0 0-1 0 0,0 0 1 0 0,0 1-1 0 0,-1-1 1 0 0,1 0-1 0 0,0 0 1 0 0,-1 0-1 0 0,1 0 1 0 0,0 0-1 0 0,-1 0 1 0 0,0 0-1 0 0,1 0 0 0 0,-1 0 1 0 0,1 0-1 0 0,-1 0 1 0 0,0 0-1 0 0,0 0 1 0 0,0 0-1 0 0,1-2 1 0 0,-2 2-3 0 0,1 1 0 0 0,1-1 0 0 0,-1 0 0 0 0,0 0 0 0 0,0 1 0 0 0,0-1 0 0 0,0 0 1 0 0,1 0-1 0 0,-1 1 0 0 0,0-1 0 0 0,0 0 0 0 0,1 0 0 0 0,-1 1 0 0 0,1-1 0 0 0,-1 0 0 0 0,1 1 1 0 0,-1-1-1 0 0,1 1 0 0 0,-1-1 0 0 0,1 1 0 0 0,-1-1 0 0 0,1 1 0 0 0,0-1 0 0 0,-1 1 0 0 0,1-1 1 0 0,0 1-1 0 0,-1 0 0 0 0,1-1 0 0 0,0 1 0 0 0,0 0 0 0 0,-1 0 0 0 0,1-1 0 0 0,1 1 1 0 0,66-26 789 0 0,-42 12-348 0 0,-24 12-430 0 0,-1 1 1 0 0,1 0-1 0 0,0 0 0 0 0,-1 0 1 0 0,1 0-1 0 0,0 0 1 0 0,0 0-1 0 0,-1 1 0 0 0,1-1 1 0 0,0 1-1 0 0,0-1 1 0 0,0 1-1 0 0,0-1 0 0 0,0 1 1 0 0,0 0-1 0 0,3 0 0 0 0,20-1 198 0 0,-22 0-197 0 0,0 1 0 0 0,0-1 0 0 0,0 1 0 0 0,0 0-1 0 0,0-1 1 0 0,1 2 0 0 0,-1-1 0 0 0,0 0-1 0 0,0 1 1 0 0,0-1 0 0 0,0 1 0 0 0,0 0 0 0 0,0 0-1 0 0,-1 0 1 0 0,1 0 0 0 0,0 0 0 0 0,0 1-1 0 0,-1 0 1 0 0,1-1 0 0 0,-1 1 0 0 0,5 4-1 0 0,2 5 19 0 0,-1 1-1 0 0,-1 0 1 0 0,0 0-1 0 0,0 1 1 0 0,-1 0-1 0 0,-1 0 1 0 0,0 0-1 0 0,3 16 1 0 0,6 15 60 0 0,-10-27-81 0 0,0 1-1 0 0,-1 0 0 0 0,-1 0 0 0 0,-1 0 0 0 0,-1 1 0 0 0,-3 31 0 0 0,1 10 210 0 0,1-41-121 0 0,-1 0-1 0 0,0 0 1 0 0,-1 0-1 0 0,-2 0 1 0 0,0-1-1 0 0,0 1 1 0 0,-12 21-1 0 0,12-20 83 0 0,1-1 0 0 0,0 1 0 0 0,2 0 0 0 0,0 0-1 0 0,1 27 1 0 0,1-45-180 0 0,0 0 0 0 0,0 0 0 0 0,1 0 0 0 0,-1 0 0 0 0,0-1 1 0 0,1 1-1 0 0,-1 0 0 0 0,1 0 0 0 0,0 0 0 0 0,0-1 0 0 0,0 1 0 0 0,0 0 0 0 0,0-1 0 0 0,0 1 0 0 0,0-1 0 0 0,0 1 0 0 0,1-1 0 0 0,-1 0 0 0 0,0 0 0 0 0,3 2 0 0 0,0 0 6 0 0,0-1-1 0 0,0 0 1 0 0,0 0 0 0 0,1 0-1 0 0,-1 0 1 0 0,1-1 0 0 0,-1 1-1 0 0,6 0 1 0 0,-2-1-8 0 0,0 0-1 0 0,-1 0 0 0 0,1-1 1 0 0,0 0-1 0 0,-1 0 1 0 0,1-1-1 0 0,-1 0 1 0 0,1 0-1 0 0,-1-1 1 0 0,9-2-1 0 0,15-8-16 0 0,-21 8-18 0 0,1 1-1 0 0,-1-1 0 0 0,0-1 0 0 0,0 0 0 0 0,-1 0 0 0 0,12-9 0 0 0,-8-11-160 0 0,60-26-625 0 0,-64 37 609 0 0,-9 12 158 0 0,1 1 0 0 0,0-1 0 0 0,-1 0-1 0 0,1 1 1 0 0,0-1 0 0 0,0 1 0 0 0,0-1-1 0 0,0 1 1 0 0,1-1 0 0 0,-1 1 0 0 0,0 0 0 0 0,1 0-1 0 0,-1-1 1 0 0,1 1 0 0 0,1-1 0 0 0,6-5-167 0 0,-2 4-97 0 0,-1-1 0 0 0,0-1 0 0 0,0 1 0 0 0,0-1 0 0 0,-1 0 0 0 0,0 0 0 0 0,0-1 1 0 0,0 0-1 0 0,0 0 0 0 0,-1 0 0 0 0,0 0 0 0 0,4-10 0 0 0,-7 13 144 0 0,0 1 0 0 0,0-1 0 0 0,1 1-1 0 0,-1-1 1 0 0,1 1 0 0 0,-1-1 0 0 0,1 1 0 0 0,0 0 0 0 0,-1 0 0 0 0,6-4 0 0 0,-5 4-23 0 0,0 0 1 0 0,0 0-1 0 0,0 0 1 0 0,0-1-1 0 0,-1 1 1 0 0,1-1-1 0 0,-1 1 1 0 0,1-1-1 0 0,-1 1 1 0 0,2-5-1 0 0,20-43-4040 0 0,4-31-4173 0 0,-25 68 2187 0 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5248 0 0,'-1'2'8945'0'0,"-7"9"-4359"0"0,6 16 2623 0 0,2-21-6908 0 0,-1 0-1 0 0,-1 0 1 0 0,1 0-1 0 0,-1 0 0 0 0,0-1 1 0 0,-5 11-1 0 0,2-4 19 0 0,5-11-304 0 0,0 0 0 0 0,0 0 0 0 0,-1-1 0 0 0,1 1 0 0 0,-1 0 0 0 0,1 0 0 0 0,0-1 0 0 0,-1 1 0 0 0,1 0 0 0 0,-1-1-1 0 0,0 1 1 0 0,1 0 0 0 0,-1-1 0 0 0,1 1 0 0 0,-1-1 0 0 0,0 1 0 0 0,0-1 0 0 0,1 1 0 0 0,-1-1 0 0 0,0 1 0 0 0,0-1 0 0 0,0 1 0 0 0,-3 1 48 0 0,1 0 0 0 0,-1 1 0 0 0,1 0 1 0 0,0 0-1 0 0,0 0 0 0 0,0 0 0 0 0,0 1 1 0 0,1-1-1 0 0,0 1 0 0 0,-1-1 0 0 0,-1 6 0 0 0,-16 19 264 0 0,14-22-291 0 0,0 0-1 0 0,0 1 1 0 0,1 0-1 0 0,0 0 1 0 0,-8 14 0 0 0,-18 26 47 0 0,-34 19 131 0 0,60-60-198 0 0,-1 0 1 0 0,0 0 0 0 0,1 0-1 0 0,1 1 1 0 0,-1 0 0 0 0,1 0-1 0 0,-5 9 1 0 0,-8 13 63 0 0,-2-12-11 0 0,18-16-67 0 0,-1 0 0 0 0,1 0 1 0 0,0 0-1 0 0,0-1 0 0 0,-1 1 1 0 0,1 0-1 0 0,0 0 0 0 0,0 1 1 0 0,0-1-1 0 0,0 0 0 0 0,0 0 1 0 0,1 0-1 0 0,-1 1 0 0 0,0-1 0 0 0,0 0 1 0 0,0 3-1 0 0,-1 4-1 0 0,2-7-1 0 0,0 1 0 0 0,-1-1 0 0 0,1 0 0 0 0,0 0 0 0 0,-1 0 0 0 0,1 1 0 0 0,-1-1 0 0 0,1 0 0 0 0,-1 0 0 0 0,1 0 0 0 0,-1 0-1 0 0,0 0 1 0 0,1 0 0 0 0,-1 0 0 0 0,0 0 0 0 0,0 0 0 0 0,0-1 0 0 0,0 1 0 0 0,0 0 0 0 0,0 0 0 0 0,0-1 0 0 0,-2 2 0 0 0,1 0 3 0 0,-1 0 0 0 0,1 0 0 0 0,0 0-1 0 0,0 1 1 0 0,0-1 0 0 0,0 1 0 0 0,0 0 0 0 0,0-1 0 0 0,1 1 0 0 0,-1 0-1 0 0,1 0 1 0 0,0 0 0 0 0,0 0 0 0 0,0 0 0 0 0,0 0 0 0 0,0 5 0 0 0,-12 24 47 0 0,13-31-35 0 0,-1 1 0 0 0,1-1 1 0 0,-1 0-1 0 0,0 0 1 0 0,0 0-1 0 0,1 0 0 0 0,-1 0 1 0 0,0 0-1 0 0,0 0 1 0 0,0 0-1 0 0,0 0 0 0 0,0 0 1 0 0,-1 0-1 0 0,-1 1 0 0 0,2-2 75 0 0,-7 0-96 0 0,12-1 4 0 0,0 0-1 0 0,0 0 1 0 0,0-1-1 0 0,0 1 0 0 0,-1-1 1 0 0,1 0-1 0 0,-1 0 1 0 0,4-3-1 0 0,24-11-152 0 0,-14 12-18 0 0,-1-2 1 0 0,-1 1-1 0 0,1-2 1 0 0,-1 0 0 0 0,0-1-1 0 0,-1-1 1 0 0,1 0-1 0 0,14-13 1 0 0,-26 18 135 0 0,0 1 0 0 0,0 0 1 0 0,0 0-1 0 0,1 1 0 0 0,-1-1 0 0 0,1 1 1 0 0,0 0-1 0 0,-1 0 0 0 0,7-3 0 0 0,23-11-233 0 0,24-26-222 0 0,-54 41 472 0 0,1-1-1 0 0,0 0 0 0 0,0-1 0 0 0,-1 1 1 0 0,0-1-1 0 0,1 1 0 0 0,-1-1 0 0 0,0 0 0 0 0,0 0 1 0 0,0 0-1 0 0,-1-1 0 0 0,1 1 0 0 0,-1-1 0 0 0,0 1 1 0 0,0-1-1 0 0,3-8 0 0 0,7 0 24 0 0,-11 11 12 0 0,0 0 1 0 0,0 1-1 0 0,0-1 1 0 0,-1 0-1 0 0,1 0 0 0 0,0 1 1 0 0,0-1-1 0 0,0 0 1 0 0,-1 0-1 0 0,1 0 1 0 0,0 0-1 0 0,-1 0 0 0 0,1 0 1 0 0,-1 0-1 0 0,1 0 1 0 0,-1 0-1 0 0,1 0 1 0 0,-1 0-1 0 0,0 0 0 0 0,1-2 1 0 0,-1 3 20 0 0,0-1-1 0 0,0 1 1 0 0,0 0 0 0 0,0 0-1 0 0,0 0 1 0 0,0-1 0 0 0,0 1 0 0 0,0 0-1 0 0,0 0 1 0 0,0-1 0 0 0,0 1 0 0 0,0 0-1 0 0,0 0 1 0 0,0 0 0 0 0,0-1 0 0 0,0 1-1 0 0,0 0 1 0 0,0 0 0 0 0,0 0-1 0 0,0-1 1 0 0,0 1 0 0 0,0 0 0 0 0,-1 0-1 0 0,1 0 1 0 0,0-1 0 0 0,0 1 0 0 0,0 0-1 0 0,0 0 1 0 0,0 0 0 0 0,-1 0-1 0 0,1-1 1 0 0,0 1 0 0 0,0 0 0 0 0,0 0-1 0 0,0 0 1 0 0,-1 0 0 0 0,1 0 0 0 0,0 0-1 0 0,0 0 1 0 0,0 0 0 0 0,-1-1 0 0 0,1 1-1 0 0,0 0 1 0 0,-1 0 0 0 0,-8 9 789 0 0,7-7-773 0 0,1 1 0 0 0,-1-1 1 0 0,1 1-1 0 0,-1-1 0 0 0,1 1 0 0 0,0 0 1 0 0,0-1-1 0 0,0 1 0 0 0,0 5 1 0 0,-8 31 246 0 0,7-35-265 0 0,0 1 0 0 0,1 0 0 0 0,0 0 0 0 0,0 0 0 0 0,0 0 0 0 0,0 8 0 0 0,-8 66 122 0 0,2-53-146 0 0,6-24-12 0 0,0 0 0 0 0,0 0 0 0 0,0 1 0 0 0,1-1 1 0 0,-1 0-1 0 0,0 1 0 0 0,1-1 0 0 0,0 0 0 0 0,0 1 0 0 0,-1-1 1 0 0,1 1-1 0 0,1-1 0 0 0,-1 0 0 0 0,0 1 0 0 0,1-1 1 0 0,0 3-1 0 0,1 0-12 0 0,0 0 0 0 0,-1 0 0 0 0,1 0 0 0 0,-1 0 0 0 0,0 0 0 0 0,0 0 0 0 0,0 1 0 0 0,-1-1 0 0 0,0 6 0 0 0,1-5-147 0 0,0 0 0 0 0,1 0 0 0 0,-1 0 0 0 0,1-1 0 0 0,0 1 0 0 0,5 7 1 0 0,4 18-2372 0 0,-11-30 2413 0 0,0-1-1 0 0,0 1 0 0 0,0 0 0 0 0,1-1 0 0 0,-1 1 0 0 0,0-1 0 0 0,1 1 1 0 0,-1 0-1 0 0,0-1 0 0 0,1 1 0 0 0,-1-1 0 0 0,1 1 0 0 0,-1-1 0 0 0,1 1 0 0 0,-1-1 1 0 0,1 1-1 0 0,-1-1 0 0 0,1 1 0 0 0,0-1 0 0 0,-1 0 0 0 0,1 1 0 0 0,-1-1 0 0 0,1 0 1 0 0,0 0-1 0 0,-1 1 0 0 0,1-1 0 0 0,0 0 0 0 0,0 0 0 0 0,-1 0 0 0 0,1 0 0 0 0,0 0 1 0 0,-1 0-1 0 0,1 0 0 0 0,0 0 0 0 0,-1 0 0 0 0,2-1 0 0 0,0 2-270 0 0,-1-2 0 0 0,1 1 1 0 0,0 0-1 0 0,-1 0 0 0 0,1 0 0 0 0,0-1 0 0 0,-1 1 0 0 0,1-1 0 0 0,-1 0 0 0 0,1 1 0 0 0,-1-1 0 0 0,1 0 1 0 0,-1 0-1 0 0,2-1 0 0 0,11-11-1546 0 0,-11 11 1596 0 0,0 0 1 0 0,-1-1-1 0 0,1 1 1 0 0,-1 0-1 0 0,0-1 1 0 0,0 0 0 0 0,0 1-1 0 0,0-1 1 0 0,3-5-1 0 0,7-18-2258 0 0,12 12-3578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60 159 9936 0 0,'-2'1'317'0'0,"0"1"1"0"0,0-1-1 0 0,0 0 1 0 0,0 1-1 0 0,1-1 1 0 0,-1 1 0 0 0,0 0-1 0 0,1 0 1 0 0,0-1-1 0 0,-1 1 1 0 0,1 0-1 0 0,0 0 1 0 0,0 0-1 0 0,0 0 1 0 0,0 0-1 0 0,-1 5 1 0 0,-13 20 1210 0 0,13-24-1297 0 0,-1 1 0 0 0,1 0 0 0 0,0 0 0 0 0,0 0 0 0 0,1 0 0 0 0,-1 0 0 0 0,1 1 0 0 0,0-1 0 0 0,0 0 0 0 0,0 1 0 0 0,1-1 0 0 0,-1 1 0 0 0,1 6 0 0 0,0-8-148 0 0,0 1 0 0 0,0-1 0 0 0,0 1 0 0 0,1-1 0 0 0,0 0 0 0 0,-1 1 0 0 0,1-1 0 0 0,0 1 0 0 0,0-1 0 0 0,1 0 0 0 0,-1 0 0 0 0,1 0 0 0 0,-1 0 0 0 0,1 0 0 0 0,0 0 0 0 0,0 0 0 0 0,1-1 0 0 0,2 4 0 0 0,23 11 185 0 0,-17 8-8 0 0,-8-20-223 0 0,1-1 1 0 0,-1 0-1 0 0,1 0 1 0 0,0 0-1 0 0,0-1 1 0 0,8 6-1 0 0,18 18 231 0 0,-20-16-233 0 0,-3-2 2 0 0,0 0 0 0 0,1 0 0 0 0,1-1 0 0 0,15 13 0 0 0,51 22 42 0 0,-58-19-79 0 0,35 2-20 0 0,-26-15 12 0 0,48 23-77 0 0,-61-21 92 0 0,-13-12-9 0 0,1-1 0 0 0,-1 1 0 0 0,1 0 0 0 0,-1-1 0 0 0,1 1 0 0 0,-1 0-1 0 0,1-1 1 0 0,-1 1 0 0 0,1-1 0 0 0,-1 1 0 0 0,1-1 0 0 0,0 1 0 0 0,-1-1 0 0 0,1 1 0 0 0,0-1 0 0 0,-1 0-1 0 0,1 1 1 0 0,0-1 0 0 0,0 0 0 0 0,-1 0 0 0 0,3 1 0 0 0,1 0-50 0 0,-2-1 33 0 0,0 0 0 0 0,-1 0 0 0 0,1 0 0 0 0,-1 1 0 0 0,1-1 0 0 0,-1 0 0 0 0,1 1 0 0 0,-1-1 0 0 0,1 1 0 0 0,-1-1 0 0 0,1 1 0 0 0,-1 0 0 0 0,0 0 0 0 0,1-1 0 0 0,-1 1 0 0 0,0 0 0 0 0,0 0 0 0 0,1 0 0 0 0,-1 1 0 0 0,0-1 0 0 0,0 0 0 0 0,0 0 0 0 0,-1 1 0 0 0,1-1 0 0 0,0 0 0 0 0,0 1 0 0 0,-1-1 0 0 0,1 1 0 0 0,0-1 0 0 0,-1 1 0 0 0,0-1 0 0 0,1 1 0 0 0,-1-1 0 0 0,0 1 0 0 0,0-1 0 0 0,0 4 0 0 0,-39-6-562 0 0,31-1 596 0 0,0 1 0 0 0,1-2 0 0 0,-1 1 1 0 0,1-1-1 0 0,-1-1 0 0 0,1 1 0 0 0,0-1 0 0 0,1 0 0 0 0,-1-1 1 0 0,-8-6-1 0 0,6 1 34 0 0,-1 1 0 0 0,0 0 1 0 0,-1 1-1 0 0,-20-12 0 0 0,17 12-22 0 0,1-1 0 0 0,0-1 0 0 0,-21-19 0 0 0,6-2 28 0 0,5 9 60 0 0,2-2 0 0 0,0 0 0 0 0,1-1 0 0 0,2-1 0 0 0,1-1 0 0 0,-23-47 0 0 0,35 60-13 0 0,1-1-1 0 0,0 1 1 0 0,1-1-1 0 0,0 0 1 0 0,2 0-1 0 0,-1 0 0 0 0,2 0 1 0 0,0 0-1 0 0,1 0 1 0 0,3-16-1 0 0,-2 23 79 0 0,1 1 0 0 0,0-1 0 0 0,0 1-1 0 0,1 0 1 0 0,0 0 0 0 0,0 0 0 0 0,1 0 0 0 0,0 1-1 0 0,0 0 1 0 0,0 0 0 0 0,1 0 0 0 0,10-8 0 0 0,33-6 513 0 0,-35 15-490 0 0,0 2 0 0 0,0 0 0 0 0,0 1 1 0 0,0 1-1 0 0,0 0 0 0 0,27 1 0 0 0,-18 1-39 0 0,27 17 267 0 0,-45-16-390 0 0,0 0 1 0 0,0 1-1 0 0,0-1 0 0 0,0 1 1 0 0,-1 0-1 0 0,1 0 0 0 0,-1 1 1 0 0,0-1-1 0 0,0 1 0 0 0,0 0 1 0 0,0 0-1 0 0,-1 0 0 0 0,4 7 1 0 0,2 4 95 0 0,0 1-1 0 0,10 28 1 0 0,0-2 5 0 0,-14-27-120 0 0,-1 0 0 0 0,0 1 0 0 0,0 0 0 0 0,-2 0-1 0 0,0-1 1 0 0,-1 1 0 0 0,-1 1 0 0 0,-2 30 0 0 0,0-1-46 0 0,2-29 16 0 0,1 9-282 0 0,-2 0 0 0 0,-6 47-1 0 0,-2-2-2542 0 0,7-25-4281 0 0,2-44 5194 0 0,2-32-9697 0 0,5 17 7077 0 0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313 166 3360 0 0,'0'-134'12364'0'0,"0"132"-12221"0"0,0 1 1 0 0,0 0-1 0 0,0-1 1 0 0,0 1 0 0 0,0 0-1 0 0,-1 0 1 0 0,1-1 0 0 0,-1 1-1 0 0,1 0 1 0 0,-1 0 0 0 0,1-1-1 0 0,-1 1 1 0 0,0 0-1 0 0,1 0 1 0 0,-1 0 0 0 0,0 0-1 0 0,0 0 1 0 0,0 0 0 0 0,0 0-1 0 0,0 0 1 0 0,0 0 0 0 0,0 1-1 0 0,0-1 1 0 0,0 0-1 0 0,0 1 1 0 0,-1-1 0 0 0,1 1-1 0 0,0-1 1 0 0,0 1 0 0 0,-1-1-1 0 0,1 1 1 0 0,0 0 0 0 0,-2 0-1 0 0,-50-1 2046 0 0,34 3-1744 0 0,15-2-363 0 0,1 0 0 0 0,0 1 1 0 0,-1 0-1 0 0,1 0 1 0 0,0 0-1 0 0,0 0 1 0 0,0 0-1 0 0,0 1 0 0 0,0-1 1 0 0,0 1-1 0 0,0 0 1 0 0,-4 3-1 0 0,-12 7 301 0 0,13-9-282 0 0,-1 1 0 0 0,1 1 0 0 0,0-1 0 0 0,0 1 0 0 0,0 0 0 0 0,1 0 0 0 0,-1 1 0 0 0,1 0 0 0 0,1 0 0 0 0,-8 11 0 0 0,-9 5 306 0 0,4-6-127 0 0,10-3-115 0 0,1-1 1 0 0,0 1 0 0 0,1 0 0 0 0,1 0-1 0 0,-4 17 1 0 0,6-26-127 0 0,1-1-1 0 0,0 1 1 0 0,1 0 0 0 0,-1-1-1 0 0,1 1 1 0 0,-1 0 0 0 0,1 0-1 0 0,0-1 1 0 0,0 1 0 0 0,1 0-1 0 0,-1 0 1 0 0,1-1 0 0 0,0 1-1 0 0,0 0 1 0 0,0-1 0 0 0,0 1-1 0 0,1-1 1 0 0,-1 1 0 0 0,1-1-1 0 0,0 0 1 0 0,0 0 0 0 0,4 5-1 0 0,-4-7-22 0 0,-1 0-1 0 0,0 1 0 0 0,1-1 1 0 0,-1 0-1 0 0,0 1 0 0 0,0-1 1 0 0,0 1-1 0 0,0-1 0 0 0,0 1 1 0 0,0 0-1 0 0,0 0 0 0 0,-1-1 0 0 0,1 1 1 0 0,0 3-1 0 0,5 10 65 0 0,65 51 596 0 0,-63-55-602 0 0,19 16 148 0 0,-10-6 17 0 0,-5-5-102 0 0,-8-14-119 0 0,3 3 40 0 0,0 0 1 0 0,-1 0-1 0 0,1 1 0 0 0,-1-1 1 0 0,0 2-1 0 0,-1-1 0 0 0,1 0 0 0 0,-1 1 1 0 0,4 8-1 0 0,-8-14-50 0 0,-1 0 0 0 0,1 0 0 0 0,-1 0 0 0 0,1 0 0 0 0,-1 0 0 0 0,1 0 0 0 0,0 0 0 0 0,0 0 0 0 0,-1 0 0 0 0,1 0 0 0 0,0-1 0 0 0,0 1 0 0 0,0 0 0 0 0,0-1 0 0 0,0 1 0 0 0,0 0 0 0 0,0-1 0 0 0,0 0 0 0 0,0 1 0 0 0,0-1 0 0 0,0 1 0 0 0,0-1 0 0 0,0 0 0 0 0,2 0 0 0 0,-2 0-3 0 0,0 1 1 0 0,0-1-1 0 0,-1 0 0 0 0,1 0 0 0 0,0 0 1 0 0,0 1-1 0 0,0-1 0 0 0,0 0 0 0 0,-1 1 1 0 0,1-1-1 0 0,0 1 0 0 0,0-1 0 0 0,-1 1 1 0 0,1-1-1 0 0,0 1 0 0 0,-1-1 0 0 0,1 1 1 0 0,-1 0-1 0 0,1-1 0 0 0,0 1 0 0 0,-1 0 1 0 0,0 0-1 0 0,1-1 0 0 0,-1 1 0 0 0,1 0 1 0 0,-1 0-1 0 0,0 0 0 0 0,0 0 0 0 0,1-1 1 0 0,-1 1-1 0 0,0 0 0 0 0,0 2 0 0 0,33 71 369 0 0,-17-44-198 0 0,-5-11-138 0 0,0 5 19 0 0,-10-23-54 0 0,0 0-1 0 0,0 0 0 0 0,0 0 0 0 0,-1 0 0 0 0,1 0 0 0 0,-1 0 0 0 0,1 1 0 0 0,-1-1 1 0 0,1 0-1 0 0,-1 0 0 0 0,0 0 0 0 0,1 1 0 0 0,-1-1 0 0 0,0 0 0 0 0,0 0 1 0 0,0 2-1 0 0,0 0 10 0 0,1 1 1 0 0,0-1-1 0 0,-1 0 1 0 0,1 1-1 0 0,0-1 1 0 0,1 0-1 0 0,-1 0 1 0 0,0 0-1 0 0,4 5 1 0 0,5 11 54 0 0,-9-14-61 0 0,0 0 0 0 0,0 0 0 0 0,0 0 0 0 0,-1 0 0 0 0,1 0-1 0 0,-1 1 1 0 0,0-1 0 0 0,-1 0 0 0 0,1 0 0 0 0,-1 0 0 0 0,0 0 0 0 0,-1 0 0 0 0,1 0 0 0 0,-1 0 0 0 0,0 0 0 0 0,0 0 0 0 0,0-1 0 0 0,-1 1 0 0 0,0-1 0 0 0,-4 7 0 0 0,2-5-23 0 0,0 0 0 0 0,1 1 0 0 0,0 0 1 0 0,-7 13-1 0 0,9-13-11 0 0,-2-1 0 0 0,1 1 0 0 0,-1-1 0 0 0,0 0 0 0 0,0 0 0 0 0,-1 0 0 0 0,-5 5 0 0 0,-12 11-471 0 0,17-17 259 0 0,1 1-1 0 0,-2-1 1 0 0,1-1-1 0 0,0 1 1 0 0,-1-1-1 0 0,0 0 1 0 0,0 0-1 0 0,0 0 1 0 0,0-1 0 0 0,-10 4-1 0 0,7-4-565 0 0,-1-1 0 0 0,1 0 0 0 0,-1 0 0 0 0,-15 1 0 0 0,20-3 431 0 0,0-1 0 0 0,0 1 1 0 0,0-1-1 0 0,0 0 1 0 0,1-1-1 0 0,-1 1 1 0 0,0-1-1 0 0,1 0 0 0 0,-1 0 1 0 0,1 0-1 0 0,-1-1 1 0 0,1 1-1 0 0,0-1 1 0 0,0 0-1 0 0,0 0 0 0 0,1-1 1 0 0,-1 1-1 0 0,1-1 1 0 0,0 0-1 0 0,-5-7 1 0 0,2 2-761 0 0,0-1 0 0 0,1 0 1 0 0,0-1-1 0 0,0 1 0 0 0,1-1 0 0 0,-4-21 1 0 0,-1-2-4998 0 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108 282 9240 0 0,'-5'-4'1281'0'0,"-1"-1"0"0"0,1-1 0 0 0,0 1 1 0 0,0-1-1 0 0,-4-7 0 0 0,4 7-724 0 0,1 0-1 0 0,-1 1 1 0 0,1-1 0 0 0,-1 1 0 0 0,-7-5-1 0 0,-11-17 1747 0 0,22 27-2229 0 0,0-1 0 0 0,0 1 0 0 0,0-1 0 0 0,0 0 1 0 0,1 1-1 0 0,-1-1 0 0 0,0 0 0 0 0,0 0 0 0 0,0 1 0 0 0,1-1 0 0 0,-1 0 1 0 0,1 0-1 0 0,-1 0 0 0 0,1 0 0 0 0,-1 0 0 0 0,1 0 0 0 0,-1 0 0 0 0,1 0 0 0 0,0 0 1 0 0,-1 0-1 0 0,1 0 0 0 0,0 0 0 0 0,0 0 0 0 0,0-1 0 0 0,0 1 0 0 0,0 0 0 0 0,0 0 1 0 0,0 0-1 0 0,0 0 0 0 0,1 0 0 0 0,-1 0 0 0 0,0 0 0 0 0,1 0 0 0 0,-1 0 0 0 0,0 0 1 0 0,2-2-1 0 0,-1 1-25 0 0,1 0 1 0 0,-1 0 0 0 0,1 0 0 0 0,-1 0 0 0 0,1 0-1 0 0,0 0 1 0 0,0 1 0 0 0,0-1 0 0 0,0 1 0 0 0,0-1-1 0 0,0 1 1 0 0,0 0 0 0 0,0 0 0 0 0,1 0 0 0 0,-1 0-1 0 0,4-1 1 0 0,73-19-188 0 0,68-16-2437 0 0,-62 23 230 0 0,116-22-8322 0 0,-167 29 4089 0 0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7472 0 0,'0'0'2044'0'0,"-36"0"8051"0"0,27 1-9410 0 0,0-1 0 0 0,-1 1 0 0 0,1 1 0 0 0,0-1 0 0 0,0 2 0 0 0,-17 5 0 0 0,19-5-584 0 0,1 0 0 0 0,-1 1 0 0 0,1 0 0 0 0,-1 0 0 0 0,1 0 0 0 0,0 0 0 0 0,1 1 0 0 0,-1 0 0 0 0,1 1 0 0 0,0-1 0 0 0,0 1 0 0 0,0 0 0 0 0,1 0 0 0 0,-4 8 0 0 0,7-12-86 0 0,0 0 1 0 0,0-1 0 0 0,0 1-1 0 0,0 0 1 0 0,0 0 0 0 0,0-1-1 0 0,0 1 1 0 0,-1-1 0 0 0,1 1 0 0 0,0-1-1 0 0,-1 1 1 0 0,0-1 0 0 0,1 0-1 0 0,-1 0 1 0 0,0 0 0 0 0,-2 1-1 0 0,2-1 6 0 0,0 0 0 0 0,1 0 0 0 0,-1 1 0 0 0,0-1 0 0 0,0 0 0 0 0,0 1 0 0 0,1-1 0 0 0,-1 1 0 0 0,1-1 0 0 0,-1 1 0 0 0,1 0 0 0 0,0 0 0 0 0,-2 3 0 0 0,-2 4 28 0 0,-2 3 15 0 0,0 0 1 0 0,-1-1-1 0 0,-9 12 0 0 0,3-13-44 0 0,13-9-17 0 0,-1 0 0 0 0,0 1-1 0 0,1-1 1 0 0,-1 0 0 0 0,1 0 0 0 0,-1 1 0 0 0,1-1 0 0 0,0 1-1 0 0,0-1 1 0 0,-1 1 0 0 0,1 0 0 0 0,0-1 0 0 0,0 1 0 0 0,1 0-1 0 0,-1 0 1 0 0,0 0 0 0 0,0 3 0 0 0,-20 49 114 0 0,20-50-123 0 0,-1 2 15 0 0,1 1 0 0 0,0-1 0 0 0,0 1 0 0 0,0-1 0 0 0,1 1-1 0 0,0 9 1 0 0,1-14-8 0 0,-1 0 0 0 0,1-1 0 0 0,-1 1 0 0 0,1 0 0 0 0,-1-1 0 0 0,1 1 0 0 0,0-1 0 0 0,0 1 0 0 0,0-1 0 0 0,0 1 0 0 0,0-1 0 0 0,0 0 0 0 0,0 1 0 0 0,1-1 1 0 0,-1 0-1 0 0,0 0 0 0 0,1 0 0 0 0,-1 0 0 0 0,1 0 0 0 0,-1 0 0 0 0,1 0 0 0 0,0 0 0 0 0,-1-1 0 0 0,1 1 0 0 0,0-1 0 0 0,-1 1 0 0 0,1-1 0 0 0,0 0 0 0 0,2 1 0 0 0,63 2 48 0 0,-48-10-33 0 0,-7 4-23 0 0,-6 2 4 0 0,0 0 1 0 0,-1-1-1 0 0,1 0 0 0 0,-1 0 0 0 0,0 0 1 0 0,1 0-1 0 0,-1-1 0 0 0,0 0 1 0 0,0 0-1 0 0,-1 0 0 0 0,1-1 0 0 0,-1 1 1 0 0,1-1-1 0 0,-1 0 0 0 0,5-7 1 0 0,12-12-11 0 0,-2 7 15 0 0,-13 8 76 0 0,1 0-1 0 0,-2 0 1 0 0,1-1 0 0 0,-1 0 0 0 0,-1 0 0 0 0,0 0-1 0 0,0-1 1 0 0,-1 0 0 0 0,0 1 0 0 0,0-1 0 0 0,-1 0 0 0 0,-1 0-1 0 0,1-12 1 0 0,-2 20 243 0 0,26 4 303 0 0,-17 45 92 0 0,3-13-483 0 0,-7-22-81 0 0,-1 1 0 0 0,0-1 0 0 0,0 1-1 0 0,-2 0 1 0 0,1 0 0 0 0,0 23 0 0 0,10 59 539 0 0,-13 128 273 0 0,-1-203-964 0 0,-1 0 0 0 0,-6 30 0 0 0,0-9 0 0 0,5-27 0 0 0,-1 0 0 0 0,-10 27 0 0 0,-5 21 0 0 0,14-48 0 0 0,-1 0 0 0 0,0-1 0 0 0,0 1 0 0 0,-2-1 0 0 0,1-1 0 0 0,-2 1 0 0 0,-13 15 0 0 0,19-25 0 0 0,-1 1-113 0 0,0 0 0 0 0,0 0 0 0 0,0-1 0 0 0,0 0 0 0 0,-1 1 0 0 0,0-2 0 0 0,1 1 0 0 0,-1 0 0 0 0,0-1 0 0 0,0 0 0 0 0,-1 0 0 0 0,1-1 0 0 0,0 0 0 0 0,-1 0 0 0 0,1 0 0 0 0,0 0 0 0 0,-1-1 0 0 0,-8 0 0 0 0,5-10-3179 0 0,8 10 3132 0 0,0-1 0 0 0,0 1 0 0 0,0-1-1 0 0,0 0 1 0 0,0 0 0 0 0,0 1 0 0 0,1-1 0 0 0,-1 0 0 0 0,0 0-1 0 0,1 0 1 0 0,-1 0 0 0 0,0 0 0 0 0,1 0 0 0 0,-1 0 0 0 0,1 0-1 0 0,-1 0 1 0 0,1 0 0 0 0,0 0 0 0 0,0-1 0 0 0,-1 0 0 0 0,1-75-6440 0 0,0 74 6364 0 0,1-1 0 0 0,-1 1 0 0 0,1-1 0 0 0,0 0 0 0 0,0 1 0 0 0,0 0 0 0 0,1-1 0 0 0,-1 1 0 0 0,1 0 0 0 0,0-1 0 0 0,0 1 0 0 0,0 0 0 0 0,0 0 0 0 0,0 1 0 0 0,4-5 0 0 0,11-16-2472 0 0,-2-12-4173 0 0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94 105 5600 0 0,'0'-2'274'0'0,"0"1"1"0"0,-1 0-1 0 0,1-1 1 0 0,0 1-1 0 0,0 0 1 0 0,0-1-1 0 0,0 1 1 0 0,0 0-1 0 0,0-1 1 0 0,0 1-1 0 0,1-1 1 0 0,-1 1-1 0 0,1 0 1 0 0,-1 0-1 0 0,0-1 1 0 0,1 1-1 0 0,0 0 1 0 0,-1 0-1 0 0,1 0 1 0 0,0-1-1 0 0,0 1 1 0 0,0 0-1 0 0,-1 0 1 0 0,1 0-1 0 0,0 0 0 0 0,0 1 1 0 0,1-1-1 0 0,-1 0 1 0 0,0 0-1 0 0,3 0 3214 0 0,-3 3-3183 0 0,-1 0 0 0 0,1 1 0 0 0,-1-1 0 0 0,1 0 1 0 0,-1 1-1 0 0,0-1 0 0 0,0 1 0 0 0,0-1 0 0 0,0 0 0 0 0,-1 5 0 0 0,-1 14 351 0 0,1 5 56 0 0,-2 0-1 0 0,-11 49 1 0 0,-1 4 448 0 0,5-15-321 0 0,4-30-222 0 0,2 0 1 0 0,-1 40-1 0 0,5-64-544 0 0,2 54 944 0 0,-2-62-979 0 0,0 1 0 0 0,0-1 0 0 0,0 0 0 0 0,1 1 0 0 0,-1-1 0 0 0,1 0 0 0 0,0 0 0 0 0,0 1 0 0 0,-1-1 0 0 0,2 0 0 0 0,-1 0 1 0 0,0 0-1 0 0,0 0 0 0 0,0 0 0 0 0,1 0 0 0 0,-1-1 0 0 0,1 1 0 0 0,0 0 0 0 0,0-1 0 0 0,-1 1 0 0 0,1-1 0 0 0,0 1 0 0 0,4 1 0 0 0,6 2 44 0 0,32 7 447 0 0,-21-9-377 0 0,-14-1-68 0 0,1-1 0 0 0,-1 0 1 0 0,1-1-1 0 0,-1 0 0 0 0,0 0 0 0 0,1-1 1 0 0,-1 0-1 0 0,1 0 0 0 0,14-6 0 0 0,-8 3-26 0 0,-11 3-41 0 0,0-1 0 0 0,0 1-1 0 0,1-1 1 0 0,-1 0-1 0 0,-1 0 1 0 0,1-1-1 0 0,7-4 1 0 0,49-43 125 0 0,-56 46-120 0 0,1-1-1 0 0,-1 0 1 0 0,0-1-1 0 0,0 1 1 0 0,0-1-1 0 0,-1 0 1 0 0,0 0-1 0 0,0-1 1 0 0,4-9-1 0 0,27-57 70 0 0,-26 51-63 0 0,-7 17-15 0 0,0 0-1 0 0,0-1 1 0 0,0 1-1 0 0,-1 0 1 0 0,1-1-1 0 0,-1 1 1 0 0,0-11-1 0 0,0-16 10 0 0,-2 0 0 0 0,-1 0 0 0 0,-1 0 0 0 0,-12-51-1 0 0,10 67-39 0 0,-14-41-39 0 0,18 54 27 0 0,-1 0 0 0 0,1 0-1 0 0,-1 1 1 0 0,0-1 0 0 0,0 1 0 0 0,0-1 0 0 0,0 1 0 0 0,0 0-1 0 0,0 0 1 0 0,-1 0 0 0 0,1 0 0 0 0,-1 0 0 0 0,1 0-1 0 0,-1 1 1 0 0,0-1 0 0 0,1 1 0 0 0,-7-2 0 0 0,-98-33-2164 0 0,62 28-1449 0 0,0 2 0 0 0,-82 1 0 0 0,80 5-252 0 0,1 0-4849 0 0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64 7104 0 0,'1'-8'5125'0'0,"-1"-25"-333"0"0,0 33-4612 0 0,0-1 0 0 0,0 0 0 0 0,0 0 0 0 0,0 0 0 0 0,0 0 0 0 0,0 0-1 0 0,0 1 1 0 0,0-1 0 0 0,0 0 0 0 0,0 0 0 0 0,-1 0 0 0 0,1 1 0 0 0,0-1 0 0 0,0 0 0 0 0,-1 0 0 0 0,1 0 0 0 0,-1 1 0 0 0,1-1 0 0 0,-1 0 0 0 0,1 1 0 0 0,-1-1 0 0 0,1 0-1 0 0,-1 1 1 0 0,0-1 0 0 0,-23-1 1067 0 0,17 2-932 0 0,-1-1-1 0 0,1 1 1 0 0,0 0 0 0 0,-1 0-1 0 0,1 1 1 0 0,-10 2 0 0 0,9 0-184 0 0,1 1 1 0 0,1-1 0 0 0,-1 1 0 0 0,0 1 0 0 0,1-1 0 0 0,0 1-1 0 0,0 0 1 0 0,0 0 0 0 0,1 1 0 0 0,0 0 0 0 0,0 0 0 0 0,0 0 0 0 0,1 0-1 0 0,-6 12 1 0 0,-1 2 96 0 0,1 2 1 0 0,0-1-1 0 0,-7 32 0 0 0,8-15-120 0 0,1-1 0 0 0,3 1 1 0 0,1 1-1 0 0,2-1 0 0 0,1 1 0 0 0,2-1 0 0 0,10 64 0 0 0,-9-94-108 0 0,0-1 0 0 0,1 1 0 0 0,-1-1-1 0 0,2 0 1 0 0,-1 0 0 0 0,1 0-1 0 0,0 0 1 0 0,8 10 0 0 0,-9-15-3 0 0,-1 1-1 0 0,1 0 1 0 0,-1 0 0 0 0,1 1 0 0 0,-1-1 0 0 0,0 0 0 0 0,-1 1-1 0 0,1-1 1 0 0,0 1 0 0 0,-1-1 0 0 0,0 1 0 0 0,2 7 0 0 0,-2-8 4 0 0,-1-1 0 0 0,1 0-1 0 0,-1 0 1 0 0,1 0 0 0 0,0 0 0 0 0,0 0-1 0 0,0 0 1 0 0,0 0 0 0 0,0 0 0 0 0,0 0-1 0 0,0 0 1 0 0,1-1 0 0 0,-1 1 0 0 0,1-1-1 0 0,-1 1 1 0 0,1-1 0 0 0,0 1 0 0 0,2 0-1 0 0,-2 0 1 0 0,0 0 0 0 0,1 0-1 0 0,-1-1 1 0 0,0 1 0 0 0,0 1 0 0 0,0-1-1 0 0,-1 0 1 0 0,1 0 0 0 0,0 1-1 0 0,2 4 1 0 0,-2-4-12 0 0,0 1 0 0 0,0-1-1 0 0,1 0 1 0 0,-1 0 0 0 0,1 0-1 0 0,0 0 1 0 0,0 0 0 0 0,0-1 0 0 0,1 1-1 0 0,-1-1 1 0 0,0 0 0 0 0,6 2 0 0 0,-3 0-79 0 0,0 0 1 0 0,0 0 0 0 0,0 0 0 0 0,-1 1 0 0 0,9 7 0 0 0,-10-8-138 0 0,0 0 0 0 0,1-1 1 0 0,0 1-1 0 0,0-1 0 0 0,0 0 0 0 0,0-1 1 0 0,0 1-1 0 0,0-1 0 0 0,1 0 1 0 0,-1 0-1 0 0,1-1 0 0 0,0 1 0 0 0,-1-1 1 0 0,1 0-1 0 0,9-1 0 0 0,5 1-992 0 0,0-1-1 0 0,0-2 1 0 0,23-3 0 0 0,-38 3 816 0 0,0 1 1 0 0,0-1 0 0 0,0 0 0 0 0,0-1-1 0 0,-1 1 1 0 0,1-1 0 0 0,-1 0-1 0 0,1 0 1 0 0,-1 0 0 0 0,0-1-1 0 0,4-4 1 0 0,14-10-746 0 0,7-2-1791 0 0,-27 17 2111 0 0,0-1 0 0 0,-1-1-1 0 0,1 1 1 0 0,-1 0 0 0 0,1 0-1 0 0,-1 0 1 0 0,0-6 0 0 0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9224 0 0,'-38'2'6625'0'0,"4"6"-3304"0"0,27-6-3094 0 0,1 1-1 0 0,-1 0 1 0 0,1 0-1 0 0,0 0 1 0 0,0 1 0 0 0,1 0-1 0 0,-1 0 1 0 0,1 0-1 0 0,0 1 1 0 0,0 0-1 0 0,0 0 1 0 0,1 0-1 0 0,-8 11 1 0 0,9-12-168 0 0,0 0-1 0 0,-1 1 1 0 0,1-1-1 0 0,1 1 1 0 0,-1 0-1 0 0,1 0 1 0 0,0 0-1 0 0,0 0 1 0 0,0 0 0 0 0,1 0-1 0 0,-1 1 1 0 0,1-1-1 0 0,1 0 1 0 0,-1 1-1 0 0,1-1 1 0 0,0 1 0 0 0,0-1-1 0 0,1 1 1 0 0,-1-1-1 0 0,1 0 1 0 0,0 1-1 0 0,1-1 1 0 0,-1 0-1 0 0,1 0 1 0 0,3 6 0 0 0,-3-7-26 0 0,0 1 4 0 0,0 1 1 0 0,1-1-1 0 0,0 0 0 0 0,0 0 1 0 0,0-1-1 0 0,1 1 0 0 0,-1-1 1 0 0,1 1-1 0 0,0-1 0 0 0,0 0 1 0 0,1-1-1 0 0,-1 1 0 0 0,1-1 1 0 0,9 5-1 0 0,-6-3 15 0 0,0-1-1 0 0,-1 1 1 0 0,1 0 0 0 0,-1 1 0 0 0,0-1-1 0 0,9 11 1 0 0,-9-9 47 0 0,0 0 0 0 0,1 0 1 0 0,0-1-1 0 0,0 0 0 0 0,17 9 0 0 0,-14-10 19 0 0,-1 0-1 0 0,0 1 1 0 0,0 0-1 0 0,-1 1 1 0 0,1 0-1 0 0,14 14 1 0 0,-18-13-28 0 0,-4-5-61 0 0,-1-1 0 0 0,1 0-1 0 0,0 0 1 0 0,0 0-1 0 0,0 0 1 0 0,0 0 0 0 0,0 0-1 0 0,0-1 1 0 0,1 1 0 0 0,-1-1-1 0 0,0 0 1 0 0,1 1 0 0 0,-1-1-1 0 0,4 1 1 0 0,-2-1 23 0 0,0 1 1 0 0,0 0-1 0 0,-1 1 1 0 0,1-1-1 0 0,0 1 1 0 0,-1-1-1 0 0,0 1 1 0 0,1 0-1 0 0,-1 0 1 0 0,-1 1-1 0 0,1-1 1 0 0,0 1-1 0 0,-1-1 1 0 0,1 1-1 0 0,-1 0 1 0 0,0 0-1 0 0,0 0 1 0 0,1 5-1 0 0,0-3 67 0 0,0-1-1 0 0,0 1 1 0 0,1-1-1 0 0,-1 0 0 0 0,1-1 1 0 0,9 9-1 0 0,-10-11-57 0 0,0 1 0 0 0,0 0 0 0 0,-1-1 1 0 0,1 1-1 0 0,-1 0 0 0 0,1 0 0 0 0,-1 1 0 0 0,0-1 0 0 0,0 0 0 0 0,-1 1 0 0 0,1-1 0 0 0,-1 1 0 0 0,0 0 0 0 0,1 0 0 0 0,-1-1 0 0 0,0 7 0 0 0,3 23 282 0 0,-2-29-296 0 0,-1-1 0 0 0,0 1-1 0 0,-1-1 1 0 0,1 1-1 0 0,-1 0 1 0 0,0-1 0 0 0,0 1-1 0 0,0 0 1 0 0,0-1-1 0 0,0 1 1 0 0,-1 0 0 0 0,0-1-1 0 0,0 1 1 0 0,0 0 0 0 0,0-1-1 0 0,0 0 1 0 0,-1 1-1 0 0,-2 4 1 0 0,3-7-40 0 0,-6 9-3 0 0,0 0 0 0 0,0 0 0 0 0,-1-1 0 0 0,-1 0 0 0 0,1 0 0 0 0,-1-1 0 0 0,-1 0 0 0 0,0-1 0 0 0,0 0 0 0 0,0 0 0 0 0,-1-1 0 0 0,-20 8 0 0 0,24-12-282 0 0,0 0 0 0 0,-1 0 0 0 0,1-1 1 0 0,0 0-1 0 0,-11 0 0 0 0,15-2 28 0 0,1 0-1 0 0,0 0 1 0 0,-1 0 0 0 0,1-1-1 0 0,0 1 1 0 0,0-1 0 0 0,0 0-1 0 0,0 0 1 0 0,0 0-1 0 0,1 0 1 0 0,-1 0 0 0 0,-1-2-1 0 0,-7-7-1211 0 0,6 6 1031 0 0,1 1 0 0 0,0-1 0 0 0,1 1 0 0 0,-1-1 0 0 0,1 0-1 0 0,0 0 1 0 0,0 0 0 0 0,1 0 0 0 0,-1 0 0 0 0,1-1 0 0 0,0 1 0 0 0,1 0 0 0 0,-1-1 0 0 0,1-5 0 0 0,0 0-555 0 0,0 0 1 0 0,0 1 0 0 0,1-1-1 0 0,1 0 1 0 0,-1 1 0 0 0,2-1-1 0 0,5-15 1 0 0,4-9-5416 0 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10232 0 0,'0'0'10139'0'0,"11"29"-8161"0"0,16 38-772 0 0,-25-64-1154 0 0,0 0-1 0 0,-1 0 0 0 0,2 0 0 0 0,-1 0 0 0 0,0-1 1 0 0,0 1-1 0 0,1-1 0 0 0,5 5 0 0 0,9 11 147 0 0,25 116 1179 0 0,-37-122-1243 0 0,-1 1 0 0 0,0-1-1 0 0,-2 1 1 0 0,3 19 0 0 0,-4-21-38 0 0,1-1 0 0 0,0 1 0 0 0,1 0 0 0 0,4 12 1 0 0,-3-11 2 0 0,0 0 0 0 0,-2 0 1 0 0,0 0-1 0 0,0 1 1 0 0,-1-1-1 0 0,0 1 0 0 0,-1-1 1 0 0,-2 16-1 0 0,1 8 169 0 0,-7-32-242 0 0,15-8-13 0 0,-4 1-6 0 0,-1-1 0 0 0,0 1-1 0 0,1 0 1 0 0,-2 0 0 0 0,1-1 0 0 0,0 1 0 0 0,-1-1 0 0 0,1 0 0 0 0,-1 1-1 0 0,0-1 1 0 0,0 0 0 0 0,0-4 0 0 0,5-13 2 0 0,-4 18-8 0 0,-1 0-1 0 0,1 1 0 0 0,0-1 0 0 0,0 1 0 0 0,1-1 0 0 0,-1 1 0 0 0,0 0 1 0 0,1 0-1 0 0,0 0 0 0 0,-1 0 0 0 0,5-3 0 0 0,16-13-10 0 0,-19 15 14 0 0,-1 1-1 0 0,0-1 0 0 0,0 1 0 0 0,1 0 0 0 0,-1 0 0 0 0,1 0 0 0 0,0 0 0 0 0,0 1 0 0 0,0-1 0 0 0,-1 1 0 0 0,1 0 0 0 0,0 0 0 0 0,0 1 0 0 0,7-1 0 0 0,65-2 283 0 0,-61 3-176 0 0,-10 1-76 0 0,-1 0 0 0 0,0 0 0 0 0,0 0 0 0 0,0 1 0 0 0,0 0 0 0 0,0-1 0 0 0,0 1 0 0 0,-1 0 0 0 0,1 1 0 0 0,-1-1 0 0 0,1 1 0 0 0,-1-1 0 0 0,0 1 0 0 0,0 0-1 0 0,0 1 1 0 0,0-1 0 0 0,-1 0 0 0 0,1 1 0 0 0,-1-1 0 0 0,0 1 0 0 0,0 0 0 0 0,0 0 0 0 0,1 4 0 0 0,5 10 164 0 0,-1-1-1 0 0,-1 1 1 0 0,7 32-1 0 0,-1-2 154 0 0,-7-31-249 0 0,-1 0-1 0 0,-1 1 1 0 0,0-1-1 0 0,0 22 1 0 0,-3-33-72 0 0,0 0-1 0 0,0 0 1 0 0,-1 0 0 0 0,0 0 0 0 0,0 0 0 0 0,-1 0 0 0 0,1 0 0 0 0,-1-1 0 0 0,-1 1 0 0 0,1-1-1 0 0,-4 7 1 0 0,3-9-16 0 0,1 0 1 0 0,-1 1-1 0 0,0-1 0 0 0,0 0 0 0 0,0-1 0 0 0,0 1 0 0 0,0 0 0 0 0,-1-1 0 0 0,1 0 0 0 0,-1 0 0 0 0,1 0 1 0 0,-1 0-1 0 0,0-1 0 0 0,0 1 0 0 0,0-1 0 0 0,0 0 0 0 0,0 0 0 0 0,-6 0 0 0 0,-19 3-110 0 0,-1-2 0 0 0,1-1 0 0 0,-30-4 0 0 0,52 1-59 0 0,1 0-1 0 0,-1 0 0 0 0,1-1 0 0 0,-1 0 0 0 0,-6-5 1 0 0,-1 1-101 0 0,10 4 25 0 0,-1 0 1 0 0,1 0-1 0 0,0 0 1 0 0,-1-1-1 0 0,2 0 1 0 0,-1 0-1 0 0,0 0 1 0 0,1 0-1 0 0,0-1 1 0 0,0 1-1 0 0,0-1 1 0 0,0 0-1 0 0,1 0 1 0 0,0 0-1 0 0,0 0 1 0 0,0 0-1 0 0,1 0 1 0 0,-2-8-1 0 0,2 8-29 0 0,0 0 0 0 0,0-1-1 0 0,1 1 1 0 0,-1 0 0 0 0,1 0 0 0 0,0-1-1 0 0,0 1 1 0 0,1 0 0 0 0,0-1-1 0 0,0 1 1 0 0,0 0 0 0 0,0 0-1 0 0,1 0 1 0 0,0 0 0 0 0,0 0 0 0 0,1 0-1 0 0,-1 1 1 0 0,7-9 0 0 0,15-7-831 0 0,-9-8-17 0 0,23-25-1085 0 0,-32 44 1873 0 0,2 1 1 0 0,-1 0 0 0 0,1 0-1 0 0,0 1 1 0 0,16-11 0 0 0,12-11-746 0 0,-19 15 162 0 0,1 1 0 0 0,26-15 0 0 0,-29 19-480 0 0,-1 0 0 0 0,-1 0 1 0 0,24-22-1 0 0,-24 17-2565 0 0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29 7080 0 0,'0'0'1950'0'0,"-1"-6"2393"0"0,6-16 5718 0 0,-19 40-9445 0 0,-3 2 296 0 0,-35 55 624 0 0,33-54-1341 0 0,2 0 0 0 0,1 1-1 0 0,0 1 1 0 0,2 0 0 0 0,1 1 0 0 0,1 0 0 0 0,-17 48-1 0 0,1 5-14 0 0,25-63-196 0 0,-5 42-17 0 0,8-53 38 0 0,0 0-1 0 0,0 0 1 0 0,1 0 0 0 0,-1 0 0 0 0,0 0-1 0 0,1 0 1 0 0,0 0 0 0 0,0 0-1 0 0,0 0 1 0 0,0 0 0 0 0,0-1 0 0 0,0 1-1 0 0,1 0 1 0 0,3 4 0 0 0,0 0-1 0 0,-4-5-4 0 0,0-1 0 0 0,0 1 0 0 0,0 0 0 0 0,0-1 0 0 0,0 0 1 0 0,0 1-1 0 0,0-1 0 0 0,1 0 0 0 0,-1 0 0 0 0,1 1 0 0 0,-1-1 0 0 0,1 0 0 0 0,-1 0 0 0 0,4 1 0 0 0,5 0-8 0 0,41 4-56 0 0,-48-6 56 0 0,-1 0 1 0 0,1 0-1 0 0,0 0 1 0 0,0-1 0 0 0,-1 1-1 0 0,1-1 1 0 0,0 0-1 0 0,-1 0 1 0 0,1 0-1 0 0,-1 0 1 0 0,1 0-1 0 0,-1-1 1 0 0,1 1-1 0 0,-1-1 1 0 0,0 1-1 0 0,0-1 1 0 0,3-2-1 0 0,-4 2 3 0 0,1 0-1 0 0,0 0 0 0 0,0 1 0 0 0,0-1 0 0 0,0 0 0 0 0,0 1 1 0 0,0 0-1 0 0,1-1 0 0 0,-1 1 0 0 0,0 0 0 0 0,4-1 0 0 0,-4 2 4 0 0,-1 0 0 0 0,0-1 0 0 0,0 1 0 0 0,0-1 0 0 0,0 1 0 0 0,0-1 0 0 0,0 1 0 0 0,0-1 0 0 0,0 0 0 0 0,0 0 0 0 0,0 1 0 0 0,0-1 0 0 0,0 0-1 0 0,0 0 1 0 0,0 0 0 0 0,-1 0 0 0 0,1 0 0 0 0,0 0 0 0 0,-1 0 0 0 0,1 0 0 0 0,-1 0 0 0 0,1 0 0 0 0,-1-1 0 0 0,1 1 0 0 0,-1 0 0 0 0,0 0 0 0 0,0-2-1 0 0,2-1-4 0 0,0 0 0 0 0,-1 1-1 0 0,1 0 1 0 0,0-1 0 0 0,1 1 0 0 0,-1 0-1 0 0,1 0 1 0 0,3-4 0 0 0,6-6-6 0 0,0-6 22 0 0,-10 16-7 0 0,0 1 0 0 0,-1-1 0 0 0,1 0 0 0 0,-1 1 0 0 0,1-1 0 0 0,-1 0 0 0 0,0 0 0 0 0,0 0 0 0 0,-1 0 0 0 0,1 0 0 0 0,0 0 0 0 0,-1 0 0 0 0,0 0 0 0 0,0 0 0 0 0,0 0-1 0 0,0-5 1 0 0,0-117 298 0 0,-1 122-243 0 0,-6-19 174 0 0,7 22-218 0 0,1 0 0 0 0,-1 0-1 0 0,0 0 1 0 0,0 0 0 0 0,0 0 0 0 0,0 0 0 0 0,1 0 0 0 0,-1 0 0 0 0,0 0 0 0 0,0 0-1 0 0,0 0 1 0 0,1 0 0 0 0,-1 0 0 0 0,0 0 0 0 0,0 0 0 0 0,0 0 0 0 0,0 0 0 0 0,1 0-1 0 0,-1-1 1 0 0,0 1 0 0 0,0 0 0 0 0,0 0 0 0 0,0 0 0 0 0,1 0 0 0 0,-1 0 0 0 0,0 0-1 0 0,0 0 1 0 0,0-1 0 0 0,0 1 0 0 0,0 0 0 0 0,0 0 0 0 0,1 0 0 0 0,-1 0 0 0 0,0 0-1 0 0,0-1 1 0 0,0 1 0 0 0,0 0 0 0 0,0 0 0 0 0,0 0 0 0 0,0 0 0 0 0,0-1-1 0 0,0 1 1 0 0,0 0 0 0 0,0-1 0 0 0,8 13 79 0 0,-7-10-88 0 0,0-1 0 0 0,0 1 0 0 0,0 0 0 0 0,1-1 0 0 0,-1 1 0 0 0,0-1 0 0 0,1 1 0 0 0,-1-1 0 0 0,1 0 0 0 0,0 0 0 0 0,-1 0 0 0 0,1 1 0 0 0,0-2 0 0 0,2 2 0 0 0,-1 0-4 0 0,9 3 52 0 0,-1 1 0 0 0,1 1 0 0 0,-1 0 0 0 0,13 11 0 0 0,-11 6 75 0 0,0-16-73 0 0,-12-8-48 0 0,0 1 0 0 0,0-1 0 0 0,0 1 0 0 0,0-1 1 0 0,0 1-1 0 0,0 0 0 0 0,-1-1 0 0 0,1 1 0 0 0,0 0 0 0 0,0-1 1 0 0,0 1-1 0 0,-1 0 0 0 0,1 0 0 0 0,0 0 0 0 0,-1 0 1 0 0,1 0-1 0 0,-1 0 0 0 0,1 0 0 0 0,-1 0 0 0 0,1 0 0 0 0,-1 0 1 0 0,1 2-1 0 0,20 25 166 0 0,-19-25-160 0 0,0-1 0 0 0,1 0 1 0 0,-1 1-1 0 0,0 0 1 0 0,0-1-1 0 0,0 1 0 0 0,-1 0 1 0 0,1 0-1 0 0,-1 0 0 0 0,2 5 1 0 0,23 57 449 0 0,4 14 36 0 0,-24-66-441 0 0,0-1-1 0 0,-1 1 1 0 0,-1 0-1 0 0,0 1 1 0 0,0-1-1 0 0,-1 1 1 0 0,-1-1-1 0 0,1 19 1 0 0,-3-5 112 0 0,-2 57 82 0 0,1-78-234 0 0,1-1 0 0 0,-1 1-1 0 0,-1-1 1 0 0,1 1 0 0 0,-1-1-1 0 0,0 1 1 0 0,0-1-1 0 0,-1 0 1 0 0,1 0 0 0 0,-1 0-1 0 0,-7 9 1 0 0,4-6-1 0 0,1-1 1 0 0,0 1-1 0 0,1 0 1 0 0,0 1-1 0 0,0-1 0 0 0,-4 13 1 0 0,7-19-36 0 0,0 0 0 0 0,0 0 1 0 0,0 0-1 0 0,0 0 0 0 0,0-1 0 0 0,-1 1 1 0 0,1 0-1 0 0,-1 0 0 0 0,1-1 1 0 0,-1 1-1 0 0,-3 2 0 0 0,-11 12-176 0 0,14-12 203 0 0,0 0-121 0 0,-1-1-1 0 0,1 1 1 0 0,0 0-1 0 0,-1-1 1 0 0,0 0-1 0 0,0 0 1 0 0,0 0-1 0 0,0 0 1 0 0,-7 5-1 0 0,-4 6-888 0 0,14-12 856 0 0,-1-1-1 0 0,0 0 0 0 0,1 0 1 0 0,-1 0-1 0 0,0 0 1 0 0,0 0-1 0 0,0 0 1 0 0,0-1-1 0 0,0 1 1 0 0,0 0-1 0 0,0 0 0 0 0,0-1 1 0 0,0 1-1 0 0,0 0 1 0 0,0-1-1 0 0,0 1 1 0 0,-2-1-1 0 0,-6 4-3823 0 0,2-3 594 0 0,5-22 301 0 0,2 12 2253 0 0,0 0-1 0 0,1 0 1 0 0,0 1-1 0 0,1-1 1 0 0,0 1-1 0 0,0-1 1 0 0,5-9-1 0 0,13-17-5687 0 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10856 0 0,'0'0'5878'0'0,"0"14"-109"0"0,0 5-3963 0 0,0 6-804 0 0,1 1 0 0 0,1-1 1 0 0,11 47-1 0 0,-11-59-970 0 0,6 23-48 0 0,49 74-835 0 0,-51-90-377 0 0,-6-19 1114 0 0,0 1 0 0 0,1 0 0 0 0,-1-1 0 0 0,0 1 0 0 0,1-1 0 0 0,-1 1 0 0 0,1-1-1 0 0,-1 1 1 0 0,1-1 0 0 0,0 1 0 0 0,0-1 0 0 0,0 0 0 0 0,0 1 0 0 0,0-1-1 0 0,0 0 1 0 0,2 2 0 0 0,11 19-2400 0 0,-1-2-1677 0 0,-4-15-2701 0 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9648 0 0,'-1'0'314'0'0,"0"0"1"0"0,0 1 0 0 0,0-1 0 0 0,0 1-1 0 0,0-1 1 0 0,0 1 0 0 0,0-1 0 0 0,1 1-1 0 0,-1 0 1 0 0,0-1 0 0 0,0 1 0 0 0,0 0-1 0 0,1 0 1 0 0,-1 0 0 0 0,0 0 0 0 0,1-1-1 0 0,-1 1 1 0 0,1 0 0 0 0,-1 0 0 0 0,1 0-1 0 0,-1 2 1 0 0,0-1-141 0 0,0 0 0 0 0,0 0 0 0 0,0 0-1 0 0,0 1 1 0 0,1-1 0 0 0,-1 0 0 0 0,1 0-1 0 0,-1 1 1 0 0,1-1 0 0 0,0 0 0 0 0,0 1 0 0 0,0-1-1 0 0,0 0 1 0 0,1 1 0 0 0,-1-1 0 0 0,1 0 0 0 0,-1 1-1 0 0,2 2 1 0 0,41 82 1626 0 0,-6-10-867 0 0,-26-56-630 0 0,-1 1 0 0 0,-1 0-1 0 0,-1 1 1 0 0,-1 0-1 0 0,0 0 1 0 0,3 32 0 0 0,-3-20 94 0 0,-5 6 94 0 0,-3-39-471 0 0,1 1 0 0 0,0 0 0 0 0,0-1 0 0 0,0 1 0 0 0,0 0 0 0 0,0-1 0 0 0,1 1 0 0 0,-1-1 0 0 0,1 1 0 0 0,0 0 0 0 0,-1-1 0 0 0,1 1 0 0 0,3 3 0 0 0,-4-5-7 0 0,1 0 0 0 0,-1-1 1 0 0,0 1-1 0 0,1 0 0 0 0,-1 0 1 0 0,0 0-1 0 0,1-1 0 0 0,-1 1 1 0 0,0 0-1 0 0,0 0 0 0 0,0 0 1 0 0,1 0-1 0 0,-1 0 0 0 0,0-1 0 0 0,0 1 1 0 0,-1 0-1 0 0,1 0 0 0 0,0 0 1 0 0,0 0-1 0 0,0 0 0 0 0,0-1 1 0 0,-1 1-1 0 0,1 0 0 0 0,-1 1 1 0 0,-1-1 79 0 0,6-12-47 0 0,30-102 19 0 0,-10 84-59 0 0,-23 25 2 0 0,0 1 0 0 0,0-1 0 0 0,1 1 1 0 0,-1 0-1 0 0,1-1 0 0 0,0 1 1 0 0,0 0-1 0 0,0 0 0 0 0,0 0 0 0 0,1 1 1 0 0,-1-1-1 0 0,1 0 0 0 0,0 1 1 0 0,0-1-1 0 0,0 1 0 0 0,0 0 0 0 0,0 0 1 0 0,0 0-1 0 0,0 1 0 0 0,1-1 1 0 0,-1 1-1 0 0,0 0 0 0 0,1 0 0 0 0,0 0 1 0 0,-1 0-1 0 0,1 0 0 0 0,5 1 1 0 0,3-1 33 0 0,-9 1-2 0 0,0-1 1 0 0,-1 1 0 0 0,1 0 0 0 0,0 0-1 0 0,-1 0 1 0 0,1 0 0 0 0,-1 0-1 0 0,1 1 1 0 0,0-1 0 0 0,-1 1 0 0 0,1-1-1 0 0,-1 1 1 0 0,1 0 0 0 0,-1 0-1 0 0,1 0 1 0 0,-1 1 0 0 0,0-1 0 0 0,0 0-1 0 0,1 1 1 0 0,1 2 0 0 0,16 16 358 0 0,-17-18-353 0 0,-1 0-1 0 0,1 0 1 0 0,-1 1-1 0 0,0-1 1 0 0,1 1-1 0 0,-1-1 1 0 0,0 1-1 0 0,-1 0 1 0 0,1 0 0 0 0,0 0-1 0 0,-1 0 1 0 0,1 0-1 0 0,-1 0 1 0 0,0 0-1 0 0,1 5 1 0 0,13 26 297 0 0,-12-30-281 0 0,-1 0 0 0 0,0 0 0 0 0,0 0 0 0 0,0 0 1 0 0,0 0-1 0 0,-1 0 0 0 0,1 0 0 0 0,-1 1 0 0 0,0-1 0 0 0,0 6 0 0 0,0 17 88 0 0,0-22-109 0 0,0 1 0 0 0,-1-1 0 0 0,0 1 0 0 0,0-1 0 0 0,0 1 0 0 0,0-1 0 0 0,-1 1 0 0 0,0-1 0 0 0,0 0 0 0 0,-1 1 0 0 0,1-1 0 0 0,-1 0 0 0 0,0 0 0 0 0,-1 0 0 0 0,1 0 0 0 0,-4 4 0 0 0,-51 51-292 0 0,54-57 61 0 0,0-1 0 0 0,0 0 0 0 0,0 0 0 0 0,0 0 1 0 0,-1-1-1 0 0,1 1 0 0 0,0-1 0 0 0,-1 1 0 0 0,1-1 0 0 0,-1 0 0 0 0,0 0 0 0 0,1-1 0 0 0,-6 1 0 0 0,6 0-276 0 0,0-1 0 0 0,0 0 0 0 0,0 0 0 0 0,0 0 0 0 0,1 0 0 0 0,-1 0 1 0 0,0-1-1 0 0,0 1 0 0 0,0-1 0 0 0,1 0 0 0 0,-1 0 0 0 0,0 0 0 0 0,1 0 0 0 0,-1 0 0 0 0,1-1 1 0 0,-4-1-1 0 0,-3-41-3967 0 0,9 38 3818 0 0,-3-29-3144 0 0,4 21 2059 0 0,-1-20-4514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7544 0 0,'0'3'2626'0'0,"-4"64"3514"0"0,2-53-5581 0 0,1-1 0 0 0,0 1 0 0 0,0 0 0 0 0,2-1 0 0 0,0 1 0 0 0,0 0 1 0 0,1-1-1 0 0,1 0 0 0 0,7 23 0 0 0,-1-16-220 0 0,0 1 0 0 0,10 41 0 0 0,-18-57-320 0 0,1 0-1 0 0,0 0 1 0 0,1-1 0 0 0,-1 1-1 0 0,1 0 1 0 0,0-1 0 0 0,0 1-1 0 0,0-1 1 0 0,1 0 0 0 0,3 4-1 0 0,13 16 10 0 0,-4 5-190 0 0,1-2 0 0 0,2 0-1 0 0,0-1 1 0 0,2-1-1 0 0,33 31 1 0 0,-44-46-48 0 0,57 42-2555 0 0,-63-48 2329 0 0,2 1 0 0 0,-1 0 1 0 0,1-1-1 0 0,-1 0 0 0 0,1-1 0 0 0,0 1 0 0 0,0-1 1 0 0,1 0-1 0 0,-1-1 0 0 0,1 1 0 0 0,-1-1 0 0 0,1-1 1 0 0,0 1-1 0 0,9 0 0 0 0,-5-2-376 0 0,-10 1 656 0 0,0-1 0 0 0,0 0-1 0 0,0 1 1 0 0,0-1 0 0 0,0 0-1 0 0,-1 0 1 0 0,1 0 0 0 0,0 0-1 0 0,0 0 1 0 0,0 0 0 0 0,0 0 0 0 0,0 0-1 0 0,0 0 1 0 0,0-1 0 0 0,0 1-1 0 0,0 0 1 0 0,0-1 0 0 0,-1 1-1 0 0,1 0 1 0 0,0-1 0 0 0,0 1 0 0 0,0-1-1 0 0,-1 1 1 0 0,1-1 0 0 0,0 0-1 0 0,-1 1 1 0 0,1-1 0 0 0,0 0-1 0 0,-1 1 1 0 0,1-1 0 0 0,-1 0 0 0 0,1 0-1 0 0,-1 1 1 0 0,1-1 0 0 0,-1 0-1 0 0,0 0 1 0 0,1 0 0 0 0,-1 0-1 0 0,0 0 1 0 0,0 0 0 0 0,1 0 0 0 0,-1 0-1 0 0,0 1 1 0 0,0-1 0 0 0,0 0-1 0 0,0 0 1 0 0,0 0 0 0 0,-1 0-1 0 0,1 0 1 0 0,0 0 0 0 0,0 0 0 0 0,-1-1-1 0 0,1-7-2300 0 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186 391 9872 0 0,'-3'2'4250'0'0,"-14"10"-2316"0"0,8-5-1425 0 0,-1 0 1 0 0,1 1 0 0 0,1 0 0 0 0,-1 0 0 0 0,1 1-1 0 0,1 0 1 0 0,-1 1 0 0 0,-10 18 0 0 0,3 2 346 0 0,-24 58 1 0 0,33-70-721 0 0,1 0-1 0 0,0 0 1 0 0,2 1 0 0 0,0-1 0 0 0,1 1 0 0 0,0 0 0 0 0,2 0 0 0 0,2 19 0 0 0,-2 10-23 0 0,1-45-121 0 0,0-1 0 0 0,0 1 0 0 0,1 0 0 0 0,-1 0 0 0 0,1-1 1 0 0,-1 1-1 0 0,1-1 0 0 0,0 1 0 0 0,0-1 0 0 0,0 0 1 0 0,0 0-1 0 0,0 0 0 0 0,1 0 0 0 0,-1 0 0 0 0,0 0 0 0 0,1-1 1 0 0,0 1-1 0 0,-1-1 0 0 0,1 0 0 0 0,0 1 0 0 0,0-1 0 0 0,0-1 1 0 0,0 1-1 0 0,4 1 0 0 0,-3-1-9 0 0,0 0-1 0 0,0-1 1 0 0,0 1 0 0 0,0-1 0 0 0,0 1-1 0 0,0-1 1 0 0,0 0 0 0 0,5-1 0 0 0,-8 1 12 0 0,0 0 1 0 0,0-1 0 0 0,0 1 0 0 0,0 0-1 0 0,1 0 1 0 0,-1-1 0 0 0,0 1 0 0 0,0-1 0 0 0,0 1-1 0 0,0-1 1 0 0,0 1 0 0 0,-1-1 0 0 0,1 0-1 0 0,0 0 1 0 0,0 1 0 0 0,0-1 0 0 0,0 0-1 0 0,-1 0 1 0 0,1 0 0 0 0,0 0 0 0 0,-1 0-1 0 0,1 1 1 0 0,-1-1 0 0 0,1 0 0 0 0,-1-1 0 0 0,1 0-1 0 0,0-3-50 0 0,1 1-1 0 0,0-1 1 0 0,0 0-1 0 0,1 1 1 0 0,-1-1 0 0 0,1 1-1 0 0,0 0 1 0 0,0 0-1 0 0,6-6 1 0 0,-5 6 1 0 0,0-1 1 0 0,-1 1-1 0 0,0-1 1 0 0,1 0-1 0 0,-1 0 1 0 0,-1 0-1 0 0,1 0 1 0 0,-1 0-1 0 0,3-10 1 0 0,4-12-97 0 0,3-18-73 0 0,-11 36 202 0 0,-1-1 0 0 0,1 1 0 0 0,1-1 1 0 0,3-12-1 0 0,-2 13 27 0 0,-1 1 0 0 0,-1-1-1 0 0,1 0 1 0 0,-1-13 0 0 0,-1 10 2 0 0,1-20 33 0 0,-2 1 0 0 0,-8-47 0 0 0,3 32 61 0 0,6 36-58 0 0,-1 0 0 0 0,0 0-1 0 0,-1 1 1 0 0,0-1 0 0 0,-1 1 0 0 0,-6-17 0 0 0,-9-13 292 0 0,-13-49-1 0 0,18 47-58 0 0,5-9 147 0 0,8 45-341 0 0,0 0 0 0 0,0-1 1 0 0,-1 1-1 0 0,0 0 0 0 0,0-1 0 0 0,0 1 0 0 0,0 0 1 0 0,-1 0-1 0 0,0 0 0 0 0,0 0 0 0 0,-3-5 1 0 0,1-2 633 0 0,4 12-700 0 0,0 0 1 0 0,0-1-1 0 0,0 1 0 0 0,0 0 0 0 0,0 0 0 0 0,0-1 0 0 0,0 1 0 0 0,0 0 0 0 0,0 0 0 0 0,0-1 0 0 0,0 1 1 0 0,0 0-1 0 0,0 0 0 0 0,0 0 0 0 0,-1-1 0 0 0,1 1 0 0 0,0 0 0 0 0,0 0 0 0 0,0 0 0 0 0,0-1 1 0 0,0 1-1 0 0,-1 0 0 0 0,1 0 0 0 0,0 0 0 0 0,0 0 0 0 0,0-1 0 0 0,-1 1 0 0 0,1 0 0 0 0,0 0 0 0 0,0 0 1 0 0,0 0-1 0 0,-1 0 0 0 0,1 0 0 0 0,0 0 0 0 0,0 0 0 0 0,-1-1 0 0 0,1 1 0 0 0,0 0 0 0 0,0 0 0 0 0,-1 0 1 0 0,1 0-1 0 0,0 0 0 0 0,0 0 0 0 0,-1 1 0 0 0,1-1 0 0 0,0 0 0 0 0,0 0 0 0 0,-1 0 0 0 0,1 0 0 0 0,0 0 1 0 0,0 0-1 0 0,0 0 0 0 0,-1 1 0 0 0,-1-1 802 0 0,3 7-612 0 0,1 1 1 0 0,-2 0-1 0 0,1 0 1 0 0,-1 14-1 0 0,-1-15-185 0 0,1 1 0 0 0,0-1 0 0 0,0 1-1 0 0,1-1 1 0 0,0 0 0 0 0,1 1 0 0 0,4 12-1 0 0,-3-8-12 0 0,0 1-1 0 0,-1 0 1 0 0,1 21-1 0 0,-3-21-12 0 0,1-1-1 0 0,1 1 1 0 0,1 0 0 0 0,4 17-1 0 0,3 17-121 0 0,-10-41 92 0 0,0-1-1 0 0,1 0 1 0 0,0 0 0 0 0,0 1 0 0 0,0-1 0 0 0,1 0 0 0 0,0 0 0 0 0,3 6 0 0 0,21 34-779 0 0,-18-30-40 0 0,1-1 1 0 0,0 1-1 0 0,13 14 0 0 0,-18-25 378 0 0,0 0 0 0 0,0-1 0 0 0,1 1 0 0 0,-1-1 0 0 0,1-1 0 0 0,0 1 0 0 0,0 0 0 0 0,0-1-1 0 0,0 0 1 0 0,0 0 0 0 0,0-1 0 0 0,1 1 0 0 0,-1-1 0 0 0,0 0 0 0 0,1-1 0 0 0,-1 1 0 0 0,1-1 0 0 0,-1 0-1 0 0,1-1 1 0 0,-1 1 0 0 0,1-1 0 0 0,-1 0 0 0 0,0 0 0 0 0,1-1 0 0 0,-1 1 0 0 0,0-1 0 0 0,0 0 0 0 0,0-1-1 0 0,0 1 1 0 0,0-1 0 0 0,-1 0 0 0 0,7-6 0 0 0,5-18-5042 0 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8744 0 0,'-39'7'6958'0'0,"6"11"-3300"0"0,-18 32-1269 0 0,35-33-1565 0 0,-17 11 675 0 0,29-25-1370 0 0,0 1 0 0 0,0-1 0 0 0,0 1 0 0 0,0-1 0 0 0,0 1-1 0 0,1 0 1 0 0,-6 9 0 0 0,-23 31 462 0 0,20-27-378 0 0,0 0 1 0 0,0 0 0 0 0,2 1-1 0 0,-13 29 1 0 0,4-7-8 0 0,16-35-183 0 0,0 0 0 0 0,1 0 1 0 0,-1 0-1 0 0,1 0 0 0 0,0 1 1 0 0,1-1-1 0 0,-1 0 0 0 0,1 1 1 0 0,0-1-1 0 0,0 8 1 0 0,-3 13 74 0 0,4-25-100 0 0,-1 1 0 0 0,1-1 1 0 0,-1 1-1 0 0,1 0 0 0 0,0 0 1 0 0,-1-1-1 0 0,1 1 0 0 0,0 0 1 0 0,0-1-1 0 0,0 1 0 0 0,0 0 1 0 0,1 0-1 0 0,-1-1 0 0 0,0 1 1 0 0,1 0-1 0 0,-1-1 0 0 0,1 1 1 0 0,0-1-1 0 0,-1 1 0 0 0,1 0 1 0 0,0-1-1 0 0,0 1 0 0 0,0-1 1 0 0,0 0-1 0 0,0 1 0 0 0,0-1 1 0 0,1 0-1 0 0,-1 0 0 0 0,0 0 1 0 0,1 0-1 0 0,-1 0 1 0 0,0 0-1 0 0,1 0 0 0 0,2 1 0 0 0,2 1-35 0 0,0 0-1 0 0,-1-1 0 0 0,1 0 0 0 0,0 0 0 0 0,0 0 0 0 0,0-1 0 0 0,0 0 1 0 0,0 0-1 0 0,0 0 0 0 0,1-1 0 0 0,-1 0 0 0 0,0 0 0 0 0,0 0 0 0 0,0-1 1 0 0,1 0-1 0 0,-1-1 0 0 0,10-2 0 0 0,-6 0-37 0 0,-1 0 1 0 0,1 0-1 0 0,-1-1 1 0 0,0 0-1 0 0,0-1 1 0 0,0 0-1 0 0,-1 0 1 0 0,0 0-1 0 0,14-16 1 0 0,-13 9 91 0 0,-1-1 1 0 0,12-24-1 0 0,-18 34-13 0 0,-1 3 0 0 0,0-1-1 0 0,-1 0 1 0 0,1 0-1 0 0,0 1 1 0 0,0-1 0 0 0,-1 0-1 0 0,0 0 1 0 0,1 0 0 0 0,-1 0-1 0 0,0 0 1 0 0,0 0 0 0 0,0-2-1 0 0,4-16 59 0 0,-2 12-32 0 0,-1 0 0 0 0,0 0 1 0 0,0 0-1 0 0,0-1 0 0 0,-1 1 0 0 0,-1 0 0 0 0,-1-9 0 0 0,1-11 148 0 0,-8-32 501 0 0,9 58-305 0 0,1 5-357 0 0,1-1 0 0 0,-1 0 0 0 0,1 0 0 0 0,0 0-1 0 0,0-1 1 0 0,0 1 0 0 0,0 0 0 0 0,0-1 0 0 0,0 1 0 0 0,0-1 0 0 0,0 0 0 0 0,1 0-1 0 0,3 2 1 0 0,-4-2-7 0 0,0-1-1 0 0,0 1 0 0 0,0 0 1 0 0,0 0-1 0 0,0 1 0 0 0,0-1 1 0 0,0 0-1 0 0,0 1 0 0 0,-1-1 1 0 0,1 1-1 0 0,0 0 0 0 0,-1-1 0 0 0,0 1 1 0 0,2 2-1 0 0,16 38 598 0 0,1-1-1 0 0,32 48 1 0 0,-49-83-541 0 0,0 0 0 0 0,-1 0 0 0 0,1 0 0 0 0,-1 1 0 0 0,2 11 0 0 0,8 22 158 0 0,6 8 63 0 0,20 93 1 0 0,-35-117-261 0 0,-1 0 1 0 0,-1 0 0 0 0,-3 36 0 0 0,0-3-323 0 0,2-50 99 0 0,-1 0 1 0 0,0-1 0 0 0,0 1-1 0 0,0 0 1 0 0,-1-1 0 0 0,0 1-1 0 0,0-1 1 0 0,-1 0 0 0 0,-3 7-1 0 0,-5 13-1539 0 0,11-25 1440 0 0,0 0 0 0 0,0 0 1 0 0,-1 0-1 0 0,1 0 1 0 0,0 1-1 0 0,-1-1 1 0 0,1 0-1 0 0,-1 0 1 0 0,1-1-1 0 0,-1 1 1 0 0,1 0-1 0 0,-1 0 1 0 0,0 0-1 0 0,1 0 0 0 0,-1 0 1 0 0,0-1-1 0 0,0 1 1 0 0,0 0-1 0 0,0-1 1 0 0,-1 2-1 0 0,-4-19-4217 0 0,7-46-2061 0 0,7 27 299 0 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10760 0 0,'0'0'5989'0'0,"0"8"-1326"0"0,0 22-628 0 0,2 97-376 0 0,0-10-3670 0 0,-1-105-49 0 0,0-1-1 0 0,1 0 1 0 0,0 0 0 0 0,7 20-1 0 0,-5-19-475 0 0,0 0 0 0 0,-2 0 1 0 0,1 0-1 0 0,1 23 0 0 0,-3-25-559 0 0,0 0 0 0 0,2 0 0 0 0,-1-1 0 0 0,5 12 0 0 0,-6-17-363 0 0,1-1-1 0 0,-1 0 1 0 0,0 1 0 0 0,1-1 0 0 0,0 0-1 0 0,0 0 1 0 0,0 0 0 0 0,5 5-1 0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8464 0 0,'-13'0'2691'0'0,"-1"0"1"0"0,1 2 0 0 0,0 0-1 0 0,-18 4 1 0 0,21-3-1821 0 0,0 1-1 0 0,0 0 1 0 0,0 0 0 0 0,-17 12-1 0 0,6-1-486 0 0,2 1 0 0 0,0 1 0 0 0,0 1 0 0 0,-24 31 0 0 0,-13 31 180 0 0,47-67-491 0 0,0 0 1 0 0,1 0-1 0 0,0 0 0 0 0,1 1 0 0 0,1 0 0 0 0,0 1 1 0 0,1 0-1 0 0,1-1 0 0 0,0 2 0 0 0,1-1 1 0 0,0 0-1 0 0,0 22 0 0 0,4-34-76 0 0,-1-1-1 0 0,1 0 1 0 0,0 1 0 0 0,-1-1 0 0 0,1 0-1 0 0,0 0 1 0 0,0 0 0 0 0,1 1-1 0 0,-1-1 1 0 0,0 0 0 0 0,1 0-1 0 0,-1-1 1 0 0,1 1 0 0 0,0 0-1 0 0,-1 0 1 0 0,1-1 0 0 0,0 1-1 0 0,0-1 1 0 0,0 0 0 0 0,0 1-1 0 0,0-1 1 0 0,1 0 0 0 0,-1 0 0 0 0,0-1-1 0 0,0 1 1 0 0,1 0 0 0 0,-1-1-1 0 0,0 1 1 0 0,1-1 0 0 0,-1 0-1 0 0,5 0 1 0 0,3 2-55 0 0,0-2-1 0 0,1 1 1 0 0,-1-1 0 0 0,0-1-1 0 0,1 0 1 0 0,19-4-1 0 0,-20 1-21 0 0,0 1-1 0 0,1-1 0 0 0,-1-1 0 0 0,0 0 1 0 0,-1 0-1 0 0,13-10 0 0 0,-7 0-19 0 0,-14 13 87 0 0,1 0-1 0 0,0 0 0 0 0,-1 0 0 0 0,1 0 1 0 0,0 1-1 0 0,0-1 0 0 0,1 1 0 0 0,-1-1 1 0 0,4-1-1 0 0,-2 1-2 0 0,0 0 0 0 0,0 0 1 0 0,0-1-1 0 0,-1 1 0 0 0,1-1 1 0 0,-1 0-1 0 0,0 0 0 0 0,5-6 0 0 0,1 0-17 0 0,-6 7 21 0 0,0-1-1 0 0,-1 0 1 0 0,1 1-1 0 0,-1-1 1 0 0,1 0 0 0 0,-1-1-1 0 0,0 1 1 0 0,0 0-1 0 0,-1 0 1 0 0,2-5-1 0 0,3-2 10 0 0,-3 5 7 0 0,1 0 1 0 0,-1 0-1 0 0,0 0 0 0 0,-1 0 0 0 0,1 0 1 0 0,-1-1-1 0 0,0 1 0 0 0,0-1 0 0 0,-1 1 1 0 0,0-1-1 0 0,0 0 0 0 0,0 1 0 0 0,0-1 1 0 0,-1 0-1 0 0,-1-8 0 0 0,10-55 360 0 0,-9 69-357 0 0,0 0 0 0 0,0 0 0 0 0,0 0 0 0 0,0-1 0 0 0,0 1 0 0 0,0 0 1 0 0,0 0-1 0 0,0 0 0 0 0,0 0 0 0 0,0-1 0 0 0,0 1 0 0 0,0 0 0 0 0,0 0 0 0 0,0 0 0 0 0,0 0 0 0 0,0-1 0 0 0,0 1 0 0 0,0 0 0 0 0,0 0 0 0 0,0 0 0 0 0,0-1 0 0 0,0 1 0 0 0,0 0 0 0 0,0 0 1 0 0,1 0-1 0 0,-1 0 0 0 0,0 0 0 0 0,0-1 0 0 0,0 1 0 0 0,0 0 0 0 0,0 0 0 0 0,0 0 0 0 0,1 0 0 0 0,-1 0 0 0 0,0 0 0 0 0,0 0 0 0 0,0 0 0 0 0,0-1 0 0 0,1 1 0 0 0,-1 0 0 0 0,0 0 1 0 0,0 0-1 0 0,0 0 0 0 0,0 0 0 0 0,1 0 0 0 0,-1 0 0 0 0,0 0 0 0 0,0 0 0 0 0,0 0 0 0 0,1 0 0 0 0,-1 0 0 0 0,0 0 0 0 0,0 0 0 0 0,0 0 0 0 0,0 1 0 0 0,1-1 0 0 0,-1 0 0 0 0,0 0 0 0 0,0 0 1 0 0,0 0-1 0 0,0 0 0 0 0,1 0 0 0 0,-1 0 0 0 0,0 0 0 0 0,0 1 0 0 0,16 15 344 0 0,9 29 168 0 0,-13-12-192 0 0,-9-28-271 0 0,-1 1 1 0 0,1-1-1 0 0,-1 1 0 0 0,-1 0 0 0 0,1 0 1 0 0,-1 0-1 0 0,0-1 0 0 0,0 9 0 0 0,0-5 1 0 0,0-1-1 0 0,1 1 1 0 0,0-1-1 0 0,0 0 1 0 0,1 0-1 0 0,5 13 1 0 0,12 38 222 0 0,-14 15-39 0 0,-5-56-157 0 0,0 0 0 0 0,1-1 0 0 0,5 25 0 0 0,-2-15-31 0 0,-1 0-1 0 0,-1 0 0 0 0,-2 0 1 0 0,-2 38-1 0 0,0-23-247 0 0,1-37 202 0 0,-1 0 0 0 0,1 0-1 0 0,-1 0 1 0 0,-1 0 0 0 0,1-1 0 0 0,-1 1-1 0 0,0 0 1 0 0,-2 4 0 0 0,1-4-167 0 0,1-1 1 0 0,1 0 0 0 0,-1 1 0 0 0,1-1-1 0 0,-1 1 1 0 0,1-1 0 0 0,0 10 0 0 0,0-13-104 0 0,0-1-1 0 0,0 1 1 0 0,0-1 0 0 0,-1 1 0 0 0,1-1 0 0 0,0 0-1 0 0,0 1 1 0 0,0-1 0 0 0,0 0 0 0 0,0 0 0 0 0,0 0-1 0 0,0 0 1 0 0,-1 0 0 0 0,1 0 0 0 0,0 0 0 0 0,0 0-1 0 0,0 0 1 0 0,0 0 0 0 0,0-1 0 0 0,0 1 0 0 0,-1 0-1 0 0,1-1 1 0 0,0 1 0 0 0,0-1 0 0 0,-1-1 0 0 0,-2-7-903 0 0,1-2 1 0 0,1 1 0 0 0,0 0 0 0 0,-1-17 0 0 0,-1-1-651 0 0,2 21 1294 0 0,1 0 0 0 0,0 0-1 0 0,1 0 1 0 0,0 0 0 0 0,0 0 0 0 0,1-7 0 0 0,0-15-2580 0 0,-1 0-3213 0 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342 299 4248 0 0,'-15'-8'7438'0'0,"11"6"-6857"0"0,-1 0 1 0 0,1 0-1 0 0,-1 0 0 0 0,0 1 0 0 0,0-1 0 0 0,0 1 0 0 0,0 1 0 0 0,0-1 0 0 0,0 1 0 0 0,0 0 0 0 0,0 0 1 0 0,-7 1-1 0 0,3-1 81 0 0,8 0-594 0 0,-10-1 462 0 0,0 1 0 0 0,-1 1 0 0 0,1 0 0 0 0,0 0 0 0 0,0 1 0 0 0,0 0 0 0 0,0 1 0 0 0,-11 4 0 0 0,13-3-342 0 0,1 0 0 0 0,0 1 0 0 0,0 0 1 0 0,0 0-1 0 0,1 1 0 0 0,0-1 0 0 0,0 2 0 0 0,0-1 1 0 0,1 1-1 0 0,-7 9 0 0 0,-14 54 302 0 0,22-58-433 0 0,2 0 0 0 0,-1 0 1 0 0,1 1-1 0 0,1-1 0 0 0,0 1 1 0 0,1 0-1 0 0,0-1 0 0 0,1 1 1 0 0,2 15-1 0 0,-2 5 68 0 0,1-19-86 0 0,1 0-1 0 0,0 0 0 0 0,1-1 1 0 0,0 1-1 0 0,1-1 1 0 0,10 22-1 0 0,-3-7-22 0 0,-11-27-14 0 0,1 0 0 0 0,-1 0 0 0 0,0 0 0 0 0,1 1-1 0 0,0-1 1 0 0,-1 0 0 0 0,1 0 0 0 0,0 0 0 0 0,-1 0-1 0 0,1 0 1 0 0,0 0 0 0 0,0 0 0 0 0,0-1-1 0 0,0 1 1 0 0,0 0 0 0 0,0 0 0 0 0,0-1 0 0 0,0 1-1 0 0,0-1 1 0 0,0 1 0 0 0,0-1 0 0 0,2 1 0 0 0,-2 0-2 0 0,0-1 1 0 0,0 0-1 0 0,0 1 1 0 0,0-1-1 0 0,0 1 1 0 0,0-1 0 0 0,0 1-1 0 0,-1-1 1 0 0,1 1-1 0 0,0-1 1 0 0,0 1 0 0 0,0 0-1 0 0,-1 0 1 0 0,1-1-1 0 0,0 1 1 0 0,-1 0 0 0 0,1 0-1 0 0,-1 0 1 0 0,1 0-1 0 0,-1 0 1 0 0,1 0 0 0 0,-1-1-1 0 0,0 1 1 0 0,1 2-1 0 0,1 0 0 0 0,0 0 0 0 0,0 0 0 0 0,0 0 0 0 0,0 0 0 0 0,1 0 0 0 0,-1-1 0 0 0,1 1 0 0 0,0-1 0 0 0,0 0 0 0 0,0 0 0 0 0,6 4 0 0 0,20 17-4 0 0,-25-20 5 0 0,-1 0 0 0 0,0 0-1 0 0,1 0 1 0 0,0 0 0 0 0,0-1-1 0 0,0 0 1 0 0,0 1 0 0 0,0-1-1 0 0,0-1 1 0 0,0 1 0 0 0,8 1-1 0 0,6 4-10 0 0,-16-6 6 0 0,1 0 0 0 0,-1-1 0 0 0,0 1 1 0 0,1 0-1 0 0,-1-1 0 0 0,1 1 0 0 0,-1-1 1 0 0,1 0-1 0 0,-1 0 0 0 0,1 0 0 0 0,-1 0 0 0 0,1 0 1 0 0,-1 0-1 0 0,1-1 0 0 0,-1 1 0 0 0,1-1 1 0 0,-1 0-1 0 0,0 1 0 0 0,1-1 0 0 0,-1 0 1 0 0,0-1-1 0 0,1 1 0 0 0,-1 0 0 0 0,0-1 0 0 0,0 1 1 0 0,0-1-1 0 0,-1 1 0 0 0,1-1 0 0 0,0 0 1 0 0,2-4-1 0 0,-2 5 10 0 0,16-46-49 0 0,-16 35 32 0 0,-1 0-1 0 0,0 0 1 0 0,-1 0-1 0 0,0 0 1 0 0,-2-12-1 0 0,1 0 5 0 0,1-181-23 0 0,-9 169-2 0 0,0-22 112 0 0,-7 20-78 0 0,14 35-1 0 0,0 1 0 0 0,0-1 0 0 0,0 0 0 0 0,0 1 0 0 0,0-1 0 0 0,1 0-1 0 0,0 0 1 0 0,-1 0 0 0 0,1 0 0 0 0,-1-5 0 0 0,2 6 6 0 0,-1 1 0 0 0,0-1 0 0 0,1 1-1 0 0,-1-1 1 0 0,0 1 0 0 0,0 0 0 0 0,0-1 0 0 0,0 1 0 0 0,0 0 0 0 0,0 0 0 0 0,0 0 0 0 0,-1-1 0 0 0,1 1-1 0 0,0 0 1 0 0,-1 1 0 0 0,-1-2 0 0 0,20 52 73 0 0,-16-49-78 0 0,-1 0-1 0 0,1 0 1 0 0,0 0-1 0 0,-1 0 1 0 0,1 1-1 0 0,-1-1 1 0 0,0 0-1 0 0,1 0 1 0 0,-1 0-1 0 0,0 1 1 0 0,0-1 0 0 0,1 0-1 0 0,-1 1 1 0 0,0-1-1 0 0,-1 2 1 0 0,4 12-27 0 0,3-6 18 0 0,-3-6 0 0 0,-1 0-1 0 0,1 0 1 0 0,-1 1-1 0 0,0-1 1 0 0,0 1 0 0 0,0 0-1 0 0,-1 0 1 0 0,1 0-1 0 0,-1-1 1 0 0,0 1 0 0 0,1 6-1 0 0,-1-8-7 0 0,-1 0-1 0 0,0 0 1 0 0,1 1 0 0 0,0-1-1 0 0,0 0 1 0 0,-1 0-1 0 0,1 0 1 0 0,0 0 0 0 0,1 0-1 0 0,-1 0 1 0 0,0-1 0 0 0,2 3-1 0 0,-1-2-54 0 0,-1 0 0 0 0,1 0 0 0 0,-1 0 0 0 0,0 0-1 0 0,0 0 1 0 0,0 0 0 0 0,0 0 0 0 0,0 0 0 0 0,0 0 0 0 0,0 0-1 0 0,-1 1 1 0 0,1 2 0 0 0,-1-4-69 0 0,0 0-1 0 0,1 1 0 0 0,-1-1 1 0 0,0 0-1 0 0,1 0 0 0 0,-1 0 1 0 0,1 1-1 0 0,0-1 0 0 0,-1 0 0 0 0,1 0 1 0 0,0 0-1 0 0,-1 0 0 0 0,1 0 1 0 0,0 0-1 0 0,0 0 0 0 0,0-1 1 0 0,0 1-1 0 0,0 0 0 0 0,0 0 1 0 0,0-1-1 0 0,0 1 0 0 0,0 0 1 0 0,1-1-1 0 0,-1 1 0 0 0,0-1 1 0 0,0 0-1 0 0,0 1 0 0 0,3-1 1 0 0,0 2-187 0 0,-3-2 110 0 0,0 0 0 0 0,-1 0 0 0 0,1-1 0 0 0,0 1 1 0 0,0 0-1 0 0,0 0 0 0 0,0 0 0 0 0,-1-1 0 0 0,1 1 0 0 0,0-1 0 0 0,0 1 0 0 0,-1 0 0 0 0,1-1 0 0 0,0 1 0 0 0,-1-1 0 0 0,1 1 0 0 0,0-1 0 0 0,-1 0 0 0 0,1 1 0 0 0,-1-1 0 0 0,1 0 0 0 0,-1 1 0 0 0,1-1 0 0 0,-1 0 0 0 0,0 0 0 0 0,1 1 0 0 0,-1-1 0 0 0,0 0 1 0 0,0 0-1 0 0,1 0 0 0 0,-1 1 0 0 0,0-1 0 0 0,0-1 0 0 0,12-43-1682 0 0,-6 20 725 0 0,3 3 105 0 0,-2 0 0 0 0,-1-1-1 0 0,5-25 1 0 0,-10 39 952 0 0,9-62 267 0 0,-9 25 9888 0 0,1 80-6899 0 0,20-7-1874 0 0,-17-22-1051 0 0,0 1 1 0 0,-1 0-1 0 0,1 0 1 0 0,-1 0-1 0 0,0 0 0 0 0,-1 0 1 0 0,0 1-1 0 0,0 0 1 0 0,3 7-1 0 0,-5-9-135 0 0,-1-3-47 0 0,0 0-1 0 0,0-1 1 0 0,1 1-1 0 0,-1 0 1 0 0,1-1-1 0 0,-1 1 1 0 0,1 0-1 0 0,0-1 1 0 0,0 1-1 0 0,0-1 1 0 0,-1 1-1 0 0,1-1 1 0 0,1 0-1 0 0,-1 1 1 0 0,0-1-1 0 0,0 0 1 0 0,0 0-1 0 0,2 2 1 0 0,-1-2-9 0 0,-1 0 0 0 0,0 0 0 0 0,1 0 0 0 0,-1 0 0 0 0,0 0 0 0 0,0 0 0 0 0,0 1 0 0 0,0-1 0 0 0,0 0 0 0 0,0 1 0 0 0,0-1 0 0 0,-1 1 0 0 0,1-1 0 0 0,0 1 0 0 0,-1-1 0 0 0,1 4 1 0 0,0-4-7 0 0,-1 1 1 0 0,0-1 0 0 0,1 1 0 0 0,-1-1-1 0 0,1 1 1 0 0,0-1 0 0 0,-1 0 0 0 0,1 1-1 0 0,0-1 1 0 0,0 0 0 0 0,0 0 0 0 0,0 1-1 0 0,0-1 1 0 0,0 0 0 0 0,0 0 0 0 0,3 1 0 0 0,26 35 681 0 0,-11-18-316 0 0,-1 0-1 0 0,18 26 1 0 0,-33-41-328 0 0,-1 0-1 0 0,0 0 0 0 0,0 0 1 0 0,0 0-1 0 0,0 0 0 0 0,-1 0 1 0 0,0 1-1 0 0,0-1 0 0 0,1 8 1 0 0,-2-11 177 0 0,-10-13-194 0 0,-5-2-121 0 0,-2-4 38 0 0,-51-110-100 0 0,54 85 54 0 0,1 26 62 0 0,11 15 25 0 0,1 0 0 0 0,-1 0-1 0 0,1 0 1 0 0,-1 0 0 0 0,1-1-1 0 0,0 1 1 0 0,0 0 0 0 0,0 0-1 0 0,0-1 1 0 0,1 1 0 0 0,-1-1-1 0 0,0 1 1 0 0,1-1 0 0 0,0 1-1 0 0,0-1 1 0 0,-1 1 0 0 0,1-1-1 0 0,1-2 1 0 0,-9-52-107 0 0,5 41-36 0 0,0 0 0 0 0,-1-32 0 0 0,5 44 68 0 0,0 0-1 0 0,0 0 1 0 0,0-1 0 0 0,0 1-1 0 0,1 0 1 0 0,-1 0 0 0 0,1 0 0 0 0,0 1-1 0 0,1-1 1 0 0,-1 0 0 0 0,1 1-1 0 0,-1-1 1 0 0,1 1 0 0 0,0 0-1 0 0,6-5 1 0 0,12-19-1042 0 0,-17 22 739 0 0,-1-1 1 0 0,1 1-1 0 0,1 0 0 0 0,-1 0 1 0 0,1 1-1 0 0,0-1 0 0 0,0 1 1 0 0,0 0-1 0 0,10-6 0 0 0,41-16-4808 0 0,-45 20 2324 0 0,6 1-3742 0 0,-8 5 1249 0 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8200 0 0,'3'2'12521'0'0,"8"7"-10649"0"0,-12-8-1765 0 0,1 1 1 0 0,0 0 0 0 0,0-1 0 0 0,0 1 0 0 0,0 0 0 0 0,0 0-1 0 0,0-1 1 0 0,0 1 0 0 0,1-1 0 0 0,-1 1 0 0 0,1 0-1 0 0,-1-1 1 0 0,1 1 0 0 0,0-1 0 0 0,-1 1 0 0 0,1-1-1 0 0,0 1 1 0 0,0-1 0 0 0,0 0 0 0 0,0 1 0 0 0,2 1 0 0 0,-1 1-76 0 0,0 0 0 0 0,-1 0 0 0 0,1 0 0 0 0,-1 0 0 0 0,0 1 0 0 0,0-1 0 0 0,-1 1 0 0 0,1-1 0 0 0,-1 8 0 0 0,0-11-33 0 0,0 1 1 0 0,0-1 0 0 0,1 0 0 0 0,-1 1 0 0 0,0-1 0 0 0,1 0 0 0 0,-1 1 0 0 0,1-1 0 0 0,-1 0 0 0 0,1 0 0 0 0,-1 1-1 0 0,1-1 1 0 0,0 0 0 0 0,1 2 0 0 0,-1-2-8 0 0,0 0 1 0 0,0 1-1 0 0,0-1 0 0 0,0 1 1 0 0,0-1-1 0 0,0 1 0 0 0,-1-1 0 0 0,1 1 1 0 0,-1 0-1 0 0,1-1 0 0 0,-1 1 0 0 0,0 0 1 0 0,1-1-1 0 0,-1 5 0 0 0,9 105-4632 0 0,-9-60-651 0 0,0-17-1288 0 0,0-23 530 0 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9072 0 0,'0'-2'16249'0'0,"0"4"-17361"0"0,1 15 1960 0 0,0-1 1 0 0,1 1-1 0 0,4 17 1 0 0,33 90 115 0 0,-21-74-625 0 0,0-10-235 0 0,-15-34-92 0 0,0 0 0 0 0,0 1 0 0 0,0-1-1 0 0,-1 1 1 0 0,0 0 0 0 0,2 7-1 0 0,-4-11-11 0 0,1-1 0 0 0,-1 0 0 0 0,1 0 0 0 0,0 1 0 0 0,0-1 0 0 0,0 0 0 0 0,0 0-1 0 0,0 0 1 0 0,1 0 0 0 0,-1 0 0 0 0,0 0 0 0 0,1-1 0 0 0,2 3 0 0 0,8 13 9 0 0,0 22 10 0 0,-11-33-18 0 0,0-1 0 0 0,0 1-1 0 0,0-1 1 0 0,1 0 0 0 0,0 1 0 0 0,0-1-1 0 0,0 0 1 0 0,1 0 0 0 0,0 0-1 0 0,6 7 1 0 0,-4-4-18 0 0,-1 0 0 0 0,1 1 0 0 0,-1-1 0 0 0,-1 1 0 0 0,4 10 0 0 0,-4-9-90 0 0,0 0-1 0 0,1 0 1 0 0,1-1 0 0 0,0 1 0 0 0,10 14 0 0 0,-12-19-161 0 0,1 0 1 0 0,-1 0-1 0 0,-1 0 1 0 0,1 1-1 0 0,-1-1 0 0 0,0 0 1 0 0,3 10-1 0 0,6 14-2119 0 0,-1-1-2085 0 0,-9-15-236 0 0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87 602 7680 0 0,'-27'0'6815'0'0,"-12"0"-2572"0"0,38 0-3515 0 0,-15-21 2621 0 0,15 21-3327 0 0,1-1 1 0 0,-1 0-1 0 0,1 1 0 0 0,0-1 0 0 0,0 1 0 0 0,-1-1 1 0 0,1 0-1 0 0,0 1 0 0 0,0-1 0 0 0,0 0 0 0 0,-1 1 0 0 0,1-1 1 0 0,0 0-1 0 0,0 1 0 0 0,0-1 0 0 0,0 0 0 0 0,0 1 0 0 0,1-1 1 0 0,-1 0-1 0 0,0 1 0 0 0,0-1 0 0 0,0 0 0 0 0,0 1 1 0 0,1-1-1 0 0,-1 0 0 0 0,0 1 0 0 0,1-1 0 0 0,-1 1 0 0 0,1-1 1 0 0,-1 1-1 0 0,0-1 0 0 0,1 1 0 0 0,-1-1 0 0 0,1 1 0 0 0,-1-1 1 0 0,1 1-1 0 0,1-1 0 0 0,20-22 170 0 0,2 0-177 0 0,-23 21-15 0 0,0 0 0 0 0,1 0 0 0 0,-1 0 0 0 0,1 1 1 0 0,-1-1-1 0 0,1 1 0 0 0,0-1 0 0 0,-1 1 0 0 0,1 0 0 0 0,0 0 0 0 0,0-1 0 0 0,0 1 0 0 0,0 1 0 0 0,4-3 0 0 0,-1 2-11 0 0,-1-1 0 0 0,1 0 0 0 0,-1 0 0 0 0,0-1 0 0 0,1 1 0 0 0,-1-1-1 0 0,0 0 1 0 0,0 0 0 0 0,-1 0 0 0 0,5-5 0 0 0,-4 4-13 0 0,1-1 0 0 0,0 1 0 0 0,0 0 0 0 0,0 1 0 0 0,1-1-1 0 0,7-3 1 0 0,34-28-381 0 0,-15 25 118 0 0,-24 9 146 0 0,-1-1 1 0 0,1 0-1 0 0,-1-1 0 0 0,0 1 0 0 0,0-1 1 0 0,14-8-1 0 0,-9 2-69 0 0,-9 6 116 0 0,1 0-1 0 0,-1 0 1 0 0,1 1-1 0 0,0-1 1 0 0,0 1-1 0 0,0 0 1 0 0,1 0-1 0 0,-1 1 1 0 0,8-3-1 0 0,-5 2-62 0 0,0 0 0 0 0,0-1 0 0 0,0 0 0 0 0,0 0 0 0 0,8-6 0 0 0,35-13-806 0 0,-46 21 870 0 0,0 0-1 0 0,-1-1 1 0 0,1 1-1 0 0,-1-1 1 0 0,0 0-1 0 0,1 0 1 0 0,-1 0-1 0 0,5-5 1 0 0,14-8-423 0 0,10 6-199 0 0,-17 0 243 0 0,-11 7 356 0 0,0-1 0 0 0,-1 1 1 0 0,1 1-1 0 0,0-1 1 0 0,0 1-1 0 0,0-1 0 0 0,7 0 1 0 0,9-9-505 0 0,4-3-138 0 0,0 1 0 0 0,42-15 1 0 0,-64 28 700 0 0,1-1 1 0 0,-1 0-1 0 0,1 0 1 0 0,-1-1-1 0 0,1 1 1 0 0,-1 0 0 0 0,0-1-1 0 0,0 1 1 0 0,0-1-1 0 0,0 0 1 0 0,0 1-1 0 0,0-1 1 0 0,0 0 0 0 0,2-3-1 0 0,-3 2 15 0 0,1 1 0 0 0,0 0 0 0 0,-1 0 0 0 0,1 0 0 0 0,0 1 0 0 0,0-1 0 0 0,0 0 0 0 0,0 1 0 0 0,1-1 0 0 0,-1 1 0 0 0,0 0 0 0 0,1 0 0 0 0,2-1 0 0 0,-3 1 24 0 0,0 0 0 0 0,-1 0 0 0 0,1 0 0 0 0,-1 0 0 0 0,0 0 0 0 0,1 0 0 0 0,-1 0 0 0 0,0 0 0 0 0,1 0 0 0 0,-1-1 0 0 0,0 1 0 0 0,0 0 0 0 0,0-1 0 0 0,0 1 0 0 0,0-1 0 0 0,0 1 0 0 0,-1-1 0 0 0,1 0 0 0 0,-1 1 0 0 0,1-1 0 0 0,-1 0 0 0 0,1-2 0 0 0,0 0-7 0 0,0 3 24 0 0,0 0-1 0 0,-1 0 0 0 0,1 0 0 0 0,-1 0 1 0 0,1 0-1 0 0,0 1 0 0 0,0-1 0 0 0,-1 0 1 0 0,1 0-1 0 0,0 1 0 0 0,0-1 0 0 0,0 1 1 0 0,0-1-1 0 0,0 0 0 0 0,0 1 0 0 0,0 0 0 0 0,2-1 1 0 0,-2 1 43 0 0,0-1-1 0 0,0 1 1 0 0,0 0 0 0 0,-1-1 0 0 0,1 1 0 0 0,0 0 0 0 0,0-1 0 0 0,0 1-1 0 0,0-1 1 0 0,-1 1 0 0 0,1-1 0 0 0,0 0 0 0 0,0 1 0 0 0,-1-1 0 0 0,1 0 0 0 0,-1 1-1 0 0,1-1 1 0 0,-1 0 0 0 0,1 0 0 0 0,-1 0 0 0 0,1 1 0 0 0,1-7 5411 0 0,-20 45-1659 0 0,-11 16-2208 0 0,25-43-1314 0 0,-1-1 0 0 0,-1 1 0 0 0,0-1 0 0 0,0 0 0 0 0,-16 17 0 0 0,15-18-124 0 0,0 1 1 0 0,1 0-1 0 0,0 0 1 0 0,0 0 0 0 0,-6 19-1 0 0,-22 64 373 0 0,31-83-471 0 0,1 2 0 0 0,1-1 0 0 0,0 0-1 0 0,1 1 1 0 0,1 14-1 0 0,0-1-101 0 0,0-24 51 0 0,0 0 0 0 0,0 0 0 0 0,0 0 0 0 0,0-1 0 0 0,0 1-1 0 0,0 0 1 0 0,1 0 0 0 0,-1-1 0 0 0,0 1 0 0 0,1-1 0 0 0,-1 1 0 0 0,0-1 0 0 0,1 0 0 0 0,-1 0-1 0 0,0 1 1 0 0,1-1 0 0 0,-1 0 0 0 0,1 0 0 0 0,2-1 0 0 0,33 3-104 0 0,-35-2 90 0 0,5-1-1 0 0,0 1 1 0 0,0-1 0 0 0,0 0 0 0 0,0 0 0 0 0,0-1-1 0 0,8-3 1 0 0,-12 4 15 0 0,0 0 0 0 0,0-1 0 0 0,0 1 0 0 0,0-1 0 0 0,0 0 0 0 0,0 1 0 0 0,0-1-1 0 0,-1-1 1 0 0,1 1 0 0 0,-1 0 0 0 0,0-1 0 0 0,1 1 0 0 0,-1-1 0 0 0,0 0 0 0 0,0 1 0 0 0,2-6 0 0 0,-3 5 1 0 0,0 1 0 0 0,0 0 1 0 0,0 0-1 0 0,0 0 0 0 0,0 0 1 0 0,1 0-1 0 0,-1 0 0 0 0,1 0 0 0 0,-1 1 1 0 0,1-1-1 0 0,0 0 0 0 0,-1 1 1 0 0,1-1-1 0 0,0 1 0 0 0,0 0 1 0 0,0 0-1 0 0,1-1 0 0 0,1 0 1 0 0,-1 1-1 0 0,-2 0 1 0 0,1 0 0 0 0,-1-1-1 0 0,1 1 1 0 0,-1-1 0 0 0,0 1 0 0 0,1-1-1 0 0,-1 0 1 0 0,0 1 0 0 0,0-1 0 0 0,0 0-1 0 0,0 0 1 0 0,-1 1 0 0 0,1-1 0 0 0,0 0-1 0 0,0-3 1 0 0,-1 2 2 0 0,1 1 0 0 0,0-1 0 0 0,0 0 0 0 0,0 1 0 0 0,0-1 0 0 0,1 1 0 0 0,-1 0 0 0 0,1-1 0 0 0,2-2 0 0 0,0-2 17 0 0,0 0 0 0 0,-1 0 0 0 0,0-1 0 0 0,0 1-1 0 0,-1-1 1 0 0,0 0 0 0 0,2-13 0 0 0,-2 9 72 0 0,-1-1 0 0 0,-1 1 0 0 0,0-1 0 0 0,-1 1 0 0 0,0-1 0 0 0,-1 1 0 0 0,0 0 0 0 0,-1 0 0 0 0,-1-1 0 0 0,0 2 0 0 0,-7-17 0 0 0,-5-44 692 0 0,14 54-384 0 0,2 18-387 0 0,1-1 1 0 0,-1 1 0 0 0,0-1-1 0 0,0 1 1 0 0,0-1 0 0 0,0 1-1 0 0,1-1 1 0 0,-1 1 0 0 0,0-1-1 0 0,0 1 1 0 0,0-1 0 0 0,0 0 0 0 0,0 1-1 0 0,0-1 1 0 0,0 1 0 0 0,-1-1-1 0 0,1 1 1 0 0,0-1 0 0 0,0 1-1 0 0,0-1 1 0 0,0 1 0 0 0,-1-1-1 0 0,1 1 1 0 0,0-1 0 0 0,0 1-1 0 0,-1-1 1 0 0,1 1 0 0 0,0 0 0 0 0,-1-1-1 0 0,1 1 1 0 0,-1-1 0 0 0,1 1-1 0 0,-1 0 1 0 0,1 0 0 0 0,0-1-1 0 0,-1 1 1 0 0,1 0 0 0 0,-1 0-1 0 0,1-1 1 0 0,-1 1 0 0 0,-1 0 461 0 0,11 22-300 0 0,-3-14-188 0 0,-1 0 0 0 0,0 0 1 0 0,-1 0-1 0 0,0 1 0 0 0,0 0 0 0 0,0 0 1 0 0,2 10-1 0 0,-3-8-41 0 0,0-1 0 0 0,2 1 0 0 0,-1-1 0 0 0,1 0 0 0 0,11 16 0 0 0,10 22-612 0 0,-21-36 24 0 0,0 0-1 0 0,2 0 0 0 0,-1-1 0 0 0,10 11 1 0 0,-13-18 306 0 0,0 0 0 0 0,1-1 1 0 0,0 1-1 0 0,0-1 1 0 0,0 0-1 0 0,0 0 1 0 0,0 0-1 0 0,0-1 0 0 0,1 0 1 0 0,-1 1-1 0 0,1-1 1 0 0,0-1-1 0 0,0 1 1 0 0,0-1-1 0 0,-1 0 1 0 0,1 0-1 0 0,0 0 0 0 0,0-1 1 0 0,0 0-1 0 0,0 0 1 0 0,10-1-1 0 0,-8-1-124 0 0,0 1 0 0 0,0-2 0 0 0,0 1 0 0 0,0-1 0 0 0,-1 0 0 0 0,1 0 0 0 0,-1 0 0 0 0,0-1-1 0 0,0 0 1 0 0,0-1 0 0 0,0 1 0 0 0,-1-1 0 0 0,8-8 0 0 0,2-11-2112 0 0,8 8-3055 0 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54 7176 0 0,'-5'-5'1136'0'0,"0"0"0"0"0,0 0-1 0 0,0 1 1 0 0,-1-1 0 0 0,1 1 0 0 0,-12-6 0 0 0,9 7-513 0 0,1 0-1 0 0,-1 1 1 0 0,1 0 0 0 0,-1 0-1 0 0,0 0 1 0 0,0 1 0 0 0,0 1 0 0 0,-14 0-1 0 0,17 2-392 0 0,1 0-1 0 0,0 1 1 0 0,1 0 0 0 0,-1 0-1 0 0,0 0 1 0 0,1 0-1 0 0,-1 0 1 0 0,1 1-1 0 0,0 0 1 0 0,0-1-1 0 0,-3 7 1 0 0,3-1-68 0 0,1 0 0 0 0,0 0 0 0 0,1 0 0 0 0,-1 0 0 0 0,2 0 0 0 0,0 16 1 0 0,0-18-150 0 0,-1 4 35 0 0,0 1 1 0 0,2 0-1 0 0,-1 0 0 0 0,1-1 1 0 0,1 1-1 0 0,0-1 1 0 0,1 1-1 0 0,0-1 0 0 0,8 17 1 0 0,8-5 40 0 0,-18-20-70 0 0,1 0 0 0 0,0 0 0 0 0,-1-1 0 0 0,1 1 0 0 0,0 0 0 0 0,0-1 0 0 0,1 1 0 0 0,-1-1 0 0 0,0 0 0 0 0,1 1 0 0 0,0-1 0 0 0,-1-1 0 0 0,6 4 0 0 0,-1 0 14 0 0,0 0 52 0 0,0 1 0 0 0,-1-1 0 0 0,0 1 0 0 0,0 1 1 0 0,7 10-1 0 0,17 17 433 0 0,-13-17 104 0 0,0 1-1 0 0,-2 1 0 0 0,24 35 0 0 0,-36-45-424 0 0,0 0-1 0 0,0 0 0 0 0,-1 0 0 0 0,0 0 0 0 0,0 0 0 0 0,-1 0 0 0 0,-1 0 1 0 0,1 0-1 0 0,-2 1 0 0 0,0 9 0 0 0,0 6 330 0 0,1-21-487 0 0,0 0-1 0 0,0-1 0 0 0,0 1 0 0 0,-1 0 0 0 0,0-1 1 0 0,0 1-1 0 0,0 0 0 0 0,0-1 0 0 0,0 1 0 0 0,-1-1 1 0 0,1 0-1 0 0,-1 1 0 0 0,0-1 0 0 0,0 0 0 0 0,0 0 1 0 0,-1 0-1 0 0,1 0 0 0 0,-1-1 0 0 0,-2 4 0 0 0,-4 0-6 0 0,0 0 0 0 0,-1 0 0 0 0,1-1-1 0 0,-1 0 1 0 0,-11 3 0 0 0,20-8-31 0 0,-10 7 25 0 0,5-2-11 0 0,-32 3-8 0 0,24-5-118 0 0,0 0 0 0 0,0 1-1 0 0,-20 8 1 0 0,27-11-631 0 0,0 0-1 0 0,0 0 1 0 0,-1-1-1 0 0,1 0 1 0 0,0-1-1 0 0,-14-2 1 0 0,18-1-548 0 0,1 3 827 0 0,1 0 0 0 0,0 0-1 0 0,0-1 1 0 0,0 1 0 0 0,0 0 0 0 0,0 0-1 0 0,1 0 1 0 0,-1-1 0 0 0,0 1-1 0 0,1 0 1 0 0,-1-1 0 0 0,0 1-1 0 0,1 0 1 0 0,0-1 0 0 0,-1 1 0 0 0,1-1-1 0 0,0 1 1 0 0,0-1 0 0 0,-1 1-1 0 0,1-1 1 0 0,0 1 0 0 0,1-1 0 0 0,-1 1-1 0 0,0-1 1 0 0,0 1 0 0 0,1-1-1 0 0,-1 1 1 0 0,1 0 0 0 0,-1-1 0 0 0,2-1-1 0 0,9-7-6758 0 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9856 0 0,'1'2'649'0'0,"1"0"0"0"0,0 0-1 0 0,-1 1 1 0 0,0-1 0 0 0,1 0 0 0 0,-1 1 0 0 0,0-1 0 0 0,0 1 0 0 0,0-1 0 0 0,0 4 0 0 0,1 26 2806 0 0,-2-27-3071 0 0,0 0 0 0 0,1 0 1 0 0,-1 0-1 0 0,1-1 1 0 0,0 1-1 0 0,0 0 1 0 0,0 0-1 0 0,4 8 1 0 0,2 0-32 0 0,0 1 0 0 0,-1-1 1 0 0,0 2-1 0 0,-1-1 0 0 0,-1 1 1 0 0,0-1-1 0 0,2 25 0 0 0,-6-35-346 0 0,1-1 1 0 0,-1 1-1 0 0,1 0 0 0 0,0-1 0 0 0,0 1 1 0 0,0-1-1 0 0,0 1 0 0 0,0-1 0 0 0,1 0 0 0 0,0 0 1 0 0,3 6-1 0 0,-3-6-16 0 0,0 0 1 0 0,0 0-1 0 0,-1 1 1 0 0,1-1-1 0 0,-1 0 1 0 0,0 1-1 0 0,1-1 0 0 0,-2 1 1 0 0,1-1-1 0 0,0 1 1 0 0,0 6-1 0 0,8 68-2065 0 0,-9-76 1781 0 0,0 0 1 0 0,0 0 0 0 0,1 0-1 0 0,-1 0 1 0 0,1 0 0 0 0,0 0-1 0 0,-1 0 1 0 0,1 0 0 0 0,0 0-1 0 0,0 0 1 0 0,2 2 0 0 0,5 17-7412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360 669 3280 0 0,'-41'-26'1901'0'0,"-40"-30"1038"0"0,6 4-71 0 0,34 26-1440 0 0,37 23-1280 0 0,0 1 0 0 0,1-1 0 0 0,-1 0 0 0 0,1 0 0 0 0,-1 0 0 0 0,1 0 0 0 0,0-1 0 0 0,0 1 0 0 0,0-1 0 0 0,1 0 0 0 0,-1 0 0 0 0,-2-7 0 0 0,2 6-52 0 0,-11-12 392 0 0,-5-9 542 0 0,9 3-282 0 0,-13-38 1264 0 0,21 50-1714 0 0,0 1 0 0 0,0-1 0 0 0,0 0-1 0 0,2 0 1 0 0,-1 0 0 0 0,1 0 0 0 0,1 0 0 0 0,0 0 0 0 0,1 0-1 0 0,0 0 1 0 0,0 0 0 0 0,1 0 0 0 0,1 1 0 0 0,0 0-1 0 0,10-19 1 0 0,-4 12 138 0 0,0 1 1 0 0,1 1-1 0 0,1 0 0 0 0,1 0 0 0 0,22-19 1 0 0,-32 32-379 0 0,1 0 1 0 0,-1-1 0 0 0,1 1 0 0 0,0 0 0 0 0,0 1 0 0 0,0-1-1 0 0,0 1 1 0 0,0 0 0 0 0,0 0 0 0 0,1 0 0 0 0,-1 0 0 0 0,4 1 0 0 0,67-1 504 0 0,-41 1-366 0 0,-22 0-105 0 0,-9-1-76 0 0,0 0 1 0 0,-1 1-1 0 0,1-1 1 0 0,-1 1-1 0 0,1 0 1 0 0,0 0 0 0 0,-1 0-1 0 0,1 0 1 0 0,0 0-1 0 0,-1 1 1 0 0,1-1 0 0 0,0 1-1 0 0,-1 0 1 0 0,1 0-1 0 0,-1 0 1 0 0,1 0-1 0 0,-1 0 1 0 0,0 0 0 0 0,1 1-1 0 0,-1-1 1 0 0,0 1-1 0 0,0-1 1 0 0,0 1-1 0 0,0 0 1 0 0,0 0 0 0 0,-1 0-1 0 0,3 3 1 0 0,-3-3-4 0 0,0 1 4 0 0,0 0 1 0 0,1-1-1 0 0,-1 1 0 0 0,0-1 1 0 0,1 1-1 0 0,0-1 0 0 0,-1 0 1 0 0,1 1-1 0 0,0-1 0 0 0,0 0 1 0 0,1 0-1 0 0,2 2 0 0 0,-1 1 11 0 0,-1-1-1 0 0,1 1 0 0 0,-1 0 0 0 0,0 0 0 0 0,-1 0 0 0 0,1 1 0 0 0,-1-1 0 0 0,3 12 0 0 0,6 12-44 0 0,-6-19 34 0 0,-1 0 0 0 0,0 1-1 0 0,0-1 1 0 0,-2 1 0 0 0,1 0 0 0 0,-1 0 0 0 0,0 17-1 0 0,1-2-10 0 0,10 29-70 0 0,-9-44-28 0 0,-1 1 1 0 0,-1-1-1 0 0,2 19 0 0 0,9 72-1251 0 0,-13 1-4587 0 0,2-94 5469 0 0,3-1-4906 0 0,-5-8 5173 0 0,1 0-1 0 0,-1 0 0 0 0,0 0 0 0 0,1 0 0 0 0,-1 0 0 0 0,0 0 0 0 0,1 0 1 0 0,-1 0-1 0 0,1 0 0 0 0,-1-1 0 0 0,0 1 0 0 0,0 0 0 0 0,1 0 1 0 0,-1 0-1 0 0,0-1 0 0 0,1 1 0 0 0,-1 0 0 0 0,0 0 0 0 0,0-1 0 0 0,1 1 1 0 0,-1 0-1 0 0,0-1 0 0 0,0 1 0 0 0,0 0 0 0 0,1 0 0 0 0,-1-1 1 0 0,0 1-1 0 0,0-1 0 0 0,0 1 0 0 0,0 0 0 0 0,0-1 0 0 0,0 1 0 0 0,0 0 1 0 0,0-1-1 0 0,0 1 0 0 0,0 0 0 0 0,0-1 0 0 0,0 1 0 0 0,0-1 0 0 0,0 1 1 0 0,0 0-1 0 0,0-1 0 0 0,0 1 0 0 0,0 0 0 0 0,-1-1 0 0 0,1 1 1 0 0,0 0-1 0 0,0-1 0 0 0,0-9-3917 0 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 6408 0 0,'-3'0'3194'0'0,"-35"-3"3095"0"0,-24 0-381 0 0,58 3-5715 0 0,0 1 0 0 0,-1-1-1 0 0,1 1 1 0 0,0-1 0 0 0,0 1-1 0 0,0 0 1 0 0,0 1 0 0 0,0-1-1 0 0,0 1 1 0 0,0 0 0 0 0,-4 3-1 0 0,-37 41 1744 0 0,35-41-1775 0 0,8-4-133 0 0,0-1 0 0 0,1 1 0 0 0,-1 0 0 0 0,0 0 1 0 0,1 0-1 0 0,-1 0 0 0 0,1 0 0 0 0,0 0 0 0 0,-1 0 0 0 0,1 1 0 0 0,0-1 0 0 0,0 0 0 0 0,0 1 0 0 0,0-1 0 0 0,0 1 1 0 0,0-1-1 0 0,0 1 0 0 0,-1 2 0 0 0,-29 60 876 0 0,24-53-762 0 0,1 1 0 0 0,0 0 0 0 0,1 0 0 0 0,0 0 0 0 0,-5 23 0 0 0,1 16 362 0 0,2-1 0 0 0,-1 89 0 0 0,8-130-481 0 0,0 0 1 0 0,0-1-1 0 0,1 1 0 0 0,0 0 1 0 0,0-1-1 0 0,1 1 1 0 0,1-1-1 0 0,-1 1 1 0 0,1-1-1 0 0,1 0 0 0 0,-1 0 1 0 0,1-1-1 0 0,1 1 1 0 0,-1-1-1 0 0,1 1 0 0 0,1-1 1 0 0,-1-1-1 0 0,1 1 1 0 0,0-1-1 0 0,1 0 1 0 0,0-1-1 0 0,8 6 0 0 0,-7-5-39 0 0,0-1 0 0 0,1 0 0 0 0,0-1-1 0 0,0 0 1 0 0,0-1 0 0 0,0 1-1 0 0,1-2 1 0 0,-1 1 0 0 0,1-1 0 0 0,0-1-1 0 0,-1 0 1 0 0,1 0 0 0 0,12-1-1 0 0,-17 0-36 0 0,-1-1-1 0 0,1 1 0 0 0,-1 0 0 0 0,1-1 0 0 0,-1 0 0 0 0,0 0 0 0 0,1 0 1 0 0,-1-1-1 0 0,0 1 0 0 0,0-1 0 0 0,0 0 0 0 0,0 0 0 0 0,0-1 1 0 0,3-2-1 0 0,27-14-689 0 0,-33 19 717 0 0,0 0 1 0 0,1-1-1 0 0,-1 1 1 0 0,0-1-1 0 0,0 0 1 0 0,0 1-1 0 0,0-1 0 0 0,1 0 1 0 0,-1 0-1 0 0,0 1 1 0 0,-1-1-1 0 0,1 0 1 0 0,0 0-1 0 0,0 0 1 0 0,0 0-1 0 0,0 0 1 0 0,-1-1-1 0 0,1 1 0 0 0,0 0 1 0 0,-1 0-1 0 0,1 0 1 0 0,0-3-1 0 0,12-18-930 0 0,-8 16 670 0 0,-1 0 0 0 0,0 0 0 0 0,0 0 0 0 0,0-1 0 0 0,-1 1 0 0 0,0-1 0 0 0,0 0 0 0 0,3-12 0 0 0,17-37-1352 0 0,-12 29 1167 0 0,0-1 0 0 0,-2-1 0 0 0,-2 1 0 0 0,6-39 0 0 0,-12 45 329 0 0,3-10-46 0 0,7 4 16 0 0,-8 20 166 0 0,0-1 1 0 0,0 1-1 0 0,1 0 1 0 0,-1 1-1 0 0,2-1 1 0 0,7-10-1 0 0,-9 7 814 0 0,-4 9 405 0 0,1 13-225 0 0,5 74 2211 0 0,-3-63-2843 0 0,0 0-1 0 0,-1 1 0 0 0,-1-1 1 0 0,-1 0-1 0 0,-2 0 0 0 0,-5 28 1 0 0,-29 60 420 0 0,35-87-659 0 0,3-18-167 0 0,-1-16-33 0 0,2-7-26 0 0,0 0 0 0 0,1 0 0 0 0,10-28 0 0 0,-8 28-36 0 0,0 0 1 0 0,-1-1 0 0 0,2-32-1 0 0,-4 34 70 0 0,1 0 0 0 0,1-1-1 0 0,0 1 1 0 0,1 1-1 0 0,1-1 1 0 0,15-30-1 0 0,6-2-60 0 0,-26 48 146 0 0,0 0-1 0 0,0 0 1 0 0,0-1-1 0 0,0 1 1 0 0,0 0-1 0 0,1 0 0 0 0,-1 0 1 0 0,0 0-1 0 0,1 1 1 0 0,-1-1-1 0 0,1 0 0 0 0,-1 0 1 0 0,1 1-1 0 0,-1-1 1 0 0,1 1-1 0 0,0 0 0 0 0,-1-1 1 0 0,1 1-1 0 0,-1 0 1 0 0,1 0-1 0 0,2 0 1 0 0,30 6-11 0 0,-30-2 61 0 0,-1-1 0 0 0,1 1 0 0 0,-1 1 0 0 0,0-1 0 0 0,0 0 0 0 0,0 1-1 0 0,0-1 1 0 0,-1 1 0 0 0,0 0 0 0 0,0 0 0 0 0,0 0 0 0 0,1 8 0 0 0,10 33 350 0 0,5 30 63 0 0,-18-71-412 0 0,1 0 1 0 0,-1 0 0 0 0,0 0 0 0 0,0 0 0 0 0,0 0 0 0 0,-1 0-1 0 0,0 0 1 0 0,0 0 0 0 0,0-1 0 0 0,-1 1 0 0 0,0 0 0 0 0,-3 7-1 0 0,3-9-35 0 0,1 1-1 0 0,0-1 1 0 0,0 0-1 0 0,1 0 1 0 0,-1 1-1 0 0,1-1 0 0 0,-1 0 1 0 0,1 1-1 0 0,0 2 1 0 0,-6 32 202 0 0,-5-19-11 0 0,11-19-217 0 0,-1 0 0 0 0,1 0 0 0 0,0 0 0 0 0,0 0 0 0 0,0 0 0 0 0,0 0 0 0 0,-1 0 0 0 0,1 0 0 0 0,0 0 0 0 0,0 0-1 0 0,0 0 1 0 0,0 0 0 0 0,-1 0 0 0 0,1 0 0 0 0,0 0 0 0 0,0 0 0 0 0,0 0 0 0 0,0 0 0 0 0,0 0 0 0 0,-1 0 0 0 0,1-1-1 0 0,0 1 1 0 0,0 0 0 0 0,0 0 0 0 0,0 0 0 0 0,0 0 0 0 0,0 0 0 0 0,0-1 0 0 0,-1 1 0 0 0,1 0 0 0 0,0 0 0 0 0,0 0 0 0 0,0 0-1 0 0,0 0 1 0 0,0-1 0 0 0,0 1 0 0 0,0 0 0 0 0,0 0 0 0 0,0 0 0 0 0,0 0 0 0 0,0-1 0 0 0,0 1 0 0 0,0 0 0 0 0,0 0-1 0 0,0 0 1 0 0,0 0 0 0 0,0-1 0 0 0,0 1 0 0 0,0 0 0 0 0,0 0 0 0 0,0 0 0 0 0,0 0 0 0 0,1-1 0 0 0,2-50-286 0 0,-2 42 250 0 0,2-3-54 0 0,0 0 1 0 0,1 0 0 0 0,9-19 0 0 0,0-5-136 0 0,-11 33 206 0 0,0-1 0 0 0,0 0-1 0 0,1 1 1 0 0,-1 0 0 0 0,1-1 0 0 0,0 1-1 0 0,-1 0 1 0 0,6-3 0 0 0,0-3-14 0 0,27-22 103 0 0,-34 30-65 0 0,0 0-1 0 0,0 0 0 0 0,0 1 0 0 0,0-1 1 0 0,1 0-1 0 0,-1 1 0 0 0,0-1 0 0 0,0 1 1 0 0,0 0-1 0 0,0-1 0 0 0,1 1 0 0 0,-1 0 1 0 0,0 0-1 0 0,0-1 0 0 0,0 1 0 0 0,1 0 1 0 0,-1 0-1 0 0,0 1 0 0 0,0-1 0 0 0,1 0 1 0 0,-1 0-1 0 0,0 0 0 0 0,0 1 0 0 0,0-1 0 0 0,1 1 1 0 0,-1-1-1 0 0,0 1 0 0 0,0-1 0 0 0,0 1 1 0 0,0 0-1 0 0,0-1 0 0 0,1 3 0 0 0,4 5 42 0 0,-1 0-1 0 0,0 0 0 0 0,0 1 0 0 0,4 14 0 0 0,8 12-28 0 0,-9-25-13 0 0,-7-9-3 0 0,0 1 0 0 0,0-1 0 0 0,0 1 0 0 0,0-1 0 0 0,0 1 0 0 0,-1-1 0 0 0,1 1 0 0 0,0-1 0 0 0,-1 1 0 0 0,1 0 0 0 0,-1-1-1 0 0,0 1 1 0 0,1 0 0 0 0,-1 0 0 0 0,0-1 0 0 0,0 1 0 0 0,0 3 0 0 0,-1-3 2 0 0,2 0 0 0 0,-1-1 0 0 0,0 1 0 0 0,0 0 0 0 0,0-1 0 0 0,1 1 0 0 0,-1-1 0 0 0,1 1 0 0 0,-1-1 0 0 0,1 1 0 0 0,0-1 0 0 0,0 1 0 0 0,-1-1 0 0 0,1 1 0 0 0,0-1 0 0 0,0 0 0 0 0,0 0 0 0 0,1 1 0 0 0,-1-1 0 0 0,0 0 0 0 0,0 0 0 0 0,2 1 1 0 0,-2-1-7 0 0,0 1 1 0 0,1 1 0 0 0,-1-1-1 0 0,0 1 1 0 0,-1-1 0 0 0,1 1 0 0 0,0-1-1 0 0,-1 1 1 0 0,1 0 0 0 0,-1-1 0 0 0,0 6-1 0 0,3 13 15 0 0,6 28 68 0 0,-8-40-75 0 0,0-14-45 0 0,-2-38 18 0 0,0 16-25 0 0,1 0-1 0 0,2-1 0 0 0,5-33 0 0 0,-3 27 93 0 0,-4 31-39 0 0,0-1 0 0 0,0 1 0 0 0,0-1 1 0 0,1 1-1 0 0,0-1 0 0 0,-1 1 1 0 0,1-1-1 0 0,3-4 0 0 0,5-16-5 0 0,-9 20-3 0 0,1 1 1 0 0,0 0 0 0 0,0 0-1 0 0,0 0 1 0 0,0 0-1 0 0,1 1 1 0 0,-1-1 0 0 0,1 0-1 0 0,0 1 1 0 0,0-1-1 0 0,2-2 1 0 0,13-18 27 0 0,-16 21-10 0 0,0 0-1 0 0,0 0 1 0 0,0 0 0 0 0,0 0 0 0 0,0 0 0 0 0,1 0 0 0 0,-1 0 0 0 0,1 0 0 0 0,0 0 0 0 0,-1 1-1 0 0,1-1 1 0 0,0 1 0 0 0,2-2 0 0 0,-1 2 1 0 0,1-1 1 0 0,-1 1-1 0 0,1 1 0 0 0,-1-1 0 0 0,1 0 1 0 0,-1 1-1 0 0,1 0 0 0 0,-1 0 0 0 0,1 0 1 0 0,0 0-1 0 0,-1 0 0 0 0,1 1 0 0 0,-1 0 1 0 0,1 0-1 0 0,-1 0 0 0 0,0 0 0 0 0,6 2 1 0 0,-1 1-18 0 0,-1 1 0 0 0,1-1 0 0 0,-1 1 0 0 0,0 0 1 0 0,0 0-1 0 0,7 9 0 0 0,-12-12 0 0 0,0 0 1 0 0,-1 0-1 0 0,1 1 0 0 0,-1-1 0 0 0,1 0 1 0 0,-1 1-1 0 0,0-1 0 0 0,0 1 1 0 0,0-1-1 0 0,0 1 0 0 0,0 3 0 0 0,-1-4 1 0 0,1 1 0 0 0,0-1 0 0 0,-1 0 0 0 0,1 1 0 0 0,0-1 0 0 0,0 0 0 0 0,0 1 0 0 0,1-1 0 0 0,-1 0-1 0 0,0 0 1 0 0,1 0 0 0 0,-1 0 0 0 0,4 2 0 0 0,-2-1 1 0 0,0-1 2 0 0,-1-1-1 0 0,0 1 0 0 0,0 0 1 0 0,-1 0-1 0 0,1 0 0 0 0,0 0 1 0 0,-1 0-1 0 0,1 0 0 0 0,-1 0 1 0 0,0 0-1 0 0,1 1 0 0 0,-1-1 0 0 0,0 0 1 0 0,0 1-1 0 0,-1-1 0 0 0,1 1 1 0 0,0-1-1 0 0,-1 1 0 0 0,0 0 1 0 0,1 4-1 0 0,5 12-19 0 0,-4-15 7 0 0,0-1 0 0 0,-1 0 0 0 0,0 1 0 0 0,0-1 1 0 0,0 1-1 0 0,0-1 0 0 0,0 1 0 0 0,0 6 0 0 0,3 55-536 0 0,1 10-4831 0 0,4-31-4073 0 0,-2-35 4017 0 0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5752 0 0,'0'0'2350'0'0,"-11"0"4860"0"0,-4 0-4269 0 0,10 0-2518 0 0,1 0 0 0 0,0 0 1 0 0,0 1-1 0 0,0 0 0 0 0,0 0 1 0 0,0 0-1 0 0,0 0 0 0 0,0 0 0 0 0,0 1 1 0 0,1 0-1 0 0,-1 0 0 0 0,0 0 1 0 0,1 0-1 0 0,0 0 0 0 0,-6 6 1 0 0,1 0-41 0 0,0 1 1 0 0,1 0-1 0 0,0 1 0 0 0,-6 10 1 0 0,1-1 120 0 0,5-8-385 0 0,0 0 0 0 0,2 1-1 0 0,-1 0 1 0 0,1 0 0 0 0,1 0 0 0 0,0 1-1 0 0,1 0 1 0 0,0 0 0 0 0,1-1 0 0 0,0 2-1 0 0,1-1 1 0 0,0 0 0 0 0,2 16 0 0 0,0-24-96 0 0,-1 0-1 0 0,1-1 1 0 0,0 1 0 0 0,0 0-1 0 0,1-1 1 0 0,-1 1 0 0 0,1-1 0 0 0,0 0-1 0 0,0 0 1 0 0,1 1 0 0 0,-1-1-1 0 0,6 6 1 0 0,3 7 75 0 0,43 54 305 0 0,-51-67-345 0 0,0-1 0 0 0,0 0 1 0 0,-1 1-1 0 0,0-1 0 0 0,0 1 1 0 0,0 0-1 0 0,0 0 0 0 0,2 7 1 0 0,12 22 144 0 0,11 14-23 0 0,-23-38-55 0 0,1 0 0 0 0,-1-1-1 0 0,2 1 1 0 0,6 8 0 0 0,-9-13-90 0 0,-1-1 0 0 0,0 1 0 0 0,0 0-1 0 0,0 0 1 0 0,-1 0 0 0 0,1 0 0 0 0,-1 0 0 0 0,0 0 0 0 0,0 0 0 0 0,0 0 0 0 0,-1 0 0 0 0,1 0 0 0 0,-1 1 0 0 0,-1 4 0 0 0,16 38 322 0 0,-15-47-355 0 0,1 7 41 0 0,0 0 0 0 0,0 0 0 0 0,0 0 0 0 0,-1 0 0 0 0,0 0 0 0 0,-2 13 0 0 0,1-19-46 0 0,1 1 0 0 0,-1-1 0 0 0,0 0 0 0 0,0 1-1 0 0,0-1 1 0 0,0 1 0 0 0,0-1 0 0 0,0 0 0 0 0,0 0 0 0 0,0 0-1 0 0,0 0 1 0 0,-1 0 0 0 0,1 0 0 0 0,0 0 0 0 0,-1 0 0 0 0,1 0 0 0 0,-1 0-1 0 0,1-1 1 0 0,-1 1 0 0 0,1-1 0 0 0,-1 1 0 0 0,0-1 0 0 0,1 1-1 0 0,-1-1 1 0 0,0 0 0 0 0,1 0 0 0 0,-1 0 0 0 0,0 0 0 0 0,1 0-1 0 0,-4-1 1 0 0,-4 2-193 0 0,0-1 0 0 0,-1-1 0 0 0,1 1 0 0 0,-1-1 0 0 0,1-1-1 0 0,0 0 1 0 0,0 0 0 0 0,-16-7 0 0 0,-6-4-794 0 0,24 11 283 0 0,-1-1 0 0 0,1 0 0 0 0,0-1 0 0 0,0 1 0 0 0,1-1 0 0 0,-1-1 0 0 0,1 1 0 0 0,0-1 0 0 0,0 0 0 0 0,0 0 0 0 0,-5-7 0 0 0,3 1-637 0 0,3 6 343 0 0,1 0 0 0 0,0 0 0 0 0,0-1 0 0 0,1 0 0 0 0,0 0 1 0 0,0 0-1 0 0,0 0 0 0 0,-2-8 0 0 0,-3 4-6004 0 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9368 0 0,'0'4'8322'0'0,"2"19"-2733"0"0,26 3-2738 0 0,-25-18-2191 0 0,-1-1-402 0 0,1 0 1 0 0,-1-1 0 0 0,1 1-1 0 0,1-1 1 0 0,-1 1 0 0 0,8 8-1 0 0,50 34 1121 0 0,-8 23-436 0 0,-26-53-706 0 0,6 27 113 0 0,-13-13-8 0 0,-9-21-249 0 0,-9-9-66 0 0,1 0 0 0 0,0 0 0 0 0,-1 0 0 0 0,1 1 0 0 0,-1-1 0 0 0,0 1 0 0 0,0-1 0 0 0,0 1 1 0 0,-1 0-1 0 0,2 4 0 0 0,-1-3-6 0 0,0-1 0 0 0,0 0 0 0 0,0 0 0 0 0,0 0 0 0 0,1 0 0 0 0,-1 0 0 0 0,1 0 0 0 0,6 5 0 0 0,-5-5-2 0 0,0 0-1 0 0,-1 0 0 0 0,0 0 1 0 0,0 0-1 0 0,0 1 0 0 0,0 0 1 0 0,-1-1-1 0 0,4 11 0 0 0,-2-5 1 0 0,0 0 0 0 0,1-1 0 0 0,0 0 0 0 0,13 18 0 0 0,-13-20-10 0 0,1 1 0 0 0,-1 0 0 0 0,-1 1 0 0 0,1-1 0 0 0,-2 1 0 0 0,1-1 0 0 0,2 12 0 0 0,17 60-4 0 0,-15-59-5 0 0,-2 0-1 0 0,0 1 1 0 0,-2-1 0 0 0,0 1 0 0 0,1 32 0 0 0,-4-2-1326 0 0,-3 0-1 0 0,-1 0 1 0 0,-18 86 0 0 0,19-129 613 0 0,2-7 502 0 0,0-1 1 0 0,0 1 0 0 0,0 0 0 0 0,0-1-1 0 0,-1 1 1 0 0,1 0 0 0 0,-1-1 0 0 0,1 1 0 0 0,-1-1-1 0 0,0 1 1 0 0,0-1 0 0 0,0 1 0 0 0,0-1-1 0 0,-1 2 1 0 0,1-2 10 0 0,0 0 0 0 0,0 0 0 0 0,0 1-1 0 0,1-1 1 0 0,-1 0 0 0 0,0 0 0 0 0,0 1-1 0 0,1-1 1 0 0,-1 0 0 0 0,1 1 0 0 0,-1-1-1 0 0,1 1 1 0 0,0-1 0 0 0,-1 1 0 0 0,1-1-1 0 0,0 4 1 0 0,0-4 59 0 0,0-1 1 0 0,0 1-1 0 0,0 0 0 0 0,0 0 1 0 0,0 0-1 0 0,0 0 0 0 0,-1 0 1 0 0,1 0-1 0 0,0 0 1 0 0,0-1-1 0 0,-1 1 0 0 0,1 0 1 0 0,-1 0-1 0 0,1 0 0 0 0,-1-1 1 0 0,1 1-1 0 0,-1 0 0 0 0,1 0 1 0 0,-1-1-1 0 0,0 1 0 0 0,1-1 1 0 0,-1 1-1 0 0,-1 0 0 0 0,-9 17-5870 0 0,2-14-1121 0 0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131 350 4376 0 0,'0'0'2113'0'0,"0"-33"3672"0"0,3 25-4651 0 0,4-9 594 0 0,-7 16-1679 0 0,0 1-1 0 0,0 0 1 0 0,0-1 0 0 0,0 1 0 0 0,0-1-1 0 0,-1 1 1 0 0,1 0 0 0 0,0-1-1 0 0,0 1 1 0 0,0 0 0 0 0,0-1-1 0 0,0 1 1 0 0,0 0 0 0 0,-1-1 0 0 0,1 1-1 0 0,0 0 1 0 0,0-1 0 0 0,-1 1-1 0 0,1 0 1 0 0,0-1 0 0 0,0 1-1 0 0,-1 0 1 0 0,1 0 0 0 0,0 0 0 0 0,-1-1-1 0 0,1 1 1 0 0,0 0 0 0 0,-1 0-1 0 0,1 0 1 0 0,0 0 0 0 0,-1-1-1 0 0,1 1 1 0 0,0 0 0 0 0,-1 0 0 0 0,1 0-1 0 0,-1 0 1 0 0,1 0 0 0 0,0 0-1 0 0,-1 0 1 0 0,1 0 0 0 0,0 0-1 0 0,-2 1 1 0 0,-40-19 1995 0 0,15 8-951 0 0,-3 1 126 0 0,28 9-1063 0 0,2 0-129 0 0,-1 0 0 0 0,1 1 0 0 0,-1-1 0 0 0,0 0 1 0 0,1 1-1 0 0,-1-1 0 0 0,1 0 0 0 0,-1 0 0 0 0,1 0 0 0 0,-1 1 0 0 0,0-1 0 0 0,1 0 0 0 0,-1 0 1 0 0,0 0-1 0 0,1 0 0 0 0,-1 0 0 0 0,1 0 0 0 0,-1 0 0 0 0,0 0 0 0 0,1-1 0 0 0,-1 1 0 0 0,-1 0 1 0 0,2 0-25 0 0,0-1 0 0 0,-1 1 0 0 0,1 0 0 0 0,0 0 0 0 0,-1 0 0 0 0,1 0 0 0 0,0 0 0 0 0,-1 0 0 0 0,1 0 0 0 0,-1 0 0 0 0,1 0 1 0 0,0 0-1 0 0,-1 0 0 0 0,1 0 0 0 0,-1 0 0 0 0,1 0 0 0 0,0 0 0 0 0,-1 0 0 0 0,1 0 0 0 0,0 0 0 0 0,-1 0 0 0 0,1 1 1 0 0,0-1-1 0 0,-1 0 0 0 0,1 0 0 0 0,0 0 0 0 0,-1 1 0 0 0,1-1 0 0 0,0 0 0 0 0,-1 0 0 0 0,1 1 0 0 0,0-1 0 0 0,0 0 0 0 0,0 1 1 0 0,-1-1-1 0 0,1 0 0 0 0,0 1 0 0 0,0-1 0 0 0,0 0 0 0 0,0 1 0 0 0,-1-1 0 0 0,1 1 0 0 0,0-1 0 0 0,0 0 0 0 0,0 1 1 0 0,0-1-1 0 0,0 0 0 0 0,0 1 0 0 0,0-1 0 0 0,0 1 0 0 0,0-1 0 0 0,0 0 0 0 0,0 1 0 0 0,1-1 0 0 0,-1 1 0 0 0,0-1 1 0 0,0 1-1 0 0,0 6-11 0 0,0-4 11 0 0,-1-1 0 0 0,1 1 1 0 0,0 0-1 0 0,0 0 0 0 0,0 0 0 0 0,1-1 1 0 0,-1 1-1 0 0,1 0 0 0 0,-1 0 0 0 0,1-1 1 0 0,0 1-1 0 0,0-1 0 0 0,0 1 0 0 0,0 0 1 0 0,1-1-1 0 0,-1 0 0 0 0,1 1 0 0 0,-1-1 1 0 0,4 4-1 0 0,-3-3 2 0 0,0 0-1 0 0,0 1 1 0 0,-1-1-1 0 0,1 0 1 0 0,-1 1 0 0 0,0-1-1 0 0,0 1 1 0 0,0 0-1 0 0,0-1 1 0 0,-1 1-1 0 0,0 0 1 0 0,0 4 0 0 0,5 18 40 0 0,17 21-16 0 0,-16-37-31 0 0,-1 1 1 0 0,0 0-1 0 0,-1 0 1 0 0,5 19 0 0 0,-2 0 43 0 0,2 0 0 0 0,16 36 0 0 0,-20-53 2 0 0,-5-11-44 0 0,1-1-1 0 0,-1 1 0 0 0,0-1 0 0 0,1 1 0 0 0,-1-1 1 0 0,1 0-1 0 0,0 1 0 0 0,-1-1 0 0 0,1 0 1 0 0,0 1-1 0 0,0-1 0 0 0,0 0 0 0 0,0 0 0 0 0,0 1 1 0 0,0-1-1 0 0,1 1 0 0 0,0-2-12 0 0,-1-7 13 0 0,0 0 1 0 0,1 0-1 0 0,0 0 0 0 0,0 0 1 0 0,6-11-1 0 0,-6 13-5 0 0,-1 1 0 0 0,-1-1-1 0 0,1 1 1 0 0,0-1 0 0 0,-1 1-1 0 0,0-1 1 0 0,0 1 0 0 0,-1-1-1 0 0,0-6 1 0 0,0-4-300 0 0,-8-17-78 0 0,8 29 356 0 0,-1 0 1 0 0,1 0 0 0 0,0 0 0 0 0,0 0 0 0 0,0-1 0 0 0,0 1-1 0 0,1 0 1 0 0,-1-6 0 0 0,1-164-62 0 0,-1 166 47 0 0,2 4 20 0 0,17-37 15 0 0,-10 20 18 0 0,-6 14-11 0 0,0 1 0 0 0,1-1 0 0 0,0 1 0 0 0,0 0 1 0 0,0 0-1 0 0,6-7 0 0 0,-1-1 8 0 0,-6 9-7 0 0,0 1 0 0 0,0 0 1 0 0,1-1-1 0 0,-1 1 0 0 0,1 0 0 0 0,-1 0 0 0 0,1 0 1 0 0,0 1-1 0 0,0-1 0 0 0,5-3 0 0 0,30-20-11 0 0,-35 23 14 0 0,0 0-1 0 0,0 0 1 0 0,1 0-1 0 0,-1 1 1 0 0,1-1 0 0 0,0 1-1 0 0,-1 0 1 0 0,1 0-1 0 0,0 0 1 0 0,0 1-1 0 0,1 0 1 0 0,-1-1 0 0 0,0 1-1 0 0,0 1 1 0 0,8-2-1 0 0,-9 3 2 0 0,0-1 0 0 0,0 1 0 0 0,1 0 0 0 0,-1 0 0 0 0,0 0 0 0 0,0 0 0 0 0,0 0-1 0 0,0 1 1 0 0,0-1 0 0 0,0 1 0 0 0,0 0 0 0 0,0 0 0 0 0,-1 0 0 0 0,1 0 0 0 0,-1 1 0 0 0,1-1-1 0 0,-1 1 1 0 0,0-1 0 0 0,0 1 0 0 0,0 0 0 0 0,0 0 0 0 0,-1 0 0 0 0,3 5 0 0 0,4 5-5 0 0,-2 18 9 0 0,-3-10 13 0 0,5-4-26 0 0,4 15-4 0 0,-12-29 9 0 0,1 1 1 0 0,-1-1 0 0 0,1 0-1 0 0,0 0 1 0 0,0 0-1 0 0,1 0 1 0 0,-1 0 0 0 0,3 4-1 0 0,-1-3 2 0 0,-1 0-1 0 0,0 0 1 0 0,-1 0-1 0 0,1 0 1 0 0,-1 0-1 0 0,0 0 1 0 0,0 0-1 0 0,0 0 1 0 0,1 7-1 0 0,-3-8 4 0 0,1 0-1 0 0,0 1 0 0 0,0-1 1 0 0,0 1-1 0 0,0-1 1 0 0,1 1-1 0 0,0-1 0 0 0,-1 0 1 0 0,1 1-1 0 0,0-1 1 0 0,1 0-1 0 0,-1 0 0 0 0,4 6 1 0 0,-5-8-6 0 0,1 0 0 0 0,-1 1 0 0 0,0-1 1 0 0,0 0-1 0 0,0 0 0 0 0,0 1 0 0 0,1-1 0 0 0,-1 0 1 0 0,-1 0-1 0 0,1 0 0 0 0,0 1 0 0 0,0-1 1 0 0,0 0-1 0 0,-1 0 0 0 0,1 0 0 0 0,-1 1 0 0 0,1-1 1 0 0,-1 0-1 0 0,1 0 0 0 0,-1 0 0 0 0,1 0 1 0 0,-1 0-1 0 0,0 0 0 0 0,0 0 0 0 0,0 0 0 0 0,0 0 1 0 0,1 0-1 0 0,-1-1 0 0 0,0 1 0 0 0,0 0 1 0 0,0-1-1 0 0,-1 1 0 0 0,1 0 0 0 0,0-1 1 0 0,0 1-1 0 0,-2 0 0 0 0,-1-37-151 0 0,3 14 103 0 0,-1-44-128 0 0,0 46 174 0 0,0 0 1 0 0,2 0-1 0 0,0 0 1 0 0,2 0-1 0 0,0 0 1 0 0,1 0-1 0 0,8-29 1 0 0,-11 49-1 0 0,4-9-11 0 0,-1 0 0 0 0,2 0-1 0 0,-1 0 1 0 0,1 0 0 0 0,0 1-1 0 0,1 0 1 0 0,0 0 0 0 0,1 0 0 0 0,-1 1-1 0 0,10-8 1 0 0,-8 6 70 0 0,-8 9-59 0 0,0-1 0 0 0,1 1 0 0 0,-1 0 0 0 0,1-1 0 0 0,-1 1-1 0 0,0-1 1 0 0,1 1 0 0 0,-1 0 0 0 0,1-1 0 0 0,-1 1 0 0 0,1 0 0 0 0,-1-1-1 0 0,1 1 1 0 0,-1 0 0 0 0,1 0 0 0 0,-1 0 0 0 0,1-1 0 0 0,-1 1 0 0 0,1 0 0 0 0,-1 0-1 0 0,1 0 1 0 0,-1 0 0 0 0,1 0 0 0 0,0 0 0 0 0,-1 0 0 0 0,1 0 0 0 0,-1 0-1 0 0,2 0 1 0 0,35-6-19 0 0,-30 7 13 0 0,0 1 0 0 0,0 0 0 0 0,-1 0 1 0 0,1 0-1 0 0,-1 1 0 0 0,1 0 0 0 0,-1 1 0 0 0,0-1 0 0 0,0 1 0 0 0,0 0 0 0 0,-1 1 0 0 0,1-1 0 0 0,7 10 0 0 0,-8-9 8 0 0,-1-1 0 0 0,1 0 0 0 0,0 0 0 0 0,-1 0 0 0 0,2-1 1 0 0,-1 0-1 0 0,0 0 0 0 0,1 0 0 0 0,-1-1 0 0 0,8 3 0 0 0,3 2-2 0 0,13 15-40 0 0,-25-19 36 0 0,0 1 0 0 0,0-1 0 0 0,0 0 0 0 0,0 0 0 0 0,0-1 0 0 0,1 0 1 0 0,8 4-1 0 0,-8-3-110 0 0,-1-1 0 0 0,0 0 0 0 0,1 1 1 0 0,-1 0-1 0 0,0 0 0 0 0,-1 0 0 0 0,1 0 0 0 0,0 1 1 0 0,-1 0-1 0 0,4 4 0 0 0,-2 0-944 0 0,1 0 0 0 0,-1 0 0 0 0,0 0-1 0 0,7 17 1 0 0,-10-3-4313 0 0,-2-5-978 0 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2816 0 0,'0'0'9800'0'0,"12"9"-8731"0"0,-7-3-873 0 0,0 1 1 0 0,0 1-1 0 0,-1-1 0 0 0,0 0 1 0 0,-1 1-1 0 0,0 0 0 0 0,4 14 1 0 0,13 28 316 0 0,-7-17-303 0 0,12 47 1 0 0,-6-18-103 0 0,-8-29-62 0 0,3 11 242 0 0,29 62-1 0 0,-41-102-267 0 0,1 0-1 0 0,0 0 0 0 0,0 0 0 0 0,0-1 0 0 0,1 1 0 0 0,-1-1 1 0 0,1 0-1 0 0,8 6 0 0 0,-9-7-11 0 0,0 0 1 0 0,0 0-1 0 0,0 1 0 0 0,0-1 0 0 0,-1 1 1 0 0,1 0-1 0 0,3 5 0 0 0,-5-6-3 0 0,1 0 0 0 0,-1-1 0 0 0,0 1-1 0 0,1-1 1 0 0,-1 1 0 0 0,1-1 0 0 0,-1 0 0 0 0,1 1 0 0 0,0-1-1 0 0,-1 0 1 0 0,1 0 0 0 0,0 0 0 0 0,0-1 0 0 0,0 1-1 0 0,0 0 1 0 0,0-1 0 0 0,4 1 0 0 0,35 3 99 0 0,-38-5-95 0 0,-1 0 1 0 0,1 0-1 0 0,-1 0 1 0 0,1 0-1 0 0,-1 0 1 0 0,1 0-1 0 0,-1-1 0 0 0,0 1 1 0 0,1-1-1 0 0,-1 1 1 0 0,0-1-1 0 0,0 0 1 0 0,0 0-1 0 0,-1 0 1 0 0,1 0-1 0 0,0 0 1 0 0,-1-1-1 0 0,1 1 1 0 0,-1 0-1 0 0,0-1 0 0 0,0 1 1 0 0,0-1-1 0 0,0 0 1 0 0,1-3-1 0 0,7-12 24 0 0,-3 6-10 0 0,-1 1 0 0 0,0-1-1 0 0,-1 0 1 0 0,-1-1 0 0 0,1 1 0 0 0,-2-1-1 0 0,2-24 1 0 0,1-2 54 0 0,0-3 7 0 0,-2-72 0 0 0,-3 86-32 0 0,9-63 141 0 0,-9 90 584 0 0,0 5-703 0 0,1-1-1 0 0,-1 0 0 0 0,1 1 0 0 0,0-1 1 0 0,0 0-1 0 0,0 1 0 0 0,1-1 0 0 0,1 3 1 0 0,-3-5-39 0 0,18 52 470 0 0,4-12-318 0 0,14 48-98 0 0,-33-83-76 0 0,0 1-1 0 0,1-1 0 0 0,-1 0 0 0 0,1-1 0 0 0,0 1 0 0 0,1-1 1 0 0,0 0-1 0 0,7 7 0 0 0,-2-1-10 0 0,-7-8-17 0 0,-1 0-1 0 0,1 0 1 0 0,0-1-1 0 0,0 1 1 0 0,0-1-1 0 0,0 1 0 0 0,0-1 1 0 0,0 0-1 0 0,1 0 1 0 0,-1 0-1 0 0,1-1 1 0 0,0 1-1 0 0,-1-1 1 0 0,8 2-1 0 0,42 6-681 0 0,-48-9 497 0 0,0 0 0 0 0,-1 0-1 0 0,1-1 1 0 0,0 0 0 0 0,0 0 0 0 0,0 0 0 0 0,0 0 0 0 0,-1-1 0 0 0,1 0 0 0 0,-1 0 0 0 0,7-4-1 0 0,3 0-546 0 0,-11 5 537 0 0,1 0-1 0 0,-1-1 0 0 0,0 1 0 0 0,1-1 1 0 0,-1 1-1 0 0,0-1 0 0 0,0 0 1 0 0,0-1-1 0 0,-1 1 0 0 0,1 0 0 0 0,0-1 1 0 0,-1 0-1 0 0,3-3 0 0 0,-3 3-144 0 0,0 0-1 0 0,1 0 0 0 0,-1 0 1 0 0,1 1-1 0 0,0-1 1 0 0,-1 1-1 0 0,1-1 0 0 0,0 1 1 0 0,0 0-1 0 0,0 0 1 0 0,1 0-1 0 0,5-2 0 0 0,-5 3-38 0 0,0-1 0 0 0,-1 0-1 0 0,1 0 1 0 0,-1-1-1 0 0,1 1 1 0 0,-1-1 0 0 0,0 1-1 0 0,0-1 1 0 0,0 0 0 0 0,4-6-1 0 0,12-28-2507 0 0,-10 13 1163 0 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3096 0 0,'0'5'556'0'0,"-1"0"98"0"0,0-1 1 0 0,1 1-1 0 0,0 0 1 0 0,0-1-1 0 0,0 1 1 0 0,0 0-1 0 0,1 0 1 0 0,0-1-1 0 0,0 1 1 0 0,0-1-1 0 0,1 1 1 0 0,-1-1-1 0 0,1 1 1 0 0,0-1-1 0 0,1 0 1 0 0,-1 0-1 0 0,1 0 1 0 0,5 7 0 0 0,-7-10-534 0 0,2 1 50 0 0,-1 1-1 0 0,1 0 1 0 0,0 0 0 0 0,-1 0 0 0 0,0 0-1 0 0,0 1 1 0 0,0-1 0 0 0,0 1 0 0 0,0-1 0 0 0,-1 1-1 0 0,2 6 1 0 0,-1-8-135 0 0,-1 0 0 0 0,1-1 0 0 0,-1 1-1 0 0,1 0 1 0 0,0-1 0 0 0,0 1 0 0 0,0-1 0 0 0,0 1 0 0 0,0-1-1 0 0,0 0 1 0 0,3 1 0 0 0,-1 1 9 0 0,2 6 4 0 0,0 2 1 0 0,0-1-1 0 0,-1 1 1 0 0,-1 0-1 0 0,5 14 1 0 0,2 4-41 0 0,3 8-55 0 0,-13-32 22 0 0,0-1 0 0 0,1 1-1 0 0,-1-1 1 0 0,1 1 0 0 0,0-1 0 0 0,1 0 0 0 0,-1 0 0 0 0,1 0 0 0 0,-1 0 0 0 0,5 4-1 0 0,-4-4-75 0 0,0 0-1 0 0,0 0 0 0 0,-1 0 0 0 0,1 0 0 0 0,-1 1 0 0 0,0-1 1 0 0,0 1-1 0 0,-1-1 0 0 0,1 1 0 0 0,-1 0 0 0 0,0 0 0 0 0,0 0 1 0 0,0 9-1 0 0,-1-8-179 0 0,0-1 1 0 0,1 0 0 0 0,0 0 0 0 0,0 0 0 0 0,0-1 0 0 0,1 1 0 0 0,-1 0-1 0 0,1 0 1 0 0,0-1 0 0 0,5 9 0 0 0,-5-10-66 0 0,-1-1 0 0 0,1 1 0 0 0,-1 0 0 0 0,0 0-1 0 0,0 0 1 0 0,0 0 0 0 0,-1 0 0 0 0,1 0 0 0 0,-1 0 0 0 0,1 0 0 0 0,-1 6 0 0 0,6 23-4335 0 0,-3-20 1079 0 0,4 1 1786 0 0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4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105 218 3320 0 0,'0'-3'253'0'0,"0"-1"0"0"0,0 1 0 0 0,0-1 1 0 0,-1 1-1 0 0,1-1 0 0 0,-1 1 0 0 0,0-1 0 0 0,0 1 0 0 0,0-1 0 0 0,0 1 1 0 0,-1 0-1 0 0,0 0 0 0 0,1 0 0 0 0,-1 0 0 0 0,0 0 0 0 0,-1 0 0 0 0,1 0 1 0 0,0 1-1 0 0,-1-1 0 0 0,1 1 0 0 0,-1-1 0 0 0,-5-2 0 0 0,6 3-105 0 0,1 1-1 0 0,-1-1 1 0 0,0 0-1 0 0,1 0 1 0 0,-1 0-1 0 0,1 1 1 0 0,0-2-1 0 0,-1 1 1 0 0,1 0-1 0 0,0 0 1 0 0,0 0-1 0 0,1 0 1 0 0,-1-1-1 0 0,0 1 1 0 0,1 0-1 0 0,-1-1 1 0 0,1 1-1 0 0,0-3 1 0 0,-6-17 1423 0 0,-31-52 5618 0 0,33 68-3287 0 0,10 18-3042 0 0,13 17-852 0 0,6-10 190 0 0,-12 6-40 0 0,1-12-86 0 0,-10-9-57 0 0,0-1 0 0 0,-1 1 0 0 0,1-1 1 0 0,-1 1-1 0 0,0 0 0 0 0,0 0 0 0 0,-1 0 0 0 0,3 5 0 0 0,-1-2-4 0 0,15 30 53 0 0,19 53 0 0 0,-14-45-36 0 0,-20-40-25 0 0,0 1 1 0 0,-1 0-1 0 0,0 0 0 0 0,0 0 1 0 0,4 11-1 0 0,-4-6 1 0 0,0-1 1 0 0,1 1-1 0 0,0-1 0 0 0,1 0 1 0 0,0 0-1 0 0,1 0 0 0 0,6 9 1 0 0,-11-18-6 0 0,0 1 1 0 0,1-1-1 0 0,-1 1 1 0 0,0 0 0 0 0,0 0-1 0 0,0 0 1 0 0,-1-1-1 0 0,1 1 1 0 0,0 0 0 0 0,-1 0-1 0 0,1 0 1 0 0,-1 0-1 0 0,0 0 1 0 0,1 3 0 0 0,-1-3-1 0 0,0-1 1 0 0,0 0-1 0 0,0 0 1 0 0,0 1 0 0 0,0-1-1 0 0,1 0 1 0 0,-1 0-1 0 0,1 0 1 0 0,-1 1 0 0 0,0-1-1 0 0,1 0 1 0 0,0 0 0 0 0,-1 0-1 0 0,1 0 1 0 0,0 0-1 0 0,-1 0 1 0 0,1 0 0 0 0,0 0-1 0 0,0 0 1 0 0,0 0-1 0 0,0-1 1 0 0,0 1 0 0 0,0 0-1 0 0,0-1 1 0 0,2 2 0 0 0,2 1-8 0 0,-1-1 0 0 0,0 2 1 0 0,0-1-1 0 0,0 0 1 0 0,0 1-1 0 0,0 0 1 0 0,-1 0-1 0 0,6 7 1 0 0,23 34-4 0 0,-31-45 9 0 0,0 1 0 0 0,1-1 0 0 0,-1 0 0 0 0,0 1 1 0 0,0-1-1 0 0,1 0 0 0 0,-1 0 0 0 0,0 1 0 0 0,1-1 0 0 0,-1 0 1 0 0,0 0-1 0 0,1-1 0 0 0,-1 1 0 0 0,0 0 0 0 0,0 0 0 0 0,1-1 0 0 0,-1 1 1 0 0,0 0-1 0 0,0-1 0 0 0,1 0 0 0 0,-1 1 0 0 0,0-1 0 0 0,0 1 1 0 0,0-1-1 0 0,2-1 0 0 0,8-24 22 0 0,-11 24-18 0 0,1 0 0 0 0,-1 0 0 0 0,1 0 1 0 0,0 0-1 0 0,0 0 0 0 0,-1 0 0 0 0,1 0 1 0 0,1 0-1 0 0,-1 1 0 0 0,0-1 0 0 0,0 0 0 0 0,1 1 1 0 0,-1-1-1 0 0,3-1 0 0 0,1-4 9 0 0,0 0 1 0 0,0 0-1 0 0,-1 0 0 0 0,0-1 0 0 0,0 0 1 0 0,0 0-1 0 0,1-8 0 0 0,-1 6-1 0 0,10-27 15 0 0,12-28 57 0 0,-25 62-76 0 0,1-1 0 0 0,0 1 0 0 0,0 0 0 0 0,0 0 0 0 0,0 0 0 0 0,0 0 0 0 0,1 0 0 0 0,-1 0 0 0 0,1 1 0 0 0,0-1 0 0 0,0 1 0 0 0,0 0 0 0 0,6-3 0 0 0,-8 4-3 0 0,0 1 0 0 0,0-1 0 0 0,0 1 0 0 0,0-1 0 0 0,0 0 0 0 0,0 1 0 0 0,0-1 0 0 0,0 0 0 0 0,0 0 0 0 0,0 0 1 0 0,-1 0-1 0 0,1 0 0 0 0,0 0 0 0 0,0 0 0 0 0,-1 0 0 0 0,1 0 0 0 0,-1 0 0 0 0,1 0 0 0 0,-1 0 0 0 0,1 0 0 0 0,-1 0 0 0 0,1-2 0 0 0,-1 2 2 0 0,0 0 0 0 0,0 0-1 0 0,1 0 1 0 0,-1 0 0 0 0,0 0-1 0 0,1 0 1 0 0,-1 0-1 0 0,1 0 1 0 0,-1 0 0 0 0,1 1-1 0 0,-1-1 1 0 0,1 0 0 0 0,0 0-1 0 0,-1 1 1 0 0,1-1 0 0 0,0 0-1 0 0,0 1 1 0 0,-1-1 0 0 0,1 0-1 0 0,0 1 1 0 0,0-1 0 0 0,0 1-1 0 0,0 0 1 0 0,0-1 0 0 0,0 1-1 0 0,1-1 1 0 0,7-1 20 0 0,4-2 73 0 0,0 0 0 0 0,1 1 0 0 0,0 1 0 0 0,22-1 0 0 0,-31 3-80 0 0,1 1 0 0 0,0 1 1 0 0,-1-1-1 0 0,1 1 0 0 0,-1 0 1 0 0,1 0-1 0 0,-1 0 0 0 0,0 1 1 0 0,0 0-1 0 0,0 0 0 0 0,0 0 1 0 0,0 0-1 0 0,6 8 0 0 0,0-3-3 0 0,-6-2 9 0 0,0 0-1 0 0,0 0 0 0 0,-1 1 1 0 0,0-1-1 0 0,0 1 0 0 0,0 0 1 0 0,-1 0-1 0 0,-1 0 0 0 0,5 15 1 0 0,-1-5 14 0 0,16 21 14 0 0,-19-34-31 0 0,-1-1 0 0 0,1 1 0 0 0,-1 0 0 0 0,0-1 0 0 0,0 1 0 0 0,-1 0 0 0 0,1 1 0 0 0,1 4-1 0 0,5 19 120 0 0,-6-24-115 0 0,-1 0 0 0 0,0-1 0 0 0,0 1 0 0 0,0 0 0 0 0,0 0 0 0 0,0 0 0 0 0,-1 0 0 0 0,0 7-1 0 0,1 10 138 0 0,0 48 118 0 0,-1-66-273 0 0,0-1 1 0 0,0 1 0 0 0,0 0 0 0 0,-1 0 0 0 0,1 0-1 0 0,-1-1 1 0 0,0 1 0 0 0,0 0 0 0 0,0-1 0 0 0,0 1-1 0 0,0 0 1 0 0,0-1 0 0 0,-1 0 0 0 0,1 1 0 0 0,-1-1-1 0 0,0 0 1 0 0,1 1 0 0 0,-4 1 0 0 0,2-1 7 0 0,-1-1 1 0 0,1 1 0 0 0,0 1-1 0 0,0-1 1 0 0,0 0 0 0 0,0 1 0 0 0,1 0-1 0 0,-1 0 1 0 0,1-1 0 0 0,0 1-1 0 0,-3 9 1 0 0,3-8-9 0 0,-1 1 0 0 0,0-1 0 0 0,0 0 0 0 0,0 0 0 0 0,0 0 0 0 0,-1 0 0 0 0,-7 7 0 0 0,-14 12-161 0 0,19-17-107 0 0,0 0 1 0 0,-1-1 0 0 0,0 0-1 0 0,0 0 1 0 0,0-1-1 0 0,-1 1 1 0 0,0-1-1 0 0,0-1 1 0 0,0 0 0 0 0,-14 5-1 0 0,21-8-9 0 0,-1-1 0 0 0,1 1 0 0 0,0-1 0 0 0,-1 0 0 0 0,1 0 0 0 0,-1 1 0 0 0,1-1 0 0 0,-1 0 0 0 0,1 0 0 0 0,-1 0-1 0 0,1 0 1 0 0,-1-1 0 0 0,1 1 0 0 0,0 0 0 0 0,-1-1 0 0 0,1 1 0 0 0,-1-1 0 0 0,1 1 0 0 0,0-1 0 0 0,0 0 0 0 0,-1 1 0 0 0,1-1 0 0 0,0 0 0 0 0,0 0 0 0 0,0 0-1 0 0,0 0 1 0 0,0 0 0 0 0,0 0 0 0 0,0 0 0 0 0,0 0 0 0 0,0-1 0 0 0,-1-1 0 0 0,0-4-913 0 0,1 0 0 0 0,-1 1 0 0 0,1-1 1 0 0,1 0-1 0 0,-1 0 0 0 0,2-10 0 0 0,-1 9 764 0 0,0-36-3502 0 0,0 6 374 0 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5208 0 0,'0'0'9553'0'0,"18"30"-6123"0"0,-6-13-2880 0 0,-1 0-1 0 0,0 1 0 0 0,-2 1 0 0 0,0 0 0 0 0,-1 0 1 0 0,7 22-1 0 0,4 10 130 0 0,-10-23-392 0 0,9 21 190 0 0,-5-18-267 0 0,-12-25-153 0 0,1 0-1 0 0,0 0 0 0 0,1-1 1 0 0,-1 1-1 0 0,1 0 1 0 0,0-1-1 0 0,1 1 1 0 0,-1-1-1 0 0,1 0 0 0 0,5 5 1 0 0,-5-7-56 0 0,21 12 121 0 0,-24-14-121 0 0,-1-1 0 0 0,1 0 0 0 0,0 0 0 0 0,0 0 0 0 0,0 0 1 0 0,-1 0-1 0 0,1 0 0 0 0,0 0 0 0 0,0 0 0 0 0,-1 0 0 0 0,1 0 1 0 0,0 0-1 0 0,0 0 0 0 0,-1-1 0 0 0,1 1 0 0 0,0 0 0 0 0,-1 0 0 0 0,1-1 1 0 0,0 1-1 0 0,-1-1 0 0 0,1 1 0 0 0,0 0 0 0 0,-1-1 0 0 0,1 0 1 0 0,-1 1-1 0 0,1-1 0 0 0,-1 1 0 0 0,1-1 0 0 0,-1 1 0 0 0,1-1 1 0 0,-1 0-1 0 0,1 1 0 0 0,-1-1 0 0 0,0 0 0 0 0,0 0 0 0 0,1 1 0 0 0,-1-2 1 0 0,18-34-40 0 0,-14 29 50 0 0,0 0 1 0 0,-1 1-1 0 0,1-1 0 0 0,-2-1 0 0 0,1 1 0 0 0,2-14 1 0 0,-3 15-4 0 0,-1 1-1 0 0,1 0 1 0 0,0 1 0 0 0,1-1 0 0 0,-1 0 0 0 0,5-6 0 0 0,-2 4-2 0 0,-1-1 1 0 0,0 0-1 0 0,0 0 0 0 0,4-14 0 0 0,39-86 175 0 0,-47 107-171 0 0,0 1 0 0 0,0-1 0 0 0,0 0 0 0 0,0 0 0 0 0,0 0 0 0 0,1 0 0 0 0,-1 1 0 0 0,0-1 0 0 0,0 0 0 0 0,1 0 0 0 0,-1 1 0 0 0,0-1 0 0 0,1 0 0 0 0,-1 0 0 0 0,0 1 0 0 0,1-1 0 0 0,-1 0 0 0 0,1 1 0 0 0,-1-1 0 0 0,1 0 0 0 0,0 1 0 0 0,-1-1 0 0 0,1 1 0 0 0,0-1 0 0 0,-1 1 0 0 0,1 0 0 0 0,0-1 0 0 0,0 1 0 0 0,-1-1 0 0 0,1 1 0 0 0,0 0 0 0 0,0 0 0 0 0,-1 0 0 0 0,1-1 0 0 0,0 1 0 0 0,1 0 0 0 0,8-1 1083 0 0,-3 30-441 0 0,-2-20-581 0 0,-1 1 0 0 0,-1 0 0 0 0,1 0 0 0 0,-2 0 0 0 0,1 0 0 0 0,1 17 0 0 0,-4-23-72 0 0,0-2-4 0 0,0 0-1 0 0,1 1 1 0 0,-1-1-1 0 0,1 0 1 0 0,-1 0-1 0 0,1 0 1 0 0,-1 0 0 0 0,1 0-1 0 0,0 0 1 0 0,0 0-1 0 0,0-1 1 0 0,0 1-1 0 0,0 0 1 0 0,3 2 0 0 0,-1 0 2 0 0,0 0 0 0 0,-1 0 0 0 0,0 0 0 0 0,0 1 0 0 0,0-1 1 0 0,0 0-1 0 0,0 1 0 0 0,1 6 0 0 0,7 19 82 0 0,-5-19-51 0 0,-2-1-18 0 0,1-1 0 0 0,1 0 0 0 0,0 0 0 0 0,0 0 0 0 0,0-1 0 0 0,11 13 0 0 0,20 27-176 0 0,-35-47 47 0 0,0 0 1 0 0,0 1 0 0 0,0-1 0 0 0,0 0-1 0 0,0 0 1 0 0,0 1 0 0 0,1-1 0 0 0,-1 0 0 0 0,0 0-1 0 0,1 0 1 0 0,-1-1 0 0 0,1 1 0 0 0,-1 0-1 0 0,1 0 1 0 0,-1-1 0 0 0,1 1 0 0 0,0-1 0 0 0,-1 0-1 0 0,1 1 1 0 0,-1-1 0 0 0,1 0 0 0 0,0 0 0 0 0,-1 0-1 0 0,1 0 1 0 0,0 0 0 0 0,-1 0 0 0 0,1 0-1 0 0,0-1 1 0 0,-1 1 0 0 0,1-1 0 0 0,-1 1 0 0 0,1-1-1 0 0,0 1 1 0 0,2-3 0 0 0,1-2-813 0 0,1 0-1 0 0,-1-1 1 0 0,0 1 0 0 0,-1-1 0 0 0,0 0-1 0 0,7-13 1 0 0,26-37-3896 0 0,-37 54 4698 0 0,1 0 0 0 0,0 0 0 0 0,0 0 0 0 0,0 0 0 0 0,0 0 0 0 0,1 0 0 0 0,-1 0 0 0 0,0 1 0 0 0,1-1 0 0 0,0 0 0 0 0,-1 1 0 0 0,1-1 0 0 0,0 1 1 0 0,-1 0-1 0 0,4-2 0 0 0,-3 2 21 0 0,0-1 1 0 0,0 1-1 0 0,0 0 1 0 0,-1-1-1 0 0,1 1 1 0 0,0-1-1 0 0,-1 0 1 0 0,0 1-1 0 0,1-1 1 0 0,-1 0-1 0 0,0 0 1 0 0,0 0-1 0 0,0 0 1 0 0,0 0-1 0 0,0 0 1 0 0,1-3-1 0 0,10-22-1423 0 0,1 0-1 0 0,31-47 1 0 0,-28 49-1173 0 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3464 0 0,'-3'1'673'0'0,"-1"0"0"0"0,0 0 0 0 0,0 0 0 0 0,1 1 0 0 0,-1-1 0 0 0,1 1-1 0 0,-1 0 1 0 0,1 0 0 0 0,0 1 0 0 0,-1-1 0 0 0,1 0 0 0 0,-4 6 0 0 0,-29 18 2437 0 0,28-22-2576 0 0,1 2-1 0 0,1-1 1 0 0,-1 1 0 0 0,1 0-1 0 0,0 1 1 0 0,0-1-1 0 0,1 1 1 0 0,-1 0-1 0 0,-7 15 1 0 0,-6-4 538 0 0,8-9-664 0 0,5-2-89 0 0,0 0 0 0 0,1 0-1 0 0,-1 1 1 0 0,2 0 0 0 0,-1 0 0 0 0,-3 10 0 0 0,7-15-283 0 0,0 0 0 0 0,0 0 0 0 0,0 1 0 0 0,1-1 0 0 0,-1 0 0 0 0,1 0 0 0 0,0 0 0 0 0,0 0 0 0 0,0 1 0 0 0,0-1 0 0 0,1 0 0 0 0,-1 0 0 0 0,1 0 0 0 0,0 0 0 0 0,0 0 0 0 0,0 0 0 0 0,0 0 0 0 0,0 0 0 0 0,1 0 0 0 0,-1 0 0 0 0,5 4 0 0 0,1 3-11 0 0,1-1 0 0 0,1 0 1 0 0,0-1-1 0 0,0 0 0 0 0,1-1 1 0 0,0 1-1 0 0,16 7 0 0 0,7 2 107 0 0,39 13-1 0 0,-51-23-6 0 0,-1 1 0 0 0,0 1 0 0 0,-1 1 1 0 0,0 0-1 0 0,0 1 0 0 0,24 20 0 0 0,-35-17-60 0 0,-8-13-55 0 0,1 1 0 0 0,0-1 0 0 0,-1 1-1 0 0,1-1 1 0 0,0 0 0 0 0,0 1 0 0 0,-1-1 0 0 0,1 0 0 0 0,0 0 0 0 0,0 0 0 0 0,1 0-1 0 0,-1 0 1 0 0,0 0 0 0 0,0 0 0 0 0,2 2 0 0 0,0-1 20 0 0,0 0 0 0 0,0 0 0 0 0,-1 1 0 0 0,0-1 0 0 0,1 1 0 0 0,-1-1 0 0 0,0 1 0 0 0,0 0 0 0 0,0 0 0 0 0,-1 0 0 0 0,1 0 0 0 0,-1 1 0 0 0,0-1 0 0 0,2 5 0 0 0,-2-3 36 0 0,1 0-1 0 0,0 0 1 0 0,0-1-1 0 0,1 1 1 0 0,-1-1-1 0 0,1 1 1 0 0,0-1-1 0 0,0 0 1 0 0,5 5-1 0 0,-4-4-1 0 0,0 0-1 0 0,0 0 0 0 0,-1 1 1 0 0,0-1-1 0 0,0 1 0 0 0,0 0 1 0 0,-1 0-1 0 0,0 0 0 0 0,0 0 1 0 0,0 0-1 0 0,0 7 0 0 0,11 27 400 0 0,-12-33-382 0 0,0-1-1 0 0,0 1 1 0 0,-1 0 0 0 0,0-1 0 0 0,0 1 0 0 0,0 0 0 0 0,-1-1-1 0 0,0 1 1 0 0,0 0 0 0 0,-1-1 0 0 0,0 1 0 0 0,-3 7-1 0 0,3-11-67 0 0,0 0-1 0 0,0 0 1 0 0,-1 0-1 0 0,1-1 1 0 0,-1 1-1 0 0,1-1 0 0 0,-1 0 1 0 0,-3 3-1 0 0,-17 15-8 0 0,19-15 11 0 0,-1 0-1 0 0,0 0 1 0 0,0-1-1 0 0,0 0 1 0 0,-9 6-1 0 0,-3 2-33 0 0,13-10-10 0 0,0 1-1 0 0,0-1 1 0 0,-1 0-1 0 0,1 0 1 0 0,-1-1-1 0 0,1 1 1 0 0,-1-1-1 0 0,0 0 0 0 0,-7 1 1 0 0,6-2-76 0 0,0 2 0 0 0,0-1 0 0 0,0 1 1 0 0,0-1-1 0 0,0 2 0 0 0,-7 3 0 0 0,-31 12-1476 0 0,4 5-2847 0 0,10-14-7918 0 0,30-9 12221 0 0,0 0 1 0 0,-1 0-1 0 0,1 0 1 0 0,0 0-1 0 0,-1 0 1 0 0,1 0-1 0 0,0 0 1 0 0,-1 0-1 0 0,1 0 1 0 0,0 0-1 0 0,-1 0 1 0 0,1 0-1 0 0,0-1 1 0 0,0 1-1 0 0,-1 0 1 0 0,1 0-1 0 0,0 0 1 0 0,0 0-1 0 0,-1-1 1 0 0,1 1-1 0 0,0 0 1 0 0,0 0-1 0 0,0-1 1 0 0,-1 1-1 0 0,1 0 1 0 0,0 0-1 0 0,0-1 1 0 0,0 1-1 0 0,0 0 1 0 0,0-1-1 0 0,-1 1 1 0 0,1 0-1 0 0,0-1 1 0 0,0 1-1 0 0,0 0 1 0 0,0-1-1 0 0,0 1 1 0 0,0 0-1 0 0,0-1 1 0 0,0 1-1 0 0,0 0 1 0 0,0 0-1 0 0,0-1 1 0 0,1 0-1 0 0,-1-9-3992 0 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4328 0 0,'0'7'5441'0'0,"0"5"1689"0"0,0-11-7015 0 0,0-1-1 0 0,1 0 1 0 0,-1 1-1 0 0,0-1 0 0 0,0 1 1 0 0,0-1-1 0 0,1 0 0 0 0,-1 1 1 0 0,0-1-1 0 0,1 0 1 0 0,-1 1-1 0 0,0-1 0 0 0,1 0 1 0 0,-1 1-1 0 0,0-1 1 0 0,1 0-1 0 0,-1 0 0 0 0,0 1 1 0 0,1-1-1 0 0,-1 0 1 0 0,1 0-1 0 0,-1 0 0 0 0,0 0 1 0 0,1 0-1 0 0,-1 1 1 0 0,1-1-1 0 0,-1 0 0 0 0,1 0 1 0 0,-1 0-1 0 0,1 0 1 0 0,-1 0-1 0 0,0 0 0 0 0,2-1 1 0 0,0 4 273 0 0,0 0 1 0 0,1 0-1 0 0,-1 0 0 0 0,0 1 1 0 0,0-1-1 0 0,-1 0 1 0 0,1 1-1 0 0,-1-1 0 0 0,0 1 1 0 0,0-1-1 0 0,0 1 1 0 0,0 0-1 0 0,0 6 1 0 0,6 14 501 0 0,-4-10-516 0 0,0-1 0 0 0,-1 1 1 0 0,-1 0-1 0 0,0 19 1 0 0,4 19 27 0 0,-3-32-375 0 0,0 0-1 0 0,0 1 1 0 0,-2-1-1 0 0,-3 21 1 0 0,1 23 63 0 0,-2 53-883 0 0,1-52-3295 0 0,1-1-8949 0 0,8-57 8319 0 0,-4-6 3752 0 0,-1 6-3582 0 0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66 3664 0 0,'-1'-1'255'0'0,"-1"-1"0"0"0,1 1 0 0 0,0 0 0 0 0,0-1 0 0 0,0 1 0 0 0,0 0 0 0 0,1-1 1 0 0,-1 1-1 0 0,0-1 0 0 0,1 0 0 0 0,-1 1 0 0 0,1-1 0 0 0,-1 0 0 0 0,1 1 0 0 0,0-1 0 0 0,-1-2 0 0 0,1 2-62 0 0,0 1-1 0 0,0 0 1 0 0,0 0-1 0 0,0-1 1 0 0,0 1-1 0 0,-1 0 1 0 0,1 0-1 0 0,0 0 1 0 0,-1 0-1 0 0,1-1 1 0 0,-1 1-1 0 0,0 0 1 0 0,1 0-1 0 0,-1 0 0 0 0,0 0 1 0 0,1 0-1 0 0,-1 0 1 0 0,0 0-1 0 0,0 1 1 0 0,-2-3-1 0 0,3-10 9025 0 0,9 24-8831 0 0,-1 0-1 0 0,0 0 1 0 0,0 1-1 0 0,-1 0 1 0 0,-1 1-1 0 0,0-1 1 0 0,7 26-1 0 0,4-11-164 0 0,-3-7-44 0 0,-5 14 7 0 0,-8-27-145 0 0,0-1 0 0 0,1 1 0 0 0,-1-1 1 0 0,1 0-1 0 0,1 0 0 0 0,-1 0 0 0 0,4 7 0 0 0,3 3 20 0 0,0 1-1 0 0,-2 0 1 0 0,0 1 0 0 0,6 23-1 0 0,-6-9 12 0 0,-6-23-55 0 0,1 0 0 0 0,-1-1 1 0 0,2 1-1 0 0,-1-1 1 0 0,1 1-1 0 0,1-1 0 0 0,-1 0 1 0 0,8 10-1 0 0,-10-15-6 0 0,1-1 0 0 0,-1 1 1 0 0,1-1-1 0 0,-1 1 0 0 0,0-1 0 0 0,0 1 0 0 0,0 0 0 0 0,0-1 0 0 0,0 1 0 0 0,-1 0 1 0 0,1 0-1 0 0,-1 0 0 0 0,0 5 0 0 0,3 17-29 0 0,-3-25 16 0 0,0 1 0 0 0,0 0 0 0 0,0 0 0 0 0,1 0 0 0 0,-1-1 0 0 0,0 1 0 0 0,0 0-1 0 0,1 0 1 0 0,-1-1 0 0 0,0 1 0 0 0,1 0 0 0 0,-1-1 0 0 0,1 1 0 0 0,-1 0 0 0 0,1-1 0 0 0,-1 1 0 0 0,1 0-1 0 0,-1-1 1 0 0,1 1 0 0 0,0-1 0 0 0,-1 1 0 0 0,1-1 0 0 0,0 0 0 0 0,-1 1 0 0 0,1-1 0 0 0,0 0 0 0 0,0 1-1 0 0,-1-1 1 0 0,3 0 0 0 0,-2 0 0 0 0,0-1 1 0 0,0 1-1 0 0,0-1 0 0 0,0 0 0 0 0,0 0 1 0 0,0 1-1 0 0,0-1 0 0 0,0 0 0 0 0,0 0 0 0 0,0 0 1 0 0,0 0-1 0 0,-1 0 0 0 0,1 0 0 0 0,0-1 1 0 0,-1 1-1 0 0,1 0 0 0 0,0 0 0 0 0,-1 0 1 0 0,0-1-1 0 0,1 1 0 0 0,-1 0 0 0 0,0 0 0 0 0,0-1 1 0 0,1-2-1 0 0,18-71-20 0 0,12-67 21 0 0,-6 45 95 0 0,-25 94-90 0 0,0 0-1 0 0,1 0 0 0 0,-1 1 1 0 0,1-1-1 0 0,0 0 0 0 0,-1 1 1 0 0,1-1-1 0 0,0 1 0 0 0,1-1 1 0 0,1-2-1 0 0,-2 3 0 0 0,0 0 1 0 0,0 0-1 0 0,0 0 1 0 0,-1 0-1 0 0,1 0 1 0 0,0 0 0 0 0,-1 0-1 0 0,1 0 1 0 0,-1 0-1 0 0,0-1 1 0 0,0 1-1 0 0,0 0 1 0 0,0-3-1 0 0,18-65 358 0 0,-14 68 635 0 0,1 12-579 0 0,13 149 461 0 0,-16-138-837 0 0,0 0-1 0 0,2 1 1 0 0,1-1-1 0 0,9 27 1 0 0,-2-6-47 0 0,-9-28-44 0 0,1-1-1 0 0,0 0 0 0 0,1 0 0 0 0,0 0 0 0 0,1-1 1 0 0,0 1-1 0 0,1-2 0 0 0,0 1 0 0 0,10 11 0 0 0,5-10-324 0 0,-21-13 357 0 0,0 0-1 0 0,0 1 0 0 0,0-1 1 0 0,0 0-1 0 0,0 1 0 0 0,0-1 1 0 0,0 0-1 0 0,-1 1 0 0 0,1-1 1 0 0,0 1-1 0 0,0-1 0 0 0,0 1 1 0 0,-1 0-1 0 0,1-1 0 0 0,0 1 1 0 0,-1 0-1 0 0,1-1 0 0 0,0 1 1 0 0,-1 0-1 0 0,1 0 0 0 0,-1 0 1 0 0,0 0-1 0 0,1-1 0 0 0,-1 1 1 0 0,1 1-1 0 0,1 1-119 0 0,0-1-1 0 0,0 0 1 0 0,0 0 0 0 0,1-1 0 0 0,-1 1-1 0 0,0 0 1 0 0,1-1 0 0 0,0 1 0 0 0,-1-1 0 0 0,1 0-1 0 0,0 0 1 0 0,0 0 0 0 0,-1 0 0 0 0,1 0-1 0 0,0-1 1 0 0,0 1 0 0 0,6-1 0 0 0,-5 1-200 0 0,6 1-327 0 0,0-1-1 0 0,-1 0 1 0 0,1-1 0 0 0,14 0-1 0 0,-21-1 412 0 0,0 1 0 0 0,0 0-1 0 0,0 0 1 0 0,-1-1 0 0 0,1 0 0 0 0,0 0-1 0 0,0 1 1 0 0,-1-2 0 0 0,1 1 0 0 0,-1 0-1 0 0,1 0 1 0 0,-1-1 0 0 0,1 1-1 0 0,-1-1 1 0 0,0 0 0 0 0,0 0 0 0 0,0 0-1 0 0,0 0 1 0 0,0 0 0 0 0,3-5 0 0 0,-3 4 51 0 0,0 1 0 0 0,0-1 0 0 0,0 0 0 0 0,0 1 0 0 0,0 0 0 0 0,0-1 0 0 0,0 1 0 0 0,1 0 0 0 0,0 0 0 0 0,2-2 0 0 0,12-9-904 0 0,0-12-466 0 0,-10 18 1095 0 0,0-1-1 0 0,-1 1 1 0 0,0-1-1 0 0,0 0 1 0 0,-1 0-1 0 0,0-1 1 0 0,0 1 0 0 0,-1-1-1 0 0,0 0 1 0 0,-1-1-1 0 0,4-14 1 0 0,4-6-915 0 0,13 2-1370 0 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77 2128 0 0,'0'-37'5500'0'0,"0"36"-5404"0"0,0 1 1 0 0,1-1-1 0 0,-1 0 1 0 0,0 1-1 0 0,0-1 1 0 0,0 0-1 0 0,0 1 1 0 0,0-1-1 0 0,0 1 1 0 0,0-1 0 0 0,0 0-1 0 0,-1 1 1 0 0,1-1-1 0 0,0 0 1 0 0,0 1-1 0 0,0-1 1 0 0,-1 1-1 0 0,1-1 1 0 0,0 1-1 0 0,-1-1 1 0 0,1 1-1 0 0,0-1 1 0 0,-1 1-1 0 0,1-1 1 0 0,-1 1-1 0 0,1-1 1 0 0,0 1-1 0 0,-1-1 1 0 0,0 1-1 0 0,1 0 1 0 0,-1-1 0 0 0,1 1-1 0 0,-1 0 1 0 0,1 0-1 0 0,-1-1 1 0 0,1 1-1 0 0,-2 0 1 0 0,-6-9 3068 0 0,7 8-2898 0 0,1 0-1 0 0,0 1 1 0 0,0-1-1 0 0,-1 0 1 0 0,1 1-1 0 0,-1-1 1 0 0,1 0-1 0 0,-1 1 1 0 0,1-1-1 0 0,-1 1 1 0 0,1-1-1 0 0,-1 1 0 0 0,1-1 1 0 0,-1 1-1 0 0,1-1 1 0 0,-1 1-1 0 0,0 0 1 0 0,1-1-1 0 0,-1 1 1 0 0,0 0-1 0 0,1 0 1 0 0,-1-1-1 0 0,-1 1 1 0 0,2 0-102 0 0,-1 0 1 0 0,0 0 0 0 0,1 0-1 0 0,-1 0 1 0 0,1 1-1 0 0,-1-1 1 0 0,0 0 0 0 0,1 0-1 0 0,-1 0 1 0 0,1 1 0 0 0,-1-1-1 0 0,1 0 1 0 0,-1 1-1 0 0,1-1 1 0 0,-1 0 0 0 0,1 1-1 0 0,-1-1 1 0 0,1 1 0 0 0,-1-1-1 0 0,1 1 1 0 0,0-1-1 0 0,-1 1 1 0 0,1-1 0 0 0,0 1-1 0 0,-1-1 1 0 0,1 1-1 0 0,0 0 1 0 0,0-1 0 0 0,0 1-1 0 0,-1-1 1 0 0,1 1 0 0 0,0 0-1 0 0,0-1 1 0 0,0 1-1 0 0,0 0 1 0 0,5 35 1356 0 0,-1-22-1470 0 0,1 0 0 0 0,0-1 0 0 0,10 19-1 0 0,-10-24-16 0 0,-2 0 0 0 0,1 0 0 0 0,-1 1 0 0 0,0-1 0 0 0,-1 1 0 0 0,2 11 0 0 0,-3-11-21 0 0,1 0 0 0 0,1 0-1 0 0,-1 0 1 0 0,1 0 0 0 0,1-1 0 0 0,5 11 0 0 0,-5-12-23 0 0,-1 0 0 0 0,0 0 0 0 0,-1 0 0 0 0,1 1 0 0 0,-1-1 0 0 0,-1 1 0 0 0,2 10 0 0 0,-2-8 4 0 0,1 0 1 0 0,0 0-1 0 0,1 0 1 0 0,5 12-1 0 0,8 61-558 0 0,-12-64-137 0 0,-4-18 630 0 0,0 0 0 0 0,0 0 0 0 0,1 0 0 0 0,-1 1 0 0 0,0-1 0 0 0,0 0 0 0 0,1 0 0 0 0,-1 0 0 0 0,1 0 0 0 0,-1 0 0 0 0,1 0 0 0 0,-1 0 0 0 0,1 0 0 0 0,0 0 1 0 0,-1 0-1 0 0,1 0 0 0 0,1 2 0 0 0,7 10-3333 0 0,0-1-3150 0 0,-8-12 6427 0 0,0 0 0 0 0,0 0 0 0 0,0 0-1 0 0,0 0 1 0 0,0 0 0 0 0,-1 0 0 0 0,1 0 0 0 0,0-1 0 0 0,0 1 0 0 0,0 0 0 0 0,-1-1 0 0 0,1 1-1 0 0,0 0 1 0 0,0-1 0 0 0,-1 1 0 0 0,1-1 0 0 0,0 1 0 0 0,-1-1 0 0 0,1 0 0 0 0,0 1 0 0 0,-1-1-1 0 0,1 0 1 0 0,0-1 0 0 0,25-49-5832 0 0,-25 50 5802 0 0,0-1 1 0 0,1 1-1 0 0,-1-1 0 0 0,-1 0 1 0 0,1 1-1 0 0,0-1 1 0 0,0 0-1 0 0,0 1 0 0 0,-1-1 1 0 0,1 0-1 0 0,-1 0 1 0 0,0 0-1 0 0,1-2 1 0 0,2-8-884 0 0,11-1-1988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319 319 3032 0 0,'0'0'1727'0'0,"-6"-4"2903"0"0,-18-12-1062 0 0,-5 15 577 0 0,-38 3 431 0 0,64-1-4446 0 0,-1-1 0 0 0,1 1 0 0 0,-1 0 0 0 0,1 0 0 0 0,0 0 1 0 0,-1 1-1 0 0,1-1 0 0 0,0 1 0 0 0,0 0 0 0 0,0 0 1 0 0,0 0-1 0 0,0 0 0 0 0,1 0 0 0 0,-1 1 0 0 0,-3 4 1 0 0,-26 27 744 0 0,27-30-801 0 0,0 0 1 0 0,0 1-1 0 0,1 0 0 0 0,-1 0 1 0 0,1 1-1 0 0,-3 6 1 0 0,-21 33 524 0 0,23-38-537 0 0,1 0-1 0 0,0 0 1 0 0,0 0-1 0 0,0 0 1 0 0,1 0-1 0 0,0 1 1 0 0,-4 14 0 0 0,4-10-47 0 0,1 1 0 0 0,0-1 1 0 0,0 0-1 0 0,1 1 1 0 0,1-1-1 0 0,0 1 1 0 0,1 0-1 0 0,0-1 1 0 0,1 0-1 0 0,0 1 1 0 0,1-1-1 0 0,0 0 1 0 0,1 0-1 0 0,7 14 1 0 0,6 10-29 0 0,-16-31 14 0 0,1-1-1 0 0,-1 1 0 0 0,1-1 0 0 0,1 1 0 0 0,-1-1 0 0 0,1 0 0 0 0,-1 0 0 0 0,1 0 0 0 0,0-1 0 0 0,1 1 0 0 0,-1-1 1 0 0,0 1-1 0 0,1-1 0 0 0,0 0 0 0 0,5 3 0 0 0,61 30 52 0 0,-62-33-57 0 0,1 0 1 0 0,0-1-1 0 0,0 0 0 0 0,0 0 1 0 0,0-1-1 0 0,0 0 0 0 0,0-1 1 0 0,0 0-1 0 0,13-2 0 0 0,9 2-7 0 0,-29-1 10 0 0,1 1 0 0 0,-1 0-1 0 0,0-1 1 0 0,0 1 0 0 0,1-1-1 0 0,-1 0 1 0 0,0 1-1 0 0,0-1 1 0 0,0 0 0 0 0,0 0-1 0 0,0-1 1 0 0,0 1 0 0 0,0 0-1 0 0,-1-1 1 0 0,1 1 0 0 0,0-1-1 0 0,-1 1 1 0 0,1-1 0 0 0,-1 0-1 0 0,0 0 1 0 0,1 0 0 0 0,-1 0-1 0 0,0 0 1 0 0,0 0 0 0 0,0 0-1 0 0,0 0 1 0 0,-1 0 0 0 0,2-4-1 0 0,16-25 17 0 0,-15 27-23 0 0,-1 0 0 0 0,1 0 0 0 0,-1-1 0 0 0,0 1 0 0 0,0 0 1 0 0,-1-1-1 0 0,1 1 0 0 0,-1-1 0 0 0,0 0 0 0 0,1-5 0 0 0,3-44-52 0 0,-5 46 57 0 0,0 0 1 0 0,1 0-1 0 0,0 0 0 0 0,0 0 1 0 0,0 0-1 0 0,1 0 0 0 0,4-10 1 0 0,-5 13 3 0 0,0-1 0 0 0,1 0 0 0 0,-2 0 1 0 0,1 0-1 0 0,-1 0 0 0 0,0 1 1 0 0,0-1-1 0 0,-2-11 0 0 0,1-1-46 0 0,1 13 71 0 0,-1-1 1 0 0,1 0 0 0 0,-1 1 0 0 0,0-1 0 0 0,-1 1 0 0 0,1-1 0 0 0,-1 1 0 0 0,-5-10 0 0 0,-1-7 9 0 0,-9 8 65 0 0,9-1-90 0 0,7 11 3 0 0,-1 0 0 0 0,0 0 0 0 0,0 1 0 0 0,0-1 0 0 0,-1 1 0 0 0,1-1 0 0 0,-1 1 0 0 0,0 0 0 0 0,-5-5 0 0 0,-33-39 171 0 0,33 39-150 0 0,7 7-29 0 0,0 0 0 0 0,0 0 1 0 0,1 0-1 0 0,-1 0 1 0 0,0 0-1 0 0,0 0 0 0 0,0 0 1 0 0,0 1-1 0 0,-1-1 0 0 0,1 1 1 0 0,0-1-1 0 0,0 0 0 0 0,0 1 1 0 0,-1 0-1 0 0,1-1 0 0 0,0 1 1 0 0,0 0-1 0 0,-1 0 0 0 0,1-1 1 0 0,0 1-1 0 0,0 0 0 0 0,-1 0 1 0 0,-1 1-1 0 0,-7-3 17 0 0,10 4 10 0 0,13 12-19 0 0,-6-7-8 0 0,-4-4 5 0 0,0 1 0 0 0,0-1 0 0 0,0 1 0 0 0,0 0 0 0 0,-1 0 0 0 0,1 1 0 0 0,-1-1 0 0 0,2 5 0 0 0,1-1-19 0 0,-1 0 0 0 0,2 0 1 0 0,-1 0-1 0 0,1-1 1 0 0,11 11-1 0 0,9 11-18 0 0,-22-22 10 0 0,1 0 0 0 0,0-1 0 0 0,1 0 0 0 0,-1 0 1 0 0,1 0-1 0 0,1 0 0 0 0,-1-1 0 0 0,1 0 0 0 0,0 0 0 0 0,11 5 1 0 0,-14-9 82 0 0,-3 0-170 0 0,1 0 1 0 0,-1 0-1 0 0,1-1 0 0 0,-1 1 0 0 0,1-1 1 0 0,-1 1-1 0 0,1-1 0 0 0,0 0 0 0 0,-1 0 0 0 0,1 1 1 0 0,-1-1-1 0 0,1 0 0 0 0,2-1 0 0 0,-3 0-46 0 0,0 0-1 0 0,0 0 0 0 0,0 0 0 0 0,-1 0 0 0 0,1 0 1 0 0,-1 0-1 0 0,1-1 0 0 0,-1 1 0 0 0,1 0 0 0 0,-1 0 0 0 0,1-1 1 0 0,-1 1-1 0 0,0 0 0 0 0,0-1 0 0 0,0 1 0 0 0,0 0 1 0 0,0-1-1 0 0,0 1 0 0 0,0 0 0 0 0,-1-3 0 0 0,1-25-1258 0 0,0-152-1770 0 0,0 180 3329 0 0,3 1 20 0 0,0 1 0 0 0,0-1 0 0 0,0 1 0 0 0,-1 0 0 0 0,1-1 0 0 0,0 1 0 0 0,-1 1 1 0 0,1-1-1 0 0,-1 0 0 0 0,1 1 0 0 0,-1-1 0 0 0,0 1 0 0 0,0 0 0 0 0,1-1 0 0 0,-1 1 0 0 0,0 0 0 0 0,2 4 0 0 0,34 43 699 0 0,-31-40-797 0 0,0-1 0 0 0,1 0 1 0 0,-1 0-1 0 0,1 0 0 0 0,17 11 0 0 0,29 29 189 0 0,-25-19-246 0 0,14 20-37 0 0,-42-48 26 0 0,0 1-1 0 0,0-1 1 0 0,0 0-1 0 0,0 0 1 0 0,0 0-1 0 0,1 0 1 0 0,-1 0-1 0 0,0 0 1 0 0,0 0 0 0 0,1-1-1 0 0,-1 1 1 0 0,0 0-1 0 0,1-1 1 0 0,-1 1-1 0 0,1-1 1 0 0,-1 1 0 0 0,1-1-1 0 0,2 0 1 0 0,4 3 35 0 0,7 9 1 0 0,-11-9-46 0 0,1 1 1 0 0,-1-1 0 0 0,1 0-1 0 0,0 0 1 0 0,0 0 0 0 0,0-1-1 0 0,6 3 1 0 0,-10-5 28 0 0,-1 0 0 0 0,0-1 0 0 0,0 1 0 0 0,0 0 0 0 0,1 0 0 0 0,-1 0 0 0 0,0 0 0 0 0,0 0 0 0 0,0 0-1 0 0,0 0 1 0 0,1 0 0 0 0,-1 0 0 0 0,0 0 0 0 0,0-1 0 0 0,0 1 0 0 0,0 0 0 0 0,0 0 0 0 0,1 0 0 0 0,-1 0 0 0 0,0 0 0 0 0,0-1 0 0 0,0 1 0 0 0,0 0 0 0 0,0 0 0 0 0,0 0 0 0 0,0 0 0 0 0,0-1 0 0 0,0 1 0 0 0,0 0-1 0 0,0 0 1 0 0,0 0 0 0 0,0-1 0 0 0,0 1 0 0 0,0 0 0 0 0,0 0 0 0 0,0 0 0 0 0,0 0 0 0 0,0-1 0 0 0,0 1 0 0 0,0 0 0 0 0,0 0 0 0 0,0 0 0 0 0,0-1 0 0 0,0 1 0 0 0,0 0 0 0 0,0 0 0 0 0,0 0 0 0 0,0 0 0 0 0,-1-1-1 0 0,1 1 1 0 0,0 0 0 0 0,0 0 0 0 0,0 0 0 0 0,0 0 0 0 0,0 0 0 0 0,-1 0 0 0 0,1-1 0 0 0,0 1 0 0 0,0 0 0 0 0,0 0 0 0 0,-1 0 0 0 0,-13-25 448 0 0,-20-21-292 0 0,20 42-112 0 0,13 4-56 0 0,0 0-1 0 0,0 0 1 0 0,0 0-1 0 0,0 0 0 0 0,0 0 1 0 0,0-1-1 0 0,0 1 1 0 0,0 0-1 0 0,0-1 1 0 0,0 1-1 0 0,0-1 1 0 0,0 1-1 0 0,0-1 1 0 0,0 1-1 0 0,0-1 0 0 0,0 0 1 0 0,1 1-1 0 0,-1-1 1 0 0,0 0-1 0 0,0 0 1 0 0,1 1-1 0 0,-1-1 1 0 0,1 0-1 0 0,-1 0 1 0 0,0 0-1 0 0,0-1 1 0 0,-2-6 52 0 0,-1 1 0 0 0,0 1 1 0 0,0-1-1 0 0,-1 1 0 0 0,0-1 1 0 0,0 1-1 0 0,-1 1 0 0 0,1-1 1 0 0,-1 1-1 0 0,0 0 0 0 0,-8-5 1 0 0,-65-62 454 0 0,51 40-318 0 0,-6-1-66 0 0,26 23-94 0 0,0-1 0 0 0,1 0 0 0 0,1 0 0 0 0,0 0 0 0 0,0-1 0 0 0,1 0 1 0 0,1 0-1 0 0,-5-21 0 0 0,8 28-81 0 0,0-1 0 0 0,0 1 0 0 0,1-1 0 0 0,0 1 0 0 0,0-1 0 0 0,1 0 0 0 0,-1 1 0 0 0,1-1 0 0 0,3-8 1 0 0,18 4-714 0 0,-19 8 608 0 0,0 0-1 0 0,0 1 1 0 0,0-1-1 0 0,0 1 1 0 0,1-1-1 0 0,-1 1 1 0 0,0 0-1 0 0,5 0 1 0 0,-5 0 23 0 0,-1 1 0 0 0,1-1 0 0 0,-1 1 0 0 0,1-1 0 0 0,-1 0 0 0 0,1 0 0 0 0,-1 0 0 0 0,0 0 0 0 0,1-1 0 0 0,-1 1 0 0 0,4-4 0 0 0,-1 2-261 0 0,1 0 0 0 0,0-1 0 0 0,0 2 1 0 0,0-1-1 0 0,0 1 0 0 0,1 0 0 0 0,-1 0 1 0 0,0 1-1 0 0,1-1 0 0 0,0 2 1 0 0,-1-1-1 0 0,14 1 0 0 0,-9-1-729 0 0,1 0 0 0 0,-1 0 0 0 0,0-1 1 0 0,13-4-1 0 0,68-30-7008 0 0,-68 31 4602 0 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6128 0 0,'0'23'4779'0'0,"1"35"516"0"0,-1-52-5169 0 0,1-1 1 0 0,-1 1-1 0 0,1 0 1 0 0,1-1-1 0 0,-1 1 1 0 0,1 0-1 0 0,0-1 0 0 0,0 0 1 0 0,0 1-1 0 0,1-1 1 0 0,5 8-1 0 0,2 21 105 0 0,-7-18-252 0 0,13 60-14 0 0,-16-72-13 0 0,0 1 1 0 0,1-1-1 0 0,0 1 0 0 0,-1-1 1 0 0,1 1-1 0 0,1-1 0 0 0,-1 0 1 0 0,3 5-1 0 0,6 22-856 0 0,8 94-6084 0 0,-13-107 5845 0 0,-1-7-346 0 0,0 0-1 0 0,-2 1 1 0 0,3 21-1 0 0,-5-25-878 0 0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51 4488 0 0,'-15'-11'2400'0'0,"11"7"-1497"0"0,-1 0-1 0 0,1 0 0 0 0,-1 0 0 0 0,0 1 1 0 0,0 0-1 0 0,0 0 0 0 0,-1 1 1 0 0,1-1-1 0 0,-1 1 0 0 0,1 0 1 0 0,-1 0-1 0 0,-11-1 0 0 0,16 3 165 0 0,-8 28 2049 0 0,12-9-2834 0 0,0-1 1 0 0,1 0 0 0 0,1 0 0 0 0,1 0 0 0 0,0 0-1 0 0,1-1 1 0 0,1 0 0 0 0,13 20 0 0 0,9 23-176 0 0,-11-23-81 0 0,2 0 1 0 0,2-2 0 0 0,35 41-1 0 0,0 3 17 0 0,59 91-296 0 0,-41-85-494 0 0,-53-54 153 0 0,-19-25 351 0 0,1 1 0 0 0,0-1 0 0 0,0 0 0 0 0,0 0-1 0 0,0-1 1 0 0,1 0 0 0 0,10 8 0 0 0,12 10-1608 0 0,-26-20 1512 0 0,0-1 0 0 0,1 1 1 0 0,0-1-1 0 0,0 1 0 0 0,0-1 1 0 0,0 0-1 0 0,0 0 0 0 0,0 0 0 0 0,6 2 1 0 0,14 4-5129 0 0,-47-33-3291 0 0,15 15 6638 0 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403 724 3392 0 0,'-41'-29'1561'0'0,"1"-1"0"0"0,1-2 0 0 0,2-2 0 0 0,1-1 0 0 0,2-2 0 0 0,-40-57 1 0 0,62 75-925 0 0,2 0 0 0 0,0-1 0 0 0,-9-27 0 0 0,-14-28 1368 0 0,30 67-1815 0 0,0 0-1 0 0,0 0 1 0 0,1-1 0 0 0,0 1 0 0 0,0 0 0 0 0,1-1 0 0 0,0 1 0 0 0,0-1-1 0 0,1 1 1 0 0,0-1 0 0 0,1 1 0 0 0,0-1 0 0 0,0 1 0 0 0,1-1-1 0 0,0 1 1 0 0,0 0 0 0 0,7-14 0 0 0,-8 18-127 0 0,1 1 1 0 0,-1 0-1 0 0,1-1 1 0 0,-1 1-1 0 0,1 0 1 0 0,0 0-1 0 0,0 0 1 0 0,1 1-1 0 0,-1-1 1 0 0,1 0-1 0 0,-1 1 1 0 0,1-1-1 0 0,0 1 0 0 0,0 0 1 0 0,0 0-1 0 0,0 0 1 0 0,0 1-1 0 0,0-1 1 0 0,6-2-1 0 0,5-9 632 0 0,-13 12-671 0 0,-1 0 1 0 0,1 0 0 0 0,0 0-1 0 0,-1 0 1 0 0,1 0-1 0 0,0 0 1 0 0,0 0-1 0 0,0 0 1 0 0,0 0 0 0 0,0 1-1 0 0,0-1 1 0 0,0 0-1 0 0,0 1 1 0 0,0-1-1 0 0,0 1 1 0 0,0-1 0 0 0,0 1-1 0 0,0-1 1 0 0,1 1-1 0 0,0-1 1 0 0,3 0 38 0 0,-1 0 1 0 0,1 0-1 0 0,0 0 1 0 0,0 0-1 0 0,0 1 1 0 0,0 0 0 0 0,-1 0-1 0 0,1 0 1 0 0,0 1-1 0 0,0-1 1 0 0,0 1-1 0 0,-1 0 1 0 0,1 0-1 0 0,0 1 1 0 0,-1 0-1 0 0,1 0 1 0 0,-1 0-1 0 0,0 0 1 0 0,1 0-1 0 0,-1 1 1 0 0,7 6-1 0 0,23 14 179 0 0,-8 0-117 0 0,-12-11-64 0 0,0 1 0 0 0,0 0 0 0 0,-2 1 0 0 0,0 0-1 0 0,12 19 1 0 0,-10-5 35 0 0,-11-24-76 0 0,0-1 0 0 0,-1 1 0 0 0,1-1 0 0 0,-1 1 0 0 0,0 0 0 0 0,0 0 0 0 0,0 0 0 0 0,0 0 0 0 0,1 8 0 0 0,6 16 66 0 0,0 4-22 0 0,-1 0 0 0 0,-2 0 0 0 0,4 60 0 0 0,-7 105-391 0 0,-3-124-198 0 0,-10-9-899 0 0,2-5-3422 0 0,8-59 4717 0 0,0 1 0 0 0,0-1-1 0 0,0 0 1 0 0,-1 0-1 0 0,1 0 1 0 0,0 1 0 0 0,0-1-1 0 0,0 0 1 0 0,0 0-1 0 0,0 0 1 0 0,-1 1-389 0 0,1-1 389 0 0,0 0 0 0 0,0 0-1 0 0,-1 0 1 0 0,1 0-1 0 0,0 0 1 0 0,0 0 0 0 0,0 0-1 0 0,-1 0 1 0 0,1 1-1 0 0,0-1 1 0 0,0 0 0 0 0,0 0-1 0 0,-1 0 1 0 0,1 0-1 0 0,0 0 1 0 0,0 0 0 0 0,0 0-1 0 0,-1 0 1 0 0,1-1-1 0 0,0 1 1 0 0,0 0 0 0 0,0 0-1 0 0,0 0 1 0 0,-1 0-1 0 0,1 0 1 0 0,0 0 0 0 0,0 0-1 0 0,0 0 1 0 0,-1 0-1 0 0,1-1 1 0 0,0 1 0 0 0,0 0-389 0 0,0 0 389 0 0,-1-1-1 0 0,1 1 1 0 0,0 0-1 0 0,0 0 1 0 0,0 0 0 0 0,0-1-1 0 0,-1 0-84 0 0,0 0 0 0 0,0 1 0 0 0,1-1 0 0 0,-1 0 0 0 0,0 0 0 0 0,1 0 0 0 0,-1 0 0 0 0,1 0 0 0 0,-1-1 0 0 0,1 1 0 0 0,-1 0 0 0 0,1 0 0 0 0,0 0 0 0 0,-1 0 0 0 0,1 0 0 0 0,0-1 0 0 0,0 0 0 0 0,0-64-4948 0 0,0 35 2114 0 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95 266 3544 0 0,'-27'19'7052'0'0,"10"-4"-4514"0"0,14-13-2191 0 0,0 1 1 0 0,0-1-1 0 0,0 1 1 0 0,1-1-1 0 0,-1 1 0 0 0,1 0 1 0 0,-1 0-1 0 0,1 1 1 0 0,0-1-1 0 0,0 0 0 0 0,0 1 1 0 0,-2 6-1 0 0,0 2 326 0 0,2-5-330 0 0,-1 0 0 0 0,1 0 0 0 0,0 1 0 0 0,1-1 0 0 0,0 1 0 0 0,0-1 0 0 0,1 13 0 0 0,0-13-123 0 0,5 79 1197 0 0,-4-79-1364 0 0,0 0-1 0 0,1 0 1 0 0,0 0 0 0 0,0 0-1 0 0,1-1 1 0 0,0 1 0 0 0,0-1-1 0 0,0 1 1 0 0,1-1 0 0 0,6 8-1 0 0,14 15 77 0 0,70 77 241 0 0,-92-105-365 0 0,0 0 1 0 0,-1 0-1 0 0,1 1 0 0 0,0-1 1 0 0,0 0-1 0 0,0 0 0 0 0,0 0 1 0 0,0-1-1 0 0,0 1 0 0 0,0 0 1 0 0,0-1-1 0 0,0 0 0 0 0,4 1 1 0 0,6 1-5 0 0,40 4-14 0 0,-49-6 7 0 0,0 0-1 0 0,0 0 0 0 0,0 0 1 0 0,0 0-1 0 0,0-1 1 0 0,-1 0-1 0 0,1 1 1 0 0,0-1-1 0 0,0 0 1 0 0,0 0-1 0 0,-1 0 1 0 0,1-1-1 0 0,0 1 1 0 0,-1-1-1 0 0,4-2 1 0 0,-1-1-13 0 0,-1-1 0 0 0,1 0 1 0 0,-1 0-1 0 0,0 0 0 0 0,0-1 1 0 0,-1 1-1 0 0,4-12 0 0 0,-6 17 20 0 0,-1 0 0 0 0,1 0 0 0 0,-1 0 0 0 0,1 0 0 0 0,0 0-1 0 0,-1 0 1 0 0,1 0 0 0 0,0 0 0 0 0,0 0 0 0 0,0 0 0 0 0,0 0 0 0 0,0 0 0 0 0,0 1-1 0 0,0-1 1 0 0,0 0 0 0 0,1 0 0 0 0,-1 0 0 0 0,0 1 0 0 0,0-1 0 0 0,0 1 0 0 0,0-1-1 0 0,0 1 1 0 0,-1-1 0 0 0,1 0 0 0 0,0 0 0 0 0,0 1 0 0 0,-1-1 0 0 0,1 0 0 0 0,0 0 0 0 0,-1 0-1 0 0,1 0 1 0 0,-1 0 0 0 0,1 0 0 0 0,-1 0 0 0 0,0 0 0 0 0,1 0 0 0 0,-1-1 0 0 0,5-21 142 0 0,-1 0 0 0 0,-1-1 0 0 0,-1 1 0 0 0,-2-1 0 0 0,0 1 0 0 0,-5-34 0 0 0,-11 24 317 0 0,14 32-401 0 0,1-1 0 0 0,0 0 0 0 0,-1 0 0 0 0,1 0 0 0 0,0 0 0 0 0,0 0-1 0 0,0 0 1 0 0,0 0 0 0 0,1 0 0 0 0,-1 0 0 0 0,0 0 0 0 0,1-1 0 0 0,-1-2 0 0 0,1 4 79 0 0,26 24 460 0 0,-5-7-526 0 0,0 1 1 0 0,37 39-1 0 0,4 4-78 0 0,32 59 53 0 0,-89-114-41 0 0,1 1 0 0 0,-1-1 0 0 0,0 1 0 0 0,-1 1 0 0 0,1-1 0 0 0,6 14 0 0 0,-2-4 26 0 0,-9-15-35 0 0,1 0 1 0 0,0 0-1 0 0,-1 0 0 0 0,1 0 0 0 0,0-1 0 0 0,0 1 1 0 0,0 0-1 0 0,0 0 0 0 0,0-1 0 0 0,0 1 0 0 0,0-1 1 0 0,0 1-1 0 0,0-1 0 0 0,0 1 0 0 0,0-1 0 0 0,0 0 1 0 0,0 1-1 0 0,0-1 0 0 0,0 0 0 0 0,0 0 0 0 0,2 0 1 0 0,-2 0 14 0 0,-1 0 0 0 0,1 0 0 0 0,-1 0 0 0 0,0 0 1 0 0,1 0-1 0 0,-1 0 0 0 0,1 0 0 0 0,-1 0 0 0 0,1 0 1 0 0,-1 0-1 0 0,1 0 0 0 0,-1 1 0 0 0,1-1 0 0 0,-1 0 1 0 0,0 0-1 0 0,1 0 0 0 0,-1 1 0 0 0,1-1 0 0 0,-1 0 1 0 0,0 0-1 0 0,1 1 0 0 0,-1-1 0 0 0,0 0 1 0 0,1 1-1 0 0,-1-1 0 0 0,0 0 0 0 0,1 1 0 0 0,-1-1 1 0 0,0 1-1 0 0,0-1 0 0 0,1 0 0 0 0,-1 1 0 0 0,0-1 1 0 0,0 1-1 0 0,0-1 0 0 0,0 1 0 0 0,0-1 0 0 0,0 1 1 0 0,0 0-1 0 0,0-8 97 0 0,-1 0 0 0 0,0 0 0 0 0,-1 0 0 0 0,0 1 0 0 0,0-1 0 0 0,0 1 0 0 0,-1-1 0 0 0,-6-10 0 0 0,-37-57 424 0 0,20 35-310 0 0,-25-31 188 0 0,49 69-404 0 0,1 0 1 0 0,-1-1-1 0 0,1 1 0 0 0,0-1 1 0 0,-1 1-1 0 0,1-1 1 0 0,0 0-1 0 0,0 0 0 0 0,0 1 1 0 0,0-1-1 0 0,0 0 1 0 0,1 0-1 0 0,-1 0 0 0 0,0 0 1 0 0,0-3-1 0 0,1 2-4 0 0,-1 1-1 0 0,1-1 1 0 0,-1 0 0 0 0,0 1-1 0 0,0-1 1 0 0,0 1-1 0 0,-1-1 1 0 0,1 1-1 0 0,-1-1 1 0 0,-1-2-1 0 0,-8-12 16 0 0,0-1 0 0 0,2-1-1 0 0,-15-39 1 0 0,14 25-151 0 0,8 30 73 0 0,0 0 1 0 0,1 0-1 0 0,0 0 1 0 0,-1-1-1 0 0,1 1 1 0 0,1 0-1 0 0,-1 0 0 0 0,0-1 1 0 0,1 1-1 0 0,0 0 1 0 0,-1-1-1 0 0,1 1 1 0 0,1 0-1 0 0,-1-1 0 0 0,0 1 1 0 0,1 0-1 0 0,0-1 1 0 0,-1 1-1 0 0,2 0 0 0 0,-1 0 1 0 0,0 0-1 0 0,0 0 1 0 0,1 0-1 0 0,0 0 1 0 0,-1 0-1 0 0,1 0 0 0 0,4-3 1 0 0,22-23-2456 0 0,2 3-1 0 0,1 0 1 0 0,45-28 0 0 0,-31 25-2770 0 0,-11 11 2018 0 0,-28 16 2491 0 0,-1 0 0 0 0,1 0 0 0 0,-1-1 0 0 0,0 0-1 0 0,0 0 1 0 0,10-7 0 0 0,-6-2-2316 0 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9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4736 0 0,'5'26'8093'0'0,"10"-6"-3789"0"0,29 12-1927 0 0,-1 0 334 0 0,-27-17-1801 0 0,1-1 1 0 0,28 19 0 0 0,-42-31-828 0 0,0 0 0 0 0,-1 0 1 0 0,1 0-1 0 0,-1 0 1 0 0,0 0-1 0 0,1 0 0 0 0,-1 0 1 0 0,0 1-1 0 0,-1-1 1 0 0,1 1-1 0 0,0-1 0 0 0,1 5 1 0 0,12 14 453 0 0,21-1 163 0 0,-16 5-122 0 0,58 41 668 0 0,-6 0-463 0 0,-38-38-473 0 0,-2 1 0 0 0,-1 2 1 0 0,-2 1-1 0 0,33 46 0 0 0,-17-15-75 0 0,-34-51-211 0 0,-1 0 0 0 0,0 1 0 0 0,-2 1 0 0 0,1-1 0 0 0,-1 1 1 0 0,-1 1-1 0 0,-1-1 0 0 0,0 1 0 0 0,7 29 0 0 0,-9-24-14 0 0,1 0 0 0 0,1 0-1 0 0,15 36 1 0 0,-13-40-65 0 0,-2 0 0 0 0,0 0 0 0 0,-1 0 0 0 0,-1 1 1 0 0,0 0-1 0 0,2 33 0 0 0,-6 139-4329 0 0,0-63-4549 0 0,0-123 8502 0 0,0 1 0 0 0,0-1 0 0 0,-1 0 0 0 0,1 1-1 0 0,-1-1 1 0 0,0 1 0 0 0,0-1 0 0 0,0 0 0 0 0,0 0 0 0 0,0 1 0 0 0,-4 4 0 0 0,-10 25-4864 0 0,6 1-451 0 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0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1267 1106 8200 0 0,'-3'1'60'0'0,"0"-2"0"0"0,1 1 0 0 0,-1 0 0 0 0,1 0 0 0 0,-1-1 1 0 0,1 0-1 0 0,-1 1 0 0 0,1-1 0 0 0,-1 0 0 0 0,1 0 0 0 0,0 0 0 0 0,-1-1 1 0 0,1 1-1 0 0,0-1 0 0 0,0 1 0 0 0,0-1 0 0 0,0 1 0 0 0,0-1 0 0 0,0 0 1 0 0,0 0-1 0 0,1 0 0 0 0,-1 0 0 0 0,1 0 0 0 0,0-1 0 0 0,-1 1 0 0 0,1 0 1 0 0,0-1-1 0 0,0 1 0 0 0,0-1 0 0 0,1 1 0 0 0,-2-4 0 0 0,0-9 121 0 0,-1-1-1 0 0,2 0 1 0 0,0 0 0 0 0,2-21-1 0 0,0 10 313 0 0,-2 19-419 0 0,1 0 1 0 0,1 0-1 0 0,0 0 0 0 0,0 1 1 0 0,0-1-1 0 0,1 0 1 0 0,0 0-1 0 0,1 1 1 0 0,0-1-1 0 0,0 1 1 0 0,5-9-1 0 0,52-69 1054 0 0,-57 78-1010 0 0,1-1 1 0 0,0 1 0 0 0,1 1-1 0 0,-1-1 1 0 0,1 1-1 0 0,9-9 1 0 0,1-2 179 0 0,-10 12-225 0 0,-1 0 0 0 0,1 1 0 0 0,0-1 1 0 0,0 1-1 0 0,0 1 0 0 0,0-1 0 0 0,1 1 0 0 0,0 0 1 0 0,10-4-1 0 0,-14 6-37 0 0,1 0 0 0 0,-1 0 0 0 0,0 0 0 0 0,0-1 0 0 0,0 1 0 0 0,0 0 0 0 0,0-1 1 0 0,0 1-1 0 0,0-1 0 0 0,-1 0 0 0 0,3-2 0 0 0,11-10 275 0 0,-2 10-114 0 0,0 0 1 0 0,0 0-1 0 0,0 2 1 0 0,1-1 0 0 0,-1 2-1 0 0,1 0 1 0 0,-1 0-1 0 0,22 3 1 0 0,-12-2 82 0 0,-12 0-150 0 0,0 1 0 0 0,0 0-1 0 0,0 1 1 0 0,-1 0 0 0 0,1 0-1 0 0,0 1 1 0 0,-1 1 0 0 0,1 0-1 0 0,-1 0 1 0 0,0 1 0 0 0,15 9-1 0 0,-19-9-73 0 0,0-1 1 0 0,0 1-1 0 0,0 0 0 0 0,-1 0 0 0 0,0 1 0 0 0,0 0 0 0 0,0 0 1 0 0,-1 0-1 0 0,0 0 0 0 0,0 1 0 0 0,0-1 0 0 0,-1 1 0 0 0,0 0 0 0 0,-1 0 1 0 0,1 0-1 0 0,-1 1 0 0 0,1 9 0 0 0,15 61 341 0 0,-12-61-304 0 0,-2 1 0 0 0,0 0 1 0 0,-1 0-1 0 0,1 24 0 0 0,-5-11 33 0 0,-1 1 0 0 0,-2-1 0 0 0,-1 0 0 0 0,-1 0 0 0 0,-14 40 0 0 0,0-18 270 0 0,-52 101 0 0 0,57-127-189 0 0,-2 0 0 0 0,-1-2 1 0 0,-1 0-1 0 0,-1-1 1 0 0,-1-1-1 0 0,-1-1 0 0 0,-1-1 1 0 0,-45 32-1 0 0,53-44-115 0 0,0 0 0 0 0,0-1 0 0 0,-1-1 0 0 0,0-1-1 0 0,-1 0 1 0 0,1-1 0 0 0,-26 5 0 0 0,36-9-70 0 0,1-1 0 0 0,-1 1 1 0 0,0-1-1 0 0,0 0 0 0 0,0 0 0 0 0,1-1 0 0 0,-1 1 1 0 0,0-1-1 0 0,1-1 0 0 0,-1 1 0 0 0,1-1 1 0 0,-1 0-1 0 0,1 0 0 0 0,-10-6 0 0 0,-4-18 36 0 0,-10 7-3 0 0,23 15-53 0 0,0 1 0 0 0,1-1 0 0 0,-1 0 0 0 0,1 0 0 0 0,-8-9 1 0 0,-16-19-3 0 0,21 24-2 0 0,0 0 1 0 0,0-1-1 0 0,1-1 1 0 0,0 1-1 0 0,0-1 0 0 0,-8-19 1 0 0,-4-17 1 0 0,5 11-23 0 0,0-1-1 0 0,-9-43 0 0 0,12 35 1 0 0,4 16 14 0 0,-7-47-1 0 0,13 67 10 0 0,0 0-1 0 0,1 1 0 0 0,0-1 0 0 0,0 1 1 0 0,1-1-1 0 0,0 0 0 0 0,1 1 0 0 0,-1 0 1 0 0,1-1-1 0 0,1 1 0 0 0,3-9 1 0 0,3 1 0 0 0,-1 1 0 0 0,2 0 0 0 0,0 1 0 0 0,0 0 0 0 0,2 0 1 0 0,19-17-1 0 0,-22 21 2 0 0,0 0 0 0 0,1 0 1 0 0,1 1-1 0 0,-1 0 0 0 0,1 1 0 0 0,0 0 1 0 0,1 0-1 0 0,0 2 0 0 0,14-6 1 0 0,33-3 29 0 0,-42 9-21 0 0,1 1 0 0 0,-1 0 0 0 0,1 1-1 0 0,0 1 1 0 0,0 1 0 0 0,0 0-1 0 0,0 2 1 0 0,18 2 0 0 0,-18 0 26 0 0,-1 2 1 0 0,0 0-1 0 0,0 1 1 0 0,0 1-1 0 0,-1 1 1 0 0,1 0-1 0 0,-2 1 1 0 0,0 1-1 0 0,0 0 1 0 0,0 1-1 0 0,-1 1 1 0 0,-1 0-1 0 0,0 0 1 0 0,-1 2-1 0 0,0-1 1 0 0,13 22-1 0 0,-17-20 55 0 0,-1 1-1 0 0,-1 1 1 0 0,0-1-1 0 0,-1 1 1 0 0,-1 0 0 0 0,0 0-1 0 0,-1 0 1 0 0,-1 0-1 0 0,-1 1 1 0 0,0-1-1 0 0,-1 1 1 0 0,-1-1-1 0 0,-1 1 1 0 0,-1-1-1 0 0,0 0 1 0 0,-1 0 0 0 0,-9 26-1 0 0,-10 5 144 0 0,-1 0 0 0 0,-2-2 0 0 0,-3-1 0 0 0,-57 70 0 0 0,71-98-179 0 0,-104 104 309 0 0,104-108-316 0 0,-1-1 0 0 0,0-1 0 0 0,0 0 0 0 0,-2-1 0 0 0,1 0 0 0 0,-31 10 0 0 0,27-12-32 0 0,1-2 1 0 0,-1 0-1 0 0,-1-2 1 0 0,1 0 0 0 0,-43 1-1 0 0,54-5 5 0 0,3 1-21 0 0,-1 0-1 0 0,1-1 1 0 0,0-1-1 0 0,-1 1 1 0 0,1-1-1 0 0,0 0 1 0 0,0-1-1 0 0,0 1 1 0 0,0-1-1 0 0,0-1 1 0 0,0 0-1 0 0,0 0 1 0 0,-11-7-1 0 0,0-4-4 0 0,1 0-1 0 0,1-2 0 0 0,0 0 1 0 0,1 0-1 0 0,1-2 0 0 0,0 1 1 0 0,-16-32-1 0 0,8 12-20 0 0,14 24 8 0 0,1 0 0 0 0,0 0 1 0 0,0-1-1 0 0,1 0 0 0 0,1 0 0 0 0,0 0 0 0 0,-5-28 0 0 0,4-2-27 0 0,4 34 32 0 0,0 0 1 0 0,0-1 0 0 0,1 1 0 0 0,0-1-1 0 0,1 1 1 0 0,0-1 0 0 0,0 1-1 0 0,1-1 1 0 0,1 1 0 0 0,0-1-1 0 0,0 1 1 0 0,1 0 0 0 0,7-18-1 0 0,4 3-17 0 0,-4 5 11 0 0,1 1 0 0 0,1 0 0 0 0,0 1 0 0 0,16-18-1 0 0,69-38-1 0 0,-89 67 28 0 0,-3 2-3 0 0,-1 0-1 0 0,1 1 1 0 0,1 0 0 0 0,-1 0-1 0 0,1 0 1 0 0,-1 1-1 0 0,1-1 1 0 0,0 1-1 0 0,0 1 1 0 0,1-1 0 0 0,10-2-1 0 0,45-14-2 0 0,-50 14-2 0 0,0 1 1 0 0,0 0-1 0 0,0 1 1 0 0,1 1-1 0 0,-1-1 1 0 0,18 1-1 0 0,-12 1-3 0 0,-13 1 3 0 0,0-1 0 0 0,1 1 0 0 0,-1 0 0 0 0,0 0 0 0 0,0 0 0 0 0,0 1-1 0 0,1 0 1 0 0,-1 0 0 0 0,0 0 0 0 0,0 1 0 0 0,-1 0 0 0 0,1-1 0 0 0,0 2-1 0 0,0-1 1 0 0,6 5 0 0 0,47 55 107 0 0,-55-60-103 0 0,0 0 0 0 0,-1 1 0 0 0,1-1 1 0 0,0 1-1 0 0,-1-1 0 0 0,0 1 0 0 0,0 0 1 0 0,0 0-1 0 0,0 0 0 0 0,0 0 0 0 0,0 1 0 0 0,-1-1 1 0 0,0 0-1 0 0,1 1 0 0 0,-1-1 0 0 0,-1 1 0 0 0,1-1 1 0 0,0 5-1 0 0,4 15 44 0 0,3 8 9 0 0,-2 2 0 0 0,-1-1 0 0 0,0 33 0 0 0,-5-51-31 0 0,0 0 0 0 0,-1 0 0 0 0,-1-1 0 0 0,0 1 0 0 0,-1 0 0 0 0,-1-1 0 0 0,0 0 0 0 0,0 0 0 0 0,-1 0 0 0 0,-8 13 0 0 0,-19 34 60 0 0,-53 86 194 0 0,73-129-247 0 0,0-1-1 0 0,-1 0 0 0 0,0-1 0 0 0,-2 0 1 0 0,1-2-1 0 0,-22 16 0 0 0,-1 2 4 0 0,31-25-21 0 0,0-1 0 0 0,-1 0 0 0 0,1 0 0 0 0,-1 0 0 0 0,-13 6 0 0 0,10-6 5 0 0,-1-1-1 0 0,1 0 1 0 0,-1-1 0 0 0,-14 3 0 0 0,21-5-19 0 0,0 0-1 0 0,-1 0 1 0 0,1-1-1 0 0,0 0 1 0 0,0 0 0 0 0,0 0-1 0 0,-1 0 1 0 0,1-1-1 0 0,0 0 1 0 0,0 0 0 0 0,0 0-1 0 0,0 0 1 0 0,0 0-1 0 0,0-1 1 0 0,0 0-1 0 0,-4-2 1 0 0,0-2-7 0 0,4 4 6 0 0,0 0-1 0 0,0-1 0 0 0,0 0 0 0 0,1 0 0 0 0,-1 0 0 0 0,1-1 0 0 0,0 1 1 0 0,-4-5-1 0 0,-26-40-43 0 0,20 29 47 0 0,0-1 0 0 0,1 1 0 0 0,-15-34 0 0 0,4-14-114 0 0,3 0 0 0 0,-17-106 1 0 0,35 162 104 0 0,1 0 0 0 0,0 0 0 0 0,0 1 0 0 0,1-1 0 0 0,1 0-1 0 0,0 0 1 0 0,0 0 0 0 0,1 1 0 0 0,1-1 0 0 0,0 1 0 0 0,0-1 0 0 0,1 1 0 0 0,0 0 0 0 0,0 0 0 0 0,1 1 0 0 0,10-15 0 0 0,4 7 6 0 0,-10 2-3 0 0,9-9-31 0 0,48-34 31 0 0,-56 52 7 0 0,-1 0 0 0 0,2 1 0 0 0,-1 0 1 0 0,0 1-1 0 0,1 0 0 0 0,0 1 0 0 0,20-4 0 0 0,-26 6-3 0 0,0 0 0 0 0,0 1 0 0 0,0 0 1 0 0,0 0-1 0 0,1 0 0 0 0,-1 0 0 0 0,0 1 0 0 0,0 0 0 0 0,0 0 0 0 0,0 1 0 0 0,-1-1 0 0 0,1 1 0 0 0,0 0 0 0 0,0 0 1 0 0,-1 0-1 0 0,0 1 0 0 0,1 0 0 0 0,-1 0 0 0 0,0 0 0 0 0,7 6 0 0 0,9 17 12 0 0,-12-20-10 0 0,0-1 0 0 0,-1 2-1 0 0,0-1 1 0 0,0 1 0 0 0,0 0-1 0 0,-1 0 1 0 0,0 1 0 0 0,-1 0-1 0 0,7 11 1 0 0,3 12 32 0 0,-2 0 0 0 0,-1 2 0 0 0,-1-1 0 0 0,8 44 1 0 0,-10-40-1 0 0,-6-21-14 0 0,-1-1-1 0 0,0 1 1 0 0,-1 0 0 0 0,0 0 0 0 0,-1 0 0 0 0,-1 0-1 0 0,-1 0 1 0 0,-3 18 0 0 0,-6 12 110 0 0,-22 56 0 0 0,32-97-124 0 0,-2 5 16 0 0,-1 0-1 0 0,0 0 1 0 0,-1 0 0 0 0,1-1 0 0 0,-2 0 0 0 0,1 0-1 0 0,-1 0 1 0 0,-12 12 0 0 0,-12 1 38 0 0,5 14 4 0 0,-5 6 33 0 0,3-23-34 0 0,9 7-5 0 0,4-13-39 0 0,0-1 1 0 0,-1-1 0 0 0,0 0 0 0 0,-20 8 0 0 0,19-10-13 0 0,0-1 1 0 0,-1-1-1 0 0,0-1 0 0 0,0 0 1 0 0,-1-1-1 0 0,1-1 1 0 0,-1-1-1 0 0,0 0 1 0 0,1-1-1 0 0,-1-1 1 0 0,-25-4-1 0 0,36 3-17 0 0,1-1 0 0 0,0 0 0 0 0,0 0 0 0 0,0-1 0 0 0,0 0 0 0 0,1 0 0 0 0,-1 0 0 0 0,1 0-1 0 0,-9-8 1 0 0,-3-1-9 0 0,0 0 10 0 0,0 0 0 0 0,0-2 0 0 0,1 1 0 0 0,1-2 0 0 0,-18-22 0 0 0,-3-1-8 0 0,28 28 8 0 0,0-1 1 0 0,1 0-1 0 0,0 0 0 0 0,-7-14 1 0 0,-4-7-27 0 0,12 21 27 0 0,1-1 0 0 0,1 1 0 0 0,0-1 0 0 0,0 1 0 0 0,1-1 0 0 0,1 0 1 0 0,0 0-1 0 0,1 0 0 0 0,0-1 0 0 0,0 1 0 0 0,3-22 0 0 0,-2 13-12 0 0,0 15 18 0 0,0-1-1 0 0,1 1 1 0 0,0 0 0 0 0,0-1-1 0 0,0 1 1 0 0,1-1-1 0 0,0 1 1 0 0,0 0-1 0 0,1 0 1 0 0,6-11-1 0 0,15-2-8 0 0,8-27-53 0 0,-26 35 44 0 0,1 0-1 0 0,1 0 1 0 0,0 1 0 0 0,0 0-1 0 0,12-11 1 0 0,9 3 19 0 0,-12-10 3 0 0,-9 22 6 0 0,1 0 0 0 0,0 0 0 0 0,0 1 0 0 0,0 0 0 0 0,1 0 0 0 0,-1 1 0 0 0,12-3 0 0 0,13-7 87 0 0,-7 3-96 0 0,0 1 0 0 0,1 1 0 0 0,39-7 0 0 0,-53 14-3 0 0,-1 1 0 0 0,0 1 1 0 0,1 0-1 0 0,14 1 0 0 0,-24 0 6 0 0,0-1 0 0 0,0 0 0 0 0,0 1-1 0 0,0 0 1 0 0,0 0 0 0 0,0 0 0 0 0,0 1 0 0 0,0-1 0 0 0,0 1-1 0 0,0 0 1 0 0,-1 0 0 0 0,1 0 0 0 0,-1 1 0 0 0,0-1 0 0 0,1 1 0 0 0,3 4-1 0 0,3 7 1 0 0,-7-10-1 0 0,0-1 0 0 0,0 1-1 0 0,0 0 1 0 0,-1 0-1 0 0,0 0 1 0 0,0 1 0 0 0,0-1-1 0 0,0 0 1 0 0,-1 1-1 0 0,1-1 1 0 0,-1 1 0 0 0,1 8-1 0 0,-2-8 7 0 0,0 0-1 0 0,1 1 0 0 0,0-1 1 0 0,0 0-1 0 0,1 0 1 0 0,-1 0-1 0 0,4 8 0 0 0,8 26 68 0 0,-8 25-4 0 0,-2 92-1 0 0,-4-91 1 0 0,0-48-68 0 0,-1 1 0 0 0,0-1 0 0 0,-1 0 0 0 0,-1 0 0 0 0,-1 0 1 0 0,-1-1-1 0 0,-13 30 0 0 0,14-38-3 0 0,0 0 0 0 0,-1 1 0 0 0,0-2 0 0 0,-10 12 0 0 0,10-13 0 0 0,0 0 0 0 0,0 1 0 0 0,1 0 0 0 0,0 0 0 0 0,1 0 0 0 0,-1 1 0 0 0,1 0 0 0 0,-3 9 0 0 0,5-12 0 0 0,0-1 0 0 0,-1 1 0 0 0,1 0 0 0 0,-1-1 0 0 0,0 0 0 0 0,0 1 0 0 0,0-1 0 0 0,-1-1 0 0 0,1 1 0 0 0,-1 0 0 0 0,0-1 0 0 0,-6 5 0 0 0,-64 33 0 0 0,18-12 0 0 0,50-26 0 0 0,0 0 0 0 0,0-1 0 0 0,-1 0 0 0 0,0 0 0 0 0,1 0 0 0 0,-1-1 0 0 0,0 0 0 0 0,0 0 0 0 0,1-1 0 0 0,-1 0 0 0 0,0 0 0 0 0,0 0 0 0 0,0-1 0 0 0,0 0 0 0 0,1 0 0 0 0,-1-1 0 0 0,-6-2 0 0 0,0-1 0 0 0,0 0 0 0 0,1 0 0 0 0,0-1 0 0 0,0-1 0 0 0,1 0 0 0 0,-1 0 0 0 0,-18-18 0 0 0,-22-46 0 0 0,38 55 0 0 0,2-1 0 0 0,0 0 0 0 0,2 0 0 0 0,-1-1 0 0 0,2 0 0 0 0,1-1 0 0 0,0 0 0 0 0,1 0 0 0 0,1-1 0 0 0,1 1 0 0 0,0-2 0 0 0,2 1 0 0 0,1 0 0 0 0,0-1 0 0 0,1-25 0 0 0,1 33 0 0 0,1 0 0 0 0,0-1 0 0 0,1 1 0 0 0,0 0 0 0 0,1-1 0 0 0,1 1 0 0 0,0 1 0 0 0,1-1 0 0 0,0 1 0 0 0,1 0 0 0 0,0 0 0 0 0,1 0 0 0 0,14-19 0 0 0,92-122 0 0 0,-66 108 0 0 0,-12 15 0 0 0,-28 23 0 0 0,1 0 0 0 0,0 1 0 0 0,0 0 0 0 0,0 1 0 0 0,1-1 0 0 0,12-4 0 0 0,17-11 0 0 0,-28 17 0 0 0,1 1 0 0 0,-1 0 0 0 0,1 0 0 0 0,-1 1 0 0 0,1 0 0 0 0,0 1 0 0 0,0 0 0 0 0,0 1 0 0 0,0 1 0 0 0,12 1 0 0 0,-21-2 0 0 0,-1 1 0 0 0,0-1 0 0 0,0 1 0 0 0,0 0 0 0 0,0-1 0 0 0,0 1 0 0 0,0 0 0 0 0,0 0 0 0 0,0-1 0 0 0,0 1 0 0 0,0 0 0 0 0,0 0 0 0 0,0 0 0 0 0,0 0 0 0 0,-1 1 0 0 0,1-1 0 0 0,0 1 0 0 0,9 11 0 0 0,-5-7 0 0 0,0 0 0 0 0,0 1 0 0 0,-1-1 0 0 0,0 1 0 0 0,0 0 0 0 0,-1 0 0 0 0,0 0 0 0 0,0 1 0 0 0,-1-1 0 0 0,3 16 0 0 0,0-1 0 0 0,0 0 0 0 0,-2 1 0 0 0,1 27 0 0 0,-4-16 0 0 0,-1 64 0 0 0,0-89 0 0 0,0-1 0 0 0,0 1 0 0 0,-1-1 0 0 0,0 1 0 0 0,-1-1 0 0 0,0 0 0 0 0,0 0 0 0 0,-9 16 0 0 0,-35 48 0 0 0,42-63 0 0 0,0 0 0 0 0,-1 0 0 0 0,0-1 0 0 0,0 0 0 0 0,-1 0 0 0 0,-14 12 0 0 0,-73 50 0 0 0,91-65 0 0 0,-35 13 0 0 0,29-15 0 0 0,0 0 0 0 0,0 0 0 0 0,0-1 0 0 0,0-1 0 0 0,-1 0 0 0 0,1 0 0 0 0,-16-1 0 0 0,21 0 0 0 0,-1 0 0 0 0,0-1 0 0 0,1 0 0 0 0,-1 0 0 0 0,1 0 0 0 0,-1-1 0 0 0,1 1 0 0 0,0-1 0 0 0,0 0 0 0 0,-1 0 0 0 0,1-1 0 0 0,1 1 0 0 0,-1-1 0 0 0,0 0 0 0 0,1 0 0 0 0,-1 0 0 0 0,-5-7 0 0 0,-7-16 0 0 0,7 16 0 0 0,6 7 0 0 0,0 0 0 0 0,1 0 0 0 0,-1 0 0 0 0,1 0 0 0 0,0-1 0 0 0,0 1 0 0 0,0-1 0 0 0,0 1 0 0 0,0-1 0 0 0,-1-4 0 0 0,-21-38 0 0 0,19 39 0 0 0,0 0 0 0 0,1-1 0 0 0,0 0 0 0 0,1 1 0 0 0,0-2 0 0 0,-4-11 0 0 0,-14-42 0 0 0,15 51 0 0 0,2 0 0 0 0,0-1 0 0 0,0 0 0 0 0,-2-17 0 0 0,-13-51 0 0 0,14 64 0 0 0,0-1 0 0 0,1-1 0 0 0,1 1 0 0 0,-1-28 0 0 0,3-1 0 0 0,0 32 0 0 0,0-1 0 0 0,1 0 0 0 0,0 0 0 0 0,1 0 0 0 0,1 0 0 0 0,0 1 0 0 0,1-1 0 0 0,0 1 0 0 0,2 0 0 0 0,-1-1 0 0 0,10-18 0 0 0,2 6 0 0 0,-10 16 0 0 0,0 0 0 0 0,1 0 0 0 0,0 0 0 0 0,0 1 0 0 0,1 0 0 0 0,18-17 0 0 0,11-7 0 0 0,-4-2 0 0 0,-23 28 0 0 0,0 0 0 0 0,1 0 0 0 0,1 1 0 0 0,-1 1 0 0 0,1 0 0 0 0,0 1 0 0 0,21-7 0 0 0,-24 9 0 0 0,-1 0 0 0 0,1 1 0 0 0,-1 0 0 0 0,1 1 0 0 0,0-1 0 0 0,0 2 0 0 0,0-1 0 0 0,0 1 0 0 0,0 1 0 0 0,0 0 0 0 0,-1 0 0 0 0,1 0 0 0 0,10 4 0 0 0,-8 0 0 0 0,1 1 0 0 0,0 1 0 0 0,-1 0 0 0 0,0 0 0 0 0,13 12 0 0 0,2 2 0 0 0,-17-12 0 0 0,0 1 0 0 0,0 0 0 0 0,-1 0 0 0 0,13 22 0 0 0,-8-12 0 0 0,46 81 0 0 0,-50-86 0 0 0,0 1 0 0 0,0 0 0 0 0,-1 1 0 0 0,-1-1 0 0 0,9 34 0 0 0,6 30 0 0 0,-11-44 0 0 0,-1 0 0 0 0,-2 1 0 0 0,-2 0 0 0 0,4 63 0 0 0,-10-75 0 0 0,-1 0 0 0 0,-4 26 0 0 0,4-43 0 0 0,-1 0 0 0 0,0 0 0 0 0,-1-1 0 0 0,0 1 0 0 0,0-1 0 0 0,0 0 0 0 0,-1 0 0 0 0,0 0 0 0 0,0 0 0 0 0,-7 7 0 0 0,3-6 0 0 0,0 0 0 0 0,0 0 0 0 0,-1 0 0 0 0,-12 7 0 0 0,0 0 0 0 0,15-13 0 0 0,-1 1 0 0 0,1-1 0 0 0,-1 0 0 0 0,0-1 0 0 0,0 0 0 0 0,1 0 0 0 0,-1 0 0 0 0,0-1 0 0 0,-8 0 0 0 0,0 1 0 0 0,-2-1 0 0 0,0 0 0 0 0,-1 0 0 0 0,1-2 0 0 0,0 0 0 0 0,-29-7 0 0 0,40 6 0 0 0,0 1 0 0 0,0-1 0 0 0,0 0 0 0 0,0-1 0 0 0,0 0 0 0 0,1 1 0 0 0,-1-2 0 0 0,1 1 0 0 0,0-1 0 0 0,-6-7 0 0 0,-20-17 0 0 0,12 16 0 0 0,15 11 0 0 0,0 0 0 0 0,1-1 0 0 0,-1 0 0 0 0,1 1 0 0 0,-1-1 0 0 0,1-1 0 0 0,0 1 0 0 0,0 0 0 0 0,1-1 0 0 0,-1 1 0 0 0,-3-7 0 0 0,-2-6 0 0 0,-1 2 0 0 0,-18-24 0 0 0,20 29 0 0 0,0 0 0 0 0,0 0 0 0 0,2 0 0 0 0,-1-1 0 0 0,1 1 0 0 0,0-1 0 0 0,-6-21 0 0 0,-7-24 0 0 0,14 46 0 0 0,0-2 0 0 0,0 1 0 0 0,1 0 0 0 0,1-1 0 0 0,0 1 0 0 0,-1-21 0 0 0,1-7 0 0 0,1 27 0 0 0,0 1 0 0 0,1 0 0 0 0,0-1 0 0 0,1 1 0 0 0,0 0 0 0 0,0 0 0 0 0,1 0 0 0 0,0 0 0 0 0,8-19 0 0 0,-7 23 0 0 0,14-29 0 0 0,27-39 0 0 0,-15 28 0 0 0,-23 35 0 0 0,1 0 0 0 0,0 1 0 0 0,0 0 0 0 0,18-18 0 0 0,-3 6 0 0 0,30-39 0 0 0,10-10 0 0 0,-51 61 0 0 0,11-13 0 0 0,1 1 0 0 0,1 0 0 0 0,1 2 0 0 0,1 1 0 0 0,48-27 0 0 0,-19 18 0 0 0,-44 22 0 0 0,0 0 0 0 0,0 1 0 0 0,0 0 0 0 0,21-5 0 0 0,28-11 0 0 0,-50 17 0 0 0,-1 0 0 0 0,1 0 0 0 0,0 1 0 0 0,-1 1 0 0 0,1 0 0 0 0,20-2 0 0 0,24 1 0 0 0,-29 0 0 0 0,0 2 0 0 0,1 0 0 0 0,-1 2 0 0 0,0 1 0 0 0,0 1 0 0 0,28 6 0 0 0,-46-6 0 0 0,0-1 0 0 0,0 1 0 0 0,0 0 0 0 0,0 0 0 0 0,0 1 0 0 0,-1 0 0 0 0,0 0 0 0 0,0 1 0 0 0,0-1 0 0 0,0 1 0 0 0,-1 0 0 0 0,7 8 0 0 0,5 16 0 0 0,13-10 0 0 0,-23-9 0 0 0,0-1 0 0 0,-1 1 0 0 0,0 1 0 0 0,-1-1 0 0 0,0 1 0 0 0,0 0 0 0 0,4 16 0 0 0,0 10 0 0 0,-1 0 0 0 0,-1 0 0 0 0,-3 0 0 0 0,-1 1 0 0 0,-1 0 0 0 0,-2-1 0 0 0,-2 1 0 0 0,-11 65 0 0 0,2-65 0 0 0,-2 0 0 0 0,-1 0 0 0 0,-2-2 0 0 0,-32 55 0 0 0,42-80 0 0 0,-1-1 0 0 0,0-1 0 0 0,-1 1 0 0 0,-11 9 0 0 0,-17 24 0 0 0,30-33 0 0 0,-1 2 0 0 0,-1 0 0 0 0,-1 0 0 0 0,1 0 0 0 0,-19 17 0 0 0,-49 29 0 0 0,73-55 0 0 0,-2 2 0 0 0,-1-1 0 0 0,1 1 0 0 0,-1-1 0 0 0,0 0 0 0 0,0 0 0 0 0,-1-1 0 0 0,1 0 0 0 0,-1 0 0 0 0,-7 2 0 0 0,-11 4 0 0 0,0-2 0 0 0,-28 6 0 0 0,46-12 0 0 0,1 0 0 0 0,-1 0 0 0 0,1-1 0 0 0,-1 1 0 0 0,0-1 0 0 0,1-1 0 0 0,-1 1 0 0 0,1-1 0 0 0,-1 0 0 0 0,1-1 0 0 0,0 0 0 0 0,-1 0 0 0 0,1 0 0 0 0,-11-6 0 0 0,-6-8 0 0 0,1 0 0 0 0,0-2 0 0 0,2 0 0 0 0,0-2 0 0 0,1 0 0 0 0,1-1 0 0 0,-18-28 0 0 0,14 15-4 0 0,2-1 0 0 0,2-1 0 0 0,-16-41 0 0 0,26 53-1 0 0,1 0 1 0 0,1-1 0 0 0,1 0-1 0 0,1 0 1 0 0,1 0 0 0 0,0-29-1 0 0,3 43 1 0 0,-1-1 3 0 0,1 1 0 0 0,0-1 0 0 0,1 1 1 0 0,0-1-1 0 0,1 1 0 0 0,0 0 1 0 0,1 0-1 0 0,0 0 0 0 0,5-11 0 0 0,3 1-8 0 0,0 2 0 0 0,1-1 0 0 0,0 1 0 0 0,22-23 0 0 0,14-14 1 0 0,-34 39 7 0 0,0 1 1 0 0,1 1-1 0 0,29-25 0 0 0,-20 21 2 0 0,5-4 1 0 0,1 1 1 0 0,1 2-1 0 0,1 1 1 0 0,39-18 0 0 0,14-5 0 0 0,-69 32-3 0 0,1 1 0 0 0,-1 1 0 0 0,1 1 0 0 0,1 0-1 0 0,34-8 1 0 0,22 1 10 0 0,-4 0 19 0 0,1 3 1 0 0,100-2 0 0 0,-63 18-30 0 0,-97-3 0 0 0,-1 0 0 0 0,1 0 0 0 0,-1 1 0 0 0,1 0 0 0 0,-1 1 0 0 0,0 0 0 0 0,17 11 0 0 0,27 17 0 0 0,-39-7 0 0 0,13-7 0 0 0,-17 11 0 0 0,2-8 0 0 0,5 16 0 0 0,29 124 0 0 0,-42-139 0 0 0,0 2 0 0 0,-1 0 0 0 0,-1 0 0 0 0,0 26 0 0 0,-2-8 0 0 0,1-27 0 0 0,-2 0 0 0 0,0 0 0 0 0,0 0 0 0 0,-2 0 0 0 0,1 0 0 0 0,-2 0 0 0 0,0 0 0 0 0,-11 28 0 0 0,3-1 0 0 0,10-36 0 0 0,0 1 0 0 0,-1-1 0 0 0,0 0 0 0 0,0 0 0 0 0,0 0 0 0 0,-5 9 0 0 0,-8 10 0 0 0,-2-1 0 0 0,0 0 0 0 0,-1-2 0 0 0,-2 0 0 0 0,0-1 0 0 0,-1-1 0 0 0,-28 20 0 0 0,26-24 0 0 0,-1 0 0 0 0,0-2 0 0 0,-1-2 0 0 0,-1 0 0 0 0,0-1 0 0 0,-1-2 0 0 0,0 0 0 0 0,0-2 0 0 0,-1-1 0 0 0,1-1 0 0 0,-1-2 0 0 0,-51 1 0 0 0,66-4 0 0 0,0-1 0 0 0,0 0 0 0 0,1-1 0 0 0,-1 0 0 0 0,1-1 0 0 0,-1 0 0 0 0,-22-10 0 0 0,7-1 0 0 0,1-2 0 0 0,0-1 0 0 0,2-1 0 0 0,0-1 0 0 0,1-2 0 0 0,1 0 0 0 0,-34-41 0 0 0,33 35 0 0 0,0-2 0 0 0,2 0 0 0 0,2-2 0 0 0,-29-56 0 0 0,38 62 0 0 0,1-1 0 0 0,1 0 0 0 0,2-1 0 0 0,1 1 0 0 0,1-1 0 0 0,1-1 0 0 0,1 1 0 0 0,1 0 0 0 0,3-39 0 0 0,1 58 0 0 0,-1 0 0 0 0,1 0 0 0 0,0 0 0 0 0,1 0 0 0 0,0 1 0 0 0,7-14 0 0 0,2-6 0 0 0,-8 15 0 0 0,0 2 0 0 0,-1-1 0 0 0,2 1 0 0 0,0 0 0 0 0,0 1 0 0 0,0-1 0 0 0,12-14 0 0 0,85-94-12 0 0,59-44-11 0 0,-138 142 24 0 0,103-84 18 0 0,-106 90-16 0 0,1 0 0 0 0,0 1 0 0 0,1 2 0 0 0,34-14 0 0 0,65-25-3 0 0,-80 31 0 0 0,1 2 0 0 0,0 2 0 0 0,51-11 0 0 0,-51 18 0 0 0,-21 2 0 0 0,1 1 0 0 0,-1 1 0 0 0,1 1 0 0 0,0 1 0 0 0,-1 1 0 0 0,1 1 0 0 0,0 0 0 0 0,0 2 0 0 0,21 5 0 0 0,-24-2 0 0 0,0 1 0 0 0,-1 1 0 0 0,0 0 0 0 0,0 2 0 0 0,-1 0 0 0 0,0 1 0 0 0,0 1 0 0 0,21 18 0 0 0,-23-14 0 0 0,-1 0 0 0 0,0 2 0 0 0,-1-1 0 0 0,-1 2 0 0 0,-1 0 0 0 0,11 21 0 0 0,-14-25 0 0 0,0 4 0 0 0,-1 0 0 0 0,-1 1 0 0 0,0 1 0 0 0,-2-1 0 0 0,4 31 0 0 0,1-1 0 0 0,-4-16 0 0 0,-2-1 0 0 0,-2 1 0 0 0,-1 0 0 0 0,-1-1 0 0 0,-1 1 0 0 0,-3-1 0 0 0,-9 41 0 0 0,9-47 0 0 0,-4 11 0 0 0,-3 0 0 0 0,0-1 0 0 0,-3 0 0 0 0,-1-1 0 0 0,-30 48 0 0 0,30-53 0 0 0,-73 103 0 0 0,65-95 0 0 0,-2-1 0 0 0,-2-2 0 0 0,-1-1 0 0 0,-53 48 0 0 0,72-74 0 0 0,1-1 0 0 0,-2 0 0 0 0,1 0 0 0 0,-12 5 0 0 0,-26 16 0 0 0,35-18 0 0 0,9-7 0 0 0,-1 1 0 0 0,0-1 0 0 0,1 0 0 0 0,-1 0 0 0 0,0-1 0 0 0,0 0 0 0 0,0 0 0 0 0,0 0 0 0 0,-7 1 0 0 0,-46 13 0 0 0,38-10 0 0 0,0 0 0 0 0,-1-2 0 0 0,1 0 0 0 0,-1-1 0 0 0,0-1 0 0 0,0-1 0 0 0,-31-2 0 0 0,46-1 0 0 0,0 1 0 0 0,0-1 0 0 0,0 0 0 0 0,0 0 0 0 0,0-1 0 0 0,1 0 0 0 0,-1 0 0 0 0,-5-4 0 0 0,-11-6 0 0 0,-4-2 0 0 0,1-1 0 0 0,1-1 0 0 0,0-1 0 0 0,2-1 0 0 0,0-1 0 0 0,1-1 0 0 0,1-1 0 0 0,1 0 0 0 0,1-2 0 0 0,1 0 0 0 0,1-1 0 0 0,-16-36 0 0 0,18 29 0 0 0,1-1 0 0 0,2 0 0 0 0,1-1 0 0 0,2 0 0 0 0,1-1 0 0 0,2 0 0 0 0,1 0 0 0 0,2 0 0 0 0,4-64 0 0 0,0 85 0 0 0,0-1 0 0 0,1 1 0 0 0,0 0 0 0 0,1 1 0 0 0,1-1 0 0 0,0 1 0 0 0,7-14 0 0 0,7-7 0 0 0,29-39 0 0 0,-22 35 0 0 0,-5 9 0 0 0,2 1 0 0 0,0 1 0 0 0,2 0 0 0 0,2 2 0 0 0,35-26 0 0 0,-2 6 0 0 0,104-56 0 0 0,-109 74 0 0 0,1 2 0 0 0,1 3 0 0 0,74-19 0 0 0,-103 35 0 0 0,-1 1 0 0 0,38-1 0 0 0,-26 3 0 0 0,-9 1 0 0 0,55 2 0 0 0,-74 0 0 0 0,0 2 0 0 0,1-1 0 0 0,-1 2 0 0 0,0-1 0 0 0,0 2 0 0 0,0-1 0 0 0,21 11 0 0 0,-15-5 0 0 0,0 1 0 0 0,-1 1 0 0 0,-1 0 0 0 0,1 1 0 0 0,-2 1 0 0 0,0 1 0 0 0,0-1 0 0 0,20 29 0 0 0,6 17 0 0 0,-33-51 0 0 0,-1-1 0 0 0,0 2 0 0 0,0-1 0 0 0,-1 1 0 0 0,0 0 0 0 0,0 0 0 0 0,-1 0 0 0 0,-1 1 0 0 0,1-1 0 0 0,-1 1 0 0 0,2 14 0 0 0,8 47 0 0 0,-8-52 0 0 0,-1 1 0 0 0,-1-1 0 0 0,1 25 0 0 0,-3-8 0 0 0,0 5 0 0 0,-1 1 0 0 0,-2 0 0 0 0,-2-1 0 0 0,-2 1 0 0 0,-18 67 0 0 0,-74 144 0 0 0,81-221 0 0 0,-28 41 0 0 0,-5 8 0 0 0,35-56 0 0 0,-1 0 0 0 0,-1-2 0 0 0,0 0 0 0 0,-2 0 0 0 0,-1-2 0 0 0,-25 21 0 0 0,27-26 0 0 0,-1-1 0 0 0,-1-1 0 0 0,0 0 0 0 0,0-2 0 0 0,-2-1 0 0 0,1 0 0 0 0,-40 13 0 0 0,46-20 0 0 0,-1 0 0 0 0,0-1 0 0 0,-28 2 0 0 0,37-5 0 0 0,1 0 0 0 0,-1 0 0 0 0,0-1 0 0 0,1 0 0 0 0,-1 0 0 0 0,1-1 0 0 0,-1 1 0 0 0,1-2 0 0 0,0 1 0 0 0,-1 0 0 0 0,1-1 0 0 0,-6-4 0 0 0,-8-8 0 0 0,1 0 0 0 0,0-1 0 0 0,0-1 0 0 0,2-1 0 0 0,0 0 0 0 0,1-1 0 0 0,1-1 0 0 0,1-1 0 0 0,-13-26 0 0 0,-10-25 0 0 0,-39-114 0 0 0,73 177 0 0 0,-6-20 0 0 0,1-1 0 0 0,2 0 0 0 0,0 0 0 0 0,3 0 0 0 0,0 0 0 0 0,3-42 0 0 0,0 56 0 0 0,2 0 0 0 0,0 0 0 0 0,1 0 0 0 0,0 1 0 0 0,2-1 0 0 0,0 1 0 0 0,0 0 0 0 0,1 0 0 0 0,12-19 0 0 0,10-13 0 0 0,48-61 0 0 0,-59 85 0 0 0,8-6 0 0 0,1 2 0 0 0,1 1 0 0 0,2 1 0 0 0,0 2 0 0 0,1 0 0 0 0,2 2 0 0 0,46-23 0 0 0,-48 29 0 0 0,1 2 0 0 0,40-12 0 0 0,-33 13 0 0 0,-7 2 0 0 0,2 1 0 0 0,-1 2 0 0 0,1 2 0 0 0,39-3 0 0 0,132 7 0 0 0,-189 2 0 0 0,-1 1 0 0 0,1 0 0 0 0,0 1 0 0 0,-1 1 0 0 0,0 0 0 0 0,0 1 0 0 0,17 8 0 0 0,1 3 0 0 0,-1 2 0 0 0,30 22 0 0 0,-48-27 0 0 0,0-1 0 0 0,-1 1 0 0 0,17 25 0 0 0,-18-24 0 0 0,-5-4 0 0 0,0 0 0 0 0,0 0 0 0 0,-1 0 0 0 0,0 1 0 0 0,-1 0 0 0 0,6 21 0 0 0,8 66 0 0 0,-17-94 0 0 0,3 37 0 0 0,-2 0 0 0 0,-4 48 0 0 0,0-18 0 0 0,1-47 0 0 0,-1 0 0 0 0,-1 0 0 0 0,-1 0 0 0 0,-2-1 0 0 0,0 1 0 0 0,-1-2 0 0 0,-1 1 0 0 0,-18 33 0 0 0,-3-3 0 0 0,22-37 0 0 0,2-2 0 0 0,-1-1 0 0 0,-1 0 0 0 0,0 0 0 0 0,-10 14 0 0 0,-54 89 0 0 0,-3 3 0 0 0,64-105 0 0 0,-1-1 0 0 0,0 0 0 0 0,-1-1 0 0 0,-1 0 0 0 0,0-1 0 0 0,-18 12 0 0 0,27-20 0 0 0,-19 12 0 0 0,-1-1 0 0 0,0-1 0 0 0,-27 11 0 0 0,44-21 0 0 0,0-1 0 0 0,-1 0 0 0 0,1 0 0 0 0,0-1 0 0 0,-1 0 0 0 0,1 0 0 0 0,-9-1 0 0 0,13 0 0 0 0,-1 0 0 0 0,1-1 0 0 0,-1 1 0 0 0,1-1 0 0 0,0 0 0 0 0,-1 0 0 0 0,1 0 0 0 0,0-1 0 0 0,0 1 0 0 0,0-1 0 0 0,0 0 0 0 0,0 0 0 0 0,0 0 0 0 0,0 0 0 0 0,-4-5 0 0 0,-58-90 0 0 0,39 60 0 0 0,-33-63 0 0 0,54 89 0 0 0,1 0 0 0 0,0 0 0 0 0,0 0 0 0 0,-1-13 0 0 0,-8-24 0 0 0,-1-2 0 0 0,3-2 0 0 0,-9-90 0 0 0,19 134 0 0 0,-1-6 0 0 0,1 0 0 0 0,1 0 0 0 0,0-1 0 0 0,0 1 0 0 0,2 0 0 0 0,0 0 0 0 0,0 0 0 0 0,1 0 0 0 0,1 0 0 0 0,0 1 0 0 0,1-1 0 0 0,1 1 0 0 0,0 0 0 0 0,9-14 0 0 0,7-9 0 0 0,2 0 0 0 0,1 2 0 0 0,1 1 0 0 0,46-43 0 0 0,-51 56 0 0 0,34-30 0 0 0,86-61 0 0 0,-125 102 0 0 0,1 0 0 0 0,-1 1 0 0 0,34-10 0 0 0,10-6 0 0 0,-32 12 0 0 0,1 0 0 0 0,1 2 0 0 0,-1 1 0 0 0,1 2 0 0 0,51-6 0 0 0,152 2 0 0 0,-221 10 0 0 0,1 1 0 0 0,0 1 0 0 0,0 0 0 0 0,-1 1 0 0 0,1 0 0 0 0,0 1 0 0 0,-1 0 0 0 0,22 10 0 0 0,-11 2 0 0 0,23 10 0 0 0,-37-20 0 0 0,0 1 0 0 0,-1 0 0 0 0,1 0 0 0 0,-1 0 0 0 0,0 1 0 0 0,-1 1 0 0 0,0-1 0 0 0,0 1 0 0 0,-1 0 0 0 0,0 1 0 0 0,6 9 0 0 0,-8-12 0 0 0,3 8 0 0 0,0 0 0 0 0,-1 1 0 0 0,0 0 0 0 0,-1 0 0 0 0,-1 0 0 0 0,0 1 0 0 0,2 27 0 0 0,2-1 0 0 0,-3-10 0 0 0,-2-1 0 0 0,-1 0 0 0 0,-1 1 0 0 0,-2-1 0 0 0,-1 1 0 0 0,-1-1 0 0 0,-13 49 0 0 0,10-58 0 0 0,-2 0 0 0 0,-10 20 0 0 0,-9 22 0 0 0,19-43 0 0 0,-6 22 0 0 0,-3-1 0 0 0,-29 54 0 0 0,-36 32 0 0 0,56-87 0 0 0,22-33 0 0 0,-1 0 0 0 0,0 0 0 0 0,0 0 0 0 0,-1 0 0 0 0,0-1 0 0 0,-1 0 0 0 0,1-1 0 0 0,-1 1 0 0 0,0-1 0 0 0,-10 6 0 0 0,15-11 0 0 0,-5 2 0 0 0,0 1 0 0 0,1 0 0 0 0,0 0 0 0 0,-1 0 0 0 0,1 1 0 0 0,1 0 0 0 0,-11 10 0 0 0,9-8 0 0 0,0-1 0 0 0,-1 0 0 0 0,0 0 0 0 0,0-1 0 0 0,0 0 0 0 0,-1-1 0 0 0,1 0 0 0 0,-1 0 0 0 0,0-1 0 0 0,0 0 0 0 0,-1 0 0 0 0,1-1 0 0 0,-10 1 0 0 0,13-2 0 0 0,1-1 0 0 0,0 1 0 0 0,0-1 0 0 0,-1 0 0 0 0,1 0 0 0 0,0-1 0 0 0,0 1 0 0 0,-1-1 0 0 0,1-1 0 0 0,0 1 0 0 0,0-1 0 0 0,0 1 0 0 0,0-2 0 0 0,0 1 0 0 0,1 0 0 0 0,-1-1 0 0 0,-6-5 0 0 0,-8-20 0 0 0,-3 9 0 0 0,19 17 0 0 0,0-1 0 0 0,-1 1 0 0 0,1-1 0 0 0,0 0 0 0 0,1 0 0 0 0,-1 0 0 0 0,0 0 0 0 0,1-1 0 0 0,0 1 0 0 0,-3-6 0 0 0,-37-76 0 0 0,24 50 0 0 0,1-2 0 0 0,-16-48 0 0 0,16 29 0 0 0,-1 3 0 0 0,2-2 0 0 0,3 0 0 0 0,-11-92 0 0 0,22 121 0 0 0,-1-4 0 0 0,1-1 0 0 0,2 1 0 0 0,0-1 0 0 0,3 1 0 0 0,0 0 0 0 0,8-31 0 0 0,-1 32 0 0 0,1 0 0 0 0,2 0 0 0 0,0 1 0 0 0,2 1 0 0 0,1 0 0 0 0,1 1 0 0 0,1 1 0 0 0,2 0 0 0 0,0 2 0 0 0,2 0 0 0 0,34-28 0 0 0,-15 17 0 0 0,-18 13 0 0 0,2 0 0 0 0,0 2 0 0 0,48-27 0 0 0,-44 32 0 0 0,-14 6 0 0 0,0 0 0 0 0,0 2 0 0 0,0 0 0 0 0,0 0 0 0 0,1 2 0 0 0,26-5 0 0 0,49-7 0 0 0,-44 6 0 0 0,60-4 0 0 0,-94 13 0 0 0,0 1 0 0 0,0 0 0 0 0,0 1 0 0 0,0 1 0 0 0,0-1 0 0 0,0 2 0 0 0,-1 0 0 0 0,1 1 0 0 0,17 7 0 0 0,-3 4 0 0 0,0 1 0 0 0,-1 1 0 0 0,0 1 0 0 0,-2 1 0 0 0,0 2 0 0 0,-1 0 0 0 0,-1 2 0 0 0,22 29 0 0 0,-26-26 0 0 0,29 55 0 0 0,-40-68 0 0 0,-2-1 0 0 0,0 0 0 0 0,-2 1 0 0 0,1-1 0 0 0,-1 0 0 0 0,2 26 0 0 0,2 6 0 0 0,4 8 0 0 0,-3 0 0 0 0,-2 0 0 0 0,-3 1 0 0 0,-1 0 0 0 0,-11 96 0 0 0,6-133 0 0 0,-1 1 0 0 0,-1 0 0 0 0,0-1 0 0 0,-12 22 0 0 0,10-21 0 0 0,0 0 0 0 0,1 0 0 0 0,-6 29 0 0 0,7-27 0 0 0,-1-1 0 0 0,0 0 0 0 0,-1 0 0 0 0,-1-1 0 0 0,-1 1 0 0 0,0-2 0 0 0,-1 1 0 0 0,-17 19 0 0 0,9-10 0 0 0,-24 44 0 0 0,29-43 0 0 0,-1-1 0 0 0,-2 0 0 0 0,-1-1 0 0 0,0-1 0 0 0,-2-1 0 0 0,-31 30 0 0 0,-18-4 0 0 0,65-46 0 0 0,-1-1 0 0 0,1 0 0 0 0,0 0 0 0 0,-1 0 0 0 0,1 0 0 0 0,-1-1 0 0 0,1 0 0 0 0,-1 1 0 0 0,0-1 0 0 0,1-1 0 0 0,-1 1 0 0 0,0 0 0 0 0,0-1 0 0 0,0 0 0 0 0,0 0 0 0 0,0 0 0 0 0,1 0 0 0 0,-1-1 0 0 0,0 1 0 0 0,0-1 0 0 0,0 0 0 0 0,1 0 0 0 0,-1-1 0 0 0,1 1 0 0 0,-1-1 0 0 0,1 0 0 0 0,-1 0 0 0 0,1 0 0 0 0,0 0 0 0 0,0 0 0 0 0,0-1 0 0 0,0 1 0 0 0,0-1 0 0 0,-3-4 0 0 0,6 7 0 0 0,-13-22 0 0 0,1 0 0 0 0,1 0 0 0 0,1-1 0 0 0,1 0 0 0 0,-7-29 0 0 0,13 42 0 0 0,0 0 0 0 0,-1 0 0 0 0,-9-17 0 0 0,-6-17 0 0 0,12 16 0 0 0,2-1 0 0 0,-3-36 0 0 0,0-2 0 0 0,2 15 0 0 0,0-90 0 0 0,6 131 0 0 0,1 0 0 0 0,1 0 0 0 0,-1 0 0 0 0,2 0 0 0 0,7-20 0 0 0,-1 1 0 0 0,-2 5 0 0 0,-4 11 0 0 0,1 0 0 0 0,0 1 0 0 0,1-1 0 0 0,11-21 0 0 0,-8 21 0 0 0,15-27 0 0 0,1 0 0 0 0,2 1 0 0 0,2 2 0 0 0,2 1 0 0 0,39-39 0 0 0,-48 56 0 0 0,1-2 0 0 0,2 0 0 0 0,0 1 0 0 0,1 2 0 0 0,1 0 0 0 0,0 2 0 0 0,39-18 0 0 0,-14 14 0 0 0,-14 5 0 0 0,54-14 0 0 0,-69 24 0 0 0,0 2 0 0 0,0 0 0 0 0,31-1 0 0 0,-47 4 0 0 0,1 1 0 0 0,-1 0 0 0 0,1 1 0 0 0,0-1 0 0 0,-1 1 0 0 0,1 1 0 0 0,-1-1 0 0 0,0 1 0 0 0,1 0 0 0 0,-1 0 0 0 0,0 1 0 0 0,0 0 0 0 0,0 0 0 0 0,-1 1 0 0 0,10 6 0 0 0,6 18 0 0 0,-5-15 0 0 0,-14-11 0 0 0,0-1 0 0 0,0 1 0 0 0,0 0 0 0 0,0 0 0 0 0,-1 0 0 0 0,1-1 0 0 0,0 2 0 0 0,-1-1 0 0 0,1 0 0 0 0,-1 0 0 0 0,0 0 0 0 0,0 1 0 0 0,0-1 0 0 0,0 0 0 0 0,1 5 0 0 0,1 1 0 0 0,-1 0 0 0 0,1-1 0 0 0,1 1 0 0 0,0-1 0 0 0,4 7 0 0 0,-4-8 0 0 0,-1 0 0 0 0,1 0 0 0 0,-1 0 0 0 0,-1 1 0 0 0,1-1 0 0 0,1 8 0 0 0,7 31 0 0 0,-1 1 0 0 0,-3 0 0 0 0,3 83 0 0 0,-9-77 0 0 0,-2 69 0 0 0,0-109 0 0 0,0 1 0 0 0,-1-1 0 0 0,-1 0 0 0 0,0 0 0 0 0,0 0 0 0 0,-1 0 0 0 0,-7 13 0 0 0,3-7 0 0 0,1-1 0 0 0,1 1 0 0 0,-7 30 0 0 0,-7 24 0 0 0,5-30 0 0 0,10-24 0 0 0,-2 0 0 0 0,0 0 0 0 0,-1 0 0 0 0,-15 24 0 0 0,10-25 0 0 0,9-13 0 0 0,1 0 0 0 0,0 0 0 0 0,0 0 0 0 0,0 0 0 0 0,0 1 0 0 0,1 0 0 0 0,0-1 0 0 0,-3 7 0 0 0,2-3 0 0 0,0 0 0 0 0,-1 0 0 0 0,0 0 0 0 0,-1-1 0 0 0,1 1 0 0 0,-2-1 0 0 0,1 0 0 0 0,-1-1 0 0 0,0 1 0 0 0,0-1 0 0 0,0 0 0 0 0,-1-1 0 0 0,0 0 0 0 0,-15 9 0 0 0,18-12 0 0 0,0 0 0 0 0,1 0 0 0 0,0 0 0 0 0,-1 1 0 0 0,1-1 0 0 0,0 1 0 0 0,-5 5 0 0 0,5-4 0 0 0,1-1 0 0 0,-1 0 0 0 0,-1 0 0 0 0,1-1 0 0 0,0 1 0 0 0,-1-1 0 0 0,1 0 0 0 0,-1 1 0 0 0,0-2 0 0 0,0 1 0 0 0,1 0 0 0 0,-1-1 0 0 0,-5 2 0 0 0,-12 0 0 0 0,1 0 0 0 0,-40 0 0 0 0,53-3 0 0 0,1 0 0 0 0,-1 0 0 0 0,0-1 0 0 0,0 0 0 0 0,0 0 0 0 0,1-1 0 0 0,-1 0 0 0 0,1 0 0 0 0,-1 0 0 0 0,1-1 0 0 0,0 0 0 0 0,-7-4 0 0 0,-11-21 0 0 0,-41-28 0 0 0,30 13 0 0 0,2 0 0 0 0,3-3 0 0 0,1 0 0 0 0,-44-99 0 0 0,65 121 0 0 0,1 0 0 0 0,1 0 0 0 0,2 0 0 0 0,0-1 0 0 0,1 0 0 0 0,2 1 0 0 0,2-38 0 0 0,-1 51 0 0 0,-1-3 0 0 0,1 1 0 0 0,1 0 0 0 0,1 0 0 0 0,-1 0 0 0 0,2 0 0 0 0,0 0 0 0 0,9-25 0 0 0,3 9 0 0 0,2 1 0 0 0,0 1 0 0 0,2 0 0 0 0,1 1 0 0 0,1 2 0 0 0,1 0 0 0 0,1 1 0 0 0,1 1 0 0 0,1 1 0 0 0,1 1 0 0 0,41-23 0 0 0,-32 24 0 0 0,-25 13 0 0 0,0 0 0 0 0,0 1 0 0 0,0 0 0 0 0,1 1 0 0 0,0 0 0 0 0,0 1 0 0 0,15-3 0 0 0,-15 4 0 0 0,0 0 0 0 0,0-1 0 0 0,18-8 0 0 0,-18 7 0 0 0,-1 0 0 0 0,1 1 0 0 0,0 0 0 0 0,17-2 0 0 0,21-1 0 0 0,65 1 0 0 0,-97 6 0 0 0,0 0 0 0 0,1 1 0 0 0,-2 1 0 0 0,1 0 0 0 0,0 1 0 0 0,-1 1 0 0 0,28 12 0 0 0,-3 1 0 0 0,-21-10 0 0 0,0 2 0 0 0,0 0 0 0 0,-1 0 0 0 0,30 24 0 0 0,-41-27 0 0 0,4 2 0 0 0,-1 1 0 0 0,0 1 0 0 0,-1 0 0 0 0,10 14 0 0 0,4 5 0 0 0,-17-23 0 0 0,-1 1 0 0 0,0 0 0 0 0,0 0 0 0 0,0 0 0 0 0,-1 1 0 0 0,0 0 0 0 0,-1 0 0 0 0,5 14 0 0 0,2 27 0 0 0,-3 0 0 0 0,-2 1 0 0 0,0 67 0 0 0,-7-93 0 0 0,0 1 0 0 0,-2-1 0 0 0,0 0 0 0 0,-2 0 0 0 0,-1-1 0 0 0,-1 1 0 0 0,-1-1 0 0 0,-19 41 0 0 0,-2 0 0 0 0,20-44 0 0 0,0 0 0 0 0,-20 30 0 0 0,9-19 0 0 0,0 0 0 0 0,-2-1 0 0 0,-32 37 0 0 0,32-38 0 0 0,20-28 0 0 0,1 1 0 0 0,0-1 0 0 0,-1 0 0 0 0,0 1 0 0 0,0-1 0 0 0,0 0 0 0 0,0 0 0 0 0,0 0 0 0 0,0 0 0 0 0,0-1 0 0 0,0 1 0 0 0,-1 0 0 0 0,-3 1 0 0 0,-17 12 0 0 0,15-9 0 0 0,0 0 0 0 0,0-1 0 0 0,0-1 0 0 0,-13 6 0 0 0,2-4 0 0 0,-35 7 0 0 0,52-12 0 0 0,0-1 0 0 0,-1 0 0 0 0,1 0 0 0 0,-1 0 0 0 0,1 0 0 0 0,0-1 0 0 0,-1 1 0 0 0,1-1 0 0 0,-1 1 0 0 0,1-1 0 0 0,0 0 0 0 0,0 0 0 0 0,0 0 0 0 0,-1 0 0 0 0,1 0 0 0 0,0-1 0 0 0,0 1 0 0 0,0-1 0 0 0,-1-1 0 0 0,-20-20 0 0 0,2-2 0 0 0,1 0 0 0 0,-23-36 0 0 0,28 33 0 0 0,2-1 0 0 0,1 0 0 0 0,1-1 0 0 0,1 0 0 0 0,2-1 0 0 0,1 0 0 0 0,-3-35 0 0 0,1-73 0 0 0,8 131 0 0 0,1 0 0 0 0,0-1 0 0 0,1 1 0 0 0,-1-1 0 0 0,2 1 0 0 0,-1 0 0 0 0,1-1 0 0 0,0 1 0 0 0,1 0 0 0 0,3-8 0 0 0,5-5 0 0 0,0 0 0 0 0,16-21 0 0 0,-2 3 0 0 0,-15 25-1 0 0,0 0-1 0 0,1 1 1 0 0,1 0 0 0 0,0 1-1 0 0,1 1 1 0 0,0 0 0 0 0,1 1-1 0 0,0 0 1 0 0,0 1 0 0 0,1 0-1 0 0,18-7 1 0 0,4-7 6 0 0,-35 21-4 0 0,1 0 0 0 0,-1 0-1 0 0,1 0 1 0 0,0 1-1 0 0,0-1 1 0 0,-1 0 0 0 0,1 1-1 0 0,0 0 1 0 0,1 0 0 0 0,-1 0-1 0 0,0 0 1 0 0,0 0-1 0 0,0 1 1 0 0,1-1 0 0 0,-1 1-1 0 0,6 0 1 0 0,31-1-1 0 0,56 3 0 0 0,-87-1 0 0 0,-1 0 0 0 0,1 0 0 0 0,-1 1 0 0 0,1 1 0 0 0,-1-1 0 0 0,0 1 0 0 0,0 1 0 0 0,13 7 0 0 0,-18-9 0 0 0,9 5 0 0 0,0 0 0 0 0,-1 1 0 0 0,0 1 0 0 0,0 0 0 0 0,-1 0 0 0 0,12 15 0 0 0,1 11 0 0 0,-2 2 0 0 0,24 59 0 0 0,-37-75 0 0 0,-1 0 0 0 0,-1 1 0 0 0,-1 0 0 0 0,-1 0 0 0 0,-1 1 0 0 0,0 36 0 0 0,-2 4 0 0 0,-4 96 0 0 0,1-138 0 0 0,-1 0 0 0 0,-1-1 0 0 0,-1 0 0 0 0,-1 0 0 0 0,-14 34 0 0 0,-8 13 0 0 0,-20 40 0 0 0,31-77 0 0 0,-1 0 0 0 0,-32 39 0 0 0,26-23 0 0 0,11-34 0 0 0,10-9 0 0 0,0 0 0 0 0,0 0 0 0 0,1-1 0 0 0,-1 2 0 0 0,1-1 0 0 0,0 0 0 0 0,-4 7 0 0 0,6-9 0 0 0,-1 0 0 0 0,1 1 0 0 0,-1-1 0 0 0,0 0 0 0 0,1 0 0 0 0,-1 0 0 0 0,0 0 0 0 0,0 0 0 0 0,0 0 0 0 0,0 0 0 0 0,0 0 0 0 0,0 0 0 0 0,0 0 0 0 0,0 0 0 0 0,0-1 0 0 0,0 1 0 0 0,0 0 0 0 0,-1-1 0 0 0,1 1 0 0 0,0-1 0 0 0,0 0 0 0 0,-2 1 0 0 0,2-1 0 0 0,-1 1 0 0 0,0-1 0 0 0,1 1 0 0 0,0 0 0 0 0,-1-1 0 0 0,1 1 0 0 0,-1 0 0 0 0,1 0 0 0 0,0 0 0 0 0,-1 0 0 0 0,1 0 0 0 0,0 0 0 0 0,0 0 0 0 0,-2 2 0 0 0,2-1 0 0 0,0-1 0 0 0,0 1 0 0 0,-1 0 0 0 0,1-1 0 0 0,-1 1 0 0 0,1-1 0 0 0,-1 0 0 0 0,0 0 0 0 0,0 1 0 0 0,1-1 0 0 0,-1 0 0 0 0,0 0 0 0 0,0-1 0 0 0,0 1 0 0 0,0 0 0 0 0,0-1 0 0 0,0 1 0 0 0,0-1 0 0 0,0 0 0 0 0,-1 1 0 0 0,1-1 0 0 0,0 0 0 0 0,0 0 0 0 0,0 0 0 0 0,0-1 0 0 0,0 1 0 0 0,0 0 0 0 0,0-1 0 0 0,-3-1 0 0 0,2 0 0 0 0,0-1 0 0 0,0 0 0 0 0,0 0 0 0 0,1 0 0 0 0,-1-1 0 0 0,1 1 0 0 0,0 0 0 0 0,0-1 0 0 0,0 0 0 0 0,0 0 0 0 0,1 1 0 0 0,-1-1 0 0 0,1 0 0 0 0,0 0 0 0 0,0 0 0 0 0,0-5 0 0 0,-6-57 0 0 0,3-119 0 0 0,5 122 0 0 0,-1 47 0 0 0,2 0 0 0 0,0 0 0 0 0,1 0 0 0 0,0 0 0 0 0,11-28 0 0 0,38-75 0 0 0,-32 76 0 0 0,-10 26 0 0 0,1 0 0 0 0,0 0 0 0 0,2 1 0 0 0,-1 0 0 0 0,27-24 0 0 0,1-3 0 0 0,-23 27 0 0 0,1 1 0 0 0,1 0 0 0 0,0 1 0 0 0,22-12 0 0 0,-3 1 0 0 0,-20 16 0 0 0,-1 1 0 0 0,1 1 0 0 0,0 1 0 0 0,1 0 0 0 0,23-4 0 0 0,-33 9 0 0 0,0 1 0 0 0,1-1 0 0 0,-1 2 0 0 0,0-1 0 0 0,0 1 0 0 0,0 1 0 0 0,-1 0 0 0 0,1 0 0 0 0,0 0 0 0 0,0 1 0 0 0,-1 1 0 0 0,0-1 0 0 0,0 1 0 0 0,14 9 0 0 0,-21-12 0 0 0,1 0 0 0 0,-1 0 0 0 0,0 0 0 0 0,0 1 0 0 0,0-1 0 0 0,0 0 0 0 0,0 0 0 0 0,0 1 0 0 0,0-1 0 0 0,0 0 0 0 0,-1 1 0 0 0,1-1 0 0 0,0 1 0 0 0,-1-1 0 0 0,1 3 0 0 0,7 12 0 0 0,-4-13 0 0 0,-1 1 0 0 0,0-1 0 0 0,0 1 0 0 0,0 0 0 0 0,0 0 0 0 0,0 0 0 0 0,-1 0 0 0 0,0 1 0 0 0,0-1 0 0 0,0 1 0 0 0,-1-1 0 0 0,1 1 0 0 0,0 5 0 0 0,-1-8 0 0 0,7 31 0 0 0,-1-1 0 0 0,-2 1 0 0 0,-1 0 0 0 0,-2 0 0 0 0,-1 0 0 0 0,-2 0 0 0 0,-9 62 0 0 0,7-79 0 0 0,-1 1 0 0 0,-1-1 0 0 0,0-1 0 0 0,-1 1 0 0 0,-13 23 0 0 0,3-7 0 0 0,-8 11 0 0 0,19-35 0 0 0,1-1 0 0 0,-1 1 0 0 0,1 0 0 0 0,1 1 0 0 0,-4 10 0 0 0,3-9 0 0 0,-1 0 0 0 0,0 0 0 0 0,-1-1 0 0 0,0 1 0 0 0,0-1 0 0 0,-1 0 0 0 0,0-1 0 0 0,-13 13 0 0 0,-17 21 0 0 0,33-37 0 0 0,-1 0 0 0 0,0 0 0 0 0,0 0 0 0 0,-1-1 0 0 0,1 0 0 0 0,-1 0 0 0 0,0 0 0 0 0,0-1 0 0 0,0 0 0 0 0,0 0 0 0 0,-1-1 0 0 0,1 1 0 0 0,-12 1 0 0 0,16-3 0 0 0,-1-1 0 0 0,1 1 0 0 0,-1-1 0 0 0,1 0 0 0 0,-1 0 0 0 0,1 0 0 0 0,-1 0 0 0 0,1 0 0 0 0,-1-1 0 0 0,1 1 0 0 0,0-1 0 0 0,-1 0 0 0 0,1 1 0 0 0,0-1 0 0 0,-1 0 0 0 0,1-1 0 0 0,0 1 0 0 0,0 0 0 0 0,0 0 0 0 0,0-1 0 0 0,0 1 0 0 0,0-1 0 0 0,0 0 0 0 0,1 0 0 0 0,-1 0 0 0 0,0 0 0 0 0,1 0 0 0 0,0 0 0 0 0,-1 0 0 0 0,1 0 0 0 0,0 0 0 0 0,0 0 0 0 0,0-1 0 0 0,1 1 0 0 0,-1 0 0 0 0,0-1 0 0 0,1 1 0 0 0,-1-1 0 0 0,1 1 0 0 0,0-1 0 0 0,0-3 0 0 0,-10-84 0 0 0,2 40 0 0 0,3 0 0 0 0,3 0 0 0 0,3-55 0 0 0,2 90 0 0 0,1 0 0 0 0,1 0 0 0 0,0 0 0 0 0,1 0 0 0 0,0 1 0 0 0,2 0 0 0 0,9-16 0 0 0,0 0 0 0 0,-9 16 0 0 0,-3 2 0 0 0,1 1 0 0 0,0 0 0 0 0,1 0 0 0 0,0 0 0 0 0,0 1 0 0 0,1 0 0 0 0,1 0 0 0 0,15-13 0 0 0,7-5 0 0 0,-28 25 0 0 0,-1 0 0 0 0,1 1 0 0 0,0-1 0 0 0,0 0 0 0 0,0 1 0 0 0,1 0 0 0 0,-1-1 0 0 0,1 1 0 0 0,-1 1 0 0 0,6-3 0 0 0,0 1 0 0 0,-5 2 0 0 0,0 0 0 0 0,0-1 0 0 0,0 1 0 0 0,-1-1 0 0 0,1 1 0 0 0,0-1 0 0 0,-1 0 0 0 0,0 0 0 0 0,1-1 0 0 0,-1 1 0 0 0,0-1 0 0 0,5-5 0 0 0,-5 6 0 0 0,1 0 0 0 0,0 0 0 0 0,-1 1 0 0 0,1-1 0 0 0,0 1 0 0 0,0 0 0 0 0,-1 0 0 0 0,1 1 0 0 0,0-1 0 0 0,0 1 0 0 0,0-1 0 0 0,0 1 0 0 0,0 0 0 0 0,0 1 0 0 0,7 1 0 0 0,2-2 0 0 0,-11 0 0 0 0,0 0 0 0 0,0 0 0 0 0,0 0 0 0 0,0 1 0 0 0,0-1 0 0 0,0 0 0 0 0,0 1 0 0 0,0-1 0 0 0,0 1 0 0 0,0 0 0 0 0,0 0 0 0 0,0-1 0 0 0,-1 1 0 0 0,1 0 0 0 0,0 1 0 0 0,-1-1 0 0 0,1 0 0 0 0,-1 0 0 0 0,1 1 0 0 0,-1-1 0 0 0,0 1 0 0 0,1-1 0 0 0,-1 1 0 0 0,0 0 0 0 0,1 1 0 0 0,16 18 0 0 0,-14-18 0 0 0,0 1 0 0 0,0 0 0 0 0,-1 0 0 0 0,0 0 0 0 0,0 0 0 0 0,0 1 0 0 0,0-1 0 0 0,0 1 0 0 0,-1 0 0 0 0,0 0 0 0 0,2 6 0 0 0,9 18 0 0 0,-10-24 0 0 0,-1-1 0 0 0,0 1 0 0 0,-1-1 0 0 0,1 1 0 0 0,-1-1 0 0 0,0 1 0 0 0,0 0 0 0 0,0 0 0 0 0,-1 4 0 0 0,6 22 0 0 0,-3-22 0 0 0,0 0 0 0 0,0 0 0 0 0,-1 1 0 0 0,2 11 0 0 0,1 8 0 0 0,-2-10 0 0 0,-2-1 0 0 0,1 0 0 0 0,-4 37 0 0 0,0-6 0 0 0,1-35 0 0 0,0-1 0 0 0,-1 1 0 0 0,-1-1 0 0 0,0 0 0 0 0,-1 0 0 0 0,-1 0 0 0 0,0 0 0 0 0,0-1 0 0 0,-1 0 0 0 0,-1 0 0 0 0,-14 20 0 0 0,6 2 0 0 0,4-5 0 0 0,-27 34 0 0 0,35-56 0 0 0,-1-1 0 0 0,-1 1 0 0 0,1-1 0 0 0,-1 0 0 0 0,-7 7 0 0 0,-11 16 0 0 0,19-24 0 0 0,1 1 0 0 0,-1-1 0 0 0,0-1 0 0 0,-1 1 0 0 0,1 0 0 0 0,-1-1 0 0 0,-5 4 0 0 0,-14 14 0 0 0,22-20 0 0 0,1 0 0 0 0,-1 1 0 0 0,0-1 0 0 0,0 0 0 0 0,0 0 0 0 0,-1 0 0 0 0,1 0 0 0 0,0-1 0 0 0,-1 1 0 0 0,1-1 0 0 0,-1 1 0 0 0,0-1 0 0 0,1 0 0 0 0,-1 0 0 0 0,0 0 0 0 0,0 0 0 0 0,0-1 0 0 0,1 1 0 0 0,-1-1 0 0 0,0 0 0 0 0,0 1 0 0 0,0-1 0 0 0,0 0 0 0 0,0-1 0 0 0,-3 0 0 0 0,3 0 0 0 0,1 0 0 0 0,-1-1 0 0 0,1 1 0 0 0,-1-1 0 0 0,1 0 0 0 0,-1 1 0 0 0,1-1 0 0 0,0 0 0 0 0,0 0 0 0 0,0-1 0 0 0,0 1 0 0 0,0 0 0 0 0,1-1 0 0 0,-1 1 0 0 0,1-1 0 0 0,-1 0 0 0 0,1 1 0 0 0,0-1 0 0 0,0 0 0 0 0,0 0 0 0 0,0-5 0 0 0,-14-49 0 0 0,10 39 0 0 0,1 0 0 0 0,1 0 0 0 0,0 0 0 0 0,1 0 0 0 0,1-26 0 0 0,1 42 0 0 0,0-1 0 0 0,1 0 0 0 0,-1 1 0 0 0,1-1 0 0 0,0 1 0 0 0,0-1 0 0 0,0 1 0 0 0,0 0 0 0 0,0-1 0 0 0,0 1 0 0 0,1 0 0 0 0,-1 0 0 0 0,4-4 0 0 0,12-22 0 0 0,-16 27 0 0 0,0-1 0 0 0,0 0 0 0 0,1 1 0 0 0,-1-1 0 0 0,1 1 0 0 0,-1-1 0 0 0,1 1 0 0 0,-1 0 0 0 0,1 0 0 0 0,0 0 0 0 0,0 0 0 0 0,0 0 0 0 0,-1 0 0 0 0,1 0 0 0 0,0 0 0 0 0,0 1 0 0 0,0-1 0 0 0,0 1 0 0 0,0 0 0 0 0,0-1 0 0 0,1 1 0 0 0,-1 0 0 0 0,0 0 0 0 0,0 0 0 0 0,2 1 0 0 0,-1-1 0 0 0,0 0 0 0 0,0 0 0 0 0,0 0 0 0 0,0 1 0 0 0,0-1 0 0 0,0 1 0 0 0,0 0 0 0 0,0 0 0 0 0,-1 0 0 0 0,1 0 0 0 0,0 1 0 0 0,-1-1 0 0 0,1 1 0 0 0,-1-1 0 0 0,1 1 0 0 0,-1 0 0 0 0,4 4 0 0 0,31 74 0 0 0,-32-70 0 0 0,0 0 0 0 0,-1 0 0 0 0,0 0 0 0 0,-1 1 0 0 0,0-1 0 0 0,0 1 0 0 0,1 20 0 0 0,0 83 0 0 0,-4-90 0 0 0,-2-6 0 0 0,0 0 0 0 0,-1 0 0 0 0,-1 0 0 0 0,0 0 0 0 0,-2-1 0 0 0,-14 33 0 0 0,7-17 0 0 0,7-20 0 0 0,-1-1 0 0 0,-1 0 0 0 0,0-1 0 0 0,0 1 0 0 0,-1-1 0 0 0,0-1 0 0 0,-1 0 0 0 0,-14 11 0 0 0,-5 7 0 0 0,20-21 0 0 0,-1 1 0 0 0,0-1 0 0 0,-1-1 0 0 0,1 1 0 0 0,-1-2 0 0 0,-20 8 0 0 0,-10 6 0 0 0,32-14 0 0 0,-1-2 0 0 0,1 1 0 0 0,-1-1 0 0 0,0 0 0 0 0,1-1 0 0 0,-1 0 0 0 0,-19 0 0 0 0,-71-2 0 0 0,94-1 0 0 0,1 0 0 0 0,-1 0 0 0 0,0-1 0 0 0,0 0 0 0 0,1 0 0 0 0,-1 0 0 0 0,1-1 0 0 0,0 0 0 0 0,0 0 0 0 0,0 0 0 0 0,0 0 0 0 0,0-1 0 0 0,1 0 0 0 0,-1 0 0 0 0,-6-8 0 0 0,-6-5 0 0 0,14 14 0 0 0,1-1 0 0 0,-1 0 0 0 0,1 0 0 0 0,0 0 0 0 0,0 0 0 0 0,1-1 0 0 0,-1 1 0 0 0,1 0 0 0 0,0-1 0 0 0,0 1 0 0 0,1-1 0 0 0,-1 1 0 0 0,1-1 0 0 0,0 1 0 0 0,0-1 0 0 0,0 1 0 0 0,1-1 0 0 0,0 1 0 0 0,0-1 0 0 0,0 1 0 0 0,0-1 0 0 0,0 1 0 0 0,1 0 0 0 0,0 0 0 0 0,0 0 0 0 0,0 0 0 0 0,1 0 0 0 0,4-6 0 0 0,6-3 0 0 0,-1-1 0 0 0,-1 0 0 0 0,20-30 0 0 0,-21 28 0 0 0,-4 9 0 0 0,0 0 0 0 0,0 1 0 0 0,1 0 0 0 0,13-10 0 0 0,24-23 0 0 0,-40 35 0 0 0,-1 1 0 0 0,1-1 0 0 0,0 1 0 0 0,-1-1 0 0 0,2 1 0 0 0,-1 1 0 0 0,0-1 0 0 0,5-2 0 0 0,16-10 0 0 0,72-60 0 0 0,-79 61 0 0 0,1 1 0 0 0,1 1 0 0 0,-1 1 0 0 0,2 1 0 0 0,0 0 0 0 0,0 2 0 0 0,35-10 0 0 0,15-4 0 0 0,-60 18 0 0 0,1-1 0 0 0,-1 2 0 0 0,1-1 0 0 0,0 2 0 0 0,0-1 0 0 0,0 2 0 0 0,0 0 0 0 0,0 0 0 0 0,20 2 0 0 0,-31-1 0 0 0,0 0 0 0 0,1 1 0 0 0,-1-1 0 0 0,0 1 0 0 0,1-1 0 0 0,-1 1 0 0 0,0 0 0 0 0,1 0 0 0 0,-1-1 0 0 0,0 1 0 0 0,0 0 0 0 0,0 0 0 0 0,0 0 0 0 0,0 0 0 0 0,0 0 0 0 0,0 0 0 0 0,0 0 0 0 0,0 1 0 0 0,-1-1 0 0 0,1 0 0 0 0,0 0 0 0 0,0 3 0 0 0,1 2 0 0 0,0-1 0 0 0,-1 1 0 0 0,1 0 0 0 0,-1-1 0 0 0,-1 1 0 0 0,1 6 0 0 0,-1 2 0 0 0,0 1 0 0 0,-1-1 0 0 0,-1 1 0 0 0,-4 18 0 0 0,-1-11 0 0 0,-1-1 0 0 0,-1 0 0 0 0,-1 0 0 0 0,0 0 0 0 0,-15 19 0 0 0,-73 88 0 0 0,60-80 0 0 0,-16 14 0 0 0,-2-3 0 0 0,-72 57 0 0 0,111-101 0 0 0,-28 19 0 0 0,-1-2 0 0 0,-1-3 0 0 0,-1-1 0 0 0,-91 37 0 0 0,62-30 0 0 0,56-25 0 0 0,13-5 0 0 0,0-1 0 0 0,-1 0 0 0 0,0-1 0 0 0,-18 5 0 0 0,-64 13 0 0 0,55-12 0 0 0,0-1 0 0 0,0-2 0 0 0,-59 3 0 0 0,69-9 0 0 0,-85-4 0 0 0,99 2 0 0 0,0 0 0 0 0,0 0 0 0 0,0-2 0 0 0,1 1 0 0 0,-1-1 0 0 0,1-1 0 0 0,-10-6 0 0 0,17 9 0 0 0,1-1 0 0 0,0 1 0 0 0,0-1 0 0 0,0 0 0 0 0,1 1 0 0 0,-1-1 0 0 0,1-1 0 0 0,-1 1 0 0 0,1 0 0 0 0,0-1 0 0 0,0 1 0 0 0,1-1 0 0 0,-1 1 0 0 0,1-1 0 0 0,-1-4 0 0 0,-1-1 0 0 0,1-1 0 0 0,0 0 0 0 0,0 0 0 0 0,1-18 0 0 0,1 24 0 0 0,1-1 0 0 0,-1 1 0 0 0,1 0 0 0 0,0 0 0 0 0,1 0 0 0 0,-1 0 0 0 0,1 0 0 0 0,-1 1 0 0 0,1-1 0 0 0,1 0 0 0 0,-1 1 0 0 0,0-1 0 0 0,1 1 0 0 0,-1 0 0 0 0,7-6 0 0 0,1-2 0 0 0,-7 6 0 0 0,-1 2 0 0 0,1 0 0 0 0,-1 1 0 0 0,0-1 0 0 0,1 0 0 0 0,0 1 0 0 0,0-1 0 0 0,0 1 0 0 0,0 0 0 0 0,0 0 0 0 0,0 0 0 0 0,1 1 0 0 0,6-3 0 0 0,-4 0 0 0 0,-1 1 0 0 0,1-1 0 0 0,0 0 0 0 0,-1-1 0 0 0,0 1 0 0 0,6-7 0 0 0,-6 5 0 0 0,0 1 0 0 0,0 0 0 0 0,1 1 0 0 0,0-1 0 0 0,0 1 0 0 0,8-5 0 0 0,6 1 0 0 0,0 0 0 0 0,0 2 0 0 0,1 0 0 0 0,-1 1 0 0 0,1 1 0 0 0,0 1 0 0 0,32-1 0 0 0,-53 4 0 0 0,1 0 0 0 0,-1 0 0 0 0,1 0 0 0 0,-1 0 0 0 0,1 0 0 0 0,-1 0 0 0 0,1 0 0 0 0,-1 0 0 0 0,1 1 0 0 0,-1-1 0 0 0,0 0 0 0 0,1 0 0 0 0,-1 1 0 0 0,1-1 0 0 0,-1 0 0 0 0,0 1 0 0 0,1-1 0 0 0,-1 0 0 0 0,0 1 0 0 0,1-1 0 0 0,-1 0 0 0 0,0 1 0 0 0,1-1 0 0 0,-1 1 0 0 0,0-1 0 0 0,0 0 0 0 0,0 1 0 0 0,1-1 0 0 0,-1 1 0 0 0,0-1 0 0 0,0 1 0 0 0,0-1 0 0 0,0 1 0 0 0,0-1 0 0 0,0 1 0 0 0,0-1 0 0 0,0 1 0 0 0,0-1 0 0 0,0 1 0 0 0,0-1 0 0 0,0 1 0 0 0,0-1 0 0 0,0 1 0 0 0,-1-1 0 0 0,1 0 0 0 0,0 1 0 0 0,0-1 0 0 0,0 1 0 0 0,-1-1 0 0 0,1 1 0 0 0,0-1 0 0 0,-1 0 0 0 0,1 1 0 0 0,-1-1 0 0 0,-16 25 0 0 0,-7 1 0 0 0,21-22 0 0 0,-1 0 0 0 0,0 1 0 0 0,0-1 0 0 0,0 0 0 0 0,0-1 0 0 0,-1 1 0 0 0,0-1 0 0 0,1 0 0 0 0,-1 0 0 0 0,-9 4 0 0 0,-36 17 0 0 0,44-19 0 0 0,-1-1 0 0 0,0-1 0 0 0,-1 1 0 0 0,1-1 0 0 0,-10 3 0 0 0,9-3 0 0 0,0 0 0 0 0,1 0 0 0 0,-1 1 0 0 0,-10 7 0 0 0,-15 6 0 0 0,-164 47 0 0 0,138-44 0 0 0,37-11 0 0 0,1-2 0 0 0,-28 5 0 0 0,-41 8 0 0 0,50-10 0 0 0,-44 5 0 0 0,80-14 0 0 0,-277 18 0 0 0,245-19 0 0 0,0-1 0 0 0,0-2 0 0 0,1-2 0 0 0,0-1 0 0 0,-65-21 0 0 0,-22-12 0 0 0,-44-16 0 0 0,165 54 0 0 0,0 1 0 0 0,0-1 0 0 0,-1 0 0 0 0,1 1 0 0 0,0-1 0 0 0,0 0 0 0 0,0 0 0 0 0,0 0 0 0 0,0 1 0 0 0,0-1 0 0 0,0 0 0 0 0,0-1 0 0 0,1 1 0 0 0,-1 0 0 0 0,0 0 0 0 0,0 0 0 0 0,1 0 0 0 0,-1-1 0 0 0,1 1 0 0 0,-1-2 0 0 0,-6-8 0 0 0,-10 4 0 0 0,15 7 0 0 0,0 0 0 0 0,-1-1 0 0 0,1 0 0 0 0,0 1 0 0 0,0-1 0 0 0,1 0 0 0 0,-1 0 0 0 0,0 0 0 0 0,0 0 0 0 0,0-1 0 0 0,0 1 0 0 0,1 0 0 0 0,-1-1 0 0 0,1 1 0 0 0,-1-1 0 0 0,-2-3 0 0 0,-27-38 0 0 0,29 39 0 0 0,0 1 0 0 0,0 0 0 0 0,1-1 0 0 0,-1 1 0 0 0,1-1 0 0 0,0 0 0 0 0,0 0 0 0 0,0 1 0 0 0,0-1 0 0 0,0 0 0 0 0,1 0 0 0 0,0-6 0 0 0,0 6 0 0 0,0 0 0 0 0,-1 0 0 0 0,1 0 0 0 0,-1 0 0 0 0,0 0 0 0 0,0 0 0 0 0,0 0 0 0 0,-1 0 0 0 0,-1-4 0 0 0,2 7 0 0 0,1-1 0 0 0,0 0 0 0 0,0 0 0 0 0,0 0 0 0 0,0 0 0 0 0,0 0 0 0 0,0 1 0 0 0,0-1 0 0 0,1 0 0 0 0,-1 0 0 0 0,1 0 0 0 0,-1 0 0 0 0,1 1 0 0 0,0-1 0 0 0,0 0 0 0 0,-1 1 0 0 0,3-3 0 0 0,-3 3 0 0 0,3-4 0 0 0,0 0 0 0 0,0 1 0 0 0,1-1 0 0 0,-1 1 0 0 0,1 0 0 0 0,0 0 0 0 0,0 0 0 0 0,0 0 0 0 0,1 1 0 0 0,-1 0 0 0 0,1 0 0 0 0,8-4 0 0 0,13-10 0 0 0,0-2 0 0 0,1 2 0 0 0,0 1 0 0 0,1 1 0 0 0,1 1 0 0 0,0 2 0 0 0,1 1 0 0 0,0 1 0 0 0,1 1 0 0 0,0 2 0 0 0,0 1 0 0 0,35-1 0 0 0,-38 5 0 0 0,13-2 0 0 0,0 1 0 0 0,0 3 0 0 0,1 1 0 0 0,72 12 0 0 0,-93-7 0 0 0,-1 1 0 0 0,1 1 0 0 0,-1 1 0 0 0,-1 1 0 0 0,0 0 0 0 0,19 14 0 0 0,-37-22 0 0 0,1 1 0 0 0,-1-1 0 0 0,0 0 0 0 0,0 0 0 0 0,0 1 0 0 0,0-1 0 0 0,0 1 0 0 0,0-1 0 0 0,-1 1 0 0 0,1-1 0 0 0,-1 1 0 0 0,1 0 0 0 0,-1-1 0 0 0,0 1 0 0 0,-1 4 0 0 0,2 2 0 0 0,0-4 0 0 0,9 35 0 0 0,-10-34 0 0 0,-1 0 0 0 0,0 0 0 0 0,0 0 0 0 0,0 0 0 0 0,-1 0 0 0 0,0 0 0 0 0,0-1 0 0 0,0 1 0 0 0,-1 0 0 0 0,0-1 0 0 0,0 0 0 0 0,0 0 0 0 0,-1 0 0 0 0,1 0 0 0 0,-6 5 0 0 0,-6 4 0 0 0,-1 1 0 0 0,-32 21 0 0 0,29-22 0 0 0,6-4 0 0 0,9-6 0 0 0,-1 0 0 0 0,0-1 0 0 0,0 0 0 0 0,-1 0 0 0 0,1 0 0 0 0,-8 3 0 0 0,-37 21 0 0 0,43-23 0 0 0,0 1 0 0 0,0-1 0 0 0,0-1 0 0 0,0 1 0 0 0,0-1 0 0 0,-9 2 0 0 0,-61 15 0 0 0,-2-3 0 0 0,0-3 0 0 0,0-4 0 0 0,-104 0 0 0 0,115-12 0 0 0,-1-3 0 0 0,-74-15 0 0 0,129 17 0 0 0,1-1 0 0 0,0 0 0 0 0,-23-11 0 0 0,23 8 0 0 0,-1 2 0 0 0,0 0 0 0 0,-21-5 0 0 0,-112-37 0 0 0,35 2 0 0 0,106 44 0 0 0,1-2 0 0 0,-1 1 0 0 0,0-1 0 0 0,0 0 0 0 0,1 0 0 0 0,0 0 0 0 0,0-1 0 0 0,0 0 0 0 0,0 0 0 0 0,0 0 0 0 0,1-1 0 0 0,-5-4 0 0 0,-36-32 0 0 0,42 40 0 0 0,0-1 0 0 0,1 0 0 0 0,0 0 0 0 0,-1 0 0 0 0,1 0 0 0 0,0 0 0 0 0,0-1 0 0 0,0 1 0 0 0,0 0 0 0 0,1-1 0 0 0,-1 0 0 0 0,1 1 0 0 0,-1-1 0 0 0,1 0 0 0 0,0 0 0 0 0,0 0 0 0 0,0 0 0 0 0,0 0 0 0 0,1 0 0 0 0,-1 0 0 0 0,1 0 0 0 0,0 0 0 0 0,0 0 0 0 0,0 0 0 0 0,0 0 0 0 0,1 0 0 0 0,-1 0 0 0 0,1 0 0 0 0,0 0 0 0 0,-1 0 0 0 0,2 0 0 0 0,-1 0 0 0 0,0 0 0 0 0,0 0 0 0 0,1 1 0 0 0,-1-1 0 0 0,1 0 0 0 0,0 1 0 0 0,4-5 0 0 0,19-14 0 0 0,1 1 0 0 0,0 1 0 0 0,2 2 0 0 0,56-28 0 0 0,133-38 0 0 0,-178 73 0 0 0,1 2 0 0 0,54-5 0 0 0,-28 4 0 0 0,-2 3 0 0 0,129 3 0 0 0,-94 5 0 0 0,-81-2 0 0 0,0 1 0 0 0,34 6 0 0 0,-47-6 0 0 0,-1 0 0 0 0,0 0 0 0 0,0 0 0 0 0,0 0 0 0 0,0 1 0 0 0,0-1 0 0 0,0 1 0 0 0,0 0 0 0 0,0 0 0 0 0,-1 0 0 0 0,1 1 0 0 0,-1 0 0 0 0,0-1 0 0 0,1 1 0 0 0,-1 0 0 0 0,-1 0 0 0 0,1 1 0 0 0,4 5 0 0 0,3 5 0 0 0,-9-13 0 0 0,0 0 0 0 0,0 0 0 0 0,0 0 0 0 0,0 0 0 0 0,-1 0 0 0 0,1 1 0 0 0,0-1 0 0 0,-1 0 0 0 0,1 0 0 0 0,-1 0 0 0 0,1 1 0 0 0,-1-1 0 0 0,1 0 0 0 0,-1 0 0 0 0,0 1 0 0 0,0-1 0 0 0,0 0 0 0 0,1 1 0 0 0,-2 1 0 0 0,1 2 0 0 0,0-1 0 0 0,-1 0 0 0 0,0 1 0 0 0,0-1 0 0 0,0 0 0 0 0,-1 0 0 0 0,0 0 0 0 0,1 0 0 0 0,-1 0 0 0 0,-1 0 0 0 0,1 0 0 0 0,0-1 0 0 0,-1 1 0 0 0,0-1 0 0 0,0 1 0 0 0,0-1 0 0 0,0 0 0 0 0,0 0 0 0 0,-5 2 0 0 0,-11 8 0 0 0,0-1 0 0 0,-35 17 0 0 0,6-4 0 0 0,8-1 0 0 0,-2-2 0 0 0,0-2 0 0 0,-1-2 0 0 0,-1-2 0 0 0,-54 13 0 0 0,0-1 0 0 0,57-16 0 0 0,-53 11 0 0 0,-19-5 0 0 0,-202 8 0 0 0,259-26 0 0 0,-114-3 0 0 0,145 1 0 0 0,0-1 0 0 0,1-1 0 0 0,-1-2 0 0 0,-39-13 0 0 0,2-4 0 0 0,17 8 0 0 0,-46-25 0 0 0,65 27 0 0 0,11 7 0 0 0,0-1 0 0 0,1-1 0 0 0,0 0 0 0 0,0-1 0 0 0,1 0 0 0 0,0-2 0 0 0,-18-17 0 0 0,10 7 0 0 0,19 20 0 0 0,1 0 0 0 0,0 0 0 0 0,-1 0 0 0 0,1 0 0 0 0,0 0 0 0 0,0-1 0 0 0,0 1 0 0 0,0-1 0 0 0,0 1 0 0 0,0-1 0 0 0,0 1 0 0 0,0-1 0 0 0,0 1 0 0 0,1-1 0 0 0,-1 0 0 0 0,0-3 0 0 0,-3-6 0 0 0,0-1 0 0 0,1 0 0 0 0,0 0 0 0 0,-2-16 0 0 0,5 25 0 0 0,0-1 0 0 0,0 1 0 0 0,0-1 0 0 0,0 1 0 0 0,0-1 0 0 0,1 1 0 0 0,0 0 0 0 0,-1-1 0 0 0,1 1 0 0 0,0 0 0 0 0,1 0 0 0 0,-1-1 0 0 0,1 1 0 0 0,-1 0 0 0 0,1 0 0 0 0,0 0 0 0 0,0 1 0 0 0,4-5 0 0 0,-1 2 0 0 0,0-1 0 0 0,0 1 0 0 0,-1-1 0 0 0,0 0 0 0 0,0-1 0 0 0,5-9 0 0 0,20-28 0 0 0,100-83 0 0 0,-107 109 0 0 0,0 2 0 0 0,0 0 0 0 0,2 1 0 0 0,45-21 0 0 0,-12 7 0 0 0,-34 17 0 0 0,0 2 0 0 0,1 1 0 0 0,0 1 0 0 0,1 1 0 0 0,-1 1 0 0 0,48-5 0 0 0,2-1 0 0 0,-46 8 0 0 0,0 1 0 0 0,0 2 0 0 0,33 1 0 0 0,-16 1 0 0 0,-41-1 0 0 0,1 0 0 0 0,0 0 0 0 0,-1 1 0 0 0,0-1 0 0 0,1 1 0 0 0,-1 0 0 0 0,1 0 0 0 0,-1 1 0 0 0,0 0 0 0 0,0-1 0 0 0,0 1 0 0 0,0 1 0 0 0,0-1 0 0 0,0 0 0 0 0,0 1 0 0 0,-1 0 0 0 0,1 0 0 0 0,-1 0 0 0 0,0 0 0 0 0,0 1 0 0 0,0-1 0 0 0,0 1 0 0 0,-1 0 0 0 0,4 6 0 0 0,-2 0 0 0 0,0 0 0 0 0,0 1 0 0 0,-1-1 0 0 0,0 1 0 0 0,-1-1 0 0 0,-1 1 0 0 0,1 0 0 0 0,-2 19 0 0 0,0-19 0 0 0,-1 0 0 0 0,0 0 0 0 0,0 0 0 0 0,-2 0 0 0 0,1 0 0 0 0,-1-1 0 0 0,-1 1 0 0 0,0-1 0 0 0,0 0 0 0 0,-1 0 0 0 0,-9 13 0 0 0,-5 4 0 0 0,-1-2 0 0 0,-37 36 0 0 0,8-8 0 0 0,33-38 0 0 0,-1 0 0 0 0,0-1 0 0 0,-1-1 0 0 0,0-1 0 0 0,-30 15 0 0 0,-7 6 0 0 0,15-8 0 0 0,-2-3 0 0 0,0-1 0 0 0,-1-3 0 0 0,0-1 0 0 0,-2-2 0 0 0,-48 9 0 0 0,25-11 0 0 0,-1-3 0 0 0,0-3 0 0 0,-136-5 0 0 0,194-2 0 0 0,0-1 0 0 0,1 0 0 0 0,-1-1 0 0 0,1 0 0 0 0,-1 0 0 0 0,1-1 0 0 0,0-1 0 0 0,0 0 0 0 0,0 0 0 0 0,1-1 0 0 0,-1 0 0 0 0,1-1 0 0 0,1 1 0 0 0,-1-2 0 0 0,1 0 0 0 0,0 0 0 0 0,0 0 0 0 0,1-1 0 0 0,0 0 0 0 0,-10-14 0 0 0,14 13 0 0 0,0 1 0 0 0,0 0 0 0 0,1-1 0 0 0,1 1 0 0 0,-1-1 0 0 0,1 0 0 0 0,1 1 0 0 0,-1-1 0 0 0,2 0 0 0 0,1-13 0 0 0,-1-12 0 0 0,-2 26 0 0 0,1 5 0 0 0,0 1 0 0 0,-1 0 0 0 0,1 0 0 0 0,0-1 0 0 0,1 1 0 0 0,-1 0 0 0 0,0 0 0 0 0,1-1 0 0 0,-1 1 0 0 0,1 0 0 0 0,-1 0 0 0 0,1 0 0 0 0,0 0 0 0 0,0 0 0 0 0,0 0 0 0 0,0 0 0 0 0,1 0 0 0 0,-1 0 0 0 0,0 0 0 0 0,3-2 0 0 0,21-26 0 0 0,153-179 0 0 0,-154 188 0 0 0,0 1 0 0 0,2 1 0 0 0,0 2 0 0 0,48-26 0 0 0,-35 21 0 0 0,-31 17 0 0 0,1 1 0 0 0,-1 0 0 0 0,1 0 0 0 0,0 1 0 0 0,0 0 0 0 0,0 0 0 0 0,15-2 0 0 0,-11 3 0 0 0,-1-1 0 0 0,0 0 0 0 0,-1-1 0 0 0,16-7 0 0 0,-19 7 0 0 0,1 0 0 0 0,0 1 0 0 0,0 0 0 0 0,0 1 0 0 0,0 0 0 0 0,0 0 0 0 0,15 0 0 0 0,-24 2 0 0 0,0 0 0 0 0,1 0 0 0 0,-1 0 0 0 0,1 0 0 0 0,-1 0 0 0 0,0 0 0 0 0,1 0 0 0 0,-1 0 0 0 0,1 0 0 0 0,-1 0 0 0 0,0 0 0 0 0,1 0 0 0 0,-1 1 0 0 0,0-1 0 0 0,1 0 0 0 0,-1 0 0 0 0,0 0 0 0 0,1 1 0 0 0,-1-1 0 0 0,0 0 0 0 0,0 1 0 0 0,1-1 0 0 0,-1 0 0 0 0,0 0 0 0 0,0 1 0 0 0,1-1 0 0 0,-1 0 0 0 0,0 1 0 0 0,0-1 0 0 0,0 1 0 0 0,0-1 0 0 0,0 0 0 0 0,0 1 0 0 0,1-1 0 0 0,-1 0 0 0 0,0 1 0 0 0,0-1 0 0 0,0 1 0 0 0,0-1 0 0 0,0 0 0 0 0,0 1 0 0 0,-1-1 0 0 0,1 1 0 0 0,0-1 0 0 0,0 0 0 0 0,0 1 0 0 0,0-1 0 0 0,0 0 0 0 0,0 1 0 0 0,-1-1 0 0 0,1 0 0 0 0,0 1 0 0 0,0-1 0 0 0,-1 0 0 0 0,1 1 0 0 0,0-1 0 0 0,0 0 0 0 0,-1 0 0 0 0,1 1 0 0 0,-42 22 0 0 0,-1-2 0 0 0,-1-2 0 0 0,-1-1 0 0 0,-71 17 0 0 0,68-29 0 0 0,-1-1 0 0 0,1-3 0 0 0,-86-7 0 0 0,120 4 0 0 0,1-1 0 0 0,-1 0 0 0 0,1-1 0 0 0,0-1 0 0 0,0 0 0 0 0,1-1 0 0 0,-1 0 0 0 0,1-1 0 0 0,0 0 0 0 0,-12-9 0 0 0,4-8 0 0 0,-16 8 0 0 0,16-10 0 0 0,-26-19 0 0 0,23 21 0 0 0,15 15 0 0 0,1 1 0 0 0,-1-1 0 0 0,1-1 0 0 0,-9-13 0 0 0,-10-21 0 0 0,19 33 0 0 0,1 1 0 0 0,1-1 0 0 0,0 0 0 0 0,0 0 0 0 0,1 0 0 0 0,0-1 0 0 0,-3-12 0 0 0,-12-47 0 0 0,11 45 0 0 0,1 0 0 0 0,-5-38 0 0 0,11 57 0 0 0,1-1 0 0 0,0 1 0 0 0,0-1 0 0 0,0 0 0 0 0,1 1 0 0 0,0-1 0 0 0,0 1 0 0 0,0-1 0 0 0,1 1 0 0 0,0-1 0 0 0,1 1 0 0 0,-1 0 0 0 0,1 0 0 0 0,4-6 0 0 0,9-9 0 0 0,1-6 0 0 0,-16 23 0 0 0,1 1 0 0 0,-1 0 0 0 0,1-1 0 0 0,0 1 0 0 0,-1 0 0 0 0,2 0 0 0 0,-1 0 0 0 0,0 1 0 0 0,0-1 0 0 0,1 0 0 0 0,0 1 0 0 0,5-4 0 0 0,1-2 0 0 0,7-7 0 0 0,0 1 0 0 0,1 0 0 0 0,1 2 0 0 0,0 0 0 0 0,25-12 0 0 0,5-3 0 0 0,-30 17 0 0 0,1 2 0 0 0,0 0 0 0 0,1 1 0 0 0,-1 1 0 0 0,1 1 0 0 0,0 1 0 0 0,24-2 0 0 0,-3 2 0 0 0,1 2 0 0 0,71 5 0 0 0,-95 0 0 0 0,1 1 0 0 0,0 1 0 0 0,-1 0 0 0 0,0 2 0 0 0,0 0 0 0 0,-1 1 0 0 0,20 11 0 0 0,-36-18 0 0 0,1 0 0 0 0,-1 0 0 0 0,0 1 0 0 0,1-1 0 0 0,-1 0 0 0 0,0 0 0 0 0,0 1 0 0 0,1-1 0 0 0,-1 0 0 0 0,0 1 0 0 0,-1 0 0 0 0,1-1 0 0 0,0 1 0 0 0,0-1 0 0 0,0 3 0 0 0,7 10 0 0 0,1-6 0 0 0,-6-6 0 0 0,-1 0 0 0 0,0 0 0 0 0,0 1 0 0 0,0-1 0 0 0,-1 0 0 0 0,1 1 0 0 0,-1-1 0 0 0,1 1 0 0 0,-1-1 0 0 0,0 1 0 0 0,0 0 0 0 0,0-1 0 0 0,0 1 0 0 0,0 0 0 0 0,-1 0 0 0 0,1 3 0 0 0,2 6 0 0 0,0 1 0 0 0,-2-1 0 0 0,1 1 0 0 0,-2-1 0 0 0,0 1 0 0 0,0-1 0 0 0,-1 1 0 0 0,0-1 0 0 0,-1 1 0 0 0,-1-1 0 0 0,-5 15 0 0 0,5-20 0 0 0,0-1 0 0 0,-1 0 0 0 0,0 1 0 0 0,0-1 0 0 0,0-1 0 0 0,-1 1 0 0 0,0-1 0 0 0,0 0 0 0 0,0 0 0 0 0,-1 0 0 0 0,0-1 0 0 0,-7 5 0 0 0,-29 26 0 0 0,20-16 0 0 0,-1-1 0 0 0,-1-1 0 0 0,-1-1 0 0 0,-40 20 0 0 0,41-23 0 0 0,-3-1 0 0 0,0-1 0 0 0,-1-1 0 0 0,-1-1 0 0 0,-33 5 0 0 0,38-8 0 0 0,-128 21 0 0 0,120-23 0 0 0,-1-2 0 0 0,0-2 0 0 0,0 0 0 0 0,-63-11 0 0 0,66 6 0 0 0,20 4 0 0 0,0 0 0 0 0,0-1 0 0 0,0-1 0 0 0,1 1 0 0 0,-1-2 0 0 0,-17-7 0 0 0,3-3 0 0 0,10 7 0 0 0,0 0 0 0 0,1-2 0 0 0,0 0 0 0 0,-14-11 0 0 0,-6-12-764 0 0,27 27 423 0 0,1 0-1 0 0,-1 0 0 0 0,1 0 0 0 0,0-1 1 0 0,0 1-1 0 0,0-1 0 0 0,1-1 1 0 0,0 1-1 0 0,0-1 0 0 0,1 1 0 0 0,0-1 1 0 0,0 0-1 0 0,-3-12 0 0 0,3 6 338 0 0,1 0-1 0 0,1 1 1 0 0,0-1-1 0 0,0 0 1 0 0,1 0-1 0 0,1 1 1 0 0,1-1-1 0 0,-1 0 1 0 0,2 1-1 0 0,7-25 1 0 0,2 9-6 0 0,0 0 0 0 0,2 1 0 0 0,22-32 0 0 0,-34 55 10 0 0,1 1 1 0 0,-1 0-1 0 0,1 0 1 0 0,-1 0-1 0 0,1 0 1 0 0,0 0-1 0 0,0 1 1 0 0,6-5-1 0 0,10-8-1 0 0,6-17-22 0 0,6 12 19 0 0,-12-8 12 0 0,8 10-16 0 0,-22 14 1 0 0,0 0 0 0 0,0 0 0 0 0,0 0 1 0 0,1 0-1 0 0,0 1 0 0 0,0 0 0 0 0,12-5 0 0 0,-16 8 3 0 0,0-1 0 0 0,0 1-1 0 0,0-1 1 0 0,-1 0 0 0 0,1 0 0 0 0,0 0-1 0 0,0 0 1 0 0,-1 0 0 0 0,1 0 0 0 0,0 0-1 0 0,-1-1 1 0 0,1 1 0 0 0,-1-1 0 0 0,0 1-1 0 0,1-1 1 0 0,-1 1 0 0 0,0-1 0 0 0,1-2-1 0 0,-1 2-1 0 0,0 0 0 0 0,0 1 0 0 0,0-1-1 0 0,1 0 1 0 0,-1 1 0 0 0,0 0 0 0 0,0-1 0 0 0,1 1-1 0 0,-1 0 1 0 0,1 0 0 0 0,-1-1 0 0 0,1 1-1 0 0,0 0 1 0 0,-1 1 0 0 0,1-1 0 0 0,0 0 0 0 0,0 0-1 0 0,-1 1 1 0 0,4-1 0 0 0,34-21-199 0 0,-35 18 151 0 0,0 1-1 0 0,1 0 0 0 0,0 0 0 0 0,0 0 0 0 0,-1 1 0 0 0,1 0 0 0 0,1 0 0 0 0,7-2 0 0 0,37-15-908 0 0,-42 15 569 0 0,1 1-1 0 0,-1-1 1 0 0,0 1 0 0 0,1 1 0 0 0,0-1 0 0 0,10 0 0 0 0,-9 2-284 0 0,36-13-1990 0 0,-42 12 2489 0 0,0 0-1 0 0,0 0 0 0 0,0-1 0 0 0,0 1 0 0 0,0-1 1 0 0,0 1-1 0 0,-1-1 0 0 0,0-1 0 0 0,1 1 1 0 0,3-6-1 0 0,7-5 144 0 0,-9 8-151 0 0,-1-1 1 0 0,0 1-1 0 0,0-1 0 0 0,0 0 1 0 0,0 0-1 0 0,-1-1 0 0 0,-1 1 0 0 0,1-1 1 0 0,-1 1-1 0 0,0-1 0 0 0,1-10 0 0 0,4-13-1525 0 0,-4 14 314 0 0,0-1 0 0 0,-1 1 0 0 0,0-34 0 0 0,-2 2-3571 0 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8952 0 0,'-5'-4'5524'0'0,"-17"-12"2202"0"0,18 16-5553 0 0,3 0-1943 0 0,0 0 1 0 0,0-1 0 0 0,0 1 0 0 0,-1 0-1 0 0,1 0 1 0 0,0 0 0 0 0,0 0 0 0 0,0 0-1 0 0,0 1 1 0 0,0-1 0 0 0,0 0 0 0 0,0 0-1 0 0,0 1 1 0 0,0-1 0 0 0,-1 0 0 0 0,1 1-1 0 0,1 0 1 0 0,-1-1 0 0 0,-2 2 0 0 0,-6 15 617 0 0,8-16-795 0 0,-1 1 0 0 0,1-1-1 0 0,0 1 1 0 0,0 0 0 0 0,0-1 0 0 0,0 1-1 0 0,0 0 1 0 0,0 0 0 0 0,0-1-1 0 0,1 1 1 0 0,-1 0 0 0 0,1 0 0 0 0,-1 0-1 0 0,1 0 1 0 0,-1 3 0 0 0,1 8 137 0 0,0-6-113 0 0,0 0 1 0 0,0 0 0 0 0,0 0 0 0 0,1 1 0 0 0,0-2 0 0 0,1 1 0 0 0,-1 0-1 0 0,4 9 1 0 0,11 42 188 0 0,-13-43-195 0 0,1-1 0 0 0,-1 0-1 0 0,2 0 1 0 0,0-1 0 0 0,11 20 0 0 0,-8-17-25 0 0,-1 0-1 0 0,11 32 1 0 0,11 24 28 0 0,-22-56-60 0 0,-1 0 0 0 0,0 1 0 0 0,-1-1 0 0 0,6 33 0 0 0,10 32 25 0 0,-19-76-42 0 0,22 54-145 0 0,18 76 0 0 0,-25-74-534 0 0,-17-56 529 0 0,0 0 1 0 0,1-1 0 0 0,0 1 0 0 0,0 0-1 0 0,0-1 1 0 0,1 1 0 0 0,0-1-1 0 0,2 6 1 0 0,7 22-4953 0 0,-12-7-8289 0 0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5752 0 0,'-7'-8'5011'0'0,"6"8"-4773"0"0,0-1 0 0 0,1 1 1 0 0,-1-1-1 0 0,0 1 0 0 0,1 0 0 0 0,-1-1 0 0 0,0 0 0 0 0,1 1 0 0 0,-1-1 0 0 0,1 1 0 0 0,-1-1 0 0 0,1 0 0 0 0,-1 1 0 0 0,1-1 0 0 0,0 0 0 0 0,-1 1 0 0 0,1-1 0 0 0,0 0 0 0 0,-1 0 0 0 0,1 1 0 0 0,0-1 1 0 0,0 0-1 0 0,0 0 0 0 0,0 1 0 0 0,0-1 0 0 0,0 0 0 0 0,0-1 0 0 0,-1-4 545 0 0,1 1 0 0 0,1-1 0 0 0,-1 1 1 0 0,1-1-1 0 0,0 1 0 0 0,0-1 0 0 0,3-7 0 0 0,-3 11-712 0 0,0 0 0 0 0,1 0-1 0 0,-1 0 1 0 0,0 0 0 0 0,1 0 0 0 0,-1 1-1 0 0,1-1 1 0 0,0 0 0 0 0,-1 1-1 0 0,1-1 1 0 0,0 1 0 0 0,0 0 0 0 0,0-1-1 0 0,0 1 1 0 0,0 0 0 0 0,1 0-1 0 0,-1 1 1 0 0,0-1 0 0 0,0 0-1 0 0,1 1 1 0 0,2-1 0 0 0,26-7 428 0 0,-24 5-326 0 0,1 1 1 0 0,0 1-1 0 0,0-1 1 0 0,0 1-1 0 0,11 0 1 0 0,17 0 238 0 0,57 3 645 0 0,-50 10-644 0 0,-40-11-374 0 0,0 0 0 0 0,0 1-1 0 0,0-1 1 0 0,0 1-1 0 0,0 0 1 0 0,-1 0-1 0 0,1 0 1 0 0,0 0-1 0 0,-1 1 1 0 0,0-1 0 0 0,1 1-1 0 0,-1-1 1 0 0,3 6-1 0 0,23 20 158 0 0,-23-24-174 0 0,-1 0-1 0 0,1 1 1 0 0,0 0-1 0 0,-1 0 0 0 0,0 0 1 0 0,0 0-1 0 0,-1 1 1 0 0,1-1-1 0 0,-1 1 1 0 0,4 10-1 0 0,-5-10-18 0 0,7 13 7 0 0,19 28 96 0 0,-27-44-98 0 0,1-1 0 0 0,-1 0-1 0 0,0 0 1 0 0,0 0 0 0 0,0 1 0 0 0,0-1-1 0 0,0 0 1 0 0,-1 1 0 0 0,1-1 0 0 0,-1 1 0 0 0,1-1-1 0 0,-1 1 1 0 0,0 4 0 0 0,3 19 72 0 0,6 42 87 0 0,-4 1 0 0 0,-3 77-1 0 0,-2-136-163 0 0,-18 108 5 0 0,17-96-19 0 0,-1-1 1 0 0,-2 0-1 0 0,0 0 0 0 0,-11 31 0 0 0,3-9-370 0 0,-3-2-692 0 0,13-36 682 0 0,-1 0-1 0 0,1 0 0 0 0,1 0 1 0 0,-1 1-1 0 0,1-1 0 0 0,0 0 1 0 0,-1 6-1 0 0,2-10 140 0 0,0 0 1 0 0,0 0 0 0 0,0 0-1 0 0,-1 0 1 0 0,1-1-1 0 0,0 1 1 0 0,-1 0 0 0 0,1 0-1 0 0,0 0 1 0 0,-1-1-1 0 0,1 1 1 0 0,-1 0-1 0 0,0 0 1 0 0,1-1 0 0 0,-1 1-1 0 0,1-1 1 0 0,-1 1-1 0 0,0 0 1 0 0,1-1-1 0 0,-1 1 1 0 0,0-1 0 0 0,0 0-1 0 0,0 1 1 0 0,1-1-1 0 0,-1 0 1 0 0,0 1-1 0 0,0-1 1 0 0,-1 0 0 0 0,-24 4-10343 0 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44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1230 790 9256 0 0,'-8'-38'3215'0'0,"-2"-5"-1113"0"0,10 40-1903 0 0,1-1 0 0 0,-1 1-1 0 0,0 0 1 0 0,1 0 0 0 0,0-1 0 0 0,0 1 0 0 0,0 0-1 0 0,0 0 1 0 0,0 0 0 0 0,1 0 0 0 0,1-3 0 0 0,7-16 855 0 0,-5 20-809 0 0,0 0-1 0 0,-1 1 1 0 0,2-1 0 0 0,-1 1-1 0 0,0 0 1 0 0,0 0 0 0 0,0 1 0 0 0,7-1-1 0 0,-5 1-135 0 0,0 0 0 0 0,-1 0 0 0 0,1 1 0 0 0,0 0-1 0 0,-1 0 1 0 0,1 1 0 0 0,-1 0 0 0 0,1 0 0 0 0,-1 0-1 0 0,0 1 1 0 0,0 0 0 0 0,0 0 0 0 0,0 0 0 0 0,0 1-1 0 0,-1 0 1 0 0,0 0 0 0 0,0 0 0 0 0,0 1 0 0 0,0 0-1 0 0,0 0 1 0 0,-1 0 0 0 0,0 0 0 0 0,0 1 0 0 0,4 7-1 0 0,4 8 232 0 0,0 0 0 0 0,-1 1-1 0 0,12 31 1 0 0,-19-34-207 0 0,-1-1 1 0 0,-1 1 0 0 0,0 0-1 0 0,-1 0 1 0 0,-2 0-1 0 0,0-1 1 0 0,0 1 0 0 0,-2 0-1 0 0,0-1 1 0 0,-9 28-1 0 0,-10 0 90 0 0,18-40-193 0 0,0 0-1 0 0,0 1 1 0 0,1 0-1 0 0,0-1 1 0 0,-2 10-1 0 0,3-10-2 0 0,-1 0 0 0 0,0 0 0 0 0,0-1 0 0 0,-1 1 0 0 0,1-1 0 0 0,-1 1 0 0 0,0-1 0 0 0,-1 0 0 0 0,1 0 0 0 0,-1-1 0 0 0,-9 7 0 0 0,-21 26 159 0 0,32-33-159 0 0,0 0 0 0 0,-1 0 0 0 0,1 0 0 0 0,-1-1 0 0 0,1 1 0 0 0,-9 5 0 0 0,-5 4 68 0 0,-2 16 54 0 0,14-24-106 0 0,-1 1 0 0 0,-1-1-1 0 0,1-1 1 0 0,-1 1 0 0 0,0-1 0 0 0,0 0 0 0 0,-11 4 0 0 0,-36 22 315 0 0,53-29-350 0 0,-3 3 22 0 0,-1-1-1 0 0,1 1 1 0 0,-1-1 0 0 0,1-1 0 0 0,-1 1 0 0 0,0-1-1 0 0,0 0 1 0 0,0 0 0 0 0,0 0 0 0 0,-1-1 0 0 0,-5 2-1 0 0,6-2 21 0 0,-1 1-1 0 0,0 0 0 0 0,1 0 0 0 0,-1 1 1 0 0,1-1-1 0 0,-7 5 0 0 0,-15 7 73 0 0,11-10-18 0 0,-1 0 1 0 0,0-1-1 0 0,-33 2 0 0 0,44-5-74 0 0,-1 0-1 0 0,1 0 1 0 0,0 0-1 0 0,-1-1 1 0 0,1 0-1 0 0,0 0 1 0 0,0-1 0 0 0,-1 1-1 0 0,1-1 1 0 0,0-1-1 0 0,1 1 1 0 0,-1-1-1 0 0,-8-5 1 0 0,1-3 12 0 0,1 2 6 0 0,1 0 1 0 0,0 0 0 0 0,0-2-1 0 0,-15-18 1 0 0,-4-16 70 0 0,22 34-91 0 0,1 0 1 0 0,0-1-1 0 0,-7-16 0 0 0,-2-8 10 0 0,7 19-30 0 0,0-1 0 0 0,1 0 1 0 0,2-1-1 0 0,0 0 0 0 0,0 0 0 0 0,2 0 1 0 0,0-1-1 0 0,-1-34 0 0 0,5 39 0 0 0,-1 12-5 0 0,1 0-1 0 0,-1 0 1 0 0,1-1 0 0 0,0 1 0 0 0,0 0 0 0 0,0-1 0 0 0,1 1 0 0 0,-1 0 0 0 0,1 0 0 0 0,-1-1 0 0 0,1 1 0 0 0,0 0 0 0 0,1 0 0 0 0,-1 0 0 0 0,0 0-1 0 0,1 0 1 0 0,0 0 0 0 0,-1 0 0 0 0,1 1 0 0 0,0-1 0 0 0,1 1 0 0 0,-1-1 0 0 0,0 1 0 0 0,1 0 0 0 0,-1 0 0 0 0,5-3 0 0 0,1 1 8 0 0,0 0 1 0 0,1 0 0 0 0,-1 1 0 0 0,1 0-1 0 0,0 1 1 0 0,0-1 0 0 0,0 2-1 0 0,0-1 1 0 0,1 2 0 0 0,-1-1-1 0 0,0 1 1 0 0,0 0 0 0 0,0 1 0 0 0,1 0-1 0 0,-1 1 1 0 0,0 0 0 0 0,0 0-1 0 0,0 1 1 0 0,-1 0 0 0 0,1 0-1 0 0,-1 1 1 0 0,1 0 0 0 0,-1 1 0 0 0,0-1-1 0 0,-1 2 1 0 0,14 11 0 0 0,33 33 126 0 0,-35-33-88 0 0,-1 0 0 0 0,0 2 0 0 0,-1 0 0 0 0,18 26 0 0 0,-22-25-32 0 0,1 0 28 0 0,0 2 1 0 0,-1 0-1 0 0,-1 0 1 0 0,-1 1 0 0 0,-2 1-1 0 0,11 35 1 0 0,-3 3 60 0 0,-10-39-72 0 0,-1 1 1 0 0,4 29-1 0 0,-4-9-25 0 0,-3-27 10 0 0,0 1 0 0 0,-1-1 1 0 0,-1 0-1 0 0,-1 1 0 0 0,-1-1 0 0 0,0 1 1 0 0,-1-1-1 0 0,-6 26 0 0 0,-10 28 114 0 0,16-60-114 0 0,0 0 1 0 0,0 0-1 0 0,-1 0 1 0 0,-1 0-1 0 0,0-1 1 0 0,0 1-1 0 0,-1-1 1 0 0,-1 0-1 0 0,-11 16 1 0 0,-9 1 76 0 0,23-25-87 0 0,0 1-1 0 0,1-1 1 0 0,-1 1-1 0 0,1 0 1 0 0,0-1-1 0 0,-1 1 1 0 0,1 1-1 0 0,0-1 1 0 0,1 0-1 0 0,-1 0 1 0 0,1 1-1 0 0,-2 3 1 0 0,2-4-4 0 0,-1 0 0 0 0,0 0 1 0 0,0 0-1 0 0,0 0 0 0 0,0 0 0 0 0,0 0 1 0 0,0-1-1 0 0,-1 1 0 0 0,1-1 0 0 0,-1 1 1 0 0,0-1-1 0 0,-4 3 0 0 0,-23 21 73 0 0,26-22-64 0 0,0 0 1 0 0,0-1-1 0 0,-1 0 1 0 0,0 0-1 0 0,1 0 1 0 0,-1 0-1 0 0,0-1 0 0 0,0 0 1 0 0,0 0-1 0 0,-1 0 1 0 0,1-1-1 0 0,0 0 1 0 0,-7 1-1 0 0,5-1 4 0 0,-1 1 0 0 0,0-2 1 0 0,0 1-1 0 0,1-1 0 0 0,-1 0 0 0 0,0-1 0 0 0,0 1 1 0 0,1-2-1 0 0,-9-1 0 0 0,5-1-19 0 0,1-1 0 0 0,0 0 0 0 0,0-1 0 0 0,0 0 0 0 0,1 0 0 0 0,-16-15 0 0 0,6 6 0 0 0,3 1 0 0 0,1-1 0 0 0,1 0 0 0 0,0-1 0 0 0,1-1 0 0 0,1 0 0 0 0,0-1 0 0 0,-9-20 0 0 0,-57-139 0 0 0,68 150 0 0 0,1-2 0 0 0,1 1 0 0 0,-5-38 0 0 0,11 55 0 0 0,1 1 0 0 0,0 0 0 0 0,1 0 0 0 0,0 0 0 0 0,0 0 0 0 0,1 0 0 0 0,1-1 0 0 0,0 1 0 0 0,0 1 0 0 0,1-1 0 0 0,0 0 0 0 0,1 1 0 0 0,5-11 0 0 0,51-76 0 0 0,-57 92 0 0 0,-1 0 0 0 0,1 0 0 0 0,0 0 0 0 0,0 1 0 0 0,1-1 0 0 0,-1 1 0 0 0,5-4 0 0 0,7-7 0 0 0,1-4 0 0 0,-14 15 0 0 0,1 0 0 0 0,0-1 0 0 0,1 1 0 0 0,-1 0 0 0 0,0 1 0 0 0,1-1 0 0 0,0 1 0 0 0,-1-1 0 0 0,1 1 0 0 0,0 0 0 0 0,0 0 0 0 0,6-1 0 0 0,6-4 0 0 0,-9 3 0 0 0,-1 1 0 0 0,1 1 0 0 0,0-1 0 0 0,0 1 0 0 0,-1 0 0 0 0,1 1 0 0 0,0 0 0 0 0,1 0 0 0 0,7 0 0 0 0,-12 1 0 0 0,7-1 0 0 0,0 1 0 0 0,0 0 0 0 0,-1 1 0 0 0,1 0 0 0 0,0 1 0 0 0,-1 0 0 0 0,0 0 0 0 0,1 1 0 0 0,-1 0 0 0 0,16 8 0 0 0,-14-3 0 0 0,32 28 0 0 0,28 39 0 0 0,-67-70 0 0 0,1-1 0 0 0,-1 1 0 0 0,-1 0 0 0 0,1 0 0 0 0,-1 1 0 0 0,0-1 0 0 0,4 9 0 0 0,14 22 0 0 0,-16-25 0 0 0,1 0 0 0 0,-1 0 0 0 0,-1 0 0 0 0,0 1 0 0 0,-1 0 0 0 0,5 23 0 0 0,-6-23 0 0 0,0 8 0 0 0,0 0 0 0 0,-1 1 0 0 0,-3 26 0 0 0,1-6 0 0 0,0-29 0 0 0,0 0 0 0 0,-1 0 0 0 0,0 0 0 0 0,-1 0 0 0 0,-1 0 0 0 0,0-1 0 0 0,0 1 0 0 0,-1-1 0 0 0,0 0 0 0 0,-1 0 0 0 0,-13 17 0 0 0,-9 11 0 0 0,25-33 0 0 0,0 0 0 0 0,0-1 0 0 0,-1 0 0 0 0,0 0 0 0 0,0 0 0 0 0,-7 6 0 0 0,-49 47 0 0 0,58-56 0 0 0,1 0 0 0 0,-1 0 0 0 0,0-1 0 0 0,0 1 0 0 0,0 0 0 0 0,0-1 0 0 0,0 0 0 0 0,0 1 0 0 0,-1-1 0 0 0,1 0 0 0 0,0 0 0 0 0,-1 0 0 0 0,-4 1 0 0 0,-20 8 0 0 0,11-4 0 0 0,0 0 0 0 0,0-1 0 0 0,-1-1 0 0 0,0 0 0 0 0,1-2 0 0 0,-1 0 0 0 0,0 0 0 0 0,-34-3 0 0 0,47 1 0 0 0,0 0 0 0 0,0-1 0 0 0,-1 1 0 0 0,1-1 0 0 0,0 0 0 0 0,0 0 0 0 0,0-1 0 0 0,0 1 0 0 0,0-1 0 0 0,0 0 0 0 0,1 0 0 0 0,-1 0 0 0 0,0 0 0 0 0,1-1 0 0 0,0 1 0 0 0,-5-6 0 0 0,-11-6 0 0 0,-3 0 0 0 0,14 9 0 0 0,1 0 0 0 0,-1 0 0 0 0,1-1 0 0 0,0 0 0 0 0,1 0 0 0 0,-7-8 0 0 0,-2 0 0 0 0,8 7 0 0 0,0 0 0 0 0,0 0 0 0 0,0 0 0 0 0,-9-15 0 0 0,2-3 0 0 0,1 0 0 0 0,0-1 0 0 0,-13-44 0 0 0,16 38 0 0 0,-9-55 0 0 0,18 73 0 0 0,0 1 0 0 0,0-1 0 0 0,1 0 0 0 0,1 1 0 0 0,0-1 0 0 0,1 1 0 0 0,4-16 0 0 0,1 0 0 0 0,-5 19 0 0 0,0 1 0 0 0,0-1 0 0 0,1 1 0 0 0,0 0 0 0 0,1 0 0 0 0,0 0 0 0 0,0 1 0 0 0,7-10 0 0 0,47-57 0 0 0,-48 63 0 0 0,1 0 0 0 0,-1 0 0 0 0,2 1 0 0 0,21-17 0 0 0,-21 19 0 0 0,-7 6 0 0 0,0 1 0 0 0,1-1 0 0 0,-1 2 0 0 0,0-1 0 0 0,1 0 0 0 0,-1 1 0 0 0,1 0 0 0 0,-1 0 0 0 0,1 1 0 0 0,0 0 0 0 0,-1 0 0 0 0,7 0 0 0 0,-7 1 0 0 0,1-1 0 0 0,-1-1 0 0 0,-1 0 0 0 0,0 1 0 0 0,1 0 0 0 0,-1 0 0 0 0,0 0 0 0 0,1 0 0 0 0,-1 1 0 0 0,0 0 0 0 0,1 0 0 0 0,-1 0 0 0 0,0 0 0 0 0,0 1 0 0 0,0-1 0 0 0,0 1 0 0 0,0 0 0 0 0,0 0 0 0 0,-1 1 0 0 0,1-1 0 0 0,5 6 0 0 0,3 5 0 0 0,0 0 0 0 0,-1 1 0 0 0,-1 0 0 0 0,0 1 0 0 0,-1 0 0 0 0,-1 0 0 0 0,8 21 0 0 0,3 9 0 0 0,-15-38 0 0 0,-1 0 0 0 0,0 1 0 0 0,0-1 0 0 0,3 15 0 0 0,1 15 0 0 0,-3-1 0 0 0,1 65 0 0 0,-5-75 0 0 0,1-4 0 0 0,0-1 0 0 0,-2 0 0 0 0,-1 0 0 0 0,0 0 0 0 0,-1 0 0 0 0,-2-1 0 0 0,-9 29 0 0 0,-1-1 0 0 0,13-41 0 0 0,0 0 0 0 0,0 0 0 0 0,0 0 0 0 0,-1-1 0 0 0,0 1 0 0 0,0-1 0 0 0,0 0 0 0 0,-1 0 0 0 0,-6 8 0 0 0,0-4 0 0 0,7-8 0 0 0,1 0 0 0 0,0 0 0 0 0,-1 1 0 0 0,1-1 0 0 0,0 1 0 0 0,1-1 0 0 0,-1 1 0 0 0,0-1 0 0 0,1 1 0 0 0,0 0 0 0 0,-1 0 0 0 0,0 4 0 0 0,-5 8 0 0 0,-1-1 0 0 0,-1 0 0 0 0,-1 0 0 0 0,1 0 0 0 0,-2-1 0 0 0,0-1 0 0 0,-1 0 0 0 0,0 0 0 0 0,0-1 0 0 0,-29 18 0 0 0,-39 1 0 0 0,72-27 0 0 0,-1-1 0 0 0,1 0 0 0 0,-1 0 0 0 0,1 0 0 0 0,-15 0 0 0 0,4-2 0 0 0,1 0 0 0 0,-1 0 0 0 0,-21-5 0 0 0,22-6 0 0 0,-38-29 0 0 0,34 25 0 0 0,1 0 0 0 0,-36-35 0 0 0,25 17 0 0 0,19 20 0 0 0,0 0 0 0 0,1-1 0 0 0,-16-23 0 0 0,-11-45 0 0 0,32 70 0 0 0,0-1 0 0 0,1-1 0 0 0,1 1 0 0 0,1-1 0 0 0,-1 0 0 0 0,2 0 0 0 0,-3-20 0 0 0,-8-32 0 0 0,8 47 0 0 0,2 1 0 0 0,0-1 0 0 0,1 0 0 0 0,1 0 0 0 0,1 0 0 0 0,0-1 0 0 0,2 1 0 0 0,0 0 0 0 0,1 0 0 0 0,1 0 0 0 0,0 0 0 0 0,8-20 0 0 0,34-34 0 0 0,-44 71 0 0 0,0-1 0 0 0,1 0 0 0 0,-1 1 0 0 0,0-1 0 0 0,1 1 0 0 0,-1-1 0 0 0,1 1 0 0 0,0 0 0 0 0,0 0 0 0 0,0 0 0 0 0,0 0 0 0 0,0 0 0 0 0,0 0 0 0 0,1 0 0 0 0,4-2 0 0 0,1-2 0 0 0,1 0 0 0 0,-1 1 0 0 0,1 0 0 0 0,0 0 0 0 0,0 1 0 0 0,15-6 0 0 0,5-1 0 0 0,-19 6 0 0 0,1 0 0 0 0,0 1 0 0 0,0 1 0 0 0,1 0 0 0 0,-1 1 0 0 0,1 0 0 0 0,17-1 0 0 0,83 5 0 0 0,-84-1 0 0 0,-20-1 0 0 0,0 0 0 0 0,-1 0 0 0 0,1 1 0 0 0,0 0 0 0 0,-1 0 0 0 0,1 1 0 0 0,-1 0 0 0 0,1 1 0 0 0,-1-1 0 0 0,0 1 0 0 0,0 0 0 0 0,0 1 0 0 0,0 0 0 0 0,9 8 0 0 0,-3-2 0 0 0,-3-4 0 0 0,-1 2 0 0 0,1-1 0 0 0,-2 1 0 0 0,1 0 0 0 0,-1 1 0 0 0,0 0 0 0 0,-1 0 0 0 0,0 1 0 0 0,-1 0 0 0 0,0 0 0 0 0,8 18 0 0 0,10 47 0 0 0,-15-51 0 0 0,-1 1 0 0 0,-1 0 0 0 0,-1 0 0 0 0,-2 1 0 0 0,3 36 0 0 0,-6-26 0 0 0,-1 0 0 0 0,-2 0 0 0 0,-2 0 0 0 0,-1 0 0 0 0,-12 40 0 0 0,9-43 0 0 0,7-25 0 0 0,-1 0 0 0 0,0 0 0 0 0,0 0 0 0 0,-1 0 0 0 0,0 0 0 0 0,0-1 0 0 0,-1 1 0 0 0,-9 12 0 0 0,-18 28 0 0 0,26-38 0 0 0,0 0 0 0 0,-1-1 0 0 0,0 0 0 0 0,-1 0 0 0 0,0 0 0 0 0,-10 9 0 0 0,7-9 0 0 0,0-1 0 0 0,-1 0 0 0 0,0 0 0 0 0,0-1 0 0 0,-1-1 0 0 0,1 0 0 0 0,-2 0 0 0 0,1-1 0 0 0,0-1 0 0 0,-1 0 0 0 0,0 0 0 0 0,0-2 0 0 0,0 1 0 0 0,0-2 0 0 0,0 0 0 0 0,-1 0 0 0 0,1-1 0 0 0,0-1 0 0 0,-26-4 0 0 0,35 3 0 0 0,0 1 0 0 0,0-1 0 0 0,0 1 0 0 0,0-1 0 0 0,0 0 0 0 0,1 0 0 0 0,-1-1 0 0 0,1 1 0 0 0,-6-6 0 0 0,-25-16 0 0 0,26 19 0 0 0,1 0 0 0 0,0-1 0 0 0,0 0 0 0 0,0 0 0 0 0,1-1 0 0 0,0 0 0 0 0,-6-8 0 0 0,-40-62 0 0 0,41 59 0 0 0,-1 1 0 0 0,8 11 0 0 0,0 1 0 0 0,0-1 0 0 0,0 0 0 0 0,1 0 0 0 0,0 0 0 0 0,1 0 0 0 0,-3-8 0 0 0,-11-31 0 0 0,11 34 0 0 0,0-1 0 0 0,1 0 0 0 0,-4-23 0 0 0,2-4 0 0 0,2 0 0 0 0,2-1 0 0 0,2 0 0 0 0,1 1 0 0 0,9-53 0 0 0,13 21 0 0 0,-2 17 0 0 0,-14 36 0 0 0,1 1 0 0 0,2-1 0 0 0,-1 1 0 0 0,2 0 0 0 0,0 1 0 0 0,15-15 0 0 0,-11 11 0 0 0,-7 9 0 0 0,0 1 0 0 0,0 0 0 0 0,1 1 0 0 0,0-1 0 0 0,1 2 0 0 0,0-1 0 0 0,21-12 0 0 0,7-4 0 0 0,-32 20 0 0 0,1 1 0 0 0,-1 0 0 0 0,1 0 0 0 0,0 0 0 0 0,0 1 0 0 0,0-1 0 0 0,1 2 0 0 0,13-4 0 0 0,-15 4 0 0 0,0 1 0 0 0,0-1 0 0 0,0-1 0 0 0,0 1 0 0 0,8-6 0 0 0,16-6 0 0 0,-1 8 0 0 0,1 2 0 0 0,-1 0 0 0 0,1 2 0 0 0,-1 1 0 0 0,39 4 0 0 0,-59-2 0 0 0,0 1 0 0 0,0-1 0 0 0,0 2 0 0 0,0-1 0 0 0,0 1 0 0 0,-1 0 0 0 0,0 1 0 0 0,1 0 0 0 0,-1 0 0 0 0,-1 1 0 0 0,1 0 0 0 0,-1 0 0 0 0,1 1 0 0 0,-1 0 0 0 0,-1 0 0 0 0,0 0 0 0 0,1 1 0 0 0,6 11 0 0 0,-10-12 0 0 0,1 0 0 0 0,-1 0 0 0 0,1 0 0 0 0,1 0 0 0 0,-1-1 0 0 0,1 0 0 0 0,5 5 0 0 0,-5-6 0 0 0,-1 1 0 0 0,0-1 0 0 0,0 1 0 0 0,0 0 0 0 0,-1 0 0 0 0,1 0 0 0 0,3 9 0 0 0,18 30 0 0 0,-17-31 0 0 0,-1 0 0 0 0,0 0 0 0 0,-1 1 0 0 0,0 0 0 0 0,-1 0 0 0 0,4 16 0 0 0,4 41 0 0 0,-5-34 0 0 0,-2 1 0 0 0,3 64 0 0 0,-9-66 0 0 0,0 49 0 0 0,-10 88 0 0 0,8-163 0 0 0,0 0 0 0 0,0 0 0 0 0,-1-1 0 0 0,0 1 0 0 0,0-1 0 0 0,-1 1 0 0 0,-1-1 0 0 0,0 0 0 0 0,0-1 0 0 0,-7 10 0 0 0,10-17 0 0 0,-1 1 0 0 0,1 0 0 0 0,-1 0 0 0 0,1 0 0 0 0,0 0 0 0 0,0 1 0 0 0,0-1 0 0 0,0 0 0 0 0,1 1 0 0 0,-1 0 0 0 0,1-1 0 0 0,-1 1 0 0 0,1 0 0 0 0,0 0 0 0 0,-2 4 0 0 0,2-3 0 0 0,-1 0 0 0 0,0-1 0 0 0,0 1 0 0 0,0-1 0 0 0,-1 0 0 0 0,0 0 0 0 0,1 0 0 0 0,-1 0 0 0 0,0 0 0 0 0,0-1 0 0 0,-5 4 0 0 0,-1 1 0 0 0,1 0 0 0 0,0-1 0 0 0,0 0 0 0 0,-1-1 0 0 0,0 0 0 0 0,1 0 0 0 0,-2-1 0 0 0,-16 6 0 0 0,3-1 0 0 0,13-6 0 0 0,-1 0 0 0 0,1 0 0 0 0,-1-1 0 0 0,1-1 0 0 0,-1 0 0 0 0,1 0 0 0 0,-1-1 0 0 0,0 0 0 0 0,1-1 0 0 0,-1 0 0 0 0,0-1 0 0 0,1 0 0 0 0,0-1 0 0 0,-1 0 0 0 0,1 0 0 0 0,-18-10 0 0 0,-16-15 0 0 0,1-1 0 0 0,1-3 0 0 0,2-2 0 0 0,1-1 0 0 0,-41-48 0 0 0,33 29 0 0 0,22 27 0 0 0,-34-49 0 0 0,19 17 0 0 0,-35-57 0 0 0,67 101 0 0 0,1 0 0 0 0,0 0 0 0 0,1 0 0 0 0,1-1 0 0 0,0 0 0 0 0,-2-17 0 0 0,-14-63 0 0 0,14 73 0 0 0,2 0 0 0 0,0-1 0 0 0,2 1 0 0 0,0-1 0 0 0,2 0 0 0 0,1-29 0 0 0,1 41 0 0 0,0 3 0 0 0,-1 1 0 0 0,1-1 0 0 0,1 1 0 0 0,-1 0 0 0 0,2-1 0 0 0,-1 1 0 0 0,1 0 0 0 0,0 0 0 0 0,1 0 0 0 0,6-9 0 0 0,6-7 0 0 0,-8 11 0 0 0,0 1 0 0 0,1 0 0 0 0,1 0 0 0 0,16-15 0 0 0,13-12 0 0 0,-31 31 0 0 0,-1 0 0 0 0,1 0 0 0 0,1 1 0 0 0,-1 0 0 0 0,12-7 0 0 0,0 3 0 0 0,-1-1 0 0 0,24-19 0 0 0,-36 26 0 0 0,-1 1 0 0 0,1-1 0 0 0,0 1 0 0 0,1 1 0 0 0,9-4 0 0 0,16-9 0 0 0,0-1 0 0 0,1 2 0 0 0,0 1 0 0 0,61-16 0 0 0,118-16 0 0 0,-151 34 0 0 0,-38 8 0 0 0,1 1 0 0 0,0 1 0 0 0,-1 1 0 0 0,1 1 0 0 0,0 1 0 0 0,0 1 0 0 0,29 7 0 0 0,-40-7 0 0 0,0 2 0 0 0,0 0 0 0 0,-1 1 0 0 0,0 0 0 0 0,0 1 0 0 0,0 0 0 0 0,0 1 0 0 0,-1 1 0 0 0,0 0 0 0 0,-1 1 0 0 0,0 0 0 0 0,0 0 0 0 0,14 17 0 0 0,7 9 0 0 0,1 5 0 0 0,-15-15 0 0 0,-11-16 0 0 0,1 0 0 0 0,-2 1 0 0 0,1 0 0 0 0,-1 1 0 0 0,-1-1 0 0 0,0 1 0 0 0,-1 0 0 0 0,6 20 0 0 0,16 81 0 0 0,-15-47 0 0 0,-6-44 0 0 0,-1 0 0 0 0,1 35 0 0 0,-5-16 0 0 0,-10 68 0 0 0,8-92 0 0 0,-2-1 0 0 0,0 1 0 0 0,0-1 0 0 0,-2 1 0 0 0,0-2 0 0 0,0 1 0 0 0,-11 16 0 0 0,-6 6 0 0 0,-1 3 0 0 0,-2-2 0 0 0,-58 68 0 0 0,64-86 0 0 0,11-9 0 0 0,-1 0 0 0 0,-1-1 0 0 0,1 0 0 0 0,-2-1 0 0 0,0 0 0 0 0,0 0 0 0 0,0-2 0 0 0,-1 1 0 0 0,-16 6 0 0 0,-20 4 0 0 0,30-10 0 0 0,-1-1 0 0 0,0 0 0 0 0,0-1 0 0 0,0-2 0 0 0,0 0 0 0 0,-1-1 0 0 0,-24 0 0 0 0,33-2 0 0 0,1-1 0 0 0,-1-1 0 0 0,1 0 0 0 0,-1 0 0 0 0,1-1 0 0 0,0 0 0 0 0,0-1 0 0 0,-18-7 0 0 0,-4-6 0 0 0,1-2 0 0 0,1-1 0 0 0,0-1 0 0 0,2-2 0 0 0,-36-32 0 0 0,42 31 0 0 0,-3-2 0 0 0,1-1 0 0 0,-31-42 0 0 0,15 15 0 0 0,26 35 0 0 0,1 0 0 0 0,0-1 0 0 0,2-1 0 0 0,-11-22 0 0 0,-49-144 0 0 0,63 158 0 0 0,2-1 0 0 0,2-1 0 0 0,0 1 0 0 0,0-52 0 0 0,4 66 0 0 0,2-1 0 0 0,0 1 0 0 0,1 0 0 0 0,1 0 0 0 0,0 0 0 0 0,1 0 0 0 0,1 0 0 0 0,0 1 0 0 0,1-1 0 0 0,0 1 0 0 0,1 1 0 0 0,1-1 0 0 0,0 1 0 0 0,1 1 0 0 0,16-20 0 0 0,88-78 0 0 0,-95 93 0 0 0,0 1 0 0 0,1 1 0 0 0,0 1 0 0 0,32-18 0 0 0,93-38 0 0 0,-84 42 0 0 0,126-50 0 0 0,-52 29 0 0 0,-119 44 0 0 0,0 1 0 0 0,0 0 0 0 0,27-2 0 0 0,9-2 0 0 0,-3-2 0 0 0,0 1 0 0 0,1 3 0 0 0,82 1 0 0 0,-75 3 0 0 0,-28 1 0 0 0,0 0 0 0 0,0 2 0 0 0,-1 0 0 0 0,1 2 0 0 0,37 9 0 0 0,-25 4 0 0 0,-1 1 0 0 0,0 2 0 0 0,-2 2 0 0 0,0 1 0 0 0,-1 2 0 0 0,-2 2 0 0 0,0 1 0 0 0,-2 1 0 0 0,-1 2 0 0 0,-1 1 0 0 0,-2 1 0 0 0,41 62 0 0 0,-57-75 0 0 0,-1 1 0 0 0,0 0 0 0 0,-2 1 0 0 0,0 0 0 0 0,-2 0 0 0 0,0 1 0 0 0,-1 0 0 0 0,4 39 0 0 0,-3 14 0 0 0,-3 97 0 0 0,-4-144 0 0 0,0-25 0 0 0,1 15 0 0 0,-1 0 0 0 0,0 0 0 0 0,-2 0 0 0 0,0-1 0 0 0,-1 1 0 0 0,-1-1 0 0 0,-8 24 0 0 0,-9 0 0 0 0,-2-1 0 0 0,-2-1 0 0 0,-1-2 0 0 0,-2 0 0 0 0,-2-2 0 0 0,-62 58 0 0 0,73-79 0 0 0,0 0 0 0 0,0-1 0 0 0,-1-1 0 0 0,-1-1 0 0 0,0-1 0 0 0,0-1 0 0 0,-1-1 0 0 0,0-1 0 0 0,-36 8 0 0 0,9-7 0 0 0,-1-2 0 0 0,-1-2 0 0 0,-68-4 0 0 0,102-1 0 0 0,0-1 0 0 0,0-1 0 0 0,0-1 0 0 0,0 0 0 0 0,-30-12 0 0 0,11 3 0 0 0,-5-3 0 0 0,1-1 0 0 0,0-2 0 0 0,2-2 0 0 0,-56-39 0 0 0,31 13 0 0 0,-97-93 0 0 0,131 112 0 0 0,2-2 0 0 0,1 0 0 0 0,2-2 0 0 0,0 0 0 0 0,2-2 0 0 0,2 0 0 0 0,1-2 0 0 0,2 0 0 0 0,1-1 0 0 0,-15-56 0 0 0,27 74 0 0 0,0-1 0 0 0,2 0 0 0 0,0 0 0 0 0,1 0 0 0 0,1 1 0 0 0,1-1 0 0 0,1 0 0 0 0,0 0 0 0 0,2 0 0 0 0,0 1 0 0 0,2 0 0 0 0,0 0 0 0 0,0 0 0 0 0,2 1 0 0 0,1-1 0 0 0,0 2 0 0 0,1 0 0 0 0,0 0 0 0 0,18-20 0 0 0,36-37 0 0 0,81-84 0 0 0,-77 95 0 0 0,119-85 0 0 0,-149 123 0 0 0,0 1 0 0 0,2 2 0 0 0,0 2 0 0 0,2 2 0 0 0,58-18 0 0 0,-31 16 0 0 0,1 4 0 0 0,89-10 0 0 0,-83 17 0 0 0,0 4 0 0 0,0 3 0 0 0,151 17 0 0 0,-205-11 0 0 0,0 2 0 0 0,0 1 0 0 0,0 1 0 0 0,-1 1 0 0 0,0 0 0 0 0,0 2 0 0 0,-1 0 0 0 0,19 15 0 0 0,2 4 0 0 0,-2 2 0 0 0,60 64 0 0 0,-81-72 0 0 0,0 1 0 0 0,-2 1 0 0 0,-1 1 0 0 0,20 48 0 0 0,-16-35 0 0 0,-13-26 0 0 0,-1 0 0 0 0,0 1 0 0 0,-1 0 0 0 0,0 0 0 0 0,-2 0 0 0 0,2 21 0 0 0,-3 96 0 0 0,-2-73 0 0 0,2-46 0 0 0,-1 0 0 0 0,0 0 0 0 0,-2 0 0 0 0,1 0 0 0 0,-1 0 0 0 0,-1 0 0 0 0,0-1 0 0 0,-10 23 0 0 0,-16 12 0 0 0,13 0 0 0 0,2-20 0 0 0,-1-2 0 0 0,-1 1 0 0 0,-28 33 0 0 0,-28 34 0 0 0,49-62 0 0 0,0 0 0 0 0,-29 26 0 0 0,21-25 0 0 0,17-17 0 0 0,0-1 0 0 0,-1-1 0 0 0,0 0 0 0 0,-1 0 0 0 0,-29 16 0 0 0,6-8 0 0 0,25-13 0 0 0,-1-1 0 0 0,0 0 0 0 0,-1-1 0 0 0,-17 5 0 0 0,-32 7 0 0 0,31-7 0 0 0,-65 10 0 0 0,88-19 0 0 0,0-1 0 0 0,0-1 0 0 0,0 0 0 0 0,0 0 0 0 0,0-1 0 0 0,1-1 0 0 0,-1 0 0 0 0,0 0 0 0 0,1-1 0 0 0,-15-6 0 0 0,-15-7 0 0 0,1-2 0 0 0,1-1 0 0 0,1-2 0 0 0,1-2 0 0 0,1-1 0 0 0,1-2 0 0 0,-52-51 0 0 0,52 40 0 0 0,1-1 0 0 0,1-2 0 0 0,3-1 0 0 0,1-1 0 0 0,2-2 0 0 0,2 0 0 0 0,-20-55 0 0 0,34 67 0 0 0,1-1 0 0 0,2-1 0 0 0,1 1 0 0 0,2-1 0 0 0,0-51 0 0 0,4 66 0 0 0,0 1 0 0 0,1 0 0 0 0,1 0 0 0 0,1 0 0 0 0,1 0 0 0 0,8-26 0 0 0,7 2 0 0 0,2 1 0 0 0,2 1 0 0 0,2 1 0 0 0,1 1 0 0 0,57-62 0 0 0,-58 74 0 0 0,0 1 0 0 0,2 1 0 0 0,1 1 0 0 0,1 1 0 0 0,1 2 0 0 0,1 1 0 0 0,0 2 0 0 0,39-16 0 0 0,-3 6 0 0 0,-34 12 0 0 0,1 1 0 0 0,0 2 0 0 0,70-14 0 0 0,-99 25 0 0 0,320-31 0 0 0,-286 31 0 0 0,-1 3 0 0 0,0 0 0 0 0,1 3 0 0 0,-2 1 0 0 0,1 2 0 0 0,50 17 0 0 0,-49-11 0 0 0,-2 2 0 0 0,0 2 0 0 0,0 1 0 0 0,-2 1 0 0 0,-1 3 0 0 0,44 35 0 0 0,-62-44 0 0 0,79 68 0 0 0,-85-71 0 0 0,0 0 0 0 0,-1 0 0 0 0,0 0 0 0 0,0 1 0 0 0,-2 0 0 0 0,9 17 0 0 0,46 102 0 0 0,-58-122 0 0 0,1-1 0 0 0,-1 1 0 0 0,0 0 0 0 0,0 0 0 0 0,-1 0 0 0 0,0 0 0 0 0,0 0 0 0 0,0 11 0 0 0,28 122 0 0 0,-25-87 0 0 0,4 79 0 0 0,-20 99 0 0 0,8-224 0 0 0,0 1 0 0 0,0-1 0 0 0,-1 0 0 0 0,-1 1 0 0 0,1-1 0 0 0,-9 14 0 0 0,-9 25 0 0 0,10-23 0 0 0,-1 0 0 0 0,0 0 0 0 0,-2-1 0 0 0,-1-1 0 0 0,-24 29 0 0 0,36-47 0 0 0,-8 5 0 0 0,0 0 0 0 0,0-1 0 0 0,-1 0 0 0 0,-22 12 0 0 0,16-10 0 0 0,0 2 0 0 0,0-2 0 0 0,-2 0 0 0 0,1-1 0 0 0,-1-1 0 0 0,-1 0 0 0 0,0-2 0 0 0,0 0 0 0 0,0-2 0 0 0,-1 0 0 0 0,-22 1 0 0 0,31-5 0 0 0,-85 4 0 0 0,88-5 0 0 0,0-1 0 0 0,0 0 0 0 0,1 0 0 0 0,-1-1 0 0 0,0-1 0 0 0,0 1 0 0 0,-17-9 0 0 0,-9-7 0 0 0,4 3 0 0 0,0-2 0 0 0,1-1 0 0 0,-54-41 0 0 0,37 15 0 0 0,-86-86 0 0 0,118 112 0 0 0,0-2 0 0 0,2 0 0 0 0,0 0 0 0 0,1-1 0 0 0,-15-33 0 0 0,10 12 0 0 0,5 17 0 0 0,1-2 0 0 0,2 0 0 0 0,0 0 0 0 0,2 0 0 0 0,1-1 0 0 0,1-1 0 0 0,-4-43 0 0 0,10 49 0 0 0,-1 13 0 0 0,1 0 0 0 0,0-1 0 0 0,1 1 0 0 0,0-1 0 0 0,0 1 0 0 0,1 0 0 0 0,1-1 0 0 0,6-17 0 0 0,1 6 0 0 0,1 1 0 0 0,0 1 0 0 0,2 0 0 0 0,21-27 0 0 0,-26 38 0 0 0,34-39 0 0 0,2 3 0 0 0,77-62 0 0 0,-111 99 0 0 0,154-109 0 0 0,-134 98 0 0 0,0 2 0 0 0,2 1 0 0 0,51-19 0 0 0,-5 5 0 0 0,-60 22 0 0 0,0 1 0 0 0,1 0 0 0 0,0 2 0 0 0,30-6 0 0 0,70-6 0 0 0,159-3 0 0 0,-224 19 0 0 0,-35-1 0 0 0,1 2 0 0 0,0 0 0 0 0,-1 0 0 0 0,1 2 0 0 0,-1 1 0 0 0,38 9 0 0 0,-28 0 0 0 0,-2 0 0 0 0,0 2 0 0 0,0 1 0 0 0,-2 1 0 0 0,0 1 0 0 0,0 1 0 0 0,-2 1 0 0 0,0 2 0 0 0,-2 0 0 0 0,27 33 0 0 0,22 73 0 0 0,-46-89 0 0 0,-3 2 0 0 0,25 63 0 0 0,-33-72 0 0 0,-2-1 0 0 0,-1 1 0 0 0,9 56 0 0 0,1 1 0 0 0,-15-64 0 0 0,-2 1 0 0 0,0-1 0 0 0,-1 0 0 0 0,-2 1 0 0 0,0-1 0 0 0,-6 37 0 0 0,5-52 0 0 0,-1 1 0 0 0,0 0 0 0 0,0-1 0 0 0,-1 1 0 0 0,0-1 0 0 0,-1 0 0 0 0,0 0 0 0 0,0 0 0 0 0,-1 0 0 0 0,-9 12 0 0 0,-35 43 0 0 0,-20 6 0 0 0,56-61 0 0 0,0-1 0 0 0,-1 0 0 0 0,1 0 0 0 0,-2-2 0 0 0,1 0 0 0 0,-1 0 0 0 0,1-1 0 0 0,-1-1 0 0 0,-1-1 0 0 0,-22 3 0 0 0,19-4 0 0 0,3 1 0 0 0,-1-1 0 0 0,1-1 0 0 0,-1 0 0 0 0,1-2 0 0 0,-1 1 0 0 0,1-2 0 0 0,-1 0 0 0 0,-20-6 0 0 0,0-9 0 0 0,0-2 0 0 0,1-2 0 0 0,1-1 0 0 0,1-1 0 0 0,-53-49 0 0 0,13-2 0 0 0,2-3 0 0 0,-90-128 0 0 0,147 181 0 0 0,0 0 0 0 0,2-1 0 0 0,-13-33 0 0 0,10 21 0 0 0,9 21 0 0 0,0 0 0 0 0,2-1 0 0 0,0 0 0 0 0,1 0 0 0 0,1 0 0 0 0,0-1 0 0 0,1 1 0 0 0,1-1 0 0 0,1 1 0 0 0,0-1 0 0 0,2 0 0 0 0,0 1 0 0 0,8-34 0 0 0,-2 26 0 0 0,0 0 0 0 0,2 1 0 0 0,1 1 0 0 0,0 0 0 0 0,2 0 0 0 0,1 1 0 0 0,0 1 0 0 0,31-34 0 0 0,-26 36 0 0 0,0 1 0 0 0,2 0 0 0 0,0 2 0 0 0,1 0 0 0 0,0 1 0 0 0,25-11 0 0 0,-22 14 0 0 0,0 1 0 0 0,0 1 0 0 0,1 1 0 0 0,0 1 0 0 0,0 2 0 0 0,44-6 0 0 0,-27 8 0 0 0,1 1 0 0 0,-1 2 0 0 0,65 8 0 0 0,-68 1 0 0 0,0 1 0 0 0,-1 3 0 0 0,0 1 0 0 0,47 23 0 0 0,-58-24 0 0 0,14 9 0 0 0,-2 1 0 0 0,-1 1 0 0 0,62 50 0 0 0,-35-24 0 0 0,-47-35 0 0 0,0 0 0 0 0,-1 1 0 0 0,-1 1 0 0 0,-1 1 0 0 0,0 0 0 0 0,-1 1 0 0 0,-1 1 0 0 0,0 0 0 0 0,14 29 0 0 0,36 72 0 0 0,-37-63 0 0 0,-16-36 0 0 0,0 1 0 0 0,12 41 0 0 0,-6-18 0 0 0,-14-37 0 0 0,1 1 0 0 0,-2-1 0 0 0,1 0 0 0 0,-1 1 0 0 0,0-1 0 0 0,0 1 0 0 0,0 15 0 0 0,0 68 0 0 0,0-48 0 0 0,-1-1 0 0 0,-2 1 0 0 0,-2 0 0 0 0,-10 47 0 0 0,11-85 0 0 0,0 1 0 0 0,-1-1 0 0 0,1 0 0 0 0,-1 0 0 0 0,-1 0 0 0 0,-4 7 0 0 0,3-6 0 0 0,1 0 0 0 0,0 0 0 0 0,1 0 0 0 0,-1 1 0 0 0,-1 8 0 0 0,0-8 0 0 0,1 1 0 0 0,-1-1 0 0 0,0 0 0 0 0,-1-1 0 0 0,0 1 0 0 0,0-1 0 0 0,0 0 0 0 0,-14 11 0 0 0,-3 4 0 0 0,4 1 0 0 0,17-18 0 0 0,-1-1 0 0 0,0 0 0 0 0,-1 0 0 0 0,1 0 0 0 0,-1-1 0 0 0,0 1 0 0 0,0-1 0 0 0,0 0 0 0 0,0 0 0 0 0,0 0 0 0 0,-1 0 0 0 0,1-1 0 0 0,-1 0 0 0 0,0 0 0 0 0,-6 2 0 0 0,3-2 0 0 0,-168 35 0 0 0,155-35 0 0 0,0 0 0 0 0,0-1 0 0 0,0-1 0 0 0,0-1 0 0 0,0-1 0 0 0,-32-7 0 0 0,43 6 0 0 0,1 0 0 0 0,-1-1 0 0 0,1 0 0 0 0,-12-7 0 0 0,-8-4 0 0 0,3 4 0 0 0,0-2 0 0 0,1-1 0 0 0,0-1 0 0 0,-31-24 0 0 0,-5-13 0 0 0,2-2 0 0 0,2-3 0 0 0,-57-75 0 0 0,101 114 0 0 0,0 0 0 0 0,1-1 0 0 0,0 0 0 0 0,2-1 0 0 0,1 0 0 0 0,0 0 0 0 0,1-1 0 0 0,1-1 0 0 0,-6-38 0 0 0,4 10 0 0 0,-3-38 0 0 0,12 82 0 0 0,-1 0 0 0 0,2 0 0 0 0,-1-1 0 0 0,1 1 0 0 0,0 0 0 0 0,0 0 0 0 0,1 0 0 0 0,-1 0 0 0 0,2 0 0 0 0,-1 0 0 0 0,4-7 0 0 0,23-27 0 0 0,11-20 0 0 0,-29 42 0 0 0,0 1 0 0 0,1 0 0 0 0,1 1 0 0 0,1 0 0 0 0,0 1 0 0 0,23-18 0 0 0,-14 11 0 0 0,29-23 0 0 0,2 2 0 0 0,86-52 0 0 0,-102 75 0 0 0,0 2 0 0 0,53-17 0 0 0,-86 33 0 0 0,9-2 0 0 0,-1 1 0 0 0,1 0 0 0 0,28-2 0 0 0,1 0 0 0 0,-1-2 0 0 0,1 2 0 0 0,-1 1 0 0 0,1 2 0 0 0,0 2 0 0 0,0 2 0 0 0,45 8 0 0 0,-66-3 0 0 0,0 1 0 0 0,0 1 0 0 0,-1 0 0 0 0,0 2 0 0 0,0 1 0 0 0,-1 0 0 0 0,-1 1 0 0 0,23 21 0 0 0,-25-21 0 0 0,-3-1 0 0 0,0 0 0 0 0,-2 1 0 0 0,1 1 0 0 0,-2 0 0 0 0,0 0 0 0 0,-1 1 0 0 0,0 1 0 0 0,15 31 0 0 0,-1 4 0 0 0,-18-41 0 0 0,-1 0 0 0 0,0 1 0 0 0,-1-1 0 0 0,0 1 0 0 0,-1 0 0 0 0,3 16 0 0 0,12 59 0 0 0,-12-59 0 0 0,0 0 0 0 0,-2 1 0 0 0,2 38 0 0 0,-6-35 0 0 0,1 17 0 0 0,-2 0 0 0 0,-3 0 0 0 0,-11 61 0 0 0,7-78 0 0 0,-2 0 0 0 0,0 0 0 0 0,-30 57 0 0 0,-21 31 0 0 0,52-104 0 0 0,0 0 0 0 0,-1-1 0 0 0,0 0 0 0 0,-1 0 0 0 0,-1-2 0 0 0,0 1 0 0 0,0-1 0 0 0,-2-1 0 0 0,1 0 0 0 0,-20 11 0 0 0,3-4 0 0 0,-1-1 0 0 0,-1-2 0 0 0,0-1 0 0 0,-38 11 0 0 0,53-21 0 0 0,1 0 0 0 0,-1-2 0 0 0,0 0 0 0 0,0-1 0 0 0,0-1 0 0 0,-32-4 0 0 0,45 4 0 0 0,1-1 0 0 0,-1 0 0 0 0,0-1 0 0 0,1 1 0 0 0,-1-1 0 0 0,1 1 0 0 0,0-1 0 0 0,0 0 0 0 0,0 0 0 0 0,0-1 0 0 0,0 1 0 0 0,-3-4 0 0 0,-14-8 0 0 0,1 4 0 0 0,15 8 0 0 0,-1 0 0 0 0,0-1 0 0 0,1 1 0 0 0,-1-1 0 0 0,1 0 0 0 0,0 0 0 0 0,0-1 0 0 0,0 1 0 0 0,-4-7 0 0 0,-39-41 0 0 0,33 37 0 0 0,1 0 0 0 0,0-1 0 0 0,1-1 0 0 0,1 0 0 0 0,0-1 0 0 0,-13-26 0 0 0,12 14 0 0 0,1 0 0 0 0,-13-57 0 0 0,21 72 0 0 0,1 0 0 0 0,1 0 0 0 0,0 0 0 0 0,1-1 0 0 0,0 1 0 0 0,1 0 0 0 0,1 0 0 0 0,6-25 0 0 0,-5 32 0 0 0,0 0 0 0 0,0 0 0 0 0,1 0 0 0 0,0 0 0 0 0,0 1 0 0 0,0-1 0 0 0,1 1 0 0 0,0 0 0 0 0,0 1 0 0 0,1-1 0 0 0,6-4 0 0 0,15-11 0 0 0,35-22 0 0 0,-58 41 0 0 0,14-8 0 0 0,1 1 0 0 0,0 1 0 0 0,1 1 0 0 0,0 0 0 0 0,35-6 0 0 0,-22 4 0 0 0,1 1 0 0 0,-1 2 0 0 0,1 1 0 0 0,1 2 0 0 0,-1 1 0 0 0,0 1 0 0 0,1 2 0 0 0,34 6 0 0 0,-49-3 0 0 0,1 0 0 0 0,-1 2 0 0 0,0 0 0 0 0,0 1 0 0 0,36 20 0 0 0,-44-20 0 0 0,0 0 0 0 0,-1 1 0 0 0,0 1 0 0 0,0 0 0 0 0,-1 0 0 0 0,0 1 0 0 0,-1 1 0 0 0,0-1 0 0 0,13 22 0 0 0,-7-13 0 0 0,-12-15 0 0 0,0-1 0 0 0,0 1 0 0 0,0 0 0 0 0,-1 0 0 0 0,1 0 0 0 0,-1 0 0 0 0,0 1 0 0 0,3 8 0 0 0,4 20 0 0 0,-2 1 0 0 0,-1 1 0 0 0,-2-1 0 0 0,-1 1 0 0 0,-1 0 0 0 0,-2 0 0 0 0,-2 0 0 0 0,-10 55 0 0 0,10-81 0 0 0,-1 1 0 0 0,-1-1 0 0 0,1 0 0 0 0,-10 16 0 0 0,-10 25 0 0 0,18-36 0 0 0,-1 0 0 0 0,-1 0 0 0 0,0 0 0 0 0,-16 22 0 0 0,-7 14 0 0 0,19-33 0 0 0,0 0 0 0 0,-1 0 0 0 0,-1-1 0 0 0,0-1 0 0 0,-2 0 0 0 0,1-1 0 0 0,-20 15 0 0 0,-123 78 0 0 0,105-74 0 0 0,32-22 0 0 0,0-2 0 0 0,0 0 0 0 0,-1-1 0 0 0,0-1 0 0 0,0-1 0 0 0,0 0 0 0 0,-1-2 0 0 0,0-1 0 0 0,-24 1 0 0 0,36-2 0 0 0,0-1 0 0 0,0 0 0 0 0,0 0 0 0 0,0-1 0 0 0,0 0 0 0 0,0-1 0 0 0,0 0 0 0 0,0 0 0 0 0,0-1 0 0 0,0-1 0 0 0,0 0 0 0 0,1 0 0 0 0,-1-1 0 0 0,-12-6 0 0 0,18 7 0 0 0,-16-11 0 0 0,0-1 0 0 0,-34-32 0 0 0,46 39 0 0 0,2 0 0 0 0,-1-1 0 0 0,1 1 0 0 0,1-1 0 0 0,-1-1 0 0 0,2 1 0 0 0,-1-1 0 0 0,1 1 0 0 0,1-1 0 0 0,-4-16 0 0 0,5 21 0 0 0,1 0 0 0 0,0 1 0 0 0,0-1 0 0 0,0 0 0 0 0,1 1 0 0 0,0-1 0 0 0,0 0 0 0 0,0 0 0 0 0,0 0 0 0 0,1 1 0 0 0,0-1 0 0 0,0 0 0 0 0,0 1 0 0 0,0-1 0 0 0,1 1 0 0 0,0-1 0 0 0,4-6 0 0 0,7-17 0 0 0,6 8 0 0 0,-8-13 0 0 0,15 13 0 0 0,-4-8 0 0 0,-10 20 0 0 0,0 0 0 0 0,1 1 0 0 0,20-9 0 0 0,4-1 0 0 0,-20 7 0 0 0,-11 6 0 0 0,0 1 0 0 0,0 0 0 0 0,0 0 0 0 0,0 1 0 0 0,1-1 0 0 0,-1 2 0 0 0,11-3 0 0 0,59-10 0 0 0,66-7 0 0 0,-121 20 0 0 0,0 1 0 0 0,36 4 0 0 0,-44-2 0 0 0,1 1 0 0 0,-1 1 0 0 0,0 0 0 0 0,0 1 0 0 0,0 0 0 0 0,-1 1 0 0 0,20 12 0 0 0,-14-8 0 0 0,5-1 0 0 0,-20-9 0 0 0,1 1 0 0 0,-1 1 0 0 0,1-1 0 0 0,-1 0 0 0 0,0 1 0 0 0,1 0 0 0 0,-1-1 0 0 0,0 1 0 0 0,0 1 0 0 0,3 1 0 0 0,2 6 0 0 0,-4-6 0 0 0,0 0 0 0 0,0 0 0 0 0,0 1 0 0 0,-1-1 0 0 0,1 1 0 0 0,-1 0 0 0 0,-1 0 0 0 0,1 0 0 0 0,-1 0 0 0 0,3 7 0 0 0,11 46 0 0 0,-12-49 0 0 0,-1 0 0 0 0,0 0 0 0 0,-1 0 0 0 0,0 0 0 0 0,1 19 0 0 0,-2 7 0 0 0,0-23 0 0 0,0-1 0 0 0,-1 0 0 0 0,0 0 0 0 0,-1 1 0 0 0,0-1 0 0 0,-1 0 0 0 0,0 0 0 0 0,-6 18 0 0 0,-5-1 0 0 0,-1-2 0 0 0,-1 0 0 0 0,-2 0 0 0 0,0-2 0 0 0,-1 0 0 0 0,-2-1 0 0 0,-27 25 0 0 0,-112 87 0 0 0,115-105 0 0 0,-97 47 0 0 0,101-59 0 0 0,-1-2 0 0 0,-1-2 0 0 0,0-2 0 0 0,-1-1 0 0 0,-60 6 0 0 0,28-10 0 0 0,0-2 0 0 0,-99-8 0 0 0,88-6 0 0 0,-127-31 0 0 0,32 5 0 0 0,137 28 0 0 0,-315-60 0 0 0,351 65 0 0 0,0 0 0 0 0,0-1 0 0 0,0 0 0 0 0,1-1 0 0 0,-1 1 0 0 0,1-1 0 0 0,0-1 0 0 0,-11-8 0 0 0,17 11 0 0 0,-1 1 0 0 0,0-1 0 0 0,1 0 0 0 0,-1 0 0 0 0,1 1 0 0 0,0-1 0 0 0,-1 0 0 0 0,1-1 0 0 0,0 1 0 0 0,0 0 0 0 0,0 0 0 0 0,1 0 0 0 0,-1-1 0 0 0,0 1 0 0 0,1 0 0 0 0,0-1 0 0 0,-1 1 0 0 0,1 0 0 0 0,0-1 0 0 0,0 1 0 0 0,0 0 0 0 0,1-1 0 0 0,-1 1 0 0 0,0 0 0 0 0,1-1 0 0 0,0 1 0 0 0,-1 0 0 0 0,1 0 0 0 0,0-1 0 0 0,0 1 0 0 0,0 0 0 0 0,2-2 0 0 0,-2 2 0 0 0,0 1 0 0 0,0 0 0 0 0,0 0 0 0 0,0 0 0 0 0,0 0 0 0 0,0-1 0 0 0,0 2 0 0 0,0-1 0 0 0,0 0 0 0 0,1 0 0 0 0,-1 0 0 0 0,0 0 0 0 0,0 1 0 0 0,1-1 0 0 0,-1 1 0 0 0,1-1 0 0 0,1 0 0 0 0,11-6 0 0 0,-7-1 0 0 0,1 1 0 0 0,0 0 0 0 0,0 1 0 0 0,1-1 0 0 0,0 2 0 0 0,0-1 0 0 0,0 1 0 0 0,1 0 0 0 0,0 1 0 0 0,0 0 0 0 0,17-4 0 0 0,-16 6 0 0 0,0-2 0 0 0,0 0 0 0 0,18-8 0 0 0,-20 7 0 0 0,1 1 0 0 0,-1 0 0 0 0,1 0 0 0 0,0 1 0 0 0,13-2 0 0 0,40-4 0 0 0,1 1 0 0 0,0 4 0 0 0,124 8 0 0 0,-169-1 0 0 0,-1 0 0 0 0,0 2 0 0 0,0 0 0 0 0,0 2 0 0 0,-1 0 0 0 0,0 0 0 0 0,0 2 0 0 0,26 17 0 0 0,-29-18 0 0 0,59 54 0 0 0,-66-58 0 0 0,-2 1 0 0 0,1-1 0 0 0,0 1 0 0 0,-1 0 0 0 0,0 1 0 0 0,0-1 0 0 0,-1 1 0 0 0,1 0 0 0 0,-1 0 0 0 0,0 0 0 0 0,-1 1 0 0 0,0 0 0 0 0,0-1 0 0 0,4 14 0 0 0,-4-2 0 0 0,0 0 0 0 0,-1 0 0 0 0,-1 1 0 0 0,-1 24 0 0 0,-1-12 0 0 0,1-22 0 0 0,-1-1 0 0 0,-1 1 0 0 0,0 0 0 0 0,0 0 0 0 0,-1-1 0 0 0,1 1 0 0 0,-2-1 0 0 0,1 0 0 0 0,-1 0 0 0 0,-7 9 0 0 0,-8 12 0 0 0,-29 33 0 0 0,41-53 0 0 0,-82 81 0 0 0,68-73 0 0 0,0 0 0 0 0,-1-1 0 0 0,0-1 0 0 0,-1-1 0 0 0,-1-1 0 0 0,-31 12 0 0 0,8-5 0 0 0,-1-2 0 0 0,-1-3 0 0 0,0-1 0 0 0,-1-3 0 0 0,-62 6 0 0 0,19-9 0 0 0,-184-7 0 0 0,217-7 0 0 0,1-3 0 0 0,-98-26 0 0 0,102 24 0 0 0,-16-4 0 0 0,46 5 0 0 0,7 4 0 0 0,1 0 0 0 0,-36-7 0 0 0,29 9 0 0 0,1-2 0 0 0,-30-12 0 0 0,-5-1 0 0 0,-53-25 0 0 0,99 38 0 0 0,-1 0 0 0 0,1-1 0 0 0,0 0 0 0 0,0 0 0 0 0,1-2 0 0 0,-12-10 0 0 0,-6-4 0 0 0,27 22 0 0 0,1 0 0 0 0,-1 0 0 0 0,1-1 0 0 0,-1 1 0 0 0,1-1 0 0 0,0 1 0 0 0,-1-1 0 0 0,1 0 0 0 0,0 1 0 0 0,0-1 0 0 0,0 0 0 0 0,-1-3 0 0 0,2 3 0 0 0,-1 0 0 0 0,0 0 0 0 0,0 1 0 0 0,0-1 0 0 0,0 0 0 0 0,0 0 0 0 0,-1 1 0 0 0,1-1 0 0 0,0 1 0 0 0,-1-1 0 0 0,1 1 0 0 0,-4-3 0 0 0,4 3 0 0 0,0 0 0 0 0,0 0 0 0 0,0 0 0 0 0,0 0 0 0 0,0 0 0 0 0,0 0 0 0 0,1 0 0 0 0,-1-1 0 0 0,0 1 0 0 0,1 0 0 0 0,-1-1 0 0 0,1 1 0 0 0,-1 0 0 0 0,1-1 0 0 0,0 1 0 0 0,-1 0 0 0 0,1-1 0 0 0,0 1 0 0 0,0-3 0 0 0,0 2 0 0 0,0 0 0 0 0,0 0 0 0 0,-1 0 0 0 0,1 0 0 0 0,0 1 0 0 0,-1-1 0 0 0,1 0 0 0 0,-1 0 0 0 0,0 0 0 0 0,0 1 0 0 0,0-1 0 0 0,-1-2 0 0 0,1 2 0 0 0,0 0 0 0 0,1 0 0 0 0,-1 0 0 0 0,1-1 0 0 0,-1 1 0 0 0,1 0 0 0 0,0 0 0 0 0,0-1 0 0 0,0 1 0 0 0,0 0 0 0 0,0 0 0 0 0,0-1 0 0 0,1 1 0 0 0,-1 0 0 0 0,1 0 0 0 0,1-4 0 0 0,-2 6 0 0 0,1-2 0 0 0,0-1 0 0 0,1 1 0 0 0,-1 0 0 0 0,0 0 0 0 0,1 0 0 0 0,0 0 0 0 0,-1 0 0 0 0,1 1 0 0 0,0-1 0 0 0,0 0 0 0 0,0 1 0 0 0,0-1 0 0 0,3-1 0 0 0,4-3 0 0 0,14-15 0 0 0,0 1 0 0 0,2 1 0 0 0,0 1 0 0 0,1 1 0 0 0,0 1 0 0 0,51-22 0 0 0,-63 33 0 0 0,-1 0 0 0 0,1 1 0 0 0,15-3 0 0 0,44-15 0 0 0,-39 11 0 0 0,2 1 0 0 0,-1 1 0 0 0,1 3 0 0 0,54-4 0 0 0,-35 4 0 0 0,-3 2 0 0 0,0 2 0 0 0,0 3 0 0 0,0 2 0 0 0,0 2 0 0 0,0 2 0 0 0,64 19 0 0 0,-80-13 0 0 0,0 1 0 0 0,0 2 0 0 0,45 29 0 0 0,-47-27 0 0 0,-26-12 0 0 0,1 0 0 0 0,-1 0 0 0 0,0 1 0 0 0,-1 0 0 0 0,0 0 0 0 0,0 1 0 0 0,0 0 0 0 0,6 10 0 0 0,4 5 0 0 0,-13-18 0 0 0,-1 0 0 0 0,0 1 0 0 0,0 0 0 0 0,0 0 0 0 0,-1 0 0 0 0,0 0 0 0 0,0 0 0 0 0,-1 0 0 0 0,2 12 0 0 0,5 16 0 0 0,-4-18 0 0 0,0 0 0 0 0,-2 1 0 0 0,0-1 0 0 0,0 1 0 0 0,-2-1 0 0 0,0 1 0 0 0,-1-1 0 0 0,-4 27 0 0 0,4-38 0 0 0,0 0 0 0 0,-1-1 0 0 0,0 1 0 0 0,0 0 0 0 0,0 0 0 0 0,0-1 0 0 0,-1 1 0 0 0,0-1 0 0 0,1 0 0 0 0,-8 8 0 0 0,-46 40 0 0 0,35-33 0 0 0,11-12 0 0 0,0 0 0 0 0,0-1 0 0 0,0-1 0 0 0,-1 1 0 0 0,-17 5 0 0 0,-68 21 0 0 0,85-29 0 0 0,-16 4 0 0 0,0-1 0 0 0,0-1 0 0 0,-1-2 0 0 0,-30 1 0 0 0,-112-9 0 0 0,136 0 0 0 0,1-1 0 0 0,0-2 0 0 0,1-1 0 0 0,-41-17 0 0 0,9 4 0 0 0,35 11 0 0 0,-51-25 0 0 0,0-1 0 0 0,50 25 0 0 0,11 6 0 0 0,1-1 0 0 0,0-1 0 0 0,-29-19 0 0 0,-57-50 0 0 0,91 67 0 0 0,0 0 0 0 0,0-1 0 0 0,1-1 0 0 0,1 0 0 0 0,-19-25 0 0 0,24 28 0 0 0,1 1 0 0 0,0-1 0 0 0,0 0 0 0 0,1-1 0 0 0,0 1 0 0 0,0-1 0 0 0,1 1 0 0 0,0-1 0 0 0,1 0 0 0 0,0 0 0 0 0,-1-19 0 0 0,3 24 0 0 0,1-1 0 0 0,-1 1 0 0 0,1 0 0 0 0,0 0 0 0 0,1 0 0 0 0,-1 0 0 0 0,1 0 0 0 0,0 0 0 0 0,0 0 0 0 0,1 1 0 0 0,3-7 0 0 0,17-11 0 0 0,0 0 0 0 0,2 1 0 0 0,0 2 0 0 0,1 0 0 0 0,1 2 0 0 0,1 1 0 0 0,35-15 0 0 0,227-76 0 0 0,-225 90 0 0 0,105-12 0 0 0,-103 23 0 0 0,1 3 0 0 0,80 7 0 0 0,-139-4 0 0 0,3 1 0 0 0,-1 0 0 0 0,1 0 0 0 0,-1 2 0 0 0,1-1 0 0 0,-1 1 0 0 0,0 1 0 0 0,0 0 0 0 0,0 0 0 0 0,-1 1 0 0 0,1 1 0 0 0,-1-1 0 0 0,12 11 0 0 0,-15-10 0 0 0,0 0 0 0 0,0 1 0 0 0,-1 0 0 0 0,0 0 0 0 0,0 1 0 0 0,-1 0 0 0 0,0 0 0 0 0,-1 0 0 0 0,1 1 0 0 0,-1-1 0 0 0,-1 1 0 0 0,0 0 0 0 0,0 0 0 0 0,-1 0 0 0 0,0 1 0 0 0,0-1 0 0 0,-1 12 0 0 0,-1-13 0 0 0,1-1 0 0 0,-1 0 0 0 0,0 0 0 0 0,0 0 0 0 0,-1 0 0 0 0,0 0 0 0 0,-1 0 0 0 0,1 0 0 0 0,-1-1 0 0 0,0 1 0 0 0,-1 0 0 0 0,-6 11 0 0 0,-23 42 0 0 0,20-46 0 0 0,-1-2 0 0 0,0 1 0 0 0,-1-2 0 0 0,-23 16 0 0 0,-26 21 0 0 0,34-26 0 0 0,0-1 0 0 0,-2-1 0 0 0,0-2 0 0 0,-1-1 0 0 0,-1-2 0 0 0,0-1 0 0 0,-1-1 0 0 0,-1-2 0 0 0,-70 13 0 0 0,18-11 0 0 0,-1-4 0 0 0,0-4 0 0 0,-90-6 0 0 0,139-3 0 0 0,0-1 0 0 0,-58-16 0 0 0,35 7 0 0 0,30 7 0 0 0,0 0 0 0 0,0-3 0 0 0,0-1 0 0 0,-56-27 0 0 0,87 37 0 0 0,-1 0 0 0 0,1 0 0 0 0,0 1 0 0 0,-1-1 0 0 0,1 0 0 0 0,0 0 0 0 0,0-1 0 0 0,0 1 0 0 0,0 0 0 0 0,0 0 0 0 0,0 0 0 0 0,0-1 0 0 0,0 1 0 0 0,0-1 0 0 0,1 1 0 0 0,-2-3 0 0 0,-8-9 0 0 0,-1 6 0 0 0,8 6 0 0 0,0-1 0 0 0,0 1 0 0 0,1-1 0 0 0,-1 0 0 0 0,1 0 0 0 0,-1 1 0 0 0,1-2 0 0 0,0 1 0 0 0,-1 0 0 0 0,1 0 0 0 0,0-1 0 0 0,0 0 0 0 0,1 1 0 0 0,-1-1 0 0 0,1 0 0 0 0,-1 0 0 0 0,1 1 0 0 0,0-1 0 0 0,0 0 0 0 0,0 0 0 0 0,0-4 0 0 0,-3-24 0 0 0,4 29 0 0 0,0 1 0 0 0,0-1 0 0 0,0 1 0 0 0,0-1 0 0 0,0 1 0 0 0,1 0 0 0 0,-1-1 0 0 0,0 1 0 0 0,1 0 0 0 0,-1-1 0 0 0,1 1 0 0 0,-1 0 0 0 0,1-1 0 0 0,0 1 0 0 0,0 0 0 0 0,-1 0 0 0 0,1 0 0 0 0,0 0 0 0 0,0 0 0 0 0,0 0 0 0 0,0 0 0 0 0,2-2 0 0 0,-1 2 0 0 0,0 0 0 0 0,1 0 0 0 0,-1-1 0 0 0,0 1 0 0 0,0-1 0 0 0,-1 0 0 0 0,1 0 0 0 0,0 0 0 0 0,0 0 0 0 0,-1 0 0 0 0,2-3 0 0 0,10-10 0 0 0,10-1 0 0 0,-10-9 0 0 0,10 8 0 0 0,32-26 0 0 0,-33 19 0 0 0,93-37 0 0 0,-95 48 0 0 0,1 1 0 0 0,0 1 0 0 0,0 2 0 0 0,1 0 0 0 0,42-11 0 0 0,-6-2 0 0 0,-49 18 0 0 0,1 0 0 0 0,-1 0 0 0 0,0 1 0 0 0,1 0 0 0 0,14-2 0 0 0,42-7 0 0 0,-49 8 0 0 0,1 0 0 0 0,0 2 0 0 0,22-1 0 0 0,-9 3 0 0 0,-11-2 0 0 0,0 2 0 0 0,0 0 0 0 0,0 1 0 0 0,0 1 0 0 0,0 1 0 0 0,-1 1 0 0 0,1 1 0 0 0,23 9 0 0 0,-16-2 0 0 0,-18-8 0 0 0,0 0 0 0 0,-1 1 0 0 0,1-1 0 0 0,12 11 0 0 0,-18-12 0 0 0,0 0 0 0 0,0 0 0 0 0,-1 0 0 0 0,1 1 0 0 0,-1-1 0 0 0,0 1 0 0 0,0-1 0 0 0,0 1 0 0 0,0 0 0 0 0,0 0 0 0 0,-1 0 0 0 0,0 0 0 0 0,0 0 0 0 0,1 5 0 0 0,0-1 0 0 0,1 13 0 0 0,0 0 0 0 0,1 35 0 0 0,-4-50 0 0 0,0 0 0 0 0,-1 0 0 0 0,1 0 0 0 0,-1-1 0 0 0,0 1 0 0 0,-1 0 0 0 0,0 0 0 0 0,0 0 0 0 0,0-1 0 0 0,0 1 0 0 0,-1-1 0 0 0,0 0 0 0 0,0 0 0 0 0,0 0 0 0 0,-5 5 0 0 0,-2 0 0 0 0,-1 0 0 0 0,-25 16 0 0 0,2-2 0 0 0,29-20 0 0 0,-57 43 0 0 0,-119 68 0 0 0,159-105 0 0 0,0-2 0 0 0,0-1 0 0 0,-26 6 0 0 0,0-1 0 0 0,-14 5 0 0 0,0-4 0 0 0,0-2 0 0 0,-1-3 0 0 0,-1-2 0 0 0,1-4 0 0 0,-124-10 0 0 0,171 5 0 0 0,1-1 0 0 0,-1 0 0 0 0,0-1 0 0 0,1-1 0 0 0,0 0 0 0 0,0-1 0 0 0,1-1 0 0 0,-15-10 0 0 0,-7-3 0 0 0,29 17 0 0 0,0-1 0 0 0,0 0 0 0 0,0-1 0 0 0,1 1 0 0 0,0-1 0 0 0,-10-12 0 0 0,7 7 0 0 0,-32-48 0 0 0,37 53 0 0 0,1 0 0 0 0,0 1 0 0 0,0-1 0 0 0,1 0 0 0 0,-1 0 0 0 0,1 0 0 0 0,1-1 0 0 0,-1 1 0 0 0,1 0 0 0 0,0-1 0 0 0,1 1 0 0 0,-1-1 0 0 0,1 1 0 0 0,1-1 0 0 0,-1 1 0 0 0,1 0 0 0 0,0-1 0 0 0,3-9 0 0 0,1 1 0 0 0,0 0 0 0 0,1 0 0 0 0,1 0 0 0 0,0 1 0 0 0,1 0 0 0 0,16-22 0 0 0,27-12 0 0 0,-10 12 0 0 0,0-4 0 0 0,3 1 0 0 0,93-64 0 0 0,-115 89 0 0 0,2 2 0 0 0,27-10 0 0 0,-6 2 0 0 0,56-9 0 0 0,-83 22 0 0 0,-9 3 0 0 0,-1 0 0 0 0,1 1 0 0 0,1 0 0 0 0,-1 1 0 0 0,0 0 0 0 0,16-1 0 0 0,34-2 0 0 0,-26 1 0 0 0,1 2 0 0 0,-1 1 0 0 0,1 1 0 0 0,-1 2 0 0 0,39 7 0 0 0,-44-3 0 0 0,44 12 0 0 0,-67-17 0 0 0,1 1 0 0 0,-1 0 0 0 0,0 1 0 0 0,0-1 0 0 0,-1 1 0 0 0,1 0 0 0 0,0 0 0 0 0,-1 0 0 0 0,0 0 0 0 0,6 6 0 0 0,-7-4 0 0 0,1 0 0 0 0,0-1 0 0 0,1 1 0 0 0,-1-1 0 0 0,1 0 0 0 0,-1-1 0 0 0,1 1 0 0 0,8 3 0 0 0,-11-5 0 0 0,0 0 0 0 0,1-1 0 0 0,-1 1 0 0 0,0 0 0 0 0,0 0 0 0 0,0 0 0 0 0,0 1 0 0 0,-1-1 0 0 0,1 0 0 0 0,-1 1 0 0 0,1-1 0 0 0,1 4 0 0 0,15 23 0 0 0,13 2 0 0 0,-19-19 0 0 0,0 0 0 0 0,0 1 0 0 0,-1 1 0 0 0,11 17 0 0 0,-18-24 0 0 0,4 5 0 0 0,-1 0 0 0 0,-1 0 0 0 0,0 0 0 0 0,-1 1 0 0 0,0 0 0 0 0,6 25 0 0 0,0 9 0 0 0,-7-38 0 0 0,-2 1 0 0 0,0 0 0 0 0,0 0 0 0 0,1 14 0 0 0,-3-17 0 0 0,0 16 0 0 0,-5 45 0 0 0,4-62 0 0 0,0-1 0 0 0,0 0 0 0 0,-1 1 0 0 0,0-1 0 0 0,0 0 0 0 0,0 0 0 0 0,0 0 0 0 0,-1 0 0 0 0,0-1 0 0 0,0 1 0 0 0,0-1 0 0 0,0 1 0 0 0,-6 4 0 0 0,-13 9 0 0 0,-1 0 0 0 0,-1-2 0 0 0,0-1 0 0 0,-1-1 0 0 0,-48 19 0 0 0,50-27 0 0 0,0 0 0 0 0,0-2 0 0 0,-1-1 0 0 0,1-1 0 0 0,-1-1 0 0 0,-29-2 0 0 0,28 0 0 0 0,6 0 0 0 0,-1-1 0 0 0,0-1 0 0 0,1-1 0 0 0,0-1 0 0 0,0-1 0 0 0,0 0 0 0 0,1-1 0 0 0,-32-18 0 0 0,-10-2 0 0 0,-77-43 0 0 0,116 58 0 0 0,-27-17 0 0 0,-79-67 0 0 0,-8-4 0 0 0,130 97 0 0 0,1 0 0 0 0,0 0 0 0 0,0-1 0 0 0,0 1 0 0 0,0-1 0 0 0,1 0 0 0 0,-6-8 0 0 0,-20-21 0 0 0,23 26 0 0 0,0 0 0 0 0,0-1 0 0 0,1 1 0 0 0,0-1 0 0 0,0-1 0 0 0,1 1 0 0 0,0 0 0 0 0,0-1 0 0 0,1 0 0 0 0,0 0 0 0 0,1 0 0 0 0,0 0 0 0 0,0 0 0 0 0,0-17 0 0 0,2 22 0 0 0,1 0 0 0 0,0 0 0 0 0,0 1 0 0 0,0-1 0 0 0,0 1 0 0 0,1-1 0 0 0,-1 1 0 0 0,1-1 0 0 0,0 1 0 0 0,0 0 0 0 0,0-1 0 0 0,1 1 0 0 0,-1 0 0 0 0,1 1 0 0 0,-1-1 0 0 0,7-4 0 0 0,8-12 0 0 0,-5-4 0 0 0,17 11 0 0 0,39-29 0 0 0,-28 17 0 0 0,57-27 0 0 0,-20 24 0 0 0,81-18 0 0 0,-63 20 0 0 0,-63 16 0 0 0,-1-1 0 0 0,56-9 0 0 0,24-4 0 0 0,-79 15 0 0 0,1 1 0 0 0,35-3 0 0 0,146-13 0 0 0,157-6 0 0 0,-271 28 0 0 0,173 23 0 0 0,-254-18 0 0 0,0 1 0 0 0,-1 1 0 0 0,18 7 0 0 0,38 12 0 0 0,-60-21 0 0 0,1 1 0 0 0,-1 1 0 0 0,-1 0 0 0 0,1 1 0 0 0,-1 0 0 0 0,0 1 0 0 0,-1 1 0 0 0,13 11 0 0 0,-13-11 0 0 0,55 44 0 0 0,-64-51 0 0 0,-1-1 0 0 0,1 1 0 0 0,-1 0 0 0 0,0 0 0 0 0,0 1 0 0 0,0-1 0 0 0,0 0 0 0 0,0 1 0 0 0,-1-1 0 0 0,1 1 0 0 0,-1 0 0 0 0,1-1 0 0 0,-1 1 0 0 0,0 0 0 0 0,1 6 0 0 0,4 7 0 0 0,5 38 0 0 0,-11-50 0 0 0,1 0 0 0 0,-1-1 0 0 0,0 1 0 0 0,0 0 0 0 0,-1-1 0 0 0,1 1 0 0 0,-1 0 0 0 0,1-1 0 0 0,-1 1 0 0 0,0 0 0 0 0,-1-1 0 0 0,1 0 0 0 0,-4 7 0 0 0,-13 15 0 0 0,16-21 0 0 0,-1-1 0 0 0,1 1 0 0 0,-1-1 0 0 0,0 0 0 0 0,1 0 0 0 0,-1 0 0 0 0,-1 0 0 0 0,1 0 0 0 0,-6 3 0 0 0,-2 1 0 0 0,-1 0 0 0 0,0-1 0 0 0,-1-1 0 0 0,1 0 0 0 0,-1-1 0 0 0,0 0 0 0 0,0 0 0 0 0,-1-2 0 0 0,1 0 0 0 0,0 0 0 0 0,-1-1 0 0 0,0-1 0 0 0,1 0 0 0 0,-1-1 0 0 0,1 0 0 0 0,0-1 0 0 0,-1-1 0 0 0,1 0 0 0 0,-14-5 0 0 0,25 7 0 0 0,-1 0 0 0 0,1-1 0 0 0,0 1 0 0 0,-1 0 0 0 0,1-1 0 0 0,0 1 0 0 0,0-1 0 0 0,0 0 0 0 0,0 1 0 0 0,0-1 0 0 0,0 0 0 0 0,-2-3 0 0 0,-6-6 0 0 0,5 7 0 0 0,0 0 0 0 0,1-1 0 0 0,-1 1 0 0 0,1-1 0 0 0,0 0 0 0 0,0 0 0 0 0,1 0 0 0 0,-1 0 0 0 0,1-1 0 0 0,-4-10 0 0 0,-17-28 0 0 0,16 32 0 0 0,3 5 0 0 0,0 0 0 0 0,1 0 0 0 0,-1 0 0 0 0,2-1 0 0 0,-1 0 0 0 0,-3-13 0 0 0,-8-23 0 0 0,11 34 0 0 0,0-1 0 0 0,1 1 0 0 0,0-1 0 0 0,1 1 0 0 0,0-1 0 0 0,0-17 0 0 0,-12-172 0 0 0,14 189 0 0 0,-1 4 0 0 0,1 0 0 0 0,0 0 0 0 0,0 0 0 0 0,1 0 0 0 0,-1 0 0 0 0,2 0 0 0 0,-1 0 0 0 0,1 0 0 0 0,0 0 0 0 0,0 1 0 0 0,1-1 0 0 0,0 1 0 0 0,5-10 0 0 0,18-26 0 0 0,-22 33 0 0 0,1 0 0 0 0,1 1 0 0 0,0-1 0 0 0,0 1 0 0 0,0 0 0 0 0,11-9 0 0 0,-6 5 0 0 0,27-23 0 0 0,75-32 0 0 0,-84 52 0 0 0,-10 6 0 0 0,-1 1 0 0 0,1 1 0 0 0,1 0 0 0 0,-1 2 0 0 0,1 0 0 0 0,0 1 0 0 0,0 1 0 0 0,26 0 0 0 0,-12 2 0 0 0,-1 2 0 0 0,1 1 0 0 0,-1 2 0 0 0,44 10 0 0 0,-55-7 0 0 0,0 0 0 0 0,-1 2 0 0 0,0 0 0 0 0,34 22 0 0 0,20 9 0 0 0,-42-23 0 0 0,59 41 0 0 0,-89-55 0 0 0,1 0 0 0 0,-1 0 0 0 0,0 1 0 0 0,0-1 0 0 0,-1 1 0 0 0,1-1 0 0 0,2 6 0 0 0,19 22 0 0 0,6-13 0 0 0,-12 11 0 0 0,24 5 0 0 0,-36-30 0 0 0,0 0 0 0 0,0 0 0 0 0,-1 0 0 0 0,1 1 0 0 0,-1 0 0 0 0,0 0 0 0 0,-1 0 0 0 0,1 1 0 0 0,-1-1 0 0 0,5 11 0 0 0,23 94 0 0 0,-29-98 0 0 0,0 1 0 0 0,-1-1 0 0 0,0 1 0 0 0,-1 0 0 0 0,-1-1 0 0 0,0 1 0 0 0,0 0 0 0 0,-1 0 0 0 0,-1-1 0 0 0,0 1 0 0 0,-1-1 0 0 0,0 1 0 0 0,-1-1 0 0 0,-9 19 0 0 0,5-16 0 0 0,-2 0 0 0 0,0 0 0 0 0,-1-1 0 0 0,0-1 0 0 0,-1 0 0 0 0,0 0 0 0 0,-1-1 0 0 0,0-1 0 0 0,-1 0 0 0 0,-1-1 0 0 0,1-1 0 0 0,-2 0 0 0 0,1-1 0 0 0,-1 0 0 0 0,0-1 0 0 0,-1-1 0 0 0,0-1 0 0 0,0 0 0 0 0,0-1 0 0 0,0-1 0 0 0,-1-1 0 0 0,-24 1 0 0 0,31-3 0 0 0,0 0 0 0 0,1-1 0 0 0,-1-1 0 0 0,0 1 0 0 0,1-2 0 0 0,-1 1 0 0 0,1-1 0 0 0,0-1 0 0 0,0 0 0 0 0,0 0 0 0 0,0-1 0 0 0,1-1 0 0 0,0 1 0 0 0,-14-12 0 0 0,4 3 0 0 0,1 0 0 0 0,0-2 0 0 0,1 0 0 0 0,-27-33 0 0 0,10-4 0 0 0,25 40 0 0 0,0-1 0 0 0,0 0 0 0 0,1 0 0 0 0,1-1 0 0 0,1 0 0 0 0,-10-30 0 0 0,9 14 0 0 0,1 1 0 0 0,2-1 0 0 0,-1-34 0 0 0,5 48 0 0 0,-1 12 0 0 0,1 0 0 0 0,-1 0 0 0 0,1 0 0 0 0,1 0 0 0 0,-1 0 0 0 0,1 0 0 0 0,0 0 0 0 0,0 0 0 0 0,0 0 0 0 0,1 0 0 0 0,-1 1 0 0 0,1-1 0 0 0,0 0 0 0 0,4-4 0 0 0,24-45 0 0 0,-4 36 0 0 0,-8-10 0 0 0,7 8 0 0 0,9-12 0 0 0,-31 28 0 0 0,0 0 0 0 0,0 0 0 0 0,1 0 0 0 0,-1 0 0 0 0,1 0 0 0 0,0 1 0 0 0,0 0 0 0 0,0 0 0 0 0,1 0 0 0 0,-1 0 0 0 0,0 1 0 0 0,1 0 0 0 0,0 0 0 0 0,8-3 0 0 0,35-18 0 0 0,-23 10 0 0 0,-1 1 0 0 0,2 1 0 0 0,-1 1 0 0 0,1 2 0 0 0,1 0 0 0 0,46-6 0 0 0,-45 10 0 0 0,0 2 0 0 0,0 0 0 0 0,0 2 0 0 0,0 1 0 0 0,0 1 0 0 0,0 2 0 0 0,-1 0 0 0 0,1 2 0 0 0,32 11 0 0 0,-43-9 0 0 0,1 1 0 0 0,-1 1 0 0 0,-1 0 0 0 0,28 23 0 0 0,-27-20 0 0 0,24 27 0 0 0,-13-20 0 0 0,-15 7 0 0 0,5 9 0 0 0,-14-32 0 0 0,0 1 0 0 0,-1 0 0 0 0,1 0 0 0 0,-1 0 0 0 0,0 0 0 0 0,-1 1 0 0 0,1-1 0 0 0,-1 1 0 0 0,0 0 0 0 0,0-1 0 0 0,1 8 0 0 0,9 27 0 0 0,-8-26 0 0 0,-1-1 0 0 0,0 1 0 0 0,-2 0 0 0 0,1 0 0 0 0,-2 0 0 0 0,0-1 0 0 0,0 1 0 0 0,-5 26 0 0 0,4-36 0 0 0,0 1 0 0 0,0-1 0 0 0,-1 0 0 0 0,1 0 0 0 0,-1 1 0 0 0,0-1 0 0 0,0 0 0 0 0,0-1 0 0 0,-6 7 0 0 0,5-5 0 0 0,0 0 0 0 0,-1 0 0 0 0,2 1 0 0 0,-1-1 0 0 0,-3 11 0 0 0,2-6 0 0 0,0-1 0 0 0,-1 1 0 0 0,1-1 0 0 0,-2 0 0 0 0,1 0 0 0 0,-2-1 0 0 0,-9 13 0 0 0,-11 13 0 0 0,8-15 0 0 0,16-17 0 0 0,1 0 0 0 0,-1 0 0 0 0,1 0 0 0 0,0 0 0 0 0,-1 1 0 0 0,1-1 0 0 0,0 1 0 0 0,1 0 0 0 0,-1 0 0 0 0,-2 4 0 0 0,3-6 0 0 0,0 1 0 0 0,0 0 0 0 0,0-1 0 0 0,-1 1 0 0 0,1-1 0 0 0,0 0 0 0 0,-1 1 0 0 0,0-1 0 0 0,1 0 0 0 0,-1 0 0 0 0,0 0 0 0 0,1 0 0 0 0,-1 0 0 0 0,0 0 0 0 0,0-1 0 0 0,0 1 0 0 0,0 0 0 0 0,-3 0 0 0 0,-17 8 0 0 0,18-6 0 0 0,-1 0 0 0 0,0-1 0 0 0,1 1 0 0 0,-1-1 0 0 0,0 0 0 0 0,0 0 0 0 0,-1-1 0 0 0,1 1 0 0 0,-10 0 0 0 0,13-2 0 0 0,0 1 0 0 0,-1-1 0 0 0,1 0 0 0 0,0 0 0 0 0,0 0 0 0 0,0 0 0 0 0,0-1 0 0 0,0 1 0 0 0,0-1 0 0 0,0 1 0 0 0,0-1 0 0 0,0 0 0 0 0,0 0 0 0 0,0 0 0 0 0,0 0 0 0 0,0 0 0 0 0,0 0 0 0 0,0 0 0 0 0,1 0 0 0 0,-1-1 0 0 0,1 1 0 0 0,-1-1 0 0 0,1 0 0 0 0,-1 1 0 0 0,1-1 0 0 0,0 0 0 0 0,0 0 0 0 0,0 1 0 0 0,-1-3 0 0 0,-11-25 0 0 0,1-1 0 0 0,2 1 0 0 0,1-2 0 0 0,1 1 0 0 0,2-1 0 0 0,-3-40 0 0 0,4 10 0 0 0,1-19 0 0 0,4 74 0 0 0,1 0 0 0 0,0 0 0 0 0,0 0 0 0 0,0 0 0 0 0,1 0 0 0 0,0 0 0 0 0,0 1 0 0 0,1-1 0 0 0,-1 0 0 0 0,7-9 0 0 0,6-3 0 0 0,11-19 0 0 0,-21 28 0 0 0,-1 0 0 0 0,2 0 0 0 0,-1 0 0 0 0,1 0 0 0 0,0 1 0 0 0,1 0 0 0 0,0 0 0 0 0,0 1 0 0 0,1 0 0 0 0,0 0 0 0 0,0 0 0 0 0,0 1 0 0 0,1 1 0 0 0,15-8 0 0 0,-5-2 0 0 0,-13 8 0 0 0,-4 5 0 0 0,0 0 0 0 0,0 0 0 0 0,1 0 0 0 0,-1 1 0 0 0,0-1 0 0 0,1 0 0 0 0,-1 1 0 0 0,1-1 0 0 0,0 1 0 0 0,-1 0 0 0 0,1 0 0 0 0,0 0 0 0 0,0 0 0 0 0,4 0 0 0 0,47-17 0 0 0,-42 12 0 0 0,-1 2 0 0 0,1 0 0 0 0,1 0 0 0 0,-1 1 0 0 0,0 1 0 0 0,25-2 0 0 0,-3 3 0 0 0,-20 0 0 0 0,0 0 0 0 0,0 1 0 0 0,0 1 0 0 0,-1 0 0 0 0,1 1 0 0 0,0 0 0 0 0,0 1 0 0 0,-1 1 0 0 0,0 0 0 0 0,17 7 0 0 0,-20-5 0 0 0,1 0 0 0 0,0 1 0 0 0,-1 0 0 0 0,-1 0 0 0 0,1 1 0 0 0,-1 0 0 0 0,9 11 0 0 0,-4 5 0 0 0,-2-11 0 0 0,-9-11 0 0 0,-1 1 0 0 0,1-1 0 0 0,-1 1 0 0 0,0 0 0 0 0,0-1 0 0 0,0 1 0 0 0,0 0 0 0 0,0 0 0 0 0,2 7 0 0 0,34 66 0 0 0,-30-52 0 0 0,-5-14 0 0 0,0-1 0 0 0,0 0 0 0 0,-1 0 0 0 0,0 1 0 0 0,0-1 0 0 0,-1 12 0 0 0,-5 161 0 0 0,4-176 0 0 0,-1 0 0 0 0,-1 0 0 0 0,0 0 0 0 0,1 0 0 0 0,-2 0 0 0 0,1 0 0 0 0,-1 0 0 0 0,0-1 0 0 0,0 1 0 0 0,0-1 0 0 0,-1 0 0 0 0,-5 6 0 0 0,-10 17 0 0 0,2 0 0 0 0,8-13 0 0 0,0 1 0 0 0,-2-1 0 0 0,1 0 0 0 0,-17 16 0 0 0,-32 32 0 0 0,53-53 0 0 0,-1-1 0 0 0,0-1 0 0 0,-1 1 0 0 0,0-1 0 0 0,0-1 0 0 0,-1 1 0 0 0,0-1 0 0 0,0-1 0 0 0,-1 0 0 0 0,-16 8 0 0 0,-55 19 0 0 0,62-24 0 0 0,0 0 0 0 0,-1-2 0 0 0,0 0 0 0 0,0-1 0 0 0,-25 3 0 0 0,-228 2 0 0 0,223-12 0 0 0,40 2 0 0 0,0-1 0 0 0,0-1 0 0 0,-1 0 0 0 0,1 0 0 0 0,0-1 0 0 0,0 0 0 0 0,0-1 0 0 0,0 0 0 0 0,1 0 0 0 0,-1-1 0 0 0,1 0 0 0 0,0-1 0 0 0,0 0 0 0 0,0-1 0 0 0,1 0 0 0 0,0 0 0 0 0,0-1 0 0 0,0 0 0 0 0,-6-8 0 0 0,12 11 0 0 0,0-1 0 0 0,0-1 0 0 0,0 1 0 0 0,1 0 0 0 0,0 0 0 0 0,0 0 0 0 0,0-1 0 0 0,1 1 0 0 0,0-1 0 0 0,0 1 0 0 0,0 0 0 0 0,1-1 0 0 0,0 1 0 0 0,0 0 0 0 0,0 0 0 0 0,0-1 0 0 0,1 1 0 0 0,0 0 0 0 0,0 0 0 0 0,0 0 0 0 0,1 1 0 0 0,0-1 0 0 0,4-6 0 0 0,-4 9 0 0 0,73-66 0 0 0,-65 59 0 0 0,1 0 0 0 0,0 1 0 0 0,0 0 0 0 0,1 1 0 0 0,23-9 0 0 0,9-6 0 0 0,-37 17 0 0 0,1 0 0 0 0,-1 1 0 0 0,1 0 0 0 0,14-4 0 0 0,14-1 0 0 0,1 1 0 0 0,0 2 0 0 0,65-3 0 0 0,-97 9 0 0 0,4 0 0 0 0,-1-1 0 0 0,0 1 0 0 0,1 1 0 0 0,-1 0 0 0 0,1 0 0 0 0,-1 1 0 0 0,0 0 0 0 0,0 1 0 0 0,0 0 0 0 0,0 0 0 0 0,17 10 0 0 0,-12-5 0 0 0,-10-6 0 0 0,1 0 0 0 0,-2 0 0 0 0,1 0 0 0 0,0 1 0 0 0,0-1 0 0 0,-1 1 0 0 0,0 0 0 0 0,1 0 0 0 0,-1 0 0 0 0,0 0 0 0 0,0 1 0 0 0,-1-1 0 0 0,1 1 0 0 0,-1 0 0 0 0,0 0 0 0 0,0 0 0 0 0,3 7 0 0 0,41 112 0 0 0,-43-114 0 0 0,-1 1 0 0 0,0 0 0 0 0,0-1 0 0 0,-1 1 0 0 0,0 0 0 0 0,-1 0 0 0 0,0 0 0 0 0,0 0 0 0 0,-1 0 0 0 0,-3 13 0 0 0,-1 34 0 0 0,3-47 0 0 0,0 0 0 0 0,0 0 0 0 0,-1-1 0 0 0,0 1 0 0 0,-1-1 0 0 0,0 1 0 0 0,-1-1 0 0 0,1 0 0 0 0,-13 16 0 0 0,-13 30 0 0 0,28-52 0 0 0,0 0 0 0 0,0-1 0 0 0,-1 1 0 0 0,1 0 0 0 0,-1-1 0 0 0,1 1 0 0 0,-1-1 0 0 0,0 0 0 0 0,0 0 0 0 0,1 0 0 0 0,-2 0 0 0 0,1-1 0 0 0,-5 3 0 0 0,-13 8 0 0 0,15-7 0 0 0,-1-1 0 0 0,0 0 0 0 0,0 0 0 0 0,0 0 0 0 0,0-1 0 0 0,-1 0 0 0 0,1 0 0 0 0,-1-1 0 0 0,0 0 0 0 0,1-1 0 0 0,-1 1 0 0 0,0-1 0 0 0,0-1 0 0 0,0 0 0 0 0,0 0 0 0 0,-15-2 0 0 0,18 0 0 0 0,0 0 0 0 0,0-1 0 0 0,1 1 0 0 0,-1-1 0 0 0,1 0 0 0 0,-1 0 0 0 0,1-1 0 0 0,0 1 0 0 0,0-1 0 0 0,0 0 0 0 0,1 0 0 0 0,-1 0 0 0 0,-4-8 0 0 0,-32-59 0 0 0,31 50 0 0 0,0-1 0 0 0,2 0 0 0 0,-7-32 0 0 0,8-2 0 0 0,2 0 0 0 0,2-1 0 0 0,11-103 0 0 0,-6 118 0 0 0,-3 31 0 0 0,1 0 0 0 0,0 1 0 0 0,5-22 0 0 0,74-183 0 0 0,-73 187 0 0 0,3-4 0 0 0,-2 20 0 0 0,-5 9 0 0 0,-1-1 0 0 0,1 0 0 0 0,-1 1 0 0 0,0-1 0 0 0,0 0 0 0 0,0-1 0 0 0,-1 1 0 0 0,1 0 0 0 0,-1 0 0 0 0,0-5 0 0 0,1 3 0 0 0,-1 0 0 0 0,1 0 0 0 0,0 1 0 0 0,0-1 0 0 0,1 1 0 0 0,3-7 0 0 0,-3 7 0 0 0,0-1 0 0 0,0 1 0 0 0,-1 0 0 0 0,0-1 0 0 0,0 0 0 0 0,1-7 0 0 0,-2 8 0 0 0,1 1 0 0 0,-1-1 0 0 0,1 1 0 0 0,0-1 0 0 0,0 1 0 0 0,0 0 0 0 0,0 0 0 0 0,1 0 0 0 0,0 0 0 0 0,3-3 0 0 0,15-27 0 0 0,-10-2 0 0 0,-8 26 0 0 0,0 0 0 0 0,0 0 0 0 0,0 0 0 0 0,1 1 0 0 0,1 0 0 0 0,0-1 0 0 0,0 2 0 0 0,12-17 0 0 0,-11 20 0 0 0,-4 4 0 0 0,0 0 0 0 0,0 0 0 0 0,-1-1 0 0 0,1 1 0 0 0,0-1 0 0 0,-1 1 0 0 0,1-1 0 0 0,-1 0 0 0 0,0 1 0 0 0,0-1 0 0 0,1 0 0 0 0,-1 0 0 0 0,0 0 0 0 0,0 0 0 0 0,-1 0 0 0 0,1 0 0 0 0,0 0 0 0 0,-1 0 0 0 0,1-1 0 0 0,-1 1 0 0 0,0-2 0 0 0,3-9 0 0 0,1 1 0 0 0,0-1 0 0 0,1 1 0 0 0,0 0 0 0 0,0 0 0 0 0,11-16 0 0 0,1-2 0 0 0,-4 16 0 0 0,-12 13 0 0 0,0 1 0 0 0,0-1 0 0 0,0 1 0 0 0,0-1 0 0 0,0 0 0 0 0,-1 1 0 0 0,1-1 0 0 0,0 0 0 0 0,0 0 0 0 0,-1 1 0 0 0,1-1 0 0 0,-1 0 0 0 0,1 0 0 0 0,0 0 0 0 0,-1 0 0 0 0,0 0 0 0 0,1 0 0 0 0,-1 0 0 0 0,1 0 0 0 0,-1 0 0 0 0,0-1 0 0 0,1-1 0 0 0,0 1 0 0 0,0-1 0 0 0,0 0 0 0 0,1 0 0 0 0,-1 1 0 0 0,1-1 0 0 0,-1 1 0 0 0,1-1 0 0 0,0 1 0 0 0,0 0 0 0 0,0 0 0 0 0,0-1 0 0 0,0 2 0 0 0,1-1 0 0 0,2-2 0 0 0,16-17 0 0 0,-18 17 0 0 0,0 1 0 0 0,0 0 0 0 0,1 0 0 0 0,-1 0 0 0 0,0 0 0 0 0,1 0 0 0 0,0 1 0 0 0,4-3 0 0 0,62-35 0 0 0,-57 33 0 0 0,-5 1 0 0 0,34-11 0 0 0,-27 14 0 0 0,-1 0 0 0 0,0 1 0 0 0,1 1 0 0 0,-1 0 0 0 0,1 1 0 0 0,17 2 0 0 0,2-1 0 0 0,-19 0 0 0 0,-1 1 0 0 0,0 1 0 0 0,0 0 0 0 0,0 1 0 0 0,14 5 0 0 0,-4-1 0 0 0,-20-6 0 0 0,0-1 0 0 0,0 1 0 0 0,0 0 0 0 0,-1 0 0 0 0,1 0 0 0 0,-1 0 0 0 0,1 1 0 0 0,3 3 0 0 0,3 2 0 0 0,-6-5 0 0 0,6 2 0 0 0,-1 0 0 0 0,0 1 0 0 0,0 0 0 0 0,11 10 0 0 0,-7 1 0 0 0,0 0 0 0 0,19 35 0 0 0,-10-17 0 0 0,-15-25 0 0 0,-1 1 0 0 0,0 0 0 0 0,-1 0 0 0 0,0 1 0 0 0,6 20 0 0 0,-6-2 0 0 0,-2-1 0 0 0,0 1 0 0 0,-3 40 0 0 0,-1-38 0 0 0,0-24 0 0 0,0 1 0 0 0,-1-1 0 0 0,0 0 0 0 0,0 0 0 0 0,-1 0 0 0 0,0-1 0 0 0,0 1 0 0 0,-1-1 0 0 0,0 1 0 0 0,-5 6 0 0 0,-15 31 0 0 0,21-37 0 0 0,-1-1 0 0 0,0 0 0 0 0,0-1 0 0 0,-1 1 0 0 0,0-1 0 0 0,0 0 0 0 0,-1 0 0 0 0,1 0 0 0 0,-1-1 0 0 0,-1 0 0 0 0,-8 6 0 0 0,12-9 0 0 0,0-1 0 0 0,1 0 0 0 0,-1 1 0 0 0,1 0 0 0 0,-1-1 0 0 0,1 1 0 0 0,0 0 0 0 0,-1 1 0 0 0,1-1 0 0 0,-3 5 0 0 0,3-5 0 0 0,1 0 0 0 0,-1 0 0 0 0,0 0 0 0 0,0 0 0 0 0,0-1 0 0 0,0 1 0 0 0,0 0 0 0 0,0-1 0 0 0,-1 1 0 0 0,1-1 0 0 0,0 0 0 0 0,-1 0 0 0 0,1 0 0 0 0,-4 1 0 0 0,-83 40 0 0 0,70-31 0 0 0,-1 0 0 0 0,0-2 0 0 0,-1-1 0 0 0,1 0 0 0 0,-41 8 0 0 0,59-15 0 0 0,-1-1 0 0 0,1 1 0 0 0,-1-1 0 0 0,1 1 0 0 0,0-1 0 0 0,-1 0 0 0 0,1 0 0 0 0,-1 0 0 0 0,1 0 0 0 0,-1-1 0 0 0,1 1 0 0 0,-1-1 0 0 0,1 1 0 0 0,0-1 0 0 0,-1 0 0 0 0,1 0 0 0 0,0 0 0 0 0,0 0 0 0 0,-1 0 0 0 0,-2-3 0 0 0,-5-6 0 0 0,9 10 0 0 0,0-1 0 0 0,0 0 0 0 0,0 1 0 0 0,0-1 0 0 0,1 0 0 0 0,-1 0 0 0 0,0 1 0 0 0,0-1 0 0 0,1 0 0 0 0,-1 0 0 0 0,0 0 0 0 0,1 0 0 0 0,-1 0 0 0 0,1 0 0 0 0,-1 0 0 0 0,1 0 0 0 0,0 0 0 0 0,-1-2 0 0 0,-11-34 0 0 0,-11-47 0 0 0,22 77 0 0 0,0 0 0 0 0,1 0 0 0 0,-1 0 0 0 0,1 0 0 0 0,1 0 0 0 0,0 0 0 0 0,-1 0 0 0 0,2 0 0 0 0,-1 0 0 0 0,5-12 0 0 0,-1 7 0 0 0,0 1 0 0 0,1-1 0 0 0,0 1 0 0 0,1 0 0 0 0,0 0 0 0 0,1 1 0 0 0,10-11 0 0 0,43-45 0 0 0,-56 62 0 0 0,1 0 0 0 0,-1 0 0 0 0,1 0 0 0 0,-1 0 0 0 0,1 1 0 0 0,0 0 0 0 0,1 0 0 0 0,6-1 0 0 0,26-14 0 0 0,-30 13 0 0 0,-1 1 0 0 0,1 0 0 0 0,1 1 0 0 0,-1-1 0 0 0,1 2 0 0 0,16-3 0 0 0,-21 4 0 0 0,0 0 0 0 0,0 1 0 0 0,1 0 0 0 0,-1 0 0 0 0,0 0 0 0 0,0 0 0 0 0,0 1 0 0 0,1 0 0 0 0,-1 0 0 0 0,0 1 0 0 0,0-1 0 0 0,0 1 0 0 0,6 3 0 0 0,15 26 0 0 0,-23-28 0 0 0,1 0 0 0 0,-1 0 0 0 0,0 1 0 0 0,0-1 0 0 0,0 1 0 0 0,-1 0 0 0 0,1 0 0 0 0,-1 0 0 0 0,0 0 0 0 0,0 0 0 0 0,0 1 0 0 0,-1-1 0 0 0,2 6 0 0 0,14 72 0 0 0,-14-66 0 0 0,2 23 0 0 0,-1 0 0 0 0,-2 0 0 0 0,-1 0 0 0 0,-7 52 0 0 0,3-73 0 0 0,-1-1 0 0 0,-1 0 0 0 0,-1 0 0 0 0,0-1 0 0 0,-1 0 0 0 0,0 0 0 0 0,-2 0 0 0 0,0-1 0 0 0,-20 27 0 0 0,6-12 0 0 0,-15 18 0 0 0,-22-2 0 0 0,37-30 0 0 0,-36 33 0 0 0,41-35 0 0 0,-1-1 0 0 0,-1 0 0 0 0,0-1 0 0 0,0-1 0 0 0,-1-1 0 0 0,-1-1 0 0 0,-24 6 0 0 0,24-11 0 0 0,0-2 0 0 0,0 0 0 0 0,0-1 0 0 0,0-2 0 0 0,-28-3 0 0 0,28 2 0 0 0,21 2 0 0 0,-1 0 0 0 0,1 0 0 0 0,-1 0 0 0 0,1 0 0 0 0,-1 0 0 0 0,1 0 0 0 0,-1-1 0 0 0,1 1 0 0 0,0 0 0 0 0,-1-1 0 0 0,1 0 0 0 0,0 1 0 0 0,-1-1 0 0 0,1 0 0 0 0,0 1 0 0 0,-2-2 0 0 0,-10-5 0 0 0,-32 4 0 0 0,53 7 0 0 0,1 0 0 0 0,-1 1 0 0 0,0 0 0 0 0,0 0 0 0 0,0 1 0 0 0,-1 0 0 0 0,0 0 0 0 0,0 1 0 0 0,0 0 0 0 0,7 11 0 0 0,-12-16 0 0 0,-1-1 0 0 0,0 1 0 0 0,1 0 0 0 0,-1 0 0 0 0,1-1 0 0 0,0 1 0 0 0,0-1 0 0 0,-1 1 0 0 0,1-1 0 0 0,0 0 0 0 0,3 2 0 0 0,-3-2 0 0 0,-1-1 0 0 0,0 1 0 0 0,0 0 0 0 0,0 0 0 0 0,0-1 0 0 0,1 1 0 0 0,-1 0 0 0 0,0 0 0 0 0,0 0 0 0 0,0 0 0 0 0,-1 0 0 0 0,1 1 0 0 0,0-1 0 0 0,0 0 0 0 0,-1 0 0 0 0,1 1 0 0 0,0-1 0 0 0,-1 0 0 0 0,1 3 0 0 0,5 16 0 0 0,-1 0 0 0 0,-1 0 0 0 0,1 26 0 0 0,-4-37 0 0 0,0 0 0 0 0,-1 0 0 0 0,0 0 0 0 0,-1 0 0 0 0,0 0 0 0 0,0-1 0 0 0,-1 1 0 0 0,0 0 0 0 0,-5 14 0 0 0,5-18 0 0 0,0-1 0 0 0,0 1 0 0 0,-1-1 0 0 0,1 0 0 0 0,-1 0 0 0 0,0 0 0 0 0,0 0 0 0 0,0 0 0 0 0,-1-1 0 0 0,1 1 0 0 0,-1-1 0 0 0,0 0 0 0 0,0 0 0 0 0,0-1 0 0 0,-6 4 0 0 0,2-2 0 0 0,1 0 0 0 0,0 1 0 0 0,0 0 0 0 0,1 0 0 0 0,0 0 0 0 0,-8 8 0 0 0,11-9 0 0 0,-1 0 0 0 0,0-1 0 0 0,0 1 0 0 0,-1-1 0 0 0,1 0 0 0 0,-1 0 0 0 0,1 0 0 0 0,-1-1 0 0 0,-10 5 0 0 0,7-4 0 0 0,-1 0 0 0 0,1 1 0 0 0,0 0 0 0 0,0 1 0 0 0,0 0 0 0 0,-9 8 0 0 0,-22 14 0 0 0,16-13 0 0 0,-1 2 0 0 0,-1-2 0 0 0,0-1 0 0 0,-53 19 0 0 0,-3-5 0 0 0,46-14 0 0 0,0-2 0 0 0,0-2 0 0 0,-48 7 0 0 0,7-6 0 0 0,8-2 0 0 0,-99-1 0 0 0,166-7 0 0 0,0 0 0 0 0,1 0 0 0 0,-1 0 0 0 0,1 0 0 0 0,-1-1 0 0 0,1 1 0 0 0,-1 0 0 0 0,1 0 0 0 0,0 0 0 0 0,-1-1 0 0 0,1 1 0 0 0,-1 0 0 0 0,1-1 0 0 0,-1 1 0 0 0,1 0 0 0 0,0-1 0 0 0,-1 1 0 0 0,1-1 0 0 0,0 1 0 0 0,-1 0 0 0 0,1-1 0 0 0,0 1 0 0 0,0-1 0 0 0,-1 1 0 0 0,1-1 0 0 0,0 1 0 0 0,0-1 0 0 0,0 1 0 0 0,0-1 0 0 0,-1 1 0 0 0,1-1 0 0 0,0 1 0 0 0,0-1 0 0 0,0 1 0 0 0,0-2 0 0 0,3-16 0 0 0,-1 16 0 0 0,0 1 0 0 0,-1-1 0 0 0,1 1 0 0 0,0-1 0 0 0,0 1 0 0 0,0-1 0 0 0,0 1 0 0 0,0 0 0 0 0,0 0 0 0 0,0 0 0 0 0,0 0 0 0 0,1 1 0 0 0,-1-1 0 0 0,0 0 0 0 0,5 0 0 0 0,9-3 0 0 0,37-32 0 0 0,-45 29 0 0 0,0 1 0 0 0,0 0 0 0 0,1 1 0 0 0,0-1 0 0 0,0 2 0 0 0,0-1 0 0 0,1 1 0 0 0,19-5 0 0 0,65-14 0 0 0,-65 15 0 0 0,1 1 0 0 0,52-6 0 0 0,-7 6 0 0 0,-46 4 0 0 0,1 0 0 0 0,-1 2 0 0 0,52 5 0 0 0,-78-4 0 0 0,0 0 0 0 0,1 0 0 0 0,-1 1 0 0 0,0-1 0 0 0,0 1 0 0 0,0 0 0 0 0,0 0 0 0 0,0 0 0 0 0,-1 0 0 0 0,1 0 0 0 0,0 1 0 0 0,0-1 0 0 0,-1 1 0 0 0,1 0 0 0 0,-1-1 0 0 0,1 1 0 0 0,-1 1 0 0 0,0-1 0 0 0,0 0 0 0 0,2 3 0 0 0,5 7 0 0 0,-8-10 0 0 0,-1-1 0 0 0,1 0 0 0 0,0 0 0 0 0,0 1 0 0 0,0-1 0 0 0,-1 1 0 0 0,1-1 0 0 0,-1 1 0 0 0,1-1 0 0 0,-1 1 0 0 0,1-1 0 0 0,-1 1 0 0 0,0-1 0 0 0,0 1 0 0 0,0-1 0 0 0,0 1 0 0 0,0 2 0 0 0,-1 7 0 0 0,0-1 0 0 0,-1 0 0 0 0,0 1 0 0 0,0-1 0 0 0,-1 0 0 0 0,-1 0 0 0 0,-8 18 0 0 0,11-27 0 0 0,0 1 0 0 0,1-1 0 0 0,-1 0 0 0 0,0 1 0 0 0,0-1 0 0 0,0 0 0 0 0,0 0 0 0 0,0 0 0 0 0,-1 0 0 0 0,1 0 0 0 0,0 0 0 0 0,0 0 0 0 0,-1 0 0 0 0,1 0 0 0 0,-1-1 0 0 0,-1 2 0 0 0,-10 6 0 0 0,5 1 0 0 0,-1 1 0 0 0,-1-1 0 0 0,1-1 0 0 0,-1 0 0 0 0,-1 0 0 0 0,0-1 0 0 0,0 0 0 0 0,-22 9 0 0 0,-46 29 0 0 0,63-39 0 0 0,-1 2 0 0 0,-24 15 0 0 0,29-16 0 0 0,0 0 0 0 0,-1 0 0 0 0,0-1 0 0 0,0-1 0 0 0,-27 7 0 0 0,-13 5 0 0 0,41-12 0 0 0,-1-1 0 0 0,1 0 0 0 0,-1-1 0 0 0,-13 2 0 0 0,-67 14 0 0 0,87-17-45 0 0,1 0-1 0 0,-1-1 1 0 0,0 0-1 0 0,0 0 1 0 0,0 0-1 0 0,-1-1 1 0 0,-5 0 0 0 0,-13 4-483 0 0,17-2-342 0 0,1-1 0 0 0,-1 1-1 0 0,0-1 1 0 0,0-1-1 0 0,0 0 1 0 0,-12 0-1 0 0,-93-137-18555 0 0,64 54 17438 0 0,23 47-1021 0 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8904 0 0,'5'3'6159'0'0,"12"9"-1032"0"0,-8 10-1206 0 0,-7-20-3683 0 0,-1 1 1 0 0,1-1 0 0 0,-1 1 0 0 0,1-1 0 0 0,-1 1 0 0 0,0 0-1 0 0,0-1 1 0 0,-1 1 0 0 0,1 0 0 0 0,0 0 0 0 0,-1 5 0 0 0,2 1 39 0 0,0 0 1 0 0,1 0 0 0 0,0 0 0 0 0,0 0 0 0 0,1-1 0 0 0,5 10-1 0 0,15 38 402 0 0,-21-44-592 0 0,-3-7-46 0 0,1 0-1 0 0,1-1 1 0 0,-1 1 0 0 0,1 0-1 0 0,-1-1 1 0 0,1 1 0 0 0,1-1-1 0 0,3 7 1 0 0,1-1 11 0 0,0-1 0 0 0,-1 1-1 0 0,-1 0 1 0 0,0 1 0 0 0,0-1 0 0 0,5 19-1 0 0,23 37 76 0 0,-27-57-105 0 0,-1 0 0 0 0,0 1 1 0 0,0-1-1 0 0,-1 1 0 0 0,-1 0 1 0 0,5 20-1 0 0,-6-18-31 0 0,1 0 0 0 0,0 0 1 0 0,1 0-1 0 0,0 0 0 0 0,0-1 0 0 0,2 0 0 0 0,-1 0 0 0 0,13 18 0 0 0,-14-22-14 0 0,-1 0-1 0 0,0 1 0 0 0,0-1 0 0 0,-1 0 0 0 0,0 1 0 0 0,0-1 0 0 0,0 1 0 0 0,0 13 1 0 0,-1-12-143 0 0,0 0 1 0 0,0 0-1 0 0,1 0 1 0 0,1 0 0 0 0,6 17-1 0 0,-8-24 153 0 0,3 4-230 0 0,-1 0-1 0 0,0 0 0 0 0,-1 0 1 0 0,0 1-1 0 0,0-1 0 0 0,0 1 1 0 0,1 9-1 0 0,4 26-3034 0 0,-3-26-1863 0 0,-2-46-12310 0 0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7776 0 0,'-1'-1'450'0'0,"0"0"-1"0"0,0 0 1 0 0,0 0 0 0 0,0 0 0 0 0,0 0 0 0 0,0 0-1 0 0,0 0 1 0 0,0 0 0 0 0,0-1 0 0 0,0 1 0 0 0,1 0-1 0 0,-1 0 1 0 0,0-1 0 0 0,1 1 0 0 0,-1-1 0 0 0,1 1-1 0 0,0-1 1 0 0,-1 1 0 0 0,1-1 0 0 0,0-1 0 0 0,-1-1 25 0 0,0 0 0 0 0,0 0 1 0 0,1 0-1 0 0,0 1 0 0 0,0-1 1 0 0,0 0-1 0 0,0 0 1 0 0,1 0-1 0 0,0-4 0 0 0,1 4-275 0 0,-1 0 0 0 0,1 0 0 0 0,0 0-1 0 0,0 1 1 0 0,0-1 0 0 0,1 1 0 0 0,-1-1 0 0 0,1 1-1 0 0,6-6 1 0 0,10-12 1036 0 0,-17 19-1177 0 0,0 0 1 0 0,0 1-1 0 0,0-1 1 0 0,0 0-1 0 0,0 1 1 0 0,0-1-1 0 0,0 1 1 0 0,1 0 0 0 0,-1 0-1 0 0,1 0 1 0 0,-1 0-1 0 0,4-1 1 0 0,12-5 435 0 0,-3 4-250 0 0,0 0-1 0 0,0 2 1 0 0,0-1 0 0 0,0 2-1 0 0,1 0 1 0 0,20 3-1 0 0,-12-1-40 0 0,-11-2-112 0 0,-1 2 1 0 0,0-1-1 0 0,1 2 1 0 0,-1-1-1 0 0,0 2 1 0 0,-1 0-1 0 0,1 0 1 0 0,-1 1-1 0 0,1 0 1 0 0,-1 1-1 0 0,-1 1 1 0 0,12 8-1 0 0,49 34 430 0 0,-52-26-357 0 0,10-5-49 0 0,-10 8-11 0 0,45 36 234 0 0,-50-45-195 0 0,-5-8-56 0 0,-2 0 0 0 0,1 1 0 0 0,-1 0 0 0 0,9 17 0 0 0,6 4 45 0 0,-19-28-122 0 0,-1 0 0 0 0,1 0-1 0 0,-1 1 1 0 0,1-1 0 0 0,-1 0-1 0 0,0 1 1 0 0,0-1 0 0 0,-1 1-1 0 0,3 6 1 0 0,35 92 297 0 0,-15-29-169 0 0,-17-54-146 0 0,0 1 0 0 0,-2-1 0 0 0,0 1 0 0 0,-1 0 1 0 0,-1 0-1 0 0,1 37 0 0 0,-4-39-37 0 0,1-12 10 0 0,-1 1-1 0 0,1-1 0 0 0,-2 1 1 0 0,1-1-1 0 0,-1 1 0 0 0,0-1 0 0 0,0 1 1 0 0,0-1-1 0 0,-1 1 0 0 0,-3 6 0 0 0,-44 102-2401 0 0,48-113 2341 0 0,1-1-1 0 0,-1 1 0 0 0,-1 0 0 0 0,1-1 0 0 0,0 1 0 0 0,0-1 0 0 0,-1 1 0 0 0,1-1 0 0 0,0 0 0 0 0,-1 0 0 0 0,0 1 1 0 0,1-1-1 0 0,-4 1 0 0 0,4-1 8 0 0,-1 0 0 0 0,1-1 0 0 0,-1 1 0 0 0,1 0 0 0 0,0 0 0 0 0,0 0 0 0 0,0 0 0 0 0,-1 0 0 0 0,1 0 0 0 0,0 1 0 0 0,0-1 0 0 0,1 0 0 0 0,-1 1 0 0 0,-1 1 0 0 0,-1 1-435 0 0,0 0 0 0 0,0 0 1 0 0,-1 0-1 0 0,1-1 0 0 0,-1 1 1 0 0,0-1-1 0 0,0 0 0 0 0,0 0 0 0 0,0-1 1 0 0,-1 1-1 0 0,1-1 0 0 0,-1 0 0 0 0,-8 3 1 0 0,11-4 218 0 0,-1 1 1 0 0,0-1 0 0 0,1 0-1 0 0,-1-1 1 0 0,0 1 0 0 0,0 0-1 0 0,1-1 1 0 0,-1 1 0 0 0,0-1-1 0 0,0 0 1 0 0,0 0 0 0 0,0 0-1 0 0,0 0 1 0 0,1-1 0 0 0,-1 1-1 0 0,0-1 1 0 0,0 0 0 0 0,1 0-1 0 0,-1 0 1 0 0,0 0 0 0 0,1 0-1 0 0,-1 0 1 0 0,1-1 0 0 0,-1 1-1 0 0,-3-4 1 0 0,-8-12-685 0 0,9 11 633 0 0,0 0-1 0 0,0 1 1 0 0,1-2-1 0 0,0 1 1 0 0,0 0 0 0 0,-3-10-1 0 0,6 14 242 0 0,0 0-1 0 0,0-1 1 0 0,-1 1-1 0 0,1 0 0 0 0,-1 0 1 0 0,1-1-1 0 0,-1 1 1 0 0,0 0-1 0 0,1 1 1 0 0,-1-1-1 0 0,-3-2 1 0 0,-11-12-623 0 0,13 10 610 0 0,1 1-1 0 0,-1-1 0 0 0,1 0 0 0 0,0 1 0 0 0,1-1 0 0 0,-2-10 0 0 0,-12-34-276 0 0,2 21 954 0 0,2-1 1 0 0,-14-55-1 0 0,8 48 14405 0 0,59 7-9699 0 0,-26 21-4647 0 0,1 1 0 0 0,25-10 0 0 0,25-11-69 0 0,-31 13-406 0 0,33-20 15 0 0,-48 29-116 0 0,0 1-29 0 0,0-2-1 0 0,-1 0 0 0 0,36-22 1 0 0,23-27-568 0 0,-78 57 547 0 0,0-1-1 0 0,0 1 1 0 0,0-1 0 0 0,0 1 0 0 0,-1-1 0 0 0,1 1-1 0 0,0-1 1 0 0,0 1 0 0 0,0-1 0 0 0,0 0 0 0 0,-1 0-1 0 0,1 0 1 0 0,0 1 0 0 0,-1-1 0 0 0,1 0 0 0 0,-1 0-1 0 0,1 0 1 0 0,-1 0 0 0 0,1 0 0 0 0,-1 0 0 0 0,0 0-1 0 0,1 0 1 0 0,-1 0 0 0 0,0 0 0 0 0,0 0 0 0 0,0 0-1 0 0,0 0 1 0 0,0-2 0 0 0,0 2-25 0 0,0 0-1 0 0,0 0 1 0 0,0 0-1 0 0,1 0 1 0 0,-1-1-1 0 0,0 1 1 0 0,0 0-1 0 0,1 0 1 0 0,-1 0-1 0 0,0 0 1 0 0,1 0-1 0 0,-1 0 1 0 0,1 0-1 0 0,-1 0 1 0 0,1 0-1 0 0,0 0 1 0 0,-1 1-1 0 0,1-1 1 0 0,0 0-1 0 0,0 0 1 0 0,-1 1-1 0 0,2-2 1 0 0,5-4-686 0 0,-1-1 0 0 0,0 0 0 0 0,0 0 0 0 0,-1 0 1 0 0,0-1-1 0 0,0 0 0 0 0,6-15 0 0 0,-7 14-599 0 0,0 1 1 0 0,1 0-1 0 0,0 0 1 0 0,1 0-1 0 0,7-9 1 0 0,-11 15 1074 0 0,-1 1 0 0 0,0-1 1 0 0,0 1-1 0 0,0 0 1 0 0,0-1-1 0 0,0 0 1 0 0,0 1-1 0 0,0-1 1 0 0,0 0-1 0 0,-1 1 0 0 0,1-1 1 0 0,0-3-1 0 0,-1 3-47 0 0,1 0 0 0 0,0 0 0 0 0,-1 0 0 0 0,1 0 0 0 0,0 1 0 0 0,0-1 0 0 0,0 0 0 0 0,0 0 0 0 0,0 1 0 0 0,0-1 0 0 0,0 0 0 0 0,3-2 0 0 0,5-5-4043 0 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3776 0 0,'-2'-28'2644'0'0,"1"25"-2078"0"0,-1 0 1 0 0,0 0-1 0 0,1 0 1 0 0,0 0 0 0 0,0 0-1 0 0,0-1 1 0 0,0 1-1 0 0,1 0 1 0 0,-1-7-1 0 0,0-19 6558 0 0,1 17-2576 0 0,4 12-4033 0 0,-1 0 1 0 0,1 1 0 0 0,-1 0-1 0 0,0 0 1 0 0,1 0 0 0 0,-1 0-1 0 0,0 1 1 0 0,0-1-1 0 0,0 1 1 0 0,0 0 0 0 0,5 3-1 0 0,4 21 416 0 0,-7-16-790 0 0,0 0 0 0 0,0 0 0 0 0,1 0 0 0 0,11 13 0 0 0,-12-15-95 0 0,0 0-1 0 0,-1 0 1 0 0,0 0-1 0 0,0 0 1 0 0,-1 1-1 0 0,0-1 0 0 0,4 15 1 0 0,3 9 46 0 0,26 95 196 0 0,-31-114-275 0 0,-1 0 0 0 0,0 1 0 0 0,-1 0 0 0 0,-1 0 0 0 0,0 0 0 0 0,0 0 0 0 0,-2 14 0 0 0,9 106-1719 0 0,-7-79-970 0 0,0-23-1658 0 0,-1-1-5524 0 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4936 0 0,'-2'0'1106'0'0,"-1"0"-1"0"0,1 0 1 0 0,-1 0 0 0 0,1-1 0 0 0,-1 1-1 0 0,1-1 1 0 0,0 0 0 0 0,-1 0-1 0 0,1 0 1 0 0,0 0 0 0 0,0 0 0 0 0,-4-3-1 0 0,-3-11 4797 0 0,13-7-4311 0 0,-3 20-1532 0 0,0 1 1 0 0,0 0-1 0 0,0-1 0 0 0,1 1 1 0 0,-1 0-1 0 0,0 0 0 0 0,0 0 1 0 0,1 0-1 0 0,-1 0 0 0 0,1 0 1 0 0,-1 0-1 0 0,1 0 0 0 0,-1 1 1 0 0,1-1-1 0 0,-1 0 0 0 0,3 0 0 0 0,18-11 448 0 0,-21 10-480 0 0,0 1 1 0 0,0 0-1 0 0,1 0 1 0 0,-1 0 0 0 0,0 0-1 0 0,0 1 1 0 0,1-1-1 0 0,-1 0 1 0 0,0 0-1 0 0,1 1 1 0 0,-1-1-1 0 0,1 1 1 0 0,-1-1 0 0 0,0 1-1 0 0,1 0 1 0 0,-1-1-1 0 0,1 1 1 0 0,-1 0-1 0 0,1 0 1 0 0,1 0-1 0 0,-1 0-11 0 0,-1 0 0 0 0,0 0 0 0 0,0 0 0 0 0,1 0 0 0 0,-1 0 0 0 0,0 0 0 0 0,0 0 0 0 0,1-1 0 0 0,-1 1 0 0 0,0-1 0 0 0,0 1 0 0 0,0-1 0 0 0,0 1 0 0 0,0-1 0 0 0,0 1 0 0 0,0-1 0 0 0,2-2 0 0 0,1 2 28 0 0,0 1 0 0 0,0-1 0 0 0,0 0 0 0 0,0 1 0 0 0,0 0 0 0 0,0 0 0 0 0,0 0 0 0 0,-1 0 0 0 0,8 2 0 0 0,-5-3 2 0 0,1 1 0 0 0,-1 0 0 0 0,1 1 0 0 0,-1-1 0 0 0,1 1 0 0 0,-1 1 0 0 0,0-1 0 0 0,0 1 0 0 0,1 0 0 0 0,-1 1 0 0 0,0-1 0 0 0,-1 1 0 0 0,1 0 0 0 0,0 1 0 0 0,-1-1 0 0 0,0 1 0 0 0,0 0 0 0 0,0 0 0 0 0,0 1 0 0 0,-1-1 0 0 0,1 1 0 0 0,-1 0 0 0 0,0 1 0 0 0,-1-1 0 0 0,0 1 0 0 0,1-1 0 0 0,-2 1 0 0 0,4 7 0 0 0,-5-11-33 0 0,0 1 1 0 0,0-1-1 0 0,1 0 0 0 0,-1 0 1 0 0,1 0-1 0 0,-1 1 1 0 0,1-1-1 0 0,0-1 1 0 0,0 1-1 0 0,0 0 1 0 0,3 2-1 0 0,-3-3-4 0 0,-1 0-1 0 0,1 0 1 0 0,-1 0-1 0 0,0 1 1 0 0,1-1-1 0 0,-1 1 0 0 0,0-1 1 0 0,0 1-1 0 0,0-1 1 0 0,0 1-1 0 0,0 0 1 0 0,0-1-1 0 0,0 1 1 0 0,-1 0-1 0 0,1 0 1 0 0,-1-1-1 0 0,1 1 1 0 0,-1 4-1 0 0,7 14 99 0 0,0 1 0 0 0,1-1 0 0 0,14 25 0 0 0,-12-26-17 0 0,-1 1 0 0 0,-1 0 1 0 0,0 0-1 0 0,7 36 0 0 0,-5-15 46 0 0,-5-27-73 0 0,-2 0 0 0 0,0 0 1 0 0,2 22-1 0 0,4 191 97 0 0,-10-216-215 0 0,0-1 0 0 0,0 1 0 0 0,-1-1 1 0 0,0 1-1 0 0,-1-1 0 0 0,0 0 0 0 0,0 0 0 0 0,-1 0 0 0 0,-1 0 0 0 0,-9 16 0 0 0,-13 29-770 0 0,24-49 447 0 0,-1-1 0 0 0,0 1 0 0 0,0-1 1 0 0,0 0-1 0 0,-1 0 0 0 0,0 0 0 0 0,0 0 0 0 0,0-1 0 0 0,0 0 0 0 0,-1 0 0 0 0,1-1 1 0 0,-1 1-1 0 0,0-1 0 0 0,0 0 0 0 0,0-1 0 0 0,-10 3 0 0 0,9-4-16 0 0,1-1 0 0 0,0 0-1 0 0,0 0 1 0 0,0 0-1 0 0,-1-1 1 0 0,1 0 0 0 0,0 0-1 0 0,0-1 1 0 0,0 0 0 0 0,0 0-1 0 0,1 0 1 0 0,-1 0-1 0 0,0-1 1 0 0,1 0 0 0 0,0-1-1 0 0,-1 1 1 0 0,1-1 0 0 0,1 0-1 0 0,-1 0 1 0 0,1 0-1 0 0,-1-1 1 0 0,1 1 0 0 0,0-1-1 0 0,1 0 1 0 0,-1 0 0 0 0,1-1-1 0 0,-3-6 1 0 0,5 11 335 0 0,1 0 0 0 0,-1 0-1 0 0,0 0 1 0 0,1 0 0 0 0,-1 0 0 0 0,0 0 0 0 0,0 0 0 0 0,0 0-1 0 0,0 0 1 0 0,1 1 0 0 0,-1-1 0 0 0,0 0 0 0 0,-1 1-1 0 0,1-1 1 0 0,0 1 0 0 0,0-1 0 0 0,0 1 0 0 0,0-1 0 0 0,-2 0-1 0 0,2 1 32 0 0,0 0-1 0 0,0 0 0 0 0,0 0 0 0 0,0-1 1 0 0,0 1-1 0 0,0-1 0 0 0,1 1 0 0 0,-1 0 1 0 0,0-1-1 0 0,0 1 0 0 0,0-1 0 0 0,1 0 0 0 0,-1 1 1 0 0,0-1-1 0 0,1 0 0 0 0,-1 1 0 0 0,0-1 1 0 0,1 0-1 0 0,-1 0 0 0 0,1 0 0 0 0,-1 1 1 0 0,1-1-1 0 0,0 0 0 0 0,-1-1 0 0 0,-45-114-373 0 0,31 81 2189 0 0,13 31-1446 0 0,0 0 0 0 0,1 1 0 0 0,-1-1 0 0 0,1 0 0 0 0,-1 0 0 0 0,1 0 0 0 0,1 0 0 0 0,-1 0 0 0 0,0 0 0 0 0,1 0 0 0 0,0-6 0 0 0,0-1 596 0 0,0 9-801 0 0,-1-1 0 0 0,1 1 0 0 0,0 0 0 0 0,0-1 0 0 0,0 1 0 0 0,0 0 0 0 0,0-1 0 0 0,1 1 0 0 0,-1 0 0 0 0,1-1 0 0 0,0 1 0 0 0,0 0 0 0 0,-1 0 0 0 0,1 0 0 0 0,0 0 0 0 0,1 0 0 0 0,-1 0 1 0 0,0 0-1 0 0,1 0 0 0 0,-1 0 0 0 0,1 0 0 0 0,1-1 0 0 0,0 0-51 0 0,-1 1 0 0 0,0-1 0 0 0,0 1 0 0 0,0-1 0 0 0,0 0-1 0 0,0 0 1 0 0,-1 0 0 0 0,2-5 0 0 0,-2 6-34 0 0,0 0 0 0 0,0 0 0 0 0,0-1 0 0 0,0 1 0 0 0,0 0-1 0 0,1 0 1 0 0,-1 0 0 0 0,0 0 0 0 0,1 0 0 0 0,0 1 0 0 0,-1-1-1 0 0,1 0 1 0 0,0 1 0 0 0,0-1 0 0 0,0 1 0 0 0,0 0 0 0 0,0-1-1 0 0,3 0 1 0 0,-3 1-20 0 0,1 0 0 0 0,-1 0-1 0 0,1 0 1 0 0,-1 0 0 0 0,0 0-1 0 0,0-1 1 0 0,0 1 0 0 0,1-1-1 0 0,-1 1 1 0 0,-1-1 0 0 0,1 0-1 0 0,0 0 1 0 0,0 0 0 0 0,-1 0-1 0 0,3-4 1 0 0,0 0 29 0 0,5 0 51 0 0,-1 1 1 0 0,1 0-1 0 0,0 1 0 0 0,0 0 1 0 0,0 0-1 0 0,1 1 0 0 0,17-4 0 0 0,-5 0 68 0 0,-2 0-25 0 0,0 2 0 0 0,1 0-1 0 0,-1 1 1 0 0,1 0 0 0 0,0 2-1 0 0,0 1 1 0 0,-1 0 0 0 0,1 2-1 0 0,0 0 1 0 0,0 2 0 0 0,0 0-1 0 0,-1 1 1 0 0,1 1 0 0 0,19 8 0 0 0,-22-9-90 0 0,-11-3-30 0 0,-1 1 1 0 0,0-1-1 0 0,1 1 0 0 0,-1 1 1 0 0,11 4-1 0 0,3 4 161 0 0,0-1 1 0 0,1-1-1 0 0,0-1 0 0 0,40 9 0 0 0,-4 1 233 0 0,13 3 193 0 0,-51-17-468 0 0,0-1-1 0 0,0-1 1 0 0,0 0-1 0 0,0-2 0 0 0,1 0 1 0 0,-1-1-1 0 0,0-1 1 0 0,0-1-1 0 0,23-7 0 0 0,7-25 160 0 0,-45 32-284 0 0,-1 0-1 0 0,1 1 0 0 0,-1-1 1 0 0,1 0-1 0 0,-1-1 0 0 0,0 1 0 0 0,0 0 1 0 0,-1-1-1 0 0,1 0 0 0 0,-1 0 1 0 0,0 0-1 0 0,0 0 0 0 0,0 0 0 0 0,0 0 1 0 0,-1 0-1 0 0,1-1 0 0 0,0-6 1 0 0,0 2-1 0 0,0 1 0 0 0,-1-1 0 0 0,0 0 0 0 0,-1 1 0 0 0,0-1 0 0 0,0 0 0 0 0,-3-13 0 0 0,-1 14-2 0 0,1 1 0 0 0,-2 0 0 0 0,1-1 0 0 0,-1 1 0 0 0,0 1 0 0 0,-1-1-1 0 0,1 1 1 0 0,-1 0 0 0 0,-10-8 0 0 0,13 11-10 0 0,2 2-8 0 0,-1-1-1 0 0,1 1 1 0 0,-1 0-1 0 0,1 0 1 0 0,-1 0-1 0 0,1 0 0 0 0,-1 0 1 0 0,0 0-1 0 0,0 0 1 0 0,0 0-1 0 0,1 0 1 0 0,-4 0-1 0 0,-8-6 1 0 0,6 0-56 0 0,-2-1 0 0 0,1 2 1 0 0,-1-1-1 0 0,0 1 0 0 0,0 1 0 0 0,-1 0 0 0 0,1 0 1 0 0,-1 1-1 0 0,0 0 0 0 0,-1 0 0 0 0,1 1 0 0 0,-1 1 0 0 0,1 0 1 0 0,-1 0-1 0 0,0 1 0 0 0,0 0 0 0 0,-19 2 0 0 0,-9-2-432 0 0,13 0-370 0 0,0 1 0 0 0,-28 4 1 0 0,45-3-41 0 0,0 1 1 0 0,0 0 0 0 0,1 1-1 0 0,-1 0 1 0 0,-15 7 0 0 0,-1 3-2439 0 0,19-11 2297 0 0,0 0 0 0 0,0 1 1 0 0,1 0-1 0 0,-1 0 0 0 0,1 1 0 0 0,0-1 0 0 0,0 1 0 0 0,0 0 1 0 0,0 1-1 0 0,1-1 0 0 0,0 1 0 0 0,0 0 0 0 0,-6 8 1 0 0,-3 5-3092 0 0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7008 0 0,'-2'4'11494'0'0,"-7"16"-9013"0"0,-7-1-899 0 0,14-18-1478 0 0,1 1-1 0 0,-1-1 1 0 0,0 1-1 0 0,0 0 1 0 0,1 0-1 0 0,-1-1 1 0 0,1 1-1 0 0,0 0 1 0 0,-1 1-1 0 0,1-1 1 0 0,0 0-1 0 0,0 0 1 0 0,1 0-1 0 0,-2 3 1 0 0,-25 107 1909 0 0,25-93-1777 0 0,0 0-1 0 0,1 26 1 0 0,-3 22 81 0 0,3-50-283 0 0,-1 0 0 0 0,2 0 0 0 0,1 0 0 0 0,0 0 0 0 0,1 0 1 0 0,0 0-1 0 0,8 26 0 0 0,3-5-113 0 0,1 0 1 0 0,21 39 0 0 0,-33-70 35 0 0,-2-5 31 0 0,0 0 0 0 0,1-1 0 0 0,-1 1 0 0 0,1-1 0 0 0,-1 1 0 0 0,1-1 0 0 0,0 1 0 0 0,-1-1 0 0 0,1 1 0 0 0,0-1 1 0 0,0 1-1 0 0,0-1 0 0 0,0 0 0 0 0,0 1 0 0 0,0-1 0 0 0,0 0 0 0 0,3 1 0 0 0,2 3-27 0 0,-1-3-35 0 0,0 2 0 0 0,-1-1 0 0 0,1 0 0 0 0,-1 1 0 0 0,0 0 0 0 0,8 8 0 0 0,-7-5-176 0 0,2 0 0 0 0,-1-1 0 0 0,1 0 0 0 0,12 8 0 0 0,-10-7-275 0 0,-4-4 181 0 0,0-1-1 0 0,0 0 0 0 0,0 0 0 0 0,0 0 1 0 0,0 0-1 0 0,0-1 0 0 0,1 1 0 0 0,-1-1 1 0 0,11 0-1 0 0,-14-1 112 0 0,1 1 0 0 0,0-1 0 0 0,0 0 0 0 0,-1 0 0 0 0,1 0 0 0 0,0-1-1 0 0,-1 1 1 0 0,1-1 0 0 0,0 1 0 0 0,-1-1 0 0 0,1 0 0 0 0,-1 0 0 0 0,1 0 0 0 0,-1 0 0 0 0,0 0 0 0 0,1-1 0 0 0,-1 1 0 0 0,0-1 0 0 0,0 0 0 0 0,0 1 0 0 0,0-1 0 0 0,3-4 0 0 0,41-45-3335 0 0,-33 38 2466 0 0,0-1 1 0 0,20-27 0 0 0,-24 23 459 0 0,7-13-460 0 0,0 2-1 0 0,27-34 1 0 0,-22 26-304 0 0,-3 0-1275 0 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2824 0 0,'0'-2'204'0'0,"0"1"0"0"0,0 0-1 0 0,0 0 1 0 0,-1 0 0 0 0,1-1 0 0 0,0 1 0 0 0,0 0-1 0 0,-1 0 1 0 0,1 0 0 0 0,-1-1 0 0 0,1 1-1 0 0,-1 0 1 0 0,1 0 0 0 0,-1 0 0 0 0,0 0 0 0 0,1 0-1 0 0,-1 0 1 0 0,0 0 0 0 0,0 0 0 0 0,0 1 0 0 0,0-1-1 0 0,0 0 1 0 0,0 0 0 0 0,0 1 0 0 0,0-1 0 0 0,-2 0-1 0 0,0-1 322 0 0,-1 2 0 0 0,1-1-1 0 0,0 0 1 0 0,-1 1-1 0 0,1-1 1 0 0,-1 1-1 0 0,1 0 1 0 0,0 0-1 0 0,-8 1 1 0 0,5 0-44 0 0,0 0 1 0 0,0 0 0 0 0,0 1 0 0 0,0 0-1 0 0,0 0 1 0 0,0 0 0 0 0,0 1 0 0 0,1 0-1 0 0,-1 0 1 0 0,1 0 0 0 0,-7 6 0 0 0,-12 10 914 0 0,21-17-1284 0 0,0 0 0 0 0,1-1 0 0 0,-1 1-1 0 0,0 0 1 0 0,1 1 0 0 0,0-1 0 0 0,-1 0-1 0 0,1 1 1 0 0,0-1 0 0 0,0 1 0 0 0,0 0-1 0 0,1 0 1 0 0,-3 4 0 0 0,-2 7 298 0 0,1 0-1 0 0,0 1 1 0 0,0 0 0 0 0,-3 25 0 0 0,7-36-348 0 0,1 0 1 0 0,-1 1 0 0 0,1-1 0 0 0,0 1 0 0 0,0-1 0 0 0,0 1 0 0 0,1-1 0 0 0,-1 0-1 0 0,1 1 1 0 0,0-1 0 0 0,1 0 0 0 0,-1 0 0 0 0,1 0 0 0 0,-1 0 0 0 0,1 0-1 0 0,1 0 1 0 0,-1 0 0 0 0,0 0 0 0 0,1-1 0 0 0,0 1 0 0 0,0-1 0 0 0,5 5 0 0 0,52 43 805 0 0,-51-42-718 0 0,0-1 0 0 0,0 0 0 0 0,1 0 0 0 0,17 10 0 0 0,11 8 173 0 0,-8-9 77 0 0,-15-9-259 0 0,-8-2-71 0 0,1-1-1 0 0,-1 1 1 0 0,1-2-1 0 0,0 1 1 0 0,10 3-1 0 0,-15-7-50 0 0,-1 0 0 0 0,0 0 0 0 0,0 0 0 0 0,0 0 0 0 0,0 0 0 0 0,0 0 0 0 0,0 1 0 0 0,0-1 0 0 0,0 1-1 0 0,-1-1 1 0 0,1 1 0 0 0,0 0 0 0 0,-1 0 0 0 0,1 0 0 0 0,1 2 0 0 0,6 8 69 0 0,32 14 327 0 0,-36-23-367 0 0,0 0-1 0 0,0-1 1 0 0,0 1-1 0 0,-1 1 1 0 0,1-1-1 0 0,-1 1 0 0 0,0 0 1 0 0,0 0-1 0 0,-1 0 1 0 0,1 0-1 0 0,-1 1 1 0 0,5 6-1 0 0,-6-6 19 0 0,1 0 0 0 0,1 0 0 0 0,-1 0 0 0 0,1 0 0 0 0,0-1 0 0 0,6 6 0 0 0,7 8 168 0 0,-13-13-214 0 0,-3-4-5 0 0,0 1-1 0 0,0-1 1 0 0,0 1-1 0 0,0 0 1 0 0,0-1-1 0 0,0 1 0 0 0,0 0 1 0 0,0 0-1 0 0,-1-1 1 0 0,1 1-1 0 0,0 0 1 0 0,-1 0-1 0 0,0 0 1 0 0,0 0-1 0 0,1 0 0 0 0,-1 0 1 0 0,0 0-1 0 0,-1 3 1 0 0,5 16 86 0 0,-1 9-5 0 0,-3-29-96 0 0,0 0 0 0 0,-1 0 0 0 0,1 0-1 0 0,-1 0 1 0 0,1 0 0 0 0,-1 0 0 0 0,0 0-1 0 0,1 0 1 0 0,-1 0 0 0 0,0 0 0 0 0,0 0-1 0 0,0 0 1 0 0,1-1 0 0 0,-1 1 0 0 0,0 0-1 0 0,0-1 1 0 0,0 1 0 0 0,0-1 0 0 0,0 1-1 0 0,0-1 1 0 0,-1 1 0 0 0,1-1 0 0 0,0 0-1 0 0,0 1 1 0 0,0-1 0 0 0,0 0 0 0 0,-2 0-1 0 0,-3 1 18 0 0,-1 1-197 0 0,1 0 0 0 0,-1-1 0 0 0,1 1 0 0 0,-1-2 0 0 0,0 1-1 0 0,0-1 1 0 0,1 0 0 0 0,-1 0 0 0 0,0-1 0 0 0,1 0 0 0 0,-1 0-1 0 0,1-1 1 0 0,-11-3 0 0 0,11 0-190 0 0,0 0 0 0 0,1 0 0 0 0,-1 0 0 0 0,1-1 0 0 0,0 0 0 0 0,0 0 0 0 0,1-1 0 0 0,-6-10 0 0 0,-5-7-862 0 0,7 10 444 0 0,0 1 1 0 0,1-1 0 0 0,1-1 0 0 0,1 0 0 0 0,0 1 0 0 0,1-1 0 0 0,-3-21 0 0 0,-3-6-887 0 0,2 6 508 0 0,1 0 0 0 0,2 0-1 0 0,1-1 1 0 0,2-44 0 0 0,4 35 542 0 0,1 0 0 0 0,19-85 1 0 0,-19 125 719 0 0,1-1 1 0 0,-1 0 0 0 0,1 1-1 0 0,0 0 1 0 0,1 0-1 0 0,0 0 1 0 0,0 0 0 0 0,0 1-1 0 0,0 0 1 0 0,1 0 0 0 0,0 0-1 0 0,0 1 1 0 0,0 0-1 0 0,12-6 1 0 0,-15 8 437 0 0,1-1 0 0 0,0 1 0 0 0,0 1 0 0 0,0-1 0 0 0,0 0 1 0 0,0 1-1 0 0,0 0 0 0 0,1 0 0 0 0,-1 0 0 0 0,0 0 0 0 0,1 1 0 0 0,-1 0 0 0 0,0 0 0 0 0,1 0 0 0 0,-1 0 0 0 0,0 1 1 0 0,1-1-1 0 0,-1 1 0 0 0,0 0 0 0 0,0 1 0 0 0,1-1 0 0 0,-1 1 0 0 0,0 0 0 0 0,6 4 0 0 0,-7-4-399 0 0,0 0-1 0 0,0 1 0 0 0,0 0 0 0 0,0-1 1 0 0,-1 1-1 0 0,1 0 0 0 0,-1 0 0 0 0,0 1 1 0 0,0-1-1 0 0,0 0 0 0 0,1 5 1 0 0,53 108 2351 0 0,-54-112-2430 0 0,0-1-1 0 0,0 1 1 0 0,0 0-1 0 0,-1 0 1 0 0,1 0-1 0 0,-1 0 1 0 0,0 1-1 0 0,-1-1 1 0 0,1 0-1 0 0,-1 5 1 0 0,6 21 269 0 0,10 45 296 0 0,-13-56-535 0 0,-1 0-1 0 0,0 0 1 0 0,-1 0-1 0 0,-4 36 1 0 0,0 2 64 0 0,6-42-112 0 0,3-17 78 0 0,-5 0-109 0 0,1 0 0 0 0,-1 0 0 0 0,0 0 0 0 0,-1 0 0 0 0,1 0 0 0 0,0 0 0 0 0,0 0 0 0 0,-1 0 0 0 0,0 0 0 0 0,1 0 0 0 0,-1-4 0 0 0,0 0 3 0 0,1 0-1 0 0,0 0 0 0 0,-1 0 1 0 0,2 0-1 0 0,-1 0 0 0 0,1 0 1 0 0,0 0-1 0 0,0 0 1 0 0,1 0-1 0 0,0 1 0 0 0,0-1 1 0 0,0 1-1 0 0,0 0 0 0 0,1 0 1 0 0,0 0-1 0 0,0 1 0 0 0,0-1 1 0 0,1 1-1 0 0,-1 0 0 0 0,11-7 1 0 0,-6 6 25 0 0,0-1 1 0 0,1 1 0 0 0,0 1 0 0 0,0 0-1 0 0,0 0 1 0 0,0 1 0 0 0,0 0 0 0 0,1 1-1 0 0,0 0 1 0 0,-1 1 0 0 0,17 0 0 0 0,-11 1 50 0 0,-13-1-78 0 0,1 0 0 0 0,-1 1-1 0 0,1 0 1 0 0,0 0-1 0 0,-1 0 1 0 0,1 0 0 0 0,0 1-1 0 0,-1 0 1 0 0,1-1-1 0 0,-1 1 1 0 0,1 0 0 0 0,-1 1-1 0 0,0-1 1 0 0,1 0-1 0 0,-1 1 1 0 0,0 0 0 0 0,0 0-1 0 0,0 0 1 0 0,4 4-1 0 0,16 11 11 0 0,0 2 106 0 0,-23-18-123 0 0,5 5 38 0 0,0-1 0 0 0,0 1 0 0 0,-1 0 1 0 0,0 0-1 0 0,0 0 0 0 0,-1 1 0 0 0,0 0 0 0 0,0-1 0 0 0,0 1 0 0 0,-1 0 0 0 0,0 0 0 0 0,0 1 0 0 0,-1-1 0 0 0,0 0 0 0 0,0 15 0 0 0,-1-18-31 0 0,0-1 0 0 0,0 1-1 0 0,0-1 1 0 0,-1 1-1 0 0,0-1 1 0 0,1 1 0 0 0,-1-1-1 0 0,0 1 1 0 0,-1-1-1 0 0,1 0 1 0 0,-1 0 0 0 0,1 0-1 0 0,-4 5 1 0 0,-37 29 101 0 0,39-35-109 0 0,-7 7-230 0 0,-2-1 0 0 0,1-1 0 0 0,-1 0 0 0 0,-1 0 0 0 0,1-1 0 0 0,-26 8 0 0 0,27-11-507 0 0,-24 4-2042 0 0,34-7 2599 0 0,0 0 0 0 0,1 0 0 0 0,-1 0 0 0 0,0 0 0 0 0,0-1 0 0 0,0 1 0 0 0,1 0 0 0 0,-1 0-1 0 0,0-1 1 0 0,0 1 0 0 0,1 0 0 0 0,-1-1 0 0 0,0 1 0 0 0,0-1 0 0 0,1 1 0 0 0,-1-1 0 0 0,1 1-1 0 0,-1-1 1 0 0,0 0 0 0 0,1 1 0 0 0,-1-1 0 0 0,1 0 0 0 0,0 1 0 0 0,-1-1 0 0 0,1 0 0 0 0,-1 0-1 0 0,1 1 1 0 0,0-1 0 0 0,0 0 0 0 0,0 0 0 0 0,-1 0 0 0 0,1 1 0 0 0,0-1 0 0 0,0 0 0 0 0,0 0-1 0 0,0 0 1 0 0,0 0 0 0 0,0 0 0 0 0,0-11-1766 0 0,0 7 1344 0 0,-1 0-1 0 0,1-1 0 0 0,0 1 0 0 0,0 0 1 0 0,1 0-1 0 0,0 0 0 0 0,0 0 1 0 0,0-1-1 0 0,0 1 0 0 0,1 1 0 0 0,0-1 1 0 0,2-5-1 0 0,40-53-3982 0 0,-19 19 857 0 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5064 0 0,'0'0'3541'0'0,"-11"0"2922"0"0,-13 4-2873 0 0,-1 6-669 0 0,16-8-2553 0 0,0 2 1 0 0,0-1-1 0 0,1 1 1 0 0,0 0-1 0 0,0 1 0 0 0,0 0 1 0 0,-9 8-1 0 0,-50 66 1055 0 0,38-38-879 0 0,18-30-426 0 0,7-8-80 0 0,1 0 1 0 0,0 1 0 0 0,0-1-1 0 0,0 1 1 0 0,0 0 0 0 0,0 0 0 0 0,1 0-1 0 0,0 0 1 0 0,0 1 0 0 0,0-1-1 0 0,0 0 1 0 0,-1 7 0 0 0,-37 58 354 0 0,26-42-309 0 0,12-25-77 0 0,0 1-1 0 0,1-1 1 0 0,0 0-1 0 0,0 1 0 0 0,-1-1 1 0 0,2 1-1 0 0,-1 0 0 0 0,0-1 1 0 0,0 1-1 0 0,1 0 0 0 0,-1 0 1 0 0,1-1-1 0 0,0 6 0 0 0,0-7-1 0 0,0 0 0 0 0,0 0 0 0 0,0 1 0 0 0,0-1 0 0 0,0 0 0 0 0,1 0 0 0 0,-1 0 0 0 0,0 1-1 0 0,1-1 1 0 0,-1 0 0 0 0,1 0 0 0 0,-1 0 0 0 0,1 0 0 0 0,-1 0 0 0 0,1 0 0 0 0,0 0 0 0 0,0 0-1 0 0,-1 0 1 0 0,1 0 0 0 0,0 0 0 0 0,0-1 0 0 0,0 1 0 0 0,0 0 0 0 0,0 0 0 0 0,0-1-1 0 0,0 1 1 0 0,0-1 0 0 0,2 1 0 0 0,0 0 9 0 0,0 0 0 0 0,0 0 1 0 0,1-1-1 0 0,-1 0 0 0 0,0 1 0 0 0,1-1 0 0 0,-1-1 0 0 0,0 1 1 0 0,1 0-1 0 0,2-1 0 0 0,-4 0-12 0 0,-1 1 0 0 0,1-1 1 0 0,-1 0-1 0 0,0 1 0 0 0,1-1 0 0 0,-1 0 0 0 0,0 0 1 0 0,1 0-1 0 0,-1 0 0 0 0,0 0 0 0 0,0 0 1 0 0,0 0-1 0 0,2-2 0 0 0,17-13 96 0 0,-16 14-88 0 0,0 0 0 0 0,1-1 1 0 0,-1 0-1 0 0,0 0 0 0 0,-1 0 0 0 0,1 0 0 0 0,0 0 1 0 0,-1-1-1 0 0,0 0 0 0 0,4-5 0 0 0,3-3-15 0 0,7-5 58 0 0,-13 15-26 0 0,-1-1 0 0 0,0 0 1 0 0,0 0-1 0 0,-1 0 0 0 0,1-1 0 0 0,0 1 0 0 0,3-7 0 0 0,8-13 77 0 0,-11 19-65 0 0,0 0 0 0 0,0 0-1 0 0,0 0 1 0 0,-1-1 0 0 0,0 1 0 0 0,0-1 0 0 0,0 0 0 0 0,1-5 0 0 0,-1 5 8 0 0,-1 1 1 0 0,1 0 0 0 0,0 0-1 0 0,0 0 1 0 0,0 0-1 0 0,1 0 1 0 0,-1 0-1 0 0,1 1 1 0 0,0-1 0 0 0,0 1-1 0 0,1-1 1 0 0,6-4-1 0 0,2-1 143 0 0,-12 8-171 0 0,1 0 1 0 0,0 1-1 0 0,0-1 0 0 0,0 0 0 0 0,0 1 1 0 0,0-1-1 0 0,-1 1 0 0 0,1-1 0 0 0,0 1 1 0 0,0-1-1 0 0,0 1 0 0 0,0 0 0 0 0,0 0 1 0 0,1-1-1 0 0,-1 1 0 0 0,0 0 0 0 0,0 0 1 0 0,0 0-1 0 0,0 0 0 0 0,0 0 1 0 0,1 1-1 0 0,0-1 113 0 0,24 11 401 0 0,-1 33-93 0 0,-2 1-169 0 0,-2 10 21 0 0,-17-42-224 0 0,0 0 0 0 0,0 0 0 0 0,9 17 0 0 0,7 18 40 0 0,-10-13-17 0 0,-1 1 1 0 0,-2-1-1 0 0,-1 2 1 0 0,-2-1-1 0 0,-1 54 1 0 0,-4-76-112 0 0,1 0 1 0 0,-2 0-1 0 0,0 0 1 0 0,-1-1-1 0 0,0 1 1 0 0,-1-1-1 0 0,-1 0 1 0 0,-8 18-1 0 0,9-22-8 0 0,0-1 0 0 0,-1-1 0 0 0,0 1 0 0 0,0-1 0 0 0,-1 0 0 0 0,0 0 0 0 0,0 0-1 0 0,-1-1 1 0 0,1 0 0 0 0,-2 0 0 0 0,1-1 0 0 0,0 0 0 0 0,-15 7 0 0 0,21-11-109 0 0,0-1 1 0 0,0 1-1 0 0,0 0 1 0 0,-1-1-1 0 0,1 1 1 0 0,0-1-1 0 0,0 1 1 0 0,-1-1-1 0 0,1 0 1 0 0,0 0-1 0 0,-1 0 1 0 0,1 1 0 0 0,0-1-1 0 0,-1-1 1 0 0,1 1-1 0 0,0 0 1 0 0,-1 0-1 0 0,1 0 1 0 0,0-1-1 0 0,-1 1 1 0 0,1 0-1 0 0,0-1 1 0 0,0 1-1 0 0,-1-1 1 0 0,1 0-1 0 0,0 1 1 0 0,0-1-1 0 0,0 0 1 0 0,0 0-1 0 0,0 0 1 0 0,0 0-1 0 0,0 0 1 0 0,0 0 0 0 0,0 0-1 0 0,0 0 1 0 0,1 0-1 0 0,-1 0 1 0 0,0 0-1 0 0,1 0 1 0 0,-1-1-1 0 0,1 1 1 0 0,-1 0-1 0 0,1 0 1 0 0,0-1-1 0 0,-1 1 1 0 0,1 0-1 0 0,0-1 1 0 0,0 1-1 0 0,0 0 1 0 0,0-1-1 0 0,0-2 1 0 0,0-4-666 0 0,0 0 1 0 0,0-1-1 0 0,1 1 1 0 0,0 0-1 0 0,1 0 1 0 0,-1 0-1 0 0,6-15 1 0 0,63-109-6238 0 0,-39 89 5686 0 0,-16 24 941 0 0,9-19-277 0 0,15-17 79 0 0,-15 37 422 0 0,-13 4 124 0 0,-10 13 58 0 0,0-1 1 0 0,1 0 0 0 0,-1 1-1 0 0,0-1 1 0 0,1 1 0 0 0,-1-1-1 0 0,1 1 1 0 0,0 0-1 0 0,-1-1 1 0 0,1 1 0 0 0,0 0-1 0 0,0 0 1 0 0,0 0-1 0 0,2 0 1 0 0,29-28 1090 0 0,-13 23 700 0 0,16 6 6758 0 0,-34 1-8037 0 0,0-1 0 0 0,0 1 0 0 0,-1-1 0 0 0,1 1 0 0 0,0 0 1 0 0,0 0-1 0 0,0 0 0 0 0,-1 0 0 0 0,1 0 0 0 0,0 0 0 0 0,-1 0 0 0 0,1 0 0 0 0,-1 1 0 0 0,0-1 0 0 0,2 2 1 0 0,4 20 485 0 0,9 56 880 0 0,-13-65-1841 0 0,0 2-64 0 0,-1 0 0 0 0,0 0 0 0 0,-1 27 0 0 0,-1-40-4 0 0,6 15-376 0 0,1 5-1429 0 0,-3-12 610 0 0,1 0-2702 0 0,-4-36-10321 0 0,3 14 13463 0 0,0-19-1927 0 0,-4 3-1096 0 0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5376 0 0,'-1'0'225'0'0,"1"0"0"0"0,-1 0 0 0 0,1 0 0 0 0,-1 0 0 0 0,1 0 0 0 0,-1 0 0 0 0,1 0 0 0 0,-1 0 0 0 0,1 0 0 0 0,-1 0 1 0 0,1 1-1 0 0,-1-1 0 0 0,1 0 0 0 0,-1 0 0 0 0,1 0 0 0 0,0 1 0 0 0,-1-1 0 0 0,1 0 0 0 0,-1 1 0 0 0,1-1 0 0 0,-1 0 0 0 0,1 1 0 0 0,0-1 0 0 0,-1 0 0 0 0,1 1 0 0 0,0-1 1 0 0,0 1-1 0 0,-1-1 0 0 0,1 1 0 0 0,0-1 0 0 0,0 1 0 0 0,0-1 0 0 0,-1 1 0 0 0,1-1 0 0 0,0 1 0 0 0,0-1 0 0 0,0 1 0 0 0,0-1 0 0 0,0 1 0 0 0,0-1 0 0 0,0 1 0 0 0,0-1 1 0 0,0 1-1 0 0,0-1 0 0 0,1 1 0 0 0,10 33 5324 0 0,0 1-3106 0 0,-10-26-2013 0 0,0 0 1 0 0,1 0-1 0 0,0 0 1 0 0,1 0-1 0 0,0 0 1 0 0,6 11 0 0 0,-5-11-182 0 0,0 1 0 0 0,0 1 0 0 0,-1-1 0 0 0,0 0 0 0 0,-1 1 0 0 0,2 17 0 0 0,-4 9 199 0 0,2-1 1 0 0,12 60-1 0 0,-12-85-371 0 0,-1 1-1 0 0,0-1 1 0 0,0 1 0 0 0,-3 21-1 0 0,1 2 66 0 0,9 12-91 0 0,-5-46-58 0 0,-1 1 0 0 0,1-1 0 0 0,-1 0 0 0 0,1 0 0 0 0,-1 0 0 0 0,1 0 0 0 0,0 0 0 0 0,0-1 0 0 0,-1 1-1 0 0,1-1 1 0 0,0 1 0 0 0,0-1 0 0 0,-1 0 0 0 0,1 0 0 0 0,0-1 0 0 0,4 0 0 0 0,-5 0 7 0 0,1-1-1 0 0,0 1 1 0 0,-1-1 0 0 0,1 0-1 0 0,-1 0 1 0 0,1 0 0 0 0,-1 0-1 0 0,0 0 1 0 0,0 0 0 0 0,0-1-1 0 0,2-2 1 0 0,-2 2-8 0 0,0 0-1 0 0,0 0 1 0 0,1 0-1 0 0,-1 1 1 0 0,1-1-1 0 0,0 1 1 0 0,-1 0 0 0 0,6-3-1 0 0,-5 4 6 0 0,0-1 0 0 0,-1 1 1 0 0,1 0-1 0 0,-1-1 0 0 0,1 0 0 0 0,-1 0 0 0 0,0 1 0 0 0,0-1 1 0 0,0-1-1 0 0,0 1 0 0 0,0 0 0 0 0,0 0 0 0 0,0-1 0 0 0,-1 1 1 0 0,3-4-1 0 0,-1 1 10 0 0,0 0-1 0 0,1 0 1 0 0,0 1 0 0 0,-1 0 0 0 0,2-1 0 0 0,-1 2-1 0 0,0-1 1 0 0,1 0 0 0 0,0 1 0 0 0,9-5 0 0 0,26-22 38 0 0,-38 28-9 0 0,0 0 0 0 0,1 0 0 0 0,0 0 1 0 0,-1 1-1 0 0,1-1 0 0 0,0 1 0 0 0,-1 0 1 0 0,1 0-1 0 0,0 0 0 0 0,0 0 0 0 0,0 1 0 0 0,0-1 1 0 0,0 1-1 0 0,0-1 0 0 0,0 1 0 0 0,0 0 1 0 0,6 1-1 0 0,-7-1 324 0 0,8 4 441 0 0,-10-4-794 0 0,1 0-1 0 0,-1 0 1 0 0,1 0-1 0 0,0 1 1 0 0,-1-1-1 0 0,1 0 1 0 0,-1 0-1 0 0,1 0 1 0 0,-1 1-1 0 0,1-1 1 0 0,-1 0-1 0 0,1 0 1 0 0,-1 1-1 0 0,1-1 1 0 0,-1 0-1 0 0,1 1 1 0 0,-1-1-1 0 0,0 1 1 0 0,1-1-1 0 0,-1 1 1 0 0,0-1-1 0 0,1 1 1 0 0,-1-1-1 0 0,0 1 1 0 0,1-1-1 0 0,-1 1 1 0 0,0-1-1 0 0,0 1 1 0 0,0-1-1 0 0,0 1 0 0 0,0-1 1 0 0,1 1-1 0 0,-1 0 1 0 0,0-1-1 0 0,0 1 1 0 0,0-1-1 0 0,0 1 1 0 0,-1 1-1 0 0,1 2 30 0 0,0-3-38 0 0,0 0-1 0 0,0 0 1 0 0,-1 0 0 0 0,1 0-1 0 0,0 0 1 0 0,0 0 0 0 0,0 0-1 0 0,0 0 1 0 0,1 0 0 0 0,-1 0-1 0 0,0 0 1 0 0,0 0-1 0 0,1 0 1 0 0,-1 0 0 0 0,0 0-1 0 0,1 0 1 0 0,-1 0 0 0 0,1 0-1 0 0,-1 0 1 0 0,1 0 0 0 0,-1-1-1 0 0,1 1 1 0 0,0 0 0 0 0,-1 0-1 0 0,1-1 1 0 0,0 1-1 0 0,0 0 1 0 0,0-1 0 0 0,0 1-1 0 0,1 0 1 0 0,15 16-781 0 0,-16-15 644 0 0,0 0 1 0 0,0-1 0 0 0,0 1 0 0 0,0-1 0 0 0,1 1-1 0 0,-1-1 1 0 0,0 0 0 0 0,0 0 0 0 0,1 1 0 0 0,-1-1 0 0 0,1 0-1 0 0,-1 0 1 0 0,1 0 0 0 0,0 0 0 0 0,-1-1 0 0 0,1 1-1 0 0,0 0 1 0 0,-1-1 0 0 0,1 1 0 0 0,0-1 0 0 0,0 0 0 0 0,0 1-1 0 0,2-1 1 0 0,3 0-926 0 0,-1 0-1 0 0,1 0 1 0 0,-1 0 0 0 0,1-1-1 0 0,-1 0 1 0 0,0-1 0 0 0,1 1-1 0 0,-1-1 1 0 0,0 0 0 0 0,8-4-1 0 0,2-3-1007 0 0,-1 0-1 0 0,0-2 1 0 0,17-13-1 0 0,-23 16 1473 0 0,1 0 0 0 0,-1-1 0 0 0,-1 0 0 0 0,0-1 0 0 0,12-16 0 0 0,-3-9-777 0 0,-8 30-763 0 0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3584 0 0,'0'-48'6534'0'0,"0"15"4174"0"0,0 33-10598 0 0,0-1 0 0 0,0 0 0 0 0,0 1 0 0 0,0-1 0 0 0,0 1 1 0 0,-1-1-1 0 0,1 0 0 0 0,0 1 0 0 0,-1-1 0 0 0,1 1 0 0 0,0-1 0 0 0,-1 1 0 0 0,1-1 0 0 0,-1 1 0 0 0,1-1 0 0 0,0 1 1 0 0,-1 0-1 0 0,1-1 0 0 0,-1 1 0 0 0,0-1 0 0 0,1 1 0 0 0,-1 0 0 0 0,1 0 0 0 0,-1-1 0 0 0,1 1 0 0 0,-1 0 0 0 0,0 0 0 0 0,1 0 1 0 0,-1 0-1 0 0,0-1 0 0 0,1 1 0 0 0,-1 0 0 0 0,1 0 0 0 0,-1 0 0 0 0,0 0 0 0 0,1 1 0 0 0,-1-1 0 0 0,0 0 0 0 0,1 0 0 0 0,-1 0 1 0 0,1 0-1 0 0,-1 1 0 0 0,0-1 0 0 0,1 0 0 0 0,-1 1 0 0 0,1-1 0 0 0,-1 0 0 0 0,1 1 0 0 0,-1-1 0 0 0,0 1 0 0 0,-26 14 1341 0 0,21-10-1315 0 0,1 0 0 0 0,0 1 0 0 0,0 0 0 0 0,0 0-1 0 0,0 0 1 0 0,1 0 0 0 0,0 1 0 0 0,0-1 0 0 0,-3 12 0 0 0,-13 31 390 0 0,20-47-514 0 0,0-1 0 0 0,-1 1 0 0 0,1-1 0 0 0,-1 1 0 0 0,1-1 0 0 0,-1 0 0 0 0,0 1 0 0 0,1-1 0 0 0,-1 0 0 0 0,0 0 0 0 0,0 1 0 0 0,0-1 0 0 0,0 0 0 0 0,0 0 0 0 0,0 0 0 0 0,0 0 0 0 0,-2 1 0 0 0,2-1-2 0 0,-1 0 0 0 0,1 0 0 0 0,0 0 0 0 0,0 0 0 0 0,0 1 0 0 0,0-1 0 0 0,0 0 0 0 0,0 1 0 0 0,0-1 0 0 0,0 0 0 0 0,0 1 0 0 0,1-1 0 0 0,-1 1 0 0 0,1-1 0 0 0,-1 1 0 0 0,1-1 0 0 0,-1 1 0 0 0,1 1 0 0 0,-4 19 145 0 0,2 1 0 0 0,0-1 0 0 0,2 34 1 0 0,0-21-109 0 0,0-34-45 0 0,0 1 1 0 0,1-1 0 0 0,-1 1 0 0 0,0-1 0 0 0,0 1-1 0 0,1-1 1 0 0,-1 1 0 0 0,1-1 0 0 0,-1 0-1 0 0,1 1 1 0 0,0-1 0 0 0,0 0 0 0 0,-1 1-1 0 0,1-1 1 0 0,0 0 0 0 0,0 0 0 0 0,0 0 0 0 0,0 0-1 0 0,0 0 1 0 0,1 0 0 0 0,-1 0 0 0 0,0 0-1 0 0,0 0 1 0 0,3 1 0 0 0,14 15 32 0 0,-16-16-38 0 0,-1 1 0 0 0,1 0-1 0 0,-1 0 1 0 0,1-1 0 0 0,0 1 0 0 0,0-1 0 0 0,0 0 0 0 0,-1 1 0 0 0,1-1 0 0 0,1 0 0 0 0,-1 0 0 0 0,0 0 0 0 0,0 0 0 0 0,0-1 0 0 0,0 1-1 0 0,1-1 1 0 0,-1 1 0 0 0,0-1 0 0 0,1 0 0 0 0,2 0 0 0 0,-2 1 0 0 0,0-1 0 0 0,0 0 0 0 0,0 0 0 0 0,0 0 0 0 0,0-1 0 0 0,0 1 0 0 0,0-1 0 0 0,0 1 0 0 0,0-1 0 0 0,0 0 0 0 0,-1 0 0 0 0,1-1 0 0 0,4-1 0 0 0,13-8-35 0 0,-18 11 31 0 0,0-1 0 0 0,0 0 0 0 0,0 1 1 0 0,0-1-1 0 0,0 0 0 0 0,0 0 0 0 0,0 0 0 0 0,-1 0 0 0 0,1-1 1 0 0,0 1-1 0 0,-1 0 0 0 0,1-1 0 0 0,-1 1 0 0 0,1-1 0 0 0,-1 0 1 0 0,0 1-1 0 0,0-1 0 0 0,2-4 0 0 0,20-38-148 0 0,-17 35 151 0 0,-1-2 0 0 0,0 1 0 0 0,0-1 0 0 0,-1 0 0 0 0,0 0 0 0 0,-1 0 0 0 0,0 0 0 0 0,-1-1 0 0 0,0 1 0 0 0,-1-1 0 0 0,0-12 0 0 0,-1-120 175 0 0,1 144-167 0 0,-1 0 0 0 0,0 0-1 0 0,1-1 1 0 0,-1 1 0 0 0,0 0 0 0 0,1 0 0 0 0,-1 0 0 0 0,0 0-1 0 0,1-1 1 0 0,-1 1 0 0 0,1 0 0 0 0,-1 0 0 0 0,0 0-1 0 0,1 0 1 0 0,-1 0 0 0 0,0 0 0 0 0,1 0 0 0 0,-1 0-1 0 0,1 0 1 0 0,-1 0 0 0 0,0 0 0 0 0,1 1 0 0 0,-1-1-1 0 0,0 0 1 0 0,1 0 0 0 0,-1 0 0 0 0,0 0 0 0 0,1 0 0 0 0,-1 1-1 0 0,0-1 1 0 0,1 0 0 0 0,-1 0 0 0 0,0 1 0 0 0,0-1-1 0 0,1 0 1 0 0,-1 1 0 0 0,14 8 84 0 0,44 57 52 0 0,-51-57-106 0 0,-1 1-1 0 0,0 0 0 0 0,-1 0 1 0 0,0 0-1 0 0,0 1 0 0 0,-1 0 1 0 0,5 19-1 0 0,-8-28-20 0 0,0 1-1 0 0,0 0 1 0 0,1 0 0 0 0,-1-1 0 0 0,1 1-1 0 0,0-1 1 0 0,0 1 0 0 0,0-1 0 0 0,2 3-1 0 0,11 14 84 0 0,0 2 15 0 0,-14-19-98 0 0,1 0 0 0 0,0 0-1 0 0,0 0 1 0 0,-1 0 0 0 0,0 1-1 0 0,1-1 1 0 0,-1 0-1 0 0,0 1 1 0 0,0-1 0 0 0,0 0-1 0 0,0 1 1 0 0,0 3 0 0 0,-1-5-1 0 0,0-1 0 0 0,1 1 0 0 0,-1 0 0 0 0,0 0 1 0 0,0 0-1 0 0,0 0 0 0 0,0-1 0 0 0,1 1 0 0 0,-1 0 1 0 0,0 0-1 0 0,1-1 0 0 0,-1 1 0 0 0,1 0 0 0 0,-1 0 1 0 0,1-1-1 0 0,-1 1 0 0 0,1 0 0 0 0,0-1 0 0 0,-1 1 1 0 0,1-1-1 0 0,0 1 0 0 0,5-3 313 0 0,-3-13-154 0 0,-5-12-68 0 0,-12-47-1 0 0,11 60-86 0 0,-19-39-16 0 0,16 28-50 0 0,2 0 0 0 0,0 0 0 0 0,1-47 0 0 0,3 69 15 0 0,1 0 1 0 0,-1 0-1 0 0,1 0 0 0 0,0 1 1 0 0,0-1-1 0 0,0 0 1 0 0,0 1-1 0 0,0-1 0 0 0,1 1 1 0 0,-1-1-1 0 0,1 1 0 0 0,-1 0 1 0 0,1-1-1 0 0,0 1 1 0 0,2-2-1 0 0,17-27-787 0 0,21-18-2343 0 0,-41 44 2592 0 0,1 1 1 0 0,1-1 0 0 0,-1 1-1 0 0,1 0 1 0 0,-1-1 0 0 0,1 1-1 0 0,0 1 1 0 0,1-1 0 0 0,-1 0-1 0 0,1 1 1 0 0,-1 0 0 0 0,1 0-1 0 0,0 0 1 0 0,8-4 0 0 0,11-13-2831 0 0,-22 18 3139 0 0,0 1 0 0 0,0-1 0 0 0,0 1 0 0 0,1-1 0 0 0,-1 1 0 0 0,0 0 0 0 0,1 0 1 0 0,-1 0-1 0 0,1 0 0 0 0,-1 0 0 0 0,1 0 0 0 0,0 0 0 0 0,-1 0 0 0 0,1 0 1 0 0,3 0-1 0 0,51-16-7141 0 0,-43 9 3834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5320 0 0,'-8'-6'16175'0'0,"21"-4"-15155"0"0,0-1 0 0 0,-1 0-1 0 0,11-14 1 0 0,-22 23-1005 0 0,0 1 1 0 0,0 0-1 0 0,0 0 1 0 0,0 0-1 0 0,0 0 1 0 0,0 0-1 0 0,1 0 1 0 0,-1 0-1 0 0,0 0 0 0 0,0 0 1 0 0,1 1-1 0 0,-1-1 1 0 0,0 0-1 0 0,1 1 1 0 0,-1-1-1 0 0,1 1 1 0 0,1-1-1 0 0,-1 1-2 0 0,0-1-1 0 0,0 0 1 0 0,0 1-1 0 0,0-1 1 0 0,0 0-1 0 0,0 0 1 0 0,-1 0 0 0 0,1 0-1 0 0,0-1 1 0 0,-1 1-1 0 0,1 0 1 0 0,0-1-1 0 0,-1 1 1 0 0,3-3 0 0 0,8-7 21 0 0,1 0 0 0 0,1 1 1 0 0,0 1-1 0 0,0 0 1 0 0,1 1-1 0 0,0 1 1 0 0,28-10-1 0 0,34-19-272 0 0,-33 6-650 0 0,-26 13-288 0 0,15-1 204 0 0,30-14-3356 0 0,-57 31 3529 0 0,1-2 1 0 0,-1 1-1 0 0,0-1 1 0 0,0 0-1 0 0,0 0 0 0 0,0 0 1 0 0,0-1-1 0 0,6-5 1 0 0,11-7-2249 0 0,-11 6 688 0 0,-3 0-1994 0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3448 0 0,'0'-2'8378'0'0,"2"-13"2181"0"0,-1 16-10300 0 0,-1-1 1 0 0,1 0-1 0 0,-1 0 0 0 0,1 1 1 0 0,-1-1-1 0 0,1 0 1 0 0,-1 1-1 0 0,1-1 1 0 0,-1 1-1 0 0,1-1 0 0 0,-1 1 1 0 0,1-1-1 0 0,-1 1 1 0 0,0-1-1 0 0,1 1 1 0 0,-1-1-1 0 0,0 1 1 0 0,1-1-1 0 0,-1 1 0 0 0,0-1 1 0 0,0 1-1 0 0,0 0 1 0 0,1-1-1 0 0,-1 1 1 0 0,0 0-1 0 0,0-1 1 0 0,0 2-1 0 0,3 29 1210 0 0,3 4-1283 0 0,1 10-116 0 0,-5-26-72 0 0,7 44-70 0 0,-8-57 4 0 0,0 1 0 0 0,0-1 0 0 0,0 0-1 0 0,-1 1 1 0 0,0-1 0 0 0,0 1-1 0 0,-1 10 1 0 0,-1 8-487 0 0,3-10 1670 0 0,2 12-5632 0 0,2-18-1447 0 0,2-28 1371 0 0,31-103-4766 0 0,-29 88 7231 0 0,4-2-1473 0 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4656 0 0,'0'2'4189'0'0,"0"17"-632"0"0,-1 11 1210 0 0,0-13-3839 0 0,1 0 0 0 0,0 0 0 0 0,2 0 1 0 0,0-1-1 0 0,5 23 0 0 0,1-2-332 0 0,-2 0 1 0 0,-1 1-1 0 0,-2 0 1 0 0,-1-1-1 0 0,-6 60 1 0 0,2-2-64 0 0,2-9-253 0 0,0-85-282 0 0,0-1 1 0 0,0 1-1 0 0,-1-1 0 0 0,1 1 1 0 0,0 0-1 0 0,1-1 0 0 0,-1 1 1 0 0,0-1-1 0 0,0 1 0 0 0,0-1 1 0 0,0 1-1 0 0,0-1 0 0 0,0 1 1 0 0,1-1-1 0 0,-1 1 0 0 0,0-1 1 0 0,0 1-1 0 0,1-1 1 0 0,-1 0-1 0 0,0 1 0 0 0,1-1 1 0 0,-1 1-1 0 0,0-1 0 0 0,1 0 1 0 0,-1 1-1 0 0,1-1 0 0 0,-1 0 1 0 0,1 1-1 0 0,-1-1 0 0 0,0 0 1 0 0,1 0-1 0 0,-1 1 1 0 0,1-1-1 0 0,-1 0 0 0 0,1 0 1 0 0,0 0-1 0 0,-1 0 0 0 0,1 0 1 0 0,-1 0-1 0 0,1 0 0 0 0,-1 0 1 0 0,1 0-1 0 0,-1 0 0 0 0,1 0 1 0 0,0 0-1 0 0,18-11-106 0 0,21-69 221 0 0,-37 76-101 0 0,0-1-1 0 0,0 0 0 0 0,-1 0 1 0 0,0 0-1 0 0,0 0 1 0 0,0 0-1 0 0,1-10 1 0 0,-2 11-13 0 0,-1 1 0 0 0,1-1 1 0 0,0 1-1 0 0,0-1 1 0 0,0 1-1 0 0,1 0 1 0 0,-1 0-1 0 0,1 0 1 0 0,0-1-1 0 0,0 1 1 0 0,0 1-1 0 0,0-1 1 0 0,0 0-1 0 0,0 0 1 0 0,1 1-1 0 0,2-3 1 0 0,30-26-6 0 0,-33 27 13 0 0,1 1 1 0 0,0 0 0 0 0,0-1 0 0 0,0 1 0 0 0,1 1 0 0 0,-1-1-1 0 0,1 0 1 0 0,0 1 0 0 0,-1 0 0 0 0,1-1 0 0 0,0 2 0 0 0,0-1-1 0 0,0 0 1 0 0,1 1 0 0 0,-1 0 0 0 0,0 0 0 0 0,8-1-1 0 0,15-4 99 0 0,-27 5-94 0 0,1 1 0 0 0,0-1 0 0 0,0 1 0 0 0,0-1 0 0 0,0 1 0 0 0,0 0 1 0 0,0 0-1 0 0,0-1 0 0 0,0 1 0 0 0,0 0 0 0 0,0 0 0 0 0,0 0 0 0 0,0 0 0 0 0,0 0 0 0 0,0 0 1 0 0,0 0-1 0 0,0 0 0 0 0,0 0 0 0 0,0 1 0 0 0,0-1 0 0 0,0 0 0 0 0,0 1 0 0 0,-1-1 1 0 0,1 1-1 0 0,0-1 0 0 0,0 1 0 0 0,0-1 0 0 0,0 1 0 0 0,0-1 0 0 0,-1 1 0 0 0,1 0 0 0 0,0-1 1 0 0,-1 1-1 0 0,2 1 0 0 0,14 14 271 0 0,-12-13-200 0 0,0 1-1 0 0,0 0 0 0 0,-1-1 1 0 0,1 1-1 0 0,-1 0 0 0 0,0 1 1 0 0,0-1-1 0 0,0 0 0 0 0,3 9 0 0 0,8 16 332 0 0,-12-26-363 0 0,0 0 0 0 0,0 0 0 0 0,0 1 1 0 0,0-1-1 0 0,-1 1 0 0 0,0-1 0 0 0,1 1 0 0 0,-1-1 0 0 0,0 1 1 0 0,-1 0-1 0 0,1 0 0 0 0,0 4 0 0 0,3 29 428 0 0,-1-24-262 0 0,-1 0 1 0 0,-1-1-1 0 0,0 19 0 0 0,-1-28-192 0 0,0-1 1 0 0,0 0-1 0 0,-1 1 1 0 0,1-1-1 0 0,-1 0 1 0 0,1 1-1 0 0,-1-1 0 0 0,0 0 1 0 0,0 0-1 0 0,0 0 1 0 0,0 1-1 0 0,0-1 1 0 0,0 0-1 0 0,0 0 1 0 0,-1-1-1 0 0,1 1 0 0 0,-1 0 1 0 0,0 0-1 0 0,1-1 1 0 0,-1 1-1 0 0,0-1 1 0 0,0 1-1 0 0,0-1 1 0 0,-2 1-1 0 0,-14 11 80 0 0,16-11-94 0 0,0 0-1 0 0,0 0 0 0 0,0-1 0 0 0,0 1 0 0 0,0-1 0 0 0,-1 0 0 0 0,1 1 0 0 0,0-1 0 0 0,-1 0 0 0 0,1 0 1 0 0,-4 0-1 0 0,-65 9 67 0 0,-27-20-1818 0 0,95 7 1035 0 0,0 1 1 0 0,0-1-1 0 0,0 0 0 0 0,0 0 1 0 0,0 0-1 0 0,1 0 0 0 0,-1 0 1 0 0,-2-7-1 0 0,5 8-34 0 0,0 0-1 0 0,0 0 1 0 0,1-1 0 0 0,-1 1-1 0 0,1 0 1 0 0,0 0-1 0 0,-1 0 1 0 0,1 0 0 0 0,0 0-1 0 0,0 0 1 0 0,1 0 0 0 0,1-4-1 0 0,24-22-3956 0 0,-22 24 4201 0 0,0-1 0 0 0,0 0 0 0 0,-1 0 0 0 0,1 0 0 0 0,-1 0 0 0 0,6-12 0 0 0,4-6-1216 0 0,-11 22 1283 0 0,1-1-1 0 0,-1 1 1 0 0,0-1 0 0 0,1 1-1 0 0,0 0 1 0 0,-1 0-1 0 0,8 0 1 0 0,-11 1 415 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 0 0,'0'0'2531'0'0,"18"3"11152"0"0,-11 1-12400 0 0,7 14 2524 0 0,-10-15-3568 0 0,0 1 1 0 0,-1 0 0 0 0,0 0-1 0 0,0 0 1 0 0,0 1 0 0 0,0-1-1 0 0,-1 1 1 0 0,0-1 0 0 0,1 1-1 0 0,-2 0 1 0 0,1 0 0 0 0,-1 0-1 0 0,2 6 1 0 0,-3-5-97 0 0,1 1 0 0 0,0 0 0 0 0,1-1 0 0 0,-1 0 0 0 0,6 13 0 0 0,-4-12-13 0 0,-1 1 0 0 0,1 1 1 0 0,-1-1-1 0 0,0 0 0 0 0,-1 0 0 0 0,1 11 0 0 0,-4 26 395 0 0,1-27-339 0 0,0 0 1 0 0,1 0 0 0 0,0 0-1 0 0,2-1 1 0 0,0 1-1 0 0,1 0 1 0 0,10 30 0 0 0,-10-21-51 0 0,-3-27-133 0 0,0 1-1 0 0,-1 0 0 0 0,1 0 0 0 0,0-1 1 0 0,0 1-1 0 0,0 0 0 0 0,0 0 0 0 0,0-1 1 0 0,0 1-1 0 0,0 0 0 0 0,0 0 0 0 0,0-1 1 0 0,0 1-1 0 0,0 0 0 0 0,0 0 0 0 0,1-1 1 0 0,-1 1-1 0 0,0 0 0 0 0,0-1 1 0 0,1 1-1 0 0,-1 0 0 0 0,0-1 0 0 0,1 1 1 0 0,-1-1-1 0 0,1 1 0 0 0,-1 0 0 0 0,1-1 1 0 0,-1 1-1 0 0,1-1 0 0 0,0 1 0 0 0,-1-1 1 0 0,1 0-1 0 0,-1 1 0 0 0,1-1 1 0 0,0 1-1 0 0,0-1 0 0 0,-1 0 0 0 0,1 0 1 0 0,0 1-1 0 0,-1-1 0 0 0,1 0 0 0 0,0 0 1 0 0,0 0-1 0 0,-1 0 0 0 0,1 0 0 0 0,0 0 1 0 0,1 0-1 0 0,0 0 17 0 0,-1 0-21 0 0,0 0 1 0 0,0 0-1 0 0,1-1 1 0 0,-1 1-1 0 0,0 0 1 0 0,0-1-1 0 0,1 1 1 0 0,-1 0-1 0 0,0-1 1 0 0,0 0-1 0 0,0 1 1 0 0,0-1-1 0 0,0 1 1 0 0,0-1-1 0 0,1-1 1 0 0,4-18-17 0 0,-5 17 16 0 0,0-1 1 0 0,0 1-1 0 0,0 0 1 0 0,0 0 0 0 0,0-1-1 0 0,1 1 1 0 0,0 0 0 0 0,-1 0-1 0 0,1 0 1 0 0,5-5-1 0 0,-5 5 1 0 0,0 0-1 0 0,1 0 0 0 0,-1 0 1 0 0,0 0-1 0 0,0-1 0 0 0,-1 1 1 0 0,1-1-1 0 0,-1 1 0 0 0,0-1 0 0 0,0 0 1 0 0,0 0-1 0 0,0 1 0 0 0,0-8 1 0 0,-1 7-14 0 0,1 0 0 0 0,-1 1 0 0 0,1-1 0 0 0,0 0-1 0 0,0 1 1 0 0,0-1 0 0 0,0 1 0 0 0,1-1 0 0 0,0 1 0 0 0,-1 0 0 0 0,1 0 0 0 0,0 0 0 0 0,0 0 0 0 0,4-4 0 0 0,59-58 62 0 0,-64 63 83 0 0,0 2-116 0 0,0 0 0 0 0,-1 0-1 0 0,1 0 1 0 0,-1 0-1 0 0,1 0 1 0 0,-1 0-1 0 0,1 0 1 0 0,-1 0 0 0 0,1 1-1 0 0,-1-1 1 0 0,1 0-1 0 0,-1 0 1 0 0,1 1-1 0 0,-1-1 1 0 0,1 0 0 0 0,-1 1-1 0 0,1-1 1 0 0,-1 0-1 0 0,0 1 1 0 0,1-1-1 0 0,-1 0 1 0 0,0 1 0 0 0,1-1-1 0 0,-1 1 1 0 0,0-1-1 0 0,1 1 1 0 0,-1-1-1 0 0,0 1 1 0 0,0-1 0 0 0,0 1-1 0 0,1-1 1 0 0,-1 1-1 0 0,0-1 1 0 0,0 1-1 0 0,0 0 1 0 0,0-1 0 0 0,0 1-1 0 0,0 0 1 0 0,0 7 106 0 0,1 0 1 0 0,1 0-1 0 0,-1 0 1 0 0,6 14-1 0 0,-4-14-85 0 0,-1 0 0 0 0,0 0 0 0 0,-1 0 0 0 0,2 16 0 0 0,-1-9-11 0 0,1 1-1 0 0,0-1 1 0 0,1 0-1 0 0,6 16 1 0 0,1 7-25 0 0,3-5 10 0 0,-12-31-10 0 0,-1 0-1 0 0,0 0 0 0 0,0 0 1 0 0,0 1-1 0 0,0-1 1 0 0,0 0-1 0 0,0 1 0 0 0,0-1 1 0 0,-1 0-1 0 0,1 1 0 0 0,-1 4 1 0 0,1-3-19 0 0,-1-1 1 0 0,0 1-1 0 0,1-1 1 0 0,0 0-1 0 0,-1 1 1 0 0,1-1 0 0 0,1 0-1 0 0,-1 1 1 0 0,0-1-1 0 0,1 0 1 0 0,0 0-1 0 0,-1 0 1 0 0,1 0-1 0 0,1 0 1 0 0,-1-1 0 0 0,0 1-1 0 0,1-1 1 0 0,-1 1-1 0 0,1-1 1 0 0,-1 0-1 0 0,1 0 1 0 0,0 0-1 0 0,5 2 1 0 0,-1-1-66 0 0,24 5-1511 0 0,-30-8 1491 0 0,0 0-1 0 0,0 0 1 0 0,0 0-1 0 0,0 0 1 0 0,1 0-1 0 0,-1 0 1 0 0,0 0-1 0 0,0 0 1 0 0,0-1-1 0 0,0 1 1 0 0,0 0-1 0 0,0-1 1 0 0,0 1-1 0 0,0-1 1 0 0,0 1-1 0 0,0-1 1 0 0,0 1-1 0 0,0-1 1 0 0,0 0-1 0 0,0 1 1 0 0,0-1-1 0 0,-1 0 1 0 0,1 0-1 0 0,0 1 1 0 0,-1-1-1 0 0,2-1 1 0 0,8-11-1979 0 0,-8 12 1702 0 0,-1-1 0 0 0,1 0 0 0 0,-1 0 0 0 0,1 1 0 0 0,-1-1 0 0 0,0 0 0 0 0,1 0 0 0 0,-1 0 0 0 0,0-1 0 0 0,-1 1-1 0 0,1 0 1 0 0,1-3 0 0 0,0-3-1044 0 0,1-1-1 0 0,1 1 0 0 0,-1 0 0 0 0,11-15 1 0 0,-9 14 930 0 0,8-28-3097 0 0,-12 34 3422 0 0,-1 0 1 0 0,1 0 0 0 0,0 0-1 0 0,0 0 1 0 0,0 1-1 0 0,0-1 1 0 0,0 0-1 0 0,1 1 1 0 0,-1-1 0 0 0,1 1-1 0 0,4-5 1 0 0,17-16-1786 0 0,-17 8-1920 0 0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3784 0 0,'0'0'1408'0'0,"-33"0"9336"0"0,-4 5-3875 0 0,33-4-6512 0 0,1 1 1 0 0,-1-1-1 0 0,1 1 1 0 0,-1 0-1 0 0,1 0 1 0 0,0 0 0 0 0,0 1-1 0 0,0-1 1 0 0,0 1-1 0 0,-5 5 1 0 0,7-4-279 0 0,0-1 1 0 0,0 1 0 0 0,1 0-1 0 0,-1-1 1 0 0,1 1 0 0 0,0 0-1 0 0,0 0 1 0 0,0-1-1 0 0,0 1 1 0 0,2 4 0 0 0,-1 5 113 0 0,-1-9-157 0 0,1 0 1 0 0,0 0-1 0 0,0 1 0 0 0,0-1 0 0 0,0 0 1 0 0,1 0-1 0 0,-1 0 0 0 0,1 0 0 0 0,0-1 1 0 0,0 1-1 0 0,1 0 0 0 0,4 5 0 0 0,15 29 312 0 0,-16-25-181 0 0,1 0 1 0 0,0 0-1 0 0,1-1 1 0 0,17 21-1 0 0,14 22 480 0 0,-6 3 254 0 0,-23-42-660 0 0,0 0 1 0 0,-2 1-1 0 0,0 0 0 0 0,8 22 1 0 0,4 18 307 0 0,-9-35-549 0 0,-9-19 0 0 0,0-1 0 0 0,-1 1 0 0 0,1-1 0 0 0,-1 1 0 0 0,0 0 0 0 0,0-1 0 0 0,0 1 0 0 0,0 0 0 0 0,0 0 0 0 0,-1 0 0 0 0,1 0 0 0 0,-1 5 0 0 0,1 3 0 0 0,-1-10 0 0 0,0 1 0 0 0,0 0 0 0 0,0-1 0 0 0,0 1 0 0 0,-1 0 0 0 0,1-1 0 0 0,0 1 0 0 0,-1 0 0 0 0,1-1 0 0 0,-1 1 0 0 0,1 0 0 0 0,-1-1 0 0 0,0 1 0 0 0,0-1 0 0 0,0 1 0 0 0,0-1 0 0 0,0 0 0 0 0,0 1 0 0 0,0-1 0 0 0,0 0 0 0 0,-1 0 0 0 0,-1 2 0 0 0,1-1 0 0 0,0 0 0 0 0,0 0 0 0 0,0 0 0 0 0,0-1 1 0 0,0 1-1 0 0,0-1 0 0 0,-1 0 0 0 0,1 1 0 0 0,-1-1 0 0 0,1 0 0 0 0,0 0 0 0 0,-1 0 0 0 0,0-1 1 0 0,1 1-1 0 0,-1-1 0 0 0,1 1 0 0 0,-1-1 0 0 0,0 0 0 0 0,1 0 0 0 0,-1 0 0 0 0,0 0 0 0 0,1-1 1 0 0,-6 0-1 0 0,-2-2-1 0 0,-1-1 0 0 0,1 0 0 0 0,0 0 0 0 0,-13-9 0 0 0,-2 0-9 0 0,19 10-238 0 0,-1 0-1 0 0,1 0 1 0 0,-1-1-1 0 0,1 0 1 0 0,0 0-1 0 0,1-1 1 0 0,-10-8 0 0 0,11 9-497 0 0,0-1 1 0 0,0 0-1 0 0,1-1 1 0 0,0 1-1 0 0,-5-10 1 0 0,-2-5-2826 0 0,7 17 2828 0 0,1-1-1 0 0,0 1 0 0 0,0-1 1 0 0,0 0-1 0 0,0 0 0 0 0,0 0 1 0 0,1 0-1 0 0,0 0 1 0 0,0 0-1 0 0,0 0 0 0 0,0 0 1 0 0,1-1-1 0 0,0 1 0 0 0,0 0 1 0 0,0 0-1 0 0,0-1 0 0 0,0 1 1 0 0,2-6-1 0 0,9-15-1685 0 0,-1 11-1965 0 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7496 0 0,'9'4'14908'0'0,"12"6"-10294"0"0,6 7-2732 0 0,-21-14-1659 0 0,0 0 0 0 0,0 0 1 0 0,-1 1-1 0 0,0-1 1 0 0,1 2-1 0 0,-2-1 0 0 0,1 0 1 0 0,0 1-1 0 0,5 7 1 0 0,-5-4-64 0 0,0-1 1 0 0,0-1 0 0 0,1 1-1 0 0,-1-1 1 0 0,12 10 0 0 0,28 32 483 0 0,19 37-619 0 0,-26-35-25 0 0,-34-34 0 0 0,-3-13 0 0 0,-1-1 0 0 0,0 0 0 0 0,1 0 0 0 0,0 1 0 0 0,0-1 0 0 0,-1 0 0 0 0,1 0 0 0 0,0 0 0 0 0,1 0 0 0 0,-1 0 0 0 0,0 0 0 0 0,0-1 0 0 0,1 1 0 0 0,-1 0 0 0 0,1 0 0 0 0,2 1 0 0 0,12 14 0 0 0,25 37 0 0 0,-39-51 0 0 0,1 1 0 0 0,0 0 0 0 0,-1 0 0 0 0,0 1 0 0 0,0-1 0 0 0,0 0 0 0 0,0 1 0 0 0,-1 0 0 0 0,2 5 0 0 0,-2-5 0 0 0,0-1 0 0 0,1 1 0 0 0,-1-1 0 0 0,1 1 0 0 0,0-1 0 0 0,0 0 0 0 0,4 6 0 0 0,8 15 0 0 0,0 2 0 0 0,-2 0 0 0 0,-1 0 0 0 0,-1 1 0 0 0,-1 1 0 0 0,-1-1 0 0 0,5 49 0 0 0,-2-18 0 0 0,-6-39 0 0 0,-1 0 0 0 0,2 41 0 0 0,-6-46 0 0 0,1 4 0 0 0,-1-1 0 0 0,-1 0 0 0 0,-1 1 0 0 0,0-1 0 0 0,-1 0 0 0 0,-8 27 0 0 0,-7 24 0 0 0,-10-5 0 0 0,26-62-3 0 0,-8 11-736 0 0,0 0 1 0 0,1 1-1 0 0,1 0 1 0 0,-12 25-1 0 0,19-36 154 0 0,-1 0 0 0 0,0 0 0 0 0,1-1 0 0 0,-1 1 0 0 0,-1-1 0 0 0,1 0 0 0 0,0 1 0 0 0,-1-1 0 0 0,-2 2 0 0 0,-2 2-2168 0 0,-1-1 0 0 0,0 0 0 0 0,0 0 0 0 0,-14 5 0 0 0,-3-3-2503 0 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09.1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1218 1925 8296 0 0,'-8'-55'4179'0'0,"5"42"-3810"0"0,1 0 0 0 0,0-1 0 0 0,-1-17 1 0 0,4 22-242 0 0,1 0 0 0 0,-1 1 1 0 0,1-1-1 0 0,1 1 1 0 0,0 0-1 0 0,0 0 1 0 0,0 0-1 0 0,1 0 0 0 0,0 1 1 0 0,1-1-1 0 0,0 1 1 0 0,0 0-1 0 0,0 0 0 0 0,1 1 1 0 0,0-1-1 0 0,0 1 1 0 0,1 1-1 0 0,-1-1 1 0 0,1 1-1 0 0,0 0 0 0 0,1 1 1 0 0,0 0-1 0 0,-1 0 1 0 0,10-3-1 0 0,20-14 497 0 0,-33 18-545 0 0,1 0-1 0 0,-1 1 1 0 0,1-1 0 0 0,0 1-1 0 0,0-1 1 0 0,0 1 0 0 0,0 1-1 0 0,0-1 1 0 0,9-1-1 0 0,28-3 418 0 0,90-8 732 0 0,-115 13-1066 0 0,0 1 1 0 0,-1 0-1 0 0,1 2 1 0 0,0 0-1 0 0,26 7 1 0 0,-33-6-81 0 0,-1 1 0 0 0,1 0 0 0 0,-1 0 1 0 0,0 1-1 0 0,0 1 0 0 0,-1-1 0 0 0,1 1 0 0 0,-1 1 0 0 0,-1-1 1 0 0,1 1-1 0 0,-1 1 0 0 0,0-1 0 0 0,-1 1 0 0 0,0 0 0 0 0,0 1 1 0 0,-1 0-1 0 0,0 0 0 0 0,7 17 0 0 0,-11-24-70 0 0,-1 0 0 0 0,1 0 0 0 0,0 0 0 0 0,0 0 1 0 0,0 0-1 0 0,0 0 0 0 0,0 0 0 0 0,0 0 0 0 0,1 0 0 0 0,-1 0 0 0 0,1-1 0 0 0,-1 1 0 0 0,1 0 1 0 0,0-1-1 0 0,0 0 0 0 0,-1 1 0 0 0,1-1 0 0 0,2 1 0 0 0,12 11 66 0 0,-12-2-16 0 0,1 1 1 0 0,-2 0-1 0 0,1-1 1 0 0,-2 1-1 0 0,1 1 1 0 0,-2-1-1 0 0,1 23 1 0 0,4 2 74 0 0,-5-32-121 0 0,0 0-1 0 0,0 0 1 0 0,0 0 0 0 0,0 1-1 0 0,-1-1 1 0 0,0 0 0 0 0,0 0-1 0 0,0 0 1 0 0,0 0 0 0 0,-1 1-1 0 0,0-1 1 0 0,-2 5 0 0 0,1-5 8 0 0,-1 0 0 0 0,0 0 0 0 0,-1 0 0 0 0,1 0 0 0 0,-1 0 1 0 0,0-1-1 0 0,0 0 0 0 0,-4 4 0 0 0,-8 8 38 0 0,-2 8-3 0 0,13-18-57 0 0,1 0-1 0 0,0 0 1 0 0,-1-1 0 0 0,0 0-1 0 0,-8 7 1 0 0,-86 45 132 0 0,91-52-114 0 0,2-1-7 0 0,0-1-1 0 0,0 0 1 0 0,0 0 0 0 0,0 0 0 0 0,0-1 0 0 0,0 0-1 0 0,-1 0 1 0 0,-9 2 0 0 0,-28 4 36 0 0,10-2 51 0 0,-47 3 0 0 0,71-8-71 0 0,1-1-1 0 0,-1-1 0 0 0,1 0 1 0 0,-1 0-1 0 0,1 0 1 0 0,-1-1-1 0 0,1-1 1 0 0,0 0-1 0 0,-16-7 1 0 0,9 2 23 0 0,-1-1 1 0 0,2-1 0 0 0,-1 0 0 0 0,1-1-1 0 0,-13-14 1 0 0,-16-21 111 0 0,24 27-89 0 0,0 0 0 0 0,2-2 0 0 0,0-1-1 0 0,1 0 1 0 0,2-1 0 0 0,0 0 0 0 0,-15-35 0 0 0,18 26-22 0 0,2 1 0 0 0,1-2-1 0 0,1 1 1 0 0,2-1 0 0 0,1 0-1 0 0,0-67 1 0 0,5 91-48 0 0,1 0 0 0 0,1 1 0 0 0,0-1 0 0 0,0 0-1 0 0,0 1 1 0 0,1-1 0 0 0,0 1 0 0 0,1 0 0 0 0,0 0 0 0 0,0 0 0 0 0,1 1-1 0 0,0-1 1 0 0,8-8 0 0 0,-5 6 11 0 0,1 1 0 0 0,0-1 0 0 0,1 2-1 0 0,0-1 1 0 0,0 1 0 0 0,1 1 0 0 0,-1 0 0 0 0,22-10 0 0 0,0 4 31 0 0,2 1 1 0 0,0 1 0 0 0,0 2-1 0 0,1 1 1 0 0,0 2 0 0 0,60-3 0 0 0,-71 9-35 0 0,1 0 1 0 0,0 2 0 0 0,-1 1-1 0 0,1 0 1 0 0,-1 2 0 0 0,0 1-1 0 0,0 1 1 0 0,-1 1 0 0 0,0 1-1 0 0,35 19 1 0 0,-51-24 6 0 0,0 0-1 0 0,0 1 1 0 0,0-1-1 0 0,-1 2 1 0 0,0-1-1 0 0,0 1 1 0 0,0 0 0 0 0,0 0-1 0 0,-1 1 1 0 0,0-1-1 0 0,5 11 1 0 0,1 3 70 0 0,0 0-1 0 0,-2 2 1 0 0,0-1 0 0 0,10 42 0 0 0,-16-53-54 0 0,-2 0 0 0 0,1 0 0 0 0,-1 0 0 0 0,-1 1 0 0 0,0-1 0 0 0,0 0 0 0 0,-1 1 0 0 0,-1-1 0 0 0,0 0 0 0 0,0 0 0 0 0,0 0 0 0 0,-2 0 0 0 0,-6 17 0 0 0,-58 89 108 0 0,59-102-156 0 0,-1 0 0 0 0,0 0-1 0 0,-19 18 1 0 0,-4 5-3 0 0,16-20 28 0 0,0-1 0 0 0,0-1 0 0 0,-2 0-1 0 0,1-1 1 0 0,-2-1 0 0 0,-31 16-1 0 0,-80 37-26 0 0,102-51 32 0 0,21-10-8 0 0,-1-1 0 0 0,0 1 0 0 0,0-2 0 0 0,-13 5-1 0 0,13-6 3 0 0,-22 7 35 0 0,0-1 1 0 0,-1-2-1 0 0,0-1 1 0 0,0-2-1 0 0,0-1 1 0 0,-46-2-1 0 0,67-3-34 0 0,0-1 0 0 0,0 0 0 0 0,1 0 0 0 0,0-1 0 0 0,-1-1 0 0 0,2 0 0 0 0,-12-8 0 0 0,11 7 5 0 0,-17-14 31 0 0,1-1-1 0 0,-37-39 1 0 0,48 46-43 0 0,2 0 8 0 0,0 0-1 0 0,0 0 0 0 0,2-1 1 0 0,0-1-1 0 0,1 0 1 0 0,1-1-1 0 0,-8-19 1 0 0,12 24-16 0 0,0 1 0 0 0,2-1 0 0 0,-1 0 1 0 0,2 0-1 0 0,0 0 0 0 0,0 0 0 0 0,1 0 1 0 0,1-1-1 0 0,0 1 0 0 0,1 0 0 0 0,4-21 1 0 0,-4 30-4 0 0,1 0 0 0 0,-1 0 0 0 0,1-1-1 0 0,0 1 1 0 0,1 0 0 0 0,-1 1 0 0 0,1-1 0 0 0,0 0 0 0 0,5-5 0 0 0,7-10-21 0 0,-6 5 5 0 0,-3 3 5 0 0,0 1 0 0 0,0 0 0 0 0,1 0 0 0 0,1 1 0 0 0,-1 0 0 0 0,2 0 0 0 0,-1 1 0 0 0,1 0 0 0 0,17-11 0 0 0,22-16 43 0 0,-39 28-24 0 0,0 0-1 0 0,0 0 0 0 0,0 1 0 0 0,19-9 0 0 0,1 3 2 0 0,1 1-1 0 0,0 1 1 0 0,0 1 0 0 0,1 2 0 0 0,50-5-1 0 0,161 3 130 0 0,-231 8-121 0 0,-1 1-1 0 0,1 1 1 0 0,-1 0-1 0 0,0 0 1 0 0,1 1-1 0 0,-1 0 1 0 0,0 1-1 0 0,0 0 1 0 0,0 1-1 0 0,13 6 1 0 0,44 31 117 0 0,-46-14-60 0 0,-11-18-55 0 0,-5-4-8 0 0,-1 0 0 0 0,1 0-1 0 0,-1 0 1 0 0,0 1 0 0 0,0-1 0 0 0,-1 1-1 0 0,1 0 1 0 0,-1 0 0 0 0,4 12-1 0 0,-3-5 29 0 0,-1 1-1 0 0,0 0 1 0 0,0 0-1 0 0,-2 0 0 0 0,1 1 1 0 0,-2-1-1 0 0,0 0 0 0 0,-1 0 1 0 0,0 1-1 0 0,-1-1 1 0 0,-1 0-1 0 0,0 0 0 0 0,-1 0 1 0 0,0-1-1 0 0,-1 1 1 0 0,-1-1-1 0 0,0 0 0 0 0,-11 16 1 0 0,-3 10-2 0 0,16-30-34 0 0,-1 0 1 0 0,0 0 0 0 0,0 0-1 0 0,-1-1 1 0 0,0 0 0 0 0,-10 11-1 0 0,-22 18 28 0 0,-2-2 0 0 0,-1-2-1 0 0,-2-1 1 0 0,-1-2 0 0 0,-2-3-1 0 0,-87 40 1 0 0,112-60-11 0 0,0-2 0 0 0,-26 4 1 0 0,-6 1 13 0 0,25-4 3 0 0,0-1 1 0 0,0-2 0 0 0,0 0 0 0 0,0-2-1 0 0,-1-2 1 0 0,-50-6 0 0 0,71 5-25 0 0,1 0-1 0 0,0 0 1 0 0,0 0 0 0 0,0-1 0 0 0,1 0 0 0 0,-8-5-1 0 0,-8-3 12 0 0,4 1 0 0 0,0 0 1 0 0,1-1-1 0 0,0-1 1 0 0,1 0-1 0 0,0-1 1 0 0,1-1-1 0 0,-19-23 1 0 0,-4-1 11 0 0,21 20-17 0 0,0 0 0 0 0,0-1 0 0 0,2-1 0 0 0,0 0 0 0 0,2-1 0 0 0,0-1 0 0 0,2 0 0 0 0,0 0 0 0 0,1-1 0 0 0,1-1 0 0 0,2 1 0 0 0,-8-36 0 0 0,7 16-14 0 0,-5-40-83 0 0,13 78 78 0 0,0-1-1 0 0,0 0 0 0 0,1 1 1 0 0,0-1-1 0 0,0 1 0 0 0,0-1 1 0 0,0 1-1 0 0,1-1 0 0 0,0 1 0 0 0,0 0 1 0 0,0 0-1 0 0,5-7 0 0 0,14-22 8 0 0,-14 20-9 0 0,1 1 0 0 0,1 1 0 0 0,0-1 0 0 0,14-14 1 0 0,9-5-2 0 0,-19 18 43 0 0,0 1-1 0 0,1 1 1 0 0,0 0-1 0 0,1 1 1 0 0,23-14-1 0 0,-26 19-12 0 0,-1-1-1 0 0,1-1 1 0 0,17-15-1 0 0,-20 15-18 0 0,0 1 0 0 0,0 0 1 0 0,1 1-1 0 0,14-7 0 0 0,17-7 9 0 0,-18 9-10 0 0,0 0-1 0 0,1 1 1 0 0,0 2 0 0 0,1 0 0 0 0,48-8-1 0 0,4 5 20 0 0,-47 5-21 0 0,-1 2 1 0 0,1 1-1 0 0,0 1 0 0 0,31 2 0 0 0,-53 1 0 0 0,0 0 0 0 0,0 0 0 0 0,0 1 0 0 0,0 0 0 0 0,-1 0 0 0 0,1 1-1 0 0,-1 0 1 0 0,0 0 0 0 0,0 1 0 0 0,0 0 0 0 0,0 0 0 0 0,0 1 0 0 0,-1-1 0 0 0,0 2-1 0 0,0-1 1 0 0,0 0 0 0 0,-1 1 0 0 0,0 0 0 0 0,9 14 0 0 0,29 42 23 0 0,-42-58-32 0 0,1-1 1 0 0,-1 0-1 0 0,0 1 0 0 0,0-1 1 0 0,0 1-1 0 0,-1 0 1 0 0,1-1-1 0 0,-1 1 1 0 0,0 0-1 0 0,0-1 1 0 0,-1 6-1 0 0,2 13-35 0 0,3 17 8 0 0,0 62-1 0 0,-4-86 55 0 0,-2 0 0 0 0,0 1 1 0 0,0-1-1 0 0,-1 0 0 0 0,-1 0 0 0 0,-1-1 1 0 0,-6 16-1 0 0,-59 111 181 0 0,58-117-195 0 0,-1-1 1 0 0,-1-1-1 0 0,-28 35 1 0 0,33-45-7 0 0,-30 36 29 0 0,-1-2-1 0 0,-3-2 0 0 0,-77 63 1 0 0,32-50 53 0 0,72-47-53 0 0,-52 18 48 0 0,36-17-59 0 0,15-5-7 0 0,0-1 0 0 0,0-1-1 0 0,-1 0 1 0 0,1-2 0 0 0,-1 0 0 0 0,0 0-1 0 0,0-2 1 0 0,1 0 0 0 0,-1-2-1 0 0,-27-4 1 0 0,40 4-6 0 0,0 1-1 0 0,0-1 1 0 0,0-1-1 0 0,0 1 1 0 0,0-1-1 0 0,0 0 1 0 0,1 0-1 0 0,-5-4 1 0 0,-10-6 7 0 0,-2 2 6 0 0,1-2 0 0 0,0 0 1 0 0,1-2-1 0 0,1 0 0 0 0,0-1 1 0 0,1 0-1 0 0,1-2 0 0 0,0 0 1 0 0,-22-36-1 0 0,9 7-17 0 0,9 16 0 0 0,-19-45 0 0 0,33 64 0 0 0,2 0 0 0 0,0-1 0 0 0,0 1 0 0 0,1-1 0 0 0,1 0 0 0 0,0 0 0 0 0,0-20 0 0 0,1-5-2 0 0,3-64-21 0 0,-1 99 19 0 0,-1 1 0 0 0,1-1 1 0 0,0 0-1 0 0,0 0 0 0 0,0 1 1 0 0,0-1-1 0 0,0 0 0 0 0,1 1 1 0 0,-1-1-1 0 0,1 1 0 0 0,0 0 0 0 0,0-1 1 0 0,-1 1-1 0 0,2 0 0 0 0,-1 0 1 0 0,4-3-1 0 0,9-9-17 0 0,3-7 20 0 0,1 1 1 0 0,0 0 0 0 0,2 1-1 0 0,0 2 1 0 0,1 0 0 0 0,1 1-1 0 0,28-14 1 0 0,-13 11 15 0 0,0 1-1 0 0,0 3 0 0 0,77-21 1 0 0,-86 29-7 0 0,0 2-1 0 0,0 0 1 0 0,0 2 0 0 0,1 2 0 0 0,-1 1-1 0 0,41 4 1 0 0,-65-3-12 0 0,0 0 1 0 0,0 0-1 0 0,0 1 0 0 0,0-1 0 0 0,0 1 1 0 0,0 0-1 0 0,-1 1 0 0 0,1-1 0 0 0,-1 1 1 0 0,1 0-1 0 0,-1 0 0 0 0,6 6 0 0 0,8 5-31 0 0,-17-13 33 0 0,6 3-2 0 0,-1 0 0 0 0,0 1 0 0 0,0-1-1 0 0,0 1 1 0 0,-1 0 0 0 0,0 1 0 0 0,0-1 0 0 0,0 1 0 0 0,-1 0-1 0 0,0 0 1 0 0,5 10 0 0 0,4 6 13 0 0,-1 1-1 0 0,-2 1 1 0 0,0 0-1 0 0,-2 0 0 0 0,0 1 1 0 0,-2 0-1 0 0,-1 0 1 0 0,-1 1-1 0 0,-1 0 1 0 0,-1-1-1 0 0,-1 1 1 0 0,-1 0-1 0 0,-2 0 1 0 0,0 0-1 0 0,-11 44 1 0 0,10-63-9 0 0,0 1 0 0 0,0 0 0 0 0,0-1 0 0 0,-1 1 0 0 0,0-1 0 0 0,-9 11 0 0 0,-7 12 0 0 0,-46 51 0 0 0,54-68 0 0 0,0 1 0 0 0,-1-2 0 0 0,-1 0 0 0 0,-25 18 0 0 0,10-7 0 0 0,8-8 0 0 0,0-1 0 0 0,0-1 0 0 0,-1-1 0 0 0,-1-1 0 0 0,0-1 0 0 0,0 0 0 0 0,-1-2 0 0 0,0-1 0 0 0,0-1 0 0 0,-1-1 0 0 0,0-1 0 0 0,0-1 0 0 0,0-2 0 0 0,0 0 0 0 0,0-1 0 0 0,-1-2 0 0 0,1-1 0 0 0,-26-6 0 0 0,32 3 0 0 0,0-1 0 0 0,0-1 0 0 0,1-1 0 0 0,-1 0 0 0 0,-21-17 0 0 0,6 5 0 0 0,19 13 0 0 0,5 3 0 0 0,1-1 0 0 0,1 1 0 0 0,-1-1 0 0 0,1-1 0 0 0,0 0 0 0 0,-8-9 0 0 0,-34-32 0 0 0,38 37 0 0 0,0 0 0 0 0,0-1 0 0 0,1-1 0 0 0,-19-26 0 0 0,9 4 0 0 0,15 28 0 0 0,1-1 0 0 0,1 0 0 0 0,0 0 0 0 0,0 0 0 0 0,0 0 0 0 0,1 0 0 0 0,0-1 0 0 0,-3-14 0 0 0,3 3 0 0 0,0 5 0 0 0,1 0 0 0 0,1 0 0 0 0,0-20 0 0 0,1 29 0 0 0,0 1 0 0 0,1-1 0 0 0,0 1 0 0 0,1-1 0 0 0,-1 1 0 0 0,1-1 0 0 0,0 1 0 0 0,0 0 0 0 0,1 0 0 0 0,-1 0 0 0 0,1 0 0 0 0,0 1 0 0 0,6-7 0 0 0,58-67 0 0 0,-45 53 0 0 0,1 1 0 0 0,1 2 0 0 0,1 0 0 0 0,1 2 0 0 0,1 0 0 0 0,0 2 0 0 0,2 1 0 0 0,0 1 0 0 0,51-19 0 0 0,10-5 0 0 0,-68 29 0 0 0,0 1 0 0 0,1 0 0 0 0,0 2 0 0 0,1 1 0 0 0,30-6 0 0 0,35-4 0 0 0,-63 10 0 0 0,2 2 0 0 0,-1 0 0 0 0,35 0 0 0 0,-41 5 0 0 0,-11-1 0 0 0,0 1 0 0 0,-1 0 0 0 0,1 1 0 0 0,0 0 0 0 0,0 0 0 0 0,-1 1 0 0 0,1 1 0 0 0,9 3 0 0 0,-5-3 0 0 0,-11-3 0 0 0,0 1 0 0 0,0-1 0 0 0,-1 1 0 0 0,1 0 0 0 0,0 0 0 0 0,0 0 0 0 0,-1 0 0 0 0,1 0 0 0 0,-1 1 0 0 0,1-1 0 0 0,-1 1 0 0 0,0 0 0 0 0,1-1 0 0 0,-1 1 0 0 0,2 3 0 0 0,63 58 0 0 0,-65-61 0 0 0,0 0 0 0 0,0 0 0 0 0,0 0 0 0 0,0 0 0 0 0,0 0 0 0 0,-1 1 0 0 0,1-1 0 0 0,-1 1 0 0 0,0-1 0 0 0,1 1 0 0 0,-1-1 0 0 0,0 1 0 0 0,0 0 0 0 0,-1-1 0 0 0,2 6 0 0 0,4 18 0 0 0,-1-2 0 0 0,-1 0 0 0 0,-1 0 0 0 0,-2 0 0 0 0,0 1 0 0 0,-4 33 0 0 0,1 5 0 0 0,2-52 0 0 0,-1-1 0 0 0,-1 1 0 0 0,0-1 0 0 0,0 0 0 0 0,-1 1 0 0 0,-1-1 0 0 0,1-1 0 0 0,-2 1 0 0 0,-6 12 0 0 0,-4 2 0 0 0,0 0 0 0 0,-24 26 0 0 0,30-39 0 0 0,-9 12 0 0 0,0-1 0 0 0,-1-1 0 0 0,-1-1 0 0 0,-1-1 0 0 0,-24 17 0 0 0,-17 7 0 0 0,51-34 0 0 0,0-1 0 0 0,0 0 0 0 0,-1 0 0 0 0,0-2 0 0 0,0 1 0 0 0,-1-2 0 0 0,-21 8 0 0 0,9-6 0 0 0,3-1 0 0 0,0-1 0 0 0,0 0 0 0 0,-33 1 0 0 0,49-5 0 0 0,-3 0 0 0 0,-1-1 0 0 0,1 1 0 0 0,-1-2 0 0 0,1 1 0 0 0,-1-1 0 0 0,1-1 0 0 0,-1 0 0 0 0,-16-5 0 0 0,-83-55 0 0 0,102 58 0 0 0,0-1 0 0 0,1 1 0 0 0,0-1 0 0 0,0 0 0 0 0,0 0 0 0 0,0-1 0 0 0,1 0 0 0 0,-8-11 0 0 0,-22-22 0 0 0,23 29 0 0 0,1-1 0 0 0,0-1 0 0 0,0 0 0 0 0,2 0 0 0 0,-1-1 0 0 0,2 0 0 0 0,-1-1 0 0 0,2 1 0 0 0,0-2 0 0 0,1 1 0 0 0,-7-21 0 0 0,-9-17 0 0 0,18 45 0 0 0,0 0 0 0 0,1 0 0 0 0,0-1 0 0 0,0 0 0 0 0,0 1 0 0 0,1-1 0 0 0,1 0 0 0 0,-2-9 0 0 0,2 5 0 0 0,-1-27 0 0 0,0 1 0 0 0,8-73 0 0 0,-4 106 0 0 0,-1 0 0 0 0,0 0 0 0 0,1 0 0 0 0,0 1 0 0 0,0-1 0 0 0,1 0 0 0 0,-1 1 0 0 0,1-1 0 0 0,3-4 0 0 0,6-9 0 0 0,-3 4 0 0 0,1 0 0 0 0,0 1 0 0 0,1 0 0 0 0,0 1 0 0 0,25-21 0 0 0,4-5 0 0 0,-12 13 0 0 0,1 2 0 0 0,0 1 0 0 0,2 2 0 0 0,40-21 0 0 0,43-8 0 0 0,-62 29 0 0 0,43-5 0 0 0,-81 20 0 0 0,0 0 0 0 0,1 1 0 0 0,0 1 0 0 0,-1 0 0 0 0,1 1 0 0 0,0 1 0 0 0,0 0 0 0 0,19 1 0 0 0,22-2 0 0 0,-37 0 0 0 0,1 1 0 0 0,-1 1 0 0 0,1 0 0 0 0,0 1 0 0 0,-1 2 0 0 0,1 0 0 0 0,-1 1 0 0 0,21 6 0 0 0,-1 9 0 0 0,-1 1 0 0 0,44 30 0 0 0,-66-38 0 0 0,-1 0 0 0 0,0 0 0 0 0,-1 2 0 0 0,-1-1 0 0 0,0 2 0 0 0,-1 0 0 0 0,16 24 0 0 0,17 27 0 0 0,-11 1 0 0 0,-28-55 0 0 0,0 1 0 0 0,0 0 0 0 0,-2 0 0 0 0,1 0 0 0 0,-2 0 0 0 0,0 1 0 0 0,0-1 0 0 0,0 26 0 0 0,-2 1 0 0 0,0-25 0 0 0,0 1 0 0 0,-1-1 0 0 0,-1 1 0 0 0,-1-1 0 0 0,0 0 0 0 0,-1 1 0 0 0,-8 25 0 0 0,4-20 0 0 0,6-16 0 0 0,0 0 0 0 0,-1 0 0 0 0,0 0 0 0 0,0-1 0 0 0,0 1 0 0 0,-4 6 0 0 0,-20 29 0 0 0,19-27 0 0 0,-1 0 0 0 0,0-1 0 0 0,-1 0 0 0 0,0 0 0 0 0,-1-1 0 0 0,0 0 0 0 0,-18 14 0 0 0,-23 13 0 0 0,33-23 0 0 0,-1-1 0 0 0,0-1 0 0 0,-1 0 0 0 0,0-2 0 0 0,-1 0 0 0 0,0-1 0 0 0,-30 9 0 0 0,20-12 0 0 0,-11 3 0 0 0,-71 7 0 0 0,100-16 0 0 0,0-1 0 0 0,0 0 0 0 0,0-1 0 0 0,0 0 0 0 0,0-1 0 0 0,0 0 0 0 0,0-1 0 0 0,1-1 0 0 0,-25-9 0 0 0,9-3 0 0 0,0-2 0 0 0,1 0 0 0 0,0-2 0 0 0,2 0 0 0 0,1-2 0 0 0,0-1 0 0 0,2-1 0 0 0,0-1 0 0 0,-30-47 0 0 0,-13-56 0 0 0,59 118 0 0 0,1-1 0 0 0,0 1 0 0 0,1-1 0 0 0,0 0 0 0 0,0 0 0 0 0,1 0 0 0 0,1 0 0 0 0,-2-23 0 0 0,2-5 0 0 0,4-49 0 0 0,-1 72 0 0 0,0 7 0 0 0,1 0 0 0 0,-1 1 0 0 0,2-1 0 0 0,0 0 0 0 0,0 0 0 0 0,0 1 0 0 0,10-16 0 0 0,5-15 0 0 0,-13 25 0 0 0,2 1 0 0 0,0-1 0 0 0,0 1 0 0 0,1 0 0 0 0,1 1 0 0 0,0 0 0 0 0,17-18 0 0 0,39-36 0 0 0,-37 36 0 0 0,1 1 0 0 0,2 1 0 0 0,53-37 0 0 0,-52 45 0 0 0,-6 1 0 0 0,1 2 0 0 0,1 2 0 0 0,1 0 0 0 0,46-17 0 0 0,-13 14 0 0 0,-1-15 0 0 0,-11 16 0 0 0,58-11 0 0 0,-53 15 0 0 0,-3 1 0 0 0,69-5 0 0 0,-94 14 0 0 0,172-12 0 0 0,-168 15 0 0 0,0 1 0 0 0,1 2 0 0 0,-1 1 0 0 0,44 11 0 0 0,-65-12 0 0 0,-1 0 0 0 0,0 1 0 0 0,0 0 0 0 0,0 1 0 0 0,0 0 0 0 0,-1 0 0 0 0,1 1 0 0 0,-1 0 0 0 0,12 12 0 0 0,1 4 0 0 0,33 47 0 0 0,-53-67 0 0 0,5 6 0 0 0,-3-4 0 0 0,0 0 0 0 0,0-1 0 0 0,0 2 0 0 0,-1-1 0 0 0,0 0 0 0 0,0 0 0 0 0,0 1 0 0 0,0-1 0 0 0,0 1 0 0 0,-1-1 0 0 0,0 1 0 0 0,1 6 0 0 0,-1-2 0 0 0,14 186 0 0 0,-14-162 0 0 0,0-21 0 0 0,-1 0 0 0 0,0 0 0 0 0,0 1 0 0 0,-1-1 0 0 0,-1 0 0 0 0,0 0 0 0 0,0 1 0 0 0,-1-2 0 0 0,-8 21 0 0 0,-16 21 0 0 0,13-25 0 0 0,-1 0 0 0 0,-27 38 0 0 0,-90 96 0 0 0,27-36 0 0 0,91-109 0 0 0,-1-2 0 0 0,-1 0 0 0 0,0-1 0 0 0,0 0 0 0 0,-28 16 0 0 0,-98 49 0 0 0,132-74 0 0 0,-7 2 0 0 0,0-1 0 0 0,-1 0 0 0 0,0-1 0 0 0,0-1 0 0 0,-26 2 0 0 0,17-2 0 0 0,6-1 0 0 0,1-1 0 0 0,-28-1 0 0 0,40-1 0 0 0,0-1 0 0 0,0 0 0 0 0,0 0 0 0 0,0 0 0 0 0,0-1 0 0 0,0 0 0 0 0,0-1 0 0 0,-10-4 0 0 0,-6-8 0 0 0,0-2 0 0 0,1 0 0 0 0,0-1 0 0 0,2-1 0 0 0,0-2 0 0 0,2 0 0 0 0,0 0 0 0 0,1-2 0 0 0,1 0 0 0 0,-19-36 0 0 0,19 26 0 0 0,2 0 0 0 0,1 0 0 0 0,1-2 0 0 0,2 1 0 0 0,2-2 0 0 0,1 1 0 0 0,-7-74 0 0 0,12 70 0 0 0,-3-88 0 0 0,6 112 0 0 0,1 0 0 0 0,1 0 0 0 0,0 1 0 0 0,1-1 0 0 0,1 1 0 0 0,8-23 0 0 0,0 7 0 0 0,-3 7 0 0 0,1 1 0 0 0,1 0 0 0 0,27-41 0 0 0,10 3 0 0 0,68-67 0 0 0,-90 102 0 0 0,1 2 0 0 0,1 1 0 0 0,1 1 0 0 0,62-34 0 0 0,-10 13 0 0 0,-23 11 0 0 0,105-41 0 0 0,-49 27 0 0 0,-82 31 0 0 0,2 1 0 0 0,0 1 0 0 0,50-11 0 0 0,-34 15 0 0 0,12-3 0 0 0,0 2 0 0 0,65 1 0 0 0,-102 8 0 0 0,1 1 0 0 0,-2 1 0 0 0,1 2 0 0 0,0 0 0 0 0,27 9 0 0 0,-42-10 0 0 0,0 1 0 0 0,0 0 0 0 0,0 1 0 0 0,0 0 0 0 0,-1 0 0 0 0,1 1 0 0 0,-1 0 0 0 0,-1 0 0 0 0,1 1 0 0 0,-1 1 0 0 0,0-1 0 0 0,-1 1 0 0 0,0 1 0 0 0,6 8 0 0 0,-3-2 0 0 0,-2-3 0 0 0,0 0 0 0 0,-1 1 0 0 0,0 0 0 0 0,-1 0 0 0 0,0 0 0 0 0,-1 1 0 0 0,0 0 0 0 0,3 21 0 0 0,7 45 0 0 0,-4-20 0 0 0,-2 1 0 0 0,2 78 0 0 0,-11-114 0 0 0,1-15 0 0 0,-1 0 0 0 0,0 0 0 0 0,0 0 0 0 0,-1 0 0 0 0,0 0 0 0 0,-5 14 0 0 0,-15 30 0 0 0,-34 60 0 0 0,30-70 0 0 0,-96 165 0 0 0,92-165 0 0 0,-2-1 0 0 0,-55 59 0 0 0,22-39 0 0 0,-2-2 0 0 0,-140 97 0 0 0,131-119 0 0 0,65-32 0 0 0,0-1 0 0 0,-1 1 0 0 0,1-2 0 0 0,-1 0 0 0 0,0 0 0 0 0,-1-1 0 0 0,1 0 0 0 0,-17 2 0 0 0,8-1 0 0 0,0-1 0 0 0,-1-2 0 0 0,1 0 0 0 0,-1-1 0 0 0,0-1 0 0 0,1 0 0 0 0,-41-8 0 0 0,58 7 0 0 0,1 0 0 0 0,-1 0 0 0 0,1 0 0 0 0,-1 0 0 0 0,1-1 0 0 0,0 1 0 0 0,0-1 0 0 0,0 1 0 0 0,0-1 0 0 0,0 0 0 0 0,0 0 0 0 0,0 0 0 0 0,0 0 0 0 0,0 0 0 0 0,-2-5 0 0 0,-9-10 0 0 0,-10-3 0 0 0,16 14 0 0 0,1 0 0 0 0,-1-1 0 0 0,1 1 0 0 0,-9-12 0 0 0,6 4 0 0 0,-11-15 0 0 0,1-1 0 0 0,1-1 0 0 0,1 0 0 0 0,-12-36 0 0 0,20 39 0 0 0,-4-10 0 0 0,1-1 0 0 0,-12-77 0 0 0,9 11 0 0 0,-4-44 0 0 0,15 81 0 0 0,0 8 0 0 0,4-76 0 0 0,1 116 0 0 0,2 0 0 0 0,0 0 0 0 0,1 0 0 0 0,1 0 0 0 0,1 1 0 0 0,1 0 0 0 0,15-31 0 0 0,-2 12 0 0 0,2 2 0 0 0,1 0 0 0 0,1 1 0 0 0,2 2 0 0 0,2 0 0 0 0,1 2 0 0 0,51-43 0 0 0,311-202 0 0 0,-348 252 0 0 0,1 3 0 0 0,1 1 0 0 0,90-27 0 0 0,-124 44 0 0 0,1 1 0 0 0,0 0 0 0 0,-1 0 0 0 0,14 1 0 0 0,15-3 0 0 0,-4-1 0 0 0,-1 1 0 0 0,1 1 0 0 0,47 3 0 0 0,-68 2 0 0 0,0 0 0 0 0,0 0 0 0 0,-1 2 0 0 0,1 0 0 0 0,-1 0 0 0 0,0 1 0 0 0,0 1 0 0 0,0 1 0 0 0,-1 0 0 0 0,21 14 0 0 0,-6-2 0 0 0,47 38 0 0 0,-68-52 0 0 0,0 1 0 0 0,-1 1 0 0 0,0-1 0 0 0,0 1 0 0 0,-1 0 0 0 0,0 1 0 0 0,8 13 0 0 0,18 43 0 0 0,-21-48 0 0 0,-2 1 0 0 0,0 0 0 0 0,-1 0 0 0 0,0 0 0 0 0,-2 1 0 0 0,0 0 0 0 0,3 27 0 0 0,8 67 0 0 0,-9-76 0 0 0,-2 0 0 0 0,-2-1 0 0 0,-1 63 0 0 0,-3-71 0 0 0,-2 0 0 0 0,-1 0 0 0 0,-1 0 0 0 0,-11 31 0 0 0,-72 145 0 0 0,71-170 0 0 0,-2 0 0 0 0,-1-2 0 0 0,-48 58 0 0 0,-4-9 0 0 0,-3-3 0 0 0,-4-3 0 0 0,-92 67 0 0 0,133-112 0 0 0,-1-2 0 0 0,-2-1 0 0 0,0-2 0 0 0,-2-2 0 0 0,-54 20 0 0 0,42-23 0 0 0,36-12 0 0 0,0-1 0 0 0,0 0 0 0 0,0-1 0 0 0,-26 3 0 0 0,-17-2 0 0 0,36-2 0 0 0,0 0 0 0 0,0-2 0 0 0,0-2 0 0 0,-1 0 0 0 0,1-1 0 0 0,0-2 0 0 0,0-1 0 0 0,-29-7 0 0 0,26 0 0 0 0,0-1 0 0 0,0-1 0 0 0,1-2 0 0 0,1-1 0 0 0,0-1 0 0 0,1-1 0 0 0,1-1 0 0 0,1-1 0 0 0,-36-39 0 0 0,-78-94 0 0 0,122 132 0 0 0,1 0 0 0 0,1-1 0 0 0,0-1 0 0 0,2 0 0 0 0,-18-49 0 0 0,17 34 0 0 0,4 13 0 0 0,2 1 0 0 0,0-2 0 0 0,1 1 0 0 0,2 0 0 0 0,-3-38 0 0 0,7 0 0 0 0,2-76 0 0 0,1 126 0 0 0,0 1 0 0 0,1-1 0 0 0,0 1 0 0 0,1 0 0 0 0,0 0 0 0 0,1 0 0 0 0,1 1 0 0 0,12-18 0 0 0,4-9 0 0 0,-19 30 0 0 0,4-7 0 0 0,1 0 0 0 0,0 1 0 0 0,1 0 0 0 0,0 0 0 0 0,24-23 0 0 0,4 4 0 0 0,2 2 0 0 0,1 2 0 0 0,62-34 0 0 0,-56 35 0 0 0,9-4 0 0 0,2 4 0 0 0,78-29 0 0 0,-107 50 0 0 0,-1 1 0 0 0,1 1 0 0 0,0 2 0 0 0,0 0 0 0 0,49 3 0 0 0,-61 0 0 0 0,-11 0 0 0 0,12-1 0 0 0,-1 1 0 0 0,1 1 0 0 0,-1 1 0 0 0,1 0 0 0 0,-1 1 0 0 0,0 0 0 0 0,28 11 0 0 0,-25-6 0 0 0,-1 2 0 0 0,0 0 0 0 0,0 1 0 0 0,-1 1 0 0 0,-1 1 0 0 0,0 0 0 0 0,-1 1 0 0 0,0 1 0 0 0,-1 0 0 0 0,-1 1 0 0 0,0 1 0 0 0,-2 0 0 0 0,0 1 0 0 0,19 37 0 0 0,-29-49 0 0 0,0 1 0 0 0,0 0 0 0 0,0-1 0 0 0,-1 1 0 0 0,1 10 0 0 0,3 14 0 0 0,8 22 0 0 0,-1 1 0 0 0,6 75 0 0 0,-17-107 0 0 0,0 0 0 0 0,-1 0 0 0 0,-1-1 0 0 0,-1 1 0 0 0,-1 0 0 0 0,-1-1 0 0 0,-1 0 0 0 0,-1 0 0 0 0,-9 22 0 0 0,-1-5 0 0 0,10-22 0 0 0,0 0 0 0 0,-2 0 0 0 0,0-1 0 0 0,0 0 0 0 0,-14 17 0 0 0,-91 112 0 0 0,81-109 0 0 0,9-7 0 0 0,-1-2 0 0 0,-1-1 0 0 0,-1-1 0 0 0,-53 37 0 0 0,19-18 0 0 0,45-31 0 0 0,1 0 0 0 0,-2-1 0 0 0,0-1 0 0 0,0-1 0 0 0,0 0 0 0 0,-1-1 0 0 0,-19 5 0 0 0,-2-3 0 0 0,9-2 0 0 0,0-1 0 0 0,0-1 0 0 0,-1-2 0 0 0,0-1 0 0 0,0-1 0 0 0,-46-3 0 0 0,62-3 0 0 0,-1 0 0 0 0,1 0 0 0 0,-1-1 0 0 0,2-1 0 0 0,-1-1 0 0 0,0 0 0 0 0,-13-9 0 0 0,13 4 0 0 0,0 0 0 0 0,0-1 0 0 0,-21-25 0 0 0,15 14 0 0 0,-6-4 0 0 0,2-1 0 0 0,1-2 0 0 0,1 0 0 0 0,2-1 0 0 0,1-1 0 0 0,-14-36 0 0 0,14 26 0 0 0,9 21 0 0 0,1 0 0 0 0,1 0 0 0 0,1-1 0 0 0,-5-28 0 0 0,3-7 0 0 0,-11-113 0 0 0,19 148 0 0 0,1 0 0 0 0,2 0 0 0 0,0 0 0 0 0,1 0 0 0 0,10-33 0 0 0,-10 48 0 0 0,-1 1 0 0 0,2 0 0 0 0,-1 0 0 0 0,1 0 0 0 0,5-8 0 0 0,6-8 0 0 0,-12 16 0 0 0,0 0 0 0 0,0-1 0 0 0,1 1 0 0 0,0 0 0 0 0,1 0 0 0 0,-1 0 0 0 0,1 1 0 0 0,1 0 0 0 0,5-6 0 0 0,4-3 0 0 0,31-30 0 0 0,1 2 0 0 0,85-60 0 0 0,-41 48 0 0 0,2 5 0 0 0,183-72 0 0 0,-96 67 0 0 0,-60 21 0 0 0,-95 26 0 0 0,-4 1 0 0 0,0 0 0 0 0,0 2 0 0 0,1 0 0 0 0,23-1 0 0 0,61-3 0 0 0,-56 3 0 0 0,0 2 0 0 0,0 3 0 0 0,79 7 0 0 0,-114-2 0 0 0,0 0 0 0 0,-1 1 0 0 0,1 0 0 0 0,-1 1 0 0 0,0 0 0 0 0,0 2 0 0 0,-1-1 0 0 0,0 2 0 0 0,0 0 0 0 0,-1 0 0 0 0,12 12 0 0 0,17 12 0 0 0,-25-18 0 0 0,-1 1 0 0 0,-1 1 0 0 0,-1 0 0 0 0,0 1 0 0 0,-1 0 0 0 0,18 38 0 0 0,-22-41 0 0 0,0 4 0 0 0,-1 1 0 0 0,-1-1 0 0 0,-1 1 0 0 0,-1 0 0 0 0,-1 1 0 0 0,1 24 0 0 0,-3-38 0 0 0,3 27 0 0 0,-2 1 0 0 0,-2-1 0 0 0,-1 0 0 0 0,-1 1 0 0 0,-2-1 0 0 0,-13 49 0 0 0,2-41 0 0 0,-3-1 0 0 0,-1 0 0 0 0,-2-2 0 0 0,-38 54 0 0 0,58-92 0 0 0,-38 53 0 0 0,-2-2 0 0 0,-90 86 0 0 0,48-53 0 0 0,56-56 0 0 0,0-2 0 0 0,-2-1 0 0 0,-2-1 0 0 0,0-1 0 0 0,-1-2 0 0 0,-66 34 0 0 0,68-43 0 0 0,5-1 0 0 0,-1-1 0 0 0,0-1 0 0 0,-1-1 0 0 0,0-1 0 0 0,0-2 0 0 0,-1 0 0 0 0,-30 1 0 0 0,38-6 0 0 0,6 0 0 0 0,0 0 0 0 0,0 0 0 0 0,0-2 0 0 0,0 0 0 0 0,1 0 0 0 0,-1-1 0 0 0,-26-8 0 0 0,24 2 0 0 0,0 0 0 0 0,0-1 0 0 0,1-1 0 0 0,1-1 0 0 0,-1 0 0 0 0,2-1 0 0 0,-1 0 0 0 0,2-1 0 0 0,0-1 0 0 0,0 0 0 0 0,-11-18 0 0 0,-72-111 0 0 0,77 112 0 0 0,1 2 0 0 0,0 0 0 0 0,2-1 0 0 0,2 0 0 0 0,0-1 0 0 0,-9-37 0 0 0,10 11 0 0 0,3 0 0 0 0,1-1 0 0 0,4 0 0 0 0,4-100 0 0 0,4 133 0 0 0,1 0 0 0 0,1 0 0 0 0,1 0 0 0 0,13-29 0 0 0,-12 32 0 0 0,0 3 0 0 0,1 0 0 0 0,1 1 0 0 0,1 0 0 0 0,0 1 0 0 0,2 0 0 0 0,-1 1 0 0 0,17-15 0 0 0,110-98 0 0 0,-66 74 0 0 0,2 2 0 0 0,3 4 0 0 0,104-48 0 0 0,-152 82 0 0 0,1 1 0 0 0,1 1 0 0 0,36-9 0 0 0,61-14 0 0 0,-83 21 0 0 0,2 2 0 0 0,0 3 0 0 0,0 1 0 0 0,64-3 0 0 0,-2 9 0 0 0,-6-1 0 0 0,143 13 0 0 0,-224-5 0 0 0,-1 2 0 0 0,1 0 0 0 0,-1 2 0 0 0,0 0 0 0 0,22 13 0 0 0,-35-17 0 0 0,15 7 0 0 0,0 2 0 0 0,0 0 0 0 0,-1 2 0 0 0,-1 1 0 0 0,0 0 0 0 0,29 31 0 0 0,-42-36 0 0 0,2 0 0 0 0,-2 1 0 0 0,0 0 0 0 0,12 19 0 0 0,39 88 0 0 0,-50-102 0 0 0,-7-12 0 0 0,0 0 0 0 0,0 0 0 0 0,0 1 0 0 0,-1-1 0 0 0,0 0 0 0 0,0 1 0 0 0,-1-1 0 0 0,1 1 0 0 0,0 8 0 0 0,13 84 0 0 0,-7-55 0 0 0,3 87 0 0 0,-12-95 0 0 0,-3 1 0 0 0,-10 51 0 0 0,6-46 0 0 0,3-19 0 0 0,-2 0 0 0 0,0 0 0 0 0,-21 40 0 0 0,16-37 0 0 0,3-7 0 0 0,-2-1 0 0 0,0-1 0 0 0,-19 23 0 0 0,-18 25 0 0 0,14-13 0 0 0,-2-1 0 0 0,-3-3 0 0 0,-1-1 0 0 0,-74 66 0 0 0,82-85 0 0 0,-1-1 0 0 0,-1-1 0 0 0,0-2 0 0 0,-59 28 0 0 0,74-42 0 0 0,-1-1 0 0 0,0-1 0 0 0,0-1 0 0 0,-1-1 0 0 0,1 0 0 0 0,-1-2 0 0 0,0 0 0 0 0,0-2 0 0 0,0 0 0 0 0,-1-1 0 0 0,-22-4 0 0 0,36 2 0 0 0,-1 0 0 0 0,1-1 0 0 0,0-1 0 0 0,0 1 0 0 0,0-1 0 0 0,0 0 0 0 0,0-1 0 0 0,1 0 0 0 0,0 0 0 0 0,0-1 0 0 0,0 1 0 0 0,1-2 0 0 0,0 1 0 0 0,0-1 0 0 0,0 0 0 0 0,1 0 0 0 0,-6-10 0 0 0,-6-11 0 0 0,2-1 0 0 0,0 0 0 0 0,-14-43 0 0 0,12 24 0 0 0,2-1 0 0 0,-16-93 0 0 0,27 114 0 0 0,-13-134 0 0 0,17 140 0 0 0,1 1 0 0 0,1 0 0 0 0,0 0 0 0 0,2 0 0 0 0,11-39 0 0 0,-12 53 0 0 0,1-10 0 0 0,1 1 0 0 0,1 0 0 0 0,1 1 0 0 0,0 0 0 0 0,1 0 0 0 0,0 0 0 0 0,21-25 0 0 0,0 8 0 0 0,-3 3 0 0 0,1 2 0 0 0,0 1 0 0 0,35-25 0 0 0,-28 27 0 0 0,220-141 0 0 0,-209 139 0 0 0,1 3 0 0 0,0 1 0 0 0,93-27 0 0 0,-62 23 0 0 0,-53 17 0 0 0,-1 2 0 0 0,1 0 0 0 0,33-5 0 0 0,52-7 0 0 0,-59 9 0 0 0,71-5 0 0 0,-106 14 0 0 0,0 1 0 0 0,-1 0 0 0 0,1 2 0 0 0,0-1 0 0 0,0 2 0 0 0,-1 0 0 0 0,1 0 0 0 0,-1 2 0 0 0,18 7 0 0 0,-21-7 0 0 0,0 0 0 0 0,0 0 0 0 0,-1 1 0 0 0,1 0 0 0 0,-2 1 0 0 0,1 0 0 0 0,-1 1 0 0 0,0 0 0 0 0,11 13 0 0 0,10 20 0 0 0,-8-13 0 0 0,36 62 0 0 0,-53-78 0 0 0,1 0 0 0 0,-2 0 0 0 0,0 0 0 0 0,0 0 0 0 0,-1 0 0 0 0,0 1 0 0 0,-1 0 0 0 0,-1 0 0 0 0,1 14 0 0 0,-2 49 0 0 0,-3 0 0 0 0,-17 105 0 0 0,16-152 0 0 0,-2-1 0 0 0,-1 0 0 0 0,-1-1 0 0 0,-2 0 0 0 0,0 0 0 0 0,-2-1 0 0 0,-1 0 0 0 0,-1-1 0 0 0,-1 0 0 0 0,-25 30 0 0 0,-14 14 0 0 0,36-43 0 0 0,-3 0 0 0 0,0-1 0 0 0,-43 39 0 0 0,-6-2 0 0 0,52-45 0 0 0,0 0 0 0 0,-2-1 0 0 0,0-1 0 0 0,-41 24 0 0 0,26-20 0 0 0,27-14 0 0 0,-1 0 0 0 0,1-1 0 0 0,-1 0 0 0 0,0 0 0 0 0,0-1 0 0 0,-16 4 0 0 0,-44 10 0 0 0,55-13 0 0 0,-1 0 0 0 0,1 0 0 0 0,-1-1 0 0 0,0-1 0 0 0,0-1 0 0 0,0 0 0 0 0,0 0 0 0 0,-24-4 0 0 0,28 1 0 0 0,0 0 0 0 0,0 0 0 0 0,0-1 0 0 0,1 0 0 0 0,-1-1 0 0 0,1-1 0 0 0,0 1 0 0 0,0-1 0 0 0,0-1 0 0 0,1 0 0 0 0,-15-12 0 0 0,-1-7 0 0 0,0-1 0 0 0,2-1 0 0 0,1 0 0 0 0,2-2 0 0 0,0 0 0 0 0,-29-64 0 0 0,31 59 0 0 0,2 2 0 0 0,1 0 0 0 0,-15-49 0 0 0,24 61 0 0 0,-7-27 0 0 0,1 0 0 0 0,2-1 0 0 0,3 0 0 0 0,-2-58 0 0 0,8 76 0 0 0,0 18 0 0 0,1 0 0 0 0,0 1 0 0 0,0-1 0 0 0,1 0 0 0 0,0 0 0 0 0,1 1 0 0 0,1-1 0 0 0,5-16 0 0 0,1 10 0 0 0,1 1 0 0 0,0 0 0 0 0,2 0 0 0 0,0 1 0 0 0,21-22 0 0 0,4-1 0 0 0,-24 25 0 0 0,0 1 0 0 0,1 0 0 0 0,17-12 0 0 0,14-9 0 0 0,-27 20 0 0 0,0 0 0 0 0,1 1 0 0 0,0 1 0 0 0,0 1 0 0 0,39-16 0 0 0,8 3 0 0 0,-45 16 0 0 0,1 0 0 0 0,1 1 0 0 0,29-5 0 0 0,65-5 0 0 0,1 5 0 0 0,136 4 0 0 0,-233 10 0 0 0,0 1 0 0 0,-1 0 0 0 0,1 2 0 0 0,-1 0 0 0 0,0 1 0 0 0,0 1 0 0 0,-1 1 0 0 0,0 1 0 0 0,0 0 0 0 0,25 19 0 0 0,-32-21 0 0 0,-1 1 0 0 0,0 1 0 0 0,-1 0 0 0 0,0 1 0 0 0,0 0 0 0 0,-1 0 0 0 0,0 1 0 0 0,-1 0 0 0 0,0 0 0 0 0,0 1 0 0 0,-2 0 0 0 0,7 14 0 0 0,3 15 0 0 0,-13-33 0 0 0,1 0 0 0 0,-1 0 0 0 0,-1 1 0 0 0,1-1 0 0 0,-2 1 0 0 0,1-1 0 0 0,-1 1 0 0 0,0 15 0 0 0,-1 7 0 0 0,1-2 0 0 0,-1 0 0 0 0,-2 0 0 0 0,-9 54 0 0 0,2-35 0 0 0,8-37 0 0 0,0-1 0 0 0,-1 1 0 0 0,0-1 0 0 0,-1 1 0 0 0,-6 14 0 0 0,-82 128 0 0 0,65-111 0 0 0,-3-2 0 0 0,-1 0 0 0 0,-66 66 0 0 0,86-97 0 0 0,-1 0 0 0 0,0-1 0 0 0,-16 10 0 0 0,-26 20 0 0 0,40-27 0 0 0,0-1 0 0 0,-2 1 0 0 0,-22 11 0 0 0,18-11 0 0 0,3-3 0 0 0,-1-1 0 0 0,0-1 0 0 0,0-1 0 0 0,0 0 0 0 0,-1-1 0 0 0,1-1 0 0 0,-1 0 0 0 0,-34 0 0 0 0,48-3 0 0 0,-1-1 0 0 0,1 1 0 0 0,0-1 0 0 0,-1 0 0 0 0,1 0 0 0 0,0 0 0 0 0,0-1 0 0 0,0 1 0 0 0,0-1 0 0 0,0 0 0 0 0,0 0 0 0 0,0 0 0 0 0,1-1 0 0 0,-6-4 0 0 0,-13-8 0 0 0,4 3 0 0 0,2-2 0 0 0,-1 0 0 0 0,2-1 0 0 0,0-1 0 0 0,1 0 0 0 0,-20-29 0 0 0,19 17 0 0 0,2-2 0 0 0,0 1 0 0 0,-9-40 0 0 0,16 49 0 0 0,-1-9 0 0 0,2 1 0 0 0,1-1 0 0 0,2-1 0 0 0,0 1 0 0 0,2 0 0 0 0,4-32 0 0 0,-3 52 0 0 0,-1 4 0 0 0,1 0 0 0 0,0 0 0 0 0,0 0 0 0 0,0 0 0 0 0,1 0 0 0 0,-1 0 0 0 0,1 1 0 0 0,1-1 0 0 0,-1 0 0 0 0,1 1 0 0 0,-1 0 0 0 0,5-5 0 0 0,5-10 0 0 0,0-1 0 0 0,0 1 0 0 0,1 0 0 0 0,0 1 0 0 0,28-27 0 0 0,-22 26 0 0 0,1 2 0 0 0,1 0 0 0 0,1 2 0 0 0,0 0 0 0 0,40-19 0 0 0,128-46 0 0 0,-144 63 0 0 0,3-2 0 0 0,2 2 0 0 0,0 3 0 0 0,0 2 0 0 0,2 2 0 0 0,-1 3 0 0 0,91-2 0 0 0,-114 8 0 0 0,-20 0 0 0 0,0 1 0 0 0,1 0 0 0 0,-1 0 0 0 0,0 0 0 0 0,1 1 0 0 0,-1 1 0 0 0,0 0 0 0 0,0 0 0 0 0,0 1 0 0 0,0 0 0 0 0,0 0 0 0 0,13 8 0 0 0,-4 0 0 0 0,-9-6 0 0 0,0 1 0 0 0,0 0 0 0 0,-1 0 0 0 0,0 1 0 0 0,0 0 0 0 0,-1 0 0 0 0,0 1 0 0 0,0 0 0 0 0,7 11 0 0 0,-3 1 0 0 0,0 0 0 0 0,-2 0 0 0 0,0 1 0 0 0,-1 0 0 0 0,-1 1 0 0 0,-1-1 0 0 0,-1 1 0 0 0,-2 1 0 0 0,0-1 0 0 0,0 0 0 0 0,-2 1 0 0 0,-1 0 0 0 0,-1-1 0 0 0,-1 1 0 0 0,-1-1 0 0 0,-1 0 0 0 0,-7 23 0 0 0,3-10 0 0 0,6-25 0 0 0,0 0 0 0 0,0-1 0 0 0,-1 1 0 0 0,-1 0 0 0 0,-8 17 0 0 0,-69 115 0 0 0,80-141 0 0 0,-13 23 0 0 0,-1-1 0 0 0,-2 0 0 0 0,0-1 0 0 0,-2 0 0 0 0,0-2 0 0 0,-1 0 0 0 0,-1-2 0 0 0,-23 17 0 0 0,40-33 0 0 0,1 1 0 0 0,0-1 0 0 0,-1 1 0 0 0,1 0 0 0 0,0 0 0 0 0,1 0 0 0 0,-5 5 0 0 0,-7 8 0 0 0,6-9 0 0 0,-1 0 0 0 0,0-1 0 0 0,0 0 0 0 0,0 0 0 0 0,-1-1 0 0 0,0 0 0 0 0,-14 4 0 0 0,16-6 0 0 0,1 0 0 0 0,-1-1 0 0 0,1 1 0 0 0,-1-2 0 0 0,0 1 0 0 0,-9-1 0 0 0,13-1 0 0 0,1 0 0 0 0,0 0 0 0 0,-1-1 0 0 0,1 0 0 0 0,0 1 0 0 0,-1-1 0 0 0,1 0 0 0 0,0-1 0 0 0,0 1 0 0 0,0-1 0 0 0,0 1 0 0 0,0-1 0 0 0,0 0 0 0 0,0 0 0 0 0,1 0 0 0 0,-1 0 0 0 0,1-1 0 0 0,-1 1 0 0 0,-2-4 0 0 0,4 4 0 0 0,-10-11 0 0 0,0 0 0 0 0,1-2 0 0 0,0 1 0 0 0,1-1 0 0 0,-10-23 0 0 0,8 5 0 0 0,3 0 0 0 0,1-1 0 0 0,1 0 0 0 0,1 0 0 0 0,3 0 0 0 0,0-1 0 0 0,7-62 0 0 0,-3 87 0 0 0,0 0 0 0 0,1 1 0 0 0,0-1 0 0 0,1 1 0 0 0,0 0 0 0 0,0 0 0 0 0,1 0 0 0 0,0 0 0 0 0,1 1 0 0 0,0 0 0 0 0,0 0 0 0 0,12-11 0 0 0,-6 5 0 0 0,0 0 0 0 0,13-23 0 0 0,-19 27 0 0 0,2 0 0 0 0,-1 0 0 0 0,1 1 0 0 0,0 0 0 0 0,1 0 0 0 0,0 1 0 0 0,0 0 0 0 0,11-6 0 0 0,90-50 0 0 0,-38 24 0 0 0,-65 36 0 0 0,-2 0 0 0 0,0 1 0 0 0,-1 0 0 0 0,2 1 0 0 0,-1-1 0 0 0,0 1 0 0 0,0 0 0 0 0,1 0 0 0 0,-1 1 0 0 0,1-1 0 0 0,0 1 0 0 0,9 0 0 0 0,63-9 0 0 0,-54 6 0 0 0,46-2 0 0 0,-44 5 0 0 0,-19 0 0 0 0,-1 0 0 0 0,1 1 0 0 0,-1 0 0 0 0,1 0 0 0 0,-1 0 0 0 0,1 1 0 0 0,-1 0 0 0 0,1 0 0 0 0,-1 0 0 0 0,0 1 0 0 0,1 0 0 0 0,-1 0 0 0 0,0 1 0 0 0,0 0 0 0 0,-1 0 0 0 0,9 5 0 0 0,1 8 0 0 0,-1 1 0 0 0,-1 0 0 0 0,0 1 0 0 0,-1 1 0 0 0,-1-1 0 0 0,0 2 0 0 0,-2 0 0 0 0,0 0 0 0 0,-2 1 0 0 0,10 36 0 0 0,-10-28 0 0 0,-2 0 0 0 0,-1 0 0 0 0,-1 1 0 0 0,-2-1 0 0 0,0 1 0 0 0,-5 33 0 0 0,-3-2 0 0 0,-30 116 0 0 0,33-165 0 0 0,0 0 0 0 0,-1-1 0 0 0,0 0 0 0 0,-8 13 0 0 0,-16 33 0 0 0,-24 41 0 0 0,49-91 0 0 0,0-1 0 0 0,0-1 0 0 0,-1 1 0 0 0,1 0 0 0 0,-1-1 0 0 0,0 0 0 0 0,-1 0 0 0 0,-6 4 0 0 0,-29 31 0 0 0,36-32 0 0 0,3-5 0 0 0,0 1 0 0 0,-1-1 0 0 0,1 0 0 0 0,-1 0 0 0 0,0 0 0 0 0,0 0 0 0 0,0-1 0 0 0,0 1 0 0 0,0-1 0 0 0,-1 0 0 0 0,1 1 0 0 0,-1-2 0 0 0,1 1 0 0 0,-1 0 0 0 0,0-1 0 0 0,-6 2 0 0 0,-18 8 0 0 0,18-6 0 0 0,-1 0 0 0 0,0-2 0 0 0,0 1 0 0 0,0-1 0 0 0,-13 1 0 0 0,19-4 0 0 0,0 0 0 0 0,0 0 0 0 0,0 0 0 0 0,1-1 0 0 0,-1 1 0 0 0,0-1 0 0 0,0-1 0 0 0,1 1 0 0 0,-1-1 0 0 0,1 0 0 0 0,-1 0 0 0 0,1 0 0 0 0,0 0 0 0 0,0-1 0 0 0,0 1 0 0 0,-6-6 0 0 0,5 3 0 0 0,0 1 0 0 0,0-1 0 0 0,0-1 0 0 0,1 1 0 0 0,0-1 0 0 0,0 1 0 0 0,0-1 0 0 0,1 0 0 0 0,0-1 0 0 0,0 1 0 0 0,-2-9 0 0 0,-3-6 0 0 0,1-1 0 0 0,1 0 0 0 0,1-1 0 0 0,1 1 0 0 0,-2-44 0 0 0,6 42 0 0 0,-1 16 0 0 0,0 0 0 0 0,0 0 0 0 0,1 0 0 0 0,1 0 0 0 0,-1 0 0 0 0,1 0 0 0 0,1 0 0 0 0,-1 0 0 0 0,1 1 0 0 0,1-1 0 0 0,-1 0 0 0 0,1 1 0 0 0,5-8 0 0 0,72-81 0 0 0,-49 60 0 0 0,-27 30 0 0 0,1 0 0 0 0,-1 1 0 0 0,1-1 0 0 0,0 1 0 0 0,1 0 0 0 0,-1 1 0 0 0,12-8 0 0 0,-8 7 0 0 0,-1-1 0 0 0,1 0 0 0 0,-1-1 0 0 0,0 0 0 0 0,-1 0 0 0 0,9-10 0 0 0,23-21 0 0 0,-28 30 0 0 0,8-8 0 0 0,1 2 0 0 0,0 1 0 0 0,1 0 0 0 0,41-18 0 0 0,-27 13 0 0 0,-31 15 0 0 0,0 1 0 0 0,0-1 0 0 0,1 1 0 0 0,-1 0 0 0 0,0 0 0 0 0,1 1 0 0 0,-1-1 0 0 0,1 1 0 0 0,5-1 0 0 0,0 1 0 0 0,9-2 0 0 0,1 1 0 0 0,0 1 0 0 0,0 1 0 0 0,28 3 0 0 0,-42-2 0 0 0,-1 0 0 0 0,0 0 0 0 0,0 0 0 0 0,0 1 0 0 0,0 0 0 0 0,0 0 0 0 0,-1 0 0 0 0,1 1 0 0 0,0-1 0 0 0,-1 1 0 0 0,0 0 0 0 0,0 1 0 0 0,0-1 0 0 0,0 1 0 0 0,0-1 0 0 0,0 1 0 0 0,-1 0 0 0 0,0 1 0 0 0,0-1 0 0 0,0 1 0 0 0,4 8 0 0 0,1 7 0 0 0,-1 0 0 0 0,-1 1 0 0 0,-1 0 0 0 0,-1 0 0 0 0,0 0 0 0 0,-2 0 0 0 0,0 0 0 0 0,-2 25 0 0 0,-2-11 0 0 0,-1 0 0 0 0,-2-1 0 0 0,-2 1 0 0 0,-14 45 0 0 0,11-51 0 0 0,-2-1 0 0 0,-1 1 0 0 0,0-2 0 0 0,-2 0 0 0 0,-30 40 0 0 0,-14 6 0 0 0,50-63 0 0 0,-1 0 0 0 0,0-1 0 0 0,-17 11 0 0 0,10-8 0 0 0,11-8 0 0 0,0 0 0 0 0,0-1 0 0 0,0 0 0 0 0,0 0 0 0 0,-1-1 0 0 0,1 1 0 0 0,-1-1 0 0 0,1-1 0 0 0,-8 2 0 0 0,12-3 0 0 0,-1 1 0 0 0,0-1 0 0 0,1 0 0 0 0,-1 0 0 0 0,1 0 0 0 0,-1 0 0 0 0,0 0 0 0 0,1-1 0 0 0,-1 1 0 0 0,1-1 0 0 0,-1 1 0 0 0,1-1 0 0 0,-1 0 0 0 0,1 0 0 0 0,0 0 0 0 0,-1 0 0 0 0,1-1 0 0 0,0 1 0 0 0,0-1 0 0 0,0 1 0 0 0,0-1 0 0 0,0 0 0 0 0,0 0 0 0 0,0 0 0 0 0,1 0 0 0 0,-1 0 0 0 0,1 0 0 0 0,-2-2 0 0 0,-11-25 0 0 0,6 15 0 0 0,0-1 0 0 0,2 0 0 0 0,0-1 0 0 0,0 0 0 0 0,2 1 0 0 0,-5-28 0 0 0,5 9 0 0 0,3 0 0 0 0,0 0 0 0 0,7-47 0 0 0,-6 78 0 0 0,1 0 0 0 0,0 0 0 0 0,0 0 0 0 0,0 0 0 0 0,0 0 0 0 0,1 0 0 0 0,-1 0 0 0 0,1 1 0 0 0,0-1 0 0 0,-1 0 0 0 0,1 1 0 0 0,1-1 0 0 0,-1 1 0 0 0,3-3 0 0 0,8-10 0 0 0,53-73 0 0 0,-61 80 0 0 0,0 0 0 0 0,1 1 0 0 0,0 0 0 0 0,0 0 0 0 0,0 0 0 0 0,1 1 0 0 0,0-1 0 0 0,0 2 0 0 0,1-1 0 0 0,0 1 0 0 0,14-7 0 0 0,19-11 0 0 0,-36 19 0 0 0,0 1 0 0 0,0 0 0 0 0,0 0 0 0 0,1 0 0 0 0,-1 0 0 0 0,1 1 0 0 0,7-2 0 0 0,56-17 0 0 0,-56 15 0 0 0,1 2 0 0 0,0 0 0 0 0,0 0 0 0 0,0 2 0 0 0,0-1 0 0 0,16 1 0 0 0,-18 2 0 0 0,38 3 0 0 0,-48-3 0 0 0,0 1 0 0 0,-1-1 0 0 0,1 1 0 0 0,-1-1 0 0 0,1 1 0 0 0,0 0 0 0 0,-1-1 0 0 0,0 1 0 0 0,1 0 0 0 0,-1 0 0 0 0,1 0 0 0 0,-1 0 0 0 0,0 0 0 0 0,0 1 0 0 0,0-1 0 0 0,0 0 0 0 0,0 0 0 0 0,0 1 0 0 0,0-1 0 0 0,0 1 0 0 0,0-1 0 0 0,-1 1 0 0 0,1-1 0 0 0,0 1 0 0 0,0 1 0 0 0,-1-1 0 0 0,1 0 0 0 0,-1-1 0 0 0,1 1 0 0 0,0 0 0 0 0,0-1 0 0 0,0 1 0 0 0,0-1 0 0 0,0 1 0 0 0,0-1 0 0 0,0 1 0 0 0,0-1 0 0 0,1 0 0 0 0,1 2 0 0 0,11 13 0 0 0,-10-6 0 0 0,-1 0 0 0 0,0 0 0 0 0,-1 0 0 0 0,0 0 0 0 0,-1 1 0 0 0,0-1 0 0 0,-1 13 0 0 0,5 39 0 0 0,-2-40 0 0 0,-1-1 0 0 0,-2 1 0 0 0,0 0 0 0 0,-1 0 0 0 0,-1 0 0 0 0,-1-1 0 0 0,-1 1 0 0 0,-1-1 0 0 0,-14 36 0 0 0,10-37 0 0 0,-1 2 0 0 0,0 2 0 0 0,-9 36 0 0 0,15-51 0 0 0,0 0 0 0 0,0 0 0 0 0,-1 0 0 0 0,0 0 0 0 0,0-1 0 0 0,-1 0 0 0 0,-10 11 0 0 0,-11 18 0 0 0,11-14 0 0 0,-34 39 0 0 0,22-30 0 0 0,-8-6 0 0 0,31-24 0 0 0,1 1 0 0 0,-1-1 0 0 0,1 1 0 0 0,0 0 0 0 0,0 0 0 0 0,0 0 0 0 0,1 1 0 0 0,-1-1 0 0 0,-3 6 0 0 0,6-8 0 0 0,-1 1 0 0 0,1-1 0 0 0,0 0 0 0 0,-1 0 0 0 0,1 1 0 0 0,-1-1 0 0 0,0 0 0 0 0,1 0 0 0 0,-1-1 0 0 0,0 1 0 0 0,1 0 0 0 0,-1 0 0 0 0,0-1 0 0 0,0 1 0 0 0,0-1 0 0 0,0 0 0 0 0,1 1 0 0 0,-1-1 0 0 0,0 0 0 0 0,0 0 0 0 0,0 0 0 0 0,0-1 0 0 0,0 1 0 0 0,-3-1 0 0 0,3 1 0 0 0,-1-1 0 0 0,1 1 0 0 0,-1-1 0 0 0,0 0 0 0 0,1 0 0 0 0,0 0 0 0 0,-1 0 0 0 0,1 0 0 0 0,0-1 0 0 0,-1 1 0 0 0,1-1 0 0 0,0 1 0 0 0,0-1 0 0 0,0 0 0 0 0,0 0 0 0 0,1 0 0 0 0,-1 0 0 0 0,0 0 0 0 0,1 0 0 0 0,-2-3 0 0 0,-6-15 0 0 0,1-2 0 0 0,0 1 0 0 0,2-1 0 0 0,0 0 0 0 0,2-1 0 0 0,0 1 0 0 0,2-1 0 0 0,0-26 0 0 0,0-10 0 0 0,0 41 0 0 0,1 0 0 0 0,1-1 0 0 0,0 1 0 0 0,1 0 0 0 0,1 0 0 0 0,1 0 0 0 0,9-29 0 0 0,48-89 0 0 0,-56 127 0 0 0,1 0 0 0 0,1 0 0 0 0,-1 0 0 0 0,1 0 0 0 0,1 1 0 0 0,10-11 0 0 0,8-11 0 0 0,0 6 0 0 0,1 0 0 0 0,43-30 0 0 0,-25 21 0 0 0,-41 31 0 0 0,0-1 0 0 0,0 2 0 0 0,0-1 0 0 0,0 0 0 0 0,1 1 0 0 0,-1-1 0 0 0,7-1 0 0 0,12-6 0 0 0,-13 3 0 0 0,0 1 0 0 0,1 0 0 0 0,0 1 0 0 0,-1 0 0 0 0,1 0 0 0 0,1 1 0 0 0,-1 0 0 0 0,0 1 0 0 0,1 0 0 0 0,10-1 0 0 0,-17 3 0 0 0,1 0 0 0 0,-1 1 0 0 0,0-1 0 0 0,0 1 0 0 0,0 0 0 0 0,0 0 0 0 0,0 0 0 0 0,0 0 0 0 0,0 1 0 0 0,0-1 0 0 0,0 1 0 0 0,-1 0 0 0 0,1 0 0 0 0,-1 1 0 0 0,1-1 0 0 0,-1 1 0 0 0,0 0 0 0 0,0 0 0 0 0,0 0 0 0 0,0 0 0 0 0,-1 0 0 0 0,1 0 0 0 0,-1 1 0 0 0,0 0 0 0 0,2 4 0 0 0,8 9 0 0 0,2 1 0 0 0,-11-15 0 0 0,0 0 0 0 0,0 0 0 0 0,-1 0 0 0 0,1 1 0 0 0,-1 0 0 0 0,0-1 0 0 0,0 1 0 0 0,0 0 0 0 0,-1 0 0 0 0,1 0 0 0 0,-1 0 0 0 0,0 0 0 0 0,1 6 0 0 0,10 59 0 0 0,-8-54 0 0 0,-1-1 0 0 0,0 1 0 0 0,-1 0 0 0 0,0 16 0 0 0,-2 16 0 0 0,2-21 0 0 0,-1 0 0 0 0,-2 0 0 0 0,0-1 0 0 0,-2 1 0 0 0,-1-1 0 0 0,-1 1 0 0 0,-10 28 0 0 0,9-34 0 0 0,-14 23 0 0 0,1-1 0 0 0,16-34 0 0 0,1-1 0 0 0,-1 0 0 0 0,0 0 0 0 0,-1-1 0 0 0,-6 11 0 0 0,-33 42 0 0 0,22-29 0 0 0,-44 49 0 0 0,58-72 0 0 0,0-1 0 0 0,-1 0 0 0 0,0 0 0 0 0,1-1 0 0 0,-2 0 0 0 0,1 0 0 0 0,0-1 0 0 0,-1 0 0 0 0,0-1 0 0 0,0 0 0 0 0,0 0 0 0 0,0-1 0 0 0,-17 2 0 0 0,25-4 0 0 0,-1-1 0 0 0,0 1 0 0 0,0-1 0 0 0,0 0 0 0 0,1 0 0 0 0,-1 0 0 0 0,0 1 0 0 0,1-2 0 0 0,-1 1 0 0 0,1 0 0 0 0,-1 0 0 0 0,1 0 0 0 0,-1-1 0 0 0,1 1 0 0 0,0-1 0 0 0,0 1 0 0 0,-1-1 0 0 0,1 1 0 0 0,0-1 0 0 0,1 0 0 0 0,-1 1 0 0 0,0-1 0 0 0,0 0 0 0 0,1 0 0 0 0,-1-3 0 0 0,-11-49 0 0 0,11 52 0 0 0,0-11 0 0 0,-4-18 0 0 0,0-47 0 0 0,5 70 0 0 0,0 1 0 0 0,0-1 0 0 0,1 1 0 0 0,0-1 0 0 0,0 1 0 0 0,1-1 0 0 0,0 1 0 0 0,1 0 0 0 0,-1 0 0 0 0,1 0 0 0 0,1 0 0 0 0,3-7 0 0 0,69-77 0 0 0,-64 77 0 0 0,1 1 0 0 0,23-21 0 0 0,-6 7 0 0 0,-9 0 0 0 0,6 8 0 0 0,-23 15 0 0 0,-1 0 0 0 0,1 1 0 0 0,0-1 0 0 0,0 1 0 0 0,1 0 0 0 0,-1 0 0 0 0,1 0 0 0 0,-1 1 0 0 0,1 0 0 0 0,9-4 0 0 0,31-16 0 0 0,-37 17 0 0 0,1 0 0 0 0,0 0 0 0 0,0 1 0 0 0,1 0 0 0 0,-1 1 0 0 0,1 0 0 0 0,0 0 0 0 0,0 1 0 0 0,19-2 0 0 0,-24 4 0 0 0,0 0 0 0 0,1-1 0 0 0,-1 1 0 0 0,0 0 0 0 0,0 0 0 0 0,1 1 0 0 0,-1 0 0 0 0,0 0 0 0 0,0 0 0 0 0,0 0 0 0 0,0 1 0 0 0,0 0 0 0 0,0 0 0 0 0,0 0 0 0 0,0 1 0 0 0,-1-1 0 0 0,1 1 0 0 0,3 4 0 0 0,-1 0 0 0 0,-2 0 0 0 0,1 0 0 0 0,-1 1 0 0 0,-1 0 0 0 0,1 0 0 0 0,-1 0 0 0 0,0 0 0 0 0,-1 1 0 0 0,0-1 0 0 0,2 14 0 0 0,-1 2 0 0 0,-2 0 0 0 0,0 41 0 0 0,-2-59 0 0 0,0 8 0 0 0,0 0 0 0 0,-1 0 0 0 0,0-1 0 0 0,-1 1 0 0 0,-1-1 0 0 0,0 0 0 0 0,-1 1 0 0 0,0-1 0 0 0,-1-1 0 0 0,-1 1 0 0 0,0-1 0 0 0,-9 15 0 0 0,10-21 0 0 0,0 0 0 0 0,1 1 0 0 0,0-1 0 0 0,1 1 0 0 0,-1 0 0 0 0,1 0 0 0 0,0 0 0 0 0,-1 8 0 0 0,0-4 0 0 0,0 0 0 0 0,-1-1 0 0 0,0 1 0 0 0,-1-1 0 0 0,0-1 0 0 0,0 1 0 0 0,-1-1 0 0 0,-1 0 0 0 0,-10 10 0 0 0,6-6 0 0 0,1 1 0 0 0,-16 24 0 0 0,16-19 0 0 0,-2 0 0 0 0,0-1 0 0 0,-1-1 0 0 0,0 0 0 0 0,-26 22 0 0 0,28-28 0 0 0,1 1 0 0 0,-16 23 0 0 0,21-26 0 0 0,0-1 0 0 0,-1 1 0 0 0,0-2 0 0 0,0 1 0 0 0,-1-1 0 0 0,0 0 0 0 0,-10 7 0 0 0,-46 27 0 0 0,41-25 0 0 0,-1-1 0 0 0,-1-1 0 0 0,-1 0 0 0 0,-32 10 0 0 0,48-20 0 0 0,-10 3 0 0 0,0 0 0 0 0,-1-1 0 0 0,-22 3 0 0 0,35-9 0 0 0,0 1 0 0 0,1-1 0 0 0,-1 0 0 0 0,0 0 0 0 0,0-1 0 0 0,0 0 0 0 0,1-1 0 0 0,-1 0 0 0 0,1 0 0 0 0,-1 0 0 0 0,1-1 0 0 0,-10-5 0 0 0,9 4 0 0 0,4 3 0 0 0,1 0 0 0 0,0 0 0 0 0,0-1 0 0 0,0 1 0 0 0,0-1 0 0 0,0 0 0 0 0,0 0 0 0 0,0 0 0 0 0,0 0 0 0 0,1-1 0 0 0,-1 1 0 0 0,1-1 0 0 0,-4-5 0 0 0,2-1 0 0 0,4 8 0 0 0,-1 0 0 0 0,1-1 0 0 0,0 1 0 0 0,-1 0 0 0 0,1 0 0 0 0,-1 0 0 0 0,0 0 0 0 0,1 0 0 0 0,-1 0 0 0 0,0 0 0 0 0,1 0 0 0 0,-1 0 0 0 0,0 0 0 0 0,0 0 0 0 0,0 0 0 0 0,0 1 0 0 0,0-1 0 0 0,-2-1 0 0 0,1 1 0 0 0,0-1 0 0 0,1 0 0 0 0,-1 1 0 0 0,0-1 0 0 0,1 0 0 0 0,0 0 0 0 0,-1 0 0 0 0,1 0 0 0 0,0 0 0 0 0,0 0 0 0 0,0 0 0 0 0,0-1 0 0 0,1 1 0 0 0,-1 0 0 0 0,0 0 0 0 0,1-1 0 0 0,0 1 0 0 0,-1 0 0 0 0,1-1 0 0 0,0 1 0 0 0,0 0 0 0 0,1-1 0 0 0,-1 1 0 0 0,1-4 0 0 0,-1 3 0 0 0,1 0 0 0 0,-1 1 0 0 0,1-1 0 0 0,0 0 0 0 0,0 0 0 0 0,0 1 0 0 0,0-1 0 0 0,0 1 0 0 0,1-1 0 0 0,-1 1 0 0 0,1-1 0 0 0,0 1 0 0 0,0 0 0 0 0,-1 0 0 0 0,1 0 0 0 0,0 0 0 0 0,1 0 0 0 0,-1 0 0 0 0,0 1 0 0 0,1-1 0 0 0,-1 1 0 0 0,5-3 0 0 0,4 0 0 0 0,-1 1 0 0 0,1 0 0 0 0,0 0 0 0 0,-1 2 0 0 0,1-1 0 0 0,0 1 0 0 0,0 1 0 0 0,0 0 0 0 0,0 0 0 0 0,12 2 0 0 0,-21-1 0 0 0,1 0 0 0 0,-1 0 0 0 0,0 0 0 0 0,1 1 0 0 0,-1-1 0 0 0,0 1 0 0 0,0-1 0 0 0,0 1 0 0 0,0-1 0 0 0,0 1 0 0 0,-1 0 0 0 0,1 0 0 0 0,0 0 0 0 0,-1 0 0 0 0,0 0 0 0 0,1 0 0 0 0,-1 1 0 0 0,0-1 0 0 0,2 5 0 0 0,-2-3 0 0 0,0 1 0 0 0,-1 0 0 0 0,1 0 0 0 0,-1-1 0 0 0,0 1 0 0 0,0 0 0 0 0,0 0 0 0 0,-1-1 0 0 0,0 1 0 0 0,-1 5 0 0 0,-1 0 0 0 0,0-1 0 0 0,0 1 0 0 0,-1-1 0 0 0,0 0 0 0 0,-1 0 0 0 0,0-1 0 0 0,-1 1 0 0 0,1-1 0 0 0,-11 11 0 0 0,-4-1 0 0 0,17-16 0 0 0,-1 1 0 0 0,1 0 0 0 0,0 0 0 0 0,0 1 0 0 0,0-1 0 0 0,0 1 0 0 0,-2 4 0 0 0,1-3 0 0 0,1 0 0 0 0,-1 0 0 0 0,0-1 0 0 0,0 1 0 0 0,-1-1 0 0 0,1 0 0 0 0,-1 0 0 0 0,0 0 0 0 0,0-1 0 0 0,-1 0 0 0 0,-6 4 0 0 0,1-1 0 0 0,1 0 0 0 0,1 0 0 0 0,-15 13 0 0 0,13-9 0 0 0,0-1 0 0 0,-1-1 0 0 0,0 0 0 0 0,0 0 0 0 0,-1-1 0 0 0,0-1 0 0 0,0 0 0 0 0,-28 8 0 0 0,32-12 0 0 0,1 2 0 0 0,-1-1 0 0 0,1 1 0 0 0,-13 7 0 0 0,13-6 0 0 0,0-1 0 0 0,0 0 0 0 0,0-1 0 0 0,0 1 0 0 0,-10 1 0 0 0,-57 18 0 0 0,56-16 0 0 0,0 0 0 0 0,-26 4 0 0 0,-87 11 0 0 0,-245 9 0 0 0,49-38 0 0 0,290 3 0 0 0,2-1 0 0 0,-1-2 0 0 0,-49-16 0 0 0,22 6 0 0 0,-36-17 0 0 0,61 19 0 0 0,37 15 0 0 0,1-1 0 0 0,-1 0 0 0 0,1 1 0 0 0,0-1 0 0 0,-1 0 0 0 0,1 0 0 0 0,0 0 0 0 0,-1 0 0 0 0,1 0 0 0 0,0-1 0 0 0,0 1 0 0 0,0 0 0 0 0,0 0 0 0 0,0-1 0 0 0,0 1 0 0 0,0-1 0 0 0,0 1 0 0 0,0-3 0 0 0,-3-8 0 0 0,3 11 0 0 0,0 1 0 0 0,1-1 0 0 0,-1 0 0 0 0,1 0 0 0 0,-1 1 0 0 0,1-1 0 0 0,-1 0 0 0 0,1 0 0 0 0,0 1 0 0 0,-1-1 0 0 0,1 0 0 0 0,0 0 0 0 0,0 0 0 0 0,-1 0 0 0 0,1 0 0 0 0,0 1 0 0 0,0-1 0 0 0,0 0 0 0 0,0 0 0 0 0,0 0 0 0 0,0 0 0 0 0,1 0 0 0 0,-1 0 0 0 0,0 1 0 0 0,0-1 0 0 0,1 0 0 0 0,-1 0 0 0 0,0 0 0 0 0,1 0 0 0 0,-1 1 0 0 0,1-1 0 0 0,-1 0 0 0 0,1 1 0 0 0,-1-1 0 0 0,1 0 0 0 0,-1 1 0 0 0,1-1 0 0 0,0 0 0 0 0,-1 1 0 0 0,1-1 0 0 0,0 1 0 0 0,0-1 0 0 0,-1 1 0 0 0,1 0 0 0 0,0-1 0 0 0,1 1 0 0 0,4-2 0 0 0,2 0 0 0 0,-1 0 0 0 0,1-1 0 0 0,-1 0 0 0 0,0 0 0 0 0,0 0 0 0 0,11-8 0 0 0,10-7 0 0 0,8-2 0 0 0,-22 12 0 0 0,0 2 0 0 0,0-1 0 0 0,1 2 0 0 0,0 0 0 0 0,0 0 0 0 0,17-2 0 0 0,32-10 0 0 0,-18 7 0 0 0,0 1 0 0 0,0 3 0 0 0,1 1 0 0 0,85 4 0 0 0,-122 1 0 0 0,-1-1 0 0 0,0 1 0 0 0,-1 0 0 0 0,1 1 0 0 0,-1 0 0 0 0,1 1 0 0 0,-1-1 0 0 0,1 1 0 0 0,-1 1 0 0 0,0 0 0 0 0,0 0 0 0 0,0 1 0 0 0,0-1 0 0 0,-1 2 0 0 0,9 5 0 0 0,-13-6 0 0 0,0 0 0 0 0,-1 0 0 0 0,0 0 0 0 0,0 0 0 0 0,0 0 0 0 0,-1 1 0 0 0,1-1 0 0 0,-1 0 0 0 0,0 1 0 0 0,0-1 0 0 0,0 1 0 0 0,-1 4 0 0 0,1-5 0 0 0,-1-1 0 0 0,1 1 0 0 0,-1-1 0 0 0,0 1 0 0 0,0 0 0 0 0,-1-1 0 0 0,1 1 0 0 0,-1-1 0 0 0,1 0 0 0 0,-1 1 0 0 0,0-1 0 0 0,-1 1 0 0 0,1-1 0 0 0,0 0 0 0 0,-5 6 0 0 0,-17 30 0 0 0,7-29 0 0 0,13-9 0 0 0,1 0 0 0 0,-1 0 0 0 0,1 0 0 0 0,-1 1 0 0 0,1-1 0 0 0,0 1 0 0 0,0 0 0 0 0,0 0 0 0 0,0 0 0 0 0,0 0 0 0 0,0 0 0 0 0,-2 2 0 0 0,-5 4 0 0 0,-1 0 0 0 0,1-1 0 0 0,-2 0 0 0 0,1-1 0 0 0,-1 0 0 0 0,0-1 0 0 0,-12 5 0 0 0,-10 5 0 0 0,-42 15 0 0 0,63-24 0 0 0,-1 1 0 0 0,0-1 0 0 0,-1-1 0 0 0,1 0 0 0 0,-1-1 0 0 0,0-1 0 0 0,-24 4 0 0 0,-79 9 0 0 0,-123 14 0 0 0,132-20 0 0 0,0-5 0 0 0,-126-10 0 0 0,181-1 0 0 0,-62-3 0 0 0,88 9 0 0 0,-1-2 0 0 0,1-1 0 0 0,0 0 0 0 0,-31-10 0 0 0,24 6 0 0 0,27 6 0 0 0,0 0 0 0 0,0 0 0 0 0,1 0 0 0 0,-1-1 0 0 0,0 0 0 0 0,1 0 0 0 0,0-1 0 0 0,-1 0 0 0 0,1 0 0 0 0,0 0 0 0 0,1-1 0 0 0,-1 0 0 0 0,0 0 0 0 0,1 0 0 0 0,-7-8 0 0 0,11 10 0 0 0,1 1 0 0 0,-1 0 0 0 0,1 0 0 0 0,-1-1 0 0 0,1 1 0 0 0,0 0 0 0 0,0 0 0 0 0,0-1 0 0 0,0 1 0 0 0,0 0 0 0 0,0-1 0 0 0,0 1 0 0 0,0 0 0 0 0,0-1 0 0 0,1 1 0 0 0,-1 0 0 0 0,0 0 0 0 0,1-1 0 0 0,-1 1 0 0 0,1 0 0 0 0,0 0 0 0 0,-1 0 0 0 0,1 0 0 0 0,0-1 0 0 0,0 1 0 0 0,-1 0 0 0 0,1 0 0 0 0,0 1 0 0 0,0-1 0 0 0,0 0 0 0 0,0 0 0 0 0,0 0 0 0 0,2 0 0 0 0,0-2 0 0 0,43-33 0 0 0,-34 25 0 0 0,0 0 0 0 0,2 1 0 0 0,-1 0 0 0 0,1 1 0 0 0,0 0 0 0 0,18-7 0 0 0,-12 6 0 0 0,-12 6 0 0 0,0 0 0 0 0,1 1 0 0 0,-1 0 0 0 0,1 0 0 0 0,-1 1 0 0 0,19-2 0 0 0,10-3 0 0 0,45-14 0 0 0,1 3 0 0 0,1 4 0 0 0,145-6 0 0 0,-178 20 0 0 0,0 2 0 0 0,0 2 0 0 0,-1 2 0 0 0,69 18 0 0 0,-115-24 0 0 0,1 1 0 0 0,-1 0 0 0 0,0 1 0 0 0,0-1 0 0 0,0 1 0 0 0,-1 0 0 0 0,1 0 0 0 0,0 0 0 0 0,-1 0 0 0 0,1 0 0 0 0,-1 1 0 0 0,1 0 0 0 0,2 3 0 0 0,2 1 0 0 0,1 2 0 0 0,-7-8 0 0 0,-1 0 0 0 0,1 0 0 0 0,-1 1 0 0 0,0-1 0 0 0,0 0 0 0 0,1 1 0 0 0,-1-1 0 0 0,0 0 0 0 0,0 1 0 0 0,0 0 0 0 0,-1-1 0 0 0,1 1 0 0 0,0-1 0 0 0,-1 1 0 0 0,1 0 0 0 0,-1 0 0 0 0,1-1 0 0 0,-1 1 0 0 0,0 0 0 0 0,1 0 0 0 0,-1-1 0 0 0,0 1 0 0 0,-1 0 0 0 0,1 0 0 0 0,0 2 0 0 0,0-1 0 0 0,0 0 0 0 0,-1 0 0 0 0,1 0 0 0 0,0 0 0 0 0,-1 0 0 0 0,0 0 0 0 0,1 0 0 0 0,-1-1 0 0 0,0 1 0 0 0,-1 0 0 0 0,1-1 0 0 0,0 1 0 0 0,-1-1 0 0 0,0 1 0 0 0,1-1 0 0 0,-1 1 0 0 0,0-1 0 0 0,-3 2 0 0 0,-2 2 0 0 0,0-1 0 0 0,0-1 0 0 0,0 0 0 0 0,-15 7 0 0 0,-27 16 0 0 0,31-17 0 0 0,-1 0 0 0 0,0-2 0 0 0,0 0 0 0 0,-1-1 0 0 0,0 0 0 0 0,-1-2 0 0 0,1-1 0 0 0,-30 3 0 0 0,1 2 0 0 0,-54 5 0 0 0,-1-5 0 0 0,-128-5 0 0 0,226-4 0 0 0,-43 1 0 0 0,-1-3 0 0 0,-89-14 0 0 0,99 8 0 0 0,-99-26 0 0 0,124 29 0 0 0,1-1 0 0 0,-1 0 0 0 0,1-1 0 0 0,1-1 0 0 0,-1 0 0 0 0,1 0 0 0 0,-12-12 0 0 0,21 17 0 0 0,1 0 0 0 0,-1 0 0 0 0,1 0 0 0 0,0-1 0 0 0,0 0 0 0 0,1 1 0 0 0,-1-1 0 0 0,1 0 0 0 0,-1 0 0 0 0,1 0 0 0 0,1 0 0 0 0,-1-1 0 0 0,1 1 0 0 0,-1 0 0 0 0,1-1 0 0 0,0 1 0 0 0,1-1 0 0 0,-1 1 0 0 0,1-1 0 0 0,0 0 0 0 0,0 1 0 0 0,0-1 0 0 0,1 1 0 0 0,-1-1 0 0 0,1 1 0 0 0,2-5 0 0 0,0-4 0 0 0,-3 11 0 0 0,0 1 0 0 0,0-1 0 0 0,1 1 0 0 0,-1-1 0 0 0,1 0 0 0 0,-1 1 0 0 0,1 0 0 0 0,-1-1 0 0 0,1 1 0 0 0,0-1 0 0 0,0 1 0 0 0,-1 0 0 0 0,1-1 0 0 0,0 1 0 0 0,0 0 0 0 0,1 0 0 0 0,-1 0 0 0 0,0 0 0 0 0,0 0 0 0 0,0 0 0 0 0,3-1 0 0 0,22-17 0 0 0,-21 15 0 0 0,0 0 0 0 0,0 0 0 0 0,1 0 0 0 0,-1 1 0 0 0,1 0 0 0 0,0 0 0 0 0,-1 0 0 0 0,1 1 0 0 0,7-2 0 0 0,44-10 0 0 0,19-7 0 0 0,0 3 0 0 0,2 4 0 0 0,134-7 0 0 0,-153 21 0 0 0,92 12 0 0 0,-132-9 0 0 0,-1 0 0 0 0,0 2 0 0 0,0 0 0 0 0,-1 0 0 0 0,1 2 0 0 0,-1 0 0 0 0,-1 1 0 0 0,32 21 0 0 0,-44-26 0 0 0,-1 0 0 0 0,0 1 0 0 0,0 0 0 0 0,0 0 0 0 0,-1 0 0 0 0,1 0 0 0 0,-1 0 0 0 0,0 1 0 0 0,0-1 0 0 0,0 1 0 0 0,-1-1 0 0 0,0 1 0 0 0,0 0 0 0 0,0-1 0 0 0,0 1 0 0 0,-1 0 0 0 0,1 5 0 0 0,-1-1 0 0 0,0 1 0 0 0,0-1 0 0 0,-1 0 0 0 0,0 1 0 0 0,-1-1 0 0 0,0 0 0 0 0,-4 14 0 0 0,5-21 0 0 0,0-1 0 0 0,1 0 0 0 0,-1 0 0 0 0,0 1 0 0 0,0-1 0 0 0,1 0 0 0 0,-1 0 0 0 0,0 0 0 0 0,0 0 0 0 0,0 0 0 0 0,0 0 0 0 0,-1 0 0 0 0,1 0 0 0 0,0 0 0 0 0,0-1 0 0 0,0 1 0 0 0,-1 0 0 0 0,-1 0 0 0 0,-9 7 0 0 0,-5 18 0 0 0,8-18 0 0 0,0-1 0 0 0,0 0 0 0 0,0-1 0 0 0,-1 0 0 0 0,0 0 0 0 0,-14 5 0 0 0,-32 14 0 0 0,46-19 0 0 0,0-2 0 0 0,0 1 0 0 0,0-1 0 0 0,-19 4 0 0 0,-68 24 0 0 0,20-6 0 0 0,13-9 0 0 0,-2-3 0 0 0,0-3 0 0 0,-1-2 0 0 0,0-4 0 0 0,0-2 0 0 0,0-4 0 0 0,-128-17 0 0 0,178 13 0 0 0,-1 0 0 0 0,1-1 0 0 0,1-2 0 0 0,-1 1 0 0 0,-26-18 0 0 0,15 9 0 0 0,4 3 0 0 0,0-1 0 0 0,1 0 0 0 0,0-2 0 0 0,1 0 0 0 0,-33-33 0 0 0,39 25 0 0 0,15 22 0 0 0,0 0 0 0 0,0 0 0 0 0,0 0 0 0 0,-1 0 0 0 0,1 1 0 0 0,0-1 0 0 0,-1 0 0 0 0,0 1 0 0 0,1-1 0 0 0,-1 1 0 0 0,0-1 0 0 0,-2 0 0 0 0,3 0 0 0 0,0 1 0 0 0,0 0 0 0 0,0 0 0 0 0,0-1 0 0 0,1 1 0 0 0,-1-1 0 0 0,0 1 0 0 0,1 0 0 0 0,-1-1 0 0 0,1 1 0 0 0,-1-1 0 0 0,1 0 0 0 0,0 1 0 0 0,0-1 0 0 0,0 1 0 0 0,0-1 0 0 0,0 1 0 0 0,0-1 0 0 0,0 0 0 0 0,0 1 0 0 0,0-1 0 0 0,1-1 0 0 0,0 1 0 0 0,-1 1 0 0 0,0 0 0 0 0,0 1 0 0 0,0-1 0 0 0,0 1 0 0 0,0-1 0 0 0,0 0 0 0 0,0 1 0 0 0,-1-1 0 0 0,1 1 0 0 0,0-1 0 0 0,0 0 0 0 0,0 1 0 0 0,-1-1 0 0 0,1 1 0 0 0,0-1 0 0 0,0 1 0 0 0,-1-1 0 0 0,1 1 0 0 0,-1-1 0 0 0,1 1 0 0 0,0-1 0 0 0,-1 1 0 0 0,1 0 0 0 0,-1-1 0 0 0,1 1 0 0 0,-2-1 0 0 0,-4-10 0 0 0,6 7 0 0 0,0 0 0 0 0,0-1 0 0 0,0 1 0 0 0,1-1 0 0 0,0 1 0 0 0,0-1 0 0 0,0 1 0 0 0,0 0 0 0 0,1 0 0 0 0,-1 0 0 0 0,1 0 0 0 0,0 0 0 0 0,0 0 0 0 0,1 0 0 0 0,-1 0 0 0 0,1 1 0 0 0,0-1 0 0 0,0 1 0 0 0,0 0 0 0 0,0 0 0 0 0,0 0 0 0 0,1 0 0 0 0,-1 1 0 0 0,1-1 0 0 0,0 1 0 0 0,0 0 0 0 0,4-2 0 0 0,10-8 0 0 0,-11 5 0 0 0,-5 5 0 0 0,1 0 0 0 0,0-1 0 0 0,-1 1 0 0 0,1 0 0 0 0,0 1 0 0 0,0-1 0 0 0,0 0 0 0 0,0 1 0 0 0,1 0 0 0 0,-1 0 0 0 0,6-2 0 0 0,45-19 0 0 0,-42 16 0 0 0,0 0 0 0 0,1 1 0 0 0,0 0 0 0 0,0 1 0 0 0,23-4 0 0 0,31-2 0 0 0,-46 5 0 0 0,0 2 0 0 0,30-1 0 0 0,2 7 0 0 0,1 2 0 0 0,0 2 0 0 0,-1 3 0 0 0,60 19 0 0 0,-92-22 0 0 0,0 2 0 0 0,24 14 0 0 0,-7-4 0 0 0,-35-17 0 0 0,0 0 0 0 0,1 1 0 0 0,-1 0 0 0 0,0 0 0 0 0,0 0 0 0 0,-1 0 0 0 0,1 0 0 0 0,0 0 0 0 0,-1 1 0 0 0,0-1 0 0 0,0 1 0 0 0,0-1 0 0 0,2 6 0 0 0,11 19 0 0 0,-12-23 0 0 0,0 1 0 0 0,-1 0 0 0 0,1 0 0 0 0,-1 0 0 0 0,-1 0 0 0 0,1 1 0 0 0,-1-1 0 0 0,0 0 0 0 0,0 1 0 0 0,-1-1 0 0 0,0 0 0 0 0,-1 10 0 0 0,1-2 0 0 0,-1-10 0 0 0,0 0 0 0 0,0 0 0 0 0,-1 0 0 0 0,1 0 0 0 0,-1 0 0 0 0,0-1 0 0 0,0 1 0 0 0,0-1 0 0 0,-1 1 0 0 0,1-1 0 0 0,-1 0 0 0 0,0 0 0 0 0,0 0 0 0 0,0 0 0 0 0,0-1 0 0 0,0 1 0 0 0,0-1 0 0 0,-1 0 0 0 0,1 1 0 0 0,-7 1 0 0 0,-17 15 0 0 0,20-13 0 0 0,0 0 0 0 0,0-1 0 0 0,-1 0 0 0 0,0 0 0 0 0,0-1 0 0 0,0 0 0 0 0,0 0 0 0 0,-16 4 0 0 0,-44 20 0 0 0,50-19 0 0 0,0-2 0 0 0,0 0 0 0 0,0-1 0 0 0,-30 6 0 0 0,-12-4 0 0 0,-128 14 0 0 0,162-21 0 0 0,1-1 0 0 0,-1 0 0 0 0,1-2 0 0 0,0-1 0 0 0,-27-7 0 0 0,43 8 0 0 0,0-1 0 0 0,1-1 0 0 0,-1 0 0 0 0,1 0 0 0 0,-9-6 0 0 0,-27-11 0 0 0,33 17 0 0 0,0 0 0 0 0,1 0 0 0 0,0-1 0 0 0,-13-9 0 0 0,-5-2 0 0 0,23 14 0 0 0,1-1 0 0 0,-1 1 0 0 0,0-1 0 0 0,1 0 0 0 0,0 0 0 0 0,0-1 0 0 0,-5-4 0 0 0,-15-14 0 0 0,14 12 0 0 0,0 1 0 0 0,1-1 0 0 0,0-1 0 0 0,1 0 0 0 0,0 0 0 0 0,1-1 0 0 0,-9-18 0 0 0,-2-6 0 0 0,17 34 0 0 0,-1-1 0 0 0,0 1 0 0 0,1-1 0 0 0,-1 0 0 0 0,1 0 0 0 0,0 0 0 0 0,0 0 0 0 0,0 0 0 0 0,0 0 0 0 0,0 0 0 0 0,1 0 0 0 0,0 0 0 0 0,-1 0 0 0 0,1-4 0 0 0,1 3 0 0 0,-1-1 0 0 0,1 0 0 0 0,0 0 0 0 0,0 1 0 0 0,1-1 0 0 0,-1 0 0 0 0,1 1 0 0 0,0-1 0 0 0,0 1 0 0 0,1 0 0 0 0,-1 0 0 0 0,1 0 0 0 0,0 0 0 0 0,0 0 0 0 0,0 1 0 0 0,1-1 0 0 0,-1 1 0 0 0,1 0 0 0 0,0 0 0 0 0,5-4 0 0 0,-8 7 0 0 0,0-1 0 0 0,0 0 0 0 0,-1 1 0 0 0,1-1 0 0 0,0 0 0 0 0,-1 0 0 0 0,1 0 0 0 0,0 0 0 0 0,-1 0 0 0 0,1 0 0 0 0,-1 0 0 0 0,1 0 0 0 0,-1 0 0 0 0,0 0 0 0 0,1 0 0 0 0,-1 0 0 0 0,0-3 0 0 0,7-10 0 0 0,4 9 0 0 0,-10 5 0 0 0,0 0 0 0 0,0 0 0 0 0,1-1 0 0 0,-1 1 0 0 0,0 0 0 0 0,0-1 0 0 0,0 1 0 0 0,0-1 0 0 0,0 1 0 0 0,0-1 0 0 0,-1 0 0 0 0,1 1 0 0 0,0-1 0 0 0,0 0 0 0 0,0 1 0 0 0,0-1 0 0 0,-1 0 0 0 0,1 0 0 0 0,0 0 0 0 0,-1 0 0 0 0,1 0 0 0 0,-1 0 0 0 0,1 0 0 0 0,-1 0 0 0 0,1-2 0 0 0,1 0 0 0 0,0-1 0 0 0,1 0 0 0 0,0 0 0 0 0,-1 1 0 0 0,1 0 0 0 0,0-1 0 0 0,1 1 0 0 0,-1 0 0 0 0,1 1 0 0 0,-1-1 0 0 0,1 0 0 0 0,4-1 0 0 0,60-33 0 0 0,-53 30 0 0 0,7-4 0 0 0,-16 7 0 0 0,1 1 0 0 0,-1 0 0 0 0,1 0 0 0 0,0 0 0 0 0,0 1 0 0 0,10-2 0 0 0,93 0 0 0 0,-95 7 0 0 0,-1 0 0 0 0,0 0 0 0 0,0 2 0 0 0,0 0 0 0 0,23 11 0 0 0,-32-14 0 0 0,-3-1 0 0 0,0 0 0 0 0,-1-1 0 0 0,1 1 0 0 0,0 0 0 0 0,0 0 0 0 0,0 1 0 0 0,-1-1 0 0 0,1 0 0 0 0,-1 1 0 0 0,1-1 0 0 0,-1 0 0 0 0,0 1 0 0 0,1 0 0 0 0,-1-1 0 0 0,0 1 0 0 0,0 0 0 0 0,0 0 0 0 0,0-1 0 0 0,0 1 0 0 0,-1 0 0 0 0,2 3 0 0 0,12 24 0 0 0,-2-17 0 0 0,-8-8 0 0 0,0 0 0 0 0,0 0 0 0 0,-1 0 0 0 0,1 0 0 0 0,-1 1 0 0 0,0-1 0 0 0,4 9 0 0 0,17 25 0 0 0,-23-38 0 0 0,0 1 0 0 0,-1 0 0 0 0,1 0 0 0 0,-1 0 0 0 0,1 1 0 0 0,0-1 0 0 0,-1 0 0 0 0,0 0 0 0 0,1 0 0 0 0,-1 0 0 0 0,0 0 0 0 0,0 0 0 0 0,1 1 0 0 0,-1-1 0 0 0,0 0 0 0 0,0 0 0 0 0,0 0 0 0 0,-1 0 0 0 0,1 1 0 0 0,0-1 0 0 0,0 0 0 0 0,-1 0 0 0 0,1 2 0 0 0,-1-2 0 0 0,1 1 0 0 0,-1 0 0 0 0,1 0 0 0 0,0-1 0 0 0,0 1 0 0 0,0 0 0 0 0,0 0 0 0 0,0 0 0 0 0,0 0 0 0 0,0 0 0 0 0,0-1 0 0 0,2 4 0 0 0,0 2 0 0 0,0 1 0 0 0,0 0 0 0 0,-1 0 0 0 0,0 0 0 0 0,0 0 0 0 0,-1 0 0 0 0,0 0 0 0 0,0 0 0 0 0,-1 0 0 0 0,0 0 0 0 0,0 0 0 0 0,-1 0 0 0 0,-3 10 0 0 0,3-12 0 0 0,0 0 0 0 0,-1 0 0 0 0,1-1 0 0 0,-1 1 0 0 0,0-1 0 0 0,-1 1 0 0 0,1-1 0 0 0,-1 0 0 0 0,0-1 0 0 0,0 1 0 0 0,-1-1 0 0 0,1 1 0 0 0,-1-1 0 0 0,0-1 0 0 0,0 1 0 0 0,0-1 0 0 0,-8 4 0 0 0,-68 41 0 0 0,15-19 0 0 0,52-22 0 0 0,-2 0 0 0 0,1 0 0 0 0,-1-1 0 0 0,0-1 0 0 0,0-1 0 0 0,0 0 0 0 0,-20 1 0 0 0,-26 1 0 0 0,46-4 0 0 0,0 0 0 0 0,0 0 0 0 0,0-2 0 0 0,0 0 0 0 0,0 0 0 0 0,0-2 0 0 0,0 0 0 0 0,-25-7 0 0 0,17 0 0 0 0,-9-3 0 0 0,-47-24 0 0 0,47 20 0 0 0,25 12 0 0 0,0 0 0 0 0,0 0 0 0 0,0 0 0 0 0,0-1 0 0 0,1-1 0 0 0,0 1 0 0 0,-10-10 0 0 0,-1-3 0 0 0,-3-3 0 0 0,-31-38 0 0 0,45 49 0 0 0,1 1 0 0 0,0-1 0 0 0,1 0 0 0 0,0 0 0 0 0,0 0 0 0 0,1-1 0 0 0,1 1 0 0 0,-3-13 0 0 0,2 2 0 0 0,2 0 0 0 0,0 0 0 0 0,2-34 0 0 0,0 44 0 0 0,1 0 0 0 0,0 0 0 0 0,1 0 0 0 0,1 0 0 0 0,-1 1 0 0 0,2-1 0 0 0,-1 1 0 0 0,8-15 0 0 0,-7 18 0 0 0,0 1 0 0 0,0 0 0 0 0,1 1 0 0 0,-1-1 0 0 0,1 1 0 0 0,11-9 0 0 0,13-14 0 0 0,-15 17 0 0 0,2 0 0 0 0,-1 0 0 0 0,2 1 0 0 0,-1 1 0 0 0,1 1 0 0 0,1 0 0 0 0,-1 2 0 0 0,29-8 0 0 0,7-4 0 0 0,-44 15 0 0 0,-1 2 0 0 0,0-1 0 0 0,1 1 0 0 0,0 1 0 0 0,-1-1 0 0 0,1 1 0 0 0,10 2 0 0 0,7-1 0 0 0,-10 0 0 0 0,-1 1 0 0 0,0 1 0 0 0,0 0 0 0 0,0 1 0 0 0,0 0 0 0 0,-1 1 0 0 0,1 1 0 0 0,-1 0 0 0 0,-1 1 0 0 0,24 16 0 0 0,-33-20 0 0 0,0 1 0 0 0,0 0 0 0 0,-1 0 0 0 0,1 0 0 0 0,-1 0 0 0 0,0 1 0 0 0,0-1 0 0 0,-1 1 0 0 0,1 0 0 0 0,1 7 0 0 0,10 14 0 0 0,-12-19 0 0 0,1 1 0 0 0,-1 0 0 0 0,0 0 0 0 0,-1 0 0 0 0,0 0 0 0 0,0 0 0 0 0,-1 0 0 0 0,0 0 0 0 0,-2 16 0 0 0,1 9 0 0 0,1-27 0 0 0,-1 1 0 0 0,0-1 0 0 0,0 0 0 0 0,-1 0 0 0 0,0 0 0 0 0,0 0 0 0 0,0 0 0 0 0,-1 0 0 0 0,0 0 0 0 0,0-1 0 0 0,0 0 0 0 0,-1 1 0 0 0,1-1 0 0 0,-1 0 0 0 0,-1-1 0 0 0,1 1 0 0 0,-1-1 0 0 0,-6 6 0 0 0,-10 5 0 0 0,-1 0 0 0 0,0-1 0 0 0,-25 11 0 0 0,35-19 0 0 0,-42 21 0 0 0,14-11 0 0 0,18-11 0 0 0,0-2 0 0 0,0 0 0 0 0,-1-1 0 0 0,1-1 0 0 0,0-1 0 0 0,-30-3 0 0 0,35 2 0 0 0,9 0 0 0 0,0-1 0 0 0,0 1 0 0 0,1-1 0 0 0,-1-1 0 0 0,1 1 0 0 0,-1-1 0 0 0,1-1 0 0 0,0 1 0 0 0,-12-10 0 0 0,-23-9 0 0 0,16 7 0 0 0,0-1 0 0 0,1-1 0 0 0,1-1 0 0 0,0-1 0 0 0,2-1 0 0 0,-38-43 0 0 0,53 55 0 0 0,2 3 0 0 0,1-1 0 0 0,0 1 0 0 0,0-1 0 0 0,1 0 0 0 0,-5-9 0 0 0,-11-20 0 0 0,-14 2 0 0 0,23 20 0 0 0,-1 0 0 0 0,0 1 0 0 0,-18-14 0 0 0,-21-21 0 0 0,32 29 0 0 0,0 2 0 0 0,-28-19 0 0 0,39 29 0 0 0,1 1 0 0 0,-1-2 0 0 0,1 1 0 0 0,0 0 0 0 0,1-1 0 0 0,0 0 0 0 0,0-1 0 0 0,0 1 0 0 0,1-1 0 0 0,0 0 0 0 0,0 0 0 0 0,1 0 0 0 0,0 0 0 0 0,-3-16 0 0 0,4 18 0 0 0,1 0 0 0 0,0 0 0 0 0,0-1 0 0 0,0 1 0 0 0,1-1 0 0 0,0 1 0 0 0,0 0 0 0 0,0-1 0 0 0,1 1 0 0 0,0-1 0 0 0,0 1 0 0 0,1 0 0 0 0,0 0 0 0 0,0 0 0 0 0,0 0 0 0 0,1 0 0 0 0,0 0 0 0 0,0 1 0 0 0,0-1 0 0 0,1 1 0 0 0,5-7 0 0 0,19-8 0 0 0,-7-8 0 0 0,6 10 0 0 0,-5-4 0 0 0,12-8 0 0 0,-14 17 0 0 0,0-1 0 0 0,26-23 0 0 0,22-16 0 0 0,-58 47 0 0 0,13-11 0 0 0,2 2 0 0 0,-1 0 0 0 0,2 2 0 0 0,0 1 0 0 0,0 1 0 0 0,30-8 0 0 0,-26 12 0 0 0,30-6 0 0 0,87-9 0 0 0,-130 20 0 0 0,0 1 0 0 0,-1 1 0 0 0,1 1 0 0 0,-1 1 0 0 0,1 0 0 0 0,-1 1 0 0 0,0 0 0 0 0,0 2 0 0 0,0 0 0 0 0,19 8 0 0 0,-9 10 0 0 0,-23-22 0 0 0,0 1 0 0 0,0 0 0 0 0,0 1 0 0 0,0-1 0 0 0,-1 0 0 0 0,1 1 0 0 0,0-1 0 0 0,-1 1 0 0 0,0 0 0 0 0,0 0 0 0 0,0 0 0 0 0,0 0 0 0 0,0 0 0 0 0,-1 0 0 0 0,1 1 0 0 0,-1-1 0 0 0,0 0 0 0 0,0 1 0 0 0,0-1 0 0 0,0 1 0 0 0,0 6 0 0 0,0 7 0 0 0,0 1 0 0 0,-1 0 0 0 0,-4 27 0 0 0,2-38 0 0 0,0-1 0 0 0,0 1 0 0 0,-1-1 0 0 0,0 0 0 0 0,0 0 0 0 0,-1 0 0 0 0,0 0 0 0 0,0 0 0 0 0,0-1 0 0 0,-1 0 0 0 0,1 1 0 0 0,-1-2 0 0 0,0 1 0 0 0,-1-1 0 0 0,-8 6 0 0 0,-22 22 0 0 0,19-18 0 0 0,0-1 0 0 0,-1-1 0 0 0,0 0 0 0 0,-38 17 0 0 0,-38 8 0 0 0,71-30 0 0 0,-1-1 0 0 0,-1-2 0 0 0,1 0 0 0 0,-1-1 0 0 0,0-2 0 0 0,1 0 0 0 0,-1-2 0 0 0,0 0 0 0 0,1-2 0 0 0,-1-1 0 0 0,1-1 0 0 0,-26-8 0 0 0,41 9 0 0 0,1 0 0 0 0,0 0 0 0 0,0 0 0 0 0,0-1 0 0 0,1 0 0 0 0,0-1 0 0 0,0 0 0 0 0,0 0 0 0 0,1 0 0 0 0,0-1 0 0 0,-10-14 0 0 0,-22-21 0 0 0,22 23 0 0 0,1 0 0 0 0,0-1 0 0 0,2-1 0 0 0,0 0 0 0 0,-13-30 0 0 0,-19-31 0 0 0,32 59 0 0 0,0-1 0 0 0,2 0 0 0 0,0 0 0 0 0,2-1 0 0 0,1 0 0 0 0,-8-41 0 0 0,8 29 0 0 0,-2 1 0 0 0,-14-38 0 0 0,-10-31 0 0 0,28 77 0 0 0,1-1 0 0 0,2 0 0 0 0,-1-44 0 0 0,4 67 0 0 0,1 0 0 0 0,-1 1 0 0 0,1-1 0 0 0,1 1 0 0 0,-1-1 0 0 0,1 1 0 0 0,0 0 0 0 0,0-1 0 0 0,0 1 0 0 0,1 0 0 0 0,0 1 0 0 0,4-7 0 0 0,9-15 0 0 0,1-1 0 0 0,3 2 0 0 0,0 0 0 0 0,1 1 0 0 0,1 1 0 0 0,42-33 0 0 0,-8 5 0 0 0,-44 40 0 0 0,1 1 0 0 0,1 0 0 0 0,24-13 0 0 0,-1 1 0 0 0,-24 15 0 0 0,1 0 0 0 0,-1 0 0 0 0,2 1 0 0 0,-1 1 0 0 0,16-4 0 0 0,40-15 0 0 0,-50 14 0 0 0,-15 7 0 0 0,0 0 0 0 0,0 1 0 0 0,0-1 0 0 0,0 1 0 0 0,0 1 0 0 0,1-1 0 0 0,-1 1 0 0 0,1 0 0 0 0,9-1 0 0 0,73-7 0 0 0,-72 6 0 0 0,1 0 0 0 0,-1 2 0 0 0,1 0 0 0 0,0 0 0 0 0,0 2 0 0 0,-1 0 0 0 0,1 1 0 0 0,0 1 0 0 0,-1 0 0 0 0,0 1 0 0 0,18 7 0 0 0,-12 1 0 0 0,-1 0 0 0 0,0 1 0 0 0,-1 2 0 0 0,22 19 0 0 0,-40-31 0 0 0,0-1 0 0 0,0 1 0 0 0,0-1 0 0 0,0 1 0 0 0,0 0 0 0 0,0 0 0 0 0,-1-1 0 0 0,1 1 0 0 0,-1 0 0 0 0,0 1 0 0 0,0-1 0 0 0,0 0 0 0 0,1 6 0 0 0,5 20 0 0 0,1-8 0 0 0,-2 0 0 0 0,-1 0 0 0 0,0 1 0 0 0,2 35 0 0 0,-7-46 0 0 0,1 0 0 0 0,-2 0 0 0 0,0 0 0 0 0,0 0 0 0 0,-1-1 0 0 0,0 1 0 0 0,-1 0 0 0 0,0-1 0 0 0,0 0 0 0 0,-1 0 0 0 0,-9 16 0 0 0,-7 10 0 0 0,11-20 0 0 0,0-1 0 0 0,0 1 0 0 0,-14 13 0 0 0,-13 18 0 0 0,29-37 0 0 0,0 0 0 0 0,-1-1 0 0 0,0 0 0 0 0,-14 12 0 0 0,-83 81 0 0 0,53-59 0 0 0,6-3 0 0 0,-2-1 0 0 0,-105 62 0 0 0,131-91 0 0 0,0-2 0 0 0,-1 0 0 0 0,0-1 0 0 0,-26 4 0 0 0,34-8 0 0 0,-1 0 0 0 0,0 0 0 0 0,0-2 0 0 0,0 0 0 0 0,0 0 0 0 0,0-2 0 0 0,-1 0 0 0 0,1-1 0 0 0,0-1 0 0 0,-21-6 0 0 0,29 5 0 0 0,0 0 0 0 0,1 0 0 0 0,-1-1 0 0 0,1 0 0 0 0,0-1 0 0 0,1 0 0 0 0,-1 0 0 0 0,1 0 0 0 0,0-1 0 0 0,1 0 0 0 0,-10-14 0 0 0,5 5 0 0 0,1 0 0 0 0,1-1 0 0 0,0 0 0 0 0,1 0 0 0 0,-4-20 0 0 0,-7-66 0 0 0,11 49 0 0 0,5 41 0 0 0,1 1 0 0 0,1-1 0 0 0,0 1 0 0 0,0-1 0 0 0,1 1 0 0 0,1-1 0 0 0,0 1 0 0 0,1 0 0 0 0,0 0 0 0 0,1 0 0 0 0,6-14 0 0 0,6 2 0 0 0,2 2 0 0 0,1-1 0 0 0,25-22 0 0 0,18-3 0 0 0,-52 39 0 0 0,1 1 0 0 0,-1 0 0 0 0,1 0 0 0 0,1 1 0 0 0,-1 1 0 0 0,1 0 0 0 0,1 0 0 0 0,-1 2 0 0 0,1-1 0 0 0,15-2 0 0 0,31-14 0 0 0,-35 14 0 0 0,0 0 0 0 0,0 1 0 0 0,40-4 0 0 0,-4 1 0 0 0,-25 6-204 0 0,1 1-1 0 0,-1 2 1 0 0,0 1 0 0 0,64 11 0 0 0,-84-10 94 0 0,19 4-2647 0 0,52 17-1 0 0,-53-13-1991 0 0,47 7-1 0 0,-64-14 3219 0 0,-14-2 1268 0 0,1 0 0 0 0,-1 0 0 0 0,1 0-1 0 0,0-1 1 0 0,-1 0 0 0 0,1 1 0 0 0,0-1-1 0 0,0 0 1 0 0,-1 0 0 0 0,1 0 0 0 0,0-1-1 0 0,0 1 1 0 0,-1-1 0 0 0,1 1-1 0 0,0-1 1 0 0,-1 0 0 0 0,1 0 0 0 0,-1 0-1 0 0,1 0 1 0 0,-1-1 0 0 0,0 1 0 0 0,1-1-1 0 0,2-2 1 0 0,6-11-327 0 0,0 0 0 0 0,0-2 0 0 0,-2 1 0 0 0,0-1 0 0 0,-1 0 0 0 0,-1-1 0 0 0,9-32 0 0 0,-6 21 365 0 0,11-28-420 0 0,-9-3-1354 0 0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7256 0 0,'-3'2'6912'0'0,"-3"4"-3544"0"0,-15 15-371 0 0,18-14-2163 0 0,0 0 1 0 0,1-1-1 0 0,0 1 0 0 0,0 0 1 0 0,-2 14-1 0 0,1 73 1364 0 0,3-65-1665 0 0,9 177 551 0 0,0-140-1068 0 0,0 59-1303 0 0,-9-121 1121 0 0,0-2 37 0 0,-1-1 0 0 0,1 0 1 0 0,0 1-1 0 0,0-1 1 0 0,0 1-1 0 0,0-1 1 0 0,0 0-1 0 0,0 1 0 0 0,0-1 1 0 0,1 0-1 0 0,-1 1 1 0 0,0-1-1 0 0,1 0 0 0 0,-1 1 1 0 0,1-1-1 0 0,0 0 1 0 0,-1 1-1 0 0,1-1 0 0 0,0 0 1 0 0,0 0-1 0 0,0 0 1 0 0,0 0-1 0 0,0 0 1 0 0,1 1-1 0 0,7-1-6499 0 0,1-8 3768 0 0,9-22 1914 0 0,-7 12-950 0 0,20-38-454 0 0,-22 35 1224 0 0,1 2 0 0 0,20-28 0 0 0,-2 19 237 0 0,15-18-179 0 0,-5-16 399 0 0,-29 43 612 0 0,0 1 0 0 0,2 0 0 0 0,19-22 1 0 0,18-24 214 0 0,-30 38 216 0 0,-1-2 1164 0 0,7-9 1352 0 0,-24 35-2469 0 0,0-1 1 0 0,0 1-1 0 0,0 0 1 0 0,0 0 0 0 0,0 0-1 0 0,0 0 1 0 0,1 0-1 0 0,-1 0 1 0 0,0 1-1 0 0,1-1 1 0 0,-1 0-1 0 0,1 1 1 0 0,-1-1 0 0 0,1 1-1 0 0,-1-1 1 0 0,1 1-1 0 0,-1 0 1 0 0,1-1-1 0 0,-1 1 1 0 0,3 0-1 0 0,-15 34 3657 0 0,4-10-3541 0 0,0-1 1 0 0,2 1 0 0 0,0 1 0 0 0,-1 36-1 0 0,2 114 679 0 0,4-145-938 0 0,1-22-227 0 0,0 0-1 0 0,0 1 0 0 0,1-1 1 0 0,0 0-1 0 0,1 1 1 0 0,0-1-1 0 0,0-1 0 0 0,1 1 1 0 0,0 0-1 0 0,0-1 1 0 0,0 0-1 0 0,1 0 0 0 0,1 0 1 0 0,8 9-1 0 0,3-2 67 0 0,0-1-1 0 0,1 0 0 0 0,27 13 1 0 0,-43-24-111 0 0,8 4 32 0 0,1 0 0 0 0,0 0 1 0 0,1-1-1 0 0,-1-1 0 0 0,1 0 1 0 0,20 4-1 0 0,-12-5-11 0 0,1 0 1 0 0,-1-2-1 0 0,34-1 0 0 0,-13-1 151 0 0,-40 1-168 0 0,0 0 0 0 0,-1 0 0 0 0,1 0 0 0 0,0-1 0 0 0,0 1 0 0 0,0 0 0 0 0,-1 0 0 0 0,1-1 0 0 0,0 1-1 0 0,-1-1 1 0 0,1 1 0 0 0,0-1 0 0 0,-1 1 0 0 0,1-1 0 0 0,0 1 0 0 0,-1-1 0 0 0,1 0 0 0 0,-1 1 0 0 0,1-1 0 0 0,-1 0 0 0 0,0 1 0 0 0,1-1 0 0 0,-1 0 0 0 0,0 0 0 0 0,1 1 0 0 0,-1-1 0 0 0,0 0 0 0 0,0 0 0 0 0,0 0 0 0 0,1 1 0 0 0,-1-1 0 0 0,0 0 0 0 0,0 0 0 0 0,0-1 0 0 0,0-1 26 0 0,0 0 1 0 0,-1-1 0 0 0,1 1 0 0 0,0 0 0 0 0,-1-1 0 0 0,0 1 0 0 0,1 0-1 0 0,-1 0 1 0 0,-2-4 0 0 0,-29-49 112 0 0,31 52-141 0 0,-1 1 0 0 0,0-1 0 0 0,-1 1 0 0 0,1 0-1 0 0,-1 0 1 0 0,1 0 0 0 0,-1 0 0 0 0,0 0 0 0 0,0 0-1 0 0,0 1 1 0 0,0 0 0 0 0,-7-4 0 0 0,-18-18 61 0 0,11-4-28 0 0,-60-34 19 0 0,44 27-1 0 0,24 25-48 0 0,1 0 0 0 0,-1 1-1 0 0,-1 0 1 0 0,0 0 0 0 0,-16-10 0 0 0,21 15-10 0 0,0 1 0 0 0,0-1 0 0 0,1 0 0 0 0,-1 0 0 0 0,1 0 0 0 0,0-1 0 0 0,0 1 0 0 0,1-1 0 0 0,-1 0 0 0 0,-2-7 0 0 0,-18-20 40 0 0,12 20-34 0 0,0 0 0 0 0,0-1-1 0 0,1-1 1 0 0,1 0-1 0 0,-14-23 1 0 0,19 27-8 0 0,1 0 1 0 0,0-1-1 0 0,1 1 0 0 0,0-1 1 0 0,1 0-1 0 0,0 0 1 0 0,0 1-1 0 0,1-1 0 0 0,1-13 1 0 0,1 17 11 0 0,1-1 0 0 0,0 1 0 0 0,1 0 0 0 0,0 0 1 0 0,0 0-1 0 0,0 1 0 0 0,1-1 0 0 0,-1 1 0 0 0,2-1 0 0 0,5-6 0 0 0,18-3 24 0 0,14-9 8 0 0,-41 23-41 0 0,3-2 4 0 0,0 0 0 0 0,0 0 0 0 0,1 0 0 0 0,-1 0 0 0 0,1 1 0 0 0,0-1 0 0 0,0 1 0 0 0,0 1 0 0 0,0-1 0 0 0,0 1 0 0 0,8-3 0 0 0,101-23 164 0 0,-103 26-138 0 0,-1 0-1 0 0,1 1 0 0 0,0 0 0 0 0,-1 1 1 0 0,1 0-1 0 0,0 1 0 0 0,-1 0 1 0 0,1 0-1 0 0,12 5 0 0 0,-19-5-24 0 0,-1-1-2 0 0,-1 1 0 0 0,1 0 0 0 0,0 0 1 0 0,0 0-1 0 0,-1 0 0 0 0,1 1 1 0 0,-1-1-1 0 0,1 0 0 0 0,-1 1 0 0 0,0 0 1 0 0,1 0-1 0 0,-1 0 0 0 0,0 0 0 0 0,0 0 1 0 0,0 0-1 0 0,0 0 0 0 0,-1 0 1 0 0,1 1-1 0 0,2 4 0 0 0,18 49 75 0 0,-13-36-39 0 0,-1 0 0 0 0,10 38 0 0 0,-14-31-40 0 0,0-1 1 0 0,-2 1-1 0 0,-1 0 0 0 0,-2 0 1 0 0,0 0-1 0 0,-8 43 1 0 0,-1-22-561 0 0,-2-1 1 0 0,-35 85-1 0 0,21-70-1299 0 0,24-58 1498 0 0,0 0-1 0 0,0 0 1 0 0,0 1 0 0 0,0-1 0 0 0,0 0 0 0 0,1 1-1 0 0,-2 8 1 0 0,1 16-5838 0 0,20-48 1214 0 0,20-56 40 0 0,-19 36 2985 0 0,31-49 0 0 0,-22 51 1036 0 0,-11-6-1202 0 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5792 0 0,'0'-3'373'0'0,"1"1"-1"0"0,-1 0 1 0 0,1 0 0 0 0,-1 0 0 0 0,1 0 0 0 0,-1 0 0 0 0,1 0-1 0 0,0 0 1 0 0,0 0 0 0 0,0 0 0 0 0,0 0 0 0 0,2-1 0 0 0,-2 1-54 0 0,1 0 0 0 0,-1-1 0 0 0,0 1 1 0 0,0 0-1 0 0,0 0 0 0 0,0-1 0 0 0,0 1 1 0 0,0 0-1 0 0,-1-1 0 0 0,1 1 0 0 0,-1-1 1 0 0,1-2-1 0 0,-1 4-138 0 0,0 0 1 0 0,0 0-1 0 0,1 0 0 0 0,-1 0 1 0 0,0 0-1 0 0,1 0 0 0 0,-1 0 1 0 0,1 0-1 0 0,-1 0 1 0 0,1 1-1 0 0,-1-1 0 0 0,1 0 1 0 0,0 0-1 0 0,-1 1 0 0 0,1-1 1 0 0,0 0-1 0 0,0 1 0 0 0,-1-1 1 0 0,1 0-1 0 0,0 1 1 0 0,0-1-1 0 0,0 1 0 0 0,0 0 1 0 0,0-1-1 0 0,0 1 0 0 0,0 0 1 0 0,-1-1-1 0 0,1 1 1 0 0,0 0-1 0 0,0 0 0 0 0,0 0 1 0 0,0 0-1 0 0,4 0 3342 0 0,-5 0-3486 0 0,-1 0 1 0 0,1 1 0 0 0,0-1 0 0 0,0 0 0 0 0,0 0 0 0 0,0 0 0 0 0,0 0 0 0 0,0 0 0 0 0,0 1 0 0 0,1-1-1 0 0,-1 0 1 0 0,0 0 0 0 0,0 0 0 0 0,0 0 0 0 0,0 0 0 0 0,0 1 0 0 0,0-1 0 0 0,0 0 0 0 0,0 0 0 0 0,0 0-1 0 0,0 0 1 0 0,0 0 0 0 0,0 0 0 0 0,1 1 0 0 0,-1-1 0 0 0,0 0 0 0 0,0 0 0 0 0,0 0 0 0 0,0 0 0 0 0,0 0-1 0 0,0 0 1 0 0,1 0 0 0 0,-1 0 0 0 0,0 0 0 0 0,0 0 0 0 0,0 0 0 0 0,0 0 0 0 0,1 0 0 0 0,-1 0-1 0 0,0 0 1 0 0,0 0 0 0 0,0 0 0 0 0,0 0 0 0 0,0 0 0 0 0,1 0 0 0 0,-1 0 0 0 0,0 0 0 0 0,0 0 0 0 0,0 0-1 0 0,0 0 1 0 0,0 0 0 0 0,1 0 0 0 0,-1 0 0 0 0,0 0 0 0 0,0 0 0 0 0,0 0 0 0 0,0 0 0 0 0,0 0 0 0 0,0-1-1 0 0,1 1 1 0 0,-1 0 0 0 0,0 0 0 0 0,0 0 0 0 0,0 0 0 0 0,0-1 0 0 0,4 17 1366 0 0,-4-14-1291 0 0,4 10 199 0 0,0 1 0 0 0,-1-1 1 0 0,-1 1-1 0 0,0-1 0 0 0,-1 1 0 0 0,0 22 0 0 0,6 44 326 0 0,-4-51-551 0 0,-1-1 1 0 0,-1 1 0 0 0,-3 39-1 0 0,-1 10-131 0 0,-6 35-773 0 0,5-66-775 0 0,-1 8-4178 0 0,23-72-7753 0 0,23-66 7972 0 0,-37 55 2280 0 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76 142 2896 0 0,'-2'-1'8771'0'0,"2"1"-8714"0"0,0 0-1 0 0,0 0 0 0 0,0 0 1 0 0,0-1-1 0 0,0 1 1 0 0,-1 0-1 0 0,1 0 0 0 0,0 0 1 0 0,0 0-1 0 0,0 0 1 0 0,-1 0-1 0 0,1 0 0 0 0,0 0 1 0 0,0 0-1 0 0,0 0 1 0 0,-1 0-1 0 0,1 0 0 0 0,0 0 1 0 0,0 0-1 0 0,0 0 1 0 0,-1 0-1 0 0,1 0 0 0 0,0 0 1 0 0,0 0-1 0 0,0 1 1 0 0,0-1-1 0 0,-1 0 0 0 0,1 0 1 0 0,0 0-1 0 0,0 0 1 0 0,0 0-1 0 0,0 0 0 0 0,0 0 1 0 0,-1 1-1 0 0,1-1 1 0 0,0 0-1 0 0,0 0 0 0 0,0 0 1 0 0,0 0-1 0 0,0 1 1 0 0,0-1-1 0 0,0 0 0 0 0,-1 0 1 0 0,1 12 482 0 0,-1 0 0 0 0,-1 0 0 0 0,0 0 0 0 0,-7 22 0 0 0,-6 28 214 0 0,-12 170 1012 0 0,20-155-1120 0 0,3 87 0 0 0,4-138-551 0 0,15 22 77 0 0,-15-45-160 0 0,1-1-1 0 0,0 0 0 0 0,0 1 1 0 0,0-1-1 0 0,0 0 1 0 0,1 1-1 0 0,-1-1 1 0 0,1 0-1 0 0,-1 0 0 0 0,1 0 1 0 0,0 0-1 0 0,0 0 1 0 0,0-1-1 0 0,0 1 1 0 0,0 0-1 0 0,0-1 0 0 0,0 0 1 0 0,5 3-1 0 0,63-1 121 0 0,-64-5-114 0 0,-1 0 1 0 0,0-1-1 0 0,1 1 0 0 0,-1-1 1 0 0,0 0-1 0 0,0 0 0 0 0,0-1 1 0 0,-1 1-1 0 0,5-5 0 0 0,-5 2-10 0 0,-1 1-1 0 0,0-1 0 0 0,-1 0 0 0 0,1 0 1 0 0,-1 0-1 0 0,2-8 0 0 0,7-19 33 0 0,-4 15-22 0 0,0 1 23 0 0,0 0-1 0 0,16-28 0 0 0,-20 41-33 0 0,-1 0 0 0 0,0 0 0 0 0,0 0 0 0 0,0 0 1 0 0,-1 0-1 0 0,1 0 0 0 0,-1-1 0 0 0,0 1 0 0 0,0 0 1 0 0,-1-1-1 0 0,1-6 0 0 0,4-22 13 0 0,-1 14 12 0 0,0 0-1 0 0,-2 0 1 0 0,0-28 0 0 0,3-18 38 0 0,-1 4 27 0 0,-4-98 1 0 0,-3 58 154 0 0,8 81-18 0 0,-2 21 16 0 0,-2 14-171 0 0,17 99-29 0 0,-17-109-48 0 0,-1 0 0 0 0,1 0 0 0 0,0 0 1 0 0,0 0-1 0 0,1-1 0 0 0,-1 1 0 0 0,5 7 0 0 0,-3-7 1 0 0,-1 0 1 0 0,0 0 0 0 0,-1 0-1 0 0,1 0 1 0 0,-1 0-1 0 0,0 0 1 0 0,1 10 0 0 0,-1-10-6 0 0,0 0 0 0 0,1 0 0 0 0,-1 0 0 0 0,1-1 0 0 0,0 1 0 0 0,1-1 0 0 0,-1 1 0 0 0,6 7 0 0 0,9 19 34 0 0,-9-3 64 0 0,2 0 0 0 0,1 0 1 0 0,26 47-1 0 0,-26-54-36 0 0,34 55 299 0 0,-40-70-323 0 0,1 0-1 0 0,-1 0 0 0 0,1-1 0 0 0,0 0 0 0 0,1 0 1 0 0,-1 0-1 0 0,13 5 0 0 0,3 5 32 0 0,-11-9 4 0 0,1 0-1 0 0,-1 0 0 0 0,1-1 0 0 0,0-1 0 0 0,1 0 1 0 0,-1-1-1 0 0,1 0 0 0 0,-1-1 0 0 0,1 0 1 0 0,0-1-1 0 0,0 0 0 0 0,23-3 0 0 0,-31 2-42 0 0,0 0-4 0 0,0 0 0 0 0,-1 0-1 0 0,1-1 1 0 0,0 0 0 0 0,-1 0 0 0 0,1 0 0 0 0,0 0 0 0 0,-1-1-1 0 0,0 0 1 0 0,1 0 0 0 0,-1 0 0 0 0,0 0 0 0 0,0-1 0 0 0,0 0-1 0 0,0 0 1 0 0,0 0 0 0 0,-1 0 0 0 0,0 0 0 0 0,1-1 0 0 0,-1 1 0 0 0,0-1-1 0 0,3-6 1 0 0,-5 9-18 0 0,-1-1 0 0 0,1 1 1 0 0,0 0-1 0 0,0 0 0 0 0,0-1 0 0 0,0 1 0 0 0,0 0 0 0 0,0 0 0 0 0,0 0 1 0 0,1 0-1 0 0,-1 0 0 0 0,0 0 0 0 0,1 1 0 0 0,-1-1 0 0 0,0 0 0 0 0,2 0 1 0 0,10-7 26 0 0,-5-10-6 0 0,0-7 24 0 0,0 15-24 0 0,-7 8-19 0 0,1 1 1 0 0,0-1-1 0 0,-1 0 0 0 0,1 0 0 0 0,-1 0 1 0 0,0 0-1 0 0,1 0 0 0 0,-1 0 1 0 0,0 0-1 0 0,0 0 0 0 0,-1-1 1 0 0,1 1-1 0 0,1-4 0 0 0,1-12 42 0 0,3-8 30 0 0,-2-1 0 0 0,2-40 0 0 0,-6 41-52 0 0,2 14-26 0 0,-2 1 0 0 0,0-1-1 0 0,0 0 1 0 0,-1 1-1 0 0,0-1 1 0 0,-1 0-1 0 0,-1 1 1 0 0,0-1 0 0 0,0 1-1 0 0,-1 0 1 0 0,-10-20-1 0 0,-33-77-286 0 0,47 107 276 0 0,-1 0 0 0 0,1 0 1 0 0,0 0-1 0 0,-1 0 1 0 0,1 1-1 0 0,-1-1 1 0 0,1 0-1 0 0,-1 0 1 0 0,0 1-1 0 0,1-1 1 0 0,-1 0-1 0 0,0 1 0 0 0,1-1 1 0 0,-1 1-1 0 0,0-1 1 0 0,0 1-1 0 0,0-1 1 0 0,1 1-1 0 0,-1-1 1 0 0,0 1-1 0 0,-1-1 1 0 0,1 1-1 0 0,0 0-1 0 0,0 0 1 0 0,1-1 0 0 0,-1 1 0 0 0,0 0 0 0 0,1-1 0 0 0,-1 1 0 0 0,1 0 0 0 0,-1-1 0 0 0,0 1 0 0 0,1-1 0 0 0,-1 1 0 0 0,1-1 0 0 0,-1 1 0 0 0,1-1 0 0 0,-1 0 0 0 0,1 1 0 0 0,0-1 0 0 0,-1 0 0 0 0,1 1 0 0 0,0-1 0 0 0,0 0 0 0 0,-1 1 0 0 0,1-1 0 0 0,0 0 0 0 0,0 0 0 0 0,0 1 0 0 0,0-1 0 0 0,0-1 0 0 0,-3-4-247 0 0,1 0-1 0 0,-1-1 1 0 0,-1 1 0 0 0,1 0 0 0 0,-1 1-1 0 0,0-1 1 0 0,0 1 0 0 0,-9-9-1 0 0,11 11-267 0 0,-1 0-1 0 0,0 1 1 0 0,0-1-1 0 0,0 1 1 0 0,0 0-1 0 0,0 0 0 0 0,0 0 1 0 0,-1 0-1 0 0,1 1 1 0 0,-1-1-1 0 0,-3 0 0 0 0,-10-3-4420 0 0,-7-1-895 0 0,-5 1 2409 0 0,20 4 1004 0 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7808 0 0,'-6'4'6416'0'0,"-8"6"-3998"0"0,-2 9-576 0 0,13-16-1603 0 0,0-1-1 0 0,1 1 0 0 0,0 0 1 0 0,-1-1-1 0 0,1 1 1 0 0,0 0-1 0 0,0 0 1 0 0,-2 5-1 0 0,-6 15 387 0 0,1 1 1 0 0,0 0-1 0 0,2 1 0 0 0,1 0 1 0 0,1 0-1 0 0,-2 33 0 0 0,3 17-147 0 0,2-52-307 0 0,0 0 0 0 0,2-1-1 0 0,1 1 1 0 0,6 40 0 0 0,5 31 209 0 0,-10-62-233 0 0,11 43 0 0 0,-5-38-100 0 0,-3-11-8 0 0,2 0-1 0 0,0-1 0 0 0,2 1 0 0 0,12 25 0 0 0,-20-49-35 0 0,1 1-1 0 0,-1-1 1 0 0,0 1 0 0 0,0-1-1 0 0,0 1 1 0 0,0 0 0 0 0,0 0-1 0 0,0-1 1 0 0,-1 1 0 0 0,1 5-1 0 0,7 24-20 0 0,1-4-83 0 0,10 19-276 0 0,-17-45 256 0 0,-1 1 0 0 0,1-1 0 0 0,0 0 0 0 0,0 0 0 0 0,0 0 0 0 0,0 0 0 0 0,0-1 0 0 0,0 1 0 0 0,1 0 0 0 0,-1-1 0 0 0,1 0 0 0 0,-1 1 0 0 0,1-1 0 0 0,-1 0 0 0 0,1 0 0 0 0,4 1 0 0 0,-2-1-210 0 0,-1 0 0 0 0,0 0 0 0 0,0 0 0 0 0,1-1 0 0 0,-1 1 0 0 0,0-1 0 0 0,1 0 0 0 0,-1 0-1 0 0,1-1 1 0 0,-1 1 0 0 0,0-1 0 0 0,0 0 0 0 0,1 0 0 0 0,-1 0 0 0 0,0-1 0 0 0,0 0 0 0 0,0 1 0 0 0,0-1 0 0 0,0-1 0 0 0,-1 1-1 0 0,1 0 1 0 0,-1-1 0 0 0,1 0 0 0 0,-1 0 0 0 0,0 0 0 0 0,0 0 0 0 0,4-6 0 0 0,42-52-3247 0 0,165-182-5085 0 0,-166 199 6287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87 4416 0 0,'0'0'1181'0'0,"-2"34"4903"0"0,0-28-5825 0 0,0 1 0 0 0,0-1 0 0 0,1 1-1 0 0,-1 0 1 0 0,2-1 0 0 0,-1 1 0 0 0,1 0 0 0 0,0 0 0 0 0,0 0 0 0 0,1-1-1 0 0,0 1 1 0 0,0 0 0 0 0,0-1 0 0 0,1 1 0 0 0,0-1 0 0 0,4 9 0 0 0,1 0 4 0 0,0-1 0 0 0,0 0 0 0 0,2-1 0 0 0,-1 0-1 0 0,14 15 1 0 0,0 17 608 0 0,-19-40-740 0 0,1 0 0 0 0,0-1 0 0 0,0 1 0 0 0,1-1 0 0 0,-1 0 0 0 0,1 0 0 0 0,0-1 0 0 0,0 1-1 0 0,8 3 1 0 0,1-1 197 0 0,-7-2-114 0 0,0-1 1 0 0,0 1 0 0 0,1-2 0 0 0,-1 1-1 0 0,1-1 1 0 0,-1 0 0 0 0,1-1-1 0 0,0 1 1 0 0,0-2 0 0 0,-1 1-1 0 0,1-1 1 0 0,0 0 0 0 0,0-1 0 0 0,8-1-1 0 0,-12 1-124 0 0,1 0 0 0 0,-1 0 0 0 0,0-1-1 0 0,0 1 1 0 0,0-1 0 0 0,0 0 0 0 0,0 0-1 0 0,0-1 1 0 0,0 1 0 0 0,-1-1 0 0 0,1 0-1 0 0,-1 0 1 0 0,0 0 0 0 0,0 0 0 0 0,0 0-1 0 0,0-1 1 0 0,0 1 0 0 0,2-5 0 0 0,7-7 268 0 0,-11 14-338 0 0,0 0 1 0 0,0 1-1 0 0,0-1 1 0 0,0 0-1 0 0,0 0 0 0 0,-1 0 1 0 0,1 0-1 0 0,0 0 0 0 0,0 0 1 0 0,-1 0-1 0 0,1 0 0 0 0,0-1 1 0 0,-1 1-1 0 0,1 0 0 0 0,-1 0 1 0 0,0 0-1 0 0,1-1 1 0 0,-1-1-1 0 0,13-25 334 0 0,-10 24-296 0 0,0 0 0 0 0,-1 0 0 0 0,0-1 0 0 0,1 1 0 0 0,-2-1 0 0 0,1 0 0 0 0,-1 1-1 0 0,1-1 1 0 0,-1 0 0 0 0,-1 0 0 0 0,1-6 0 0 0,3-18 208 0 0,3-39 146 0 0,-6 64-390 0 0,-1 1 0 0 0,0-1 0 0 0,-1 1 0 0 0,1-1 0 0 0,-1 1 0 0 0,0 0 0 0 0,1-1 0 0 0,-1 1 0 0 0,-1-1 0 0 0,1 1 0 0 0,0 0 0 0 0,-1 0 0 0 0,0 0 0 0 0,0 0 0 0 0,0 0 0 0 0,-3-3 0 0 0,-11-17 139 0 0,15 20-154 0 0,-1 1 0 0 0,1-1 0 0 0,0 1-1 0 0,-1 0 1 0 0,1 0 0 0 0,-1 0 0 0 0,0 0-1 0 0,0 0 1 0 0,0 0 0 0 0,0 1 0 0 0,0-1-1 0 0,0 1 1 0 0,0-1 0 0 0,0 1 0 0 0,-1 0-1 0 0,1-1 1 0 0,-4 0 0 0 0,-44-24 63 0 0,42 20-71 0 0,-1 1 1 0 0,0 1-1 0 0,1-1 1 0 0,-1 1-1 0 0,-1 1 1 0 0,1 0-1 0 0,-1 0 1 0 0,1 0-1 0 0,-1 1 1 0 0,0 1-1 0 0,-12-1 1 0 0,13 2-237 0 0,0 1 1 0 0,-1 0 0 0 0,1 0-1 0 0,0 1 1 0 0,0 0-1 0 0,0 0 1 0 0,0 1 0 0 0,0 0-1 0 0,0 1 1 0 0,1 0-1 0 0,0 0 1 0 0,0 1-1 0 0,0 0 1 0 0,0 0 0 0 0,-10 11-1 0 0,16-13-135 0 0,0 1-1 0 0,0-1 1 0 0,1 1-1 0 0,-1 0 0 0 0,1 0 1 0 0,0-1-1 0 0,0 1 1 0 0,1 0-1 0 0,-1 0 1 0 0,1 0-1 0 0,0 0 0 0 0,0 0 1 0 0,0 5-1 0 0,0-2-662 0 0,1-1 0 0 0,-1 0 0 0 0,1 0 0 0 0,0 0 0 0 0,0 0 0 0 0,1 0 0 0 0,0 0 0 0 0,3 6 0 0 0,14 9-3973 0 0,-12-21 1564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4456 0 0,'0'-8'2868'0'0,"-2"-22"2370"0"0,-4 19-1602 0 0,-9 7 7348 0 0,15 4-10915 0 0,-1 0 0 0 0,0 1 0 0 0,0-1 0 0 0,0 0 0 0 0,1 1 1 0 0,-1-1-1 0 0,0 1 0 0 0,0-1 0 0 0,1 1 0 0 0,-1 0 0 0 0,0-1 0 0 0,1 1 1 0 0,-1 0-1 0 0,1-1 0 0 0,-1 1 0 0 0,1 0 0 0 0,-1 0 0 0 0,1-1 0 0 0,-1 3 0 0 0,1 36 402 0 0,2 0 0 0 0,2 0-1 0 0,12 53 1 0 0,-6-34-352 0 0,-6-38-113 0 0,0 1 0 0 0,1-1 1 0 0,8 23-1 0 0,-5-22-94 0 0,0 0 1 0 0,-2 1-1 0 0,5 28 0 0 0,-6-26 28 0 0,9 20-145 0 0,-11-38 117 0 0,0 0 0 0 0,-1 0 0 0 0,0 0 0 0 0,0 1 0 0 0,-1-1 0 0 0,1 12 0 0 0,-1-14-124 0 0,-1 1-1 0 0,1-1 1 0 0,-1 0-1 0 0,1 1 1 0 0,0-1-1 0 0,1 0 1 0 0,-1 0-1 0 0,1 0 1 0 0,4 7-1 0 0,-4-8-138 0 0,-1 1-1 0 0,1-1 0 0 0,-1 0 0 0 0,1 1 0 0 0,-1-1 0 0 0,0 1 0 0 0,0 0 0 0 0,-1-1 0 0 0,1 7 0 0 0,6 2-1052 0 0,-6-12 740 0 0,0 1 0 0 0,0-1-1 0 0,-1 1 1 0 0,1-1-1 0 0,1 0 1 0 0,-1 0-1 0 0,0 1 1 0 0,0-1-1 0 0,0 0 1 0 0,0 0 0 0 0,0 0-1 0 0,0 0 1 0 0,0 0-1 0 0,0 0 1 0 0,0-1-1 0 0,0 1 1 0 0,0 0 0 0 0,0 0-1 0 0,2-1 1 0 0,3-5-2533 0 0,-5-4-1109 0 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233 102 3552 0 0,'0'-9'1012'0'0,"1"1"190"0"0,-1 1 0 0 0,0 0 0 0 0,-1-1 0 0 0,0 1-1 0 0,0 0 1 0 0,-4-12 0 0 0,4 17-969 0 0,0 0 0 0 0,0 0 0 0 0,0 0 0 0 0,0 1 0 0 0,0-1 0 0 0,-1 0 0 0 0,1 1 0 0 0,-1-1 0 0 0,1 1 0 0 0,-1-1 0 0 0,0 1 1 0 0,1 0-1 0 0,-1 0 0 0 0,0 0 0 0 0,0 0 0 0 0,0 0 0 0 0,0 0 0 0 0,0 0 0 0 0,0 1 0 0 0,0-1 0 0 0,0 1 0 0 0,0-1 0 0 0,0 1 0 0 0,0 0 0 0 0,0 0 0 0 0,0 0 0 0 0,-4 0 0 0 0,-4 0 144 0 0,0 0-1 0 0,1 1 1 0 0,-1 0 0 0 0,0 0 0 0 0,1 1-1 0 0,-15 4 1 0 0,18-3-258 0 0,1 0 0 0 0,-1 0 0 0 0,1 0 0 0 0,0 1 0 0 0,0-1 0 0 0,0 1 0 0 0,0 0 0 0 0,1 1 0 0 0,-1-1 0 0 0,1 1 0 0 0,-6 9 0 0 0,6-8-67 0 0,1 1-1 0 0,-1 0 1 0 0,1 0-1 0 0,0 0 1 0 0,1 1-1 0 0,0-1 1 0 0,0 1-1 0 0,1-1 1 0 0,-1 1-1 0 0,1 8 1 0 0,0 0 25 0 0,1 0 0 0 0,1 0 0 0 0,5 30 0 0 0,23 31 328 0 0,-28-74-392 0 0,1 1 1 0 0,-1-1-1 0 0,1 0 0 0 0,-1 0 0 0 0,1 0 0 0 0,0 0 0 0 0,0 0 1 0 0,1 0-1 0 0,-1-1 0 0 0,3 3 0 0 0,-3-2 1 0 0,1-1-1 0 0,-1 1 0 0 0,0 0 1 0 0,0 0-1 0 0,0-1 0 0 0,0 1 1 0 0,0 0-1 0 0,-1 1 1 0 0,1-1-1 0 0,0 3 0 0 0,1 1 37 0 0,1-1-1 0 0,-1 0 0 0 0,1 0 1 0 0,0 0-1 0 0,1 0 0 0 0,-1-1 1 0 0,8 7-1 0 0,-7-7 10 0 0,1 1 1 0 0,-1 0-1 0 0,0 0 1 0 0,0 1-1 0 0,-1-1 0 0 0,0 1 1 0 0,0 0-1 0 0,4 11 1 0 0,-5-12-10 0 0,-1 0 0 0 0,1 0 1 0 0,0-1-1 0 0,1 1 1 0 0,7 9-1 0 0,18 29 414 0 0,-4 2-82 0 0,-15-31-239 0 0,-1 1 1 0 0,-1 0-1 0 0,0 0 1 0 0,-1 1 0 0 0,-1 0-1 0 0,4 19 1 0 0,0 30 528 0 0,-10-57-581 0 0,1 28 199 0 0,-1-36-283 0 0,0 0 0 0 0,1 0-1 0 0,-2 0 1 0 0,1 0 0 0 0,0 0-1 0 0,0 0 1 0 0,0 0 0 0 0,0 0-1 0 0,-1 0 1 0 0,1 0 0 0 0,0 0-1 0 0,-1 0 1 0 0,1 0 0 0 0,-1 0-1 0 0,1 0 1 0 0,-1 0 0 0 0,1 0-1 0 0,-1-1 1 0 0,0 1-1 0 0,0 0 1 0 0,1 0 0 0 0,-1-1-1 0 0,0 1 1 0 0,0 0 0 0 0,0-1-1 0 0,-1 2 1 0 0,-29 10 15 0 0,26-10-82 0 0,0 1 1 0 0,0-1-1 0 0,0 0 0 0 0,-1 0 0 0 0,1 0 0 0 0,0-1 1 0 0,-1 0-1 0 0,0 0 0 0 0,-8 0 0 0 0,10-1-128 0 0,-1 0 0 0 0,0 0-1 0 0,1 0 1 0 0,-1-1 0 0 0,0 0-1 0 0,1 0 1 0 0,-1 0 0 0 0,1-1-1 0 0,0 0 1 0 0,-1 1 0 0 0,1-1 0 0 0,-5-4-1 0 0,1 0-513 0 0,1 0-1 0 0,0-1 1 0 0,0 0 0 0 0,-10-14-1 0 0,11 12-127 0 0,0 0 0 0 0,0-1 0 0 0,1 0 0 0 0,1 0-1 0 0,-1-1 1 0 0,1 1 0 0 0,1-1 0 0 0,0 0 0 0 0,1 0 0 0 0,0 0-1 0 0,1 0 1 0 0,0 0 0 0 0,0-12 0 0 0,1 4-119 0 0,2 0 1 0 0,-1 1 0 0 0,2 0-1 0 0,1-1 1 0 0,0 1-1 0 0,1 0 1 0 0,9-21-1 0 0,10-4-2016 0 0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5256 0 0,'12'-15'6137'0'0,"-10"14"-5882"0"0,0 1 1 0 0,-1-1 0 0 0,1 0-1 0 0,0 1 1 0 0,-1-1-1 0 0,1 1 1 0 0,0 0-1 0 0,-1-1 1 0 0,1 1-1 0 0,0 0 1 0 0,0 0-1 0 0,0 0 1 0 0,-1 0-1 0 0,1 1 1 0 0,0-1-1 0 0,0 0 1 0 0,-1 1-1 0 0,1-1 1 0 0,0 1-1 0 0,-1-1 1 0 0,1 1-1 0 0,-1 0 1 0 0,1 0-1 0 0,-1 0 1 0 0,3 2-1 0 0,1 1 310 0 0,-1 1-1 0 0,0-1 0 0 0,0 1 0 0 0,-1 0 1 0 0,6 10-1 0 0,5 7-33 0 0,-6-13-236 0 0,-6-7-232 0 0,-1 0 0 0 0,1 0 0 0 0,-1 0 0 0 0,1 0 1 0 0,-1 0-1 0 0,0 0 0 0 0,1 0 0 0 0,-1 1 0 0 0,0-1 1 0 0,0 0-1 0 0,-1 1 0 0 0,1-1 0 0 0,-1 1 0 0 0,1-1 1 0 0,-1 1-1 0 0,1 3 0 0 0,25 98 1493 0 0,-17-42-867 0 0,-1 0 286 0 0,1 72 1 0 0,-9-116-857 0 0,1 0-21 0 0,-1 1 1 0 0,-1-1-1 0 0,-1 0 1 0 0,0 1-1 0 0,-2-1 0 0 0,-6 23 1 0 0,5-24-59 0 0,1 1 1 0 0,0 0-1 0 0,2-1 1 0 0,0 1-1 0 0,1 31 0 0 0,38-89-150 0 0,-32 31 127 0 0,1 0 1 0 0,1 0 0 0 0,-1 0-1 0 0,2 1 1 0 0,-1 0 0 0 0,16-12-1 0 0,63-42-7 0 0,-71 52 18 0 0,-10 6-11 0 0,0 0 1 0 0,0 0 0 0 0,1 1 0 0 0,-1 0 0 0 0,1 0 0 0 0,0 1 0 0 0,-1-1 0 0 0,1 1-1 0 0,0 1 1 0 0,0-1 0 0 0,1 1 0 0 0,-1 0 0 0 0,0 0 0 0 0,0 1 0 0 0,8 0-1 0 0,-12-1 4 0 0,0 1 0 0 0,1 0 0 0 0,-1 0 0 0 0,0 0-1 0 0,1 1 1 0 0,-1-1 0 0 0,0 0 0 0 0,0 1 0 0 0,1-1-1 0 0,-1 1 1 0 0,0 0 0 0 0,0 0 0 0 0,0 0 0 0 0,0 0-1 0 0,0 0 1 0 0,0 0 0 0 0,0 1 0 0 0,0-1 0 0 0,-1 1-1 0 0,1-1 1 0 0,0 1 0 0 0,-1 0 0 0 0,1 0 0 0 0,-1-1-1 0 0,0 1 1 0 0,1 0 0 0 0,-1 0 0 0 0,0 0 0 0 0,0 0-1 0 0,0 1 1 0 0,-1-1 0 0 0,1 0 0 0 0,0 0 0 0 0,-1 3-1 0 0,3 3 38 0 0,-1-1-1 0 0,1 1 0 0 0,0-1 1 0 0,0 0-1 0 0,1 0 0 0 0,-1-1 1 0 0,11 13-1 0 0,-13-16-31 0 0,1-1 0 0 0,-1 0-1 0 0,0 1 1 0 0,0-1 0 0 0,0 1-1 0 0,0-1 1 0 0,0 1 0 0 0,0 0 0 0 0,-1-1-1 0 0,1 1 1 0 0,-1 0 0 0 0,0 0 0 0 0,0 4-1 0 0,-1 46 430 0 0,0-31-305 0 0,1-20-124 0 0,-1 1 1 0 0,1 0-1 0 0,0 0 0 0 0,-1 0 0 0 0,0-1 0 0 0,1 1 0 0 0,-1 0 0 0 0,0 0 0 0 0,0-1 0 0 0,-1 1 0 0 0,1-1 0 0 0,-1 1 1 0 0,1-1-1 0 0,-1 0 0 0 0,0 1 0 0 0,1-1 0 0 0,-4 3 0 0 0,-41 25 39 0 0,38-26-44 0 0,-2 1-58 0 0,0 0-1 0 0,0-1 1 0 0,0-1-1 0 0,0 0 0 0 0,0 0 1 0 0,-1-1-1 0 0,1 0 1 0 0,-1-1-1 0 0,0 0 1 0 0,-13-1-1 0 0,-55 3-2190 0 0,78-3 2157 0 0,0 0 0 0 0,0 0 0 0 0,1 0 0 0 0,-1 0 0 0 0,0 0 0 0 0,0 0 0 0 0,0-1 0 0 0,1 1 0 0 0,-1 0 0 0 0,0-1 1 0 0,0 1-1 0 0,1 0 0 0 0,-1-1 0 0 0,0 1 0 0 0,1-1 0 0 0,-1 1 0 0 0,0-1 0 0 0,1 1 0 0 0,-1-1 0 0 0,1 0 0 0 0,-1 1 0 0 0,0-2 0 0 0,0 1-46 0 0,1 0 0 0 0,-1 0 0 0 0,1 1 0 0 0,-1-1-1 0 0,1 0 1 0 0,-1 1 0 0 0,0-1 0 0 0,0 0 0 0 0,1 1 0 0 0,-1-1 0 0 0,0 1 0 0 0,0-1 0 0 0,0 1 0 0 0,1 0-1 0 0,-1-1 1 0 0,0 1 0 0 0,0 0 0 0 0,0 0 0 0 0,0-1 0 0 0,0 1 0 0 0,0 0 0 0 0,0 0 0 0 0,-1 0 0 0 0,2 0-39 0 0,-1 0 0 0 0,0 0 0 0 0,1 0 0 0 0,-1-1 1 0 0,0 1-1 0 0,1 0 0 0 0,-1 0 0 0 0,1-1 1 0 0,-1 1-1 0 0,0 0 0 0 0,1-1 0 0 0,-1 1 0 0 0,1 0 1 0 0,-1-1-1 0 0,1 1 0 0 0,-1-1 0 0 0,1 1 0 0 0,-1-1 1 0 0,1 1-1 0 0,0-1 0 0 0,-1 0 0 0 0,1 1 1 0 0,0-1-1 0 0,-1 1 0 0 0,1-1 0 0 0,0 0 0 0 0,0 1 1 0 0,0-1-1 0 0,0 0 0 0 0,-1 1 0 0 0,1-1 0 0 0,0 0 1 0 0,0 0-1 0 0,1-26-2354 0 0,0 22 2143 0 0,-1 3 201 0 0,0 1-1 0 0,1-1 1 0 0,-1 0-1 0 0,1 1 1 0 0,-1-1-1 0 0,1 1 1 0 0,0-1-1 0 0,-1 1 1 0 0,1-1-1 0 0,0 1 1 0 0,0-1-1 0 0,0 1 1 0 0,0 0-1 0 0,1-1 0 0 0,-1 1 1 0 0,0 0-1 0 0,0 0 1 0 0,1 0-1 0 0,-1 0 1 0 0,1 0-1 0 0,-1 0 1 0 0,1 1-1 0 0,-1-1 1 0 0,4-1-1 0 0,11-9-1289 0 0,-4-16-371 0 0,15 9-49 0 0,-10-14 226 0 0,15 12-60 0 0,-3-12-1251 0 0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27 5904 0 0,'-5'-3'8783'0'0,"-1"-5"-6561"0"0,5 7-1979 0 0,-1-1-1 0 0,1 1 1 0 0,-1 0 0 0 0,1 0 0 0 0,-1-1-1 0 0,0 1 1 0 0,1 0 0 0 0,-1 0 0 0 0,0 0-1 0 0,0 1 1 0 0,0-1 0 0 0,1 0-1 0 0,-1 1 1 0 0,0-1 0 0 0,0 1 0 0 0,0 0-1 0 0,0 0 1 0 0,0 0 0 0 0,0 0 0 0 0,0 0-1 0 0,0 0 1 0 0,0 0 0 0 0,0 0 0 0 0,0 1-1 0 0,0-1 1 0 0,-3 2 0 0 0,1-1-32 0 0,-1 0 0 0 0,1 1 0 0 0,0 0 0 0 0,-1 0 0 0 0,1 0 0 0 0,0 0-1 0 0,0 0 1 0 0,0 1 0 0 0,1 0 0 0 0,-5 4 0 0 0,-17 16 330 0 0,-6 9-152 0 0,-10 28-4 0 0,30-46-334 0 0,1 0-1 0 0,1 1 1 0 0,0 0 0 0 0,-8 19-1 0 0,14-26-33 0 0,-1-1-1 0 0,0 0 1 0 0,0 1-1 0 0,-12 12 1 0 0,13-17-14 0 0,0 1 0 0 0,0-1 0 0 0,0 1 0 0 0,0 0 0 0 0,1 1 0 0 0,0-1 0 0 0,0 0-1 0 0,0 0 1 0 0,0 1 0 0 0,0-1 0 0 0,1 1 0 0 0,0 0 0 0 0,-1 9 0 0 0,-6 19-25 0 0,-3 18 53 0 0,10-49-36 0 0,1 0 0 0 0,0-1 0 0 0,0 1 0 0 0,0 0 0 0 0,1 0 0 0 0,-1-1 0 0 0,0 1 0 0 0,1 0 0 0 0,-1-1 0 0 0,1 1 0 0 0,-1 0 0 0 0,1-1 1 0 0,0 1-1 0 0,-1-1 0 0 0,1 1 0 0 0,0-1 0 0 0,0 1 0 0 0,0-1 0 0 0,1 0 0 0 0,-1 1 0 0 0,0-1 0 0 0,0 0 0 0 0,1 0 0 0 0,2 2 0 0 0,-1-2-7 0 0,0 1 0 0 0,0-1 0 0 0,1 0-1 0 0,-1 0 1 0 0,0-1 0 0 0,1 1 0 0 0,-1-1-1 0 0,1 0 1 0 0,-1 0 0 0 0,0 0-1 0 0,1 0 1 0 0,-1 0 0 0 0,1-1 0 0 0,-1 1-1 0 0,0-1 1 0 0,1 0 0 0 0,2-2-1 0 0,55-26-171 0 0,-52 24 179 0 0,8-4-8 0 0,26-16-67 0 0,-6-14 25 0 0,-36 38 54 0 0,1-1-1 0 0,0 1 1 0 0,-1 0 0 0 0,1-1-1 0 0,-1 1 1 0 0,1-1 0 0 0,-1 0-1 0 0,0 1 1 0 0,0-1 0 0 0,1 0-1 0 0,-1 0 1 0 0,0 0 0 0 0,1-3-1 0 0,4-7-6 0 0,11-5 16 0 0,-15 15-1 0 0,1 0 1 0 0,-1 0-1 0 0,0 0 1 0 0,1-1 0 0 0,-1 1-1 0 0,0-1 1 0 0,-1 1-1 0 0,1-1 1 0 0,0 0 0 0 0,-1 0-1 0 0,1 0 1 0 0,-1 0-1 0 0,0 0 1 0 0,1-5 0 0 0,9-22 52 0 0,-9 24-40 0 0,1 0 0 0 0,-1-1 0 0 0,0 1 0 0 0,0 0 0 0 0,-1-1 1 0 0,0 0-1 0 0,1-8 0 0 0,-2-51 232 0 0,0 62-207 0 0,0 0 0 0 0,1 0 1 0 0,0 0-1 0 0,0 0 0 0 0,0 0 1 0 0,0 0-1 0 0,1 0 0 0 0,0 1 1 0 0,-1-1-1 0 0,5-5 0 0 0,-5 9 217 0 0,-1 41 126 0 0,14 32-59 0 0,-5 23 43 0 0,-5 60 172 0 0,10-24-75 0 0,-14 18 221 0 0,0-147-677 0 0,0 0-1 0 0,0 0 1 0 0,-1 0 0 0 0,1 0 0 0 0,0 0 0 0 0,-1 0 0 0 0,0 0-1 0 0,0 0 1 0 0,-2 4 0 0 0,2-4-1 0 0,0 0 0 0 0,0 0-1 0 0,0 0 1 0 0,0 0 0 0 0,0 0-1 0 0,1 0 1 0 0,-1 0 0 0 0,1 1-1 0 0,0 4 1 0 0,0 6 34 0 0,-1 0 1 0 0,0-1-1 0 0,-1 1 0 0 0,-1-1 1 0 0,0 1-1 0 0,-1-1 1 0 0,0 0-1 0 0,-1 0 0 0 0,0-1 1 0 0,-1 1-1 0 0,-1-1 0 0 0,-14 21 1 0 0,-2-13-26 0 0,0-2-76 0 0,16-13-94 0 0,0 0 0 0 0,-1-1 1 0 0,0 1-1 0 0,0-2 0 0 0,0 1 0 0 0,0-1 0 0 0,0 0 0 0 0,-1-1 0 0 0,0 0 0 0 0,1-1 0 0 0,-1 1 0 0 0,0-2 0 0 0,-9 1 0 0 0,15-1-92 0 0,0-1 0 0 0,1 1 0 0 0,-1 0-1 0 0,0-1 1 0 0,0 0 0 0 0,0 0 0 0 0,1 0 0 0 0,-1 0-1 0 0,0 0 1 0 0,1 0 0 0 0,-1-1 0 0 0,1 1 0 0 0,-1-1-1 0 0,1 0 1 0 0,0 0 0 0 0,0 0 0 0 0,0 0 0 0 0,0 0-1 0 0,0 0 1 0 0,0 0 0 0 0,0-1 0 0 0,1 1 0 0 0,-1-1 0 0 0,1 1-1 0 0,0-1 1 0 0,0 0 0 0 0,0 1 0 0 0,0-1 0 0 0,-1-3-1 0 0,1 1-279 0 0,0 0-1 0 0,0-1 0 0 0,1 1 0 0 0,-1 0 0 0 0,1 0 0 0 0,0-1 0 0 0,0 1 0 0 0,1 0 1 0 0,-1 0-1 0 0,1 0 0 0 0,1-1 0 0 0,-1 1 0 0 0,1 0 0 0 0,-1 1 0 0 0,1-1 0 0 0,4-6 1 0 0,0 1-95 0 0,4-6-733 0 0,1 0 0 0 0,0 0 0 0 0,20-20 0 0 0,-9 12 21 0 0,17-13-945 0 0,-1 23-850 0 0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7560 0 0,'0'87'11651'0'0,"0"-3"-7347"0"0,9-23-2960 0 0,-9 130-959 0 0,0-151-5444 0 0,0 1-5186 0 0,8-55 6870 0 0,3-57-990 0 0,2 38 2349 0 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4744 0 0,'0'0'9150'0'0,"0"10"-2769"0"0,0 13-4551 0 0,9 63 547 0 0,0 5-1249 0 0,0 119-160 0 0,-9 28-339 0 0,-9-130-625 0 0,9-108-4 0 0,0 1 0 0 0,0-1 0 0 0,0 0 0 0 0,0 1 0 0 0,0-1 0 0 0,0 0 0 0 0,0 0 0 0 0,0 1 0 0 0,0-1 0 0 0,0 0 0 0 0,1 1 0 0 0,-1-1 0 0 0,0 0 0 0 0,0 0 0 0 0,0 1 0 0 0,0-1 0 0 0,0 0 0 0 0,1 0 0 0 0,-1 1 0 0 0,0-1 0 0 0,0 0 0 0 0,0 0 0 0 0,1 0 0 0 0,-1 1 0 0 0,0-1 0 0 0,0 0 0 0 0,1 0 0 0 0,-1 0 0 0 0,0 0 0 0 0,1 0 0 0 0,-1 1 0 0 0,0-1 0 0 0,0 0 0 0 0,1 0 0 0 0,-1 0 0 0 0,0 0 0 0 0,1 0 0 0 0,-1 0 0 0 0,0 0 0 0 0,0 0 0 0 0,1 0 0 0 0,-1 0 0 0 0,0 0 0 0 0,1 0 0 0 0,-1 0 0 0 0,0 0 0 0 0,1-1 0 0 0,-1 1 0 0 0,0 0 0 0 0,0 0 0 0 0,1 0 0 0 0,-1 0 0 0 0,0 0 0 0 0,0-1 0 0 0,1 1 0 0 0,-1 0 0 0 0,0 0 0 0 0,0 0 0 0 0,0-1 0 0 0,1 1 0 0 0,14-16 20 0 0,-11 9-17 0 0,-1 0-1 0 0,1 0 0 0 0,-1 1 1 0 0,2-1-1 0 0,-1 1 0 0 0,1 0 0 0 0,6-6 1 0 0,-9 11-4 0 0,-1-1 0 0 0,0 1 0 0 0,0 0 0 0 0,0 0 0 0 0,0-1 0 0 0,0 1 0 0 0,0-1 0 0 0,0 1 0 0 0,0-1 0 0 0,0 1 0 0 0,-1-1 0 0 0,1 0 0 0 0,0-2 0 0 0,6-11-10 0 0,2 7 20 0 0,1 1 1 0 0,-1 0 0 0 0,1 0 0 0 0,19-9 0 0 0,25 1 136 0 0,-51 15-126 0 0,-1-1 0 0 0,1 1 0 0 0,-1-1-1 0 0,1 1 1 0 0,-1 0 0 0 0,1 0 0 0 0,-1 0-1 0 0,1 1 1 0 0,-1-1 0 0 0,1 1 0 0 0,-1-1-1 0 0,1 1 1 0 0,-1 0 0 0 0,0 0 0 0 0,1 0 0 0 0,-1 0-1 0 0,0 0 1 0 0,0 0 0 0 0,0 1 0 0 0,0-1-1 0 0,3 3 1 0 0,20 24 392 0 0,-21-24-327 0 0,1 0 1 0 0,-1 1 0 0 0,0 0 0 0 0,0 0 0 0 0,-1 0 0 0 0,1 0 0 0 0,-1 1 0 0 0,0-1 0 0 0,3 10 0 0 0,-2 3 276 0 0,-1 1 1 0 0,0-1 0 0 0,-2 1-1 0 0,-1 31 1 0 0,0-35-136 0 0,-1-9-200 0 0,-1 0 0 0 0,0-1 1 0 0,0 1-1 0 0,0 0 0 0 0,-1-1 1 0 0,1 1-1 0 0,-1-1 0 0 0,-1 0 1 0 0,1 0-1 0 0,-1 0 0 0 0,0 0 1 0 0,0-1-1 0 0,-9 8 0 0 0,-1-4-93 0 0,13-7 42 0 0,0 1 0 0 0,-1-1-1 0 0,1 0 1 0 0,-1 0-1 0 0,1 0 1 0 0,-1 0-1 0 0,1 0 1 0 0,-1-1-1 0 0,0 1 1 0 0,1 0-1 0 0,-1-1 1 0 0,-2 1-1 0 0,-16 3-334 0 0,-7 0-1348 0 0,6-2-2513 0 0,20-2 4071 0 0,1-1-1 0 0,0 1 1 0 0,-1 0 0 0 0,1 0-1 0 0,-1 0 1 0 0,1 0 0 0 0,0 0-1 0 0,-1 0 1 0 0,1 0-1 0 0,0-1 1 0 0,0 1 0 0 0,-1 0-1 0 0,1 0 1 0 0,0 0 0 0 0,-1-1-1 0 0,1 1 1 0 0,0 0 0 0 0,0 0-1 0 0,-1-1 1 0 0,1 1 0 0 0,0 0-1 0 0,0 0 1 0 0,0-1 0 0 0,-1 1-1 0 0,1 0 1 0 0,0-1 0 0 0,0 1-1 0 0,0 0 1 0 0,0-1 0 0 0,0 1-1 0 0,0-1 1 0 0,0 1 0 0 0,0 0-1 0 0,0-1 1 0 0,0 1 0 0 0,0 0-1 0 0,0-1 1 0 0,3-21-4864 0 0,12-16-66 0 0,-15 37 5076 0 0,1-2-297 0 0,1 0 1 0 0,-1 0-1 0 0,1 0 0 0 0,0 0 1 0 0,0 0-1 0 0,0 1 1 0 0,0-1-1 0 0,0 1 0 0 0,0-1 1 0 0,1 1-1 0 0,3-3 0 0 0,3-2-704 0 0,0-5-2552 0 0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387 303 3960 0 0,'-4'0'2790'0'0,"-2"1"-1831"0"0,0 0 0 0 0,0 0 0 0 0,0 1-1 0 0,0 0 1 0 0,0 0 0 0 0,0 0-1 0 0,0 1 1 0 0,1 0 0 0 0,-1 0-1 0 0,1 0 1 0 0,-7 6 0 0 0,6-5-574 0 0,1 0 1 0 0,0 1 0 0 0,-1 0-1 0 0,1 0 1 0 0,1 0-1 0 0,-1 0 1 0 0,1 1 0 0 0,0 0-1 0 0,0 0 1 0 0,-5 12 0 0 0,2-3 17 0 0,-1-1 0 0 0,0 0 0 0 0,0 0 0 0 0,-13 14 0 0 0,-21 34 462 0 0,1 5-349 0 0,16-9-272 0 0,16-41-192 0 0,2 1 0 0 0,-11 33 0 0 0,-2 7 98 0 0,14-45-77 0 0,1 1-1 0 0,1-1 0 0 0,-4 20 1 0 0,3-7 50 0 0,2-14-95 0 0,1-1 0 0 0,1 1-1 0 0,-1 21 1 0 0,3-30-26 0 0,-1 0 0 0 0,0 0 0 0 0,1 0 0 0 0,-1 0 0 0 0,1 0 0 0 0,0 0 0 0 0,0 0 0 0 0,0 0 0 0 0,1-1 0 0 0,-1 1 0 0 0,1 0 1 0 0,-1-1-1 0 0,1 1 0 0 0,0-1 0 0 0,0 1 0 0 0,0-1 0 0 0,0 0 0 0 0,5 4 0 0 0,-4-5-5 0 0,0 1 1 0 0,0-1-1 0 0,0 0 1 0 0,0 0-1 0 0,0 0 1 0 0,1 0-1 0 0,-1 0 1 0 0,0-1-1 0 0,1 0 0 0 0,-1 1 1 0 0,0-1-1 0 0,1 0 1 0 0,-1-1-1 0 0,0 1 1 0 0,0-1-1 0 0,1 1 1 0 0,-1-1-1 0 0,0 0 1 0 0,0 0-1 0 0,0 0 1 0 0,0-1-1 0 0,0 1 0 0 0,0-1 1 0 0,0 1-1 0 0,0-1 1 0 0,0 0-1 0 0,-1 0 1 0 0,1-1-1 0 0,-1 1 1 0 0,3-3-1 0 0,28-30 16 0 0,-24 27-22 0 0,0-1-1 0 0,-1 1 1 0 0,0-1-1 0 0,0-1 1 0 0,-1 1-1 0 0,0-1 1 0 0,-1-1-1 0 0,-1 1 1 0 0,1-1-1 0 0,-1 0 0 0 0,5-18 1 0 0,-9 24 8 0 0,1-1 1 0 0,0 0-1 0 0,0 1 1 0 0,1 0-1 0 0,0-1 1 0 0,3-4-1 0 0,-3 5 2 0 0,0 1 0 0 0,-1-1 0 0 0,0 1 0 0 0,0-1 0 0 0,0 0 0 0 0,0 1 0 0 0,-1-1 0 0 0,2-7 0 0 0,8-41 68 0 0,-7 37-11 0 0,-1 0 0 0 0,0 0-1 0 0,1-27 1 0 0,-4-24 211 0 0,2 12 90 0 0,-3 0 0 0 0,-2 0 0 0 0,-13-69 0 0 0,-4-25 604 0 0,10 82-366 0 0,6 45-442 0 0,0-2 573 0 0,2 53-453 0 0,3 33-491 0 0,3 0 0 0 0,3 0 1 0 0,2 0-1 0 0,19 64 0 0 0,-17-64-503 0 0,-9-48 417 0 0,0 1-1 0 0,1-1 1 0 0,1 0 0 0 0,0 0-1 0 0,6 14 1 0 0,0-5-661 0 0,-10-19 774 0 0,2-1 0 0 0,-1 0 0 0 0,0 0 1 0 0,1 0-1 0 0,-1 0 0 0 0,1 0 0 0 0,0-1 0 0 0,0 1 1 0 0,0 0-1 0 0,3 3 0 0 0,10 10-645 0 0,-11-10-84 0 0,1 0 0 0 0,-1-1 0 0 0,2 1 0 0 0,-1-1 0 0 0,0 0 0 0 0,1-1 0 0 0,0 0 0 0 0,0 0 0 0 0,8 4 0 0 0,-8-6 194 0 0,0 1 1 0 0,0-1 0 0 0,0-1 0 0 0,0 1 0 0 0,1-1 0 0 0,-1 0 0 0 0,1-1 0 0 0,-1 1 0 0 0,1-1-1 0 0,-1-1 1 0 0,1 1 0 0 0,-1-1 0 0 0,0 0 0 0 0,1-1 0 0 0,-1 1 0 0 0,10-5 0 0 0,16-4-1608 0 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4424 0 0,'-14'0'5062'0'0,"-16"1"2205"0"0,26-1-7003 0 0,1 0 1 0 0,0 0-1 0 0,0 1 0 0 0,0 0 1 0 0,-1-1-1 0 0,1 1 0 0 0,0 0 1 0 0,0 1-1 0 0,0-1 0 0 0,0 1 1 0 0,1-1-1 0 0,-1 1 0 0 0,0 0 0 0 0,1 0 1 0 0,-1 0-1 0 0,1 0 0 0 0,-1 0 1 0 0,1 1-1 0 0,-2 2 0 0 0,1-2-129 0 0,0 0-1 0 0,0 0 0 0 0,1-1 1 0 0,-2 1-1 0 0,1-1 1 0 0,0 1-1 0 0,-1-1 0 0 0,1 0 1 0 0,-5 2-1 0 0,4-3-59 0 0,1 1 0 0 0,-1 0 1 0 0,1 0-1 0 0,0 0 0 0 0,0 0 0 0 0,0 1 0 0 0,0-1 1 0 0,0 1-1 0 0,0 0 0 0 0,0 0 0 0 0,1 0 0 0 0,-3 4 1 0 0,-37 32 446 0 0,33-22-409 0 0,8-14-96 0 0,0 0-1 0 0,-1 0 1 0 0,1 1-1 0 0,-1-1 1 0 0,0-1-1 0 0,0 1 1 0 0,0 0-1 0 0,-4 3 1 0 0,-5 9 42 0 0,1 0 1 0 0,1 0-1 0 0,-8 18 1 0 0,-14 23 71 0 0,24-46-125 0 0,1 0 0 0 0,0 1 0 0 0,1-1 0 0 0,-7 20 1 0 0,-1 2-41 0 0,12-29 29 0 0,0 0 0 0 0,0 0-1 0 0,0-1 1 0 0,0 1 0 0 0,0 0-1 0 0,1 0 1 0 0,-1 0 0 0 0,1 0 0 0 0,0 0-1 0 0,0 0 1 0 0,0 0 0 0 0,0 0-1 0 0,1 0 1 0 0,-1 0 0 0 0,1-1 0 0 0,-1 1-1 0 0,1 0 1 0 0,0 0 0 0 0,0 0-1 0 0,0-1 1 0 0,3 5 0 0 0,-1-4-11 0 0,-1 0 1 0 0,0-1 0 0 0,1 1-1 0 0,-1-1 1 0 0,1 0 0 0 0,0 0-1 0 0,0 0 1 0 0,0 0 0 0 0,0-1-1 0 0,0 1 1 0 0,0-1 0 0 0,0 0-1 0 0,1 0 1 0 0,-1 0 0 0 0,0 0-1 0 0,1 0 1 0 0,-1-1 0 0 0,1 1-1 0 0,-1-1 1 0 0,6 0 0 0 0,2 0 1 0 0,-9 1 10 0 0,0-1-1 0 0,0 0 1 0 0,0 1-1 0 0,0-1 1 0 0,0 0-1 0 0,-1 0 1 0 0,1 0-1 0 0,0 0 1 0 0,0 0-1 0 0,0-1 1 0 0,0 1-1 0 0,0-1 1 0 0,0 1-1 0 0,0-1 1 0 0,-1 0-1 0 0,1 1 1 0 0,0-1-1 0 0,-1 0 1 0 0,1 0-1 0 0,0 0 1 0 0,-1-1-1 0 0,1 1 1 0 0,1-3-1 0 0,-1 2 2 0 0,-1-1 0 0 0,1 1 0 0 0,0-1 0 0 0,0 1 0 0 0,-1 0 0 0 0,1 0 0 0 0,1-1 1 0 0,-1 1-1 0 0,0 1 0 0 0,0-1 0 0 0,1 0 0 0 0,-1 1 0 0 0,1-1 0 0 0,0 1 0 0 0,5-3 0 0 0,-5 3 6 0 0,-1 0 1 0 0,1 0-1 0 0,-1 0 0 0 0,1-1 1 0 0,-1 1-1 0 0,1-1 0 0 0,-1 0 1 0 0,0 1-1 0 0,0-1 0 0 0,0 0 1 0 0,0 0-1 0 0,0-1 0 0 0,0 1 1 0 0,3-5-1 0 0,-3-2 2 0 0,-2 8-3 0 0,0 0-1 0 0,0 0 1 0 0,0 1-1 0 0,0-1 1 0 0,0 0-1 0 0,0 1 1 0 0,0-1-1 0 0,0 0 1 0 0,1 1 0 0 0,-1-1-1 0 0,0 1 1 0 0,0-1-1 0 0,1 0 1 0 0,-1 1-1 0 0,0-1 1 0 0,1 1-1 0 0,-1-1 1 0 0,1 1-1 0 0,-1-1 1 0 0,1 1-1 0 0,-1-1 1 0 0,1 1-1 0 0,-1-1 1 0 0,1 1-1 0 0,-1 0 1 0 0,1-1-1 0 0,0 1 1 0 0,0-1-1 0 0,1 0 4 0 0,0 0-1 0 0,0-1 0 0 0,0 1 1 0 0,-1-1-1 0 0,1 1 0 0 0,-1-1 1 0 0,1 0-1 0 0,-1 0 1 0 0,1 0-1 0 0,-1 0 0 0 0,0 0 1 0 0,0 0-1 0 0,0 0 1 0 0,0 0-1 0 0,0 0 0 0 0,0-5 1 0 0,6-40 103 0 0,-7 38-92 0 0,0 0 1 0 0,0 1-1 0 0,1-1 0 0 0,1 1 1 0 0,-1-1-1 0 0,1 1 0 0 0,1 0 1 0 0,-1 0-1 0 0,1 0 1 0 0,8-15-1 0 0,-5 10 55 0 0,-2 7-56 0 0,13 5 61 0 0,-17 1-74 0 0,9 26 199 0 0,6 27 25 0 0,-7-30-86 0 0,-2 1 0 0 0,0 0 0 0 0,-2 0 0 0 0,0 0 0 0 0,-1 29 0 0 0,11 80 442 0 0,-6-23-217 0 0,-5-84-304 0 0,0 1 1 0 0,-2-1-1 0 0,-1 0 1 0 0,-5 43-1 0 0,4-48-48 0 0,1-16-12 0 0,0 0 1 0 0,0 0-1 0 0,0-1 0 0 0,-1 1 1 0 0,0 0-1 0 0,0 0 1 0 0,0-1-1 0 0,-1 1 0 0 0,-2 5 1 0 0,-14 32-49 0 0,9-18-239 0 0,-2-1 1 0 0,-17 31-1 0 0,22-46-232 0 0,-19 23-1329 0 0,24-30 1448 0 0,0 0 0 0 0,-1 0 0 0 0,1 0 0 0 0,-1-1 0 0 0,1 1 0 0 0,-1 0 0 0 0,0-1 0 0 0,1 1-1 0 0,-1-1 1 0 0,0 1 0 0 0,0-1 0 0 0,1 0 0 0 0,-4 1 0 0 0,5-2 191 0 0,-1 1 0 0 0,0 0-1 0 0,1-1 1 0 0,-1 1 0 0 0,1-1 0 0 0,-1 1-1 0 0,0-1 1 0 0,1 1 0 0 0,-1-1 0 0 0,1 1 0 0 0,0-1-1 0 0,-1 0 1 0 0,1 1 0 0 0,-1-1 0 0 0,1 1-1 0 0,0-1 1 0 0,-1 0 0 0 0,1 0 0 0 0,0 1-1 0 0,0-1 1 0 0,0 0 0 0 0,0 1 0 0 0,-1-1-1 0 0,1 0 1 0 0,0 0 0 0 0,0 1 0 0 0,0-1 0 0 0,1 0-1 0 0,-1 0 1 0 0,0 1 0 0 0,0-1 0 0 0,0 0-1 0 0,1-1 1 0 0,5-38-2983 0 0,-4 31 1702 0 0,1-1 982 0 0,0 0-1 0 0,0 0 0 0 0,1 0 1 0 0,1 1-1 0 0,-1-1 0 0 0,1 1 0 0 0,1 0 1 0 0,0 0-1 0 0,7-7 0 0 0,22-15-1669 0 0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6768 0 0,'-1'2'540'0'0,"0"-1"1"0"0,-1 0 0 0 0,1 1-1 0 0,0-1 1 0 0,0 1 0 0 0,0-1-1 0 0,0 1 1 0 0,1 0-1 0 0,-1-1 1 0 0,0 1 0 0 0,1 0-1 0 0,-1-1 1 0 0,1 1 0 0 0,-1 0-1 0 0,1 0 1 0 0,0 0-1 0 0,0-1 1 0 0,0 4 0 0 0,1 39 4984 0 0,11 48-1807 0 0,-3-38-3034 0 0,-18 48-1606 0 0,3-75-977 0 0,1-13-2104 0 0,3 1-4628 0 0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3280 0 0,'-4'2'9548'0'0,"-20"4"-4050"0"0,12-4-4312 0 0,1 0-1 0 0,0 1 1 0 0,0 1-1 0 0,0 0 1 0 0,-11 6-1 0 0,13-6-932 0 0,0 1 0 0 0,0 0-1 0 0,0 1 1 0 0,1-1 0 0 0,0 2 0 0 0,0-1-1 0 0,0 1 1 0 0,1 0 0 0 0,0 1-1 0 0,-10 13 1 0 0,-10 10 225 0 0,-4 3-83 0 0,30-32-378 0 0,-115 162 946 0 0,99-134-798 0 0,17-29-157 0 0,-1 1 0 0 0,0 0 0 0 0,1-1-1 0 0,-1 1 1 0 0,0 0 0 0 0,0-1 0 0 0,0 1 0 0 0,0-1 0 0 0,0 1 0 0 0,0-1-1 0 0,-1 0 1 0 0,-1 2 0 0 0,0 1 2 0 0,1 0 0 0 0,0 0-1 0 0,0 0 1 0 0,0 1 0 0 0,0-1 0 0 0,1 1-1 0 0,0-1 1 0 0,0 1 0 0 0,0-1 0 0 0,0 1-1 0 0,1-1 1 0 0,-1 9 0 0 0,2-12-15 0 0,-1 0 0 0 0,1 0 0 0 0,0 1 0 0 0,0-1 0 0 0,-1 0 0 0 0,1 0 0 0 0,0 0 0 0 0,0 0 0 0 0,0 0 0 0 0,0 0 0 0 0,0 0 0 0 0,0 0 0 0 0,0-1 1 0 0,1 1-1 0 0,-1 0 0 0 0,0-1 0 0 0,0 1 0 0 0,1 0 0 0 0,-1-1 0 0 0,0 0 0 0 0,1 1 0 0 0,-1-1 0 0 0,0 0 0 0 0,1 0 0 0 0,-1 1 0 0 0,1-1 0 0 0,-1 0 0 0 0,2-1 0 0 0,0 2-1 0 0,-1-1 0 0 0,0 0 0 0 0,1 1 0 0 0,-1-1-1 0 0,0 1 1 0 0,1 0 0 0 0,-1 0 0 0 0,0 0 0 0 0,0 0-1 0 0,0 0 1 0 0,0 0 0 0 0,2 2 0 0 0,-1-1-3 0 0,0-1 1 0 0,-1 1-1 0 0,1-1 1 0 0,0 0 0 0 0,0 0-1 0 0,0 0 1 0 0,0 0-1 0 0,1 0 1 0 0,-1 0-1 0 0,0-1 1 0 0,0 0 0 0 0,0 0-1 0 0,0 0 1 0 0,1 0-1 0 0,-1 0 1 0 0,0 0-1 0 0,0-1 1 0 0,5-1-1 0 0,48-12-160 0 0,36-40 0 0 0,-87 50 171 0 0,0 0-1 0 0,1-1 0 0 0,-1 1 1 0 0,-1-1-1 0 0,1-1 1 0 0,-1 1-1 0 0,0 0 1 0 0,0-1-1 0 0,6-12 1 0 0,-5 9 47 0 0,0-1 0 0 0,-1 0 0 0 0,0 0 0 0 0,-1 0 0 0 0,0 0 0 0 0,0-1 0 0 0,2-18 0 0 0,-2-81 764 0 0,-3 77-513 0 0,0 32-256 0 0,-1 2-34 0 0,1 0 0 0 0,0 0 0 0 0,0 1-1 0 0,0-1 1 0 0,-1 0 0 0 0,1 0 0 0 0,0 0 0 0 0,1 1 0 0 0,-1-1-1 0 0,0 0 1 0 0,0 0 0 0 0,0 0 0 0 0,1 1 0 0 0,-1-1 0 0 0,0 0 0 0 0,1 0-1 0 0,-1 0 1 0 0,1 0 0 0 0,0 0 0 0 0,-1 0 0 0 0,2 2 0 0 0,6 20 33 0 0,-5 24 15 0 0,16 92-1 0 0,-10-90 31 0 0,5 99 0 0 0,-14-127-69 0 0,-7 186 598 0 0,4-178-526 0 0,-2 0 0 0 0,-13 44 0 0 0,5-15-91 0 0,11-53 0 0 0,1 0 0 0 0,-1 0 0 0 0,1 0 0 0 0,-1 0 0 0 0,2 1 0 0 0,-1-1 0 0 0,0 8 0 0 0,1-9 0 0 0,0 1 0 0 0,0-1 0 0 0,-1 1 0 0 0,0-1 0 0 0,0 0 0 0 0,0 1 0 0 0,0-1 0 0 0,-1 0 0 0 0,1 0 0 0 0,-1 0 0 0 0,0 0 0 0 0,-4 5 0 0 0,-59 109 0 0 0,65-118 0 0 0,-1 1 0 0 0,1 1 0 0 0,-1-1 0 0 0,0 0 0 0 0,0 1 0 0 0,0-1 0 0 0,-1 0 0 0 0,1 0 0 0 0,0 0 0 0 0,0 1 0 0 0,-1-1 0 0 0,1-1 0 0 0,0 1 0 0 0,-1 0 0 0 0,1 0 0 0 0,-1 0 0 0 0,-3 0 0 0 0,-15 10 0 0 0,19-10-12 0 0,-1 0 1 0 0,1-1-1 0 0,-1 1 0 0 0,1 0 1 0 0,-1-1-1 0 0,1 1 0 0 0,-1-1 1 0 0,1 1-1 0 0,-1-1 1 0 0,0 0-1 0 0,1 0 0 0 0,-1 0 1 0 0,0 0-1 0 0,1 0 0 0 0,-1 0 1 0 0,0 0-1 0 0,1 0 0 0 0,-1-1 1 0 0,0 1-1 0 0,1 0 0 0 0,-1-1 1 0 0,1 0-1 0 0,-1 1 0 0 0,1-1 1 0 0,-3-2-1 0 0,1 1-47 0 0,0-1 1 0 0,1 0-1 0 0,-1 0 1 0 0,1 0-1 0 0,0 0 0 0 0,0 0 1 0 0,0 0-1 0 0,0-1 1 0 0,0 1-1 0 0,1-1 0 0 0,-2-3 1 0 0,-1-8-218 0 0,1 0 1 0 0,0 0 0 0 0,0 0 0 0 0,0-27-1 0 0,3 10-952 0 0,-2 23 806 0 0,2 0-1 0 0,-1 0 0 0 0,1 1 1 0 0,1-1-1 0 0,-1 0 0 0 0,2 0 1 0 0,-1 0-1 0 0,1 0 1 0 0,0 1-1 0 0,1-1 0 0 0,0 1 1 0 0,7-13-1 0 0,39-51-3727 0 0,-16 21-945 0 0,62-71-1 0 0,-31 51 480 0 0,-26 35 959 0 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4632 0 0,'0'-24'13850'0'0,"-2"11"-8533"0"0,-7 13-4241 0 0,3-1-799 0 0,1 1-1 0 0,0 0 1 0 0,-1 0 0 0 0,1 0 0 0 0,0 1-1 0 0,-1 0 1 0 0,1 0 0 0 0,0 0-1 0 0,-1 1 1 0 0,1-1 0 0 0,0 1 0 0 0,0 1-1 0 0,1-1 1 0 0,-8 5 0 0 0,-6 6 9 0 0,14-11-233 0 0,0 1-1 0 0,0 0 0 0 0,0 0 1 0 0,0 0-1 0 0,0 1 1 0 0,1-1-1 0 0,0 1 1 0 0,0 0-1 0 0,0 0 0 0 0,0 0 1 0 0,0 0-1 0 0,-1 5 1 0 0,-2 0 32 0 0,0 0 0 0 0,-1-1 1 0 0,0 1-1 0 0,-12 10 1 0 0,12-11-40 0 0,3-4-16 0 0,1 1 1 0 0,-1-1-1 0 0,1 1 0 0 0,0 0 0 0 0,0 0 0 0 0,1 0 1 0 0,-4 11-1 0 0,-7 12 67 0 0,-5-3-13 0 0,15-21-73 0 0,0 0-1 0 0,0 0 1 0 0,1 0 0 0 0,-1 1 0 0 0,1-1 0 0 0,0 1-1 0 0,0-1 1 0 0,-1 8 0 0 0,-30 76 92 0 0,19-38-42 0 0,10-38-38 0 0,1 1 0 0 0,0 0-1 0 0,0 0 1 0 0,1 0-1 0 0,0 15 1 0 0,2-24-23 0 0,1 0-1 0 0,0-1 1 0 0,-1 1 0 0 0,1 0-1 0 0,1-1 1 0 0,-1 1-1 0 0,0-1 1 0 0,1 0 0 0 0,0 1-1 0 0,0-1 1 0 0,0 0 0 0 0,0 0-1 0 0,0 0 1 0 0,1 0 0 0 0,-1-1-1 0 0,1 1 1 0 0,0 0-1 0 0,0-1 1 0 0,0 0 0 0 0,0 0-1 0 0,0 0 1 0 0,0 0 0 0 0,1 0-1 0 0,-1-1 1 0 0,0 1 0 0 0,1-1-1 0 0,0 0 1 0 0,6 1-1 0 0,25 4-96 0 0,11-2 101 0 0,-40-4-14 0 0,-5 0 8 0 0,-1 0-1 0 0,1 1 1 0 0,0-1-1 0 0,0 0 1 0 0,0 0-1 0 0,-1 0 1 0 0,1 0-1 0 0,0 0 1 0 0,0 0-1 0 0,0 0 1 0 0,0 0 0 0 0,-1 0-1 0 0,1 0 1 0 0,0-1-1 0 0,0 1 1 0 0,0 0-1 0 0,-1-1 1 0 0,1 1-1 0 0,0 0 1 0 0,-1-1 0 0 0,1 1-1 0 0,0-1 1 0 0,0 1-1 0 0,-1-1 1 0 0,1 1-1 0 0,-1-1 1 0 0,1 1-1 0 0,-1-1 1 0 0,1 0 0 0 0,-1 1-1 0 0,1-1 1 0 0,-1 0-1 0 0,1-1 1 0 0,-1 1-3 0 0,1 0 1 0 0,-1 0 0 0 0,1 0-1 0 0,-1 0 1 0 0,1 1 0 0 0,0-1-1 0 0,-1 0 1 0 0,1 0 0 0 0,0 0 0 0 0,-1 0-1 0 0,1 1 1 0 0,0-1 0 0 0,0 0-1 0 0,0 1 1 0 0,0-1 0 0 0,0 0-1 0 0,0 1 1 0 0,-1-1 0 0 0,1 1-1 0 0,1 0 1 0 0,0-1 0 0 0,11-7-23 0 0,43-73-193 0 0,-53 77 223 0 0,1 0 0 0 0,-1 0 0 0 0,0 0 0 0 0,0-1 1 0 0,0 1-1 0 0,-1-1 0 0 0,4-7 0 0 0,8-16-1 0 0,-8 18 2 0 0,0 0 1 0 0,-1-1-1 0 0,0 0 1 0 0,-1-1-1 0 0,0 1 0 0 0,-1 0 1 0 0,0-1-1 0 0,1-18 1 0 0,0 7 30 0 0,1-43 75 0 0,-6 58-94 0 0,1 0 0 0 0,0 1 1 0 0,0-1-1 0 0,1 0 0 0 0,0 1 0 0 0,0-1 0 0 0,1 1 0 0 0,0-1 0 0 0,0 1 0 0 0,1 0 1 0 0,3-7-1 0 0,-1 5-1 0 0,0 3 44 0 0,0 21-19 0 0,20 83-88 0 0,10 35-58 0 0,-32-122 109 0 0,-1 1 1 0 0,2-1 0 0 0,6 18 0 0 0,9 32 10 0 0,-13-24 7 0 0,3 50 1 0 0,-9-83-12 0 0,1-1 1 0 0,0 0-1 0 0,0 0 1 0 0,0 0-1 0 0,0 0 1 0 0,1 0-1 0 0,-1 0 1 0 0,1 0-1 0 0,0-1 1 0 0,3 6-1 0 0,9 17 123 0 0,-14-24-48 0 0,-9-12 291 0 0,8-3-319 0 0,0 0-1 0 0,-1-1 1 0 0,-4-16-1 0 0,2 14 30 0 0,1 1-1 0 0,0-1 1 0 0,1-23-1 0 0,2-228 219 0 0,0 267-304 0 0,-1 0 0 0 0,1 0 0 0 0,0 0 0 0 0,0 0 0 0 0,0 0 0 0 0,0 0 0 0 0,0 0 0 0 0,0 0 0 0 0,0 0 0 0 0,0 0 0 0 0,0 0 0 0 0,1 0 0 0 0,-1 1 0 0 0,0-1 0 0 0,1 0 0 0 0,-1 0 0 0 0,0 0 0 0 0,1 0 0 0 0,-1 0 0 0 0,2 0 0 0 0,25-46 0 0 0,-26 44-31 0 0,1 0 0 0 0,0 0 0 0 0,-1 0 0 0 0,1 0 1 0 0,0 1-1 0 0,0-1 0 0 0,1 1 0 0 0,-1 0 0 0 0,1-1 0 0 0,-1 1 0 0 0,1 0 0 0 0,-1 0 1 0 0,1 1-1 0 0,0-1 0 0 0,0 1 0 0 0,0-1 0 0 0,0 1 0 0 0,0 0 0 0 0,4-1 0 0 0,4 0-217 0 0,0 1-1 0 0,0 0 0 0 0,1 0 1 0 0,14 2-1 0 0,-14 0 53 0 0,-1-1-1 0 0,0 0 1 0 0,0-1 0 0 0,21-4-1 0 0,-21 3-565 0 0,0 1 0 0 0,1 0-1 0 0,-1 1 1 0 0,0 0 0 0 0,1 0-1 0 0,-1 2 1 0 0,15 2-1 0 0,39 2-7290 0 0,-53-5 6141 0 0,0-1 1 0 0,-1-1-1 0 0,1 0 1 0 0,0-1-1 0 0,20-6 1 0 0,-23 3-1496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13 214 3360 0 0,'-1'-5'4077'0'0,"-5"-20"-1244"0"0,4 20-1961 0 0,1-1 0 0 0,0 0 0 0 0,0 1 0 0 0,1-1 0 0 0,0 0 0 0 0,0 0-1 0 0,0 0 1 0 0,2-8 0 0 0,-1-7 780 0 0,2 14-1238 0 0,1 1 0 0 0,0-1 0 0 0,0 1 0 0 0,0-1 0 0 0,1 1 0 0 0,0 0 0 0 0,0 1 0 0 0,0-1 0 0 0,11-7 0 0 0,-10 9-237 0 0,1 0 0 0 0,0 1 1 0 0,-1 0-1 0 0,2 0 0 0 0,-1 0 1 0 0,0 1-1 0 0,0 0 0 0 0,1 1 1 0 0,-1 0-1 0 0,14-1 0 0 0,17 0 632 0 0,-32 1-707 0 0,0 0 1 0 0,1 0-1 0 0,-1 1 1 0 0,1 0 0 0 0,-1 0-1 0 0,1 0 1 0 0,-1 1 0 0 0,0 0-1 0 0,1 1 1 0 0,-1-1 0 0 0,0 1-1 0 0,6 3 1 0 0,11 3 204 0 0,-21-8-285 0 0,-1 0-1 0 0,1 1 1 0 0,0-1 0 0 0,-1 1 0 0 0,1-1 0 0 0,-1 1-1 0 0,1 0 1 0 0,-1 0 0 0 0,1-1 0 0 0,-1 1-1 0 0,0 0 1 0 0,1 0 0 0 0,1 2 0 0 0,37 20 462 0 0,-20-12-305 0 0,-18-11-157 0 0,1 1 0 0 0,0 0 1 0 0,-1 0-1 0 0,0 1 0 0 0,1-1 0 0 0,-1 1 0 0 0,0-1 0 0 0,0 1 0 0 0,1 0 0 0 0,-1-1 0 0 0,-1 1 0 0 0,1 0 0 0 0,0 0 0 0 0,2 5 0 0 0,-3-5-10 0 0,1 0-1 0 0,-1-1 1 0 0,0 1-1 0 0,0 0 1 0 0,1 0-1 0 0,-1-1 1 0 0,1 1-1 0 0,-1-1 0 0 0,1 1 1 0 0,0-1-1 0 0,0 0 1 0 0,-1 0-1 0 0,3 2 1 0 0,17 14 71 0 0,13 45 235 0 0,-12-16-100 0 0,-15-35-163 0 0,-2 1 0 0 0,1 0 0 0 0,-2 0 0 0 0,1 1 0 0 0,-2-1-1 0 0,0 1 1 0 0,2 18 0 0 0,2 4 42 0 0,2 24-74 0 0,-3-1-1 0 0,-3 2 0 0 0,-5 69 1 0 0,1-42-69 0 0,1-83 12 0 0,-1-1 0 0 0,1 1 0 0 0,-1 0 0 0 0,0 0 0 0 0,0 0 0 0 0,-1-1 0 0 0,1 1 0 0 0,-3 4 0 0 0,2-4-27 0 0,0-1 0 0 0,1 1 0 0 0,0 0 0 0 0,-1 0 0 0 0,1 0 0 0 0,0 0-1 0 0,1 0 1 0 0,-1 5 0 0 0,0-4-237 0 0,0 0 0 0 0,0 0 0 0 0,0 0 0 0 0,-1 0-1 0 0,0 0 1 0 0,0 0 0 0 0,0 0 0 0 0,0-1 0 0 0,-1 1 0 0 0,0-1-1 0 0,1 1 1 0 0,-2-1 0 0 0,1 0 0 0 0,0 0 0 0 0,-1-1-1 0 0,-5 5 1 0 0,-3-1-2197 0 0,-23 11-7251 0 0,34-17 9516 0 0,0-1-1 0 0,-1 0 0 0 0,1 0 0 0 0,0 0 0 0 0,0 0 0 0 0,0 0 0 0 0,0 0 1 0 0,0 0-1 0 0,0 0 0 0 0,0 0 0 0 0,0 0 0 0 0,0-1 0 0 0,0 1 0 0 0,0-1 1 0 0,0 1-1 0 0,0 0 0 0 0,0-1 0 0 0,0 1 0 0 0,0-1 0 0 0,0 0 0 0 0,0 1 1 0 0,1-1-1 0 0,-1 0 0 0 0,0 0 0 0 0,0 1 0 0 0,1-1 0 0 0,-1 0 0 0 0,0 0 0 0 0,1 0 1 0 0,-1 0-1 0 0,1 0 0 0 0,-1 0 0 0 0,0-2 0 0 0,-6-7-3258 0 0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4472 0 0,'0'0'17301'0'0,"8"18"-14141"0"0,-3-11-2765 0 0,0-1 1 0 0,-1 1 0 0 0,0 0 0 0 0,-1 1 0 0 0,0-1 0 0 0,0 1 0 0 0,0-1 0 0 0,-1 1 0 0 0,2 11-1 0 0,6 14 265 0 0,10 10 214 0 0,-15-34-715 0 0,0 0-1 0 0,-1 0 1 0 0,0 1-1 0 0,-1 0 1 0 0,0-1 0 0 0,3 20-1 0 0,-5-23-84 0 0,1 1 0 0 0,0 0 0 0 0,0 0-1 0 0,0-1 1 0 0,1 1 0 0 0,0-1 0 0 0,4 7 0 0 0,-3-6 4 0 0,0 0 1 0 0,-1 1 0 0 0,0-1-1 0 0,0 1 1 0 0,2 8 0 0 0,-4-11-60 0 0,1-1 1 0 0,-1 1-1 0 0,1-1 1 0 0,0 1 0 0 0,0-1-1 0 0,1 0 1 0 0,5 8-1 0 0,5 11-6 0 0,-2 8-13 0 0,-1 1 0 0 0,-2 0 0 0 0,6 39 0 0 0,-6-25 0 0 0,15 48 0 0 0,-21-89 0 0 0,7 23 0 0 0,0 0 0 0 0,-2 0 0 0 0,-1 1 0 0 0,-1 0 0 0 0,0 29 0 0 0,4 248 0 0 0,-12-250 0 0 0,-3-1 0 0 0,-2 0 0 0 0,-3 0 0 0 0,-23 71 0 0 0,-16 37 0 0 0,46-151-462 0 0,-1 0-1 0 0,-1 0 1 0 0,0-1-1 0 0,-1 0 1 0 0,-15 19-1 0 0,12-18-304 0 0,1 1-1 0 0,1 1 0 0 0,-9 16 1 0 0,12-22-649 0 0,-1 0 1 0 0,0-1 0 0 0,0 1-1 0 0,-1-1 1 0 0,0 0 0 0 0,0-1-1 0 0,-1 0 1 0 0,0 0-1 0 0,0 0 1 0 0,0-1 0 0 0,-1 0-1 0 0,1-1 1 0 0,-15 5-1 0 0,10 1-3818 0 0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01.6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1766 1591 13032 0 0,'-3'0'188'0'0,"-1"0"0"0"0,0-1 0 0 0,1 1 0 0 0,-1-1-1 0 0,0 1 1 0 0,1-1 0 0 0,-1 0 0 0 0,1-1 0 0 0,-1 1 0 0 0,1-1 0 0 0,-1 1 0 0 0,1-1 0 0 0,0 0 0 0 0,0 0 0 0 0,0 0 0 0 0,0-1 0 0 0,0 1 0 0 0,-3-5 0 0 0,5 5-177 0 0,0 1-1 0 0,0-1 1 0 0,0 0 0 0 0,0 0-1 0 0,0 0 1 0 0,0 0 0 0 0,1 0-1 0 0,-1 0 1 0 0,1 0 0 0 0,-1 0-1 0 0,1-1 1 0 0,0 1-1 0 0,0 0 1 0 0,0 0 0 0 0,0 0-1 0 0,0 0 1 0 0,1 0 0 0 0,-1-1-1 0 0,1 1 1 0 0,-1 0 0 0 0,1 0-1 0 0,0 0 1 0 0,-1 0-1 0 0,1 0 1 0 0,0 1 0 0 0,0-1-1 0 0,1 0 1 0 0,-1 0 0 0 0,0 1-1 0 0,1-1 1 0 0,-1 0 0 0 0,1 1-1 0 0,1-2 1 0 0,10-12 289 0 0,-11 13-249 0 0,0-1-1 0 0,0 1 0 0 0,0 0 1 0 0,0-1-1 0 0,0 1 1 0 0,0 1-1 0 0,1-1 0 0 0,-1 0 1 0 0,1 0-1 0 0,-1 1 1 0 0,1-1-1 0 0,-1 1 1 0 0,1 0-1 0 0,0 0 0 0 0,0 0 1 0 0,4-1-1 0 0,43-12 1081 0 0,-40 10-892 0 0,1 0 1 0 0,0 1 0 0 0,1 1 0 0 0,-1 0 0 0 0,0 0 0 0 0,13 0-1 0 0,-3 2 131 0 0,-7-1-176 0 0,-1 1 0 0 0,1 0 0 0 0,0 1 0 0 0,0 0 0 0 0,-1 1 0 0 0,1 0 0 0 0,0 2 0 0 0,-1-1 0 0 0,0 2 0 0 0,17 7 0 0 0,-17-5-53 0 0,-7-4-63 0 0,0 0 1 0 0,0 0-1 0 0,-1 1 0 0 0,1-1 0 0 0,-1 1 1 0 0,0 1-1 0 0,6 5 0 0 0,24 28 411 0 0,-27-30-409 0 0,0 0 0 0 0,-1 0 1 0 0,0 1-1 0 0,0 0 0 0 0,-1 0 1 0 0,0 1-1 0 0,0-1 0 0 0,-1 1 1 0 0,6 17-1 0 0,-4-4 100 0 0,-1 1 0 0 0,-1 0 0 0 0,-1 1 0 0 0,1 44 0 0 0,-5-47-83 0 0,1-9-44 0 0,-1 0 0 0 0,0 0 0 0 0,0 0 0 0 0,-2 0 0 0 0,0 0 0 0 0,0 0 0 0 0,-1-1 0 0 0,-1 1 0 0 0,-5 13 0 0 0,-51 73 290 0 0,46-82-295 0 0,0 0-1 0 0,-1-1 0 0 0,-1-1 0 0 0,-1 0 0 0 0,0-1 0 0 0,0-1 0 0 0,-1-1 0 0 0,-1 0 0 0 0,-27 12 0 0 0,4-3 5 0 0,-2-1 0 0 0,-67 20 0 0 0,83-33-30 0 0,0 0 0 0 0,-1-2 0 0 0,1-1-1 0 0,-1-2 1 0 0,-46-1 0 0 0,64-3-21 0 0,0 0 0 0 0,0-1 0 0 0,0 0 1 0 0,0-1-1 0 0,0 0 0 0 0,1-1 0 0 0,0 0 0 0 0,-19-13 1 0 0,-12-5 7 0 0,26 15 1 0 0,0 0 1 0 0,1 0 0 0 0,0-1-1 0 0,-20-18 1 0 0,9 6 1 0 0,2-2-1 0 0,0-1 1 0 0,1 0 0 0 0,-32-51-1 0 0,46 63-8 0 0,2 0-1 0 0,-1-1 1 0 0,2 0-1 0 0,0 0 1 0 0,0 0-1 0 0,1 0 0 0 0,1-1 1 0 0,0 0-1 0 0,1 1 1 0 0,1-1-1 0 0,0 0 1 0 0,0 0-1 0 0,2 0 0 0 0,1-14 1 0 0,1 18-8 0 0,0 0 1 0 0,0 0 0 0 0,1 0-1 0 0,1 0 1 0 0,-1 1-1 0 0,2 0 1 0 0,-1 0-1 0 0,1 0 1 0 0,1 1 0 0 0,-1 0-1 0 0,1 0 1 0 0,1 0-1 0 0,13-10 1 0 0,5-4-18 0 0,2 2 0 0 0,52-31 0 0 0,-69 46 25 0 0,-1 1 1 0 0,1 1-1 0 0,0-1 1 0 0,0 2-1 0 0,19-3 1 0 0,0-1 15 0 0,-5 2-5 0 0,0 0 0 0 0,1 2 0 0 0,0 0 0 0 0,-1 2 0 0 0,1 1 0 0 0,0 1 1 0 0,-1 1-1 0 0,0 1 0 0 0,0 2 0 0 0,0 0 0 0 0,25 10 0 0 0,-28-5 15 0 0,31 13 126 0 0,52 33 0 0 0,-90-47-101 0 0,0 0-1 0 0,0 2 1 0 0,-1 0-1 0 0,0 0 0 0 0,-1 1 1 0 0,-1 1-1 0 0,13 17 1 0 0,-23-25-29 0 0,1 0 0 0 0,-1 0 1 0 0,1 0-1 0 0,-2 0 0 0 0,1 1 0 0 0,-1-1 1 0 0,0 0-1 0 0,1 9 0 0 0,2 14 74 0 0,0-16-62 0 0,-2 0 0 0 0,0 1 0 0 0,0-1 0 0 0,-1 0 0 0 0,-1 1 0 0 0,0-1 0 0 0,0 0 0 0 0,-2 0 0 0 0,0 1 0 0 0,0-1 0 0 0,-1 0 0 0 0,-9 24-1 0 0,-1-10-6 0 0,-1-1-1 0 0,-1-1 0 0 0,-1 0 1 0 0,-1 0-1 0 0,-31 33 0 0 0,-114 99 58 0 0,66-68-34 0 0,90-84-49 0 0,-12 14 3 0 0,-1 0 0 0 0,-1-2 0 0 0,-1 0 0 0 0,-1-1 0 0 0,0-1 0 0 0,-38 19-1 0 0,15-15 4 0 0,31-13-4 0 0,0 0 0 0 0,0 0 0 0 0,0-1-1 0 0,-20 3 1 0 0,10-4 2 0 0,-6 2 7 0 0,0-2-1 0 0,0-1 0 0 0,-1-1 1 0 0,-47-3-1 0 0,71 0-12 0 0,1-1 1 0 0,0 0-1 0 0,0 0 1 0 0,0 0-1 0 0,0-1 0 0 0,0 1 1 0 0,0-1-1 0 0,1-1 0 0 0,-9-5 1 0 0,-2-2-3 0 0,-7-4-7 0 0,0-2 0 0 0,1 0 0 0 0,1-2 0 0 0,1 0 0 0 0,1-1 0 0 0,0-1-1 0 0,-29-44 1 0 0,22 23-6 0 0,2-1 0 0 0,2-2 0 0 0,-26-70 0 0 0,43 97 12 0 0,1 0 1 0 0,1-1-1 0 0,1 0 1 0 0,0 1-1 0 0,1-1 1 0 0,1 0-1 0 0,1 0 0 0 0,1 1 1 0 0,4-24-1 0 0,-1 29 2 0 0,1 0 0 0 0,0 1 0 0 0,1-1-1 0 0,0 1 1 0 0,1 1 0 0 0,12-15-1 0 0,10-16-2 0 0,-7 9 4 0 0,2 1 1 0 0,2 2-1 0 0,0 0 0 0 0,2 2 0 0 0,1 1 0 0 0,2 2 1 0 0,0 1-1 0 0,1 1 0 0 0,2 2 0 0 0,0 1 1 0 0,52-21-1 0 0,-41 26 25 0 0,2 1 1 0 0,0 3 0 0 0,80-9-1 0 0,-64 10 11 0 0,-17 5-3 0 0,1 2 0 0 0,0 2 0 0 0,-1 2 1 0 0,93 14-1 0 0,-116-11-10 0 0,-1 1 0 0 0,0 2 1 0 0,30 11-1 0 0,-41-13-9 0 0,-2 0 1 0 0,1 0-1 0 0,0 1 1 0 0,-1 0-1 0 0,0 1 1 0 0,-1 0-1 0 0,1 0 1 0 0,12 15-1 0 0,-3 7 39 0 0,11-9 25 0 0,8 48 109 0 0,-34-57-157 0 0,0 0 0 0 0,0 1 0 0 0,-1-1 0 0 0,-1 1-1 0 0,0-1 1 0 0,-1 1 0 0 0,0 0 0 0 0,0 0 0 0 0,-2 13 0 0 0,1-14-11 0 0,-1 0 0 0 0,0 0 0 0 0,-1 0 0 0 0,0 0 0 0 0,-1 0 0 0 0,0 0 0 0 0,-1-1 0 0 0,0 1 0 0 0,-7 11 0 0 0,-5 6 27 0 0,-37 47-1 0 0,13-20-3 0 0,13-21-19 0 0,-1-2 1 0 0,-2 0-1 0 0,0-2 0 0 0,-3-2 1 0 0,-62 43-1 0 0,-196 110 95 0 0,268-167-112 0 0,-1-2 0 0 0,0-1 0 0 0,-1-1 0 0 0,0 0 0 0 0,0-2 0 0 0,-1-1 0 0 0,0-2 0 0 0,-1 0 0 0 0,1-1 0 0 0,-1-2 0 0 0,1-1 0 0 0,-37-3 0 0 0,47 0-6 0 0,0-1 1 0 0,0 0-1 0 0,0-2 0 0 0,0 0 1 0 0,0 0-1 0 0,1-2 0 0 0,0 0 1 0 0,-24-15-1 0 0,2-2-4 0 0,2-2 1 0 0,-38-34-1 0 0,44 34-13 0 0,1-1-1 0 0,1-2 1 0 0,-28-38-1 0 0,45 52 22 0 0,0 0 0 0 0,1-1-1 0 0,1 0 1 0 0,0 0-1 0 0,1-1 1 0 0,1 0 0 0 0,1 0-1 0 0,0-1 1 0 0,-3-25 0 0 0,2 3 10 0 0,3 28-20 0 0,0 1 0 0 0,1-1 0 0 0,1 0 0 0 0,0 0-1 0 0,1 0 1 0 0,0 0 0 0 0,0 1 0 0 0,1-1 0 0 0,1 0 0 0 0,0 0 0 0 0,1 1-1 0 0,4-12 1 0 0,41-54 6 0 0,-10 21 55 0 0,-24 34-45 0 0,1 1 1 0 0,1 0-1 0 0,1 1 1 0 0,1 1-1 0 0,0 0 1 0 0,40-29-1 0 0,-23 24 11 0 0,1 0 0 0 0,0 3 0 0 0,56-24 0 0 0,-66 37-8 0 0,0 1 1 0 0,0 1-1 0 0,0 1 0 0 0,1 1 1 0 0,0 2-1 0 0,-1 0 1 0 0,48 5-1 0 0,-24-3 32 0 0,-44 0-46 0 0,-1 0 0 0 0,1 0 0 0 0,0 1-1 0 0,-1 0 1 0 0,1 0 0 0 0,-1 0-1 0 0,0 1 1 0 0,1-1 0 0 0,-1 1 0 0 0,0 1-1 0 0,0-1 1 0 0,0 1 0 0 0,0-1-1 0 0,-1 1 1 0 0,1 1 0 0 0,6 5 0 0 0,0 0 5 0 0,-5-4 0 0 0,0 0 1 0 0,0 1-1 0 0,0 0 0 0 0,-1 0 1 0 0,0 0-1 0 0,7 13 1 0 0,7 9 4 0 0,14 32-11 0 0,-29-54 0 0 0,-1-1 0 0 0,0 1 0 0 0,0 0 0 0 0,0-1 0 0 0,0 1 0 0 0,-1 1 0 0 0,0-1 0 0 0,-1 0 0 0 0,1 0 0 0 0,-1 1 0 0 0,0-1 0 0 0,-1 1 0 0 0,0-1 0 0 0,0 13 0 0 0,1 35 0 0 0,1-34 0 0 0,-1 0 0 0 0,-1 0 0 0 0,-1 0 0 0 0,-1 0 0 0 0,0 0 0 0 0,-2 0 0 0 0,0-1 0 0 0,-13 36 0 0 0,0-19 0 0 0,-2 0 0 0 0,-1-2 0 0 0,-2 0 0 0 0,-1-2 0 0 0,-41 44 0 0 0,35-44 0 0 0,-42 39 0 0 0,64-65 0 0 0,0 0 0 0 0,-1-1 0 0 0,0 0 0 0 0,0 0 0 0 0,-1-1 0 0 0,1 0 0 0 0,-1 0 0 0 0,-10 2 0 0 0,-45 15 0 0 0,49-15 0 0 0,-1 0 0 0 0,0-2 0 0 0,-31 6 0 0 0,41-10 0 0 0,-1 0 0 0 0,1 0 0 0 0,-1 0 0 0 0,0-1 0 0 0,1 0 0 0 0,-1 0 0 0 0,1 0 0 0 0,-1-1 0 0 0,1 0 0 0 0,0-1 0 0 0,0 1 0 0 0,0-1 0 0 0,-8-5 0 0 0,-11-10 0 0 0,1 0 0 0 0,2-2 0 0 0,-1-1 0 0 0,2 0 0 0 0,-32-44 0 0 0,-19-19 0 0 0,49 61 0 0 0,2-1 0 0 0,1 0 0 0 0,1-2 0 0 0,2 0 0 0 0,-20-37 0 0 0,1-10 0 0 0,23 49 0 0 0,1 0 0 0 0,2-1 0 0 0,0 0 0 0 0,-7-30 0 0 0,12 33 0 0 0,0 6 0 0 0,1 0 0 0 0,0-1 0 0 0,2 1 0 0 0,0-1 0 0 0,0 0 0 0 0,2 1 0 0 0,0-1 0 0 0,1 0 0 0 0,1 0 0 0 0,4-18 0 0 0,-6 32 0 0 0,1 1 0 0 0,0 0 0 0 0,0 0 0 0 0,0 0 0 0 0,0 0 0 0 0,1 0 0 0 0,-1 0 0 0 0,0 1 0 0 0,1-1 0 0 0,-1 0 0 0 0,1 1 0 0 0,0-1 0 0 0,-1 1 0 0 0,5-3 0 0 0,10-11 0 0 0,-4-13 0 0 0,17 8 0 0 0,-10-4 0 0 0,13 6 0 0 0,-17 8 0 0 0,-12 7 0 0 0,0 0 0 0 0,1 1 0 0 0,-1 0 0 0 0,1 0 0 0 0,0 0 0 0 0,-1 0 0 0 0,1 0 0 0 0,0 1 0 0 0,0-1 0 0 0,0 1 0 0 0,7-1 0 0 0,78-21 0 0 0,-70 17 0 0 0,0 1 0 0 0,0 0 0 0 0,0 1 0 0 0,38-2 0 0 0,-52 6 0 0 0,124 5 0 0 0,-114-4 0 0 0,0 2 0 0 0,0-1 0 0 0,-1 2 0 0 0,1 0 0 0 0,-1 1 0 0 0,18 9 0 0 0,-4 0 0 0 0,0 1 0 0 0,-2 2 0 0 0,36 28 0 0 0,-51-36 0 0 0,-1 1 0 0 0,-1 0 0 0 0,1 0 0 0 0,-1 1 0 0 0,-1 1 0 0 0,0-1 0 0 0,-1 1 0 0 0,0 1 0 0 0,10 25 0 0 0,-6-4 0 0 0,11 47 0 0 0,-18-51 0 0 0,-2 0 0 0 0,-4 57 0 0 0,1-32 0 0 0,0-44 0 0 0,0 0 0 0 0,-1 0 0 0 0,0 0 0 0 0,-1 0 0 0 0,0 0 0 0 0,0-1 0 0 0,-1 1 0 0 0,0-1 0 0 0,-10 15 0 0 0,7-11 0 0 0,0 1 0 0 0,-10 30 0 0 0,12-31 0 0 0,0-1 0 0 0,-1 1 0 0 0,-1-1 0 0 0,0 0 0 0 0,-1 0 0 0 0,0-1 0 0 0,-20 22 0 0 0,-78 72 0 0 0,41-58 0 0 0,54-37 0 0 0,-1 0 0 0 0,0-1 0 0 0,0 0 0 0 0,-1-1 0 0 0,-1-1 0 0 0,1 0 0 0 0,-1-1 0 0 0,-1 0 0 0 0,1-1 0 0 0,-26 7 0 0 0,9-5 0 0 0,0 0 0 0 0,0-3 0 0 0,-1 0 0 0 0,0-2 0 0 0,1-1 0 0 0,-1-2 0 0 0,-45-5 0 0 0,64 2 0 0 0,1-1 0 0 0,-1 0 0 0 0,1 0 0 0 0,0-1 0 0 0,0-1 0 0 0,-16-10 0 0 0,-13-6 0 0 0,9 6 0 0 0,1-2 0 0 0,1-1 0 0 0,1-2 0 0 0,0-1 0 0 0,2-1 0 0 0,0-1 0 0 0,2-2 0 0 0,1 0 0 0 0,1-1 0 0 0,-32-51 0 0 0,49 64 0 0 0,0 0 0 0 0,1-1 0 0 0,1 0 0 0 0,0 0 0 0 0,1 0 0 0 0,0 0 0 0 0,2-1 0 0 0,0 1 0 0 0,0-1 0 0 0,2 1 0 0 0,0 0 0 0 0,3-17 0 0 0,-4 28 0 0 0,2 0 0 0 0,-1 0 0 0 0,0 0 0 0 0,1 0 0 0 0,-1 0 0 0 0,1 0 0 0 0,0 1 0 0 0,1-1 0 0 0,-1 1 0 0 0,1-1 0 0 0,-1 1 0 0 0,7-6 0 0 0,16-22 0 0 0,-12 12 0 0 0,1 1 0 0 0,0 0 0 0 0,2 1 0 0 0,0 1 0 0 0,1 0 0 0 0,26-18 0 0 0,121-70 0 0 0,-32 26 0 0 0,-44 49 0 0 0,-75 22 0 0 0,-6 3 0 0 0,0 0 0 0 0,0 1 0 0 0,0 0 0 0 0,0 0 0 0 0,1 1 0 0 0,-1 0 0 0 0,9-1 0 0 0,35-7 0 0 0,-35 6 0 0 0,1 1 0 0 0,0 1 0 0 0,23-1 0 0 0,-13 2 0 0 0,-13 1 0 0 0,1 0 0 0 0,-1 1 0 0 0,19 2 0 0 0,-29-2 0 0 0,0 0 0 0 0,0 1 0 0 0,0-1 0 0 0,0 1 0 0 0,0-1 0 0 0,0 1 0 0 0,0 0 0 0 0,-1 0 0 0 0,1 1 0 0 0,-1-1 0 0 0,0 1 0 0 0,0 0 0 0 0,0 0 0 0 0,0 0 0 0 0,4 5 0 0 0,15 16 0 0 0,-19-21 0 0 0,0 0 0 0 0,0 0 0 0 0,-1 0 0 0 0,1 0 0 0 0,0 0 0 0 0,-1 1 0 0 0,0-1 0 0 0,0 1 0 0 0,0 0 0 0 0,0-1 0 0 0,-1 1 0 0 0,1 0 0 0 0,-1 0 0 0 0,1 4 0 0 0,14 66 0 0 0,-7-42 0 0 0,6 59 0 0 0,-14-79 0 0 0,-1 0 0 0 0,0 0 0 0 0,-1 1 0 0 0,0-1 0 0 0,-1 0 0 0 0,0 0 0 0 0,-1 0 0 0 0,-7 19 0 0 0,-7 28 0 0 0,14-44 0 0 0,0-1 0 0 0,-2 1 0 0 0,-11 24 0 0 0,-37 69 0 0 0,38-73 0 0 0,-1-1 0 0 0,-2-1 0 0 0,-2 0 0 0 0,-1-2 0 0 0,-27 32 0 0 0,-8 5 0 0 0,43-50 0 0 0,-2 0 0 0 0,0 0 0 0 0,-1-1 0 0 0,0-1 0 0 0,-2-1 0 0 0,-33 23 0 0 0,39-31 0 0 0,0 0 0 0 0,0-2 0 0 0,0 1 0 0 0,0-1 0 0 0,-1-1 0 0 0,0-1 0 0 0,0 1 0 0 0,0-2 0 0 0,-1 0 0 0 0,1-1 0 0 0,-23 0 0 0 0,34-1 0 0 0,0 0 0 0 0,1 0 0 0 0,-1-1 0 0 0,0 1 0 0 0,0-1 0 0 0,0 1 0 0 0,0-1 0 0 0,1 0 0 0 0,-1 1 0 0 0,0-1 0 0 0,1 0 0 0 0,-1 0 0 0 0,1 0 0 0 0,-1-1 0 0 0,1 1 0 0 0,-1 0 0 0 0,1 0 0 0 0,0-1 0 0 0,-1 1 0 0 0,1-1 0 0 0,-2-2 0 0 0,-2-3 0 0 0,-19-14 0 0 0,1-1 0 0 0,1-1 0 0 0,1-1 0 0 0,2-1 0 0 0,-30-46 0 0 0,-28-76 0 0 0,68 125 0 0 0,1-1 0 0 0,0 0 0 0 0,2 0 0 0 0,-6-48 0 0 0,8 25 0 0 0,2 0 0 0 0,8-73 0 0 0,-4 107 0 0 0,1 1 0 0 0,1-1 0 0 0,0 1 0 0 0,1 0 0 0 0,0 0 0 0 0,1 1 0 0 0,0-1 0 0 0,8-9 0 0 0,13-26 0 0 0,-20 34 0 0 0,0 1 0 0 0,1 0 0 0 0,0 0 0 0 0,12-12 0 0 0,18-23 0 0 0,-22 26 0 0 0,0 1 0 0 0,1 0 0 0 0,32-27 0 0 0,-37 37 0 0 0,0-1 0 0 0,1 2 0 0 0,0-1 0 0 0,0 2 0 0 0,1 0 0 0 0,-1 0 0 0 0,23-6 0 0 0,12-1 0 0 0,-17 4 0 0 0,1 2 0 0 0,46-7 0 0 0,-70 14 0 0 0,0 1 0 0 0,0-1 0 0 0,0 1 0 0 0,0 0 0 0 0,-1 1 0 0 0,1 0 0 0 0,0 0 0 0 0,0 1 0 0 0,0 0 0 0 0,-1 0 0 0 0,1 1 0 0 0,-1 0 0 0 0,1 0 0 0 0,-1 1 0 0 0,8 5 0 0 0,4 5 0 0 0,-6-5 0 0 0,-1 0 0 0 0,0 0 0 0 0,0 1 0 0 0,-1 1 0 0 0,0 0 0 0 0,-1 0 0 0 0,9 15 0 0 0,4 11 0 0 0,-2-3 0 0 0,-1 0 0 0 0,-1 2 0 0 0,-2 0 0 0 0,17 54 0 0 0,-15-42 0 0 0,-16-41 0 0 0,0 0 0 0 0,0-1 0 0 0,0 1 0 0 0,-1 1 0 0 0,0-1 0 0 0,-1 0 0 0 0,1 0 0 0 0,-1 15 0 0 0,1 51 0 0 0,0-22 0 0 0,-7 69 0 0 0,3-112 0 0 0,1 0 0 0 0,-2 0 0 0 0,1 0 0 0 0,-1-1 0 0 0,0 1 0 0 0,-1-1 0 0 0,0 1 0 0 0,-8 11 0 0 0,7-11 0 0 0,0 0 0 0 0,0 0 0 0 0,1 1 0 0 0,0 0 0 0 0,-5 15 0 0 0,6-10 0 0 0,-1-1 0 0 0,-1 0 0 0 0,0-1 0 0 0,0 1 0 0 0,-2-1 0 0 0,1 0 0 0 0,-1 0 0 0 0,-1-1 0 0 0,0 0 0 0 0,-1 0 0 0 0,-12 11 0 0 0,17-19 0 0 0,0 0 0 0 0,1 1 0 0 0,0-1 0 0 0,0 0 0 0 0,0 1 0 0 0,0 0 0 0 0,0 0 0 0 0,-1 4 0 0 0,-20 26 0 0 0,16-26 0 0 0,-1-1 0 0 0,1 0 0 0 0,-1-1 0 0 0,-1 0 0 0 0,1 0 0 0 0,-1-1 0 0 0,0 0 0 0 0,0-1 0 0 0,-1 0 0 0 0,1 0 0 0 0,-1-2 0 0 0,-14 4 0 0 0,15-4 0 0 0,0 0 0 0 0,0-1 0 0 0,0 1 0 0 0,0-2 0 0 0,0 0 0 0 0,0 0 0 0 0,0 0 0 0 0,0-1 0 0 0,1-1 0 0 0,-1 0 0 0 0,0 0 0 0 0,0-1 0 0 0,1 0 0 0 0,0-1 0 0 0,-16-8 0 0 0,-1-7 0 0 0,0-2 0 0 0,-35-37 0 0 0,12 12 0 0 0,-7-9 0 0 0,1-3 0 0 0,4-2 0 0 0,2-2 0 0 0,-81-135 0 0 0,118 174 0 0 0,0-1 0 0 0,1-1 0 0 0,2 0 0 0 0,0-1 0 0 0,2 1 0 0 0,-7-45 0 0 0,9 30 0 0 0,1 1 0 0 0,2-1 0 0 0,8-76 0 0 0,-5 108 0 0 0,1 0 0 0 0,0 1 0 0 0,0-1 0 0 0,1 1 0 0 0,0 0 0 0 0,1 0 0 0 0,-1 0 0 0 0,9-12 0 0 0,11-20 0 0 0,-16 25 0 0 0,1 1 0 0 0,0 1 0 0 0,1 0 0 0 0,1 0 0 0 0,22-21 0 0 0,64-48 0 0 0,-72 62 0 0 0,9-4 0 0 0,1 0 0 0 0,1 3 0 0 0,46-21 0 0 0,-6 3 0 0 0,-38 20 0 0 0,2 2 0 0 0,0 1 0 0 0,1 2 0 0 0,0 1 0 0 0,70-9 0 0 0,-90 18 0 0 0,134-15 0 0 0,-132 17 0 0 0,0 1 0 0 0,0 1 0 0 0,0 1 0 0 0,-1 1 0 0 0,24 6 0 0 0,-36-6 0 0 0,0 0 0 0 0,0 1 0 0 0,0 1 0 0 0,-1 0 0 0 0,1 0 0 0 0,-1 0 0 0 0,-1 1 0 0 0,1 0 0 0 0,-1 1 0 0 0,0 0 0 0 0,0 0 0 0 0,-1 0 0 0 0,8 12 0 0 0,12 27 0 0 0,-17-31 0 0 0,0 0 0 0 0,0 0 0 0 0,-1 1 0 0 0,-1 1 0 0 0,-1-1 0 0 0,0 1 0 0 0,-2 0 0 0 0,0 0 0 0 0,0 0 0 0 0,1 32 0 0 0,-3 31 0 0 0,1-50 0 0 0,-2 0 0 0 0,-1 0 0 0 0,-1 0 0 0 0,-2 0 0 0 0,-1 0 0 0 0,-14 52 0 0 0,13-68 0 0 0,-4 11 0 0 0,-1 1 0 0 0,-1-2 0 0 0,-27 44 0 0 0,-37 48 0 0 0,48-71 0 0 0,-3 0 0 0 0,-44 51 0 0 0,61-82 0 0 0,-21 26 0 0 0,-2-1 0 0 0,-1-3 0 0 0,-2 0 0 0 0,-2-3 0 0 0,-61 40 0 0 0,84-63 0 0 0,-1 0 0 0 0,0-1 0 0 0,-1-2 0 0 0,1 0 0 0 0,-1 0 0 0 0,-1-2 0 0 0,1-1 0 0 0,-1 0 0 0 0,0-2 0 0 0,0 0 0 0 0,0-2 0 0 0,0 0 0 0 0,-25-4 0 0 0,32 1 0 0 0,1-1 0 0 0,1-1 0 0 0,-1 0 0 0 0,0-1 0 0 0,1 0 0 0 0,0-1 0 0 0,1 0 0 0 0,0-1 0 0 0,0 0 0 0 0,0-1 0 0 0,1 0 0 0 0,-9-11 0 0 0,-7-3 0 0 0,-2-4 0 0 0,1-1 0 0 0,0-2 0 0 0,3 0 0 0 0,0-2 0 0 0,2 0 0 0 0,2-2 0 0 0,-23-48 0 0 0,32 55 0 0 0,2-1 0 0 0,1 0 0 0 0,1 0 0 0 0,-4-30 0 0 0,-6-118 0 0 0,14 144 0 0 0,3 25 0 0 0,-3-9 0 0 0,2 0 0 0 0,0 0 0 0 0,1 0 0 0 0,1 0 0 0 0,0 0 0 0 0,1 0 0 0 0,1 0 0 0 0,8-26 0 0 0,-7 31 0 0 0,7-17 0 0 0,1 1 0 0 0,1 0 0 0 0,1 1 0 0 0,20-28 0 0 0,42-49 0 0 0,-45 58 0 0 0,2 2 0 0 0,57-57 0 0 0,-68 80 0 0 0,1 2 0 0 0,27-16 0 0 0,-9 6 0 0 0,-19 13 0 0 0,0 1 0 0 0,1 2 0 0 0,0 0 0 0 0,1 2 0 0 0,0 0 0 0 0,1 2 0 0 0,0 0 0 0 0,0 2 0 0 0,1 1 0 0 0,0 1 0 0 0,43-2 0 0 0,-61 7 0 0 0,-1 0 0 0 0,1 1 0 0 0,0-1 0 0 0,0 1 0 0 0,0 1 0 0 0,-1 0 0 0 0,1 0 0 0 0,-1 0 0 0 0,0 1 0 0 0,0 0 0 0 0,0 0 0 0 0,-1 1 0 0 0,0 0 0 0 0,1 0 0 0 0,-1 0 0 0 0,-1 1 0 0 0,1 0 0 0 0,-1 0 0 0 0,7 12 0 0 0,126 244 0 0 0,-127-241 0 0 0,-1 1 0 0 0,-1 1 0 0 0,-1-1 0 0 0,-1 1 0 0 0,-1 0 0 0 0,-1 1 0 0 0,3 37 0 0 0,0 28 0 0 0,-4 0 0 0 0,-4 0 0 0 0,-14 103 0 0 0,8-161 0 0 0,-2-2 0 0 0,-1 1 0 0 0,-1-1 0 0 0,-2-1 0 0 0,-18 35 0 0 0,1-3 0 0 0,-40 75 0 0 0,37-79 0 0 0,25-41 0 0 0,-1-1 0 0 0,0 1 0 0 0,-1-1 0 0 0,0-1 0 0 0,-1 0 0 0 0,-1 0 0 0 0,0-1 0 0 0,0 0 0 0 0,-1-1 0 0 0,-16 11 0 0 0,-34 26 0 0 0,56-41 0 0 0,-1-1 0 0 0,0 0 0 0 0,0 0 0 0 0,0-1 0 0 0,-1 0 0 0 0,0 0 0 0 0,0-1 0 0 0,0 0 0 0 0,-1 0 0 0 0,1-1 0 0 0,-1 0 0 0 0,-16 3 0 0 0,10-4 0 0 0,2 1 0 0 0,0-1 0 0 0,0 0 0 0 0,0-1 0 0 0,0-1 0 0 0,0 0 0 0 0,0-1 0 0 0,-25-4 0 0 0,17-6 0 0 0,1-1 0 0 0,0-1 0 0 0,1-1 0 0 0,0 0 0 0 0,-31-33 0 0 0,8 8 0 0 0,9 7 0 0 0,2-2 0 0 0,2-2 0 0 0,-38-57 0 0 0,30 40 0 0 0,7 10 0 0 0,2-2 0 0 0,2-1 0 0 0,-38-95 0 0 0,56 114 0 0 0,1 1 0 0 0,2-1 0 0 0,0 0 0 0 0,2 0 0 0 0,1 0 0 0 0,3-54 0 0 0,-1 44 0 0 0,0 26 0 0 0,1 0 0 0 0,0 0 0 0 0,1 0 0 0 0,0 1 0 0 0,1-1 0 0 0,0 1 0 0 0,0-1 0 0 0,1 1 0 0 0,1 0 0 0 0,-1 0 0 0 0,2 1 0 0 0,-1-1 0 0 0,1 1 0 0 0,1 0 0 0 0,0 1 0 0 0,14-15 0 0 0,7-1 0 0 0,0 2 0 0 0,2 0 0 0 0,52-28 0 0 0,-81 49 0 0 0,67-28 0 0 0,-45 18 0 0 0,0 0 0 0 0,0 2 0 0 0,1 0 0 0 0,1 2 0 0 0,26-6 0 0 0,133-14 0 0 0,-135 21 0 0 0,-27 4 0 0 0,0 0 0 0 0,0 1 0 0 0,-1 1 0 0 0,1 1 0 0 0,0 1 0 0 0,0 1 0 0 0,-1 0 0 0 0,39 13 0 0 0,-58-15 0 0 0,1 0 0 0 0,-1 1 0 0 0,1-1 0 0 0,-1 1 0 0 0,0-1 0 0 0,0 1 0 0 0,0 0 0 0 0,1 0 0 0 0,-2 0 0 0 0,1 0 0 0 0,0 0 0 0 0,2 3 0 0 0,11 12 0 0 0,-8-11 0 0 0,5 5 0 0 0,0 1 0 0 0,0 0 0 0 0,10 15 0 0 0,-14-12 0 0 0,0 0 0 0 0,-1 1 0 0 0,-1 0 0 0 0,-1 1 0 0 0,0-1 0 0 0,-1 1 0 0 0,-1 0 0 0 0,-1 0 0 0 0,1 31 0 0 0,-3-36 0 0 0,-4 109 0 0 0,2-107 0 0 0,0 0 0 0 0,-1-1 0 0 0,-1 1 0 0 0,0-1 0 0 0,-1 0 0 0 0,-10 22 0 0 0,14-34 0 0 0,-83 139 0 0 0,74-125 0 0 0,-1-1 0 0 0,0 0 0 0 0,-1-1 0 0 0,-1-1 0 0 0,0 0 0 0 0,0 0 0 0 0,-20 12 0 0 0,3-6 0 0 0,5-2 0 0 0,-53 24 0 0 0,44-27 0 0 0,1-1 0 0 0,-2-2 0 0 0,1-1 0 0 0,-1-2 0 0 0,-1-1 0 0 0,1-2 0 0 0,-44 0 0 0 0,44-4 0 0 0,17 2 0 0 0,0-2 0 0 0,0 0 0 0 0,0-1 0 0 0,1 0 0 0 0,-1-2 0 0 0,1 0 0 0 0,-1-1 0 0 0,-27-10 0 0 0,26 3 0 0 0,13 7 0 0 0,0 1 0 0 0,-1 0 0 0 0,1 0 0 0 0,0 0 0 0 0,-1 1 0 0 0,0 0 0 0 0,-7-1 0 0 0,5 0 0 0 0,1 1 0 0 0,-1-1 0 0 0,1-1 0 0 0,0 0 0 0 0,0 0 0 0 0,0 0 0 0 0,-10-8 0 0 0,-16-9 0 0 0,-41-41 0 0 0,65 55 0 0 0,0-1 0 0 0,1-1 0 0 0,0 0 0 0 0,0-1 0 0 0,1 1 0 0 0,0-1 0 0 0,1-1 0 0 0,0 0 0 0 0,0 0 0 0 0,1 0 0 0 0,-7-22 0 0 0,11 27 0 0 0,1-1 0 0 0,0 0 0 0 0,1 1 0 0 0,0-1 0 0 0,0 0 0 0 0,0 0 0 0 0,1 1 0 0 0,0-1 0 0 0,0 0 0 0 0,0 1 0 0 0,1-1 0 0 0,0 1 0 0 0,1 0 0 0 0,-1-1 0 0 0,1 1 0 0 0,4-6 0 0 0,51-48 0 0 0,-49 51 0 0 0,-7 6 0 0 0,0 1 0 0 0,0-1 0 0 0,0 1 0 0 0,1 0 0 0 0,-1 0 0 0 0,1 0 0 0 0,0 0 0 0 0,-1 0 0 0 0,1 1 0 0 0,6-3 0 0 0,6-3 0 0 0,-1 0 0 0 0,1-1 0 0 0,17-13 0 0 0,-20 12 0 0 0,0 1 0 0 0,1 1 0 0 0,24-11 0 0 0,30-20 0 0 0,-33 29 0 0 0,15-5 0 0 0,13-10 0 0 0,0 2 0 0 0,1 4 0 0 0,118-20 0 0 0,-123 29 0 0 0,93-3 0 0 0,-142 14 0 0 0,1 0 0 0 0,-1 0 0 0 0,0 0 0 0 0,0 1 0 0 0,-1 1 0 0 0,1 0 0 0 0,-1 0 0 0 0,1 0 0 0 0,14 12 0 0 0,-22-15 0 0 0,0 0 0 0 0,0 0 0 0 0,0 0 0 0 0,0 0 0 0 0,0 0 0 0 0,0 1 0 0 0,-1-1 0 0 0,1 0 0 0 0,0 1 0 0 0,-1-1 0 0 0,1 0 0 0 0,-1 1 0 0 0,1-1 0 0 0,-1 1 0 0 0,0-1 0 0 0,1 0 0 0 0,-1 3 0 0 0,1 3 0 0 0,3 4 0 0 0,0 1 0 0 0,-1 0 0 0 0,-1 0 0 0 0,0 0 0 0 0,0 0 0 0 0,-1 0 0 0 0,-1 0 0 0 0,0 0 0 0 0,-1 0 0 0 0,0 0 0 0 0,-1 0 0 0 0,0 0 0 0 0,-1 0 0 0 0,-6 16 0 0 0,5-17 0 0 0,-1 0 0 0 0,0-1 0 0 0,-1 1 0 0 0,0-1 0 0 0,-1 0 0 0 0,0-1 0 0 0,0 1 0 0 0,-1-2 0 0 0,0 1 0 0 0,-10 7 0 0 0,-39 48 0 0 0,41-44 0 0 0,0 0 0 0 0,0-1 0 0 0,-2 0 0 0 0,-1-2 0 0 0,0 0 0 0 0,-1-1 0 0 0,-1-1 0 0 0,-23 13 0 0 0,0 0 0 0 0,35-21 0 0 0,-1-1 0 0 0,0 0 0 0 0,0 0 0 0 0,-19 7 0 0 0,4-3 0 0 0,0-2 0 0 0,0 0 0 0 0,-1-2 0 0 0,0 0 0 0 0,0-2 0 0 0,0-1 0 0 0,-1-1 0 0 0,1-1 0 0 0,-42-5 0 0 0,61 2 0 0 0,1 0 0 0 0,-1 0 0 0 0,1-1 0 0 0,-1 0 0 0 0,1 0 0 0 0,0-1 0 0 0,0 1 0 0 0,0-1 0 0 0,1-1 0 0 0,0 1 0 0 0,-1-1 0 0 0,1 0 0 0 0,1 0 0 0 0,-5-6 0 0 0,-5-7 0 0 0,2-1 0 0 0,0 0 0 0 0,-13-28 0 0 0,14 21 0 0 0,1 0 0 0 0,1-1 0 0 0,2 0 0 0 0,-7-45 0 0 0,4 15 0 0 0,-3-74 0 0 0,12 108 0 0 0,1 1 0 0 0,2 0 0 0 0,0-1 0 0 0,1 1 0 0 0,1 0 0 0 0,12-35 0 0 0,-2 11 0 0 0,-10 31 0 0 0,1 0 0 0 0,0 0 0 0 0,1 1 0 0 0,0-1 0 0 0,13-19 0 0 0,6-4 0 0 0,2 2 0 0 0,1 0 0 0 0,1 2 0 0 0,51-45 0 0 0,-75 75 0 0 0,16-15 0 0 0,2 1 0 0 0,0 0 0 0 0,1 2 0 0 0,0 1 0 0 0,1 1 0 0 0,36-14 0 0 0,-7 8 0 0 0,-33 12 0 0 0,0 1 0 0 0,0 0 0 0 0,40-6 0 0 0,5 4 0 0 0,-34 3 0 0 0,57-1 0 0 0,-46 7 0 0 0,61 8 0 0 0,-89-6 0 0 0,0 1 0 0 0,0 1 0 0 0,0 0 0 0 0,-1 1 0 0 0,1 0 0 0 0,-1 2 0 0 0,17 9 0 0 0,-8-2 0 0 0,19 12 0 0 0,42 33 0 0 0,-74-50 0 0 0,1 0 0 0 0,-2 0 0 0 0,1 0 0 0 0,-1 1 0 0 0,-1 1 0 0 0,0 0 0 0 0,0 0 0 0 0,11 24 0 0 0,-17-32 0 0 0,6 15 0 0 0,0 1 0 0 0,-1 0 0 0 0,-1 0 0 0 0,-1 0 0 0 0,4 29 0 0 0,-3 12 0 0 0,0 0 0 0 0,-2 0 0 0 0,-5 77 0 0 0,-7-81 0 0 0,-3-1 0 0 0,-2 0 0 0 0,-3-1 0 0 0,-1-1 0 0 0,-34 70 0 0 0,39-98 0 0 0,-1-1 0 0 0,-28 43 0 0 0,34-59 0 0 0,0-1 0 0 0,-1 0 0 0 0,1 0 0 0 0,-18 12 0 0 0,-9 8 0 0 0,23-16 0 0 0,0-1 0 0 0,-1 0 0 0 0,0-1 0 0 0,-1 0 0 0 0,-22 12 0 0 0,29-18 0 0 0,-1-1 0 0 0,0 1 0 0 0,0-1 0 0 0,0 0 0 0 0,0-1 0 0 0,0 0 0 0 0,0 0 0 0 0,0 0 0 0 0,0-1 0 0 0,-1 0 0 0 0,1 0 0 0 0,0-1 0 0 0,-11-2 0 0 0,0-10 0 0 0,-19-21 0 0 0,23 23 0 0 0,1-1 0 0 0,1 0 0 0 0,0-1 0 0 0,-18-24 0 0 0,6-8 0 0 0,-32-83 0 0 0,9 17 0 0 0,36 83 0 0 0,1-1 0 0 0,2 0 0 0 0,1 0 0 0 0,1-1 0 0 0,1 0 0 0 0,0-32 0 0 0,-2-6 0 0 0,4 50 0 0 0,0 0 0 0 0,1-1 0 0 0,2 1 0 0 0,0-1 0 0 0,0 1 0 0 0,2-1 0 0 0,0 1 0 0 0,1 0 0 0 0,1 0 0 0 0,1 0 0 0 0,1 0 0 0 0,15-33 0 0 0,3 7 0 0 0,-8 12 0 0 0,1 1 0 0 0,2 0 0 0 0,1 2 0 0 0,1 0 0 0 0,42-43 0 0 0,-60 69 0 0 0,117-103 0 0 0,-100 90 0 0 0,0 1 0 0 0,1 1 0 0 0,1 1 0 0 0,26-12 0 0 0,-8 9 0 0 0,6-5 0 0 0,1 2 0 0 0,0 2 0 0 0,91-18 0 0 0,-72 24 0 0 0,247-28 0 0 0,-269 37 0 0 0,0 2 0 0 0,0 2 0 0 0,0 1 0 0 0,0 3 0 0 0,49 12 0 0 0,-72-11 0 0 0,1 1 0 0 0,-1 0 0 0 0,-1 2 0 0 0,1 0 0 0 0,-2 1 0 0 0,0 1 0 0 0,0 1 0 0 0,20 18 0 0 0,-24-15 0 0 0,0 0 0 0 0,-1 1 0 0 0,19 31 0 0 0,-32-46 0 0 0,1 2 0 0 0,1 1 0 0 0,-1 0 0 0 0,0 0 0 0 0,0-1 0 0 0,-1 2 0 0 0,2 7 0 0 0,8 22 0 0 0,-4-17 0 0 0,0 1 0 0 0,-2 1 0 0 0,0-1 0 0 0,-1 1 0 0 0,2 31 0 0 0,-2 107 0 0 0,-5-105 0 0 0,0-22 0 0 0,-1 0 0 0 0,-2 0 0 0 0,-1 0 0 0 0,-13 42 0 0 0,-47 113 0 0 0,20-66 0 0 0,30-87 0 0 0,-2 0 0 0 0,-1 0 0 0 0,-1-2 0 0 0,-2 0 0 0 0,-1-2 0 0 0,-30 31 0 0 0,7-5 0 0 0,34-44 0 0 0,0 0 0 0 0,-1 0 0 0 0,-1-1 0 0 0,0-1 0 0 0,0 0 0 0 0,-25 12 0 0 0,6-2 0 0 0,21-13 0 0 0,-1-1 0 0 0,0 0 0 0 0,0-1 0 0 0,0 0 0 0 0,-15 2 0 0 0,-9 3 0 0 0,14-3 0 0 0,1-1 0 0 0,-1-2 0 0 0,1 0 0 0 0,-1-1 0 0 0,0-1 0 0 0,0-2 0 0 0,0 0 0 0 0,-34-6 0 0 0,48 5 0 0 0,1 0 0 0 0,0-1 0 0 0,0 0 0 0 0,0 0 0 0 0,0 0 0 0 0,-11-8 0 0 0,-8-4 0 0 0,1 1 0 0 0,0 0 0 0 0,1-2 0 0 0,1-1 0 0 0,0-1 0 0 0,2-1 0 0 0,-37-40 0 0 0,-101-145 0 0 0,151 192 0 0 0,-8-12 0 0 0,1-2 0 0 0,1 1 0 0 0,1-2 0 0 0,2 0 0 0 0,1 0 0 0 0,0-1 0 0 0,2 0 0 0 0,-6-43 0 0 0,4-9 0 0 0,1-148 0 0 0,9 208 0 0 0,1-1 0 0 0,2 1 0 0 0,0 0 0 0 0,1 0 0 0 0,0 1 0 0 0,2-1 0 0 0,11-24 0 0 0,4-1 0 0 0,49-74 0 0 0,-44 79 0 0 0,3 2 0 0 0,1 1 0 0 0,55-53 0 0 0,114-80 0 0 0,-185 158 0 0 0,23-16 0 0 0,1 0 0 0 0,2 3 0 0 0,1 1 0 0 0,0 2 0 0 0,2 2 0 0 0,0 2 0 0 0,1 2 0 0 0,1 1 0 0 0,82-14 0 0 0,-54 18 0 0 0,-30 3 0 0 0,1 2 0 0 0,1 2 0 0 0,-1 2 0 0 0,0 2 0 0 0,57 6 0 0 0,-88-2 0 0 0,0-1 0 0 0,0 2 0 0 0,0 0 0 0 0,-1 0 0 0 0,1 1 0 0 0,-1 1 0 0 0,21 15 0 0 0,-4 0 0 0 0,46 46 0 0 0,-58-48 0 0 0,-1 1 0 0 0,0 0 0 0 0,-2 1 0 0 0,0 1 0 0 0,-2 0 0 0 0,-1 1 0 0 0,0 0 0 0 0,7 28 0 0 0,-8-8 0 0 0,-1 1 0 0 0,-2 1 0 0 0,-2-1 0 0 0,-3 1 0 0 0,-1 0 0 0 0,-7 57 0 0 0,-1-28 0 0 0,-3-1 0 0 0,-4-1 0 0 0,-2 0 0 0 0,-42 112 0 0 0,12-70 0 0 0,-120 213 0 0 0,147-296 0 0 0,-1-2 0 0 0,-2 0 0 0 0,-1-1 0 0 0,-1-1 0 0 0,-1-1 0 0 0,-2-2 0 0 0,-1 0 0 0 0,-36 24 0 0 0,51-40 0 0 0,-1-1 0 0 0,-1-1 0 0 0,-29 11 0 0 0,26-11 0 0 0,5-3 0 0 0,0-1 0 0 0,0 0 0 0 0,0-1 0 0 0,0-1 0 0 0,0 0 0 0 0,0-1 0 0 0,0 0 0 0 0,0-1 0 0 0,0 0 0 0 0,0-1 0 0 0,0 0 0 0 0,-19-7 0 0 0,22 4 0 0 0,-8-3 0 0 0,2 0 0 0 0,-1-1 0 0 0,1-1 0 0 0,0 0 0 0 0,-20-19 0 0 0,10 4 0 0 0,-16-16 0 0 0,1-1 0 0 0,1-2 0 0 0,3-2 0 0 0,-44-72 0 0 0,-59-154 0 0 0,122 230 0 0 0,2-1 0 0 0,2-1 0 0 0,2 0 0 0 0,-11-76 0 0 0,-3-286 0 0 0,27 382 0 0 0,2 0 0 0 0,2 0 0 0 0,0 1 0 0 0,1-1 0 0 0,1 1 0 0 0,1 1 0 0 0,18-36 0 0 0,28-36 0 0 0,-44 73 0 0 0,-6 14 0 0 0,0-1 0 0 0,0 0 0 0 0,1 1 0 0 0,0-1 0 0 0,0 1 0 0 0,0 1 0 0 0,11-11 0 0 0,50-46 0 0 0,48-41 0 0 0,-98 91 0 0 0,0 2 0 0 0,0 0 0 0 0,1 0 0 0 0,1 2 0 0 0,28-12 0 0 0,-12 9 0 0 0,-2-1 0 0 0,1 3 0 0 0,0 0 0 0 0,56-8 0 0 0,225 4 0 0 0,-311 14 0 0 0,12 1 0 0 0,-1 1 0 0 0,1 0 0 0 0,-1 0 0 0 0,0 2 0 0 0,0-1 0 0 0,0 2 0 0 0,0 0 0 0 0,0 1 0 0 0,-1 0 0 0 0,0 1 0 0 0,0 0 0 0 0,-1 1 0 0 0,0 1 0 0 0,17 15 0 0 0,-1 2 0 0 0,-2 2 0 0 0,-1 1 0 0 0,-1 0 0 0 0,32 52 0 0 0,-54-78 0 0 0,4 7 0 0 0,0-1 0 0 0,0 1 0 0 0,-1 0 0 0 0,0 1 0 0 0,-1-1 0 0 0,4 17 0 0 0,10 31 0 0 0,-12-42 0 0 0,-1-1 0 0 0,-1 1 0 0 0,4 28 0 0 0,-6-23 0 0 0,8 167 0 0 0,-10-166 0 0 0,-2 0 0 0 0,0 1 0 0 0,-2-1 0 0 0,0 0 0 0 0,-1-1 0 0 0,-11 29 0 0 0,7-29 0 0 0,-94 210 0 0 0,88-203 0 0 0,-9 19 0 0 0,-2 0 0 0 0,-59 79 0 0 0,-109 90 0 0 0,158-181 0 0 0,-1-1 0 0 0,-2-2 0 0 0,-75 46 0 0 0,92-66 0 0 0,0-2 0 0 0,0 0 0 0 0,-1-2 0 0 0,0 0 0 0 0,0-2 0 0 0,-1 0 0 0 0,-24 1 0 0 0,-1-2 0 0 0,0-2 0 0 0,-71-5 0 0 0,108 1 0 0 0,0-1 0 0 0,0 0 0 0 0,1-1 0 0 0,-1 0 0 0 0,1-1 0 0 0,-1-1 0 0 0,-18-9 0 0 0,-72-52 0 0 0,55 33 0 0 0,-120-98 0 0 0,140 105 0 0 0,1-1 0 0 0,1-1 0 0 0,1-1 0 0 0,1-2 0 0 0,-29-52 0 0 0,-72-177 0 0 0,112 227 0 0 0,1-1 0 0 0,2-1 0 0 0,-7-50 0 0 0,-3-109 0 0 0,17 168 0 0 0,0 0 0 0 0,2 0 0 0 0,1 0 0 0 0,2 0 0 0 0,0 0 0 0 0,1 1 0 0 0,2-1 0 0 0,1 1 0 0 0,11-28 0 0 0,-15 47 0 0 0,122-247 0 0 0,-109 226 0 0 0,1 1 0 0 0,2 1 0 0 0,0 1 0 0 0,2 0 0 0 0,0 2 0 0 0,47-38 0 0 0,-18 26 0 0 0,87-43 0 0 0,-127 71 0 0 0,5 0 0 0 0,-1 1 0 0 0,1 0 0 0 0,0 1 0 0 0,1 1 0 0 0,22-3 0 0 0,-6 1 0 0 0,6-1 0 0 0,-1 3 0 0 0,1 0 0 0 0,0 3 0 0 0,67 7 0 0 0,-88-4 0 0 0,0 1 0 0 0,-1 1 0 0 0,1 0 0 0 0,28 14 0 0 0,-16-6 0 0 0,-5-2 0 0 0,-1 1 0 0 0,0 2 0 0 0,-1 0 0 0 0,0 1 0 0 0,-1 1 0 0 0,31 32 0 0 0,-21-16 0 0 0,-1 2 0 0 0,-1 1 0 0 0,24 41 0 0 0,-5 15 0 0 0,-28-49 0 0 0,-10-23 0 0 0,-2 0 0 0 0,0 0 0 0 0,-1 1 0 0 0,8 39 0 0 0,6 5 0 0 0,-16-51 0 0 0,0 0 0 0 0,-1 0 0 0 0,-1 0 0 0 0,3 14 0 0 0,1 26 0 0 0,-2 0 0 0 0,-3 1 0 0 0,-7 92 0 0 0,0-122 0 0 0,-1-1 0 0 0,-1 0 0 0 0,-2-1 0 0 0,0 0 0 0 0,-1 0 0 0 0,-20 31 0 0 0,-7 17 0 0 0,18-34 0 0 0,-2-2 0 0 0,-2-1 0 0 0,-1 0 0 0 0,-1-2 0 0 0,-2-1 0 0 0,-1-1 0 0 0,-1-2 0 0 0,-2 0 0 0 0,0-2 0 0 0,-50 30 0 0 0,50-35 0 0 0,22-13 0 0 0,0-1 0 0 0,0-1 0 0 0,-1 1 0 0 0,0-1 0 0 0,1-1 0 0 0,-1 0 0 0 0,-1 0 0 0 0,-11 2 0 0 0,-18 2 0 0 0,17-2 0 0 0,-2-2 0 0 0,-26 2 0 0 0,3-3 0 0 0,-45 0 0 0 0,85-4 0 0 0,-1 1 0 0 0,1-2 0 0 0,0 1 0 0 0,0-1 0 0 0,0 0 0 0 0,0-1 0 0 0,0 0 0 0 0,-14-7 0 0 0,-46-32 0 0 0,2-4 0 0 0,-88-77 0 0 0,129 98 0 0 0,1-1 0 0 0,1-1 0 0 0,1-2 0 0 0,1 0 0 0 0,2-1 0 0 0,1 0 0 0 0,1-2 0 0 0,2 0 0 0 0,-13-39 0 0 0,15 33 0 0 0,2-1 0 0 0,2 0 0 0 0,1 0 0 0 0,2-1 0 0 0,2 0 0 0 0,1 0 0 0 0,6-74 0 0 0,-1 97 0 0 0,1 0 0 0 0,1 1 0 0 0,0-1 0 0 0,1 1 0 0 0,1 1 0 0 0,1-1 0 0 0,0 1 0 0 0,1 0 0 0 0,0 0 0 0 0,21-25 0 0 0,-10 16 0 0 0,1 2 0 0 0,2 0 0 0 0,0 2 0 0 0,1 0 0 0 0,32-20 0 0 0,-45 34 0 0 0,0 0 0 0 0,1 1 0 0 0,19-7 0 0 0,10-5 0 0 0,-19 6 0 0 0,4-3 0 0 0,1 1 0 0 0,1 2 0 0 0,34-11 0 0 0,-15 12 0 0 0,59-5 0 0 0,-69 11 0 0 0,36-2 0 0 0,100 6 0 0 0,-135 1 0 0 0,-2 1 0 0 0,-1 1 0 0 0,0 1 0 0 0,0 2 0 0 0,48 15 0 0 0,-47-9 0 0 0,-1 2 0 0 0,0 1 0 0 0,0 1 0 0 0,-2 2 0 0 0,0 2 0 0 0,55 43 0 0 0,-45-29 0 0 0,-22-20 0 0 0,-1 2 0 0 0,-1 1 0 0 0,22 24 0 0 0,-16-14 0 0 0,-3-2 0 0 0,0 0 0 0 0,16 29 0 0 0,-23-31 0 0 0,-5-11 0 0 0,-2 0 0 0 0,0 1 0 0 0,0 0 0 0 0,-1 0 0 0 0,-1 1 0 0 0,7 23 0 0 0,6 29 0 0 0,2 11 0 0 0,-4 13 0 0 0,-11-65 0 0 0,0-1 0 0 0,-1 1 0 0 0,-1 0 0 0 0,-2 1 0 0 0,0-1 0 0 0,-2 0 0 0 0,-4 34 0 0 0,-1-27 0 0 0,3-12 0 0 0,0 0 0 0 0,-1-1 0 0 0,-1 1 0 0 0,-1-1 0 0 0,-1 0 0 0 0,-1-1 0 0 0,0 1 0 0 0,-1-1 0 0 0,-20 29 0 0 0,9-25 0 0 0,-18 26 0 0 0,35-42 0 0 0,0 0 0 0 0,-1-1 0 0 0,0 0 0 0 0,0 1 0 0 0,-1-1 0 0 0,1-1 0 0 0,-1 1 0 0 0,0-1 0 0 0,-10 7 0 0 0,-14 12 0 0 0,14-13 0 0 0,-1 0 0 0 0,0 0 0 0 0,-1-2 0 0 0,0 0 0 0 0,0-1 0 0 0,-1-1 0 0 0,1 0 0 0 0,-1-2 0 0 0,-1 0 0 0 0,1-1 0 0 0,0 0 0 0 0,-1-2 0 0 0,0 0 0 0 0,1-1 0 0 0,-37-5 0 0 0,44 2 0 0 0,0-1 0 0 0,1 0 0 0 0,-1 0 0 0 0,1-1 0 0 0,-18-12 0 0 0,3 2 0 0 0,11 6 0 0 0,0-1 0 0 0,1 0 0 0 0,0-1 0 0 0,0-1 0 0 0,1 0 0 0 0,-13-18 0 0 0,0-3 0 0 0,-31-51 0 0 0,36 46 0 0 0,2-1 0 0 0,-16-48 0 0 0,-7-14 0 0 0,27 63 0 0 0,1-1 0 0 0,2-1 0 0 0,1 0 0 0 0,3-1 0 0 0,1 1 0 0 0,1-1 0 0 0,3-62 0 0 0,3 80 0 0 0,0 0 0 0 0,2 0 0 0 0,1 0 0 0 0,1 0 0 0 0,1 1 0 0 0,1 0 0 0 0,14-34 0 0 0,-1 15 0 0 0,2 1 0 0 0,50-70 0 0 0,-26 55 0 0 0,1 2 0 0 0,3 2 0 0 0,3 2 0 0 0,98-71 0 0 0,-121 99 0 0 0,0 1 0 0 0,0 2 0 0 0,2 1 0 0 0,1 2 0 0 0,0 1 0 0 0,0 1 0 0 0,36-8 0 0 0,1 5 0 0 0,0 4 0 0 0,1 2 0 0 0,-1 4 0 0 0,2 2 0 0 0,-1 4 0 0 0,108 13 0 0 0,-152-8 0 0 0,-1 1 0 0 0,-1 2 0 0 0,1 0 0 0 0,-1 2 0 0 0,0 0 0 0 0,32 20 0 0 0,-26-12 0 0 0,-2 2 0 0 0,0 0 0 0 0,-2 2 0 0 0,37 36 0 0 0,-51-45 0 0 0,-1 1 0 0 0,0 0 0 0 0,-1 0 0 0 0,-1 1 0 0 0,0 0 0 0 0,14 32 0 0 0,1 13 0 0 0,-15-39 0 0 0,-1 1 0 0 0,-1 1 0 0 0,-1-1 0 0 0,5 24 0 0 0,-4 12 0 0 0,-2 0 0 0 0,-3 1 0 0 0,-2-1 0 0 0,-13 112 0 0 0,9-158 0 0 0,0 0 0 0 0,-1 0 0 0 0,-1 0 0 0 0,-7 16 0 0 0,-4 10 0 0 0,-7 20 0 0 0,-3-2 0 0 0,-2-1 0 0 0,-2-1 0 0 0,-3-2 0 0 0,-2-1 0 0 0,-76 84 0 0 0,101-123 0 0 0,-2-2 0 0 0,1 1 0 0 0,-1-1 0 0 0,-1-1 0 0 0,0 0 0 0 0,0-1 0 0 0,-1 0 0 0 0,0-1 0 0 0,0-1 0 0 0,-1 0 0 0 0,1-1 0 0 0,-25 5 0 0 0,11-4 0 0 0,18-3 0 0 0,-1 0 0 0 0,0-1 0 0 0,0 0 0 0 0,-1-1 0 0 0,1 0 0 0 0,0-1 0 0 0,0 0 0 0 0,-1 0 0 0 0,1-1 0 0 0,-19-5 0 0 0,15-1 0 0 0,-1 0 0 0 0,1-1 0 0 0,1-1 0 0 0,0 0 0 0 0,0-1 0 0 0,1-1 0 0 0,0 0 0 0 0,1-1 0 0 0,0 0 0 0 0,-13-18 0 0 0,4 3 0 0 0,1-2 0 0 0,2 0 0 0 0,0-1 0 0 0,-14-37 0 0 0,0-8 0 0 0,4-2 0 0 0,-28-123 0 0 0,47 157 0 0 0,2 0 0 0 0,2-1 0 0 0,2 1 0 0 0,1-1 0 0 0,3 1 0 0 0,9-67 0 0 0,-2 77 0 0 0,0 1 0 0 0,26-60 0 0 0,-25 69 0 0 0,1 4 0 0 0,0 1 0 0 0,1 0 0 0 0,0 0 0 0 0,20-21 0 0 0,4-7 0 0 0,-3 1 0 0 0,55-59 0 0 0,-74 91 0 0 0,0 0 0 0 0,1 1 0 0 0,0 1 0 0 0,0 0 0 0 0,1 1 0 0 0,1 0 0 0 0,0 1 0 0 0,23-9 0 0 0,6 1 0 0 0,-28 10 0 0 0,0 0 0 0 0,0 1 0 0 0,1 1 0 0 0,27-4 0 0 0,-1 3 0 0 0,104-9 0 0 0,-132 15 0 0 0,0 0 0 0 0,-1 1 0 0 0,1 1 0 0 0,-1 1 0 0 0,1 0 0 0 0,-1 0 0 0 0,22 10 0 0 0,-12-2 0 0 0,0 1 0 0 0,-1 1 0 0 0,-1 1 0 0 0,0 1 0 0 0,-1 1 0 0 0,0 1 0 0 0,-2 1 0 0 0,0 1 0 0 0,-1 1 0 0 0,-1 0 0 0 0,-1 2 0 0 0,25 39 0 0 0,-17-19 0 0 0,30 72 0 0 0,-47-89 0 0 0,-1 1 0 0 0,-1 1 0 0 0,5 52 0 0 0,-3-20 0 0 0,-3-14 0 0 0,-2 1 0 0 0,-1 0 0 0 0,-3 0 0 0 0,-2 0 0 0 0,-12 61 0 0 0,12-93 0 0 0,0 1 0 0 0,-1-1 0 0 0,-8 17 0 0 0,-2 8 0 0 0,-1 22 0 0 0,-60 103 0 0 0,45-106 0 0 0,-3-1 0 0 0,-2-2 0 0 0,-3-1 0 0 0,-81 90 0 0 0,111-137 0 0 0,0 0 0 0 0,0 0 0 0 0,0-1 0 0 0,-1 0 0 0 0,0 0 0 0 0,0-1 0 0 0,-1-1 0 0 0,1 1 0 0 0,-1-1 0 0 0,0-1 0 0 0,-12 3 0 0 0,-1-1 0 0 0,0-1 0 0 0,0-1 0 0 0,-40 0 0 0 0,58-4 0 0 0,0 1 0 0 0,0-1 0 0 0,1 0 0 0 0,-1-1 0 0 0,1 1 0 0 0,-1-1 0 0 0,1 0 0 0 0,-1 0 0 0 0,1 0 0 0 0,0-1 0 0 0,0 1 0 0 0,0-1 0 0 0,0 0 0 0 0,0 0 0 0 0,-3-5 0 0 0,-4-3 0 0 0,1 0 0 0 0,0-2 0 0 0,-8-12 0 0 0,-45-88 0 0 0,30 49 0 0 0,22 42 0 0 0,0-1 0 0 0,2-1 0 0 0,1 0 0 0 0,0 0 0 0 0,2-1 0 0 0,-5-35 0 0 0,5-6 0 0 0,1-81 0 0 0,5 135 0 0 0,1-1 0 0 0,1 1 0 0 0,0-1 0 0 0,0 1 0 0 0,1 0 0 0 0,1 0 0 0 0,0 0 0 0 0,9-18 0 0 0,5-2 0 0 0,34-48 0 0 0,-23 39 0 0 0,-8 14 0 0 0,1 1 0 0 0,1 0 0 0 0,1 2 0 0 0,2 1 0 0 0,0 1 0 0 0,1 1 0 0 0,1 2 0 0 0,57-30 0 0 0,67-17 0 0 0,-126 59 0 0 0,-1 0 0 0 0,1 2 0 0 0,0 1 0 0 0,1 1 0 0 0,-1 1 0 0 0,1 1 0 0 0,-1 2 0 0 0,41 5 0 0 0,-48-3 0 0 0,-1 2 0 0 0,0-1 0 0 0,0 2 0 0 0,-1 1 0 0 0,1 0 0 0 0,-1 1 0 0 0,-1 1 0 0 0,0 0 0 0 0,0 2 0 0 0,16 12 0 0 0,-16-7 0 0 0,-1 0 0 0 0,0 2 0 0 0,-2-1 0 0 0,0 2 0 0 0,19 33 0 0 0,-18-29 0 0 0,-9-12 0 0 0,1 1 0 0 0,-2-1 0 0 0,1 1 0 0 0,-2 0 0 0 0,1 0 0 0 0,-2 0 0 0 0,1 1 0 0 0,-1 12 0 0 0,1 111 0 0 0,-4-82 0 0 0,1-48 0 0 0,1 4 0 0 0,-1 0 0 0 0,-1 0 0 0 0,1 0 0 0 0,-2-1 0 0 0,1 1 0 0 0,-1 0 0 0 0,-1-1 0 0 0,-3 10 0 0 0,-22 43 0 0 0,-3-2 0 0 0,-2-1 0 0 0,-2-1 0 0 0,-48 57 0 0 0,41-61 0 0 0,29-36 0 0 0,0 0 0 0 0,-1-1 0 0 0,-1 0 0 0 0,0-2 0 0 0,-34 27 0 0 0,-22 15 0 0 0,47-40 0 0 0,22-15 0 0 0,0 0 0 0 0,0-1 0 0 0,0 1 0 0 0,-1 0 0 0 0,1-1 0 0 0,0 0 0 0 0,-1 1 0 0 0,0-1 0 0 0,1 0 0 0 0,-1 0 0 0 0,0 0 0 0 0,1-1 0 0 0,-1 1 0 0 0,0-1 0 0 0,0 1 0 0 0,-3-1 0 0 0,3 0 0 0 0,0 1 0 0 0,0-1 0 0 0,1 0 0 0 0,-1 0 0 0 0,0 0 0 0 0,0-1 0 0 0,0 1 0 0 0,0-1 0 0 0,0 0 0 0 0,0 1 0 0 0,0-1 0 0 0,1 0 0 0 0,-1-1 0 0 0,0 1 0 0 0,1 0 0 0 0,-1-1 0 0 0,1 0 0 0 0,-1 1 0 0 0,1-1 0 0 0,0 0 0 0 0,0 0 0 0 0,0 0 0 0 0,0-1 0 0 0,0 1 0 0 0,0 0 0 0 0,1-1 0 0 0,-1 1 0 0 0,1-1 0 0 0,-1 1 0 0 0,0-4 0 0 0,-33-93 0 0 0,22 32 0 0 0,2-1 0 0 0,4-1 0 0 0,3 1 0 0 0,3-1 0 0 0,8-75 0 0 0,-6 126 0 0 0,2 1 0 0 0,0-1 0 0 0,1 1 0 0 0,1 0 0 0 0,0 1 0 0 0,1-1 0 0 0,13-22 0 0 0,6-7 0 0 0,38-49 0 0 0,-27 43 0 0 0,-18 27 0 0 0,1 1 0 0 0,1 2 0 0 0,1 0 0 0 0,1 1 0 0 0,1 1 0 0 0,1 0 0 0 0,0 3 0 0 0,2 0 0 0 0,0 1 0 0 0,1 1 0 0 0,0 2 0 0 0,1 1 0 0 0,0 1 0 0 0,1 1 0 0 0,0 1 0 0 0,58-8 0 0 0,-74 15 0 0 0,1 1 0 0 0,-1 1 0 0 0,1 0 0 0 0,-1 1 0 0 0,0 0 0 0 0,1 1 0 0 0,-1 0 0 0 0,0 1 0 0 0,0 1 0 0 0,0 0 0 0 0,-1 1 0 0 0,15 7 0 0 0,0 8 0 0 0,-2 0 0 0 0,0 2 0 0 0,-1 1 0 0 0,-1 1 0 0 0,-2 1 0 0 0,0 0 0 0 0,-1 2 0 0 0,-2 0 0 0 0,28 57 0 0 0,-44-79 0 0 0,0 0 0 0 0,-1 0 0 0 0,1 0 0 0 0,-1 0 0 0 0,0 1 0 0 0,0 5 0 0 0,4 21 0 0 0,0-17 0 0 0,-1 0 0 0 0,0 0 0 0 0,-2 1 0 0 0,0 0 0 0 0,0 20 0 0 0,-1 15 0 0 0,0-28 0 0 0,0-1 0 0 0,-2 1 0 0 0,0 0 0 0 0,-2 0 0 0 0,0-1 0 0 0,-12 41 0 0 0,-8 23 0 0 0,-4-23 0 0 0,-2-2 0 0 0,-2-1 0 0 0,-79 111 0 0 0,104-163 0 0 0,-1-1 0 0 0,1 0 0 0 0,-1 0 0 0 0,-1 0 0 0 0,1-1 0 0 0,-12 7 0 0 0,-4 4 0 0 0,-1-2 0 0 0,15-12 0 0 0,0-1 0 0 0,0 0 0 0 0,0-1 0 0 0,0 1 0 0 0,-13-1 0 0 0,19-1 0 0 0,0-1 0 0 0,0 1 0 0 0,0 0 0 0 0,0-1 0 0 0,0 1 0 0 0,0-1 0 0 0,1 0 0 0 0,-1 0 0 0 0,0 0 0 0 0,0-1 0 0 0,1 1 0 0 0,-1 0 0 0 0,0-1 0 0 0,1 0 0 0 0,0 0 0 0 0,-1 0 0 0 0,-3-4 0 0 0,-39-70 0 0 0,39 64 0 0 0,0 1 0 0 0,1-1 0 0 0,0 0 0 0 0,0 0 0 0 0,2-1 0 0 0,-1 0 0 0 0,-1-19 0 0 0,-6-17 0 0 0,-2 0 0 0 0,-7-72 0 0 0,17 96 0 0 0,2 0 0 0 0,0 0 0 0 0,2-1 0 0 0,7-47 0 0 0,33-38 0 0 0,-37 91 0 0 0,2 0 0 0 0,0 1 0 0 0,2-1 0 0 0,0 1 0 0 0,1 1 0 0 0,12-20 0 0 0,2 3 0 0 0,2 1 0 0 0,1 0 0 0 0,2 2 0 0 0,1 1 0 0 0,2 2 0 0 0,40-32 0 0 0,-56 50 0 0 0,5-4 0 0 0,0 0 0 0 0,39-20 0 0 0,-49 30 0 0 0,1 1 0 0 0,1 0 0 0 0,-1 1 0 0 0,0 1 0 0 0,1-1 0 0 0,-1 2 0 0 0,1-1 0 0 0,18 2 0 0 0,-29 0 0 0 0,8-1 0 0 0,-1 1 0 0 0,0 0 0 0 0,0 0 0 0 0,0 1 0 0 0,1 0 0 0 0,-1 0 0 0 0,0 1 0 0 0,0 0 0 0 0,-1 0 0 0 0,1 1 0 0 0,12 6 0 0 0,-10 2 0 0 0,-1-1 0 0 0,0 1 0 0 0,-1 1 0 0 0,9 14 0 0 0,-12-18 0 0 0,4 5 0 0 0,0 1 0 0 0,-1 0 0 0 0,0 0 0 0 0,-1 1 0 0 0,-1 0 0 0 0,0 1 0 0 0,-2-1 0 0 0,6 27 0 0 0,10 123 0 0 0,-19-142 0 0 0,-1 1 0 0 0,-1 0 0 0 0,-1-1 0 0 0,-1 1 0 0 0,-7 25 0 0 0,2-14 0 0 0,3-15 0 0 0,0 0 0 0 0,-1 0 0 0 0,-15 32 0 0 0,-41 95 0 0 0,50-112 0 0 0,-2-1 0 0 0,-1-1 0 0 0,-1 0 0 0 0,-29 43 0 0 0,-70 58 0 0 0,71-85 0 0 0,43-47 0 0 0,0-1 0 0 0,0 1 0 0 0,0-1 0 0 0,0 0 0 0 0,0 1 0 0 0,0-1 0 0 0,-1 0 0 0 0,1 0 0 0 0,0 0 0 0 0,-1 0 0 0 0,1 0 0 0 0,-1 0 0 0 0,1 0 0 0 0,-1 0 0 0 0,1-1 0 0 0,-1 1 0 0 0,0 0 0 0 0,1-1 0 0 0,-1 1 0 0 0,0-1 0 0 0,1 0 0 0 0,-1 0 0 0 0,0 0 0 0 0,0 0 0 0 0,1 0 0 0 0,-1 0 0 0 0,0 0 0 0 0,1 0 0 0 0,-1-1 0 0 0,0 1 0 0 0,0 0 0 0 0,1-1 0 0 0,-1 0 0 0 0,1 1 0 0 0,-1-1 0 0 0,1 0 0 0 0,-1 0 0 0 0,1 0 0 0 0,-1 0 0 0 0,1 0 0 0 0,0 0 0 0 0,-1 0 0 0 0,1-1 0 0 0,0 1 0 0 0,0 0 0 0 0,0-1 0 0 0,0 1 0 0 0,0-1 0 0 0,-1-2 0 0 0,-4-7 0 0 0,0 0 0 0 0,1 0 0 0 0,0 0 0 0 0,1-1 0 0 0,-4-17 0 0 0,-2-19 0 0 0,3 0 0 0 0,2 0 0 0 0,0-67 0 0 0,6 105 0 0 0,0 0 0 0 0,0 1 0 0 0,1-1 0 0 0,0 0 0 0 0,1 0 0 0 0,0 1 0 0 0,8-17 0 0 0,5-17 0 0 0,-6 17 0 0 0,2 1 0 0 0,0 0 0 0 0,1 1 0 0 0,1 1 0 0 0,1 0 0 0 0,2 1 0 0 0,0 1 0 0 0,1 0 0 0 0,1 1 0 0 0,1 1 0 0 0,0 1 0 0 0,2 1 0 0 0,36-23 0 0 0,-46 28 0 0 0,-11 10 0 0 0,0 0 0 0 0,0 0 0 0 0,1 1 0 0 0,-1-1 0 0 0,0 1 0 0 0,1-1 0 0 0,-1 1 0 0 0,1-1 0 0 0,0 1 0 0 0,-1 0 0 0 0,1 0 0 0 0,0 0 0 0 0,0 0 0 0 0,0 0 0 0 0,0 0 0 0 0,0 1 0 0 0,4-2 0 0 0,68-26 0 0 0,-63 26 0 0 0,0 1 0 0 0,0 0 0 0 0,0 1 0 0 0,0 0 0 0 0,18 3 0 0 0,-26-3 0 0 0,0 1 0 0 0,0 0 0 0 0,0 0 0 0 0,0 0 0 0 0,0 0 0 0 0,-1 0 0 0 0,1 0 0 0 0,-1 1 0 0 0,1 0 0 0 0,-1-1 0 0 0,1 1 0 0 0,-1 0 0 0 0,0 0 0 0 0,0 0 0 0 0,0 0 0 0 0,0 0 0 0 0,0 1 0 0 0,0-1 0 0 0,2 5 0 0 0,2 4 0 0 0,0 2 0 0 0,-1-1 0 0 0,5 17 0 0 0,-7-19 0 0 0,4 14 0 0 0,-1 0 0 0 0,-1 1 0 0 0,-1-1 0 0 0,-1 1 0 0 0,-2 0 0 0 0,-1 37 0 0 0,-4-18 0 0 0,-1 0 0 0 0,-22 80 0 0 0,19-98 0 0 0,-2-1 0 0 0,-1-1 0 0 0,-24 43 0 0 0,2-8 0 0 0,27-46 0 0 0,0-1 0 0 0,-1 0 0 0 0,-1-1 0 0 0,0 0 0 0 0,0 0 0 0 0,-17 17 0 0 0,21-26 0 0 0,1 1 0 0 0,0 0 0 0 0,-1 0 0 0 0,1 0 0 0 0,1 1 0 0 0,-1-1 0 0 0,0 1 0 0 0,1 0 0 0 0,-3 6 0 0 0,-19 24 0 0 0,-1-7 0 0 0,-20 21 0 0 0,44-46 0 0 0,0-1 0 0 0,-1 0 0 0 0,1 0 0 0 0,-1 0 0 0 0,1 0 0 0 0,-1 0 0 0 0,1 0 0 0 0,-1-1 0 0 0,1 1 0 0 0,-1-1 0 0 0,0 1 0 0 0,0-1 0 0 0,1 1 0 0 0,-1-1 0 0 0,0 0 0 0 0,0 0 0 0 0,1 0 0 0 0,-1 0 0 0 0,0 0 0 0 0,0 0 0 0 0,1 0 0 0 0,-1-1 0 0 0,0 1 0 0 0,0 0 0 0 0,1-1 0 0 0,-1 0 0 0 0,0 1 0 0 0,1-1 0 0 0,-1 0 0 0 0,1 0 0 0 0,-1 0 0 0 0,1 0 0 0 0,0 0 0 0 0,-1 0 0 0 0,1 0 0 0 0,0-1 0 0 0,-1 1 0 0 0,1 0 0 0 0,0-1 0 0 0,0 1 0 0 0,0-1 0 0 0,1 1 0 0 0,-1-1 0 0 0,0 0 0 0 0,-1-2 0 0 0,-7-40 0 0 0,3 19 0 0 0,1 0 0 0 0,1-1 0 0 0,-1-42 0 0 0,4 59 0 0 0,1-1 0 0 0,0 1 0 0 0,1 0 0 0 0,0 0 0 0 0,0-1 0 0 0,1 1 0 0 0,0 0 0 0 0,1 0 0 0 0,0 0 0 0 0,6-12 0 0 0,24-57 0 0 0,-19 54 0 0 0,-6 10 0 0 0,0-1 0 0 0,1 1 0 0 0,0 1 0 0 0,1-1 0 0 0,1 2 0 0 0,13-13 0 0 0,7 5 0 0 0,-12-9 0 0 0,7 11 0 0 0,-10 2 0 0 0,-14 14 0 0 0,1-1 0 0 0,-1 1 0 0 0,0-1 0 0 0,1 1 0 0 0,-1 0 0 0 0,1 0 0 0 0,0 0 0 0 0,0 1 0 0 0,4-3 0 0 0,-4 3 0 0 0,0 0 0 0 0,0-1 0 0 0,1 0 0 0 0,-1 1 0 0 0,-1-1 0 0 0,1 0 0 0 0,0-1 0 0 0,4-3 0 0 0,-6 5 0 0 0,1-1 0 0 0,-1 1 0 0 0,1-1 0 0 0,0 1 0 0 0,0 0 0 0 0,0 0 0 0 0,0 0 0 0 0,0 0 0 0 0,0 0 0 0 0,0 0 0 0 0,0 1 0 0 0,0-1 0 0 0,0 0 0 0 0,0 1 0 0 0,0 0 0 0 0,3-1 0 0 0,2 0 0 0 0,13-2 0 0 0,0 1 0 0 0,27 0 0 0 0,-44 2 0 0 0,0 0 0 0 0,0 0 0 0 0,0 0 0 0 0,0 0 0 0 0,0 0 0 0 0,-1 1 0 0 0,1-1 0 0 0,0 1 0 0 0,0 0 0 0 0,0 0 0 0 0,0 0 0 0 0,0 0 0 0 0,-1 1 0 0 0,1-1 0 0 0,-1 1 0 0 0,1-1 0 0 0,-1 1 0 0 0,1 0 0 0 0,-1 0 0 0 0,0 0 0 0 0,0 0 0 0 0,0 0 0 0 0,3 5 0 0 0,16 28 0 0 0,-18-30 0 0 0,1-1 0 0 0,-1 0 0 0 0,0 1 0 0 0,0 0 0 0 0,-1 0 0 0 0,0 0 0 0 0,0 0 0 0 0,0 0 0 0 0,0 0 0 0 0,-1 0 0 0 0,2 9 0 0 0,15 136 0 0 0,-19-127 0 0 0,0-1 0 0 0,-1 0 0 0 0,-9 43 0 0 0,1-24 0 0 0,8-29 0 0 0,-1-1 0 0 0,0 0 0 0 0,-1 0 0 0 0,0 0 0 0 0,0 0 0 0 0,-9 14 0 0 0,-42 78 0 0 0,-11 21 0 0 0,56-109 0 0 0,0 0 0 0 0,-1-1 0 0 0,-1 0 0 0 0,0-1 0 0 0,-22 20 0 0 0,-3 1 0 0 0,30-26 0 0 0,0 0 0 0 0,-1-1 0 0 0,0 0 0 0 0,-1 0 0 0 0,-12 7 0 0 0,-13 9 0 0 0,26-17 0 0 0,1-1 0 0 0,-1 0 0 0 0,0 0 0 0 0,-1-1 0 0 0,1 0 0 0 0,-10 4 0 0 0,-4-2 0 0 0,1-1 0 0 0,-1-1 0 0 0,0 0 0 0 0,-28 0 0 0 0,48-4 0 0 0,0 0 0 0 0,0-1 0 0 0,0 1 0 0 0,0 0 0 0 0,1 0 0 0 0,-1-1 0 0 0,0 1 0 0 0,0-1 0 0 0,1 0 0 0 0,-1 1 0 0 0,0-1 0 0 0,1 0 0 0 0,-1 0 0 0 0,1 0 0 0 0,-1 0 0 0 0,1 0 0 0 0,-1-1 0 0 0,1 1 0 0 0,0 0 0 0 0,0-1 0 0 0,-1 1 0 0 0,1-1 0 0 0,0 1 0 0 0,0-1 0 0 0,1 1 0 0 0,-3-4 0 0 0,-9-14 0 0 0,1 2 0 0 0,1 0 0 0 0,0-1 0 0 0,2 0 0 0 0,0 0 0 0 0,1-1 0 0 0,0 0 0 0 0,-4-30 0 0 0,10 42 0 0 0,0 0 0 0 0,1 0 0 0 0,0 0 0 0 0,0 0 0 0 0,0 0 0 0 0,1 0 0 0 0,0 0 0 0 0,1 1 0 0 0,0-1 0 0 0,0 0 0 0 0,0 0 0 0 0,1 1 0 0 0,0 0 0 0 0,0-1 0 0 0,0 1 0 0 0,1 0 0 0 0,0 1 0 0 0,7-9 0 0 0,6-6 0 0 0,1 1 0 0 0,1 0 0 0 0,30-22 0 0 0,-29 23 0 0 0,-14 12 0 0 0,1 1 0 0 0,-1-1 0 0 0,1 1 0 0 0,13-8 0 0 0,53-24 0 0 0,7 12 0 0 0,-61 12 0 0 0,-16 10 0 0 0,0 1 0 0 0,0 0 0 0 0,0 0 0 0 0,0 0 0 0 0,1 1 0 0 0,-1-1 0 0 0,0 1 0 0 0,1-1 0 0 0,-1 1 0 0 0,1 0 0 0 0,0 0 0 0 0,4 0 0 0 0,43-6 0 0 0,-27 2 0 0 0,-1 1 0 0 0,1 2 0 0 0,0 1 0 0 0,0 0 0 0 0,27 4 0 0 0,-47-2 0 0 0,0 0 0 0 0,0 0 0 0 0,-1 0 0 0 0,1 1 0 0 0,0-1 0 0 0,-1 1 0 0 0,1 0 0 0 0,-1 0 0 0 0,0 0 0 0 0,0 1 0 0 0,0-1 0 0 0,0 1 0 0 0,0 0 0 0 0,0 0 0 0 0,0 0 0 0 0,-1 0 0 0 0,0 0 0 0 0,0 0 0 0 0,0 1 0 0 0,0-1 0 0 0,0 1 0 0 0,0-1 0 0 0,-1 1 0 0 0,0 0 0 0 0,0 0 0 0 0,1 7 0 0 0,2 10 0 0 0,-2 1 0 0 0,-1-1 0 0 0,-2 41 0 0 0,1-28 0 0 0,-1-22 0 0 0,1 1 0 0 0,-2 0 0 0 0,1-1 0 0 0,-2 1 0 0 0,0-1 0 0 0,0 0 0 0 0,-1 0 0 0 0,-1 0 0 0 0,0 0 0 0 0,0-1 0 0 0,-1 0 0 0 0,-1 0 0 0 0,0 0 0 0 0,0-1 0 0 0,-10 11 0 0 0,-63 85 0 0 0,19-33 0 0 0,34-39 0 0 0,-39 38 0 0 0,42-49 0 0 0,-52 45 0 0 0,23-22 0 0 0,47-39 0 0 0,-1 0 0 0 0,0-1 0 0 0,0 0 0 0 0,0 0 0 0 0,-1-1 0 0 0,1 0 0 0 0,-1 0 0 0 0,-1-1 0 0 0,-11 5 0 0 0,-26 7 0 0 0,33-11 0 0 0,1-1 0 0 0,-1 0 0 0 0,1 0 0 0 0,-1-2 0 0 0,0 1 0 0 0,-22 0 0 0 0,29-3 0 0 0,3 0 0 0 0,0 1 0 0 0,-1-1 0 0 0,1 0 0 0 0,-1 0 0 0 0,0-1 0 0 0,1 1 0 0 0,0 0 0 0 0,-1-1 0 0 0,1 0 0 0 0,-1 0 0 0 0,1 0 0 0 0,0 0 0 0 0,0-1 0 0 0,-1 1 0 0 0,1-1 0 0 0,0 0 0 0 0,0 0 0 0 0,1 0 0 0 0,-1 0 0 0 0,-4-4 0 0 0,-12-19 0 0 0,15 21 0 0 0,0 0 0 0 0,1 0 0 0 0,-1-1 0 0 0,1 1 0 0 0,0-1 0 0 0,0 0 0 0 0,-3-9 0 0 0,-15-35 0 0 0,16 39 0 0 0,1 1 0 0 0,0-1 0 0 0,0 0 0 0 0,1 0 0 0 0,0-1 0 0 0,-3-20 0 0 0,5 16 0 0 0,0 0 0 0 0,0 0 0 0 0,2 0 0 0 0,1-14 0 0 0,-1 25 0 0 0,-1 0 0 0 0,1 0 0 0 0,0 1 0 0 0,1-1 0 0 0,-1 1 0 0 0,0-1 0 0 0,1 1 0 0 0,0 0 0 0 0,0-1 0 0 0,0 1 0 0 0,0 0 0 0 0,0 0 0 0 0,1 0 0 0 0,-1 1 0 0 0,1-1 0 0 0,0 0 0 0 0,0 1 0 0 0,0 0 0 0 0,0 0 0 0 0,4-3 0 0 0,-5 5 0 0 0,-1-1 0 0 0,0 0 0 0 0,0 0 0 0 0,1 0 0 0 0,-1 1 0 0 0,0-1 0 0 0,0 0 0 0 0,0 0 0 0 0,0 0 0 0 0,0-1 0 0 0,-1 1 0 0 0,1 0 0 0 0,0 0 0 0 0,0 0 0 0 0,-1-1 0 0 0,1 1 0 0 0,-1 0 0 0 0,1-1 0 0 0,0-2 0 0 0,6-10 0 0 0,3 8 0 0 0,-1 2 0 0 0,0-1 0 0 0,1 1 0 0 0,11-3 0 0 0,-4 1 0 0 0,-3 2 0 0 0,-1 0 0 0 0,1 1 0 0 0,1 1 0 0 0,-1 0 0 0 0,0 1 0 0 0,0 0 0 0 0,1 2 0 0 0,22 2 0 0 0,-34-3 0 0 0,0 1 0 0 0,1-1 0 0 0,-1 1 0 0 0,0 0 0 0 0,0 0 0 0 0,0 0 0 0 0,0 1 0 0 0,0-1 0 0 0,0 1 0 0 0,0 0 0 0 0,0-1 0 0 0,0 1 0 0 0,-1 1 0 0 0,1-1 0 0 0,-1 0 0 0 0,0 0 0 0 0,3 4 0 0 0,1 3 0 0 0,0 1 0 0 0,0-1 0 0 0,7 19 0 0 0,2 4 0 0 0,-11-21 0 0 0,-1 1 0 0 0,0-1 0 0 0,-1 1 0 0 0,-1 0 0 0 0,0-1 0 0 0,0 1 0 0 0,-1 0 0 0 0,-1 0 0 0 0,0 0 0 0 0,-3 14 0 0 0,-26 72 0 0 0,27-89 0 0 0,-1 0 0 0 0,0-1 0 0 0,0 1 0 0 0,-1-1 0 0 0,0 0 0 0 0,-1-1 0 0 0,0 1 0 0 0,0-1 0 0 0,0 0 0 0 0,-14 11 0 0 0,-29 38 0 0 0,46-51 0 0 0,0-1 0 0 0,0 1 0 0 0,-1-1 0 0 0,0 0 0 0 0,0 0 0 0 0,0 0 0 0 0,0-1 0 0 0,0 1 0 0 0,-1-1 0 0 0,-7 4 0 0 0,-4 11 0 0 0,15-16 0 0 0,-1 0 0 0 0,1 0 0 0 0,-1 1 0 0 0,0-1 0 0 0,0 0 0 0 0,0 0 0 0 0,0 0 0 0 0,0-1 0 0 0,0 1 0 0 0,-1 0 0 0 0,-3 1 0 0 0,-14 8 0 0 0,-93 43 0 0 0,51-31 0 0 0,-1-4 0 0 0,-1-2 0 0 0,-76 10 0 0 0,-199 10 0 0 0,295-34 0 0 0,-64 1 0 0 0,0-6 0 0 0,0-3 0 0 0,-142-28 0 0 0,-3 7 0 0 0,209 22 0 0 0,27 4 0 0 0,0-2 0 0 0,-1 0 0 0 0,1-1 0 0 0,-23-8 0 0 0,38 10 0 0 0,0 0 0 0 0,0 0 0 0 0,0-1 0 0 0,0 1 0 0 0,0-1 0 0 0,1 1 0 0 0,-1-1 0 0 0,1 0 0 0 0,-1 0 0 0 0,1 0 0 0 0,0 1 0 0 0,0-1 0 0 0,0 0 0 0 0,0-1 0 0 0,0 1 0 0 0,0 0 0 0 0,0 0 0 0 0,1 0 0 0 0,-1 0 0 0 0,1-1 0 0 0,0 1 0 0 0,-1 0 0 0 0,1-5 0 0 0,0 4 0 0 0,0-1 0 0 0,0 1 0 0 0,0-1 0 0 0,0 1 0 0 0,1-1 0 0 0,-1 0 0 0 0,1 1 0 0 0,0 0 0 0 0,0-1 0 0 0,0 1 0 0 0,0-1 0 0 0,1 1 0 0 0,3-5 0 0 0,4-1 0 0 0,0 1 0 0 0,1 0 0 0 0,15-9 0 0 0,-13 8 0 0 0,101-58 0 0 0,-89 53 0 0 0,0 2 0 0 0,51-18 0 0 0,-46 19 0 0 0,226-73 0 0 0,-209 73 0 0 0,1 2 0 0 0,0 2 0 0 0,0 2 0 0 0,1 2 0 0 0,50 4 0 0 0,-25 7 0 0 0,-68-7 0 0 0,0 0 0 0 0,0 0 0 0 0,0 0 0 0 0,0 1 0 0 0,-1 0 0 0 0,1 0 0 0 0,-1 0 0 0 0,1 1 0 0 0,-1-1 0 0 0,0 1 0 0 0,0 0 0 0 0,4 4 0 0 0,20 22 0 0 0,-17-18 0 0 0,1 1 0 0 0,-2 1 0 0 0,11 15 0 0 0,-18-22 0 0 0,1 0 0 0 0,-1 0 0 0 0,-1 0 0 0 0,1 1 0 0 0,-1-1 0 0 0,0 1 0 0 0,0 0 0 0 0,-1 0 0 0 0,0 0 0 0 0,0 0 0 0 0,-1 7 0 0 0,2 30 0 0 0,-2 44 0 0 0,-1-82 0 0 0,0 0 0 0 0,0 0 0 0 0,0 0 0 0 0,-1 0 0 0 0,0 0 0 0 0,0 0 0 0 0,-1 0 0 0 0,1 0 0 0 0,-1-1 0 0 0,0 0 0 0 0,-6 8 0 0 0,-22 30 0 0 0,25-33 0 0 0,-1 1 0 0 0,-1-1 0 0 0,0 0 0 0 0,-1-1 0 0 0,-11 11 0 0 0,-18 11 0 0 0,-2-1 0 0 0,-2-2 0 0 0,-47 25 0 0 0,59-40 0 0 0,1-1 0 0 0,-47 12 0 0 0,21-12 0 0 0,-104 10 0 0 0,84-14 0 0 0,-151 7 0 0 0,194-15 0 0 0,0-2 0 0 0,1-1 0 0 0,-1-1 0 0 0,0-2 0 0 0,-34-11 0 0 0,30 6 0 0 0,13 5 0 0 0,-1-2 0 0 0,-23-11 0 0 0,-67-50 0 0 0,-47-29 0 0 0,74 41 0 0 0,79 52 0 0 0,0-1 0 0 0,1 1 0 0 0,0-2 0 0 0,0 1 0 0 0,0-1 0 0 0,1 0 0 0 0,-10-13 0 0 0,-4-5 0 0 0,17 21 0 0 0,1 0 0 0 0,0-1 0 0 0,1 1 0 0 0,-1 0 0 0 0,1-1 0 0 0,0 1 0 0 0,0 0 0 0 0,0-1 0 0 0,1 1 0 0 0,0-1 0 0 0,-1 0 0 0 0,2 1 0 0 0,-1-5 0 0 0,0 3 0 0 0,1 1 0 0 0,-1-1 0 0 0,1 1 0 0 0,0-1 0 0 0,0 1 0 0 0,0 0 0 0 0,1-1 0 0 0,0 1 0 0 0,4-8 0 0 0,5 2 0 0 0,0 1 0 0 0,0 0 0 0 0,1 0 0 0 0,0 1 0 0 0,1 1 0 0 0,22-11 0 0 0,17-12 0 0 0,78-57 0 0 0,-114 77 0 0 0,1 1 0 0 0,-1 1 0 0 0,1 1 0 0 0,1 0 0 0 0,0 2 0 0 0,19-6 0 0 0,3-1 0 0 0,1-3 0 0 0,0 3 0 0 0,83-17 0 0 0,-27 12 0 0 0,-58 10 0 0 0,48-4 0 0 0,51 0 0 0 0,131-5 0 0 0,-221 16 0 0 0,-32 0 0 0 0,0 0 0 0 0,0 1 0 0 0,0 1 0 0 0,0 0 0 0 0,0 1 0 0 0,0 1 0 0 0,0 0 0 0 0,30 11 0 0 0,-43-12 0 0 0,-1-1 0 0 0,1 1 0 0 0,-1 0 0 0 0,1 0 0 0 0,-1 0 0 0 0,1 0 0 0 0,-1 0 0 0 0,0 0 0 0 0,0 0 0 0 0,2 4 0 0 0,12 12 0 0 0,-3-7 0 0 0,-10-9 0 0 0,0 1 0 0 0,0-1 0 0 0,0 1 0 0 0,0-1 0 0 0,-1 1 0 0 0,1 0 0 0 0,-1 0 0 0 0,0 1 0 0 0,0-1 0 0 0,0 0 0 0 0,0 1 0 0 0,0-1 0 0 0,-1 1 0 0 0,1-1 0 0 0,-1 1 0 0 0,0 0 0 0 0,0 0 0 0 0,0 6 0 0 0,4 23 0 0 0,-2-1 0 0 0,-1 1 0 0 0,-2-1 0 0 0,-1 1 0 0 0,-7 41 0 0 0,6-65 0 0 0,-1 0 0 0 0,0 0 0 0 0,-1 0 0 0 0,1-1 0 0 0,-2 0 0 0 0,1 0 0 0 0,-1 0 0 0 0,-8 10 0 0 0,-54 58 0 0 0,50-57 0 0 0,-24 22 0 0 0,-1-2 0 0 0,-2-2 0 0 0,-1-1 0 0 0,-73 43 0 0 0,12-28 0 0 0,64-32 0 0 0,4-4 0 0 0,-1-3 0 0 0,0-1 0 0 0,-1-1 0 0 0,0-3 0 0 0,-45 4 0 0 0,-32-4 0 0 0,-57-9 0 0 0,166 2 0 0 0,-19-2 0 0 0,0-2 0 0 0,0 0 0 0 0,0-1 0 0 0,1-2 0 0 0,-30-11 0 0 0,-125-61 0 0 0,128 55 0 0 0,33 15 0 0 0,-15-7 0 0 0,-41-25 0 0 0,43 19 0 0 0,2-2 0 0 0,-51-50 0 0 0,78 70 0 0 0,0-1 0 0 0,1 0 0 0 0,0 0 0 0 0,0-1 0 0 0,1 1 0 0 0,-1 0 0 0 0,1-1 0 0 0,0 0 0 0 0,1 1 0 0 0,0-1 0 0 0,-1 0 0 0 0,2 0 0 0 0,-1 0 0 0 0,1 0 0 0 0,0 0 0 0 0,0 0 0 0 0,1-7 0 0 0,-1-1 0 0 0,0 6 0 0 0,0 2 0 0 0,-1 1 0 0 0,1-1 0 0 0,0 1 0 0 0,1-1 0 0 0,-1 1 0 0 0,1 0 0 0 0,0-1 0 0 0,1 1 0 0 0,-1 0 0 0 0,1 0 0 0 0,0-1 0 0 0,0 1 0 0 0,0 1 0 0 0,5-7 0 0 0,36-35 0 0 0,2 3 0 0 0,1 2 0 0 0,100-67 0 0 0,-114 88 0 0 0,44-19 0 0 0,-46 25 0 0 0,-3 1 0 0 0,1 2 0 0 0,0 1 0 0 0,1 1 0 0 0,0 1 0 0 0,54-6 0 0 0,-23 8 0 0 0,114 5 0 0 0,-166 2 0 0 0,0-1 0 0 0,0 1 0 0 0,0 0 0 0 0,0 1 0 0 0,-1-1 0 0 0,1 2 0 0 0,-1-1 0 0 0,1 1 0 0 0,-1 0 0 0 0,0 1 0 0 0,0-1 0 0 0,0 2 0 0 0,0-1 0 0 0,-1 1 0 0 0,0 0 0 0 0,0 0 0 0 0,0 0 0 0 0,-1 1 0 0 0,1 0 0 0 0,-1 0 0 0 0,-1 0 0 0 0,1 1 0 0 0,-1 0 0 0 0,0 0 0 0 0,-1 0 0 0 0,1 0 0 0 0,-1 0 0 0 0,-1 1 0 0 0,0-1 0 0 0,3 14 0 0 0,-2-8 0 0 0,-1 0 0 0 0,0-1 0 0 0,-1 1 0 0 0,0 0 0 0 0,-1 0 0 0 0,0 0 0 0 0,-1 0 0 0 0,-1 0 0 0 0,0-1 0 0 0,-4 14 0 0 0,1-11 0 0 0,0 0 0 0 0,-1 0 0 0 0,-1-1 0 0 0,-1 0 0 0 0,0-1 0 0 0,0 1 0 0 0,-2-1 0 0 0,1-1 0 0 0,-2 0 0 0 0,1 0 0 0 0,-24 18 0 0 0,-15 6 0 0 0,32-22 0 0 0,-1 0 0 0 0,-1-2 0 0 0,0 0 0 0 0,-1-1 0 0 0,0 0 0 0 0,0-2 0 0 0,-32 10 0 0 0,-16-3 0 0 0,31-6 0 0 0,0-2 0 0 0,-74 7 0 0 0,55-13 0 0 0,4 2 0 0 0,0-3 0 0 0,0-2 0 0 0,-75-12 0 0 0,61-9 0 0 0,53 16 0 0 0,0 1 0 0 0,0 1 0 0 0,-1 0 0 0 0,-18-3 0 0 0,10 2 0 0 0,1-1 0 0 0,0 0 0 0 0,1-2 0 0 0,0 0 0 0 0,-34-19 0 0 0,-6-15 0 0 0,48 33 0 0 0,0-1 0 0 0,-26-13 0 0 0,28 18 0 0 0,0-1 0 0 0,1 0 0 0 0,0 0 0 0 0,0-1 0 0 0,-11-11 0 0 0,-5-3 0 0 0,-19-28 0 0 0,42 47 0 0 0,-1 0 0 0 0,1 0 0 0 0,-1-1 0 0 0,1 1 0 0 0,0-1 0 0 0,0 0 0 0 0,1 1 0 0 0,-1-1 0 0 0,-1-4 0 0 0,-15-17 0 0 0,15 21 0 0 0,1 0 0 0 0,0 0 0 0 0,0 0 0 0 0,0-1 0 0 0,0 1 0 0 0,0-1 0 0 0,1 1 0 0 0,-1-1 0 0 0,1 0 0 0 0,0 0 0 0 0,0 0 0 0 0,1 1 0 0 0,-1-1 0 0 0,1 0 0 0 0,0 0 0 0 0,0-7 0 0 0,1 9 0 0 0,0 0 0 0 0,0 0 0 0 0,0 0 0 0 0,0 1 0 0 0,1-1 0 0 0,-1 0 0 0 0,0 1 0 0 0,1-1 0 0 0,-1 1 0 0 0,1 0 0 0 0,0-1 0 0 0,-1 1 0 0 0,1 0 0 0 0,0 0 0 0 0,0 0 0 0 0,0 0 0 0 0,0 0 0 0 0,3 0 0 0 0,9-8 0 0 0,-7 2 0 0 0,-6 5 0 0 0,0 1 0 0 0,1-1 0 0 0,-1 1 0 0 0,0-1 0 0 0,1 1 0 0 0,-1 0 0 0 0,1-1 0 0 0,-1 1 0 0 0,1 0 0 0 0,0 0 0 0 0,-1 0 0 0 0,1 0 0 0 0,0 1 0 0 0,0-1 0 0 0,0 0 0 0 0,0 1 0 0 0,0-1 0 0 0,-1 1 0 0 0,1 0 0 0 0,0-1 0 0 0,0 1 0 0 0,2 0 0 0 0,21-3 0 0 0,45-14 0 0 0,-49 11 0 0 0,-1 1 0 0 0,1 1 0 0 0,30-3 0 0 0,322 12 0 0 0,-347-1 0 0 0,1 2 0 0 0,-1 0 0 0 0,0 2 0 0 0,0 1 0 0 0,32 16 0 0 0,-58-25 0 0 0,115 32 0 0 0,-94-23 0 0 0,-1 0 0 0 0,0 2 0 0 0,20 14 0 0 0,-4-8 0 0 0,-31-16 0 0 0,0 1 0 0 0,0 0 0 0 0,0 0 0 0 0,0 1 0 0 0,-1 0 0 0 0,1 0 0 0 0,-1 0 0 0 0,5 4 0 0 0,2 7 0 0 0,14 12 0 0 0,-23-25 0 0 0,-1 0 0 0 0,0 0 0 0 0,1 0 0 0 0,-1 0 0 0 0,0 0 0 0 0,0 1 0 0 0,0-1 0 0 0,0 0 0 0 0,0 1 0 0 0,0-1 0 0 0,0 1 0 0 0,0-1 0 0 0,0 1 0 0 0,-1-1 0 0 0,1 1 0 0 0,0 2 0 0 0,0-2 0 0 0,-1 0 0 0 0,1 0 0 0 0,0 0 0 0 0,0 0 0 0 0,0 0 0 0 0,0 0 0 0 0,0 0 0 0 0,0 0 0 0 0,1 0 0 0 0,-1-1 0 0 0,1 1 0 0 0,1 1 0 0 0,1 2 0 0 0,0 0 0 0 0,-1 0 0 0 0,0 0 0 0 0,0 0 0 0 0,-1 0 0 0 0,1 1 0 0 0,-1 0 0 0 0,0-1 0 0 0,0 1 0 0 0,-1 0 0 0 0,0-1 0 0 0,0 1 0 0 0,0 0 0 0 0,-1 0 0 0 0,0 0 0 0 0,0 0 0 0 0,0 0 0 0 0,-1 0 0 0 0,0 0 0 0 0,-3 11 0 0 0,-1-8 0 0 0,-1-1 0 0 0,0 0 0 0 0,0-1 0 0 0,-1 1 0 0 0,0-1 0 0 0,0 0 0 0 0,-1-1 0 0 0,0 1 0 0 0,0-2 0 0 0,0 1 0 0 0,-1-1 0 0 0,0 0 0 0 0,-11 4 0 0 0,-14 5 0 0 0,0-2 0 0 0,-48 12 0 0 0,-18-2 0 0 0,-1-4 0 0 0,-1-4 0 0 0,-166 0 0 0 0,227-16 0 0 0,-1-2 0 0 0,1-3 0 0 0,1-1 0 0 0,-79-26 0 0 0,90 26 0 0 0,-11-11 0 0 0,34 16 0 0 0,0-1 0 0 0,0 1 0 0 0,0 1 0 0 0,-1-1 0 0 0,-10-2 0 0 0,13 4 0 0 0,1 0 0 0 0,-1 0 0 0 0,0 0 0 0 0,0-1 0 0 0,1 0 0 0 0,-1 0 0 0 0,1 0 0 0 0,-1 0 0 0 0,1 0 0 0 0,0-1 0 0 0,-3-2 0 0 0,3 2 0 0 0,0 1 0 0 0,0-1 0 0 0,-1 1 0 0 0,1 0 0 0 0,0 0 0 0 0,-1 0 0 0 0,0 0 0 0 0,-6-2 0 0 0,3 2 0 0 0,0 0 0 0 0,1-1 0 0 0,-1 0 0 0 0,1 0 0 0 0,0 0 0 0 0,-9-7 0 0 0,13 9 0 0 0,0-1 0 0 0,0 1 0 0 0,0-1 0 0 0,1 1 0 0 0,-1-1 0 0 0,0 0 0 0 0,1 0 0 0 0,-1 0 0 0 0,1 0 0 0 0,0 0 0 0 0,-1 0 0 0 0,1-1 0 0 0,0 1 0 0 0,1 0 0 0 0,-1 0 0 0 0,0-1 0 0 0,1 1 0 0 0,-2-5 0 0 0,3 6 0 0 0,-1 0 0 0 0,0 0 0 0 0,0 0 0 0 0,1 0 0 0 0,-1 0 0 0 0,1 0 0 0 0,-1 0 0 0 0,1 0 0 0 0,-1 0 0 0 0,1 1 0 0 0,0-1 0 0 0,-1 0 0 0 0,1 0 0 0 0,0 0 0 0 0,-1 1 0 0 0,1-1 0 0 0,0 0 0 0 0,0 1 0 0 0,0-1 0 0 0,0 1 0 0 0,0-1 0 0 0,0 1 0 0 0,0 0 0 0 0,0-1 0 0 0,0 1 0 0 0,1-1 0 0 0,27-5 0 0 0,-25 5 0 0 0,7-3 0 0 0,0-1 0 0 0,-1 0 0 0 0,0 0 0 0 0,17-13 0 0 0,33-17 0 0 0,97-24 0 0 0,254-60 0 0 0,-270 98 0 0 0,-104 10 0 0 0,-12 4 0 0 0,0 1 0 0 0,29-4 0 0 0,43-11 0 0 0,-69 14 0 0 0,0 0 0 0 0,35-2 0 0 0,87-2 0 0 0,245-10 0 0 0,-269 22 0 0 0,175-4 0 0 0,-246 0 0 0 0,0-3 0 0 0,-1-3 0 0 0,77-22 0 0 0,-123 28 0 0 0,1 0 0 0 0,-1-1 0 0 0,0 0 0 0 0,10-7 0 0 0,-11 6 0 0 0,1 1 0 0 0,-1 0 0 0 0,1 0 0 0 0,14-4 0 0 0,-14 4 0 0 0,0 1 0 0 0,-1-2 0 0 0,1 1 0 0 0,-1-1 0 0 0,0 0 0 0 0,0-1 0 0 0,8-7 0 0 0,21-15 0 0 0,-23 19 0 0 0,-1-1 0 0 0,1 0 0 0 0,-2 0 0 0 0,1-1 0 0 0,-2-1 0 0 0,1 1 0 0 0,-2-2 0 0 0,17-26 0 0 0,-8 12 0 0 0,22-22 0 0 0,-27 34 0 0 0,-1 0 0 0 0,17-27 0 0 0,63-151 0 0 0,5 18 0 0 0,-71 143 0 0 0,-23 29 0 0 0,-1 0 0 0 0,1 0 0 0 0,0-1 0 0 0,-1 1 0 0 0,0-1 0 0 0,1 1 0 0 0,2-8 0 0 0,7-2 0 0 0,4-4 0 0 0,27-24 0 0 0,-39 39 0 0 0,-1-1 0 0 0,0 1 0 0 0,0 0 0 0 0,1 0 0 0 0,0 0 0 0 0,-1 1 0 0 0,1-1 0 0 0,0 1 0 0 0,0 0 0 0 0,-1 0 0 0 0,1 0 0 0 0,7 0 0 0 0,-10 1 0 0 0,2-1 0 0 0,1 1 0 0 0,-1 0 0 0 0,0 0 0 0 0,0 0 0 0 0,0 0 0 0 0,0 1 0 0 0,0-1 0 0 0,1 1 0 0 0,-1 0 0 0 0,0 0 0 0 0,0 0 0 0 0,0 0 0 0 0,-1 1 0 0 0,5 1 0 0 0,31 43 0 0 0,51 43 0 0 0,-63-46 0 0 0,-20-38 0 0 0,-4-4 0 0 0,0 0 0 0 0,0 1 0 0 0,-1-1 0 0 0,1 0 0 0 0,-1 1 0 0 0,1-1 0 0 0,-1 1 0 0 0,0 0 0 0 0,1 0 0 0 0,-1-1 0 0 0,0 1 0 0 0,0 0 0 0 0,0 0 0 0 0,1 4 0 0 0,17 15 0 0 0,-18-21 0 0 0,0 1 0 0 0,-1 0 0 0 0,1 0 0 0 0,0-1 0 0 0,0 1 0 0 0,0-1 0 0 0,0 1 0 0 0,0 0 0 0 0,0-1 0 0 0,-1 0 0 0 0,1 1 0 0 0,0-1 0 0 0,0 1 0 0 0,1-1 0 0 0,-1 0 0 0 0,0 0 0 0 0,0 0 0 0 0,0 0 0 0 0,0 0 0 0 0,0 0 0 0 0,0 0 0 0 0,0 0 0 0 0,0 0 0 0 0,0 0 0 0 0,0 0 0 0 0,0-1 0 0 0,2 1 0 0 0,-2-1 0 0 0,0 1 0 0 0,-1 0 0 0 0,1 0 0 0 0,-1 0 0 0 0,0 0 0 0 0,1 0 0 0 0,-1 0 0 0 0,1 0 0 0 0,-1 0 0 0 0,1 0 0 0 0,-1-1 0 0 0,1 1 0 0 0,-1 0 0 0 0,0 0 0 0 0,1 0 0 0 0,-1-1 0 0 0,1 1 0 0 0,-1 0 0 0 0,0-1 0 0 0,1 1 0 0 0,-1 0 0 0 0,0-1 0 0 0,0 1 0 0 0,1 0 0 0 0,-1-1 0 0 0,0 1 0 0 0,0-1 0 0 0,1 1 0 0 0,-1 0 0 0 0,0-1 0 0 0,0 1 0 0 0,0-1 0 0 0,0 1 0 0 0,0-1 0 0 0,1 1 0 0 0,-1-1 0 0 0,0 0 0 0 0,0-1 0 0 0,21-18 0 0 0,-17 17 0 0 0,-1 0 0 0 0,1-1 0 0 0,-1 1 0 0 0,0-1 0 0 0,0 1 0 0 0,0-1 0 0 0,0 0 0 0 0,2-5 0 0 0,-3 6 0 0 0,-1-1 0 0 0,1 1 0 0 0,-1 1 0 0 0,1-1 0 0 0,0 0 0 0 0,0 0 0 0 0,1 1 0 0 0,-1-1 0 0 0,0 1 0 0 0,1-1 0 0 0,0 1 0 0 0,-1 0 0 0 0,1 0 0 0 0,0 0 0 0 0,0 1 0 0 0,0-1 0 0 0,0 1 0 0 0,0-1 0 0 0,0 1 0 0 0,1 0 0 0 0,5-1 0 0 0,-7 2 0 0 0,0-1 0 0 0,0 0 0 0 0,-1 0 0 0 0,1 1 0 0 0,-1-1 0 0 0,1 0 0 0 0,-1 0 0 0 0,1 0 0 0 0,-1-1 0 0 0,1 1 0 0 0,-1 0 0 0 0,0 0 0 0 0,0-1 0 0 0,2-1 0 0 0,17-15 0 0 0,-10 16 0 0 0,1 0 0 0 0,-1 1 0 0 0,0 0 0 0 0,0 0 0 0 0,1 1 0 0 0,-1 1 0 0 0,0-1 0 0 0,17 5 0 0 0,-10 0 0 0 0,-14-5 0 0 0,-1 1 0 0 0,1 0 0 0 0,-1-1 0 0 0,1 1 0 0 0,-1 0 0 0 0,1 1 0 0 0,-1-1 0 0 0,0 0 0 0 0,1 1 0 0 0,-1-1 0 0 0,3 3 0 0 0,1 2 0 0 0,1 0 0 0 0,0-1 0 0 0,0 0 0 0 0,0-1 0 0 0,0 1 0 0 0,1-1 0 0 0,0-1 0 0 0,10 4 0 0 0,17 2 0 0 0,12 2 0 0 0,-45-11 0 0 0,-1 0 0 0 0,0 1 0 0 0,1-1 0 0 0,-1 0 0 0 0,0 0 0 0 0,1 0 0 0 0,-1 0 0 0 0,0 0 0 0 0,1-1 0 0 0,-1 1 0 0 0,1 0 0 0 0,-1 0 0 0 0,0-1 0 0 0,0 1 0 0 0,1-1 0 0 0,-1 0 0 0 0,0 1 0 0 0,0-1 0 0 0,0 0 0 0 0,1 1 0 0 0,-1-1 0 0 0,0 0 0 0 0,1-2 0 0 0,1-3 0 0 0,0 0 0 0 0,-1 0 0 0 0,0-1 0 0 0,0 1 0 0 0,-1 0 0 0 0,1-1 0 0 0,-1 0 0 0 0,0-10 0 0 0,-1 15 0 0 0,0 0 0 0 0,1-1 0 0 0,-1 1 0 0 0,1 0 0 0 0,0 0 0 0 0,0 0 0 0 0,0 0 0 0 0,0 0 0 0 0,0 0 0 0 0,0 0 0 0 0,0 0 0 0 0,3-2 0 0 0,-3 2 0 0 0,1 1 0 0 0,-1-1 0 0 0,0 0 0 0 0,1 0 0 0 0,-1-1 0 0 0,0 1 0 0 0,0 0 0 0 0,0 0 0 0 0,-1 0 0 0 0,1-1 0 0 0,0 1 0 0 0,0-4 0 0 0,-1 4 0 0 0,0 1 0 0 0,0 0 0 0 0,1-1 0 0 0,-1 1 0 0 0,1 0 0 0 0,-1-1 0 0 0,1 1 0 0 0,-1 0 0 0 0,1 0 0 0 0,0 0 0 0 0,0 0 0 0 0,0 0 0 0 0,-1 0 0 0 0,1 0 0 0 0,0 0 0 0 0,2-1 0 0 0,-2 1 0 0 0,1 0 0 0 0,-1-1 0 0 0,0 1 0 0 0,0 0 0 0 0,0 0 0 0 0,0 0 0 0 0,0-1 0 0 0,-1 1 0 0 0,1 0 0 0 0,0-1 0 0 0,0 1 0 0 0,-1-1 0 0 0,1 1 0 0 0,-1-1 0 0 0,1 1 0 0 0,-1-1 0 0 0,0-1 0 0 0,3-2 0 0 0,0 1 0 0 0,1-1 0 0 0,-1 1 0 0 0,1-1 0 0 0,0 1 0 0 0,0 0 0 0 0,6-4 0 0 0,-4 3 0 0 0,4-3 0 0 0,-9 8 0 0 0,0-1 0 0 0,0 1 0 0 0,0-1 0 0 0,0 0 0 0 0,0 1 0 0 0,0-1 0 0 0,0 0 0 0 0,0 0 0 0 0,0 0 0 0 0,0 0 0 0 0,-1 0 0 0 0,1 0 0 0 0,0 0 0 0 0,-1 0 0 0 0,1 0 0 0 0,-1 0 0 0 0,1 0 0 0 0,-1-1 0 0 0,1 1 0 0 0,0-2 0 0 0,35-23 0 0 0,-14 24 0 0 0,-22 1 0 0 0,1 1 0 0 0,0 0 0 0 0,-1 0 0 0 0,1 0 0 0 0,0 0 0 0 0,-1 0 0 0 0,1 0 0 0 0,0 0 0 0 0,-1 0 0 0 0,1 0 0 0 0,-1 0 0 0 0,1 1 0 0 0,0-1 0 0 0,-1 0 0 0 0,1 0 0 0 0,0 1 0 0 0,-1-1 0 0 0,1 0 0 0 0,-1 1 0 0 0,1-1 0 0 0,-1 0 0 0 0,1 1 0 0 0,-1-1 0 0 0,1 1 0 0 0,-1-1 0 0 0,1 1 0 0 0,-1-1 0 0 0,1 1 0 0 0,-1-1 0 0 0,1 2 0 0 0,18 61 0 0 0,14-1 0 0 0,-20-41 0 0 0,44 47 0 0 0,-33-57 0 0 0,-8-5 0 0 0,-16-6 0 0 0,0 1 0 0 0,1-1 0 0 0,-1 0 0 0 0,0 0 0 0 0,0 0 0 0 0,0 0 0 0 0,0 0 0 0 0,0 1 0 0 0,0-1 0 0 0,0 0 0 0 0,0 0 0 0 0,0 0 0 0 0,0 0 0 0 0,1 1 0 0 0,-1-1 0 0 0,0 0 0 0 0,0 0 0 0 0,0 0 0 0 0,0 0 0 0 0,0 1 0 0 0,0-1 0 0 0,0 0 0 0 0,-1 0 0 0 0,1 0 0 0 0,0 1 0 0 0,0-1 0 0 0,0 0 0 0 0,0 0 0 0 0,0 0 0 0 0,0 0 0 0 0,0 1 0 0 0,0-1 0 0 0,0 0 0 0 0,0 0 0 0 0,0 0 0 0 0,-1 0 0 0 0,1 0 0 0 0,0 0 0 0 0,0 1 0 0 0,0-1 0 0 0,0 0 0 0 0,0 0 0 0 0,-1 0 0 0 0,1 0 0 0 0,0 0 0 0 0,0 0 0 0 0,0 0 0 0 0,0 0 0 0 0,-1 0 0 0 0,1 0 0 0 0,0 0 0 0 0,0 0 0 0 0,0 0 0 0 0,0 0 0 0 0,-1 0 0 0 0,1 0 0 0 0,0 0 0 0 0,0 0 0 0 0,0 0 0 0 0,-1 0 0 0 0,1 0 0 0 0,0 0 0 0 0,0 0 0 0 0,-26 36 0 0 0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03.5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1321 1675 13256 0 0,'-20'-10'3872'0'0,"18"7"-3657"0"0,1 1-83 0 0,-1 1 0 0 0,1-1-1 0 0,0 0 1 0 0,0 0-1 0 0,0 1 1 0 0,0-1 0 0 0,0 0-1 0 0,0 0 1 0 0,0 0 0 0 0,1 0-1 0 0,-1 0 1 0 0,1 0 0 0 0,-1-1-1 0 0,1 1 1 0 0,0 0-1 0 0,0 0 1 0 0,0 0 0 0 0,0 0-1 0 0,0 0 1 0 0,0 0 0 0 0,1-1-1 0 0,-1 1 1 0 0,1 0 0 0 0,-1 0-1 0 0,1 0 1 0 0,0 0-1 0 0,0 0 1 0 0,2-3 0 0 0,1 2 45 0 0,0 0 0 0 0,0 0 0 0 0,0 0 0 0 0,0 1 0 0 0,1 0 0 0 0,-1 0 0 0 0,1 0 0 0 0,-1 0 0 0 0,1 1 0 0 0,0 0 0 0 0,0-1 0 0 0,-1 2 0 0 0,1-1 0 0 0,0 1 0 0 0,0-1 0 0 0,9 2 0 0 0,2-1 163 0 0,0 0 0 0 0,0 1 0 0 0,26 6 0 0 0,-36-6-241 0 0,0 1-1 0 0,0 0 1 0 0,0 1-1 0 0,0 0 1 0 0,0-1-1 0 0,0 2 0 0 0,-1-1 1 0 0,1 1-1 0 0,-1 0 1 0 0,0 0-1 0 0,0 0 0 0 0,5 7 1 0 0,10 10 213 0 0,-11-12-141 0 0,0 0-1 0 0,0 1 1 0 0,-1 0 0 0 0,-1 1-1 0 0,13 20 1 0 0,-1 7 169 0 0,-16-33-295 0 0,0 1 0 0 0,0-1 0 0 0,0 1 0 0 0,-1-1 0 0 0,0 1 0 0 0,0 0 0 0 0,-1 0 0 0 0,2 6 0 0 0,-2-1 7 0 0,1 10 204 0 0,0 1-1 0 0,-2 33 1 0 0,0-50-215 0 0,-1 0-1 0 0,1-1 1 0 0,-1 1 0 0 0,0 0-1 0 0,0-1 1 0 0,-1 1 0 0 0,1-1-1 0 0,-1 1 1 0 0,0-1-1 0 0,0 0 1 0 0,-1 0 0 0 0,1 0-1 0 0,-1 0 1 0 0,0 0 0 0 0,0-1-1 0 0,0 1 1 0 0,-5 3 0 0 0,-46 44 363 0 0,14-23-218 0 0,32-22-150 0 0,0 0 0 0 0,1-1-1 0 0,-2 0 1 0 0,1 0 0 0 0,0-1-1 0 0,-1 0 1 0 0,-10 3 0 0 0,-26 6 106 0 0,-5 3 44 0 0,-103 19 1 0 0,139-33-159 0 0,-1 0-1 0 0,1-1 1 0 0,-1-1-1 0 0,1-1 1 0 0,-1 0 0 0 0,1 0-1 0 0,-1-1 1 0 0,1-1 0 0 0,0-1-1 0 0,0 0 1 0 0,-27-12-1 0 0,-7-10 29 0 0,1-1-1 0 0,1-3 1 0 0,1-2-1 0 0,-51-47 1 0 0,80 61-47 0 0,0 0 1 0 0,2-1-1 0 0,0 0 0 0 0,1-1 1 0 0,0-1-1 0 0,2 0 1 0 0,1 0-1 0 0,1-2 1 0 0,0 1-1 0 0,2-1 0 0 0,0 0 1 0 0,-5-43-1 0 0,8 33-1 0 0,1 0-1 0 0,2-1 0 0 0,6-59 1 0 0,-4 87-10 0 0,1 0 0 0 0,0 0 0 0 0,0 0 0 0 0,0 0 0 0 0,1 0 0 0 0,-1 0 0 0 0,7-8 0 0 0,5-12-1 0 0,-10 17 8 0 0,0-1 0 0 0,0 0 0 0 0,1 1-1 0 0,0 0 1 0 0,1 0 0 0 0,0 0 0 0 0,1 1 0 0 0,-1 0 0 0 0,1 0-1 0 0,9-7 1 0 0,14-10-16 0 0,0 1 0 0 0,2 1-1 0 0,52-28 1 0 0,-61 39 28 0 0,-1 2-1 0 0,2 1 1 0 0,-1 0 0 0 0,1 2 0 0 0,0 1-1 0 0,1 0 1 0 0,-1 2 0 0 0,1 1 0 0 0,0 1-1 0 0,39 2 1 0 0,-44-1-17 0 0,0 1 0 0 0,-1 1 0 0 0,1 1 0 0 0,0 0 0 0 0,-1 2 0 0 0,1 0 0 0 0,32 12 0 0 0,-50-15 0 0 0,0 1 0 0 0,1-1 0 0 0,-1 1 0 0 0,0-1 0 0 0,0 1 0 0 0,0 0 0 0 0,0 0 0 0 0,0 0 0 0 0,0 0 0 0 0,2 4 0 0 0,12 11 0 0 0,-4-10 0 0 0,-10-7 0 0 0,-1 1 0 0 0,0-1 0 0 0,1 1 0 0 0,-1 0 0 0 0,0-1 0 0 0,1 1 0 0 0,-1 0 0 0 0,0 0 0 0 0,0 0 0 0 0,0 0 0 0 0,0 0 0 0 0,0 0 0 0 0,0 1 0 0 0,0-1 0 0 0,0 0 0 0 0,0 0 0 0 0,-1 1 0 0 0,1-1 0 0 0,-1 0 0 0 0,2 2 0 0 0,15 21 0 0 0,-14-22 0 0 0,-1 0 0 0 0,0 1 0 0 0,0-1 0 0 0,0 0 0 0 0,-1 1 0 0 0,1-1 0 0 0,-1 1 0 0 0,1-1 0 0 0,-1 1 0 0 0,0 0 0 0 0,0 0 0 0 0,0-1 0 0 0,0 1 0 0 0,0 0 0 0 0,0 4 0 0 0,12 92 0 0 0,-12-83 0 0 0,-1-1 0 0 0,0 0 0 0 0,-1 0 0 0 0,-1 1 0 0 0,-1-1 0 0 0,0 0 0 0 0,0-1 0 0 0,-2 1 0 0 0,0 0 0 0 0,0-1 0 0 0,-15 25 0 0 0,-3 0 0 0 0,18-28 0 0 0,0-1 0 0 0,-1-1 0 0 0,-1 1 0 0 0,0-1 0 0 0,0 0 0 0 0,0 0 0 0 0,-1-1 0 0 0,-1 0 0 0 0,-15 12 0 0 0,-94 48 0 0 0,107-61 0 0 0,0 0 0 0 0,-1-1 0 0 0,1 0 0 0 0,-1-1 0 0 0,0 0 0 0 0,-1-1 0 0 0,1-1 0 0 0,-17 3 0 0 0,6-1 0 0 0,0-2 0 0 0,-1-1 0 0 0,1-1 0 0 0,-1-1 0 0 0,-35-5 0 0 0,55 5 0 0 0,1-1 0 0 0,-1 0 0 0 0,1 0 0 0 0,-1 0 0 0 0,1 0 0 0 0,-1 0 0 0 0,1-1 0 0 0,0 0 0 0 0,0 1 0 0 0,0-1 0 0 0,0 0 0 0 0,0-1 0 0 0,0 1 0 0 0,1 0 0 0 0,-5-6 0 0 0,-10-7 0 0 0,-28-19 0 0 0,30 24 0 0 0,1-1 0 0 0,0-1 0 0 0,1 1 0 0 0,0-2 0 0 0,1 0 0 0 0,-17-23 0 0 0,21 26 0 0 0,1 0 0 0 0,0-1 0 0 0,1 0 0 0 0,0-1 0 0 0,1 0 0 0 0,0 1 0 0 0,1-2 0 0 0,0 1 0 0 0,-2-18 0 0 0,2 9 0 0 0,-4-49 0 0 0,8 65 0 0 0,0 0 0 0 0,0 0 0 0 0,1 0 0 0 0,0 0 0 0 0,-1 0 0 0 0,2 0 0 0 0,-1 0 0 0 0,1 0 0 0 0,-1 0 0 0 0,1 0 0 0 0,4-6 0 0 0,7-10 0 0 0,-5 7 0 0 0,1 0 0 0 0,0 1 0 0 0,1 0 0 0 0,0 1 0 0 0,13-12 0 0 0,77-38 0 0 0,-73 42 0 0 0,0 0 0 0 0,2 3 0 0 0,0 0 0 0 0,1 2 0 0 0,0 1 0 0 0,1 1 0 0 0,1 2 0 0 0,53-13 0 0 0,-43 17 0 0 0,0 1 0 0 0,0 2 0 0 0,57 1 0 0 0,-89 4 0 0 0,-1 0 0 0 0,0 0 0 0 0,0 1 0 0 0,-1 0 0 0 0,1 0 0 0 0,11 5 0 0 0,-17-6 0 0 0,1 1 0 0 0,-1-1 0 0 0,0 0 0 0 0,0 1 0 0 0,0 0 0 0 0,0 0 0 0 0,0 0 0 0 0,0 0 0 0 0,0 0 0 0 0,-1 1 0 0 0,1-1 0 0 0,-1 1 0 0 0,0-1 0 0 0,0 1 0 0 0,0 0 0 0 0,0 0 0 0 0,0 0 0 0 0,0 0 0 0 0,1 4 0 0 0,18 53 0 0 0,-17-52 0 0 0,-1-1 0 0 0,0 1 0 0 0,0 0 0 0 0,-1 0 0 0 0,0 0 0 0 0,0 1 0 0 0,-1-1 0 0 0,1 16 0 0 0,-1-13 0 0 0,-1 1 0 0 0,0 0 0 0 0,0-1 0 0 0,-1 1 0 0 0,-1 0 0 0 0,0-1 0 0 0,0 0 0 0 0,-1 1 0 0 0,-1-1 0 0 0,0 0 0 0 0,0 0 0 0 0,-12 19 0 0 0,-13 21 0 0 0,23-39 0 0 0,0 0 0 0 0,-1 0 0 0 0,-1-1 0 0 0,-14 17 0 0 0,-1 0 0 0 0,16-19 0 0 0,0 0 0 0 0,-1-1 0 0 0,0 1 0 0 0,0-2 0 0 0,-13 10 0 0 0,-143 90 0 0 0,129-82 0 0 0,31-23 0 0 0,-1 1 0 0 0,0-1 0 0 0,0 0 0 0 0,0 0 0 0 0,0 0 0 0 0,-6 1 0 0 0,-21 7 0 0 0,13 0 0 0 0,0-2 0 0 0,-1 0 0 0 0,-1-1 0 0 0,1-1 0 0 0,-1-1 0 0 0,0-1 0 0 0,0-1 0 0 0,0 0 0 0 0,0-2 0 0 0,-29-1 0 0 0,40 0 0 0 0,2 1 0 0 0,-1-1 0 0 0,1 0 0 0 0,-1 0 0 0 0,1-1 0 0 0,-1 0 0 0 0,1-1 0 0 0,0 1 0 0 0,0-1 0 0 0,0-1 0 0 0,0 0 0 0 0,0 0 0 0 0,0-1 0 0 0,1 1 0 0 0,-12-9 0 0 0,11 4 0 0 0,5 5 0 0 0,0 0 0 0 0,0 0 0 0 0,-1 0 0 0 0,1 1 0 0 0,0 0 0 0 0,-1 0 0 0 0,0 0 0 0 0,1 0 0 0 0,-6-2 0 0 0,1-1 0 0 0,1-1 0 0 0,0 0 0 0 0,1-1 0 0 0,0 1 0 0 0,0-1 0 0 0,0-1 0 0 0,1 1 0 0 0,0-1 0 0 0,0 0 0 0 0,1 0 0 0 0,-5-12 0 0 0,6 14 0 0 0,1 0 0 0 0,0-1 0 0 0,0 1 0 0 0,1-1 0 0 0,0 0 0 0 0,0 1 0 0 0,1-1 0 0 0,-1 0 0 0 0,1 0 0 0 0,1 0 0 0 0,-1 1 0 0 0,1-1 0 0 0,1 0 0 0 0,-1 1 0 0 0,1-1 0 0 0,3-7 0 0 0,5-8 0 0 0,0 0 0 0 0,2 1 0 0 0,19-26 0 0 0,-19 31 0 0 0,2 1 0 0 0,0 1 0 0 0,1 0 0 0 0,0 1 0 0 0,1 1 0 0 0,25-15 0 0 0,-13 8 0 0 0,16-12 0 0 0,2 1 0 0 0,75-34 0 0 0,-98 53 0 0 0,1 2 0 0 0,1 1 0 0 0,-1 1 0 0 0,1 1 0 0 0,0 1 0 0 0,1 1 0 0 0,43 0 0 0 0,-59 4 0 0 0,0 0 0 0 0,0 0 0 0 0,0 1 0 0 0,0 1 0 0 0,13 3 0 0 0,-20-4 0 0 0,0 0 0 0 0,0 0 0 0 0,-1 1 0 0 0,1-1 0 0 0,0 1 0 0 0,-1 0 0 0 0,1 0 0 0 0,-1 0 0 0 0,1 0 0 0 0,-1 0 0 0 0,0 0 0 0 0,0 1 0 0 0,0-1 0 0 0,0 1 0 0 0,-1-1 0 0 0,1 1 0 0 0,-1 0 0 0 0,1-1 0 0 0,0 5 0 0 0,4 4 0 0 0,-2 0 0 0 0,1 1 0 0 0,-2-1 0 0 0,0 1 0 0 0,0 0 0 0 0,-1 0 0 0 0,0 0 0 0 0,-1 0 0 0 0,0 0 0 0 0,-1 0 0 0 0,-1 0 0 0 0,0 0 0 0 0,-3 18 0 0 0,-1-9 0 0 0,5-15 0 0 0,-1-1 0 0 0,0 1 0 0 0,-1 0 0 0 0,0 0 0 0 0,0-1 0 0 0,0 1 0 0 0,-6 10 0 0 0,-3 3 0 0 0,2 1 0 0 0,-9 24 0 0 0,12-29 0 0 0,0 1 0 0 0,-1 0 0 0 0,-1-1 0 0 0,0-1 0 0 0,-1 1 0 0 0,-13 14 0 0 0,4-2 0 0 0,16-23 0 0 0,-1 1 0 0 0,1-1 0 0 0,-1 0 0 0 0,0-1 0 0 0,0 1 0 0 0,0 0 0 0 0,-5 3 0 0 0,0-1 0 0 0,5-4 0 0 0,0 0 0 0 0,0 0 0 0 0,1 1 0 0 0,0-1 0 0 0,-1 1 0 0 0,1-1 0 0 0,0 1 0 0 0,0 0 0 0 0,0-1 0 0 0,0 1 0 0 0,1 0 0 0 0,-2 4 0 0 0,-5 3 0 0 0,1 1 0 0 0,-2-1 0 0 0,0-1 0 0 0,0 1 0 0 0,0-2 0 0 0,-1 1 0 0 0,-1-1 0 0 0,-18 11 0 0 0,-3 3 0 0 0,24-16 0 0 0,-1 0 0 0 0,0 0 0 0 0,0-1 0 0 0,-1-1 0 0 0,1 1 0 0 0,-1-2 0 0 0,0 1 0 0 0,0-1 0 0 0,0-1 0 0 0,-1 0 0 0 0,1 0 0 0 0,0-1 0 0 0,-1 0 0 0 0,1-1 0 0 0,-1 0 0 0 0,1-1 0 0 0,-1 0 0 0 0,-17-4 0 0 0,7-1 0 0 0,17 6 0 0 0,0 0 0 0 0,0-1 0 0 0,1 0 0 0 0,-1 0 0 0 0,0 0 0 0 0,1-1 0 0 0,-1 1 0 0 0,0-1 0 0 0,1 0 0 0 0,0 0 0 0 0,-6-4 0 0 0,-4-10 0 0 0,0 0 0 0 0,1-1 0 0 0,1-1 0 0 0,0 0 0 0 0,-9-22 0 0 0,17 33 0 0 0,0 0 0 0 0,0 0 0 0 0,0-1 0 0 0,1 1 0 0 0,0-1 0 0 0,1 1 0 0 0,0-1 0 0 0,0 0 0 0 0,0 0 0 0 0,1 1 0 0 0,0-1 0 0 0,1 0 0 0 0,0 0 0 0 0,0 0 0 0 0,1 1 0 0 0,-1-1 0 0 0,5-9 0 0 0,7-3 0 0 0,1 1 0 0 0,1 1 0 0 0,0 0 0 0 0,1 2 0 0 0,31-26 0 0 0,-9 20 0 0 0,-35 18 0 0 0,0 1 0 0 0,0-1 0 0 0,1 1 0 0 0,-1 0 0 0 0,0 0 0 0 0,1 0 0 0 0,0 0 0 0 0,-1 1 0 0 0,1 0 0 0 0,0-1 0 0 0,0 1 0 0 0,1 1 0 0 0,-1-1 0 0 0,6-1 0 0 0,11-4 0 0 0,1 0 0 0 0,0 2 0 0 0,0 1 0 0 0,0 0 0 0 0,1 2 0 0 0,-1 1 0 0 0,36 1 0 0 0,-53 1 0 0 0,1-1 0 0 0,0 1 0 0 0,-1 0 0 0 0,1 1 0 0 0,0-1 0 0 0,-1 1 0 0 0,0 0 0 0 0,1 1 0 0 0,-1-1 0 0 0,0 1 0 0 0,0 0 0 0 0,0 0 0 0 0,-1 1 0 0 0,1-1 0 0 0,-1 1 0 0 0,0 0 0 0 0,0 0 0 0 0,0 1 0 0 0,0-1 0 0 0,-1 1 0 0 0,1 0 0 0 0,-1 0 0 0 0,4 9 0 0 0,-1 0 0 0 0,0-1 0 0 0,-1 1 0 0 0,-1-1 0 0 0,0 1 0 0 0,-1 0 0 0 0,0 1 0 0 0,-1-1 0 0 0,0 22 0 0 0,11 56 0 0 0,-13-72 0 0 0,-1 0 0 0 0,-2 0 0 0 0,-4 21 0 0 0,4-27 0 0 0,0-1 0 0 0,-1 1 0 0 0,0-1 0 0 0,-2 0 0 0 0,1 0 0 0 0,-1 0 0 0 0,-1-1 0 0 0,-8 12 0 0 0,-13 19 0 0 0,19-34 0 0 0,0-1 0 0 0,0-1 0 0 0,-17 12 0 0 0,-26 22 0 0 0,49-39 0 0 0,0 2 0 0 0,0 0 0 0 0,-1 0 0 0 0,0-1 0 0 0,0 0 0 0 0,0 1 0 0 0,0-1 0 0 0,0-1 0 0 0,0 1 0 0 0,-1-1 0 0 0,1 0 0 0 0,-10 4 0 0 0,-12 4 0 0 0,0-1 0 0 0,-40 8 0 0 0,54-14 0 0 0,1-2 0 0 0,-1 1 0 0 0,0-1 0 0 0,0-1 0 0 0,0 0 0 0 0,0-1 0 0 0,1 0 0 0 0,-20-5 0 0 0,18 0 0 0 0,0-1 0 0 0,1 0 0 0 0,-1-1 0 0 0,2 0 0 0 0,-1-1 0 0 0,-16-16 0 0 0,22 20 0 0 0,-9-10 0 0 0,0-1 0 0 0,1 0 0 0 0,-20-29 0 0 0,19 22 0 0 0,11 18 0 0 0,1 0 0 0 0,1-1 0 0 0,-1 1 0 0 0,1-1 0 0 0,0 0 0 0 0,0 0 0 0 0,0 0 0 0 0,0-8 0 0 0,-11-31 0 0 0,7 32 0 0 0,0-1 0 0 0,1 1 0 0 0,-5-24 0 0 0,9 30 0 0 0,0 1 0 0 0,0 0 0 0 0,1 0 0 0 0,0-1 0 0 0,0 1 0 0 0,0 0 0 0 0,1-1 0 0 0,0 1 0 0 0,0 0 0 0 0,1 0 0 0 0,-1 0 0 0 0,4-7 0 0 0,6-8 0 0 0,1 0 0 0 0,1 1 0 0 0,1 0 0 0 0,1 1 0 0 0,22-23 0 0 0,-9 11 0 0 0,-19 22 0 0 0,1 0 0 0 0,0 0 0 0 0,0 1 0 0 0,1 1 0 0 0,0-1 0 0 0,14-6 0 0 0,4-2 0 0 0,30-8 0 0 0,-46 17 0 0 0,-1 0 0 0 0,1 1 0 0 0,1 1 0 0 0,-1 0 0 0 0,1 0 0 0 0,0 2 0 0 0,15-3 0 0 0,-7 2 0 0 0,20-3 0 0 0,48-1 0 0 0,-80 7 0 0 0,0 1 0 0 0,0 0 0 0 0,0 1 0 0 0,1 0 0 0 0,-1 1 0 0 0,0 0 0 0 0,-1 0 0 0 0,1 1 0 0 0,0 1 0 0 0,12 5 0 0 0,-18-6 0 0 0,0 0 0 0 0,0 0 0 0 0,-1 0 0 0 0,1 1 0 0 0,-1-1 0 0 0,0 1 0 0 0,0-1 0 0 0,0 1 0 0 0,0 0 0 0 0,-1 0 0 0 0,0 1 0 0 0,0-1 0 0 0,0 0 0 0 0,2 7 0 0 0,-1-1 0 0 0,0 0 0 0 0,-1 1 0 0 0,-1-1 0 0 0,1 1 0 0 0,-1 14 0 0 0,-1 5 0 0 0,1-14 0 0 0,0 0 0 0 0,-1-1 0 0 0,-1 1 0 0 0,-1 0 0 0 0,0-1 0 0 0,-1 1 0 0 0,-8 23 0 0 0,3-20 0 0 0,-1 1 0 0 0,-1-2 0 0 0,0 1 0 0 0,-2-1 0 0 0,-21 26 0 0 0,29-41 0 0 0,1 0 0 0 0,0 1 0 0 0,0-1 0 0 0,0 1 0 0 0,1-1 0 0 0,-1 1 0 0 0,-3 7 0 0 0,-21 27 0 0 0,3-10 0 0 0,8-8 0 0 0,-1 0 0 0 0,-1-1 0 0 0,-22 18 0 0 0,12-19 0 0 0,-30 14 0 0 0,-54 26 0 0 0,92-51 0 0 0,-1 0 0 0 0,1-2 0 0 0,-1 0 0 0 0,0-1 0 0 0,-1-1 0 0 0,1-1 0 0 0,0-1 0 0 0,-1-1 0 0 0,1-1 0 0 0,-36-6 0 0 0,43 1 0 0 0,1-1 0 0 0,0-1 0 0 0,1 0 0 0 0,0 0 0 0 0,0-2 0 0 0,-14-14 0 0 0,-4-1 0 0 0,26 23 0 0 0,0-1 0 0 0,1 0 0 0 0,0 0 0 0 0,0 0 0 0 0,-1 0 0 0 0,2 0 0 0 0,-6-7 0 0 0,-2-3 0 0 0,6 11 0 0 0,1-1 0 0 0,0 0 0 0 0,0 0 0 0 0,1 0 0 0 0,-1 0 0 0 0,0-1 0 0 0,1 1 0 0 0,0-1 0 0 0,0 0 0 0 0,-2-5 0 0 0,-12-20 0 0 0,11 19 0 0 0,0 0 0 0 0,1-1 0 0 0,0 1 0 0 0,0-1 0 0 0,1 0 0 0 0,0 0 0 0 0,1 0 0 0 0,1 0 0 0 0,0 0 0 0 0,0 0 0 0 0,1 0 0 0 0,0-1 0 0 0,1 1 0 0 0,2-11 0 0 0,1 0 0 0 0,1 0 0 0 0,1 0 0 0 0,1 1 0 0 0,0 0 0 0 0,2 0 0 0 0,14-25 0 0 0,-17 36 0 0 0,1 0 0 0 0,0 0 0 0 0,0 1 0 0 0,11-11 0 0 0,14-17 0 0 0,-9 10 0 0 0,2 1 0 0 0,0 1 0 0 0,1 1 0 0 0,2 1 0 0 0,0 2 0 0 0,1 1 0 0 0,40-21 0 0 0,-57 35 0 0 0,1 1 0 0 0,-1 0 0 0 0,1 1 0 0 0,0 1 0 0 0,19-4 0 0 0,33-9 0 0 0,-57 13 0 0 0,0 0 0 0 0,0 0 0 0 0,0 1 0 0 0,0 1 0 0 0,0-1 0 0 0,1 2 0 0 0,-1-1 0 0 0,1 1 0 0 0,-1 0 0 0 0,0 1 0 0 0,1-1 0 0 0,-1 2 0 0 0,0-1 0 0 0,1 1 0 0 0,-1 1 0 0 0,0-1 0 0 0,0 1 0 0 0,-1 1 0 0 0,1 0 0 0 0,-1 0 0 0 0,0 0 0 0 0,0 1 0 0 0,0 0 0 0 0,0 0 0 0 0,-1 0 0 0 0,0 1 0 0 0,0 0 0 0 0,9 13 0 0 0,-8-10 0 0 0,0 1 0 0 0,0 0 0 0 0,-1 0 0 0 0,-1 0 0 0 0,0 1 0 0 0,0 0 0 0 0,-1 0 0 0 0,0 0 0 0 0,-1 1 0 0 0,3 17 0 0 0,-3 4 0 0 0,-1-1 0 0 0,-3 46 0 0 0,-1-15 0 0 0,1-44 0 0 0,-1-1 0 0 0,-1 1 0 0 0,-1-1 0 0 0,-1 1 0 0 0,0-1 0 0 0,-1 0 0 0 0,-1-1 0 0 0,-1 1 0 0 0,-1-2 0 0 0,-15 26 0 0 0,-20 34 0 0 0,31-50 0 0 0,0-5 0 0 0,-17-4 0 0 0,15 1 0 0 0,-8 4 0 0 0,21-21 0 0 0,-1 1 0 0 0,0 0 0 0 0,1-1 0 0 0,-1 1 0 0 0,1 0 0 0 0,-1 1 0 0 0,1-1 0 0 0,0 0 0 0 0,0 1 0 0 0,-2 2 0 0 0,3-3 0 0 0,0 0 0 0 0,-1-1 0 0 0,1 1 0 0 0,-1 0 0 0 0,1-1 0 0 0,-1 1 0 0 0,0-1 0 0 0,0 0 0 0 0,1 1 0 0 0,-1-1 0 0 0,0 0 0 0 0,0 0 0 0 0,0 0 0 0 0,0 0 0 0 0,-1-1 0 0 0,1 1 0 0 0,-2 0 0 0 0,-52 19 0 0 0,43-14 0 0 0,-1 0 0 0 0,-1-1 0 0 0,1-1 0 0 0,0-1 0 0 0,-1 0 0 0 0,0 0 0 0 0,-20 0 0 0 0,27-3 0 0 0,3 0 0 0 0,1 1 0 0 0,0-1 0 0 0,-1 0 0 0 0,1 0 0 0 0,0-1 0 0 0,-1 1 0 0 0,1-1 0 0 0,0 0 0 0 0,0 0 0 0 0,0-1 0 0 0,0 1 0 0 0,0-1 0 0 0,0 0 0 0 0,0 0 0 0 0,0 0 0 0 0,1 0 0 0 0,-1-1 0 0 0,1 1 0 0 0,-4-4 0 0 0,-56-63 0 0 0,34 40 0 0 0,2-1 0 0 0,1-1 0 0 0,-23-37 0 0 0,31 39 0 0 0,8 15 0 0 0,1 0 0 0 0,1-1 0 0 0,0 0 0 0 0,1-1 0 0 0,0 0 0 0 0,1 0 0 0 0,-5-24 0 0 0,8 23 0 0 0,-1-13 0 0 0,1 0 0 0 0,1-33 0 0 0,2 53 0 0 0,1 0 0 0 0,1 0 0 0 0,-1 0 0 0 0,2 0 0 0 0,-1 0 0 0 0,1 1 0 0 0,1-1 0 0 0,0 1 0 0 0,0 0 0 0 0,7-11 0 0 0,52-82 0 0 0,-38 69 0 0 0,-17 22 0 0 0,1-1 0 0 0,0 1 0 0 0,13-12 0 0 0,4-1 0 0 0,0 0 0 0 0,53-38 0 0 0,-68 55 0 0 0,0 0 0 0 0,1 1 0 0 0,0 1 0 0 0,0 0 0 0 0,0 0 0 0 0,1 1 0 0 0,-1 1 0 0 0,24-4 0 0 0,-1 3 0 0 0,2-2 0 0 0,67 1 0 0 0,-96 4 0 0 0,0 2 0 0 0,0-1 0 0 0,0 1 0 0 0,-1 0 0 0 0,1 1 0 0 0,0 0 0 0 0,-1 0 0 0 0,1 1 0 0 0,-1 0 0 0 0,0 0 0 0 0,0 1 0 0 0,0-1 0 0 0,0 2 0 0 0,9 6 0 0 0,-9-5 0 0 0,-1 1 0 0 0,1-1 0 0 0,-1 1 0 0 0,-1 1 0 0 0,1-1 0 0 0,-1 1 0 0 0,0 0 0 0 0,-1 0 0 0 0,4 9 0 0 0,4 11 0 0 0,-8-21 0 0 0,0 1 0 0 0,-1-1 0 0 0,0 1 0 0 0,-1 0 0 0 0,3 11 0 0 0,1 18 0 0 0,-2-20 0 0 0,-2 0 0 0 0,0 0 0 0 0,0 0 0 0 0,-2 0 0 0 0,-1 21 0 0 0,-1-19 0 0 0,-1 0 0 0 0,-1 0 0 0 0,-1-1 0 0 0,0 0 0 0 0,-13 29 0 0 0,-14 48 0 0 0,7-49 0 0 0,-2 0 0 0 0,-3-2 0 0 0,-1-1 0 0 0,-72 76 0 0 0,99-117 0 0 0,1 1 0 0 0,-1-1 0 0 0,1 0 0 0 0,-1 0 0 0 0,0-1 0 0 0,0 1 0 0 0,1-1 0 0 0,-6 2 0 0 0,-23 9 0 0 0,19-2 0 0 0,8-7 0 0 0,1 0 0 0 0,0-1 0 0 0,0 1 0 0 0,-1-1 0 0 0,1 0 0 0 0,-1 0 0 0 0,0 0 0 0 0,-5 1 0 0 0,-55 21 0 0 0,55-19 0 0 0,-1 0 0 0 0,0-1 0 0 0,0 0 0 0 0,-1-1 0 0 0,-17 4 0 0 0,-9-4 0 0 0,-42 0 0 0 0,70-4 0 0 0,-1 1 0 0 0,1-1 0 0 0,-1-1 0 0 0,1 0 0 0 0,0 0 0 0 0,0-1 0 0 0,0-1 0 0 0,0 1 0 0 0,-12-8 0 0 0,9 3 0 0 0,-20-11 0 0 0,0-2 0 0 0,-41-34 0 0 0,64 44 0 0 0,-1-1 0 0 0,1 0 0 0 0,-10-17 0 0 0,1 2 0 0 0,15 22 0 0 0,1 0 0 0 0,1 0 0 0 0,-1 0 0 0 0,1-1 0 0 0,0 1 0 0 0,0-1 0 0 0,-1-7 0 0 0,-10-22 0 0 0,8 22 0 0 0,0-1 0 0 0,1 1 0 0 0,1-1 0 0 0,0 0 0 0 0,0 0 0 0 0,2 0 0 0 0,0 0 0 0 0,1-17 0 0 0,0 21 0 0 0,1 0 0 0 0,0 0 0 0 0,1 0 0 0 0,0 1 0 0 0,1-1 0 0 0,0 1 0 0 0,0 0 0 0 0,1 0 0 0 0,9-16 0 0 0,3-1 0 0 0,33-40 0 0 0,-39 53 0 0 0,1 2 0 0 0,0-1 0 0 0,1 2 0 0 0,24-17 0 0 0,18-17 0 0 0,-44 34 0 0 0,1 1 0 0 0,0 1 0 0 0,1-1 0 0 0,0 2 0 0 0,19-11 0 0 0,36-22 0 0 0,-38 18 0 0 0,61-34 0 0 0,-31 32 0 0 0,2 2 0 0 0,0 3 0 0 0,2 3 0 0 0,71-9 0 0 0,-126 23 0 0 0,22-2 0 0 0,0 2 0 0 0,45 1 0 0 0,-40 1 0 0 0,-32 0 0 0 0,1 1 0 0 0,0-1 0 0 0,0 1 0 0 0,0-1 0 0 0,0 1 0 0 0,0 0 0 0 0,0 1 0 0 0,-1-1 0 0 0,1 1 0 0 0,-1-1 0 0 0,1 1 0 0 0,-1 0 0 0 0,1 0 0 0 0,-1 1 0 0 0,0-1 0 0 0,0 1 0 0 0,0-1 0 0 0,-1 1 0 0 0,4 4 0 0 0,-5-5 0 0 0,1 0 0 0 0,-1 0 0 0 0,1 1 0 0 0,0-1 0 0 0,0 0 0 0 0,0-1 0 0 0,0 1 0 0 0,0 0 0 0 0,5 2 0 0 0,-6-3 0 0 0,1 1 0 0 0,0-1 0 0 0,0 0 0 0 0,0 1 0 0 0,-1-1 0 0 0,1 1 0 0 0,0-1 0 0 0,-1 1 0 0 0,0 0 0 0 0,1-1 0 0 0,-1 1 0 0 0,0 0 0 0 0,0 0 0 0 0,0 0 0 0 0,0 0 0 0 0,1 3 0 0 0,2 13 0 0 0,18 107 0 0 0,-20-111 0 0 0,-2 0 0 0 0,1 0 0 0 0,-2 0 0 0 0,0 0 0 0 0,-1 0 0 0 0,0-1 0 0 0,-5 17 0 0 0,-1-1 0 0 0,5-16 0 0 0,-1 0 0 0 0,0 0 0 0 0,0-1 0 0 0,-2 0 0 0 0,-12 23 0 0 0,-50 55 0 0 0,65-84 0 0 0,0 0 0 0 0,-1-1 0 0 0,0 1 0 0 0,0-1 0 0 0,-1 0 0 0 0,1 0 0 0 0,-1 0 0 0 0,0-1 0 0 0,-8 6 0 0 0,-70 59 0 0 0,50-39 0 0 0,28-23 0 0 0,-2-1 0 0 0,1 0 0 0 0,-1 0 0 0 0,-10 7 0 0 0,-7-1 0 0 0,-1 0 0 0 0,0-1 0 0 0,-1-1 0 0 0,0-2 0 0 0,0-1 0 0 0,-1-1 0 0 0,0-1 0 0 0,0-1 0 0 0,-44 1 0 0 0,65-5 0 0 0,2 0 0 0 0,0 0 0 0 0,0 0 0 0 0,0 0 0 0 0,0 0 0 0 0,0-1 0 0 0,0 1 0 0 0,0-1 0 0 0,1 0 0 0 0,-1 0 0 0 0,0-1 0 0 0,1 1 0 0 0,-1-1 0 0 0,0 1 0 0 0,1-1 0 0 0,0 0 0 0 0,-1-1 0 0 0,-4-3 0 0 0,-75-54 0 0 0,61 38 0 0 0,2-1 0 0 0,0-1 0 0 0,2 0 0 0 0,0-1 0 0 0,2-1 0 0 0,1-1 0 0 0,1 0 0 0 0,1-1 0 0 0,2-1 0 0 0,-14-50 0 0 0,14 10 0 0 0,3 8 0 0 0,5 49 0 0 0,0 1 0 0 0,1 0 0 0 0,1-1 0 0 0,0 1 0 0 0,0-1 0 0 0,1 1 0 0 0,1-1 0 0 0,0 0 0 0 0,0 1 0 0 0,1 0 0 0 0,1-1 0 0 0,7-19 0 0 0,-3 13 0 0 0,0 1 0 0 0,1 1 0 0 0,1 0 0 0 0,0 0 0 0 0,2 1 0 0 0,-1 0 0 0 0,22-22 0 0 0,32-28 0 0 0,-48 47 0 0 0,0 2 0 0 0,0-1 0 0 0,2 2 0 0 0,0 0 0 0 0,25-14 0 0 0,-5 5 0 0 0,-30 18 0 0 0,1 1 0 0 0,0-1 0 0 0,0 2 0 0 0,1-1 0 0 0,18-5 0 0 0,29-13 0 0 0,-49 19 0 0 0,0 1 0 0 0,0-1 0 0 0,0 1 0 0 0,1 1 0 0 0,-1 0 0 0 0,17-3 0 0 0,38-2 0 0 0,-20 1 0 0 0,1 1 0 0 0,0 3 0 0 0,83 6 0 0 0,-121-3 0 0 0,0 0 0 0 0,1 1 0 0 0,-1 0 0 0 0,0 0 0 0 0,0 1 0 0 0,0 0 0 0 0,0 0 0 0 0,0 0 0 0 0,-1 1 0 0 0,1 0 0 0 0,6 6 0 0 0,1 0 0 0 0,60 48 0 0 0,-70-53 0 0 0,0-1 0 0 0,-1 1 0 0 0,0 0 0 0 0,0 0 0 0 0,0-1 0 0 0,0 1 0 0 0,-1 0 0 0 0,2 9 0 0 0,7 23 0 0 0,-1-10 0 0 0,-1 1 0 0 0,-1 0 0 0 0,-2 0 0 0 0,0 0 0 0 0,-2 1 0 0 0,-1 38 0 0 0,-3-47 0 0 0,-1 1 0 0 0,-1-1 0 0 0,-1 0 0 0 0,-1 0 0 0 0,-1 0 0 0 0,-9 23 0 0 0,-5 15 0 0 0,17-50 0 0 0,1 0 0 0 0,-2-1 0 0 0,1 0 0 0 0,-1 0 0 0 0,-8 11 0 0 0,7-12 0 0 0,1 0 0 0 0,1 0 0 0 0,-1 1 0 0 0,1-1 0 0 0,0 1 0 0 0,-3 10 0 0 0,3-8 0 0 0,0 0 0 0 0,-1 0 0 0 0,0 0 0 0 0,0-1 0 0 0,-8 12 0 0 0,-9 16 0 0 0,-1-9 0 0 0,4-9 0 0 0,12 0 0 0 0,5-16 0 0 0,1 1 0 0 0,-1-1 0 0 0,0 1 0 0 0,0-1 0 0 0,0 1 0 0 0,0-1 0 0 0,0 0 0 0 0,-1 0 0 0 0,1 1 0 0 0,-1-1 0 0 0,1 0 0 0 0,-1 0 0 0 0,-3 3 0 0 0,-11 10 0 0 0,-1-1 0 0 0,-1 0 0 0 0,0-2 0 0 0,0 0 0 0 0,-2 0 0 0 0,1-2 0 0 0,-42 16 0 0 0,48-24 0 0 0,-1 0 0 0 0,1-1 0 0 0,0 0 0 0 0,-1-1 0 0 0,1-1 0 0 0,-19-2 0 0 0,24 2 0 0 0,0-1 0 0 0,0 0 0 0 0,0 0 0 0 0,0 0 0 0 0,0-1 0 0 0,1-1 0 0 0,-1 1 0 0 0,1-1 0 0 0,0 0 0 0 0,-10-8 0 0 0,-2-11 0 0 0,-11 9 0 0 0,13-9 0 0 0,-7 5 0 0 0,8-12 0 0 0,4 15 0 0 0,9 12 0 0 0,1 1 0 0 0,0-1 0 0 0,0 0 0 0 0,0 0 0 0 0,1 0 0 0 0,-1 1 0 0 0,0-2 0 0 0,1 1 0 0 0,0 0 0 0 0,-2-6 0 0 0,-14-40 0 0 0,14 43 0 0 0,0-1 0 0 0,0 0 0 0 0,1 0 0 0 0,0 0 0 0 0,0 0 0 0 0,1 0 0 0 0,0 0 0 0 0,0-1 0 0 0,0-8 0 0 0,1-11 0 0 0,-1 20 0 0 0,0-1 0 0 0,0 1 0 0 0,1-1 0 0 0,0 1 0 0 0,1-1 0 0 0,0 1 0 0 0,0 0 0 0 0,0-1 0 0 0,1 1 0 0 0,0 0 0 0 0,1 0 0 0 0,-1 0 0 0 0,1 0 0 0 0,1 0 0 0 0,5-8 0 0 0,8-4 0 0 0,-11 11 0 0 0,0 0 0 0 0,1 1 0 0 0,0 0 0 0 0,0 0 0 0 0,1 1 0 0 0,-1 0 0 0 0,1 0 0 0 0,17-8 0 0 0,6-10 0 0 0,-28 21 0 0 0,0 0 0 0 0,0 0 0 0 0,1 0 0 0 0,0 0 0 0 0,-1 0 0 0 0,1 1 0 0 0,0 0 0 0 0,0 0 0 0 0,5-2 0 0 0,78-30 0 0 0,-65 25 0 0 0,0 0 0 0 0,0 1 0 0 0,1 1 0 0 0,0 1 0 0 0,0 1 0 0 0,1 1 0 0 0,-1 1 0 0 0,33 0 0 0 0,-50 4 0 0 0,0 0 0 0 0,0-1 0 0 0,0 2 0 0 0,0-1 0 0 0,10 5 0 0 0,-7-4 0 0 0,-7-1 0 0 0,0-1 0 0 0,0 1 0 0 0,0-1 0 0 0,1 1 0 0 0,-1 0 0 0 0,0 0 0 0 0,0 0 0 0 0,0 0 0 0 0,0 0 0 0 0,0 0 0 0 0,0 0 0 0 0,0 1 0 0 0,-1-1 0 0 0,1 1 0 0 0,0 0 0 0 0,-1-1 0 0 0,1 1 0 0 0,-1 0 0 0 0,0 0 0 0 0,1 0 0 0 0,-1 0 0 0 0,0 0 0 0 0,0 0 0 0 0,1 4 0 0 0,-1-3 0 0 0,0 0 0 0 0,1 0 0 0 0,-1 0 0 0 0,1 0 0 0 0,0 0 0 0 0,0 0 0 0 0,0-1 0 0 0,5 6 0 0 0,-1-4 0 0 0,-4-2 0 0 0,0-1 0 0 0,-1 0 0 0 0,1 0 0 0 0,-1 1 0 0 0,1-1 0 0 0,-1 1 0 0 0,1 0 0 0 0,-1-1 0 0 0,0 1 0 0 0,0 0 0 0 0,0 0 0 0 0,0-1 0 0 0,0 1 0 0 0,0 0 0 0 0,0 0 0 0 0,-1 0 0 0 0,1 0 0 0 0,0 4 0 0 0,4 20 0 0 0,2 3 0 0 0,-2 1 0 0 0,3 39 0 0 0,-8-61 0 0 0,-5 125 0 0 0,3-118 0 0 0,0 0 0 0 0,-1 0 0 0 0,-1 0 0 0 0,0-1 0 0 0,-1 1 0 0 0,-9 17 0 0 0,-3 3 0 0 0,14-26 0 0 0,0-1 0 0 0,-1 0 0 0 0,-1 0 0 0 0,1 0 0 0 0,-9 9 0 0 0,-108 112 0 0 0,48-76 0 0 0,58-44 0 0 0,-1-1 0 0 0,0 0 0 0 0,-1-1 0 0 0,1-1 0 0 0,-1-1 0 0 0,0 0 0 0 0,-29 3 0 0 0,20-4 0 0 0,0-1 0 0 0,-27-1 0 0 0,44-2 0 0 0,1 0 0 0 0,-1-1 0 0 0,0 0 0 0 0,1 0 0 0 0,0 0 0 0 0,-1-1 0 0 0,1-1 0 0 0,0 1 0 0 0,-15-8 0 0 0,20 8 0 0 0,1 0 0 0 0,-1 1 0 0 0,0-1 0 0 0,1-1 0 0 0,-1 1 0 0 0,1 0 0 0 0,0-1 0 0 0,-4-4 0 0 0,-20-21 0 0 0,17 19 0 0 0,0-1 0 0 0,1 0 0 0 0,0 0 0 0 0,1-1 0 0 0,0 0 0 0 0,1 0 0 0 0,0-1 0 0 0,0 0 0 0 0,1 0 0 0 0,1 0 0 0 0,0-1 0 0 0,1 1 0 0 0,0-1 0 0 0,1 0 0 0 0,1 0 0 0 0,-1-16 0 0 0,3 23 0 0 0,-1-1 0 0 0,1 1 0 0 0,0 0 0 0 0,0 0 0 0 0,1 0 0 0 0,0 1 0 0 0,0-1 0 0 0,0 0 0 0 0,1 1 0 0 0,0-1 0 0 0,0 1 0 0 0,7-10 0 0 0,13-3 0 0 0,-8-10 0 0 0,14 10 0 0 0,-9-8 0 0 0,9 8 0 0 0,-10-10 0 0 0,-11 21 0 0 0,0 1 0 0 0,0 0 0 0 0,1 0 0 0 0,0 1 0 0 0,0 0 0 0 0,17-7 0 0 0,1 0 0 0 0,86-46 0 0 0,-95 50 0 0 0,-1 0 0 0 0,2 2 0 0 0,-1 0 0 0 0,34-5 0 0 0,5-3 0 0 0,-35 9 0 0 0,1 2 0 0 0,0 0 0 0 0,0 1 0 0 0,0 1 0 0 0,0 1 0 0 0,41 6 0 0 0,-55-4 0 0 0,0 1 0 0 0,0 0 0 0 0,0 0 0 0 0,-1 1 0 0 0,1 0 0 0 0,-1 1 0 0 0,15 10 0 0 0,-13-8 0 0 0,-8-5 0 0 0,1 1 0 0 0,-1-1 0 0 0,0 1 0 0 0,0-1 0 0 0,0 1 0 0 0,0 0 0 0 0,0 0 0 0 0,-1 0 0 0 0,3 6 0 0 0,6 11 0 0 0,-7-14 0 0 0,0 0 0 0 0,0 0 0 0 0,-1 0 0 0 0,1 0 0 0 0,-1 1 0 0 0,-1-1 0 0 0,1 1 0 0 0,-1-1 0 0 0,-1 1 0 0 0,1-1 0 0 0,-1 10 0 0 0,0-5 0 0 0,0 0 0 0 0,-1 0 0 0 0,0 0 0 0 0,-1 0 0 0 0,-6 20 0 0 0,0-10 0 0 0,5-9 0 0 0,-1-1 0 0 0,0-1 0 0 0,-1 1 0 0 0,0-1 0 0 0,-1 0 0 0 0,0 0 0 0 0,0 0 0 0 0,-16 17 0 0 0,20-25 0 0 0,-1 0 0 0 0,1 1 0 0 0,-1 0 0 0 0,1-1 0 0 0,0 1 0 0 0,0 0 0 0 0,0 0 0 0 0,-1 4 0 0 0,-20 26 0 0 0,-92 80 0 0 0,113-111 0 0 0,0 0 0 0 0,0 0 0 0 0,-1 0 0 0 0,1-1 0 0 0,0 1 0 0 0,-1-1 0 0 0,1 1 0 0 0,-1-1 0 0 0,0 0 0 0 0,1 0 0 0 0,-4 1 0 0 0,-11 6 0 0 0,3 8 0 0 0,12-14 0 0 0,1-1 0 0 0,0 1 0 0 0,-1 0 0 0 0,1-1 0 0 0,-1 0 0 0 0,0 1 0 0 0,1-1 0 0 0,-1 0 0 0 0,0 0 0 0 0,0 0 0 0 0,0 0 0 0 0,0 0 0 0 0,0 0 0 0 0,0 0 0 0 0,0-1 0 0 0,0 1 0 0 0,-3 0 0 0 0,-54 20 0 0 0,51-17 0 0 0,-1-1 0 0 0,0 1 0 0 0,0-1 0 0 0,-18 3 0 0 0,-41 1 0 0 0,45-4 0 0 0,-1 0 0 0 0,-39-2 0 0 0,56-2 0 0 0,0 1 0 0 0,0-2 0 0 0,0 1 0 0 0,-1-1 0 0 0,1 0 0 0 0,1 0 0 0 0,-1-1 0 0 0,0 0 0 0 0,1 0 0 0 0,-1-1 0 0 0,1 0 0 0 0,-9-7 0 0 0,-3-5 0 0 0,0-2 0 0 0,2 0 0 0 0,0 0 0 0 0,1-2 0 0 0,0 0 0 0 0,2 0 0 0 0,1-2 0 0 0,-15-32 0 0 0,20 38 0 0 0,1-1 0 0 0,0 0 0 0 0,1 0 0 0 0,0 0 0 0 0,2 0 0 0 0,0-1 0 0 0,1 1 0 0 0,1-1 0 0 0,1 0 0 0 0,0 0 0 0 0,1 1 0 0 0,1-1 0 0 0,5-24 0 0 0,-3 21 0 0 0,-4 18 0 0 0,0 0 0 0 0,0-1 0 0 0,0 1 0 0 0,1 0 0 0 0,0 0 0 0 0,-1 0 0 0 0,1 0 0 0 0,0 0 0 0 0,1 1 0 0 0,-1-1 0 0 0,0 0 0 0 0,1 0 0 0 0,0 1 0 0 0,-1-1 0 0 0,1 1 0 0 0,3-3 0 0 0,69-76 0 0 0,-71 77 0 0 0,0 1 0 0 0,1-1 0 0 0,-1 0 0 0 0,1 1 0 0 0,0 0 0 0 0,0 0 0 0 0,0 0 0 0 0,0 1 0 0 0,0-1 0 0 0,1 1 0 0 0,7-3 0 0 0,24-13 0 0 0,-23 10 0 0 0,0 0 0 0 0,1 0 0 0 0,-1 2 0 0 0,1-1 0 0 0,1 2 0 0 0,-1 0 0 0 0,1 1 0 0 0,15-3 0 0 0,-27 7 0 0 0,42-8 0 0 0,1 3 0 0 0,50-1 0 0 0,-82 7 0 0 0,-1-1 0 0 0,1 2 0 0 0,0 0 0 0 0,-1 0 0 0 0,0 1 0 0 0,1 1 0 0 0,-1 0 0 0 0,-1 1 0 0 0,1 1 0 0 0,-1 0 0 0 0,18 11 0 0 0,-27-15 0 0 0,1 1 0 0 0,-1-1 0 0 0,0 1 0 0 0,-1 0 0 0 0,1 0 0 0 0,0 0 0 0 0,-1 0 0 0 0,3 5 0 0 0,7 7 0 0 0,0-1 0 0 0,15 22 0 0 0,-15-16 0 0 0,-8-14 0 0 0,0 0 0 0 0,-1 0 0 0 0,1 0 0 0 0,-1 0 0 0 0,-1 1 0 0 0,1 0 0 0 0,-1-1 0 0 0,1 10 0 0 0,5 33 0 0 0,-3-30 0 0 0,-2 1 0 0 0,0-1 0 0 0,-1 1 0 0 0,-1 0 0 0 0,-1 0 0 0 0,-1 0 0 0 0,-6 37 0 0 0,0-29 0 0 0,-2-1 0 0 0,0 0 0 0 0,-2-1 0 0 0,-1 0 0 0 0,-1 0 0 0 0,-25 36 0 0 0,19-33 0 0 0,12-18 0 0 0,0 0 0 0 0,0 0 0 0 0,-1-1 0 0 0,-13 12 0 0 0,-5 1 0 0 0,-2 2 0 0 0,-34 37 0 0 0,53-52 0 0 0,-1-1 0 0 0,1 0 0 0 0,-1-1 0 0 0,-1 0 0 0 0,-13 8 0 0 0,-23 17 0 0 0,26-20 0 0 0,-1-1 0 0 0,1-1 0 0 0,-2 0 0 0 0,0-2 0 0 0,0-1 0 0 0,-32 7 0 0 0,45-12 0 0 0,-6 1 0 0 0,0 0 0 0 0,-1-2 0 0 0,1 0 0 0 0,-31 0 0 0 0,40-2 0 0 0,0 0 0 0 0,0 0 0 0 0,-1-1 0 0 0,1-1 0 0 0,0 1 0 0 0,0-1 0 0 0,0 0 0 0 0,1 0 0 0 0,-1-1 0 0 0,0 0 0 0 0,1 0 0 0 0,0-1 0 0 0,-9-6 0 0 0,-99-87 0 0 0,103 87 0 0 0,0-1 0 0 0,0 0 0 0 0,1 0 0 0 0,0-1 0 0 0,-10-18 0 0 0,-10-11 0 0 0,18 24 0 0 0,1-1 0 0 0,0-1 0 0 0,1 0 0 0 0,1-1 0 0 0,1 1 0 0 0,1-2 0 0 0,0 1 0 0 0,2-1 0 0 0,0 0 0 0 0,1 0 0 0 0,2 0 0 0 0,0 0 0 0 0,1-1 0 0 0,1 1 0 0 0,4-32 0 0 0,-3 50 0 0 0,0-1 0 0 0,0 1 0 0 0,0-1 0 0 0,0 1 0 0 0,0 0 0 0 0,1 0 0 0 0,0-1 0 0 0,0 1 0 0 0,0 0 0 0 0,0 1 0 0 0,0-1 0 0 0,0 0 0 0 0,4-3 0 0 0,7-9 0 0 0,13-22 0 0 0,2 1 0 0 0,56-54 0 0 0,-72 79 0 0 0,1 1 0 0 0,1 0 0 0 0,21-11 0 0 0,-5 3 0 0 0,0-1 0 0 0,1 2 0 0 0,0 2 0 0 0,2 0 0 0 0,0 3 0 0 0,0 0 0 0 0,1 2 0 0 0,0 2 0 0 0,1 1 0 0 0,0 2 0 0 0,0 1 0 0 0,0 1 0 0 0,67 5 0 0 0,-97-2 0 0 0,0 0 0 0 0,1 1 0 0 0,-1 0 0 0 0,0 0 0 0 0,0 0 0 0 0,0 0 0 0 0,0 1 0 0 0,0 0 0 0 0,0 0 0 0 0,0 0 0 0 0,0 1 0 0 0,-1-1 0 0 0,1 1 0 0 0,-1 0 0 0 0,0 1 0 0 0,0-1 0 0 0,0 1 0 0 0,0 0 0 0 0,-1-1 0 0 0,1 2 0 0 0,-1-1 0 0 0,4 7 0 0 0,-1 2 0 0 0,-1 1 0 0 0,0-1 0 0 0,-2 1 0 0 0,1 0 0 0 0,-1 0 0 0 0,-1 0 0 0 0,-1 0 0 0 0,0 0 0 0 0,-1 0 0 0 0,0 0 0 0 0,-1 1 0 0 0,-1-1 0 0 0,0 0 0 0 0,-5 17 0 0 0,-1-3 0 0 0,7-20 0 0 0,-1-1 0 0 0,0 0 0 0 0,0 0 0 0 0,-1 0 0 0 0,0 0 0 0 0,0 0 0 0 0,-1-1 0 0 0,0 1 0 0 0,0-1 0 0 0,-7 8 0 0 0,-46 63 0 0 0,-28 23 0 0 0,69-85 0 0 0,-1-2 0 0 0,0 0 0 0 0,0 0 0 0 0,-1-2 0 0 0,-1 0 0 0 0,-29 12 0 0 0,33-16 0 0 0,-6 4 0 0 0,0-1 0 0 0,-1-1 0 0 0,0-1 0 0 0,-1-1 0 0 0,-44 8 0 0 0,53-13 0 0 0,0-1 0 0 0,0 0 0 0 0,0-1 0 0 0,-26-4 0 0 0,33 3 0 0 0,1 0 0 0 0,-1-1 0 0 0,1 0 0 0 0,-1 0 0 0 0,1 0 0 0 0,0-1 0 0 0,0 0 0 0 0,0 0 0 0 0,0-1 0 0 0,-10-7 0 0 0,-3-12 0 0 0,-10 8 0 0 0,18 4 0 0 0,1 0 0 0 0,1 0 0 0 0,0-1 0 0 0,-9-14 0 0 0,13 18 0 0 0,-29-41 0 0 0,21 32 0 0 0,0 0 0 0 0,2 0 0 0 0,0-1 0 0 0,1 0 0 0 0,1-1 0 0 0,1-1 0 0 0,0 1 0 0 0,-8-37 0 0 0,16 56 0 0 0,-6-30 0 0 0,2 1 0 0 0,-2-49 0 0 0,7 67 0 0 0,0 0 0 0 0,0 0 0 0 0,1 0 0 0 0,0 0 0 0 0,1 0 0 0 0,1 1 0 0 0,-1-1 0 0 0,2 1 0 0 0,-1 0 0 0 0,9-13 0 0 0,32-38 0 0 0,-42 55 0 0 0,0 1 0 0 0,0 0 0 0 0,1 0 0 0 0,0 0 0 0 0,-1 0 0 0 0,2 0 0 0 0,-1 1 0 0 0,0 0 0 0 0,1 0 0 0 0,8-6 0 0 0,-5 4 0 0 0,0 0 0 0 0,-1-1 0 0 0,0 1 0 0 0,9-13 0 0 0,-7 8 0 0 0,0 0 0 0 0,1 0 0 0 0,0 0 0 0 0,0 2 0 0 0,13-11 0 0 0,20-5 0 0 0,0 2 0 0 0,2 2 0 0 0,50-18 0 0 0,-75 33 0 0 0,1 0 0 0 0,0 1 0 0 0,1 1 0 0 0,-1 1 0 0 0,1 1 0 0 0,-1 1 0 0 0,38 3 0 0 0,-54-2 0 0 0,0 0 0 0 0,0 1 0 0 0,-1 0 0 0 0,1 0 0 0 0,0 0 0 0 0,-1 1 0 0 0,1 0 0 0 0,0 0 0 0 0,-1 0 0 0 0,0 0 0 0 0,1 0 0 0 0,-1 1 0 0 0,0 0 0 0 0,0 0 0 0 0,-1 0 0 0 0,1 0 0 0 0,5 8 0 0 0,-6-3 0 0 0,-3-7 0 0 0,1 1 0 0 0,-1 0 0 0 0,1 0 0 0 0,0-1 0 0 0,-1 1 0 0 0,1 0 0 0 0,0 0 0 0 0,0-1 0 0 0,0 1 0 0 0,0-1 0 0 0,1 1 0 0 0,-1-1 0 0 0,0 0 0 0 0,1 1 0 0 0,-1-1 0 0 0,3 1 0 0 0,1 4 0 0 0,0-1 0 0 0,0 1 0 0 0,-1-1 0 0 0,0 1 0 0 0,0 1 0 0 0,0-1 0 0 0,-1 0 0 0 0,0 1 0 0 0,0 0 0 0 0,0 0 0 0 0,-1 0 0 0 0,0 0 0 0 0,-1 0 0 0 0,2 9 0 0 0,2 14 0 0 0,-1 1 0 0 0,-1 42 0 0 0,-2-55 0 0 0,-2 0 0 0 0,0 1 0 0 0,-1-1 0 0 0,0 0 0 0 0,-2 0 0 0 0,0 0 0 0 0,-1 0 0 0 0,-1-1 0 0 0,-9 20 0 0 0,-10 7 0 0 0,15-24 0 0 0,-1-1 0 0 0,0-1 0 0 0,-1 1 0 0 0,-1-2 0 0 0,-1 0 0 0 0,-24 23 0 0 0,-42 31 0 0 0,47-36 0 0 0,27-27 0 0 0,0-1 0 0 0,-1 0 0 0 0,1 0 0 0 0,-12 8 0 0 0,-30 20 0 0 0,37-27 0 0 0,1 0 0 0 0,-1 0 0 0 0,0-1 0 0 0,-1-1 0 0 0,-23 10 0 0 0,-3-1 0 0 0,26-10 0 0 0,0 0 0 0 0,0-1 0 0 0,-18 3 0 0 0,17-5 0 0 0,-1 0 0 0 0,1-1 0 0 0,-1-1 0 0 0,1 0 0 0 0,0-1 0 0 0,-1 0 0 0 0,1-1 0 0 0,0 0 0 0 0,-14-5 0 0 0,18 4 0 0 0,0-1 0 0 0,1 0 0 0 0,-1 0 0 0 0,1-1 0 0 0,0 0 0 0 0,0-1 0 0 0,0 1 0 0 0,1-1 0 0 0,0-1 0 0 0,0 0 0 0 0,0 0 0 0 0,-8-12 0 0 0,-8-4 0 0 0,21 21 0 0 0,1 1 0 0 0,-1-1 0 0 0,0 0 0 0 0,0 1 0 0 0,1-1 0 0 0,-1 0 0 0 0,1 0 0 0 0,-1 0 0 0 0,1 0 0 0 0,0 0 0 0 0,0-1 0 0 0,0 1 0 0 0,0 0 0 0 0,0-1 0 0 0,1 1 0 0 0,-1 0 0 0 0,1-1 0 0 0,-1 1 0 0 0,1-3 0 0 0,-16-46 0 0 0,-4-19 0 0 0,19 63 0 0 0,-6-77 0 0 0,8 77 0 0 0,-1 0 0 0 0,1 1 0 0 0,0-1 0 0 0,0 0 0 0 0,1 0 0 0 0,0 1 0 0 0,0-1 0 0 0,0 0 0 0 0,1 1 0 0 0,5-9 0 0 0,1 2 0 0 0,16-28 0 0 0,2 2 0 0 0,56-64 0 0 0,-47 78 0 0 0,-7 7 0 0 0,1-6 0 0 0,45-27 0 0 0,43-10 0 0 0,-103 54 0 0 0,0 1 0 0 0,1 1 0 0 0,-1 0 0 0 0,1 1 0 0 0,0 1 0 0 0,18-1 0 0 0,38-6 0 0 0,-52 6 0 0 0,0 2 0 0 0,27-2 0 0 0,-45 4 0 0 0,21-1 0 0 0,0 1 0 0 0,1 1 0 0 0,-1 0 0 0 0,0 2 0 0 0,0 1 0 0 0,0 1 0 0 0,-1 1 0 0 0,36 13 0 0 0,-50-14 0 0 0,1 0 0 0 0,0 1 0 0 0,-1 0 0 0 0,0 1 0 0 0,13 13 0 0 0,14 11 0 0 0,-27-26 0 0 0,-1 0 0 0 0,1 1 0 0 0,-1 0 0 0 0,-1 0 0 0 0,1 1 0 0 0,-1-1 0 0 0,0 1 0 0 0,-1 1 0 0 0,1-1 0 0 0,5 12 0 0 0,14 38 0 0 0,-18-45 0 0 0,-1 1 0 0 0,-1 0 0 0 0,0 0 0 0 0,0 0 0 0 0,-1 1 0 0 0,-1-1 0 0 0,0 1 0 0 0,1 25 0 0 0,-4-32 0 0 0,0 19 0 0 0,-1 0 0 0 0,-5 36 0 0 0,4-54 0 0 0,0 0 0 0 0,0 0 0 0 0,0-1 0 0 0,-1 1 0 0 0,0-1 0 0 0,-1 1 0 0 0,1-1 0 0 0,-1 0 0 0 0,-1 0 0 0 0,1 0 0 0 0,-1-1 0 0 0,-8 8 0 0 0,-6 9 0 0 0,16-19 0 0 0,1 0 0 0 0,-1-1 0 0 0,0 0 0 0 0,0 0 0 0 0,0 1 0 0 0,-1-2 0 0 0,1 1 0 0 0,-1 0 0 0 0,-5 3 0 0 0,-1 0 0 0 0,4-3 0 0 0,1 1 0 0 0,-1-1 0 0 0,0-1 0 0 0,0 1 0 0 0,0-1 0 0 0,-1 0 0 0 0,1-1 0 0 0,0 1 0 0 0,-1-1 0 0 0,1 0 0 0 0,-1-1 0 0 0,1 0 0 0 0,-11 0 0 0 0,11 0 0 0 0,0 0 0 0 0,0 0 0 0 0,0 0 0 0 0,0-1 0 0 0,0 0 0 0 0,0 0 0 0 0,0-1 0 0 0,1 1 0 0 0,-1-1 0 0 0,0 0 0 0 0,1-1 0 0 0,0 1 0 0 0,-1-1 0 0 0,1 0 0 0 0,0-1 0 0 0,-6-4 0 0 0,-12-19 0 0 0,1-1 0 0 0,1-1 0 0 0,1 0 0 0 0,2-2 0 0 0,1 0 0 0 0,2-1 0 0 0,0-1 0 0 0,3 0 0 0 0,-12-48 0 0 0,11 30 0 0 0,3 0 0 0 0,1-1 0 0 0,4 0 0 0 0,1-1 0 0 0,7-102 0 0 0,-1 142 0 0 0,0 0 0 0 0,0 0 0 0 0,1 1 0 0 0,1 0 0 0 0,0-1 0 0 0,1 1 0 0 0,11-19 0 0 0,2 1 0 0 0,32-40 0 0 0,-10 16 0 0 0,-9 16 0 0 0,1 1 0 0 0,2 1 0 0 0,1 2 0 0 0,51-37 0 0 0,-72 59 0 0 0,7-4 0 0 0,1 0 0 0 0,1 2 0 0 0,0 1 0 0 0,44-19 0 0 0,102-27 0 0 0,-117 43 0 0 0,-6 5 0 0 0,1 1 0 0 0,0 2 0 0 0,75-2 0 0 0,-94 9 0 0 0,1 1 0 0 0,0 2 0 0 0,-1 0 0 0 0,52 12 0 0 0,-65-10 0 0 0,0 1 0 0 0,-1 1 0 0 0,1 0 0 0 0,-1 1 0 0 0,0 1 0 0 0,-1 0 0 0 0,0 1 0 0 0,0 0 0 0 0,0 1 0 0 0,13 15 0 0 0,-21-20 0 0 0,0 0 0 0 0,0 0 0 0 0,-1 0 0 0 0,0 1 0 0 0,0 0 0 0 0,0 0 0 0 0,-1 0 0 0 0,0 0 0 0 0,0 0 0 0 0,3 11 0 0 0,5 26 0 0 0,-3 1 0 0 0,-1 0 0 0 0,-1 0 0 0 0,-3 0 0 0 0,-3 57 0 0 0,-1-92 0 0 0,-1 0 0 0 0,0 0 0 0 0,0 0 0 0 0,-1 0 0 0 0,0-1 0 0 0,-1 1 0 0 0,0-1 0 0 0,-7 11 0 0 0,-7 19 0 0 0,4-6 0 0 0,0-1 0 0 0,-2 0 0 0 0,-2-2 0 0 0,0 1 0 0 0,-2-2 0 0 0,-24 26 0 0 0,-19 25 0 0 0,48-58 0 0 0,-1-1 0 0 0,-1 0 0 0 0,-1-1 0 0 0,-31 26 0 0 0,22-24 0 0 0,3-1 0 0 0,-2-1 0 0 0,1-1 0 0 0,-2-1 0 0 0,-1-1 0 0 0,0-2 0 0 0,0 0 0 0 0,-44 12 0 0 0,40-17 0 0 0,-1-2 0 0 0,-36 3 0 0 0,56-9 0 0 0,0 0 0 0 0,1-1 0 0 0,-1-1 0 0 0,1 0 0 0 0,-1-1 0 0 0,1 0 0 0 0,0-1 0 0 0,-23-8 0 0 0,32 10 0 0 0,-18-7 0 0 0,0 0 0 0 0,1-1 0 0 0,0-2 0 0 0,0 0 0 0 0,1-1 0 0 0,1 0 0 0 0,0-2 0 0 0,-19-17 0 0 0,-10-20 0 0 0,26 30 0 0 0,1 0 0 0 0,2-2 0 0 0,0 0 0 0 0,-26-45 0 0 0,25 32 0 0 0,-40-88 0 0 0,53 108 0 0 0,1 1 0 0 0,1-1 0 0 0,0 0 0 0 0,1 0 0 0 0,1 0 0 0 0,-1-23 0 0 0,2 3 0 0 0,0 25 0 0 0,0 1 0 0 0,1 0 0 0 0,0 0 0 0 0,1 0 0 0 0,0 0 0 0 0,0 0 0 0 0,1 0 0 0 0,0 0 0 0 0,1 0 0 0 0,0 1 0 0 0,0-1 0 0 0,1 1 0 0 0,7-12 0 0 0,17-21 0 0 0,1 0 0 0 0,3 2 0 0 0,1 2 0 0 0,2 1 0 0 0,73-61 0 0 0,-78 77 0 0 0,-1-1 0 0 0,1 1 0 0 0,0 1 0 0 0,2 2 0 0 0,41-18 0 0 0,-50 28 0 0 0,226-74 0 0 0,-206 71 0 0 0,0 2 0 0 0,1 1 0 0 0,88-2 0 0 0,-84 10 0 0 0,0 2 0 0 0,0 2 0 0 0,61 13 0 0 0,-95-14 0 0 0,-1 0 0 0 0,1 1 0 0 0,-1 0 0 0 0,0 2 0 0 0,0-1 0 0 0,-1 2 0 0 0,1-1 0 0 0,-1 2 0 0 0,-1-1 0 0 0,1 2 0 0 0,-1 0 0 0 0,-1 0 0 0 0,0 1 0 0 0,0 0 0 0 0,10 15 0 0 0,10 14 0 0 0,-25-34 0 0 0,0 1 0 0 0,0 0 0 0 0,-1 0 0 0 0,0 0 0 0 0,-1 1 0 0 0,1-1 0 0 0,-1 1 0 0 0,0 0 0 0 0,2 7 0 0 0,31 112 0 0 0,-28-93 0 0 0,-4-17 0 0 0,-1-1 0 0 0,0 1 0 0 0,1 32 0 0 0,-4-43 0 0 0,0 12 0 0 0,0 0 0 0 0,-1-1 0 0 0,0 1 0 0 0,-2-1 0 0 0,-5 22 0 0 0,0 0 0 0 0,8-33 0 0 0,-1 0 0 0 0,0 0 0 0 0,0 1 0 0 0,-1-1 0 0 0,1 0 0 0 0,-1 0 0 0 0,0 0 0 0 0,0 0 0 0 0,-5 6 0 0 0,-22 32 0 0 0,11-16 0 0 0,0-2 0 0 0,-1 0 0 0 0,-1-1 0 0 0,-34 30 0 0 0,28-30 0 0 0,17-15 0 0 0,0 0 0 0 0,0-1 0 0 0,-1 0 0 0 0,-1 0 0 0 0,1-1 0 0 0,-1-1 0 0 0,-16 8 0 0 0,-39 11 0 0 0,45-16 0 0 0,1 0 0 0 0,-1-2 0 0 0,-1-1 0 0 0,1 0 0 0 0,-1-2 0 0 0,0 0 0 0 0,-27 0 0 0 0,21-3 0 0 0,16 0 0 0 0,1 0 0 0 0,-1-1 0 0 0,0-1 0 0 0,0 0 0 0 0,0 0 0 0 0,0-1 0 0 0,1-1 0 0 0,-1 0 0 0 0,-12-5 0 0 0,-10-11 0 0 0,1-2 0 0 0,0-1 0 0 0,2-1 0 0 0,0-2 0 0 0,2-1 0 0 0,-36-41 0 0 0,62 63 0 0 0,-73-86 0 0 0,66 78 0 0 0,1-1 0 0 0,1 0 0 0 0,0 0 0 0 0,1-1 0 0 0,-8-21 0 0 0,-8-22 0 0 0,17 45 0 0 0,1 0 0 0 0,0 0 0 0 0,0-1 0 0 0,2 0 0 0 0,-5-26 0 0 0,4 3 0 0 0,1 14 0 0 0,2 1 0 0 0,0-1 0 0 0,2-29 0 0 0,0 43 0 0 0,1 0 0 0 0,0 1 0 0 0,0-1 0 0 0,0 1 0 0 0,1-1 0 0 0,0 1 0 0 0,0 0 0 0 0,1 0 0 0 0,0 1 0 0 0,0-1 0 0 0,0 1 0 0 0,1 0 0 0 0,7-8 0 0 0,-9 11 0 0 0,136-133 0 0 0,-113 115 0 0 0,0 0 0 0 0,1 1 0 0 0,51-26 0 0 0,-32 24 0 0 0,1 2 0 0 0,1 2 0 0 0,0 3 0 0 0,2 1 0 0 0,68-9 0 0 0,-45 12 0 0 0,0 2 0 0 0,0 4 0 0 0,1 2 0 0 0,0 4 0 0 0,0 4 0 0 0,-1 2 0 0 0,108 26 0 0 0,-140-24 0 0 0,-26-7 0 0 0,0 2 0 0 0,-1 0 0 0 0,1 1 0 0 0,27 12 0 0 0,3 2 0 0 0,-30-13 0 0 0,0 0 0 0 0,0 1 0 0 0,15 9 0 0 0,-17-7 0 0 0,-6-3 0 0 0,0-1 0 0 0,1 0 0 0 0,0-1 0 0 0,13 6 0 0 0,-3 0 0 0 0,0 0 0 0 0,0 2 0 0 0,-1 0 0 0 0,0 1 0 0 0,-1 1 0 0 0,17 18 0 0 0,-14-14 0 0 0,3 10 0 0 0,-14-17 0 0 0,1 3 0 0 0,-1 0 0 0 0,0 0 0 0 0,-2 0 0 0 0,1 1 0 0 0,-2 0 0 0 0,6 22 0 0 0,-4-16 0 0 0,-2-2 0 0 0,0 1 0 0 0,-1 0 0 0 0,-1 0 0 0 0,-1 0 0 0 0,0 30 0 0 0,-2-38 0 0 0,0 0 0 0 0,-1-1 0 0 0,-1 1 0 0 0,0-1 0 0 0,0 1 0 0 0,-1-1 0 0 0,-1 0 0 0 0,0 0 0 0 0,0 0 0 0 0,-9 14 0 0 0,-36 46 0 0 0,31-44 0 0 0,-13-12 0 0 0,-5 13 0 0 0,26-19 0 0 0,0 0 0 0 0,-1-1 0 0 0,0-1 0 0 0,-1 0 0 0 0,-15 7 0 0 0,-6-1 0 0 0,-2-1 0 0 0,0-1 0 0 0,0-3 0 0 0,-1 0 0 0 0,1-3 0 0 0,-2-1 0 0 0,1-1 0 0 0,0-2 0 0 0,-1-2 0 0 0,-37-5 0 0 0,58 3 0 0 0,0-1 0 0 0,0 0 0 0 0,0-1 0 0 0,1-1 0 0 0,-15-8 0 0 0,5 3 0 0 0,5 0 0 0 0,0-1 0 0 0,1-1 0 0 0,-19-17 0 0 0,12 11 0 0 0,6 1 0 0 0,0 0 0 0 0,1-2 0 0 0,1 0 0 0 0,1-1 0 0 0,1 0 0 0 0,1-1 0 0 0,1-1 0 0 0,1-1 0 0 0,-18-43 0 0 0,26 55 0 0 0,1-1 0 0 0,0 0 0 0 0,1 0 0 0 0,1-1 0 0 0,0 1 0 0 0,1 0 0 0 0,0-1 0 0 0,1 1 0 0 0,3-23 0 0 0,-3 35 0 0 0,1-1 0 0 0,-1 0 0 0 0,0 0 0 0 0,1 1 0 0 0,-1-1 0 0 0,1 0 0 0 0,0 0 0 0 0,0 1 0 0 0,-1-1 0 0 0,1 1 0 0 0,0-1 0 0 0,0 1 0 0 0,1-1 0 0 0,-1 1 0 0 0,0 0 0 0 0,0-1 0 0 0,1 1 0 0 0,-1 0 0 0 0,3-2 0 0 0,11-10 0 0 0,2-15 0 0 0,11 8 0 0 0,-6-13 0 0 0,54-18 0 0 0,-46 26 0 0 0,2 2 0 0 0,1 0 0 0 0,70-34 0 0 0,-65 37 0 0 0,128-53 0 0 0,-142 62 0 0 0,0 1 0 0 0,1 1 0 0 0,0 1 0 0 0,47-8 0 0 0,8-4 0 0 0,-64 14 0 0 0,-1 2 0 0 0,1 0 0 0 0,0 0 0 0 0,21-1 0 0 0,33 1 0 0 0,104-4 0 0 0,-150 9 0 0 0,0 0 0 0 0,0 2 0 0 0,1 0 0 0 0,44 14 0 0 0,-48-8 0 0 0,0 0 0 0 0,-1 2 0 0 0,0 1 0 0 0,0 0 0 0 0,-2 2 0 0 0,1 0 0 0 0,-2 1 0 0 0,21 22 0 0 0,-27-22 0 0 0,-1 0 0 0 0,0 1 0 0 0,-1 0 0 0 0,-1 1 0 0 0,12 34 0 0 0,0-3 0 0 0,-17-38 0 0 0,0 1 0 0 0,0 0 0 0 0,-1 1 0 0 0,-1-1 0 0 0,1 18 0 0 0,2 7 0 0 0,-3-12 0 0 0,0 0 0 0 0,-1 0 0 0 0,-2 0 0 0 0,0 1 0 0 0,-1-2 0 0 0,-2 1 0 0 0,0 0 0 0 0,-17 42 0 0 0,16-52 0 0 0,-1-1 0 0 0,-1 0 0 0 0,0 0 0 0 0,0-1 0 0 0,-14 15 0 0 0,-17 26 0 0 0,37-50 0 0 0,0 1 0 0 0,0-1 0 0 0,0 0 0 0 0,-1 0 0 0 0,1-1 0 0 0,-1 1 0 0 0,0 0 0 0 0,0-1 0 0 0,-4 3 0 0 0,-11 10 0 0 0,-7 18 0 0 0,21-25 0 0 0,-1-1 0 0 0,0 0 0 0 0,-1 0 0 0 0,-11 12 0 0 0,-16-1 0 0 0,-40 26 0 0 0,56-36 0 0 0,-1-1 0 0 0,0-1 0 0 0,0 0 0 0 0,-1-1 0 0 0,1-1 0 0 0,-1-1 0 0 0,0 0 0 0 0,0-2 0 0 0,0 0 0 0 0,0-1 0 0 0,-1-1 0 0 0,1-1 0 0 0,0 0 0 0 0,-28-8 0 0 0,35 5 0 0 0,0 0 0 0 0,0-1 0 0 0,0 0 0 0 0,0-1 0 0 0,-19-14 0 0 0,22 14 0 0 0,-1-2 0 0 0,0 0 0 0 0,1-1 0 0 0,0 0 0 0 0,0-1 0 0 0,1 0 0 0 0,0 0 0 0 0,1-1 0 0 0,-7-17 0 0 0,-2 1 0 0 0,2 6 0 0 0,1 0 0 0 0,1-1 0 0 0,1 0 0 0 0,1-1 0 0 0,2 0 0 0 0,0-1 0 0 0,1 0 0 0 0,2 0 0 0 0,0 0 0 0 0,-1-30 0 0 0,6 43 0 0 0,-1 0 0 0 0,1 1 0 0 0,0-1 0 0 0,1 0 0 0 0,0 0 0 0 0,1 1 0 0 0,0-1 0 0 0,1 1 0 0 0,0 0 0 0 0,0-1 0 0 0,8-13 0 0 0,1 7 0 0 0,0 1 0 0 0,1 0 0 0 0,1 1 0 0 0,1 1 0 0 0,0 0 0 0 0,1 0 0 0 0,22-14 0 0 0,-1 4 0 0 0,2 2 0 0 0,56-26 0 0 0,-72 40 0 0 0,1 1 0 0 0,1 1 0 0 0,44-6 0 0 0,-33 6 0 0 0,3 1 0 0 0,-1 2 0 0 0,1 1 0 0 0,0 2 0 0 0,0 2 0 0 0,0 2 0 0 0,56 10 0 0 0,-72-6 0 0 0,-1 0 0 0 0,0 1 0 0 0,-1 1 0 0 0,0 1 0 0 0,0 1 0 0 0,-1 0 0 0 0,-1 2 0 0 0,0 0 0 0 0,18 17 0 0 0,-26-19 0 0 0,0 0 0 0 0,17 24 0 0 0,-7-9 0 0 0,-12-13 0 0 0,-1 0 0 0 0,-1 0 0 0 0,1 1 0 0 0,-2-1 0 0 0,0 2 0 0 0,-1-1 0 0 0,0 1 0 0 0,3 18 0 0 0,10 29 0 0 0,-12-43 0 0 0,-1 0 0 0 0,-1 1 0 0 0,-1 0 0 0 0,0-1 0 0 0,-2 1 0 0 0,0 0 0 0 0,-2 0 0 0 0,0 0 0 0 0,-1 0 0 0 0,-7 30 0 0 0,-22 30 0 0 0,25-66 0 0 0,-1-1 0 0 0,0 1 0 0 0,-1-1 0 0 0,0-1 0 0 0,-1 1 0 0 0,-19 20 0 0 0,22-27 0 0 0,-18 12 0 0 0,9-8 0 0 0,9 1 0 0 0,6-10 0 0 0,0 0 0 0 0,-1 0 0 0 0,1 0 0 0 0,-1 0 0 0 0,1 0 0 0 0,-1 0 0 0 0,1-1 0 0 0,-1 1 0 0 0,1 0 0 0 0,-1 0 0 0 0,0 0 0 0 0,0 0 0 0 0,1-1 0 0 0,-1 1 0 0 0,0 0 0 0 0,0-1 0 0 0,0 1 0 0 0,0-1 0 0 0,0 1 0 0 0,0-1 0 0 0,0 1 0 0 0,0-1 0 0 0,-1 1 0 0 0,-24 12 0 0 0,22-10 0 0 0,0 0 0 0 0,-1-1 0 0 0,1 0 0 0 0,-1 0 0 0 0,1 0 0 0 0,-1 0 0 0 0,-7 1 0 0 0,-17 0 0 0 0,23-2 0 0 0,1 0 0 0 0,-1 0 0 0 0,0 0 0 0 0,1-1 0 0 0,-1 1 0 0 0,0-1 0 0 0,0-1 0 0 0,1 1 0 0 0,-1-1 0 0 0,0 0 0 0 0,1-1 0 0 0,-1 1 0 0 0,0-1 0 0 0,1 0 0 0 0,0 0 0 0 0,0-1 0 0 0,0 0 0 0 0,0 0 0 0 0,-5-3 0 0 0,-14-12 0 0 0,15 11 0 0 0,0 1 0 0 0,1-1 0 0 0,0 0 0 0 0,-10-13 0 0 0,-107-145 0 0 0,116 149 0 0 0,0 1 0 0 0,1-1 0 0 0,1-1 0 0 0,0 1 0 0 0,1-1 0 0 0,1 0 0 0 0,1-1 0 0 0,0 1 0 0 0,1-1 0 0 0,1 0 0 0 0,1 0 0 0 0,1 0 0 0 0,0 0 0 0 0,1 0 0 0 0,1 1 0 0 0,7-32 0 0 0,-6 40 0 0 0,1-1 0 0 0,0 1 0 0 0,0 0 0 0 0,1 0 0 0 0,0 1 0 0 0,1-1 0 0 0,0 1 0 0 0,10-10 0 0 0,15-2 0 0 0,-1-13 0 0 0,6 13 0 0 0,-3-11 0 0 0,40-10 0 0 0,-20 14 0 0 0,-43 21 0 0 0,1 0 0 0 0,0 1 0 0 0,0 0 0 0 0,1 1 0 0 0,15-4 0 0 0,-19 6 0 0 0,0-1 0 0 0,0 1 0 0 0,0-1 0 0 0,12-7 0 0 0,-15 8 0 0 0,0-1 0 0 0,0 1 0 0 0,0 0 0 0 0,0 0 0 0 0,0 1 0 0 0,0-1 0 0 0,1 1 0 0 0,-1 0 0 0 0,1 1 0 0 0,7-1 0 0 0,65-3 0 0 0,-60 1 0 0 0,0 1 0 0 0,1 1 0 0 0,0 1 0 0 0,-1 1 0 0 0,1 0 0 0 0,-1 1 0 0 0,1 1 0 0 0,35 11 0 0 0,-29-3 0 0 0,0 1 0 0 0,-1 1 0 0 0,0 1 0 0 0,-1 1 0 0 0,0 1 0 0 0,-2 1 0 0 0,0 1 0 0 0,-1 0 0 0 0,24 29 0 0 0,-43-45 0 0 0,0 0 0 0 0,0 0 0 0 0,0 0 0 0 0,0-1 0 0 0,0 1 0 0 0,0 1 0 0 0,0-1 0 0 0,0 0 0 0 0,-1 0 0 0 0,1 0 0 0 0,-1 4 0 0 0,8 13 0 0 0,8-4 0 0 0,-14-13 0 0 0,0-1 0 0 0,0 1 0 0 0,1 0 0 0 0,-1 1 0 0 0,0-1 0 0 0,-1 0 0 0 0,1 0 0 0 0,0 1 0 0 0,-1-1 0 0 0,1 1 0 0 0,-1-1 0 0 0,0 1 0 0 0,0 0 0 0 0,0 0 0 0 0,1 3 0 0 0,8 46 0 0 0,0-7 0 0 0,-3 0 0 0 0,4 83 0 0 0,-11-121 0 0 0,-6 148 0 0 0,3-136 0 0 0,0-1 0 0 0,0 1 0 0 0,-2-1 0 0 0,-1 0 0 0 0,0-1 0 0 0,-11 22 0 0 0,-50 94 0 0 0,61-126 0 0 0,0-1 0 0 0,-1 0 0 0 0,0 0 0 0 0,0 0 0 0 0,0-1 0 0 0,-1 0 0 0 0,1 0 0 0 0,-1 0 0 0 0,-12 4 0 0 0,-3 2 0 0 0,17-8 0 0 0,1 0 0 0 0,-1 0 0 0 0,0-1 0 0 0,1 0 0 0 0,-1 0 0 0 0,-1 0 0 0 0,-8 1 0 0 0,14-3 0 0 0,-15 2 0 0 0,-1 0 0 0 0,1-1 0 0 0,-18-1 0 0 0,29-1 0 0 0,0 1 0 0 0,0-1 0 0 0,0 0 0 0 0,-1 0 0 0 0,2 0 0 0 0,-1-1 0 0 0,0 0 0 0 0,0 0 0 0 0,0 0 0 0 0,1-1 0 0 0,-1 1 0 0 0,1-1 0 0 0,0 0 0 0 0,0 0 0 0 0,-6-6 0 0 0,-46-52 0 0 0,50 55 0 0 0,1-1 0 0 0,0 0 0 0 0,0 0 0 0 0,0-1 0 0 0,1 1 0 0 0,0-1 0 0 0,1 0 0 0 0,0 0 0 0 0,0 0 0 0 0,1-1 0 0 0,-3-11 0 0 0,0-5 0 0 0,1-1 0 0 0,1 1 0 0 0,0-27 0 0 0,3 42 0 0 0,2-1 0 0 0,-1 1 0 0 0,1 0 0 0 0,0 0 0 0 0,1 0 0 0 0,0 0 0 0 0,1 0 0 0 0,0 1 0 0 0,1-1 0 0 0,0 1 0 0 0,0 0 0 0 0,1 0 0 0 0,0 1 0 0 0,0 0 0 0 0,1 0 0 0 0,0 0 0 0 0,8-6 0 0 0,13-9 0 0 0,0 1 0 0 0,1 1 0 0 0,56-29 0 0 0,-68 40 0 0 0,1-1 0 0 0,0 1 0 0 0,0 1 0 0 0,1 0 0 0 0,0 1 0 0 0,0 1 0 0 0,1 1 0 0 0,30-5 0 0 0,13 5 0 0 0,-44 3 0 0 0,0 1 0 0 0,0 1 0 0 0,1 1 0 0 0,-1 0 0 0 0,1 1 0 0 0,34 8 0 0 0,-43-7 0 0 0,-7-2 0 0 0,0 0 0 0 0,-1 1 0 0 0,1-1 0 0 0,0 1 0 0 0,-1 0 0 0 0,1 0 0 0 0,-1 1 0 0 0,1-1 0 0 0,-1 1 0 0 0,1 0 0 0 0,-1-1 0 0 0,0 1 0 0 0,0 1 0 0 0,0-1 0 0 0,5 5 0 0 0,12 17 0 0 0,-16-20 0 0 0,-1-1 0 0 0,0 1 0 0 0,0-1 0 0 0,0 1 0 0 0,-1 0 0 0 0,1 0 0 0 0,-1 0 0 0 0,0 0 0 0 0,0 0 0 0 0,0 1 0 0 0,1 5 0 0 0,-3-8 0 0 0,1-1 0 0 0,-1 0 0 0 0,1 1 0 0 0,-1-1 0 0 0,1 0 0 0 0,0 0 0 0 0,-1 0 0 0 0,1 0 0 0 0,0 1 0 0 0,0-1 0 0 0,0 0 0 0 0,0 0 0 0 0,0-1 0 0 0,0 1 0 0 0,0 0 0 0 0,1 1 0 0 0,7 5 0 0 0,-5-4 0 0 0,-1-1 0 0 0,1 1 0 0 0,-1 0 0 0 0,1 1 0 0 0,-1-1 0 0 0,0 1 0 0 0,0-1 0 0 0,-1 1 0 0 0,1 0 0 0 0,-1 0 0 0 0,0 0 0 0 0,0 0 0 0 0,3 7 0 0 0,12 27 0 0 0,-15-34 0 0 0,1 0 0 0 0,-1 1 0 0 0,0 0 0 0 0,0-1 0 0 0,0 1 0 0 0,-1 0 0 0 0,0 0 0 0 0,1 0 0 0 0,-2 0 0 0 0,1 6 0 0 0,0 4 0 0 0,1 0 0 0 0,0 0 0 0 0,1 0 0 0 0,10 28 0 0 0,-8-29 0 0 0,-1 0 0 0 0,-1 1 0 0 0,0-1 0 0 0,2 29 0 0 0,-5-39 0 0 0,1 13 0 0 0,-1 1 0 0 0,0-1 0 0 0,-1 0 0 0 0,-1 1 0 0 0,-1-1 0 0 0,0 0 0 0 0,-1 0 0 0 0,-1-1 0 0 0,-11 26 0 0 0,-21 35 0 0 0,24-61 0 0 0,-1 0 0 0 0,-1-1 0 0 0,0 0 0 0 0,-1-1 0 0 0,0-1 0 0 0,-1 0 0 0 0,0-2 0 0 0,-1 0 0 0 0,-1 0 0 0 0,-30 11 0 0 0,40-19 0 0 0,-1-1 0 0 0,0 0 0 0 0,0 0 0 0 0,0-1 0 0 0,0 0 0 0 0,0-1 0 0 0,-1 0 0 0 0,-14-3 0 0 0,21 2 0 0 0,-1 0 0 0 0,0 0 0 0 0,0-1 0 0 0,1 0 0 0 0,-1 0 0 0 0,1 0 0 0 0,-1-1 0 0 0,1 1 0 0 0,0-1 0 0 0,0 0 0 0 0,0 0 0 0 0,1-1 0 0 0,-1 1 0 0 0,1-1 0 0 0,0 0 0 0 0,0 0 0 0 0,0 0 0 0 0,-4-6 0 0 0,-8-19 0 0 0,0 0 0 0 0,2 0 0 0 0,-10-33 0 0 0,19 46 0 0 0,-1 1 0 0 0,2-1 0 0 0,0 0 0 0 0,1 0 0 0 0,1 0 0 0 0,0 0 0 0 0,1-1 0 0 0,3-19 0 0 0,-1 30 0 0 0,-1 0 0 0 0,1 0 0 0 0,1 0 0 0 0,-1 0 0 0 0,1 0 0 0 0,0 1 0 0 0,0-1 0 0 0,0 1 0 0 0,1 0 0 0 0,0 0 0 0 0,6-6 0 0 0,9-13 0 0 0,-9 10 0 0 0,-2 3 0 0 0,0-1 0 0 0,0 1 0 0 0,1 1 0 0 0,0 0 0 0 0,1 0 0 0 0,0 0 0 0 0,1 1 0 0 0,0 1 0 0 0,0 0 0 0 0,1 1 0 0 0,17-9 0 0 0,8-3 0 0 0,-31 15 0 0 0,0 0 0 0 0,0 1 0 0 0,0 0 0 0 0,0 0 0 0 0,0 1 0 0 0,8-2 0 0 0,13-3 0 0 0,0 2 0 0 0,1 1 0 0 0,-1 1 0 0 0,1 1 0 0 0,0 2 0 0 0,0 0 0 0 0,37 7 0 0 0,-58-5 0 0 0,-1 0 0 0 0,1 0 0 0 0,-1 1 0 0 0,0 0 0 0 0,0 1 0 0 0,0-1 0 0 0,0 1 0 0 0,0 0 0 0 0,-1 1 0 0 0,0-1 0 0 0,0 1 0 0 0,7 8 0 0 0,-4-5 0 0 0,-6-6 0 0 0,0 0 0 0 0,0 0 0 0 0,0 0 0 0 0,0 1 0 0 0,-1-1 0 0 0,1 0 0 0 0,-1 1 0 0 0,0-1 0 0 0,1 1 0 0 0,-1-1 0 0 0,1 6 0 0 0,13 25 0 0 0,-6-18 0 0 0,-4-7 0 0 0,0 1 0 0 0,-1-1 0 0 0,0 1 0 0 0,0 0 0 0 0,-1 0 0 0 0,5 18 0 0 0,4 20 0 0 0,-9-38 0 0 0,0 1 0 0 0,0 0 0 0 0,-1-1 0 0 0,-1 1 0 0 0,1 0 0 0 0,-1 0 0 0 0,-1 0 0 0 0,0 0 0 0 0,-1 0 0 0 0,1 0 0 0 0,-5 15 0 0 0,-12 48 0 0 0,15-57 0 0 0,-1 1 0 0 0,-1-1 0 0 0,-1 1 0 0 0,0-1 0 0 0,-1-1 0 0 0,0 1 0 0 0,-2-1 0 0 0,0 0 0 0 0,-14 20 0 0 0,-2-14 0 0 0,14-7 0 0 0,8-11 0 0 0,0 0 0 0 0,-1 0 0 0 0,1 0 0 0 0,0 0 0 0 0,-1-1 0 0 0,0 1 0 0 0,1-1 0 0 0,-6 3 0 0 0,6-3 0 0 0,0 0 0 0 0,0 0 0 0 0,0 0 0 0 0,0 0 0 0 0,1 0 0 0 0,-1 0 0 0 0,0 0 0 0 0,1 1 0 0 0,0-1 0 0 0,-3 5 0 0 0,-12 18 0 0 0,16-25 0 0 0,-12 10 0 0 0,0 1 0 0 0,-25 13 0 0 0,34-21 0 0 0,-1-1 0 0 0,1 0 0 0 0,-1-1 0 0 0,0 1 0 0 0,0-1 0 0 0,0 0 0 0 0,0 0 0 0 0,0 0 0 0 0,0 0 0 0 0,-1-1 0 0 0,1 1 0 0 0,0-1 0 0 0,0 0 0 0 0,0 0 0 0 0,0-1 0 0 0,-7-1 0 0 0,7 0 0 0 0,0-1 0 0 0,0 0 0 0 0,0-1 0 0 0,1 1 0 0 0,0 0 0 0 0,-1-1 0 0 0,1 0 0 0 0,0 0 0 0 0,1 0 0 0 0,-1 0 0 0 0,1-1 0 0 0,-4-8 0 0 0,1 1 0 0 0,1 1 0 0 0,0-1 0 0 0,0-1 0 0 0,2 1 0 0 0,0 0 0 0 0,-2-22 0 0 0,5-83 0 0 0,0 51 0 0 0,0 57 0 0 0,0-1 0 0 0,0 1 0 0 0,1 0 0 0 0,0-1 0 0 0,1 1 0 0 0,5-13 0 0 0,6-19 0 0 0,-11 32 0 0 0,1-1 0 0 0,1 1 0 0 0,0 0 0 0 0,0 0 0 0 0,1 1 0 0 0,0-1 0 0 0,10-9 0 0 0,7-12 0 0 0,-15 21 0 0 0,1 0 0 0 0,0 0 0 0 0,0 0 0 0 0,1 1 0 0 0,0 1 0 0 0,1 0 0 0 0,0 0 0 0 0,12-5 0 0 0,-2 0 0 0 0,-15 8 0 0 0,1 1 0 0 0,0-1 0 0 0,0 2 0 0 0,1-1 0 0 0,-1 1 0 0 0,0 0 0 0 0,1 0 0 0 0,13 0 0 0 0,27 0 0 0 0,-45 2 0 0 0,1 1 0 0 0,0 0 0 0 0,0 0 0 0 0,0 0 0 0 0,0 0 0 0 0,0 0 0 0 0,0 1 0 0 0,-1 0 0 0 0,1 0 0 0 0,3 3 0 0 0,0-2 0 0 0,-6-2 0 0 0,0 0 0 0 0,1 0 0 0 0,-1-1 0 0 0,0 1 0 0 0,0 0 0 0 0,0 0 0 0 0,0 0 0 0 0,0 0 0 0 0,0 1 0 0 0,0-1 0 0 0,0 0 0 0 0,0 0 0 0 0,0 0 0 0 0,-1 1 0 0 0,1-1 0 0 0,0 1 0 0 0,-1-1 0 0 0,1 2 0 0 0,7 12 0 0 0,4-8 0 0 0,-10-6 0 0 0,-1-1 0 0 0,1 1 0 0 0,-1 0 0 0 0,0 0 0 0 0,1-1 0 0 0,-1 1 0 0 0,0 0 0 0 0,0 0 0 0 0,1 0 0 0 0,-1 0 0 0 0,0 1 0 0 0,0-1 0 0 0,0 0 0 0 0,0 0 0 0 0,-1 1 0 0 0,1-1 0 0 0,0 0 0 0 0,0 1 0 0 0,0 2 0 0 0,18 28 0 0 0,-11-21 0 0 0,-1 1 0 0 0,-1-1 0 0 0,1 1 0 0 0,-2 1 0 0 0,8 22 0 0 0,2 19 0 0 0,-11-41 0 0 0,0 0 0 0 0,-1 1 0 0 0,0-1 0 0 0,2 28 0 0 0,-3 15 0 0 0,-1 43 0 0 0,-1-90 0 0 0,-1 0 0 0 0,0 0 0 0 0,0-1 0 0 0,-1 1 0 0 0,-1 0 0 0 0,1-1 0 0 0,-8 16 0 0 0,-8 26 0 0 0,17-45 0 0 0,0 0 0 0 0,0 0 0 0 0,-1 0 0 0 0,0 0 0 0 0,0 0 0 0 0,0-1 0 0 0,-1 1 0 0 0,1-1 0 0 0,-1 1 0 0 0,0-1 0 0 0,-5 5 0 0 0,-5 2 0 0 0,11-9 0 0 0,0-1 0 0 0,0 0 0 0 0,0 1 0 0 0,1-1 0 0 0,-1 1 0 0 0,0-1 0 0 0,1 1 0 0 0,0 0 0 0 0,-1 0 0 0 0,1 0 0 0 0,0 0 0 0 0,0 0 0 0 0,0 0 0 0 0,0 0 0 0 0,-1 3 0 0 0,-1 2 0 0 0,0 0 0 0 0,0 0 0 0 0,-1-1 0 0 0,0 1 0 0 0,0-1 0 0 0,-1 0 0 0 0,1-1 0 0 0,-1 1 0 0 0,-1-1 0 0 0,1 0 0 0 0,-1 0 0 0 0,0 0 0 0 0,0-1 0 0 0,-10 6 0 0 0,14-9 0 0 0,-1 1 0 0 0,1 0 0 0 0,-1 0 0 0 0,1 1 0 0 0,-1-1 0 0 0,1 0 0 0 0,0 1 0 0 0,0 0 0 0 0,0-1 0 0 0,-2 5 0 0 0,4-6 0 0 0,-1 1 0 0 0,0-1 0 0 0,0 1 0 0 0,1-1 0 0 0,-1 0 0 0 0,0 1 0 0 0,0-1 0 0 0,-1 0 0 0 0,1 0 0 0 0,0 0 0 0 0,0 0 0 0 0,-1 0 0 0 0,1 0 0 0 0,0 0 0 0 0,-1 0 0 0 0,1 0 0 0 0,-1-1 0 0 0,1 1 0 0 0,-1-1 0 0 0,1 1 0 0 0,-1-1 0 0 0,0 1 0 0 0,-1-1 0 0 0,-11 2 0 0 0,9-1 0 0 0,0 0 0 0 0,0 0 0 0 0,1-1 0 0 0,-1 0 0 0 0,0 0 0 0 0,0 0 0 0 0,-7-2 0 0 0,10 1 0 0 0,0 0 0 0 0,-1 0 0 0 0,1 0 0 0 0,0 0 0 0 0,0 0 0 0 0,0-1 0 0 0,0 1 0 0 0,0-1 0 0 0,0 0 0 0 0,0 1 0 0 0,1-1 0 0 0,-1 0 0 0 0,1 0 0 0 0,-1 0 0 0 0,1 0 0 0 0,0 0 0 0 0,0 0 0 0 0,0-1 0 0 0,-2-2 0 0 0,-10-21 0 0 0,-9-26 0 0 0,9 7 0 0 0,9 33 0 0 0,0 1 0 0 0,1-2 0 0 0,0 1 0 0 0,1 0 0 0 0,1-1 0 0 0,-1 1 0 0 0,2-1 0 0 0,0 1 0 0 0,2-13 0 0 0,-1 17 0 0 0,-1 3 0 0 0,0 1 0 0 0,1 0 0 0 0,0 0 0 0 0,0 0 0 0 0,0 0 0 0 0,0 0 0 0 0,0 1 0 0 0,1-1 0 0 0,2-4 0 0 0,18-10 0 0 0,-5-14 0 0 0,-2 16 0 0 0,-13 15 0 0 0,-1-1 0 0 0,1 1 0 0 0,-1-1 0 0 0,0 1 0 0 0,1-1 0 0 0,-1 0 0 0 0,0 1 0 0 0,0-1 0 0 0,0 0 0 0 0,0 0 0 0 0,0 0 0 0 0,0 0 0 0 0,-1 0 0 0 0,1 0 0 0 0,0-4 0 0 0,-1 5 0 0 0,0-1 0 0 0,1 1 0 0 0,-1 0 0 0 0,1 0 0 0 0,-1 0 0 0 0,1 0 0 0 0,-1 0 0 0 0,1 0 0 0 0,0 0 0 0 0,-1 0 0 0 0,1 0 0 0 0,0 0 0 0 0,0 0 0 0 0,0 1 0 0 0,0-1 0 0 0,-1 0 0 0 0,3 0 0 0 0,45-43 0 0 0,-32 29 0 0 0,1 0 0 0 0,0 1 0 0 0,1 0 0 0 0,34-18 0 0 0,-36 24 0 0 0,-8 5 0 0 0,0-1 0 0 0,0 0 0 0 0,0-1 0 0 0,11-8 0 0 0,-15 11 0 0 0,1 0 0 0 0,0 1 0 0 0,0-1 0 0 0,-1 1 0 0 0,1 0 0 0 0,0 0 0 0 0,0 1 0 0 0,1 0 0 0 0,-1-1 0 0 0,7 2 0 0 0,49 3 0 0 0,-57-3 0 0 0,0 1 0 0 0,0-1 0 0 0,0 1 0 0 0,0 0 0 0 0,-1 0 0 0 0,1 0 0 0 0,0 0 0 0 0,4 4 0 0 0,-1 0 0 0 0,-5-5 0 0 0,-1 0 0 0 0,1 0 0 0 0,-1 0 0 0 0,1 0 0 0 0,-1 1 0 0 0,1-1 0 0 0,-1 1 0 0 0,0-1 0 0 0,0 1 0 0 0,0-1 0 0 0,0 1 0 0 0,0-1 0 0 0,1 3 0 0 0,7 9 0 0 0,-7-11 0 0 0,0 0 0 0 0,0-1 0 0 0,0 1 0 0 0,0 1 0 0 0,0-1 0 0 0,0 0 0 0 0,-1 0 0 0 0,1 1 0 0 0,-1-1 0 0 0,1 1 0 0 0,-1-1 0 0 0,0 1 0 0 0,1 4 0 0 0,7 17 0 0 0,-2-4 0 0 0,-1-1 0 0 0,-1 1 0 0 0,-1 0 0 0 0,-1 0 0 0 0,1 22 0 0 0,-1 112 0 0 0,-3-107 0 0 0,0-45 0 0 0,0 1 0 0 0,0-1 0 0 0,-1 1 0 0 0,1-1 0 0 0,-1 1 0 0 0,1-1 0 0 0,-1 1 0 0 0,0-1 0 0 0,0 1 0 0 0,0-1 0 0 0,0 0 0 0 0,-3 5 0 0 0,-6 20 0 0 0,8-16 0 0 0,-1 0 0 0 0,0 0 0 0 0,0 0 0 0 0,-1-1 0 0 0,-1 1 0 0 0,0-1 0 0 0,0 0 0 0 0,-1 0 0 0 0,0 0 0 0 0,-1-1 0 0 0,0 0 0 0 0,-13 13 0 0 0,-8 3 0 0 0,24-19 0 0 0,-2-1 0 0 0,1 0 0 0 0,0 0 0 0 0,-1-1 0 0 0,0 0 0 0 0,0 0 0 0 0,-1 0 0 0 0,-8 4 0 0 0,-21 11 0 0 0,34-18 0 0 0,0 1 0 0 0,1-1 0 0 0,-1 0 0 0 0,0 0 0 0 0,0 0 0 0 0,0 0 0 0 0,0-1 0 0 0,0 1 0 0 0,0 0 0 0 0,0-1 0 0 0,0 0 0 0 0,0 1 0 0 0,0-1 0 0 0,0 0 0 0 0,0 0 0 0 0,0 0 0 0 0,0 0 0 0 0,0 0 0 0 0,0-1 0 0 0,0 1 0 0 0,-1-1 0 0 0,1 1 0 0 0,1-1 0 0 0,-1 0 0 0 0,0 0 0 0 0,0 0 0 0 0,0 0 0 0 0,-3-2 0 0 0,2 0 0 0 0,-1-1 0 0 0,1 1 0 0 0,0-1 0 0 0,0 0 0 0 0,1 0 0 0 0,-1 0 0 0 0,1 0 0 0 0,0-1 0 0 0,-3-8 0 0 0,1 1 0 0 0,0-1 0 0 0,2 1 0 0 0,-1-1 0 0 0,0-20 0 0 0,3 27 0 0 0,-1 0 0 0 0,1 1 0 0 0,1-1 0 0 0,-1 0 0 0 0,1 0 0 0 0,0 0 0 0 0,0 0 0 0 0,1 0 0 0 0,-1 1 0 0 0,1-1 0 0 0,4-6 0 0 0,-2 5 0 0 0,1 1 0 0 0,-1 0 0 0 0,1 0 0 0 0,0 0 0 0 0,1 0 0 0 0,0 1 0 0 0,-1 0 0 0 0,2 1 0 0 0,-1-1 0 0 0,13-6 0 0 0,19-15 0 0 0,-36 24 0 0 0,1-1 0 0 0,0 1 0 0 0,0 0 0 0 0,0 0 0 0 0,1 0 0 0 0,-1 1 0 0 0,0-1 0 0 0,1 1 0 0 0,-1 0 0 0 0,1 0 0 0 0,-1 0 0 0 0,1 0 0 0 0,0 1 0 0 0,-1-1 0 0 0,1 1 0 0 0,0 0 0 0 0,0 0 0 0 0,3 1 0 0 0,3-2 0 0 0,20 2 0 0 0,-29 0 0 0 0,0 0 0 0 0,1 0 0 0 0,-1 0 0 0 0,0 0 0 0 0,0 0 0 0 0,0 1 0 0 0,0-1 0 0 0,0 0 0 0 0,-1 1 0 0 0,1-1 0 0 0,0 0 0 0 0,-1 1 0 0 0,1-1 0 0 0,0 1 0 0 0,-1-1 0 0 0,0 1 0 0 0,1-1 0 0 0,-1 1 0 0 0,0-1 0 0 0,0 1 0 0 0,0-1 0 0 0,0 1 0 0 0,0 1 0 0 0,-1 45 0 0 0,1-39 0 0 0,-1-2 0 0 0,1 0 0 0 0,-1 0 0 0 0,-1 1 0 0 0,0-1 0 0 0,0 0 0 0 0,0-1 0 0 0,-1 1 0 0 0,0 0 0 0 0,0-1 0 0 0,-1 1 0 0 0,1-1 0 0 0,-1 0 0 0 0,-6 5 0 0 0,-17 7 0 0 0,-17 25 0 0 0,-74 65 0 0 0,54-61 0 0 0,-3-3 0 0 0,-76 39 0 0 0,107-65 0 0 0,22-9 0 0 0,-1-2 0 0 0,1 0 0 0 0,-1-1 0 0 0,-30 8 0 0 0,-30 11 0 0 0,61-19 0 0 0,0-1 0 0 0,-1 0 0 0 0,-27 5 0 0 0,-82 11 0 0 0,47-7 0 0 0,-117 8 0 0 0,102-18 0 0 0,43-1 0 0 0,0-2 0 0 0,-97-9 0 0 0,95 0 0 0 0,-87-18 0 0 0,81 14 0 0 0,36 8 0 0 0,-1-1 0 0 0,0-1 0 0 0,1-1 0 0 0,-21-10 0 0 0,39 15 0 0 0,1 0 0 0 0,-1 0 0 0 0,1 0 0 0 0,-1 0 0 0 0,1-1 0 0 0,0 1 0 0 0,0-1 0 0 0,0 0 0 0 0,0 1 0 0 0,1-1 0 0 0,-1 0 0 0 0,1 0 0 0 0,0 0 0 0 0,0 0 0 0 0,0 0 0 0 0,0-1 0 0 0,0 1 0 0 0,1 0 0 0 0,-1 0 0 0 0,1-6 0 0 0,-1-1 0 0 0,1 1 0 0 0,0-1 0 0 0,1 0 0 0 0,3-17 0 0 0,8 14 0 0 0,106-78 0 0 0,-103 82 0 0 0,1-1 0 0 0,0 2 0 0 0,0 0 0 0 0,1 1 0 0 0,0 0 0 0 0,28-6 0 0 0,-17 8 0 0 0,36-9 0 0 0,0 4 0 0 0,105-5 0 0 0,-154 16 0 0 0,0 0 0 0 0,0 1 0 0 0,0 0 0 0 0,0 1 0 0 0,-1 1 0 0 0,26 10 0 0 0,-33-10 0 0 0,-1 0 0 0 0,0 0 0 0 0,-1 0 0 0 0,1 1 0 0 0,5 6 0 0 0,-6-7 0 0 0,0 1 0 0 0,-1 0 0 0 0,1 1 0 0 0,-1-1 0 0 0,0 1 0 0 0,0 0 0 0 0,0 1 0 0 0,-1-1 0 0 0,0 1 0 0 0,0-1 0 0 0,-1 1 0 0 0,0 0 0 0 0,0 0 0 0 0,-1 0 0 0 0,2 13 0 0 0,-2-14 0 0 0,-1-1 0 0 0,0 1 0 0 0,0 0 0 0 0,0 0 0 0 0,-1-1 0 0 0,1 1 0 0 0,-1 0 0 0 0,-1 0 0 0 0,1-1 0 0 0,-1 1 0 0 0,0-1 0 0 0,0 0 0 0 0,-1 1 0 0 0,1-1 0 0 0,-1 0 0 0 0,-1 0 0 0 0,1-1 0 0 0,0 1 0 0 0,-6 5 0 0 0,-53 62 0 0 0,52-62 0 0 0,0 0 0 0 0,0 0 0 0 0,-1-1 0 0 0,0-1 0 0 0,0 0 0 0 0,-22 11 0 0 0,5-1 0 0 0,25-17 0 0 0,-17 14 0 0 0,-1-1 0 0 0,0-1 0 0 0,-1-1 0 0 0,0-1 0 0 0,-1-1 0 0 0,0-1 0 0 0,-36 9 0 0 0,-66 10 0 0 0,54-11 0 0 0,-83 9 0 0 0,79-18 0 0 0,0-3 0 0 0,0-3 0 0 0,-139-16 0 0 0,172 6 0 0 0,0-2 0 0 0,1-2 0 0 0,-75-32 0 0 0,-116-73 0 0 0,116 56 0 0 0,45 18 0 0 0,52 29 0 0 0,-2 2 0 0 0,-21-10 0 0 0,29 16 0 0 0,-1-1 0 0 0,1 0 0 0 0,1-1 0 0 0,-1 0 0 0 0,1-1 0 0 0,1 0 0 0 0,-1-1 0 0 0,2 0 0 0 0,-1-1 0 0 0,-13-19 0 0 0,20 21 0 0 0,0-1 0 0 0,0 1 0 0 0,2-1 0 0 0,-4-13 0 0 0,3 9 0 0 0,2 10 0 0 0,0 1 0 0 0,1-1 0 0 0,0 1 0 0 0,0 0 0 0 0,0-1 0 0 0,0 1 0 0 0,0-1 0 0 0,1 1 0 0 0,-1 0 0 0 0,1-1 0 0 0,0 1 0 0 0,0 0 0 0 0,0-1 0 0 0,0 1 0 0 0,1 0 0 0 0,0 0 0 0 0,-1 0 0 0 0,1 0 0 0 0,0 0 0 0 0,0 1 0 0 0,0-1 0 0 0,1 1 0 0 0,-1-1 0 0 0,4-2 0 0 0,10-13 0 0 0,-13 13 0 0 0,1 0 0 0 0,-1 0 0 0 0,1 0 0 0 0,0 1 0 0 0,1 0 0 0 0,-1 0 0 0 0,1 0 0 0 0,10-6 0 0 0,11-15 0 0 0,-21 20 0 0 0,-1 0 0 0 0,1 0 0 0 0,1 0 0 0 0,-1 1 0 0 0,1 0 0 0 0,6-4 0 0 0,5-1 0 0 0,75-37 0 0 0,116-41 0 0 0,-154 71 0 0 0,1 2 0 0 0,0 2 0 0 0,70-5 0 0 0,169 6 0 0 0,-284 11 0 0 0,0 1 0 0 0,0 0 0 0 0,0 0 0 0 0,0 1 0 0 0,-1 0 0 0 0,1 1 0 0 0,-1 0 0 0 0,1 0 0 0 0,-1 1 0 0 0,0 0 0 0 0,0 1 0 0 0,-1 0 0 0 0,0 0 0 0 0,1 1 0 0 0,-2 0 0 0 0,11 10 0 0 0,-16-13 0 0 0,0-1 0 0 0,0 0 0 0 0,0 0 0 0 0,0 0 0 0 0,0 0 0 0 0,1 0 0 0 0,-1-1 0 0 0,1 1 0 0 0,-1-1 0 0 0,1 0 0 0 0,3 2 0 0 0,9 7 0 0 0,0 15 0 0 0,1-10 0 0 0,-14-12 0 0 0,1-1 0 0 0,0 1 0 0 0,0 0 0 0 0,-1 0 0 0 0,0 0 0 0 0,1 0 0 0 0,-1 0 0 0 0,0 0 0 0 0,-1 1 0 0 0,1-1 0 0 0,-1 1 0 0 0,2 4 0 0 0,3 8 0 0 0,-1 0 0 0 0,-1 1 0 0 0,0 0 0 0 0,-2 0 0 0 0,1 0 0 0 0,-2 0 0 0 0,-1 0 0 0 0,0 0 0 0 0,-1 0 0 0 0,0 1 0 0 0,-2-1 0 0 0,-8 31 0 0 0,5-32 0 0 0,0 0 0 0 0,-1-1 0 0 0,-1 0 0 0 0,-1 0 0 0 0,0-1 0 0 0,0 0 0 0 0,-2-1 0 0 0,0 0 0 0 0,0 0 0 0 0,-15 12 0 0 0,7-6 0 0 0,-32 45 0 0 0,13-34 0 0 0,-56 34 0 0 0,53-37 0 0 0,21-15 0 0 0,0-1 0 0 0,-1 0 0 0 0,-39 13 0 0 0,-14 6 0 0 0,23-11 0 0 0,-1-1 0 0 0,-1-4 0 0 0,-104 17 0 0 0,90-24 0 0 0,-107-3 0 0 0,143-4 0 0 0,-20-3 0 0 0,0-2 0 0 0,1-2 0 0 0,0-3 0 0 0,-93-30 0 0 0,134 37 0 0 0,1 0 0 0 0,0 0 0 0 0,0-1 0 0 0,0 0 0 0 0,0 0 0 0 0,1-1 0 0 0,-1 0 0 0 0,-12-12 0 0 0,20 13 0 0 0,-1 0 0 0 0,1 0 0 0 0,0 0 0 0 0,1 0 0 0 0,-1 0 0 0 0,1 0 0 0 0,-1 0 0 0 0,1 0 0 0 0,0 0 0 0 0,1 0 0 0 0,-1 1 0 0 0,1-1 0 0 0,1-3 0 0 0,-2 5 0 0 0,1 1 0 0 0,-1 0 0 0 0,0 0 0 0 0,0 0 0 0 0,0 0 0 0 0,1 0 0 0 0,-1 0 0 0 0,1 1 0 0 0,-1-1 0 0 0,0 0 0 0 0,1 1 0 0 0,-1-1 0 0 0,1 1 0 0 0,2-1 0 0 0,-1 0 0 0 0,0 0 0 0 0,0 0 0 0 0,0 0 0 0 0,0-1 0 0 0,-1 1 0 0 0,1 0 0 0 0,0-1 0 0 0,-1 0 0 0 0,1 0 0 0 0,-1 0 0 0 0,4-3 0 0 0,-1 0 0 0 0,-1 1 0 0 0,1 0 0 0 0,0 0 0 0 0,0 1 0 0 0,0-1 0 0 0,1 1 0 0 0,-1 0 0 0 0,1 1 0 0 0,-1 0 0 0 0,1-1 0 0 0,7 0 0 0 0,-6 1 0 0 0,1-1 0 0 0,-1 0 0 0 0,1 0 0 0 0,-1-1 0 0 0,9-5 0 0 0,-11 6 0 0 0,0 0 0 0 0,1 0 0 0 0,-1 0 0 0 0,1 1 0 0 0,0 0 0 0 0,0 0 0 0 0,6-1 0 0 0,64-10 0 0 0,1 3 0 0 0,87 1 0 0 0,-133 10 0 0 0,1 1 0 0 0,-1 1 0 0 0,0 2 0 0 0,56 16 0 0 0,-81-18 0 0 0,-1 1 0 0 0,1 0 0 0 0,-1 0 0 0 0,0 1 0 0 0,0 0 0 0 0,-1 0 0 0 0,1 0 0 0 0,-1 0 0 0 0,4 7 0 0 0,-6-4 0 0 0,0 1 0 0 0,0-1 0 0 0,-1 1 0 0 0,0 0 0 0 0,0-1 0 0 0,-1 1 0 0 0,0 0 0 0 0,-1 0 0 0 0,0-1 0 0 0,0 1 0 0 0,-1-1 0 0 0,-2 9 0 0 0,-2-8 0 0 0,1-1 0 0 0,-1 0 0 0 0,-1 0 0 0 0,0-1 0 0 0,0 0 0 0 0,0 0 0 0 0,-1 0 0 0 0,-14 8 0 0 0,-3 3 0 0 0,-2-2 0 0 0,0 0 0 0 0,0-2 0 0 0,-2-2 0 0 0,-43 15 0 0 0,18-11 0 0 0,-1-3 0 0 0,-63 8 0 0 0,37-13 0 0 0,0-4 0 0 0,-160-11 0 0 0,27-26 0 0 0,143 16 0 0 0,53 15 0 0 0,0-1 0 0 0,0-1 0 0 0,-30-10 0 0 0,41 11 0 0 0,0 1 0 0 0,1-1 0 0 0,-1-1 0 0 0,1 1 0 0 0,0-1 0 0 0,0-1 0 0 0,0 1 0 0 0,1-1 0 0 0,-1 0 0 0 0,1 0 0 0 0,-9-11 0 0 0,13 13 0 0 0,0 1 0 0 0,0 0 0 0 0,0-1 0 0 0,0 1 0 0 0,1 0 0 0 0,-1-1 0 0 0,1 1 0 0 0,0-1 0 0 0,-1 1 0 0 0,1-1 0 0 0,0 1 0 0 0,0-1 0 0 0,1 1 0 0 0,-1-1 0 0 0,1 1 0 0 0,-1-1 0 0 0,1 1 0 0 0,0 0 0 0 0,-1-1 0 0 0,1 1 0 0 0,1 0 0 0 0,1-4 0 0 0,-1 1 0 0 0,1 0 0 0 0,1 0 0 0 0,-1 0 0 0 0,1 1 0 0 0,0-1 0 0 0,0 1 0 0 0,6-5 0 0 0,-9 8 0 0 0,0 0 0 0 0,0 0 0 0 0,0 1 0 0 0,0-1 0 0 0,0 0 0 0 0,0 0 0 0 0,-1-1 0 0 0,1 1 0 0 0,0 0 0 0 0,0 0 0 0 0,-1 0 0 0 0,1 0 0 0 0,-1-1 0 0 0,1 1 0 0 0,-1 0 0 0 0,0-1 0 0 0,1 1 0 0 0,-1-2 0 0 0,0 2 0 0 0,0 1 0 0 0,1-1 0 0 0,-1 0 0 0 0,0 0 0 0 0,0 0 0 0 0,1 0 0 0 0,-1 0 0 0 0,0 0 0 0 0,1 0 0 0 0,-1 0 0 0 0,1 1 0 0 0,-1-1 0 0 0,1 0 0 0 0,0 0 0 0 0,-1 1 0 0 0,1-1 0 0 0,0 0 0 0 0,-1 1 0 0 0,1-1 0 0 0,0 1 0 0 0,0-1 0 0 0,0 1 0 0 0,0-1 0 0 0,-1 1 0 0 0,1-1 0 0 0,0 1 0 0 0,2-1 0 0 0,56-31 0 0 0,-50 25 0 0 0,0 1 0 0 0,1 0 0 0 0,1 0 0 0 0,-1 2 0 0 0,0-1 0 0 0,1 1 0 0 0,21-5 0 0 0,-10 6 0 0 0,0 0 0 0 0,40 1 0 0 0,-53 2 0 0 0,0 1 0 0 0,1 0 0 0 0,-1 0 0 0 0,0 1 0 0 0,0 0 0 0 0,0 0 0 0 0,0 1 0 0 0,0 0 0 0 0,10 6 0 0 0,-13 0 0 0 0,-6-8 0 0 0,1 0 0 0 0,-1-1 0 0 0,0 1 0 0 0,0-1 0 0 0,1 1 0 0 0,-1 0 0 0 0,0-1 0 0 0,1 1 0 0 0,-1-1 0 0 0,0 1 0 0 0,1-1 0 0 0,-1 1 0 0 0,1-1 0 0 0,-1 1 0 0 0,1-1 0 0 0,-1 1 0 0 0,1-1 0 0 0,-1 0 0 0 0,1 1 0 0 0,0-1 0 0 0,-1 0 0 0 0,2 1 0 0 0,-2-1 0 0 0,5 2 0 0 0,0-1 0 0 0,0 1 0 0 0,-1 1 0 0 0,1-1 0 0 0,-1 1 0 0 0,1-1 0 0 0,-1 1 0 0 0,5 5 0 0 0,9 7 0 0 0,-16-14 0 0 0,0 0 0 0 0,0 0 0 0 0,-1 1 0 0 0,1-1 0 0 0,0 0 0 0 0,-1 1 0 0 0,1-1 0 0 0,-1 1 0 0 0,1 0 0 0 0,-1-1 0 0 0,0 1 0 0 0,0 0 0 0 0,0 0 0 0 0,0 0 0 0 0,0 0 0 0 0,0 0 0 0 0,-1 0 0 0 0,1 0 0 0 0,0 0 0 0 0,-1 0 0 0 0,0 0 0 0 0,1 0 0 0 0,-1 4 0 0 0,4 20 0 0 0,-3-24 0 0 0,0 0 0 0 0,0 0 0 0 0,0 1 0 0 0,0-1 0 0 0,-1 0 0 0 0,1 0 0 0 0,-1 1 0 0 0,1-1 0 0 0,-1 0 0 0 0,0 1 0 0 0,0-1 0 0 0,0 0 0 0 0,-1 1 0 0 0,1-1 0 0 0,0 0 0 0 0,-1 1 0 0 0,1-1 0 0 0,-1 0 0 0 0,0 0 0 0 0,0 1 0 0 0,0-1 0 0 0,0 0 0 0 0,0 0 0 0 0,0 0 0 0 0,-1 0 0 0 0,1 0 0 0 0,-1-1 0 0 0,1 1 0 0 0,-1 0 0 0 0,-3 2 0 0 0,-12 8 0 0 0,14-9 0 0 0,-1 0 0 0 0,0 0 0 0 0,0 0 0 0 0,0 0 0 0 0,0-1 0 0 0,-1 0 0 0 0,-7 3 0 0 0,-23 5 0 0 0,16-4 0 0 0,-1-1 0 0 0,0-1 0 0 0,-41 4 0 0 0,-39 1 0 0 0,-46 2 0 0 0,8-20 0 0 0,39 3 0 0 0,31 3 0 0 0,45 0 0 0 0,14 2 0 0 0,2-7 0 0 0,7 1 0 0 0,10 8 0 0 0,14 7 0 0 0,-22-7 0 0 0,13 5 0 0 0,-8-4 0 0 0,0 0 0 0 0,0 1 0 0 0,0 0 0 0 0,0 0 0 0 0,0 0 0 0 0,-1 1 0 0 0,1 0 0 0 0,-1 1 0 0 0,0-1 0 0 0,0 1 0 0 0,7 8 0 0 0,-11-10 0 0 0,1 0 0 0 0,0 0 0 0 0,0-1 0 0 0,0 1 0 0 0,0-1 0 0 0,0 0 0 0 0,0 0 0 0 0,1 0 0 0 0,3 1 0 0 0,-4-1 0 0 0,1-1 0 0 0,-1 1 0 0 0,0 0 0 0 0,0 0 0 0 0,0 0 0 0 0,0 1 0 0 0,0-1 0 0 0,0 1 0 0 0,2 2 0 0 0,-4-3 0 0 0,1 0 0 0 0,-1-1 0 0 0,0 1 0 0 0,1-1 0 0 0,-1 1 0 0 0,1-1 0 0 0,0 0 0 0 0,-1 0 0 0 0,1 0 0 0 0,0 0 0 0 0,0 0 0 0 0,3 1 0 0 0,-4-1 0 0 0,1-1 0 0 0,-1 1 0 0 0,0 0 0 0 0,1-1 0 0 0,-1 1 0 0 0,1 0 0 0 0,-1 0 0 0 0,0 0 0 0 0,0 0 0 0 0,1 0 0 0 0,-1 1 0 0 0,0-1 0 0 0,0 0 0 0 0,0 0 0 0 0,0 1 0 0 0,1 1 0 0 0,1 1 0 0 0,1 0 0 0 0,0-1 0 0 0,-1 1 0 0 0,2-1 0 0 0,-1 0 0 0 0,0-1 0 0 0,1 1 0 0 0,-1-1 0 0 0,6 2 0 0 0,7 6 0 0 0,-11-6 0 0 0,0 0 0 0 0,0 0 0 0 0,0 1 0 0 0,-1 0 0 0 0,1 0 0 0 0,-1 0 0 0 0,4 6 0 0 0,0-5 0 0 0,-8-6 0 0 0,0 0 0 0 0,0 0 0 0 0,0 1 0 0 0,0-1 0 0 0,0 0 0 0 0,0 1 0 0 0,0-1 0 0 0,0 1 0 0 0,0-1 0 0 0,0 1 0 0 0,0-1 0 0 0,-1 1 0 0 0,1-1 0 0 0,0 1 0 0 0,0 0 0 0 0,-1 0 0 0 0,1-1 0 0 0,0 1 0 0 0,-1 0 0 0 0,1 0 0 0 0,-1 0 0 0 0,2 1 0 0 0,-2-2 0 0 0,0 0 0 0 0,1 1 0 0 0,-1-1 0 0 0,0 0 0 0 0,0 0 0 0 0,1 1 0 0 0,-1-1 0 0 0,0 0 0 0 0,0 0 0 0 0,1 1 0 0 0,-1-1 0 0 0,0 0 0 0 0,0 1 0 0 0,0-1 0 0 0,1 0 0 0 0,-1 1 0 0 0,0-1 0 0 0,0 0 0 0 0,0 1 0 0 0,0-1 0 0 0,0 1 0 0 0,0-1 0 0 0,0 0 0 0 0,0 1 0 0 0,0-1 0 0 0,0 1 0 0 0,0-1 0 0 0,0 0 0 0 0,0 1 0 0 0,0-1 0 0 0,0 0 0 0 0,0 1 0 0 0,0-1 0 0 0,0 0 0 0 0,-1 1 0 0 0,1-1 0 0 0,0 0 0 0 0,0 1 0 0 0,0-1 0 0 0,-1 0 0 0 0,1 1 0 0 0,0-1 0 0 0,-1 0 0 0 0,1 0 0 0 0,0 1 0 0 0,0-1 0 0 0,-1 0 0 0 0,1 0 0 0 0,0 1 0 0 0,-1-1 0 0 0,1 0 0 0 0,0 0 0 0 0,-1 0 0 0 0,1 0 0 0 0,-1 0 0 0 0,1 0 0 0 0,0 0 0 0 0,-1 0 0 0 0,1 1 0 0 0,0-1 0 0 0,-1 0 0 0 0,1-1 0 0 0,-1 1 0 0 0,1 0 0 0 0,-25-6 0 0 0,-32-29 0 0 0,48 31 0 0 0,1 0 0 0 0,0-1 0 0 0,0 0 0 0 0,0-1 0 0 0,0 0 0 0 0,1 0 0 0 0,0 0 0 0 0,-11-13 0 0 0,-5-4 0 0 0,13 15 0 0 0,-60-50 0 0 0,62 52 0 0 0,0 0 0 0 0,0 1 0 0 0,0-1 0 0 0,-1 1 0 0 0,-12-4 0 0 0,-8-7 0 0 0,13 7 0 0 0,-1 0 0 0 0,-1 1 0 0 0,-32-11 0 0 0,18 8 0 0 0,11 8 0 0 0,20 3 0 0 0,0 0 0 0 0,0 0 0 0 0,0 0 0 0 0,0 0 0 0 0,0 0 0 0 0,0 0 0 0 0,0 0 0 0 0,0 0 0 0 0,0 0 0 0 0,0 0 0 0 0,1-1 0 0 0,-1 1 0 0 0,0 0 0 0 0,0-1 0 0 0,0 1 0 0 0,0-1 0 0 0,1 1 0 0 0,-1-1 0 0 0,0 1 0 0 0,0-1 0 0 0,0-1 0 0 0,-2-2 0 0 0,-2 3 0 0 0,-22 1 0 0 0,27 1 0 0 0,-1-1 0 0 0,0 0 0 0 0,0 1 0 0 0,1-1 0 0 0,-1 0 0 0 0,1 1 0 0 0,-1-1 0 0 0,0 1 0 0 0,1-1 0 0 0,-1 1 0 0 0,1-1 0 0 0,-1 1 0 0 0,1 0 0 0 0,0-1 0 0 0,-1 1 0 0 0,1 0 0 0 0,-1-1 0 0 0,1 1 0 0 0,0 0 0 0 0,0-1 0 0 0,-1 1 0 0 0,1 0 0 0 0,0 0 0 0 0,0-1 0 0 0,0 1 0 0 0,0 0 0 0 0,0 0 0 0 0,0-1 0 0 0,0 1 0 0 0,0 0 0 0 0,0 0 0 0 0,0-1 0 0 0,0 1 0 0 0,1 0 0 0 0,-1 0 0 0 0,0-1 0 0 0,0 1 0 0 0,1 0 0 0 0,0 0 0 0 0,9 30 0 0 0,15 17 0 0 0,-24-46 0 0 0,0-1 0 0 0,-1 1 0 0 0,1-1 0 0 0,0 1 0 0 0,0-1 0 0 0,0 1 0 0 0,1-1 0 0 0,-1 0 0 0 0,0 1 0 0 0,0-1 0 0 0,1 0 0 0 0,-1 0 0 0 0,1 0 0 0 0,-1 0 0 0 0,4 1 0 0 0,8 9 0 0 0,-4 14 0 0 0,-8-21 0 0 0,0 0 0 0 0,0-1 0 0 0,0 1 0 0 0,0-1 0 0 0,1 1 0 0 0,-1-1 0 0 0,1 1 0 0 0,0-1 0 0 0,3 4 0 0 0,8 2 0 0 0,-12-8 0 0 0,1 0 0 0 0,0 0 0 0 0,-1 1 0 0 0,1-1 0 0 0,-1 0 0 0 0,1 0 0 0 0,-1 1 0 0 0,0-1 0 0 0,0 1 0 0 0,1-1 0 0 0,-1 1 0 0 0,0 0 0 0 0,1 2 0 0 0,47 79 0 0 0,-45-76 0 0 0,0 0 0 0 0,1 0 0 0 0,-1-1 0 0 0,2 1 0 0 0,-1-1 0 0 0,10 9 0 0 0,3 3 0 0 0,-17-11 0 0 0,-1-7 0 0 0,0 1 0 0 0,0-1 0 0 0,0 0 0 0 0,0 1 0 0 0,0-1 0 0 0,0 0 0 0 0,0 1 0 0 0,0-1 0 0 0,0 0 0 0 0,0 1 0 0 0,0-1 0 0 0,1 0 0 0 0,-1 1 0 0 0,0-1 0 0 0,0 0 0 0 0,0 1 0 0 0,0-1 0 0 0,0 0 0 0 0,1 0 0 0 0,-1 1 0 0 0,0-1 0 0 0,0 0 0 0 0,1 0 0 0 0,-1 1 0 0 0,0-1 0 0 0,0 0 0 0 0,1 0 0 0 0,-1 1 0 0 0,0-1 0 0 0,0 0 0 0 0,1 0 0 0 0,-1 0 0 0 0,0 0 0 0 0,1 0 0 0 0,-1 0 0 0 0,0 1 0 0 0,1-1 0 0 0,-1 0 0 0 0,0 0 0 0 0,1 0 0 0 0,-1 0 0 0 0,0 0 0 0 0,1 0 0 0 0,-1 0 0 0 0,0 0 0 0 0,1 0 0 0 0,0-1 0 0 0,-17-8 0 0 0,1 0 0 0 0,0-2 0 0 0,-15-12 0 0 0,29 21 0 0 0,-1 1 0 0 0,1-1 0 0 0,-1 1 0 0 0,0 0 0 0 0,1 0 0 0 0,-1 0 0 0 0,0 0 0 0 0,0 0 0 0 0,0 0 0 0 0,0 0 0 0 0,-2 0 0 0 0,1 0 0 0 0,1 1 0 0 0,0-1 0 0 0,-1 0 0 0 0,1 0 0 0 0,0 0 0 0 0,0-1 0 0 0,0 1 0 0 0,0 0 0 0 0,0-1 0 0 0,0 0 0 0 0,0 1 0 0 0,0-1 0 0 0,0 0 0 0 0,-1-3 0 0 0,-1-1 0 0 0,4 5 0 0 0,-1 0 0 0 0,0 0 0 0 0,1 0 0 0 0,-1-1 0 0 0,0 1 0 0 0,1 0 0 0 0,-1 0 0 0 0,0 0 0 0 0,0 0 0 0 0,0 1 0 0 0,0-1 0 0 0,0 0 0 0 0,0 0 0 0 0,0 0 0 0 0,0 1 0 0 0,-1-1 0 0 0,1 1 0 0 0,0-1 0 0 0,0 1 0 0 0,-1-1 0 0 0,1 1 0 0 0,-3-1 0 0 0,-1-1 0 0 0,0 1 0 0 0,0-2 0 0 0,0 1 0 0 0,0 0 0 0 0,1-1 0 0 0,-1 0 0 0 0,1 0 0 0 0,0-1 0 0 0,0 1 0 0 0,-6-7 0 0 0,3 4 0 0 0,1 0 0 0 0,-1 0 0 0 0,-1 1 0 0 0,-13-8 0 0 0,12 9 0 0 0,-1 0 0 0 0,0 0 0 0 0,1-1 0 0 0,-1 0 0 0 0,1-1 0 0 0,0 0 0 0 0,0 0 0 0 0,1-1 0 0 0,0 0 0 0 0,-11-13 0 0 0,16 17 0 0 0,1 0 0 0 0,-1 0 0 0 0,1 0 0 0 0,-1 0 0 0 0,0 1 0 0 0,0-1 0 0 0,0 1 0 0 0,-4-3 0 0 0,-19-15 0 0 0,24 16 0 0 0,-4-3 0 0 0,-25 4 0 0 0,31 3 0 0 0,-1 0 0 0 0,1 0 0 0 0,0 0 0 0 0,0 1 0 0 0,0-1 0 0 0,-1 0 0 0 0,1 0 0 0 0,0 0 0 0 0,0 0 0 0 0,0 0 0 0 0,0 0 0 0 0,0 0 0 0 0,-1 1 0 0 0,1-1 0 0 0,0 0 0 0 0,0 0 0 0 0,0 0 0 0 0,0 0 0 0 0,0 1 0 0 0,0-1 0 0 0,0 0 0 0 0,0 0 0 0 0,-1 0 0 0 0,1 0 0 0 0,0 1 0 0 0,0-1 0 0 0,0 0 0 0 0,0 0 0 0 0,0 0 0 0 0,0 1 0 0 0,0-1 0 0 0,0 0 0 0 0,0 0 0 0 0,0 0 0 0 0,0 1 0 0 0,0-1 0 0 0,0 0 0 0 0,0 0 0 0 0,1 0 0 0 0,-1 0 0 0 0,0 1 0 0 0,0-1 0 0 0,0 0 0 0 0,0 0 0 0 0,0 0 0 0 0,0 0 0 0 0,0 1 0 0 0,1-1 0 0 0,-1 0 0 0 0,0 0 0 0 0,0 0 0 0 0,0 0 0 0 0,0 0 0 0 0,0 0 0 0 0,1 1 0 0 0,13 18 0 0 0,3 7 0 0 0,-15-18 0 0 0,-2-6 0 0 0,0 0 0 0 0,1-1 0 0 0,-1 1 0 0 0,1 0 0 0 0,-1-1 0 0 0,1 1 0 0 0,-1-1 0 0 0,1 1 0 0 0,0 0 0 0 0,0-1 0 0 0,0 1 0 0 0,0-1 0 0 0,0 0 0 0 0,0 1 0 0 0,0-1 0 0 0,0 0 0 0 0,0 0 0 0 0,1 1 0 0 0,-1-1 0 0 0,3 1 0 0 0,-1 0 0 0 0,1 0 0 0 0,-1 1 0 0 0,0-1 0 0 0,0 1 0 0 0,0 0 0 0 0,0 0 0 0 0,-1 0 0 0 0,1 0 0 0 0,2 4 0 0 0,11 13 0 0 0,-14-18 0 0 0,0 0 0 0 0,1 0 0 0 0,-1 0 0 0 0,0-1 0 0 0,0 1 0 0 0,1-1 0 0 0,-1 0 0 0 0,1 1 0 0 0,-1-1 0 0 0,5 1 0 0 0,10 6 0 0 0,50 42 0 0 0,-45-34 0 0 0,-13-9 0 0 0,0 0 0 0 0,1-1 0 0 0,-1-1 0 0 0,1 1 0 0 0,16 5 0 0 0,3 0 0 0 0,169 57 0 0 0,-124-52 0 0 0,0-3 0 0 0,138 5 0 0 0,-161-14 0 0 0,665 8 0 0 0,-488-13 0 0 0,-74-9 0 0 0,-32 0 0 0 0,-70 5 0 0 0,0-2 0 0 0,61-16 0 0 0,-58 11 0 0 0,28-6 0 0 0,325-65 0 0 0,-330 74 0 0 0,-59 8 0 0 0,0-1 0 0 0,0 0 0 0 0,0-1 0 0 0,0-2 0 0 0,29-9 0 0 0,-46 12 0 0 0,0 1 0 0 0,0 0 0 0 0,0 0 0 0 0,1 0 0 0 0,-1 1 0 0 0,0-1 0 0 0,0 1 0 0 0,1-1 0 0 0,-1 1 0 0 0,0 0 0 0 0,1-1 0 0 0,-1 1 0 0 0,4 1 0 0 0,30-5 0 0 0,12-11 0 0 0,-13 4 0 0 0,51-10 0 0 0,-54 13 0 0 0,-1-2 0 0 0,35-15 0 0 0,80-29 0 0 0,-77 24 0 0 0,44-23 0 0 0,-77 38 0 0 0,-25 2 0 0 0,-79 94 0 0 0,46-66 0 0 0,20-14 0 0 0,1-1 0 0 0,0 0 0 0 0,-1 1 0 0 0,1 0 0 0 0,0-1 0 0 0,0 1 0 0 0,0 0 0 0 0,-1 0 0 0 0,1-1 0 0 0,0 1 0 0 0,0 0 0 0 0,0 0 0 0 0,0 0 0 0 0,1 0 0 0 0,-1 1 0 0 0,0-1 0 0 0,0 0 0 0 0,1 0 0 0 0,-1 0 0 0 0,0 1 0 0 0,0 1 0 0 0,0 1 0 0 0,0-1 0 0 0,-1 1 0 0 0,1-1 0 0 0,-1 0 0 0 0,0 1 0 0 0,0-1 0 0 0,0 0 0 0 0,0 0 0 0 0,-1 0 0 0 0,1-1 0 0 0,-1 1 0 0 0,0-1 0 0 0,0 1 0 0 0,0-1 0 0 0,0 0 0 0 0,0 0 0 0 0,0 0 0 0 0,0 0 0 0 0,-1-1 0 0 0,-3 2 0 0 0,6-3 0 0 0,-1 2 0 0 0,0-1 0 0 0,0 1 0 0 0,0-1 0 0 0,0 1 0 0 0,0 0 0 0 0,0 0 0 0 0,0 0 0 0 0,1 0 0 0 0,-1 0 0 0 0,1 0 0 0 0,-3 3 0 0 0,-14 17 0 0 0,5-13 0 0 0,-1-2 0 0 0,1 0 0 0 0,-2 0 0 0 0,-22 7 0 0 0,-35 17 0 0 0,54-22 0 0 0,0 0 0 0 0,0-1 0 0 0,-1 0 0 0 0,0-2 0 0 0,-29 6 0 0 0,18-2 0 0 0,25-9 0 0 0,11-1 0 0 0,55-10 0 0 0,-23 3 0 0 0,-35 6 0 0 0,0 1 0 0 0,1-1 0 0 0,-1 1 0 0 0,0-1 0 0 0,0 0 0 0 0,0 0 0 0 0,0-1 0 0 0,-1 1 0 0 0,4-2 0 0 0,-3 1 0 0 0,0 1 0 0 0,0-1 0 0 0,1 1 0 0 0,-1-1 0 0 0,0 1 0 0 0,1 0 0 0 0,-1 1 0 0 0,1-1 0 0 0,3 0 0 0 0,14-2 0 0 0,0-1 0 0 0,0-2 0 0 0,0 0 0 0 0,32-14 0 0 0,16-6 0 0 0,-31 11 0 0 0,37-20 0 0 0,-33 15 0 0 0,-15 1 0 0 0,-25 17 0 0 0,0 0 0 0 0,0 1 0 0 0,0-1 0 0 0,0 0 0 0 0,1 1 0 0 0,-1-1 0 0 0,1 1 0 0 0,-1 0 0 0 0,1 0 0 0 0,-1 0 0 0 0,6-1 0 0 0,-6 1 0 0 0,0 0 0 0 0,0 0 0 0 0,0 0 0 0 0,0 0 0 0 0,-1 0 0 0 0,1-1 0 0 0,0 1 0 0 0,-1 0 0 0 0,1-1 0 0 0,-1 0 0 0 0,1 1 0 0 0,1-4 0 0 0,18-15 0 0 0,19-2 0 0 0,-32 9 0 0 0,-10 9 0 0 0,3 1 0 0 0,5 1 0 0 0,-4 2 0 0 0,-1 0 0 0 0,0-1 0 0 0,0 1 0 0 0,1 0 0 0 0,-1-1 0 0 0,0 1 0 0 0,0-1 0 0 0,0 0 0 0 0,1 1 0 0 0,-1-1 0 0 0,0 0 0 0 0,0 0 0 0 0,0 0 0 0 0,0 1 0 0 0,0-1 0 0 0,0 0 0 0 0,-1 0 0 0 0,1-1 0 0 0,0 1 0 0 0,0 0 0 0 0,-1 0 0 0 0,1 0 0 0 0,0-2 0 0 0,10-4 0 0 0,5-2 0 0 0,-1 2 0 0 0,-14 7 0 0 0,0 0 0 0 0,-1 0 0 0 0,1 0 0 0 0,0 0 0 0 0,-1 0 0 0 0,1 0 0 0 0,0-1 0 0 0,-1 1 0 0 0,1 0 0 0 0,0-1 0 0 0,-1 1 0 0 0,1 0 0 0 0,-1-1 0 0 0,1 1 0 0 0,-1 0 0 0 0,1-1 0 0 0,-1 1 0 0 0,1-1 0 0 0,-1 1 0 0 0,1-1 0 0 0,-1 1 0 0 0,0-1 0 0 0,1 1 0 0 0,-1-1 0 0 0,0 0 0 0 0,1 1 0 0 0,-1-1 0 0 0,0 0 0 0 0,0 1 0 0 0,0-1 0 0 0,1 0 0 0 0,-1 1 0 0 0,0-1 0 0 0,0 0 0 0 0,0 1 0 0 0,0-1 0 0 0,0 0 0 0 0,0 1 0 0 0,0-1 0 0 0,-1 0 0 0 0,1 1 0 0 0,0-2 0 0 0,-5-117-8291 0 0,1 0-972 0 0,4 49 3687 0 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58.8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1029 1074 8784 0 0,'0'-13'2121'0'0,"1"-26"218"0"0,-1 38-2296 0 0,1-1 0 0 0,-1 1-1 0 0,0-1 1 0 0,1 0 0 0 0,-1 1 0 0 0,1-1 0 0 0,0 1 0 0 0,0-1-1 0 0,-1 1 1 0 0,1 0 0 0 0,0-1 0 0 0,0 1 0 0 0,0 0 0 0 0,0-1 0 0 0,1 1-1 0 0,-1 0 1 0 0,0 0 0 0 0,0 0 0 0 0,1 0 0 0 0,1-1 0 0 0,8-4 306 0 0,0-1 1 0 0,-1 0 0 0 0,14-12 0 0 0,-3 2 132 0 0,-9 11-207 0 0,1 0 0 0 0,0 0 1 0 0,0 2-1 0 0,0 0 0 0 0,1 0 0 0 0,26-3 0 0 0,1 3 479 0 0,46 1 0 0 0,-73 4-610 0 0,-1 0-1 0 0,0 0 0 0 0,0 1 0 0 0,0 1 0 0 0,0 0 0 0 0,0 1 1 0 0,20 9-1 0 0,-31-11-113 0 0,1-1 0 0 0,0 1 1 0 0,-1 0-1 0 0,0 0 0 0 0,1 0 1 0 0,-1 0-1 0 0,0 0 0 0 0,3 5 0 0 0,12 11 132 0 0,-13-16-126 0 0,-1 1-1 0 0,1 1 0 0 0,0-1 1 0 0,-1 0-1 0 0,0 1 1 0 0,0-1-1 0 0,0 1 0 0 0,0 0 1 0 0,2 5-1 0 0,9 13 161 0 0,-8-12-118 0 0,-1 0 0 0 0,0 1-1 0 0,-1 0 1 0 0,0 0 0 0 0,0 0 0 0 0,-1 0 0 0 0,-1 1 0 0 0,0-1 0 0 0,-1 1 0 0 0,1 11 0 0 0,-2 2 94 0 0,0 0 1 0 0,-2 1-1 0 0,-9 43 0 0 0,8-57-125 0 0,-1-1-1 0 0,-1 1 0 0 0,0-1 1 0 0,-1 0-1 0 0,0 0 0 0 0,-8 11 1 0 0,-9 16 99 0 0,8-15-68 0 0,0-1 0 0 0,-2-1 0 0 0,0 0 0 0 0,-2-1 0 0 0,0-1 0 0 0,-23 18 0 0 0,20-17 45 0 0,-6 2 52 0 0,-2 0-1 0 0,-1-2 1 0 0,-37 17-1 0 0,56-30-120 0 0,-5 2 32 0 0,-1 0-1 0 0,0-2 0 0 0,-1 0 1 0 0,1-1-1 0 0,-1-1 0 0 0,0 0 1 0 0,-1-2-1 0 0,1 0 0 0 0,-29 0 1 0 0,45-3-77 0 0,0 0 1 0 0,0-1-1 0 0,-1 1 0 0 0,1 0 1 0 0,0-1-1 0 0,0 0 1 0 0,0 0-1 0 0,0 0 1 0 0,0 0-1 0 0,0-1 1 0 0,0 1-1 0 0,0-1 1 0 0,0 1-1 0 0,0-1 1 0 0,1 0-1 0 0,-1 0 1 0 0,-3-4-1 0 0,-4-20 34 0 0,-8 7-6 0 0,15 17-32 0 0,1-1 0 0 0,-1 1-1 0 0,0-1 1 0 0,1 1 0 0 0,0-1 0 0 0,0 0-1 0 0,0 0 1 0 0,-3-6 0 0 0,4 7-4 0 0,-10-23 43 0 0,1-1 0 0 0,-7-29-1 0 0,15 45-29 0 0,0-1 0 0 0,1 1 0 0 0,0 0 0 0 0,1-1 0 0 0,0 1 0 0 0,1-1-1 0 0,0 1 1 0 0,4-19 0 0 0,1 11-6 0 0,1 1-1 0 0,0 0 1 0 0,1 0-1 0 0,1 1 0 0 0,1 0 1 0 0,0 0-1 0 0,1 1 1 0 0,0 0-1 0 0,1 1 1 0 0,1 1-1 0 0,20-17 1 0 0,5-4 29 0 0,-22 20-10 0 0,0 0 0 0 0,1 0 0 0 0,23-12 0 0 0,-21 15 1 0 0,0 2 0 0 0,1 0 1 0 0,1 1-1 0 0,-1 1 0 0 0,1 1 0 0 0,0 1 1 0 0,1 1-1 0 0,-1 0 0 0 0,1 2 0 0 0,32 0 1 0 0,-34 2-10 0 0,40 2 73 0 0,-56-2-83 0 0,0 1-1 0 0,0 0 1 0 0,-1-1 0 0 0,1 1 0 0 0,0 1-1 0 0,-1-1 1 0 0,1 1 0 0 0,0-1 0 0 0,-1 1 0 0 0,0 0-1 0 0,1 0 1 0 0,3 4 0 0 0,53 62 231 0 0,-56-62-218 0 0,0-1 1 0 0,0 1-1 0 0,-1 0 1 0 0,1 1-1 0 0,-2-1 1 0 0,1 0-1 0 0,0 1 0 0 0,-1 0 1 0 0,-1-1-1 0 0,1 1 1 0 0,0 11-1 0 0,1 15 133 0 0,-2 42 1 0 0,-2-38-83 0 0,0-24-56 0 0,-1 0 0 0 0,-1 0-1 0 0,0 0 1 0 0,-1 0 0 0 0,0-1-1 0 0,-1 1 1 0 0,0-1 0 0 0,-1 0-1 0 0,0-1 1 0 0,-1 1 0 0 0,-9 10 0 0 0,13-18-11 0 0,-21 38 89 0 0,17-29-84 0 0,0 0 1 0 0,-1-1-1 0 0,0 0 1 0 0,-1 0 0 0 0,0-1-1 0 0,-13 11 1 0 0,-49 55 82 0 0,36-47-73 0 0,26-21-11 0 0,-1 0-1 0 0,1-1 1 0 0,-1 0 0 0 0,-1-1-1 0 0,0 0 1 0 0,-17 8-1 0 0,-2-2 12 0 0,24-11-12 0 0,0 1 0 0 0,0-1 1 0 0,0 1-1 0 0,0-2 1 0 0,0 1-1 0 0,0-1 1 0 0,-1 0-1 0 0,1 0 1 0 0,-13 0-1 0 0,13-1-14 0 0,2 0 15 0 0,0 1-1 0 0,0-1 1 0 0,0 0 0 0 0,-1-1 0 0 0,1 1 0 0 0,0-1-1 0 0,0 0 1 0 0,0 1 0 0 0,0-2 0 0 0,0 1 0 0 0,0 0 0 0 0,0-1-1 0 0,-6-4 1 0 0,-19-23 3 0 0,3-1 0 0 0,0-2 0 0 0,2 0 0 0 0,1-2 0 0 0,2 0-1 0 0,2-1 1 0 0,0-2 0 0 0,-17-51 0 0 0,29 68-12 0 0,1-1 0 0 0,0 0-1 0 0,1 0 1 0 0,-2-29 0 0 0,6 41-1 0 0,0-1 1 0 0,1 0-1 0 0,0 1 1 0 0,1-1-1 0 0,-1 0 0 0 0,2 1 1 0 0,0-1-1 0 0,0 1 1 0 0,0 0-1 0 0,1-1 1 0 0,1 1-1 0 0,4-10 0 0 0,25-38 12 0 0,-32 54-9 0 0,1 0-1 0 0,-1 0 0 0 0,1 0 0 0 0,0 1 0 0 0,-1-1 0 0 0,1 0 1 0 0,1 1-1 0 0,-1-1 0 0 0,0 1 0 0 0,0 0 0 0 0,1 0 0 0 0,0 0 0 0 0,-1 0 1 0 0,4-2-1 0 0,4-3 3 0 0,19-27 24 0 0,-27 30-24 0 0,1 0 0 0 0,-1 0 1 0 0,1 0-1 0 0,0 1 0 0 0,0 0 0 0 0,1-1 0 0 0,-1 1 1 0 0,1 0-1 0 0,-1 1 0 0 0,1-1 0 0 0,0 1 0 0 0,0-1 0 0 0,0 1 1 0 0,1 0-1 0 0,-1 1 0 0 0,5-2 0 0 0,15-3-6 0 0,-6 0-21 0 0,1 2 1 0 0,0 0-1 0 0,27-1 0 0 0,-4 3 76 0 0,37 3-5 0 0,-73-1-48 0 0,-1 1 0 0 0,1 1 0 0 0,-1-1 1 0 0,1 1-1 0 0,-1 0 0 0 0,1 0 0 0 0,-1 0 0 0 0,0 1 1 0 0,0 0-1 0 0,0 0 0 0 0,8 7 0 0 0,47 31 45 0 0,-43-14-21 0 0,-2-13-17 0 0,-13-12-7 0 0,1 0-1 0 0,-1 0 0 0 0,0 0 0 0 0,0 0 0 0 0,0 1 0 0 0,-1-1 0 0 0,1 0 0 0 0,0 1 1 0 0,-1 0-1 0 0,0-1 0 0 0,1 1 0 0 0,-1 0 0 0 0,0 0 0 0 0,-1 0 0 0 0,1-1 0 0 0,0 1 1 0 0,-1 0-1 0 0,1 5 0 0 0,4 29 54 0 0,-2 1 1 0 0,-1-1 0 0 0,-2 1-1 0 0,-5 40 1 0 0,3-66-48 0 0,-2 0 1 0 0,0 0-1 0 0,0 0 0 0 0,-1-1 0 0 0,-1 0 0 0 0,0 0 1 0 0,0 0-1 0 0,-1 0 0 0 0,-11 11 0 0 0,-19 35 22 0 0,14-23 9 0 0,-1 0-1 0 0,-2-2 1 0 0,-1-1-1 0 0,-35 31 1 0 0,8-7 42 0 0,30-30-99 0 0,-1-1 0 0 0,-39 28-1 0 0,51-43 25 0 0,0-1-1 0 0,0 0 0 0 0,-1-1 0 0 0,0 0 1 0 0,0-1-1 0 0,0-1 0 0 0,-26 6 0 0 0,-14 4 35 0 0,31-8-17 0 0,0-1 0 0 0,-29 4 0 0 0,46-9-19 0 0,1 0 0 0 0,0-1 0 0 0,-1 0 1 0 0,1 0-1 0 0,0 0 0 0 0,0-1 0 0 0,-1 0 0 0 0,1 0 0 0 0,0 0 0 0 0,0-1 0 0 0,0 1 1 0 0,0-1-1 0 0,0 0 0 0 0,0-1 0 0 0,-6-3 0 0 0,-15-13 26 0 0,1-1-1 0 0,1-1 1 0 0,0-1-1 0 0,-30-38 1 0 0,37 38-25 0 0,1 0 1 0 0,0-1 0 0 0,2 0-1 0 0,1-2 1 0 0,1 1-1 0 0,1-1 1 0 0,1-1 0 0 0,2 0-1 0 0,0-1 1 0 0,-6-40-1 0 0,13 60-5 0 0,-2-22-4 0 0,1-1 0 0 0,2 1 0 0 0,0-1 0 0 0,8-44 0 0 0,-7 69 8 0 0,0 0 1 0 0,1-1-1 0 0,0 1 1 0 0,1 0-1 0 0,-1 0 1 0 0,1 1-1 0 0,0-1 0 0 0,0 0 1 0 0,7-7-1 0 0,4-6 12 0 0,6-12 3 0 0,36-39 0 0 0,-46 58-18 0 0,34-54 32 0 0,-32 54-23 0 0,1 0 0 0 0,0 1 0 0 0,1 0-1 0 0,0 1 1 0 0,23-10 0 0 0,91-35 38 0 0,-93 40-20 0 0,1 3 0 0 0,1 0 0 0 0,59-7 0 0 0,-44 11 5 0 0,73-4 58 0 0,-112 11-85 0 0,0 1 0 0 0,0 0 0 0 0,0 0 0 0 0,0 1 0 0 0,0 1 0 0 0,-1 0 1 0 0,20 8-1 0 0,-9 7 2 0 0,-5-2 6 0 0,-8-9-2 0 0,-3-3-1 0 0,-1 0 1 0 0,0 0-1 0 0,0 0 1 0 0,0 1-1 0 0,-1 0 1 0 0,1 0-1 0 0,-1 0 1 0 0,0 1 0 0 0,-1-1-1 0 0,1 1 1 0 0,-1 1-1 0 0,5 9 1 0 0,-4 4 16 0 0,0 2 1 0 0,-2-1-1 0 0,0 0 1 0 0,-1 1-1 0 0,-2-1 1 0 0,0 1-1 0 0,-4 32 1 0 0,3-41-11 0 0,-1-2-9 0 0,0 0 0 0 0,0-1 0 0 0,-1 1 0 0 0,-1-1 1 0 0,0 0-1 0 0,0 0 0 0 0,-1 0 0 0 0,0-1 0 0 0,-1 1 0 0 0,0-1 0 0 0,0-1 0 0 0,-12 13 0 0 0,8-8-1 0 0,0 1 0 0 0,0 0-1 0 0,1 0 1 0 0,-11 25 0 0 0,12-22-3 0 0,0-1 1 0 0,-2-1 0 0 0,1 1-1 0 0,-2-2 1 0 0,0 0 0 0 0,-14 15-1 0 0,-9 10-8 0 0,-123 129 94 0 0,138-149-70 0 0,8-9-17 0 0,-1 0 0 0 0,-1 0 1 0 0,-25 13-1 0 0,-2 3 11 0 0,24-16-11 0 0,0-1 0 0 0,-1 0 0 0 0,0-2 0 0 0,-1 1-1 0 0,0-2 1 0 0,0-1 0 0 0,-26 5 0 0 0,13-4 13 0 0,-1-2-1 0 0,-1-2 1 0 0,-48-1-1 0 0,74-2-11 0 0,0-1-1 0 0,-1 1 1 0 0,1-1 0 0 0,0 0-1 0 0,0-1 1 0 0,0 0-1 0 0,0 0 1 0 0,1-1-1 0 0,-10-6 1 0 0,-6-2 0 0 0,5 2-11 0 0,0-1 0 0 0,1-1 0 0 0,0 0 0 0 0,1-1 0 0 0,1 0 0 0 0,0-1-1 0 0,1-1 1 0 0,-13-18 0 0 0,8 8-7 0 0,2 0 0 0 0,1-2 1 0 0,1 1-1 0 0,-16-45 0 0 0,24 54 17 0 0,1-1 0 0 0,0 1 0 0 0,2-1 0 0 0,0 0 0 0 0,1-1 0 0 0,0 1 0 0 0,2 0 0 0 0,0 0 0 0 0,1-1 0 0 0,1 1 0 0 0,1 0 0 0 0,0 0 0 0 0,2 0 0 0 0,0 1-1 0 0,0-1 1 0 0,2 1 0 0 0,10-20 0 0 0,-12 27 9 0 0,0 1 0 0 0,1-1 0 0 0,0 1 0 0 0,0 1 0 0 0,1-1 0 0 0,0 1 0 0 0,10-9 0 0 0,15-17 44 0 0,-1 1-29 0 0,1 1 1 0 0,3 1-1 0 0,0 2 0 0 0,1 2 0 0 0,56-32 0 0 0,-48 37-39 0 0,62-22 0 0 0,-41 31 44 0 0,-27 6-8 0 0,88-18 49 0 0,-110 22-77 0 0,0 2 0 0 0,0 0 0 0 0,0 1-1 0 0,-1 1 1 0 0,29 4 0 0 0,-41-4 4 0 0,0 0-1 0 0,1 0 1 0 0,-1 0-1 0 0,0 0 1 0 0,0 1-1 0 0,0-1 1 0 0,0 1-1 0 0,0 0 1 0 0,0 0 0 0 0,0 0-1 0 0,-1 0 1 0 0,1 0-1 0 0,-1 1 1 0 0,1-1-1 0 0,-1 1 1 0 0,3 4-1 0 0,11 11 4 0 0,-3-6 2 0 0,-10-11-4 0 0,-1 1 0 0 0,0 0 0 0 0,0 0-1 0 0,0 0 1 0 0,0 0 0 0 0,0 0-1 0 0,0 0 1 0 0,-1 1 0 0 0,1-1-1 0 0,-1 0 1 0 0,1 1 0 0 0,-1-1-1 0 0,0 1 1 0 0,1 4 0 0 0,16 33 10 0 0,-15-37-10 0 0,-1 1 0 0 0,0 0 0 0 0,0-1 0 0 0,0 1 0 0 0,-1 0 0 0 0,0 0 0 0 0,1 0 0 0 0,-1 1 0 0 0,-1-1 0 0 0,1 0 0 0 0,0 0 0 0 0,-1 5 0 0 0,2 51 11 0 0,0-41-2 0 0,-1 0 0 0 0,-1 1 0 0 0,0-1 0 0 0,-2 0 0 0 0,0 0-1 0 0,-1 0 1 0 0,0 0 0 0 0,-12 30 0 0 0,-20 36 1 0 0,21-48-12 0 0,-2 0 0 0 0,-36 61 0 0 0,-19 16 3 0 0,48-73 21 0 0,-2-1 0 0 0,-1-2 0 0 0,-2-1 0 0 0,-43 45 0 0 0,10-20-21 0 0,-53 47 10 0 0,111-106-11 0 0,-1 0 0 0 0,1-1 1 0 0,-1 0-1 0 0,0 1 0 0 0,0-1 0 0 0,0-1 1 0 0,0 1-1 0 0,0-1 0 0 0,0 1 1 0 0,0-1-1 0 0,-6 0 0 0 0,-24 10 16 0 0,27-7-8 0 0,-1-1 0 0 0,1 0 0 0 0,-1 0 0 0 0,0 0-1 0 0,0-1 1 0 0,0 0 0 0 0,-12 0 0 0 0,16-1-10 0 0,0-1-1 0 0,0 0 1 0 0,-1 0-1 0 0,1 0 0 0 0,0 0 1 0 0,0-1-1 0 0,0 1 1 0 0,0-1-1 0 0,0 0 1 0 0,0-1-1 0 0,0 1 0 0 0,0-1 1 0 0,0 0-1 0 0,-6-4 1 0 0,-13-18 6 0 0,-7 5 8 0 0,10-18-15 0 0,-68-86-46 0 0,65 82 40 0 0,1-2-1 0 0,3-1 1 0 0,-26-85 0 0 0,37 97 4 0 0,1 0 0 0 0,2-1 0 0 0,1 0 0 0 0,2 0 0 0 0,1 0-1 0 0,5-51 1 0 0,-1 62 5 0 0,2 1 0 0 0,0-1-1 0 0,2 1 1 0 0,0 0-1 0 0,1 1 1 0 0,1 0 0 0 0,22-34-1 0 0,-4 11 43 0 0,3 2 0 0 0,46-51 0 0 0,-53 70 1 0 0,45-37 0 0 0,-12 13-7 0 0,-45 36-30 0 0,0 2 0 0 0,1-1 0 0 0,0 1-1 0 0,0 1 1 0 0,1 0 0 0 0,17-6 0 0 0,18-9 9 0 0,-23 8-8 0 0,-18 9-7 0 0,0 0 1 0 0,1 1-1 0 0,0 0 1 0 0,0 1 0 0 0,0 0-1 0 0,16-4 1 0 0,34-6-16 0 0,81-12 5 0 0,-127 23 15 0 0,1 1-1 0 0,0 1 0 0 0,0 0 1 0 0,0 1-1 0 0,0 0 1 0 0,0 1-1 0 0,-1 0 1 0 0,18 6-1 0 0,-12 2 0 0 0,-2 1 0 0 0,1 0 0 0 0,-1 1 0 0 0,-1 0 0 0 0,20 21 0 0 0,-33-30-6 0 0,1 0 0 0 0,-1 0 0 0 0,0 0 0 0 0,0 0 0 0 0,0 0 0 0 0,0 1 0 0 0,0-1 0 0 0,-1 1 0 0 0,0-1 1 0 0,0 1-1 0 0,1-1 0 0 0,-2 1 0 0 0,2 6 0 0 0,6 19-8 0 0,2-2 11 0 0,-2 0 0 0 0,0 0 0 0 0,-1 1 0 0 0,-2 0 0 0 0,2 31 0 0 0,-3 144 10 0 0,-5-127-14 0 0,0-49 6 0 0,-2 1 1 0 0,-1-1-1 0 0,-1 0 0 0 0,-1 0 1 0 0,-2 0-1 0 0,0-1 1 0 0,-2 0-1 0 0,-14 27 1 0 0,10-13 4 0 0,-13 26 3 0 0,12-40-20 0 0,-26 53-3 0 0,20-38 26 0 0,-2 0 0 0 0,-2-1 0 0 0,-2-2 1 0 0,-34 38-1 0 0,36-44-29 0 0,13-17 12 0 0,4-4 2 0 0,0 0 0 0 0,-2 0 0 0 0,1-1-1 0 0,-1 0 1 0 0,-1 0 0 0 0,-14 9 0 0 0,-40 24 13 0 0,57-39-14 0 0,0 0 0 0 0,0 0-1 0 0,0-1 1 0 0,-1 0 0 0 0,1 0-1 0 0,-1-1 1 0 0,0 0 0 0 0,-11 0-1 0 0,1 2 1 0 0,-55 3-27 0 0,69-7 25 0 0,-1 0 0 0 0,0 0 0 0 0,1 0 0 0 0,-1-1 0 0 0,0 0 0 0 0,1 0 0 0 0,-1 0 0 0 0,1-1 0 0 0,-1 0 0 0 0,1 0 0 0 0,-9-5 0 0 0,-16-19-17 0 0,0-2 0 0 0,2-1 0 0 0,2-1 0 0 0,0-1 0 0 0,2-1 0 0 0,2-2 0 0 0,0 0 0 0 0,3-1 0 0 0,1-1 0 0 0,1-1 0 0 0,-18-61 0 0 0,23 44 16 0 0,1-2 1 0 0,-3-66-1 0 0,13 108 1 0 0,1 0-1 0 0,1 0 1 0 0,0 0-1 0 0,1 0 1 0 0,0 0-1 0 0,1 0 1 0 0,1 0 0 0 0,9-22-1 0 0,5-4-1 0 0,33-55 0 0 0,-35 67 14 0 0,5-4 33 0 0,1 1-1 0 0,2 1 0 0 0,1 2 0 0 0,39-37 0 0 0,-39 40-25 0 0,-8 9-9 0 0,1 1 0 0 0,1 1 1 0 0,0 0-1 0 0,1 2 0 0 0,0 0 0 0 0,42-18 1 0 0,-6 9 30 0 0,87-20 1 0 0,-122 36-41 0 0,1 2 1 0 0,-1 0 0 0 0,1 1-1 0 0,0 1 1 0 0,0 1 0 0 0,0 1-1 0 0,23 3 1 0 0,-39-2 4 0 0,0 0-1 0 0,0 1 1 0 0,0-1 0 0 0,0 1-1 0 0,-1 0 1 0 0,1 1 0 0 0,-1-1-1 0 0,1 1 1 0 0,-1 0 0 0 0,-1 1-1 0 0,1-1 1 0 0,6 8 0 0 0,-3-4 2 0 0,4 4 1 0 0,-8-9-5 0 0,-1 0 0 0 0,0 1 0 0 0,0-1 0 0 0,0 1-1 0 0,0-1 1 0 0,-1 1 0 0 0,1 0 0 0 0,-1 0 0 0 0,0 0-1 0 0,0 0 1 0 0,1 5 0 0 0,6 14 2 0 0,-1 0-1 0 0,0 1 1 0 0,-2 0 0 0 0,-1 0-1 0 0,-1 0 1 0 0,-1 1 0 0 0,-2-1-1 0 0,0 1 1 0 0,-1-1 0 0 0,-1 1-1 0 0,-2-1 1 0 0,-5 25 0 0 0,6-42-3 0 0,-1 0 0 0 0,1-1 1 0 0,-2 0-1 0 0,1 1 1 0 0,-5 6-1 0 0,-9 16 8 0 0,5-5-12 0 0,-1-1-1 0 0,-32 42 1 0 0,9-14 1 0 0,11-18 3 0 0,-2-2 0 0 0,-2 0 0 0 0,-1-2 0 0 0,-38 30 0 0 0,47-43 11 0 0,-2-1 0 0 0,-35 18-1 0 0,37-22-3 0 0,-8 3-17 0 0,-1-1-1 0 0,0-2 1 0 0,-57 14 0 0 0,71-22 6 0 0,0 0 1 0 0,0-1-1 0 0,0-1 1 0 0,0-1-1 0 0,0 0 1 0 0,0-1-1 0 0,-1-1 1 0 0,1-1-1 0 0,-19-5 1 0 0,19 2-14 0 0,1 0 0 0 0,0-2 0 0 0,1 1 1 0 0,0-2-1 0 0,0 0 0 0 0,-16-14 0 0 0,-37-23-6 0 0,54 37 19 0 0,0 0 0 0 0,1-1-1 0 0,0-1 1 0 0,0 0 0 0 0,1 0 0 0 0,1-1 0 0 0,0 0 0 0 0,1-1 0 0 0,-10-15 0 0 0,3 4 2 0 0,-8-34 5 0 0,16 42-6 0 0,1 0 1 0 0,1-1-1 0 0,1 0 1 0 0,0 0-1 0 0,1 0 1 0 0,1 0-1 0 0,1-1 1 0 0,0 1 0 0 0,2-1-1 0 0,-1 1 1 0 0,2-1-1 0 0,4-24 1 0 0,-4 38 2 0 0,0 0 1 0 0,0 0-1 0 0,1 0 1 0 0,-1 0-1 0 0,1 0 1 0 0,0 0-1 0 0,0 0 1 0 0,0 1-1 0 0,6-8 1 0 0,4-7 7 0 0,0-6-8 0 0,2 1 0 0 0,1 0-1 0 0,1 1 1 0 0,1 1 0 0 0,26-26 0 0 0,107-90 105 0 0,-104 110-16 0 0,-10 9-47 0 0,-7 0-25 0 0,-15 8-15 0 0,1 0 1 0 0,1 2 0 0 0,0-1 0 0 0,0 2-1 0 0,0 0 1 0 0,1 1 0 0 0,25-5-1 0 0,26-5 6 0 0,-48 11-8 0 0,1 0 0 0 0,-1 1-1 0 0,39-2 1 0 0,-42 5-2 0 0,0 0 1 0 0,1 2-1 0 0,-1 0 1 0 0,0 1-1 0 0,0 1 0 0 0,0 0 1 0 0,-1 1-1 0 0,1 1 1 0 0,22 10-1 0 0,-33-11 1 0 0,-1 0 1 0 0,0 0-1 0 0,0 0 1 0 0,0 1-1 0 0,-1-1 0 0 0,0 1 1 0 0,0 0-1 0 0,0 0 1 0 0,0 1-1 0 0,-1-1 1 0 0,4 8-1 0 0,27 73-11 0 0,-27-64 10 0 0,-3-5 5 0 0,-1 0 1 0 0,0 0 0 0 0,-2 0 0 0 0,0 0-1 0 0,-1 0 1 0 0,0 0 0 0 0,-2 1 0 0 0,0-1-1 0 0,-6 24 1 0 0,3-26-4 0 0,-2 1 0 0 0,1-1 0 0 0,-2 0 0 0 0,0-1 0 0 0,-16 21 0 0 0,2-1 0 0 0,10-14 0 0 0,-1-2 0 0 0,0 0 0 0 0,-31 32 0 0 0,29-35-1 0 0,3 0-2 0 0,-1-1 0 0 0,-1-1 0 0 0,0 0 0 0 0,-18 11 0 0 0,-10 6-3 0 0,36-24 6 0 0,-1-1 0 0 0,1-1 0 0 0,-1 1 0 0 0,0-1 0 0 0,0 0 0 0 0,-1 0-1 0 0,-10 3 1 0 0,-4 2-5 0 0,-1-1 0 0 0,1-1 0 0 0,-1-2 0 0 0,0 0-1 0 0,-1-1 1 0 0,1-1 0 0 0,0-1 0 0 0,-47-3 0 0 0,60-1-8 0 0,0-1 0 0 0,0 0 1 0 0,0-1-1 0 0,1 0 0 0 0,-1 0 1 0 0,1-1-1 0 0,0-1 0 0 0,-13-9 1 0 0,-9-5-24 0 0,13 9 32 0 0,1-2 0 0 0,1 1 0 0 0,0-2 0 0 0,0 0 0 0 0,1-1 0 0 0,1-1 0 0 0,1 0 0 0 0,0 0 0 0 0,-16-30 0 0 0,8 7 3 0 0,2 0-1 0 0,1-2 1 0 0,-19-66 0 0 0,34 96-4 0 0,1-1 0 0 0,0 0 1 0 0,0 1-1 0 0,1-1 0 0 0,1 0 0 0 0,0 0 0 0 0,0 1 1 0 0,1-1-1 0 0,1 0 0 0 0,0 1 0 0 0,1-1 0 0 0,0 1 1 0 0,0-1-1 0 0,2 1 0 0 0,-1 0 0 0 0,1 1 0 0 0,1-1 1 0 0,0 1-1 0 0,11-15 0 0 0,25-37-26 0 0,-28 40 19 0 0,2 0-1 0 0,0 1 1 0 0,21-21 0 0 0,7-1 33 0 0,59-43 0 0 0,-79 69 0 0 0,0 0 0 0 0,1 2 0 0 0,1 1 0 0 0,45-18 0 0 0,16-2 1 0 0,-60 22-13 0 0,0 1 0 0 0,1 1 0 0 0,1 1 1 0 0,-1 2-1 0 0,48-6 0 0 0,-1 6-6 0 0,80-4 17 0 0,-138 12-17 0 0,1 0 0 0 0,-1 1-1 0 0,0 0 1 0 0,0 1 0 0 0,0 2 0 0 0,32 11 0 0 0,-12 0-16 0 0,-1 1 0 0 0,65 43 0 0 0,-86-49 17 0 0,-1 0 0 0 0,0 1 0 0 0,0 1 0 0 0,-1 0 0 0 0,-1 1 0 0 0,0 1 0 0 0,-1-1 0 0 0,16 29 0 0 0,-19-29-9 0 0,-4-8 3 0 0,-1 0-1 0 0,0 0 1 0 0,0 0 0 0 0,0 0-1 0 0,-1 1 1 0 0,0-1-1 0 0,2 9 1 0 0,4 39 1 0 0,-4-33-1 0 0,-1 0-1 0 0,1 32 1 0 0,-3 0 15 0 0,1-33-5 0 0,-1 0-1 0 0,-1 0 1 0 0,-1 0 0 0 0,-1 0 0 0 0,0 0-1 0 0,-2 0 1 0 0,0-1 0 0 0,-9 24 0 0 0,10-35-13 0 0,-6 13 2 0 0,-1 1 0 0 0,-1-1 1 0 0,-26 36-1 0 0,-36 46-1 0 0,54-73 14 0 0,-1-1-1 0 0,-30 32 0 0 0,39-49-10 0 0,0-1 1 0 0,0-1 0 0 0,-1 0-1 0 0,-1 0 1 0 0,1-1-1 0 0,-29 14 1 0 0,3-5 4 0 0,31-14-3 0 0,-1 0-1 0 0,0 0 1 0 0,0-1 0 0 0,0 0-1 0 0,0-1 1 0 0,0 1 0 0 0,0-2-1 0 0,-1 1 1 0 0,-14 0 0 0 0,17-3 1 0 0,1 1 0 0 0,0-2 0 0 0,-1 1 0 0 0,1 0 0 0 0,0-1 1 0 0,0 0-1 0 0,0 0 0 0 0,0-1 0 0 0,1 1 0 0 0,-1-1 0 0 0,0 0 1 0 0,1 0-1 0 0,0-1 0 0 0,0 1 0 0 0,0-1 0 0 0,-5-6 0 0 0,-9-11 8 0 0,-30-46 0 0 0,24 33-32 0 0,9 10 28 0 0,0 1-1 0 0,1-2 0 0 0,2 0 1 0 0,0-1-1 0 0,2 0 0 0 0,1 0 0 0 0,-12-55 1 0 0,11 22-36 0 0,3 0-1 0 0,0-98 1 0 0,8 143 26 0 0,-1 1 0 0 0,2 0 0 0 0,0-1 0 0 0,0 1 0 0 0,2 0 0 0 0,-1 0 0 0 0,2 0 0 0 0,-1 1 0 0 0,2 0 0 0 0,0-1 0 0 0,0 2 0 0 0,1-1 0 0 0,10-12 0 0 0,-6 7-1 0 0,23-37 5 0 0,3 2 0 0 0,2 1 0 0 0,2 2 0 0 0,2 2 0 0 0,2 2 0 0 0,2 2 0 0 0,59-42 0 0 0,-72 65-2 0 0,0 2 0 0 0,2 1 1 0 0,0 1-1 0 0,43-11 0 0 0,-34 11 0 0 0,-3 4 45 0 0,78-12 0 0 0,-39 9-6 0 0,-43 8-36 0 0,0 2 0 0 0,0 1-1 0 0,0 2 1 0 0,0 1 0 0 0,1 2 0 0 0,66 12-1 0 0,-80-7-13 0 0,0 2 0 0 0,0 1-1 0 0,37 18 1 0 0,-38-15 10 0 0,-12-6-1 0 0,-1 0 0 0 0,-1 1-1 0 0,1 1 1 0 0,14 14-1 0 0,18 12-5 0 0,-32-26 8 0 0,-1 1-1 0 0,0 0 0 0 0,0 0 1 0 0,-1 1-1 0 0,-1 0 0 0 0,0 1 1 0 0,0 0-1 0 0,-1 0 0 0 0,9 18 1 0 0,14 21 31 0 0,-22-37-24 0 0,0 1 0 0 0,-1 0 0 0 0,-1 0 0 0 0,0 0-1 0 0,-1 1 1 0 0,0 0 0 0 0,3 24 0 0 0,-3 0 1 0 0,1 79 0 0 0,-6-110-10 0 0,0-2 0 0 0,0 1 0 0 0,0 0-1 0 0,0-1 1 0 0,0 1 0 0 0,-1-1 0 0 0,-1 1-1 0 0,1-1 1 0 0,-1 1 0 0 0,0-1 0 0 0,0 0-1 0 0,-1 0 1 0 0,-4 9 0 0 0,-96 145 39 0 0,87-141-20 0 0,-1-1 0 0 0,-1-1 0 0 0,0-1 0 0 0,-2 0 0 0 0,-41 25 0 0 0,26-17-4 0 0,22-17-17 0 0,0-1-1 0 0,-1 1 1 0 0,1-2-1 0 0,-1 0 1 0 0,0-1-1 0 0,-22 4 1 0 0,-1 2 0 0 0,-4 0 5 0 0,-1-1-1 0 0,1-2 0 0 0,-1-2 1 0 0,-1-2-1 0 0,1-1 0 0 0,0-3 1 0 0,-68-9-1 0 0,77 2-3 0 0,1-2 0 0 0,0-1-1 0 0,1-1 1 0 0,0-2 0 0 0,1-1 0 0 0,-47-32-1 0 0,26 17 14 0 0,35 20-9 0 0,1-1 1 0 0,0-1-1 0 0,1 0 1 0 0,0 0-1 0 0,1-2 0 0 0,0 1 1 0 0,1-2-1 0 0,1 0 1 0 0,0 0-1 0 0,1-1 1 0 0,1 0-1 0 0,1-1 1 0 0,0 0-1 0 0,-11-34 1 0 0,13 24-4 0 0,-2-5-33 0 0,-6-64 0 0 0,13 86 33 0 0,1 0-1 0 0,0 0 0 0 0,1 0 0 0 0,0 0 0 0 0,0 0 0 0 0,1 0 0 0 0,1 0 1 0 0,-1 0-1 0 0,2 0 0 0 0,7-15 0 0 0,-1 6 6 0 0,1 0 0 0 0,1 1 0 0 0,0 0 0 0 0,1 1-1 0 0,24-23 1 0 0,45-40-6 0 0,-45 42 2 0 0,2 2 1 0 0,53-38-1 0 0,-50 43 14 0 0,2 3 1 0 0,1 1-1 0 0,83-34 0 0 0,106-13 20 0 0,-192 64-34 0 0,1 2 0 0 0,0 2 0 0 0,74-2 0 0 0,-48 7 11 0 0,94 4 51 0 0,-145 1-43 0 0,1 2 1 0 0,-1 0-1 0 0,0 0 1 0 0,-1 2-1 0 0,1 0 1 0 0,-2 1-1 0 0,20 14 1 0 0,-28-18-16 0 0,3 2-1 0 0,0 1 0 0 0,0 1 0 0 0,-1 0 0 0 0,0 1 0 0 0,-1 0 0 0 0,0 0 0 0 0,-1 1 0 0 0,12 18 0 0 0,10 12 0 0 0,-26-35 0 0 0,7 7 0 0 0,-1 0 0 0 0,-1 0 0 0 0,0 1 0 0 0,0 1 0 0 0,-2-1 0 0 0,0 1 0 0 0,6 18 0 0 0,-1 16 0 0 0,-2-16 0 0 0,-2 0 0 0 0,-1 0 0 0 0,-1 1 0 0 0,-3-1 0 0 0,0 1 0 0 0,-4 55 0 0 0,-2-65 0 0 0,-1 1 0 0 0,-1 0 0 0 0,-1-1 0 0 0,-2 0 0 0 0,0-1 0 0 0,-1 0 0 0 0,-24 42 0 0 0,18-37 0 0 0,7-14 0 0 0,0 1 0 0 0,-1-1 0 0 0,0-1 0 0 0,-17 18 0 0 0,-23 26 0 0 0,35-40 0 0 0,0-1 0 0 0,0 0 0 0 0,-25 20 0 0 0,9-13 0 0 0,19-13 0 0 0,0-1 0 0 0,-1-1 0 0 0,0 0 0 0 0,-17 8 0 0 0,-8 2 0 0 0,-2-3 0 0 0,-68 20 0 0 0,87-30 0 0 0,0-2 0 0 0,-1 0 0 0 0,1-1 0 0 0,-1 0 0 0 0,1-2 0 0 0,-1-1 0 0 0,-37-5 0 0 0,42 2 0 0 0,0-1 0 0 0,1 0 0 0 0,0-1 0 0 0,0 0 0 0 0,0-1 0 0 0,1-1 0 0 0,0 0 0 0 0,-13-12 0 0 0,-4-4 0 0 0,1-2 0 0 0,-31-36 0 0 0,39 36 0 0 0,-32-48 0 0 0,26 33 0 0 0,22 33 0 0 0,2-1 0 0 0,-1 0 0 0 0,1 0 0 0 0,1 0 0 0 0,-1 0 0 0 0,2 0 0 0 0,-4-19 0 0 0,-8-25 0 0 0,7 30 0 0 0,0-1 0 0 0,2 1 0 0 0,1-2 0 0 0,0 1 0 0 0,2 0 0 0 0,1-1 0 0 0,3-38 0 0 0,1 50 0 0 0,0 1 0 0 0,0 0 0 0 0,1 0 0 0 0,1 0-1 0 0,0 1 1 0 0,1-1 0 0 0,13-19 0 0 0,-6 9-3 0 0,7-11 3 0 0,1 0 0 0 0,2 2 0 0 0,2 1-1 0 0,0 1 1 0 0,2 1 0 0 0,1 1 0 0 0,33-24 0 0 0,8 2 2 0 0,1 2-1 0 0,90-42 1 0 0,-129 74-2 0 0,2 3 0 0 0,63-17 0 0 0,-40 13 0 0 0,84-14 0 0 0,-116 23 0 0 0,-9 3 0 0 0,0-1 0 0 0,0 2 0 0 0,0 0 0 0 0,0 1 0 0 0,17 0 0 0 0,39 0 0 0 0,-25 1 0 0 0,0 1 0 0 0,52 8 0 0 0,-78-3 0 0 0,-1 0 0 0 0,0 2 0 0 0,0 1 0 0 0,-1 0 0 0 0,0 1 0 0 0,-1 1 0 0 0,0 1 0 0 0,0 0 0 0 0,-1 1 0 0 0,23 22 0 0 0,-25-18 0 0 0,0 0 0 0 0,19 29 0 0 0,-5-6 0 0 0,-23-31 0 0 0,-1-4 0 0 0,-1 0 0 0 0,0 0 0 0 0,0 0 0 0 0,-1 1 0 0 0,1-1 0 0 0,-1 1 0 0 0,0 0 0 0 0,-1 0 0 0 0,1-1 0 0 0,1 11 0 0 0,-1-7 0 0 0,0 0 0 0 0,1 0 0 0 0,0 0 0 0 0,6 12 0 0 0,-5-14 0 0 0,-1 1 0 0 0,0 0 0 0 0,0 0 0 0 0,-1 0 0 0 0,0 0 0 0 0,2 12 0 0 0,-4-17 0 0 0,16 230 0 0 0,-16-212 0 0 0,1 4 0 0 0,-1-1 0 0 0,-1 1 0 0 0,-2-1 0 0 0,0 1 0 0 0,-8 27 0 0 0,-5 21 0 0 0,14-55 0 0 0,-1-1 0 0 0,-1 0 0 0 0,-1 0 0 0 0,0 0 0 0 0,-11 22 0 0 0,-46 102 0 0 0,30-56 0 0 0,-46 29 0 0 0,65-91 0 0 0,9-16 0 0 0,1 0 0 0 0,-1 0 0 0 0,0 0 0 0 0,-1 0 0 0 0,1-1 0 0 0,-7 6 0 0 0,-9 7 0 0 0,8-6 0 0 0,-2-1 0 0 0,0 0 0 0 0,-23 15 0 0 0,12-12 0 0 0,0 0 0 0 0,0-2 0 0 0,-54 18 0 0 0,71-27 0 0 0,0 0 0 0 0,-1-1 0 0 0,1-1 0 0 0,-1 1 0 0 0,0-1 0 0 0,1-1 0 0 0,-1 0 0 0 0,0 0 0 0 0,1-1 0 0 0,-1 0 0 0 0,0 0 0 0 0,1-1 0 0 0,0 0 0 0 0,-1 0 0 0 0,1-1 0 0 0,0 0 0 0 0,-14-8 0 0 0,-2-7-9 0 0,0-1 0 0 0,1-1 0 0 0,0-1 0 0 0,2-1 1 0 0,1-1-1 0 0,1-1 0 0 0,0-1 0 0 0,2 0 0 0 0,1-1 0 0 0,1-1 0 0 0,-14-37 0 0 0,7 15 11 0 0,14 33-3 0 0,1 0-1 0 0,0-1 0 0 0,1 0 1 0 0,1 0-1 0 0,-6-35 0 0 0,-4-38-43 0 0,-1-21 5 0 0,15 100 33 0 0,1-1 0 0 0,0 0 1 0 0,1 1-1 0 0,0-1 1 0 0,1 1-1 0 0,1 0 0 0 0,5-18 1 0 0,12-14 20 0 0,2 1 0 0 0,2 1 0 0 0,49-64 0 0 0,-44 68-2 0 0,2 1 0 0 0,1 1 1 0 0,1 2-1 0 0,2 1 0 0 0,1 2 1 0 0,2 2-1 0 0,0 1 0 0 0,2 2 1 0 0,1 1-1 0 0,1 3 0 0 0,1 1 1 0 0,0 2-1 0 0,2 2 0 0 0,0 2 1 0 0,54-10-1 0 0,-83 21-12 0 0,49-10 0 0 0,87-5 0 0 0,-134 17 0 0 0,1 0 0 0 0,-1 2 0 0 0,1 0 0 0 0,-1 1 0 0 0,1 1 0 0 0,-1 1 0 0 0,0 0 0 0 0,0 1 0 0 0,28 13 0 0 0,-34-13 0 0 0,-1 1 0 0 0,1 0 0 0 0,-1 0 0 0 0,-1 1 0 0 0,1 1 0 0 0,-1 0 0 0 0,0 0 0 0 0,-1 1 0 0 0,0 0 0 0 0,14 19 0 0 0,9 11 0 0 0,-25-32 0 0 0,-1 1 0 0 0,0-1 0 0 0,0 1 0 0 0,9 17 0 0 0,14 26 0 0 0,-15-29 0 0 0,-1 1 0 0 0,-1 0 0 0 0,-1 1 0 0 0,-2 0 0 0 0,12 41 0 0 0,-19-57 0 0 0,1 1 0 0 0,0-1 0 0 0,0 1 0 0 0,1-1 0 0 0,6 10 0 0 0,-6-11 0 0 0,-1 0 0 0 0,1 0 0 0 0,-1 0 0 0 0,0 1 0 0 0,-1-1 0 0 0,0 1 0 0 0,3 13 0 0 0,-3 4 0 0 0,1 15 0 0 0,2-1 0 0 0,2 1 0 0 0,12 38 0 0 0,-11-42 0 0 0,-1 1 0 0 0,-2 0 0 0 0,-1 0 0 0 0,-3 1 0 0 0,-4 64 0 0 0,1-15 0 0 0,1-66 0 0 0,-1 0 0 0 0,-1 0 0 0 0,-10 36 0 0 0,1-8 0 0 0,12-48 0 0 0,-3 15 0 0 0,0 0 0 0 0,-1 0 0 0 0,0-1 0 0 0,-2 1 0 0 0,0-1 0 0 0,0 0 0 0 0,-15 23 0 0 0,-51 33 0 0 0,63-56 1 0 0,9-14-1 0 0,-1 1-1 0 0,1-1 1 0 0,-1 1 0 0 0,0-1 0 0 0,1 1-1 0 0,-1-1 1 0 0,0 0 0 0 0,0 1 0 0 0,0-1-1 0 0,0 0 1 0 0,0 0 0 0 0,0 1 0 0 0,0-1-1 0 0,-1 0 1 0 0,1 0 0 0 0,0-1 0 0 0,-1 1-1 0 0,1 0 1 0 0,-3 1 0 0 0,-12 5-7 0 0,-1 0 0 0 0,1-1 0 0 0,-1-1 1 0 0,-1-1-1 0 0,1 0 0 0 0,-1-1 0 0 0,-33 1 0 0 0,33-4-7 0 0,10 1 11 0 0,1-1 1 0 0,-1 0-1 0 0,0 0 1 0 0,0-1-1 0 0,1 0 1 0 0,-1 0-1 0 0,1-1 0 0 0,-1 0 1 0 0,-9-5-1 0 0,15 7 3 0 0,-12-7-6 0 0,0 0-1 0 0,0 0 1 0 0,1-1-1 0 0,0-1 1 0 0,0 0 0 0 0,-15-15-1 0 0,1-5 3 0 0,0-2 0 0 0,3-1 0 0 0,0-1 0 0 0,2-1 1 0 0,2-1-1 0 0,1-1 0 0 0,2-1 0 0 0,1 0 0 0 0,2-1 0 0 0,-15-66 0 0 0,17 47-6 0 0,1 8-42 0 0,-4-66 0 0 0,13 102 41 0 0,2 0-1 0 0,0 0 0 0 0,1-1 1 0 0,0 1-1 0 0,1 0 0 0 0,0 0 0 0 0,1 0 1 0 0,0 1-1 0 0,1-1 0 0 0,6-12 1 0 0,13-14 27 0 0,1 0 1 0 0,2 2 0 0 0,1 1-1 0 0,2 1 1 0 0,2 1 0 0 0,0 2-1 0 0,55-42 1 0 0,-70 60-9 0 0,1 1 0 0 0,0 1 0 0 0,1 1 0 0 0,0 1 0 0 0,1 0 0 0 0,0 1 0 0 0,30-9 0 0 0,-37 14-4 0 0,32-11 16 0 0,0 2 0 0 0,1 2 1 0 0,0 2-1 0 0,1 2 0 0 0,52-1 0 0 0,-73 8-11 0 0,-3-1 2 0 0,1 0 0 0 0,0 2 0 0 0,0 0 0 0 0,0 2-1 0 0,-1 1 1 0 0,1 0 0 0 0,-1 2 0 0 0,33 12 0 0 0,4 9-11 0 0,-38-19 0 0 0,1 2 0 0 0,-2 0 0 0 0,1 1 0 0 0,-1 1 0 0 0,-1 1 0 0 0,19 17 0 0 0,36 32 0 0 0,-57-50 0 0 0,0 1 0 0 0,-1 1 0 0 0,0 1 0 0 0,-1 0 0 0 0,-1 1 0 0 0,0 0 0 0 0,14 23 0 0 0,-17-17 0 0 0,-1-5 0 0 0,-1 1 0 0 0,9 26 0 0 0,9 15 0 0 0,-20-47 0 0 0,-1 1 0 0 0,-1 0 0 0 0,8 22 0 0 0,-5 5 0 0 0,-1 0 0 0 0,-1 0 0 0 0,-1 60 0 0 0,-5-78 0 0 0,-2 0 0 0 0,-1 0 0 0 0,-1-1 0 0 0,-1 1 0 0 0,0-1 0 0 0,-2 0 0 0 0,0 0 0 0 0,-1-1 0 0 0,-15 26 0 0 0,-5 1 0 0 0,9-14 0 0 0,0-2 0 0 0,-37 45 0 0 0,39-49 0 0 0,15-23 0 0 0,0 0 0 0 0,-1 0 0 0 0,1 0 0 0 0,-1 0 0 0 0,0-1 0 0 0,0 1 0 0 0,-5 5 0 0 0,-62 34 0 0 0,23-19 0 0 0,13-8 0 0 0,26-13 0 0 0,0 0 0 0 0,0 0 0 0 0,-1 0 0 0 0,1-1 0 0 0,-1-1 0 0 0,1 1 0 0 0,-1-1 0 0 0,1-1 0 0 0,-11 0 0 0 0,-3 0 0 0 0,0-1 0 0 0,-30-6 0 0 0,49 6 0 0 0,0 0 0 0 0,-1 0 0 0 0,1 0 0 0 0,0-1 0 0 0,0 1 0 0 0,1-1 0 0 0,-1 1 0 0 0,0-1 0 0 0,1 0 1 0 0,-1 0-1 0 0,1 0 0 0 0,-1-1 0 0 0,1 1 0 0 0,-3-3 0 0 0,-8-9-10 0 0,0 3-5 0 0,1-2 0 0 0,1 0 1 0 0,0 0-1 0 0,0-1 0 0 0,-14-26 0 0 0,-4-4 28 0 0,22 33-15 0 0,1-1 1 0 0,0 0-1 0 0,1 0 1 0 0,1 0-1 0 0,-1-1 1 0 0,2 0-1 0 0,0 1 0 0 0,-2-17 1 0 0,-7-30-79 0 0,8 43 66 0 0,1 0 0 0 0,1 0 0 0 0,1 0 0 0 0,1-27 0 0 0,0 26-4 0 0,0 11 13 0 0,1 0-1 0 0,0 0 0 0 0,0 1 1 0 0,1-1-1 0 0,-1 0 0 0 0,1 1 1 0 0,0-1-1 0 0,1 1 0 0 0,-1 0 1 0 0,5-6-1 0 0,36-48-28 0 0,-28 41 26 0 0,2-1 12 0 0,2 0-1 0 0,0 1 0 0 0,1 2 0 0 0,1 0 1 0 0,1 1-1 0 0,0 1 0 0 0,1 1 0 0 0,34-15 1 0 0,-29 14 5 0 0,-3 1-3 0 0,0 1 1 0 0,2 1-1 0 0,47-13 0 0 0,-13 6 29 0 0,-46 12-22 0 0,0 1 1 0 0,31-5-1 0 0,-15 6-3 0 0,7-2 35 0 0,1 2-1 0 0,0 1 0 0 0,0 2 1 0 0,61 6-1 0 0,-79 7-44 0 0,57 52 0 0 0,-76-62 0 0 0,-1 0 0 0 0,1-1 0 0 0,-1 1 0 0 0,1 0 0 0 0,-1 0 0 0 0,0 0 0 0 0,0 0 0 0 0,0 0 0 0 0,0 0 0 0 0,0 0 0 0 0,0 1 0 0 0,0-1 0 0 0,-1 0 0 0 0,1 0 0 0 0,-1 1 0 0 0,0-1 0 0 0,1 4 0 0 0,0 5 0 0 0,15 43 0 0 0,-10-39 0 0 0,-2 1 0 0 0,1-1 0 0 0,-2 1 0 0 0,0 0 0 0 0,0 26 0 0 0,-2-6 0 0 0,-7 120 0 0 0,4-139 0 0 0,-1 0 0 0 0,-1 0 0 0 0,0 0 0 0 0,-1 0 0 0 0,-1 0 0 0 0,-15 30 0 0 0,13-32 0 0 0,2 1 0 0 0,0 0 0 0 0,-7 30 0 0 0,10-31 0 0 0,-1 0 0 0 0,-1 0 0 0 0,0-1 0 0 0,-1 1 0 0 0,-14 22 0 0 0,-112 174 0 0 0,128-204 0 0 0,-1 0 0 0 0,0 0 0 0 0,-1 0 0 0 0,0-1 0 0 0,0 0 0 0 0,0 0 0 0 0,-1-1 0 0 0,1 0 0 0 0,-1 0 0 0 0,-1 0 0 0 0,-10 5 0 0 0,-18 8-2 0 0,-9 4-6 0 0,42-22 7 0 0,1 1 1 0 0,0-1-1 0 0,0 0 0 0 0,-1 0 1 0 0,1 0-1 0 0,0 0 0 0 0,-1 0 1 0 0,1 0-1 0 0,0 0 1 0 0,-1-1-1 0 0,1 1 0 0 0,0-1 1 0 0,0 0-1 0 0,-1 1 0 0 0,1-1 1 0 0,0 0-1 0 0,0 0 1 0 0,0-1-1 0 0,-3-1 0 0 0,-8-7-11 0 0,10 9 12 0 0,1-1-1 0 0,-1 0 0 0 0,1 1 1 0 0,0-1-1 0 0,0-1 1 0 0,0 1-1 0 0,0 0 0 0 0,0 0 1 0 0,0-1-1 0 0,0 1 1 0 0,1-1-1 0 0,-1 1 1 0 0,1-1-1 0 0,0 0 0 0 0,0 0 1 0 0,0 1-1 0 0,-1-7 1 0 0,-19-47-51 0 0,13 38 35 0 0,0 0 1 0 0,2 0-1 0 0,0-1 1 0 0,2 0-1 0 0,0 0 0 0 0,-3-37 1 0 0,6 24-20 0 0,0 22 28 0 0,0-1-1 0 0,1 1 1 0 0,0 0-1 0 0,0 0 1 0 0,1 0-1 0 0,1 0 1 0 0,0 0-1 0 0,0 0 1 0 0,6-13-1 0 0,39-42-40 0 0,-26 38 32 0 0,-18 23 11 0 0,0 0 0 0 0,1 0 0 0 0,-1 1 0 0 0,1 0 0 0 0,-1-1 0 0 0,1 1 0 0 0,6-3 0 0 0,9-9 3 0 0,5-17 50 0 0,-15 25-47 0 0,0 0 1 0 0,1 1 0 0 0,0 1-1 0 0,18-9 1 0 0,14-6-53 0 0,-22 10 84 0 0,2 2 1 0 0,-1 0-1 0 0,1 1 0 0 0,1 1 1 0 0,42-5-1 0 0,-53 10-22 0 0,1 0 0 0 0,-1 1 0 0 0,1 0 0 0 0,16 3 0 0 0,-25-2-6 0 0,1 0 0 0 0,0 0 0 0 0,-1 1 0 0 0,1-1 0 0 0,-1 1 0 0 0,1 0 0 0 0,-1 0 0 0 0,0 0 0 0 0,0 1 0 0 0,0-1 1 0 0,0 1-1 0 0,0 0 0 0 0,0 0 0 0 0,3 6 0 0 0,-2-4-1 0 0,4 5 15 0 0,-1 1-1 0 0,0 0 1 0 0,7 14-1 0 0,1 3-10 0 0,-14-26-8 0 0,0 1 0 0 0,-1 0 0 0 0,1 0 0 0 0,-1 0 0 0 0,0-1 0 0 0,0 1 0 0 0,0 0-1 0 0,0 1 1 0 0,0-1 0 0 0,-1 0 0 0 0,1 4 0 0 0,5 20 0 0 0,-3-17 0 0 0,0 1 0 0 0,-2 0 0 0 0,1 0 0 0 0,-1 14 0 0 0,0 2 0 0 0,0-18 0 0 0,0 1 0 0 0,-1-1 0 0 0,0 0 0 0 0,0 0 0 0 0,-1 0 0 0 0,0 0 0 0 0,-1 0 0 0 0,0 0 0 0 0,0 0 0 0 0,-1 0 0 0 0,0-1 0 0 0,-1 1 0 0 0,1-1 0 0 0,-2 0 0 0 0,-5 9 0 0 0,-33 50 0 0 0,36-52 0 0 0,-2 0 0 0 0,0 0 0 0 0,-1-1 0 0 0,0-1 0 0 0,-15 15 0 0 0,-23 16 0 0 0,-95 80 0 0 0,113-101 0 0 0,24-18 0 0 0,1 0 0 0 0,-1-1 0 0 0,0 1 0 0 0,-1-1 0 0 0,1-1 0 0 0,-1 1 0 0 0,0-1 0 0 0,0 0 0 0 0,-8 2 0 0 0,-46 14 0 0 0,47-14 0 0 0,1 0 0 0 0,-1-1 0 0 0,0-1 0 0 0,-1 0 0 0 0,1-1 0 0 0,-21 1 0 0 0,25-4 0 0 0,1 1 0 0 0,0-2 0 0 0,0 1 0 0 0,0-1 0 0 0,0 0 0 0 0,0-1 0 0 0,0 0 0 0 0,1 0 0 0 0,-1-1 0 0 0,1 0 0 0 0,0-1 0 0 0,0 0 0 0 0,1 0 0 0 0,-1-1 0 0 0,1 0 0 0 0,0 0 0 0 0,-6-7 0 0 0,-23-23 0 0 0,33 34 0 0 0,-1-2 0 0 0,1 1 0 0 0,-1 0 0 0 0,1-1 0 0 0,0 1 0 0 0,0-1 0 0 0,1 0 0 0 0,-1 0 0 0 0,1 0 0 0 0,-4-9 0 0 0,-2-3 0 0 0,1-1 0 0 0,1 0 0 0 0,1 0 0 0 0,0 0 0 0 0,1-1 0 0 0,1 0 0 0 0,-2-35 0 0 0,5 41-5 0 0,0 0 0 0 0,1 0 0 0 0,0 1 0 0 0,4-16 0 0 0,-4 22 1 0 0,1-1-1 0 0,1 1 1 0 0,-1 0 0 0 0,1-1 0 0 0,0 1 0 0 0,0 0 0 0 0,1 1 0 0 0,-1-1-1 0 0,9-8 1 0 0,26-26-51 0 0,-15 14 48 0 0,1 0 1 0 0,1 2-1 0 0,35-24 0 0 0,0 10-9 0 0,113-50 0 0 0,-162 82 16 0 0,4-3 2 0 0,-5 3 7 0 0,0 1 0 0 0,-1 0 0 0 0,2 0 0 0 0,-1 1 0 0 0,19-4 0 0 0,54-7 32 0 0,-45 6-13 0 0,1 2 0 0 0,55-1 0 0 0,-86 7-28 0 0,-1 0 0 0 0,0 1 0 0 0,0 0 0 0 0,0 1 0 0 0,0-1 0 0 0,0 1 0 0 0,-1 0 0 0 0,1 1 0 0 0,0 0 0 0 0,-1 0 0 0 0,0 0 0 0 0,0 1 0 0 0,0 0 0 0 0,0 0 0 0 0,0 1 0 0 0,5 5 0 0 0,-6-5 0 0 0,-1 1 0 0 0,1-1 0 0 0,-1 1 0 0 0,0 0 0 0 0,0 0 0 0 0,-1 0 0 0 0,0 1 0 0 0,0-1 0 0 0,0 1 0 0 0,1 9 0 0 0,8 26 0 0 0,-5-19 0 0 0,-2 0 0 0 0,0 1 0 0 0,-1-1 0 0 0,1 34 0 0 0,0 2 0 0 0,-3-46 0 0 0,-1-1 0 0 0,0 1 0 0 0,-1-1 0 0 0,0 1 0 0 0,-1-1 0 0 0,0 1 0 0 0,-6 21 0 0 0,-2 8 0 0 0,-9 23 0 0 0,-10 8 0 0 0,19-47 0 0 0,-1 0 0 0 0,-1-1 0 0 0,0 0 0 0 0,-2-1 0 0 0,-2-1 0 0 0,0 0 0 0 0,-18 22 0 0 0,25-35 0 0 0,6-6 0 0 0,-1-1 0 0 0,0 1 0 0 0,0 0 0 0 0,0-1 0 0 0,0 0 0 0 0,-1 0 0 0 0,1 0 0 0 0,-1 0 0 0 0,-5 2 0 0 0,-26 21 0 0 0,28-20 0 0 0,0 0 0 0 0,-1-1 0 0 0,1 1 0 0 0,-14 5 0 0 0,8-6-3 0 0,1 0 0 0 0,-1-1 0 0 0,0 0 0 0 0,0-1 0 0 0,0-1 0 0 0,-1 0 0 0 0,1-1 1 0 0,0 0-1 0 0,-1-1 0 0 0,1-1 0 0 0,-1 0 0 0 0,1 0 0 0 0,0-2 0 0 0,-21-5 0 0 0,31 7-8 0 0,1 0 0 0 0,-1 0 0 0 0,1 0-1 0 0,-1 0 1 0 0,1-1 0 0 0,0 1 0 0 0,0 0 0 0 0,-1-1 0 0 0,1 0 0 0 0,0 1-1 0 0,0-1 1 0 0,1 0 0 0 0,-1 0 0 0 0,0 0 0 0 0,1 0 0 0 0,-1-1-1 0 0,1 1 1 0 0,-1 0 0 0 0,1-1 0 0 0,0 1 0 0 0,0-1 0 0 0,0 1 0 0 0,1-1-1 0 0,-1 1 1 0 0,1-1 0 0 0,-1 0 0 0 0,1 1 0 0 0,0-1 0 0 0,0 1 0 0 0,0-1-1 0 0,0 0 1 0 0,0 1 0 0 0,1-1 0 0 0,-1 0 0 0 0,2-3 0 0 0,-1 4 6 0 0,0 0 0 0 0,1 1 0 0 0,-1-1 0 0 0,0 1 0 0 0,1-1 0 0 0,-1 1 0 0 0,1-1 0 0 0,0 1 0 0 0,-1 0 0 0 0,1 0 0 0 0,0 0 0 0 0,0 0 0 0 0,0 0 0 0 0,0 0 0 0 0,0 1 0 0 0,3-2 0 0 0,16-7-41 0 0,-1-1 81 0 0,0 1-1 0 0,1 0 1 0 0,42-10 0 0 0,-42 16-22 0 0,36-7-8 0 0,95-3 1 0 0,-129 15 10 0 0,-18-2-10 0 0,-1 0 0 0 0,1 0-1 0 0,-1 0 1 0 0,1-1 0 0 0,-1 1 0 0 0,1-1 0 0 0,-1-1-1 0 0,0 1 1 0 0,1 0 0 0 0,4-4 0 0 0,2 3 33 0 0,-1 1 1 0 0,0 0-1 0 0,1 0 1 0 0,-1 1-1 0 0,1 0 1 0 0,-1 1-1 0 0,13 2 1 0 0,-22 17-23 0 0,-2-18-17 0 0,0 1 0 0 0,0 0 0 0 0,0-1 0 0 0,-1 1 0 0 0,1-1 0 0 0,-1 0 0 0 0,0 1 0 0 0,1-1 0 0 0,-1 0 0 0 0,0 0 0 0 0,0 0 0 0 0,-1 0 0 0 0,1-1 0 0 0,0 1 0 0 0,-1-1 0 0 0,1 1 0 0 0,-1-1 0 0 0,-2 2 0 0 0,-16 11 0 0 0,11-1 0 0 0,8-10 0 0 0,1 0 0 0 0,-1-1 0 0 0,0 0 0 0 0,0 1 0 0 0,0-1 0 0 0,-1 0 0 0 0,1 0 0 0 0,0 0 0 0 0,-1 0 0 0 0,0 0 0 0 0,-2 1 0 0 0,-41 28 0 0 0,32-20 0 0 0,0-1 0 0 0,0-1 0 0 0,-1 0 0 0 0,0-1 0 0 0,-25 9 0 0 0,-11 5 0 0 0,42-17 0 0 0,0 0 0 0 0,-1-1 0 0 0,1 0 0 0 0,-14 3 0 0 0,-92 31 0 0 0,87-27 0 0 0,0-1 0 0 0,0-1 0 0 0,-49 7 0 0 0,67-14 0 0 0,-231 17 0 0 0,233-20 0 0 0,0 1 0 0 0,0-2 0 0 0,0 0 0 0 0,0 0 0 0 0,0 0 0 0 0,0-1 0 0 0,1 0 0 0 0,-1 0 0 0 0,1-1 0 0 0,0 0 0 0 0,0 0 0 0 0,0-1 0 0 0,1 0 0 0 0,-1 0 0 0 0,1 0 0 0 0,0-1 0 0 0,1 0 0 0 0,0 0 0 0 0,0 0 0 0 0,0-1 0 0 0,0 0 0 0 0,-3-7 0 0 0,-12-22 0 0 0,13 28 0 0 0,-2 3 0 0 0,6 3 0 0 0,0 1 0 0 0,0 0 0 0 0,0 0 0 0 0,1 0 0 0 0,-1 0 0 0 0,0 1 0 0 0,0-1 0 0 0,-1 1 0 0 0,1 0 0 0 0,0 0 0 0 0,0 0 0 0 0,0 0 0 0 0,-5 1 0 0 0,6-1 0 0 0,-20 3 0 0 0,-1 0 0 0 0,1 2 0 0 0,0 0 0 0 0,0 1 0 0 0,1 2 0 0 0,-1 0 0 0 0,-22 13 0 0 0,-27 9 0 0 0,-52 20 0 0 0,52-20 0 0 0,-95 27 0 0 0,91-33 0 0 0,-77 35 0 0 0,63-23 0 0 0,-211 66 0 0 0,177-63-30 0 0,-128 25 0 0 0,-133 7-30 0 0,298-61 77 0 0,0-3 0 0 0,-136-8 0 0 0,195-1-28 0 0,0-2 1 0 0,0-2 0 0 0,-43-13-1 0 0,69 19 13 0 0,-7-4 9 0 0,0 1 1 0 0,0-1-1 0 0,0 0 1 0 0,1-1-1 0 0,-1 0 1 0 0,1 0-1 0 0,-6-6 1 0 0,-31-20-32 0 0,10 16 22 0 0,29 13-1 0 0,-1 0 0 0 0,1-1 1 0 0,-1 1-1 0 0,1-1 1 0 0,0 0-1 0 0,0 0 0 0 0,0 0 1 0 0,1-1-1 0 0,-1 0 1 0 0,1 0-1 0 0,0 0 0 0 0,0-1 1 0 0,-4-5-1 0 0,-56-67-5 0 0,62 72 0 0 0,0-1 0 0 0,0 1 0 0 0,0 0 1 0 0,1-1-1 0 0,0 1 0 0 0,0-1 0 0 0,0 0 0 0 0,0 1 0 0 0,1-1 0 0 0,0 1 0 0 0,1-1 1 0 0,1-11-1 0 0,-1-9-57 0 0,-1 21 53 0 0,0 0-1 0 0,1 0 0 0 0,-1 0 0 0 0,1 1 0 0 0,0-1 1 0 0,0 0-1 0 0,0 1 0 0 0,1-1 0 0 0,0 1 0 0 0,0-1 1 0 0,0 1-1 0 0,0 0 0 0 0,0 0 0 0 0,6-6 0 0 0,1 0 7 0 0,0 1 0 0 0,1 1 0 0 0,0 0 0 0 0,13-9-1 0 0,-20 16 0 0 0,35-27-19 0 0,96-60 9 0 0,-114 76 9 0 0,1 2 1 0 0,1 0-1 0 0,0 1 0 0 0,42-11 0 0 0,-3 2-11 0 0,-48 13 20 0 0,1 0 0 0 0,0 2 0 0 0,25-5 1 0 0,9 3 3 0 0,178-12-117 0 0,-205 17 137 0 0,-2-1-18 0 0,0 1-1 0 0,0 0 1 0 0,0 1-1 0 0,0 1 0 0 0,0 1 1 0 0,0 1-1 0 0,-1 1 0 0 0,33 12 1 0 0,-48-16-8 0 0,0 0 0 0 0,0 1 0 0 0,0 0 0 0 0,0 0 0 0 0,0 0 0 0 0,0 0 0 0 0,-1 0 0 0 0,1 0 1 0 0,-1 1-1 0 0,1-1 0 0 0,-1 1 0 0 0,0-1 0 0 0,0 1 0 0 0,0 0 0 0 0,-1 0 0 0 0,2 4 0 0 0,-1-1 14 0 0,0 1-1 0 0,-1 0 0 0 0,0 1 1 0 0,-1-1-1 0 0,0 0 0 0 0,0 9 1 0 0,0 2 0 0 0,-1-15-13 0 0,1 0 1 0 0,0-1-1 0 0,-1 1 1 0 0,0 0-1 0 0,1 0 1 0 0,-1-1-1 0 0,0 1 1 0 0,-1-1-1 0 0,1 1 1 0 0,0-1-1 0 0,-1 0 1 0 0,1 1 0 0 0,-1-1-1 0 0,0 0 1 0 0,-2 3-1 0 0,-40 31 33 0 0,38-31-33 0 0,-16 10-3 0 0,0-2-1 0 0,-1 0 1 0 0,0-2 0 0 0,-1 0 0 0 0,0-1-1 0 0,-40 9 1 0 0,-160 25-2 0 0,197-40 1 0 0,-32 2 0 0 0,0-2 0 0 0,-114-8 0 0 0,148 2 0 0 0,0 0 0 0 0,1-2 0 0 0,-1-1 0 0 0,-36-11 0 0 0,-185-81 0 0 0,188 80 0 0 0,50 16 0 0 0,1 0 0 0 0,-1-1 0 0 0,0 0 0 0 0,1 0 0 0 0,0-1 0 0 0,0 0 0 0 0,0 0 0 0 0,0-1 0 0 0,0 0 0 0 0,-10-8 0 0 0,15 11 0 0 0,1 0 0 0 0,0-1 0 0 0,0 1 0 0 0,0 0 0 0 0,0-1 0 0 0,0 1 0 0 0,0-1 0 0 0,0 0 0 0 0,0 1 0 0 0,1-1 0 0 0,-1 1 0 0 0,1-1 0 0 0,-1 0 0 0 0,1 0 0 0 0,0 1 0 0 0,-1-1 0 0 0,1 0 0 0 0,0 0 0 0 0,0 1 0 0 0,0-1 0 0 0,0 0 0 0 0,1 0 0 0 0,-1 1 0 0 0,0-1 0 0 0,1 0 0 0 0,-1 1 0 0 0,1-1 0 0 0,0 0 0 0 0,-1 1 0 0 0,1-1 0 0 0,0 1 0 0 0,0-1 0 0 0,0 1 0 0 0,0-1 0 0 0,0 1 0 0 0,1 0 0 0 0,-1 0 0 0 0,0-1 0 0 0,0 1 0 0 0,1 0 0 0 0,-1 0 0 0 0,1 0 0 0 0,-1 0 0 0 0,4-1 0 0 0,32-19 0 0 0,-28 15 0 0 0,1 0 0 0 0,0 1 0 0 0,0 0 0 0 0,0 0 0 0 0,21-5 0 0 0,-24 7 0 0 0,0 1 0 0 0,0-1 0 0 0,0 0 0 0 0,0 0 0 0 0,0-1 0 0 0,6-5 0 0 0,16-7 0 0 0,74-23 0 0 0,-32 23 0 0 0,-19 5 0 0 0,163-43 0 0 0,-18 6 0 0 0,-151 38 0 0 0,-38 7 0 0 0,-1 1 0 0 0,1 0 0 0 0,0 0 0 0 0,0 1 0 0 0,0 0 0 0 0,1 0 0 0 0,-1 1 0 0 0,0 0 0 0 0,0 0 0 0 0,14 3 0 0 0,-21-2 0 0 0,-1-1 0 0 0,0 1 0 0 0,1-1 0 0 0,-1 1 0 0 0,0-1 0 0 0,1 1 0 0 0,-1-1 0 0 0,0 1 0 0 0,1-1 0 0 0,-1 1 0 0 0,0-1 0 0 0,0 1 0 0 0,0 0 0 0 0,0-1 0 0 0,0 1 0 0 0,0-1 0 0 0,0 1 0 0 0,0 0 0 0 0,0-1 0 0 0,0 1 0 0 0,0-1 0 0 0,0 1 0 0 0,0 0 0 0 0,0-1 0 0 0,0 1 0 0 0,-1-1 0 0 0,1 1 0 0 0,0-1 0 0 0,0 1 0 0 0,-1 0 0 0 0,1-1 0 0 0,-1 1 0 0 0,-7 16 0 0 0,8-17 0 0 0,-18 24 0 0 0,12-14 0 0 0,-1-1 0 0 0,0-1 0 0 0,-1 1 0 0 0,-8 7 0 0 0,-37 25 0 0 0,-2-2 0 0 0,-1-3 0 0 0,-97 46 0 0 0,92-50 0 0 0,32-19 0 0 0,-2-1 0 0 0,0-2 0 0 0,0-1 0 0 0,-36 6 0 0 0,2 0 0 0 0,-118 36 0 0 0,137-40 0 0 0,27-9 0 0 0,-3-2 0 0 0,74-24 0 0 0,14 5 0 0 0,84-13 0 0 0,-95 21 0 0 0,-26 7 0 0 0,0 1 0 0 0,35 2 0 0 0,-42 1 0 0 0,1-1 0 0 0,0 0 0 0 0,40-9 0 0 0,-59 9 0 0 0,1-1 0 0 0,0 1 0 0 0,-1 0 0 0 0,1 1 0 0 0,0-1 0 0 0,-1 1 0 0 0,1 0 0 0 0,9 1 0 0 0,50 2 0 0 0,-64-3 0 0 0,1 0 0 0 0,0 1 0 0 0,-1-1 0 0 0,1 0 0 0 0,-1 0 0 0 0,1 0 0 0 0,0 1 0 0 0,-1-1 0 0 0,1 0 0 0 0,-1 1 0 0 0,1-1 0 0 0,-1 0 0 0 0,1 1 0 0 0,-1-1 0 0 0,1 1 0 0 0,-1-1 0 0 0,0 1 0 0 0,1-1 0 0 0,-1 1 0 0 0,0-1 0 0 0,1 1 0 0 0,-1-1 0 0 0,0 1 0 0 0,1-1 0 0 0,-1 1 0 0 0,0-1 0 0 0,0 1 0 0 0,0 0 0 0 0,0-1 0 0 0,0 1 0 0 0,0 0 0 0 0,1-1 0 0 0,-1 1 0 0 0,-1-1 0 0 0,1 1 0 0 0,0 0 0 0 0,0-1 0 0 0,0 1 0 0 0,0-1 0 0 0,0 1 0 0 0,0 0 0 0 0,-1-1 0 0 0,1 1 0 0 0,0-1 0 0 0,-1 1 0 0 0,1-1 0 0 0,0 1 0 0 0,-1-1 0 0 0,1 1 0 0 0,0-1 0 0 0,-1 1 0 0 0,-16 28 0 0 0,12-25 0 0 0,0 0 0 0 0,0-1 0 0 0,-1 1 0 0 0,1-1 0 0 0,-1-1 0 0 0,0 1 0 0 0,-9 3 0 0 0,-14 6 0 0 0,-19 13 0 0 0,-84 30 0 0 0,4-2 0 0 0,122-50-1 0 0,0 0 0 0 0,1 1 0 0 0,-1-1-1 0 0,1 1 1 0 0,0 0 0 0 0,0 0 0 0 0,1 0 0 0 0,-1 1 0 0 0,1 0 0 0 0,0 0-1 0 0,0 0 1 0 0,1 0 0 0 0,-1 0 0 0 0,1 1 0 0 0,0 0 0 0 0,1-1 0 0 0,-1 1-1 0 0,1 0 1 0 0,0 1 0 0 0,1-1 0 0 0,0 0 0 0 0,0 0 0 0 0,0 1 0 0 0,0-1-1 0 0,1 0 1 0 0,0 1 0 0 0,1-1 0 0 0,-1 0 0 0 0,1 1 0 0 0,0-1 0 0 0,1 0-1 0 0,0 0 1 0 0,0 0 0 0 0,4 9 0 0 0,-3-10 2 0 0,0 0 0 0 0,0 0 0 0 0,1 0 0 0 0,-1-1 0 0 0,1 1 0 0 0,1-1 1 0 0,6 6-1 0 0,-1-1-10 0 0,30 23-36 0 0,-35-27 44 0 0,0 1 1 0 0,0-1 0 0 0,1-1 0 0 0,0 1-1 0 0,0-1 1 0 0,0 0 0 0 0,0 0 0 0 0,1-1-1 0 0,0 1 1 0 0,11 3 0 0 0,20 8-22 0 0,8 5 16 0 0,2-2 0 0 0,0-1 0 0 0,0-3 0 0 0,2-2 0 0 0,53 6-1 0 0,-41-13-24 0 0,283 14 49 0 0,96-19 142 0 0,-274-14-160 0 0,-100 12 0 0 0,-1-4 0 0 0,-1-2 0 0 0,1-4 0 0 0,66-20 0 0 0,-124 29 0 0 0,1-1 0 0 0,-1 0 0 0 0,0 0 0 0 0,10-7 0 0 0,-12 7 0 0 0,0 0 0 0 0,1 0 0 0 0,0 1 0 0 0,-1 0 0 0 0,12-3 0 0 0,-13 4 0 0 0,1 0 0 0 0,-1 0 0 0 0,0 0 0 0 0,0 0 0 0 0,-1-1 0 0 0,1 0 0 0 0,6-5 0 0 0,9-5 0 0 0,100-54 0 0 0,58-30 0 0 0,-157 86 0 0 0,-2-1 0 0 0,29-22 0 0 0,6-3 0 0 0,-22 15 0 0 0,-26 18 0 0 0,1-1 0 0 0,0 1 0 0 0,0 0 0 0 0,0 0 0 0 0,10-4 0 0 0,9-9 0 0 0,-5 1 0 0 0,71-15 0 0 0,66-49 0 0 0,-82 40 0 0 0,-45 25 0 0 0,-24 13 0 0 0,-1-1 0 0 0,-1 0 0 0 0,1 0 0 0 0,0 0 0 0 0,-1-1 0 0 0,1 1 0 0 0,7-8 0 0 0,-9 6 0 0 0,-2 3 0 0 0,-1 0 0 0 0,1 0 0 0 0,0 0 0 0 0,0 0 0 0 0,0 0 0 0 0,0 1 0 0 0,0-1 0 0 0,0 1 0 0 0,0-1 0 0 0,1 1 0 0 0,-1 0 0 0 0,0 0 0 0 0,1 0 0 0 0,3-1 0 0 0,-4 1 0 0 0,0 1 0 0 0,0-1 0 0 0,-1 0 0 0 0,1 0 0 0 0,0 0 0 0 0,-1 0 0 0 0,1 0 0 0 0,-1 0 0 0 0,1 0 0 0 0,-1 0 0 0 0,0-1 0 0 0,1 1 0 0 0,-1 0 0 0 0,0-1 0 0 0,2-2 0 0 0,-2 2 0 0 0,1 0 0 0 0,-1 0 0 0 0,1 0 0 0 0,-1 0 0 0 0,1 1 0 0 0,0-1 0 0 0,0 0 0 0 0,0 1 0 0 0,0 0 0 0 0,0-1 0 0 0,0 1 0 0 0,3-1 0 0 0,79-55 0 0 0,-82 57 0 0 0,-1-1 0 0 0,1 0 0 0 0,-1 0 0 0 0,1 0 0 0 0,-1 0 0 0 0,1 0 0 0 0,-1 0 0 0 0,0 0 0 0 0,1 0 0 0 0,-1 0 0 0 0,0-1 0 0 0,0 1 0 0 0,0-1 0 0 0,0 1 0 0 0,0-1 0 0 0,0 1 0 0 0,0-1 0 0 0,-1 1 0 0 0,1-1 0 0 0,0 0 0 0 0,-1 1 0 0 0,0-1 0 0 0,1-2 0 0 0,0 3 0 0 0,-1 0 0 0 0,1-1 0 0 0,-1 1 0 0 0,1 0 0 0 0,0 0 0 0 0,-1 0 0 0 0,1 0 0 0 0,0 0 0 0 0,0 1 0 0 0,0-1 0 0 0,0 0 0 0 0,0 0 0 0 0,0 1 0 0 0,0-1 0 0 0,0 0 0 0 0,0 1 0 0 0,0-1 0 0 0,0 1 0 0 0,1-1 0 0 0,-1 1 0 0 0,2-1 0 0 0,9-5 0 0 0,-1-16 0 0 0,-10 19 0 0 0,0 0 0 0 0,0 0 0 0 0,0 0 0 0 0,1 0 0 0 0,-1 0 0 0 0,1 1 0 0 0,-1-1 0 0 0,1 1 0 0 0,0-1 0 0 0,0 1 0 0 0,0 0 0 0 0,0 0 0 0 0,1-1 0 0 0,-1 2 0 0 0,5-4 0 0 0,-3 2 0 0 0,-1 1 0 0 0,1-1 0 0 0,-1 0 0 0 0,0 0 0 0 0,0 0 0 0 0,0-1 0 0 0,0 1 0 0 0,-1-1 0 0 0,1 1 0 0 0,-1-1 0 0 0,0 0 0 0 0,2-6 0 0 0,9-13 0 0 0,-6 12 0 0 0,5-7 0 0 0,-2 0 0 0 0,0-1 0 0 0,-1 0 0 0 0,11-32 0 0 0,-9 25 0 0 0,-9 22 0 0 0,0 1 0 0 0,0-1 0 0 0,0 0 0 0 0,-1 0 0 0 0,0 0 0 0 0,0 0 0 0 0,0 0 0 0 0,0 0 0 0 0,0 0 0 0 0,-1-6 0 0 0,9-353 0 0 0,-9 261 0 0 0,1 99 0 0 0,0-1 0 0 0,0 1 0 0 0,0 0 0 0 0,1-1 0 0 0,-1 1 0 0 0,1 0 0 0 0,0 0 0 0 0,0 0 0 0 0,0 0 0 0 0,0 1 0 0 0,0-1 0 0 0,1 1 0 0 0,-1-1 0 0 0,1 1 0 0 0,0 0 0 0 0,-1 0 0 0 0,1 0 0 0 0,0 0 0 0 0,0 0 0 0 0,6-2 0 0 0,-8 4 0 0 0,0-1 0 0 0,0 1 0 0 0,0 0 0 0 0,0-1 0 0 0,0 1 0 0 0,0 0 0 0 0,0 0 0 0 0,0 0 0 0 0,0 0 0 0 0,0 0 0 0 0,0 0 0 0 0,0 0 0 0 0,1 0 0 0 0,-1 0 0 0 0,0 1 0 0 0,0-1 0 0 0,0 0 0 0 0,0 1 0 0 0,0-1 0 0 0,0 0 0 0 0,0 1 0 0 0,0 0 0 0 0,0-1 0 0 0,0 1 0 0 0,0-1 0 0 0,-1 1 0 0 0,1 0 0 0 0,0 0 0 0 0,0 0 0 0 0,-1-1 0 0 0,1 1 0 0 0,0 0 0 0 0,-1 0 0 0 0,1 0 0 0 0,-1 0 0 0 0,1 0 0 0 0,0 2 0 0 0,20 51 0 0 0,-13-30 0 0 0,-5-17 0 0 0,-1-1 0 0 0,0 1 0 0 0,-1-1 0 0 0,1 1 0 0 0,-1 0 0 0 0,-1 0 0 0 0,1 0 0 0 0,-1 8 0 0 0,0 95 0 0 0,0-109 0 0 0,0-1 0 0 0,1 0 0 0 0,-1 1 0 0 0,0-1 0 0 0,1 0 0 0 0,-1 0 0 0 0,0 1 0 0 0,1-1 0 0 0,-1 0 0 0 0,0 0 0 0 0,1 0 0 0 0,-1 1 0 0 0,1-1 0 0 0,-1 0 0 0 0,0 0 0 0 0,1 0 0 0 0,-1 0 0 0 0,1 0 0 0 0,-1 0 0 0 0,1 0 0 0 0,-1 0 0 0 0,1 0 0 0 0,-1 0 0 0 0,0 0 0 0 0,1 0 0 0 0,-1 0 0 0 0,1 0 0 0 0,-1-1 0 0 0,0 1 0 0 0,1 0 0 0 0,-1 0 0 0 0,1 0 0 0 0,-1-1 0 0 0,0 1 0 0 0,1 0 0 0 0,-1 0 0 0 0,0-1 0 0 0,1 1 0 0 0,-1 0 0 0 0,0-1 0 0 0,1 1 0 0 0,-1 0 0 0 0,0-1 0 0 0,0 1 0 0 0,0 0 0 0 0,1-1 0 0 0,-1 1 0 0 0,0-1 0 0 0,0 1 0 0 0,0-1 0 0 0,0 1 0 0 0,0 0 0 0 0,0-1 0 0 0,1 0 0 0 0,-1-18 0 0 0,2-1 0 0 0,1 1 0 0 0,0 0 0 0 0,9-26 0 0 0,-6 23 0 0 0,-1 0 0 0 0,5-41 0 0 0,-6 24 0 0 0,1 0 0 0 0,3 1 0 0 0,19-60 0 0 0,-12 20 0 0 0,-13 61 0 0 0,1 0 0 0 0,1 1 0 0 0,0 0 0 0 0,1-1 0 0 0,7-14 0 0 0,-1 3 0 0 0,-9 21 0 0 0,0 1 0 0 0,0-1 0 0 0,1 1 0 0 0,0 0 0 0 0,0 0 0 0 0,8-11 0 0 0,-8 14 0 0 0,-1 0 0 0 0,0 0 0 0 0,0-1 0 0 0,-1 1 0 0 0,1 0 0 0 0,-1-1 0 0 0,1 1 0 0 0,-1-1 0 0 0,1-6 0 0 0,8-17 0 0 0,-4 14 0 0 0,-6 12 0 0 0,0 1 0 0 0,1-1 0 0 0,-1 0 0 0 0,0 1 0 0 0,0-1 0 0 0,1 0 0 0 0,-1 1 0 0 0,0-1 0 0 0,1 0 0 0 0,-1 1 0 0 0,0-1 0 0 0,1 1 0 0 0,-1-1 0 0 0,1 1 0 0 0,-1-1 0 0 0,1 1 0 0 0,-1-1 0 0 0,1 1 0 0 0,-1-1 0 0 0,1 1 0 0 0,0 0 0 0 0,-1-1 0 0 0,1 1 0 0 0,0 0 0 0 0,-1 0 0 0 0,1-1 0 0 0,0 1 0 0 0,2 0 0 0 0,0-1 0 0 0,-1 1 0 0 0,1 0 0 0 0,0 0 0 0 0,-1 0 0 0 0,1 1 0 0 0,0-1 0 0 0,-1 1 0 0 0,1-1 0 0 0,0 1 0 0 0,-1 0 0 0 0,1 0 0 0 0,-1 0 0 0 0,1 0 0 0 0,-1 1 0 0 0,0-1 0 0 0,0 1 0 0 0,1-1 0 0 0,-1 1 0 0 0,0 0 0 0 0,0 0 0 0 0,0 0 0 0 0,2 3 0 0 0,23 19 0 0 0,-21-20 0 0 0,-1 1 0 0 0,0-1 0 0 0,0 1 0 0 0,0 0 0 0 0,0 0 0 0 0,-1 0 0 0 0,0 1 0 0 0,0-1 0 0 0,-1 1 0 0 0,0 0 0 0 0,4 8 0 0 0,28 78 0 0 0,-17-3 0 0 0,-13-74 0 0 0,-1 0 0 0 0,0 0 0 0 0,3 28 0 0 0,2 12 0 0 0,-6-38 0 0 0,0 1 0 0 0,-2-1 0 0 0,0 1 0 0 0,-1-1 0 0 0,-3 19 0 0 0,1 29 0 0 0,2-48 0 0 0,-1-1 0 0 0,0 1 0 0 0,-1-1 0 0 0,-6 26 0 0 0,-2 1 0 0 0,5-18 0 0 0,-2-1 0 0 0,-12 30 0 0 0,17-48 0 0 0,-1 0 0 0 0,0 0 0 0 0,0-1 0 0 0,0 1 0 0 0,-1-1 0 0 0,0 0 0 0 0,0 0 0 0 0,0 0 0 0 0,-1 0 0 0 0,1-1 0 0 0,-1 0 0 0 0,0 0 0 0 0,-1 0 0 0 0,-5 3 0 0 0,9-6 0 0 0,0 0 0 0 0,0-1 0 0 0,0 1 0 0 0,0 0 0 0 0,0 0 0 0 0,0 1 0 0 0,0-1 0 0 0,1 0 0 0 0,-1 1 0 0 0,0-1 0 0 0,1 1 0 0 0,-1-1 0 0 0,1 1 0 0 0,0 0 0 0 0,0 0 0 0 0,-1-1 0 0 0,1 1 0 0 0,0 0 0 0 0,0 0 0 0 0,1 0 0 0 0,-1 0 0 0 0,0 0 0 0 0,0 4 0 0 0,-4 1 0 0 0,0 0 0 0 0,0-1 0 0 0,-1 0 0 0 0,0 0 0 0 0,0-1 0 0 0,0 0 0 0 0,-1 0 0 0 0,1 0 0 0 0,-1-1 0 0 0,-9 5 0 0 0,8-3 0 0 0,7-5 0 0 0,-1 1 0 0 0,0-1 0 0 0,1 0 0 0 0,-1 1 0 0 0,0-1 0 0 0,0 0 0 0 0,0 0 0 0 0,0 0 0 0 0,0-1 0 0 0,0 1 0 0 0,0 0 0 0 0,0-1 0 0 0,0 1 0 0 0,0-1 0 0 0,0 0 0 0 0,0 0 0 0 0,-3 0 0 0 0,4 0 0 0 0,0 0 0 0 0,1 0 0 0 0,-1 0 0 0 0,0 0 0 0 0,1-1 0 0 0,-1 1 0 0 0,0 0 0 0 0,1 0 0 0 0,-1-1 0 0 0,0 1 0 0 0,1 0 0 0 0,-1-1 0 0 0,1 1 0 0 0,-1-1 0 0 0,1 1 0 0 0,-1-1 0 0 0,1 1 0 0 0,-1-1 0 0 0,1 0 0 0 0,-1 1 0 0 0,1-1 0 0 0,-1 1 0 0 0,1-1 0 0 0,0 0 0 0 0,0 1 0 0 0,-1-1 0 0 0,1 0 0 0 0,0 1 0 0 0,0-1 0 0 0,0 0 0 0 0,0 0 0 0 0,0 1 0 0 0,0-1 0 0 0,0 0 0 0 0,0 1 0 0 0,0-1 0 0 0,0 0 0 0 0,0 0 0 0 0,0 1 0 0 0,0-1 0 0 0,1 0 0 0 0,-1 1 0 0 0,0-2 0 0 0,1-1 0 0 0,-1-1 0 0 0,0 1 0 0 0,0 0 0 0 0,-1-1 0 0 0,1 1 0 0 0,-1 0 0 0 0,0 0 0 0 0,1-1 0 0 0,-1 1 0 0 0,-2-4 0 0 0,2 4 0 0 0,0 1 0 0 0,0-1 0 0 0,1 0 0 0 0,0 0 0 0 0,-1 0 0 0 0,1 0 0 0 0,0 1 0 0 0,0-1 0 0 0,1 0 0 0 0,-1 0 0 0 0,0 0 0 0 0,1 0 0 0 0,0 1 0 0 0,0-1 0 0 0,0 0 0 0 0,0 1 0 0 0,0-1 0 0 0,0 0 0 0 0,1 1 0 0 0,-1-1 0 0 0,1 1 0 0 0,0 0 0 0 0,-1 0 0 0 0,1 0 0 0 0,4-4 0 0 0,21-26 0 0 0,-23 28 0 0 0,0-1 0 0 0,0 1 0 0 0,-1-1 0 0 0,0 0 0 0 0,0 0 0 0 0,0 0 0 0 0,-1 0 0 0 0,3-7 0 0 0,3-8 0 0 0,17-3 0 0 0,-15 6 0 0 0,1 1 0 0 0,22-25 0 0 0,-18 20 0 0 0,0 0 0 0 0,19-41 0 0 0,-28 51 0 0 0,-4 8 0 0 0,-1 0 0 0 0,0 1 0 0 0,1 0 0 0 0,0-1 0 0 0,-1 1 0 0 0,1 0 0 0 0,0 0 0 0 0,0 0 0 0 0,0 0 0 0 0,0 0 0 0 0,1 0 0 0 0,-1 0 0 0 0,0 1 0 0 0,4-2 0 0 0,30-32 0 0 0,-26 21 0 0 0,-10 13 0 0 0,0 0 0 0 0,1 0 0 0 0,-1 0 0 0 0,1 0 0 0 0,0 0 0 0 0,-1 0 0 0 0,1 0 0 0 0,0 0 0 0 0,0 0 0 0 0,-1 0 0 0 0,1 0 0 0 0,0 1 0 0 0,0-1 0 0 0,0 0 0 0 0,0 0 0 0 0,0 1 0 0 0,0-1 0 0 0,2 0 0 0 0,5 1 0 0 0,-8 1 0 0 0,1 0 0 0 0,-1 0 0 0 0,1 1 0 0 0,-1-1 0 0 0,0 0 0 0 0,1 0 0 0 0,-1 0 0 0 0,0 1 0 0 0,0-1 0 0 0,0 0 0 0 0,0 0 0 0 0,0 0 0 0 0,0 1 0 0 0,0-1 0 0 0,-1 0 0 0 0,0 2 0 0 0,10 52 0 0 0,-9 128 0 0 0,-9-118 0 0 0,9-59 0 0 0,0 0 0 0 0,0 0 0 0 0,-1 0 0 0 0,0 0 0 0 0,-1 0 0 0 0,1 0 0 0 0,-1 0 0 0 0,0-1 0 0 0,0 1 0 0 0,-1 0 0 0 0,-4 6 0 0 0,-8 15 0 0 0,14-25 0 0 0,0 0 0 0 0,0 0 0 0 0,0 0 0 0 0,0 0 0 0 0,0 0 0 0 0,0 0 0 0 0,0 0 0 0 0,0-1 0 0 0,-1 1 0 0 0,1 0 0 0 0,-1-1 0 0 0,1 1 0 0 0,-4 1 0 0 0,3-1 0 0 0,0 0 0 0 0,0 0 0 0 0,0 0 0 0 0,1 0 0 0 0,-1 1 0 0 0,0-1 0 0 0,1 1 0 0 0,0-1 0 0 0,-1 1 0 0 0,1-1 0 0 0,-1 5 0 0 0,-10 15 0 0 0,-38 10 0 0 0,25-11 0 0 0,0-1 0 0 0,-46 26 0 0 0,42-27 0 0 0,-50 38 0 0 0,61-42 0 0 0,-1-2 0 0 0,0-1 0 0 0,-1 0 0 0 0,-32 13 0 0 0,-16 9 0 0 0,-7 4 0 0 0,-3-3 0 0 0,0-3 0 0 0,-102 25 0 0 0,-275 81 0 0 0,388-118 0 0 0,24-7 0 0 0,-87 15 0 0 0,22-10 0 0 0,-112 33 0 0 0,-52 11 0 0 0,127-33 0 0 0,-42 6 0 0 0,86-13 0 0 0,73-14 0 0 0,0-1 0 0 0,-41 4 0 0 0,-205 27 0 0 0,185-24 0 0 0,-79 11 0 0 0,-262 4 0 0 0,414-29 0 0 0,1 0 0 0 0,-1-2 0 0 0,1 0 0 0 0,-1 0 0 0 0,1-2 0 0 0,0 0 0 0 0,0 0 0 0 0,0-1 0 0 0,-23-13 0 0 0,31 14 0 0 0,-1-2 0 0 0,0 1 0 0 0,0 1 0 0 0,0-1 0 0 0,-16-5 0 0 0,6-3 0 0 0,4 1 0 0 0,8 7 0 0 0,-1-1 0 0 0,1 1 0 0 0,0-1 0 0 0,1-1 0 0 0,0 1 0 0 0,0-1 0 0 0,0 0 0 0 0,0 0 0 0 0,-3-9 0 0 0,2-1 0 0 0,0 0 0 0 0,1-1 0 0 0,1 1 0 0 0,1-1 0 0 0,0 0 0 0 0,2 0 0 0 0,0 0 0 0 0,1 0 0 0 0,0 0 0 0 0,2 0 0 0 0,0 1 0 0 0,5-22 0 0 0,-6 37 0 0 0,0 0 0 0 0,-1 0 0 0 0,1 0 0 0 0,0 1 0 0 0,0-1 0 0 0,0 0 0 0 0,1 0 0 0 0,-1 1 0 0 0,0-1 0 0 0,1 1 0 0 0,-1-1 0 0 0,1 1 0 0 0,-1-1 0 0 0,1 1 0 0 0,0 0 0 0 0,2-1 0 0 0,13-12 0 0 0,4-18 0 0 0,7 14 0 0 0,-15 5 0 0 0,-12 11 0 0 0,1 0 0 0 0,0 1 0 0 0,-1-1 0 0 0,1 0 0 0 0,0 1 0 0 0,0-1 0 0 0,0 1 0 0 0,0 0 0 0 0,0 0 0 0 0,0 0 0 0 0,1 0 0 0 0,-1 0 0 0 0,0 0 0 0 0,1 0 0 0 0,2 0 0 0 0,-2 0 0 0 0,0 0 0 0 0,0 0 0 0 0,-1 0 0 0 0,1-1 0 0 0,0 1 0 0 0,-1-1 0 0 0,1 0 0 0 0,-1 1 0 0 0,1-1 0 0 0,2-4 0 0 0,-3 4 0 0 0,0 0 0 0 0,1 0 0 0 0,-1 0 0 0 0,0 0 0 0 0,1 0 0 0 0,-1 1 0 0 0,1-1 0 0 0,-1 1 0 0 0,1-1 0 0 0,0 1 0 0 0,0 0 0 0 0,0 0 0 0 0,-1 1 0 0 0,5-2 0 0 0,31-2 0 0 0,0 1 0 0 0,40 2 0 0 0,-68 1 0 0 0,1 1 0 0 0,-1 0 0 0 0,1 0 0 0 0,-1 1 0 0 0,0 1 0 0 0,0-1 0 0 0,0 2 0 0 0,0 0 0 0 0,0 0 0 0 0,-1 0 0 0 0,1 1 0 0 0,12 10 0 0 0,-19-12 0 0 0,1 1 0 0 0,-1 0 0 0 0,0 0 0 0 0,0 0 0 0 0,0 0 0 0 0,-1 1 0 0 0,1-1 0 0 0,1 6 0 0 0,-3-7 0 0 0,0 0 0 0 0,1 0 0 0 0,-1 0 0 0 0,1 0 0 0 0,0 0 0 0 0,0 0 0 0 0,0 0 0 0 0,0-1 0 0 0,0 1 0 0 0,1-1 0 0 0,3 4 0 0 0,-4-5 0 0 0,0 1 0 0 0,0 0 0 0 0,0 0 0 0 0,0-1 0 0 0,-1 1 0 0 0,1 0 0 0 0,-1 1 0 0 0,0-1 0 0 0,1 0 0 0 0,-1 0 0 0 0,0 1 0 0 0,0-1 0 0 0,0 1 0 0 0,-1-1 0 0 0,1 0 0 0 0,-1 1 0 0 0,1 0 0 0 0,-1-1 0 0 0,0 1 0 0 0,0-1 0 0 0,0 1 0 0 0,0-1 0 0 0,0 1 0 0 0,-1 3 0 0 0,-1 3 0 0 0,1 0 0 0 0,-1 0 0 0 0,-1 0 0 0 0,0 0 0 0 0,0-1 0 0 0,-5 9 0 0 0,2-6 0 0 0,-1-1 0 0 0,-1 1 0 0 0,0-2 0 0 0,0 1 0 0 0,-1-1 0 0 0,0 0 0 0 0,-1-1 0 0 0,0 0 0 0 0,0 0 0 0 0,-1-1 0 0 0,0-1 0 0 0,0 0 0 0 0,0 0 0 0 0,-13 3 0 0 0,-15 14 0 0 0,34-19 0 0 0,0 0 0 0 0,-1-1 0 0 0,0 1 0 0 0,0-1 0 0 0,0-1 0 0 0,0 1 0 0 0,-9 2 0 0 0,-71 19 0 0 0,57-14 0 0 0,-1-1 0 0 0,0-2 0 0 0,-1-1 0 0 0,-61 4 0 0 0,62-9 0 0 0,21 0 0 0 0,0 0 0 0 0,0 0 0 0 0,0-1 0 0 0,0-1 0 0 0,0 1 0 0 0,1-1 0 0 0,-1-1 0 0 0,0 0 0 0 0,0 0 0 0 0,1-1 0 0 0,-1 0 0 0 0,1 0 0 0 0,0-1 0 0 0,-14-8 0 0 0,-46-32 0 0 0,66 43 0 0 0,1 1 0 0 0,0-1 0 0 0,0 0 0 0 0,0 1 0 0 0,0-1 0 0 0,0 0 0 0 0,0 0 0 0 0,0 1 0 0 0,0-1 0 0 0,0 0 0 0 0,1 0 0 0 0,-1 0 0 0 0,0 0 0 0 0,0 0 0 0 0,1 0 0 0 0,-1 0 0 0 0,1-1 0 0 0,-1 1 0 0 0,1 0 0 0 0,-1 0 0 0 0,1-2 0 0 0,0 2 0 0 0,-1 0 0 0 0,1 0 0 0 0,0 0 0 0 0,-1 0 0 0 0,1 0 0 0 0,0 0 0 0 0,-1 0 0 0 0,0 1 0 0 0,1-1 0 0 0,-1 0 0 0 0,1 0 0 0 0,-1 0 0 0 0,0 0 0 0 0,1 1 0 0 0,-1-1 0 0 0,0 0 0 0 0,0 1 0 0 0,0-1 0 0 0,-1 0 0 0 0,-2-2-126 0 0,0 1 1 0 0,1-1-1 0 0,-1 0 1 0 0,1-1-1 0 0,0 1 1 0 0,-1-1-1 0 0,1 1 1 0 0,1-1-1 0 0,-1 0 0 0 0,1 0 1 0 0,-1 0-1 0 0,1 0 1 0 0,0-1-1 0 0,1 1 1 0 0,-1 0-1 0 0,1-1 0 0 0,0 1 1 0 0,-1-7-1 0 0,-1-11-1081 0 0,1 1-1 0 0,2-39 1 0 0,0 32 669 0 0,1 17-113 0 0,1 0-1 0 0,-1 0 1 0 0,2 0 0 0 0,-1 1 0 0 0,2-1 0 0 0,-1 1 0 0 0,1 0 0 0 0,11-19 0 0 0,7-21-1721 0 0,-10 15 970 0 0,-1 0 1 0 0,-2-1-1 0 0,5-43 0 0 0,18-68-3072 0 0,-28 72-1002 0 0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265 310 5392 0 0,'-7'0'1109'0'0,"-1"-1"0"0"0,1 0 0 0 0,0-1 0 0 0,0 1 0 0 0,0-1 0 0 0,-9-4-1 0 0,-31-7 1878 0 0,33 10-2039 0 0,0 0 1 0 0,1-1-1 0 0,0-1 1 0 0,-15-6-1 0 0,-2-1 397 0 0,27 11-1238 0 0,1-1 1 0 0,-1 1-1 0 0,1 0 1 0 0,0-1 0 0 0,-1 0-1 0 0,1 1 1 0 0,0-1-1 0 0,0 0 1 0 0,0 0 0 0 0,0 0-1 0 0,0-1 1 0 0,0 1-1 0 0,1 0 1 0 0,-1-1 0 0 0,1 1-1 0 0,0-1 1 0 0,0 1-1 0 0,-1-1 1 0 0,1-3 0 0 0,-2-2 143 0 0,2 0 1 0 0,-1 0 0 0 0,1 0-1 0 0,0-1 1 0 0,1-9 0 0 0,2 13-161 0 0,1-1 0 0 0,0 1 0 0 0,1 0 0 0 0,-1 1 0 0 0,1-1 0 0 0,0 0 1 0 0,0 1-1 0 0,0 0 0 0 0,0 0 0 0 0,1 0 0 0 0,0 1 0 0 0,7-5 1 0 0,2 2-1 0 0,-5 2-47 0 0,0 1 0 0 0,-1-2 0 0 0,1 0 1 0 0,-1 0-1 0 0,8-6 0 0 0,-15 10-31 0 0,0 0 0 0 0,1-1-1 0 0,-1 1 1 0 0,1 0 0 0 0,0 0 0 0 0,-1 0 0 0 0,1 0 0 0 0,0 0 0 0 0,0 1-1 0 0,0-1 1 0 0,-1 0 0 0 0,1 1 0 0 0,2-1 0 0 0,21-9 176 0 0,-21 7-166 0 0,1 1-1 0 0,0 0 0 0 0,0 0 0 0 0,0 0 0 0 0,0 1 0 0 0,1 0 0 0 0,-1 0 0 0 0,0 0 0 0 0,7 1 0 0 0,60-3 242 0 0,-69 3-247 0 0,7 0 12 0 0,1-1 1 0 0,-1 1-1 0 0,1 1 1 0 0,-1 0-1 0 0,0 1 0 0 0,1 0 1 0 0,-1 0-1 0 0,0 1 1 0 0,0 0-1 0 0,0 1 1 0 0,17 9-1 0 0,-12-6 3 0 0,-9-4-17 0 0,1 0 0 0 0,-1 0 1 0 0,0 0-1 0 0,1 1 0 0 0,-2 0 1 0 0,11 9-1 0 0,-6 0 13 0 0,-8-10-21 0 0,0-1-1 0 0,-1 0 1 0 0,1 1-1 0 0,0-1 1 0 0,0 0-1 0 0,1 0 1 0 0,-1 0-1 0 0,0-1 1 0 0,0 1-1 0 0,5 2 1 0 0,-5-2 1 0 0,1 0 0 0 0,-1 0 0 0 0,0 0 0 0 0,0 1 0 0 0,0-1 0 0 0,0 1 0 0 0,-1 0-1 0 0,1-1 1 0 0,0 1 0 0 0,-1 0 0 0 0,0 0 0 0 0,0 0 0 0 0,0 0 0 0 0,0 0 0 0 0,0 0 0 0 0,0 6 0 0 0,11 28 33 0 0,-9-28-28 0 0,0 0-1 0 0,0 0 0 0 0,-1 1 1 0 0,0 0-1 0 0,-1-1 0 0 0,0 1 1 0 0,-1 0-1 0 0,0-1 0 0 0,0 1 1 0 0,-1 0-1 0 0,0-1 0 0 0,-1 1 1 0 0,0 0-1 0 0,0-1 0 0 0,-5 12 1 0 0,-8 30 33 0 0,13-41-26 0 0,-1 0 0 0 0,0 0 1 0 0,0 0-1 0 0,-6 13 0 0 0,6-18-11 0 0,0 0 0 0 0,0 1 1 0 0,0-1-1 0 0,1 1 0 0 0,-3 11 0 0 0,3-12-6 0 0,1-1 0 0 0,0 1 0 0 0,-1-1 0 0 0,0 0 0 0 0,0 0 0 0 0,0 0 0 0 0,0 0 0 0 0,-1 0 0 0 0,0 0 0 0 0,1-1 0 0 0,-6 6 0 0 0,-33 40-14 0 0,26-30 7 0 0,0-1-1 0 0,-32 30 0 0 0,29-24 41 0 0,10-11-7 0 0,6-11-22 0 0,-6 6-6 0 0,1 0 0 0 0,-1 0 0 0 0,0-1-1 0 0,-15 9 1 0 0,20-14 2 0 0,1-1 0 0 0,0 1 0 0 0,0-1 0 0 0,0 1 0 0 0,0 0 0 0 0,1 0 0 0 0,-1 0 0 0 0,0 0 0 0 0,1 0 0 0 0,-3 5 0 0 0,3-5 1 0 0,0 0 0 0 0,0-1 0 0 0,-1 1 0 0 0,1 0 1 0 0,-1 0-1 0 0,1 0 0 0 0,-1-1 0 0 0,1 1 0 0 0,-1-1 0 0 0,0 1 0 0 0,0-1 1 0 0,-2 1-1 0 0,-26 16 36 0 0,-23 9 110 0 0,52-27-144 0 0,1 0 0 0 0,-1 0 0 0 0,1 0 1 0 0,-1 0-1 0 0,0 0 0 0 0,1 0 0 0 0,-1 0 0 0 0,1 0 0 0 0,-1 0 1 0 0,0 1-1 0 0,1-1 0 0 0,-1 0 0 0 0,1 0 0 0 0,-1 0 1 0 0,1 1-1 0 0,-1-1 0 0 0,1 0 0 0 0,-1 1 0 0 0,1-1 1 0 0,-1 1-1 0 0,1-1 0 0 0,-1 0 0 0 0,1 1 0 0 0,0-1 1 0 0,-1 1-1 0 0,1-1 0 0 0,0 1 0 0 0,-1-1 0 0 0,1 1 1 0 0,0-1-1 0 0,-1 2 0 0 0,21 3 315 0 0,37-5-52 0 0,163-73-12 0 0,-182 55-257 0 0,-34 15 4 0 0,1 0 1 0 0,-1 1-1 0 0,1-1 0 0 0,-1 1 0 0 0,1 0 0 0 0,0 1 0 0 0,6-2 0 0 0,-2 0-85 0 0,-1 0-1 0 0,1 0 1 0 0,-1-1 0 0 0,0 0-1 0 0,0-1 1 0 0,0 1-1 0 0,0-1 1 0 0,-1-1-1 0 0,0 0 1 0 0,0 0-1 0 0,0 0 1 0 0,6-9-1 0 0,-8 9-110 0 0,0 0-193 0 0,0-1 1 0 0,0 0-1 0 0,0 0 1 0 0,-1 0-1 0 0,0 0 1 0 0,0-1-1 0 0,-1 0 1 0 0,0 0-1 0 0,0 0 0 0 0,2-15 1 0 0,0 1-700 0 0,2 1-1 0 0,16-39 1 0 0,4-8-1338 0 0,-23 57 2061 0 0,1 0-1 0 0,0 1 0 0 0,0-1 1 0 0,1 1-1 0 0,10-12 0 0 0,-14 19 287 0 0,1 1-1 0 0,-1 0 0 0 0,0-1 1 0 0,1 1-1 0 0,-1-1 0 0 0,-1 0 1 0 0,1 0-1 0 0,0 0 0 0 0,-1 0 1 0 0,1 0-1 0 0,-1 0 0 0 0,1-4 1 0 0,7-19-513 0 0,40-94-415 0 0,-34 88 999 0 0,-5 12 903 0 0,-8-4 4378 0 0,-2 39-4668 0 0,-2-1 0 0 0,0 1 0 0 0,-1 0 0 0 0,-8 27 0 0 0,2-9 40 0 0,-2-2-287 0 0,7-19-222 0 0,0-1 1 0 0,1 1-1 0 0,0-1 1 0 0,1 1-1 0 0,-2 17 1 0 0,4-24-92 0 0,-1-1 0 0 0,1 1 0 0 0,-1 0 0 0 0,-1 0 0 0 0,1 0 0 0 0,-1-1 0 0 0,-3 10 1 0 0,-8 25 246 0 0,4 3-50 0 0,6-30-137 0 0,0 1 0 0 0,1 0 0 0 0,-1 19 0 0 0,3-8 70 0 0,-1-16-75 0 0,1 0-1 0 0,0 0 0 0 0,0 1 1 0 0,1-1-1 0 0,3 14 1 0 0,-3-20-65 0 0,0 1-1 0 0,0-1 1 0 0,0 1 0 0 0,0-1-1 0 0,1 1 1 0 0,-1-1 0 0 0,1 0 0 0 0,0 1-1 0 0,0-1 1 0 0,0 0 0 0 0,0 0-1 0 0,0-1 1 0 0,0 1 0 0 0,0 0 0 0 0,0-1-1 0 0,1 1 1 0 0,-1-1 0 0 0,1 0-1 0 0,-1 1 1 0 0,1-1 0 0 0,3 0-1 0 0,5 2 36 0 0,1-2 0 0 0,-1 0 0 0 0,1 0 0 0 0,-1-1 0 0 0,1 0 0 0 0,0-1 0 0 0,-1-1 0 0 0,1 0 0 0 0,-1 0 0 0 0,0-1 0 0 0,0 0 0 0 0,11-6 0 0 0,-4 4-46 0 0,-13 3-14 0 0,1-1-1 0 0,0 0 0 0 0,-1 0 0 0 0,1-1 0 0 0,-1 0 1 0 0,5-4-1 0 0,17-11 21 0 0,-25 17-29 0 0,1 1 1 0 0,0 0-1 0 0,-1-1 0 0 0,1 0 1 0 0,-1 0-1 0 0,0 0 0 0 0,1 0 1 0 0,-1 0-1 0 0,0 0 0 0 0,0 0 1 0 0,-1-1-1 0 0,4-4 0 0 0,16-20 35 0 0,-14 18-27 0 0,0 0 1 0 0,0-1 0 0 0,-1 1-1 0 0,0-1 1 0 0,6-15 0 0 0,3-4 8 0 0,-1-1 11 0 0,-4 6-4 0 0,-8 18-14 0 0,1 0-1 0 0,-1 0 1 0 0,0 0-1 0 0,0 0 1 0 0,-1-1-1 0 0,0 1 1 0 0,0 0-1 0 0,0-14 0 0 0,-1-98 142 0 0,-1 116-154 0 0,1-1 0 0 0,-1 0-1 0 0,0 1 1 0 0,1-1 0 0 0,-1 1 0 0 0,-1-1 0 0 0,1 1-1 0 0,0-1 1 0 0,-1 1 0 0 0,1 0 0 0 0,-1-1-1 0 0,1 1 1 0 0,-1 0 0 0 0,0 0 0 0 0,0 0 0 0 0,0 1-1 0 0,0-1 1 0 0,-1 0 0 0 0,1 1 0 0 0,-5-3-1 0 0,0 0-4 0 0,1 1-1 0 0,-1 0 0 0 0,0 0 0 0 0,0 0 0 0 0,0 1 1 0 0,-9-2-1 0 0,-13 1-522 0 0,1 1 0 0 0,-51 4 0 0 0,10 0-2075 0 0,53-1 2815 0 0,2 2-4894 0 0,33-4-4872 0 0,-6-1 6373 0 0,14 1-2754 0 0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196 267 8088 0 0,'1'2'7262'0'0,"-4"11"-6083"0"0,-15 21 2107 0 0,14-26-2918 0 0,1 0-1 0 0,-1-1 0 0 0,-1 1 0 0 0,-8 10 0 0 0,7-9-140 0 0,0 1-1 0 0,1-1 0 0 0,0 1 0 0 0,0-1 0 0 0,1 1 0 0 0,-5 21 1 0 0,-6 11 224 0 0,4-12-131 0 0,2 1 0 0 0,-8 49 0 0 0,15-68-254 0 0,1-1 1 0 0,0 0 0 0 0,1 1-1 0 0,0-1 1 0 0,1 1-1 0 0,0-1 1 0 0,1 1 0 0 0,0-1-1 0 0,1 0 1 0 0,1 0-1 0 0,-1 0 1 0 0,2 0-1 0 0,-1-1 1 0 0,12 18 0 0 0,-16-26-65 0 0,1-1 1 0 0,0 0 0 0 0,0 0 0 0 0,-1 0-1 0 0,1 0 1 0 0,0 0 0 0 0,0 0 0 0 0,0 0 0 0 0,0 0-1 0 0,0 0 1 0 0,0-1 0 0 0,0 1 0 0 0,1 0 0 0 0,-1-1-1 0 0,0 1 1 0 0,0 0 0 0 0,0-1 0 0 0,3 1-1 0 0,8 6 20 0 0,-1 6 13 0 0,-11-12-30 0 0,1 1 0 0 0,0-1-1 0 0,0 0 1 0 0,0 0 0 0 0,0 0 0 0 0,0 0-1 0 0,0 0 1 0 0,0 0 0 0 0,0 0 0 0 0,0 0-1 0 0,1 0 1 0 0,-1 0 0 0 0,0-1 0 0 0,0 1-1 0 0,1-1 1 0 0,-1 1 0 0 0,1-1 0 0 0,-1 1-1 0 0,0-1 1 0 0,3 1 0 0 0,-2-1 1 0 0,0 0 0 0 0,0 1 0 0 0,0-1 0 0 0,-1 1 0 0 0,1-1 0 0 0,0 1 1 0 0,0 0-1 0 0,0 0 0 0 0,-1 0 0 0 0,1 0 0 0 0,0 0 0 0 0,-1 0 0 0 0,1 0 0 0 0,1 2 0 0 0,22 13 42 0 0,-7-11-35 0 0,1 0 0 0 0,0-1 1 0 0,0-1-1 0 0,1-1 0 0 0,-1 0 1 0 0,0-2-1 0 0,30-2 0 0 0,-6-8 8 0 0,-41 10-19 0 0,1-1 0 0 0,-1 1 0 0 0,1-1 0 0 0,-1 0 0 0 0,0 0 0 0 0,0 0 0 0 0,1 0 0 0 0,-1 0 1 0 0,0 0-1 0 0,0-1 0 0 0,0 1 0 0 0,0-1 0 0 0,-1 0 0 0 0,4-3 0 0 0,-4 4 0 0 0,-1 0 0 0 0,1 0-1 0 0,-1 0 1 0 0,1 0 0 0 0,-1 0 0 0 0,1 0 0 0 0,0 0-1 0 0,-1 0 1 0 0,1 0 0 0 0,0 1 0 0 0,0-1-1 0 0,0 0 1 0 0,0 1 0 0 0,0-1 0 0 0,0 0-1 0 0,0 1 1 0 0,0-1 0 0 0,0 1 0 0 0,0-1-1 0 0,0 1 1 0 0,0 0 0 0 0,0-1 0 0 0,0 1-1 0 0,2 0 1 0 0,-2 0-1 0 0,0-1 0 0 0,1 1 0 0 0,-1 0 0 0 0,0-1 0 0 0,1 1 0 0 0,-1-1 0 0 0,0 1 0 0 0,0-1 0 0 0,0 0 0 0 0,0 1 0 0 0,1-1 0 0 0,-1 0 0 0 0,0 0 0 0 0,0 0 0 0 0,0 0 0 0 0,0 0 0 0 0,-1 0 0 0 0,1 0 0 0 0,1-1 0 0 0,34-49 97 0 0,-34 44-85 0 0,-1-1 1 0 0,0 1 0 0 0,0 0-1 0 0,0-1 1 0 0,-1 1 0 0 0,-1-1-1 0 0,0-7 1 0 0,1 10-5 0 0,0 1 0 0 0,-1 0 0 0 0,1-1 0 0 0,-1 1 0 0 0,0-1 0 0 0,-1 1 0 0 0,1 0 0 0 0,-1 0 0 0 0,1 0 0 0 0,-1-1 0 0 0,0 2 0 0 0,-5-8 0 0 0,-22-26 81 0 0,3 23-49 0 0,6-9-33 0 0,14 16-8 0 0,1 1 1 0 0,-1-1-1 0 0,0 1 1 0 0,-11-7 0 0 0,13 10 7 0 0,-31-20 3 0 0,2-1 0 0 0,0-2 0 0 0,1-1 0 0 0,-35-40 1 0 0,-4-2 46 0 0,-11-17 13 0 0,27 18-35 0 0,53 67-33 0 0,1-1 1 0 0,0 1-1 0 0,-1-1 1 0 0,1 0-1 0 0,0 1 1 0 0,0-1-1 0 0,0 0 1 0 0,1 0-1 0 0,-1 0 1 0 0,0 0-1 0 0,1 0 1 0 0,-1 0-1 0 0,1 0 1 0 0,0 0-1 0 0,-1 0 1 0 0,1 0-1 0 0,0 0 1 0 0,0 0-1 0 0,0 0 1 0 0,1 0-1 0 0,-1 0 1 0 0,0 0-1 0 0,1 0 1 0 0,0 0-1 0 0,-1 0 1 0 0,1 1-1 0 0,0-1 1 0 0,0 0-1 0 0,0 0 1 0 0,0 0-1 0 0,2-2 1 0 0,0-1-1 0 0,0 1 0 0 0,1-1 0 0 0,0 1-1 0 0,-1 0 1 0 0,1 0 0 0 0,1 0 0 0 0,-1 1 0 0 0,0-1 0 0 0,1 1 0 0 0,0 0 0 0 0,6-3 0 0 0,28-11-4 0 0,-23 9 30 0 0,0 1 0 0 0,0 1 1 0 0,1 0-1 0 0,-1 1 1 0 0,1 1-1 0 0,0 0 1 0 0,1 2-1 0 0,33-2 0 0 0,-41 4 36 0 0,-7-1-50 0 0,0 1 1 0 0,0-1 0 0 0,1 1-1 0 0,-1 0 1 0 0,0 1-1 0 0,0-1 1 0 0,0 0 0 0 0,0 1-1 0 0,0 0 1 0 0,1 0-1 0 0,-1 0 1 0 0,0 0 0 0 0,4 2-1 0 0,16 6 12 0 0,-22-9-21 0 0,0 0 0 0 0,0 1 0 0 0,0-1 0 0 0,0 0 0 0 0,0 0 0 0 0,1 0 0 0 0,-1 1 1 0 0,0-1-1 0 0,0 1 0 0 0,0-1 0 0 0,0 1 0 0 0,0-1 0 0 0,0 1 0 0 0,0-1 1 0 0,0 1-1 0 0,-1 0 0 0 0,1 0 0 0 0,0-1 0 0 0,0 1 0 0 0,0 0 0 0 0,-1 0 0 0 0,1 0 1 0 0,-1 0-1 0 0,1 0 0 0 0,0 0 0 0 0,0 1 0 0 0,-1 0 8 0 0,1 0 0 0 0,0 0 0 0 0,0-1 0 0 0,1 1 0 0 0,-1 0 0 0 0,0-1 0 0 0,0 1 0 0 0,1-1 0 0 0,-1 0 0 0 0,1 1 0 0 0,-1-1 0 0 0,3 2 0 0 0,9 8 41 0 0,39 74 219 0 0,-42-70-163 0 0,-1 0 0 0 0,0 1 1 0 0,-1 0-1 0 0,-1 1 0 0 0,0 0 0 0 0,7 33 0 0 0,-8-25 9 0 0,0-1-68 0 0,-1 1 0 0 0,-1 0 0 0 0,1 34 0 0 0,-5-45-135 0 0,-1 0 0 0 0,0 0 1 0 0,0 0-1 0 0,-2 0 0 0 0,0 0 0 0 0,0-1 0 0 0,-1 1 0 0 0,-1-1 0 0 0,0 0 0 0 0,-1 0 0 0 0,-1-1 0 0 0,-9 15 0 0 0,-3-11-549 0 0,18-15 599 0 0,0-1 0 0 0,0 1 0 0 0,-1-1 0 0 0,1 1 0 0 0,0 0 0 0 0,0 0 0 0 0,0 0 0 0 0,0 0 0 0 0,0 0 0 0 0,0 0 0 0 0,0 0 0 0 0,0 0 0 0 0,0 0 0 0 0,1 0 0 0 0,-1 1 0 0 0,0-1 0 0 0,1 0 0 0 0,-1 0 0 0 0,0 2 0 0 0,-1 2-351 0 0,0 0 0 0 0,0-1 1 0 0,0 1-1 0 0,-1-1 0 0 0,0 1 1 0 0,0-1-1 0 0,0 0 0 0 0,0 0 1 0 0,-1-1-1 0 0,1 1 0 0 0,-1-1 1 0 0,-7 5-1 0 0,8-15-6308 0 0,3 5 6468 0 0,0 1 0 0 0,0-1 0 0 0,0 1-1 0 0,0-1 1 0 0,0 1 0 0 0,1-1 0 0 0,-1 1 0 0 0,0-1-1 0 0,1 1 1 0 0,-1-1 0 0 0,1 1 0 0 0,1-3 0 0 0,11-20-2412 0 0,-2 16-3536 0 0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4336 0 0,'0'-104'16314'0'0,"0"103"-16215"0"0,0 1 0 0 0,1-1 0 0 0,-1 0 0 0 0,1 0 0 0 0,-1 0 0 0 0,1 1 0 0 0,-1-1 0 0 0,1 0 0 0 0,-1 1 0 0 0,1-1 0 0 0,0 0 0 0 0,-1 1 0 0 0,1-1 0 0 0,0 1 0 0 0,0-1 0 0 0,-1 1 0 0 0,1 0 0 0 0,0-1 0 0 0,0 1 0 0 0,0 0 0 0 0,-1-1 0 0 0,1 1 0 0 0,0 0 0 0 0,0 0 0 0 0,0 0 0 0 0,1 0 0 0 0,26-4 2653 0 0,-26 4-2332 0 0,34 32 2136 0 0,-34-29-2501 0 0,0 0 0 0 0,0-1 0 0 0,0 1 0 0 0,-1 0 0 0 0,1 0 0 0 0,-1 0 0 0 0,0 0 0 0 0,1 0 0 0 0,-1 0 0 0 0,-1 1 0 0 0,1-1 0 0 0,0 4 0 0 0,0-4-21 0 0,-1 1 1 0 0,1-1-1 0 0,0 1 0 0 0,0-1 1 0 0,0 0-1 0 0,0 1 0 0 0,1-1 1 0 0,-1 0-1 0 0,1 0 0 0 0,0 0 1 0 0,0 0-1 0 0,4 4 0 0 0,-5-6-22 0 0,0 0-1 0 0,0 0 1 0 0,0 1 0 0 0,0-1-1 0 0,0 0 1 0 0,0 0-1 0 0,0 1 1 0 0,0-1-1 0 0,-1 0 1 0 0,1 1-1 0 0,-1-1 1 0 0,1 1-1 0 0,-1-1 1 0 0,1 1-1 0 0,-1-1 1 0 0,0 1 0 0 0,0-1-1 0 0,1 1 1 0 0,-2 1-1 0 0,8 25 132 0 0,-4-19-104 0 0,-1 1 0 0 0,0-1 0 0 0,-1 0 0 0 0,0 1 1 0 0,0 12-1 0 0,5 37 167 0 0,-3-37-181 0 0,-1 1 0 0 0,-1-1 0 0 0,-3 38 0 0 0,0 1-232 0 0,-2-25-127 0 0,-1 18-4897 0 0,27-110-3358 0 0,4-9 5213 0 0,-2 34 595 0 0,-11-1-3820 0 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65 6392 0 0,'0'0'8288'0'0,"-9"25"-3118"0"0,0 97-2097 0 0,9-119-3013 0 0,0 0 0 0 0,0 0 0 0 0,0 0 0 0 0,-1 0 0 0 0,1 0 0 0 0,-1 1-1 0 0,0-1 1 0 0,0 0 0 0 0,-2 5 0 0 0,2-5-17 0 0,0-1 1 0 0,0 1-1 0 0,0 0 1 0 0,0 0-1 0 0,0 0 1 0 0,1 0-1 0 0,-1 0 1 0 0,1 0-1 0 0,0 6 1 0 0,2 17 279 0 0,1 0 0 0 0,10 37 0 0 0,-7-34-43 0 0,-4-24-215 0 0,0 0 0 0 0,1 0 0 0 0,-1 0 0 0 0,1 0 0 0 0,0 0 0 0 0,0-1 0 0 0,1 1 0 0 0,-1-1 0 0 0,1 0 0 0 0,0 0 0 0 0,9 6 0 0 0,7 10 67 0 0,-11 0 25 0 0,-1-3-74 0 0,12-6 47 0 0,1-2 0 0 0,0 0 0 0 0,34 9 0 0 0,-39-13-36 0 0,0-2 0 0 0,0 0-1 0 0,1-1 1 0 0,-1 0 0 0 0,1-1 0 0 0,-1-1 0 0 0,30-4-1 0 0,-43 4-79 0 0,-1-1-1 0 0,0 1 0 0 0,0-1 0 0 0,0 0 0 0 0,0 0 1 0 0,0 0-1 0 0,0 0 0 0 0,0 0 0 0 0,0 0 0 0 0,0 0 1 0 0,-1-1-1 0 0,1 1 0 0 0,-1-1 0 0 0,1 1 0 0 0,-1-1 1 0 0,1 0-1 0 0,-1 0 0 0 0,0 0 0 0 0,0 1 0 0 0,1-1 1 0 0,0-3-1 0 0,-1 2 5 0 0,0 1 0 0 0,1-1 0 0 0,0 0 1 0 0,0 1-1 0 0,0-1 0 0 0,0 1 0 0 0,0 0 0 0 0,0 0 1 0 0,0 0-1 0 0,3-2 0 0 0,-2 2 1 0 0,-1 0-1 0 0,0 0 1 0 0,1-1 0 0 0,-1 1-1 0 0,0 0 1 0 0,-1-1 0 0 0,1 1-1 0 0,0-1 1 0 0,-1 0 0 0 0,2-3-1 0 0,-1 2 10 0 0,-1 1 0 0 0,1 0 0 0 0,0 0 0 0 0,0 0 0 0 0,0 1-1 0 0,0-1 1 0 0,0 0 0 0 0,6-4 0 0 0,-5 4-4 0 0,0-1 1 0 0,-1 0-1 0 0,1 0 0 0 0,-1 0 1 0 0,0 0-1 0 0,0 0 0 0 0,0-1 0 0 0,-1 1 1 0 0,1-1-1 0 0,-1 1 0 0 0,0-1 1 0 0,-1 1-1 0 0,1-1 0 0 0,-1 1 0 0 0,0-9 1 0 0,-3-83 307 0 0,1 85-309 0 0,0 0-1 0 0,-1 1 0 0 0,0-1 0 0 0,-1 1 0 0 0,-6-13 0 0 0,-10-26 44 0 0,17 39-58 0 0,-1 1-1 0 0,0 0 1 0 0,-1 0-1 0 0,0 1 1 0 0,0 0-1 0 0,-1-1 1 0 0,0 2-1 0 0,0-1 1 0 0,-1 1-1 0 0,0 0 1 0 0,0 0-1 0 0,-1 1 1 0 0,-11-8-1 0 0,4 7-15 0 0,0 0 0 0 0,-1 1 0 0 0,-17-4 0 0 0,-32 1-560 0 0,15 7-506 0 0,39 2 578 0 0,1 0 0 0 0,-1 0-1 0 0,1-1 1 0 0,-16-3 0 0 0,14 1-761 0 0,-10-3-2329 0 0,16-7-4847 0 0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 5904 0 0,'-7'-17'9022'0'0,"5"17"-7894"0"0,-27 6 5547 0 0,27-3-6527 0 0,-1 0 0 0 0,1 1 0 0 0,0-1 0 0 0,0 1 1 0 0,1 0-1 0 0,-1 0 0 0 0,1 0 0 0 0,0 0 1 0 0,0 0-1 0 0,0 0 0 0 0,0 0 0 0 0,1 0 0 0 0,-1 0 1 0 0,1 6-1 0 0,-7 36 715 0 0,4-30-609 0 0,1 0-1 0 0,1 1 1 0 0,1-1-1 0 0,3 33 1 0 0,-2-20-55 0 0,-2 63 294 0 0,-1-33-240 0 0,3 1 0 0 0,9 64 0 0 0,-8-66-180 0 0,-3-49-59 0 0,1-1 0 0 0,0 1-1 0 0,0-1 1 0 0,1 1 0 0 0,0-1-1 0 0,0 1 1 0 0,6 14-1 0 0,-3-12-3 0 0,-1 1-1 0 0,0 0 0 0 0,-1-1 0 0 0,0 1 0 0 0,0 18 0 0 0,-2-19-6 0 0,1-1-1 0 0,0 1 1 0 0,1-1 0 0 0,0 1-1 0 0,6 18 1 0 0,1-4 23 0 0,-7-19-27 0 0,-1 0-1 0 0,1 0 1 0 0,1 0 0 0 0,-1 0 0 0 0,1 0 0 0 0,0-1 0 0 0,0 1 0 0 0,5 5 0 0 0,7 11-121 0 0,-15-20 76 0 0,1 0-1 0 0,0 0 0 0 0,0 0 0 0 0,0-1 1 0 0,0 1-1 0 0,1 0 0 0 0,-1-1 1 0 0,0 1-1 0 0,0-1 0 0 0,1 0 0 0 0,-1 1 1 0 0,1-1-1 0 0,0 0 0 0 0,-1 0 1 0 0,4 2-1 0 0,-1-2-238 0 0,-1 1 0 0 0,1-1 1 0 0,-1 0-1 0 0,1 0 0 0 0,-1-1 0 0 0,1 1 1 0 0,0-1-1 0 0,-1 0 0 0 0,1 0 1 0 0,0 0-1 0 0,-1 0 0 0 0,1 0 0 0 0,0-1 1 0 0,-1 0-1 0 0,1 0 0 0 0,-1 0 0 0 0,1 0 1 0 0,5-3-1 0 0,4-2-941 0 0,0-2 0 0 0,-1 1-1 0 0,15-13 1 0 0,-20 15 829 0 0,-6 4 315 0 0,-1 0 0 0 0,1 1 0 0 0,0-1 0 0 0,0 0 0 0 0,0 0 1 0 0,-1 1-1 0 0,1-1 0 0 0,-1 0 0 0 0,1 0 0 0 0,0 0 0 0 0,-1 0 0 0 0,1 0 0 0 0,-1 0 0 0 0,0 0 0 0 0,1 0 0 0 0,-1 0 0 0 0,0 0 0 0 0,0 0 0 0 0,0 0 0 0 0,1 0 1 0 0,-1-2-1 0 0,0 2-8 0 0,0 0 1 0 0,0 0-1 0 0,0 0 1 0 0,0 0 0 0 0,0 0-1 0 0,1-1 1 0 0,-1 1-1 0 0,0 0 1 0 0,1 0 0 0 0,-1 0-1 0 0,1 0 1 0 0,0 0-1 0 0,-1 0 1 0 0,1 0 0 0 0,0 0-1 0 0,-1 0 1 0 0,1 0 0 0 0,0 1-1 0 0,0-1 1 0 0,0 0-1 0 0,1 0 1 0 0,-1-1-90 0 0,0 1-1 0 0,1 0 1 0 0,-1 0 0 0 0,0-1 0 0 0,0 1-1 0 0,0-1 1 0 0,0 1 0 0 0,0-1-1 0 0,0 1 1 0 0,-1-1 0 0 0,1 1 0 0 0,0-4-1 0 0,9-12-2012 0 0,-8 16 1661 0 0,1 0-1 0 0,0 0 0 0 0,-1 0 0 0 0,1 0 0 0 0,0 0 0 0 0,0 0 0 0 0,0 1 0 0 0,0 0 1 0 0,-1-1-1 0 0,5 1 0 0 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42 4392 0 0,'-7'-19'7034'0'0,"-10"7"-3952"0"0,12 10-2561 0 0,0 0 0 0 0,0 1 0 0 0,1-1 0 0 0,-1 1 0 0 0,0 1 1 0 0,0-1-1 0 0,-7 1 0 0 0,-1-1 611 0 0,8 1-942 0 0,1-1 0 0 0,-1 1-1 0 0,1 0 1 0 0,-1 0 0 0 0,0 1 0 0 0,1-1 0 0 0,-1 1-1 0 0,1 0 1 0 0,-1 0 0 0 0,1 1 0 0 0,-1-1 0 0 0,1 1 0 0 0,0 0-1 0 0,0 0 1 0 0,-6 4 0 0 0,-46 32 855 0 0,23-19-614 0 0,28-14-355 0 0,0 0-1 0 0,0 0 1 0 0,1 0 0 0 0,0 1 0 0 0,0 0 0 0 0,0 0-1 0 0,1 0 1 0 0,0 0 0 0 0,-4 10 0 0 0,0 0 89 0 0,4-10-132 0 0,1 0 0 0 0,-1 1 1 0 0,1-1-1 0 0,0 1 1 0 0,1-1-1 0 0,-1 1 1 0 0,2 0-1 0 0,-1 0 0 0 0,1 0 1 0 0,0 0-1 0 0,0-1 1 0 0,1 8-1 0 0,2 0 30 0 0,1 0 1 0 0,0 0-1 0 0,0 0 1 0 0,1-1-1 0 0,8 14 0 0 0,-12-25-58 0 0,0 0 1 0 0,0 0-1 0 0,1 0 0 0 0,-1 0 0 0 0,1 0 1 0 0,-1-1-1 0 0,1 1 0 0 0,0 0 0 0 0,-1-1 1 0 0,1 1-1 0 0,0-1 0 0 0,0 0 0 0 0,3 2 0 0 0,-2-1 7 0 0,0-1-1 0 0,-1 1 0 0 0,1 0 0 0 0,-1 0 0 0 0,1 0 0 0 0,-1 0 0 0 0,0 0 0 0 0,0 1 0 0 0,0-1 0 0 0,3 5 0 0 0,3 4 35 0 0,1-1 1 0 0,0-1-1 0 0,1 1 1 0 0,17 11-1 0 0,20 23 94 0 0,-38-27-110 0 0,-8-16-28 0 0,0 0-1 0 0,-1 1 1 0 0,1-1 0 0 0,0 0 0 0 0,-1 0 0 0 0,1 0-1 0 0,0 0 1 0 0,0 1 0 0 0,0-1 0 0 0,0 0 0 0 0,0-1-1 0 0,0 1 1 0 0,1 0 0 0 0,-1 0 0 0 0,0 0-1 0 0,0-1 1 0 0,1 1 0 0 0,1 0 0 0 0,0 1 13 0 0,0 1 0 0 0,0-1 0 0 0,0 0-1 0 0,-1 1 1 0 0,1 0 0 0 0,-1 0 0 0 0,0-1 0 0 0,1 1 0 0 0,1 4 0 0 0,13 15 61 0 0,-4-7 89 0 0,0 1 0 0 0,-1-1-1 0 0,0 2 1 0 0,-1 0-1 0 0,8 19 1 0 0,-18-35-124 0 0,0 0 0 0 0,0 0 0 0 0,0 0 0 0 0,-1 0 0 0 0,1 0 0 0 0,-1 1 0 0 0,1-1 0 0 0,-1 0 0 0 0,1 0 0 0 0,-1 0 0 0 0,1 1 0 0 0,-1-1 0 0 0,0 0 0 0 0,0 1 0 0 0,0-1 0 0 0,0 0 0 0 0,0 1 0 0 0,0-1 0 0 0,0 0 0 0 0,0 0 0 0 0,0 1 0 0 0,-1-1 0 0 0,1 0 0 0 0,0 0 0 0 0,-1 2 0 0 0,-2-1 6 0 0,1-1 0 0 0,0 0 0 0 0,-1 1 0 0 0,1-1 0 0 0,-1 0 0 0 0,1 0 0 0 0,-1-1 0 0 0,1 1 0 0 0,-1 0 0 0 0,0-1 0 0 0,-3 1-1 0 0,-28 3-193 0 0,-1-1 0 0 0,-47-3 0 0 0,46 0-1016 0 0,34 0 1010 0 0,0 0 0 0 0,-1-1 0 0 0,1 1-1 0 0,0-1 1 0 0,-1 0 0 0 0,1 0 0 0 0,0 0-1 0 0,0 0 1 0 0,0 0 0 0 0,0 0-1 0 0,0 0 1 0 0,0-1 0 0 0,0 1 0 0 0,-3-3-1 0 0,-8-6-700 0 0,11 7 390 0 0,1-1-1 0 0,0 0 1 0 0,0 0-1 0 0,0 0 0 0 0,0 1 1 0 0,0-1-1 0 0,1 0 1 0 0,0 0-1 0 0,0 0 1 0 0,0 0-1 0 0,0 0 1 0 0,0 0-1 0 0,2-5 0 0 0,-2 8 318 0 0,0-2-142 0 0,1 0-1 0 0,-1 0 1 0 0,0 0-1 0 0,1 0 0 0 0,0 0 1 0 0,-1 0-1 0 0,1 1 1 0 0,0-1-1 0 0,1 0 0 0 0,-1 1 1 0 0,0-1-1 0 0,1 0 1 0 0,0 1-1 0 0,-1 0 1 0 0,1-1-1 0 0,0 1 0 0 0,0 0 1 0 0,4-3-1 0 0,3-6-2518 0 0,0-10-3462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9 687 3056 0 0,'-9'-7'5301'0'0,"9"7"-5168"0"0,0-25 9451 0 0,2 6-5210 0 0,-1 15-4251 0 0,1 1 0 0 0,-1-1 0 0 0,1 0 0 0 0,-1 1 0 0 0,1-1 0 0 0,0 1-1 0 0,0-1 1 0 0,1 1 0 0 0,-1 0 0 0 0,1 0 0 0 0,0 0 0 0 0,-1 0 0 0 0,6-3 0 0 0,9-13-58 0 0,-16 18-64 0 0,0-1 0 0 0,0 1 0 0 0,1-1-1 0 0,-1 1 1 0 0,1-1 0 0 0,-1 1 0 0 0,1 0-1 0 0,-1 0 1 0 0,1 0 0 0 0,0 0 0 0 0,0 0-1 0 0,-1 0 1 0 0,1 0 0 0 0,0 1 0 0 0,0-1-1 0 0,2 0 1 0 0,0-1 9 0 0,0-1 0 0 0,-1 0 0 0 0,1 1 0 0 0,-1-1 0 0 0,0-1 0 0 0,1 1-1 0 0,-1 0 1 0 0,-1-1 0 0 0,4-4 0 0 0,3-3 9 0 0,12-6-20 0 0,-12 9-61 0 0,0 0 0 0 0,0 0 0 0 0,-1-1 0 0 0,9-11 0 0 0,8-5-260 0 0,-18 20 159 0 0,-1-1 1 0 0,0 0-1 0 0,0 0 1 0 0,0-1-1 0 0,-1 0 1 0 0,7-11-1 0 0,-11 16 101 0 0,1-1-1 0 0,-1 1 1 0 0,1 0 0 0 0,-1 0-1 0 0,1 0 1 0 0,0 0 0 0 0,0 0 0 0 0,0 0-1 0 0,0 0 1 0 0,0 1 0 0 0,1-1-1 0 0,1-1 1 0 0,10-7-233 0 0,3-10-253 0 0,6 8 24 0 0,-14-3 190 0 0,-9 14 302 0 0,0 0 1 0 0,1 0 0 0 0,0 0 0 0 0,-1 0-1 0 0,1 0 1 0 0,0 0 0 0 0,-1 0 0 0 0,1 0-1 0 0,0 0 1 0 0,0 0 0 0 0,0 0-1 0 0,0 0 1 0 0,0 0 0 0 0,0 1 0 0 0,0-1-1 0 0,0 0 1 0 0,0 1 0 0 0,0-1 0 0 0,1 1-1 0 0,1-1 1 0 0,-1 0-4 0 0,0 1 0 0 0,0-1 0 0 0,-1 0-1 0 0,1 0 1 0 0,0 0 0 0 0,0 0 0 0 0,-1 0 0 0 0,1 0-1 0 0,-1 0 1 0 0,1 0 0 0 0,-1-1 0 0 0,1 1 0 0 0,-1-1-1 0 0,0 1 1 0 0,0-1 0 0 0,1 0 0 0 0,0-2 0 0 0,-1 1-4 0 0,1 1 0 0 0,-1 0 0 0 0,1 0 0 0 0,-1 0 0 0 0,1 0 1 0 0,0 0-1 0 0,0 0 0 0 0,0 0 0 0 0,0 1 0 0 0,0-1 0 0 0,0 0 1 0 0,1 1-1 0 0,-1 0 0 0 0,3-2 0 0 0,3 1-9 0 0,-6 1 41 0 0,-1 1 0 0 0,1 0 0 0 0,-1-1 0 0 0,1 1 0 0 0,0-1 0 0 0,-1 0 0 0 0,1 0 0 0 0,-1 1 0 0 0,1-1 0 0 0,-1 0 1 0 0,0 0-1 0 0,1 0 0 0 0,-1 0 0 0 0,0-1 0 0 0,0 1 0 0 0,0 0 0 0 0,0-1 0 0 0,1 0 0 0 0,0-1 15 0 0,-1 1 1 0 0,0 0-1 0 0,1 0 0 0 0,-1 0 0 0 0,1 0 0 0 0,0 0 1 0 0,0 0-1 0 0,0 1 0 0 0,0-1 0 0 0,0 0 1 0 0,0 1-1 0 0,0 0 0 0 0,0-1 0 0 0,1 1 0 0 0,-1 0 1 0 0,0 0-1 0 0,1 0 0 0 0,-1 1 0 0 0,3-1 1 0 0,1-1 205 0 0,1 1 1 0 0,-1 0 0 0 0,0 0 0 0 0,0 1-1 0 0,1 0 1 0 0,-1 0 0 0 0,0 0 0 0 0,7 2-1 0 0,-5 7 221 0 0,0-1 0 0 0,-1 2 0 0 0,0-1 1 0 0,-1 1-1 0 0,0 0 0 0 0,9 21 0 0 0,58 148 2189 0 0,-58-158-2237 0 0,-14-20-353 0 0,1 0 0 0 0,-1 1 0 0 0,1-1 0 0 0,-1 1 1 0 0,0 0-1 0 0,0-1 0 0 0,0 1 0 0 0,1 0 0 0 0,-2 0 0 0 0,1 0 1 0 0,1 3-1 0 0,-1-2 19 0 0,0 0 0 0 0,0-1 1 0 0,0 1-1 0 0,0 0 0 0 0,1 0 0 0 0,-1-1 1 0 0,1 1-1 0 0,-1-1 0 0 0,1 0 0 0 0,0 1 1 0 0,0-1-1 0 0,0 0 0 0 0,0 0 0 0 0,4 3 0 0 0,25 20 635 0 0,-23-19-544 0 0,0 0-1 0 0,-1 0 1 0 0,0 1-1 0 0,8 9 1 0 0,-13-13-104 0 0,1-1 1 0 0,-1 0-1 0 0,1 0 1 0 0,-1 1-1 0 0,1-2 0 0 0,0 1 1 0 0,0 0-1 0 0,0 0 1 0 0,0-1-1 0 0,0 0 1 0 0,0 0-1 0 0,0 0 0 0 0,0 0 1 0 0,6 1-1 0 0,15 5 219 0 0,-19-6-215 0 0,1 0 0 0 0,-1 0 1 0 0,0 0-1 0 0,0-1 0 0 0,0 0 0 0 0,0 0 0 0 0,8-2 1 0 0,7 1 98 0 0,-19 1-139 0 0,3 1 13 0 0,0-1 0 0 0,-1 0 0 0 0,1 0 0 0 0,0 0 0 0 0,0 0-1 0 0,-1 0 1 0 0,1-1 0 0 0,0 0 0 0 0,-1 0 0 0 0,1 0 0 0 0,-1 0 0 0 0,1-1 0 0 0,-1 1-1 0 0,1-1 1 0 0,-1 0 0 0 0,0 0 0 0 0,0 0 0 0 0,0 0 0 0 0,4-4 0 0 0,-6 5-9 0 0,0 0-1 0 0,0 0 1 0 0,0 0 0 0 0,0 0 0 0 0,0-1 0 0 0,0 2-1 0 0,0-1 1 0 0,1 0 0 0 0,-1 0 0 0 0,0 0 0 0 0,1 0 0 0 0,-1 1-1 0 0,1-1 1 0 0,-1 1 0 0 0,1-1 0 0 0,-1 1 0 0 0,3-1-1 0 0,-3 1-2 0 0,0 0-1 0 0,0 0 0 0 0,0 0 0 0 0,0 0 0 0 0,0-1 0 0 0,0 1 0 0 0,0 0 0 0 0,0-1 1 0 0,0 1-1 0 0,0-1 0 0 0,0 1 0 0 0,-1-1 0 0 0,1 0 0 0 0,0 1 0 0 0,0-1 0 0 0,0 0 1 0 0,-1 1-1 0 0,1-1 0 0 0,0 0 0 0 0,-1 0 0 0 0,1 0 0 0 0,-1 0 0 0 0,1 0 0 0 0,-1 1 1 0 0,1-2-1 0 0,4-7 26 0 0,0 1 1 0 0,1-1-1 0 0,0 1 1 0 0,1 1-1 0 0,0-1 1 0 0,11-8-1 0 0,7-10 61 0 0,-24 25-86 0 0,0 0-1 0 0,-1 0 1 0 0,1 0 0 0 0,0 0 0 0 0,-1-1 0 0 0,1 1-1 0 0,0 0 1 0 0,-1 0 0 0 0,0-1 0 0 0,1 1 0 0 0,-1 0-1 0 0,0 0 1 0 0,1-1 0 0 0,-1 1 0 0 0,0 0 0 0 0,0-1 0 0 0,0 1-1 0 0,0 0 1 0 0,-1-1 0 0 0,1-1 0 0 0,0-5 15 0 0,5-8 23 0 0,-1 7-12 0 0,-1 0-1 0 0,0 0 0 0 0,0 0 0 0 0,-1-1 1 0 0,0 1-1 0 0,-1-1 0 0 0,0-17 0 0 0,0 16-17 0 0,-1 7 9 0 0,1-1-1 0 0,-1 1 0 0 0,0-1 1 0 0,0 1-1 0 0,-1-1 1 0 0,1 1-1 0 0,-1-1 1 0 0,0 1-1 0 0,0-1 1 0 0,-1 1-1 0 0,1 0 1 0 0,-1-1-1 0 0,0 1 1 0 0,-4-6-1 0 0,-2-7 9 0 0,7 15-28 0 0,0 0-1 0 0,0 0 1 0 0,0 0 0 0 0,0 0 0 0 0,0 0-1 0 0,0 1 1 0 0,0-1 0 0 0,0 0 0 0 0,-1 0 0 0 0,1 1-1 0 0,-1-1 1 0 0,1 1 0 0 0,-1-1 0 0 0,0 1-1 0 0,0 0 1 0 0,-1-2 0 0 0,-27-20 13 0 0,28 21-14 0 0,-1-1 0 0 0,1 1 0 0 0,-1 0 0 0 0,1-1 0 0 0,-1 1 0 0 0,0 0 0 0 0,0 1 0 0 0,0-1 0 0 0,0 0 0 0 0,0 1 0 0 0,-7-2 0 0 0,8 2-2 0 0,0 1 1 0 0,-1 0-1 0 0,1-1 1 0 0,0 0-1 0 0,0 1 0 0 0,0-1 1 0 0,0 0-1 0 0,0 0 1 0 0,0 0-1 0 0,0 0 1 0 0,0-1-1 0 0,0 1 1 0 0,0-1-1 0 0,1 1 1 0 0,-1-1-1 0 0,0 1 0 0 0,-1-3 1 0 0,1 2-2 0 0,1 0 1 0 0,-1-1 0 0 0,0 1-1 0 0,0 1 1 0 0,-1-1 0 0 0,1 0-1 0 0,0 1 1 0 0,-1-1-1 0 0,1 1 1 0 0,0-1 0 0 0,-1 1-1 0 0,0 0 1 0 0,-4-1-1 0 0,-2-1 7 0 0,-1-1-1 0 0,1 0 1 0 0,0-1-1 0 0,1 0 1 0 0,-15-10-1 0 0,19 12-9 0 0,0 0 0 0 0,0 1-1 0 0,0-1 1 0 0,-1 1 0 0 0,1 0 0 0 0,-1 1-1 0 0,0-1 1 0 0,0 1 0 0 0,1 0 0 0 0,-10-1-1 0 0,-14-4-47 0 0,15 1-99 0 0,0 2 0 0 0,-1 0 0 0 0,-21-3 0 0 0,31 6 24 0 0,1 0 0 0 0,0 0 1 0 0,-1 0-1 0 0,1 0 0 0 0,0 0 0 0 0,-1 1 0 0 0,1 0 0 0 0,0-1 0 0 0,0 1 1 0 0,0 0-1 0 0,-1 1 0 0 0,1-1 0 0 0,0 1 0 0 0,1-1 0 0 0,-1 1 1 0 0,0 0-1 0 0,0 0 0 0 0,1 0 0 0 0,-5 5 0 0 0,-4 8-1502 0 0,1 0 0 0 0,0 1 0 0 0,1 1 0 0 0,1 0 0 0 0,1 0 0 0 0,0 0 0 0 0,-7 33 1 0 0,10-15-3231 0 0,4-20 2753 0 0,-8-1-3858 0 0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7992 0 0,'1'1'331'0'0,"-1"0"-1"0"0,1 0 1 0 0,0-1 0 0 0,0 1 0 0 0,0 0 0 0 0,-1 0 0 0 0,1 0 0 0 0,-1 0-1 0 0,1 0 1 0 0,0 0 0 0 0,-1 0 0 0 0,0 0 0 0 0,1 0 0 0 0,-1 0 0 0 0,0 0-1 0 0,1 0 1 0 0,-1 0 0 0 0,0 0 0 0 0,0 0 0 0 0,0 1 0 0 0,0-1 0 0 0,0 0-1 0 0,0 0 1 0 0,-1 2 0 0 0,1 40 1842 0 0,0-34-1779 0 0,0-2-155 0 0,1 0-1 0 0,0 0 1 0 0,0 0-1 0 0,1 0 1 0 0,5 12-1 0 0,-5-13-115 0 0,0-1-1 0 0,-1 1 0 0 0,1 0 1 0 0,-1 0-1 0 0,1 11 0 0 0,7 137 1722 0 0,-1-89-1279 0 0,-4-49-333 0 0,-2 0 0 0 0,2 28-1 0 0,-4-43-226 0 0,0 27 447 0 0,-1 1-1 0 0,-6 34 1 0 0,1-24-8 0 0,6-34-421 0 0,0 0 0 0 0,-1 0 0 0 0,0-1 0 0 0,0 1 0 0 0,0 0 0 0 0,0-1 0 0 0,-1 1 0 0 0,0 0 0 0 0,0-1 0 0 0,0 0 0 0 0,0 1 0 0 0,-3 3 0 0 0,5-8-17 0 0,0 0 0 0 0,0-1 0 0 0,0 1 1 0 0,1 0-1 0 0,-1 0 0 0 0,0 0 0 0 0,0 0 0 0 0,1 0 0 0 0,-1 0 1 0 0,0 0-1 0 0,0 0 0 0 0,1 0 0 0 0,-1 0 0 0 0,0 0 0 0 0,0 0 1 0 0,1 0-1 0 0,-1 0 0 0 0,0 0 0 0 0,0 0 0 0 0,1 0 0 0 0,-1 0 1 0 0,0 0-1 0 0,0 0 0 0 0,1 0 0 0 0,-1 1 0 0 0,0-1 0 0 0,0 0 1 0 0,0 0-1 0 0,1 0 0 0 0,-1 0 0 0 0,0 0 0 0 0,0 1 0 0 0,0-1 1 0 0,0 0-1 0 0,1 0 0 0 0,-1 0 0 0 0,0 1 0 0 0,0-1 0 0 0,0 0 1 0 0,0 0-1 0 0,0 1 0 0 0,1-1 0 0 0,69-142 134 0 0,-60 133-163 0 0,2-4-4 0 0,-10 9 29 0 0,0-1 0 0 0,1 1 0 0 0,-1 0 0 0 0,1 1 0 0 0,0-1 0 0 0,0 0 0 0 0,0 1 0 0 0,0 0 0 0 0,1 0 0 0 0,0 0 0 0 0,-1 0 0 0 0,1 0 0 0 0,0 1 0 0 0,0-1 0 0 0,0 1 0 0 0,1 0 0 0 0,-1 1 0 0 0,6-3 0 0 0,5-1 39 0 0,-12 3 1 0 0,0 1 0 0 0,0 0 0 0 0,0 0 0 0 0,0 0 1 0 0,1 0-1 0 0,-1 0 0 0 0,0 1 0 0 0,6 0 0 0 0,11 24 475 0 0,-17-22-468 0 0,0 2 0 0 0,0-1-1 0 0,0 0 1 0 0,0 0-1 0 0,-1 1 1 0 0,1 0-1 0 0,-1-1 1 0 0,0 1-1 0 0,0 0 1 0 0,0 0-1 0 0,0 0 1 0 0,-1 1-1 0 0,0-1 1 0 0,0 0-1 0 0,0 0 1 0 0,0 1-1 0 0,0 8 1 0 0,-1-6 15 0 0,1 0 0 0 0,0 0 0 0 0,0-1 0 0 0,1 1 0 0 0,0 0 0 0 0,0 0 0 0 0,3 6 0 0 0,4 13 113 0 0,3 10 97 0 0,-9-30-224 0 0,-1 0-1 0 0,0 1 0 0 0,0-1 0 0 0,0 1 0 0 0,-1-1 1 0 0,0 1-1 0 0,0 13 0 0 0,3 1 72 0 0,-3-17-83 0 0,0-1 0 0 0,0 1 1 0 0,-1 0-1 0 0,1 0 1 0 0,-1 0-1 0 0,0 1 1 0 0,0-1-1 0 0,-1 7 1 0 0,-2 12 84 0 0,2-17-96 0 0,1-1 0 0 0,-1 0 0 0 0,0 1 0 0 0,0-1 1 0 0,0 0-1 0 0,-1 1 0 0 0,0-1 0 0 0,0 0 0 0 0,0 0 1 0 0,-1-1-1 0 0,-3 7 0 0 0,-2 4 27 0 0,8-14-46 0 0,0 1 0 0 0,-1-1 0 0 0,1 0-1 0 0,-1 0 1 0 0,1 0 0 0 0,-1 1 0 0 0,1-1 0 0 0,-1 0 0 0 0,0 0-1 0 0,0 0 1 0 0,0 0 0 0 0,1 0 0 0 0,-1 0 0 0 0,0 0 0 0 0,0 0-1 0 0,0-1 1 0 0,0 1 0 0 0,-1 0 0 0 0,-1 1 0 0 0,-7 3-34 0 0,-1 0 1 0 0,0-1-1 0 0,0 0 0 0 0,0 0 1 0 0,0-1-1 0 0,0-1 1 0 0,-1 0-1 0 0,0 0 0 0 0,-12-1 1 0 0,18-1-205 0 0,0 0 1 0 0,0-1 0 0 0,0 1-1 0 0,0-1 1 0 0,0 0 0 0 0,0-1 0 0 0,0 0-1 0 0,1 0 1 0 0,-1 0 0 0 0,1 0-1 0 0,-1-1 1 0 0,1 0 0 0 0,-9-7-1 0 0,11 8 43 0 0,1 0 0 0 0,-1-1 0 0 0,1 1-1 0 0,0-1 1 0 0,0 1 0 0 0,0-1 0 0 0,1 0-1 0 0,-1 0 1 0 0,1 0 0 0 0,-1 0 0 0 0,1 0-1 0 0,0 0 1 0 0,0 0 0 0 0,0 0 0 0 0,1 0-1 0 0,-1-1 1 0 0,1 1 0 0 0,-1 0 0 0 0,1-1-1 0 0,0 1 1 0 0,1 0 0 0 0,-1 0-1 0 0,0-1 1 0 0,2-4 0 0 0,18-38-3390 0 0,-19 45 3433 0 0,0-1 1 0 0,1 1 0 0 0,-1 0-1 0 0,1 0 1 0 0,-1 0 0 0 0,1 0-1 0 0,0 0 1 0 0,-1 0-1 0 0,1 0 1 0 0,0 0 0 0 0,-1 1-1 0 0,4-2 1 0 0,14-7-861 0 0,16-32-2595 0 0,-24 28 1045 0 0,19-14-3902 0 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7664 0 0,'-8'-11'10893'0'0,"1"13"-10347"0"0,-1 0 0 0 0,1 0 0 0 0,0 0 0 0 0,0 1 0 0 0,0 0 0 0 0,0 0 0 0 0,0 1 0 0 0,-10 7 0 0 0,-10 4 177 0 0,18-11-560 0 0,0 1 1 0 0,0 0-1 0 0,0 1 0 0 0,1 0 1 0 0,0 0-1 0 0,0 0 1 0 0,1 1-1 0 0,0 0 0 0 0,0 1 1 0 0,1 0-1 0 0,-1 0 0 0 0,-4 10 1 0 0,10-16-150 0 0,0-1 1 0 0,-1 1-1 0 0,1 0 0 0 0,0-1 1 0 0,-1 1-1 0 0,1-1 1 0 0,-1 0-1 0 0,1 1 0 0 0,-1-1 1 0 0,1 0-1 0 0,-1 0 1 0 0,0 0-1 0 0,0 0 0 0 0,0 0 1 0 0,1-1-1 0 0,-1 1 1 0 0,-3 0-1 0 0,-9 6 63 0 0,-11 29 211 0 0,20-30-244 0 0,0 1 0 0 0,0-1 1 0 0,1 1-1 0 0,0 0 0 0 0,1 0 1 0 0,0 0-1 0 0,0 0 0 0 0,0 0 1 0 0,1 1-1 0 0,0-1 0 0 0,0 1 1 0 0,1 0-1 0 0,0-1 0 0 0,0 1 1 0 0,1 0-1 0 0,1 11 0 0 0,-1-18-42 0 0,0 0 0 0 0,0 0 0 0 0,1 0 0 0 0,-1-1 1 0 0,0 1-1 0 0,1 0 0 0 0,-1 0 0 0 0,0 0 0 0 0,1-1 0 0 0,-1 1 0 0 0,1 0 0 0 0,-1 0 0 0 0,1-1 0 0 0,-1 1 0 0 0,1 0 0 0 0,0-1 0 0 0,-1 1 1 0 0,1-1-1 0 0,0 1 0 0 0,-1-1 0 0 0,1 1 0 0 0,0-1 0 0 0,0 1 0 0 0,0-1 0 0 0,-1 0 0 0 0,3 1 0 0 0,32 5 47 0 0,-26-5-19 0 0,1-1 0 0 0,-1-1 0 0 0,1 0 0 0 0,17-4 0 0 0,-14-8 65 0 0,-3 1-82 0 0,10 4-3 0 0,-18 8-8 0 0,-1-1-1 0 0,0 1 0 0 0,1-1 0 0 0,-1 1 0 0 0,0-1 0 0 0,0 1 0 0 0,1-1 0 0 0,-1 0 0 0 0,0 0 0 0 0,0 0 0 0 0,0 0 0 0 0,0 0 0 0 0,0 0 0 0 0,0 0 0 0 0,0 0 1 0 0,0 0-1 0 0,0 0 0 0 0,-1 0 0 0 0,1 0 0 0 0,0-1 0 0 0,-1 1 0 0 0,1 0 0 0 0,-1-1 0 0 0,1 1 0 0 0,-1 0 0 0 0,0-1 0 0 0,1 1 0 0 0,-1-1 0 0 0,0-2 0 0 0,0 3 0 0 0,1-1-1 0 0,-1 1 1 0 0,0 0-1 0 0,1-1 1 0 0,0 1-1 0 0,-1-1 0 0 0,1 1 1 0 0,0 0-1 0 0,0-1 1 0 0,-1 1-1 0 0,1 0 1 0 0,0 0-1 0 0,0 0 0 0 0,1-1 1 0 0,-1 1-1 0 0,0 0 1 0 0,0 1-1 0 0,0-1 1 0 0,1 0-1 0 0,-1 0 0 0 0,0 0 1 0 0,1 1-1 0 0,-1-1 1 0 0,3 0-1 0 0,1-5-9 0 0,0 0-1 0 0,-1 0 0 0 0,0 0 1 0 0,0-1-1 0 0,3-7 1 0 0,-1-13 83 0 0,-1 0 1 0 0,-1 0 0 0 0,1-36-1 0 0,-6 63-62 0 0,1 0 0 0 0,0 0 0 0 0,0-1 0 0 0,0 1-1 0 0,0 0 1 0 0,0-1 0 0 0,0 1 0 0 0,0 0 0 0 0,0-1 0 0 0,0 1-1 0 0,0 0 1 0 0,0 0 0 0 0,0-1 0 0 0,0 1 0 0 0,0 0-1 0 0,0-1 1 0 0,0 1 0 0 0,0 0 0 0 0,0 0 0 0 0,1-1-1 0 0,-1 1 1 0 0,0 0 0 0 0,0-1 0 0 0,0 1 0 0 0,0 0-1 0 0,1 0 1 0 0,-1-1 0 0 0,0 1 0 0 0,0 0 0 0 0,1 0-1 0 0,-1 0 1 0 0,0 0 0 0 0,0-1 0 0 0,1 1 0 0 0,-1 0-1 0 0,0 0 1 0 0,0 0 0 0 0,1 0 0 0 0,-1 0 0 0 0,0 0-1 0 0,1-1 1 0 0,-1 1 0 0 0,0 0 0 0 0,0 0 0 0 0,1 0-1 0 0,14 12 407 0 0,11 24-207 0 0,-23-4-150 0 0,-3-27-44 0 0,1 0 0 0 0,-1 0 0 0 0,1 0 0 0 0,-1 0 0 0 0,1 0 0 0 0,4 9 0 0 0,23 82 249 0 0,-11-33-97 0 0,-9-35-65 0 0,-4-17-56 0 0,0 0 1 0 0,-1 1-1 0 0,-1-1 0 0 0,0 0 1 0 0,0 1-1 0 0,-1 14 1 0 0,8 109 415 0 0,5-54-255 0 0,-14-11 111 0 0,-1-68-304 0 0,1 1-1 0 0,-1 0 1 0 0,0-1-1 0 0,1 1 1 0 0,-1 0 0 0 0,-1-1-1 0 0,1 1 1 0 0,0-1-1 0 0,-1 1 1 0 0,1-1-1 0 0,-1 0 1 0 0,1 0 0 0 0,-1 0-1 0 0,0 0 1 0 0,0 0-1 0 0,0 0 1 0 0,-4 3 0 0 0,0-1 14 0 0,-1 1 1 0 0,0-1 0 0 0,0 0 0 0 0,-14 6 0 0 0,12-7-116 0 0,0-1 1 0 0,-1-1 0 0 0,1 0-1 0 0,0 0 1 0 0,-1 0 0 0 0,1-1-1 0 0,0-1 1 0 0,-1 0-1 0 0,1 0 1 0 0,-10-3 0 0 0,-38-16-3295 0 0,56 20 3258 0 0,1 0-1 0 0,-1-1 1 0 0,0 1 0 0 0,0 0-1 0 0,1-1 1 0 0,-1 1-1 0 0,0 0 1 0 0,1-1-1 0 0,-1 1 1 0 0,0-1 0 0 0,1 1-1 0 0,-1-1 1 0 0,1 1-1 0 0,-1-1 1 0 0,1 0 0 0 0,-1 1-1 0 0,1-1 1 0 0,-1 1-1 0 0,1-1 1 0 0,0 0 0 0 0,-1 0-1 0 0,1 1 1 0 0,0-1-1 0 0,0 0 1 0 0,-1 1 0 0 0,1-1-1 0 0,0 0 1 0 0,0 0-1 0 0,0 0 1 0 0,0 1-1 0 0,0-1 1 0 0,0 0 0 0 0,0 0-1 0 0,0 1 1 0 0,0-1-1 0 0,1 0 1 0 0,-1 0 0 0 0,0 1-1 0 0,0-1 1 0 0,1 0-1 0 0,-1 0 1 0 0,0 1 0 0 0,1-1-1 0 0,-1 0 1 0 0,1 1-1 0 0,-1-1 1 0 0,1 1 0 0 0,0-2-1 0 0,22-21-3846 0 0,31-3-906 0 0,-33 18 1688 0 0,-9-2-3148 0 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9144 0 0,'3'8'7430'0'0,"7"12"-4223"0"0,-7-17-2859 0 0,1 0-1 0 0,-1 1 1 0 0,-1-1 0 0 0,1 1 0 0 0,0 0 0 0 0,-1 0 0 0 0,0 0 0 0 0,0 0-1 0 0,0 1 1 0 0,-1-1 0 0 0,1 0 0 0 0,-1 1 0 0 0,0-1 0 0 0,0 1 0 0 0,-1-1 0 0 0,1 1-1 0 0,-1 0 1 0 0,0-1 0 0 0,0 1 0 0 0,-1 5 0 0 0,9 59 1090 0 0,-4-41-1253 0 0,-3-26-174 0 0,-1 0-1 0 0,1 1 0 0 0,-1-1 0 0 0,0 0 1 0 0,0 1-1 0 0,0-1 0 0 0,0 0 0 0 0,0 1 1 0 0,0-1-1 0 0,-1 0 0 0 0,1 1 0 0 0,-1-1 1 0 0,1 0-1 0 0,-2 3 0 0 0,-4 40 95 0 0,3-12-129 0 0,0-20-283 0 0,0 0-1 0 0,1 1 0 0 0,0 18 1 0 0,0-26-25 0 0,1-1 0 0 0,-1 1 0 0 0,0-1 0 0 0,0 0 0 0 0,0 0 0 0 0,-1 0 0 0 0,0 0 0 0 0,-3 5-1 0 0,-6 12-3133 0 0,0-13 409 0 0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40 131 8800 0 0,'-5'-17'1936'0'0,"3"8"-968"0"0,0 0 0 0 0,-1 0 0 0 0,0 1 0 0 0,0 0 0 0 0,-8-13-1 0 0,9 17-468 0 0,1 0 0 0 0,-1-1-1 0 0,0 0 1 0 0,1 1-1 0 0,0-1 1 0 0,0 0-1 0 0,1 1 1 0 0,-1-9 2691 0 0,1 34-1765 0 0,3 6-1071 0 0,0-1 0 0 0,2 1 1 0 0,10 30-1 0 0,-10-35-232 0 0,0-3-50 0 0,1-1-1 0 0,1-1 1 0 0,0 1 0 0 0,11 18 0 0 0,-13-25-60 0 0,-1 0 1 0 0,-1 0 0 0 0,1 1 0 0 0,-2-1-1 0 0,1 1 1 0 0,-2-1 0 0 0,1 18-1 0 0,4 22-29 0 0,-1-18 45 0 0,2-1 0 0 0,2 0 0 0 0,12 33 0 0 0,-17-57-24 0 0,5 12 6 0 0,0 0 0 0 0,-2 0 0 0 0,0 1 0 0 0,5 28 0 0 0,-11-44-9 0 0,0 0 0 0 0,0 0-1 0 0,1 0 1 0 0,0 0 0 0 0,0-1-1 0 0,0 1 1 0 0,5 7 0 0 0,-4-7-2 0 0,-1-1 1 0 0,1 1-1 0 0,-1 0 1 0 0,0 0-1 0 0,0 0 1 0 0,-1 0-1 0 0,2 7 1 0 0,15 60-266 0 0,9 11-766 0 0,-12-58 94 0 0,-2-7-85 0 0,-13-17 1048 0 0,14 26-2562 0 0,-6-23-373 0 0,0-20-680 0 0,-6 8 2911 0 0,5-25-3208 0 0,0 1-2589 0 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40 5232 0 0,'0'2'6305'0'0,"0"14"-4733"0"0,1 0-93 0 0,-1-10-1226 0 0,0-1 0 0 0,0 0 0 0 0,0 0 0 0 0,0 1 0 0 0,-1-1-1 0 0,0 0 1 0 0,0 0 0 0 0,0 0 0 0 0,-1 0 0 0 0,1 0-1 0 0,-5 8 1 0 0,-22 71 1528 0 0,16-65-1355 0 0,9-15-298 0 0,0 0 1 0 0,1 0-1 0 0,-1 1 0 0 0,1-1 1 0 0,-1 1-1 0 0,1-1 1 0 0,1 1-1 0 0,-1 0 0 0 0,-1 7 1 0 0,-2 19 290 0 0,4-28-367 0 0,0 0 0 0 0,0 0 0 0 0,0 0 0 0 0,1 0 0 0 0,-1 1 0 0 0,1-1-1 0 0,-1 0 1 0 0,1 0 0 0 0,0 1 0 0 0,1-1 0 0 0,-1 0 0 0 0,0 0 0 0 0,1 1 0 0 0,0-1-1 0 0,0 0 1 0 0,0 0 0 0 0,0 0 0 0 0,3 6 0 0 0,-4-9-13 0 0,0 1 1 0 0,1-1-1 0 0,-1 1 0 0 0,0-1 0 0 0,1 1 1 0 0,-1 0-1 0 0,1-1 0 0 0,-1 1 1 0 0,1-1-1 0 0,-1 0 0 0 0,1 1 0 0 0,-1-1 1 0 0,1 1-1 0 0,-1-1 0 0 0,1 0 1 0 0,0 1-1 0 0,-1-1 0 0 0,1 0 0 0 0,-1 0 1 0 0,1 0-1 0 0,0 1 0 0 0,-1-1 1 0 0,1 0-1 0 0,0 0 0 0 0,-1 0 0 0 0,1 0 1 0 0,0 0-1 0 0,-1 0 0 0 0,1 0 1 0 0,0 0-1 0 0,-1 0 0 0 0,1-1 0 0 0,0 1 1 0 0,0 0-1 0 0,0-1 9 0 0,0-1 1 0 0,0 1-1 0 0,0-1 1 0 0,0 1-1 0 0,-1 0 0 0 0,1-1 1 0 0,0 1-1 0 0,-1-1 1 0 0,1 0-1 0 0,-1 1 0 0 0,0-1 1 0 0,1 1-1 0 0,-1-4 1 0 0,1-5 68 0 0,-1 0 1 0 0,0 0 0 0 0,0 0 0 0 0,-3-14-1 0 0,-1 4-26 0 0,2 0 0 0 0,0 0 0 0 0,1 0 0 0 0,1 1 0 0 0,1-1 0 0 0,0 0 0 0 0,9-34 0 0 0,-2 40-3 0 0,2-5 14 0 0,-10 17-94 0 0,1-1 1 0 0,0 0 0 0 0,0 1-1 0 0,0 0 1 0 0,0-1 0 0 0,0 1-1 0 0,0 0 1 0 0,1-1 0 0 0,-1 1-1 0 0,1 0 1 0 0,0 0 0 0 0,-1 0-1 0 0,1 0 1 0 0,0 1 0 0 0,0-1-1 0 0,0 0 1 0 0,4-1 0 0 0,-5 2-6 0 0,0 0 1 0 0,-1 0 0 0 0,1 1 0 0 0,0-1 0 0 0,0 0-1 0 0,0 0 1 0 0,-1 0 0 0 0,1 0 0 0 0,0 0 0 0 0,-1 0-1 0 0,1 0 1 0 0,-1 0 0 0 0,0-1 0 0 0,1 1 0 0 0,-1 0 0 0 0,1-2-1 0 0,-1 2 2 0 0,0 0 0 0 0,0 1-1 0 0,0-1 1 0 0,1 0 0 0 0,-1 0-1 0 0,0 0 1 0 0,1 0-1 0 0,-1 0 1 0 0,1 0 0 0 0,-1 0-1 0 0,1 1 1 0 0,-1-1 0 0 0,1 0-1 0 0,0 0 1 0 0,-1 1 0 0 0,1-1-1 0 0,0 1 1 0 0,0-1-1 0 0,-1 0 1 0 0,1 1 0 0 0,0-1-1 0 0,0 1 1 0 0,0 0 0 0 0,0-1-1 0 0,1 0 1 0 0,3-1 12 0 0,0 0-1 0 0,0 1 1 0 0,0-1 0 0 0,0 1-1 0 0,0 0 1 0 0,0 0 0 0 0,1 0 0 0 0,-1 1-1 0 0,0 0 1 0 0,0 0 0 0 0,1 0 0 0 0,-1 1-1 0 0,0-1 1 0 0,0 1 0 0 0,0 1-1 0 0,0-1 1 0 0,0 1 0 0 0,0 0 0 0 0,0 0-1 0 0,0 0 1 0 0,-1 0 0 0 0,1 1-1 0 0,4 3 1 0 0,-7-4-12 0 0,0-1 0 0 0,0 1-1 0 0,0 0 1 0 0,0 0 0 0 0,0 0-1 0 0,0 0 1 0 0,0 0 0 0 0,-1 0 0 0 0,1 1-1 0 0,-1-1 1 0 0,0 1 0 0 0,2 4 0 0 0,15 22 17 0 0,-16-26-32 0 0,1 0-1 0 0,-1 0 1 0 0,0 0-1 0 0,0 0 1 0 0,-1 0-1 0 0,1 0 1 0 0,-1 1-1 0 0,1-1 1 0 0,-1 1-1 0 0,0-1 1 0 0,-1 1-1 0 0,1-1 1 0 0,0 1-1 0 0,-1 5 1 0 0,0-4-103 0 0,1 0 0 0 0,-1-1 0 0 0,1 1 0 0 0,0 0 0 0 0,0 0 0 0 0,0-1 0 0 0,5 10 0 0 0,0 2-282 0 0,-3 2-483 0 0,-3-17 797 0 0,0 0 0 0 0,0 0 0 0 0,0 0 0 0 0,0 0 0 0 0,1 0 0 0 0,-1 0 0 0 0,0 0-1 0 0,0 0 1 0 0,1 0 0 0 0,-1 0 0 0 0,1 0 0 0 0,-1 0 0 0 0,1 0 0 0 0,-1 0 0 0 0,1 0 0 0 0,-1-1 0 0 0,1 1 0 0 0,0 0 0 0 0,-1 0 0 0 0,1-1 0 0 0,0 1 0 0 0,0 0 0 0 0,0-1 0 0 0,0 1-1 0 0,-1-1 1 0 0,1 1 0 0 0,2 0 0 0 0,1 1-344 0 0,0 0 0 0 0,0 0 0 0 0,0 0 0 0 0,0 0 0 0 0,0-1 1 0 0,1 1-1 0 0,-1-1 0 0 0,0 0 0 0 0,1 0 0 0 0,-1-1 0 0 0,1 0 0 0 0,-1 1 0 0 0,1-1 0 0 0,5-1 0 0 0,-6 1 181 0 0,1 0 0 0 0,-1-1 0 0 0,0 1 0 0 0,0-1 0 0 0,1 0 0 0 0,-1 0 0 0 0,0-1 0 0 0,0 1 0 0 0,0-1 0 0 0,0 0 0 0 0,-1 0 0 0 0,1 0 0 0 0,0 0 0 0 0,5-5 0 0 0,-9 6 210 0 0,2-2-122 0 0,0 1 0 0 0,0-1-1 0 0,0 1 1 0 0,0 0 0 0 0,0-1-1 0 0,0 1 1 0 0,0 0-1 0 0,1 0 1 0 0,-1 1 0 0 0,1-1-1 0 0,0 0 1 0 0,-1 1 0 0 0,1-1-1 0 0,0 1 1 0 0,0 0-1 0 0,6-1 1 0 0,11-11-2180 0 0,19-17-2493 0 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304 631 5360 0 0,'0'-3'423'0'0,"0"1"0"0"0,0-1 0 0 0,1 1 1 0 0,-1 0-1 0 0,1-1 0 0 0,-1 1 0 0 0,1-1 0 0 0,0 1 0 0 0,0 0 1 0 0,0 0-1 0 0,0 0 0 0 0,3-3 0 0 0,-3 3 64 0 0,1-1 0 0 0,-1 1 0 0 0,0 0 0 0 0,0-1 0 0 0,0 1 0 0 0,0 0 0 0 0,0-1 1 0 0,-1 1-1 0 0,1-1 0 0 0,-1 0 0 0 0,1 1 0 0 0,-1-5 0 0 0,-4 6-170 0 0,0-1 1 0 0,0 1 0 0 0,0 0-1 0 0,0 0 1 0 0,0 1-1 0 0,0-1 1 0 0,0 1 0 0 0,0 0-1 0 0,0 0 1 0 0,0 0-1 0 0,-8 1 1 0 0,-2 0 468 0 0,3 0-537 0 0,-1 1-1 0 0,1 0 1 0 0,0 0 0 0 0,0 1 0 0 0,0 1-1 0 0,0 0 1 0 0,0 1 0 0 0,-10 5 0 0 0,-19 24 268 0 0,33-28-469 0 0,1 0 1 0 0,0 1-1 0 0,0-1 1 0 0,1 1-1 0 0,0 1 1 0 0,0-1-1 0 0,1 1 1 0 0,-1 0-1 0 0,-4 14 1 0 0,-1 7 97 0 0,-9 44 0 0 0,6-20-128 0 0,11-45 0 0 0,1 0 0 0 0,0 0 0 0 0,0 0 1 0 0,1 0-1 0 0,0 0 0 0 0,1 12 0 0 0,1 8 53 0 0,-2-26-70 0 0,1 0 0 0 0,0 1-1 0 0,0-1 1 0 0,0 0 0 0 0,0 0-1 0 0,0 1 1 0 0,1-1 0 0 0,-1 0-1 0 0,1 0 1 0 0,-1 0 0 0 0,1 0 0 0 0,-1-1-1 0 0,1 1 1 0 0,0 0 0 0 0,0-1-1 0 0,0 1 1 0 0,0-1 0 0 0,0 0-1 0 0,1 1 1 0 0,-1-1 0 0 0,0 0-1 0 0,5 1 1 0 0,-4-1-6 0 0,1 1 0 0 0,-1-1 0 0 0,1 0 0 0 0,0 1-1 0 0,0-2 1 0 0,-1 1 0 0 0,1 0 0 0 0,0-1 0 0 0,0 0 0 0 0,0 0 0 0 0,0 0-1 0 0,0 0 1 0 0,-1-1 0 0 0,8-1 0 0 0,8-3-5 0 0,-17 5 8 0 0,-1-1 1 0 0,1 1-1 0 0,0 0 0 0 0,-1 0 0 0 0,1-1 0 0 0,-1 1 0 0 0,1-1 0 0 0,-1 1 0 0 0,1-1 0 0 0,-1 0 0 0 0,0 1 1 0 0,1-1-1 0 0,-1 0 0 0 0,0 0 0 0 0,0 0 0 0 0,1 0 0 0 0,-1 0 0 0 0,0 0 0 0 0,0-1 0 0 0,2-1 1 0 0,-2 0-2 0 0,0 1 0 0 0,1-1 1 0 0,-1 1-1 0 0,1 0 1 0 0,0-1-1 0 0,0 1 1 0 0,0 0-1 0 0,0 0 1 0 0,0 0-1 0 0,0 0 1 0 0,1 1-1 0 0,-1-1 0 0 0,4-1 1 0 0,-2 1-12 0 0,-1 0 0 0 0,0 0-1 0 0,0-1 1 0 0,0 1 0 0 0,0-1 0 0 0,0 0 0 0 0,0 0 0 0 0,0 0-1 0 0,3-6 1 0 0,9-18-14 0 0,-2 0-1 0 0,14-42 1 0 0,-20 38 44 0 0,-1 0-1 0 0,-2 1 1 0 0,-1-2 0 0 0,-2 1 0 0 0,-3-53 0 0 0,1 12 40 0 0,0 60-22 0 0,0 0 1 0 0,-1 0-1 0 0,0 1 1 0 0,-5-15 0 0 0,-6-31 138 0 0,-31-209 679 0 0,42 255-728 0 0,1 1 0 0 0,0-1 1 0 0,1 0-1 0 0,1-12 0 0 0,0-3 267 0 0,-1 26-381 0 0,-1 0 0 0 0,1 0 1 0 0,-1 0-1 0 0,1 0 0 0 0,-1 0 0 0 0,1 0 0 0 0,-1 0 0 0 0,1 0 0 0 0,-1 0 1 0 0,1 0-1 0 0,-1 0 0 0 0,1 0 0 0 0,-1 0 0 0 0,1 0 0 0 0,0 1 0 0 0,-1-1 1 0 0,1 0-1 0 0,-1 0 0 0 0,1 1 0 0 0,-1-1 0 0 0,1 0 0 0 0,0 0 1 0 0,-1 1-1 0 0,1-1 0 0 0,0 0 0 0 0,-1 1 0 0 0,1-1 0 0 0,0 1 0 0 0,-1-1 1 0 0,1 0-1 0 0,0 1 0 0 0,0-1 0 0 0,0 1 0 0 0,-1-1 0 0 0,1 1 0 0 0,0-1 1 0 0,0 1-1 0 0,0-1 0 0 0,0 0 0 0 0,0 1 0 0 0,0-1 0 0 0,0 1 0 0 0,0-1 1 0 0,0 1-1 0 0,0-1 0 0 0,0 1 0 0 0,0-1 0 0 0,0 1 0 0 0,0-1 0 0 0,0 1 1 0 0,1-1-1 0 0,-1 1 0 0 0,0-1 0 0 0,0 0 0 0 0,0 1 0 0 0,1-1 0 0 0,-1 1 1 0 0,1 0-1 0 0,7 7 30 0 0,-7-7-33 0 0,1 0 0 0 0,-1 0-1 0 0,0 0 1 0 0,0 0 0 0 0,0 0 0 0 0,0 0 0 0 0,0 1-1 0 0,0-1 1 0 0,0 0 0 0 0,0 1 0 0 0,-1-1 0 0 0,1 0-1 0 0,0 1 1 0 0,-1-1 0 0 0,1 1 0 0 0,-1-1 0 0 0,1 3-1 0 0,29 104 160 0 0,-26-83-141 0 0,-4-21-21 0 0,1 0 0 0 0,-1-1 0 0 0,1 1 0 0 0,0-1 0 0 0,0 1 1 0 0,0-1-1 0 0,1 1 0 0 0,-1-1 0 0 0,1 0 0 0 0,0 0 0 0 0,0 1 0 0 0,3 3 0 0 0,0 1-10 0 0,0 0 0 0 0,-1 1 0 0 0,1 0 0 0 0,-2 0-1 0 0,1 0 1 0 0,-2 1 0 0 0,1-1 0 0 0,-1 1-1 0 0,0 0 1 0 0,-1-1 0 0 0,0 19 0 0 0,0-7-311 0 0,1 0 0 0 0,1 0 0 0 0,8 28 0 0 0,-5-26-522 0 0,-2 1 0 0 0,0 0 0 0 0,1 36 0 0 0,13 36-4152 0 0,-11-64 2558 0 0,4-4-4033 0 0,-2-15-190 0 0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9576 0 0,'0'10'7836'0'0,"0"16"-5663"0"0,0-24-2022 0 0,0 0 0 0 0,1 1 0 0 0,-1-1 0 0 0,-1 0 0 0 0,1 0 0 0 0,0 1 0 0 0,-1-1 1 0 0,1 0-1 0 0,-1 0 0 0 0,1 0 0 0 0,-1 1 0 0 0,0-1 0 0 0,0 0 0 0 0,0 0 0 0 0,0 0 0 0 0,0-1 1 0 0,-2 3-1 0 0,1 0-36 0 0,0-1 1 0 0,0 1-1 0 0,0-1 0 0 0,1 1 1 0 0,0 0-1 0 0,-1 0 1 0 0,1 0-1 0 0,1 0 1 0 0,-1 0-1 0 0,0 0 0 0 0,1 6 1 0 0,2 53 261 0 0,0-29-490 0 0,7 29-3090 0 0,-9-11-6347 0 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17 6016 0 0,'0'0'2250'0'0,"-8"-17"7466"0"0,7 17-8964 0 0,-49 4 3943 0 0,44 0-4535 0 0,1 0 0 0 0,-1 1 1 0 0,1 0-1 0 0,-1 0 0 0 0,1 0 1 0 0,1 0-1 0 0,-1 1 0 0 0,1 0 1 0 0,0 0-1 0 0,-6 10 0 0 0,-28 74 653 0 0,16-34-463 0 0,16-40-318 0 0,2 1 0 0 0,0 0 0 0 0,2 0-1 0 0,-1 0 1 0 0,2 0 0 0 0,0 0 0 0 0,3 28 0 0 0,-1-11 11 0 0,3-12-38 0 0,1-1 1 0 0,1 1 0 0 0,14 32-1 0 0,-1-29-47 0 0,-7-10-62 0 0,-8-9 24 0 0,-1 0 1 0 0,2 0-1 0 0,-1 0 1 0 0,1-1-1 0 0,-1 0 1 0 0,1 0-1 0 0,1 0 1 0 0,-1-1-1 0 0,1 1 1 0 0,0-1 0 0 0,0-1-1 0 0,0 1 1 0 0,0-1-1 0 0,1 0 1 0 0,-1 0-1 0 0,1-1 1 0 0,0 0-1 0 0,0 0 1 0 0,0-1-1 0 0,0 1 1 0 0,0-2 0 0 0,0 1-1 0 0,0-1 1 0 0,0 0-1 0 0,0 0 1 0 0,10-2-1 0 0,22-25-970 0 0,-27 17 723 0 0,1-1 1 0 0,-1-1-1 0 0,-1 0 1 0 0,0-1-1 0 0,-1 0 0 0 0,0 0 1 0 0,-1-1-1 0 0,-1-1 1 0 0,13-29-1 0 0,14-75-891 0 0,-30 86 1135 0 0,-5 30 77 0 0,0 0-1 0 0,1-1 1 0 0,-1 1-1 0 0,1 0 1 0 0,0 0-1 0 0,0 0 1 0 0,0 0-1 0 0,0 0 1 0 0,0 0 0 0 0,0 0-1 0 0,1 1 1 0 0,0-1-1 0 0,-1 0 1 0 0,1 1-1 0 0,0-1 1 0 0,0 1 0 0 0,4-4-1 0 0,-5 6 34 0 0,-1 0 1 0 0,1 0-1 0 0,-1 0 0 0 0,1 0 1 0 0,-1 0-1 0 0,1 0 0 0 0,-1 0 1 0 0,0 0-1 0 0,1 0 0 0 0,-1 1 1 0 0,1-1-1 0 0,-1 0 0 0 0,1 0 1 0 0,-1 0-1 0 0,1 1 0 0 0,-1-1 1 0 0,0 0-1 0 0,1 0 0 0 0,-1 1 0 0 0,0-1 1 0 0,1 0-1 0 0,-1 1 0 0 0,0-1 1 0 0,1 0-1 0 0,-1 1 0 0 0,0-1 1 0 0,0 1-1 0 0,1-1 0 0 0,-1 0 1 0 0,0 1-1 0 0,0-1 0 0 0,0 1 1 0 0,0-1-1 0 0,1 1 0 0 0,-1-1 1 0 0,0 0-1 0 0,0 1 0 0 0,0-1 1 0 0,0 1-1 0 0,0-1 0 0 0,0 1 1 0 0,0 0-1 0 0,10 36 293 0 0,-5-17 22 0 0,1 9 93 0 0,-3-3-79 0 0,42 118 1077 0 0,-44-139-1363 0 0,1 0 0 0 0,-1 0 0 0 0,1-1-1 0 0,0 1 1 0 0,1-1 0 0 0,4 8 0 0 0,6 11 236 0 0,-10-16-195 0 0,0-1 0 0 0,1 1 0 0 0,-1-1 0 0 0,1 1 0 0 0,1-1 0 0 0,-1-1 0 0 0,1 1 0 0 0,0-1 0 0 0,1 1 0 0 0,9 7 0 0 0,-1-1 230 0 0,-13-11-284 0 0,0 0 0 0 0,0 0 1 0 0,0 0-1 0 0,0 0 0 0 0,0 0 0 0 0,1 0 0 0 0,-1 0 0 0 0,0-1 0 0 0,0 1 0 0 0,1-1 0 0 0,-1 1 0 0 0,0-1 0 0 0,1 1 0 0 0,-1-1 0 0 0,1 0 0 0 0,-1 1 0 0 0,0-1 0 0 0,1 0 1 0 0,-1 0-1 0 0,1 0 0 0 0,-1 0 0 0 0,1-1 0 0 0,1 1 0 0 0,-3-37 174 0 0,1 18-204 0 0,-1 12 1 0 0,1-1 0 0 0,-1 1 0 0 0,-1-1 0 0 0,0 0 0 0 0,0 1-1 0 0,0-1 1 0 0,-4-11 0 0 0,4 16-18 0 0,0 0-1 0 0,0-1 0 0 0,1 1 1 0 0,-1 0-1 0 0,1-1 0 0 0,0 1 1 0 0,0-1-1 0 0,0 1 0 0 0,0 0 1 0 0,1-4-1 0 0,0-17-8 0 0,-1-103-58 0 0,9 79-84 0 0,-9 43 84 0 0,1 1 1 0 0,-1-1 0 0 0,1 0 0 0 0,0 0 0 0 0,0 1 0 0 0,1-1 0 0 0,-1 0 0 0 0,1 1 0 0 0,0-1 0 0 0,0 1 0 0 0,5-7 0 0 0,9-22-638 0 0,7-2-343 0 0,-21 31 860 0 0,0 1 1 0 0,0-1-1 0 0,1 1 1 0 0,-1-1-1 0 0,1 1 1 0 0,0 0-1 0 0,0 0 1 0 0,0 0-1 0 0,0 1 1 0 0,0-1-1 0 0,0 1 1 0 0,1-1-1 0 0,-1 1 1 0 0,1 0-1 0 0,7-3 1 0 0,-3 1-282 0 0,12-17-1788 0 0,-19 19 2112 0 0,-1 1 1 0 0,1 0-1 0 0,0 0 1 0 0,-1 0-1 0 0,1 0 1 0 0,0 0-1 0 0,0 0 1 0 0,0 0-1 0 0,0 0 1 0 0,0 0 0 0 0,0 0-1 0 0,0 1 1 0 0,0-1-1 0 0,0 0 1 0 0,0 1-1 0 0,0-1 1 0 0,1 1-1 0 0,0-1 1 0 0,23-24-5771 0 0,-15 22 3173 0 0,-8-6-2511 0 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4472 0 0,'5'6'7368'0'0,"-1"5"-4764"0"0,-2 22-488 0 0,9 55 1 0 0,-5-52-1426 0 0,2 62 0 0 0,1 124 941 0 0,-9-140-894 0 0,0-81-670 0 0,24-15 309 0 0,3-38-97 0 0,-12 35-141 0 0,-14 12-138 0 0,-1 2 15 0 0,1-1 1 0 0,0 0-1 0 0,1 0 0 0 0,-1 1 0 0 0,1-1 0 0 0,-1 1 0 0 0,1-1 0 0 0,0 1 0 0 0,4-5 0 0 0,34-44 270 0 0,-37 49-250 0 0,-2 1-5 0 0,0 1 0 0 0,1-1 1 0 0,-1 1-1 0 0,0-1 0 0 0,1 1 1 0 0,-1 0-1 0 0,0 0 0 0 0,1 0 1 0 0,0 0-1 0 0,-1 0 0 0 0,1 0 1 0 0,0 0-1 0 0,-1 0 0 0 0,1 1 1 0 0,0-1-1 0 0,0 0 0 0 0,0 1 1 0 0,-1 0-1 0 0,1-1 0 0 0,0 1 1 0 0,0 0-1 0 0,0 0 0 0 0,0 0 1 0 0,0 0-1 0 0,0 0 0 0 0,0 1 1 0 0,-1-1-1 0 0,1 1 0 0 0,0-1 1 0 0,0 1-1 0 0,0 0 0 0 0,-1-1 1 0 0,4 3-1 0 0,1 2 78 0 0,-1 1 0 0 0,0 0 0 0 0,0 0 0 0 0,0 0 0 0 0,0 1 0 0 0,4 9 0 0 0,22 53 555 0 0,-8-14-276 0 0,-20-46-261 0 0,1 1 1 0 0,-2 1 0 0 0,3 19 0 0 0,6 22 383 0 0,-9-41-354 0 0,0 0 1 0 0,-1 0-1 0 0,0 1 0 0 0,-1-1 1 0 0,-3 20-1 0 0,2 4 132 0 0,1-33-277 0 0,-1 0 0 0 0,1 0 0 0 0,0 0-1 0 0,-1-1 1 0 0,1 1 0 0 0,-1 0-1 0 0,1-1 1 0 0,-1 1 0 0 0,0 0 0 0 0,0-1-1 0 0,0 1 1 0 0,0-1 0 0 0,0 1-1 0 0,0-1 1 0 0,0 0 0 0 0,0 1 0 0 0,0-1-1 0 0,-1 0 1 0 0,1 0 0 0 0,-1 0-1 0 0,1 0 1 0 0,-1 0 0 0 0,1 0 0 0 0,-1 0-1 0 0,1 0 1 0 0,-1-1 0 0 0,0 1-1 0 0,1-1 1 0 0,-1 1 0 0 0,0-1-1 0 0,0 0 1 0 0,-2 1 0 0 0,-5 0 60 0 0,-1 0 1 0 0,1-1 0 0 0,0 0-1 0 0,-12-1 1 0 0,20 1-72 0 0,-5-2-89 0 0,1 0 0 0 0,0-1 0 0 0,0 1 0 0 0,0-1 1 0 0,0 0-1 0 0,0 0 0 0 0,1-1 0 0 0,-6-4 0 0 0,3 2-93 0 0,-19-12-715 0 0,19 14 476 0 0,1 0 0 0 0,0 0 0 0 0,0-1 0 0 0,0 0 0 0 0,1 0 0 0 0,-1 0-1 0 0,1-1 1 0 0,0 1 0 0 0,1-1 0 0 0,0 0 0 0 0,-6-11 0 0 0,-1 7-988 0 0,11 10 1321 0 0,-1-1 0 0 0,0 1-1 0 0,1-1 1 0 0,-1 1 0 0 0,0 0-1 0 0,1-1 1 0 0,-1 1 0 0 0,0-1-1 0 0,1 1 1 0 0,-1-1 0 0 0,1 0-1 0 0,-1 1 1 0 0,1-1 0 0 0,0 0 0 0 0,-1 1-1 0 0,1-1 1 0 0,-1 0 0 0 0,1 1-1 0 0,0-1 1 0 0,0 0 0 0 0,0 0-1 0 0,-1 1 1 0 0,1-1 0 0 0,0 0-1 0 0,0 0 1 0 0,0-1 0 0 0,-5-22-1839 0 0,-3-20-4745 0 0,8 31-33 0 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9688 0 0,'0'0'8574'0'0,"28"7"-4522"0"0,24 53-1923 0 0,-18 5-963 0 0,-21-53-990 0 0,-5-4-42 0 0,0 1-1 0 0,0 0 1 0 0,0 0 0 0 0,7 12 0 0 0,-4 16 122 0 0,52 74 486 0 0,1-10-63 0 0,-40-62-401 0 0,-18-30-191 0 0,1 0 0 0 0,-1 1 0 0 0,-1 0-1 0 0,0 1 1 0 0,0-1 0 0 0,2 12-1 0 0,28 50 396 0 0,-13-25-314 0 0,-19-42-159 0 0,-1-1 1 0 0,1 1-1 0 0,-1-1 1 0 0,0 1-1 0 0,0 0 1 0 0,-1-1-1 0 0,1 1 0 0 0,-1 0 1 0 0,0 6-1 0 0,1-3 9 0 0,0-1-1 0 0,0 1 1 0 0,0-1-1 0 0,1 0 0 0 0,0 0 1 0 0,7 13-1 0 0,10 27 72 0 0,-8-4 28 0 0,23 56-1 0 0,-27-74-92 0 0,-1 0 0 0 0,0 0 0 0 0,-2 1 0 0 0,2 28 0 0 0,-2-13-70 0 0,4 37-1561 0 0,-1 111 1 0 0,-9-180 1172 0 0,0-1 1 0 0,0 1-1 0 0,-1 0 1 0 0,0-1-1 0 0,-1 1 1 0 0,0-1 0 0 0,0 0-1 0 0,-9 15 1 0 0,7-14-785 0 0,0-1 0 0 0,-1 1 0 0 0,0-1 0 0 0,-12 12 0 0 0,-11 22-5728 0 0,5-31-14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92 3440 0 0,'0'0'1225'0'0,"2"-36"1138"0"0,10 27-1275 0 0,-11 7-552 0 0,0 0 0 0 0,0 1 0 0 0,0-2 0 0 0,0 1 0 0 0,0 0 0 0 0,-1 0 0 0 0,1 0 1 0 0,0 0-1 0 0,-1 0 0 0 0,0-1 0 0 0,1 1 0 0 0,-1 0 0 0 0,0 0 0 0 0,-1-4 0 0 0,1 5 321 0 0,-11-9 3647 0 0,6 10-4357 0 0,0 0 0 0 0,-1 0 0 0 0,1 0 1 0 0,0 1-1 0 0,0 0 0 0 0,-1 0 0 0 0,1 1 0 0 0,0-1 0 0 0,0 1 1 0 0,0 0-1 0 0,1 0 0 0 0,-1 1 0 0 0,0-1 0 0 0,1 1 0 0 0,0 0 1 0 0,0 1-1 0 0,-1-1 0 0 0,2 1 0 0 0,-1-1 0 0 0,0 1 0 0 0,1 0 1 0 0,0 0-1 0 0,-4 6 0 0 0,5-3-76 0 0,0-1 0 0 0,0 1 1 0 0,1 0-1 0 0,0 0 0 0 0,0 0 0 0 0,0 0 1 0 0,1 0-1 0 0,0-1 0 0 0,1 1 1 0 0,1 9-1 0 0,-1 3 41 0 0,-1 232 847 0 0,0-240-931 0 0,1 0 1 0 0,1-1-1 0 0,5 21 1 0 0,2 8 29 0 0,0 10 84 0 0,23 72 1 0 0,-30-114-131 0 0,1 0-5 0 0,-1 0 1 0 0,1-1-1 0 0,0 0 0 0 0,0 1 1 0 0,6 6-1 0 0,13 25 69 0 0,-8-13-35 0 0,12 27 108 0 0,15 25 10 0 0,-23-48-115 0 0,-13-23-31 0 0,-1 0-1 0 0,0 1 1 0 0,0-1 0 0 0,-1 1-1 0 0,3 8 1 0 0,-3-7 2 0 0,1 0 1 0 0,0 0-1 0 0,0 0 0 0 0,0 0 0 0 0,1-1 0 0 0,0 1 1 0 0,1-1-1 0 0,-1-1 0 0 0,13 12 0 0 0,-17-17-12 0 0,0 0 0 0 0,0 0 0 0 0,0 1 0 0 0,0-1 0 0 0,0 0 0 0 0,0 1 0 0 0,0-1 0 0 0,0 0 0 0 0,-1 1 0 0 0,1-1 0 0 0,0 1 0 0 0,-1-1 0 0 0,1 1 0 0 0,-1 0 0 0 0,1 1 0 0 0,-1-1 0 0 0,0 0 0 0 0,0 0 1 0 0,1-1-1 0 0,-1 1 1 0 0,1 0-1 0 0,0-1 0 0 0,-1 1 1 0 0,1-1-1 0 0,0 1 1 0 0,0-1-1 0 0,0 1 0 0 0,0-1 1 0 0,0 0-1 0 0,0 1 1 0 0,0-1-1 0 0,1 0 0 0 0,-1 0 1 0 0,2 1-1 0 0,20 26 30 0 0,-19-23-26 0 0,-1 0 0 0 0,1 0-1 0 0,0 0 1 0 0,0-1 0 0 0,1 1 0 0 0,-1-1 0 0 0,9 5 0 0 0,-7-4 2 0 0,0 0 0 0 0,0 0 0 0 0,-1 0 0 0 0,0 1 0 0 0,7 8 0 0 0,-8-9-8 0 0,-1 0-1 0 0,2 0 1 0 0,-1 0 0 0 0,1 0 0 0 0,-1 0 0 0 0,1-1 0 0 0,1 0-1 0 0,-1 0 1 0 0,0-1 0 0 0,1 1 0 0 0,0-1 0 0 0,0 0 0 0 0,11 3-1 0 0,14 3-217 0 0,-26-7 12 0 0,1 0 1 0 0,0 0 0 0 0,-1-1-1 0 0,1 1 1 0 0,0-2 0 0 0,11 2 0 0 0,-15-2-13 0 0,1 0 1 0 0,-1 0 0 0 0,1-1 0 0 0,-1 1 0 0 0,1-1 0 0 0,-1 1 0 0 0,1-1 0 0 0,-1 0 0 0 0,1 0 0 0 0,-1 0 0 0 0,0 0 0 0 0,1 0 0 0 0,1-2 0 0 0,22-24-6278 0 0,-20 18 4416 0 0,17-19-5937 0 0,-21 15 3014 0 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10.1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2064 1725 11992 0 0,'0'-5'8387'0'0,"6"4"-8150"0"0,0 0 0 0 0,0 1 0 0 0,0 0 0 0 0,0 0 0 0 0,0 0 0 0 0,7 2 0 0 0,-5 2-86 0 0,0 1 1 0 0,1 0-1 0 0,-2 0 0 0 0,1 1 0 0 0,7 7 1 0 0,25 18 296 0 0,-33-25-368 0 0,0 0 1 0 0,-1 1-1 0 0,0 0 1 0 0,0 0-1 0 0,-1 0 0 0 0,0 1 1 0 0,0 0-1 0 0,-1 0 1 0 0,5 11-1 0 0,-7-12 2 0 0,0 1-1 0 0,-1-1 1 0 0,-1 0 0 0 0,1 0 0 0 0,-1 0 0 0 0,0 1-1 0 0,-2 12 1 0 0,0 8 152 0 0,2-25-220 0 0,0-1-1 0 0,0 0 1 0 0,-1 1 0 0 0,1-1 0 0 0,-1 0-1 0 0,1 0 1 0 0,-1 1 0 0 0,0-1-1 0 0,0 0 1 0 0,0 0 0 0 0,0 0 0 0 0,0 0-1 0 0,-1 0 1 0 0,1 0 0 0 0,0-1 0 0 0,-1 1-1 0 0,1 0 1 0 0,-4 2 0 0 0,-40 23 251 0 0,-4 3-47 0 0,35-20-160 0 0,0-1-1 0 0,0-1 1 0 0,-1 0 0 0 0,0-1 0 0 0,-1-1 0 0 0,1 0-1 0 0,-1-1 1 0 0,0-1 0 0 0,-31 4 0 0 0,3-2 105 0 0,0-3 1 0 0,-68-3 0 0 0,103 0-136 0 0,0-1 1 0 0,1-1-1 0 0,-1 0 0 0 0,1 0 1 0 0,-1-1-1 0 0,-7-3 0 0 0,-8-5 53 0 0,1-2-1 0 0,-23-15 1 0 0,18 10 20 0 0,8 7-8 0 0,0-2 0 0 0,1 0 0 0 0,0-1 0 0 0,1-1 0 0 0,-24-24 0 0 0,-4-12 95 0 0,33 39-137 0 0,1-1-1 0 0,0 0 1 0 0,1-1-1 0 0,-14-23 1 0 0,18 24-28 0 0,0 1 31 0 0,0 0-1 0 0,1-1 0 0 0,0 0 1 0 0,1 0-1 0 0,0 0 1 0 0,1-1-1 0 0,-2-15 1 0 0,3 14-19 0 0,2-1 0 0 0,-1 0 0 0 0,2 0 0 0 0,2-24 0 0 0,-2 36-31 0 0,1 0-1 0 0,0 0 0 0 0,0-1 1 0 0,0 1-1 0 0,0 0 1 0 0,1 0-1 0 0,-1 1 1 0 0,1-1-1 0 0,0 0 0 0 0,1 1 1 0 0,-1-1-1 0 0,0 1 1 0 0,1-1-1 0 0,0 1 0 0 0,0 0 1 0 0,0 0-1 0 0,0 0 1 0 0,0 1-1 0 0,1-1 0 0 0,-1 1 1 0 0,1 0-1 0 0,-1 0 1 0 0,6-2-1 0 0,-6 2 1 0 0,33-12 26 0 0,52-14 0 0 0,-63 23-29 0 0,1 1 0 0 0,0 1 0 0 0,-1 1 0 0 0,1 2 0 0 0,0 0 0 0 0,0 2 0 0 0,0 1 0 0 0,0 1 1 0 0,-1 1-1 0 0,0 1 0 0 0,0 1 0 0 0,0 1 0 0 0,42 21 0 0 0,-59-25 6 0 0,85 45 39 0 0,-83-43-43 0 0,0 0 0 0 0,0 1 0 0 0,0 0 0 0 0,-1 1 0 0 0,0 0 0 0 0,9 12 0 0 0,12 7-18 0 0,-28-25 11 0 0,0-1-1 0 0,0 1 1 0 0,0-1 0 0 0,0 1-1 0 0,0 0 1 0 0,0 0 0 0 0,0 0-1 0 0,-1 0 1 0 0,1 0 0 0 0,-1 0 0 0 0,1 0-1 0 0,-1 1 1 0 0,0-1 0 0 0,2 5-1 0 0,13 19-39 0 0,-13-24 44 0 0,-1 1-1 0 0,-1-1 0 0 0,1 1 1 0 0,0-1-1 0 0,-1 1 1 0 0,1 0-1 0 0,-1-1 0 0 0,0 1 1 0 0,0 0-1 0 0,0 0 1 0 0,0 0-1 0 0,1 6 0 0 0,-2-6 4 0 0,0-1 0 0 0,0 1 0 0 0,0 0 0 0 0,0 0-1 0 0,1 0 1 0 0,-1 0 0 0 0,1 0 0 0 0,0 0-1 0 0,0 0 1 0 0,1 2 0 0 0,0-2 3 0 0,-1 0 1 0 0,0 0-1 0 0,0 0 1 0 0,-1-1-1 0 0,1 1 1 0 0,0 0-1 0 0,-1 0 0 0 0,0 0 1 0 0,0 0-1 0 0,0 4 1 0 0,1 29 87 0 0,0 33 87 0 0,-1-64-173 0 0,-1-1-1 0 0,1 1 1 0 0,-1-1 0 0 0,0 0-1 0 0,0 1 1 0 0,0-1-1 0 0,-1 0 1 0 0,1 0 0 0 0,-1 0-1 0 0,0 0 1 0 0,-4 5-1 0 0,-8 6 43 0 0,-1 0 0 0 0,0-1-1 0 0,-1-1 1 0 0,-1 0-1 0 0,-20 12 1 0 0,9-11-9 0 0,1-1 0 0 0,-2-1 0 0 0,0-2 1 0 0,0 0-1 0 0,-1-2 0 0 0,-37 5 0 0 0,21-7 19 0 0,-1-2 1 0 0,0-2-1 0 0,-67-5 0 0 0,94-1-47 0 0,0-1-1 0 0,0 0 1 0 0,0-2-1 0 0,0 0 1 0 0,-29-16-1 0 0,7 4 4 0 0,16 5-15 0 0,1-1 0 0 0,0-1-1 0 0,1-1 1 0 0,0-2 0 0 0,-30-30 0 0 0,22 20-9 0 0,18 16 8 0 0,1-2 0 0 0,-15-21 0 0 0,6 8 16 0 0,17 20 2 0 0,-1 0 0 0 0,1-1-1 0 0,1 1 1 0 0,-1-1 0 0 0,2 0 0 0 0,-1 0-1 0 0,1-1 1 0 0,0 1 0 0 0,1 0 0 0 0,0-1-1 0 0,1 0 1 0 0,-1-13 0 0 0,3 19-7 0 0,0-1 1 0 0,-1 0 0 0 0,2 1 0 0 0,-1-1 0 0 0,0 1-1 0 0,1-1 1 0 0,0 1 0 0 0,0 0 0 0 0,0-1-1 0 0,5-6 1 0 0,13-2-9 0 0,-9-11 10 0 0,17 11 3 0 0,-15-1-6 0 0,-12 12-9 0 0,0 1 0 0 0,0 0 1 0 0,0-1-1 0 0,0 1 0 0 0,0 0 0 0 0,1 0 0 0 0,-1 0 0 0 0,0 0 0 0 0,1 0 0 0 0,-1 0 0 0 0,1 0 0 0 0,-1 0 0 0 0,1 0 1 0 0,-1 1-1 0 0,1-1 0 0 0,-1 0 0 0 0,1 1 0 0 0,0 0 0 0 0,3-1 0 0 0,-1 0 0 0 0,-1 0 1 0 0,1-1-1 0 0,0 1 0 0 0,0-1 1 0 0,-1 0-1 0 0,1 0 0 0 0,-1 0 1 0 0,1-1-1 0 0,-1 1 0 0 0,4-4 1 0 0,-4 3-2 0 0,1 0 1 0 0,0 0 0 0 0,-1 0 0 0 0,1 1 0 0 0,0-1 0 0 0,1 1 0 0 0,-1 0 0 0 0,0 0 0 0 0,1 1 0 0 0,6-3 0 0 0,30-5 4 0 0,1 1 0 0 0,1 2-1 0 0,-1 2 1 0 0,1 2 0 0 0,74 5-1 0 0,-104 0-3 0 0,0 1-1 0 0,0 0 1 0 0,0 1 0 0 0,-1 0-1 0 0,0 1 1 0 0,0 0-1 0 0,0 1 1 0 0,0 0-1 0 0,-1 1 1 0 0,-1 1-1 0 0,1-1 1 0 0,-1 2-1 0 0,-1-1 1 0 0,16 20-1 0 0,-19-20 1 0 0,0 0 0 0 0,0 0-1 0 0,-1 0 1 0 0,-1 1 0 0 0,1 0-1 0 0,-1-1 1 0 0,-1 2 0 0 0,0-1-1 0 0,0 0 1 0 0,-1 1 0 0 0,1 12-1 0 0,1 22 11 0 0,-3 63-1 0 0,-2-59-1 0 0,1-39 2 0 0,-1-1 0 0 0,-1 0 0 0 0,1 0 0 0 0,-2 1-1 0 0,1-1 1 0 0,-1 0 0 0 0,0-1 0 0 0,-1 1 0 0 0,-5 9 0 0 0,-49 71 104 0 0,49-78-106 0 0,1-2 8 0 0,-1-1 1 0 0,0 0-1 0 0,-1-1 0 0 0,1 0 1 0 0,-1 0-1 0 0,-1-1 0 0 0,-13 6 1 0 0,-13 8 23 0 0,25-14-23 0 0,-1 0 0 0 0,0-1 0 0 0,0-1 0 0 0,0 0 0 0 0,-1 0-1 0 0,1-1 1 0 0,-1-1 0 0 0,-16 1 0 0 0,-109-3 60 0 0,117-2-61 0 0,1-2-1 0 0,-1-1 1 0 0,1 0 0 0 0,0-2 0 0 0,1 0 0 0 0,-39-20 0 0 0,47 22-14 0 0,-64-19 26 0 0,-97-83-79 0 0,143 89 61 0 0,28 17-10 0 0,0-1 1 0 0,-1 1 0 0 0,1 0 0 0 0,0 0-1 0 0,0-1 1 0 0,0 1 0 0 0,0-1 0 0 0,0 0-1 0 0,0 0 1 0 0,0 0 0 0 0,0 0 0 0 0,1 0-1 0 0,-1 0 1 0 0,-1-3 0 0 0,-1-2 4 0 0,3 5-5 0 0,1 0 0 0 0,-1 1 1 0 0,0-1-1 0 0,0 1 0 0 0,0 0 1 0 0,0-1-1 0 0,0 1 0 0 0,0 0 1 0 0,0-1-1 0 0,0 1 0 0 0,0 0 0 0 0,-1 0 1 0 0,1 0-1 0 0,0 0 0 0 0,-1 0 1 0 0,1 0-1 0 0,-3 0 0 0 0,3 0-1 0 0,0 1 0 0 0,1-1 0 0 0,-1 1 0 0 0,0-1-1 0 0,0 1 1 0 0,1-1 0 0 0,-1 0 0 0 0,0 1-1 0 0,1-1 1 0 0,-1 0 0 0 0,1 1 0 0 0,-1-1 0 0 0,1 0-1 0 0,-1 0 1 0 0,1 0 0 0 0,-1 1 0 0 0,1-1 0 0 0,0 0-1 0 0,-1 0 1 0 0,1 0 0 0 0,0 0 0 0 0,0 0 0 0 0,0 0-1 0 0,0 0 1 0 0,0-1 0 0 0,0 1 0 0 0,0 0-1 0 0,0 0 1 0 0,-1 0-1 0 0,1-1 1 0 0,0 1-1 0 0,0 0 1 0 0,-1 0 0 0 0,1 0-1 0 0,0 0 1 0 0,-1 0-1 0 0,1 0 1 0 0,-1 0 0 0 0,0 0-1 0 0,1 0 1 0 0,-1 0-1 0 0,0 1 1 0 0,1-1-1 0 0,-3-1 1 0 0,2 0-2 0 0,-1-1 1 0 0,1 1-1 0 0,-1 0 1 0 0,1 0-1 0 0,0-1 1 0 0,0 1-1 0 0,0-1 0 0 0,0 0 1 0 0,0 1-1 0 0,0-1 1 0 0,1 1-1 0 0,0-1 1 0 0,-1 0-1 0 0,1 1 0 0 0,0-1 1 0 0,0 0-1 0 0,0 0 1 0 0,1 1-1 0 0,-1-1 1 0 0,1 0-1 0 0,-1 1 0 0 0,1-1 1 0 0,0 1-1 0 0,1-4 1 0 0,0 0-4 0 0,0-1 0 0 0,1 1 0 0 0,-1-1 0 0 0,1 1 1 0 0,1 0-1 0 0,-1 0 0 0 0,1 1 0 0 0,6-8 0 0 0,52-38-21 0 0,-60 49 29 0 0,0 0 1 0 0,1 1-1 0 0,-1 0 1 0 0,0-1-1 0 0,1 1 0 0 0,-1 0 1 0 0,1 0-1 0 0,-1 0 1 0 0,1 1-1 0 0,0-1 1 0 0,-1 1-1 0 0,1-1 1 0 0,5 1-1 0 0,6-2 15 0 0,16-6-5 0 0,1 0 0 0 0,-1 3-1 0 0,1 0 1 0 0,0 2-1 0 0,0 1 1 0 0,43 3-1 0 0,-61 1-7 0 0,-1 0 1 0 0,0 1-1 0 0,0 0 0 0 0,20 9 0 0 0,-13-5 1 0 0,-15-5-5 0 0,-1-1 0 0 0,1 1 0 0 0,-1 0 0 0 0,0 0 0 0 0,0 0 0 0 0,0 0 0 0 0,0 0 0 0 0,0 1 0 0 0,-1 0 0 0 0,1-1 0 0 0,-1 1 0 0 0,4 5 0 0 0,16 16-8 0 0,10-1-18 0 0,-27-20 25 0 0,0-1 1 0 0,-1 1 0 0 0,1 1-1 0 0,-1-1 1 0 0,1 1 0 0 0,-1 0 0 0 0,0 0-1 0 0,0 0 1 0 0,-1 0 0 0 0,1 1-1 0 0,-1-1 1 0 0,0 1 0 0 0,0 0-1 0 0,-1 0 1 0 0,1 0 0 0 0,1 6-1 0 0,14 47 59 0 0,1 7 23 0 0,-18-61-79 0 0,-1 1 0 0 0,0-1 0 0 0,0 0 0 0 0,0 1 0 0 0,0-1-1 0 0,-1 0 1 0 0,1 1 0 0 0,-1-1 0 0 0,0 0 0 0 0,-1 0 0 0 0,1 0 0 0 0,-1 0 0 0 0,-2 5 0 0 0,-5 11-4 0 0,6-14 2 0 0,0 0 0 0 0,0 0-1 0 0,0 0 1 0 0,-1 0 0 0 0,1-1 0 0 0,-7 7 0 0 0,-108 95 127 0 0,97-94-115 0 0,0 0-1 0 0,-1-2 1 0 0,0-1 0 0 0,-1 0 0 0 0,0-2-1 0 0,0 0 1 0 0,-32 5 0 0 0,-8 4 2 0 0,28-9-6 0 0,0 0 0 0 0,-1-3 1 0 0,0 0-1 0 0,0-3 0 0 0,0-1 0 0 0,0-1 0 0 0,0-2 0 0 0,0-2 0 0 0,-37-9 0 0 0,51 8 1 0 0,1-1 1 0 0,0-1-1 0 0,1-1 0 0 0,-1-1 1 0 0,2-1-1 0 0,-1-1 0 0 0,-19-14 1 0 0,1-3 18 0 0,-16-36 32 0 0,44 49-54 0 0,1-1 0 0 0,0 0 0 0 0,1-1 0 0 0,1 1 0 0 0,1-1 0 0 0,0-1 0 0 0,1 1 0 0 0,-3-22 0 0 0,6 31-10 0 0,1-1 1 0 0,-1 0 0 0 0,2 1 0 0 0,-1-1-1 0 0,1 0 1 0 0,1 1 0 0 0,0-1-1 0 0,0 0 1 0 0,0 1 0 0 0,1-1-1 0 0,1 1 1 0 0,-1 0 0 0 0,1-1-1 0 0,1 1 1 0 0,-1 1 0 0 0,2-1-1 0 0,-1 0 1 0 0,1 1 0 0 0,10-13-1 0 0,17-28 59 0 0,-19 33-51 0 0,0-1-1 0 0,0 2 0 0 0,2 0 1 0 0,0 1-1 0 0,0 0 0 0 0,1 1 1 0 0,25-14-1 0 0,6 2-4 0 0,-32 16 0 0 0,0 0 0 0 0,26-9 0 0 0,-14 8 0 0 0,1 2 0 0 0,0 0 0 0 0,0 2 0 0 0,0 1 0 0 0,42-1 0 0 0,-64 5 0 0 0,0 1 0 0 0,0-1 0 0 0,0 1 0 0 0,0 0 0 0 0,0 1 0 0 0,0-1 0 0 0,-1 1 0 0 0,1 0 0 0 0,-1 1 0 0 0,1-1 0 0 0,-1 1 0 0 0,0 0 0 0 0,0 1 0 0 0,0-1 0 0 0,0 1 0 0 0,-1 0 0 0 0,1 0 0 0 0,6 9 0 0 0,-3-3 0 0 0,-1 0 0 0 0,0 1 0 0 0,-1 0 0 0 0,-1 1 0 0 0,1-1 0 0 0,-2 1 0 0 0,0 0 0 0 0,3 14 0 0 0,-1 2 0 0 0,-2 0 0 0 0,-1 0 0 0 0,-1 0 0 0 0,-1 0 0 0 0,-2 1 0 0 0,-4 30 0 0 0,1-43 0 0 0,0 0 0 0 0,-1 0 0 0 0,-1-1 0 0 0,-1 1 0 0 0,-10 18 0 0 0,-6 11 0 0 0,20-39 0 0 0,0 0 0 0 0,-1 0 0 0 0,0-1 0 0 0,0 1 0 0 0,-1-1 0 0 0,0 0 0 0 0,0 0 0 0 0,-5 4 0 0 0,-26 26 0 0 0,26-24 0 0 0,-1 0 0 0 0,-1-1 0 0 0,0-1 0 0 0,0 0 0 0 0,-1 0 0 0 0,0-1 0 0 0,0-1 0 0 0,-1 0 0 0 0,0 0 0 0 0,0-2 0 0 0,-1 0 0 0 0,1-1 0 0 0,-1 0 0 0 0,0-1 0 0 0,-17 1 0 0 0,-3 0 0 0 0,2 0 0 0 0,-57-1 0 0 0,80-4 0 0 0,0 0 0 0 0,0 0 0 0 0,0-1 0 0 0,0 0 0 0 0,0-1 0 0 0,1 0 0 0 0,-1 0 0 0 0,1-1 0 0 0,0 0 0 0 0,-10-7 0 0 0,-1-1 0 0 0,1-2 0 0 0,0 0 0 0 0,-26-27 0 0 0,6 1 0 0 0,22 22 0 0 0,-1 0 0 0 0,-27-39 0 0 0,20 19 0 0 0,18 28 0 0 0,-1 0 0 0 0,2 0 0 0 0,0-1 0 0 0,0 0 0 0 0,1-1 0 0 0,0 1 0 0 0,-4-16 0 0 0,3-2 0 0 0,1-1 0 0 0,1 1 0 0 0,2-1 0 0 0,1-31 0 0 0,1 53 0 0 0,1 1 0 0 0,0-1 0 0 0,1 1 0 0 0,-1 0 0 0 0,1-1 0 0 0,1 1 0 0 0,-1 0 0 0 0,1 0 0 0 0,7-11 0 0 0,44-58 0 0 0,-17 24 0 0 0,-19 27 0 0 0,2 1 0 0 0,0 0 0 0 0,1 2 0 0 0,1 0 0 0 0,43-31 0 0 0,-48 41 0 0 0,0 1 0 0 0,1 1 0 0 0,27-11 0 0 0,-12 5 0 0 0,7 0 0 0 0,0 1 0 0 0,1 2 0 0 0,1 1 0 0 0,0 3 0 0 0,44-5 0 0 0,-44 10 0 0 0,0 1 0 0 0,1 3 0 0 0,62 6 0 0 0,-94-3 0 0 0,0-1 0 0 0,0 1 0 0 0,0 1 0 0 0,0 0 0 0 0,0 1 0 0 0,19 11 0 0 0,8 4 0 0 0,-26-12 0 0 0,0 1 0 0 0,-1 0 0 0 0,0 0 0 0 0,0 2 0 0 0,-1-1 0 0 0,0 1 0 0 0,-1 1 0 0 0,14 22 0 0 0,-17-23 0 0 0,-1 0 0 0 0,-1 0 0 0 0,0 1 0 0 0,5 22 0 0 0,3 10 0 0 0,-8-31 0 0 0,-1 1 0 0 0,0-1 0 0 0,-1 0 0 0 0,0 1 0 0 0,-1 0 0 0 0,-1-1 0 0 0,0 1 0 0 0,-1-1 0 0 0,0 1 0 0 0,-1-1 0 0 0,-4 15 0 0 0,-1-1 0 0 0,-2-2 0 0 0,0 1 0 0 0,-2-1 0 0 0,-18 33 0 0 0,19-31 0 0 0,9-23 0 0 0,0 0 0 0 0,-1 0 0 0 0,1 0 0 0 0,-1 0 0 0 0,0 0 0 0 0,0 0 0 0 0,-4 5 0 0 0,-3 4 0 0 0,-1-1 0 0 0,-1 0 0 0 0,0 0 0 0 0,-1-1 0 0 0,-24 17 0 0 0,-24 18 0 0 0,48-39 0 0 0,-7 5 0 0 0,0-2 0 0 0,0 0 0 0 0,-31 11 0 0 0,21-12 0 0 0,0 0 0 0 0,-57 7 0 0 0,73-14 0 0 0,-1-1 0 0 0,1 0 0 0 0,-1-2 0 0 0,1 1 0 0 0,-1-1 0 0 0,1-1 0 0 0,-1-1 0 0 0,-25-7 0 0 0,22 3 0 0 0,1 0 0 0 0,-1-1 0 0 0,1 0 0 0 0,1-2 0 0 0,-25-18 0 0 0,-17-18 0 0 0,34 28 0 0 0,1 0 0 0 0,-36-39 0 0 0,39 35 0 0 0,0 0 0 0 0,2-1 0 0 0,1-1 0 0 0,1-1 0 0 0,1 0 0 0 0,-13-33 0 0 0,13 21 0 0 0,1 0 0 0 0,2-1 0 0 0,1 0 0 0 0,2-1 0 0 0,2 0 0 0 0,-2-61 0 0 0,7 88 0 0 0,1 0 0 0 0,0 0 0 0 0,0 0 0 0 0,2 0 0 0 0,-1 1 0 0 0,1-1 0 0 0,1 0 0 0 0,0 1 0 0 0,1-1 0 0 0,0 1 0 0 0,1 0 0 0 0,7-12 0 0 0,8-9 0 0 0,-3 2 0 0 0,2 0 0 0 0,1 1 0 0 0,2 2 0 0 0,0 0 0 0 0,2 1 0 0 0,41-35 0 0 0,-45 46 0 0 0,19-16 0 0 0,2 2 0 0 0,0 2 0 0 0,82-39 0 0 0,-99 55 0 0 0,-10 4 0 0 0,-1 1 0 0 0,1 1 0 0 0,22-6 0 0 0,22-6 0 0 0,-44 11 0 0 0,0 2 0 0 0,1 0 0 0 0,23-3 0 0 0,-6 3 0 0 0,1 1 0 0 0,0 2 0 0 0,-1 2 0 0 0,52 6 0 0 0,-70-4 0 0 0,-1 0 0 0 0,0 1 0 0 0,0 0 0 0 0,0 1 0 0 0,0 0 0 0 0,-1 1 0 0 0,1 1 0 0 0,-1 0 0 0 0,-1 0 0 0 0,0 1 0 0 0,0 1 0 0 0,0 0 0 0 0,12 14 0 0 0,17 14 0 0 0,-33-31 0 0 0,0 1 0 0 0,0-1 0 0 0,0 1 0 0 0,-1 0 0 0 0,11 15 0 0 0,3 11 0 0 0,-2 0 0 0 0,-1 2 0 0 0,-2 0 0 0 0,22 71 0 0 0,-32-82 0 0 0,-1 0 0 0 0,0 0 0 0 0,-2 0 0 0 0,0 0 0 0 0,-2 1 0 0 0,-1-1 0 0 0,-1 0 0 0 0,-8 41 0 0 0,5-48 0 0 0,0 1 0 0 0,-1-1 0 0 0,0 0 0 0 0,-2 0 0 0 0,0-1 0 0 0,-1 0 0 0 0,0-1 0 0 0,-1 1 0 0 0,-1-2 0 0 0,0 0 0 0 0,-2 0 0 0 0,-14 13 0 0 0,-46 44 0 0 0,16-24 0 0 0,52-43 0 0 0,1-1 0 0 0,-1 1 0 0 0,0-1 0 0 0,0 0 0 0 0,0-1 0 0 0,-1 1 0 0 0,1-1 0 0 0,-1 0 0 0 0,-7 2 0 0 0,-14 5 0 0 0,11-2 0 0 0,-1-1 0 0 0,0-2 0 0 0,0 1 0 0 0,-1-2 0 0 0,1 0 0 0 0,-1-1 0 0 0,1-1 0 0 0,-1-1 0 0 0,0 0 0 0 0,-24-4 0 0 0,34 2 0 0 0,0 0 0 0 0,0 0 0 0 0,1-1 0 0 0,-1 0 0 0 0,1 0 0 0 0,0-1 0 0 0,0 0 0 0 0,-10-7 0 0 0,-19-11 0 0 0,0 1 0 0 0,1-2 0 0 0,2-2 0 0 0,0-1 0 0 0,2-1 0 0 0,0-2 0 0 0,3-1 0 0 0,0-1 0 0 0,-33-50 0 0 0,50 62 0 0 0,0-1 0 0 0,2 0 0 0 0,-13-41 0 0 0,10 27 0 0 0,6 12 0 0 0,2 0 0 0 0,1 0 0 0 0,0-1 0 0 0,2 1 0 0 0,0-1 0 0 0,5-38 0 0 0,-2-3 0 0 0,-2 52 0 0 0,1-1 0 0 0,0 1 0 0 0,1 0 0 0 0,0 0 0 0 0,1 0 0 0 0,0 0 0 0 0,1 1 0 0 0,6-13 0 0 0,2-1 0 0 0,2 0 0 0 0,20-24 0 0 0,1-3 0 0 0,-19 29 0 0 0,2 0 0 0 0,0 2 0 0 0,1 0 0 0 0,30-25 0 0 0,97-68 0 0 0,-112 89 0 0 0,3 0 0 0 0,2 1 0 0 0,0 3 0 0 0,2 1 0 0 0,73-25 0 0 0,-95 39 0 0 0,1 1 0 0 0,-1 1 0 0 0,28-3 0 0 0,11-1 0 0 0,-15 0 0 0 0,1 1 0 0 0,0 3 0 0 0,0 2 0 0 0,0 2 0 0 0,0 1 0 0 0,0 3 0 0 0,59 12 0 0 0,-75-9 0 0 0,-1 1 0 0 0,0 2 0 0 0,-1 1 0 0 0,0 1 0 0 0,-1 1 0 0 0,0 1 0 0 0,-1 2 0 0 0,-1 0 0 0 0,0 1 0 0 0,-1 2 0 0 0,-1 0 0 0 0,-1 1 0 0 0,-1 1 0 0 0,-1 1 0 0 0,0 0 0 0 0,-2 2 0 0 0,-1 0 0 0 0,20 40 0 0 0,-23-37 0 0 0,-6-18 0 0 0,-2 1 0 0 0,1 1 0 0 0,-1-1 0 0 0,-1 1 0 0 0,0-1 0 0 0,0 1 0 0 0,1 17 0 0 0,9 53 0 0 0,-9-62 0 0 0,0 1 0 0 0,1 39 0 0 0,-5-43 0 0 0,2 10 0 0 0,-2 1 0 0 0,-1 0 0 0 0,-1-1 0 0 0,-2 1 0 0 0,0-1 0 0 0,-2 0 0 0 0,0 0 0 0 0,-12 27 0 0 0,-6-2 0 0 0,-2-1 0 0 0,-43 60 0 0 0,54-89 0 0 0,0-1 0 0 0,-2 0 0 0 0,0-2 0 0 0,-1 0 0 0 0,-1-1 0 0 0,-1-1 0 0 0,-37 24 0 0 0,-5 0 0 0 0,48-30 0 0 0,-2 1 0 0 0,1-2 0 0 0,-2 0 0 0 0,1-1 0 0 0,-1 0 0 0 0,-25 6 0 0 0,29-10 0 0 0,-36 7 0 0 0,-52 6 0 0 0,87-15 0 0 0,1-1 0 0 0,-1-1 0 0 0,0 0 0 0 0,0-1 0 0 0,0 0 0 0 0,1-1 0 0 0,-1-1 0 0 0,-23-7 0 0 0,17 2 0 0 0,1-1 0 0 0,0 0 0 0 0,0-2 0 0 0,1 0 0 0 0,-21-17 0 0 0,-21-16 0 0 0,37 30 0 0 0,1-2 0 0 0,1-1 0 0 0,1-1 0 0 0,0 0 0 0 0,1-1 0 0 0,-18-25 0 0 0,19 15 0 0 0,0 0 0 0 0,2-1 0 0 0,2-1 0 0 0,0-1 0 0 0,2 0 0 0 0,2 0 0 0 0,1-1 0 0 0,1 0 0 0 0,-3-38 0 0 0,7 43 0 0 0,1 16 0 0 0,0-1 0 0 0,2 1 0 0 0,-1-1 0 0 0,2 1 0 0 0,0-1 0 0 0,0 1 0 0 0,1 0 0 0 0,0-1 0 0 0,1 1 0 0 0,1 0 0 0 0,0-1 0 0 0,6-13 0 0 0,3 1 0 0 0,3-9 0 0 0,1 0 0 0 0,2 1 0 0 0,2 1 0 0 0,1 1 0 0 0,1 1 0 0 0,43-46 0 0 0,-32 45 0 0 0,136-119 0 0 0,-133 122 0 0 0,1 2 0 0 0,1 1 0 0 0,43-20 0 0 0,-21 18 0 0 0,2 2 0 0 0,0 3 0 0 0,1 3 0 0 0,2 2 0 0 0,-1 3 0 0 0,2 4 0 0 0,-1 2 0 0 0,1 2 0 0 0,1 4 0 0 0,93 9 0 0 0,-135-4 0 0 0,1 2 0 0 0,0 1 0 0 0,-1 1 0 0 0,0 1 0 0 0,-1 1 0 0 0,0 2 0 0 0,0 0 0 0 0,-1 1 0 0 0,-1 1 0 0 0,0 2 0 0 0,-1 0 0 0 0,0 1 0 0 0,-1 1 0 0 0,-1 1 0 0 0,-1 0 0 0 0,0 2 0 0 0,-2 0 0 0 0,28 44 0 0 0,-17 16 0 0 0,-20-68 0 0 0,0 0 0 0 0,-1 1 0 0 0,-1 0 0 0 0,0 0 0 0 0,-1 0 0 0 0,5 22 0 0 0,-3 16 0 0 0,-2-1 0 0 0,-3 70 0 0 0,-1-67 0 0 0,-2-37 0 0 0,0 1 0 0 0,-1-1 0 0 0,-1 0 0 0 0,0 0 0 0 0,-1 0 0 0 0,-1 0 0 0 0,0-1 0 0 0,-1 0 0 0 0,-1 0 0 0 0,0-1 0 0 0,-11 14 0 0 0,-7 16 0 0 0,19-33 0 0 0,-1 0 0 0 0,0 0 0 0 0,0-1 0 0 0,-14 14 0 0 0,-12 12 0 0 0,25-24 0 0 0,-2 0 0 0 0,0-1 0 0 0,0 0 0 0 0,-1-1 0 0 0,0-1 0 0 0,0 1 0 0 0,-1-2 0 0 0,-1 0 0 0 0,1 0 0 0 0,-1-2 0 0 0,-1 0 0 0 0,-24 8 0 0 0,-4-4 0 0 0,7 0 0 0 0,0-3 0 0 0,0 0 0 0 0,-70 2 0 0 0,101-9 0 0 0,-12 1 0 0 0,1-1 0 0 0,0-1 0 0 0,-1 0 0 0 0,1-1 0 0 0,0-1 0 0 0,0 0 0 0 0,-24-9 0 0 0,-35-21 0 0 0,-83-49 0 0 0,123 61 0 0 0,1-1 0 0 0,2-2 0 0 0,0-2 0 0 0,-43-44 0 0 0,-110-123 0 0 0,176 180 0 0 0,0 1 0 0 0,1-1 0 0 0,0 0 0 0 0,1-1 0 0 0,1 0 0 0 0,0 0 0 0 0,1 0 0 0 0,1-1 0 0 0,0 0 0 0 0,1 0 0 0 0,0 0 0 0 0,1 0 0 0 0,1 0 0 0 0,1-1 0 0 0,1-21 0 0 0,1 27 0 0 0,0 1 0 0 0,1-1 0 0 0,0 1 0 0 0,0 0 0 0 0,1 0 0 0 0,0 0 0 0 0,0 1 0 0 0,1 0 0 0 0,1-1 0 0 0,-1 2 0 0 0,1-1 0 0 0,7-7 0 0 0,13-11 0 0 0,55-42 0 0 0,-15 14 0 0 0,-30 25 0 0 0,2 2 0 0 0,0 1 0 0 0,2 3 0 0 0,1 1 0 0 0,44-17 0 0 0,-83 38 0 0 0,16-7 0 0 0,1 2 0 0 0,27-7 0 0 0,10-4 0 0 0,178-55 0 0 0,-187 61 0 0 0,133-28 0 0 0,-76 20 0 0 0,25-3 0 0 0,-69 16 0 0 0,264-14 0 0 0,-308 20 0 0 0,16-1 0 0 0,1 1 0 0 0,-1 1 0 0 0,0 2 0 0 0,0 1 0 0 0,0 1 0 0 0,0 2 0 0 0,36 13 0 0 0,-47-11 0 0 0,71 33 0 0 0,-86-39 0 0 0,0 1 0 0 0,-1-1 0 0 0,1 1 0 0 0,-1 0 0 0 0,1 1 0 0 0,-1-1 0 0 0,0 1 0 0 0,-1 0 0 0 0,1 0 0 0 0,-1 1 0 0 0,5 8 0 0 0,4 12 0 0 0,-4-10 0 0 0,-1 1 0 0 0,-1-1 0 0 0,-1 2 0 0 0,0-1 0 0 0,-1 0 0 0 0,-1 1 0 0 0,0 0 0 0 0,-2 0 0 0 0,1 19 0 0 0,-2 4 0 0 0,1-21 0 0 0,-2 0 0 0 0,0 0 0 0 0,-1 0 0 0 0,-2 0 0 0 0,1 0 0 0 0,-2 0 0 0 0,-10 30 0 0 0,-12 8 0 0 0,-1 0 0 0 0,-4-3 0 0 0,-2 0 0 0 0,-74 93 0 0 0,91-129 0 0 0,-8 11 0 0 0,-57 53 0 0 0,-16 5 0 0 0,54-47 0 0 0,-1-2 0 0 0,-52 34 0 0 0,56-48 0 0 0,0-1 0 0 0,-2-3 0 0 0,0-1 0 0 0,-62 19 0 0 0,76-31 0 0 0,1-1 0 0 0,-1-1 0 0 0,0-1 0 0 0,0-2 0 0 0,-1-1 0 0 0,1-1 0 0 0,-1-1 0 0 0,-39-6 0 0 0,55 3 0 0 0,0-1 0 0 0,0 0 0 0 0,0-1 0 0 0,0-1 0 0 0,1 0 0 0 0,0 0 0 0 0,-12-9 0 0 0,10 6 0 0 0,-2-1 0 0 0,1-1 0 0 0,0-1 0 0 0,1 0 0 0 0,1-1 0 0 0,-17-20 0 0 0,-59-83 0 0 0,48 59 0 0 0,4 2 0 0 0,-50-101 0 0 0,65 115 0 0 0,8 10 0 0 0,1 0 0 0 0,2-1 0 0 0,1-1 0 0 0,1 0 0 0 0,2 0 0 0 0,1-1 0 0 0,2 1 0 0 0,1-1 0 0 0,2 0 0 0 0,1 0 0 0 0,2 0 0 0 0,6-38 0 0 0,-3 50 0 0 0,1 0 0 0 0,0 0 0 0 0,2 1 0 0 0,0 0 0 0 0,2 1 0 0 0,0 0 0 0 0,1 0 0 0 0,1 1 0 0 0,1 1 0 0 0,0 0 0 0 0,26-26 0 0 0,3 3 0 0 0,2 1 0 0 0,2 3 0 0 0,57-37 0 0 0,-79 59 0 0 0,52-23 0 0 0,-35 19 0 0 0,-10 6 0 0 0,1 1 0 0 0,1 1 0 0 0,-1 1 0 0 0,1 2 0 0 0,51-5 0 0 0,-10 6 0 0 0,111 4 0 0 0,-153 7 0 0 0,0 2 0 0 0,0 0 0 0 0,0 3 0 0 0,-1 0 0 0 0,0 2 0 0 0,44 23 0 0 0,-69-32 0 0 0,23 13 0 0 0,0 1 0 0 0,-1 1 0 0 0,-1 2 0 0 0,-1 1 0 0 0,-1 0 0 0 0,-1 2 0 0 0,0 1 0 0 0,38 50 0 0 0,-51-57 0 0 0,-1 2 0 0 0,-1 0 0 0 0,-1 0 0 0 0,7 20 0 0 0,-8-19 0 0 0,2 7 0 0 0,-1 0 0 0 0,-1 1 0 0 0,-1 0 0 0 0,3 44 0 0 0,-4 112 0 0 0,-5-144 0 0 0,0-26 0 0 0,0 1 0 0 0,0-1 0 0 0,-1 1 0 0 0,-1-1 0 0 0,0 0 0 0 0,-1 0 0 0 0,0 0 0 0 0,-8 19 0 0 0,0-11 0 0 0,6-12 0 0 0,0 1 0 0 0,1 0 0 0 0,0 0 0 0 0,-4 13 0 0 0,4-10 0 0 0,-2 0 0 0 0,1 0 0 0 0,-2 0 0 0 0,0-1 0 0 0,0 0 0 0 0,-1 0 0 0 0,-1-1 0 0 0,0 0 0 0 0,0-1 0 0 0,-12 10 0 0 0,-16 21 0 0 0,16-20 0 0 0,-1 0 0 0 0,-1-2 0 0 0,0-1 0 0 0,-2 0 0 0 0,0-2 0 0 0,-53 26 0 0 0,53-30 0 0 0,-1-1 0 0 0,0-1 0 0 0,-1-1 0 0 0,1-1 0 0 0,-1-2 0 0 0,-1-1 0 0 0,1 0 0 0 0,-1-2 0 0 0,-43-1 0 0 0,38-2 0 0 0,20 1 0 0 0,1-1 0 0 0,-1 0 0 0 0,0-1 0 0 0,1 0 0 0 0,-1-1 0 0 0,1 0 0 0 0,-17-6 0 0 0,6 0 0 0 0,1-1 0 0 0,0-1 0 0 0,0-1 0 0 0,-39-27 0 0 0,-4-6 0 0 0,48 33 0 0 0,0 0 0 0 0,0-2 0 0 0,-15-14 0 0 0,-165-162 0 0 0,142 137 0 0 0,43 42 0 0 0,-1-1 0 0 0,1-1 0 0 0,1 0 0 0 0,0 0 0 0 0,1-1 0 0 0,0 0 0 0 0,-14-28 0 0 0,11 14 0 0 0,2-1 0 0 0,1 0 0 0 0,1 0 0 0 0,1-1 0 0 0,2-1 0 0 0,1 1 0 0 0,1-1 0 0 0,0-39 0 0 0,4 63 0 0 0,1 1 0 0 0,-1-1 0 0 0,1 1 0 0 0,0 0 0 0 0,1-1 0 0 0,-1 1 0 0 0,1 0 0 0 0,0 0 0 0 0,0 0 0 0 0,4-5 0 0 0,2-7 0 0 0,0 1 0 0 0,1 0 0 0 0,0 0 0 0 0,1 1 0 0 0,1 1 0 0 0,1-1 0 0 0,-1 2 0 0 0,2 0 0 0 0,19-16 0 0 0,14-8 0 0 0,64-38 0 0 0,-10 31 0 0 0,-88 38 0 0 0,9-6 0 0 0,1 0 0 0 0,0 2 0 0 0,0 0 0 0 0,1 1 0 0 0,1 2 0 0 0,47-10 0 0 0,34 2 0 0 0,-49 6 0 0 0,92-3 0 0 0,-107 13 0 0 0,0 1 0 0 0,0 2 0 0 0,0 2 0 0 0,-1 1 0 0 0,0 3 0 0 0,71 25 0 0 0,-86-27 0 0 0,-1 2 0 0 0,0 0 0 0 0,0 2 0 0 0,-1 0 0 0 0,0 2 0 0 0,-1 0 0 0 0,39 34 0 0 0,-22-11 0 0 0,-29-28 0 0 0,0 0 0 0 0,-1 0 0 0 0,0 1 0 0 0,0 1 0 0 0,-1-1 0 0 0,12 22 0 0 0,-11-14 0 0 0,-1 0 0 0 0,-1 1 0 0 0,-1-1 0 0 0,0 1 0 0 0,-2 1 0 0 0,4 26 0 0 0,0 123 0 0 0,-9-151 0 0 0,-1 1 0 0 0,0-1 0 0 0,-1 0 0 0 0,-1 0 0 0 0,-1-1 0 0 0,-1 1 0 0 0,0-1 0 0 0,-1 0 0 0 0,-1 0 0 0 0,0-1 0 0 0,-2 0 0 0 0,0-1 0 0 0,0 0 0 0 0,-24 26 0 0 0,-13 13 0 0 0,35-38 0 0 0,-2-1 0 0 0,-17 17 0 0 0,-13 5 0 0 0,-1-1 0 0 0,-1-3 0 0 0,-2-1 0 0 0,-1-3 0 0 0,-83 36 0 0 0,94-52 0 0 0,0-2 0 0 0,0-2 0 0 0,-1-1 0 0 0,0-3 0 0 0,0 0 0 0 0,-65-3 0 0 0,92-3 0 0 0,-1 0 0 0 0,0-2 0 0 0,1 0 0 0 0,-1 0 0 0 0,1-1 0 0 0,0 0 0 0 0,0-1 0 0 0,0-1 0 0 0,1 0 0 0 0,0 0 0 0 0,-16-13 0 0 0,-1-2 0 0 0,0-1 0 0 0,2-2 0 0 0,-25-28 0 0 0,35 34 0 0 0,2 0 0 0 0,0-1 0 0 0,1 0 0 0 0,1-1 0 0 0,1-1 0 0 0,1 1 0 0 0,0-2 0 0 0,2 0 0 0 0,0 0 0 0 0,2 0 0 0 0,0-1 0 0 0,2 1 0 0 0,0-1 0 0 0,2-1 0 0 0,0-30 0 0 0,2 33 0 0 0,-1 12 0 0 0,1 1 0 0 0,0 0 0 0 0,0-1 0 0 0,1 1 0 0 0,0 0 0 0 0,0 0 0 0 0,1 0 0 0 0,0 0 0 0 0,4-9 0 0 0,2 1 0 0 0,0 0 0 0 0,1 1 0 0 0,0-1 0 0 0,2 2 0 0 0,16-20 0 0 0,53-51 0 0 0,40-41 0 0 0,-100 108 0 0 0,1 1 0 0 0,0 0 0 0 0,1 2 0 0 0,32-17 0 0 0,-10 10 0 0 0,79-28 0 0 0,-83 36 0 0 0,-26 8 0 0 0,1 1 0 0 0,-1 0 0 0 0,26-4 0 0 0,270-13 0 0 0,-282 23 0 0 0,0 0 0 0 0,-1 2 0 0 0,1 1 0 0 0,-1 1 0 0 0,0 1 0 0 0,0 2 0 0 0,-1 0 0 0 0,35 17 0 0 0,-8 0 0 0 0,-34-17 0 0 0,0 1 0 0 0,0 1 0 0 0,-1 0 0 0 0,25 20 0 0 0,-32-21 0 0 0,0 0 0 0 0,0 0 0 0 0,-1 1 0 0 0,0 1 0 0 0,-1-1 0 0 0,0 2 0 0 0,0-1 0 0 0,-2 1 0 0 0,1 0 0 0 0,-1 1 0 0 0,-1 0 0 0 0,7 21 0 0 0,-10-25 0 0 0,-1-1 0 0 0,1 1 0 0 0,1-1 0 0 0,5 11 0 0 0,-6-14 0 0 0,0 1 0 0 0,0-1 0 0 0,-1 1 0 0 0,0 0 0 0 0,0 0 0 0 0,0 0 0 0 0,-1 0 0 0 0,1 10 0 0 0,7 49 0 0 0,-1 19 0 0 0,-7-52 0 0 0,-3 1 0 0 0,-8 50 0 0 0,6-55 0 0 0,4-23 0 0 0,0 0 0 0 0,-1 0 0 0 0,0 0 0 0 0,0 0 0 0 0,0 0 0 0 0,-1 0 0 0 0,0 0 0 0 0,1-1 0 0 0,-2 1 0 0 0,1-1 0 0 0,0 1 0 0 0,-1-1 0 0 0,-4 5 0 0 0,-26 42 0 0 0,28-42 0 0 0,0 0 0 0 0,0 0 0 0 0,-1 0 0 0 0,-1-1 0 0 0,-11 12 0 0 0,-16 9 0 0 0,-47 29 0 0 0,49-41 0 0 0,18-4 0 0 0,12-11 0 0 0,0 0 0 0 0,0 0 0 0 0,0 0 0 0 0,0 0 0 0 0,0-1 0 0 0,-1 1 0 0 0,1-1 0 0 0,-1 1 0 0 0,1-1 0 0 0,-1 0 0 0 0,0 0 0 0 0,1 0 0 0 0,-1 0 0 0 0,-2 0 0 0 0,-28 8 0 0 0,-28 4 0 0 0,5-6 0 0 0,-25 0 0 0 0,75-7 0 0 0,1 0 0 0 0,-1 0 0 0 0,0-1 0 0 0,0 0 0 0 0,1 0 0 0 0,-1-1 0 0 0,0 1 0 0 0,1-1 0 0 0,-1 0 0 0 0,1-1 0 0 0,-5-2 0 0 0,-112-64 0 0 0,89 43 0 0 0,0-1 0 0 0,2-2 0 0 0,-28-34 0 0 0,26 27 0 0 0,12 15 0 0 0,1-1 0 0 0,1-1 0 0 0,1 0 0 0 0,1-1 0 0 0,1-1 0 0 0,-16-33 0 0 0,22 37 0 0 0,0-1 0 0 0,2 0 0 0 0,0-1 0 0 0,2 0 0 0 0,0 0 0 0 0,2 0 0 0 0,0-1 0 0 0,2 1 0 0 0,0-1 0 0 0,3-35 0 0 0,2 48 0 0 0,-1 0 0 0 0,2 0 0 0 0,0 0 0 0 0,0 0 0 0 0,1 1 0 0 0,0-1 0 0 0,0 1 0 0 0,1 0 0 0 0,1 1 0 0 0,0-1 0 0 0,0 1 0 0 0,12-10 0 0 0,14-22 0 0 0,-14 20 0 0 0,0 0 0 0 0,2 1 0 0 0,1 1 0 0 0,35-24 0 0 0,-6 4 0 0 0,-30 26 0 0 0,0 0 0 0 0,1 1 0 0 0,42-15 0 0 0,-45 19 0 0 0,94-36 0 0 0,-92 37 0 0 0,-1 0 0 0 0,1 2 0 0 0,0 1 0 0 0,0 0 0 0 0,1 2 0 0 0,35 0 0 0 0,-13 0 0 0 0,-28 1 0 0 0,153-4 0 0 0,-148 6 0 0 0,0 1 0 0 0,-1 1 0 0 0,1 0 0 0 0,-1 2 0 0 0,0 0 0 0 0,21 9 0 0 0,-13-2 0 0 0,1-1 0 0 0,-1 2 0 0 0,36 22 0 0 0,-10-2 0 0 0,-33-21 0 0 0,-1 0 0 0 0,0 1 0 0 0,-1 1 0 0 0,0 1 0 0 0,-1 1 0 0 0,25 28 0 0 0,-30-30 0 0 0,-1 2 0 0 0,-1-1 0 0 0,0 1 0 0 0,-1 1 0 0 0,-1 0 0 0 0,0 0 0 0 0,-1 1 0 0 0,-1 0 0 0 0,7 30 0 0 0,-6-7 0 0 0,-4-23 0 0 0,-1-1 0 0 0,2 33 0 0 0,-4-13 0 0 0,-1 11 0 0 0,-6 53 0 0 0,4-86 0 0 0,0 0 0 0 0,-2 0 0 0 0,0-1 0 0 0,0 1 0 0 0,-1-1 0 0 0,-1 0 0 0 0,-12 23 0 0 0,-90 122 0 0 0,71-108 0 0 0,29-40 0 0 0,-1-2 0 0 0,0 1 0 0 0,0-1 0 0 0,-19 14 0 0 0,19-17 0 0 0,0 2 0 0 0,0-1 0 0 0,-12 15 0 0 0,14-14 0 0 0,-1-1 0 0 0,-1 0 0 0 0,0 0 0 0 0,0-1 0 0 0,0 0 0 0 0,0-1 0 0 0,-1 0 0 0 0,0 0 0 0 0,0-1 0 0 0,-1 0 0 0 0,-14 3 0 0 0,-22 10 0 0 0,34-12 0 0 0,0-1 0 0 0,0 0 0 0 0,-1-1 0 0 0,1 0 0 0 0,-1-1 0 0 0,0-1 0 0 0,0 0 0 0 0,0-1 0 0 0,0-1 0 0 0,1 0 0 0 0,-1 0 0 0 0,0-2 0 0 0,1 0 0 0 0,-1 0 0 0 0,-24-10 0 0 0,38 13 0 0 0,-20-10 0 0 0,0 0 0 0 0,1-1 0 0 0,0 0 0 0 0,-19-17 0 0 0,-2-6 0 0 0,2-2 0 0 0,1-2 0 0 0,2-1 0 0 0,-37-53 0 0 0,40 46 0 0 0,21 32 0 0 0,1-1 0 0 0,0 0 0 0 0,1-1 0 0 0,-11-27 0 0 0,6 2 0 0 0,1-1 0 0 0,-10-70 0 0 0,14 69 0 0 0,6 34 0 0 0,1 0 0 0 0,0 1 0 0 0,0-1 0 0 0,1 0 0 0 0,0 0 0 0 0,0-1 0 0 0,1 1 0 0 0,1 0 0 0 0,-1 0 0 0 0,1 0 0 0 0,1 0 0 0 0,0 0 0 0 0,5-16 0 0 0,1 9 0 0 0,13-31 0 0 0,31-49 0 0 0,-41 79 0 0 0,1 1 0 0 0,1 0 0 0 0,0 0 0 0 0,1 2 0 0 0,0-1 0 0 0,24-16 0 0 0,-8 7 0 0 0,0 2 0 0 0,2 1 0 0 0,64-30 0 0 0,-45 32 0 0 0,-22 7 0 0 0,1 2 0 0 0,0 1 0 0 0,43-7 0 0 0,-16 9 0 0 0,1 2 0 0 0,0 3 0 0 0,82 7 0 0 0,-114-1 0 0 0,-1 2 0 0 0,0 0 0 0 0,0 2 0 0 0,-1 0 0 0 0,0 2 0 0 0,-1 1 0 0 0,0 0 0 0 0,0 2 0 0 0,-1 1 0 0 0,-1 0 0 0 0,0 2 0 0 0,-1 0 0 0 0,-1 2 0 0 0,21 23 0 0 0,-25-21 0 0 0,-1-1 0 0 0,-2 1 0 0 0,17 34 0 0 0,-26-49 0 0 0,14 48 0 0 0,-6-15 0 0 0,-3-14 0 0 0,-1 0 0 0 0,-1 1 0 0 0,-1 0 0 0 0,-1 0 0 0 0,-1 0 0 0 0,-1 30 0 0 0,-3-12 0 0 0,-2 0 0 0 0,-16 80 0 0 0,14-97 0 0 0,3-16 0 0 0,1 0 0 0 0,-2 0 0 0 0,1 0 0 0 0,-1-1 0 0 0,-1 1 0 0 0,1-1 0 0 0,-11 17 0 0 0,-26 43 0 0 0,34-56 0 0 0,0 1 0 0 0,-1-1 0 0 0,-1-1 0 0 0,0 0 0 0 0,-1 0 0 0 0,0 0 0 0 0,-1-1 0 0 0,0-1 0 0 0,-17 14 0 0 0,-40 27 0 0 0,53-39 0 0 0,0 0 0 0 0,-1 0 0 0 0,-1-1 0 0 0,0-1 0 0 0,-1-1 0 0 0,1 0 0 0 0,-34 11 0 0 0,17-12 0 0 0,-55 11 0 0 0,81-19 0 0 0,0 1 0 0 0,0-1 0 0 0,0 0 0 0 0,-1 0 0 0 0,1 0 0 0 0,0-1 0 0 0,0-1 0 0 0,0 1 0 0 0,-11-5 0 0 0,15 6 0 0 0,1-1 0 0 0,-1-1 0 0 0,0 1 0 0 0,1 0 0 0 0,-1-1 0 0 0,1 1 0 0 0,0-1 0 0 0,-1 0 0 0 0,1 0 0 0 0,0 0 0 0 0,0 0 0 0 0,-3-4 0 0 0,-25-23 0 0 0,15 17 0 0 0,0-1 0 0 0,1 0 0 0 0,1-1 0 0 0,1-1 0 0 0,0 0 0 0 0,0-1 0 0 0,-9-17 0 0 0,6 10 0 0 0,6 9 0 0 0,0 1 0 0 0,1-1 0 0 0,-7-16 0 0 0,-16-37 0 0 0,23 52 0 0 0,0 0 0 0 0,2 0 0 0 0,-9-29 0 0 0,15 44 0 0 0,-10-35 0 0 0,1-1 0 0 0,2 0 0 0 0,2-1 0 0 0,1 0 0 0 0,3-73 0 0 0,3 97 0 0 0,1 0 0 0 0,1 0 0 0 0,0 1 0 0 0,1-1 0 0 0,0 1 0 0 0,1 0 0 0 0,0 0 0 0 0,1 1 0 0 0,0 0 0 0 0,11-12 0 0 0,22-41 0 0 0,-36 57 0 0 0,0 1 0 0 0,0 0 0 0 0,0 0 0 0 0,0 1 0 0 0,1-1 0 0 0,0 1 0 0 0,0 0 0 0 0,1 0 0 0 0,0 1 0 0 0,-1 0 0 0 0,1 0 0 0 0,11-5 0 0 0,33-26 0 0 0,-38 25 0 0 0,1 1 0 0 0,0 0 0 0 0,1 0 0 0 0,-1 1 0 0 0,2 1 0 0 0,-1 0 0 0 0,1 1 0 0 0,0 1 0 0 0,0 0 0 0 0,1 1 0 0 0,16-2 0 0 0,22 0 0 0 0,89-5 0 0 0,-126 11 0 0 0,0 1 0 0 0,0 1 0 0 0,0 0 0 0 0,0 2 0 0 0,0 0 0 0 0,24 9 0 0 0,-13-2 0 0 0,1 2 0 0 0,-2 1 0 0 0,0 1 0 0 0,38 28 0 0 0,-29-16 0 0 0,-21-18 0 0 0,-1 0 0 0 0,0 1 0 0 0,0 1 0 0 0,-2 1 0 0 0,1-1 0 0 0,-1 2 0 0 0,-1 0 0 0 0,0 0 0 0 0,12 21 0 0 0,22 43 0 0 0,-33-32 0 0 0,-3-19 0 0 0,5 23 0 0 0,-3 23 0 0 0,-5-32 0 0 0,3 68 0 0 0,-9-61 0 0 0,-8 56 0 0 0,6-89 0 0 0,-1 1 0 0 0,0 0 0 0 0,-1-1 0 0 0,0 1 0 0 0,-1-1 0 0 0,-1-1 0 0 0,0 1 0 0 0,-8 13 0 0 0,-9 21 0 0 0,21-40 0 0 0,-1-1 0 0 0,0 1 0 0 0,-1-1 0 0 0,0 0 0 0 0,-6 9 0 0 0,-102 135 0 0 0,109-149 0 0 0,1 0 0 0 0,0 1 0 0 0,0-1 0 0 0,-1 0 0 0 0,1 0 0 0 0,-1 0 0 0 0,0-1 0 0 0,1 1 0 0 0,-1-1 0 0 0,0 1 0 0 0,0-1 0 0 0,-4 1 0 0 0,-15 8 0 0 0,18-8 0 0 0,-8 6 0 0 0,-1-2 0 0 0,0 0 0 0 0,-24 8 0 0 0,35-13 0 0 0,-1 0 0 0 0,1 0 0 0 0,-1-1 0 0 0,1 1 0 0 0,-1-1 0 0 0,0 1 0 0 0,0-1 0 0 0,1 0 0 0 0,-1 0 0 0 0,0 0 0 0 0,1 0 0 0 0,-1-1 0 0 0,0 1 0 0 0,1-1 0 0 0,-1 0 0 0 0,0 1 0 0 0,1-1 0 0 0,-1 0 0 0 0,1-1 0 0 0,-1 1 0 0 0,1 0 0 0 0,0-1 0 0 0,0 1 0 0 0,-1-1 0 0 0,1 0 0 0 0,0 0 0 0 0,0 0 0 0 0,-1-2 0 0 0,-37-40 0 0 0,34 39 0 0 0,1 1 0 0 0,0-1 0 0 0,0 0 0 0 0,0-1 0 0 0,1 1 0 0 0,0-1 0 0 0,0 0 0 0 0,1 0 0 0 0,-1 0 0 0 0,1 0 0 0 0,0-1 0 0 0,-2-7 0 0 0,-11-54 0 0 0,-15-84 0 0 0,29 137 0 0 0,1 0 0 0 0,0-1 0 0 0,2 1 0 0 0,0 0 0 0 0,0-1 0 0 0,1 1 0 0 0,8-26 0 0 0,-6 30 0 0 0,1-1 0 0 0,0 1 0 0 0,1 0 0 0 0,0 0 0 0 0,9-11 0 0 0,3-4 0 0 0,-7 10 0 0 0,0 1 0 0 0,2 0 0 0 0,0 1 0 0 0,0 0 0 0 0,2 1 0 0 0,24-19 0 0 0,-6 10 0 0 0,2 0 0 0 0,40-17 0 0 0,-55 29 0 0 0,0 2 0 0 0,1 0 0 0 0,0 2 0 0 0,0 0 0 0 0,0 1 0 0 0,0 1 0 0 0,1 1 0 0 0,0 1 0 0 0,0 1 0 0 0,-1 1 0 0 0,1 1 0 0 0,0 0 0 0 0,41 10 0 0 0,-52-6 0 0 0,0 0 0 0 0,0 1 0 0 0,0 0 0 0 0,-1 0 0 0 0,0 1 0 0 0,0 1 0 0 0,-1 0 0 0 0,0 0 0 0 0,0 1 0 0 0,-1 0 0 0 0,0 0 0 0 0,-1 1 0 0 0,0 0 0 0 0,0 0 0 0 0,-1 1 0 0 0,0-1 0 0 0,-1 2 0 0 0,-1-1 0 0 0,5 14 0 0 0,5 16 0 0 0,-8-25 0 0 0,0 1 0 0 0,5 29 0 0 0,-7-19 0 0 0,-2 0 0 0 0,-1-1 0 0 0,-1 1 0 0 0,-1 0 0 0 0,-8 44 0 0 0,7-63 0 0 0,0 0 0 0 0,-1-1 0 0 0,0 1 0 0 0,0-1 0 0 0,0 1 0 0 0,-1-1 0 0 0,-1 0 0 0 0,-8 11 0 0 0,-19 35 0 0 0,25-42 0 0 0,0-1 0 0 0,-1 0 0 0 0,0 0 0 0 0,-1-1 0 0 0,0 0 0 0 0,-1-1 0 0 0,1 0 0 0 0,-18 11 0 0 0,-15 14 0 0 0,39-30 0 0 0,-1 0 0 0 0,0 0 0 0 0,0-1 0 0 0,0 1 0 0 0,0-1 0 0 0,-1 0 0 0 0,1 0 0 0 0,0 0 0 0 0,-1-1 0 0 0,0 0 0 0 0,1 0 0 0 0,-1 0 0 0 0,0 0 0 0 0,1-1 0 0 0,-1 1 0 0 0,-7-2 0 0 0,-31-2 0 0 0,35-4 0 0 0,5 1 0 0 0,-19-21 0 0 0,10 11 0 0 0,5 8 0 0 0,1 0 0 0 0,1 0 0 0 0,-1-1 0 0 0,1 1 0 0 0,0-1 0 0 0,1-1 0 0 0,0 1 0 0 0,1-1 0 0 0,-3-11 0 0 0,-18-40 0 0 0,15 43 0 0 0,6 13 0 0 0,0 0 0 0 0,0-1 0 0 0,1 1 0 0 0,-1 0 0 0 0,1-1 0 0 0,1 0 0 0 0,-1 0 0 0 0,1 1 0 0 0,-1-9 0 0 0,-5-42 0 0 0,5 49 0 0 0,0-1 0 0 0,1 0 0 0 0,0 1 0 0 0,0-1 0 0 0,1 0 0 0 0,0 1 0 0 0,0-1 0 0 0,1 0 0 0 0,0 0 0 0 0,1 1 0 0 0,-1-1 0 0 0,6-12 0 0 0,-6 15 0 0 0,1 1 0 0 0,0-1 0 0 0,0 1 0 0 0,0 0 0 0 0,0 0 0 0 0,1 0 0 0 0,0 0 0 0 0,0 0 0 0 0,0 0 0 0 0,0 1 0 0 0,6-6 0 0 0,-2 3 0 0 0,1-8 0 0 0,-7 13 0 0 0,-1-1 0 0 0,1 1 0 0 0,0 0 0 0 0,-1-1 0 0 0,1 1 0 0 0,0 0 0 0 0,0-1 0 0 0,0 1 0 0 0,0 0 0 0 0,0 0 0 0 0,0 0 0 0 0,0 0 0 0 0,0 0 0 0 0,1 0 0 0 0,1-1 0 0 0,20-15 0 0 0,-19 13 0 0 0,1 0 0 0 0,0 0 0 0 0,0 1 0 0 0,0 0 0 0 0,0 0 0 0 0,0 0 0 0 0,1 0 0 0 0,7-2 0 0 0,111-29 0 0 0,-106 32 0 0 0,0 1 0 0 0,1 1 0 0 0,-1 0 0 0 0,0 1 0 0 0,22 4 0 0 0,-32-3 0 0 0,1 0 0 0 0,-1 0 0 0 0,0 0 0 0 0,-1 1 0 0 0,1 0 0 0 0,0 1 0 0 0,-1 0 0 0 0,0 0 0 0 0,0 0 0 0 0,0 1 0 0 0,0 0 0 0 0,7 8 0 0 0,76 78 0 0 0,-88-88 0 0 0,0-1 0 0 0,1 1 0 0 0,-1-1 0 0 0,-1 1 0 0 0,1 0 0 0 0,0-1 0 0 0,-1 1 0 0 0,1 0 0 0 0,1 6 0 0 0,7 10 0 0 0,2-8 0 0 0,-10-9 0 0 0,-1-1 0 0 0,1 1 0 0 0,0 0 0 0 0,-1 0 0 0 0,1 0 0 0 0,-1 0 0 0 0,1 0 0 0 0,-1 0 0 0 0,0 0 0 0 0,0 0 0 0 0,0 1 0 0 0,0-1 0 0 0,0 0 0 0 0,-1 0 0 0 0,1 1 0 0 0,-1-1 0 0 0,1 1 0 0 0,-1 3 0 0 0,17 69 0 0 0,-13-58 0 0 0,0-1 0 0 0,0 0 0 0 0,-2 1 0 0 0,2 27 0 0 0,-5-23 0 0 0,0 0 0 0 0,-1 0 0 0 0,-1 0 0 0 0,0-1 0 0 0,-2 1 0 0 0,-1-1 0 0 0,0 0 0 0 0,-1-1 0 0 0,-2 0 0 0 0,0 0 0 0 0,0 0 0 0 0,-2-1 0 0 0,0-1 0 0 0,-1 0 0 0 0,-1 0 0 0 0,-15 14 0 0 0,16-16 0 0 0,11-12 0 0 0,-1 0 0 0 0,0-1 0 0 0,0 1 0 0 0,0-1 0 0 0,0 1 0 0 0,0-1 0 0 0,0 0 0 0 0,-1 0 0 0 0,1 0 0 0 0,-1 0 0 0 0,-4 2 0 0 0,-1-1 0 0 0,7-2 0 0 0,-1-1 0 0 0,1 1 0 0 0,0-1 0 0 0,-1 1 0 0 0,1 0 0 0 0,0-1 0 0 0,0 1 0 0 0,0 0 0 0 0,0 0 0 0 0,-1 0 0 0 0,1 0 0 0 0,0 0 0 0 0,1 0 0 0 0,-1 0 0 0 0,0 0 0 0 0,0 0 0 0 0,0 0 0 0 0,1 1 0 0 0,-2 1 0 0 0,0-1 0 0 0,1 0 0 0 0,-1 0 0 0 0,0-1 0 0 0,0 1 0 0 0,-1 0 0 0 0,1-1 0 0 0,0 1 0 0 0,0-1 0 0 0,-1 0 0 0 0,1 0 0 0 0,-1 0 0 0 0,1 0 0 0 0,-1 0 0 0 0,1 0 0 0 0,-1-1 0 0 0,0 1 0 0 0,-3-1 0 0 0,-50 5 0 0 0,54-6 0 0 0,-1 0 0 0 0,1 1 0 0 0,0-1 0 0 0,0 0 0 0 0,0 0 0 0 0,0 0 0 0 0,0-1 0 0 0,0 1 0 0 0,0 0 0 0 0,0-1 0 0 0,1 1 0 0 0,-1-1 0 0 0,0 0 0 0 0,1 1 0 0 0,0-1 0 0 0,-1 0 0 0 0,1 0 0 0 0,0 0 0 0 0,0 0 0 0 0,0 0 0 0 0,0 0 0 0 0,0 0 0 0 0,0 0 0 0 0,1-1 0 0 0,-1-1 0 0 0,-5-9 0 0 0,3 9 0 0 0,1-1 0 0 0,-1 0 0 0 0,1 0 0 0 0,0 0 0 0 0,0 0 0 0 0,1-1 0 0 0,-1 1 0 0 0,1 0 0 0 0,0-1 0 0 0,1 1 0 0 0,-1-1 0 0 0,1 1 0 0 0,0-1 0 0 0,1 1 0 0 0,-1 0 0 0 0,1-1 0 0 0,0 1 0 0 0,0-1 0 0 0,1 1 0 0 0,0 0 0 0 0,4-10 0 0 0,1 3 0 0 0,1-1 0 0 0,0 1 0 0 0,0 0 0 0 0,2 1 0 0 0,-1 0 0 0 0,20-16 0 0 0,8 0 0 0 0,-28 15 0 0 0,-8 10 0 0 0,0 0 0 0 0,0 0 0 0 0,1 1 0 0 0,-1-1 0 0 0,0 1 0 0 0,1-1 0 0 0,-1 1 0 0 0,1-1 0 0 0,0 1 0 0 0,-1 0 0 0 0,1 0 0 0 0,0 0 0 0 0,0 0 0 0 0,0 0 0 0 0,2 0 0 0 0,-2 0 0 0 0,1 0 0 0 0,-1 0 0 0 0,0 0 0 0 0,1-1 0 0 0,-1 1 0 0 0,0 0 0 0 0,0-1 0 0 0,0 0 0 0 0,0 1 0 0 0,0-1 0 0 0,2-2 0 0 0,-2 2 0 0 0,-1 0 0 0 0,1 1 0 0 0,0-1 0 0 0,0 1 0 0 0,-1-1 0 0 0,1 1 0 0 0,0 0 0 0 0,0 0 0 0 0,0 0 0 0 0,0 0 0 0 0,1 0 0 0 0,-1 0 0 0 0,0 1 0 0 0,0-1 0 0 0,0 1 0 0 0,4-1 0 0 0,35-15 0 0 0,-33 12 0 0 0,1 0 0 0 0,0 0 0 0 0,1 1 0 0 0,-1 0 0 0 0,1 1 0 0 0,-1 0 0 0 0,17-2 0 0 0,-4 3 0 0 0,-11 0 0 0 0,-1 1 0 0 0,1 0 0 0 0,-1 0 0 0 0,18 4 0 0 0,-26-4 0 0 0,1 1 0 0 0,-1-1 0 0 0,1 1 0 0 0,-1 0 0 0 0,1 0 0 0 0,-1 0 0 0 0,0 1 0 0 0,0-1 0 0 0,0 0 0 0 0,1 1 0 0 0,-1-1 0 0 0,-1 1 0 0 0,1 0 0 0 0,0 0 0 0 0,0-1 0 0 0,-1 1 0 0 0,1 1 0 0 0,-1-1 0 0 0,1 0 0 0 0,-1 0 0 0 0,0 0 0 0 0,0 1 0 0 0,0-1 0 0 0,0 0 0 0 0,0 4 0 0 0,9 17 0 0 0,-7-19 0 0 0,-1 0 0 0 0,0 1 0 0 0,0-1 0 0 0,-1 0 0 0 0,1 1 0 0 0,-1-1 0 0 0,0 1 0 0 0,0-1 0 0 0,0 10 0 0 0,-2 13 0 0 0,0 0 0 0 0,-2 0 0 0 0,-1 0 0 0 0,-1-1 0 0 0,-1 1 0 0 0,-11 28 0 0 0,14-48 0 0 0,0 0 0 0 0,-1 0 0 0 0,0-1 0 0 0,0 1 0 0 0,-1-1 0 0 0,-5 6 0 0 0,-17 26 0 0 0,6-2 0 0 0,-1-1 0 0 0,-1-2 0 0 0,-2 0 0 0 0,-51 51 0 0 0,52-62 0 0 0,-46 32 0 0 0,13-11 0 0 0,43-30 0 0 0,-1-2 0 0 0,0 0 0 0 0,-1-1 0 0 0,0 0 0 0 0,0-1 0 0 0,-1-1 0 0 0,0-1 0 0 0,-24 8 0 0 0,-38 9 0 0 0,57-16 0 0 0,-1-1 0 0 0,1-1 0 0 0,-1 0 0 0 0,-42 3 0 0 0,34-8 0 0 0,3 2 0 0 0,-1-2 0 0 0,1-1 0 0 0,-1-1 0 0 0,1-1 0 0 0,-42-10 0 0 0,-8-9 0 0 0,-20-8 0 0 0,92 25 0 0 0,1 0 0 0 0,-1 0 0 0 0,1 0 0 0 0,0-1 0 0 0,0 1 0 0 0,1-1 0 0 0,-1-1 0 0 0,1 1 0 0 0,-5-8 0 0 0,2 3 0 0 0,6 10 0 0 0,1-1 0 0 0,-1 0 0 0 0,0 1 0 0 0,1-1 0 0 0,-1 0 0 0 0,1 0 0 0 0,-1 0 0 0 0,1 0 0 0 0,-1 0 0 0 0,1 0 0 0 0,0 1 0 0 0,-1-1 0 0 0,1 0 0 0 0,0 0 0 0 0,0 0 0 0 0,0 0 0 0 0,0 0 0 0 0,-1 0 0 0 0,2 0 0 0 0,-1 0 0 0 0,0 0 0 0 0,0 0 0 0 0,0 0 0 0 0,0 0 0 0 0,0 0 0 0 0,1 0 0 0 0,-1 0 0 0 0,1 0 0 0 0,-1 0 0 0 0,0 0 0 0 0,1 0 0 0 0,0 0 0 0 0,-1 1 0 0 0,1-1 0 0 0,-1 0 0 0 0,1 0 0 0 0,0 1 0 0 0,0-1 0 0 0,-1 0 0 0 0,1 1 0 0 0,0-1 0 0 0,0 1 0 0 0,1-1 0 0 0,43-17 0 0 0,-33 14 0 0 0,4-2 0 0 0,0 1 0 0 0,1 1 0 0 0,-1 0 0 0 0,1 1 0 0 0,0 1 0 0 0,0 0 0 0 0,29 2 0 0 0,-36 0 0 0 0,-1 1 0 0 0,1 0 0 0 0,-1 0 0 0 0,1 1 0 0 0,-1 0 0 0 0,0 1 0 0 0,1 0 0 0 0,-1 0 0 0 0,-1 1 0 0 0,1 0 0 0 0,-1 1 0 0 0,1 0 0 0 0,-1 0 0 0 0,0 1 0 0 0,10 9 0 0 0,3 6 0 0 0,-15-16 0 0 0,0 0 0 0 0,-1 1 0 0 0,0-1 0 0 0,0 1 0 0 0,0 0 0 0 0,-1 0 0 0 0,0 1 0 0 0,0-1 0 0 0,5 13 0 0 0,-4 0 0 0 0,-1 0 0 0 0,-1 1 0 0 0,-1-1 0 0 0,0 1 0 0 0,-2 28 0 0 0,0-39 0 0 0,0-4 0 0 0,-1-1 0 0 0,1 0 0 0 0,-1 0 0 0 0,0 1 0 0 0,0-1 0 0 0,-1 0 0 0 0,1 0 0 0 0,-1 0 0 0 0,0 0 0 0 0,0-1 0 0 0,0 1 0 0 0,0 0 0 0 0,-1-1 0 0 0,1 1 0 0 0,-7 4 0 0 0,-3 4 0 0 0,-1 0 0 0 0,-25 15 0 0 0,2-1 0 0 0,17-11 0 0 0,0 0 0 0 0,-36 19 0 0 0,17-14 0 0 0,24-12 0 0 0,0-1 0 0 0,0-1 0 0 0,-22 7 0 0 0,-15 7 0 0 0,37-14 0 0 0,-1 0 0 0 0,1-1 0 0 0,-1-1 0 0 0,-23 5 0 0 0,-103 17 0 0 0,91-14 0 0 0,-1-3 0 0 0,-62 3 0 0 0,14-7 0 0 0,32-1 0 0 0,0-3 0 0 0,-104-11 0 0 0,123 3 0 0 0,-205-38 0 0 0,200 35 0 0 0,32 7 0 0 0,0-1 0 0 0,1-1 0 0 0,0-1 0 0 0,0 0 0 0 0,-28-14 0 0 0,-45-24 0 0 0,90 42 0 0 0,0 0 0 0 0,0-1 0 0 0,0 1 0 0 0,0-1 0 0 0,1 1 0 0 0,-1-1 0 0 0,1 0 0 0 0,0 0 0 0 0,0 0 0 0 0,0 0 0 0 0,0-1 0 0 0,0 1 0 0 0,1-1 0 0 0,-1 1 0 0 0,1-1 0 0 0,0 1 0 0 0,0-1 0 0 0,-1-5 0 0 0,2 6 0 0 0,-1 1 0 0 0,1-1 0 0 0,-1 0 0 0 0,1 0 0 0 0,0 0 0 0 0,0 0 0 0 0,0 0 0 0 0,1 0 0 0 0,-1 1 0 0 0,1-1 0 0 0,-1 0 0 0 0,1 0 0 0 0,0 0 0 0 0,0 1 0 0 0,0-1 0 0 0,1 1 0 0 0,-1-1 0 0 0,0 1 0 0 0,1-1 0 0 0,0 1 0 0 0,0 0 0 0 0,-1-1 0 0 0,5-2 0 0 0,17-6 0 0 0,1 0 0 0 0,27-7 0 0 0,-13 6 0 0 0,1 3 0 0 0,0 1 0 0 0,0 1 0 0 0,61-1 0 0 0,163 11 0 0 0,-199-1 0 0 0,-15 3 0 0 0,64 13 0 0 0,-21-3 0 0 0,-71-10 0 0 0,-1 0 0 0 0,1 1 0 0 0,-1 2 0 0 0,-1 0 0 0 0,24 13 0 0 0,3 1 0 0 0,-42-20 0 0 0,0 0 0 0 0,0 1 0 0 0,0 0 0 0 0,0-1 0 0 0,0 1 0 0 0,-1 1 0 0 0,1-1 0 0 0,-1 1 0 0 0,0-1 0 0 0,0 1 0 0 0,0 0 0 0 0,0 0 0 0 0,-1 0 0 0 0,0 0 0 0 0,0 1 0 0 0,0-1 0 0 0,0 1 0 0 0,0-1 0 0 0,-1 1 0 0 0,0-1 0 0 0,0 1 0 0 0,-1 0 0 0 0,1 0 0 0 0,-1 0 0 0 0,0-1 0 0 0,0 1 0 0 0,0 0 0 0 0,-1 0 0 0 0,0-1 0 0 0,0 1 0 0 0,-2 7 0 0 0,2-10 0 0 0,0 0 0 0 0,0-1 0 0 0,0 1 0 0 0,0-1 0 0 0,0 1 0 0 0,0-1 0 0 0,0 1 0 0 0,0-1 0 0 0,-1 1 0 0 0,1-1 0 0 0,0 0 0 0 0,-1 0 0 0 0,1 0 0 0 0,-1 0 0 0 0,0 0 0 0 0,-2 1 0 0 0,-24 20 0 0 0,23-17 0 0 0,0-1 0 0 0,-1 1 0 0 0,1-1 0 0 0,-1 0 0 0 0,0 0 0 0 0,0 0 0 0 0,-1-1 0 0 0,1 0 0 0 0,-10 3 0 0 0,-74 21 0 0 0,54-18 0 0 0,-71 18 0 0 0,0-5 0 0 0,-198 15 0 0 0,-222-25 0 0 0,502-12 0 0 0,-139-11 0 0 0,116 7 0 0 0,-119-19 0 0 0,121 13 0 0 0,-1 0 0 0 0,43 9 0 0 0,-1 0 0 0 0,1 0 0 0 0,-1 0 0 0 0,1-1 0 0 0,0 0 0 0 0,0 0 0 0 0,0 0 0 0 0,0 0 0 0 0,0-1 0 0 0,0 1 0 0 0,1-1 0 0 0,-1 0 0 0 0,1 0 0 0 0,-1 0 0 0 0,1-1 0 0 0,1 1 0 0 0,-5-7 0 0 0,5 8 0 0 0,1-1 0 0 0,-1 1 0 0 0,1-1 0 0 0,0 0 0 0 0,0 0 0 0 0,0 1 0 0 0,0-1 0 0 0,0 0 0 0 0,1 0 0 0 0,-1 0 0 0 0,1 0 0 0 0,0 0 0 0 0,0 0 0 0 0,0 0 0 0 0,0 0 0 0 0,1 0 0 0 0,-1 0 0 0 0,1 0 0 0 0,0 0 0 0 0,-1 1 0 0 0,1-1 0 0 0,0 0 0 0 0,1 0 0 0 0,-1 1 0 0 0,1-1 0 0 0,-1 1 0 0 0,1-1 0 0 0,0 1 0 0 0,-1-1 0 0 0,1 1 0 0 0,1 0 0 0 0,-1 0 0 0 0,2-2 0 0 0,25-20 0 0 0,51-35 0 0 0,-35 29 0 0 0,2 3 0 0 0,96-42 0 0 0,-82 43 0 0 0,-34 13 0 0 0,1 2 0 0 0,0 0 0 0 0,50-10 0 0 0,6 0 0 0 0,-61 14 0 0 0,1 1 0 0 0,28-3 0 0 0,61-5 0 0 0,-44 4 0 0 0,85 0 0 0 0,-109 9 0 0 0,81 11 0 0 0,-111-7 0 0 0,0 0 0 0 0,0 1 0 0 0,-1 0 0 0 0,0 1 0 0 0,0 1 0 0 0,0 0 0 0 0,-1 1 0 0 0,0 1 0 0 0,14 10 0 0 0,-22-14 0 0 0,-1 0 0 0 0,0 0 0 0 0,0 1 0 0 0,-1-1 0 0 0,1 1 0 0 0,-1 0 0 0 0,3 6 0 0 0,12 16 0 0 0,-16-24 0 0 0,0 1 0 0 0,0-1 0 0 0,-1 1 0 0 0,1 0 0 0 0,-1 0 0 0 0,0 0 0 0 0,0 0 0 0 0,0 0 0 0 0,0 0 0 0 0,-1 0 0 0 0,1 0 0 0 0,-1 0 0 0 0,0 0 0 0 0,-1 0 0 0 0,1 0 0 0 0,-1 0 0 0 0,1 0 0 0 0,-1 0 0 0 0,-3 6 0 0 0,2-2 0 0 0,0-1 0 0 0,-1 0 0 0 0,0 1 0 0 0,-1-1 0 0 0,0 0 0 0 0,0 0 0 0 0,0-1 0 0 0,-10 12 0 0 0,-12 9 0 0 0,-18 14 0 0 0,-14 6 0 0 0,35-27 0 0 0,-1-1 0 0 0,-1-1 0 0 0,0-1 0 0 0,-28 13 0 0 0,-1-2 0 0 0,32-16 0 0 0,-1 0 0 0 0,0-2 0 0 0,-37 13 0 0 0,-3-1 0 0 0,46-16 0 0 0,0 0 0 0 0,-31 7 0 0 0,-19-1 0 0 0,-111 13 0 0 0,-95-13 0 0 0,258-13 0 0 0,0-1 0 0 0,0-1 0 0 0,0-1 0 0 0,1 0 0 0 0,-1 0 0 0 0,1-1 0 0 0,-14-8 0 0 0,12 6 0 0 0,13 6 0 0 0,0 0 0 0 0,0-1 0 0 0,1 1 0 0 0,-1-1 0 0 0,1 1 0 0 0,-1-1 0 0 0,1 0 0 0 0,0 0 0 0 0,0 0 0 0 0,-1 0 0 0 0,1 0 0 0 0,1 0 0 0 0,-1-1 0 0 0,0 1 0 0 0,1-1 0 0 0,-1 1 0 0 0,1-1 0 0 0,0 0 0 0 0,-1 0 0 0 0,1 1 0 0 0,1-1 0 0 0,-1 0 0 0 0,0 0 0 0 0,1 0 0 0 0,-1 0 0 0 0,1 0 0 0 0,0 0 0 0 0,0 0 0 0 0,0 0 0 0 0,1 0 0 0 0,-1 0 0 0 0,1 0 0 0 0,-1 0 0 0 0,1 0 0 0 0,2-3 0 0 0,0-3 0 0 0,0 0 0 0 0,1 1 0 0 0,0-1 0 0 0,1 1 0 0 0,-1 0 0 0 0,2 0 0 0 0,-1 1 0 0 0,1-1 0 0 0,8-7 0 0 0,0 3 0 0 0,-3 2 0 0 0,0 0 0 0 0,0-1 0 0 0,-1-1 0 0 0,0 1 0 0 0,9-15 0 0 0,29-32 0 0 0,-45 53 0 0 0,0 0 0 0 0,0 0 0 0 0,1 0 0 0 0,0 0 0 0 0,0 1 0 0 0,0-1 0 0 0,0 1 0 0 0,1 0 0 0 0,-1 1 0 0 0,1-1 0 0 0,0 1 0 0 0,0 0 0 0 0,7-3 0 0 0,-15 5 0 0 0,2 0 0 0 0,1 1 0 0 0,0 0 0 0 0,0 0 0 0 0,0 0 0 0 0,0 0 0 0 0,-1-1 0 0 0,1 1 0 0 0,0 0 0 0 0,0 0 0 0 0,0 0 0 0 0,-1 0 0 0 0,1 0 0 0 0,0 0 0 0 0,0 0 0 0 0,-1 0 0 0 0,1 0 0 0 0,0 0 0 0 0,0 0 0 0 0,0 0 0 0 0,-1 0 0 0 0,1 0 0 0 0,0 0 0 0 0,0 0 0 0 0,-1 0 0 0 0,1 0 0 0 0,0 0 0 0 0,0 0 0 0 0,-1 0 0 0 0,1 0 0 0 0,0 0 0 0 0,0 0 0 0 0,0 0 0 0 0,-1 0 0 0 0,1 1 0 0 0,0-1 0 0 0,0 0 0 0 0,0 0 0 0 0,0 0 0 0 0,-1 0 0 0 0,1 1 0 0 0,0-1 0 0 0,0 0 0 0 0,0 0 0 0 0,0 0 0 0 0,0 1 0 0 0,0-1 0 0 0,-1 0 0 0 0,1 0 0 0 0,-9 7 0 0 0,0 3 0 0 0,-1 0 0 0 0,0-1 0 0 0,0 0 0 0 0,-1 0 0 0 0,-1-2 0 0 0,-17 11 0 0 0,6-9 0 0 0,1-1 0 0 0,-37 7 0 0 0,39-10 0 0 0,-64 11 0 0 0,81-16 0 0 0,-1 0 0 0 0,1 0 0 0 0,0 0 0 0 0,-1 0 0 0 0,1 1 0 0 0,-1-1 0 0 0,1 1 0 0 0,0 0 0 0 0,0-1 0 0 0,-1 2 0 0 0,-3 1 0 0 0,-1 0 0 0 0,-1 1 0 0 0,-46-2 0 0 0,17-1 0 0 0,-28 0 0 0 0,62-1 0 0 0,1 0 0 0 0,0-1 0 0 0,0 1 0 0 0,0-1 0 0 0,-1 1 0 0 0,1-1 0 0 0,0 0 0 0 0,0 0 0 0 0,0 0 0 0 0,0 0 0 0 0,0-1 0 0 0,-4-2 0 0 0,5 2 0 0 0,0 1 0 0 0,0 1 0 0 0,0-1 0 0 0,0 0 0 0 0,0 0 0 0 0,0 1 0 0 0,0-1 0 0 0,-1 1 0 0 0,1 0 0 0 0,0-1 0 0 0,0 1 0 0 0,0 0 0 0 0,-5 1 0 0 0,-32-6 0 0 0,-20-17 0 0 0,45 15 0 0 0,0 2 0 0 0,0-1 0 0 0,-1 2 0 0 0,1 0 0 0 0,-1 1 0 0 0,0 0 0 0 0,-29-1 0 0 0,29 4 0 0 0,4-1 0 0 0,-1 1 0 0 0,1 0 0 0 0,-1 1 0 0 0,1 0 0 0 0,-1 1 0 0 0,1 0 0 0 0,-1 0 0 0 0,1 2 0 0 0,0-1 0 0 0,-11 6 0 0 0,9-4 0 0 0,12-5 0 0 0,0 0 0 0 0,1 0 0 0 0,-1 0 0 0 0,0 0 0 0 0,0 1 0 0 0,0-1 0 0 0,0 0 0 0 0,1 1 0 0 0,-1-1 0 0 0,0 1 0 0 0,1-1 0 0 0,-1 1 0 0 0,0-1 0 0 0,1 1 0 0 0,-1-1 0 0 0,0 1 0 0 0,1 0 0 0 0,-1-1 0 0 0,0 2 0 0 0,-1 0 0 0 0,1-1 0 0 0,-1 1 0 0 0,1-1 0 0 0,-1 1 0 0 0,0-1 0 0 0,1 0 0 0 0,-1 1 0 0 0,0-1 0 0 0,0 0 0 0 0,0 0 0 0 0,0 0 0 0 0,0-1 0 0 0,0 1 0 0 0,-3 0 0 0 0,1 0 0 0 0,0 0 0 0 0,1 1 0 0 0,-1-1 0 0 0,1 0 0 0 0,0 1 0 0 0,-1 0 0 0 0,1 0 0 0 0,0 0 0 0 0,0 0 0 0 0,0 1 0 0 0,-3 3 0 0 0,3 0 0 0 0,3-6 0 0 0,0 1 0 0 0,0 0 0 0 0,-1 0 0 0 0,1-1 0 0 0,0 1 0 0 0,-1 0 0 0 0,1 0 0 0 0,0-1 0 0 0,-1 1 0 0 0,1 0 0 0 0,-1-1 0 0 0,1 1 0 0 0,-1-1 0 0 0,1 1 0 0 0,-1-1 0 0 0,1 1 0 0 0,-1-1 0 0 0,0 1 0 0 0,1-1 0 0 0,-1 1 0 0 0,0-1 0 0 0,0 0 0 0 0,1 1 0 0 0,-1-1 0 0 0,0 0 0 0 0,0 0 0 0 0,1 1 0 0 0,-3-1 0 0 0,-44 33 0 0 0,2 6 0 0 0,44-38 0 0 0,1 0 0 0 0,-1 0 0 0 0,1 0 0 0 0,-1 0 0 0 0,1 0 0 0 0,0 0 0 0 0,0 1 0 0 0,-1-1 0 0 0,1 0 0 0 0,0 0 0 0 0,0 0 0 0 0,0 0 0 0 0,0 0 0 0 0,0 1 0 0 0,0-1 0 0 0,0 0 0 0 0,1 0 0 0 0,0 2 0 0 0,-1 3 0 0 0,0-6 0 0 0,0 1 0 0 0,0 0 0 0 0,0 0 0 0 0,1-1 0 0 0,-1 1 0 0 0,0 0 0 0 0,0 0 0 0 0,0-1 0 0 0,0 1 0 0 0,1 0 0 0 0,-1 0 0 0 0,0-1 0 0 0,1 1 0 0 0,-1 0 0 0 0,1-1 0 0 0,-1 1 0 0 0,1-1 0 0 0,-1 1 0 0 0,1 0 0 0 0,-1-1 0 0 0,1 1 0 0 0,-1-1 0 0 0,1 0 0 0 0,0 1 0 0 0,-1-1 0 0 0,1 1 0 0 0,0-1 0 0 0,-1 0 0 0 0,1 1 0 0 0,0-1 0 0 0,0 0 0 0 0,1 0 0 0 0,-2 1 0 0 0,1-1 0 0 0,-1 0 0 0 0,1 0 0 0 0,-1 0 0 0 0,1 0 0 0 0,-1 0 0 0 0,1 1 0 0 0,-1-1 0 0 0,1 0 0 0 0,-1 0 0 0 0,1 1 0 0 0,-1-1 0 0 0,1 0 0 0 0,-1 1 0 0 0,0-1 0 0 0,1 0 0 0 0,-1 1 0 0 0,1-1 0 0 0,-1 1 0 0 0,0-1 0 0 0,0 0 0 0 0,1 1 0 0 0,-1-1 0 0 0,0 1 0 0 0,0-1 0 0 0,1 1 0 0 0,-1-1 0 0 0,0 1 0 0 0,0-1 0 0 0,0 1 0 0 0,0 0 0 0 0,2 1 0 0 0,-1 0 0 0 0,0-1 0 0 0,1 1 0 0 0,-1-1 0 0 0,1 0 0 0 0,0 1 0 0 0,-1-1 0 0 0,1 0 0 0 0,0 0 0 0 0,0 0 0 0 0,2 1 0 0 0,-1 0 0 0 0,0 0 0 0 0,-1 1 0 0 0,1-1 0 0 0,-1 1 0 0 0,1 0 0 0 0,-1 0 0 0 0,0 0 0 0 0,0 0 0 0 0,0 0 0 0 0,1 4 0 0 0,5 7 0 0 0,-7-14 0 0 0,-1 1 0 0 0,1 0 0 0 0,-1 0 0 0 0,0 0 0 0 0,1 0 0 0 0,-1 0 0 0 0,0 0 0 0 0,1 0 0 0 0,-1 0 0 0 0,0 0 0 0 0,0 0 0 0 0,0 0 0 0 0,0 0 0 0 0,0 0 0 0 0,0 0 0 0 0,0 0 0 0 0,0 0 0 0 0,0 0 0 0 0,0 0 0 0 0,-1 0 0 0 0,0 2 0 0 0,0 0 0 0 0,5 39 0 0 0,1 16 0 0 0,-3-56 0 0 0,-1 0 0 0 0,1 0 0 0 0,-1 0 0 0 0,1 0 0 0 0,0 0 0 0 0,-1 0 0 0 0,1 0 0 0 0,0-1 0 0 0,0 1 0 0 0,0-1 0 0 0,1 1 0 0 0,-1-1 0 0 0,0 0 0 0 0,0 0 0 0 0,1 0 0 0 0,3 1 0 0 0,69 23 0 0 0,-47-17 0 0 0,0-2 0 0 0,40 6 0 0 0,-49-10 0 0 0,-16 0 0 0 0,39-1 0 0 0,-36-2 0 0 0,-1 1 0 0 0,0-1 0 0 0,1 1 0 0 0,-1 0 0 0 0,0 1 0 0 0,1-1 0 0 0,-1 1 0 0 0,0 0 0 0 0,6 2 0 0 0,9 0 0 0 0,303 0 0 0 0,-136 8 0 0 0,-78 5 0 0 0,29 1 0 0 0,73 3-75 0 0,53 14 38 0 0,-205-30 73 0 0,0-3 0 0 0,63-6 0 0 0,-50-13-32 0 0,35-9-4 0 0,-83 19 0 0 0,-1-2 0 0 0,0-1 0 0 0,31-19 0 0 0,-30 16 0 0 0,15-9 0 0 0,-30 16 0 0 0,1 0 0 0 0,0 2 0 0 0,1-1 0 0 0,-1 1 0 0 0,1 0 0 0 0,0 1 0 0 0,0 1 0 0 0,16-4 0 0 0,-26 7 0 0 0,1 0 0 0 0,-1 0 0 0 0,1-1 0 0 0,-1 1 0 0 0,1 0 0 0 0,-1-1 0 0 0,0 1 0 0 0,1-1 0 0 0,-1 0 0 0 0,0 1 0 0 0,1-1 0 0 0,-1 0 0 0 0,0 0 0 0 0,0 0 0 0 0,0 0 0 0 0,1 0 0 0 0,-1 0 0 0 0,0 0 0 0 0,-1 0 0 0 0,1 0 0 0 0,0-1 0 0 0,1-1 0 0 0,10-12 0 0 0,63-20 0 0 0,-36 1 0 0 0,-29 28 0 0 0,0 0 0 0 0,-1-1 0 0 0,0-1 0 0 0,15-14 0 0 0,6-6 0 0 0,-2 7 0 0 0,-7 4 0 0 0,1 1 0 0 0,31-17 0 0 0,-49 32 0 0 0,-1-1 0 0 0,1 0 0 0 0,-1 0 0 0 0,0 0 0 0 0,0 0 0 0 0,0 0 0 0 0,0-1 0 0 0,0 1 0 0 0,3-4 0 0 0,-4 3 0 0 0,0 1 0 0 0,0 0 0 0 0,1 0 0 0 0,-1 0 0 0 0,1 0 0 0 0,-1 0 0 0 0,1 1 0 0 0,0-1 0 0 0,-1 1 0 0 0,1 0 0 0 0,0 0 0 0 0,5-2 0 0 0,6 0 0 0 0,-7 1 0 0 0,-1 0 0 0 0,1 0 0 0 0,-1 0 0 0 0,0-1 0 0 0,12-6 0 0 0,10-6 0 0 0,1 1 0 0 0,61-21 0 0 0,-81 30 0 0 0,0 1 0 0 0,-1-1 0 0 0,1 0 0 0 0,10-9 0 0 0,-13 9 0 0 0,1 0 0 0 0,-1 1 0 0 0,1 0 0 0 0,0 0 0 0 0,0 0 0 0 0,8-2 0 0 0,3 0 0 0 0,1-2 0 0 0,-1 0 0 0 0,18-12 0 0 0,4 0 0 0 0,109-58 0 0 0,-117 60 0 0 0,-21 11 0 0 0,-1 0 0 0 0,0 0 0 0 0,14-14 0 0 0,-16 13 0 0 0,-1 2 0 0 0,1-1 0 0 0,0 1 0 0 0,1 0 0 0 0,15-7 0 0 0,-15 10 0 0 0,-8 3 0 0 0,0 0 0 0 0,0-1 0 0 0,0 1 0 0 0,1 0 0 0 0,-1-1 0 0 0,0 1 0 0 0,0 0 0 0 0,0-1 0 0 0,0 0 0 0 0,0 1 0 0 0,0-1 0 0 0,0 1 0 0 0,0-1 0 0 0,0 0 0 0 0,0 0 0 0 0,-1 0 0 0 0,1 0 0 0 0,0 1 0 0 0,0-1 0 0 0,-1 0 0 0 0,1 0 0 0 0,-1 0 0 0 0,1 0 0 0 0,-1-1 0 0 0,1 1 0 0 0,-1 0 0 0 0,1 0 0 0 0,-1 0 0 0 0,0-2 0 0 0,1 2 0 0 0,-1-1 0 0 0,0 1 0 0 0,1 0 0 0 0,-1-1 0 0 0,1 1 0 0 0,-1 0 0 0 0,1 0 0 0 0,0-1 0 0 0,-1 1 0 0 0,1 0 0 0 0,0 0 0 0 0,0 0 0 0 0,0 0 0 0 0,0 0 0 0 0,0 0 0 0 0,0 0 0 0 0,0 0 0 0 0,0 0 0 0 0,0 1 0 0 0,1-1 0 0 0,-1 0 0 0 0,0 1 0 0 0,0-1 0 0 0,1 1 0 0 0,-1-1 0 0 0,0 1 0 0 0,1 0 0 0 0,1-1 0 0 0,21-9 0 0 0,-24 9 0 0 0,1 0 0 0 0,0 1 0 0 0,0-1 0 0 0,0 0 0 0 0,0 0 0 0 0,0 1 0 0 0,-1-1 0 0 0,1 0 0 0 0,0 0 0 0 0,-1 0 0 0 0,1 0 0 0 0,-1 0 0 0 0,1 0 0 0 0,-1 0 0 0 0,1 0 0 0 0,-1-1 0 0 0,0 1 0 0 0,0 0 0 0 0,1 0 0 0 0,-1-1 0 0 0,0 1 0 0 0,0 0 0 0 0,0 0 0 0 0,0 0 0 0 0,0 1 0 0 0,1-1 0 0 0,-1 0 0 0 0,0 0 0 0 0,1 1 0 0 0,-1-1 0 0 0,0 0 0 0 0,1 1 0 0 0,-1-1 0 0 0,1 0 0 0 0,-1 1 0 0 0,1-1 0 0 0,-1 0 0 0 0,1 1 0 0 0,-1-1 0 0 0,1 1 0 0 0,0-1 0 0 0,-1 1 0 0 0,1-1 0 0 0,0 1 0 0 0,-1 0 0 0 0,1-1 0 0 0,0 1 0 0 0,0 0 0 0 0,-1 0 0 0 0,1-1 0 0 0,0 1 0 0 0,0 0 0 0 0,0 0 0 0 0,-1 0 0 0 0,1 0 0 0 0,1 0 0 0 0,-1 0 0 0 0,1 0 0 0 0,-1-1 0 0 0,0 1 0 0 0,0 0 0 0 0,0-1 0 0 0,0 1 0 0 0,0-1 0 0 0,0 1 0 0 0,0-1 0 0 0,0 1 0 0 0,0-1 0 0 0,-1 0 0 0 0,1 0 0 0 0,0 1 0 0 0,0-1 0 0 0,0 0 0 0 0,-1 0 0 0 0,1 0 0 0 0,0 0 0 0 0,-1 0 0 0 0,1 0 0 0 0,-1 0 0 0 0,1 0 0 0 0,-1 0 0 0 0,0 0 0 0 0,1 0 0 0 0,-1 0 0 0 0,0-2 0 0 0,1 2 0 0 0,-1 0 0 0 0,0-1 0 0 0,0 1 0 0 0,1 0 0 0 0,-1 0 0 0 0,1 0 0 0 0,-1-1 0 0 0,1 1 0 0 0,-1 0 0 0 0,1 0 0 0 0,0 0 0 0 0,0 0 0 0 0,-1 0 0 0 0,1 0 0 0 0,0 0 0 0 0,0 0 0 0 0,0 1 0 0 0,0-1 0 0 0,0 0 0 0 0,0 1 0 0 0,0-1 0 0 0,2 0 0 0 0,-2 0 0 0 0,0 0 0 0 0,1 1 0 0 0,-1-1 0 0 0,0 0 0 0 0,0 0 0 0 0,0 0 0 0 0,0 0 0 0 0,0 0 0 0 0,0 0 0 0 0,0 0 0 0 0,0 0 0 0 0,0 0 0 0 0,-1 0 0 0 0,1 0 0 0 0,0-1 0 0 0,0-1 0 0 0,8-12 0 0 0,34-22 0 0 0,-39 32 0 0 0,0 0 0 0 0,0 0 0 0 0,1 1 0 0 0,0 0 0 0 0,7-6 0 0 0,-9 8 0 0 0,-2 1 0 0 0,-1 0 0 0 0,1 0 0 0 0,0 0 0 0 0,0 0 0 0 0,-1 0 0 0 0,1 0 0 0 0,-1-1 0 0 0,1 1 0 0 0,-1 0 0 0 0,1 0 0 0 0,-1 0 0 0 0,0-1 0 0 0,0 1 0 0 0,1 0 0 0 0,-1 0 0 0 0,0-1 0 0 0,0 1 0 0 0,0 0 0 0 0,0-1 0 0 0,-1-1 0 0 0,1-4 0 0 0,50-85 0 0 0,-44 64 0 0 0,-3 3 0 0 0,3 2 0 0 0,-1 0 0 0 0,-2 0 0 0 0,0-1 0 0 0,0-24 0 0 0,10-44 0 0 0,-13 59 0 0 0,1 0 0 0 0,2 0 0 0 0,9-44 0 0 0,-10 62 0 0 0,7-24 0 0 0,-2 16 0 0 0,-6 17 0 0 0,0 0 0 0 0,1 0 0 0 0,0 0 0 0 0,0 0 0 0 0,1 1 0 0 0,-1-1 0 0 0,1 0 0 0 0,0 1 0 0 0,7-9 0 0 0,-9 14 0 0 0,0-1 0 0 0,0 0 0 0 0,0 0 0 0 0,-1 0 0 0 0,1 0 0 0 0,0 0 0 0 0,0 0 0 0 0,-1-1 0 0 0,1 1 0 0 0,0 0 0 0 0,-1 0 0 0 0,1 0 0 0 0,-1-1 0 0 0,0 1 0 0 0,1 0 0 0 0,-1-1 0 0 0,0-1 0 0 0,0 2 0 0 0,0-1 0 0 0,1 1 0 0 0,-1-1 0 0 0,0 1 0 0 0,1 0 0 0 0,-1-1 0 0 0,1 1 0 0 0,-1 0 0 0 0,1-1 0 0 0,0 1 0 0 0,-1 0 0 0 0,1 0 0 0 0,0-1 0 0 0,0 1 0 0 0,0 0 0 0 0,0 0 0 0 0,0 0 0 0 0,0 0 0 0 0,0 0 0 0 0,2-1 0 0 0,-2 2 0 0 0,1-1 0 0 0,-1 0 0 0 0,0 1 0 0 0,0-1 0 0 0,0 0 0 0 0,0 0 0 0 0,0 0 0 0 0,0 0 0 0 0,0 0 0 0 0,-1 0 0 0 0,1 0 0 0 0,0 0 0 0 0,-1 0 0 0 0,1 0 0 0 0,0-2 0 0 0,0 1 0 0 0,0-1 0 0 0,1 1 0 0 0,-1 0 0 0 0,0 0 0 0 0,1 1 0 0 0,-1-1 0 0 0,1 0 0 0 0,0 0 0 0 0,-1 1 0 0 0,1-1 0 0 0,0 1 0 0 0,0-1 0 0 0,3 0 0 0 0,3-7 0 0 0,-7 7 0 0 0,0-1 0 0 0,1 1 0 0 0,0 0 0 0 0,0 0 0 0 0,-1 0 0 0 0,1 0 0 0 0,0 0 0 0 0,0 1 0 0 0,1-1 0 0 0,-1 1 0 0 0,0-1 0 0 0,0 1 0 0 0,1 0 0 0 0,-1 0 0 0 0,6-2 0 0 0,11 2 0 0 0,-15 1 0 0 0,1-1 0 0 0,-1 1 0 0 0,0 0 0 0 0,1 0 0 0 0,-1 0 0 0 0,1 1 0 0 0,-1-1 0 0 0,0 1 0 0 0,0 0 0 0 0,1 0 0 0 0,-1 1 0 0 0,0-1 0 0 0,0 1 0 0 0,4 2 0 0 0,-3-1 0 0 0,-4-2 0 0 0,0-1 0 0 0,1 1 0 0 0,-1 0 0 0 0,0 0 0 0 0,0-1 0 0 0,0 1 0 0 0,0 0 0 0 0,0 0 0 0 0,0 0 0 0 0,0 0 0 0 0,0 0 0 0 0,0 0 0 0 0,0 1 0 0 0,0-1 0 0 0,-1 0 0 0 0,1 0 0 0 0,-1 1 0 0 0,1-1 0 0 0,-1 0 0 0 0,1 3 0 0 0,3 1 0 0 0,0 0 0 0 0,0 0 0 0 0,0 0 0 0 0,0-1 0 0 0,1 1 0 0 0,0-1 0 0 0,0 0 0 0 0,8 5 0 0 0,-11-8 0 0 0,11 20 0 0 0,-13-19 0 0 0,0-1 0 0 0,1 1 0 0 0,-1-1 0 0 0,1 0 0 0 0,0 1 0 0 0,-1-1 0 0 0,1 0 0 0 0,0 1 0 0 0,0-1 0 0 0,0 0 0 0 0,0 0 0 0 0,0 0 0 0 0,0 0 0 0 0,0 0 0 0 0,2 1 0 0 0,1 0 0 0 0,-1-1 0 0 0,0 1 0 0 0,0 0 0 0 0,0 0 0 0 0,0 0 0 0 0,0 0 0 0 0,0 1 0 0 0,0-1 0 0 0,-1 1 0 0 0,1-1 0 0 0,-1 1 0 0 0,0 0 0 0 0,0 0 0 0 0,0 0 0 0 0,0 0 0 0 0,2 7 0 0 0,9 6 0 0 0,4 9 0 0 0,2 1 0 0 0,-17-24 0 0 0,0 0 0 0 0,0 0 0 0 0,0 0 0 0 0,-1 0 0 0 0,1 0 0 0 0,-1 0 0 0 0,1 1 0 0 0,-1-1 0 0 0,0 0 0 0 0,0 1 0 0 0,0-1 0 0 0,2 5 0 0 0,-3-6 0 0 0,0 0 0 0 0,0 0 0 0 0,1 0 0 0 0,-1 0 0 0 0,1 0 0 0 0,-1 0 0 0 0,1 0 0 0 0,-1-1 0 0 0,1 1 0 0 0,-1 0 0 0 0,1 0 0 0 0,0-1 0 0 0,-1 1 0 0 0,1 0 0 0 0,0-1 0 0 0,0 1 0 0 0,-1-1 0 0 0,1 1 0 0 0,2 0 0 0 0,-2 0 0 0 0,-1-1 0 0 0,1 0 0 0 0,0 1 0 0 0,0-1 0 0 0,-1 1 0 0 0,1-1 0 0 0,0 1 0 0 0,0 0 0 0 0,-1-1 0 0 0,1 1 0 0 0,-1 0 0 0 0,1-1 0 0 0,-1 1 0 0 0,1 0 0 0 0,-1 0 0 0 0,1-1 0 0 0,-1 1 0 0 0,0 0 0 0 0,1 0 0 0 0,-1 0 0 0 0,0 0 0 0 0,0-1 0 0 0,1 1 0 0 0,-1 0 0 0 0,0 0 0 0 0,0 0 0 0 0,0 1 0 0 0,9 45 0 0 0,0-26 0 0 0,-11 25 0 0 0,2-42 0 0 0,-1 1 0 0 0,1-1 0 0 0,0 1 0 0 0,0-1 0 0 0,0 0 0 0 0,1 1 0 0 0,0-1 0 0 0,-1 1 0 0 0,2-1 0 0 0,-1 0 0 0 0,0 0 0 0 0,3 5 0 0 0,-3-6 0 0 0,-1 0 0 0 0,0 0 0 0 0,0 0 0 0 0,0 0 0 0 0,0 0 0 0 0,0 0 0 0 0,0 0 0 0 0,-1 0 0 0 0,1 0 0 0 0,-3 5 0 0 0,-1 17 0 0 0,3-22 0 0 0,1 0 0 0 0,0 0 0 0 0,-1 0 0 0 0,0 0 0 0 0,1 0 0 0 0,-1 0 0 0 0,-1 0 0 0 0,1-1 0 0 0,-2 4 0 0 0,-5 24 0 0 0,8-28 0 0 0,-1 0 0 0 0,1 0 0 0 0,-1 0 0 0 0,1-1 0 0 0,-1 1 0 0 0,1 0 0 0 0,-1 0 0 0 0,0 0 0 0 0,0 0 0 0 0,0-1 0 0 0,0 1 0 0 0,0 0 0 0 0,-1-1 0 0 0,0 2 0 0 0,0-1 0 0 0,1 0 0 0 0,-1-1 0 0 0,1 1 0 0 0,0 0 0 0 0,0 0 0 0 0,0-1 0 0 0,0 1 0 0 0,0 0 0 0 0,0 0 0 0 0,1 0 0 0 0,-1 0 0 0 0,1 1 0 0 0,-1-1 0 0 0,1 2 0 0 0,-2-1 0 0 0,1-1 0 0 0,-1 1 0 0 0,1-1 0 0 0,-1 0 0 0 0,0 0 0 0 0,0 0 0 0 0,0 0 0 0 0,0 0 0 0 0,0 0 0 0 0,-4 2 0 0 0,-47 37-240 0 0,48-39-44 0 0,1-1-1 0 0,-1 1 1 0 0,1 1 0 0 0,-1-1 0 0 0,1 1-1 0 0,0-1 1 0 0,0 1 0 0 0,-5 5 0 0 0,-22 14-2051 0 0,15-8 302 0 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7:49.2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2371 1862 12528 0 0,'-1'-10'220'0'0,"1"0"0"0"0,0 1 0 0 0,1-1 0 0 0,0 0 0 0 0,1 1 0 0 0,0-1 0 0 0,0 1 0 0 0,1-1 0 0 0,0 1 0 0 0,1 0 0 0 0,0 0 0 0 0,0 0 0 0 0,1 1 1 0 0,0 0-1 0 0,0 0 0 0 0,1 0 0 0 0,0 0 0 0 0,13-12 0 0 0,53-52 804 0 0,-68 69-979 0 0,1 0 0 0 0,-1 0-1 0 0,1 1 1 0 0,-1-1 0 0 0,1 1 0 0 0,0 0 0 0 0,0 0 0 0 0,0 1 0 0 0,0-1 0 0 0,0 1 0 0 0,0 0-1 0 0,8 0 1 0 0,51 0 566 0 0,-62 2-586 0 0,-1-1-1 0 0,1 0 1 0 0,0 1-1 0 0,0-1 0 0 0,-1 1 1 0 0,1-1-1 0 0,0 1 1 0 0,-1 0-1 0 0,1 0 1 0 0,0 0-1 0 0,-1 0 0 0 0,1 0 1 0 0,-1 0-1 0 0,0 0 1 0 0,1 0-1 0 0,-1 1 0 0 0,0-1 1 0 0,0 1-1 0 0,0-1 1 0 0,0 1-1 0 0,0-1 0 0 0,2 3 1 0 0,0 2 73 0 0,11 12 165 0 0,0 1 0 0 0,-1 0-1 0 0,-1 2 1 0 0,-1-1 0 0 0,8 23-1 0 0,-13-24-100 0 0,-2 0-1 0 0,0 1 0 0 0,1 24 1 0 0,-3-28-72 0 0,2 18 43 0 0,-2-1 0 0 0,-1 1 0 0 0,-1 0-1 0 0,-2-1 1 0 0,-2 1 0 0 0,-15 65 0 0 0,8-72-47 0 0,-1 0 0 0 0,-1-1 0 0 0,-2 0 0 0 0,-24 33 1 0 0,23-36-10 0 0,-4 2 72 0 0,0-2 0 0 0,-1 0 1 0 0,-2-1-1 0 0,0-2 0 0 0,-46 32 1 0 0,3-20 207 0 0,49-23-265 0 0,0-1 0 0 0,-1-1 0 0 0,0 0 0 0 0,0-1 0 0 0,-1-1 0 0 0,0-1 0 0 0,1-1 0 0 0,-1 0 0 0 0,-1-1 0 0 0,1-1 0 0 0,0-1 0 0 0,0-1 0 0 0,0-1 0 0 0,-29-5 0 0 0,3-14 100 0 0,21 8-115 0 0,2 1-2 0 0,0 0 1 0 0,1-2-1 0 0,1 0 0 0 0,0-1 0 0 0,1-1 0 0 0,1-1 0 0 0,-24-28 1 0 0,26 23-8 0 0,0-1 1 0 0,2 0 0 0 0,1-1-1 0 0,1 0 1 0 0,1-1-1 0 0,1-1 1 0 0,-9-37 0 0 0,16 54-57 0 0,2 1 1 0 0,-1-1 0 0 0,1 0-1 0 0,0 0 1 0 0,1 0-1 0 0,0 1 1 0 0,1-1-1 0 0,-1 0 1 0 0,2 0 0 0 0,-1 1-1 0 0,1-1 1 0 0,0 1-1 0 0,1-1 1 0 0,0 1-1 0 0,1 0 1 0 0,-1 0 0 0 0,2 0-1 0 0,-1 0 1 0 0,1 1-1 0 0,10-13 1 0 0,-9 13 10 0 0,-4 4-3 0 0,1 0 1 0 0,0-1-1 0 0,-1 1 0 0 0,1 1 0 0 0,1-1 0 0 0,-1 0 1 0 0,0 1-1 0 0,0-1 0 0 0,1 1 0 0 0,0 0 1 0 0,-1 0-1 0 0,1 1 0 0 0,0-1 0 0 0,5-1 0 0 0,10-3 83 0 0,0 1 0 0 0,1 0-1 0 0,-1 2 1 0 0,1 0 0 0 0,0 1-1 0 0,21 1 1 0 0,-26 1-42 0 0,0 1 0 0 0,0 0-1 0 0,0 1 1 0 0,-1 1 0 0 0,1 0 0 0 0,-1 1 0 0 0,1 0 0 0 0,-1 1-1 0 0,15 9 1 0 0,-26-13-51 0 0,-1 1-1 0 0,1 0 1 0 0,-1 0-1 0 0,1 0 1 0 0,-1 0 0 0 0,0 0-1 0 0,0 1 1 0 0,0-1-1 0 0,2 4 1 0 0,14 13 54 0 0,3-5-8 0 0,-16-12-41 0 0,0 0 1 0 0,0 1-1 0 0,-1 0 1 0 0,1 0-1 0 0,-1 1 0 0 0,0-1 1 0 0,0 1-1 0 0,0 0 1 0 0,-1 0-1 0 0,6 8 0 0 0,0 15 48 0 0,26 38 108 0 0,-29-53-123 0 0,-1 1 0 0 0,-1-1 0 0 0,0 1 0 0 0,-1 0 0 0 0,-1 1 0 0 0,0-1 0 0 0,0 0 0 0 0,-2 1 0 0 0,1-1 0 0 0,-3 20 0 0 0,0-29-27 0 0,0 0 0 0 0,0 0 0 0 0,0 0 0 0 0,0 0 0 0 0,-1-1 0 0 0,1 1 0 0 0,-1-1 0 0 0,0 0 0 0 0,0 1 0 0 0,0-1 0 0 0,-1-1 0 0 0,1 1 1 0 0,-1 0-1 0 0,0-1 0 0 0,-5 3 0 0 0,-3 4 30 0 0,-1-1-24 0 0,-1 1 0 0 0,0-2-1 0 0,0 0 1 0 0,-1-1 0 0 0,0 0 0 0 0,0-1 0 0 0,-1-1 0 0 0,1 0 0 0 0,-1-1 0 0 0,-24 1 0 0 0,12-2-6 0 0,-1-2 0 0 0,1 0 1 0 0,-1-2-1 0 0,1-2 0 0 0,-31-7 1 0 0,52 9-25 0 0,1 0 0 0 0,-1-1 1 0 0,1 0-1 0 0,0 0 0 0 0,-1 0 1 0 0,-8-8-1 0 0,-12-6 11 0 0,-1 3 20 0 0,2-1 1 0 0,0-1-1 0 0,-26-21 0 0 0,-5-13 4 0 0,-79-87-1 0 0,94 92-20 0 0,30 34-4 0 0,1-1 1 0 0,1 0 0 0 0,0-1 0 0 0,1 0-1 0 0,0-1 1 0 0,1 0 0 0 0,1 0 0 0 0,0 0 0 0 0,1-1-1 0 0,-7-24 1 0 0,-2-27-8 0 0,9 48-2 0 0,1-1 0 0 0,1 0 0 0 0,1-1 0 0 0,0 1-1 0 0,2 0 1 0 0,0-1 0 0 0,1 1 0 0 0,1-1 0 0 0,4-23 0 0 0,-3 37-1 0 0,0-1 0 0 0,1 1 1 0 0,-1 0-1 0 0,1-1 0 0 0,0 1 0 0 0,1 1 1 0 0,0-1-1 0 0,0 0 0 0 0,8-8 1 0 0,12-17 23 0 0,-21 27-18 0 0,0 1 0 0 0,0 0 0 0 0,1 0 0 0 0,-1 0 0 0 0,1 0 0 0 0,7-4 0 0 0,17-14 24 0 0,-23 16-21 0 0,-3 2-6 0 0,0 1 1 0 0,0 0-1 0 0,1-1 1 0 0,-1 1-1 0 0,1 0 1 0 0,-1 0-1 0 0,1 1 1 0 0,0-1-1 0 0,0 0 0 0 0,-1 1 1 0 0,1 0-1 0 0,0-1 1 0 0,0 1-1 0 0,0 1 1 0 0,1-1-1 0 0,2 0 1 0 0,21-6 53 0 0,0 2 0 0 0,0 1 0 0 0,0 2 0 0 0,1 0 0 0 0,-1 2 0 0 0,1 1 0 0 0,49 8 0 0 0,-67-6-38 0 0,1 0 0 0 0,-1 1 0 0 0,0 0 0 0 0,0 0 0 0 0,-1 1 0 0 0,0 1 0 0 0,0 0 0 0 0,0 0 0 0 0,0 0 0 0 0,-1 1 0 0 0,0 1 0 0 0,0-1 0 0 0,-1 1 0 0 0,0 0 0 0 0,-1 1 0 0 0,10 15 0 0 0,-8-8 19 0 0,-1-1 0 0 0,0 1 0 0 0,-1 0-1 0 0,-1 0 1 0 0,0 1 0 0 0,-2 0 0 0 0,0 0 0 0 0,0 0 0 0 0,-2 0 0 0 0,0 17 0 0 0,-1-18-25 0 0,1-5-3 0 0,0 0 1 0 0,-1 0 0 0 0,0 1-1 0 0,-1-1 1 0 0,0 0 0 0 0,-1 0-1 0 0,-1 0 1 0 0,1-1 0 0 0,-1 1-1 0 0,-1 0 1 0 0,0-1 0 0 0,-1 0-1 0 0,-7 12 1 0 0,-30 39-8 0 0,25-35 0 0 0,-1-1 0 0 0,0-1 0 0 0,-38 36 0 0 0,-10 8 0 0 0,52-52 0 0 0,0 0 0 0 0,-2-1 0 0 0,0-1 0 0 0,0 0 0 0 0,-1-1 0 0 0,-23 13 0 0 0,-1-2 0 0 0,32-18 0 0 0,0-1 0 0 0,0 0 0 0 0,-1 0 0 0 0,0-1 0 0 0,1 0 0 0 0,-13 3 0 0 0,-36 7 0 0 0,31-7 0 0 0,0 0 0 0 0,-1-1 0 0 0,1-2 0 0 0,-1-1 0 0 0,0-1 0 0 0,-51-3 0 0 0,66-3 0 0 0,-1 0 0 0 0,1 0 0 0 0,1-1 0 0 0,-1 0 0 0 0,1-1 0 0 0,0-1 0 0 0,0 0 0 0 0,-15-12 0 0 0,-23-13 0 0 0,30 19 0 0 0,0-1 0 0 0,2 0 0 0 0,0-2 0 0 0,0 0 0 0 0,-26-32 0 0 0,11 7 0 0 0,-44-72 0 0 0,72 103 0 0 0,0 0 0 0 0,0-1 0 0 0,1 0 0 0 0,1 0 0 0 0,-1 0 0 0 0,2 0 0 0 0,0 0 0 0 0,-1-14 0 0 0,1-97 0 0 0,3 70 0 0 0,-1 47 0 0 0,0-1 0 0 0,1 1 0 0 0,0 0 0 0 0,0-1 0 0 0,1 1 0 0 0,-1 0 0 0 0,1 0 0 0 0,0 0 0 0 0,0 0 0 0 0,4-6 0 0 0,3-6 0 0 0,1-3 0 0 0,1 0 0 0 0,2 0 0 0 0,21-26 0 0 0,3-5 0 0 0,-26 36 0 0 0,1 0 0 0 0,0 1 0 0 0,0 0 0 0 0,2 2 0 0 0,-1-1 0 0 0,2 1 0 0 0,-1 1 0 0 0,2 1 0 0 0,-1 0 0 0 0,1 1 0 0 0,1 1 0 0 0,0 0 0 0 0,0 1 0 0 0,24-6 0 0 0,-6 5 0 0 0,1 0 0 0 0,1 3 0 0 0,-1 1 0 0 0,1 2 0 0 0,-1 1 0 0 0,46 5 0 0 0,-70-3 0 0 0,0 0 0 0 0,-1 1 0 0 0,1 0 0 0 0,-1 1 0 0 0,0 1 0 0 0,0-1 0 0 0,0 2 0 0 0,0 0 0 0 0,0 0 0 0 0,-1 1 0 0 0,0 0 0 0 0,0 0 0 0 0,-1 1 0 0 0,0 1 0 0 0,0 0 0 0 0,-1 0 0 0 0,0 0 0 0 0,0 1 0 0 0,-1 1 0 0 0,12 18 0 0 0,-6-3 0 0 0,-1 1 0 0 0,-2 0 0 0 0,0 0 0 0 0,-2 1 0 0 0,-1 0 0 0 0,-1 0 0 0 0,-1 1 0 0 0,-1 0 0 0 0,-2 0 0 0 0,-1 0 0 0 0,-1 0 0 0 0,-1 0 0 0 0,-2-1 0 0 0,-7 33 0 0 0,6-45 0 0 0,-1 0 0 0 0,-1-1 0 0 0,-11 22 0 0 0,0-1 0 0 0,1-6 0 0 0,-1-1 0 0 0,-2-1 0 0 0,-1-1 0 0 0,-36 39 0 0 0,29-40 0 0 0,-1 0 0 0 0,-1-2 0 0 0,-1-1 0 0 0,-1-1 0 0 0,0-2 0 0 0,-49 22 0 0 0,55-31 0 0 0,0-1 0 0 0,-1-1 0 0 0,0-2 0 0 0,0 0 0 0 0,-1-1 0 0 0,1-2 0 0 0,-1-1 0 0 0,0-1 0 0 0,0-1 0 0 0,0-2 0 0 0,1 0 0 0 0,-35-8 0 0 0,42 3 0 0 0,0 0 0 0 0,1-2 0 0 0,0 0 0 0 0,-21-14 0 0 0,-13-5 0 0 0,34 17 0 0 0,0 0 0 0 0,1-1 0 0 0,0-1 0 0 0,1-1 0 0 0,-26-28 0 0 0,28 28 0 0 0,2-1 0 0 0,0-1 0 0 0,2 0 0 0 0,0 0 0 0 0,0-1 0 0 0,2 0 0 0 0,-10-27 0 0 0,4 10 0 0 0,7 18 0 0 0,1-1 0 0 0,1 0 0 0 0,1 1 0 0 0,0-2 0 0 0,-2-28 0 0 0,5 36 0 0 0,0 0 0 0 0,1 0 0 0 0,1 0 0 0 0,0 1 0 0 0,0-1 0 0 0,1 0 0 0 0,0 1 0 0 0,0-1 0 0 0,1 1 0 0 0,0 0 0 0 0,8-15 0 0 0,11-15 0 0 0,-11 18 0 0 0,2 0 0 0 0,0 1 0 0 0,21-26 0 0 0,-14 23 0 0 0,-8 9 0 0 0,0 0 0 0 0,1 0 0 0 0,0 2 0 0 0,1-1 0 0 0,1 2 0 0 0,26-17 0 0 0,-10 13 0 0 0,1 1 0 0 0,0 1 0 0 0,34-7 0 0 0,-49 15 0 0 0,0 0 0 0 0,0 2 0 0 0,0 0 0 0 0,0 1 0 0 0,0 0 0 0 0,1 2 0 0 0,-1 0 0 0 0,0 1 0 0 0,1 1 0 0 0,-1 0 0 0 0,0 1 0 0 0,26 9 0 0 0,-35-8 0 0 0,0 0 0 0 0,-1 1 0 0 0,0 0 0 0 0,0 1 0 0 0,0 0 0 0 0,-1 0 0 0 0,0 0 0 0 0,0 1 0 0 0,0-1 0 0 0,-1 1 0 0 0,0 1 0 0 0,8 14 0 0 0,-2 0 0 0 0,0 1 0 0 0,-1 1 0 0 0,8 32 0 0 0,-12-37 0 0 0,0 2 0 0 0,0 0 0 0 0,-2 0 0 0 0,0 0 0 0 0,-1 0 0 0 0,0 25 0 0 0,-2 28 0 0 0,1-28 0 0 0,-7 77 0 0 0,-12-62 0 0 0,4-23 0 0 0,10-30 0 0 0,0 0 0 0 0,-1 0 0 0 0,0 0 0 0 0,0 0 0 0 0,-1 0 0 0 0,-8 10 0 0 0,-7 11 0 0 0,13-18 0 0 0,1-1 0 0 0,-1 1 0 0 0,-1-1 0 0 0,0-1 0 0 0,0 1 0 0 0,-1-1 0 0 0,-1-1 0 0 0,1 0 0 0 0,-1 0 0 0 0,0-1 0 0 0,-16 9 0 0 0,-24 12 0 0 0,42-22 0 0 0,0 0 0 0 0,-1-1 0 0 0,0-1 0 0 0,0 1 0 0 0,-12 3 0 0 0,1-3 0 0 0,0 0 0 0 0,0-1 0 0 0,-38 3 0 0 0,49-7 0 0 0,0 0 0 0 0,0 0 0 0 0,0 0 0 0 0,1-1 0 0 0,-1 0 0 0 0,0-1 0 0 0,0 0 0 0 0,1-1 0 0 0,-1 1 0 0 0,1-2 0 0 0,-12-5 0 0 0,-17-18 0 0 0,1-2 0 0 0,-34-37 0 0 0,53 50 0 0 0,10 8 0 0 0,1 1 0 0 0,0-1 0 0 0,0-1 0 0 0,1 1 0 0 0,-9-18 0 0 0,-15-25 0 0 0,6 20 0 0 0,-36-65 0 0 0,54 84 0 0 0,0-1 0 0 0,1 1 0 0 0,0-1 0 0 0,-3-20 0 0 0,-3-8 0 0 0,7 24 0 0 0,0 0 0 0 0,0 0 0 0 0,2 0 0 0 0,0 0 0 0 0,2-20 0 0 0,0 4 0 0 0,0 23 0 0 0,0 0 0 0 0,1 0 0 0 0,0 0 0 0 0,0 1 0 0 0,1-1 0 0 0,1 1 0 0 0,0 0 0 0 0,0 0 0 0 0,10-15 0 0 0,10-25 0 0 0,20-27 0 0 0,-19 35 0 0 0,-17 29 0 0 0,-1 1 0 0 0,2 0 0 0 0,0 0 0 0 0,0 0 0 0 0,1 1 0 0 0,0 1 0 0 0,1 0 0 0 0,0 0 0 0 0,0 1 0 0 0,1 1 0 0 0,22-12 0 0 0,4-3 0 0 0,-31 18 0 0 0,-1-1 0 0 0,1 2 0 0 0,0-1 0 0 0,0 1 0 0 0,0 0 0 0 0,0 1 0 0 0,12-3 0 0 0,43-10 0 0 0,-41 10 0 0 0,0 0 0 0 0,0 1 0 0 0,1 1 0 0 0,30-1 0 0 0,-44 5 0 0 0,-1-1 0 0 0,1 1 0 0 0,-1 1 0 0 0,1 0 0 0 0,-1 0 0 0 0,0 0 0 0 0,0 0 0 0 0,0 1 0 0 0,0 1 0 0 0,0-1 0 0 0,-1 1 0 0 0,1 0 0 0 0,-1 1 0 0 0,0-1 0 0 0,0 1 0 0 0,10 11 0 0 0,3 0 0 0 0,-14-13 0 0 0,0 1 0 0 0,0 0 0 0 0,-1 0 0 0 0,1 0 0 0 0,-1 1 0 0 0,4 4 0 0 0,3 7 0 0 0,-2-1 0 0 0,0 2 0 0 0,-1-1 0 0 0,-1 1 0 0 0,-1 0 0 0 0,6 20 0 0 0,7 33 0 0 0,-10-44 0 0 0,-2 0 0 0 0,-1 1 0 0 0,-1-1 0 0 0,2 52 0 0 0,-6-43 0 0 0,-3 0 0 0 0,0-1 0 0 0,-3 1 0 0 0,-14 57 0 0 0,16-82 0 0 0,2-1 0 0 0,-2 0 0 0 0,1-1 0 0 0,-1 1 0 0 0,-1-1 0 0 0,0 0 0 0 0,0 0 0 0 0,-10 14 0 0 0,-5 4 0 0 0,14-18 0 0 0,0 0 0 0 0,-1 0 0 0 0,0-1 0 0 0,0 0 0 0 0,-12 10 0 0 0,-54 46 0 0 0,54-50 0 0 0,7-5 0 0 0,1-1 0 0 0,-2 1 0 0 0,1-2 0 0 0,-24 10 0 0 0,8-7 0 0 0,0-1 0 0 0,-1-1 0 0 0,-35 4 0 0 0,53-10 0 0 0,0 0 0 0 0,1-1 0 0 0,-1 0 0 0 0,0 0 0 0 0,0-1 0 0 0,1 0 0 0 0,-1-1 0 0 0,1 0 0 0 0,-1 0 0 0 0,1-1 0 0 0,0-1 0 0 0,0 1 0 0 0,-11-7 0 0 0,-3-5 0 0 0,10 8 0 0 0,1-1 0 0 0,0 0 0 0 0,1-1 0 0 0,-14-13 0 0 0,-23-27 0 0 0,31 32 0 0 0,0 0 0 0 0,1-2 0 0 0,-27-38 0 0 0,28 31 0 0 0,1-1 0 0 0,1 0 0 0 0,1-1 0 0 0,2 0 0 0 0,-10-40 0 0 0,16 48 0 0 0,1 1 0 0 0,0-1 0 0 0,1 0 0 0 0,1 1 0 0 0,1-1 0 0 0,1 0 0 0 0,1 0 0 0 0,1 0 0 0 0,5-20 0 0 0,-5 31 0 0 0,0-1 0 0 0,1 1 0 0 0,0 0 0 0 0,1 1 0 0 0,0-1 0 0 0,8-11 0 0 0,10-17 0 0 0,-10 17 0 0 0,1 1 0 0 0,0-1 0 0 0,1 2 0 0 0,1 0 0 0 0,1 1 0 0 0,26-20 0 0 0,-42 37 0 0 0,3-4 0 0 0,0 1 0 0 0,0-1 0 0 0,1 1 0 0 0,0 0 0 0 0,-1 0 0 0 0,1 1 0 0 0,0 0 0 0 0,0 0 0 0 0,1 0 0 0 0,-1 0 0 0 0,6 0 0 0 0,33-11 0 0 0,-34 9 0 0 0,-1 1 0 0 0,1 0 0 0 0,-1 0 0 0 0,1 1 0 0 0,0 1 0 0 0,14-1 0 0 0,59 6 0 0 0,-75-3 0 0 0,0 0 0 0 0,0 1 0 0 0,0 0 0 0 0,0 0 0 0 0,0 0 0 0 0,0 1 0 0 0,-1 0 0 0 0,14 8 0 0 0,69 46 0 0 0,-85-54 0 0 0,0 1 0 0 0,0 0 0 0 0,-1 0 0 0 0,0 1 0 0 0,0-1 0 0 0,0 1 0 0 0,0 0 0 0 0,-1 0 0 0 0,6 11 0 0 0,4 5 0 0 0,11 36 0 0 0,-14-40 0 0 0,-1 1 0 0 0,-2 1 0 0 0,1-1 0 0 0,-2 1 0 0 0,-1 0 0 0 0,4 22 0 0 0,0 78 0 0 0,-8-112 0 0 0,0 0 0 0 0,0 0 0 0 0,-1 0 0 0 0,1 0 0 0 0,-2 0 0 0 0,1 0 0 0 0,-1 0 0 0 0,0 0 0 0 0,-1-1 0 0 0,1 1 0 0 0,-1 0 0 0 0,-1 0 0 0 0,1-1 0 0 0,-5 8 0 0 0,-1 4 0 0 0,-14 22 0 0 0,-96 89 0 0 0,111-121 0 0 0,0 1 0 0 0,0-1 0 0 0,-1-1 0 0 0,0 0 0 0 0,0 0 0 0 0,-1 0 0 0 0,0-1 0 0 0,0-1 0 0 0,0 1 0 0 0,-17 6 0 0 0,-9 1 0 0 0,28-9 0 0 0,-1-1 0 0 0,0 0 0 0 0,0 0 0 0 0,0-1 0 0 0,0 0 0 0 0,0-1 0 0 0,-8 1 0 0 0,4-1 0 0 0,-80 1 0 0 0,83-3 0 0 0,1 1 0 0 0,-1-1 0 0 0,1-1 0 0 0,-1 0 0 0 0,1 0 0 0 0,0-1 0 0 0,0 0 0 0 0,-13-6 0 0 0,-76-58 0 0 0,78 53 0 0 0,0-1 0 0 0,1-1 0 0 0,1-1 0 0 0,0 0 0 0 0,2-1 0 0 0,0-1 0 0 0,1 0 0 0 0,0-1 0 0 0,2-1 0 0 0,1 0 0 0 0,0 0 0 0 0,2-1 0 0 0,0-1 0 0 0,1 1 0 0 0,-6-33 0 0 0,8-8 0 0 0,2-72 0 0 0,4 123 0 0 0,1 0 0 0 0,0-1 0 0 0,1 1 0 0 0,0 0 0 0 0,1 0 0 0 0,1 0 0 0 0,7-17 0 0 0,2 1 0 0 0,29-43 0 0 0,-30 52 0 0 0,15-11 0 0 0,-11 16 0 0 0,3-14 0 0 0,11 10 0 0 0,-12-7 0 0 0,9 12 0 0 0,-14 1 0 0 0,-11 10 0 0 0,0 0 0 0 0,0 1 0 0 0,0-1 0 0 0,0 1 0 0 0,0-1 0 0 0,0 1 0 0 0,0 0 0 0 0,1-1 0 0 0,-1 1 0 0 0,1 0 0 0 0,-1 1 0 0 0,0-1 0 0 0,6-1 0 0 0,35-10 0 0 0,-36 9 0 0 0,1 1 0 0 0,-1 0 0 0 0,1 0 0 0 0,-1 0 0 0 0,1 1 0 0 0,0 1 0 0 0,8-1 0 0 0,42 6 0 0 0,-54-5 0 0 0,0 1 0 0 0,0 0 0 0 0,0 0 0 0 0,0 0 0 0 0,0 0 0 0 0,-1 1 0 0 0,1 0 0 0 0,0-1 0 0 0,-1 2 0 0 0,1-1 0 0 0,-1 0 0 0 0,0 1 0 0 0,5 3 0 0 0,0 5 0 0 0,2 0 0 0 0,-1 1 0 0 0,23 18 0 0 0,-19-16 0 0 0,-1 0 0 0 0,0 0 0 0 0,-1 2 0 0 0,0-1 0 0 0,-1 1 0 0 0,-1 1 0 0 0,-1-1 0 0 0,10 27 0 0 0,-2-6 0 0 0,-9-22 0 0 0,-2 0 0 0 0,0 1 0 0 0,-1-1 0 0 0,-1 1 0 0 0,0 0 0 0 0,1 21 0 0 0,-4 104 0 0 0,-1-70 0 0 0,0-56 0 0 0,-1 0 0 0 0,0-1 0 0 0,-1 1 0 0 0,0-1 0 0 0,-1 1 0 0 0,-1-1 0 0 0,0 0 0 0 0,-1-1 0 0 0,0 1 0 0 0,-16 23 0 0 0,-53 69 0 0 0,51-87 0 0 0,11-2 0 0 0,11-13 0 0 0,-1-1 0 0 0,0 0 0 0 0,1 0 0 0 0,-1 0 0 0 0,0 0 0 0 0,0 0 0 0 0,0 0 0 0 0,-1-1 0 0 0,1 0 0 0 0,-8 4 0 0 0,-16 8 0 0 0,-49 15 0 0 0,66-27 0 0 0,-1 0 0 0 0,1-1 0 0 0,-1-1 0 0 0,0 1 0 0 0,1-2 0 0 0,-1 1 0 0 0,0-1 0 0 0,1-1 0 0 0,-1 0 0 0 0,1-1 0 0 0,0 0 0 0 0,0 0 0 0 0,0-1 0 0 0,-18-10 0 0 0,11 4 0 0 0,1-1 0 0 0,1 0 0 0 0,-1-1 0 0 0,2-1 0 0 0,0 0 0 0 0,-21-27 0 0 0,33 38 0 0 0,0-1 0 0 0,0 1 0 0 0,0-1 0 0 0,1 0 0 0 0,-1 0 0 0 0,1 0 0 0 0,0 0 0 0 0,-2-5 0 0 0,-6-10 0 0 0,-3 5 0 0 0,10 10 0 0 0,-1 0 0 0 0,1 1 0 0 0,0-1 0 0 0,-1 0 0 0 0,1 0 0 0 0,1 0 0 0 0,-1 0 0 0 0,0 0 0 0 0,1-1 0 0 0,0 1 0 0 0,-2-6 0 0 0,-11-38 0 0 0,3 0 0 0 0,2-1 0 0 0,2 0 0 0 0,-1-70 0 0 0,10 103 0 0 0,0 0 0 0 0,2 1 0 0 0,0 0 0 0 0,0 0 0 0 0,1 0 0 0 0,1 0 0 0 0,0 1 0 0 0,15-22 0 0 0,-20 33 0 0 0,22-26 0 0 0,-7 12 0 0 0,1-17 0 0 0,42-14 0 0 0,0 22 0 0 0,-47 17 0 0 0,1 2 0 0 0,0 0 0 0 0,0 1 0 0 0,0 0 0 0 0,1 1 0 0 0,-1 0 0 0 0,1 1 0 0 0,0 0 0 0 0,0 2 0 0 0,0-1 0 0 0,0 2 0 0 0,17 0 0 0 0,-7 2 0 0 0,1 2 0 0 0,-1 0 0 0 0,-1 1 0 0 0,1 1 0 0 0,-1 1 0 0 0,34 15 0 0 0,-50-18 0 0 0,1 1 0 0 0,-1-1 0 0 0,-1 1 0 0 0,1 0 0 0 0,0 1 0 0 0,-1 0 0 0 0,0 0 0 0 0,9 13 0 0 0,29 26 0 0 0,-37-37 0 0 0,0 0 0 0 0,0 0 0 0 0,-1 1 0 0 0,0 0 0 0 0,7 16 0 0 0,4 5 0 0 0,-9-15 0 0 0,-1 0 0 0 0,-1 0 0 0 0,0 1 0 0 0,-1 0 0 0 0,-1 0 0 0 0,5 34 0 0 0,6 21 0 0 0,-14-62 0 0 0,0 0 0 0 0,0 0 0 0 0,-1 0 0 0 0,0 1 0 0 0,0-1 0 0 0,-1 0 0 0 0,0 0 0 0 0,-5 14 0 0 0,6-18 0 0 0,-2 0 0 0 0,1 0 0 0 0,0 0 0 0 0,-1 0 0 0 0,0 0 0 0 0,0 0 0 0 0,-1 0 0 0 0,1-1 0 0 0,-1 1 0 0 0,0-1 0 0 0,0 0 0 0 0,-1 0 0 0 0,1 0 0 0 0,-1 0 0 0 0,-7 6 0 0 0,6-8 0 0 0,2-1 0 0 0,0 1 0 0 0,0-1 0 0 0,0 1 0 0 0,0 0 0 0 0,0 0 0 0 0,1 0 0 0 0,-1 0 0 0 0,1 0 0 0 0,-1 1 0 0 0,1-1 0 0 0,0 1 0 0 0,-3 4 0 0 0,0-4 0 0 0,-1 0 0 0 0,0-1 0 0 0,0 0 0 0 0,0 0 0 0 0,0 0 0 0 0,0-1 0 0 0,0 0 0 0 0,0 0 0 0 0,-1 0 0 0 0,-7-1 0 0 0,1 1 0 0 0,5 1 0 0 0,0-1 0 0 0,-1-1 0 0 0,1 1 0 0 0,0-1 0 0 0,0 0 0 0 0,0-1 0 0 0,0 0 0 0 0,-1-1 0 0 0,1 1 0 0 0,0-1 0 0 0,1-1 0 0 0,-1 0 0 0 0,0 0 0 0 0,1 0 0 0 0,0-1 0 0 0,-1 0 0 0 0,-6-6 0 0 0,-24-19 0 0 0,2-2 0 0 0,1-1 0 0 0,2-2 0 0 0,-42-54 0 0 0,42 43 0 0 0,20 30 0 0 0,1 0 0 0 0,0-1 0 0 0,2-1 0 0 0,0 0 0 0 0,0 0 0 0 0,2-1 0 0 0,0 0 0 0 0,-5-19 0 0 0,-4-22 0 0 0,10 37 0 0 0,1 0 0 0 0,-5-30 0 0 0,9 35 0 0 0,0-1 0 0 0,1 0 0 0 0,1 0 0 0 0,3-27 0 0 0,-2 38 0 0 0,1 0 0 0 0,0 0 0 0 0,0 0 0 0 0,0 0 0 0 0,1 0 0 0 0,0 0 0 0 0,1 0 0 0 0,-1 1 0 0 0,1 0 0 0 0,1 0 0 0 0,-1 0 0 0 0,10-10 0 0 0,49-48 0 0 0,-49 54 0 0 0,-8 6 0 0 0,0-1 0 0 0,0 1 0 0 0,0-1 0 0 0,-1 1 0 0 0,0-2 0 0 0,6-6 0 0 0,-9 8 0 0 0,1-1 0 0 0,0 1 0 0 0,1 0 0 0 0,-1 0 0 0 0,1 0 0 0 0,-1 1 0 0 0,1-1 0 0 0,0 1 0 0 0,0 0 0 0 0,1 0 0 0 0,-1 0 0 0 0,7-3 0 0 0,4-3 0 0 0,1 0 0 0 0,0 1 0 0 0,0 0 0 0 0,1 1 0 0 0,0 1 0 0 0,0 1 0 0 0,21-4 0 0 0,26-4 0 0 0,-50 10 0 0 0,1-1 0 0 0,28-1 0 0 0,-15 3 0 0 0,0 1 0 0 0,0 1 0 0 0,0 1 0 0 0,-1 2 0 0 0,1 1 0 0 0,-1 1 0 0 0,47 14 0 0 0,-33-1 0 0 0,0 1 0 0 0,-2 2 0 0 0,0 1 0 0 0,-2 2 0 0 0,49 42 0 0 0,-46-9 0 0 0,-29-42 0 0 0,0 1 0 0 0,-1 0 0 0 0,-1 0 0 0 0,-1 1 0 0 0,0 0 0 0 0,-1 1 0 0 0,-1-1 0 0 0,8 37 0 0 0,-10-37 0 0 0,-2 0 0 0 0,2 31 0 0 0,0-3 0 0 0,-2-33 0 0 0,-1 1 0 0 0,0-1 0 0 0,0 1 0 0 0,-1-1 0 0 0,-1 1 0 0 0,0-1 0 0 0,-1 1 0 0 0,0-1 0 0 0,-1 0 0 0 0,0 1 0 0 0,-1-1 0 0 0,0-1 0 0 0,-1 1 0 0 0,0-1 0 0 0,-1 0 0 0 0,0 0 0 0 0,-1 0 0 0 0,0-1 0 0 0,-1 0 0 0 0,0 0 0 0 0,-1-1 0 0 0,1 0 0 0 0,-2-1 0 0 0,1 0 0 0 0,-1 0 0 0 0,-1-1 0 0 0,1 0 0 0 0,-1-1 0 0 0,0 0 0 0 0,-18 6 0 0 0,11-4 0 0 0,-2-1 0 0 0,1 0 0 0 0,-1-1 0 0 0,0-1 0 0 0,0-1 0 0 0,0-1 0 0 0,-1 0 0 0 0,1-2 0 0 0,-1 0 0 0 0,-24-3 0 0 0,38 0 0 0 0,1 0 0 0 0,0 1 0 0 0,0-2 0 0 0,0 1 0 0 0,0-1 0 0 0,0 0 0 0 0,1 0 0 0 0,-1-1 0 0 0,-6-5 0 0 0,-25-15 0 0 0,5 4 0 0 0,2-2 0 0 0,0-2 0 0 0,1 0 0 0 0,-36-42 0 0 0,28 24 0 0 0,2-1 0 0 0,2-2 0 0 0,-44-79 0 0 0,65 103 0 0 0,0-2 0 0 0,1 1 0 0 0,2-1 0 0 0,0-1 0 0 0,2 0 0 0 0,0 0 0 0 0,2 0 0 0 0,0-1 0 0 0,2 0 0 0 0,0-28 0 0 0,2 22 0 0 0,0 22 0 0 0,0-1 0 0 0,1 1 0 0 0,0-1 0 0 0,1 0 0 0 0,0 1 0 0 0,0-1 0 0 0,1 1 0 0 0,0 0 0 0 0,1 0 0 0 0,0-1 0 0 0,0 1 0 0 0,7-11 0 0 0,14-23 0 0 0,-20 33 0 0 0,1 1 0 0 0,0 0 0 0 0,1 0 0 0 0,-1 1 0 0 0,2 0 0 0 0,8-10 0 0 0,33-27 0 0 0,-21 17 0 0 0,2 1 0 0 0,55-38 0 0 0,-43 41 0 0 0,1 1 0 0 0,2 3 0 0 0,-1 1 0 0 0,68-18 0 0 0,-71 26 0 0 0,0 2 0 0 0,1 2 0 0 0,49-3 0 0 0,126 6 0 0 0,-182 4 0 0 0,5 1 0 0 0,1 2 0 0 0,-1 2 0 0 0,0 2 0 0 0,61 18 0 0 0,-24 0 0 0 0,86 42 0 0 0,-131-51 0 0 0,-1 1 0 0 0,0 2 0 0 0,-2 1 0 0 0,0 1 0 0 0,-1 2 0 0 0,-1 0 0 0 0,39 48 0 0 0,-60-65 0 0 0,-1-1 0 0 0,-1 1 0 0 0,1 1 0 0 0,-1-1 0 0 0,0 0 0 0 0,0 1 0 0 0,-1-1 0 0 0,3 11 0 0 0,12 30 0 0 0,-13-39 0 0 0,0 1 0 0 0,-1-1 0 0 0,0 1 0 0 0,-1 0 0 0 0,0 0 0 0 0,0 1 0 0 0,-1-1 0 0 0,1 11 0 0 0,0 4 0 0 0,3 17 0 0 0,-3-1 0 0 0,-2 46 0 0 0,-1-69 0 0 0,-1-1 0 0 0,-1 1 0 0 0,0 0 0 0 0,-1-1 0 0 0,-1 1 0 0 0,-1-1 0 0 0,-12 26 0 0 0,2-11 0 0 0,-1-2 0 0 0,-1 0 0 0 0,-1-1 0 0 0,-1-1 0 0 0,-2-1 0 0 0,-47 45 0 0 0,48-53 0 0 0,-2-1 0 0 0,1-2 0 0 0,-2 0 0 0 0,0-1 0 0 0,-1-2 0 0 0,0 0 0 0 0,-1-2 0 0 0,-38 11 0 0 0,20-11 0 0 0,1-2 0 0 0,-1-2 0 0 0,0-1 0 0 0,-83-4 0 0 0,114-2 0 0 0,0-1 0 0 0,0 0 0 0 0,0-1 0 0 0,1-1 0 0 0,-1 0 0 0 0,-17-8 0 0 0,-12-4 0 0 0,10 3 0 0 0,1-1 0 0 0,0-2 0 0 0,1 0 0 0 0,1-2 0 0 0,0-2 0 0 0,1 0 0 0 0,2-2 0 0 0,0-1 0 0 0,-27-31 0 0 0,9 4 0 0 0,23 27 0 0 0,0-1 0 0 0,2-1 0 0 0,0 0 0 0 0,2-1 0 0 0,-16-33 0 0 0,26 45 0 0 0,0-1 0 0 0,2 0 0 0 0,0 0 0 0 0,0 0 0 0 0,1 0 0 0 0,1-1 0 0 0,1 0 0 0 0,-1-29 0 0 0,2 20 0 0 0,0 15 0 0 0,1 0 0 0 0,0 0 0 0 0,0 0 0 0 0,1 1 0 0 0,0-1 0 0 0,1 0 0 0 0,5-16 0 0 0,0 9 0 0 0,0 0 0 0 0,2 1 0 0 0,0 0 0 0 0,1 1 0 0 0,0 0 0 0 0,21-22 0 0 0,52-49 0 0 0,-31 31 0 0 0,83-67 0 0 0,-128 117 0 0 0,32-27 0 0 0,2 2 0 0 0,71-39 0 0 0,-32 28 0 0 0,-47 22 0 0 0,2 1 0 0 0,0 2 0 0 0,64-19 0 0 0,-33 17 0 0 0,-20 5 0 0 0,84-14 0 0 0,-108 25 0 0 0,57-7 0 0 0,2 3 0 0 0,81 5 0 0 0,-139 2 0 0 0,-1 2 0 0 0,1 0 0 0 0,-1 1 0 0 0,0 1 0 0 0,0 1 0 0 0,0 1 0 0 0,-1 1 0 0 0,0 1 0 0 0,-1 1 0 0 0,0 0 0 0 0,35 26 0 0 0,-6 1 0 0 0,-32-27 0 0 0,-2 1 0 0 0,0 0 0 0 0,0 2 0 0 0,-1 0 0 0 0,-1 0 0 0 0,0 1 0 0 0,-1 1 0 0 0,18 27 0 0 0,-19-21 0 0 0,-3-7 0 0 0,0 1 0 0 0,-1 0 0 0 0,-1 0 0 0 0,-1 0 0 0 0,7 30 0 0 0,-2 0 0 0 0,-6-28 0 0 0,-1 1 0 0 0,0 0 0 0 0,1 27 0 0 0,-3 20 0 0 0,1-39 0 0 0,-1-1 0 0 0,-1 1 0 0 0,-1-1 0 0 0,-1 1 0 0 0,-2-1 0 0 0,0 0 0 0 0,-14 41 0 0 0,4-29 0 0 0,9-21 0 0 0,-1 0 0 0 0,-1-1 0 0 0,0 0 0 0 0,-1 0 0 0 0,-14 19 0 0 0,-29 34 0 0 0,28-37 0 0 0,-37 40 0 0 0,9-13 0 0 0,38-42 0 0 0,-1 0 0 0 0,0 0 0 0 0,-1-1 0 0 0,-1-1 0 0 0,0-1 0 0 0,-31 20 0 0 0,7-10 0 0 0,28-16 0 0 0,0 1 0 0 0,0-2 0 0 0,-1 0 0 0 0,0 0 0 0 0,-18 4 0 0 0,-44 7 0 0 0,-102 9 0 0 0,150-24 0 0 0,1-1 0 0 0,-1-1 0 0 0,1-1 0 0 0,-1-1 0 0 0,1-2 0 0 0,0 0 0 0 0,-43-14 0 0 0,67 17 0 0 0,-31-10 0 0 0,0-1 0 0 0,0-2 0 0 0,2-1 0 0 0,-1-2 0 0 0,-33-24 0 0 0,-10-25 0 0 0,4-2 0 0 0,-123-152 0 0 0,184 206 0 0 0,1 0 0 0 0,1 0 0 0 0,0-1 0 0 0,1 0 0 0 0,-8-23 0 0 0,0-1 0 0 0,8 19 0 0 0,1 0 0 0 0,2-1 0 0 0,0 0 0 0 0,1 0 0 0 0,0 0 0 0 0,2 0 0 0 0,1-1 0 0 0,1 1 0 0 0,3-22 0 0 0,-1 28 0 0 0,1 0 0 0 0,0 0 0 0 0,2 1 0 0 0,-1 0 0 0 0,2 0 0 0 0,0 0 0 0 0,10-16 0 0 0,-9 20 0 0 0,-1 1 0 0 0,1-1 0 0 0,16-13 0 0 0,8-10 0 0 0,9-13 0 0 0,3 3 0 0 0,1 1 0 0 0,2 3 0 0 0,2 1 0 0 0,1 3 0 0 0,2 2 0 0 0,1 2 0 0 0,2 2 0 0 0,1 3 0 0 0,116-37 0 0 0,-104 43 0 0 0,-39 11 0 0 0,0 1 0 0 0,1 1 0 0 0,39-4 0 0 0,21 3 0 0 0,0 4 0 0 0,1 4 0 0 0,135 16 0 0 0,-207-12 0 0 0,-1 1 0 0 0,0 0 0 0 0,0 2 0 0 0,29 14 0 0 0,-3-2 0 0 0,-15-3 0 0 0,-1 0 0 0 0,0 2 0 0 0,-1 1 0 0 0,-2 2 0 0 0,41 39 0 0 0,-59-52 0 0 0,0 1 0 0 0,0 0 0 0 0,0 0 0 0 0,-1 0 0 0 0,-1 1 0 0 0,1 0 0 0 0,5 18 0 0 0,20 77 0 0 0,-23-70 0 0 0,-3-8 0 0 0,-1 0 0 0 0,1 41 0 0 0,-2-10 0 0 0,-1-37 0 0 0,-1 0 0 0 0,-2 0 0 0 0,0-1 0 0 0,-1 1 0 0 0,-1 0 0 0 0,0-1 0 0 0,-2 1 0 0 0,-1-1 0 0 0,0 0 0 0 0,-2-1 0 0 0,-9 20 0 0 0,0-5 0 0 0,12-22 0 0 0,-1 1 0 0 0,-1-1 0 0 0,-1 0 0 0 0,1 0 0 0 0,-14 14 0 0 0,-11 9 0 0 0,-110 107 0 0 0,121-123 0 0 0,-2-1 0 0 0,0-1 0 0 0,0-1 0 0 0,-51 25 0 0 0,48-29 0 0 0,-2 0 0 0 0,1-2 0 0 0,-1-1 0 0 0,-1-1 0 0 0,1-2 0 0 0,-1-1 0 0 0,-1-1 0 0 0,-48 0 0 0 0,71-4 0 0 0,0 1 0 0 0,-1-1 0 0 0,1-1 0 0 0,-1 1 0 0 0,1-1 0 0 0,0 0 0 0 0,-1-1 0 0 0,1 0 0 0 0,-12-5 0 0 0,-21-9 0 0 0,28 12 0 0 0,0-1 0 0 0,0 0 0 0 0,1-1 0 0 0,-1 0 0 0 0,-19-15 0 0 0,15 7 0 0 0,-150-133 0 0 0,143 124 0 0 0,1-2 0 0 0,1 0 0 0 0,2-2 0 0 0,-30-51 0 0 0,35 53 0 0 0,1 0 0 0 0,2-1 0 0 0,0-1 0 0 0,2 0 0 0 0,1 0 0 0 0,1 0 0 0 0,1-1 0 0 0,2 0 0 0 0,-2-45 0 0 0,5 51 0 0 0,1 13 0 0 0,-1 0 0 0 0,2 0 0 0 0,-1 0 0 0 0,1 0 0 0 0,0 0 0 0 0,3-9 0 0 0,12-25 0 0 0,30-58 0 0 0,-15 52 0 0 0,2 2 0 0 0,2 1 0 0 0,2 2 0 0 0,60-57 0 0 0,-55 63 0 0 0,2 1 0 0 0,1 2 0 0 0,2 2 0 0 0,1 2 0 0 0,68-32 0 0 0,-80 47 0 0 0,57-15 0 0 0,-35 12 0 0 0,-15 7 0 0 0,1 3 0 0 0,-1 2 0 0 0,1 1 0 0 0,1 3 0 0 0,55 2 0 0 0,-64 1 0 0 0,0 2 0 0 0,1 1 0 0 0,47 11 0 0 0,-69-11 0 0 0,1 2 0 0 0,-1 0 0 0 0,0 0 0 0 0,-1 2 0 0 0,1 0 0 0 0,-1 0 0 0 0,-1 1 0 0 0,1 1 0 0 0,-1 1 0 0 0,12 10 0 0 0,3 6 0 0 0,-15-15 0 0 0,-1 0 0 0 0,0 1 0 0 0,0 0 0 0 0,-1 0 0 0 0,-1 1 0 0 0,15 26 0 0 0,-10-4 0 0 0,-1 2 0 0 0,-2 0 0 0 0,-2 1 0 0 0,-2-1 0 0 0,-1 2 0 0 0,-1-1 0 0 0,-3 1 0 0 0,-2 61 0 0 0,-1-99 0 0 0,2 21 0 0 0,-2-1 0 0 0,-1 0 0 0 0,0 1 0 0 0,-2-1 0 0 0,0 0 0 0 0,-1 0 0 0 0,-2 0 0 0 0,0-1 0 0 0,-10 22 0 0 0,-17 37 0 0 0,21-47 0 0 0,-22 40 0 0 0,13-38 0 0 0,-3-1 0 0 0,0-1 0 0 0,-45 43 0 0 0,16-16 0 0 0,41-47 0 0 0,-1 0 0 0 0,0-1 0 0 0,-1 0 0 0 0,0-1 0 0 0,0-1 0 0 0,-1 0 0 0 0,0-1 0 0 0,0-1 0 0 0,-1 0 0 0 0,-31 8 0 0 0,25-9 0 0 0,-1-1 0 0 0,1-1 0 0 0,-1-2 0 0 0,0 0 0 0 0,-1-1 0 0 0,1-1 0 0 0,-40-6 0 0 0,54 4 0 0 0,0 0 0 0 0,0-1 0 0 0,1 0 0 0 0,-1-1 0 0 0,1 0 0 0 0,0 0 0 0 0,-9-7 0 0 0,-24-12 0 0 0,18 9 0 0 0,0-1 0 0 0,1-2 0 0 0,1 0 0 0 0,-24-25 0 0 0,15 14 0 0 0,1 1 0 0 0,0-2 0 0 0,-47-64 0 0 0,64 77 0 0 0,1-1 0 0 0,1 0 0 0 0,0-1 0 0 0,2 0 0 0 0,0 0 0 0 0,1-1 0 0 0,-9-35 0 0 0,7 6 0 0 0,1 12 0 0 0,2-1 0 0 0,-2-65 0 0 0,7 75 0 0 0,0 18 0 0 0,1 0 0 0 0,-1-1 0 0 0,2 1 0 0 0,-1 0 0 0 0,1-1 0 0 0,1 1 0 0 0,0 0 0 0 0,0 0 0 0 0,7-17 0 0 0,16-17 0 0 0,2 2 0 0 0,2 1 0 0 0,2 1 0 0 0,1 1 0 0 0,2 2 0 0 0,2 1 0 0 0,0 2 0 0 0,3 2 0 0 0,0 1 0 0 0,2 2 0 0 0,53-27 0 0 0,-62 40 0 0 0,1 2 0 0 0,0 1 0 0 0,1 1 0 0 0,0 2 0 0 0,0 1 0 0 0,50-4 0 0 0,-25 3 0 0 0,-1 2 0 0 0,1 4 0 0 0,0 1 0 0 0,109 13 0 0 0,-133-3 0 0 0,-1 3 0 0 0,-1 0 0 0 0,1 2 0 0 0,40 24 0 0 0,-68-34 0 0 0,15 8 0 0 0,-1 2 0 0 0,0 0 0 0 0,-1 2 0 0 0,-1 0 0 0 0,19 19 0 0 0,-13-11 0 0 0,-8-6 0 0 0,-2 0 0 0 0,0 1 0 0 0,-1 0 0 0 0,17 32 0 0 0,-18-10 0 0 0,-11-34 0 0 0,1 0 0 0 0,-1-1 0 0 0,1 1 0 0 0,0 0 0 0 0,5 9 0 0 0,1 0 0 0 0,-2 0 0 0 0,0 1 0 0 0,0-1 0 0 0,-2 1 0 0 0,0 0 0 0 0,-1 0 0 0 0,2 24 0 0 0,1 124 0 0 0,-7-139 0 0 0,1-2 0 0 0,-2 0 0 0 0,-1-1 0 0 0,-1 1 0 0 0,-1-1 0 0 0,-1 1 0 0 0,-1-2 0 0 0,-11 27 0 0 0,-8 52 0 0 0,9-66 0 0 0,-24 36 0 0 0,-4 6 0 0 0,29-53 0 0 0,-1-1 0 0 0,-1-1 0 0 0,0-1 0 0 0,-2 0 0 0 0,-34 26 0 0 0,17-18 0 0 0,-66 35 0 0 0,32-22 0 0 0,49-30 0 0 0,0 0 0 0 0,-1-2 0 0 0,0 0 0 0 0,-1-2 0 0 0,0-1 0 0 0,0 0 0 0 0,-1-2 0 0 0,1-1 0 0 0,-1-1 0 0 0,0-1 0 0 0,0-1 0 0 0,-41-5 0 0 0,55 2 0 0 0,0-1 0 0 0,0 1 0 0 0,0-2 0 0 0,1 0 0 0 0,0 0 0 0 0,-14-10 0 0 0,-2 0 0 0 0,13 5 0 0 0,0 0 0 0 0,1-1 0 0 0,1-1 0 0 0,-19-22 0 0 0,8 9 0 0 0,7 6 0 0 0,1 0 0 0 0,2-1 0 0 0,0 0 0 0 0,0-1 0 0 0,2-1 0 0 0,1 1 0 0 0,1-2 0 0 0,0 1 0 0 0,-7-44 0 0 0,12 46 0 0 0,0-1 0 0 0,2 1 0 0 0,0 0 0 0 0,2-1 0 0 0,0 1 0 0 0,1 0 0 0 0,1 0 0 0 0,1 0 0 0 0,6-20 0 0 0,15-23 0 0 0,-20 47 0 0 0,1-1 0 0 0,1 1 0 0 0,0 0 0 0 0,1 1 0 0 0,1 0 0 0 0,0 0 0 0 0,1 1 0 0 0,19-21 0 0 0,38-31 0 0 0,-32 29 0 0 0,2 1 0 0 0,1 2 0 0 0,1 2 0 0 0,76-47 0 0 0,-71 54 0 0 0,1 2 0 0 0,95-32 0 0 0,-102 43 0 0 0,1 2 0 0 0,72-8 0 0 0,-58 13 0 0 0,0 2 0 0 0,0 3 0 0 0,82 9 0 0 0,-109-2 0 0 0,0 0 0 0 0,-1 2 0 0 0,0 0 0 0 0,34 19 0 0 0,-33-13 0 0 0,1 1 0 0 0,-2 1 0 0 0,0 1 0 0 0,-1 2 0 0 0,26 27 0 0 0,-42-37 0 0 0,0 0 0 0 0,-1 0 0 0 0,0 1 0 0 0,-1 0 0 0 0,0 1 0 0 0,8 23 0 0 0,17 77 0 0 0,-22-75 0 0 0,-4-8 0 0 0,-2 0 0 0 0,0 1 0 0 0,-2-1 0 0 0,-3 33 0 0 0,1-7 0 0 0,2-44 0 0 0,-1 0 0 0 0,0 0 0 0 0,-1 0 0 0 0,0 0 0 0 0,0-1 0 0 0,-2 1 0 0 0,1 0 0 0 0,-1-1 0 0 0,-1 1 0 0 0,-8 17 0 0 0,-53 93 0 0 0,58-106 0 0 0,-2 0 0 0 0,1-1 0 0 0,-2 0 0 0 0,0 0 0 0 0,0-1 0 0 0,-15 13 0 0 0,-84 70 0 0 0,58-53 0 0 0,38-33 0 0 0,0-1 0 0 0,0-1 0 0 0,-1 0 0 0 0,0-1 0 0 0,0 0 0 0 0,0-1 0 0 0,-1-1 0 0 0,0-1 0 0 0,0 0 0 0 0,-1 0 0 0 0,1-2 0 0 0,-1 0 0 0 0,1 0 0 0 0,-1-2 0 0 0,-27-2 0 0 0,40 1 0 0 0,-1 0 0 0 0,0 0 0 0 0,1-1 0 0 0,-1 1 0 0 0,1-1 0 0 0,0 0 0 0 0,-1 0 0 0 0,1 0 0 0 0,0-1 0 0 0,-5-4 0 0 0,-8-7 0 0 0,-6 0 0 0 0,2-1 0 0 0,0-1 0 0 0,1-1 0 0 0,0-1 0 0 0,2 0 0 0 0,0-2 0 0 0,1 1 0 0 0,1-2 0 0 0,1 0 0 0 0,-16-32 0 0 0,18 25 0 0 0,0 0 0 0 0,2 0 0 0 0,2-1 0 0 0,0 0 0 0 0,2-1 0 0 0,1 0 0 0 0,1 0 0 0 0,1-48 0 0 0,2 49 0 0 0,0 18 0 0 0,0 0 0 0 0,1 0 0 0 0,1 0 0 0 0,0-1 0 0 0,0 1 0 0 0,1 0 0 0 0,5-17 0 0 0,1 10 0 0 0,1 0 0 0 0,0 0 0 0 0,2 1 0 0 0,0 0 0 0 0,0 1 0 0 0,28-28 0 0 0,-10 14 0 0 0,2 2 0 0 0,2 1 0 0 0,0 2 0 0 0,2 1 0 0 0,0 2 0 0 0,41-19 0 0 0,-57 34 0 0 0,0 2 0 0 0,0 0 0 0 0,32-4 0 0 0,-24 5 0 0 0,7-1 0 0 0,0 3 0 0 0,1 0 0 0 0,-1 2 0 0 0,60 9 0 0 0,-77-6 0 0 0,0 1 0 0 0,0 1 0 0 0,-1 1 0 0 0,1 0 0 0 0,-1 1 0 0 0,-1 1 0 0 0,1 1 0 0 0,-2 0 0 0 0,1 1 0 0 0,-1 0 0 0 0,0 1 0 0 0,15 16 0 0 0,23 18 0 0 0,-26-23 0 0 0,42 45 0 0 0,-62-60 0 0 0,0 0 0 0 0,-1 0 0 0 0,0 1 0 0 0,0-1 0 0 0,-1 1 0 0 0,0 0 0 0 0,0 0 0 0 0,-1 0 0 0 0,0 1 0 0 0,-1-1 0 0 0,3 16 0 0 0,11 30 0 0 0,-12-45 0 0 0,-1-1 0 0 0,0 1 0 0 0,-1-1 0 0 0,0 1 0 0 0,2 16 0 0 0,-4 244 0 0 0,-3-240 0 0 0,-1 0 0 0 0,-2 0 0 0 0,0 0 0 0 0,-12 28 0 0 0,9-33 0 0 0,-2-1 0 0 0,-19 35 0 0 0,0-3 0 0 0,21-36 0 0 0,4-8 0 0 0,1-1 0 0 0,-2 0 0 0 0,0 0 0 0 0,0 0 0 0 0,-1-1 0 0 0,-11 13 0 0 0,-52 42 0 0 0,62-56 0 0 0,3-4 0 0 0,1 1 0 0 0,-1-1 0 0 0,0 0 0 0 0,0 0 0 0 0,0 0 0 0 0,-1-1 0 0 0,1 0 0 0 0,-1 0 0 0 0,0-1 0 0 0,-9 4 0 0 0,-1-1 0 0 0,0 0 0 0 0,-1-1 0 0 0,-25 3 0 0 0,33-6 0 0 0,0 0 0 0 0,0-1 0 0 0,0 0 0 0 0,0-1 0 0 0,1 1 0 0 0,-1-2 0 0 0,0 1 0 0 0,0-1 0 0 0,-12-5 0 0 0,16 4 0 0 0,0 0 0 0 0,1 0 0 0 0,0-1 0 0 0,0 1 0 0 0,0-1 0 0 0,0 0 0 0 0,1 0 0 0 0,-1 0 0 0 0,-4-8 0 0 0,-15-17 0 0 0,10 14 0 0 0,1 0 0 0 0,0-1 0 0 0,1 0 0 0 0,1-1 0 0 0,1 0 0 0 0,-15-36 0 0 0,14-1 0 0 0,5 15 0 0 0,-3 7 0 0 0,2 1 0 0 0,-4-51 0 0 0,9 69 0 0 0,1 0 0 0 0,1 0 0 0 0,0 0 0 0 0,1 0 0 0 0,0 0 0 0 0,0 1 0 0 0,2-1 0 0 0,0 1 0 0 0,7-17 0 0 0,-3 13 0 0 0,0 0 0 0 0,1 0 0 0 0,0 1 0 0 0,2 0 0 0 0,13-15 0 0 0,24-28 0 0 0,-40 46 0 0 0,0 1 0 0 0,0 0 0 0 0,2 0 0 0 0,-1 1 0 0 0,1 0 0 0 0,1 1 0 0 0,0 0 0 0 0,19-11 0 0 0,31-16 0 0 0,-51 28 0 0 0,1 1 0 0 0,1 1 0 0 0,-1 0 0 0 0,1 0 0 0 0,0 1 0 0 0,0 0 0 0 0,24-5 0 0 0,-11 7 0 0 0,15-4 0 0 0,65-1 0 0 0,-84 7 0 0 0,-14 0 0 0 0,0 1 0 0 0,0-1 0 0 0,0 1 0 0 0,0 1 0 0 0,0-1 0 0 0,0 1 0 0 0,0 1 0 0 0,0-1 0 0 0,0 1 0 0 0,0 0 0 0 0,0 1 0 0 0,-1-1 0 0 0,1 1 0 0 0,9 7 0 0 0,-4-1 0 0 0,2-1 0 0 0,-1 2 0 0 0,-1 0 0 0 0,0 1 0 0 0,11 11 0 0 0,33 69 0 0 0,-49-82 0 0 0,-1-1 0 0 0,0 1 0 0 0,-1 1 0 0 0,0-1 0 0 0,-1 1 0 0 0,0 0 0 0 0,0 0 0 0 0,-1 0 0 0 0,0 0 0 0 0,-1 1 0 0 0,0 0 0 0 0,1 14 0 0 0,10 44 0 0 0,-9-54 0 0 0,-1 0 0 0 0,-1 1 0 0 0,2 21 0 0 0,-4 11 0 0 0,-1 0 0 0 0,-3 0 0 0 0,-2 0 0 0 0,-2-1 0 0 0,-2 0 0 0 0,-2 0 0 0 0,-22 53 0 0 0,-1-33 0 0 0,13-29 0 0 0,-18 31 0 0 0,34-61 0 0 0,-1 0 0 0 0,-1 0 0 0 0,1-1 0 0 0,-1 0 0 0 0,-1 0 0 0 0,1-1 0 0 0,-16 8 0 0 0,19-11 0 0 0,3 1 0 0 0,-3-1 0 0 0,-31 0 0 0 0,31-2 0 0 0,0-1 0 0 0,0 0 0 0 0,1 0 0 0 0,-1 0 0 0 0,0-1 0 0 0,0 0 0 0 0,0 1 0 0 0,0-2 0 0 0,1 1 0 0 0,-1 0 0 0 0,1-1 0 0 0,-1 0 0 0 0,1 0 0 0 0,-1-1 0 0 0,1 1 0 0 0,0-1 0 0 0,0 0 0 0 0,0 0 0 0 0,1 0 0 0 0,-1 0 0 0 0,1-1 0 0 0,-1 1 0 0 0,1-1 0 0 0,0 0 0 0 0,1 0 0 0 0,-5-7 0 0 0,-5-16 0 0 0,0-1 0 0 0,1-1 0 0 0,2 0 0 0 0,-8-44 0 0 0,15 60 0 0 0,0 0 0 0 0,1 0 0 0 0,0-1 0 0 0,1 1 0 0 0,1 0 0 0 0,0 0 0 0 0,1 0 0 0 0,0 0 0 0 0,1 0 0 0 0,0 1 0 0 0,1-1 0 0 0,1 1 0 0 0,8-17 0 0 0,-12 27 0 0 0,2-5 0 0 0,1 1 0 0 0,0-1 0 0 0,0 1 0 0 0,1 0 0 0 0,0 0 0 0 0,7-7 0 0 0,16-5 0 0 0,-11-15 0 0 0,14 12 0 0 0,44-59 0 0 0,-39 57 0 0 0,-30 20 0 0 0,-1 0 0 0 0,0 0 0 0 0,0 0 0 0 0,0 0 0 0 0,-1-1 0 0 0,1 0 0 0 0,-1 0 0 0 0,5-6 0 0 0,-7 7 0 0 0,-1 0 0 0 0,1 1 0 0 0,0-1 0 0 0,0 0 0 0 0,1 1 0 0 0,-1 0 0 0 0,0-1 0 0 0,1 1 0 0 0,0 0 0 0 0,-1 0 0 0 0,1 0 0 0 0,0 1 0 0 0,0-1 0 0 0,0 1 0 0 0,0-1 0 0 0,0 1 0 0 0,0 0 0 0 0,1 0 0 0 0,4 0 0 0 0,-3-1 0 0 0,0 1 0 0 0,0 0 0 0 0,0-1 0 0 0,0 0 0 0 0,-1 0 0 0 0,1 0 0 0 0,-1-1 0 0 0,6-4 0 0 0,-6 5 0 0 0,1-1 0 0 0,-1 0 0 0 0,0 1 0 0 0,1 0 0 0 0,0 0 0 0 0,-1 0 0 0 0,1 1 0 0 0,8-2 0 0 0,32-10 0 0 0,-30 7 0 0 0,0 2 0 0 0,0 0 0 0 0,0 1 0 0 0,31-2 0 0 0,-30 5 0 0 0,-7-1 0 0 0,0 0 0 0 0,0 1 0 0 0,0 1 0 0 0,1 0 0 0 0,-1 0 0 0 0,0 0 0 0 0,0 1 0 0 0,-1 0 0 0 0,1 1 0 0 0,0 0 0 0 0,-1 1 0 0 0,1 0 0 0 0,-1 0 0 0 0,8 5 0 0 0,-5-1 0 0 0,0 0 0 0 0,-1 1 0 0 0,0 0 0 0 0,-1 0 0 0 0,1 1 0 0 0,-2 0 0 0 0,0 1 0 0 0,0 0 0 0 0,0 0 0 0 0,-2 1 0 0 0,1 0 0 0 0,-2 0 0 0 0,0 0 0 0 0,0 1 0 0 0,5 23 0 0 0,1 33 0 0 0,-4-28 0 0 0,3 80 0 0 0,-10-84 0 0 0,-2 0 0 0 0,-2-1 0 0 0,-1 0 0 0 0,-2 0 0 0 0,-2 0 0 0 0,-1-1 0 0 0,-23 53 0 0 0,25-73 0 0 0,-1 0 0 0 0,-1-1 0 0 0,-19 24 0 0 0,20-29 0 0 0,1 1 0 0 0,0 1 0 0 0,1-1 0 0 0,-9 19 0 0 0,13-25 0 0 0,0-1 0 0 0,0 1 0 0 0,0-1 0 0 0,0 0 0 0 0,-1 0 0 0 0,1 0 0 0 0,-1 0 0 0 0,0 0 0 0 0,0-1 0 0 0,0 0 0 0 0,0 0 0 0 0,0 0 0 0 0,-1 0 0 0 0,1-1 0 0 0,-6 2 0 0 0,-10 5 0 0 0,-1 5 0 0 0,16-10 0 0 0,1 0 0 0 0,-1-1 0 0 0,0 1 0 0 0,1-1 0 0 0,-1 0 0 0 0,0 0 0 0 0,0 0 0 0 0,0-1 0 0 0,-1 0 0 0 0,1 0 0 0 0,-10 0 0 0 0,11 0 0 0 0,0 0 0 0 0,0-1 0 0 0,-1 0 0 0 0,1 0 0 0 0,0 0 0 0 0,-1 0 0 0 0,1-1 0 0 0,0 0 0 0 0,0 0 0 0 0,0 0 0 0 0,0 0 0 0 0,0-1 0 0 0,0 1 0 0 0,0-1 0 0 0,0 0 0 0 0,0 0 0 0 0,1-1 0 0 0,-7-4 0 0 0,-14-14 0 0 0,16 15 0 0 0,0-1 0 0 0,0 0 0 0 0,1 0 0 0 0,-8-10 0 0 0,-4-16 0 0 0,0 0 0 0 0,2-1 0 0 0,2-1 0 0 0,1-1 0 0 0,-9-38 0 0 0,9 8 0 0 0,2-1 0 0 0,-4-110 0 0 0,16 173 0 0 0,-2-29 0 0 0,1 0 0 0 0,2 0 0 0 0,1 0 0 0 0,11-51 0 0 0,-8 63 0 0 0,1-1 0 0 0,1 1 0 0 0,1 1 0 0 0,0-1 0 0 0,2 2 0 0 0,1-1 0 0 0,19-27 0 0 0,-5 7 0 0 0,-21 33 0 0 0,-1 1 0 0 0,1-1 0 0 0,0 1 0 0 0,1 0 0 0 0,0 0 0 0 0,0 1 0 0 0,0-1 0 0 0,0 1 0 0 0,7-4 0 0 0,70-55 0 0 0,-67 52 0 0 0,-11 9 0 0 0,-1 0 0 0 0,1 0 0 0 0,0 0 0 0 0,0 1 0 0 0,0 0 0 0 0,0-1 0 0 0,1 1 0 0 0,-1 1 0 0 0,1-1 0 0 0,-1 1 0 0 0,1 0 0 0 0,7-1 0 0 0,14-3 0 0 0,-11 1 0 0 0,0 1 0 0 0,29-1 0 0 0,-40 4 0 0 0,1 1 0 0 0,0-1 0 0 0,-1 1 0 0 0,1-1 0 0 0,0 1 0 0 0,-1 0 0 0 0,1 1 0 0 0,-1-1 0 0 0,1 1 0 0 0,-1 0 0 0 0,0 0 0 0 0,0 1 0 0 0,8 4 0 0 0,18 15 0 0 0,-24-18 0 0 0,0 0 0 0 0,0 0 0 0 0,0 0 0 0 0,-1 1 0 0 0,0 0 0 0 0,0 0 0 0 0,0 1 0 0 0,0-1 0 0 0,7 12 0 0 0,13 32 0 0 0,-16-33 0 0 0,0 1 0 0 0,-1 0 0 0 0,10 34 0 0 0,-9-11 0 0 0,-1-1 0 0 0,-2 1 0 0 0,-2 0 0 0 0,-1 0 0 0 0,-5 64 0 0 0,-4-39 0 0 0,-16 74 0 0 0,-20 8 0 0 0,39-136 0 0 0,0-1 0 0 0,-1 1 0 0 0,0-1 0 0 0,-9 16 0 0 0,-12 34 0 0 0,-23 49 0 0 0,42-94 0 0 0,-1 0 0 0 0,0-1 0 0 0,-1 0 0 0 0,0 0 0 0 0,-1-1 0 0 0,-1 0 0 0 0,0 0 0 0 0,-21 19 0 0 0,-3 7 0 0 0,29-34 0 0 0,0-1 0 0 0,0 1 0 0 0,-1-1 0 0 0,1 0 0 0 0,-1 0 0 0 0,0 0 0 0 0,0-1 0 0 0,0 0 0 0 0,-1 0 0 0 0,-12 3 0 0 0,15-4 0 0 0,0-1 0 0 0,0 0 0 0 0,-1 0 0 0 0,1 0 0 0 0,-1-1 0 0 0,1 1 0 0 0,-1-1 0 0 0,1 0 0 0 0,-1 0 0 0 0,1-1 0 0 0,0 1 0 0 0,-1-1 0 0 0,1 0 0 0 0,-1 0 0 0 0,-7-4 0 0 0,1-2 0 0 0,1-2 0 0 0,0 0 0 0 0,0 0 0 0 0,1 0 0 0 0,0-1 0 0 0,0-1 0 0 0,1 0 0 0 0,1 0 0 0 0,0 0 0 0 0,0-1 0 0 0,1 0 0 0 0,1 0 0 0 0,-6-19 0 0 0,-3-15 0 0 0,2-1 0 0 0,-8-67 0 0 0,10 11 0 0 0,10 93 0 0 0,0 0 0 0 0,1 1 0 0 0,0-1 0 0 0,1 0 0 0 0,0 1 0 0 0,0-1 0 0 0,1 1 0 0 0,6-16 0 0 0,7-2 0 0 0,2 1 0 0 0,29-34 0 0 0,-12 15 0 0 0,-23 31 0 0 0,0 1 0 0 0,0 1 0 0 0,2 0 0 0 0,26-20 0 0 0,-4 5 0 0 0,-24 20 0 0 0,1 1 0 0 0,0 0 0 0 0,0 1 0 0 0,0 0 0 0 0,1 1 0 0 0,-1 1 0 0 0,1 0 0 0 0,0 0 0 0 0,24 1 0 0 0,-13 1 0 0 0,40 4 0 0 0,-62-2 0 0 0,0-1 0 0 0,1 1 0 0 0,-1 0 0 0 0,0 0 0 0 0,0 1 0 0 0,0-1 0 0 0,0 1 0 0 0,0-1 0 0 0,0 1 0 0 0,-1 0 0 0 0,1 0 0 0 0,-1 0 0 0 0,1 0 0 0 0,-1 1 0 0 0,0-1 0 0 0,3 4 0 0 0,42 70 0 0 0,-45-70 0 0 0,0 0 0 0 0,0 0 0 0 0,-1 1 0 0 0,1-1 0 0 0,0 13 0 0 0,1 4 0 0 0,2 2 0 0 0,-2 0 0 0 0,0 0 0 0 0,-2 0 0 0 0,0 1 0 0 0,-2-1 0 0 0,-1 0 0 0 0,-8 43 0 0 0,3-44 0 0 0,-1 0 0 0 0,-1-1 0 0 0,-1 0 0 0 0,-14 22 0 0 0,1 0 0 0 0,14-26 0 0 0,-1-1 0 0 0,-1 0 0 0 0,-14 17 0 0 0,-11 15 0 0 0,-5 10 0 0 0,-3-2 0 0 0,-2-2 0 0 0,-2-2 0 0 0,-102 86 0 0 0,91-89 0 0 0,38-31 0 0 0,-1 0 0 0 0,-1-2 0 0 0,-1 0 0 0 0,-40 21 0 0 0,18-11 0 0 0,40-23 0 0 0,0-1 0 0 0,0 0 0 0 0,-1 0 0 0 0,1-1 0 0 0,-1 1 0 0 0,0-1 0 0 0,-14 3 0 0 0,-22 3 0 0 0,-1-2 0 0 0,0-2 0 0 0,-1-2 0 0 0,-61-4 0 0 0,98 1 0 0 0,0-2 0 0 0,-1 1 0 0 0,1-1 0 0 0,0 0 0 0 0,0 0 0 0 0,0-1 0 0 0,1-1 0 0 0,-1 1 0 0 0,-12-9 0 0 0,9 6 0 0 0,7 4 0 0 0,0 0 0 0 0,1 0 0 0 0,-1-1 0 0 0,0 0 0 0 0,1 0 0 0 0,0 0 0 0 0,0 0 0 0 0,0 0 0 0 0,0-1 0 0 0,0 1 0 0 0,0-1 0 0 0,-2-5 0 0 0,3 5 0 0 0,0 0 0 0 0,-1 0 0 0 0,0 0 0 0 0,0 0 0 0 0,-1 1 0 0 0,1-1 0 0 0,-8-5 0 0 0,7 5 0 0 0,-1 0 0 0 0,1 0 0 0 0,0-1 0 0 0,1 0 0 0 0,-1 1 0 0 0,1-1 0 0 0,0 0 0 0 0,0 0 0 0 0,1-1 0 0 0,-1 1 0 0 0,1-1 0 0 0,0 1 0 0 0,-2-11 0 0 0,1-3 0 0 0,0 0 0 0 0,1 0 0 0 0,0-26 0 0 0,3 40 0 0 0,-1 1 0 0 0,1-1 0 0 0,0 1 0 0 0,1 0 0 0 0,-1 0 0 0 0,1-1 0 0 0,0 1 0 0 0,0 0 0 0 0,0 0 0 0 0,0 1 0 0 0,1-1 0 0 0,-1 0 0 0 0,1 1 0 0 0,0 0 0 0 0,0-1 0 0 0,5-2 0 0 0,13-12 0 0 0,37-26 0 0 0,-43 34 0 0 0,94-60 0 0 0,-94 62 0 0 0,0 0 0 0 0,1 1 0 0 0,0 1 0 0 0,0 0 0 0 0,34-6 0 0 0,-7 5 0 0 0,9-2 0 0 0,1 2 0 0 0,87 1 0 0 0,-128 7 0 0 0,0 1 0 0 0,1 0 0 0 0,18 5 0 0 0,-28-6 0 0 0,-1 0 0 0 0,1-1 0 0 0,0 1 0 0 0,0 1 0 0 0,0-1 0 0 0,-1 0 0 0 0,1 1 0 0 0,-1-1 0 0 0,1 1 0 0 0,-1 0 0 0 0,1 0 0 0 0,-1 0 0 0 0,0 0 0 0 0,0 0 0 0 0,0 0 0 0 0,0 0 0 0 0,2 5 0 0 0,-3-5 0 0 0,0 0 0 0 0,-1 0 0 0 0,1-1 0 0 0,0 1 0 0 0,0-1 0 0 0,0 1 0 0 0,0-1 0 0 0,0 1 0 0 0,1-1 0 0 0,-1 0 0 0 0,0 1 0 0 0,1-1 0 0 0,-1 0 0 0 0,3 2 0 0 0,-3-3 0 0 0,0 1 0 0 0,0 0 0 0 0,0 0 0 0 0,0 0 0 0 0,0-1 0 0 0,0 1 0 0 0,0 0 0 0 0,0 1 0 0 0,0-1 0 0 0,0 0 0 0 0,0 0 0 0 0,-1 0 0 0 0,1 0 0 0 0,-1 1 0 0 0,1-1 0 0 0,-1 0 0 0 0,1 0 0 0 0,-1 1 0 0 0,0-1 0 0 0,1 0 0 0 0,-1 1 0 0 0,0-1 0 0 0,0 1 0 0 0,0-1 0 0 0,0 2 0 0 0,6 26 0 0 0,-4-26 0 0 0,-1 0 0 0 0,0 1 0 0 0,0-1 0 0 0,0 1 0 0 0,0-1 0 0 0,-1 1 0 0 0,1-1 0 0 0,-1 1 0 0 0,0-1 0 0 0,0 1 0 0 0,0 0 0 0 0,-1-1 0 0 0,1 1 0 0 0,-2 3 0 0 0,-3 6 0 0 0,-1-1 0 0 0,0 1 0 0 0,-9 12 0 0 0,3-4 0 0 0,4-7 0 0 0,-1 0 0 0 0,-1-1 0 0 0,0 0 0 0 0,0-1 0 0 0,-1 0 0 0 0,-19 15 0 0 0,-83 56 0 0 0,31-24 0 0 0,68-49 0 0 0,-1-1 0 0 0,0-1 0 0 0,0 0 0 0 0,-31 11 0 0 0,-2 1 0 0 0,-8 8 0 0 0,-2-3 0 0 0,0-2 0 0 0,-1-3 0 0 0,-74 16 0 0 0,-19-6 0 0 0,59-10 0 0 0,-112 9 0 0 0,58-23 0 0 0,-266-24 0 0 0,382 14 0 0 0,1-1 0 0 0,0-1 0 0 0,0-1 0 0 0,1-2 0 0 0,-56-25 0 0 0,83 33 0 0 0,0 0 0 0 0,0 0 0 0 0,0 0 0 0 0,0-1 0 0 0,0 1 0 0 0,1-1 0 0 0,-1 0 0 0 0,0 0 0 0 0,1 1 0 0 0,-1-1 0 0 0,1 0 0 0 0,-1 0 0 0 0,1 0 0 0 0,0-1 0 0 0,0 1 0 0 0,0 0 0 0 0,0 0 0 0 0,0-1 0 0 0,1 1 0 0 0,-1 0 0 0 0,1-1 0 0 0,-1 1 0 0 0,1 0 0 0 0,0-1 0 0 0,0 1 0 0 0,0-1 0 0 0,0 1 0 0 0,1 0 0 0 0,-1-1 0 0 0,1 1 0 0 0,-1-1 0 0 0,1 1 0 0 0,0 0 0 0 0,0 0 0 0 0,0-1 0 0 0,0 1 0 0 0,0 0 0 0 0,0 0 0 0 0,1 0 0 0 0,-1 0 0 0 0,1 0 0 0 0,-1 0 0 0 0,1 1 0 0 0,3-3 0 0 0,20-15 0 0 0,-20 16 0 0 0,-1 0 0 0 0,0-1 0 0 0,1 1 0 0 0,0 1 0 0 0,-1-1 0 0 0,1 1 0 0 0,9-4 0 0 0,1 2 0 0 0,-1-2 0 0 0,1 0 0 0 0,15-9 0 0 0,-19 9 0 0 0,1 0 0 0 0,0 1 0 0 0,0 0 0 0 0,17-4 0 0 0,5 0 0 0 0,52-21 0 0 0,-60 20 0 0 0,1 0 0 0 0,0 2 0 0 0,46-8 0 0 0,-48 11 0 0 0,47-14 0 0 0,16-4 0 0 0,-50 18 0 0 0,68-12 0 0 0,0 6 0 0 0,178 2 0 0 0,-280 9 0 0 0,0 0 0 0 0,0 0 0 0 0,-1 0 0 0 0,1 1 0 0 0,0-1 0 0 0,0 1 0 0 0,-1 0 0 0 0,1 0 0 0 0,0 0 0 0 0,-1 1 0 0 0,0-1 0 0 0,1 1 0 0 0,-1 0 0 0 0,0 0 0 0 0,1 0 0 0 0,-1 0 0 0 0,0 0 0 0 0,-1 1 0 0 0,1-1 0 0 0,0 1 0 0 0,-1 0 0 0 0,1 0 0 0 0,-1 0 0 0 0,0 0 0 0 0,0 0 0 0 0,3 7 0 0 0,6 7 0 0 0,-10-15 0 0 0,0-1 0 0 0,0 1 0 0 0,0-1 0 0 0,0 1 0 0 0,0-1 0 0 0,0 1 0 0 0,0 0 0 0 0,0 0 0 0 0,-1-1 0 0 0,1 1 0 0 0,-1 0 0 0 0,1 0 0 0 0,-1 0 0 0 0,0 0 0 0 0,0-1 0 0 0,0 1 0 0 0,0 0 0 0 0,0 0 0 0 0,0 0 0 0 0,0 0 0 0 0,-1 0 0 0 0,1 0 0 0 0,-1-1 0 0 0,1 1 0 0 0,-2 2 0 0 0,0 5 0 0 0,-1 1 0 0 0,-1-1 0 0 0,0 0 0 0 0,0 0 0 0 0,-1 0 0 0 0,-6 9 0 0 0,-138 107 0 0 0,122-103 0 0 0,-1-2 0 0 0,-1 0 0 0 0,-46 22 0 0 0,-42 10 0 0 0,-74 16 0 0 0,129-50 0 0 0,-2-3 0 0 0,0-2 0 0 0,-74 5 0 0 0,47-7 0 0 0,-30 2 0 0 0,-123-3 0 0 0,222-10 0 0 0,1 0 0 0 0,-1-1 0 0 0,1-1 0 0 0,0-1 0 0 0,0-1 0 0 0,-41-13 0 0 0,36 7 0 0 0,-23-8 0 0 0,1-2 0 0 0,0-2 0 0 0,-51-34 0 0 0,93 51 0 0 0,0-1 0 0 0,1 0 0 0 0,0 0 0 0 0,0 0 0 0 0,0-1 0 0 0,1 0 0 0 0,-1 0 0 0 0,2 0 0 0 0,-1 0 0 0 0,1-1 0 0 0,0 0 0 0 0,1 1 0 0 0,0-1 0 0 0,0 0 0 0 0,0 0 0 0 0,1 0 0 0 0,1 0 0 0 0,-1 0 0 0 0,1 0 0 0 0,1-1 0 0 0,-1 1 0 0 0,1 0 0 0 0,1 0 0 0 0,2-8 0 0 0,-4 14 0 0 0,1-1 0 0 0,0 1 0 0 0,0 0 0 0 0,0 0 0 0 0,0 0 0 0 0,0 0 0 0 0,1 0 0 0 0,-1 0 0 0 0,0 0 0 0 0,1 0 0 0 0,0 0 0 0 0,-1 1 0 0 0,1-1 0 0 0,0 1 0 0 0,0-1 0 0 0,0 1 0 0 0,0 0 0 0 0,4-2 0 0 0,3-3 0 0 0,71-56 0 0 0,-32 27 0 0 0,2-1 0 0 0,1 2 0 0 0,1 2 0 0 0,2 2 0 0 0,66-26 0 0 0,-10 14 0 0 0,135-34 0 0 0,-196 65 0 0 0,60-5 0 0 0,-1 0 0 0 0,-102 15 0 0 0,62-12 0 0 0,86-5 0 0 0,-133 17 0 0 0,0 1 0 0 0,0 0 0 0 0,0 2 0 0 0,0 1 0 0 0,0 0 0 0 0,0 2 0 0 0,-1 0 0 0 0,34 14 0 0 0,-51-18 0 0 0,-1 1 0 0 0,1-1 0 0 0,-1 1 0 0 0,1 0 0 0 0,-1 0 0 0 0,0 0 0 0 0,1 0 0 0 0,-1 0 0 0 0,0 1 0 0 0,-1-1 0 0 0,1 1 0 0 0,0-1 0 0 0,-1 1 0 0 0,1-1 0 0 0,-1 1 0 0 0,0 0 0 0 0,0 0 0 0 0,0 0 0 0 0,1 4 0 0 0,6 16 0 0 0,-5-16 0 0 0,-1 0 0 0 0,-1 0 0 0 0,1 1 0 0 0,-1-1 0 0 0,-1 0 0 0 0,1 1 0 0 0,-1-1 0 0 0,0 0 0 0 0,-1 1 0 0 0,0-1 0 0 0,0 0 0 0 0,-1 1 0 0 0,1-1 0 0 0,-2 0 0 0 0,1 0 0 0 0,-1 0 0 0 0,-5 10 0 0 0,0-2 0 0 0,-1-1 0 0 0,0 0 0 0 0,-1 0 0 0 0,0-1 0 0 0,-1-1 0 0 0,-20 19 0 0 0,-2-1 0 0 0,13-10 0 0 0,-1-2 0 0 0,-1 0 0 0 0,-27 15 0 0 0,-24 16 0 0 0,53-34 0 0 0,0-2 0 0 0,-42 21 0 0 0,-97 24 0 0 0,142-50 0 0 0,-3 0 0 0 0,0 0 0 0 0,-36 9 0 0 0,-20 5 0 0 0,55-15 0 0 0,0-1 0 0 0,-42 6 0 0 0,-64 6 0 0 0,61-7 0 0 0,-107 3 0 0 0,115-14 0 0 0,-16 1 0 0 0,-1-2 0 0 0,-129-21 0 0 0,168 15 0 0 0,20 5 0 0 0,1-1 0 0 0,-1-1 0 0 0,1 0 0 0 0,-15-7 0 0 0,11 2 0 0 0,17 9 0 0 0,0-1 0 0 0,-1 1 0 0 0,1-1 0 0 0,0 0 0 0 0,0 0 0 0 0,0 0 0 0 0,0 0 0 0 0,0 0 0 0 0,0 0 0 0 0,0-1 0 0 0,1 1 0 0 0,-1-1 0 0 0,0 1 0 0 0,1-1 0 0 0,-1 1 0 0 0,1-1 0 0 0,-1 0 0 0 0,1 0 0 0 0,0 0 0 0 0,0 0 0 0 0,0 0 0 0 0,0 0 0 0 0,0 0 0 0 0,0 0 0 0 0,1 0 0 0 0,-1-1 0 0 0,1 1 0 0 0,-1 0 0 0 0,1 0 0 0 0,0-1 0 0 0,0 1 0 0 0,0 0 0 0 0,0 0 0 0 0,1-5 0 0 0,-1 4 0 0 0,0-1 0 0 0,0 0 0 0 0,0 1 0 0 0,0-1 0 0 0,1 1 0 0 0,-1-1 0 0 0,1 1 0 0 0,0-1 0 0 0,0 1 0 0 0,0 0 0 0 0,1-1 0 0 0,-1 1 0 0 0,1 0 0 0 0,4-6 0 0 0,9-6 0 0 0,-11 11 0 0 0,0-1 0 0 0,1 1 0 0 0,-1 0 0 0 0,1 1 0 0 0,0-1 0 0 0,0 1 0 0 0,8-4 0 0 0,-10 5 0 0 0,-1 1 0 0 0,1-1 0 0 0,-1 0 0 0 0,1 1 0 0 0,-1-1 0 0 0,0-1 0 0 0,0 1 0 0 0,4-5 0 0 0,15-11 0 0 0,41 2 0 0 0,-20 6 0 0 0,-16 4 0 0 0,0 0 0 0 0,40-2 0 0 0,16-4 0 0 0,-74 11 0 0 0,-1 0 0 0 0,1 0 0 0 0,0 1 0 0 0,0 0 0 0 0,0 0 0 0 0,0 1 0 0 0,-1-1 0 0 0,1 2 0 0 0,13 3 0 0 0,-20-3 0 0 0,-1 0 0 0 0,1 0 0 0 0,-1 0 0 0 0,1 0 0 0 0,-1 1 0 0 0,0-1 0 0 0,1 0 0 0 0,-1 0 0 0 0,0 0 0 0 0,-1 1 0 0 0,1-1 0 0 0,0 0 0 0 0,-1 0 0 0 0,1 0 0 0 0,-2 4 0 0 0,1-5 0 0 0,0 0 0 0 0,0 1 0 0 0,0-1 0 0 0,-1 0 0 0 0,1 0 0 0 0,0 0 0 0 0,-1-1 0 0 0,1 1 0 0 0,0 0 0 0 0,-1 0 0 0 0,1-1 0 0 0,-1 1 0 0 0,-1 0 0 0 0,1 0 0 0 0,-1-1 0 0 0,1 1 0 0 0,0 0 0 0 0,0 0 0 0 0,-1 1 0 0 0,1-1 0 0 0,0 0 0 0 0,0 1 0 0 0,0-1 0 0 0,1 1 0 0 0,-1 0 0 0 0,0 0 0 0 0,-1 2 0 0 0,-2 0 0 0 0,0 1 0 0 0,0-1 0 0 0,0 0 0 0 0,-1 0 0 0 0,1-1 0 0 0,-1 1 0 0 0,0-1 0 0 0,0-1 0 0 0,0 1 0 0 0,0-1 0 0 0,-1 0 0 0 0,-6 1 0 0 0,-60 29 0 0 0,59-25 0 0 0,0 0 0 0 0,-1-1 0 0 0,0 0 0 0 0,-23 5 0 0 0,-26 0 0 0 0,0-4 0 0 0,-78 1 0 0 0,-132-16 0 0 0,228 4 0 0 0,-60-14 0 0 0,-23-3 0 0 0,101 18 0 0 0,-1-2 0 0 0,1-2 0 0 0,-39-13 0 0 0,23 6 0 0 0,38 12 0 0 0,1-1 0 0 0,-1 0 0 0 0,1 0 0 0 0,0-1 0 0 0,0 1 0 0 0,0-1 0 0 0,0 0 0 0 0,1 0 0 0 0,-8-9 0 0 0,-7-6 0 0 0,17 15 0 0 0,-1 0 0 0 0,1 0 0 0 0,0 0 0 0 0,0 0 0 0 0,1-1 0 0 0,-1 1 0 0 0,1 0 0 0 0,0-1 0 0 0,0 1 0 0 0,-1-7 0 0 0,4 8 0 0 0,0 0 0 0 0,-1 1 0 0 0,1-1 0 0 0,0 1 0 0 0,0-1 0 0 0,1 1 0 0 0,-1-1 0 0 0,0 1 0 0 0,1 0 0 0 0,-1 0 0 0 0,1 1 0 0 0,0-1 0 0 0,-1 0 0 0 0,1 1 0 0 0,6-3 0 0 0,1-1 0 0 0,15-10 0 0 0,1 1 0 0 0,1 2 0 0 0,0 0 0 0 0,0 2 0 0 0,1 1 0 0 0,0 1 0 0 0,1 2 0 0 0,36-5 0 0 0,34 2 0 0 0,108 5 0 0 0,-184 4 0 0 0,-13 0 0 0 0,-1 1 0 0 0,0 0 0 0 0,0 1 0 0 0,0 0 0 0 0,15 5 0 0 0,-21-6 0 0 0,-1 0 0 0 0,0-1 0 0 0,1 1 0 0 0,-1 0 0 0 0,0 0 0 0 0,1 1 0 0 0,-1-1 0 0 0,0 0 0 0 0,0 1 0 0 0,0-1 0 0 0,0 1 0 0 0,0 0 0 0 0,-1 0 0 0 0,1 0 0 0 0,0 0 0 0 0,-1 0 0 0 0,1 0 0 0 0,-1 0 0 0 0,0 0 0 0 0,0 0 0 0 0,0 1 0 0 0,0-1 0 0 0,0 1 0 0 0,0-1 0 0 0,0 4 0 0 0,4 22 0 0 0,-4-25 0 0 0,0-1 0 0 0,0 1 0 0 0,0 0 0 0 0,-1 0 0 0 0,1-1 0 0 0,-1 1 0 0 0,0 0 0 0 0,0 0 0 0 0,1 0 0 0 0,-2 0 0 0 0,1-1 0 0 0,0 1 0 0 0,-1 0 0 0 0,1 0 0 0 0,-1 0 0 0 0,0-1 0 0 0,0 1 0 0 0,0 0 0 0 0,0-1 0 0 0,-3 5 0 0 0,-17 27 0 0 0,-83 51 0 0 0,101-82 0 0 0,0 0 0 0 0,0 0 0 0 0,-1 0 0 0 0,1-1 0 0 0,-1 1 0 0 0,1-1 0 0 0,-1 0 0 0 0,0 0 0 0 0,0 0 0 0 0,0-1 0 0 0,-4 2 0 0 0,-19 7 0 0 0,-17 4 0 0 0,0-2 0 0 0,0-2 0 0 0,-1-2 0 0 0,-68 3 0 0 0,70-7 0 0 0,14-2 0 0 0,-49-2 0 0 0,48-3 0 0 0,-1-1 0 0 0,1-1 0 0 0,-36-11 0 0 0,44 7 0 0 0,1 0 0 0 0,-1-2 0 0 0,2 0 0 0 0,0-2 0 0 0,0 0 0 0 0,-31-28 0 0 0,20 19 0 0 0,30 22 0 0 0,0-1 0 0 0,-1 1 0 0 0,1-1 0 0 0,0 0 0 0 0,0 0 0 0 0,0 0 0 0 0,0 0 0 0 0,0 0 0 0 0,0 0 0 0 0,0 0 0 0 0,0 0 0 0 0,0 0 0 0 0,0 0 0 0 0,0 0 0 0 0,1-1 0 0 0,-1 1 0 0 0,1 0 0 0 0,-1-1 0 0 0,1 1 0 0 0,-1 0 0 0 0,1-3 0 0 0,-1 3 0 0 0,0 0 0 0 0,1 0 0 0 0,-1 0 0 0 0,1 0 0 0 0,-1 0 0 0 0,0 0 0 0 0,0 1 0 0 0,0-1 0 0 0,1 0 0 0 0,-1 0 0 0 0,0 1 0 0 0,0-1 0 0 0,0 0 0 0 0,0 1 0 0 0,-2-2 0 0 0,-9-7 0 0 0,7-2 0 0 0,2 0 0 0 0,-1 0 0 0 0,2 0 0 0 0,-1-1 0 0 0,1 1 0 0 0,1-1 0 0 0,0 1 0 0 0,2-20 0 0 0,-1 25 0 0 0,1 1 0 0 0,0-1 0 0 0,0 1 0 0 0,0-1 0 0 0,1 1 0 0 0,0 0 0 0 0,0-1 0 0 0,0 1 0 0 0,1 0 0 0 0,-1 0 0 0 0,1 0 0 0 0,1 1 0 0 0,6-9 0 0 0,9-13 0 0 0,9-14 0 0 0,2 1 0 0 0,1 1 0 0 0,50-45 0 0 0,-48 50 0 0 0,-18 19 0 0 0,1 1 0 0 0,34-22 0 0 0,6-4 0 0 0,-18 5 0 0 0,-24 21 0 0 0,1 0 0 0 0,0 1 0 0 0,23-14 0 0 0,36-17 0 0 0,-64 35 0 0 0,-8 6 0 0 0,1 0 0 0 0,-1 0 0 0 0,0 0 0 0 0,0 0 0 0 0,1 1 0 0 0,-1-1 0 0 0,1 1 0 0 0,0-1 0 0 0,-1 1 0 0 0,1 0 0 0 0,0 0 0 0 0,0 0 0 0 0,-1 1 0 0 0,1-1 0 0 0,5 0 0 0 0,25-9 0 0 0,-31 8 0 0 0,1 1 0 0 0,-1 0 0 0 0,1 0 0 0 0,-1 0 0 0 0,1 0 0 0 0,-1 0 0 0 0,1 1 0 0 0,0-1 0 0 0,0 1 0 0 0,-1-1 0 0 0,1 1 0 0 0,0 0 0 0 0,0 0 0 0 0,-1 0 0 0 0,5 2 0 0 0,-6-1 0 0 0,0 0 0 0 0,-1 0 0 0 0,1 1 0 0 0,-1-1 0 0 0,0 0 0 0 0,1 1 0 0 0,-1-1 0 0 0,0 1 0 0 0,0-1 0 0 0,0 0 0 0 0,0 1 0 0 0,0-1 0 0 0,0 0 0 0 0,0 1 0 0 0,0-1 0 0 0,-1 1 0 0 0,1-1 0 0 0,-1 0 0 0 0,1 1 0 0 0,-1 1 0 0 0,0-2 0 0 0,-4 7 0 0 0,-1 1 0 0 0,0-1 0 0 0,0 0 0 0 0,-1-1 0 0 0,0 0 0 0 0,0 0 0 0 0,0 0 0 0 0,-1-1 0 0 0,0 0 0 0 0,-18 9 0 0 0,-34 28 0 0 0,31-23 0 0 0,-19 16 0 0 0,36-27 0 0 0,0-1 0 0 0,-1 0 0 0 0,1-1 0 0 0,-2 0 0 0 0,1-1 0 0 0,-1-1 0 0 0,0 0 0 0 0,0-1 0 0 0,-20 4 0 0 0,-33 11 0 0 0,26-8 0 0 0,-2-2 0 0 0,1-1 0 0 0,-1-3 0 0 0,0-1 0 0 0,-72-4 0 0 0,102 0 0 0 0,-8-2 0 0 0,0 0 0 0 0,-28-7 0 0 0,39 7 0 0 0,8 2 0 0 0,0 0 0 0 0,1-1 0 0 0,-1 1 0 0 0,0-1 0 0 0,1 0 0 0 0,-1 1 0 0 0,0-1 0 0 0,1 0 0 0 0,-1 0 0 0 0,1 0 0 0 0,-1 0 0 0 0,1 0 0 0 0,0 0 0 0 0,-1 0 0 0 0,1-1 0 0 0,0 1 0 0 0,0 0 0 0 0,0-1 0 0 0,-1-2 0 0 0,-11-10 0 0 0,-40-13 0 0 0,38 17 0 0 0,9 7 0 0 0,0-1 0 0 0,0 0 0 0 0,0 0 0 0 0,1-1 0 0 0,-1 0 0 0 0,1 0 0 0 0,0 0 0 0 0,1 0 0 0 0,-1-1 0 0 0,1 0 0 0 0,-4-6 0 0 0,-47-102 0 0 0,53 110 0 0 0,1 0 0 0 0,0 0 0 0 0,0 0 0 0 0,0 0 0 0 0,0 0 0 0 0,1 0 0 0 0,0 0 0 0 0,0 0 0 0 0,0 0 0 0 0,0 0 0 0 0,2-7 0 0 0,0-17 0 0 0,-2 17 0 0 0,-1 3 0 0 0,1 1 0 0 0,0-1 0 0 0,0 1 0 0 0,0-1 0 0 0,1 1 0 0 0,1 0 0 0 0,-1-1 0 0 0,1 1 0 0 0,0 0 0 0 0,1 0 0 0 0,0 0 0 0 0,0 0 0 0 0,4-6 0 0 0,74-115 0 0 0,-29 72 0 0 0,-40 44 0 0 0,-1 1 0 0 0,0-1 0 0 0,11-17 0 0 0,-21 26 0 0 0,1 0 0 0 0,0-1 0 0 0,0 1 0 0 0,1 0 0 0 0,-1 0 0 0 0,1 0 0 0 0,-1 1 0 0 0,1-1 0 0 0,0 1 0 0 0,0-1 0 0 0,0 1 0 0 0,0 0 0 0 0,1 0 0 0 0,-1 0 0 0 0,4-1 0 0 0,36-22 0 0 0,-30 15 0 0 0,-7 4 0 0 0,1 1 0 0 0,1 0 0 0 0,-1 0 0 0 0,1 1 0 0 0,8-4 0 0 0,19-8 0 0 0,-25 11 0 0 0,0 1 0 0 0,0 0 0 0 0,1 1 0 0 0,-1-1 0 0 0,1 2 0 0 0,14-2 0 0 0,5-1 0 0 0,-12 2 0 0 0,0 1 0 0 0,0 1 0 0 0,22 0 0 0 0,-35 2 0 0 0,-1-1 0 0 0,0 1 0 0 0,1-1 0 0 0,-1 1 0 0 0,0 0 0 0 0,1 1 0 0 0,-1-1 0 0 0,0 1 0 0 0,0 0 0 0 0,0 0 0 0 0,-1 0 0 0 0,1 0 0 0 0,0 1 0 0 0,-1-1 0 0 0,1 1 0 0 0,-1 0 0 0 0,0 0 0 0 0,4 6 0 0 0,10 17 0 0 0,10-8 0 0 0,-10 14 0 0 0,-6-19 0 0 0,-9-11 0 0 0,-1 1 0 0 0,1-1 0 0 0,0 0 0 0 0,-1 0 0 0 0,1 1 0 0 0,-1-1 0 0 0,0 1 0 0 0,0 0 0 0 0,0-1 0 0 0,0 1 0 0 0,0 0 0 0 0,0-1 0 0 0,-1 1 0 0 0,1 5 0 0 0,12 44 0 0 0,-10-45 0 0 0,-1 1 0 0 0,0 0 0 0 0,0 1 0 0 0,-1-1 0 0 0,1 13 0 0 0,-1 16 0 0 0,0-10 0 0 0,-2-1 0 0 0,-3 30 0 0 0,3-49 0 0 0,0 1 0 0 0,-1-1 0 0 0,0 0 0 0 0,0 0 0 0 0,-1 0 0 0 0,0 0 0 0 0,0 0 0 0 0,-1-1 0 0 0,0 1 0 0 0,0-1 0 0 0,0 0 0 0 0,-6 6 0 0 0,-11 21 0 0 0,18-25 0 0 0,-1-1 0 0 0,-1 0 0 0 0,1 0 0 0 0,-10 10 0 0 0,-14 0 0 0 0,-35 39 0 0 0,51-48 0 0 0,0 0 0 0 0,-1-1 0 0 0,0-1 0 0 0,-19 7 0 0 0,-2 4 0 0 0,30-14 0 0 0,0 0 0 0 0,-1-1 0 0 0,1 0 0 0 0,0 0 0 0 0,-1 0 0 0 0,0 0 0 0 0,-5 0 0 0 0,-21 4 0 0 0,0-2 0 0 0,0-2 0 0 0,0 0 0 0 0,-1-3 0 0 0,1 0 0 0 0,-56-11 0 0 0,73 7 0 0 0,1 0 0 0 0,-1-1 0 0 0,1-1 0 0 0,1 0 0 0 0,-1-1 0 0 0,-14-12 0 0 0,25 18 0 0 0,0 0 0 0 0,0 0 0 0 0,0 1 0 0 0,-1-1 0 0 0,1 1 0 0 0,0-1 0 0 0,-1 1 0 0 0,1 0 0 0 0,-1 0 0 0 0,0 0 0 0 0,1 0 0 0 0,-1 1 0 0 0,-5-2 0 0 0,-10-3 0 0 0,13 1 0 0 0,0 0 0 0 0,0 0 0 0 0,0 0 0 0 0,1-1 0 0 0,0 1 0 0 0,-7-10 0 0 0,-14-14 0 0 0,-5 10 0 0 0,11-7 0 0 0,-8 8 0 0 0,6-12 0 0 0,-7 10 0 0 0,10-4 0 0 0,-9 5 0 0 0,10-10 0 0 0,-1 12 0 0 0,15 14 0 0 0,0 0 0 0 0,1-1 0 0 0,-1 1 0 0 0,1-1 0 0 0,-1 0 0 0 0,1 1 0 0 0,0-1 0 0 0,0 0 0 0 0,-2-6 0 0 0,-20-24 0 0 0,22 31 0 0 0,0 0 0 0 0,0-1 0 0 0,0 1 0 0 0,0-1 0 0 0,0 1 0 0 0,1-1 0 0 0,-1 0 0 0 0,1 0 0 0 0,0 1 0 0 0,-1-1 0 0 0,1-3 0 0 0,1 6 0 0 0,-3-7 0 0 0,1-1 0 0 0,1 1 0 0 0,-1 0 0 0 0,1 0 0 0 0,1-1 0 0 0,-1 1 0 0 0,1 0 0 0 0,0-1 0 0 0,1 1 0 0 0,0-1 0 0 0,0 1 0 0 0,1 0 0 0 0,-1 0 0 0 0,2 0 0 0 0,-1 0 0 0 0,4-7 0 0 0,8 8 0 0 0,-6 3 0 0 0,0 0 0 0 0,0 0 0 0 0,-1-1 0 0 0,1 0 0 0 0,6-5 0 0 0,-6 4 0 0 0,0 0 0 0 0,0 0 0 0 0,1 1 0 0 0,-1 0 0 0 0,1 0 0 0 0,0 1 0 0 0,0 1 0 0 0,0-1 0 0 0,0 1 0 0 0,14-1 0 0 0,-18 3 0 0 0,30 0 0 0 0,1 1 0 0 0,-1 1 0 0 0,46 10 0 0 0,-39-1 0 0 0,0 2 0 0 0,-1 1 0 0 0,-1 2 0 0 0,58 33 0 0 0,-70-33 0 0 0,33 24 0 0 0,-34-2 0 0 0,-23-32 0 0 0,0 0 0 0 0,0 0 0 0 0,-1 1 0 0 0,0-1 0 0 0,0 1 0 0 0,0 0 0 0 0,-1 0 0 0 0,0 0 0 0 0,0 0 0 0 0,-1 0 0 0 0,0 1 0 0 0,0-1 0 0 0,-1 0 0 0 0,0 1 0 0 0,-1 12 0 0 0,1-9 0 0 0,0-8 0 0 0,-1 0 0 0 0,1 0 0 0 0,0 0 0 0 0,-1 0 0 0 0,0 0 0 0 0,1 0 0 0 0,-1 0 0 0 0,-1 0 0 0 0,1 0 0 0 0,0-1 0 0 0,-1 1 0 0 0,1 0 0 0 0,-1-1 0 0 0,0 1 0 0 0,1-1 0 0 0,-1 0 0 0 0,-1 0 0 0 0,1 0 0 0 0,0 0 0 0 0,0 0 0 0 0,-1 0 0 0 0,1 0 0 0 0,-5 1 0 0 0,-18 19 0 0 0,17-12 0 0 0,7-8 0 0 0,-1 0 0 0 0,1 0 0 0 0,-1-1 0 0 0,1 1 0 0 0,-1 0 0 0 0,0-1 0 0 0,0 1 0 0 0,1-1 0 0 0,-1 1 0 0 0,0-1 0 0 0,0 0 0 0 0,-1 0 0 0 0,1 0 0 0 0,0 0 0 0 0,0 0 0 0 0,0-1 0 0 0,-1 1 0 0 0,-2 0 0 0 0,-87 30 0 0 0,73-23 0 0 0,-1-1 0 0 0,0-1 0 0 0,0 0 0 0 0,0-2 0 0 0,-28 3 0 0 0,-155 3 0 0 0,190-12 0 0 0,0-1 0 0 0,0 0 0 0 0,1 0 0 0 0,-1-1 0 0 0,1-1 0 0 0,-23-12 0 0 0,31 15 0 0 0,-1-1 0 0 0,1 0 0 0 0,0 1 0 0 0,0-2 0 0 0,1 1 0 0 0,-1 0 0 0 0,1-1 0 0 0,-1 1 0 0 0,1-1 0 0 0,0 0 0 0 0,1 0 0 0 0,-1 0 0 0 0,1-1 0 0 0,-1 1 0 0 0,1-1 0 0 0,-1-5 0 0 0,1 3 0 0 0,1 0 0 0 0,0 0 0 0 0,0 0 0 0 0,1-1 0 0 0,0 1 0 0 0,0 0 0 0 0,1 0 0 0 0,0 0 0 0 0,0 0 0 0 0,0 0 0 0 0,4-10 0 0 0,0 8 0 0 0,1 0 0 0 0,-1 0 0 0 0,2 0 0 0 0,-1 0 0 0 0,1 1 0 0 0,0 0 0 0 0,1 1 0 0 0,0-1 0 0 0,0 1 0 0 0,11-7 0 0 0,8-8 0 0 0,123-85 0 0 0,-115 80 0 0 0,1 2 0 0 0,2 2 0 0 0,76-36 0 0 0,-69 37 0 0 0,-3 4 0 0 0,69-19 0 0 0,-52 19 0 0 0,41-9 0 0 0,2 5 0 0 0,202-17 0 0 0,-180 26 0 0 0,49 2 0 0 0,194 11 0 0 0,-310 1 0 0 0,102 8 0 0 0,183 33 0 0 0,153 54 0 0 0,-379-67 0 0 0,50 10 0 0 0,-143-35 0 0 0,0-1 0 0 0,0-2 0 0 0,0 0 0 0 0,0-1 0 0 0,28-4 0 0 0,-42 1 0 0 0,-1 1 0 0 0,1-1 0 0 0,0 0 0 0 0,-1-1 0 0 0,0 0 0 0 0,14-9 0 0 0,8-2 0 0 0,-8 5 0 0 0,0-1 0 0 0,-1 0 0 0 0,0-1 0 0 0,0-2 0 0 0,-2 0 0 0 0,0-1 0 0 0,0-1 0 0 0,19-22 0 0 0,147-141 0 0 0,-115 128 0 0 0,-40 32 0 0 0,11-10 0 0 0,-1 0 0 0 0,1 1 0 0 0,71-34 0 0 0,-80 46 0 0 0,-15 7 0 0 0,1 0 0 0 0,-1 2 0 0 0,30-9 0 0 0,-15 10 0 0 0,1 2 0 0 0,-1 1 0 0 0,1 2 0 0 0,64 5 0 0 0,-80-1 0 0 0,0 2 0 0 0,0 0 0 0 0,0 1 0 0 0,-1 1 0 0 0,21 10 0 0 0,26 13 0 0 0,-59-28 0 0 0,0 0 0 0 0,0 0 0 0 0,-1 0 0 0 0,1 1 0 0 0,-1 0 0 0 0,1 0 0 0 0,-1 0 0 0 0,3 4 0 0 0,26 19 0 0 0,-29-24 0 0 0,0-1 0 0 0,0 1 0 0 0,0 0 0 0 0,0 0 0 0 0,0 0 0 0 0,0 1 0 0 0,-1-1 0 0 0,0 1 0 0 0,1-1 0 0 0,-1 1 0 0 0,3 5 0 0 0,15 16 0 0 0,1-4 0 0 0,-14-14 0 0 0,-1 0 0 0 0,0 0 0 0 0,0 0 0 0 0,0 1 0 0 0,-1 0 0 0 0,0 0 0 0 0,0 1 0 0 0,7 14 0 0 0,-11-19 0 0 0,0-1 0 0 0,1 1 0 0 0,-1 0 0 0 0,1-1 0 0 0,0 1 0 0 0,0-1 0 0 0,0 0 0 0 0,0 1 0 0 0,0-1 0 0 0,0 0 0 0 0,1 0 0 0 0,4 3 0 0 0,-1-1 0 0 0,-4-2 0 0 0,-1-1 0 0 0,0 1 0 0 0,0-1 0 0 0,0 1 0 0 0,0-1 0 0 0,0 1 0 0 0,-1 0 0 0 0,1 0 0 0 0,0-1 0 0 0,-1 1 0 0 0,0 0 0 0 0,1 0 0 0 0,-1 0 0 0 0,0 0 0 0 0,0-1 0 0 0,0 1 0 0 0,0 0 0 0 0,0 2 0 0 0,1 7 0 0 0,-1-9 0 0 0,1 0 0 0 0,0 0 0 0 0,0 0 0 0 0,0 0 0 0 0,0 0 0 0 0,0 0 0 0 0,0 0 0 0 0,1 0 0 0 0,-1 0 0 0 0,1-1 0 0 0,-1 1 0 0 0,4 2 0 0 0,-3-3 0 0 0,-1 1 0 0 0,1-1 0 0 0,-1 1 0 0 0,1-1 0 0 0,-1 1 0 0 0,0 0 0 0 0,0 0 0 0 0,1 0 0 0 0,-1-1 0 0 0,0 1 0 0 0,-1 0 0 0 0,1 0 0 0 0,0 0 0 0 0,0 4 0 0 0,10 32 0 0 0,-7-24 0 0 0,0 0 0 0 0,-1 0 0 0 0,0 1 0 0 0,-1-1 0 0 0,0 22 0 0 0,38-96 0 0 0,-38 56 0 0 0,0 1 0 0 0,1 0 0 0 0,-1-1 0 0 0,1 1 0 0 0,0 0 0 0 0,0 1 0 0 0,0-1 0 0 0,0 1 0 0 0,1-1 0 0 0,-1 1 0 0 0,1 0 0 0 0,-1 0 0 0 0,1 0 0 0 0,5-1 0 0 0,-3 0 0 0 0,38-20 0 0 0,-25 18 0 0 0,-11 3 0 0 0,-1 0 0 0 0,1 0 0 0 0,-1 1 0 0 0,1 0 0 0 0,0 0 0 0 0,-1 1 0 0 0,1 0 0 0 0,0 0 0 0 0,-1 1 0 0 0,1 0 0 0 0,0 0 0 0 0,-1 1 0 0 0,12 3 0 0 0,-14-3 0 0 0,39 16 0 0 0,-41-17 0 0 0,-1 0 0 0 0,0 1 0 0 0,0-1 0 0 0,0 0 0 0 0,0 1 0 0 0,0 0 0 0 0,0-1 0 0 0,0 1 0 0 0,0 0 0 0 0,-1 0 0 0 0,1 0 0 0 0,-1 0 0 0 0,1 0 0 0 0,-1 0 0 0 0,0 0 0 0 0,0 1 0 0 0,1 1 0 0 0,15 32 0 0 0,-15-32 0 0 0,1-1 0 0 0,-1 1 0 0 0,0 0 0 0 0,0 1 0 0 0,0-1 0 0 0,-1 0 0 0 0,2 6 0 0 0,-2-2 0 0 0,0-1 0 0 0,1 1 0 0 0,0 0 0 0 0,0-1 0 0 0,7 13 0 0 0,4 17 0 0 0,-10-21 0 0 0,-2 0 0 0 0,0-1 0 0 0,-1 1 0 0 0,-2 21 0 0 0,1 2 0 0 0,-1-34 0 0 0,1 0 0 0 0,-1 0 0 0 0,-1 0 0 0 0,1-1 0 0 0,0 1 0 0 0,-1 0 0 0 0,0-1 0 0 0,0 0 0 0 0,-1 1 0 0 0,1-1 0 0 0,-7 5 0 0 0,-4 0 0 0 0,6-6 0 0 0,1-2 0 0 0,-2 0 0 0 0,7-2 0 0 0,0 0 0 0 0,0 0 0 0 0,1 0 0 0 0,-1 0 0 0 0,1 0 0 0 0,-1-1 0 0 0,1 1 0 0 0,-1 0 0 0 0,1-1 0 0 0,0 1 0 0 0,-1-1 0 0 0,1 0 0 0 0,0 1 0 0 0,0-1 0 0 0,0 0 0 0 0,1 0 0 0 0,-2-3 0 0 0,1 4 0 0 0,-5-27 0 0 0,3 4 0 0 0,1 6 0 0 0,0 0 0 0 0,1 0 0 0 0,3-32 0 0 0,0 2 0 0 0,-1 31 0 0 0,0 0 0 0 0,2 0 0 0 0,0 0 0 0 0,1 0 0 0 0,0 1 0 0 0,2 0 0 0 0,8-19 0 0 0,-13 33 0 0 0,-1-1 0 0 0,2 1 0 0 0,-1 0 0 0 0,0 0 0 0 0,0 0 0 0 0,1 0 0 0 0,-1 0 0 0 0,1 0 0 0 0,0 0 0 0 0,-1 1 0 0 0,1-1 0 0 0,0 1 0 0 0,4-3 0 0 0,15-17 0 0 0,-15 13 0 0 0,-1 1 0 0 0,1 0 0 0 0,1 0 0 0 0,-1 0 0 0 0,1 1 0 0 0,1 0 0 0 0,-1 0 0 0 0,10-5 0 0 0,11-1 0 0 0,-19 13 0 0 0,-3 1 0 0 0,-4-2 0 0 0,-1 0 0 0 0,1 0 0 0 0,-1 0 0 0 0,1 1 0 0 0,-1-1 0 0 0,1 0 0 0 0,-1 1 0 0 0,0-1 0 0 0,1 1 0 0 0,-1 0 0 0 0,1-1 0 0 0,-1 1 0 0 0,0 0 0 0 0,0 0 0 0 0,1 0 0 0 0,-1 0 0 0 0,0 0 0 0 0,0 0 0 0 0,0 0 0 0 0,0 0 0 0 0,0 0 0 0 0,0 1 0 0 0,0-1 0 0 0,-1 0 0 0 0,1 1 0 0 0,1 1 0 0 0,4 26 0 0 0,2 153 0 0 0,-4-127 0 0 0,1 68 0 0 0,4 12 0 0 0,-9-48 0 0 0,-5-67-1643 0 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16.17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877 1543 8272 0 0,'0'-3'220'0'0,"0"-1"0"0"0,-1 1 0 0 0,0-1 0 0 0,1 1 1 0 0,-1-1-1 0 0,0 1 0 0 0,-1 0 0 0 0,1 0 0 0 0,-1 0 0 0 0,-2-4 1 0 0,2 3-174 0 0,0 1 0 0 0,1-1 0 0 0,-1 0 0 0 0,1 1 0 0 0,-1-1 0 0 0,1 0 0 0 0,0 0 0 0 0,1 0 0 0 0,-1 0 1 0 0,0-6-1 0 0,1 6-27 0 0,0-1 1 0 0,1 0 0 0 0,-1 1-1 0 0,1-1 1 0 0,0 0 0 0 0,0 1-1 0 0,0-1 1 0 0,0 1 0 0 0,1 0-1 0 0,0-1 1 0 0,0 1 0 0 0,0 0-1 0 0,1 0 1 0 0,-1 0 0 0 0,1 1-1 0 0,0-1 1 0 0,4-4 0 0 0,4-1 98 0 0,0 1 1 0 0,0 0-1 0 0,0 1 1 0 0,22-10 0 0 0,12-7 320 0 0,-29 16-252 0 0,0 1 0 0 0,1 1 0 0 0,-1 0 0 0 0,1 1 0 0 0,0 1 0 0 0,1 0 0 0 0,24-1 0 0 0,-15 3 57 0 0,0 1-1 0 0,0 1 1 0 0,0 1-1 0 0,39 8 1 0 0,-55-6-175 0 0,0 0 0 0 0,0 2 0 0 0,0-1 0 0 0,-1 1 0 0 0,1 1 0 0 0,11 8 0 0 0,5 2 63 0 0,-11-6-73 0 0,1 1 0 0 0,-2 1 1 0 0,1 1-1 0 0,15 16 0 0 0,-23-21-29 0 0,-1 0 0 0 0,0 0-1 0 0,-1 0 1 0 0,0 1 0 0 0,0 0 0 0 0,-1 0 0 0 0,0 0-1 0 0,0 1 1 0 0,5 18 0 0 0,-3 3 131 0 0,-2 0 0 0 0,-1 1 0 0 0,-1-1 0 0 0,-2 1 0 0 0,-5 59 0 0 0,1-79-132 0 0,0-1 0 0 0,-1 1 1 0 0,-1-1-1 0 0,0 0 0 0 0,-1 0 1 0 0,0 0-1 0 0,-1-1 0 0 0,0 1 0 0 0,0-2 1 0 0,-1 1-1 0 0,0-1 0 0 0,-11 9 1 0 0,-12 16 51 0 0,19-20-50 0 0,0-1-1 0 0,-28 20 1 0 0,0 1 30 0 0,26-24-41 0 0,0 0 0 0 0,0-1-1 0 0,-1-1 1 0 0,-26 11 0 0 0,17-8 15 0 0,-19 8 40 0 0,-2-2 0 0 0,0-3 0 0 0,0-1-1 0 0,-1-2 1 0 0,-1-2 0 0 0,0-2 0 0 0,-77 1 0 0 0,124-8-76 0 0,-10 1 27 0 0,0-1 0 0 0,0 0 0 0 0,1-1 0 0 0,-1 0 0 0 0,0 0-1 0 0,1-1 1 0 0,-1 0 0 0 0,1-1 0 0 0,0 0 0 0 0,-12-6 0 0 0,8 0 2 0 0,1-2 1 0 0,1 1-1 0 0,0-1 1 0 0,0-1-1 0 0,1 0 1 0 0,1 0-1 0 0,0-1 1 0 0,0 0-1 0 0,2-1 1 0 0,0 0-1 0 0,0 0 1 0 0,1-1 0 0 0,1 1-1 0 0,0-1 1 0 0,1 0-1 0 0,1-1 1 0 0,0 1-1 0 0,1-1 1 0 0,1 1-1 0 0,0-21 1 0 0,1 17-17 0 0,-1 13-11 0 0,0-1 1 0 0,1 1-1 0 0,0-1 1 0 0,1 1 0 0 0,-1 0-1 0 0,1-1 1 0 0,1 1-1 0 0,3-12 1 0 0,7-5 20 0 0,1 1 1 0 0,1 1 0 0 0,25-30-1 0 0,-17 30 5 0 0,0 2 0 0 0,2 0-1 0 0,1 2 1 0 0,0 0 0 0 0,41-18-1 0 0,-63 33-19 0 0,10-6 22 0 0,1 1 0 0 0,-1 0 0 0 0,2 1 0 0 0,-1 1 1 0 0,1 0-1 0 0,-1 1 0 0 0,20-3 0 0 0,3 1 59 0 0,1 1-1 0 0,-1 3 1 0 0,1 0-1 0 0,0 3 1 0 0,0 1-1 0 0,40 7 1 0 0,-63-4-27 0 0,0 0 0 0 0,0 2 0 0 0,0 0 1 0 0,-1 0-1 0 0,0 1 0 0 0,-1 1 0 0 0,0 0 0 0 0,0 1 0 0 0,-1 0 0 0 0,0 1 0 0 0,-1 1 0 0 0,0-1 1 0 0,-1 2-1 0 0,0 0 0 0 0,-1 0 0 0 0,0 0 0 0 0,-2 1 0 0 0,1 1 0 0 0,-2-1 0 0 0,1 1 1 0 0,4 20-1 0 0,-5-8 94 0 0,0-1 0 0 0,-2 1 0 0 0,-1 0 0 0 0,-1 1 1 0 0,-2-1-1 0 0,-5 52 0 0 0,5-75-137 0 0,-1 0 0 0 0,-1 0 0 0 0,1 0 0 0 0,-1 0 0 0 0,1-1 0 0 0,-1 1 0 0 0,0 0 0 0 0,0-1 0 0 0,-1 0 0 0 0,1 1 0 0 0,-1-1 0 0 0,-3 4 0 0 0,-5 6 43 0 0,4-4-19 0 0,0-1 0 0 0,-1 1 0 0 0,0-1 0 0 0,0-1-1 0 0,-15 11 1 0 0,-24 22 110 0 0,33-26-108 0 0,-1 0 1 0 0,-1-1 0 0 0,0-1 0 0 0,-1 0 0 0 0,0-1 0 0 0,-1-1-1 0 0,0-1 1 0 0,-1 0 0 0 0,1-1 0 0 0,-38 9 0 0 0,-14-3 46 0 0,29-5-71 0 0,1-2 1 0 0,-73 4 0 0 0,99-11-16 0 0,0-1 1 0 0,0 0-1 0 0,0-1 1 0 0,0-1-1 0 0,1 0 0 0 0,-1 0 1 0 0,1-1-1 0 0,0-1 1 0 0,0 0-1 0 0,1-1 1 0 0,-1-1-1 0 0,-14-10 1 0 0,10 5-19 0 0,2-2 1 0 0,0 1-1 0 0,0-2 1 0 0,2 0-1 0 0,-1 0 1 0 0,2-2-1 0 0,0 1 1 0 0,1-2-1 0 0,1 1 1 0 0,-10-24-1 0 0,14 26 2 0 0,0 0 0 0 0,0-1 0 0 0,2 1 0 0 0,0-1 0 0 0,1 0 0 0 0,0 0 0 0 0,1-1 0 0 0,1 1 0 0 0,1 0 0 0 0,0-1 0 0 0,1 1 0 0 0,1-1 0 0 0,5-24 0 0 0,-5 36 8 0 0,0 1 0 0 0,0-1-1 0 0,0 1 1 0 0,0 0-1 0 0,1-1 1 0 0,-1 1 0 0 0,1 0-1 0 0,0 1 1 0 0,7-8 0 0 0,3-4 3 0 0,-3 3-1 0 0,0 0 1 0 0,0 1-1 0 0,1 0 1 0 0,25-19-1 0 0,-14 15 4 0 0,2 1 1 0 0,0 1-1 0 0,0 1 0 0 0,1 1 0 0 0,0 2 0 0 0,1 0 0 0 0,34-6 1 0 0,-48 12 2 0 0,17-5-1 0 0,-1 2 1 0 0,1 0-1 0 0,51-1 1 0 0,-46 6-59 0 0,0 1 110 0 0,61 6 0 0 0,-86-5-47 0 0,0 1 0 0 0,0 0 0 0 0,0 0 0 0 0,-1 1-1 0 0,1 0 1 0 0,-1 1 0 0 0,0 0 0 0 0,1 0 0 0 0,-2 1 0 0 0,1 0 0 0 0,11 9 0 0 0,5 7-32 0 0,-20-18 48 0 0,1 0-1 0 0,-1 0 1 0 0,-1 0 0 0 0,1 1 0 0 0,0-1 0 0 0,-1 1-1 0 0,0 0 1 0 0,0 0 0 0 0,0 1 0 0 0,0-1-1 0 0,-1 0 1 0 0,0 1 0 0 0,1 0 0 0 0,-2-1 0 0 0,1 1-1 0 0,2 9 1 0 0,-2-5 4 0 0,1 0 1 0 0,-2-1-1 0 0,1 1 0 0 0,-1 0 0 0 0,0 0 1 0 0,-1 0-1 0 0,0 0 0 0 0,0 0 0 0 0,-1 0 1 0 0,0 0-1 0 0,-1 0 0 0 0,0 0 0 0 0,0-1 1 0 0,-1 1-1 0 0,-4 8 0 0 0,6-15-26 0 0,1-1 0 0 0,-1 0-1 0 0,0 1 1 0 0,0-1 0 0 0,0 0-1 0 0,0 0 1 0 0,0 0 0 0 0,0 0 0 0 0,0 0-1 0 0,-1 0 1 0 0,1 0 0 0 0,0 0-1 0 0,0 0 1 0 0,-1 0 0 0 0,1-1-1 0 0,-2 1 1 0 0,-10 8 33 0 0,12-7-32 0 0,-1 0 1 0 0,0 0-1 0 0,0 0 1 0 0,0 0-1 0 0,0-1 1 0 0,0 1 0 0 0,0 0-1 0 0,0-1 1 0 0,-1 1-1 0 0,1-1 1 0 0,0 0-1 0 0,-1 0 1 0 0,1 0 0 0 0,-1 0-1 0 0,-2 0 1 0 0,-31 12 77 0 0,13-3-53 0 0,0-1 0 0 0,-1-1 0 0 0,-1-2 0 0 0,1 0 0 0 0,-1-1 0 0 0,0-2 0 0 0,0 0 0 0 0,0-2 0 0 0,0 0 0 0 0,-26-4 0 0 0,40 0-26 0 0,1 0 0 0 0,0-1 0 0 0,0 0 0 0 0,0-1 0 0 0,0 0 0 0 0,1-1 0 0 0,-1 1-1 0 0,2-2 1 0 0,-12-9 0 0 0,-16-10-2 0 0,26 19 7 0 0,1-1-1 0 0,0 0 0 0 0,1-1 1 0 0,-1 0-1 0 0,2-1 0 0 0,-1 0 1 0 0,-10-18-1 0 0,5 5-16 0 0,1 1 0 0 0,-13-39 0 0 0,14 27 13 0 0,1 0 1 0 0,2-1 0 0 0,1 0-1 0 0,2 0 1 0 0,2 0 0 0 0,1-1-1 0 0,2 1 1 0 0,1-1 0 0 0,2 1-1 0 0,9-50 1 0 0,-10 78-9 0 0,0 0 0 0 0,0 1-1 0 0,1-1 1 0 0,0 0 0 0 0,0 1 0 0 0,0-1 0 0 0,8-10 0 0 0,4-7-8 0 0,-1-5 11 0 0,-10 21-4 0 0,0 0-1 0 0,0 0 1 0 0,1 0 0 0 0,0 1 0 0 0,7-9 0 0 0,22-21 13 0 0,41-35 0 0 0,-59 59-9 0 0,0 1 1 0 0,0 1-1 0 0,1 0 1 0 0,1 1-1 0 0,27-11 1 0 0,-3 5 1 0 0,0 2 1 0 0,1 1-1 0 0,0 3 0 0 0,0 1 1 0 0,1 2-1 0 0,0 3 0 0 0,88 1 1 0 0,-116 5-1 0 0,1 1 1 0 0,-1 0-1 0 0,-1 1 1 0 0,1 1-1 0 0,0 1 1 0 0,-1 0-1 0 0,0 1 1 0 0,-1 0-1 0 0,16 11 1 0 0,-10-5 4 0 0,0 2 0 0 0,-1 0 0 0 0,-1 1 0 0 0,0 0 0 0 0,24 31 1 0 0,-34-36 2 0 0,-2 0 1 0 0,1 0 0 0 0,-1 1-1 0 0,7 19 1 0 0,6 14 31 0 0,-14-33-33 0 0,0 0 0 0 0,-1 1 0 0 0,0 0 1 0 0,-1-1-1 0 0,-1 1 0 0 0,0 0 0 0 0,-1 0 0 0 0,0 22 1 0 0,-3 11 23 0 0,-9 51 1 0 0,8-81-21 0 0,-1-1 0 0 0,0 0 0 0 0,-1 0 0 0 0,-11 21 0 0 0,-3 10 36 0 0,11-27-15 0 0,-1 1-1 0 0,-1-2 1 0 0,-1 1-1 0 0,0-1 1 0 0,-2-1-1 0 0,0 0 1 0 0,-25 25-1 0 0,-119 97 130 0 0,123-112-120 0 0,5-3-15 0 0,-2-1 0 0 0,-1-2 0 0 0,-1-1 0 0 0,0-1 0 0 0,-2-2 1 0 0,0-2-1 0 0,-1-1 0 0 0,0-1 0 0 0,-66 13 0 0 0,50-17 3 0 0,0-3 0 0 0,0-1 1 0 0,-1-3-1 0 0,-58-6 0 0 0,93 1-36 0 0,0-1 0 0 0,1-1 0 0 0,-1-1-1 0 0,1-1 1 0 0,0 0 0 0 0,-18-10 0 0 0,14 4 5 0 0,0 0 0 0 0,0-1 1 0 0,2-1-1 0 0,0 0 0 0 0,0-2 0 0 0,-19-23 0 0 0,5 2 3 0 0,3-1 0 0 0,-29-47 0 0 0,47 63-22 0 0,1 0 0 0 0,1 0 0 0 0,1-1 0 0 0,1-1 0 0 0,1 1-1 0 0,2-1 1 0 0,0 0 0 0 0,2-1 0 0 0,0 1 0 0 0,2-34 0 0 0,2 49 29 0 0,0-1 1 0 0,0 1-1 0 0,1 0 0 0 0,1 0 0 0 0,0 0 1 0 0,0 0-1 0 0,1 0 0 0 0,7-12 0 0 0,2-7 9 0 0,-4 11-22 0 0,0 0-1 0 0,2 1 0 0 0,0 0 0 0 0,1 1 0 0 0,0 0 0 0 0,2 1 1 0 0,0 0-1 0 0,30-24 0 0 0,-5 9 30 0 0,1 1 0 0 0,66-34 0 0 0,-40 37 30 0 0,-16 9-20 0 0,-20 5-32 0 0,1 2 0 0 0,0 1 0 0 0,59-9 0 0 0,-80 17-8 0 0,183-16-29 0 0,-176 16 33 0 0,1 2 0 0 0,-1 0 0 0 0,0 1 0 0 0,0 0 0 0 0,0 2-1 0 0,0 0 1 0 0,0 1 0 0 0,28 12 0 0 0,-30-9 6 0 0,77 43-24 0 0,-83-46 18 0 0,-1 0 1 0 0,0 1-1 0 0,-1 0 0 0 0,1 1 0 0 0,-1 0 1 0 0,0 0-1 0 0,9 13 0 0 0,21 30 40 0 0,-31-43-37 0 0,-1-1 0 0 0,1 1 0 0 0,-1 1 0 0 0,0-1 0 0 0,-1 0 0 0 0,0 1 0 0 0,0 0 0 0 0,-1 0 0 0 0,0 0 0 0 0,0 1 0 0 0,2 11 0 0 0,5 40 46 0 0,-5-37-60 0 0,-1 1 0 0 0,2 39-1 0 0,-6-48 23 0 0,0 1-1 0 0,-1-1 0 0 0,-1 1 1 0 0,-1-1-1 0 0,0 0 1 0 0,-1 0-1 0 0,0 0 0 0 0,-1 0 1 0 0,-1-1-1 0 0,0 0 1 0 0,-1 0-1 0 0,-1 0 0 0 0,0-1 1 0 0,-1 0-1 0 0,0-1 1 0 0,-1 0-1 0 0,-14 14 0 0 0,-19 16 45 0 0,-2-2 0 0 0,-66 45-1 0 0,70-58-31 0 0,-1-1-1 0 0,-1-2 1 0 0,-1-2-1 0 0,-68 25 0 0 0,31-20-6 0 0,42-13-6 0 0,-1-2-1 0 0,-55 11 0 0 0,6-10-35 0 0,-1-3-1 0 0,-122-4 0 0 0,198-7 33 0 0,-1-1-1 0 0,1-1 1 0 0,0 0-1 0 0,0-1 1 0 0,0-1-1 0 0,1 0 1 0 0,-14-7-1 0 0,10 4 3 0 0,4 1-8 0 0,0 0-1 0 0,0-1 1 0 0,0-1-1 0 0,1 0 0 0 0,1 0 1 0 0,-1-2-1 0 0,2 1 0 0 0,-18-22 1 0 0,9 10-2 0 0,5 4 8 0 0,1 0 0 0 0,1-1 0 0 0,1 0 0 0 0,1-1 0 0 0,0 0 0 0 0,2-1 0 0 0,0 0 0 0 0,-5-23 0 0 0,10 27-29 0 0,1 1-1 0 0,0-1 1 0 0,1 0 0 0 0,1 0-1 0 0,1 0 1 0 0,5-31 0 0 0,-4 39 20 0 0,1-1-1 0 0,1 1 1 0 0,0 0 0 0 0,0 1 0 0 0,0-1 0 0 0,1 1-1 0 0,1 0 1 0 0,-1 0 0 0 0,1 0 0 0 0,1 1 0 0 0,-1 0 0 0 0,1 0-1 0 0,15-11 1 0 0,-8 10 39 0 0,-1-2 0 0 0,0 1 0 0 0,15-16 0 0 0,23-15 63 0 0,-22 22-96 0 0,1 1-1 0 0,1 2 1 0 0,0 1-1 0 0,1 1 1 0 0,63-15-1 0 0,-44 16 47 0 0,1 2 0 0 0,0 3-1 0 0,74-1 1 0 0,-108 8-50 0 0,1 2 1 0 0,0 0-1 0 0,-1 1 0 0 0,0 0 0 0 0,0 2 1 0 0,0 0-1 0 0,0 1 0 0 0,-1 1 1 0 0,32 17-1 0 0,-46-23 0 0 0,-1 1 0 0 0,1 0 1 0 0,0 0-1 0 0,0 0 0 0 0,-1 0 1 0 0,0 0-1 0 0,1 0 0 0 0,-1 1 1 0 0,3 3-1 0 0,9 10 7 0 0,18 2-9 0 0,-24-12-16 0 0,-1 2 1 0 0,1-1-1 0 0,-1 1 1 0 0,8 11-1 0 0,1 1-29 0 0,8-3 0 0 0,-7 11 47 0 0,-3-15 4 0 0,-13-13-2 0 0,0 1-1 0 0,1 0 1 0 0,-1 0 0 0 0,0 0 0 0 0,0 0-1 0 0,0 0 1 0 0,0 0 0 0 0,0 0 0 0 0,0 1-1 0 0,0-1 1 0 0,-1 0 0 0 0,1 0 0 0 0,0 1-1 0 0,-1-1 1 0 0,1 0 0 0 0,-1 1 0 0 0,1-1-1 0 0,-1 1 1 0 0,1-1 0 0 0,-1 1 0 0 0,0-1-1 0 0,0 1 1 0 0,0 1 0 0 0,1 7 9 0 0,0 1 1 0 0,0-1-1 0 0,1 1 1 0 0,4 10 0 0 0,-4-15 5 0 0,0 0 1 0 0,0 0 0 0 0,-1 0 0 0 0,0 0 0 0 0,0 1 0 0 0,0-1 0 0 0,-1 0 0 0 0,0 0-1 0 0,0 1 1 0 0,-1-1 0 0 0,0 0 0 0 0,0 0 0 0 0,-2 7 0 0 0,1-6-2 0 0,-1 1-1 0 0,0-1 1 0 0,0 1 0 0 0,-1-1-1 0 0,0-1 1 0 0,0 1 0 0 0,0 0 0 0 0,-1-1-1 0 0,0 0 1 0 0,-1 0 0 0 0,1 0 0 0 0,-1-1-1 0 0,0 0 1 0 0,-7 5 0 0 0,1-3-6 0 0,0 0 0 0 0,0-1 0 0 0,-1 0 1 0 0,1-1-1 0 0,-1 0 0 0 0,0-1 0 0 0,-1-1 1 0 0,1 0-1 0 0,-1-1 0 0 0,1 0 0 0 0,-1-1 0 0 0,0-1 1 0 0,0 0-1 0 0,1-1 0 0 0,-1 0 0 0 0,0-1 1 0 0,-13-4-1 0 0,19 2-4 0 0,0 0-1 0 0,0 0 1 0 0,0-1 0 0 0,0 0 0 0 0,1 0 0 0 0,0-1 0 0 0,0 1 0 0 0,0-2-1 0 0,-11-12 1 0 0,-2-3 5 0 0,-9 2-42 0 0,11 1-19 0 0,1-1 0 0 0,1 0 0 0 0,-14-26 0 0 0,-48-68 9 0 0,74 107 54 0 0,0 0 0 0 0,1-1-1 0 0,0 1 1 0 0,0-1 0 0 0,1 0-1 0 0,-1 0 1 0 0,2 0 0 0 0,-1-8-1 0 0,-5-20 65 0 0,0 6-58 0 0,1 1-1 0 0,-1-35 1 0 0,6 55-23 0 0,0-1-1 0 0,1 1 1 0 0,1 0 0 0 0,-1 0-1 0 0,2-1 1 0 0,-1 1 0 0 0,1 0-1 0 0,1 0 1 0 0,-1 0 0 0 0,2 1-1 0 0,6-15 1 0 0,50-68 33 0 0,-51 77-22 0 0,1 1 1 0 0,1 0-1 0 0,0 1 1 0 0,1 0-1 0 0,18-15 0 0 0,76-52 44 0 0,-76 58-47 0 0,109-65 20 0 0,-127 80-24 0 0,1-1-3 0 0,0 2 0 0 0,0 0 1 0 0,26-7-1 0 0,11-2 0 0 0,-25 5 3 0 0,0 0-5 0 0,1 1 0 0 0,48-9-1 0 0,-51 14 7 0 0,55-9-37 0 0,1 4-1 0 0,0 3 1 0 0,122 7 0 0 0,-182 1 32 0 0,0 1-1 0 0,0 1 0 0 0,0 1 1 0 0,0 0-1 0 0,-1 1 0 0 0,0 1 1 0 0,0 1-1 0 0,-1 1 0 0 0,0 0 1 0 0,-1 1-1 0 0,25 21 0 0 0,-38-29 6 0 0,0 0-1 0 0,1 1 1 0 0,-1-1-1 0 0,-1 1 1 0 0,1 0-1 0 0,-1 0 1 0 0,1 0-1 0 0,2 8 1 0 0,11 16-8 0 0,-3-9 10 0 0,-5-8 2 0 0,0 0 0 0 0,-1 0 0 0 0,0 1 0 0 0,-1-1 0 0 0,-1 1 0 0 0,1 1 0 0 0,-2-1 0 0 0,0 1 0 0 0,5 22 0 0 0,-4 16 7 0 0,-1 53-1 0 0,-4-89-11 0 0,-1 0 1 0 0,-1 0-1 0 0,0-1 1 0 0,0 1-1 0 0,-2-1 0 0 0,0 0 1 0 0,0 0-1 0 0,-11 21 1 0 0,0-7 14 0 0,4-6-53 0 0,-1 0-1 0 0,-29 38 1 0 0,17-32-12 0 0,5-4 58 0 0,-1-1 0 0 0,0 0 0 0 0,-2-2-1 0 0,-1-1 1 0 0,0 0 0 0 0,-2-2 0 0 0,-38 22 0 0 0,-87 33 141 0 0,138-67-146 0 0,-11 8 1 0 0,0-1 1 0 0,0-1-1 0 0,-2-2 0 0 0,1 0 0 0 0,-31 7 0 0 0,-109 13 36 0 0,141-28-33 0 0,0 0 0 0 0,0-2 0 0 0,0 0 1 0 0,1-2-1 0 0,-29-4 0 0 0,45 4-7 0 0,0 0 0 0 0,0 0 0 0 0,0-1 0 0 0,0 1 0 0 0,1-1 0 0 0,0 0 0 0 0,-7-5-1 0 0,-10-6 7 0 0,10 7-14 0 0,1 0-1 0 0,0 0 1 0 0,1-1-1 0 0,0-1 0 0 0,-10-10 1 0 0,-8-7 3 0 0,17 14-9 0 0,-1-1-1 0 0,1 0 0 0 0,1 0 0 0 0,1-1 1 0 0,-15-28-1 0 0,-29-79 14 0 0,45 95 24 0 0,2 0 0 0 0,1-1 0 0 0,1 0 0 0 0,1 0 0 0 0,2-40 0 0 0,-2 0-2 0 0,1 44-29 0 0,0-1 0 0 0,2 0 0 0 0,1 1 1 0 0,0-1-1 0 0,2 1 0 0 0,1-1 0 0 0,0 1 0 0 0,2 0 0 0 0,1 1 1 0 0,1-1-1 0 0,0 1 0 0 0,2 1 0 0 0,13-22 0 0 0,96-135-95 0 0,-99 153 93 0 0,1 1 1 0 0,2 1-1 0 0,0 1 0 0 0,47-34 0 0 0,44-16-24 0 0,191-89 0 0 0,-264 143 29 0 0,2 2-1 0 0,57-14 1 0 0,-58 18 7 0 0,1 2-3 0 0,0 1 0 0 0,0 2 0 0 0,1 2 1 0 0,0 2-1 0 0,0 2 0 0 0,79 9 0 0 0,-106-5 1 0 0,0 1 0 0 0,-1 0 0 0 0,0 2 0 0 0,0 0-1 0 0,0 1 1 0 0,0 0 0 0 0,-1 1 0 0 0,26 19 0 0 0,-15-8-11 0 0,-1 1 1 0 0,-1 1 0 0 0,39 45 0 0 0,-40-36 25 0 0,31 55 1 0 0,-49-77-15 0 0,9 22-1 0 0,-1 0 0 0 0,-2 1 0 0 0,0 1 0 0 0,-2-1 0 0 0,-2 2 0 0 0,7 58 0 0 0,-12-50 14 0 0,-1 0-1 0 0,-1 0 1 0 0,-3-1 0 0 0,-1 1 0 0 0,-13 51-1 0 0,12-70-8 0 0,-1-1-1 0 0,0 1 1 0 0,-2-2-1 0 0,-1 1 1 0 0,-1-1-1 0 0,-13 22 0 0 0,-3-3-36 0 0,-59 70 0 0 0,67-90-1 0 0,-2-1-1 0 0,-31 23 1 0 0,-26 24 38 0 0,59-49 15 0 0,0-1-1 0 0,-1-1 1 0 0,0 0-1 0 0,-1-1 1 0 0,-1-2-1 0 0,0 0 1 0 0,0-1-1 0 0,-35 11 1 0 0,22-11 5 0 0,1-2 1 0 0,-1-1-1 0 0,-1-2 0 0 0,1-1 1 0 0,-42 0-1 0 0,59-5-28 0 0,-1-1-1 0 0,1-1 1 0 0,0 0-1 0 0,0-2 1 0 0,1 1-1 0 0,-1-2 1 0 0,1 0-1 0 0,0-1 1 0 0,0-1-1 0 0,1-1 1 0 0,0 0-1 0 0,1 0 0 0 0,0-2 1 0 0,0 0-1 0 0,1 0 1 0 0,-23-27-1 0 0,4 1 58 0 0,2-1 0 0 0,2-2-1 0 0,1-1 1 0 0,-39-83-1 0 0,47 80-47 0 0,-16-61 0 0 0,21 60-7 0 0,3 0-15 0 0,2-1 1 0 0,1 1-1 0 0,3-2 0 0 0,2 1 0 0 0,3-47 0 0 0,1 76 9 0 0,1 1-1 0 0,0-1 0 0 0,1 1 0 0 0,1-1 1 0 0,1 1-1 0 0,0 0 0 0 0,1 1 1 0 0,1-1-1 0 0,0 1 0 0 0,1 0 0 0 0,1 1 1 0 0,0 0-1 0 0,1 0 0 0 0,1 1 0 0 0,15-15 1 0 0,19-17-12 0 0,2 3 0 0 0,88-60 0 0 0,-95 74 23 0 0,0 1 0 0 0,2 3 0 0 0,0 1 0 0 0,2 3-1 0 0,1 1 1 0 0,63-18 0 0 0,-38 19-14 0 0,173-34-23 0 0,-209 48 28 0 0,51-8-30 0 0,103 0 1 0 0,-162 12 28 0 0,0 1 0 0 0,0 1 1 0 0,-1 2-1 0 0,1 0 1 0 0,-1 2-1 0 0,0 1 0 0 0,0 0 1 0 0,33 17-1 0 0,-32-13 18 0 0,0 2-1 0 0,-1 1 0 0 0,-1 2 1 0 0,0 0-1 0 0,-1 1 1 0 0,29 28-1 0 0,-43-35-4 0 0,12 10-14 0 0,-2 2 1 0 0,0 0-1 0 0,-1 1 1 0 0,-1 1 0 0 0,16 29-1 0 0,-3 10-77 0 0,-20-46 69 0 0,-1 1 1 0 0,-1 0 0 0 0,0 1 0 0 0,-1 0 0 0 0,-1 0-1 0 0,6 39 1 0 0,-6-1 19 0 0,4 71 17 0 0,-10-102-20 0 0,1 18-5 0 0,-11 84 0 0 0,8-113 16 0 0,-2 0 0 0 0,0 0 0 0 0,0 0 0 0 0,-1-1 0 0 0,-1 0 0 0 0,-1 0 0 0 0,0 0 0 0 0,-1-1 0 0 0,-11 16 0 0 0,7-13 23 0 0,-5 8-15 0 0,-1 0 0 0 0,-1-1 0 0 0,-1-1 1 0 0,-1-1-1 0 0,-35 27 0 0 0,22-24-109 0 0,26-17 58 0 0,0-1 0 0 0,-1 0 1 0 0,0-1-1 0 0,0 0 0 0 0,-14 6 0 0 0,-14 2-20 0 0,12-3 51 0 0,-1-1 1 0 0,1-1-1 0 0,-1-1 0 0 0,-1-1 1 0 0,1-2-1 0 0,-33 2 0 0 0,39-6 24 0 0,14 1-25 0 0,0-1 1 0 0,0 0-1 0 0,0 0 0 0 0,0 0 0 0 0,0-1 0 0 0,0 0 0 0 0,1 0 0 0 0,-1-1 0 0 0,0 1 0 0 0,0-1 1 0 0,1 0-1 0 0,-9-5 0 0 0,-36-22-5 0 0,29 18 50 0 0,0-1 0 0 0,1 0 0 0 0,0-2 0 0 0,1 0 0 0 0,1-1-1 0 0,1-1 1 0 0,-29-32 0 0 0,-56-96-109 0 0,41 42 131 0 0,49 76-95 0 0,-18-54 0 0 0,9 23-27 0 0,17 42 54 0 0,0 0-1 0 0,1 1 0 0 0,1-1 0 0 0,0-1 0 0 0,1 1 0 0 0,0-17 0 0 0,-2-26-30 0 0,2 50 23 0 0,0 0 1 0 0,0 0-1 0 0,1 0 0 0 0,0 0 1 0 0,0 0-1 0 0,1 0 0 0 0,0 0 0 0 0,0 0 1 0 0,1 0-1 0 0,0 1 0 0 0,0-1 0 0 0,5-9 1 0 0,29-30 18 0 0,2 1 1 0 0,54-52 0 0 0,-80 89-14 0 0,0 0 0 0 0,1 0 0 0 0,0 1 0 0 0,17-8 0 0 0,21-13-22 0 0,-31 17 14 0 0,1 1-1 0 0,0 1 1 0 0,31-9 0 0 0,11-6-32 0 0,-19 9 38 0 0,0 1 1 0 0,2 2-1 0 0,-1 2 1 0 0,2 3-1 0 0,69-5 0 0 0,-10 8-56 0 0,148 12-1 0 0,-234-6 46 0 0,0 1 0 0 0,0 1-1 0 0,0 0 1 0 0,35 12 0 0 0,-4 3 24 0 0,-21-8 1 0 0,0 2 0 0 0,52 27-1 0 0,-45-17 5 0 0,101 67-30 0 0,-125-79 13 0 0,0 1 1 0 0,0 1 0 0 0,-1 0 0 0 0,-1 0-1 0 0,0 1 1 0 0,0 1 0 0 0,12 21 0 0 0,-15-19 16 0 0,0-4 1 0 0,-1 1 1 0 0,-1 0-1 0 0,0 0 1 0 0,0 1-1 0 0,-1-1 1 0 0,-1 1 0 0 0,-1 0-1 0 0,3 15 1 0 0,-1 12 2 0 0,-2-23-7 0 0,0 1 0 0 0,-1 0 0 0 0,-1-1 0 0 0,-1 1 0 0 0,-1 0-1 0 0,-5 30 1 0 0,3-31 0 0 0,2-10-8 0 0,-1 0 0 0 0,0 0 0 0 0,0-1 0 0 0,0 1 0 0 0,-1-1 0 0 0,-4 10 0 0 0,-61 96 54 0 0,59-98-56 0 0,-1-1 0 0 0,-1 0 0 0 0,0-1 0 0 0,-1 0-1 0 0,0 0 1 0 0,-1-2 0 0 0,0 1 0 0 0,-1-2 0 0 0,-17 12 0 0 0,-34 27 52 0 0,41-31-52 0 0,0 0-1 0 0,-2-2 1 0 0,0-1-1 0 0,-1-1 0 0 0,0-1 1 0 0,-1-2-1 0 0,-54 16 1 0 0,33-16 38 0 0,0-1 0 0 0,-1-2 0 0 0,0-3 1 0 0,-52-1-1 0 0,93-4-28 0 0,-5 1-5 0 0,0-1 0 0 0,1 0 0 0 0,-1-2 0 0 0,0 1 0 0 0,1-1 0 0 0,-1-1 1 0 0,1-1-1 0 0,-16-6 0 0 0,-19-13-12 0 0,2-3 1 0 0,-74-53-1 0 0,102 65 9 0 0,1-1 0 0 0,0 0 0 0 0,1-1 0 0 0,1-1 0 0 0,0 0 0 0 0,1-1 0 0 0,1 0 0 0 0,1-1 0 0 0,-12-25 0 0 0,-4-10 9 0 0,22 43-13 0 0,-1-1 1 0 0,2 1-1 0 0,-1-1 0 0 0,2-1 1 0 0,-1 1-1 0 0,-2-18 1 0 0,-3-16 1 0 0,4 16-27 0 0,-5-52 1 0 0,11 74 19 0 0,0-1 0 0 0,0 0 0 0 0,0 0-1 0 0,1 1 1 0 0,1-1 0 0 0,0 0 0 0 0,0 1-1 0 0,0-1 1 0 0,1 1 0 0 0,6-13 0 0 0,6-4-26 0 0,30-40 0 0 0,-38 55 28 0 0,0 1 0 0 0,1 1 0 0 0,0-1 0 0 0,1 1 0 0 0,0 1 0 0 0,0 0 0 0 0,15-9 0 0 0,42-19-26 0 0,-18 9 53 0 0,2 1 0 0 0,86-30 0 0 0,-50 30-42 0 0,2 4-1 0 0,0 3 0 0 0,1 5 1 0 0,131-4-1 0 0,-189 17 22 0 0,-3-2-4 0 0,1 2 0 0 0,0 2 0 0 0,-1 0 0 0 0,0 2 0 0 0,1 1 0 0 0,28 8 0 0 0,1 10-6 0 0,70 38 0 0 0,-105-48 10 0 0,0 1-1 0 0,-1 0 1 0 0,0 2 0 0 0,-1 1 0 0 0,31 32 0 0 0,-28-10 3 0 0,-4-4 0 0 0,-12-24-8 0 0,-2-4 3 0 0,-1 0 0 0 0,0 0 1 0 0,-1 0-1 0 0,1 1 0 0 0,-1-1 0 0 0,-1 1 0 0 0,4 10 0 0 0,-3-6 3 0 0,2 7 2 0 0,0-1 0 0 0,-1 1 1 0 0,3 29-1 0 0,-4-1 20 0 0,-3 0-1 0 0,-1 1 0 0 0,-3-1 1 0 0,-15 82-1 0 0,13-112-25 0 0,0 1 0 0 0,-1-1-1 0 0,-1 0 1 0 0,-1-1 0 0 0,0 1-1 0 0,-1-2 1 0 0,-18 25 0 0 0,-90 98 29 0 0,89-108-36 0 0,4-7 11 0 0,-1-1-1 0 0,-1-1 1 0 0,-1-1-1 0 0,0-2 1 0 0,-1 0-1 0 0,-2-2 1 0 0,1-2-1 0 0,-2 0 1 0 0,0-2-1 0 0,-38 9 0 0 0,44-15 8 0 0,0-2-1 0 0,-1-1 0 0 0,0-2 0 0 0,1 0 1 0 0,-42-4-1 0 0,58 1-11 0 0,-1 0 0 0 0,1-1 1 0 0,-1 0-1 0 0,1 0 0 0 0,0-1 1 0 0,0 0-1 0 0,1 0 0 0 0,-15-11 1 0 0,-62-50 31 0 0,79 59-26 0 0,-38-30 36 0 0,2-3 0 0 0,2-1 0 0 0,2-2 1 0 0,-58-81-1 0 0,92 117-39 0 0,-11-15-14 0 0,1 0 0 0 0,0-1 1 0 0,2-1-1 0 0,0 0 0 0 0,2-1 0 0 0,-13-42 1 0 0,15 29-3 0 0,4 16 10 0 0,0 0-1 0 0,-2-40 1 0 0,6 42-1 0 0,0 4-5 0 0,0 0 1 0 0,4-29 0 0 0,-3 40 9 0 0,0 0 0 0 0,1-1 0 0 0,-1 1 0 0 0,1 0 0 0 0,-1 0 0 0 0,1 0 0 0 0,1 1 0 0 0,-1-1 0 0 0,0 0 0 0 0,1 1 0 0 0,0-1 0 0 0,-1 1 0 0 0,2 0 0 0 0,2-3 0 0 0,27-22-8 0 0,0 2 0 0 0,2 2 0 0 0,1 1 0 0 0,45-22 0 0 0,152-40-122 0 0,-152 70 133 0 0,-12 3 8 0 0,16-5-7 0 0,138-11-1 0 0,-158 24-3 0 0,1 2-1 0 0,0 3 1 0 0,-1 3-1 0 0,66 13 1 0 0,-106-13 0 0 0,-1 1-1 0 0,-1 2 1 0 0,1 0-1 0 0,-1 1 1 0 0,0 1-1 0 0,-1 2 0 0 0,0 0 1 0 0,26 19-1 0 0,10 12-7 0 0,-44-34 9 0 0,-1 1 1 0 0,0 0-1 0 0,0 1 1 0 0,-1 1-1 0 0,-1 0 1 0 0,1 1-1 0 0,-2 0 0 0 0,0 0 1 0 0,10 17-1 0 0,12 24 5 0 0,-23-40-2 0 0,-1 1 0 0 0,0-1 0 0 0,0 2 0 0 0,-1-1 0 0 0,-1 1 0 0 0,-1 0 0 0 0,0 1 0 0 0,5 29 0 0 0,-3 27 39 0 0,7 129 16 0 0,-13-171-49 0 0,-2 1-1 0 0,-1-1 0 0 0,-1 1 0 0 0,-1-1 1 0 0,-2 0-1 0 0,-12 36 0 0 0,5-38 5 0 0,-1 0 1 0 0,-21 28-1 0 0,2-1 16 0 0,21-38 5 0 0,-1-1 1 0 0,-1-1-1 0 0,0 0 0 0 0,-18 13 0 0 0,17-14-15 0 0,-2 0-14 0 0,-1-1-1 0 0,0-1 1 0 0,-1 0-1 0 0,0-2 1 0 0,-1 0-1 0 0,0-1 1 0 0,0-1-1 0 0,-1-1 1 0 0,0-1-1 0 0,-1-1 1 0 0,1 0-1 0 0,-1-2 0 0 0,0 0 1 0 0,-27-2-1 0 0,35-1-1 0 0,0-1-1 0 0,-1-1 0 0 0,2-1 0 0 0,-1 0 0 0 0,0 0 1 0 0,0-1-1 0 0,1-1 0 0 0,0-1 0 0 0,0 0 0 0 0,1 0 1 0 0,-1-1-1 0 0,1-1 0 0 0,1 0 0 0 0,-13-11 0 0 0,-6-9-53 0 0,0-1-1 0 0,2-1 1 0 0,-38-55-1 0 0,58 73 50 0 0,1 0-1 0 0,0-1 0 0 0,0 0 0 0 0,-4-15 0 0 0,6 16 8 0 0,0 0 1 0 0,0 0-1 0 0,-2 1 1 0 0,-10-16-1 0 0,8 16 0 0 0,0-1-1 0 0,0 0 1 0 0,1 0-1 0 0,0 0 1 0 0,1-1-1 0 0,1-1 1 0 0,0 1 0 0 0,1-1-1 0 0,0 0 1 0 0,1 0-1 0 0,-3-23 1 0 0,-5-51-38 0 0,5 42-1 0 0,2 0 0 0 0,1 0 0 0 0,6-85 0 0 0,-1 123 38 0 0,1 0 0 0 0,0 1-1 0 0,1-1 1 0 0,-1 0-1 0 0,1 1 1 0 0,1 0 0 0 0,0-1-1 0 0,0 1 1 0 0,0 1-1 0 0,1-1 1 0 0,9-10 0 0 0,-10 12 11 0 0,-2 2-14 0 0,1-1-1 0 0,0 1 1 0 0,0 0 0 0 0,0 0 0 0 0,1 0-1 0 0,-1 1 1 0 0,1-1 0 0 0,6-3 0 0 0,10-7-12 0 0,0-4-5 0 0,-14 12 2 0 0,0 0 0 0 0,0 0-1 0 0,1 1 1 0 0,-1-1-1 0 0,15-5 1 0 0,14-7 26 0 0,0 2-1 0 0,1 2 1 0 0,1 1 0 0 0,1 1-1 0 0,42-5 1 0 0,210-8-88 0 0,-241 25 55 0 0,0 2-1 0 0,79 16 1 0 0,-110-15 21 0 0,1 1 0 0 0,-1 1-1 0 0,31 15 1 0 0,13 4 61 0 0,-16-5-57 0 0,-1 3 1 0 0,79 51-1 0 0,-105-61 11 0 0,0 1-1 0 0,-1 0 1 0 0,-1 2-1 0 0,0 0 1 0 0,-1 1-1 0 0,-1 0 1 0 0,0 1-1 0 0,19 33 1 0 0,-19-23-7 0 0,-8-17 4 0 0,-1 0-1 0 0,0 1 1 0 0,-1-1-1 0 0,-1 1 0 0 0,1 1 1 0 0,-2-1-1 0 0,0 1 1 0 0,2 15-1 0 0,6 37-16 0 0,-6-43 16 0 0,-1 0 0 0 0,1 31 0 0 0,-5-42 13 0 0,2 3-20 0 0,-2 0 0 0 0,0 0 0 0 0,-1 0 0 0 0,0-1 0 0 0,-1 1 0 0 0,0 0 0 0 0,-1-1 1 0 0,-1 1-1 0 0,0-1 0 0 0,-1 0 0 0 0,-12 23 0 0 0,-72 110-8 0 0,81-134 11 0 0,0-1 0 0 0,-1 0 0 0 0,0-1 0 0 0,-1 0 0 0 0,0 0 0 0 0,-21 14 0 0 0,-32 17 55 0 0,20-10-40 0 0,28-21-22 0 0,-3 1 0 0 0,0 0 0 0 0,-1 0-1 0 0,0-2 1 0 0,0 0 0 0 0,-35 9 0 0 0,12-8 16 0 0,0-2 0 0 0,-51 3 0 0 0,78-10-12 0 0,1-1 0 0 0,0 0 1 0 0,-1-1-1 0 0,1-1 0 0 0,0 0 0 0 0,0-1 0 0 0,0 0 0 0 0,0-1 0 0 0,1-1 1 0 0,-21-9-1 0 0,-27-23-14 0 0,2-2 0 0 0,2-3 0 0 0,2-2 0 0 0,1-3 0 0 0,3-2 0 0 0,2-2 0 0 0,2-2 0 0 0,-44-66 0 0 0,78 97 9 0 0,2 0-1 0 0,0-1 1 0 0,-10-32-1 0 0,12 30 2 0 0,1 0-6 0 0,1-1 0 0 0,1 0 0 0 0,1 0-1 0 0,1 0 1 0 0,1-1 0 0 0,2-45 0 0 0,1 64 5 0 0,1-1 0 0 0,1 1 0 0 0,-1 0-1 0 0,1-1 1 0 0,1 1 0 0 0,-1 0 0 0 0,1 1 0 0 0,1-1 0 0 0,-1 0 0 0 0,1 1 0 0 0,1 0 0 0 0,-1 0 0 0 0,1 0 0 0 0,1 0 0 0 0,-1 1 0 0 0,1 0 0 0 0,0 0-1 0 0,13-10 1 0 0,8-3-6 0 0,0 2-1 0 0,0 0 0 0 0,49-20 0 0 0,-47 25 15 0 0,42-11-1 0 0,-13 4 0 0 0,-9 5-5 0 0,0 2 0 0 0,78-10 0 0 0,-49 10 0 0 0,9-2-5 0 0,1 4 0 0 0,0 4 1 0 0,0 4-1 0 0,132 14 0 0 0,-188-8 27 0 0,0 2-1 0 0,-1 0 1 0 0,0 3 0 0 0,-1 0-1 0 0,1 2 1 0 0,-2 2-1 0 0,0 0 1 0 0,42 27 0 0 0,-59-30-19 0 0,-1 0 1 0 0,0 1-1 0 0,-1 0 1 0 0,0 0-1 0 0,-1 1 1 0 0,0 0-1 0 0,10 20 1 0 0,-8-15 13 0 0,-8-10-17 0 0,0 0 0 0 0,0 0 1 0 0,-1 0-1 0 0,0 0 0 0 0,0 0 0 0 0,-1 1 0 0 0,0-1 1 0 0,0 1-1 0 0,-1 12 0 0 0,2 9 1 0 0,1 1 9 0 0,-1 47 1 0 0,-2-66-6 0 0,-1-1 0 0 0,0 0 0 0 0,-1 1 0 0 0,0-1 0 0 0,0 0 0 0 0,-1 0 0 0 0,-1 0 0 0 0,-5 10 0 0 0,-14 23-12 0 0,-3-1-1 0 0,-1-1 0 0 0,-2-1 0 0 0,-60 62 1 0 0,38-53-55 0 0,-90 67-1 0 0,108-93 84 0 0,0-2 0 0 0,-1-1-1 0 0,-2-2 1 0 0,-47 19-1 0 0,19-9 7 0 0,49-20-32 0 0,0-1 1 0 0,0-1-1 0 0,0 0 1 0 0,-23 4-1 0 0,-45 8-1 0 0,-78 12 27 0 0,142-28-13 0 0,1-1 0 0 0,-1 0 1 0 0,0-2-1 0 0,1 0 0 0 0,-1-1 0 0 0,-26-6 0 0 0,37 5-8 0 0,0 0-1 0 0,0-1 1 0 0,1 0 0 0 0,-1 0-1 0 0,1 0 1 0 0,0-1-1 0 0,1 0 1 0 0,-1-1-1 0 0,1 1 1 0 0,0-1-1 0 0,1 0 1 0 0,-1-1-1 0 0,1 1 1 0 0,-6-11-1 0 0,-17-18-29 0 0,16 17 23 0 0,0 0 0 0 0,1 0 1 0 0,0-1-1 0 0,2-1 0 0 0,0 0 0 0 0,-6-22 0 0 0,7 11 0 0 0,3 0 0 0 0,0-1 0 0 0,2 0 0 0 0,1-37 0 0 0,2 50-1 0 0,1 0 0 0 0,0 0 0 0 0,2 0 0 0 0,0 1 0 0 0,8-27 0 0 0,-8 37 5 0 0,0 0 0 0 0,0 0 1 0 0,1 1-1 0 0,0-1 0 0 0,0 1 0 0 0,1 0 0 0 0,0 0 1 0 0,0 0-1 0 0,1 1 0 0 0,0 0 0 0 0,0 0 0 0 0,0 0 0 0 0,1 1 1 0 0,11-8-1 0 0,83-58-32 0 0,-83 61 35 0 0,-10 5 0 0 0,-1 0 1 0 0,1 1-1 0 0,0 0 1 0 0,0 1-1 0 0,16-5 1 0 0,28-11 10 0 0,-44 16-8 0 0,0 0-1 0 0,0 0 0 0 0,1 0 0 0 0,-1 1 0 0 0,0 0 0 0 0,17-1 0 0 0,48-3-5 0 0,-38 2-7 0 0,46 0-1 0 0,-70 5 10 0 0,0-1 0 0 0,-1 2-1 0 0,1-1 1 0 0,0 2-1 0 0,-1-1 1 0 0,1 1-1 0 0,-1 1 1 0 0,15 7-1 0 0,-4 1 3 0 0,0 1 1 0 0,-1 1-1 0 0,23 20 0 0 0,-13-13-5 0 0,-11 15 4 0 0,-5-17 3 0 0,-11-15-3 0 0,1 0 1 0 0,-1 0-1 0 0,-1 0 1 0 0,1 1-1 0 0,0-1 0 0 0,-1 1 1 0 0,0-1-1 0 0,0 1 1 0 0,1 6-1 0 0,6 25 4 0 0,25 118 63 0 0,-32-134-60 0 0,0 0 1 0 0,-1 0-1 0 0,-1 0 1 0 0,-1-1-1 0 0,-1 1 0 0 0,-4 20 1 0 0,4-33-8 0 0,-1 1-1 0 0,1-1 1 0 0,-1 0 0 0 0,-1 0 0 0 0,-5 10-1 0 0,-4 8 11 0 0,-1 6 6 0 0,-1-1-1 0 0,-1-1 1 0 0,-2 0 0 0 0,-1-1 0 0 0,-1-1-1 0 0,-1-1 1 0 0,-1-1 0 0 0,-2-1 0 0 0,0-1-1 0 0,-38 27 1 0 0,48-38-17 0 0,12-10 1 0 0,-1 1-1 0 0,0-1 1 0 0,0 1-1 0 0,0-1 1 0 0,0 0-1 0 0,0 0 1 0 0,0 0-1 0 0,-7 2 1 0 0,-27 15 15 0 0,32-16-16 0 0,-1 1 0 0 0,1-1-1 0 0,-1 0 1 0 0,0 0-1 0 0,0-1 1 0 0,0 0-1 0 0,-1 0 1 0 0,1 0 0 0 0,0-1-1 0 0,-12 1 1 0 0,15-4-3 0 0,1-1-1 0 0,0 1 1 0 0,0-1 0 0 0,1 0 0 0 0,-1 0 0 0 0,0 1 0 0 0,1-1-1 0 0,0 0 1 0 0,0-1 0 0 0,0 1 0 0 0,0 0 0 0 0,0 0 0 0 0,0-4-1 0 0,-3-6-14 0 0,2 4 14 0 0,0-1 0 0 0,1 0 0 0 0,0 1 0 0 0,0-1 0 0 0,1 0 0 0 0,3-17 0 0 0,10-60-41 0 0,-12 85 45 0 0,3-29-26 0 0,-3 22 16 0 0,0 0 1 0 0,0 1-1 0 0,1 0 0 0 0,0-1 0 0 0,7-15 0 0 0,3-3-11 0 0,2 0 1 0 0,1 0-1 0 0,1 2 1 0 0,1 0-1 0 0,29-32 0 0 0,-28 38 10 0 0,0 0 0 0 0,2 2 0 0 0,0 0 0 0 0,1 1-1 0 0,41-23 1 0 0,-16 13-25 0 0,-38 21 33 0 0,0 1 0 0 0,1-1 0 0 0,-1 1 0 0 0,1 1 0 0 0,0-1 0 0 0,18-3 0 0 0,34-7 17 0 0,-39 8 7 0 0,-1 1 0 0 0,1 1 0 0 0,-1 0 0 0 0,1 2 0 0 0,0 1 0 0 0,0 0 0 0 0,26 3 0 0 0,-41 1-17 0 0,0 0 0 0 0,-1 1-1 0 0,0-1 1 0 0,0 1 0 0 0,0 0 0 0 0,0 1-1 0 0,-1-1 1 0 0,1 1 0 0 0,-1 0 0 0 0,0 1 0 0 0,-1-1-1 0 0,1 1 1 0 0,-1 0 0 0 0,3 7 0 0 0,2-1 7 0 0,-7-10-9 0 0,-1 0 0 0 0,1 0 1 0 0,-1 0-1 0 0,0 0 0 0 0,0 0 0 0 0,0 0 0 0 0,0 1 1 0 0,0-1-1 0 0,0 0 0 0 0,-1 1 0 0 0,1-1 0 0 0,-1 0 1 0 0,1 1-1 0 0,-1-1 0 0 0,0 3 0 0 0,1 8 0 0 0,2 4 17 0 0,0-1-1 0 0,-1 1 1 0 0,-1 0-1 0 0,-1-1 1 0 0,-1 1 0 0 0,0 0-1 0 0,-1-1 1 0 0,-1 1-1 0 0,-8 28 1 0 0,7-34-7 0 0,0 1 0 0 0,-1-1 0 0 0,0 0 0 0 0,-1 0 0 0 0,-1 0 0 0 0,-9 11 0 0 0,4-4 36 0 0,-48 52 20 0 0,50-57-97 0 0,-1 0 1 0 0,-1-1 0 0 0,1-1-1 0 0,-2 0 1 0 0,0 0 0 0 0,-23 14-1 0 0,-28 24 125 0 0,29-20 6 0 0,-75 47-1 0 0,95-66-85 0 0,-62 28-42 0 0,70-34 22 0 0,1 0-1 0 0,-1 0 1 0 0,0-1-1 0 0,0 0 1 0 0,-1-1-1 0 0,1 0 0 0 0,0 0 1 0 0,-1 0-1 0 0,0-1 1 0 0,-10 1-1 0 0,17-26-79 0 0,2 1 71 0 0,2 0 1 0 0,0 0 0 0 0,1 1 0 0 0,2 0-1 0 0,0 0 1 0 0,1 0 0 0 0,2 1 0 0 0,0 0-1 0 0,16-27 1 0 0,11-11-44 0 0,79-101 0 0 0,-80 120 34 0 0,2 0-1 0 0,43-34 0 0 0,-65 62 49 0 0,1 0-1 0 0,24-12 0 0 0,1-2 10 0 0,-26 15-38 0 0,-1 0-13 0 0,1 2 0 0 0,-1-1 0 0 0,1 2 0 0 0,1 0-1 0 0,25-9 1 0 0,-27 11 37 0 0,43-15 107 0 0,-56 20-129 0 0,0 1-1 0 0,1-1 1 0 0,-1 1-1 0 0,0 0 1 0 0,1-1 0 0 0,-1 1-1 0 0,0 0 1 0 0,1 0 0 0 0,-1 0-1 0 0,0 0 1 0 0,1 0-1 0 0,-1 1 1 0 0,0-1 0 0 0,1 0-1 0 0,-1 0 1 0 0,0 1 0 0 0,1-1-1 0 0,-1 1 1 0 0,0-1-1 0 0,0 1 1 0 0,0 0 0 0 0,0-1-1 0 0,1 1 1 0 0,-1 0 0 0 0,0 0-1 0 0,0 0 1 0 0,0 0-1 0 0,-1 0 1 0 0,1 0 0 0 0,0 0-1 0 0,0 0 1 0 0,0 0 0 0 0,-1 0-1 0 0,1 1 1 0 0,-1-1-1 0 0,2 2 1 0 0,26 70-30 0 0,-17-7 77 0 0,-2 0 0 0 0,-1 75 0 0 0,-7-89 22 0 0,1-30-61 0 0,-1-1-1 0 0,-2 0 0 0 0,0 0 1 0 0,-1 1-1 0 0,-1-1 1 0 0,-10 35-1 0 0,9-33 0 0 0,4-21-7 0 0,0 0 0 0 0,0 0 0 0 0,0 0 0 0 0,0 1 0 0 0,-1-1 0 0 0,1 0 0 0 0,-1 0 0 0 0,1 0 0 0 0,-1 0 1 0 0,0 0-1 0 0,0 0 0 0 0,0 0 0 0 0,0 0 0 0 0,0 0 0 0 0,0 0 0 0 0,0 0 0 0 0,-1-1 0 0 0,-2 4 0 0 0,3-5 3 0 0,-23 8 35 0 0,23-7-37 0 0,0-1 0 0 0,0 0 0 0 0,0 0 0 0 0,0 0 0 0 0,0 0 0 0 0,0 0 0 0 0,0 0 0 0 0,0 0 0 0 0,0 0 0 0 0,0 0 0 0 0,0 0 0 0 0,0-1 0 0 0,0 1-1 0 0,1 0 1 0 0,-1-1 0 0 0,0 1 0 0 0,0 0 0 0 0,0-1 0 0 0,0 1 0 0 0,1-1 0 0 0,-1 0 0 0 0,0 1 0 0 0,0-1 0 0 0,1 1 0 0 0,-1-1 0 0 0,0 0 0 0 0,0-1 0 0 0,-33-88-52 0 0,28 73 32 0 0,2 0 0 0 0,0 0 0 0 0,2 0 0 0 0,-1 0 0 0 0,2 0 0 0 0,0 0 0 0 0,3-27 0 0 0,-1 12-15 0 0,-1 23 20 0 0,0 0-1 0 0,1 0 1 0 0,0 0 0 0 0,0 0 0 0 0,1 0-1 0 0,1 1 1 0 0,-1-1 0 0 0,1 1 0 0 0,1-1 0 0 0,-1 1-1 0 0,2 0 1 0 0,-1 0 0 0 0,1 1 0 0 0,0 0-1 0 0,0-1 1 0 0,1 2 0 0 0,11-12 0 0 0,8 7-22 0 0,-23 11 38 0 0,-1 0-1 0 0,0-1 1 0 0,0 1 0 0 0,0 0 0 0 0,0-1 0 0 0,1 1 0 0 0,-1-1-1 0 0,0 1 1 0 0,0-1 0 0 0,0 0 0 0 0,0 1 0 0 0,0-1 0 0 0,0 0-1 0 0,0 0 1 0 0,0 0 0 0 0,-1 0 0 0 0,1 0 0 0 0,1-1-1 0 0,-1 1 2 0 0,0 0-1 0 0,0 0 0 0 0,0 0 0 0 0,0 0 0 0 0,0 1 1 0 0,0-1-1 0 0,0 0 0 0 0,0 1 0 0 0,0-1 0 0 0,0 1 0 0 0,0-1 1 0 0,1 1-1 0 0,-1 0 0 0 0,0-1 0 0 0,0 1 0 0 0,1 0 0 0 0,-1 0 1 0 0,0 0-1 0 0,0 0 0 0 0,1 0 0 0 0,-1 0 0 0 0,0 0 0 0 0,0 0 1 0 0,1 1-1 0 0,-1-1 0 0 0,0 0 0 0 0,0 1 0 0 0,0-1 1 0 0,2 2-1 0 0,32 18-23 0 0,-26-11 30 0 0,-1 1-1 0 0,0 0 1 0 0,0 0 0 0 0,-1 0-1 0 0,0 1 1 0 0,-1 0 0 0 0,7 15-1 0 0,29 90 114 0 0,-26-66-69 0 0,-12-35-32 0 0,-1 0 0 0 0,-1 1 1 0 0,0 0-1 0 0,-1-1 0 0 0,-1 1 0 0 0,0 0 0 0 0,-2-1 0 0 0,1 1 1 0 0,-2 0-1 0 0,0-1 0 0 0,-1 0 0 0 0,0 0 0 0 0,-2 0 0 0 0,1 0 1 0 0,-14 23-1 0 0,0-10-4 0 0,-2-1 0 0 0,0-2 0 0 0,-2 0 1 0 0,-1-1-1 0 0,0-1 0 0 0,-30 21 0 0 0,-6 6-39 0 0,5-12 17 0 0,14-13-18 0 0,-70 29-67 0 0,93-45 79 0 0,0 0 0 0 0,0-1 0 0 0,-1-2 0 0 0,-22 6-1 0 0,-40 15 18 0 0,54-18-12 0 0,-1 0 0 0 0,-1-2 1 0 0,1-1-1 0 0,-1-1 0 0 0,0-2 1 0 0,0-1-1 0 0,-48-2 0 0 0,34 4-9 0 0,31-7-6 0 0,-7-6 18 0 0,18 8 4 0 0,0 1 0 0 0,0 0 0 0 0,0-1 0 0 0,0 1 1 0 0,-1 0-1 0 0,1 0 0 0 0,0 0 0 0 0,0 0 0 0 0,0 0 0 0 0,-1 0 0 0 0,1 0 0 0 0,0 0 0 0 0,0 0 0 0 0,0 1 1 0 0,0-1-1 0 0,-1 0 0 0 0,1 1 0 0 0,0-1 0 0 0,0 1 0 0 0,0 0 0 0 0,0-1 0 0 0,0 1 0 0 0,0 0 0 0 0,0-1 1 0 0,0 1-1 0 0,-1 1 0 0 0,-22 30-40 0 0,12-16 29 0 0,2-5 16 0 0,-1 0 0 0 0,0-1-1 0 0,0-1 1 0 0,-1 0 0 0 0,0 0 0 0 0,-1-2 0 0 0,0 1 0 0 0,0-1 0 0 0,-1-1 0 0 0,-14 4-1 0 0,-35 14-1 0 0,-4 3 15 0 0,-1-3-1 0 0,-110 22 0 0 0,-55 3-9 0 0,-79 13-1 0 0,-31-20-14 0 0,-380-3-1 0 0,703-39 16 0 0,-15 0 2 0 0,-1-1 1 0 0,1-1-1 0 0,-37-8 0 0 0,23-1 6 0 0,-64-23-1 0 0,78 26-10 0 0,26 6-2 0 0,0 0 1 0 0,0 0-1 0 0,0-1 1 0 0,-14-6-1 0 0,-17-11 4 0 0,-12-5 9 0 0,1-3 0 0 0,-51-35 0 0 0,90 57-11 0 0,10 6-3 0 0,1-1 0 0 0,-1 1 1 0 0,1-1-1 0 0,-1 1 0 0 0,1-1 0 0 0,-1 0 0 0 0,1 0 1 0 0,0 0-1 0 0,-1 0 0 0 0,1 0 0 0 0,0 0 1 0 0,0 0-1 0 0,0 0 0 0 0,0 0 0 0 0,0 0 0 0 0,0-1 1 0 0,0 1-1 0 0,0 0 0 0 0,0-1 0 0 0,0-1 0 0 0,-2-2 1 0 0,0-2-1 0 0,0 1 1 0 0,0-1-1 0 0,0 0 0 0 0,1 0 0 0 0,0 0 0 0 0,1 0 0 0 0,-1 0 1 0 0,1 0-1 0 0,0 0 0 0 0,1-11 0 0 0,0 14-6 0 0,0-1-1 0 0,0 1 1 0 0,0-1-1 0 0,1 1 0 0 0,0 0 1 0 0,0-1-1 0 0,0 1 1 0 0,0 0-1 0 0,1 0 1 0 0,0 0-1 0 0,-1 0 1 0 0,2 0-1 0 0,-1 0 1 0 0,0 0-1 0 0,1 1 1 0 0,-1-1-1 0 0,1 1 1 0 0,0-1-1 0 0,0 1 1 0 0,7-5-1 0 0,20-15 0 0 0,1 1 0 0 0,1 2 0 0 0,1 1 0 0 0,1 2 0 0 0,48-18 0 0 0,-36 15-8 0 0,1 2 1 0 0,1 3-1 0 0,63-13 0 0 0,-39 17 21 0 0,135-5 0 0 0,-159 16-5 0 0,-24-2-9 0 0,1 2 0 0 0,-1 0 0 0 0,1 2-1 0 0,-1 1 1 0 0,0 0 0 0 0,46 14 0 0 0,15 15-9 0 0,-74-28 23 0 0,-1 0 0 0 0,1 1 0 0 0,-1 0 1 0 0,0 1-1 0 0,0 0 0 0 0,0 1 0 0 0,-1 0 0 0 0,14 13 1 0 0,-3-3 19 0 0,-17-14-24 0 0,0-1-1 0 0,0 0-1 0 0,0 0 1 0 0,-1 0-1 0 0,1 1 1 0 0,0-1-1 0 0,-1 1 1 0 0,0-1 0 0 0,0 1-1 0 0,0 0 1 0 0,0 0-1 0 0,0 0 1 0 0,-1 0 0 0 0,3 6-1 0 0,-4-7 0 0 0,1 0 0 0 0,0 0 0 0 0,-1 0 0 0 0,1 0 0 0 0,0 0 0 0 0,0 0 0 0 0,0 0-1 0 0,0 0 1 0 0,1-1 0 0 0,-1 1 0 0 0,0 0 0 0 0,1-1 0 0 0,-1 1 0 0 0,1-1 0 0 0,2 3 0 0 0,-2-3 0 0 0,-1 0 1 0 0,0 0 0 0 0,1 0-1 0 0,-1 0 1 0 0,0 1 0 0 0,0-1-1 0 0,0 1 1 0 0,0-1 0 0 0,0 1-1 0 0,0-1 1 0 0,0 1 0 0 0,0 0-1 0 0,-1-1 1 0 0,1 1 0 0 0,0 0-1 0 0,-1-1 1 0 0,0 1 0 0 0,1 0-1 0 0,-1 3 1 0 0,2 8 8 0 0,2 6 9 0 0,-1 0-1 0 0,0 26 0 0 0,-3-40-14 0 0,0 0 0 0 0,0 0-1 0 0,-1-1 1 0 0,1 1-1 0 0,-1 0 1 0 0,0-1-1 0 0,0 1 1 0 0,-1 0 0 0 0,0-1-1 0 0,1 1 1 0 0,-1-1-1 0 0,-1 0 1 0 0,1 0 0 0 0,-1 0-1 0 0,-5 7 1 0 0,-6 1 2 0 0,-1 0 1 0 0,-1-2 0 0 0,0 0 0 0 0,0-1-1 0 0,-1 0 1 0 0,-25 8 0 0 0,-117 37-36 0 0,119-44 47 0 0,1-1 0 0 0,-1-3 0 0 0,-42 2 0 0 0,-121-3 1 0 0,180-6-8 0 0,0-1 0 0 0,0-1 0 0 0,0-1 1 0 0,0-1-1 0 0,1-1 0 0 0,-27-11 0 0 0,-2-4 14 0 0,-71-41 0 0 0,89 40-4 0 0,-37-31 0 0 0,9 6 20 0 0,44 35-37 0 0,0-1 0 0 0,1-1 1 0 0,1 0-1 0 0,0-1 0 0 0,1-1 1 0 0,1 0-1 0 0,1-1 0 0 0,0-1 1 0 0,1 0-1 0 0,1 0 0 0 0,-8-20 1 0 0,8 15-8 0 0,5 12-1 0 0,0 1-1 0 0,2-1 1 0 0,-1 1 0 0 0,-3-19-1 0 0,7 26 5 0 0,0 0-1 0 0,-1-1 1 0 0,1 1 0 0 0,0 0-1 0 0,1 0 1 0 0,-1-1-1 0 0,1 1 1 0 0,-1 0 0 0 0,1 0-1 0 0,0 0 1 0 0,0 0-1 0 0,0 0 1 0 0,1 0 0 0 0,-1 0-1 0 0,1 0 1 0 0,-1 0-1 0 0,1 1 1 0 0,0-1 0 0 0,0 1-1 0 0,0-1 1 0 0,4-2-1 0 0,86-67-44 0 0,-79 67 44 0 0,-1 0-1 0 0,1 0 1 0 0,0 1 0 0 0,23-4-1 0 0,-11 3-7 0 0,30-8-12 0 0,0 3 1 0 0,1 2-1 0 0,76-1 0 0 0,-129 9 21 0 0,26-2-6 0 0,0 2-1 0 0,0 2 0 0 0,0 0 1 0 0,0 2-1 0 0,-1 1 0 0 0,1 1 1 0 0,30 12-1 0 0,-52-15 8 0 0,-1 1 0 0 0,0 0 0 0 0,0 0 0 0 0,-1 0 0 0 0,9 8 0 0 0,13 10 6 0 0,-24-20-6 0 0,0 0-1 0 0,0 1 0 0 0,0 0 0 0 0,0-1 1 0 0,0 1-1 0 0,-1 0 0 0 0,0 0 0 0 0,1 0 0 0 0,2 6 1 0 0,3 3-4 0 0,-3-6 5 0 0,-1-1 0 0 0,0 1-1 0 0,0 0 1 0 0,0 0-1 0 0,-1 0 1 0 0,0 0-1 0 0,0 1 1 0 0,0 0 0 0 0,-1-1-1 0 0,0 1 1 0 0,0 0-1 0 0,-1 0 1 0 0,1 13-1 0 0,-2-3 5 0 0,0 0-1 0 0,-1-1 0 0 0,-1 1 0 0 0,-5 19 0 0 0,-4-18 3 0 0,4-9-12 0 0,-12 15 24 0 0,-1-2 0 0 0,-1-1-1 0 0,-33 27 1 0 0,25-31-24 0 0,9-4 15 0 0,-1-2 0 0 0,-38 16 0 0 0,-4-4 12 0 0,38-12-22 0 0,-1-1-1 0 0,0-2 1 0 0,0 0 0 0 0,-1-2-1 0 0,-28 3 1 0 0,46-9 2 0 0,-260 14 53 0 0,248-15-49 0 0,-1-1-1 0 0,1-2 1 0 0,0 0 0 0 0,0-1 0 0 0,0-1 0 0 0,-36-16 0 0 0,54 21-10 0 0,0-1 0 0 0,-1 1 0 0 0,1-1 0 0 0,0 0 0 0 0,0 0 0 0 0,0 0-1 0 0,1-1 1 0 0,-1 1 0 0 0,0 0 0 0 0,1-1 0 0 0,0 0 0 0 0,-1 0 0 0 0,1 0 0 0 0,0 0 0 0 0,1 0 0 0 0,-1 0 0 0 0,0 0 0 0 0,1 0 0 0 0,0-1 0 0 0,0 1 0 0 0,0-1 0 0 0,0 1 0 0 0,0-1 0 0 0,1 1 0 0 0,-1-1 0 0 0,1 1 0 0 0,0-1 0 0 0,1-6 0 0 0,0 8 1 0 0,-1 0 0 0 0,1 0-1 0 0,0 0 1 0 0,0 0 0 0 0,0 0 0 0 0,0 1 0 0 0,0-1 0 0 0,0 0 0 0 0,1 1 0 0 0,-1-1 0 0 0,0 1 0 0 0,1-1 0 0 0,-1 1-1 0 0,4-3 1 0 0,9-10-4 0 0,52-42-23 0 0,-54 45 21 0 0,1 2 1 0 0,0-1-1 0 0,1 2 0 0 0,0 0 1 0 0,0 0-1 0 0,1 2 0 0 0,0-1 1 0 0,21-4-1 0 0,17-10-3 0 0,-30 14 13 0 0,-17 6-1 0 0,-1 0 1 0 0,1-1-1 0 0,-1 0 0 0 0,1 0 0 0 0,-1 0 1 0 0,0-1-1 0 0,0 1 0 0 0,6-5 0 0 0,-8 5-3 0 0,0 0 0 0 0,-1 1-1 0 0,1 0 1 0 0,1 0-1 0 0,-1 0 1 0 0,0 0-1 0 0,0 0 1 0 0,0 0-1 0 0,0 1 1 0 0,1 0-1 0 0,-1-1 1 0 0,0 1 0 0 0,7 1-1 0 0,-4-1 24 0 0,-4 0 27 0 0,-38-2-67 0 0,22-1 24 0 0,1 0-1 0 0,-1 0 1 0 0,0 1-1 0 0,0 1 1 0 0,1 0-1 0 0,-1 1 1 0 0,-23 3-1 0 0,-15-1-8 0 0,-3-2-19 0 0,3-2 29 0 0,0 3 0 0 0,1 2 0 0 0,-77 14-1 0 0,40 0-7 0 0,29-3-22 0 0,47-12 16 0 0,0 0 0 0 0,0 1 0 0 0,-18 7 0 0 0,-36 7 24 0 0,64-16-19 0 0,1-1 1 0 0,-1 0 0 0 0,1 1-1 0 0,-1-1 1 0 0,1 1 0 0 0,0 0-1 0 0,-1-1 1 0 0,1 1 0 0 0,0 0-1 0 0,0 0 1 0 0,-1 0 0 0 0,1 0-1 0 0,0 0 1 0 0,0 0 0 0 0,0 0-1 0 0,0 0 1 0 0,0 0 0 0 0,0 0-1 0 0,-1 3 1 0 0,1-3-30 0 0,-16 20 23 0 0,4 25-26 0 0,0 25-13 0 0,11-68 48 0 0,1 1 0 0 0,-1-1-1 0 0,0 1 1 0 0,0-1 0 0 0,0 0 0 0 0,0 0 0 0 0,0 0-1 0 0,-1 0 1 0 0,0 0 0 0 0,1-1 0 0 0,-1 1-1 0 0,0-1 1 0 0,0 1 0 0 0,0-1 0 0 0,-1 0 0 0 0,1 0-1 0 0,-5 1 1 0 0,-8 9-7 0 0,15-8 1 0 0,0 0-1 0 0,0 1 1 0 0,0-1 0 0 0,1 0-1 0 0,-1 1 1 0 0,1-1-1 0 0,0 0 1 0 0,1 1-1 0 0,-1-1 1 0 0,2 5-1 0 0,-2 2-74 0 0,0-8 89 0 0,0 0 0 0 0,0 1 0 0 0,1-1 0 0 0,-1 1 0 0 0,1-1-1 0 0,-1 0 1 0 0,1 1 0 0 0,0-1 0 0 0,0 0 0 0 0,1 0-1 0 0,-1 0 1 0 0,1 1 0 0 0,-1-1 0 0 0,5 5 0 0 0,-1 10-60 0 0,-5-17 51 0 0,0 1 1 0 0,0 0-1 0 0,1-1 0 0 0,-1 1 1 0 0,0 0-1 0 0,1-1 0 0 0,-1 1 1 0 0,1-1-1 0 0,0 1 1 0 0,-1-1-1 0 0,1 1 0 0 0,0-1 1 0 0,0 1-1 0 0,0-1 0 0 0,0 0 1 0 0,0 1-1 0 0,0-1 0 0 0,2 1 1 0 0,0 1-1 0 0,0-1 0 0 0,-1 0 0 0 0,1 1 0 0 0,-1 0 0 0 0,1-1 0 0 0,-1 1 0 0 0,0 0 0 0 0,0 0 0 0 0,0 0 0 0 0,1 4 0 0 0,-1-3-1 0 0,-1-1-1 0 0,1 1 0 0 0,0-1 1 0 0,1 0-1 0 0,-1 0 0 0 0,1 0 1 0 0,-1 0-1 0 0,1 0 0 0 0,0 0 0 0 0,6 4 1 0 0,75 52-28 0 0,246 114 9 0 0,-241-139-8 0 0,-32-14 50 0 0,-19-7-30 0 0,1-1 1 0 0,1-3-1 0 0,58 7 0 0 0,-85-14 8 0 0,228 39-4 0 0,-236-41 3 0 0,281 22-67 0 0,329-22 162 0 0,-550-10-87 0 0,-53 9-3 0 0,1 0 0 0 0,-1-1-1 0 0,21-5 1 0 0,23-2 7 0 0,101-5-23 0 0,-73 4 58 0 0,-11 8-57 0 0,-47 0 3 0 0,0 2 0 0 0,-1 0 0 0 0,32 6 0 0 0,-19 4 3 0 0,-30-7 4 0 0,0 0 0 0 0,1-1 0 0 0,-1 0 0 0 0,14 0 0 0 0,113 21-1 0 0,-81-18 7 0 0,79-3 0 0 0,-92-2-4 0 0,0-10 6 0 0,29-3-42 0 0,-51 11 37 0 0,0-1 0 0 0,0-1 0 0 0,-1 0 0 0 0,1-1 0 0 0,30-13 0 0 0,11-3-1 0 0,-15 1 2 0 0,-42 19 0 0 0,1 0 1 0 0,0-1-1 0 0,-1 0 1 0 0,1 1-1 0 0,-1-1 1 0 0,0 0-1 0 0,1-1 1 0 0,-1 1-1 0 0,4-4 1 0 0,-4 3-6 0 0,0 0 1 0 0,0 1-1 0 0,1-1 1 0 0,-1 1-1 0 0,1 0 1 0 0,0 0-1 0 0,-1 0 1 0 0,6-1-1 0 0,-1 0 9 0 0,0 0-1 0 0,0 0 0 0 0,0-1 0 0 0,-1 0 0 0 0,1-1 0 0 0,-1 0 1 0 0,11-8-1 0 0,27-19-32 0 0,-10 15 28 0 0,-31 15-2 0 0,-1 1 1 0 0,1-1 0 0 0,0 1-1 0 0,0-1 1 0 0,-1 0 0 0 0,1 0-1 0 0,-1-1 1 0 0,0 1 0 0 0,4-5-1 0 0,-6 7 1 0 0,1-1 0 0 0,-1 1 0 0 0,0-1-1 0 0,0 1 1 0 0,0-1 0 0 0,1 1 0 0 0,-1 0-1 0 0,0-1 1 0 0,1 1 0 0 0,-1 0 0 0 0,0 0-1 0 0,0 0 1 0 0,1 0 0 0 0,-1 0 0 0 0,0 0 0 0 0,2 1-1 0 0,-2-1 1 0 0,0 0 0 0 0,0 1 0 0 0,0-1 0 0 0,0 0 0 0 0,0 0 0 0 0,0 0 0 0 0,0 0 0 0 0,0 0 0 0 0,0 0 0 0 0,0 0 0 0 0,0-1-1 0 0,0 1 1 0 0,0 0 0 0 0,0-1 0 0 0,0 1 0 0 0,0 0 0 0 0,2-2 0 0 0,-2 0 0 0 0,1 0 0 0 0,0 0 0 0 0,-1 0 0 0 0,1 0 0 0 0,0 1 0 0 0,0-1 0 0 0,0 0 0 0 0,1 1 0 0 0,-1 0 0 0 0,0-1 0 0 0,0 1 0 0 0,1 0 0 0 0,-1 0 0 0 0,1 0 0 0 0,-1 0 0 0 0,1 1 0 0 0,-1-1 0 0 0,6 0 0 0 0,3-1 8 0 0,23-10 5 0 0,-33 12-14 0 0,0 0 0 0 0,1 0-1 0 0,-1 0 1 0 0,0-1-1 0 0,1 1 1 0 0,-1-1-1 0 0,0 1 1 0 0,1-1-1 0 0,-1 1 1 0 0,0-1 0 0 0,0 0-1 0 0,0 0 1 0 0,0 1-1 0 0,0-1 1 0 0,2-2-1 0 0,16-7-1 0 0,59-15 43 0 0,-68 19-59 0 0,2 1-6 0 0,-11 5 26 0 0,0 0 0 0 0,0 0 0 0 0,0 1 0 0 0,0-1 0 0 0,0 0 0 0 0,0-1 0 0 0,0 1 0 0 0,0 0 0 0 0,0 0 0 0 0,0 0 0 0 0,0-1 0 0 0,0 1 0 0 0,0 0 0 0 0,0-1 0 0 0,0 1 0 0 0,-1-1 0 0 0,1 1 0 0 0,0-1 0 0 0,0 1 0 0 0,0-1 0 0 0,-1 1 0 0 0,1-1 0 0 0,0 0 0 0 0,-1 0 0 0 0,1 1 0 0 0,0-1 0 0 0,-1 0 0 0 0,1 0 0 0 0,-1 0 0 0 0,1 0 0 0 0,-1 0 1 0 0,0 1-1 0 0,1-1 0 0 0,-1 0 0 0 0,0 0 0 0 0,1 0 0 0 0,-1 0 0 0 0,0 0 0 0 0,0 0 0 0 0,0 0 0 0 0,0 0 0 0 0,0-2 0 0 0,1 1-3 0 0,1 1-1 0 0,0-1 1 0 0,0 1 0 0 0,-1-1 0 0 0,1 1 0 0 0,0-1-1 0 0,0 1 1 0 0,1 0 0 0 0,-1 0 0 0 0,0 0 0 0 0,0 0-1 0 0,1 1 1 0 0,1-2 0 0 0,5-1-22 0 0,42-24 32 0 0,-17-3 135 0 0,-25 23-131 0 0,1 0 1 0 0,-2 0 0 0 0,1-1 0 0 0,-1 0-1 0 0,10-13 1 0 0,-7 8-1 0 0,19-13-51 0 0,-25 22 44 0 0,-1 1 0 0 0,1-1 0 0 0,-1 0 0 0 0,0 0-1 0 0,0-1 1 0 0,0 1 0 0 0,4-8 0 0 0,17-10-4 0 0,-23 21 0 0 0,0 0 1 0 0,-1 0 0 0 0,1 0-1 0 0,0 0 1 0 0,0-1 0 0 0,-1 1-1 0 0,1 0 1 0 0,-1-1-1 0 0,1 1 1 0 0,-1-1 0 0 0,0 0-1 0 0,1 1 1 0 0,-1-1 0 0 0,0 0-1 0 0,0 0 1 0 0,0 0-1 0 0,-1 0 1 0 0,2-3 0 0 0,-1 2-1 0 0,-1 0 1 0 0,0 0 0 0 0,1 1-1 0 0,0-1 1 0 0,0 0-1 0 0,-1 1 1 0 0,1-1 0 0 0,1 1-1 0 0,-1-1 1 0 0,0 1-1 0 0,1 0 1 0 0,-1-1-1 0 0,1 1 1 0 0,2-3 0 0 0,11-20-26 0 0,-5-8-4 0 0,-6 21 29 0 0,-1 1-1 0 0,0 0 1 0 0,-1-1 0 0 0,2-13 0 0 0,-4 19 0 0 0,1 0-1 0 0,0-1 1 0 0,1 1 0 0 0,0 0 0 0 0,0 0 0 0 0,3-6 0 0 0,1-5 1 0 0,-2 1 9 0 0,-3 10-6 0 0,0 1 0 0 0,0 0 1 0 0,1 0-1 0 0,-1 0 0 0 0,1 0 0 0 0,5-8 1 0 0,-6 11-10 0 0,0 0 1 0 0,0 0-1 0 0,-1-1 1 0 0,1 1-1 0 0,0 0 1 0 0,-1-1-1 0 0,1 1 1 0 0,-1 0-1 0 0,0-1 1 0 0,0 1-1 0 0,0-1 1 0 0,0 1-1 0 0,-1-5 1 0 0,2-23 78 0 0,3 4-68 0 0,-1 0 0 0 0,-1 0 0 0 0,-1-27-1 0 0,-2 27 0 0 0,2-1-1 0 0,6-33 0 0 0,-5 44-1 0 0,-1-1 0 0 0,-1 1 0 0 0,-1-19 0 0 0,0 24 0 0 0,0 0-1 0 0,1 0 1 0 0,0 0-1 0 0,1 0 1 0 0,0 0-1 0 0,1 0 1 0 0,0 0 0 0 0,6-17-1 0 0,-6 21-2 0 0,0 0-1 0 0,0 0 0 0 0,-1-1 1 0 0,0 1-1 0 0,0 0 1 0 0,-1-1-1 0 0,1 1 1 0 0,-2-10-1 0 0,0 8-4 0 0,1 1 0 0 0,0-1-1 0 0,0 0 1 0 0,1 1 0 0 0,0-1-1 0 0,1 1 1 0 0,-1 0 0 0 0,5-9-1 0 0,-4 9-4 0 0,1 0 0 0 0,-1 0-1 0 0,0-1 1 0 0,-1 1 0 0 0,1-9-1 0 0,2-9-6 0 0,-1-6 24 0 0,-3 29-6 0 0,0 0 0 0 0,0-1-1 0 0,0 1 1 0 0,1 0-1 0 0,-1 0 1 0 0,1 0 0 0 0,0 0-1 0 0,0 0 1 0 0,2-5-1 0 0,25-116 29 0 0,12 21-19 0 0,6-15 10 0 0,-25 79-11 0 0,-16 31-6 0 0,0-1 0 0 0,0 1 0 0 0,0-1-1 0 0,-1 0 1 0 0,-1-1 0 0 0,5-17 0 0 0,-8 26-5 0 0,0 1 0 0 0,0-1 0 0 0,0 0 0 0 0,0 1 0 0 0,1-1 0 0 0,-1 0 1 0 0,0 0-1 0 0,0 1 0 0 0,0-1 0 0 0,1 0 0 0 0,-1 1 0 0 0,0-1 0 0 0,1 0 0 0 0,-1 1 0 0 0,0-1 0 0 0,1 1 0 0 0,-1-1 0 0 0,1 1 0 0 0,-1-1 0 0 0,1 1 1 0 0,-1-1-1 0 0,1 1 0 0 0,-1-1 0 0 0,1 1 0 0 0,1-1 0 0 0,-2 1 2 0 0,1-1 0 0 0,-1 1 0 0 0,1-1 0 0 0,-1 1-1 0 0,1 0 1 0 0,-1-1 0 0 0,1 1 0 0 0,-1-1 0 0 0,1 1 0 0 0,-1-1 0 0 0,1 0 0 0 0,-1 1 0 0 0,0-1 0 0 0,1 1 0 0 0,-1-1 0 0 0,0 0 0 0 0,1 1 0 0 0,-1-1 0 0 0,0 0-1 0 0,0 1 1 0 0,0-1 0 0 0,0 0 0 0 0,0 1 0 0 0,0-1 0 0 0,0-1 0 0 0,9-72 10 0 0,-12 33-4 0 0,3 39-7 0 0,0-1 1 0 0,-1 1 0 0 0,1 0 0 0 0,-1 0 0 0 0,1 0-1 0 0,-1-1 1 0 0,0 1 0 0 0,0 0 0 0 0,0 0-1 0 0,0 0 1 0 0,0 0 0 0 0,0 0 0 0 0,-1 1 0 0 0,-2-4-1 0 0,-3 3-2 0 0,5 1 12 0 0,2 1-14 0 0,0-1 0 0 0,0 1 0 0 0,0 0 0 0 0,0-1 0 0 0,-1 1 0 0 0,1 0 0 0 0,0-1 0 0 0,0 1 0 0 0,0 0 0 0 0,-1-1 0 0 0,1 1 0 0 0,0 0 0 0 0,-1 0 0 0 0,1-1 0 0 0,0 1 0 0 0,-1 0 0 0 0,1 0 0 0 0,0-1 0 0 0,-1 1 0 0 0,1 0 0 0 0,0 0-1 0 0,-1 0 1 0 0,1 0 0 0 0,-1 0 0 0 0,1 0 0 0 0,0 0 0 0 0,-1 0 0 0 0,1-1 0 0 0,-1 1 0 0 0,1 1 0 0 0,0-1 0 0 0,-1 0 0 0 0,1 0 0 0 0,-1 0 0 0 0,1 0 0 0 0,0 0 0 0 0,-1 0 0 0 0,1 0 0 0 0,0 0 0 0 0,-1 1 0 0 0,1-1 0 0 0,0 0 0 0 0,-1 0 0 0 0,1 0-1 0 0,0 1 1 0 0,-1-1 0 0 0,1 0 0 0 0,0 1 0 0 0,0-1 0 0 0,-1 0 0 0 0,1 1 0 0 0,0-1 0 0 0,0 0 0 0 0,-1 1 0 0 0,1-1 0 0 0,0 0 0 0 0,0 1 0 0 0,0-1 0 0 0,0 0 0 0 0,0 1 0 0 0,0 0 0 0 0,0 1 0 0 0,0 0 0 0 0,0 0 1 0 0,0 0-1 0 0,0 0 0 0 0,0 0 1 0 0,-1 0-1 0 0,1 0 0 0 0,-1 0 0 0 0,1 0 1 0 0,-1 0-1 0 0,0 0 0 0 0,1 0 1 0 0,-1-1-1 0 0,0 1 0 0 0,0 0 0 0 0,0 0 1 0 0,-3 2-1 0 0,-5 45-25 0 0,0-10 54 0 0,9-36-13 0 0,0 1-1 0 0,0-1 1 0 0,-1 0 0 0 0,0 1 0 0 0,1-1-1 0 0,-1 1 1 0 0,-1-1 0 0 0,-2 6-1 0 0,-34 74-160 0 0,29-65 149 0 0,-1-1 0 0 0,-1 0 0 0 0,-1-1 0 0 0,-19 21 0 0 0,-2 3-19 0 0,1-21-5 0 0,14 5 19 0 0,-72 38 18 0 0,74-49-18 0 0,12-10 1 0 0,0 1 0 0 0,0-1 1 0 0,0 0-1 0 0,0 0 0 0 0,-1 0 0 0 0,1-1 0 0 0,-1 0 0 0 0,0 1 0 0 0,-5 0 0 0 0,-33 13-50 0 0,-64 32-1 0 0,4-1-18 0 0,58-29 82 0 0,17-6 4 0 0,-56 16-1 0 0,16-7-24 0 0,44-13 7 0 0,0-1 0 0 0,-29 5 1 0 0,-128 30 66 0 0,60-11-87 0 0,-242 41 38 0 0,314-64-4 0 0,-103 18-5 0 0,-275 11-1 0 0,418-37-9 0 0,-7 1 2 0 0,-1 0-1 0 0,0-2 1 0 0,0 0 0 0 0,0-1-1 0 0,1 0 1 0 0,-1-2 0 0 0,1 0-1 0 0,-30-11 1 0 0,20 3-23 0 0,22 11 29 0 0,0 0-1 0 0,0-1 1 0 0,0 0 0 0 0,0 0 0 0 0,1 0-1 0 0,-1 0 1 0 0,1 0 0 0 0,-1-1 0 0 0,1 0-1 0 0,0 1 1 0 0,0-1 0 0 0,0 0 0 0 0,-3-5-1 0 0,2 3 1 0 0,3 4-21 0 0,0 0-1 0 0,0-1 1 0 0,0 1 0 0 0,0 0 0 0 0,1-1-1 0 0,-1 1 1 0 0,0 0 0 0 0,1-1-1 0 0,-1 1 1 0 0,1-1 0 0 0,-1 1 0 0 0,1-1-1 0 0,0 1 1 0 0,-1-3 0 0 0,2 3 7 0 0,0 0 1 0 0,0 0-1 0 0,0-1 0 0 0,0 1 1 0 0,0 0-1 0 0,0 0 1 0 0,0 0-1 0 0,0 0 1 0 0,0 1-1 0 0,0-1 0 0 0,1 0 1 0 0,-1 0-1 0 0,0 1 1 0 0,1-1-1 0 0,-1 1 1 0 0,1-1-1 0 0,-1 1 0 0 0,0 0 1 0 0,1-1-1 0 0,1 1 1 0 0,47-12-51 0 0,0 3-1 0 0,0 1 1 0 0,1 3 0 0 0,0 2 0 0 0,85 6-1 0 0,-106 2 39 0 0,-1 1 1 0 0,-1 1-1 0 0,44 17 0 0 0,-58-19 17 0 0,1 1 6 0 0,0 1 1 0 0,-1 1 0 0 0,26 18 0 0 0,-27-17 1 0 0,0-1 0 0 0,0 0 1 0 0,0-1-1 0 0,27 10 0 0 0,-28-13-5 0 0,1 2 0 0 0,-1 0 0 0 0,0 0 0 0 0,0 1 0 0 0,0 1 0 0 0,14 13 0 0 0,68 65 17 0 0,-82-75-18 0 0,1 1 18 0 0,-1 1-1 0 0,0 0 0 0 0,-1 0 1 0 0,0 1-1 0 0,-2 1 1 0 0,1 0-1 0 0,-2 0 0 0 0,0 1 1 0 0,0 0-1 0 0,-2 0 1 0 0,0 1-1 0 0,-1 0 1 0 0,0 0-1 0 0,-1 0 0 0 0,2 35 1 0 0,-6-50-6 0 0,0 0 1 0 0,-1 1 0 0 0,1-1-1 0 0,0 1 1 0 0,-1-1 0 0 0,0 0-1 0 0,1 0 1 0 0,-1 1 0 0 0,0-1-1 0 0,0 0 1 0 0,-1 0 0 0 0,1 0-1 0 0,0 0 1 0 0,-1 0 0 0 0,1 0-1 0 0,-1 0 1 0 0,1 0 0 0 0,-1-1-1 0 0,0 1 1 0 0,0-1 0 0 0,0 1-1 0 0,0-1 1 0 0,-3 2 0 0 0,-6 2 7 0 0,1 0 0 0 0,-1-1 1 0 0,-21 5-1 0 0,-9 4 26 0 0,26-9-26 0 0,-1 1-1 0 0,1-2 0 0 0,-1 0 0 0 0,0-1 0 0 0,0 0 0 0 0,-27-2 0 0 0,41 0-14 0 0,0-1 0 0 0,0 1 0 0 0,0 0-1 0 0,0-1 1 0 0,0 0 0 0 0,0 0 0 0 0,0 0 0 0 0,0 0 0 0 0,0 0 0 0 0,0 0-1 0 0,0 0 1 0 0,1 0 0 0 0,-1-1 0 0 0,0 1 0 0 0,1-1 0 0 0,-1 1-1 0 0,1-1 1 0 0,0 1 0 0 0,0-1 0 0 0,-1 0 0 0 0,1 0 0 0 0,0 0 0 0 0,0 0-1 0 0,1 0 1 0 0,-2-3 0 0 0,-1-2-2 0 0,1 0 1 0 0,0 0-1 0 0,1 0 0 0 0,-1 0 1 0 0,1 0-1 0 0,0-10 0 0 0,1 12-5 0 0,1 0 0 0 0,-1 0 1 0 0,1 0-1 0 0,0 1 0 0 0,0-1 0 0 0,0 0 0 0 0,1 0 1 0 0,0 1-1 0 0,0-1 0 0 0,0 1 0 0 0,0-1 1 0 0,1 1-1 0 0,0 0 0 0 0,0 0 0 0 0,0 0 0 0 0,0 1 1 0 0,0-1-1 0 0,1 1 0 0 0,5-5 0 0 0,18-4-20 0 0,-18 4 24 0 0,-3 3 0 0 0,1 0 1 0 0,0 1 0 0 0,0 0 0 0 0,13-6 0 0 0,107-52-49 0 0,-70 33 46 0 0,61-22 1 0 0,27-10-6 0 0,29-10 1 0 0,60-9 12 0 0,-138 45 18 0 0,-54 19 9 0 0,0 1 0 0 0,60-12 1 0 0,-35 9-16 0 0,-52 12-3 0 0,1 2 0 0 0,0 0 1 0 0,21-3-1 0 0,119-22-44 0 0,-95 12 12 0 0,-35 9 29 0 0,13-9 67 0 0,-13 10-57 0 0,-24 8-21 0 0,-1-1 2 0 0,-1 0 1 0 0,0 0-1 0 0,1 0 0 0 0,-1 0 0 0 0,1 0 1 0 0,-1 0-1 0 0,1 0 0 0 0,-1 0 1 0 0,1 0-1 0 0,-1 0 0 0 0,1 0 0 0 0,-1 0 1 0 0,1 0-1 0 0,-1-1 0 0 0,0 1 1 0 0,1 0-1 0 0,-1 0 0 0 0,1 0 0 0 0,-1-1 1 0 0,1 1-1 0 0,-1 0 0 0 0,0-1 1 0 0,1 1-1 0 0,-1 0 0 0 0,0-1 0 0 0,1 1 1 0 0,-1 0-1 0 0,0-1 0 0 0,0 1 1 0 0,1 0-1 0 0,-1-1 0 0 0,0 1 0 0 0,0-1 1 0 0,1 0 97 0 0,0-16-77 0 0,1 0 0 0 0,1 1-1 0 0,9-31 1 0 0,-6 24-1 0 0,3 9 12 0 0,-9 13-32 0 0,1 1 0 0 0,0-1 0 0 0,-1 0 0 0 0,1 0 0 0 0,0 1-1 0 0,-1-1 1 0 0,1 0 0 0 0,-1 0 0 0 0,1 0 0 0 0,-1 1 0 0 0,0-1 0 0 0,1 0 0 0 0,-1 0-1 0 0,0 0 1 0 0,0 0 0 0 0,0 0 0 0 0,1 0 0 0 0,-1 0 0 0 0,0 0 0 0 0,0 0 0 0 0,-1-1-1 0 0,2-6 3 0 0,0 1 0 0 0,0-1-1 0 0,1 1 1 0 0,-1 0-1 0 0,2 0 1 0 0,-1 0 0 0 0,1 0-1 0 0,0 0 1 0 0,6-10-1 0 0,-7-3-18 0 0,-2 19 17 0 0,0 0 0 0 0,-1 0 0 0 0,1 0 0 0 0,0 1 0 0 0,0-1 0 0 0,0 0 0 0 0,0 0 0 0 0,0 0 0 0 0,0 0 0 0 0,0 0 0 0 0,1 0 0 0 0,-1 1 0 0 0,0-1 0 0 0,0 0-1 0 0,1 0 1 0 0,-1 0 0 0 0,1 1 0 0 0,-1-1 0 0 0,0 0 0 0 0,1 0 0 0 0,-1 1 0 0 0,1-1 0 0 0,0 0 0 0 0,-1 1 0 0 0,2-2 0 0 0,-1 1-19 0 0,-19 209-18 0 0,17-188 50 0 0,-2-1-1 0 0,0 0 1 0 0,-1 0 0 0 0,-11 31 0 0 0,-6 23 67 0 0,12 50-56 0 0,6-104-29 0 0,2 0 1 0 0,0-1-1 0 0,3 30 1 0 0,-1-6 6 0 0,0-44 0 0 0,-1-1 1 0 0,1 0 0 0 0,0 1-1 0 0,0-1 1 0 0,0 1 0 0 0,0-1-1 0 0,0 1 1 0 0,1-1-1 0 0,-1 1 1 0 0,1 0 0 0 0,0-1-1 0 0,-1 1 1 0 0,1 0 0 0 0,0 0-1 0 0,0 0 1 0 0,3-1 0 0 0,47-36-22 0 0,-26 21 3 0 0,-21 16 18 0 0,0 0-1 0 0,0 0 0 0 0,0 1 1 0 0,1-1-1 0 0,-1 1 0 0 0,0 1 0 0 0,1-1 1 0 0,-1 1-1 0 0,1 0 0 0 0,-1 0 1 0 0,11 2-1 0 0,9-1-46 0 0,-2 33 16 0 0,-21-28 19 0 0,1 0 0 0 0,-2 0 0 0 0,1 0 0 0 0,-1 0 0 0 0,0 1 0 0 0,0-1 0 0 0,-1 8 0 0 0,1 7-68 0 0,-1-15-7 0 0,1 1 0 0 0,-1 0 0 0 0,-1 0 0 0 0,1-1 1 0 0,-1 1-1 0 0,0 0 0 0 0,-1-1 0 0 0,-2 10 0 0 0,0 5-939 0 0,4-20 943 0 0,0 0 0 0 0,0 0 0 0 0,0 0 0 0 0,0-1 0 0 0,0 1 0 0 0,0 0 0 0 0,0 0 0 0 0,0 0 0 0 0,-1 0 1 0 0,1-1-1 0 0,0 1 0 0 0,0 0 0 0 0,-1 0 0 0 0,1 0 0 0 0,-1-1 0 0 0,1 1 0 0 0,-1 0 0 0 0,1-1 0 0 0,-1 1 0 0 0,1 0 0 0 0,-1-1 0 0 0,1 1 0 0 0,-1-1 0 0 0,-1 2 1 0 0,21-161-20089 0 0,-27 102 15977 0 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31 212 6648 0 0,'-7'-4'7251'0'0,"-3"-5"-5550"0"0,4-1-602 0 0,5 9-1028 0 0,1 0 0 0 0,-1 1 0 0 0,0-1 0 0 0,1 0-1 0 0,-1 1 1 0 0,1-1 0 0 0,-1 0 0 0 0,1 0 0 0 0,0 1 0 0 0,-1-1 0 0 0,1 0 0 0 0,0 0 0 0 0,-1 0-1 0 0,1 0 1 0 0,0 0 0 0 0,0 1 0 0 0,0-1 0 0 0,0 0 0 0 0,0 0 0 0 0,0 0 0 0 0,0 0 0 0 0,0 0-1 0 0,0 0 1 0 0,0 1 0 0 0,1-1 0 0 0,-1 0 0 0 0,0 0 0 0 0,0 0 0 0 0,1 0 0 0 0,-1 1 0 0 0,1-1-1 0 0,-1 0 1 0 0,1 0 0 0 0,-1 1 0 0 0,1-1 0 0 0,-1 0 0 0 0,1 1 0 0 0,0-1 0 0 0,-1 0 0 0 0,1 1-1 0 0,0-1 1 0 0,-1 1 0 0 0,2-1 0 0 0,38-42 2089 0 0,-29 31-1821 0 0,-7 6-171 0 0,1 0 1 0 0,1 0 0 0 0,-1 1 0 0 0,1 0-1 0 0,0 0 1 0 0,0 0 0 0 0,0 1-1 0 0,1 0 1 0 0,-1 0 0 0 0,11-4 0 0 0,26-8 518 0 0,17-6 158 0 0,-57 21-787 0 0,1 0 0 0 0,-1 1 0 0 0,1-1 0 0 0,-1 1 0 0 0,1 0 0 0 0,-1 0 0 0 0,1 0 0 0 0,-1 0 0 0 0,1 0 0 0 0,-1 1 0 0 0,1 0 0 0 0,-1 0 0 0 0,0 0 0 0 0,4 1 0 0 0,-4 0-32 0 0,0 0 1 0 0,0 1-1 0 0,0-1 0 0 0,-1 1 0 0 0,1-1 1 0 0,0 1-1 0 0,-1 0 0 0 0,0 0 0 0 0,0 0 1 0 0,0 0-1 0 0,0 1 0 0 0,0-1 0 0 0,-1 0 1 0 0,1 1-1 0 0,0 5 0 0 0,15 24 85 0 0,-15-29-91 0 0,1 1 1 0 0,-1 0-1 0 0,0 0 1 0 0,0 0-1 0 0,-1 0 0 0 0,0 1 1 0 0,0-1-1 0 0,0 0 1 0 0,0 9-1 0 0,1 55 106 0 0,-2-55-98 0 0,0 305 302 0 0,0-310-300 0 0,1 0 1 0 0,0 0-1 0 0,1 0 1 0 0,0 0-1 0 0,5 11 1 0 0,3 19 115 0 0,-9-31-96 0 0,1-1-1 0 0,0 1 1 0 0,1-1-1 0 0,0 0 1 0 0,0 1-1 0 0,0-2 1 0 0,1 1-1 0 0,0 0 1 0 0,1-1-1 0 0,-1 1 1 0 0,1-1-1 0 0,0 0 1 0 0,1-1-1 0 0,-1 1 1 0 0,1-1 0 0 0,0-1-1 0 0,1 1 1 0 0,-1-1-1 0 0,1 0 1 0 0,8 4-1 0 0,-7-5-29 0 0,1 1 1 0 0,-1-2-1 0 0,1 1 0 0 0,0-1 1 0 0,0-1-1 0 0,0 0 0 0 0,0 0 1 0 0,0-1-1 0 0,0 0 0 0 0,0 0 1 0 0,15-3-1 0 0,-16 1-38 0 0,-1-1 0 0 0,1 0-1 0 0,-1 0 1 0 0,1-1 0 0 0,-1 0 0 0 0,0 0-1 0 0,0 0 1 0 0,-1-1 0 0 0,1 0 0 0 0,-1-1-1 0 0,0 1 1 0 0,7-10 0 0 0,15-6-217 0 0,-26 20 197 0 0,0 0-1 0 0,0 0 1 0 0,0-1 0 0 0,1 1-1 0 0,-1-1 1 0 0,-1 0-1 0 0,1 1 1 0 0,0-1 0 0 0,0 0-1 0 0,-1 0 1 0 0,1 0 0 0 0,-1 0-1 0 0,3-4 1 0 0,7-9-359 0 0,1 1 1 0 0,0 1 0 0 0,23-19 0 0 0,-32 29 331 0 0,-1 1 0 0 0,1-1 1 0 0,-1 0-1 0 0,0 0 0 0 0,0 0 1 0 0,0 0-1 0 0,0 0 0 0 0,-1-1 1 0 0,2-4-1 0 0,0 2-170 0 0,-1 0 0 0 0,1 0 0 0 0,1 0 0 0 0,-1 0 1 0 0,9-10-1 0 0,-4 8-45 0 0,-5 6 168 0 0,-1-1 0 0 0,1 1-1 0 0,-1-1 1 0 0,0 1-1 0 0,0-1 1 0 0,0 0 0 0 0,0 0-1 0 0,0 0 1 0 0,-1 0-1 0 0,1-1 1 0 0,0-4 0 0 0,46-77-4660 0 0,-42 71 3496 0 0,0 0 0 0 0,-2-1-1 0 0,1 1 1 0 0,-2-1 0 0 0,0 0 0 0 0,-1 0 0 0 0,1-28 0 0 0,-3 29-4112 0 0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78 244 3792 0 0,'-15'-23'4091'0'0,"-1"-1"-1157"0"0,14 23-2746 0 0,1-1 1 0 0,-1 1-1 0 0,1-1 1 0 0,-1 0-1 0 0,1 1 1 0 0,0-1-1 0 0,0 0 0 0 0,0 0 1 0 0,0 0-1 0 0,0 0 1 0 0,0 0-1 0 0,-1-3 1 0 0,-9-17 1604 0 0,8 16-1400 0 0,0 0 0 0 0,1 0 0 0 0,-1 0 0 0 0,1 0 0 0 0,1-1 0 0 0,-1 1 0 0 0,1-1 1 0 0,0 1-1 0 0,0-1 0 0 0,1 0 0 0 0,0 1 0 0 0,1-12 0 0 0,-1 6 316 0 0,1 10-622 0 0,0 0-1 0 0,-1 0 1 0 0,1 0-1 0 0,0 1 0 0 0,0-1 1 0 0,0 0-1 0 0,0 1 1 0 0,0-1-1 0 0,0 1 0 0 0,1-1 1 0 0,-1 1-1 0 0,0 0 0 0 0,1 0 1 0 0,-1-1-1 0 0,1 1 1 0 0,-1 0-1 0 0,1 0 0 0 0,0 0 1 0 0,-1 1-1 0 0,1-1 1 0 0,0 0-1 0 0,0 0 0 0 0,0 1 1 0 0,0 0-1 0 0,3-1 1 0 0,50-8 1281 0 0,-20 9-689 0 0,-6-1-137 0 0,1 1 1 0 0,0 1-1 0 0,-1 2 0 0 0,1 1 1 0 0,55 14-1 0 0,-59-9-297 0 0,0-1 220 0 0,50 24 1 0 0,-48-19-208 0 0,-22-12-230 0 0,-1 1 0 0 0,1 1 0 0 0,-1-1 0 0 0,0 1 1 0 0,0 0-1 0 0,0 0 0 0 0,0 0 0 0 0,0 0 0 0 0,-1 1 0 0 0,1 0 0 0 0,-1 0 0 0 0,0 0 1 0 0,-1 1-1 0 0,1 0 0 0 0,-1-1 0 0 0,5 9 0 0 0,14 19 97 0 0,-19-29-106 0 0,-1 0 0 0 0,0 0-1 0 0,1-1 1 0 0,-1 1 0 0 0,0 1-1 0 0,-1-1 1 0 0,1 0 0 0 0,2 6-1 0 0,11 36 251 0 0,-9-32-174 0 0,-2 0 0 0 0,1 0 0 0 0,-2 1 0 0 0,0-1 1 0 0,0 1-1 0 0,0 25 0 0 0,6 19 101 0 0,-6-47-161 0 0,-1-1 1 0 0,0 1 0 0 0,0 20 0 0 0,-11 140 116 0 0,8-140-178 0 0,-2 0 1 0 0,-1 0 0 0 0,-2 0-1 0 0,-1-1 1 0 0,-14 42 0 0 0,-40 55-1475 0 0,59-124 1416 0 0,1 0 1 0 0,-1 1-1 0 0,-1-1 0 0 0,1 0 1 0 0,0 0-1 0 0,-1 0 1 0 0,1-1-1 0 0,-5 4 1 0 0,4-4-33 0 0,0 1 1 0 0,1-1-1 0 0,0 1 1 0 0,-1-1-1 0 0,1 1 1 0 0,0 0 0 0 0,0 0-1 0 0,0 0 1 0 0,-1 4-1 0 0,0-2-177 0 0,0-1-1 0 0,0 0 1 0 0,0 0 0 0 0,-1 0-1 0 0,0-1 1 0 0,1 1 0 0 0,-1-1-1 0 0,0 0 1 0 0,-1 0 0 0 0,1 0-1 0 0,-1 0 1 0 0,-7 2 0 0 0,-16 14-1726 0 0,24-17 1684 0 0,1 1-1 0 0,0-1 0 0 0,-1 0 1 0 0,1 0-1 0 0,-1-1 0 0 0,0 1 1 0 0,1-1-1 0 0,-1 0 0 0 0,0 0 0 0 0,0 0 1 0 0,0 0-1 0 0,0-1 0 0 0,0 1 1 0 0,0-1-1 0 0,0 0 0 0 0,0 0 1 0 0,0-1-1 0 0,0 1 0 0 0,-5-2 1 0 0,6 1 69 0 0,0 1 0 0 0,0-1-1 0 0,0 0 1 0 0,0 0 0 0 0,0 0 0 0 0,0 0 0 0 0,0-1 0 0 0,0 1 0 0 0,1-1 0 0 0,-1 0 0 0 0,1 0 0 0 0,-1 1 0 0 0,1-2 0 0 0,0 1 0 0 0,0 0 0 0 0,0 0 0 0 0,0-1 0 0 0,0 1 0 0 0,0-1 0 0 0,0 0-1 0 0,1 1 1 0 0,-2-6 0 0 0,1 0-4896 0 0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33 413 3872 0 0,'-3'-29'9145'0'0,"2"28"-8959"0"0,1 0 1 0 0,0 0-1 0 0,-1 1 1 0 0,1-1-1 0 0,-1 0 1 0 0,1 0-1 0 0,-1 1 0 0 0,1-1 1 0 0,-1 0-1 0 0,0 0 1 0 0,1 1-1 0 0,-1-1 1 0 0,0 1-1 0 0,0-1 0 0 0,1 1 1 0 0,-1-1-1 0 0,0 1 1 0 0,0-1-1 0 0,0 1 1 0 0,0 0-1 0 0,0 0 0 0 0,1-1 1 0 0,-1 1-1 0 0,0 0 1 0 0,0 0-1 0 0,0 0 1 0 0,0 0-1 0 0,-1 0 0 0 0,-5-4 5989 0 0,12-1-6211 0 0,3 0 438 0 0,1 1 1 0 0,-1 0-1 0 0,1 0 0 0 0,12-3 0 0 0,15-7 218 0 0,-31 11-560 0 0,0 1 1 0 0,0 0 0 0 0,0 0 0 0 0,0 0 0 0 0,1 1 0 0 0,-1-1 0 0 0,7 0 0 0 0,28-8 109 0 0,-1-4-37 0 0,-33 12-124 0 0,1 0 1 0 0,0 0 0 0 0,-1-1-1 0 0,0 1 1 0 0,1-2-1 0 0,6-4 1 0 0,1 0-18 0 0,-1 0 0 0 0,1 1 0 0 0,0 1 0 0 0,20-7 0 0 0,-19 8-249 0 0,1-1 1 0 0,25-15 0 0 0,19-9-1453 0 0,-48 26 1043 0 0,0-1-1 0 0,0-1 0 0 0,-1 0 0 0 0,1-1 0 0 0,-1 0 1 0 0,16-14-1 0 0,11-13-2327 0 0,-37 34 2842 0 0,0-1 0 0 0,0 0 0 0 0,0 1 0 0 0,0-1-1 0 0,0 0 1 0 0,0 0 0 0 0,0 0 0 0 0,0 1 0 0 0,0-1-1 0 0,0 0 1 0 0,-1 0 0 0 0,1 0 0 0 0,0 0-1 0 0,-1-1 1 0 0,1 1 0 0 0,-1 0 0 0 0,1-2 0 0 0,6-8-634 0 0,33-15-4488 0 0,-16 16-838 0 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10224 0 0,'-11'0'7671'0'0,"-11"1"-2145"0"0,21 0-5330 0 0,0 1 1 0 0,0-1 0 0 0,0 1 0 0 0,0 0-1 0 0,0 0 1 0 0,1-1 0 0 0,-1 1 0 0 0,0 0 0 0 0,1 0-1 0 0,0 0 1 0 0,-1 0 0 0 0,1 0 0 0 0,0 0-1 0 0,0 0 1 0 0,0-1 0 0 0,0 4 0 0 0,1 45 1536 0 0,0-39-1482 0 0,17 149 1627 0 0,-5-45-1518 0 0,5 12-450 0 0,-18-111-7 0 0,0 60-1157 0 0,0-23-2832 0 0,7-29-3 0 0,-7-24 3889 0 0,0 1-1 0 0,1-1 1 0 0,-1 1-1 0 0,0-1 1 0 0,0 1 0 0 0,1-1-1 0 0,-1 1 1 0 0,0-1-1 0 0,1 0 1 0 0,-1 1 0 0 0,0-1-1 0 0,1 1 1 0 0,-1-1-1 0 0,1 0 1 0 0,-1 1-1 0 0,0-1 1 0 0,1 0 0 0 0,-1 1-1 0 0,1-1 1 0 0,-1 0-1 0 0,1 0 1 0 0,-1 0 0 0 0,1 1-1 0 0,-1-1 1 0 0,1 0-1 0 0,0 0 1 0 0,-1 0 0 0 0,1 0-1 0 0,-1 0 1 0 0,1 0-1 0 0,-1 0 1 0 0,1 0-1 0 0,-1 0 1 0 0,1 0 0 0 0,-1 0-1 0 0,1-1 1 0 0,0 1-1 0 0,-1 0 1 0 0,1 0 0 0 0,-1 0-1 0 0,1-1 1 0 0,0 0-1 0 0,11-9-2909 0 0,12-1-3278 0 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268 102 5032 0 0,'39'-24'6862'0'0,"-35"22"-6494"0"0,1 0 0 0 0,-1-1 0 0 0,0 1-1 0 0,0-1 1 0 0,0 1 0 0 0,0-1 0 0 0,0 0 0 0 0,3-5-1 0 0,-1 4 157 0 0,-1-1-1 0 0,1 1 1 0 0,-1-1-1 0 0,1 1 1 0 0,0 1-1 0 0,11-5 1 0 0,-7-1 353 0 0,-10 9-833 0 0,0-1-1 0 0,1 1 0 0 0,-1-1 1 0 0,1 1-1 0 0,-1-1 0 0 0,1 1 0 0 0,-1-1 1 0 0,1 1-1 0 0,-1-1 0 0 0,1 1 0 0 0,-1 0 1 0 0,1-1-1 0 0,-1 1 0 0 0,1 0 0 0 0,0-1 1 0 0,-1 1-1 0 0,1 0 0 0 0,-1 0 1 0 0,1 0-1 0 0,0 0 0 0 0,-1 0 0 0 0,1 0 1 0 0,0 0-1 0 0,-1 0 0 0 0,1 0 0 0 0,0 0 1 0 0,0 0-1 0 0,1 0 92 0 0,0-1 0 0 0,-1 1 0 0 0,1 0 0 0 0,-1 0 0 0 0,1 0 0 0 0,0 1 0 0 0,-1-1 0 0 0,1 0 0 0 0,-1 0 0 0 0,1 1 0 0 0,-1-1 0 0 0,1 1 0 0 0,-1 0 0 0 0,1-1 0 0 0,-1 1 0 0 0,1 0 0 0 0,-1 0 0 0 0,0 0 0 0 0,1 0 0 0 0,-1 0 0 0 0,0 0 0 0 0,0 0 0 0 0,0 0 0 0 0,2 3 0 0 0,-2-1 5 0 0,0 1 0 0 0,0 0 0 0 0,-1-1 0 0 0,1 1 0 0 0,-1 0 0 0 0,0-1 0 0 0,0 1 0 0 0,-1 7 0 0 0,1 10 52 0 0,0-15-117 0 0,0 1 1 0 0,-1 0 0 0 0,0 0 0 0 0,0 0 0 0 0,-4 12 0 0 0,-2 9 249 0 0,3-6-189 0 0,4-14-98 0 0,-1-1 1 0 0,0 1-1 0 0,0 0 0 0 0,-1-1 1 0 0,0 1-1 0 0,-1-1 0 0 0,1 0 1 0 0,-2 1-1 0 0,-6 11 1 0 0,-4-8 2 0 0,12-10-38 0 0,1-1-1 0 0,0 1 1 0 0,0 0-1 0 0,0-1 0 0 0,0 1 1 0 0,0 0-1 0 0,0 0 1 0 0,0 0-1 0 0,1-1 1 0 0,-1 1-1 0 0,0 0 1 0 0,0 0-1 0 0,1 1 1 0 0,-1-1-1 0 0,0 0 1 0 0,1 0-1 0 0,-1 0 1 0 0,1 0-1 0 0,0 0 0 0 0,-1 1 1 0 0,1-1-1 0 0,0 0 1 0 0,0 0-1 0 0,-1 1 1 0 0,1-1-1 0 0,0 0 1 0 0,1 2-1 0 0,-2 2 8 0 0,0 0 0 0 0,1-1 0 0 0,-2 1 0 0 0,1 0 0 0 0,0-1 0 0 0,-1 1 0 0 0,0-1 0 0 0,0 0 0 0 0,0 1 0 0 0,-1-1 0 0 0,1 0-1 0 0,-6 6 1 0 0,-5 10 14 0 0,10-15-17 0 0,-1 1 0 0 0,0 0 0 0 0,0-1 0 0 0,0 1 0 0 0,-1-1 0 0 0,1-1 0 0 0,-7 6 0 0 0,7-7-3 0 0,1 0 1 0 0,-1 0 0 0 0,1 1-1 0 0,-1-1 1 0 0,1 1-1 0 0,0 0 1 0 0,1 0 0 0 0,-1 0-1 0 0,1 0 1 0 0,0 0 0 0 0,0 0-1 0 0,0 1 1 0 0,-2 5 0 0 0,3-5-4 0 0,-1-1 0 0 0,-1 1 1 0 0,1-1-1 0 0,0 0 1 0 0,-1 0-1 0 0,0 0 1 0 0,0 0-1 0 0,0-1 1 0 0,-1 1-1 0 0,1-1 1 0 0,-1 0-1 0 0,0 0 1 0 0,0 0-1 0 0,0 0 1 0 0,0-1-1 0 0,-7 4 1 0 0,-4 4 2 0 0,-10 19-8 0 0,16-23-5 0 0,-17 16 12 0 0,24-20-3 0 0,1-1-1 0 0,0 1 0 0 0,0-1 0 0 0,-1 1 0 0 0,1-1 0 0 0,-1 0 0 0 0,1 1 0 0 0,-1-1 0 0 0,1 0 1 0 0,-1 0-1 0 0,0 0 0 0 0,1-1 0 0 0,-1 1 0 0 0,-3 1 0 0 0,4-2 1 0 0,0 1 0 0 0,-1-1 0 0 0,1 1 0 0 0,0-1 0 0 0,-1 1 0 0 0,1 0 0 0 0,0-1 0 0 0,0 1-1 0 0,0 0 1 0 0,0 0 0 0 0,0 0 0 0 0,0 0 0 0 0,0 0 0 0 0,0 0 0 0 0,0 0 0 0 0,0 1 0 0 0,0-1 0 0 0,0 2 0 0 0,0-2-3 0 0,-1 2 3 0 0,1 0 0 0 0,-1 0 1 0 0,0-1-1 0 0,0 1 1 0 0,0-1-1 0 0,-1 0 1 0 0,1 1-1 0 0,-1-1 0 0 0,1 0 1 0 0,-1 0-1 0 0,0-1 1 0 0,1 1-1 0 0,-1 0 1 0 0,0-1-1 0 0,0 0 0 0 0,-6 2 1 0 0,-9 2-17 0 0,-2 1 88 0 0,44-3 120 0 0,-10-3-181 0 0,7 1 16 0 0,-1-1-1 0 0,1-1 0 0 0,-1-1 1 0 0,1-1-1 0 0,20-5 0 0 0,83-30-238 0 0,-102 33 43 0 0,-19 4 126 0 0,0 1 1 0 0,0 0 0 0 0,0-1-1 0 0,0 0 1 0 0,0 0-1 0 0,0 0 1 0 0,0 0 0 0 0,-1 0-1 0 0,1 0 1 0 0,0-1 0 0 0,-1 0-1 0 0,1 1 1 0 0,2-3 0 0 0,-1 1-155 0 0,1-1 1 0 0,-1 1 0 0 0,1 0 0 0 0,0 1 0 0 0,0-1-1 0 0,0 1 1 0 0,10-3 0 0 0,-12 5 31 0 0,1-1 0 0 0,-1 0 0 0 0,0 0 0 0 0,1-1 0 0 0,-1 1 0 0 0,0-1 0 0 0,0 1 0 0 0,0-1 0 0 0,0 0 0 0 0,0 0 0 0 0,0 0 0 0 0,0-1 0 0 0,-1 1 1 0 0,1-1-1 0 0,-1 1 0 0 0,0-1 0 0 0,0 0 0 0 0,2-3 0 0 0,-2 1-178 0 0,1 1 0 0 0,0 0 0 0 0,-1 0 0 0 0,1 1 0 0 0,1-1 0 0 0,6-6 0 0 0,-6 7-21 0 0,-1 0 1 0 0,0-1-1 0 0,1 1 1 0 0,-1-1-1 0 0,-1 0 1 0 0,6-9-1 0 0,10-13-1422 0 0,-16 24 1659 0 0,0-1 0 0 0,0 1-1 0 0,0 0 1 0 0,-1-1 0 0 0,1 0-1 0 0,0 1 1 0 0,-1-1-1 0 0,0 0 1 0 0,0 0 0 0 0,0 0-1 0 0,0 0 1 0 0,0 0 0 0 0,1-6-1 0 0,2-22-160 0 0,-2 26 331 0 0,-1 0-1 0 0,0 0 1 0 0,-1 0-1 0 0,1 0 0 0 0,-1 0 1 0 0,0 0-1 0 0,0 0 0 0 0,-2-10 1 0 0,0-1 164 0 0,1 10 105 0 0,1 0 1 0 0,-1 1-1 0 0,-1-1 0 0 0,1 1 0 0 0,-1-1 1 0 0,-4-10-1 0 0,5-2 5688 0 0,1 25-3372 0 0,9 96 249 0 0,0 98-1556 0 0,-9-195-1319 0 0,0-4-4 0 0,0 0 0 0 0,0 0 0 0 0,0 0 0 0 0,0-1-1 0 0,0 1 1 0 0,0 0 0 0 0,0 0 0 0 0,-1 0 0 0 0,1 0-1 0 0,-1-1 1 0 0,1 1 0 0 0,-1 0 0 0 0,0 0 0 0 0,0-1-1 0 0,0 1 1 0 0,0-1 0 0 0,-1 3 0 0 0,0 2 5 0 0,0-1 1 0 0,0 0-1 0 0,1 1 1 0 0,0-1-1 0 0,0 1 1 0 0,0 0-1 0 0,1-1 0 0 0,0 1 1 0 0,0 0-1 0 0,1-1 1 0 0,-1 1-1 0 0,1 0 1 0 0,3 8-1 0 0,0 25-137 0 0,-1-20-104 0 0,-3-17 173 0 0,1 0 1 0 0,-1 0 0 0 0,1-1-1 0 0,-1 1 1 0 0,0 0-1 0 0,0 0 1 0 0,0 0 0 0 0,0 0-1 0 0,0-1 1 0 0,0 1 0 0 0,0 0-1 0 0,-1 0 1 0 0,1 0-1 0 0,-1-1 1 0 0,1 1 0 0 0,-2 2-1 0 0,2-2-93 0 0,-1 1 0 0 0,1-1-1 0 0,0 1 1 0 0,-1-1 0 0 0,1 0 0 0 0,1 1 0 0 0,-1-1-1 0 0,0 1 1 0 0,0-1 0 0 0,1 0 0 0 0,-1 1-1 0 0,1-1 1 0 0,1 3 0 0 0,3 18-4593 0 0,-5-22 4702 0 0,0-1 0 0 0,0 0 1 0 0,0 0-1 0 0,0 0 1 0 0,0 0-1 0 0,0 0 0 0 0,0 1 1 0 0,1-1-1 0 0,-1 0 1 0 0,0 0-1 0 0,0 0 0 0 0,0 0 1 0 0,0 0-1 0 0,1 0 1 0 0,-1 0-1 0 0,0 0 0 0 0,0 0 1 0 0,0 0-1 0 0,0 0 0 0 0,1 1 1 0 0,-1-1-1 0 0,0 0 1 0 0,0 0-1 0 0,0 0 0 0 0,0 0 1 0 0,1 0-1 0 0,-1 0 1 0 0,0 0-1 0 0,0-1 0 0 0,0 1 1 0 0,0 0-1 0 0,1 0 1 0 0,-1 0-1 0 0,0 0 0 0 0,0 0 1 0 0,0 0-1 0 0,0 0 0 0 0,1 0 1 0 0,-1 0-1 0 0,0 0 1 0 0,0-1-1 0 0,0 1 0 0 0,0 0 1 0 0,0 0-1 0 0,0 0 1 0 0,1 0-1 0 0,-1 0 0 0 0,0 0 1 0 0,0-1-1 0 0,0 1 1 0 0,0 0-1 0 0,0 0 0 0 0,0 0 1 0 0,0 0-1 0 0,0-1 0 0 0,0 1 1 0 0,10-10-1226 0 0,-9 10 1191 0 0,15-32-2476 0 0,-15 28 2298 0 0,1-1-1 0 0,0 1 1 0 0,0-1 0 0 0,1 1 0 0 0,-1 0-1 0 0,1 0 1 0 0,5-7 0 0 0,60-76-4031 0 0,-55 51-1008 0 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2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5752 0 0,'0'-1'326'0'0,"1"0"-1"0"0,-1 0 1 0 0,0 0 0 0 0,1 0 0 0 0,-1 0-1 0 0,1 0 1 0 0,-1 1 0 0 0,1-1-1 0 0,-1 0 1 0 0,1 0 0 0 0,-1 0 0 0 0,1 0-1 0 0,0 0 1 0 0,0 1 0 0 0,-1-1 0 0 0,1 0-1 0 0,0 1 1 0 0,0-1 0 0 0,0 1 0 0 0,0-1-1 0 0,0 1 1 0 0,0-1 0 0 0,0 1 0 0 0,0-1-1 0 0,0 1 1 0 0,0 0 0 0 0,0 0-1 0 0,2-1 1 0 0,-3 11 5075 0 0,20 78-3093 0 0,-15-38-1873 0 0,-5-41-383 0 0,1 0 0 0 0,0 0 1 0 0,0 0-1 0 0,1-1 0 0 0,3 11 0 0 0,31 124 543 0 0,-22-90-281 0 0,12 38 200 0 0,-17-62-336 0 0,-9-26-163 0 0,1-1 0 0 0,0 1-1 0 0,-1 0 1 0 0,1 0 0 0 0,0-1 0 0 0,0 1 0 0 0,1-1-1 0 0,-1 1 1 0 0,1-1 0 0 0,-1 1 0 0 0,1-1 0 0 0,0 0-1 0 0,0 0 1 0 0,2 3 0 0 0,48 65 621 0 0,-51-68-622 0 0,0-1 0 0 0,0 1 0 0 0,1-1-1 0 0,-1 0 1 0 0,1 1 0 0 0,-1-1 0 0 0,1 0 0 0 0,-1 0 0 0 0,1 0 0 0 0,-1 0 0 0 0,1 0 0 0 0,0-1-1 0 0,0 1 1 0 0,2 0 0 0 0,7 4 70 0 0,-3 1-25 0 0,-1 0 0 0 0,1-1-1 0 0,0 0 1 0 0,0 0 0 0 0,0-1 0 0 0,1 0 0 0 0,-1 0 0 0 0,1-1 0 0 0,0 0-1 0 0,0-1 1 0 0,0 0 0 0 0,1 0 0 0 0,9 0 0 0 0,-17-2-36 0 0,7 0 54 0 0,0 0 1 0 0,-1 0-1 0 0,1-1 0 0 0,17-3 0 0 0,-22 2-52 0 0,1 0 0 0 0,0-1 0 0 0,-1 0 0 0 0,0 1 1 0 0,1-1-1 0 0,-1-1 0 0 0,0 1 0 0 0,-1-1 0 0 0,6-5 0 0 0,5-2 1 0 0,-10 8-4 0 0,1 0 0 0 0,-1 0 0 0 0,-1 0 1 0 0,1 0-1 0 0,0-1 0 0 0,-1 0 0 0 0,0 0 0 0 0,1 0 1 0 0,3-8-1 0 0,11-26 174 0 0,-13 30-157 0 0,-1-1-1 0 0,0-1 1 0 0,0 1-1 0 0,-1 0 1 0 0,0-1-1 0 0,0 0 1 0 0,-1 0-1 0 0,-1 0 1 0 0,0 0-1 0 0,0-10 1 0 0,0-6 5 0 0,0 15-25 0 0,0 0 0 0 0,-1 0 0 0 0,0 0 0 0 0,-1 0 1 0 0,0 0-1 0 0,-1 0 0 0 0,0 0 0 0 0,-1 0 0 0 0,0 0 0 0 0,-8-17 0 0 0,-1-12 15 0 0,-1-7-8 0 0,12 45-29 0 0,1-1 0 0 0,-1 1 0 0 0,0 0 0 0 0,0 0 1 0 0,0 0-1 0 0,0 0 0 0 0,-1 0 0 0 0,1 1 1 0 0,0-1-1 0 0,-1 0 0 0 0,1 1 0 0 0,-1-1 0 0 0,0 0 1 0 0,1 1-1 0 0,-3-2 0 0 0,-18-7-425 0 0,1 1-1 0 0,-1 1 1 0 0,-25-6 0 0 0,-19 5-6210 0 0,-118-3 0 0 0,166 7 3350 0 0,13 2 1551 0 0,-4 1-4620 0 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184 120 3048 0 0,'-7'-35'7549'0'0,"6"31"-7068"0"0,0 1-1 0 0,0-1 1 0 0,1 1 0 0 0,0-1-1 0 0,-1 1 1 0 0,1-1 0 0 0,0 1-1 0 0,1-1 1 0 0,0-4 0 0 0,-1-2 1304 0 0,-9-24 2091 0 0,-39 33 132 0 0,46 2-3972 0 0,1-1 0 0 0,-1 1 1 0 0,1 0-1 0 0,-1-1 0 0 0,1 1 1 0 0,-1 0-1 0 0,1 0 0 0 0,0 0 1 0 0,-1 0-1 0 0,1 0 0 0 0,0 0 1 0 0,0 1-1 0 0,0-1 0 0 0,0 0 1 0 0,0 1-1 0 0,0-1 0 0 0,0 1 1 0 0,-1 2-1 0 0,-15 37 316 0 0,4-10-78 0 0,10-25-253 0 0,0 0 0 0 0,1 0 0 0 0,0 0 0 0 0,0 1 0 0 0,1-1 0 0 0,0 0 0 0 0,0 1 0 0 0,0 6 0 0 0,-5 23 7 0 0,0-12-4 0 0,-2 8 45 0 0,1 1-1 0 0,1 0 1 0 0,-3 56 0 0 0,7-25 8 0 0,1-41-57 0 0,0 0 1 0 0,1 0-1 0 0,1 0 0 0 0,1 1 0 0 0,9 39 0 0 0,1 7-23 0 0,-11-57 0 0 0,1-1 0 0 0,0 0 1 0 0,0 1-1 0 0,1-1 1 0 0,1 0-1 0 0,6 15 1 0 0,-5-14-18 0 0,0 0 0 0 0,-1 1 0 0 0,3 17 0 0 0,-5-21-2 0 0,0 0 0 0 0,0 0 0 0 0,1 0 0 0 0,1-1 0 0 0,-1 1 0 0 0,2-1 0 0 0,-1 0 1 0 0,7 10-1 0 0,-8-16-134 0 0,-1 1 0 0 0,1-1 0 0 0,-1 1 0 0 0,1-1 0 0 0,0 0 1 0 0,0 0-1 0 0,1 0 0 0 0,-1-1 0 0 0,0 1 0 0 0,1-1 1 0 0,0 0-1 0 0,5 3 0 0 0,-5-4-310 0 0,0 0 0 0 0,1-1 0 0 0,-1 1 0 0 0,0-1 0 0 0,0 0 0 0 0,1 0 0 0 0,-1-1 0 0 0,0 1 0 0 0,6-2 0 0 0,-5 0 146 0 0,-1 0 0 0 0,0 0 0 0 0,0 0-1 0 0,1-1 1 0 0,-2 0 0 0 0,1 0 0 0 0,0 0-1 0 0,-1 0 1 0 0,1-1 0 0 0,-1 1 0 0 0,0-1-1 0 0,0 0 1 0 0,0 0 0 0 0,3-5 0 0 0,-5 6 186 0 0,0 1 0 0 0,1 0 0 0 0,-1 0 0 0 0,1 0 0 0 0,-1 1 0 0 0,1-1 0 0 0,0 0 0 0 0,0 0 0 0 0,0 1 0 0 0,0-1 0 0 0,3-1 0 0 0,-4 3 41 0 0,1-2-1 0 0,0 1 0 0 0,-1 0 1 0 0,1 0-1 0 0,-1-1 1 0 0,1 1-1 0 0,-1 0 0 0 0,0-1 1 0 0,0 1-1 0 0,1-1 1 0 0,-1 0-1 0 0,0 1 1 0 0,-1-1-1 0 0,1 0 0 0 0,0 0 1 0 0,0 0-1 0 0,0-3 1 0 0,12-25-1427 0 0,10 9-1228 0 0,-21 17 2058 0 0,-1 1 1 0 0,0-1-1 0 0,1 0 1 0 0,-1 0-1 0 0,-1 0 1 0 0,1 1-1 0 0,0-9 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4600 0 0,'-19'-18'2446'0'0,"-8"-7"924"0"0,-2 1 1770 0 0,22 17-3095 0 0,7 6-1959 0 0,0 1-1 0 0,-1-1 1 0 0,1 1 0 0 0,0 0 0 0 0,0-1 0 0 0,-1 1 0 0 0,1-1 0 0 0,0 1 0 0 0,0 0 0 0 0,-1-1 0 0 0,1 1 0 0 0,0 0 0 0 0,-1 0 0 0 0,1-1 0 0 0,0 1 0 0 0,-1 0 0 0 0,1 0 0 0 0,-1-1 0 0 0,1 1 0 0 0,-1 0 0 0 0,1 0 0 0 0,0 0 0 0 0,-1 0 0 0 0,1 0 0 0 0,-1 0 0 0 0,1 0 0 0 0,-1-1 0 0 0,1 1 0 0 0,-1 1 0 0 0,1-1 0 0 0,0 0 0 0 0,-1 0 0 0 0,1 0 0 0 0,-2 0 0 0 0,2 0 62 0 0,-1 0-1 0 0,1 1 1 0 0,-1-1 0 0 0,0 0-1 0 0,1 0 1 0 0,-1 1-1 0 0,0-1 1 0 0,1 0 0 0 0,-1 0-1 0 0,1 1 1 0 0,-1-1 0 0 0,1 1-1 0 0,-1-1 1 0 0,1 1 0 0 0,-1-1-1 0 0,1 1 1 0 0,0-1-1 0 0,-1 1 1 0 0,1-1 0 0 0,-1 1-1 0 0,1-1 1 0 0,0 1 0 0 0,0 0-1 0 0,-1-1 1 0 0,1 1 0 0 0,0 1-1 0 0,-5 28 1344 0 0,6 36-1468 0 0,-1-54 374 0 0,1 3-278 0 0,1 1-1 0 0,1-1 0 0 0,0 0 1 0 0,8 23-1 0 0,4 24 81 0 0,-13-48-183 0 0,1-1 1 0 0,1 1-1 0 0,0 0 1 0 0,1-1-1 0 0,0 0 0 0 0,1 0 1 0 0,14 24-1 0 0,8 17 34 0 0,-25-49-59 0 0,0 0 0 0 0,0 0 0 0 0,0 0 0 0 0,1 0 0 0 0,8 8 0 0 0,1 2-14 0 0,1 7-252 0 0,0-1 1 0 0,27 29-1 0 0,-28-39 64 0 0,-13-11 167 0 0,1 1 1 0 0,0 0-1 0 0,0-1 1 0 0,0 1-1 0 0,0 0 1 0 0,-1 0-1 0 0,1 0 1 0 0,0-1 0 0 0,-1 1-1 0 0,1 0 1 0 0,0 0-1 0 0,-1 0 1 0 0,0 0-1 0 0,1 0 1 0 0,-1 0-1 0 0,1 0 1 0 0,-1 2 0 0 0,0-5 27 0 0,-1 1 0 0 0,0-1 1 0 0,0 0-1 0 0,0 1 1 0 0,0-1-1 0 0,0 1 0 0 0,0-1 1 0 0,0 1-1 0 0,0-1 1 0 0,-1 1-1 0 0,1 0 0 0 0,0 0 1 0 0,-3-2-1 0 0,1 1 15 0 0,1 1 1 0 0,0-1-1 0 0,1 0 0 0 0,-1 0 1 0 0,0 1-1 0 0,0-1 0 0 0,1 0 0 0 0,-1-1 1 0 0,1 1-1 0 0,0 0 0 0 0,0 0 0 0 0,0 0 1 0 0,0-1-1 0 0,-2-3 0 0 0,1-3-7 0 0,-2 1 0 0 0,1 0 0 0 0,-1 0 0 0 0,-1 1 0 0 0,1-1 0 0 0,-1 1 0 0 0,-1 0 0 0 0,1 0 0 0 0,-1 1 0 0 0,0-1 0 0 0,-12-8 0 0 0,10 7 17 0 0,0 1 0 0 0,0-1 0 0 0,0-1 0 0 0,1 0 0 0 0,-11-18 0 0 0,-3-9 18 0 0,16 29-15 0 0,0 0 1 0 0,1 0-1 0 0,0-1 0 0 0,1 0 1 0 0,-4-10-1 0 0,4 10-9 0 0,0 1 1 0 0,-1-1-1 0 0,1 1 0 0 0,-10-14 0 0 0,-10-19 4 0 0,22 38-10 0 0,-8-15 42 0 0,1-1-1 0 0,1 0 1 0 0,1 0-1 0 0,0 0 1 0 0,1-1-1 0 0,1 0 1 0 0,1 0-1 0 0,-1-21 1 0 0,3 13 34 0 0,0-46 90 0 0,1 70-147 0 0,1-1 1 0 0,-1 0 0 0 0,0 1 0 0 0,1-1 0 0 0,0 1-1 0 0,0 0 1 0 0,0-1 0 0 0,0 1 0 0 0,1 0-1 0 0,0-1 1 0 0,-1 1 0 0 0,1 0 0 0 0,0 0 0 0 0,0 0-1 0 0,0 1 1 0 0,5-5 0 0 0,11-1 135 0 0,-17 7-140 0 0,0 1 1 0 0,1 0-1 0 0,-1-1 1 0 0,0 1-1 0 0,1-1 1 0 0,-1 0-1 0 0,0 1 1 0 0,1-1 0 0 0,-1 0-1 0 0,0 0 1 0 0,0 0-1 0 0,0 0 1 0 0,0 0-1 0 0,2-2 1 0 0,2 2 39 0 0,0-1 0 0 0,0 1-1 0 0,0 0 1 0 0,0 0 0 0 0,0 0 0 0 0,0 0 0 0 0,0 1 0 0 0,1 0 0 0 0,-1 0 0 0 0,0 1-1 0 0,7 1 1 0 0,9-1 102 0 0,-13-1-86 0 0,12 0 94 0 0,1 0 0 0 0,38 7 0 0 0,-53-6-142 0 0,1 1 1 0 0,-1 0-1 0 0,1 0 1 0 0,-1 1-1 0 0,0-1 0 0 0,0 1 1 0 0,0 1-1 0 0,-1-1 1 0 0,1 1-1 0 0,-1 0 1 0 0,0 0-1 0 0,0 0 0 0 0,8 10 1 0 0,56 64 405 0 0,-68-76-415 0 0,0-1 0 0 0,0 0 0 0 0,0 1 0 0 0,0-1 0 0 0,0 0 0 0 0,0 1-1 0 0,0-1 1 0 0,0 1 0 0 0,-1-1 0 0 0,1 1 0 0 0,0 0 0 0 0,-1-1 0 0 0,1 1-1 0 0,-1 0 1 0 0,0-1 0 0 0,0 1 0 0 0,0 0 0 0 0,0 2 0 0 0,0-3-3 0 0,0 1 1 0 0,0 0-1 0 0,1 0 1 0 0,-1-1-1 0 0,0 1 1 0 0,1 0-1 0 0,-1 0 1 0 0,1-1-1 0 0,-1 1 1 0 0,1-1-1 0 0,0 1 1 0 0,0 0-1 0 0,-1-1 1 0 0,1 1-1 0 0,0-1 1 0 0,2 2-1 0 0,5 12 86 0 0,1 0 0 0 0,-2 0 0 0 0,0 1 0 0 0,-1 0 1 0 0,-1 1-1 0 0,4 21 0 0 0,-6-11-4 0 0,-1 0 0 0 0,-4 51 1 0 0,1-16 2 0 0,-11-6-53 0 0,8-45-55 0 0,1 1-1 0 0,0 0 1 0 0,1 0-1 0 0,-1 15 0 0 0,2-21-19 0 0,0 1-1 0 0,0-1 1 0 0,-1 0-1 0 0,0 1 1 0 0,-4 10-1 0 0,3-11-77 0 0,1 0-1 0 0,-1 1 0 0 0,2-1 1 0 0,-1 0-1 0 0,-1 13 1 0 0,2-14-89 0 0,0 0 0 0 0,0 0 0 0 0,-1-1 0 0 0,0 1 0 0 0,1-1 0 0 0,-2 1 0 0 0,1-1 0 0 0,0 0 0 0 0,-5 6 0 0 0,4-7-96 0 0,1 1 0 0 0,0-1 0 0 0,0 0 0 0 0,0 1 0 0 0,0-1 0 0 0,1 1 0 0 0,0 0 1 0 0,-2 6-1 0 0,3-10 102 0 0,0 1 0 0 0,0 0 1 0 0,0-1-1 0 0,0 1 0 0 0,0 0 1 0 0,0-1-1 0 0,-1 1 0 0 0,1 0 1 0 0,0-1-1 0 0,0 1 0 0 0,0-1 1 0 0,-1 1-1 0 0,1 0 1 0 0,0-1-1 0 0,-1 1 0 0 0,1-1 1 0 0,0 1-1 0 0,-1-1 0 0 0,1 1 1 0 0,-1-1-1 0 0,1 1 0 0 0,-1-1 1 0 0,1 0-1 0 0,-1 1 0 0 0,1-1 1 0 0,-1 0-1 0 0,0 1 0 0 0,0-1 60 0 0,1 0 0 0 0,0 0 0 0 0,-1 0 0 0 0,1 0-1 0 0,-1 0 1 0 0,1 0 0 0 0,-1-1 0 0 0,1 1-1 0 0,0 0 1 0 0,-1 0 0 0 0,1 0 0 0 0,-1-1 0 0 0,1 1-1 0 0,0 0 1 0 0,-1 0 0 0 0,1-1 0 0 0,0 1-1 0 0,0 0 1 0 0,-1-1 0 0 0,1 1 0 0 0,0 0-1 0 0,0-1 1 0 0,-1 1 0 0 0,1-1 0 0 0,0 1 0 0 0,0 0-1 0 0,0-1 1 0 0,0 1 0 0 0,-1-1 0 0 0,1 1-1 0 0,0-1 1 0 0,0 1 0 0 0,0 0 0 0 0,0-1 0 0 0,0 1-1 0 0,0-1 1 0 0,0 1 0 0 0,0-1 0 0 0,0 1-1 0 0,1 0 1 0 0,-1-2 0 0 0,-2-14-2587 0 0,2 14 2466 0 0,0 1-1 0 0,-1-1 0 0 0,1 1 1 0 0,0-1-1 0 0,0 0 1 0 0,0 1-1 0 0,0-1 1 0 0,0 0-1 0 0,0 1 1 0 0,1-1-1 0 0,-1 0 0 0 0,0 1 1 0 0,1-1-1 0 0,0 1 1 0 0,0-3-1 0 0,7-3-4203 0 0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21 4704 0 0,'1'-3'3974'0'0,"-1"2"-3859"0"0,0 1 0 0 0,0-1 0 0 0,0 1 0 0 0,0-1 0 0 0,0 1 0 0 0,0-1 0 0 0,0 1 0 0 0,0-1 0 0 0,0 1 0 0 0,0-1 0 0 0,0 1 0 0 0,0-1 0 0 0,0 1 0 0 0,-1-1 0 0 0,1 1 0 0 0,0-1 0 0 0,0 1 0 0 0,0-1 0 0 0,-1 1 0 0 0,1-1 0 0 0,0 1 0 0 0,-1-1 0 0 0,1 1 0 0 0,-1-1 0 0 0,-2 0 241 0 0,-1 0 0 0 0,0 0-1 0 0,1 1 1 0 0,-1-1 0 0 0,0 1 0 0 0,1-1-1 0 0,-1 1 1 0 0,0 1 0 0 0,1-1 0 0 0,-1 0-1 0 0,0 1 1 0 0,1 0 0 0 0,-1 0 0 0 0,1 0-1 0 0,-1 0 1 0 0,1 0 0 0 0,-1 1 0 0 0,-4 2-1 0 0,-4 4 504 0 0,0 1-1 0 0,0 0 0 0 0,-14 15 0 0 0,13-12-433 0 0,10-9-352 0 0,1 0-1 0 0,0 0 1 0 0,0 0 0 0 0,0 0 0 0 0,1 1-1 0 0,-1-1 1 0 0,1 1 0 0 0,0-1 0 0 0,-1 1-1 0 0,2 0 1 0 0,-2 4 0 0 0,-6 20 179 0 0,5-20-220 0 0,1 0 0 0 0,0 0 0 0 0,0 0 0 0 0,1 1-1 0 0,0-1 1 0 0,1 0 0 0 0,0 1 0 0 0,0-1 0 0 0,0 1 0 0 0,1-1-1 0 0,1 0 1 0 0,-1 1 0 0 0,1-1 0 0 0,1 0 0 0 0,-1 0 0 0 0,1 0-1 0 0,1-1 1 0 0,-1 1 0 0 0,2-1 0 0 0,-1 0 0 0 0,1 0 0 0 0,0 0-1 0 0,7 8 1 0 0,21 35 268 0 0,-3-17 248 0 0,57 50 0 0 0,-83-79-481 0 0,0 0 0 0 0,-1 0 0 0 0,1 0 0 0 0,-1 0-1 0 0,0 0 1 0 0,5 9 0 0 0,20 27 420 0 0,-25-38-464 0 0,-1-1 4 0 0,-1 1-1 0 0,1-1 1 0 0,0 0-1 0 0,-1 1 1 0 0,0-1-1 0 0,1 1 0 0 0,-1-1 1 0 0,0 1-1 0 0,0 0 1 0 0,0 0-1 0 0,0 0 1 0 0,0-1-1 0 0,0 1 1 0 0,0 0-1 0 0,-1 0 1 0 0,1 2-1 0 0,3 7 92 0 0,5 14 117 0 0,-6-17-92 0 0,0 0 0 0 0,-1 0 1 0 0,0 0-1 0 0,0 1 0 0 0,0-1 0 0 0,-1 1 1 0 0,0 11-1 0 0,-1-10 20 0 0,1-7-129 0 0,-1 0 0 0 0,0 0 0 0 0,0 0 0 0 0,0 1 0 0 0,0-1 0 0 0,0 0 0 0 0,0 0 0 0 0,-1 0 0 0 0,1 0 0 0 0,-1 0 0 0 0,0 0 0 0 0,0 0 0 0 0,0 0 0 0 0,-1 0 1 0 0,1-1-1 0 0,-1 1 0 0 0,1 0 0 0 0,-1-1 0 0 0,-4 5 0 0 0,-31 19 91 0 0,-19-6-520 0 0,52-19 264 0 0,1-1 0 0 0,-1 1-1 0 0,1-1 1 0 0,-1 0 0 0 0,1 0-1 0 0,-1 0 1 0 0,1 0 0 0 0,0-1-1 0 0,-1 0 1 0 0,1 1 0 0 0,-1-1-1 0 0,1 0 1 0 0,0-1 0 0 0,0 1 0 0 0,-4-3-1 0 0,2 2-337 0 0,1-1 0 0 0,0 0 0 0 0,0 0 0 0 0,0 0 0 0 0,0 0 0 0 0,1-1 0 0 0,-1 1 0 0 0,1-1 0 0 0,0 0 0 0 0,0 0 0 0 0,0 0 0 0 0,1-1 0 0 0,-1 1 0 0 0,1-1 0 0 0,-3-8 0 0 0,2 0-580 0 0,1-1-1 0 0,0 1 1 0 0,1-1-1 0 0,1-21 1 0 0,0 26 770 0 0,0-3-580 0 0,0 0-1 0 0,0 0 1 0 0,1 0 0 0 0,1 0-1 0 0,4-17 1 0 0,3-4-5082 0 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4208 0 0,'0'0'9997'0'0,"11"40"-4448"0"0,21 188-1942 0 0,-23-141-2961 0 0,-4-18 169 0 0,-6 100-1 0 0,-1-58-225 0 0,2-110-581 0 0,24-5 153 0 0,0-33 123 0 0,-11 17-188 0 0,-12 19-90 0 0,-1 0 1 0 0,0 0-1 0 0,1-1 0 0 0,-1 1 1 0 0,1 0-1 0 0,-1 0 1 0 0,1 0-1 0 0,0 0 0 0 0,-1 0 1 0 0,1 1-1 0 0,0-1 0 0 0,0 0 1 0 0,0 0-1 0 0,0 0 1 0 0,0 1-1 0 0,-1-1 0 0 0,1 0 1 0 0,2 0-1 0 0,-1 0-1 0 0,0 0 0 0 0,-1-1 0 0 0,1 1 0 0 0,0 0 0 0 0,-1-1 0 0 0,1 1 0 0 0,0-1 0 0 0,-1 0 0 0 0,0 1 0 0 0,1-1 0 0 0,-1 0 0 0 0,1-2 0 0 0,-1 2-2 0 0,0 0-1 0 0,0 1 1 0 0,0-1 0 0 0,0 1 0 0 0,0-1-1 0 0,0 1 1 0 0,1 0 0 0 0,-1-1 0 0 0,0 1-1 0 0,1 0 1 0 0,-1 0 0 0 0,1 0 0 0 0,-1 0 0 0 0,1 0-1 0 0,0 0 1 0 0,-1 0 0 0 0,1 1 0 0 0,0-1-1 0 0,3 0 1 0 0,44-22 103 0 0,-43 20-68 0 0,0-1 1 0 0,0 1-1 0 0,1 0 1 0 0,-1 0-1 0 0,1 1 0 0 0,-1 0 1 0 0,1 0-1 0 0,0 0 0 0 0,-1 1 1 0 0,9-1-1 0 0,55 2 274 0 0,-68 1-295 0 0,0 1 0 0 0,1-1 0 0 0,-1 1 0 0 0,0-1 0 0 0,0 1 0 0 0,0 0 0 0 0,0-1 0 0 0,-1 1 0 0 0,1 0 0 0 0,0 0 0 0 0,-1 0-1 0 0,1 1 1 0 0,1 2 0 0 0,1 1 53 0 0,0-3-6 0 0,0 1-1 0 0,0 0 1 0 0,-1 0 0 0 0,1 0-1 0 0,-1 1 1 0 0,0-1 0 0 0,0 1 0 0 0,-1 0-1 0 0,1 0 1 0 0,-1 0 0 0 0,0 0-1 0 0,0 0 1 0 0,-1 0 0 0 0,1 0 0 0 0,-1 1-1 0 0,0-1 1 0 0,-1 0 0 0 0,1 11-1 0 0,-1-7 23 0 0,0 0-1 0 0,-1 0 0 0 0,1 0 0 0 0,-2 0 0 0 0,1 0 0 0 0,-1-1 0 0 0,-4 11 1 0 0,3-14-62 0 0,0 1 0 0 0,0 0 0 0 0,-1-1 0 0 0,0 0 0 0 0,0 0 0 0 0,0 0 0 0 0,-1 0 0 0 0,1-1 0 0 0,-1 1 0 0 0,-9 4 0 0 0,-59 45-111 0 0,65-50-215 0 0,0-1-1 0 0,-1 0 1 0 0,1 0 0 0 0,-1 0-1 0 0,0-1 1 0 0,0 0 0 0 0,0-1-1 0 0,0 0 1 0 0,0 0 0 0 0,-1-1-1 0 0,1 0 1 0 0,-17-3 0 0 0,25 2 133 0 0,0 0 0 0 0,0 0 0 0 0,0 0 0 0 0,0 0 0 0 0,0 0 1 0 0,0 0-1 0 0,0-1 0 0 0,0 1 0 0 0,1 0 0 0 0,-1 0 1 0 0,0-1-1 0 0,1 1 0 0 0,-1 0 0 0 0,1-1 0 0 0,-1 1 0 0 0,1-1 1 0 0,0 1-1 0 0,0-1 0 0 0,-1 1 0 0 0,1-2 0 0 0,-3-41-3067 0 0,3 39 2984 0 0,1 1-1 0 0,-1-1 0 0 0,1 1 1 0 0,0-1-1 0 0,0 1 0 0 0,0-1 1 0 0,0 1-1 0 0,1-1 0 0 0,0 1 1 0 0,0 0-1 0 0,0 0 1 0 0,0 0-1 0 0,5-5 0 0 0,-4 6 135 0 0,2-2-156 0 0,0 0 0 0 0,1-1 0 0 0,-2 1 0 0 0,1-1-1 0 0,-1 0 1 0 0,7-12 0 0 0,-10 15 185 0 0,1 1 1 0 0,0 0-1 0 0,0-1 0 0 0,0 1 1 0 0,0 0-1 0 0,0 0 0 0 0,0 0 1 0 0,1 0-1 0 0,-1 1 0 0 0,5-3 1 0 0,17-16-1000 0 0,-10-12-429 0 0,21 13-1279 0 0,5-18-2669 0 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24 3888 0 0,'0'0'1894'0'0,"-2"-24"9138"0"0,-1 25-10904 0 0,-1 0 1 0 0,1 0-1 0 0,0 0 0 0 0,-1 0 0 0 0,1 1 0 0 0,0 0 0 0 0,0-1 1 0 0,0 1-1 0 0,0 0 0 0 0,0 1 0 0 0,1-1 0 0 0,-1 0 1 0 0,1 1-1 0 0,-1-1 0 0 0,1 1 0 0 0,0 0 0 0 0,-2 4 1 0 0,-5 4 3 0 0,2 1 0 0 0,0 0 0 0 0,-9 21 0 0 0,8-17-29 0 0,-1 0 1 0 0,0-1-1 0 0,-21 27 0 0 0,18-26-54 0 0,0 1-1 0 0,1 0 0 0 0,-10 22 1 0 0,13-21-21 0 0,2-8-25 0 0,1 1 0 0 0,0 0 0 0 0,1 0 1 0 0,0 0-1 0 0,1 0 0 0 0,-2 15 0 0 0,-1-2 21 0 0,6-23-26 0 0,-1 0-1 0 0,0 1 1 0 0,1-1 0 0 0,-1 0 0 0 0,1 0-1 0 0,-1 1 1 0 0,1-1 0 0 0,-1 0 0 0 0,1 1 0 0 0,0-1-1 0 0,0 1 1 0 0,0-1 0 0 0,0 0 0 0 0,0 1-1 0 0,0-1 1 0 0,0 1 0 0 0,0-1 0 0 0,0 0-1 0 0,1 1 1 0 0,-1-1 0 0 0,1 0 0 0 0,-1 1-1 0 0,1-1 1 0 0,-1 0 0 0 0,1 1 0 0 0,0-1 0 0 0,0 0-1 0 0,-1 0 1 0 0,1 0 0 0 0,0 0 0 0 0,2 1-1 0 0,2 0 2 0 0,0 0-1 0 0,1-1 1 0 0,0 0-1 0 0,-1 0 0 0 0,1 0 1 0 0,0-1-1 0 0,-1 0 0 0 0,12-1 1 0 0,-7 1-5 0 0,-7-1 4 0 0,0 1-1 0 0,0 0 1 0 0,-1-1-1 0 0,1 1 1 0 0,0-1-1 0 0,0 0 1 0 0,-1 0-1 0 0,1 0 1 0 0,0 0-1 0 0,-1 0 0 0 0,0-1 1 0 0,1 1-1 0 0,-1-1 1 0 0,0 0-1 0 0,1 1 1 0 0,-1-1-1 0 0,0 0 1 0 0,0 0-1 0 0,0 0 1 0 0,-1-1-1 0 0,3-2 1 0 0,4-5-7 0 0,5-11 15 0 0,-12 18-1 0 0,0 0 0 0 0,1 1 0 0 0,-1-1 0 0 0,0 1 0 0 0,1 0 0 0 0,0-1 0 0 0,0 1 0 0 0,0 0 0 0 0,0 0 0 0 0,0 0 0 0 0,0 0 0 0 0,4-2 0 0 0,0 1 9 0 0,-5 2-11 0 0,0 1 0 0 0,0 0 1 0 0,0-1-1 0 0,0 1 0 0 0,0-1 0 0 0,0 0 0 0 0,-1 1 0 0 0,1-1 0 0 0,0 0 1 0 0,0 1-1 0 0,0-1 0 0 0,-1 0 0 0 0,1 0 0 0 0,0 0 0 0 0,-1 0 0 0 0,1 1 1 0 0,0-1-1 0 0,-1 0 0 0 0,0 0 0 0 0,1 0 0 0 0,-1 0 0 0 0,1 0 1 0 0,-1-1-1 0 0,0 1 0 0 0,0 0 0 0 0,0 0 0 0 0,0 0 0 0 0,0-1 0 0 0,8-42 177 0 0,-5 32-80 0 0,0 1 1 0 0,-1 0 0 0 0,0-19 0 0 0,-1 25-62 0 0,0 0-1 0 0,0 1 1 0 0,0 0 0 0 0,0-1-1 0 0,1 1 1 0 0,-1 0 0 0 0,1-1-1 0 0,0 1 1 0 0,1 0 0 0 0,-1 0-1 0 0,1 1 1 0 0,0-1 0 0 0,4-5-1 0 0,-5 8 198 0 0,-1 1-214 0 0,1 0-1 0 0,0 0 1 0 0,-1 0-1 0 0,1 0 1 0 0,-1 0-1 0 0,1 0 1 0 0,0 1-1 0 0,-1-1 1 0 0,1 0-1 0 0,-1 1 1 0 0,1-1-1 0 0,-1 1 1 0 0,1 0-1 0 0,-1-1 1 0 0,1 1-1 0 0,1 2 1 0 0,2 6 39 0 0,0 1 1 0 0,-1 0 0 0 0,0 0 0 0 0,-1 0 0 0 0,3 13-1 0 0,14 23 110 0 0,-16-39-132 0 0,0-1 0 0 0,-1 2-1 0 0,0-1 1 0 0,0 0 0 0 0,0 1 0 0 0,-1-1 0 0 0,0 1-1 0 0,-1 0 1 0 0,2 15 0 0 0,6 95 368 0 0,0 64 282 0 0,-10-145-605 0 0,0-1 0 0 0,-2-1 0 0 0,-9 40 0 0 0,10-66-81 0 0,-1 0 1 0 0,-1 0-1 0 0,1 0 0 0 0,-1 0 0 0 0,-8 11 1 0 0,8-14 8 0 0,1 0-1 0 0,0 0 1 0 0,0 0 0 0 0,0 0 0 0 0,1 1 0 0 0,0-1 0 0 0,-1 8 0 0 0,0-10-18 0 0,0 0 1 0 0,1 0-1 0 0,-1 0 1 0 0,-1 0-1 0 0,1-1 1 0 0,0 1-1 0 0,-1-1 1 0 0,0 0-1 0 0,0 0 1 0 0,0 0-1 0 0,0 0 1 0 0,-5 2-1 0 0,-3 3-57 0 0,7-5-74 0 0,0 0 0 0 0,0 0 0 0 0,-1 0 0 0 0,1-1 0 0 0,-1 0 0 0 0,1 0 1 0 0,-1 0-1 0 0,-6 0 0 0 0,10-1 30 0 0,1-1-1 0 0,-1 1 1 0 0,1-1 0 0 0,-1 0 0 0 0,0 0 0 0 0,1 0 0 0 0,-1 0 0 0 0,1 0 0 0 0,-1 0 0 0 0,1 0 0 0 0,-1 0-1 0 0,0-1 1 0 0,1 1 0 0 0,-1 0 0 0 0,1-1 0 0 0,0 0 0 0 0,-1 1 0 0 0,1-1 0 0 0,-1 0 0 0 0,1 0 0 0 0,0 1-1 0 0,-1-1 1 0 0,1 0 0 0 0,0 0 0 0 0,0-1 0 0 0,0 1 0 0 0,0 0 0 0 0,0 0 0 0 0,0 0 0 0 0,0-1 0 0 0,0 1-1 0 0,1 0 1 0 0,-1-1 0 0 0,0 1 0 0 0,0-3 0 0 0,-2-11-1384 0 0,0-2-1 0 0,1 1 1 0 0,-1-22 0 0 0,3 30 1216 0 0,0 1 0 0 0,1 0 0 0 0,-1 0 0 0 0,2 0 0 0 0,-1 0 0 0 0,1 0 0 0 0,0 0 0 0 0,0 0 0 0 0,1 1 0 0 0,0-1 0 0 0,4-7 0 0 0,10-9-1465 0 0,0 1-1 0 0,28-28 1 0 0,-16 20-2408 0 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5328 0 0,'2'66'8684'0'0,"0"-2"-3509"0"0,-1-58-4979 0 0,-1-1-1 0 0,1 0 0 0 0,0 0 0 0 0,1-1 0 0 0,-1 1 0 0 0,1 0 0 0 0,0 0 1 0 0,3 4-1 0 0,-3-4-93 0 0,1 1 1 0 0,-1-1 0 0 0,0 0 0 0 0,0 1 0 0 0,0 0-1 0 0,-1-1 1 0 0,0 1 0 0 0,0 8 0 0 0,-1 12-13 0 0,-1-19-109 0 0,0 0 1 0 0,1 0-1 0 0,0 1 1 0 0,1-1-1 0 0,-1 0 1 0 0,1 0-1 0 0,1 0 1 0 0,-1 0-1 0 0,4 7 1 0 0,-4-8-556 0 0,1 0 1 0 0,-1 1-1 0 0,0-1 1 0 0,-1 0-1 0 0,0 0 1 0 0,0 0-1 0 0,0 0 1 0 0,-2 10-1 0 0,0 7-10038 0 0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7400 0 0,'0'0'5674'0'0,"-9"17"661"0"0,9-10-5658 0 0,0 8 67 0 0,0 0-1 0 0,1 0 1 0 0,1 0 0 0 0,4 22 0 0 0,-1-17-327 0 0,-1 1 1 0 0,3 32 0 0 0,4 27 277 0 0,-6-49-382 0 0,-1 0 1 0 0,-1 0-1 0 0,-3 49 1 0 0,-1-41 24 0 0,7 53 0 0 0,-4-61-96 0 0,-2 57 0 0 0,-1-41-138 0 0,1-46-97 0 0,0 1 0 0 0,0-1 0 0 0,0 0 1 0 0,1 1-1 0 0,-1-1 0 0 0,0 1 0 0 0,1-1 0 0 0,-1 0 0 0 0,1 1 0 0 0,-1-1 0 0 0,1 0 0 0 0,0 0 0 0 0,-1 0 0 0 0,1 1 1 0 0,0-1-1 0 0,0 0 0 0 0,0 0 0 0 0,0 0 0 0 0,0 0 0 0 0,0 0 0 0 0,0 0 0 0 0,0 0 0 0 0,1-1 0 0 0,-1 1 1 0 0,0 0-1 0 0,0-1 0 0 0,1 1 0 0 0,-1-1 0 0 0,0 1 0 0 0,1-1 0 0 0,-1 0 0 0 0,0 1 0 0 0,1-1 0 0 0,-1 0 0 0 0,1 0 1 0 0,-1 0-1 0 0,0 0 0 0 0,1 0 0 0 0,-1 0 0 0 0,1 0 0 0 0,-1-1 0 0 0,0 1 0 0 0,1-1 0 0 0,-1 1 0 0 0,0-1 1 0 0,1 1-1 0 0,-1-1 0 0 0,0 1 0 0 0,0-1 0 0 0,1 0 0 0 0,-1 0 0 0 0,0 0 0 0 0,0 0 0 0 0,0 0 0 0 0,1-2 0 0 0,23-35 60 0 0,-24 33-57 0 0,2 1 1 0 0,-1 0-1 0 0,0-1 0 0 0,1 1 0 0 0,0 0 0 0 0,0 1 0 0 0,0-1 0 0 0,7-6 0 0 0,-9 9-5 0 0,0 0 0 0 0,0 0 1 0 0,1 0-1 0 0,-1 0 0 0 0,0 0 1 0 0,0-1-1 0 0,0 1 1 0 0,-1 0-1 0 0,1-1 0 0 0,0 1 1 0 0,0-1-1 0 0,-1 1 0 0 0,1-1 1 0 0,-1 1-1 0 0,1-1 0 0 0,-1 1 1 0 0,0-1-1 0 0,0 0 0 0 0,1-1 1 0 0,-1 1 4 0 0,0-1 1 0 0,1 1 0 0 0,-1-1 0 0 0,1 1-1 0 0,0-1 1 0 0,-1 1 0 0 0,1 0 0 0 0,0-1-1 0 0,1 1 1 0 0,-1 0 0 0 0,0 0 0 0 0,3-3-1 0 0,4-5 17 0 0,32-34 128 0 0,-37 42-123 0 0,0-1-1 0 0,-1 1 1 0 0,1 0-1 0 0,0 0 0 0 0,0 0 1 0 0,0 0-1 0 0,1 1 1 0 0,-1-1-1 0 0,0 1 1 0 0,1 0-1 0 0,-1 0 0 0 0,0 0 1 0 0,1 0-1 0 0,3 0 1 0 0,-5 1-17 0 0,-1 0-1 0 0,1 0 1 0 0,-1 1 0 0 0,1-1 0 0 0,-1 0-1 0 0,1 1 1 0 0,-1-1 0 0 0,1 1 0 0 0,-1 0 0 0 0,1 0-1 0 0,-1-1 1 0 0,0 1 0 0 0,0 0 0 0 0,1 0-1 0 0,-1 0 1 0 0,0 0 0 0 0,0 0 0 0 0,0 0 0 0 0,0 1-1 0 0,0-1 1 0 0,0 0 0 0 0,0 0 0 0 0,-1 1 0 0 0,2 1-1 0 0,11 38 154 0 0,-8-24-53 0 0,2 3 56 0 0,0 0 0 0 0,-2 1 0 0 0,0 0-1 0 0,3 37 1 0 0,1 6 181 0 0,-6-50-271 0 0,0 0 0 0 0,-2 1 0 0 0,1 14 0 0 0,-1-5 23 0 0,-4 45 244 0 0,3-65-336 0 0,-1 0 1 0 0,0 0 0 0 0,0 0-1 0 0,0 0 1 0 0,-1 0 0 0 0,1 0 0 0 0,-1 0-1 0 0,0-1 1 0 0,0 1 0 0 0,0-1 0 0 0,-1 1-1 0 0,1-1 1 0 0,-6 6 0 0 0,1-3-19 0 0,0 0 0 0 0,0 0 1 0 0,-1-1-1 0 0,1 0 1 0 0,-1 0-1 0 0,0-1 1 0 0,-1 0-1 0 0,-14 5 0 0 0,11-6-267 0 0,-1-1-1 0 0,1 0 0 0 0,-1-1 0 0 0,0-1 1 0 0,1 0-1 0 0,-17-2 0 0 0,27 1 107 0 0,-1 0 0 0 0,0 0 0 0 0,0 0 0 0 0,0 0-1 0 0,0-1 1 0 0,1 1 0 0 0,-1-1 0 0 0,1 0 0 0 0,-1 0 0 0 0,1 0 0 0 0,0 0 0 0 0,-1 0-1 0 0,1 0 1 0 0,0-1 0 0 0,1 1 0 0 0,-1-1 0 0 0,0 1 0 0 0,1-1 0 0 0,-1 0-1 0 0,1 0 1 0 0,-2-5 0 0 0,-25-78-5903 0 0,22 64 4403 0 0,5 15 1224 0 0,0 1-1 0 0,0-1 1 0 0,1 0 0 0 0,0 1 0 0 0,0-1 0 0 0,0 0 0 0 0,1 1-1 0 0,0-1 1 0 0,1 0 0 0 0,-1 1 0 0 0,1-1 0 0 0,0 1-1 0 0,1 0 1 0 0,0 0 0 0 0,0 0 0 0 0,0 0 0 0 0,0 0 0 0 0,1 1-1 0 0,0-1 1 0 0,6-5 0 0 0,-6 5-257 0 0,9-25-5658 0 0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243 379 6816 0 0,'-7'0'12783'0'0,"5"-1"-12546"0"0,0 1 1 0 0,0 0 0 0 0,0 0 0 0 0,0 0 0 0 0,0 0 0 0 0,0 0 0 0 0,-1 0 0 0 0,1 0 0 0 0,0 1 0 0 0,0-1 0 0 0,0 1-1 0 0,-2 1 1 0 0,-14 16 337 0 0,1 1-1 0 0,1 1 1 0 0,1 1-1 0 0,1 0 1 0 0,0 1-1 0 0,-14 33 1 0 0,23-43-524 0 0,0-2 0 0 0,-1 1 1 0 0,0-1-1 0 0,-8 11 0 0 0,-16 29 94 0 0,25-32-69 0 0,1-1 0 0 0,0 1 0 0 0,2-1 0 0 0,0 1 0 0 0,0 0 0 0 0,3 27 0 0 0,-1-29-84 0 0,1-14 8 0 0,-1 0 0 0 0,1 0 0 0 0,0 0 0 0 0,0 0 0 0 0,0 0 0 0 0,0 0 0 0 0,0 0 0 0 0,0 0 0 0 0,1 0 0 0 0,-1-1 0 0 0,0 1 0 0 0,1-1 0 0 0,0 1 1 0 0,-1-1-1 0 0,1 1 0 0 0,0-1 0 0 0,0 0 0 0 0,0 0 0 0 0,0 0 0 0 0,-1 0 0 0 0,2 0 0 0 0,-1 0 0 0 0,0-1 0 0 0,0 1 0 0 0,0-1 0 0 0,0 1 0 0 0,0-1 0 0 0,0 0 0 0 0,1 0 0 0 0,-1 0 0 0 0,2 0 0 0 0,-1 1-3 0 0,0-1-1 0 0,0 0 0 0 0,0 1 0 0 0,0-1 1 0 0,0 0-1 0 0,0-1 0 0 0,1 1 0 0 0,-1-1 0 0 0,-1 1 1 0 0,1-1-1 0 0,0 0 0 0 0,0 0 0 0 0,0 0 1 0 0,0 0-1 0 0,0 0 0 0 0,-1-1 0 0 0,1 0 0 0 0,-1 1 1 0 0,1-1-1 0 0,-1 0 0 0 0,0 0 0 0 0,3-3 1 0 0,-3-1-10 0 0,-2 4 9 0 0,0 1 1 0 0,0 0 0 0 0,1-1-1 0 0,-1 1 1 0 0,0 0 0 0 0,1-1-1 0 0,0 1 1 0 0,-1 0-1 0 0,1 0 1 0 0,-1-1 0 0 0,1 1-1 0 0,0 0 1 0 0,0 0 0 0 0,0 0-1 0 0,0 0 1 0 0,0 0 0 0 0,0 0-1 0 0,0 0 1 0 0,0 0 0 0 0,0 1-1 0 0,0-1 1 0 0,1 0-1 0 0,0 0 1 0 0,6-5-17 0 0,0 1-1 0 0,-1-1 0 0 0,0-1 1 0 0,0 0-1 0 0,-1 0 1 0 0,8-10-1 0 0,5-4-15 0 0,-12 5-46 0 0,21-79-176 0 0,-18 70 233 0 0,-2 0 0 0 0,-2 0 0 0 0,6-36 0 0 0,-1-329 527 0 0,-11 281 1633 0 0,-7 138-1707 0 0,4-21-415 0 0,1-1 1 0 0,0 1 0 0 0,1-1-1 0 0,-1 1 1 0 0,1 14 0 0 0,-8 144-74 0 0,18-18-963 0 0,-9-142 840 0 0,0 0 0 0 0,1-1 0 0 0,0 1 0 0 0,0 0 0 0 0,0-1 0 0 0,0 1 0 0 0,1-1 0 0 0,0 0 0 0 0,0 0 0 0 0,1 1 0 0 0,0-1 0 0 0,4 6 1 0 0,9 12-1615 0 0,-14-19 1442 0 0,1 0 0 0 0,-1-1 0 0 0,1 1-1 0 0,-1-1 1 0 0,1 0 0 0 0,0 0-1 0 0,5 4 1 0 0,-5-4 60 0 0,1-1 1 0 0,-1 0-1 0 0,0-1 0 0 0,1 1 1 0 0,-1-1-1 0 0,1 1 0 0 0,0-1 1 0 0,-1 0-1 0 0,1 0 0 0 0,0 0 1 0 0,0-1-1 0 0,0 0 0 0 0,-1 1 1 0 0,1-1-1 0 0,0-1 1 0 0,0 1-1 0 0,0 0 0 0 0,0-1 1 0 0,-1 0-1 0 0,1 0 0 0 0,0 0 1 0 0,5-3-1 0 0,1 0-541 0 0,-1-1 1 0 0,1-1-1 0 0,-2 1 1 0 0,1-2 0 0 0,-1 1-1 0 0,0-1 1 0 0,10-10-1 0 0,6-9-4861 0 0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17 4976 0 0,'1'-2'3315'0'0,"5"-13"8923"0"0,-11 16-11879 0 0,0 1-1 0 0,-1-1 1 0 0,1 1 0 0 0,0 0 0 0 0,0 0 0 0 0,0 0-1 0 0,0 1 1 0 0,1 0 0 0 0,-1-1 0 0 0,-4 6 0 0 0,-43 37 800 0 0,15 21-697 0 0,30-58-442 0 0,2-3 0 0 0,1-1 1 0 0,1 1 0 0 0,-1 0-1 0 0,1 1 1 0 0,0-1 0 0 0,0 1-1 0 0,-3 8 1 0 0,-11 17 48 0 0,13-26-63 0 0,0 1 0 0 0,1 0 0 0 0,0 0 0 0 0,0 0 0 0 0,1 1 0 0 0,-4 11 0 0 0,-6 4 14 0 0,10-19-19 0 0,0-1-1 0 0,1 1 0 0 0,-1 0 0 0 0,1-1 0 0 0,-1 1 0 0 0,1 0 0 0 0,0 0 0 0 0,-2 5 0 0 0,2 0-16 0 0,-7 34-25 0 0,8-40 39 0 0,0 0 0 0 0,0-1 0 0 0,-1 1 0 0 0,1 0 0 0 0,0-1-1 0 0,1 1 1 0 0,-1 0 0 0 0,0-1 0 0 0,0 1 0 0 0,1-1 0 0 0,-1 1-1 0 0,1-1 1 0 0,-1 1 0 0 0,1 0 0 0 0,0-1 0 0 0,0 0 0 0 0,-1 1-1 0 0,1-1 1 0 0,0 0 0 0 0,0 1 0 0 0,2 1 0 0 0,4 1-15 0 0,0-1 0 0 0,0 0 1 0 0,0 0-1 0 0,1-1 0 0 0,-1 0 1 0 0,1 0-1 0 0,-1-1 0 0 0,10 1 0 0 0,-13-1 13 0 0,0-1-1 0 0,0 0 0 0 0,0 0 0 0 0,0 0 0 0 0,0-1 0 0 0,0 1 0 0 0,0-1 0 0 0,0 0 0 0 0,0 0 0 0 0,0 0 0 0 0,-1-1 0 0 0,1 1 0 0 0,0-1 0 0 0,-1 0 1 0 0,0 0-1 0 0,1 0 0 0 0,-1-1 0 0 0,6-4 0 0 0,11-11-18 0 0,-19 17 22 0 0,0 0-1 0 0,1 0 1 0 0,-1 0 0 0 0,0 0 0 0 0,0 0 0 0 0,0 0 0 0 0,0 0-1 0 0,0 0 1 0 0,0-1 0 0 0,0 1 0 0 0,0 0 0 0 0,0-1 0 0 0,-1 1-1 0 0,1-1 1 0 0,-1 1 0 0 0,1-1 0 0 0,-1 1 0 0 0,1-4 0 0 0,2 0 3 0 0,0 0 0 0 0,1-1 1 0 0,-1 1-1 0 0,1 1 0 0 0,0-1 0 0 0,0 0 1 0 0,1 1-1 0 0,-1 0 0 0 0,1 0 1 0 0,8-5-1 0 0,-5 3 6 0 0,-7 5-5 0 0,0 0 0 0 0,0-1 0 0 0,-1 1 0 0 0,1 0 0 0 0,0 0 1 0 0,-1 0-1 0 0,1-1 0 0 0,0 1 0 0 0,-1 0 0 0 0,0-1 0 0 0,1 1 0 0 0,-1-1 0 0 0,0 1 1 0 0,0 0-1 0 0,1-1 0 0 0,-1 1 0 0 0,0-1 0 0 0,-1 1 0 0 0,1-1 0 0 0,0 1 0 0 0,0 0 0 0 0,-1-1 1 0 0,1-1-1 0 0,-1-1 9 0 0,1-2 5 0 0,1 0 1 0 0,0-1 0 0 0,0 1 0 0 0,1 0 0 0 0,0 0 0 0 0,0 0-1 0 0,0 0 1 0 0,4-6 0 0 0,-3 6-5 0 0,0-1 0 0 0,0 1 0 0 0,-1 0 1 0 0,0-1-1 0 0,0 0 0 0 0,-1 1 0 0 0,0-1 0 0 0,1-9 0 0 0,-2-51 643 0 0,0 67-637 0 0,1-1 0 0 0,0 1 1 0 0,0 0-1 0 0,0-1 0 0 0,0 1 0 0 0,0 0 0 0 0,0 0 0 0 0,-1 0 0 0 0,1 0 0 0 0,0 0 0 0 0,0 0 1 0 0,0 0-1 0 0,0 0 0 0 0,0 0 0 0 0,0 0 0 0 0,0 1 0 0 0,0-1 0 0 0,-1 0 0 0 0,1 0 0 0 0,0 1 1 0 0,0-1-1 0 0,0 1 0 0 0,1 0 0 0 0,-2 2 27 0 0,1 0 0 0 0,-1 0 1 0 0,1 1-1 0 0,0-1 0 0 0,0 0 0 0 0,0-1 1 0 0,0 1-1 0 0,0 0 0 0 0,4 5 0 0 0,8 20 5 0 0,-6 1-1 0 0,6 45 0 0 0,-6-33 143 0 0,14 144 117 0 0,-15-137-75 0 0,-3 1 0 0 0,-3 74 0 0 0,-1-49-184 0 0,0-60-16 0 0,-1-1 1 0 0,0 0-1 0 0,0 1 1 0 0,-5 13 0 0 0,3-15-85 0 0,1 0 1 0 0,1 1 0 0 0,0 0 0 0 0,0 13 0 0 0,0-14-112 0 0,0 0-1 0 0,0 0 1 0 0,-1 0 0 0 0,-1 0-1 0 0,0 0 1 0 0,0-1 0 0 0,-7 13-1 0 0,11-23 58 0 0,0-1-1 0 0,-1 1 0 0 0,1 0 0 0 0,0-1 0 0 0,0 1 0 0 0,0-1 0 0 0,0 1 1 0 0,0-1-1 0 0,-1 1 0 0 0,1 0 0 0 0,0-1 0 0 0,-1 1 0 0 0,1-1 0 0 0,0 1 0 0 0,-1-1 1 0 0,1 1-1 0 0,0-1 0 0 0,-1 0 0 0 0,1 1 0 0 0,-1-1 0 0 0,1 1 0 0 0,-1-1 1 0 0,1 0-1 0 0,-1 1 0 0 0,1-1 0 0 0,-1 0 0 0 0,0 0 0 0 0,1 1 0 0 0,-1-1 1 0 0,1 0-1 0 0,-1 0 0 0 0,0 0 0 0 0,1 0 0 0 0,-1 0 0 0 0,1 0 0 0 0,-2 0 0 0 0,-9-21-4993 0 0,9 14 4325 0 0,0 0-1 0 0,1 0 0 0 0,0 0 1 0 0,1 0-1 0 0,-1 0 0 0 0,2-8 1 0 0,1 10 283 0 0,0-1 1 0 0,1 0 0 0 0,0 1-1 0 0,0 0 1 0 0,0 0 0 0 0,8-9-1 0 0,6-8-2603 0 0,-5-14-2333 0 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9944 0 0,'0'11'7181'0'0,"0"16"-3912"0"0,-9 77 3532 0 0,-5-54-5572 0 0,14-34-1314 0 0,0 142 605 0 0,0-54-7617 0 0,0-103 6988 0 0,0 0 1 0 0,0 0-1 0 0,0 0 0 0 0,1 0 0 0 0,-1 0 1 0 0,0 0-1 0 0,0-1 0 0 0,0 1 0 0 0,1 0 1 0 0,-1 0-1 0 0,1 0 0 0 0,-1 0 1 0 0,0-1-1 0 0,1 1 0 0 0,-1 0 0 0 0,1 0 1 0 0,0-1-1 0 0,0 2 0 0 0,6 14-3841 0 0,-18-12-1060 0 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74 3768 0 0,'0'-19'6415'0'0,"0"-24"2205"0"0,0 42-8441 0 0,-1 0 0 0 0,1 1-1 0 0,-1-1 1 0 0,0 0-1 0 0,1 0 1 0 0,-1 1-1 0 0,0-1 1 0 0,1 0 0 0 0,-1 1-1 0 0,0-1 1 0 0,0 1-1 0 0,0-1 1 0 0,0 1-1 0 0,1 0 1 0 0,-1-1 0 0 0,0 1-1 0 0,0 0 1 0 0,0-1-1 0 0,0 1 1 0 0,0 0-1 0 0,0 0 1 0 0,0 0 0 0 0,0 0-1 0 0,0 0 1 0 0,0 0-1 0 0,0 0 1 0 0,0 0-1 0 0,0 0 1 0 0,0 1 0 0 0,0-1-1 0 0,0 0 1 0 0,0 1-1 0 0,-1 0 1 0 0,-36 10 2578 0 0,-23 15-1614 0 0,60-26-1124 0 0,0 1 0 0 0,-1 0-1 0 0,1-1 1 0 0,0 1 0 0 0,-1 0 0 0 0,1 0-1 0 0,0 0 1 0 0,0 0 0 0 0,0 0 0 0 0,0 0-1 0 0,0 1 1 0 0,0-1 0 0 0,0 0-1 0 0,1 0 1 0 0,-1 1 0 0 0,0-1 0 0 0,0 0-1 0 0,1 1 1 0 0,-1-1 0 0 0,1 1 0 0 0,-1 2-1 0 0,-4 8 89 0 0,-34 16 286 0 0,-6 18-93 0 0,32-35-237 0 0,1 1-1 0 0,1 0 0 0 0,0 1 1 0 0,0 0-1 0 0,1 0 0 0 0,1 1 0 0 0,-15 30 1 0 0,15-23-19 0 0,-15 40 78 0 0,23-56-124 0 0,0-1-1 0 0,0 0 1 0 0,0 1-1 0 0,0-1 1 0 0,1 1-1 0 0,0-1 1 0 0,0 0 0 0 0,0 1-1 0 0,0-1 1 0 0,1 1-1 0 0,0-1 1 0 0,1 5-1 0 0,-1-6-3 0 0,1-1-1 0 0,0 0 0 0 0,-1 1 0 0 0,1-1 1 0 0,0 0-1 0 0,0 0 0 0 0,0-1 0 0 0,0 1 1 0 0,1 0-1 0 0,-1-1 0 0 0,0 1 0 0 0,1-1 0 0 0,-1 0 1 0 0,1 0-1 0 0,-1 0 0 0 0,1 0 0 0 0,4 1 1 0 0,2 1-35 0 0,1-1 0 0 0,-1-1 0 0 0,0 1 0 0 0,15-1 0 0 0,26-11-115 0 0,-26 3 122 0 0,-23 7 32 0 0,1-1 0 0 0,-1 1-1 0 0,0 0 1 0 0,0-1-1 0 0,0 1 1 0 0,0 0-1 0 0,1-1 1 0 0,-1 0 0 0 0,0 1-1 0 0,0-1 1 0 0,0 0-1 0 0,0 1 1 0 0,0-1-1 0 0,-1 0 1 0 0,1 0-1 0 0,0 0 1 0 0,0 0 0 0 0,0 0-1 0 0,-1 0 1 0 0,1 0-1 0 0,1-2 1 0 0,13-13-37 0 0,-8 13 29 0 0,-6 3 8 0 0,0-1 0 0 0,0 1 0 0 0,0 0-1 0 0,0-1 1 0 0,0 1 0 0 0,0 0 0 0 0,0-1-1 0 0,0 0 1 0 0,-1 1 0 0 0,1-1 0 0 0,0 1-1 0 0,0-1 1 0 0,-1 0 0 0 0,1 0 0 0 0,0 1-1 0 0,-1-1 1 0 0,1 0 0 0 0,0 0 0 0 0,-1 0-1 0 0,0 0 1 0 0,1 0 0 0 0,-1 1 0 0 0,1-1-1 0 0,-1 0 1 0 0,0 0 0 0 0,1-2 0 0 0,-1 1 1 0 0,0 0 1 0 0,1 0-1 0 0,0 1 1 0 0,-1-1 0 0 0,1 0-1 0 0,0 0 1 0 0,0 1-1 0 0,0-1 1 0 0,0 1-1 0 0,0-1 1 0 0,0 1-1 0 0,1-1 1 0 0,-1 1 0 0 0,0 0-1 0 0,1-1 1 0 0,-1 1-1 0 0,3-1 1 0 0,-2-2 13 0 0,0 0 0 0 0,0 0-1 0 0,-1 1 1 0 0,1-2 0 0 0,-1 1 0 0 0,0 0 0 0 0,0 0 0 0 0,0 0 0 0 0,0 0 0 0 0,-1-1 0 0 0,0-5-1 0 0,3-11 55 0 0,-1 6 8 0 0,0-1 0 0 0,0 0-1 0 0,-2 1 1 0 0,-2-32 0 0 0,-1-2 8 0 0,4 47-72 0 0,-1-1 0 0 0,0 1 0 0 0,0-1-1 0 0,0 1 1 0 0,0-1 0 0 0,-1 1 0 0 0,1 0-1 0 0,-1-1 1 0 0,0 1 0 0 0,1 0-1 0 0,-1-1 1 0 0,0 1 0 0 0,0 0 0 0 0,0 0-1 0 0,-1 0 1 0 0,1 0 0 0 0,0 0 0 0 0,-1 0-1 0 0,1 0 1 0 0,-4-3 0 0 0,4 4 0 0 0,-1 0-1 0 0,1 0 1 0 0,0-1 0 0 0,0 1 0 0 0,0-1 0 0 0,0 1-1 0 0,0 0 1 0 0,1-1 0 0 0,-1 0 0 0 0,0 1 0 0 0,1-1-1 0 0,-1 1 1 0 0,1-1 0 0 0,0 0 0 0 0,-1 1 0 0 0,1-1-1 0 0,0 0 1 0 0,0 1 0 0 0,0-3 0 0 0,-4-13 121 0 0,1 15-39 0 0,1 10-54 0 0,3 14-10 0 0,2 1 0 0 0,0-1 0 0 0,1-1 0 0 0,12 37 0 0 0,-12-41-48 0 0,4 16 1 0 0,5 56-1 0 0,2 13 51 0 0,-8-61-36 0 0,-1 0 0 0 0,-3 1 0 0 0,-1 43 0 0 0,7 79 312 0 0,0 29 123 0 0,-10-183-415 0 0,-1 1 1 0 0,-1-1-1 0 0,1 0 1 0 0,-1-1-1 0 0,-1 1 1 0 0,0-1-1 0 0,-5 10 0 0 0,0 0 5 0 0,7-16-55 0 0,-1 0 1 0 0,1 0-1 0 0,-1 0 1 0 0,1 0-1 0 0,-1-1 1 0 0,0 1-1 0 0,0-1 1 0 0,0 0-1 0 0,0 0 1 0 0,-1 0-1 0 0,1 0 1 0 0,-1-1-1 0 0,1 1 1 0 0,-1-1-1 0 0,1 0 1 0 0,-1 0-1 0 0,0 0 1 0 0,1 0-1 0 0,-1-1 1 0 0,0 1-1 0 0,0-1 1 0 0,0 0-1 0 0,1 0 1 0 0,-1-1 0 0 0,-7-1-1 0 0,4-1-258 0 0,0-1 0 0 0,0 0 1 0 0,0 0-1 0 0,0-1 0 0 0,1 1 0 0 0,-7-8 0 0 0,11 11 221 0 0,1 0 0 0 0,0-1 0 0 0,-1 1 0 0 0,1 0-1 0 0,0-1 1 0 0,0 1 0 0 0,0-1 0 0 0,0 0 0 0 0,0 1-1 0 0,0-1 1 0 0,0 0 0 0 0,1 1 0 0 0,-1-1 0 0 0,0-3-1 0 0,0 2-71 0 0,0 1-1 0 0,1-1 0 0 0,-1 1 1 0 0,0-1-1 0 0,0 1 1 0 0,0 0-1 0 0,-1-1 0 0 0,1 1 1 0 0,-1 0-1 0 0,1 0 0 0 0,-3-2 1 0 0,1-1-274 0 0,0 0 1 0 0,0-1 0 0 0,1 1 0 0 0,0-1 0 0 0,0 1 0 0 0,0-1 0 0 0,1 1 0 0 0,0-1 0 0 0,0 0 0 0 0,0 0 0 0 0,1 0 0 0 0,-1 0 0 0 0,2-9 0 0 0,0-6-971 0 0,1 0 0 0 0,8-35 0 0 0,-5 41 402 0 0,1 0 0 0 0,0 0 0 0 0,1 1-1 0 0,0-1 1 0 0,16-21 0 0 0,8 2-5943 0 0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 5064 0 0,'-21'-1'5237'0'0,"16"1"-4510"0"0,0-1 1 0 0,0 1-1 0 0,1 0 1 0 0,-1 0-1 0 0,0 0 1 0 0,0 1-1 0 0,0-1 1 0 0,0 1-1 0 0,0 0 1 0 0,0 1 0 0 0,0-1-1 0 0,1 1 1 0 0,-6 2-1 0 0,-29 20 2273 0 0,33-22-2793 0 0,0 1-1 0 0,0 0 0 0 0,1 0 0 0 0,-1 0 1 0 0,1 1-1 0 0,0 0 0 0 0,0 0 0 0 0,0 0 1 0 0,1 0-1 0 0,-1 1 0 0 0,1 0 0 0 0,0 0 1 0 0,-5 8-1 0 0,6-5-76 0 0,-1 1 0 0 0,0-1 0 0 0,0 0 1 0 0,-1-1-1 0 0,-5 8 0 0 0,4-6-31 0 0,0 0-1 0 0,0 1 1 0 0,1-1 0 0 0,-7 18-1 0 0,-12 36 241 0 0,16-46-263 0 0,1 1 0 0 0,1 0 0 0 0,0 0 0 0 0,1 0 0 0 0,2 0 0 0 0,-1 1 0 0 0,0 28 0 0 0,3-33-43 0 0,1-9-24 0 0,-1 1 1 0 0,1 0 0 0 0,-1-1-1 0 0,1 1 1 0 0,1 0-1 0 0,-1-1 1 0 0,1 1 0 0 0,0 0-1 0 0,1-1 1 0 0,-1 1 0 0 0,5 9-1 0 0,5 0 6 0 0,-11-14-14 0 0,1 1 1 0 0,0-1-1 0 0,-1 0 0 0 0,1 0 0 0 0,0 0 0 0 0,-1 0 0 0 0,1 0 0 0 0,0 0 0 0 0,0-1 0 0 0,0 1 0 0 0,0 0 0 0 0,0 0 0 0 0,0-1 0 0 0,0 1 0 0 0,0 0 0 0 0,0-1 0 0 0,0 1 0 0 0,1-1 0 0 0,-1 1 0 0 0,0-1 1 0 0,0 0-1 0 0,0 0 0 0 0,1 1 0 0 0,-1-1 0 0 0,2 0 0 0 0,24 5-23 0 0,15 1-99 0 0,-41-6 113 0 0,0 0 1 0 0,1 0-1 0 0,-1 0 1 0 0,1 0-1 0 0,-1 0 0 0 0,0 0 1 0 0,1 0-1 0 0,-1-1 0 0 0,0 1 1 0 0,1 0-1 0 0,-1-1 0 0 0,0 1 1 0 0,1-1-1 0 0,-1 1 1 0 0,0-1-1 0 0,0 0 0 0 0,0 0 1 0 0,1 0-1 0 0,-1 1 0 0 0,0-1 1 0 0,1-2-1 0 0,-2 3 2 0 0,1-1 0 0 0,-1 0 0 0 0,1 1 0 0 0,-1-1 0 0 0,1 1 0 0 0,-1-1 0 0 0,1 1 0 0 0,0-1 0 0 0,-1 1 0 0 0,1-1 0 0 0,0 1 0 0 0,-1-1 0 0 0,1 1 0 0 0,0 0 0 0 0,0-1 0 0 0,-1 1 0 0 0,1 0 0 0 0,0 0 0 0 0,0 0 0 0 0,0 0 0 0 0,-1-1 0 0 0,1 1 0 0 0,2 1 0 0 0,-3-1 4 0 0,1 0-1 0 0,0 0 1 0 0,-1 0-1 0 0,1 0 1 0 0,0 0-1 0 0,0-1 1 0 0,-1 1-1 0 0,1 0 1 0 0,0 0-1 0 0,-1 0 1 0 0,1-1-1 0 0,0 1 1 0 0,-1 0-1 0 0,1-1 1 0 0,-1 1-1 0 0,1 0 1 0 0,0-1-1 0 0,-1 1 1 0 0,1-1-1 0 0,-1 1 1 0 0,1-1-1 0 0,-1 1 1 0 0,1-1-1 0 0,-1 1 1 0 0,0-1-1 0 0,1 0 1 0 0,-1 1-1 0 0,0-1 1 0 0,1 0-1 0 0,-1 1 0 0 0,0-1 1 0 0,1 0-1 0 0,-1 0 1 0 0,0 0-1 0 0,1 0 0 0 0,-1 0 0 0 0,1 0 0 0 0,-1 0 0 0 0,1 1 0 0 0,-1-1 0 0 0,1 0 0 0 0,0 0 0 0 0,-1 1 0 0 0,1-1 0 0 0,0 0 1 0 0,0 1-1 0 0,-1-1 0 0 0,1 1 0 0 0,0-1 0 0 0,0 1 0 0 0,0-1 0 0 0,0 1 0 0 0,0 0 0 0 0,0-1 0 0 0,1 1 0 0 0,-1 0 0 0 0,0-1 0 0 0,0 1 0 0 0,0 0-1 0 0,0-1 1 0 0,-1 1 0 0 0,1-1 0 0 0,0 1-1 0 0,0-1 1 0 0,0 1 0 0 0,0-1 0 0 0,-1 1-1 0 0,1-1 1 0 0,0 0 0 0 0,0 1 0 0 0,-1-1-1 0 0,1 0 1 0 0,-1 0 0 0 0,1 0 0 0 0,0 0-1 0 0,-1 1 1 0 0,0-1 0 0 0,1 0 0 0 0,-1 0-1 0 0,0 0 1 0 0,1 0 0 0 0,-1 0 0 0 0,0 0-1 0 0,0-1 1 0 0,4-6-43 0 0,-1 0 0 0 0,1 0 0 0 0,0 1 0 0 0,1 0 0 0 0,0 0 1 0 0,0 0-1 0 0,8-8 0 0 0,10-15-129 0 0,-15 18 112 0 0,-6 10 43 0 0,0-1 0 0 0,-1 1 0 0 0,1 0 0 0 0,-1-1 0 0 0,1 1 0 0 0,-1-1 0 0 0,0 0 0 0 0,0 0 0 0 0,0 1 0 0 0,0-5 0 0 0,0 6 12 0 0,-1-1 1 0 0,1 1 0 0 0,0-1-1 0 0,0 1 1 0 0,0 0 0 0 0,-1-1-1 0 0,1 1 1 0 0,1 0-1 0 0,-1-1 1 0 0,0 1 0 0 0,0 0-1 0 0,0 0 1 0 0,1 0 0 0 0,1-1-1 0 0,13-15 38 0 0,-10-3-9 0 0,-2 1 1 0 0,0-1 0 0 0,-1 0 0 0 0,-1-1 0 0 0,0 1 0 0 0,-3-26 0 0 0,1 45-7 0 0,0-1 0 0 0,0 1 0 0 0,0-1 0 0 0,0 1 0 0 0,0-1 0 0 0,-1 1 0 0 0,1-1 0 0 0,0 1 0 0 0,-1-1 1 0 0,0 1-1 0 0,1-1 0 0 0,-1 1 0 0 0,0-1 0 0 0,1 1 0 0 0,-1 0 0 0 0,0 0 0 0 0,0-1 0 0 0,0 1 0 0 0,0 0 0 0 0,0 0 0 0 0,-1 0 0 0 0,-1-2 0 0 0,1 3 349 0 0,-4 20 143 0 0,5-18-482 0 0,0 0 0 0 0,0 0 0 0 0,0 0 0 0 0,1 0 0 0 0,-1 0 0 0 0,0 0 0 0 0,1 0 0 0 0,-1 0 0 0 0,1 0 0 0 0,0 0 0 0 0,0 0 0 0 0,0 2 0 0 0,-9 62 538 0 0,6-52-437 0 0,1 1 1 0 0,0-1-1 0 0,0 18 0 0 0,11 117 421 0 0,-9-148-643 0 0,31-2-1256 0 0,-29 0 1254 0 0,-1 0-1 0 0,1 1 1 0 0,-1-1 0 0 0,0-1-1 0 0,1 1 1 0 0,-1 0-1 0 0,0 0 1 0 0,0 0 0 0 0,0-1-1 0 0,1 1 1 0 0,-2-1 0 0 0,1 1-1 0 0,0-1 1 0 0,0 1-1 0 0,0-1 1 0 0,-1 1 0 0 0,1-1-1 0 0,-1 0 1 0 0,1 1 0 0 0,-1-1-1 0 0,1 0 1 0 0,-1 1-1 0 0,0-4 1 0 0,0 2-34 0 0,1 1 0 0 0,-1-1-1 0 0,1 1 1 0 0,-1 0 0 0 0,1-1 0 0 0,0 1 0 0 0,0 0-1 0 0,0-1 1 0 0,0 1 0 0 0,0 0 0 0 0,1 0-1 0 0,2-4 1 0 0,-1 3-95 0 0,-1 0-1 0 0,1-1 1 0 0,-1 1-1 0 0,0-1 0 0 0,0 0 1 0 0,0 0-1 0 0,0 0 1 0 0,2-7-1 0 0,12-23-1126 0 0,-11 28 1127 0 0,-1 0 1 0 0,0-1 0 0 0,-1 0-1 0 0,1 0 1 0 0,2-9 0 0 0,14-25-515 0 0,-5 9 205 0 0,-15 30 517 0 0,1-1-1 0 0,0 0 1 0 0,0 1-1 0 0,0-1 1 0 0,1 0-1 0 0,-1 1 1 0 0,1 0 0 0 0,-1-1-1 0 0,1 1 1 0 0,0 0-1 0 0,0 0 1 0 0,0 0-1 0 0,0 0 1 0 0,4-3-1 0 0,12-3 594 0 0,-10 19 1159 0 0,0 6-1236 0 0,-6-14-349 0 0,0 1-1 0 0,-1 0 1 0 0,1-1 0 0 0,-1 1 0 0 0,1 0-1 0 0,-1 0 1 0 0,-1 0 0 0 0,1 0-1 0 0,0 0 1 0 0,-1 0 0 0 0,0 0-1 0 0,0 0 1 0 0,-1 5 0 0 0,1-3 34 0 0,0-1 0 0 0,0 1 1 0 0,1 0-1 0 0,-1-1 0 0 0,1 1 0 0 0,0-1 0 0 0,0 1 1 0 0,3 5-1 0 0,1 8 283 0 0,0 0 0 0 0,-1 0 0 0 0,-2 1-1 0 0,0 0 1 0 0,-1 0 0 0 0,-2 32 0 0 0,1-21 165 0 0,0-27-548 0 0,1-1 0 0 0,-1 0 1 0 0,1 1-1 0 0,0-1 0 0 0,0 0 1 0 0,0 0-1 0 0,0 0 0 0 0,1 0 1 0 0,-1 0-1 0 0,1 0 0 0 0,3 5 1 0 0,-6-10 42 0 0,0-1 1 0 0,0 1 0 0 0,0-1-1 0 0,0 1 1 0 0,0-1 0 0 0,1 0-1 0 0,-1 1 1 0 0,1-1 0 0 0,0 0-1 0 0,0-5 1 0 0,-8-32-119 0 0,4 17 38 0 0,4 21-42 0 0,0 0 0 0 0,0 0 1 0 0,0 0-1 0 0,0 0 0 0 0,-1-1 0 0 0,1 1 0 0 0,-1 0 0 0 0,1 0 0 0 0,-1 0 0 0 0,0 0 1 0 0,-1-3-1 0 0,-5-17 25 0 0,1 0 1 0 0,1 0-1 0 0,1-1 1 0 0,1 0 0 0 0,2 1-1 0 0,0-36 1 0 0,0 36-65 0 0,2 0 0 0 0,0 0 0 0 0,1 1 0 0 0,2-1 0 0 0,5-23 0 0 0,-5 40-105 0 0,-1 0-1 0 0,0 0 1 0 0,1 1 0 0 0,0-1 0 0 0,0 1 0 0 0,0 0 0 0 0,1 0 0 0 0,0 0 0 0 0,-1 1 0 0 0,1 0 0 0 0,0 0-1 0 0,1 0 1 0 0,-1 0 0 0 0,0 1 0 0 0,1 0 0 0 0,-1 0 0 0 0,7-1 0 0 0,14 0-694 0 0,38-3-4730 0 0,-60 6 5161 0 0,0 0 0 0 0,0 0 0 0 0,0 1 1 0 0,0-1-1 0 0,1 1 0 0 0,-1 0 0 0 0,0 0 1 0 0,0 1-1 0 0,0-1 0 0 0,-1 1 0 0 0,1 0 1 0 0,4 2-1 0 0,-2 0-262 0 0,0-1 1 0 0,0 0 0 0 0,1 0 0 0 0,-1 0-1 0 0,11 3 1 0 0,8 3-3234 0 0,-13 0-2455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3080 0 0,'0'0'8462'0'0,"0"16"-2484"0"0,0 6-3716 0 0,2 1-1687 0 0,1-1-1 0 0,1 0 1 0 0,1 1 0 0 0,1-1 0 0 0,1-1-1 0 0,1 0 1 0 0,16 32 0 0 0,-6-12-258 0 0,-10-26-249 0 0,0-1 0 0 0,1 1 0 0 0,17 20 1 0 0,-15-20-50 0 0,-8-10-6 0 0,-1 0 1 0 0,1 0 0 0 0,-2 1 0 0 0,1-1-1 0 0,0 1 1 0 0,0 9 0 0 0,5 12 64 0 0,3 7-39 0 0,-9-28-54 0 0,1 0 1 0 0,0 0-1 0 0,0 0 1 0 0,0 0-1 0 0,0-1 1 0 0,5 8 0 0 0,16 31-146 0 0,-20-37 9 0 0,0 0 0 0 0,1 0 0 0 0,-1 0 0 0 0,1 0 0 0 0,1 0 0 0 0,6 7 1 0 0,-7-9-213 0 0,0 1 0 0 0,0-1 0 0 0,-1 0 0 0 0,0 1 0 0 0,0 0 1 0 0,-1-1-1 0 0,4 11 0 0 0,-4-10-562 0 0,0 0 0 0 0,0-1 0 0 0,1 1 0 0 0,0-1-1 0 0,0 1 1 0 0,6 7 0 0 0,-7-1-2194 0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8112 0 0,'-6'9'5723'0'0,"1"-2"-4209"0"0,3 5 231 0 0,1 0 0 0 0,0 0 0 0 0,1 0 0 0 0,1 14 0 0 0,-1-2-450 0 0,1-21-1168 0 0,-1 0 1 0 0,0 1 0 0 0,1-1-1 0 0,0 0 1 0 0,0 0 0 0 0,0 0 0 0 0,0 0-1 0 0,0-1 1 0 0,3 5 0 0 0,-2-4-37 0 0,-1 1 0 0 0,1-1 0 0 0,-1 1 1 0 0,1-1-1 0 0,-1 1 0 0 0,0-1 0 0 0,-1 1 0 0 0,1 0 1 0 0,0 6-1 0 0,0 4 62 0 0,0 0 1 0 0,2 0 0 0 0,4 16-1 0 0,-3-12-114 0 0,0 0 0 0 0,-1 0-1 0 0,1 27 1 0 0,-4 94-1021 0 0,0-90-5144 0 0,0-1-8285 0 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10424 0 0,'0'8'6911'0'0,"-2"26"-2152"0"0,-17 68 69 0 0,17-87-4466 0 0,0 1 0 0 0,1 0 0 0 0,0 0 0 0 0,3 31 0 0 0,0-6 109 0 0,9 122 727 0 0,1 0-773 0 0,-10-126-526 0 0,1-1 1 0 0,2 0 0 0 0,15 54 0 0 0,-7-37-1031 0 0,-9-25 281 0 0,-4-21 274 0 0,1-1-1 0 0,0 1 1 0 0,0 0-1 0 0,0-1 1 0 0,1 1-1 0 0,0-1 1 0 0,4 8 0 0 0,-5-11-73 0 0,1 0 0 0 0,-1 0 1 0 0,1 1-1 0 0,-1-1 0 0 0,0 0 1 0 0,-1 1-1 0 0,1-1 0 0 0,0 1 1 0 0,-1 4-1 0 0,9 6-6156 0 0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169 206 7728 0 0,'-40'-18'6882'0'0,"-14"-16"-1278"0"0,51 33-5173 0 0,0-1 1 0 0,-1 1-1 0 0,0 0 1 0 0,1 1-1 0 0,-1-1 1 0 0,1 0-1 0 0,-1 1 1 0 0,0 0-1 0 0,1 0 0 0 0,-1 0 1 0 0,-6 1-1 0 0,-5 0 3541 0 0,5 4-3178 0 0,10-5-784 0 0,0 0 1 0 0,0 1-1 0 0,1-1 1 0 0,-1 0 0 0 0,0 1-1 0 0,0-1 1 0 0,1 0 0 0 0,-1 1-1 0 0,0-1 1 0 0,0 0-1 0 0,1 0 1 0 0,-1 1 0 0 0,0-1-1 0 0,1 0 1 0 0,-1 0-1 0 0,0 0 1 0 0,1 0 0 0 0,-1 1-1 0 0,1-1 1 0 0,-1 0 0 0 0,0 0-1 0 0,1 0 1 0 0,-1 0-1 0 0,1 0 1 0 0,-1 0 0 0 0,0 0-1 0 0,1 0 1 0 0,-1 0 0 0 0,1 0-1 0 0,-1 0 1 0 0,1 0-1 0 0,8 0 31 0 0,0 2-1 0 0,0-1 0 0 0,0 1 0 0 0,13 5 0 0 0,27 4-47 0 0,-9-10-160 0 0,-21 0-409 0 0,0-1 0 0 0,0-1-1 0 0,33-5 1 0 0,40-10-2862 0 0,-67 14 2235 0 0,-1-2 0 0 0,1 0-1 0 0,0-2 1 0 0,-1-1 0 0 0,0 0 0 0 0,-1-2-1 0 0,38-20 1 0 0,88-50-6850 0 0,-120 66 3032 0 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350 188 7096 0 0,'0'0'2288'0'0,"-7"-17"6449"0"0,5 17-7539 0 0,-34 3 3821 0 0,-6 29-2850 0 0,36-29-2012 0 0,0 1 1 0 0,0-1 0 0 0,1 1 0 0 0,0 1 0 0 0,0-1-1 0 0,0 1 1 0 0,0 0 0 0 0,1 0 0 0 0,-5 7-1 0 0,8-10-120 0 0,0 1 0 0 0,-1-1 0 0 0,1 1 0 0 0,0-1 0 0 0,-1 0-1 0 0,0 0 1 0 0,1 0 0 0 0,-1 0 0 0 0,0 0 0 0 0,0 0-1 0 0,0 0 1 0 0,-3 1 0 0 0,3-1-12 0 0,0-1 0 0 0,0 1-1 0 0,0-1 1 0 0,0 1 0 0 0,1 0-1 0 0,-1 0 1 0 0,1 0 0 0 0,-1 0 0 0 0,1 0-1 0 0,0 0 1 0 0,-1 0 0 0 0,1 0-1 0 0,0 0 1 0 0,-1 5 0 0 0,0-2 14 0 0,0 0 1 0 0,-1-1-1 0 0,0 1 1 0 0,0-1-1 0 0,0 0 1 0 0,-5 6-1 0 0,4-6-3 0 0,0 1 0 0 0,0 0 0 0 0,1-1 0 0 0,-1 1 0 0 0,1 1 0 0 0,1-1 0 0 0,-5 10 0 0 0,-3 11 182 0 0,-23 43 0 0 0,-5 10 139 0 0,33-69-344 0 0,2 1 1 0 0,-1-1-1 0 0,1 1 0 0 0,1 0 1 0 0,0 0-1 0 0,0 1 0 0 0,1-1 1 0 0,1 0-1 0 0,0 0 0 0 0,0 1 1 0 0,1-1-1 0 0,1 0 0 0 0,0 0 1 0 0,4 14-1 0 0,-4-22-19 0 0,0 0-1 0 0,0 0 1 0 0,0 0-1 0 0,1 0 1 0 0,-1 0 0 0 0,1-1-1 0 0,-1 1 1 0 0,1-1-1 0 0,0 0 1 0 0,0 0 0 0 0,0 0-1 0 0,0 0 1 0 0,1 0-1 0 0,-1-1 1 0 0,0 1 0 0 0,1-1-1 0 0,-1 0 1 0 0,1 0 0 0 0,6 1-1 0 0,6 0-95 0 0,1 0 0 0 0,30 0 1 0 0,-44-2 75 0 0,1 0 15 0 0,0 0-1 0 0,0-1 0 0 0,0 1 0 0 0,-1-1 0 0 0,1 0 0 0 0,0 0 0 0 0,0 0 0 0 0,-1-1 0 0 0,1 1 1 0 0,-1-1-1 0 0,1 0 0 0 0,-1 0 0 0 0,0 0 0 0 0,1 0 0 0 0,-1-1 0 0 0,0 1 0 0 0,3-5 0 0 0,9-6-46 0 0,-5 6 26 0 0,-8 6 26 0 0,0 0-1 0 0,0-1 1 0 0,0 1 0 0 0,0-1-1 0 0,-1 1 1 0 0,1-1 0 0 0,0 0-1 0 0,-1 0 1 0 0,0 0 0 0 0,1 0-1 0 0,-1 0 1 0 0,2-4 0 0 0,-2 5 2 0 0,0-1 1 0 0,0 0 0 0 0,0 0 0 0 0,0 1-1 0 0,0-1 1 0 0,0 1 0 0 0,0-1-1 0 0,1 1 1 0 0,-1-1 0 0 0,1 1-1 0 0,-1 0 1 0 0,1 0 0 0 0,-1 0-1 0 0,1 0 1 0 0,3-2 0 0 0,-3 2 1 0 0,-1 0 0 0 0,1 0 0 0 0,0 0 1 0 0,0 0-1 0 0,-1 0 0 0 0,1 0 0 0 0,-1-1 1 0 0,1 1-1 0 0,-1-1 0 0 0,0 1 0 0 0,1-1 0 0 0,-1 0 1 0 0,0 1-1 0 0,0-1 0 0 0,2-3 0 0 0,51-134 272 0 0,-42 102-66 0 0,-2 0 0 0 0,-1-1 0 0 0,-2 0 0 0 0,4-72 0 0 0,-2 35 866 0 0,-9 73-704 0 0,0 37-156 0 0,0 5-243 0 0,-1-6-135 0 0,2 1 0 0 0,7 46 0 0 0,-7-31-189 0 0,-1-39 204 0 0,-1 0 1 0 0,2-1-1 0 0,-1 1 1 0 0,2 0-1 0 0,-1-1 0 0 0,5 15 1 0 0,0 33-992 0 0,-6-47 625 0 0,1 0 0 0 0,0 0 0 0 0,0 0 0 0 0,1 0 0 0 0,3 12 1 0 0,-3 1-1143 0 0,-2-23 1601 0 0,-1 0 0 0 0,1-1-1 0 0,0 1 1 0 0,0 0 0 0 0,0 0-1 0 0,0 0 1 0 0,0-1 0 0 0,0 1-1 0 0,0 0 1 0 0,0 0 0 0 0,0 0-1 0 0,0 0 1 0 0,0-1 0 0 0,0 1 0 0 0,1 0-1 0 0,-1 0 1 0 0,0-1 0 0 0,1 1-1 0 0,-1 0 1 0 0,0 0 0 0 0,1-1-1 0 0,-1 1 1 0 0,1 0 0 0 0,-1-1-1 0 0,1 1 1 0 0,-1 0 0 0 0,1-1 0 0 0,0 1-1 0 0,-1-1 1 0 0,1 1 0 0 0,0-1-1 0 0,1 1 1 0 0,14 17-2323 0 0,-16-16 2198 0 0,1-1 1 0 0,-1 0-1 0 0,1 1 0 0 0,0-1 0 0 0,0 0 1 0 0,0 0-1 0 0,0 0 0 0 0,0 0 1 0 0,0 0-1 0 0,0 0 0 0 0,0 0 0 0 0,0 0 1 0 0,0 0-1 0 0,1 0 0 0 0,-1 0 0 0 0,0-1 1 0 0,0 1-1 0 0,1-1 0 0 0,-1 1 1 0 0,1-1-1 0 0,-1 1 0 0 0,0-1 0 0 0,1 0 1 0 0,-1 0-1 0 0,1 0 0 0 0,2 0 1 0 0,-3 0 153 0 0,2 1-369 0 0,1-1 0 0 0,0 0 0 0 0,0 1 0 0 0,-1-2 1 0 0,1 1-1 0 0,0 0 0 0 0,-1-1 0 0 0,1 0 0 0 0,0 0 0 0 0,-1 0 0 0 0,1 0 0 0 0,-1 0 0 0 0,0-1 0 0 0,1 0 0 0 0,-1 1 0 0 0,0-1 0 0 0,0 0 0 0 0,4-4 0 0 0,6-24-4990 0 0</inkml:trace>
  <inkml:trace contextRef="#ctx0" brushRef="#br0" timeOffset="1">950 74 5984 0 0,'0'-13'3006'0'0,"0"-26"2388"0"0,1 38-5117 0 0,-1 0-1 0 0,0 0 0 0 0,0 0 1 0 0,0 1-1 0 0,0-1 0 0 0,0 0 1 0 0,0 0-1 0 0,0 0 0 0 0,-1 0 1 0 0,1 0-1 0 0,0 0 0 0 0,0 0 1 0 0,-1 0-1 0 0,1 1 0 0 0,0-1 1 0 0,-1 0-1 0 0,1 0 0 0 0,-1 0 1 0 0,1 1-1 0 0,-1-1 0 0 0,0 0 1 0 0,1 0-1 0 0,-1 1 0 0 0,-1-2 1 0 0,1 2 701 0 0,-1 0-750 0 0,0 1-1 0 0,0-1 0 0 0,0 1 1 0 0,1-1-1 0 0,-1 1 1 0 0,0-1-1 0 0,0 1 0 0 0,1 0 1 0 0,-1 0-1 0 0,0 0 0 0 0,1 0 1 0 0,-3 2-1 0 0,-14 19 720 0 0,16-20-866 0 0,-1 0 0 0 0,1 1 0 0 0,-1 0 0 0 0,1 0 0 0 0,0-1 0 0 0,0 1 0 0 0,1 1 0 0 0,-1-1 0 0 0,0 0 0 0 0,1 0 0 0 0,0 1 0 0 0,-2 5 0 0 0,-2 14 45 0 0,0 0-1 0 0,2 1 1 0 0,1-1 0 0 0,0 1-1 0 0,2 0 1 0 0,1-1 0 0 0,1 1-1 0 0,5 26 1 0 0,-4-41-53 0 0,0 1 0 0 0,0 0 0 0 0,1-1 0 0 0,1 0 0 0 0,-1 0 0 0 0,1 0 0 0 0,11 13 0 0 0,-14-19-59 0 0,2 5 59 0 0,0 0 0 0 0,-1 0 0 0 0,0 0-1 0 0,-1 1 1 0 0,0-1 0 0 0,2 14-1 0 0,2 7 166 0 0,42 135 1825 0 0,-40-130-1800 0 0,-1 0 0 0 0,5 60 0 0 0,-1-5-51 0 0,-9-73-212 0 0,-1 0 0 0 0,-1 0 0 0 0,-1 0 0 0 0,0 0 0 0 0,-6 28 0 0 0,3-22 0 0 0,1 1 0 0 0,0 22 0 0 0,-10 3 0 0 0,12-46-65 0 0,1 0-1 0 0,-1 0 1 0 0,0 0-1 0 0,0 0 1 0 0,0 0-1 0 0,0 0 1 0 0,0 0-1 0 0,0 0 1 0 0,0-1-1 0 0,0 1 1 0 0,-1 0 0 0 0,1-1-1 0 0,-1 1 1 0 0,1-1-1 0 0,-1 1 1 0 0,0-1-1 0 0,0 0 1 0 0,1 0-1 0 0,-1 0 1 0 0,0 0-1 0 0,-2 1 1 0 0,2-1-19 0 0,0 0-1 0 0,1 0 1 0 0,-1 0 0 0 0,0-1 0 0 0,0 1-1 0 0,0 0 1 0 0,0-1 0 0 0,1 0-1 0 0,-1 1 1 0 0,0-1 0 0 0,0 0-1 0 0,0 0 1 0 0,0 0 0 0 0,0 0-1 0 0,0 0 1 0 0,0 0 0 0 0,0-1 0 0 0,0 1-1 0 0,0-1 1 0 0,1 1 0 0 0,-1-1-1 0 0,0 0 1 0 0,0 0 0 0 0,1 0-1 0 0,-3-1 1 0 0,-13-8-2084 0 0,15 10 1879 0 0,0-1 0 0 0,0 0 0 0 0,1 0 1 0 0,-1 0-1 0 0,0 0 0 0 0,0 0 1 0 0,0 0-1 0 0,1-1 0 0 0,-1 1 0 0 0,1 0 1 0 0,-1-1-1 0 0,1 0 0 0 0,-2-1 1 0 0,-46-55-7175 0 0,37 44 3306 0 0,3-12-3396 0 0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3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9256 0 0,'8'4'10385'0'0,"32"12"-5696"0"0,-37-15-4505 0 0,0 0 0 0 0,0 0 0 0 0,0 0 0 0 0,0 0 0 0 0,-1 0 0 0 0,1 0 1 0 0,0 1-1 0 0,-1-1 0 0 0,1 1 0 0 0,-1 0 0 0 0,1 0 0 0 0,-1 0 0 0 0,0 0 0 0 0,4 5 0 0 0,15 9 745 0 0,-19-15-876 0 0,0 0 1 0 0,0 0-1 0 0,-1 0 0 0 0,1 0 1 0 0,0 1-1 0 0,0-1 0 0 0,-1 1 1 0 0,1-1-1 0 0,-1 1 1 0 0,0-1-1 0 0,1 1 0 0 0,-1 0 1 0 0,0 0-1 0 0,0 0 0 0 0,0 0 1 0 0,2 4-1 0 0,63 117 2019 0 0,-43-77-1614 0 0,-19-40-405 0 0,-1 0 0 0 0,1 1 0 0 0,-1-1 1 0 0,-1 1-1 0 0,4 11 0 0 0,-3-8 13 0 0,1 0 0 0 0,0-1 0 0 0,9 18 0 0 0,-8-19-37 0 0,-1 0 0 0 0,0 1 0 0 0,0-1 1 0 0,-1 1-1 0 0,3 10 0 0 0,-4-9-3 0 0,1-1 1 0 0,0 0-1 0 0,1 0 1 0 0,0-1-1 0 0,6 12 1 0 0,-5-12 2 0 0,0 1 1 0 0,-1-1-1 0 0,-1 1 1 0 0,1 0-1 0 0,2 15 1 0 0,9 48 17 0 0,0-7 9 0 0,-4 1 1 0 0,7 123-1 0 0,-17-96-56 0 0,0 77 0 0 0,-3-146 0 0 0,-1 1 0 0 0,0-1 0 0 0,-2 0 0 0 0,-14 42 0 0 0,-3-17 0 0 0,15-35 0 0 0,1 0 0 0 0,-9 28 0 0 0,10-24-99 0 0,-1 0-1 0 0,-1 0 1 0 0,-1-1 0 0 0,-1 0 0 0 0,0 0-1 0 0,-1-1 1 0 0,-1 0 0 0 0,-16 18 0 0 0,24-32-2 0 0,1 1 0 0 0,0-1 1 0 0,-1 1-1 0 0,1-1 1 0 0,0 1-1 0 0,0 0 0 0 0,0 0 1 0 0,1 0-1 0 0,-1 0 0 0 0,1 0 1 0 0,0 1-1 0 0,0-1 1 0 0,0 0-1 0 0,-1 6 0 0 0,1-8-38 0 0,0 1 0 0 0,0 0-1 0 0,0 0 1 0 0,0 0 0 0 0,0-1 0 0 0,0 1-1 0 0,0 0 1 0 0,-1-1 0 0 0,1 1-1 0 0,-1-1 1 0 0,0 0 0 0 0,1 1-1 0 0,-1-1 1 0 0,0 0 0 0 0,1 0-1 0 0,-5 2 1 0 0,-11 9-1824 0 0,14-9 1540 0 0,0 0 1 0 0,0 0 0 0 0,0-1 0 0 0,0 1 0 0 0,-1-1 0 0 0,1 0 0 0 0,-1 0 0 0 0,1 0 0 0 0,-1 0 0 0 0,0-1 0 0 0,0 0 0 0 0,0 0 0 0 0,-4 1 0 0 0,-57 4-10454 0 0,41-6 4140 0 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69 6224 0 0,'-3'-3'697'0'0,"1"0"0"0"0,0 0 0 0 0,1 0-1 0 0,-1 0 1 0 0,0 0 0 0 0,1-1 0 0 0,0 1 0 0 0,0-1 0 0 0,0 1 0 0 0,0-1 0 0 0,0 1 0 0 0,1-1 0 0 0,-1 1 0 0 0,1-1 0 0 0,0 0 0 0 0,1-4-1 0 0,-2 7-561 0 0,1 1 0 0 0,-1-1 0 0 0,1 1 0 0 0,-1-1 0 0 0,1 1-1 0 0,-1-1 1 0 0,1 1 0 0 0,-1 0 0 0 0,1-1 0 0 0,-1 1-1 0 0,0 0 1 0 0,1 0 0 0 0,-1-1 0 0 0,0 1 0 0 0,1 0 0 0 0,-1 0-1 0 0,0 0 1 0 0,1 0 0 0 0,-1 0 0 0 0,0 0 0 0 0,1 0 0 0 0,-1 0-1 0 0,0 0 1 0 0,1 0 0 0 0,-1 0 0 0 0,0 0 0 0 0,1 1-1 0 0,-1-1 1 0 0,1 0 0 0 0,-1 0 0 0 0,0 1 0 0 0,1-1 0 0 0,-1 0-1 0 0,1 1 1 0 0,-1-1 0 0 0,1 1 0 0 0,-1-1 0 0 0,1 1 0 0 0,-1-1-1 0 0,1 1 1 0 0,-1-1 0 0 0,1 1 0 0 0,0-1 0 0 0,-1 1-1 0 0,1-1 1 0 0,0 1 0 0 0,0 0 0 0 0,-1-1 0 0 0,1 2 0 0 0,1 69 1821 0 0,14 98-1 0 0,-11-137-1880 0 0,-2 0-1 0 0,-3 34 0 0 0,0-38-25 0 0,6 58 1 0 0,-2-61-246 0 0,-2-1 0 0 0,-2 38 0 0 0,0-20-744 0 0,-8 30-3221 0 0,9-72 4072 0 0,0 1 0 0 0,0-1 0 0 0,1 1 0 0 0,-1-1-1 0 0,0 1 1 0 0,0-1 0 0 0,1 0 0 0 0,-1 1 0 0 0,0-1 0 0 0,1 0 0 0 0,-1 1 0 0 0,1-1 0 0 0,-1 0 0 0 0,0 1 0 0 0,1-1 0 0 0,-1 0 0 0 0,1 0 0 0 0,-1 1 0 0 0,1-1 0 0 0,-1 0 0 0 0,1 0 0 0 0,-1 0 0 0 0,1 0 0 0 0,-1 0 0 0 0,1 0 0 0 0,-1 0 0 0 0,1 0 0 0 0,-1 0 0 0 0,1 0 0 0 0,-1 0 0 0 0,1 0 0 0 0,-1 0 0 0 0,1 0 0 0 0,-1 0 0 0 0,1 0 0 0 0,-1 0 0 0 0,0-1 0 0 0,1 1 0 0 0,-1 0 0 0 0,1 0 0 0 0,-1-1 0 0 0,1 1-1 0 0,0-1 1 0 0,21-10-4333 0 0,4-26-705 0 0,-17 16-1339 0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2504 0 0,'13'-17'2203'0'0,"3"-18"1998"0"0,-8 30-3372 0 0,-7 4-578 0 0,0 0 0 0 0,0 1 0 0 0,0-1 0 0 0,0 1 0 0 0,0-1 0 0 0,0 0 0 0 0,0 1 0 0 0,1 0 1 0 0,-1-1-1 0 0,0 1 0 0 0,0 0 0 0 0,1 0 0 0 0,-1-1 0 0 0,0 1 0 0 0,2 0 0 0 0,-1 0 835 0 0,15-4 1886 0 0,-16 4-2880 0 0,-1 1 0 0 0,1-1 0 0 0,-1 0 0 0 0,1 0 0 0 0,0 0 0 0 0,-1 0 0 0 0,1 0 0 0 0,-1 0 0 0 0,1 0 0 0 0,-1 0 0 0 0,1 0 0 0 0,0 0 0 0 0,-1 0 0 0 0,1-1 0 0 0,-1 1 0 0 0,1 0 0 0 0,-1 0 0 0 0,1 0 0 0 0,-1-1 0 0 0,1 1 0 0 0,-1 0 0 0 0,1-1 0 0 0,-1 1 0 0 0,1 0 0 0 0,-1-1 0 0 0,1 1-1 0 0,-1-1 1 0 0,1 1 0 0 0,-1-1 0 0 0,0 1 0 0 0,1-1 0 0 0,-1 1 0 0 0,0-1 0 0 0,0 1 0 0 0,1-1 0 0 0,-1 1 0 0 0,0-1 0 0 0,0 1 0 0 0,0-1 0 0 0,0 0 0 0 0,0 1 0 0 0,0-1 0 0 0,0 1 0 0 0,0-2 0 0 0,0 0 459 0 0,-7-11 2421 0 0,3 13-2892 0 0,0 0 1 0 0,1 0-1 0 0,-1 0 0 0 0,0 1 0 0 0,1 0 1 0 0,-1 0-1 0 0,0 0 0 0 0,1 0 1 0 0,-1 0-1 0 0,1 1 0 0 0,-1-1 1 0 0,1 1-1 0 0,0 0 0 0 0,0 0 0 0 0,0 0 1 0 0,0 1-1 0 0,0-1 0 0 0,0 1 1 0 0,-2 2-1 0 0,-1 4-55 0 0,0 0 0 0 0,0 1 0 0 0,1-1 0 0 0,0 1 0 0 0,-3 11 0 0 0,-16 29 94 0 0,17-36-109 0 0,1 1 0 0 0,0 0 0 0 0,1 0 0 0 0,0 0 1 0 0,1 1-1 0 0,-3 31 0 0 0,-10 36-46 0 0,15-74 36 0 0,1-1-1 0 0,0 1 1 0 0,0-1-1 0 0,1 1 1 0 0,0-1-1 0 0,1 11 1 0 0,0 0-24 0 0,-1-17 20 0 0,1 1 1 0 0,-1-1-1 0 0,0 0 1 0 0,1 0-1 0 0,-1 0 1 0 0,1 0-1 0 0,-1 0 1 0 0,1 0-1 0 0,0 0 1 0 0,0-1-1 0 0,0 1 1 0 0,0 0-1 0 0,0 0 1 0 0,0 0-1 0 0,1-1 1 0 0,-1 1-1 0 0,0-1 1 0 0,1 1-1 0 0,-1-1 1 0 0,1 0-1 0 0,0 1 1 0 0,-1-1-1 0 0,1 0 1 0 0,0 0-1 0 0,0 0 1 0 0,0 0-1 0 0,2 0 1 0 0,3 2-12 0 0,0-1 1 0 0,1-1 0 0 0,-1 1 0 0 0,1-1 0 0 0,-1 0-1 0 0,13-1 1 0 0,-15 1 12 0 0,-1-1 0 0 0,1 0-1 0 0,0-1 1 0 0,-1 1 0 0 0,1-1 0 0 0,0 0-1 0 0,-1 0 1 0 0,1 0 0 0 0,-1-1 0 0 0,0 0-1 0 0,1 1 1 0 0,-1-2 0 0 0,0 1-1 0 0,0 0 1 0 0,0-1 0 0 0,0 0 0 0 0,-1 0-1 0 0,1 0 1 0 0,4-6 0 0 0,6-4-6 0 0,-11 11 7 0 0,-1 0 1 0 0,1 0-1 0 0,-1-1 0 0 0,0 1 1 0 0,0-1-1 0 0,1 0 1 0 0,-2 1-1 0 0,1-1 0 0 0,0 0 1 0 0,-1 0-1 0 0,1 0 0 0 0,0-4 1 0 0,11-24 18 0 0,-11 28-11 0 0,0 0 1 0 0,0 0-1 0 0,-1-1 1 0 0,1 1-1 0 0,-1-1 1 0 0,0 1-1 0 0,0-1 1 0 0,1-6-1 0 0,-3 9 7 0 0,1-1-1 0 0,1 0 1 0 0,-1 0-1 0 0,0 0 1 0 0,0 1-1 0 0,1-1 1 0 0,-1 0-1 0 0,1 1 1 0 0,-1-1-1 0 0,1 0 1 0 0,0 1 0 0 0,-1-1-1 0 0,1 1 1 0 0,0-1-1 0 0,2-1 1 0 0,-2 1 6 0 0,0 1 1 0 0,0 0-1 0 0,-1-1 1 0 0,1 1-1 0 0,0-1 1 0 0,0 1 0 0 0,-1-1-1 0 0,1 1 1 0 0,-1-1-1 0 0,1 1 1 0 0,-1-1-1 0 0,0 1 1 0 0,0-1-1 0 0,0 0 1 0 0,0-2 0 0 0,0-35 388 0 0,0 39-394 0 0,0-1 0 0 0,0 1 0 0 0,1-1 1 0 0,-1 1-1 0 0,0-1 0 0 0,0 1 0 0 0,0-1 1 0 0,0 1-1 0 0,0-1 0 0 0,1 1 0 0 0,-1 0 0 0 0,0-1 1 0 0,0 1-1 0 0,1-1 0 0 0,-1 1 0 0 0,0 0 0 0 0,1-1 1 0 0,-1 1-1 0 0,0 0 0 0 0,1-1 0 0 0,-1 1 1 0 0,1 0-1 0 0,-1-1 0 0 0,0 1 0 0 0,1 0 0 0 0,-1 0 1 0 0,1 0-1 0 0,-1-1 0 0 0,1 1 0 0 0,-1 0 1 0 0,1 0-1 0 0,-1 0 0 0 0,1 0 0 0 0,-1 0 0 0 0,1 0 1 0 0,-1 0-1 0 0,1 0 0 0 0,-1 0 0 0 0,1 0 0 0 0,0 0 1 0 0,22 9 257 0 0,-11 28-134 0 0,-11-34-131 0 0,1-1 0 0 0,-1 1 0 0 0,1 0 0 0 0,-1 0 0 0 0,0-1 0 0 0,0 1 0 0 0,0 0 0 0 0,0 0 0 0 0,-1 0 0 0 0,1 0-1 0 0,-1 1 1 0 0,0 3 0 0 0,3 15 14 0 0,5-1 50 0 0,-2 1 0 0 0,-1-1 0 0 0,5 42 0 0 0,-9-51-38 0 0,0 0 1 0 0,1 1-1 0 0,0-1 0 0 0,6 16 1 0 0,-5-16-5 0 0,0 0 1 0 0,0 1 0 0 0,-1-1 0 0 0,0 18-1 0 0,8 26 26 0 0,-6-42-52 0 0,-1-1 1 0 0,-1 1-1 0 0,2 19 1 0 0,2 40 55 0 0,-4-57-43 0 0,0 0 1 0 0,-1 0-1 0 0,0 1 1 0 0,-1-1 0 0 0,-5 31-1 0 0,2-34 19 0 0,0 0-1 0 0,-1 0 0 0 0,-1 0 1 0 0,-6 13-1 0 0,-6 11-35 0 0,16-32 5 0 0,-1 0 0 0 0,0 0 0 0 0,0 0 0 0 0,-1 0 0 0 0,0 0 0 0 0,1-1 0 0 0,-1 1 0 0 0,-1-1 0 0 0,-6 7 0 0 0,-25 33-49 0 0,31-39-166 0 0,-1-1 1 0 0,0 0 0 0 0,0 0 0 0 0,0 0-1 0 0,-1 0 1 0 0,0-1 0 0 0,1 0 0 0 0,-1 0-1 0 0,0-1 1 0 0,-1 0 0 0 0,1 0 0 0 0,0 0-1 0 0,0-1 1 0 0,-1 1 0 0 0,1-2 0 0 0,-1 1-1 0 0,1-1 1 0 0,-8 0 0 0 0,13-1 96 0 0,-1 1-1 0 0,1-1 1 0 0,0 1 0 0 0,0-1 0 0 0,0 0-1 0 0,0 0 1 0 0,0 1 0 0 0,0-1 0 0 0,0 0-1 0 0,0 0 1 0 0,0 0 0 0 0,0 0-1 0 0,0 0 1 0 0,1-1 0 0 0,-1 1 0 0 0,0 0-1 0 0,1 0 1 0 0,-1 0 0 0 0,1-1 0 0 0,-1 1-1 0 0,1 0 1 0 0,0 0 0 0 0,-1-1 0 0 0,1-1-1 0 0,-6-34-2002 0 0,5 5-598 0 0,1 26 2058 0 0,-1 0 1 0 0,1-1-1 0 0,0 1 1 0 0,0-1-1 0 0,1 1 1 0 0,0-1-1 0 0,2-10 1 0 0,9-2-2576 0 0,-9-19-3422 0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121 485 5584 0 0,'-4'-13'9529'0'0,"-2"-3"-5445"0"0,3 17-3838 0 0,0-1 1 0 0,-1 0-1 0 0,1 1 0 0 0,0-1 1 0 0,0 1-1 0 0,0 0 1 0 0,0 0-1 0 0,1 0 0 0 0,-1 1 1 0 0,0-1-1 0 0,0 1 0 0 0,1-1 1 0 0,-1 1-1 0 0,-3 3 1 0 0,-2 7-137 0 0,1-1-1 0 0,1 1 1 0 0,0 0 0 0 0,1 0 0 0 0,0 1 0 0 0,1-1 0 0 0,0 1 0 0 0,1 0 0 0 0,1 0-1 0 0,0 0 1 0 0,-1 20 0 0 0,-6 124 438 0 0,9-134-515 0 0,1-1 0 0 0,1 1-1 0 0,1 0 1 0 0,7 27 0 0 0,-8-41-18 0 0,1 0 0 0 0,0-1 0 0 0,1 0 0 0 0,0 1 0 0 0,0-1 0 0 0,0 0 0 0 0,1-1 0 0 0,1 1 1 0 0,-1-1-1 0 0,1 0 0 0 0,0-1 0 0 0,1 1 0 0 0,9 6 0 0 0,-9-7-6 0 0,0 0 0 0 0,0-1 0 0 0,1 0 0 0 0,0-1 0 0 0,0 1 0 0 0,1-2 1 0 0,-1 1-1 0 0,1-1 0 0 0,-1 0 0 0 0,1-1 0 0 0,0 0 0 0 0,0 0 0 0 0,0-1 0 0 0,0 0 0 0 0,1-1 0 0 0,-1 0 1 0 0,0 0-1 0 0,0-1 0 0 0,0 0 0 0 0,0-1 0 0 0,0 0 0 0 0,0 0 0 0 0,0-1 0 0 0,-1 0 0 0 0,1-1 0 0 0,-1 0 0 0 0,11-6 1 0 0,-12 7-8 0 0,-6 3-1 0 0,1 0 0 0 0,-1-1 0 0 0,1 1 0 0 0,-1 0 1 0 0,1-1-1 0 0,-1 0 0 0 0,0 1 0 0 0,1-1 0 0 0,-1 0 0 0 0,0 0 0 0 0,0 1 0 0 0,1-1 0 0 0,-1 0 1 0 0,0 0-1 0 0,0-1 0 0 0,0 1 0 0 0,0 0 0 0 0,0 0 0 0 0,-1 0 0 0 0,1-1 0 0 0,0 1 0 0 0,0-2 1 0 0,1-6 6 0 0,-1 8-6 0 0,-1-1 0 0 0,0 1 1 0 0,0-1-1 0 0,1 1 1 0 0,-1 0-1 0 0,1 0 1 0 0,-1-1-1 0 0,1 1 0 0 0,-1 0 1 0 0,1 0-1 0 0,0 0 1 0 0,-1-1-1 0 0,1 1 0 0 0,0 0 1 0 0,0 0-1 0 0,0 0 1 0 0,0 0-1 0 0,0 0 0 0 0,0 1 1 0 0,2-2-1 0 0,-1 0 2 0 0,-1 1 0 0 0,1 0-1 0 0,-1-1 1 0 0,0 1-1 0 0,0-1 1 0 0,0 1 0 0 0,1-1-1 0 0,-1 1 1 0 0,-1-1 0 0 0,1 0-1 0 0,0 0 1 0 0,0 1 0 0 0,-1-1-1 0 0,1 0 1 0 0,-1 0 0 0 0,1 0-1 0 0,-1-3 1 0 0,2-3 5 0 0,2-8 26 0 0,-1 1 0 0 0,0-1 1 0 0,-2 1-1 0 0,1-1 0 0 0,-2 0 1 0 0,0 0-1 0 0,-1 1 0 0 0,-1-1 0 0 0,0 0 1 0 0,-7-25-1 0 0,4 28-6 0 0,1 0 0 0 0,-1 0 0 0 0,-1 0 0 0 0,-14-21 0 0 0,13 21-7 0 0,0 1 0 0 0,0-1 0 0 0,-7-23 0 0 0,13 34-18 0 0,1 0 0 0 0,-1 0 0 0 0,0 0 1 0 0,0 0-1 0 0,0 0 0 0 0,0 1 0 0 0,0-1 0 0 0,0 0 0 0 0,-1 0 0 0 0,1 1 0 0 0,0-1 0 0 0,-1 1 0 0 0,-2-3 0 0 0,-11-12 30 0 0,-2-16 3 0 0,-13 11 6 0 0,3-25-26 0 0,3 3 27 0 0,4 16-16 0 0,2 0 1 0 0,2-1-1 0 0,0-2 0 0 0,-16-41 1 0 0,30 65-23 0 0,-1 0 1 0 0,-1 1 0 0 0,1-1 0 0 0,-1 1 0 0 0,0-1 0 0 0,-6-6 0 0 0,7 10-3 0 0,1-1-1 0 0,-1 1 1 0 0,1-1-1 0 0,0 0 0 0 0,0 0 1 0 0,0 0-1 0 0,0-1 1 0 0,0 1-1 0 0,1 0 1 0 0,-1-1-1 0 0,1 1 1 0 0,0-1-1 0 0,0 1 1 0 0,0-1-1 0 0,0-6 1 0 0,-17-48 116 0 0,19 54-114 0 0,-1 1 0 0 0,1 0-1 0 0,0 0 1 0 0,0 0 0 0 0,1 0 0 0 0,-1 0 0 0 0,0 0 0 0 0,1 0 0 0 0,0 0 0 0 0,0 1 0 0 0,0-1 0 0 0,0 1 0 0 0,0-1 0 0 0,0 1 0 0 0,4-4 0 0 0,42-28 60 0 0,-42 32-56 0 0,0 1 1 0 0,0-1-1 0 0,-1 2 1 0 0,1-1-1 0 0,0 1 1 0 0,0-1-1 0 0,0 2 0 0 0,0-1 1 0 0,10 2-1 0 0,9 0-22 0 0,-21-2 18 0 0,1 0-1 0 0,-1 1 1 0 0,0-1 0 0 0,0 1 0 0 0,0 0 0 0 0,0 0-1 0 0,0 0 1 0 0,0 1 0 0 0,0 0 0 0 0,0-1 0 0 0,0 1-1 0 0,-1 0 1 0 0,1 1 0 0 0,4 3 0 0 0,1 3 16 0 0,0-1 0 0 0,-1 2 0 0 0,11 15 0 0 0,-7-9-28 0 0,11 22 29 0 0,-11-28-19 0 0,-10-9-1 0 0,-1 0 1 0 0,1 0 0 0 0,0 1 0 0 0,-1-1 0 0 0,1 0 0 0 0,-1 1 0 0 0,1-1 0 0 0,-1 1 0 0 0,0 0-1 0 0,0 0 1 0 0,1-1 0 0 0,-1 1 0 0 0,-1 0 0 0 0,1 0 0 0 0,0 0 0 0 0,0 0 0 0 0,-1 0 0 0 0,1 0-1 0 0,-1 0 1 0 0,1 4 0 0 0,1 6 31 0 0,0 0 0 0 0,1 0 0 0 0,1 0 0 0 0,7 18-1 0 0,-7-21-8 0 0,0 1-1 0 0,-1-1 1 0 0,0 1-1 0 0,0 0 0 0 0,-1 0 1 0 0,1 20-1 0 0,5 24 54 0 0,-5-42-52 0 0,0 1 1 0 0,-1 0 0 0 0,0 18-1 0 0,-1 2 9 0 0,0-17-74 0 0,-1 1-1 0 0,0-1 1 0 0,-1 0-1 0 0,0 0 1 0 0,-2 1 0 0 0,-5 19-1 0 0,-15 65-3001 0 0,21-97 2596 0 0,2 1-1 0 0,-1 0 0 0 0,0-1 1 0 0,1 1-1 0 0,0 0 1 0 0,0 0-1 0 0,1 6 0 0 0,0 5-4168 0 0,10-17-3308 0 0,-4-8 2117 0 0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105 450 4360 0 0,'0'0'9314'0'0,"9"7"-4429"0"0,-9-4-4636 0 0,-1 0 0 0 0,1 0 0 0 0,-1 0 0 0 0,1 0 0 0 0,-1 0 0 0 0,0 0 0 0 0,0-1-1 0 0,0 1 1 0 0,-1 0 0 0 0,1-1 0 0 0,0 1 0 0 0,-1-1 0 0 0,-2 3 0 0 0,2-2-153 0 0,1-1 1 0 0,-1 0 0 0 0,0 1-1 0 0,1-1 1 0 0,0 1 0 0 0,0-1-1 0 0,0 1 1 0 0,0 0-1 0 0,0 0 1 0 0,0-1 0 0 0,1 1-1 0 0,-1 0 1 0 0,1 3 0 0 0,-1 2 49 0 0,0 0 0 0 0,-1 0 0 0 0,0 0 0 0 0,0 0 0 0 0,0-1 0 0 0,-1 1 0 0 0,-6 11 0 0 0,4-7 14 0 0,0 0 1 0 0,0 0 0 0 0,-5 25-1 0 0,-5 27 252 0 0,10-46-318 0 0,1 0 0 0 0,0 0 0 0 0,1 1 1 0 0,0 22-1 0 0,3-8-40 0 0,-1-16-13 0 0,0 1-1 0 0,2-1 1 0 0,0 0 0 0 0,1 1 0 0 0,0-1-1 0 0,2 0 1 0 0,6 20 0 0 0,-8-32-39 0 0,1 0 1 0 0,-1 0 0 0 0,1 0-1 0 0,0-1 1 0 0,0 1-1 0 0,1-1 1 0 0,0 1 0 0 0,3 3-1 0 0,16 17 3 0 0,-18-20-8 0 0,1 0 0 0 0,1-1 0 0 0,-1 0 0 0 0,1 0 0 0 0,-1 0 0 0 0,1-1 0 0 0,0 0 0 0 0,0-1 1 0 0,12 4-1 0 0,-12-4-9 0 0,9 5-45 0 0,2-3 19 0 0,6-3-27 0 0,-14 0 35 0 0,0 0 0 0 0,-1-1 0 0 0,1-1 0 0 0,0 1 1 0 0,-1-2-1 0 0,1 1 0 0 0,-1-1 0 0 0,12-4 1 0 0,7-4-67 0 0,-24 9 91 0 0,1 0 0 0 0,-1 0 0 0 0,0 0 0 0 0,1-1 0 0 0,-1 1 0 0 0,0-1 0 0 0,0 0 0 0 0,0 0 0 0 0,-1-1 0 0 0,1 1-1 0 0,0-1 1 0 0,-1 0 0 0 0,1 0 0 0 0,-1 0 0 0 0,0 0 0 0 0,0-1 0 0 0,2-3 0 0 0,22-38 20 0 0,13-54 85 0 0,-36 74-54 0 0,-1 0 1 0 0,-1 0 0 0 0,-1 0 0 0 0,-5-48 0 0 0,-3 59-16 0 0,1 5 1 0 0,2-2-22 0 0,2 3 0 0 0,-1 1 1 0 0,0 0 0 0 0,0 0 0 0 0,-1 0 0 0 0,-6-10 0 0 0,-29-42 10 0 0,35 50-13 0 0,-1 0 1 0 0,0 0-1 0 0,-1 1 1 0 0,0 0-1 0 0,-13-14 1 0 0,17 21-7 0 0,1 0 0 0 0,-1 0 1 0 0,1 0-1 0 0,0-1 0 0 0,-1 1 1 0 0,1 0-1 0 0,0-1 1 0 0,0 1-1 0 0,0-1 0 0 0,0 1 1 0 0,0-1-1 0 0,1 0 1 0 0,-1 1-1 0 0,0-1 0 0 0,0-2 1 0 0,-5-9 8 0 0,-9 1-8 0 0,13 11-4 0 0,1 0 0 0 0,-1-1 1 0 0,0 1-1 0 0,1 0 0 0 0,-1-1 1 0 0,1 1-1 0 0,0-1 0 0 0,-1 0 1 0 0,1 1-1 0 0,0-1 0 0 0,-1-2 1 0 0,-2-3 7 0 0,1 1-1 0 0,-1 0 1 0 0,-1 0 0 0 0,1 0 0 0 0,-1 0 0 0 0,-9-8 0 0 0,-19-23 30 0 0,-47-74-53 0 0,78 106 18 0 0,-1 0 1 0 0,0 0 0 0 0,0 1-1 0 0,-1 0 1 0 0,1 0-1 0 0,-1 0 1 0 0,-6-6-1 0 0,7 8 2 0 0,0 0 0 0 0,1-1-1 0 0,-1 1 1 0 0,1-1 0 0 0,0 0-1 0 0,-1 0 1 0 0,1 1 0 0 0,-2-7-1 0 0,-4 1 23 0 0,-3-7-2 0 0,-15-83-7 0 0,24 91 4 0 0,1 0 1 0 0,0 0-1 0 0,0 0 0 0 0,1-1 1 0 0,0 1-1 0 0,0 0 0 0 0,1-1 1 0 0,-1 1-1 0 0,4-10 0 0 0,-2 13-15 0 0,0 1 0 0 0,1 0-1 0 0,-1 1 1 0 0,1-1 0 0 0,0 0 0 0 0,0 1 0 0 0,0-1-1 0 0,0 1 1 0 0,0 0 0 0 0,0 0 0 0 0,7-2-1 0 0,-2 2 44 0 0,0 1 0 0 0,1 0 0 0 0,-1 0 0 0 0,17 1-1 0 0,-22 0-26 0 0,18-3 65 0 0,-18 2-74 0 0,1 0 1 0 0,0 0 0 0 0,-1 1-1 0 0,1-1 1 0 0,-1 1-1 0 0,1 0 1 0 0,0 0-1 0 0,-1 0 1 0 0,5 1-1 0 0,20 7 45 0 0,-1 0-1 0 0,0 2 0 0 0,0 1 0 0 0,46 26 0 0 0,-32-4-15 0 0,-31-23 5 0 0,0 1-18 0 0,-1 1-1 0 0,-1 0 0 0 0,0 1 1 0 0,-1-1-1 0 0,0 1 1 0 0,-1 1-1 0 0,-1 0 1 0 0,6 19-1 0 0,-8-11-7 0 0,-1-1 1 0 0,-1 1-1 0 0,-3 40 0 0 0,0-11-30 0 0,2-31-156 0 0,0-1 0 0 0,-1 0 0 0 0,-2 0-1 0 0,1 0 1 0 0,-2-1 0 0 0,-1 1 0 0 0,-9 26 0 0 0,13-43 124 0 0,0-1 1 0 0,0 0-1 0 0,1 1 1 0 0,-1-1-1 0 0,1 1 1 0 0,-1-1-1 0 0,1 1 1 0 0,0-1-1 0 0,0 1 1 0 0,-1-1-1 0 0,1 1 1 0 0,0-1-1 0 0,0 1 1 0 0,0-1-1 0 0,1 3 1 0 0,-1-1-42 0 0,1-1-1 0 0,-1 1 1 0 0,0-1 0 0 0,0 0-1 0 0,0 1 1 0 0,-1-1 0 0 0,1 1-1 0 0,0-1 1 0 0,-1 0 0 0 0,-1 4 0 0 0,-36 102-6880 0 0,36-85 4048 0 0,3-16-3422 0 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69 3920 0 0,'0'0'13597'0'0,"-1"33"-10789"0"0,-2-24-2521 0 0,1-1 0 0 0,0 1 0 0 0,0 0 1 0 0,1-1-1 0 0,0 15 0 0 0,-3 19 276 0 0,1-25-302 0 0,2 0-1 0 0,0 0 1 0 0,1 25-1 0 0,1-26-59 0 0,-1 0-1 0 0,-1 1 1 0 0,-3 21-1 0 0,1-24-67 0 0,2-1-1 0 0,-1 1 1 0 0,2 0-1 0 0,0 0 1 0 0,0-1 0 0 0,2 1-1 0 0,-1 0 1 0 0,2 0-1 0 0,0-1 1 0 0,0 0-1 0 0,7 16 1 0 0,-7-22-92 0 0,0 0 0 0 0,0 0 0 0 0,1 0 0 0 0,0-1-1 0 0,0 0 1 0 0,1 0 0 0 0,-1 0 0 0 0,1 0 0 0 0,1-1 0 0 0,-1 0 0 0 0,1 0 0 0 0,6 5 0 0 0,15 8 37 0 0,-24-15-75 0 0,0 0 0 0 0,1 0 0 0 0,0-1-1 0 0,0 0 1 0 0,-1 1 0 0 0,1-1 0 0 0,1-1 0 0 0,3 3 0 0 0,10 1 17 0 0,1-1 0 0 0,-1 0-1 0 0,0-1 1 0 0,1-1 0 0 0,0-1 0 0 0,0 0 0 0 0,-1-2 0 0 0,22-2 0 0 0,-35 2-3 0 0,0 0 0 0 0,0 0 0 0 0,0 0 0 0 0,-1-1 0 0 0,1 0 0 0 0,0 0 1 0 0,-1 0-1 0 0,1 0 0 0 0,-1-1 0 0 0,0 1 0 0 0,0-1 0 0 0,0 0 0 0 0,0 0 1 0 0,-1-1-1 0 0,1 1 0 0 0,-1-1 0 0 0,0 0 0 0 0,0 0 0 0 0,0 0 1 0 0,0 0-1 0 0,2-6 0 0 0,-4 8-8 0 0,-1 0 1 0 0,1-1-1 0 0,0 1 0 0 0,1 0 1 0 0,-1-1-1 0 0,0 1 1 0 0,1 0-1 0 0,-1 0 0 0 0,1 0 1 0 0,0 0-1 0 0,-1 0 1 0 0,1 1-1 0 0,0-1 1 0 0,0 0-1 0 0,0 1 0 0 0,3-2 1 0 0,-3 2 0 0 0,0-1 1 0 0,0 1 0 0 0,0-1-1 0 0,0 1 1 0 0,0-1 0 0 0,0 0-1 0 0,0 0 1 0 0,-1 0 0 0 0,1 0-1 0 0,0 0 1 0 0,-1 0 0 0 0,0 0 0 0 0,2-5-1 0 0,10-26 228 0 0,12-48 0 0 0,-20 57-149 0 0,-1-1 0 0 0,-2 0-1 0 0,-1 0 1 0 0,-2-43 0 0 0,-1 53-65 0 0,0-1-1 0 0,0 1 1 0 0,-2-1 0 0 0,0 1 0 0 0,-1 0-1 0 0,0 1 1 0 0,-1-1 0 0 0,-11-19-1 0 0,-6-16 41 0 0,22 46-105 0 0,0-1-1 0 0,-1 0 0 0 0,1 1 0 0 0,-1 0 0 0 0,0-1 0 0 0,0 1 0 0 0,-1 0 0 0 0,1 0 0 0 0,-1 0 0 0 0,0 0 1 0 0,0 0-1 0 0,0 1 0 0 0,-1-1 0 0 0,1 1 0 0 0,-1 0 0 0 0,0 0 0 0 0,0 0 0 0 0,0 1 0 0 0,0-1 0 0 0,-6-2 0 0 0,-6 1-733 0 0,0 0 0 0 0,0 1-1 0 0,-1 0 1 0 0,1 2-1 0 0,-1 0 1 0 0,1 0 0 0 0,-26 4-1 0 0,-4 3-3438 0 0,-69 18 0 0 0,76-12 398 0 0,2 12-2681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113 363 4528 0 0,'-2'-6'273'0'0,"-1"1"0"0"0,1 0-1 0 0,-1-1 1 0 0,-1 1 0 0 0,1 1 0 0 0,-7-9 0 0 0,5 8 50 0 0,1 0 0 0 0,0-1 0 0 0,0 0 0 0 0,1 1-1 0 0,0-1 1 0 0,-5-12 0 0 0,-7-18 1340 0 0,9 27-826 0 0,2-1 0 0 0,0 0 0 0 0,0 0 0 0 0,1 0 1 0 0,0 0-1 0 0,-3-21 0 0 0,2 4 625 0 0,3 24-1303 0 0,0 0 0 0 0,0 0 0 0 0,0 0 0 0 0,0-1 0 0 0,1 1 0 0 0,0 0 0 0 0,0 0 0 0 0,0-1 0 0 0,0 1 0 0 0,0 0 0 0 0,0 0 0 0 0,1-1 0 0 0,0 1 0 0 0,-1 0 0 0 0,1 0 0 0 0,0 0 0 0 0,3-6 0 0 0,0 5 94 0 0,-1 0 0 0 0,1-1-1 0 0,-1 1 1 0 0,1 1 0 0 0,1-1 0 0 0,-1 0 0 0 0,0 1 0 0 0,1 0 0 0 0,0 0 0 0 0,6-2 0 0 0,-3 2 76 0 0,0 1 1 0 0,0 0-1 0 0,0 1 0 0 0,0 0 1 0 0,1 0-1 0 0,13 1 1 0 0,-15 1-243 0 0,-1 0 1 0 0,1 0-1 0 0,-1 0 1 0 0,1 1 0 0 0,-1 0-1 0 0,0 0 1 0 0,0 1-1 0 0,0-1 1 0 0,0 1-1 0 0,0 1 1 0 0,-1-1 0 0 0,8 6-1 0 0,-1 1 89 0 0,0 1 0 0 0,-1 0-1 0 0,18 21 1 0 0,-27-31-154 0 0,-1 1 0 0 0,0 0 0 0 0,1 0 0 0 0,-1 0 0 0 0,0 0 0 0 0,0 0 0 0 0,0 0 0 0 0,0 0 0 0 0,0 0 1 0 0,-1 1-1 0 0,2 2 0 0 0,3 7 42 0 0,-4-10-49 0 0,6 7 52 0 0,-1-1 0 0 0,0 1 0 0 0,-1 1 0 0 0,1-1 0 0 0,-2 1 0 0 0,1 0 0 0 0,-2 0 0 0 0,5 16-1 0 0,6 16 125 0 0,-9-31-137 0 0,-1-1 1 0 0,-1 1 0 0 0,1 0 0 0 0,-2 0-1 0 0,0 0 1 0 0,1 14 0 0 0,11 46 38 0 0,-14 97-626 0 0,-1-164 404 0 0,0 0-1 0 0,0 0 1 0 0,-1 0 0 0 0,1 0-1 0 0,-1-1 1 0 0,0 1 0 0 0,0 0 0 0 0,-4 5-1 0 0,5-7-205 0 0,0 0 1 0 0,0 0-1 0 0,-1 0 0 0 0,1 0 0 0 0,-1 0 0 0 0,1-1 0 0 0,-1 1 0 0 0,0 0 0 0 0,0-1 0 0 0,0 0 0 0 0,0 1 0 0 0,0-1 0 0 0,0 0 0 0 0,0 0 1 0 0,0 0-1 0 0,-4 1 0 0 0,5-2-144 0 0,-1 0 0 0 0,1 1 0 0 0,-1-2 0 0 0,1 1 1 0 0,-1 0-1 0 0,1 0 0 0 0,-1 0 0 0 0,1-1 0 0 0,0 1 1 0 0,-1-1-1 0 0,1 1 0 0 0,-1-1 0 0 0,1 0 0 0 0,0 1 1 0 0,0-1-1 0 0,-1 0 0 0 0,1 0 0 0 0,-1-1 0 0 0,-7-20-5283 0 0,2 1 3877 0 0,-2 13-1907 0 0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 5184 0 0,'0'0'1388'0'0,"-5"-13"8010"0"0,0 6-7946 0 0,-25 14 4773 0 0,27-6-6105 0 0,0 0 0 0 0,0 1 0 0 0,1-1 0 0 0,-1 1-1 0 0,1 0 1 0 0,-1 0 0 0 0,1 0 0 0 0,0 0-1 0 0,-1 0 1 0 0,1 0 0 0 0,0 0 0 0 0,0 1-1 0 0,1-1 1 0 0,-1 1 0 0 0,1 0 0 0 0,-1-1-1 0 0,1 1 1 0 0,0 0 0 0 0,0 0 0 0 0,0 0 0 0 0,0 0-1 0 0,0 0 1 0 0,0 5 0 0 0,-8 132 1237 0 0,27 122-502 0 0,-18-42-604 0 0,0-73-217 0 0,2-126-16 0 0,0 0 1 0 0,10 41-1 0 0,-2-18-10 0 0,-6-25-27 0 0,1 0 0 0 0,1 0 0 0 0,1 0 0 0 0,1-1 0 0 0,12 22 0 0 0,-11-18-60 0 0,-8-20 74 0 0,-1-1 1 0 0,0 1-1 0 0,1-1 1 0 0,-1 0-1 0 0,1 1 1 0 0,-1-1-1 0 0,1 0 1 0 0,0 1-1 0 0,0-1 1 0 0,-1 0-1 0 0,1 0 1 0 0,0 1-1 0 0,0-1 1 0 0,0 0-1 0 0,0 0 1 0 0,1 0-1 0 0,-1 0 1 0 0,2 1-1 0 0,-3-2-4 0 0,1 1 0 0 0,0-1 0 0 0,0 1 1 0 0,-1 0-1 0 0,1-1 0 0 0,0 1 0 0 0,-1 0 0 0 0,1 0 0 0 0,-1-1 0 0 0,1 1 0 0 0,-1 0 1 0 0,1 0-1 0 0,-1 0 0 0 0,1 0 0 0 0,-1 0 0 0 0,0-1 0 0 0,0 1 0 0 0,1 0 0 0 0,-1 0 0 0 0,0 1 1 0 0,0-1-10 0 0,0 0 0 0 0,0 0 0 0 0,1 0 0 0 0,-1 0 0 0 0,0 0 0 0 0,1 0 0 0 0,-1 0 1 0 0,0 0-1 0 0,1 0 0 0 0,-1 0 0 0 0,1 0 0 0 0,0 0 0 0 0,-1 0 0 0 0,1-1 0 0 0,0 1 1 0 0,-1 0-1 0 0,1 0 0 0 0,0-1 0 0 0,1 2 0 0 0,8 4-395 0 0,-1-1 0 0 0,1 0 0 0 0,1-1 0 0 0,19 6 0 0 0,11 0-2923 0 0,-38-11 2848 0 0,0 0 0 0 0,1 0 1 0 0,-1 0-1 0 0,0-1 0 0 0,0 0 0 0 0,0 1 1 0 0,0-1-1 0 0,0-1 0 0 0,3-2 0 0 0,26-27-7934 0 0,-23 16 2120 0 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65 5616 0 0,'-9'-62'11227'0'0,"-38"60"-7936"0"0,44 2-3173 0 0,-1 0-16 0 0,0 0-1 0 0,1-1 0 0 0,-1 2 1 0 0,1-1-1 0 0,-1 0 0 0 0,1 1 1 0 0,-1-1-1 0 0,1 1 1 0 0,-1 0-1 0 0,1 0 0 0 0,-1 1 1 0 0,1-1-1 0 0,0 1 0 0 0,0-1 1 0 0,0 1-1 0 0,-4 3 0 0 0,4-2-37 0 0,-1 0 0 0 0,1-1-1 0 0,-1 0 1 0 0,1 1 0 0 0,-1-1-1 0 0,0 0 1 0 0,1-1 0 0 0,-1 1-1 0 0,-5 1 1 0 0,5-2-28 0 0,0 0-1 0 0,0 1 0 0 0,1-1 1 0 0,-1 1-1 0 0,1 0 1 0 0,-1 0-1 0 0,1 0 1 0 0,0 0-1 0 0,0 1 1 0 0,-3 2-1 0 0,-1 4 24 0 0,3-4-40 0 0,1-1 1 0 0,-1 0-1 0 0,0 0 1 0 0,0-1-1 0 0,0 1 1 0 0,0-1 0 0 0,0 1-1 0 0,-10 3 1 0 0,4-2 9 0 0,8-4-20 0 0,0 0 0 0 0,0 0 0 0 0,0 0 0 0 0,0 0 0 0 0,0 0 0 0 0,0 0 0 0 0,0 1 0 0 0,0-1 1 0 0,0 1-1 0 0,0-1 0 0 0,1 1 0 0 0,-1 0 0 0 0,1 0 0 0 0,-1 0 0 0 0,-1 3 0 0 0,-62 119 223 0 0,63-117-203 0 0,1-1-1 0 0,0 0 0 0 0,0 1 0 0 0,1-1 0 0 0,0 1 1 0 0,0-1-1 0 0,1 1 0 0 0,-1-1 0 0 0,1 0 0 0 0,1 1 1 0 0,-1-1-1 0 0,1 0 0 0 0,0 0 0 0 0,1 0 1 0 0,-1 0-1 0 0,1 0 0 0 0,4 5 0 0 0,6 3 5 0 0,31 36 249 0 0,-40-43-228 0 0,2 1 1 0 0,-1-1-1 0 0,1 0 1 0 0,0-1 0 0 0,0 1-1 0 0,1-1 1 0 0,-1 0-1 0 0,14 8 1 0 0,-1-3 4 0 0,-14-8-40 0 0,1 1 0 0 0,-1-1 0 0 0,1 1 0 0 0,-1 0 0 0 0,8 9 0 0 0,-9-8-3 0 0,1 0 0 0 0,0-1 0 0 0,0 1 0 0 0,0-1 0 0 0,1 0 0 0 0,-1-1 0 0 0,1 1 0 0 0,0-1 0 0 0,0 0 0 0 0,12 4 0 0 0,25 14 64 0 0,56 41 281 0 0,-92-58-298 0 0,0 1 0 0 0,-1-1 0 0 0,0 1 0 0 0,0 1 0 0 0,0-1 0 0 0,8 12 0 0 0,-3-5 167 0 0,-9-9-181 0 0,1 0 0 0 0,-1 0-1 0 0,0 1 1 0 0,-1-1 0 0 0,1 0 0 0 0,-1 1 0 0 0,1-1 0 0 0,-1 1 0 0 0,0 0 0 0 0,0-1-1 0 0,0 1 1 0 0,-1 0 0 0 0,1 0 0 0 0,-1-1 0 0 0,0 1 0 0 0,0 0 0 0 0,-1 0-1 0 0,1-1 1 0 0,-1 1 0 0 0,1 0 0 0 0,-1 0 0 0 0,0-1 0 0 0,-1 1 0 0 0,1-1 0 0 0,-1 1-1 0 0,1-1 1 0 0,-1 0 0 0 0,0 1 0 0 0,0-1 0 0 0,-1 0 0 0 0,1 0 0 0 0,-1-1-1 0 0,1 1 1 0 0,-1 0 0 0 0,0-1 0 0 0,0 1 0 0 0,0-1 0 0 0,0 0 0 0 0,0 0-1 0 0,-1 0 1 0 0,1-1 0 0 0,-5 2 0 0 0,-51 28 18 0 0,37-24-353 0 0,0-1 1 0 0,0-1 0 0 0,0-1-1 0 0,-1-1 1 0 0,1-1 0 0 0,-1 0 0 0 0,-41-5-1 0 0,58 0-214 0 0,0 0 0 0 0,0-1 0 0 0,0 0 0 0 0,0 0 0 0 0,1 0 0 0 0,-1-1-1 0 0,1 0 1 0 0,0 0 0 0 0,1 0 0 0 0,-9-12 0 0 0,10 10-13 0 0,0-1 0 0 0,0 0 1 0 0,1 0-1 0 0,0 0 0 0 0,0 0 0 0 0,1 0 0 0 0,0 0 1 0 0,0-12-1 0 0,3-61-2961 0 0,-2 79 3413 0 0,0-3-300 0 0,0 0-1 0 0,1 1 1 0 0,-1-1 0 0 0,1 0 0 0 0,0 1 0 0 0,0-1 0 0 0,1 0 0 0 0,-1 1 0 0 0,1-1 0 0 0,0 1 0 0 0,3-5-1 0 0,23-24-5228 0 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5456 0 0,'0'0'3410'0'0,"18"3"2976"0"0,-9 47-3144 0 0,-8-34-2751 0 0,0 1 0 0 0,2-1 0 0 0,5 21 0 0 0,-4-20-289 0 0,0 0 0 0 0,-2 0-1 0 0,2 26 1 0 0,-4 307 1270 0 0,0-349-1394 0 0,0-1-58 0 0,1 0-1 0 0,0 0 0 0 0,0 0 0 0 0,-1 0 1 0 0,1 0-1 0 0,0 0 0 0 0,0 0 0 0 0,-1 0 1 0 0,1 0-1 0 0,0 0 0 0 0,0 0 0 0 0,-1 0 1 0 0,1 0-1 0 0,0-1 0 0 0,-1 1 0 0 0,1 0 1 0 0,0-1-1 0 0,-1 1 0 0 0,1 0 0 0 0,0-1 1 0 0,-1 1-1 0 0,1-1 0 0 0,-1 1 0 0 0,1-1 0 0 0,-1 1 1 0 0,1-1-1 0 0,-1 1 0 0 0,1-1 0 0 0,-1 1 1 0 0,1-1-1 0 0,-1 0 0 0 0,0 1 0 0 0,1-1 1 0 0,-1 0-1 0 0,0 1 0 0 0,0-1 0 0 0,1 0 1 0 0,-1 0-1 0 0,0 1 0 0 0,0-1 0 0 0,0 0 1 0 0,0-1-1 0 0,0 1 5 0 0,0 0 0 0 0,0-1 0 0 0,0 1 0 0 0,1 0 0 0 0,-1 0 0 0 0,0 0-1 0 0,1 0 1 0 0,-1-1 0 0 0,1 1 0 0 0,-1 0 0 0 0,1 0 0 0 0,0 0 0 0 0,-1 0 0 0 0,1 0 0 0 0,1-1 0 0 0,12-11 207 0 0,4-3 71 0 0,0 0-1 0 0,29-19 1 0 0,-27 18 2 0 0,-19 15-269 0 0,1 1-1 0 0,-1-1 1 0 0,0 1 0 0 0,0 0 0 0 0,0 0 0 0 0,1 0-1 0 0,-1 0 1 0 0,1 0 0 0 0,-1 0 0 0 0,1 0 0 0 0,-1 0-1 0 0,1 1 1 0 0,0-1 0 0 0,-1 0 0 0 0,1 1 0 0 0,0-1-1 0 0,-1 1 1 0 0,1 0 0 0 0,0 0 0 0 0,3 0 0 0 0,6-1 31 0 0,-9 1-20 0 0,1-1 0 0 0,0 1 0 0 0,0 0 0 0 0,0-1-1 0 0,0 1 1 0 0,0 1 0 0 0,-1-1 0 0 0,1 0-1 0 0,0 1 1 0 0,0-1 0 0 0,0 1 0 0 0,-1 0-1 0 0,1 0 1 0 0,0 0 0 0 0,-1 0 0 0 0,1 1-1 0 0,-1-1 1 0 0,1 1 0 0 0,-1-1 0 0 0,1 1 0 0 0,-1 0-1 0 0,0 0 1 0 0,0 0 0 0 0,0 0 0 0 0,0 0-1 0 0,2 4 1 0 0,13 28 299 0 0,-11-24-257 0 0,0 1 0 0 0,-1-1 1 0 0,-1 1-1 0 0,1 0 0 0 0,-2 0 1 0 0,0 1-1 0 0,0-1 0 0 0,-1 1 1 0 0,0-1-1 0 0,0 22 0 0 0,-2 34 828 0 0,0-66-903 0 0,-1 0-1 0 0,0 0 1 0 0,1 0 0 0 0,-1-1-1 0 0,0 1 1 0 0,1 0 0 0 0,-1 0-1 0 0,0-1 1 0 0,0 1-1 0 0,1 0 1 0 0,-1-1 0 0 0,0 1-1 0 0,0-1 1 0 0,0 1 0 0 0,0-1-1 0 0,0 1 1 0 0,0-1 0 0 0,0 0-1 0 0,0 1 1 0 0,0-1 0 0 0,0 0-1 0 0,0 0 1 0 0,0 0-1 0 0,-2 0 1 0 0,-32 3 44 0 0,-67 7-3911 0 0,101-10 3081 0 0,-23-11-4122 0 0,23 11 4791 0 0,1-1 0 0 0,-1 1 0 0 0,1 0 0 0 0,-1-1 1 0 0,1 1-1 0 0,-1 0 0 0 0,0-1 0 0 0,1 1 0 0 0,0-1 0 0 0,-1 1 0 0 0,1-1 0 0 0,-1 0 0 0 0,1 1 0 0 0,0-1 0 0 0,-1 1 1 0 0,1-1-1 0 0,0 0 0 0 0,-1 1 0 0 0,1-1 0 0 0,0 1 0 0 0,0-1 0 0 0,0 0 0 0 0,0 0 0 0 0,0 1 0 0 0,0-1 1 0 0,0 0-1 0 0,0 1 0 0 0,0-1 0 0 0,0 0 0 0 0,0 1 0 0 0,0-1 0 0 0,0 0 0 0 0,0 1 0 0 0,1-1 0 0 0,-1 0 0 0 0,0 1 1 0 0,1-1-1 0 0,-1 1 0 0 0,0-1 0 0 0,1 1 0 0 0,-1-1 0 0 0,0 0 0 0 0,1 1 0 0 0,-1-1 0 0 0,1 1 0 0 0,-1 0 1 0 0,1-1-1 0 0,0 1 0 0 0,-1-1 0 0 0,1 1 0 0 0,0-1 0 0 0,32-15-1860 0 0,-29 15 1837 0 0,-3 1 17 0 0,0-1 0 0 0,1 0 0 0 0,-1 1 1 0 0,0-1-1 0 0,0 0 0 0 0,0 0 0 0 0,1 0 1 0 0,-1 0-1 0 0,0 0 0 0 0,0 0 0 0 0,0 0 0 0 0,-1 0 1 0 0,1-1-1 0 0,0 1 0 0 0,0 0 0 0 0,-1 0 1 0 0,1-1-1 0 0,0 1 0 0 0,-1-1 0 0 0,1 1 1 0 0,-1 0-1 0 0,1-3 0 0 0,4-7-1416 0 0,-4 10 1115 0 0,0 0 0 0 0,1 0 0 0 0,-1 0 0 0 0,1 0 0 0 0,-1 0 1 0 0,1 1-1 0 0,-1-1 0 0 0,1 1 0 0 0,-1-1 0 0 0,1 1 0 0 0,0 0 0 0 0,-1-1 0 0 0,3 1 0 0 0,-3 0 343 0 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57 4704 0 0,'-1'-6'6163'0'0,"-8"-22"487"0"0,7 26-6464 0 0,1 0-1 0 0,-1 0 1 0 0,0 1 0 0 0,0-1-1 0 0,0 0 1 0 0,1 1 0 0 0,-2 0 0 0 0,1-1-1 0 0,0 1 1 0 0,0 0 0 0 0,0 0 0 0 0,0 0-1 0 0,-1 0 1 0 0,1 1 0 0 0,-1-1 0 0 0,1 1-1 0 0,0-1 1 0 0,-1 1 0 0 0,1 0 0 0 0,-1 0-1 0 0,1 0 1 0 0,-1 0 0 0 0,1 0 0 0 0,0 1-1 0 0,-1-1 1 0 0,1 1 0 0 0,-1 0-1 0 0,1-1 1 0 0,-3 2 0 0 0,0 0-104 0 0,-1 0 0 0 0,1 0 0 0 0,0 0 0 0 0,0 0 0 0 0,0 1 0 0 0,0-1 0 0 0,0 1 0 0 0,1 1 0 0 0,-1-1 0 0 0,1 1 0 0 0,0 0 0 0 0,-5 5 0 0 0,3 2-27 0 0,6-9-43 0 0,-1 0 0 0 0,0 0 0 0 0,0 0 0 0 0,0-1 0 0 0,0 1-1 0 0,0 0 1 0 0,-1-1 0 0 0,1 1 0 0 0,0-1 0 0 0,-1 1 0 0 0,1-1 0 0 0,-4 3 0 0 0,-21 34 154 0 0,14-32-131 0 0,11-6-29 0 0,0 1-1 0 0,0-1 0 0 0,0 0 1 0 0,0 1-1 0 0,0 0 0 0 0,0-1 1 0 0,0 1-1 0 0,0 0 0 0 0,0-1 1 0 0,0 1-1 0 0,1 0 0 0 0,-1 0 0 0 0,0 0 1 0 0,0 0-1 0 0,1 0 0 0 0,-1 0 1 0 0,0 0-1 0 0,1 0 0 0 0,-1 0 1 0 0,1 0-1 0 0,0 0 0 0 0,-1 0 1 0 0,1 1-1 0 0,-5 6 34 0 0,1 0-1 0 0,-1 0 1 0 0,0-1-1 0 0,-12 12 1 0 0,-10 15 1 0 0,25-31-28 0 0,1 0 0 0 0,0-1-1 0 0,0 1 1 0 0,0 0 0 0 0,0-1 0 0 0,1 1-1 0 0,-1 0 1 0 0,0 0 0 0 0,1 0-1 0 0,0 0 1 0 0,0 0 0 0 0,0-1 0 0 0,0 1-1 0 0,1 4 1 0 0,-1-5-10 0 0,0-1 0 0 0,0 0 0 0 0,1 0-1 0 0,-1 0 1 0 0,0 1 0 0 0,1-1 0 0 0,-1 0 0 0 0,0 0 0 0 0,1 0 0 0 0,-1 0-1 0 0,1 1 1 0 0,0-1 0 0 0,-1 0 0 0 0,1 0 0 0 0,0 0 0 0 0,0-1 0 0 0,0 1-1 0 0,0 0 1 0 0,0 0 0 0 0,0 0 0 0 0,0 0 0 0 0,0-1 0 0 0,0 1 0 0 0,0-1-1 0 0,0 1 1 0 0,0-1 0 0 0,0 1 0 0 0,0-1 0 0 0,1 1 0 0 0,1-1 0 0 0,6-1 13 0 0,1 0 0 0 0,-1-1 1 0 0,0-1-1 0 0,0 1 0 0 0,0-1 1 0 0,0-1-1 0 0,10-5 0 0 0,9-3 87 0 0,14-26 48 0 0,-28 29-104 0 0,-3 3 110 0 0,1-2 0 0 0,-1 1 0 0 0,14-14 0 0 0,-24 21-113 0 0,0-1 1 0 0,0 1 0 0 0,0-1 0 0 0,0 1 0 0 0,0-1 0 0 0,0 1 0 0 0,0-1-1 0 0,0 1 1 0 0,0 0 0 0 0,0 0 0 0 0,0 0 0 0 0,0-1 0 0 0,0 1 0 0 0,0 0-1 0 0,1 0 1 0 0,-1 1 0 0 0,0-1 0 0 0,0 0 0 0 0,0 0 0 0 0,0 0 0 0 0,0 1-1 0 0,0-1 1 0 0,0 0 0 0 0,0 1 0 0 0,0-1 0 0 0,0 1 0 0 0,0 0 0 0 0,0-1-1 0 0,0 1 1 0 0,0 0 0 0 0,-1-1 0 0 0,1 1 0 0 0,0 0 0 0 0,0 0 0 0 0,-1 0-1 0 0,1-1 1 0 0,0 3 0 0 0,1 1 12 0 0,0 1-1 0 0,0-1 1 0 0,0 0 0 0 0,1 0-1 0 0,-1 0 1 0 0,1 0 0 0 0,0-1-1 0 0,7 8 1 0 0,10 15 160 0 0,-9-1-8 0 0,-1 2-1 0 0,-2-1 0 0 0,7 35 1 0 0,-12-52-147 0 0,19 55 388 0 0,-11-34-225 0 0,-9-27-201 0 0,-1-1 1 0 0,0 1 0 0 0,1 0 0 0 0,-1 0 0 0 0,0 0 0 0 0,-1 0 0 0 0,1 0 0 0 0,-1 0 0 0 0,1 0 0 0 0,-1 6 0 0 0,0-5 5 0 0,0-1 1 0 0,-1 1-1 0 0,2-1 1 0 0,-1 1-1 0 0,0-1 1 0 0,1 1-1 0 0,0-1 0 0 0,-1 1 1 0 0,1-1-1 0 0,1 1 1 0 0,-1-1-1 0 0,0 0 1 0 0,3 4-1 0 0,-3-5-20 0 0,0 0 0 0 0,0-1 0 0 0,-1 1 0 0 0,1 0 0 0 0,0 0 1 0 0,-1 0-1 0 0,0-1 0 0 0,1 1 0 0 0,-1 0 0 0 0,0 0 0 0 0,0 0 0 0 0,0 0 0 0 0,0 0 0 0 0,0 0 0 0 0,0-1 0 0 0,-2 4 0 0 0,1 14 64 0 0,1-11-32 0 0,0-3-24 0 0,0-1 0 0 0,0 1-1 0 0,0 0 1 0 0,0-1 0 0 0,-1 1 0 0 0,0-1 0 0 0,1 1 0 0 0,-2-1 0 0 0,1 0 0 0 0,0 1 0 0 0,-5 6 0 0 0,-3 5 5 0 0,7-12-5 0 0,1-1-1 0 0,-1 0 0 0 0,0 0 0 0 0,0 0 0 0 0,0-1 0 0 0,-1 1 0 0 0,1 0 0 0 0,-1-1 0 0 0,1 1 1 0 0,-6 3-1 0 0,-5 1-210 0 0,1 0-1 0 0,-1 0 1 0 0,0-1 0 0 0,-1-1 0 0 0,-26 8 0 0 0,25-10-805 0 0,1-1 0 0 0,-1 0 1 0 0,-18-1-1 0 0,32-1 842 0 0,0 0-1 0 0,0-1 1 0 0,0 1 0 0 0,0-1 0 0 0,0 1 0 0 0,0-1-1 0 0,0 1 1 0 0,0-1 0 0 0,0 0 0 0 0,0 1 0 0 0,1-1-1 0 0,-1 0 1 0 0,0 0 0 0 0,0 0 0 0 0,1 1-1 0 0,-1-1 1 0 0,0 0 0 0 0,1 0 0 0 0,-1 0 0 0 0,1 0-1 0 0,-1 0 1 0 0,1 0 0 0 0,0 0 0 0 0,-1-1 0 0 0,1 0-1 0 0,-1-1-263 0 0,0-1 0 0 0,0 1 0 0 0,1 0-1 0 0,-1 0 1 0 0,1-1 0 0 0,0 1 0 0 0,0 0 0 0 0,1-7-1 0 0,1 6 163 0 0,0-1 0 0 0,1 0-1 0 0,0 1 1 0 0,-1 0-1 0 0,2-1 1 0 0,-1 1 0 0 0,0 0-1 0 0,1 1 1 0 0,0-1-1 0 0,0 1 1 0 0,0-1 0 0 0,0 1-1 0 0,7-3 1 0 0,9-10-869 0 0,-9 6 588 0 0,-8 7 365 0 0,0 1 0 0 0,-1-1 0 0 0,1 1-1 0 0,0 0 1 0 0,1 0 0 0 0,-1 0 0 0 0,0 0 0 0 0,1 1-1 0 0,-1-1 1 0 0,5-1 0 0 0,-4 2-147 0 0,1-1 0 0 0,-1 0 0 0 0,1 0 0 0 0,-1-1 1 0 0,0 1-1 0 0,0-1 0 0 0,-1 0 0 0 0,1 0 0 0 0,0 0 0 0 0,4-6 0 0 0,-6 7-49 0 0,10-9-4614 0 0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6784 0 0,'6'0'1392'0'0,"27"4"5049"0"0,-32-4-6227 0 0,0 1 0 0 0,0-1-1 0 0,0 1 1 0 0,0-1 0 0 0,0 1-1 0 0,0 0 1 0 0,-1 0 0 0 0,1-1 0 0 0,0 1-1 0 0,0 0 1 0 0,-1 0 0 0 0,1 0-1 0 0,-1 0 1 0 0,1 0 0 0 0,-1 0-1 0 0,1 0 1 0 0,-1 0 0 0 0,0 0-1 0 0,1 0 1 0 0,-1 0 0 0 0,0 0 0 0 0,0 0-1 0 0,0 0 1 0 0,1 0 0 0 0,-1 0-1 0 0,0 0 1 0 0,-1 2 0 0 0,19 52 4046 0 0,-18-47-3993 0 0,1 1 1 0 0,0 0 0 0 0,0-1-1 0 0,1 1 1 0 0,0 0 0 0 0,0-1-1 0 0,6 12 1 0 0,-7-15-236 0 0,0 0 0 0 0,-1 0 1 0 0,1 0-1 0 0,-1 0 0 0 0,0 0 0 0 0,0 1 1 0 0,-1 6-1 0 0,0 2-95 0 0,1-13 52 0 0,0-1 0 0 0,0 1 0 0 0,1 0 0 0 0,-1-1 1 0 0,0 1-1 0 0,0-1 0 0 0,0 1 0 0 0,1-1 0 0 0,-1 1 1 0 0,0-1-1 0 0,1 1 0 0 0,-1-1 0 0 0,0 1 0 0 0,1-1 1 0 0,-1 1-1 0 0,1-1 0 0 0,-1 0 0 0 0,1 1 0 0 0,-1-1 1 0 0,1 0-1 0 0,-1 1 0 0 0,1-1 0 0 0,-1 0 0 0 0,1 0 1 0 0,0 1-1 0 0,0-1-17 0 0,0 0 0 0 0,-1 1 0 0 0,1-1 0 0 0,0 0 0 0 0,-1 1 0 0 0,1-1 0 0 0,-1 0 0 0 0,1 1 1 0 0,0-1-1 0 0,-1 1 0 0 0,1-1 0 0 0,-1 1 0 0 0,1 0 0 0 0,-1-1 0 0 0,1 1 0 0 0,-1-1 0 0 0,0 1 0 0 0,1 0 0 0 0,-1-1 0 0 0,0 1 0 0 0,1 0 0 0 0,-1 0 1 0 0,0-1-1 0 0,0 1 0 0 0,0 0 0 0 0,0 1 0 0 0,1 9-1548 0 0,25-28-20298 0 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7440 0 0,'-1'4'11019'0'0,"-5"15"-9735"0"0,4-10-953 0 0,1-1 0 0 0,0 1 0 0 0,0 0 0 0 0,1-1 0 0 0,0 1 0 0 0,2 14 0 0 0,-1-3-24 0 0,1 4-99 0 0,0-2-1 0 0,1 1 1 0 0,8 25 0 0 0,0 6 7 0 0,0-12-79 0 0,-8-31-111 0 0,0-1-1 0 0,0 0 1 0 0,-1 1 0 0 0,1 19 0 0 0,-1 11 101 0 0,12 64 1 0 0,-8-66 57 0 0,3 64 0 0 0,-9-86-199 0 0,2 20 15 0 0,-2-36 5 0 0,0 0-1 0 0,1 0 1 0 0,-1 0-1 0 0,1 0 1 0 0,-1 0-1 0 0,1 0 1 0 0,-1-1-1 0 0,1 1 1 0 0,0 0-1 0 0,-1 0 1 0 0,1 0-1 0 0,0-1 1 0 0,0 1-1 0 0,-1-1 1 0 0,1 1-1 0 0,0 0 1 0 0,0-1 0 0 0,0 1-1 0 0,0-1 1 0 0,0 0-1 0 0,0 1 1 0 0,0-1-1 0 0,0 0 1 0 0,0 0-1 0 0,0 1 1 0 0,0-1-1 0 0,0 0 1 0 0,0 0-1 0 0,0 0 1 0 0,1 0-1 0 0,2-5 33 0 0,0 1 0 0 0,-1-1 0 0 0,1 0 0 0 0,-1 0-1 0 0,0 0 1 0 0,-1 0 0 0 0,4-10 0 0 0,34-90 668 0 0,-40 102-691 0 0,1-1 0 0 0,0 1 0 0 0,0 0 1 0 0,0 0-1 0 0,0 0 0 0 0,1 0 0 0 0,-1 0 0 0 0,1 0 0 0 0,2-3 0 0 0,6-10 49 0 0,34-102 743 0 0,-43 115-767 0 0,0 0 1 0 0,1 0-1 0 0,0 0 1 0 0,-1 0-1 0 0,1 1 1 0 0,0-1-1 0 0,1 0 1 0 0,-1 1-1 0 0,0 0 1 0 0,1 0-1 0 0,-1 0 1 0 0,1 0-1 0 0,0 0 1 0 0,0 0-1 0 0,-1 1 1 0 0,1-1 0 0 0,0 1-1 0 0,0 0 1 0 0,1 0-1 0 0,3-1 1 0 0,-5 1-2 0 0,0 1 0 0 0,0-1 0 0 0,0 1 0 0 0,1 0 0 0 0,-1-1 0 0 0,0 1 0 0 0,0 0 0 0 0,0 1 0 0 0,1-1 0 0 0,-1 0 0 0 0,0 1 0 0 0,0-1 0 0 0,0 1 0 0 0,0-1 1 0 0,0 1-1 0 0,0 0 0 0 0,0 0 0 0 0,0 0 0 0 0,0 0 0 0 0,0 1 0 0 0,0-1 0 0 0,-1 0 0 0 0,1 1 0 0 0,0-1 0 0 0,-1 1 0 0 0,1-1 0 0 0,-1 1 0 0 0,0 0 0 0 0,0 0 0 0 0,1 0 0 0 0,0 3 0 0 0,37 93 289 0 0,-17-61-256 0 0,-19-34-53 0 0,-1 1 0 0 0,1 0 0 0 0,-1-1 0 0 0,0 1 0 0 0,0 0 0 0 0,0 0 0 0 0,0 0 0 0 0,1 7 0 0 0,18 48 180 0 0,-10-31 15 0 0,9 43 0 0 0,-10-40 63 0 0,-9-29-260 0 0,0 1 0 0 0,1 0 1 0 0,-2 0-1 0 0,1 0 0 0 0,0 0 1 0 0,-1 0-1 0 0,1 0 0 0 0,-1 0 0 0 0,0 0 1 0 0,0 5-1 0 0,9 116 565 0 0,-9-122-565 0 0,-1 0-1 0 0,1 0 1 0 0,0 0-1 0 0,-1 0 1 0 0,1 0-1 0 0,-1 0 1 0 0,0 0-1 0 0,1 0 0 0 0,-1 0 1 0 0,0 0-1 0 0,0 0 1 0 0,0-1-1 0 0,0 1 1 0 0,-1 0-1 0 0,1-1 1 0 0,0 1-1 0 0,-1-1 0 0 0,1 1 1 0 0,-1-1-1 0 0,0 0 1 0 0,1 0-1 0 0,-1 1 1 0 0,-2 0-1 0 0,-47 17-69 0 0,32-13-28 0 0,13-5-31 0 0,0 0-1 0 0,0 0 1 0 0,0 0 0 0 0,0-1 0 0 0,0 1-1 0 0,-1-2 1 0 0,1 1 0 0 0,0-1-1 0 0,0 1 1 0 0,-10-4 0 0 0,4 0-547 0 0,0 1 0 0 0,1-1 0 0 0,0-1 0 0 0,-21-11 0 0 0,9-8-495 0 0,22 22 1038 0 0,0 0 0 0 0,-1-1 0 0 0,0 1 0 0 0,1 0 0 0 0,-1 0 0 0 0,0 0 0 0 0,0 0 0 0 0,0 1 0 0 0,-1-1 0 0 0,-2-1 0 0 0,3 1-99 0 0,0 0 0 0 0,0 1 1 0 0,0-1-1 0 0,0 0 0 0 0,1 0 0 0 0,-1 0 0 0 0,0 0 0 0 0,1 0 0 0 0,0-1 0 0 0,-1 1 0 0 0,1 0 1 0 0,0-1-1 0 0,0 1 0 0 0,0-1 0 0 0,1 1 0 0 0,-1-1 0 0 0,0-4 0 0 0,-3-39-3348 0 0,5 41 3153 0 0,-1 1 0 0 0,1-1 0 0 0,0 1 1 0 0,0-1-1 0 0,1 1 0 0 0,-1 0 0 0 0,1 0 0 0 0,0-1 1 0 0,0 1-1 0 0,1 1 0 0 0,-1-1 0 0 0,1 0 0 0 0,0 1 1 0 0,0-1-1 0 0,0 1 0 0 0,6-5 0 0 0,-2 1-740 0 0,5-7-4639 0 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251 365 5520 0 0,'-4'-15'9576'0'0,"0"7"-5958"0"0,0 8-3341 0 0,-1 1 1 0 0,0 0-1 0 0,0 0 1 0 0,0 0-1 0 0,1 1 0 0 0,-1 0 1 0 0,0 0-1 0 0,1 0 0 0 0,0 0 1 0 0,-1 0-1 0 0,1 1 0 0 0,0 0 1 0 0,0 0-1 0 0,1 0 1 0 0,-1 1-1 0 0,-5 6 0 0 0,-6 7-143 0 0,1 1-1 0 0,-15 27 0 0 0,14-23 277 0 0,6-6-348 0 0,1 0 0 0 0,1 0 1 0 0,0 0-1 0 0,1 1 0 0 0,-4 18 0 0 0,5-15 48 0 0,-2-1 0 0 0,-11 25 0 0 0,15-35-90 0 0,1 0 0 0 0,-1 1 0 0 0,1-1 0 0 0,1 1 0 0 0,0 0 0 0 0,0-1 0 0 0,1 1 0 0 0,0 0 0 0 0,2 15 0 0 0,0 6 24 0 0,-2-28-49 0 0,1 0-1 0 0,0 0 1 0 0,0 0 0 0 0,0-1-1 0 0,0 1 1 0 0,1 0-1 0 0,-1-1 1 0 0,1 1 0 0 0,-1-1-1 0 0,1 1 1 0 0,0-1 0 0 0,0 0-1 0 0,0 0 1 0 0,0 0 0 0 0,1 0-1 0 0,-1 0 1 0 0,4 2 0 0 0,-2-1-7 0 0,0 0 1 0 0,0-1-1 0 0,0 0 1 0 0,1 1-1 0 0,-1-1 1 0 0,0-1-1 0 0,1 1 1 0 0,-1-1-1 0 0,1 0 1 0 0,8 2-1 0 0,-9-4-7 0 0,0 0 0 0 0,-1 0 0 0 0,1 0 0 0 0,0-1 0 0 0,0 1-1 0 0,-1-1 1 0 0,1 0 0 0 0,-1 0 0 0 0,1 0 0 0 0,-1 0 0 0 0,0-1 0 0 0,0 1-1 0 0,0-1 1 0 0,0 0 0 0 0,-1 0 0 0 0,1 0 0 0 0,-1 0 0 0 0,1 0 0 0 0,-1-1 0 0 0,3-6-1 0 0,4-6-62 0 0,-2 1-1 0 0,0-1 0 0 0,-1-1 0 0 0,5-18 0 0 0,1-15 85 0 0,-2 1 0 0 0,-2-2 0 0 0,2-100 0 0 0,-10 110-15 0 0,-8-185 704 0 0,-4 115-22 0 0,8 54 261 0 0,5 51-387 0 0,-1 8-70 0 0,1 34-130 0 0,12 33-263 0 0,-4 88-844 0 0,9-32-2016 0 0,-18-119 2529 0 0,0 0 0 0 0,1-1-1 0 0,0 1 1 0 0,0 0-1 0 0,0-1 1 0 0,1 1 0 0 0,3 8-1 0 0,-2-8-609 0 0,0-1-1 0 0,0 1 1 0 0,1-1-1 0 0,0 0 1 0 0,0 0-1 0 0,0 0 1 0 0,1 0-1 0 0,0-1 1 0 0,-1 1-1 0 0,2-1 1 0 0,-1 0-1 0 0,0-1 1 0 0,1 1-1 0 0,0-1 0 0 0,-1-1 1 0 0,9 4-1 0 0,10-4-4528 0 0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 6496 0 0,'-37'-2'11673'0'0,"-23"3"-6604"0"0,57-1-4945 0 0,-1 1 1 0 0,1 0-1 0 0,-1 0 0 0 0,0 0 0 0 0,1 1 1 0 0,0-1-1 0 0,-1 1 0 0 0,1 0 0 0 0,0 0 1 0 0,0 0-1 0 0,0 0 0 0 0,0 1 0 0 0,0-1 1 0 0,-2 4-1 0 0,-15 11 264 0 0,17-15-356 0 0,0-1 0 0 0,1 1 0 0 0,-1 0 0 0 0,1 1 0 0 0,0-1 0 0 0,0 0-1 0 0,-1 1 1 0 0,2-1 0 0 0,-1 1 0 0 0,0-1 0 0 0,-2 6 0 0 0,-42 73 310 0 0,34-54-291 0 0,1 4 48 0 0,5 2-74 0 0,-4 63 0 0 0,11-92-30 0 0,0-1 1 0 0,0 1-1 0 0,0-1 0 0 0,1 0 0 0 0,-1 1 0 0 0,1-1 0 0 0,0 0 1 0 0,0 0-1 0 0,0 0 0 0 0,1 0 0 0 0,-1-1 0 0 0,1 1 0 0 0,-1-1 1 0 0,1 1-1 0 0,0-1 0 0 0,0 0 0 0 0,0 0 0 0 0,0 0 1 0 0,0 0-1 0 0,0-1 0 0 0,1 1 0 0 0,-1-1 0 0 0,1 0 0 0 0,-1 0 1 0 0,1 0-1 0 0,-1 0 0 0 0,1-1 0 0 0,0 1 0 0 0,-1-1 0 0 0,1 0 1 0 0,-1 0-1 0 0,1 0 0 0 0,4-2 0 0 0,-4 1 1 0 0,0 0 1 0 0,0-1-1 0 0,0 1 0 0 0,0-1 0 0 0,-1 0 1 0 0,1 0-1 0 0,-1-1 0 0 0,1 1 0 0 0,-1-1 1 0 0,5-5-1 0 0,15-12 14 0 0,-21 19-5 0 0,0 0-1 0 0,0 0 1 0 0,0-1 0 0 0,-1 1-1 0 0,1 0 1 0 0,-1-1-1 0 0,1 1 1 0 0,-1-1 0 0 0,1 1-1 0 0,-1-1 1 0 0,0 0-1 0 0,0 1 1 0 0,2-4 0 0 0,-1 0 16 0 0,0 1 0 0 0,1-1 0 0 0,-1 0 0 0 0,1 1 0 0 0,0-1 0 0 0,1 1 0 0 0,-1 0 1 0 0,1 0-1 0 0,0 0 0 0 0,0 1 0 0 0,0-1 0 0 0,5-2 0 0 0,-8 5-14 0 0,0 0-1 0 0,0 0 1 0 0,0 0 0 0 0,0 0-1 0 0,0 1 1 0 0,0-2 0 0 0,-1 1-1 0 0,1 0 1 0 0,0 0 0 0 0,0 0-1 0 0,-1 0 1 0 0,1 0-1 0 0,-1-1 1 0 0,1 1 0 0 0,-1 0-1 0 0,1 0 1 0 0,-1-1 0 0 0,0 1-1 0 0,0 0 1 0 0,1-1 0 0 0,-1-1-1 0 0,0 2 3 0 0,0 0-1 0 0,0-1 1 0 0,0 1-1 0 0,0 0 1 0 0,1 0-1 0 0,-1-1 1 0 0,0 1 0 0 0,1 0-1 0 0,-1 0 1 0 0,1 0-1 0 0,-1-1 1 0 0,1 1-1 0 0,0 0 1 0 0,-1 0-1 0 0,1 0 1 0 0,0 0 0 0 0,0 0-1 0 0,0 0 1 0 0,0 0-1 0 0,0 0 1 0 0,0 1-1 0 0,1-2 1 0 0,-1 1 2 0 0,0 0 0 0 0,0 0 0 0 0,0-1 0 0 0,0 1 0 0 0,0 0 0 0 0,0-1 0 0 0,0 1 0 0 0,0 0 0 0 0,0-1 0 0 0,-1 1 0 0 0,1-1 0 0 0,-1 1 0 0 0,1-1 0 0 0,-1 0 0 0 0,0 1 0 0 0,1-1 0 0 0,-1 1 0 0 0,0-1 0 0 0,0-2 0 0 0,6-25 324 0 0,-2 18-226 0 0,-1 0 1 0 0,0 0 0 0 0,0 0 0 0 0,-1-1-1 0 0,1-12 1 0 0,-4 22-94 0 0,1 1 0 0 0,1 0 0 0 0,-1-1 0 0 0,0 1 1 0 0,0 0-1 0 0,0-1 0 0 0,1 1 0 0 0,-1 0 0 0 0,1-1 0 0 0,-1 1 0 0 0,1 0 0 0 0,-1 0 0 0 0,1 0 0 0 0,0-1 0 0 0,0 1 0 0 0,0 0 0 0 0,-1 0 1 0 0,1 0-1 0 0,0 0 0 0 0,0 0 0 0 0,0 0 0 0 0,1 1 0 0 0,-1-1 0 0 0,0 0 0 0 0,0 0 0 0 0,0 1 0 0 0,0-1 0 0 0,1 1 0 0 0,-1-1 0 0 0,0 1 1 0 0,1 0-1 0 0,-1-1 0 0 0,3 1 0 0 0,-2 0 89 0 0,-1 40 484 0 0,7 3-343 0 0,-2 1 0 0 0,-1 0-1 0 0,-3 49 1 0 0,12 1 138 0 0,-5 38-40 0 0,0 93 172 0 0,-9-194-426 0 0,1-20-138 0 0,0 0-1 0 0,-1 1 1 0 0,0-1-1 0 0,-1 0 1 0 0,0 0-1 0 0,-1 0 1 0 0,0 0-1 0 0,-1 0 1 0 0,0 0-1 0 0,-1 0 1 0 0,0-1 0 0 0,-8 15-1 0 0,6-15-201 0 0,6-9 209 0 0,-1 0 0 0 0,0 0 0 0 0,1 1 0 0 0,-1-1 0 0 0,0 0 0 0 0,0 0 0 0 0,1 0 1 0 0,-1 0-1 0 0,0 0 0 0 0,0 0 0 0 0,0 0 0 0 0,0-1 0 0 0,0 1 0 0 0,0 0 0 0 0,-1 0 0 0 0,1-1 0 0 0,0 1 1 0 0,0-1-1 0 0,0 1 0 0 0,-1-1 0 0 0,1 0 0 0 0,0 1 0 0 0,-1-1 0 0 0,1 0 0 0 0,0 0 0 0 0,-2 0 0 0 0,-30 9-1649 0 0,31-8 1549 0 0,-1 1-1 0 0,0-1 0 0 0,1 0 1 0 0,-1-1-1 0 0,0 1 0 0 0,0 0 1 0 0,0-1-1 0 0,0 0 0 0 0,0 0 1 0 0,1 0-1 0 0,-1 0 0 0 0,0 0 1 0 0,0 0-1 0 0,0-1 0 0 0,0 1 1 0 0,0-1-1 0 0,-3-1 1 0 0,-4-3-525 0 0,0 0 0 0 0,0-1 1 0 0,1 0-1 0 0,0 0 0 0 0,0-1 1 0 0,0 0-1 0 0,-13-16 0 0 0,20 19 253 0 0,-1 0 0 0 0,1 0 0 0 0,0-1 0 0 0,0 1 0 0 0,0 0-1 0 0,1-1 1 0 0,0 0 0 0 0,-1 1 0 0 0,2-1 0 0 0,-1 0 0 0 0,0-9 0 0 0,0-20-4273 0 0,1 7-2066 0 0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9656 0 0,'0'29'7659'0'0,"3"-1"-3297"0"0,2 11-2277 0 0,12 44 0 0 0,-15-73-1860 0 0,-1 0 0 0 0,0 0 0 0 0,-1 0 0 0 0,-1 16 0 0 0,0-19-179 0 0,0 1 0 0 0,1-1 0 0 0,0 0 0 0 0,0 0 0 0 0,1 0 0 0 0,0 0 0 0 0,0 1 0 0 0,4 8 0 0 0,-3-7-261 0 0,-1-1-1 0 0,1 1 1 0 0,-2 0 0 0 0,1-1 0 0 0,-1 1 0 0 0,0 0-1 0 0,-3 11 1 0 0,1 8-1888 0 0,3-16-720 0 0,-1-11 2355 0 0,1 0 0 0 0,-1 0 0 0 0,0 0 0 0 0,0 1 0 0 0,0-1 0 0 0,0 0 0 0 0,0 0 0 0 0,0 1 0 0 0,0-1 0 0 0,0 0 0 0 0,0 0 0 0 0,0 0 0 0 0,-1 1 0 0 0,1-1 0 0 0,-1 0 0 0 0,1 0 0 0 0,0 0 0 0 0,-1 0 0 0 0,0 0 0 0 0,1 0 0 0 0,-1 0 0 0 0,0 0 0 0 0,0 0 0 0 0,-1 2 0 0 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 5568 0 0,'-19'0'6702'0'0,"-16"-1"-3223"0"0,24-1-2969 0 0,0 2 1 0 0,-1-1-1 0 0,1 1 0 0 0,0 1 1 0 0,0 0-1 0 0,0 1 0 0 0,0 0 1 0 0,0 1-1 0 0,0 0 1 0 0,1 0-1 0 0,-1 1 0 0 0,1 1 1 0 0,-11 5-1 0 0,-29 17 312 0 0,-17 10 4 0 0,57-28-709 0 0,0 2 0 0 0,0-1 0 0 0,1 1 0 0 0,1 0 0 0 0,0 1 0 0 0,0 0 0 0 0,1 1 0 0 0,-8 18 0 0 0,13-26-99 0 0,1-1-1 0 0,-1 0 0 0 0,1 0 1 0 0,0 0-1 0 0,0 1 0 0 0,1-1 1 0 0,-1 1-1 0 0,1-1 0 0 0,0 7 1 0 0,0-9-18 0 0,1-1 0 0 0,-1 1 1 0 0,0-1-1 0 0,1 0 0 0 0,-1 1 1 0 0,1-1-1 0 0,-1 1 0 0 0,1-1 1 0 0,0 0-1 0 0,-1 1 0 0 0,1-1 1 0 0,0 0-1 0 0,0 0 0 0 0,0 0 1 0 0,0 0-1 0 0,0 0 0 0 0,0 0 1 0 0,0 0-1 0 0,0 0 0 0 0,1 0 1 0 0,-1 0-1 0 0,0-1 0 0 0,1 1 1 0 0,-1 0-1 0 0,0-1 0 0 0,1 1 1 0 0,-1-1-1 0 0,1 1 0 0 0,-1-1 1 0 0,0 0-1 0 0,1 0 0 0 0,-1 0 1 0 0,1 0-1 0 0,-1 0 0 0 0,3 0 1 0 0,4 0-6 0 0,-5 1 15 0 0,1-1 0 0 0,0 1 0 0 0,0-1 0 0 0,0 0 0 0 0,-1 0 0 0 0,1-1 0 0 0,0 1 0 0 0,0-1 0 0 0,-1 0 0 0 0,1 0 0 0 0,0 0 0 0 0,-1 0 0 0 0,1-1 0 0 0,-1 0 0 0 0,7-3 1 0 0,-9 3-11 0 0,0 1 1 0 0,0 0 0 0 0,0 0-1 0 0,1 0 1 0 0,-1 0 0 0 0,0 0-1 0 0,0 0 1 0 0,1 1-1 0 0,-1-1 1 0 0,1 0 0 0 0,-1 1-1 0 0,1-1 1 0 0,-1 1 0 0 0,1-1-1 0 0,-1 1 1 0 0,4-1 0 0 0,18-6-8 0 0,8-9 12 0 0,-23 13-2 0 0,1-1 1 0 0,-1 0-1 0 0,0 0 1 0 0,-1-1-1 0 0,1 0 1 0 0,-1-1-1 0 0,0 0 1 0 0,0 0-1 0 0,7-8 1 0 0,-13 13-4 0 0,-1 1 0 0 0,1-1 1 0 0,0 0-1 0 0,0 0 1 0 0,0 1-1 0 0,0-1 1 0 0,0 1-1 0 0,0-1 1 0 0,0 1-1 0 0,0-1 1 0 0,0 1-1 0 0,1-1 1 0 0,-1 1-1 0 0,0 0 1 0 0,0 0-1 0 0,1-1 0 0 0,0 1 3 0 0,-1 0-1 0 0,0 0 0 0 0,0 0 1 0 0,0 0-1 0 0,0-1 0 0 0,1 1 0 0 0,-1 0 1 0 0,0-1-1 0 0,0 1 0 0 0,0-1 1 0 0,0 0-1 0 0,0 1 0 0 0,0-1 0 0 0,0 0 1 0 0,0 1-1 0 0,0-1 0 0 0,0 0 1 0 0,0 0-1 0 0,-1 0 0 0 0,1 0 0 0 0,0 0 1 0 0,-1 0-1 0 0,2-2 0 0 0,1-2 9 0 0,-1-1 1 0 0,1 1-1 0 0,1 0 0 0 0,-1 0 0 0 0,1 0 1 0 0,0 0-1 0 0,0 1 0 0 0,0 0 0 0 0,0 0 0 0 0,1 0 1 0 0,0 0-1 0 0,0 1 0 0 0,0-1 0 0 0,0 1 0 0 0,0 1 1 0 0,11-5-1 0 0,-13 6 33 0 0,3 1 91 0 0,-5 0-123 0 0,-1 0 0 0 0,1-1 1 0 0,-1 1-1 0 0,1 0 0 0 0,0 0 1 0 0,-1 0-1 0 0,1-1 0 0 0,-1 1 0 0 0,1 0 1 0 0,0 0-1 0 0,-1 0 0 0 0,1 0 1 0 0,0 0-1 0 0,-1 0 0 0 0,1 1 0 0 0,0-1 1 0 0,-1 0-1 0 0,1 0 0 0 0,-1 0 1 0 0,1 0-1 0 0,0 1 0 0 0,-1-1 0 0 0,1 0 1 0 0,-1 1-1 0 0,1-1 0 0 0,-1 0 1 0 0,1 1-1 0 0,-1-1 0 0 0,1 1 0 0 0,-1-1 1 0 0,1 1-1 0 0,-1-1 0 0 0,0 1 1 0 0,1-1-1 0 0,-1 2 0 0 0,1-1 0 0 0,-1 0 0 0 0,0 0 0 0 0,0 0-1 0 0,0-1 1 0 0,1 1 0 0 0,-1 0 0 0 0,1 0 0 0 0,-1 0-1 0 0,1 0 1 0 0,-1 0 0 0 0,1 0 0 0 0,-1-1 0 0 0,1 1-1 0 0,0 0 1 0 0,-1 0 0 0 0,1-1 0 0 0,1 2 0 0 0,10 14 113 0 0,4 65 292 0 0,-14-75-387 0 0,-1 0 0 0 0,-1 0 0 0 0,1 0 0 0 0,-1 0 0 0 0,0 0 0 0 0,-1 10 0 0 0,0-6 21 0 0,1 0-1 0 0,-1 0 1 0 0,2-1 0 0 0,1 12 0 0 0,4 51 173 0 0,-5-53-93 0 0,0-1 0 0 0,6 31 0 0 0,-4-32-50 0 0,-2-1-1 0 0,0 1 1 0 0,0 0 0 0 0,-2 0-1 0 0,0 0 1 0 0,-1 0 0 0 0,-6 26-1 0 0,8-42-75 0 0,-2 4 8 0 0,-1 0 0 0 0,1 0 0 0 0,-1 1 0 0 0,0-1 0 0 0,0-1 0 0 0,-1 1 0 0 0,0 0-1 0 0,1-1 1 0 0,-1 0 0 0 0,-1 0 0 0 0,1 0 0 0 0,-1 0 0 0 0,1-1 0 0 0,-1 0 0 0 0,0 0 0 0 0,0 0 0 0 0,-8 3 0 0 0,9-5-147 0 0,1 0 1 0 0,-1 0 0 0 0,1 0-1 0 0,0-1 1 0 0,-1 1-1 0 0,1-1 1 0 0,-1 0 0 0 0,1 0-1 0 0,-1 0 1 0 0,1 0-1 0 0,-1-1 1 0 0,1 0 0 0 0,-1 1-1 0 0,-4-3 1 0 0,6 2 0 0 0,1 1 1 0 0,-1-1 0 0 0,0 0-1 0 0,1 0 1 0 0,-1 0 0 0 0,1 0-1 0 0,-1 0 1 0 0,1 0 0 0 0,0 0-1 0 0,-1 0 1 0 0,1-1-1 0 0,0 1 1 0 0,0 0 0 0 0,0-1-1 0 0,0 1 1 0 0,0-1 0 0 0,0 1-1 0 0,0-1 1 0 0,0 0 0 0 0,1 1-1 0 0,-1-1 1 0 0,1 0 0 0 0,-1 0-1 0 0,1 1 1 0 0,0-1 0 0 0,-1-3-1 0 0,1-12-1153 0 0,1-24-726 0 0,0 39 1912 0 0,-1 1 0 0 0,0-1 0 0 0,1 0 0 0 0,0 0 0 0 0,-1 1 0 0 0,1-1 0 0 0,0 1 0 0 0,0-1 0 0 0,0 1 1 0 0,0-1-1 0 0,0 1 0 0 0,0-1 0 0 0,0 1 0 0 0,1 0 0 0 0,-1 0 0 0 0,0 0 0 0 0,1 0 0 0 0,-1 0 0 0 0,1 0 0 0 0,1-1 0 0 0,-1 1 38 0 0,-1 0 0 0 0,1 1 0 0 0,-1-1-1 0 0,1 0 1 0 0,-1 0 0 0 0,1 0 0 0 0,-1 0 0 0 0,0 0-1 0 0,0-1 1 0 0,0 1 0 0 0,0 0 0 0 0,0 0 0 0 0,0-1-1 0 0,0 1 1 0 0,0-1 0 0 0,0 1 0 0 0,0-1 0 0 0,0-2 0 0 0,0 2-62 0 0,0-1 0 0 0,1 0 0 0 0,-1 1 0 0 0,1-1 1 0 0,-1 1-1 0 0,1 0 0 0 0,0-1 0 0 0,0 1 1 0 0,0 0-1 0 0,0 0 0 0 0,0 0 0 0 0,3-2 1 0 0,14-7-458 0 0,20-15-717 0 0,-29 15 821 0 0,-8 8 345 0 0,1 0-1 0 0,0 0 0 0 0,0 0 0 0 0,0 0 0 0 0,0 1 0 0 0,0-1 0 0 0,1 1 0 0 0,-1-1 0 0 0,1 1 0 0 0,4-2 0 0 0,165-99-7454 0 0,-169 100 7391 0 0,7-10-2935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4312 0 0,'9'-33'8940'0'0,"-8"33"-8810"0"0,-1 0 1 0 0,0 0-1 0 0,0-1 0 0 0,0 1 1 0 0,0 0-1 0 0,1 0 1 0 0,-1 0-1 0 0,0-1 1 0 0,0 1-1 0 0,0 0 1 0 0,1 0-1 0 0,-1 0 1 0 0,0 0-1 0 0,0-1 1 0 0,1 1-1 0 0,-1 0 0 0 0,0 0 1 0 0,1 0-1 0 0,-1 0 1 0 0,0 0-1 0 0,0 0 1 0 0,1 0-1 0 0,-1 0 1 0 0,0 0-1 0 0,1 0 1 0 0,-1 0-1 0 0,0 0 1 0 0,0 0-1 0 0,1 0 0 0 0,-1 0 1 0 0,0 0-1 0 0,1 0 1 0 0,-1 0-1 0 0,0 1 1 0 0,0-1-1 0 0,1 0 1 0 0,-1 0-1 0 0,0 0 1 0 0,0 0-1 0 0,0 0 1 0 0,1 1-1 0 0,-1-1 0 0 0,0 0 1 0 0,0 0-1 0 0,0 1 1 0 0,1-1-1 0 0,11 9 3614 0 0,-2 6-3077 0 0,4 9 10 0 0,33 145 1167 0 0,12 27-665 0 0,-57-186-1113 0 0,1 0 1 0 0,0 0 0 0 0,1-1-1 0 0,0 1 1 0 0,7 12 0 0 0,-1-4 22 0 0,-2 2 55 0 0,-8-19-137 0 0,0 1 0 0 0,0-1 0 0 0,1 1 0 0 0,-1-1 0 0 0,1 0-1 0 0,-1 0 1 0 0,1 1 0 0 0,-1-1 0 0 0,1 0 0 0 0,0 0 0 0 0,0 0 0 0 0,0 1 0 0 0,-1-1 0 0 0,1 0 0 0 0,0 0 0 0 0,0 0 0 0 0,0-1 0 0 0,1 1-1 0 0,-1 0 1 0 0,0 0 0 0 0,0 0 0 0 0,0-1 0 0 0,1 1 0 0 0,-1-1 0 0 0,0 1 0 0 0,0-1 0 0 0,1 1 0 0 0,-1-1 0 0 0,1 0 0 0 0,-1 0 0 0 0,0 0 0 0 0,1 0-1 0 0,-1 0 1 0 0,0 0 0 0 0,1 0 0 0 0,2 0 0 0 0,0-1-2 0 0,1-1 0 0 0,0 1-1 0 0,0-1 1 0 0,-1 0 0 0 0,1 0 0 0 0,-1 0-1 0 0,1-1 1 0 0,-1 0 0 0 0,0 1 0 0 0,0-2-1 0 0,0 1 1 0 0,-1 0 0 0 0,1-1 0 0 0,-1 1-1 0 0,0-1 1 0 0,0 0 0 0 0,0 0 0 0 0,0-1-1 0 0,-1 1 1 0 0,1 0 0 0 0,-1-1 0 0 0,2-6-1 0 0,1 1 4 0 0,0 0 0 0 0,0 0 0 0 0,1 0 0 0 0,11-13 0 0 0,-7 13 2 0 0,-8 8-9 0 0,-1 1-1 0 0,1-1 0 0 0,-1 0 0 0 0,0 1 1 0 0,1-1-1 0 0,-1 0 0 0 0,0 0 0 0 0,0 0 1 0 0,0 0-1 0 0,0 0 0 0 0,-1 0 0 0 0,1 0 1 0 0,-1 0-1 0 0,1 0 0 0 0,-1 0 0 0 0,0-1 1 0 0,1-1-1 0 0,1-7 5 0 0,3-8 4 0 0,0 1-1 0 0,2 0 0 0 0,0 1 1 0 0,11-21-1 0 0,-17 37 7 0 0,-1 0 1 0 0,1 0 0 0 0,0 0-1 0 0,-1 0 1 0 0,1 0 0 0 0,-1 0-1 0 0,1 0 1 0 0,-1 0 0 0 0,1 0-1 0 0,-1 0 1 0 0,0 0 0 0 0,0 0-1 0 0,1 0 1 0 0,-1 0 0 0 0,0 0-1 0 0,0 0 1 0 0,0-1 0 0 0,0 1-1 0 0,0 0 1 0 0,-1 0 0 0 0,1 0-1 0 0,0 0 1 0 0,0 0 0 0 0,-1 0-1 0 0,1 0 1 0 0,-1 0 0 0 0,1 0-1 0 0,-1 0 1 0 0,1 0 0 0 0,-1 0-1 0 0,0 0 1 0 0,1 0 0 0 0,-1 0-1 0 0,0 0 1 0 0,0 1 0 0 0,1-1-1 0 0,-1 0 1 0 0,0 0 0 0 0,0 1-1 0 0,0-1 1 0 0,0 1 0 0 0,0-1-1 0 0,0 1 1 0 0,0-1-1 0 0,0 1 1 0 0,0 0 0 0 0,0-1-1 0 0,0 1 1 0 0,-1 0 0 0 0,-1 0-1 0 0,2 4 17 0 0,-1 0 0 0 0,1 1-1 0 0,0-1 1 0 0,0 1 0 0 0,0-1-1 0 0,1 1 1 0 0,0-1-1 0 0,0 1 1 0 0,1 8 0 0 0,-1-10-38 0 0,-1 14 52 0 0,0-13-37 0 0,0 0 1 0 0,1-1-1 0 0,0 1 1 0 0,0 0-1 0 0,0 0 1 0 0,0-1-1 0 0,0 1 1 0 0,1 0-1 0 0,0-1 1 0 0,-1 1-1 0 0,1-1 1 0 0,1 1-1 0 0,2 5 1 0 0,0-3-10 0 0,0 0 1 0 0,-1 0-1 0 0,1 0 0 0 0,-1 0 1 0 0,-1 0-1 0 0,4 11 1 0 0,15 30 36 0 0,28 11-101 0 0,-44-54-36 0 0,0 1 0 0 0,1-1 0 0 0,0-1 0 0 0,-1 1 0 0 0,1-1 0 0 0,1 0 0 0 0,-1 0 0 0 0,0-1 1 0 0,1 0-1 0 0,-1 0 0 0 0,1 0 0 0 0,0-1 0 0 0,-1 0 0 0 0,14 0 0 0 0,-3-1-1052 0 0,1 0-1 0 0,-1-1 1 0 0,0-1-1 0 0,27-7 1 0 0,-26 5-199 0 0,-15 4 844 0 0,1-1 0 0 0,-1 0 1 0 0,1 1-1 0 0,-1-1 0 0 0,0-1 1 0 0,1 1-1 0 0,-1 0 1 0 0,0-1-1 0 0,0 0 0 0 0,0 0 1 0 0,0 0-1 0 0,4-3 1 0 0,44-26-7404 0 0,-39 21 3128 0 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89 4728 0 0,'0'0'1257'0'0,"9"-26"10012"0"0,-9 24-11118 0 0,-1 1-1 0 0,1 0 1 0 0,-1 0 0 0 0,0 0-1 0 0,1 0 1 0 0,-1 0 0 0 0,0 0-1 0 0,0 0 1 0 0,1 0-1 0 0,-1 0 1 0 0,0 0 0 0 0,0 0-1 0 0,0 0 1 0 0,0 1 0 0 0,0-1-1 0 0,-1 0 1 0 0,1 1 0 0 0,0-1-1 0 0,0 1 1 0 0,0-1-1 0 0,-1 1 1 0 0,1 0 0 0 0,0-1-1 0 0,0 1 1 0 0,-3 0 0 0 0,1-1 59 0 0,-1 0 1 0 0,0 1 0 0 0,1-1 0 0 0,-1 1-1 0 0,1 0 1 0 0,-1 0 0 0 0,0 0-1 0 0,1 1 1 0 0,-1-1 0 0 0,-3 2 0 0 0,2 0-61 0 0,0 1 1 0 0,-1 0 0 0 0,1 0-1 0 0,1 0 1 0 0,-1 1-1 0 0,0-1 1 0 0,1 1 0 0 0,0 0-1 0 0,0 1 1 0 0,0-1 0 0 0,-4 7-1 0 0,-33 59 683 0 0,17-25-549 0 0,21-40-244 0 0,0 1 0 0 0,0 0 0 0 0,1 0 0 0 0,0 0 0 0 0,1 0 0 0 0,-2 10 0 0 0,-8 22 72 0 0,9-32-97 0 0,1 1 1 0 0,0-1 0 0 0,1 1 0 0 0,-1-1 0 0 0,1 1-1 0 0,0-1 1 0 0,2 11 0 0 0,-1 6-77 0 0,0-21 61 0 0,-1-1-1 0 0,1 1 1 0 0,-1 0 0 0 0,1 0 0 0 0,-1-1-1 0 0,1 1 1 0 0,0-1 0 0 0,0 1 0 0 0,0 0 0 0 0,0-1-1 0 0,0 0 1 0 0,0 1 0 0 0,0-1 0 0 0,1 0-1 0 0,-1 1 1 0 0,0-1 0 0 0,1 0 0 0 0,-1 0-1 0 0,1 0 1 0 0,-1 0 0 0 0,1 0 0 0 0,0-1-1 0 0,-1 1 1 0 0,3 0 0 0 0,40 12-25 0 0,-30-9-20 0 0,0-2 0 0 0,0 0 0 0 0,0 0 0 0 0,1-1-1 0 0,-1-1 1 0 0,1-1 0 0 0,17-2 0 0 0,-15-13-43 0 0,-3 1 68 0 0,-6 10 17 0 0,-6 3 2 0 0,0 1 0 0 0,1 0-1 0 0,-1-1 1 0 0,0 0 0 0 0,0 1-1 0 0,0-1 1 0 0,0 0 0 0 0,-1 0-1 0 0,1 0 1 0 0,0 0 0 0 0,-1-1-1 0 0,1 1 1 0 0,-1 0 0 0 0,1-4-1 0 0,6-7-25 0 0,-7 11 20 0 0,1 0 0 0 0,-1 1 0 0 0,0-1-1 0 0,0 0 1 0 0,0-1 0 0 0,-1 1 0 0 0,1 0-1 0 0,0 0 1 0 0,-1 0 0 0 0,1 0 0 0 0,-1-1 0 0 0,0 1-1 0 0,0-3 1 0 0,9-94 266 0 0,-9 87-243 0 0,1 0 32 0 0,-1 0 0 0 0,0 0-1 0 0,-1 0 1 0 0,0 0 0 0 0,-5-17 0 0 0,4 8 108 0 0,3 20-140 0 0,-1 1 0 0 0,0 0 0 0 0,0-1 0 0 0,1 1 0 0 0,-1-1 0 0 0,0 1-1 0 0,0-1 1 0 0,0 1 0 0 0,0-1 0 0 0,0 1 0 0 0,0-1 0 0 0,0 1 0 0 0,0-1 0 0 0,0 1 0 0 0,0-1-1 0 0,0 1 1 0 0,0-1 0 0 0,0 1 0 0 0,0-1 0 0 0,0 1 0 0 0,-1 0 0 0 0,1-1 0 0 0,0 1 0 0 0,0-1 0 0 0,0 1-1 0 0,-1-1 1 0 0,1 1 0 0 0,0 0 0 0 0,-1-1 0 0 0,1 1 0 0 0,0 0 0 0 0,-1-1 0 0 0,1 1 0 0 0,0 0-1 0 0,-1-1 1 0 0,1 1 0 0 0,-1 0 0 0 0,1 0 0 0 0,-1-1 0 0 0,1 1 0 0 0,-1 0 0 0 0,1 0 0 0 0,-1 0-1 0 0,-1 0 184 0 0,-7 55 381 0 0,0 43-547 0 0,9-40-2242 0 0,45-58 64 0 0,-25-19 1504 0 0,26-3 243 0 0,-41 20 387 0 0,1 1 6 0 0,0-1 0 0 0,-1 0 0 0 0,1 1 0 0 0,0 0 1 0 0,0 1-1 0 0,11-1 0 0 0,-14 2 12 0 0,-1 1 0 0 0,1-1 0 0 0,0 0-1 0 0,0 1 1 0 0,-1 0 0 0 0,1 0 0 0 0,-1 0 0 0 0,0 0 0 0 0,1 0 0 0 0,-1 0 0 0 0,3 4 0 0 0,2 1-2 0 0,14 10 6 0 0,-19-16-10 0 0,0 0 1 0 0,0 1-1 0 0,0-1 1 0 0,-1 0-1 0 0,1 1 1 0 0,0-1 0 0 0,-1 1-1 0 0,1-1 1 0 0,-1 1-1 0 0,1 0 1 0 0,-1 0-1 0 0,0 0 1 0 0,0 0-1 0 0,0 0 1 0 0,0 0-1 0 0,0 0 1 0 0,0 0-1 0 0,0 4 1 0 0,1 1 44 0 0,-1 0-1 0 0,1-1 1 0 0,1 1 0 0 0,-1-1-1 0 0,1 0 1 0 0,0 0 0 0 0,7 9-1 0 0,8 20 421 0 0,17 32 1006 0 0,-35-67-1440 0 0,0 0 1 0 0,0 0-1 0 0,0-1 1 0 0,-1 1 0 0 0,1 0-1 0 0,0 0 1 0 0,0 0 0 0 0,0 0-1 0 0,0-1 1 0 0,1 1 0 0 0,-1 0-1 0 0,0 0 1 0 0,0 0 0 0 0,0 0-1 0 0,0 0 1 0 0,0-1-1 0 0,0 1 1 0 0,0 0 0 0 0,0 0-1 0 0,0 0 1 0 0,0 0 0 0 0,0 0-1 0 0,0 0 1 0 0,0 0 0 0 0,1-1-1 0 0,-1 1 1 0 0,0 0 0 0 0,0 0-1 0 0,0 0 1 0 0,0 0-1 0 0,0 0 1 0 0,0 0 0 0 0,1 0-1 0 0,-1 0 1 0 0,0 0 0 0 0,0 0-1 0 0,0 0 1 0 0,0 0 0 0 0,0 0-1 0 0,1 0 1 0 0,-1 0 0 0 0,0 0-1 0 0,0 0 1 0 0,0 0-1 0 0,0 0 1 0 0,0 0 0 0 0,1 0-1 0 0,-1 0 1 0 0,0 0 0 0 0,0 0-1 0 0,0 0 1 0 0,0 0 0 0 0,0 0-1 0 0,0 0 1 0 0,1 0-1 0 0,-1 0 1 0 0,0 0 0 0 0,0 0-1 0 0,0 0 1 0 0,0 0 0 0 0,0 1-1 0 0,1-1 1 0 0,-1-26 428 0 0,-1 19-452 0 0,1 1 0 0 0,-1-1 0 0 0,-1 0 0 0 0,1 1 0 0 0,-1-1 0 0 0,0 1 0 0 0,-4-9 0 0 0,4 13-1 0 0,1 0 1 0 0,0 0-1 0 0,0-1 1 0 0,0 1 0 0 0,1 0-1 0 0,-1-1 1 0 0,0 1-1 0 0,1-1 1 0 0,0 1-1 0 0,-1-5 1 0 0,-7-28 115 0 0,-1 16-82 0 0,1 0-1 0 0,0 0 0 0 0,1-1 0 0 0,2 0 0 0 0,0 0 0 0 0,1-1 0 0 0,0 0 0 0 0,1-25 0 0 0,-4 23-90 0 0,6 21 43 0 0,1 1 0 0 0,-1 0 1 0 0,0-1-1 0 0,0 1 1 0 0,1-1-1 0 0,-1 1 1 0 0,1-1-1 0 0,0 1 1 0 0,-1-1-1 0 0,1 1 1 0 0,0-1-1 0 0,0 0 0 0 0,0 1 1 0 0,0-1-1 0 0,0 1 1 0 0,0-1-1 0 0,0 1 1 0 0,1-1-1 0 0,-1 0 1 0 0,1 1-1 0 0,-1-1 0 0 0,1 1 1 0 0,-1 0-1 0 0,1-1 1 0 0,0 1-1 0 0,0-1 1 0 0,-1 1-1 0 0,1 0 1 0 0,0 0-1 0 0,2-2 0 0 0,34-34-1973 0 0,-32 34 1467 0 0,1 0 1 0 0,0 0-1 0 0,0 0 1 0 0,0 1-1 0 0,0 0 1 0 0,0 0-1 0 0,1 1 1 0 0,-1 0 0 0 0,1 0-1 0 0,-1 0 1 0 0,1 1-1 0 0,6 0 1 0 0,8 1-3161 0 0,0 0 1 0 0,25 6-1 0 0,-37-1-2409 0 0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8224 0 0,'-7'28'7530'0'0,"1"-6"-5277"0"0,5 5 178 0 0,1-19-2112 0 0,-1-1 0 0 0,1 0 0 0 0,0 0 0 0 0,1 0 0 0 0,0 1 0 0 0,0-1 0 0 0,0 0 0 0 0,1 0 1 0 0,5 12-1 0 0,2 14 499 0 0,2 0-62 0 0,-7-26-698 0 0,-1 0 1 0 0,0 0-1 0 0,-1 1 0 0 0,0-1 1 0 0,0 1-1 0 0,0-1 0 0 0,-1 1 0 0 0,0 0 1 0 0,0 8-1 0 0,3 20-26 0 0,5 41-285 0 0,-6-57-242 0 0,-1 0 0 0 0,-1 0 0 0 0,-2 30 1 0 0,-2-2-9100 0 0,3-38 5763 0 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7128 0 0,'-3'4'12888'0'0,"-7"18"-9858"0"0,1 42 423 0 0,-4 17-1813 0 0,7 38-810 0 0,2-83-805 0 0,3-1 0 0 0,0 0 1 0 0,2 1-1 0 0,12 68 0 0 0,-7-79-66 0 0,-2-11-229 0 0,-1-1 0 0 0,0 1 0 0 0,-1 0-1 0 0,0 21 1 0 0,11 46-2479 0 0,1-29-1270 0 0,-14-39 2193 0 0,1-9 993 0 0,0 0 0 0 0,-1-1 0 0 0,0 1-1 0 0,0 0 1 0 0,0-1 0 0 0,-1 1 0 0 0,1 0-1 0 0,-1 0 1 0 0,-1 6 0 0 0,-10-9-4736 0 0</inkml:trace>
  <inkml:trace contextRef="#ctx0" brushRef="#br0" timeOffset="1">117 497 6128 0 0,'-20'-10'8371'0'0,"0"-3"-4105"0"0,1 7-2179 0 0,11 3-863 0 0,0 0 0 0 0,-1 0 0 0 0,1 1 0 0 0,-16-2 1 0 0,23 3-1122 0 0,1-1 1 0 0,0 1-1 0 0,0-1 1 0 0,0 0-1 0 0,0 1 1 0 0,0-1-1 0 0,1 1 1 0 0,-1-1-1 0 0,0 1 1 0 0,1 0-1 0 0,-1-1 1 0 0,1 1-1 0 0,0-2 1 0 0,53-10-10 0 0,-39 10-432 0 0,1-1 0 0 0,-1 0 0 0 0,1-1 0 0 0,-1-1 1 0 0,-1 0-1 0 0,21-12 0 0 0,-23 11-438 0 0,1 1 0 0 0,0 1 0 0 0,0 0-1 0 0,0 0 1 0 0,24-4 0 0 0,34-11-4324 0 0,5 1-2928 0 0,-64 18 2350 0 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17 4096 0 0,'0'0'4264'0'0,"7"-16"8263"0"0,-10 16-12344 0 0,0 0 0 0 0,-1 1 0 0 0,1-1 0 0 0,0 1 0 0 0,0 0 0 0 0,-1 0 0 0 0,1 0 0 0 0,0 1 0 0 0,0-1 0 0 0,0 1 0 0 0,0-1 0 0 0,1 1 0 0 0,-1 0 0 0 0,0 0 0 0 0,1 0 0 0 0,-1 1 0 0 0,1-1 0 0 0,-3 4 0 0 0,-4 6 0 0 0,0 1 1 0 0,-13 25 0 0 0,-10 13 162 0 0,21-33-284 0 0,1 0 1 0 0,1 0 0 0 0,0 0-1 0 0,-11 37 1 0 0,17-40-40 0 0,1 0 0 0 0,0 0 0 0 0,1 0 1 0 0,0 0-1 0 0,3 22 0 0 0,-1-4-3 0 0,-1-31-32 0 0,0 1 1 0 0,0-1 0 0 0,1 1 0 0 0,-1-1 0 0 0,1 0-1 0 0,-1 1 1 0 0,1-1 0 0 0,0 0 0 0 0,0 1 0 0 0,0-1-1 0 0,0 0 1 0 0,0 0 0 0 0,1 0 0 0 0,-1 0 0 0 0,1 0-1 0 0,-1 0 1 0 0,1 0 0 0 0,0-1 0 0 0,-1 1 0 0 0,1 0 0 0 0,0-1-1 0 0,0 0 1 0 0,0 1 0 0 0,1-1 0 0 0,-1 0 0 0 0,0 0-1 0 0,0 0 1 0 0,1 0 0 0 0,4 1 0 0 0,4 0-69 0 0,1 0 0 0 0,0 0 0 0 0,-1-1 0 0 0,20 0 0 0 0,-29-1 77 0 0,0-1-9 0 0,1 0 1 0 0,-1 0-1 0 0,0 0 1 0 0,0 0-1 0 0,0 0 1 0 0,0 0-1 0 0,0 0 0 0 0,0-1 1 0 0,0 1-1 0 0,0-1 1 0 0,-1 1-1 0 0,1-1 1 0 0,2-3-1 0 0,10-7-25 0 0,-10 9 35 0 0,-2 2 2 0 0,1 0-1 0 0,-1-1 0 0 0,0 1 1 0 0,0-1-1 0 0,0 1 0 0 0,0-1 0 0 0,0 0 1 0 0,0 0-1 0 0,-1 0 0 0 0,1 0 1 0 0,0 0-1 0 0,-1-1 0 0 0,0 1 0 0 0,1 0 1 0 0,-1-1-1 0 0,0 1 0 0 0,0-1 1 0 0,-1 1-1 0 0,2-3 0 0 0,2-9 104 0 0,1-1 1 0 0,-2 1-1 0 0,0-1 0 0 0,-1 1 0 0 0,1-25 1 0 0,-4-85 1232 0 0,0 51-168 0 0,0 73-1154 0 0,1-1 1 0 0,0 1-1 0 0,0-1 0 0 0,0 1 1 0 0,0-1-1 0 0,1 1 0 0 0,-1-1 0 0 0,0 1 1 0 0,0 0-1 0 0,0-1 0 0 0,0 1 0 0 0,0-1 1 0 0,1 1-1 0 0,-1-1 0 0 0,0 1 0 0 0,0 0 1 0 0,0-1-1 0 0,1 1 0 0 0,-1 0 1 0 0,0-1-1 0 0,1 1 0 0 0,-1 0 0 0 0,0-1 1 0 0,1 1-1 0 0,-1 0 0 0 0,1-1 0 0 0,-1 1 1 0 0,0 0-1 0 0,1 0 0 0 0,-1 0 1 0 0,1 0-1 0 0,-1-1 0 0 0,1 1 0 0 0,-1 0 1 0 0,1 0-5 0 0,0 1 0 0 0,-1-1 0 0 0,1 0 1 0 0,-1 1-1 0 0,1-1 0 0 0,-1 0 0 0 0,1 1 1 0 0,-1-1-1 0 0,1 1 0 0 0,-1-1 0 0 0,1 1 0 0 0,-1-1 1 0 0,1 1-1 0 0,-1 0 0 0 0,0-1 0 0 0,1 1 1 0 0,-1-1-1 0 0,0 1 0 0 0,0 0 0 0 0,1-1 1 0 0,-1 1-1 0 0,0 0 0 0 0,0-1 0 0 0,0 1 1 0 0,0-1-1 0 0,0 1 0 0 0,0 0 0 0 0,0 0 0 0 0,0-1 1 0 0,0 1-1 0 0,0-1 0 0 0,-1 2 0 0 0,2 4-17 0 0,0 1 0 0 0,0-1-1 0 0,0 0 1 0 0,1 1-1 0 0,0-1 1 0 0,3 7 0 0 0,-2-6-48 0 0,-1 0 0 0 0,1-1 1 0 0,-1 1-1 0 0,-1 0 0 0 0,0 0 0 0 0,1 10 1 0 0,-1-12-20 0 0,-1 0 0 0 0,1 0 0 0 0,0 0 0 0 0,0 0 0 0 0,1 0 1 0 0,-1-1-1 0 0,4 8 0 0 0,6 24-429 0 0,-2 32-971 0 0,8 9-1430 0 0,-16-71 2445 0 0,-1 1 1 0 0,1-1-1 0 0,-1 0 1 0 0,2 0-1 0 0,-1 0 1 0 0,3 6-1 0 0,-4-10 181 0 0,1 0 0 0 0,-1-1 0 0 0,1 1 0 0 0,0 0 0 0 0,0-1-1 0 0,0 1 1 0 0,0-1 0 0 0,0 1 0 0 0,0-1 0 0 0,0 0 0 0 0,0 1 0 0 0,0-1 0 0 0,1 0 0 0 0,-1 0-1 0 0,1 0 1 0 0,-1 0 0 0 0,1 0 0 0 0,-1 0 0 0 0,1 0 0 0 0,-1-1 0 0 0,1 1 0 0 0,0 0 0 0 0,-1-1-1 0 0,1 1 1 0 0,0-1 0 0 0,-1 0 0 0 0,3 0 0 0 0,5 0-2581 0 0,4 0-3103 0 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29 4200 0 0,'0'-4'8611'0'0,"-1"-12"-4619"0"0,-8 13-2549 0 0,8 2-1289 0 0,-1 0 0 0 0,0 1 0 0 0,1-1-1 0 0,-1 0 1 0 0,0 1 0 0 0,0-1 0 0 0,0 1 0 0 0,1 0 0 0 0,-1 0 0 0 0,0-1 0 0 0,0 1 0 0 0,0 0 0 0 0,0 1 0 0 0,0-1-1 0 0,1 0 1 0 0,-1 0 0 0 0,0 1 0 0 0,-3 0 0 0 0,-5 4 273 0 0,7-4-361 0 0,0 0-1 0 0,0 0 1 0 0,0 0 0 0 0,0 0-1 0 0,0 1 1 0 0,1-1 0 0 0,-1 1-1 0 0,0-1 1 0 0,1 1 0 0 0,-1 0 0 0 0,1 0-1 0 0,0 1 1 0 0,0-1 0 0 0,-1 0-1 0 0,2 1 1 0 0,-1-1 0 0 0,0 1-1 0 0,0-1 1 0 0,1 1 0 0 0,-1 0 0 0 0,1 0-1 0 0,0 0 1 0 0,0 0 0 0 0,-1 3-1 0 0,-7 80 557 0 0,10-73-540 0 0,0-1 1 0 0,1 1 0 0 0,0-1 0 0 0,0 1 0 0 0,2-1-1 0 0,-1 0 1 0 0,2 0 0 0 0,0 0 0 0 0,10 18 0 0 0,7 23 357 0 0,-19-43-305 0 0,1 0 1 0 0,0-1 0 0 0,0 1 0 0 0,1-1-1 0 0,7 11 1 0 0,37 65 1334 0 0,-46-78-1333 0 0,0 0 0 0 0,0 0 1 0 0,-1 0-1 0 0,0 0 1 0 0,0 1-1 0 0,-1-1 1 0 0,0 0-1 0 0,0 12 1 0 0,3 15 344 0 0,-4-13-172 0 0,-1-19-287 0 0,1-1-1 0 0,0 0 1 0 0,-1 1-1 0 0,1-1 1 0 0,0 0-1 0 0,0 1 1 0 0,0-1-1 0 0,0 0 1 0 0,0 1-1 0 0,1-1 1 0 0,-1 0-1 0 0,0 1 1 0 0,1-1-1 0 0,-1 0 1 0 0,1 1-1 0 0,-1-1 1 0 0,2 2-1 0 0,1 4 91 0 0,-1-1 0 0 0,0 1 0 0 0,0 0-1 0 0,0-1 1 0 0,-1 1 0 0 0,0 0 0 0 0,-1 0 0 0 0,1 0 0 0 0,-1 0 0 0 0,-2 12-1 0 0,1 4 79 0 0,-16-2 84 0 0,16-21-291 0 0,-31 0 154 0 0,18-4-181 0 0,13 4 26 0 0,0 0 0 0 0,0 0 0 0 0,0 0 0 0 0,0-1 0 0 0,0 1 0 0 0,0 0 0 0 0,0-1 0 0 0,0 1 0 0 0,0-1 0 0 0,0 1 0 0 0,0-1 0 0 0,0 1 0 0 0,0-1 0 0 0,0 0 0 0 0,0 1 0 0 0,1-1 0 0 0,-1 0 0 0 0,-1-1 0 0 0,0 1-27 0 0,1-1 0 0 0,-1 1 0 0 0,1 0 0 0 0,-1 0 0 0 0,0 1 1 0 0,1-1-1 0 0,-1 0 0 0 0,0 1 0 0 0,0-1 0 0 0,1 1 0 0 0,-1-1 1 0 0,0 1-1 0 0,-3-1 0 0 0,-11-2-593 0 0,-76-38-7527 0 0,87 35 6569 0 0,1 0 1 0 0,-1-1-1 0 0,2 1 0 0 0,-1-1 0 0 0,-3-8 0 0 0,7 6-2154 0 0,0-3-2276 0 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0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6296 0 0,'22'6'12127'0'0,"-21"-5"-11895"0"0,0 1 0 0 0,0-1 0 0 0,0 0 1 0 0,0 0-1 0 0,0 1 0 0 0,-1-1 0 0 0,1 1 1 0 0,-1-1-1 0 0,1 1 0 0 0,-1-1 0 0 0,1 1 1 0 0,-1-1-1 0 0,0 1 0 0 0,0-1 0 0 0,1 1 1 0 0,-1-1-1 0 0,0 1 0 0 0,-1 2 0 0 0,2-3-75 0 0,-1 1-1 0 0,0 0 1 0 0,1-1-1 0 0,-1 1 1 0 0,1-1-1 0 0,0 1 0 0 0,0-1 1 0 0,-1 1-1 0 0,1-1 1 0 0,0 0-1 0 0,0 1 1 0 0,0-1-1 0 0,3 2 1 0 0,9 18 830 0 0,-4 23 496 0 0,3 0 1 0 0,26 62-1 0 0,-23-43-1083 0 0,-13-51-313 0 0,0 0 1 0 0,1 0-1 0 0,0 0 1 0 0,1 0-1 0 0,0-1 1 0 0,1 0-1 0 0,6 12 1 0 0,-5-14-46 0 0,-2-5-14 0 0,-1 1 1 0 0,0-1 0 0 0,0 1 0 0 0,-1 0 0 0 0,1 0 0 0 0,-1 1-1 0 0,0-1 1 0 0,-1 0 0 0 0,1 0 0 0 0,0 9 0 0 0,1 0 43 0 0,0-1 1 0 0,1 0 0 0 0,1 0 0 0 0,0 0 0 0 0,11 20 0 0 0,14 39 188 0 0,27 133-114 0 0,-54-195-147 0 0,0 0 0 0 0,-2 0 0 0 0,1 1 0 0 0,-1 16 0 0 0,0-16 0 0 0,-1-1 0 0 0,2 0 0 0 0,-1 1 0 0 0,4 10 0 0 0,-1-1 0 0 0,0-1 0 0 0,-1 1 0 0 0,-2 0 0 0 0,0 0 0 0 0,-1 0 0 0 0,-2 20 0 0 0,0 23 0 0 0,1-38-251 0 0,-1 0-1 0 0,-2-1 1 0 0,-8 36 0 0 0,-7-30-1923 0 0,-18 12-3071 0 0,16-25 24 0 0,6-8-1047 0 0,14-9 5735 0 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23.70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920 1009 12680 0 0,'124'-50'2438'0'0,"-96"40"-2231"0"0,0 1 0 0 0,0 2 0 0 0,51-6 0 0 0,-27 5 179 0 0,14-1 272 0 0,0 3 0 0 0,77 4 0 0 0,-137 2-625 0 0,8 0 83 0 0,1 1 0 0 0,0 1 0 0 0,-1 0-1 0 0,1 1 1 0 0,-1 1 0 0 0,0 0 0 0 0,0 1-1 0 0,0 0 1 0 0,19 11 0 0 0,-13-4 10 0 0,-1 1-1 0 0,1 0 1 0 0,-2 2 0 0 0,0 0 0 0 0,17 19-1 0 0,-25-22-61 0 0,-1 1 0 0 0,0 0 0 0 0,-1 0 0 0 0,-1 1 0 0 0,0 0-1 0 0,-1 0 1 0 0,0 1 0 0 0,-1-1 0 0 0,-1 1 0 0 0,4 20 0 0 0,-2-12 25 0 0,-2 1 21 0 0,0-1 0 0 0,-2 1 0 0 0,0 0 0 0 0,-2-1 0 0 0,-1 1 0 0 0,-1 0 0 0 0,0 0 0 0 0,-2-1 0 0 0,-11 38 0 0 0,10-48-31 0 0,-1 1 0 0 0,-1-1 1 0 0,0-1-1 0 0,-1 1 0 0 0,0-1 0 0 0,-1-1 0 0 0,0 1 0 0 0,-15 13 0 0 0,4-2 56 0 0,2-2 6 0 0,-1 0 0 0 0,-1-1 0 0 0,-1-1 1 0 0,-1-1-1 0 0,0-1 0 0 0,-39 22 0 0 0,5-12 105 0 0,29-12-118 0 0,0-2 0 0 0,-1-1 0 0 0,-1-1 0 0 0,0-1-1 0 0,-33 6 1 0 0,-18-2-52 0 0,37-4-27 0 0,-1-2 0 0 0,-1-3 0 0 0,1-1 1 0 0,-1-2-1 0 0,1-2 0 0 0,-53-7 0 0 0,84 4-36 0 0,0-1 0 0 0,0 0 0 0 0,1-1-1 0 0,-1-1 1 0 0,1 0 0 0 0,-16-10 0 0 0,-5-3 12 0 0,18 10-12 0 0,0-1-1 0 0,1 0 1 0 0,0 0 0 0 0,1-1-1 0 0,0-1 1 0 0,1-1 0 0 0,0 0-1 0 0,1 0 1 0 0,0-1 0 0 0,1 0-1 0 0,1-1 1 0 0,0 0 0 0 0,1 0-1 0 0,1-1 1 0 0,-11-33 0 0 0,-3-7-6 0 0,17 46-8 0 0,0 0 1 0 0,0 0-1 0 0,0 0 1 0 0,1 0-1 0 0,1-1 1 0 0,0 1-1 0 0,0-1 1 0 0,1-13-1 0 0,-1-23-14 0 0,0 33 16 0 0,1 0 0 0 0,0 0 1 0 0,1-1-1 0 0,1 1 0 0 0,0 0 0 0 0,1 0 1 0 0,0-1-1 0 0,1 1 0 0 0,8-20 1 0 0,8 0-11 0 0,38-53 1 0 0,-49 77 12 0 0,1-1 1 0 0,0 1-1 0 0,0 1 0 0 0,0 0 0 0 0,1 0 0 0 0,1 1 0 0 0,0 0 1 0 0,0 1-1 0 0,14-7 0 0 0,16-5 27 0 0,-28 12-18 0 0,0 1-1 0 0,1 0 0 0 0,0 1 1 0 0,0 0-1 0 0,16-2 0 0 0,18-2 29 0 0,-17 2-29 0 0,1 1 0 0 0,0 2 0 0 0,0 1 0 0 0,1 1 0 0 0,-1 2 0 0 0,36 4 1 0 0,-40 1 6 0 0,0 1 0 0 0,0 1 0 0 0,-1 2 0 0 0,0 0 0 0 0,-1 2 0 0 0,0 1 1 0 0,-1 1-1 0 0,0 1 0 0 0,-1 1 0 0 0,39 33 0 0 0,-38-32 23 0 0,-21-14-28 0 0,0 0 0 0 0,0 1-1 0 0,0 0 1 0 0,0 0 0 0 0,0 0-1 0 0,0 0 1 0 0,-1 0 0 0 0,5 6 0 0 0,6 16 134 0 0,0 1 1 0 0,18 48 0 0 0,-28-62-102 0 0,0 0 0 0 0,-1 1 0 0 0,0-1-1 0 0,-1 0 1 0 0,0 1 0 0 0,-1 0 0 0 0,0-1 0 0 0,-1 1 0 0 0,-1 0-1 0 0,0-1 1 0 0,0 1 0 0 0,-1-1 0 0 0,-1 1 0 0 0,0-1-1 0 0,-1 0 1 0 0,0 0 0 0 0,-1 0 0 0 0,-1-1 0 0 0,1 0-1 0 0,-2 0 1 0 0,0 0 0 0 0,0 0 0 0 0,0-1 0 0 0,-2-1 0 0 0,1 1-1 0 0,-16 12 1 0 0,22-20-37 0 0,-22 20 108 0 0,-1-1 0 0 0,0-1 1 0 0,-46 28-1 0 0,68-47-112 0 0,-27 17 32 0 0,0-2 1 0 0,-1-1-1 0 0,-1-2 0 0 0,-54 16 0 0 0,-54-4 17 0 0,122-23-30 0 0,0-1 1 0 0,0 0-1 0 0,0-2 1 0 0,-1 0 0 0 0,-32-7-1 0 0,42 5-22 0 0,0-1-1 0 0,1 0 0 0 0,-1 0 1 0 0,1-1-1 0 0,0 0 1 0 0,0 0-1 0 0,1-1 0 0 0,0 0 1 0 0,0-1-1 0 0,0 1 1 0 0,1-1-1 0 0,-7-10 0 0 0,-6-7 5 0 0,2-1-1 0 0,-22-42 1 0 0,29 44-21 0 0,0-1 0 0 0,1-1 0 0 0,1 1 0 0 0,2-1 1 0 0,-7-52-1 0 0,9 36-12 0 0,1 1-1 0 0,3-1 1 0 0,5-43 0 0 0,-4 74 18 0 0,0 0 0 0 0,1 0 0 0 0,1 0 0 0 0,0 1 0 0 0,0-1 1 0 0,1 1-1 0 0,0-1 0 0 0,1 1 0 0 0,-1 0 0 0 0,2 1 0 0 0,0-1 0 0 0,0 1 1 0 0,0 1-1 0 0,1-1 0 0 0,0 1 0 0 0,0 0 0 0 0,1 0 0 0 0,0 1 0 0 0,10-7 0 0 0,35-15-30 0 0,-40 20 39 0 0,0 1 1 0 0,1 0 0 0 0,0 1 0 0 0,0 1 0 0 0,19-5-1 0 0,8 0 3 0 0,0 3-1 0 0,50-3 0 0 0,-76 9 12 0 0,0 0 0 0 0,0 2-1 0 0,0 0 1 0 0,0 0-1 0 0,0 2 1 0 0,0 0 0 0 0,0 0-1 0 0,-1 1 1 0 0,26 12-1 0 0,-21-7 26 0 0,-1 2 0 0 0,0 0 0 0 0,0 1-1 0 0,16 14 1 0 0,-23-16-16 0 0,0 1 0 0 0,0 0-1 0 0,-2 0 1 0 0,1 1 0 0 0,-1 0 0 0 0,-1 0-1 0 0,0 1 1 0 0,-1 0 0 0 0,0 1 0 0 0,-1 0 0 0 0,-1 0-1 0 0,0 0 1 0 0,-1 0 0 0 0,0 1 0 0 0,-1 0-1 0 0,1 25 1 0 0,-3-25 36 0 0,0 1 0 0 0,-2-1 0 0 0,0 1 1 0 0,-1-1-1 0 0,0 1 0 0 0,-1-1 0 0 0,-1 0 0 0 0,0 0 0 0 0,-10 23 0 0 0,9-31-19 0 0,1 1 0 0 0,-1 0 0 0 0,0-1 0 0 0,-1 0-1 0 0,1 0 1 0 0,-2-1 0 0 0,1 0 0 0 0,-1 0 0 0 0,-7 5-1 0 0,-49 48 65 0 0,51-46-110 0 0,0-1-1 0 0,-1 0 1 0 0,0-1-1 0 0,-1 0 1 0 0,0-1-1 0 0,-22 12 1 0 0,-6-4 39 0 0,-1-1 0 0 0,0-2 1 0 0,-1-2-1 0 0,-1-2 0 0 0,1-1 0 0 0,-2-3 0 0 0,-87 2 0 0 0,117-10-27 0 0,1-1-1 0 0,-1 0 0 0 0,1-1 0 0 0,-22-8 0 0 0,34 10-6 0 0,1 1-1 0 0,0-1 0 0 0,0 1 0 0 0,0-1 1 0 0,1 0-1 0 0,-1 0 0 0 0,0 0 0 0 0,0 0 0 0 0,1 0 0 0 0,-1 0 1 0 0,1-1-1 0 0,-1 1 0 0 0,1 0 0 0 0,-1-1 0 0 0,1 1 0 0 0,0-1 0 0 0,-1 0 1 0 0,1 1-1 0 0,-1-3 0 0 0,-9-11 6 0 0,-17-3-6 0 0,7-5-18 0 0,-6 5 5 0 0,9-7 11 0 0,4 11 1 0 0,11 11 0 0 0,1 0 0 0 0,-1 0 0 0 0,1 0 0 0 0,-1 0 0 0 0,1 0 0 0 0,0 0 0 0 0,0 0 0 0 0,1-1 0 0 0,-1 1 0 0 0,1-1 0 0 0,-1 0 0 0 0,1 1 0 0 0,0-1 0 0 0,0-4 0 0 0,-10-22-23 0 0,-12-42-126 0 0,22 66 137 0 0,0 0 0 0 0,0-1 1 0 0,0 1-1 0 0,1 0 1 0 0,0-1-1 0 0,1 1 1 0 0,-1 0-1 0 0,1 0 1 0 0,0-1-1 0 0,4-10 1 0 0,-1 7 6 0 0,0 1 1 0 0,0 0-1 0 0,1 0 1 0 0,0 0-1 0 0,0 1 1 0 0,1 0-1 0 0,0 0 1 0 0,12-12-1 0 0,-11 12 6 0 0,-6 6 2 0 0,1 0-1 0 0,-1 0 0 0 0,1 0 1 0 0,0 0-1 0 0,0 0 0 0 0,0 0 0 0 0,0 1 1 0 0,0-1-1 0 0,0 1 0 0 0,0-1 1 0 0,1 1-1 0 0,-1 0 0 0 0,0 0 0 0 0,1 0 1 0 0,2-1-1 0 0,21-8-15 0 0,-16 5-2 0 0,0 1 0 0 0,0 0 1 0 0,1 0-1 0 0,-1 1 0 0 0,1 1 1 0 0,17-2-1 0 0,9 3 23 0 0,47 1 50 0 0,-77 1-52 0 0,-1 0 0 0 0,1 0-1 0 0,-1 0 1 0 0,0 1-1 0 0,0 0 1 0 0,1 0-1 0 0,-1 0 1 0 0,-1 1-1 0 0,1 0 1 0 0,7 5-1 0 0,6 7 8 0 0,0 0-1 0 0,-1 2 0 0 0,-1 0 1 0 0,0 1-1 0 0,-2 1 0 0 0,0 1 1 0 0,15 25-1 0 0,-11-7 8 0 0,-7-16 26 0 0,-2 1 1 0 0,15 44-1 0 0,-14-28 43 0 0,-2 1 0 0 0,7 71 0 0 0,-15-97-68 0 0,-1-1 0 0 0,1 0 1 0 0,-2 0-1 0 0,0 1 0 0 0,-1-1 1 0 0,0 0-1 0 0,-1 0 0 0 0,0 0 0 0 0,-1-1 1 0 0,0 1-1 0 0,-1-1 0 0 0,-11 19 1 0 0,-2 1-3 0 0,13-23 0 0 0,0 0 0 0 0,-1 0 0 0 0,0 0 0 0 0,0-1 0 0 0,-1 0 0 0 0,0 0 0 0 0,-9 8 0 0 0,-4 2 7 0 0,-2 0 1 0 0,0-2-1 0 0,-1 0 0 0 0,0-1 1 0 0,-1-2-1 0 0,-1 0 0 0 0,0-2 0 0 0,-29 9 1 0 0,49-18-23 0 0,-53 13 58 0 0,-70 9 0 0 0,110-21-41 0 0,0-2-1 0 0,0 0 1 0 0,0-1 0 0 0,0-1-1 0 0,0-1 1 0 0,0 0 0 0 0,1-1 0 0 0,-27-8-1 0 0,37 7-20 0 0,0 1 0 0 0,0-1 0 0 0,0 0 0 0 0,0 0 0 0 0,-9-8 0 0 0,-4-3-10 0 0,-3-2 17 0 0,1-1 0 0 0,0-1 0 0 0,-19-22-1 0 0,17 17 12 0 0,10 8-14 0 0,1-1 0 0 0,-23-35 0 0 0,13 16 0 0 0,12 18-3 0 0,1-1 0 0 0,0-1 0 0 0,-10-33 0 0 0,10 26-19 0 0,2 0 1 0 0,1-2 0 0 0,2 1 0 0 0,1 0 0 0 0,0-1-1 0 0,2-51 1 0 0,3 62 16 0 0,1 1 0 0 0,0 0 0 0 0,2 0-1 0 0,-1 0 1 0 0,2 1 0 0 0,0-1-1 0 0,1 1 1 0 0,1 0 0 0 0,1 1 0 0 0,0 0-1 0 0,1 0 1 0 0,13-18 0 0 0,0 2-16 0 0,-15 22 21 0 0,0-1 0 0 0,0 1 0 0 0,1 0 1 0 0,0 0-1 0 0,16-13 0 0 0,33-18-18 0 0,112-58 0 0 0,-156 92 23 0 0,1 1 0 0 0,0 1 0 0 0,1 1 1 0 0,-1 0-1 0 0,17-2 0 0 0,27-5 36 0 0,-40 6-49 0 0,-1 1 0 0 0,1 0 0 0 0,0 2 1 0 0,0 0-1 0 0,0 1 0 0 0,0 1 0 0 0,0 0 0 0 0,0 1 1 0 0,-1 1-1 0 0,1 1 0 0 0,23 9 0 0 0,-32-9-1 0 0,0 0-1 0 0,0 1 0 0 0,-1 0 1 0 0,0 1-1 0 0,0 0 1 0 0,0 0-1 0 0,11 13 0 0 0,9 6 3 0 0,-25-23 6 0 0,0 0 0 0 0,-1 0 0 0 0,1 0-1 0 0,-1 0 1 0 0,1 1 0 0 0,-1-1 0 0 0,0 0 0 0 0,0 1 0 0 0,0 0 0 0 0,0 0 0 0 0,0-1 0 0 0,-1 1 0 0 0,1 0 0 0 0,-1 0 0 0 0,0 0 0 0 0,0 1 0 0 0,0-1 0 0 0,0 0-1 0 0,0 5 1 0 0,1-2 5 0 0,-1 0-1 0 0,2 0 0 0 0,-1-1 0 0 0,1 1 0 0 0,0-1 1 0 0,4 7-1 0 0,-4-9-3 0 0,-1 0 1 0 0,0 1 0 0 0,0 0 0 0 0,0 0-1 0 0,0-1 1 0 0,0 1 0 0 0,-1 0 0 0 0,0 0-1 0 0,0 0 1 0 0,0 0 0 0 0,0 1 0 0 0,0 6-1 0 0,12 148 102 0 0,-13-141-89 0 0,-2 0-1 0 0,0 0 0 0 0,-1 0 1 0 0,0-1-1 0 0,-2 1 0 0 0,0-1 0 0 0,-1 0 1 0 0,0 0-1 0 0,-2 0 0 0 0,-17 28 1 0 0,15-25-12 0 0,-2-1 1 0 0,0 0 0 0 0,-1-1-1 0 0,-1-1 1 0 0,0 0 0 0 0,-2-1-1 0 0,-33 29 1 0 0,-2-4 42 0 0,41-31-34 0 0,0-2-1 0 0,-1 1 0 0 0,1-1 0 0 0,-2-1 1 0 0,1 0-1 0 0,-18 8 0 0 0,-8 0 31 0 0,25-9-25 0 0,1-1 1 0 0,-1-1-1 0 0,0 0 0 0 0,-17 3 0 0 0,17-4-18 0 0,0-1 0 0 0,0 0-1 0 0,0-1 1 0 0,-1 0 0 0 0,1-1-1 0 0,-1 0 1 0 0,1-1 0 0 0,0 0-1 0 0,-19-5 1 0 0,18 1 7 0 0,0 0-1 0 0,0-1 1 0 0,1 0 0 0 0,0-1-1 0 0,0 0 1 0 0,0-1 0 0 0,-11-11-1 0 0,-78-76-6 0 0,42 36-51 0 0,41 40 37 0 0,1-1 0 0 0,1-1 0 0 0,2 0 0 0 0,0-1 0 0 0,-19-40 0 0 0,15 28 22 0 0,12 23-19 0 0,1 0 0 0 0,1-1-1 0 0,0 1 1 0 0,0-1 0 0 0,1 0-1 0 0,1 0 1 0 0,0 0 0 0 0,1 0-1 0 0,0-1 1 0 0,0 1 0 0 0,2 0-1 0 0,-1 0 1 0 0,2-1 0 0 0,0 1-1 0 0,4-17 1 0 0,-4 24 12 0 0,0 0 0 0 0,0-1 0 0 0,1 2 0 0 0,-1-1 0 0 0,1 0 0 0 0,0 0 0 0 0,1 1 0 0 0,-1-1 0 0 0,1 1-1 0 0,7-6 1 0 0,49-34 8 0 0,-27 22-24 0 0,-12 7-5 0 0,0 2 0 0 0,0 0 1 0 0,1 1-1 0 0,1 1 0 0 0,36-11 1 0 0,2-2 17 0 0,-53 20 4 0 0,1 0 0 0 0,0 0 0 0 0,1 1 0 0 0,-1 0-1 0 0,17-2 1 0 0,22-3 12 0 0,7 0-29 0 0,88-3 1 0 0,-125 11 14 0 0,22 0-4 0 0,45 5 1 0 0,-72-3 1 0 0,0 0 0 0 0,0 1 0 0 0,0 1 1 0 0,-1 0-1 0 0,1 1 0 0 0,-1 0 0 0 0,17 10 1 0 0,-22-11 0 0 0,2 1 6 0 0,-1 0 0 0 0,1 1 0 0 0,-1-1 0 0 0,11 12 0 0 0,0 12 10 0 0,9-9-20 0 0,3 53 38 0 0,-26-63-17 0 0,-1 1 0 0 0,0 0-1 0 0,0 0 1 0 0,-1 1-1 0 0,2 15 1 0 0,-2 8-13 0 0,-1 62 1 0 0,-2-60 2 0 0,-1-24 11 0 0,0-1 0 0 0,-1 0-1 0 0,0 0 1 0 0,-1 0 0 0 0,0 0 0 0 0,-1 0 0 0 0,0 0 0 0 0,-1-1 0 0 0,0 0 0 0 0,-1 0 0 0 0,-9 14-1 0 0,2-7 1 0 0,-1 0-1 0 0,-1-1 0 0 0,0 0 0 0 0,-1-2 0 0 0,-33 27 0 0 0,-83 21 65 0 0,127-60-82 0 0,0 0 0 0 0,0 0 0 0 0,0-1-1 0 0,0 1 1 0 0,0-1 0 0 0,-1-1 0 0 0,-7 2 0 0 0,-24 11 3 0 0,32-12 0 0 0,0 1 0 0 0,0-1 0 0 0,-1 0-1 0 0,1-1 1 0 0,-1 1 0 0 0,1-1 0 0 0,0 0 0 0 0,-1-1 0 0 0,0 1 0 0 0,1-1-1 0 0,-1 0 1 0 0,1-1 0 0 0,-1 1 0 0 0,1-1 0 0 0,-1 0 0 0 0,1 0-1 0 0,-9-3 1 0 0,4 0 1 0 0,0-1 1 0 0,0 0-1 0 0,0 0 0 0 0,1 0 0 0 0,0-1 0 0 0,0-1 0 0 0,0 0 1 0 0,-8-8-1 0 0,-8-10-11 0 0,1-2-1 0 0,-36-51 1 0 0,49 61 6 0 0,0-1 0 0 0,2 0-1 0 0,0 0 1 0 0,0-1 0 0 0,2 0-1 0 0,-7-30 1 0 0,5 10 6 0 0,-4-15-26 0 0,1-1 0 0 0,4-1 0 0 0,1 1 0 0 0,3-100 0 0 0,6 138 17 0 0,1 0 0 0 0,1 0 0 0 0,1 1 0 0 0,0-1 0 0 0,1 1 0 0 0,1 0 0 0 0,1 1 0 0 0,0 0 0 0 0,1 0 0 0 0,0 0 0 0 0,1 1 0 0 0,24-24 0 0 0,-11 13-6 0 0,2 2-1 0 0,1 1 1 0 0,1 1 0 0 0,1 1-1 0 0,50-28 1 0 0,-38 29 14 0 0,1 1 0 0 0,1 2 0 0 0,0 2 1 0 0,63-12-1 0 0,-45 15-4 0 0,1 3 0 0 0,-1 3 1 0 0,1 3-1 0 0,111 8 1 0 0,-154-4-15 0 0,-1 1 1 0 0,0 1 0 0 0,0 0 0 0 0,0 1 0 0 0,0 1 0 0 0,-1 0-1 0 0,0 1 1 0 0,0 1 0 0 0,21 14 0 0 0,1 6-28 0 0,-31-24 40 0 0,1-1 6 0 0,-1 1-1 0 0,1 1 0 0 0,-1-1 0 0 0,0 1 1 0 0,0 0-1 0 0,0 1 0 0 0,-1 0 0 0 0,0 0 1 0 0,0 0-1 0 0,0 1 0 0 0,-1-1 0 0 0,5 10 1 0 0,0 0 12 0 0,-1-1 0 0 0,0 0-1 0 0,-1 0 1 0 0,0 1 0 0 0,9 33 0 0 0,-12-33-11 0 0,2 8 23 0 0,-1 0-1 0 0,-1 1 1 0 0,-1 0 0 0 0,1 36-1 0 0,-4-45-11 0 0,-1 0 0 0 0,-1 0-1 0 0,0 0 1 0 0,-1 0 0 0 0,-1 0-1 0 0,0-1 1 0 0,-8 22 0 0 0,6-24-12 0 0,-2 4 3 0 0,0 1 0 0 0,-1-1 0 0 0,0 0 0 0 0,-2 0 0 0 0,0-1 0 0 0,-20 26 0 0 0,-20 18 8 0 0,39-45 2 0 0,-1 0-1 0 0,-1 0 1 0 0,-27 23 0 0 0,-21 10 57 0 0,-105 61 1 0 0,130-89-81 0 0,-1-2 0 0 0,0-2 0 0 0,-1-1 0 0 0,-71 17 0 0 0,88-28 10 0 0,-5 3-7 0 0,-2-2 1 0 0,-34 3 0 0 0,54-7-1 0 0,1-1 0 0 0,0 0 0 0 0,0-1 0 0 0,-1 0 0 0 0,1 0-1 0 0,0 0 1 0 0,0-1 0 0 0,0 0 0 0 0,0 0 0 0 0,0-1 0 0 0,1 1 0 0 0,-1-2 0 0 0,-11-6 0 0 0,5-1 1 0 0,-1-1 0 0 0,1 0 0 0 0,1-1-1 0 0,1 0 1 0 0,-1-1 0 0 0,2 0 0 0 0,0-1-1 0 0,-10-21 1 0 0,7 9-19 0 0,2-2 0 0 0,1 1-1 0 0,-8-36 1 0 0,-1-5-20 0 0,12 38 13 0 0,1-1-1 0 0,1 0 0 0 0,2 0 1 0 0,1 0-1 0 0,2 0 0 0 0,4-43 0 0 0,-3 66 27 0 0,1 1 0 0 0,0-1-1 0 0,0 0 1 0 0,1 1-1 0 0,0 0 1 0 0,0 0 0 0 0,6-10-1 0 0,1-3 2 0 0,37-66-9 0 0,-39 70 11 0 0,-4 9-1 0 0,-1 1 0 0 0,1-1-1 0 0,0 1 1 0 0,1 0 0 0 0,0 0-1 0 0,0 0 1 0 0,0 1 0 0 0,10-8-1 0 0,15-14-18 0 0,162-135-50 0 0,-167 145 73 0 0,0 1-1 0 0,1 1 1 0 0,1 1 0 0 0,1 2 0 0 0,0 0 0 0 0,32-9 0 0 0,59-22 59 0 0,-93 32-55 0 0,2 1 0 0 0,0 1 0 0 0,0 1 0 0 0,54-8 0 0 0,39-2-101 0 0,-67 10 95 0 0,97-6 0 0 0,-76 13-3 0 0,-50 0 6 0 0,0 1-1 0 0,0 1 0 0 0,0 1 0 0 0,-1 1 0 0 0,1 2 0 0 0,0 0 0 0 0,-1 1 1 0 0,25 9-1 0 0,-35-8-1 0 0,0-1 0 0 0,-1 2 0 0 0,0 0 0 0 0,0 0 0 0 0,0 1 0 0 0,-1 1 1 0 0,0 0-1 0 0,-1 1 0 0 0,12 11 0 0 0,-14-9 9 0 0,0 0 1 0 0,-1 0-1 0 0,-1 1 0 0 0,0 0 1 0 0,0 1-1 0 0,-1-1 0 0 0,7 27 1 0 0,-6-13 33 0 0,-1 0 1 0 0,3 55 0 0 0,-8-70-33 0 0,-1 1 1 0 0,-1-1-1 0 0,0 0 1 0 0,0 1-1 0 0,-1-1 1 0 0,-1 0-1 0 0,0 0 1 0 0,0 0-1 0 0,-7 13 1 0 0,-7 10 8 0 0,-1-2 1 0 0,-2 0 0 0 0,-1-1-1 0 0,-2-1 1 0 0,-43 47 0 0 0,37-48-1 0 0,6-5-13 0 0,-1 0 0 0 0,-2-1 1 0 0,0-2-1 0 0,-1 0 1 0 0,-1-2-1 0 0,-44 24 1 0 0,-163 51-49 0 0,201-84 65 0 0,0-1 0 0 0,-1-3 0 0 0,0 0 0 0 0,0-2 0 0 0,-43 0 0 0 0,64-5-27 0 0,1 0 0 0 0,-1 0 0 0 0,0-1 0 0 0,1-1 0 0 0,-1-1 0 0 0,1 0 0 0 0,-1 0 0 0 0,1-1 1 0 0,0-1-1 0 0,1 0 0 0 0,-1-1 0 0 0,1 0 0 0 0,0-1 0 0 0,0-1 0 0 0,1 1 0 0 0,-17-17 0 0 0,-3-3-19 0 0,17 16 12 0 0,0-1 0 0 0,1 0 0 0 0,0-1 1 0 0,1-1-1 0 0,0 0 0 0 0,1 0 0 0 0,1-1 0 0 0,1 0 0 0 0,0-1 0 0 0,-9-21 0 0 0,-14-55-31 0 0,15 50 25 0 0,3-1-1 0 0,1 0 1 0 0,3 0-1 0 0,-9-69 0 0 0,16 69 1 0 0,-1-4-44 0 0,4-71 0 0 0,1 101 48 0 0,1 0 0 0 0,1 0 0 0 0,1 0 0 0 0,0 1 0 0 0,1-1 0 0 0,1 1 0 0 0,14-28 0 0 0,1 9-19 0 0,0 1 1 0 0,2 0 0 0 0,54-58 0 0 0,-41 56 65 0 0,2 2-1 0 0,1 1 1 0 0,2 2-1 0 0,0 2 1 0 0,53-27-1 0 0,-52 32-39 0 0,-11 6-15 0 0,0 1-1 0 0,61-23 1 0 0,-19 13 22 0 0,-57 19 1 0 0,1 1-1 0 0,1 1 1 0 0,-1 1-1 0 0,1 1 1 0 0,19-3 0 0 0,3 2 10 0 0,19-3-13 0 0,1 2 0 0 0,-1 3 0 0 0,86 7 1 0 0,-131-2 1 0 0,1 1 0 0 0,-1 0 0 0 0,0 2 0 0 0,0-1 0 0 0,0 2 0 0 0,-1 0 0 0 0,1 1 0 0 0,-1 0 0 0 0,12 9 0 0 0,11 11 0 0 0,52 52-1 0 0,-60-54-26 0 0,-11-6 3 0 0,-1 1 0 0 0,0 1 0 0 0,-2 0 0 0 0,0 1 0 0 0,-1 0 0 0 0,-2 1 0 0 0,15 38 0 0 0,-10-20 47 0 0,-2 1 0 0 0,-1 1 0 0 0,-3 0 0 0 0,9 69 1 0 0,-12-11 33 0 0,-9 136 0 0 0,0-220-55 0 0,-1 1-1 0 0,0-1 1 0 0,-1 1-1 0 0,-1-1 1 0 0,-1 0-1 0 0,-1-1 1 0 0,0 1 0 0 0,-1-1-1 0 0,0-1 1 0 0,-2 1-1 0 0,1-2 1 0 0,-2 1-1 0 0,-24 24 1 0 0,-12 11 32 0 0,33-33-33 0 0,-1-1 0 0 0,0-1-1 0 0,-2 0 1 0 0,1-1 0 0 0,-2-1 0 0 0,-20 12 0 0 0,16-15-7 0 0,0-2 1 0 0,0 0 0 0 0,-1-1 0 0 0,0-1 0 0 0,0-2-1 0 0,-1 0 1 0 0,1-1 0 0 0,-1-1 0 0 0,1-2 0 0 0,-36-2-1 0 0,45 0 4 0 0,0-1 0 0 0,0 0 0 0 0,0-1 0 0 0,1 0-1 0 0,-1-1 1 0 0,1 0 0 0 0,0-2 0 0 0,-18-10 0 0 0,10 6 3 0 0,1-1-16 0 0,0-1 1 0 0,1-1 0 0 0,1 0-1 0 0,0-2 1 0 0,-18-19 0 0 0,1-4-27 0 0,-39-55 0 0 0,61 74 24 0 0,1-1 0 0 0,-17-38 0 0 0,2 1-28 0 0,8 20 51 0 0,1-1 1 0 0,2-1-1 0 0,-18-68 1 0 0,29 87-29 0 0,1 0 1 0 0,0 0 0 0 0,2-1 0 0 0,1 0-1 0 0,0 1 1 0 0,2-1 0 0 0,0 0 0 0 0,1 1-1 0 0,7-27 1 0 0,-3 30-33 0 0,0 1 0 0 0,1 0 1 0 0,1 0-1 0 0,1 0 0 0 0,19-27 0 0 0,-1 8 48 0 0,38-39 0 0 0,-42 53 26 0 0,2 2-1 0 0,0 0 0 0 0,1 2 0 0 0,1 1 0 0 0,41-20 1 0 0,-32 17-18 0 0,72-23 26 0 0,-82 33-33 0 0,0 1-1 0 0,1 2 1 0 0,0 0 0 0 0,38-4 0 0 0,-53 9-4 0 0,5-1 6 0 0,193-25-17 0 0,-180 26 11 0 0,1 2 1 0 0,-1 1-1 0 0,1 1 1 0 0,57 12 0 0 0,-65-7 6 0 0,-1 2 1 0 0,-1 0 0 0 0,1 1-1 0 0,19 13 1 0 0,-28-16-3 0 0,6 5-7 0 0,0 1 0 0 0,22 21-1 0 0,-4-4-13 0 0,-26-19 2 0 0,0 0 0 0 0,-1 1 0 0 0,-1 0 0 0 0,0 1 0 0 0,-1 0 0 0 0,0 0-1 0 0,-1 1 1 0 0,9 24 0 0 0,-1-5 31 0 0,-7-13 12 0 0,0 1 0 0 0,7 36 0 0 0,6 20 27 0 0,-15-53-35 0 0,-1-1-1 0 0,-1 1 1 0 0,-1 0 0 0 0,-1 0 0 0 0,-1 0-1 0 0,-4 38 1 0 0,2 2 21 0 0,-1-52-30 0 0,1-1 0 0 0,-2 0 0 0 0,0 1 0 0 0,0-1 0 0 0,-1 0 0 0 0,0-1 0 0 0,-1 1 0 0 0,-6 10 1 0 0,-8 19 24 0 0,18-38-29 0 0,0 1 0 0 0,-1-1 1 0 0,1 1-1 0 0,-1-1 0 0 0,0 0 0 0 0,0 1 1 0 0,0-1-1 0 0,0 0 0 0 0,0 0 1 0 0,0 0-1 0 0,-5 2 0 0 0,-11 13 19 0 0,4 8 1 0 0,12-20-20 0 0,0-1-1 0 0,0 1 1 0 0,-1-1 0 0 0,1 0 0 0 0,-1 0 0 0 0,0 0 0 0 0,-4 4-1 0 0,-13 9-2 0 0,0-1 0 0 0,-1-1 0 0 0,-1-1 0 0 0,0-1 0 0 0,-29 12 0 0 0,1-5 13 0 0,-75 20 1 0 0,91-33-4 0 0,0-1 1 0 0,-1-2-1 0 0,1-1 0 0 0,-1-1 0 0 0,0-3 1 0 0,-47-5-1 0 0,61 1 3 0 0,1 0 1 0 0,-1-1-1 0 0,-27-13 0 0 0,15 6-10 0 0,15 6-13 0 0,0-1 1 0 0,0-1-1 0 0,1-1 1 0 0,-21-16-1 0 0,16 12-14 0 0,-20-16-19 0 0,1-1 1 0 0,1-2-1 0 0,2-2 0 0 0,-40-48 1 0 0,69 70 28 0 0,0 0 0 0 0,2 0 0 0 0,0-1 0 0 0,0 0 0 0 0,1 0 0 0 0,1-1 0 0 0,0 0 0 0 0,1 1 0 0 0,-3-24 0 0 0,-5-14-50 0 0,9 42 50 0 0,0-1 1 0 0,1 0 0 0 0,0 0-1 0 0,0 0 1 0 0,2 0-1 0 0,-1 0 1 0 0,1 0 0 0 0,1 0-1 0 0,0 0 1 0 0,0 0-1 0 0,1 0 1 0 0,1 1 0 0 0,0-1-1 0 0,0 0 1 0 0,1 1-1 0 0,0 0 1 0 0,1 0 0 0 0,0 0-1 0 0,1 1 1 0 0,0-1-1 0 0,8-8 1 0 0,6-6 2 0 0,1 1-1 0 0,1 1 1 0 0,1 0-1 0 0,1 2 1 0 0,1 1-1 0 0,37-22 1 0 0,220-98 243 0 0,-247 125-235 0 0,1 1 0 0 0,38-7-1 0 0,15-6 19 0 0,-51 14-13 0 0,29-10-17 0 0,75-15-1 0 0,-32 23 14 0 0,1 5-1 0 0,131 5 1 0 0,-203 4 1 0 0,0 0 20 0 0,0 2 1 0 0,-1 2-1 0 0,0 2 1 0 0,0 1-1 0 0,0 1 1 0 0,-1 3-1 0 0,0 1 0 0 0,-1 1 1 0 0,0 3-1 0 0,-1 0 1 0 0,-1 2-1 0 0,-1 2 1 0 0,41 31-1 0 0,-52-34-3 0 0,-8-8-23 0 0,-1 0 0 0 0,0 1 0 0 0,0 0 0 0 0,-1 1 0 0 0,-1 1-1 0 0,0 0 1 0 0,-1 0 0 0 0,12 18 0 0 0,3 20 12 0 0,-6-12 72 0 0,0 1-1 0 0,-3 0 1 0 0,19 70 0 0 0,-28-82-43 0 0,-2 1 1 0 0,-1-1-1 0 0,-1 1 1 0 0,-2 0-1 0 0,0 0 1 0 0,-2 0-1 0 0,-1-1 1 0 0,-2 1-1 0 0,0 0 1 0 0,-2-1-1 0 0,-1 0 1 0 0,-18 46-1 0 0,17-58-20 0 0,-1-1 0 0 0,-1 1 0 0 0,0-2 0 0 0,-1 0 0 0 0,0 0 0 0 0,-1-1 0 0 0,0 0 0 0 0,-1-1 0 0 0,-27 18 0 0 0,-18 11-26 0 0,46-30 9 0 0,-1-1 1 0 0,0 0 0 0 0,-1-1 0 0 0,0 0 0 0 0,-26 9 0 0 0,-14 2-29 0 0,31-9 31 0 0,0-2 0 0 0,-1-1 0 0 0,0 0 1 0 0,-1-2-1 0 0,1-1 0 0 0,-32 2 0 0 0,23-6-2 0 0,8 2-6 0 0,0-2 1 0 0,0-1-1 0 0,1-1 0 0 0,-1-1 1 0 0,-31-8-1 0 0,-13-13 17 0 0,33 14 7 0 0,1-3-1 0 0,0-1 1 0 0,-64-36 0 0 0,60 24-18 0 0,-161-113-68 0 0,165 111 56 0 0,0-2 1 0 0,3-1 0 0 0,-41-50 0 0 0,43 45 16 0 0,9 12-19 0 0,1-1-1 0 0,1-1 1 0 0,2 0-1 0 0,0-1 1 0 0,2-1-1 0 0,-16-38 1 0 0,23 42-15 0 0,1 1 1 0 0,1-1-1 0 0,1 0 1 0 0,1 0-1 0 0,1-1 1 0 0,2 1-1 0 0,0-1 1 0 0,3-25-1 0 0,-1 43 38 0 0,1 1 0 0 0,0-1 0 0 0,0 1-1 0 0,1-1 1 0 0,0 1 0 0 0,0 0 0 0 0,1 0 0 0 0,-1 0-1 0 0,1 1 1 0 0,1-1 0 0 0,8-9 0 0 0,62-50-52 0 0,-45 41 8 0 0,-14 10 35 0 0,2 1 0 0 0,0 1 0 0 0,0 1 0 0 0,1 1 0 0 0,25-10 0 0 0,2-2-4 0 0,-8 4-2 0 0,2 1 1 0 0,0 2-1 0 0,0 2 1 0 0,80-14-1 0 0,-81 20 10 0 0,196-25-48 0 0,-208 30 52 0 0,0 2 0 0 0,0 1 1 0 0,1 0-1 0 0,-1 2 1 0 0,-1 2-1 0 0,46 12 0 0 0,-44-8 9 0 0,-7-3 5 0 0,0 1-1 0 0,-1 1 0 0 0,0 0 0 0 0,-1 2 1 0 0,20 12-1 0 0,30 25 53 0 0,-36-27-41 0 0,-2 2 0 0 0,0 1-1 0 0,31 31 1 0 0,-53-42-48 0 0,1 0 0 0 0,-2 1 0 0 0,13 23 0 0 0,1 3-17 0 0,-10-20 44 0 0,-1 1-1 0 0,-1 0 0 0 0,-1 1 1 0 0,0 0-1 0 0,-2 1 0 0 0,-1 0 1 0 0,0 0-1 0 0,-2 0 0 0 0,3 35 1 0 0,5 7 45 0 0,-8-47-37 0 0,0-1 0 0 0,-2 1 1 0 0,1 21-1 0 0,-2-2 1 0 0,-2 0 1 0 0,-2 0 0 0 0,-1 0-1 0 0,-2-1 1 0 0,-1 1 0 0 0,-2-1-1 0 0,-17 43 1 0 0,25-75-19 0 0,-1 0 0 0 0,0 0 0 0 0,0 0 0 0 0,0 0 0 0 0,0 0 0 0 0,0-1 0 0 0,-1 1 0 0 0,1-1-1 0 0,-1 1 1 0 0,1-1 0 0 0,-7 4 0 0 0,-10 9 4 0 0,-5 15-5 0 0,-19 17 0 0 0,20-31-8 0 0,-1-1 0 0 0,0 0 1 0 0,-1-3-1 0 0,0 0 0 0 0,-1-1 0 0 0,-1-1 0 0 0,1-2 1 0 0,-1-1-1 0 0,-1-1 0 0 0,1-1 0 0 0,-1-1 0 0 0,-52 0 1 0 0,70-5 2 0 0,-1 0 1 0 0,0 0-1 0 0,0-1 0 0 0,1 0 1 0 0,0-1-1 0 0,-1 0 1 0 0,1-1-1 0 0,0 0 1 0 0,0-1-1 0 0,1 0 1 0 0,0 0-1 0 0,-10-8 0 0 0,-10-9-11 0 0,0-2-1 0 0,-30-33 0 0 0,49 46 12 0 0,-6-6-2 0 0,0-1 0 0 0,1 0 0 0 0,2-1 0 0 0,-17-30 0 0 0,4 3-29 0 0,20 37 23 0 0,1 0 1 0 0,0 0-1 0 0,1 0 1 0 0,-1-1 0 0 0,2 1-1 0 0,0-1 1 0 0,-3-13-1 0 0,1-3-9 0 0,-3-11-29 0 0,2 0 0 0 0,2 0 0 0 0,1-1 0 0 0,3-64 0 0 0,2 97 43 0 0,-1-1 0 0 0,0 0 0 0 0,1 1 0 0 0,0-1 0 0 0,1 1 0 0 0,-1 0 0 0 0,1 0 0 0 0,0 0 0 0 0,4-5 0 0 0,5-11-24 0 0,0 1 15 0 0,0 0 0 0 0,2 1 1 0 0,1 0-1 0 0,0 1 0 0 0,1 1 0 0 0,1 0 0 0 0,0 1 1 0 0,1 1-1 0 0,26-16 0 0 0,4 9 64 0 0,-5 5 7 0 0,-23 6-33 0 0,-12 6-11 0 0,0 1-1 0 0,0 0 1 0 0,1 0 0 0 0,-1 1-1 0 0,1 0 1 0 0,16-3-1 0 0,-9 3-2 0 0,0-2-1 0 0,0 0 1 0 0,16-7 0 0 0,-17 6 9 0 0,1 0 1 0 0,0 1 0 0 0,25-4 0 0 0,27-1 45 0 0,11-3-13 0 0,130-3 0 0 0,-204 16-49 0 0,24-1-2 0 0,0 1 0 0 0,-1 1 0 0 0,1 2 0 0 0,-1 1 0 0 0,0 1 0 0 0,37 12 0 0 0,-36-6-21 0 0,-1 1 1 0 0,0 1-1 0 0,-1 2 0 0 0,0 0 0 0 0,-1 2 0 0 0,35 31 0 0 0,-41-29 2 0 0,-1-2 27 0 0,-1 1 0 0 0,28 39 1 0 0,-1 1 30 0 0,-37-50-24 0 0,-1 1-1 0 0,1 0 1 0 0,-2 0 0 0 0,1 1 0 0 0,-1-1 0 0 0,0 2 0 0 0,-1-1 0 0 0,-1 0 0 0 0,1 1 0 0 0,-2 0 0 0 0,5 19 0 0 0,0 205 195 0 0,-8-181-131 0 0,-3-28-60 0 0,0-1-1 0 0,-1 0 1 0 0,-2 0 0 0 0,0-1-1 0 0,-11 26 1 0 0,-3 13 0 0 0,10-29-8 0 0,-1 0 0 0 0,-22 43 0 0 0,30-71-7 0 0,0 0 1 0 0,0 0-1 0 0,0-1 0 0 0,-1 1 1 0 0,0-1-1 0 0,0 0 0 0 0,-1 0 1 0 0,1-1-1 0 0,-1 1 0 0 0,0-1 1 0 0,0 0-1 0 0,0 0 0 0 0,-1-1 1 0 0,1 1-1 0 0,-1-1 0 0 0,0 0 1 0 0,0-1-1 0 0,0 0 0 0 0,0 0 1 0 0,-1 0-1 0 0,1 0 0 0 0,0-1 1 0 0,-10 1-1 0 0,5-2-4 0 0,-27-2-16 0 0,36 2 17 0 0,1 0 0 0 0,-1-1 0 0 0,1 1 1 0 0,-1-1-1 0 0,1 1 0 0 0,0-1 0 0 0,-1 1 0 0 0,1-1 0 0 0,-1 0 0 0 0,1 0 0 0 0,0 0 1 0 0,0 0-1 0 0,-1 0 0 0 0,1 0 0 0 0,0 0 0 0 0,0 0 0 0 0,0-1 0 0 0,0 1 1 0 0,0 0-1 0 0,1-1 0 0 0,-1 1 0 0 0,-1-3 0 0 0,-1-1-2 0 0,0-1 1 0 0,0 0-1 0 0,-1 1 1 0 0,0 0-1 0 0,0 0 1 0 0,-1 0-1 0 0,1 0 1 0 0,-1 1-1 0 0,-10-8 1 0 0,-20-21-8 0 0,-12-29-23 0 0,34 42 11 0 0,-32-35 0 0 0,32 40 5 0 0,0 0 1 0 0,1-1-1 0 0,1-1 0 0 0,0 0 0 0 0,1 0 1 0 0,1-1-1 0 0,1 0 0 0 0,0-1 0 0 0,2 0 1 0 0,-6-20-1 0 0,-4-31-54 0 0,8 42 56 0 0,1 0 1 0 0,2 0-1 0 0,1 0 1 0 0,0-33-1 0 0,4 52 6 0 0,-1 5 4 0 0,1 0 1 0 0,-1 0-1 0 0,1-1 1 0 0,1 1-1 0 0,-1 0 1 0 0,0 0-1 0 0,1 0 1 0 0,0 0-1 0 0,0 0 1 0 0,0 0-1 0 0,1 0 1 0 0,-1 0-1 0 0,1 0 1 0 0,0 1-1 0 0,0-1 1 0 0,0 0-1 0 0,0 1 1 0 0,1 0-1 0 0,0-1 1 0 0,3-2-1 0 0,16-18-13 0 0,-18 19 13 0 0,0-1 0 0 0,1 2 0 0 0,-1-1 0 0 0,1 0-1 0 0,0 1 1 0 0,0 0 0 0 0,1 0 0 0 0,-1 0 0 0 0,1 1 0 0 0,8-4-1 0 0,-7 4 2 0 0,-1 1 0 0 0,0-1 0 0 0,0-1-1 0 0,0 1 1 0 0,7-6 0 0 0,26-14-32 0 0,55-22 9 0 0,-90 44 28 0 0,0-1 1 0 0,0 1-1 0 0,0 0 0 0 0,1 0 0 0 0,-1 1 0 0 0,0-1 0 0 0,6 1 0 0 0,15-2 9 0 0,4-5-16 0 0,1 2 0 0 0,0 2 0 0 0,0 0 0 0 0,0 2 0 0 0,0 2 0 0 0,0 0 0 0 0,0 2 0 0 0,0 1 0 0 0,0 2 1 0 0,-1 1-1 0 0,0 1 0 0 0,39 16 0 0 0,-35-12 17 0 0,18 8 20 0 0,-42-14-26 0 0,5 2 0 0 0,-1 0 0 0 0,0 1 0 0 0,0 1 0 0 0,-1 0 0 0 0,-1 0 0 0 0,21 24 0 0 0,-25-25 1 0 0,-3-5-1 0 0,0 1 0 0 0,0 0 0 0 0,0 0 0 0 0,0 0 0 0 0,-1 1 0 0 0,0-1 0 0 0,4 12 0 0 0,14 22 50 0 0,-18-35-49 0 0,-1-1 1 0 0,1 1-1 0 0,-1 0 0 0 0,0 0 1 0 0,0 0-1 0 0,-1 0 1 0 0,1 0-1 0 0,-1 0 0 0 0,0 0 1 0 0,1 5-1 0 0,4 27 32 0 0,-2-15-5 0 0,-1-1-1 0 0,0 28 1 0 0,-4-25-5 0 0,-1 0 1 0 0,-2 0-1 0 0,0 0 0 0 0,-1 0 1 0 0,-2-1-1 0 0,0 0 0 0 0,-13 27 1 0 0,9-28-31 0 0,-1-2 0 0 0,-1 0 1 0 0,-1 0-1 0 0,-18 19 1 0 0,13-18 23 0 0,0-1 1 0 0,-2-1-1 0 0,-45 30 1 0 0,14-11-4 0 0,42-29-19 0 0,0-2 0 0 0,-1 1 0 0 0,0-1 0 0 0,0-1 0 0 0,0 0 0 0 0,-24 7 0 0 0,15-6 1 0 0,4 0 2 0 0,0-1 1 0 0,-1-1 0 0 0,1 0-1 0 0,-1-1 1 0 0,0-1-1 0 0,0-1 1 0 0,0 0-1 0 0,0-1 1 0 0,0-1-1 0 0,-31-5 1 0 0,45 5-5 0 0,1 0 0 0 0,0 0 0 0 0,0 1 0 0 0,-1-1 1 0 0,1-1-1 0 0,0 1 0 0 0,0 0 0 0 0,0 0 0 0 0,1-1 0 0 0,-1 1 0 0 0,0-1 0 0 0,0 1 1 0 0,1-1-1 0 0,-2-2 0 0 0,-13-12-10 0 0,-13-2-8 0 0,13-10-5 0 0,-13 8 14 0 0,9-16-17 0 0,4 17 9 0 0,13 15 13 0 0,0 1 0 0 0,0 0 1 0 0,0-1-1 0 0,1 0 0 0 0,-1 1 1 0 0,1-1-1 0 0,0 0 1 0 0,0 0-1 0 0,0 0 0 0 0,-1-5 1 0 0,-8-29-34 0 0,4 12 5 0 0,0 0 0 0 0,-5-38 0 0 0,12 56 26 0 0,-1 0 1 0 0,1 0-1 0 0,0 1 0 0 0,1-1 1 0 0,0 0-1 0 0,0 0 0 0 0,0 0 0 0 0,1 0 1 0 0,1 1-1 0 0,-1-1 0 0 0,1 1 0 0 0,6-12 1 0 0,5-7-26 0 0,-11 19 22 0 0,0 1-1 0 0,1 0 1 0 0,-1 0-1 0 0,1 0 1 0 0,0 0 0 0 0,1 1-1 0 0,-1-1 1 0 0,1 1-1 0 0,8-6 1 0 0,75-60-73 0 0,-54 47 75 0 0,-22 15 9 0 0,-1 1 0 0 0,1 0-1 0 0,1 1 1 0 0,-1 0 0 0 0,1 1 0 0 0,18-7-1 0 0,-24 11 0 0 0,0 0 0 0 0,0-1-1 0 0,0 0 1 0 0,-1 0 0 0 0,11-7 0 0 0,-11 6-1 0 0,0 1 0 0 0,0-1 0 0 0,0 1 0 0 0,1 1 0 0 0,-1-1 0 0 0,10-2 0 0 0,4 1 2 0 0,13-4 1 0 0,0 2 0 0 0,1 1 0 0 0,43-1-1 0 0,-46 5-21 0 0,52 2 34 0 0,-79-1-14 0 0,1 1 0 0 0,-1 0 0 0 0,0 0 0 0 0,1 0 0 0 0,-1 0 0 0 0,0 1 0 0 0,0-1 0 0 0,0 1 1 0 0,0 0-1 0 0,0 0 0 0 0,0 1 0 0 0,-1-1 0 0 0,1 1 0 0 0,-1 0 0 0 0,4 4 0 0 0,18 16 26 0 0,-20-19-17 0 0,0 0 1 0 0,0 1-1 0 0,0-1 1 0 0,-1 1-1 0 0,0 0 0 0 0,0 0 1 0 0,0 0-1 0 0,0 1 1 0 0,4 10-1 0 0,14 33 44 0 0,-17-40-38 0 0,0-1 1 0 0,-1 1-1 0 0,-1 0 1 0 0,1 0-1 0 0,-2 0 1 0 0,1 1-1 0 0,-1-1 1 0 0,0 0-1 0 0,0 16 1 0 0,-4 18 43 0 0,-1 1-1 0 0,-3-1 1 0 0,-19 75 0 0 0,22-108-51 0 0,-1 0 0 0 0,0 0 0 0 0,-1-1 0 0 0,0 1 0 0 0,0-1 0 0 0,-1 0 0 0 0,-9 10 0 0 0,-20 36 17 0 0,34-53-25 0 0,-7 17 3 0 0,-1-1-1 0 0,0 0 1 0 0,-1-1-1 0 0,-1 0 1 0 0,-1-1-1 0 0,0 0 1 0 0,-25 23-1 0 0,-16 10-2 0 0,41-37 0 0 0,-1 1 0 0 0,0-2 0 0 0,-1 0 0 0 0,0 0 0 0 0,-29 14 0 0 0,17-10 0 0 0,-16 7 0 0 0,40-21 0 0 0,0-1 0 0 0,0 1 0 0 0,0-1 0 0 0,0 1 0 0 0,0-1 0 0 0,0 1 0 0 0,0-1 0 0 0,0 0 0 0 0,0 0 0 0 0,0 0 0 0 0,0 0 0 0 0,0-1 0 0 0,0 1 0 0 0,0 0 0 0 0,0-1 0 0 0,0 0 0 0 0,-4-1 0 0 0,4-1-1 0 0,0 0-1 0 0,0 0 1 0 0,1 0-1 0 0,-1 0 1 0 0,1-1 0 0 0,-1 1-1 0 0,1-1 1 0 0,0 1-1 0 0,0-1 1 0 0,1 1 0 0 0,-1-1-1 0 0,1 1 1 0 0,0-1-1 0 0,0-5 1 0 0,-3-16-14 0 0,0 4 0 0 0,2 0 0 0 0,0 0 0 0 0,1 0 0 0 0,1 0 0 0 0,1 0 0 0 0,1 1 0 0 0,1-1 0 0 0,10-33 0 0 0,-11 46 10 0 0,0 1-1 0 0,1 0 0 0 0,0 0 1 0 0,0 1-1 0 0,0-1 1 0 0,1 1-1 0 0,0 0 0 0 0,0 0 1 0 0,0 0-1 0 0,8-5 0 0 0,11-14 4 0 0,-16 15-2 0 0,0 1 1 0 0,1-1-1 0 0,0 1 0 0 0,1 1 0 0 0,0 0 0 0 0,1 0 0 0 0,-1 1 1 0 0,18-9-1 0 0,78-35 9 0 0,-96 49-7 0 0,0 0 0 0 0,0 0 0 0 0,0 1 0 0 0,0 0 0 0 0,0 0 0 0 0,1 1 0 0 0,9 2 0 0 0,-16-2 1 0 0,-1-1 1 0 0,1 2-1 0 0,-1-1 0 0 0,1 0 0 0 0,-1 1 1 0 0,1 0-1 0 0,-1 0 0 0 0,1 0 0 0 0,-1 0 1 0 0,0 0-1 0 0,0 1 0 0 0,0-1 1 0 0,1 1-1 0 0,-1 0 0 0 0,-1 0 0 0 0,1 0 1 0 0,0 0-1 0 0,0 0 0 0 0,-1 1 0 0 0,0 0 1 0 0,4 3-1 0 0,30 74 4 0 0,-26-26 26 0 0,-7-40-23 0 0,0 0 0 0 0,0 0 0 0 0,-2 0 0 0 0,0 1 0 0 0,0-1 1 0 0,-3 23-1 0 0,1 1-1 0 0,0-23 6 0 0,-2 0 0 0 0,1-1 0 0 0,-2 1-1 0 0,1 0 1 0 0,-2-1 0 0 0,-11 24 0 0 0,-4 14 9 0 0,18-47-19 0 0,0 0-1 0 0,0 0 1 0 0,-1 0-1 0 0,0-1 1 0 0,0 1 0 0 0,0-1-1 0 0,-5 5 1 0 0,3-2 0 0 0,-1-1 1 0 0,1 1 0 0 0,1 0 0 0 0,-8 15-1 0 0,4-10 2 0 0,-1 0-1 0 0,-1 0 0 0 0,1-1 1 0 0,-2-1-1 0 0,0 1 0 0 0,0-2 1 0 0,-14 10-1 0 0,22-17-6 0 0,0 0 1 0 0,0-1-1 0 0,0 1 1 0 0,0-1-1 0 0,0 0 1 0 0,-1 0-1 0 0,1 0 1 0 0,0 0-1 0 0,-1-1 0 0 0,1 1 1 0 0,-5-1-1 0 0,7 0 3 0 0,0 1-1 0 0,0-1 1 0 0,0 0-1 0 0,0 0 1 0 0,0 0-1 0 0,0-1 1 0 0,0 1-1 0 0,-1 0 1 0 0,1 0-1 0 0,0-1 1 0 0,0 1-1 0 0,0 0 1 0 0,0-1-1 0 0,0 1 1 0 0,1-1-1 0 0,-1 1 1 0 0,0-1-1 0 0,0 0 1 0 0,0 1-1 0 0,0-1 1 0 0,0 0-1 0 0,1 0 1 0 0,-1 1-1 0 0,0-1 1 0 0,1 0-1 0 0,-1 0 1 0 0,1 0-1 0 0,-1 0 1 0 0,1 0-1 0 0,-1 0 1 0 0,1 0-1 0 0,0 0 1 0 0,-1 0-1 0 0,1 0 1 0 0,0 0-1 0 0,0 0 1 0 0,0 0-1 0 0,-1-2 1 0 0,0-50-170 0 0,0 22 102 0 0,5-59-1 0 0,-3 85 67 0 0,0 0 0 0 0,1 1 0 0 0,0-1 0 0 0,0 0 0 0 0,0 1-1 0 0,0 0 1 0 0,1-1 0 0 0,0 1 0 0 0,0 0 0 0 0,0 0 0 0 0,5-5 0 0 0,15-20-24 0 0,65-93-53 0 0,-86 119 80 0 0,1 0-1 0 0,-1-1 0 0 0,1 1 1 0 0,0 1-1 0 0,0-1 1 0 0,0 0-1 0 0,0 1 0 0 0,1-1 1 0 0,5-2-1 0 0,3-4 2 0 0,32-24-60 0 0,-22 23 37 0 0,-21 10 24 0 0,0 0 0 0 0,1 0 0 0 0,-1-1 0 0 0,0 1-1 0 0,0 0 1 0 0,0-1 0 0 0,1 1 0 0 0,-1-1 0 0 0,0 1 0 0 0,0-1 0 0 0,0 0 0 0 0,0 1-1 0 0,0-1 1 0 0,0 0 0 0 0,0 0 0 0 0,0 0 0 0 0,0 0 0 0 0,0-1 0 0 0,1 1 0 0 0,-1 0 0 0 0,0 1 1 0 0,1-1-1 0 0,-1 0 0 0 0,0 1 0 0 0,1-1 1 0 0,-1 1-1 0 0,1 0 0 0 0,-1-1 0 0 0,1 1 1 0 0,-1 0-1 0 0,1 0 0 0 0,-1 0 1 0 0,1 0-1 0 0,-1 0 0 0 0,1 0 0 0 0,-1 0 1 0 0,1 0-1 0 0,-1 1 0 0 0,0-1 0 0 0,3 2 1 0 0,0-2-4 0 0,-1 1 1 0 0,0 0 0 0 0,0 0 0 0 0,-1 0 0 0 0,1 0-1 0 0,0 1 1 0 0,0-1 0 0 0,0 1 0 0 0,2 2 0 0 0,3 6 5 0 0,-6-8-2 0 0,0 1 0 0 0,0-1 0 0 0,0 0 0 0 0,-1 1 0 0 0,1-1 0 0 0,-1 1 0 0 0,1 0 0 0 0,-1-1 0 0 0,0 1 0 0 0,0 0 0 0 0,-1 0-1 0 0,1-1 1 0 0,0 1 0 0 0,-1 0 0 0 0,0 0 0 0 0,0 0 0 0 0,0 0 0 0 0,0 5 0 0 0,9 128 154 0 0,-12-106-131 0 0,-2-1-1 0 0,-1 1 0 0 0,-1-2 0 0 0,-1 1 0 0 0,-23 53 0 0 0,19-53 0 0 0,10-24-18 0 0,0 0-1 0 0,-1 0 1 0 0,0 0-1 0 0,0-1 1 0 0,0 1 0 0 0,-1-1-1 0 0,-5 6 1 0 0,-11 15 10 0 0,16-19-15 0 0,-1 1 1 0 0,0-1 0 0 0,0 1-1 0 0,-1-2 1 0 0,0 1 0 0 0,0-1-1 0 0,0 1 1 0 0,-1-2 0 0 0,1 1-1 0 0,-13 6 1 0 0,18-11-3 0 0,0 1-1 0 0,0-1 1 0 0,1 1 0 0 0,-1-1-1 0 0,0 1 1 0 0,0-1 0 0 0,0 0-1 0 0,0 0 1 0 0,0 1-1 0 0,0-1 1 0 0,1 0 0 0 0,-1 0-1 0 0,0 0 1 0 0,0 0 0 0 0,0 0-1 0 0,0 0 1 0 0,0 0 0 0 0,0 0-1 0 0,0-1 1 0 0,0 1-1 0 0,1 0 1 0 0,-1-1 0 0 0,0 1-1 0 0,0 0 1 0 0,0-1 0 0 0,0 1-1 0 0,1-1 1 0 0,-1 1 0 0 0,0-1-1 0 0,0 1 1 0 0,1-1 0 0 0,-1 0-1 0 0,0 0 1 0 0,0-1-2 0 0,0-1-1 0 0,0 1 1 0 0,0-1 0 0 0,0 1 0 0 0,0-1-1 0 0,1 0 1 0 0,-1 1 0 0 0,1-1-1 0 0,-1 0 1 0 0,1 0 0 0 0,1-2 0 0 0,7-57-42 0 0,9-7 6 0 0,-15 58 32 0 0,0 0-1 0 0,1 1 1 0 0,0-1-1 0 0,0 0 1 0 0,10-18-1 0 0,120-204-54 0 0,-131 229 60 0 0,1 0-1 0 0,0 1 1 0 0,-1-1 0 0 0,1 0 0 0 0,0 1 0 0 0,1 0 0 0 0,4-5-1 0 0,7-6-7 0 0,4-14-4 0 0,11 10 10 0 0,-11-8 3 0 0,39-21-3 0 0,-56 46 3 0 0,0 0 0 0 0,0-1-1 0 0,0 1 1 0 0,0 0-1 0 0,1 0 1 0 0,-1 0 0 0 0,0 0-1 0 0,0 1 1 0 0,1-1-1 0 0,-1 1 1 0 0,0-1 0 0 0,3 1-1 0 0,-3 0 1 0 0,0-1 0 0 0,-1 1-1 0 0,1 0 1 0 0,0 0 0 0 0,-1-1-1 0 0,1 1 1 0 0,-1-1 0 0 0,1 0-1 0 0,-1 1 1 0 0,1-1 0 0 0,-1 0-1 0 0,0 0 1 0 0,1 0 0 0 0,-1 0-1 0 0,0 0 1 0 0,3-2 0 0 0,-2 1 1 0 0,1 0-1 0 0,0 0 1 0 0,0 0 0 0 0,0 1 0 0 0,0-1 0 0 0,0 1 0 0 0,0 0-1 0 0,1 0 1 0 0,-1 0 0 0 0,0 0 0 0 0,1 1 0 0 0,-1-1 0 0 0,0 1-1 0 0,1 0 1 0 0,5 0 0 0 0,-8 0-12 0 0,2 2 17 0 0,0 1-1 0 0,-1 0 0 0 0,1-1 1 0 0,-1 1-1 0 0,1 0 0 0 0,-1 0 1 0 0,0 1-1 0 0,0-1 0 0 0,0 0 1 0 0,1 5-1 0 0,-4 17 10 0 0,-1-1-1 0 0,-1 1 1 0 0,-1-1 0 0 0,-1 1-1 0 0,-1-1 1 0 0,-1-1 0 0 0,-14 32-1 0 0,6-11-8 0 0,13-35-4 0 0,-1 0 0 0 0,0 0 0 0 0,-1-1 0 0 0,-6 12 0 0 0,-11 13 24 0 0,-33 66-1 0 0,18-46-36 0 0,33-47 11 0 0,0-1-1 0 0,-1 0 0 0 0,1-1 1 0 0,-1 1-1 0 0,0-1 0 0 0,-1 1 0 0 0,1-1 1 0 0,-1 0-1 0 0,0-1 0 0 0,0 1 1 0 0,0-1-1 0 0,0 0 0 0 0,0 0 1 0 0,-1-1-1 0 0,1 0 0 0 0,-1 0 1 0 0,0 0-1 0 0,0 0 0 0 0,1-1 0 0 0,-1 0 1 0 0,0 0-1 0 0,-9 0 0 0 0,13-2 0 0 0,0 1 0 0 0,0 0 0 0 0,0-1 0 0 0,0 1-1 0 0,0-1 1 0 0,0 0 0 0 0,0 0 0 0 0,0 1 0 0 0,0-1-1 0 0,1-1 1 0 0,-1 1 0 0 0,0 0 0 0 0,1 0 0 0 0,-1-1-1 0 0,0 1 1 0 0,1 0 0 0 0,0-1 0 0 0,-1 0 0 0 0,1 1 0 0 0,0-1-1 0 0,0 0 1 0 0,-2-3 0 0 0,-17-47-37 0 0,13 32 55 0 0,4 9-28 0 0,0 1 0 0 0,1-1 0 0 0,1 0 0 0 0,-1 0 0 0 0,2 1 0 0 0,0-1 0 0 0,1-18 0 0 0,0 1-15 0 0,-1 25 23 0 0,1 0 0 0 0,-1 0 1 0 0,1 0-1 0 0,-1 0 0 0 0,1 0 1 0 0,0 0-1 0 0,0 0 1 0 0,0 0-1 0 0,1 0 0 0 0,-1 0 1 0 0,1 1-1 0 0,-1-1 0 0 0,1 1 1 0 0,0-1-1 0 0,0 1 0 0 0,0 0 1 0 0,0 0-1 0 0,1-1 1 0 0,-1 2-1 0 0,1-1 0 0 0,-1 0 1 0 0,1 0-1 0 0,3-1 0 0 0,20-17-51 0 0,-23 18 54 0 0,0 0 1 0 0,-1 0-1 0 0,1 1 0 0 0,0-1 0 0 0,0 1 0 0 0,0 0 0 0 0,0 0 0 0 0,0 0 1 0 0,1 0-1 0 0,-1 1 0 0 0,0-1 0 0 0,0 1 0 0 0,1 0 0 0 0,-1 0 0 0 0,0 0 1 0 0,4 1-1 0 0,-5-1-1 0 0,1 0 0 0 0,-1 0 0 0 0,1 1 0 0 0,-1-1 0 0 0,1 1 0 0 0,-1 0 0 0 0,1-1 0 0 0,-1 1 0 0 0,0 0 0 0 0,0 1 0 0 0,1-1 0 0 0,-1 0 0 0 0,0 1 0 0 0,0-1 0 0 0,0 1 0 0 0,0-1 0 0 0,-1 1 0 0 0,1 0 1 0 0,0 0-1 0 0,-1 0 0 0 0,3 3 0 0 0,1 7 9 0 0,0 0 0 0 0,0 1 0 0 0,-1-1 0 0 0,3 21 0 0 0,-3-12 10 0 0,-2 0 0 0 0,0 0 0 0 0,-1-1 0 0 0,-4 34 1 0 0,2-45-14 0 0,0 0 1 0 0,0 0-1 0 0,-1 0 1 0 0,0 0-1 0 0,-1 0 1 0 0,0-1-1 0 0,0 1 1 0 0,-1-1-1 0 0,0 0 1 0 0,-1 0-1 0 0,0 0 1 0 0,0 0-1 0 0,-10 11 1 0 0,-103 112 68 0 0,94-109-71 0 0,15-14 0 0 0,0 0 0 0 0,0-1 1 0 0,0 0-1 0 0,-17 9 0 0 0,-43 27 21 0 0,45-26-17 0 0,-1-1 1 0 0,0-2-1 0 0,-1 0 1 0 0,-34 12-1 0 0,7-10 1 0 0,-182 50-29 0 0,179-54 33 0 0,-228 34-27 0 0,-189-20-22 0 0,461-26 10 0 0,1-1 1 0 0,0-1-1 0 0,0 0 1 0 0,-1-1-1 0 0,2 0 1 0 0,-1 0-1 0 0,-13-7 1 0 0,-9-2-10 0 0,14 0-10 0 0,19 11 40 0 0,-1 0 1 0 0,0 1-1 0 0,1-1 1 0 0,-1 0-1 0 0,1 1 1 0 0,-1-1-1 0 0,0 1 0 0 0,0-1 1 0 0,1 1-1 0 0,-1-1 1 0 0,0 1-1 0 0,0 0 1 0 0,0-1-1 0 0,1 1 1 0 0,-1 0-1 0 0,0 0 1 0 0,0-1-1 0 0,0 1 0 0 0,0 0 1 0 0,-1 0-1 0 0,2-1 0 0 0,0 1-1 0 0,0-1 0 0 0,0 0 0 0 0,0 1 0 0 0,0-1 1 0 0,1 0-1 0 0,-1 1 0 0 0,0-1 0 0 0,0 0 1 0 0,1 1-1 0 0,-1-1 0 0 0,0 1 0 0 0,1-1 0 0 0,-1 0 1 0 0,0 1-1 0 0,1-1 0 0 0,-1 1 0 0 0,1-1 1 0 0,-1 1-1 0 0,1-1 0 0 0,-1 1 0 0 0,1 0 0 0 0,0-1 1 0 0,-1 1-1 0 0,2-1 0 0 0,-2 1-11 0 0,2-1 16 0 0,-1 0 1 0 0,0 0 0 0 0,0 0-1 0 0,1 1 1 0 0,-1-1 0 0 0,1 1-1 0 0,-1-1 1 0 0,1 1 0 0 0,-1 0-1 0 0,1-1 1 0 0,-1 1 0 0 0,0 0-1 0 0,1 0 1 0 0,1 0 0 0 0,23-5 2 0 0,-10-2 6 0 0,1 2-1 0 0,0 0 0 0 0,1 1 1 0 0,-1 1-1 0 0,1 0 1 0 0,28 0-1 0 0,-24 2-6 0 0,52 3 2 0 0,-71-2-2 0 0,0 0 1 0 0,-1 0 0 0 0,1 1-1 0 0,0-1 1 0 0,0 1-1 0 0,-1 0 1 0 0,1 0-1 0 0,-1 0 1 0 0,1 0-1 0 0,-1 0 1 0 0,1 1 0 0 0,-1-1-1 0 0,0 1 1 0 0,1-1-1 0 0,-1 1 1 0 0,0 0-1 0 0,0 0 1 0 0,0 0 0 0 0,-1 0-1 0 0,4 4 1 0 0,-4-4 2 0 0,0 0 1 0 0,0-1-1 0 0,0 1 1 0 0,1-1 0 0 0,-1 1-1 0 0,0-1 1 0 0,1 1 0 0 0,-1-1-1 0 0,1 0 1 0 0,-1 0-1 0 0,4 2 1 0 0,7 7 11 0 0,-8-5-9 0 0,-1 1 0 0 0,0-1-1 0 0,0 1 1 0 0,0 0 0 0 0,-1-1-1 0 0,0 1 1 0 0,0 1 0 0 0,-1-1-1 0 0,1 0 1 0 0,-2 0 0 0 0,1 0-1 0 0,0 1 1 0 0,-1-1 0 0 0,0 0-1 0 0,-1 1 1 0 0,0-1 0 0 0,-1 8-1 0 0,1-6 1 0 0,-1 0 0 0 0,0-1-1 0 0,0 1 1 0 0,-1-1 0 0 0,0 0-1 0 0,0 0 1 0 0,-1 0 0 0 0,1 0-1 0 0,-2 0 1 0 0,1-1 0 0 0,-1 0-1 0 0,0 0 1 0 0,-8 8 0 0 0,-36 20-18 0 0,-1-2 0 0 0,-2-2-1 0 0,0-2 1 0 0,-81 29 0 0 0,110-47-5 0 0,-6 1 21 0 0,-1 0 0 0 0,0-2 0 0 0,-51 9 0 0 0,-63 11 75 0 0,70-13-49 0 0,-96 9 0 0 0,87-18 7 0 0,-224 8 48 0 0,261-16-68 0 0,0-1 0 0 0,1-3-1 0 0,-1-2 1 0 0,-69-19-1 0 0,99 21-10 0 0,-12-3-2 0 0,-49-10 0 0 0,60 14-10 0 0,-1 0 1 0 0,0-1 0 0 0,1 0-1 0 0,-32-16 1 0 0,1 0 13 0 0,-152-77 46 0 0,93 42-52 0 0,103 53 0 0 0,0 1-1 0 0,0 0 1 0 0,0-1 0 0 0,1 0-1 0 0,-1 0 1 0 0,1 0 0 0 0,0-1-1 0 0,-1 1 1 0 0,-2-5 0 0 0,6 7-5 0 0,-1 0 1 0 0,1 0-1 0 0,-1 0 1 0 0,1 1 0 0 0,-1-1-1 0 0,1 0 1 0 0,0 0 0 0 0,-1 0-1 0 0,1 0 1 0 0,0 0 0 0 0,0 0-1 0 0,0 0 1 0 0,-1 0 0 0 0,1 0-1 0 0,0 0 1 0 0,1 0-1 0 0,-1 0 1 0 0,0 0 0 0 0,0 0-1 0 0,0 0 1 0 0,0 0 0 0 0,1 0-1 0 0,-1 0 1 0 0,1 0 0 0 0,-1 0-1 0 0,0 1 1 0 0,1-1 0 0 0,0 0-1 0 0,-1 0 1 0 0,1 0-1 0 0,-1 1 1 0 0,1-1 0 0 0,0 0-1 0 0,0 1 1 0 0,-1-1 0 0 0,1 0-1 0 0,0 1 1 0 0,0-1 0 0 0,0 1-1 0 0,0-1 1 0 0,-1 1 0 0 0,1 0-1 0 0,0-1 1 0 0,0 1-1 0 0,0 0 1 0 0,0 0 0 0 0,0-1-1 0 0,0 1 1 0 0,2 0 0 0 0,85-26-54 0 0,177-28 0 0 0,-122 39 10 0 0,285 7 1 0 0,-381 11 35 0 0,74 15 1 0 0,-103-15 7 0 0,0 2 1 0 0,0 1-1 0 0,0 0 1 0 0,-1 1 0 0 0,0 0-1 0 0,29 19 1 0 0,-18-10-3 0 0,7 6-8 0 0,-24-9 9 0 0,-10-11 3 0 0,1 0 0 0 0,-1 0 0 0 0,1 0 0 0 0,-1-1 0 0 0,1 1 0 0 0,-1-1 0 0 0,1 1 0 0 0,0-1 0 0 0,0 0 0 0 0,0 1 0 0 0,0-1 0 0 0,0 0 0 0 0,4 1 0 0 0,-3 0 2 0 0,0 1 1 0 0,1-1-1 0 0,-1 1 0 0 0,0 0 1 0 0,0 0-1 0 0,-1 0 0 0 0,1 0 0 0 0,-1 0 1 0 0,1 1-1 0 0,-1-1 0 0 0,0 1 1 0 0,0 0-1 0 0,-1-1 0 0 0,1 1 1 0 0,-1 0-1 0 0,0 0 0 0 0,0 0 0 0 0,0 0 1 0 0,0 0-1 0 0,0 5 0 0 0,12 31 30 0 0,-12-38-28 0 0,-1 0-1 0 0,1 0 1 0 0,-1 0 0 0 0,0 1-1 0 0,1-1 1 0 0,-1 0 0 0 0,0 0-1 0 0,0 0 1 0 0,0 1 0 0 0,-1-1-1 0 0,1 0 1 0 0,-1 0 0 0 0,1 0-1 0 0,-1 0 1 0 0,1 1 0 0 0,-1-1-1 0 0,0 0 1 0 0,0 0 0 0 0,0 0-1 0 0,0-1 1 0 0,-1 1 0 0 0,1 0-1 0 0,0 0 1 0 0,-1-1 0 0 0,-2 3-1 0 0,0 1 8 0 0,0 0 0 0 0,-1-1 0 0 0,1 1 0 0 0,-1-1 0 0 0,0 0 0 0 0,0-1 0 0 0,-1 1 0 0 0,1-1 0 0 0,-9 3 0 0 0,-21 7 12 0 0,-1-3-1 0 0,-1 0 0 0 0,0-3 0 0 0,0-1 0 0 0,-64 2 1 0 0,29-7-7 0 0,-117-4 17 0 0,157 0-25 0 0,0 0 0 0 0,0-3 0 0 0,-54-15 0 0 0,50 9-2 0 0,-247-93 24 0 0,22-24-30 0 0,251 123 0 0 0,0 0 0 0 0,1 0 0 0 0,0-1 0 0 0,0-1 0 0 0,-8-8 0 0 0,-24-20 0 0 0,33 30 0 0 0,1 0 0 0 0,0 0 0 0 0,0-1 0 0 0,-7-8 0 0 0,-11-11 0 0 0,20 20 0 0 0,0 0 0 0 0,1 0 0 0 0,0-1 0 0 0,0 1 0 0 0,1-1 0 0 0,0 0 0 0 0,0 0 0 0 0,-2-7 0 0 0,3 10 0 0 0,1 0 0 0 0,0 0 0 0 0,1 0 0 0 0,-1 0 0 0 0,1 0 0 0 0,0-1 0 0 0,0-5 0 0 0,0 9 0 0 0,0 0 0 0 0,0 0 0 0 0,0 0 0 0 0,1 0 0 0 0,-1 0 0 0 0,0 0 0 0 0,1 0 0 0 0,-1 0 0 0 0,1 0 0 0 0,-1 0 0 0 0,1 0 0 0 0,-1 0 0 0 0,1 0 0 0 0,0 0 0 0 0,-1 1 0 0 0,1-1 0 0 0,0 0 0 0 0,0 0 0 0 0,0 1 0 0 0,0-1 0 0 0,-1 0 0 0 0,1 1 0 0 0,0-1 0 0 0,0 1 0 0 0,0-1 0 0 0,1 1 0 0 0,61-32-84 0 0,-37 24 71 0 0,5-3 11 0 0,1 1 1 0 0,0 2 0 0 0,1 1-1 0 0,58-5 1 0 0,716 5 5 0 0,-750 7-5 0 0,176 11-63 0 0,-204-6 66 0 0,0 1 0 0 0,0 1 0 0 0,39 16 0 0 0,-64-22-2 0 0,6 2-2 0 0,-1 1 1 0 0,0-1-1 0 0,-1 1 1 0 0,1 1-1 0 0,-1 0 1 0 0,0 0-1 0 0,0 1 1 0 0,8 6-1 0 0,11 9 21 0 0,-25-20-17 0 0,-1 0-1 0 0,1-1 1 0 0,-1 1-1 0 0,1 0 0 0 0,-1 0 1 0 0,0 0-1 0 0,0 0 0 0 0,1 0 1 0 0,-1 0-1 0 0,0 0 1 0 0,0 1-1 0 0,0-1 0 0 0,0 0 1 0 0,0 1-1 0 0,-1-1 0 0 0,1 0 1 0 0,0 1-1 0 0,-1-1 1 0 0,1 1-1 0 0,-1-1 0 0 0,1 1 1 0 0,-1 2-1 0 0,3 5 8 0 0,-2 0 0 0 0,0 0 0 0 0,0 1 1 0 0,0-1-1 0 0,-1 0 0 0 0,-1 11 0 0 0,0-16-5 0 0,1 0-1 0 0,-1 1 1 0 0,0-1 0 0 0,0 0 0 0 0,-1 0-1 0 0,1 0 1 0 0,-1 0 0 0 0,0 0 0 0 0,0 0-1 0 0,0 0 1 0 0,0-1 0 0 0,-1 1 0 0 0,0-1-1 0 0,-3 4 1 0 0,-19 14-4 0 0,-1-1 0 0 0,-1 0 0 0 0,-1-3 0 0 0,-38 19 0 0 0,-136 49 0 0 0,101-60 0 0 0,39-12 0 0 0,-48 8 0 0 0,-1-5 0 0 0,0-5 0 0 0,-143-4 0 0 0,199-10 0 0 0,0-2 0 0 0,0-3 0 0 0,-70-19 0 0 0,-112-42 0 0 0,226 68 0 0 0,5 0 0 0 0,1 0 0 0 0,0 0 0 0 0,0-1 0 0 0,0 0 0 0 0,1 0 0 0 0,-1 0 0 0 0,0 0 0 0 0,-5-4 0 0 0,5 4 0 0 0,1 0 0 0 0,-1-1 0 0 0,1 1 0 0 0,0-1 0 0 0,0 0 0 0 0,0 0 0 0 0,0 0 0 0 0,0 0 0 0 0,1-1 0 0 0,-4-4 0 0 0,8 6 0 0 0,0 1 0 0 0,0-1 0 0 0,0 1 0 0 0,0-1 0 0 0,1 1 0 0 0,-1 0 0 0 0,1 0 0 0 0,-1 0 0 0 0,1 0 0 0 0,-1 0 0 0 0,1 0 0 0 0,-1 0 0 0 0,1 0 0 0 0,0 0 0 0 0,-1 1 0 0 0,1-1 0 0 0,0 1 0 0 0,0-1 0 0 0,0 1 0 0 0,0 0 0 0 0,3-1 0 0 0,38-4 0 0 0,-66 5 0 0 0,3 1 0 0 0,0-1 0 0 0,1-1 0 0 0,-1 0 0 0 0,1-2 0 0 0,-22-5 0 0 0,31 6 0 0 0,-1 0 0 0 0,1 1 0 0 0,0 0 0 0 0,-1 0 0 0 0,1 1 0 0 0,-13 1 0 0 0,5 0 0 0 0,-122-3 0 0 0,-148 7 0 0 0,189 11 0 0 0,60-10 0 0 0,-16 2 0 0 0,74-8 0 0 0,-1 1 0 0 0,0 1 0 0 0,0 1 0 0 0,27 6 0 0 0,-18 8 1 0 0,-25-15-1 0 0,1 0-1 0 0,0 1 1 0 0,0-1-1 0 0,0 0 1 0 0,0 0-1 0 0,0-1 1 0 0,1 1-1 0 0,-1-1 1 0 0,4 2-1 0 0,11 4-6 0 0,-1 0 0 0 0,0 1 0 0 0,0 1 0 0 0,-1 1 1 0 0,-1 1-1 0 0,24 19 0 0 0,27 19 3 0 0,-62-47 3 0 0,32 23 1 0 0,1-2-1 0 0,0-1 1 0 0,81 32-1 0 0,-63-35-10 0 0,19 5 74 0 0,59 9-65 0 0,-101-27-48 0 0,63 21 0 0 0,-7-2 2 0 0,-21-6 38 0 0,-39-10 3 0 0,46 8 0 0 0,93 16 46 0 0,-100-18-69 0 0,75 8-1 0 0,184-4 2 0 0,-158-17 21 0 0,-22 1-36 0 0,153-17 0 0 0,-199 1 13 0 0,102-28 1 0 0,-195 39 37 0 0,0-1 1 0 0,0 1 0 0 0,0-2-1 0 0,0 1 1 0 0,9-7-1 0 0,-10 5 4 0 0,1 1-1 0 0,0 0 0 0 0,0 1 0 0 0,0 0 0 0 0,8-3 0 0 0,-2 2 2 0 0,-1-2-1 0 0,0 1 0 0 0,0-2 0 0 0,-1 1 1 0 0,19-15-1 0 0,18-10 20 0 0,-12 8-2 0 0,-32 20-27 0 0,0 0 0 0 0,0 0 0 0 0,-1 1 0 0 0,1 0 0 0 0,1 0 1 0 0,-1 0-1 0 0,0 0 0 0 0,5-1 0 0 0,-4 1-2 0 0,-1 0 1 0 0,1-1-1 0 0,-1 1 0 0 0,0-1 1 0 0,0 0-1 0 0,0 0 0 0 0,0 0 1 0 0,0-1-1 0 0,-1 0 1 0 0,5-5-1 0 0,10-9 4 0 0,51-36-36 0 0,-35 21 59 0 0,-17 22-37 0 0,-13 9 10 0 0,0 0 1 0 0,0 0-1 0 0,-1-1 1 0 0,1 1-1 0 0,-1-1 1 0 0,1 0-1 0 0,-1 0 1 0 0,5-7-1 0 0,-7 8 0 0 0,1 0 0 0 0,-1-1 0 0 0,1 1 0 0 0,-1 0-1 0 0,1 0 1 0 0,0 0 0 0 0,0 0 0 0 0,0 0 0 0 0,0 0-1 0 0,1 1 1 0 0,2-3 0 0 0,21-19 18 0 0,-21 17-18 0 0,1 1 0 0 0,-1-1 0 0 0,1 1-1 0 0,1 0 1 0 0,-1 1 0 0 0,1-1 0 0 0,0 1 0 0 0,11-5-1 0 0,15-9-26 0 0,-27 14 26 0 0,0 1 1 0 0,0 0-1 0 0,1 0 0 0 0,-1 0 0 0 0,1 1 1 0 0,0 0-1 0 0,0 0 0 0 0,0 1 0 0 0,0 0 1 0 0,0 0-1 0 0,0 1 0 0 0,0 0 0 0 0,0 0 1 0 0,12 2-1 0 0,15 3 3 0 0,59 16 0 0 0,-45-9 0 0 0,-7-1-45 0 0,-7-1 28 0 0,-31-9 14 0 0,1 1-1 0 0,0 0 0 0 0,0-1 0 0 0,0 0 0 0 0,1 0 0 0 0,-1 0 0 0 0,0 0 0 0 0,6 0 0 0 0,63 9 26 0 0,-71-10-14 0 0,20 0 12 0 0,-21 0-23 0 0,-1 0 0 0 0,1 0-1 0 0,0 0 1 0 0,-1 0 0 0 0,1 0 0 0 0,-1 0 0 0 0,1 0-1 0 0,0 0 1 0 0,-1-1 0 0 0,1 1 0 0 0,-1 0 0 0 0,1 0-1 0 0,-1 0 1 0 0,1-1 0 0 0,-1 1 0 0 0,1 0-1 0 0,-1-1 1 0 0,1 1 0 0 0,-1 0 0 0 0,1-1 0 0 0,-1 1-1 0 0,1-1 1 0 0,-1 1 0 0 0,0 0 0 0 0,1-1 0 0 0,-1 1-1 0 0,0-1 1 0 0,0 1 0 0 0,1-1 0 0 0,-1 0 0 0 0,5-4-7 0 0,-3 3 1 0 0,-7-4-40 0 0,-15-4-1544 0 0,-74-171-21434 0 0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4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191 195 3880 0 0,'-20'4'4954'0'0,"-12"8"-1924"0"0,17-6-1314 0 0,5-4-871 0 0,0 1 1 0 0,0-1 0 0 0,-1-1 0 0 0,1 0 0 0 0,0-1 0 0 0,-1 0 0 0 0,1 0 0 0 0,-17-3 0 0 0,26 2-757 0 0,0 0 0 0 0,0 0 0 0 0,0 0 0 0 0,0 0 0 0 0,0 0 1 0 0,0 0-1 0 0,0 0 0 0 0,0 0 0 0 0,0 0 0 0 0,1-1 0 0 0,-1 1 0 0 0,0 0 1 0 0,1 0-1 0 0,-1-1 0 0 0,1 1 0 0 0,-1 0 0 0 0,1-1 0 0 0,0 1 0 0 0,0-1 0 0 0,0 1 1 0 0,-1-1-1 0 0,1 1 0 0 0,1 0 0 0 0,-1-4 0 0 0,4-38 1104 0 0,-3 39-1133 0 0,1 1 1 0 0,0-1-1 0 0,1 1 0 0 0,-1 0 0 0 0,0 0 1 0 0,1 0-1 0 0,0 0 0 0 0,0 1 1 0 0,0-1-1 0 0,0 1 0 0 0,0-1 1 0 0,0 1-1 0 0,0 0 0 0 0,1 1 1 0 0,-1-1-1 0 0,7-2 0 0 0,-10 4-60 0 0,1 0 14 0 0,0-1-1 0 0,0 1 1 0 0,0-1-1 0 0,0 1 1 0 0,0-1-1 0 0,-1 1 0 0 0,1-1 1 0 0,0 0-1 0 0,0 0 1 0 0,0 1-1 0 0,-1-1 1 0 0,1 0-1 0 0,0 0 1 0 0,-1 0-1 0 0,1 0 1 0 0,0 0-1 0 0,-1 0 1 0 0,0 0-1 0 0,1 0 0 0 0,-1 0 1 0 0,1 0-1 0 0,-1 0 1 0 0,0 0-1 0 0,0 0 1 0 0,0 0-1 0 0,1-2 1 0 0,-2 2-3 0 0,1 1 0 0 0,1-1 0 0 0,-1 0 0 0 0,0 0 0 0 0,0 1 0 0 0,0-1 0 0 0,0 0 1 0 0,1 0-1 0 0,-1 1 0 0 0,0-1 0 0 0,0 0 0 0 0,1 0 0 0 0,-1 1 0 0 0,1-1 0 0 0,-1 0 0 0 0,1 1 1 0 0,-1-1-1 0 0,1 1 0 0 0,-1-1 0 0 0,1 1 0 0 0,-1-1 0 0 0,1 1 0 0 0,0-1 0 0 0,-1 1 0 0 0,1-1 1 0 0,0 1-1 0 0,-1 0 0 0 0,1-1 0 0 0,0 1 0 0 0,0 0 0 0 0,-1 0 0 0 0,1-1 0 0 0,1 1 1 0 0,66-26 789 0 0,-42 12-348 0 0,-24 12-430 0 0,-1 1 1 0 0,1 0-1 0 0,0 0 0 0 0,-1 0 1 0 0,1 0-1 0 0,0 0 1 0 0,0 0-1 0 0,-1 1 0 0 0,1-1 1 0 0,0 1-1 0 0,0-1 1 0 0,0 1-1 0 0,0-1 0 0 0,0 1 1 0 0,0 0-1 0 0,3 0 0 0 0,20-1 198 0 0,-22 0-197 0 0,0 1 0 0 0,0-1 0 0 0,0 1 0 0 0,0 0-1 0 0,0-1 1 0 0,1 2 0 0 0,-1-1 0 0 0,0 0-1 0 0,0 1 1 0 0,0-1 0 0 0,0 1 0 0 0,0 0 0 0 0,0 0-1 0 0,-1 0 1 0 0,1 0 0 0 0,0 0 0 0 0,0 1-1 0 0,-1 0 1 0 0,1-1 0 0 0,-1 1 0 0 0,5 4-1 0 0,2 5 19 0 0,-1 1-1 0 0,-1 0 1 0 0,0 0-1 0 0,0 1 1 0 0,-1 0-1 0 0,-1 0 1 0 0,0 0-1 0 0,3 16 1 0 0,6 15 60 0 0,-10-27-81 0 0,0 1-1 0 0,-1 0 0 0 0,-1 0 0 0 0,-1 0 0 0 0,-1 1 0 0 0,-3 31 0 0 0,1 10 210 0 0,1-41-121 0 0,-1 0-1 0 0,0 0 1 0 0,-1 0-1 0 0,-2 0 1 0 0,0-1-1 0 0,0 1 1 0 0,-12 21-1 0 0,12-20 83 0 0,1-1 0 0 0,0 1 0 0 0,2 0 0 0 0,0 0-1 0 0,1 27 1 0 0,1-45-180 0 0,0 0 0 0 0,0 0 0 0 0,1 0 0 0 0,-1 0 0 0 0,0-1 1 0 0,1 1-1 0 0,-1 0 0 0 0,1 0 0 0 0,0 0 0 0 0,0-1 0 0 0,0 1 0 0 0,0 0 0 0 0,0-1 0 0 0,0 1 0 0 0,0-1 0 0 0,0 1 0 0 0,1-1 0 0 0,-1 0 0 0 0,0 0 0 0 0,3 2 0 0 0,0 0 6 0 0,0-1-1 0 0,0 0 1 0 0,0 0 0 0 0,1 0-1 0 0,-1 0 1 0 0,1-1 0 0 0,-1 1-1 0 0,6 0 1 0 0,-2-1-8 0 0,0 0-1 0 0,-1 0 0 0 0,1-1 1 0 0,0 0-1 0 0,-1 0 1 0 0,1-1-1 0 0,-1 0 1 0 0,1 0-1 0 0,-1-1 1 0 0,9-2-1 0 0,15-8-16 0 0,-21 8-18 0 0,1 1-1 0 0,-1-1 0 0 0,0-1 0 0 0,0 0 0 0 0,-1 0 0 0 0,12-9 0 0 0,-8-11-160 0 0,60-26-625 0 0,-64 37 609 0 0,-9 12 158 0 0,1 1 0 0 0,0-1 0 0 0,-1 0-1 0 0,1 1 1 0 0,0-1 0 0 0,0 1 0 0 0,0-1-1 0 0,0 1 1 0 0,1-1 0 0 0,-1 1 0 0 0,0 0 0 0 0,1 0-1 0 0,-1-1 1 0 0,1 1 0 0 0,1-1 0 0 0,6-5-167 0 0,-2 4-97 0 0,-1-1 0 0 0,0-1 0 0 0,0 1 0 0 0,0-1 0 0 0,-1 0 0 0 0,0 0 0 0 0,0-1 1 0 0,0 0-1 0 0,0 0 0 0 0,-1 0 0 0 0,0 0 0 0 0,4-10 0 0 0,-7 13 144 0 0,0 1 0 0 0,0-1 0 0 0,1 1-1 0 0,-1-1 1 0 0,1 1 0 0 0,-1-1 0 0 0,1 1 0 0 0,0 0 0 0 0,-1 0 0 0 0,6-4 0 0 0,-5 4-23 0 0,0 0 1 0 0,0 0-1 0 0,0 0 1 0 0,0-1-1 0 0,-1 1 1 0 0,1-1-1 0 0,-1 1 1 0 0,1-1-1 0 0,-1 1 1 0 0,2-5-1 0 0,20-43-4040 0 0,4-31-4173 0 0,-25 68 2187 0 0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5248 0 0,'-1'2'8945'0'0,"-7"9"-4359"0"0,6 16 2623 0 0,2-21-6908 0 0,-1 0-1 0 0,-1 0 1 0 0,1 0-1 0 0,-1 0 0 0 0,0-1 1 0 0,-5 11-1 0 0,2-4 19 0 0,5-11-304 0 0,0 0 0 0 0,0 0 0 0 0,-1-1 0 0 0,1 1 0 0 0,-1 0 0 0 0,1 0 0 0 0,0-1 0 0 0,-1 1 0 0 0,1 0 0 0 0,-1-1-1 0 0,0 1 1 0 0,1 0 0 0 0,-1-1 0 0 0,1 1 0 0 0,-1-1 0 0 0,0 1 0 0 0,0-1 0 0 0,1 1 0 0 0,-1-1 0 0 0,0 1 0 0 0,0-1 0 0 0,0 1 0 0 0,-3 1 48 0 0,1 0 0 0 0,-1 1 0 0 0,1 0 1 0 0,0 0-1 0 0,0 0 0 0 0,0 0 0 0 0,0 1 1 0 0,1-1-1 0 0,0 1 0 0 0,-1-1 0 0 0,-1 6 0 0 0,-16 19 264 0 0,14-22-291 0 0,0 0-1 0 0,0 1 1 0 0,1 0-1 0 0,0 0 1 0 0,-8 14 0 0 0,-18 26 47 0 0,-34 19 131 0 0,60-60-198 0 0,-1 0 1 0 0,0 0 0 0 0,1 0-1 0 0,1 1 1 0 0,-1 0 0 0 0,1 0-1 0 0,-5 9 1 0 0,-8 13 63 0 0,-2-12-11 0 0,18-16-67 0 0,-1 0 0 0 0,1 0 1 0 0,0 0-1 0 0,0-1 0 0 0,-1 1 1 0 0,1 0-1 0 0,0 0 0 0 0,0 1 1 0 0,0-1-1 0 0,0 0 0 0 0,0 0 1 0 0,1 0-1 0 0,-1 1 0 0 0,0-1 0 0 0,0 0 1 0 0,0 3-1 0 0,-1 4-1 0 0,2-7-1 0 0,0 1 0 0 0,-1-1 0 0 0,1 0 0 0 0,0 0 0 0 0,-1 0 0 0 0,1 1 0 0 0,-1-1 0 0 0,1 0 0 0 0,-1 0 0 0 0,1 0 0 0 0,-1 0-1 0 0,0 0 1 0 0,1 0 0 0 0,-1 0 0 0 0,0 0 0 0 0,0 0 0 0 0,0-1 0 0 0,0 1 0 0 0,0 0 0 0 0,0 0 0 0 0,0-1 0 0 0,-2 2 0 0 0,1 0 3 0 0,-1 0 0 0 0,1 0 0 0 0,0 0-1 0 0,0 1 1 0 0,0-1 0 0 0,0 1 0 0 0,0 0 0 0 0,0-1 0 0 0,1 1 0 0 0,-1 0-1 0 0,1 0 1 0 0,0 0 0 0 0,0 0 0 0 0,0 0 0 0 0,0 0 0 0 0,0 5 0 0 0,-12 24 47 0 0,13-31-35 0 0,-1 1 0 0 0,1-1 1 0 0,-1 0-1 0 0,0 0 1 0 0,0 0-1 0 0,1 0 0 0 0,-1 0 1 0 0,0 0-1 0 0,0 0 1 0 0,0 0-1 0 0,0 0 0 0 0,0 0 1 0 0,-1 0-1 0 0,-1 1 0 0 0,2-2 75 0 0,-7 0-96 0 0,12-1 4 0 0,0 0-1 0 0,0 0 1 0 0,0-1-1 0 0,0 1 0 0 0,-1-1 1 0 0,1 0-1 0 0,-1 0 1 0 0,4-3-1 0 0,24-11-152 0 0,-14 12-18 0 0,-1-2 1 0 0,-1 1-1 0 0,1-2 1 0 0,-1 0 0 0 0,0-1-1 0 0,-1-1 1 0 0,1 0-1 0 0,14-13 1 0 0,-26 18 135 0 0,0 1 0 0 0,0 0 1 0 0,0 0-1 0 0,1 1 0 0 0,-1-1 0 0 0,1 1 1 0 0,0 0-1 0 0,-1 0 0 0 0,7-3 0 0 0,23-11-233 0 0,24-26-222 0 0,-54 41 472 0 0,1-1-1 0 0,0 0 0 0 0,0-1 0 0 0,-1 1 1 0 0,0-1-1 0 0,1 1 0 0 0,-1-1 0 0 0,0 0 0 0 0,0 0 1 0 0,0 0-1 0 0,-1-1 0 0 0,1 1 0 0 0,-1-1 0 0 0,0 1 1 0 0,0-1-1 0 0,3-8 0 0 0,7 0 24 0 0,-11 11 12 0 0,0 0 1 0 0,0 1-1 0 0,0-1 1 0 0,-1 0-1 0 0,1 0 0 0 0,0 1 1 0 0,0-1-1 0 0,0 0 1 0 0,-1 0-1 0 0,1 0 1 0 0,0 0-1 0 0,-1 0 0 0 0,1 0 1 0 0,-1 0-1 0 0,1 0 1 0 0,-1 0-1 0 0,1 0 1 0 0,-1 0-1 0 0,0 0 0 0 0,1-2 1 0 0,-1 3 20 0 0,0-1-1 0 0,0 1 1 0 0,0 0 0 0 0,0 0-1 0 0,0 0 1 0 0,0-1 0 0 0,0 1 0 0 0,0 0-1 0 0,0 0 1 0 0,0-1 0 0 0,0 1 0 0 0,0 0-1 0 0,0 0 1 0 0,0 0 0 0 0,0-1 0 0 0,0 1-1 0 0,0 0 1 0 0,0 0 0 0 0,0 0-1 0 0,0-1 1 0 0,0 1 0 0 0,0 0 0 0 0,-1 0-1 0 0,1 0 1 0 0,0-1 0 0 0,0 1 0 0 0,0 0-1 0 0,0 0 1 0 0,0 0 0 0 0,-1 0-1 0 0,1-1 1 0 0,0 1 0 0 0,0 0 0 0 0,0 0-1 0 0,0 0 1 0 0,-1 0 0 0 0,1 0 0 0 0,0 0-1 0 0,0 0 1 0 0,0 0 0 0 0,-1-1 0 0 0,1 1-1 0 0,0 0 1 0 0,-1 0 0 0 0,-8 9 789 0 0,7-7-773 0 0,1 1 0 0 0,-1-1 1 0 0,1 1-1 0 0,-1-1 0 0 0,1 1 0 0 0,0 0 1 0 0,0-1-1 0 0,0 1 0 0 0,0 5 1 0 0,-8 31 246 0 0,7-35-265 0 0,0 1 0 0 0,1 0 0 0 0,0 0 0 0 0,0 0 0 0 0,0 0 0 0 0,0 8 0 0 0,-8 66 122 0 0,2-53-146 0 0,6-24-12 0 0,0 0 0 0 0,0 0 0 0 0,0 1 0 0 0,1-1 1 0 0,-1 0-1 0 0,0 1 0 0 0,1-1 0 0 0,0 0 0 0 0,0 1 0 0 0,-1-1 1 0 0,1 1-1 0 0,1-1 0 0 0,-1 0 0 0 0,0 1 0 0 0,1-1 1 0 0,0 3-1 0 0,1 0-12 0 0,0 0 0 0 0,-1 0 0 0 0,1 0 0 0 0,-1 0 0 0 0,0 0 0 0 0,0 0 0 0 0,0 1 0 0 0,-1-1 0 0 0,0 6 0 0 0,1-5-147 0 0,0 0 0 0 0,1 0 0 0 0,-1 0 0 0 0,1-1 0 0 0,0 1 0 0 0,5 7 1 0 0,4 18-2372 0 0,-11-30 2413 0 0,0-1-1 0 0,0 1 0 0 0,0 0 0 0 0,1-1 0 0 0,-1 1 0 0 0,0-1 0 0 0,1 1 1 0 0,-1 0-1 0 0,0-1 0 0 0,1 1 0 0 0,-1-1 0 0 0,1 1 0 0 0,-1-1 0 0 0,1 1 0 0 0,-1-1 1 0 0,1 1-1 0 0,-1-1 0 0 0,1 1 0 0 0,0-1 0 0 0,-1 0 0 0 0,1 1 0 0 0,-1-1 0 0 0,1 0 1 0 0,0 0-1 0 0,-1 1 0 0 0,1-1 0 0 0,0 0 0 0 0,0 0 0 0 0,-1 0 0 0 0,1 0 0 0 0,0 0 1 0 0,-1 0-1 0 0,1 0 0 0 0,0 0 0 0 0,-1 0 0 0 0,2-1 0 0 0,0 2-270 0 0,-1-2 0 0 0,1 1 1 0 0,0 0-1 0 0,-1 0 0 0 0,1 0 0 0 0,0-1 0 0 0,-1 1 0 0 0,1-1 0 0 0,-1 0 0 0 0,1 1 0 0 0,-1-1 0 0 0,1 0 1 0 0,-1 0-1 0 0,2-1 0 0 0,11-11-1546 0 0,-11 11 1596 0 0,0 0 1 0 0,-1-1-1 0 0,1 1 1 0 0,-1 0-1 0 0,0-1 1 0 0,0 0 0 0 0,0 1-1 0 0,0-1 1 0 0,3-5-1 0 0,7-18-2258 0 0,12 12-3578 0 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313 166 3360 0 0,'0'-134'12364'0'0,"0"132"-12221"0"0,0 1 1 0 0,0 0-1 0 0,0-1 1 0 0,0 1 0 0 0,0 0-1 0 0,-1 0 1 0 0,1-1 0 0 0,-1 1-1 0 0,1 0 1 0 0,-1 0 0 0 0,1-1-1 0 0,-1 1 1 0 0,0 0-1 0 0,1 0 1 0 0,-1 0 0 0 0,0 0-1 0 0,0 0 1 0 0,0 0 0 0 0,0 0-1 0 0,0 0 1 0 0,0 0 0 0 0,0 1-1 0 0,0-1 1 0 0,0 0-1 0 0,0 1 1 0 0,-1-1 0 0 0,1 1-1 0 0,0-1 1 0 0,0 1 0 0 0,-1-1-1 0 0,1 1 1 0 0,0 0 0 0 0,-2 0-1 0 0,-50-1 2046 0 0,34 3-1744 0 0,15-2-363 0 0,1 0 0 0 0,0 1 1 0 0,-1 0-1 0 0,1 0 1 0 0,0 0-1 0 0,0 0 1 0 0,0 0-1 0 0,0 1 0 0 0,0-1 1 0 0,0 1-1 0 0,0 0 1 0 0,-4 3-1 0 0,-12 7 301 0 0,13-9-282 0 0,-1 1 0 0 0,1 1 0 0 0,0-1 0 0 0,0 1 0 0 0,0 0 0 0 0,1 0 0 0 0,-1 1 0 0 0,1 0 0 0 0,1 0 0 0 0,-8 11 0 0 0,-9 5 306 0 0,4-6-127 0 0,10-3-115 0 0,1-1 1 0 0,0 1 0 0 0,1 0 0 0 0,1 0-1 0 0,-4 17 1 0 0,6-26-127 0 0,1-1-1 0 0,0 1 1 0 0,1 0 0 0 0,-1-1-1 0 0,1 1 1 0 0,-1 0 0 0 0,1 0-1 0 0,0-1 1 0 0,0 1 0 0 0,1 0-1 0 0,-1 0 1 0 0,1-1 0 0 0,0 1-1 0 0,0 0 1 0 0,0-1 0 0 0,0 1-1 0 0,1-1 1 0 0,-1 1 0 0 0,1-1-1 0 0,0 0 1 0 0,0 0 0 0 0,4 5-1 0 0,-4-7-22 0 0,-1 0-1 0 0,0 1 0 0 0,1-1 1 0 0,-1 0-1 0 0,0 1 0 0 0,0-1 1 0 0,0 1-1 0 0,0-1 0 0 0,0 1 1 0 0,0 0-1 0 0,0 0 0 0 0,-1-1 0 0 0,1 1 1 0 0,0 3-1 0 0,5 10 65 0 0,65 51 596 0 0,-63-55-602 0 0,19 16 148 0 0,-10-6 17 0 0,-5-5-102 0 0,-8-14-119 0 0,3 3 40 0 0,0 0 1 0 0,-1 0-1 0 0,1 1 0 0 0,-1-1 1 0 0,0 2-1 0 0,-1-1 0 0 0,1 0 0 0 0,-1 1 1 0 0,4 8-1 0 0,-8-14-50 0 0,-1 0 0 0 0,1 0 0 0 0,-1 0 0 0 0,1 0 0 0 0,-1 0 0 0 0,1 0 0 0 0,0 0 0 0 0,0 0 0 0 0,-1 0 0 0 0,1 0 0 0 0,0-1 0 0 0,0 1 0 0 0,0 0 0 0 0,0-1 0 0 0,0 1 0 0 0,0 0 0 0 0,0-1 0 0 0,0 0 0 0 0,0 1 0 0 0,0-1 0 0 0,0 1 0 0 0,0-1 0 0 0,0 0 0 0 0,2 0 0 0 0,-2 0-3 0 0,0 1 1 0 0,0-1-1 0 0,-1 0 0 0 0,1 0 0 0 0,0 0 1 0 0,0 1-1 0 0,0-1 0 0 0,0 0 0 0 0,-1 1 1 0 0,1-1-1 0 0,0 1 0 0 0,0-1 0 0 0,-1 1 1 0 0,1-1-1 0 0,0 1 0 0 0,-1-1 0 0 0,1 1 1 0 0,-1 0-1 0 0,1-1 0 0 0,0 1 0 0 0,-1 0 1 0 0,0 0-1 0 0,1-1 0 0 0,-1 1 0 0 0,1 0 1 0 0,-1 0-1 0 0,0 0 0 0 0,0 0 0 0 0,1-1 1 0 0,-1 1-1 0 0,0 0 0 0 0,0 2 0 0 0,33 71 369 0 0,-17-44-198 0 0,-5-11-138 0 0,0 5 19 0 0,-10-23-54 0 0,0 0-1 0 0,0 0 0 0 0,0 0 0 0 0,-1 0 0 0 0,1 0 0 0 0,-1 0 0 0 0,1 1 0 0 0,-1-1 1 0 0,1 0-1 0 0,-1 0 0 0 0,0 0 0 0 0,1 1 0 0 0,-1-1 0 0 0,0 0 0 0 0,0 0 1 0 0,0 2-1 0 0,0 0 10 0 0,1 1 1 0 0,0-1-1 0 0,-1 0 1 0 0,1 1-1 0 0,0-1 1 0 0,1 0-1 0 0,-1 0 1 0 0,0 0-1 0 0,4 5 1 0 0,5 11 54 0 0,-9-14-61 0 0,0 0 0 0 0,0 0 0 0 0,0 0 0 0 0,-1 0 0 0 0,1 0-1 0 0,-1 1 1 0 0,0-1 0 0 0,-1 0 0 0 0,1 0 0 0 0,-1 0 0 0 0,0 0 0 0 0,-1 0 0 0 0,1 0 0 0 0,-1 0 0 0 0,0 0 0 0 0,0 0 0 0 0,0-1 0 0 0,-1 1 0 0 0,0-1 0 0 0,-4 7 0 0 0,2-5-23 0 0,0 0 0 0 0,1 1 0 0 0,0 0 1 0 0,-7 13-1 0 0,9-13-11 0 0,-2-1 0 0 0,1 1 0 0 0,-1-1 0 0 0,0 0 0 0 0,0 0 0 0 0,-1 0 0 0 0,-5 5 0 0 0,-12 11-471 0 0,17-17 259 0 0,1 1-1 0 0,-2-1 1 0 0,1-1-1 0 0,0 1 1 0 0,-1-1-1 0 0,0 0 1 0 0,0 0-1 0 0,0 0 1 0 0,0-1 0 0 0,-10 4-1 0 0,7-4-565 0 0,-1-1 0 0 0,1 0 0 0 0,-1 0 0 0 0,-15 1 0 0 0,20-3 431 0 0,0-1 0 0 0,0 1 1 0 0,0-1-1 0 0,0 0 1 0 0,1-1-1 0 0,-1 1 1 0 0,0-1-1 0 0,1 0 0 0 0,-1 0 1 0 0,1 0-1 0 0,-1-1 1 0 0,1 1-1 0 0,0-1 1 0 0,0 0-1 0 0,0 0 0 0 0,1-1 1 0 0,-1 1-1 0 0,1-1 1 0 0,0 0-1 0 0,-5-7 1 0 0,2 2-761 0 0,0-1 0 0 0,1 0 1 0 0,0-1-1 0 0,0 1 0 0 0,1-1 0 0 0,-4-21 1 0 0,-1-2-4998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4112 0 0,'0'6'5423'0'0,"0"26"-276"0"0,-22 64 2000 0 0,13-6-5047 0 0,18 91-2107 0 0,-9-179-79 0 0,0 0 0 0 0,1 0 0 0 0,-1 0 0 0 0,1-1 1 0 0,-1 1-1 0 0,1 0 0 0 0,-1 0 0 0 0,1-1 0 0 0,0 1 0 0 0,0 0 0 0 0,0-1 0 0 0,2 4 0 0 0,-1-4-155 0 0,-1 1-1 0 0,0 0 0 0 0,1 0 0 0 0,-1 0 1 0 0,0 0-1 0 0,0 0 0 0 0,-1 0 0 0 0,1 0 1 0 0,0 1-1 0 0,-1-1 0 0 0,1 0 0 0 0,-1 0 1 0 0,0 4-1 0 0,3 15-4281 0 0,-1 1-2819 0 0,-2-15 2066 0 0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108 282 9240 0 0,'-5'-4'1281'0'0,"-1"-1"0"0"0,1-1 0 0 0,0 1 1 0 0,0-1-1 0 0,-4-7 0 0 0,4 7-724 0 0,1 0-1 0 0,-1 1 1 0 0,1-1 0 0 0,-1 1 0 0 0,-7-5-1 0 0,-11-17 1747 0 0,22 27-2229 0 0,0-1 0 0 0,0 1 0 0 0,0-1 0 0 0,0 0 1 0 0,1 1-1 0 0,-1-1 0 0 0,0 0 0 0 0,0 0 0 0 0,0 1 0 0 0,1-1 0 0 0,-1 0 1 0 0,1 0-1 0 0,-1 0 0 0 0,1 0 0 0 0,-1 0 0 0 0,1 0 0 0 0,-1 0 0 0 0,1 0 0 0 0,0 0 1 0 0,-1 0-1 0 0,1 0 0 0 0,0 0 0 0 0,0 0 0 0 0,0-1 0 0 0,0 1 0 0 0,0 0 0 0 0,0 0 1 0 0,0 0-1 0 0,0 0 0 0 0,1 0 0 0 0,-1 0 0 0 0,0 0 0 0 0,1 0 0 0 0,-1 0 0 0 0,0 0 1 0 0,2-2-1 0 0,-1 1-25 0 0,1 0 1 0 0,-1 0 0 0 0,1 0 0 0 0,-1 0 0 0 0,1 0-1 0 0,0 0 1 0 0,0 1 0 0 0,0-1 0 0 0,0 1 0 0 0,0-1-1 0 0,0 1 1 0 0,0 0 0 0 0,0 0 0 0 0,1 0 0 0 0,-1 0-1 0 0,4-1 1 0 0,73-19-188 0 0,68-16-2437 0 0,-62 23 230 0 0,116-22-8322 0 0,-167 29 4089 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7472 0 0,'0'0'2044'0'0,"-36"0"8051"0"0,27 1-9410 0 0,0-1 0 0 0,-1 1 0 0 0,1 1 0 0 0,0-1 0 0 0,0 2 0 0 0,-17 5 0 0 0,19-5-584 0 0,1 0 0 0 0,-1 1 0 0 0,1 0 0 0 0,-1 0 0 0 0,1 0 0 0 0,0 0 0 0 0,1 1 0 0 0,-1 0 0 0 0,1 1 0 0 0,0-1 0 0 0,0 1 0 0 0,0 0 0 0 0,1 0 0 0 0,-4 8 0 0 0,7-12-86 0 0,0 0 1 0 0,0-1 0 0 0,0 1-1 0 0,0 0 1 0 0,0 0 0 0 0,0-1-1 0 0,0 1 1 0 0,-1-1 0 0 0,1 1 0 0 0,0-1-1 0 0,-1 1 1 0 0,0-1 0 0 0,1 0-1 0 0,-1 0 1 0 0,0 0 0 0 0,-2 1-1 0 0,2-1 6 0 0,0 0 0 0 0,1 0 0 0 0,-1 1 0 0 0,0-1 0 0 0,0 0 0 0 0,0 1 0 0 0,1-1 0 0 0,-1 1 0 0 0,1-1 0 0 0,-1 1 0 0 0,1 0 0 0 0,0 0 0 0 0,-2 3 0 0 0,-2 4 28 0 0,-2 3 15 0 0,0 0 1 0 0,-1-1-1 0 0,-9 12 0 0 0,3-13-44 0 0,13-9-17 0 0,-1 0 0 0 0,0 1-1 0 0,1-1 1 0 0,-1 0 0 0 0,1 0 0 0 0,-1 1 0 0 0,1-1 0 0 0,0 1-1 0 0,0-1 1 0 0,-1 1 0 0 0,1 0 0 0 0,0-1 0 0 0,0 1 0 0 0,1 0-1 0 0,-1 0 1 0 0,0 0 0 0 0,0 3 0 0 0,-20 49 114 0 0,20-50-123 0 0,-1 2 15 0 0,1 1 0 0 0,0-1 0 0 0,0 1 0 0 0,0-1 0 0 0,1 1-1 0 0,0 9 1 0 0,1-14-8 0 0,-1 0 0 0 0,1-1 0 0 0,-1 1 0 0 0,1 0 0 0 0,-1-1 0 0 0,1 1 0 0 0,0-1 0 0 0,0 1 0 0 0,0-1 0 0 0,0 1 0 0 0,0-1 0 0 0,0 0 0 0 0,0 1 0 0 0,1-1 1 0 0,-1 0-1 0 0,0 0 0 0 0,1 0 0 0 0,-1 0 0 0 0,1 0 0 0 0,-1 0 0 0 0,1 0 0 0 0,0 0 0 0 0,-1-1 0 0 0,1 1 0 0 0,0-1 0 0 0,-1 1 0 0 0,1-1 0 0 0,0 0 0 0 0,2 1 0 0 0,63 2 48 0 0,-48-10-33 0 0,-7 4-23 0 0,-6 2 4 0 0,0 0 1 0 0,-1-1-1 0 0,1 0 0 0 0,-1 0 0 0 0,0 0 1 0 0,1 0-1 0 0,-1-1 0 0 0,0 0 1 0 0,0 0-1 0 0,-1 0 0 0 0,1-1 0 0 0,-1 1 1 0 0,1-1-1 0 0,-1 0 0 0 0,5-7 1 0 0,12-12-11 0 0,-2 7 15 0 0,-13 8 76 0 0,1 0-1 0 0,-2 0 1 0 0,1-1 0 0 0,-1 0 0 0 0,-1 0 0 0 0,0 0-1 0 0,0-1 1 0 0,-1 0 0 0 0,0 1 0 0 0,0-1 0 0 0,-1 0 0 0 0,-1 0-1 0 0,1-12 1 0 0,-2 20 243 0 0,26 4 303 0 0,-17 45 92 0 0,3-13-483 0 0,-7-22-81 0 0,-1 1 0 0 0,0-1 0 0 0,0 1-1 0 0,-2 0 1 0 0,1 0 0 0 0,0 23 0 0 0,10 59 539 0 0,-13 128 273 0 0,-1-203-964 0 0,-1 0 0 0 0,-6 30 0 0 0,0-9 0 0 0,5-27 0 0 0,-1 0 0 0 0,-10 27 0 0 0,-5 21 0 0 0,14-48 0 0 0,-1 0 0 0 0,0-1 0 0 0,0 1 0 0 0,-2-1 0 0 0,1-1 0 0 0,-2 1 0 0 0,-13 15 0 0 0,19-25 0 0 0,-1 1-113 0 0,0 0 0 0 0,0 0 0 0 0,0-1 0 0 0,0 0 0 0 0,-1 1 0 0 0,0-2 0 0 0,1 1 0 0 0,-1 0 0 0 0,0-1 0 0 0,0 0 0 0 0,-1 0 0 0 0,1-1 0 0 0,0 0 0 0 0,-1 0 0 0 0,1 0 0 0 0,0 0 0 0 0,-1-1 0 0 0,-8 0 0 0 0,5-10-3179 0 0,8 10 3132 0 0,0-1 0 0 0,0 1 0 0 0,0-1-1 0 0,0 0 1 0 0,0 0 0 0 0,0 1 0 0 0,1-1 0 0 0,-1 0 0 0 0,0 0-1 0 0,1 0 1 0 0,-1 0 0 0 0,0 0 0 0 0,1 0 0 0 0,-1 0 0 0 0,1 0-1 0 0,-1 0 1 0 0,1 0 0 0 0,0 0 0 0 0,0-1 0 0 0,-1 0 0 0 0,1-75-6440 0 0,0 74 6364 0 0,1-1 0 0 0,-1 1 0 0 0,1-1 0 0 0,0 0 0 0 0,0 1 0 0 0,0 0 0 0 0,1-1 0 0 0,-1 1 0 0 0,1 0 0 0 0,0-1 0 0 0,0 1 0 0 0,0 0 0 0 0,0 0 0 0 0,0 1 0 0 0,4-5 0 0 0,11-16-2472 0 0,-2-12-4173 0 0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94 105 5600 0 0,'0'-2'274'0'0,"0"1"1"0"0,-1 0-1 0 0,1-1 1 0 0,0 1-1 0 0,0 0 1 0 0,0-1-1 0 0,0 1 1 0 0,0 0-1 0 0,0-1 1 0 0,0 1-1 0 0,1-1 1 0 0,-1 1-1 0 0,1 0 1 0 0,-1 0-1 0 0,0-1 1 0 0,1 1-1 0 0,0 0 1 0 0,-1 0-1 0 0,1 0 1 0 0,0-1-1 0 0,0 1 1 0 0,0 0-1 0 0,-1 0 1 0 0,1 0-1 0 0,0 0 0 0 0,0 1 1 0 0,1-1-1 0 0,-1 0 1 0 0,0 0-1 0 0,3 0 3214 0 0,-3 3-3183 0 0,-1 0 0 0 0,1 1 0 0 0,-1-1 0 0 0,1 0 1 0 0,-1 1-1 0 0,0-1 0 0 0,0 1 0 0 0,0-1 0 0 0,0 0 0 0 0,-1 5 0 0 0,-1 14 351 0 0,1 5 56 0 0,-2 0-1 0 0,-11 49 1 0 0,-1 4 448 0 0,5-15-321 0 0,4-30-222 0 0,2 0 1 0 0,-1 40-1 0 0,5-64-544 0 0,2 54 944 0 0,-2-62-979 0 0,0 1 0 0 0,0-1 0 0 0,0 0 0 0 0,1 1 0 0 0,-1-1 0 0 0,1 0 0 0 0,0 0 0 0 0,0 1 0 0 0,-1-1 0 0 0,2 0 0 0 0,-1 0 1 0 0,0 0-1 0 0,0 0 0 0 0,0 0 0 0 0,1 0 0 0 0,-1-1 0 0 0,1 1 0 0 0,0 0 0 0 0,0-1 0 0 0,-1 1 0 0 0,1-1 0 0 0,0 1 0 0 0,4 1 0 0 0,6 2 44 0 0,32 7 447 0 0,-21-9-377 0 0,-14-1-68 0 0,1-1 0 0 0,-1 0 1 0 0,1-1-1 0 0,-1 0 0 0 0,0 0 0 0 0,1-1 1 0 0,-1 0-1 0 0,1 0 0 0 0,14-6 0 0 0,-8 3-26 0 0,-11 3-41 0 0,0-1 0 0 0,0 1-1 0 0,1-1 1 0 0,-1 0-1 0 0,-1 0 1 0 0,1-1-1 0 0,7-4 1 0 0,49-43 125 0 0,-56 46-120 0 0,1-1-1 0 0,-1 0 1 0 0,0-1-1 0 0,0 1 1 0 0,0-1-1 0 0,-1 0 1 0 0,0 0-1 0 0,0-1 1 0 0,4-9-1 0 0,27-57 70 0 0,-26 51-63 0 0,-7 17-15 0 0,0 0-1 0 0,0-1 1 0 0,0 1-1 0 0,-1 0 1 0 0,1-1-1 0 0,-1 1 1 0 0,0-11-1 0 0,0-16 10 0 0,-2 0 0 0 0,-1 0 0 0 0,-1 0 0 0 0,-12-51-1 0 0,10 67-39 0 0,-14-41-39 0 0,18 54 27 0 0,-1 0 0 0 0,1 0-1 0 0,-1 1 1 0 0,0-1 0 0 0,0 1 0 0 0,0-1 0 0 0,0 1 0 0 0,0 0-1 0 0,0 0 1 0 0,-1 0 0 0 0,1 0 0 0 0,-1 0 0 0 0,1 0-1 0 0,-1 1 1 0 0,0-1 0 0 0,1 1 0 0 0,-7-2 0 0 0,-98-33-2164 0 0,62 28-1449 0 0,0 2 0 0 0,-82 1 0 0 0,80 5-252 0 0,1 0-4849 0 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64 7104 0 0,'1'-8'5125'0'0,"-1"-25"-333"0"0,0 33-4612 0 0,0-1 0 0 0,0 0 0 0 0,0 0 0 0 0,0 0 0 0 0,0 0 0 0 0,0 0-1 0 0,0 1 1 0 0,0-1 0 0 0,0 0 0 0 0,0 0 0 0 0,-1 0 0 0 0,1 1 0 0 0,0-1 0 0 0,0 0 0 0 0,-1 0 0 0 0,1 0 0 0 0,-1 1 0 0 0,1-1 0 0 0,-1 0 0 0 0,1 1 0 0 0,-1-1 0 0 0,1 0-1 0 0,-1 1 1 0 0,0-1 0 0 0,-23-1 1067 0 0,17 2-932 0 0,-1-1-1 0 0,1 1 1 0 0,0 0 0 0 0,-1 0-1 0 0,1 1 1 0 0,-10 2 0 0 0,9 0-184 0 0,1 1 1 0 0,1-1 0 0 0,-1 1 0 0 0,0 1 0 0 0,1-1 0 0 0,0 1-1 0 0,0 0 1 0 0,0 0 0 0 0,1 1 0 0 0,0 0 0 0 0,0 0 0 0 0,0 0 0 0 0,1 0-1 0 0,-6 12 1 0 0,-1 2 96 0 0,1 2 1 0 0,0-1-1 0 0,-7 32 0 0 0,8-15-120 0 0,1-1 0 0 0,3 1 1 0 0,1 1-1 0 0,2-1 0 0 0,1 1 0 0 0,2-1 0 0 0,10 64 0 0 0,-9-94-108 0 0,0-1 0 0 0,1 1 0 0 0,-1-1-1 0 0,2 0 1 0 0,-1 0 0 0 0,1 0-1 0 0,0 0 1 0 0,8 10 0 0 0,-9-15-3 0 0,-1 1-1 0 0,1 0 1 0 0,-1 0 0 0 0,1 1 0 0 0,-1-1 0 0 0,0 0 0 0 0,-1 1-1 0 0,1-1 1 0 0,0 1 0 0 0,-1-1 0 0 0,0 1 0 0 0,2 7 0 0 0,-2-8 4 0 0,-1-1 0 0 0,1 0-1 0 0,-1 0 1 0 0,1 0 0 0 0,0 0 0 0 0,0 0-1 0 0,0 0 1 0 0,0 0 0 0 0,0 0 0 0 0,0 0-1 0 0,0 0 1 0 0,1-1 0 0 0,-1 1 0 0 0,1-1-1 0 0,-1 1 1 0 0,1-1 0 0 0,0 1 0 0 0,2 0-1 0 0,-2 0 1 0 0,0 0 0 0 0,1 0-1 0 0,-1-1 1 0 0,0 1 0 0 0,0 1 0 0 0,0-1-1 0 0,-1 0 1 0 0,1 0 0 0 0,0 1-1 0 0,2 4 1 0 0,-2-4-12 0 0,0 1 0 0 0,0-1-1 0 0,1 0 1 0 0,-1 0 0 0 0,1 0-1 0 0,0 0 1 0 0,0 0 0 0 0,0-1 0 0 0,1 1-1 0 0,-1-1 1 0 0,0 0 0 0 0,6 2 0 0 0,-3 0-79 0 0,0 0 1 0 0,0 0 0 0 0,0 0 0 0 0,-1 1 0 0 0,9 7 0 0 0,-10-8-138 0 0,0 0 0 0 0,1-1 1 0 0,0 1-1 0 0,0-1 0 0 0,0 0 0 0 0,0-1 1 0 0,0 1-1 0 0,0-1 0 0 0,1 0 1 0 0,-1 0-1 0 0,1-1 0 0 0,0 1 0 0 0,-1-1 1 0 0,1 0-1 0 0,9-1 0 0 0,5 1-992 0 0,0-1-1 0 0,0-2 1 0 0,23-3 0 0 0,-38 3 816 0 0,0 1 1 0 0,0-1 0 0 0,0 0 0 0 0,0-1-1 0 0,-1 1 1 0 0,1-1 0 0 0,-1 0-1 0 0,1 0 1 0 0,-1 0 0 0 0,0-1-1 0 0,4-4 1 0 0,14-10-746 0 0,7-2-1791 0 0,-27 17 2111 0 0,0-1 0 0 0,-1-1-1 0 0,1 1 1 0 0,-1 0 0 0 0,1 0-1 0 0,-1 0 1 0 0,0-6 0 0 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9224 0 0,'-38'2'6625'0'0,"4"6"-3304"0"0,27-6-3094 0 0,1 1-1 0 0,-1 0 1 0 0,1 0-1 0 0,0 0 1 0 0,0 1 0 0 0,1 0-1 0 0,-1 0 1 0 0,1 0-1 0 0,0 1 1 0 0,0 0-1 0 0,0 0 1 0 0,1 0-1 0 0,-8 11 1 0 0,9-12-168 0 0,0 0-1 0 0,-1 1 1 0 0,1-1-1 0 0,1 1 1 0 0,-1 0-1 0 0,1 0 1 0 0,0 0-1 0 0,0 0 1 0 0,0 0 0 0 0,1 0-1 0 0,-1 1 1 0 0,1-1-1 0 0,1 0 1 0 0,-1 1-1 0 0,1-1 1 0 0,0 1 0 0 0,0-1-1 0 0,1 1 1 0 0,-1-1-1 0 0,1 0 1 0 0,0 1-1 0 0,1-1 1 0 0,-1 0-1 0 0,1 0 1 0 0,3 6 0 0 0,-3-7-26 0 0,0 1 4 0 0,0 1 1 0 0,1-1-1 0 0,0 0 0 0 0,0 0 1 0 0,0-1-1 0 0,1 1 0 0 0,-1-1 1 0 0,1 1-1 0 0,0-1 0 0 0,0 0 1 0 0,1-1-1 0 0,-1 1 0 0 0,1-1 1 0 0,9 5-1 0 0,-6-3 15 0 0,0-1-1 0 0,-1 1 1 0 0,1 0 0 0 0,-1 1 0 0 0,0-1-1 0 0,9 11 1 0 0,-9-9 47 0 0,0 0 0 0 0,1 0 1 0 0,0-1-1 0 0,0 0 0 0 0,17 9 0 0 0,-14-10 19 0 0,-1 0-1 0 0,0 1 1 0 0,0 0-1 0 0,-1 1 1 0 0,1 0-1 0 0,14 14 1 0 0,-18-13-28 0 0,-4-5-61 0 0,-1-1 0 0 0,1 0-1 0 0,0 0 1 0 0,0 0-1 0 0,0 0 1 0 0,0 0 0 0 0,0 0-1 0 0,0-1 1 0 0,1 1 0 0 0,-1-1-1 0 0,0 0 1 0 0,1 1 0 0 0,-1-1-1 0 0,4 1 1 0 0,-2-1 23 0 0,0 1 1 0 0,0 0-1 0 0,-1 1 1 0 0,1-1-1 0 0,0 1 1 0 0,-1-1-1 0 0,0 1 1 0 0,1 0-1 0 0,-1 0 1 0 0,-1 1-1 0 0,1-1 1 0 0,0 1-1 0 0,-1-1 1 0 0,1 1-1 0 0,-1 0 1 0 0,0 0-1 0 0,0 0 1 0 0,1 5-1 0 0,0-3 67 0 0,0-1-1 0 0,0 1 1 0 0,1-1-1 0 0,-1 0 0 0 0,1-1 1 0 0,9 9-1 0 0,-10-11-57 0 0,0 1 0 0 0,0 0 0 0 0,-1-1 1 0 0,1 1-1 0 0,-1 0 0 0 0,1 0 0 0 0,-1 1 0 0 0,0-1 0 0 0,0 0 0 0 0,-1 1 0 0 0,1-1 0 0 0,-1 1 0 0 0,0 0 0 0 0,1 0 0 0 0,-1-1 0 0 0,0 7 0 0 0,3 23 282 0 0,-2-29-296 0 0,-1-1 0 0 0,0 1-1 0 0,-1-1 1 0 0,1 1-1 0 0,-1 0 1 0 0,0-1 0 0 0,0 1-1 0 0,0 0 1 0 0,0-1-1 0 0,0 1 1 0 0,-1 0 0 0 0,0-1-1 0 0,0 1 1 0 0,0 0 0 0 0,0-1-1 0 0,0 0 1 0 0,-1 1-1 0 0,-2 4 1 0 0,3-7-40 0 0,-6 9-3 0 0,0 0 0 0 0,0 0 0 0 0,-1-1 0 0 0,-1 0 0 0 0,1 0 0 0 0,-1-1 0 0 0,-1 0 0 0 0,0-1 0 0 0,0 0 0 0 0,0 0 0 0 0,-1-1 0 0 0,-20 8 0 0 0,24-12-282 0 0,0 0 0 0 0,-1 0 0 0 0,1-1 1 0 0,0 0-1 0 0,-11 0 0 0 0,15-2 28 0 0,1 0-1 0 0,0 0 1 0 0,-1 0 0 0 0,1-1-1 0 0,0 1 1 0 0,0-1 0 0 0,0 0-1 0 0,0 0 1 0 0,0 0-1 0 0,1 0 1 0 0,-1 0 0 0 0,-1-2-1 0 0,-7-7-1211 0 0,6 6 1031 0 0,1 1 0 0 0,0-1 0 0 0,1 1 0 0 0,-1-1 0 0 0,1 0-1 0 0,0 0 1 0 0,0 0 0 0 0,1 0 0 0 0,-1 0 0 0 0,1-1 0 0 0,0 1 0 0 0,1 0 0 0 0,-1-1 0 0 0,1-5 0 0 0,0 0-555 0 0,0 0 1 0 0,0 1 0 0 0,1-1-1 0 0,1 0 1 0 0,-1 1 0 0 0,2-1-1 0 0,5-15 1 0 0,4-9-5416 0 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10232 0 0,'0'0'10139'0'0,"11"29"-8161"0"0,16 38-772 0 0,-25-64-1154 0 0,0 0-1 0 0,-1 0 0 0 0,2 0 0 0 0,-1 0 0 0 0,0-1 1 0 0,0 1-1 0 0,1-1 0 0 0,5 5 0 0 0,9 11 147 0 0,25 116 1179 0 0,-37-122-1243 0 0,-1 1 0 0 0,0-1-1 0 0,-2 1 1 0 0,3 19 0 0 0,-4-21-38 0 0,1-1 0 0 0,0 1 0 0 0,1 0 0 0 0,4 12 1 0 0,-3-11 2 0 0,0 0 0 0 0,-2 0 1 0 0,0 0-1 0 0,0 1 1 0 0,-1-1-1 0 0,0 1 0 0 0,-1-1 1 0 0,-2 16-1 0 0,1 8 169 0 0,-7-32-242 0 0,15-8-13 0 0,-4 1-6 0 0,-1-1 0 0 0,0 1-1 0 0,1 0 1 0 0,-2 0 0 0 0,1-1 0 0 0,0 1 0 0 0,-1-1 0 0 0,1 0 0 0 0,-1 1-1 0 0,0-1 1 0 0,0 0 0 0 0,0-4 0 0 0,5-13 2 0 0,-4 18-8 0 0,-1 0-1 0 0,1 1 0 0 0,0-1 0 0 0,0 1 0 0 0,1-1 0 0 0,-1 1 0 0 0,0 0 1 0 0,1 0-1 0 0,0 0 0 0 0,-1 0 0 0 0,5-3 0 0 0,16-13-10 0 0,-19 15 14 0 0,-1 1-1 0 0,0-1 0 0 0,0 1 0 0 0,1 0 0 0 0,-1 0 0 0 0,1 0 0 0 0,0 0 0 0 0,0 1 0 0 0,0-1 0 0 0,-1 1 0 0 0,1 0 0 0 0,0 0 0 0 0,0 1 0 0 0,7-1 0 0 0,65-2 283 0 0,-61 3-176 0 0,-10 1-76 0 0,-1 0 0 0 0,0 0 0 0 0,0 0 0 0 0,0 1 0 0 0,0 0 0 0 0,0-1 0 0 0,0 1 0 0 0,-1 0 0 0 0,1 1 0 0 0,-1-1 0 0 0,1 1 0 0 0,-1-1 0 0 0,0 1 0 0 0,0 0-1 0 0,0 1 1 0 0,0-1 0 0 0,-1 0 0 0 0,1 1 0 0 0,-1-1 0 0 0,0 1 0 0 0,0 0 0 0 0,0 0 0 0 0,1 4 0 0 0,5 10 164 0 0,-1-1-1 0 0,-1 1 1 0 0,7 32-1 0 0,-1-2 154 0 0,-7-31-249 0 0,-1 0-1 0 0,-1 1 1 0 0,0-1-1 0 0,0 22 1 0 0,-3-33-72 0 0,0 0-1 0 0,0 0 1 0 0,-1 0 0 0 0,0 0 0 0 0,0 0 0 0 0,-1 0 0 0 0,1 0 0 0 0,-1-1 0 0 0,-1 1 0 0 0,1-1-1 0 0,-4 7 1 0 0,3-9-16 0 0,1 0 1 0 0,-1 1-1 0 0,0-1 0 0 0,0 0 0 0 0,0-1 0 0 0,0 1 0 0 0,0 0 0 0 0,-1-1 0 0 0,1 0 0 0 0,-1 0 0 0 0,1 0 1 0 0,-1 0-1 0 0,0-1 0 0 0,0 1 0 0 0,0-1 0 0 0,0 0 0 0 0,0 0 0 0 0,-6 0 0 0 0,-19 3-110 0 0,-1-2 0 0 0,1-1 0 0 0,-30-4 0 0 0,52 1-59 0 0,1 0-1 0 0,-1 0 0 0 0,1-1 0 0 0,-1 0 0 0 0,-6-5 1 0 0,-1 1-101 0 0,10 4 25 0 0,-1 0 1 0 0,1 0-1 0 0,0 0 1 0 0,-1-1-1 0 0,2 0 1 0 0,-1 0-1 0 0,0 0 1 0 0,1 0-1 0 0,0-1 1 0 0,0 1-1 0 0,0-1 1 0 0,0 0-1 0 0,1 0 1 0 0,0 0-1 0 0,0 0 1 0 0,0 0-1 0 0,1 0 1 0 0,-2-8-1 0 0,2 8-29 0 0,0 0 0 0 0,0-1-1 0 0,1 1 1 0 0,-1 0 0 0 0,1 0 0 0 0,0-1-1 0 0,0 1 1 0 0,1 0 0 0 0,0-1-1 0 0,0 1 1 0 0,0 0 0 0 0,0 0-1 0 0,1 0 1 0 0,0 0 0 0 0,0 0 0 0 0,1 0-1 0 0,-1 1 1 0 0,7-9 0 0 0,15-7-831 0 0,-9-8-17 0 0,23-25-1085 0 0,-32 44 1873 0 0,2 1 1 0 0,-1 0 0 0 0,1 0-1 0 0,0 1 1 0 0,16-11 0 0 0,12-11-746 0 0,-19 15 162 0 0,1 1 0 0 0,26-15 0 0 0,-29 19-480 0 0,-1 0 0 0 0,-1 0 1 0 0,24-22-1 0 0,-24 17-2565 0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29 7080 0 0,'0'0'1950'0'0,"-1"-6"2393"0"0,6-16 5718 0 0,-19 40-9445 0 0,-3 2 296 0 0,-35 55 624 0 0,33-54-1341 0 0,2 0 0 0 0,1 1-1 0 0,0 1 1 0 0,2 0 0 0 0,1 1 0 0 0,1 0 0 0 0,-17 48-1 0 0,1 5-14 0 0,25-63-196 0 0,-5 42-17 0 0,8-53 38 0 0,0 0-1 0 0,0 0 1 0 0,1 0 0 0 0,-1 0 0 0 0,0 0-1 0 0,1 0 1 0 0,0 0 0 0 0,0 0-1 0 0,0 0 1 0 0,0 0 0 0 0,0-1 0 0 0,0 1-1 0 0,1 0 1 0 0,3 4 0 0 0,0 0-1 0 0,-4-5-4 0 0,0-1 0 0 0,0 1 0 0 0,0 0 0 0 0,0-1 0 0 0,0 0 1 0 0,0 1-1 0 0,0-1 0 0 0,1 0 0 0 0,-1 0 0 0 0,1 1 0 0 0,-1-1 0 0 0,1 0 0 0 0,-1 0 0 0 0,4 1 0 0 0,5 0-8 0 0,41 4-56 0 0,-48-6 56 0 0,-1 0 1 0 0,1 0-1 0 0,0 0 1 0 0,0-1 0 0 0,-1 1-1 0 0,1-1 1 0 0,0 0-1 0 0,-1 0 1 0 0,1 0-1 0 0,-1 0 1 0 0,1 0-1 0 0,-1-1 1 0 0,1 1-1 0 0,-1-1 1 0 0,0 1-1 0 0,0-1 1 0 0,3-2-1 0 0,-4 2 3 0 0,1 0-1 0 0,0 0 0 0 0,0 1 0 0 0,0-1 0 0 0,0 0 0 0 0,0 1 1 0 0,0 0-1 0 0,1-1 0 0 0,-1 1 0 0 0,0 0 0 0 0,4-1 0 0 0,-4 2 4 0 0,-1 0 0 0 0,0-1 0 0 0,0 1 0 0 0,0-1 0 0 0,0 1 0 0 0,0-1 0 0 0,0 1 0 0 0,0-1 0 0 0,0 0 0 0 0,0 0 0 0 0,0 1 0 0 0,0-1 0 0 0,0 0-1 0 0,0 0 1 0 0,0 0 0 0 0,-1 0 0 0 0,1 0 0 0 0,0 0 0 0 0,-1 0 0 0 0,1 0 0 0 0,-1 0 0 0 0,1 0 0 0 0,-1-1 0 0 0,1 1 0 0 0,-1 0 0 0 0,0 0 0 0 0,0-2-1 0 0,2-1-4 0 0,0 0 0 0 0,-1 1-1 0 0,1 0 1 0 0,0-1 0 0 0,1 1 0 0 0,-1 0-1 0 0,1 0 1 0 0,3-4 0 0 0,6-6-6 0 0,0-6 22 0 0,-10 16-7 0 0,0 1 0 0 0,-1-1 0 0 0,1 0 0 0 0,-1 1 0 0 0,1-1 0 0 0,-1 0 0 0 0,0 0 0 0 0,0 0 0 0 0,-1 0 0 0 0,1 0 0 0 0,0 0 0 0 0,-1 0 0 0 0,0 0 0 0 0,0 0 0 0 0,0 0-1 0 0,0-5 1 0 0,0-117 298 0 0,-1 122-243 0 0,-6-19 174 0 0,7 22-218 0 0,1 0 0 0 0,-1 0-1 0 0,0 0 1 0 0,0 0 0 0 0,0 0 0 0 0,0 0 0 0 0,1 0 0 0 0,-1 0 0 0 0,0 0 0 0 0,0 0-1 0 0,0 0 1 0 0,1 0 0 0 0,-1 0 0 0 0,0 0 0 0 0,0 0 0 0 0,0 0 0 0 0,0 0 0 0 0,1 0-1 0 0,-1-1 1 0 0,0 1 0 0 0,0 0 0 0 0,0 0 0 0 0,0 0 0 0 0,1 0 0 0 0,-1 0 0 0 0,0 0-1 0 0,0 0 1 0 0,0-1 0 0 0,0 1 0 0 0,0 0 0 0 0,0 0 0 0 0,1 0 0 0 0,-1 0 0 0 0,0 0-1 0 0,0-1 1 0 0,0 1 0 0 0,0 0 0 0 0,0 0 0 0 0,0 0 0 0 0,0 0 0 0 0,0-1-1 0 0,0 1 1 0 0,0 0 0 0 0,0-1 0 0 0,8 13 79 0 0,-7-10-88 0 0,0-1 0 0 0,0 1 0 0 0,0 0 0 0 0,1-1 0 0 0,-1 1 0 0 0,0-1 0 0 0,1 1 0 0 0,-1-1 0 0 0,1 0 0 0 0,0 0 0 0 0,-1 0 0 0 0,1 1 0 0 0,0-2 0 0 0,2 2 0 0 0,-1 0-4 0 0,9 3 52 0 0,-1 1 0 0 0,1 1 0 0 0,-1 0 0 0 0,13 11 0 0 0,-11 6 75 0 0,0-16-73 0 0,-12-8-48 0 0,0 1 0 0 0,0-1 0 0 0,0 1 0 0 0,0-1 1 0 0,0 1-1 0 0,0 0 0 0 0,-1-1 0 0 0,1 1 0 0 0,0 0 0 0 0,0-1 1 0 0,0 1-1 0 0,-1 0 0 0 0,1 0 0 0 0,0 0 0 0 0,-1 0 1 0 0,1 0-1 0 0,-1 0 0 0 0,1 0 0 0 0,-1 0 0 0 0,1 0 0 0 0,-1 0 1 0 0,1 2-1 0 0,20 25 166 0 0,-19-25-160 0 0,0-1 0 0 0,1 0 1 0 0,-1 1-1 0 0,0 0 1 0 0,0-1-1 0 0,0 1 0 0 0,-1 0 1 0 0,1 0-1 0 0,-1 0 0 0 0,2 5 1 0 0,23 57 449 0 0,4 14 36 0 0,-24-66-441 0 0,0-1-1 0 0,-1 1 1 0 0,-1 0-1 0 0,0 1 1 0 0,0-1-1 0 0,-1 1 1 0 0,-1-1-1 0 0,1 19 1 0 0,-3-5 112 0 0,-2 57 82 0 0,1-78-234 0 0,1-1 0 0 0,-1 1-1 0 0,-1-1 1 0 0,1 1 0 0 0,-1-1-1 0 0,0 1 1 0 0,0-1-1 0 0,-1 0 1 0 0,1 0 0 0 0,-1 0-1 0 0,-7 9 1 0 0,4-6-1 0 0,1-1 1 0 0,0 1-1 0 0,1 0 1 0 0,0 1-1 0 0,0-1 0 0 0,-4 13 1 0 0,7-19-36 0 0,0 0 0 0 0,0 0 1 0 0,0 0-1 0 0,0 0 0 0 0,0-1 0 0 0,-1 1 1 0 0,1 0-1 0 0,-1 0 0 0 0,1-1 1 0 0,-1 1-1 0 0,-3 2 0 0 0,-11 12-176 0 0,14-12 203 0 0,0 0-121 0 0,-1-1-1 0 0,1 1 1 0 0,0 0-1 0 0,-1-1 1 0 0,0 0-1 0 0,0 0 1 0 0,0 0-1 0 0,0 0 1 0 0,-7 5-1 0 0,-4 6-888 0 0,14-12 856 0 0,-1-1-1 0 0,0 0 0 0 0,1 0 1 0 0,-1 0-1 0 0,0 0 1 0 0,0 0-1 0 0,0 0 1 0 0,0-1-1 0 0,0 1 1 0 0,0 0-1 0 0,0 0 0 0 0,0-1 1 0 0,0 1-1 0 0,0 0 1 0 0,0-1-1 0 0,0 1 1 0 0,-2-1-1 0 0,-6 4-3823 0 0,2-3 594 0 0,5-22 301 0 0,2 12 2253 0 0,0 0-1 0 0,1 0 1 0 0,0 1-1 0 0,1-1 1 0 0,0 1-1 0 0,0-1 1 0 0,5-9-1 0 0,13-17-5687 0 0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10856 0 0,'0'0'5878'0'0,"0"14"-109"0"0,0 5-3963 0 0,0 6-804 0 0,1 1 0 0 0,1-1 1 0 0,11 47-1 0 0,-11-59-970 0 0,6 23-48 0 0,49 74-835 0 0,-51-90-377 0 0,-6-19 1114 0 0,0 1 0 0 0,1 0 0 0 0,-1-1 0 0 0,0 1 0 0 0,1-1 0 0 0,-1 1 0 0 0,1-1-1 0 0,-1 1 1 0 0,1-1 0 0 0,0 1 0 0 0,0-1 0 0 0,0 0 0 0 0,0 1 0 0 0,0-1-1 0 0,0 0 1 0 0,2 2 0 0 0,11 19-2400 0 0,-1-2-1677 0 0,-4-15-2701 0 0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9648 0 0,'-1'0'314'0'0,"0"0"1"0"0,0 1 0 0 0,0-1 0 0 0,0 1-1 0 0,0-1 1 0 0,0 1 0 0 0,0-1 0 0 0,1 1-1 0 0,-1 0 1 0 0,0-1 0 0 0,0 1 0 0 0,0 0-1 0 0,1 0 1 0 0,-1 0 0 0 0,0 0 0 0 0,1-1-1 0 0,-1 1 1 0 0,1 0 0 0 0,-1 0 0 0 0,1 0-1 0 0,-1 2 1 0 0,0-1-141 0 0,0 0 0 0 0,0 0 0 0 0,0 0-1 0 0,0 1 1 0 0,1-1 0 0 0,-1 0 0 0 0,1 0-1 0 0,-1 1 1 0 0,1-1 0 0 0,0 0 0 0 0,0 1 0 0 0,0-1-1 0 0,0 0 1 0 0,1 1 0 0 0,-1-1 0 0 0,1 0 0 0 0,-1 1-1 0 0,2 2 1 0 0,41 82 1626 0 0,-6-10-867 0 0,-26-56-630 0 0,-1 1 0 0 0,-1 0-1 0 0,-1 1 1 0 0,-1 0-1 0 0,0 0 1 0 0,3 32 0 0 0,-3-20 94 0 0,-5 6 94 0 0,-3-39-471 0 0,1 1 0 0 0,0 0 0 0 0,0-1 0 0 0,0 1 0 0 0,0 0 0 0 0,0-1 0 0 0,1 1 0 0 0,-1-1 0 0 0,1 1 0 0 0,0 0 0 0 0,-1-1 0 0 0,1 1 0 0 0,3 3 0 0 0,-4-5-7 0 0,1 0 0 0 0,-1-1 1 0 0,0 1-1 0 0,1 0 0 0 0,-1 0 1 0 0,0 0-1 0 0,1-1 0 0 0,-1 1 1 0 0,0 0-1 0 0,0 0 0 0 0,0 0 1 0 0,1 0-1 0 0,-1 0 0 0 0,0-1 0 0 0,0 1 1 0 0,-1 0-1 0 0,1 0 0 0 0,0 0 1 0 0,0 0-1 0 0,0 0 0 0 0,0-1 1 0 0,-1 1-1 0 0,1 0 0 0 0,-1 1 1 0 0,-1-1 79 0 0,6-12-47 0 0,30-102 19 0 0,-10 84-59 0 0,-23 25 2 0 0,0 1 0 0 0,0-1 0 0 0,1 1 1 0 0,-1 0-1 0 0,1-1 0 0 0,0 1 1 0 0,0 0-1 0 0,0 0 0 0 0,0 0 0 0 0,1 1 1 0 0,-1-1-1 0 0,1 0 0 0 0,0 1 1 0 0,0-1-1 0 0,0 1 0 0 0,0 0 0 0 0,0 0 1 0 0,0 0-1 0 0,0 1 0 0 0,1-1 1 0 0,-1 1-1 0 0,0 0 0 0 0,1 0 0 0 0,0 0 1 0 0,-1 0-1 0 0,1 0 0 0 0,5 1 1 0 0,3-1 33 0 0,-9 1-2 0 0,0-1 1 0 0,-1 1 0 0 0,1 0 0 0 0,0 0-1 0 0,-1 0 1 0 0,1 0 0 0 0,-1 0-1 0 0,1 1 1 0 0,0-1 0 0 0,-1 1 0 0 0,1-1-1 0 0,-1 1 1 0 0,1 0 0 0 0,-1 0-1 0 0,1 0 1 0 0,-1 1 0 0 0,0-1 0 0 0,0 0-1 0 0,1 1 1 0 0,1 2 0 0 0,16 16 358 0 0,-17-18-353 0 0,-1 0-1 0 0,1 0 1 0 0,-1 1-1 0 0,0-1 1 0 0,1 1-1 0 0,-1-1 1 0 0,0 1-1 0 0,-1 0 1 0 0,1 0 0 0 0,0 0-1 0 0,-1 0 1 0 0,1 0-1 0 0,-1 0 1 0 0,0 0-1 0 0,1 5 1 0 0,13 26 297 0 0,-12-30-281 0 0,-1 0 0 0 0,0 0 0 0 0,0 0 0 0 0,0 0 1 0 0,0 0-1 0 0,-1 0 0 0 0,1 0 0 0 0,-1 1 0 0 0,0-1 0 0 0,0 6 0 0 0,0 17 88 0 0,0-22-109 0 0,0 1 0 0 0,-1-1 0 0 0,0 1 0 0 0,0-1 0 0 0,0 1 0 0 0,0-1 0 0 0,-1 1 0 0 0,0-1 0 0 0,0 0 0 0 0,-1 1 0 0 0,1-1 0 0 0,-1 0 0 0 0,0 0 0 0 0,-1 0 0 0 0,1 0 0 0 0,-4 4 0 0 0,-51 51-292 0 0,54-57 61 0 0,0-1 0 0 0,0 0 0 0 0,0 0 0 0 0,0 0 1 0 0,-1-1-1 0 0,1 1 0 0 0,0-1 0 0 0,-1 1 0 0 0,1-1 0 0 0,-1 0 0 0 0,0 0 0 0 0,1-1 0 0 0,-6 1 0 0 0,6 0-276 0 0,0-1 0 0 0,0 0 0 0 0,0 0 0 0 0,0 0 0 0 0,1 0 0 0 0,-1 0 1 0 0,0-1-1 0 0,0 1 0 0 0,0-1 0 0 0,1 0 0 0 0,-1 0 0 0 0,0 0 0 0 0,1 0 0 0 0,-1 0 0 0 0,1-1 1 0 0,-4-1-1 0 0,-3-41-3967 0 0,9 38 3818 0 0,-3-29-3144 0 0,4 21 2059 0 0,-1-20-4514 0 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186 391 9872 0 0,'-3'2'4250'0'0,"-14"10"-2316"0"0,8-5-1425 0 0,-1 0 1 0 0,1 1 0 0 0,1 0 0 0 0,-1 0 0 0 0,1 1-1 0 0,1 0 1 0 0,-1 1 0 0 0,-10 18 0 0 0,3 2 346 0 0,-24 58 1 0 0,33-70-721 0 0,1 0-1 0 0,0 0 1 0 0,2 1 0 0 0,0-1 0 0 0,1 1 0 0 0,0 0 0 0 0,2 0 0 0 0,2 19 0 0 0,-2 10-23 0 0,1-45-121 0 0,0-1 0 0 0,0 1 0 0 0,1 0 0 0 0,-1 0 0 0 0,1-1 1 0 0,-1 1-1 0 0,1-1 0 0 0,0 1 0 0 0,0-1 0 0 0,0 0 1 0 0,0 0-1 0 0,0 0 0 0 0,1 0 0 0 0,-1 0 0 0 0,0 0 0 0 0,1-1 1 0 0,0 1-1 0 0,-1-1 0 0 0,1 0 0 0 0,0 1 0 0 0,0-1 0 0 0,0-1 1 0 0,0 1-1 0 0,4 1 0 0 0,-3-1-9 0 0,0 0-1 0 0,0-1 1 0 0,0 1 0 0 0,0-1 0 0 0,0 1-1 0 0,0-1 1 0 0,0 0 0 0 0,5-1 0 0 0,-8 1 12 0 0,0 0 1 0 0,0-1 0 0 0,0 1 0 0 0,0 0-1 0 0,1 0 1 0 0,-1-1 0 0 0,0 1 0 0 0,0-1 0 0 0,0 1-1 0 0,0-1 1 0 0,0 1 0 0 0,-1-1 0 0 0,1 0-1 0 0,0 0 1 0 0,0 1 0 0 0,0-1 0 0 0,0 0-1 0 0,-1 0 1 0 0,1 0 0 0 0,0 0 0 0 0,-1 0-1 0 0,1 1 1 0 0,-1-1 0 0 0,1 0 0 0 0,-1-1 0 0 0,1 0-1 0 0,0-3-50 0 0,1 1-1 0 0,0-1 1 0 0,0 0-1 0 0,1 1 1 0 0,-1-1 0 0 0,1 1-1 0 0,0 0 1 0 0,0 0-1 0 0,6-6 1 0 0,-5 6 1 0 0,0-1 1 0 0,-1 1-1 0 0,0-1 1 0 0,1 0-1 0 0,-1 0 1 0 0,-1 0-1 0 0,1 0 1 0 0,-1 0-1 0 0,3-10 1 0 0,4-12-97 0 0,3-18-73 0 0,-11 36 202 0 0,-1-1 0 0 0,1 1 0 0 0,1-1 1 0 0,3-12-1 0 0,-2 13 27 0 0,-1 1 0 0 0,-1-1-1 0 0,1 0 1 0 0,-1-13 0 0 0,-1 10 2 0 0,1-20 33 0 0,-2 1 0 0 0,-8-47 0 0 0,3 32 61 0 0,6 36-58 0 0,-1 0 0 0 0,0 0-1 0 0,-1 1 1 0 0,0-1 0 0 0,-1 1 0 0 0,-6-17 0 0 0,-9-13 292 0 0,-13-49-1 0 0,18 47-58 0 0,5-9 147 0 0,8 45-341 0 0,0 0 0 0 0,0-1 1 0 0,-1 1-1 0 0,0 0 0 0 0,0-1 0 0 0,0 1 0 0 0,0 0 1 0 0,-1 0-1 0 0,0 0 0 0 0,0 0 0 0 0,-3-5 1 0 0,1-2 633 0 0,4 12-700 0 0,0 0 1 0 0,0-1-1 0 0,0 1 0 0 0,0 0 0 0 0,0 0 0 0 0,0-1 0 0 0,0 1 0 0 0,0 0 0 0 0,0 0 0 0 0,0-1 0 0 0,0 1 1 0 0,0 0-1 0 0,0 0 0 0 0,0 0 0 0 0,-1-1 0 0 0,1 1 0 0 0,0 0 0 0 0,0 0 0 0 0,0 0 0 0 0,0-1 1 0 0,0 1-1 0 0,-1 0 0 0 0,1 0 0 0 0,0 0 0 0 0,0 0 0 0 0,0-1 0 0 0,-1 1 0 0 0,1 0 0 0 0,0 0 0 0 0,0 0 1 0 0,0 0-1 0 0,-1 0 0 0 0,1 0 0 0 0,0 0 0 0 0,0 0 0 0 0,-1-1 0 0 0,1 1 0 0 0,0 0 0 0 0,0 0 0 0 0,-1 0 1 0 0,1 0-1 0 0,0 0 0 0 0,0 0 0 0 0,-1 1 0 0 0,1-1 0 0 0,0 0 0 0 0,0 0 0 0 0,-1 0 0 0 0,1 0 0 0 0,0 0 1 0 0,0 0-1 0 0,0 0 0 0 0,-1 1 0 0 0,-1-1 802 0 0,3 7-612 0 0,1 1 1 0 0,-2 0-1 0 0,1 0 1 0 0,-1 14-1 0 0,-1-15-185 0 0,1 1 0 0 0,0-1 0 0 0,0 1-1 0 0,1-1 1 0 0,0 0 0 0 0,1 1 0 0 0,4 12-1 0 0,-3-8-12 0 0,0 1-1 0 0,-1 0 1 0 0,1 21-1 0 0,-3-21-12 0 0,1-1-1 0 0,1 1 1 0 0,1 0 0 0 0,4 17-1 0 0,3 17-121 0 0,-10-41 92 0 0,0-1-1 0 0,1 0 1 0 0,0 0 0 0 0,0 1 0 0 0,0-1 0 0 0,1 0 0 0 0,0 0 0 0 0,3 6 0 0 0,21 34-779 0 0,-18-30-40 0 0,1-1 1 0 0,0 1-1 0 0,13 14 0 0 0,-18-25 378 0 0,0 0 0 0 0,0-1 0 0 0,1 1 0 0 0,-1-1 0 0 0,1-1 0 0 0,0 1 0 0 0,0 0 0 0 0,0-1-1 0 0,0 0 1 0 0,0 0 0 0 0,0-1 0 0 0,1 1 0 0 0,-1-1 0 0 0,0 0 0 0 0,1-1 0 0 0,-1 1 0 0 0,1-1 0 0 0,-1 0-1 0 0,1-1 1 0 0,-1 1 0 0 0,1-1 0 0 0,-1 0 0 0 0,0 0 0 0 0,1-1 0 0 0,-1 1 0 0 0,0-1 0 0 0,0 0 0 0 0,0-1-1 0 0,0 1 1 0 0,0-1 0 0 0,-1 0 0 0 0,7-6 0 0 0,5-18-5042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170 247 4152 0 0,'0'-2'137'0'0,"0"-1"0"0"0,-1 0 0 0 0,1 1 0 0 0,-1-1 0 0 0,0 1 0 0 0,0-1 0 0 0,0 1 0 0 0,0-1 0 0 0,0 1 0 0 0,0 0 0 0 0,-1 0 0 0 0,1-1 0 0 0,-1 1 0 0 0,-2-3 0 0 0,-12-20 2301 0 0,14 19-1908 0 0,-2 1 0 0 0,1 0 0 0 0,0 0 0 0 0,-1 0 0 0 0,0 0 0 0 0,-6-5 0 0 0,7 7-203 0 0,-1-1 1 0 0,1 1 0 0 0,0-1-1 0 0,0 0 1 0 0,0 0 0 0 0,1 0-1 0 0,-1 0 1 0 0,1-1 0 0 0,-2-5 0 0 0,2 4 182 0 0,0 0 0 0 0,-1 0 0 0 0,0 0 0 0 0,0 0 0 0 0,0 0 0 0 0,-1 1 1 0 0,-6-9-1 0 0,0 1 827 0 0,10 12-1196 0 0,-1-1-1 0 0,0 1 1 0 0,0 0 0 0 0,0-1 0 0 0,0 1-1 0 0,0 0 1 0 0,0 0 0 0 0,0 0-1 0 0,0 0 1 0 0,-1 0 0 0 0,1 0-1 0 0,0 0 1 0 0,-1 0 0 0 0,1 0-1 0 0,0 1 1 0 0,-1-1 0 0 0,1 1 0 0 0,-1-1-1 0 0,1 1 1 0 0,-2-1 0 0 0,-1-3 952 0 0,-1-1 595 0 0,3 17-1457 0 0,3-1-163 0 0,1 1 0 0 0,0-1 0 0 0,1 0 0 0 0,0-1 0 0 0,1 1 0 0 0,0-1 0 0 0,0 1 0 0 0,1-1 0 0 0,12 18 0 0 0,-8-13-47 0 0,-1-1-1 0 0,-1 1 1 0 0,6 19-1 0 0,6 3-3 0 0,-16-32-10 0 0,0 0-1 0 0,-1-1 1 0 0,1 1-1 0 0,-1 0 0 0 0,0 0 1 0 0,0 1-1 0 0,-1-1 0 0 0,2 9 1 0 0,1 2-4 0 0,1-1 0 0 0,0 1 1 0 0,1-1-1 0 0,11 22 0 0 0,12 33 22 0 0,0 7 11 0 0,-23-65-25 0 0,-1 0 0 0 0,0 0-1 0 0,0 0 1 0 0,-2 0 0 0 0,1 1 0 0 0,2 25 0 0 0,-6-36-11 0 0,0 0 1 0 0,0 0-1 0 0,1 1 0 0 0,0-1 0 0 0,-1 0 0 0 0,1 0 0 0 0,0 0 1 0 0,0 0-1 0 0,0 0 0 0 0,0 0 0 0 0,0 0 0 0 0,2 2 1 0 0,-2-2 2 0 0,1 0 1 0 0,-1 0-1 0 0,0-1 1 0 0,0 1 0 0 0,0 0-1 0 0,0 0 1 0 0,-1 0-1 0 0,1 0 1 0 0,0 0 0 0 0,-1 0-1 0 0,1 1 1 0 0,-1 1-1 0 0,0 44 31 0 0,0-47-32 0 0,0-1 1 0 0,-1 1-1 0 0,1-1 1 0 0,0 1-1 0 0,-1-1 0 0 0,1 1 1 0 0,0-1-1 0 0,-1 1 1 0 0,1-1-1 0 0,-1 0 0 0 0,1 1 1 0 0,-1-1-1 0 0,1 0 1 0 0,-1 1-1 0 0,1-1 1 0 0,-1 0-1 0 0,1 1 0 0 0,-1-1 1 0 0,1 0-1 0 0,-1 0 1 0 0,1 0-1 0 0,-1 1 1 0 0,0-1-1 0 0,1 0 0 0 0,-1 0 1 0 0,1 0-1 0 0,-1 0 1 0 0,0 0-1 0 0,1 0 1 0 0,-1 0-1 0 0,1 0 0 0 0,-1 0 1 0 0,1-1-1 0 0,-1 1 1 0 0,0 0-1 0 0,1 0 0 0 0,-1 0 1 0 0,1-1-1 0 0,-1 1 1 0 0,1 0-1 0 0,-1-1 1 0 0,1 1-1 0 0,-1-1 0 0 0,-8-49 37 0 0,9 44-39 0 0,-1 0 0 0 0,0-1 0 0 0,0 1 0 0 0,0 0 0 0 0,-4-11 1 0 0,3 11-3 0 0,0 0 0 0 0,0-1 1 0 0,1 1-1 0 0,0-1 0 0 0,0-11 1 0 0,-4-36 1 0 0,2 41 0 0 0,2 1 0 0 0,-1-1 0 0 0,2 0 0 0 0,0 0 0 0 0,0 0 0 0 0,3-15 0 0 0,23-18 76 0 0,-14 39-51 0 0,-7 6-23 0 0,-3 1-3 0 0,-1 0 0 0 0,1-1 0 0 0,-1 1 0 0 0,1-1 0 0 0,-1 1 0 0 0,1-1 0 0 0,-1 0 0 0 0,0 0 0 0 0,1 1 0 0 0,-1-1 0 0 0,0 0 0 0 0,0 0 0 0 0,1 0 0 0 0,-1 0 0 0 0,0-1 0 0 0,0 1 0 0 0,0 0 0 0 0,1-3 0 0 0,0 2 2 0 0,0 0 0 0 0,0 1 1 0 0,0-1-1 0 0,0 0 0 0 0,0 1 1 0 0,0-1-1 0 0,1 1 0 0 0,-1-1 1 0 0,0 1-1 0 0,1 0 0 0 0,-1 0 1 0 0,1 0-1 0 0,-1 1 0 0 0,1-1 1 0 0,4 0-1 0 0,48-1-24 0 0,-33 2 51 0 0,-12 2-29 0 0,1-1 0 0 0,-1 2 0 0 0,1-1 0 0 0,-1 1-1 0 0,0 1 1 0 0,0 0 0 0 0,-1 0 0 0 0,1 1 0 0 0,-1 1-1 0 0,14 9 1 0 0,20 10 61 0 0,-40-23-52 0 0,1 0 0 0 0,-1 1 0 0 0,0-1 0 0 0,0 1 0 0 0,-1-1 0 0 0,1 1 0 0 0,0 0 0 0 0,-1 0 0 0 0,0 0-1 0 0,0 0 1 0 0,0 1 0 0 0,0-1 0 0 0,0 1 0 0 0,-1-1 0 0 0,2 5 0 0 0,-1-4 11 0 0,-1 0 0 0 0,1 0 0 0 0,0 0 0 0 0,0-1 0 0 0,0 1 0 0 0,1-1 0 0 0,4 6 0 0 0,-1-2 55 0 0,-1-1 1 0 0,-1 1-1 0 0,1 0 1 0 0,-1 1-1 0 0,0-1 1 0 0,-1 1-1 0 0,0-1 0 0 0,0 1 1 0 0,-1 0-1 0 0,0 0 1 0 0,0 1-1 0 0,1 13 1 0 0,-2-2 86 0 0,0-15-132 0 0,-1-1 0 0 0,1 0 0 0 0,-1 0 0 0 0,0 1 0 0 0,0-1 0 0 0,-1 0 1 0 0,1 1-1 0 0,-1-1 0 0 0,0 0 0 0 0,0 0 0 0 0,0 0 0 0 0,-1 1 0 0 0,1-1 0 0 0,-4 5 0 0 0,-12 17 104 0 0,15-22-124 0 0,0 0 0 0 0,0-1 0 0 0,0 0 0 0 0,0 0 0 0 0,-1 1 0 0 0,1-1 0 0 0,-1-1 0 0 0,0 1 0 0 0,-5 4 0 0 0,0-2 13 0 0,0 0 1 0 0,0 0-1 0 0,1 1 1 0 0,0 0-1 0 0,0 1 1 0 0,-6 6-1 0 0,7-9-10 0 0,1 0 0 0 0,-1 0 0 0 0,1-1 0 0 0,-1 0 0 0 0,0 0 0 0 0,-1-1 0 0 0,1 0 0 0 0,0 0 0 0 0,-13 3 0 0 0,-3 1-23 0 0,18-5-29 0 0,0 1-1 0 0,-1-1 0 0 0,1 0 1 0 0,0-1-1 0 0,0 1 0 0 0,-1-1 1 0 0,1 0-1 0 0,0 0 0 0 0,-1 0 0 0 0,1 0 1 0 0,0-1-1 0 0,0 1 0 0 0,-1-1 1 0 0,1 0-1 0 0,0-1 0 0 0,0 1 1 0 0,0-1-1 0 0,0 0 0 0 0,0 0 0 0 0,-4-3 1 0 0,-5-1-454 0 0,12 6 415 0 0,-1 0-1 0 0,1-1 1 0 0,-1 1 0 0 0,1-1 0 0 0,-1 1 0 0 0,1-1-1 0 0,0 0 1 0 0,-1 0 0 0 0,1 1 0 0 0,0-1 0 0 0,-1 0 0 0 0,1 0-1 0 0,0 0 1 0 0,0-1 0 0 0,0 1 0 0 0,0 0 0 0 0,0 0 0 0 0,0 0-1 0 0,0-1 1 0 0,0 1 0 0 0,0-3 0 0 0,0 3-47 0 0,1-1 0 0 0,0 1 0 0 0,-1-1 0 0 0,1 1 0 0 0,-1 0 0 0 0,0-1 0 0 0,1 1 0 0 0,-1 0 1 0 0,0-1-1 0 0,0 1 0 0 0,0 0 0 0 0,0 0 0 0 0,0 0 0 0 0,0 0 0 0 0,-3-2 0 0 0,3 2-62 0 0,0 0 0 0 0,0 0 0 0 0,0 0 0 0 0,0 1 0 0 0,0-1 0 0 0,1-1 0 0 0,-1 1 0 0 0,0 0-1 0 0,0 0 1 0 0,1 0 0 0 0,-1 0 0 0 0,1 0 0 0 0,-1-1 0 0 0,1 1 0 0 0,-1-2 0 0 0,-3-15-3468 0 0,4 16 3203 0 0,-1 0 0 0 0,0 0 0 0 0,1-1 0 0 0,0 1 0 0 0,-1 0 0 0 0,1 0-1 0 0,0 0 1 0 0,0 0 0 0 0,0-1 0 0 0,0 1 0 0 0,1 0 0 0 0,-1 0 0 0 0,1 0 0 0 0,-1 0-1 0 0,1 0 1 0 0,0 0 0 0 0,-1 0 0 0 0,3-3 0 0 0,0-3-460 0 0,2-3-401 0 0,8 1-2421 0 0,15-12 80 0 0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8744 0 0,'-39'7'6958'0'0,"6"11"-3300"0"0,-18 32-1269 0 0,35-33-1565 0 0,-17 11 675 0 0,29-25-1370 0 0,0 1 0 0 0,0-1 0 0 0,0 1 0 0 0,0-1 0 0 0,0 1-1 0 0,1 0 1 0 0,-6 9 0 0 0,-23 31 462 0 0,20-27-378 0 0,0 0 1 0 0,0 0 0 0 0,2 1-1 0 0,-13 29 1 0 0,4-7-8 0 0,16-35-183 0 0,0 0 0 0 0,1 0 1 0 0,-1 0-1 0 0,1 0 0 0 0,0 1 1 0 0,1-1-1 0 0,-1 0 0 0 0,1 1 1 0 0,0-1-1 0 0,0 8 1 0 0,-3 13 74 0 0,4-25-100 0 0,-1 1 0 0 0,1-1 1 0 0,-1 1-1 0 0,1 0 0 0 0,0 0 1 0 0,-1-1-1 0 0,1 1 0 0 0,0 0 1 0 0,0-1-1 0 0,0 1 0 0 0,0 0 1 0 0,1 0-1 0 0,-1-1 0 0 0,0 1 1 0 0,1 0-1 0 0,-1-1 0 0 0,1 1 1 0 0,0-1-1 0 0,-1 1 0 0 0,1 0 1 0 0,0-1-1 0 0,0 1 0 0 0,0-1 1 0 0,0 0-1 0 0,0 1 0 0 0,0-1 1 0 0,1 0-1 0 0,-1 0 0 0 0,0 0 1 0 0,1 0-1 0 0,-1 0 1 0 0,0 0-1 0 0,1 0 0 0 0,2 1 0 0 0,2 1-35 0 0,0 0-1 0 0,-1-1 0 0 0,1 0 0 0 0,0 0 0 0 0,0 0 0 0 0,0-1 0 0 0,0 0 1 0 0,0 0-1 0 0,0 0 0 0 0,1-1 0 0 0,-1 0 0 0 0,0 0 0 0 0,0 0 0 0 0,0-1 1 0 0,1 0-1 0 0,-1-1 0 0 0,10-2 0 0 0,-6 0-37 0 0,-1 0 1 0 0,1 0-1 0 0,-1-1 1 0 0,0 0-1 0 0,0-1 1 0 0,0 0-1 0 0,-1 0 1 0 0,0 0-1 0 0,14-16 1 0 0,-13 9 91 0 0,-1-1 1 0 0,12-24-1 0 0,-18 34-13 0 0,-1 3 0 0 0,0-1-1 0 0,-1 0 1 0 0,1 0-1 0 0,0 1 1 0 0,0-1 0 0 0,-1 0-1 0 0,0 0 1 0 0,1 0 0 0 0,-1 0-1 0 0,0 0 1 0 0,0 0 0 0 0,0-2-1 0 0,4-16 59 0 0,-2 12-32 0 0,-1 0 0 0 0,0 0 1 0 0,0 0-1 0 0,0-1 0 0 0,-1 1 0 0 0,-1 0 0 0 0,-1-9 0 0 0,1-11 148 0 0,-8-32 501 0 0,9 58-305 0 0,1 5-357 0 0,1-1 0 0 0,-1 0 0 0 0,1 0 0 0 0,0 0-1 0 0,0-1 1 0 0,0 1 0 0 0,0 0 0 0 0,0-1 0 0 0,0 1 0 0 0,0-1 0 0 0,0 0 0 0 0,1 0-1 0 0,3 2 1 0 0,-4-2-7 0 0,0-1-1 0 0,0 1 0 0 0,0 0 1 0 0,0 0-1 0 0,0 1 0 0 0,0-1 1 0 0,0 0-1 0 0,0 1 0 0 0,-1-1 1 0 0,1 1-1 0 0,0 0 0 0 0,-1-1 0 0 0,0 1 1 0 0,2 2-1 0 0,16 38 598 0 0,1-1-1 0 0,32 48 1 0 0,-49-83-541 0 0,0 0 0 0 0,-1 0 0 0 0,1 0 0 0 0,-1 1 0 0 0,2 11 0 0 0,8 22 158 0 0,6 8 63 0 0,20 93 1 0 0,-35-117-261 0 0,-1 0 1 0 0,-1 0 0 0 0,-3 36 0 0 0,0-3-323 0 0,2-50 99 0 0,-1 0 1 0 0,0-1 0 0 0,0 1-1 0 0,0 0 1 0 0,-1-1 0 0 0,0 1-1 0 0,0-1 1 0 0,-1 0 0 0 0,-3 7-1 0 0,-5 13-1539 0 0,11-25 1440 0 0,0 0 0 0 0,0 0 1 0 0,-1 0-1 0 0,1 0 1 0 0,0 1-1 0 0,-1-1 1 0 0,1 0-1 0 0,-1 0 1 0 0,1-1-1 0 0,-1 1 1 0 0,1 0-1 0 0,-1 0 1 0 0,0 0-1 0 0,1 0 0 0 0,-1 0 1 0 0,0-1-1 0 0,0 1 1 0 0,0 0-1 0 0,0-1 1 0 0,-1 2-1 0 0,-4-19-4217 0 0,7-46-2061 0 0,7 27 299 0 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10760 0 0,'0'0'5989'0'0,"0"8"-1326"0"0,0 22-628 0 0,2 97-376 0 0,0-10-3670 0 0,-1-105-49 0 0,0-1-1 0 0,1 0 1 0 0,0 0 0 0 0,7 20-1 0 0,-5-19-475 0 0,0 0 0 0 0,-2 0 1 0 0,1 0-1 0 0,1 23 0 0 0,-3-25-559 0 0,0 0 0 0 0,2 0 0 0 0,-1-1 0 0 0,5 12 0 0 0,-6-17-363 0 0,1-1-1 0 0,-1 0 1 0 0,0 1 0 0 0,1-1 0 0 0,0 0-1 0 0,0 0 1 0 0,0 0 0 0 0,5 5-1 0 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8464 0 0,'-13'0'2691'0'0,"-1"0"1"0"0,1 2 0 0 0,0 0-1 0 0,-18 4 1 0 0,21-3-1821 0 0,0 1-1 0 0,0 0 1 0 0,0 0 0 0 0,-17 12-1 0 0,6-1-486 0 0,2 1 0 0 0,0 1 0 0 0,0 1 0 0 0,-24 31 0 0 0,-13 31 180 0 0,47-67-491 0 0,0 0 1 0 0,1 0-1 0 0,0 0 0 0 0,1 1 0 0 0,1 0 0 0 0,0 1 1 0 0,1 0-1 0 0,1-1 0 0 0,0 2 0 0 0,1-1 1 0 0,0 0-1 0 0,0 22 0 0 0,4-34-76 0 0,-1-1-1 0 0,1 0 1 0 0,0 1 0 0 0,-1-1 0 0 0,1 0-1 0 0,0 0 1 0 0,0 0 0 0 0,1 1-1 0 0,-1-1 1 0 0,0 0 0 0 0,1 0-1 0 0,-1-1 1 0 0,1 1 0 0 0,0 0-1 0 0,-1 0 1 0 0,1-1 0 0 0,0 1-1 0 0,0-1 1 0 0,0 0 0 0 0,0 1-1 0 0,0-1 1 0 0,1 0 0 0 0,-1 0 0 0 0,0-1-1 0 0,0 1 1 0 0,1 0 0 0 0,-1-1-1 0 0,0 1 1 0 0,1-1 0 0 0,-1 0-1 0 0,5 0 1 0 0,3 2-55 0 0,0-2-1 0 0,1 1 1 0 0,-1-1 0 0 0,0-1-1 0 0,1 0 1 0 0,19-4-1 0 0,-20 1-21 0 0,0 1-1 0 0,1-1 0 0 0,-1-1 0 0 0,0 0 1 0 0,-1 0-1 0 0,13-10 0 0 0,-7 0-19 0 0,-14 13 87 0 0,1 0-1 0 0,0 0 0 0 0,-1 0 0 0 0,1 0 1 0 0,0 1-1 0 0,0-1 0 0 0,1 1 0 0 0,-1-1 1 0 0,4-1-1 0 0,-2 1-2 0 0,0 0 0 0 0,0 0 1 0 0,0-1-1 0 0,-1 1 0 0 0,1-1 1 0 0,-1 0-1 0 0,0 0 0 0 0,5-6 0 0 0,1 0-17 0 0,-6 7 21 0 0,0-1-1 0 0,-1 0 1 0 0,1 1-1 0 0,-1-1 1 0 0,1 0 0 0 0,-1-1-1 0 0,0 1 1 0 0,0 0-1 0 0,-1 0 1 0 0,2-5-1 0 0,3-2 10 0 0,-3 5 7 0 0,1 0 1 0 0,-1 0-1 0 0,0 0 0 0 0,-1 0 0 0 0,1 0 1 0 0,-1-1-1 0 0,0 1 0 0 0,0-1 0 0 0,-1 1 1 0 0,0-1-1 0 0,0 0 0 0 0,0 1 0 0 0,0-1 1 0 0,-1 0-1 0 0,-1-8 0 0 0,10-55 360 0 0,-9 69-357 0 0,0 0 0 0 0,0 0 0 0 0,0 0 0 0 0,0-1 0 0 0,0 1 0 0 0,0 0 1 0 0,0 0-1 0 0,0 0 0 0 0,0 0 0 0 0,0-1 0 0 0,0 1 0 0 0,0 0 0 0 0,0 0 0 0 0,0 0 0 0 0,0 0 0 0 0,0-1 0 0 0,0 1 0 0 0,0 0 0 0 0,0 0 0 0 0,0 0 0 0 0,0-1 0 0 0,0 1 0 0 0,0 0 0 0 0,0 0 1 0 0,1 0-1 0 0,-1 0 0 0 0,0 0 0 0 0,0-1 0 0 0,0 1 0 0 0,0 0 0 0 0,0 0 0 0 0,0 0 0 0 0,1 0 0 0 0,-1 0 0 0 0,0 0 0 0 0,0 0 0 0 0,0 0 0 0 0,0-1 0 0 0,1 1 0 0 0,-1 0 0 0 0,0 0 1 0 0,0 0-1 0 0,0 0 0 0 0,0 0 0 0 0,1 0 0 0 0,-1 0 0 0 0,0 0 0 0 0,0 0 0 0 0,0 0 0 0 0,1 0 0 0 0,-1 0 0 0 0,0 0 0 0 0,0 0 0 0 0,0 0 0 0 0,0 1 0 0 0,1-1 0 0 0,-1 0 0 0 0,0 0 0 0 0,0 0 1 0 0,0 0-1 0 0,0 0 0 0 0,1 0 0 0 0,-1 0 0 0 0,0 0 0 0 0,0 1 0 0 0,16 15 344 0 0,9 29 168 0 0,-13-12-192 0 0,-9-28-271 0 0,-1 1 1 0 0,1-1-1 0 0,-1 1 0 0 0,-1 0 0 0 0,1 0 1 0 0,-1 0-1 0 0,0-1 0 0 0,0 9 0 0 0,0-5 1 0 0,0-1-1 0 0,1 1 1 0 0,0-1-1 0 0,0 0 1 0 0,1 0-1 0 0,5 13 1 0 0,12 38 222 0 0,-14 15-39 0 0,-5-56-157 0 0,0 0 0 0 0,1-1 0 0 0,5 25 0 0 0,-2-15-31 0 0,-1 0-1 0 0,-1 0 0 0 0,-2 0 1 0 0,-2 38-1 0 0,0-23-247 0 0,1-37 202 0 0,-1 0 0 0 0,1 0-1 0 0,-1 0 1 0 0,-1 0 0 0 0,1-1 0 0 0,-1 1-1 0 0,0 0 1 0 0,-2 4 0 0 0,1-4-167 0 0,1-1 1 0 0,1 0 0 0 0,-1 1 0 0 0,1-1-1 0 0,-1 1 1 0 0,1-1 0 0 0,0 10 0 0 0,0-13-104 0 0,0-1-1 0 0,0 1 1 0 0,0-1 0 0 0,-1 1 0 0 0,1-1 0 0 0,0 0-1 0 0,0 1 1 0 0,0-1 0 0 0,0 0 0 0 0,0 0 0 0 0,0 0-1 0 0,0 0 1 0 0,-1 0 0 0 0,1 0 0 0 0,0 0 0 0 0,0 0-1 0 0,0 0 1 0 0,0 0 0 0 0,0-1 0 0 0,0 1 0 0 0,-1 0-1 0 0,1-1 1 0 0,0 1 0 0 0,0-1 0 0 0,-1-1 0 0 0,-2-7-903 0 0,1-2 1 0 0,1 1 0 0 0,0 0 0 0 0,-1-17 0 0 0,-1-1-651 0 0,2 21 1294 0 0,1 0 0 0 0,0 0-1 0 0,1 0 1 0 0,0 0 0 0 0,0 0 0 0 0,1-7 0 0 0,0-15-2580 0 0,-1 0-3213 0 0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342 299 4248 0 0,'-15'-8'7438'0'0,"11"6"-6857"0"0,-1 0 1 0 0,1 0-1 0 0,-1 0 0 0 0,0 1 0 0 0,0-1 0 0 0,0 1 0 0 0,0 1 0 0 0,0-1 0 0 0,0 1 0 0 0,0 0 0 0 0,0 0 1 0 0,-7 1-1 0 0,3-1 81 0 0,8 0-594 0 0,-10-1 462 0 0,0 1 0 0 0,-1 1 0 0 0,1 0 0 0 0,0 0 0 0 0,0 1 0 0 0,0 0 0 0 0,0 1 0 0 0,-11 4 0 0 0,13-3-342 0 0,1 0 0 0 0,0 1 0 0 0,0 0 1 0 0,0 0-1 0 0,1 1 0 0 0,0-1 0 0 0,0 2 0 0 0,0-1 1 0 0,1 1-1 0 0,-7 9 0 0 0,-14 54 302 0 0,22-58-433 0 0,2 0 0 0 0,-1 0 1 0 0,1 1-1 0 0,1-1 0 0 0,0 1 1 0 0,1 0-1 0 0,0-1 0 0 0,1 1 1 0 0,2 15-1 0 0,-2 5 68 0 0,1-19-86 0 0,1 0-1 0 0,0 0 0 0 0,1-1 1 0 0,0 1-1 0 0,1-1 1 0 0,10 22-1 0 0,-3-7-22 0 0,-11-27-14 0 0,1 0 0 0 0,-1 0 0 0 0,0 0 0 0 0,1 1-1 0 0,0-1 1 0 0,-1 0 0 0 0,1 0 0 0 0,0 0 0 0 0,-1 0-1 0 0,1 0 1 0 0,0 0 0 0 0,0 0 0 0 0,0-1-1 0 0,0 1 1 0 0,0 0 0 0 0,0 0 0 0 0,0-1 0 0 0,0 1-1 0 0,0-1 1 0 0,0 1 0 0 0,0-1 0 0 0,2 1 0 0 0,-2 0-2 0 0,0-1 1 0 0,0 0-1 0 0,0 1 1 0 0,0-1-1 0 0,0 1 1 0 0,0-1 0 0 0,0 1-1 0 0,-1-1 1 0 0,1 1-1 0 0,0-1 1 0 0,0 1 0 0 0,0 0-1 0 0,-1 0 1 0 0,1-1-1 0 0,0 1 1 0 0,-1 0 0 0 0,1 0-1 0 0,-1 0 1 0 0,1 0-1 0 0,-1 0 1 0 0,1 0 0 0 0,-1-1-1 0 0,0 1 1 0 0,1 2-1 0 0,1 0 0 0 0,0 0 0 0 0,0 0 0 0 0,0 0 0 0 0,0 0 0 0 0,1 0 0 0 0,-1-1 0 0 0,1 1 0 0 0,0-1 0 0 0,0 0 0 0 0,0 0 0 0 0,6 4 0 0 0,20 17-4 0 0,-25-20 5 0 0,-1 0 0 0 0,0 0-1 0 0,1 0 1 0 0,0 0 0 0 0,0-1-1 0 0,0 0 1 0 0,0 1 0 0 0,0-1-1 0 0,0-1 1 0 0,0 1 0 0 0,8 1-1 0 0,6 4-10 0 0,-16-6 6 0 0,1 0 0 0 0,-1-1 0 0 0,0 1 1 0 0,1 0-1 0 0,-1-1 0 0 0,1 1 0 0 0,-1-1 1 0 0,1 0-1 0 0,-1 0 0 0 0,1 0 0 0 0,-1 0 0 0 0,1 0 1 0 0,-1 0-1 0 0,1-1 0 0 0,-1 1 0 0 0,1-1 1 0 0,-1 0-1 0 0,0 1 0 0 0,1-1 0 0 0,-1 0 1 0 0,0-1-1 0 0,1 1 0 0 0,-1 0 0 0 0,0-1 0 0 0,0 1 1 0 0,0-1-1 0 0,-1 1 0 0 0,1-1 0 0 0,0 0 1 0 0,2-4-1 0 0,-2 5 10 0 0,16-46-49 0 0,-16 35 32 0 0,-1 0-1 0 0,0 0 1 0 0,-1 0-1 0 0,0 0 1 0 0,-2-12-1 0 0,1 0 5 0 0,1-181-23 0 0,-9 169-2 0 0,0-22 112 0 0,-7 20-78 0 0,14 35-1 0 0,0 1 0 0 0,0-1 0 0 0,0 0 0 0 0,0 1 0 0 0,0-1 0 0 0,1 0-1 0 0,0 0 1 0 0,-1 0 0 0 0,1 0 0 0 0,-1-5 0 0 0,2 6 6 0 0,-1 1 0 0 0,0-1 0 0 0,1 1-1 0 0,-1-1 1 0 0,0 1 0 0 0,0 0 0 0 0,0-1 0 0 0,0 1 0 0 0,0 0 0 0 0,0 0 0 0 0,0 0 0 0 0,-1-1 0 0 0,1 1-1 0 0,0 0 1 0 0,-1 1 0 0 0,-1-2 0 0 0,20 52 73 0 0,-16-49-78 0 0,-1 0-1 0 0,1 0 1 0 0,0 0-1 0 0,-1 0 1 0 0,1 1-1 0 0,-1-1 1 0 0,0 0-1 0 0,1 0 1 0 0,-1 0-1 0 0,0 1 1 0 0,0-1 0 0 0,1 0-1 0 0,-1 1 1 0 0,0-1-1 0 0,-1 2 1 0 0,4 12-27 0 0,3-6 18 0 0,-3-6 0 0 0,-1 0-1 0 0,1 0 1 0 0,-1 1-1 0 0,0-1 1 0 0,0 1 0 0 0,0 0-1 0 0,-1 0 1 0 0,1 0-1 0 0,-1-1 1 0 0,0 1 0 0 0,1 6-1 0 0,-1-8-7 0 0,-1 0-1 0 0,0 0 1 0 0,1 1 0 0 0,0-1-1 0 0,0 0 1 0 0,-1 0-1 0 0,1 0 1 0 0,0 0 0 0 0,1 0-1 0 0,-1 0 1 0 0,0-1 0 0 0,2 3-1 0 0,-1-2-54 0 0,-1 0 0 0 0,1 0 0 0 0,-1 0 0 0 0,0 0-1 0 0,0 0 1 0 0,0 0 0 0 0,0 0 0 0 0,0 0 0 0 0,0 0 0 0 0,0 0-1 0 0,-1 1 1 0 0,1 2 0 0 0,-1-4-69 0 0,0 0-1 0 0,1 1 0 0 0,-1-1 1 0 0,0 0-1 0 0,1 0 0 0 0,-1 0 1 0 0,1 1-1 0 0,0-1 0 0 0,-1 0 0 0 0,1 0 1 0 0,0 0-1 0 0,-1 0 0 0 0,1 0 1 0 0,0 0-1 0 0,0 0 0 0 0,0-1 1 0 0,0 1-1 0 0,0 0 0 0 0,0 0 1 0 0,0-1-1 0 0,0 1 0 0 0,0 0 1 0 0,1-1-1 0 0,-1 1 0 0 0,0-1 1 0 0,0 0-1 0 0,0 1 0 0 0,3-1 1 0 0,0 2-187 0 0,-3-2 110 0 0,0 0 0 0 0,-1 0 0 0 0,1-1 0 0 0,0 1 1 0 0,0 0-1 0 0,0 0 0 0 0,0 0 0 0 0,-1-1 0 0 0,1 1 0 0 0,0-1 0 0 0,0 1 0 0 0,-1 0 0 0 0,1-1 0 0 0,0 1 0 0 0,-1-1 0 0 0,1 1 0 0 0,0-1 0 0 0,-1 0 0 0 0,1 1 0 0 0,-1-1 0 0 0,1 0 0 0 0,-1 1 0 0 0,1-1 0 0 0,-1 0 0 0 0,0 0 0 0 0,1 1 0 0 0,-1-1 0 0 0,0 0 1 0 0,0 0-1 0 0,1 0 0 0 0,-1 1 0 0 0,0-1 0 0 0,0-1 0 0 0,12-43-1682 0 0,-6 20 725 0 0,3 3 105 0 0,-2 0 0 0 0,-1-1-1 0 0,5-25 1 0 0,-10 39 952 0 0,9-62 267 0 0,-9 25 9888 0 0,1 80-6899 0 0,20-7-1874 0 0,-17-22-1051 0 0,0 1 1 0 0,-1 0-1 0 0,1 0 1 0 0,-1 0-1 0 0,0 0 0 0 0,-1 0 1 0 0,0 1-1 0 0,0 0 1 0 0,3 7-1 0 0,-5-9-135 0 0,-1-3-47 0 0,0 0-1 0 0,0-1 1 0 0,1 1-1 0 0,-1 0 1 0 0,1-1-1 0 0,-1 1 1 0 0,1 0-1 0 0,0-1 1 0 0,0 1-1 0 0,0-1 1 0 0,-1 1-1 0 0,1-1 1 0 0,1 0-1 0 0,-1 1 1 0 0,0-1-1 0 0,0 0 1 0 0,0 0-1 0 0,2 2 1 0 0,-1-2-9 0 0,-1 0 0 0 0,0 0 0 0 0,1 0 0 0 0,-1 0 0 0 0,0 0 0 0 0,0 0 0 0 0,0 1 0 0 0,0-1 0 0 0,0 0 0 0 0,0 1 0 0 0,0-1 0 0 0,-1 1 0 0 0,1-1 0 0 0,0 1 0 0 0,-1-1 0 0 0,1 4 1 0 0,0-4-7 0 0,-1 1 1 0 0,0-1 0 0 0,1 1 0 0 0,-1-1-1 0 0,1 1 1 0 0,0-1 0 0 0,-1 0 0 0 0,1 1-1 0 0,0-1 1 0 0,0 0 0 0 0,0 0 0 0 0,0 1-1 0 0,0-1 1 0 0,0 0 0 0 0,0 0 0 0 0,3 1 0 0 0,26 35 681 0 0,-11-18-316 0 0,-1 0-1 0 0,18 26 1 0 0,-33-41-328 0 0,-1 0-1 0 0,0 0 0 0 0,0 0 1 0 0,0 0-1 0 0,0 0 0 0 0,-1 0 1 0 0,0 1-1 0 0,0-1 0 0 0,1 8 1 0 0,-2-11 177 0 0,-10-13-194 0 0,-5-2-121 0 0,-2-4 38 0 0,-51-110-100 0 0,54 85 54 0 0,1 26 62 0 0,11 15 25 0 0,1 0 0 0 0,-1 0-1 0 0,1 0 1 0 0,-1 0 0 0 0,1-1-1 0 0,0 1 1 0 0,0 0 0 0 0,0 0-1 0 0,0-1 1 0 0,1 1 0 0 0,-1-1-1 0 0,0 1 1 0 0,1-1 0 0 0,0 1-1 0 0,0-1 1 0 0,-1 1 0 0 0,1-1-1 0 0,1-2 1 0 0,-9-52-107 0 0,5 41-36 0 0,0 0 0 0 0,-1-32 0 0 0,5 44 68 0 0,0 0-1 0 0,0 0 1 0 0,0-1 0 0 0,0 1-1 0 0,1 0 1 0 0,-1 0 0 0 0,1 0 0 0 0,0 1-1 0 0,1-1 1 0 0,-1 0 0 0 0,1 1-1 0 0,-1-1 1 0 0,1 1 0 0 0,0 0-1 0 0,6-5 1 0 0,12-19-1042 0 0,-17 22 739 0 0,-1-1 1 0 0,1 1-1 0 0,1 0 0 0 0,-1 0 1 0 0,1 1-1 0 0,0-1 0 0 0,0 1 1 0 0,0 0-1 0 0,10-6 0 0 0,41-16-4808 0 0,-45 20 2324 0 0,6 1-3742 0 0,-8 5 1249 0 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8200 0 0,'3'2'12521'0'0,"8"7"-10649"0"0,-12-8-1765 0 0,1 1 1 0 0,0 0 0 0 0,0-1 0 0 0,0 1 0 0 0,0 0 0 0 0,0 0-1 0 0,0-1 1 0 0,0 1 0 0 0,1-1 0 0 0,-1 1 0 0 0,1 0-1 0 0,-1-1 1 0 0,1 1 0 0 0,0-1 0 0 0,-1 1 0 0 0,1-1-1 0 0,0 1 1 0 0,0-1 0 0 0,0 0 0 0 0,0 1 0 0 0,2 1 0 0 0,-1 1-76 0 0,0 0 0 0 0,-1 0 0 0 0,1 0 0 0 0,-1 0 0 0 0,0 1 0 0 0,0-1 0 0 0,-1 1 0 0 0,1-1 0 0 0,-1 8 0 0 0,0-11-33 0 0,0 1 1 0 0,0-1 0 0 0,1 0 0 0 0,-1 1 0 0 0,0-1 0 0 0,1 0 0 0 0,-1 1 0 0 0,1-1 0 0 0,-1 0 0 0 0,1 0 0 0 0,-1 1-1 0 0,1-1 1 0 0,0 0 0 0 0,1 2 0 0 0,-1-2-8 0 0,0 0 1 0 0,0 1-1 0 0,0-1 0 0 0,0 1 1 0 0,0-1-1 0 0,0 1 0 0 0,-1-1 0 0 0,1 1 1 0 0,-1 0-1 0 0,1-1 0 0 0,-1 1 0 0 0,0 0 1 0 0,1-1-1 0 0,-1 5 0 0 0,9 105-4632 0 0,-9-60-651 0 0,0-17-1288 0 0,0-23 530 0 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9072 0 0,'0'-2'16249'0'0,"0"4"-17361"0"0,1 15 1960 0 0,0-1 1 0 0,1 1-1 0 0,4 17 1 0 0,33 90 115 0 0,-21-74-625 0 0,0-10-235 0 0,-15-34-92 0 0,0 0 0 0 0,0 1 0 0 0,0-1-1 0 0,-1 1 1 0 0,0 0 0 0 0,2 7-1 0 0,-4-11-11 0 0,1-1 0 0 0,-1 0 0 0 0,1 0 0 0 0,0 1 0 0 0,0-1 0 0 0,0 0 0 0 0,0 0-1 0 0,0 0 1 0 0,1 0 0 0 0,-1 0 0 0 0,0 0 0 0 0,1-1 0 0 0,2 3 0 0 0,8 13 9 0 0,0 22 10 0 0,-11-33-18 0 0,0-1 0 0 0,0 1-1 0 0,0-1 1 0 0,1 0 0 0 0,0 1 0 0 0,0-1-1 0 0,0 0 1 0 0,1 0 0 0 0,0 0-1 0 0,6 7 1 0 0,-4-4-18 0 0,-1 0 0 0 0,1 1 0 0 0,-1-1 0 0 0,-1 1 0 0 0,4 10 0 0 0,-4-9-90 0 0,0 0-1 0 0,1 0 1 0 0,1-1 0 0 0,0 1 0 0 0,10 14 0 0 0,-12-19-161 0 0,1 0 1 0 0,-1 0-1 0 0,-1 0 1 0 0,1 1-1 0 0,-1-1 0 0 0,0 0 1 0 0,3 10-1 0 0,6 14-2119 0 0,-1-1-2085 0 0,-9-15-236 0 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87 602 7680 0 0,'-27'0'6815'0'0,"-12"0"-2572"0"0,38 0-3515 0 0,-15-21 2621 0 0,15 21-3327 0 0,1-1 1 0 0,-1 0-1 0 0,1 1 0 0 0,0-1 0 0 0,0 1 0 0 0,-1-1 1 0 0,1 0-1 0 0,0 1 0 0 0,0-1 0 0 0,0 0 0 0 0,-1 1 0 0 0,1-1 1 0 0,0 0-1 0 0,0 1 0 0 0,0-1 0 0 0,0 0 0 0 0,0 1 0 0 0,1-1 1 0 0,-1 0-1 0 0,0 1 0 0 0,0-1 0 0 0,0 0 0 0 0,0 1 1 0 0,1-1-1 0 0,-1 0 0 0 0,0 1 0 0 0,1-1 0 0 0,-1 1 0 0 0,1-1 1 0 0,-1 1-1 0 0,0-1 0 0 0,1 1 0 0 0,-1-1 0 0 0,1 1 0 0 0,-1-1 1 0 0,1 1-1 0 0,1-1 0 0 0,20-22 170 0 0,2 0-177 0 0,-23 21-15 0 0,0 0 0 0 0,1 0 0 0 0,-1 0 0 0 0,1 1 1 0 0,-1-1-1 0 0,1 1 0 0 0,0-1 0 0 0,-1 1 0 0 0,1 0 0 0 0,0 0 0 0 0,0-1 0 0 0,0 1 0 0 0,0 1 0 0 0,4-3 0 0 0,-1 2-11 0 0,-1-1 0 0 0,1 0 0 0 0,-1 0 0 0 0,0-1 0 0 0,1 1 0 0 0,-1-1-1 0 0,0 0 1 0 0,0 0 0 0 0,-1 0 0 0 0,5-5 0 0 0,-4 4-13 0 0,1-1 0 0 0,0 1 0 0 0,0 0 0 0 0,0 1 0 0 0,1-1-1 0 0,7-3 1 0 0,34-28-381 0 0,-15 25 118 0 0,-24 9 146 0 0,-1-1 1 0 0,1 0-1 0 0,-1-1 0 0 0,0 1 0 0 0,0-1 1 0 0,14-8-1 0 0,-9 2-69 0 0,-9 6 116 0 0,1 0-1 0 0,-1 0 1 0 0,1 1-1 0 0,0-1 1 0 0,0 1-1 0 0,0 0 1 0 0,1 0-1 0 0,-1 1 1 0 0,8-3-1 0 0,-5 2-62 0 0,0 0 0 0 0,0-1 0 0 0,0 0 0 0 0,0 0 0 0 0,8-6 0 0 0,35-13-806 0 0,-46 21 870 0 0,0 0-1 0 0,-1-1 1 0 0,1 1-1 0 0,-1-1 1 0 0,0 0-1 0 0,1 0 1 0 0,-1 0-1 0 0,5-5 1 0 0,14-8-423 0 0,10 6-199 0 0,-17 0 243 0 0,-11 7 356 0 0,0-1 0 0 0,-1 1 1 0 0,1 1-1 0 0,0-1 1 0 0,0 1-1 0 0,0-1 0 0 0,7 0 1 0 0,9-9-505 0 0,4-3-138 0 0,0 1 0 0 0,42-15 1 0 0,-64 28 700 0 0,1-1 1 0 0,-1 0-1 0 0,1 0 1 0 0,-1-1-1 0 0,1 1 1 0 0,-1 0 0 0 0,0-1-1 0 0,0 1 1 0 0,0-1-1 0 0,0 0 1 0 0,0 1-1 0 0,0-1 1 0 0,0 0 0 0 0,2-3-1 0 0,-3 2 15 0 0,1 1 0 0 0,0 0 0 0 0,-1 0 0 0 0,1 0 0 0 0,0 1 0 0 0,0-1 0 0 0,0 0 0 0 0,0 1 0 0 0,1-1 0 0 0,-1 1 0 0 0,0 0 0 0 0,1 0 0 0 0,2-1 0 0 0,-3 1 24 0 0,0 0 0 0 0,-1 0 0 0 0,1 0 0 0 0,-1 0 0 0 0,0 0 0 0 0,1 0 0 0 0,-1 0 0 0 0,0 0 0 0 0,1 0 0 0 0,-1-1 0 0 0,0 1 0 0 0,0 0 0 0 0,0-1 0 0 0,0 1 0 0 0,0-1 0 0 0,0 1 0 0 0,-1-1 0 0 0,1 0 0 0 0,-1 1 0 0 0,1-1 0 0 0,-1 0 0 0 0,1-2 0 0 0,0 0-7 0 0,0 3 24 0 0,0 0-1 0 0,-1 0 0 0 0,1 0 0 0 0,-1 0 1 0 0,1 0-1 0 0,0 1 0 0 0,0-1 0 0 0,-1 0 1 0 0,1 0-1 0 0,0 1 0 0 0,0-1 0 0 0,0 1 1 0 0,0-1-1 0 0,0 0 0 0 0,0 1 0 0 0,0 0 0 0 0,2-1 1 0 0,-2 1 43 0 0,0-1-1 0 0,0 1 1 0 0,0 0 0 0 0,-1-1 0 0 0,1 1 0 0 0,0 0 0 0 0,0-1 0 0 0,0 1-1 0 0,0-1 1 0 0,-1 1 0 0 0,1-1 0 0 0,0 0 0 0 0,0 1 0 0 0,-1-1 0 0 0,1 0 0 0 0,-1 1-1 0 0,1-1 1 0 0,-1 0 0 0 0,1 0 0 0 0,-1 0 0 0 0,1 1 0 0 0,1-7 5411 0 0,-20 45-1659 0 0,-11 16-2208 0 0,25-43-1314 0 0,-1-1 0 0 0,-1 1 0 0 0,0-1 0 0 0,0 0 0 0 0,-16 17 0 0 0,15-18-124 0 0,0 1 1 0 0,1 0-1 0 0,0 0 1 0 0,0 0 0 0 0,-6 19-1 0 0,-22 64 373 0 0,31-83-471 0 0,1 2 0 0 0,1-1 0 0 0,0 0-1 0 0,1 1 1 0 0,1 14-1 0 0,0-1-101 0 0,0-24 51 0 0,0 0 0 0 0,0 0 0 0 0,0 0 0 0 0,0-1 0 0 0,0 1-1 0 0,0 0 1 0 0,1 0 0 0 0,-1-1 0 0 0,0 1 0 0 0,1-1 0 0 0,-1 1 0 0 0,0-1 0 0 0,1 0 0 0 0,-1 0-1 0 0,0 1 1 0 0,1-1 0 0 0,-1 0 0 0 0,1 0 0 0 0,2-1 0 0 0,33 3-104 0 0,-35-2 90 0 0,5-1-1 0 0,0 1 1 0 0,0-1 0 0 0,0 0 0 0 0,0 0 0 0 0,0-1-1 0 0,8-3 1 0 0,-12 4 15 0 0,0 0 0 0 0,0-1 0 0 0,0 1 0 0 0,0-1 0 0 0,0 0 0 0 0,0 1 0 0 0,0-1-1 0 0,-1-1 1 0 0,1 1 0 0 0,-1 0 0 0 0,0-1 0 0 0,1 1 0 0 0,-1-1 0 0 0,0 0 0 0 0,0 1 0 0 0,2-6 0 0 0,-3 5 1 0 0,0 1 0 0 0,0 0 1 0 0,0 0-1 0 0,0 0 0 0 0,0 0 1 0 0,1 0-1 0 0,-1 0 0 0 0,1 0 0 0 0,-1 1 1 0 0,1-1-1 0 0,0 0 0 0 0,-1 1 1 0 0,1-1-1 0 0,0 1 0 0 0,0 0 1 0 0,0 0-1 0 0,1-1 0 0 0,1 0 1 0 0,-1 1-1 0 0,-2 0 1 0 0,1 0 0 0 0,-1-1-1 0 0,1 1 1 0 0,-1-1 0 0 0,0 1 0 0 0,1-1-1 0 0,-1 0 1 0 0,0 1 0 0 0,0-1 0 0 0,0 0-1 0 0,0 0 1 0 0,-1 1 0 0 0,1-1 0 0 0,0 0-1 0 0,0-3 1 0 0,-1 2 2 0 0,1 1 0 0 0,0-1 0 0 0,0 0 0 0 0,0 1 0 0 0,0-1 0 0 0,1 1 0 0 0,-1 0 0 0 0,1-1 0 0 0,2-2 0 0 0,0-2 17 0 0,0 0 0 0 0,-1 0 0 0 0,0-1 0 0 0,0 1-1 0 0,-1-1 1 0 0,0 0 0 0 0,2-13 0 0 0,-2 9 72 0 0,-1-1 0 0 0,-1 1 0 0 0,0-1 0 0 0,-1 1 0 0 0,0-1 0 0 0,-1 1 0 0 0,0 0 0 0 0,-1 0 0 0 0,-1-1 0 0 0,0 2 0 0 0,-7-17 0 0 0,-5-44 692 0 0,14 54-384 0 0,2 18-387 0 0,1-1 1 0 0,-1 1 0 0 0,0-1-1 0 0,0 1 1 0 0,0-1 0 0 0,0 1-1 0 0,1-1 1 0 0,-1 1 0 0 0,0-1-1 0 0,0 1 1 0 0,0-1 0 0 0,0 0 0 0 0,0 1-1 0 0,0-1 1 0 0,0 1 0 0 0,-1-1-1 0 0,1 1 1 0 0,0-1 0 0 0,0 1-1 0 0,0-1 1 0 0,0 1 0 0 0,-1-1-1 0 0,1 1 1 0 0,0-1 0 0 0,0 1-1 0 0,-1-1 1 0 0,1 1 0 0 0,0 0 0 0 0,-1-1-1 0 0,1 1 1 0 0,-1-1 0 0 0,1 1-1 0 0,-1 0 1 0 0,1 0 0 0 0,0-1-1 0 0,-1 1 1 0 0,1 0 0 0 0,-1 0-1 0 0,1-1 1 0 0,-1 1 0 0 0,-1 0 461 0 0,11 22-300 0 0,-3-14-188 0 0,-1 0 0 0 0,0 0 1 0 0,-1 0-1 0 0,0 1 0 0 0,0 0 0 0 0,0 0 1 0 0,2 10-1 0 0,-3-8-41 0 0,0-1 0 0 0,2 1 0 0 0,-1-1 0 0 0,1 0 0 0 0,11 16 0 0 0,10 22-612 0 0,-21-36 24 0 0,0 0-1 0 0,2 0 0 0 0,-1-1 0 0 0,10 11 1 0 0,-13-18 306 0 0,0 0 0 0 0,1-1 1 0 0,0 1-1 0 0,0-1 1 0 0,0 0-1 0 0,0 0 1 0 0,0 0-1 0 0,0-1 0 0 0,1 0 1 0 0,-1 1-1 0 0,1-1 1 0 0,0-1-1 0 0,0 1 1 0 0,0-1-1 0 0,-1 0 1 0 0,1 0-1 0 0,0 0 0 0 0,0-1 1 0 0,0 0-1 0 0,0 0 1 0 0,10-1-1 0 0,-8-1-124 0 0,0 1 0 0 0,0-2 0 0 0,0 1 0 0 0,0-1 0 0 0,-1 0 0 0 0,1 0 0 0 0,-1 0 0 0 0,0-1-1 0 0,0 0 1 0 0,0-1 0 0 0,0 1 0 0 0,-1-1 0 0 0,8-8 0 0 0,2-11-2112 0 0,8 8-3055 0 0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54 7176 0 0,'-5'-5'1136'0'0,"0"0"0"0"0,0 0-1 0 0,0 1 1 0 0,-1-1 0 0 0,1 1 0 0 0,-12-6 0 0 0,9 7-513 0 0,1 0-1 0 0,-1 1 1 0 0,1 0 0 0 0,-1 0-1 0 0,0 0 1 0 0,0 1 0 0 0,0 1 0 0 0,-14 0-1 0 0,17 2-392 0 0,1 0-1 0 0,0 1 1 0 0,1 0 0 0 0,-1 0-1 0 0,0 0 1 0 0,1 0-1 0 0,-1 0 1 0 0,1 1-1 0 0,0 0 1 0 0,0-1-1 0 0,-3 7 1 0 0,3-1-68 0 0,1 0 0 0 0,0 0 0 0 0,1 0 0 0 0,-1 0 0 0 0,2 0 0 0 0,0 16 1 0 0,0-18-150 0 0,-1 4 35 0 0,0 1 1 0 0,2 0-1 0 0,-1 0 0 0 0,1-1 1 0 0,1 1-1 0 0,0-1 1 0 0,1 1-1 0 0,0-1 0 0 0,8 17 1 0 0,8-5 40 0 0,-18-20-70 0 0,1 0 0 0 0,0 0 0 0 0,-1-1 0 0 0,1 1 0 0 0,0 0 0 0 0,0-1 0 0 0,1 1 0 0 0,-1-1 0 0 0,0 0 0 0 0,1 1 0 0 0,0-1 0 0 0,-1-1 0 0 0,6 4 0 0 0,-1 0 14 0 0,0 0 52 0 0,0 1 0 0 0,-1-1 0 0 0,0 1 0 0 0,0 1 1 0 0,7 10-1 0 0,17 17 433 0 0,-13-17 104 0 0,0 1-1 0 0,-2 1 0 0 0,24 35 0 0 0,-36-45-424 0 0,0 0-1 0 0,0 0 0 0 0,-1 0 0 0 0,0 0 0 0 0,0 0 0 0 0,-1 0 0 0 0,-1 0 1 0 0,1 0-1 0 0,-2 1 0 0 0,0 9 0 0 0,0 6 330 0 0,1-21-487 0 0,0 0-1 0 0,0-1 0 0 0,0 1 0 0 0,-1 0 0 0 0,0-1 1 0 0,0 1-1 0 0,0 0 0 0 0,0-1 0 0 0,0 1 0 0 0,-1-1 1 0 0,1 0-1 0 0,-1 1 0 0 0,0-1 0 0 0,0 0 0 0 0,0 0 1 0 0,-1 0-1 0 0,1 0 0 0 0,-1-1 0 0 0,-2 4 0 0 0,-4 0-6 0 0,0 0 0 0 0,-1 0 0 0 0,1-1-1 0 0,-1 0 1 0 0,-11 3 0 0 0,20-8-31 0 0,-10 7 25 0 0,5-2-11 0 0,-32 3-8 0 0,24-5-118 0 0,0 0 0 0 0,0 1-1 0 0,-20 8 1 0 0,27-11-631 0 0,0 0-1 0 0,0 0 1 0 0,-1-1-1 0 0,1 0 1 0 0,0-1-1 0 0,-14-2 1 0 0,18-1-548 0 0,1 3 827 0 0,1 0 0 0 0,0 0-1 0 0,0-1 1 0 0,0 1 0 0 0,0 0 0 0 0,0 0-1 0 0,1 0 1 0 0,-1-1 0 0 0,0 1-1 0 0,1 0 1 0 0,-1-1 0 0 0,0 1-1 0 0,1 0 1 0 0,0-1 0 0 0,-1 1 0 0 0,1-1-1 0 0,0 1 1 0 0,0-1 0 0 0,-1 1-1 0 0,1-1 1 0 0,0 1 0 0 0,1-1 0 0 0,-1 1-1 0 0,0-1 1 0 0,0 1 0 0 0,1-1-1 0 0,-1 1 1 0 0,1 0 0 0 0,-1-1 0 0 0,2-1-1 0 0,9-7-6758 0 0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9856 0 0,'1'2'649'0'0,"1"0"0"0"0,0 0-1 0 0,-1 1 1 0 0,0-1 0 0 0,1 0 0 0 0,-1 1 0 0 0,0-1 0 0 0,0 1 0 0 0,0-1 0 0 0,0 4 0 0 0,1 26 2806 0 0,-2-27-3071 0 0,0 0 0 0 0,1 0 1 0 0,-1 0-1 0 0,1-1 1 0 0,0 1-1 0 0,0 0 1 0 0,0 0-1 0 0,4 8 1 0 0,2 0-32 0 0,0 1 0 0 0,-1-1 1 0 0,0 2-1 0 0,-1-1 0 0 0,-1 1 1 0 0,0-1-1 0 0,2 25 0 0 0,-6-35-346 0 0,1-1 1 0 0,-1 1-1 0 0,1 0 0 0 0,0-1 0 0 0,0 1 1 0 0,0-1-1 0 0,0 1 0 0 0,0-1 0 0 0,1 0 0 0 0,0 0 1 0 0,3 6-1 0 0,-3-6-16 0 0,0 0 1 0 0,0 0-1 0 0,-1 1 1 0 0,1-1-1 0 0,-1 0 1 0 0,0 1-1 0 0,1-1 0 0 0,-2 1 1 0 0,1-1-1 0 0,0 1 1 0 0,0 6-1 0 0,8 68-2065 0 0,-9-76 1781 0 0,0 0 1 0 0,0 0 0 0 0,1 0-1 0 0,-1 0 1 0 0,1 0 0 0 0,0 0-1 0 0,-1 0 1 0 0,1 0 0 0 0,0 0-1 0 0,0 0 1 0 0,2 2 0 0 0,5 17-7412 0 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 6408 0 0,'-3'0'3194'0'0,"-35"-3"3095"0"0,-24 0-381 0 0,58 3-5715 0 0,0 1 0 0 0,-1-1-1 0 0,1 1 1 0 0,0-1 0 0 0,0 1-1 0 0,0 0 1 0 0,0 1 0 0 0,0-1-1 0 0,0 1 1 0 0,0 0 0 0 0,-4 3-1 0 0,-37 41 1744 0 0,35-41-1775 0 0,8-4-133 0 0,0-1 0 0 0,1 1 0 0 0,-1 0 0 0 0,0 0 1 0 0,1 0-1 0 0,-1 0 0 0 0,1 0 0 0 0,0 0 0 0 0,-1 0 0 0 0,1 1 0 0 0,0-1 0 0 0,0 0 0 0 0,0 1 0 0 0,0-1 0 0 0,0 1 1 0 0,0-1-1 0 0,0 1 0 0 0,-1 2 0 0 0,-29 60 876 0 0,24-53-762 0 0,1 1 0 0 0,0 0 0 0 0,1 0 0 0 0,0 0 0 0 0,-5 23 0 0 0,1 16 362 0 0,2-1 0 0 0,-1 89 0 0 0,8-130-481 0 0,0 0 1 0 0,0-1-1 0 0,1 1 0 0 0,0 0 1 0 0,0-1-1 0 0,1 1 1 0 0,1-1-1 0 0,-1 1 1 0 0,1-1-1 0 0,1 0 0 0 0,-1 0 1 0 0,1-1-1 0 0,1 1 1 0 0,-1-1-1 0 0,1 1 0 0 0,1-1 1 0 0,-1-1-1 0 0,1 1 1 0 0,0-1-1 0 0,1 0 1 0 0,0-1-1 0 0,8 6 0 0 0,-7-5-39 0 0,0-1 0 0 0,1 0 0 0 0,0-1-1 0 0,0 0 1 0 0,0-1 0 0 0,0 1-1 0 0,1-2 1 0 0,-1 1 0 0 0,1-1 0 0 0,0-1-1 0 0,-1 0 1 0 0,1 0 0 0 0,12-1-1 0 0,-17 0-36 0 0,-1-1-1 0 0,1 1 0 0 0,-1 0 0 0 0,1-1 0 0 0,-1 0 0 0 0,0 0 0 0 0,1 0 1 0 0,-1-1-1 0 0,0 1 0 0 0,0-1 0 0 0,0 0 0 0 0,0 0 0 0 0,0-1 1 0 0,3-2-1 0 0,27-14-689 0 0,-33 19 717 0 0,0 0 1 0 0,1-1-1 0 0,-1 1 1 0 0,0-1-1 0 0,0 0 1 0 0,0 1-1 0 0,0-1 0 0 0,1 0 1 0 0,-1 0-1 0 0,0 1 1 0 0,-1-1-1 0 0,1 0 1 0 0,0 0-1 0 0,0 0 1 0 0,0 0-1 0 0,0 0 1 0 0,-1-1-1 0 0,1 1 0 0 0,0 0 1 0 0,-1 0-1 0 0,1 0 1 0 0,0-3-1 0 0,12-18-930 0 0,-8 16 670 0 0,-1 0 0 0 0,0 0 0 0 0,0 0 0 0 0,0-1 0 0 0,-1 1 0 0 0,0-1 0 0 0,0 0 0 0 0,3-12 0 0 0,17-37-1352 0 0,-12 29 1167 0 0,0-1 0 0 0,-2-1 0 0 0,-2 1 0 0 0,6-39 0 0 0,-12 45 329 0 0,3-10-46 0 0,7 4 16 0 0,-8 20 166 0 0,0-1 1 0 0,0 1-1 0 0,1 0 1 0 0,-1 1-1 0 0,2-1 1 0 0,7-10-1 0 0,-9 7 814 0 0,-4 9 405 0 0,1 13-225 0 0,5 74 2211 0 0,-3-63-2843 0 0,0 0-1 0 0,-1 1 0 0 0,-1-1 1 0 0,-1 0-1 0 0,-2 0 0 0 0,-5 28 1 0 0,-29 60 420 0 0,35-87-659 0 0,3-18-167 0 0,-1-16-33 0 0,2-7-26 0 0,0 0 0 0 0,1 0 0 0 0,10-28 0 0 0,-8 28-36 0 0,0 0 1 0 0,-1-1 0 0 0,2-32-1 0 0,-4 34 70 0 0,1 0 0 0 0,1-1-1 0 0,0 1 1 0 0,1 1-1 0 0,1-1 1 0 0,15-30-1 0 0,6-2-60 0 0,-26 48 146 0 0,0 0-1 0 0,0 0 1 0 0,0-1-1 0 0,0 1 1 0 0,0 0-1 0 0,1 0 0 0 0,-1 0 1 0 0,0 0-1 0 0,1 1 1 0 0,-1-1-1 0 0,1 0 0 0 0,-1 0 1 0 0,1 1-1 0 0,-1-1 1 0 0,1 1-1 0 0,0 0 0 0 0,-1-1 1 0 0,1 1-1 0 0,-1 0 1 0 0,1 0-1 0 0,2 0 1 0 0,30 6-11 0 0,-30-2 61 0 0,-1-1 0 0 0,1 1 0 0 0,-1 1 0 0 0,0-1 0 0 0,0 0 0 0 0,0 1-1 0 0,0-1 1 0 0,-1 1 0 0 0,0 0 0 0 0,0 0 0 0 0,0 0 0 0 0,1 8 0 0 0,10 33 350 0 0,5 30 63 0 0,-18-71-412 0 0,1 0 1 0 0,-1 0 0 0 0,0 0 0 0 0,0 0 0 0 0,0 0 0 0 0,-1 0-1 0 0,0 0 1 0 0,0 0 0 0 0,0-1 0 0 0,-1 1 0 0 0,0 0 0 0 0,-3 7-1 0 0,3-9-35 0 0,1 1-1 0 0,0-1 1 0 0,0 0-1 0 0,1 0 1 0 0,-1 1-1 0 0,1-1 0 0 0,-1 0 1 0 0,1 1-1 0 0,0 2 1 0 0,-6 32 202 0 0,-5-19-11 0 0,11-19-217 0 0,-1 0 0 0 0,1 0 0 0 0,0 0 0 0 0,0 0 0 0 0,0 0 0 0 0,0 0 0 0 0,-1 0 0 0 0,1 0 0 0 0,0 0 0 0 0,0 0-1 0 0,0 0 1 0 0,0 0 0 0 0,-1 0 0 0 0,1 0 0 0 0,0 0 0 0 0,0 0 0 0 0,0 0 0 0 0,0 0 0 0 0,0 0 0 0 0,-1 0 0 0 0,1-1-1 0 0,0 1 1 0 0,0 0 0 0 0,0 0 0 0 0,0 0 0 0 0,0 0 0 0 0,0 0 0 0 0,0-1 0 0 0,-1 1 0 0 0,1 0 0 0 0,0 0 0 0 0,0 0 0 0 0,0 0-1 0 0,0 0 1 0 0,0-1 0 0 0,0 1 0 0 0,0 0 0 0 0,0 0 0 0 0,0 0 0 0 0,0 0 0 0 0,0-1 0 0 0,0 1 0 0 0,0 0 0 0 0,0 0-1 0 0,0 0 1 0 0,0 0 0 0 0,0-1 0 0 0,0 1 0 0 0,0 0 0 0 0,0 0 0 0 0,0 0 0 0 0,0 0 0 0 0,1-1 0 0 0,2-50-286 0 0,-2 42 250 0 0,2-3-54 0 0,0 0 1 0 0,1 0 0 0 0,9-19 0 0 0,0-5-136 0 0,-11 33 206 0 0,0-1 0 0 0,0 0-1 0 0,1 1 1 0 0,-1 0 0 0 0,1-1 0 0 0,0 1-1 0 0,-1 0 1 0 0,6-3 0 0 0,0-3-14 0 0,27-22 103 0 0,-34 30-65 0 0,0 0-1 0 0,0 0 0 0 0,0 1 0 0 0,0-1 1 0 0,1 0-1 0 0,-1 1 0 0 0,0-1 0 0 0,0 1 1 0 0,0 0-1 0 0,0-1 0 0 0,1 1 0 0 0,-1 0 1 0 0,0 0-1 0 0,0-1 0 0 0,0 1 0 0 0,1 0 1 0 0,-1 0-1 0 0,0 1 0 0 0,0-1 0 0 0,1 0 1 0 0,-1 0-1 0 0,0 0 0 0 0,0 1 0 0 0,0-1 0 0 0,1 1 1 0 0,-1-1-1 0 0,0 1 0 0 0,0-1 0 0 0,0 1 1 0 0,0 0-1 0 0,0-1 0 0 0,1 3 0 0 0,4 5 42 0 0,-1 0-1 0 0,0 0 0 0 0,0 1 0 0 0,4 14 0 0 0,8 12-28 0 0,-9-25-13 0 0,-7-9-3 0 0,0 1 0 0 0,0-1 0 0 0,0 1 0 0 0,0-1 0 0 0,0 1 0 0 0,-1-1 0 0 0,1 1 0 0 0,0-1 0 0 0,-1 1 0 0 0,1 0 0 0 0,-1-1-1 0 0,0 1 1 0 0,1 0 0 0 0,-1 0 0 0 0,0-1 0 0 0,0 1 0 0 0,0 3 0 0 0,-1-3 2 0 0,2 0 0 0 0,-1-1 0 0 0,0 1 0 0 0,0 0 0 0 0,0-1 0 0 0,1 1 0 0 0,-1-1 0 0 0,1 1 0 0 0,-1-1 0 0 0,1 1 0 0 0,0-1 0 0 0,0 1 0 0 0,-1-1 0 0 0,1 1 0 0 0,0-1 0 0 0,0 0 0 0 0,0 0 0 0 0,1 1 0 0 0,-1-1 0 0 0,0 0 0 0 0,0 0 0 0 0,2 1 1 0 0,-2-1-7 0 0,0 1 1 0 0,1 1 0 0 0,-1-1-1 0 0,0 1 1 0 0,-1-1 0 0 0,1 1 0 0 0,0-1-1 0 0,-1 1 1 0 0,1 0 0 0 0,-1-1 0 0 0,0 6-1 0 0,3 13 15 0 0,6 28 68 0 0,-8-40-75 0 0,0-14-45 0 0,-2-38 18 0 0,0 16-25 0 0,1 0-1 0 0,2-1 0 0 0,5-33 0 0 0,-3 27 93 0 0,-4 31-39 0 0,0-1 0 0 0,0 1 0 0 0,0-1 1 0 0,1 1-1 0 0,0-1 0 0 0,-1 1 1 0 0,1-1-1 0 0,3-4 0 0 0,5-16-5 0 0,-9 20-3 0 0,1 1 1 0 0,0 0 0 0 0,0 0-1 0 0,0 0 1 0 0,0 0-1 0 0,1 1 1 0 0,-1-1 0 0 0,1 0-1 0 0,0 1 1 0 0,0-1-1 0 0,2-2 1 0 0,13-18 27 0 0,-16 21-10 0 0,0 0-1 0 0,0 0 1 0 0,0 0 0 0 0,0 0 0 0 0,0 0 0 0 0,1 0 0 0 0,-1 0 0 0 0,1 0 0 0 0,0 0 0 0 0,-1 1-1 0 0,1-1 1 0 0,0 1 0 0 0,2-2 0 0 0,-1 2 1 0 0,1-1 1 0 0,-1 1-1 0 0,1 1 0 0 0,-1-1 0 0 0,1 0 1 0 0,-1 1-1 0 0,1 0 0 0 0,-1 0 0 0 0,1 0 1 0 0,0 0-1 0 0,-1 0 0 0 0,1 1 0 0 0,-1 0 1 0 0,1 0-1 0 0,-1 0 0 0 0,0 0 0 0 0,6 2 1 0 0,-1 1-18 0 0,-1 1 0 0 0,1-1 0 0 0,-1 1 0 0 0,0 0 1 0 0,0 0-1 0 0,7 9 0 0 0,-12-12 0 0 0,0 0 1 0 0,-1 0-1 0 0,1 1 0 0 0,-1-1 0 0 0,1 0 1 0 0,-1 1-1 0 0,0-1 0 0 0,0 1 1 0 0,0-1-1 0 0,0 1 0 0 0,0 3 0 0 0,-1-4 1 0 0,1 1 0 0 0,0-1 0 0 0,-1 0 0 0 0,1 1 0 0 0,0-1 0 0 0,0 0 0 0 0,0 1 0 0 0,1-1 0 0 0,-1 0-1 0 0,0 0 1 0 0,1 0 0 0 0,-1 0 0 0 0,4 2 0 0 0,-2-1 1 0 0,0-1 2 0 0,-1-1-1 0 0,0 1 0 0 0,0 0 1 0 0,-1 0-1 0 0,1 0 0 0 0,0 0 1 0 0,-1 0-1 0 0,1 0 0 0 0,-1 0 1 0 0,0 0-1 0 0,1 1 0 0 0,-1-1 0 0 0,0 0 1 0 0,0 1-1 0 0,-1-1 0 0 0,1 1 1 0 0,0-1-1 0 0,-1 1 0 0 0,0 0 1 0 0,1 4-1 0 0,5 12-19 0 0,-4-15 7 0 0,0-1 0 0 0,-1 0 0 0 0,0 1 0 0 0,0-1 1 0 0,0 1-1 0 0,0-1 0 0 0,0 1 0 0 0,0 6 0 0 0,3 55-536 0 0,1 10-4831 0 0,4-31-4073 0 0,-2-35 4017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5080 0 0,'-20'4'8921'0'0,"16"1"-7786"0"0,0-1 0 0 0,1 1 0 0 0,0 0 0 0 0,0 0 1 0 0,1 0-1 0 0,-4 9 0 0 0,-6 40 2166 0 0,10-38-3001 0 0,2 0 1 0 0,0 0-1 0 0,1 0 1 0 0,0-1 0 0 0,6 23-1 0 0,5 29-92 0 0,-2-12-94 0 0,-10-49-113 0 0,0 0 0 0 0,1 0 1 0 0,0 0-1 0 0,0 0 0 0 0,1-1 0 0 0,-1 1 0 0 0,1 0 0 0 0,0-1 0 0 0,5 9 0 0 0,4 13 5 0 0,-10-23-16 0 0,0-1 0 0 0,0 1 0 0 0,0-1 0 0 0,1 0 0 0 0,-1 1 0 0 0,1-1 0 0 0,0 0 0 0 0,0 0 0 0 0,3 4 0 0 0,-3-5-14 0 0,-1 0 1 0 0,1 0-1 0 0,-1 0 1 0 0,0 0-1 0 0,0 0 1 0 0,0 0-1 0 0,0 1 1 0 0,-1-1-1 0 0,1 0 1 0 0,0 1-1 0 0,-1 3 1 0 0,1-4-15 0 0,-1 0 1 0 0,0 1-1 0 0,1-1 1 0 0,-1 0-1 0 0,1 0 0 0 0,0 0 1 0 0,0 0-1 0 0,0 0 1 0 0,0 0-1 0 0,0 0 1 0 0,0 0-1 0 0,0 0 1 0 0,1-1-1 0 0,1 3 1 0 0,0 0-173 0 0,0-1 0 0 0,-1 1-1 0 0,1 0 1 0 0,-1 0 0 0 0,0 0 0 0 0,0 0 0 0 0,2 8 0 0 0,10 17-1969 0 0,-13-27 1699 0 0,0-1 1 0 0,0 1 0 0 0,0 0-1 0 0,1 0 1 0 0,-1-1 0 0 0,1 1-1 0 0,-1-1 1 0 0,1 0-1 0 0,0 1 1 0 0,-1-1 0 0 0,1 0-1 0 0,0 0 1 0 0,0 0 0 0 0,0 0-1 0 0,0 0 1 0 0,0-1 0 0 0,0 1-1 0 0,0 0 1 0 0,0-1 0 0 0,0 0-1 0 0,1 1 1 0 0,-1-1 0 0 0,0 0-1 0 0,0 0 1 0 0,0 0-1 0 0,0 0 1 0 0,0-1 0 0 0,0 1-1 0 0,1-1 1 0 0,-1 1 0 0 0,3-2-1 0 0,22-18-2098 0 0,-21 10-601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6728 0 0,'-2'2'7586'0'0,"4"4"-3394"0"0,11 19-2895 0 0,-5-11-411 0 0,12 93 1092 0 0,-2-37-1126 0 0,-14-57-702 0 0,-1 0 0 0 0,0 0 0 0 0,0 0 0 0 0,-2 0-1 0 0,1 13 1 0 0,-1-11 23 0 0,1-1 0 0 0,0 0 0 0 0,6 21 0 0 0,1 13 170 0 0,0-2-129 0 0,-8-44-202 0 0,0 0-1 0 0,-1 0 0 0 0,1 1 1 0 0,-1-1-1 0 0,0 0 0 0 0,0 1 1 0 0,0-1-1 0 0,0 0 0 0 0,0 1 1 0 0,-1 2-1 0 0,1-3-4 0 0,-1 0 0 0 0,1 0-1 0 0,0 0 1 0 0,0 0 0 0 0,0 0 0 0 0,0 0-1 0 0,0 0 1 0 0,0-1 0 0 0,1 1 0 0 0,-1 0-1 0 0,0 0 1 0 0,1 0 0 0 0,0 0 0 0 0,-1-1 0 0 0,1 1-1 0 0,0 0 1 0 0,2 2 0 0 0,2 4-9 0 0,-5-7 8 0 0,1 0 0 0 0,-1-1-1 0 0,0 1 1 0 0,0 0 0 0 0,1-1 0 0 0,-1 1 0 0 0,0 0-1 0 0,1-1 1 0 0,-1 1 0 0 0,1-1 0 0 0,-1 1 0 0 0,1-1-1 0 0,-1 1 1 0 0,1-1 0 0 0,-1 1 0 0 0,1-1 0 0 0,0 1-1 0 0,-1-1 1 0 0,1 0 0 0 0,-1 1 0 0 0,1-1 0 0 0,0 0-1 0 0,-1 1 1 0 0,1-1 0 0 0,0 0 0 0 0,0 0-1 0 0,-1 0 1 0 0,1 0 0 0 0,0 0 0 0 0,-1 0 0 0 0,1 0-1 0 0,0 0 1 0 0,0 0 0 0 0,-1 0 0 0 0,1 0 0 0 0,0 0-1 0 0,0 0 1 0 0,-1 0 0 0 0,1-1 0 0 0,0 1 0 0 0,-1 0-1 0 0,1-1 1 0 0,-1 1 0 0 0,1 0 0 0 0,0-1 0 0 0,-1 1-1 0 0,1-1 1 0 0,-1 1 0 0 0,1-1 0 0 0,-1 1 0 0 0,1-1-1 0 0,-1 0 1 0 0,1 1 0 0 0,-1-1 0 0 0,0 1 0 0 0,1-1-1 0 0,-1 0 1 0 0,1 0 0 0 0,0-2-3 0 0,1 0 1 0 0,0-1 0 0 0,-1 1-1 0 0,1 0 1 0 0,-1 0 0 0 0,0-1-1 0 0,0 1 1 0 0,-1-1-1 0 0,2-6 1 0 0,3-10 1 0 0,-2 12-5 0 0,4-3 16 0 0,-2-1 1 0 0,0 1-1 0 0,0-1 0 0 0,-1 0 0 0 0,0 0 0 0 0,3-22 1 0 0,-7 30-18 0 0,0 1 0 0 0,0-1 0 0 0,1 1 1 0 0,0-1-1 0 0,-1 1 0 0 0,1-1 1 0 0,0 1-1 0 0,1 0 0 0 0,-1-1 0 0 0,1 1 1 0 0,-1 0-1 0 0,1 0 0 0 0,0 0 1 0 0,5-5-1 0 0,9-20-23 0 0,-4 12 51 0 0,-11 15-25 0 0,0 0 1 0 0,0 0 0 0 0,1 0 0 0 0,-1 0 0 0 0,-1-1 0 0 0,1 1 0 0 0,0 0 0 0 0,0 0 0 0 0,0-1-1 0 0,-1 1 1 0 0,1 0 0 0 0,-1-1 0 0 0,1 1 0 0 0,-1-1 0 0 0,1 1 0 0 0,-1-1 0 0 0,0-1 0 0 0,0 2 1 0 0,0 0 0 0 0,1 1 1 0 0,-1-1-1 0 0,0 0 0 0 0,0 1 1 0 0,0-1-1 0 0,0 0 0 0 0,0 0 1 0 0,1 1-1 0 0,-1-1 0 0 0,0 1 1 0 0,1-1-1 0 0,-1 0 1 0 0,0 1-1 0 0,1-1 0 0 0,-1 1 1 0 0,1-1-1 0 0,-1 1 0 0 0,1-1 1 0 0,-1 1-1 0 0,1-1 0 0 0,-1 1 1 0 0,1-1-1 0 0,0 1 0 0 0,-1 0 1 0 0,1-1-1 0 0,0 1 1 0 0,-1 0-1 0 0,1 0 0 0 0,0 0 1 0 0,-1-1-1 0 0,1 1 0 0 0,0 0 1 0 0,-1 0-1 0 0,1 0 0 0 0,0 0 1 0 0,0 0-1 0 0,-1 0 0 0 0,1 0 1 0 0,1 0-1 0 0,0 0 364 0 0,-3 16-224 0 0,1-1 0 0 0,1 0-1 0 0,1 0 1 0 0,0 0 0 0 0,1 0-1 0 0,0 0 1 0 0,1-1 0 0 0,9 21-1 0 0,-5-9-106 0 0,-7-23-38 0 0,-1 0 0 0 0,1-1 0 0 0,0 1 1 0 0,0 0-1 0 0,0 0 0 0 0,0-1 0 0 0,1 1 0 0 0,-1-1 0 0 0,1 1 0 0 0,0-1 1 0 0,-1 0-1 0 0,4 3 0 0 0,10 19 53 0 0,-14-22-49 0 0,0 0 0 0 0,-1 0 0 0 0,1 0 0 0 0,0 0 0 0 0,1 0 0 0 0,-1 0 0 0 0,0-1 0 0 0,0 1 0 0 0,1 0 0 0 0,-1-1 0 0 0,1 1 0 0 0,0-1 0 0 0,-1 0 0 0 0,5 3 0 0 0,31 27-54 0 0,-32-26 47 0 0,1 0-1 0 0,-1 0 1 0 0,1 0-1 0 0,0-1 0 0 0,0 0 1 0 0,1 0-1 0 0,-1-1 1 0 0,14 6-1 0 0,-17-8-140 0 0,1 1 1 0 0,0-1-1 0 0,-1 0 0 0 0,1 0 0 0 0,0-1 0 0 0,-1 1 0 0 0,1-1 1 0 0,0 0-1 0 0,0 0 0 0 0,-1 0 0 0 0,1 0 0 0 0,0-1 1 0 0,0 0-1 0 0,-1 0 0 0 0,1 0 0 0 0,0 0 0 0 0,5-3 1 0 0,18-12-2377 0 0,-24 15 2155 0 0,-1-1 0 0 0,1 1 0 0 0,0 0 0 0 0,-1-1 0 0 0,1 0 0 0 0,-1 1 0 0 0,1-1-1 0 0,-1 0 1 0 0,0 0 0 0 0,0 0 0 0 0,0-1 0 0 0,0 1 0 0 0,0 0 0 0 0,-1-1 0 0 0,1 1-1 0 0,-1-1 1 0 0,2-4 0 0 0,2-1-682 0 0,-1 0-1 0 0,1 0 1 0 0,0 1-1 0 0,12-14 1 0 0,-9 13-18 0 0,-1-2 1 0 0,0 1-1 0 0,0-1 0 0 0,8-15 1 0 0,1 1-1343 0 0,9 7-524 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5752 0 0,'0'0'2350'0'0,"-11"0"4860"0"0,-4 0-4269 0 0,10 0-2518 0 0,1 0 0 0 0,0 0 1 0 0,0 1-1 0 0,0 0 0 0 0,0 0 1 0 0,0 0-1 0 0,0 0 0 0 0,0 0 0 0 0,0 1 1 0 0,1 0-1 0 0,-1 0 0 0 0,0 0 1 0 0,1 0-1 0 0,0 0 0 0 0,-6 6 1 0 0,1 0-41 0 0,0 1 1 0 0,1 0-1 0 0,0 1 0 0 0,-6 10 1 0 0,1-1 120 0 0,5-8-385 0 0,0 0 0 0 0,2 1-1 0 0,-1 0 1 0 0,1 0 0 0 0,1 0 0 0 0,0 1-1 0 0,1 0 1 0 0,0 0 0 0 0,1-1 0 0 0,0 2-1 0 0,1-1 1 0 0,0 0 0 0 0,2 16 0 0 0,0-24-96 0 0,-1 0-1 0 0,1-1 1 0 0,0 1 0 0 0,0 0-1 0 0,1-1 1 0 0,-1 1 0 0 0,1-1 0 0 0,0 0-1 0 0,0 0 1 0 0,1 1 0 0 0,-1-1-1 0 0,6 6 1 0 0,3 7 75 0 0,43 54 305 0 0,-51-67-345 0 0,0-1 0 0 0,0 0 1 0 0,-1 1-1 0 0,0-1 0 0 0,0 1 1 0 0,0 0-1 0 0,0 0 0 0 0,2 7 1 0 0,12 22 144 0 0,11 14-23 0 0,-23-38-55 0 0,1 0 0 0 0,-1-1-1 0 0,2 1 1 0 0,6 8 0 0 0,-9-13-90 0 0,-1-1 0 0 0,0 1 0 0 0,0 0-1 0 0,0 0 1 0 0,-1 0 0 0 0,1 0 0 0 0,-1 0 0 0 0,0 0 0 0 0,0 0 0 0 0,0 0 0 0 0,-1 0 0 0 0,1 0 0 0 0,-1 1 0 0 0,-1 4 0 0 0,16 38 322 0 0,-15-47-355 0 0,1 7 41 0 0,0 0 0 0 0,0 0 0 0 0,0 0 0 0 0,-1 0 0 0 0,0 0 0 0 0,-2 13 0 0 0,1-19-46 0 0,1 1 0 0 0,-1-1 0 0 0,0 0 0 0 0,0 1-1 0 0,0-1 1 0 0,0 1 0 0 0,0-1 0 0 0,0 0 0 0 0,0 0 0 0 0,0 0-1 0 0,0 0 1 0 0,-1 0 0 0 0,1 0 0 0 0,0 0 0 0 0,-1 0 0 0 0,1 0 0 0 0,-1 0-1 0 0,1-1 1 0 0,-1 1 0 0 0,1-1 0 0 0,-1 1 0 0 0,0-1 0 0 0,1 1-1 0 0,-1-1 1 0 0,0 0 0 0 0,1 0 0 0 0,-1 0 0 0 0,0 0 0 0 0,1 0-1 0 0,-4-1 1 0 0,-4 2-193 0 0,0-1 0 0 0,-1-1 0 0 0,1 1 0 0 0,-1-1 0 0 0,1-1-1 0 0,0 0 1 0 0,0 0 0 0 0,-16-7 0 0 0,-6-4-794 0 0,24 11 283 0 0,-1-1 0 0 0,1 0 0 0 0,0-1 0 0 0,0 1 0 0 0,1-1 0 0 0,-1-1 0 0 0,1 1 0 0 0,0-1 0 0 0,0 0 0 0 0,0 0 0 0 0,-5-7 0 0 0,3 1-637 0 0,3 6 343 0 0,1 0 0 0 0,0 0 0 0 0,0-1 0 0 0,1 0 0 0 0,0 0 1 0 0,0 0-1 0 0,0 0 0 0 0,-2-8 0 0 0,-3 4-6004 0 0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9368 0 0,'0'4'8322'0'0,"2"19"-2733"0"0,26 3-2738 0 0,-25-18-2191 0 0,-1-1-402 0 0,1 0 1 0 0,-1-1 0 0 0,1 1-1 0 0,1-1 1 0 0,-1 1 0 0 0,8 8-1 0 0,50 34 1121 0 0,-8 23-436 0 0,-26-53-706 0 0,6 27 113 0 0,-13-13-8 0 0,-9-21-249 0 0,-9-9-66 0 0,1 0 0 0 0,0 0 0 0 0,-1 0 0 0 0,1 1 0 0 0,-1-1 0 0 0,0 1 0 0 0,0-1 0 0 0,0 1 1 0 0,-1 0-1 0 0,2 4 0 0 0,-1-3-6 0 0,0-1 0 0 0,0 0 0 0 0,0 0 0 0 0,0 0 0 0 0,1 0 0 0 0,-1 0 0 0 0,1 0 0 0 0,6 5 0 0 0,-5-5-2 0 0,0 0-1 0 0,-1 0 0 0 0,0 0 1 0 0,0 0-1 0 0,0 1 0 0 0,0 0 1 0 0,-1-1-1 0 0,4 11 0 0 0,-2-5 1 0 0,0 0 0 0 0,1-1 0 0 0,0 0 0 0 0,13 18 0 0 0,-13-20-10 0 0,1 1 0 0 0,-1 0 0 0 0,-1 1 0 0 0,1-1 0 0 0,-2 1 0 0 0,1-1 0 0 0,2 12 0 0 0,17 60-4 0 0,-15-59-5 0 0,-2 0-1 0 0,0 1 1 0 0,-2-1 0 0 0,0 1 0 0 0,1 32 0 0 0,-4-2-1326 0 0,-3 0-1 0 0,-1 0 1 0 0,-18 86 0 0 0,19-129 613 0 0,2-7 502 0 0,0-1 1 0 0,0 1 0 0 0,0 0 0 0 0,0-1-1 0 0,-1 1 1 0 0,1 0 0 0 0,-1-1 0 0 0,1 1 0 0 0,-1-1-1 0 0,0 1 1 0 0,0-1 0 0 0,0 1 0 0 0,0-1-1 0 0,-1 2 1 0 0,1-2 10 0 0,0 0 0 0 0,0 0 0 0 0,0 1-1 0 0,1-1 1 0 0,-1 0 0 0 0,0 0 0 0 0,0 1-1 0 0,1-1 1 0 0,-1 0 0 0 0,1 1 0 0 0,-1-1-1 0 0,1 1 1 0 0,0-1 0 0 0,-1 1 0 0 0,1-1-1 0 0,0 4 1 0 0,0-4 59 0 0,0-1 1 0 0,0 1-1 0 0,0 0 0 0 0,0 0 1 0 0,0 0-1 0 0,0 0 0 0 0,-1 0 1 0 0,1 0-1 0 0,0 0 1 0 0,0-1-1 0 0,-1 1 0 0 0,1 0 1 0 0,-1 0-1 0 0,1 0 0 0 0,-1-1 1 0 0,1 1-1 0 0,-1 0 0 0 0,1 0 1 0 0,-1-1-1 0 0,0 1 0 0 0,1-1 1 0 0,-1 1-1 0 0,-1 0 0 0 0,-9 17-5870 0 0,2-14-1121 0 0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131 350 4376 0 0,'0'0'2113'0'0,"0"-33"3672"0"0,3 25-4651 0 0,4-9 594 0 0,-7 16-1679 0 0,0 1-1 0 0,0 0 1 0 0,0-1 0 0 0,0 1 0 0 0,0-1-1 0 0,-1 1 1 0 0,1 0 0 0 0,0-1-1 0 0,0 1 1 0 0,0 0 0 0 0,0-1-1 0 0,0 1 1 0 0,0 0 0 0 0,-1-1 0 0 0,1 1-1 0 0,0 0 1 0 0,0-1 0 0 0,-1 1-1 0 0,1 0 1 0 0,0-1 0 0 0,0 1-1 0 0,-1 0 1 0 0,1 0 0 0 0,0 0 0 0 0,-1-1-1 0 0,1 1 1 0 0,0 0 0 0 0,-1 0-1 0 0,1 0 1 0 0,0 0 0 0 0,-1-1-1 0 0,1 1 1 0 0,0 0 0 0 0,-1 0 0 0 0,1 0-1 0 0,-1 0 1 0 0,1 0 0 0 0,0 0-1 0 0,-1 0 1 0 0,1 0 0 0 0,0 0-1 0 0,-2 1 1 0 0,-40-19 1995 0 0,15 8-951 0 0,-3 1 126 0 0,28 9-1063 0 0,2 0-129 0 0,-1 0 0 0 0,1 1 0 0 0,-1-1 0 0 0,0 0 1 0 0,1 1-1 0 0,-1-1 0 0 0,1 0 0 0 0,-1 0 0 0 0,1 0 0 0 0,-1 1 0 0 0,0-1 0 0 0,1 0 0 0 0,-1 0 1 0 0,0 0-1 0 0,1 0 0 0 0,-1 0 0 0 0,1 0 0 0 0,-1 0 0 0 0,0 0 0 0 0,1-1 0 0 0,-1 1 0 0 0,-1 0 1 0 0,2 0-25 0 0,0-1 0 0 0,-1 1 0 0 0,1 0 0 0 0,0 0 0 0 0,-1 0 0 0 0,1 0 0 0 0,0 0 0 0 0,-1 0 0 0 0,1 0 0 0 0,-1 0 0 0 0,1 0 1 0 0,0 0-1 0 0,-1 0 0 0 0,1 0 0 0 0,-1 0 0 0 0,1 0 0 0 0,0 0 0 0 0,-1 0 0 0 0,1 0 0 0 0,0 0 0 0 0,-1 0 0 0 0,1 1 1 0 0,0-1-1 0 0,-1 0 0 0 0,1 0 0 0 0,0 0 0 0 0,-1 1 0 0 0,1-1 0 0 0,0 0 0 0 0,-1 0 0 0 0,1 1 0 0 0,0-1 0 0 0,0 0 0 0 0,0 1 1 0 0,-1-1-1 0 0,1 0 0 0 0,0 1 0 0 0,0-1 0 0 0,0 0 0 0 0,0 1 0 0 0,-1-1 0 0 0,1 1 0 0 0,0-1 0 0 0,0 0 0 0 0,0 1 1 0 0,0-1-1 0 0,0 0 0 0 0,0 1 0 0 0,0-1 0 0 0,0 1 0 0 0,0-1 0 0 0,0 0 0 0 0,0 1 0 0 0,1-1 0 0 0,-1 1 0 0 0,0-1 1 0 0,0 1-1 0 0,0 6-11 0 0,0-4 11 0 0,-1-1 0 0 0,1 1 1 0 0,0 0-1 0 0,0 0 0 0 0,0 0 0 0 0,1-1 1 0 0,-1 1-1 0 0,1 0 0 0 0,-1 0 0 0 0,1-1 1 0 0,0 1-1 0 0,0-1 0 0 0,0 1 0 0 0,0 0 1 0 0,1-1-1 0 0,-1 0 0 0 0,1 1 0 0 0,-1-1 1 0 0,4 4-1 0 0,-3-3 2 0 0,0 0-1 0 0,0 1 1 0 0,-1-1-1 0 0,1 0 1 0 0,-1 1 0 0 0,0-1-1 0 0,0 1 1 0 0,0 0-1 0 0,0-1 1 0 0,-1 1-1 0 0,0 0 1 0 0,0 4 0 0 0,5 18 40 0 0,17 21-16 0 0,-16-37-31 0 0,-1 1 1 0 0,0 0-1 0 0,-1 0 1 0 0,5 19 0 0 0,-2 0 43 0 0,2 0 0 0 0,16 36 0 0 0,-20-53 2 0 0,-5-11-44 0 0,1-1-1 0 0,-1 1 0 0 0,0-1 0 0 0,1 1 0 0 0,-1-1 1 0 0,1 0-1 0 0,0 1 0 0 0,-1-1 0 0 0,1 0 1 0 0,0 1-1 0 0,0-1 0 0 0,0 0 0 0 0,0 0 0 0 0,0 1 1 0 0,0-1-1 0 0,1 1 0 0 0,0-2-12 0 0,-1-7 13 0 0,0 0 1 0 0,1 0-1 0 0,0 0 0 0 0,0 0 1 0 0,6-11-1 0 0,-6 13-5 0 0,-1 1 0 0 0,-1-1-1 0 0,1 1 1 0 0,0-1 0 0 0,-1 1-1 0 0,0-1 1 0 0,0 1 0 0 0,-1-1-1 0 0,0-6 1 0 0,0-4-300 0 0,-8-17-78 0 0,8 29 356 0 0,-1 0 1 0 0,1 0 0 0 0,0 0 0 0 0,0 0 0 0 0,0-1 0 0 0,0 1-1 0 0,1 0 1 0 0,-1-6 0 0 0,1-164-62 0 0,-1 166 47 0 0,2 4 20 0 0,17-37 15 0 0,-10 20 18 0 0,-6 14-11 0 0,0 1 0 0 0,1-1 0 0 0,0 1 0 0 0,0 0 1 0 0,0 0-1 0 0,6-7 0 0 0,-1-1 8 0 0,-6 9-7 0 0,0 1 0 0 0,0 0 1 0 0,1-1-1 0 0,-1 1 0 0 0,1 0 0 0 0,-1 0 0 0 0,1 0 1 0 0,0 1-1 0 0,0-1 0 0 0,5-3 0 0 0,30-20-11 0 0,-35 23 14 0 0,0 0-1 0 0,0 0 1 0 0,1 0-1 0 0,-1 1 1 0 0,1-1 0 0 0,0 1-1 0 0,-1 0 1 0 0,1 0-1 0 0,0 0 1 0 0,0 1-1 0 0,1 0 1 0 0,-1-1 0 0 0,0 1-1 0 0,0 1 1 0 0,8-2-1 0 0,-9 3 2 0 0,0-1 0 0 0,0 1 0 0 0,1 0 0 0 0,-1 0 0 0 0,0 0 0 0 0,0 0 0 0 0,0 0-1 0 0,0 1 1 0 0,0-1 0 0 0,0 1 0 0 0,0 0 0 0 0,0 0 0 0 0,-1 0 0 0 0,1 0 0 0 0,-1 1 0 0 0,1-1-1 0 0,-1 1 1 0 0,0-1 0 0 0,0 1 0 0 0,0 0 0 0 0,0 0 0 0 0,-1 0 0 0 0,3 5 0 0 0,4 5-5 0 0,-2 18 9 0 0,-3-10 13 0 0,5-4-26 0 0,4 15-4 0 0,-12-29 9 0 0,1 1 1 0 0,-1-1 0 0 0,1 0-1 0 0,0 0 1 0 0,0 0-1 0 0,1 0 1 0 0,-1 0 0 0 0,3 4-1 0 0,-1-3 2 0 0,-1 0-1 0 0,0 0 1 0 0,-1 0-1 0 0,1 0 1 0 0,-1 0-1 0 0,0 0 1 0 0,0 0-1 0 0,0 0 1 0 0,1 7-1 0 0,-3-8 4 0 0,1 0-1 0 0,0 1 0 0 0,0-1 1 0 0,0 1-1 0 0,0-1 1 0 0,1 1-1 0 0,0-1 0 0 0,-1 0 1 0 0,1 1-1 0 0,0-1 1 0 0,1 0-1 0 0,-1 0 0 0 0,4 6 1 0 0,-5-8-6 0 0,1 0 0 0 0,-1 1 0 0 0,0-1 1 0 0,0 0-1 0 0,0 0 0 0 0,0 1 0 0 0,1-1 0 0 0,-1 0 1 0 0,-1 0-1 0 0,1 0 0 0 0,0 1 0 0 0,0-1 1 0 0,0 0-1 0 0,-1 0 0 0 0,1 0 0 0 0,-1 1 0 0 0,1-1 1 0 0,-1 0-1 0 0,1 0 0 0 0,-1 0 0 0 0,1 0 1 0 0,-1 0-1 0 0,0 0 0 0 0,0 0 0 0 0,0 0 0 0 0,0 0 1 0 0,1 0-1 0 0,-1-1 0 0 0,0 1 0 0 0,0 0 1 0 0,0-1-1 0 0,-1 1 0 0 0,1 0 0 0 0,0-1 1 0 0,0 1-1 0 0,-2 0 0 0 0,-1-37-151 0 0,3 14 103 0 0,-1-44-128 0 0,0 46 174 0 0,0 0 1 0 0,2 0-1 0 0,0 0 1 0 0,2 0-1 0 0,0 0 1 0 0,1 0-1 0 0,8-29 1 0 0,-11 49-1 0 0,4-9-11 0 0,-1 0 0 0 0,2 0-1 0 0,-1 0 1 0 0,1 0 0 0 0,0 1-1 0 0,1 0 1 0 0,0 0 0 0 0,1 0 0 0 0,-1 1-1 0 0,10-8 1 0 0,-8 6 70 0 0,-8 9-59 0 0,0-1 0 0 0,1 1 0 0 0,-1 0 0 0 0,1-1 0 0 0,-1 1-1 0 0,0-1 1 0 0,1 1 0 0 0,-1 0 0 0 0,1-1 0 0 0,-1 1 0 0 0,1 0 0 0 0,-1-1-1 0 0,1 1 1 0 0,-1 0 0 0 0,1 0 0 0 0,-1 0 0 0 0,1-1 0 0 0,-1 1 0 0 0,1 0 0 0 0,-1 0-1 0 0,1 0 1 0 0,-1 0 0 0 0,1 0 0 0 0,0 0 0 0 0,-1 0 0 0 0,1 0 0 0 0,-1 0-1 0 0,2 0 1 0 0,35-6-19 0 0,-30 7 13 0 0,0 1 0 0 0,0 0 0 0 0,-1 0 1 0 0,1 0-1 0 0,-1 1 0 0 0,1 0 0 0 0,-1 1 0 0 0,0-1 0 0 0,0 1 0 0 0,0 0 0 0 0,-1 1 0 0 0,1-1 0 0 0,7 10 0 0 0,-8-9 8 0 0,-1-1 0 0 0,1 0 0 0 0,0 0 0 0 0,-1 0 0 0 0,2-1 1 0 0,-1 0-1 0 0,0 0 0 0 0,1 0 0 0 0,-1-1 0 0 0,8 3 0 0 0,3 2-2 0 0,13 15-40 0 0,-25-19 36 0 0,0 1 0 0 0,0-1 0 0 0,0 0 0 0 0,0 0 0 0 0,0-1 0 0 0,1 0 1 0 0,8 4-1 0 0,-8-3-110 0 0,-1-1 0 0 0,0 0 0 0 0,1 1 1 0 0,-1 0-1 0 0,0 0 0 0 0,-1 0 0 0 0,1 0 0 0 0,0 1 1 0 0,-1 0-1 0 0,4 4 0 0 0,-2 0-944 0 0,1 0 0 0 0,-1 0 0 0 0,0 0-1 0 0,7 17 1 0 0,-10-3-4313 0 0,-2-5-978 0 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37.64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960 2239 7664 0 0,'-38'0'6983'0'0,"33"0"-6812"0"0,1 0 0 0 0,0-1 0 0 0,0 0 0 0 0,0 1 0 0 0,0-2 0 0 0,0 1-1 0 0,0 0 1 0 0,0-1 0 0 0,1 1 0 0 0,-1-1 0 0 0,0 0 0 0 0,-4-4 0 0 0,5 4-73 0 0,-17-15 101 0 0,19 16-195 0 0,1 1 0 0 0,0-1 0 0 0,-1 0 0 0 0,1 1 0 0 0,0-1 0 0 0,-1 1 0 0 0,1-1 0 0 0,0 1 0 0 0,0-1 1 0 0,0 0-1 0 0,0 1 0 0 0,0-1 0 0 0,-1 0 0 0 0,1 1 0 0 0,0-1 0 0 0,0 1 0 0 0,0-1 0 0 0,1 0 0 0 0,-1 1 0 0 0,0-1 0 0 0,0 0 0 0 0,0 1 0 0 0,0-1 1 0 0,1 1-1 0 0,-1-1 0 0 0,0 1 0 0 0,0-1 0 0 0,1 0 0 0 0,-1 1 0 0 0,0-1 0 0 0,1 1 0 0 0,-1-1 0 0 0,1 1 0 0 0,-1 0 0 0 0,1-1 0 0 0,-1 1 0 0 0,1-1 0 0 0,-1 1 1 0 0,1 0-1 0 0,-1-1 0 0 0,2 1 0 0 0,1-2 6 0 0,0 0 4 0 0,0 0 0 0 0,-1 1 0 0 0,1-1 0 0 0,0-1-1 0 0,-1 1 1 0 0,1 0 0 0 0,-1-1 0 0 0,0 1-1 0 0,0-1 1 0 0,0 1 0 0 0,3-6 0 0 0,-3 4 7 0 0,0 1-1 0 0,0 0 1 0 0,0 0 0 0 0,1 0 0 0 0,-1 0-1 0 0,1 0 1 0 0,0 0 0 0 0,0 1 0 0 0,0-1-1 0 0,0 1 1 0 0,0 0 0 0 0,0 0-1 0 0,1 0 1 0 0,-1 1 0 0 0,1-1 0 0 0,3-1-1 0 0,-1 1 37 0 0,0-1 0 0 0,-1 1-1 0 0,1-2 1 0 0,-1 1 0 0 0,0 0-1 0 0,8-8 1 0 0,-7 6-13 0 0,0 1-1 0 0,0 0 0 0 0,1 0 1 0 0,-1 0-1 0 0,1 1 1 0 0,0 0-1 0 0,0 0 0 0 0,12-3 1 0 0,73-14 278 0 0,-44 11-226 0 0,-10 3 18 0 0,-1 2 0 0 0,1 1 0 0 0,0 2 0 0 0,-1 2 0 0 0,1 1 0 0 0,54 11 0 0 0,-65-6-32 0 0,0 1 0 0 0,0 2 0 0 0,25 13 0 0 0,-26-12 28 0 0,-24-10-100 0 0,-1-1 0 0 0,1 1-1 0 0,-1 0 1 0 0,1 0 0 0 0,-1 0-1 0 0,1 0 1 0 0,-1 0 0 0 0,0 0-1 0 0,1 0 1 0 0,-1 0 0 0 0,0 0-1 0 0,0 1 1 0 0,0-1 0 0 0,0 1-1 0 0,0-1 1 0 0,1 3 0 0 0,10 13 120 0 0,37 9 162 0 0,-39-22-225 0 0,1 1-1 0 0,-1 0 0 0 0,0 1 0 0 0,0 0 0 0 0,0 1 0 0 0,-1-1 0 0 0,11 12 0 0 0,-6-2 31 0 0,-9-12-5 0 0,0 0 1 0 0,-1 1-1 0 0,0-1 1 0 0,1 1-1 0 0,-2 0 1 0 0,1 1-1 0 0,-1-1 0 0 0,0 1 1 0 0,0-1-1 0 0,0 1 1 0 0,-1 0-1 0 0,0 0 1 0 0,3 11-1 0 0,-12-16-15 0 0,1 1 1 0 0,-1-1-1 0 0,1-1 0 0 0,-1 1 1 0 0,1-1-1 0 0,-9-1 0 0 0,2 0-67 0 0,0-1-1 0 0,1 0 0 0 0,-1-1 0 0 0,0 0 1 0 0,1-1-1 0 0,0-1 0 0 0,0 0 1 0 0,0 0-1 0 0,1-1 0 0 0,-1-1 0 0 0,1 1 1 0 0,-15-14-1 0 0,25 19-7 0 0,-43-33 74 0 0,1-2 0 0 0,-52-57-1 0 0,33 31-13 0 0,44 42-57 0 0,1-1 0 0 0,-23-36 0 0 0,35 49-4 0 0,2 2-5 0 0,-1-1-1 0 0,1 1 0 0 0,1-1 0 0 0,-1 0 1 0 0,-1-10-1 0 0,-12-26-15 0 0,13 35 43 0 0,-1 0 1 0 0,1-1-1 0 0,1 1 0 0 0,-1 0 0 0 0,2-1 0 0 0,-1 0 0 0 0,1 0 1 0 0,0 1-1 0 0,1-1 0 0 0,0 0 0 0 0,1 0 0 0 0,-1 1 0 0 0,2-1 1 0 0,-1 0-1 0 0,6-14 0 0 0,-3 15 5 0 0,0 1 0 0 0,1 0 0 0 0,0 0 0 0 0,1 0 0 0 0,-1 0 0 0 0,1 1 0 0 0,1 0 0 0 0,-1 0 0 0 0,1 1 0 0 0,14-9 0 0 0,32-28 41 0 0,-43 35-64 0 0,1 0-1 0 0,1 1 1 0 0,-1 0-1 0 0,1 0 0 0 0,0 2 1 0 0,23-7-1 0 0,6-3 8 0 0,-17 8-1 0 0,1 2-1 0 0,0 0 1 0 0,0 2 0 0 0,0 1-1 0 0,1 0 1 0 0,38 6 0 0 0,-59-5-14 0 0,1 1 1 0 0,0 0 0 0 0,0 0 0 0 0,-1 0 0 0 0,1 1 0 0 0,0 0-1 0 0,-1 0 1 0 0,0 0 0 0 0,1 1 0 0 0,-1 0 0 0 0,0 0 0 0 0,0 0 0 0 0,-1 1-1 0 0,1-1 1 0 0,-1 1 0 0 0,0 0 0 0 0,0 0 0 0 0,0 1 0 0 0,0-1-1 0 0,-1 1 1 0 0,1 0 0 0 0,-1 0 0 0 0,0 0 0 0 0,-1 0 0 0 0,0 0-1 0 0,4 12 1 0 0,0 5 18 0 0,-1 1 0 0 0,-1-1-1 0 0,-1 1 1 0 0,-1 0 0 0 0,-1 34 0 0 0,-3-42-30 0 0,-1 0 0 0 0,0 1 0 0 0,0-1 1 0 0,-2 0-1 0 0,0-1 0 0 0,-1 1 0 0 0,0-1 1 0 0,-1 0-1 0 0,-12 19 0 0 0,-8 9 63 0 0,19-30-38 0 0,0 0 0 0 0,0 0 1 0 0,-11 12-1 0 0,-35 38 38 0 0,36-40-26 0 0,-1 0-1 0 0,-34 30 1 0 0,21-26 9 0 0,20-14 5 0 0,-1-1 0 0 0,0-1 0 0 0,-1 0-1 0 0,0 0 1 0 0,-1-1 0 0 0,0-1 0 0 0,-16 6 0 0 0,11-8 11 0 0,-65 16 23 0 0,78-21-66 0 0,1-1 0 0 0,-1 1 0 0 0,0-1 0 0 0,1 0 0 0 0,-1-1 0 0 0,0 1 0 0 0,1-1 0 0 0,-1-1 0 0 0,1 1 0 0 0,-10-4 0 0 0,14 4-3 0 0,0-1 0 0 0,-1 1 0 0 0,1 0 0 0 0,0-1 0 0 0,0 1 0 0 0,0-1-1 0 0,0 1 1 0 0,1-1 0 0 0,-1 0 0 0 0,0 0 0 0 0,1 0 0 0 0,-1 0 0 0 0,1 0 0 0 0,-1 0-1 0 0,0-4 1 0 0,-6-5 8 0 0,-13-11 16 0 0,1-1 0 0 0,-17-25 0 0 0,30 37-20 0 0,1 0 1 0 0,0 0-1 0 0,0-1 0 0 0,1 0 0 0 0,1 0 1 0 0,0 0-1 0 0,-2-15 0 0 0,4 17-2 0 0,-6-27 7 0 0,1 0 0 0 0,-1-51 0 0 0,8 77-13 0 0,0-1-1 0 0,1 1 1 0 0,0-1 0 0 0,1 1-1 0 0,0 0 1 0 0,1 0 0 0 0,0 0-1 0 0,0 0 1 0 0,2 0 0 0 0,-1 1 0 0 0,1-1-1 0 0,7-9 1 0 0,63-79 57 0 0,-71 93-47 0 0,0 1 0 0 0,0 0 1 0 0,0 1-1 0 0,1-1 0 0 0,0 1 0 0 0,0-1 1 0 0,10-5-1 0 0,14-13 16 0 0,-25 19-17 0 0,0 1-1 0 0,0 0 0 0 0,1 0 1 0 0,-1 0-1 0 0,1 1 0 0 0,-1 0 1 0 0,1-1-1 0 0,0 2 1 0 0,0-1-1 0 0,8-1 0 0 0,53-9 12 0 0,-48 10-11 0 0,-9 1 3 0 0,-1-1 1 0 0,1 1-1 0 0,0 1 1 0 0,0 0-1 0 0,0 0 1 0 0,0 1-1 0 0,0 0 1 0 0,-1 0-1 0 0,1 1 1 0 0,0 0-1 0 0,-1 1 1 0 0,0 0-1 0 0,1 0 1 0 0,-1 1-1 0 0,0 0 1 0 0,-1 0-1 0 0,1 1 0 0 0,-1 0 1 0 0,0 0-1 0 0,9 9 1 0 0,-4-5 3 0 0,-11-9-11 0 0,1 1 1 0 0,-1 0-1 0 0,1 0 0 0 0,-1 0 1 0 0,1 0-1 0 0,-1 1 0 0 0,0-1 0 0 0,0 0 1 0 0,1 1-1 0 0,-1-1 0 0 0,0 0 0 0 0,0 1 1 0 0,0-1-1 0 0,0 1 0 0 0,0 3 1 0 0,38 69 174 0 0,-36-61-130 0 0,1 1-12 0 0,0 1 1 0 0,-1 0-1 0 0,-1 0 0 0 0,0 0 0 0 0,0 16 1 0 0,-3-13 4 0 0,0 0 0 0 0,-1 0 0 0 0,-1 0 0 0 0,-1 0 0 0 0,-1 0 0 0 0,0-1 1 0 0,-1 0-1 0 0,-1 0 0 0 0,0 0 0 0 0,-15 22 0 0 0,1-7 80 0 0,-1 0 0 0 0,-2-2 1 0 0,-53 52-1 0 0,58-66-87 0 0,0-1 0 0 0,-2-1 1 0 0,1-1-1 0 0,-2-1 0 0 0,0 0 0 0 0,0-2 1 0 0,-1 0-1 0 0,0-2 0 0 0,-31 7 0 0 0,-37-1-51 0 0,84-13 20 0 0,-1-1-1 0 0,1 0 1 0 0,-1-1 0 0 0,1 0 0 0 0,0 0 0 0 0,-1 0 0 0 0,1-1 0 0 0,0 0 0 0 0,0 0 0 0 0,-9-5 0 0 0,-11-7 15 0 0,15 8-14 0 0,0 0-1 0 0,1-1 1 0 0,-1 0 0 0 0,-17-16-1 0 0,6 1-5 0 0,1-2 0 0 0,1 0 0 0 0,1-2-1 0 0,1 0 1 0 0,2-1 0 0 0,0-1 0 0 0,-19-47 0 0 0,27 54 0 0 0,2 1 1 0 0,1-1 0 0 0,0 0-1 0 0,2-1 1 0 0,0 1 0 0 0,1-1-1 0 0,2 0 1 0 0,0 1 0 0 0,1-1-1 0 0,1 0 1 0 0,1 0 0 0 0,6-25-1 0 0,-5 36-3 0 0,1 1 0 0 0,0-1-1 0 0,0 0 1 0 0,1 1 0 0 0,0 0-1 0 0,1 0 1 0 0,1 1 0 0 0,-1-1 0 0 0,1 2-1 0 0,1-1 1 0 0,13-12-1 0 0,-18 18 7 0 0,0 1-1 0 0,0-1 0 0 0,0 0 0 0 0,0 1 0 0 0,-1-1 0 0 0,1-1 1 0 0,-1 1-1 0 0,0 0 0 0 0,3-6 0 0 0,-4 6 1 0 0,1 0 0 0 0,0 1 0 0 0,-1-1 0 0 0,1 1 0 0 0,0-1 0 0 0,0 1 0 0 0,0 0 0 0 0,1-1 0 0 0,-1 1 0 0 0,0 1 0 0 0,1-1 0 0 0,-1 0 0 0 0,6-2 1 0 0,15-8 5 0 0,1 2 1 0 0,0 0 0 0 0,0 2-1 0 0,1 1 1 0 0,0 0-1 0 0,0 2 1 0 0,1 1 0 0 0,0 1-1 0 0,-1 2 1 0 0,1 0 0 0 0,44 5-1 0 0,-61-3 11 0 0,-1 1 0 0 0,1-1 0 0 0,-1 2 0 0 0,1-1 0 0 0,-1 1 0 0 0,0 0 0 0 0,0 1 0 0 0,0 0 0 0 0,12 9-1 0 0,-3 0 27 0 0,-1 0-1 0 0,22 24 0 0 0,-35-34-37 0 0,1 3 15 0 0,0 0 0 0 0,0 0 0 0 0,-1 0-1 0 0,1 1 1 0 0,-1-1 0 0 0,-1 1 0 0 0,1-1 0 0 0,-1 1-1 0 0,0 0 1 0 0,0 8 0 0 0,9 67 185 0 0,-10-61-144 0 0,1-11-34 0 0,-1 0-1 0 0,0 0 1 0 0,0 0-1 0 0,-1 0 0 0 0,-1 0 1 0 0,1 0-1 0 0,-2 0 1 0 0,1 0-1 0 0,-2 0 1 0 0,1-1-1 0 0,-1 1 1 0 0,-1-1-1 0 0,-4 11 0 0 0,-10 6-8 0 0,2 0 5 0 0,-29 35 0 0 0,0 10 57 0 0,-24 2-23 0 0,54-57-35 0 0,-1 0 0 0 0,-1-1-1 0 0,0-1 1 0 0,-1 0 0 0 0,0-2 0 0 0,-1 0 0 0 0,0-1 0 0 0,-1 0 0 0 0,0-2 0 0 0,-1-1 0 0 0,-31 9-1 0 0,28-10 10 0 0,-1-2 0 0 0,0 0 0 0 0,0-2 0 0 0,0-1 0 0 0,0 0 0 0 0,-1-2 0 0 0,1-1 0 0 0,-48-9 0 0 0,55 4-20 0 0,-1-1 1 0 0,1-1-1 0 0,1-1 0 0 0,-1 0 0 0 0,2-1 0 0 0,-1-1 0 0 0,1-1 0 0 0,1 0 0 0 0,-15-15 0 0 0,-12-9 19 0 0,14 12-33 0 0,1-3 0 0 0,2 0-1 0 0,1-1 1 0 0,1-1 0 0 0,1-2-1 0 0,2 0 1 0 0,-23-47 0 0 0,37 66-3 0 0,1 1 0 0 0,1-1 1 0 0,0-1-1 0 0,1 1 0 0 0,0-1 1 0 0,1 1-1 0 0,0-1 0 0 0,1 0 0 0 0,1 0 1 0 0,0 0-1 0 0,0 0 0 0 0,1 1 1 0 0,1-1-1 0 0,0 0 0 0 0,1 1 0 0 0,6-17 1 0 0,-3 18 12 0 0,1 0 0 0 0,0 0 1 0 0,0 1-1 0 0,1 0 0 0 0,1 1 1 0 0,0 0-1 0 0,19-16 0 0 0,-18 17-16 0 0,0 1 0 0 0,0 0-1 0 0,1 0 1 0 0,0 1 0 0 0,0 1-1 0 0,0-1 1 0 0,0 2-1 0 0,1 0 1 0 0,0 0 0 0 0,0 1-1 0 0,0 1 1 0 0,1 0-1 0 0,17-1 1 0 0,-23 2 8 0 0,140-9 82 0 0,-133 10-74 0 0,0 0 1 0 0,-1 1 0 0 0,1 1-1 0 0,-1 0 1 0 0,0 1 0 0 0,0 0 0 0 0,0 1-1 0 0,22 10 1 0 0,77 54-36 0 0,-104-62 22 0 0,1 1 0 0 0,-1 1 0 0 0,0 0-1 0 0,8 10 1 0 0,8 9 5 0 0,-15-17 8 0 0,-1 0-1 0 0,0 1 1 0 0,-1-1 0 0 0,0 1-1 0 0,-1 1 1 0 0,0-1 0 0 0,-1 1 0 0 0,0 0-1 0 0,-1 1 1 0 0,4 14 0 0 0,0 0 35 0 0,-5-12-29 0 0,0 0 1 0 0,-1 0-1 0 0,-1 0 1 0 0,0 1-1 0 0,-1-1 1 0 0,-1 0-1 0 0,0 0 0 0 0,-6 25 1 0 0,4-23-12 0 0,1-6 10 0 0,-1-1 1 0 0,0 0-1 0 0,-1 0 0 0 0,0-1 1 0 0,-1 1-1 0 0,0-1 0 0 0,-1 0 0 0 0,-6 9 1 0 0,-12 20 31 0 0,10-20-22 0 0,0 0 1 0 0,-2 0-1 0 0,0-2 0 0 0,-22 18 0 0 0,14-11 37 0 0,15-17-42 0 0,1 0 0 0 0,-1 0-1 0 0,0-1 1 0 0,0 0-1 0 0,-1-1 1 0 0,1 0-1 0 0,-1-1 1 0 0,-18 5 0 0 0,13-4-9 0 0,-13 4 26 0 0,1-1 0 0 0,-56 5-1 0 0,73-11-26 0 0,0 0 1 0 0,-1-1-1 0 0,1 0 0 0 0,0-1 0 0 0,0 0 1 0 0,0-1-1 0 0,0 0 0 0 0,0-1 0 0 0,1 1 1 0 0,-1-2-1 0 0,-16-7 0 0 0,-106-56-40 0 0,117 58 34 0 0,0-1 0 0 0,1 0 1 0 0,0-1-1 0 0,1 0 0 0 0,-21-23 0 0 0,-11-10-36 0 0,25 27 33 0 0,2 0 0 0 0,0-1 1 0 0,1-1-1 0 0,1-1 0 0 0,0 0 1 0 0,2-1-1 0 0,-19-36 0 0 0,30 47-8 0 0,0 1-1 0 0,1-1 0 0 0,0 0 0 0 0,1 0 1 0 0,0 0-1 0 0,1 0 0 0 0,0-18 0 0 0,1 22 6 0 0,-1 1 1 0 0,1-1-1 0 0,0 0 0 0 0,0 1 0 0 0,0-1 1 0 0,1 1-1 0 0,0-1 0 0 0,0 1 0 0 0,0-1 0 0 0,1 1 1 0 0,-1 0-1 0 0,1 0 0 0 0,1 1 0 0 0,-1-1 1 0 0,7-7-1 0 0,11-2-11 0 0,0 0 0 0 0,1 2 0 0 0,1 0 1 0 0,-1 1-1 0 0,28-8 0 0 0,-37 14 13 0 0,5-3 11 0 0,-3 2-1 0 0,0 0-1 0 0,0 1 0 0 0,1 0 0 0 0,18-2 0 0 0,-17 4-6 0 0,2-1-5 0 0,1 1 0 0 0,0 0 0 0 0,0 2 0 0 0,-1 0-1 0 0,1 1 1 0 0,0 1 0 0 0,0 1 0 0 0,0 0-1 0 0,0 2 1 0 0,20 6 0 0 0,-22-4 13 0 0,-5-2-6 0 0,0 0 0 0 0,0 1 0 0 0,0 0-1 0 0,-1 1 1 0 0,1 0 0 0 0,-2 1 0 0 0,1 0 0 0 0,16 14 0 0 0,-1 5 4 0 0,-25-25-5 0 0,0 1-1 0 0,0 0 0 0 0,0-1 0 0 0,0 1 1 0 0,0 0-1 0 0,-1 0 0 0 0,1 0 0 0 0,-1 1 1 0 0,1-1-1 0 0,-1 0 0 0 0,2 4 0 0 0,-2-4-1 0 0,-1-1 0 0 0,1 1 0 0 0,0-1 0 0 0,0 1 0 0 0,0-1 0 0 0,0 1 0 0 0,1-1 0 0 0,-1 0 0 0 0,0 1 0 0 0,0-1 0 0 0,1 0 0 0 0,-1 0 0 0 0,1 0 0 0 0,-1 0 0 0 0,1 0 0 0 0,2 1 0 0 0,8 7 12 0 0,-8-3-5 0 0,-1 0-1 0 0,0 1 0 0 0,-1 0 0 0 0,1-1 0 0 0,-1 1 0 0 0,2 11 1 0 0,5 15-13 0 0,-7-24 19 0 0,1 1 0 0 0,-2 0-1 0 0,1 0 1 0 0,-1 0 0 0 0,-1 0 0 0 0,0 0 0 0 0,0 0 0 0 0,-1 0 0 0 0,0-1 0 0 0,-1 1 0 0 0,0 0 0 0 0,-1 0 0 0 0,0-1-1 0 0,0 1 1 0 0,-1-1 0 0 0,0 0 0 0 0,0 0 0 0 0,-1-1 0 0 0,-1 1 0 0 0,1-1 0 0 0,-1 0 0 0 0,-1 0 0 0 0,1-1-1 0 0,-11 9 1 0 0,-7 10 20 0 0,15-15-8 0 0,-1-1 0 0 0,0 0 0 0 0,-15 11-1 0 0,-11 6 41 0 0,16-12-56 0 0,-1-1 0 0 0,-44 23 0 0 0,40-25 1 0 0,0-2-1 0 0,-1-1 0 0 0,-30 6 0 0 0,45-12-5 0 0,0-1-1 0 0,-1-1 1 0 0,1 0 0 0 0,-1 0 0 0 0,1-1-1 0 0,-1-1 1 0 0,1 0 0 0 0,-1 0-1 0 0,1-1 1 0 0,-14-4 0 0 0,17 3 0 0 0,1-1 1 0 0,0 0-1 0 0,0 0 1 0 0,0-1-1 0 0,0 1 1 0 0,-8-9-1 0 0,-11-8 10 0 0,17 13-12 0 0,0 0-1 0 0,1 0 1 0 0,0-1-1 0 0,0 0 1 0 0,1 0-1 0 0,1-1 1 0 0,-1 0-1 0 0,2 0 1 0 0,-1-1-1 0 0,1 1 1 0 0,1-1-1 0 0,0 0 1 0 0,1-1-1 0 0,0 1 1 0 0,-2-17-1 0 0,0 3-24 0 0,0-47 1 0 0,4 65 21 0 0,1 1 0 0 0,0-1 1 0 0,1 0-1 0 0,0 1 0 0 0,0-1 0 0 0,0 0 0 0 0,1 1 1 0 0,-1 0-1 0 0,2-1 0 0 0,-1 1 0 0 0,1 0 1 0 0,0 0-1 0 0,5-8 0 0 0,68-71-98 0 0,-66 72 100 0 0,1 0-1 0 0,0 0 0 0 0,24-18 0 0 0,17-20-3 0 0,-35 35 18 0 0,1 0 1 0 0,1 1-1 0 0,0 1 1 0 0,24-14-1 0 0,6-4-7 0 0,-38 25-14 0 0,1 0 1 0 0,0 1-1 0 0,1 1 0 0 0,-1 0 1 0 0,1 0-1 0 0,0 1 0 0 0,0 1 1 0 0,1 0-1 0 0,-1 1 0 0 0,1 1 0 0 0,-1 0 1 0 0,1 0-1 0 0,-1 1 0 0 0,19 3 1 0 0,-30-3 5 0 0,0 0 0 0 0,0 0-1 0 0,0 0 1 0 0,0 0 0 0 0,0 1 0 0 0,-1-1 0 0 0,1 0 0 0 0,0 1 0 0 0,0-1 0 0 0,0 1 0 0 0,-1 0 0 0 0,1 0 0 0 0,0-1 0 0 0,-1 1-1 0 0,1 0 1 0 0,-1 0 0 0 0,1 1 0 0 0,-1-1 0 0 0,1 0 0 0 0,-1 0 0 0 0,0 1 0 0 0,0-1 0 0 0,0 1 0 0 0,0-1 0 0 0,0 1 0 0 0,0-1 0 0 0,2 4-1 0 0,6 11 4 0 0,5-3 2 0 0,-12-11-6 0 0,0-1 0 0 0,0 1 0 0 0,0-1 0 0 0,-1 1 0 0 0,1 0 0 0 0,-1 0 0 0 0,1-1 0 0 0,-1 1 0 0 0,0 0-1 0 0,0 0 1 0 0,0 1 0 0 0,0-1 0 0 0,0 0 0 0 0,1 3 0 0 0,19 36-5 0 0,-19-37 6 0 0,1 0-1 0 0,-1 0 1 0 0,1 0 0 0 0,-1 0 0 0 0,0 1 0 0 0,-1-1 0 0 0,1 1-1 0 0,-1-1 1 0 0,2 8 0 0 0,3 28 21 0 0,0 3 46 0 0,3 69 0 0 0,-10-89-64 0 0,-1 0 0 0 0,-1-1 0 0 0,-1 1 0 0 0,-1-1 0 0 0,-1 0 0 0 0,0 0 0 0 0,-12 24 0 0 0,-11 2 87 0 0,12-22-42 0 0,12-19-40 0 0,-1 0-1 0 0,1-1 1 0 0,-1 1 0 0 0,0-1-1 0 0,0 0 1 0 0,-1-1-1 0 0,0 0 1 0 0,0 0-1 0 0,0 0 1 0 0,0-1 0 0 0,-16 7-1 0 0,11-4 12 0 0,5-4-11 0 0,0-1 0 0 0,-1 0 0 0 0,1 0 0 0 0,0 0 0 0 0,-1-1 1 0 0,1 0-1 0 0,-12 0 0 0 0,15 0-3 0 0,1-1 1 0 0,-1 0-1 0 0,0 0 1 0 0,1 0-1 0 0,-1-1 0 0 0,0 1 1 0 0,1-1-1 0 0,-1 0 1 0 0,1 0-1 0 0,-1 0 0 0 0,1-1 1 0 0,-1 1-1 0 0,1-1 1 0 0,0 1-1 0 0,0-1 0 0 0,0 0 1 0 0,0-1-1 0 0,-3-2 1 0 0,0-3 7 0 0,2 2-9 0 0,-1 1 0 0 0,0-1 0 0 0,0 1 1 0 0,0 0-1 0 0,0 0 0 0 0,-7-4 0 0 0,-12-14-7 0 0,2 0 0 0 0,1-2-1 0 0,-35-51 1 0 0,51 68-4 0 0,0-1 0 0 0,0 0 0 0 0,1 0 0 0 0,-3-10 0 0 0,-11-23-3 0 0,-32-38-8 0 0,35 59 23 0 0,0-1-1 0 0,2-1 1 0 0,1 0-1 0 0,-14-35 1 0 0,-16-52 10 0 0,31 85-14 0 0,0 0 1 0 0,2 0 0 0 0,1-1 0 0 0,1 0 0 0 0,1 0 0 0 0,1-1 0 0 0,-2-32-1 0 0,7 46-6 0 0,-1 1 1 0 0,1 1 0 0 0,0-1 0 0 0,1 0 0 0 0,0 0 0 0 0,1 1 0 0 0,0-1 0 0 0,1 1 0 0 0,0-1 0 0 0,7-15 0 0 0,3 9-4 0 0,-10 15 10 0 0,-1-1 0 0 0,1 1 0 0 0,-1-1 0 0 0,0 0 0 0 0,0 0 0 0 0,0 0 0 0 0,2-6 0 0 0,-3 8-4 0 0,-1 0 1 0 0,1 0-1 0 0,0-1 1 0 0,0 1-1 0 0,0 0 1 0 0,0 0-1 0 0,1 0 1 0 0,-1 1-1 0 0,0-1 0 0 0,1 0 1 0 0,-1 0-1 0 0,1 1 1 0 0,0-1-1 0 0,-1 1 1 0 0,1-1-1 0 0,0 1 0 0 0,3-2 1 0 0,12-10-19 0 0,2-14 9 0 0,-9 18 27 0 0,2 0 0 0 0,-1 0 0 0 0,24-11 0 0 0,-23 16-14 0 0,1 1 0 0 0,0 1 0 0 0,0 0 0 0 0,0 1 0 0 0,0 0 0 0 0,0 1 0 0 0,0 1 0 0 0,0 0 0 0 0,0 0-1 0 0,-1 2 1 0 0,1-1 0 0 0,0 2 0 0 0,14 5 0 0 0,-15-2-32 0 0,0 0 1 0 0,-1 1-1 0 0,22 19 0 0 0,-13-10 26 0 0,6 2-4 0 0,-7 10 22 0 0,6-9 3 0 0,-20-17-17 0 0,-1 0-1 0 0,1 1 0 0 0,-1-1 0 0 0,1 1 0 0 0,-1 0 0 0 0,0 1 0 0 0,3 5 0 0 0,34 51-53 0 0,-23-36 62 0 0,-1 0 0 0 0,-2 2 0 0 0,0 0 1 0 0,-2 1-1 0 0,14 39 0 0 0,-22-49-18 0 0,-1 0 1 0 0,-1 0-1 0 0,0 0 1 0 0,0 29-1 0 0,1 20 0 0 0,-1-46 30 0 0,-1 0-1 0 0,-3 42 1 0 0,0-58-18 0 0,1 0 1 0 0,-1 1-1 0 0,-1-1 0 0 0,1 0 1 0 0,-1 0-1 0 0,0 0 0 0 0,0 0 0 0 0,0 0 1 0 0,0 0-1 0 0,-1-1 0 0 0,0 1 1 0 0,0-1-1 0 0,-1 1 0 0 0,1-1 0 0 0,-1 0 1 0 0,-4 4-1 0 0,-1 0 12 0 0,0 1 0 0 0,0 0 0 0 0,-10 15 0 0 0,14-16-15 0 0,-2 0 1 0 0,1-1 0 0 0,-1 1-1 0 0,0-1 1 0 0,-9 6-1 0 0,-14 9 10 0 0,16-11 0 0 0,-1-1 0 0 0,1-1 0 0 0,-1 0-1 0 0,-1-1 1 0 0,-23 10 0 0 0,20-12-4 0 0,0-1 0 0 0,0-1 1 0 0,0 0-1 0 0,-1-2 0 0 0,1 0 1 0 0,-1-1-1 0 0,1-1 0 0 0,-1-1 1 0 0,1 0-1 0 0,-28-7 0 0 0,41 6 3 0 0,0 0-1 0 0,0-1 0 0 0,0 0 0 0 0,0 0 0 0 0,-8-7 0 0 0,-13-5 20 0 0,-42-26-11 0 0,20 11-35 0 0,36 23 18 0 0,1-1-1 0 0,-1-1 1 0 0,1 0-1 0 0,1-1 1 0 0,-1 0-1 0 0,2 0 1 0 0,0-1 0 0 0,0-1-1 0 0,1 0 1 0 0,0 0-1 0 0,1-1 1 0 0,0 0 0 0 0,1 0-1 0 0,-8-22 1 0 0,0-1 5 0 0,11 27-8 0 0,0 0 0 0 0,0 0 0 0 0,1 0 0 0 0,1-1 0 0 0,-1 0 0 0 0,1 1 0 0 0,1-1 0 0 0,-1-12 0 0 0,1-31-12 0 0,0 19 8 0 0,5-48 0 0 0,-3 77 6 0 0,0-1-1 0 0,1 1 1 0 0,0 0 0 0 0,0-1 0 0 0,0 1 0 0 0,1 0 0 0 0,-1 1 0 0 0,1-1-1 0 0,0 0 1 0 0,1 1 0 0 0,4-5 0 0 0,18-30-18 0 0,-19 25 14 0 0,1 0 0 0 0,0 0 0 0 0,1 2 0 0 0,0-1 0 0 0,0 1 0 0 0,21-20 0 0 0,75-68 46 0 0,-70 64-69 0 0,2 2 1 0 0,77-56-1 0 0,-90 74 39 0 0,1-2 12 0 0,1 2-1 0 0,0 1 1 0 0,41-17-1 0 0,-35 21-24 0 0,-1 0-6 0 0,0 0 1 0 0,1 2 0 0 0,1 2-1 0 0,35-5 1 0 0,-27 8 1 0 0,-1 1 0 0 0,1 2 0 0 0,-1 2 0 0 0,58 8 0 0 0,-80-4 4 0 0,-1 0 0 0 0,0 2 0 0 0,0 0 0 0 0,-1 1 0 0 0,16 10-1 0 0,12 5 15 0 0,-31-16-9 0 0,-1 0 0 0 0,0 0 0 0 0,0 1 0 0 0,0 1 0 0 0,-1 0 0 0 0,-1 0 0 0 0,11 13 0 0 0,22 47 14 0 0,-20-46-12 0 0,-14-14-7 0 0,0-1-1 0 0,-1 1 1 0 0,0 1 0 0 0,0 0-1 0 0,-1 0 1 0 0,0 0-1 0 0,-1 1 1 0 0,6 14 0 0 0,3 13 27 0 0,8 30-24 0 0,-11-18-33 0 0,-8-34 32 0 0,0 0-1 0 0,-1 0 1 0 0,0 0-1 0 0,0 23 1 0 0,-3-23 6 0 0,1 3-4 0 0,-1 0 0 0 0,-1 0 0 0 0,-1 0 0 0 0,0 0 0 0 0,-1 0 0 0 0,-1-1 0 0 0,-7 20 0 0 0,-14 18-1 0 0,-3-1 0 0 0,-2-2 0 0 0,-2-1 0 0 0,-39 49 0 0 0,49-73 0 0 0,0-1-1 0 0,-2 0 1 0 0,-1-2 0 0 0,-1 0-1 0 0,-1-2 1 0 0,-1-1 0 0 0,-59 34-1 0 0,64-42 4 0 0,16-9-2 0 0,0-1 1 0 0,0 0-1 0 0,0-1 0 0 0,-1 1 1 0 0,-12 3-1 0 0,-10 0 10 0 0,-1 0-1 0 0,0-2 1 0 0,-1-2 0 0 0,1 0-1 0 0,0-2 1 0 0,-40-4 0 0 0,55-1-10 0 0,-1-1 0 0 0,2-1 0 0 0,-1 0 1 0 0,1-1-1 0 0,0 0 0 0 0,0-1 0 0 0,1-1 0 0 0,0 0 1 0 0,0-1-1 0 0,-13-14 0 0 0,18 16-1 0 0,-44-39-13 0 0,-54-63 1 0 0,92 92 9 0 0,1 0 1 0 0,0-2-1 0 0,2 0 1 0 0,0 0-1 0 0,1-1 1 0 0,1 0-1 0 0,-9-32 1 0 0,9 18-12 0 0,2-2 1 0 0,1 1 0 0 0,2-1-1 0 0,2 1 1 0 0,1-50 0 0 0,3 75 14 0 0,0-1-1 0 0,1 1 1 0 0,0-1 0 0 0,1 1 0 0 0,0 0 0 0 0,1 0-1 0 0,0 0 1 0 0,8-16 0 0 0,56-83-18 0 0,-36 61 16 0 0,-19 29-9 0 0,2 1 1 0 0,1 1-1 0 0,27-25 1 0 0,-1 2 4 0 0,14-16 13 0 0,2 3 0 0 0,3 3-1 0 0,2 3 1 0 0,3 2-1 0 0,1 3 1 0 0,132-62 0 0 0,-145 83 24 0 0,85-23 0 0 0,-113 38-11 0 0,27-4-9 0 0,1 2-1 0 0,0 3 0 0 0,0 2 1 0 0,57 4-1 0 0,-93 0-10 0 0,0 1-1 0 0,-1 0 1 0 0,1 2-1 0 0,-1 0 0 0 0,0 1 1 0 0,1 0-1 0 0,-2 2 1 0 0,1 0-1 0 0,-1 0 1 0 0,0 2-1 0 0,0 0 0 0 0,-1 1 1 0 0,0 1-1 0 0,-1 0 1 0 0,22 19-1 0 0,1 4-2 0 0,-26-25-1 0 0,-2 1 1 0 0,1 0 0 0 0,-1 0 0 0 0,14 19 0 0 0,10 22-1 0 0,-18-28 3 0 0,-1 0 0 0 0,0 1 0 0 0,-2 1 0 0 0,12 31 0 0 0,-16-33 5 0 0,-2 0 0 0 0,0 1 1 0 0,-1 0-1 0 0,-2 0 0 0 0,0 1 0 0 0,-2-1 0 0 0,0 0 0 0 0,-1 1 0 0 0,-2-1 1 0 0,0 1-1 0 0,-2-1 0 0 0,0 0 0 0 0,-2 0 0 0 0,-11 29 0 0 0,7-28 9 0 0,-1-1 0 0 0,-1 0 0 0 0,-24 35 0 0 0,-7 4 18 0 0,20-27-17 0 0,-32 36 0 0 0,38-51-9 0 0,-1-2 0 0 0,0 0 1 0 0,-1-2-1 0 0,-31 22 1 0 0,42-33-13 0 0,-115 67-154 0 0,93-57 122 0 0,12-6 60 0 0,0-1 1 0 0,0 0-1 0 0,-23 5 0 0 0,13-5-23 0 0,0-3 0 0 0,-1 0 0 0 0,0-2 0 0 0,0-1 1 0 0,0-1-1 0 0,0-1 0 0 0,0-2 0 0 0,-50-9 0 0 0,66 7 4 0 0,1 0 1 0 0,0 0-1 0 0,1-1 0 0 0,-16-8 0 0 0,2 1 2 0 0,-1-2-3 0 0,1 0 0 0 0,1-1-1 0 0,1-2 1 0 0,0 0 0 0 0,-37-37-1 0 0,19 10-6 0 0,-64-85 0 0 0,88 106 5 0 0,1-2 0 0 0,1 1 0 0 0,1-2-1 0 0,2 0 1 0 0,0 0 0 0 0,2-1 0 0 0,0 0-1 0 0,2-1 1 0 0,-4-30 0 0 0,3 7-6 0 0,3 21-6 0 0,1 0 0 0 0,2 0-1 0 0,0 0 1 0 0,4-42 0 0 0,0 63 8 0 0,1 1 0 0 0,1 0 0 0 0,-1-1 0 0 0,1 1 0 0 0,1 0 0 0 0,0 1 0 0 0,0-1 1 0 0,0 1-1 0 0,1 0 0 0 0,11-13 0 0 0,10-18-4 0 0,-6 6 7 0 0,1 0-1 0 0,1 2 1 0 0,2 0-1 0 0,1 2 1 0 0,1 0-1 0 0,1 2 1 0 0,42-31-1 0 0,-42 37 2 0 0,-10 7 2 0 0,0 0 0 0 0,1 1 0 0 0,1 1 0 0 0,0 1 0 0 0,23-10 0 0 0,8 3 11 0 0,-29 8 2 0 0,1 2 1 0 0,-1 1-1 0 0,40-7 1 0 0,31 1 22 0 0,-40 4-5 0 0,78-2 0 0 0,-102 10-35 0 0,-12-1 4 0 0,-1 1 0 0 0,1 0 0 0 0,-1 1-1 0 0,1 1 1 0 0,-1 0 0 0 0,25 8 0 0 0,-9 3-5 0 0,-15-6-1 0 0,0-1-1 0 0,32 8 1 0 0,-31-9-1 0 0,0 0 1 0 0,0 2-1 0 0,0 0 1 0 0,-1 1-1 0 0,0 1 1 0 0,22 15 0 0 0,-35-22 3 0 0,74 61-2 0 0,-25-24-11 0 0,-1 3 0 0 0,50 53-1 0 0,-78-71 18 0 0,-2 1 0 0 0,0 2 0 0 0,21 35 0 0 0,-22-32-1 0 0,-14-18 2 0 0,1 0 1 0 0,-2 1-1 0 0,1-1 1 0 0,-2 1-1 0 0,0 0 1 0 0,0 0-1 0 0,-1 1 1 0 0,1 20-1 0 0,-1-7 6 0 0,-2 0-1 0 0,-1 0 0 0 0,-6 44 0 0 0,5-63-5 0 0,-1 1-1 0 0,1-1 0 0 0,-1 0 1 0 0,-1 0-1 0 0,1 0 1 0 0,-1-1-1 0 0,-1 1 1 0 0,1-1-1 0 0,-2 1 1 0 0,1-1-1 0 0,-1 0 1 0 0,-6 7-1 0 0,-66 63 59 0 0,58-61-60 0 0,12-10 3 0 0,0 0 0 0 0,-1 0 0 0 0,0 0 0 0 0,0-1 0 0 0,0 0 0 0 0,0-1 0 0 0,-18 7 0 0 0,-10 0 9 0 0,0 0-1 0 0,-1-3 0 0 0,-75 8 1 0 0,90-14-20 0 0,-1-2 0 0 0,0 0 0 0 0,1-1 0 0 0,-1-2 0 0 0,1 0 0 0 0,0-1 0 0 0,-43-14 0 0 0,-23-14-33 0 0,46 19 2 0 0,0-3 0 0 0,-68-36 0 0 0,73 30 32 0 0,-170-112-139 0 0,185 118 128 0 0,1-1-1 0 0,0-2 1 0 0,1 0 0 0 0,1-1-1 0 0,1-1 1 0 0,-26-39-1 0 0,37 45 10 0 0,1-1-1 0 0,0 1 0 0 0,1-1 1 0 0,1-1-1 0 0,0 1 0 0 0,1-1 0 0 0,1 0 1 0 0,0-27-1 0 0,2 36 4 0 0,1-1-1 0 0,-1 1 1 0 0,2 0 0 0 0,-1 0-1 0 0,1 0 1 0 0,0 0-1 0 0,1 0 1 0 0,0 0 0 0 0,0 1-1 0 0,8-13 1 0 0,1 1-10 0 0,2 1 1 0 0,24-25-1 0 0,-8 8-12 0 0,-3 7 25 0 0,1 0-1 0 0,32-23 0 0 0,-53 46 7 0 0,10-6 7 0 0,0 0 1 0 0,0 2-1 0 0,1 0 0 0 0,35-12 0 0 0,-17 7-14 0 0,-10 3 6 0 0,1 1 1 0 0,0 1-1 0 0,1 1 0 0 0,35-6 0 0 0,20-7-15 0 0,-69 16 13 0 0,2 0-1 0 0,-1 1 1 0 0,0 1 0 0 0,29-2 0 0 0,34 2 4 0 0,168 2 38 0 0,-200 3-47 0 0,-2 3 0 0 0,1 2-1 0 0,64 17 1 0 0,-102-22 1 0 0,22 6 5 0 0,0 1 0 0 0,-1 1 0 0 0,0 2 0 0 0,30 17 0 0 0,-57-28-3 0 0,19 10 6 0 0,-1 0 0 0 0,0 2 0 0 0,-1 0 0 0 0,28 28 0 0 0,-26-21-13 0 0,-11-12 4 0 0,-1 1-1 0 0,1 1 1 0 0,-2-1-1 0 0,10 15 1 0 0,78 112 3 0 0,-87-110 15 0 0,-8-25-13 0 0,0 1-1 0 0,0-1 0 0 0,0 0 0 0 0,1 1 0 0 0,-1-1 0 0 0,1 0 0 0 0,-1 1 0 0 0,1-1 0 0 0,-1 0 0 0 0,1 0 0 0 0,0 1 0 0 0,-1-1 1 0 0,1 0-1 0 0,2 2 0 0 0,0 0 3 0 0,1 0-3 0 0,-1 1 1 0 0,1 0 0 0 0,-1 0 0 0 0,1 0-1 0 0,-1 1 1 0 0,0-1 0 0 0,-1 1-1 0 0,1-1 1 0 0,-1 1 0 0 0,0 0-1 0 0,0 0 1 0 0,2 8 0 0 0,-4-12-2 0 0,3 7-1 0 0,7 17 13 0 0,-2-1 1 0 0,8 39-1 0 0,-14-57-6 0 0,-1 0 1 0 0,0 0-1 0 0,-1 0 0 0 0,1 1 0 0 0,-1-1 0 0 0,0 0 1 0 0,-1 0-1 0 0,0 0 0 0 0,0 0 0 0 0,0 1 0 0 0,0-1 1 0 0,-1 0-1 0 0,0-1 0 0 0,-1 1 0 0 0,1 0 0 0 0,-7 10 1 0 0,4-9 0 0 0,-1-1-1 0 0,1 1 1 0 0,-1-1 0 0 0,-1 0 0 0 0,1 0 0 0 0,-11 7 0 0 0,15-12-4 0 0,0 0 1 0 0,0 0 0 0 0,1 1-1 0 0,-1-1 1 0 0,0 1-1 0 0,1-1 1 0 0,0 1 0 0 0,-1-1-1 0 0,1 1 1 0 0,0 0-1 0 0,0 0 1 0 0,0 0 0 0 0,-1 2-1 0 0,-12 13 8 0 0,-1-9-12 0 0,-2 0 1 0 0,1-1-1 0 0,-1-1 0 0 0,0-1 0 0 0,0 0 1 0 0,0-1-1 0 0,-25 2 0 0 0,-15 0 8 0 0,-60-2 0 0 0,87-6-8 0 0,1-1-1 0 0,-36-8 1 0 0,21 3-16 0 0,26 5 8 0 0,1-2 1 0 0,-1 0-1 0 0,-16-8 1 0 0,1 1-14 0 0,-54-17-27 0 0,1-4 0 0 0,-141-75 0 0 0,206 97 48 0 0,-33-21 3 0 0,51 30-3 0 0,-1-1 0 0 0,1 0-1 0 0,0 1 1 0 0,0-1 0 0 0,0 0-1 0 0,0-1 1 0 0,1 1 0 0 0,-1 0-1 0 0,1-1 1 0 0,0 0 0 0 0,0 1-1 0 0,-2-7 1 0 0,-6-16-18 0 0,-6-22 3 0 0,11 20 7 0 0,3 20 4 0 0,1 0 0 0 0,-1 0 0 0 0,1 0 0 0 0,1 0 0 0 0,-1 0 0 0 0,1 0 0 0 0,1-1 0 0 0,-1 1 0 0 0,1 0 0 0 0,1 0 0 0 0,0 1-1 0 0,0-1 1 0 0,3-9 0 0 0,9-9-24 0 0,-9 14 23 0 0,1 0 0 0 0,1 0 0 0 0,0 0 0 0 0,1 1 0 0 0,0 1-1 0 0,11-12 1 0 0,26-31 14 0 0,-33 39-15 0 0,-1 0 0 0 0,23-21 0 0 0,-1 7 12 0 0,-17 13 1 0 0,0 1-1 0 0,1 1 0 0 0,1 0 1 0 0,0 1-1 0 0,25-12 0 0 0,20-4 8 0 0,24-7-36 0 0,-49 24 23 0 0,-1 1 0 0 0,1 2 0 0 0,0 2 0 0 0,64-2 0 0 0,-56 6 19 0 0,13 0-20 0 0,0 1 0 0 0,111 15 0 0 0,-155-10 3 0 0,-1 1 0 0 0,1 0 0 0 0,-1 0 0 0 0,22 13 0 0 0,4 2-18 0 0,-8-6 10 0 0,-1 2-1 0 0,-1 0 1 0 0,-1 3-1 0 0,0 0 1 0 0,-1 2 0 0 0,37 36-1 0 0,-23-4 2 0 0,-25-40-5 0 0,-15-12 9 0 0,0 0 0 0 0,0 1 1 0 0,0-1-1 0 0,0 0 1 0 0,-1 1-1 0 0,1-1 0 0 0,-1 1 1 0 0,1 0-1 0 0,-1-1 1 0 0,0 1-1 0 0,1 0 0 0 0,-1 0 1 0 0,0 0-1 0 0,0 0 1 0 0,0 0-1 0 0,0 0 0 0 0,-1 0 1 0 0,1 0-1 0 0,-1 0 1 0 0,1 0-1 0 0,-1 1 0 0 0,0 1 1 0 0,1-1 1 0 0,0 0 1 0 0,0 1-1 0 0,0-1 1 0 0,0 0-1 0 0,0 0 1 0 0,1-1 0 0 0,-1 1-1 0 0,1 0 1 0 0,-1 0-1 0 0,1-1 1 0 0,0 1-1 0 0,0-1 1 0 0,5 5-1 0 0,6 7 12 0 0,19 43 57 0 0,-29-48-70 0 0,1 1 1 0 0,-1-1 0 0 0,-1 1 0 0 0,0 0-1 0 0,-1-1 1 0 0,1 1 0 0 0,-2 0 0 0 0,1 0-1 0 0,-2 0 1 0 0,-1 14 0 0 0,1 14 33 0 0,1-30-23 0 0,-2 49 47 0 0,1-54-56 0 0,1 1-1 0 0,-1 0 1 0 0,0-1 0 0 0,0 1 0 0 0,0-1 0 0 0,0 1 0 0 0,0-1 0 0 0,-1 1 0 0 0,0-1 0 0 0,0 0 0 0 0,0 0 0 0 0,-3 4 0 0 0,-19 12 12 0 0,7 12 8 0 0,-10-7 0 0 0,21-17-16 0 0,-1 1 0 0 0,-1 0 0 0 0,1-1 0 0 0,-16 10 0 0 0,4-2-8 0 0,-19 11 28 0 0,1-5-12 0 0,28-16-1 0 0,0 1-1 0 0,-1-2 1 0 0,1 1-1 0 0,-20 5 1 0 0,-11 0 11 0 0,-77 11 0 0 0,104-20-22 0 0,0 0-1 0 0,0-1 1 0 0,0 0 0 0 0,0-1-1 0 0,0 0 1 0 0,0-1 0 0 0,0-1 0 0 0,0 0-1 0 0,1-1 1 0 0,-19-7 0 0 0,-20-13-23 0 0,21 11 2 0 0,-41-25 0 0 0,-22-19 23 0 0,-77-55 11 0 0,147 94-21 0 0,1-2 0 0 0,0 0 0 0 0,2-1-1 0 0,1-1 1 0 0,0 0 0 0 0,-16-28 0 0 0,25 34-2 0 0,1-1-1 0 0,1 0 0 0 0,1 0 1 0 0,0-1-1 0 0,-5-24 0 0 0,8 24-7 0 0,1 1 0 0 0,1-1-1 0 0,-1-25 1 0 0,3 31 5 0 0,0 5 8 0 0,-1 0 1 0 0,1 1 0 0 0,0-1-1 0 0,0 1 1 0 0,1-1-1 0 0,0 0 1 0 0,0 1-1 0 0,1-1 1 0 0,0 1-1 0 0,0 0 1 0 0,0-1-1 0 0,1 1 1 0 0,0 0-1 0 0,5-8 1 0 0,26-25-19 0 0,-21 22 22 0 0,1 0 0 0 0,0 1 0 0 0,1 0 0 0 0,1 1 0 0 0,1 1-1 0 0,0 1 1 0 0,27-16 0 0 0,31-6-13 0 0,167-67 55 0 0,-181 83-46 0 0,0 4 0 0 0,2 2 0 0 0,0 3 0 0 0,0 3 1 0 0,96 1-1 0 0,-138 6-1 0 0,-3-2 3 0 0,0 2 0 0 0,1 1 0 0 0,-1 0 1 0 0,0 1-1 0 0,0 1 0 0 0,0 1 0 0 0,28 10 0 0 0,-4 5 6 0 0,48 30 1 0 0,-80-43-5 0 0,0 1 0 0 0,-1 0 0 0 0,0 0 0 0 0,0 1 0 0 0,0 0 0 0 0,-1 1-1 0 0,-1-1 1 0 0,1 2 0 0 0,-1-1 0 0 0,7 13 0 0 0,16 24 10 0 0,-26-42-8 0 0,-1 0-1 0 0,0 0 1 0 0,0 1 0 0 0,0-1 0 0 0,0 1 0 0 0,-1 0-1 0 0,1-1 1 0 0,-1 1 0 0 0,-1 0 0 0 0,3 8 0 0 0,15 37 7 0 0,-15-44-4 0 0,-1 1 1 0 0,0-1-1 0 0,-1 1 1 0 0,1-1 0 0 0,-1 1-1 0 0,-1 0 1 0 0,3 14-1 0 0,-1 37 11 0 0,6 161 41 0 0,-8-165-63 0 0,-4 94-37 0 0,1-130 39 0 0,0 0-1 0 0,-1 0 0 0 0,-1-1 1 0 0,-1 0-1 0 0,0 0 1 0 0,-10 19-1 0 0,5-16 12 0 0,5-12 1 0 0,1 1-1 0 0,0-1 1 0 0,1 1-1 0 0,-4 12 1 0 0,4-12-8 0 0,0-1 0 0 0,0 1 0 0 0,-1-1 0 0 0,-7 12 0 0 0,-1 2-4 0 0,5-6-2 0 0,3-7 4 0 0,-1 1 0 0 0,0-1-1 0 0,-1 1 1 0 0,1-2-1 0 0,-2 1 1 0 0,1-1 0 0 0,-14 14-1 0 0,-78 69 2 0 0,86-81 4 0 0,-1-1 0 0 0,-1-1 0 0 0,0 0 0 0 0,0-1-1 0 0,0 0 1 0 0,-26 7 0 0 0,31-11-6 0 0,-1-1 0 0 0,1 0 0 0 0,0 0 0 0 0,-1 0 1 0 0,1-2-1 0 0,-1 1 0 0 0,0-1 0 0 0,1 0 0 0 0,-1-1 0 0 0,1 0 0 0 0,-1-1 0 0 0,1 0 0 0 0,-18-6 0 0 0,6-5-7 0 0,0 0-1 0 0,1-1 0 0 0,0-1 0 0 0,1-1 0 0 0,1-1 1 0 0,1-1-1 0 0,-25-30 0 0 0,4-4-25 0 0,-56-99-1 0 0,15-8 49 0 0,73 138-17 0 0,0-1 0 0 0,1 1 0 0 0,1-1 0 0 0,1 0 0 0 0,0-38 0 0 0,0 12-17 0 0,0 7 5 0 0,2 0 0 0 0,5-41 0 0 0,-1 66 12 0 0,1 2 0 0 0,0-1-1 0 0,1 0 1 0 0,1 1 0 0 0,0 0-1 0 0,1 0 1 0 0,15-22 0 0 0,9-21-13 0 0,-25 43 12 0 0,2 0 0 0 0,0 1 0 0 0,0 0 0 0 0,1 1 0 0 0,1-1 0 0 0,0 2 0 0 0,0-1 0 0 0,16-11 0 0 0,1-3 7 0 0,2 0 0 0 0,58-38 0 0 0,-70 54-2 0 0,0 0-1 0 0,0 1 0 0 0,1 1 0 0 0,1 1 0 0 0,-1 0 1 0 0,1 2-1 0 0,23-5 0 0 0,-11 5-15 0 0,-2 0 10 0 0,57-4 0 0 0,-78 9 5 0 0,0 0-1 0 0,0 1 0 0 0,-1-1 1 0 0,1 2-1 0 0,0-1 1 0 0,-1 1-1 0 0,1 0 1 0 0,-1 1-1 0 0,1 0 1 0 0,-1 0-1 0 0,0 0 1 0 0,8 6-1 0 0,-9-5 3 0 0,11 8-6 0 0,0 0 1 0 0,-1 0 0 0 0,26 29 0 0 0,-7-2 18 0 0,-24-28 7 0 0,-1 1-1 0 0,-1 0 1 0 0,1 0-1 0 0,-2 1 0 0 0,0 0 1 0 0,8 18-1 0 0,-9-17-2 0 0,-1-1-6 0 0,0 1-1 0 0,-1 0 1 0 0,4 16-1 0 0,9 25-19 0 0,-14-45 9 0 0,-1 0 0 0 0,1 0 0 0 0,-2 0 0 0 0,4 22 1 0 0,0 27 4 0 0,9 145-15 0 0,-15-174 16 0 0,-1 1-1 0 0,-1 0 0 0 0,-2 0 1 0 0,-1-1-1 0 0,-1 1 1 0 0,-18 50-1 0 0,-31 22-34 0 0,31-69 24 0 0,5-9-14 0 0,11-10 8 0 0,6-11 8 0 0,0 0 1 0 0,0 0-1 0 0,0-1 1 0 0,0 1-1 0 0,-1-1 0 0 0,1 0 1 0 0,-1 1-1 0 0,0-1 0 0 0,0 0 1 0 0,0 0-1 0 0,-6 4 0 0 0,-2 0 8 0 0,1 0 0 0 0,1 1 0 0 0,-1 1 0 0 0,-7 9 0 0 0,9-10-2 0 0,1 0 0 0 0,-1-1 0 0 0,0 0 0 0 0,0 0 0 0 0,-1-1 0 0 0,0 0 0 0 0,-14 6 0 0 0,-8 2 1 0 0,0-3 0 0 0,-1 0 0 0 0,-65 12 0 0 0,83-21-5 0 0,0-1 0 0 0,0 0 1 0 0,0-1-1 0 0,0 0 1 0 0,0-1-1 0 0,0 0 0 0 0,1-2 1 0 0,-1 1-1 0 0,0-2 1 0 0,1 1-1 0 0,0-2 1 0 0,-19-8-1 0 0,0-5 18 0 0,0-1 0 0 0,-36-27 1 0 0,-36-30-59 0 0,-53-43 10 0 0,-66-78 92 0 0,215 190-57 0 0,-21-18-23 0 0,2-2-1 0 0,0-1 1 0 0,2-1 0 0 0,1-1 0 0 0,2-1-1 0 0,-28-49 1 0 0,34 45 35 0 0,2 0 0 0 0,-15-51-1 0 0,25 71-23 0 0,1 1 0 0 0,0-1 0 0 0,1 0 0 0 0,0 0 0 0 0,2 0 0 0 0,-1 0 0 0 0,2 0 0 0 0,4-28 0 0 0,-4 37 5 0 0,1 1 1 0 0,-1 0-1 0 0,1-1 1 0 0,0 1-1 0 0,1 0 0 0 0,-1 0 1 0 0,1 0-1 0 0,0 0 1 0 0,0 1-1 0 0,1-1 1 0 0,-1 1-1 0 0,1 0 1 0 0,0 0-1 0 0,0 0 1 0 0,1 1-1 0 0,-1-1 0 0 0,1 1 1 0 0,8-5-1 0 0,10 4 10 0 0,-8 3-17 0 0,0 1 0 0 0,0 0 0 0 0,0 2 0 0 0,-1-1 0 0 0,1 2 0 0 0,26 7-1 0 0,-3 6 21 0 0,63 35 0 0 0,-54-26-30 0 0,-20-9 16 0 0,-1 1 1 0 0,-1 1-1 0 0,-1 1 0 0 0,0 1 1 0 0,28 31-1 0 0,-47-45 0 0 0,0 0 0 0 0,0 1 0 0 0,-1-1 0 0 0,0 1-1 0 0,6 12 1 0 0,12 19-2 0 0,-9-24 13 0 0,-11-12-8 0 0,0 0 0 0 0,0 1 0 0 0,0-1 1 0 0,0 0-1 0 0,0 1 0 0 0,-1 0 0 0 0,1-1 0 0 0,-1 1 1 0 0,1 0-1 0 0,-1 0 0 0 0,0 0 0 0 0,0 0 1 0 0,1 4-1 0 0,-2-3-1 0 0,1-1 1 0 0,0 1 0 0 0,0-1 0 0 0,0 1 0 0 0,0-1-1 0 0,0 0 1 0 0,1 0 0 0 0,0 0 0 0 0,-1 0-1 0 0,1 0 1 0 0,3 4 0 0 0,15 24 0 0 0,-15-19 10 0 0,1 1 1 0 0,-2 0-1 0 0,0 0 0 0 0,0 0 1 0 0,-1 1-1 0 0,-1-1 0 0 0,2 27 1 0 0,-4-36-10 0 0,0 1 3 0 0,1 0 0 0 0,-1 0 0 0 0,0 0-1 0 0,0 0 1 0 0,-1 0 0 0 0,0 0 0 0 0,1 0-1 0 0,-2 0 1 0 0,1 0 0 0 0,-1 0-1 0 0,1 0 1 0 0,-1-1 0 0 0,0 1 0 0 0,-1-1-1 0 0,1 1 1 0 0,-1-1 0 0 0,0 0 0 0 0,0 0-1 0 0,-1 0 1 0 0,-5 6 0 0 0,-4-1 0 0 0,-1 0 1 0 0,0 0 0 0 0,0-1-1 0 0,-1-1 1 0 0,0-1-1 0 0,0 0 1 0 0,-1 0 0 0 0,1-2-1 0 0,-1 0 1 0 0,0-1 0 0 0,0 0-1 0 0,-1-2 1 0 0,1 0-1 0 0,-21-1 1 0 0,3 1-15 0 0,15 0 11 0 0,1-1 1 0 0,-1-1-1 0 0,1 0 1 0 0,-1-2-1 0 0,1 0 1 0 0,-36-10-1 0 0,14-2 2 0 0,1-1-1 0 0,-40-23 1 0 0,-249-164-51 0 0,281 175 51 0 0,29 18-1 0 0,1 0 1 0 0,0-1 0 0 0,1 0-1 0 0,0-2 1 0 0,0 0 0 0 0,-15-18-1 0 0,7 5-3 0 0,16 19-3 0 0,1-1 0 0 0,0-1-1 0 0,0 0 1 0 0,0 0-1 0 0,1 0 1 0 0,0 0 0 0 0,-7-20-1 0 0,10 20 5 0 0,-1 0-1 0 0,1 0 0 0 0,-1 0 0 0 0,-8-11 0 0 0,10 18 1 0 0,0-1-1 0 0,1 0 0 0 0,-1 0 0 0 0,1 0 1 0 0,-1 1-1 0 0,1-1 0 0 0,0 0 1 0 0,0-1-1 0 0,0 1 0 0 0,0 0 0 0 0,0-6 1 0 0,-4-19-5 0 0,3 23 5 0 0,1-1-1 0 0,0 1 1 0 0,1-1 0 0 0,-1 0-1 0 0,1 1 1 0 0,0-1 0 0 0,1 0-1 0 0,-1 1 1 0 0,1-1-1 0 0,0 0 1 0 0,1 1 0 0 0,-1-1-1 0 0,1 1 1 0 0,0 0 0 0 0,0-1-1 0 0,1 1 1 0 0,0 0 0 0 0,-1 0-1 0 0,7-6 1 0 0,4-5-5 0 0,1 0 0 0 0,0 1-1 0 0,31-23 1 0 0,-23 19 14 0 0,-4 4-5 0 0,2 2-1 0 0,0 0 0 0 0,0 1 1 0 0,1 1-1 0 0,30-12 1 0 0,13-6-9 0 0,-29 12 2 0 0,1 1-1 0 0,71-20 1 0 0,84 4 3 0 0,-119 23-3 0 0,-28 3 4 0 0,-1 1 0 0 0,1 3 0 0 0,0 1 1 0 0,0 3-1 0 0,0 1 0 0 0,62 13 0 0 0,-73-6-7 0 0,1 3 1 0 0,-2 0-1 0 0,0 2 0 0 0,0 2 0 0 0,-2 0 1 0 0,47 37-1 0 0,-12-19 0 0 0,-53-29 4 0 0,0 0 0 0 0,0 1 0 0 0,0 0 0 0 0,16 13 0 0 0,32 33 2 0 0,130 121-21 0 0,-166-140 10 0 0,-5-4-2 0 0,59 80 10 0 0,-65-72 3 0 0,-3-1 3 0 0,-1-22 1 0 0,-6-11-4 0 0,-1 0 1 0 0,0 0-1 0 0,0 0 0 0 0,0 0 1 0 0,0 0-1 0 0,-1 0 0 0 0,0 1 0 0 0,0-1 1 0 0,0 1-1 0 0,0-1 0 0 0,0 8 1 0 0,0 8 12 0 0,1 0 1 0 0,1 0 0 0 0,10 35 0 0 0,2 13 32 0 0,-13-57-51 0 0,-1 0 0 0 0,-1-1 0 0 0,0 1 1 0 0,0 0-1 0 0,-1 0 0 0 0,0-1 0 0 0,-1 1 0 0 0,0-1 0 0 0,-1 1 1 0 0,-7 19-1 0 0,4-22 3 0 0,-1 0 0 0 0,1 0 0 0 0,-1-1 0 0 0,-1 0 0 0 0,1 0 0 0 0,-1-1 0 0 0,-12 8 0 0 0,11-7-4 0 0,-7 4 6 0 0,-1 0-1 0 0,0-1 0 0 0,-1-1 1 0 0,0-1-1 0 0,-1 0 0 0 0,1-1 0 0 0,-23 4 1 0 0,29-8-5 0 0,1 0 1 0 0,-1-1 0 0 0,0-1 0 0 0,0 0 0 0 0,0 0 0 0 0,0-2 0 0 0,1 1-1 0 0,-1-1 1 0 0,0-1 0 0 0,0 0 0 0 0,1-1 0 0 0,-1 0 0 0 0,-15-7-1 0 0,8 1 2 0 0,0 0-1 0 0,1-2 0 0 0,0 0 0 0 0,1-1 0 0 0,0-1 1 0 0,0-1-1 0 0,2 0 0 0 0,0-1 0 0 0,0-1 0 0 0,2 0 0 0 0,0-1 1 0 0,1 0-1 0 0,-18-34 0 0 0,23 37-6 0 0,0 0 0 0 0,1 0 0 0 0,1 0 1 0 0,1-1-1 0 0,0 0 0 0 0,1 0 0 0 0,0 0 0 0 0,1 0 0 0 0,0-22 0 0 0,2 22-2 0 0,-1 8 7 0 0,1 1 0 0 0,-1-1 0 0 0,2 0 0 0 0,-1 1 0 0 0,1-1 0 0 0,-1 0 0 0 0,2 1 0 0 0,-1-1 0 0 0,1 1 0 0 0,0-1 0 0 0,0 1-1 0 0,1 0 1 0 0,0 0 0 0 0,5-8 0 0 0,4-1 10 0 0,-2 3-12 0 0,-1 1-1 0 0,1 0 1 0 0,1 1 0 0 0,17-15-1 0 0,25-6-46 0 0,-36 19 51 0 0,1 2-1 0 0,0 0 1 0 0,0 0 0 0 0,1 2 0 0 0,0 1 0 0 0,1 0 0 0 0,23-4-1 0 0,5 3 1 0 0,0 2-1 0 0,0 2 1 0 0,91 5-1 0 0,-106 2 35 0 0,-1 1 0 0 0,0 2 0 0 0,0 2 0 0 0,0 0 0 0 0,-1 2 0 0 0,48 22 0 0 0,13-1-71 0 0,-72-19 18 0 0,0 0 0 0 0,-1 2 0 0 0,0 0 1 0 0,23 22-1 0 0,-17-17 21 0 0,-17-14 6 0 0,0 1 1 0 0,0 0 0 0 0,0 0-1 0 0,-1 0 1 0 0,0 1-1 0 0,0 0 1 0 0,-1 1-1 0 0,7 8 1 0 0,4 11 4 0 0,-15-25-7 0 0,1 1 0 0 0,-1 0 0 0 0,0 0 0 0 0,0 0 0 0 0,0 1-1 0 0,-1-1 1 0 0,1 0 0 0 0,-1 1 0 0 0,2 5 0 0 0,8 28 42 0 0,-9-33-42 0 0,0 0-1 0 0,-1 0 0 0 0,0 0 1 0 0,0 0-1 0 0,0 1 0 0 0,0-1 1 0 0,-1 0-1 0 0,1 8 0 0 0,-1 0 4 0 0,0 1 0 0 0,0-1 1 0 0,-1 0-1 0 0,-1 1 0 0 0,0-1 0 0 0,-1 0 0 0 0,0 0 0 0 0,0-1 0 0 0,-2 1 0 0 0,1-1 0 0 0,-2 0 0 0 0,1 0 0 0 0,-1 0 0 0 0,-12 15 0 0 0,-53 87 13 0 0,36-53-14 0 0,26-43-4 0 0,-1 1 1 0 0,-1-1-1 0 0,-21 26 0 0 0,4-13 38 0 0,-1-1 0 0 0,-1-1 0 0 0,-2-1 0 0 0,0-2 0 0 0,-42 24 0 0 0,67-45-54 0 0,0-1 0 0 0,0 0 0 0 0,0 0 0 0 0,-1 0 0 0 0,1-1 0 0 0,-1 0 0 0 0,0-1 0 0 0,1 0 0 0 0,-1 0 0 0 0,0 0 0 0 0,-13-2 0 0 0,19 1 14 0 0,-1-1 1 0 0,1 0 0 0 0,-1 1 0 0 0,1-1-1 0 0,-1-1 1 0 0,1 1 0 0 0,-1 0-1 0 0,1 0 1 0 0,0-1 0 0 0,0 1-1 0 0,0-1 1 0 0,0 0 0 0 0,0 0 0 0 0,0 0-1 0 0,0 0 1 0 0,1 0 0 0 0,-1 0-1 0 0,-1-4 1 0 0,-26-44 11 0 0,26 43-19 0 0,-6-12-4 0 0,2-2 0 0 0,1 1-1 0 0,0-1 1 0 0,1 0 0 0 0,-3-42-1 0 0,1 14 20 0 0,2 7-14 0 0,1 1-1 0 0,3 0 1 0 0,1-1-1 0 0,2 1 1 0 0,15-82-1 0 0,-14 110 12 0 0,1 1 0 0 0,0 0 1 0 0,1 0-1 0 0,1 0 0 0 0,0 1 0 0 0,0 0 0 0 0,1 0 1 0 0,0 0-1 0 0,1 1 0 0 0,0 0 0 0 0,18-16 0 0 0,8-3 21 0 0,71-50 0 0 0,-82 64-34 0 0,-8 4 20 0 0,-12 8-12 0 0,0 0-1 0 0,1 1 1 0 0,-1 0 0 0 0,1 0-1 0 0,0 0 1 0 0,-1 0-1 0 0,1 0 1 0 0,0 1 0 0 0,0 0-1 0 0,0-1 1 0 0,7 0-1 0 0,50-13-27 0 0,-49 11 29 0 0,-1 1 1 0 0,1 0 0 0 0,0 1-1 0 0,0 0 1 0 0,0 0 0 0 0,0 2-1 0 0,1-1 1 0 0,19 3-1 0 0,-17 2 7 0 0,-1 0 0 0 0,1 0-1 0 0,-1 1 1 0 0,0 1 0 0 0,0 1 0 0 0,15 9-1 0 0,79 58-103 0 0,-96-63 96 0 0,0 0 1 0 0,0 0 0 0 0,-1 1-1 0 0,-1 0 1 0 0,0 1-1 0 0,13 23 1 0 0,-18-27 7 0 0,0-1 0 0 0,0 1 0 0 0,1-1 0 0 0,0-1 0 0 0,11 12-1 0 0,-11-13-1 0 0,0 1-1 0 0,-1-1 1 0 0,0 1-1 0 0,0 0 0 0 0,0 0 1 0 0,4 12-1 0 0,10 18 4 0 0,-13-27-13 0 0,-1 0-1 0 0,-1 0 1 0 0,0 0 0 0 0,0 1-1 0 0,-1-1 1 0 0,2 13 0 0 0,16 39-6 0 0,-1-1 19 0 0,-14-35 3 0 0,5 22 8 0 0,-3 1 1 0 0,5 89-1 0 0,-14-123-4 0 0,0-1 0 0 0,-1 1 0 0 0,0-1 0 0 0,-6 18 0 0 0,1-3-12 0 0,1 3-6 0 0,-5 7-8 0 0,6-25 6 0 0,4-8 4 0 0,-1 0-1 0 0,0 0 1 0 0,-1-1-1 0 0,1 1 1 0 0,-1-1-1 0 0,0 0 1 0 0,-1 0-1 0 0,1 0 1 0 0,-1 0 0 0 0,-6 6-1 0 0,6-7 9 0 0,-1-1 0 0 0,1 1 0 0 0,-1-1 0 0 0,0 0 0 0 0,0 0 0 0 0,-10 4 0 0 0,13-6-6 0 0,1 0 0 0 0,-1-1 0 0 0,0 0 0 0 0,0 1 0 0 0,0-1 0 0 0,0 0 0 0 0,1 0 0 0 0,-1 0 0 0 0,0 0 0 0 0,0 0 0 0 0,0 0 0 0 0,0 0 0 0 0,1-1 0 0 0,-1 1 0 0 0,0-1 0 0 0,0 1 0 0 0,0-1 0 0 0,1 0 0 0 0,-1 0 0 0 0,0 1 0 0 0,1-1 0 0 0,-1-1 0 0 0,1 1 0 0 0,-1 0 0 0 0,1 0 0 0 0,0 0 0 0 0,-3-3 0 0 0,-63-63-9 0 0,29 26 11 0 0,-17-24-19 0 0,-28-48-4 0 0,-28-38-76 0 0,93 123 96 0 0,2 0 1 0 0,1-1-1 0 0,-19-50 0 0 0,8 19 76 0 0,19 47-46 0 0,1-1-1 0 0,0-1 0 0 0,-6-24 1 0 0,-3-8 14 0 0,12 39-48 0 0,0 0 1 0 0,0-1-1 0 0,1 0 1 0 0,0 1 0 0 0,1-1-1 0 0,-1-14 1 0 0,1 7-8 0 0,1 7 11 0 0,0-1-1 0 0,0 0 0 0 0,1 1 0 0 0,0-1 0 0 0,0 1 1 0 0,6-18-1 0 0,6-9-47 0 0,-10 25 32 0 0,1-1-1 0 0,0 1 0 0 0,1 0 0 0 0,0 0 0 0 0,0 0 0 0 0,1 1 0 0 0,1-1 0 0 0,0 2 0 0 0,0-1 0 0 0,1 1 0 0 0,15-15 0 0 0,6 1 15 0 0,-18 13-15 0 0,1 0 0 0 0,0 2 0 0 0,17-10 1 0 0,-11 9 17 0 0,0 1 0 0 0,1 1 0 0 0,-1 0 1 0 0,2 2-1 0 0,-1 0 0 0 0,39-4 0 0 0,-5 5 12 0 0,80 4 0 0 0,-122 1-13 0 0,-1 0 0 0 0,1 0 0 0 0,-1 2 0 0 0,0-1 0 0 0,1 1-1 0 0,-1 0 1 0 0,-1 1 0 0 0,1 1 0 0 0,0-1 0 0 0,9 8 0 0 0,4 4 5 0 0,0 1 0 0 0,33 33 0 0 0,-49-41 0 0 0,0-1-1 0 0,-1 2 1 0 0,1-1 0 0 0,-2 1 0 0 0,9 18 0 0 0,4 6 3 0 0,-1 0-5 0 0,-1 0 0 0 0,-1 1 0 0 0,-3 1 0 0 0,0 0 1 0 0,11 70-1 0 0,-20-80 12 0 0,-1 1-1 0 0,-1-1 1 0 0,-3 35 0 0 0,0-2 3 0 0,2-46-12 0 0,-2 0-1 0 0,0 0 1 0 0,-1 0-1 0 0,-6 21 1 0 0,-2 5 11 0 0,8-31-13 0 0,0 1 0 0 0,-1-1-1 0 0,1 1 1 0 0,-2-1 0 0 0,1 0-1 0 0,-1-1 1 0 0,-9 12 0 0 0,-7-1 5 0 0,15-8-4 0 0,4-8-4 0 0,1 0 0 0 0,0 1 0 0 0,-1-1 0 0 0,0 0 0 0 0,1 0 0 0 0,-1 0 0 0 0,0 0 0 0 0,0-1 0 0 0,0 1 1 0 0,0 0-1 0 0,0-1 0 0 0,-1 0 0 0 0,-3 3 0 0 0,4-3-1 0 0,0 0 0 0 0,1 0 0 0 0,-1 0 0 0 0,0 1 0 0 0,1-1 0 0 0,-1 1 0 0 0,1-1 0 0 0,-1 1 0 0 0,1 0 0 0 0,0-1 0 0 0,-1 1 0 0 0,0 3 0 0 0,-16 15 0 0 0,10-15 2 0 0,0-1 0 0 0,0 0 1 0 0,-1 0-1 0 0,0-1 0 0 0,0 0 0 0 0,0-1 0 0 0,0 0 1 0 0,0 0-1 0 0,0-1 0 0 0,0 0 0 0 0,-1 0 0 0 0,1-1 1 0 0,0-1-1 0 0,0 1 0 0 0,-1-2 0 0 0,1 1 0 0 0,0-1 1 0 0,0-1-1 0 0,0 1 0 0 0,0-1 0 0 0,1-1 0 0 0,-14-7 1 0 0,-12-12 4 0 0,-40-30-20 0 0,64 43 10 0 0,2 4 2 0 0,1 0 0 0 0,0-1 0 0 0,0 0 0 0 0,1-1 0 0 0,0 1 0 0 0,-6-10 0 0 0,4 4 2 0 0,0 2 0 0 0,0-1 0 0 0,-1 1 0 0 0,-1 0 0 0 0,0 1 0 0 0,-14-11 0 0 0,-22-24 0 0 0,26 25-3 0 0,8 8-3 0 0,0 0 1 0 0,1 0 0 0 0,0-1 0 0 0,1-1 0 0 0,1 1-1 0 0,0-2 1 0 0,1 1 0 0 0,-7-18 0 0 0,3 1-4 0 0,-24-44 0 0 0,26 57 26 0 0,0-1 1 0 0,1-1-1 0 0,1 0 0 0 0,1 0 0 0 0,-8-38 0 0 0,-3-38 61 0 0,11 69-76 0 0,2 0-1 0 0,0 1 1 0 0,2-2 0 0 0,1 1 0 0 0,2 0 0 0 0,2-32 0 0 0,-1 52-21 0 0,0 0 1 0 0,1 0-1 0 0,0 0 0 0 0,0 0 1 0 0,0 1-1 0 0,1-1 1 0 0,0 1-1 0 0,0-1 1 0 0,1 1-1 0 0,7-11 0 0 0,-7 14 11 0 0,0 1-1 0 0,-1-1 0 0 0,1 0 1 0 0,-1 0-1 0 0,0-1 0 0 0,0 1 1 0 0,0-1-1 0 0,-1 1 0 0 0,1-1 0 0 0,-1 0 1 0 0,0 0-1 0 0,3-6 0 0 0,-4 8 8 0 0,0-1 1 0 0,0 1-1 0 0,0-1 0 0 0,0 1 0 0 0,0 0 0 0 0,1 0 0 0 0,0-1 0 0 0,-1 1 0 0 0,1 0 1 0 0,0 0-1 0 0,0 1 0 0 0,0-1 0 0 0,2-1 0 0 0,4-4-2 0 0,-7 5 1 0 0,0 1 0 0 0,0-1 0 0 0,0 1 0 0 0,0 0 0 0 0,0 0 0 0 0,1 0 0 0 0,-1-1 0 0 0,0 1 0 0 0,1 0-1 0 0,-1 1 1 0 0,0-1 0 0 0,1 0 0 0 0,-1 0 0 0 0,1 0 0 0 0,0 1 0 0 0,-1-1 0 0 0,1 1 0 0 0,-1 0 0 0 0,3-1 0 0 0,24-9-23 0 0,-17 4 19 0 0,1 1 0 0 0,0 1 1 0 0,0 0-1 0 0,1 1 0 0 0,-1 0 0 0 0,1 1 0 0 0,0 0 0 0 0,0 1 1 0 0,-1 0-1 0 0,1 1 0 0 0,0 1 0 0 0,0 0 0 0 0,0 0 0 0 0,-1 2 1 0 0,21 5-1 0 0,-19-1 1 0 0,0 0 1 0 0,-1 1 0 0 0,24 17 0 0 0,6 4 26 0 0,-34-22-9 0 0,0-1 0 0 0,0 1 0 0 0,15 17 0 0 0,19 12-24 0 0,-26-22-10 0 0,0 0 0 0 0,0 1 0 0 0,-2 1 1 0 0,0 0-1 0 0,14 21 0 0 0,4 2 88 0 0,-22-25-59 0 0,-1 1 1 0 0,0 1-1 0 0,11 22 0 0 0,13 22-11 0 0,7-10-1 0 0,-32-41 0 0 0,0 1 0 0 0,-1 0 1 0 0,0 0-1 0 0,0 1 0 0 0,-1 0 1 0 0,0 0-1 0 0,-1 1 1 0 0,-1 0-1 0 0,0 0 0 0 0,4 13 1 0 0,-8-17 0 0 0,1-1 1 0 0,0 1 0 0 0,0 0 0 0 0,1-1 0 0 0,0 0-1 0 0,0 0 1 0 0,1 0 0 0 0,0 0 0 0 0,0 0 0 0 0,9 9-1 0 0,-8-8 1 0 0,1 0-1 0 0,-2 1 0 0 0,1-1 0 0 0,-1 1 0 0 0,0 0 1 0 0,-1 0-1 0 0,0 0 0 0 0,-1 0 0 0 0,1 0 0 0 0,-2 1 0 0 0,1-1 1 0 0,-1 13-1 0 0,6 28 28 0 0,-6-42-19 0 0,0 1-1 0 0,-1-1 1 0 0,1 1-1 0 0,-2-1 1 0 0,1 1-1 0 0,-1-1 1 0 0,-1 1 0 0 0,1-1-1 0 0,-1 0 1 0 0,-1 1-1 0 0,0-1 1 0 0,0 0-1 0 0,0-1 1 0 0,-1 1 0 0 0,0-1-1 0 0,-1 1 1 0 0,0-1-1 0 0,0 0 1 0 0,0-1-1 0 0,-1 1 1 0 0,0-1 0 0 0,0 0-1 0 0,0-1 1 0 0,-1 1-1 0 0,0-1 1 0 0,0-1-1 0 0,-10 6 1 0 0,-4-2 8 0 0,-1 0 0 0 0,0-1 0 0 0,0-2 0 0 0,-1 0 0 0 0,-27 2 0 0 0,38-6-16 0 0,0 0 0 0 0,0 0-1 0 0,0-1 1 0 0,0-1-1 0 0,0 0 1 0 0,0-1 0 0 0,0 0-1 0 0,0-1 1 0 0,0 0-1 0 0,1-1 1 0 0,0 0-1 0 0,-13-7 1 0 0,-59-46-14 0 0,-125-110-1 0 0,179 140 12 0 0,-26-32-1 0 0,20 20 2 0 0,22 23 4 0 0,2-1-1 0 0,0 0 0 0 0,0 0 0 0 0,-8-22 0 0 0,2 5-10 0 0,-1-2 19 0 0,-23-69 1 0 0,33 70 7 0 0,1 1 0 0 0,1-1 0 0 0,2 0 0 0 0,2 0 0 0 0,2-42 0 0 0,-1 40-22 0 0,-1 26-14 0 0,1 0 1 0 0,1 0 0 0 0,0 0 0 0 0,1 1 0 0 0,0-1-1 0 0,0 0 1 0 0,1 0 0 0 0,1 1 0 0 0,5-16-1 0 0,-7 23 12 0 0,3-5-13 0 0,0 1 0 0 0,1-1 0 0 0,-1 1 1 0 0,1 0-1 0 0,9-9 0 0 0,11-1 38 0 0,-13-10-31 0 0,12 13-35 0 0,-12 2 33 0 0,-10 11 15 0 0,-1-1 0 0 0,1 0 0 0 0,-1 1-1 0 0,1 0 1 0 0,0-1 0 0 0,0 1 0 0 0,0 0-1 0 0,0 0 1 0 0,0 0 0 0 0,0 0 0 0 0,0 0 0 0 0,0 0-1 0 0,0 1 1 0 0,0-1 0 0 0,1 1 0 0 0,3-1-1 0 0,19-3 24 0 0,68-7-32 0 0,-93 11 8 0 0,10-1-3 0 0,-1 1-1 0 0,0 0 1 0 0,1 0-1 0 0,-1 1 1 0 0,0 0-1 0 0,1 1 0 0 0,-1 0 1 0 0,0 0-1 0 0,0 1 1 0 0,0 0-1 0 0,-1 1 1 0 0,1 0-1 0 0,7 5 1 0 0,20 17 18 0 0,-1 1 0 0 0,-2 1 0 0 0,-1 2 1 0 0,-1 2-1 0 0,43 57 0 0 0,-37-47-63 0 0,-29-35 44 0 0,-1 1 0 0 0,0 0 0 0 0,0 0-1 0 0,-1 1 1 0 0,0-1 0 0 0,7 17 0 0 0,1 5 24 0 0,23 37 0 0 0,6 12 65 0 0,-5-15-74 0 0,-31-55-18 0 0,0 1 0 0 0,-1 0 1 0 0,0 0-1 0 0,-1 1 0 0 0,0 0 0 0 0,-1-1 0 0 0,0 2 0 0 0,4 17 0 0 0,19 96 85 0 0,-19-101-83 0 0,-2 0-1 0 0,-1 0 0 0 0,0 1 1 0 0,-2 0-1 0 0,-1-1 0 0 0,-1 1 1 0 0,-3 33-1 0 0,1-46 14 0 0,-1-1-1 0 0,-1 1 0 0 0,0-1 1 0 0,0 0-1 0 0,-1 0 1 0 0,0 0-1 0 0,-1 0 1 0 0,0-1-1 0 0,-1 0 1 0 0,0 0-1 0 0,-1 0 1 0 0,1-1-1 0 0,-11 11 1 0 0,13-17 1 0 0,1 2 0 0 0,0-1 1 0 0,0 0-1 0 0,0 1 0 0 0,0-1 0 0 0,1 1 1 0 0,-2 6-1 0 0,2-8-7 0 0,1 1 0 0 0,-1-1 1 0 0,0 1-1 0 0,1-1 0 0 0,-1 0 0 0 0,-1 1 1 0 0,1-1-1 0 0,0 0 0 0 0,-1 0 0 0 0,-5 4 1 0 0,4-3-6 0 0,-2-1 0 0 0,1 1 0 0 0,0-1-1 0 0,-1 0 1 0 0,1 0 0 0 0,-1 0 0 0 0,0-1 0 0 0,0 0 0 0 0,0 0 0 0 0,0-1 0 0 0,0 1 0 0 0,0-1 0 0 0,0-1 0 0 0,-1 1 0 0 0,1-1 0 0 0,0 0 0 0 0,-1-1 0 0 0,1 1-1 0 0,0-1 1 0 0,-12-3 0 0 0,17 3 3 0 0,-1-1-1 0 0,1 1 0 0 0,0 0 1 0 0,-1 0-1 0 0,1-1 0 0 0,0 1 1 0 0,0-1-1 0 0,0 1 0 0 0,0-1 1 0 0,0 1-1 0 0,0-1 0 0 0,0 0 1 0 0,1 1-1 0 0,-1-1 0 0 0,0 0 1 0 0,0-3-1 0 0,-2-4 4 0 0,-43-87 6 0 0,41 83-21 0 0,0 0 1 0 0,2 0 0 0 0,-1 0-1 0 0,2-1 1 0 0,0 1 0 0 0,0-1-1 0 0,2 0 1 0 0,-1 0-1 0 0,2 1 1 0 0,3-25 0 0 0,-3 33 10 0 0,0 0 0 0 0,0 0 0 0 0,0-1 0 0 0,1 1 1 0 0,0 0-1 0 0,0 1 0 0 0,0-1 0 0 0,0 0 0 0 0,1 1 0 0 0,0-1 1 0 0,0 1-1 0 0,0 0 0 0 0,1 0 0 0 0,-1 0 0 0 0,1 0 1 0 0,0 0-1 0 0,0 1 0 0 0,7-5 0 0 0,20-16 3 0 0,-26 20-8 0 0,-1 0-1 0 0,0 0 1 0 0,1 1-1 0 0,0-1 1 0 0,0 1-1 0 0,0 0 1 0 0,11-5-1 0 0,115-39-7 0 0,-117 43 19 0 0,1 1-1 0 0,-1 0 1 0 0,1 1-1 0 0,0 1 1 0 0,0 0 0 0 0,0 1-1 0 0,21 2 1 0 0,-30 0-3 0 0,0 0 0 0 0,-1 0 0 0 0,1 0 0 0 0,0 1 0 0 0,-1 0 0 0 0,1 0 0 0 0,-1 0 0 0 0,0 1 0 0 0,0 0 0 0 0,0 0-1 0 0,-1 0 1 0 0,8 10 0 0 0,6 2-3 0 0,-14-10 0 0 0,1 0-1 0 0,-1-1 1 0 0,0 1 0 0 0,-1 0-1 0 0,1 1 1 0 0,-1-1-1 0 0,-1 1 1 0 0,1-1-1 0 0,-1 1 1 0 0,0 0-1 0 0,1 7 1 0 0,2 4 7 0 0,-1-1 8 0 0,-1 1-1 0 0,0 0 1 0 0,-1 0-1 0 0,-1-1 1 0 0,-1 1-1 0 0,-2 25 1 0 0,0 5 33 0 0,0-34-38 0 0,-1 1 0 0 0,0 0 1 0 0,-2-1-1 0 0,1 0 0 0 0,-2 0 1 0 0,0 0-1 0 0,-1-1 1 0 0,-12 21-1 0 0,4-8-3 0 0,7-11-6 0 0,-63 107-42 0 0,60-107 23 0 0,0 0-1 0 0,-1 0 0 0 0,-1-1 0 0 0,-1 0 0 0 0,-23 17 1 0 0,-15 14 12 0 0,39-33 7 0 0,1-1-1 0 0,-2 0 0 0 0,1-1 0 0 0,-18 10 1 0 0,12-8 0 0 0,14-9 0 0 0,1 0 0 0 0,-1 0 0 0 0,0 0-1 0 0,0-1 1 0 0,0 1 0 0 0,-7 1 0 0 0,10-4 1 0 0,1 1 0 0 0,0-1 0 0 0,-1 0 0 0 0,1 0 1 0 0,0 0-1 0 0,-1 0 0 0 0,1-1 0 0 0,0 1 0 0 0,-1 0 1 0 0,1 0-1 0 0,0-1 0 0 0,-1 1 0 0 0,1-1 0 0 0,0 1 1 0 0,0-1-1 0 0,-1 1 0 0 0,1-1 0 0 0,0 0 0 0 0,0 0 1 0 0,0 0-1 0 0,0 1 0 0 0,0-1 0 0 0,0 0 0 0 0,0 0 1 0 0,0 0-1 0 0,1-1 0 0 0,-1 1 0 0 0,0 0 0 0 0,1 0 0 0 0,-1 0 1 0 0,0 0-1 0 0,0-2 0 0 0,-6-15 11 0 0,1-1 0 0 0,1 1 0 0 0,0-1 0 0 0,1 0 0 0 0,1 0 0 0 0,-1-34 0 0 0,3-5 21 0 0,7-59 0 0 0,-5 105-36 0 0,1 1 0 0 0,1-1-1 0 0,0 0 1 0 0,1 1 0 0 0,0 0-1 0 0,0 0 1 0 0,1 0 0 0 0,1 0 0 0 0,10-15-1 0 0,8-6-17 0 0,40-43 0 0 0,-59 70 19 0 0,5-5-2 0 0,1 0 0 0 0,1 1 1 0 0,21-13-1 0 0,-4 2 5 0 0,-11 7-4 0 0,0 1 0 0 0,1 1 0 0 0,1 0 0 0 0,0 2 1 0 0,0 0-1 0 0,1 1 0 0 0,0 1 0 0 0,0 1 0 0 0,0 1 0 0 0,1 1 0 0 0,0 1 0 0 0,34-1 0 0 0,-47 5 5 0 0,1-1-1 0 0,-1 1 0 0 0,0 0 0 0 0,0 1 1 0 0,0 0-1 0 0,0 1 0 0 0,0 0 1 0 0,0 0-1 0 0,-1 0 0 0 0,1 1 0 0 0,-1 1 1 0 0,0 0-1 0 0,0 0 0 0 0,-1 0 0 0 0,0 1 1 0 0,1 0-1 0 0,-2 0 0 0 0,1 1 0 0 0,10 13 1 0 0,-6-3-3 0 0,-5-9 9 0 0,-1 0-1 0 0,0 0 1 0 0,0 0 0 0 0,-1 1 0 0 0,0-1 0 0 0,0 1 0 0 0,-1 0-1 0 0,0 0 1 0 0,0 1 0 0 0,-1-1 0 0 0,1 14 0 0 0,15 120 86 0 0,-18-131-91 0 0,0 0 1 0 0,0 0-1 0 0,-1-1 0 0 0,-1 1 1 0 0,0 0-1 0 0,0 0 0 0 0,-7 17 1 0 0,1-9 26 0 0,-2-1 0 0 0,-16 28 1 0 0,13-15-94 0 0,11-27 39 0 0,1-1 0 0 0,-1 1 1 0 0,0 0-1 0 0,0-1 0 0 0,0 0 1 0 0,0 1-1 0 0,-5 5 0 0 0,-7 9 2 0 0,-35 47 76 0 0,44-60-49 0 0,0 0 0 0 0,-1-1 0 0 0,0 1 0 0 0,1-1 0 0 0,-2 0 0 0 0,1-1 0 0 0,-14 8 0 0 0,-14 4 61 0 0,25-11-72 0 0,0 0-1 0 0,0-1 1 0 0,0 0-1 0 0,-1-1 1 0 0,1 0-1 0 0,-1-1 1 0 0,-20 3-1 0 0,25-6-3 0 0,0-1-1 0 0,0 0 1 0 0,0 0 0 0 0,1-1-1 0 0,-1 0 1 0 0,1 1 0 0 0,-1-2 0 0 0,1 1-1 0 0,0 0 1 0 0,0-1 0 0 0,-5-6-1 0 0,5 6-5 0 0,-3-3 10 0 0,1-1-1 0 0,0 0 1 0 0,0-1 0 0 0,1 1 0 0 0,0-1 0 0 0,1 0 0 0 0,0 0 0 0 0,0-1-1 0 0,1 1 1 0 0,0-1 0 0 0,-1-10 0 0 0,-13-33 90 0 0,13 41-73 0 0,1 1 0 0 0,0-1 0 0 0,1 0 0 0 0,1 0 0 0 0,0 0 0 0 0,0 0 0 0 0,2-23 0 0 0,2 8-35 0 0,1 1 0 0 0,10-40 0 0 0,-9 55 16 0 0,0 1-1 0 0,1-1 1 0 0,0 1 0 0 0,0 0-1 0 0,1 0 1 0 0,1 1-1 0 0,-1 0 1 0 0,1 0-1 0 0,14-11 1 0 0,22-26-13 0 0,-23 25 26 0 0,1 1 0 0 0,1 2 0 0 0,0 0 0 0 0,1 1-1 0 0,1 2 1 0 0,30-14 0 0 0,-51 26-4 0 0,4 0 8 0 0,-1-1 0 0 0,1 1 0 0 0,0 1 0 0 0,0 0 0 0 0,0 0 0 0 0,1 0 0 0 0,-1 1 0 0 0,0 0 0 0 0,1 1 0 0 0,10 0 0 0 0,-16 1-8 0 0,-1-1-1 0 0,1 1 1 0 0,0-1-1 0 0,-1 1 1 0 0,1 0 0 0 0,-1 0-1 0 0,1 0 1 0 0,-1 1-1 0 0,0-1 1 0 0,1 1 0 0 0,-1-1-1 0 0,0 1 1 0 0,0 0-1 0 0,0 0 1 0 0,0-1 0 0 0,0 2-1 0 0,-1-1 1 0 0,1 0-1 0 0,0 0 1 0 0,-1 0 0 0 0,0 1-1 0 0,1-1 1 0 0,-1 1-1 0 0,0-1 1 0 0,0 1 0 0 0,0 3-1 0 0,3 5 9 0 0,-1 0-1 0 0,-1-1 0 0 0,0 1 1 0 0,0 0-1 0 0,-1 18 0 0 0,1 42 45 0 0,1-42-48 0 0,-2-1 0 0 0,-1 1 1 0 0,-1-1-1 0 0,-2 0 0 0 0,-1 0 0 0 0,-8 33 1 0 0,-10 6-23 0 0,12-32-22 0 0,-2 0 0 0 0,-1 0 0 0 0,-2-1-1 0 0,-26 42 1 0 0,-29 37 143 0 0,69-112-103 0 0,0 1 1 0 0,0-1-1 0 0,-1 0 1 0 0,1 1-1 0 0,0-1 1 0 0,-1 0 0 0 0,1 0-1 0 0,-1 0 1 0 0,0 0-1 0 0,1 0 1 0 0,-1 0-1 0 0,0 0 1 0 0,0-1-1 0 0,1 1 1 0 0,-1-1-1 0 0,0 1 1 0 0,0-1 0 0 0,0 0-1 0 0,0 1 1 0 0,0-1-1 0 0,0 0 1 0 0,1 0-1 0 0,-1-1 1 0 0,0 1-1 0 0,0 0 1 0 0,0-1 0 0 0,0 1-1 0 0,0-1 1 0 0,1 1-1 0 0,-1-1 1 0 0,0 0-1 0 0,0 0 1 0 0,1 1-1 0 0,-1-1 1 0 0,1-1-1 0 0,-1 1 1 0 0,1 0 0 0 0,-1 0-1 0 0,1 0 1 0 0,0-1-1 0 0,-1 1 1 0 0,1-1-1 0 0,0 1 1 0 0,0-1-1 0 0,0 0 1 0 0,0 1 0 0 0,0-1-1 0 0,1 0 1 0 0,-1 1-1 0 0,0-4 1 0 0,-15-83-20 0 0,5 0 0 0 0,-1-137 1 0 0,7 142 4 0 0,3 61 21 0 0,0 0 0 0 0,1 0 0 0 0,1 0 1 0 0,2 0-1 0 0,7-43 0 0 0,-2 34 3 0 0,-6 20-24 0 0,1 1-1 0 0,0-1 0 0 0,1 1 0 0 0,0 0 0 0 0,0 0 1 0 0,1 0-1 0 0,1 1 0 0 0,7-13 0 0 0,-7 17 15 0 0,-1 1 0 0 0,1-1-1 0 0,-1 0 1 0 0,-1-1 0 0 0,1 1-1 0 0,-1-1 1 0 0,0 1-1 0 0,0-1 1 0 0,0 0 0 0 0,2-9-1 0 0,-5 15 3 0 0,2-7 6 0 0,-1 6-10 0 0,-1-1 1 0 0,1 1 0 0 0,-1-1 0 0 0,1 1 0 0 0,-1-1 0 0 0,1 1 0 0 0,0 0-1 0 0,0-1 1 0 0,0 1 0 0 0,0 0 0 0 0,0 0 0 0 0,0-1 0 0 0,0 1 0 0 0,0 0 0 0 0,0 0-1 0 0,1 0 1 0 0,-1 0 0 0 0,0 1 0 0 0,1-1 0 0 0,2-1 0 0 0,-3 1 1 0 0,1 1-1 0 0,-1-1 1 0 0,1 0 0 0 0,-1 1 0 0 0,0-1 0 0 0,1 0 0 0 0,-1 0 0 0 0,0 0 0 0 0,1 0 0 0 0,-1-1-1 0 0,0 1 1 0 0,0 0 0 0 0,0 0 0 0 0,0-1 0 0 0,0 1 0 0 0,0-1 0 0 0,-1 1 0 0 0,1-1-1 0 0,0 1 1 0 0,-1-1 0 0 0,1 1 0 0 0,-1-1 0 0 0,1 1 0 0 0,-1-1 0 0 0,0-2 0 0 0,1 2-3 0 0,-1 2 2 0 0,0-1 0 0 0,0 0-1 0 0,1 1 1 0 0,-1-1-1 0 0,0 1 1 0 0,0-1 0 0 0,1 1-1 0 0,-1-1 1 0 0,0 1 0 0 0,1-1-1 0 0,-1 1 1 0 0,1-1-1 0 0,-1 1 1 0 0,1-1 0 0 0,-1 1-1 0 0,1-1 1 0 0,-1 1-1 0 0,1 0 1 0 0,-1-1 0 0 0,1 1-1 0 0,0 0 1 0 0,-1 0-1 0 0,1-1 1 0 0,1 1 0 0 0,6-2 6 0 0,-6 2-1 0 0,0-1 1 0 0,0 1-1 0 0,-1 0 1 0 0,1-1 0 0 0,0 0-1 0 0,0 1 1 0 0,-1-1-1 0 0,1 0 1 0 0,0 0-1 0 0,-1 1 1 0 0,1-1 0 0 0,-1 0-1 0 0,1-1 1 0 0,-1 1-1 0 0,0 0 1 0 0,0 0 0 0 0,1-1-1 0 0,-1 1 1 0 0,0-1-1 0 0,1-1 1 0 0,0 1-2 0 0,0 0-1 0 0,0 0 1 0 0,0 0-1 0 0,0 0 1 0 0,1 0-1 0 0,-1 1 1 0 0,0-1-1 0 0,1 1 1 0 0,-1 0-1 0 0,1 0 1 0 0,-1 0-1 0 0,1 0 1 0 0,0 0-1 0 0,-1 0 1 0 0,1 1-1 0 0,0 0 1 0 0,3-1-1 0 0,-3 0 0 0 0,0 1-1 0 0,0-1 1 0 0,1 1 0 0 0,-1 0 0 0 0,0 0-1 0 0,0 0 1 0 0,1 0 0 0 0,-1 0-1 0 0,0 1 1 0 0,0-1 0 0 0,0 1-1 0 0,0 0 1 0 0,0 0 0 0 0,0 0-1 0 0,5 3 1 0 0,16 11-17 0 0,-22-14 15 0 0,1 1 1 0 0,-1-1-1 0 0,0 0 1 0 0,0 0-1 0 0,1 1 1 0 0,-1-1 0 0 0,0 1-1 0 0,0 0 1 0 0,-1 0-1 0 0,1 0 1 0 0,0 0-1 0 0,-1 0 1 0 0,1 0-1 0 0,-1 0 1 0 0,1 0 0 0 0,-1 1-1 0 0,1 2 1 0 0,8 19 10 0 0,-1 0 0 0 0,-1 1 0 0 0,-2 1 0 0 0,7 40 0 0 0,-12-54-3 0 0,1 0 0 0 0,-2-1 0 0 0,1 1 0 0 0,-2 0-1 0 0,1 0 1 0 0,-2-1 0 0 0,0 1 0 0 0,0 0 0 0 0,-1-1 0 0 0,0 0-1 0 0,-1 0 1 0 0,-10 21 0 0 0,-5 13 25 0 0,17-38-29 0 0,0 0 0 0 0,0 0 0 0 0,-1 0 0 0 0,0-1 0 0 0,0 1-1 0 0,-1-1 1 0 0,0 0 0 0 0,0 0 0 0 0,0 0 0 0 0,-1 0 0 0 0,-9 8 0 0 0,4-7 3 0 0,5-2-6 0 0,-1 0 1 0 0,0-1-1 0 0,0 0 0 0 0,0 0 1 0 0,-1-1-1 0 0,1 0 0 0 0,-8 3 1 0 0,12-6-4 0 0,0 1 0 0 0,0-1 0 0 0,0 0 0 0 0,0 0 1 0 0,0 0-1 0 0,0 0 0 0 0,0 0 0 0 0,0-1 0 0 0,0 1 1 0 0,0 0-1 0 0,0-1 0 0 0,1 0 0 0 0,-1 1 0 0 0,0-1 1 0 0,0 0-1 0 0,1 0 0 0 0,-1 0 0 0 0,0 0 0 0 0,1 0 1 0 0,-1 0-1 0 0,1-1 0 0 0,-1 1 0 0 0,1 0 0 0 0,0-1 1 0 0,-1 1-1 0 0,1-1 0 0 0,0 1 0 0 0,0-1 0 0 0,0 0 1 0 0,0 0-1 0 0,0 1 0 0 0,1-1 0 0 0,-1 0 0 0 0,0-2 1 0 0,-16-32-13 0 0,2 4-10 0 0,-16-50 0 0 0,-10-6 16 0 0,-32-139-70 0 0,64 199 101 0 0,2 1 0 0 0,1-1 0 0 0,-6-51 1 0 0,-1-10-60 0 0,3 42 25 0 0,2 9 12 0 0,1 0 0 0 0,-4-70 0 0 0,6 44 7 0 0,3 54-13 0 0,0-1-1 0 0,1 0 1 0 0,1 0-1 0 0,-1 1 1 0 0,2-1-1 0 0,0 0 1 0 0,0 0-1 0 0,1 1 1 0 0,3-14-1 0 0,-5 24 2 0 0,0-1 0 0 0,0 1 0 0 0,0-1 0 0 0,1 1 0 0 0,-1-1 0 0 0,0 1-1 0 0,0-1 1 0 0,1 1 0 0 0,-1-1 0 0 0,0 1 0 0 0,1-1 0 0 0,-1 1 0 0 0,0-1 0 0 0,1 1-1 0 0,-1 0 1 0 0,1-1 0 0 0,-1 1 0 0 0,0 0 0 0 0,1-1 0 0 0,-1 1 0 0 0,1 0 0 0 0,-1-1-1 0 0,1 1 1 0 0,-1 0 0 0 0,1 0 0 0 0,0 0 0 0 0,-1 0 0 0 0,1-1 0 0 0,-1 1 0 0 0,1 0-1 0 0,-1 0 1 0 0,1 0 0 0 0,-1 0 0 0 0,1 0 0 0 0,0 0 0 0 0,-1 0 0 0 0,1 1 0 0 0,-1-1-1 0 0,1 0 1 0 0,0 1 0 0 0,21 15-96 0 0,-20-15 104 0 0,4 4-13 0 0,-4-4 7 0 0,0 0 0 0 0,0 0 0 0 0,0 0 1 0 0,-1 1-1 0 0,1-1 0 0 0,0 1 0 0 0,-1 0 1 0 0,1-1-1 0 0,-1 1 0 0 0,0 0 0 0 0,0 0 0 0 0,0 0 1 0 0,0 0-1 0 0,0 0 0 0 0,0 0 0 0 0,0 0 1 0 0,0 0-1 0 0,-1 0 0 0 0,1 0 0 0 0,-1 3 0 0 0,2 2 0 0 0,0-1 0 0 0,0 0-1 0 0,1 0 1 0 0,0 0 0 0 0,0 0 0 0 0,5 7-1 0 0,-4-6 1 0 0,1 1 0 0 0,-1 0-1 0 0,0 0 1 0 0,4 17-1 0 0,37 92-26 0 0,-39-95 25 0 0,2-1 0 0 0,13 28-1 0 0,11 36-14 0 0,-13-40 4 0 0,-16-39 12 0 0,0 0 1 0 0,0 0 0 0 0,-1 1-1 0 0,0-1 1 0 0,0 0-1 0 0,1 10 1 0 0,-1-9-1 0 0,1 0 0 0 0,-1 0-1 0 0,1 0 1 0 0,0 0 0 0 0,1-1 0 0 0,7 11 0 0 0,3 8-2 0 0,-4-13 10 0 0,-9-11-4 0 0,0 0 0 0 0,1 1 0 0 0,-1-1 0 0 0,0 0 0 0 0,0 1 0 0 0,0-1 0 0 0,0 1 0 0 0,0 0 0 0 0,0-1 0 0 0,-1 1 0 0 0,1 0 0 0 0,-1-1 0 0 0,1 1 0 0 0,-1 0 0 0 0,1 0 0 0 0,-1-1 0 0 0,0 1 0 0 0,0 0-1 0 0,0 2 1 0 0,1 2 0 0 0,0 1-1 0 0,0-1 1 0 0,1 0-1 0 0,0 0 1 0 0,0 1-1 0 0,5 7 1 0 0,5 16-2 0 0,-12-29 1 0 0,0 1 1 0 0,1 0-1 0 0,0 0 0 0 0,-1 0 0 0 0,1-1 1 0 0,0 1-1 0 0,0 0 0 0 0,0-1 1 0 0,0 1-1 0 0,0-1 0 0 0,0 1 0 0 0,0-1 1 0 0,1 0-1 0 0,-1 1 0 0 0,0-1 0 0 0,1 0 1 0 0,-1 0-1 0 0,3 2 0 0 0,-3-3 1 0 0,1 1-1 0 0,-1 0 0 0 0,0 0 0 0 0,1 0 1 0 0,-1 1-1 0 0,0-1 0 0 0,0 0 0 0 0,0 0 1 0 0,0 1-1 0 0,0-1 0 0 0,0 0 0 0 0,0 1 1 0 0,0-1-1 0 0,0 1 0 0 0,-1-1 0 0 0,1 1 1 0 0,-1 0-1 0 0,1-1 0 0 0,-1 1 0 0 0,1 3 1 0 0,-1-2-1 0 0,2 5 3 0 0,-1 1 0 0 0,1-1 0 0 0,0 1 1 0 0,1-1-1 0 0,0 0 0 0 0,1 0 0 0 0,-1 0 0 0 0,1-1 1 0 0,6 8-1 0 0,-7-11 2 0 0,0 0 0 0 0,0 1 0 0 0,0-1 0 0 0,-1 1 0 0 0,0-1 0 0 0,0 1 0 0 0,0 0 0 0 0,0-1 0 0 0,-1 1 0 0 0,1 0 0 0 0,-1 0 0 0 0,-1 0 0 0 0,1 0 0 0 0,-1 0 0 0 0,0 1 0 0 0,0 5 120 0 0,-16-31-88 0 0,9 5-40 0 0,0-1 0 0 0,0 1 0 0 0,2-1 0 0 0,0-1 0 0 0,-4-23 0 0 0,2 10 3 0 0,3 12-8 0 0,2 0 0 0 0,-1 0 0 0 0,2-1 0 0 0,2-31 0 0 0,-1 13-14 0 0,1 30 23 0 0,0 0-1 0 0,1 1 1 0 0,-1-1-1 0 0,1 0 0 0 0,1 1 1 0 0,-1-1-1 0 0,1 1 0 0 0,0-1 1 0 0,1 1-1 0 0,-1 0 1 0 0,1 1-1 0 0,0-1 0 0 0,1 1 1 0 0,-1 0-1 0 0,11-9 0 0 0,-6 4-14 0 0,-4 4 5 0 0,1 1 1 0 0,-1 0-1 0 0,1 0 0 0 0,0 1 0 0 0,11-7 0 0 0,9-6 22 0 0,-23 16-14 0 0,0 1-1 0 0,0-1 0 0 0,0 1 0 0 0,0-1 0 0 0,0 1 0 0 0,0 0 0 0 0,0 0 1 0 0,0 0-1 0 0,0 1 0 0 0,0-1 0 0 0,0 1 0 0 0,0-1 0 0 0,0 1 0 0 0,0 0 1 0 0,0 0-1 0 0,-1 1 0 0 0,1-1 0 0 0,0 0 0 0 0,-1 1 0 0 0,1 0 0 0 0,-1-1 1 0 0,3 4-1 0 0,2 5 7 0 0,0 0 1 0 0,-1 1-1 0 0,0 0 1 0 0,-1 0-1 0 0,0 0 0 0 0,-1 1 1 0 0,5 17-1 0 0,-2-7 2 0 0,3 14 0 0 0,-1 1 0 0 0,-2 0-1 0 0,-2 0 1 0 0,-1 0 0 0 0,-2 1-1 0 0,-1 0 1 0 0,-2-1 0 0 0,-2 1-1 0 0,-11 54 1 0 0,8-66-21 0 0,-2 1 0 0 0,0-1 0 0 0,-2 0 0 0 0,-1-1 0 0 0,-22 38 0 0 0,-12 28-42 0 0,24-46 69 0 0,-2-1 0 0 0,-2-1 0 0 0,-2-2 1 0 0,-2 0-1 0 0,-1-2 0 0 0,-38 38 0 0 0,66-76-12 0 0,1 1 0 0 0,-1 0 0 0 0,1-1 0 0 0,-1 1-1 0 0,1 0 1 0 0,0 0 0 0 0,0 0 0 0 0,0 0 0 0 0,0 0 0 0 0,0 0 0 0 0,0 0 0 0 0,0 3-1 0 0,0-3 1 0 0,1-1 0 0 0,0 0 1 0 0,-1 1-1 0 0,1-1 0 0 0,-1 0 0 0 0,1 1 0 0 0,-1-1 0 0 0,0 0 0 0 0,1 0 0 0 0,-1 0 0 0 0,0 0 0 0 0,0 0 0 0 0,0 0 0 0 0,0 0 0 0 0,0 0 0 0 0,0 0 0 0 0,0 0 0 0 0,0-1 0 0 0,-2 2 0 0 0,-4 3 6 0 0,4-2-10 0 0,-1-1-1 0 0,1 1 1 0 0,-1-1-1 0 0,0 1 1 0 0,0-1-1 0 0,0-1 1 0 0,0 1-1 0 0,-7 2 1 0 0,10-5 3 0 0,0 1-1 0 0,0-1 1 0 0,1 1-1 0 0,-1-1 1 0 0,1 1-1 0 0,-1-1 1 0 0,1 0-1 0 0,-1 1 1 0 0,1-1-1 0 0,-1 0 1 0 0,1 0-1 0 0,-1 1 1 0 0,1-1-1 0 0,0 0 1 0 0,-1 0-1 0 0,1 0 1 0 0,0 1-1 0 0,0-1 1 0 0,0 0-1 0 0,0 0 1 0 0,0 0-1 0 0,0 0 1 0 0,0 0-1 0 0,0 1 1 0 0,0-1-1 0 0,0-1 1 0 0,1-17-24 0 0,-1 6 14 0 0,0-1 0 0 0,1 1 1 0 0,1 0-1 0 0,0-1 0 0 0,1 1 1 0 0,0 0-1 0 0,1 0 0 0 0,0 1 1 0 0,1-1-1 0 0,0 1 0 0 0,1 0 1 0 0,1 0-1 0 0,0 1 0 0 0,0 0 1 0 0,10-11-1 0 0,-3-2-26 0 0,-2 8 27 0 0,14 3 9 0 0,-11-1 8 0 0,-12 11-6 0 0,-1 1 0 0 0,1 0-1 0 0,0-1 1 0 0,0 1 0 0 0,0 0 0 0 0,0 0 0 0 0,0 1 0 0 0,0-1-1 0 0,0 1 1 0 0,1-1 0 0 0,-1 1 0 0 0,5-1 0 0 0,13-7 2 0 0,-16 6-12 0 0,0 1-1 0 0,0-1 1 0 0,1 1 0 0 0,-1 1-1 0 0,0-1 1 0 0,1 1-1 0 0,-1 0 1 0 0,1 0-1 0 0,8 0 1 0 0,46 1 112 0 0,-60 0-105 0 0,1 0-1 0 0,0 0 1 0 0,0 0 0 0 0,-1 1 0 0 0,1-1 0 0 0,0 0-1 0 0,-1 0 1 0 0,1 0 0 0 0,0 1 0 0 0,-1-1 0 0 0,1 0-1 0 0,0 1 1 0 0,-1-1 0 0 0,1 1 0 0 0,0-1 0 0 0,-1 0 0 0 0,1 1-1 0 0,-1-1 1 0 0,1 1 0 0 0,-1 0 0 0 0,0-1 0 0 0,2 2-1 0 0,4 5-29 0 0,-4-6 28 0 0,-1-1 0 0 0,1 1 1 0 0,0 0 0 0 0,0 0 0 0 0,-1 0-1 0 0,1 0 1 0 0,-1 0 0 0 0,1 0-1 0 0,-1 0 1 0 0,0 1 0 0 0,1-1 0 0 0,-1 1-1 0 0,0-1 1 0 0,0 1 0 0 0,0-1-1 0 0,0 1 1 0 0,0-1 0 0 0,0 1 0 0 0,0 0-1 0 0,-1 0 1 0 0,1-1 0 0 0,0 1-1 0 0,-1 3 1 0 0,3 3 30 0 0,0 1 1 0 0,0-1-1 0 0,1 0 0 0 0,9 16 0 0 0,-3-8 19 0 0,-5 0-30 0 0,-1 0 0 0 0,0 1 0 0 0,-1-1 0 0 0,0 1 0 0 0,-2 0 0 0 0,0 28 0 0 0,0-40-7 0 0,-1 0 1 0 0,0 0 0 0 0,-1 0-1 0 0,1 0 1 0 0,-1 0 0 0 0,0 1-1 0 0,0-1 1 0 0,-1 0 0 0 0,1-1-1 0 0,-1 1 1 0 0,0 0 0 0 0,-1 0-1 0 0,-4 7 1 0 0,-15 45 61 0 0,-5-8-76 0 0,20-35 2 0 0,0-1-1 0 0,-1 0 1 0 0,-10 13 0 0 0,-3 2 42 0 0,-2-1 1 0 0,0-1-1 0 0,-2-1 1 0 0,-48 36-1 0 0,-2-2-72 0 0,-14-2 166 0 0,67-41-120 0 0,-1 0 0 0 0,-1-1 0 0 0,0-2 0 0 0,-1-1 0 0 0,0 0 0 0 0,-28 7 0 0 0,-32 5 23 0 0,-2-5 0 0 0,0-3-1 0 0,-166 8 1 0 0,-176-47-42 0 0,381 19 15 0 0,-56-15 100 0 0,92 18-100 0 0,0 0 1 0 0,1-1-1 0 0,-1 0 0 0 0,0-1 1 0 0,1 0-1 0 0,0-1 1 0 0,0 0-1 0 0,0-1 1 0 0,1 0-1 0 0,-12-8 0 0 0,19 11-15 0 0,0 1 0 0 0,0-1 0 0 0,0 0 0 0 0,1 0 0 0 0,-1 0-1 0 0,1 0 1 0 0,-1 0 0 0 0,1-1 0 0 0,0 1 0 0 0,0-1 0 0 0,-4-5-1 0 0,5 6 3 0 0,1-1 0 0 0,-1 0 0 0 0,1 1-1 0 0,0-1 1 0 0,0 1 0 0 0,-1-1 0 0 0,2 0 0 0 0,-1 1-1 0 0,0-1 1 0 0,0 1 0 0 0,1-1 0 0 0,0 1-1 0 0,-1-1 1 0 0,1 1 0 0 0,0-1 0 0 0,0 1 0 0 0,2-3-1 0 0,0 1 6 0 0,-1 0 0 0 0,1 0-1 0 0,0 0 1 0 0,1 1-1 0 0,-1-1 1 0 0,1 1-1 0 0,-1 0 1 0 0,1 0 0 0 0,0 0-1 0 0,0 1 1 0 0,0-1-1 0 0,1 1 1 0 0,-1 0-1 0 0,0 0 1 0 0,1 1 0 0 0,-1-1-1 0 0,1 1 1 0 0,0 0-1 0 0,0 0 1 0 0,-1 1-1 0 0,10-1 1 0 0,-17 17 67 0 0,-5-10-70 0 0,0-1 0 0 0,0 0 0 0 0,-1 0 0 0 0,0 0 0 0 0,1-1 0 0 0,-1 0 0 0 0,-11 2 0 0 0,-10 6-23 0 0,-167 69-80 0 0,94-49 131 0 0,-192 60 27 0 0,65-24-1 0 0,162-39-35 0 0,-14-6-2 0 0,-1-5-1 0 0,-152 15 0 0 0,84-14 6 0 0,76-7-6 0 0,-1-3 1 0 0,0-3-1 0 0,-136-8 0 0 0,194 0-14 0 0,1-1 0 0 0,-1-1 0 0 0,-21-7 0 0 0,33 9-1 0 0,1 0 0 0 0,0 0 0 0 0,-1 0-1 0 0,1-1 1 0 0,0 0 0 0 0,1 0 0 0 0,-1 0 0 0 0,0-1 0 0 0,1 1 0 0 0,0-1 0 0 0,0 0 0 0 0,0-1 0 0 0,-4-4 0 0 0,4 0-2 0 0,-1 1 0 0 0,2-1 0 0 0,-1-1 0 0 0,1 1 0 0 0,1 0 1 0 0,-1-1-1 0 0,0-16 0 0 0,2 21 1 0 0,0 0-1 0 0,1 0 1 0 0,0-1 0 0 0,0 1 0 0 0,1 0 0 0 0,-1 0 0 0 0,1-1 0 0 0,0 1-1 0 0,1 0 1 0 0,-1 0 0 0 0,1 0 0 0 0,0 0 0 0 0,0 0 0 0 0,1 1 0 0 0,-1-1-1 0 0,5-5 1 0 0,35-35-9 0 0,1 1-1 0 0,2 3 0 0 0,63-44 1 0 0,-95 76 11 0 0,26-19-3 0 0,0 1 1 0 0,68-33 0 0 0,-16 12 2 0 0,-77 38-2 0 0,1 2 1 0 0,0-1-1 0 0,0 2 1 0 0,0 0 0 0 0,1 1-1 0 0,0 1 1 0 0,32-7-1 0 0,37-6-20 0 0,-63 12 14 0 0,0 1 0 0 0,25-3 0 0 0,18 1 3 0 0,-14 2-2 0 0,78 1-1 0 0,-114 4 7 0 0,-1 1-1 0 0,0 1 0 0 0,0 0 0 0 0,0 1 1 0 0,0 1-1 0 0,-1 0 0 0 0,1 1 1 0 0,-1 0-1 0 0,0 1 0 0 0,15 9 1 0 0,-3 1-6 0 0,22 20-23 0 0,-4 3-3 0 0,-21-22 22 0 0,-21-16 10 0 0,0-1 0 0 0,0 1 0 0 0,1-1 1 0 0,-1 1-1 0 0,0 0 0 0 0,0 0 0 0 0,0-1 0 0 0,0 1 0 0 0,-1 0 0 0 0,1 0 0 0 0,0 0 0 0 0,0 0 0 0 0,0 0 0 0 0,-1 0 0 0 0,1 0 0 0 0,0 0 0 0 0,-1 0 0 0 0,1 0 0 0 0,-1 0 1 0 0,1 0-1 0 0,-1 1 0 0 0,0-1 0 0 0,0 0 0 0 0,1 0 0 0 0,-1 1 0 0 0,0 1 0 0 0,2 11 3 0 0,3 71 77 0 0,-5-81-77 0 0,-1 0 0 0 0,1 0 1 0 0,0 0-1 0 0,-1 0 0 0 0,0 0 1 0 0,0 1-1 0 0,0-1 0 0 0,0-1 0 0 0,-1 1 1 0 0,0 0-1 0 0,0 0 0 0 0,0-1 1 0 0,0 1-1 0 0,0-1 0 0 0,-1 1 0 0 0,-4 4 1 0 0,-18 7-23 0 0,7 8 27 0 0,-11-6-5 0 0,11 6-33 0 0,-20-5 65 0 0,-76 48 133 0 0,19-38-155 0 0,59-15-8 0 0,0-1-1 0 0,-59 11 1 0 0,-5-2-10 0 0,-1-5 0 0 0,0-4 1 0 0,-192-4-1 0 0,274-10 13 0 0,0-1 1 0 0,1-1-1 0 0,-1-1 1 0 0,1-1-1 0 0,-28-12 1 0 0,-9-3 41 0 0,14 7-2 0 0,2-1-1 0 0,0-3 1 0 0,1-1 0 0 0,1-1-1 0 0,-42-32 1 0 0,73 47-53 0 0,0 0 1 0 0,1 0-1 0 0,0-1 1 0 0,0 1 0 0 0,1-1-1 0 0,-1 0 1 0 0,1-1-1 0 0,1 1 1 0 0,-1-1 0 0 0,1 0-1 0 0,0 1 1 0 0,0-1-1 0 0,1-1 1 0 0,0 1 0 0 0,1 0-1 0 0,-1 0 1 0 0,1-1-1 0 0,1 1 1 0 0,-1-1-1 0 0,1 1 1 0 0,1-1 0 0 0,-1 1-1 0 0,1-1 1 0 0,0 1-1 0 0,5-13 1 0 0,-4 16 3 0 0,0 1 1 0 0,0-1-1 0 0,0 1 1 0 0,0 0-1 0 0,1 0 1 0 0,0 0-1 0 0,-1 0 1 0 0,1 1-1 0 0,0-1 0 0 0,1 1 1 0 0,-1-1-1 0 0,0 1 1 0 0,1 0-1 0 0,6-3 1 0 0,17-10-16 0 0,5-7-14 0 0,1 3 0 0 0,0 0 0 0 0,2 2 0 0 0,0 2 0 0 0,1 1 0 0 0,0 2 0 0 0,69-15 0 0 0,-28 10 44 0 0,-46 10-13 0 0,60-8 0 0 0,143-14-30 0 0,-45 4 29 0 0,-176 24 6 0 0,91-11-41 0 0,0 5 0 0 0,107 6 0 0 0,-208 2 41 0 0,-1-1-1 0 0,0 0 1 0 0,0 1 0 0 0,0-1-1 0 0,0 1 1 0 0,0 0-1 0 0,0 0 1 0 0,1 0 0 0 0,-2 0-1 0 0,1 0 1 0 0,0 0 0 0 0,0 0-1 0 0,0 1 1 0 0,0-1 0 0 0,-1 1-1 0 0,1-1 1 0 0,-1 1 0 0 0,1 0-1 0 0,-1-1 1 0 0,0 1-1 0 0,0 0 1 0 0,1 0 0 0 0,-1 0-1 0 0,-1 0 1 0 0,1 0 0 0 0,0 0-1 0 0,0 0 1 0 0,-1 0 0 0 0,1 1-1 0 0,-1-1 1 0 0,0 0-1 0 0,1 0 1 0 0,-1 0 0 0 0,-1 5-1 0 0,1-6-2 0 0,0 0-1 0 0,0 0 1 0 0,-1-1-1 0 0,1 1 1 0 0,0 0-1 0 0,-1 0 1 0 0,1 0-1 0 0,-1 0 1 0 0,1 0-1 0 0,-1-1 1 0 0,1 1-1 0 0,-1 0 1 0 0,0-1-1 0 0,1 1 1 0 0,-1 0-1 0 0,0-1 1 0 0,0 1-1 0 0,1-1 1 0 0,-1 1-1 0 0,0-1 1 0 0,0 1-1 0 0,0-1 1 0 0,0 1-1 0 0,1-1 1 0 0,-2 0-1 0 0,0 1 0 0 0,0 0-1 0 0,1 0 0 0 0,-1 0 1 0 0,0-1-1 0 0,1 2 1 0 0,-1-1-1 0 0,1 0 1 0 0,-1 0-1 0 0,1 0 1 0 0,0 1-1 0 0,-1-1 1 0 0,1 1-1 0 0,0-1 0 0 0,0 1 1 0 0,-1 1-1 0 0,-1 2-1 0 0,0 0 1 0 0,0 0-1 0 0,0-1 0 0 0,-1 1 0 0 0,0-1 0 0 0,0 0 0 0 0,0 0 0 0 0,0 0 1 0 0,-1-1-1 0 0,1 1 0 0 0,-1-1 0 0 0,-9 4 0 0 0,1 0 6 0 0,-1-1-1 0 0,0 0 1 0 0,-29 7-1 0 0,8-3 53 0 0,-39 17 0 0 0,40-13-23 0 0,-42 10 0 0 0,54-19-31 0 0,-91 24 1 0 0,-230 25 0 0 0,228-45-55 0 0,-112 4-44 0 0,222-13 96 0 0,1 0-1 0 0,-1-1 1 0 0,0 1-1 0 0,1-1 1 0 0,-1 0-1 0 0,0 0 1 0 0,1 0-1 0 0,-1-1 1 0 0,1 0-1 0 0,0 0 1 0 0,-1 0-1 0 0,1 0 1 0 0,0-1-1 0 0,0 1 1 0 0,-5-6-1 0 0,7 6-4 0 0,0 0 0 0 0,0 0 0 0 0,1-1 0 0 0,-1 1 0 0 0,0-1 0 0 0,1 0 0 0 0,0 1 0 0 0,-1-1 0 0 0,1 0 0 0 0,0 0 0 0 0,0 0 0 0 0,1 0 0 0 0,-1 1 0 0 0,1-1 0 0 0,-1 0 0 0 0,1 0 0 0 0,0-1 1 0 0,0 1-1 0 0,0 0 0 0 0,1 0 0 0 0,-1 0 0 0 0,1 0 0 0 0,-1 1 0 0 0,3-7 0 0 0,-1 7 2 0 0,-1 0 1 0 0,1 1-1 0 0,-1-1 1 0 0,1 0-1 0 0,0 1 1 0 0,0-1-1 0 0,0 1 1 0 0,0 0-1 0 0,0-1 1 0 0,0 1-1 0 0,0 0 1 0 0,4-1-1 0 0,7-5 2 0 0,-1-2-3 0 0,1 1 0 0 0,0 0 1 0 0,1 0-1 0 0,0 2 0 0 0,0-1 0 0 0,0 2 0 0 0,1 0 0 0 0,-1 1 0 0 0,29-5 0 0 0,6 3-6 0 0,93-1 1 0 0,-139 7 9 0 0,-1 0 0 0 0,1 0 0 0 0,-1 0 0 0 0,0 0 0 0 0,1 0 1 0 0,-1 1-1 0 0,1-1 0 0 0,-1 1 0 0 0,0-1 0 0 0,1 1 0 0 0,-1 0 1 0 0,0 0-1 0 0,0 0 0 0 0,1 0 0 0 0,-1 0 0 0 0,0 1 0 0 0,0-1 0 0 0,0 1 1 0 0,-1-1-1 0 0,3 3 0 0 0,-3-2-1 0 0,0 0 0 0 0,0-1 0 0 0,-1 1 0 0 0,1 0 1 0 0,0 0-1 0 0,-1 0 0 0 0,0 0 0 0 0,1-1 0 0 0,-1 1 0 0 0,0 0 0 0 0,0 0 0 0 0,0 0 1 0 0,0 0-1 0 0,-1 0 0 0 0,1 0 0 0 0,0 0 0 0 0,-1 0 0 0 0,0-1 0 0 0,-1 5 0 0 0,0-1 3 0 0,-1 1 0 0 0,0 0 0 0 0,0-1 1 0 0,-1 0-1 0 0,1 0 0 0 0,-1 0 0 0 0,-1 0 0 0 0,1 0 0 0 0,0-1 0 0 0,-1 0 0 0 0,0 0 0 0 0,0 0 0 0 0,0 0 0 0 0,-8 3 0 0 0,-17 12-9 0 0,-12 5 23 0 0,-101 43-10 0 0,118-58 4 0 0,-14 6 15 0 0,-2-2-1 0 0,1-1 0 0 0,-1-2 1 0 0,-53 5-1 0 0,60-12-28 0 0,-221 10-52 0 0,-1-3-18 0 0,69-3 77 0 0,185-9-5 0 0,-1 0-1 0 0,0 1 0 0 0,1-1 1 0 0,-1 0-1 0 0,1 0 1 0 0,0 0-1 0 0,0 0 0 0 0,-1-1 1 0 0,2 1-1 0 0,-1-1 0 0 0,0 1 1 0 0,0-1-1 0 0,1 1 1 0 0,-1-1-1 0 0,1 0 0 0 0,-2-6 1 0 0,-6-34-32 0 0,5 37 18 0 0,4 6 13 0 0,0 0 1 0 0,-1 0-1 0 0,1 0 1 0 0,0-1 0 0 0,-1 1-1 0 0,1 0 1 0 0,0 0 0 0 0,-1 0-1 0 0,1-1 1 0 0,0 1-1 0 0,-1 0 1 0 0,1-1 0 0 0,0 1-1 0 0,0 0 1 0 0,-1 0-1 0 0,1-1 1 0 0,0 1 0 0 0,0-1-1 0 0,0 1 1 0 0,0 0-1 0 0,-1-1 1 0 0,1 1 0 0 0,0 0-1 0 0,0-1 1 0 0,0 1-1 0 0,0-1 1 0 0,0 1 0 0 0,0 0-1 0 0,0-1 1 0 0,0 1-1 0 0,0-1 1 0 0,0 1 0 0 0,0 0-1 0 0,0-1 1 0 0,0 1 0 0 0,0 0-1 0 0,1-1 1 0 0,-1 0-1 0 0,0 0 7 0 0,7 15-164 0 0,-5-12 156 0 0,-1-1-1 0 0,1 1 0 0 0,-1 0 0 0 0,0 0 1 0 0,0 0-1 0 0,0-1 0 0 0,0 1 1 0 0,0 0-1 0 0,0 0 0 0 0,-1 0 0 0 0,2 5 1 0 0,5 12-30 0 0,-5-15 32 0 0,0 1 0 0 0,-1-1-1 0 0,1 0 1 0 0,-1 1-1 0 0,0 0 1 0 0,-1-1-1 0 0,1 1 1 0 0,-1-1 0 0 0,0 1-1 0 0,0 0 1 0 0,0-1-1 0 0,-1 7 1 0 0,0 10 29 0 0,1-20-35 0 0,-1 0 0 0 0,1 0 0 0 0,-1 0 0 0 0,1 0 0 0 0,0 0 0 0 0,-1 0 0 0 0,0 0 0 0 0,1 0 0 0 0,-1 0 0 0 0,0 0 0 0 0,1 0 0 0 0,-1 0 0 0 0,0-1 0 0 0,0 1-1 0 0,0 0 1 0 0,0 0 0 0 0,0-1 0 0 0,1 1 0 0 0,-1-1 0 0 0,0 1 0 0 0,-2 0 0 0 0,3-1 4 0 0,0 1-1 0 0,0-1 1 0 0,0 1 0 0 0,-1 0-1 0 0,1-1 1 0 0,0 1 0 0 0,0 0-1 0 0,0-1 1 0 0,0 1-1 0 0,0 0 1 0 0,0-1 0 0 0,0 1-1 0 0,0 0 1 0 0,1-1 0 0 0,-1 1-1 0 0,0-1 1 0 0,0 1 0 0 0,0 0-1 0 0,1-1 1 0 0,-1 1 0 0 0,0-1-1 0 0,1 1 1 0 0,-1-1 0 0 0,0 1-1 0 0,1-1 1 0 0,-1 1-1 0 0,1-1 1 0 0,-1 1 0 0 0,1-1-1 0 0,-1 1 1 0 0,1-1 0 0 0,-1 0-1 0 0,2 1 1 0 0,11 3-12 0 0,0 0 0 0 0,-1 1 0 0 0,1 0-1 0 0,12 8 1 0 0,9 3-38 0 0,-1 11-12 0 0,-15-20 68 0 0,-10-5-8 0 0,-1 1-1 0 0,1 0 1 0 0,-1 0-1 0 0,0 0 1 0 0,0 1-1 0 0,0 0 1 0 0,8 6-1 0 0,-14-8 7 0 0,0-1-1 0 0,1 0 1 0 0,-1 0-1 0 0,1 1 1 0 0,-1-1-1 0 0,1 0 1 0 0,-1 0-1 0 0,1 0 1 0 0,0-1-1 0 0,0 1 1 0 0,-1 0-1 0 0,1-1 1 0 0,0 1-1 0 0,0-1 1 0 0,0 1-1 0 0,0-1 1 0 0,2 0 0 0 0,19 6-3 0 0,-13-1-6 0 0,1 0 1 0 0,0-2-1 0 0,0 1 1 0 0,0-1-1 0 0,0-1 1 0 0,14 2-1 0 0,-13-3 5 0 0,1 1 1 0 0,-1 1-1 0 0,0 0 0 0 0,0 1 1 0 0,11 5-1 0 0,35 7 43 0 0,-44-13-55 0 0,-1 0 0 0 0,0 1-1 0 0,18 6 1 0 0,-16-4 36 0 0,0-1 0 0 0,0 0 0 0 0,1-2 0 0 0,31 4 0 0 0,39 10-25 0 0,-17 3-127 0 0,144 23 1 0 0,2-8 129 0 0,-126-19-1 0 0,-57-9-3 0 0,53 5 0 0 0,48 2 50 0 0,-21 1 10 0 0,106 5-138 0 0,-159-12 52 0 0,31 2-3 0 0,61 0 86 0 0,-118-10-143 0 0,-10 1 100 0 0,0-1 0 0 0,-1-1-1 0 0,1-1 1 0 0,23-5 0 0 0,-5 0-20 0 0,-31 6 2 0 0,1 0 0 0 0,-1-1 0 0 0,1-1-1 0 0,12-4 1 0 0,56-19 63 0 0,-22 9-40 0 0,-43 14-21 0 0,-11 3 9 0 0,-1 0 0 0 0,0-1 0 0 0,1 1 0 0 0,-1 0 0 0 0,0-1 1 0 0,0 0-1 0 0,1 0 0 0 0,-1 0 0 0 0,0 0 0 0 0,0 0 0 0 0,0 0 0 0 0,3-2 0 0 0,-2 1-4 0 0,-1 0-1 0 0,1 1 1 0 0,0-1-1 0 0,0 1 1 0 0,0-1-1 0 0,0 1 1 0 0,0 0-1 0 0,1 0 1 0 0,-1 1-1 0 0,0-1 1 0 0,0 1-1 0 0,7-1 1 0 0,25-6-46 0 0,4 0 104 0 0,-35 7-50 0 0,-1 0-1 0 0,0 0 1 0 0,0 0 0 0 0,0 0-1 0 0,0-1 1 0 0,0 1 0 0 0,1-1-1 0 0,-1 0 1 0 0,0 0 0 0 0,0 0-1 0 0,0 0 1 0 0,-1-1 0 0 0,1 1-1 0 0,0-1 1 0 0,0 1 0 0 0,2-3-1 0 0,-1 1-3 0 0,0 0 0 0 0,0 1 0 0 0,0 0-1 0 0,1 0 1 0 0,-1 0 0 0 0,1 1 0 0 0,-1-1 0 0 0,1 1-1 0 0,7-1 1 0 0,12-5 44 0 0,-13-1-1 0 0,-11 7-44 0 0,1 0 0 0 0,0 0 0 0 0,-1 1 0 0 0,1-1 0 0 0,0 0 0 0 0,0 0 0 0 0,0 1 0 0 0,-1-1 1 0 0,1 1-1 0 0,0-1 0 0 0,0 1 0 0 0,0-1 0 0 0,0 1 0 0 0,0-1 0 0 0,0 1 0 0 0,0 0 0 0 0,0 0 0 0 0,0 0 0 0 0,0-1 0 0 0,0 1 0 0 0,1 0 0 0 0,3 0-16 0 0,0-1 1 0 0,0 0 0 0 0,0 0 0 0 0,-1-1 0 0 0,1 0-1 0 0,0 0 1 0 0,-1 0 0 0 0,0 0 0 0 0,7-5-1 0 0,-8 6 11 0 0,37-16-106 0 0,-33 15 102 0 0,-1 0-1 0 0,0 0 1 0 0,0-1-1 0 0,0 0 1 0 0,8-5-1 0 0,-9 6 6 0 0,0 0-1 0 0,0 1 1 0 0,0 0-1 0 0,0 0 1 0 0,1 0-1 0 0,-1 0 1 0 0,0 1-1 0 0,1 0 1 0 0,-1 0-1 0 0,9 2 1 0 0,5-1-23 0 0,64-1 68 0 0,-28 21-78 0 0,-23-15 54 0 0,-29-6-21 0 0,1 0 0 0 0,-1 0 0 0 0,1 1-1 0 0,-1 0 1 0 0,0-1 0 0 0,1 1 0 0 0,-1 0 0 0 0,0 1 0 0 0,4 1 0 0 0,-4-2 3 0 0,-1 0 0 0 0,1 0 1 0 0,0-1-1 0 0,-1 1 0 0 0,1-1 0 0 0,0 1 1 0 0,0-1-1 0 0,-1 0 0 0 0,1 0 1 0 0,0 0-1 0 0,0-1 0 0 0,4 0 0 0 0,35-1-7 0 0,-14 3-10 0 0,49 7 0 0 0,-4 2 0 0 0,-39-4-6 0 0,-1-3-1 0 0,1 0 1 0 0,43-4 0 0 0,-39 1-35 0 0,-37 0-21 0 0,1 0 0 0 0,0 0 0 0 0,-1 0 0 0 0,1 0 0 0 0,-1 0 0 0 0,1 0 0 0 0,-1-1 0 0 0,1 1 0 0 0,-1-1 0 0 0,1 1 0 0 0,-1-1 0 0 0,1 0 0 0 0,-1 1 0 0 0,0-1 0 0 0,1 0 0 0 0,-1 0 0 0 0,0 0 0 0 0,1 0 0 0 0,-1 0 0 0 0,0 0 0 0 0,0 0 0 0 0,0 0 0 0 0,0-1 0 0 0,0 1 0 0 0,0 0 0 0 0,-1-1 0 0 0,2-2 0 0 0,-8-65-9864 0 0,4 62 9194 0 0,0 0 0 0 0,-1 0-1 0 0,0 0 1 0 0,-1 1 0 0 0,1-1 0 0 0,-1 1-1 0 0,-8-10 1 0 0,-34-49-3442 0 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7968 0 0,'0'-29'7049'0'0,"0"16"17"0"0,-1 13-6968 0 0,1 0-1 0 0,-1 0 1 0 0,0 0-1 0 0,1-1 0 0 0,-1 1 1 0 0,0 1-1 0 0,1-1 1 0 0,-1 0-1 0 0,1 0 0 0 0,-1 0 1 0 0,0 0-1 0 0,1 0 1 0 0,-1 0-1 0 0,0 1 0 0 0,1-1 1 0 0,-1 0-1 0 0,1 1 1 0 0,-1-1-1 0 0,1 0 1 0 0,-1 1-1 0 0,1-1 0 0 0,-1 1 1 0 0,1-1-1 0 0,-1 1 1 0 0,1-1-1 0 0,-1 1 0 0 0,1-1 1 0 0,0 1-1 0 0,-1-1 1 0 0,1 1-1 0 0,0-1 0 0 0,-1 2 1 0 0,10 75 1113 0 0,-8-64-1123 0 0,1 0 1 0 0,0 1 0 0 0,1-1 0 0 0,0 0 0 0 0,1-1 0 0 0,6 14 0 0 0,-3-8 30 0 0,-1 1 0 0 0,7 31 0 0 0,7 23 30 0 0,-15-61-125 0 0,-1 1-1 0 0,0 0 0 0 0,-1 0 1 0 0,0 0-1 0 0,1 23 1 0 0,-4-30-15 0 0,1 0 1 0 0,0 0-1 0 0,0 0 0 0 0,0 0 1 0 0,1 0-1 0 0,0 0 0 0 0,3 6 1 0 0,-3-6-6 0 0,1 1 0 0 0,-1-1 1 0 0,0 1-1 0 0,-1-1 0 0 0,1 1 1 0 0,-1 0-1 0 0,0 9 0 0 0,-1-8-2 0 0,-1-2-12 0 0,1 0 1 0 0,0 0 0 0 0,0 0-1 0 0,0 0 1 0 0,1 0 0 0 0,0 0-1 0 0,0 0 1 0 0,1 0 0 0 0,-1 0-1 0 0,1-1 1 0 0,0 1 0 0 0,1-1-1 0 0,4 8 1 0 0,-5-9-27 0 0,0 0 0 0 0,-1 0 1 0 0,1 0-1 0 0,-1 0 0 0 0,0 0 0 0 0,0 1 1 0 0,0-1-1 0 0,0 0 0 0 0,-1 1 0 0 0,1 6 1 0 0,-1 11-1750 0 0,-1-19-491 0 0,1-8-1298 0 0,0-4 2450 0 0,1 0-1 0 0,0-1 1 0 0,0 1-1 0 0,5-13 1 0 0,2-15-3651 0 0,-7-1-1366 0 0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0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8680 0 0,'4'-20'3914'0'0,"-3"17"-3680"0"0,0 0 1 0 0,0 0-1 0 0,1 1 0 0 0,-1-1 1 0 0,1 0-1 0 0,-1 1 1 0 0,1-1-1 0 0,0 1 0 0 0,0 0 1 0 0,0-1-1 0 0,1 1 0 0 0,2-2 1 0 0,-5 3-136 0 0,1 1 0 0 0,-1-1 1 0 0,1 1-1 0 0,-1-1 0 0 0,1 0 1 0 0,-1 1-1 0 0,0-1 0 0 0,0 0 1 0 0,1 1-1 0 0,-1-1 0 0 0,0 0 1 0 0,0 0-1 0 0,1 1 0 0 0,-1-1 1 0 0,0 0-1 0 0,0 1 0 0 0,0-1 1 0 0,0 0-1 0 0,0 0 0 0 0,0 1 1 0 0,-1-1-1 0 0,1 0 0 0 0,0 0 1 0 0,0 1-1 0 0,0-1 0 0 0,-1 0 0 0 0,1 0 1 0 0,-1 0-37 0 0,1 1-1 0 0,0-1 1 0 0,-1 1 0 0 0,1 0-1 0 0,0-1 1 0 0,0 1 0 0 0,0-1 0 0 0,-1 1-1 0 0,1-1 1 0 0,0 1 0 0 0,0-1 0 0 0,0 1-1 0 0,0-1 1 0 0,0 1 0 0 0,0-1-1 0 0,0 1 1 0 0,0-1 0 0 0,0 1 0 0 0,0-1-1 0 0,0 1 1 0 0,0-1 0 0 0,0 1 0 0 0,0-1-1 0 0,0 1 1 0 0,1-1 0 0 0,-1 1-1 0 0,0 0 1 0 0,0-1 0 0 0,1 1 0 0 0,-1-1-1 0 0,0 1 1 0 0,1 0 0 0 0,-1-1-1 0 0,0 1 1 0 0,1-1 0 0 0,-1 1 0 0 0,0 0-1 0 0,1 0 1 0 0,-1-1 0 0 0,1 1 0 0 0,-1 0-1 0 0,0 0 1 0 0,1-1 0 0 0,-1 1-1 0 0,1 0 1 0 0,-1 0 0 0 0,3 0 1413 0 0,16 41 713 0 0,-10-9-1779 0 0,8 45 368 0 0,-17-75-765 0 0,-1 1 1 0 0,1-1-1 0 0,0 0 0 0 0,1 0 0 0 0,-1 1 1 0 0,0-1-1 0 0,1 0 0 0 0,-1 0 0 0 0,1 0 1 0 0,0 0-1 0 0,0 1 0 0 0,0-1 0 0 0,1 3 1 0 0,0-3-2 0 0,-1 0 1 0 0,0 1-1 0 0,0-1 1 0 0,0 1 0 0 0,0-1-1 0 0,0 1 1 0 0,-1-1-1 0 0,1 1 1 0 0,-1 0 0 0 0,1 4-1 0 0,5 43 136 0 0,18 73-1 0 0,-15-14-90 0 0,-3-54-162 0 0,0 0-531 0 0,-1-40 345 0 0,7 32-1349 0 0,-12-45 1214 0 0,1 0 0 0 0,-1 0 0 0 0,1 0 0 0 0,-1-1-1 0 0,1 1 1 0 0,0 0 0 0 0,0 0 0 0 0,0-1 0 0 0,0 1 0 0 0,0-1 0 0 0,0 1-1 0 0,0-1 1 0 0,0 1 0 0 0,1-1 0 0 0,1 2 0 0 0,10-3-5953 0 0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37 5616 0 0,'-9'0'3854'0'0,"-5"1"1300"0"0,-1 8-1612 0 0,11-5-3264 0 0,1 0-1 0 0,0 0 1 0 0,1 0 0 0 0,-1 1-1 0 0,1-1 1 0 0,0 1-1 0 0,0-1 1 0 0,0 1 0 0 0,0 0-1 0 0,1 0 1 0 0,-1 6 0 0 0,-4 63 442 0 0,-7-10-260 0 0,13 38-32 0 0,-1-100-421 0 0,1 0 0 0 0,0-1-1 0 0,0 1 1 0 0,0 0 0 0 0,0 0 0 0 0,0-1 0 0 0,1 1 0 0 0,-1 0 0 0 0,0-1-1 0 0,1 1 1 0 0,-1 0 0 0 0,1-1 0 0 0,0 1 0 0 0,-1-1 0 0 0,1 1-1 0 0,0-1 1 0 0,0 1 0 0 0,0-1 0 0 0,0 0 0 0 0,0 1 0 0 0,3 1 0 0 0,-2-1 4 0 0,-1-1 0 0 0,0 0 0 0 0,1 1 0 0 0,-1-1 0 0 0,0 1 0 0 0,0 0 0 0 0,0-1 0 0 0,0 1 0 0 0,0 0 0 0 0,0 0 0 0 0,0 0 0 0 0,0 0 0 0 0,-1-1 0 0 0,1 1 0 0 0,-1 3 0 0 0,1-4-3 0 0,0 6 35 0 0,0 0-1 0 0,0 0 1 0 0,1 0 0 0 0,0 0 0 0 0,1 0 0 0 0,-1 0 0 0 0,1-1 0 0 0,0 1-1 0 0,1-1 1 0 0,0 0 0 0 0,0 0 0 0 0,0 0 0 0 0,11 10 0 0 0,-6-10 4 0 0,0 1 57 0 0,1 0 1 0 0,0 0-1 0 0,1-1 1 0 0,-1-1-1 0 0,1 1 0 0 0,0-2 1 0 0,0 0-1 0 0,1 0 1 0 0,-1-1-1 0 0,1 0 1 0 0,0-1-1 0 0,-1 0 0 0 0,16-1 1 0 0,-23 0-73 0 0,0-1 0 0 0,0 0 0 0 0,0 0 0 0 0,0 0 0 0 0,-1-1 0 0 0,1 0 0 0 0,0 1 0 0 0,0-1 0 0 0,-1-1 0 0 0,1 1 0 0 0,0 0 0 0 0,-1-1 0 0 0,1 0 0 0 0,-1 0 0 0 0,0 0 0 0 0,1 0 0 0 0,-1 0 0 0 0,0-1 0 0 0,-1 1 0 0 0,1-1 0 0 0,0 0 0 0 0,-1 0 0 0 0,1 0 0 0 0,-1 0 0 0 0,0 0 0 0 0,0-1 0 0 0,3-5 0 0 0,8-21 86 0 0,-1 5 75 0 0,-1 0 0 0 0,12-41 0 0 0,-21 57-155 0 0,0 1 0 0 0,-1-1 0 0 0,1 0 0 0 0,-2 0-1 0 0,1 0 1 0 0,-1 0 0 0 0,-1 0 0 0 0,0 1 0 0 0,0-1 0 0 0,0 0-1 0 0,-1 0 1 0 0,-6-14 0 0 0,2-3 27 0 0,5 22-52 0 0,1 0 0 0 0,-1 0 1 0 0,0 0-1 0 0,0 0 0 0 0,0 0 0 0 0,-1 0 1 0 0,1 1-1 0 0,-1-1 0 0 0,0 0 1 0 0,0 1-1 0 0,-5-6 0 0 0,6 8-8 0 0,0-1 1 0 0,0 1-1 0 0,0 0 1 0 0,-1-1-1 0 0,1 1 0 0 0,1 0 1 0 0,-1-1-1 0 0,0 1 0 0 0,0-1 1 0 0,0 0-1 0 0,1 1 0 0 0,-2-4 1 0 0,2 4-4 0 0,0-1 1 0 0,-1 1 0 0 0,1 0 0 0 0,-1-1-1 0 0,1 1 1 0 0,-1 0 0 0 0,0 0 0 0 0,1 0-1 0 0,-1 0 1 0 0,0-1 0 0 0,0 1-1 0 0,0 0 1 0 0,0 0 0 0 0,0 0 0 0 0,0 1-1 0 0,-1-2 1 0 0,-17-14-2 0 0,16 12-9 0 0,0 1 1 0 0,-1 0 0 0 0,0 0 0 0 0,1 0 0 0 0,-1 0 0 0 0,0 1 0 0 0,-1-1 0 0 0,1 1 0 0 0,0 0-1 0 0,-1 0 1 0 0,1 1 0 0 0,-8-2 0 0 0,-11-3-128 0 0,-20 0-468 0 0,-25 2-976 0 0,63 4 1270 0 0,0-1 0 0 0,0 0-1 0 0,0 0 1 0 0,0-1 0 0 0,0 1-1 0 0,0-1 1 0 0,1 0-1 0 0,-1 0 1 0 0,0-1 0 0 0,-7-5-1 0 0,3 1-945 0 0,8 6 887 0 0,-1 0 1 0 0,1 1-1 0 0,0-1 1 0 0,0 0-1 0 0,0 0 1 0 0,0 0 0 0 0,0 0-1 0 0,0 0 1 0 0,0-1-1 0 0,0 1 1 0 0,0 0 0 0 0,0 0-1 0 0,1-1 1 0 0,-1 1-1 0 0,0 0 1 0 0,1-1-1 0 0,-1 1 1 0 0,1-1 0 0 0,0 1-1 0 0,-1 0 1 0 0,1-1-1 0 0,0-1 1 0 0,0-8-7210 0 0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9464 0 0,'12'-22'6242'0'0,"-5"15"-5612"0"0,0-1 0 0 0,0 2 1 0 0,1-1-1 0 0,10-5 0 0 0,17-16 1114 0 0,-28 23-1518 0 0,-1 1 1 0 0,1 0 0 0 0,0 0 0 0 0,14-6-1 0 0,-7 4 178 0 0,-2 2-70 0 0,0 0-1 0 0,0 0 1 0 0,1 1 0 0 0,-1 1 0 0 0,1 0-1 0 0,20 0 1 0 0,-28 2-245 0 0,0 1-1 0 0,0 0 1 0 0,0 0-1 0 0,0 1 1 0 0,0-1 0 0 0,0 1-1 0 0,0 0 1 0 0,-1 0-1 0 0,1 1 1 0 0,-1 0 0 0 0,0-1-1 0 0,0 1 1 0 0,7 7 0 0 0,18 10 129 0 0,-28-19-207 0 0,0-1 0 0 0,0 1 0 0 0,0 0 1 0 0,0 0-1 0 0,0-1 0 0 0,0 1 0 0 0,-1 0 0 0 0,1 0 1 0 0,0 0-1 0 0,0 0 0 0 0,-1 0 0 0 0,1 0 1 0 0,-1 0-1 0 0,1 0 0 0 0,-1 0 0 0 0,1 1 1 0 0,9 12 153 0 0,0-6-96 0 0,0 0 1 0 0,-1 1 0 0 0,0 0-1 0 0,0 0 1 0 0,-1 1 0 0 0,10 14 0 0 0,38 87 336 0 0,-43-90-326 0 0,-6-11-42 0 0,-1 0 1 0 0,0 1-1 0 0,0 0 0 0 0,4 14 0 0 0,57 149 96 0 0,-64-167-120 0 0,-1 0-1 0 0,1 1 0 0 0,-1-1 0 0 0,-1 1 1 0 0,2 14-1 0 0,-2-14-21 0 0,0 1 0 0 0,0-1 1 0 0,1 1-1 0 0,1-1 0 0 0,2 8 1 0 0,-1 0-123 0 0,-2 0-1 0 0,0 0 1 0 0,0 0 0 0 0,-3 30 0 0 0,1-30-138 0 0,0-12 23 0 0,0 0-1 0 0,-1 0 1 0 0,0 1 0 0 0,0-1-1 0 0,0 0 1 0 0,0 0-1 0 0,-1-1 1 0 0,1 1 0 0 0,-1 0-1 0 0,0 0 1 0 0,0-1 0 0 0,0 1-1 0 0,-1-1 1 0 0,-4 5-1 0 0,6-6-156 0 0,-1 0-1 0 0,0 0 1 0 0,0 0-1 0 0,0-1 1 0 0,-1 1-1 0 0,1-1 1 0 0,0 1-1 0 0,0-1 1 0 0,-1 0-1 0 0,1 0 1 0 0,-1 0-1 0 0,1-1 1 0 0,-1 1-1 0 0,1 0 1 0 0,-1-1-1 0 0,0 0 1 0 0,1 1-1 0 0,-1-1 0 0 0,0 0 1 0 0,1 0-1 0 0,-1-1 1 0 0,1 1-1 0 0,-1 0 1 0 0,0-1-1 0 0,1 0 1 0 0,-4-1-1 0 0,-3-4-2889 0 0,0-3-2634 0 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37 362 8696 0 0,'-6'0'2290'0'0,"6"1"-2067"0"0,-1-1 1 0 0,1 0-1 0 0,-1 0 0 0 0,0 1 1 0 0,1-1-1 0 0,-1 0 0 0 0,0 0 1 0 0,1 0-1 0 0,-1 0 0 0 0,0 0 1 0 0,1 0-1 0 0,-1 0 0 0 0,0 0 1 0 0,1 0-1 0 0,-1 0 0 0 0,0 0 0 0 0,1-1 1 0 0,-1 1-1 0 0,0 0 0 0 0,1 0 1 0 0,-1-1-1 0 0,1 1 0 0 0,-1 0 1 0 0,1-1-1 0 0,-1 1 0 0 0,0 0 1 0 0,1-1-1 0 0,-1 1 0 0 0,1-1 1 0 0,0 1-1 0 0,-1-1 0 0 0,1 1 0 0 0,-1-1 1 0 0,1-1-1 0 0,-1 2-177 0 0,0 0 1 0 0,1 0-1 0 0,-1 0 0 0 0,1-1 1 0 0,-1 1-1 0 0,1 0 0 0 0,0 0 0 0 0,-1-1 1 0 0,1 1-1 0 0,-1 0 0 0 0,1-1 1 0 0,-1 1-1 0 0,1 0 0 0 0,0-1 0 0 0,-1 1 1 0 0,1-1-1 0 0,0 1 0 0 0,-1-1 1 0 0,1 1-1 0 0,0-1 0 0 0,0 1 1 0 0,-1-1-1 0 0,1 1 0 0 0,0-1 0 0 0,0 1 1 0 0,0-1-1 0 0,0 1 0 0 0,0-1 1 0 0,0 0-1 0 0,0 1 0 0 0,0-1 0 0 0,0 1 1 0 0,0-1-1 0 0,0 1 0 0 0,0-1 1 0 0,0 1-1 0 0,0-1 0 0 0,1 1 1 0 0,-1-1-1 0 0,0 1 0 0 0,0-1 0 0 0,1 0 1 0 0,80-42 665 0 0,7-5-599 0 0,-85 47-112 0 0,-1 0 0 0 0,1 0-1 0 0,-1 0 1 0 0,0-1 0 0 0,1 1 0 0 0,-1 0-1 0 0,0-1 1 0 0,0 0 0 0 0,0 1 0 0 0,0-1-1 0 0,-1 0 1 0 0,1 0 0 0 0,0 0 0 0 0,1-2-1 0 0,-2 2-2 0 0,0 0-1 0 0,1 0 1 0 0,-1 1-1 0 0,1-1 1 0 0,0 0-1 0 0,-1 1 1 0 0,1-1-1 0 0,0 1 0 0 0,0 0 1 0 0,0-1-1 0 0,0 1 1 0 0,0 0-1 0 0,0 0 1 0 0,0 1-1 0 0,0-1 1 0 0,3 0-1 0 0,6-4-31 0 0,0 0 0 0 0,0 0 0 0 0,18-14 0 0 0,34-16-183 0 0,-54 31 188 0 0,0 0 1 0 0,-1 0 0 0 0,1-1 0 0 0,12-11-1 0 0,-4 11 11 0 0,-10 5 12 0 0,-5 0 6 0 0,-1 0-1 0 0,1 0 1 0 0,0 0-1 0 0,0 0 1 0 0,0 0-1 0 0,0 0 1 0 0,-1-1-1 0 0,1 1 1 0 0,0 0-1 0 0,0-1 1 0 0,0 0-1 0 0,-1 1 0 0 0,1-1 1 0 0,0 0-1 0 0,-1 0 1 0 0,1 0-1 0 0,-1 0 1 0 0,1 0-1 0 0,2-3 1 0 0,0 2-4 0 0,0-1 0 0 0,0 1 0 0 0,0 0 0 0 0,1 0 0 0 0,-1 1 0 0 0,1-1 0 0 0,0 1 0 0 0,-1 0 1 0 0,1 0-1 0 0,0 1 0 0 0,-1-1 0 0 0,1 1 0 0 0,0 0 0 0 0,5 1 0 0 0,-6-1 13 0 0,0 0 0 0 0,0 0 1 0 0,0 1-1 0 0,0-1 0 0 0,0 1 0 0 0,0 0 0 0 0,0 0 0 0 0,0 1 1 0 0,0-1-1 0 0,0 1 0 0 0,-1 0 0 0 0,1-1 0 0 0,-1 2 0 0 0,1-1 1 0 0,5 5-1 0 0,-3 0 52 0 0,0 0 0 0 0,0 0 0 0 0,0 1 0 0 0,-1 0 0 0 0,4 8 0 0 0,1 0 62 0 0,5 12 420 0 0,19 46-1 0 0,-20-41-182 0 0,-13-30-337 0 0,0-1 1 0 0,0 1-1 0 0,1-1 0 0 0,-1 0 0 0 0,1 1 0 0 0,-1-1 1 0 0,1 0-1 0 0,0 0 0 0 0,0 0 0 0 0,-1 0 0 0 0,5 3 1 0 0,-4-4-4 0 0,0 0 0 0 0,-1 1 1 0 0,1-1-1 0 0,-1 1 1 0 0,1-1-1 0 0,-1 1 0 0 0,0-1 1 0 0,0 1-1 0 0,1 0 0 0 0,-1 0 1 0 0,-1 0-1 0 0,1 0 1 0 0,0 0-1 0 0,1 3 0 0 0,0 1 45 0 0,1-1 0 0 0,0 1 0 0 0,0-1-1 0 0,0 0 1 0 0,1 0 0 0 0,-1 0 0 0 0,1-1 0 0 0,0 1-1 0 0,1-1 1 0 0,-1 0 0 0 0,1 0 0 0 0,0 0 0 0 0,0-1-1 0 0,9 5 1 0 0,14 13 276 0 0,-24-18-298 0 0,-1 0 1 0 0,1 0-1 0 0,-1 0 0 0 0,1-1 1 0 0,0 1-1 0 0,0-1 1 0 0,0 0-1 0 0,1 0 0 0 0,6 2 1 0 0,6 0 118 0 0,0 0-1 0 0,1-1 1 0 0,-1 0 0 0 0,1-2-1 0 0,0 0 1 0 0,23-2 0 0 0,-37-1-138 0 0,0 0 0 0 0,-1 0 0 0 0,1-1 0 0 0,0 1 0 0 0,-1-1 1 0 0,0 0-1 0 0,0 0 0 0 0,0 0 0 0 0,0-1 0 0 0,0 1 0 0 0,-1-1 0 0 0,1 1 0 0 0,-1-1 1 0 0,0 0-1 0 0,0 0 0 0 0,0 0 0 0 0,-1 0 0 0 0,1 0 0 0 0,-1-1 0 0 0,1-6 1 0 0,7-60 224 0 0,-9 64-219 0 0,1-6 11 0 0,-1 1 0 0 0,0-1 0 0 0,-1 1 0 0 0,0-1-1 0 0,-1 1 1 0 0,0-1 0 0 0,-1 1 0 0 0,0 0-1 0 0,-1 0 1 0 0,-1 0 0 0 0,-9-19 0 0 0,5 13 9 0 0,7 13-42 0 0,0 0 0 0 0,-1 0 0 0 0,0-1-1 0 0,0 2 1 0 0,0-1 0 0 0,0 0 0 0 0,-1 1 0 0 0,1-1 0 0 0,-1 1 0 0 0,0 0-1 0 0,-1 0 1 0 0,1 0 0 0 0,-1 1 0 0 0,-8-5 0 0 0,-19-15 28 0 0,30 21-36 0 0,0 0 1 0 0,-1 0-1 0 0,1 1 1 0 0,0-1-1 0 0,-1 0 1 0 0,1 1-1 0 0,-1 0 1 0 0,1-1-1 0 0,-1 1 1 0 0,0 0-1 0 0,1 1 1 0 0,-6-2-1 0 0,-28-11-90 0 0,33 12 67 0 0,0-1 0 0 0,0 1 0 0 0,-1 0 0 0 0,1-1 0 0 0,0 1 0 0 0,-1 1 0 0 0,1-1 0 0 0,-6 0 0 0 0,-8 0-158 0 0,-125-4-1284 0 0,129 5 961 0 0,0 1 1 0 0,-1 0-1 0 0,1 1 1 0 0,0 1-1 0 0,0 0 0 0 0,0 0 1 0 0,1 2-1 0 0,-17 6 1 0 0,-13 4-8140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4600 0 0,'-8'0'923'0'0,"2"0"-234"0"0,0-1-1 0 0,0 1 1 0 0,0 0-1 0 0,0 1 0 0 0,0-1 1 0 0,0 1-1 0 0,0 0 1 0 0,1 1-1 0 0,-1-1 1 0 0,0 1-1 0 0,1 0 1 0 0,-1 1-1 0 0,1-1 1 0 0,-9 6-1 0 0,-17 8 702 0 0,27-14-1217 0 0,0-1 0 0 0,0 0 0 0 0,0 1 0 0 0,0 0 0 0 0,1 0-1 0 0,-1 0 1 0 0,1 0 0 0 0,-1 1 0 0 0,1-1 0 0 0,-5 5 0 0 0,-7 6 416 0 0,14-11-546 0 0,-1-1-1 0 0,0 0 0 0 0,0 1 1 0 0,1-1-1 0 0,-1 1 1 0 0,1 0-1 0 0,-1-1 0 0 0,1 1 1 0 0,0 0-1 0 0,-1 0 1 0 0,1 0-1 0 0,0 0 0 0 0,0 2 1 0 0,-15 24 319 0 0,14-26-285 0 0,-1 1 0 0 0,1 1 0 0 0,0-1 0 0 0,0 0 1 0 0,1 0-1 0 0,-1 1 0 0 0,1-1 0 0 0,0 1 0 0 0,0-1 0 0 0,0 1 1 0 0,0 0-1 0 0,0 7 0 0 0,1 106 911 0 0,1-116-976 0 0,-1 1 0 0 0,1 0 1 0 0,0-1-1 0 0,-1 1 0 0 0,1 0 1 0 0,0-1-1 0 0,0 1 0 0 0,0-1 0 0 0,0 1 1 0 0,0-1-1 0 0,0 0 0 0 0,1 1 0 0 0,-1-1 1 0 0,0 0-1 0 0,1 0 0 0 0,-1 0 0 0 0,1 0 1 0 0,-1 0-1 0 0,1 0 0 0 0,-1 0 0 0 0,1-1 1 0 0,3 2-1 0 0,14 11 121 0 0,-16 0-46 0 0,-3-12-76 0 0,0 0 0 0 0,0 0-1 0 0,0 1 1 0 0,0-1 0 0 0,1 0-1 0 0,-1 0 1 0 0,0 0 0 0 0,1 1 0 0 0,-1-1-1 0 0,1 0 1 0 0,-1 0 0 0 0,1 0 0 0 0,-1 0-1 0 0,1 0 1 0 0,0 0 0 0 0,-1 0 0 0 0,1 0-1 0 0,0 0 1 0 0,0-1 0 0 0,0 1 0 0 0,0 0-1 0 0,0 0 1 0 0,1 0 0 0 0,94 78 805 0 0,-38-24-202 0 0,-31-28-320 0 0,-25-25-257 0 0,0 0-1 0 0,-1 0 1 0 0,1 1 0 0 0,0-1 0 0 0,-1 0 0 0 0,1 0-1 0 0,-1 1 1 0 0,0-1 0 0 0,1 1 0 0 0,-1-1-1 0 0,1 5 1 0 0,-2-5-15 0 0,1 0 0 0 0,-1 0 0 0 0,1-1 0 0 0,0 1 0 0 0,-1 0 0 0 0,1 0 0 0 0,0-1 0 0 0,0 1 0 0 0,0-1 0 0 0,1 1-1 0 0,-1-1 1 0 0,0 1 0 0 0,0-1 0 0 0,1 0 0 0 0,-1 1 0 0 0,1-1 0 0 0,2 1 0 0 0,-2 0 0 0 0,-1-1 0 0 0,1 1 0 0 0,0-1 0 0 0,-1 1-1 0 0,1-1 1 0 0,-1 1 0 0 0,1 0 0 0 0,-1 0 0 0 0,0 0 0 0 0,0 0 0 0 0,0 0 0 0 0,0 0 0 0 0,0 0 0 0 0,-1 0 0 0 0,1 0 0 0 0,0 0 0 0 0,-1 1-1 0 0,0-1 1 0 0,1 0 0 0 0,-1 5 0 0 0,0-5 19 0 0,0 1 0 0 0,0 0 1 0 0,1 0-1 0 0,-1-1 0 0 0,1 1 0 0 0,0 0 0 0 0,0-1 0 0 0,0 1 0 0 0,0-1 0 0 0,0 1 1 0 0,1-1-1 0 0,-1 1 0 0 0,3 2 0 0 0,2 1 61 0 0,-4-4-65 0 0,0 0 1 0 0,0-1-1 0 0,0 1 1 0 0,0 0-1 0 0,0 0 1 0 0,-1 0-1 0 0,1 1 1 0 0,-1-1-1 0 0,0 0 1 0 0,1 0-1 0 0,-1 1 1 0 0,0-1 0 0 0,0 1-1 0 0,-1-1 1 0 0,1 1-1 0 0,-1-1 1 0 0,1 4-1 0 0,4 13 406 0 0,-4-18-409 0 0,-1 0-1 0 0,1 1 1 0 0,0-1 0 0 0,-1 0 0 0 0,1 1 0 0 0,-1-1 0 0 0,1 0-1 0 0,-1 1 1 0 0,0-1 0 0 0,0 0 0 0 0,0 1 0 0 0,0-1 0 0 0,0 1-1 0 0,0-1 1 0 0,0 1 0 0 0,0-1 0 0 0,0 0 0 0 0,0 1 0 0 0,-1-1-1 0 0,1 0 1 0 0,-1 1 0 0 0,1-1 0 0 0,-1 0 0 0 0,0 1 0 0 0,1-1-1 0 0,-1 0 1 0 0,0 0 0 0 0,0 0 0 0 0,0 0 0 0 0,0 1 0 0 0,-1 0-1 0 0,-5 3-1 0 0,1-1-1 0 0,-1 0 0 0 0,0-1 1 0 0,-1 1-1 0 0,-9 2 0 0 0,-4 2-321 0 0,-1-1 0 0 0,1-1-1 0 0,-1-1 1 0 0,0-1 0 0 0,0-1-1 0 0,0-1 1 0 0,-32 0 0 0 0,44-2-593 0 0,-25-4-5719 0 0,34 4 6132 0 0,0-1 0 0 0,0 0 0 0 0,0 1 0 0 0,0-1 0 0 0,1 0 0 0 0,-1 0 0 0 0,0 1 0 0 0,0-1 0 0 0,0 0 0 0 0,1 0 0 0 0,-1 0 0 0 0,1 0 0 0 0,-1 0 0 0 0,1 0 0 0 0,-1 0 0 0 0,1 0 0 0 0,-1 0 0 0 0,1-1 1 0 0,0 1-1 0 0,0 0 0 0 0,-1 0 0 0 0,1 0 0 0 0,0 0 0 0 0,0 0 0 0 0,0-1 0 0 0,1-1 0 0 0,-1-6-4430 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7432 0 0,'-18'1'10284'0'0,"3"4"-4924"0"0,-23 22-4509 0 0,13-7 348 0 0,1 9-787 0 0,0-1-8 0 0,18-19-314 0 0,0-1 1 0 0,1 1 0 0 0,-1 0-1 0 0,2 1 1 0 0,-1-1 0 0 0,1 1-1 0 0,1 0 1 0 0,-5 20-1 0 0,-9 19 143 0 0,8-22-129 0 0,1-1 0 0 0,2 2 0 0 0,0-1 0 0 0,2 1 0 0 0,1-1 0 0 0,0 54 0 0 0,4-70-90 0 0,0 0-1 0 0,1 0 1 0 0,5 19 0 0 0,-4-17 1 0 0,0-1 0 0 0,-1 0 1 0 0,2 25-1 0 0,-2-22-1 0 0,0 1-1 0 0,1-1 1 0 0,0 0 0 0 0,2-1 0 0 0,0 1 0 0 0,0-1 0 0 0,15 28-1 0 0,8-11-28 0 0,-25-28 6 0 0,1 0 1 0 0,-1 1 0 0 0,1-1-1 0 0,-1 1 1 0 0,0 0 0 0 0,0 0-1 0 0,4 8 1 0 0,-7-10 2 0 0,1 0 1 0 0,0 0-1 0 0,-1-1 1 0 0,1 1-1 0 0,0 0 0 0 0,0-1 1 0 0,0 1-1 0 0,0-1 1 0 0,1 1-1 0 0,-1-1 1 0 0,0 0-1 0 0,0 1 0 0 0,1-1 1 0 0,-1 0-1 0 0,3 2 1 0 0,-2-2 1 0 0,-1-1 0 0 0,1 1-1 0 0,-1 0 1 0 0,0 0 0 0 0,0 1 0 0 0,1-1 0 0 0,-1 0 0 0 0,0 0 0 0 0,0 1 0 0 0,0-1 0 0 0,0 0-1 0 0,0 1 1 0 0,-1-1 0 0 0,2 4 0 0 0,0-2-18 0 0,0-1 0 0 0,0 1 0 0 0,0-1-1 0 0,1 1 1 0 0,-1-1 0 0 0,1 0 0 0 0,0 0 0 0 0,-1 0-1 0 0,1 0 1 0 0,0 0 0 0 0,0-1 0 0 0,4 3 0 0 0,23 16-723 0 0,-26-18 571 0 0,1 0 1 0 0,-1-1 0 0 0,1 1-1 0 0,-1-1 1 0 0,1 0-1 0 0,0 0 1 0 0,-1 0-1 0 0,1 0 1 0 0,0-1-1 0 0,-1 0 1 0 0,9-1-1 0 0,-10 1-48 0 0,1-1-56 0 0,0-1 0 0 0,0 0 0 0 0,-1 0 0 0 0,1 0 0 0 0,0 0 0 0 0,-1-1 0 0 0,0 0 0 0 0,1 1 0 0 0,-1-1 1 0 0,0 0-1 0 0,-1-1 0 0 0,4-3 0 0 0,9-8-594 0 0,-5 7-414 0 0,0-2 0 0 0,0 1 0 0 0,-1-1 0 0 0,15-20 1 0 0,-6 6-1805 0 0,-5 9-3720 0 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8816 0 0,'-7'0'4320'0'0,"-23"0"-1074"0"0,26 0-3051 0 0,1-1-1 0 0,-1 1 1 0 0,1 0-1 0 0,-1 0 1 0 0,0 1-1 0 0,1-1 1 0 0,-1 1-1 0 0,0-1 1 0 0,1 1-1 0 0,-1 0 1 0 0,1 1-1 0 0,0-1 1 0 0,-1 1-1 0 0,1-1 1 0 0,0 1-1 0 0,0 0 0 0 0,0 0 1 0 0,0 0-1 0 0,0 1 1 0 0,0-1-1 0 0,1 1 1 0 0,-1-1-1 0 0,1 1 1 0 0,0 0-1 0 0,0 0 1 0 0,0 0-1 0 0,0 0 1 0 0,0 1-1 0 0,1-1 1 0 0,-2 5-1 0 0,-7 28 575 0 0,7-25-646 0 0,0 0-1 0 0,0 0 0 0 0,1 1 0 0 0,1-1 1 0 0,-1 17-1 0 0,2-18-73 0 0,0-5-10 0 0,0 1 0 0 0,0-1-1 0 0,0 0 1 0 0,1 1 0 0 0,-1-1 0 0 0,1 1 0 0 0,1-1-1 0 0,-1 0 1 0 0,1 0 0 0 0,4 10 0 0 0,30 99 421 0 0,-4-42-215 0 0,2 1 39 0 0,-33-71-272 0 0,1 0-1 0 0,0 1 0 0 0,-1 0 1 0 0,1-1-1 0 0,-1 1 0 0 0,0 0 1 0 0,0 0-1 0 0,0-1 1 0 0,0 1-1 0 0,0 6 0 0 0,10 23 126 0 0,45 87 499 0 0,-34-60 160 0 0,-22-58-763 0 0,1 0 0 0 0,0 0 0 0 0,-1 0 0 0 0,1 0 1 0 0,0 0-1 0 0,-1 0 0 0 0,1 0 0 0 0,-1 0 1 0 0,0 0-1 0 0,1 1 0 0 0,-1-1 0 0 0,0 0 0 0 0,0 0 1 0 0,0 1-1 0 0,0-1 0 0 0,0 0 0 0 0,0 0 1 0 0,0 1-1 0 0,0-1 0 0 0,0 0 0 0 0,0 0 1 0 0,-1 0-1 0 0,1 1 0 0 0,-1-1 0 0 0,1 0 0 0 0,-1 0 1 0 0,1 0-1 0 0,-1 0 0 0 0,0 0 0 0 0,1 0 1 0 0,-1 0-1 0 0,0 0 0 0 0,0 0 0 0 0,0 0 1 0 0,0 0-1 0 0,1 0 0 0 0,-1-1 0 0 0,0 1 0 0 0,-1 0 1 0 0,1-1-1 0 0,0 1 0 0 0,0-1 0 0 0,0 1 1 0 0,0-1-1 0 0,0 1 0 0 0,-1-1 0 0 0,1 0 1 0 0,0 0-1 0 0,0 0 0 0 0,-1 1 0 0 0,-1-1 0 0 0,-6 0-10 0 0,6 0-13 0 0,1 0 0 0 0,-1 1 0 0 0,0-1 0 0 0,0 0 0 0 0,1-1 0 0 0,-1 1 1 0 0,0 0-1 0 0,0-1 0 0 0,1 1 0 0 0,-1-1 0 0 0,0 0 0 0 0,1 0 0 0 0,-1 0 0 0 0,1 0 0 0 0,-1-1 0 0 0,1 1 1 0 0,0-1-1 0 0,-1 1 0 0 0,1-1 0 0 0,0 0 0 0 0,0 0 0 0 0,-2-2 0 0 0,-24-17-183 0 0,24 18 130 0 0,-1 1-1 0 0,1-1 1 0 0,-1 0 0 0 0,1-1-1 0 0,0 1 1 0 0,0-1 0 0 0,-3-4-1 0 0,0-2-354 0 0,0-1 1 0 0,1 0-1 0 0,0 0 0 0 0,0 0 0 0 0,-7-24 1 0 0,6 10-797 0 0,5 21 1006 0 0,1-1 0 0 0,-1 1 0 0 0,1 0 0 0 0,1 0-1 0 0,-1-1 1 0 0,1 1 0 0 0,-1 0 0 0 0,1-5 0 0 0,0-96-7296 0 0,3 86 4043 0 0,8-13-4120 0 0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11448 0 0,'0'0'5745'0'0,"0"34"-1293"0"0,9 428 756 0 0,-9-391-5031 0 0,1-68-170 0 0,-1 1 0 0 0,1-1 0 0 0,0 0 1 0 0,0 1-1 0 0,0-1 0 0 0,0 0 0 0 0,0 0 1 0 0,1 0-1 0 0,-1 0 0 0 0,1 0 0 0 0,3 3 0 0 0,-3-3-1 0 0,-1-1 0 0 0,1 1-1 0 0,-1 0 1 0 0,1-1-1 0 0,-1 1 1 0 0,0 0-1 0 0,0 0 1 0 0,0 0-1 0 0,0 0 1 0 0,0 0 0 0 0,0 3-1 0 0,-1 1 7 0 0,-1-6-11 0 0,1 0-1 0 0,0 0 1 0 0,0 0-1 0 0,0 0 1 0 0,0 0 0 0 0,0 0-1 0 0,0 0 1 0 0,0 0-1 0 0,0 0 1 0 0,0-1-1 0 0,1 1 1 0 0,-1 0 0 0 0,0 0-1 0 0,1 0 1 0 0,-1 0-1 0 0,0 0 1 0 0,1 0-1 0 0,-1-1 1 0 0,2 2 0 0 0,28 2 155 0 0,-28-5-153 0 0,-1-1-1 0 0,1 1 0 0 0,0-1 1 0 0,-1 1-1 0 0,1-1 0 0 0,-1 0 1 0 0,0 0-1 0 0,1 0 0 0 0,-1 0 1 0 0,0 0-1 0 0,0 0 0 0 0,0 0 1 0 0,0 0-1 0 0,-1 0 0 0 0,1 0 1 0 0,0-3-1 0 0,0 2 2 0 0,0 0 0 0 0,0-1 0 0 0,0 1 0 0 0,1 0 0 0 0,-1 0 0 0 0,1 1-1 0 0,0-1 1 0 0,-1 0 0 0 0,2 0 0 0 0,-1 1 0 0 0,0 0 0 0 0,0-1 0 0 0,6-3 0 0 0,-7 5-3 0 0,0 0-1 0 0,-1 1 1 0 0,1-1 0 0 0,0 0 0 0 0,-1 0 0 0 0,1 0 0 0 0,0 0-1 0 0,-1 0 1 0 0,1 0 0 0 0,-1 0 0 0 0,1 0 0 0 0,-1 0-1 0 0,0 0 1 0 0,1 0 0 0 0,-1-1 0 0 0,0 1 0 0 0,0 0 0 0 0,0 0-1 0 0,0-2 1 0 0,0 3 0 0 0,0-1-1 0 0,0 0 1 0 0,0 1-1 0 0,0-1 1 0 0,0 0-1 0 0,0 0 1 0 0,1 1-1 0 0,-1-1 1 0 0,0 0-1 0 0,0 1 1 0 0,0-1 0 0 0,1 0-1 0 0,-1 1 1 0 0,0-1-1 0 0,1 0 1 0 0,-1 1-1 0 0,1-1 1 0 0,-1 0-1 0 0,1 1 1 0 0,-1-1-1 0 0,1 1 1 0 0,-1-1-1 0 0,1 1 1 0 0,-1 0-1 0 0,1-1 1 0 0,1 0-1 0 0,16-20-28 0 0,-17 19 30 0 0,0-1-1 0 0,0 1 1 0 0,0 0-1 0 0,1 0 1 0 0,-1 0 0 0 0,0 0-1 0 0,1 0 1 0 0,0 0-1 0 0,0 0 1 0 0,-1 0-1 0 0,1 1 1 0 0,0-1-1 0 0,0 1 1 0 0,1-1 0 0 0,-1 1-1 0 0,0 0 1 0 0,0 0-1 0 0,1 0 1 0 0,-1 0-1 0 0,0 0 1 0 0,1 0-1 0 0,-1 1 1 0 0,1-1 0 0 0,-1 1-1 0 0,1 0 1 0 0,-1 0-1 0 0,1 0 1 0 0,-1 0-1 0 0,1 0 1 0 0,3 1-1 0 0,-4 0 6 0 0,0 0-1 0 0,0 0 1 0 0,0 0-1 0 0,0 0 1 0 0,0 0-1 0 0,0 1 1 0 0,-1-1-1 0 0,1 1 1 0 0,0-1-1 0 0,-1 1 1 0 0,0 0-1 0 0,1 0 1 0 0,-1-1-1 0 0,0 1 1 0 0,1 0-1 0 0,-1 0 1 0 0,-1 0-1 0 0,1 1 1 0 0,0-1-1 0 0,0 0 1 0 0,-1 0-1 0 0,1 0 1 0 0,-1 1-1 0 0,1 2 1 0 0,11 29 201 0 0,-7-25-128 0 0,-1 0 0 0 0,0 0 1 0 0,0 0-1 0 0,-1 1 0 0 0,-1-1 0 0 0,1 1 0 0 0,0 15 0 0 0,4 8 163 0 0,-5-13-21 0 0,-1-1-1 0 0,-2 35 1 0 0,0-16 21 0 0,0-33-180 0 0,0 1 1 0 0,0-1-1 0 0,0 0 0 0 0,-1 1 0 0 0,0-1 0 0 0,0 0 1 0 0,0 0-1 0 0,-1 0 0 0 0,1 0 0 0 0,-1-1 0 0 0,0 1 1 0 0,-8 7-1 0 0,8-8-37 0 0,0-1 1 0 0,0 1-1 0 0,0-1 0 0 0,0 0 1 0 0,-1 0-1 0 0,1 0 0 0 0,-1-1 0 0 0,0 0 1 0 0,0 1-1 0 0,0-1 0 0 0,0 0 1 0 0,0-1-1 0 0,0 1 0 0 0,-1-1 1 0 0,1 0-1 0 0,-7 1 0 0 0,-26 2 37 0 0,32-2-154 0 0,0-1-1 0 0,1 0 0 0 0,-1 0 1 0 0,-1 0-1 0 0,1-1 0 0 0,0 0 1 0 0,0 0-1 0 0,0 0 0 0 0,0-1 1 0 0,0 1-1 0 0,0-1 0 0 0,0 0 1 0 0,0-1-1 0 0,0 1 0 0 0,1-1 1 0 0,-1 0-1 0 0,0 0 0 0 0,-7-5 1 0 0,8 3-155 0 0,-1 0-122 0 0,0-1-1 0 0,1 1 0 0 0,0-1 0 0 0,0 1 0 0 0,0-1 0 0 0,0 0 1 0 0,-2-6-1 0 0,5 8 191 0 0,0 0 0 0 0,0 0 0 0 0,0 0 0 0 0,1 0 0 0 0,0 0 0 0 0,-1 0 1 0 0,1 0-1 0 0,0 0 0 0 0,1 0 0 0 0,-1 0 0 0 0,0 0 0 0 0,1 0 0 0 0,0 0 0 0 0,0 0 1 0 0,0 0-1 0 0,0 0 0 0 0,0 1 0 0 0,2-4 0 0 0,19-56-5065 0 0,-1 46 1517 0 0,-2-16-4623 0 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 10712 0 0,'-11'-1'9313'0'0,"-15"-1"-6871"0"0,25 2-2356 0 0,-1 0-1 0 0,0 0 1 0 0,0 1-1 0 0,0-1 1 0 0,0 1-1 0 0,0-1 0 0 0,1 1 1 0 0,-1 0-1 0 0,0 0 1 0 0,1 0-1 0 0,-1 0 1 0 0,0 0-1 0 0,1 0 0 0 0,-1 0 1 0 0,-1 2-1 0 0,-17 11 318 0 0,15-10-318 0 0,0-1 1 0 0,0 1-1 0 0,1 0 0 0 0,-1 1 1 0 0,1-1-1 0 0,0 1 1 0 0,0 0-1 0 0,1 0 1 0 0,-1 0-1 0 0,1 0 1 0 0,-4 9-1 0 0,-17 23 238 0 0,10-18-72 0 0,0 0 1 0 0,2 1-1 0 0,0 0 1 0 0,-16 40-1 0 0,-7 10 20 0 0,31-61-253 0 0,0-1 1 0 0,0 1-1 0 0,1 0 1 0 0,-3 18-1 0 0,5-23-16 0 0,0 0-1 0 0,1 0 1 0 0,-1 0-1 0 0,1 0 1 0 0,0 0-1 0 0,0 0 1 0 0,0 0-1 0 0,1 0 0 0 0,-1 0 1 0 0,1 0-1 0 0,0 0 1 0 0,0 0-1 0 0,1-1 1 0 0,2 7-1 0 0,-1-7-2 0 0,0-1 1 0 0,0 1-1 0 0,1 0 0 0 0,0-1 0 0 0,-1 0 1 0 0,1 0-1 0 0,0 0 0 0 0,0 0 1 0 0,0-1-1 0 0,0 1 0 0 0,0-1 0 0 0,1 0 1 0 0,-1 0-1 0 0,0-1 0 0 0,0 1 0 0 0,1-1 1 0 0,6 0-1 0 0,-9-1 3 0 0,1 1 0 0 0,-1-1 0 0 0,0 0-1 0 0,0 1 1 0 0,0-1 0 0 0,0 0 0 0 0,0 0 0 0 0,0 0 0 0 0,0 0 0 0 0,0-1 0 0 0,-1 1 0 0 0,1-1 0 0 0,0 1-1 0 0,-1-1 1 0 0,1 1 0 0 0,-1-1 0 0 0,0 0 0 0 0,1 0 0 0 0,-1 0 0 0 0,0 1 0 0 0,0-1 0 0 0,0 0 0 0 0,0-1-1 0 0,-1 1 1 0 0,2-3 0 0 0,11-22 22 0 0,-10 22-15 0 0,0 1 1 0 0,-1-1-1 0 0,1 0 1 0 0,-1 0-1 0 0,0 0 1 0 0,-1-1-1 0 0,1 1 1 0 0,-1 0-1 0 0,1-9 1 0 0,-1 2 8 0 0,1 1 0 0 0,-1-1 0 0 0,8-20 0 0 0,-6 19-6 0 0,1-1 0 0 0,-1 0 0 0 0,-1 1 0 0 0,0-16 0 0 0,-2 24-3 0 0,1 0 0 0 0,-1 0-1 0 0,1 0 1 0 0,0 0 0 0 0,0 0 0 0 0,1 0 0 0 0,0 0 0 0 0,-1 0 0 0 0,2 0-1 0 0,4-8 1 0 0,-6 12 1 0 0,2-5-17 0 0,-3 5 9 0 0,0 0 1 0 0,0 1-1 0 0,1-1 1 0 0,-1 0 0 0 0,1 0-1 0 0,-1 0 1 0 0,1 1-1 0 0,-1-1 1 0 0,1 0 0 0 0,-1 1-1 0 0,1-1 1 0 0,0 1-1 0 0,-1-1 1 0 0,1 0 0 0 0,0 1-1 0 0,-1-1 1 0 0,1 1-1 0 0,0 0 1 0 0,0-1 0 0 0,0 1-1 0 0,-1 0 1 0 0,1-1-1 0 0,0 1 1 0 0,0 0 0 0 0,0 0-1 0 0,0 0 1 0 0,0 0-1 0 0,-1 0 1 0 0,1 0-1 0 0,0 0 1 0 0,0 0 0 0 0,0 0-1 0 0,0 0 1 0 0,1 1-1 0 0,-1-1 13 0 0,-1 1-1 0 0,1 0 0 0 0,0 0 0 0 0,-1 0 0 0 0,1 0 0 0 0,-1 1 1 0 0,1-1-1 0 0,-1 0 0 0 0,1 0 0 0 0,-1 0 0 0 0,0 0 0 0 0,0 0 1 0 0,1 1-1 0 0,-1-1 0 0 0,0 0 0 0 0,0 0 0 0 0,0 0 0 0 0,0 1 1 0 0,-1 0-1 0 0,5 18 101 0 0,3-15-79 0 0,-5-4-29 0 0,-1-1 0 0 0,0 1 0 0 0,0 0 0 0 0,0-1 0 0 0,1 1-1 0 0,-1 0 1 0 0,0 0 0 0 0,0 0 0 0 0,0 0 0 0 0,0 0 0 0 0,-1 0 0 0 0,1 0 0 0 0,0 0-1 0 0,0 1 1 0 0,-1-1 0 0 0,1 0 0 0 0,-1 0 0 0 0,2 3 0 0 0,55 194 635 0 0,-46-107-299 0 0,-5-67-178 0 0,-1 1 0 0 0,-1 0 0 0 0,-1-1-1 0 0,-1 1 1 0 0,-3 49 0 0 0,0-15 87 0 0,-17 57 179 0 0,18-111-429 0 0,-1 0-1 0 0,0 0 1 0 0,-1 0-1 0 0,1-1 1 0 0,-1 1-1 0 0,0 0 1 0 0,0-1-1 0 0,0 0 1 0 0,0 1-1 0 0,-1-1 1 0 0,0 0-1 0 0,0 0 1 0 0,0 0-1 0 0,0-1 1 0 0,-1 1 0 0 0,0-1-1 0 0,1 0 1 0 0,-1 1-1 0 0,0-2 1 0 0,-1 1-1 0 0,1 0 1 0 0,0-1-1 0 0,-1 0 1 0 0,1 0-1 0 0,-1 0 1 0 0,-7 1-1 0 0,-4 1-359 0 0,-14 2-776 0 0,26-7 975 0 0,1 1 0 0 0,-1 0-1 0 0,1-1 1 0 0,-1 0-1 0 0,1 0 1 0 0,0 0-1 0 0,-1 0 1 0 0,1 0-1 0 0,0-1 1 0 0,-1 1-1 0 0,1-1 1 0 0,0 0-1 0 0,0 0 1 0 0,1 0 0 0 0,-1 0-1 0 0,0-1 1 0 0,1 1-1 0 0,-1-1 1 0 0,1 0-1 0 0,0 1 1 0 0,0-1-1 0 0,0 0 1 0 0,0 0-1 0 0,0 0 1 0 0,1-1-1 0 0,-1 1 1 0 0,1 0 0 0 0,0-1-1 0 0,-1-4 1 0 0,-2-6-615 0 0,-5-15-902 0 0,1 0 1 0 0,-3-31-1 0 0,10 45-46 0 0,0 0 1 0 0,1 0-1 0 0,3-28 0 0 0,4 7-5771 0 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12072 0 0,'0'0'5755'0'0,"28"27"-485"0"0,11 24-3645 0 0,-7 0-423 0 0,-27-45-1077 0 0,0 1-1 0 0,0 0 1 0 0,-1 0 0 0 0,0 1 0 0 0,4 9 0 0 0,-7-13-89 0 0,0-1 0 0 0,0 0 0 0 0,1 0 1 0 0,-1 0-1 0 0,1 0 0 0 0,0 0 1 0 0,0 0-1 0 0,0-1 0 0 0,0 1 1 0 0,0-1-1 0 0,1 1 0 0 0,-1-1 1 0 0,4 3-1 0 0,9 9 114 0 0,35 69 634 0 0,-6-6-71 0 0,-32-62-596 0 0,-8-10-62 0 0,1 0 0 0 0,-2 1 0 0 0,1-1 0 0 0,0 1 1 0 0,-1 0-1 0 0,3 9 0 0 0,18 42 364 0 0,-15-39-256 0 0,-2-1 0 0 0,0 1 0 0 0,4 21 0 0 0,-3-9 160 0 0,18 44 1 0 0,-20-58-233 0 0,-1-2-4 0 0,-1 0 0 0 0,-1 1 0 0 0,2 14 0 0 0,-3-12-10 0 0,1-1 1 0 0,10 28-1 0 0,-2-10-28 0 0,-2 1 1 0 0,-1 0-1 0 0,-1 0 0 0 0,-2 1 0 0 0,1 45 0 0 0,7 83-95 0 0,1 2-399 0 0,-15-158 199 0 0,0 0 0 0 0,0 0 0 0 0,-1 0-1 0 0,0 0 1 0 0,0 0 0 0 0,-1 0 0 0 0,0 0 0 0 0,-6 11-1 0 0,-17 15-2759 0 0,25-33 2530 0 0,-1 0 0 0 0,0 1 0 0 0,0-1 0 0 0,1 0 0 0 0,-1 0 0 0 0,0 0 1 0 0,0 0-1 0 0,0 0 0 0 0,0 0 0 0 0,0-1 0 0 0,0 1 0 0 0,0-1 0 0 0,0 1 0 0 0,-4-1 0 0 0,-15-1-5765 0 0,12-8-1929 0 0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34 8360 0 0,'1'-5'5286'0'0,"8"-15"-1134"0"0,-9 19-4016 0 0,0 1-1 0 0,1-1 0 0 0,-1 1 1 0 0,0-1-1 0 0,0 1 0 0 0,1 0 1 0 0,-1-1-1 0 0,0 1 1 0 0,0-1-1 0 0,1 1 0 0 0,-1 0 1 0 0,1-1-1 0 0,-1 1 1 0 0,0 0-1 0 0,1 0 0 0 0,-1-1 1 0 0,1 1-1 0 0,-1 0 0 0 0,1 0 1 0 0,-1 0-1 0 0,0-1 1 0 0,1 1-1 0 0,-1 0 0 0 0,1 0 1 0 0,-1 0-1 0 0,1 0 1 0 0,-1 0-1 0 0,1 0 0 0 0,-1 0 1 0 0,1 0-1 0 0,-1 0 0 0 0,2 0 1 0 0,0 17 2600 0 0,-12 27-1476 0 0,-17 42-889 0 0,26-81-364 0 0,-1-1 1 0 0,1 1 0 0 0,-1-1 0 0 0,0 0 0 0 0,-1 1 0 0 0,1-1 0 0 0,-6 7 0 0 0,-10 18 5 0 0,-26 86-16 0 0,17-32 64 0 0,20-69-50 0 0,0 0 0 0 0,1 1 0 0 0,1 0 0 0 0,-5 22 0 0 0,-6 10-25 0 0,13-41 15 0 0,0-1 0 0 0,1 1 0 0 0,0 1-1 0 0,0-1 1 0 0,0 0 0 0 0,0 13 0 0 0,2-19-14 0 0,1 0 9 0 0,0 0 1 0 0,1 0 0 0 0,-1 0 0 0 0,0 0 0 0 0,1 0 0 0 0,-1-1 0 0 0,0 1 0 0 0,0-1 0 0 0,1 1 0 0 0,-1-1 0 0 0,0 1 0 0 0,0-1 0 0 0,0 0 0 0 0,0 1 0 0 0,1-1 0 0 0,-1 0 0 0 0,0 0 0 0 0,-1 0 0 0 0,1 0 0 0 0,0 0 0 0 0,0 0 0 0 0,0 0 0 0 0,0 0 0 0 0,-1 0 0 0 0,1-1 0 0 0,-1 1 0 0 0,1 0 0 0 0,-1 0 0 0 0,1-1 0 0 0,-1 1 0 0 0,0 0 0 0 0,1 0 0 0 0,-1-1 0 0 0,0 1 0 0 0,0 0 0 0 0,0-3 0 0 0,7-19-41 0 0,44-28 29 0 0,-40 32 8 0 0,15-20-10 0 0,-13 31 18 0 0,-11 7-1 0 0,-1 1 0 0 0,1-1 0 0 0,-1 0 0 0 0,1 0 0 0 0,-1 0 0 0 0,1 0 0 0 0,-1 0 0 0 0,0 0 0 0 0,0-1 0 0 0,1 1 0 0 0,-1 0 0 0 0,0 0 0 0 0,0-1 0 0 0,1-2 0 0 0,43-59-30 0 0,-42 58 29 0 0,0 1 0 0 0,0 0 0 0 0,0 0 0 0 0,1 0 1 0 0,-1 0-1 0 0,1 1 0 0 0,0 0 0 0 0,0-1 0 0 0,0 1 1 0 0,0 0-1 0 0,8-3 0 0 0,-7 4 6 0 0,-1-1-1 0 0,0 1 1 0 0,-1-1-1 0 0,1 0 1 0 0,0 0-1 0 0,-1 0 1 0 0,6-7-1 0 0,-8 9-1 0 0,1-1 0 0 0,-1 0-1 0 0,1 1 1 0 0,0-1 0 0 0,-1 1-1 0 0,1 0 1 0 0,0-1 0 0 0,0 1 0 0 0,0 0-1 0 0,0 0 1 0 0,0 0 0 0 0,0 1-1 0 0,3-2 1 0 0,13-7 117 0 0,-16 8-78 0 0,10 4 739 0 0,0 44-102 0 0,-10-41-639 0 0,0 0 0 0 0,-1-1 0 0 0,0 1 0 0 0,-1 0 1 0 0,1 0-1 0 0,-1 0 0 0 0,0 0 0 0 0,0 0 0 0 0,-3 10 0 0 0,2 13 47 0 0,1 193 71 0 0,0-126-2912 0 0,0-95 2090 0 0,1-28-2937 0 0,15-30 758 0 0,-4 7 1213 0 0,-12 44 1421 0 0,1 0 1 0 0,-1 0-1 0 0,2 0 1 0 0,-1 0 0 0 0,1 0-1 0 0,-1 1 1 0 0,2-1-1 0 0,-1 0 1 0 0,1 1-1 0 0,-1-1 1 0 0,8-8 0 0 0,-7 10 21 0 0,0 0 1 0 0,0-1 0 0 0,0 0 0 0 0,-1 0 0 0 0,1 0 0 0 0,-1 0 0 0 0,0 0-1 0 0,-1 0 1 0 0,1 0 0 0 0,-1-1 0 0 0,0 1 0 0 0,0-8 0 0 0,7-25-2253 0 0,4 1-3730 0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96 7208 0 0,'-9'-80'8972'0'0,"9"79"-8894"0"0,0 1 1 0 0,0-1 0 0 0,0 0-1 0 0,0 1 1 0 0,0-1 0 0 0,0 0 0 0 0,0 1-1 0 0,0-1 1 0 0,-1 1 0 0 0,1-1-1 0 0,0 1 1 0 0,0-1 0 0 0,-1 0 0 0 0,1 1-1 0 0,-1-1 1 0 0,1 1 0 0 0,0-1 0 0 0,-1 1-1 0 0,1-1 1 0 0,-1 1 0 0 0,1 0-1 0 0,-1-1 1 0 0,1 1 0 0 0,-1 0 0 0 0,1-1-1 0 0,-1 1 1 0 0,1 0 0 0 0,-1-1 0 0 0,0 1-1 0 0,1 0 1 0 0,-1 0 0 0 0,1 0-1 0 0,-1 0 1 0 0,0 0 0 0 0,1 0 0 0 0,-1 0-1 0 0,0 0 1 0 0,1 0 0 0 0,-1 0-1 0 0,0 0 1 0 0,1 0 0 0 0,-1 0 0 0 0,1 0-1 0 0,-1 0 1 0 0,0 1 0 0 0,-4-1 818 0 0,4 0-417 0 0,-7 8 580 0 0,7-7-1025 0 0,0 0 0 0 0,1 0 1 0 0,-1 0-1 0 0,0 0 0 0 0,0 0 0 0 0,0 0 1 0 0,1 0-1 0 0,-1 0 0 0 0,0 0 1 0 0,1 0-1 0 0,-1 0 0 0 0,1 0 0 0 0,0 0 1 0 0,-1 1-1 0 0,1-1 0 0 0,0 0 1 0 0,0 0-1 0 0,-1 0 0 0 0,1 1 0 0 0,0-1 1 0 0,1 2-1 0 0,-5 129 1181 0 0,0-54-620 0 0,10 115 0 0 0,-5-182-551 0 0,4 40 228 0 0,3-2 1 0 0,15 60-1 0 0,-19-99-229 0 0,1 0 0 0 0,0 0 0 0 0,0 0 0 0 0,1 0 0 0 0,8 9 0 0 0,5 10 34 0 0,-19-28-74 0 0,1 1 1 0 0,0-1 0 0 0,0 0-1 0 0,-1 1 1 0 0,1-1 0 0 0,0 0-1 0 0,0 0 1 0 0,0 0 0 0 0,0 0-1 0 0,1 0 1 0 0,-1 0 0 0 0,0 0-1 0 0,0 0 1 0 0,0-1 0 0 0,1 1-1 0 0,-1 0 1 0 0,0-1 0 0 0,1 1-1 0 0,2 0 1 0 0,-3-1-2 0 0,1 1 0 0 0,-1-1 1 0 0,1 1-1 0 0,-1-1 0 0 0,1 1 0 0 0,-1 0 0 0 0,0 0 0 0 0,1-1 0 0 0,-1 1 1 0 0,0 0-1 0 0,0 0 0 0 0,0 0 0 0 0,0 0 0 0 0,0 1 0 0 0,1 0 1 0 0,2 2 5 0 0,0-1 1 0 0,0 1-1 0 0,0-1 1 0 0,0 0-1 0 0,0 0 1 0 0,1-1-1 0 0,-1 1 1 0 0,1-1-1 0 0,-1 0 1 0 0,1 0-1 0 0,0-1 1 0 0,0 0-1 0 0,10 2 1 0 0,4 0 55 0 0,1-1 0 0 0,27 0 1 0 0,-44-2-53 0 0,1 0 0 0 0,0-1 0 0 0,-1 1 0 0 0,1-1 0 0 0,0 0 0 0 0,-1 0 0 0 0,1 0 0 0 0,-1-1 0 0 0,0 1 0 0 0,1-1 0 0 0,-1 0 0 0 0,0 0 0 0 0,0 0 0 0 0,5-4 1 0 0,32-41 191 0 0,-21 22-76 0 0,-17 21-106 0 0,0 0 0 0 0,0 0 0 0 0,-1 0 0 0 0,1 0 0 0 0,-1-1 0 0 0,0 1 0 0 0,-1-1 0 0 0,1 1-1 0 0,-1 0 1 0 0,0-1 0 0 0,0 1 0 0 0,0-1 0 0 0,-2-8 0 0 0,1-8 131 0 0,1 20-149 0 0,-1 0 0 0 0,1 0 0 0 0,-1-1 0 0 0,0 1 0 0 0,1 0 0 0 0,-1 0 0 0 0,0 0 0 0 0,0 0 0 0 0,0 0 0 0 0,0 0 1 0 0,0 0-1 0 0,0 1 0 0 0,0-1 0 0 0,0 0 0 0 0,0 0 0 0 0,0 1 0 0 0,0-1 0 0 0,0 1 0 0 0,-1-1 0 0 0,1 1 0 0 0,-3-1 0 0 0,-31-7 29 0 0,10 7-65 0 0,17 0-41 0 0,0 1 0 0 0,0 0 0 0 0,0 0 0 0 0,0 1 0 0 0,-1 0 0 0 0,1 0 0 0 0,0 1 0 0 0,0 0 0 0 0,-7 3-1 0 0,-3 0-205 0 0,16-5 234 0 0,1 0 0 0 0,-1 0 0 0 0,1 0-1 0 0,-1 1 1 0 0,1-1 0 0 0,-1 0 0 0 0,1 1 0 0 0,-1-1 0 0 0,1 1-1 0 0,0 0 1 0 0,-1 0 0 0 0,1-1 0 0 0,0 1 0 0 0,-1 0 0 0 0,1 0 0 0 0,0 0-1 0 0,-2 2 1 0 0,1-1-65 0 0,0 0 0 0 0,0 0 0 0 0,0 0 0 0 0,0-1 0 0 0,0 1 0 0 0,-1-1-1 0 0,1 1 1 0 0,0-1 0 0 0,-1 0 0 0 0,0 0 0 0 0,-4 1 0 0 0,-27 16-1491 0 0,29-14 1004 0 0,0-1 1 0 0,0 1-1 0 0,-1-1 0 0 0,1-1 1 0 0,-1 1-1 0 0,0-1 0 0 0,1 0 0 0 0,-8 1 1 0 0,11-3-807 0 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363 309 9648 0 0,'-25'7'4448'0'0,"21"-4"-4226"0"0,0-1 0 0 0,0 1-1 0 0,1 0 1 0 0,-1 0 0 0 0,1 0 0 0 0,0 1 0 0 0,0-1 0 0 0,0 1 0 0 0,0 0-1 0 0,1-1 1 0 0,-4 8 0 0 0,5-9-150 0 0,0-1-1 0 0,0 1 0 0 0,0-1 1 0 0,0 1-1 0 0,0-1 1 0 0,0 1-1 0 0,0-1 0 0 0,-1 0 1 0 0,1 1-1 0 0,0-1 1 0 0,-1 0-1 0 0,1 0 0 0 0,-1 0 1 0 0,0 0-1 0 0,-2 1 1 0 0,-9 7 332 0 0,7-2-103 0 0,1 0 0 0 0,-1 1 1 0 0,1 0-1 0 0,1 0 0 0 0,-6 14 1 0 0,-22 35 888 0 0,27-50-1091 0 0,1 1-1 0 0,0-1 1 0 0,1 1-1 0 0,0 0 0 0 0,0 0 1 0 0,0 1-1 0 0,1-1 1 0 0,0 0-1 0 0,1 1 0 0 0,0-1 1 0 0,0 1-1 0 0,1-1 1 0 0,0 1-1 0 0,1-1 0 0 0,0 1 1 0 0,0-1-1 0 0,1 1 1 0 0,0-1-1 0 0,6 16 0 0 0,-3-13-42 0 0,-3-7-24 0 0,-1 0 0 0 0,1 0 0 0 0,0-1 0 0 0,0 1 0 0 0,1-1 0 0 0,-1 1 0 0 0,1-1 0 0 0,-1 0 0 0 0,1 0 0 0 0,0 0 0 0 0,0 0 0 0 0,5 3 0 0 0,63 35 359 0 0,-57-35-321 0 0,-1 0-1 0 0,1-1 1 0 0,0-1 0 0 0,0 0-1 0 0,1-1 1 0 0,26 2 0 0 0,-32-3-19 0 0,-1-2 1 0 0,1 1-1 0 0,-1-1 0 0 0,1 0 0 0 0,-1 0 1 0 0,1-1-1 0 0,-1-1 0 0 0,1 1 1 0 0,-1-1-1 0 0,0 0 0 0 0,0-1 0 0 0,0 0 1 0 0,0-1-1 0 0,-1 1 0 0 0,1-1 1 0 0,8-7-1 0 0,-14 10-36 0 0,-1-1 1 0 0,0 0-1 0 0,0 0 1 0 0,0 0-1 0 0,0 1 1 0 0,0-1-1 0 0,0 0 1 0 0,-1 0-1 0 0,1 0 0 0 0,0 0 1 0 0,-1 0-1 0 0,0 0 1 0 0,1-1-1 0 0,-1 1 1 0 0,0-4-1 0 0,-2-43 162 0 0,1 25-82 0 0,-1 17-78 0 0,0 0 1 0 0,0-1 0 0 0,-1 1 0 0 0,0 0 0 0 0,0 1 0 0 0,-1-1 0 0 0,0 0 0 0 0,0 1 0 0 0,-1 0 0 0 0,-6-7 0 0 0,-53-30 6 0 0,-44-35-34 0 0,82 61 15 0 0,1 0 1 0 0,1-2 0 0 0,-33-32 0 0 0,-5-8-40 0 0,48 46 42 0 0,0 0 0 0 0,0 0 0 0 0,1-1 1 0 0,-20-31-1 0 0,21 34 21 0 0,11 10-27 0 0,0 1 0 0 0,0-1 0 0 0,-1 0 0 0 0,1 0 0 0 0,0 0 0 0 0,0 0 0 0 0,0 0 0 0 0,0 0 0 0 0,1-1 0 0 0,-1 1 0 0 0,0 0 0 0 0,0 0 0 0 0,1-1 0 0 0,-1 1 0 0 0,0-3 0 0 0,0 2-2 0 0,0-1-1 0 0,0 0 1 0 0,0 0 0 0 0,0 1-1 0 0,-1-1 1 0 0,1 1-1 0 0,-1-1 1 0 0,0 1-1 0 0,1 0 1 0 0,-1 0 0 0 0,0 0-1 0 0,0-1 1 0 0,-1 2-1 0 0,1-1 1 0 0,-5-3 0 0 0,5 2 2 0 0,1 1 1 0 0,-1-1 0 0 0,1 0 0 0 0,0 1 0 0 0,-1-1 0 0 0,1 0 0 0 0,1 0 0 0 0,-1 0 0 0 0,0 0 0 0 0,1 0 0 0 0,-1 0 0 0 0,1 0 0 0 0,0 0 0 0 0,0 0 0 0 0,0 0 0 0 0,1-5 0 0 0,-1 5-5 0 0,0 0 1 0 0,0 1-1 0 0,0-1 1 0 0,1 0-1 0 0,-1 0 1 0 0,1 1-1 0 0,0-1 1 0 0,0 0-1 0 0,0 1 1 0 0,0-1-1 0 0,0 1 1 0 0,0-1-1 0 0,0 1 0 0 0,1 0 1 0 0,0-1-1 0 0,-1 1 1 0 0,1 0-1 0 0,4-4 1 0 0,19-9 16 0 0,-21 12 3 0 0,0 0 1 0 0,0 1 0 0 0,0-1-1 0 0,1 1 1 0 0,-1 0 0 0 0,1 0-1 0 0,-1 0 1 0 0,1 0 0 0 0,0 1-1 0 0,0 0 1 0 0,-1 0 0 0 0,1 0-1 0 0,10 0 1 0 0,102 6 426 0 0,-117-5-441 0 0,1 0 0 0 0,-1 0 0 0 0,0 0 0 0 0,1 0-1 0 0,-1 0 1 0 0,1 0 0 0 0,-1 0 0 0 0,1 0 0 0 0,-1 0 0 0 0,0 1 0 0 0,1-1-1 0 0,-1 0 1 0 0,1 0 0 0 0,-1 0 0 0 0,0 1 0 0 0,1-1 0 0 0,-1 0 0 0 0,0 0-1 0 0,1 1 1 0 0,-1-1 0 0 0,0 0 0 0 0,1 1 0 0 0,-1-1 0 0 0,0 0 0 0 0,0 1-1 0 0,0-1 1 0 0,1 0 0 0 0,-1 1 0 0 0,0 0 0 0 0,0 0 7 0 0,1-1-1 0 0,-1 1 1 0 0,0-1 0 0 0,1 1-1 0 0,-1-1 1 0 0,0 1 0 0 0,1-1 0 0 0,-1 1-1 0 0,0-1 1 0 0,1 1 0 0 0,-1-1 0 0 0,1 1-1 0 0,-1-1 1 0 0,1 0 0 0 0,-1 1 0 0 0,1-1-1 0 0,-1 0 1 0 0,1 1 0 0 0,0-1-1 0 0,-1 0 1 0 0,1 0 0 0 0,-1 0 0 0 0,1 0-1 0 0,1 1 1 0 0,55 23 349 0 0,-54-22-318 0 0,1 0 0 0 0,-1 1 0 0 0,1-1-1 0 0,-1 1 1 0 0,0-1 0 0 0,0 1 0 0 0,0 0 0 0 0,-1 0 0 0 0,1 1 0 0 0,-1-1 0 0 0,0 0 0 0 0,0 1-1 0 0,0 0 1 0 0,3 5 0 0 0,-5-6-30 0 0,1-1 0 0 0,1 1 0 0 0,-1-1-1 0 0,0 1 1 0 0,1-1 0 0 0,-1 1 0 0 0,1-1 0 0 0,0 0 0 0 0,-1 0-1 0 0,1 0 1 0 0,3 3 0 0 0,-2-3 7 0 0,-1 0-1 0 0,1 1 1 0 0,-1-1 0 0 0,0 1-1 0 0,0-1 1 0 0,0 1-1 0 0,-1 0 1 0 0,1 0 0 0 0,-1 0-1 0 0,1 0 1 0 0,-1 0 0 0 0,0 0-1 0 0,0 0 1 0 0,1 4-1 0 0,3 15 60 0 0,1 4-11 0 0,-1-1-1 0 0,-1 1 1 0 0,1 43-1 0 0,-5 82-418 0 0,0-89-4727 0 0,0-62 5032 0 0,0 1 0 0 0,0-1 1 0 0,0 0-1 0 0,1 0 0 0 0,-1 1 0 0 0,0-1 1 0 0,0 0-1 0 0,0 0 0 0 0,1 0 1 0 0,-1 0-1 0 0,0 1 0 0 0,0-1 1 0 0,1 0-1 0 0,-1 0 0 0 0,0 0 1 0 0,0 0-1 0 0,1 0 0 0 0,-1 0 0 0 0,0 1 1 0 0,1-1-1 0 0,-1 0 0 0 0,0 0 1 0 0,0 0-1 0 0,1 0 0 0 0,-1 0 1 0 0,0 0-1 0 0,1 0 0 0 0,-1 0 0 0 0,0 0 1 0 0,0-1-1 0 0,1 1 0 0 0,-1 0 1 0 0,0 0-1 0 0,1 0 0 0 0,-1 0 1 0 0,0 0-1 0 0,0 0 0 0 0,1-1 1 0 0,-1 1-1 0 0,0 0 0 0 0,0 0 0 0 0,0 0 1 0 0,1 0-1 0 0,-1-1 0 0 0,0 1 1 0 0,0 0-1 0 0,1-1 0 0 0,11-7-1314 0 0,-10 4 1159 0 0,1 1-1 0 0,0-1 1 0 0,0 1-1 0 0,0 0 1 0 0,1 0-1 0 0,-1 0 1 0 0,5-2 0 0 0,10-12-287 0 0,10-24-729 0 0,40-47 1 0 0,-1 2 570 0 0,-64 81 638 0 0,-1 1 1 0 0,1-1 0 0 0,-1 0 0 0 0,0-1-1 0 0,-1 1 1 0 0,2-7 0 0 0,-2 7 28 0 0,0 0 1 0 0,1 0 0 0 0,-1 0 0 0 0,1 0-1 0 0,0 0 1 0 0,1 0 0 0 0,-1 1-1 0 0,1-1 1 0 0,3-3 0 0 0,-5 6 11 0 0,0 1-1 0 0,0-1 1 0 0,0 0 0 0 0,0 1 0 0 0,0-1-1 0 0,0 0 1 0 0,0 1 0 0 0,-1-1 0 0 0,1 0-1 0 0,-1 0 1 0 0,1 0 0 0 0,-1 0 0 0 0,0 0 0 0 0,0 1-1 0 0,0-1 1 0 0,0 0 0 0 0,0 0 0 0 0,-1-4-1 0 0,1-9 3967 0 0,0 46-1641 0 0,-1 18-1535 0 0,-1-30-568 0 0,1 0 0 0 0,1 1 0 0 0,1-1-1 0 0,1 0 1 0 0,0 1 0 0 0,1-1 0 0 0,11 33-1 0 0,-4-18 23 0 0,-9-26-180 0 0,1 1-1 0 0,0-1 0 0 0,0 0 0 0 0,1 1 0 0 0,0-1 0 0 0,0 0 1 0 0,1-1-1 0 0,0 1 0 0 0,0-1 0 0 0,1 1 0 0 0,0-1 0 0 0,8 8 1 0 0,-6-11-35 0 0,-6-3-46 0 0,1 0 0 0 0,-1-1 0 0 0,0 1 0 0 0,0 0 0 0 0,1 0 0 0 0,-1 0 0 0 0,0 0 0 0 0,0 0 0 0 0,0 1 0 0 0,0-1 0 0 0,0 0 0 0 0,-1 0 0 0 0,1 1 0 0 0,0-1 0 0 0,0 0 0 0 0,-1 1 0 0 0,1 1 1 0 0,0-1 1 0 0,0-1 0 0 0,0 1 1 0 0,0-1-1 0 0,1 0 0 0 0,-1 1 0 0 0,0-1 1 0 0,0 0-1 0 0,1 1 0 0 0,-1-1 1 0 0,1 0-1 0 0,-1 0 0 0 0,1 0 1 0 0,0 0-1 0 0,-1-1 0 0 0,1 1 1 0 0,0 0-1 0 0,-1-1 0 0 0,4 1 1 0 0,-2 0 21 0 0,0 0 1 0 0,-1 0 0 0 0,1 0 0 0 0,-1 0-1 0 0,1 1 1 0 0,-1-1 0 0 0,1 1 0 0 0,-1-1-1 0 0,3 4 1 0 0,-3-4-24 0 0,-1 0 0 0 0,0 0-1 0 0,0 0 1 0 0,1-1 0 0 0,-1 1-1 0 0,0 0 1 0 0,1-1 0 0 0,-1 1 0 0 0,0-1-1 0 0,1 1 1 0 0,-1-1 0 0 0,1 0-1 0 0,-1 1 1 0 0,1-1 0 0 0,-1 0 0 0 0,1 0-1 0 0,-1 0 1 0 0,3-1 0 0 0,20 5 230 0 0,-16-3-137 0 0,1 0-1 0 0,0 0 1 0 0,0 0-1 0 0,0-1 1 0 0,16-2-1 0 0,-12 1-4 0 0,-12 1-76 0 0,0-1 0 0 0,0 1-1 0 0,0 0 1 0 0,0 0 0 0 0,0-1-1 0 0,0 1 1 0 0,0 0 0 0 0,0-1 0 0 0,0 1-1 0 0,0-1 1 0 0,0 1 0 0 0,0-1-1 0 0,-1 0 1 0 0,1 1 0 0 0,0-1-1 0 0,0 0 1 0 0,-1 1 0 0 0,1-1 0 0 0,0 0-1 0 0,-1 0 1 0 0,1 0 0 0 0,-1 0-1 0 0,1 0 1 0 0,-1 0 0 0 0,0 1 0 0 0,1-3-1 0 0,8-9 309 0 0,-6 9-289 0 0,0 0 0 0 0,-1 1 0 0 0,1-1 0 0 0,-1 0 0 0 0,0 0 0 0 0,0 0 0 0 0,0 0 0 0 0,0-1 0 0 0,0 1 0 0 0,-1 0 0 0 0,1-1 0 0 0,-1 1 0 0 0,0-1 0 0 0,1-5 0 0 0,6-16 169 0 0,-7 16-164 0 0,0-1 0 0 0,-1 1 0 0 0,0-1 0 0 0,-1 1 0 0 0,0-1 0 0 0,0 1 0 0 0,-1-1 0 0 0,0 1 0 0 0,-5-12 0 0 0,3 7-44 0 0,0-1 11 0 0,-1 1 1 0 0,-1-1-1 0 0,0 1 0 0 0,0 0 0 0 0,-2 1 0 0 0,0 0 0 0 0,0 0 0 0 0,-19-21 0 0 0,-11-14-5 0 0,24 35-14 0 0,12 12 0 0 0,0 0 0 0 0,1-1 0 0 0,-1 1 0 0 0,1-1 0 0 0,-1 1 0 0 0,1-1 0 0 0,0 0 0 0 0,-1 1 0 0 0,1-1 0 0 0,0 0 0 0 0,0 0 0 0 0,0 0 0 0 0,1 0 0 0 0,-2-3 0 0 0,0 2-14 0 0,0 0-1 0 0,0 0 1 0 0,-1 1 0 0 0,1-1 0 0 0,-1 1 0 0 0,0 0 0 0 0,1 0 0 0 0,-1 0 0 0 0,0 0 0 0 0,0 0-1 0 0,-6-2 1 0 0,-3-3-52 0 0,9 5-106 0 0,-1 0 0 0 0,1 0 0 0 0,-1 1 0 0 0,0-1 0 0 0,0 1 0 0 0,0-1 0 0 0,0 1 0 0 0,0 1 0 0 0,0-1 0 0 0,0 0 0 0 0,0 1 0 0 0,0 0 0 0 0,0 0 0 0 0,0 0 0 0 0,-1 1 0 0 0,1-1 0 0 0,0 1 0 0 0,0 0 0 0 0,0 0 0 0 0,0 0 0 0 0,1 1 0 0 0,-1-1 0 0 0,0 1 0 0 0,0 0 0 0 0,-6 5 0 0 0,6-4-431 0 0,0 0 0 0 0,0 1-1 0 0,0-1 1 0 0,0 1 0 0 0,1 0 0 0 0,-1 1 0 0 0,1-1 0 0 0,0 0 0 0 0,1 1 0 0 0,-1 0 0 0 0,1-1-1 0 0,0 1 1 0 0,0 0 0 0 0,0 0 0 0 0,1 1 0 0 0,0-1 0 0 0,0 0 0 0 0,0 0 0 0 0,0 9 0 0 0,2-7-2808 0 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9776 0 0,'-7'0'5591'0'0,"-22"6"-3200"0"0,11 7-1208 0 0,12-9-916 0 0,-1 1 0 0 0,1 0 1 0 0,0 0-1 0 0,0 0 1 0 0,0 1-1 0 0,1 0 1 0 0,0 0-1 0 0,-6 9 0 0 0,-7 12 207 0 0,13-20-387 0 0,1-1 0 0 0,-1 0 1 0 0,2 1-1 0 0,-1 0 0 0 0,1 0 0 0 0,0 0 0 0 0,0 0 1 0 0,-2 9-1 0 0,-3 23 265 0 0,3-19-145 0 0,1 1 1 0 0,1 0-1 0 0,0 33 0 0 0,12 90 541 0 0,-8-122-647 0 0,1-1-1 0 0,8 36 1 0 0,-5-36-73 0 0,-2 0 1 0 0,2 36-1 0 0,-3-38 44 0 0,0 1-1 0 0,1-1 1 0 0,8 28-1 0 0,4 29 31 0 0,-13-58-86 0 0,1-1 1 0 0,0 0-1 0 0,1 1 1 0 0,1-1-1 0 0,1-1 1 0 0,0 1-1 0 0,12 21 1 0 0,-8-23-9 0 0,0 1 1 0 0,-1-1-1 0 0,8 21 0 0 0,-10-23-3 0 0,1 0 1 0 0,0 0-1 0 0,1-1 0 0 0,1 0 1 0 0,0 0-1 0 0,0-1 0 0 0,14 11 0 0 0,-1 0 0 0 0,-19-18-7 0 0,0 0 0 0 0,0 0-1 0 0,1 0 1 0 0,-1 0 0 0 0,1-1 0 0 0,0 0 0 0 0,7 4 0 0 0,10 5 0 0 0,140 73-42 0 0,-137-70 107 0 0,-20-12-71 0 0,0 0 0 0 0,0 0 0 0 0,1 0 0 0 0,-1-1 0 0 0,0 0 0 0 0,1 0 0 0 0,7 2 0 0 0,-11-4-93 0 0,-1 0 1 0 0,0 1-1 0 0,0-1 0 0 0,1 1 1 0 0,-1-1-1 0 0,0 0 0 0 0,1 0 1 0 0,-1 0-1 0 0,0 0 1 0 0,1 0-1 0 0,-1 0 0 0 0,0 0 1 0 0,0 0-1 0 0,1-1 0 0 0,-1 1 1 0 0,0 0-1 0 0,1-1 0 0 0,-1 1 1 0 0,0-1-1 0 0,0 1 1 0 0,0-1-1 0 0,0 0 0 0 0,2-1 1 0 0,-2 0-691 0 0,0 0 0 0 0,-1-1 0 0 0,1 1 0 0 0,0 0 0 0 0,-1-1 0 0 0,0 1 0 0 0,1-1 0 0 0,-1 1 0 0 0,0 0 0 0 0,-1-5 1 0 0,1 1-548 0 0,0-7-6451 0 0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5136 0 0,'-5'2'8011'0'0,"-17"7"-5906"0"0,-4 14 20 0 0,21-20-2000 0 0,0 0-1 0 0,0 0 1 0 0,0 1 0 0 0,1 0-1 0 0,-1 0 1 0 0,1 0 0 0 0,0 0 0 0 0,0 1-1 0 0,1-1 1 0 0,-1 1 0 0 0,1 0-1 0 0,-5 10 1 0 0,8-13-103 0 0,-1-1 0 0 0,0 0 0 0 0,0 1 0 0 0,1-1 0 0 0,-1 0 0 0 0,0 0 0 0 0,0 0 0 0 0,0 0 0 0 0,0 0 0 0 0,0 0 0 0 0,-1 0 0 0 0,1 0 0 0 0,0 0 0 0 0,0 0 0 0 0,-1-1 0 0 0,1 1 0 0 0,-2 0 0 0 0,-10 8 130 0 0,-4 20 147 0 0,-7 11 42 0 0,21-38-319 0 0,0 0 0 0 0,1 0 1 0 0,0 0-1 0 0,-1 0 0 0 0,1 1 0 0 0,0-1 1 0 0,0 1-1 0 0,0-1 0 0 0,1 1 0 0 0,-1 0 0 0 0,1 0 1 0 0,-1 0-1 0 0,0 3 0 0 0,-7 14 115 0 0,3-6-67 0 0,1-4-30 0 0,1 0 1 0 0,-1 0-1 0 0,2 0 0 0 0,0 0 0 0 0,0 1 0 0 0,1 0 0 0 0,0-1 1 0 0,1 1-1 0 0,-1 13 0 0 0,2-11-8 0 0,0-8-10 0 0,-1-1 1 0 0,1 1-1 0 0,0 0 0 0 0,1 0 1 0 0,-1 0-1 0 0,1 0 1 0 0,0 0-1 0 0,0 0 1 0 0,0 0-1 0 0,1 0 1 0 0,0-1-1 0 0,0 1 0 0 0,0-1 1 0 0,0 1-1 0 0,5 5 1 0 0,13 12 99 0 0,0-2 0 0 0,2-1 0 0 0,0 0 0 0 0,1-2 0 0 0,31 19 0 0 0,-10 6 243 0 0,-35-37-316 0 0,-8-5-36 0 0,0 1 1 0 0,0-1-1 0 0,0 1 0 0 0,0-1 0 0 0,0 1 0 0 0,0 0 1 0 0,0-1-1 0 0,0 1 0 0 0,0 0 0 0 0,0 0 0 0 0,0-1 1 0 0,0 1-1 0 0,-1 0 0 0 0,1 0 0 0 0,0 0 0 0 0,-1 0 1 0 0,1 0-1 0 0,0 0 0 0 0,0 2 0 0 0,0-1 16 0 0,1 0 0 0 0,0 1 0 0 0,0-1 0 0 0,0 0 0 0 0,0 0 0 0 0,0-1 0 0 0,0 1 0 0 0,0 0 0 0 0,1-1 0 0 0,-1 1 0 0 0,5 1 0 0 0,20 16 278 0 0,5 27 467 0 0,-31-44-694 0 0,0 1 0 0 0,0-1 1 0 0,0 0-1 0 0,0 0 0 0 0,0 0 1 0 0,-1 1-1 0 0,1-1 0 0 0,-1 0 1 0 0,1 1-1 0 0,-1-1 0 0 0,0 0 1 0 0,0 1-1 0 0,0-1 0 0 0,0 0 1 0 0,0 1-1 0 0,-1-1 0 0 0,1 1 1 0 0,-1-1-1 0 0,1 0 0 0 0,-1 0 1 0 0,-1 4-1 0 0,-1-3-45 0 0,1-1 1 0 0,-1 0-1 0 0,1 1 0 0 0,-1-1 0 0 0,0 0 1 0 0,1 0-1 0 0,-1 0 0 0 0,0-1 0 0 0,-1 1 1 0 0,1-1-1 0 0,-6 2 0 0 0,-22 13 56 0 0,27-14-89 0 0,0 0 0 0 0,-1 0 1 0 0,1 0-1 0 0,0-1 1 0 0,-1 1-1 0 0,1-1 1 0 0,-1 0-1 0 0,1-1 0 0 0,-10 2 1 0 0,11-2-7 0 0,0 0 0 0 0,0 0 0 0 0,0 0 1 0 0,-1 1-1 0 0,1 0 0 0 0,0-1 0 0 0,0 1 0 0 0,0 0 0 0 0,0 1 1 0 0,0-1-1 0 0,0 0 0 0 0,-3 3 0 0 0,2-2-35 0 0,0 0 1 0 0,0 0-1 0 0,0-1 0 0 0,-1 1 0 0 0,1-1 0 0 0,0 0 0 0 0,-1-1 0 0 0,1 1 1 0 0,-1-1-1 0 0,1 0 0 0 0,-8 0 0 0 0,-30 4-912 0 0,-8-2-1290 0 0,35-3 743 0 0,13-40-3701 0 0,2 18 3765 0 0,0 3-1766 0 0,0-7-3922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4320 0 0,'0'34'12427'0'0,"0"-1"-6858"0"0,0 68-3052 0 0,9-14-2143 0 0,0-59-374 0 0,-8-26-9 0 0,0 0 0 0 0,0 1 1 0 0,0-1-1 0 0,0 0 0 0 0,0 1 1 0 0,0-1-1 0 0,-1 1 0 0 0,1-1 1 0 0,-1 1-1 0 0,1 3 0 0 0,-1 9 2 0 0,-1-10-229 0 0,1 0 0 0 0,0 0 0 0 0,0 1 0 0 0,0-1-1 0 0,1 0 1 0 0,-1 0 0 0 0,1 0 0 0 0,0 0 0 0 0,1-1-1 0 0,0 1 1 0 0,3 8 0 0 0,-4-11-126 0 0,0 0-1 0 0,-1 0 1 0 0,1 0-1 0 0,0 0 1 0 0,-1 0-1 0 0,0 0 1 0 0,1 0 0 0 0,-1 0-1 0 0,0 0 1 0 0,0 0-1 0 0,0 1 1 0 0,0-1-1 0 0,-1 0 1 0 0,1 0 0 0 0,0 0-1 0 0,-1 0 1 0 0,1 0-1 0 0,-1 0 1 0 0,0 0-1 0 0,0 0 1 0 0,0-1 0 0 0,-1 4-1 0 0,-6 21-7159 0 0,8-20 2870 0 0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11848 0 0,'-6'1'5654'0'0,"-6"5"-1655"0"0,12-1-3834 0 0,-1 23 271 0 0,2 1 1 0 0,1 0-1 0 0,1 0 0 0 0,10 42 0 0 0,18 56 34 0 0,-4-16-102 0 0,-23-83-288 0 0,-4-24-67 0 0,0 1 0 0 0,0-1 0 0 0,1 0 0 0 0,0 0 0 0 0,-1 1 0 0 0,1-1 0 0 0,1 0 0 0 0,-1 0 0 0 0,1 0 0 0 0,-1 0 0 0 0,5 6 0 0 0,-4-7 6 0 0,1 0 1 0 0,-1 0-1 0 0,0 0 1 0 0,0 0-1 0 0,-1 0 1 0 0,1 1 0 0 0,0-1-1 0 0,-1 1 1 0 0,0-1-1 0 0,0 1 1 0 0,1 5-1 0 0,10 25 105 0 0,0-20-18 0 0,-6-18 175 0 0,-7-33 291 0 0,-1 10-587 0 0,6-34 370 0 0,-4 59-347 0 0,0-1 0 0 0,0 0-1 0 0,0 1 1 0 0,1-1 0 0 0,-1 0 0 0 0,1 1 0 0 0,0-1-1 0 0,0 1 1 0 0,0-1 0 0 0,0 1 0 0 0,0-1-1 0 0,0 1 1 0 0,1 0 0 0 0,-1-1 0 0 0,1 1 0 0 0,0 0-1 0 0,0 0 1 0 0,3-3 0 0 0,11-6 75 0 0,-12 10-68 0 0,-1-1 0 0 0,1 1 1 0 0,0-1-1 0 0,-1 1 0 0 0,1 0 1 0 0,0 1-1 0 0,0-1 1 0 0,0 1-1 0 0,0-1 0 0 0,0 1 1 0 0,0 0-1 0 0,-1 1 1 0 0,1-1-1 0 0,0 1 0 0 0,0-1 1 0 0,0 1-1 0 0,0 0 0 0 0,-1 1 1 0 0,1-1-1 0 0,0 1 1 0 0,-1 0-1 0 0,1-1 0 0 0,-1 1 1 0 0,0 1-1 0 0,4 2 1 0 0,6 8 33 0 0,-9-9-29 0 0,0 0-1 0 0,-1 0 1 0 0,1 0 0 0 0,-1 0-1 0 0,0 0 1 0 0,0 1 0 0 0,3 7-1 0 0,12 12 61 0 0,-16-22-64 0 0,0 0 1 0 0,0-1 0 0 0,-1 1 0 0 0,1 0 0 0 0,0 0-1 0 0,-1 1 1 0 0,0-1 0 0 0,0 0 0 0 0,1 0 0 0 0,-1 1 0 0 0,0-1-1 0 0,-1 0 1 0 0,1 1 0 0 0,0-1 0 0 0,-1 1 0 0 0,1 4-1 0 0,8 88 800 0 0,-8-74-583 0 0,0-17-208 0 0,-1-1 1 0 0,1 0 0 0 0,-1 0-1 0 0,0 0 1 0 0,0 1-1 0 0,0-1 1 0 0,0 0 0 0 0,-1 0-1 0 0,1 0 1 0 0,-1 0 0 0 0,1 1-1 0 0,-1-1 1 0 0,0 0-1 0 0,-1 0 1 0 0,1 0 0 0 0,0 0-1 0 0,-1-1 1 0 0,0 1 0 0 0,0 0-1 0 0,1-1 1 0 0,-5 5-1 0 0,-33 29 81 0 0,22-27-380 0 0,0-1 0 0 0,0-1-1 0 0,0 0 1 0 0,-35 8 0 0 0,51-15 93 0 0,0 1-1 0 0,0-1 1 0 0,0 0 0 0 0,0 0-1 0 0,0 1 1 0 0,0-1-1 0 0,0 0 1 0 0,0 0 0 0 0,0 0-1 0 0,0 0 1 0 0,0 0-1 0 0,0 0 1 0 0,0 0 0 0 0,0 0-1 0 0,0-1 1 0 0,0 1-1 0 0,0 0 1 0 0,0-1 0 0 0,0 1-1 0 0,0-1 1 0 0,0 1-1 0 0,1-1 1 0 0,-1 1 0 0 0,0-1-1 0 0,0 1 1 0 0,0-1-1 0 0,0 0 1 0 0,1 0 0 0 0,-1 1-1 0 0,0-1 1 0 0,1 0-1 0 0,-1 0 1 0 0,1 0 0 0 0,-1 0-1 0 0,1 0 1 0 0,-1 1-1 0 0,1-1 1 0 0,0 0 0 0 0,-1 0-1 0 0,1 0 1 0 0,0 0-1 0 0,0 0 1 0 0,0 0 0 0 0,-1 0-1 0 0,1 0 1 0 0,0-1-1 0 0,1 1 1 0 0,-1 0 0 0 0,0 0-1 0 0,0 0 1 0 0,1-1-1 0 0,-1-5-1193 0 0,2-1-1 0 0,-1 1 1 0 0,1-1-1 0 0,5-13 1 0 0,2 7-6018 0 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245 117 8256 0 0,'0'-106'11867'0'0,"-1"105"-11788"0"0,0 1 0 0 0,1-1-1 0 0,-1 0 1 0 0,0 0-1 0 0,0 0 1 0 0,0 1 0 0 0,0-1-1 0 0,0 0 1 0 0,0 1-1 0 0,0-1 1 0 0,0 1-1 0 0,0-1 1 0 0,0 1 0 0 0,0-1-1 0 0,0 1 1 0 0,0 0-1 0 0,0 0 1 0 0,0 0 0 0 0,0-1-1 0 0,-1 1 1 0 0,1 0-1 0 0,0 0 1 0 0,0 0 0 0 0,0 1-1 0 0,0-1 1 0 0,0 0-1 0 0,-1 0 1 0 0,1 1-1 0 0,-1-1 1 0 0,-2 1 76 0 0,-1-1-1 0 0,1 1 0 0 0,0 0 1 0 0,-1 0-1 0 0,1 0 1 0 0,0 0-1 0 0,-7 4 1 0 0,-11 14 95 0 0,1 1 0 0 0,1 0 0 0 0,-20 27 0 0 0,38-45-242 0 0,1-1 0 0 0,0 0 0 0 0,0 0 0 0 0,0 1 0 0 0,0-1 0 0 0,0 0 0 0 0,1 1 0 0 0,-1-1 1 0 0,0 1-1 0 0,1 0 0 0 0,-1-1 0 0 0,1 1 0 0 0,-1-1 0 0 0,1 1 0 0 0,0 0 0 0 0,-1-1 0 0 0,1 4 1 0 0,0-3-5 0 0,0-1 1 0 0,0 1-1 0 0,0 0 1 0 0,0-1-1 0 0,-1 1 1 0 0,1 0-1 0 0,-1-1 1 0 0,1 1-1 0 0,-1-1 1 0 0,1 1 0 0 0,-1-1-1 0 0,0 1 1 0 0,0-1-1 0 0,0 1 1 0 0,-2 1-1 0 0,-1 5 7 0 0,0 0 0 0 0,0 0 0 0 0,0 1-1 0 0,1-1 1 0 0,1 1 0 0 0,-3 11 0 0 0,-10 30 55 0 0,13-45-66 0 0,1 1 1 0 0,0-1-1 0 0,1 1 1 0 0,-1 0-1 0 0,1 0 1 0 0,0-1 0 0 0,2 10-1 0 0,-1 6-36 0 0,-1-20 27 0 0,0 1 1 0 0,1 0 0 0 0,-1-1-1 0 0,1 1 1 0 0,-1 0-1 0 0,1-1 1 0 0,0 1 0 0 0,-1 0-1 0 0,1-1 1 0 0,0 1 0 0 0,0-1-1 0 0,0 1 1 0 0,0-1 0 0 0,0 0-1 0 0,1 1 1 0 0,-1-1 0 0 0,0 0-1 0 0,1 0 1 0 0,-1 0-1 0 0,0 0 1 0 0,1 0 0 0 0,-1 0-1 0 0,1 0 1 0 0,0-1 0 0 0,-1 1-1 0 0,1-1 1 0 0,0 1 0 0 0,-1-1-1 0 0,1 1 1 0 0,0-1 0 0 0,1 0-1 0 0,10 2 15 0 0,0 0 0 0 0,1-1 0 0 0,14-1 0 0 0,-18 0 14 0 0,-6-1-8 0 0,0 0 1 0 0,0 0-1 0 0,0 0 0 0 0,0-1 1 0 0,0 0-1 0 0,0 0 1 0 0,-1 0-1 0 0,1 0 1 0 0,-1 0-1 0 0,0-1 1 0 0,1 1-1 0 0,-1-1 1 0 0,0 0-1 0 0,0 0 1 0 0,-1 0-1 0 0,5-6 1 0 0,27-23 32 0 0,-31 29-32 0 0,-1 0 0 0 0,1-1 0 0 0,0 1 0 0 0,-1-1 0 0 0,0 0 0 0 0,1 1 0 0 0,-2-1 0 0 0,1 0 0 0 0,0 0 0 0 0,-1 0 0 0 0,0 0 0 0 0,0-1 0 0 0,1-7 0 0 0,6-15 64 0 0,-7 22-59 0 0,0 0 0 0 0,0 0 0 0 0,-1 0 0 0 0,0 0 0 0 0,0-1 0 0 0,-1-7 1 0 0,1-3 392 0 0,1 15-324 0 0,3 7 134 0 0,2 6 114 0 0,-4-8-265 0 0,0 1 1 0 0,-1-1-1 0 0,1 1 1 0 0,-1-1-1 0 0,0 1 1 0 0,0-1 0 0 0,0 1-1 0 0,-1-1 1 0 0,0 1-1 0 0,0 8 1 0 0,0-11-75 0 0,9 99 856 0 0,-9 343-120 0 0,0-440-783 0 0,-1-1 0 0 0,1 0 0 0 0,-1 0 0 0 0,1 1 0 0 0,-1-1 0 0 0,0 0 0 0 0,-1 0 0 0 0,1 0 0 0 0,0 0 0 0 0,-1 0 0 0 0,0-1 0 0 0,1 1 0 0 0,-1 0 0 0 0,-3 3-1 0 0,2 2-3355 0 0,2-16 1879 0 0,-3-9 172 0 0,2 0 1 0 0,-1 0 0 0 0,2-1 0 0 0,0 1 0 0 0,2-1-1 0 0,3-32 1 0 0,4 20-3794 0 0,5-3-1164 0 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10096 0 0,'0'0'3662'0'0,"-1"8"597"0"0,1-6-3982 0 0,0 1 0 0 0,0 0 0 0 0,0 0 0 0 0,0-1 0 0 0,0 1 0 0 0,1 0 0 0 0,-1-1 0 0 0,1 1 0 0 0,1 4 0 0 0,17 20 1159 0 0,-15-20-1164 0 0,1 0 1 0 0,-1 0-1 0 0,1 0 1 0 0,0-1-1 0 0,9 8 1 0 0,-5-6-94 0 0,0 1 1 0 0,0 0-1 0 0,-1 0 0 0 0,0 1 1 0 0,0 0-1 0 0,-1 1 0 0 0,-1-1 1 0 0,0 1-1 0 0,7 16 0 0 0,-5-8 97 0 0,2 0 0 0 0,20 29 0 0 0,1 3 220 0 0,61 145 893 0 0,-71-151-1175 0 0,-3 1-1 0 0,-1 1 0 0 0,-3 0 0 0 0,15 80 0 0 0,-9 36 179 0 0,7 26-314 0 0,-24-166-102 0 0,-1 1 0 0 0,-1-1 0 0 0,-3 43 0 0 0,0-10-258 0 0,2-54 262 0 0,0 0 1 0 0,0-1 0 0 0,0 1 0 0 0,0 0-1 0 0,0-1 1 0 0,0 1 0 0 0,-1 0-1 0 0,1-1 1 0 0,-1 1 0 0 0,1 0 0 0 0,-1-1-1 0 0,0 1 1 0 0,1-1 0 0 0,-3 3-1 0 0,2-2-19 0 0,0-1-1 0 0,0 1 1 0 0,1-1-1 0 0,-1 1 1 0 0,0 0-1 0 0,1-1 1 0 0,-1 1-1 0 0,1 0 0 0 0,0-1 1 0 0,-1 1-1 0 0,1 0 1 0 0,0 0-1 0 0,0-1 1 0 0,0 4-1 0 0,0 0-234 0 0,0 0 0 0 0,-1-1 0 0 0,0 1-1 0 0,0 0 1 0 0,0-1 0 0 0,-1 1 0 0 0,0-1 0 0 0,1 0 0 0 0,-2 1-1 0 0,1-1 1 0 0,0 0 0 0 0,-1 0 0 0 0,0 0 0 0 0,-6 6 0 0 0,7-7-214 0 0,-1-1 0 0 0,0 0 0 0 0,1 0 1 0 0,-1 0-1 0 0,0 0 0 0 0,0 0 1 0 0,0-1-1 0 0,0 1 0 0 0,-1-1 0 0 0,1 0 1 0 0,0 0-1 0 0,0 0 0 0 0,-1 0 1 0 0,1-1-1 0 0,-1 0 0 0 0,-4 1 1 0 0,-14-1-3289 0 0,3 0-4132 0 0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9:07.5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1281 1033 15696 0 0,'-9'5'820'0'0,"1"1"0"0"0,0 0 1 0 0,0 1-1 0 0,-11 11 1 0 0,-5 5-258 0 0,14-10-345 0 0,10-12-187 0 0,-1 1 1 0 0,0-1 0 0 0,1 0 0 0 0,-1 0 0 0 0,0 0 0 0 0,0 1-1 0 0,0-1 1 0 0,0 0 0 0 0,0 0 0 0 0,0-1 0 0 0,0 1 0 0 0,0 0-1 0 0,0 0 1 0 0,0 0 0 0 0,-1-1 0 0 0,1 1 0 0 0,0 0 0 0 0,-3 0-1 0 0,-22 11 813 0 0,19-9-398 0 0,1 0-1 0 0,0 0 1 0 0,-1 0-1 0 0,0-1 0 0 0,0 0 1 0 0,-10 2-1 0 0,15-4-390 0 0,0 0 0 0 0,1 0 0 0 0,-1 0 0 0 0,1-1 0 0 0,-1 1 0 0 0,0 0 0 0 0,1-1 0 0 0,-1 1 0 0 0,1-1 0 0 0,-1 0 0 0 0,1 1 0 0 0,-1-1 0 0 0,1 0 0 0 0,-1 0 0 0 0,1 0 0 0 0,0 0 0 0 0,0 0 0 0 0,-1 0 0 0 0,1 0 0 0 0,0 0 0 0 0,0-1 0 0 0,0 1 0 0 0,0 0 0 0 0,0-1 0 0 0,1 1 0 0 0,-1-1 0 0 0,0 1 0 0 0,1-1 0 0 0,-1 1 0 0 0,1-1 0 0 0,-1 1 0 0 0,1-1 0 0 0,0 0 0 0 0,-1-1 0 0 0,-4-51 387 0 0,5 51-418 0 0,0 0 1 0 0,0 0-1 0 0,0 0 0 0 0,0 0 1 0 0,1 0-1 0 0,0 0 0 0 0,0 0 1 0 0,0 0-1 0 0,0 0 0 0 0,0 0 1 0 0,0 0-1 0 0,1 0 0 0 0,-1 1 1 0 0,1-1-1 0 0,0 1 0 0 0,3-4 1 0 0,15-7 125 0 0,-9 1-62 0 0,-10 11-70 0 0,1-1-1 0 0,-1 0 1 0 0,1 0 0 0 0,-1 1-1 0 0,1-1 1 0 0,0 1 0 0 0,0-1-1 0 0,0 1 1 0 0,0 0 0 0 0,0 0-1 0 0,0-1 1 0 0,0 1-1 0 0,4-1 1 0 0,71-38 458 0 0,-60 33-390 0 0,1 1 1 0 0,0 0-1 0 0,1 2 0 0 0,23-4 1 0 0,-36 7-70 0 0,0 1 1 0 0,-1 0 0 0 0,1 0 0 0 0,0 1 0 0 0,0-1 0 0 0,-1 1 0 0 0,1 1 0 0 0,-1-1 0 0 0,1 1 0 0 0,-1 0 0 0 0,1 0 0 0 0,-1 0 0 0 0,0 1-1 0 0,0 0 1 0 0,0 0 0 0 0,0 0 0 0 0,-1 0 0 0 0,7 7 0 0 0,7 10 133 0 0,28 41 0 0 0,-23-29-32 0 0,-20-25-91 0 0,1 0 0 0 0,-1 1 0 0 0,0 0 0 0 0,-1 0 0 0 0,0 0 0 0 0,0 0 0 0 0,0 0 0 0 0,-1 0 0 0 0,-1 0 0 0 0,1 0 0 0 0,-1 1 0 0 0,-2 13 0 0 0,2-2 62 0 0,-1 1 2 0 0,0 1-1 0 0,-1-1 1 0 0,-4 21 0 0 0,4-33-74 0 0,0 0-1 0 0,-1-1 1 0 0,0 1 0 0 0,-1-1-1 0 0,1 0 1 0 0,-1 0 0 0 0,-1 0-1 0 0,0 0 1 0 0,-10 13 0 0 0,-12 8 75 0 0,1 2 0 0 0,-41 63 1 0 0,62-85-71 0 0,-1 0 1 0 0,0 0 0 0 0,0-1 0 0 0,-1 0-1 0 0,0 0 1 0 0,0-1 0 0 0,-1 0 0 0 0,0 0-1 0 0,-12 7 1 0 0,-7 7 55 0 0,8-6-13 0 0,0-2 0 0 0,0 0 0 0 0,-2-1 0 0 0,1-1 0 0 0,-43 15 0 0 0,53-22-34 0 0,-2 0 0 0 0,1-2 0 0 0,0 1 0 0 0,0-1 0 0 0,-1-1 0 0 0,1 0 0 0 0,-1-1 0 0 0,1 0 1 0 0,-1 0-1 0 0,1-1 0 0 0,-1-1 0 0 0,1 0 0 0 0,-1-1 0 0 0,-13-4 0 0 0,18 2-17 0 0,0 1-1 0 0,0-1 1 0 0,0 0 0 0 0,1-1-1 0 0,0 0 1 0 0,0 0 0 0 0,0 0 0 0 0,1-1-1 0 0,0 1 1 0 0,-5-9 0 0 0,1 1-11 0 0,0-1 0 0 0,0-1 0 0 0,-11-31 1 0 0,13 20-5 0 0,2-1 1 0 0,-3-54 0 0 0,6 65 18 0 0,1 5-22 0 0,-3-81 7 0 0,4 84-3 0 0,0-1 0 0 0,1 1 1 0 0,0 0-1 0 0,1 0 1 0 0,0-1-1 0 0,0 1 1 0 0,6-14-1 0 0,-1 9-15 0 0,0 1 0 0 0,1-1 0 0 0,0 1 0 0 0,1 1 0 0 0,0 0 1 0 0,16-16-1 0 0,12-3 7 0 0,1 1 0 0 0,2 1 1 0 0,58-30-1 0 0,-87 54 8 0 0,0 0-1 0 0,0 1 1 0 0,0 1 0 0 0,0-1-1 0 0,14-1 1 0 0,0 0 14 0 0,5 1-12 0 0,0 0 1 0 0,1 2 0 0 0,-1 2 0 0 0,45 4-1 0 0,-59-2 3 0 0,0 2 0 0 0,0-1-1 0 0,-1 2 1 0 0,1 0 0 0 0,-1 1-1 0 0,0 1 1 0 0,0 0 0 0 0,-1 1-1 0 0,0 0 1 0 0,0 1 0 0 0,-1 1-1 0 0,0 0 1 0 0,-1 1 0 0 0,0 0-1 0 0,12 16 1 0 0,-23-26-6 0 0,1 1 0 0 0,-1 0 0 0 0,1 0 0 0 0,-1 1 0 0 0,0-1 0 0 0,0 0 0 0 0,0 0 0 0 0,0 1 0 0 0,0-1 0 0 0,-1 0 0 0 0,1 1 0 0 0,-1-1 0 0 0,1 1 0 0 0,-1 4 0 0 0,2 5 0 0 0,1 2 0 0 0,0 0 0 0 0,0 0 0 0 0,-1 1 0 0 0,-1-1 0 0 0,-1 1 0 0 0,0-1 0 0 0,-2 16 0 0 0,1 16 0 0 0,0-37 0 0 0,0 1 0 0 0,-1-1 0 0 0,0 0 0 0 0,0 0 0 0 0,-1 0 0 0 0,0-1 0 0 0,0 1 0 0 0,-1-1 0 0 0,0 1 0 0 0,-1-1 0 0 0,-8 11 0 0 0,-11 13 0 0 0,-38 40 0 0 0,20-24 0 0 0,22-23 0 0 0,-1 0 0 0 0,0-1 0 0 0,-2-2 0 0 0,-1 0 0 0 0,-1-1 0 0 0,0-1 0 0 0,-48 27 0 0 0,22-21 0 0 0,25-12 0 0 0,0-1 0 0 0,-34 11 0 0 0,27-14 0 0 0,-1 0 0 0 0,-68 9 0 0 0,87-18 0 0 0,1 0 0 0 0,-1 0 0 0 0,1-1 0 0 0,-1-1 0 0 0,1-1 0 0 0,-1 0 0 0 0,1-1 0 0 0,0 0 0 0 0,0-1 0 0 0,-18-8 0 0 0,16 4 0 0 0,0 0 0 0 0,0-1 0 0 0,2-1 0 0 0,-1-1 0 0 0,1 0 0 0 0,-16-17 0 0 0,8 6 0 0 0,12 14 0 0 0,0-1 0 0 0,1-1 0 0 0,0 1 0 0 0,0-2 0 0 0,1 1 0 0 0,1-1 0 0 0,0 0 0 0 0,0-1 0 0 0,1 1 0 0 0,0-2 0 0 0,-7-24 0 0 0,6 4 0 0 0,1 7 0 0 0,1-1 0 0 0,1-1 0 0 0,1 1 0 0 0,1 0 0 0 0,4-43 0 0 0,-1 61 0 0 0,0 0 0 0 0,1 1 0 0 0,1-1 0 0 0,0 1 0 0 0,0-1 0 0 0,0 1 0 0 0,1 0 0 0 0,0 0 0 0 0,1 1 0 0 0,10-15 0 0 0,0 5 0 0 0,1-1 0 0 0,35-27 0 0 0,-30 26 0 0 0,2 1 0 0 0,1 1 0 0 0,0 1 0 0 0,1 1 0 0 0,0 1 0 0 0,1 1 0 0 0,1 2 0 0 0,0 0 0 0 0,0 2 0 0 0,1 1 0 0 0,0 1 0 0 0,1 1 0 0 0,-1 2 0 0 0,56-2 0 0 0,-79 6 0 0 0,19-1 0 0 0,1 1 0 0 0,-1 1 0 0 0,0 1 0 0 0,1 2 0 0 0,-1 0 0 0 0,45 14 0 0 0,-62-15 0 0 0,-1 1 0 0 0,1-1 0 0 0,-1 1 0 0 0,0 0 0 0 0,0 0 0 0 0,7 8 0 0 0,10 6 0 0 0,-9-13 0 0 0,-13-5 0 0 0,1 1 0 0 0,-1-1 0 0 0,0 0 0 0 0,1 1 0 0 0,-1-1 0 0 0,0 1 0 0 0,0-1 0 0 0,1 1 0 0 0,-1 0 0 0 0,0-1 0 0 0,0 1 0 0 0,0 0 0 0 0,0 0 0 0 0,0 0 0 0 0,0 0 0 0 0,0 0 0 0 0,0 0 0 0 0,0 0 0 0 0,0 0 0 0 0,-1 0 0 0 0,1 0 0 0 0,0 0 0 0 0,-1 1 0 0 0,2 1 0 0 0,15 39 0 0 0,-11-32 0 0 0,-2 0 0 0 0,1 1 0 0 0,-2-1 0 0 0,1 1 0 0 0,-1 0 0 0 0,-1 0 0 0 0,0 0 0 0 0,1 14 0 0 0,-4-11 0 0 0,0 0 0 0 0,-1 0 0 0 0,-1 0 0 0 0,0 0 0 0 0,-1 0 0 0 0,0-1 0 0 0,-1 0 0 0 0,-10 20 0 0 0,-8 10 0 0 0,-34 45 0 0 0,14-21 0 0 0,23-37 0 0 0,-1-1 0 0 0,-1-1 0 0 0,-1-1 0 0 0,-1 0 0 0 0,-2-2 0 0 0,-1-2 0 0 0,0 0 0 0 0,-2-1 0 0 0,0-2 0 0 0,-2-1 0 0 0,-63 29 0 0 0,60-37 0 0 0,-1 0 0 0 0,0-3 0 0 0,0 0 0 0 0,-1-3 0 0 0,0-1 0 0 0,-1-1 0 0 0,-64-5 0 0 0,84 0 0 0 0,0-2 0 0 0,0 0 0 0 0,0 0 0 0 0,1-2 0 0 0,-17-7 0 0 0,18 7 0 0 0,-10-6 0 0 0,1-1 0 0 0,1-1 0 0 0,0-1 0 0 0,-40-33 0 0 0,45 33 0 0 0,7 5 0 0 0,1-1 0 0 0,0 0 0 0 0,1 0 0 0 0,1-1 0 0 0,0 0 0 0 0,0-1 0 0 0,1 1 0 0 0,1-1 0 0 0,-7-20 0 0 0,6 17 0 0 0,4 9 0 0 0,0 0 0 0 0,1 0 0 0 0,0 0 0 0 0,1 0 0 0 0,-1 0 0 0 0,1 0 0 0 0,1 0 0 0 0,-1-1 0 0 0,1 1 0 0 0,1 0 0 0 0,-1 0 0 0 0,1-1 0 0 0,1 1 0 0 0,-1 0 0 0 0,1 0 0 0 0,0 0 0 0 0,6-11 0 0 0,-2 6 0 0 0,0 1 0 0 0,1 0 0 0 0,0 0 0 0 0,1 0 0 0 0,0 1 0 0 0,1 0 0 0 0,0 1 0 0 0,17-14 0 0 0,-8 8 0 0 0,1 0 0 0 0,1 1 0 0 0,0 1 0 0 0,1 1 0 0 0,0 1 0 0 0,1 1 0 0 0,0 0 0 0 0,29-7 0 0 0,7 4 0 0 0,-21 3 0 0 0,0 3 0 0 0,1 0 0 0 0,0 3 0 0 0,63-1 0 0 0,-83 5 0 0 0,0 1 0 0 0,0 1 0 0 0,0 0 0 0 0,-1 1 0 0 0,1 1 0 0 0,-1 1 0 0 0,0 0 0 0 0,29 14 0 0 0,-27-8 0 0 0,-1 1 0 0 0,0 1 0 0 0,-2 1 0 0 0,25 24 0 0 0,-35-32 0 0 0,0 1 0 0 0,0-1 0 0 0,-1 2 0 0 0,0-1 0 0 0,0 0 0 0 0,0 1 0 0 0,-1 0 0 0 0,-1 0 0 0 0,1 0 0 0 0,-1 1 0 0 0,-1-1 0 0 0,1 1 0 0 0,1 14 0 0 0,1 43 0 0 0,-1-19 0 0 0,-2 56 0 0 0,-3-88 0 0 0,0 0 0 0 0,-2-1 0 0 0,1 1 0 0 0,-2 0 0 0 0,0-1 0 0 0,-1 1 0 0 0,-12 25 0 0 0,-5 4 0 0 0,6-11 0 0 0,-1 0 0 0 0,-1-1 0 0 0,-2-1 0 0 0,-2-1 0 0 0,-37 42 0 0 0,22-28 0 0 0,32-36 0 0 0,-1 0 0 0 0,0-1 0 0 0,-1 1 0 0 0,-13 10 0 0 0,8-9 0 0 0,-16 13 0 0 0,-57 32 0 0 0,74-48 0 0 0,-1-1 0 0 0,1 0 0 0 0,-1-1 0 0 0,0-1 0 0 0,0 1 0 0 0,0-2 0 0 0,0 0 0 0 0,0 0 0 0 0,-16-1 0 0 0,-3 0 0 0 0,20 0 0 0 0,0 0 0 0 0,-1-1 0 0 0,1-1 0 0 0,0 0 0 0 0,0 0 0 0 0,-1-1 0 0 0,1 0 0 0 0,-16-7 0 0 0,4-1 0 0 0,0-1 0 0 0,0-1 0 0 0,-32-25 0 0 0,-1-4 0 0 0,40 32 0 0 0,0-2 0 0 0,1-1 0 0 0,0 0 0 0 0,1 0 0 0 0,0-1 0 0 0,1-1 0 0 0,1-1 0 0 0,-20-28 0 0 0,6 3 0 0 0,21 34 0 0 0,1 0 0 0 0,-1 0 0 0 0,1-1 0 0 0,0 1 0 0 0,1-1 0 0 0,0 0 0 0 0,0 0 0 0 0,0 0 0 0 0,1 0 0 0 0,0 0 0 0 0,0-1 0 0 0,1 1 0 0 0,-1-11 0 0 0,1 7 0 0 0,1 1 0 0 0,1 0 0 0 0,0 0 0 0 0,0 0 0 0 0,0 0 0 0 0,2 1 0 0 0,-1-1 0 0 0,1 0 0 0 0,0 1 0 0 0,1-1 0 0 0,0 1 0 0 0,1 0 0 0 0,0 0 0 0 0,0 1 0 0 0,1 0 0 0 0,0 0 0 0 0,11-12 0 0 0,79-81 0 0 0,-20 36 0 0 0,-28 21 0 0 0,98-66 0 0 0,-109 88 0 0 0,1 2 0 0 0,1 2 0 0 0,1 1 0 0 0,1 2 0 0 0,0 2 0 0 0,61-11 0 0 0,-88 21 0 0 0,19-4 0 0 0,44-4 0 0 0,-70 10 0 0 0,0 0 0 0 0,0 1 0 0 0,0 0 0 0 0,0 0 0 0 0,0 1 0 0 0,0 0 0 0 0,0 0 0 0 0,-1 1 0 0 0,1 0 0 0 0,0 0 0 0 0,-1 1 0 0 0,10 4 0 0 0,-10 0 0 0 0,-1 0 0 0 0,0 0 0 0 0,0 0 0 0 0,0 1 0 0 0,-1-1 0 0 0,0 1 0 0 0,-1 1 0 0 0,0-1 0 0 0,0 0 0 0 0,-1 1 0 0 0,2 11 0 0 0,-2-1 0 0 0,-2 0 0 0 0,0 0 0 0 0,-2 0 0 0 0,0 0 0 0 0,-1 0 0 0 0,0-1 0 0 0,-2 1 0 0 0,0-1 0 0 0,-1 0 0 0 0,-1 0 0 0 0,-9 18 0 0 0,6-22 0 0 0,1-1 0 0 0,-2 0 0 0 0,0 0 0 0 0,0-1 0 0 0,-1 0 0 0 0,0-1 0 0 0,-21 14 0 0 0,-2 4 0 0 0,4 0 0 0 0,23-20 0 0 0,-1 0 0 0 0,-1-1 0 0 0,1 0 0 0 0,-1-1 0 0 0,0 0 0 0 0,-1 0 0 0 0,0-1 0 0 0,0-1 0 0 0,-16 7 0 0 0,9-6 0 0 0,6-1 0 0 0,0-1 0 0 0,-1 0 0 0 0,1-1 0 0 0,-1 0 0 0 0,0-1 0 0 0,-14 1 0 0 0,14-3 0 0 0,3 1 0 0 0,-1-1 0 0 0,1 0 0 0 0,-1 0 0 0 0,1-1 0 0 0,-1 0 0 0 0,1-1 0 0 0,-1 0 0 0 0,1-1 0 0 0,0 0 0 0 0,-19-9 0 0 0,-2-7 0 0 0,24 15 0 0 0,0 0 0 0 0,0-1 0 0 0,0 1 0 0 0,1-1 0 0 0,0 0 0 0 0,0-1 0 0 0,-6-6 0 0 0,-3-7 0 0 0,-16-17 0 0 0,3-1 0 0 0,-33-54 0 0 0,53 76 0 0 0,0-1 0 0 0,1 0 0 0 0,1 0 0 0 0,0-1 0 0 0,2 0 0 0 0,0 0 0 0 0,1 0 0 0 0,0 0 0 0 0,0-33 0 0 0,3 41 0 0 0,0 1 0 0 0,0 0 0 0 0,1 0 0 0 0,-1 0 0 0 0,2 0 0 0 0,0 0 0 0 0,0 0 0 0 0,4-10 0 0 0,17-3 0 0 0,-10-7 0 0 0,36-23 0 0 0,-37 37 0 0 0,0 1 0 0 0,2 0 0 0 0,-1 1 0 0 0,1 1 0 0 0,22-14 0 0 0,122-78 0 0 0,-97 68 0 0 0,1 3 0 0 0,123-45 0 0 0,-163 71 0 0 0,0 2 0 0 0,38-4 0 0 0,-6 2 0 0 0,-19 1 0 0 0,0 1 0 0 0,37 2 0 0 0,-55 2 0 0 0,-1 1 0 0 0,1 1 0 0 0,-1 0 0 0 0,0 1 0 0 0,0 1 0 0 0,27 10 0 0 0,-41-13 0 0 0,1 1 0 0 0,0-1 0 0 0,-1 1 0 0 0,1 0 0 0 0,-1 0 0 0 0,1 0 0 0 0,-1 1 0 0 0,4 3 0 0 0,12 12 0 0 0,-5-9 0 0 0,-11-8 0 0 0,1 0 0 0 0,-1 1 0 0 0,0 0 0 0 0,0-1 0 0 0,0 1 0 0 0,0 0 0 0 0,0 0 0 0 0,0 0 0 0 0,0 0 0 0 0,-1 0 0 0 0,1 0 0 0 0,2 5 0 0 0,-3-5 0 0 0,0 1 0 0 0,0-1 0 0 0,0 0 0 0 0,1 0 0 0 0,-1 1 0 0 0,1-1 0 0 0,0 0 0 0 0,0 0 0 0 0,-1-1 0 0 0,1 1 0 0 0,1 0 0 0 0,2 2 0 0 0,-3-3 0 0 0,0 1 0 0 0,0-1 0 0 0,0 1 0 0 0,0 0 0 0 0,0 0 0 0 0,0-1 0 0 0,-1 1 0 0 0,1 1 0 0 0,-1-1 0 0 0,1 0 0 0 0,-1 0 0 0 0,0 0 0 0 0,2 5 0 0 0,4 14 0 0 0,-1 0 0 0 0,-1 1 0 0 0,-1 0 0 0 0,-1 0 0 0 0,-1 0 0 0 0,-1 0 0 0 0,-2 38 0 0 0,1-24 0 0 0,-1-27 0 0 0,0-1 0 0 0,-1 1 0 0 0,1-1 0 0 0,-2 1 0 0 0,1-1 0 0 0,-1 0 0 0 0,0 0 0 0 0,-1 0 0 0 0,0-1 0 0 0,0 1 0 0 0,-7 7 0 0 0,-5 13 0 0 0,-8 20 0 0 0,16-31 0 0 0,0 0 0 0 0,-1 0 0 0 0,-1-1 0 0 0,-23 30 0 0 0,-6-1 0 0 0,-9 8 0 0 0,15-25 0 0 0,-63 40 0 0 0,79-58 0 0 0,0-2 0 0 0,-1 1 0 0 0,0-2 0 0 0,-1-1 0 0 0,-37 9 0 0 0,25-10 0 0 0,0 0 0 0 0,-34-1 0 0 0,51-4 0 0 0,1 0 0 0 0,-1-1 0 0 0,0-1 0 0 0,1 0 0 0 0,-1 0 0 0 0,1-1 0 0 0,-16-7 0 0 0,4-1 0 0 0,1-1 0 0 0,0-2 0 0 0,1 0 0 0 0,-41-34 0 0 0,25 18 0 0 0,7 6 0 0 0,-49-49 0 0 0,72 64 0 0 0,1 0 0 0 0,0-1 0 0 0,0-1 0 0 0,1 1 0 0 0,0-1 0 0 0,1-1 0 0 0,1 1 0 0 0,-1-1 0 0 0,-4-19 0 0 0,-1-6 0 0 0,2-1 0 0 0,2-1 0 0 0,2 1 0 0 0,1-1 0 0 0,2 0 0 0 0,5-64 0 0 0,-2 98 0 0 0,0-1 0 0 0,1 1 0 0 0,0 0 0 0 0,0 0 0 0 0,0 0 0 0 0,0 0 0 0 0,1 0 0 0 0,0 0 0 0 0,0 0 0 0 0,0 1 0 0 0,1 0 0 0 0,5-6 0 0 0,22-34 0 0 0,-18 20 0 0 0,1 2 0 0 0,1 0 0 0 0,0 0 0 0 0,28-27 0 0 0,-22 24 0 0 0,9-6 0 0 0,2 1 0 0 0,1 1 0 0 0,38-25 0 0 0,-14 11 0 0 0,-26 19 0 0 0,2 1 0 0 0,0 2 0 0 0,1 1 0 0 0,59-25 0 0 0,86-20 0 0 0,-150 55 0 0 0,0 0 0 0 0,1 2 0 0 0,0 1 0 0 0,0 2 0 0 0,39-3 0 0 0,-14 6 0 0 0,1 1 0 0 0,65 9 0 0 0,-107-6 0 0 0,-1 2 0 0 0,1-1 0 0 0,-1 2 0 0 0,0 0 0 0 0,0 0 0 0 0,0 1 0 0 0,-1 1 0 0 0,0 0 0 0 0,0 1 0 0 0,-1 0 0 0 0,19 17 0 0 0,-27-22 0 0 0,1 1 0 0 0,-1-1 0 0 0,0 0 0 0 0,0 1 0 0 0,0-1 0 0 0,0 1 0 0 0,3 7 0 0 0,7 9 0 0 0,12 3 0 0 0,-13 10 0 0 0,2-9 0 0 0,-11-20 0 0 0,0 0 0 0 0,0 1 0 0 0,0 0 0 0 0,-1-1 0 0 0,0 1 0 0 0,3 6 0 0 0,13 32 0 0 0,-15-37 0 0 0,0-1 0 0 0,0 1 0 0 0,-1 0 0 0 0,0-1 0 0 0,0 1 0 0 0,2 11 0 0 0,8 37 0 0 0,-9-42 0 0 0,0 0 0 0 0,0 1 0 0 0,-1-1 0 0 0,0 16 0 0 0,-1 32 0 0 0,-5 99 0 0 0,2-141 0 0 0,0 0 0 0 0,-2-1 0 0 0,0 0 0 0 0,-1 1 0 0 0,-1-1 0 0 0,-14 29 0 0 0,-9 10 0 0 0,8-13 0 0 0,-3 0 0 0 0,-1-2 0 0 0,-55 70 0 0 0,65-96 0 0 0,0-1 0 0 0,-1 0 0 0 0,-1-1 0 0 0,0 0 0 0 0,-1-2 0 0 0,0 0 0 0 0,-1-1 0 0 0,0-1 0 0 0,-1 0 0 0 0,-30 8 0 0 0,12-7 0 0 0,0-1 0 0 0,-1-2 0 0 0,0-2 0 0 0,-70 0 0 0 0,93-5 0 0 0,-1-2 0 0 0,1 0 0 0 0,0-1 0 0 0,0-1 0 0 0,1 0 0 0 0,-1-2 0 0 0,1 1 0 0 0,0-2 0 0 0,0 0 0 0 0,-13-9 0 0 0,-9-7 0 0 0,1-3 0 0 0,-51-44 0 0 0,74 57 0 0 0,-1-1 0 0 0,2 0 0 0 0,0 0 0 0 0,1-1 0 0 0,0-1 0 0 0,1 0 0 0 0,1 0 0 0 0,0-1 0 0 0,1 0 0 0 0,1 0 0 0 0,1-1 0 0 0,-5-23 0 0 0,-1 2 0 0 0,9 30 0 0 0,0 0 0 0 0,0-1 0 0 0,1 0 0 0 0,0 1 0 0 0,0-15 0 0 0,1-12 0 0 0,0 26 0 0 0,0-1 0 0 0,0 1 0 0 0,1 0 0 0 0,1-1 0 0 0,0 1 0 0 0,0 0 0 0 0,1-1 0 0 0,0 1 0 0 0,1 0 0 0 0,0 0 0 0 0,7-15 0 0 0,15-14 0 0 0,2 0 0 0 0,1 2 0 0 0,2 0 0 0 0,2 3 0 0 0,1 0 0 0 0,54-42 0 0 0,27-15 0 0 0,27-18 0 0 0,-121 96 0 0 0,0 1 0 0 0,1 0 0 0 0,0 2 0 0 0,0 0 0 0 0,34-9 0 0 0,17-4 0 0 0,-48 14 0 0 0,1 1 0 0 0,-1 1 0 0 0,28-3 0 0 0,35-3 0 0 0,-36 4 0 0 0,79-4 0 0 0,-116 13 0 0 0,0 0 0 0 0,0 1 0 0 0,0 0 0 0 0,0 1 0 0 0,0 1 0 0 0,0 0 0 0 0,-1 1 0 0 0,1 0 0 0 0,-1 1 0 0 0,17 9 0 0 0,-11-4 0 0 0,-1 1 0 0 0,0 0 0 0 0,-1 1 0 0 0,0 1 0 0 0,-1 0 0 0 0,0 1 0 0 0,14 18 0 0 0,4 9 0 0 0,-5-11 0 0 0,-29-30 0 0 0,6 7 0 0 0,1 0 0 0 0,-2 0 0 0 0,1 1 0 0 0,-1 0 0 0 0,0 0 0 0 0,0 0 0 0 0,-1 0 0 0 0,5 17 0 0 0,10 35 0 0 0,-14-45 0 0 0,0 0 0 0 0,0 0 0 0 0,-2 1 0 0 0,0 0 0 0 0,2 32 0 0 0,-4 5 0 0 0,0-25 0 0 0,-1-1 0 0 0,-1 1 0 0 0,-5 31 0 0 0,4-54 0 0 0,1 1 0 0 0,-1-1 0 0 0,0 0 0 0 0,0 0 0 0 0,0 0 0 0 0,-1-1 0 0 0,1 1 0 0 0,-1 0 0 0 0,0-1 0 0 0,-7 7 0 0 0,-19 31 0 0 0,18-22 0 0 0,-2-1 0 0 0,0 0 0 0 0,-2-1 0 0 0,0 0 0 0 0,0-1 0 0 0,-2-1 0 0 0,0 0 0 0 0,-1-2 0 0 0,0 0 0 0 0,-21 12 0 0 0,18-11 0 0 0,18-11 0 0 0,-1-1 0 0 0,1 0 0 0 0,-1 0 0 0 0,0-1 0 0 0,-1 1 0 0 0,1-1 0 0 0,-7 3 0 0 0,-11 2 0 0 0,-1 0 0 0 0,1-2 0 0 0,-2 0 0 0 0,1-2 0 0 0,0 0 0 0 0,-1-1 0 0 0,1-2 0 0 0,-37-3 0 0 0,56 2 0 0 0,-1-1 0 0 0,0 1 0 0 0,0-1 0 0 0,1 0 0 0 0,-1 0 0 0 0,0 0 0 0 0,1-1 0 0 0,0 1 0 0 0,-6-5 0 0 0,-11-7 0 0 0,-23-13 0 0 0,1-1 0 0 0,2-3 0 0 0,1-2 0 0 0,1-1 0 0 0,2-1 0 0 0,-59-75 0 0 0,77 84 0 0 0,1-2 0 0 0,-18-38 0 0 0,29 54 0 0 0,3 3 0 0 0,1-1 0 0 0,0 0 0 0 0,0 0 0 0 0,1 0 0 0 0,0 0 0 0 0,-1-17 0 0 0,-1-8 0 0 0,2 25 0 0 0,0 1 0 0 0,1-1 0 0 0,0 0 0 0 0,1 1 0 0 0,0-1 0 0 0,1 1 0 0 0,0-1 0 0 0,0 0 0 0 0,1 1 0 0 0,0 0 0 0 0,1-1 0 0 0,0 1 0 0 0,5-9 0 0 0,14-19 0 0 0,2 2 0 0 0,2 1 0 0 0,1 1 0 0 0,2 2 0 0 0,1 0 0 0 0,1 2 0 0 0,1 1 0 0 0,2 2 0 0 0,0 1 0 0 0,57-29 0 0 0,-35 22 0 0 0,-36 20 0 0 0,1 0 0 0 0,40-15 0 0 0,36-10 0 0 0,-63 23 0 0 0,-1 2 0 0 0,2 1 0 0 0,69-13 0 0 0,-30 13 0 0 0,-36 5 0 0 0,69-3 0 0 0,-51 9 0 0 0,128 6 0 0 0,-163-4 0 0 0,0 2 0 0 0,-1 0 0 0 0,1 1 0 0 0,-1 2 0 0 0,0 0 0 0 0,34 17 0 0 0,41 41 0 0 0,-79-54 0 0 0,-1 1 0 0 0,0 0 0 0 0,-1 2 0 0 0,22 25 0 0 0,-24-25 0 0 0,0 1 0 0 0,-1 1 0 0 0,-1 0 0 0 0,0 0 0 0 0,-2 1 0 0 0,10 23 0 0 0,4 26 0 0 0,-16-54 0 0 0,-1 1 0 0 0,0 0 0 0 0,-1 0 0 0 0,-1 0 0 0 0,0 1 0 0 0,0-1 0 0 0,0 16 0 0 0,-1 101 0 0 0,-3-75 0 0 0,1-44 0 0 0,0 0 0 0 0,-1 0 0 0 0,0 1 0 0 0,-1-1 0 0 0,0 0 0 0 0,-1-1 0 0 0,0 1 0 0 0,-1 0 0 0 0,-9 17 0 0 0,-4 23 0 0 0,14-40 0 0 0,0 0 0 0 0,-1 0 0 0 0,0 0 0 0 0,-10 17 0 0 0,-15 27 0 0 0,22-41 0 0 0,0 0 0 0 0,0 0 0 0 0,-2-1 0 0 0,1 0 0 0 0,-15 15 0 0 0,-60 49 0 0 0,71-63 0 0 0,10-11 0 0 0,0 0 0 0 0,-1-1 0 0 0,1 1 0 0 0,0-1 0 0 0,-1 1 0 0 0,0-1 0 0 0,1 0 0 0 0,-1 0 0 0 0,0 0 0 0 0,0-1 0 0 0,0 1 0 0 0,-6 1 0 0 0,-28 13 0 0 0,17-8 0 0 0,1 0 0 0 0,-40 9 0 0 0,52-16 0 0 0,1 0 0 0 0,0 0 0 0 0,-1-1 0 0 0,1 0 0 0 0,-1 0 0 0 0,1 0 0 0 0,0-1 0 0 0,-1 0 0 0 0,1 0 0 0 0,0-1 0 0 0,0 0 0 0 0,0 0 0 0 0,0 0 0 0 0,-7-4 0 0 0,9 4 0 0 0,-13-7 0 0 0,1-1 0 0 0,-1 0 0 0 0,2-1 0 0 0,-15-13 0 0 0,-13-20 0 0 0,3-1 0 0 0,-64-92 0 0 0,88 110 0 0 0,0 0 0 0 0,2-1 0 0 0,1 0 0 0 0,2-2 0 0 0,0 1 0 0 0,2-1 0 0 0,-7-41 0 0 0,13 48 0 0 0,-2 0 0 0 0,1 1 0 0 0,1-2 0 0 0,1 1 0 0 0,1 0 0 0 0,1 0 0 0 0,1 0 0 0 0,7-42 0 0 0,-7 58 0 0 0,31-104 0 0 0,-28 99 0 0 0,1 0 0 0 0,1 1 0 0 0,0 0 0 0 0,0 0 0 0 0,1 0 0 0 0,15-17 0 0 0,26-28 0 0 0,-34 37 0 0 0,1 1 0 0 0,1 1 0 0 0,0 0 0 0 0,2 1 0 0 0,0 1 0 0 0,39-25 0 0 0,-26 22 0 0 0,-22 12 0 0 0,-1 1 0 0 0,1 1 0 0 0,0 0 0 0 0,0 0 0 0 0,0 0 0 0 0,19-3 0 0 0,-24 6 0 0 0,0 0 0 0 0,1-1 0 0 0,-1 1 0 0 0,0-1 0 0 0,1 0 0 0 0,-1 0 0 0 0,5-4 0 0 0,19-8 0 0 0,-12 9 0 0 0,1 1 0 0 0,0 1 0 0 0,1 0 0 0 0,31 0 0 0 0,78 6 0 0 0,-111-2 0 0 0,-6 0 0 0 0,1 1 0 0 0,-1 1 0 0 0,0 0 0 0 0,0 0 0 0 0,0 1 0 0 0,0 0 0 0 0,0 1 0 0 0,-1 0 0 0 0,0 1 0 0 0,15 11 0 0 0,1 0 0 0 0,-18-13 0 0 0,-2 1 0 0 0,1 0 0 0 0,0 0 0 0 0,-1 1 0 0 0,0-1 0 0 0,0 1 0 0 0,-1 1 0 0 0,0-1 0 0 0,0 0 0 0 0,0 1 0 0 0,3 7 0 0 0,13 23 0 0 0,6 1 0 0 0,9 13 0 0 0,38 76 0 0 0,-67-113 0 0 0,-1 2 0 0 0,-1-1 0 0 0,0 0 0 0 0,0 1 0 0 0,0 21 0 0 0,8 32 0 0 0,-7-39 0 0 0,-1 1 0 0 0,-1 0 0 0 0,-2 0 0 0 0,-1 0 0 0 0,-6 45 0 0 0,-12 38 0 0 0,17-109 0 0 0,0 1 0 0 0,-1-1 0 0 0,1 0 0 0 0,-1 1 0 0 0,-1-1 0 0 0,1 0 0 0 0,-1 0 0 0 0,0-1 0 0 0,-5 7 0 0 0,-13 27 0 0 0,8-13 0 0 0,-1 0 0 0 0,0-1 0 0 0,-2-1 0 0 0,-30 35 0 0 0,44-56 0 0 0,-5 5 0 0 0,-1 0 0 0 0,0-1 0 0 0,0 1 0 0 0,-1-2 0 0 0,0 1 0 0 0,0-1 0 0 0,0-1 0 0 0,0 1 0 0 0,-1-1 0 0 0,0-1 0 0 0,0 0 0 0 0,0-1 0 0 0,0 1 0 0 0,0-2 0 0 0,0 0 0 0 0,-1 0 0 0 0,1-1 0 0 0,0 0 0 0 0,-1 0 0 0 0,1-1 0 0 0,-11-3 0 0 0,11 1 0 0 0,0-1 0 0 0,0-1 0 0 0,1 1 0 0 0,0-2 0 0 0,-1 1 0 0 0,2-1 0 0 0,-1-1 0 0 0,1 1 0 0 0,0-1 0 0 0,0-1 0 0 0,-11-14 0 0 0,-16-14 0 0 0,12 12 0 0 0,1 0 0 0 0,2-2 0 0 0,0 0 0 0 0,2-2 0 0 0,0 0 0 0 0,3 0 0 0 0,0-2 0 0 0,2 0 0 0 0,0-1 0 0 0,3 0 0 0 0,0 0 0 0 0,-6-43 0 0 0,3 3 0 0 0,6 39 0 0 0,-6-64 0 0 0,13 85 0 0 0,0 1 0 0 0,0 0 0 0 0,1-1 0 0 0,1 1 0 0 0,-1 0 0 0 0,2 0 0 0 0,-1 0 0 0 0,1 0 0 0 0,1 1 0 0 0,7-14 0 0 0,46-73 0 0 0,-52 89 0 0 0,0 1 0 0 0,0-1 0 0 0,1 1 0 0 0,-1 0 0 0 0,1 0 0 0 0,14-10 0 0 0,23-24 0 0 0,-35 31 0 0 0,0 0 0 0 0,1 0 0 0 0,0 1 0 0 0,1 0 0 0 0,0 1 0 0 0,0 0 0 0 0,1 1 0 0 0,-1 0 0 0 0,1 0 0 0 0,15-5 0 0 0,19-10 0 0 0,-40 18 0 0 0,0 0 0 0 0,0 1 0 0 0,0-1 0 0 0,0 1 0 0 0,0 0 0 0 0,1 0 0 0 0,-1 1 0 0 0,8-2 0 0 0,18-2 0 0 0,0-2 0 0 0,30-12 0 0 0,-35 11 0 0 0,1 0 0 0 0,0 2 0 0 0,29-4 0 0 0,-28 7 0 0 0,-1 2 0 0 0,1 0 0 0 0,0 2 0 0 0,-1 1 0 0 0,1 1 0 0 0,-1 1 0 0 0,0 2 0 0 0,45 14 0 0 0,-64-16 0 0 0,0 0 0 0 0,-1 0 0 0 0,1 0 0 0 0,11 9 0 0 0,-4-2 0 0 0,-7-5 0 0 0,0 0 0 0 0,-1 1 0 0 0,1-1 0 0 0,-1 1 0 0 0,-1 1 0 0 0,12 14 0 0 0,8 11 0 0 0,2-9 0 0 0,-19-4 0 0 0,-9-17 0 0 0,1 0 0 0 0,1 1 0 0 0,-1-1 0 0 0,0 0 0 0 0,1 0 0 0 0,-1 0 0 0 0,1 0 0 0 0,0 0 0 0 0,3 3 0 0 0,6 14 0 0 0,-1 0 0 0 0,-2 0 0 0 0,0 1 0 0 0,8 31 0 0 0,-6-10 0 0 0,7 68 0 0 0,-15-93 0 0 0,3 48 0 0 0,-6 107 0 0 0,-1-60 0 0 0,1-95 0 0 0,-1-1 0 0 0,0 1 0 0 0,-1 0 0 0 0,-1-1 0 0 0,-1 1 0 0 0,0-1 0 0 0,-1 0 0 0 0,-13 24 0 0 0,1-5 0 0 0,17-30 0 0 0,-1-1 0 0 0,0 0 0 0 0,0 0 0 0 0,0 0 0 0 0,0-1 0 0 0,-1 1 0 0 0,0 0 0 0 0,-3 3 0 0 0,1-1 0 0 0,4-4 0 0 0,0 0 0 0 0,0 0 0 0 0,0-1 0 0 0,0 1 0 0 0,-1-1 0 0 0,1 1 0 0 0,-1-1 0 0 0,1 1 0 0 0,-1-1 0 0 0,0 0 0 0 0,1 0 0 0 0,-1 1 0 0 0,0-1 0 0 0,0-1 0 0 0,0 1 0 0 0,0 0 0 0 0,0 0 0 0 0,-3 0 0 0 0,-27 6 0 0 0,13-2 0 0 0,0-1 0 0 0,-31 3 0 0 0,44-7 0 0 0,0 1 0 0 0,0-2 0 0 0,0 1 0 0 0,0-1 0 0 0,0 0 0 0 0,0 0 0 0 0,0 0 0 0 0,0-1 0 0 0,0 0 0 0 0,1 0 0 0 0,-1-1 0 0 0,1 0 0 0 0,-7-3 0 0 0,0-3 0 0 0,0 1 0 0 0,0-2 0 0 0,1 1 0 0 0,0-2 0 0 0,-19-22 0 0 0,-24-33 0 0 0,41 53 0 0 0,0-2 0 0 0,2 1 0 0 0,-1-2 0 0 0,2 1 0 0 0,0-2 0 0 0,-15-33 0 0 0,9-1 0 0 0,2 0 0 0 0,2 0 0 0 0,3-1 0 0 0,2 0 0 0 0,-1-96 0 0 0,7 112 0 0 0,0 23 0 0 0,1 0 0 0 0,0-1 0 0 0,1 1 0 0 0,0-1 0 0 0,1 1 0 0 0,0 0 0 0 0,6-17 0 0 0,-1 13 0 0 0,-2 1 0 0 0,1 0 0 0 0,1 1 0 0 0,0-1 0 0 0,1 2 0 0 0,1-1 0 0 0,11-14 0 0 0,8-4 0 0 0,98-109 0 0 0,-102 119 0 0 0,0 2 0 0 0,1 0 0 0 0,47-30 0 0 0,-6 22 0 0 0,-55 25 0 0 0,-1-1 0 0 0,1 1 0 0 0,0 1 0 0 0,0 0 0 0 0,0 1 0 0 0,0 0 0 0 0,1 0 0 0 0,20 1 0 0 0,-23 0 0 0 0,0 2 0 0 0,0-1 0 0 0,1 1 0 0 0,-1 0 0 0 0,0 1 0 0 0,0 0 0 0 0,0 0 0 0 0,-1 1 0 0 0,1 0 0 0 0,0 0 0 0 0,-1 1 0 0 0,9 6 0 0 0,33 23 0 0 0,-38-27 0 0 0,0 1 0 0 0,0 1 0 0 0,-1 0 0 0 0,0 1 0 0 0,0 0 0 0 0,-1 1 0 0 0,0 0 0 0 0,10 14 0 0 0,112 184 0 0 0,-110-146 0 0 0,-17-53 0 0 0,1 2 0 0 0,-1-1 0 0 0,1 1 0 0 0,-2 1 0 0 0,1-1 0 0 0,-2 0 0 0 0,1 1 0 0 0,1 14 0 0 0,-1-1 0 0 0,1 0 0 0 0,10 28 0 0 0,-8-34 0 0 0,-2 1 0 0 0,0-1 0 0 0,-1 1 0 0 0,2 34 0 0 0,12 204 0 0 0,-20-220 0 0 0,-1-1 0 0 0,-9 40 0 0 0,9-61 0 0 0,0-4 0 0 0,-2 0 0 0 0,1 0 0 0 0,-1-1 0 0 0,-1 0 0 0 0,0 0 0 0 0,-1-1 0 0 0,0 1 0 0 0,0-1 0 0 0,-16 15 0 0 0,14-20 0 0 0,0 0 0 0 0,0-1 0 0 0,0-1 0 0 0,-1 1 0 0 0,-13 2 0 0 0,20-5 0 0 0,0 0 0 0 0,0-1 0 0 0,1 1 0 0 0,-1-1 0 0 0,0 1 0 0 0,0-1 0 0 0,0 0 0 0 0,0 0 0 0 0,0 0 0 0 0,1-1 0 0 0,-1 1 0 0 0,0-1 0 0 0,0 1 0 0 0,1-1 0 0 0,-1 0 0 0 0,0 0 0 0 0,1 0 0 0 0,-1 0 0 0 0,0-1 0 0 0,1 1 0 0 0,0-1 0 0 0,-1 0 0 0 0,1 1 0 0 0,0-1 0 0 0,-2-2 0 0 0,-19-25 0 0 0,18 24 0 0 0,0-1 0 0 0,0 0 0 0 0,1 0 0 0 0,0-1 0 0 0,-7-12 0 0 0,4 4 0 0 0,0 0 0 0 0,-1 1 0 0 0,-1 0 0 0 0,-11-14 0 0 0,12 17 0 0 0,0 0 0 0 0,1 0 0 0 0,0-1 0 0 0,0 0 0 0 0,-8-23 0 0 0,7 8 0 0 0,-1 0 0 0 0,1-1 0 0 0,1 0 0 0 0,2-1 0 0 0,-4-55 0 0 0,8 51 0 0 0,0 25 0 0 0,0-1 0 0 0,1 0 0 0 0,0 0 0 0 0,0 0 0 0 0,1 1 0 0 0,0-1 0 0 0,1 0 0 0 0,0 1 0 0 0,0-1 0 0 0,1 1 0 0 0,6-14 0 0 0,12-12 0 0 0,1 1 0 0 0,1 1 0 0 0,2 2 0 0 0,47-46 0 0 0,-5 21 0 0 0,-65 52 0 0 0,1 1 0 0 0,-1 0 0 0 0,1-1 0 0 0,0 1 0 0 0,0 1 0 0 0,0-1 0 0 0,0 0 0 0 0,0 1 0 0 0,0-1 0 0 0,5 0 0 0 0,22-10 0 0 0,-17 5 0 0 0,-6 4 0 0 0,-1 0 0 0 0,1 0 0 0 0,0 1 0 0 0,-1 0 0 0 0,1 0 0 0 0,0 0 0 0 0,0 1 0 0 0,0 0 0 0 0,12 0 0 0 0,-6 1 0 0 0,-2-1 0 0 0,1 1 0 0 0,-1 0 0 0 0,0 1 0 0 0,1 0 0 0 0,-1 1 0 0 0,0 0 0 0 0,1 1 0 0 0,12 5 0 0 0,-2 2 0 0 0,-13-7 0 0 0,0 1 0 0 0,-1 0 0 0 0,1 1 0 0 0,11 8 0 0 0,18 26 0 0 0,-33-33 0 0 0,0 1 0 0 0,-1-1 0 0 0,0 1 0 0 0,0 0 0 0 0,-1 0 0 0 0,4 11 0 0 0,-4-11 0 0 0,0 0 0 0 0,0 0 0 0 0,0 0 0 0 0,1-1 0 0 0,0 1 0 0 0,7 8 0 0 0,-6-9 0 0 0,-1 0 0 0 0,-1 0 0 0 0,1 0 0 0 0,-1 1 0 0 0,0-1 0 0 0,0 1 0 0 0,-1 0 0 0 0,0-1 0 0 0,0 1 0 0 0,-1 0 0 0 0,0 0 0 0 0,1 10 0 0 0,7 33 0 0 0,0-4 0 0 0,-3 1 0 0 0,-1 0 0 0 0,-3 0 0 0 0,-4 66 0 0 0,0-22 0 0 0,1-71 0 0 0,-1 0 0 0 0,-1 0 0 0 0,-1-1 0 0 0,0 1 0 0 0,-11 27 0 0 0,-41 84 0 0 0,53-127 0 0 0,0 0 0 0 0,0 0 0 0 0,-1 0 0 0 0,0 0 0 0 0,1 0 0 0 0,-1-1 0 0 0,-1 0 0 0 0,1 1 0 0 0,0-1 0 0 0,-1-1 0 0 0,0 1 0 0 0,1-1 0 0 0,-1 0 0 0 0,-6 2 0 0 0,9-3 0 0 0,0 0 0 0 0,-1 0 0 0 0,1 0 0 0 0,0-1 0 0 0,0 1 0 0 0,-1 0 0 0 0,1-1 0 0 0,0 0 0 0 0,0 0 0 0 0,-1 1 0 0 0,1-1 0 0 0,0-1 0 0 0,-1 1 0 0 0,1 0 0 0 0,0 0 0 0 0,0-1 0 0 0,-1 0 0 0 0,1 1 0 0 0,0-1 0 0 0,0 0 0 0 0,0 0 0 0 0,0 0 0 0 0,0 0 0 0 0,0 0 0 0 0,0-1 0 0 0,0 1 0 0 0,0-1 0 0 0,0 1 0 0 0,1-1 0 0 0,-1 1 0 0 0,1-1 0 0 0,-1 0 0 0 0,-1-3 0 0 0,-42-55 0 0 0,22 20 0 0 0,19 35 0 0 0,0-1 0 0 0,1 0 0 0 0,0 0 0 0 0,0 0 0 0 0,1-1 0 0 0,-1 1 0 0 0,-1-8 0 0 0,4 14 0 0 0,-40-186 0 0 0,37 162 0 0 0,1 0 0 0 0,1 1 0 0 0,1-1 0 0 0,1 0 0 0 0,8-45 0 0 0,-8 63 0 0 0,1 0 0 0 0,0 1 0 0 0,0-1 0 0 0,1 1 0 0 0,-1-1 0 0 0,7-7 0 0 0,8-25 0 0 0,-4 20 0 0 0,6-2 0 0 0,-5 5 0 0 0,1 1 0 0 0,27-20 0 0 0,-32 22 0 0 0,-9 10 0 0 0,0 0 0 0 0,1 0 0 0 0,-1 0 0 0 0,0 1 0 0 0,1-1 0 0 0,-1 0 0 0 0,1 1 0 0 0,0-1 0 0 0,-1 1 0 0 0,1 0 0 0 0,4-3 0 0 0,9-3 0 0 0,1 1 0 0 0,0 1 0 0 0,0 0 0 0 0,1 1 0 0 0,-1 1 0 0 0,1 0 0 0 0,-1 1 0 0 0,32 1 0 0 0,-38 1 0 0 0,0 0 0 0 0,-1 0 0 0 0,1 1 0 0 0,0 0 0 0 0,0 1 0 0 0,-1 0 0 0 0,19 7 0 0 0,-21-5 0 0 0,0 0 0 0 0,-1 1 0 0 0,1-1 0 0 0,-1 1 0 0 0,0 0 0 0 0,8 10 0 0 0,-2-3 0 0 0,-3-6 0 0 0,-7-5 0 0 0,-1 0 0 0 0,1 0 0 0 0,-1 0 0 0 0,1 0 0 0 0,-1 1 0 0 0,1-1 0 0 0,-1 0 0 0 0,0 1 0 0 0,1-1 0 0 0,-1 1 0 0 0,0-1 0 0 0,0 1 0 0 0,0 0 0 0 0,0-1 0 0 0,0 1 0 0 0,-1 0 0 0 0,1 0 0 0 0,0 0 0 0 0,0 2 0 0 0,0 0 0 0 0,0-1 0 0 0,0 0 0 0 0,1 0 0 0 0,-1 0 0 0 0,1 0 0 0 0,0 0 0 0 0,0 0 0 0 0,0 0 0 0 0,0-1 0 0 0,6 5 0 0 0,-4-2 0 0 0,0-1 0 0 0,0 1 0 0 0,-1-1 0 0 0,1 1 0 0 0,-1 0 0 0 0,0 0 0 0 0,4 10 0 0 0,8 15 0 0 0,-11-24 0 0 0,-1 0 0 0 0,0 0 0 0 0,0 0 0 0 0,-1 0 0 0 0,1 0 0 0 0,-1 0 0 0 0,1 7 0 0 0,0 5 0 0 0,1-2 0 0 0,11 29 0 0 0,4 23 0 0 0,-10-24 0 0 0,-3 0 0 0 0,-2 1 0 0 0,-2-1 0 0 0,-1 1 0 0 0,-6 45 0 0 0,0-46 0 0 0,4-31 0 0 0,0 1 0 0 0,0-1 0 0 0,-1 0 0 0 0,-1 0 0 0 0,0 0 0 0 0,-1 0 0 0 0,-1 0 0 0 0,0-1 0 0 0,-8 15 0 0 0,2-10 0 0 0,4-5 0 0 0,0-1 0 0 0,-1 0 0 0 0,0-1 0 0 0,-19 18 0 0 0,24-25 0 0 0,-1 0 0 0 0,1-1 0 0 0,-1 1 0 0 0,0-1 0 0 0,0 0 0 0 0,0 0 0 0 0,0-1 0 0 0,0 1 0 0 0,0-1 0 0 0,-1 0 0 0 0,1 0 0 0 0,0 0 0 0 0,-1-1 0 0 0,1 1 0 0 0,0-1 0 0 0,-1 0 0 0 0,1 0 0 0 0,-1-1 0 0 0,-7-1 0 0 0,11 2 0 0 0,0 0 0 0 0,-1 0 0 0 0,1 0 0 0 0,0-1 0 0 0,-1 1 0 0 0,1-1 0 0 0,0 1 0 0 0,0-1 0 0 0,0 1 0 0 0,0-1 0 0 0,-1 0 0 0 0,1 1 0 0 0,0-1 0 0 0,0 0 0 0 0,0 0 0 0 0,0 0 0 0 0,1 0 0 0 0,-1 0 0 0 0,0 0 0 0 0,0 0 0 0 0,0 0 0 0 0,1 0 0 0 0,-1 0 0 0 0,1 0 0 0 0,-1 0 0 0 0,1-1 0 0 0,-1 1 0 0 0,1 0 0 0 0,0 0 0 0 0,-1-3 0 0 0,-7-17 0 0 0,-7 3 0 0 0,13 15 0 0 0,-1 0 0 0 0,1 0 0 0 0,0 0 0 0 0,-1 0 0 0 0,1-1 0 0 0,1 1 0 0 0,-1-1 0 0 0,1 1 0 0 0,-1-1 0 0 0,-1-6 0 0 0,-3-12 0 0 0,1-1 0 0 0,2 1 0 0 0,0-1 0 0 0,1 0 0 0 0,1 0 0 0 0,1 0 0 0 0,1 0 0 0 0,1 0 0 0 0,6-30 0 0 0,-6 49 0 0 0,0-1 0 0 0,0 0 0 0 0,0 1 0 0 0,0 0 0 0 0,1-1 0 0 0,0 1 0 0 0,0 0 0 0 0,0 0 0 0 0,0 0 0 0 0,6-4 0 0 0,-7 6 0 0 0,-1 1 0 0 0,1-1 0 0 0,-1 1 0 0 0,1-1 0 0 0,-1 0 0 0 0,0 0 0 0 0,1 0 0 0 0,-1 0 0 0 0,0 1 0 0 0,0-2 0 0 0,-1 1 0 0 0,1 0 0 0 0,0 0 0 0 0,0-2 0 0 0,7-14 0 0 0,21-2 0 0 0,-12-7 0 0 0,-12 22 0 0 0,-1 0 0 0 0,1 0 0 0 0,1 0 0 0 0,-1 1 0 0 0,9-6 0 0 0,24-19 0 0 0,-5 3 0 0 0,-19 18 0 0 0,-6 4 0 0 0,0 0 0 0 0,0 0 0 0 0,1 1 0 0 0,-1 0 0 0 0,1 0 0 0 0,0 1 0 0 0,15-2 0 0 0,-9 1 0 0 0,-12 2 0 0 0,0 1 0 0 0,0-1 0 0 0,0 1 0 0 0,0 0 0 0 0,0 0 0 0 0,1 0 0 0 0,-1 0 0 0 0,0 0 0 0 0,0 1 0 0 0,0 0 0 0 0,0-1 0 0 0,0 1 0 0 0,0 0 0 0 0,0 0 0 0 0,0 1 0 0 0,-1-1 0 0 0,1 1 0 0 0,5 3 0 0 0,0 2 0 0 0,-1 0 0 0 0,1 1 0 0 0,-1-1 0 0 0,8 13 0 0 0,22 22 0 0 0,-30-36 0 0 0,-6-5 0 0 0,0 0 0 0 0,0-1 0 0 0,0 1 0 0 0,0 0 0 0 0,0 0 0 0 0,0-1 0 0 0,0 1 0 0 0,0 0 0 0 0,0 0 0 0 0,-1 0 0 0 0,1 0 0 0 0,0 1 0 0 0,-1-1 0 0 0,1 0 0 0 0,-1 0 0 0 0,1 0 0 0 0,-1 0 0 0 0,1 1 0 0 0,-1-1 0 0 0,0 0 0 0 0,0 0 0 0 0,1 3 0 0 0,3 15 0 0 0,14 54 0 0 0,-6-34 0 0 0,-9-34 0 0 0,-1 0 0 0 0,-1 1 0 0 0,1-1 0 0 0,-1 0 0 0 0,1 1 0 0 0,-1-1 0 0 0,-1 1 0 0 0,1 8 0 0 0,-1 12 0 0 0,1 2 0 0 0,-1-1 0 0 0,-1 1 0 0 0,-1 0 0 0 0,-2-1 0 0 0,-1 1 0 0 0,-9 30 0 0 0,-31 80 0 0 0,-15 11 0 0 0,58-146 0 0 0,1-1 0 0 0,-1 1 0 0 0,-1 0 0 0 0,1-1 0 0 0,0 1 0 0 0,0-1 0 0 0,-1 0 0 0 0,0 0 0 0 0,-3 2 0 0 0,3-1 0 0 0,3-3 0 0 0,0 0 0 0 0,0 0 0 0 0,-1 1 0 0 0,1-1 0 0 0,0 0 0 0 0,0 0 0 0 0,0 0 0 0 0,-1 0 0 0 0,1 1 0 0 0,0-1 0 0 0,0 0 0 0 0,0 0 0 0 0,-1 0 0 0 0,1 0 0 0 0,0 0 0 0 0,0 0 0 0 0,-1 0 0 0 0,1 0 0 0 0,0 1 0 0 0,0-1 0 0 0,-1 0 0 0 0,1 0 0 0 0,0 0 0 0 0,0 0 0 0 0,-1 0 0 0 0,1 0 0 0 0,0-1 0 0 0,0 1 0 0 0,-1 0 0 0 0,1 0 0 0 0,0 0 0 0 0,0 0 0 0 0,-1 0 0 0 0,1 0 0 0 0,0 0 0 0 0,0 0 0 0 0,0-1 0 0 0,-1 1 0 0 0,1 0 0 0 0,0 0 0 0 0,0 0 0 0 0,0 0 0 0 0,0-1 0 0 0,-1 1 0 0 0,1 0 0 0 0,0 0 0 0 0,0 0 0 0 0,0-1 0 0 0,0 1 0 0 0,0 0 0 0 0,0 0 0 0 0,-1-1 0 0 0,1 1 0 0 0,0 0 0 0 0,0 0 0 0 0,0-1 0 0 0,0 1 0 0 0,0-15 0 0 0,0 13 0 0 0,1-30 0 0 0,2 1 0 0 0,2-1 0 0 0,1 1 0 0 0,1 0 0 0 0,11-30 0 0 0,-13 47 0 0 0,1 1 0 0 0,1 0 0 0 0,0 1 0 0 0,15-22 0 0 0,18-30 0 0 0,-38 58 0 0 0,1 1 0 0 0,1 0 0 0 0,-1 1 0 0 0,1-1 0 0 0,0 0 0 0 0,0 1 0 0 0,0 0 0 0 0,6-5 0 0 0,14-13 0 0 0,-9-6 0 0 0,5 9 0 0 0,-15 6 0 0 0,-4 11 0 0 0,0 0 0 0 0,-1 1 0 0 0,1-1 0 0 0,0 0 0 0 0,0 1 0 0 0,0-1 0 0 0,0 1 0 0 0,0-1 0 0 0,0 1 0 0 0,0-1 0 0 0,0 1 0 0 0,1 0 0 0 0,-1-1 0 0 0,3-1 0 0 0,98-73 0 0 0,-100 75 0 0 0,0-1 0 0 0,0 1 0 0 0,0 0 0 0 0,1-1 0 0 0,-1 1 0 0 0,0 0 0 0 0,1 0 0 0 0,-1 1 0 0 0,1-1 0 0 0,-1 1 0 0 0,1-1 0 0 0,-1 1 0 0 0,1 0 0 0 0,-1-1 0 0 0,1 1 0 0 0,0 1 0 0 0,-1-1 0 0 0,1 0 0 0 0,-1 1 0 0 0,1-1 0 0 0,-1 1 0 0 0,1 0 0 0 0,-1-1 0 0 0,0 1 0 0 0,4 2 0 0 0,-1 0 0 0 0,-1-1 0 0 0,1 1 0 0 0,-1-1 0 0 0,0 1 0 0 0,0 0 0 0 0,0 1 0 0 0,-1-1 0 0 0,1 1 0 0 0,-1-1 0 0 0,1 1 0 0 0,-1 0 0 0 0,5 9 0 0 0,-6-9 0 0 0,0 0 0 0 0,1-1 0 0 0,0 1 0 0 0,0-1 0 0 0,0 1 0 0 0,0-1 0 0 0,4 3 0 0 0,-4-4 0 0 0,0 1 0 0 0,0-1 0 0 0,0 1 0 0 0,-1 0 0 0 0,1-1 0 0 0,-1 1 0 0 0,0 1 0 0 0,0-1 0 0 0,0 0 0 0 0,0 0 0 0 0,0 1 0 0 0,-1-1 0 0 0,2 8 0 0 0,7 23 0 0 0,-6-23 0 0 0,-1 0 0 0 0,0 0 0 0 0,-1 0 0 0 0,0 0 0 0 0,0 13 0 0 0,7 324 0 0 0,-10-336 0 0 0,-1 1 0 0 0,0-1 0 0 0,0 0 0 0 0,-1 0 0 0 0,-1-1 0 0 0,0 1 0 0 0,0-1 0 0 0,-10 18 0 0 0,-13 36 0 0 0,-9 16 0 0 0,14-34 0 0 0,19-41 0 0 0,0 0 0 0 0,-1 0 0 0 0,0-1 0 0 0,0 1 0 0 0,0-1 0 0 0,0 0 0 0 0,-1 0 0 0 0,0-1 0 0 0,0 1 0 0 0,0-1 0 0 0,-1 0 0 0 0,0 0 0 0 0,-8 4 0 0 0,-5 8 0 0 0,1-3 0 0 0,12-12 0 0 0,1 0 0 0 0,0 0 0 0 0,-1-1 0 0 0,1 0 0 0 0,0 0 0 0 0,-10-2 0 0 0,14 2 0 0 0,0 0 0 0 0,1 0 0 0 0,-1-1 0 0 0,0 1 0 0 0,0 0 0 0 0,1 0 0 0 0,-1-1 0 0 0,0 1 0 0 0,0 0 0 0 0,1-1 0 0 0,-1 1 0 0 0,0-1 0 0 0,1 1 0 0 0,-1-1 0 0 0,1 0 0 0 0,-1 1 0 0 0,1-1 0 0 0,-1 1 0 0 0,1-1 0 0 0,-1 0 0 0 0,1 1 0 0 0,-1-1 0 0 0,1 0 0 0 0,0 0 0 0 0,0 1 0 0 0,-1-1 0 0 0,1 0 0 0 0,0 0 0 0 0,0 0 0 0 0,0 1 0 0 0,0-1 0 0 0,0 0 0 0 0,0 0 0 0 0,0 0 0 0 0,0 1 0 0 0,0-2 0 0 0,4-18 0 0 0,0 16 0 0 0,-1 2 0 0 0,0 0 0 0 0,0 0 0 0 0,1 0 0 0 0,-1 0 0 0 0,0 1 0 0 0,1-1 0 0 0,-1 1 0 0 0,1 0 0 0 0,-1 0 0 0 0,1 0 0 0 0,-1 0 0 0 0,1 1 0 0 0,0 0 0 0 0,0-1 0 0 0,-1 1 0 0 0,1 1 0 0 0,0-1 0 0 0,3 1 0 0 0,-3-2 0 0 0,0 1 0 0 0,0 0 0 0 0,0 0 0 0 0,0 0 0 0 0,1 0 0 0 0,-1 1 0 0 0,0 0 0 0 0,0 0 0 0 0,0 0 0 0 0,0 0 0 0 0,-1 0 0 0 0,1 1 0 0 0,0 0 0 0 0,0 0 0 0 0,-1 0 0 0 0,6 3 0 0 0,13 10 0 0 0,-20-12 0 0 0,1 1 0 0 0,-1 0 0 0 0,0 0 0 0 0,0-1 0 0 0,0 1 0 0 0,-1 0 0 0 0,1 1 0 0 0,-1-1 0 0 0,0 0 0 0 0,0 0 0 0 0,0 0 0 0 0,-1 5 0 0 0,5 13 0 0 0,-3-15 0 0 0,-1 1 0 0 0,0-1 0 0 0,-1 0 0 0 0,0 1 0 0 0,0-1 0 0 0,0 1 0 0 0,-1-1 0 0 0,0 0 0 0 0,-1 0 0 0 0,-3 12 0 0 0,1-6 0 0 0,-1 0 0 0 0,0-1 0 0 0,-1 1 0 0 0,-11 16 0 0 0,14-24 0 0 0,-1-1 0 0 0,0 1 0 0 0,0-1 0 0 0,0 0 0 0 0,-1 0 0 0 0,-6 5 0 0 0,-11 9 0 0 0,15-10 0 0 0,-1 0 0 0 0,1-1 0 0 0,-2 0 0 0 0,1-1 0 0 0,-1 0 0 0 0,0 0 0 0 0,0-1 0 0 0,-10 5 0 0 0,-81 25 0 0 0,31-12 0 0 0,-40 11 0 0 0,-2-5 0 0 0,-155 21 0 0 0,-64-18 0 0 0,81-10 0 0 0,178-15 0 0 0,-74 12 0 0 0,85-18 0 0 0,70-3 0 0 0,0-1 0 0 0,0 1 0 0 0,0-2 0 0 0,13-6 0 0 0,5-1 0 0 0,7 4 0 0 0,-30 6 0 0 0,0 1 0 0 0,0-1 0 0 0,0 0 0 0 0,-1-1 0 0 0,1 1 0 0 0,0-1 0 0 0,5-3 0 0 0,-5 3 0 0 0,0 0 0 0 0,0 0 0 0 0,1 0 0 0 0,-1 1 0 0 0,1 0 0 0 0,-1 0 0 0 0,1 1 0 0 0,8-1 0 0 0,-67 17 0 0 0,22-2 0 0 0,0-3 0 0 0,-1 0 0 0 0,-38 7 0 0 0,-7 2 0 0 0,7 0 0 0 0,-1-4 0 0 0,-131 14 0 0 0,-145-18 0 0 0,44-12 0 0 0,265-5 0 0 0,0-1 0 0 0,-57-16 0 0 0,61 13 0 0 0,31 8 0 0 0,-70-21 0 0 0,69 20 0 0 0,-1 0 0 0 0,1 0 0 0 0,-1-1 0 0 0,1 1 0 0 0,0-1 0 0 0,0 0 0 0 0,0 0 0 0 0,0-1 0 0 0,1 1 0 0 0,-1-1 0 0 0,1 0 0 0 0,-3-4 0 0 0,1-3 0 0 0,5 10 0 0 0,-1 0 0 0 0,1 0 0 0 0,-1 0 0 0 0,1 0 0 0 0,-1-1 0 0 0,1 1 0 0 0,-1 0 0 0 0,1 0 0 0 0,-1 0 0 0 0,0 0 0 0 0,0 1 0 0 0,0-1 0 0 0,1 0 0 0 0,-1 0 0 0 0,0 0 0 0 0,0 1 0 0 0,0-1 0 0 0,0 0 0 0 0,0 1 0 0 0,-1-1 0 0 0,1 1 0 0 0,-1-1 0 0 0,1 0 0 0 0,-1 0 0 0 0,1-1 0 0 0,0 1 0 0 0,-1 0 0 0 0,1 0 0 0 0,0-1 0 0 0,0 1 0 0 0,0-1 0 0 0,0 1 0 0 0,0-1 0 0 0,1 1 0 0 0,-1-1 0 0 0,0 0 0 0 0,1 1 0 0 0,-1-1 0 0 0,1 0 0 0 0,-1 1 0 0 0,1-1 0 0 0,0-2 0 0 0,-8-20 0 0 0,7 22 0 0 0,1 0 0 0 0,-1 0 0 0 0,0-1 0 0 0,1 1 0 0 0,-1-1 0 0 0,1 1 0 0 0,0 0 0 0 0,0-1 0 0 0,0 1 0 0 0,0-1 0 0 0,0 1 0 0 0,0-1 0 0 0,1 1 0 0 0,-1 0 0 0 0,1-1 0 0 0,-1 1 0 0 0,1 0 0 0 0,0-1 0 0 0,0 1 0 0 0,0 0 0 0 0,1 0 0 0 0,-1 0 0 0 0,0 0 0 0 0,4-4 0 0 0,-1-4 0 0 0,-4 8 0 0 0,1 1 0 0 0,-1-1 0 0 0,1 0 0 0 0,-1 0 0 0 0,1 0 0 0 0,0 1 0 0 0,0-1 0 0 0,0 0 0 0 0,0 1 0 0 0,0-1 0 0 0,1 1 0 0 0,-1-1 0 0 0,0 1 0 0 0,3-2 0 0 0,60-55 0 0 0,3 3 0 0 0,137-84 0 0 0,-177 124 0 0 0,54-20 0 0 0,-37 18 0 0 0,-13 6 0 0 0,0 2 0 0 0,0 1 0 0 0,36-4 0 0 0,6-2 0 0 0,-50 10 0 0 0,1 0 0 0 0,-1 2 0 0 0,1 1 0 0 0,0 1 0 0 0,-1 0 0 0 0,1 2 0 0 0,0 1 0 0 0,-1 1 0 0 0,0 1 0 0 0,0 1 0 0 0,31 12 0 0 0,-47-13 0 0 0,-1 0 0 0 0,0 0 0 0 0,-1 0 0 0 0,1 1 0 0 0,-1-1 0 0 0,0 1 0 0 0,0 1 0 0 0,-1-1 0 0 0,0 1 0 0 0,0 0 0 0 0,0 0 0 0 0,4 13 0 0 0,2 1 0 0 0,-8-12 0 0 0,-1 0 0 0 0,0 0 0 0 0,-1 0 0 0 0,0 0 0 0 0,0 0 0 0 0,-1 0 0 0 0,0 0 0 0 0,-2 9 0 0 0,-2-8 0 0 0,0 0 0 0 0,-1 0 0 0 0,1-1 0 0 0,-2 0 0 0 0,0 0 0 0 0,0-1 0 0 0,0 1 0 0 0,-17 12 0 0 0,7-7 0 0 0,-1-1 0 0 0,-1-1 0 0 0,-29 15 0 0 0,-36 21 0 0 0,59-32 0 0 0,0-2 0 0 0,-1 0 0 0 0,-1-2 0 0 0,1 0 0 0 0,-30 7 0 0 0,-68 11 0 0 0,50-10 0 0 0,-1-4 0 0 0,0-2 0 0 0,-133 6 0 0 0,169-19 0 0 0,0-1 0 0 0,1-3 0 0 0,0 0 0 0 0,-1-3 0 0 0,-68-19 0 0 0,65 10 0 0 0,-112-45 0 0 0,140 53 0 0 0,1 1 0 0 0,0 0 0 0 0,0 0 0 0 0,-17-3 0 0 0,22 6 0 0 0,-1-1 0 0 0,1 1 0 0 0,0-2 0 0 0,0 1 0 0 0,0-1 0 0 0,1 0 0 0 0,-11-10 0 0 0,7 6 0 0 0,8 7 0 0 0,0 0 0 0 0,1-1 0 0 0,-1 1 0 0 0,1-1 0 0 0,0 0 0 0 0,0 0 0 0 0,0 0 0 0 0,0 0 0 0 0,0 0 0 0 0,1 0 0 0 0,-1-1 0 0 0,1 1 0 0 0,0 0 0 0 0,0-1 0 0 0,0 1 0 0 0,0-1 0 0 0,1 1 0 0 0,0-1 0 0 0,-1 1 0 0 0,1-1 0 0 0,0 0 0 0 0,1 1 0 0 0,-1-1 0 0 0,1 1 0 0 0,-1-1 0 0 0,1 1 0 0 0,0-1 0 0 0,1 1 0 0 0,-1 0 0 0 0,0 0 0 0 0,1-1 0 0 0,0 1 0 0 0,0 0 0 0 0,0 0 0 0 0,0 0 0 0 0,0 1 0 0 0,3-4 0 0 0,73-56 0 0 0,2 8 0 0 0,-60 38 0 0 0,1 2 0 0 0,0 0 0 0 0,36-16 0 0 0,111-38 0 0 0,-91 40 0 0 0,37-11 0 0 0,26 1 0 0 0,-111 32 0 0 0,1 1 0 0 0,45-2 0 0 0,-5 1 0 0 0,46-4 0 0 0,210 10 0 0 0,-315 0 0 0 0,0 1 0 0 0,0 1 0 0 0,-1-1 0 0 0,1 2 0 0 0,-1-1 0 0 0,1 1 0 0 0,-1 1 0 0 0,13 6 0 0 0,-17-6 0 0 0,-1-1 0 0 0,1 1 0 0 0,-1-1 0 0 0,0 2 0 0 0,0-1 0 0 0,-1 0 0 0 0,1 1 0 0 0,-1 0 0 0 0,0 0 0 0 0,-1 0 0 0 0,1 1 0 0 0,-1-1 0 0 0,0 1 0 0 0,3 6 0 0 0,2 2 0 0 0,-7-12 0 0 0,1 1 0 0 0,0-1 0 0 0,-1 1 0 0 0,0 0 0 0 0,1-1 0 0 0,-1 1 0 0 0,0 0 0 0 0,0 0 0 0 0,-1 0 0 0 0,1 0 0 0 0,0 5 0 0 0,-2 2 0 0 0,0 0 0 0 0,-1 0 0 0 0,0 0 0 0 0,-1 0 0 0 0,0 0 0 0 0,-1 0 0 0 0,0-1 0 0 0,0 1 0 0 0,-1-1 0 0 0,0-1 0 0 0,-12 17 0 0 0,4-8 0 0 0,-1-1 0 0 0,0-1 0 0 0,-1 0 0 0 0,0-1 0 0 0,-26 18 0 0 0,-15 7 0 0 0,-2-3 0 0 0,-2-2 0 0 0,-1-3 0 0 0,-2-2 0 0 0,-114 35 0 0 0,138-55 0 0 0,-66 9 0 0 0,12-4 0 0 0,-12 1 0 0 0,-2-5 0 0 0,-150-5 0 0 0,256-5 0 0 0,-61-4 0 0 0,-1-2 0 0 0,-119-29 0 0 0,122 14 0 0 0,56 19 0 0 0,-1 0 0 0 0,1-1 0 0 0,0 1 0 0 0,0-1 0 0 0,0 0 0 0 0,0 1 0 0 0,0-2 0 0 0,0 1 0 0 0,1 0 0 0 0,0-1 0 0 0,-4-4 0 0 0,6 3 0 0 0,1 0 0 0 0,-1 0 0 0 0,1 1 0 0 0,0-1 0 0 0,0 0 0 0 0,0 0 0 0 0,1 0 0 0 0,0 0 0 0 0,0 0 0 0 0,0 1 0 0 0,0-1 0 0 0,4-6 0 0 0,-5 9 0 0 0,1 1 0 0 0,0 0 0 0 0,-1-1 0 0 0,1 1 0 0 0,0 0 0 0 0,0 0 0 0 0,0 0 0 0 0,0 0 0 0 0,0 0 0 0 0,0 0 0 0 0,0 0 0 0 0,0 0 0 0 0,0 0 0 0 0,0 0 0 0 0,1 0 0 0 0,-1 1 0 0 0,0-1 0 0 0,2 0 0 0 0,10-7 0 0 0,33-31 0 0 0,-10 11 0 0 0,43-24 0 0 0,-44 27 0 0 0,0 1 0 0 0,1 3 0 0 0,1 0 0 0 0,1 3 0 0 0,55-19 0 0 0,-7 9 0 0 0,128-24 0 0 0,63 12 0 0 0,-190 30 0 0 0,-1 3 0 0 0,107 5 0 0 0,-95 4 0 0 0,-90-3 0 0 0,1 1 0 0 0,-1 1 0 0 0,0-1 0 0 0,0 1 0 0 0,-1 1 0 0 0,1 0 0 0 0,0 0 0 0 0,12 5 0 0 0,-17-6 0 0 0,-1 1 0 0 0,1 0 0 0 0,-1-1 0 0 0,0 1 0 0 0,1 0 0 0 0,-1 1 0 0 0,0-1 0 0 0,0 0 0 0 0,0 0 0 0 0,-1 1 0 0 0,1-1 0 0 0,0 1 0 0 0,-1 0 0 0 0,0 0 0 0 0,0-1 0 0 0,0 1 0 0 0,0 0 0 0 0,0 0 0 0 0,0 0 0 0 0,-1 0 0 0 0,1 0 0 0 0,-1 0 0 0 0,0 0 0 0 0,0 6 0 0 0,0-6 0 0 0,0 0 0 0 0,0 0 0 0 0,-1 0 0 0 0,1 0 0 0 0,-1 0 0 0 0,0 0 0 0 0,1 0 0 0 0,-1 0 0 0 0,0 0 0 0 0,-1 0 0 0 0,1 0 0 0 0,0-1 0 0 0,-1 1 0 0 0,0-1 0 0 0,0 1 0 0 0,0-1 0 0 0,0 1 0 0 0,0-1 0 0 0,0 0 0 0 0,-3 2 0 0 0,-11 13 0 0 0,-10 10 0 0 0,-2-1 0 0 0,-1-2 0 0 0,0-1 0 0 0,-2-1 0 0 0,-1-1 0 0 0,-59 28 0 0 0,-222 78 0 0 0,299-122 0 0 0,-11 2 0 0 0,0 0 0 0 0,-48 5 0 0 0,-9 3 0 0 0,-61 13 0 0 0,-259 18 0 0 0,-150-33 0 0 0,541-13 0 0 0,-4 1 0 0 0,0-2 0 0 0,-28-3 0 0 0,40 3 0 0 0,-1 1 0 0 0,1-1 0 0 0,0 0 0 0 0,-1 0 0 0 0,1 0 0 0 0,0-1 0 0 0,0 1 0 0 0,0-1 0 0 0,0 1 0 0 0,0-1 0 0 0,0 0 0 0 0,1 0 0 0 0,-1-1 0 0 0,1 1 0 0 0,-1 0 0 0 0,1-1 0 0 0,0 1 0 0 0,0-1 0 0 0,-2-4 0 0 0,-6-13 0 0 0,1-1 0 0 0,1-1 0 0 0,-9-38 0 0 0,15 48 0 0 0,0-1 0 0 0,0 1 0 0 0,2 0 0 0 0,-1 0 0 0 0,2-1 0 0 0,-1 1 0 0 0,2 0 0 0 0,0-1 0 0 0,4-15 0 0 0,19-47 0 0 0,4 1 0 0 0,55-103 0 0 0,-73 159 0 0 0,1 2 0 0 0,21-26 0 0 0,-19 26 0 0 0,-1 0 0 0 0,18-29 0 0 0,-26 36 0 0 0,1 0 0 0 0,0 0 0 0 0,1 0 0 0 0,0 1 0 0 0,0 0 0 0 0,1 0 0 0 0,12-10 0 0 0,16-13 0 0 0,52-42 0 0 0,-80 68 0 0 0,0 1 0 0 0,0-1 0 0 0,0 1 0 0 0,1 1 0 0 0,0-1 0 0 0,12-2 0 0 0,16-7 0 0 0,-27 9 0 0 0,0 1 0 0 0,0 0 0 0 0,0 0 0 0 0,0 1 0 0 0,0 1 0 0 0,1 0 0 0 0,-1 0 0 0 0,0 1 0 0 0,1 0 0 0 0,-1 1 0 0 0,1 0 0 0 0,-1 1 0 0 0,0 0 0 0 0,0 0 0 0 0,0 1 0 0 0,19 9 0 0 0,-26-11 0 0 0,-1 0 0 0 0,0 1 0 0 0,0 0 0 0 0,0-1 0 0 0,0 1 0 0 0,0 0 0 0 0,0 0 0 0 0,0 0 0 0 0,0 0 0 0 0,2 5 0 0 0,14 13 0 0 0,18-5 0 0 0,-28-8 0 0 0,0 0 0 0 0,0 0 0 0 0,13 16 0 0 0,-10 8 0 0 0,3-10 0 0 0,-11-18 0 0 0,0 1 0 0 0,0-1 0 0 0,-1 1 0 0 0,1 0 0 0 0,-1 0 0 0 0,0 0 0 0 0,1 5 0 0 0,43 122 0 0 0,-43-119 0 0 0,-1 0 0 0 0,0 0 0 0 0,-1 0 0 0 0,0 14 0 0 0,1 17 0 0 0,-1-23 0 0 0,-1-1 0 0 0,0 0 0 0 0,-2 1 0 0 0,0-1 0 0 0,-1 0 0 0 0,-1 0 0 0 0,-1 0 0 0 0,-1-1 0 0 0,0 0 0 0 0,-2 0 0 0 0,0 0 0 0 0,0-1 0 0 0,-20 28 0 0 0,-31 21 0 0 0,45-47 0 0 0,-1 0 0 0 0,-1-2 0 0 0,0 1 0 0 0,-1-2 0 0 0,-1 0 0 0 0,-1-1 0 0 0,0-1 0 0 0,-39 21 0 0 0,-17-2 0 0 0,58-25 0 0 0,-1 0 0 0 0,0-1 0 0 0,0-1 0 0 0,0-1 0 0 0,-1 0 0 0 0,0-1 0 0 0,-37 2 0 0 0,-139-6 0 0 0,172-1 0 0 0,6-1 0 0 0,0-1 0 0 0,1-1 0 0 0,-1 0 0 0 0,1-1 0 0 0,0-1 0 0 0,0 0 0 0 0,1-1 0 0 0,0-1 0 0 0,0-1 0 0 0,-23-17 0 0 0,0 0 0 0 0,12 9 0 0 0,1-1 0 0 0,-27-25 0 0 0,26 23 0 0 0,22 18 0 0 0,0-1 0 0 0,0 1 0 0 0,0-1 0 0 0,0 0 0 0 0,1 0 0 0 0,-1-1 0 0 0,1 1 0 0 0,0-1 0 0 0,0 1 0 0 0,0-1 0 0 0,0 0 0 0 0,1 0 0 0 0,-3-6 0 0 0,-6-20 0 0 0,3 11 0 0 0,1-1 0 0 0,0 0 0 0 0,-5-32 0 0 0,12 46 0 0 0,-1 1 0 0 0,1 0 0 0 0,-1 0 0 0 0,1 0 0 0 0,1 0 0 0 0,-1 0 0 0 0,1 0 0 0 0,0 0 0 0 0,0 0 0 0 0,0 0 0 0 0,1 0 0 0 0,-1 0 0 0 0,1 1 0 0 0,1-1 0 0 0,-1 1 0 0 0,1-1 0 0 0,-1 1 0 0 0,1 0 0 0 0,0 0 0 0 0,5-5 0 0 0,21-9 0 0 0,-12-5 0 0 0,38-13 0 0 0,-5 7 0 0 0,-16 5 0 0 0,1 1 0 0 0,2 2 0 0 0,73-31 0 0 0,-32 24 0 0 0,1 3 0 0 0,145-26 0 0 0,-204 48 0 0 0,85-13 0 0 0,144-2 0 0 0,-234 18 0 0 0,0 1 0 0 0,0 0 0 0 0,-1 1 0 0 0,1 1 0 0 0,14 4 0 0 0,-25-6 0 0 0,0 0 0 0 0,1 1 0 0 0,-1-1 0 0 0,0 1 0 0 0,0 0 0 0 0,0 0 0 0 0,-1 1 0 0 0,1-1 0 0 0,0 1 0 0 0,-1 0 0 0 0,0 0 0 0 0,0 0 0 0 0,0 0 0 0 0,0 1 0 0 0,0-1 0 0 0,0 1 0 0 0,-1 0 0 0 0,0-1 0 0 0,4 9 0 0 0,-4-5 0 0 0,-1 0 0 0 0,0 0 0 0 0,0 0 0 0 0,0 0 0 0 0,-1 0 0 0 0,0 0 0 0 0,-1 0 0 0 0,1 0 0 0 0,-1 0 0 0 0,-1 0 0 0 0,1 0 0 0 0,-1 0 0 0 0,0-1 0 0 0,-1 1 0 0 0,1-1 0 0 0,-2 1 0 0 0,1-1 0 0 0,0 0 0 0 0,-1 0 0 0 0,0 0 0 0 0,-6 5 0 0 0,-9 11 0 0 0,-1-1 0 0 0,0 0 0 0 0,-38 26 0 0 0,53-43 0 0 0,-24 22 0 0 0,20-17 0 0 0,0-1 0 0 0,0-1 0 0 0,-1 1 0 0 0,0-1 0 0 0,0-1 0 0 0,-1 0 0 0 0,-11 5 0 0 0,-61 21 0 0 0,53-18 0 0 0,0-2 0 0 0,-1-1 0 0 0,-1-2 0 0 0,-35 6 0 0 0,-75 1 0 0 0,59-13 0 0 0,24-5 0 0 0,58 2 0 0 0,1-1 0 0 0,-1 1 0 0 0,0-1 0 0 0,1 0 0 0 0,-1 1 0 0 0,1-1 0 0 0,0 0 0 0 0,-1 1 0 0 0,1-1 0 0 0,-1 0 0 0 0,1 0 0 0 0,0 1 0 0 0,0-1 0 0 0,-1 0 0 0 0,1 0 0 0 0,0 0 0 0 0,0 1 0 0 0,0-1 0 0 0,0 0 0 0 0,0 0 0 0 0,0 0 0 0 0,0 0 0 0 0,0 1 0 0 0,0-1 0 0 0,0 0 0 0 0,1 0 0 0 0,-1 0 0 0 0,1-1 0 0 0,-1 2 0 0 0,3-2 0 0 0,0-1 0 0 0,0 1 0 0 0,0-1 0 0 0,0 1 0 0 0,1 0 0 0 0,-1 0 0 0 0,1 1 0 0 0,-1-1 0 0 0,1 1 0 0 0,0-1 0 0 0,7 0 0 0 0,-1-2 0 0 0,126-51 0 0 0,-51 29 0 0 0,140-63 0 0 0,-184 74 0 0 0,43-22 0 0 0,-4 1 0 0 0,568-230 0 0 0,-312 134 0 0 0,-164 77 0 0 0,15-7 0 0 0,-123 41 0 0 0,0 2 0 0 0,1 4 0 0 0,116-14 0 0 0,-161 26 0 0 0,0 2 0 0 0,0 0 0 0 0,1 1 0 0 0,37 5 0 0 0,-56-5 0 0 0,0 1 0 0 0,-1-1 0 0 0,1 1 0 0 0,-1 0 0 0 0,1 0 0 0 0,-1-1 0 0 0,1 1 0 0 0,-1 0 0 0 0,0 0 0 0 0,1 0 0 0 0,-1 1 0 0 0,0-1 0 0 0,0 0 0 0 0,0 0 0 0 0,0 1 0 0 0,0-1 0 0 0,0 0 0 0 0,0 1 0 0 0,0-1 0 0 0,-1 1 0 0 0,1-1 0 0 0,0 1 0 0 0,-1 0 0 0 0,1-1 0 0 0,-1 1 0 0 0,1 2 0 0 0,0 52 0 0 0,-2-33 0 0 0,1-3 0 0 0,1-5 0 0 0,-1 0 0 0 0,0 1 0 0 0,-1-1 0 0 0,-1 0 0 0 0,0 0 0 0 0,-1 0 0 0 0,-1 0 0 0 0,0 0 0 0 0,-12 27 0 0 0,8-28 0 0 0,4-7 0 0 0,-1 1 0 0 0,1 0 0 0 0,1 0 0 0 0,0 0 0 0 0,-4 13 0 0 0,4-10 0 0 0,0-1 0 0 0,-1 1 0 0 0,-1-1 0 0 0,0 0 0 0 0,-10 16 0 0 0,-10 18 0 0 0,-28 67 0 0 0,-57 106 0 0 0,94-187 0 0 0,13-23 0 0 0,0 0 0 0 0,0-1 0 0 0,0 0 0 0 0,-1 1 0 0 0,0-1 0 0 0,0-1 0 0 0,-1 1 0 0 0,0-1 0 0 0,-7 7 0 0 0,-16 15 0 0 0,31-39 0 0 0,-3 9 0 0 0,0 0 0 0 0,0 0 0 0 0,1 0 0 0 0,-1 1 0 0 0,1-1 0 0 0,-1 0 0 0 0,1 0 0 0 0,0 1 0 0 0,0-1 0 0 0,1 1 0 0 0,-1-1 0 0 0,0 1 0 0 0,1-1 0 0 0,-1 1 0 0 0,1 0 0 0 0,0 0 0 0 0,2-3 0 0 0,48-45 0 0 0,-40 37 0 0 0,0 0 0 0 0,1 1 0 0 0,0 1 0 0 0,1 0 0 0 0,16-10 0 0 0,14-7 0 0 0,-40 24 0 0 0,1 0 0 0 0,0 0 0 0 0,0 1 0 0 0,0 0 0 0 0,1 0 0 0 0,-1 0 0 0 0,1 1 0 0 0,0 0 0 0 0,9-3 0 0 0,-2 2 0 0 0,1-1 0 0 0,-1 0 0 0 0,0-1 0 0 0,21-11 0 0 0,-23 10 0 0 0,1 0 0 0 0,0 1 0 0 0,0 1 0 0 0,21-6 0 0 0,-2 2 0 0 0,-25 6 0 0 0,0 0 0 0 0,0 1 0 0 0,0 0 0 0 0,0 0 0 0 0,12-1 0 0 0,-17 2 0 0 0,0 0 0 0 0,1 0 0 0 0,-1 0 0 0 0,0-1 0 0 0,1 1 0 0 0,-1 0 0 0 0,0 1 0 0 0,1-1 0 0 0,-1 0 0 0 0,0 0 0 0 0,1 0 0 0 0,-1 1 0 0 0,0-1 0 0 0,1 1 0 0 0,-1-1 0 0 0,0 1 0 0 0,0 0 0 0 0,0-1 0 0 0,0 1 0 0 0,1 0 0 0 0,-1 0 0 0 0,0 0 0 0 0,0 0 0 0 0,0-1 0 0 0,-1 2 0 0 0,1-1 0 0 0,0 0 0 0 0,0 0 0 0 0,-1 0 0 0 0,1 0 0 0 0,0 0 0 0 0,-1 1 0 0 0,1-1 0 0 0,-1 0 0 0 0,1 0 0 0 0,-1 1 0 0 0,0-1 0 0 0,0 0 0 0 0,0 1 0 0 0,1-1 0 0 0,-1 0 0 0 0,0 1 0 0 0,-1-1 0 0 0,1 0 0 0 0,0 1 0 0 0,0-1 0 0 0,0 0 0 0 0,-1 1 0 0 0,1-1 0 0 0,-1 0 0 0 0,1 0 0 0 0,-1 1 0 0 0,0-1 0 0 0,1 0 0 0 0,-1 0 0 0 0,0 0 0 0 0,0 0 0 0 0,0 0 0 0 0,0 0 0 0 0,1 0 0 0 0,-3 1 0 0 0,-19 32 0 0 0,20-30 0 0 0,-1 1 0 0 0,0 0 0 0 0,0-1 0 0 0,0 1 0 0 0,-1-1 0 0 0,1 0 0 0 0,-1 0 0 0 0,0 0 0 0 0,0-1 0 0 0,-1 1 0 0 0,-6 4 0 0 0,-80 58 0 0 0,50-37 0 0 0,20-22 0 0 0,-27 14 0 0 0,37-14 0 0 0,-1 0 0 0 0,1-1 0 0 0,-1-1 0 0 0,0 1 0 0 0,-22 5 0 0 0,8-6 0 0 0,0-2 0 0 0,0-1 0 0 0,-36-1 0 0 0,60-1 0 0 0,1 1 0 0 0,0-1 0 0 0,-1 0 0 0 0,1 0 0 0 0,0-1 0 0 0,-1 1 0 0 0,1 0 0 0 0,0 0 0 0 0,0-1 0 0 0,-1 1 0 0 0,1 0 0 0 0,0-1 0 0 0,0 0 0 0 0,0 1 0 0 0,-1-1 0 0 0,1 0 0 0 0,0 1 0 0 0,0-1 0 0 0,0 0 0 0 0,0 0 0 0 0,0 0 0 0 0,1 0 0 0 0,-1 0 0 0 0,0 0 0 0 0,0 0 0 0 0,0 0 0 0 0,1 0 0 0 0,-1 0 0 0 0,1-1 0 0 0,-1 1 0 0 0,0-1 0 0 0,1-36 0 0 0,2 27 0 0 0,-2 2 0 0 0,1 1 0 0 0,1 0 0 0 0,-1-1 0 0 0,1 1 0 0 0,1 0 0 0 0,0 0 0 0 0,0 0 0 0 0,0 0 0 0 0,1 1 0 0 0,0-1 0 0 0,0 1 0 0 0,1 0 0 0 0,0 0 0 0 0,1 1 0 0 0,10-11 0 0 0,60-77 0 0 0,18 9 0 0 0,-92 83 0 0 0,0 1 0 0 0,0-1 0 0 0,1 0 0 0 0,-1 1 0 0 0,0-1 0 0 0,1 1 0 0 0,-1 0 0 0 0,1 0 0 0 0,-1 0 0 0 0,5-1 0 0 0,8-6 0 0 0,-5-1 0 0 0,-7 6 0 0 0,-1 1 0 0 0,1-1 0 0 0,1 0 0 0 0,-1 1 0 0 0,0 0 0 0 0,0 0 0 0 0,1 0 0 0 0,-1 0 0 0 0,8-2 0 0 0,-3 1 0 0 0,0 0 0 0 0,0-1 0 0 0,0 0 0 0 0,-1 0 0 0 0,1-1 0 0 0,-1 0 0 0 0,0 0 0 0 0,0 0 0 0 0,8-10 0 0 0,-13 13 0 0 0,1 0 0 0 0,-1 0 0 0 0,1 0 0 0 0,0 0 0 0 0,-1 1 0 0 0,1-1 0 0 0,0 1 0 0 0,0 0 0 0 0,0 0 0 0 0,0 0 0 0 0,0 0 0 0 0,6-1 0 0 0,18-7 0 0 0,-15 8 0 0 0,-10 0 0 0 0,1 1 0 0 0,-1 0 0 0 0,1 0 0 0 0,-1 0 0 0 0,1 0 0 0 0,-1 0 0 0 0,1 1 0 0 0,-1-1 0 0 0,0 1 0 0 0,1 0 0 0 0,-1-1 0 0 0,1 1 0 0 0,-1 0 0 0 0,0 1 0 0 0,0-1 0 0 0,0 0 0 0 0,4 3 0 0 0,-6-3 0 0 0,1 0 0 0 0,-1 1 0 0 0,1-1 0 0 0,-1 1 0 0 0,1-1 0 0 0,-1 0 0 0 0,0 1 0 0 0,1-1 0 0 0,-1 1 0 0 0,0-1 0 0 0,0 1 0 0 0,0-1 0 0 0,0 1 0 0 0,-1-1 0 0 0,1 1 0 0 0,-1 2 0 0 0,0 9 0 0 0,0-9 0 0 0,0-1 0 0 0,0 0 0 0 0,0 0 0 0 0,0 1 0 0 0,-1-1 0 0 0,1 0 0 0 0,-1 0 0 0 0,-4 5 0 0 0,-7 16 0 0 0,11-17 0 0 0,-1 0 0 0 0,0 0 0 0 0,-1-1 0 0 0,1 0 0 0 0,-7 8 0 0 0,-14 29 0 0 0,22-38 0 0 0,1-1 0 0 0,0 1 0 0 0,0-1 0 0 0,0 1 0 0 0,0 0 0 0 0,1 9 0 0 0,0-14 0 0 0,0 1 0 0 0,0-1 0 0 0,0 1 0 0 0,0-1 0 0 0,0 0 0 0 0,0 1 0 0 0,0-1 0 0 0,1 0 0 0 0,-1 1 0 0 0,0-1 0 0 0,0 0 0 0 0,1 1 0 0 0,-1-1 0 0 0,0 0 0 0 0,0 1 0 0 0,1-1 0 0 0,-1 0 0 0 0,0 1 0 0 0,1-1 0 0 0,-1 0 0 0 0,0 0 0 0 0,1 0 0 0 0,-1 1 0 0 0,1-1 0 0 0,-1 0 0 0 0,0 0 0 0 0,1 0 0 0 0,-1 0 0 0 0,1 0 0 0 0,-1 0 0 0 0,0 0 0 0 0,1 0 0 0 0,-1 0 0 0 0,1 0 0 0 0,-1 0 0 0 0,0 0 0 0 0,1 0 0 0 0,-1 0 0 0 0,1 0 0 0 0,-1 0 0 0 0,0 0 0 0 0,1 0 0 0 0,-1-1 0 0 0,0 1 0 0 0,1 0 0 0 0,21-9 0 0 0,-19 8 0 0 0,178-86 0 0 0,-149 72 0 0 0,-9 4 0 0 0,-1 0 0 0 0,2 2 0 0 0,-1 0 0 0 0,29-5 0 0 0,9 5 0 0 0,14-5 0 0 0,-73 14 0 0 0,1-1 0 0 0,-1 1 0 0 0,0 0 0 0 0,0 0 0 0 0,1 0 0 0 0,-1 0 0 0 0,0 1 0 0 0,0-1 0 0 0,0 0 0 0 0,1 1 0 0 0,-1 0 0 0 0,0-1 0 0 0,0 1 0 0 0,0 0 0 0 0,0 0 0 0 0,0 0 0 0 0,0 0 0 0 0,0 1 0 0 0,-1-1 0 0 0,4 3 0 0 0,-5-2 0 0 0,1 0 0 0 0,-1 0 0 0 0,1 1 0 0 0,-1-1 0 0 0,0 0 0 0 0,0 0 0 0 0,0 0 0 0 0,0 1 0 0 0,-1-1 0 0 0,1 0 0 0 0,0 0 0 0 0,-1 0 0 0 0,0 1 0 0 0,1-1 0 0 0,-1 0 0 0 0,-2 3 0 0 0,0 4 0 0 0,-16 27 0 0 0,0-13 0 0 0,15-19 0 0 0,0 1 0 0 0,1-1 0 0 0,-1 1 0 0 0,1-1 0 0 0,0 1 0 0 0,-4 8 0 0 0,6-9 0 0 0,-1 0 0 0 0,0 0 0 0 0,0-1 0 0 0,0 1 0 0 0,0-1 0 0 0,0 1 0 0 0,-1-1 0 0 0,0 0 0 0 0,-5 6 0 0 0,-6 5 0 0 0,-7 13 0 0 0,-2-2 0 0 0,-36 32 0 0 0,-23 26 0 0 0,58-57 0 0 0,-1-2 0 0 0,-1-1 0 0 0,-32 22 0 0 0,25-19 0 0 0,-45 42 0 0 0,51-42 0 0 0,-1-2 0 0 0,-2-1 0 0 0,0-1 0 0 0,-1-2 0 0 0,-2-1 0 0 0,-67 29 0 0 0,77-38 0 0 0,2 1 0 0 0,-29 19 0 0 0,35-20 0 0 0,0-1 0 0 0,-1 0 0 0 0,0-1 0 0 0,-1-1 0 0 0,-18 6 0 0 0,-45 11 0 0 0,55-15 0 0 0,1-1 0 0 0,-2-2 0 0 0,1 0 0 0 0,0-2 0 0 0,-40 2 0 0 0,-100-15 0 0 0,161 8 0 0 0,-1 0 0 0 0,0 0 0 0 0,0-1 0 0 0,1 1 0 0 0,-1-1 0 0 0,1 0 0 0 0,-1 0 0 0 0,1-1 0 0 0,0 1 0 0 0,-8-7 0 0 0,-4-2 0 0 0,-9-8 0 0 0,21 15 0 0 0,0 0 0 0 0,0 0 0 0 0,-1 1 0 0 0,0 0 0 0 0,1 0 0 0 0,-1 0 0 0 0,0 0 0 0 0,0 1 0 0 0,-1 0 0 0 0,-4-2 0 0 0,-28-34 0 0 0,38 38 0 0 0,0 0 0 0 0,0-1 0 0 0,0 1 0 0 0,0 0 0 0 0,0 0 0 0 0,0-1 0 0 0,0 1 0 0 0,0 0 0 0 0,0-1 0 0 0,0 1 0 0 0,0 0 0 0 0,0 0 0 0 0,1-1 0 0 0,-1 1 0 0 0,0 0 0 0 0,0 0 0 0 0,0 0 0 0 0,0-1 0 0 0,1 1 0 0 0,-1 0 0 0 0,0 0 0 0 0,0 0 0 0 0,1-1 0 0 0,-1 1 0 0 0,0 0 0 0 0,0 0 0 0 0,1 0 0 0 0,-1 0 0 0 0,0 0 0 0 0,0 0 0 0 0,1 0 0 0 0,-1-1 0 0 0,0 1 0 0 0,1 0 0 0 0,-1 0 0 0 0,0 0 0 0 0,0 0 0 0 0,1 0 0 0 0,-1 0 0 0 0,0 1 0 0 0,1-1 0 0 0,-1 0 0 0 0,0 0 0 0 0,0 0 0 0 0,1 0 0 0 0,-1 0 0 0 0,0 0 0 0 0,1 0 0 0 0,-1 1 0 0 0,30-2 0 0 0,-20 1 0 0 0,-7-1 0 0 0,20 3 0 0 0,-22-1 0 0 0,1-1 0 0 0,0 1 0 0 0,0-1 0 0 0,0 1 0 0 0,0 0 0 0 0,-1 0 0 0 0,1-1 0 0 0,0 1 0 0 0,-1 1 0 0 0,1-1 0 0 0,-1 0 0 0 0,1 0 0 0 0,-1 0 0 0 0,0 1 0 0 0,0-1 0 0 0,1 1 0 0 0,-1-1 0 0 0,0 1 0 0 0,0 0 0 0 0,0-1 0 0 0,0 1 0 0 0,-1 0 0 0 0,1-1 0 0 0,0 1 0 0 0,-1 0 0 0 0,1 0 0 0 0,-1 0 0 0 0,0 0 0 0 0,1 0 0 0 0,-1 3 0 0 0,-1-1 0 0 0,1 0 0 0 0,-1 0 0 0 0,0 1 0 0 0,1-1 0 0 0,-2 0 0 0 0,1 0 0 0 0,-1 0 0 0 0,1 0 0 0 0,-1-1 0 0 0,0 1 0 0 0,0 0 0 0 0,-1-1 0 0 0,1 1 0 0 0,-4 3 0 0 0,-10 13 0 0 0,13-16 0 0 0,0 1 0 0 0,0-1 0 0 0,-1 0 0 0 0,1 0 0 0 0,-1 0 0 0 0,0 0 0 0 0,0-1 0 0 0,-1 1 0 0 0,-5 2 0 0 0,-18 16 0 0 0,-11 4 0 0 0,-22 8 0 0 0,51-27 0 0 0,0-1 0 0 0,0 0 0 0 0,-1-1 0 0 0,0 0 0 0 0,-18 6 0 0 0,-163 23 0 0 0,61-28 0 0 0,128-5 0 0 0,0-1 0 0 0,0 0 0 0 0,-1 0 0 0 0,1 0 0 0 0,0 0 0 0 0,0-1 0 0 0,0 1 0 0 0,-1-1 0 0 0,1 0 0 0 0,0 0 0 0 0,0 0 0 0 0,0 0 0 0 0,0-1 0 0 0,0 1 0 0 0,1-1 0 0 0,-1 0 0 0 0,0 1 0 0 0,1-1 0 0 0,-1 0 0 0 0,1-1 0 0 0,-1 1 0 0 0,1 0 0 0 0,0-1 0 0 0,-3-5 0 0 0,1 1 0 0 0,1-1 0 0 0,0 0 0 0 0,1 1 0 0 0,-1-1 0 0 0,1-1 0 0 0,1 1 0 0 0,0 0 0 0 0,0 0 0 0 0,1 0 0 0 0,0-16 0 0 0,0 23 0 0 0,1-4 0 0 0,1 1 0 0 0,-1 0 0 0 0,1-1 0 0 0,-1 1 0 0 0,1 0 0 0 0,0 0 0 0 0,1 0 0 0 0,-1 0 0 0 0,1 1 0 0 0,0-1 0 0 0,0 1 0 0 0,0 0 0 0 0,4-5 0 0 0,11-12 0 0 0,23-4 0 0 0,-33 21 0 0 0,-6 1 0 0 0,1 1 0 0 0,-1 0 0 0 0,0 0 0 0 0,1 0 0 0 0,-1 0 0 0 0,1 0 0 0 0,0 1 0 0 0,-1-1 0 0 0,1 1 0 0 0,-1-1 0 0 0,1 1 0 0 0,0 0 0 0 0,-1 0 0 0 0,1 0 0 0 0,0 1 0 0 0,-1-1 0 0 0,1 1 0 0 0,4 1 0 0 0,-3 8 0 0 0,7 13 0 0 0,-10-21 0 0 0,-1-1 0 0 0,1 1 0 0 0,-1 0 0 0 0,1-1 0 0 0,-1 1 0 0 0,0 0 0 0 0,1 0 0 0 0,-1 0 0 0 0,0-1 0 0 0,0 1 0 0 0,-1 0 0 0 0,1 0 0 0 0,0-1 0 0 0,0 1 0 0 0,-1 0 0 0 0,1 0 0 0 0,-1-1 0 0 0,0 1 0 0 0,-1 3 0 0 0,-3 1 0 0 0,-35 38 0 0 0,-36 9 0 0 0,49-38 0 0 0,23-13 0 0 0,-1-1 0 0 0,1 1 0 0 0,1 1 0 0 0,-1-1 0 0 0,0 0 0 0 0,0 1 0 0 0,1 0 0 0 0,-4 4 0 0 0,5-6 0 0 0,1 1 0 0 0,-1-1 0 0 0,1 0 0 0 0,-1 0 0 0 0,0 0 0 0 0,1 0 0 0 0,-1 0 0 0 0,0 0 0 0 0,0-1 0 0 0,1 1 0 0 0,-1 0 0 0 0,0-1 0 0 0,0 0 0 0 0,0 1 0 0 0,0-1 0 0 0,0 0 0 0 0,-2 0 0 0 0,-6 1 0 0 0,-21 9 0 0 0,-1-2 0 0 0,-41 5 0 0 0,-23 5 0 0 0,74-15 0 0 0,0 0 0 0 0,0-1 0 0 0,-43-2 0 0 0,34 0 0 0 0,10-2 0 0 0,1 0 0 0 0,-1-2 0 0 0,1 0 0 0 0,0-1 0 0 0,-29-12 0 0 0,22 8 0 0 0,21 7 0 0 0,1-1 0 0 0,0 0 0 0 0,0 0 0 0 0,0 0 0 0 0,1-1 0 0 0,-7-5 0 0 0,-6-4 0 0 0,13 10 0 0 0,1 2 0 0 0,0-1 0 0 0,0 1 0 0 0,0-1 0 0 0,1 0 0 0 0,-1 0 0 0 0,0 0 0 0 0,1 0 0 0 0,0 0 0 0 0,-1-1 0 0 0,1 1 0 0 0,0-1 0 0 0,0 1 0 0 0,0-1 0 0 0,1 0 0 0 0,-1 0 0 0 0,1 0 0 0 0,-1 0 0 0 0,1 0 0 0 0,0 0 0 0 0,0 0 0 0 0,0 0 0 0 0,1 0 0 0 0,-1-1 0 0 0,1 1 0 0 0,-1 0 0 0 0,1-4 0 0 0,1 6 0 0 0,0 0 0 0 0,-1 1 0 0 0,1-1 0 0 0,0 0 0 0 0,-1 0 0 0 0,1 1 0 0 0,0-1 0 0 0,0 0 0 0 0,0 1 0 0 0,0-1 0 0 0,-1 1 0 0 0,1-1 0 0 0,0 1 0 0 0,0-1 0 0 0,0 1 0 0 0,0 0 0 0 0,0-1 0 0 0,0 1 0 0 0,0 0 0 0 0,0 0 0 0 0,0 0 0 0 0,0 0 0 0 0,0 0 0 0 0,0 0 0 0 0,1 0 0 0 0,-1 0 0 0 0,0 0 0 0 0,1 1 0 0 0,0-1 0 0 0,-2-1 0 0 0,1 1 0 0 0,0-1 0 0 0,0 1 0 0 0,0-1 0 0 0,0 1 0 0 0,0-1 0 0 0,0 1 0 0 0,0-1 0 0 0,0 1 0 0 0,1 0 0 0 0,-1 0 0 0 0,0 0 0 0 0,0-1 0 0 0,0 1 0 0 0,0 0 0 0 0,0 0 0 0 0,0 1 0 0 0,0-1 0 0 0,0 0 0 0 0,2 1 0 0 0,56 4 0 0 0,-49-6 0 0 0,-10 1 0 0 0,1 0 0 0 0,-1 0 0 0 0,1 0 0 0 0,-1 0 0 0 0,1 0 0 0 0,-1 0 0 0 0,1 0 0 0 0,-1 1 0 0 0,1-1 0 0 0,-1 0 0 0 0,1 0 0 0 0,-1 0 0 0 0,1 1 0 0 0,-1-1 0 0 0,0 0 0 0 0,1 0 0 0 0,-1 1 0 0 0,1-1 0 0 0,-1 0 0 0 0,0 1 0 0 0,1-1 0 0 0,-1 0 0 0 0,0 1 0 0 0,1-1 0 0 0,-1 1 0 0 0,0-1 0 0 0,0 1 0 0 0,1-1 0 0 0,-1 0 0 0 0,0 1 0 0 0,0-1 0 0 0,0 1 0 0 0,1-1 0 0 0,-1 2 0 0 0,-10-1 0 0 0,0 1 0 0 0,0-1 0 0 0,1-1 0 0 0,-18 0 0 0 0,-7 0 0 0 0,4 1 0 0 0,0-1 0 0 0,-1-1 0 0 0,1-2 0 0 0,0 0 0 0 0,-58-17 0 0 0,11-3 0 0 0,25 11 0 0 0,-6-10 0 0 0,10 6 0 0 0,47 16-74 0 0,1 0 0 0 0,-1-1-1 0 0,0 1 1 0 0,1 0 0 0 0,-1-1 0 0 0,1 1-1 0 0,-1-1 1 0 0,1 1 0 0 0,-1-1 0 0 0,1 1-1 0 0,-1-1 1 0 0,1 1 0 0 0,-1-1 0 0 0,1 1 0 0 0,-1-1-1 0 0,1 0 1 0 0,0 1 0 0 0,-1-1 0 0 0,1 0-1 0 0,0 1 1 0 0,0-1 0 0 0,0 0 0 0 0,-1 0-1 0 0,1 1 1 0 0,0-1 0 0 0,0 0 0 0 0,0 1 0 0 0,0-1-1 0 0,0 0 1 0 0,0 0 0 0 0,0 1 0 0 0,1-1-1 0 0,-1 0 1 0 0,0 1 0 0 0,0-1 0 0 0,0 0-1 0 0,1 1 1 0 0,-1-1 0 0 0,0 0 0 0 0,1 1-1 0 0,-1-1 1 0 0,1 1 0 0 0,0-2 0 0 0,21-32-4842 0 0,-18 29 4276 0 0,21-22-1835 0 0,-23 25 2278 0 0,0 0 0 0 0,0 0 0 0 0,0 0 0 0 0,0-1 0 0 0,0 1 0 0 0,-1 0-1 0 0,1-1 1 0 0,-1 1 0 0 0,1-1 0 0 0,-1 0 0 0 0,0 1 0 0 0,0-1 0 0 0,0 0-1 0 0,0 0 1 0 0,-1 1 0 0 0,1-1 0 0 0,-1 0 0 0 0,0-3 0 0 0,9-31-3636 0 0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59 224 6560 0 0,'-13'0'2792'0'0,"10"0"-2198"0"0,1 0 1 0 0,-1 0-1 0 0,0 0 1 0 0,0 0 0 0 0,1 0-1 0 0,-1 0 1 0 0,0-1-1 0 0,0 1 1 0 0,1-1-1 0 0,-1 0 1 0 0,-2-1 0 0 0,4 1-469 0 0,-1-1 1 0 0,1 1-1 0 0,0-1 1 0 0,0 1-1 0 0,1-1 1 0 0,-1 0-1 0 0,0 1 1 0 0,0-1-1 0 0,1 0 1 0 0,-1 0-1 0 0,1 1 1 0 0,0-1-1 0 0,-1 0 1 0 0,1 0-1 0 0,0 0 1 0 0,0 0-1 0 0,0 1 1 0 0,0-1-1 0 0,1-2 1 0 0,11-18 578 0 0,2-3-114 0 0,-12 19-485 0 0,0 1 1 0 0,0 0-1 0 0,0 0 1 0 0,1 0-1 0 0,0 1 1 0 0,0-1 0 0 0,0 0-1 0 0,0 1 1 0 0,8-8-1 0 0,5-6 438 0 0,-15 17-523 0 0,0 0 1 0 0,0-1-1 0 0,0 1 1 0 0,0 0-1 0 0,0 0 1 0 0,0 0-1 0 0,0 1 1 0 0,1-1-1 0 0,-1 0 1 0 0,0 0-1 0 0,1 1 0 0 0,-1-1 1 0 0,1 0-1 0 0,-1 1 1 0 0,0 0-1 0 0,3-1 1 0 0,-3 1-6 0 0,0 0 0 0 0,0-1 1 0 0,0 1-1 0 0,0 0 0 0 0,-1 0 1 0 0,1-1-1 0 0,0 1 0 0 0,0-1 0 0 0,0 1 1 0 0,0-1-1 0 0,0 1 0 0 0,-1-1 1 0 0,1 1-1 0 0,0-1 0 0 0,0 0 1 0 0,-1 1-1 0 0,1-1 0 0 0,0 0 0 0 0,-1 0 1 0 0,1 0-1 0 0,-1 1 0 0 0,1-1 1 0 0,0-2-1 0 0,2 0 68 0 0,-1 0 0 0 0,2 1 0 0 0,-1-1 1 0 0,0 1-1 0 0,1-1 0 0 0,-1 1 0 0 0,1 0 0 0 0,-1 0 0 0 0,1 0 0 0 0,0 1 1 0 0,0 0-1 0 0,0-1 0 0 0,0 1 0 0 0,0 1 0 0 0,0-1 0 0 0,0 0 0 0 0,8 1 1 0 0,-2 0-2 0 0,-5-1-38 0 0,0 1 0 0 0,0-1 1 0 0,0 1-1 0 0,0 1 0 0 0,0-1 0 0 0,0 1 1 0 0,0-1-1 0 0,0 2 0 0 0,0-1 1 0 0,-1 0-1 0 0,1 1 0 0 0,8 4 1 0 0,-12-5-29 0 0,1 1 1 0 0,0-1-1 0 0,0 1 0 0 0,0-1 1 0 0,0 0-1 0 0,0 0 1 0 0,0 0-1 0 0,0 0 1 0 0,0 0-1 0 0,0 0 1 0 0,3 0-1 0 0,-3 0-5 0 0,0-1-1 0 0,-1 0 1 0 0,1 1 0 0 0,0 0-1 0 0,-1-1 1 0 0,1 1-1 0 0,-1 0 1 0 0,1 0 0 0 0,-1 0-1 0 0,0 0 1 0 0,1 0-1 0 0,-1 0 1 0 0,0 0-1 0 0,0 0 1 0 0,1 1 0 0 0,0 1-1 0 0,19 15 130 0 0,-19-17-126 0 0,1 1 0 0 0,-1 0 1 0 0,1-1-1 0 0,-1 1 0 0 0,0 0 0 0 0,0 0 1 0 0,0 0-1 0 0,0 0 0 0 0,0 1 1 0 0,-1-1-1 0 0,1 1 0 0 0,-1-1 1 0 0,3 5-1 0 0,4 8 125 0 0,1 0 0 0 0,18 22 0 0 0,-26-35-127 0 0,0-1 0 0 0,0 1 0 0 0,0-1 0 0 0,0 1 0 0 0,0-1 0 0 0,0 1 0 0 0,0 0 0 0 0,0 0 0 0 0,-1 0 0 0 0,1-1 0 0 0,-1 1 0 0 0,1 0-1 0 0,-1 3 1 0 0,4 9 29 0 0,21 17 122 0 0,-23-28-149 0 0,1 0 1 0 0,-1-1 0 0 0,1 1 0 0 0,-1 0 0 0 0,0 0 0 0 0,0 0 0 0 0,0 0 0 0 0,-1 1 0 0 0,1-1 0 0 0,-1 0 0 0 0,1 1 0 0 0,-1-1-1 0 0,0 1 1 0 0,-1 0 0 0 0,2 4 0 0 0,-3-6-7 0 0,1 0 0 0 0,0 0-1 0 0,0-1 1 0 0,1 1 0 0 0,-1 0-1 0 0,0 0 1 0 0,0-1 0 0 0,1 1-1 0 0,-1 0 1 0 0,1 0 0 0 0,0-1-1 0 0,-1 1 1 0 0,1-1 0 0 0,0 1-1 0 0,0-1 1 0 0,0 1 0 0 0,0-1-1 0 0,0 1 1 0 0,0-1 0 0 0,3 3 0 0 0,-2-2 5 0 0,0 0 1 0 0,0 0 0 0 0,0 1 0 0 0,0-1 0 0 0,0 1 0 0 0,0-1-1 0 0,-1 1 1 0 0,1 0 0 0 0,1 5 0 0 0,4 6 41 0 0,-5-10-37 0 0,1 0 1 0 0,-1 0-1 0 0,0 1 1 0 0,-1-1-1 0 0,1 0 1 0 0,-1 1-1 0 0,1 4 1 0 0,19 52 227 0 0,-16-52-211 0 0,-1 1-1 0 0,-1 0 1 0 0,1 0-1 0 0,-1 0 1 0 0,-1 0 0 0 0,0 0-1 0 0,1 13 1 0 0,-2-8 7 0 0,0 0 1 0 0,2 0 0 0 0,0-1-1 0 0,6 17 1 0 0,-6-19-11 0 0,1 0 0 0 0,-2 1 0 0 0,3 22 0 0 0,-5 163 33 0 0,-1-190-95 0 0,0 0 0 0 0,-1 0 0 0 0,1-1 1 0 0,-1 1-1 0 0,-1-1 0 0 0,-3 9 0 0 0,-10 33-472 0 0,2-18-149 0 0,12-29 558 0 0,1 0-1 0 0,-1 0 0 0 0,1 0 1 0 0,0 0-1 0 0,0 0 1 0 0,0 1-1 0 0,0-1 1 0 0,1 0-1 0 0,-1 1 1 0 0,0 3-1 0 0,0-4-54 0 0,1-1-1 0 0,0 0 1 0 0,-1 0 0 0 0,1 1-1 0 0,-1-1 1 0 0,0 0 0 0 0,1 0-1 0 0,-1 0 1 0 0,0 0 0 0 0,0 0-1 0 0,1 0 1 0 0,-1 0-1 0 0,0 0 1 0 0,0 0 0 0 0,0 0-1 0 0,0-1 1 0 0,0 1 0 0 0,-1 0-1 0 0,1-1 1 0 0,0 1 0 0 0,0 0-1 0 0,0-1 1 0 0,-2 1-1 0 0,-22 1-8338 0 0,14-5 294 0 0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17 383 11112 0 0,'0'0'1894'0'0,"-16"-6"4035"0"0,81-70-4178 0 0,-41 54-1537 0 0,-3 4-119 0 0,9-29-40 0 0,-18 41-50 0 0,-11 6-5 0 0,-1-1 0 0 0,1 1 0 0 0,0 0-1 0 0,-1 0 1 0 0,1-1 0 0 0,0 1-1 0 0,-1 0 1 0 0,1-1 0 0 0,0 1 0 0 0,-1 0-1 0 0,1-1 1 0 0,-1 1 0 0 0,1-1-1 0 0,-1 1 1 0 0,1-1 0 0 0,-1 1 0 0 0,1-1-1 0 0,-1 0 1 0 0,1 1 0 0 0,-1-1 0 0 0,0 1-1 0 0,1-1 1 0 0,-1-1 0 0 0,1 0-15 0 0,1 0 1 0 0,-1 0-1 0 0,1 0 0 0 0,-1 1 1 0 0,1-1-1 0 0,-1 0 1 0 0,1 1-1 0 0,0-1 1 0 0,0 1-1 0 0,3-3 1 0 0,-2 3-30 0 0,0-1 1 0 0,-1 0 0 0 0,1 0 0 0 0,-1 0 0 0 0,0 0 0 0 0,0 0 0 0 0,0 0-1 0 0,0-1 1 0 0,0 1 0 0 0,2-4 0 0 0,0-2-245 0 0,1 1 1 0 0,-1-1-1 0 0,2 1 1 0 0,-1 0-1 0 0,1 1 1 0 0,0-1-1 0 0,0 1 1 0 0,1 0-1 0 0,0 1 1 0 0,0 0-1 0 0,10-6 0 0 0,0-14-1806 0 0,-4 13 1396 0 0,7-5-3127 0 0,-11 6-2601 0 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89 7568 0 0,'-7'3'5870'0'0,"-4"4"-4378"0"0,-57 57 2608 0 0,65-59-3977 0 0,1 0-1 0 0,-1 0 1 0 0,1 1-1 0 0,0-1 1 0 0,0 1-1 0 0,0 0 0 0 0,1 0 1 0 0,0-1-1 0 0,0 1 1 0 0,0 10-1 0 0,-4 16 235 0 0,4-14-230 0 0,0 0 1 0 0,1 0-1 0 0,0-1 1 0 0,2 1-1 0 0,0 0 1 0 0,5 18-1 0 0,-6-32-105 0 0,1-1-1 0 0,-1 1 1 0 0,1 0 0 0 0,0 0-1 0 0,0-1 1 0 0,0 1 0 0 0,0-1-1 0 0,1 0 1 0 0,2 4-1 0 0,-2-4 5 0 0,0 1-1 0 0,0 0 0 0 0,0 0 0 0 0,-1 0 0 0 0,0 0 0 0 0,1 0 0 0 0,0 5 0 0 0,-2-8-12 0 0,-1 1 0 0 0,1 0 0 0 0,-1 0 0 0 0,1 0 0 0 0,0 0 0 0 0,0-1 0 0 0,0 1 0 0 0,0 0 0 0 0,0-1-1 0 0,0 1 1 0 0,1-1 0 0 0,-1 1 0 0 0,0-1 0 0 0,1 1 0 0 0,-1-1 0 0 0,1 0 0 0 0,-1 0 0 0 0,1 0 0 0 0,2 1 0 0 0,-2-1 9 0 0,1 1 0 0 0,-1-1 1 0 0,0 1-1 0 0,0 0 0 0 0,0-1 0 0 0,0 1 1 0 0,0 0-1 0 0,0 0 0 0 0,3 4 1 0 0,-1-1 32 0 0,0 0 1 0 0,0 0 0 0 0,1 0 0 0 0,0-1-1 0 0,0 0 1 0 0,0 0 0 0 0,0 0 0 0 0,1 0 0 0 0,-1-1-1 0 0,1 0 1 0 0,6 2 0 0 0,3 1 146 0 0,0-1-1 0 0,0-1 1 0 0,22 4 0 0 0,-9-2 106 0 0,-24-5-249 0 0,-1 0-1 0 0,1 0 1 0 0,0-1-1 0 0,0 1 1 0 0,0-1-1 0 0,0 1 1 0 0,0-1-1 0 0,0-1 0 0 0,0 1 1 0 0,0 0-1 0 0,0-1 1 0 0,0 0-1 0 0,-1 0 1 0 0,1 0-1 0 0,0 0 1 0 0,5-3-1 0 0,-7 3-37 0 0,3-1 35 0 0,-1 1-1 0 0,0-1 1 0 0,1 0 0 0 0,-1 0-1 0 0,0 0 1 0 0,0-1 0 0 0,-1 1-1 0 0,1-1 1 0 0,0 0 0 0 0,-1 0-1 0 0,0 0 1 0 0,0-1 0 0 0,0 1-1 0 0,0-1 1 0 0,0 0 0 0 0,-1 0 0 0 0,1 0-1 0 0,1-5 1 0 0,14-26 286 0 0,-13 27-282 0 0,-1 0 1 0 0,0 0-1 0 0,0 0 0 0 0,-1-1 0 0 0,0 0 0 0 0,0 0 0 0 0,-1 0 0 0 0,-1 0 0 0 0,1 0 0 0 0,-2 0 1 0 0,1 0-1 0 0,-1-13 0 0 0,0 13-33 0 0,0 0-6 0 0,1 0 0 0 0,-1 0 0 0 0,-1 0-1 0 0,1 0 1 0 0,-2 0 0 0 0,1 0 0 0 0,-1 0 0 0 0,-5-12-1 0 0,-52-44 51 0 0,-1-8-159 0 0,58 70 78 0 0,0 0 0 0 0,0 1 0 0 0,-1 0 0 0 0,1 0-1 0 0,-1 0 1 0 0,1 0 0 0 0,-1 0 0 0 0,0 0 0 0 0,-4-2 0 0 0,-6-5-58 0 0,-1-6-59 0 0,12 12 71 0 0,0 0-1 0 0,0 0 1 0 0,-1 1 0 0 0,1-1 0 0 0,-1 1 0 0 0,0-1-1 0 0,0 1 1 0 0,0 0 0 0 0,0 0 0 0 0,0 0 0 0 0,-4-1 0 0 0,-33-20-1022 0 0,34 18 205 0 0,-1 0 0 0 0,0 1 0 0 0,0 0 0 0 0,-1 0 0 0 0,-14-4 0 0 0,11-1-1040 0 0,3 1-3149 0 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 7544 0 0,'-9'0'5158'0'0,"-10"0"-2215"0"0,19 0-2844 0 0,-1 1 0 0 0,1-1-1 0 0,0 0 1 0 0,-1 0 0 0 0,1 0 0 0 0,0 0 0 0 0,-1 0-1 0 0,1 0 1 0 0,0 0 0 0 0,-1 0 0 0 0,1 0 0 0 0,0 0 0 0 0,-1 0-1 0 0,1 0 1 0 0,0 0 0 0 0,-1 0 0 0 0,1 0 0 0 0,0 0 0 0 0,-1 0-1 0 0,1 0 1 0 0,0 0 0 0 0,0 0 0 0 0,-1 0 0 0 0,1-1-1 0 0,0 1 1 0 0,-1 0 0 0 0,1 0 0 0 0,0 0 0 0 0,0-1 0 0 0,-1 1-1 0 0,1 0 1 0 0,0 0 0 0 0,0-1 0 0 0,0 1 0 0 0,-1 0 0 0 0,1 0-1 0 0,0-1 1 0 0,0 1 0 0 0,0-1 0 0 0,13-8 1037 0 0,-8 6-1050 0 0,1 1 0 0 0,-1 0 0 0 0,1 0 0 0 0,0 1 0 0 0,0-1-1 0 0,8 0 1 0 0,-6 2 16 0 0,13 0 182 0 0,0 1 1 0 0,28 4 0 0 0,-43-4-233 0 0,0 0 0 0 0,0 1 0 0 0,-1 0 0 0 0,1 0 0 0 0,-1 0 0 0 0,1 1 0 0 0,-1-1-1 0 0,0 1 1 0 0,0 0 0 0 0,0 1 0 0 0,0-1 0 0 0,0 1 0 0 0,4 5 0 0 0,14 13 182 0 0,-20-20-204 0 0,0 1 0 0 0,0-1 0 0 0,0 1 0 0 0,-1 0 0 0 0,1 0 0 0 0,-1 0 0 0 0,1 0 0 0 0,-1 1 0 0 0,0-1 0 0 0,0 1 1 0 0,-1-1-1 0 0,1 1 0 0 0,1 4 0 0 0,33 90 452 0 0,-27-63-238 0 0,-2 0-1 0 0,-2 0 0 0 0,2 47 1 0 0,-8 112 496 0 0,-1-85-404 0 0,2-108-332 0 0,1 1 1 0 0,-1 0 0 0 0,1 0-1 0 0,-1-1 1 0 0,1 1 0 0 0,0 0 0 0 0,0-1-1 0 0,0 1 1 0 0,0-1 0 0 0,0 1-1 0 0,0-1 1 0 0,0 1 0 0 0,2 1 0 0 0,8 11 89 0 0,-8-7-71 0 0,-3-5-16 0 0,1 0-1 0 0,0 0 1 0 0,0 0-1 0 0,0 0 1 0 0,0 0-1 0 0,0 0 1 0 0,0 0-1 0 0,1 0 1 0 0,-1-1-1 0 0,1 1 1 0 0,-1 0-1 0 0,1-1 1 0 0,-1 1-1 0 0,1-1 1 0 0,2 2 0 0 0,12 12 47 0 0,-15-14-49 0 0,0 0 0 0 0,1 1 0 0 0,-1-1 0 0 0,0 0 0 0 0,0 1 0 0 0,1-1 0 0 0,-1 0 0 0 0,1 0 0 0 0,-1 0 0 0 0,1 0 0 0 0,-1 0 0 0 0,1-1 0 0 0,-1 1 1 0 0,1 0-1 0 0,0-1 0 0 0,0 1 0 0 0,-1-1 0 0 0,1 0 0 0 0,0 1 0 0 0,0-1 0 0 0,-1 0 0 0 0,5 0 0 0 0,-4 0-4 0 0,23-2-6 0 0,-16-13-76 0 0,-4 5 28 0 0,17-27-203 0 0,-17 30 147 0 0,-1 0 0 0 0,0 0 0 0 0,0 0-1 0 0,0-1 1 0 0,-1 1 0 0 0,4-12 0 0 0,16-56-1110 0 0,-14 35-43 0 0,23-59 1 0 0,-19 64 567 0 0,-2-1 1 0 0,7-38-1 0 0,12-42-178 0 0,-4 20 557 0 0,-26 93 311 0 0,0 0 0 0 0,1 0 0 0 0,-1 0 0 0 0,1 0 0 0 0,0 0 0 0 0,0 0 0 0 0,0 0 0 0 0,0 0 0 0 0,1 0 0 0 0,-1 1 0 0 0,1-1 0 0 0,0 0-1 0 0,0 1 1 0 0,0 0 0 0 0,0-1 0 0 0,0 1 0 0 0,4-3 0 0 0,-2-9 398 0 0,-5 12 546 0 0,0 12-398 0 0,0 11-119 0 0,-1 0 1 0 0,-1 0-1 0 0,-6 21 0 0 0,4-20-177 0 0,1 0 0 0 0,1 0-1 0 0,-1 24 1 0 0,-5 187 1574 0 0,9-229-1771 0 0,0 1 0 0 0,1-1 0 0 0,0 1 0 0 0,-1-1 0 0 0,1 1 0 0 0,1-1 1 0 0,-1 0-1 0 0,1 0 0 0 0,0 0 0 0 0,-1 1 0 0 0,2-2 0 0 0,-1 1 0 0 0,0 0 0 0 0,1 0 0 0 0,0-1 0 0 0,0 1 0 0 0,5 4 0 0 0,15 20 276 0 0,-22-27-311 0 0,0 0 0 0 0,1 1 0 0 0,-1-1 0 0 0,1 0 0 0 0,-1 0 1 0 0,1 1-1 0 0,0-1 0 0 0,-1-1 0 0 0,1 1 0 0 0,0 0 0 0 0,0 0 0 0 0,0-1 0 0 0,-1 1 0 0 0,1-1 0 0 0,0 1 1 0 0,3-1-1 0 0,18 7 255 0 0,-19-4-230 0 0,1-1 0 0 0,-1-1-1 0 0,1 1 1 0 0,0-1 0 0 0,0 0 0 0 0,0 0-1 0 0,-1 0 1 0 0,1-1 0 0 0,0 1 0 0 0,0-1-1 0 0,0 0 1 0 0,0-1 0 0 0,0 1 0 0 0,9-3-1 0 0,-2 0 41 0 0,0-1-1 0 0,0 0 1 0 0,0-1-1 0 0,17-10 1 0 0,-25 12-51 0 0,1-1 1 0 0,-1 1 0 0 0,0 0 0 0 0,-1-1 0 0 0,1 0 0 0 0,0 0 0 0 0,4-7 0 0 0,13-13 147 0 0,-13 12-106 0 0,0 0 0 0 0,-1 0 0 0 0,0 0 0 0 0,-1-1 0 0 0,0 0-1 0 0,-1 0 1 0 0,4-17 0 0 0,-4 5 4 0 0,-2 1 0 0 0,-1-1 0 0 0,-1 1 0 0 0,-3-33-1 0 0,2 52-65 0 0,-2 0 0 0 0,1 0 0 0 0,-1 0 0 0 0,1 1 0 0 0,-1-1 0 0 0,0 0-1 0 0,-1 1 1 0 0,1-1 0 0 0,-1 1 0 0 0,0 0 0 0 0,0-1 0 0 0,-1 2-1 0 0,-6-8 1 0 0,5 6-1 0 0,0 0 0 0 0,0-1 0 0 0,1 1-1 0 0,0-1 1 0 0,0 0 0 0 0,-5-12 0 0 0,6 13-14 0 0,0 0 0 0 0,0 0 1 0 0,0 0-1 0 0,0 1 0 0 0,-1-1 1 0 0,0 1-1 0 0,0 0 0 0 0,0 0 1 0 0,0 0-1 0 0,-1 1 0 0 0,1-1 1 0 0,-1 1-1 0 0,0 0 0 0 0,0 0 1 0 0,-6-1-1 0 0,-12-7-162 0 0,20 10 119 0 0,0-1 0 0 0,0 1-1 0 0,-1-1 1 0 0,1 1 0 0 0,0 0-1 0 0,0 0 1 0 0,-1 1 0 0 0,1-1-1 0 0,-6 0 1 0 0,-5 1-85 0 0,8 0-60 0 0,1-1 0 0 0,0 1 0 0 0,-1 0 0 0 0,1 0-1 0 0,-1 1 1 0 0,1-1 0 0 0,0 1 0 0 0,-1 0 0 0 0,1 1 0 0 0,0 0-1 0 0,0-1 1 0 0,0 1 0 0 0,0 1 0 0 0,0-1 0 0 0,1 1 0 0 0,-1 0-1 0 0,-5 4 1 0 0,-51 36-3213 0 0,53-30 1146 0 0,1-1-3302 0 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7720 0 0,'0'0'4582'0'0,"-21"3"1446"0"0,8 1-4741 0 0,-7 17 279 0 0,16-18-1397 0 0,1 0-1 0 0,-1 1 0 0 0,1 0 0 0 0,0-1 0 0 0,0 1 0 0 0,0 1 0 0 0,0-1 1 0 0,-2 6-1 0 0,-1 1-21 0 0,0 0 1 0 0,0 0-1 0 0,-1 0 0 0 0,-10 10 1 0 0,7-8 9 0 0,0 1-1 0 0,1 0 1 0 0,-13 25 0 0 0,12-11 51 0 0,0 0 1 0 0,2 0-1 0 0,1 1 1 0 0,1 0-1 0 0,2 1 1 0 0,0-1-1 0 0,3 59 1 0 0,1-72-127 0 0,1 0 0 0 0,0 0 0 0 0,2 0 0 0 0,0-1 1 0 0,1 1-1 0 0,0-1 0 0 0,1 0 0 0 0,12 26 1 0 0,1-3 19 0 0,-16-32-92 0 0,0 0 0 0 0,0-1 0 0 0,1 1 0 0 0,0-1 0 0 0,0 1 0 0 0,0-1 0 0 0,1 0 0 0 0,0-1 0 0 0,0 1 0 0 0,0-1 1 0 0,1 1-1 0 0,-1-1 0 0 0,1 0 0 0 0,6 3 0 0 0,2 4 4 0 0,22 14 11 0 0,-18-18-27 0 0,-6-1-37 0 0,1-2 0 0 0,-1 1 1 0 0,1-2-1 0 0,0 1 1 0 0,0-2-1 0 0,0 1 0 0 0,1-2 1 0 0,12 1-1 0 0,-20-1-129 0 0,0-1 0 0 0,-1 0-1 0 0,1 0 1 0 0,0 0 0 0 0,-1-1-1 0 0,1 0 1 0 0,-1 0 0 0 0,1 0-1 0 0,-1 0 1 0 0,1-1 0 0 0,-1 1 0 0 0,1-1-1 0 0,-1 0 1 0 0,0-1 0 0 0,0 1-1 0 0,0-1 1 0 0,-1 1 0 0 0,1-1-1 0 0,0-1 1 0 0,-1 1 0 0 0,0 0-1 0 0,0-1 1 0 0,0 1 0 0 0,0-1 0 0 0,0 0-1 0 0,-1 0 1 0 0,0 0 0 0 0,0 0-1 0 0,2-6 1 0 0,-1 4-259 0 0,0-1 1 0 0,0 1-1 0 0,0 0 0 0 0,1 0 1 0 0,0 0-1 0 0,0 1 0 0 0,9-9 1 0 0,13-23-1758 0 0,-24 34 1942 0 0,-1 0 0 0 0,1 0 0 0 0,-1 0 0 0 0,1 0 1 0 0,0 1-1 0 0,0-1 0 0 0,0 1 0 0 0,0-1 0 0 0,0 1 0 0 0,4-3 0 0 0,6-7-1513 0 0,-7-8-5226 0 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 7592 0 0,'-4'-2'6258'0'0,"-13"-3"-2730"0"0,13 6-3270 0 0,0-1 1 0 0,0 1-1 0 0,0 0 0 0 0,0 1 1 0 0,0-1-1 0 0,0 1 1 0 0,0-1-1 0 0,0 1 0 0 0,0 1 1 0 0,0-1-1 0 0,-4 4 0 0 0,-43 37 768 0 0,41-34-759 0 0,4-1-184 0 0,0 0 0 0 0,1 1-1 0 0,0-1 1 0 0,0 1 0 0 0,1 0-1 0 0,0 0 1 0 0,0 1 0 0 0,1-1-1 0 0,1 1 1 0 0,-3 17-1 0 0,1-12 7 0 0,3-8-53 0 0,0 0 1 0 0,0 0 0 0 0,1 1-1 0 0,0-1 1 0 0,0 0 0 0 0,1 0-1 0 0,0 0 1 0 0,0 0 0 0 0,1 0-1 0 0,0-1 1 0 0,0 1 0 0 0,0 0-1 0 0,6 11 1 0 0,2 4 52 0 0,-10-20-79 0 0,1 0-1 0 0,-1 0 1 0 0,1 0-1 0 0,0 0 1 0 0,0 0 0 0 0,0-1-1 0 0,0 1 1 0 0,0 0-1 0 0,1-1 1 0 0,-1 1-1 0 0,0-1 1 0 0,1 1-1 0 0,-1-1 1 0 0,1 0 0 0 0,0 1-1 0 0,-1-1 1 0 0,4 2-1 0 0,-3-2 8 0 0,0 0 0 0 0,0 0 0 0 0,0 0 0 0 0,-1 0 0 0 0,1 1 0 0 0,0-1 0 0 0,-1 1 0 0 0,1 0-1 0 0,-1-1 1 0 0,0 1 0 0 0,1 0 0 0 0,-1 0 0 0 0,0 0 0 0 0,0-1 0 0 0,1 4 0 0 0,6 9 125 0 0,1 1 0 0 0,1-2 0 0 0,0 0 0 0 0,21 21 0 0 0,17 24 260 0 0,-36-48-307 0 0,-10-9-83 0 0,-1-1-1 0 0,0 1 1 0 0,1 0 0 0 0,-1 1 0 0 0,1-1 0 0 0,-1 0 0 0 0,0 0-1 0 0,0 0 1 0 0,0 1 0 0 0,0-1 0 0 0,0 1 0 0 0,0-1-1 0 0,0 1 1 0 0,0-1 0 0 0,0 4 0 0 0,1-2 11 0 0,-1 0 1 0 0,1 0 0 0 0,0 0-1 0 0,0 0 1 0 0,0 0-1 0 0,0 0 1 0 0,0 0-1 0 0,4 3 1 0 0,-3-4-4 0 0,-1 0 0 0 0,0 0 1 0 0,0 0-1 0 0,0 1 0 0 0,-1-1 0 0 0,1 1 0 0 0,-1-1 1 0 0,1 1-1 0 0,-1-1 0 0 0,0 1 0 0 0,1 3 1 0 0,0 1 29 0 0,0-1 1 0 0,1 0-1 0 0,0 0 1 0 0,0 0-1 0 0,0 0 1 0 0,1-1-1 0 0,0 1 1 0 0,0-1 0 0 0,9 10-1 0 0,19 27 347 0 0,-31-35-334 0 0,1 0 0 0 0,-1 1 0 0 0,0-1 0 0 0,-1 0 0 0 0,1 0-1 0 0,-1 0 1 0 0,-1 0 0 0 0,-1 9 0 0 0,1 11 325 0 0,0-26-381 0 0,1-1 1 0 0,-1 1 0 0 0,1-1 0 0 0,-1 1 0 0 0,0-1 0 0 0,1 1 0 0 0,-1-1 0 0 0,0 1 0 0 0,1-1 0 0 0,-1 1 0 0 0,0-1 0 0 0,0 0 0 0 0,1 1 0 0 0,-1-1 0 0 0,0 0 0 0 0,0 0 0 0 0,0 0-1 0 0,1 1 1 0 0,-1-1 0 0 0,0 0 0 0 0,0 0 0 0 0,0 0 0 0 0,1 0 0 0 0,-3-1 0 0 0,-32 1 222 0 0,23 0-172 0 0,6-1-80 0 0,1 0 0 0 0,-1 0 0 0 0,1 0 0 0 0,0-1 0 0 0,-1 0 0 0 0,1 0 0 0 0,0 0 0 0 0,0-1 0 0 0,1 1 0 0 0,-1-1 0 0 0,0 0 0 0 0,1-1 0 0 0,0 1 0 0 0,-5-5 0 0 0,5 4-95 0 0,-1-1 0 0 0,-1 2 1 0 0,1-1-1 0 0,-1 0 0 0 0,1 1 1 0 0,-1 0-1 0 0,-11-4 0 0 0,14 6-32 0 0,0 0-1 0 0,-1 0 1 0 0,1-1-1 0 0,0 1 1 0 0,1-1-1 0 0,-1 0 0 0 0,0 0 1 0 0,0 0-1 0 0,1 0 1 0 0,-1 0-1 0 0,1 0 1 0 0,0-1-1 0 0,-1 1 1 0 0,1-1-1 0 0,0 0 1 0 0,1 0-1 0 0,-1 1 1 0 0,-1-5-1 0 0,0 1-513 0 0,0-1-1 0 0,1 1 0 0 0,0-1 1 0 0,1 1-1 0 0,-1-1 1 0 0,1 0-1 0 0,0 1 1 0 0,1-9-1 0 0,0 4-157 0 0,1-25-1903 0 0,7 10-3469 0 0,1-6 273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68 360 2520 0 0,'-2'-17'1404'0'0,"-1"0"0"0"0,-1 0 1 0 0,-1 0-1 0 0,-12-31 0 0 0,10 30 68 0 0,1 7-890 0 0,4 9-393 0 0,1 0 0 0 0,-1-1-1 0 0,1 1 1 0 0,-1-1-1 0 0,1 1 1 0 0,0-1 0 0 0,0 0-1 0 0,0 0 1 0 0,0 1 0 0 0,1-1-1 0 0,-1 0 1 0 0,1-3 0 0 0,-9-95 7636 0 0,9 98-7215 0 0,2 4-387 0 0,0 0 0 0 0,-1 0 0 0 0,1 0 0 0 0,0 0 0 0 0,-1 0 0 0 0,1 0 0 0 0,-1 0-1 0 0,1 1 1 0 0,-1-1 0 0 0,1 1 0 0 0,-1-1 0 0 0,0 1 0 0 0,0-1 0 0 0,0 1 0 0 0,0 0 0 0 0,0-1 0 0 0,0 1-1 0 0,0 0 1 0 0,0 0 0 0 0,-1 0 0 0 0,1-1 0 0 0,0 5 0 0 0,15 59-261 0 0,-12-46 482 0 0,0 3-308 0 0,0 0-1 0 0,-2 0 0 0 0,0 26 0 0 0,3 31 76 0 0,-2-39-79 0 0,-3 77-1 0 0,-2-42-24 0 0,11-42-52 0 0,0-5 34 0 0,-3-17-48 0 0,-5-10-40 0 0,-1-1 1 0 0,1 1-1 0 0,-1-1 1 0 0,1 1-1 0 0,-1 0 1 0 0,1-1-1 0 0,-1 1 1 0 0,1-1-1 0 0,-1 1 1 0 0,0 0-1 0 0,1 0 1 0 0,-1-1-1 0 0,0 1 1 0 0,1 0-1 0 0,-1 0 0 0 0,0-1 1 0 0,0 1-1 0 0,0 0 1 0 0,0 0-1 0 0,0 1 1 0 0,0-2-2 0 0,1 0 1 0 0,-1 0 0 0 0,0 0 0 0 0,0 1-1 0 0,0-1 1 0 0,0 0 0 0 0,1 0-1 0 0,-1 0 1 0 0,0 0 0 0 0,0 0-1 0 0,1 1 1 0 0,-1-1 0 0 0,0 0-1 0 0,0 0 1 0 0,0 0 0 0 0,1 0-1 0 0,-1 0 1 0 0,0 0 0 0 0,0 0 0 0 0,1 0-1 0 0,-1 0 1 0 0,0 0 0 0 0,0 0-1 0 0,1 0 1 0 0,-1 0 0 0 0,0 0-1 0 0,0 0 1 0 0,1 0 0 0 0,-1 0-1 0 0,0 0 1 0 0,0 0 0 0 0,0 0 0 0 0,1-1-1 0 0,-1 1 1 0 0,0 0 0 0 0,0 0-1 0 0,0 0 1 0 0,1 0 0 0 0,-1 0-1 0 0,0-1 1 0 0,0 1 0 0 0,0 0-1 0 0,0 0 1 0 0,1 0 0 0 0,-1-1-1 0 0,0 1 1 0 0,0 0 0 0 0,0 0 0 0 0,0 0-1 0 0,0-1 1 0 0,0 1 0 0 0,0 0-1 0 0,0 0 1 0 0,0-1 0 0 0,1 1-1 0 0,-1 0 1 0 0,0-1 0 0 0,10-11 39 0 0,14-22-19 0 0,-16 15 25 0 0,-3 3-54 0 0,1 1 0 0 0,1 0 0 0 0,0 0 0 0 0,1 1 0 0 0,0 0 0 0 0,1 0 1 0 0,17-18-1 0 0,-19 24 12 0 0,0-1 0 0 0,0 0 0 0 0,-1 0 1 0 0,0-1-1 0 0,7-15 0 0 0,15-9 3 0 0,-12 16-47 0 0,-16 18 44 0 0,0 0 0 0 0,0 0 1 0 0,0 1-1 0 0,0-1 0 0 0,-1 0 0 0 0,1 0 1 0 0,0 0-1 0 0,0 0 0 0 0,0 0 0 0 0,0 1 1 0 0,0-1-1 0 0,0 0 0 0 0,0 0 1 0 0,0 0-1 0 0,0 0 0 0 0,0 0 0 0 0,0 1 1 0 0,0-1-1 0 0,0 0 0 0 0,0 0 0 0 0,1 0 1 0 0,-1 0-1 0 0,0 0 0 0 0,0 1 1 0 0,0-1-1 0 0,0 0 0 0 0,0 0 0 0 0,0 0 1 0 0,0 0-1 0 0,0 0 0 0 0,0 0 0 0 0,0 1 1 0 0,1-1-1 0 0,-1 0 0 0 0,0 0 0 0 0,0 0 1 0 0,0 0-1 0 0,0 0 0 0 0,0 0 1 0 0,0 0-1 0 0,1 0 0 0 0,-1 0 0 0 0,0 0 1 0 0,0 0-1 0 0,0 0 0 0 0,0 0 0 0 0,0 0 1 0 0,1 0-1 0 0,-1 0 0 0 0,0 0 1 0 0,0 0-1 0 0,0 0 0 0 0,0 0 0 0 0,1 0 1 0 0,-1 0-1 0 0,0 0 0 0 0,0 0 0 0 0,0 0 1 0 0,0 0-1 0 0,0 0 0 0 0,1 0 0 0 0,-1 0 1 0 0,0 0-1 0 0,0 0 0 0 0,0 0 1 0 0,0-1-1 0 0,0 1 0 0 0,0 0 0 0 0,1 0 1 0 0,1 25 181 0 0,0 34 73 0 0,-2-56-239 0 0,0 121 264 0 0,0-121-281 0 0,0 0 0 0 0,1-1 0 0 0,0 0-1 0 0,0 1 1 0 0,0-1 0 0 0,0 1 0 0 0,0-1 0 0 0,0 0 0 0 0,0 0 0 0 0,1 1 0 0 0,-1-1 0 0 0,4 3 0 0 0,-3-3-4 0 0,-1 0 1 0 0,1-1-1 0 0,-1 1 1 0 0,0 0 0 0 0,0 0-1 0 0,1 0 1 0 0,-1 0-1 0 0,0 1 1 0 0,-1-1-1 0 0,1 0 1 0 0,0 0-1 0 0,0 4 1 0 0,0-4-9 0 0,0 0 0 0 0,0-1 0 0 0,0 1 0 0 0,0 0 0 0 0,0 0 0 0 0,0 0 0 0 0,1-1 0 0 0,-1 1 0 0 0,1-1 0 0 0,-1 1 0 0 0,1-1 0 0 0,0 0 0 0 0,0 1 0 0 0,-1-1 0 0 0,1 0 0 0 0,0 0 0 0 0,0 0 0 0 0,0-1 0 0 0,0 1 0 0 0,0 0 0 0 0,2 0 0 0 0,11 6-156 0 0,-14-5 111 0 0,1-1-1 0 0,-1 0 1 0 0,1 1-1 0 0,0-1 1 0 0,0 0 0 0 0,-1 0-1 0 0,1 0 1 0 0,0 0-1 0 0,0 0 1 0 0,0 0-1 0 0,0-1 1 0 0,0 1 0 0 0,0 0-1 0 0,1-1 1 0 0,-1 0-1 0 0,0 0 1 0 0,0 1-1 0 0,0-1 1 0 0,0-1 0 0 0,0 1-1 0 0,0 0 1 0 0,1 0-1 0 0,-1-1 1 0 0,3 0-1 0 0,49-24-2306 0 0,-47 21 1974 0 0,5-4-332 0 0,0-1 1 0 0,0-1-1 0 0,-1 0 1 0 0,-1 0-1 0 0,11-13 0 0 0,32-31-2722 0 0,14-19-4 0 0,-58 64 2869 0 0,0-1 1 0 0,-1 0-1 0 0,10-16 1 0 0,-12 18 248 0 0,0-1 1 0 0,0 1 0 0 0,0 1-1 0 0,1-1 1 0 0,12-9 0 0 0,4-4-907 0 0,0-2 1 0 0,29-36-1 0 0,-28 37 602 0 0,-23 21 733 0 0,1 0 1 0 0,-1 0-1 0 0,1 0 0 0 0,-1 0 1 0 0,0 0-1 0 0,0 0 0 0 0,1 0 1 0 0,-1 0-1 0 0,0 0 1 0 0,0-1-1 0 0,0 1 0 0 0,0-1 1 0 0,0 1-1 0 0,-1 0 0 0 0,1-1 1 0 0,0 1-1 0 0,-1-1 1 0 0,1 0-1 0 0,-1 1 0 0 0,1-1 1 0 0,-1 0-1 0 0,0 1 0 0 0,1-3 1 0 0,-1 2 813 0 0,-20 3 6888 0 0,17-2-7587 0 0,0 1 1 0 0,0 0-1 0 0,0 0 1 0 0,1 0-1 0 0,-1 1 0 0 0,0-1 1 0 0,0 1-1 0 0,0-1 1 0 0,1 1-1 0 0,-1 0 0 0 0,-4 2 1 0 0,-26 13 1503 0 0,29-15-1579 0 0,0 1 0 0 0,0 0 0 0 0,0 0 0 0 0,0 0 0 0 0,0 0 0 0 0,0 1 0 0 0,1-1 0 0 0,-1 1 0 0 0,-3 4 0 0 0,5-5-97 0 0,1-1 0 0 0,-1 1 0 0 0,0-1 0 0 0,1 0 0 0 0,-1 0 0 0 0,0 0 0 0 0,0 0 0 0 0,0 0 0 0 0,0 0 0 0 0,0 0 0 0 0,-3 0 0 0 0,2 0 3 0 0,1 0 0 0 0,-1-1-1 0 0,1 1 1 0 0,0 0 0 0 0,-1 0 0 0 0,1 1-1 0 0,0-1 1 0 0,0 0 0 0 0,0 1 0 0 0,0-1-1 0 0,-3 5 1 0 0,-29 20 684 0 0,30-24-684 0 0,0 0 1 0 0,0 1-1 0 0,0 0 0 0 0,1 0 0 0 0,-1 0 1 0 0,1 0-1 0 0,0 0 0 0 0,0 1 0 0 0,0 0 1 0 0,-4 5-1 0 0,-65 113 723 0 0,53-90-631 0 0,15-27-123 0 0,1 1-1 0 0,-1-1 0 0 0,1 1 1 0 0,1-1-1 0 0,-1 1 0 0 0,1 0 1 0 0,0 0-1 0 0,0 0 0 0 0,0 0 1 0 0,1 0-1 0 0,0 0 0 0 0,0 1 1 0 0,1 6-1 0 0,-1 12 28 0 0,2 37 185 0 0,0-59-219 0 0,0 1 1 0 0,0 0-1 0 0,0 0 1 0 0,0-1-1 0 0,0 1 1 0 0,1-1-1 0 0,-1 1 1 0 0,1-1-1 0 0,0 1 1 0 0,0-1-1 0 0,0 0 1 0 0,1 0-1 0 0,4 5 1 0 0,14 16 42 0 0,-19-21-43 0 0,1 1 1 0 0,-1-1 0 0 0,1 1 0 0 0,0-1-1 0 0,0 0 1 0 0,0 0 0 0 0,1-1-1 0 0,-1 1 1 0 0,1-1 0 0 0,-1 1-1 0 0,1-1 1 0 0,5 2 0 0 0,-3-2 1 0 0,-4 0-8 0 0,0-1-1 0 0,1 0 1 0 0,-1 0-1 0 0,1 0 0 0 0,-1 0 1 0 0,1 0-1 0 0,-1 0 0 0 0,1-1 1 0 0,-1 1-1 0 0,1-1 1 0 0,-1 0-1 0 0,1 0 0 0 0,0 0 1 0 0,-1 0-1 0 0,1 0 1 0 0,0 0-1 0 0,-1-1 0 0 0,1 1 1 0 0,-1-1-1 0 0,1 0 0 0 0,-1 0 1 0 0,1 0-1 0 0,-1 0 1 0 0,1 0-1 0 0,-1 0 0 0 0,3-3 1 0 0,33-19 61 0 0,-5 4-76 0 0,-27 16-7 0 0,-4 2 16 0 0,-1 1-1 0 0,0 0 0 0 0,0-1 0 0 0,0 1 0 0 0,0-1 0 0 0,0 0 0 0 0,-1 1 0 0 0,1-1 0 0 0,0 0 0 0 0,0 1 0 0 0,0-1 0 0 0,-1 0 1 0 0,1 0-1 0 0,0 0 0 0 0,0 0 0 0 0,-1 0 0 0 0,1 0 0 0 0,-1 0 0 0 0,1 0 0 0 0,-1 0 0 0 0,0 0 0 0 0,1 0 0 0 0,-1-1 1 0 0,8-17-28 0 0,1 1 0 0 0,1 0 0 0 0,1 0 0 0 0,13-17 0 0 0,-12 18-24 0 0,5-1-50 0 0,-15 17 105 0 0,-1-1 1 0 0,1 1-1 0 0,-1 0 1 0 0,0 0-1 0 0,1-1 0 0 0,-1 1 1 0 0,0-1-1 0 0,0 1 0 0 0,0-1 1 0 0,0 0-1 0 0,0 1 1 0 0,0-1-1 0 0,0 0 0 0 0,-1 1 1 0 0,1-1-1 0 0,-1 0 0 0 0,1 0 1 0 0,-1 0-1 0 0,0 0 0 0 0,1-3 1 0 0,17-77-61 0 0,-18 72 61 0 0,0 7 4 0 0,0 1 0 0 0,1-1 1 0 0,-1 0-1 0 0,0 1 0 0 0,0-1 1 0 0,-1 1-1 0 0,1-1 0 0 0,-1 1 1 0 0,1-1-1 0 0,-1 1 0 0 0,0-1 1 0 0,0 1-1 0 0,0 0 0 0 0,0-1 1 0 0,-2-3-1 0 0,0 3-3 0 0,0-1 1 0 0,1-1-1 0 0,0 1 0 0 0,0 0 1 0 0,0 0-1 0 0,1-1 0 0 0,-1 1 1 0 0,1-1-1 0 0,0 1 1 0 0,0-6-1 0 0,-14-37 4 0 0,11 24 27 0 0,5 14-17 0 0,2 10 82 0 0,2 12-74 0 0,0 0 0 0 0,-1 0 0 0 0,0 0 0 0 0,-2 0 0 0 0,1 1 0 0 0,0 17 0 0 0,-2-24-20 0 0,0 0-1 0 0,1 0 1 0 0,0 0-1 0 0,0 0 1 0 0,1 0-1 0 0,0-1 1 0 0,0 1-1 0 0,0-1 1 0 0,6 7-1 0 0,-4 7-9 0 0,-5-19 5 0 0,0 0 0 0 0,0 0 0 0 0,0 0 0 0 0,0 0 0 0 0,0 0-1 0 0,0 0 1 0 0,1 0 0 0 0,-1-1 0 0 0,0 1 0 0 0,1 0 0 0 0,-1 0 0 0 0,0 0 0 0 0,1 0 0 0 0,-1 0-1 0 0,1 0 1 0 0,-1-1 0 0 0,1 1 0 0 0,0 0 0 0 0,-1 0 0 0 0,1-1 0 0 0,0 1 0 0 0,0 0 0 0 0,0 0-1 0 0,10 7-236 0 0,-10-8 200 0 0,-1 1 1 0 0,1-1-1 0 0,0 1 0 0 0,0-1 0 0 0,-1 1 0 0 0,1-1 0 0 0,0 1 1 0 0,0-1-1 0 0,0 0 0 0 0,0 1 0 0 0,0-1 0 0 0,0 0 0 0 0,0 0 1 0 0,0 0-1 0 0,-1 0 0 0 0,1 0 0 0 0,0 0 0 0 0,0 0 0 0 0,0 0 1 0 0,1 0-1 0 0,0 0-290 0 0,8-23-1847 0 0,-2 2 715 0 0,13-15-966 0 0,-20 32 2190 0 0,1 0 0 0 0,-1 0 1 0 0,1 1-1 0 0,0-1 0 0 0,0 1 0 0 0,0-1 1 0 0,1 1-1 0 0,-1 0 0 0 0,1 0 0 0 0,0 0 0 0 0,0 0 1 0 0,6-4-1 0 0,-4 4 66 0 0,0-1 0 0 0,0 0 1 0 0,0 0-1 0 0,0-1 0 0 0,-1 1 0 0 0,5-7 1 0 0,-7 9 158 0 0,0 1 0 0 0,0-1 0 0 0,1 1 0 0 0,-1 0 0 0 0,0 0 0 0 0,1 0 1 0 0,0 0-1 0 0,-1 0 0 0 0,1 0 0 0 0,-1 0 0 0 0,1 1 0 0 0,0 0 1 0 0,-1-1-1 0 0,1 1 0 0 0,0 0 0 0 0,0 0 0 0 0,-1 0 0 0 0,1 1 1 0 0,0-1-1 0 0,3 2 0 0 0,-5-1 41 0 0,0 0-1 0 0,0-1 1 0 0,0 1 0 0 0,0 0-1 0 0,0 0 1 0 0,-1 0 0 0 0,1 0-1 0 0,0 0 1 0 0,-1 0 0 0 0,1 1 0 0 0,-1-1-1 0 0,1 0 1 0 0,-1 0 0 0 0,1 0-1 0 0,-1 1 1 0 0,0-1 0 0 0,0 0-1 0 0,1 0 1 0 0,-1 3 0 0 0,4 11 664 0 0,0-9-392 0 0,-1 0-1 0 0,0 0 1 0 0,0 0 0 0 0,-1 0-1 0 0,0 1 1 0 0,0-1-1 0 0,0 0 1 0 0,0 10-1 0 0,14 39 856 0 0,-4-24-636 0 0,-11-28-479 0 0,0 1-1 0 0,0-1 0 0 0,0 0 0 0 0,1 1 1 0 0,0-1-1 0 0,-1 0 0 0 0,1 0 1 0 0,0 0-1 0 0,0 0 0 0 0,1-1 0 0 0,3 5 1 0 0,-5-6-23 0 0,0 0 1 0 0,0 0-1 0 0,0 0 0 0 0,0 1 1 0 0,0-1-1 0 0,-1 0 1 0 0,1 0-1 0 0,0 1 1 0 0,-1-1-1 0 0,1 0 0 0 0,-1 1 1 0 0,1-1-1 0 0,-1 1 1 0 0,0-1-1 0 0,0 1 1 0 0,1 1-1 0 0,2 9 90 0 0,16 7 189 0 0,-17-18-267 0 0,0 1 0 0 0,1 0 0 0 0,-1 0 1 0 0,0 0-1 0 0,0 0 0 0 0,-1 0 0 0 0,1 1 1 0 0,0-1-1 0 0,-1 0 0 0 0,3 6 0 0 0,-3-4 46 0 0,1-1 0 0 0,-1 1-1 0 0,1 0 1 0 0,0-1-1 0 0,0 1 1 0 0,0-1 0 0 0,0 1-1 0 0,1-1 1 0 0,-1 0 0 0 0,1 0-1 0 0,0 0 1 0 0,0 0-1 0 0,0-1 1 0 0,0 1 0 0 0,1-1-1 0 0,-1 0 1 0 0,4 2 0 0 0,-1-1 312 0 0,4-1 813 0 0,-11-15-672 0 0,-34-64 90 0 0,24 57-501 0 0,8 15-98 0 0,1 0-1 0 0,-1 0 1 0 0,1 0-1 0 0,0 0 1 0 0,0 0-1 0 0,-1-7 0 0 0,-22-51 124 0 0,21 55-123 0 0,0 0 0 0 0,0 0-1 0 0,1 0 1 0 0,0 0 0 0 0,1-1-1 0 0,0 1 1 0 0,0-1 0 0 0,-1-17-1 0 0,3 23-25 0 0,-1 0-1 0 0,1-1 1 0 0,-1 1-1 0 0,0 0 1 0 0,0 0-1 0 0,0 0 1 0 0,0-1-1 0 0,-1 1 0 0 0,-2-3 1 0 0,3 3 8 0 0,-1 0 1 0 0,1 0 0 0 0,0 0-1 0 0,-1 0 1 0 0,1 0-1 0 0,1 0 1 0 0,-1 0-1 0 0,0 0 1 0 0,0-5 0 0 0,1-6-9 0 0,-1 12-4 0 0,1-1-1 0 0,-1 1 0 0 0,1-1 1 0 0,0 1-1 0 0,0-1 0 0 0,0 1 1 0 0,0-1-1 0 0,0 1 0 0 0,1-1 1 0 0,-1 1-1 0 0,1-1 0 0 0,0 1 1 0 0,0-1-1 0 0,-1 1 0 0 0,2 0 1 0 0,-1-1-1 0 0,0 1 0 0 0,3-4 0 0 0,88-67-1650 0 0,-38 43-98 0 0,-47 26 1344 0 0,1 1 0 0 0,0-1 0 0 0,-1 0 0 0 0,0 0 1 0 0,0-1-1 0 0,0 0 0 0 0,-1-1 0 0 0,1 1 0 0 0,6-9 0 0 0,42-52-5705 0 0,-43 63 5374 0 0,-11 3 643 0 0,0 0 1 0 0,0 0 0 0 0,0 0-1 0 0,0-1 1 0 0,0 1-1 0 0,0 0 1 0 0,0 0-1 0 0,0-1 1 0 0,0 1-1 0 0,0-1 1 0 0,0 1 0 0 0,0-1-1 0 0,0 1 1 0 0,0-1-1 0 0,-1 1 1 0 0,1-1-1 0 0,0 0 1 0 0,0 1 0 0 0,-1-1-1 0 0,1 0 1 0 0,0 0-1 0 0,-1 0 1 0 0,1 0-1 0 0,0 0 1 0 0,-1 1-1 0 0,1-1 1 0 0,-1 0 0 0 0,0 0-1 0 0,1-2 1 0 0,0 1-78 0 0,-1 0 1 0 0,1 0-1 0 0,-1 1 0 0 0,1-1 1 0 0,0 0-1 0 0,-1 0 1 0 0,1 1-1 0 0,0-1 1 0 0,0 1-1 0 0,1-1 1 0 0,-1 1-1 0 0,0-1 1 0 0,0 1-1 0 0,1 0 0 0 0,-1-1 1 0 0,1 1-1 0 0,-1 0 1 0 0,1 0-1 0 0,-1 0 1 0 0,4-1-1 0 0,-1-1-324 0 0,0-8-3771 0 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7656 0 0,'0'-4'4504'0'0,"0"-21"4394"0"0,1 36-8620 0 0,0 0 0 0 0,1 0 1 0 0,0 0-1 0 0,0 0 0 0 0,1-1 0 0 0,1 1 0 0 0,0-1 1 0 0,0 0-1 0 0,7 11 0 0 0,3 9 72 0 0,-3-2-20 0 0,-1 1 0 0 0,8 39 0 0 0,8 26 205 0 0,3-14-112 0 0,-11 2-82 0 0,-16-75-314 0 0,0 0 1 0 0,1-1-1 0 0,-1 1 0 0 0,1 0 1 0 0,1-1-1 0 0,-1 0 0 0 0,8 11 1 0 0,-2 6 32 0 0,-9-21-57 0 0,0-1-1 0 0,0 1 1 0 0,0-1-1 0 0,1 1 0 0 0,-1-1 1 0 0,0 1-1 0 0,1-1 0 0 0,-1 1 1 0 0,1-1-1 0 0,-1 0 0 0 0,1 1 1 0 0,0-1-1 0 0,0 0 1 0 0,-1 1-1 0 0,1-1 0 0 0,0 0 1 0 0,0 0-1 0 0,0 0 0 0 0,0 0 1 0 0,1 0-1 0 0,-1 0 0 0 0,0 0 1 0 0,2 1-1 0 0,-1-1 4 0 0,-1-1-1 0 0,1 0 1 0 0,0 1 0 0 0,-1-1-1 0 0,1 0 1 0 0,0 0 0 0 0,-1 0-1 0 0,1 0 1 0 0,-1 0 0 0 0,1 0-1 0 0,0 0 1 0 0,-1-1 0 0 0,3 0-1 0 0,-3 0-1 0 0,0 0-1 0 0,1 0 0 0 0,-1 0 1 0 0,0 0-1 0 0,-1 0 1 0 0,1 0-1 0 0,0 0 0 0 0,0 0 1 0 0,0 0-1 0 0,-1-1 1 0 0,1 1-1 0 0,0 0 0 0 0,-1-1 1 0 0,1 1-1 0 0,-1 0 1 0 0,0-1-1 0 0,1 1 0 0 0,-1-1 1 0 0,0 1-1 0 0,0 0 1 0 0,0-1-1 0 0,0 1 0 0 0,0-1 1 0 0,-1-1-1 0 0,28-100 77 0 0,-27 101-77 0 0,0 0 0 0 0,0 0 0 0 0,1 0 0 0 0,-1 0 1 0 0,1 0-1 0 0,-1 0 0 0 0,1 0 0 0 0,-1 0 0 0 0,1 1 0 0 0,0-1 0 0 0,0 0 0 0 0,0 0 0 0 0,0 1 0 0 0,0-1 0 0 0,0 1 0 0 0,2-2 0 0 0,-2 1-1 0 0,1 0 0 0 0,-1 1 0 0 0,0-1 0 0 0,0 0 0 0 0,1 0 0 0 0,-1 0 0 0 0,0 0 0 0 0,-1 0 0 0 0,1 0 0 0 0,0 0 0 0 0,-1 0 0 0 0,1-4 0 0 0,-1 4-3 0 0,0 1 1 0 0,0-1 0 0 0,0 1-1 0 0,1 0 1 0 0,-1-1-1 0 0,0 1 1 0 0,1-1 0 0 0,-1 1-1 0 0,0 0 1 0 0,1-1 0 0 0,0 1-1 0 0,-1 0 1 0 0,1 0 0 0 0,0-1-1 0 0,0 1 1 0 0,-1 0 0 0 0,1 0-1 0 0,0 0 1 0 0,0 0 0 0 0,0 0-1 0 0,0 0 1 0 0,1 0 0 0 0,-1 0-1 0 0,0 1 1 0 0,0-1 0 0 0,2 0-1 0 0,0-1 0 0 0,-2 0 9 0 0,0 1 0 0 0,1 0 0 0 0,-1 0 0 0 0,0 0 1 0 0,1 0-1 0 0,-1 0 0 0 0,1 0 0 0 0,0 0 0 0 0,-1 1 0 0 0,1-1 0 0 0,0 0 1 0 0,-1 1-1 0 0,1 0 0 0 0,0-1 0 0 0,0 1 0 0 0,-1 0 0 0 0,1 0 0 0 0,0 0 1 0 0,0 0-1 0 0,0 0 0 0 0,-1 0 0 0 0,1 0 0 0 0,0 1 0 0 0,0-1 0 0 0,-1 1 1 0 0,1-1-1 0 0,0 1 0 0 0,-1 0 0 0 0,1 0 0 0 0,-1-1 0 0 0,1 1 0 0 0,-1 0 1 0 0,1 0-1 0 0,-1 1 0 0 0,0-1 0 0 0,1 0 0 0 0,-1 0 0 0 0,0 1 0 0 0,0-1 1 0 0,0 1-1 0 0,0-1 0 0 0,0 1 0 0 0,0-1 0 0 0,0 1 0 0 0,-1-1 0 0 0,2 4 0 0 0,6 10 76 0 0,-6-13-69 0 0,-1 1 0 0 0,1-1 1 0 0,-1 1-1 0 0,0-1 0 0 0,0 1 0 0 0,0 0 1 0 0,0-1-1 0 0,0 1 0 0 0,0 5 0 0 0,2 3 54 0 0,0 0-1 0 0,0-1 1 0 0,1 1-1 0 0,8 14 1 0 0,-3-6 132 0 0,-4-7-49 0 0,-1 1 0 0 0,0-1-1 0 0,0 1 1 0 0,-1 0-1 0 0,-1 0 1 0 0,0 0 0 0 0,-1 0-1 0 0,0 0 1 0 0,-2 14-1 0 0,0-24-116 0 0,0 1 1 0 0,0-1-1 0 0,0 0 0 0 0,0 1 0 0 0,-1-1 0 0 0,0 0 0 0 0,1 0 0 0 0,-1 0 0 0 0,0 0 0 0 0,-1 0 0 0 0,1 0 0 0 0,0-1 0 0 0,-5 5 0 0 0,-36 29 133 0 0,39-33-164 0 0,0-1 1 0 0,0 1-1 0 0,0-1 0 0 0,0-1 0 0 0,0 1 1 0 0,-1-1-1 0 0,-5 2 0 0 0,-19 7 11 0 0,25-8-70 0 0,-1-1 0 0 0,1 0 0 0 0,-1 0 0 0 0,1-1 0 0 0,-1 1-1 0 0,1-1 1 0 0,-1 0 0 0 0,0 0 0 0 0,-5-1 0 0 0,-4 0-442 0 0,12 1 59 0 0,-6-14-995 0 0,7 13 1230 0 0,0-1 0 0 0,0 1 0 0 0,0-1-1 0 0,0 0 1 0 0,1 1 0 0 0,-1-1 0 0 0,0 0-1 0 0,1 0 1 0 0,-1 1 0 0 0,1-1 0 0 0,0 0-1 0 0,0 0 1 0 0,-1 0 0 0 0,1 0-1 0 0,0 1 1 0 0,0-1 0 0 0,1 0 0 0 0,-1 0-1 0 0,0 0 1 0 0,1 0 0 0 0,-1 1 0 0 0,1-1-1 0 0,-1 0 1 0 0,1 0 0 0 0,0 1 0 0 0,0-1-1 0 0,1-2 1 0 0,8-15-1516 0 0,1 0 0 0 0,1 0 0 0 0,25-29 0 0 0,1-6-3535 0 0,-3 20-1126 0 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247 112 3792 0 0,'0'-7'7484'0'0,"0"-23"-4663"0"0,0 27-2481 0 0,1 0-1 0 0,-1-1 1 0 0,0 1 0 0 0,0-1-1 0 0,-1 1 1 0 0,1-1 0 0 0,-1 1-1 0 0,0-1 1 0 0,0 1 0 0 0,0 0-1 0 0,0 0 1 0 0,0-1 0 0 0,-1 1-1 0 0,1 0 1 0 0,-1 0 0 0 0,-3-3-1 0 0,2 3-125 0 0,0 2-1 0 0,-1-1 1 0 0,1 0-1 0 0,0 1 0 0 0,-1-1 1 0 0,1 1-1 0 0,-1 0 1 0 0,0 0-1 0 0,1 1 1 0 0,-1-1-1 0 0,0 1 0 0 0,0-1 1 0 0,1 1-1 0 0,-8 1 1 0 0,8 0-134 0 0,-1 0 1 0 0,1 1-1 0 0,0-1 1 0 0,0 1-1 0 0,0-1 1 0 0,0 1-1 0 0,0 0 1 0 0,0 1-1 0 0,1-1 1 0 0,-1 0 0 0 0,1 1-1 0 0,-1-1 1 0 0,1 1-1 0 0,0 0 1 0 0,0-1-1 0 0,0 1 1 0 0,0 0-1 0 0,1 1 1 0 0,-1-1-1 0 0,-1 4 1 0 0,-17 24 288 0 0,11-17-254 0 0,0 1 0 0 0,1 0 0 0 0,1 0 0 0 0,1 0 0 0 0,0 1 1 0 0,0 0-1 0 0,-3 23 0 0 0,-5 8 80 0 0,8-27-103 0 0,1 0 1 0 0,-4 38 0 0 0,8-49-85 0 0,0 0 1 0 0,1 0-1 0 0,0 1 0 0 0,1-1 0 0 0,0 0 1 0 0,0 0-1 0 0,1 0 0 0 0,1 0 1 0 0,4 13-1 0 0,-5-18-8 0 0,1 0 1 0 0,0 0-1 0 0,0 0 1 0 0,1 0 0 0 0,-1-1-1 0 0,1 1 1 0 0,-1-1-1 0 0,1 0 1 0 0,0 0-1 0 0,0 0 1 0 0,1 0-1 0 0,-1-1 1 0 0,1 0-1 0 0,-1 0 1 0 0,1 0-1 0 0,0 0 1 0 0,-1-1-1 0 0,1 0 1 0 0,0 0-1 0 0,0 0 1 0 0,0 0 0 0 0,0-1-1 0 0,8 0 1 0 0,-4 0-3 0 0,1 0 1 0 0,0 0 0 0 0,-1-1 0 0 0,1-1 0 0 0,-1 1 0 0 0,1-2 0 0 0,-1 1-1 0 0,0-1 1 0 0,0 0 0 0 0,15-9 0 0 0,-14 6 0 0 0,0-2 0 0 0,-1 1 1 0 0,0-2-1 0 0,-1 1 0 0 0,1-1 0 0 0,-2 0 1 0 0,1-1-1 0 0,-1 1 0 0 0,-1-2 1 0 0,11-20-1 0 0,-4 11-5 0 0,-12 18 5 0 0,0 0 0 0 0,0 1 0 0 0,0-1 1 0 0,0 0-1 0 0,0 0 0 0 0,0 0 0 0 0,0 0 0 0 0,-1 1 1 0 0,1-1-1 0 0,-1 0 0 0 0,1 0 0 0 0,-1 0 1 0 0,0 0-1 0 0,0 0 0 0 0,0-3 0 0 0,3-21 29 0 0,-2 0-1 0 0,0-1 1 0 0,-2 1 0 0 0,-1 0-1 0 0,-1-1 1 0 0,-8-32 0 0 0,10 48-23 0 0,1 9-3 0 0,0 0-1 0 0,0 0 0 0 0,-1 1 0 0 0,1-1 0 0 0,0 0 0 0 0,-1 1 0 0 0,1-1 0 0 0,-1 0 1 0 0,1 1-1 0 0,-1-1 0 0 0,0 0 0 0 0,0 1 0 0 0,0-1 0 0 0,0 1 0 0 0,-1-2 1 0 0,1 1 0 0 0,0 1 0 0 0,0-1 0 0 0,0 1 0 0 0,0-1 0 0 0,0 1 0 0 0,1-1 0 0 0,-1 0 0 0 0,1 1 1 0 0,-1-1-1 0 0,1 0 0 0 0,-1 1 0 0 0,1-1 0 0 0,0 0 0 0 0,0 0 0 0 0,0 0 0 0 0,0-1 1 0 0,0 0-1 0 0,-4-13 24 0 0,1 14 75 0 0,1 11-10 0 0,11 47 195 0 0,-9-52-251 0 0,1 0 1 0 0,-1 0-1 0 0,1 1 0 0 0,0-1 0 0 0,0 0 0 0 0,0 0 0 0 0,0 0 1 0 0,1 0-1 0 0,0 0 0 0 0,3 6 0 0 0,-2-6-1 0 0,-1 1 1 0 0,1 0-1 0 0,-1 0 0 0 0,-1 0 0 0 0,1 0 0 0 0,-1 0 0 0 0,0 0 1 0 0,1 7-1 0 0,3 18 127 0 0,1-1 0 0 0,19 58 0 0 0,-14-53-25 0 0,-1 1 0 0 0,5 39-1 0 0,7 13 27 0 0,-17-71-132 0 0,-1-1 0 0 0,0 2 0 0 0,-1-1 0 0 0,0 0 0 0 0,0 17 0 0 0,6 56 94 0 0,1-29-94 0 0,-7-46-24 0 0,0-1 0 0 0,0 1 0 0 0,0 23 0 0 0,-12 44-279 0 0,9-79 224 0 0,-1-1-1 0 0,0 1 0 0 0,0 0 1 0 0,0-1-1 0 0,0 1 1 0 0,0-1-1 0 0,0 1 1 0 0,0-1-1 0 0,0 0 1 0 0,0 0-1 0 0,-1 1 1 0 0,1-1-1 0 0,0 0 1 0 0,-1 0-1 0 0,1 0 1 0 0,-1 0-1 0 0,1 0 0 0 0,-1-1 1 0 0,0 1-1 0 0,1 0 1 0 0,-1-1-1 0 0,0 1 1 0 0,1-1-1 0 0,-3 1 1 0 0,1 0-116 0 0,0-1 1 0 0,1 1 0 0 0,-1 0 0 0 0,0-1-1 0 0,1 1 1 0 0,-1-1 0 0 0,0 0 0 0 0,0 0-1 0 0,0 0 1 0 0,1-1 0 0 0,-1 1 0 0 0,0-1 0 0 0,0 1-1 0 0,1-1 1 0 0,-1 0 0 0 0,-4-2 0 0 0,3 0-49 0 0,1-1 1 0 0,-1 0 0 0 0,1 0-1 0 0,0 0 1 0 0,0-1 0 0 0,0 1-1 0 0,0-1 1 0 0,-1-4 0 0 0,-18-25-1473 0 0,18 29 1459 0 0,-1 0 0 0 0,1 0 0 0 0,1 0 0 0 0,-1 0 1 0 0,1 0-1 0 0,0-1 0 0 0,0 0 0 0 0,1 1 0 0 0,-1-1 1 0 0,1 0-1 0 0,1 0 0 0 0,-1 0 0 0 0,0-7 0 0 0,1 9 112 0 0,-8-39-1407 0 0,-11-34-3043 0 0,0 37-2952 0 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11040 0 0,'5'10'5169'0'0,"14"12"-2215"0"0,12 15-1067 0 0,-6-4-805 0 0,-20-27-879 0 0,0 0 0 0 0,0 0 1 0 0,-1 0-1 0 0,1 1 0 0 0,3 8 0 0 0,-7-12-137 0 0,0 0 0 0 0,1 0-1 0 0,-1 0 1 0 0,1 0-1 0 0,0-1 1 0 0,0 1 0 0 0,0 0-1 0 0,0-1 1 0 0,0 1-1 0 0,3 1 1 0 0,-2-1-5 0 0,-1-1 0 0 0,1 1 0 0 0,-1-1 0 0 0,0 1 0 0 0,0 0 0 0 0,0 0 0 0 0,0 0-1 0 0,-1 0 1 0 0,1 0 0 0 0,0 4 0 0 0,35 58 810 0 0,-28-51-665 0 0,0 0 1 0 0,-1 1 0 0 0,-1 0-1 0 0,8 22 1 0 0,-14-32-163 0 0,1 0 0 0 0,0 0 0 0 0,1 0 0 0 0,-1-1 0 0 0,1 1 0 0 0,0-1 0 0 0,0 0 0 0 0,5 6 0 0 0,7 11 84 0 0,16 54 304 0 0,-7 7 87 0 0,-14-56-186 0 0,13 47-1 0 0,6 19 85 0 0,-2 14-127 0 0,-1-2-78 0 0,-18-75-174 0 0,-2-12-5 0 0,-1 0 1 0 0,0 0-1 0 0,-1 1 0 0 0,-2 0 0 0 0,2 19 0 0 0,-4-36-33 0 0,0 1 0 0 0,0-1 1 0 0,0 0-1 0 0,0 1 0 0 0,1-1 0 0 0,-1 1 0 0 0,1-1 1 0 0,-1 0-1 0 0,1 1 0 0 0,-1-1 0 0 0,1 0 0 0 0,-1 0 1 0 0,1 1-1 0 0,0-1 0 0 0,0 0 0 0 0,0 0 0 0 0,0 0 1 0 0,0 0-1 0 0,0 0 0 0 0,0 0 0 0 0,0 0 0 0 0,0 0 1 0 0,0-1-1 0 0,1 1 0 0 0,-1 0 0 0 0,0-1 0 0 0,0 1 1 0 0,1-1-1 0 0,-1 1 0 0 0,1-1 0 0 0,-1 1 0 0 0,0-1 0 0 0,3 0 1 0 0,-3 0-1 0 0,1 1 0 0 0,-1-1 1 0 0,1 0-1 0 0,0 1 1 0 0,-1-1-1 0 0,1 1 0 0 0,-1 0 1 0 0,1-1-1 0 0,-1 1 1 0 0,1 0-1 0 0,-1 0 1 0 0,0 0-1 0 0,1 0 0 0 0,-1 0 1 0 0,0 0-1 0 0,0 1 1 0 0,0-1-1 0 0,0 0 0 0 0,0 0 1 0 0,0 1-1 0 0,0-1 1 0 0,0 1-1 0 0,-1-1 0 0 0,1 1 1 0 0,0-1-1 0 0,-1 1 1 0 0,1 0-1 0 0,-1-1 0 0 0,0 1 1 0 0,1-1-1 0 0,-1 1 1 0 0,0 0-1 0 0,0-1 0 0 0,0 1 1 0 0,0 0-1 0 0,-1-1 1 0 0,1 1-1 0 0,0 0 0 0 0,-1-1 1 0 0,1 1-1 0 0,-1-1 1 0 0,0 3-1 0 0,0-2 1 0 0,1 0 0 0 0,-1 0 0 0 0,0 0 0 0 0,0 0 1 0 0,0 0-1 0 0,0 0 0 0 0,0 0 0 0 0,0 0 0 0 0,-1-1 0 0 0,1 1 0 0 0,-1 0 0 0 0,1-1 0 0 0,-1 1 0 0 0,1-1 0 0 0,-1 1 0 0 0,0-1 1 0 0,0 0-1 0 0,0 0 0 0 0,-3 2 0 0 0,3-2-1 0 0,0 0 1 0 0,0 0-1 0 0,0 0 0 0 0,1 0 1 0 0,-1 0-1 0 0,0 0 0 0 0,0 1 1 0 0,1-1-1 0 0,-1 1 1 0 0,1-1-1 0 0,0 1 0 0 0,-1 0 1 0 0,1 0-1 0 0,0-1 1 0 0,0 1-1 0 0,0 0 0 0 0,0 0 1 0 0,0 0-1 0 0,0 0 0 0 0,1 0 1 0 0,-1 0-1 0 0,1 0 1 0 0,-1 1-1 0 0,1-1 0 0 0,0 0 1 0 0,0 2-1 0 0,-1-1-3 0 0,1 0 0 0 0,-1 0 0 0 0,0 0 0 0 0,0-1 0 0 0,0 1 0 0 0,0 0 0 0 0,0-1 0 0 0,-1 1 0 0 0,1-1 0 0 0,-1 1 0 0 0,1-1 0 0 0,-1 0 0 0 0,0 0 0 0 0,-4 4 0 0 0,-38 31-442 0 0,24-21-52 0 0,-30 10-1153 0 0,41-23 1094 0 0,0 0 0 0 0,0 0 1 0 0,0-1-1 0 0,0-1 0 0 0,0 0 1 0 0,0 0-1 0 0,0 0 0 0 0,0-1 1 0 0,-1-1-1 0 0,-9-1 0 0 0,-4 1-2423 0 0,8 0-827 0 0,-9-4-5042 0 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6528 0 0,'1'4'3606'0'0,"11"15"-882"0"0,26 15 1368 0 0,-33-31-3750 0 0,-1 0 0 0 0,1 1 0 0 0,-1-1 0 0 0,0 1 0 0 0,0 0 0 0 0,0 0 0 0 0,0 1 0 0 0,-1-1 0 0 0,0 1 0 0 0,0 0 0 0 0,4 8 0 0 0,-5-2 26 0 0,-2-9-303 0 0,1 0 0 0 0,-1 0 0 0 0,0 0 0 0 0,1-1 0 0 0,-1 1 0 0 0,1 0 0 0 0,0 0 1 0 0,-1-1-1 0 0,1 1 0 0 0,0 0 0 0 0,0-1 0 0 0,0 1 0 0 0,0-1 0 0 0,0 1 0 0 0,1-1 0 0 0,-1 1 0 0 0,3 1 0 0 0,5 3 188 0 0,-7-5-190 0 0,0 1-1 0 0,0-1 1 0 0,0 1 0 0 0,0-1 0 0 0,0 1-1 0 0,0 0 1 0 0,0 0 0 0 0,-1 0 0 0 0,1 0-1 0 0,-1 0 1 0 0,1 0 0 0 0,-1 0 0 0 0,0 0 0 0 0,2 5-1 0 0,45 64 1401 0 0,-47-69-1428 0 0,0 1 1 0 0,0-1-1 0 0,0 0 1 0 0,0 0 0 0 0,0 1-1 0 0,0-1 1 0 0,1 0-1 0 0,-1 0 1 0 0,1 0-1 0 0,-1-1 1 0 0,1 1-1 0 0,0 0 1 0 0,0 0-1 0 0,0-1 1 0 0,0 1-1 0 0,3 0 1 0 0,-3 0-2 0 0,0-1 1 0 0,0 0-1 0 0,0 1 0 0 0,0-1 1 0 0,-1 1-1 0 0,1 0 0 0 0,0-1 1 0 0,-1 1-1 0 0,1 0 0 0 0,-1 0 1 0 0,1 0-1 0 0,-1 0 0 0 0,0 1 1 0 0,0-1-1 0 0,0 0 0 0 0,1 5 1 0 0,0-3 22 0 0,0 0-1 0 0,0 1 1 0 0,1-1 0 0 0,-1 0 0 0 0,1-1-1 0 0,0 1 1 0 0,5 6 0 0 0,-5-8-20 0 0,0 1 0 0 0,-1-1 0 0 0,0 1 0 0 0,0 0 0 0 0,0 0 0 0 0,0 0 0 0 0,0 0 0 0 0,0 0 0 0 0,-1 1 0 0 0,0-1 0 0 0,0 0 0 0 0,2 7-1 0 0,-2-5 22 0 0,1 1-1 0 0,0-1 0 0 0,0 1 0 0 0,1-1 0 0 0,-1 0 0 0 0,1 1 0 0 0,0-1 0 0 0,1-1 0 0 0,-1 1 0 0 0,9 8 0 0 0,12 22 207 0 0,3 13 65 0 0,-22-41-262 0 0,0 1-1 0 0,-1-1 0 0 0,0 1 0 0 0,6 16 0 0 0,1 12 48 0 0,-7-19-54 0 0,1 0 0 0 0,1-1 0 0 0,10 21 0 0 0,-8-22-33 0 0,0 1 0 0 0,-1 1 0 0 0,-1 0 0 0 0,0 0 1 0 0,-1 0-1 0 0,-1 0 0 0 0,3 30 0 0 0,-3 11-143 0 0,-3 57-1 0 0,-2-59-258 0 0,1-51 296 0 0,0 0-1 0 0,-1 0 0 0 0,1 0 1 0 0,-1-1-1 0 0,0 1 0 0 0,-1 0 1 0 0,1 0-1 0 0,-1-1 1 0 0,0 1-1 0 0,0-1 0 0 0,-5 8 1 0 0,3-7-147 0 0,1 1 1 0 0,0 0-1 0 0,1-1 1 0 0,-1 1 0 0 0,-2 11-1 0 0,-10 71-4782 0 0,4-18-2247 0 0,8-30 1147 0 0,-5-27 396 0 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10056 0 0,'-10'22'5382'0'0,"6"-10"-4853"0"0,0 1 0 0 0,0-1-1 0 0,2 1 1 0 0,0 0 0 0 0,0 0 0 0 0,1 0-1 0 0,0 0 1 0 0,1 0 0 0 0,3 16-1 0 0,-2 13 125 0 0,0-35-567 0 0,0 0 1 0 0,0 1-1 0 0,1-1 1 0 0,0 0-1 0 0,7 13 1 0 0,-6-12-18 0 0,1 0 0 0 0,-1 0 1 0 0,-1 1-1 0 0,1-1 0 0 0,-2 1 1 0 0,2 12-1 0 0,-2-11-84 0 0,0-1-1 0 0,1 0 1 0 0,0 1 0 0 0,4 12 0 0 0,-2-10 1 0 0,-1-1 0 0 0,0 1 0 0 0,-1-1 0 0 0,1 22 1 0 0,6 113-601 0 0,0-12-3990 0 0,-2-100 1604 0 0,-6-33 2746 0 0,-1 1 1 0 0,1-1-1 0 0,-1 0 0 0 0,1 0 1 0 0,-1 0-1 0 0,1 0 1 0 0,0 0-1 0 0,0 0 0 0 0,-1 0 1 0 0,1 0-1 0 0,0 0 0 0 0,0 0 1 0 0,0 0-1 0 0,0-1 1 0 0,0 1-1 0 0,0 0 0 0 0,0-1 1 0 0,0 1-1 0 0,0 0 1 0 0,0-1-1 0 0,1 0 0 0 0,-1 1 1 0 0,0-1-1 0 0,2 1 0 0 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31 421 6408 0 0,'-13'-47'7651'0'0,"-3"-11"-4725"0"0,16 56-2862 0 0,-1 1 1 0 0,1-1 0 0 0,0 0-1 0 0,0 1 1 0 0,0-1-1 0 0,0 1 1 0 0,0-1-1 0 0,0 0 1 0 0,0 1-1 0 0,0-1 1 0 0,1 1-1 0 0,-1-1 1 0 0,0 1-1 0 0,1-1 1 0 0,0 1 0 0 0,-1-1-1 0 0,1 1 1 0 0,0-1-1 0 0,0 1 1 0 0,0 0-1 0 0,0-1 1 0 0,0 1-1 0 0,0 0 1 0 0,0 0-1 0 0,0 0 1 0 0,2-2-1 0 0,9-13 685 0 0,-5 1-291 0 0,-3 8-326 0 0,0 0 1 0 0,1 1-1 0 0,0 0 0 0 0,0-1 1 0 0,0 2-1 0 0,1-1 0 0 0,0 1 1 0 0,0 0-1 0 0,1 0 0 0 0,-1 0 1 0 0,10-4-1 0 0,-14 8-98 0 0,1 0 0 0 0,-1 0-1 0 0,0 0 1 0 0,0-1 0 0 0,0 1 0 0 0,0 0-1 0 0,0-1 1 0 0,0 0 0 0 0,-1 1 0 0 0,1-1 0 0 0,0 0-1 0 0,2-4 1 0 0,20-16 291 0 0,97-57 1048 0 0,-119 78-1343 0 0,20-9 311 0 0,0 0 0 0 0,33-8-1 0 0,-49 16-304 0 0,-1 0-1 0 0,1 1 1 0 0,0 0-1 0 0,-1 1 1 0 0,1-1-1 0 0,0 1 1 0 0,0 0 0 0 0,0 0-1 0 0,-1 1 1 0 0,1-1-1 0 0,0 1 1 0 0,0 1-1 0 0,-1-1 1 0 0,1 1-1 0 0,-1 0 1 0 0,7 4-1 0 0,7 2 57 0 0,-14-6-69 0 0,0-1 0 0 0,-1 1 0 0 0,0 0 0 0 0,1 0-1 0 0,-1 1 1 0 0,0-1 0 0 0,0 1 0 0 0,0 0 0 0 0,-1 0 0 0 0,1 0-1 0 0,0 0 1 0 0,-1 1 0 0 0,0-1 0 0 0,3 5 0 0 0,-4 1 18 0 0,-1-8-31 0 0,-1 1 0 0 0,0-1 0 0 0,1 1 0 0 0,-1-1 0 0 0,1 1-1 0 0,-1-1 1 0 0,1 1 0 0 0,0-1 0 0 0,0 1 0 0 0,0-1 0 0 0,0 0 0 0 0,0 0-1 0 0,0 1 1 0 0,0-1 0 0 0,0 0 0 0 0,0 0 0 0 0,0 0 0 0 0,1 0 0 0 0,1 1 0 0 0,1 2 15 0 0,1 1 1 0 0,-1 0 0 0 0,0-1 0 0 0,0 2-1 0 0,-1-1 1 0 0,1 0 0 0 0,-1 1 0 0 0,-1-1-1 0 0,1 1 1 0 0,-1 0 0 0 0,0 0 0 0 0,2 9-1 0 0,18 87 291 0 0,-16-28-46 0 0,-3 134-1 0 0,-5-105 14 0 0,3-85-211 0 0,1 0 1 0 0,0 0 0 0 0,10 33 0 0 0,-1-2 21 0 0,-8-41-90 0 0,0-1 0 0 0,0-1 0 0 0,0 1 0 0 0,0 0 0 0 0,1-1 0 0 0,1 0 0 0 0,-1 0 0 0 0,1 0 1 0 0,0 0-1 0 0,0-1 0 0 0,0 1 0 0 0,1-1 0 0 0,0-1 0 0 0,0 1 0 0 0,7 3 0 0 0,-7-4-86 0 0,0-1 1 0 0,0 0-1 0 0,-1 0 0 0 0,2-1 1 0 0,-1 0-1 0 0,0 0 0 0 0,0 0 0 0 0,1-1 1 0 0,-1 0-1 0 0,1 0 0 0 0,-1 0 0 0 0,1-1 1 0 0,-1 0-1 0 0,1-1 0 0 0,-1 1 1 0 0,11-3-1 0 0,1-1-257 0 0,0-1 1 0 0,0 0-1 0 0,0-1 0 0 0,28-15 1 0 0,-43 20 263 0 0,-1-1 1 0 0,0 1-1 0 0,1-1 1 0 0,-1 0 0 0 0,0 1-1 0 0,0-1 1 0 0,0 0-1 0 0,-1 0 1 0 0,1 0 0 0 0,2-4-1 0 0,9-10-405 0 0,14 1-255 0 0,-3-13-370 0 0,-20 23 825 0 0,-1 0 1 0 0,1 0-1 0 0,0 0 1 0 0,0 1-1 0 0,9-7 1 0 0,23-7-971 0 0,-17-7-188 0 0,5 6-269 0 0,-11-9-271 0 0,10 8-1229 0 0,-21 16 2346 0 0,0 0 0 0 0,0 0 0 0 0,0 0-1 0 0,-1 0 1 0 0,0 0 0 0 0,0-1 0 0 0,1-4 0 0 0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1536 0 0,'0'0'1964'0'0,"-18"6"2200"0"0,17-6-4042 0 0,1 1 1 0 0,-1-1-1 0 0,1 1 1 0 0,-1-1 0 0 0,1 0-1 0 0,-1 1 1 0 0,1-1-1 0 0,-1 0 1 0 0,1 1-1 0 0,-1-1 1 0 0,0 0-1 0 0,1 0 1 0 0,-1 0 0 0 0,1 0-1 0 0,-1 1 1 0 0,0-1-1 0 0,1 0 1 0 0,-1 0-1 0 0,0 0 1 0 0,1 0-1 0 0,-1-1 1 0 0,0 1 0 0 0,1 0-1 0 0,-1 0 1 0 0,1 0-1 0 0,-1 0 1 0 0,0-1-1 0 0,1 1 1 0 0,-1 0 0 0 0,1 0-1 0 0,-1-1 1 0 0,1 1-1 0 0,-1 0 1 0 0,1-1-1 0 0,-1 1 1 0 0,1-1-1 0 0,-2 0 1 0 0,3 0-92 0 0,-1-1 0 0 0,0 1 0 0 0,0 0 0 0 0,1 0 0 0 0,-1 0 0 0 0,0 0 0 0 0,1 0 1 0 0,-1-1-1 0 0,1 1 0 0 0,0 0 0 0 0,-1 0 0 0 0,1 0 0 0 0,0 0 0 0 0,-1 0 0 0 0,1 1 0 0 0,0-1 0 0 0,0 0 0 0 0,0 0 0 0 0,0 0 1 0 0,0 1-1 0 0,0-1 0 0 0,0 0 0 0 0,0 1 0 0 0,0-1 0 0 0,0 1 0 0 0,2-1 0 0 0,-1 0-4 0 0,0 0 0 0 0,0 0 0 0 0,0 0 1 0 0,0 0-1 0 0,0-1 0 0 0,0 1 0 0 0,0 0 0 0 0,0-1 0 0 0,-1 0 0 0 0,1 1 1 0 0,-1-1-1 0 0,1 0 0 0 0,-1 0 0 0 0,0 0 0 0 0,2-3 0 0 0,-3 4-14 0 0,1-1 0 0 0,-1 0 0 0 0,1 1 0 0 0,0-1 0 0 0,0 1 0 0 0,0-1-1 0 0,0 1 1 0 0,0 0 0 0 0,0-1 0 0 0,0 1 0 0 0,0 0 0 0 0,1-1 0 0 0,-1 1 0 0 0,0 0 0 0 0,1 0-1 0 0,-1 0 1 0 0,1 0 0 0 0,-1 1 0 0 0,1-1 0 0 0,-1 0 0 0 0,1 1 0 0 0,0-1 0 0 0,-1 1 0 0 0,1-1-1 0 0,0 1 1 0 0,2-1 0 0 0,-3 1-6 0 0,-1 0-1 0 0,1 0 0 0 0,-1 0 1 0 0,1 0-1 0 0,-1 0 0 0 0,1-1 1 0 0,-1 1-1 0 0,1 0 0 0 0,-1 0 1 0 0,1-1-1 0 0,-1 1 0 0 0,1 0 1 0 0,-1-1-1 0 0,0 1 0 0 0,1 0 1 0 0,-1-1-1 0 0,1 1 0 0 0,-1-1 1 0 0,0 1-1 0 0,0 0 0 0 0,1-1 1 0 0,-1 1-1 0 0,0-1 0 0 0,0 1 1 0 0,1-2-1 0 0,5-7 137 0 0,20-4 22 0 0,-20 11-122 0 0,-1 0 0 0 0,-1-1 0 0 0,1 1 0 0 0,0-1 0 0 0,0 0 0 0 0,7-6 0 0 0,-10 7-26 0 0,1 0 0 0 0,-1 0 0 0 0,1 0 1 0 0,0 0-1 0 0,0 1 0 0 0,0-1 0 0 0,0 1 1 0 0,0 0-1 0 0,0 0 0 0 0,0 0 0 0 0,0 0 1 0 0,0 0-1 0 0,1 1 0 0 0,3-1 0 0 0,52 0 208 0 0,-40 2-159 0 0,-17-1-55 0 0,0 1 0 0 0,0-1 1 0 0,0 1-1 0 0,0-1 0 0 0,0 1 1 0 0,-1 0-1 0 0,1 0 0 0 0,0 0 1 0 0,-1 0-1 0 0,1 0 0 0 0,0 0 1 0 0,-1 0-1 0 0,0 1 0 0 0,1-1 0 0 0,-1 1 1 0 0,0-1-1 0 0,1 1 0 0 0,-1-1 1 0 0,0 1-1 0 0,0 0 0 0 0,0-1 1 0 0,-1 1-1 0 0,1 0 0 0 0,0 0 0 0 0,-1-1 1 0 0,1 1-1 0 0,-1 0 0 0 0,1 0 1 0 0,-1 0-1 0 0,0 3 0 0 0,6 65 102 0 0,-6-67-107 0 0,0-1 0 0 0,0 18 68 0 0,-1 1 0 0 0,-5 36 0 0 0,4-50-66 0 0,1 0 0 0 0,-1-1 0 0 0,-1 0 0 0 0,1 1 0 0 0,-1-1 0 0 0,0 0 0 0 0,-1 0 0 0 0,1 0 0 0 0,-1-1 0 0 0,0 1 0 0 0,-1-1 0 0 0,-7 7 0 0 0,-8 8 21 0 0,1 0 0 0 0,1 1-1 0 0,-16 25 1 0 0,10-13-9 0 0,22-31-22 0 0,1 0 0 0 0,0 0 0 0 0,0-1 0 0 0,0 1 0 0 0,0 0 0 0 0,1 0 0 0 0,-1 0 0 0 0,1 0 0 0 0,-1 0 0 0 0,1 1 0 0 0,-1-1 0 0 0,1 0 0 0 0,0 0 0 0 0,0 0 0 0 0,1 4 0 0 0,-1-4 14 0 0,2 0-8 0 0,0-1 1 0 0,0 0 0 0 0,0 0-1 0 0,0 0 1 0 0,0 0 0 0 0,1 0-1 0 0,-1-1 1 0 0,0 1-1 0 0,1-1 1 0 0,-1 0 0 0 0,1 1-1 0 0,2-1 1 0 0,36-1 84 0 0,-24 0 31 0 0,1 0-1 0 0,-1 2 1 0 0,0 0 0 0 0,32 6 0 0 0,-35-4 18 0 0,-10-3-96 0 0,0 1 1 0 0,-1-1-1 0 0,1 1 0 0 0,0 0 0 0 0,-1 0 1 0 0,1 0-1 0 0,-1 1 0 0 0,1-1 1 0 0,-1 1-1 0 0,1 0 0 0 0,-1-1 0 0 0,0 2 1 0 0,0-1-1 0 0,0 0 0 0 0,5 6 0 0 0,-7-7-28 0 0,-1 0 0 0 0,1 0-1 0 0,0 0 1 0 0,-1 1 0 0 0,1-1-1 0 0,0 0 1 0 0,0 0 0 0 0,0 0-1 0 0,-1 0 1 0 0,1-1 0 0 0,0 1-1 0 0,1 0 1 0 0,-1 0 0 0 0,0-1-1 0 0,0 1 1 0 0,0 0-1 0 0,0-1 1 0 0,3 1 0 0 0,-3 0-4 0 0,1 0 1 0 0,-1-1 0 0 0,1 1-1 0 0,-1 0 1 0 0,1 0 0 0 0,-1-1-1 0 0,0 1 1 0 0,0 0-1 0 0,1 0 1 0 0,-1 1 0 0 0,0-1-1 0 0,0 0 1 0 0,0 0 0 0 0,0 0-1 0 0,0 1 1 0 0,0-1 0 0 0,-1 1-1 0 0,1-1 1 0 0,0 2-1 0 0,33 54 416 0 0,-26-47-350 0 0,-1 0 1 0 0,-1 1 0 0 0,0 0-1 0 0,0 0 1 0 0,-1 0 0 0 0,-1 1-1 0 0,4 12 1 0 0,6 21 139 0 0,-11-39-189 0 0,-1-1 0 0 0,0 1 0 0 0,0 0 1 0 0,0 0-1 0 0,-1 1 0 0 0,0-1 0 0 0,0 12 0 0 0,0-10-3 0 0,0-1 0 0 0,1 0-1 0 0,-1 1 1 0 0,1-1 0 0 0,5 10-1 0 0,-4-8 31 0 0,1 1-1 0 0,-1-1 1 0 0,-1 1-1 0 0,0 0 1 0 0,2 20-1 0 0,-4 100 498 0 0,-1-127-537 0 0,1 1-1 0 0,-1-1 1 0 0,1 0 0 0 0,-1 1 0 0 0,0-1 0 0 0,0 1 0 0 0,-1-1 0 0 0,1 0 0 0 0,-1 0-1 0 0,1 0 1 0 0,-1 0 0 0 0,-3 4 0 0 0,-10 22-22 0 0,-20 23 86 0 0,32-49-100 0 0,0 0-1 0 0,0 0 0 0 0,-1 0 1 0 0,1 0-1 0 0,-1-1 1 0 0,0 0-1 0 0,1 0 0 0 0,-1 0 1 0 0,0 0-1 0 0,0 0 0 0 0,-1-1 1 0 0,1 0-1 0 0,0 0 1 0 0,0 0-1 0 0,-1 0 0 0 0,-4 0 1 0 0,-7 2-120 0 0,6-1-200 0 0,-1-1 0 0 0,1 0 0 0 0,0-1 1 0 0,-18-2-1 0 0,-4 1-2093 0 0,31 1 2330 0 0,0 0 1 0 0,0 0 0 0 0,0 0-1 0 0,0-1 1 0 0,0 1 0 0 0,0 0-1 0 0,0-1 1 0 0,0 1-1 0 0,0 0 1 0 0,0-1 0 0 0,0 1-1 0 0,0-1 1 0 0,1 0 0 0 0,-1 1-1 0 0,0-1 1 0 0,0 0-1 0 0,1 1 1 0 0,-1-1 0 0 0,0 0-1 0 0,1 0 1 0 0,-1 1-1 0 0,1-1 1 0 0,-1 0 0 0 0,0-2-1 0 0,-7-31-2313 0 0,7 21 867 0 0,1 0 1 0 0,0 0 0 0 0,4-21 0 0 0,4 2-2670 0 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45 121 8480 0 0,'-7'2'5522'0'0,"-23"3"-898"0"0,30-5-4565 0 0,0 0 0 0 0,-1 0 0 0 0,1 0 0 0 0,0 0-1 0 0,-1 0 1 0 0,1 0 0 0 0,0 0 0 0 0,0 0 0 0 0,-1 0 0 0 0,1 0 0 0 0,0 0-1 0 0,0 0 1 0 0,-1 0 0 0 0,1 0 0 0 0,0 0 0 0 0,0 0 0 0 0,-1-1 0 0 0,1 1-1 0 0,0 0 1 0 0,0 0 0 0 0,-1 0 0 0 0,1 0 0 0 0,0-1 0 0 0,0 1 0 0 0,0 0-1 0 0,0 0 1 0 0,-1 0 0 0 0,1-1 0 0 0,0 1 0 0 0,0 0 0 0 0,0 0 0 0 0,0-1 0 0 0,0 1-1 0 0,0 0 1 0 0,-1 0 0 0 0,1-1 0 0 0,0 1 0 0 0,0 0 0 0 0,0 0 0 0 0,0-1-1 0 0,0 1 1 0 0,0 0 0 0 0,0 0 0 0 0,0-1 0 0 0,8-16 993 0 0,22-13-314 0 0,-17 21-547 0 0,1 1 1 0 0,0 1-1 0 0,0 0 1 0 0,0 1-1 0 0,1 0 1 0 0,0 1-1 0 0,0 1 1 0 0,25-4 0 0 0,-6 2 163 0 0,13-1 330 0 0,-41 6-623 0 0,0 1 0 0 0,0 0 0 0 0,0 1 0 0 0,0-1 0 0 0,0 1 0 0 0,0 1 0 0 0,-1-1 1 0 0,1 1-1 0 0,0 0 0 0 0,0 0 0 0 0,-1 0 0 0 0,0 1 0 0 0,1 0 0 0 0,5 5 1 0 0,-9-7-48 0 0,0 1 0 0 0,-1 0 0 0 0,1-1 0 0 0,0 0 1 0 0,0 1-1 0 0,0-1 0 0 0,-1 0 0 0 0,1 0 0 0 0,1 0 1 0 0,-1 0-1 0 0,0-1 0 0 0,0 1 0 0 0,4 0 0 0 0,22 10 162 0 0,-21-5-108 0 0,0-1 1 0 0,-1 1-1 0 0,0 1 0 0 0,10 12 1 0 0,3 2 17 0 0,-4-4 139 0 0,-1 1 0 0 0,0 1 0 0 0,14 24 0 0 0,4 5 73 0 0,-28-41-231 0 0,1 0 0 0 0,-1 0 0 0 0,0 1-1 0 0,-1-1 1 0 0,0 1 0 0 0,4 14 0 0 0,2 5 152 0 0,13 36 184 0 0,-19-50-316 0 0,1 0-1 0 0,1 0 1 0 0,7 14-1 0 0,-9-19-28 0 0,1 1 0 0 0,-2 0-1 0 0,1 0 1 0 0,-1 0-1 0 0,0 0 1 0 0,-1 0-1 0 0,0 11 1 0 0,0-9-31 0 0,0-1 1 0 0,1 0-1 0 0,0 0 1 0 0,4 14-1 0 0,-3-15-21 0 0,0 0 0 0 0,-1 0 0 0 0,0 0 0 0 0,0 1 1 0 0,0 15-1 0 0,4 25-5 0 0,2 22-823 0 0,-2 0 0 0 0,-4 74-1 0 0,-2-131 348 0 0,-18 98-7277 0 0,-10-113 3437 0 0,-44-56-2541 0 0,60 45 4567 0 0,3-2-2466 0 0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5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84 749 5976 0 0,'-10'-1'3997'0'0,"-24"-17"-595"0"0,30 15-2921 0 0,1 1 0 0 0,0 0 0 0 0,-1 0-1 0 0,0 0 1 0 0,1 1 0 0 0,-1-1 0 0 0,0 1-1 0 0,-6-2 1 0 0,10-16 2031 0 0,68-5-657 0 0,135-60-1215 0 0,-201 83-641 0 0,1 0 0 0 0,-1 0 0 0 0,0 0 0 0 0,0 0 0 0 0,-1-1 0 0 0,1 1 0 0 0,0 0 1 0 0,0-1-1 0 0,-1 0 0 0 0,1 1 0 0 0,0-1 0 0 0,0-2 0 0 0,16-13-7 0 0,0 11-6 0 0,-15 6 5 0 0,1-1-1 0 0,-1 0 1 0 0,0 0-1 0 0,0 0 1 0 0,1 0-1 0 0,-1-1 0 0 0,0 1 1 0 0,0-1-1 0 0,0 1 1 0 0,4-5-1 0 0,80-52-587 0 0,-36 30-174 0 0,-33 1 280 0 0,12 11-54 0 0,-10-6-50 0 0,16 2-63 0 0,-24 14 373 0 0,-1 0 1 0 0,1 0-1 0 0,14-13 0 0 0,45-45-992 0 0,-42 45 930 0 0,-27 18 329 0 0,1-1 0 0 0,-1 1 0 0 0,0-1 0 0 0,0 1 0 0 0,1-1 0 0 0,-1 0 0 0 0,-1 0 0 0 0,1 0 0 0 0,0 0 0 0 0,0-1 0 0 0,-1 1 0 0 0,1 0 0 0 0,1-5 0 0 0,-1 4 9 0 0,0 1-1 0 0,0 0 1 0 0,0 0 0 0 0,1 0-1 0 0,-1 0 1 0 0,0 0 0 0 0,1 0-1 0 0,0 1 1 0 0,-1-1-1 0 0,1 1 1 0 0,0 0 0 0 0,4-2-1 0 0,13-6-12 0 0,-18 8 23 0 0,-1-1-1 0 0,1 1 1 0 0,-1 0-1 0 0,1-1 0 0 0,-1 1 1 0 0,0-1-1 0 0,1 1 1 0 0,-1-1-1 0 0,0 1 1 0 0,0-1-1 0 0,0 0 1 0 0,0 0-1 0 0,0 1 1 0 0,-1-1-1 0 0,2-2 0 0 0,-2 2 5 0 0,0 1 0 0 0,1 0 0 0 0,-1-1-1 0 0,1 1 1 0 0,-1 0 0 0 0,1-1 0 0 0,-1 1-1 0 0,1 0 1 0 0,0 0 0 0 0,0 0 0 0 0,0-1-1 0 0,0 1 1 0 0,0 0 0 0 0,0 0 0 0 0,0 0-1 0 0,0 0 1 0 0,0 1 0 0 0,0-1 0 0 0,0 0-1 0 0,1 0 1 0 0,-1 1 0 0 0,0-1 0 0 0,1 1-1 0 0,-1-1 1 0 0,0 1 0 0 0,1 0 0 0 0,-1-1-1 0 0,0 1 1 0 0,1 0 0 0 0,-1 0 0 0 0,1 0-1 0 0,1 0 1 0 0,6 0-36 0 0,-4-1 166 0 0,0 1 0 0 0,0-1 0 0 0,0 1 1 0 0,0 0-1 0 0,-1 1 0 0 0,1-1 1 0 0,0 1-1 0 0,0 0 0 0 0,0 1 1 0 0,-1-1-1 0 0,1 1 0 0 0,0-1 1 0 0,-1 1-1 0 0,0 1 0 0 0,7 3 0 0 0,13 17 411 0 0,-22-21-503 0 0,1 0 0 0 0,-1 1 0 0 0,1-1-1 0 0,-1 0 1 0 0,0 1 0 0 0,0-1-1 0 0,0 1 1 0 0,-1-1 0 0 0,1 1 0 0 0,1 3-1 0 0,10 14 299 0 0,7 14 180 0 0,-11-8-215 0 0,-2-6-83 0 0,0 0 1 0 0,1-1-1 0 0,1 0 1 0 0,1 0-1 0 0,17 24 0 0 0,-22-37-182 0 0,-3-4-11 0 0,0 0 0 0 0,0 0 1 0 0,0 0-1 0 0,0 1 0 0 0,0-1 0 0 0,-1 0 1 0 0,1 1-1 0 0,-1 0 0 0 0,1-1 0 0 0,-1 1 1 0 0,0 0-1 0 0,0 0 0 0 0,0 4 0 0 0,0-4 1 0 0,0 0 0 0 0,0 0 0 0 0,0 0 0 0 0,1 0 0 0 0,-1-1 0 0 0,1 1 0 0 0,-1 0 0 0 0,1 0 0 0 0,0-1 0 0 0,0 1 0 0 0,0-1 0 0 0,1 0 0 0 0,-1 0 0 0 0,1 1 0 0 0,4 2 0 0 0,-5-4-8 0 0,0 0 1 0 0,0 1 0 0 0,0-1-1 0 0,0 1 1 0 0,-1 0 0 0 0,1 0 0 0 0,0 0-1 0 0,-1 0 1 0 0,1 0 0 0 0,-1 0-1 0 0,0 0 1 0 0,1 0 0 0 0,-1 0 0 0 0,0 1-1 0 0,0 2 1 0 0,0-4-10 0 0,-1 0 0 0 0,0 1-1 0 0,1-1 1 0 0,-1 0 0 0 0,1 0 0 0 0,0 0 0 0 0,-1 0-1 0 0,1 1 1 0 0,0-1 0 0 0,0 0 0 0 0,-1 0 0 0 0,1 0-1 0 0,0-1 1 0 0,0 1 0 0 0,0 0 0 0 0,0 0 0 0 0,0 0 0 0 0,0-1-1 0 0,1 1 1 0 0,-1 0 0 0 0,1 0 0 0 0,17 14 273 0 0,8 6 30 0 0,-24-20-274 0 0,0 1 0 0 0,-1-1-1 0 0,1 1 1 0 0,-1 0 0 0 0,1 0-1 0 0,-1-1 1 0 0,0 1-1 0 0,0 1 1 0 0,0-1 0 0 0,3 5-1 0 0,-3-5 2 0 0,0 0-1 0 0,-1 0 0 0 0,1 0 1 0 0,0 0-1 0 0,0 0 1 0 0,0-1-1 0 0,0 1 0 0 0,1-1 1 0 0,-1 1-1 0 0,0-1 1 0 0,1 0-1 0 0,-1 0 0 0 0,1 0 1 0 0,-1 0-1 0 0,1 0 0 0 0,-1 0 1 0 0,1-1-1 0 0,0 1 1 0 0,3-1-1 0 0,59 4 990 0 0,-59-4-911 0 0,-2 0-47 0 0,0-1 1 0 0,0 0 0 0 0,0 1-1 0 0,0-1 1 0 0,0-1 0 0 0,-1 1-1 0 0,1-1 1 0 0,0 1-1 0 0,0-1 1 0 0,-1 0 0 0 0,1 0-1 0 0,-1 0 1 0 0,0-1-1 0 0,0 1 1 0 0,5-6 0 0 0,0-1 55 0 0,-1 1 0 0 0,0-1 0 0 0,11-17 0 0 0,9-13 249 0 0,-15 21-237 0 0,-11 17-133 0 0,0-1 0 0 0,0 1-1 0 0,0-1 1 0 0,0 1 0 0 0,0-1 0 0 0,0 1-1 0 0,-1-1 1 0 0,1 1 0 0 0,0-1 0 0 0,-1 0-1 0 0,0 1 1 0 0,1-1 0 0 0,-1 0 0 0 0,0 1-1 0 0,0-1 1 0 0,0 0 0 0 0,0 1 0 0 0,0-4-1 0 0,18-110 578 0 0,-18 85-386 0 0,-2 0-1 0 0,-7-38 0 0 0,5 49-121 0 0,-1 0 0 0 0,-1 1-1 0 0,-8-18 1 0 0,11 28-54 0 0,0 1-1 0 0,-1 0 1 0 0,1-1-1 0 0,-2 2 1 0 0,1-1-1 0 0,-1 0 1 0 0,0 1-1 0 0,0 0 1 0 0,-11-10-1 0 0,-7-5 52 0 0,8 14-185 0 0,-1 1 0 0 0,0 1-1 0 0,0 0 1 0 0,0 1 0 0 0,-1 1-1 0 0,1 0 1 0 0,-1 2 0 0 0,0 0-1 0 0,1 1 1 0 0,-1 0 0 0 0,0 1-1 0 0,1 1 1 0 0,-1 1 0 0 0,1 0-1 0 0,-1 1 1 0 0,1 1 0 0 0,-16 7-1 0 0,17-8-209 0 0,10-3 192 0 0,1 0 0 0 0,-1 0 0 0 0,1 1-1 0 0,0-1 1 0 0,0 1 0 0 0,-1 0-1 0 0,1 0 1 0 0,1 1 0 0 0,-5 2 0 0 0,-24 21-1151 0 0,16-14-166 0 0,1 1-1 0 0,-21 23 1 0 0,24-24 116 0 0,1-1 0 0 0,-25 18 0 0 0,-16-1-5217 0 0,19-18-840 0 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3944 0 0,'-9'6'900'0'0,"1"-1"1"0"0,-1 0-1 0 0,-1-1 1 0 0,1 0-1 0 0,-1 0 1 0 0,-10 2-1 0 0,15-4-416 0 0,-1-1 1 0 0,-1 0-1 0 0,1 0 1 0 0,0 0-1 0 0,0 0 0 0 0,0-1 1 0 0,0 0-1 0 0,0 0 0 0 0,-1-1 1 0 0,1 0-1 0 0,-7-2 1 0 0,11 2-397 0 0,1 0 1 0 0,0 0 0 0 0,0 0 0 0 0,-1 0-1 0 0,1 0 1 0 0,0-1 0 0 0,0 1 0 0 0,0 0-1 0 0,0-1 1 0 0,1 1 0 0 0,-1-1 0 0 0,0 1 0 0 0,0-1-1 0 0,1 1 1 0 0,-1-1 0 0 0,1 1 0 0 0,0-1-1 0 0,-1 0 1 0 0,1 1 0 0 0,0-4 0 0 0,-3-37 990 0 0,3 39-1001 0 0,1 0-28 0 0,0 0 1 0 0,-1 0 0 0 0,1 1-1 0 0,0-1 1 0 0,0 0 0 0 0,1 1-1 0 0,-1-1 1 0 0,0 1 0 0 0,1-1-1 0 0,-1 1 1 0 0,1 0-1 0 0,0 0 1 0 0,0 0 0 0 0,0 0-1 0 0,0 0 1 0 0,0 0 0 0 0,0 0-1 0 0,4-1 1 0 0,17-21 505 0 0,-18 20-465 0 0,1-1 0 0 0,0 1 0 0 0,0 0 0 0 0,1 1 0 0 0,-1 0-1 0 0,0 0 1 0 0,1 0 0 0 0,0 0 0 0 0,0 1 0 0 0,0 0 0 0 0,0 1-1 0 0,0 0 1 0 0,0 0 0 0 0,9 0 0 0 0,13-2 264 0 0,-22 2-209 0 0,0 0-1 0 0,0 0 1 0 0,1 0 0 0 0,-1 1-1 0 0,0 0 1 0 0,0 1-1 0 0,0 0 1 0 0,14 3-1 0 0,-15-3-79 0 0,0 1 0 0 0,0 0-1 0 0,0 0 1 0 0,0 1 0 0 0,0 0 0 0 0,-1 0-1 0 0,1 0 1 0 0,-1 1 0 0 0,0-1 0 0 0,0 1-1 0 0,0 1 1 0 0,-1-1 0 0 0,1 1 0 0 0,-1-1-1 0 0,0 1 1 0 0,-1 0 0 0 0,1 1-1 0 0,-1-1 1 0 0,4 9 0 0 0,-4-2-12 0 0,-2 0 0 0 0,1 0 1 0 0,-2 0-1 0 0,1 1 0 0 0,-2-1 0 0 0,-1 12 1 0 0,0 19 118 0 0,2 282 713 0 0,0-322-869 0 0,1-1 0 0 0,-1 1 0 0 0,1-1 0 0 0,0 0 1 0 0,0 1-1 0 0,0-1 0 0 0,0 0 0 0 0,0 1 1 0 0,0-1-1 0 0,1 0 0 0 0,-1 0 0 0 0,1 0 1 0 0,2 3-1 0 0,-3-4-7 0 0,1 1 1 0 0,-1-1-1 0 0,0 1 1 0 0,1 0-1 0 0,-1 0 1 0 0,0-1-1 0 0,0 1 1 0 0,0 0-1 0 0,0 0 0 0 0,-1 0 1 0 0,1 0-1 0 0,0 4 1 0 0,2-2 19 0 0,-1 0 0 0 0,1 0 0 0 0,0 0 0 0 0,0 0 0 0 0,1-1 0 0 0,-1 1 0 0 0,1-1 0 0 0,7 5 1 0 0,-5-5 15 0 0,1 0 0 0 0,0 0 0 0 0,0-1 0 0 0,-1 0 1 0 0,1 0-1 0 0,0-1 0 0 0,1 0 0 0 0,11 1 1 0 0,-15-2-38 0 0,-1 0 1 0 0,1 0-1 0 0,0 0 1 0 0,-1 0-1 0 0,1-1 1 0 0,-1 1-1 0 0,1-1 1 0 0,-1 0-1 0 0,1 0 1 0 0,-1-1 0 0 0,0 1-1 0 0,0-1 1 0 0,1 1-1 0 0,-1-1 1 0 0,0 0-1 0 0,0 0 1 0 0,-1 0-1 0 0,5-4 1 0 0,19-12-91 0 0,-24 18 54 0 0,1-1 0 0 0,-1 0 1 0 0,0 0-1 0 0,0 0 0 0 0,0 0 1 0 0,0-1-1 0 0,-1 1 0 0 0,1 0 1 0 0,0-1-1 0 0,0 1 0 0 0,-1-1 1 0 0,1 0-1 0 0,-1 1 0 0 0,1-1 1 0 0,-1 0-1 0 0,1-2 0 0 0,12-11-487 0 0,2-5-268 0 0,3-16-650 0 0,-12 22 19 0 0,1 0 0 0 0,-2 0-1 0 0,9-30 1 0 0,-8 23-427 0 0,1 1-1 0 0,0 0 1 0 0,2 0 0 0 0,21-35-1 0 0,1 0-2203 0 0,-8 19 4 0 0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303 454 3800 0 0,'-3'1'486'0'0,"1"-1"-1"0"0,-1 0 1 0 0,1 1 0 0 0,-1-1-1 0 0,1 1 1 0 0,0 0 0 0 0,-1 0-1 0 0,1 0 1 0 0,0 0 0 0 0,0 0-1 0 0,0 0 1 0 0,0 1 0 0 0,0-1-1 0 0,0 1 1 0 0,0-1 0 0 0,0 1-1 0 0,-2 3 1 0 0,-27 39 3704 0 0,11-12-2156 0 0,16-24-1773 0 0,1 1-1 0 0,0-1 0 0 0,0 1 1 0 0,1 0-1 0 0,1 0 1 0 0,-1-1-1 0 0,1 1 1 0 0,1 13-1 0 0,-1 17 560 0 0,2 42 233 0 0,0-76-996 0 0,0 1 1 0 0,0-1 0 0 0,0 0 0 0 0,1 0 0 0 0,0 0 0 0 0,0-1 0 0 0,0 1 0 0 0,0 0 0 0 0,1-1 0 0 0,-1 1-1 0 0,1-1 1 0 0,5 6 0 0 0,38 63 658 0 0,-39-66-696 0 0,0-1 1 0 0,0 0-1 0 0,1 0 0 0 0,0-1 0 0 0,0 0 0 0 0,0 0 0 0 0,0-1 0 0 0,1 0 1 0 0,0 0-1 0 0,0-1 0 0 0,0 0 0 0 0,0-1 0 0 0,1 0 0 0 0,9 1 0 0 0,14 0 19 0 0,0-1-1 0 0,62-5 1 0 0,-80 0-33 0 0,0 0-1 0 0,0 0 1 0 0,21-9 0 0 0,-14 4 20 0 0,0 2 0 0 0,22-5 0 0 0,-41 11-29 0 0,0-1 0 0 0,0 0 1 0 0,0 0-1 0 0,0 0 0 0 0,-1 0 1 0 0,1 0-1 0 0,-1-1 0 0 0,1 1 0 0 0,-1-1 1 0 0,1 1-1 0 0,3-5 0 0 0,17-8 21 0 0,-22 13-16 0 0,0 1-1 0 0,0-1 0 0 0,0 0 1 0 0,0 0-1 0 0,0 1 0 0 0,0-1 1 0 0,0 0-1 0 0,0 0 0 0 0,-1 0 1 0 0,1 0-1 0 0,0 0 1 0 0,-1 0-1 0 0,1 0 0 0 0,-1 0 1 0 0,1-1-1 0 0,-1 1 0 0 0,0 0 1 0 0,1 0-1 0 0,-1 0 0 0 0,0-1 1 0 0,0 1-1 0 0,0 0 1 0 0,0 0-1 0 0,0-2 0 0 0,0-39-4 0 0,-1 25-6 0 0,0 14 5 0 0,1 1 0 0 0,-1-1 0 0 0,0 0 0 0 0,0 0 1 0 0,0 0-1 0 0,0 0 0 0 0,-1 1 0 0 0,1-1 0 0 0,-1 0 1 0 0,0 1-1 0 0,0 0 0 0 0,0-1 0 0 0,0 1 0 0 0,0 0 1 0 0,0 0-1 0 0,-4-3 0 0 0,-8-10-29 0 0,8 10 36 0 0,0 1 0 0 0,1-1 0 0 0,-2 1 0 0 0,1 0 0 0 0,0 0 0 0 0,-9-3 0 0 0,-4-3 3 0 0,17 9-6 0 0,0 0-1 0 0,0-1 1 0 0,0 1 0 0 0,0 0 0 0 0,0-1-1 0 0,1 1 1 0 0,-1-1 0 0 0,1 1 0 0 0,-1-1-1 0 0,1 0 1 0 0,-1 0 0 0 0,1 0 0 0 0,0 0-1 0 0,-1-2 1 0 0,1 2-1 0 0,0 0 1 0 0,0 0-1 0 0,0 0 0 0 0,-1 0 1 0 0,1 0-1 0 0,0 1 0 0 0,-1-1 0 0 0,1 1 1 0 0,-1-1-1 0 0,1 1 0 0 0,-1-1 1 0 0,0 1-1 0 0,0 0 0 0 0,1 0 0 0 0,-1 0 1 0 0,-3-1-1 0 0,-10-3-9 0 0,11 4 7 0 0,0 0 0 0 0,0 0 0 0 0,1-1 0 0 0,-1 1 0 0 0,0-1 1 0 0,1 0-1 0 0,-1 0 0 0 0,1 0 0 0 0,-4-3 0 0 0,2 1 0 0 0,2 1-4 0 0,-1 0 1 0 0,1 0 0 0 0,-1 1 0 0 0,0-1 0 0 0,1 1-1 0 0,-1 0 1 0 0,0 0 0 0 0,0 0 0 0 0,0 1-1 0 0,-7-3 1 0 0,4 3 5 0 0,0-2 0 0 0,0 1 0 0 0,1-1 0 0 0,0 0 0 0 0,-12-7 1 0 0,11 6-1 0 0,0 0 0 0 0,1 0 1 0 0,-1 1-1 0 0,-1 0 1 0 0,-7-2-1 0 0,10 4-1 0 0,0-1 1 0 0,0 0-1 0 0,0 0 1 0 0,1-1-1 0 0,-1 1 1 0 0,1-1-1 0 0,0 0 1 0 0,-8-6 0 0 0,7 4-10 0 0,-1 1 1 0 0,0 0 0 0 0,0 0 0 0 0,0 0 0 0 0,0 1 0 0 0,-12-5 0 0 0,14 7 10 0 0,-1-1 0 0 0,1 1 0 0 0,-1-1-1 0 0,1-1 1 0 0,-1 1 0 0 0,1-1 0 0 0,0 1 0 0 0,0-1 0 0 0,0 0 0 0 0,1-1 0 0 0,-5-4 0 0 0,3 5 0 0 0,0-1 0 0 0,0 1 1 0 0,0 0-1 0 0,0 0 1 0 0,0 0-1 0 0,-10-2 0 0 0,-8-7-5 0 0,-14-22-21 0 0,29 26 32 0 0,0 0 1 0 0,0 0-1 0 0,-1 1 1 0 0,-9-6 0 0 0,6 7 6 0 0,9 5-12 0 0,1-1 0 0 0,0 1 0 0 0,-1 0 0 0 0,1-1 0 0 0,0 1 0 0 0,0-1 0 0 0,0 1 0 0 0,0-1 0 0 0,0 0 0 0 0,1 0 1 0 0,-1 0-1 0 0,0 0 0 0 0,1 0 0 0 0,0 0 0 0 0,-1 0 0 0 0,1-1 0 0 0,0 1 0 0 0,-1-3 0 0 0,0-4 3 0 0,1 7-3 0 0,1 0 0 0 0,0 1 0 0 0,-1-1 0 0 0,1 1 0 0 0,-1-1 0 0 0,0 1 0 0 0,1 0 0 0 0,-1-1 0 0 0,0 1 1 0 0,0-1-1 0 0,0 1 0 0 0,0 0 0 0 0,0 0 0 0 0,0 0 0 0 0,0-1 0 0 0,0 1 0 0 0,-3-1 0 0 0,1-2 0 0 0,0 1 0 0 0,0-1 1 0 0,1 0-1 0 0,-1 0 1 0 0,1 0-1 0 0,0-1 1 0 0,0 1-1 0 0,0 0 1 0 0,0-1-1 0 0,1 1 1 0 0,0-1-1 0 0,0 0 1 0 0,0-5-1 0 0,-1 3 8 0 0,1 1 0 0 0,-1-1 0 0 0,0 0 0 0 0,-1 1 0 0 0,-5-12 0 0 0,7 15-6 0 0,0 1 0 0 0,0-1 0 0 0,1 1 0 0 0,-1-1-1 0 0,1 0 1 0 0,-1 0 0 0 0,1 1 0 0 0,0-1 0 0 0,0 0 0 0 0,0 0-1 0 0,1 0 1 0 0,0-3 0 0 0,0-9 12 0 0,-1 13-8 0 0,1-1 1 0 0,0 0-1 0 0,0 1 0 0 0,0-1 0 0 0,0 1 0 0 0,0-1 0 0 0,1 1 0 0 0,-1-1 1 0 0,1 1-1 0 0,-1 0 0 0 0,4-4 0 0 0,10-17 89 0 0,-14 22-86 0 0,0-1 0 0 0,1 0 0 0 0,-1 0 0 0 0,1 1 0 0 0,-1-1 0 0 0,1 1 1 0 0,0-1-1 0 0,-1 1 0 0 0,1 0 0 0 0,0 0 0 0 0,0-1 0 0 0,0 1 0 0 0,0 0 1 0 0,0 1-1 0 0,0-1 0 0 0,0 0 0 0 0,0 1 0 0 0,3-1 0 0 0,41-8 74 0 0,-39 8-66 0 0,13-2 51 0 0,-1 2 0 0 0,0 0-1 0 0,1 1 1 0 0,-1 1 0 0 0,21 3-1 0 0,-26-1-28 0 0,0 1-1 0 0,0 0 1 0 0,-1 1-1 0 0,20 10 1 0 0,-27-12-26 0 0,1 0 0 0 0,-1 1 0 0 0,0 0 0 0 0,0 1 1 0 0,0-1-1 0 0,-1 1 0 0 0,0 0 0 0 0,0 0 0 0 0,0 1 0 0 0,6 8 1 0 0,-7-8-2 0 0,1 0 0 0 0,0 0 0 0 0,0 0 0 0 0,0-1 0 0 0,8 7 0 0 0,-8-9-9 0 0,-1 1 1 0 0,0 0 0 0 0,0 0-1 0 0,0 0 1 0 0,0 0-1 0 0,-1 1 1 0 0,1-1 0 0 0,-1 1-1 0 0,0 0 1 0 0,0 0-1 0 0,3 11 1 0 0,10 24 67 0 0,-12-33-68 0 0,-1 0 0 0 0,0 0 1 0 0,0 0-1 0 0,-1 0 0 0 0,0 0 1 0 0,0 0-1 0 0,0 1 0 0 0,0 13 1 0 0,-2 120-1018 0 0,0-92-2016 0 0,0-3-3570 0 0,0-45 6282 0 0,0 0 0 0 0,1 0 0 0 0,-1 0 0 0 0,0 1 0 0 0,1-1 0 0 0,-1 0 0 0 0,1 0 0 0 0,-1 0 0 0 0,1 0 0 0 0,0 0 0 0 0,-1-1 0 0 0,1 1 0 0 0,0 0 0 0 0,0 0 0 0 0,0 0 0 0 0,0 0 0 0 0,-1-1 0 0 0,1 1 0 0 0,0 0 0 0 0,0-1 0 0 0,0 1 0 0 0,0-1 0 0 0,0 1 0 0 0,1-1 0 0 0,-1 0 0 0 0,0 1 0 0 0,0-1 0 0 0,0 0 0 0 0,0 0 0 0 0,0 0 0 0 0,2 0 0 0 0,6 0-3703 0 0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7568 0 0,'-35'36'9177'0'0,"-5"34"-6284"0"0,24-41-1724 0 0,9-13-884 0 0,4-9-81 0 0,0 1 1 0 0,-1-1-1 0 0,0 0 1 0 0,-8 11-1 0 0,8-13-121 0 0,0 0 1 0 0,0-1-1 0 0,1 1 1 0 0,0 0-1 0 0,0 1 1 0 0,0-1-1 0 0,-3 11 1 0 0,-8 17 232 0 0,9-19-135 0 0,1 0-1 0 0,0 1 1 0 0,2-1 0 0 0,-1 1-1 0 0,2 0 1 0 0,0 0-1 0 0,1 0 1 0 0,3 28 0 0 0,-2 1 160 0 0,-2 4-36 0 0,0-28-170 0 0,0 0 1 0 0,1 0 0 0 0,1 0 0 0 0,1 0-1 0 0,1 1 1 0 0,1-2 0 0 0,0 1-1 0 0,11 29 1 0 0,5 1-15 0 0,-17-40-107 0 0,0-1 0 0 0,0 0 0 0 0,1-1 0 0 0,0 1 0 0 0,1-1 0 0 0,0 0 0 0 0,0 0 0 0 0,11 13 0 0 0,-12-17-15 0 0,0 0-1 0 0,0 0 1 0 0,-1 1 0 0 0,1-1-1 0 0,-1 1 1 0 0,3 7 0 0 0,18 22-22 0 0,8 15-56 0 0,-21-42 76 0 0,-9-6-7 0 0,0 1 1 0 0,0-1-1 0 0,0 1 0 0 0,0 0 0 0 0,0-1 0 0 0,0 1 0 0 0,0 0 1 0 0,-1 0-1 0 0,1 0 0 0 0,-1 0 0 0 0,1 0 0 0 0,1 5 1 0 0,30 39-655 0 0,-10-17-480 0 0,-22-28 1024 0 0,-1 0 1 0 0,1-1-1 0 0,0 1 1 0 0,-1 0 0 0 0,1-1-1 0 0,0 1 1 0 0,0-1 0 0 0,0 1-1 0 0,0-1 1 0 0,-1 1-1 0 0,1-1 1 0 0,0 0 0 0 0,0 1-1 0 0,0-1 1 0 0,0 0 0 0 0,0 0-1 0 0,0 1 1 0 0,0-1 0 0 0,0 0-1 0 0,0 0 1 0 0,0 0-1 0 0,0 0 1 0 0,0 0 0 0 0,0-1-1 0 0,0 1 1 0 0,0 0 0 0 0,0 0-1 0 0,0-1 1 0 0,0 1-1 0 0,-1 0 1 0 0,1-1 0 0 0,0 1-1 0 0,0-1 1 0 0,0 1 0 0 0,0-1-1 0 0,-1 0 1 0 0,1 1-1 0 0,0-1 1 0 0,-1 0 0 0 0,1 1-1 0 0,0-1 1 0 0,-1 0 0 0 0,1 0-1 0 0,-1 0 1 0 0,1 1-1 0 0,0-3 1 0 0,0-4-547 0 0,0 0 1 0 0,0 0-1 0 0,0 0 0 0 0,1 1 0 0 0,4-10 0 0 0,-2 5-567 0 0,16-32-3624 0 0,-11 16-1252 0 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6 6680 0 0,'0'0'2561'0'0,"-31"-6"4162"0"0,19 14-6181 0 0,0 0 1 0 0,1 0-1 0 0,0 1 1 0 0,0 1 0 0 0,1 0-1 0 0,-17 21 1 0 0,13-11-141 0 0,1 0 0 0 0,-20 39 0 0 0,2-2-35 0 0,28-51-347 0 0,0 0-1 0 0,1 1 0 0 0,0-1 0 0 0,0 0 1 0 0,1 1-1 0 0,-1-1 0 0 0,1 1 0 0 0,1 0 0 0 0,-1-1 1 0 0,1 1-1 0 0,0 0 0 0 0,1-1 0 0 0,0 1 1 0 0,0-1-1 0 0,0 1 0 0 0,1-1 0 0 0,0 1 1 0 0,0-1-1 0 0,0 0 0 0 0,4 7 0 0 0,16 14 30 0 0,13 13 78 0 0,52 28 271 0 0,-40-25-25 0 0,-40-39-308 0 0,-1 1-1 0 0,1 0 1 0 0,-1 0 0 0 0,0 1-1 0 0,0 0 1 0 0,4 6 0 0 0,21 18 242 0 0,-27-27-235 0 0,-1 1-1 0 0,0-1 1 0 0,0 0 0 0 0,-1 1-1 0 0,1 0 1 0 0,-1-1 0 0 0,0 1 0 0 0,0 0-1 0 0,0 0 1 0 0,0 0 0 0 0,-1 1-1 0 0,2 7 1 0 0,5 10 359 0 0,-7-20-387 0 0,0 0 0 0 0,0 0 0 0 0,0 0 1 0 0,-1 0-1 0 0,1 0 0 0 0,0 0 0 0 0,-1 0 1 0 0,0 0-1 0 0,1 0 0 0 0,-1 1 1 0 0,0-1-1 0 0,0 0 0 0 0,0 0 0 0 0,0 0 1 0 0,-1 0-1 0 0,1 1 0 0 0,-1-1 0 0 0,1 0 1 0 0,-1 0-1 0 0,0 0 0 0 0,0 0 0 0 0,0 0 1 0 0,0 0-1 0 0,0 0 0 0 0,0-1 1 0 0,0 1-1 0 0,-1 0 0 0 0,1 0 0 0 0,0-1 1 0 0,-1 1-1 0 0,-2 1 0 0 0,-5 3-11 0 0,-1 0 0 0 0,1-1 1 0 0,-1-1-1 0 0,1 1 0 0 0,-17 3 0 0 0,-10 6-15 0 0,18-2-55 0 0,17-11 28 0 0,0-1 0 0 0,0 1 0 0 0,0 0-1 0 0,0 0 1 0 0,-1 0 0 0 0,1-1 0 0 0,0 1 0 0 0,0-1-1 0 0,-1 1 1 0 0,1-1 0 0 0,0 1 0 0 0,-1-1-1 0 0,1 0 1 0 0,0 0 0 0 0,-1 0 0 0 0,-1 0 0 0 0,-51 9-822 0 0,-21 2-2877 0 0,72-11 3549 0 0,1-1-1 0 0,0 1 1 0 0,0 0-1 0 0,0-1 1 0 0,0 0-1 0 0,0 1 1 0 0,0-1-1 0 0,0 0 1 0 0,0 0 0 0 0,0 0-1 0 0,0 0 1 0 0,1-1-1 0 0,-1 1 1 0 0,0 0-1 0 0,1-1 1 0 0,-1 1-1 0 0,1-1 1 0 0,-1 0 0 0 0,1 1-1 0 0,0-1 1 0 0,0 0-1 0 0,0 0 1 0 0,0 0-1 0 0,0 0 1 0 0,0 0-1 0 0,0 0 1 0 0,1 0 0 0 0,-1 0-1 0 0,1 0 1 0 0,-1 0-1 0 0,1-4 1 0 0,-3-11-669 0 0,2 1 0 0 0,0 0 0 0 0,2-22 0 0 0,-1 18 24 0 0,1 11 409 0 0,-1 1 0 0 0,1-1 0 0 0,1 1 0 0 0,0-1 0 0 0,0 1 1 0 0,0-1-1 0 0,1 1 0 0 0,0 0 0 0 0,1 0 0 0 0,0 1 1 0 0,6-10-1 0 0,-7 11-30 0 0,10-30-4840 0 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3880 0 0,'0'0'6928'0'0,"0"5"-3389"0"0,0 20-1950 0 0,0-1-1102 0 0,0-1 1 0 0,1 1 0 0 0,2-1 0 0 0,0 1-1 0 0,2-1 1 0 0,10 35 0 0 0,-8-36-257 0 0,-2 1 0 0 0,3 25 0 0 0,10 39 591 0 0,-14-75-663 0 0,-2 0 0 0 0,0 1 0 0 0,0-1 0 0 0,0 16 0 0 0,-2-18-65 0 0,1 1 0 0 0,0-1 0 0 0,0 1 0 0 0,2-1-1 0 0,3 12 1 0 0,-4-16-50 0 0,-2-5-37 0 0,0-1-1 0 0,0 0 1 0 0,0 1 0 0 0,0-1 0 0 0,0 0 0 0 0,0 1-1 0 0,0-1 1 0 0,0 0 0 0 0,1 1 0 0 0,-1-1-1 0 0,0 0 1 0 0,0 1 0 0 0,0-1 0 0 0,0 0-1 0 0,1 0 1 0 0,-1 1 0 0 0,0-1 0 0 0,0 0 0 0 0,1 0-1 0 0,-1 1 1 0 0,0-1 0 0 0,0 0 0 0 0,1 0-1 0 0,-1 0 1 0 0,0 0 0 0 0,1 1 0 0 0,-1-1 0 0 0,0 0-1 0 0,1 0 1 0 0,-1 0 0 0 0,0 0 0 0 0,1 0-1 0 0,-1 0 1 0 0,0 0 0 0 0,1 0 0 0 0,-1 0-1 0 0,0 0 1 0 0,1 0 0 0 0,-1 0 0 0 0,0 0 0 0 0,1 0-1 0 0,1 0 309 0 0,16-14-139 0 0,2-32 97 0 0,-14 34-258 0 0,-4 9-6 0 0,-1 0 1 0 0,1-1 0 0 0,0 1-1 0 0,0 0 1 0 0,0 0-1 0 0,0 1 1 0 0,1-1 0 0 0,-1 0-1 0 0,4-2 1 0 0,21-16 113 0 0,15-9 239 0 0,-40 29-348 0 0,1 0 0 0 0,0 0 0 0 0,-1 0 0 0 0,1 0 0 0 0,0 1 0 0 0,0-1 0 0 0,-1 1-1 0 0,1 0 1 0 0,0 0 0 0 0,0 0 0 0 0,-1 0 0 0 0,1 0 0 0 0,0 0 0 0 0,0 1 0 0 0,-1 0 0 0 0,1-1 0 0 0,2 2 0 0 0,2 1 11 0 0,-1 0 1 0 0,0 1-1 0 0,0 0 1 0 0,-1 0-1 0 0,1 0 1 0 0,-1 1-1 0 0,0-1 1 0 0,0 1-1 0 0,0 1 0 0 0,4 5 1 0 0,21 42 235 0 0,-23-41-154 0 0,1 0-1 0 0,-2 0 0 0 0,1 1 0 0 0,-2 0 0 0 0,8 22 1 0 0,-6-7 59 0 0,-2-11 46 0 0,-1 0 0 0 0,-1 1 0 0 0,0-1 0 0 0,0 24 0 0 0,-3-36-172 0 0,1-2-7 0 0,-1 1-1 0 0,0-1 0 0 0,1 1 0 0 0,-1-1 1 0 0,0 1-1 0 0,-1-1 0 0 0,1 1 1 0 0,-1-1-1 0 0,1 0 0 0 0,-1 1 0 0 0,0-1 1 0 0,0 0-1 0 0,-1 1 0 0 0,1-1 1 0 0,-1 0-1 0 0,1 0 0 0 0,-1 0 0 0 0,0 0 1 0 0,0-1-1 0 0,-1 1 0 0 0,1 0 1 0 0,-3 2-1 0 0,-7 4 75 0 0,9-6-105 0 0,0-1 1 0 0,0 1-1 0 0,0-1 0 0 0,-1 0 0 0 0,1 0 1 0 0,0-1-1 0 0,-1 1 0 0 0,0-1 0 0 0,1 1 1 0 0,-7 0-1 0 0,-3 1-237 0 0,-1-2 1 0 0,1 0-1 0 0,-19 0 0 0 0,27-1 27 0 0,2-1-20 0 0,0 0-1 0 0,0 0 1 0 0,0 0 0 0 0,0 0-1 0 0,0 0 1 0 0,0-1-1 0 0,1 1 1 0 0,-1-1 0 0 0,0 0-1 0 0,1 1 1 0 0,-1-2-1 0 0,1 1 1 0 0,0 0 0 0 0,-1 0-1 0 0,1-1 1 0 0,0 1-1 0 0,0-1 1 0 0,1 1 0 0 0,-1-1-1 0 0,1 0 1 0 0,-1 0-1 0 0,1 0 1 0 0,0 0 0 0 0,0 0-1 0 0,-1-3 1 0 0,2-14-1228 0 0,-1 16 1164 0 0,1-1 0 0 0,-1 1 0 0 0,1-1 0 0 0,0 1 0 0 0,1-1 0 0 0,-1 1 0 0 0,1-1-1 0 0,0 1 1 0 0,0 0 0 0 0,0 0 0 0 0,1-1 0 0 0,0 1 0 0 0,0 0 0 0 0,0 0 0 0 0,0 0 0 0 0,0 1 0 0 0,5-6 0 0 0,53-70-3719 0 0,-43 48 1538 0 0,18 4-2727 0 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5752 0 0,'-23'5'11985'0'0,"-22"16"-9297"0"0,21-9-1486 0 0,17-8-966 0 0,1 2-1 0 0,0-1 0 0 0,0 1 0 0 0,0 0 1 0 0,0 0-1 0 0,-4 8 0 0 0,-82 136 1034 0 0,90-147-1246 0 0,0 0 0 0 0,0 0-1 0 0,1 0 1 0 0,-1 0 0 0 0,1 0 0 0 0,0 0-1 0 0,0 0 1 0 0,0 0 0 0 0,0 4-1 0 0,0-4-10 0 0,1-1 1 0 0,-1 1-1 0 0,1-1 0 0 0,-1 1 0 0 0,0-1 0 0 0,0 1 0 0 0,0-1 0 0 0,-1 0 0 0 0,1 1 0 0 0,0-1 0 0 0,-4 4 0 0 0,-33 51 159 0 0,37-56-165 0 0,1 1 0 0 0,-1-1 0 0 0,0 1 0 0 0,1-1 0 0 0,-1 1 1 0 0,1 0-1 0 0,0-1 0 0 0,-1 1 0 0 0,1-1 0 0 0,0 1 0 0 0,0 0 0 0 0,0-1 0 0 0,1 3 0 0 0,-1-2-6 0 0,0-1 0 0 0,0 0 1 0 0,0 0-1 0 0,0 1 0 0 0,0-1 0 0 0,0 0 0 0 0,0 1 0 0 0,-1-1 0 0 0,1 0 0 0 0,0 0 0 0 0,-1 1 0 0 0,1-1 0 0 0,-1 0 0 0 0,1 0 0 0 0,-1 0 1 0 0,-1 2-1 0 0,2-3-2 0 0,0 1 0 0 0,0-1 0 0 0,0 0 0 0 0,-1 0 0 0 0,1 0 1 0 0,0 1-1 0 0,0-1 0 0 0,0 0 0 0 0,0 0 0 0 0,0 0 0 0 0,-1 1 1 0 0,1-1-1 0 0,0 0 0 0 0,0 0 0 0 0,0 1 0 0 0,0-1 0 0 0,0 0 1 0 0,0 1-1 0 0,0-1 0 0 0,0 0 0 0 0,0 0 0 0 0,0 1 0 0 0,0-1 1 0 0,0 0-1 0 0,0 0 0 0 0,0 1 0 0 0,0-1 0 0 0,0 0 0 0 0,0 0 0 0 0,1 1 1 0 0,-1-1-1 0 0,0 0 0 0 0,0 0 0 0 0,0 1 0 0 0,0-1 0 0 0,0 0 1 0 0,1 0-1 0 0,-1 0 0 0 0,0 1 0 0 0,0-1 0 0 0,0 0 0 0 0,1 0 1 0 0,-1 0-1 0 0,0 0 0 0 0,0 1 0 0 0,1-1 0 0 0,-1 0 0 0 0,0 0 1 0 0,0 0-1 0 0,1 0 0 0 0,-1 0 0 0 0,0 0 0 0 0,0 0 0 0 0,1 0 1 0 0,-1 0-1 0 0,0 0 0 0 0,0 0 0 0 0,1 0 0 0 0,-1 0 0 0 0,0 0 1 0 0,0 0-1 0 0,1 0 0 0 0,-1 0 0 0 0,0 0 0 0 0,1 0 0 0 0,25-3-84 0 0,-22 2 83 0 0,-1-1 0 0 0,1 0 0 0 0,-1 0 0 0 0,0 0 0 0 0,0 0 0 0 0,0 0 0 0 0,0-1 0 0 0,0 1 0 0 0,0-1 0 0 0,-1 0 0 0 0,5-5 0 0 0,24-41 51 0 0,-24 38-106 0 0,-7 10 57 0 0,1 0 0 0 0,0-1 0 0 0,1 1 0 0 0,-1 0 0 0 0,0 0 0 0 0,0 0 0 0 0,0 0 0 0 0,1 0 0 0 0,-1 0 1 0 0,0 0-1 0 0,1 1 0 0 0,-1-1 0 0 0,1 0 0 0 0,2 0 0 0 0,11-8 17 0 0,-6-5 0 0 0,-8 11-11 0 0,1 0 0 0 0,-1 1 1 0 0,1-1-1 0 0,0 1 0 0 0,0-1 1 0 0,0 1-1 0 0,0 0 0 0 0,1 0 1 0 0,2-3-1 0 0,-3 4-4 0 0,0-1 1 0 0,0 0-1 0 0,0 0 1 0 0,0-1-1 0 0,0 1 1 0 0,-1 0-1 0 0,1-1 1 0 0,-1 1 0 0 0,3-5-1 0 0,12-17-12 0 0,-3 13 7 0 0,-11 10 13 0 0,1-1 1 0 0,-1 1-1 0 0,1-1 1 0 0,-1 0 0 0 0,1 0-1 0 0,-1 0 1 0 0,0 0-1 0 0,0-1 1 0 0,0 1 0 0 0,0-1-1 0 0,0 1 1 0 0,-1-1-1 0 0,1 1 1 0 0,-1-1-1 0 0,0 0 1 0 0,2-4 0 0 0,7 7 18 0 0,-9 0-20 0 0,0 0 1 0 0,0-1-1 0 0,0 1 1 0 0,-1 0-1 0 0,1 0 0 0 0,0 0 1 0 0,0 0-1 0 0,0 0 1 0 0,0 0-1 0 0,0 0 1 0 0,-1 0-1 0 0,1 0 0 0 0,0 0 1 0 0,0 0-1 0 0,0 1 1 0 0,0-1-1 0 0,0 0 1 0 0,-1 1-1 0 0,1-1 1 0 0,0 0-1 0 0,0 1 0 0 0,-1-1 1 0 0,2 2-1 0 0,21 78 1100 0 0,-23-77-1068 0 0,1 1 0 0 0,-1-1 0 0 0,1 0 1 0 0,0 1-1 0 0,0-1 0 0 0,1 0 0 0 0,-1 0 0 0 0,1 0 0 0 0,-1 0 0 0 0,4 4 0 0 0,-3-4 13 0 0,0 0 1 0 0,0 0-1 0 0,0 1 1 0 0,-1-1-1 0 0,0 0 0 0 0,1 0 1 0 0,-1 1-1 0 0,0-1 0 0 0,0 1 1 0 0,0 5-1 0 0,17 70 832 0 0,-17-29-371 0 0,0-20-156 0 0,-2-1 0 0 0,-3 33 0 0 0,2-54-330 0 0,1 1 1 0 0,-1-1 0 0 0,-1 0-1 0 0,1 0 1 0 0,-1 0-1 0 0,-1 0 1 0 0,0-1 0 0 0,0 1-1 0 0,0-1 1 0 0,-1 0-1 0 0,-7 9 1 0 0,7-11-214 0 0,0 0 0 0 0,0 0 0 0 0,0-1 0 0 0,0 1 0 0 0,-1-2 0 0 0,0 1 0 0 0,1 0 0 0 0,-1-1 0 0 0,-1 0 0 0 0,1-1 0 0 0,0 1 0 0 0,-1-1 0 0 0,1 0 0 0 0,-1-1 0 0 0,-7 1 0 0 0,12-2-671 0 0,-7-31-3054 0 0,9 27 3738 0 0,0 1 1 0 0,1 0-1 0 0,0 0 1 0 0,0 0-1 0 0,-1 0 1 0 0,2 0-1 0 0,-1 0 1 0 0,0 0-1 0 0,0 0 1 0 0,1 1-1 0 0,0-1 1 0 0,0 0-1 0 0,-1 1 1 0 0,2-1-1 0 0,-1 1 1 0 0,0 0-1 0 0,4-4 1 0 0,12-14-704 0 0,-1-8-87 0 0,12 9 64 0 0,-11-14 68 0 0,11 14 232 0 0,-23 17 450 0 0,-1-1 0 0 0,0 1 0 0 0,1-2 0 0 0,-1 1-1 0 0,8-7 1 0 0,58-59-1433 0 0,-70 67 1559 0 0,1 1 0 0 0,0 0 0 0 0,-1-1 1 0 0,1 1-1 0 0,0 0 0 0 0,0 0 0 0 0,0 0 0 0 0,0 0 0 0 0,0 1 0 0 0,0-1 1 0 0,0 0-1 0 0,0 1 0 0 0,0 0 0 0 0,0-1 0 0 0,1 1 0 0 0,1 0 0 0 0,-3 0 21 0 0,0 0 0 0 0,0 0 0 0 0,0 0-1 0 0,1 0 1 0 0,-1 0 0 0 0,0-1 0 0 0,0 1 0 0 0,0 0-1 0 0,0-1 1 0 0,0 1 0 0 0,0-1 0 0 0,0 1-1 0 0,0-1 1 0 0,0 1 0 0 0,0-1 0 0 0,0 0-1 0 0,0 1 1 0 0,0-1 0 0 0,0 0 0 0 0,0 0-1 0 0,-1 0 1 0 0,1 1 0 0 0,0-2 0 0 0,1 0 80 0 0,-1 1 0 0 0,0 0-1 0 0,1 0 1 0 0,-1 0 0 0 0,0 0 0 0 0,1 0 0 0 0,-1 0 0 0 0,1 1 0 0 0,0-1 0 0 0,-1 0 0 0 0,1 1 0 0 0,0-1 0 0 0,-1 1 0 0 0,1 0 0 0 0,0-1 0 0 0,-1 1 0 0 0,1 0 0 0 0,0 0 0 0 0,0 0-1 0 0,-1 0 1 0 0,3 1 0 0 0,-3-1 61 0 0,26 33 4527 0 0,-19 9-2473 0 0,-3-8-1294 0 0,1-13-372 0 0,-1 0 1 0 0,-1 0-1 0 0,-1 1 1 0 0,-1-1 0 0 0,-1 1-1 0 0,-2 23 1 0 0,1-36-453 0 0,9 76 128 0 0,0 9-1320 0 0,-5-78 449 0 0,2 7-1393 0 0,-6-23 1961 0 0,0 0-1 0 0,0 1 1 0 0,0-1-1 0 0,0 1 1 0 0,0-1-1 0 0,0 0 1 0 0,0 1-1 0 0,0-1 1 0 0,0 0-1 0 0,0 1 1 0 0,0-1 0 0 0,0 0-1 0 0,0 1 1 0 0,0-1-1 0 0,0 1 1 0 0,0-1-1 0 0,-1 0 1 0 0,1 1-1 0 0,0-1 1 0 0,0 0-1 0 0,0 1 1 0 0,-1-1-1 0 0,1 0 1 0 0,0 0-1 0 0,0 1 1 0 0,-1-1-1 0 0,1 0 1 0 0,0 0-1 0 0,-1 1 1 0 0,1-1-1 0 0,0 0 1 0 0,0 0 0 0 0,-1 0-1 0 0,1 0 1 0 0,-1 1-1 0 0,1-1 1 0 0,0 0-1 0 0,-1 0 1 0 0,1 0-1 0 0,0 0 1 0 0,-1 0-1 0 0,0 0 1 0 0,-1-2-2151 0 0,1 0 1483 0 0,-1 0-1 0 0,1 0 1 0 0,1-1 0 0 0,-1 1-1 0 0,0 0 1 0 0,0 0 0 0 0,1-1-1 0 0,0 1 1 0 0,-1 0 0 0 0,1-4-1 0 0,0-18-4646 0 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7528 0 0,'1'25'2992'0'0,"0"0"0"0"0,7 30 1 0 0,32 99 745 0 0,-25-104-2844 0 0,15 92-1 0 0,-25-103-516 0 0,1 4 191 0 0,0 54 0 0 0,3-31-322 0 0,-3-38-234 0 0,16-4-6 0 0,-21-24-3 0 0,2 5 44 0 0,-3-5-46 0 0,0 0 0 0 0,0 1 0 0 0,0-1 0 0 0,0 0-1 0 0,0 1 1 0 0,0-1 0 0 0,0 0 0 0 0,0 1-1 0 0,0-1 1 0 0,1 0 0 0 0,-1 1 0 0 0,0-1 0 0 0,0 0-1 0 0,0 0 1 0 0,0 1 0 0 0,1-1 0 0 0,-1 0 0 0 0,0 0-1 0 0,0 1 1 0 0,1-1 0 0 0,-1 0 0 0 0,0 0-1 0 0,0 0 1 0 0,1 1 0 0 0,-1-1 0 0 0,0 0 0 0 0,1 0-1 0 0,-1 0 1 0 0,0 0 0 0 0,0 0 0 0 0,1 0 0 0 0,-1 1-1 0 0,0-1 1 0 0,1 0 0 0 0,-1 0 0 0 0,0 0-1 0 0,1 0 1 0 0,-1 0 0 0 0,0 0 0 0 0,1 0 0 0 0,-1-1-1 0 0,0 1 1 0 0,1 0 0 0 0,-1 0 0 0 0,0 0 0 0 0,1 0-1 0 0,-1 0 1 0 0,0 0 0 0 0,0-1 0 0 0,1 1 0 0 0,-1 0-1 0 0,0 0 1 0 0,0 0 0 0 0,1-1 0 0 0,-1 1-1 0 0,0 0 1 0 0,0 0 0 0 0,1-1 0 0 0,-1 1 0 0 0,14-12 20 0 0,-13 12-17 0 0,0-1 0 0 0,0 0 0 0 0,0 0 0 0 0,0 1 1 0 0,0-1-1 0 0,0 0 0 0 0,0 0 0 0 0,0 0 0 0 0,0 0 1 0 0,0 0-1 0 0,0-1 0 0 0,-1 1 0 0 0,1 0 0 0 0,0 0 1 0 0,-1 0-1 0 0,1-1 0 0 0,-1 1 0 0 0,0 0 0 0 0,1 0 1 0 0,-1-1-1 0 0,0 1 0 0 0,0 0 0 0 0,0-1 0 0 0,0 1 1 0 0,0-1-1 0 0,0 1 0 0 0,0-2 0 0 0,0-6 84 0 0,1-1 1 0 0,1 1-1 0 0,-1 0 0 0 0,1 0 0 0 0,1 0 0 0 0,4-11 1 0 0,-6 16-44 0 0,0 1 0 0 0,0-1 0 0 0,0 0 0 0 0,-1 1 0 0 0,0-1 0 0 0,1 0 1 0 0,-2 0-1 0 0,1 1 0 0 0,-1-6 0 0 0,1-19 292 0 0,6-14 347 0 0,-6 36-569 0 0,1-1-1 0 0,-1 1 0 0 0,1 0 1 0 0,1-1-1 0 0,-1 1 1 0 0,1 0-1 0 0,3-7 0 0 0,-4 12-88 0 0,-1 0 0 0 0,1 1 0 0 0,0-1-1 0 0,0 0 1 0 0,-1 0 0 0 0,1 1-1 0 0,0-1 1 0 0,0 0 0 0 0,0 1-1 0 0,0-1 1 0 0,0 1 0 0 0,0-1-1 0 0,0 1 1 0 0,0-1 0 0 0,0 1-1 0 0,0 0 1 0 0,0 0 0 0 0,0-1-1 0 0,0 1 1 0 0,1 0 0 0 0,-1 0-1 0 0,0 0 1 0 0,0 0 0 0 0,0 0-1 0 0,0 1 1 0 0,0-1 0 0 0,0 0-1 0 0,0 0 1 0 0,2 1 0 0 0,-1 0-1 0 0,0-1 1 0 0,-1 1 0 0 0,1-1 0 0 0,0 1 0 0 0,-1 0 0 0 0,1 0 0 0 0,-1 0 0 0 0,1 0 0 0 0,-1 0-1 0 0,1 0 1 0 0,-1 0 0 0 0,0 0 0 0 0,1 1 0 0 0,-1-1 0 0 0,0 0 0 0 0,0 1 0 0 0,1 1-1 0 0,1 2-1 0 0,-1 0-1 0 0,1 0 1 0 0,0-1-1 0 0,0 1 0 0 0,1-1 1 0 0,-1 0-1 0 0,1 0 1 0 0,0 0-1 0 0,5 3 0 0 0,-5-4 0 0 0,-1 0-1 0 0,1 0 0 0 0,-1 1 1 0 0,0-1-1 0 0,0 1 1 0 0,0 0-1 0 0,0 0 0 0 0,-1 0 1 0 0,1 0-1 0 0,2 7 0 0 0,25 63 602 0 0,-21-54-250 0 0,0 1 1 0 0,8 32-1 0 0,-5-19 39 0 0,-9-28-322 0 0,0 1-1 0 0,0 0 1 0 0,-1 0 0 0 0,0 0 0 0 0,0 0 0 0 0,-1 1 0 0 0,1 6 0 0 0,-3-9-50 0 0,0-1 0 0 0,-1 1 0 0 0,0-1-1 0 0,1 0 1 0 0,-1 0 0 0 0,-1 0 0 0 0,1 0 0 0 0,0 0 0 0 0,-1 0 0 0 0,0-1 0 0 0,0 1-1 0 0,0-1 1 0 0,0 0 0 0 0,-1 0 0 0 0,1 0 0 0 0,-8 5 0 0 0,3-4-84 0 0,2 0-66 0 0,-1 0 1 0 0,0 0 0 0 0,0 0 0 0 0,0-1 0 0 0,-1 0-1 0 0,1-1 1 0 0,-1 0 0 0 0,0 0 0 0 0,0 0 0 0 0,-13 0-1 0 0,-10 2-1169 0 0,28-3 1090 0 0,0 0 0 0 0,0-1-1 0 0,0 1 1 0 0,0-1 0 0 0,1 0 0 0 0,-1 0 0 0 0,0 0 0 0 0,0 0 0 0 0,0 0-1 0 0,0 0 1 0 0,0-1 0 0 0,0 0 0 0 0,0 1 0 0 0,1-1 0 0 0,-1 0 0 0 0,0 0-1 0 0,1-1 1 0 0,-4-1 0 0 0,-12-6-1204 0 0,16 8 1169 0 0,0 1 0 0 0,0-1-1 0 0,0 0 1 0 0,0 0 0 0 0,0 0-1 0 0,0 0 1 0 0,0 0 0 0 0,0 0-1 0 0,0 0 1 0 0,1-1 0 0 0,-1 1-1 0 0,1 0 1 0 0,-1-1 0 0 0,1 0-1 0 0,-1 1 1 0 0,1-1 0 0 0,0 0-1 0 0,0 0 1 0 0,0 0 0 0 0,0 1-1 0 0,0-1 1 0 0,0 0 0 0 0,1 0-1 0 0,-1-1 1 0 0,1 1 0 0 0,-1 0-1 0 0,1 0 1 0 0,0 0 0 0 0,-1-3-1 0 0,1-4-495 0 0,0 0 0 0 0,1 0 0 0 0,0 0-1 0 0,0 0 1 0 0,0 0 0 0 0,1 0-1 0 0,5-12 1 0 0,17-11-2609 0 0,-11 4-2941 0 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197 481 7680 0 0,'0'-3'4929'0'0,"0"-12"5172"0"0,-2 38-9433 0 0,-1 0 0 0 0,-1 0 0 0 0,-1 0 0 0 0,-1-1 0 0 0,-10 24 0 0 0,-1 9-162 0 0,11-39-342 0 0,-1 0 0 0 0,0 0 0 0 0,-11 16 0 0 0,9-16 16 0 0,0 1-1 0 0,-11 31 1 0 0,-5 20 368 0 0,17-48-405 0 0,0-1 1 0 0,2 2-1 0 0,0-1 0 0 0,1 0 0 0 0,1 1 1 0 0,-2 29-1 0 0,6-49-144 0 0,0-1 1 0 0,0 0 0 0 0,0 1-1 0 0,0-1 1 0 0,0 0 0 0 0,1 0-1 0 0,-1 1 1 0 0,0-1 0 0 0,0 0-1 0 0,0 1 1 0 0,0-1 0 0 0,0 0-1 0 0,0 0 1 0 0,0 1-1 0 0,1-1 1 0 0,-1 0 0 0 0,0 0-1 0 0,0 1 1 0 0,0-1 0 0 0,1 0-1 0 0,-1 0 1 0 0,0 0 0 0 0,0 1-1 0 0,0-1 1 0 0,1 0 0 0 0,-1 0-1 0 0,0 0 1 0 0,0 0 0 0 0,1 0-1 0 0,-1 1 1 0 0,0-1-1 0 0,1 0 1 0 0,-1 0 0 0 0,0 0-1 0 0,1 0 1 0 0,-1 0 0 0 0,0 0-1 0 0,0 0 1 0 0,1 0 0 0 0,17-5-71 0 0,16-16-91 0 0,-29 18 132 0 0,-3 2 20 0 0,-1-1 0 0 0,1 1-1 0 0,0 0 1 0 0,-1-1 0 0 0,1 1 0 0 0,-1-1 0 0 0,0 0 0 0 0,1 1 0 0 0,-1-1 0 0 0,0 0-1 0 0,0 0 1 0 0,0 1 0 0 0,0-1 0 0 0,-1 0 0 0 0,1 0 0 0 0,0 0 0 0 0,-1 0 0 0 0,1-3-1 0 0,0 1-10 0 0,0 1-1 0 0,1 0 0 0 0,-1 0 0 0 0,1-1 0 0 0,0 1 0 0 0,0 0 0 0 0,0 0 0 0 0,0 1 0 0 0,0-1 0 0 0,1 0 0 0 0,5-4 0 0 0,-5 5-10 0 0,0-2 0 0 0,0 1 0 0 0,0 0 0 0 0,0-1 0 0 0,0 1 0 0 0,-1-1 0 0 0,0 0 0 0 0,1 0 0 0 0,1-4-1 0 0,12-40-178 0 0,-3-1 0 0 0,-1 0 0 0 0,-2 0-1 0 0,-3-1 1 0 0,-2-1 0 0 0,-2 1 0 0 0,-2 0-1 0 0,-7-62 1 0 0,4 91 228 0 0,-3-30 54 0 0,-14-62 1 0 0,10 62 8 0 0,5 28 32 0 0,-1 1 0 0 0,-12-37 0 0 0,12 46 80 0 0,0 1 0 0 0,2-1-1 0 0,0 0 1 0 0,0 0 0 0 0,-1-15 0 0 0,4 27 708 0 0,0 38-432 0 0,3-5-441 0 0,0 0 0 0 0,3-1-1 0 0,0 1 1 0 0,16 45 0 0 0,-8-32-77 0 0,10 63 0 0 0,-20-87-138 0 0,1-1-1 0 0,1 1 0 0 0,10 21 0 0 0,11 41-1433 0 0,-24-74 1166 0 0,1 1 0 0 0,0 0 0 0 0,1-1 0 0 0,0 0 0 0 0,1 0 0 0 0,6 9-1 0 0,10 16-2214 0 0,-20-32 2414 0 0,1 1-1 0 0,-1-1 0 0 0,0 0 0 0 0,1 1 0 0 0,0-1 1 0 0,-1 0-1 0 0,1 0 0 0 0,0-1 0 0 0,0 1 0 0 0,0-1 1 0 0,0 1-1 0 0,0-1 0 0 0,0 0 0 0 0,1 0 0 0 0,-1 0 1 0 0,0-1-1 0 0,1 1 0 0 0,-1-1 0 0 0,0 0 0 0 0,6 0 1 0 0,-3 0-455 0 0,1 0 0 0 0,-1 0 1 0 0,1-1-1 0 0,-1 0 0 0 0,1 0 1 0 0,-1-1-1 0 0,0 1 0 0 0,0-1 1 0 0,10-5-1 0 0,-4-8-5541 0 0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20 7224 0 0,'-5'-4'4915'0'0,"-16"-9"-1589"0"0,18 12-2994 0 0,1 1 0 0 0,-1-1 1 0 0,0 1-1 0 0,1 0 0 0 0,-1 0 0 0 0,1 0 0 0 0,-1 0 1 0 0,0 1-1 0 0,1-1 0 0 0,-1 1 0 0 0,1 0 0 0 0,-1-1 1 0 0,1 1-1 0 0,-1 0 0 0 0,1 0 0 0 0,0 1 1 0 0,-1-1-1 0 0,1 0 0 0 0,-4 4 0 0 0,2 0-150 0 0,0 0-1 0 0,0 1 0 0 0,0-1 1 0 0,0 1-1 0 0,1 0 0 0 0,-3 7 1 0 0,-16 26 934 0 0,3-11-561 0 0,1 0 0 0 0,-20 44-1 0 0,18-44-334 0 0,17-25-199 0 0,0 0 0 0 0,0 0 0 0 0,1 0 0 0 0,0 1 0 0 0,0-1-1 0 0,0 0 1 0 0,0 1 0 0 0,-2 5 0 0 0,-10 35 151 0 0,11-37-167 0 0,0 0 0 0 0,1 0-1 0 0,0 0 1 0 0,1 0 0 0 0,-1 0 0 0 0,1 1 0 0 0,0 10 0 0 0,2-18-11 0 0,-1 1 1 0 0,0 0-1 0 0,0 0 1 0 0,1-1-1 0 0,-1 1 1 0 0,1 0-1 0 0,-1-1 1 0 0,1 1-1 0 0,-1 0 1 0 0,1-1-1 0 0,-1 1 1 0 0,1 0-1 0 0,-1-1 1 0 0,1 1-1 0 0,0-1 1 0 0,-1 1-1 0 0,1-1 1 0 0,0 0-1 0 0,-1 1 1 0 0,1-1-1 0 0,0 0 1 0 0,0 1-1 0 0,-1-1 1 0 0,1 0-1 0 0,0 0 1 0 0,0 0-1 0 0,-1 0 1 0 0,1 1-1 0 0,0-1 1 0 0,0 0-1 0 0,0 0 1 0 0,0-1-1 0 0,-1 1 1 0 0,1 0-1 0 0,0 0 1 0 0,0 0-1 0 0,-1 0 1 0 0,1-1-1 0 0,0 1 1 0 0,0 0-1 0 0,1-1 1 0 0,-1 0-4 0 0,1 1 0 0 0,0-1 0 0 0,0 1 0 0 0,0-1 0 0 0,0 0 0 0 0,-1 1 0 0 0,1-1 0 0 0,0 0 0 0 0,-1 0 0 0 0,1 0 0 0 0,-1 0 1 0 0,1-1-1 0 0,-1 1 0 0 0,1 0 0 0 0,-1 0 0 0 0,0-1 0 0 0,2-2 0 0 0,-2 1-2 0 0,0 0 1 0 0,0 0-1 0 0,1 0 1 0 0,-1 0-1 0 0,1 0 1 0 0,-1 1-1 0 0,1-1 1 0 0,0 0-1 0 0,0 1 1 0 0,0 0-1 0 0,0-1 1 0 0,1 1-1 0 0,-1 0 1 0 0,1 0-1 0 0,-1 0 1 0 0,1 1-1 0 0,-1-1 1 0 0,5-1-1 0 0,-5 2 6 0 0,-1 0-1 0 0,1 1 0 0 0,0-1 0 0 0,0 0 1 0 0,-1-1-1 0 0,1 1 0 0 0,0 0 0 0 0,-1 0 1 0 0,1-1-1 0 0,-1 1 0 0 0,0-1 0 0 0,1 1 1 0 0,-1-1-1 0 0,0 1 0 0 0,0-1 0 0 0,0 0 1 0 0,0 0-1 0 0,0 1 0 0 0,-1-1 1 0 0,1 0-1 0 0,0 0 0 0 0,-1 0 0 0 0,1-4 1 0 0,-1 5 3 0 0,0 0 1 0 0,0 0 0 0 0,0 0 0 0 0,1 1-1 0 0,-1-1 1 0 0,0 0 0 0 0,0 0 0 0 0,1 0 0 0 0,-1 0-1 0 0,0 1 1 0 0,1-1 0 0 0,-1 0 0 0 0,1 0 0 0 0,-1 0-1 0 0,1 1 1 0 0,-1-1 0 0 0,1 0 0 0 0,0 1-1 0 0,-1-1 1 0 0,1 1 0 0 0,0-1 0 0 0,-1 0 0 0 0,1 1-1 0 0,0 0 1 0 0,0-1 0 0 0,0 1 0 0 0,1-1 0 0 0,-1 1 0 0 0,0-1 1 0 0,0 1-1 0 0,0-1 1 0 0,0 0-1 0 0,0 1 1 0 0,0-1 0 0 0,-1 1-1 0 0,1-1 1 0 0,0 0-1 0 0,0 0 1 0 0,0 0-1 0 0,-1 1 1 0 0,1-1 0 0 0,0 0-1 0 0,-1 0 1 0 0,1-1-1 0 0,5-14 28 0 0,-1 1-1 0 0,-1 0 1 0 0,-1-1-1 0 0,0 0 0 0 0,1-29 1 0 0,11-16 104 0 0,-14 58-109 0 0,0 1 0 0 0,1-1 0 0 0,-1 1 0 0 0,1-1 0 0 0,0 1 0 0 0,-1-1 1 0 0,1 1-1 0 0,0 0 0 0 0,1 0 0 0 0,-1 0 0 0 0,0 0 0 0 0,4-2 1 0 0,-4 4-2 0 0,1 1 0 0 0,-1-1 1 0 0,0 0-1 0 0,1 1 0 0 0,-1 0 1 0 0,0 0-1 0 0,1-1 1 0 0,-1 1-1 0 0,0 0 0 0 0,0 1 1 0 0,0-1-1 0 0,0 0 0 0 0,0 1 1 0 0,0-1-1 0 0,0 1 1 0 0,0 0-1 0 0,0-1 0 0 0,-1 1 1 0 0,1 0-1 0 0,-1 0 0 0 0,1 0 1 0 0,-1 0-1 0 0,0 0 1 0 0,0 1-1 0 0,0-1 0 0 0,0 0 1 0 0,1 4-1 0 0,20 27 302 0 0,-17-25-202 0 0,1 0 1 0 0,-1 0 0 0 0,-1 0-1 0 0,1 1 1 0 0,-1-1-1 0 0,4 16 1 0 0,0-4 209 0 0,12 23 164 0 0,-14-32-344 0 0,0 0 0 0 0,-1 0 1 0 0,0 1-1 0 0,-1 0 1 0 0,0 0-1 0 0,-1 0 0 0 0,2 20 1 0 0,-4-16 8 0 0,1 0-1 0 0,0 0 1 0 0,7 26 0 0 0,-5-28-76 0 0,-1 0 0 0 0,0 0 0 0 0,0 23-1 0 0,-3 200 57 0 0,-1-232-283 0 0,0 0-1 0 0,0 0 1 0 0,0 0-1 0 0,-1 0 1 0 0,0-1-1 0 0,0 1 1 0 0,0-1-1 0 0,-1 1 1 0 0,1-1-1 0 0,-1 0 1 0 0,0 0-1 0 0,0 0 1 0 0,-1 0-1 0 0,1 0 1 0 0,-1-1-1 0 0,-4 4 0 0 0,-3 4-1200 0 0,10-10 1230 0 0,1 0-1 0 0,-1-1 1 0 0,1 1-1 0 0,-1-1 1 0 0,1 1-1 0 0,-1-1 1 0 0,0 1-1 0 0,1-1 1 0 0,-1 1-1 0 0,0-1 1 0 0,0 0-1 0 0,1 1 1 0 0,-1-1-1 0 0,0 0 1 0 0,0 0-1 0 0,0 1 1 0 0,1-1-1 0 0,-1 0 1 0 0,0 0-1 0 0,0 0 1 0 0,0 0-1 0 0,1 0 0 0 0,-1 0 1 0 0,0 0-1 0 0,0 0 1 0 0,0-1-1 0 0,-1 1 1 0 0,1 0-69 0 0,-1-1 0 0 0,0 1 0 0 0,0 0-1 0 0,0-1 1 0 0,1 1 0 0 0,-1-1 0 0 0,0 0 0 0 0,1 1 0 0 0,-1-1 0 0 0,0 0-1 0 0,1 0 1 0 0,-1 0 0 0 0,1 0 0 0 0,-1 0 0 0 0,1-1 0 0 0,0 1 0 0 0,-1 0 0 0 0,1-1-1 0 0,0 1 1 0 0,0 0 0 0 0,0-1 0 0 0,0 0 0 0 0,0 1 0 0 0,0-1 0 0 0,1 0 0 0 0,-1 1-1 0 0,1-1 1 0 0,-1-2 0 0 0,-10-57-2714 0 0,10 50 2303 0 0,-1-13-1588 0 0,1-1 0 0 0,4-43 0 0 0,4 19-4092 0 0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00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6256 0 0,'-1'-2'6931'0'0,"4"-6"-3272"0"0,8 4-1774 0 0,15-2 1839 0 0,-25 6-3137 0 0,42 30 1942 0 0,-37-26-2408 0 0,0 0 0 0 0,0 1-1 0 0,0 0 1 0 0,-1 0 0 0 0,1 1-1 0 0,-1-1 1 0 0,0 1-1 0 0,-1 0 1 0 0,6 9 0 0 0,4 4 98 0 0,34 44 700 0 0,-2 2 1 0 0,66 129 0 0 0,-53-80-229 0 0,-33-66-253 0 0,23 59 0 0 0,-32-22 106 0 0,-7-62-437 0 0,-1 1 0 0 0,-2 0 0 0 0,0 1 0 0 0,-1 0-1 0 0,2 29 1 0 0,3 42-31 0 0,-6-61-45 0 0,1 48 1 0 0,-5-1-322 0 0,2-47-80 0 0,-2-1 1 0 0,-2 1-1 0 0,-1 0 0 0 0,-1 0 1 0 0,-14 54-1 0 0,10-58-1137 0 0,-4 2-415 0 0,1-8 96 0 0,-9 19-2878 0 0,18-41 3774 0 0,-1 1-1 0 0,0-1 1 0 0,0 0-1 0 0,0-1 1 0 0,0 1-1 0 0,0 0 1 0 0,0 0 0 0 0,-1-1-1 0 0,-5 5 1 0 0,-4-5-6466 0 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54 9800 0 0,'-13'-4'5980'0'0,"0"-9"-3376"0"0,4 4-1443 0 0,6-14 5253 0 0,4 18-3207 0 0,0 22-2363 0 0,8 8-96 0 0,1-1-334 0 0,0 12-151 0 0,1 0 0 0 0,25 55 0 0 0,-22-61-64 0 0,-2 1 1 0 0,-1 0-1 0 0,13 60 1 0 0,-20-50-212 0 0,-3-30 2 0 0,0 1 1 0 0,1-1-1 0 0,0 1 1 0 0,1-1-1 0 0,4 12 1 0 0,-3-10 4 0 0,0 1 0 0 0,-1 0 0 0 0,-1-1 1 0 0,0 1-1 0 0,0 21 0 0 0,-2-20-60 0 0,1 1-1 0 0,1-1 1 0 0,6 25-1 0 0,11 40-867 0 0,-13-45-386 0 0,-6-32 1094 0 0,0 0-1 0 0,0 1 0 0 0,0-1 1 0 0,1 1-1 0 0,0-1 0 0 0,-1 0 1 0 0,1 1-1 0 0,2 3 0 0 0,-3-6 118 0 0,0 0-1 0 0,1-1 0 0 0,-1 1 0 0 0,0 0 0 0 0,1-1 0 0 0,-1 1 0 0 0,1 0 0 0 0,-1-1 0 0 0,1 1 0 0 0,-1 0 0 0 0,1-1 0 0 0,-1 1 0 0 0,1-1 0 0 0,0 1 0 0 0,-1-1 0 0 0,1 1 0 0 0,-1-1 0 0 0,1 0 0 0 0,0 1 1 0 0,0-1-1 0 0,-1 0 0 0 0,1 1 0 0 0,0-1 0 0 0,0 0 0 0 0,-1 0 0 0 0,1 0 0 0 0,0 0 0 0 0,0 0 0 0 0,0 0 0 0 0,1 0-28 0 0,-1-1 0 0 0,1 1 0 0 0,-1-1-1 0 0,0 0 1 0 0,0 0 0 0 0,1 0 0 0 0,-1 0 0 0 0,0 0 0 0 0,0 0 0 0 0,0 0-1 0 0,0 0 1 0 0,0 0 0 0 0,0 0 0 0 0,1-3 0 0 0,3-4-493 0 0,-1-2 0 0 0,1 1 1 0 0,-1 0-1 0 0,3-13 0 0 0,8-41-2359 0 0,11-36-2907 0 0,-10 62-869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3424 0 0,'-66'1'9326'0'0,"4"1"-3682"0"0,62-38-3052 0 0,0 35-2580 0 0,5-5 138 0 0,0 0 0 0 0,0 0 0 0 0,1 0 0 0 0,0 0 0 0 0,0 1 0 0 0,0 0 0 0 0,0 0 0 0 0,1 1 0 0 0,0 0 0 0 0,0 0 0 0 0,0 0 0 0 0,0 1 0 0 0,10-3 0 0 0,1 3 282 0 0,-12 2-298 0 0,-1 0-1 0 0,0 1 0 0 0,1-1 1 0 0,-1 1-1 0 0,0 0 0 0 0,7 1 1 0 0,-10-1-113 0 0,-1 1 1 0 0,1-1-1 0 0,0 1 0 0 0,-1 0 1 0 0,1 0-1 0 0,-1-1 0 0 0,1 1 1 0 0,-1 0-1 0 0,0 0 0 0 0,1 0 1 0 0,-1 0-1 0 0,0 1 1 0 0,0-1-1 0 0,0 0 0 0 0,0 0 1 0 0,0 1-1 0 0,0-1 0 0 0,0 1 1 0 0,0-1-1 0 0,0 1 0 0 0,-1-1 1 0 0,1 1-1 0 0,0 2 1 0 0,26 89 463 0 0,-22-60-303 0 0,-1 0 0 0 0,-2 0 1 0 0,-4 55-1 0 0,0-10 202 0 0,-6 101 390 0 0,6-142-642 0 0,0-20-23 0 0,1 0 0 0 0,1 0 1 0 0,0 0-1 0 0,6 31 0 0 0,-5-43-99 0 0,0-1 1 0 0,1 0-1 0 0,-1 0 0 0 0,1 0 1 0 0,0 0-1 0 0,0-1 0 0 0,0 1 0 0 0,1 0 1 0 0,-1-1-1 0 0,1 0 0 0 0,0 1 1 0 0,0-1-1 0 0,0 0 0 0 0,0 0 1 0 0,0-1-1 0 0,1 1 0 0 0,-1-1 0 0 0,1 0 1 0 0,0 0-1 0 0,0 0 0 0 0,0 0 1 0 0,0 0-1 0 0,0-1 0 0 0,5 1 0 0 0,13 3 2 0 0,40 5-26 0 0,-60-10 6 0 0,0 1 0 0 0,0-1 0 0 0,0 0-1 0 0,0 0 1 0 0,0 0 0 0 0,0 0 0 0 0,0 0-1 0 0,0-1 1 0 0,0 1 0 0 0,0-1 0 0 0,0 1-1 0 0,0-1 1 0 0,0 0 0 0 0,0 1 0 0 0,0-1-1 0 0,-1 0 1 0 0,1 0 0 0 0,0-1 0 0 0,-1 1-1 0 0,1 0 1 0 0,-1 0 0 0 0,1-1 0 0 0,1-1-1 0 0,-2 1-55 0 0,1-1-1 0 0,0 1 1 0 0,0 0-1 0 0,0 0 1 0 0,0 0-1 0 0,0 1 0 0 0,0-1 1 0 0,0 0-1 0 0,0 1 1 0 0,1-1-1 0 0,-1 1 0 0 0,1 0 1 0 0,3-2-1 0 0,-3 2-61 0 0,0 0 1 0 0,0 0-1 0 0,0-1 0 0 0,0 1 0 0 0,0-1 0 0 0,-1 0 0 0 0,1 0 1 0 0,-1 0-1 0 0,1 0 0 0 0,-1 0 0 0 0,0 0 0 0 0,0-1 1 0 0,0 1-1 0 0,0-1 0 0 0,1-3 0 0 0,21-35-2590 0 0,-18 32 1865 0 0,0 0 1 0 0,-1-1-1 0 0,0 1 1 0 0,5-17-1 0 0,1 3-1043 0 0,-10 22 1749 0 0,0-1 0 0 0,0 1 0 0 0,0 0-1 0 0,0-1 1 0 0,0 1 0 0 0,0-1 0 0 0,-1 1 0 0 0,1-1 0 0 0,-1 1 0 0 0,1-1-1 0 0,-1 0 1 0 0,1 1 0 0 0,-1-1 0 0 0,0 1 0 0 0,0-1 0 0 0,0 0 0 0 0,0 1-1 0 0,0-3 1 0 0,9-63-6401 0 0,-9 54 1898 0 0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18 152 8312 0 0,'0'0'9369'0'0,"-1"26"-7143"0"0,-7 19-1471 0 0,3 0 0 0 0,1 0-1 0 0,4 73 1 0 0,1-57-315 0 0,1-23-118 0 0,3-1 0 0 0,1 0 1 0 0,2 0-1 0 0,1-1 0 0 0,23 57 0 0 0,-31-90-300 0 0,1 0 0 0 0,-1 0 0 0 0,0 0 0 0 0,1 0 0 0 0,0-1 0 0 0,0 1 0 0 0,0 0 0 0 0,0-1 0 0 0,0 1 1 0 0,0-1-1 0 0,1 0 0 0 0,-1 0 0 0 0,6 4 0 0 0,3 3 65 0 0,-4-1 30 0 0,1 0 0 0 0,0-1 0 0 0,1 0-1 0 0,0-1 1 0 0,0 0 0 0 0,0 0 0 0 0,1-1-1 0 0,0 0 1 0 0,0 0 0 0 0,0-1 0 0 0,0-1 0 0 0,1 0-1 0 0,-1 0 1 0 0,1-1 0 0 0,0 0 0 0 0,0-1 0 0 0,0 0-1 0 0,0-1 1 0 0,0 0 0 0 0,0-1 0 0 0,18-3-1 0 0,-20 1-30 0 0,0 1 0 0 0,0-1 0 0 0,0-1-1 0 0,-1 0 1 0 0,0 0 0 0 0,0-1 0 0 0,10-6-1 0 0,9-6 112 0 0,45-33 500 0 0,-65 43-623 0 0,-1 1 0 0 0,1-1 0 0 0,-1 0 0 0 0,-1 0 0 0 0,0-1 0 0 0,0 0 0 0 0,5-8 0 0 0,36-86 442 0 0,-41 89-480 0 0,-1 0-1 0 0,0 0 0 0 0,-1-1 0 0 0,0 1 0 0 0,-1-1 0 0 0,-1 0 0 0 0,0 0 1 0 0,-1 0-1 0 0,-1 0 0 0 0,-2-20 0 0 0,0 24-10 0 0,0 0 0 0 0,0 1 1 0 0,0-1-1 0 0,-1 1 0 0 0,-1 0 0 0 0,1 0 0 0 0,-2 0 0 0 0,1 1 1 0 0,-12-14-1 0 0,-20-35 63 0 0,25 30-54 0 0,9 19-25 0 0,-1 0 0 0 0,0 0-1 0 0,0 0 1 0 0,-1 1-1 0 0,0 0 1 0 0,0-1-1 0 0,0 2 1 0 0,-1-1-1 0 0,-7-6 1 0 0,-71-61 55 0 0,62 44-50 0 0,20 25-15 0 0,0 1 1 0 0,-1 0-1 0 0,0 0 0 0 0,1 0 0 0 0,-1 1 0 0 0,-1-1 0 0 0,1 1 1 0 0,0-1-1 0 0,-1 1 0 0 0,0 0 0 0 0,0 0 0 0 0,0 1 1 0 0,-4-3-1 0 0,-6-1-131 0 0,1 1 0 0 0,-1 0 0 0 0,0 1 0 0 0,0 1 0 0 0,0 0 0 0 0,0 1 1 0 0,-1 1-1 0 0,1 0 0 0 0,-1 1 0 0 0,-17 1 0 0 0,28 1-44 0 0,1 0-1 0 0,-1 0 1 0 0,1 0-1 0 0,-1 0 1 0 0,1 0-1 0 0,0 1 1 0 0,0 0-1 0 0,0 0 1 0 0,0-1-1 0 0,0 2 1 0 0,0-1-1 0 0,-3 5 1 0 0,-9 10-854 0 0,13-13 771 0 0,-1-1-1 0 0,2 1 1 0 0,-1-1-1 0 0,1 1 1 0 0,-1 0-1 0 0,1 0 1 0 0,0 0-1 0 0,1 0 1 0 0,-1-1-1 0 0,1 1 1 0 0,0 0-1 0 0,1 0 1 0 0,-1 0-1 0 0,2 7 1 0 0,-1 9-958 0 0,-1-20 1171 0 0,0-1-1 0 0,0 1 1 0 0,0 0-1 0 0,0-1 1 0 0,1 1 0 0 0,-1 0-1 0 0,0 0 1 0 0,0-1-1 0 0,1 1 1 0 0,-1 0 0 0 0,0-1-1 0 0,1 1 1 0 0,-1 0-1 0 0,0-1 1 0 0,1 1-1 0 0,-1-1 1 0 0,1 1 0 0 0,-1-1-1 0 0,1 1 1 0 0,-1-1-1 0 0,1 1 1 0 0,0-1 0 0 0,-1 1-1 0 0,1-1 1 0 0,-1 0-1 0 0,1 1 1 0 0,0-1 0 0 0,0 0-1 0 0,-1 0 1 0 0,1 1-1 0 0,0-1 1 0 0,-1 0 0 0 0,1 0-1 0 0,1 0 1 0 0,-1 0-45 0 0,1 1 0 0 0,-1-1 1 0 0,0 0-1 0 0,1 1 0 0 0,-1-1 1 0 0,0 1-1 0 0,0-1 1 0 0,0 1-1 0 0,0 0 0 0 0,1-1 1 0 0,-1 1-1 0 0,0 0 0 0 0,0 0 1 0 0,0 0-1 0 0,0 0 0 0 0,-1 0 1 0 0,1 0-1 0 0,0 0 0 0 0,1 1 1 0 0,-2 0-7 0 0,1-1 0 0 0,-1 0 0 0 0,1 0 0 0 0,0 1 0 0 0,0-1 0 0 0,0 0 0 0 0,0 0 0 0 0,0 0 0 0 0,0 0 1 0 0,0 0-1 0 0,0 0 0 0 0,0 0 0 0 0,0 0 0 0 0,0-1 0 0 0,1 1 0 0 0,-1 0 0 0 0,0-1 0 0 0,1 1 0 0 0,-1-1 0 0 0,3 1 0 0 0,-3 0-102 0 0,1-1-1 0 0,-1 0 1 0 0,1 1-1 0 0,-1 0 1 0 0,0-1-1 0 0,1 1 0 0 0,-1 0 1 0 0,0-1-1 0 0,1 1 1 0 0,-1 0-1 0 0,0 0 1 0 0,0 0-1 0 0,0 0 1 0 0,0 0-1 0 0,0 1 0 0 0,2 1 1 0 0,9 4-3601 0 0,23-1-2549 0 0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28 8312 0 0,'0'-6'5239'0'0,"-5"-15"-988"0"0,5 21-4200 0 0,-3 0 186 0 0,0-1 1 0 0,-1 1 0 0 0,1 0-1 0 0,0 0 1 0 0,0 0 0 0 0,-1 1-1 0 0,1-1 1 0 0,0 1-1 0 0,0 0 1 0 0,0 0 0 0 0,0 0-1 0 0,0 0 1 0 0,0 0 0 0 0,0 1-1 0 0,0-1 1 0 0,0 1 0 0 0,1 0-1 0 0,-1-1 1 0 0,0 1 0 0 0,-2 4-1 0 0,-17 19 585 0 0,19-23-757 0 0,1 1 0 0 0,-1-1 1 0 0,1 1-1 0 0,-1 0 0 0 0,1 0 1 0 0,0 0-1 0 0,0 0 0 0 0,-2 5 1 0 0,3-6-33 0 0,1 0 1 0 0,-1 0-1 0 0,0 0 1 0 0,0 0-1 0 0,0-1 1 0 0,0 1-1 0 0,0 0 1 0 0,-1 0 0 0 0,1-1-1 0 0,-1 1 1 0 0,1-1-1 0 0,-1 0 1 0 0,1 1-1 0 0,-1-1 1 0 0,0 0-1 0 0,-3 2 1 0 0,4-2-6 0 0,-1 0 1 0 0,0 0-1 0 0,0 0 1 0 0,1 1-1 0 0,-1-1 1 0 0,1 1-1 0 0,-1-1 1 0 0,1 1-1 0 0,-1-1 1 0 0,1 1-1 0 0,0 0 1 0 0,0-1-1 0 0,0 1 1 0 0,0 0-1 0 0,0 0 1 0 0,-1 3-1 0 0,-20 26 356 0 0,19-28-330 0 0,0 0 0 0 0,0 0-1 0 0,0 0 1 0 0,1 1-1 0 0,0-1 1 0 0,-1 1-1 0 0,1 0 1 0 0,0-1 0 0 0,1 1-1 0 0,-1 0 1 0 0,1 0-1 0 0,0 0 1 0 0,-1 1 0 0 0,1 3-1 0 0,0 0 40 0 0,2-6-61 0 0,-2 0 0 0 0,1 1 0 0 0,0-1 0 0 0,0 0 0 0 0,-1 1 0 0 0,1-1 0 0 0,-1 0-1 0 0,0 0 1 0 0,0 1 0 0 0,0-1 0 0 0,0 0 0 0 0,0 0 0 0 0,-1 2 0 0 0,-1 0 27 0 0,1 0 1 0 0,0 1-1 0 0,0-1 0 0 0,1 0 0 0 0,-1 1 0 0 0,1-1 0 0 0,0 1 1 0 0,1 0-1 0 0,-1-1 0 0 0,1 1 0 0 0,0 0 0 0 0,0-1 1 0 0,0 1-1 0 0,0 0 0 0 0,1 0 0 0 0,0-1 0 0 0,0 1 1 0 0,0-1-1 0 0,1 1 0 0 0,-1-1 0 0 0,1 0 0 0 0,4 7 0 0 0,-5-9-20 0 0,1 0 0 0 0,0 0 0 0 0,-1 1 0 0 0,1-1-1 0 0,-1 0 1 0 0,0 1 0 0 0,0-1 0 0 0,0 1-1 0 0,2 4 1 0 0,-3-4-4 0 0,1-1-1 0 0,0 1 0 0 0,0 0 1 0 0,0-1-1 0 0,0 1 0 0 0,1-1 1 0 0,-1 0-1 0 0,1 1 0 0 0,-1-1 0 0 0,1 0 1 0 0,0 0-1 0 0,0 0 0 0 0,0 0 1 0 0,4 3-1 0 0,16 8 132 0 0,25 16 337 0 0,-37-19-416 0 0,24 18 222 0 0,-31-26-289 0 0,-1-1-1 0 0,0 1 0 0 0,1-1 0 0 0,-1 1 0 0 0,0 0 0 0 0,0 0 0 0 0,0 0 0 0 0,0 0 0 0 0,-1 1 1 0 0,4 3-1 0 0,-4-4-2 0 0,1 1 0 0 0,0 0 0 0 0,0-1 0 0 0,0 0 0 0 0,0 1 0 0 0,1-1 0 0 0,-1 0 0 0 0,0 0 0 0 0,1 0 0 0 0,0-1 0 0 0,4 3 0 0 0,-3-1 6 0 0,0 0 1 0 0,0 0-1 0 0,-1 1 0 0 0,1-1 0 0 0,-1 1 1 0 0,1 0-1 0 0,-1 0 0 0 0,0 0 1 0 0,4 8-1 0 0,-4-6 26 0 0,2 1 1 0 0,-1-1-1 0 0,1 0 0 0 0,-1 0 1 0 0,2-1-1 0 0,-1 1 1 0 0,1-1-1 0 0,6 5 0 0 0,26 33 175 0 0,-22-31-174 0 0,-13-9-39 0 0,0-1 1 0 0,1 1 0 0 0,-1-1-1 0 0,0 1 1 0 0,-1 0 0 0 0,1 1-1 0 0,-1-1 1 0 0,1 0 0 0 0,-1 1 0 0 0,0-1-1 0 0,0 1 1 0 0,1 4 0 0 0,42 72 283 0 0,-21-42-214 0 0,-8 25-57 0 0,-14-56-25 0 0,-1-1 0 0 0,0 1 0 0 0,0 0 0 0 0,-1-1 1 0 0,1 1-1 0 0,-1-1 0 0 0,-1 1 0 0 0,-1 8 1 0 0,1 12-135 0 0,-1-22 47 0 0,1 0-1 0 0,0-1 1 0 0,-1 1-1 0 0,0 0 1 0 0,0-1-1 0 0,-1 1 0 0 0,1-1 1 0 0,-1 0-1 0 0,-5 6 1 0 0,-2 6-267 0 0,8-13 219 0 0,0 0 0 0 0,0-1-1 0 0,0 1 1 0 0,-1-1 0 0 0,1 1-1 0 0,-1-1 1 0 0,1 0 0 0 0,-1 0-1 0 0,0 0 1 0 0,0 0 0 0 0,0 0 0 0 0,0-1-1 0 0,0 1 1 0 0,0-1 0 0 0,0 0-1 0 0,-5 1 1 0 0,-18 10-1278 0 0,13-9 609 0 0,0 0 1 0 0,-1 0 0 0 0,1-1-1 0 0,-1-1 1 0 0,1 0 0 0 0,-25-2 0 0 0,27 1 378 0 0,9 0 257 0 0,0 0 0 0 0,0 0 1 0 0,-1 0-1 0 0,1-1 0 0 0,0 1 1 0 0,-1-1-1 0 0,1 0 0 0 0,0 1 0 0 0,0-1 1 0 0,0 0-1 0 0,0 0 0 0 0,0 0 1 0 0,0-1-1 0 0,0 1 0 0 0,0 0 1 0 0,0-1-1 0 0,1 0 0 0 0,-1 1 0 0 0,0-1 1 0 0,1 0-1 0 0,0 0 0 0 0,-3-3 1 0 0,1-2-724 0 0,-1 0 1 0 0,1 0-1 0 0,0-1 1 0 0,-3-13-1 0 0,4 12-347 0 0,-7-22-6025 0 0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106 605 7616 0 0,'-1'-7'788'0'0,"-1"1"0"0"0,0-1-1 0 0,0 1 1 0 0,-1 0 0 0 0,0 0 0 0 0,0 0 0 0 0,-6-8 0 0 0,-6-14 1090 0 0,10 14-942 0 0,-1 0 0 0 0,0 1 1 0 0,-1 0-1 0 0,-16-23 0 0 0,13 10-3 0 0,5 8-41 0 0,4 12-706 0 0,0 1 0 0 0,0-1 0 0 0,0 0-1 0 0,1 0 1 0 0,0 0 0 0 0,0 1-1 0 0,1-1 1 0 0,0 0 0 0 0,0 0 0 0 0,0 1-1 0 0,0-1 1 0 0,1 0 0 0 0,0 1-1 0 0,0 0 1 0 0,1-1 0 0 0,-1 1 0 0 0,1 0-1 0 0,0 0 1 0 0,4-4 0 0 0,26-27 366 0 0,-21 21-502 0 0,0 1-1 0 0,1 1 0 0 0,0 0 0 0 0,1 1 0 0 0,0 0 0 0 0,1 1 0 0 0,1 1 1 0 0,0 0-1 0 0,20-9 0 0 0,7-1-207 0 0,-27 12-289 0 0,-1 1 0 0 0,1 0 0 0 0,1 1-1 0 0,-1 1 1 0 0,19-4 0 0 0,-21 7 11 0 0,70-14-3436 0 0,-30-1-2953 0 0,-42 10-1183 0 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2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19 278 8224 0 0,'-1'0'371'0'0,"0"0"1"0"0,0 0-1 0 0,0 0 0 0 0,0 0 1 0 0,1 0-1 0 0,-1 0 1 0 0,0 0-1 0 0,0 0 1 0 0,0-1-1 0 0,0 1 0 0 0,1 0 1 0 0,-1 0-1 0 0,0-1 1 0 0,0 1-1 0 0,1-1 1 0 0,-1 1-1 0 0,0-1 0 0 0,1 1 1 0 0,-1-1-1 0 0,0 1 1 0 0,1-1-1 0 0,-2 0 0 0 0,4-15 2609 0 0,-1 14-2838 0 0,0 0 0 0 0,1 0 0 0 0,-1-1 1 0 0,1 1-1 0 0,-1 0 0 0 0,1 0 0 0 0,0 0 0 0 0,0 1 0 0 0,0-1 1 0 0,0 0-1 0 0,0 1 0 0 0,4-2 0 0 0,7-6 472 0 0,-12 8-588 0 0,1 0 1 0 0,-1 0-1 0 0,0 0 1 0 0,0 1 0 0 0,1-1-1 0 0,-1 0 1 0 0,0 1-1 0 0,0-1 1 0 0,1 0-1 0 0,-1 1 1 0 0,1 0 0 0 0,-1-1-1 0 0,1 1 1 0 0,-1 0-1 0 0,1 0 1 0 0,1 0-1 0 0,6 0 209 0 0,1-1 16 0 0,1 1-1 0 0,-1 1 1 0 0,0 0 0 0 0,18 4 0 0 0,-24-4-193 0 0,0 1 1 0 0,0-1-1 0 0,-1 1 1 0 0,1 0-1 0 0,0 0 1 0 0,-1 0-1 0 0,0 1 0 0 0,1-1 1 0 0,-1 1-1 0 0,0 0 1 0 0,0 0-1 0 0,0 0 1 0 0,-1 0-1 0 0,1 1 1 0 0,2 5-1 0 0,2 1-3 0 0,0 0 72 0 0,0 1 0 0 0,-1-1 0 0 0,-1 1 0 0 0,1 0-1 0 0,-2 1 1 0 0,6 17 0 0 0,-10-27-106 0 0,0 0 0 0 0,0 0 0 0 0,1 1 0 0 0,-1-1 0 0 0,1 0 0 0 0,-1 0-1 0 0,1 0 1 0 0,0 0 0 0 0,0 1 0 0 0,0-1 0 0 0,0 0 0 0 0,1-1 0 0 0,1 4 0 0 0,-2-3-3 0 0,1-1-1 0 0,-1 1 1 0 0,0 0 0 0 0,0-1-1 0 0,0 1 1 0 0,-1 0 0 0 0,1-1-1 0 0,0 1 1 0 0,-1 0-1 0 0,1 0 1 0 0,-1 0 0 0 0,1 0-1 0 0,-1 0 1 0 0,0-1 0 0 0,0 1-1 0 0,0 0 1 0 0,0 2 0 0 0,9 157 1463 0 0,-9-131-1133 0 0,1-3 59 0 0,-2 1 0 0 0,-7 48 0 0 0,5-51-177 0 0,1 1 0 0 0,2-1 1 0 0,2 30-1 0 0,0 0 130 0 0,-2-48-322 0 0,1 0 1 0 0,1-1-1 0 0,-1 1 0 0 0,1 0 0 0 0,0-1 0 0 0,1 1 0 0 0,0-1 0 0 0,0 0 0 0 0,0 0 0 0 0,7 9 0 0 0,-3-5 10 0 0,0 0 1 0 0,1-1-1 0 0,0 0 0 0 0,0 0 0 0 0,14 10 0 0 0,-14-14-38 0 0,0-1-1 0 0,0 0 0 0 0,0 0 0 0 0,0-1 0 0 0,1 0 1 0 0,0 0-1 0 0,-1-1 0 0 0,1 0 0 0 0,0 0 0 0 0,11-1 1 0 0,5 1-185 0 0,0-2-1 0 0,44-5 1 0 0,-57 3-195 0 0,0-1-1 0 0,0-1 0 0 0,-1 0 1 0 0,1 0-1 0 0,-1-1 0 0 0,0 0 1 0 0,0-1-1 0 0,-1-1 0 0 0,18-13 1 0 0,-27 19 315 0 0,0 0 0 0 0,0 0 0 0 0,0-1 0 0 0,0 1 1 0 0,-1 0-1 0 0,1 0 0 0 0,0-1 0 0 0,-1 1 0 0 0,1 0 1 0 0,-1-1-1 0 0,1 1 0 0 0,-1-1 0 0 0,0 1 0 0 0,1-3 0 0 0,6-14-343 0 0,8 5-47 0 0,-12 11 306 0 0,0-1 0 0 0,0 1-1 0 0,-1-1 1 0 0,1 0 0 0 0,-1 0 0 0 0,1 0 0 0 0,-1 0 0 0 0,0 0-1 0 0,0-1 1 0 0,0 1 0 0 0,1-6 0 0 0,10-16-907 0 0,1 0 0 0 0,18-24-1 0 0,-26 29 154 0 0,50-136-3600 0 0,-38 97 3960 0 0,-3 1 1 0 0,-3-2-1 0 0,-2 0 1 0 0,2-88-1 0 0,-11 114 1327 0 0,0-37 666 0 0,-4 51 1209 0 0,3 20-2593 0 0,0 0 0 0 0,0 0-1 0 0,0 1 1 0 0,0-1-1 0 0,0 0 1 0 0,0 0 0 0 0,0 0-1 0 0,0 0 1 0 0,0 0-1 0 0,0 1 1 0 0,0-1 0 0 0,0 0-1 0 0,0 0 1 0 0,0 0 0 0 0,0 0-1 0 0,0 1 1 0 0,0-1-1 0 0,0 0 1 0 0,0 0 0 0 0,0 0-1 0 0,0 0 1 0 0,0 0-1 0 0,0 0 1 0 0,0 1 0 0 0,0-1-1 0 0,0 0 1 0 0,-1 0-1 0 0,1 0 1 0 0,0 0 0 0 0,0 0-1 0 0,0 0 1 0 0,0 0-1 0 0,0 1 1 0 0,0-1 0 0 0,0 0-1 0 0,-1 0 1 0 0,1 0-1 0 0,0 0 1 0 0,0 0 0 0 0,0 0-1 0 0,0 0 1 0 0,0 0-1 0 0,-1 0 1 0 0,1 0 0 0 0,0 0-1 0 0,0 0 1 0 0,0 0-1 0 0,0 0 1 0 0,-1 0 0 0 0,1 0-1 0 0,0 0 1 0 0,0 0-1 0 0,0 0 1 0 0,0 0 0 0 0,0 0-1 0 0,-1 0 1 0 0,1 0-1 0 0,0 0 1 0 0,0 0 0 0 0,0-1-1 0 0,0 1 1 0 0,0 0-1 0 0,0 0 1 0 0,-1 0 0 0 0,1 0-1 0 0,0 0 1 0 0,0 0-1 0 0,0-1 1 0 0,-2 9 119 0 0,1-1-1 0 0,0 0 1 0 0,0 1 0 0 0,1-1 0 0 0,0 1-1 0 0,0-1 1 0 0,2 9 0 0 0,-1 5 146 0 0,-1 51 614 0 0,-2-20-452 0 0,3 1 1 0 0,2-1-1 0 0,13 75 1 0 0,-13-119-449 0 0,0 1 0 0 0,0-1 0 0 0,0 1 0 0 0,9 14 0 0 0,-7-15 1 0 0,0 1 0 0 0,-1 0 0 0 0,-1 0 0 0 0,4 11-1 0 0,-5-14-30 0 0,0-1-1 0 0,0 0 0 0 0,0 1 0 0 0,1-1 0 0 0,0 0 0 0 0,0 0 0 0 0,3 4 0 0 0,-3-5-5 0 0,0 0 0 0 0,0 0 0 0 0,0 1 0 0 0,-1-1 0 0 0,0 1 0 0 0,0 0 0 0 0,0 0 0 0 0,-1 0 0 0 0,1-1 0 0 0,0 7 0 0 0,-1-5 18 0 0,1 1 1 0 0,0-1-1 0 0,0 0 1 0 0,1 0-1 0 0,0 0 1 0 0,0 0-1 0 0,0 0 1 0 0,1-1-1 0 0,6 8 1 0 0,42 45 367 0 0,-30-35-324 0 0,-21-21-73 0 0,1-1 0 0 0,-1 1-1 0 0,1-1 1 0 0,-1 1 0 0 0,1-1 0 0 0,-1 0 0 0 0,1 0-1 0 0,0 0 1 0 0,-1 0 0 0 0,1 0 0 0 0,0 0 0 0 0,0 0-1 0 0,0 0 1 0 0,0-1 0 0 0,2 1 0 0 0,7 3 26 0 0,1 4 18 0 0,1-1 1 0 0,0-1-1 0 0,1-1 0 0 0,-1 0 1 0 0,1 0-1 0 0,0-1 1 0 0,0-1-1 0 0,1 0 1 0 0,-1-2-1 0 0,0 1 0 0 0,1-1 1 0 0,0-1-1 0 0,-1-1 1 0 0,1 0-1 0 0,-1-1 1 0 0,0 0-1 0 0,0-1 0 0 0,1-1 1 0 0,-2 0-1 0 0,1-1 1 0 0,17-9-1 0 0,-24 9-29 0 0,0 0-1 0 0,-1-1 1 0 0,1 1-1 0 0,-1-1 1 0 0,0-1-1 0 0,-1 1 1 0 0,0-1-1 0 0,0 0 1 0 0,0 0-1 0 0,5-12 1 0 0,-9 16-15 0 0,0 1-1 0 0,0 0 1 0 0,0-1 0 0 0,0 1-1 0 0,1 0 1 0 0,-1 0 0 0 0,1-1-1 0 0,-1 1 1 0 0,1 0 0 0 0,0 1-1 0 0,0-1 1 0 0,3-2 0 0 0,-3 2-2 0 0,-1 1 0 0 0,1 0 1 0 0,-1-1-1 0 0,1 1 0 0 0,-1 0 0 0 0,0-1 1 0 0,0 0-1 0 0,1 1 0 0 0,-1-1 0 0 0,0 0 1 0 0,-1 1-1 0 0,1-1 0 0 0,0 0 0 0 0,0 0 1 0 0,-1 0-1 0 0,1 0 0 0 0,-1 0 0 0 0,1-3 1 0 0,16-61 155 0 0,-11 44-62 0 0,0 0 0 0 0,-1-1-1 0 0,-1 1 1 0 0,1-35 0 0 0,-5 12 49 0 0,-3 0 0 0 0,-12-73 0 0 0,3 71-141 0 0,-1 1 0 0 0,-3 0 1 0 0,-25-51-1 0 0,36 87-8 0 0,1 0 0 0 0,-2 1 0 0 0,0-1 0 0 0,-11-13 0 0 0,-14-21 0 0 0,20 33 0 0 0,0 0 0 0 0,0 0 0 0 0,-1 2 0 0 0,0-1 0 0 0,-18-10 0 0 0,-29-2 0 0 0,52 18 0 0 0,-1 1 0 0 0,1 0 0 0 0,-1 0 0 0 0,0 1 0 0 0,0 0 0 0 0,0 0 0 0 0,0 1 0 0 0,0 0 0 0 0,0 0 0 0 0,-1 1 0 0 0,1 0 0 0 0,-10 2 0 0 0,6-1 0 0 0,1 0 0 0 0,0 1 0 0 0,-1 0 0 0 0,1 1 0 0 0,0 1 0 0 0,1 0 0 0 0,-1 0 0 0 0,-15 9 0 0 0,-76 64-228 0 0,68-49-890 0 0,1 1 0 0 0,2 1 0 0 0,1 2-1 0 0,1 1 1 0 0,2 1 0 0 0,2 2 0 0 0,-24 41 0 0 0,37-63 397 0 0,10-12 505 0 0,0 0 0 0 0,0 0 0 0 0,0 0 0 0 0,0 0-1 0 0,1 0 1 0 0,-1 1 0 0 0,1-1 0 0 0,-1 1 0 0 0,1-1 0 0 0,0 1 0 0 0,-1 3-1 0 0,-4 5-763 0 0,-7 17-1093 0 0,9-11-2795 0 0,4-4-2898 0 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60 7720 0 0,'-3'-12'5984'0'0,"-5"-13"-1915"0"0,5 22-3853 0 0,1 1 0 0 0,-1 0 0 0 0,0 0-1 0 0,0 0 1 0 0,0 0 0 0 0,1 1 0 0 0,-2-1 0 0 0,1 1 0 0 0,0 0 0 0 0,0 0 0 0 0,0 0 0 0 0,-1 0 0 0 0,1 0 0 0 0,0 1 0 0 0,-1-1 0 0 0,1 1-1 0 0,0 0 1 0 0,-1 0 0 0 0,1 0 0 0 0,0 1 0 0 0,-1-1 0 0 0,1 1 0 0 0,0 0 0 0 0,-1 0 0 0 0,1 0 0 0 0,0 0 0 0 0,0 1 0 0 0,0-1-1 0 0,0 1 1 0 0,0-1 0 0 0,0 1 0 0 0,1 0 0 0 0,-1 0 0 0 0,0 1 0 0 0,-3 3 0 0 0,-9 14-3 0 0,2 0 0 0 0,0 1-1 0 0,1 0 1 0 0,1 1 0 0 0,0 1 0 0 0,2 0 0 0 0,-10 37 0 0 0,7 9-15 0 0,6-21-89 0 0,-3 8-35 0 0,3 0-1 0 0,2 0 0 0 0,4 58 0 0 0,1-63-63 0 0,0-32-35 0 0,1 1 0 0 0,1 0 0 0 0,1-1 0 0 0,1 0 1 0 0,0 0-1 0 0,2 0 0 0 0,12 26 0 0 0,1 7-334 0 0,-19-51 337 0 0,-1 0 0 0 0,1 0 0 0 0,0 1 0 0 0,-1-1 1 0 0,1 0-1 0 0,0 0 0 0 0,0 0 0 0 0,0 0 0 0 0,0 0 1 0 0,0 0-1 0 0,0-1 0 0 0,0 1 0 0 0,0 0 1 0 0,0 0-1 0 0,0-1 0 0 0,1 1 0 0 0,-1-1 0 0 0,0 1 1 0 0,0-1-1 0 0,1 1 0 0 0,-1-1 0 0 0,0 0 1 0 0,3 1-1 0 0,2 0-107 0 0,6 5-220 0 0,-2 0-343 0 0,0-1-1 0 0,0 0 0 0 0,1-1 1 0 0,20 5-1 0 0,-28-9 530 0 0,1 1-1 0 0,0-1 1 0 0,0 0 0 0 0,-1 0-1 0 0,1 0 1 0 0,0 0 0 0 0,0-1-1 0 0,-1 1 1 0 0,1-1 0 0 0,0 0-1 0 0,-1 0 1 0 0,1 0 0 0 0,-1-1-1 0 0,1 1 1 0 0,-1-1-1 0 0,0 0 1 0 0,0 0 0 0 0,0 0-1 0 0,6-5 1 0 0,9-10-852 0 0,0-1 0 0 0,18-22 0 0 0,-22 18-506 0 0,1 2 1 0 0,0 0-1 0 0,2 0 1 0 0,29-26-1 0 0,-5 5-4449 0 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4056 0 0,'0'-2'424'0'0,"0"1"1"0"0,0-1-1 0 0,0 1 1 0 0,0-1-1 0 0,0 1 1 0 0,-1-1-1 0 0,1 1 1 0 0,-1-1-1 0 0,1 1 1 0 0,-1-1-1 0 0,0 1 0 0 0,1-1 1 0 0,-1 1-1 0 0,0 0 1 0 0,0 0-1 0 0,0-1 1 0 0,0 1-1 0 0,0 0 1 0 0,0 0-1 0 0,0 0 1 0 0,0 0-1 0 0,-2-1 1 0 0,0 0-96 0 0,0 1 0 0 0,1 0 1 0 0,-1 0-1 0 0,0 0 0 0 0,1 0 1 0 0,-1 1-1 0 0,0-1 0 0 0,0 1 1 0 0,0-1-1 0 0,0 1 0 0 0,-5 1 1 0 0,4-1-165 0 0,-1 0 1 0 0,1 1 0 0 0,0-1-1 0 0,-1 1 1 0 0,1 0-1 0 0,0 1 1 0 0,0-1-1 0 0,0 1 1 0 0,0 0 0 0 0,0 0-1 0 0,0 0 1 0 0,0 0-1 0 0,0 1 1 0 0,1 0 0 0 0,0-1-1 0 0,-1 1 1 0 0,-3 4-1 0 0,3 1-54 0 0,1-1-1 0 0,-1 0 0 0 0,1 1 1 0 0,0 0-1 0 0,1 0 0 0 0,0 0 1 0 0,0 0-1 0 0,0 0 0 0 0,1 0 1 0 0,0 14-1 0 0,1 1 134 0 0,2 0-1 0 0,7 44 0 0 0,-5-56-178 0 0,0 1 0 0 0,1-1 0 0 0,0 0 0 0 0,1 0 0 0 0,7 10 0 0 0,7-2 75 0 0,-11 6 8 0 0,15-6 22 0 0,35 50 394 0 0,-39-51-346 0 0,-11 11-4 0 0,63 52 700 0 0,-70-78-866 0 0,0 1 1 0 0,1-1 0 0 0,0-1 0 0 0,-1 1 0 0 0,1 0-1 0 0,0-1 1 0 0,0 1 0 0 0,5 2 0 0 0,-5-3 14 0 0,-1 0 1 0 0,1 0-1 0 0,0 0 1 0 0,0 0-1 0 0,-1 1 0 0 0,1-1 1 0 0,-1 1-1 0 0,0 0 0 0 0,3 5 1 0 0,8 14 324 0 0,-10-18-210 0 0,0 1-1 0 0,0-1 0 0 0,-1 1 1 0 0,0 0-1 0 0,0 0 0 0 0,0 0 0 0 0,0 0 1 0 0,-1 0-1 0 0,0 0 0 0 0,0 0 1 0 0,0 1-1 0 0,-1 7 0 0 0,0-11-112 0 0,0 1 1 0 0,-1 0-1 0 0,1-1 0 0 0,-1 1 1 0 0,0 0-1 0 0,0-1 0 0 0,0 1 0 0 0,0-1 1 0 0,0 1-1 0 0,0-1 0 0 0,-1 0 1 0 0,1 0-1 0 0,-1 1 0 0 0,0-1 0 0 0,0 0 1 0 0,1 0-1 0 0,-1-1 0 0 0,0 1 1 0 0,-1 0-1 0 0,1-1 0 0 0,0 1 0 0 0,0-1 1 0 0,-1 1-1 0 0,-4 1 0 0 0,-7 2-37 0 0,0 0 0 0 0,0 0-1 0 0,-21 3 1 0 0,8-2 100 0 0,-33 6-121 0 0,-34-8-1254 0 0,92-4 1079 0 0,1 0 0 0 0,-1 0 1 0 0,0 0-1 0 0,1 0 0 0 0,-1-1 1 0 0,0 1-1 0 0,1 0 0 0 0,-1-1 1 0 0,0 0-1 0 0,1 1 0 0 0,-1-1 1 0 0,1 0-1 0 0,-1 0 0 0 0,1 0 0 0 0,0 0 1 0 0,-1 0-1 0 0,1 0 0 0 0,0 0 1 0 0,0 0-1 0 0,0-1 0 0 0,-1 1 1 0 0,0-2-1 0 0,0-1-208 0 0,1 1-1 0 0,-1-1 1 0 0,0 0 0 0 0,1 0 0 0 0,0 0-1 0 0,0 0 1 0 0,0 0 0 0 0,1 0 0 0 0,-1-5-1 0 0,1-4-506 0 0,0 0 0 0 0,1-1 0 0 0,0 1 0 0 0,1 0 0 0 0,5-15-1 0 0,2 3-2204 0 0,1 0-1 0 0,24-42 0 0 0,-2 25-2736 0 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9256 0 0,'-2'-2'5480'0'0,"-10"-5"281"0"0,13 14-5506 0 0,0-1 0 0 0,0 0 0 0 0,1 0 0 0 0,-1 0 0 0 0,2 0 0 0 0,-1 0 0 0 0,4 7 0 0 0,8 24 238 0 0,19 70 640 0 0,-23-80-759 0 0,-1 0 0 0 0,10 55 0 0 0,-3 56 160 0 0,-9-102-431 0 0,-4-21-44 0 0,0 1 0 0 0,-1-1 0 0 0,-1 22 0 0 0,4 32 105 0 0,17-70 176 0 0,-21-9-258 0 0,1 0 0 0 0,-1-1 1 0 0,2 1-1 0 0,-1 0 0 0 0,8-16 1 0 0,6-26 99 0 0,-15 48-168 0 0,1-1-1 0 0,0 0 1 0 0,0 1 0 0 0,0-1 0 0 0,1 1 0 0 0,0 0-1 0 0,0 0 1 0 0,6-7 0 0 0,12-17 175 0 0,-17 23-99 0 0,0 0-1 0 0,0 0 1 0 0,0 0-1 0 0,1 0 1 0 0,0 1-1 0 0,-1 0 1 0 0,2 0-1 0 0,-1 0 1 0 0,12-6-1 0 0,-15 9-62 0 0,1-1-1 0 0,-1 1 1 0 0,1 0-1 0 0,0 0 1 0 0,0 1-1 0 0,-1-1 0 0 0,1 1 1 0 0,0-1-1 0 0,0 1 1 0 0,0 0-1 0 0,-1 0 1 0 0,1 0-1 0 0,0 0 0 0 0,0 1 1 0 0,0-1-1 0 0,-1 1 1 0 0,1-1-1 0 0,0 1 1 0 0,0 0-1 0 0,-1 0 0 0 0,1 0 1 0 0,-1 1-1 0 0,1-1 1 0 0,2 2-1 0 0,-4-2-12 0 0,0 0 1 0 0,1 1-1 0 0,-1-1 0 0 0,0 0 1 0 0,0 0-1 0 0,0 1 0 0 0,0-1 1 0 0,0 0-1 0 0,0 1 1 0 0,0-1-1 0 0,-1 1 0 0 0,1-1 1 0 0,1 4-1 0 0,7 10 40 0 0,4-7-8 0 0,-12-7-41 0 0,0-1 1 0 0,0 1 0 0 0,0-1 0 0 0,0 1 0 0 0,0 0 0 0 0,0-1 0 0 0,0 1 0 0 0,0 0-1 0 0,0 0 1 0 0,0 0 0 0 0,0 0 0 0 0,-1 0 0 0 0,1 0 0 0 0,0 0 0 0 0,-1 0-1 0 0,1 0 1 0 0,-1 0 0 0 0,1 0 0 0 0,-1 0 0 0 0,1 0 0 0 0,-1 1 0 0 0,0-1 0 0 0,1 2-1 0 0,3 8 65 0 0,0-1-1 0 0,1 1 0 0 0,0-1 1 0 0,0-1-1 0 0,14 19 0 0 0,-4-7 3 0 0,-13-15-33 0 0,1 0-1 0 0,-1 1 0 0 0,0-1 1 0 0,0 1-1 0 0,0 0 0 0 0,-1-1 1 0 0,0 1-1 0 0,0 12 1 0 0,-2-14-6 0 0,1-1 0 0 0,1 0 0 0 0,-1 1 0 0 0,1-1 1 0 0,-1 0-1 0 0,1 1 0 0 0,0-1 0 0 0,1 0 1 0 0,-1 0-1 0 0,1 0 0 0 0,3 6 0 0 0,-4-4 47 0 0,0 0-1 0 0,0-1 0 0 0,-1 1 1 0 0,0 0-1 0 0,0 0 0 0 0,0-1 0 0 0,-1 1 1 0 0,0 0-1 0 0,0-1 0 0 0,0 1 0 0 0,-1 0 1 0 0,-4 8-1 0 0,0-5-24 0 0,0 0 0 0 0,-1-1 0 0 0,0 0 0 0 0,0 0 0 0 0,-14 10 0 0 0,12-10-69 0 0,-1 1 0 0 0,2 0 1 0 0,-12 14-1 0 0,-16 15-216 0 0,32-32 88 0 0,0 0-1 0 0,0-1 0 0 0,-1 1 1 0 0,0-1-1 0 0,0-1 0 0 0,0 1 0 0 0,-12 7 1 0 0,14-10-209 0 0,1 0 0 0 0,-1 0 0 0 0,0-1 1 0 0,0 1-1 0 0,0-1 0 0 0,-1 0 0 0 0,1 0 1 0 0,0 0-1 0 0,0 0 0 0 0,-4 0 1 0 0,6-1 224 0 0,0-1 0 0 0,0 1 1 0 0,0 0-1 0 0,0-1 1 0 0,0 1-1 0 0,0-1 0 0 0,0 0 1 0 0,0 1-1 0 0,0-1 1 0 0,1 0-1 0 0,-1 1 0 0 0,0-1 1 0 0,0 0-1 0 0,1 0 1 0 0,-1 0-1 0 0,0 0 0 0 0,1 0 1 0 0,-1 0-1 0 0,1 1 1 0 0,0-1-1 0 0,-1 0 0 0 0,1-1 1 0 0,0 1-1 0 0,-1 0 1 0 0,1 0-1 0 0,0 0 0 0 0,0 0 1 0 0,0 0-1 0 0,0 0 1 0 0,0 0-1 0 0,0-2 0 0 0,1-45-2450 0 0,-1 35 2045 0 0,1 4 232 0 0,0 0 0 0 0,0 0 0 0 0,1 0 0 0 0,0 1 0 0 0,1-1 0 0 0,0 1 0 0 0,0 0 0 0 0,1 0 0 0 0,0 0 0 0 0,0 0 0 0 0,1 0 0 0 0,0 1 0 0 0,0 0 0 0 0,1 0 0 0 0,6-6 0 0 0,-2 2-334 0 0,-1-1 0 0 0,-1 0 0 0 0,13-24 0 0 0,-2-1-1971 0 0,23 0-3674 0 0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19 5024 0 0,'1'-3'3940'0'0,"5"-11"-551"0"0,-23 14 5304 0 0,15 0-8618 0 0,0-1 0 0 0,1 1 0 0 0,-1 0 0 0 0,0 0-1 0 0,0 0 1 0 0,1 0 0 0 0,-1 0 0 0 0,0 0 0 0 0,0 0 0 0 0,1 1-1 0 0,-1-1 1 0 0,0 1 0 0 0,1-1 0 0 0,-1 1 0 0 0,0-1 0 0 0,1 1-1 0 0,-1 0 1 0 0,1 0 0 0 0,-1 0 0 0 0,1 0 0 0 0,-3 2 0 0 0,-7 15 770 0 0,-8 7 43 0 0,15-22-800 0 0,-1 0 0 0 0,1 0 0 0 0,0 1 0 0 0,1 0-1 0 0,-1 0 1 0 0,1 0 0 0 0,-1 0 0 0 0,1 0 0 0 0,1 0 0 0 0,-1 1 0 0 0,0 0 0 0 0,1-1 0 0 0,0 1 0 0 0,-1 5 0 0 0,-4 16 210 0 0,-2-2 0 0 0,0 1 0 0 0,-15 27 0 0 0,6-12 25 0 0,16-37-314 0 0,1 1-1 0 0,0 0 1 0 0,1 0-1 0 0,-1 0 0 0 0,1 0 1 0 0,0 0-1 0 0,0 0 1 0 0,0 0-1 0 0,1 7 0 0 0,1 23 30 0 0,-1-33-37 0 0,0 0 0 0 0,1 0 0 0 0,-1 0-1 0 0,0-1 1 0 0,0 1 0 0 0,1 0 0 0 0,-1 0 0 0 0,1-1 0 0 0,-1 1 0 0 0,1-1 0 0 0,-1 1 0 0 0,1-1 0 0 0,-1 0-1 0 0,1 0 1 0 0,-1 1 0 0 0,1-1 0 0 0,-1 0 0 0 0,1 0 0 0 0,-1 0 0 0 0,1-1 0 0 0,-1 1 0 0 0,1 0 0 0 0,-1-1-1 0 0,1 1 1 0 0,-1-1 0 0 0,1 1 0 0 0,-1-1 0 0 0,1 0 0 0 0,-1 1 0 0 0,2-2 0 0 0,14-17-13 0 0,-13 15 29 0 0,0 1 0 0 0,0-2 0 0 0,0 1 0 0 0,-1 0 0 0 0,0-1 0 0 0,0 1 0 0 0,3-7 0 0 0,3-8 42 0 0,1 0 1 0 0,18-25-1 0 0,-24 23 157 0 0,-4 20-202 0 0,0 0 0 0 0,0 1 0 0 0,0-1 0 0 0,-1 0 0 0 0,1 0-1 0 0,0 0 1 0 0,0 0 0 0 0,1 0 0 0 0,-1 0 0 0 0,0 0 0 0 0,0 1 0 0 0,0-1-1 0 0,0 0 1 0 0,1 0 0 0 0,-1 0 0 0 0,0 0 0 0 0,1 1 0 0 0,-1-1 0 0 0,1 0 0 0 0,-1 0-1 0 0,1 1 1 0 0,-1-1 0 0 0,1 0 0 0 0,0 1 0 0 0,-1-1 0 0 0,1 0 0 0 0,0 1-1 0 0,-1-1 1 0 0,1 1 0 0 0,0-1 0 0 0,0 1 0 0 0,0-1 0 0 0,12-1 386 0 0,-11 1-358 0 0,0 0-1 0 0,-1 1 0 0 0,1-1 0 0 0,0 1 1 0 0,0-1-1 0 0,0 1 0 0 0,-1 0 0 0 0,1-1 1 0 0,0 1-1 0 0,0 0 0 0 0,0 1 0 0 0,0-1 0 0 0,-1 0 1 0 0,1 0-1 0 0,0 1 0 0 0,0-1 0 0 0,0 1 1 0 0,-1-1-1 0 0,1 1 0 0 0,0 0 0 0 0,-1 0 1 0 0,1 0-1 0 0,0 0 0 0 0,-1 0 0 0 0,1 0 1 0 0,-1 0-1 0 0,0 0 0 0 0,1 1 0 0 0,-1-1 0 0 0,0 1 1 0 0,0-1-1 0 0,0 1 0 0 0,1 1 0 0 0,23 32 286 0 0,-21-30-270 0 0,0 0 0 0 0,0 1 0 0 0,0-1 0 0 0,0 1 0 0 0,-1 0 0 0 0,0 0 0 0 0,3 12 0 0 0,5 17 215 0 0,-7-26-207 0 0,-2 0 0 0 0,1 0-1 0 0,-1 0 1 0 0,-1 0 0 0 0,1 0 0 0 0,-1 13-1 0 0,-1 230 748 0 0,-1-240-790 0 0,0 0-1 0 0,-1 0 0 0 0,0 0 0 0 0,0-1 1 0 0,-2 1-1 0 0,1-1 0 0 0,-2 0 0 0 0,-8 18 1 0 0,3-10-206 0 0,-2-1-1 0 0,1 0 1 0 0,-26 28 0 0 0,35-44 39 0 0,0 0 0 0 0,0-1 0 0 0,0 1-1 0 0,0-1 1 0 0,0 0 0 0 0,0 1 0 0 0,0-1 0 0 0,0 0 0 0 0,0 0 0 0 0,-1 0 0 0 0,1-1-1 0 0,-1 1 1 0 0,-3 0 0 0 0,4-1-671 0 0,-2-5-1103 0 0,3 5 1836 0 0,1-1-1 0 0,-1 0 1 0 0,0 1-1 0 0,1-1 1 0 0,-1 0-1 0 0,0 1 1 0 0,1-1-1 0 0,-1 0 1 0 0,1 0-1 0 0,-1 1 1 0 0,1-1-1 0 0,-1 0 1 0 0,1 0-1 0 0,0 0 1 0 0,0 0 0 0 0,-1 0-1 0 0,1 0 1 0 0,0 1-1 0 0,0-1 1 0 0,0-1-1 0 0,0-9-568 0 0,1 0-1 0 0,0 1 0 0 0,0-1 0 0 0,2 1 1 0 0,-1-1-1 0 0,1 1 0 0 0,1 0 1 0 0,-1 0-1 0 0,2 0 0 0 0,0 1 0 0 0,0-1 1 0 0,7-8-1 0 0,7-8-697 0 0,2 1 1 0 0,39-36-1 0 0,-14 15-695 0 0,9 2-391 0 0,-44 32 2072 0 0,-9 9 288 0 0,1 0-1 0 0,0 0 0 0 0,-1 0 1 0 0,1 0-1 0 0,0 1 1 0 0,0 0-1 0 0,1-1 0 0 0,-1 1 1 0 0,0 0-1 0 0,1 0 1 0 0,-1 1-1 0 0,1-1 0 0 0,4 0 1 0 0,28-19-73 0 0,-33 19 461 0 0,0-1 0 0 0,0 1-1 0 0,0 0 1 0 0,1 0 0 0 0,-1 0-1 0 0,0 1 1 0 0,1-1 0 0 0,-1 1-1 0 0,1 0 1 0 0,-1 0 0 0 0,1 0-1 0 0,-1 0 1 0 0,1 1 0 0 0,6-1-1 0 0,-8 1 54 0 0,-1 0 0 0 0,1-1 0 0 0,0 1 0 0 0,-1 0 0 0 0,1 0-1 0 0,0 1 1 0 0,-1-1 0 0 0,1 0 0 0 0,0 0 0 0 0,-1 1 0 0 0,1-1-1 0 0,0 1 1 0 0,-1 0 0 0 0,1-1 0 0 0,-1 1 0 0 0,1 0 0 0 0,-1 0-1 0 0,0 0 1 0 0,1 0 0 0 0,-1 0 0 0 0,0 0 0 0 0,0 0 0 0 0,1 1-1 0 0,0 1 1 0 0,0 1 36 0 0,-1 1-1 0 0,0 0 0 0 0,0-1 1 0 0,0 1-1 0 0,-1 0 1 0 0,0-1-1 0 0,0 1 0 0 0,0 5 1 0 0,0-10-399 0 0,9 95 3685 0 0,0-6-2951 0 0,-9-82-722 0 0,1 1-1 0 0,0-1 1 0 0,1 1-1 0 0,0-1 0 0 0,0 0 1 0 0,0 1-1 0 0,1-1 1 0 0,6 10-1 0 0,7 24-344 0 0,-14-36 130 0 0,-2 0 0 0 0,1 0-1 0 0,0 0 1 0 0,-1 0 0 0 0,0 1 0 0 0,-1 6 0 0 0,0-9-145 0 0,1 0 0 0 0,-1 0 1 0 0,1 0-1 0 0,0-1 0 0 0,0 1 0 0 0,0 0 0 0 0,0 0 0 0 0,0 0 1 0 0,1 0-1 0 0,-1-1 0 0 0,1 1 0 0 0,0 0 0 0 0,0 0 1 0 0,0-1-1 0 0,0 1 0 0 0,0-1 0 0 0,1 1 0 0 0,-1-1 1 0 0,1 1-1 0 0,-1-1 0 0 0,3 3 0 0 0,-2-2-1943 0 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10912 0 0,'0'23'6304'0'0,"2"2"-3300"0"0,-1-19-2815 0 0,-1-1 0 0 0,1 0 0 0 0,0 1 0 0 0,1-1 0 0 0,-1 0 0 0 0,1 0 0 0 0,0 0 0 0 0,0 0 0 0 0,1 0 0 0 0,4 6 0 0 0,-6-10-138 0 0,0 1-1 0 0,0-1 0 0 0,-1 0 1 0 0,1 0-1 0 0,0 1 0 0 0,0-1 0 0 0,-1 1 1 0 0,1-1-1 0 0,-1 1 0 0 0,1-1 1 0 0,-1 1-1 0 0,0-1 0 0 0,1 4 1 0 0,4 10 178 0 0,-1-10-131 0 0,17 33 494 0 0,-20-35-555 0 0,0 0-1 0 0,0-1 1 0 0,1 1-1 0 0,-1 0 1 0 0,1 0-1 0 0,-1-1 1 0 0,1 1-1 0 0,0-1 1 0 0,0 1 0 0 0,0-1-1 0 0,4 3 1 0 0,7 10 87 0 0,-4 3 197 0 0,-1 1-1 0 0,10 28 1 0 0,-1 0 185 0 0,19 38 638 0 0,-24-60-708 0 0,4 4-7 0 0,-15-28-400 0 0,0 1-1 0 0,0 0 1 0 0,0 0 0 0 0,0 0-1 0 0,0 0 1 0 0,0 0 0 0 0,-1 0-1 0 0,1 0 1 0 0,-1 0 0 0 0,1 0-1 0 0,-1 0 1 0 0,0 0 0 0 0,0 0-1 0 0,0 0 1 0 0,0 0 0 0 0,0 4-1 0 0,-1 3 197 0 0,1-9-218 0 0,0 0 0 0 0,0 1 0 0 0,0-1 0 0 0,-1 0 0 0 0,1 0 0 0 0,0 1 0 0 0,0-1 0 0 0,-1 0 0 0 0,1 0 0 0 0,0 0-1 0 0,0 0 1 0 0,-1 1 0 0 0,1-1 0 0 0,0 0 0 0 0,-1 0 0 0 0,1 0 0 0 0,0 0 0 0 0,-1 0 0 0 0,1 0 0 0 0,0 0 0 0 0,-1 0 0 0 0,1 0 0 0 0,0 0 0 0 0,0 0 0 0 0,-1 0 0 0 0,1 0-1 0 0,0 0 1 0 0,-1 0 0 0 0,1 0 0 0 0,0 0 0 0 0,-1-1 0 0 0,1 1 0 0 0,0 0 0 0 0,0 0 0 0 0,-1 0 0 0 0,1 0 0 0 0,0-1 0 0 0,0 1 0 0 0,-1 0 0 0 0,1 0 0 0 0,0-1 0 0 0,0 1 0 0 0,-1 0-1 0 0,1 0 1 0 0,0-1 0 0 0,0 1 0 0 0,0 0 0 0 0,0-1 0 0 0,-14-10 116 0 0,5 0-122 0 0,1 0 0 0 0,1 0 0 0 0,0-1 0 0 0,0 0 0 0 0,1-1 0 0 0,-4-13 0 0 0,-24-84-5 0 0,28 88 3 0 0,-5-14 10 0 0,3 10 14 0 0,0-1-1 0 0,2 0 1 0 0,1 0 0 0 0,-2-50 0 0 0,6 57-12 0 0,0-31-29 0 0,1 49 19 0 0,0 0-1 0 0,1 1 0 0 0,-1-1 1 0 0,0 0-1 0 0,1 0 0 0 0,-1 0 1 0 0,1 0-1 0 0,-1 0 1 0 0,1 0-1 0 0,0 0 0 0 0,0 0 1 0 0,0 1-1 0 0,0-1 0 0 0,0 0 1 0 0,0 1-1 0 0,0-1 0 0 0,1 1 1 0 0,1-3-1 0 0,-2 3 1 0 0,0 0 0 0 0,0 1-1 0 0,0-1 1 0 0,0 0 0 0 0,0 0-1 0 0,-1 0 1 0 0,1-1 0 0 0,0 1 0 0 0,-1 0-1 0 0,1 0 1 0 0,-1 0 0 0 0,1 0-1 0 0,-1-1 1 0 0,0 1 0 0 0,1 0 0 0 0,-1 0-1 0 0,0-1 1 0 0,0 1 0 0 0,0-2-1 0 0,0 2 1 0 0,0 0 1 0 0,0 0-1 0 0,0 1 0 0 0,0-1 0 0 0,0 0 0 0 0,0 0 0 0 0,0 1 0 0 0,1-1 0 0 0,-1 0 0 0 0,0 1 0 0 0,0-1 0 0 0,1 0 0 0 0,-1 1 0 0 0,0-1 0 0 0,1 0 0 0 0,-1 1 0 0 0,0-1 0 0 0,1 0 0 0 0,-1 1 0 0 0,1-1 0 0 0,-1 1 0 0 0,1-1 0 0 0,-1 1 0 0 0,1-1 0 0 0,0 1 0 0 0,-1-1 0 0 0,1 1 0 0 0,1-1 0 0 0,23-12-7 0 0,-24 12 13 0 0,1-1-1 0 0,0 1 1 0 0,-1 0 0 0 0,1 0 0 0 0,0 0 0 0 0,0 0-1 0 0,0 0 1 0 0,0 0 0 0 0,0 0 0 0 0,0 1 0 0 0,0-1 0 0 0,0 1-1 0 0,0-1 1 0 0,0 1 0 0 0,3 0 0 0 0,-2 0-3 0 0,0-1-1 0 0,-1 1 1 0 0,1 0 0 0 0,0 1 0 0 0,0-1 0 0 0,0 0 0 0 0,-1 1-1 0 0,1-1 1 0 0,0 1 0 0 0,0 0 0 0 0,-1 0 0 0 0,1 0 0 0 0,-1 1-1 0 0,1-1 1 0 0,-1 0 0 0 0,1 1 0 0 0,-1 0 0 0 0,0-1 0 0 0,0 1-1 0 0,0 0 1 0 0,0 0 0 0 0,0 1 0 0 0,0-1 0 0 0,0 0 0 0 0,-1 0-1 0 0,1 1 1 0 0,-1-1 0 0 0,0 1 0 0 0,0-1 0 0 0,0 1 0 0 0,1 4-1 0 0,17 68-19 0 0,-16-67 22 0 0,0 1-1 0 0,0-1 1 0 0,-1 1-1 0 0,0-1 1 0 0,-1 1-1 0 0,0 0 1 0 0,0-1-1 0 0,-1 1 0 0 0,0 0 1 0 0,-2 13-1 0 0,1 12 5 0 0,-6-10-34 0 0,-1 2-19 0 0,8-25 42 0 0,0 0 0 0 0,0-1 0 0 0,0 1 1 0 0,0 0-1 0 0,0-1 0 0 0,1 1 1 0 0,-1 0-1 0 0,0 0 0 0 0,0-1 0 0 0,1 1 1 0 0,-1-1-1 0 0,0 1 0 0 0,1 0 0 0 0,-1-1 1 0 0,0 1-1 0 0,1-1 0 0 0,-1 1 0 0 0,1 0 1 0 0,-1-1-1 0 0,1 1 0 0 0,-1-1 0 0 0,1 0 1 0 0,0 1-1 0 0,-1-1 0 0 0,1 1 1 0 0,0-1-1 0 0,-1 0 0 0 0,1 0 0 0 0,0 1 1 0 0,-1-1-1 0 0,2 0 0 0 0,13 4 16 0 0,1-1 0 0 0,0-1 0 0 0,25 1 0 0 0,-28-3 5 0 0,1 1-1 0 0,-1 0 0 0 0,0 1 0 0 0,0 1 1 0 0,14 4-1 0 0,-21-5 39 0 0,-1 1 1 0 0,1 0-1 0 0,-1 0 0 0 0,0 0 0 0 0,0 1 1 0 0,0-1-1 0 0,-1 1 0 0 0,1 1 1 0 0,-1-1-1 0 0,0 0 0 0 0,0 1 0 0 0,0 0 1 0 0,-1 0-1 0 0,0 0 0 0 0,4 7 1 0 0,6 10 240 0 0,2-5-17 0 0,-12-14-238 0 0,0 0 1 0 0,0 1 0 0 0,0-1-1 0 0,-1 0 1 0 0,0 1-1 0 0,1-1 1 0 0,-1 1-1 0 0,-1 0 1 0 0,1 0-1 0 0,1 4 1 0 0,24 65 447 0 0,0-3-76 0 0,-24-54-393 0 0,-2 1 0 0 0,1-1 0 0 0,-2 1 0 0 0,0 0 0 0 0,-1-1 0 0 0,-1 1 0 0 0,-4 21 0 0 0,4-34-23 0 0,1-1 0 0 0,-1 1 0 0 0,0-1 0 0 0,0 0 0 0 0,-1 0 0 0 0,1 0 0 0 0,-1 0 0 0 0,1 0 0 0 0,-1 0 0 0 0,0-1 0 0 0,-6 5 0 0 0,-10 11 0 0 0,11-11-48 0 0,0 1 1 0 0,-1-2-1 0 0,0 1 0 0 0,0-1 1 0 0,0 0-1 0 0,-1-1 0 0 0,-15 7 1 0 0,5-4-174 0 0,0-1 1 0 0,-37 9-1 0 0,55-15 44 0 0,0-1-1 0 0,1 1 0 0 0,-1-1 0 0 0,1 1 0 0 0,-1-1 0 0 0,0 0 1 0 0,1 0-1 0 0,-1 0 0 0 0,0 0 0 0 0,1 0 0 0 0,-1 0 1 0 0,0 0-1 0 0,1 0 0 0 0,-1-1 0 0 0,0 1 0 0 0,1-1 0 0 0,-1 1 1 0 0,1-1-1 0 0,-1 0 0 0 0,1 0 0 0 0,-1 1 0 0 0,1-1 0 0 0,-1 0 1 0 0,1 0-1 0 0,0 0 0 0 0,-1-1 0 0 0,1 1 0 0 0,0 0 1 0 0,-1-2-1 0 0,1-1-433 0 0,-1 0 1 0 0,1 0-1 0 0,0 0 1 0 0,1 0 0 0 0,-1 0-1 0 0,1 0 1 0 0,0 0-1 0 0,0 0 1 0 0,0-5-1 0 0,0-2 425 0 0,0 9 30 0 0,0-1-1 0 0,1 0 0 0 0,-1 1 1 0 0,0-1-1 0 0,1 1 0 0 0,-1-1 1 0 0,1 1-1 0 0,0-1 1 0 0,0 1-1 0 0,0-1 0 0 0,0 1 1 0 0,0-1-1 0 0,1 1 0 0 0,-1 0 1 0 0,1 0-1 0 0,-1 0 0 0 0,3-2 1 0 0,6-10-630 0 0,6-23-2602 0 0,8-5-4678 0 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148 376 7888 0 0,'-4'30'7067'0'0,"-11"6"-3901"0"0,-3 10-760 0 0,8-12-1040 0 0,-1 0 0 0 0,-17 35 0 0 0,14-37-841 0 0,2 1 0 0 0,-13 51-1 0 0,20-51-267 0 0,1 1-1 0 0,2 54 0 0 0,2-84-254 0 0,0-1-3 0 0,1-1-1 0 0,-1 1 1 0 0,0-1 0 0 0,1 1-1 0 0,0-1 1 0 0,-1 0 0 0 0,1 1-1 0 0,0-1 1 0 0,0 0 0 0 0,0 0-1 0 0,1 0 1 0 0,-1 0 0 0 0,0 0-1 0 0,1 0 1 0 0,0 0 0 0 0,-1 0-1 0 0,1 0 1 0 0,0 0 0 0 0,0-1-1 0 0,0 1 1 0 0,0-1 0 0 0,0 0-1 0 0,0 1 1 0 0,0-1 0 0 0,4 1 0 0 0,-5-1-1 0 0,1-1 1 0 0,0 1-1 0 0,0-1 1 0 0,0 0-1 0 0,0 0 1 0 0,0 1-1 0 0,-1-1 1 0 0,1 0-1 0 0,0-1 1 0 0,0 1 0 0 0,0 0-1 0 0,0 0 1 0 0,0-1-1 0 0,0 1 1 0 0,-1-1-1 0 0,1 0 1 0 0,0 1-1 0 0,0-1 1 0 0,-1 0-1 0 0,1 0 1 0 0,-1 0 0 0 0,1 0-1 0 0,-1 0 1 0 0,1-1-1 0 0,-1 1 1 0 0,1 0-1 0 0,-1-1 1 0 0,0 1-1 0 0,0-1 1 0 0,0 1-1 0 0,0-1 1 0 0,0 0 0 0 0,0 1-1 0 0,0-1 1 0 0,0-2-1 0 0,24-48-225 0 0,-14 30 120 0 0,0 0-1 0 0,-2 0 1 0 0,0-1 0 0 0,-2-1 0 0 0,8-38 0 0 0,-11 31 65 0 0,1 6 73 0 0,-1 0 0 0 0,-1 0 0 0 0,-2 0 1 0 0,0 0-1 0 0,-2 0 0 0 0,-1 0 0 0 0,-6-31 1 0 0,-77-258 1291 0 0,57 185 1 0 0,27 128-1265 0 0,1-1-1 0 0,-1 1 0 0 0,0 0 1 0 0,0-1-1 0 0,0 1 0 0 0,0-1 1 0 0,0 1-1 0 0,0 0 0 0 0,0 0 1 0 0,0 0-1 0 0,0 0 0 0 0,0 0 1 0 0,-1 0-1 0 0,1 0 0 0 0,-1 0 1 0 0,1 0-1 0 0,0 0 0 0 0,-1 1 1 0 0,1-1-1 0 0,-1 0 0 0 0,0 1 1 0 0,1 0-1 0 0,-1-1 0 0 0,1 1 1 0 0,-1 0-1 0 0,0 0 0 0 0,-1 0 1 0 0,1 39 498 0 0,1 3-387 0 0,0-19-162 0 0,0 0 1 0 0,2-1-1 0 0,0 1 0 0 0,2 0 0 0 0,0 0 1 0 0,11 34-1 0 0,-6-35-126 0 0,-1 0 0 0 0,0 1 0 0 0,3 27 0 0 0,-6-29-384 0 0,2 0 0 0 0,0 0 1 0 0,12 26-1 0 0,1 1-1189 0 0,-18-46 1576 0 0,0-1 0 0 0,-1 1 1 0 0,2 0-1 0 0,-1 0 1 0 0,0-1-1 0 0,0 1 1 0 0,0 0-1 0 0,1-1 0 0 0,-1 1 1 0 0,1-1-1 0 0,-1 0 1 0 0,1 1-1 0 0,0-1 1 0 0,3 1-1 0 0,11 13-1045 0 0,-12-12 884 0 0,-1 1 0 0 0,0-1 1 0 0,1 0-1 0 0,0-1 0 0 0,0 1 0 0 0,0 0 1 0 0,0-1-1 0 0,0 0 0 0 0,0 0 0 0 0,1 0 0 0 0,-1-1 1 0 0,1 1-1 0 0,-1-1 0 0 0,1 0 0 0 0,0-1 1 0 0,-1 1-1 0 0,6-1 0 0 0,0 1-233 0 0,-1 0-1 0 0,1-1 1 0 0,-1-1 0 0 0,0 1-1 0 0,1-2 1 0 0,-1 1 0 0 0,11-4 0 0 0,-16 3 117 0 0,1 0 1 0 0,-1 0 0 0 0,0 0 0 0 0,0 0 0 0 0,0 0 0 0 0,0-1 0 0 0,0 0 0 0 0,0 0 0 0 0,3-4 0 0 0,12-10-4114 0 0,16-5-679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4168 0 0,'4'-10'7393'0'0,"6"5"-4441"0"0,16 3 2153 0 0,-22 2-3012 0 0,-3 0-2061 0 0,-1 0 0 0 0,1 0 1 0 0,-1 0-1 0 0,1-1 0 0 0,-1 1 0 0 0,1 0 0 0 0,-1 0 0 0 0,1 0 0 0 0,-1 0 1 0 0,1 0-1 0 0,-1 0 0 0 0,1 0 0 0 0,-1 0 0 0 0,1 1 0 0 0,-1-1 0 0 0,1 0 1 0 0,-1 0-1 0 0,1 0 0 0 0,-1 0 0 0 0,1 1 0 0 0,-1-1 0 0 0,1 0 0 0 0,-1 1 1 0 0,0-1-1 0 0,1 0 0 0 0,-1 1 0 0 0,0-1 0 0 0,1 1 0 0 0,8 48 2147 0 0,9 18-1011 0 0,-18-48-932 0 0,1-11-148 0 0,0 1-1 0 0,-1 0 1 0 0,0-1-1 0 0,-1 1 1 0 0,0-1 0 0 0,-1 1-1 0 0,1-1 1 0 0,-1 1-1 0 0,-1-1 1 0 0,0 0-1 0 0,-4 8 1 0 0,5-13-64 0 0,1 1 0 0 0,-1-1 0 0 0,0 0 0 0 0,1 0 0 0 0,0 1 0 0 0,-1-1 0 0 0,2 0 0 0 0,-2 6 0 0 0,-5 16 122 0 0,-9 48 154 0 0,-44 90-130 0 0,55-149-179 0 0,-18 57 55 0 0,-12 18 120 0 0,26-61-117 0 0,9-25-42 0 0,0-1-1 0 0,-1 1 1 0 0,1-1-1 0 0,-1 0 1 0 0,1 1 0 0 0,-1-1-1 0 0,0 0 1 0 0,0 0-1 0 0,0 0 1 0 0,0 0-1 0 0,-1 0 1 0 0,1 0-1 0 0,0 0 1 0 0,-1 0-1 0 0,0 0 1 0 0,-1 1-1 0 0,-7 9 85 0 0,13-6 18 0 0,19-2-49 0 0,-21-4-36 0 0,10-2 31 0 0,-5 0-47 0 0,-1 0 0 0 0,0 0 0 0 0,0 0 0 0 0,0-1 0 0 0,-1 0 0 0 0,1 0 0 0 0,-1 0 0 0 0,6-5 0 0 0,-7 5-5 0 0,0 0-1 0 0,0 1 1 0 0,0 0 0 0 0,0-1-1 0 0,0 1 1 0 0,1 0-1 0 0,-1 0 1 0 0,1 1 0 0 0,0-1-1 0 0,-1 1 1 0 0,7-2 0 0 0,-7 3-4 0 0,0-1 1 0 0,0 0 0 0 0,-1 0 0 0 0,1 0 0 0 0,-1 0 0 0 0,1 0-1 0 0,-1 0 1 0 0,1-1 0 0 0,-1 1 0 0 0,0-1 0 0 0,0 1 0 0 0,1-1 0 0 0,2-4-1 0 0,-3 4-2 0 0,0-1 0 0 0,0 1 0 0 0,1 0-1 0 0,-1 0 1 0 0,0 0 0 0 0,1 0 0 0 0,-1 0-1 0 0,1 1 1 0 0,0-1 0 0 0,0 1 0 0 0,-1 0-1 0 0,1 0 1 0 0,0 0 0 0 0,0 0 0 0 0,3-1-1 0 0,0 0 2 0 0,0 0 0 0 0,-3 2-7 0 0,0-1 0 0 0,0 0-1 0 0,1-1 1 0 0,-1 1 0 0 0,0 0-1 0 0,0-1 1 0 0,-1 0 0 0 0,1 0-1 0 0,0 0 1 0 0,0 0 0 0 0,-1 0-1 0 0,1 0 1 0 0,-1-1 0 0 0,4-3-1 0 0,-5 3-15 0 0,1 1 0 0 0,0 0-1 0 0,0 0 1 0 0,0 0 0 0 0,0 0-1 0 0,0 0 1 0 0,0 0 0 0 0,0 1-1 0 0,1-1 1 0 0,-1 1 0 0 0,4-2-1 0 0,24-17-530 0 0,-24 15 588 0 0,-2 1-231 0 0,1 1 1 0 0,-1-1-1 0 0,0-1 1 0 0,0 1 0 0 0,0-1-1 0 0,-1 1 1 0 0,1-1-1 0 0,3-9 1 0 0,38-53-3593 0 0,-27 49 1577 0 0,-12 8 1604 0 0,-4 7 273 0 0,0 0-1 0 0,0 1 1 0 0,0-1-1 0 0,-1 0 1 0 0,1 0 0 0 0,-1 0-1 0 0,0 0 1 0 0,0-1-1 0 0,0 1 1 0 0,0-4 0 0 0,0 2-237 0 0,-1 1 1 0 0,1-1 0 0 0,0 1 0 0 0,0-1-1 0 0,0 1 1 0 0,1 0 0 0 0,3-7 0 0 0,9-32-5029 0 0,-13 14 1710 0 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5904 0 0,'2'-13'3420'0'0,"5"-3"-2103"0"0,-6 14-981 0 0,0 0 0 0 0,0 0 0 0 0,0 0 0 0 0,0 0 0 0 0,0 0-1 0 0,0 0 1 0 0,-1 0 0 0 0,1 0 0 0 0,-1 0 0 0 0,1 0 0 0 0,-1-4 0 0 0,9-46 4811 0 0,-8 46-42 0 0,-13 7-4164 0 0,9 0-794 0 0,0 0 1 0 0,0 0 0 0 0,0 0 0 0 0,0 1 0 0 0,0 0 0 0 0,0 0-1 0 0,0-1 1 0 0,1 2 0 0 0,-1-1 0 0 0,1 0 0 0 0,-1 0-1 0 0,1 1 1 0 0,0-1 0 0 0,0 1 0 0 0,0 0 0 0 0,0 0 0 0 0,-2 5-1 0 0,-12 13 163 0 0,-7-3-40 0 0,17-14-229 0 0,1-1 0 0 0,0 1 0 0 0,1 0-1 0 0,-1 0 1 0 0,1 1 0 0 0,-1 0 0 0 0,1-1 0 0 0,1 1 0 0 0,-1 0 0 0 0,1 1-1 0 0,0-1 1 0 0,0 1 0 0 0,0-1 0 0 0,-2 10 0 0 0,-21 47 107 0 0,20-52-129 0 0,0 1 0 0 0,1 0 1 0 0,1 0-1 0 0,0 1 0 0 0,1-1 0 0 0,0 1 1 0 0,0-1-1 0 0,-1 20 0 0 0,4-27-23 0 0,0 0 0 0 0,0 0 0 0 0,0 0 0 0 0,1-1 0 0 0,-1 1 0 0 0,1 0 0 0 0,0 0 1 0 0,0-1-1 0 0,1 1 0 0 0,-1 0 0 0 0,1-1 0 0 0,2 5 0 0 0,-2-6-2 0 0,-1 0 0 0 0,1 0 0 0 0,0-1 0 0 0,0 1 0 0 0,0-1 0 0 0,0 0 0 0 0,0 1 0 0 0,0-1 0 0 0,0 0 0 0 0,0 0 0 0 0,0 0 1 0 0,0-1-1 0 0,1 1 0 0 0,-1 0 0 0 0,0-1 0 0 0,0 1 0 0 0,1-1 0 0 0,-1 0 0 0 0,1 0 0 0 0,2 0 0 0 0,50 0-209 0 0,-40-6 82 0 0,-2 0 96 0 0,-9 4 26 0 0,1 0 1 0 0,0 0-1 0 0,-1 0 0 0 0,1 0 1 0 0,-1-1-1 0 0,0 0 1 0 0,0 0-1 0 0,0 0 0 0 0,0-1 1 0 0,-1 1-1 0 0,1-1 1 0 0,-1 0-1 0 0,0 0 0 0 0,0 0 1 0 0,0 0-1 0 0,-1 0 1 0 0,4-9-1 0 0,12-36 39 0 0,-14 24 9 0 0,-4 24-38 0 0,0-1 1 0 0,0 1 0 0 0,0-1 0 0 0,0 0 0 0 0,0 1-1 0 0,0-1 1 0 0,1 1 0 0 0,-1-1 0 0 0,1 1-1 0 0,-1-1 1 0 0,1 1 0 0 0,-1 0 0 0 0,2-3-1 0 0,0-4 29 0 0,-1 1 0 0 0,0 0 0 0 0,0-1 0 0 0,-1 1 0 0 0,0 0 0 0 0,-1-1 0 0 0,1 1 0 0 0,-1 0 0 0 0,-1-1 0 0 0,1 1 0 0 0,-5-10 0 0 0,-3-32 62 0 0,5 33-27 0 0,8 11 117 0 0,-3 5-167 0 0,0 1 1 0 0,0-1-1 0 0,0 1 0 0 0,0-1 0 0 0,0 1 0 0 0,-1-1 0 0 0,1 1 1 0 0,0 0-1 0 0,0-1 0 0 0,0 1 0 0 0,-1 0 0 0 0,1 0 0 0 0,0-1 1 0 0,-1 1-1 0 0,1 0 0 0 0,-1 0 0 0 0,1 0 0 0 0,-1 0 0 0 0,0 0 1 0 0,1 2-1 0 0,50 98 548 0 0,-29-45-441 0 0,-14-33-13 0 0,1-1 0 0 0,20 35 0 0 0,-21-39-67 0 0,0 0 0 0 0,8 32 0 0 0,-7-22-17 0 0,0 4 7 0 0,-1 2 1 0 0,5 49-1 0 0,-6-33 122 0 0,-4-24-202 0 0,-1 0 0 0 0,-2 0 0 0 0,-1 0 0 0 0,-1 0 0 0 0,-6 32 0 0 0,6-52-322 0 0,0 0 0 0 0,-1 1 0 0 0,0-1 0 0 0,0-1 0 0 0,0 1-1 0 0,-1 0 1 0 0,-5 6 0 0 0,9-11 217 0 0,-1 0-1 0 0,0 0 0 0 0,1 0 0 0 0,-1-1 1 0 0,1 1-1 0 0,-1 0 0 0 0,0 0 1 0 0,0 0-1 0 0,0-1 0 0 0,1 1 0 0 0,-1 0 1 0 0,0-1-1 0 0,0 1 0 0 0,0-1 1 0 0,0 1-1 0 0,0-1 0 0 0,0 0 0 0 0,0 1 1 0 0,0-1-1 0 0,0 0 0 0 0,0 1 0 0 0,0-1 1 0 0,0 0-1 0 0,0 0 0 0 0,0 0 1 0 0,0 0-1 0 0,0 0 0 0 0,0 0 0 0 0,0-1 1 0 0,-1 1-1 0 0,1 0 0 0 0,0 0 0 0 0,0-1 1 0 0,0 1-1 0 0,0 0 0 0 0,0-1 1 0 0,1 1-1 0 0,-1-1 0 0 0,0 0 0 0 0,0 1 1 0 0,0-1-1 0 0,0 0 0 0 0,1 1 0 0 0,-1-1 1 0 0,0 0-1 0 0,0 0 0 0 0,1 0 1 0 0,-1 0-1 0 0,1 1 0 0 0,-2-3 0 0 0,-2-6-583 0 0,0 0 0 0 0,0 0 0 0 0,1 0 0 0 0,0 0-1 0 0,1-1 1 0 0,0 1 0 0 0,0-1 0 0 0,0-16-1 0 0,-1 1-2028 0 0,2-12-4426 0 0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9584 0 0,'1'1'7136'0'0,"7"10"-5982"0"0,3 2-26 0 0,0 1-1 0 0,1-1 1 0 0,17 14-1 0 0,-19-19-622 0 0,-1 1 0 0 0,0 0 0 0 0,-1 0 0 0 0,0 1 0 0 0,12 17 0 0 0,-1 7 876 0 0,34 45 0 0 0,-34-54-826 0 0,-2 2-1 0 0,0 0 1 0 0,16 37 0 0 0,17 46 631 0 0,106 170 0 0 0,-148-269-1186 0 0,-2 1 0 0 0,0 0 0 0 0,0 0 0 0 0,-1 1 0 0 0,-1 0 0 0 0,0-1 0 0 0,-1 1 0 0 0,2 15 0 0 0,-3-21 0 0 0,-1 0 0 0 0,1 0 0 0 0,0-1 0 0 0,1 1 0 0 0,5 11 0 0 0,4 12 0 0 0,9 59 0 0 0,6 18 0 0 0,-18-82 0 0 0,-1 0 0 0 0,-1 0 0 0 0,3 27 0 0 0,3 8-241 0 0,0 15-517 0 0,-9 3-3230 0 0,1-1-3199 0 0,-5-75 6789 0 0,0 14-1038 0 0,0 4-2873 0 0,0 9-4549 0 0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3.4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1872 1438 13528 0 0,'-19'1'4826'0'0,"-4"1"-3816"0"0,-7 2 68 0 0,30-6-999 0 0,0 0 0 0 0,0 1 0 0 0,1-1 0 0 0,-1 1 0 0 0,0-1 0 0 0,1 1-1 0 0,-1-1 1 0 0,1 1 0 0 0,0-1 0 0 0,-1 1 0 0 0,1 0 0 0 0,0-1 0 0 0,2-1 42 0 0,2-2 2 0 0,0 1 0 0 0,1 1 1 0 0,0-1-1 0 0,-1 1 0 0 0,1 0 1 0 0,1 0-1 0 0,-1 1 0 0 0,0-1 1 0 0,0 2-1 0 0,1-1 0 0 0,-1 1 1 0 0,1 0-1 0 0,8-1 1 0 0,9 1 53 0 0,1 1 1 0 0,27 4-1 0 0,-44-3-112 0 0,-2-1-36 0 0,0 0 0 0 0,0 1 0 0 0,0 0 0 0 0,0 0 0 0 0,0 0 0 0 0,0 1 0 0 0,0 0 0 0 0,0 0 1 0 0,-1 0-1 0 0,1 1 0 0 0,-1 0 0 0 0,0 0 0 0 0,0 0 0 0 0,0 1 0 0 0,0 0 0 0 0,0 0 0 0 0,7 8 1 0 0,-11-10-21 0 0,-1-1 1 0 0,1 1-1 0 0,0-1 1 0 0,1 1 0 0 0,-1-1-1 0 0,0 0 1 0 0,0 0-1 0 0,1 1 1 0 0,-1-1-1 0 0,0 0 1 0 0,1 0 0 0 0,-1 0-1 0 0,1-1 1 0 0,-1 1-1 0 0,4 1 1 0 0,-4-2-4 0 0,0 1 0 0 0,0-1 1 0 0,0 1-1 0 0,0-1 0 0 0,0 1 0 0 0,0-1 0 0 0,0 1 1 0 0,0 0-1 0 0,0-1 0 0 0,0 1 0 0 0,0 0 0 0 0,-1 0 1 0 0,1 0-1 0 0,0 0 0 0 0,0 0 0 0 0,-1 0 0 0 0,1 0 1 0 0,-1 0-1 0 0,1 0 0 0 0,-1 0 0 0 0,1 0 0 0 0,-1 2 1 0 0,18 31 471 0 0,-16-31-355 0 0,0 0 0 0 0,0 0 0 0 0,-1 1-1 0 0,1-1 1 0 0,0 0 0 0 0,-1 1 0 0 0,0-1-1 0 0,0 1 1 0 0,0 0 0 0 0,0-1 0 0 0,-1 1-1 0 0,1 5 1 0 0,-2-7-73 0 0,1-1-1 0 0,-1 1 0 0 0,1 0 1 0 0,-1 0-1 0 0,0-1 0 0 0,0 1 1 0 0,0 0-1 0 0,0-1 0 0 0,0 1 1 0 0,0-1-1 0 0,0 1 0 0 0,0-1 1 0 0,-1 0-1 0 0,1 0 1 0 0,-1 1-1 0 0,1-1 0 0 0,-1 0 1 0 0,1 0-1 0 0,-1 0 0 0 0,1 0 1 0 0,-1-1-1 0 0,0 1 0 0 0,0 0 1 0 0,1-1-1 0 0,-1 1 0 0 0,0-1 1 0 0,-2 1-1 0 0,-68 11 588 0 0,60-11-487 0 0,5 0-113 0 0,-24 3 74 0 0,1-1-1 0 0,0-1 1 0 0,-1-1-1 0 0,1-2 1 0 0,-47-7-1 0 0,39 0-75 0 0,26 6-12 0 0,0 0 0 0 0,0 0 0 0 0,0-2 0 0 0,0 0 1 0 0,-10-5-1 0 0,-33-19 92 0 0,2-2 1 0 0,1-3 0 0 0,-62-51-1 0 0,92 70-75 0 0,18 12-29 0 0,-1-1-1 0 0,1 0 0 0 0,0 0 0 0 0,0 0 0 0 0,0 0 1 0 0,0 0-1 0 0,1-1 0 0 0,-4-4 0 0 0,-5-9 10 0 0,8 9-16 0 0,-1 1-1 0 0,0 1 1 0 0,0-1 0 0 0,-10-10 0 0 0,13 16-2 0 0,1 0-1 0 0,0 0 1 0 0,0 0-1 0 0,-1 0 0 0 0,1 0 1 0 0,0 0-1 0 0,0 0 1 0 0,0-1-1 0 0,0 1 1 0 0,1 0-1 0 0,-1-1 1 0 0,0 1-1 0 0,1 0 1 0 0,-1-1-1 0 0,1 1 1 0 0,-1-1-1 0 0,1 1 1 0 0,-1-1-1 0 0,1 0 1 0 0,0 1-1 0 0,0-1 1 0 0,0 1-1 0 0,0-1 1 0 0,0-2-1 0 0,1 2 3 0 0,-1-1 1 0 0,0 1-1 0 0,0-1 0 0 0,-1 1 0 0 0,1 0 0 0 0,0-1 1 0 0,-1 1-1 0 0,1 0 0 0 0,-1-1 0 0 0,0 1 1 0 0,0 0-1 0 0,-2-4 0 0 0,1 0-3 0 0,0-1-1 0 0,1 0 1 0 0,0 1-1 0 0,0-1 1 0 0,0 0-1 0 0,1 0 1 0 0,0 0-1 0 0,0 0 1 0 0,0 0-1 0 0,1 0 1 0 0,0 0-1 0 0,1 1 1 0 0,3-12-1 0 0,-3 10 4 0 0,0 5-1 0 0,0-1 0 0 0,0 1 1 0 0,1-1-1 0 0,0 1 1 0 0,0 0-1 0 0,0 0 0 0 0,0 0 1 0 0,0 0-1 0 0,0 1 0 0 0,1-1 1 0 0,-1 1-1 0 0,1 0 0 0 0,6-3 1 0 0,11-9 63 0 0,-14 10-66 0 0,-1 0-1 0 0,1 0 0 0 0,0 1 0 0 0,0 0 0 0 0,1 0 0 0 0,-1 1 0 0 0,1 0 1 0 0,-1 0-1 0 0,1 1 0 0 0,0 0 0 0 0,0 0 0 0 0,-1 1 0 0 0,12 0 0 0 0,-5 0 9 0 0,1 1 0 0 0,0 0-1 0 0,-1 1 1 0 0,1 1 0 0 0,-1 0-1 0 0,21 8 1 0 0,-16-1 12 0 0,-1 1 0 0 0,-1 1-1 0 0,0 0 1 0 0,-1 1 0 0 0,0 1 0 0 0,15 17-1 0 0,-19-17 18 0 0,0 0 0 0 0,-1 1 0 0 0,17 28 0 0 0,-22-31-10 0 0,2 4 8 0 0,-1 1 0 0 0,-1 0 0 0 0,-1 1 0 0 0,-1 0 0 0 0,0-1 0 0 0,1 20 0 0 0,-3-24-21 0 0,7 33 81 0 0,-5-24-25 0 0,0 1 1 0 0,1 38 0 0 0,-6-22 22 0 0,-1 0 0 0 0,-2 0 0 0 0,-11 44 0 0 0,11-72-61 0 0,-1 0 1 0 0,0-1-1 0 0,-1 0 1 0 0,0 0 0 0 0,0 0-1 0 0,-1-1 1 0 0,-1 0-1 0 0,-12 12 1 0 0,-4 7 48 0 0,13-15-46 0 0,-1 0 0 0 0,-1 0 0 0 0,0-1 0 0 0,-1-1 0 0 0,0 0 0 0 0,-1-1 0 0 0,-26 13 0 0 0,30-17-14 0 0,-11 7-17 0 0,-1-2-1 0 0,0 0 0 0 0,-1-2 1 0 0,-1-1-1 0 0,-47 11 1 0 0,57-17-5 0 0,0 1 0 0 0,0-2 1 0 0,0 0-1 0 0,0-1 0 0 0,0 0 1 0 0,0-1-1 0 0,0-1 1 0 0,0 0-1 0 0,1-1 0 0 0,-1-1 1 0 0,-24-9-1 0 0,12-2 0 0 0,0-2 0 0 0,1 0 0 0 0,1-2 0 0 0,0 0 0 0 0,2-2 0 0 0,0-1 0 0 0,-24-30 0 0 0,35 37 0 0 0,0-1 0 0 0,1-1 0 0 0,1 0 0 0 0,1 0 0 0 0,0-1 0 0 0,-8-24 0 0 0,5 13 0 0 0,8 17 0 0 0,1 0 0 0 0,0-1 0 0 0,0 1 0 0 0,2-1 0 0 0,-2-20 0 0 0,1 1 0 0 0,1 20 0 0 0,0 0 0 0 0,1-1 0 0 0,1 1 0 0 0,0 0 0 0 0,0-1 0 0 0,2 1 0 0 0,-1 0 0 0 0,1 0 0 0 0,1 0 0 0 0,0 1 0 0 0,1-1 0 0 0,0 1 0 0 0,1 0 0 0 0,0 0 0 0 0,1 1 0 0 0,0 0 0 0 0,0 0 0 0 0,1 0 0 0 0,13-11 0 0 0,-7 3 0 0 0,-11 13 0 0 0,1 0 0 0 0,-1 1 0 0 0,1 0 0 0 0,0 0 0 0 0,0 0 0 0 0,6-5 0 0 0,114-79 0 0 0,-112 82 0 0 0,-1 1 0 0 0,0 0 0 0 0,1 1 0 0 0,0 1 0 0 0,0-1 0 0 0,0 2 0 0 0,0 0 0 0 0,15-1 0 0 0,100 4 0 0 0,-113-1 0 0 0,-3 1 0 0 0,1 1 0 0 0,-1 1 0 0 0,0-1 0 0 0,0 2 0 0 0,0-1 0 0 0,0 2 0 0 0,0-1 0 0 0,-1 1 0 0 0,0 1 0 0 0,0 0 0 0 0,0 1 0 0 0,-1 0 0 0 0,15 14 0 0 0,1 2 0 0 0,-2 2 0 0 0,-1 1 0 0 0,24 36 0 0 0,-42-55 0 0 0,-1 1 0 0 0,0-1 0 0 0,0 1 0 0 0,0 0 0 0 0,-1 0 0 0 0,0 1 0 0 0,1 9 0 0 0,3 13 0 0 0,4 66 0 0 0,-8-84 0 0 0,-1 1 0 0 0,-1 0 0 0 0,0-1 0 0 0,-1 1 0 0 0,0 0 0 0 0,-1-1 0 0 0,-1 0 0 0 0,-7 23 0 0 0,1-11 0 0 0,-1-2 0 0 0,-1 1 0 0 0,-24 34 0 0 0,-20 7 0 0 0,49-54 0 0 0,-1 0 0 0 0,-1 0 0 0 0,0 0 0 0 0,0-1 0 0 0,-1 0 0 0 0,0-1 0 0 0,-1 0 0 0 0,0-1 0 0 0,0 1 0 0 0,-13 6 0 0 0,-17 9 0 0 0,30-16 0 0 0,-1-1 0 0 0,-1-1 0 0 0,1 0 0 0 0,-1-1 0 0 0,0 0 0 0 0,-14 4 0 0 0,-22 5 0 0 0,14-4 0 0 0,-63 11 0 0 0,87-19 0 0 0,1-1 0 0 0,0-1 0 0 0,-1 0 0 0 0,1 0 0 0 0,-1 0 0 0 0,1-1 0 0 0,0-1 0 0 0,-1 0 0 0 0,1 0 0 0 0,0-1 0 0 0,-16-7 0 0 0,3 0 0 0 0,1-2 0 0 0,0-1 0 0 0,0-1 0 0 0,2 0 0 0 0,0-2 0 0 0,0 0 0 0 0,2-1 0 0 0,0-1 0 0 0,1 0 0 0 0,1-2 0 0 0,0 1 0 0 0,-11-23 0 0 0,1 3 0 0 0,19 32 0 0 0,2 0 0 0 0,-1-1 0 0 0,1 1 0 0 0,0-1 0 0 0,0 0 0 0 0,1 0 0 0 0,-3-8 0 0 0,-6-28 0 0 0,7 29 0 0 0,0-1 0 0 0,1 0 0 0 0,1 0 0 0 0,0 0 0 0 0,1 0 0 0 0,1 0 0 0 0,1-1 0 0 0,1-18 0 0 0,-1 32 0 0 0,1 1 0 0 0,-1 0 0 0 0,1 0 0 0 0,0-1 0 0 0,-1 1 0 0 0,1 0 0 0 0,0 0 0 0 0,1 0 0 0 0,-1 0 0 0 0,0 0 0 0 0,0 0 0 0 0,1 0 0 0 0,-1 1 0 0 0,1-1 0 0 0,3-2 0 0 0,-2 1 0 0 0,-1 0 0 0 0,1 0 0 0 0,0 0 0 0 0,-1 0 0 0 0,0 0 0 0 0,0 0 0 0 0,0 0 0 0 0,3-7 0 0 0,-1 0 0 0 0,-1 1 0 0 0,0 1 0 0 0,1-1 0 0 0,0 1 0 0 0,0 0 0 0 0,1 0 0 0 0,0 0 0 0 0,1 0 0 0 0,8-8 0 0 0,14 0 0 0 0,-10-11 0 0 0,-11 21 0 0 0,0 0 0 0 0,1 0 0 0 0,0 1 0 0 0,1 0 0 0 0,-1 0 0 0 0,1 1 0 0 0,-1 1 0 0 0,16-6 0 0 0,10 2 0 0 0,-8 1 0 0 0,50-4 0 0 0,-67 10 0 0 0,0 0 0 0 0,0 0 0 0 0,0 1 0 0 0,0 0 0 0 0,0 1 0 0 0,0-1 0 0 0,-1 2 0 0 0,1 0 0 0 0,13 5 0 0 0,6 9 0 0 0,0 0 0 0 0,-1 2 0 0 0,0 1 0 0 0,29 29 0 0 0,-18-16 0 0 0,-30-25 0 0 0,-1 0 0 0 0,0 0 0 0 0,0 1 0 0 0,-1 0 0 0 0,0 0 0 0 0,5 12 0 0 0,-1-3 0 0 0,-1-1 0 0 0,-1 1 0 0 0,0-1 0 0 0,-1 2 0 0 0,-1-1 0 0 0,7 39 0 0 0,-11-34 0 0 0,-1 0 0 0 0,-2 30 0 0 0,0-7 0 0 0,0-39 0 0 0,0 0 0 0 0,-1 1 0 0 0,1-1 0 0 0,-2 0 0 0 0,1 0 0 0 0,-1 0 0 0 0,0 0 0 0 0,0-1 0 0 0,-1 1 0 0 0,0-1 0 0 0,-9 11 0 0 0,-2 6 0 0 0,6-9 0 0 0,-1 0 0 0 0,0-1 0 0 0,-22 23 0 0 0,1-16 0 0 0,12 7 0 0 0,0-14 0 0 0,0 0 0 0 0,0-1 0 0 0,-1-1 0 0 0,-26 11 0 0 0,32-17 0 0 0,0 0 0 0 0,0-1 0 0 0,0-1 0 0 0,0 0 0 0 0,0-1 0 0 0,-1 0 0 0 0,1-1 0 0 0,-1-1 0 0 0,0 0 0 0 0,-23-4 0 0 0,29 0 0 0 0,-1 0 0 0 0,1-1 0 0 0,0 0 0 0 0,0-1 0 0 0,1 1 0 0 0,-9-9 0 0 0,5 5 0 0 0,-27-25 0 0 0,-59-65 0 0 0,84 84 0 0 0,-11-26 0 0 0,7 9 0 0 0,7 14 0 0 0,-1 3 0 0 0,0-2 0 0 0,2 1 0 0 0,0-2 0 0 0,1 1 0 0 0,1-1 0 0 0,0 0 0 0 0,2-1 0 0 0,-5-19 0 0 0,7 10 0 0 0,1 11 0 0 0,1 0 0 0 0,0 0 0 0 0,1 0 0 0 0,1-1 0 0 0,1 1 0 0 0,0 0 0 0 0,7-30 0 0 0,-7 45 0 0 0,0-1 0 0 0,-1 1 0 0 0,1-1 0 0 0,1 1 0 0 0,-1 0 0 0 0,0-1 0 0 0,0 1 0 0 0,1 0 0 0 0,-1 0 0 0 0,1 0 0 0 0,0 0 0 0 0,0 0 0 0 0,-1 0 0 0 0,1 0 0 0 0,0 1 0 0 0,5-4 0 0 0,27-26 0 0 0,-27 22 0 0 0,0 1 0 0 0,1-1 0 0 0,-1 1 0 0 0,2 1 0 0 0,-1 0 0 0 0,1 0 0 0 0,0 0 0 0 0,1 1 0 0 0,0 1 0 0 0,13-7 0 0 0,15-6 0 0 0,-34 15 0 0 0,0 1 0 0 0,1-1 0 0 0,-1 1 0 0 0,0 1 0 0 0,1-1 0 0 0,-1 0 0 0 0,1 1 0 0 0,0 0 0 0 0,0 0 0 0 0,7 0 0 0 0,98-15 0 0 0,-96 15 0 0 0,1 1 0 0 0,-1 0 0 0 0,0 1 0 0 0,-1 1 0 0 0,1 0 0 0 0,0 1 0 0 0,0 1 0 0 0,-1 0 0 0 0,0 1 0 0 0,0 0 0 0 0,0 1 0 0 0,0 0 0 0 0,19 14 0 0 0,-19-12 0 0 0,-2 1 0 0 0,1 0 0 0 0,16 18 0 0 0,-23-23 0 0 0,-2 1 0 0 0,1-1 0 0 0,0 1 0 0 0,-1 0 0 0 0,0 0 0 0 0,0 1 0 0 0,0-1 0 0 0,-1 1 0 0 0,1-1 0 0 0,-2 1 0 0 0,3 11 0 0 0,11 24 0 0 0,-2-7 0 0 0,-9-16 0 0 0,0 0 0 0 0,-2 1 0 0 0,1 34 0 0 0,-4-45 0 0 0,1 0 0 0 0,-1 0 0 0 0,0 0 0 0 0,-1-1 0 0 0,0 1 0 0 0,0 0 0 0 0,-1-1 0 0 0,0 0 0 0 0,0 0 0 0 0,-1 0 0 0 0,-9 14 0 0 0,-101 121 0 0 0,110-137 0 0 0,1-1 0 0 0,-1 0 0 0 0,0 1 0 0 0,0-2 0 0 0,-1 1 0 0 0,1 0 0 0 0,-1-1 0 0 0,-8 6 0 0 0,3-3 0 0 0,-40 40 0 0 0,31-33 0 0 0,-2-1 0 0 0,1-1 0 0 0,-1 0 0 0 0,-1-2 0 0 0,-36 11 0 0 0,33-15 0 0 0,-4 1 0 0 0,-58 5 0 0 0,78-10 0 0 0,1-1 0 0 0,0 0 0 0 0,0-1 0 0 0,0 0 0 0 0,0 0 0 0 0,0-1 0 0 0,0 0 0 0 0,0 0 0 0 0,0-1 0 0 0,1 0 0 0 0,-1 0 0 0 0,-7-5 0 0 0,-34-25 0 0 0,-57-48 0 0 0,88 64 0 0 0,0 0 0 0 0,1-1 0 0 0,1 0 0 0 0,1-1 0 0 0,0-1 0 0 0,-11-22 0 0 0,3 4 0 0 0,17 30 0 0 0,1-1 0 0 0,-1-1 0 0 0,2 1 0 0 0,-1-1 0 0 0,1 0 0 0 0,-4-15 0 0 0,4 6 0 0 0,-24-136 0 0 0,26 134 0 0 0,1 0 0 0 0,0 1 0 0 0,2-1 0 0 0,0 0 0 0 0,6-30 0 0 0,-5 45 0 0 0,0 0 0 0 0,0 0 0 0 0,0 0 0 0 0,0 1 0 0 0,1-1 0 0 0,0 1 0 0 0,0 0 0 0 0,0 0 0 0 0,8-9 0 0 0,18-29 0 0 0,-23 33 0 0 0,0 1 0 0 0,1 0 0 0 0,0 0 0 0 0,0 0 0 0 0,1 1 0 0 0,1 0 0 0 0,13-11 0 0 0,76-45 0 0 0,-72 48 0 0 0,-17 11 0 0 0,-2 0 0 0 0,1 0 0 0 0,0 0 0 0 0,0 1 0 0 0,0 1 0 0 0,0-1 0 0 0,0 2 0 0 0,16-5 0 0 0,60-10 0 0 0,-44 8 0 0 0,1 1 0 0 0,0 2 0 0 0,45 0 0 0 0,-61 5 0 0 0,-1 2 0 0 0,1 0 0 0 0,0 1 0 0 0,-1 2 0 0 0,0 1 0 0 0,35 10 0 0 0,-11 8 0 0 0,0 1 0 0 0,53 38 0 0 0,-93-56 0 0 0,-1 0 0 0 0,0 1 0 0 0,0 0 0 0 0,-1 0 0 0 0,0 0 0 0 0,10 15 0 0 0,-4-4 0 0 0,-4-5 0 0 0,0 1 0 0 0,-1 0 0 0 0,9 26 0 0 0,-2-5 0 0 0,-9-19 0 0 0,-1 0 0 0 0,0 1 0 0 0,-1-1 0 0 0,0 0 0 0 0,-2 1 0 0 0,0 0 0 0 0,-1-1 0 0 0,0 1 0 0 0,-4 18 0 0 0,1-19 0 0 0,-2 0 0 0 0,0 0 0 0 0,0 0 0 0 0,-2-1 0 0 0,0 0 0 0 0,-1 0 0 0 0,-13 19 0 0 0,-7 14 0 0 0,20-34 0 0 0,-1 0 0 0 0,-1-1 0 0 0,0 0 0 0 0,-1-1 0 0 0,0 0 0 0 0,0-1 0 0 0,-2 0 0 0 0,-17 12 0 0 0,-36 30 0 0 0,-9 5 0 0 0,51-45 0 0 0,0-2 0 0 0,-1 0 0 0 0,0-2 0 0 0,-1-1 0 0 0,1-1 0 0 0,-2-1 0 0 0,1-1 0 0 0,-1-2 0 0 0,1 0 0 0 0,-1-2 0 0 0,0-1 0 0 0,-39-5 0 0 0,57 4 0 0 0,0-1 0 0 0,-1 0 0 0 0,1-1 0 0 0,0 0 0 0 0,1 0 0 0 0,-1-1 0 0 0,-9-6 0 0 0,8 5 0 0 0,0 0 0 0 0,0 1 0 0 0,0 0 0 0 0,-12-3 0 0 0,20 7 0 0 0,-3-1 0 0 0,0 0 0 0 0,0 0 0 0 0,0 0 0 0 0,1-1 0 0 0,-1 1 0 0 0,1-1 0 0 0,-1 0 0 0 0,1-1 0 0 0,0 1 0 0 0,0-1 0 0 0,-5-3 0 0 0,-38-32 0 0 0,29 15 0 0 0,3 12 0 0 0,13 10 0 0 0,-1-1 0 0 0,1 1 0 0 0,-1-1 0 0 0,1 0 0 0 0,0 0 0 0 0,0 0 0 0 0,0-1 0 0 0,0 1 0 0 0,0 0 0 0 0,-2-5 0 0 0,-54-82 0 0 0,57 85 0 0 0,-1 1 0 0 0,0-1 0 0 0,1 0 0 0 0,0 1 0 0 0,-1-1 0 0 0,2 0 0 0 0,-1 0 0 0 0,0 0 0 0 0,1 0 0 0 0,0 0 0 0 0,0 0 0 0 0,0 0 0 0 0,0 0 0 0 0,0 0 0 0 0,1 0 0 0 0,0 0 0 0 0,0 0 0 0 0,0 1 0 0 0,0-1 0 0 0,1 0 0 0 0,-1 0 0 0 0,1 1 0 0 0,0-1 0 0 0,0 1 0 0 0,0 0 0 0 0,1 0 0 0 0,-1-1 0 0 0,1 1 0 0 0,5-4 0 0 0,11-12 0 0 0,-18 17 0 0 0,0 1 0 0 0,0-1 0 0 0,0 1 0 0 0,0-1 0 0 0,0 1 0 0 0,1 0 0 0 0,-1 0 0 0 0,1-1 0 0 0,-1 1 0 0 0,1 0 0 0 0,-1 0 0 0 0,1 0 0 0 0,0 1 0 0 0,-1-1 0 0 0,1 0 0 0 0,0 1 0 0 0,2-2 0 0 0,-2 2 0 0 0,-1 0 0 0 0,0 0 0 0 0,0-1 0 0 0,0 1 0 0 0,0-1 0 0 0,1 1 0 0 0,-1-1 0 0 0,0 1 0 0 0,0-1 0 0 0,0 1 0 0 0,0-1 0 0 0,0 0 0 0 0,0 0 0 0 0,0 0 0 0 0,-1 1 0 0 0,1-1 0 0 0,0 0 0 0 0,0 0 0 0 0,-1 0 0 0 0,1 0 0 0 0,0 0 0 0 0,-1-1 0 0 0,1 1 0 0 0,-1 0 0 0 0,0 0 0 0 0,1 0 0 0 0,-1-2 0 0 0,8-14 0 0 0,-5 15 0 0 0,-1 0 0 0 0,1-1 0 0 0,0 1 0 0 0,-1 1 0 0 0,1-1 0 0 0,0 0 0 0 0,0 1 0 0 0,0-1 0 0 0,1 1 0 0 0,4-1 0 0 0,-2 0 0 0 0,0-1 0 0 0,0 1 0 0 0,-1-1 0 0 0,1 0 0 0 0,-1 0 0 0 0,8-6 0 0 0,91-58 0 0 0,-102 65 0 0 0,0 1 0 0 0,0-1 0 0 0,0 0 0 0 0,1 1 0 0 0,-1-1 0 0 0,0 1 0 0 0,1 0 0 0 0,-1 0 0 0 0,0 0 0 0 0,1 0 0 0 0,3-1 0 0 0,24-10 0 0 0,-21 7 0 0 0,0 0 0 0 0,0 0 0 0 0,1 1 0 0 0,0 0 0 0 0,-1 1 0 0 0,2 0 0 0 0,11-2 0 0 0,24 0 0 0 0,-35 7 0 0 0,6 3 0 0 0,22 8 0 0 0,-36-13 0 0 0,-1 1 0 0 0,0 0 0 0 0,0 1 0 0 0,0-1 0 0 0,1 0 0 0 0,-1 1 0 0 0,0-1 0 0 0,0 1 0 0 0,-1-1 0 0 0,1 1 0 0 0,0 0 0 0 0,-1 0 0 0 0,1 0 0 0 0,-1 0 0 0 0,3 4 0 0 0,-3-4 0 0 0,0 1 0 0 0,1 0 0 0 0,-1 0 0 0 0,1 0 0 0 0,0-1 0 0 0,0 1 0 0 0,0-1 0 0 0,0 1 0 0 0,0-1 0 0 0,1 0 0 0 0,-1 0 0 0 0,1 0 0 0 0,4 3 0 0 0,26 25 0 0 0,-25-23 0 0 0,-6-5 0 0 0,0 0 0 0 0,-1-1 0 0 0,1 1 0 0 0,0 0 0 0 0,-1 0 0 0 0,0 0 0 0 0,1 0 0 0 0,-1 0 0 0 0,0 0 0 0 0,0 0 0 0 0,0 0 0 0 0,0 0 0 0 0,0 1 0 0 0,-1-1 0 0 0,2 4 0 0 0,11 38 0 0 0,-8-34 0 0 0,-2 1 0 0 0,1 0 0 0 0,-1 1 0 0 0,-1-1 0 0 0,0 1 0 0 0,0 15 0 0 0,-2 14 0 0 0,-1 1 0 0 0,-8 42 0 0 0,6-78 0 0 0,1 1 0 0 0,-1 0 0 0 0,-1 0 0 0 0,1-1 0 0 0,-1 0 0 0 0,0 0 0 0 0,0 0 0 0 0,-1 0 0 0 0,0-1 0 0 0,-8 8 0 0 0,4-3 0 0 0,-11 16 0 0 0,-7-9 0 0 0,16-7 0 0 0,6-6 0 0 0,0 1 0 0 0,0 0 0 0 0,-1-1 0 0 0,1 0 0 0 0,-1-1 0 0 0,-7 4 0 0 0,-23 12 0 0 0,-27 11 0 0 0,33-20 0 0 0,0-2 0 0 0,0-1 0 0 0,-1-1 0 0 0,0-2 0 0 0,-33 1 0 0 0,38-4 0 0 0,16 0 0 0 0,0-1 0 0 0,0 0 0 0 0,0 0 0 0 0,0 0 0 0 0,0-2 0 0 0,0 1 0 0 0,1-1 0 0 0,-1 0 0 0 0,1-1 0 0 0,-1 0 0 0 0,-16-9 0 0 0,16 5 0 0 0,-10-4 0 0 0,1-2 0 0 0,0 0 0 0 0,1-1 0 0 0,1-1 0 0 0,-28-31 0 0 0,-69-144 0 0 0,100 165 0 0 0,10 16 0 0 0,0 0 0 0 0,1 0 0 0 0,0-1 0 0 0,1 0 0 0 0,-1 1 0 0 0,0-16 0 0 0,-6-24 0 0 0,4 26 0 0 0,0 0 0 0 0,2-1 0 0 0,-1-28 0 0 0,3 40 0 0 0,1 0 0 0 0,1 0 0 0 0,0 0 0 0 0,1 0 0 0 0,0 0 0 0 0,0 0 0 0 0,2 1 0 0 0,5-16 0 0 0,10-17 0 0 0,-15 32 0 0 0,1-1 0 0 0,0 1 0 0 0,1 0 0 0 0,1 1 0 0 0,-1-1 0 0 0,2 1 0 0 0,-1 1 0 0 0,2 0 0 0 0,15-16 0 0 0,30-19 0 0 0,-44 35 0 0 0,0 1 0 0 0,1 0 0 0 0,0 0 0 0 0,1 1 0 0 0,0 0 0 0 0,0 1 0 0 0,1 1 0 0 0,-1 0 0 0 0,2 0 0 0 0,19-5 0 0 0,-23 9 0 0 0,0-1 0 0 0,-1 0 0 0 0,1 0 0 0 0,10-7 0 0 0,-14 7 0 0 0,1 0 0 0 0,-1 0 0 0 0,1 1 0 0 0,0 0 0 0 0,0 0 0 0 0,0 0 0 0 0,10 0 0 0 0,11 0 0 0 0,130-4 0 0 0,-141 6 0 0 0,0 1 0 0 0,0 1 0 0 0,0 1 0 0 0,0 0 0 0 0,0 2 0 0 0,0 0 0 0 0,15 7 0 0 0,-8-2 0 0 0,-1 2 0 0 0,0 0 0 0 0,-1 1 0 0 0,0 2 0 0 0,-1 0 0 0 0,-1 2 0 0 0,0 0 0 0 0,-2 1 0 0 0,0 0 0 0 0,0 2 0 0 0,-2 0 0 0 0,-1 1 0 0 0,0 1 0 0 0,-2 0 0 0 0,0 1 0 0 0,10 27 0 0 0,-9-18 0 0 0,-2 1 0 0 0,-2 0 0 0 0,0 1 0 0 0,-3 0 0 0 0,0 0 0 0 0,2 60 0 0 0,-9-65 0 0 0,1-9 0 0 0,0-1 0 0 0,-1 1 0 0 0,-2-1 0 0 0,0 0 0 0 0,0 1 0 0 0,-2-1 0 0 0,-1 0 0 0 0,-13 35 0 0 0,9-36 0 0 0,-7 14 0 0 0,-2-1 0 0 0,-33 45 0 0 0,30-48 0 0 0,9-11 0 0 0,-1-1 0 0 0,0 0 0 0 0,-1-1 0 0 0,-22 17 0 0 0,4-3 0 0 0,27-24 0 0 0,1 0 0 0 0,-2 0 0 0 0,1-1 0 0 0,0 0 0 0 0,-1 0 0 0 0,0 0 0 0 0,0-1 0 0 0,0 0 0 0 0,-13 5 0 0 0,-4 0 0 0 0,-2-1 0 0 0,1-1 0 0 0,-37 4 0 0 0,51-9 0 0 0,0-1 0 0 0,-1 1 0 0 0,1-1 0 0 0,0-1 0 0 0,0 0 0 0 0,0-1 0 0 0,0 0 0 0 0,1 0 0 0 0,-1-1 0 0 0,0 0 0 0 0,1 0 0 0 0,-14-8 0 0 0,-20-13 0 0 0,26 15 0 0 0,1 0 0 0 0,0-1 0 0 0,-15-12 0 0 0,-20-19 0 0 0,2-2 0 0 0,2-2 0 0 0,2-3 0 0 0,-50-66 0 0 0,45 14 0 0 0,38 82 0 0 0,6 9 0 0 0,0-1 0 0 0,1 1 0 0 0,0-1 0 0 0,1 0 0 0 0,-5-13 0 0 0,-11-26 0 0 0,16 43 0 0 0,1-1 0 0 0,0 0 0 0 0,0 0 0 0 0,1 0 0 0 0,0 0 0 0 0,0-1 0 0 0,0 1 0 0 0,1 0 0 0 0,0-9 0 0 0,-7-59 0 0 0,5 65 0 0 0,1 0 0 0 0,0-1 0 0 0,1 1 0 0 0,0 0 0 0 0,1-1 0 0 0,0 1 0 0 0,0-1 0 0 0,1 1 0 0 0,1-1 0 0 0,0 1 0 0 0,0 0 0 0 0,1 0 0 0 0,6-15 0 0 0,-1 11 0 0 0,-3 6 0 0 0,0 0 0 0 0,-1 0 0 0 0,0-1 0 0 0,4-12 0 0 0,-8 19 0 0 0,1 0 0 0 0,-1 0 0 0 0,1 0 0 0 0,0 0 0 0 0,0 0 0 0 0,0 1 0 0 0,0-1 0 0 0,0 0 0 0 0,1 0 0 0 0,-1 1 0 0 0,0-1 0 0 0,1 0 0 0 0,-1 1 0 0 0,1-1 0 0 0,0 1 0 0 0,-1 0 0 0 0,3-2 0 0 0,14-11 0 0 0,0-12 0 0 0,-16 22 0 0 0,1-1 0 0 0,0 1 0 0 0,0 0 0 0 0,0 0 0 0 0,0 1 0 0 0,1-1 0 0 0,-1 1 0 0 0,6-5 0 0 0,40-26 0 0 0,-40 26 0 0 0,1 1 0 0 0,0 0 0 0 0,0 0 0 0 0,1 1 0 0 0,-1 0 0 0 0,1 1 0 0 0,1 1 0 0 0,-1-1 0 0 0,1 2 0 0 0,13-3 0 0 0,67-11 0 0 0,-54 9 0 0 0,-1 2 0 0 0,60-3 0 0 0,-63 9 0 0 0,0 0 0 0 0,0 3 0 0 0,0 0 0 0 0,-1 3 0 0 0,1 0 0 0 0,-1 2 0 0 0,-1 2 0 0 0,1 1 0 0 0,54 27 0 0 0,31 29 0 0 0,-109-63 0 0 0,-1 0 0 0 0,1 1 0 0 0,-1 1 0 0 0,0 0 0 0 0,0 0 0 0 0,-1 0 0 0 0,1 1 0 0 0,-1 0 0 0 0,9 12 0 0 0,4 10 0 0 0,-3-17 0 0 0,-13-9 0 0 0,-1-1 0 0 0,0 0 0 0 0,0 1 0 0 0,0 0 0 0 0,0 0 0 0 0,0-1 0 0 0,-1 2 0 0 0,1-1 0 0 0,-1 0 0 0 0,4 7 0 0 0,7 14 0 0 0,0 0 0 0 0,16 50 0 0 0,-24-56 0 0 0,-1 1 0 0 0,0 0 0 0 0,-2 0 0 0 0,0 0 0 0 0,-1 0 0 0 0,-1 0 0 0 0,-1 0 0 0 0,-1 0 0 0 0,0 0 0 0 0,-1 0 0 0 0,-7 19 0 0 0,8-30 0 0 0,-1 1 0 0 0,-1-1 0 0 0,1 0 0 0 0,-1 0 0 0 0,-1-1 0 0 0,1 1 0 0 0,-1-1 0 0 0,-1 0 0 0 0,-5 6 0 0 0,-64 57 0 0 0,18-19 0 0 0,40-34 0 0 0,-2-1 0 0 0,0 0 0 0 0,-27 16 0 0 0,34-28 0 0 0,0 1 0 0 0,0-2 0 0 0,-1 0 0 0 0,1 0 0 0 0,-1-1 0 0 0,1-1 0 0 0,-1 0 0 0 0,0 0 0 0 0,-23-3 0 0 0,1 1 0 0 0,26 0 0 0 0,0 1 0 0 0,0-1 0 0 0,0-1 0 0 0,0 0 0 0 0,1 0 0 0 0,-1-1 0 0 0,1 0 0 0 0,-1 0 0 0 0,-10-7 0 0 0,-6-5 0 0 0,-36-28 0 0 0,25 16 0 0 0,2 1 0 0 0,-31-32 0 0 0,39 35 0 0 0,3-3 0 0 0,0 0 0 0 0,2-2 0 0 0,0 0 0 0 0,2-2 0 0 0,-19-40 0 0 0,32 54 0 0 0,0 1 0 0 0,1-1 0 0 0,1-1 0 0 0,0 1 0 0 0,-2-29 0 0 0,-4-15 0 0 0,6 42 0 0 0,2 1 0 0 0,0-1 0 0 0,0 0 0 0 0,2 0 0 0 0,0 0 0 0 0,2 1 0 0 0,0-1 0 0 0,0 0 0 0 0,2 1 0 0 0,0-1 0 0 0,1 1 0 0 0,1 0 0 0 0,0 1 0 0 0,1-1 0 0 0,1 1 0 0 0,1 0 0 0 0,0 1 0 0 0,17-22 0 0 0,-7 15 0 0 0,2-5 0 0 0,2 1 0 0 0,50-44 0 0 0,-45 48 0 0 0,134-97 0 0 0,-143 107 0 0 0,1 0 0 0 0,0 2 0 0 0,1 1 0 0 0,0 0 0 0 0,1 1 0 0 0,37-7 0 0 0,10-6 0 0 0,-57 16 0 0 0,-1 1 0 0 0,1 1 0 0 0,0 0 0 0 0,0 0 0 0 0,0 1 0 0 0,17-1 0 0 0,72 1 0 0 0,86 3 0 0 0,-161 1 0 0 0,0 1 0 0 0,0 1 0 0 0,-1 1 0 0 0,50 17 0 0 0,76 41 0 0 0,-142-59 0 0 0,0 1 0 0 0,0 0 0 0 0,0 0 0 0 0,-1 1 0 0 0,0 1 0 0 0,0-1 0 0 0,7 9 0 0 0,5 4 0 0 0,-9-7 0 0 0,-1 1 0 0 0,15 24 0 0 0,1 2 0 0 0,-15-22 0 0 0,0 0 0 0 0,-1 0 0 0 0,-1 1 0 0 0,0 0 0 0 0,-2 1 0 0 0,0 0 0 0 0,-1 0 0 0 0,-1 0 0 0 0,-1 1 0 0 0,0 0 0 0 0,0 23 0 0 0,-1 24 0 0 0,-13 130 0 0 0,8-176 0 0 0,-1-5 0 0 0,0 0 0 0 0,-2-1 0 0 0,0 1 0 0 0,0-1 0 0 0,-2 0 0 0 0,-15 27 0 0 0,-8 19 0 0 0,21-41 0 0 0,-2 1 0 0 0,-1-2 0 0 0,-24 34 0 0 0,-11 14 0 0 0,32-44 0 0 0,-1-1 0 0 0,-1-1 0 0 0,-1 0 0 0 0,0-1 0 0 0,-2-2 0 0 0,0 0 0 0 0,-1 0 0 0 0,-1-2 0 0 0,-45 25 0 0 0,45-31 0 0 0,0-2 0 0 0,-1-1 0 0 0,1 0 0 0 0,-31 3 0 0 0,41-7 0 0 0,-1-2 0 0 0,1 0 0 0 0,0 0 0 0 0,-1-1 0 0 0,1-1 0 0 0,0 0 0 0 0,-1 0 0 0 0,1-1 0 0 0,0-1 0 0 0,0 0 0 0 0,0-1 0 0 0,-22-10 0 0 0,-6-11 0 0 0,1-3 0 0 0,1-1 0 0 0,1-1 0 0 0,1-3 0 0 0,2-1 0 0 0,-29-38 0 0 0,10 4 0 0 0,3-3 0 0 0,-62-114 0 0 0,97 150 0 0 0,1 0 0 0 0,1-1 0 0 0,-9-42 0 0 0,14 41 0 0 0,1-1 0 0 0,2 0 0 0 0,1 1 0 0 0,2-1 0 0 0,2-1 0 0 0,5-37 0 0 0,-4 66 0 0 0,2 1 0 0 0,-1-1 0 0 0,1 1 0 0 0,1-1 0 0 0,0 1 0 0 0,8-15 0 0 0,9-20 0 0 0,-4 7 0 0 0,1 0 0 0 0,1 2 0 0 0,2 0 0 0 0,2 1 0 0 0,1 1 0 0 0,37-38 0 0 0,-26 34 0 0 0,2 2 0 0 0,1 1 0 0 0,2 3 0 0 0,74-46 0 0 0,-86 62 0 0 0,1 2 0 0 0,1 1 0 0 0,46-13 0 0 0,-63 21 0 0 0,40-9 0 0 0,1 3 0 0 0,0 1 0 0 0,67 0 0 0 0,-82 6 0 0 0,-4 1 0 0 0,-1 1 0 0 0,1 2 0 0 0,0 2 0 0 0,0 1 0 0 0,-1 1 0 0 0,0 2 0 0 0,0 2 0 0 0,61 23 0 0 0,-79-24 0 0 0,0 1 0 0 0,0 1 0 0 0,-1 0 0 0 0,14 12 0 0 0,6 5 0 0 0,-19-15 0 0 0,0 1 0 0 0,-1 1 0 0 0,-1 0 0 0 0,0 1 0 0 0,-1 0 0 0 0,-1 1 0 0 0,12 20 0 0 0,-1 5 0 0 0,33 80 0 0 0,-47-93 0 0 0,-2-1 0 0 0,-1 2 0 0 0,-1-1 0 0 0,-1 1 0 0 0,0 38 0 0 0,-1-20 0 0 0,0-26 0 0 0,-2 0 0 0 0,0 1 0 0 0,-1-1 0 0 0,-1 0 0 0 0,-1 0 0 0 0,-1 0 0 0 0,-1 0 0 0 0,-9 29 0 0 0,-57 125 0 0 0,65-160 0 0 0,0 0 0 0 0,-1-1 0 0 0,0 0 0 0 0,0 0 0 0 0,-1-1 0 0 0,-15 22 0 0 0,-38 52 0 0 0,38-53 0 0 0,-40 49 0 0 0,29-46 0 0 0,-1-3 0 0 0,-2 0 0 0 0,-1-3 0 0 0,-50 34 0 0 0,58-47 0 0 0,0-2 0 0 0,-2 0 0 0 0,0-2 0 0 0,0-2 0 0 0,-2 0 0 0 0,-61 12 0 0 0,53-16 0 0 0,-76 3 0 0 0,99-10 0 0 0,1-2 0 0 0,0 0 0 0 0,-1 0 0 0 0,1-2 0 0 0,0 0 0 0 0,-33-11 0 0 0,15-1 0 0 0,1-2 0 0 0,1 0 0 0 0,0-3 0 0 0,1 0 0 0 0,2-2 0 0 0,-36-33 0 0 0,28 18 0 0 0,1 0 0 0 0,3-3 0 0 0,1-1 0 0 0,-28-45 0 0 0,56 76 0 0 0,0 1 0 0 0,1-1 0 0 0,-1 0 0 0 0,2-1 0 0 0,-4-11 0 0 0,-7-22 0 0 0,-1 11 0 0 0,10 22 0 0 0,0 1 0 0 0,0-2 0 0 0,1 1 0 0 0,0-1 0 0 0,-2-15 0 0 0,-2-27 0 0 0,2 0 0 0 0,3-1 0 0 0,4-63 0 0 0,1 103 0 0 0,1 0 0 0 0,1 1 0 0 0,1-1 0 0 0,0 1 0 0 0,9-19 0 0 0,1-1 0 0 0,-9 21 0 0 0,1 1 0 0 0,0 0 0 0 0,1 1 0 0 0,0 0 0 0 0,13-13 0 0 0,15-22 0 0 0,-14 17 0 0 0,2 1 0 0 0,2 1 0 0 0,0 1 0 0 0,1 1 0 0 0,2 2 0 0 0,0 0 0 0 0,2 2 0 0 0,0 2 0 0 0,43-21 0 0 0,-24 22 0 0 0,0 3 0 0 0,2 1 0 0 0,0 3 0 0 0,0 2 0 0 0,101-4 0 0 0,-122 12 0 0 0,-3-2 0 0 0,-1 2 0 0 0,1 1 0 0 0,0 2 0 0 0,-1 0 0 0 0,1 2 0 0 0,-1 1 0 0 0,42 13 0 0 0,49 35 0 0 0,-103-45 0 0 0,-1 0 0 0 0,0 1 0 0 0,0 1 0 0 0,-1 0 0 0 0,20 21 0 0 0,7 8 0 0 0,-30-31 0 0 0,-1 1 0 0 0,0 1 0 0 0,16 20 0 0 0,-18-18 0 0 0,2 1 0 0 0,-1-1 0 0 0,0 2 0 0 0,-1-1 0 0 0,0 1 0 0 0,-1 1 0 0 0,-1-1 0 0 0,0 1 0 0 0,3 16 0 0 0,3 25 0 0 0,-5-29 0 0 0,-1 1 0 0 0,1 34 0 0 0,-5-53 0 0 0,-2 0 0 0 0,1 0 0 0 0,-1 0 0 0 0,0 0 0 0 0,-1 0 0 0 0,0-1 0 0 0,0 1 0 0 0,-1 0 0 0 0,-1-1 0 0 0,1 1 0 0 0,-6 7 0 0 0,-30 52 0 0 0,-3-3 0 0 0,-4-1 0 0 0,-2-2 0 0 0,-70 69 0 0 0,104-119 0 0 0,-1-1 0 0 0,0-1 0 0 0,-1 0 0 0 0,-17 7 0 0 0,3 0 0 0 0,3-4 0 0 0,-2-1 0 0 0,0-1 0 0 0,0-2 0 0 0,-1-1 0 0 0,0-1 0 0 0,-60 6 0 0 0,75-11 0 0 0,-1 1 0 0 0,-1-1 0 0 0,0-1 0 0 0,0 0 0 0 0,0-1 0 0 0,0-1 0 0 0,0-1 0 0 0,0 0 0 0 0,0-1 0 0 0,-29-10 0 0 0,0-6 0 0 0,9 5 0 0 0,1-2 0 0 0,1-1 0 0 0,0-2 0 0 0,-49-35 0 0 0,66 40 0 0 0,-23-18 0 0 0,-60-59 0 0 0,59 46 0 0 0,-72-83 0 0 0,70 74 0 0 0,19 24 0 0 0,1-1 0 0 0,1-1 0 0 0,-19-38 0 0 0,32 53 0 0 0,1-2 0 0 0,1 1 0 0 0,0-1 0 0 0,2-1 0 0 0,0 1 0 0 0,1-1 0 0 0,-2-25 0 0 0,3 15 0 0 0,2 22 0 0 0,0-1 0 0 0,0 1 0 0 0,1-1 0 0 0,1 0 0 0 0,0 1 0 0 0,0-1 0 0 0,0 0 0 0 0,1 0 0 0 0,1 1 0 0 0,-1-1 0 0 0,1 1 0 0 0,5-13 0 0 0,12-10 0 0 0,1 0 0 0 0,2 2 0 0 0,0 0 0 0 0,3 2 0 0 0,0 0 0 0 0,1 2 0 0 0,2 0 0 0 0,0 2 0 0 0,2 2 0 0 0,0 0 0 0 0,1 2 0 0 0,36-16 0 0 0,-18 13 0 0 0,-30 12 0 0 0,2 0 0 0 0,-1 2 0 0 0,1 0 0 0 0,1 2 0 0 0,23-5 0 0 0,24 1 0 0 0,5-1 0 0 0,1 3 0 0 0,116 1 0 0 0,-169 8 0 0 0,0 1 0 0 0,0 1 0 0 0,1 1 0 0 0,-2 1 0 0 0,1 1 0 0 0,-1 0 0 0 0,0 2 0 0 0,0 0 0 0 0,-1 2 0 0 0,0 0 0 0 0,0 1 0 0 0,-2 1 0 0 0,22 17 0 0 0,-30-20 0 0 0,0 0 0 0 0,0 0 0 0 0,-1 1 0 0 0,0 0 0 0 0,-1 0 0 0 0,0 1 0 0 0,-1 0 0 0 0,0 0 0 0 0,-1 1 0 0 0,0 0 0 0 0,5 16 0 0 0,7 21 0 0 0,-13-40 0 0 0,-1 1 0 0 0,0 1 0 0 0,-1-1 0 0 0,0 1 0 0 0,1 11 0 0 0,2 38 0 0 0,-3-1 0 0 0,-6 91 0 0 0,2-138 0 0 0,-2-1 0 0 0,1 0 0 0 0,-1 0 0 0 0,-1 0 0 0 0,0 0 0 0 0,-1-1 0 0 0,-6 13 0 0 0,-49 69 0 0 0,32-51 0 0 0,-75 105 0 0 0,83-119 0 0 0,-32 34 0 0 0,4-6 0 0 0,22-25 0 0 0,-2-1 0 0 0,0-1 0 0 0,-2-1 0 0 0,-2-1 0 0 0,0-2 0 0 0,-1-2 0 0 0,-1-1 0 0 0,-72 32 0 0 0,65-39 0 0 0,0-3 0 0 0,-1-1 0 0 0,-75 6 0 0 0,97-13 0 0 0,-66 3 0 0 0,78-6 0 0 0,0 0 0 0 0,0-1 0 0 0,0 0 0 0 0,1 0 0 0 0,-1-1 0 0 0,0 0 0 0 0,1 0 0 0 0,-12-6 0 0 0,-112-58 0 0 0,108 55 0 0 0,0-1 0 0 0,1-1 0 0 0,0-1 0 0 0,1-1 0 0 0,1-1 0 0 0,0 0 0 0 0,1-2 0 0 0,1 0 0 0 0,1-1 0 0 0,0-1 0 0 0,2 0 0 0 0,-20-33 0 0 0,22 30 0 0 0,5 11 0 0 0,1-1 0 0 0,0 0 0 0 0,1 0 0 0 0,0-1 0 0 0,1 0 0 0 0,0 0 0 0 0,-4-24 0 0 0,4 3 0 0 0,-5-61 0 0 0,10 89 0 0 0,0-1 0 0 0,0 0 0 0 0,0 1 0 0 0,1-1 0 0 0,1 1 0 0 0,-1 0 0 0 0,1-1 0 0 0,0 1 0 0 0,6-13 0 0 0,17-24 0 0 0,1 2 0 0 0,2 0 0 0 0,40-45 0 0 0,80-66 0 0 0,-128 134 0 0 0,1 0 0 0 0,0 0 0 0 0,44-26 0 0 0,-20 14 0 0 0,-19 15 0 0 0,0 2 0 0 0,55-23 0 0 0,-76 35 0 0 0,16-4 0 0 0,1 0 0 0 0,0 1 0 0 0,1 1 0 0 0,-1 1 0 0 0,1 1 0 0 0,-1 1 0 0 0,1 1 0 0 0,23 3 0 0 0,-40-3 0 0 0,-1 1 0 0 0,0 0 0 0 0,1 1 0 0 0,-1-1 0 0 0,0 1 0 0 0,0 0 0 0 0,1 0 0 0 0,-2 1 0 0 0,1-1 0 0 0,0 1 0 0 0,0 0 0 0 0,-1 0 0 0 0,0 1 0 0 0,1-1 0 0 0,-1 1 0 0 0,-1 0 0 0 0,5 5 0 0 0,4 8 0 0 0,0-1 0 0 0,-1 2 0 0 0,10 20 0 0 0,-8-13 0 0 0,-7-11 0 0 0,0-1 0 0 0,-1 1 0 0 0,-1 1 0 0 0,0-1 0 0 0,2 22 0 0 0,2 3 0 0 0,-4-15 0 0 0,-1 1 0 0 0,0 0 0 0 0,-2 0 0 0 0,-1 0 0 0 0,-1 0 0 0 0,-9 50 0 0 0,6-61 0 0 0,0 1 0 0 0,-1-1 0 0 0,0 0 0 0 0,-11 18 0 0 0,-7 19 0 0 0,12-26 0 0 0,-1-1 0 0 0,-1-1 0 0 0,-1 0 0 0 0,-20 24 0 0 0,-26 44 0 0 0,59-88 0 0 0,-8 16 0 0 0,-1-1 0 0 0,-1 0 0 0 0,-1 0 0 0 0,0-2 0 0 0,-22 24 0 0 0,-67 60 0 0 0,85-86 0 0 0,0-1 0 0 0,-1 0 0 0 0,-1-2 0 0 0,0 1 0 0 0,0-2 0 0 0,-21 8 0 0 0,2 1 0 0 0,24-14 0 0 0,1 0 0 0 0,-1-1 0 0 0,0-1 0 0 0,0 0 0 0 0,0-1 0 0 0,-1 0 0 0 0,1-1 0 0 0,0-1 0 0 0,-1 0 0 0 0,1-1 0 0 0,-1 0 0 0 0,1-1 0 0 0,0-1 0 0 0,0 0 0 0 0,-13-4 0 0 0,15 3 0 0 0,0 0 0 0 0,1-1 0 0 0,-1 0 0 0 0,1 0 0 0 0,-15-12 0 0 0,6 5 0 0 0,8 3 0 0 0,1-1 0 0 0,0 0 0 0 0,-10-12 0 0 0,2 1 0 0 0,8 10 0 0 0,0-1 0 0 0,0 0 0 0 0,1 0 0 0 0,1-1 0 0 0,0 0 0 0 0,1-1 0 0 0,0 0 0 0 0,1 0 0 0 0,1-1 0 0 0,0 1 0 0 0,1-1 0 0 0,-3-21 0 0 0,-8-20 0 0 0,11 47 0 0 0,1-1 0 0 0,0 1 0 0 0,1-1 0 0 0,0 0 0 0 0,0 0 0 0 0,0-16 0 0 0,2 3 0 0 0,1 0 0 0 0,0 0 0 0 0,10-42 0 0 0,9 27 0 0 0,-17 34 0 0 0,0 1 0 0 0,0-1 0 0 0,0 1 0 0 0,0 0 0 0 0,1 1 0 0 0,-1-1 0 0 0,1 0 0 0 0,-1 1 0 0 0,1 0 0 0 0,0 0 0 0 0,5-2 0 0 0,2-2 0 0 0,-9 5 0 0 0,1-1 0 0 0,0 0 0 0 0,0 1 0 0 0,0 0 0 0 0,0 0 0 0 0,0 0 0 0 0,0 0 0 0 0,0 0 0 0 0,0 1 0 0 0,1-1 0 0 0,-1 1 0 0 0,0 0 0 0 0,0 0 0 0 0,0 0 0 0 0,1 0 0 0 0,-1 0 0 0 0,0 1 0 0 0,0 0 0 0 0,0-1 0 0 0,0 1 0 0 0,0 0 0 0 0,0 1 0 0 0,0-1 0 0 0,0 0 0 0 0,0 1 0 0 0,0 0 0 0 0,-1 0 0 0 0,1 0 0 0 0,-1 0 0 0 0,1 0 0 0 0,-1 0 0 0 0,0 0 0 0 0,0 1 0 0 0,0-1 0 0 0,0 1 0 0 0,0 0 0 0 0,1 3 0 0 0,11 26 0 0 0,0 0 0 0 0,30 44 0 0 0,-43-73 0 0 0,1-1 0 0 0,-1 1 0 0 0,0-1 0 0 0,1 1 0 0 0,-1 0 0 0 0,-1-1 0 0 0,1 1 0 0 0,0 0 0 0 0,-1 0 0 0 0,1 0 0 0 0,-1 0 0 0 0,0 4 0 0 0,1 2 0 0 0,2 18 0 0 0,-1-1 0 0 0,-1 0 0 0 0,-1 0 0 0 0,-6 41 0 0 0,2-51 0 0 0,-1 0 0 0 0,0 0 0 0 0,-1-1 0 0 0,-1 1 0 0 0,0-1 0 0 0,-13 19 0 0 0,9-15 0 0 0,6-9 0 0 0,4-8 0 0 0,0 1 0 0 0,0-1 0 0 0,0 0 0 0 0,0 0 0 0 0,-1 1 0 0 0,1-1 0 0 0,-1 0 0 0 0,1 0 0 0 0,-1-1 0 0 0,0 1 0 0 0,0 0 0 0 0,0 0 0 0 0,-3 2 0 0 0,2-3 0 0 0,0 2 0 0 0,0-1 0 0 0,0 0 0 0 0,0 0 0 0 0,0 1 0 0 0,1 0 0 0 0,-1-1 0 0 0,1 1 0 0 0,0 0 0 0 0,0 0 0 0 0,-4 6 0 0 0,5-6 0 0 0,-1-1 0 0 0,0 0 0 0 0,1 0 0 0 0,-1 0 0 0 0,0-1 0 0 0,-1 1 0 0 0,1 0 0 0 0,0-1 0 0 0,0 0 0 0 0,-1 1 0 0 0,1-1 0 0 0,-1 0 0 0 0,1 0 0 0 0,-1 0 0 0 0,-3 0 0 0 0,-9 6 0 0 0,6 4 0 0 0,9-9 0 0 0,-1-1 0 0 0,1 0 0 0 0,-1 0 0 0 0,0 0 0 0 0,0 0 0 0 0,1-1 0 0 0,-1 1 0 0 0,0 0 0 0 0,0 0 0 0 0,0 0 0 0 0,0-1 0 0 0,0 1 0 0 0,0 0 0 0 0,0-1 0 0 0,-2 2 0 0 0,-11 4 0 0 0,0 0 0 0 0,-1 0 0 0 0,0-1 0 0 0,1-1 0 0 0,-2 0 0 0 0,1-1 0 0 0,0-1 0 0 0,-1-1 0 0 0,1 0 0 0 0,-1-1 0 0 0,1 0 0 0 0,-18-3 0 0 0,26 1 0 0 0,1-1 0 0 0,-1 1 0 0 0,1-1 0 0 0,-1 0 0 0 0,1-1 0 0 0,0 1 0 0 0,-9-8 0 0 0,-22-11 0 0 0,34 21 0 0 0,1 1 0 0 0,0-1 0 0 0,0 0 0 0 0,0 0 0 0 0,0-1 0 0 0,0 1 0 0 0,0 0 0 0 0,0-1 0 0 0,0 1 0 0 0,0-1 0 0 0,0 1 0 0 0,1-1 0 0 0,-1 0 0 0 0,1 0 0 0 0,0 0 0 0 0,-1 0 0 0 0,0-2 0 0 0,-4-5 0 0 0,-21-16 0 0 0,22 21 0 0 0,1 0 0 0 0,0 0 0 0 0,0 0 0 0 0,0 0 0 0 0,0-1 0 0 0,1 0 0 0 0,-4-5 0 0 0,1 1 0 0 0,-1 0 0 0 0,1 1 0 0 0,-2 0 0 0 0,-10-11 0 0 0,12 14 0 0 0,0 0 0 0 0,0 0 0 0 0,1-1 0 0 0,0 0 0 0 0,0 0 0 0 0,0-1 0 0 0,1 1 0 0 0,0-1 0 0 0,-5-12 0 0 0,4-1 0 0 0,5 18 0 0 0,0 1 0 0 0,0-1 0 0 0,-1 0 0 0 0,1 1 0 0 0,0-1 0 0 0,-1 0 0 0 0,1 1 0 0 0,-1-1 0 0 0,0 1 0 0 0,1-1 0 0 0,-1 1 0 0 0,0-1 0 0 0,0 1 0 0 0,0-1 0 0 0,0 1 0 0 0,0 0 0 0 0,-1 0 0 0 0,1-1 0 0 0,0 1 0 0 0,-3-1 0 0 0,3 1 0 0 0,0 0 0 0 0,0 1 0 0 0,0-1 0 0 0,0 0 0 0 0,0 1 0 0 0,1-1 0 0 0,-1 0 0 0 0,0 0 0 0 0,0 0 0 0 0,1 0 0 0 0,-1 0 0 0 0,1 0 0 0 0,-1 0 0 0 0,0 0 0 0 0,1 0 0 0 0,0 0 0 0 0,-1 0 0 0 0,1 0 0 0 0,0 0 0 0 0,-1 0 0 0 0,1 0 0 0 0,0 0 0 0 0,0 0 0 0 0,0-1 0 0 0,0 1 0 0 0,0 0 0 0 0,0 0 0 0 0,0 0 0 0 0,1 0 0 0 0,-1 0 0 0 0,1-2 0 0 0,16-41 0 0 0,-8 23 0 0 0,-8 20 0 0 0,-1-1 0 0 0,0 1 0 0 0,1 0 0 0 0,-1-1 0 0 0,1 1 0 0 0,0 0 0 0 0,-1-1 0 0 0,1 1 0 0 0,0 0 0 0 0,0 0 0 0 0,0-1 0 0 0,0 1 0 0 0,0 0 0 0 0,0 0 0 0 0,0 0 0 0 0,0 0 0 0 0,0 1 0 0 0,0-1 0 0 0,1 0 0 0 0,-1 0 0 0 0,0 1 0 0 0,1-1 0 0 0,1 0 0 0 0,0-1 0 0 0,1 1 0 0 0,-1-1 0 0 0,0 0 0 0 0,0 0 0 0 0,0 0 0 0 0,0 0 0 0 0,0-1 0 0 0,3-3 0 0 0,0-2 0 0 0,-5 6 0 0 0,1 0 0 0 0,0 0 0 0 0,-1 0 0 0 0,1 0 0 0 0,0 0 0 0 0,0 0 0 0 0,0 0 0 0 0,1 1 0 0 0,-1-1 0 0 0,0 1 0 0 0,0-1 0 0 0,1 1 0 0 0,-1 0 0 0 0,5-2 0 0 0,0 0 0 0 0,-1 0 0 0 0,1-1 0 0 0,-1 0 0 0 0,-1 0 0 0 0,1 0 0 0 0,0-1 0 0 0,9-10 0 0 0,-10 10 0 0 0,0-1 0 0 0,1 1 0 0 0,-1 0 0 0 0,1 1 0 0 0,1 0 0 0 0,-1 0 0 0 0,9-5 0 0 0,41-13 0 0 0,-39 14 0 0 0,1 1 0 0 0,0 1 0 0 0,1 0 0 0 0,-1 1 0 0 0,1 1 0 0 0,0 1 0 0 0,0 0 0 0 0,28 1 0 0 0,-34 1 0 0 0,-10 1 0 0 0,1-1 0 0 0,-1 1 0 0 0,1 0 0 0 0,-1 0 0 0 0,1 0 0 0 0,-1 0 0 0 0,1 1 0 0 0,-1-1 0 0 0,1 1 0 0 0,-1 0 0 0 0,1 0 0 0 0,-1 0 0 0 0,0 0 0 0 0,1 1 0 0 0,3 2 0 0 0,-5-3 0 0 0,-1 1 0 0 0,0-1 0 0 0,1 0 0 0 0,0 1 0 0 0,-1-1 0 0 0,1 0 0 0 0,-1 0 0 0 0,1 0 0 0 0,0-1 0 0 0,0 1 0 0 0,0 0 0 0 0,-1-1 0 0 0,1 1 0 0 0,4 0 0 0 0,-5-1 0 0 0,1 0 0 0 0,-1 0 0 0 0,1 1 0 0 0,-1-1 0 0 0,0 0 0 0 0,1 1 0 0 0,-1 0 0 0 0,0-1 0 0 0,1 1 0 0 0,-1 0 0 0 0,0-1 0 0 0,0 1 0 0 0,0 0 0 0 0,1 0 0 0 0,-1 0 0 0 0,0 0 0 0 0,0 0 0 0 0,0 0 0 0 0,-1 0 0 0 0,1 0 0 0 0,0 1 0 0 0,0-1 0 0 0,-1 0 0 0 0,1 0 0 0 0,0 1 0 0 0,-1 1 0 0 0,20 26 0 0 0,-16-25 0 0 0,-1 0 0 0 0,0-1 0 0 0,-1 1 0 0 0,1 0 0 0 0,-1 0 0 0 0,0 1 0 0 0,0-1 0 0 0,0 0 0 0 0,2 7 0 0 0,1 12 0 0 0,6 38 0 0 0,-10-3 0 0 0,1-39 0 0 0,-1 0 0 0 0,-1 1 0 0 0,-1-1 0 0 0,0 0 0 0 0,-2 1 0 0 0,0-1 0 0 0,-11 34 0 0 0,5-30 0 0 0,3-9 0 0 0,0-1 0 0 0,-1 1 0 0 0,-15 22 0 0 0,-6 15 0 0 0,16-37 0 0 0,-10 16 0 0 0,21-27 0 0 0,-1 0 0 0 0,0 0 0 0 0,0 0 0 0 0,-1-1 0 0 0,1 1 0 0 0,0-1 0 0 0,-1 0 0 0 0,0 0 0 0 0,1 0 0 0 0,-1 0 0 0 0,0 0 0 0 0,-5 2 0 0 0,-4 3 0 0 0,-4 3 0 0 0,1-1 0 0 0,-2-1 0 0 0,1 0 0 0 0,-1-1 0 0 0,0-1 0 0 0,0 0 0 0 0,-1-2 0 0 0,0 0 0 0 0,0 0 0 0 0,0-2 0 0 0,0-1 0 0 0,0 0 0 0 0,0-1 0 0 0,-27-3 0 0 0,40 1 0 0 0,0 0 0 0 0,0 0 0 0 0,0 0 0 0 0,0-1 0 0 0,0 0 0 0 0,1 0 0 0 0,-1 0 0 0 0,1 0 0 0 0,0-1 0 0 0,-4-4 0 0 0,-38-44 0 0 0,27 29 0 0 0,17 21 0 0 0,1 1 0 0 0,-1-1 0 0 0,1 0 0 0 0,0 0 0 0 0,0 0 0 0 0,-1 0 0 0 0,1 0 0 0 0,0 0 0 0 0,1 0 0 0 0,-1 0 0 0 0,0-1 0 0 0,1 1 0 0 0,-1 0 0 0 0,1 0 0 0 0,-1-3 0 0 0,-2-9 0 0 0,-3-1 0 0 0,5 12 0 0 0,-1 0 0 0 0,1-1 0 0 0,0 0 0 0 0,0 1 0 0 0,0-1 0 0 0,1 1 0 0 0,-1-1 0 0 0,1 0 0 0 0,0-4 0 0 0,-6-77 0 0 0,3 55 0 0 0,1-48 0 0 0,3 69 0 0 0,0-1 0 0 0,0 1 0 0 0,1-1 0 0 0,0 1 0 0 0,1 0 0 0 0,0 0 0 0 0,0 0 0 0 0,1 0 0 0 0,6-10 0 0 0,-3 8 0 0 0,0-2 0 0 0,0 1 0 0 0,-1-1 0 0 0,5-17 0 0 0,-8 22 0 0 0,0 0 0 0 0,0 0 0 0 0,0 0 0 0 0,1 1 0 0 0,9-13 0 0 0,-1 1 0 0 0,2-3 0 0 0,2 0 0 0 0,0 0 0 0 0,26-25 0 0 0,-12 15 0 0 0,4-2 0 0 0,2 3 0 0 0,1 1 0 0 0,2 1 0 0 0,1 3 0 0 0,55-29 0 0 0,-57 36 0 0 0,1 2 0 0 0,71-21 0 0 0,-73 29 0 0 0,63-7 0 0 0,-41 8 0 0 0,-11 0 0 0 0,1 1 0 0 0,-1 3 0 0 0,1 2 0 0 0,0 2 0 0 0,60 8 0 0 0,-89-4 0 0 0,0 1 0 0 0,-1 1 0 0 0,0 0 0 0 0,24 12 0 0 0,-8-3 0 0 0,-6-2 0 0 0,0 1 0 0 0,-1 2 0 0 0,-1 1 0 0 0,-1 0 0 0 0,42 38 0 0 0,-25-23 0 0 0,-36-28 0 0 0,0 1 0 0 0,0 0 0 0 0,-1 0 0 0 0,0 0 0 0 0,0 1 0 0 0,10 11 0 0 0,-11-10 0 0 0,0-1 0 0 0,1 1 0 0 0,0-1 0 0 0,12 9 0 0 0,-14-11 0 0 0,1-1 0 0 0,-1 1 0 0 0,0 0 0 0 0,0 0 0 0 0,0 1 0 0 0,0-1 0 0 0,-1 1 0 0 0,0 0 0 0 0,0 0 0 0 0,0 0 0 0 0,-1 0 0 0 0,1 0 0 0 0,1 7 0 0 0,6 14 0 0 0,-7-21 0 0 0,-1 1 0 0 0,0 0 0 0 0,0 0 0 0 0,0 0 0 0 0,-1 0 0 0 0,2 9 0 0 0,-3 15 0 0 0,1-17 0 0 0,-1 0 0 0 0,0 0 0 0 0,-1 0 0 0 0,0 0 0 0 0,-1 0 0 0 0,0 0 0 0 0,-8 22 0 0 0,4-27 0 0 0,-1 0 0 0 0,0 0 0 0 0,0 0 0 0 0,0-1 0 0 0,-1 0 0 0 0,0 0 0 0 0,0-1 0 0 0,-1 0 0 0 0,-12 6 0 0 0,-88 29 0 0 0,99-37 0 0 0,-1 0 0 0 0,-1-1 0 0 0,1-1 0 0 0,0 1 0 0 0,-1-2 0 0 0,0 0 0 0 0,-13 0 0 0 0,17 0 0 0 0,0-1 0 0 0,0-1 0 0 0,0 1 0 0 0,0-1 0 0 0,0 0 0 0 0,1-1 0 0 0,-1 0 0 0 0,0 0 0 0 0,1-1 0 0 0,-1 0 0 0 0,-10-6 0 0 0,-23-21 0 0 0,16 13 0 0 0,-41-37 0 0 0,42 30 0 0 0,2 0 0 0 0,1-2 0 0 0,1 0 0 0 0,1-1 0 0 0,1-1 0 0 0,1-1 0 0 0,2 0 0 0 0,1-1 0 0 0,-19-63 0 0 0,22 59 0 0 0,3 1 0 0 0,0-2 0 0 0,-2-35 0 0 0,9 55 0 0 0,0 1 0 0 0,1-1 0 0 0,1 1 0 0 0,0-1 0 0 0,1 1 0 0 0,1 0 0 0 0,0-1 0 0 0,1 1 0 0 0,1 1 0 0 0,7-17 0 0 0,-4 12 0 0 0,1 1 0 0 0,1 0 0 0 0,0 1 0 0 0,2 0 0 0 0,19-22 0 0 0,18-15 0 0 0,-33 33 0 0 0,2 1 0 0 0,0 1 0 0 0,40-30 0 0 0,-28 27 0 0 0,2-2 0 0 0,0 1 0 0 0,1 2 0 0 0,1 1 0 0 0,70-27 0 0 0,-18 21 0 0 0,0 4 0 0 0,139-15 0 0 0,-167 31 0 0 0,0 3 0 0 0,0 2 0 0 0,0 3 0 0 0,-1 2 0 0 0,60 13 0 0 0,52 33 0 0 0,-141-42 0 0 0,-2 2 0 0 0,1 0 0 0 0,29 18 0 0 0,-5-3 0 0 0,-32-16 0 0 0,0 1 0 0 0,-1 1 0 0 0,0 0 0 0 0,-1 2 0 0 0,-1-1 0 0 0,0 2 0 0 0,-1 0 0 0 0,0 1 0 0 0,-1 1 0 0 0,-1 0 0 0 0,11 19 0 0 0,-18-25 0 0 0,-1 0 0 0 0,0 0 0 0 0,6 20 0 0 0,1 0 0 0 0,-4-6 0 0 0,-1 0 0 0 0,-1 0 0 0 0,-1 0 0 0 0,-1 1 0 0 0,-1 0 0 0 0,-2 0 0 0 0,-2 44 0 0 0,1-32 0 0 0,-1-27 0 0 0,0 0 0 0 0,-1 0 0 0 0,0 0 0 0 0,-1 0 0 0 0,0 0 0 0 0,0 0 0 0 0,-1 0 0 0 0,-1-1 0 0 0,-8 15 0 0 0,-9 11 0 0 0,-33 41 0 0 0,26-38 0 0 0,-2 3 0 0 0,-2-2 0 0 0,-1-1 0 0 0,-2-2 0 0 0,-64 52 0 0 0,26-42 0 0 0,65-40 0 0 0,0 0 0 0 0,0-1 0 0 0,0-1 0 0 0,-1 1 0 0 0,0-2 0 0 0,0 1 0 0 0,-1-1 0 0 0,1-1 0 0 0,-16 3 0 0 0,-3 3 0 0 0,-2-2 0 0 0,1-1 0 0 0,-1-2 0 0 0,0-1 0 0 0,0-1 0 0 0,-49-4 0 0 0,75 2 0 0 0,0-2 0 0 0,-1 1 0 0 0,1 0 0 0 0,0-1 0 0 0,0 0 0 0 0,0 0 0 0 0,1-1 0 0 0,-1 1 0 0 0,1-1 0 0 0,-6-4 0 0 0,-8-5 0 0 0,-10-5 0 0 0,2-2 0 0 0,0-1 0 0 0,2 0 0 0 0,0-2 0 0 0,1-1 0 0 0,1-1 0 0 0,1-1 0 0 0,2 0 0 0 0,0-2 0 0 0,2 0 0 0 0,-22-46 0 0 0,23 41 0 0 0,-1 0 0 0 0,2 0 0 0 0,-15-49 0 0 0,24 62 0 0 0,-1-4 0 0 0,0-1 0 0 0,1 1 0 0 0,2-1 0 0 0,-3-41 0 0 0,7 40 0 0 0,-1 12 0 0 0,0-1 0 0 0,2 0 0 0 0,0 1 0 0 0,0-1 0 0 0,1 1 0 0 0,1 0 0 0 0,6-21 0 0 0,-8 34 0 0 0,7-22 0 0 0,2 0 0 0 0,0 0 0 0 0,1 1 0 0 0,26-36 0 0 0,7 2 0 0 0,-23 27 0 0 0,1 1 0 0 0,44-41 0 0 0,-8 16 0 0 0,54-44 0 0 0,-97 85 0 0 0,0 0 0 0 0,1 1 0 0 0,1 1 0 0 0,-1 0 0 0 0,26-9 0 0 0,16-3 0 0 0,-41 14 0 0 0,1 0 0 0 0,0 2 0 0 0,1 0 0 0 0,25-4 0 0 0,37-2 0 0 0,-38 5 0 0 0,63-3 0 0 0,-77 9 0 0 0,0 0 0 0 0,0 2 0 0 0,0 1 0 0 0,-1 1 0 0 0,57 16 0 0 0,27 31 0 0 0,-90-39 0 0 0,0 2 0 0 0,0 0 0 0 0,-2 2 0 0 0,0 0 0 0 0,19 21 0 0 0,-13-11 0 0 0,-11-12 0 0 0,0 0 0 0 0,-1 1 0 0 0,-1 1 0 0 0,14 22 0 0 0,-15-17 0 0 0,-2 1 0 0 0,0 1 0 0 0,-2-1 0 0 0,-1 1 0 0 0,0 1 0 0 0,-2-1 0 0 0,0 1 0 0 0,-2 0 0 0 0,-1 0 0 0 0,-1 37 0 0 0,1 13 0 0 0,0-34 0 0 0,-1 0 0 0 0,-8 56 0 0 0,6-89 0 0 0,-1-1 0 0 0,0 0 0 0 0,0 0 0 0 0,0 0 0 0 0,-1 0 0 0 0,0 0 0 0 0,0-1 0 0 0,-6 9 0 0 0,4-8 0 0 0,1 1 0 0 0,0 0 0 0 0,0 0 0 0 0,1 1 0 0 0,0-1 0 0 0,-3 10 0 0 0,-1 5 0 0 0,-2 0 0 0 0,-1 0 0 0 0,0-1 0 0 0,-2 0 0 0 0,0-1 0 0 0,-23 28 0 0 0,2-1 0 0 0,18-27 0 0 0,-2-1 0 0 0,0-1 0 0 0,0 0 0 0 0,-2-1 0 0 0,0-1 0 0 0,-1-1 0 0 0,-1-1 0 0 0,0-1 0 0 0,0 0 0 0 0,-38 14 0 0 0,43-22 0 0 0,1 0 0 0 0,-1-1 0 0 0,-1-1 0 0 0,1-1 0 0 0,0 0 0 0 0,0-1 0 0 0,-1-1 0 0 0,1 0 0 0 0,-1-1 0 0 0,1-1 0 0 0,-22-5 0 0 0,25 0 0 0 0,1 0 0 0 0,0 0 0 0 0,0-1 0 0 0,1 0 0 0 0,0-1 0 0 0,1-1 0 0 0,0 0 0 0 0,0 0 0 0 0,-9-14 0 0 0,-2 0 0 0 0,10 10 0 0 0,2 1 0 0 0,0-2 0 0 0,1 1 0 0 0,0-1 0 0 0,1 0 0 0 0,-9-29 0 0 0,-4-8 0 0 0,2 14 0 0 0,5 10 0 0 0,0-1 0 0 0,-10-38 0 0 0,17 44 0 0 0,2 0 0 0 0,0 0 0 0 0,1 0 0 0 0,2-1 0 0 0,0 1 0 0 0,4-40 0 0 0,2 47 0 0 0,-1 0 0 0 0,2 0 0 0 0,0 1 0 0 0,1 0 0 0 0,1 0 0 0 0,0 0 0 0 0,0 1 0 0 0,2 1 0 0 0,15-19 0 0 0,12-18 0 0 0,-19 25 0 0 0,1 1 0 0 0,1 1 0 0 0,2 1 0 0 0,0 0 0 0 0,29-20 0 0 0,-25 25 0 0 0,0 1 0 0 0,1 2 0 0 0,0 0 0 0 0,36-11 0 0 0,-27 10 0 0 0,7 0 0 0 0,1 2 0 0 0,1 2 0 0 0,0 2 0 0 0,64-5 0 0 0,-104 14 0 0 0,33-4 0 0 0,1 1 0 0 0,-1 3 0 0 0,1 1 0 0 0,59 10 0 0 0,-71-4 0 0 0,0 1 0 0 0,-1 2 0 0 0,0 1 0 0 0,-1 1 0 0 0,0 1 0 0 0,-1 1 0 0 0,0 1 0 0 0,-1 1 0 0 0,38 35 0 0 0,-57-47 0 0 0,0 0 0 0 0,-1 0 0 0 0,0 0 0 0 0,0 0 0 0 0,0 1 0 0 0,4 7 0 0 0,9 15 0 0 0,-3-10 0 0 0,-9-13 0 0 0,-1 0 0 0 0,1 0 0 0 0,-1 1 0 0 0,0 0 0 0 0,0-1 0 0 0,-1 1 0 0 0,1 0 0 0 0,-1 1 0 0 0,2 6 0 0 0,16 35 0 0 0,-16-40 0 0 0,0 0 0 0 0,-1 0 0 0 0,0 0 0 0 0,-1 0 0 0 0,1 0 0 0 0,1 9 0 0 0,-1 3 0 0 0,5 18 0 0 0,-2 0 0 0 0,1 57 0 0 0,-6-52 0 0 0,0-25 0 0 0,0 1 0 0 0,-1-1 0 0 0,-1 0 0 0 0,-1 1 0 0 0,0-1 0 0 0,-9 31 0 0 0,-5-1 0 0 0,10-29 0 0 0,0 1 0 0 0,-1-1 0 0 0,-13 24 0 0 0,-7 3 0 0 0,14-21 0 0 0,-1 0 0 0 0,-1-1 0 0 0,-1 0 0 0 0,-1-2 0 0 0,-1 0 0 0 0,-30 28 0 0 0,30-34 0 0 0,0-1 0 0 0,-1-1 0 0 0,-34 18 0 0 0,46-28 0 0 0,1 0 0 0 0,-1-1 0 0 0,0 1 0 0 0,0-1 0 0 0,0-1 0 0 0,0 1 0 0 0,0-1 0 0 0,0-1 0 0 0,0 1 0 0 0,-1-1 0 0 0,1 0 0 0 0,0-1 0 0 0,0 0 0 0 0,0 0 0 0 0,0 0 0 0 0,-11-4 0 0 0,13 2 0 0 0,0 1 0 0 0,1-1 0 0 0,-1 1 0 0 0,1-1 0 0 0,0-1 0 0 0,0 1 0 0 0,-7-8 0 0 0,-19-15 0 0 0,-28-34 0 0 0,33 32 0 0 0,15 15 0 0 0,0-1 0 0 0,1-1 0 0 0,0 0 0 0 0,-13-31 0 0 0,13 26 0 0 0,-3-8 0 0 0,1-1 0 0 0,1 0 0 0 0,1 0 0 0 0,-9-61 0 0 0,12 25 0 0 0,0-83 0 0 0,7 133 0 0 0,1 1 0 0 0,0-1 0 0 0,1 1 0 0 0,1-1 0 0 0,0 1 0 0 0,1 0 0 0 0,0 0 0 0 0,1 0 0 0 0,1 1 0 0 0,13-20 0 0 0,10-12 0 0 0,55-61 0 0 0,-69 88 0 0 0,10-7 0 0 0,1 1 0 0 0,1 1 0 0 0,2 1 0 0 0,0 2 0 0 0,59-30 0 0 0,-77 44 0 0 0,10-5 0 0 0,0 1 0 0 0,1 1 0 0 0,0 1 0 0 0,0 1 0 0 0,37-6 0 0 0,-15 7 0 0 0,92-2 0 0 0,-120 8 0 0 0,1 2 0 0 0,0 0 0 0 0,0 0 0 0 0,-1 2 0 0 0,0 0 0 0 0,1 1 0 0 0,-1 1 0 0 0,-1 0 0 0 0,1 1 0 0 0,-1 1 0 0 0,-1 1 0 0 0,0 0 0 0 0,0 1 0 0 0,0 1 0 0 0,-1 0 0 0 0,-1 1 0 0 0,0 0 0 0 0,17 21 0 0 0,-7-6 0 0 0,-17-21 0 0 0,-1 0 0 0 0,0 0 0 0 0,0 0 0 0 0,0 1 0 0 0,-1 0 0 0 0,0 0 0 0 0,0 0 0 0 0,3 11 0 0 0,12 22 0 0 0,-16-35 0 0 0,1 1 0 0 0,-1 1 0 0 0,0-1 0 0 0,-1 0 0 0 0,0 1 0 0 0,0 0 0 0 0,0-1 0 0 0,-1 1 0 0 0,2 12 0 0 0,15 170 0 0 0,-21-142 0 0 0,-1 0 0 0 0,-3-1 0 0 0,-2 1 0 0 0,-22 70 0 0 0,27-105 0 0 0,-1 0 0 0 0,0-1 0 0 0,-12 20 0 0 0,-2 2 0 0 0,9-17 0 0 0,0-1 0 0 0,-1 0 0 0 0,0 0 0 0 0,-1-1 0 0 0,-24 20 0 0 0,0 3 0 0 0,32-33 0 0 0,0 0 0 0 0,-1 0 0 0 0,1-1 0 0 0,-1 0 0 0 0,1 0 0 0 0,-1 0 0 0 0,0 0 0 0 0,0-1 0 0 0,0 0 0 0 0,-11 3 0 0 0,-21 10 0 0 0,33-12 0 0 0,-1-1 0 0 0,0 1 0 0 0,0-1 0 0 0,0-1 0 0 0,-1 1 0 0 0,1-1 0 0 0,0 1 0 0 0,-1-2 0 0 0,1 1 0 0 0,0 0 0 0 0,-1-1 0 0 0,1 0 0 0 0,-1-1 0 0 0,1 1 0 0 0,-1-1 0 0 0,-4-1 0 0 0,3-1 0 0 0,-1 0 0 0 0,2 0 0 0 0,-1-1 0 0 0,0 1 0 0 0,1-2 0 0 0,-1 1 0 0 0,1-1 0 0 0,1 0 0 0 0,-1 0 0 0 0,1 0 0 0 0,-7-9 0 0 0,9 11 0 0 0,-7-8 0 0 0,0 0 0 0 0,1-1 0 0 0,0 1 0 0 0,1-2 0 0 0,0 1 0 0 0,1-1 0 0 0,1 0 0 0 0,-10-29 0 0 0,-6-24 0 0 0,16 52 0 0 0,1-1 0 0 0,0 0 0 0 0,-2-15 0 0 0,5 19 0 0 0,-7-41 0 0 0,1-1 0 0 0,3 0 0 0 0,4-95 0 0 0,4 131 0 0 0,2-1 0 0 0,0 0 0 0 0,1 1 0 0 0,1 0 0 0 0,0 0 0 0 0,1 1 0 0 0,18-26 0 0 0,-18 28 0 0 0,12-17 0 0 0,1 0 0 0 0,2 1 0 0 0,35-35 0 0 0,-35 42 0 0 0,1 0 0 0 0,1 2 0 0 0,1 1 0 0 0,1 1 0 0 0,1 1 0 0 0,40-20 0 0 0,-52 31 0 0 0,1-1 0 0 0,0 2 0 0 0,0 0 0 0 0,0 1 0 0 0,1 1 0 0 0,-1 1 0 0 0,1 0 0 0 0,0 1 0 0 0,0 1 0 0 0,0 1 0 0 0,0 0 0 0 0,0 2 0 0 0,28 5 0 0 0,-23 5 0 0 0,-1 3 0 0 0,7 0 0 0 0,-13-7 0 0 0,-1 0 0 0 0,-1 1 0 0 0,24 17 0 0 0,-1 4 0 0 0,-26-22 0 0 0,-1 0 0 0 0,0 0 0 0 0,-1 1 0 0 0,9 11 0 0 0,-8-8 0 0 0,0 0 0 0 0,-1 1 0 0 0,0 1 0 0 0,-1 0 0 0 0,-1 0 0 0 0,0 0 0 0 0,9 28 0 0 0,2 5 0 0 0,-15-40 0 0 0,0-1 0 0 0,0 2 0 0 0,0-1 0 0 0,-1 0 0 0 0,3 15 0 0 0,14 62 0 0 0,-15-70 0 0 0,0 0 0 0 0,0 1 0 0 0,-2-1 0 0 0,1 1 0 0 0,-2 0 0 0 0,0 0 0 0 0,-2 21 0 0 0,-6 34 0 0 0,5-40 0 0 0,-1 0 0 0 0,-1 0 0 0 0,-2 0 0 0 0,-1-1 0 0 0,-13 36 0 0 0,16-55 0 0 0,-4 12 0 0 0,-1 0 0 0 0,-1-1 0 0 0,-1 0 0 0 0,-1 0 0 0 0,-1-2 0 0 0,0 1 0 0 0,-17 17 0 0 0,-1-14 0 0 0,10 6 0 0 0,-15-11 0 0 0,16 6 0 0 0,7-15 0 0 0,0 0 0 0 0,-1-1 0 0 0,0-1 0 0 0,-1 0 0 0 0,1-1 0 0 0,-1 0 0 0 0,-22 4 0 0 0,10-1 0 0 0,19-7 0 0 0,-1-1 0 0 0,1 0 0 0 0,-1 0 0 0 0,0-1 0 0 0,1 0 0 0 0,-1 0 0 0 0,0-1 0 0 0,1 0 0 0 0,-1-1 0 0 0,1 0 0 0 0,0 0 0 0 0,-1 0 0 0 0,-9-6 0 0 0,11 4 0 0 0,1-1 0 0 0,0 0 0 0 0,0 0 0 0 0,1 0 0 0 0,-9-11 0 0 0,-5-5 0 0 0,-11 0 0 0 0,11-17 0 0 0,-4 3 0 0 0,14 23 0 0 0,1 0 0 0 0,0 0 0 0 0,1-1 0 0 0,1 0 0 0 0,0-1 0 0 0,-7-22 0 0 0,8 11 0 0 0,2 1 0 0 0,1-1 0 0 0,0 1 0 0 0,2-1 0 0 0,4-38 0 0 0,-2 57 0 0 0,-1 0 0 0 0,1 0 0 0 0,0 0 0 0 0,0 0 0 0 0,1 1 0 0 0,-1-1 0 0 0,2 1 0 0 0,3-6 0 0 0,3-7 0 0 0,-3 3 0 0 0,1 0 0 0 0,1 1 0 0 0,1 0 0 0 0,0 0 0 0 0,1 1 0 0 0,0 0 0 0 0,1 1 0 0 0,15-12 0 0 0,8-4 0 0 0,34-22 0 0 0,-45 35 0 0 0,1 1 0 0 0,0 1 0 0 0,0 1 0 0 0,2 2 0 0 0,-1 0 0 0 0,1 2 0 0 0,54-10 0 0 0,-33 11 0 0 0,-11 2 0 0 0,56-1 0 0 0,-81 6 0 0 0,0 1 0 0 0,1 0 0 0 0,-1 1 0 0 0,0 0 0 0 0,0 1 0 0 0,0 1 0 0 0,0-1 0 0 0,16 9 0 0 0,21 28 0 0 0,-42-36 0 0 0,-1 1 0 0 0,1 0 0 0 0,-1 0 0 0 0,0 0 0 0 0,-1 1 0 0 0,1-1 0 0 0,-1 1 0 0 0,0 1 0 0 0,0-1 0 0 0,-1 1 0 0 0,0 0 0 0 0,0 0 0 0 0,5 14 0 0 0,11 23 0 0 0,-17-38 0 0 0,0 0 0 0 0,0 0 0 0 0,0 1 0 0 0,-1-1 0 0 0,0 1 0 0 0,0 0 0 0 0,1 9 0 0 0,2 25 0 0 0,-1-18 0 0 0,0 0 0 0 0,-2 1 0 0 0,-1-1 0 0 0,-1 0 0 0 0,-1 1 0 0 0,-7 34 0 0 0,-6 17 0 0 0,10-45 0 0 0,-2-1 0 0 0,-1 1 0 0 0,-1-1 0 0 0,-18 43 0 0 0,-61 115 0 0 0,71-155 0 0 0,6-8 0 0 0,-1-1 0 0 0,-1-1 0 0 0,-1 0 0 0 0,-1-1 0 0 0,-28 32 0 0 0,21-32 0 0 0,-1-1 0 0 0,0-1 0 0 0,-1-2 0 0 0,-1 0 0 0 0,-1-1 0 0 0,-40 19 0 0 0,60-33 0 0 0,1 0 0 0 0,-1 0 0 0 0,1-1 0 0 0,-1 0 0 0 0,0 1 0 0 0,0-2 0 0 0,1 1 0 0 0,-1 0 0 0 0,0-1 0 0 0,0 0 0 0 0,0 0 0 0 0,1-1 0 0 0,-1 1 0 0 0,0-1 0 0 0,0 0 0 0 0,1 0 0 0 0,-1-1 0 0 0,1 0 0 0 0,-1 1 0 0 0,1-1 0 0 0,-1-1 0 0 0,1 1 0 0 0,0-1 0 0 0,0 1 0 0 0,0-1 0 0 0,1 0 0 0 0,-1 0 0 0 0,1-1 0 0 0,-1 1 0 0 0,1-1 0 0 0,0 0 0 0 0,-3-5 0 0 0,-8-24 0 0 0,1 0 0 0 0,1 0 0 0 0,2-1 0 0 0,2 0 0 0 0,1-1 0 0 0,2 0 0 0 0,-2-58 0 0 0,6 64 0 0 0,0 17 0 0 0,1-1 0 0 0,0 1 0 0 0,0-1 0 0 0,1 1 0 0 0,1-1 0 0 0,0 1 0 0 0,1 0 0 0 0,0-1 0 0 0,9-20 0 0 0,-4 18 0 0 0,48-79 0 0 0,-49 84 0 0 0,0 0 0 0 0,1 1 0 0 0,0 0 0 0 0,0 0 0 0 0,1 1 0 0 0,19-15 0 0 0,65-42 0 0 0,-77 56 0 0 0,1 1 0 0 0,0 0 0 0 0,0 1 0 0 0,20-5 0 0 0,-3 3 0 0 0,0 2 0 0 0,54-5 0 0 0,-76 12 0 0 0,1-1 0 0 0,0 1 0 0 0,0 1 0 0 0,-1 0 0 0 0,1 1 0 0 0,-1 1 0 0 0,1-1 0 0 0,-1 2 0 0 0,23 9 0 0 0,-32-12 0 0 0,0 1 0 0 0,0 0 0 0 0,0 0 0 0 0,-1 0 0 0 0,1 1 0 0 0,0-1 0 0 0,-1 0 0 0 0,0 1 0 0 0,1 0 0 0 0,2 4 0 0 0,1 1 0 0 0,1 2 0 0 0,0-1 0 0 0,-1 1 0 0 0,0 0 0 0 0,-1 0 0 0 0,0 1 0 0 0,-1 0 0 0 0,0 0 0 0 0,2 13 0 0 0,2 0 0 0 0,-5-10 0 0 0,-1 0 0 0 0,0 0 0 0 0,-1 1 0 0 0,0-1 0 0 0,-1 0 0 0 0,-3 22 0 0 0,1 13 0 0 0,2-33 0 0 0,-1 1 0 0 0,0 0 0 0 0,-1-1 0 0 0,0 1 0 0 0,-2-1 0 0 0,0 0 0 0 0,-1 0 0 0 0,-8 19 0 0 0,2-10 0 0 0,-4 8 0 0 0,-1 0 0 0 0,-1-1 0 0 0,-30 42 0 0 0,-25 20 0 0 0,43-54 0 0 0,-68 71 0 0 0,87-103 0 0 0,0 0 0 0 0,0 0 0 0 0,-1-1 0 0 0,0 0 0 0 0,-1-1 0 0 0,1 0 0 0 0,-15 4 0 0 0,20-7 0 0 0,-1-1 0 0 0,1 0 0 0 0,-1 0 0 0 0,0-1 0 0 0,1 1 0 0 0,-1-1 0 0 0,0-1 0 0 0,0 0 0 0 0,0 0 0 0 0,1 0 0 0 0,-1 0 0 0 0,0-1 0 0 0,0 0 0 0 0,1-1 0 0 0,-9-2 0 0 0,12 2 0 0 0,1 1 0 0 0,0-1 0 0 0,0 0 0 0 0,0 0 0 0 0,0 0 0 0 0,0 0 0 0 0,0 0 0 0 0,1 0 0 0 0,-1 0 0 0 0,1 0 0 0 0,-1-1 0 0 0,-1-3 0 0 0,-12-16 0 0 0,8 12 0 0 0,1 0 0 0 0,0 0 0 0 0,0 0 0 0 0,1-1 0 0 0,0 1 0 0 0,1-1 0 0 0,-4-19 0 0 0,-16-89 0 0 0,21 96 0 0 0,-5-29 0 0 0,2-1 0 0 0,2-1 0 0 0,5-68 0 0 0,2 108 0 0 0,0 0 0 0 0,0 0 0 0 0,1 0 0 0 0,1 0 0 0 0,0 1 0 0 0,13-23 0 0 0,-3 5 0 0 0,-9 18 0 0 0,0 0 0 0 0,1 1 0 0 0,1-1 0 0 0,0 2 0 0 0,0-1 0 0 0,1 1 0 0 0,20-19 0 0 0,-5 8 0 0 0,-17 14 0 0 0,1 1 0 0 0,-1 1 0 0 0,18-12 0 0 0,14-1 0 0 0,-13 0 0 0 0,-16 10 0 0 0,0 2 0 0 0,1-1 0 0 0,0 1 0 0 0,0 0 0 0 0,0 1 0 0 0,1 1 0 0 0,-1 0 0 0 0,21-6 0 0 0,-7 7 0 0 0,8-2 0 0 0,0 1 0 0 0,42-1 0 0 0,-47 5 0 0 0,-22 0 0 0 0,1 0 0 0 0,-1 0 0 0 0,0 1 0 0 0,1 0 0 0 0,-1 0 0 0 0,0 1 0 0 0,1-1 0 0 0,-1 1 0 0 0,0 1 0 0 0,0-1 0 0 0,0 1 0 0 0,0 0 0 0 0,0 1 0 0 0,0-1 0 0 0,0 1 0 0 0,-1 0 0 0 0,0 0 0 0 0,6 5 0 0 0,-5-2 0 0 0,0 0 0 0 0,0-1 0 0 0,-1 1 0 0 0,1 0 0 0 0,-1 1 0 0 0,-1-1 0 0 0,1 1 0 0 0,-1 0 0 0 0,0 0 0 0 0,-1 1 0 0 0,0-1 0 0 0,4 13 0 0 0,2 29 0 0 0,-3-21 0 0 0,-2-1 0 0 0,2 41 0 0 0,-7-46 0 0 0,-1 1 0 0 0,-2-1 0 0 0,0 1 0 0 0,-1-1 0 0 0,-2-1 0 0 0,-13 35 0 0 0,-5 14 0 0 0,10-34 0 0 0,-1-1 0 0 0,-2 0 0 0 0,-43 63 0 0 0,-10 17 0 0 0,41-73 0 0 0,14-22 0 0 0,-13 13 0 0 0,24-29 0 0 0,1 1 0 0 0,0-1 0 0 0,0 1 0 0 0,0 0 0 0 0,-5 10 0 0 0,7-12 0 0 0,0 0 0 0 0,0 0 0 0 0,0-1 0 0 0,-1 1 0 0 0,1 0 0 0 0,-1-1 0 0 0,0 1 0 0 0,1-1 0 0 0,-1 0 0 0 0,0 0 0 0 0,-1 0 0 0 0,1 0 0 0 0,-6 2 0 0 0,-9 5 0 0 0,12-5 0 0 0,0-1 0 0 0,0 1 0 0 0,0-2 0 0 0,-1 1 0 0 0,1-1 0 0 0,-1 0 0 0 0,1 0 0 0 0,-1-1 0 0 0,0 0 0 0 0,-9 1 0 0 0,13-2 0 0 0,0-1 0 0 0,0 1 0 0 0,0-1 0 0 0,0 0 0 0 0,0 0 0 0 0,0 0 0 0 0,0 0 0 0 0,0 0 0 0 0,0-1 0 0 0,0 1 0 0 0,1-1 0 0 0,-1 1 0 0 0,1-1 0 0 0,-1 0 0 0 0,1 0 0 0 0,0-1 0 0 0,0 1 0 0 0,0 0 0 0 0,0-1 0 0 0,0 1 0 0 0,0-1 0 0 0,1 1 0 0 0,-1-1 0 0 0,1 0 0 0 0,0 0 0 0 0,0 0 0 0 0,-1-5 0 0 0,-14-32 0 0 0,6 18 0 0 0,2-1 0 0 0,-6-23 0 0 0,8 16 0 0 0,1 1 0 0 0,2-1 0 0 0,0 0 0 0 0,3 0 0 0 0,0 0 0 0 0,2 0 0 0 0,7-38 0 0 0,-4 51 0 0 0,0 0 0 0 0,2 0 0 0 0,0 1 0 0 0,1-1 0 0 0,0 2 0 0 0,1-1 0 0 0,1 1 0 0 0,22-26 0 0 0,4-7 0 0 0,2-4 0 0 0,72-76 0 0 0,-95 114 0 0 0,0 1 0 0 0,30-18 0 0 0,-33 23 0 0 0,1-1 0 0 0,-1 0 0 0 0,0-1 0 0 0,12-14 0 0 0,-22 22 0 0 0,-1 0 0 0 0,1 1 0 0 0,-1-1 0 0 0,1 1 0 0 0,-1-1 0 0 0,1 1 0 0 0,0-1 0 0 0,0 1 0 0 0,0 0 0 0 0,0 0 0 0 0,0 0 0 0 0,0 0 0 0 0,0 0 0 0 0,0 0 0 0 0,0 1 0 0 0,0-1 0 0 0,0 1 0 0 0,5-1 0 0 0,5-2 0 0 0,17-9 0 0 0,-21 8 0 0 0,1 0 0 0 0,0 1 0 0 0,0 0 0 0 0,0 0 0 0 0,1 1 0 0 0,16-2 0 0 0,17 0 0 0 0,-31 2 0 0 0,0 1 0 0 0,0 0 0 0 0,0 1 0 0 0,17 2 0 0 0,-28-2 0 0 0,0 1 0 0 0,0-1 0 0 0,0 0 0 0 0,0 1 0 0 0,0-1 0 0 0,0 1 0 0 0,0-1 0 0 0,0 1 0 0 0,0-1 0 0 0,-1 1 0 0 0,1 0 0 0 0,0-1 0 0 0,0 1 0 0 0,-1 0 0 0 0,1 0 0 0 0,1 1 0 0 0,7 8 0 0 0,-4-7 0 0 0,0 1 0 0 0,-1 0 0 0 0,1 0 0 0 0,-1 0 0 0 0,0 1 0 0 0,0-1 0 0 0,0 1 0 0 0,-1 0 0 0 0,0 0 0 0 0,0 0 0 0 0,0 0 0 0 0,-1 1 0 0 0,0-1 0 0 0,1 1 0 0 0,0 8 0 0 0,4 15 0 0 0,7 56 0 0 0,-11-63 0 0 0,-2 12 0 0 0,-1-1 0 0 0,-2 1 0 0 0,-1-1 0 0 0,-1 0 0 0 0,-3 0 0 0 0,-11 39 0 0 0,17-65 0 0 0,-2 1 0 0 0,1 0 0 0 0,-1 0 0 0 0,-1-1 0 0 0,1 1 0 0 0,-10 13 0 0 0,-10 25 0 0 0,-12 20 0 0 0,15-32 0 0 0,-22 14 0 0 0,39-34 0 0 0,3-12 0 0 0,0-1 0 0 0,0 1 0 0 0,0-1 0 0 0,0 1 0 0 0,0-1 0 0 0,0 0 0 0 0,-1 1 0 0 0,1-1 0 0 0,-1 1 0 0 0,1-1 0 0 0,-1 0 0 0 0,1 1 0 0 0,-1-1 0 0 0,0 0 0 0 0,0 0 0 0 0,1 0 0 0 0,-1 1 0 0 0,0-1 0 0 0,0 0 0 0 0,-2 1 0 0 0,0 0 0 0 0,1 0 0 0 0,0 1 0 0 0,-1-1 0 0 0,1 0 0 0 0,0 1 0 0 0,0-1 0 0 0,1 1 0 0 0,-1 0 0 0 0,-1 3 0 0 0,-19 23 0 0 0,6-12 0 0 0,3-11 0 0 0,12-6 0 0 0,0 0 0 0 0,-1-1 0 0 0,1 1 0 0 0,0 0 0 0 0,0 0 0 0 0,0 0 0 0 0,0-1 0 0 0,0 1 0 0 0,0-1 0 0 0,0 1 0 0 0,0-1 0 0 0,0 1 0 0 0,0-1 0 0 0,0 1 0 0 0,0-1 0 0 0,0 0 0 0 0,0 0 0 0 0,0 1 0 0 0,1-1 0 0 0,-1 0 0 0 0,0 0 0 0 0,1 0 0 0 0,-1 0 0 0 0,0 0 0 0 0,1 0 0 0 0,-1 0 0 0 0,1 0 0 0 0,0 0 0 0 0,-1 0 0 0 0,1 0 0 0 0,0 0 0 0 0,-1-1 0 0 0,1 1 0 0 0,0 0 0 0 0,0 0 0 0 0,0 0 0 0 0,0-2 0 0 0,0 1 0 0 0,-3-24 0 0 0,1 0 0 0 0,1 0 0 0 0,3-37 0 0 0,1-2 0 0 0,-3 36 0 0 0,2-1 0 0 0,2 1 0 0 0,1 0 0 0 0,10-38 0 0 0,-10 54 0 0 0,0 1 0 0 0,1 0 0 0 0,0 1 0 0 0,1-1 0 0 0,0 1 0 0 0,1 0 0 0 0,0 1 0 0 0,1 0 0 0 0,0 0 0 0 0,0 1 0 0 0,20-15 0 0 0,-9 6 0 0 0,12 1 0 0 0,-28 16 0 0 0,0-1 0 0 0,0 0 0 0 0,0 0 0 0 0,0 0 0 0 0,-1 0 0 0 0,1 0 0 0 0,-1-1 0 0 0,4-2 0 0 0,-4 3 0 0 0,0 0 0 0 0,0 0 0 0 0,0 0 0 0 0,1 1 0 0 0,-1 0 0 0 0,0 0 0 0 0,0 0 0 0 0,1 0 0 0 0,-1 0 0 0 0,1 1 0 0 0,-1-1 0 0 0,1 1 0 0 0,-1 0 0 0 0,1 0 0 0 0,-1 0 0 0 0,0 1 0 0 0,1-1 0 0 0,-1 1 0 0 0,1 0 0 0 0,4 1 0 0 0,-4-1 0 0 0,-1 0 0 0 0,0-1 0 0 0,1 1 0 0 0,-1 1 0 0 0,0-1 0 0 0,1 0 0 0 0,-1 1 0 0 0,0-1 0 0 0,0 1 0 0 0,0 0 0 0 0,-1 0 0 0 0,1 1 0 0 0,0-1 0 0 0,-1 0 0 0 0,1 1 0 0 0,-1-1 0 0 0,0 1 0 0 0,0 0 0 0 0,0 0 0 0 0,2 4 0 0 0,-3-3 0 0 0,1 0 0 0 0,-1 0 0 0 0,1 0 0 0 0,0 0 0 0 0,0-1 0 0 0,0 1 0 0 0,1-1 0 0 0,-1 0 0 0 0,1 1 0 0 0,0-1 0 0 0,4 4 0 0 0,-3-3 0 0 0,0 0 0 0 0,0 0 0 0 0,-1 0 0 0 0,1 1 0 0 0,-1-1 0 0 0,0 1 0 0 0,-1 0 0 0 0,5 11 0 0 0,-1 5 0 0 0,13 35 0 0 0,-12-33 0 0 0,0 0 0 0 0,-2 1 0 0 0,0 0 0 0 0,-2 0 0 0 0,0 0 0 0 0,-2 0 0 0 0,-2 29 0 0 0,2-42 0 0 0,-2 0 0 0 0,0 1 0 0 0,0-1 0 0 0,-1 0 0 0 0,0 0 0 0 0,-1 0 0 0 0,0 0 0 0 0,-1-1 0 0 0,0 1 0 0 0,-1-1 0 0 0,0 0 0 0 0,0 0 0 0 0,-10 13 0 0 0,8-17 0 0 0,5-4 0 0 0,0 0 0 0 0,1 0 0 0 0,-1 0 0 0 0,0 0 0 0 0,1 0 0 0 0,-1 0 0 0 0,1 0 0 0 0,0 1 0 0 0,0-1 0 0 0,0 0 0 0 0,0 1 0 0 0,0-1 0 0 0,0 1 0 0 0,0 4 0 0 0,-1-1 0 0 0,-1 0 0 0 0,0-1 0 0 0,0 1 0 0 0,0-1 0 0 0,0 1 0 0 0,-1-1 0 0 0,0 0 0 0 0,0 0 0 0 0,-6 5 0 0 0,-17 23 0 0 0,26-32 0 0 0,1 0 0 0 0,-1 0 0 0 0,0 1 0 0 0,0-1 0 0 0,0 0 0 0 0,0 0 0 0 0,-1 0 0 0 0,1 0 0 0 0,0 0 0 0 0,0-1 0 0 0,0 1 0 0 0,-1 0 0 0 0,1 0 0 0 0,0-1 0 0 0,-1 1 0 0 0,-2 0 0 0 0,2-1 0 0 0,1 1 0 0 0,-1-1 0 0 0,1 1 0 0 0,0-1 0 0 0,-1 1 0 0 0,1 0 0 0 0,0-1 0 0 0,0 1 0 0 0,-1 0 0 0 0,1 0 0 0 0,0 0 0 0 0,0 0 0 0 0,0 0 0 0 0,0 0 0 0 0,0 0 0 0 0,0 1 0 0 0,-1 0 0 0 0,-2 2 0 0 0,-1 0 0 0 0,-1-1 0 0 0,1 1 0 0 0,0-1 0 0 0,-1-1 0 0 0,0 1 0 0 0,1-1 0 0 0,-1 0 0 0 0,0 0 0 0 0,0 0 0 0 0,-1-1 0 0 0,1 0 0 0 0,0 0 0 0 0,0-1 0 0 0,0 0 0 0 0,-1 0 0 0 0,1 0 0 0 0,-10-3 0 0 0,-30-22 0 0 0,43 23 0 0 0,0-1 0 0 0,1 1 0 0 0,-1 0 0 0 0,0-1 0 0 0,1 0 0 0 0,0 1 0 0 0,0-1 0 0 0,0 0 0 0 0,0 0 0 0 0,-3-7 0 0 0,-2-2 0 0 0,4 7 0 0 0,1-1 0 0 0,0 0 0 0 0,0 0 0 0 0,0 0 0 0 0,1 0 0 0 0,0 0 0 0 0,0 0 0 0 0,1 0 0 0 0,0-1 0 0 0,0 1 0 0 0,1-10 0 0 0,0-2 0 0 0,-1 17 0 0 0,0 0 0 0 0,0 0 0 0 0,0 0 0 0 0,1 1 0 0 0,-1-1 0 0 0,0 0 0 0 0,1 0 0 0 0,-1 0 0 0 0,1 0 0 0 0,-1 1 0 0 0,1-1 0 0 0,-1 0 0 0 0,1 1 0 0 0,-1-1 0 0 0,1 0 0 0 0,0 1 0 0 0,-1-1 0 0 0,1 0 0 0 0,0 1 0 0 0,0-1 0 0 0,0 1 0 0 0,-1 0 0 0 0,1-1 0 0 0,0 1 0 0 0,0 0 0 0 0,1-1 0 0 0,35-5 0 0 0,-34 5 0 0 0,1 1 0 0 0,0 0 0 0 0,-1 0 0 0 0,1 0 0 0 0,0 1 0 0 0,-1-1 0 0 0,1 1 0 0 0,0 0 0 0 0,-1 0 0 0 0,1 0 0 0 0,-1 0 0 0 0,1 1 0 0 0,-1 0 0 0 0,0-1 0 0 0,4 4 0 0 0,27 38 0 0 0,-29-39 0 0 0,-1 0 0 0 0,0 0 0 0 0,0 1 0 0 0,0 0 0 0 0,0-1 0 0 0,-1 1 0 0 0,0 0 0 0 0,0 1 0 0 0,0-1 0 0 0,0 1 0 0 0,-1-1 0 0 0,0 1 0 0 0,-1 0 0 0 0,1-1 0 0 0,1 10 0 0 0,-3-9 0 0 0,-6 81 0 0 0,6-81 0 0 0,-2-1 0 0 0,1 1 0 0 0,-1-1 0 0 0,1 1 0 0 0,-1-1 0 0 0,-1 0 0 0 0,1 0 0 0 0,-1 0 0 0 0,0 0 0 0 0,0 0 0 0 0,-1 0 0 0 0,-6 6 0 0 0,-17 19 0 0 0,21-23 0 0 0,0 0 0 0 0,0-1 0 0 0,-1 0 0 0 0,-12 10 0 0 0,-26 23 0 0 0,-15 10 0 0 0,-10 5 0 0 0,51-38 0 0 0,-1-1 0 0 0,0-1 0 0 0,0-1 0 0 0,-26 13 0 0 0,-146 73 0 0 0,-171 31 0 0 0,334-122 0 0 0,-46 7 0 0 0,9-3 0 0 0,-20 2 0 0 0,-1-4 0 0 0,-170-1 0 0 0,242-8 0 0 0,0-1 0 0 0,1-1 0 0 0,-1 0 0 0 0,0-1 0 0 0,1-1 0 0 0,-1 0 0 0 0,1-1 0 0 0,0 0 0 0 0,0-1 0 0 0,1-1 0 0 0,0 0 0 0 0,-1-1 0 0 0,2 0 0 0 0,-1-1 0 0 0,-18-16 0 0 0,28 20 0 0 0,0 0 0 0 0,0 0 0 0 0,1-1 0 0 0,0 1 0 0 0,0 0 0 0 0,0-1 0 0 0,0 0 0 0 0,1 1 0 0 0,0-1 0 0 0,0 0 0 0 0,0 0 0 0 0,0-7 0 0 0,-4-14 0 0 0,4 22 0 0 0,0 0 0 0 0,1 0 0 0 0,-1 0 0 0 0,1 0 0 0 0,0 0 0 0 0,0 0 0 0 0,1 0 0 0 0,-1 0 0 0 0,1 0 0 0 0,0 0 0 0 0,0 0 0 0 0,0 0 0 0 0,0 0 0 0 0,1 1 0 0 0,0-1 0 0 0,0 0 0 0 0,0 1 0 0 0,0-1 0 0 0,0 1 0 0 0,1 0 0 0 0,-1 0 0 0 0,6-5 0 0 0,7-7 0 0 0,1 1 0 0 0,1 1 0 0 0,22-15 0 0 0,-7 6 0 0 0,-10 6 0 0 0,1 2 0 0 0,1 0 0 0 0,0 1 0 0 0,1 2 0 0 0,0 1 0 0 0,35-10 0 0 0,160-25 0 0 0,-208 43 0 0 0,1 0 0 0 0,-1 1 0 0 0,1 1 0 0 0,0 0 0 0 0,19 4 0 0 0,-30-4 0 0 0,0 0 0 0 0,0 0 0 0 0,0 0 0 0 0,0 0 0 0 0,0 1 0 0 0,0-1 0 0 0,0 1 0 0 0,-1 0 0 0 0,1 0 0 0 0,0-1 0 0 0,0 1 0 0 0,0 0 0 0 0,-1 0 0 0 0,1 1 0 0 0,-1-1 0 0 0,1 0 0 0 0,-1 0 0 0 0,1 1 0 0 0,-1-1 0 0 0,0 1 0 0 0,1-1 0 0 0,-1 1 0 0 0,0 0 0 0 0,0-1 0 0 0,0 1 0 0 0,0 0 0 0 0,-1 0 0 0 0,1 0 0 0 0,0 0 0 0 0,-1 0 0 0 0,1-1 0 0 0,-1 1 0 0 0,0 0 0 0 0,0 0 0 0 0,0 0 0 0 0,0 0 0 0 0,0 0 0 0 0,0 0 0 0 0,0 0 0 0 0,-1 0 0 0 0,1 0 0 0 0,-1 0 0 0 0,1 0 0 0 0,-1 0 0 0 0,0 0 0 0 0,-1 3 0 0 0,-1 1 0 0 0,-1 1 0 0 0,0-1 0 0 0,1 0 0 0 0,-2 0 0 0 0,1-1 0 0 0,-1 0 0 0 0,0 1 0 0 0,0-1 0 0 0,0-1 0 0 0,-1 1 0 0 0,1-1 0 0 0,-13 7 0 0 0,-64 35 0 0 0,59-32 0 0 0,0 0 0 0 0,-2-1 0 0 0,1-1 0 0 0,-2-2 0 0 0,-30 9 0 0 0,-91 19 0 0 0,-63 13 0 0 0,136-38 0 0 0,-1-4 0 0 0,0-2 0 0 0,0-4 0 0 0,0-3 0 0 0,0-3 0 0 0,-93-16 0 0 0,50-12 0 0 0,19 5 0 0 0,71 20 0 0 0,10 3 0 0 0,0-1 0 0 0,1 0 0 0 0,-32-13 0 0 0,31 6 0 0 0,14 9 0 0 0,1 0 0 0 0,-1 0 0 0 0,0 0 0 0 0,0 0 0 0 0,0 1 0 0 0,0-1 0 0 0,0 1 0 0 0,0 0 0 0 0,0 0 0 0 0,-5 0 0 0 0,-2-1 0 0 0,-1-1 0 0 0,1 0 0 0 0,-1-1 0 0 0,1 0 0 0 0,0-1 0 0 0,0 0 0 0 0,1-1 0 0 0,-1 0 0 0 0,1 0 0 0 0,0-1 0 0 0,1-1 0 0 0,-14-14 0 0 0,21 21 0 0 0,1 0 0 0 0,0 0 0 0 0,1 0 0 0 0,-1 0 0 0 0,0-1 0 0 0,0 1 0 0 0,0 0 0 0 0,1-1 0 0 0,-1 1 0 0 0,1 0 0 0 0,-1-1 0 0 0,1 1 0 0 0,-1-1 0 0 0,1 1 0 0 0,0-1 0 0 0,0 1 0 0 0,0-1 0 0 0,0 1 0 0 0,0-1 0 0 0,0 1 0 0 0,0-1 0 0 0,0 1 0 0 0,1-1 0 0 0,-1 1 0 0 0,0-1 0 0 0,1 1 0 0 0,0 0 0 0 0,-1-1 0 0 0,1 1 0 0 0,0-1 0 0 0,-1 1 0 0 0,1 0 0 0 0,0 0 0 0 0,2-2 0 0 0,3-3 0 0 0,-1 0 0 0 0,2 1 0 0 0,-1 0 0 0 0,1 0 0 0 0,7-4 0 0 0,-2 2 0 0 0,39-26 0 0 0,2 2 0 0 0,1 2 0 0 0,1 3 0 0 0,1 3 0 0 0,1 1 0 0 0,107-23 0 0 0,68 2 0 0 0,377-4 0 0 0,-596 47 0 0 0,0 1 0 0 0,0 0 0 0 0,0 1 0 0 0,0 1 0 0 0,17 5 0 0 0,-25-7 0 0 0,-1 1 0 0 0,0-1 0 0 0,0 1 0 0 0,0 0 0 0 0,0 0 0 0 0,0 0 0 0 0,0 1 0 0 0,0-1 0 0 0,-1 1 0 0 0,1 0 0 0 0,-1 0 0 0 0,0 0 0 0 0,0 1 0 0 0,0-1 0 0 0,0 1 0 0 0,3 5 0 0 0,-5-4 0 0 0,-1 1 0 0 0,1-1 0 0 0,-1 0 0 0 0,0 1 0 0 0,0 0 0 0 0,0-1 0 0 0,-1 0 0 0 0,0 1 0 0 0,0-1 0 0 0,0 1 0 0 0,-1-1 0 0 0,0 0 0 0 0,0 0 0 0 0,0 0 0 0 0,-1 0 0 0 0,-4 7 0 0 0,2-3 0 0 0,-2 0 0 0 0,1-1 0 0 0,-1 0 0 0 0,0 0 0 0 0,0 0 0 0 0,-1-1 0 0 0,0 0 0 0 0,-16 10 0 0 0,15-11 0 0 0,1 1 0 0 0,-1 0 0 0 0,1 0 0 0 0,-10 13 0 0 0,-28 23 0 0 0,10-19 0 0 0,-5 5 0 0 0,-65 34 0 0 0,-163 47 0 0 0,240-99 0 0 0,11-4 0 0 0,-1 0 0 0 0,1-1 0 0 0,-21 3 0 0 0,-56 17 0 0 0,67-17 0 0 0,-1-1 0 0 0,-31 5 0 0 0,-47 3 0 0 0,-9 1 0 0 0,-161 4 0 0 0,221-19 0 0 0,-48-2 0 0 0,93-1 0 0 0,1 0 0 0 0,-1-1 0 0 0,1 0 0 0 0,-1-1 0 0 0,1 0 0 0 0,0 0 0 0 0,-13-7 0 0 0,13 6 0 0 0,7 3 0 0 0,0 1 0 0 0,1-1 0 0 0,-1 0 0 0 0,0-1 0 0 0,1 1 0 0 0,-1 0 0 0 0,0-1 0 0 0,1 0 0 0 0,0 1 0 0 0,-1-1 0 0 0,1 0 0 0 0,0 0 0 0 0,0-1 0 0 0,0 1 0 0 0,0 0 0 0 0,-2-4 0 0 0,-1-6 0 0 0,4 6 0 0 0,-1 1 0 0 0,0 0 0 0 0,0 0 0 0 0,-1 1 0 0 0,0-1 0 0 0,-4-6 0 0 0,4 7 0 0 0,0-1 0 0 0,0 0 0 0 0,1 0 0 0 0,0 0 0 0 0,0 0 0 0 0,0-1 0 0 0,-2-10 0 0 0,3 13 0 0 0,1 0 0 0 0,-1-1 0 0 0,1 1 0 0 0,0 0 0 0 0,0-1 0 0 0,0 1 0 0 0,0 0 0 0 0,1-1 0 0 0,-1 1 0 0 0,1 0 0 0 0,0-1 0 0 0,0 1 0 0 0,0 0 0 0 0,0 0 0 0 0,1 0 0 0 0,-1 0 0 0 0,5-5 0 0 0,12-15 0 0 0,1 2 0 0 0,0 0 0 0 0,2 1 0 0 0,1 1 0 0 0,0 1 0 0 0,41-24 0 0 0,135-35 0 0 0,-176 72 0 0 0,-1 0 0 0 0,1 2 0 0 0,28-2 0 0 0,6 0 0 0 0,18-2 0 0 0,0 3 0 0 0,0 4 0 0 0,1 3 0 0 0,-1 3 0 0 0,-1 3 0 0 0,89 23 0 0 0,-145-25 0 0 0,0-1 0 0 0,-1 2 0 0 0,0 1 0 0 0,-1 0 0 0 0,0 0 0 0 0,24 21 0 0 0,-26-20 0 0 0,-9-7 0 0 0,0 1 0 0 0,-1-1 0 0 0,0 1 0 0 0,0 0 0 0 0,0 0 0 0 0,0 0 0 0 0,0 0 0 0 0,-1 0 0 0 0,1 1 0 0 0,-1-1 0 0 0,-1 1 0 0 0,1 0 0 0 0,0-1 0 0 0,-1 1 0 0 0,0 0 0 0 0,0 7 0 0 0,0-4 0 0 0,0 0 0 0 0,-1 0 0 0 0,0 0 0 0 0,-1 0 0 0 0,0 0 0 0 0,0-1 0 0 0,-1 1 0 0 0,-4 13 0 0 0,-2-1 0 0 0,-2-1 0 0 0,0 0 0 0 0,-1-1 0 0 0,-1 0 0 0 0,0-1 0 0 0,-1 0 0 0 0,-2 0 0 0 0,1-2 0 0 0,-2 0 0 0 0,-31 24 0 0 0,6-4 0 0 0,25-21 0 0 0,0 0 0 0 0,-1-2 0 0 0,-1 1 0 0 0,-27 13 0 0 0,-20 5 0 0 0,0-3 0 0 0,-2-3 0 0 0,-82 20 0 0 0,92-32 0 0 0,1-3 0 0 0,-2-2 0 0 0,1-3 0 0 0,-1-2 0 0 0,-87-7 0 0 0,137 3 0 0 0,1-1 0 0 0,-1 0 0 0 0,1 0 0 0 0,0-1 0 0 0,0 0 0 0 0,-10-6 0 0 0,-16-6 0 0 0,-11 0 0 0 0,13 5 0 0 0,-44-21 0 0 0,37 14 0 0 0,1-2 0 0 0,1-1 0 0 0,0-2 0 0 0,2-2 0 0 0,0-1 0 0 0,-53-52 0 0 0,78 65 0 0 0,1 1 0 0 0,0-1 0 0 0,1 0 0 0 0,0 0 0 0 0,1-1 0 0 0,0 0 0 0 0,1 0 0 0 0,1-1 0 0 0,0 0 0 0 0,1 1 0 0 0,0-1 0 0 0,1 0 0 0 0,0 0 0 0 0,1-1 0 0 0,2-14 0 0 0,-1 25 0 0 0,0 0 0 0 0,0 0 0 0 0,0 1 0 0 0,1-1 0 0 0,-1 0 0 0 0,1 0 0 0 0,0 1 0 0 0,1-1 0 0 0,-1 1 0 0 0,0-1 0 0 0,1 1 0 0 0,0-1 0 0 0,0 1 0 0 0,0 0 0 0 0,0 0 0 0 0,0 0 0 0 0,1 0 0 0 0,3-3 0 0 0,8-11 0 0 0,-6 4 0 0 0,-4 8 0 0 0,-1 0 0 0 0,1-1 0 0 0,0 1 0 0 0,0 1 0 0 0,0-1 0 0 0,6-4 0 0 0,-5 5 0 0 0,-1 1 0 0 0,0-1 0 0 0,0 0 0 0 0,-1 0 0 0 0,1 0 0 0 0,-1-1 0 0 0,3-4 0 0 0,10-10 0 0 0,14-4 0 0 0,1 1 0 0 0,1 2 0 0 0,1 1 0 0 0,54-22 0 0 0,-83 39 0 0 0,20-6 0 0 0,0 0 0 0 0,0 2 0 0 0,1 0 0 0 0,44-3 0 0 0,-27 5 0 0 0,1 1 0 0 0,-1 2 0 0 0,1 1 0 0 0,51 9 0 0 0,-17 12 0 0 0,-70-19 0 0 0,-1 1 0 0 0,1 0 0 0 0,0 0 0 0 0,-1 1 0 0 0,0 0 0 0 0,0 0 0 0 0,0 0 0 0 0,-1 1 0 0 0,8 6 0 0 0,-3 1 0 0 0,-1 1 0 0 0,0 0 0 0 0,13 24 0 0 0,-10-10 0 0 0,-9-21 0 0 0,0-1 0 0 0,0 2 0 0 0,-1-1 0 0 0,0 0 0 0 0,0 0 0 0 0,-1 1 0 0 0,1-1 0 0 0,-1 1 0 0 0,0 12 0 0 0,-1-12 0 0 0,0-2 0 0 0,0 1 0 0 0,0-1 0 0 0,0 1 0 0 0,-1-1 0 0 0,1 1 0 0 0,-1-1 0 0 0,-1 1 0 0 0,1-1 0 0 0,-1 0 0 0 0,0 0 0 0 0,0 0 0 0 0,0 0 0 0 0,-1 0 0 0 0,0 0 0 0 0,-3 5 0 0 0,-59 72 0 0 0,38-53 0 0 0,-2-2 0 0 0,0-1 0 0 0,-2-2 0 0 0,-36 23 0 0 0,28-25 0 0 0,-1-2 0 0 0,-1-2 0 0 0,-1-2 0 0 0,0-1 0 0 0,-1-3 0 0 0,-75 13 0 0 0,17-12 0 0 0,-186 1 0 0 0,242-17 0 0 0,0-2 0 0 0,1-1 0 0 0,-56-17 0 0 0,17-8 0 0 0,17 5 0 0 0,54 22 0 0 0,0 0 0 0 0,0 0 0 0 0,0-2 0 0 0,1 1 0 0 0,0-2 0 0 0,0 1 0 0 0,-12-10 0 0 0,21 14 0 0 0,-1-1 0 0 0,1 1 0 0 0,0 0 0 0 0,0-1 0 0 0,0 1 0 0 0,0-1 0 0 0,0 0 0 0 0,0 0 0 0 0,1 0 0 0 0,-1 0 0 0 0,1 0 0 0 0,0 0 0 0 0,0 0 0 0 0,0 0 0 0 0,0 0 0 0 0,1 0 0 0 0,-1-1 0 0 0,1 1 0 0 0,0 0 0 0 0,0 0 0 0 0,0-1 0 0 0,0 1 0 0 0,1 0 0 0 0,-1 0 0 0 0,1-1 0 0 0,0 1 0 0 0,0 0 0 0 0,0 0 0 0 0,0 0 0 0 0,3-5 0 0 0,-3 7 0 0 0,-1-1 0 0 0,1 1 0 0 0,0 0 0 0 0,0 0 0 0 0,-1 0 0 0 0,1 0 0 0 0,0 0 0 0 0,0 0 0 0 0,0 1 0 0 0,0-1 0 0 0,0 0 0 0 0,1 0 0 0 0,-1 1 0 0 0,0-1 0 0 0,0 1 0 0 0,0-1 0 0 0,0 1 0 0 0,1-1 0 0 0,-1 1 0 0 0,2-1 0 0 0,11-5 0 0 0,-4-5 0 0 0,-6 6 0 0 0,1 0 0 0 0,0 0 0 0 0,0 1 0 0 0,0 0 0 0 0,1 0 0 0 0,9-6 0 0 0,39-21 0 0 0,1 2 0 0 0,112-42 0 0 0,-152 67 0 0 0,1 0 0 0 0,-1 1 0 0 0,23-2 0 0 0,-18 3 0 0 0,-1-1 0 0 0,25-7 0 0 0,47-12 0 0 0,1 5 0 0 0,138-10 0 0 0,-9 24 0 0 0,-125 4 0 0 0,-75 0 0 0 0,-1 0 0 0 0,1 1 0 0 0,-1 2 0 0 0,1 0 0 0 0,-1 1 0 0 0,0 0 0 0 0,-1 2 0 0 0,31 15 0 0 0,-48-19 0 0 0,0 1 0 0 0,0 0 0 0 0,-1 0 0 0 0,1 0 0 0 0,-1 0 0 0 0,0 0 0 0 0,0 0 0 0 0,0 5 0 0 0,0 6 0 0 0,-1-12 0 0 0,1 1 0 0 0,-1-1 0 0 0,1 1 0 0 0,-1-1 0 0 0,0 1 0 0 0,-1-1 0 0 0,1 1 0 0 0,0-1 0 0 0,-1 1 0 0 0,0-1 0 0 0,0 1 0 0 0,0-1 0 0 0,0 0 0 0 0,-1 1 0 0 0,1-1 0 0 0,-1 0 0 0 0,0 0 0 0 0,0 0 0 0 0,0 0 0 0 0,0 0 0 0 0,-4 3 0 0 0,-32 21 0 0 0,18-11 0 0 0,-2-1 0 0 0,-36 19 0 0 0,22-16 0 0 0,13-4 0 0 0,-1-2 0 0 0,0-2 0 0 0,-1 0 0 0 0,-47 13 0 0 0,-9-5 0 0 0,55-11 0 0 0,-1-1 0 0 0,-54 6 0 0 0,3-9 0 0 0,-143 2 0 0 0,183-6 0 0 0,-1-3 0 0 0,1-1 0 0 0,-67-17 0 0 0,17 2 0 0 0,68 18 0 0 0,1-2 0 0 0,-1 0 0 0 0,1-1 0 0 0,1-1 0 0 0,-1-1 0 0 0,1 0 0 0 0,0-2 0 0 0,-25-15 0 0 0,17 12 0 0 0,24 11 0 0 0,-1 0 0 0 0,0 0 0 0 0,0 0 0 0 0,0 0 0 0 0,1 0 0 0 0,-1-1 0 0 0,1 1 0 0 0,-1-1 0 0 0,1 0 0 0 0,0 0 0 0 0,-1 0 0 0 0,-1-3 0 0 0,2 4 0 0 0,1 0 0 0 0,0 0 0 0 0,0 0 0 0 0,0 0 0 0 0,0-1 0 0 0,0 1 0 0 0,0 0 0 0 0,0-1 0 0 0,0 1 0 0 0,1 0 0 0 0,-1-1 0 0 0,1 1 0 0 0,-1-1 0 0 0,1 1 0 0 0,-1-1 0 0 0,1 0 0 0 0,0 1 0 0 0,0-1 0 0 0,-1 1 0 0 0,1-1 0 0 0,0 1 0 0 0,1-1 0 0 0,-1 0 0 0 0,0 1 0 0 0,0-1 0 0 0,1 1 0 0 0,-1-1 0 0 0,2-2 0 0 0,1 1 0 0 0,0 0 0 0 0,0 0 0 0 0,0 0 0 0 0,1 1 0 0 0,-1-1 0 0 0,1 1 0 0 0,0 0 0 0 0,7-3 0 0 0,3-2 0 0 0,10-7 0 0 0,-14 8 0 0 0,-1 0 0 0 0,1 0 0 0 0,0 2 0 0 0,1-1 0 0 0,-1 1 0 0 0,1 1 0 0 0,14-4 0 0 0,115-33 0 0 0,-57 17 0 0 0,-67 17 0 0 0,0 0 0 0 0,0 2 0 0 0,1 0 0 0 0,17-1 0 0 0,152-25 0 0 0,-6 2 0 0 0,106-7 0 0 0,-73 7 0 0 0,-139 19 12 0 0,-23 1-52 0 0,59 1 0 0 0,6-7-3647 0 0,-101 15 2896 0 0,-9 0 145 0 0,0 0-1 0 0,0-1 1 0 0,0 1 0 0 0,0-2 0 0 0,0 1-1 0 0,0 0 1 0 0,0-1 0 0 0,0 0 0 0 0,0-1-1 0 0,-1 1 1 0 0,1-1 0 0 0,8-4-1 0 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34.3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2918 284 9264 0 0,'-2'2'3531'0'0,"-6"11"-2480"0"0,3-6-654 0 0,-1-1 0 0 0,1 0 0 0 0,-1 0 0 0 0,0 0 0 0 0,-1-1 0 0 0,1 0 0 0 0,-1 0 0 0 0,0-1-1 0 0,0 0 1 0 0,-1 0 0 0 0,1-1 0 0 0,-11 4 0 0 0,7-4-90 0 0,-1 1 0 0 0,1 0 0 0 0,0 1 0 0 0,-11 6 0 0 0,-35 15 743 0 0,-13-4 137 0 0,0-2-1 0 0,-105 14 0 0 0,156-30-1054 0 0,-1 0 1 0 0,1 1-1 0 0,0 1 0 0 0,-20 8 1 0 0,-45 13 117 0 0,10-3-110 0 0,72-24-139 0 0,1 0 0 0 0,-1 0-1 0 0,1 1 1 0 0,0-1 0 0 0,-1 1 0 0 0,1-1 0 0 0,-1 1 0 0 0,1-1-1 0 0,0 1 1 0 0,-1 0 0 0 0,1 0 0 0 0,0 0 0 0 0,0 0 0 0 0,0 0 0 0 0,0 0-1 0 0,0 0 1 0 0,0 0 0 0 0,0 0 0 0 0,0 0 0 0 0,0 0 0 0 0,-1 2 0 0 0,2-2-15 0 0,4-2-12 0 0,0 0 18 0 0,0 1-1 0 0,0-1 0 0 0,0 1 1 0 0,0-1-1 0 0,0 1 1 0 0,0 1-1 0 0,1-1 0 0 0,4 2 1 0 0,15-1 17 0 0,179-17 23 0 0,-138 13-12 0 0,-38 2-2 0 0,1 0 1 0 0,-1 2-1 0 0,29 4 0 0 0,-37-1 198 0 0,0 0 1 0 0,30 13-1 0 0,-48-16-159 0 0,0-1 0 0 0,-1 1-1 0 0,1 0 1 0 0,0 0 0 0 0,0 0 0 0 0,0 0-1 0 0,-1 0 1 0 0,1 0 0 0 0,-1 0 0 0 0,1 0-1 0 0,-1 0 1 0 0,1 0 0 0 0,-1 0 0 0 0,1 0-1 0 0,-1 0 1 0 0,0 0 0 0 0,0 1 0 0 0,1-1-1 0 0,-1 0 1 0 0,0 0 0 0 0,0 0 0 0 0,0 0-1 0 0,0 1 1 0 0,-1-1 0 0 0,1 0 0 0 0,0 0-1 0 0,0 0 1 0 0,-1 0 0 0 0,1 1 0 0 0,-1-1-1 0 0,1 0 1 0 0,-1 0 0 0 0,1 0-1 0 0,-1 0 1 0 0,1 0 0 0 0,-1 0 0 0 0,0 0-1 0 0,0-1 1 0 0,0 1 0 0 0,1 0 0 0 0,-1 0-1 0 0,0 0 1 0 0,0-1 0 0 0,0 1 0 0 0,0 0-1 0 0,0-1 1 0 0,0 1 0 0 0,-1-1 0 0 0,0 1-1 0 0,-52 15 257 0 0,0-2 0 0 0,-1-2 0 0 0,-107 8 0 0 0,101-16-272 0 0,0-3-1 0 0,0-2 0 0 0,0-3 0 0 0,-109-22 1 0 0,143 18-12 0 0,1-1 0 0 0,0-1 0 0 0,-45-26 0 0 0,31 16-5 0 0,22 10-19 0 0,0-1 0 0 0,-20-15 0 0 0,-12-8-16 0 0,32 23 15 0 0,10 7 1 0 0,-1-1 1 0 0,0 0 0 0 0,1 0-1 0 0,0-1 1 0 0,0 0 0 0 0,1 0 0 0 0,0-1-1 0 0,0 0 1 0 0,0-1 0 0 0,-8-11-1 0 0,1 7-6 0 0,13 12-1 0 0,0 0-1 0 0,0-1 1 0 0,0 1-1 0 0,1-1 1 0 0,-1 1-1 0 0,0-1 1 0 0,0 1-1 0 0,0-1 1 0 0,1 1-1 0 0,-1-1 1 0 0,0 0-1 0 0,1 0 1 0 0,-1 1-1 0 0,0-1 1 0 0,1 0-1 0 0,-1 0 1 0 0,1 1-1 0 0,-1-1 1 0 0,1 0-1 0 0,0 0 1 0 0,-1 0-1 0 0,1 0 1 0 0,0 0 0 0 0,0 0-1 0 0,-1 0 1 0 0,1 0-1 0 0,0 0 1 0 0,0-1-1 0 0,0-7-19 0 0,-1 4 12 0 0,0 0-1 0 0,1 0 0 0 0,-1-1 0 0 0,1 1 1 0 0,1 0-1 0 0,-1 0 0 0 0,1-1 0 0 0,0 1 1 0 0,0 0-1 0 0,2-6 0 0 0,19-4 12 0 0,-17 12-2 0 0,1 0 1 0 0,-1-1-1 0 0,0 1 1 0 0,0-1 0 0 0,-1 0-1 0 0,1-1 1 0 0,4-5-1 0 0,-8 9 0 0 0,1-1-1 0 0,0 0 1 0 0,-1 1-1 0 0,1-1 1 0 0,0 1-1 0 0,0 0 0 0 0,0 0 1 0 0,0-1-1 0 0,0 1 1 0 0,0 0-1 0 0,0 1 1 0 0,5-2-1 0 0,-7 2 13 0 0,0 0-1 0 0,0 0 1 0 0,0-1-1 0 0,-1 1 0 0 0,1 0 1 0 0,0 0-1 0 0,0 0 1 0 0,0 0-1 0 0,0 0 1 0 0,0 0-1 0 0,0 0 1 0 0,0 0-1 0 0,0-1 1 0 0,0 1-1 0 0,0 0 1 0 0,0 0-1 0 0,0 0 1 0 0,0 0-1 0 0,0 0 1 0 0,-20 2 8 0 0,-1 1 0 0 0,1 1 0 0 0,0 1 0 0 0,0 1 0 0 0,-32 15 0 0 0,-17 3 19 0 0,47-19-27 0 0,0-1 1 0 0,-27 2 0 0 0,-12 1 3 0 0,-157 16-77 0 0,62-10 100 0 0,101-9 20 0 0,0-3-1 0 0,-1-2 0 0 0,1-3 1 0 0,0-2-1 0 0,-76-18 0 0 0,111 19-20 0 0,0-1 1 0 0,0-1-1 0 0,1-1 0 0 0,-32-17 0 0 0,2 1 57 0 0,-5-12 56 0 0,27 9-110 0 0,25 25-37 0 0,0 0 0 0 0,0 1 1 0 0,0-1-1 0 0,0 0 0 0 0,0 0 1 0 0,1-1-1 0 0,-1 1 0 0 0,1 0 1 0 0,0-1-1 0 0,-1 1 0 0 0,1 0 0 0 0,0-1 1 0 0,-1-5-1 0 0,-12-19 23 0 0,-24-43-26 0 0,28 44-90 0 0,9 23 56 0 0,1 1-1 0 0,-1 0 1 0 0,0-1-1 0 0,0 1 1 0 0,0 0-1 0 0,0 0 1 0 0,0-1 0 0 0,0 1-1 0 0,-1 0 1 0 0,1 0-1 0 0,-1 0 1 0 0,-2-2-1 0 0,-2-4-1209 0 0,5 6 1036 0 0,1 1 1 0 0,-1-1-1 0 0,0 0 1 0 0,1 1-1 0 0,-1-1 1 0 0,1 0 0 0 0,0 0-1 0 0,-1 1 1 0 0,1-1-1 0 0,0-2 1 0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11448 0 0,'0'0'6933'0'0,"0"6"-3785"0"0,0 28-1588 0 0,0 15-167 0 0,-1-4-612 0 0,1-1-1 0 0,9 52 0 0 0,5-12-461 0 0,-12-77-293 0 0,0 0 1 0 0,0 1-1 0 0,-1-1 0 0 0,0 0 1 0 0,0 14-1 0 0,6 25 39 0 0,0-24-143 0 0,-1 0 0 0 0,-1 1 0 0 0,-1-1 0 0 0,-1 1 0 0 0,0 27 1 0 0,-1 62-4317 0 0,-2-73 1164 0 0,-9-30-6 0 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15 319 8264 0 0,'-7'-43'6086'0'0,"0"-8"-3130"0"0,7 47-2795 0 0,0 0 0 0 0,0 0-1 0 0,0-1 1 0 0,1 1 0 0 0,-1 0 0 0 0,1 0 0 0 0,0 0-1 0 0,1 0 1 0 0,-1-1 0 0 0,0 2 0 0 0,5-9-1 0 0,3-10 262 0 0,-8 19-360 0 0,0 0 0 0 0,0 0 0 0 0,0 1 0 0 0,0-1 0 0 0,0 0 1 0 0,1 0-1 0 0,-1 1 0 0 0,1-1 0 0 0,0 1 0 0 0,-1-1 0 0 0,1 1 1 0 0,0 0-1 0 0,1 0 0 0 0,-1 0 0 0 0,5-4 0 0 0,-2 4 16 0 0,0-1 0 0 0,-1 0 0 0 0,1-1-1 0 0,-1 1 1 0 0,1-1 0 0 0,-1 0 0 0 0,4-4 0 0 0,-4 3 0 0 0,0 1-1 0 0,1-1 1 0 0,0 1 0 0 0,-1 0 0 0 0,1 1 0 0 0,1-1 0 0 0,-1 1 0 0 0,7-3 0 0 0,65-22 481 0 0,-73 27-525 0 0,1 0 0 0 0,0 0 0 0 0,-1 0 0 0 0,1 1 0 0 0,0-1 0 0 0,0 1 1 0 0,-1 0-1 0 0,9 2 0 0 0,12-1 119 0 0,-22-1-141 0 0,-1 0 0 0 0,1 0 0 0 0,-1 0 0 0 0,1 0 0 0 0,-1 0 0 0 0,1 1 1 0 0,-1-1-1 0 0,1 1 0 0 0,-1-1 0 0 0,0 1 0 0 0,1 0 0 0 0,-1 0 0 0 0,0 0 0 0 0,0 0 0 0 0,1 0 0 0 0,-1 1 0 0 0,0-1 1 0 0,0 1-1 0 0,2 2 0 0 0,13 9 94 0 0,-4-3-58 0 0,8 9 72 0 0,-10 20 96 0 0,5 4 23 0 0,-12-35-174 0 0,0 0 1 0 0,-1 0-1 0 0,0 0 1 0 0,-1 0-1 0 0,0 1 1 0 0,2 14-1 0 0,-4 31 408 0 0,2 0 0 0 0,13 80 0 0 0,-6-23 311 0 0,-8-90-690 0 0,-1-18-75 0 0,-1-1 0 0 0,1 1 0 0 0,0 0 0 0 0,0-1 0 0 0,1 1 0 0 0,-1 0 1 0 0,0-1-1 0 0,1 1 0 0 0,0-1 0 0 0,-1 1 0 0 0,1-1 0 0 0,0 1 0 0 0,0-1 1 0 0,1 0-1 0 0,1 4 0 0 0,-1-4-11 0 0,0 0 0 0 0,-1 1 1 0 0,1 0-1 0 0,-1-1 0 0 0,1 1 0 0 0,-1 0 1 0 0,0-1-1 0 0,0 1 0 0 0,0 0 0 0 0,-1 0 0 0 0,2 6 1 0 0,-2-6-2 0 0,1 0 0 0 0,-1 0 1 0 0,1 0-1 0 0,0-1 1 0 0,0 1-1 0 0,0 0 0 0 0,0 0 1 0 0,0 0-1 0 0,1-1 0 0 0,-1 1 1 0 0,1-1-1 0 0,0 1 0 0 0,-1-1 1 0 0,4 3-1 0 0,0-1-21 0 0,1 0 0 0 0,0 0 0 0 0,0-1 0 0 0,1 0 0 0 0,-1 0 0 0 0,1 0-1 0 0,-1-1 1 0 0,13 3 0 0 0,-16-4-28 0 0,0-1 0 0 0,-1 1 0 0 0,1-1-1 0 0,0 1 1 0 0,-1-1 0 0 0,1 0 0 0 0,0 0 0 0 0,-1 0-1 0 0,1 0 1 0 0,0-1 0 0 0,-1 1 0 0 0,1-1-1 0 0,0 0 1 0 0,-1 0 0 0 0,1 1 0 0 0,-1-2 0 0 0,1 1-1 0 0,-1 0 1 0 0,0 0 0 0 0,1-1 0 0 0,-1 1 0 0 0,0-1-1 0 0,0 0 1 0 0,0 0 0 0 0,0 0 0 0 0,0 0-1 0 0,-1 0 1 0 0,1 0 0 0 0,2-5 0 0 0,-3 6 9 0 0,0-1 1 0 0,0 0-1 0 0,0 1 1 0 0,0-1-1 0 0,0 1 1 0 0,0-1-1 0 0,0 1 1 0 0,0-1-1 0 0,1 1 0 0 0,-1 0 1 0 0,1-1-1 0 0,-1 1 1 0 0,1 0-1 0 0,-1 0 1 0 0,1 0-1 0 0,3-1 1 0 0,-2 0-64 0 0,1 1-1 0 0,-1-1 1 0 0,0 0 0 0 0,0-1 0 0 0,1 1 0 0 0,-2-1 0 0 0,1 1-1 0 0,5-6 1 0 0,1-1-147 0 0,-6 6 143 0 0,0 1-1 0 0,0-1 0 0 0,-1 0 0 0 0,1 0 0 0 0,-1 0 0 0 0,0 0 1 0 0,0 0-1 0 0,0-1 0 0 0,0 1 0 0 0,1-4 0 0 0,-2 4 14 0 0,1 1 0 0 0,-1 0 0 0 0,1 0-1 0 0,-1-1 1 0 0,1 1 0 0 0,0 0 0 0 0,0 0 0 0 0,0 1-1 0 0,0-1 1 0 0,0 0 0 0 0,3-1 0 0 0,14-14-587 0 0,11-48-1288 0 0,-6 3-357 0 0,-4 30-482 0 0,-1-1 0 0 0,23-59-1 0 0,-32 63-2824 0 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361 343 4608 0 0,'0'0'10524'0'0,"0"3"-10098"0"0,0 0 1 0 0,-1 0 0 0 0,0-1 0 0 0,1 1-1 0 0,-1 0 1 0 0,0-1 0 0 0,0 1 0 0 0,0 0 0 0 0,-3 2-1 0 0,-4 6-57 0 0,1 0 0 0 0,-1 0 0 0 0,2 1 0 0 0,0 0 0 0 0,0 0 0 0 0,1 0 0 0 0,-5 16 0 0 0,-2 20 371 0 0,-11 54 296 0 0,17-55-393 0 0,1 70 0 0 0,5-114-618 0 0,1-1 0 0 0,-1 1 0 0 0,1-1 0 0 0,-1 1 1 0 0,1-1-1 0 0,0 0 0 0 0,0 1 0 0 0,0-1 0 0 0,0 0 1 0 0,0 0-1 0 0,0 0 0 0 0,1 0 0 0 0,-1 0 0 0 0,1 0 0 0 0,0 0 1 0 0,-1 0-1 0 0,1 0 0 0 0,0-1 0 0 0,0 1 0 0 0,0-1 1 0 0,0 1-1 0 0,0-1 0 0 0,3 1 0 0 0,2 1 28 0 0,-1 0-1 0 0,1 0 0 0 0,-1-1 0 0 0,1 0 1 0 0,0 0-1 0 0,9 1 0 0 0,3 0 75 0 0,45 5 66 0 0,-61-8-185 0 0,0 0 0 0 0,1 0 0 0 0,-1 0 0 0 0,0 0-1 0 0,0 0 1 0 0,1-1 0 0 0,-1 1 0 0 0,0-1 0 0 0,0 0 0 0 0,0 0 0 0 0,0 0 0 0 0,0 0 0 0 0,0 0 0 0 0,4-3 0 0 0,-6 3-5 0 0,0 0-1 0 0,0 0 1 0 0,0 0 0 0 0,1 0 0 0 0,-1 1-1 0 0,0-1 1 0 0,1 0 0 0 0,-1 1 0 0 0,0-1-1 0 0,1 1 1 0 0,-1-1 0 0 0,0 1 0 0 0,1 0 0 0 0,-1 0-1 0 0,1-1 1 0 0,-1 1 0 0 0,1 0 0 0 0,-1 0-1 0 0,2 1 1 0 0,-2-1-1 0 0,0 0 0 0 0,0 0 0 0 0,0 0 0 0 0,0 0 0 0 0,0 0 0 0 0,0 0 0 0 0,0 0 1 0 0,-1 0-1 0 0,1 0 0 0 0,0 0 0 0 0,0-1 0 0 0,0 1 0 0 0,0 0 0 0 0,0-1 0 0 0,-1 1 0 0 0,1-1 0 0 0,0 1 0 0 0,0 0 0 0 0,0-1 0 0 0,-1 0 0 0 0,1 1 0 0 0,0-1 0 0 0,-1 1 0 0 0,1-1 0 0 0,-1 0 0 0 0,2-1 1 0 0,-2 2-1 0 0,1-1 1 0 0,-1 0 0 0 0,1 0-1 0 0,0 0 1 0 0,-1 1 0 0 0,1-1-1 0 0,0 0 1 0 0,0 1 0 0 0,0-1 0 0 0,-1 0-1 0 0,1 1 1 0 0,0-1 0 0 0,0 1-1 0 0,0 0 1 0 0,0-1 0 0 0,0 1 0 0 0,0 0-1 0 0,1-1 1 0 0,0 1-3 0 0,-1 0-1 0 0,1-1 1 0 0,-1 1-1 0 0,1-1 1 0 0,-1 0-1 0 0,0 1 1 0 0,1-1-1 0 0,-1 0 1 0 0,0 0-1 0 0,0 0 1 0 0,1 0-1 0 0,-1 0 1 0 0,0 0-1 0 0,1-1 1 0 0,16-17 4 0 0,-15 17 6 0 0,0-1 1 0 0,0 1-1 0 0,-1-1 0 0 0,1 1 1 0 0,-1-1-1 0 0,0 0 1 0 0,0 0-1 0 0,0 0 0 0 0,0 0 1 0 0,-1-1-1 0 0,1 1 1 0 0,-1 0-1 0 0,0-1 1 0 0,0 1-1 0 0,0-1 0 0 0,0 1 1 0 0,-1-1-1 0 0,1 0 1 0 0,-1 1-1 0 0,0-1 0 0 0,0-4 1 0 0,-1 3-5 0 0,0 1 1 0 0,0-1 0 0 0,-1 0-1 0 0,1 1 1 0 0,-1 0-1 0 0,0-1 1 0 0,0 1 0 0 0,-1 0-1 0 0,1 0 1 0 0,-1 0-1 0 0,-4-5 1 0 0,-4-6 8 0 0,-1-1-4 0 0,-1 1 0 0 0,-1 0 0 0 0,-1 1 0 0 0,0 0-1 0 0,-1 1 1 0 0,-32-20 0 0 0,-32-27 51 0 0,24 6-22 0 0,36 33-36 0 0,0 1 0 0 0,-44-31 0 0 0,43 35-17 0 0,1-1 0 0 0,-26-27 1 0 0,7 7 1 0 0,-5-10 26 0 0,39 41-27 0 0,1 1 0 0 0,1-1 0 0 0,-1 0 0 0 0,1 1 0 0 0,0-2-1 0 0,-3-6 1 0 0,6-1 6 0 0,-1 12 4 0 0,1 0-1 0 0,-1 0 0 0 0,1-1 1 0 0,0 1-1 0 0,0 0 0 0 0,0 0 1 0 0,0 0-1 0 0,0-1 1 0 0,0 1-1 0 0,1 0 0 0 0,-1 0 1 0 0,1 0-1 0 0,0 0 0 0 0,-1 0 1 0 0,1 0-1 0 0,0 0 0 0 0,0 0 1 0 0,0 0-1 0 0,1 0 0 0 0,-1 0 1 0 0,0 0-1 0 0,1 1 0 0 0,-1-1 1 0 0,1 1-1 0 0,-1-1 0 0 0,1 1 1 0 0,0-1-1 0 0,0 1 0 0 0,-1 0 1 0 0,1 0-1 0 0,0 0 1 0 0,3-1-1 0 0,13-6 11 0 0,0 0 1 0 0,1 2 0 0 0,0 0-1 0 0,1 1 1 0 0,-1 1-1 0 0,1 0 1 0 0,0 2 0 0 0,33 0-1 0 0,-34 4-7 0 0,-1 1 0 0 0,0 0 0 0 0,0 2 1 0 0,0 0-1 0 0,-1 1 0 0 0,1 1 0 0 0,-1 0 0 0 0,-1 1 0 0 0,0 1 0 0 0,26 19 0 0 0,-17-6 22 0 0,11 7-10 0 0,-34-28-13 0 0,-1-1 0 0 0,0 1 0 0 0,1 0 0 0 0,-1 0 0 0 0,0 0 0 0 0,0 0 0 0 0,0 0 0 0 0,0 0 0 0 0,0 0 0 0 0,0 0 0 0 0,0 1 0 0 0,0-1 0 0 0,-1 0 0 0 0,1 1 0 0 0,0-1 0 0 0,-1 0 0 0 0,1 1 0 0 0,-1-1 0 0 0,1 3 0 0 0,7 11 3 0 0,5-4 4 0 0,-11-10-5 0 0,-1 0 1 0 0,1 0 0 0 0,-1 0 0 0 0,0 1 0 0 0,1-1-1 0 0,-1 0 1 0 0,0 1 0 0 0,0-1 0 0 0,0 0 0 0 0,0 1-1 0 0,0-1 1 0 0,0 1 0 0 0,-1-1 0 0 0,1 1 0 0 0,0 0-1 0 0,-1-1 1 0 0,1 1 0 0 0,-1 3 0 0 0,5 11 32 0 0,-1 0 0 0 0,2-1 1 0 0,0 0-1 0 0,10 16 0 0 0,-10-19-17 0 0,0 1 1 0 0,0-1-1 0 0,-1 1 0 0 0,-1 1 0 0 0,6 25 0 0 0,-6-3-24 0 0,-1-1-1 0 0,-2 1 1 0 0,-2 0-1 0 0,0 0 1 0 0,-11 55-1 0 0,8-69-45 0 0,4-13-115 0 0,-1-1 1 0 0,-1 1 0 0 0,0 0-1 0 0,0 0 1 0 0,0-1-1 0 0,-1 0 1 0 0,-1 1-1 0 0,-7 14 1 0 0,8-8-1509 0 0,3-12 181 0 0,1-11 751 0 0,11-24-1180 0 0,-3 15 1341 0 0,-5-8-295 0 0,-3 18 700 0 0,1 0-1 0 0,-1-1 1 0 0,1 1 0 0 0,1 0-1 0 0,-1 0 1 0 0,1 0-1 0 0,0 1 1 0 0,5-9-1 0 0,-1 2-168 0 0,-1-1-1 0 0,-1 0 0 0 0,0 0 1 0 0,5-26-1 0 0,9-26-499 0 0,-6 19 451 0 0,-10 35 300 0 0,0 0 1 0 0,0 0-1 0 0,10-20 0 0 0,-8 23 83 0 0,-1 1-1 0 0,0-1 0 0 0,-1 0 1 0 0,1 0-1 0 0,1-11 0 0 0,-4 16 32 0 0,0 0 1 0 0,0 0-1 0 0,0 1 0 0 0,0-1 0 0 0,1 0 0 0 0,-1 1 0 0 0,5-7 1 0 0,0-1 60 0 0,-5 8-12 0 0,1-1 0 0 0,0 0 1 0 0,0 0-1 0 0,0 1 1 0 0,1 0-1 0 0,-1-1 0 0 0,1 1 1 0 0,6-5-1 0 0,12-19 2307 0 0,-20 24-1993 0 0,0 1 0 0 0,1 0 0 0 0,-1 0 0 0 0,0 0-1 0 0,1 0 1 0 0,-1 0 0 0 0,1 0 0 0 0,-1 0 0 0 0,1 1 0 0 0,0-1-1 0 0,0 0 1 0 0,0 1 0 0 0,0-1 0 0 0,0 1 0 0 0,0 0 0 0 0,0 0-1 0 0,3-1 1 0 0,6 35 2242 0 0,3 8-1509 0 0,-10-25-1006 0 0,-1 1 0 0 0,0 0 0 0 0,-2 0 0 0 0,1 18 0 0 0,-2-28-94 0 0,1-1 0 0 0,0 0 0 0 0,0 0 0 0 0,1-1 0 0 0,0 1 0 0 0,4 10 0 0 0,-2-9-6 0 0,-1 0 0 0 0,-1 1 0 0 0,0 0 0 0 0,0-1 0 0 0,0 1 0 0 0,-1 0 0 0 0,1 9 0 0 0,-2 24-566 0 0,3 0 0 0 0,13 74 0 0 0,-14-105 105 0 0,-1-5 152 0 0,0-1 1 0 0,-1 0-1 0 0,1 0 0 0 0,1 0 0 0 0,-1 0 0 0 0,1 0 0 0 0,-1 0 1 0 0,4 5-1 0 0,-4-8 132 0 0,0-1 0 0 0,0 1 1 0 0,0 0-1 0 0,0-1 0 0 0,0 1 1 0 0,0-1-1 0 0,0 1 0 0 0,0-1 1 0 0,0 0-1 0 0,1 1 0 0 0,-1-1 1 0 0,0 0-1 0 0,0 0 0 0 0,0 0 1 0 0,1 0-1 0 0,-1 0 0 0 0,0 0 1 0 0,0 0-1 0 0,0 0 0 0 0,1 0 1 0 0,-1-1-1 0 0,0 1 0 0 0,0 0 1 0 0,0-1-1 0 0,0 1 0 0 0,0-1 1 0 0,0 1-1 0 0,0-1 0 0 0,0 0 1 0 0,0 1-1 0 0,0-1 0 0 0,0 0 0 0 0,0 0 1 0 0,1-1-1 0 0,1 0-33 0 0,-1-1-1 0 0,1 1 1 0 0,-1-1 0 0 0,1 0-1 0 0,-1 0 1 0 0,0 0 0 0 0,0-1-1 0 0,0 1 1 0 0,0 0-1 0 0,-1-1 1 0 0,1 1 0 0 0,-1-1-1 0 0,0 0 1 0 0,0 1 0 0 0,0-6-1 0 0,1 2-178 0 0,0 1-1 0 0,0-1 1 0 0,0 1-1 0 0,1-1 1 0 0,5-9-1 0 0,16-16-2247 0 0,-19 2-3489 0 0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7664 0 0,'0'-1'10867'0'0,"-1"31"-9181"0"0,1-11-1165 0 0,0 0 1 0 0,1 0 0 0 0,6 34-1 0 0,4 37 405 0 0,-5-63-696 0 0,-6-24-207 0 0,1-1 0 0 0,-1 1-1 0 0,1-1 1 0 0,0 1 0 0 0,0-1 0 0 0,0 1-1 0 0,0-1 1 0 0,0 1 0 0 0,0-1 0 0 0,1 0 0 0 0,-1 0-1 0 0,1 0 1 0 0,2 3 0 0 0,1 4 49 0 0,-4-7-56 0 0,-1 0 1 0 0,1 0 0 0 0,0 0-1 0 0,0-1 1 0 0,0 1-1 0 0,0 0 1 0 0,1-1 0 0 0,-1 1-1 0 0,0-1 1 0 0,1 0 0 0 0,-1 1-1 0 0,1-1 1 0 0,-1 0 0 0 0,4 2-1 0 0,-2-1 6 0 0,0-1 0 0 0,-1 1 1 0 0,1 0-1 0 0,0 0 0 0 0,-1 1 0 0 0,1-1 0 0 0,-1 0 0 0 0,0 1 0 0 0,1-1 0 0 0,-1 1 0 0 0,-1 0 0 0 0,1 0 0 0 0,3 6 1 0 0,-5-9-19 0 0,0 1 1 0 0,1-1 0 0 0,-1 1 0 0 0,1 0 0 0 0,-1-1-1 0 0,0 1 1 0 0,1-1 0 0 0,0 1 0 0 0,-1-1 0 0 0,1 1 0 0 0,-1-1-1 0 0,1 1 1 0 0,-1-1 0 0 0,1 0 0 0 0,0 1 0 0 0,-1-1-1 0 0,1 0 1 0 0,0 0 0 0 0,0 1 0 0 0,-1-1 0 0 0,1 0-1 0 0,1 0 1 0 0,30 10 175 0 0,2-2-1 0 0,-1-2 1 0 0,1 0-1 0 0,39 0 1 0 0,-70-6-157 0 0,0-1 0 0 0,1 1 0 0 0,-1-1 0 0 0,-1 0 0 0 0,1 0 0 0 0,0 0 0 0 0,0 0 0 0 0,0 0 0 0 0,0-1 0 0 0,-1 1 0 0 0,1-1 0 0 0,-1 0 0 0 0,1 0 0 0 0,-1 0 0 0 0,1 0 0 0 0,-1 0 0 0 0,3-4 0 0 0,22-37 235 0 0,-18 26-169 0 0,-7 15-74 0 0,-1 0 1 0 0,0-1 0 0 0,0 1-1 0 0,0-1 1 0 0,0 1 0 0 0,0-1-1 0 0,-1 0 1 0 0,1 1 0 0 0,-1-1-1 0 0,1 0 1 0 0,-1 1 0 0 0,0-1-1 0 0,0 0 1 0 0,-1-2 0 0 0,3-28 202 0 0,-1 25-190 0 0,0-1 0 0 0,-1 1 0 0 0,0-1 0 0 0,0 1 0 0 0,-1 0 0 0 0,0-1 1 0 0,0 1-1 0 0,-1-1 0 0 0,0 1 0 0 0,0 0 0 0 0,-1 0 0 0 0,0 0 0 0 0,-7-11 1 0 0,-51-57 69 0 0,8 12 17 0 0,41 49-92 0 0,11 12-25 0 0,-1 1-1 0 0,0-1 0 0 0,0 1 0 0 0,0-1 0 0 0,0 1 0 0 0,0 0 1 0 0,0 0-1 0 0,0 0 0 0 0,-1 0 0 0 0,1 0 0 0 0,-1 1 0 0 0,-3-2 1 0 0,-2-1-14 0 0,5 3 7 0 0,1 0 1 0 0,-1 0-1 0 0,1 0 1 0 0,0 0-1 0 0,0-1 0 0 0,-1 1 1 0 0,1-1-1 0 0,0 1 1 0 0,0-1-1 0 0,1 0 0 0 0,-3-2 1 0 0,1 2-21 0 0,1 0 0 0 0,0 0 0 0 0,-1 1-1 0 0,1-1 1 0 0,-1 1 0 0 0,0 0 0 0 0,1 0 0 0 0,-1 0 0 0 0,0 0 0 0 0,0 0 0 0 0,0 0 0 0 0,1 1 0 0 0,-1-1-1 0 0,0 1 1 0 0,-5 0 0 0 0,-47 3-2052 0 0,53-2 1922 0 0,0 0-1 0 0,0 0 1 0 0,0-1-1 0 0,0 1 1 0 0,0 1-1 0 0,1-1 1 0 0,-1 0-1 0 0,0 0 1 0 0,1 1-1 0 0,-1-1 0 0 0,1 0 1 0 0,0 1-1 0 0,-1 0 1 0 0,1-1-1 0 0,0 1 1 0 0,0 0-1 0 0,0 0 1 0 0,0-1-1 0 0,0 1 1 0 0,0 0-1 0 0,1 0 1 0 0,-1 2-1 0 0,-2 4-1377 0 0,2-1-1 0 0,-1 0 1 0 0,1 0-1 0 0,0 1 1 0 0,0 8-1 0 0,1-4-5823 0 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10856 0 0,'-3'1'4701'0'0,"-11"9"-2103"0"0,5-3-1920 0 0,0 2 0 0 0,1-1 0 0 0,0 1 0 0 0,0 0 0 0 0,1 1-1 0 0,0 0 1 0 0,-9 18 0 0 0,14-25-575 0 0,1 1 1 0 0,-1-1-1 0 0,1 0 1 0 0,-1 1-1 0 0,0-1 0 0 0,-1 0 1 0 0,1 0-1 0 0,-4 3 1 0 0,-10 17 276 0 0,12-14-229 0 0,-3 7 83 0 0,0 1-1 0 0,1 0 0 0 0,1 0 1 0 0,0 0-1 0 0,1 1 1 0 0,-3 32-1 0 0,-6 49 356 0 0,8-35-341 0 0,3-53-217 0 0,0 1 0 0 0,1-1 0 0 0,0 1 0 0 0,1-1 0 0 0,0 1 0 0 0,1-1 0 0 0,1 1 0 0 0,0-1 0 0 0,5 19-1 0 0,15 43 49 0 0,-19-59-75 0 0,0 1 0 0 0,1-1 1 0 0,1 1-1 0 0,1-1 1 0 0,0-1-1 0 0,0 1 0 0 0,18 24 1 0 0,-11-13-46 0 0,-13-24 33 0 0,1 0 1 0 0,-1 0-1 0 0,1 1 1 0 0,-1-1 0 0 0,1 0-1 0 0,0 0 1 0 0,0 1-1 0 0,-1-1 1 0 0,1 0-1 0 0,0 0 1 0 0,0 0-1 0 0,0 0 1 0 0,0 0-1 0 0,0 0 1 0 0,0 0-1 0 0,0-1 1 0 0,0 1-1 0 0,1 0 1 0 0,-1 0-1 0 0,0-1 1 0 0,2 1-1 0 0,1 1-38 0 0,-1 0-1 0 0,0 1 0 0 0,0-1 0 0 0,0 1 0 0 0,0-1 0 0 0,0 1 1 0 0,0 0-1 0 0,-1 0 0 0 0,1 0 0 0 0,-1 0 0 0 0,3 5 1 0 0,15 18-888 0 0,-14-21 586 0 0,1 0 1 0 0,0 0-1 0 0,0-1 1 0 0,0 0 0 0 0,1 0-1 0 0,-1-1 1 0 0,1 0 0 0 0,9 3-1 0 0,-12-5-79 0 0,0 0 0 0 0,0 1 0 0 0,1-2 0 0 0,-1 1 0 0 0,0 0 0 0 0,1-1 0 0 0,-1 0 0 0 0,1-1 0 0 0,-1 1 0 0 0,0-1 0 0 0,1 0 0 0 0,-1 0 0 0 0,9-4-1 0 0,-10 3 24 0 0,0-1 0 0 0,0 0 0 0 0,-1 0-1 0 0,1 0 1 0 0,-1 0 0 0 0,0-1 0 0 0,0 1-1 0 0,0-1 1 0 0,3-4 0 0 0,3-4-577 0 0,9-1-2317 0 0,6-16-2668 0 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9256 0 0,'0'0'3724'0'0,"-10"0"-2222"0"0,3 0-1122 0 0,0 0-1 0 0,0 1 0 0 0,0 0 1 0 0,0 0-1 0 0,1 1 0 0 0,-1 0 0 0 0,0 0 1 0 0,1 0-1 0 0,0 1 0 0 0,-1 0 1 0 0,1 0-1 0 0,0 1 0 0 0,1-1 1 0 0,-1 1-1 0 0,-8 8 0 0 0,13-10-317 0 0,0-1-1 0 0,-1 1 1 0 0,1-1-1 0 0,-1 1 1 0 0,1-1-1 0 0,-1 1 1 0 0,0-1 0 0 0,1 0-1 0 0,-1 0 1 0 0,0 0-1 0 0,0 0 1 0 0,0 0-1 0 0,0 0 1 0 0,-3 0-1 0 0,3 0-1 0 0,0 0 0 0 0,0-1 0 0 0,0 1-1 0 0,0 0 1 0 0,0 0 0 0 0,0 1 0 0 0,0-1 0 0 0,0 0 0 0 0,1 1-1 0 0,-1-1 1 0 0,0 1 0 0 0,1-1 0 0 0,-1 1 0 0 0,1 0 0 0 0,-1 0-1 0 0,0 2 1 0 0,1-3-50 0 0,-3 5 101 0 0,0-1 1 0 0,0 0-1 0 0,1 1 0 0 0,0 0 1 0 0,0-1-1 0 0,1 1 0 0 0,0 0 0 0 0,0 1 1 0 0,0-1-1 0 0,0 0 0 0 0,1 1 1 0 0,0-1-1 0 0,0 11 0 0 0,1-7-28 0 0,1 0 0 0 0,0-1 0 0 0,0 1 0 0 0,1-1 0 0 0,1 1 0 0 0,-1-1 0 0 0,1 0-1 0 0,1 0 1 0 0,0 0 0 0 0,7 13 0 0 0,2-3 92 0 0,1 0 0 0 0,0-1 0 0 0,21 19 0 0 0,50 49 736 0 0,-81-82-849 0 0,-1 0 1 0 0,1 1 0 0 0,-1-1-1 0 0,0 1 1 0 0,-1 0-1 0 0,1 0 1 0 0,-1 0 0 0 0,0 0-1 0 0,2 9 1 0 0,7 13 179 0 0,35 78 834 0 0,-41-73-741 0 0,-5-29-307 0 0,-1 0-1 0 0,1 0 1 0 0,1-1 0 0 0,-1 1-1 0 0,0 0 1 0 0,1 0 0 0 0,-1-1-1 0 0,1 1 1 0 0,2 4 0 0 0,-2-2 45 0 0,0 1 0 0 0,0 0-1 0 0,0-1 1 0 0,-1 1 0 0 0,1 0 0 0 0,-1 0 0 0 0,-1-1 0 0 0,0 9 0 0 0,-1 11 229 0 0,2-24-293 0 0,-1 1 0 0 0,0-1 0 0 0,0 1 0 0 0,0-1 0 0 0,0 1 0 0 0,0-1 0 0 0,0 0 0 0 0,0 0 0 0 0,0 1 0 0 0,0-1 0 0 0,0 0 0 0 0,-1 0 0 0 0,1 0 0 0 0,0 0 0 0 0,-1 0 0 0 0,1 0 0 0 0,-1-1 0 0 0,1 1 0 0 0,-1 0 0 0 0,0-1 0 0 0,1 1 0 0 0,-1-1 0 0 0,-3 1 0 0 0,-46 10 55 0 0,44-10-62 0 0,-1 1-116 0 0,0 0-1 0 0,-1 0 1 0 0,1-1 0 0 0,-1 0 0 0 0,1-1-1 0 0,-1 0 1 0 0,1 0 0 0 0,-1-1 0 0 0,0 0 0 0 0,1 0-1 0 0,-16-6 1 0 0,8 1-278 0 0,13 6 259 0 0,0-1 0 0 0,1 1 0 0 0,-1-1 0 0 0,0 0 0 0 0,1 0 0 0 0,-1 0 0 0 0,1-1 0 0 0,-1 1-1 0 0,1 0 1 0 0,-1-1 0 0 0,1 0 0 0 0,0 1 0 0 0,0-1 0 0 0,0 0 0 0 0,0 0 0 0 0,0 0 0 0 0,0-1 0 0 0,1 1-1 0 0,-1 0 1 0 0,1-1 0 0 0,-2-2 0 0 0,-7-25-808 0 0,7 21 389 0 0,0 0 0 0 0,0 0-1 0 0,1 0 1 0 0,0 0 0 0 0,1 0 0 0 0,-1-15 0 0 0,2 14 184 0 0,0-6-479 0 0,0 0 0 0 0,0 1 0 0 0,2-1 1 0 0,0 1-1 0 0,0-1 0 0 0,9-23 0 0 0,11-26-5298 0 0,2 26 153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6240 0 0,'-39'0'7321'0'0,"29"0"-6062"0"0,8-1-729 0 0,0 1 0 0 0,0 0-1 0 0,0 0 1 0 0,1 0 0 0 0,-1 0 0 0 0,0 0 0 0 0,0 0 0 0 0,0 1 0 0 0,0-1 0 0 0,0 0 0 0 0,1 1-1 0 0,-1 0 1 0 0,0-1 0 0 0,-3 3 0 0 0,4-1-222 0 0,0 1 0 0 0,0-1-1 0 0,0 1 1 0 0,1-1 0 0 0,-1 1-1 0 0,1-1 1 0 0,0 1 0 0 0,-1 0-1 0 0,1-1 1 0 0,0 1 0 0 0,1 5 0 0 0,-2 11 264 0 0,0-16-513 0 0,1 1 1 0 0,-1-1 0 0 0,1 1-1 0 0,0 0 1 0 0,0-1 0 0 0,0 1-1 0 0,0-1 1 0 0,1 1 0 0 0,0-1-1 0 0,-1 1 1 0 0,1-1 0 0 0,0 1-1 0 0,1-1 1 0 0,-1 1 0 0 0,1-1-1 0 0,3 6 1 0 0,24 30 268 0 0,-18-28-248 0 0,-9-10-62 0 0,-1 1 1 0 0,1 0-1 0 0,-1 0 0 0 0,1 0 1 0 0,-1 0-1 0 0,0 0 0 0 0,1 0 1 0 0,-1 0-1 0 0,0 0 0 0 0,-1 0 1 0 0,1 1-1 0 0,0-1 0 0 0,0 0 1 0 0,-1 0-1 0 0,0 1 0 0 0,1-1 1 0 0,-1 1-1 0 0,0 3 0 0 0,27 80 265 0 0,-24-73-269 0 0,1-1 1 0 0,1 0-1 0 0,0-1 0 0 0,1 1 1 0 0,8 14-1 0 0,-6-15 10 0 0,-2 2 0 0 0,1-1 0 0 0,-2 1 0 0 0,8 22 0 0 0,-2-9-24 0 0,-9-22-8 0 0,0-1 1 0 0,0 1-1 0 0,-1-1 0 0 0,1 1 1 0 0,-1-1-1 0 0,0 1 1 0 0,0 0-1 0 0,0-1 1 0 0,0 8-1 0 0,-1-10-20 0 0,1 1 0 0 0,-1 0 0 0 0,0 0 0 0 0,1 0 0 0 0,-1 0 0 0 0,1 0 0 0 0,0-1 0 0 0,0 1 0 0 0,0 0 0 0 0,-1-1-1 0 0,2 1 1 0 0,-1 0 0 0 0,0-1 0 0 0,0 1 0 0 0,0-1 0 0 0,2 2 0 0 0,-1-2-58 0 0,-1 1 1 0 0,1-1-1 0 0,-1 1 1 0 0,0-1-1 0 0,0 1 1 0 0,1 0-1 0 0,-1 0 0 0 0,0-1 1 0 0,-1 1-1 0 0,1 0 1 0 0,0 0-1 0 0,0 0 1 0 0,-1 0-1 0 0,1 0 1 0 0,-1 0-1 0 0,0 3 1 0 0,3 26-1232 0 0,-1-6-3069 0 0,-2-24 4218 0 0,0-1-1 0 0,1 0 1 0 0,-1 1 0 0 0,0-1 0 0 0,1 1-1 0 0,-1-1 1 0 0,0 0 0 0 0,1 0 0 0 0,-1 1-1 0 0,1-1 1 0 0,-1 0 0 0 0,0 1-1 0 0,1-1 1 0 0,-1 0 0 0 0,1 0 0 0 0,-1 0-1 0 0,1 0 1 0 0,-1 0 0 0 0,1 1-1 0 0,-1-1 1 0 0,1 0 0 0 0,-1 0 0 0 0,1 0-1 0 0,-1 0 1 0 0,1 0 0 0 0,-1 0 0 0 0,1 0-1 0 0,-1-1 1 0 0,0 1 0 0 0,1 0-1 0 0,-1 0 1 0 0,2 0 0 0 0,14-5-6113 0 0,-13 3 5896 0 0,-1 1 1 0 0,0-1 0 0 0,0 0 0 0 0,0 0-1 0 0,0-1 1 0 0,0 1 0 0 0,0 0 0 0 0,-1-1-1 0 0,1 1 1 0 0,-1-1 0 0 0,0 1-1 0 0,1-1 1 0 0,0-3 0 0 0,-1-21-2912 0 0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2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8048 0 0,'1'5'8598'0'0,"6"20"-6475"0"0,1-2-968 0 0,-1 0 0 0 0,5 28 0 0 0,2 7-282 0 0,-13-54-794 0 0,4 10 195 0 0,-1 0 0 0 0,0 0 0 0 0,-1 0 0 0 0,-1 0 0 0 0,2 27 0 0 0,9 93 1279 0 0,-13 68 71 0 0,0-202-1622 0 0,1 1 0 0 0,-1-1 0 0 0,0 0 0 0 0,0 0 0 0 0,1 1 0 0 0,-1-1 0 0 0,0 0 0 0 0,0 0 0 0 0,1 0 0 0 0,-1 0 0 0 0,0 1 0 0 0,1-1 0 0 0,-1 0 0 0 0,0 0 0 0 0,1 0 0 0 0,-1 0 0 0 0,0 0 0 0 0,1 0 0 0 0,-1 0 0 0 0,0 0 0 0 0,1 0 0 0 0,-1 0 0 0 0,0 0 0 0 0,1 0 0 0 0,-1 0 0 0 0,0 0 0 0 0,1 0 0 0 0,-1-1 0 0 0,0 1 0 0 0,1 0 0 0 0,-1 0 0 0 0,0 0 0 0 0,1 0 0 0 0,-1-1 0 0 0,0 1 0 0 0,0 0 0 0 0,1 0 0 0 0,-1 0 0 0 0,0-1 0 0 0,1 1 0 0 0,11-8 48 0 0,-4-12 34 0 0,4-4-12 0 0,-4 14-75 0 0,11-7-18 0 0,-7 7 72 0 0,-11 9-50 0 0,-1 1 0 0 0,1-1 0 0 0,-1 0 0 0 0,1 0 0 0 0,0 1 1 0 0,-1-1-1 0 0,1 1 0 0 0,0-1 0 0 0,0 0 0 0 0,-1 1 0 0 0,1 0 0 0 0,0-1 0 0 0,0 1 0 0 0,0-1 1 0 0,0 1-1 0 0,0 0 0 0 0,-1 0 0 0 0,1-1 0 0 0,0 1 0 0 0,0 0 0 0 0,0 0 0 0 0,0 0 1 0 0,0 0-1 0 0,1 0 0 0 0,-1 0-1 0 0,12-2 12 0 0,-1 1 1 0 0,1 0-1 0 0,-1 1 1 0 0,1 0-1 0 0,-1 1 1 0 0,1 1-1 0 0,-1 0 1 0 0,0 0-1 0 0,0 1 1 0 0,20 8-1 0 0,-31-11-14 0 0,66 40 266 0 0,-61-36-189 0 0,0 0 0 0 0,0 1 1 0 0,-1-1-1 0 0,1 1 0 0 0,-1 1 0 0 0,0-1 0 0 0,-1 1 1 0 0,7 8-1 0 0,-3 30 617 0 0,-7-42-668 0 0,0-1 1 0 0,0 1 0 0 0,0 0-1 0 0,-1 0 1 0 0,1 0-1 0 0,-1-1 1 0 0,0 1-1 0 0,1 0 1 0 0,-1 0 0 0 0,0 0-1 0 0,0 0 1 0 0,0 0-1 0 0,0 0 1 0 0,0-1 0 0 0,-1 1-1 0 0,1 0 1 0 0,-1 0-1 0 0,1 0 1 0 0,-1 0-1 0 0,0-1 1 0 0,1 1 0 0 0,-1 0-1 0 0,0-1 1 0 0,0 1-1 0 0,0 0 1 0 0,0-1 0 0 0,-2 2-1 0 0,-40 40 215 0 0,33-34-250 0 0,3-2-46 0 0,-1-2 0 0 0,0 1 0 0 0,1-1 0 0 0,-2-1 0 0 0,1 1 0 0 0,0-1 1 0 0,-1-1-1 0 0,0 0 0 0 0,0 0 0 0 0,-14 3 0 0 0,-56 1-4025 0 0,79-7 4005 0 0,-1 0 0 0 0,1 0 1 0 0,-1 0-1 0 0,1 0 0 0 0,-1 0 1 0 0,1-1-1 0 0,-1 1 0 0 0,1 0 0 0 0,0 0 1 0 0,-1 0-1 0 0,1-1 0 0 0,-1 1 0 0 0,1 0 1 0 0,0-1-1 0 0,-1 1 0 0 0,1 0 1 0 0,-1-1-1 0 0,1 1 0 0 0,0 0 0 0 0,0-1 1 0 0,-1 1-1 0 0,1-1 0 0 0,0 1 0 0 0,0-1 1 0 0,-1 1-1 0 0,1 0 0 0 0,0-1 1 0 0,0 1-1 0 0,0-1 0 0 0,0 1 0 0 0,0-2 1 0 0,0-22-2465 0 0,9-15-512 0 0,-8 37 2842 0 0,0-1 1 0 0,1 1 0 0 0,-1-1-1 0 0,1 1 1 0 0,0 0-1 0 0,-1 0 1 0 0,1 0 0 0 0,0 0-1 0 0,0 0 1 0 0,4-3-1 0 0,-4 4-214 0 0,1-1 0 0 0,-1 0 1 0 0,0 0-1 0 0,0-1 0 0 0,0 1 0 0 0,0 0 0 0 0,0-1 0 0 0,0 1 0 0 0,2-7 0 0 0,9-20-6904 0 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24 6160 0 0,'-2'-3'7434'0'0,"-7"-7"-3862"0"0,-48 0 81 0 0,51 9-3522 0 0,-1 1 0 0 0,1 0-1 0 0,0 1 1 0 0,0 0 0 0 0,0 0-1 0 0,-1 0 1 0 0,1 0 0 0 0,0 1-1 0 0,1 0 1 0 0,-1 1 0 0 0,0-1-1 0 0,1 1 1 0 0,-1 0 0 0 0,1 0-1 0 0,0 1 1 0 0,0-1 0 0 0,0 1-1 0 0,0 1 1 0 0,1-1 0 0 0,-1 0-1 0 0,1 1 1 0 0,-5 7 0 0 0,-13 8 116 0 0,20-18-222 0 0,0-1 1 0 0,0 1-1 0 0,0-1 0 0 0,0 1 1 0 0,0 0-1 0 0,0 0 1 0 0,0 0-1 0 0,1 0 0 0 0,-1 0 1 0 0,1 1-1 0 0,-1-1 0 0 0,1 0 1 0 0,0 1-1 0 0,-2 4 1 0 0,-1 3 95 0 0,-1 0 1 0 0,1 0-1 0 0,-2 0 1 0 0,-12 17-1 0 0,-8 13 198 0 0,17-24-200 0 0,1-5-27 0 0,1 1 1 0 0,1-1 0 0 0,0 1-1 0 0,1 0 1 0 0,0 1 0 0 0,0-1-1 0 0,2 1 1 0 0,-1 0 0 0 0,2 0-1 0 0,0 0 1 0 0,-1 24 0 0 0,3-36-92 0 0,0 1-1 0 0,1-1 1 0 0,-1 1-1 0 0,1-1 1 0 0,-1 1 0 0 0,1-1-1 0 0,0 1 1 0 0,0-1 0 0 0,-1 0-1 0 0,1 1 1 0 0,0-1 0 0 0,0 0-1 0 0,0 1 1 0 0,1-1 0 0 0,-1 0-1 0 0,0 0 1 0 0,0 0 0 0 0,1 0-1 0 0,-1 0 1 0 0,0-1-1 0 0,1 1 1 0 0,-1 0 0 0 0,1-1-1 0 0,-1 1 1 0 0,1 0 0 0 0,-1-1-1 0 0,1 0 1 0 0,-1 1 0 0 0,1-1-1 0 0,0 0 1 0 0,-1 0 0 0 0,1 0-1 0 0,-1 0 1 0 0,1 0 0 0 0,2-1-1 0 0,-1 1-3 0 0,0 1-1 0 0,0-1 1 0 0,0-1-1 0 0,0 1 1 0 0,0 0-1 0 0,0-1 1 0 0,0 1-1 0 0,0-1 1 0 0,0 0-1 0 0,-1 0 1 0 0,1 0-1 0 0,0-1 1 0 0,0 1-1 0 0,-1-1 1 0 0,1 1-1 0 0,2-3 1 0 0,33-28-6 0 0,-29 28 10 0 0,-7 3-4 0 0,1 0 0 0 0,-1 0 0 0 0,0 0 0 0 0,0 0 0 0 0,0 0 0 0 0,0 0 0 0 0,0-1 0 0 0,0 1 0 0 0,0-1 0 0 0,0 1 0 0 0,-1-1 0 0 0,1 0 0 0 0,-1 0 0 0 0,1 0 0 0 0,-1 1 1 0 0,1-1-1 0 0,-1-1 0 0 0,0 1 0 0 0,0 0 0 0 0,0 0 0 0 0,0 0 0 0 0,0-5 0 0 0,2 1 12 0 0,0-1 1 0 0,0 0-1 0 0,0 0 0 0 0,1 1 1 0 0,8-12-1 0 0,-8 13-2 0 0,0 1-1 0 0,-1-1 1 0 0,1 0 0 0 0,-1-1-1 0 0,-1 1 1 0 0,1 0 0 0 0,-1-1-1 0 0,0 0 1 0 0,0 1 0 0 0,0-1-1 0 0,0-8 1 0 0,12-49 72 0 0,-14 62-75 0 0,0 0 0 0 0,0 0 1 0 0,0 0-1 0 0,0 0 1 0 0,0-1-1 0 0,0 1 0 0 0,1 0 1 0 0,-1 0-1 0 0,0 0 1 0 0,1 0-1 0 0,-1 0 1 0 0,1 0-1 0 0,-1 0 0 0 0,1 0 1 0 0,0 0-1 0 0,-1 0 1 0 0,1 0-1 0 0,0 0 1 0 0,0 1-1 0 0,-1-1 0 0 0,1 0 1 0 0,0 0-1 0 0,0 1 1 0 0,0-1-1 0 0,0 0 1 0 0,0 1-1 0 0,0-1 0 0 0,0 1 1 0 0,0-1-1 0 0,0 1 1 0 0,0 0-1 0 0,0 0 1 0 0,1-1-1 0 0,-1 1 0 0 0,0 0 1 0 0,0 0-1 0 0,0 0 1 0 0,0 0-1 0 0,0 0 0 0 0,0 0 1 0 0,1 0-1 0 0,-1 1 1 0 0,1-1-1 0 0,0 0 82 0 0,7 8 139 0 0,-9-6-207 0 0,0 0 0 0 0,0 0 0 0 0,1 0 1 0 0,-1 0-1 0 0,1 0 0 0 0,-1 0 0 0 0,1 0 0 0 0,0 0 1 0 0,0-1-1 0 0,0 1 0 0 0,0 0 0 0 0,0 0 0 0 0,2 1 1 0 0,-1 0 6 0 0,-1 0 0 0 0,1-1 0 0 0,0 1 0 0 0,-1 0 0 0 0,0 0 0 0 0,0 0 0 0 0,0 0 0 0 0,0 0 0 0 0,0 0 0 0 0,0 0-1 0 0,0 4 1 0 0,0 5 51 0 0,1-1-1 0 0,1 0 0 0 0,0 0 0 0 0,1-1 1 0 0,-1 1-1 0 0,11 17 0 0 0,-4-2 172 0 0,0 0-1 0 0,-2 1 1 0 0,-1 0 0 0 0,5 36-1 0 0,9 33 421 0 0,-12-56-228 0 0,5 60-1 0 0,-3-15-28 0 0,-7-54-241 0 0,-1 0 1 0 0,-2 0 0 0 0,-4 39 0 0 0,1 9 125 0 0,-1-58-235 0 0,0-1-1 0 0,-1 1 0 0 0,-8 20 1 0 0,9-33-127 0 0,0-1-1 0 0,-1-1 1 0 0,1 1 0 0 0,-2 0 0 0 0,1-1 0 0 0,-1 0 0 0 0,0 0 0 0 0,0 0 0 0 0,0-1 0 0 0,-1 1 0 0 0,0-1 0 0 0,0-1 0 0 0,0 1-1 0 0,-1-1 1 0 0,0 0 0 0 0,-9 4 0 0 0,8-4-596 0 0,-1-1 1 0 0,1 0-1 0 0,0-1 0 0 0,-1 0 0 0 0,1 0 0 0 0,-1-1 1 0 0,0 0-1 0 0,0-1 0 0 0,1 1 0 0 0,-1-2 0 0 0,0 1 1 0 0,0-1-1 0 0,-13-4 0 0 0,17 4-128 0 0,1 0 0 0 0,0-1-1 0 0,0 1 1 0 0,0-1 0 0 0,0 0 0 0 0,0 0-1 0 0,0-1 1 0 0,-7-5 0 0 0,10 7-66 0 0,-1-1 1 0 0,1 0-1 0 0,-1 0 1 0 0,1 0 0 0 0,0 0-1 0 0,0-1 1 0 0,0 1-1 0 0,0 0 1 0 0,0 0-1 0 0,0-4 1 0 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10504 0 0,'0'0'5764'0'0,"1"7"-1721"0"0,5 9-2501 0 0,3 25 254 0 0,0 2-767 0 0,-7-36-968 0 0,-1-1-1 0 0,0 0 1 0 0,-1 0 0 0 0,1 1-1 0 0,-1-1 1 0 0,0 0-1 0 0,-2 11 1 0 0,1 12 63 0 0,1-12-93 0 0,1-12-41 0 0,-1 0-1 0 0,0 1 0 0 0,0-1 1 0 0,0 0-1 0 0,-1 0 0 0 0,1 0 0 0 0,-1 0 1 0 0,0 0-1 0 0,-1 0 0 0 0,-2 6 1 0 0,3-8-15 0 0,0 0 0 0 0,0 0 0 0 0,0 0 0 0 0,1 0 1 0 0,-1 1-1 0 0,1-1 0 0 0,0 0 0 0 0,0 0 0 0 0,0 4 1 0 0,-4 27-656 0 0,-2-9-506 0 0,6-23 1021 0 0,0-1-1 0 0,0 1 0 0 0,0-1 1 0 0,-1 1-1 0 0,1 0 1 0 0,0-1-1 0 0,-1 1 1 0 0,1-1-1 0 0,-1 1 1 0 0,1-1-1 0 0,-1 1 1 0 0,0-1-1 0 0,0 0 1 0 0,0 1-1 0 0,0-1 1 0 0,0 0-1 0 0,0 0 1 0 0,0 1-1 0 0,0-1 1 0 0,-3 2-1 0 0,2 0-1792 0 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48 10464 0 0,'-1'-15'3385'0'0,"-7"-17"2692"0"0,8 34-6039 0 0,0 0 0 0 0,1 0 0 0 0,-1 0 0 0 0,0 0 1 0 0,0 0-1 0 0,1 0 0 0 0,0 0 0 0 0,-1 0 0 0 0,1-1 0 0 0,0 1 0 0 0,0 0 0 0 0,0 0 0 0 0,0-1 0 0 0,0 1 1 0 0,0 0-1 0 0,0-1 0 0 0,1 1 0 0 0,-1-1 0 0 0,0 0 0 0 0,1 1 0 0 0,2 0 0 0 0,16 23 349 0 0,-11 16-24 0 0,6-7-93 0 0,5 17 115 0 0,26 87 408 0 0,-19-40-400 0 0,-16-67-227 0 0,-2 1 0 0 0,9 60 1 0 0,-12-41 22 0 0,16 65-1 0 0,-8-74-84 0 0,-10-31-75 0 0,0 0 0 0 0,-1 0 0 0 0,0 0 0 0 0,1 14 1 0 0,-3-20-14 0 0,0 1-1 0 0,0-1 1 0 0,1 0 0 0 0,0 1 0 0 0,0-1 0 0 0,0 0 0 0 0,1 0 0 0 0,-1 0 0 0 0,1 0 0 0 0,0-1 0 0 0,7 9 0 0 0,-8-11-4 0 0,-1-1 0 0 0,1 1 1 0 0,-1 0-1 0 0,1-1 0 0 0,0 0 1 0 0,-1 1-1 0 0,1-1 0 0 0,0 0 1 0 0,0 0-1 0 0,0 0 0 0 0,0 0 0 0 0,0 0 1 0 0,0 0-1 0 0,0-1 0 0 0,0 1 1 0 0,0-1-1 0 0,0 1 0 0 0,1-1 1 0 0,-1 0-1 0 0,0 0 0 0 0,0 0 1 0 0,0 0-1 0 0,1 0 0 0 0,-1-1 0 0 0,0 1 1 0 0,0-1-1 0 0,0 1 0 0 0,0-1 1 0 0,0 0-1 0 0,0 1 0 0 0,0-1 1 0 0,2-2-1 0 0,-3 3-5 0 0,0-1-1 0 0,0 0 1 0 0,-1 1-1 0 0,1-1 1 0 0,0 0 0 0 0,-1 1-1 0 0,1-1 1 0 0,0 0 0 0 0,-1 0-1 0 0,1 0 1 0 0,-1 0-1 0 0,0 1 1 0 0,1-1 0 0 0,-1 0-1 0 0,0 0 1 0 0,1 0 0 0 0,-1 0-1 0 0,0 0 1 0 0,0 0-1 0 0,0 0 1 0 0,0 0 0 0 0,0 0-1 0 0,0-1 1 0 0,2-8 43 0 0,17-11 69 0 0,-16 19-105 0 0,0-1 0 0 0,0 1 1 0 0,0-1-1 0 0,-1 0 0 0 0,1 1 1 0 0,-1-1-1 0 0,0 0 0 0 0,0-1 1 0 0,0 1-1 0 0,0 0 1 0 0,2-4-1 0 0,9-30 112 0 0,0 1 1 0 0,10-57-1 0 0,16-47 196 0 0,-29 112-30 0 0,0 0-1 0 0,-2-1 1 0 0,-1 0-1 0 0,-1 0 1 0 0,3-53-1 0 0,-9 81-269 0 0,0 0-1 0 0,0 0 0 0 0,0 0 0 0 0,0 0 0 0 0,1 0 0 0 0,-1 0 0 0 0,0-1 0 0 0,0 1 0 0 0,1 0 0 0 0,-1 0 0 0 0,1 0 0 0 0,-1 0 0 0 0,1 0 1 0 0,-1 0-1 0 0,1 0 0 0 0,0 1 0 0 0,1-3 0 0 0,7-11 330 0 0,-7-1 335 0 0,-3 13 145 0 0,1 10-467 0 0,-8 32-76 0 0,0-9-294 0 0,-1 12 87 0 0,2 0-1 0 0,-1 72 1 0 0,2-29-21 0 0,4-60-40 0 0,0 0-1 0 0,1 0 1 0 0,4 38 0 0 0,-1-53-22 0 0,0 1 1 0 0,1-1-1 0 0,0 1 1 0 0,1-1-1 0 0,0 0 1 0 0,0-1-1 0 0,1 1 1 0 0,1-1-1 0 0,0 0 0 0 0,0 0 1 0 0,15 17-1 0 0,-15-24-53 0 0,0-1 0 0 0,-1 0 0 0 0,1 0 0 0 0,0-1 0 0 0,1 0 0 0 0,-1 0 0 0 0,0 0 0 0 0,0-1 0 0 0,0 0 0 0 0,0 0 0 0 0,1-1 0 0 0,-1 1 0 0 0,6-3 0 0 0,-3-2-206 0 0,-1-1 0 0 0,1 0 0 0 0,-1 0 0 0 0,10-12-1 0 0,-11 5-47 0 0,-6 11 273 0 0,-1 1-1 0 0,1-1 0 0 0,0 1 0 0 0,-1 0 1 0 0,1 0-1 0 0,0-1 0 0 0,0 1 0 0 0,0 0 1 0 0,0 0-1 0 0,0 0 0 0 0,0 0 0 0 0,0 0 1 0 0,0 0-1 0 0,0 0 0 0 0,0 0 0 0 0,0 1 1 0 0,1-1-1 0 0,-1 0 0 0 0,2 0 0 0 0,-2 1 7 0 0,0-1 0 0 0,1 1 0 0 0,-1-1 0 0 0,0 1 0 0 0,0-1 0 0 0,0 0 0 0 0,0 0 0 0 0,0 1 0 0 0,0-1 0 0 0,0 0 0 0 0,0 0-1 0 0,0 0 1 0 0,0 0 0 0 0,-1 0 0 0 0,1 0 0 0 0,0 0 0 0 0,-1 0 0 0 0,1-1 0 0 0,-1 1 0 0 0,1 0 0 0 0,-1 0 0 0 0,1 0-1 0 0,-1-1 1 0 0,1-1 0 0 0,-1 1-60 0 0,1 0 0 0 0,-1 0 0 0 0,1 0-1 0 0,0 0 1 0 0,0 0 0 0 0,0 0 0 0 0,0 0 0 0 0,0 0-1 0 0,0 0 1 0 0,0 0 0 0 0,1 0 0 0 0,-1 0 0 0 0,1 1-1 0 0,2-3 1 0 0,6-3-236 0 0,-7 5 223 0 0,0 0 0 0 0,-1 0 1 0 0,1 0-1 0 0,-1 0 0 0 0,0 0 0 0 0,0 0 0 0 0,0-1 0 0 0,0 1 0 0 0,0-1 0 0 0,0 1 0 0 0,0-1 0 0 0,-1 0 0 0 0,2-4 1 0 0,6-10-552 0 0,1 1 1 0 0,0 0 0 0 0,14-16-1 0 0,3 13-132 0 0,-8-16 32 0 0,59-57-1260 0 0,-49 63 1316 0 0,-12 15 432 0 0,1-17-92 0 0,51-31-440 0 0,-54 37 623 0 0,6 12 102 0 0,-11 1 56 0 0,-8 10 17 0 0,-1 0-1 0 0,0 1 1 0 0,1-1-1 0 0,0 0 1 0 0,-1 1 0 0 0,1-1-1 0 0,0 1 1 0 0,0 0-1 0 0,0-1 1 0 0,0 1-1 0 0,0 0 1 0 0,0 0 0 0 0,4-1-1 0 0,-5 2 2 0 0,0 0-1 0 0,0-1 1 0 0,0 1 0 0 0,0-1-1 0 0,0 1 1 0 0,-1 0 0 0 0,1-1-1 0 0,0 1 1 0 0,0-1 0 0 0,-1 0-1 0 0,1 1 1 0 0,0-1 0 0 0,-1 0-1 0 0,1 1 1 0 0,0-1-1 0 0,-1 0 1 0 0,1 0 0 0 0,-1 1-1 0 0,0-1 1 0 0,1 0 0 0 0,-1 0-1 0 0,1 0 1 0 0,-1 0 0 0 0,0 0-1 0 0,0 0 1 0 0,0 1 0 0 0,1-1-1 0 0,-1 0 1 0 0,0 0-1 0 0,0 0 1 0 0,0-1 0 0 0,0 1-1 0 0,0 0 1 0 0,0 0 0 0 0,0 0-1 0 0,0 0 1 0 0,0 0-1 0 0,0 0 1 0 0,0 0 0 0 0,1 0-1 0 0,-1 0 1 0 0,0 0-1 0 0,1 0 1 0 0,-1 0 0 0 0,1 0-1 0 0,-1 0 1 0 0,1 1-1 0 0,-1-1 1 0 0,1 0 0 0 0,0 0-1 0 0,-1 0 1 0 0,1 1-1 0 0,0-1 1 0 0,-1 0 0 0 0,1 1-1 0 0,0-1 1 0 0,0 1-1 0 0,0-1 1 0 0,2 0 0 0 0,-2 0 7 0 0,1 0 0 0 0,-1 1 0 0 0,1-1 0 0 0,-1 0 1 0 0,0 0-1 0 0,1-1 0 0 0,-1 1 0 0 0,0 0 0 0 0,0 0 1 0 0,0-1-1 0 0,1 1 0 0 0,-2 0 0 0 0,1-1 0 0 0,0 1 1 0 0,0-1-1 0 0,0 1 0 0 0,-1-1 0 0 0,1 0 0 0 0,-1 1 1 0 0,2-4-1 0 0,5-12 114 0 0,5 8 7 0 0,-11 9-55 0 0,0-1 0 0 0,0 1 0 0 0,-1-1 0 0 0,1 1 0 0 0,0-1 1 0 0,-1 1-1 0 0,1-1 0 0 0,0 1 0 0 0,-1-1 0 0 0,1 0 0 0 0,-1 1 1 0 0,1-1-1 0 0,-1 0 0 0 0,1 0 0 0 0,-1 1 0 0 0,0-1 0 0 0,1 0 1 0 0,-1 0-1 0 0,0 0 0 0 0,0 1 0 0 0,1-1 0 0 0,-1 0 0 0 0,0 0 1 0 0,0 0-1 0 0,0 0 0 0 0,0 0 0 0 0,0 1 0 0 0,0-1 0 0 0,0 0 1 0 0,0 0-1 0 0,-1 0 0 0 0,1-1 0 0 0,0 0 1245 0 0,-3 2-1055 0 0,0 0 1 0 0,0 0 0 0 0,0 0 0 0 0,0 1-1 0 0,0-1 1 0 0,0 1 0 0 0,0-1-1 0 0,0 1 1 0 0,0 0 0 0 0,1 0-1 0 0,-1 1 1 0 0,0-1 0 0 0,1 0-1 0 0,-1 1 1 0 0,-4 3 0 0 0,2 0-61 0 0,0 1 1 0 0,1 0-1 0 0,0 0 0 0 0,0 0 1 0 0,-6 14-1 0 0,-22 36 398 0 0,20-38-444 0 0,1 1 1 0 0,1 0 0 0 0,1 0 0 0 0,1 1 0 0 0,-7 21 0 0 0,14-36-136 0 0,0 0 1 0 0,-1 0-1 0 0,0 0 1 0 0,0 0-1 0 0,0-1 1 0 0,-1 1-1 0 0,-4 6 1 0 0,4-7-14 0 0,1-1-1 0 0,0 1 1 0 0,0 0 0 0 0,0 0 0 0 0,0-1 0 0 0,1 1-1 0 0,-3 8 1 0 0,-5 18 15 0 0,7-26-21 0 0,1-1-1 0 0,0 1 0 0 0,0 0 0 0 0,0-1 0 0 0,1 1 0 0 0,-1 0 0 0 0,1 0 0 0 0,0 0 0 0 0,0 5 0 0 0,-1 3 15 0 0,0 1 0 0 0,-1-1 0 0 0,0 1 0 0 0,-1-1 0 0 0,-5 14 0 0 0,7-22-16 0 0,1-1 1 0 0,-1 1-1 0 0,0 0 0 0 0,1 0 0 0 0,0 0 1 0 0,0-1-1 0 0,0 1 0 0 0,0 0 0 0 0,1 0 1 0 0,-1 0-1 0 0,1-1 0 0 0,0 1 0 0 0,0 0 0 0 0,1-1 1 0 0,-1 1-1 0 0,1-1 0 0 0,-1 1 0 0 0,1-1 1 0 0,0 0-1 0 0,1 1 0 0 0,-1-1 0 0 0,0 0 1 0 0,1-1-1 0 0,0 1 0 0 0,-1 0 0 0 0,1-1 1 0 0,0 1-1 0 0,0-1 0 0 0,1 0 0 0 0,3 2 0 0 0,-2-2-1 0 0,-1-1-1 0 0,-1 1 0 0 0,1-1 0 0 0,-1 1 0 0 0,1-1 0 0 0,0 0 1 0 0,0 0-1 0 0,-1-1 0 0 0,1 1 0 0 0,0-1 0 0 0,0 0 0 0 0,0 0 1 0 0,0 0-1 0 0,0 0 0 0 0,0-1 0 0 0,-1 1 0 0 0,1-1 0 0 0,0 0 1 0 0,0 0-1 0 0,-1-1 0 0 0,1 1 0 0 0,-1-1 0 0 0,1 0 0 0 0,6-4 0 0 0,-5 0-6 0 0,1 1-1 0 0,-1-1 0 0 0,0 0 1 0 0,0-1-1 0 0,0 1 0 0 0,5-11 0 0 0,14-20-11 0 0,-19 31 21 0 0,-1 1 1 0 0,-1-1-1 0 0,1 0 0 0 0,-1 0 1 0 0,0 0-1 0 0,0 0 0 0 0,0-1 0 0 0,-1 1 1 0 0,0-1-1 0 0,-1 0 0 0 0,1 1 1 0 0,-1-1-1 0 0,0-12 0 0 0,11-42 38 0 0,-6 43-58 0 0,-4 15 31 0 0,0-1 0 0 0,0 0 0 0 0,0 0 0 0 0,-1 0 0 0 0,0 0 0 0 0,0 0 0 0 0,0 0 0 0 0,0 0 0 0 0,-1 0-1 0 0,0-1 1 0 0,1 1 0 0 0,-2 0 0 0 0,1 0 0 0 0,0 0 0 0 0,-1-1 0 0 0,0 1 0 0 0,0 0 0 0 0,-3-8 0 0 0,4 3 511 0 0,9 14-357 0 0,-7-3-161 0 0,-1-1 0 0 0,1 1 0 0 0,-1-1 0 0 0,0 1 0 0 0,1-1 0 0 0,-1 1 0 0 0,0 0 0 0 0,0-1 0 0 0,0 1 0 0 0,0 0 0 0 0,0 0 0 0 0,-1 0 0 0 0,2 3-1 0 0,10 39 46 0 0,-5-24-10 0 0,-4-11-21 0 0,0 0 1 0 0,1 0-1 0 0,0 0 0 0 0,0 0 1 0 0,0-1-1 0 0,10 13 0 0 0,-6-9 8 0 0,-1-1 0 0 0,0 1-1 0 0,7 18 1 0 0,-8-17-25 0 0,1 0 1 0 0,1-1 0 0 0,0 0-1 0 0,1 0 1 0 0,0-1 0 0 0,1 0-1 0 0,21 18 1 0 0,-31-29 17 0 0,1 1 0 0 0,0-1 0 0 0,-1 1 0 0 0,1-1 0 0 0,0 1 0 0 0,0-1 0 0 0,-1 1 0 0 0,1-1-1 0 0,0 0 1 0 0,0 0 0 0 0,-1 1 0 0 0,1-1 0 0 0,0 0 0 0 0,0 0 0 0 0,0 0 0 0 0,-1 0 0 0 0,1 0 0 0 0,0 0 0 0 0,0 0 0 0 0,0 0 0 0 0,0 0-1 0 0,-1 0 1 0 0,1 0 0 0 0,0-1 0 0 0,0 1 0 0 0,0 0 0 0 0,-1 0 0 0 0,1-1 0 0 0,0 1 0 0 0,0-1 0 0 0,0-1-2 0 0,0 1 0 0 0,-1 0 0 0 0,1 0 0 0 0,-1-1 0 0 0,1 1 0 0 0,-1 0 0 0 0,0-1 0 0 0,1 1 0 0 0,-1-1 0 0 0,0 1 0 0 0,0-1 0 0 0,0 1 0 0 0,0 0 0 0 0,0-1 1 0 0,-1-1-1 0 0,1-2 2 0 0,-1 1 0 0 0,0-1 0 0 0,0 1 1 0 0,0-1-1 0 0,-1 1 0 0 0,0 0 0 0 0,1 0 1 0 0,-2 0-1 0 0,1 0 0 0 0,-3-4 0 0 0,0 4 5 0 0,1 0 0 0 0,0 0 0 0 0,1 0 0 0 0,-1 0 0 0 0,1-1 0 0 0,-1 0 0 0 0,1 1 0 0 0,-3-8 0 0 0,-16-22 184 0 0,18 28-193 0 0,2 0 1 0 0,-1 0-1 0 0,0 0 1 0 0,1 0-1 0 0,1-1 0 0 0,-1 1 1 0 0,1-1-1 0 0,0 0 1 0 0,0 1-1 0 0,1-1 1 0 0,0 0-1 0 0,0 1 1 0 0,1-11-1 0 0,0-3 20 0 0,0 10-37 0 0,2 0 1 0 0,-1 0 0 0 0,1 0-1 0 0,8-17 1 0 0,-3 8 3 0 0,-7 17-8 0 0,0 1 1 0 0,0 0-1 0 0,0-1 1 0 0,0 1-1 0 0,0 0 0 0 0,0 0 1 0 0,1 0-1 0 0,-1 0 0 0 0,0 0 1 0 0,1 0-1 0 0,-1 0 1 0 0,1 0-1 0 0,-1 0 0 0 0,1 1 1 0 0,-1-1-1 0 0,1 0 0 0 0,-1 1 1 0 0,1 0-1 0 0,3-1 1 0 0,8-4-26 0 0,-1-11-24 0 0,-10 13 43 0 0,-1 1 0 0 0,0 0 0 0 0,0 0 0 0 0,1 0 0 0 0,0 0 0 0 0,-1 0 0 0 0,1 1 0 0 0,0-1 0 0 0,0 0 0 0 0,0 1 0 0 0,3-3 0 0 0,7-2-148 0 0,0-2-1 0 0,0 1 1 0 0,-1-2 0 0 0,18-15-1 0 0,27-12-1391 0 0,-49 30 1197 0 0,0 0 1 0 0,1 0-1 0 0,0 0 0 0 0,-1 1 0 0 0,2 0 0 0 0,-1 1 1 0 0,12-5-1 0 0,7-5-960 0 0,-25 14 1223 0 0,0-1 1 0 0,0 0 0 0 0,-1 0 0 0 0,1 0 0 0 0,0 0 0 0 0,-1-1 0 0 0,1 1 0 0 0,-1 0 0 0 0,1-1 0 0 0,-1 1-1 0 0,0-1 1 0 0,1 1 0 0 0,-1-1 0 0 0,0 0 0 0 0,0 1 0 0 0,0-1 0 0 0,0 0 0 0 0,-1 0 0 0 0,1 0-1 0 0,0 0 1 0 0,-1 0 0 0 0,1 0 0 0 0,-1-2 0 0 0,0 4 56 0 0,0 0 0 0 0,1-1 0 0 0,-1 1 0 0 0,0-1 0 0 0,0 1 0 0 0,0 0 0 0 0,1-1 0 0 0,-1 1 0 0 0,0 0 0 0 0,0 0 1 0 0,1-1-1 0 0,-1 1 0 0 0,0 0 0 0 0,0-1 0 0 0,1 1 0 0 0,-1 0 0 0 0,0 0 0 0 0,1 0 0 0 0,-1-1 0 0 0,1 1 0 0 0,-1 0 0 0 0,0 0 0 0 0,1 0 0 0 0,-1 0 0 0 0,0 0 0 0 0,1 0 0 0 0,-1 0 0 0 0,1 0 0 0 0,-1 0 0 0 0,0 0 1 0 0,2 0-1 0 0,-1 0-51 0 0,48-18-2718 0 0,-20-1-2639 0 0,-17 10-2260 0 0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8664 0 0,'0'0'10295'0'0,"30"2"-6879"0"0,-22 13-2187 0 0,-6-11-1049 0 0,-1 0 1 0 0,1 0-1 0 0,1 0 1 0 0,-1 0 0 0 0,0-1-1 0 0,1 1 1 0 0,0-1-1 0 0,4 5 1 0 0,7-1 60 0 0,-13-6-203 0 0,1 0-1 0 0,-1-1 1 0 0,1 1-1 0 0,-1 0 1 0 0,1 0-1 0 0,-1 0 1 0 0,0 0-1 0 0,1 0 1 0 0,-1 0-1 0 0,0 0 1 0 0,0 0-1 0 0,0 1 1 0 0,0-1-1 0 0,0 0 1 0 0,0 1-1 0 0,0-1 1 0 0,0 1-1 0 0,-1-1 1 0 0,1 1-1 0 0,1 2 1 0 0,16 19 421 0 0,1-3-22 0 0,-16-6-232 0 0,-3-12-178 0 0,0 0 1 0 0,0 0-1 0 0,0 0 0 0 0,0-1 0 0 0,1 1 0 0 0,-1 0 0 0 0,0-1 1 0 0,1 1-1 0 0,0 0 0 0 0,-1-1 0 0 0,1 1 0 0 0,0 0 0 0 0,0-1 1 0 0,0 1-1 0 0,0-1 0 0 0,0 0 0 0 0,0 1 0 0 0,0-1 0 0 0,1 0 1 0 0,0 2-1 0 0,11 7 169 0 0,-2 1 0 0 0,0 1 0 0 0,0 0 0 0 0,11 19 0 0 0,13 18 332 0 0,-24-17-319 0 0,16-8-25 0 0,12 39 83 0 0,-24-34-151 0 0,34 39 74 0 0,-35-51-186 0 0,-1 0 1 0 0,16 29 0 0 0,-15-6-53 0 0,-13-35 43 0 0,0 0 0 0 0,0-1 0 0 0,1 1 0 0 0,0-1 0 0 0,0 0 0 0 0,0 0 0 0 0,1 1-1 0 0,2 3 1 0 0,-3-5 4 0 0,0 0 0 0 0,0 1-1 0 0,0-1 1 0 0,-1 0 0 0 0,1 1-1 0 0,-1 0 1 0 0,0-1 0 0 0,0 1-1 0 0,0 0 1 0 0,-1 0 0 0 0,1 0-1 0 0,-1-1 1 0 0,0 6 0 0 0,4 26-30 0 0,3-2-202 0 0,-1 1-1 0 0,-2 0 1 0 0,-2-1-1 0 0,-2 56 1 0 0,-1-39-1076 0 0,-8 21-1724 0 0,9-61 2239 0 0,0-1-1 0 0,-1 1 1 0 0,0 0 0 0 0,0 0 0 0 0,-1 0-1 0 0,-1-1 1 0 0,0 1 0 0 0,0-1-1 0 0,-1 0 1 0 0,-7 14 0 0 0,-7-6-3335 0 0,7 12-3635 0 0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13040 0 0,'0'0'2736'0'0,"-6"1"613"0"0,-17 4-1287 0 0,22-2-1880 0 0,-1 0-1 0 0,1 0 0 0 0,0 0 1 0 0,0 0-1 0 0,0 1 0 0 0,0-1 1 0 0,1 0-1 0 0,-1 1 0 0 0,1-1 1 0 0,0 0-1 0 0,0 0 0 0 0,0 1 1 0 0,0-1-1 0 0,1 0 0 0 0,-1 1 1 0 0,1-1-1 0 0,0 0 0 0 0,0 0 1 0 0,0 1-1 0 0,0-1 0 0 0,0 0 1 0 0,3 4-1 0 0,-1-4-123 0 0,-1 0 1 0 0,1 0-1 0 0,-1 0 1 0 0,0 0 0 0 0,0 1-1 0 0,-1-1 1 0 0,1 0-1 0 0,-1 1 1 0 0,1 0-1 0 0,0 6 1 0 0,3 3 54 0 0,-5-11-97 0 0,1-1 0 0 0,0 1-1 0 0,0-1 1 0 0,-1 0 0 0 0,1 1 0 0 0,0-1-1 0 0,1 0 1 0 0,-1 0 0 0 0,0 0-1 0 0,0 0 1 0 0,0 0 0 0 0,1 0 0 0 0,-1 0-1 0 0,0 0 1 0 0,1 0 0 0 0,-1 0-1 0 0,1-1 1 0 0,-1 1 0 0 0,1-1 0 0 0,-1 1-1 0 0,1-1 1 0 0,2 1 0 0 0,10 4 74 0 0,3 18 106 0 0,-13-19-154 0 0,0 0 0 0 0,-1 0-1 0 0,1 0 1 0 0,-1 0 0 0 0,0 1 0 0 0,3 6-1 0 0,8 13 123 0 0,-13-21-152 0 0,1 0 0 0 0,0 0 0 0 0,0-1-1 0 0,0 1 1 0 0,1 0 0 0 0,-1-1 0 0 0,1 0 0 0 0,-1 0-1 0 0,1 1 1 0 0,0-2 0 0 0,0 1 0 0 0,0 0 0 0 0,3 1 0 0 0,-5-2-9 0 0,1 0 1 0 0,-1-1 0 0 0,0 1 0 0 0,0 0-1 0 0,0 0 1 0 0,0 0 0 0 0,1 0 0 0 0,-1 0 0 0 0,-1 0-1 0 0,1 0 1 0 0,0 1 0 0 0,0-1 0 0 0,0 0-1 0 0,-1 0 1 0 0,1 1 0 0 0,0-1 0 0 0,-1 1 0 0 0,1 1-1 0 0,6 11 30 0 0,4-9-14 0 0,-10-5-17 0 0,0 0 0 0 0,0 0-1 0 0,0 0 1 0 0,-1 1 0 0 0,1-1-1 0 0,0 0 1 0 0,0 1 0 0 0,0-1-1 0 0,-1 0 1 0 0,1 1 0 0 0,0-1-1 0 0,-1 1 1 0 0,1-1-1 0 0,0 1 1 0 0,-1 0 0 0 0,1-1-1 0 0,-1 1 1 0 0,1 0 0 0 0,-1-1-1 0 0,1 1 1 0 0,-1 0 0 0 0,1 0-1 0 0,-1-1 1 0 0,0 1 0 0 0,1 0-1 0 0,-1 0 1 0 0,0 0 0 0 0,0 0-1 0 0,1 1 1 0 0,-1-1-1 0 0,0 1-1 0 0,0-1 1 0 0,0 0 0 0 0,1 0-1 0 0,-1 0 1 0 0,0 0 0 0 0,1 1-1 0 0,-1-1 1 0 0,1 0 0 0 0,0 0-1 0 0,-1 0 1 0 0,1 0 0 0 0,0 0-1 0 0,-1 0 1 0 0,1 0 0 0 0,0 0-1 0 0,0 0 1 0 0,0-1 0 0 0,0 1 0 0 0,0 0-1 0 0,0 0 1 0 0,0-1 0 0 0,0 1-1 0 0,0-1 1 0 0,0 1 0 0 0,3 0-1 0 0,-2 0-1 0 0,-1-1 0 0 0,1 1 0 0 0,0 0 0 0 0,0 0 0 0 0,-1 0 0 0 0,1 0 0 0 0,-1 1 0 0 0,1-1 0 0 0,-1 0-1 0 0,1 1 1 0 0,-1-1 0 0 0,0 1 0 0 0,1-1 0 0 0,-1 1 0 0 0,0 0 0 0 0,1 1 0 0 0,9 11-8 0 0,11 18-36 0 0,-15-14-12 0 0,-3-10-116 0 0,-1 0 0 0 0,0 1 0 0 0,0-1 1 0 0,-1 1-1 0 0,2 11 0 0 0,-4-18 110 0 0,1 8-443 0 0,0 1-1 0 0,1-1 1 0 0,0 1-1 0 0,0-1 1 0 0,2 0-1 0 0,5 13 1 0 0,-8-21 248 0 0,-1 1-1 0 0,1-1 1 0 0,0 0 0 0 0,0 0-1 0 0,-1 0 1 0 0,1 1 0 0 0,-1-1-1 0 0,0 0 1 0 0,0 1 0 0 0,0-1-1 0 0,0 0 1 0 0,0 3-1 0 0,0-3-214 0 0,-1 0 0 0 0,1 0 1 0 0,0 0-1 0 0,0 0 0 0 0,0 0 0 0 0,1 0 0 0 0,-1 0 0 0 0,0 0 0 0 0,1 0 0 0 0,-1 0 0 0 0,1 0 0 0 0,0 0 0 0 0,0 0 0 0 0,0-1 0 0 0,1 4 0 0 0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8344 0 0,'-3'-2'4535'0'0,"-12"-15"-2408"0"0,11 11-1689 0 0,1 1-1 0 0,1-1 1 0 0,-1 0 0 0 0,1 0-1 0 0,0 0 1 0 0,0 0 0 0 0,0 0-1 0 0,1 0 1 0 0,0 0-1 0 0,1-1 1 0 0,-1 1 0 0 0,1-8-1 0 0,0 13-404 0 0,0 0-1 0 0,0 1 1 0 0,0-1-1 0 0,0 0 1 0 0,0 1-1 0 0,0-1 1 0 0,0 0-1 0 0,0 1 0 0 0,1-1 1 0 0,-1 0-1 0 0,0 1 1 0 0,0-1-1 0 0,0 1 1 0 0,1-1-1 0 0,-1 0 1 0 0,0 1-1 0 0,1-1 1 0 0,-1 1-1 0 0,1-1 0 0 0,-1 1 1 0 0,0-1-1 0 0,1 1 1 0 0,0-1-1 0 0,5-7 180 0 0,-5 2-98 0 0,1 1 11 0 0,-1 0 0 0 0,1 0 0 0 0,0-1-1 0 0,0 2 1 0 0,1-1 0 0 0,-1 0 0 0 0,1 0-1 0 0,0 1 1 0 0,0-1 0 0 0,1 1 0 0 0,-1 0-1 0 0,7-5 1 0 0,-2 4 19 0 0,-6 4-108 0 0,0-1 0 0 0,-1 1 0 0 0,1 0 0 0 0,0 0 0 0 0,0-1 1 0 0,-1 1-1 0 0,1-1 0 0 0,-1 1 0 0 0,1-1 0 0 0,-1 0 1 0 0,0 0-1 0 0,0 0 0 0 0,0 1 0 0 0,0-1 0 0 0,0 0 0 0 0,1-3 1 0 0,-1 2 15 0 0,1 0 1 0 0,-1 0 0 0 0,1 1 0 0 0,-1-1 0 0 0,1 0 0 0 0,0 1 0 0 0,0 0 0 0 0,0-1 0 0 0,1 1 0 0 0,-1 0 0 0 0,0 0-1 0 0,1 0 1 0 0,0 0 0 0 0,-1 1 0 0 0,1-1 0 0 0,0 1 0 0 0,3-2 0 0 0,-2 1-15 0 0,16-9 397 0 0,1 0 1 0 0,28-8-1 0 0,-31 13-195 0 0,0 1 1 0 0,0 1-1 0 0,1 1 0 0 0,-1 1 1 0 0,33-1-1 0 0,-39 3-143 0 0,0 0 1 0 0,0 0-1 0 0,0 1 0 0 0,0 1 0 0 0,0 0 1 0 0,0 1-1 0 0,-1 0 0 0 0,1 0 0 0 0,-1 2 1 0 0,1-1-1 0 0,-1 1 0 0 0,-1 1 0 0 0,1 0 1 0 0,-1 1-1 0 0,0-1 0 0 0,13 14 0 0 0,53 34 327 0 0,-59-30-316 0 0,2-6-4 0 0,22 25 126 0 0,11 38 82 0 0,-28-62-239 0 0,-15-5-41 0 0,1 1 0 0 0,-2 1 0 0 0,0-1 0 0 0,6 20 0 0 0,34 119 139 0 0,-41-126-204 0 0,-1 1-1 0 0,-1 0 1 0 0,-2 0 0 0 0,0 0 0 0 0,-2 0 0 0 0,-5 52 0 0 0,1 4-1494 0 0,1-59 240 0 0,-1 0 1 0 0,-8 28-1 0 0,9-49 826 0 0,-1 0-1 0 0,1-1 1 0 0,-1 1-1 0 0,0-1 1 0 0,0 0 0 0 0,-1 0-1 0 0,1 0 1 0 0,-1 0-1 0 0,0-1 1 0 0,0 1-1 0 0,0-1 1 0 0,0 0-1 0 0,-1 0 1 0 0,1-1 0 0 0,-1 1-1 0 0,0-1 1 0 0,0 0-1 0 0,1 0 1 0 0,-1 0-1 0 0,-1-1 1 0 0,-8 1 0 0 0,12-2-4 0 0,-1 0 0 0 0,0-1 0 0 0,0 0 0 0 0,1 1 0 0 0,-1-1 1 0 0,0 0-1 0 0,1 0 0 0 0,-1-1 0 0 0,1 1 0 0 0,-1-1 1 0 0,1 1-1 0 0,-5-4 0 0 0,1-5-5604 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58 571 6560 0 0,'-43'-42'10995'0'0,"42"40"-10103"0"0,-13-5 3404 0 0,15 5-4179 0 0,-1 0 0 0 0,1 0 0 0 0,-1 0 0 0 0,1 0 1 0 0,0 1-1 0 0,0-1 0 0 0,0 0 0 0 0,0 1 0 0 0,0-1 0 0 0,0 1 0 0 0,0-1 0 0 0,0 1 0 0 0,1-1 0 0 0,-1 1 0 0 0,0 0 0 0 0,1-1 0 0 0,1 0 0 0 0,36-24 159 0 0,-17 12-172 0 0,-15-1-58 0 0,-7 14-43 0 0,0 0-1 0 0,0 0 1 0 0,1 0 0 0 0,-1 0 0 0 0,0 0 0 0 0,1 0-1 0 0,-1 0 1 0 0,1 0 0 0 0,-1 0 0 0 0,1 0-1 0 0,-1 0 1 0 0,1 0 0 0 0,0 0 0 0 0,-1 0-1 0 0,1 1 1 0 0,0-1 0 0 0,0 0 0 0 0,1-1 0 0 0,0 1 0 0 0,0 0 0 0 0,0 0 0 0 0,-1 0 0 0 0,1-1 1 0 0,0 1-1 0 0,-1-1 0 0 0,1 1 0 0 0,-1-1 1 0 0,0 0-1 0 0,0 1 0 0 0,1-1 0 0 0,-1 0 1 0 0,0 0-1 0 0,0 0 0 0 0,0-2 0 0 0,11-20 6 0 0,9-2-68 0 0,-17 22 27 0 0,1-1 0 0 0,-1 0 0 0 0,-1 0 1 0 0,1-1-1 0 0,-1 1 0 0 0,0-1 0 0 0,5-11 0 0 0,-7 15-2 0 0,0 0 0 0 0,0 0-1 0 0,0 0 1 0 0,0 0 0 0 0,1 0-1 0 0,-1 0 1 0 0,1 0 0 0 0,-1 1 0 0 0,1-1-1 0 0,0 1 1 0 0,2-3 0 0 0,11-10-301 0 0,-5-11-169 0 0,21-16-828 0 0,-30 38 1254 0 0,0 1-1 0 0,0 0 1 0 0,0 0 0 0 0,0 0 0 0 0,1 0 0 0 0,-1 0 0 0 0,1 0 0 0 0,-1 0 0 0 0,1 0 0 0 0,0 0 0 0 0,0 0 0 0 0,-1 1 0 0 0,1-1-1 0 0,0 1 1 0 0,1 0 0 0 0,2-2 0 0 0,-3 2-15 0 0,-1 0-1 0 0,1 0 1 0 0,0 0-1 0 0,0 0 1 0 0,-1-1-1 0 0,1 1 1 0 0,-1 0-1 0 0,1-1 1 0 0,-1 1-1 0 0,0-1 1 0 0,1 0-1 0 0,-1 1 1 0 0,0-1-1 0 0,0 0 1 0 0,0 0-1 0 0,0 0 1 0 0,0 0-1 0 0,0-3 1 0 0,1-6-572 0 0,-2 9 507 0 0,0 0 1 0 0,0 0 0 0 0,0 0 0 0 0,1 1 0 0 0,-1-1-1 0 0,1 0 1 0 0,-1 0 0 0 0,1 0 0 0 0,0 0 0 0 0,0 0 0 0 0,0 1-1 0 0,0-1 1 0 0,0 0 0 0 0,0 1 0 0 0,0-1 0 0 0,3-2 0 0 0,7-6-731 0 0,5-6-316 0 0,-2-4-2464 0 0,-1-7-3096 0 0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97 374 6952 0 0,'8'-1'6622'0'0,"26"-5"71"0"0,-33 6-6502 0 0,1 0 0 0 0,-1 0-1 0 0,1 0 1 0 0,0 0 0 0 0,-1 0-1 0 0,1 0 1 0 0,0 1 0 0 0,-1-1-1 0 0,1 0 1 0 0,0 1 0 0 0,-1 0-1 0 0,1-1 1 0 0,-1 1 0 0 0,1 0-1 0 0,-1-1 1 0 0,0 1 0 0 0,1 0 0 0 0,2 2-1 0 0,-3 0-88 0 0,0-1 0 0 0,0 0 1 0 0,-1 0-1 0 0,1 0 0 0 0,0 0 0 0 0,-1 1 0 0 0,1-1 0 0 0,-1 0 0 0 0,0 1 0 0 0,1-1 1 0 0,-1 0-1 0 0,-1 4 0 0 0,10 62 1979 0 0,-8-60-1956 0 0,-1-1-1 0 0,0 0 1 0 0,0 1-1 0 0,-1-1 1 0 0,0 1-1 0 0,0-1 1 0 0,-1 0-1 0 0,1 1 1 0 0,-2-1-1 0 0,1 0 1 0 0,-1 0-1 0 0,-4 6 1 0 0,-4 23 185 0 0,2-1-44 0 0,-55 132 227 0 0,42-117-471 0 0,16-38 2 0 0,1-1 0 0 0,0 1 0 0 0,-6 26-1 0 0,-6 23 16 0 0,8-30 14 0 0,2-24-61 0 0,14-15-32 0 0,-4 5 37 0 0,0 0 0 0 0,1 0 0 0 0,-1 0 0 0 0,0-1 0 0 0,0 1 0 0 0,-1-1 0 0 0,1 0 0 0 0,-1 0-1 0 0,0 0 1 0 0,0 0 0 0 0,0 0 0 0 0,-1-1 0 0 0,1 1 0 0 0,1-9 0 0 0,-3 11 3 0 0,1 0 1 0 0,0-1-1 0 0,0 1 1 0 0,0 0 0 0 0,1 0-1 0 0,-1-1 1 0 0,1 1-1 0 0,-1 0 1 0 0,1 0 0 0 0,-1 1-1 0 0,1-1 1 0 0,0 0-1 0 0,0 0 1 0 0,0 1-1 0 0,0-1 1 0 0,3 0 0 0 0,15-17-2 0 0,-16 11-1 0 0,0 1-8 0 0,1 0 0 0 0,-1 1 0 0 0,1-1 1 0 0,0 1-1 0 0,9-9 0 0 0,-13 14 10 0 0,1 0 1 0 0,-1 0 0 0 0,0 0 0 0 0,0-1-1 0 0,1 1 1 0 0,-1 0 0 0 0,0 0 0 0 0,0-1-1 0 0,-1 1 1 0 0,1-1 0 0 0,0 1 0 0 0,0-1-1 0 0,-1 1 1 0 0,1-1 0 0 0,-1 1-1 0 0,1-4 1 0 0,0 4 2 0 0,-1 0 0 0 0,0-1 0 0 0,1 1 0 0 0,-1 0 0 0 0,0 0 0 0 0,1 0 0 0 0,0-1 0 0 0,-1 1 0 0 0,1 0-1 0 0,0 0 1 0 0,-1 0 0 0 0,1 0 0 0 0,0 0 0 0 0,0 0 0 0 0,0 0 0 0 0,0 1 0 0 0,0-1 0 0 0,2-1 0 0 0,-1 0-1 0 0,1 0 1 0 0,-1-1 0 0 0,0 1-1 0 0,0-1 1 0 0,1 1 0 0 0,-2-1-1 0 0,1 0 1 0 0,2-4 0 0 0,-2 5-6 0 0,-1-1 0 0 0,0 1 0 0 0,0 0 0 0 0,1 0 0 0 0,-1 0 0 0 0,1 0 1 0 0,0 0-1 0 0,0 0 0 0 0,0 1 0 0 0,0-1 0 0 0,0 1 0 0 0,2-2 0 0 0,-3 2 2 0 0,0 1-1 0 0,1-1 0 0 0,-1 0 1 0 0,0 0-1 0 0,0 1 0 0 0,0-1 0 0 0,0 0 1 0 0,0 0-1 0 0,-1 0 0 0 0,1 0 1 0 0,0 0-1 0 0,0 0 0 0 0,-1 0 0 0 0,1 0 1 0 0,0-1-1 0 0,-1 1 0 0 0,1 0 1 0 0,-1 0-1 0 0,1-2 0 0 0,-1 2 4 0 0,0-1 0 0 0,1 1 0 0 0,-1 0-1 0 0,0 0 1 0 0,1 1 0 0 0,-1-1 0 0 0,1 0 0 0 0,-1 0 0 0 0,1 0 0 0 0,0 0-1 0 0,-1 0 1 0 0,1 0 0 0 0,0 1 0 0 0,-1-1 0 0 0,1 0 0 0 0,0 1 0 0 0,0-1-1 0 0,0 0 1 0 0,1 0 0 0 0,47-35 42 0 0,-49 36-43 0 0,0-1 1 0 0,0 1-1 0 0,1-1 1 0 0,-1 1-1 0 0,0-1 1 0 0,0 1-1 0 0,0-1 0 0 0,1 1 1 0 0,-1-1-1 0 0,0 1 1 0 0,1-1-1 0 0,-1 1 0 0 0,0-1 1 0 0,1 1-1 0 0,-1 0 1 0 0,0-1-1 0 0,1 1 1 0 0,-1-1-1 0 0,1 1 0 0 0,-1 0 1 0 0,1 0-1 0 0,-1-1 1 0 0,1 1-1 0 0,-1 0 0 0 0,1 0 1 0 0,-1 0-1 0 0,1-1 1 0 0,-1 1-1 0 0,1 0 1 0 0,-1 0-1 0 0,1 0 0 0 0,0 0 1 0 0,-1 0-1 0 0,1 0 1 0 0,-1 0-1 0 0,1 0 0 0 0,-1 0 1 0 0,1 0-1 0 0,-1 1 1 0 0,1-1-1 0 0,-1 0 1 0 0,2 1-1 0 0,5-1 37 0 0,-6 0-10 0 0,27 10 293 0 0,-20-2-259 0 0,-2 1 0 0 0,1-1 0 0 0,-1 1 1 0 0,0 0-1 0 0,-1 0 0 0 0,0 1 0 0 0,-1 0 0 0 0,0 0 0 0 0,4 12 0 0 0,5 7 32 0 0,-12-27-89 0 0,1 0-1 0 0,-1 1 0 0 0,0-1 0 0 0,0 1 0 0 0,1-1 0 0 0,-2 1 0 0 0,1-1 1 0 0,0 1-1 0 0,0 0 0 0 0,-1-1 0 0 0,1 1 0 0 0,-1 0 0 0 0,0 3 0 0 0,0 0 2 0 0,1 0-1 0 0,0 1 0 0 0,1-1 1 0 0,-1 0-1 0 0,1 1 0 0 0,4 7 1 0 0,-3-7-2 0 0,-1-1-1 0 0,0 1 1 0 0,0-1 0 0 0,0 1 0 0 0,-1 0 0 0 0,1 11-1 0 0,-2-15 0 0 0,0 0-1 0 0,1 0 1 0 0,-1 0-1 0 0,1 0 1 0 0,0 0-1 0 0,0 0 0 0 0,0 0 1 0 0,0 0-1 0 0,1-1 1 0 0,-1 1-1 0 0,1 0 1 0 0,2 3-1 0 0,-2-3-122 0 0,0-1 1 0 0,0 1-1 0 0,-1-1 1 0 0,1 1-1 0 0,-1 0 1 0 0,0 0-1 0 0,0 0 1 0 0,0 0-1 0 0,0 0 0 0 0,0 0 1 0 0,-1 0-1 0 0,1 5 1 0 0,-1-7-448 0 0,4-2-1836 0 0,-4 0 2321 0 0,1 1 1 0 0,0-1-1 0 0,0 1 1 0 0,-1-1-1 0 0,1 1 0 0 0,0-1 1 0 0,0 0-1 0 0,-1 1 1 0 0,1-1-1 0 0,-1 0 1 0 0,1 1-1 0 0,0-1 1 0 0,-1 0-1 0 0,0 0 1 0 0,1 1-1 0 0,-1-1 1 0 0,1 0-1 0 0,-1 0 0 0 0,0 0 1 0 0,0 0-1 0 0,1 0 1 0 0,-1 1-1 0 0,0-1 1 0 0,0-2-1 0 0,3-30-1009 0 0,-2 26 738 0 0,12-44-1725 0 0,-8 34 1409 0 0,0 0 0 0 0,-1-1 1 0 0,-1 1-1 0 0,1-24 0 0 0,-3 11-219 0 0,11-54-1 0 0,-7 52 796 0 0,4-65 0 0 0,-9-9 6879 0 0,2 106-6629 0 0,-1 0-1 0 0,1 1 1 0 0,0-1 0 0 0,0 1 0 0 0,0-1-1 0 0,0 1 1 0 0,-1-1 0 0 0,1 1 0 0 0,0 0-1 0 0,0 0 1 0 0,-1 0 0 0 0,1 0 0 0 0,-1 0-1 0 0,1 0 1 0 0,-1 1 0 0 0,1-1 0 0 0,-1 0-1 0 0,0 1 1 0 0,0-1 0 0 0,0 1 0 0 0,0-1-1 0 0,0 1 1 0 0,0 0 0 0 0,0-1 0 0 0,0 1-1 0 0,0 0 1 0 0,-1 0 0 0 0,1-1-1 0 0,0 4 1 0 0,7 11 289 0 0,10 21 279 0 0,3 2-354 0 0,-17-32-319 0 0,0 0 0 0 0,-1-1 1 0 0,0 1-1 0 0,0 1 0 0 0,0-1 0 0 0,2 9 1 0 0,13 30 83 0 0,10 17-118 0 0,-16-7-1108 0 0,-10-53 756 0 0,-1-1 0 0 0,1 0 0 0 0,0 1 0 0 0,-1-1 0 0 0,1 0 0 0 0,0 0 0 0 0,1 0 0 0 0,-1 0 0 0 0,0 0 0 0 0,3 1 0 0 0,-4-2 209 0 0,-1-1 0 0 0,1 0 0 0 0,-1 0 0 0 0,1 1 0 0 0,0-1 0 0 0,-1 0 0 0 0,1 0 0 0 0,-1 0 0 0 0,1 0 0 0 0,-1 0 0 0 0,1 0 0 0 0,0 0 0 0 0,-1 0 0 0 0,1 0 0 0 0,-1 0 0 0 0,1 0 0 0 0,0 0 0 0 0,-1 0 0 0 0,1 0 0 0 0,-1-1 0 0 0,1 1 0 0 0,-1 0 0 0 0,2-1 0 0 0,-1 0 19 0 0,0 0 0 0 0,0 0-1 0 0,0 0 1 0 0,0-1 0 0 0,0 1 0 0 0,-1 0-1 0 0,1-1 1 0 0,0 1 0 0 0,-1 0 0 0 0,1-1 0 0 0,-1 1-1 0 0,1-1 1 0 0,-1 1 0 0 0,0-3 0 0 0,6-16-880 0 0,0 1 1 0 0,0 0 0 0 0,11-19 0 0 0,13-37-1502 0 0,-5 13 653 0 0,5-20-260 0 0,-22 50 1974 0 0,-2-1-1 0 0,0 0 1 0 0,1-66 0 0 0,-7-46 10590 0 0,-1 148-10313 0 0,1-1 0 0 0,0 1 0 0 0,0-1 0 0 0,0 1 0 0 0,1-1 0 0 0,-1 1 0 0 0,0-1 1 0 0,1 1-1 0 0,0-1 0 0 0,-1 0 0 0 0,1 1 0 0 0,0-1 0 0 0,0 0 0 0 0,3 5 0 0 0,41 101 1434 0 0,-23-49-810 0 0,-16-48-592 0 0,1 0-1 0 0,0-1 1 0 0,0 1 0 0 0,1-1 0 0 0,1-1-1 0 0,17 16 1 0 0,-24-22-140 0 0,1-1 0 0 0,0 0-1 0 0,0 1 1 0 0,0-1 0 0 0,0-1 0 0 0,0 1-1 0 0,0 0 1 0 0,6 1 0 0 0,5 4 79 0 0,0 0 34 0 0,0 0 0 0 0,0-1 0 0 0,1 0 0 0 0,0-2 0 0 0,0 1 0 0 0,0-2 0 0 0,0 0-1 0 0,1-1 1 0 0,0 0 0 0 0,-1-1 0 0 0,1-1 0 0 0,18-2 0 0 0,-11 2 38 0 0,-19 0-138 0 0,1-1 0 0 0,0 0 0 0 0,-1 0 0 0 0,1 0 0 0 0,-1 0-1 0 0,1-1 1 0 0,-1 0 0 0 0,0 0 0 0 0,1 0 0 0 0,-1 0 0 0 0,0-1 0 0 0,0 1 0 0 0,-1-1 0 0 0,1 0 0 0 0,0 0-1 0 0,-1-1 1 0 0,0 1 0 0 0,4-5 0 0 0,-6 6-43 0 0,0 0 0 0 0,1 0 1 0 0,-1 0-1 0 0,0 0 0 0 0,-1 0 0 0 0,1-1 0 0 0,0 1 1 0 0,0 0-1 0 0,-1 0 0 0 0,1-5 0 0 0,3-7 67 0 0,2 6-42 0 0,-1 0-1 0 0,0 0 0 0 0,-1 0 0 0 0,1-1 0 0 0,-2 1 0 0 0,1-1 0 0 0,-1 0 0 0 0,3-16 0 0 0,0 3 9 0 0,-3 12-12 0 0,-1 0 0 0 0,0 0 0 0 0,-1 0-1 0 0,1-20 1 0 0,-1 22-33 0 0,-1 0 1 0 0,-1 0-1 0 0,1 0 0 0 0,-1 0 0 0 0,-1 0 1 0 0,0 0-1 0 0,0 0 0 0 0,0 1 1 0 0,-1-1-1 0 0,-4-8 0 0 0,-1 3-19 0 0,0-1 1 0 0,0 1-1 0 0,-21-22 0 0 0,7 5-169 0 0,21 28 163 0 0,0 1 0 0 0,1-1-1 0 0,-1 1 1 0 0,0-1 0 0 0,0 1-1 0 0,0 0 1 0 0,0 0-1 0 0,0-1 1 0 0,-1 1 0 0 0,1 0-1 0 0,0 0 1 0 0,0 0-1 0 0,-1 0 1 0 0,1 0 0 0 0,-1 1-1 0 0,1-1 1 0 0,-3-1-1 0 0,-21-10-418 0 0,15 7-35 0 0,0-1-1 0 0,-1 2 1 0 0,1-1-1 0 0,-1 1 1 0 0,0 1-1 0 0,0 0 0 0 0,0 1 1 0 0,-1 0-1 0 0,-13 0 1 0 0,20 1 208 0 0,1 1 0 0 0,0 0 1 0 0,0 0-1 0 0,0 0 0 0 0,-1 1 0 0 0,1-1 1 0 0,0 1-1 0 0,0 0 0 0 0,0 1 1 0 0,0-1-1 0 0,0 1 0 0 0,0-1 0 0 0,1 1 1 0 0,-1 0-1 0 0,0 0 0 0 0,1 1 0 0 0,-1-1 1 0 0,1 1-1 0 0,0 0 0 0 0,-4 5 0 0 0,-14 7-908 0 0,-14 11-3522 0 0,2 4-3891 0 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10472 0 0,'-2'1'340'0'0,"0"-1"1"0"0,0 0 0 0 0,0 1 0 0 0,0-1 0 0 0,0 1 0 0 0,0-1-1 0 0,0 1 1 0 0,0 0 0 0 0,0 0 0 0 0,0 0 0 0 0,0 0 0 0 0,0 0-1 0 0,1 0 1 0 0,-1 1 0 0 0,1-1 0 0 0,-1 1 0 0 0,1-1-1 0 0,-3 3 1 0 0,-21 38 1058 0 0,3-8-242 0 0,17-29-1006 0 0,0 1-1 0 0,0 1 1 0 0,1-1-1 0 0,-1 1 0 0 0,1 0 1 0 0,1 0-1 0 0,0 0 1 0 0,0 0-1 0 0,0 1 1 0 0,-3 12-1 0 0,1-2 121 0 0,-3 4 32 0 0,1 1-1 0 0,1 0 0 0 0,1 0 0 0 0,1 0 0 0 0,-1 33 0 0 0,4-49-256 0 0,1-1 0 0 0,0 0-1 0 0,0 1 1 0 0,1-1 0 0 0,-1 0 0 0 0,1 1-1 0 0,1-1 1 0 0,-1 0 0 0 0,1 0 0 0 0,0 0-1 0 0,0 0 1 0 0,1 0 0 0 0,0-1 0 0 0,0 1 0 0 0,0-1-1 0 0,1 1 1 0 0,6 7 0 0 0,15 23 200 0 0,-23-33-227 0 0,0 1 1 0 0,0-1-1 0 0,0 0 1 0 0,1 1 0 0 0,-1-1-1 0 0,1 0 1 0 0,0 0-1 0 0,-1-1 1 0 0,1 1 0 0 0,7 4-1 0 0,86 60 471 0 0,-85-61-431 0 0,0 0 1 0 0,1-1-1 0 0,-1 0 1 0 0,24 6-1 0 0,-24-7-19 0 0,-1-1-1 0 0,1 1 0 0 0,-1 1 1 0 0,13 6-1 0 0,76 55 240 0 0,-34-24-212 0 0,-52-31-522 0 0,0-1 0 0 0,0-1 0 0 0,28 15 0 0 0,-40-23 328 0 0,-1-1 0 0 0,1 0 0 0 0,0 0 0 0 0,-1 1 0 0 0,1-1 0 0 0,0 0 0 0 0,-1 0 0 0 0,1 1 0 0 0,0-1 0 0 0,0 0 0 0 0,-1 0 0 0 0,1 0 0 0 0,0 0 0 0 0,-1 0 0 0 0,1 0 0 0 0,0 0 0 0 0,-1-1 0 0 0,1 1 0 0 0,0 0 0 0 0,0 0 0 0 0,-1 0 1 0 0,1-1-1 0 0,-1 1 0 0 0,1 0 0 0 0,0-1 0 0 0,-1 1 0 0 0,1 0 0 0 0,-1-1 0 0 0,1 1 0 0 0,0-2 0 0 0,8-23-7325 0 0,-7 16 5755 0 0,-1-18-5375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3264 0 0,'-2'0'399'0'0,"0"1"-1"0"0,0 0 1 0 0,0-1 0 0 0,0 1-1 0 0,1 0 1 0 0,-1 0 0 0 0,0 0 0 0 0,0 0-1 0 0,1 0 1 0 0,-1 1 0 0 0,1-1 0 0 0,-1 0-1 0 0,1 1 1 0 0,0-1 0 0 0,-1 1-1 0 0,1-1 1 0 0,0 1 0 0 0,-1 2 0 0 0,-23 41 2390 0 0,15-27-1904 0 0,-4 14 803 0 0,14-29-1588 0 0,-1 0 1 0 0,0-1 0 0 0,1 1 0 0 0,-1-1 0 0 0,-1 1-1 0 0,1-1 1 0 0,0 1 0 0 0,0-1 0 0 0,-1 0-1 0 0,-1 3 1 0 0,-2 5 243 0 0,0 1-1 0 0,1 0 1 0 0,1 0 0 0 0,0 0-1 0 0,0 0 1 0 0,1 0 0 0 0,-1 21-1 0 0,2-4 332 0 0,0-23-583 0 0,1 0 0 0 0,-1 0 1 0 0,1 0-1 0 0,0 0 1 0 0,1 0-1 0 0,-1 0 1 0 0,1 0-1 0 0,0-1 1 0 0,0 1-1 0 0,0 0 0 0 0,1 0 1 0 0,3 7-1 0 0,8 8 239 0 0,-8-11-220 0 0,1 0 0 0 0,0-1 0 0 0,0 0 0 0 0,1 0-1 0 0,8 7 1 0 0,3 0 130 0 0,-15-14-206 0 0,0 1-1 0 0,0 0 1 0 0,-1 0-1 0 0,1 1 0 0 0,-1-1 1 0 0,1 0-1 0 0,-1 1 1 0 0,0 0-1 0 0,4 5 1 0 0,-6-7-25 0 0,1 1 1 0 0,0-1 0 0 0,-1 0 0 0 0,1 0 0 0 0,0 0 0 0 0,0 0-1 0 0,0 0 1 0 0,0 0 0 0 0,0 0 0 0 0,1 0 0 0 0,-1 0 0 0 0,0 0-1 0 0,0 0 1 0 0,0-1 0 0 0,1 1 0 0 0,-1 0 0 0 0,0-1 0 0 0,1 1-1 0 0,1 0 1 0 0,18 10 191 0 0,-14-5-142 0 0,1-1-1 0 0,-1 0 1 0 0,1 0-1 0 0,0-1 1 0 0,0 0-1 0 0,10 3 1 0 0,32 19 81 0 0,-28-17-62 0 0,-20-9-73 0 0,-1 1-1 0 0,1-1 0 0 0,-1 0 1 0 0,0 1-1 0 0,1-1 0 0 0,-1 1 1 0 0,1-1-1 0 0,-1 1 0 0 0,0 0 1 0 0,0 0-1 0 0,1 0 0 0 0,-1-1 1 0 0,0 1-1 0 0,0 0 1 0 0,0 1-1 0 0,0-1 0 0 0,1 1 1 0 0,55 47 183 0 0,-51-43-165 0 0,-2-1 1 0 0,1 1-1 0 0,0 0 0 0 0,-1 0 1 0 0,0 0-1 0 0,-1 1 0 0 0,1-1 1 0 0,-1 1-1 0 0,-1 0 1 0 0,4 10-1 0 0,-3-6-8 0 0,-2-8-52 0 0,1 0 0 0 0,-1-1 0 0 0,0 1 0 0 0,-1 0 0 0 0,1-1 0 0 0,0 1 0 0 0,-1 0 0 0 0,0 0 0 0 0,0 0 1 0 0,1 0-1 0 0,-2 0 0 0 0,1-1 0 0 0,0 1 0 0 0,-1 0 0 0 0,1 0 0 0 0,-2 3 0 0 0,0-3-291 0 0,0 0 0 0 0,-1 1-1 0 0,0-1 1 0 0,0-1 0 0 0,0 1 0 0 0,0 0-1 0 0,0-1 1 0 0,0 1 0 0 0,-1-1-1 0 0,1 0 1 0 0,-1 0 0 0 0,1-1-1 0 0,-1 1 1 0 0,0-1 0 0 0,0 1 0 0 0,0-1-1 0 0,0 0 1 0 0,-8 0 0 0 0,-15 3-3822 0 0,22-3 3450 0 0,0 0-1 0 0,0 0 0 0 0,1-1 0 0 0,-1 1 1 0 0,0-1-1 0 0,0 0 0 0 0,0 0 0 0 0,-7-2 0 0 0,10 1 591 0 0,0 1 0 0 0,0-1-1 0 0,0 0 1 0 0,0 1 0 0 0,0-1-1 0 0,0 0 1 0 0,1 0 0 0 0,-1 0-1 0 0,0-1 1 0 0,0 1 0 0 0,1 0-1 0 0,-1-1 1 0 0,1 1 0 0 0,-1-1-1 0 0,1 1 1 0 0,0-1 0 0 0,-1 0-1 0 0,1 1 1 0 0,-1-4 0 0 0,-18-19-967 0 0,10 12-1424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4096 0 0,'0'-16'11410'0'0,"-1"90"-5543"0"0,3 88-3194 0 0,15-79-1812 0 0,-6-37-527 0 0,-8-31-241 0 0,1 0 0 0 0,1-1 0 0 0,0 1 0 0 0,1-1 0 0 0,1 0 0 0 0,0-1 0 0 0,1 1 0 0 0,0-2 0 0 0,1 1 0 0 0,0-1 0 0 0,1 0 0 0 0,15 12 0 0 0,5-6-7 0 0,-25-16-71 0 0,1 1 0 0 0,-1 0 0 0 0,0 0 0 0 0,0 0 0 0 0,0 1 1 0 0,5 5-1 0 0,-5-5 3 0 0,1-1-1 0 0,-1 1 1 0 0,1-1 0 0 0,0 0-1 0 0,0-1 1 0 0,0 1 0 0 0,0-1 0 0 0,0 0-1 0 0,0 0 1 0 0,11 0 0 0 0,69 8 92 0 0,-73-10-84 0 0,32 1 99 0 0,-43-1-122 0 0,0 0 0 0 0,0 0 0 0 0,0 0 0 0 0,0 0 0 0 0,0-1 0 0 0,0 1 0 0 0,0-1 0 0 0,0 1 1 0 0,0-1-1 0 0,0 0 0 0 0,0 1 0 0 0,0-1 0 0 0,0 0 0 0 0,-1 0 0 0 0,3-2 0 0 0,15-22 161 0 0,-16 22-139 0 0,0-1 0 0 0,0 0 0 0 0,0 0 0 0 0,-1 0 0 0 0,1 0 0 0 0,-1 0-1 0 0,0 0 1 0 0,-1 0 0 0 0,1-1 0 0 0,-1 1 0 0 0,1-1 0 0 0,-1 1 0 0 0,-1-1 0 0 0,1 0 0 0 0,-1 1-1 0 0,1-1 1 0 0,-2-9 0 0 0,1 12-19 0 0,0-11 39 0 0,0-1 0 0 0,-1 0 0 0 0,0 1 0 0 0,-1-1 0 0 0,-7-22 0 0 0,-9-15 126 0 0,-25-60 54 0 0,38 100-215 0 0,-1 0 1 0 0,0 0-1 0 0,-1 1 0 0 0,0-1 1 0 0,-1 2-1 0 0,-16-17 0 0 0,15 8 19 0 0,4 10-16 0 0,1 0-1 0 0,-2 0 1 0 0,1 0-1 0 0,-1 1 0 0 0,0 0 1 0 0,0 0-1 0 0,-1 0 1 0 0,0 1-1 0 0,-9-6 0 0 0,15 11-10 0 0,1 1 0 0 0,-1 0-1 0 0,1-1 1 0 0,-1 1 0 0 0,1 0-1 0 0,0-1 1 0 0,-1 1-1 0 0,1-1 1 0 0,-1 1 0 0 0,1-1-1 0 0,0 1 1 0 0,-1-1-1 0 0,1 1 1 0 0,0-1 0 0 0,0 1-1 0 0,-1-1 1 0 0,1 1-1 0 0,0-1 1 0 0,0 1 0 0 0,0-1-1 0 0,0 1 1 0 0,0-1 0 0 0,0 0-1 0 0,0 1 1 0 0,0-1-1 0 0,0 0 1 0 0,0 1-2 0 0,0-1 0 0 0,0 1 1 0 0,0 0-1 0 0,0 0 0 0 0,0-1 0 0 0,0 1 1 0 0,0 0-1 0 0,0-1 0 0 0,0 1 0 0 0,-1 0 0 0 0,1 0 1 0 0,0-1-1 0 0,0 1 0 0 0,0 0 0 0 0,0 0 1 0 0,0 0-1 0 0,0-1 0 0 0,0 1 0 0 0,-1 0 1 0 0,1 0-1 0 0,0 0 0 0 0,0-1 0 0 0,0 1 0 0 0,-1 0 1 0 0,1 0-1 0 0,0 0 0 0 0,0 0 0 0 0,0-1 1 0 0,-1 1-1 0 0,1 0 0 0 0,0 0 0 0 0,0 0 0 0 0,-1 0 1 0 0,1 0-1 0 0,0 0 0 0 0,0 0 0 0 0,-1 0 1 0 0,1 0-1 0 0,0 0 0 0 0,0 0 0 0 0,-1 0 1 0 0,1 0-1 0 0,0 0 0 0 0,-1 0 0 0 0,1 0 0 0 0,0 0 1 0 0,0 0-1 0 0,-1 0 0 0 0,-71-3-133 0 0,69 3 112 0 0,0 0 1 0 0,1 0-1 0 0,-1 0 1 0 0,0 0-1 0 0,0 1 1 0 0,0-1-1 0 0,0 1 1 0 0,0 0 0 0 0,0 0-1 0 0,1 0 1 0 0,-1 0-1 0 0,0 0 1 0 0,1 0-1 0 0,-1 1 1 0 0,1-1-1 0 0,-1 1 1 0 0,1 0-1 0 0,0 0 1 0 0,-5 4-1 0 0,7-5 4 0 0,-1 1 0 0 0,0-1 0 0 0,0 0 0 0 0,0 0 0 0 0,0 0 0 0 0,0 0 0 0 0,0 0 0 0 0,0 0 0 0 0,0 0 0 0 0,0 0 0 0 0,-1 0 0 0 0,1 0 0 0 0,0 0 0 0 0,-1-1 0 0 0,1 1 0 0 0,-1-1 0 0 0,1 1 0 0 0,0-1 0 0 0,-3 1 0 0 0,1 0-17 0 0,1 0-1 0 0,-1-1 0 0 0,1 1 1 0 0,0 0-1 0 0,0 1 0 0 0,-1-1 1 0 0,1 0-1 0 0,0 1 0 0 0,0-1 1 0 0,-2 3-1 0 0,-44 34-1473 0 0,15-12-1090 0 0,5 3-3300 0 0,19-24 3083 0 0,9-5 2650 0 0,-1 0-1 0 0,1 0 0 0 0,0 0 0 0 0,-1 0 0 0 0,1 0 0 0 0,0 0 0 0 0,0 0 0 0 0,-1 1 1 0 0,1-1-1 0 0,0 0 0 0 0,-1 0 0 0 0,1 0 0 0 0,0 0 0 0 0,0 0 0 0 0,-1 0 0 0 0,1 1 0 0 0,0-1 1 0 0,0 0-1 0 0,0 0 0 0 0,-1 0 0 0 0,1 1 0 0 0,0-1 0 0 0,0 0 0 0 0,0 0 0 0 0,-1 1 1 0 0,1-1-1 0 0,0 0 0 0 0,0 0 0 0 0,0 1 0 0 0,0-1 0 0 0,0 0 0 0 0,0 1 0 0 0,0-1 0 0 0,0 0 1 0 0,0 0-1 0 0,0 1 0 0 0,0-1 0 0 0,0 0 0 0 0,0 1 0 0 0,0-1 0 0 0,0 0 0 0 0,0 0 1 0 0,0 1-1 0 0,0-1 0 0 0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1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33 6776 0 0,'-4'-18'7868'0'0,"-1"7"-5505"0"0,3 11-2218 0 0,0-1 1 0 0,1 0-1 0 0,-1 1 0 0 0,0-1 0 0 0,1 1 0 0 0,-1 0 0 0 0,0-1 0 0 0,0 1 0 0 0,1 0 0 0 0,-1 0 0 0 0,0 0 0 0 0,0 1 0 0 0,0-1 0 0 0,1 0 0 0 0,-1 1 0 0 0,0-1 0 0 0,1 1 0 0 0,-1-1 0 0 0,0 1 0 0 0,1 0 0 0 0,-3 1 0 0 0,-22 28 1053 0 0,6-5-432 0 0,15-20-672 0 0,1 0-1 0 0,0 0 1 0 0,0 0 0 0 0,0 0 0 0 0,1 1-1 0 0,0-1 1 0 0,0 1 0 0 0,0 0 0 0 0,1 0-1 0 0,-1 0 1 0 0,2 0 0 0 0,-1 0 0 0 0,1 1-1 0 0,-1 6 1 0 0,0-7-85 0 0,1 0 60 0 0,-7 54 310 0 0,8-58-368 0 0,0 1-1 0 0,0-1 0 0 0,0 0 1 0 0,0 0-1 0 0,1 1 0 0 0,-1-1 1 0 0,1 0-1 0 0,-1 1 0 0 0,1-1 1 0 0,0 0-1 0 0,0 0 1 0 0,0 0-1 0 0,0 0 0 0 0,0 0 1 0 0,0 0-1 0 0,0 0 0 0 0,1 0 1 0 0,-1 0-1 0 0,1-1 0 0 0,0 1 1 0 0,-1-1-1 0 0,4 3 0 0 0,-3-3 3 0 0,0 1-1 0 0,1 0 1 0 0,-1 0 0 0 0,0-1-1 0 0,0 1 1 0 0,0 0-1 0 0,0 1 1 0 0,-1-1-1 0 0,1 0 1 0 0,-1 0 0 0 0,1 1-1 0 0,0 2 1 0 0,0-2 1 0 0,0 0 1 0 0,0 1 0 0 0,0-1 0 0 0,0 0 0 0 0,0-1 0 0 0,1 1 0 0 0,-1 0-1 0 0,1-1 1 0 0,0 1 0 0 0,5 3 0 0 0,21 14 120 0 0,44 26 218 0 0,-49-31-257 0 0,-23-13-84 0 0,0-1 0 0 0,1 0 0 0 0,-1 0-1 0 0,1 0 1 0 0,-1 0 0 0 0,1 0 0 0 0,-1 0 0 0 0,1 0 0 0 0,-1 0 0 0 0,1-1 0 0 0,0 1 0 0 0,-1-1 0 0 0,4 1 0 0 0,4 2 59 0 0,0 1 1 0 0,0 0 0 0 0,0 0 0 0 0,0 1 0 0 0,0 0 0 0 0,-1 0 0 0 0,0 1-1 0 0,13 11 1 0 0,-1-2 160 0 0,-19-14-216 0 0,0-1 0 0 0,0 1 0 0 0,0-1 0 0 0,0 1 0 0 0,0 0-1 0 0,0-1 1 0 0,0 1 0 0 0,0 0 0 0 0,0 0 0 0 0,0 0 0 0 0,0 0 0 0 0,0 0-1 0 0,-1 0 1 0 0,1 0 0 0 0,0 0 0 0 0,-1 0 0 0 0,1 0 0 0 0,0 2 0 0 0,4 5 129 0 0,0 0 0 0 0,1-1 1 0 0,0 0-1 0 0,1 0 1 0 0,9 9-1 0 0,5 5 177 0 0,-18-16-194 0 0,0 0 0 0 0,0 0 0 0 0,0 0-1 0 0,0 0 1 0 0,-1 1 0 0 0,0 0 0 0 0,0-1 0 0 0,0 1 0 0 0,-1 0-1 0 0,0 0 1 0 0,0 0 0 0 0,0 0 0 0 0,-1 0 0 0 0,0 0 0 0 0,-1 8-1 0 0,0-11-99 0 0,-1-1 0 0 0,0 1 0 0 0,0-1 0 0 0,0 1 0 0 0,0-1 0 0 0,0 0 0 0 0,-1 0 0 0 0,1 0 0 0 0,-1 0 0 0 0,0 0-1 0 0,1-1 1 0 0,-1 1 0 0 0,0-1 0 0 0,0 0 0 0 0,0 0 0 0 0,-3 1 0 0 0,-49 18-61 0 0,10-9-237 0 0,37-9 6 0 0,0 1 0 0 0,0-2-1 0 0,1 1 1 0 0,-15 0 0 0 0,-17 1-1167 0 0,32-2 849 0 0,-1 0 1 0 0,0 0-1 0 0,0-1 0 0 0,1 0 1 0 0,-16-3-1 0 0,20 2 369 0 0,0 0 1 0 0,0 0-1 0 0,0 0 0 0 0,1 0 1 0 0,-1-1-1 0 0,0 1 0 0 0,1-1 1 0 0,-1 0-1 0 0,1 0 0 0 0,-1 0 1 0 0,1 0-1 0 0,0 0 0 0 0,0 0 1 0 0,0-1-1 0 0,0 1 0 0 0,1-1 1 0 0,-1 1-1 0 0,0-1 0 0 0,-1-4 1 0 0,-3-5-902 0 0,1 0 0 0 0,0-1 0 0 0,0 1-1 0 0,1-1 1 0 0,1 0 0 0 0,-3-25 0 0 0,5 2-6100 0 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7216 0 0,'1'5'9599'0'0,"5"17"-7777"0"0,13 25 84 0 0,4 2-936 0 0,-8-31-648 0 0,-11-14-243 0 0,-1 0 1 0 0,0 0-1 0 0,0 0 1 0 0,0 0-1 0 0,0 0 1 0 0,-1 1-1 0 0,0-1 1 0 0,0 1-1 0 0,3 8 1 0 0,52 131 1501 0 0,-50-125-1288 0 0,4 4-43 0 0,-8-18-177 0 0,0-1 0 0 0,0 1 0 0 0,0 0 0 0 0,-1 0 0 0 0,1 0 0 0 0,2 10 0 0 0,11 22 249 0 0,-8-28-266 0 0,-7-9-53 0 0,0 1 0 0 0,-1-1 0 0 0,1 1 0 0 0,-1-1 0 0 0,1 1 0 0 0,0 0 1 0 0,-1-1-1 0 0,0 1 0 0 0,1 0 0 0 0,-1-1 0 0 0,1 1 0 0 0,-1 0 0 0 0,0 0 0 0 0,1 0 0 0 0,-1-1 0 0 0,0 1 0 0 0,0 0 0 0 0,0 0 1 0 0,0 0-1 0 0,0-1 0 0 0,1 1 0 0 0,-2 2 0 0 0,2-3 0 0 0,-1 0 0 0 0,0 0 0 0 0,0 0 0 0 0,0 1 0 0 0,1-1 0 0 0,-1 0 1 0 0,0 0-1 0 0,0 0 0 0 0,0 0 0 0 0,1 1 0 0 0,-1-1 0 0 0,0 0 0 0 0,1 0 0 0 0,-1 0 0 0 0,0 0 0 0 0,0 0 0 0 0,1 0 0 0 0,-1 0 1 0 0,0 0-1 0 0,0 0 0 0 0,1 0 0 0 0,-1 0 0 0 0,0 0 0 0 0,1 0 0 0 0,-1 0 0 0 0,0 0 0 0 0,0 0 0 0 0,1 0 0 0 0,-1 0 1 0 0,0 0-1 0 0,1 0 0 0 0,-1 0 0 0 0,0-1 0 0 0,0 1 0 0 0,0 0 0 0 0,1 0 0 0 0,-1 0 0 0 0,0 0 0 0 0,0-1 0 0 0,1 1 0 0 0,-1 0 1 0 0,0 0-1 0 0,0-1 0 0 0,0 1 0 0 0,0 0 0 0 0,1 0 0 0 0,-1-1 0 0 0,0 1 0 0 0,0 0 0 0 0,0 0 0 0 0,0-1 0 0 0,0 1 1 0 0,0-1-1 0 0,12-11 101 0 0,11-37 214 0 0,-15 27-261 0 0,-7 21-54 0 0,-1 0 0 0 0,0 0 1 0 0,0 0-1 0 0,0 0 0 0 0,0 1 1 0 0,0-1-1 0 0,1 0 0 0 0,-1 0 1 0 0,0 0-1 0 0,1 1 0 0 0,-1-1 1 0 0,1 0-1 0 0,-1 0 0 0 0,1 1 1 0 0,-1-1-1 0 0,1 0 1 0 0,-1 1-1 0 0,1-1 0 0 0,0 1 1 0 0,-1-1-1 0 0,1 1 0 0 0,1-2 1 0 0,14-15 208 0 0,-14 15-189 0 0,-1 0 0 0 0,0 1 0 0 0,0-1 0 0 0,1 0-1 0 0,-1 1 1 0 0,1-1 0 0 0,0 1 0 0 0,-1-1 0 0 0,1 1-1 0 0,0 0 1 0 0,0 0 0 0 0,-1 0 0 0 0,1 0 0 0 0,0 0-1 0 0,0 0 1 0 0,0 0 0 0 0,1 1 0 0 0,-1-1 0 0 0,0 1-1 0 0,0-1 1 0 0,0 1 0 0 0,3 0 0 0 0,23-7 200 0 0,-26 6-199 0 0,0 0-1 0 0,1 0 1 0 0,-1 0-1 0 0,0 0 1 0 0,0 1-1 0 0,0-1 1 0 0,1 1-1 0 0,-1 0 1 0 0,0-1-1 0 0,1 1 0 0 0,-1 0 1 0 0,0 0-1 0 0,1 0 1 0 0,-1 1-1 0 0,0-1 1 0 0,1 1-1 0 0,-1-1 1 0 0,0 1-1 0 0,0 0 1 0 0,1 0-1 0 0,2 1 1 0 0,20 12 212 0 0,-18-11-152 0 0,0 1 0 0 0,0 0-1 0 0,-1 1 1 0 0,1-1 0 0 0,-1 1-1 0 0,0 1 1 0 0,0-1-1 0 0,10 13 1 0 0,2 0 176 0 0,-16-16-202 0 0,1 0 1 0 0,-1 0 0 0 0,0 0 0 0 0,1 1 0 0 0,-1-1 0 0 0,0 1-1 0 0,-1-1 1 0 0,1 1 0 0 0,0 0 0 0 0,1 4 0 0 0,5 8 182 0 0,-7-14-210 0 0,0 1-1 0 0,0-1 1 0 0,0 1-1 0 0,0-1 1 0 0,-1 1-1 0 0,1 0 1 0 0,-1-1-1 0 0,1 1 0 0 0,-1 0 1 0 0,1-1-1 0 0,-1 1 1 0 0,0 0-1 0 0,0 3 1 0 0,5 22 278 0 0,-3-25-290 0 0,-2 1 1 0 0,1-1-1 0 0,0 0 1 0 0,0 0-1 0 0,-1 1 0 0 0,0-1 1 0 0,1 1-1 0 0,-1-1 1 0 0,0 0-1 0 0,0 1 1 0 0,0-1-1 0 0,0 1 0 0 0,-1-1 1 0 0,1 0-1 0 0,-1 1 1 0 0,1-1-1 0 0,-1 0 1 0 0,0 1-1 0 0,0-1 0 0 0,0 0 1 0 0,0 0-1 0 0,-3 4 1 0 0,-3 2-16 0 0,0 0 0 0 0,-1 0 0 0 0,0-1 0 0 0,0 0 0 0 0,0-1 0 0 0,-1 0-1 0 0,0 0 1 0 0,-1-1 0 0 0,1 0 0 0 0,-19 7 0 0 0,15-9-562 0 0,-1 0-1 0 0,1 0 1 0 0,0-1-1 0 0,-1-1 0 0 0,-14 0 1 0 0,25-1 282 0 0,1 0-1 0 0,-1 0 1 0 0,0 0 0 0 0,1 0 0 0 0,-1 0 0 0 0,1-1-1 0 0,-1 1 1 0 0,1-1 0 0 0,-1 1 0 0 0,1-1 0 0 0,-1 0-1 0 0,1 0 1 0 0,-1 0 0 0 0,1-1 0 0 0,0 1 0 0 0,0 0-1 0 0,0-1 1 0 0,-1 1 0 0 0,2-1 0 0 0,-1 0 0 0 0,-3-2-1 0 0,3-1-465 0 0,0 1 0 0 0,1-1 0 0 0,-1 0 0 0 0,1 0 0 0 0,-1 1 0 0 0,2-1-1 0 0,-1 0 1 0 0,0 0 0 0 0,1 0 0 0 0,0 0 0 0 0,0-5 0 0 0,0-17-7258 0 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 6840 0 0,'-5'-8'7472'0'0,"-7"9"-4125"0"0,-9 9-1060 0 0,10 3-1453 0 0,9-11-731 0 0,0 0-1 0 0,1-1 0 0 0,-1 1 0 0 0,1 0 0 0 0,0 0 0 0 0,-1 0 0 0 0,1 0 0 0 0,0 0 0 0 0,0 0 0 0 0,0 0 0 0 0,0 0 1 0 0,0 1-1 0 0,1-1 0 0 0,-1 0 0 0 0,0 4 0 0 0,-2 8 154 0 0,-1-1-1 0 0,-1 1 1 0 0,0-1-1 0 0,-1-1 1 0 0,-8 15-1 0 0,-2 3 199 0 0,10-18-299 0 0,1 0 0 0 0,0 1 0 0 0,1 0 0 0 0,0 0 0 0 0,-3 17 0 0 0,-2 52 321 0 0,9-81-473 0 0,0 0-1 0 0,0-1 1 0 0,1 1-1 0 0,-1 0 1 0 0,0-1-1 0 0,0 1 0 0 0,0 0 1 0 0,1-1-1 0 0,-1 1 1 0 0,0-1-1 0 0,1 1 1 0 0,-1 0-1 0 0,1-1 1 0 0,-1 1-1 0 0,0-1 1 0 0,1 1-1 0 0,-1-1 1 0 0,1 1-1 0 0,-1-1 1 0 0,1 0-1 0 0,0 1 0 0 0,-1-1 1 0 0,1 0-1 0 0,-1 1 1 0 0,1-1-1 0 0,0 0 1 0 0,-1 0-1 0 0,1 0 1 0 0,0 1-1 0 0,-1-1 1 0 0,1 0-1 0 0,0 0 1 0 0,-1 0-1 0 0,1 0 1 0 0,0 0-1 0 0,-1 0 0 0 0,1 0 1 0 0,0 0-1 0 0,-1 0 1 0 0,1-1-1 0 0,-1 1 1 0 0,1 0-1 0 0,1-1 1 0 0,24-9 66 0 0,-10-3 30 0 0,-14 12-91 0 0,0 0 0 0 0,0 0-1 0 0,-1 0 1 0 0,1-1-1 0 0,0 1 1 0 0,-1-1-1 0 0,1 1 1 0 0,-1-1 0 0 0,1 0-1 0 0,-1 1 1 0 0,0-1-1 0 0,0 0 1 0 0,0 0-1 0 0,0 0 1 0 0,0 0-1 0 0,0 0 1 0 0,0-2 0 0 0,10-28 59 0 0,-9 27-52 0 0,0 1 0 0 0,-1-1-1 0 0,1 0 1 0 0,-1 0 0 0 0,0 1 0 0 0,0-1-1 0 0,-1 0 1 0 0,1-6 0 0 0,0-1 33 0 0,0-1 0 0 0,0 1 1 0 0,7-23-1 0 0,-6 29-15 0 0,-1 0 0 0 0,0 1 0 0 0,0-1 0 0 0,0 0 1 0 0,-1 0-1 0 0,0 0 0 0 0,0 0 0 0 0,-2-11 0 0 0,0-8 230 0 0,3 25-248 0 0,-1-1-1 0 0,1 0 1 0 0,-1 0-1 0 0,1 0 1 0 0,-1 0 0 0 0,1 1-1 0 0,-1-1 1 0 0,1 0-1 0 0,-1 1 1 0 0,1-1-1 0 0,0 0 1 0 0,0 1 0 0 0,-1-1-1 0 0,1 1 1 0 0,0-1-1 0 0,0 1 1 0 0,0-1-1 0 0,-1 1 1 0 0,1 0-1 0 0,0-1 1 0 0,0 1 0 0 0,0 0-1 0 0,0 0 1 0 0,0-1-1 0 0,0 1 1 0 0,0 0-1 0 0,0 0 1 0 0,0 0 0 0 0,0 0-1 0 0,0 0 1 0 0,-1 0-1 0 0,1 1 1 0 0,0-1-1 0 0,0 0 1 0 0,0 0-1 0 0,0 1 1 0 0,0-1 0 0 0,0 1-1 0 0,-1-1 1 0 0,2 1-1 0 0,1 0 9 0 0,-1-1 0 0 0,0 1-1 0 0,1 0 1 0 0,-1 0 0 0 0,0 0-1 0 0,1 0 1 0 0,-1 0 0 0 0,0 0-1 0 0,0 1 1 0 0,0-1 0 0 0,0 1-1 0 0,0-1 1 0 0,0 1 0 0 0,-1 0-1 0 0,1 0 1 0 0,2 4 0 0 0,-3-5-5 0 0,0 1 0 0 0,0 0 0 0 0,0-1 0 0 0,0 1 1 0 0,0 0-1 0 0,0-1 0 0 0,1 1 0 0 0,-1-1 0 0 0,0 0 0 0 0,1 1 0 0 0,-1-1 1 0 0,1 0-1 0 0,0 0 0 0 0,-1 0 0 0 0,3 1 0 0 0,11 9 37 0 0,3 18 95 0 0,-15-23-98 0 0,0 1 0 0 0,1-1 0 0 0,0-1 0 0 0,0 1 0 0 0,10 10-1 0 0,-12-14-29 0 0,1 0 0 0 0,0 0-1 0 0,-1 1 1 0 0,0-1-1 0 0,1 1 1 0 0,-1 0-1 0 0,0-1 1 0 0,0 1 0 0 0,-1 0-1 0 0,1 0 1 0 0,-1 0-1 0 0,1 1 1 0 0,0 2-1 0 0,7 15 104 0 0,36 64 440 0 0,-45-85-561 0 0,7 14 105 0 0,-1 1 0 0 0,0 0 0 0 0,-1-1 1 0 0,-1 2-1 0 0,4 21 0 0 0,-8-30-68 0 0,1 0-1 0 0,0 0 1 0 0,0 0-1 0 0,0 0 1 0 0,1 0-1 0 0,4 8 1 0 0,-4-9-22 0 0,0 0 0 0 0,0 0 1 0 0,-1 0-1 0 0,0 1 0 0 0,0-1 0 0 0,0 8 1 0 0,2 25 49 0 0,-2-34-72 0 0,0 0 1 0 0,-1 0 0 0 0,1 0-1 0 0,-1 0 1 0 0,0 0-1 0 0,0 0 1 0 0,-1 0-1 0 0,0-1 1 0 0,0 1 0 0 0,0 0-1 0 0,0 0 1 0 0,-1 0-1 0 0,1-1 1 0 0,-1 1 0 0 0,-1-1-1 0 0,-2 6 1 0 0,-21 37-984 0 0,17-31 171 0 0,-20 28-2413 0 0,28-43 3049 0 0,1 0 1 0 0,-1 0-1 0 0,0 0 0 0 0,0 0 1 0 0,0 0-1 0 0,0 0 0 0 0,0 0 1 0 0,0 0-1 0 0,0 0 0 0 0,-1-1 1 0 0,1 1-1 0 0,0 0 0 0 0,0-1 1 0 0,0 1-1 0 0,-1-1 0 0 0,1 1 1 0 0,0-1-1 0 0,-1 0 0 0 0,1 1 1 0 0,-1-1-1 0 0,1 0 0 0 0,0 0 0 0 0,-1 0 1 0 0,1 0-1 0 0,0 0 0 0 0,-1 0 1 0 0,1-1-1 0 0,-1 1 0 0 0,-1-1 1 0 0,1-16-2762 0 0,3 1 1862 0 0,1-1 0 0 0,0 1-1 0 0,1 1 1 0 0,1-1 0 0 0,0 0 0 0 0,1 1 0 0 0,11-23 0 0 0,-4 4-4910 0 0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2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9608 0 0,'0'0'2960'0'0,"21"6"6377"0"0,-20-4-9108 0 0,0 0 1 0 0,1 0 0 0 0,-1 0 0 0 0,0 0-1 0 0,0 0 1 0 0,-1 0 0 0 0,1 0 0 0 0,0 1-1 0 0,-1-1 1 0 0,1 0 0 0 0,-1 0-1 0 0,1 1 1 0 0,-1 2 0 0 0,7 21 1204 0 0,1 27-377 0 0,-4-40-941 0 0,3 4-37 0 0,8 14-17 0 0,-14-28-69 0 0,0 0 1 0 0,0 0-1 0 0,0 0 1 0 0,0 0-1 0 0,0 0 0 0 0,1 0 1 0 0,-1-1-1 0 0,1 1 1 0 0,3 3-1 0 0,-3-4-53 0 0,-1 0 1 0 0,1-1-1 0 0,-1 1 0 0 0,0 0 1 0 0,0 0-1 0 0,0 0 0 0 0,0 0 1 0 0,0 0-1 0 0,0 0 0 0 0,-1 1 1 0 0,2 3-1 0 0,-2-4-6 0 0,0 0-1 0 0,1 0 1 0 0,-1 0 0 0 0,1 0-1 0 0,0 0 1 0 0,0 0 0 0 0,0 0-1 0 0,0 0 1 0 0,0-1 0 0 0,0 1-1 0 0,0 0 1 0 0,2 1 0 0 0,26 29-4601 0 0,-27-31 4411 0 0,-1 0 25 0 0,-1 0 0 0 0,1-1 0 0 0,-1 1 0 0 0,1 0 0 0 0,-1-1 0 0 0,1 1 0 0 0,0-1 0 0 0,-1 1 0 0 0,1-1 0 0 0,0 1 0 0 0,0-1 0 0 0,-1 1 0 0 0,1-1 0 0 0,0 0 0 0 0,0 1 0 0 0,0-1 0 0 0,-1 0 0 0 0,1 0 0 0 0,0 0 0 0 0,0 0 0 0 0,0 1 0 0 0,0-1 0 0 0,0 0 0 0 0,-1 0 0 0 0,1-1 0 0 0,0 1 0 0 0,0 0 0 0 0,0 0 0 0 0,0 0 0 0 0,-1 0 0 0 0,1-1 0 0 0,0 1 0 0 0,0 0 0 0 0,0-1 0 0 0,-1 1 0 0 0,1-1 0 0 0,0 1 0 0 0,-1-1 0 0 0,1 1 0 0 0,0-1 0 0 0,-1 1 0 0 0,1-1 0 0 0,0 0 0 0 0,-1 1 0 0 0,1-1 0 0 0,-1 0 0 0 0,1-1 0 0 0,1-8-6479 0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158 306 4760 0 0,'-7'-2'733'0'0,"1"1"0"0"0,0-1 0 0 0,0 0 0 0 0,0 0 0 0 0,0-1 0 0 0,0 0 0 0 0,0 0 0 0 0,-8-6 0 0 0,-35-12 2411 0 0,28 10-1716 0 0,20 11-1337 0 0,0 0 0 0 0,0-1-1 0 0,0 1 1 0 0,-1 0 0 0 0,1-1 0 0 0,0 1 0 0 0,0-1 0 0 0,0 1 0 0 0,0-1-1 0 0,0 0 1 0 0,0 1 0 0 0,0-1 0 0 0,0 0 0 0 0,0 0 0 0 0,0 1-1 0 0,0-1 1 0 0,1 0 0 0 0,-1 0 0 0 0,0 0 0 0 0,1 0 0 0 0,-1 0 0 0 0,0 0-1 0 0,1-1 1 0 0,-1 1 0 0 0,1 0 0 0 0,0 0 0 0 0,-1 0 0 0 0,1-2-1 0 0,0 2 1142 0 0,21 5-230 0 0,-13-2-819 0 0,1 1 1 0 0,-1 1-1 0 0,0 0 1 0 0,0 0-1 0 0,11 8 1 0 0,48 55 779 0 0,-51-55-837 0 0,-13-9-90 0 0,1-1 0 0 0,-1 1 1 0 0,0 0-1 0 0,0 1 0 0 0,0-1 0 0 0,0 0 0 0 0,0 1 0 0 0,0 0 0 0 0,-1-1 0 0 0,4 9 1 0 0,2 3 77 0 0,1-1 1 0 0,19 24-1 0 0,12 18 153 0 0,-13 1-44 0 0,-19-38-128 0 0,1-1 1 0 0,16 26 0 0 0,-10-29-50 0 0,-14-14-38 0 0,1 0 0 0 0,-1 0 0 0 0,0 0 0 0 0,1 0-1 0 0,-1 1 1 0 0,0-1 0 0 0,0 0 0 0 0,0 1 0 0 0,0-1 0 0 0,0 1 0 0 0,0-1-1 0 0,-1 1 1 0 0,1-1 0 0 0,0 1 0 0 0,-1 0 0 0 0,1-1 0 0 0,-1 4 0 0 0,4 7 45 0 0,0-1 0 0 0,0 1 0 0 0,10 15 0 0 0,-4-6 56 0 0,-10-20-81 0 0,0 0 0 0 0,0 0 0 0 0,1 0 1 0 0,-1 0-1 0 0,0 0 0 0 0,0-1 0 0 0,1 1 0 0 0,-1 0 0 0 0,1 0 1 0 0,-1 0-1 0 0,1-1 0 0 0,-1 1 0 0 0,1 0 0 0 0,-1 0 0 0 0,1-1 0 0 0,-1 1 1 0 0,1-1-1 0 0,0 1 0 0 0,0 0 0 0 0,-1-1 0 0 0,1 1 0 0 0,0-1 1 0 0,0 0-1 0 0,-1 1 0 0 0,1-1 0 0 0,1 1 0 0 0,4-22 346 0 0,-6-49-190 0 0,0 63-146 0 0,0-417 277 0 0,9 351-333 0 0,-9 66 26 0 0,1 1 1 0 0,0-1-1 0 0,0 0 0 0 0,0 1 1 0 0,1-1-1 0 0,0 1 0 0 0,5-11 0 0 0,-5 12-4 0 0,0 0 1 0 0,0 1-1 0 0,-1-1 0 0 0,1 0 0 0 0,-1 0 0 0 0,0 0 0 0 0,0-7 0 0 0,1 9 66 0 0,4 9 57 0 0,2 5-36 0 0,-3 5-48 0 0,-1 0 1 0 0,-1 0-1 0 0,-1 0 1 0 0,1 22-1 0 0,1 0 26 0 0,3-1 141 0 0,3 51 0 0 0,-10-81-183 0 0,1 1 0 0 0,0 0 0 0 0,1-1-1 0 0,0 1 1 0 0,0-1 0 0 0,5 10 0 0 0,1 9 65 0 0,-4-11-33 0 0,-3-8-41 0 0,0-1 0 0 0,1 0 1 0 0,0 1-1 0 0,0-1 0 0 0,1 0 1 0 0,-1 0-1 0 0,1 0 0 0 0,1-1 1 0 0,7 11-1 0 0,-3 1 36 0 0,-7-15-54 0 0,-1 0 0 0 0,1 0 0 0 0,0 0-1 0 0,0 0 1 0 0,-1-1 0 0 0,1 1 0 0 0,1 0 0 0 0,-1 0-1 0 0,0 0 1 0 0,0-1 0 0 0,1 1 0 0 0,-1-1 0 0 0,1 1-1 0 0,-1-1 1 0 0,1 1 0 0 0,-1-1 0 0 0,1 0 0 0 0,0 0-1 0 0,0 0 1 0 0,0 0 0 0 0,0 0 0 0 0,0 0 0 0 0,0-1-1 0 0,0 1 1 0 0,0-1 0 0 0,0 1 0 0 0,0-1 0 0 0,0 0-1 0 0,0 1 1 0 0,0-1 0 0 0,0 0 0 0 0,0 0 0 0 0,0-1-1 0 0,0 1 1 0 0,1 0 0 0 0,-1-1 0 0 0,0 1 0 0 0,3-2-1 0 0,-2 1-19 0 0,1 0-1 0 0,-1 0 0 0 0,0 0 0 0 0,0-1 0 0 0,0 1 0 0 0,0-1 0 0 0,0 1 1 0 0,0-1-1 0 0,0 0 0 0 0,-1 0 0 0 0,1-1 0 0 0,0 1 0 0 0,-1 0 0 0 0,0-1 0 0 0,0 1 1 0 0,0-1-1 0 0,0 0 0 0 0,0 0 0 0 0,1-3 0 0 0,22-26-329 0 0,-21 28 261 0 0,0 0-1 0 0,-1 0 0 0 0,1 0 1 0 0,-1 0-1 0 0,0-1 0 0 0,0 0 1 0 0,0 0-1 0 0,-1 0 0 0 0,3-5 1 0 0,26-37-871 0 0,-22 22 412 0 0,8 5-36 0 0,-14 16 456 0 0,1 0-1 0 0,-1 0 1 0 0,0 0 0 0 0,0 0-1 0 0,0-1 1 0 0,-1 1 0 0 0,0-1-1 0 0,3-5 1 0 0,-1 0-130 0 0,0-3-192 0 0,2 0 0 0 0,-1 1 0 0 0,2 0 0 0 0,0 0 1 0 0,10-15-1 0 0,-15 26 361 0 0,0-1 0 0 0,0 0 1 0 0,-1 0-1 0 0,1-1 0 0 0,-1 1 0 0 0,0 0 1 0 0,0 0-1 0 0,0-1 0 0 0,0 1 1 0 0,0-1-1 0 0,0 1 0 0 0,0-1 1 0 0,-1 1-1 0 0,0-1 0 0 0,1 1 0 0 0,-1-3 1 0 0,0 3 14 0 0,0-1 0 0 0,0 1 0 0 0,1 0 0 0 0,-1 0 0 0 0,0 0 1 0 0,1 0-1 0 0,0 0 0 0 0,-1 0 0 0 0,1 0 0 0 0,0 0 0 0 0,0 1 1 0 0,0-1-1 0 0,0 0 0 0 0,0 0 0 0 0,1 1 0 0 0,-1-1 0 0 0,3-2 0 0 0,-1 1-90 0 0,-1 1 0 0 0,1-1 0 0 0,-1 0-1 0 0,1 0 1 0 0,-1 0 0 0 0,0 0-1 0 0,0-1 1 0 0,0 1 0 0 0,-1-1-1 0 0,1 1 1 0 0,-1-1 0 0 0,0 0-1 0 0,0 1 1 0 0,0-1 0 0 0,0-4-1 0 0,7-23-1197 0 0,3 3-1446 0 0,13-2-3760 0 0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276 719 5192 0 0,'-21'-17'9024'0'0,"15"17"-8749"0"0,0 1 0 0 0,0-1 0 0 0,0 1 1 0 0,0 0-1 0 0,0 0 0 0 0,0 1 0 0 0,0 0 0 0 0,0 0 1 0 0,1 1-1 0 0,-1-1 0 0 0,1 1 0 0 0,0 0 1 0 0,-1 0-1 0 0,1 1 0 0 0,1 0 0 0 0,-1 0 1 0 0,0 0-1 0 0,1 0 0 0 0,0 1 0 0 0,0 0 1 0 0,0 0-1 0 0,-3 6 0 0 0,-10 14-30 0 0,1 2-1 0 0,1 0 1 0 0,1 1-1 0 0,1 0 1 0 0,2 1 0 0 0,1 1-1 0 0,1-1 1 0 0,2 2 0 0 0,0-1-1 0 0,3 1 1 0 0,0 0-1 0 0,2 54 1 0 0,1-61-123 0 0,0-13-67 0 0,1 0 0 0 0,0 0 0 0 0,1 0 0 0 0,0 0 1 0 0,3 13-1 0 0,-3-21-40 0 0,-1 0 1 0 0,1-1-1 0 0,1 1 0 0 0,-1-1 1 0 0,0 1-1 0 0,0-1 1 0 0,1 1-1 0 0,0-1 0 0 0,-1 0 1 0 0,1 1-1 0 0,0-1 1 0 0,0 0-1 0 0,0 0 0 0 0,0 0 1 0 0,1-1-1 0 0,-1 1 1 0 0,0-1-1 0 0,1 1 0 0 0,-1-1 1 0 0,1 0-1 0 0,0 0 1 0 0,-1 0-1 0 0,1 0 0 0 0,0 0 1 0 0,5 1-1 0 0,-2-2 5 0 0,0 1 0 0 0,0-1-1 0 0,0 1 1 0 0,0-2 0 0 0,0 1 0 0 0,0-1-1 0 0,0 0 1 0 0,0 0 0 0 0,0 0 0 0 0,0-1-1 0 0,0 0 1 0 0,-1 0 0 0 0,1-1 0 0 0,-1 0-1 0 0,0 1 1 0 0,1-2 0 0 0,-1 1-1 0 0,-1-1 1 0 0,7-4 0 0 0,14-15 58 0 0,-21 20-67 0 0,0 0 0 0 0,-1 0 1 0 0,1 0-1 0 0,-1-1 1 0 0,0 0-1 0 0,0 1 1 0 0,0-1-1 0 0,0 0 0 0 0,3-6 1 0 0,4-4 48 0 0,2-5 21 0 0,-8 4-54 0 0,-2-1 0 0 0,0 1-1 0 0,0-1 1 0 0,-1 1 0 0 0,-1-1-1 0 0,-1 0 1 0 0,0 1 0 0 0,-5-22-1 0 0,-19-104-20 0 0,2 32 0 0 0,21 104 9 0 0,1-1-1 0 0,0 0 1 0 0,1 0-1 0 0,0 0 1 0 0,0 1-1 0 0,1-10 1 0 0,-1-2 25 0 0,0 17-19 0 0,5 4-36 0 0,0 0 42 0 0,0 1 1 0 0,-1-1-1 0 0,0 1 0 0 0,0 0 1 0 0,0 0-1 0 0,4 8 1 0 0,0 1 22 0 0,-3-5-22 0 0,0 1 0 0 0,-1 1 0 0 0,6 18 0 0 0,4 12 21 0 0,-4-22-13 0 0,-7-15-32 0 0,-1 0 1 0 0,0 1 0 0 0,-1-1 0 0 0,1 0 0 0 0,-1 1 0 0 0,0-1 0 0 0,1 7 0 0 0,30 55 31 0 0,-29-57-102 0 0,1-1 0 0 0,0 0 0 0 0,0 1 0 0 0,1-1 0 0 0,0-1 0 0 0,0 1 0 0 0,1-1 0 0 0,0 0 0 0 0,10 10 0 0 0,17-4-1084 0 0,-32-13 1110 0 0,-1 0-1 0 0,1 1 0 0 0,-1-1 1 0 0,1 0-1 0 0,0 0 1 0 0,-1 1-1 0 0,1-1 1 0 0,0 0-1 0 0,0 0 1 0 0,-1 0-1 0 0,1 0 0 0 0,0 0 1 0 0,-1 0-1 0 0,1 0 1 0 0,0 0-1 0 0,-1-1 1 0 0,1 1-1 0 0,0 0 1 0 0,-1 0-1 0 0,1-1 0 0 0,0 1 1 0 0,-1 0-1 0 0,1 0 1 0 0,-1-1-1 0 0,1 1 1 0 0,0-1-1 0 0,-1 1 1 0 0,1-1-1 0 0,-1 1 0 0 0,1-1 1 0 0,-1 1-1 0 0,0-1 1 0 0,1 1-1 0 0,-1-1 1 0 0,1 1-1 0 0,-1-1 1 0 0,0 0-1 0 0,0 1 1 0 0,1-1-1 0 0,-1 0 0 0 0,0 1 1 0 0,0-2-1 0 0,2-6-185 0 0,-1 0-1 0 0,1 1 1 0 0,0-1-1 0 0,1 0 1 0 0,0 1 0 0 0,0 0-1 0 0,8-12 1 0 0,-2-1 17 0 0,11-18-84 0 0,-17 32 276 0 0,1 1 1 0 0,-1-1-1 0 0,0-1 0 0 0,-1 1 0 0 0,1 0 1 0 0,-1-1-1 0 0,-1 1 0 0 0,2-8 0 0 0,-1 8 16 0 0,1 0 0 0 0,0 0 0 0 0,0 0 0 0 0,0 0 0 0 0,0 0 0 0 0,1 1 0 0 0,0 0-1 0 0,8-9 1 0 0,-10 12 25 0 0,0 0 0 0 0,0 0-1 0 0,0 0 1 0 0,1 0 0 0 0,-1 1 0 0 0,0-1-1 0 0,1 1 1 0 0,-1-1 0 0 0,1 1 0 0 0,-1 0-1 0 0,5-1 1 0 0,-6 2 13 0 0,0 0 0 0 0,1 0 0 0 0,-1 0 0 0 0,0 0 0 0 0,0 0 0 0 0,1 0 0 0 0,-1 0 0 0 0,0 0 0 0 0,0 1 0 0 0,0-1 0 0 0,1 1 0 0 0,-1-1 0 0 0,0 1 0 0 0,0-1 0 0 0,0 1 0 0 0,0-1 0 0 0,0 1 0 0 0,0 0 0 0 0,0 0 0 0 0,0-1 0 0 0,0 1 0 0 0,0 0 0 0 0,-1 0 0 0 0,1 0 0 0 0,0 0 0 0 0,1 2 0 0 0,25 40 1021 0 0,-21-32-829 0 0,0 0 0 0 0,-2 1 0 0 0,1-1 0 0 0,2 13 0 0 0,1 19 265 0 0,-8-41-453 0 0,1 0 0 0 0,-1 1 0 0 0,1-1 0 0 0,-1 0 1 0 0,1 0-1 0 0,0 0 0 0 0,-1 0 0 0 0,1 0 0 0 0,0 0 0 0 0,0 0 0 0 0,1 0 0 0 0,-1-1 1 0 0,0 1-1 0 0,1 0 0 0 0,2 2 0 0 0,-3-3-20 0 0,1 0-1 0 0,-1 1 1 0 0,0-1-1 0 0,0 1 1 0 0,0-1 0 0 0,0 1-1 0 0,0-1 1 0 0,0 1 0 0 0,0 0-1 0 0,0-1 1 0 0,-1 1-1 0 0,1 0 1 0 0,-1-1 0 0 0,1 1-1 0 0,-1 2 1 0 0,1-1 19 0 0,-1 0 1 0 0,1 0-1 0 0,0-1 0 0 0,0 1 1 0 0,0 0-1 0 0,0 0 0 0 0,0-1 1 0 0,0 1-1 0 0,1-1 0 0 0,3 5 1 0 0,-4-5 5 0 0,1 0 0 0 0,-1 0 0 0 0,0 0 0 0 0,1 1 0 0 0,-1-1 0 0 0,0 1 0 0 0,0-1 0 0 0,-1 0 0 0 0,1 1 0 0 0,0 3 1 0 0,4-1 78 0 0,-5-5-104 0 0,0 0 1 0 0,-1 0 0 0 0,1 1-1 0 0,0-1 1 0 0,0 0-1 0 0,0 0 1 0 0,0 0-1 0 0,-1 0 1 0 0,1 0 0 0 0,0 0-1 0 0,0 0 1 0 0,0 0-1 0 0,0 0 1 0 0,0 0-1 0 0,0 0 1 0 0,-1 0 0 0 0,1 1-1 0 0,0-1 1 0 0,0 0-1 0 0,0 0 1 0 0,0 0-1 0 0,0 0 1 0 0,0 0-1 0 0,0 0 1 0 0,0 1 0 0 0,0-1-1 0 0,-1 0 1 0 0,1 0-1 0 0,0 0 1 0 0,0 0-1 0 0,0 1 1 0 0,0-1 0 0 0,0 0-1 0 0,0 0 1 0 0,0 0-1 0 0,0 0 1 0 0,0 0-1 0 0,0 1 1 0 0,0-1-1 0 0,0 0 1 0 0,0 0 0 0 0,0 0-1 0 0,0 0 1 0 0,1 1-1 0 0,-1-1 1 0 0,-21-27 228 0 0,-11-18-146 0 0,27 40-88 0 0,1 0-1 0 0,0-1 1 0 0,0 1-1 0 0,0-1 0 0 0,1 0 1 0 0,-5-12-1 0 0,6 12-11 0 0,0 0 0 0 0,0 1 0 0 0,-1-1 0 0 0,0 0 0 0 0,0 1 0 0 0,-5-8 0 0 0,-7-16 6 0 0,-32-90 6 0 0,44 99-40 0 0,1 1 1 0 0,2-1-1 0 0,1-32 1 0 0,1 0-78 0 0,0 30-36 0 0,0-1 0 0 0,2 0 0 0 0,1 1 0 0 0,11-36 0 0 0,4-12-292 0 0,-11 39-19 0 0,1 0 0 0 0,2 1 0 0 0,19-34 0 0 0,-30 61 385 0 0,14-14-537 0 0,1-4-128 0 0,56-110-4095 0 0,-51 103 3910 0 0,-19 26 804 0 0,0 0 0 0 0,0 0 0 0 0,0 0-1 0 0,0-1 1 0 0,0 1 0 0 0,-1 0 0 0 0,1-1 0 0 0,-1 1 0 0 0,0-1 0 0 0,1 0 0 0 0,0-3 0 0 0,14-47-5618 0 0,-7 42-811 0 0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3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9152 0 0,'0'0'4921'0'0,"28"9"-549"0"0,2 5-3380 0 0,-2 1 1 0 0,0 1-1 0 0,-1 2 0 0 0,30 25 1 0 0,-44-34-765 0 0,113 71 1582 0 0,-91-60-1480 0 0,-22-14-155 0 0,-1 1 1 0 0,0 1-1 0 0,12 8 1 0 0,-7 0 30 0 0,-4-4 55 0 0,0-1 0 0 0,1 0 0 0 0,28 17 0 0 0,-39-26-229 0 0,-1-1-1 0 0,1 1 1 0 0,-1 0 0 0 0,1 0 0 0 0,-1 0-1 0 0,0 0 1 0 0,1 0 0 0 0,-1 0-1 0 0,0 0 1 0 0,-1 1 0 0 0,1-1-1 0 0,0 1 1 0 0,1 4 0 0 0,3 2 69 0 0,31 28 315 0 0,-32-34-382 0 0,-1 1 0 0 0,0 0 0 0 0,1 0 0 0 0,-1 0 0 0 0,-1 0 0 0 0,1 0-1 0 0,-1 1 1 0 0,0 0 0 0 0,0 0 0 0 0,0 0 0 0 0,0 0 0 0 0,-1 0 0 0 0,0 0 0 0 0,2 10-1 0 0,31 69 390 0 0,-29-62-384 0 0,-1-2-34 0 0,0 0-1 0 0,-1 1 1 0 0,-1-1 0 0 0,1 26 0 0 0,5 185-1068 0 0,-9-40-4275 0 0,0-183 4699 0 0,1 1 0 0 0,1-1 0 0 0,-1 0 1 0 0,7 16-1 0 0,2 22-4927 0 0,-10-35-3027 0 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4:42.8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1711 1713 7368 0 0,'0'-5'9153'0'0,"-3"-14"-7089"0"0,1 15-1748 0 0,0 0 0 0 0,1 0 1 0 0,-1 0-1 0 0,1 0 0 0 0,0 0 1 0 0,0 0-1 0 0,0 0 0 0 0,0 0 1 0 0,1 0-1 0 0,-1-1 0 0 0,1 1 1 0 0,0 0-1 0 0,2-8 0 0 0,-2-6 522 0 0,0 18-810 0 0,1-1 0 0 0,-1 0 0 0 0,0 1 1 0 0,1-1-1 0 0,-1 0 0 0 0,1 1 0 0 0,-1-1 0 0 0,1 0 0 0 0,-1 1 0 0 0,1-1 0 0 0,-1 1 0 0 0,1-1 0 0 0,-1 1 0 0 0,1 0 0 0 0,0-1 0 0 0,-1 1 0 0 0,1-1 0 0 0,0 1 0 0 0,0 0 0 0 0,-1 0 1 0 0,1-1-1 0 0,0 1 0 0 0,-1 0 0 0 0,1 0 0 0 0,0 0 0 0 0,0 0 0 0 0,-1 0 0 0 0,1 0 0 0 0,1 0 0 0 0,30 0 1036 0 0,-25 0-742 0 0,2 31 406 0 0,-8-14-444 0 0,0-14-265 0 0,-1-1-1 0 0,1 1 0 0 0,-1 0 0 0 0,0 0 0 0 0,0 0 1 0 0,0 0-1 0 0,0 0 0 0 0,0-1 0 0 0,-1 1 0 0 0,1 0 1 0 0,-1 0-1 0 0,0 0 0 0 0,0-1 0 0 0,0 1 0 0 0,0-1 0 0 0,0 1 1 0 0,-1 0-1 0 0,1-1 0 0 0,-3 3 0 0 0,-1 1 15 0 0,0-1 1 0 0,0 1-1 0 0,1 0 0 0 0,0 0 1 0 0,-6 11-1 0 0,-14 21 62 0 0,-32 19-49 0 0,54-54-42 0 0,-1 1 2 0 0,0 0 0 0 0,0-1 0 0 0,0 0 0 0 0,-1 1 0 0 0,1-1 0 0 0,-1 0 1 0 0,0-1-1 0 0,0 1 0 0 0,0-1 0 0 0,-6 3 0 0 0,-28 20 75 0 0,0-2-54 0 0,-22 3 52 0 0,50-20-34 0 0,-1-1 1 0 0,0 0 0 0 0,0 0-1 0 0,-1-2 1 0 0,1 1 0 0 0,-1-1-1 0 0,0-1 1 0 0,-23 2-1 0 0,25-4-17 0 0,0 1 36 0 0,0-2 1 0 0,1 1 0 0 0,-1-1-1 0 0,-14-3 1 0 0,21 3-49 0 0,1 0 0 0 0,-1 0 0 0 0,1 0 0 0 0,-1 0 0 0 0,1 0 0 0 0,0-1 0 0 0,-1 1 0 0 0,1-1 0 0 0,0 1-1 0 0,0-1 1 0 0,0 0 0 0 0,0 0 0 0 0,1 0 0 0 0,-1 0 0 0 0,0 0 0 0 0,1 0 0 0 0,-1 0 0 0 0,1-1 0 0 0,0 1 0 0 0,-2-5 0 0 0,2 5-9 0 0,1 0 0 0 0,-1 1 0 0 0,0-1 1 0 0,0 0-1 0 0,0 1 0 0 0,0-1 0 0 0,0 1 1 0 0,0-1-1 0 0,0 1 0 0 0,0 0 0 0 0,-1 0 1 0 0,1-1-1 0 0,-1 1 0 0 0,1 0 0 0 0,-1 0 1 0 0,1 0-1 0 0,-4-1 0 0 0,3 0 0 0 0,-1 1-1 0 0,1 0 1 0 0,-1-1-1 0 0,1 0 1 0 0,0 0 0 0 0,-1 1-1 0 0,1-1 1 0 0,0-1-1 0 0,0 1 1 0 0,1 0 0 0 0,-4-5-1 0 0,-4-6 24 0 0,1 0 0 0 0,0-1 1 0 0,1-1-1 0 0,0 1 0 0 0,1-1 0 0 0,1 0 0 0 0,1 0 0 0 0,0-1 0 0 0,-4-27 0 0 0,6 1 18 0 0,0 34-40 0 0,2 0 0 0 0,-1-1 0 0 0,1 1 0 0 0,0 0 0 0 0,1-1 0 0 0,0 1 0 0 0,2-11 0 0 0,3-4-4 0 0,-5 15 0 0 0,1 1-1 0 0,-1 0 1 0 0,2-1-1 0 0,-1 1 1 0 0,1 0-1 0 0,0 0 1 0 0,7-12-1 0 0,-4 13 4 0 0,-2 3-3 0 0,-1-1 0 0 0,0 0 0 0 0,0 0 0 0 0,0 0 1 0 0,0 0-1 0 0,0 0 0 0 0,-1 0 0 0 0,1-1 0 0 0,1-4 0 0 0,-4 7 0 0 0,1 0-1 0 0,-1 0 1 0 0,1 0-1 0 0,0 1 1 0 0,0-1-1 0 0,0 0 1 0 0,0 1-1 0 0,0-1 1 0 0,0 0-1 0 0,0 1 1 0 0,0-1-1 0 0,1 1 1 0 0,-1 0-1 0 0,1-1 1 0 0,-1 1-1 0 0,1 0 1 0 0,3-2-1 0 0,-4 2-1 0 0,1 0 0 0 0,0 0 0 0 0,-1 0 0 0 0,0 0 0 0 0,1 0 0 0 0,-1 0 0 0 0,0-1 0 0 0,1 1 0 0 0,-1-1 0 0 0,0 1-1 0 0,0-1 1 0 0,0 1 0 0 0,0-1 0 0 0,0 1 0 0 0,-1-1 0 0 0,1 0 0 0 0,0 1 0 0 0,-1-1 0 0 0,1-2 0 0 0,-1 2-1 0 0,1 1 0 0 0,-1-1 1 0 0,1 1-1 0 0,-1 0 0 0 0,1-1 0 0 0,0 1 1 0 0,-1 0-1 0 0,1 0 0 0 0,0-1 0 0 0,0 1 1 0 0,0 0-1 0 0,0 0 0 0 0,0 0 0 0 0,0 0 1 0 0,0 0-1 0 0,0 0 0 0 0,1 0 0 0 0,-1 1 1 0 0,0-1-1 0 0,1 0 0 0 0,-1 1 0 0 0,0-1 1 0 0,3 0-1 0 0,-2 0 3 0 0,0 1 0 0 0,0-1 0 0 0,0 0 1 0 0,0 0-1 0 0,0 0 0 0 0,0-1 0 0 0,0 1 0 0 0,0 0 0 0 0,0-1 0 0 0,-1 1 0 0 0,1-1 1 0 0,2-2-1 0 0,-3 2 2 0 0,1 0 1 0 0,0 1 0 0 0,0-1-1 0 0,0 1 1 0 0,0-1 0 0 0,0 1-1 0 0,0 0 1 0 0,0 0-1 0 0,0 0 1 0 0,4-2 0 0 0,20-12 65 0 0,-20 13-51 0 0,-1 1 0 0 0,1 0 0 0 0,0 0 0 0 0,0 0 0 0 0,0 0 0 0 0,0 1-1 0 0,0 0 1 0 0,0 1 0 0 0,10 1 0 0 0,-13-2-2 0 0,5 2 18 0 0,-1 0-1 0 0,0 0 1 0 0,0 0 0 0 0,0 1-1 0 0,0 0 1 0 0,-1 1 0 0 0,1-1-1 0 0,-1 1 1 0 0,0 0-1 0 0,0 1 1 0 0,0 0 0 0 0,-1 0-1 0 0,0 0 1 0 0,1 0 0 0 0,-2 1-1 0 0,1 0 1 0 0,-1 0 0 0 0,0 0-1 0 0,0 0 1 0 0,-1 1-1 0 0,1 0 1 0 0,3 12 0 0 0,10 44 213 0 0,-8-37-157 0 0,-2 0 0 0 0,-1 1 0 0 0,-1 0 1 0 0,2 45-1 0 0,-7 134 453 0 0,0-200-535 0 0,-1 1-1 0 0,0-1 0 0 0,0 0 0 0 0,-1 0 0 0 0,1 0 0 0 0,-1 0 0 0 0,-1 0 1 0 0,1 0-1 0 0,-1-1 0 0 0,-6 10 0 0 0,-40 49 115 0 0,32-45-111 0 0,6-10-14 0 0,-1 0 0 0 0,0 0 0 0 0,0-1 0 0 0,-1-1 0 0 0,0 0 0 0 0,0-1 0 0 0,-20 7 0 0 0,25-11 0 0 0,1 1 0 0 0,-1-2 0 0 0,0 1 0 0 0,0-1 0 0 0,0 0 0 0 0,0-1 0 0 0,0 0 0 0 0,0 0 0 0 0,0-1 0 0 0,0 0 0 0 0,0 0 0 0 0,0-1 0 0 0,1 0 0 0 0,-1 0 0 0 0,1-1 0 0 0,-1 0 0 0 0,1 0 0 0 0,0-1 0 0 0,-8-5 0 0 0,-7-5 0 0 0,2-2 0 0 0,0 0 0 0 0,0-1 0 0 0,-22-27 0 0 0,13 12 0 0 0,1-2 0 0 0,2-1 0 0 0,-38-68 0 0 0,60 95 0 0 0,1 0 0 0 0,0 0 0 0 0,0-1 0 0 0,1 1 0 0 0,0-1 0 0 0,-1-14 0 0 0,-2-10 0 0 0,3 22 0 0 0,0-1 0 0 0,1 0 0 0 0,0 0 0 0 0,1 0 0 0 0,0 0 0 0 0,1 0 0 0 0,1 0 0 0 0,0 0 0 0 0,0 0 0 0 0,1 1 0 0 0,0-1 0 0 0,1 1 0 0 0,1 0 0 0 0,0 0 0 0 0,6-10 0 0 0,-9 19 0 0 0,-1 0 0 0 0,1 0 0 0 0,0 0 0 0 0,0 0 0 0 0,0 0 0 0 0,0 1 0 0 0,0-1 0 0 0,0 1 0 0 0,0-1 0 0 0,0 1 0 0 0,1 0 0 0 0,-1 0 0 0 0,0 0 0 0 0,1 0 0 0 0,2 0 0 0 0,9-5 0 0 0,-2-4 0 0 0,-10 8 0 0 0,-1 0 0 0 0,1 1 0 0 0,0-1 0 0 0,0 0 0 0 0,0 1 0 0 0,0 0 0 0 0,0 0 0 0 0,0-1 0 0 0,1 1 0 0 0,-1 0 0 0 0,0 1 0 0 0,0-1 0 0 0,1 0 0 0 0,-1 1 0 0 0,1-1 0 0 0,-1 1 0 0 0,0 0 0 0 0,6 0 0 0 0,17-1 0 0 0,-17 0 0 0 0,0 0 0 0 0,1 1 0 0 0,-1 0 0 0 0,0 0 0 0 0,0 0 0 0 0,0 1 0 0 0,0 1 0 0 0,0-1 0 0 0,0 1 0 0 0,0 1 0 0 0,0 0 0 0 0,-1 0 0 0 0,1 0 0 0 0,12 8 0 0 0,3 7 0 0 0,-12-11 0 0 0,-1 1 0 0 0,-1 0 0 0 0,1 0 0 0 0,-1 1 0 0 0,11 15 0 0 0,3 7 0 0 0,-9-13 0 0 0,-1 1 0 0 0,15 29 0 0 0,-24-39 0 0 0,0 0 0 0 0,-1 1 0 0 0,0-1 0 0 0,-1 1 0 0 0,1 0 0 0 0,-2 0 0 0 0,0 0 0 0 0,0 16 0 0 0,0 18 0 0 0,0-21 0 0 0,-1 0 0 0 0,-5 34 0 0 0,3-47 0 0 0,-1 1 0 0 0,0-2 0 0 0,0 1 0 0 0,-1 0 0 0 0,0-1 0 0 0,-1 1 0 0 0,0-1 0 0 0,-10 13 0 0 0,4-8 0 0 0,0 0 0 0 0,-1-1 0 0 0,-1-1 0 0 0,-15 12 0 0 0,16-16 0 0 0,0-1 0 0 0,0-1 0 0 0,-1 0 0 0 0,0-1 0 0 0,0 0 0 0 0,-1-1 0 0 0,1 0 0 0 0,-21 2 0 0 0,-1 0 0 0 0,26-4 0 0 0,1-1 0 0 0,0 1 0 0 0,-1-2 0 0 0,1 1 0 0 0,-1-1 0 0 0,-10-1 0 0 0,-2-5 0 0 0,1 0 0 0 0,0-1 0 0 0,0 0 0 0 0,1-2 0 0 0,0-1 0 0 0,-28-18 0 0 0,-12-5 0 0 0,48 27 0 0 0,1-1 0 0 0,0 0 0 0 0,0-1 0 0 0,0 0 0 0 0,-8-9 0 0 0,-13-11 0 0 0,28 26 0 0 0,-1 0 0 0 0,1-1 0 0 0,0 1 0 0 0,1-1 0 0 0,-1 0 0 0 0,0 0 0 0 0,1 0 0 0 0,-4-6 0 0 0,-6-6 0 0 0,0 3 0 0 0,1-1 0 0 0,0 0 0 0 0,1-1 0 0 0,0 0 0 0 0,1 0 0 0 0,1-1 0 0 0,-10-21 0 0 0,3 5 0 0 0,13 25 0 0 0,-1 1 0 0 0,1-2 0 0 0,0 1 0 0 0,1 0 0 0 0,0 0 0 0 0,0 0 0 0 0,0-1 0 0 0,1 1 0 0 0,-1 0 0 0 0,2-1 0 0 0,-1 1 0 0 0,1 0 0 0 0,2-11 0 0 0,2-5 0 0 0,2 1 0 0 0,13-30 0 0 0,-15 39 0 0 0,9-6 0 0 0,12-10 0 0 0,47-45 0 0 0,-67 67 0 0 0,0 1 0 0 0,0 0 0 0 0,1 0 0 0 0,0 1 0 0 0,0 0 0 0 0,0 0 0 0 0,1 1 0 0 0,-1 0 0 0 0,15-4 0 0 0,27-4 0 0 0,-34 7 0 0 0,1 1 0 0 0,-1 0 0 0 0,30-1 0 0 0,-34 3 0 0 0,-1 1 0 0 0,1 0 0 0 0,0 1 0 0 0,-1 0 0 0 0,1 1 0 0 0,-1 0 0 0 0,1 0 0 0 0,-1 1 0 0 0,0 1 0 0 0,0 0 0 0 0,0 0 0 0 0,-1 1 0 0 0,15 8 0 0 0,0 14 0 0 0,-13-20 0 0 0,-4-2 0 0 0,-1-1 0 0 0,0 1 0 0 0,0 0 0 0 0,0 0 0 0 0,0 1 0 0 0,-1-1 0 0 0,0 1 0 0 0,0 0 0 0 0,0 1 0 0 0,-1-1 0 0 0,5 12 0 0 0,12 37 0 0 0,14 67 0 0 0,-32-107 0 0 0,-1 0 0 0 0,-1 0 0 0 0,0 0 0 0 0,-1 0 0 0 0,-1 1 0 0 0,0-1 0 0 0,-4 16 0 0 0,-30 100 0 0 0,30-116 0 0 0,-2-1 0 0 0,0 1 0 0 0,0-1 0 0 0,-2 0 0 0 0,-10 13 0 0 0,-6 12 0 0 0,7-14 0 0 0,0 0 0 0 0,-2-2 0 0 0,-41 39 0 0 0,55-57 0 0 0,-1 0 0 0 0,0-1 0 0 0,-1 1 0 0 0,1-1 0 0 0,-1-1 0 0 0,0 1 0 0 0,0-2 0 0 0,0 1 0 0 0,0-1 0 0 0,-10 2 0 0 0,-7 0 0 0 0,1-2 0 0 0,-32 1 0 0 0,49-4 0 0 0,0 1 0 0 0,1-1 0 0 0,-1 0 0 0 0,0-1 0 0 0,1 0 0 0 0,-1 0 0 0 0,1 0 0 0 0,0 0 0 0 0,0-1 0 0 0,0 0 0 0 0,-10-7 0 0 0,-12-6 0 0 0,4 2 0 0 0,1-2 0 0 0,0 0 0 0 0,1-2 0 0 0,-24-24 0 0 0,-8-6 0 0 0,47 41 0 0 0,-1 0 0 0 0,1 0 0 0 0,1-1 0 0 0,-1 0 0 0 0,2 0 0 0 0,-1 0 0 0 0,1-1 0 0 0,0 0 0 0 0,0 0 0 0 0,1 0 0 0 0,1-1 0 0 0,0 1 0 0 0,-3-15 0 0 0,-21-20 0 0 0,24 25 0 0 0,2 1 0 0 0,0-1 0 0 0,2-23 0 0 0,0 18 0 0 0,0 19 0 0 0,0 0 0 0 0,0 0 0 0 0,0 0 0 0 0,1 0 0 0 0,0 1 0 0 0,0-1 0 0 0,0 1 0 0 0,1-1 0 0 0,-1 1 0 0 0,1 0 0 0 0,0 0 0 0 0,0 0 0 0 0,5-4 0 0 0,8-15 0 0 0,-10 13 0 0 0,1 0 0 0 0,0 0 0 0 0,0 1 0 0 0,1 0 0 0 0,17-15 0 0 0,-16 15 0 0 0,-5 5 0 0 0,1 0 0 0 0,0 1 0 0 0,-1-1 0 0 0,1 1 0 0 0,11-5 0 0 0,0-1 0 0 0,-11 4 0 0 0,2-1 0 0 0,0 0 0 0 0,0 1 0 0 0,1 0 0 0 0,0 0 0 0 0,0 1 0 0 0,0 0 0 0 0,0 0 0 0 0,0 1 0 0 0,15-4 0 0 0,11-2 0 0 0,-27 7 0 0 0,-1 0 0 0 0,0 0 0 0 0,1 1 0 0 0,-1 0 0 0 0,1 0 0 0 0,7 0 0 0 0,-4 1 0 0 0,-3 0 0 0 0,0-1 0 0 0,1 1 0 0 0,-1 0 0 0 0,1 1 0 0 0,-1 0 0 0 0,0 0 0 0 0,0 1 0 0 0,1 0 0 0 0,-1 0 0 0 0,0 0 0 0 0,-1 1 0 0 0,1 0 0 0 0,0 0 0 0 0,-1 1 0 0 0,12 9 0 0 0,-3-3 0 0 0,-10-7 0 0 0,-1 0 0 0 0,0 0 0 0 0,1 0 0 0 0,-1 1 0 0 0,0-1 0 0 0,0 1 0 0 0,-1 0 0 0 0,1 0 0 0 0,-1 0 0 0 0,0 1 0 0 0,0-1 0 0 0,0 1 0 0 0,-1-1 0 0 0,1 1 0 0 0,1 7 0 0 0,13 24 0 0 0,-14-32 0 0 0,0 1 0 0 0,0-1 0 0 0,-1 0 0 0 0,0 1 0 0 0,0 0 0 0 0,2 8 0 0 0,11 61 0 0 0,-7-44 0 0 0,-2 1 0 0 0,-2 0 0 0 0,2 39 0 0 0,-6-53 0 0 0,1-8 0 0 0,-1 1 0 0 0,-1-1 0 0 0,1 0 0 0 0,-1 0 0 0 0,-1 0 0 0 0,0 1 0 0 0,0-1 0 0 0,-4 9 0 0 0,-57 154 0 0 0,61-168 0 0 0,0 0 0 0 0,0 0 0 0 0,-1-1 0 0 0,1 1 0 0 0,-1 0 0 0 0,0-1 0 0 0,0 0 0 0 0,0 1 0 0 0,0-1 0 0 0,0 0 0 0 0,-5 2 0 0 0,-6 7 0 0 0,-52 29 0 0 0,60-37 0 0 0,-1-2 0 0 0,1 1 0 0 0,-1-1 0 0 0,0 0 0 0 0,0 0 0 0 0,0-1 0 0 0,0 0 0 0 0,0 0 0 0 0,-14 0 0 0 0,15-1 0 0 0,1 0 0 0 0,0 0 0 0 0,0-1 0 0 0,0 1 0 0 0,-1-1 0 0 0,1 0 0 0 0,0 0 0 0 0,0-1 0 0 0,0 0 0 0 0,0 0 0 0 0,0 0 0 0 0,1 0 0 0 0,-9-6 0 0 0,4-1 0 0 0,-30-23 0 0 0,23 22 0 0 0,0-1 0 0 0,1-1 0 0 0,0 0 0 0 0,1-1 0 0 0,1 0 0 0 0,0-1 0 0 0,1 0 0 0 0,0-1 0 0 0,-12-22 0 0 0,-4-13 0 0 0,-4-9 0 0 0,27 46 0 0 0,-4-7 0 0 0,1-1 0 0 0,0 0 0 0 0,2 0 0 0 0,0-1 0 0 0,2 0 0 0 0,0 0 0 0 0,-1-33 0 0 0,4 44 0 0 0,1 1 0 0 0,0-1 0 0 0,1 0 0 0 0,0 1 0 0 0,1-1 0 0 0,0 1 0 0 0,0 0 0 0 0,1-1 0 0 0,8-16 0 0 0,2 9 0 0 0,-10 14 0 0 0,0 0 0 0 0,0-1 0 0 0,0 1 0 0 0,0 0 0 0 0,-1-1 0 0 0,0 1 0 0 0,2-6 0 0 0,-3 5 0 0 0,1 1 0 0 0,0-1 0 0 0,0 0 0 0 0,0 1 0 0 0,0 0 0 0 0,1-1 0 0 0,0 1 0 0 0,0 0 0 0 0,6-6 0 0 0,3-4 0 0 0,39-41 0 0 0,-12 17 0 0 0,-15 15 0 0 0,0 0 0 0 0,2 2 0 0 0,36-22 0 0 0,-50 34 0 0 0,1 1 0 0 0,0 0 0 0 0,0 0 0 0 0,1 1 0 0 0,0 1 0 0 0,0 0 0 0 0,1 1 0 0 0,22-4 0 0 0,-4 1 0 0 0,0 2 0 0 0,66-3 0 0 0,-89 9 0 0 0,1 0 0 0 0,-1 0 0 0 0,1 2 0 0 0,-1-1 0 0 0,1 1 0 0 0,-1 1 0 0 0,0 0 0 0 0,0 0 0 0 0,0 1 0 0 0,0 0 0 0 0,-1 1 0 0 0,0 0 0 0 0,17 11 0 0 0,8 8 0 0 0,-25-19 0 0 0,1 1 0 0 0,-1 1 0 0 0,0 0 0 0 0,-1 0 0 0 0,16 17 0 0 0,46 83 0 0 0,-68-102 0 0 0,0 0 0 0 0,1-1 0 0 0,-2 1 0 0 0,1 0 0 0 0,0 0 0 0 0,-1 1 0 0 0,0-1 0 0 0,0 0 0 0 0,-1 8 0 0 0,6 19 0 0 0,-1-14 0 0 0,2 7 0 0 0,0 0 0 0 0,-2 0 0 0 0,0 0 0 0 0,-2 0 0 0 0,0 28 0 0 0,-3-41 0 0 0,0 0 0 0 0,-1-1 0 0 0,-1 1 0 0 0,0 0 0 0 0,0-1 0 0 0,-1 1 0 0 0,-5 10 0 0 0,0 5 0 0 0,7-20 0 0 0,-1 1 0 0 0,0-1 0 0 0,-1 1 0 0 0,0-1 0 0 0,0 0 0 0 0,0 0 0 0 0,-1 0 0 0 0,0-1 0 0 0,0 1 0 0 0,-9 8 0 0 0,9-11 0 0 0,0-2 0 0 0,1 1 0 0 0,0 0 0 0 0,0-1 0 0 0,0 1 0 0 0,0 1 0 0 0,0-1 0 0 0,1 0 0 0 0,-5 7 0 0 0,5-7 0 0 0,0 0 0 0 0,0-1 0 0 0,0 1 0 0 0,-1 0 0 0 0,1-1 0 0 0,-1 0 0 0 0,0 1 0 0 0,1-1 0 0 0,-1 0 0 0 0,0 0 0 0 0,0-1 0 0 0,-7 4 0 0 0,-43 12 0 0 0,29-10 0 0 0,12-4 0 0 0,1-1 0 0 0,-1 0 0 0 0,1 0 0 0 0,-1-1 0 0 0,0-1 0 0 0,0 0 0 0 0,1 0 0 0 0,-1-1 0 0 0,0-1 0 0 0,1 0 0 0 0,0-1 0 0 0,-1 0 0 0 0,1 0 0 0 0,0-1 0 0 0,-15-8 0 0 0,-4-8 0 0 0,-4 0 0 0 0,2-1 0 0 0,0-2 0 0 0,2-2 0 0 0,-47-47 0 0 0,54 44 0 0 0,-34-53 0 0 0,39 52 0 0 0,12 15 0 0 0,0 0 0 0 0,1-1 0 0 0,1 0 0 0 0,0 0 0 0 0,1 0 0 0 0,-2-30 0 0 0,4 38 0 0 0,-1-11 0 0 0,1 1 0 0 0,1-1 0 0 0,0 1 0 0 0,1-1 0 0 0,1 1 0 0 0,1-1 0 0 0,0 1 0 0 0,1 0 0 0 0,1 0 0 0 0,1 1 0 0 0,0-1 0 0 0,1 1 0 0 0,1 0 0 0 0,0 1 0 0 0,1 0 0 0 0,1 0 0 0 0,13-15 0 0 0,12-21 0 0 0,-30 43 0 0 0,0-1 0 0 0,0 1 0 0 0,1 0 0 0 0,0 1 0 0 0,0-1 0 0 0,10-7 0 0 0,89-79 0 0 0,-55 48 0 0 0,85-61 0 0 0,-116 96 0 0 0,0 0 0 0 0,0 2 0 0 0,21-8 0 0 0,5-2 0 0 0,-25 11 0 0 0,0 2 0 0 0,0 0 0 0 0,0 1 0 0 0,32-3 0 0 0,17-4 0 0 0,-44 7 0 0 0,-1 1 0 0 0,1 0 0 0 0,0 2 0 0 0,0 1 0 0 0,0 1 0 0 0,0 2 0 0 0,-1 0 0 0 0,1 1 0 0 0,0 2 0 0 0,-1 0 0 0 0,0 2 0 0 0,44 18 0 0 0,-52-18 0 0 0,1 1 0 0 0,-1-1 0 0 0,0 2 0 0 0,-1 0 0 0 0,0 1 0 0 0,-1 0 0 0 0,16 15 0 0 0,-17-11 0 0 0,-1 0 0 0 0,0 0 0 0 0,19 33 0 0 0,0 3 0 0 0,-23-38 0 0 0,0 0 0 0 0,-1 1 0 0 0,0 0 0 0 0,-1 0 0 0 0,9 27 0 0 0,-9-14 0 0 0,-2 0 0 0 0,0 0 0 0 0,-2 1 0 0 0,-1-1 0 0 0,-3 44 0 0 0,-31 132 0 0 0,30-189 0 0 0,-1-1 0 0 0,-1 1 0 0 0,-11 23 0 0 0,-7 16 0 0 0,17-35 0 0 0,-2 0 0 0 0,-15 26 0 0 0,5-13 0 0 0,13-21 0 0 0,-1-1 0 0 0,1-1 0 0 0,-2 1 0 0 0,1-1 0 0 0,-9 7 0 0 0,-9 12 0 0 0,7-5 0 0 0,14-16 0 0 0,0 0 0 0 0,-1 0 0 0 0,0 0 0 0 0,0-1 0 0 0,-1 0 0 0 0,1 1 0 0 0,-1-1 0 0 0,0-1 0 0 0,0 1 0 0 0,0-1 0 0 0,0 1 0 0 0,-1-2 0 0 0,-7 4 0 0 0,-45 17 0 0 0,49-18 0 0 0,0-1 0 0 0,0 0 0 0 0,-1-1 0 0 0,0 0 0 0 0,1 0 0 0 0,-1-1 0 0 0,0-1 0 0 0,-17 2 0 0 0,6-3 0 0 0,11 1 0 0 0,-1-1 0 0 0,1 0 0 0 0,-1 0 0 0 0,1-1 0 0 0,-1 0 0 0 0,1-1 0 0 0,0 0 0 0 0,0-1 0 0 0,-15-6 0 0 0,-27-23 0 0 0,1-2 0 0 0,2-2 0 0 0,-68-66 0 0 0,93 78 0 0 0,1-1 0 0 0,1-1 0 0 0,1 0 0 0 0,1-2 0 0 0,1-1 0 0 0,2 0 0 0 0,-27-63 0 0 0,24 38 0 0 0,9 30 0 0 0,2 0 0 0 0,0-1 0 0 0,2 0 0 0 0,1-1 0 0 0,1 1 0 0 0,-3-51 0 0 0,8 59 0 0 0,-1 6 0 0 0,1 0 0 0 0,0 1 0 0 0,0-1 0 0 0,2 0 0 0 0,-1 0 0 0 0,1 1 0 0 0,1-1 0 0 0,0 1 0 0 0,8-19 0 0 0,3 2 0 0 0,31-51 0 0 0,-34 61 0 0 0,1 1 0 0 0,0 0 0 0 0,2 1 0 0 0,0 1 0 0 0,0 0 0 0 0,2 0 0 0 0,-1 2 0 0 0,2 0 0 0 0,19-11 0 0 0,-3 5 0 0 0,-24 13 0 0 0,1 0 0 0 0,-1 0 0 0 0,1 0 0 0 0,0 1 0 0 0,1 1 0 0 0,-1 0 0 0 0,19-3 0 0 0,71-14 0 0 0,-64 12 0 0 0,1 1 0 0 0,55-4 0 0 0,198 11 0 0 0,-267 2 0 0 0,0 2 0 0 0,0 0 0 0 0,-1 1 0 0 0,1 1 0 0 0,-1 1 0 0 0,0 1 0 0 0,26 13 0 0 0,46 9 0 0 0,-91-28 0 0 0,97 45 0 0 0,-91-43 0 0 0,0 2 0 0 0,0-1 0 0 0,-1 1 0 0 0,0 0 0 0 0,0 1 0 0 0,0 0 0 0 0,-1 0 0 0 0,8 10 0 0 0,22 35 0 0 0,-22-33 0 0 0,-1 0 0 0 0,11 22 0 0 0,-21-33 0 0 0,0 0 0 0 0,-1 0 0 0 0,0 0 0 0 0,-1 1 0 0 0,1-1 0 0 0,-2 1 0 0 0,1 0 0 0 0,-1-1 0 0 0,0 12 0 0 0,1 35 0 0 0,-1 45 0 0 0,-2-90 0 0 0,0 0 0 0 0,-1-1 0 0 0,0 1 0 0 0,0 0 0 0 0,-1-1 0 0 0,0 1 0 0 0,-9 16 0 0 0,1-6 0 0 0,-9 19 0 0 0,-3 0 0 0 0,-1-2 0 0 0,-1-1 0 0 0,-33 36 0 0 0,1-15 0 0 0,-85 66 0 0 0,119-105 0 0 0,-1-2 0 0 0,-1 0 0 0 0,-1-2 0 0 0,0 0 0 0 0,-1-2 0 0 0,-55 17 0 0 0,21-12 0 0 0,-2-2 0 0 0,0-3 0 0 0,-81 4 0 0 0,93-14 0 0 0,18 0 0 0 0,0-1 0 0 0,1-1 0 0 0,-1-2 0 0 0,0-1 0 0 0,-55-13 0 0 0,35 1 0 0 0,0-3 0 0 0,2-2 0 0 0,0-2 0 0 0,-67-40 0 0 0,80 42 0 0 0,32 18 0 0 0,0 0 0 0 0,0-1 0 0 0,1 0 0 0 0,-1 0 0 0 0,1-1 0 0 0,0 0 0 0 0,0 0 0 0 0,0 0 0 0 0,-7-7 0 0 0,4 0 0 0 0,0 0 0 0 0,0-1 0 0 0,1 1 0 0 0,1-2 0 0 0,-8-19 0 0 0,5-3 0 0 0,1 6 0 0 0,1-1 0 0 0,2 1 0 0 0,-3-61 0 0 0,8 73 0 0 0,1 0 0 0 0,1 0 0 0 0,1 1 0 0 0,0-1 0 0 0,1 1 0 0 0,1 0 0 0 0,1 0 0 0 0,0 0 0 0 0,1 1 0 0 0,0 0 0 0 0,11-15 0 0 0,-7 12 0 0 0,1 1 0 0 0,0 1 0 0 0,1 0 0 0 0,25-23 0 0 0,0 1 0 0 0,-32 31 0 0 0,0 1 0 0 0,0-1 0 0 0,1 1 0 0 0,0 1 0 0 0,12-9 0 0 0,-12 10 0 0 0,0 0 0 0 0,-1-1 0 0 0,0 0 0 0 0,0 0 0 0 0,0-1 0 0 0,7-9 0 0 0,-8 9 0 0 0,0 0 0 0 0,1 1 0 0 0,-1-1 0 0 0,2 1 0 0 0,8-6 0 0 0,6-1 0 0 0,-2 0 0 0 0,0 0 0 0 0,1 2 0 0 0,31-11 0 0 0,-32 14 0 0 0,-4 1 0 0 0,0 1 0 0 0,0 1 0 0 0,17-3 0 0 0,-26 7 0 0 0,0-1 0 0 0,0 1 0 0 0,-1 0 0 0 0,1 1 0 0 0,0-1 0 0 0,0 1 0 0 0,-1 0 0 0 0,1 1 0 0 0,0-1 0 0 0,-1 1 0 0 0,11 5 0 0 0,-15-6 0 0 0,0-1 0 0 0,1 1 0 0 0,-1 0 0 0 0,0 0 0 0 0,0-1 0 0 0,1 1 0 0 0,-1 0 0 0 0,0 0 0 0 0,0 0 0 0 0,0 0 0 0 0,0 1 0 0 0,-1-1 0 0 0,1 0 0 0 0,0 0 0 0 0,0 0 0 0 0,-1 1 0 0 0,1-1 0 0 0,0 0 0 0 0,-1 1 0 0 0,0-1 0 0 0,1 1 0 0 0,-1 1 0 0 0,14 25 0 0 0,-7-21 0 0 0,-5-5 0 0 0,0-1 0 0 0,0 1 0 0 0,-1-1 0 0 0,1 1 0 0 0,-1 0 0 0 0,1 0 0 0 0,-1 0 0 0 0,0 0 0 0 0,0 0 0 0 0,0 0 0 0 0,0 0 0 0 0,0 0 0 0 0,0 0 0 0 0,-1 0 0 0 0,1 0 0 0 0,0 1 0 0 0,-1-1 0 0 0,0 0 0 0 0,0 3 0 0 0,6 53 0 0 0,-1-17 0 0 0,-2 1 0 0 0,-2-1 0 0 0,-4 56 0 0 0,-1-82 0 0 0,0 1 0 0 0,-1-1 0 0 0,-1 0 0 0 0,0 0 0 0 0,-1-1 0 0 0,-1 0 0 0 0,0 0 0 0 0,-11 14 0 0 0,-20 38 0 0 0,34-55 0 0 0,-4 8 0 0 0,-1 0 0 0 0,-1 0 0 0 0,-15 18 0 0 0,-51 62 0 0 0,50-70 0 0 0,-1-1 0 0 0,-1-2 0 0 0,-2-1 0 0 0,-56 35 0 0 0,81-57 0 0 0,0 0 0 0 0,1-1 0 0 0,-1 0 0 0 0,0 0 0 0 0,0-1 0 0 0,-9 2 0 0 0,-30 10 0 0 0,29-6 0 0 0,0-1 0 0 0,-1 0 0 0 0,1-1 0 0 0,-1-1 0 0 0,0 0 0 0 0,-1-1 0 0 0,1-1 0 0 0,0-1 0 0 0,-1-1 0 0 0,1 0 0 0 0,-1-1 0 0 0,1-1 0 0 0,0 0 0 0 0,0-1 0 0 0,0-1 0 0 0,0-1 0 0 0,-21-9 0 0 0,21 6 0 0 0,0-1 0 0 0,1 0 0 0 0,0-2 0 0 0,1 1 0 0 0,-16-16 0 0 0,11 2 0 0 0,-4 10 0 0 0,17 8 0 0 0,1-1 0 0 0,0 1 0 0 0,1-2 0 0 0,0 1 0 0 0,0 0 0 0 0,0-1 0 0 0,1 0 0 0 0,0 0 0 0 0,1 0 0 0 0,0-1 0 0 0,0 1 0 0 0,0-1 0 0 0,0-10 0 0 0,-6-55 0 0 0,7 35 0 0 0,1 24 0 0 0,0 0 0 0 0,1 1 0 0 0,1-1 0 0 0,0 0 0 0 0,1 1 0 0 0,0-1 0 0 0,1 1 0 0 0,1-1 0 0 0,5-13 0 0 0,1 4 0 0 0,15-33 0 0 0,-5 39 0 0 0,-18 17 0 0 0,1-1 0 0 0,-1 1 0 0 0,0-1 0 0 0,0 0 0 0 0,0 0 0 0 0,0 0 0 0 0,-1 0 0 0 0,1 0 0 0 0,0 0 0 0 0,2-5 0 0 0,-4 5 0 0 0,1 0 0 0 0,0 0 0 0 0,0 0 0 0 0,0 0 0 0 0,0 0 0 0 0,0 0 0 0 0,1 0 0 0 0,-1 0 0 0 0,1 0 0 0 0,-1 1 0 0 0,1-1 0 0 0,-1 0 0 0 0,1 1 0 0 0,0 0 0 0 0,3-2 0 0 0,20-18 0 0 0,-16 14 0 0 0,0 1 0 0 0,0 0 0 0 0,1 1 0 0 0,0 0 0 0 0,0 0 0 0 0,0 1 0 0 0,1 0 0 0 0,-1 1 0 0 0,12-2 0 0 0,50-20 0 0 0,-56 20 0 0 0,0 1 0 0 0,1 0 0 0 0,-1 1 0 0 0,1 0 0 0 0,0 2 0 0 0,0 0 0 0 0,-1 1 0 0 0,22 2 0 0 0,4-1 0 0 0,-38-1 0 0 0,0 0 0 0 0,1 0 0 0 0,-1 0 0 0 0,1 1 0 0 0,-1-1 0 0 0,0 1 0 0 0,0 0 0 0 0,1 0 0 0 0,-1 1 0 0 0,0 0 0 0 0,0-1 0 0 0,0 1 0 0 0,0 1 0 0 0,-1-1 0 0 0,1 0 0 0 0,-1 1 0 0 0,1 0 0 0 0,-1 0 0 0 0,0 0 0 0 0,0 0 0 0 0,0 0 0 0 0,4 7 0 0 0,-6-8 0 0 0,-1 0 0 0 0,1 0 0 0 0,0 0 0 0 0,-1-1 0 0 0,1 1 0 0 0,0 0 0 0 0,0 0 0 0 0,0-1 0 0 0,0 1 0 0 0,1-1 0 0 0,-1 1 0 0 0,0-1 0 0 0,1 1 0 0 0,1 0 0 0 0,-1 0 0 0 0,0 0 0 0 0,0 0 0 0 0,0 0 0 0 0,0 0 0 0 0,0 0 0 0 0,-1 0 0 0 0,1 1 0 0 0,-1-1 0 0 0,0 1 0 0 0,2 4 0 0 0,6 14 0 0 0,-2-7 0 0 0,-1 0 0 0 0,0 1 0 0 0,-2 0 0 0 0,1 0 0 0 0,-2 0 0 0 0,0 1 0 0 0,1 16 0 0 0,-4-18 0 0 0,0 26 0 0 0,-6 51 0 0 0,4-76 0 0 0,-1-1 0 0 0,-1 0 0 0 0,0 0 0 0 0,-1 0 0 0 0,0-1 0 0 0,-14 24 0 0 0,10-20 0 0 0,2-4 0 0 0,0-1 0 0 0,-1 1 0 0 0,0-2 0 0 0,-1 1 0 0 0,-11 10 0 0 0,4-5 0 0 0,-1-1 0 0 0,0-1 0 0 0,-2 0 0 0 0,1-1 0 0 0,-2-1 0 0 0,0-1 0 0 0,0-1 0 0 0,-27 10 0 0 0,12-8 0 0 0,-1-2 0 0 0,-72 12 0 0 0,97-22 0 0 0,-29 5 0 0 0,-57-1 0 0 0,86-5 0 0 0,-1 0 0 0 0,1-1 0 0 0,-1-1 0 0 0,1 0 0 0 0,0 0 0 0 0,-1-1 0 0 0,1-1 0 0 0,1 0 0 0 0,-21-10 0 0 0,3-2 0 0 0,-7-4 0 0 0,1-2 0 0 0,-31-26 0 0 0,4-14 0 0 0,56 57 0 0 0,0-2 0 0 0,1 1 0 0 0,0 0 0 0 0,0-1 0 0 0,0 0 0 0 0,0 0 0 0 0,1 0 0 0 0,1 0 0 0 0,-1 0 0 0 0,1-1 0 0 0,0 1 0 0 0,-1-9 0 0 0,0-10 0 0 0,1 0 0 0 0,1-27 0 0 0,1 47 0 0 0,0 1 0 0 0,0 1 0 0 0,0-1 0 0 0,0 1 0 0 0,0 0 0 0 0,1-1 0 0 0,0 1 0 0 0,0-1 0 0 0,0 1 0 0 0,0 0 0 0 0,1 0 0 0 0,0 0 0 0 0,0 0 0 0 0,0 0 0 0 0,0 0 0 0 0,0 0 0 0 0,1 1 0 0 0,0-1 0 0 0,6-5 0 0 0,20-29 0 0 0,-9 13 0 0 0,0 0 0 0 0,2 2 0 0 0,40-35 0 0 0,-9 21 0 0 0,-38 25 0 0 0,1 1 0 0 0,0 1 0 0 0,1 0 0 0 0,0 1 0 0 0,0 1 0 0 0,23-8 0 0 0,-6 2 0 0 0,-24 10 0 0 0,0-1 0 0 0,0 2 0 0 0,0 0 0 0 0,12-3 0 0 0,102-12 0 0 0,221-2 0 0 0,-338 20 0 0 0,28-1 0 0 0,65 9 0 0 0,-90-6 0 0 0,1 0 0 0 0,-1 1 0 0 0,1 0 0 0 0,-1 0 0 0 0,0 1 0 0 0,0 0 0 0 0,-1 1 0 0 0,1 0 0 0 0,-1 1 0 0 0,16 12 0 0 0,0 2 0 0 0,-18-14 0 0 0,1 0 0 0 0,-1 0 0 0 0,0 0 0 0 0,0 1 0 0 0,-1 0 0 0 0,1 0 0 0 0,-2 1 0 0 0,1 0 0 0 0,6 13 0 0 0,7 7 0 0 0,-17-25 0 0 0,0 0 0 0 0,1 0 0 0 0,-1 0 0 0 0,0 1 0 0 0,0-1 0 0 0,-1 0 0 0 0,1 1 0 0 0,-1-1 0 0 0,2 7 0 0 0,6 22 0 0 0,-7-29 0 0 0,-1 1 0 0 0,0-1 0 0 0,0 1 0 0 0,0 0 0 0 0,0 0 0 0 0,-1 0 0 0 0,1-1 0 0 0,-1 1 0 0 0,-1 5 0 0 0,2 31 0 0 0,1-26 0 0 0,-1 1 0 0 0,-1-1 0 0 0,0 1 0 0 0,-1-1 0 0 0,-1 0 0 0 0,0 1 0 0 0,-1-1 0 0 0,-1 0 0 0 0,0 0 0 0 0,-10 21 0 0 0,3-14 0 0 0,-2 0 0 0 0,0-1 0 0 0,-2 0 0 0 0,-21 22 0 0 0,17-26 0 0 0,-2-1 0 0 0,1-1 0 0 0,-2-1 0 0 0,0-1 0 0 0,0-1 0 0 0,-1-1 0 0 0,-1-1 0 0 0,0-1 0 0 0,0-1 0 0 0,-27 4 0 0 0,29-9 0 0 0,-13 2 0 0 0,-57 0 0 0 0,81-5 0 0 0,1 0 0 0 0,-1 0 0 0 0,1-1 0 0 0,-1 0 0 0 0,1 0 0 0 0,0-2 0 0 0,0 1 0 0 0,0-1 0 0 0,0 0 0 0 0,-10-8 0 0 0,-34-22 0 0 0,-54-48 0 0 0,90 66 0 0 0,0 0 0 0 0,2-2 0 0 0,0 0 0 0 0,1 0 0 0 0,1-2 0 0 0,-19-33 0 0 0,21 30 0 0 0,2-1 0 0 0,0-1 0 0 0,2 1 0 0 0,0-2 0 0 0,-7-48 0 0 0,12 58 0 0 0,2 0 0 0 0,0 0 0 0 0,0-1 0 0 0,2 1 0 0 0,0 0 0 0 0,1 0 0 0 0,1 0 0 0 0,0 0 0 0 0,1 1 0 0 0,11-29 0 0 0,-13 40 0 0 0,3-9 0 0 0,0 1 0 0 0,1 1 0 0 0,1-1 0 0 0,0 1 0 0 0,0 0 0 0 0,1 1 0 0 0,14-15 0 0 0,47-44 0 0 0,14-12 0 0 0,-47 50 0 0 0,-3 3 0 0 0,2 1 0 0 0,48-29 0 0 0,14-1 0 0 0,-77 49 0 0 0,34-16 0 0 0,1 2 0 0 0,1 3 0 0 0,75-16 0 0 0,56 9 0 0 0,-157 25 0 0 0,0 0 0 0 0,0 2 0 0 0,0 1 0 0 0,38 7 0 0 0,-57-6 0 0 0,-1 1 0 0 0,1 0 0 0 0,-1 0 0 0 0,0 1 0 0 0,0 0 0 0 0,-1 1 0 0 0,0 0 0 0 0,9 8 0 0 0,1 15 0 0 0,-17-27 0 0 0,11 12 0 0 0,0 0 0 0 0,-1 2 0 0 0,16 26 0 0 0,-23-31 0 0 0,-1 1 0 0 0,0 0 0 0 0,-1 0 0 0 0,4 22 0 0 0,-3-9 0 0 0,4 53 0 0 0,-5-35 0 0 0,-2-18 0 0 0,0-1 0 0 0,-1 1 0 0 0,-2-1 0 0 0,-1 1 0 0 0,0-1 0 0 0,-2 0 0 0 0,-8 26 0 0 0,1-7 0 0 0,6-18 0 0 0,-2-1 0 0 0,0 0 0 0 0,-19 36 0 0 0,-67 124 0 0 0,35-109 0 0 0,51-63 0 0 0,0 0 0 0 0,-1-1 0 0 0,0 0 0 0 0,-1-1 0 0 0,-1 1 0 0 0,0-2 0 0 0,0 0 0 0 0,-15 9 0 0 0,11-7 0 0 0,1 0 0 0 0,0 1 0 0 0,-19 21 0 0 0,29-29 0 0 0,0 0 0 0 0,-1 0 0 0 0,1 0 0 0 0,-1-1 0 0 0,0 1 0 0 0,0-1 0 0 0,-1 0 0 0 0,1 0 0 0 0,-1-1 0 0 0,-10 4 0 0 0,-11 4 0 0 0,14-5 0 0 0,-1 0 0 0 0,1-1 0 0 0,-1-1 0 0 0,0-1 0 0 0,0 0 0 0 0,0 0 0 0 0,0-2 0 0 0,0 0 0 0 0,0 0 0 0 0,0-1 0 0 0,-1-1 0 0 0,2 0 0 0 0,-17-5 0 0 0,28 6 0 0 0,1 1 0 0 0,-1-1 0 0 0,1 0 0 0 0,0 1 0 0 0,-1-1 0 0 0,1 0 0 0 0,0 0 0 0 0,0 1 0 0 0,-1-1 0 0 0,1 0 0 0 0,0 0 0 0 0,0-1 0 0 0,0 1 0 0 0,0 0 0 0 0,0 0 0 0 0,1 0 0 0 0,-2-3 0 0 0,-10-12 0 0 0,-10 0 0 0 0,-16-16 0 0 0,2-5 0 0 0,27 28 0 0 0,0-1 0 0 0,0 0 0 0 0,1 0 0 0 0,-11-18 0 0 0,5 2 0 0 0,-28-47 0 0 0,30 54 0 0 0,1-1 0 0 0,0 0 0 0 0,2-1 0 0 0,0 0 0 0 0,-6-25 0 0 0,-13-33 0 0 0,21 60 0 0 0,1 0 0 0 0,0 0 0 0 0,2 0 0 0 0,1-1 0 0 0,-2-25 0 0 0,3-103 0 0 0,3 83 0 0 0,-1 58 0 0 0,1 0 0 0 0,1 0 0 0 0,-1 0 0 0 0,1 0 0 0 0,0 0 0 0 0,1 0 0 0 0,-1 1 0 0 0,1-1 0 0 0,1 1 0 0 0,-1 0 0 0 0,1 0 0 0 0,0 0 0 0 0,9-9 0 0 0,4-8 0 0 0,7-9 0 0 0,2 1 0 0 0,0 1 0 0 0,3 2 0 0 0,0 1 0 0 0,1 1 0 0 0,53-34 0 0 0,-56 39 0 0 0,-20 15 0 0 0,1 0 0 0 0,0 0 0 0 0,0 1 0 0 0,13-7 0 0 0,25-8 0 0 0,-19 6 0 0 0,1 2 0 0 0,0 1 0 0 0,1 1 0 0 0,57-11 0 0 0,-29 14 0 0 0,31-5 0 0 0,103-1 0 0 0,-174 13 0 0 0,2-1 0 0 0,0 1 0 0 0,0 0 0 0 0,-1 2 0 0 0,1 0 0 0 0,0 1 0 0 0,0 1 0 0 0,-1 1 0 0 0,19 7 0 0 0,-9 0 0 0 0,-1 2 0 0 0,0 0 0 0 0,-1 2 0 0 0,-1 1 0 0 0,0 1 0 0 0,-1 1 0 0 0,41 43 0 0 0,34 62 0 0 0,-95-116 0 0 0,0 1 0 0 0,0-1 0 0 0,-1 1 0 0 0,0 0 0 0 0,-1 0 0 0 0,1 0 0 0 0,-2 0 0 0 0,2 10 0 0 0,1 76 0 0 0,-2-36 0 0 0,0-23 0 0 0,-3 42 0 0 0,0-69 0 0 0,0 0 0 0 0,-1 1 0 0 0,0-1 0 0 0,0 0 0 0 0,-1 0 0 0 0,0 0 0 0 0,0 0 0 0 0,-1 0 0 0 0,-7 11 0 0 0,-23 42 0 0 0,25-43 0 0 0,-1-1 0 0 0,-22 31 0 0 0,-4 7 0 0 0,25-37 0 0 0,0 0 0 0 0,-17 18 0 0 0,16-22 0 0 0,0-1 0 0 0,-1-1 0 0 0,-1 0 0 0 0,-15 12 0 0 0,4-6 0 0 0,19-14 0 0 0,1 0 0 0 0,-2-1 0 0 0,1 1 0 0 0,0-1 0 0 0,-1-1 0 0 0,-8 5 0 0 0,-117 31 0 0 0,116-35 0 0 0,-1-2 0 0 0,0 0 0 0 0,1 0 0 0 0,-1-2 0 0 0,-32-3 0 0 0,36 0 0 0 0,0-1 0 0 0,1-1 0 0 0,0 0 0 0 0,0 0 0 0 0,0-2 0 0 0,1 1 0 0 0,0-1 0 0 0,0-1 0 0 0,0 0 0 0 0,1 0 0 0 0,-12-14 0 0 0,-4-1 0 0 0,-1 0 0 0 0,2-2 0 0 0,1 0 0 0 0,-36-50 0 0 0,-49-98 0 0 0,98 151 0 0 0,1-1 0 0 0,-12-39 0 0 0,5 12 0 0 0,9 25 0 0 0,2 0 0 0 0,0 0 0 0 0,2-1 0 0 0,1 1 0 0 0,0-1 0 0 0,3 0 0 0 0,0 0 0 0 0,7-48 0 0 0,-3 56 0 0 0,1 1 0 0 0,1-1 0 0 0,0 1 0 0 0,2 0 0 0 0,14-25 0 0 0,-2 12 0 0 0,2 1 0 0 0,0 0 0 0 0,2 2 0 0 0,40-36 0 0 0,-15 14 0 0 0,-31 32 0 0 0,0 1 0 0 0,1 1 0 0 0,1 1 0 0 0,0 1 0 0 0,38-18 0 0 0,115-41 0 0 0,-113 49 0 0 0,-33 15 0 0 0,0 0 0 0 0,0 2 0 0 0,32-3 0 0 0,5-1 0 0 0,-12 1 0 0 0,-1 2 0 0 0,1 2 0 0 0,1 2 0 0 0,-1 3 0 0 0,75 8 0 0 0,-101-3 0 0 0,0 0 0 0 0,0 2 0 0 0,0 1 0 0 0,-1 1 0 0 0,29 14 0 0 0,-3 3 0 0 0,59 42 0 0 0,-93-55 0 0 0,-1 1 0 0 0,0 0 0 0 0,-1 1 0 0 0,-1 1 0 0 0,0 0 0 0 0,-1 1 0 0 0,20 35 0 0 0,-33-51 0 0 0,15 39 0 0 0,-4-7 0 0 0,-4-19 0 0 0,-4-10 0 0 0,-1 0 0 0 0,0 0 0 0 0,-1-1 0 0 0,1 1 0 0 0,0 1 0 0 0,-1-1 0 0 0,0 0 0 0 0,0 0 0 0 0,0 0 0 0 0,-1 1 0 0 0,1 5 0 0 0,4 67 0 0 0,-2-62 0 0 0,-1 1 0 0 0,-1 0 0 0 0,-1 0 0 0 0,0 0 0 0 0,-1 0 0 0 0,0-1 0 0 0,-8 30 0 0 0,2-21 0 0 0,4-11 0 0 0,0-1 0 0 0,-2 0 0 0 0,1 1 0 0 0,-2-2 0 0 0,-10 20 0 0 0,-12 11 0 0 0,0 2 0 0 0,-40 46 0 0 0,38-49 0 0 0,25-34 0 0 0,1 0 0 0 0,-2 0 0 0 0,1-1 0 0 0,-1 1 0 0 0,-9 7 0 0 0,-38 29 0 0 0,38-30 0 0 0,-1 0 0 0 0,-34 21 0 0 0,33-26 0 0 0,-1 0 0 0 0,1-1 0 0 0,-1-1 0 0 0,0 0 0 0 0,-1-2 0 0 0,-34 5 0 0 0,40-8 0 0 0,1 0 0 0 0,-1-1 0 0 0,1-1 0 0 0,-1 0 0 0 0,1 0 0 0 0,-1-1 0 0 0,1-1 0 0 0,0 0 0 0 0,0-1 0 0 0,-23-10 0 0 0,5-3 0 0 0,0-2 0 0 0,2-1 0 0 0,0-1 0 0 0,1-2 0 0 0,-25-26 0 0 0,-54-84 0 0 0,89 113 0 0 0,2-1 0 0 0,0-1 0 0 0,2-1 0 0 0,0 0 0 0 0,1 0 0 0 0,2-1 0 0 0,0 0 0 0 0,2-1 0 0 0,0 0 0 0 0,2-1 0 0 0,1 1 0 0 0,1-1 0 0 0,1 0 0 0 0,1 0 0 0 0,1-1 0 0 0,2 1 0 0 0,1 0 0 0 0,6-36 0 0 0,-3 43 0 0 0,1 1 0 0 0,0 0 0 0 0,1 0 0 0 0,1 1 0 0 0,0 0 0 0 0,2 0 0 0 0,13-19 0 0 0,92-101 0 0 0,-47 60 0 0 0,-50 56 0 0 0,1 2 0 0 0,1 0 0 0 0,1 2 0 0 0,1 0 0 0 0,34-21 0 0 0,124-54 0 0 0,-149 80 0 0 0,0 0 0 0 0,1 3 0 0 0,0 0 0 0 0,0 2 0 0 0,49-4 0 0 0,163 3 0 0 0,-227 8 0 0 0,1 1 0 0 0,-1 0 0 0 0,0 2 0 0 0,0 0 0 0 0,0 1 0 0 0,0 0 0 0 0,0 1 0 0 0,-1 1 0 0 0,0 1 0 0 0,27 15 0 0 0,-14-7 0 0 0,23 13 0 0 0,-21 2 0 0 0,-9-15 0 0 0,-18-13 0 0 0,-1 0 0 0 0,1 1 0 0 0,-1-1 0 0 0,1 1 0 0 0,-1 0 0 0 0,0 0 0 0 0,0 0 0 0 0,0 0 0 0 0,-1 0 0 0 0,1 1 0 0 0,2 3 0 0 0,36 60 0 0 0,-31-53 0 0 0,0 1 0 0 0,-1 0 0 0 0,13 31 0 0 0,-15-28 0 0 0,-3-11 0 0 0,-1 1 0 0 0,-1 0 0 0 0,1 0 0 0 0,-1 0 0 0 0,1 9 0 0 0,16 64 0 0 0,-14-64 0 0 0,-1 1 0 0 0,0-1 0 0 0,-1 0 0 0 0,1 23 0 0 0,-7 5 0 0 0,-2 0 0 0 0,-2 0 0 0 0,-2 0 0 0 0,-18 53 0 0 0,11-40 0 0 0,13-50 0 0 0,0 0 0 0 0,0 0 0 0 0,-1 0 0 0 0,-8 14 0 0 0,-9 18 0 0 0,15-27 0 0 0,-1-1 0 0 0,0 0 0 0 0,-1 0 0 0 0,0-1 0 0 0,-1 0 0 0 0,-1 0 0 0 0,1-1 0 0 0,-2 0 0 0 0,1-1 0 0 0,-1 0 0 0 0,-1-1 0 0 0,1 0 0 0 0,-1-1 0 0 0,-25 11 0 0 0,24-13 0 0 0,1 0 0 0 0,-1-1 0 0 0,0 0 0 0 0,0-1 0 0 0,-1 0 0 0 0,-25 1 0 0 0,32-4 0 0 0,-1 0 0 0 0,0 0 0 0 0,1 0 0 0 0,-1-1 0 0 0,0 0 0 0 0,1-1 0 0 0,-1 1 0 0 0,1-2 0 0 0,-1 1 0 0 0,1-1 0 0 0,0 0 0 0 0,0 0 0 0 0,-8-6 0 0 0,-24-18 0 0 0,24 18 0 0 0,1-2 0 0 0,0 1 0 0 0,1-2 0 0 0,-22-22 0 0 0,3-2 0 0 0,16 19 0 0 0,1-1 0 0 0,0 0 0 0 0,1-1 0 0 0,-13-26 0 0 0,10-6 0 0 0,2 21 0 0 0,11 24 0 0 0,0-1 0 0 0,1 0 0 0 0,-1 0 0 0 0,2 0 0 0 0,-1 0 0 0 0,1 0 0 0 0,-3-15 0 0 0,-4-46 0 0 0,6 51 0 0 0,0-1 0 0 0,1 0 0 0 0,1 1 0 0 0,0-1 0 0 0,1 0 0 0 0,2 0 0 0 0,5-32 0 0 0,-5 44 0 0 0,0 0 0 0 0,0 0 0 0 0,0 0 0 0 0,1 1 0 0 0,0-1 0 0 0,0 1 0 0 0,0 0 0 0 0,1 0 0 0 0,0 0 0 0 0,6-6 0 0 0,15-20 0 0 0,-13 18 0 0 0,0-1 0 0 0,2 2 0 0 0,-1 0 0 0 0,2 0 0 0 0,16-10 0 0 0,18-9 0 0 0,-34 21 0 0 0,0 1 0 0 0,27-12 0 0 0,-20 11 0 0 0,19-8 0 0 0,2 1 0 0 0,76-19 0 0 0,-59 24 0 0 0,0 2 0 0 0,118-5 0 0 0,-169 15 0 0 0,110 5 0 0 0,-107-3 0 0 0,1 0 0 0 0,-1 0 0 0 0,0 1 0 0 0,1 1 0 0 0,-2 0 0 0 0,1 1 0 0 0,13 7 0 0 0,4 4 0 0 0,72 47 0 0 0,-76-45 0 0 0,13 10 0 0 0,36 35 0 0 0,-64-54 0 0 0,-2 0 0 0 0,1 0 0 0 0,-1 1 0 0 0,-1 0 0 0 0,0 0 0 0 0,0 0 0 0 0,-1 1 0 0 0,-1 0 0 0 0,6 15 0 0 0,-9-20 0 0 0,0-1 0 0 0,1 1 0 0 0,-1-1 0 0 0,1 0 0 0 0,0 0 0 0 0,7 8 0 0 0,-7-8 0 0 0,1 0 0 0 0,-1 0 0 0 0,0 0 0 0 0,-1 0 0 0 0,1 0 0 0 0,-1 0 0 0 0,2 7 0 0 0,-1-4 0 0 0,3 11 0 0 0,-1 0 0 0 0,0 0 0 0 0,-2 1 0 0 0,2 25 0 0 0,-2 37 0 0 0,0-50 0 0 0,-2 0 0 0 0,-6 54 0 0 0,3-73 0 0 0,0-1 0 0 0,0 0 0 0 0,-1 0 0 0 0,-1 0 0 0 0,0 0 0 0 0,0-1 0 0 0,-1 1 0 0 0,-1-1 0 0 0,0 0 0 0 0,-1-1 0 0 0,0 0 0 0 0,0 0 0 0 0,-1 0 0 0 0,0-1 0 0 0,-19 16 0 0 0,-37 31 0 0 0,58-52 0 0 0,-1 0 0 0 0,1-1 0 0 0,-1 0 0 0 0,0 0 0 0 0,0-1 0 0 0,0 1 0 0 0,0-2 0 0 0,-1 1 0 0 0,1-1 0 0 0,0 0 0 0 0,-1 0 0 0 0,1-1 0 0 0,-1 0 0 0 0,1-1 0 0 0,0 1 0 0 0,-1-1 0 0 0,1-1 0 0 0,0 0 0 0 0,0 0 0 0 0,0 0 0 0 0,0 0 0 0 0,0-1 0 0 0,-10-6 0 0 0,8 1 0 0 0,-1 0 0 0 0,1-1 0 0 0,-14-19 0 0 0,-19-18 0 0 0,29 33 0 0 0,2 0 0 0 0,0-1 0 0 0,1 0 0 0 0,0-1 0 0 0,-15-30 0 0 0,5 6 0 0 0,11 22 0 0 0,2-1 0 0 0,1-1 0 0 0,0 1 0 0 0,1-1 0 0 0,1 0 0 0 0,-2-26 0 0 0,-4-14 0 0 0,6 32 0 0 0,1 1 0 0 0,2-1 0 0 0,0 0 0 0 0,2 1 0 0 0,1-1 0 0 0,1 0 0 0 0,1 1 0 0 0,12-41 0 0 0,-13 60 0 0 0,0-1 0 0 0,0 0 0 0 0,0 1 0 0 0,1 0 0 0 0,6-10 0 0 0,0-1 0 0 0,5-9 0 0 0,2 1 0 0 0,0 0 0 0 0,2 2 0 0 0,0 0 0 0 0,46-42 0 0 0,-8 27 0 0 0,-20 15 0 0 0,-30 20 0 0 0,-1 0 0 0 0,0 0 0 0 0,1 1 0 0 0,0 0 0 0 0,-1 1 0 0 0,1-1 0 0 0,9-1 0 0 0,18-6 0 0 0,-22 6 0 0 0,0 1 0 0 0,0 1 0 0 0,0-1 0 0 0,1 2 0 0 0,-1 0 0 0 0,0 0 0 0 0,1 1 0 0 0,-1 1 0 0 0,1 0 0 0 0,17 4 0 0 0,-9 0 0 0 0,0 0 0 0 0,0 2 0 0 0,0 0 0 0 0,-1 2 0 0 0,21 11 0 0 0,-30-12 0 0 0,1 0 0 0 0,-1 0 0 0 0,-1 1 0 0 0,0 1 0 0 0,10 11 0 0 0,8 8 0 0 0,29 40 0 0 0,-46-54 0 0 0,0 0 0 0 0,1-1 0 0 0,15 14 0 0 0,-22-24 0 0 0,-1 1 0 0 0,0-1 0 0 0,0 1 0 0 0,-1-1 0 0 0,1 1 0 0 0,-1 0 0 0 0,0 0 0 0 0,0 1 0 0 0,-1-1 0 0 0,1 1 0 0 0,-1-1 0 0 0,1 7 0 0 0,-1-4 0 0 0,1 0 0 0 0,1 0 0 0 0,-1-1 0 0 0,9 14 0 0 0,-4-10 0 0 0,-5-8 0 0 0,-1 1 0 0 0,1 0 0 0 0,-1 0 0 0 0,1-1 0 0 0,-1 1 0 0 0,0 1 0 0 0,-1-1 0 0 0,1 0 0 0 0,-1 0 0 0 0,0 1 0 0 0,2 6 0 0 0,11 52 0 0 0,-9-50 0 0 0,-2 0 0 0 0,0 0 0 0 0,2 21 0 0 0,-3-8 0 0 0,-1 1 0 0 0,-1-1 0 0 0,-1 0 0 0 0,-2 1 0 0 0,0-1 0 0 0,-2 0 0 0 0,-1 0 0 0 0,-1-1 0 0 0,-19 48 0 0 0,15-54 0 0 0,0 1 0 0 0,-17 19 0 0 0,16-22 0 0 0,1-1 0 0 0,-15 30 0 0 0,24-42 0 0 0,0-1 0 0 0,-1 1 0 0 0,0-1 0 0 0,1 0 0 0 0,-1 1 0 0 0,0-1 0 0 0,-1-1 0 0 0,1 1 0 0 0,0 0 0 0 0,-1-1 0 0 0,-4 3 0 0 0,-50 24 0 0 0,44-22 0 0 0,7-4 0 0 0,-1-1 0 0 0,0 1 0 0 0,1-1 0 0 0,-1 0 0 0 0,0-1 0 0 0,0 0 0 0 0,0 0 0 0 0,-9-1 0 0 0,12 0 0 0 0,1 0 0 0 0,0 0 0 0 0,-1-1 0 0 0,1 1 0 0 0,0-1 0 0 0,0 0 0 0 0,-1 0 0 0 0,1-1 0 0 0,0 1 0 0 0,0-1 0 0 0,0 0 0 0 0,1 0 0 0 0,-1-1 0 0 0,0 1 0 0 0,1-1 0 0 0,-1 1 0 0 0,-2-4 0 0 0,-11-22 0 0 0,-10 9 0 0 0,20 10 0 0 0,0 1 0 0 0,0-1 0 0 0,1 0 0 0 0,0-1 0 0 0,1 1 0 0 0,0-1 0 0 0,-6-17 0 0 0,-3-22 0 0 0,7 26 0 0 0,0-1 0 0 0,2 1 0 0 0,0-1 0 0 0,-2-43 0 0 0,6 20 0 0 0,-1 33 0 0 0,1 1 0 0 0,0-1 0 0 0,1 1 0 0 0,1-1 0 0 0,0 1 0 0 0,1 0 0 0 0,0-1 0 0 0,1 1 0 0 0,5-13 0 0 0,7-4 0 0 0,2 1 0 0 0,0 1 0 0 0,42-50 0 0 0,-11 39 0 0 0,-41 34 0 0 0,-1 1 0 0 0,1-1 0 0 0,-1 0 0 0 0,0-1 0 0 0,6-7 0 0 0,-6 7 0 0 0,0 0 0 0 0,0 0 0 0 0,0 0 0 0 0,1 1 0 0 0,0 0 0 0 0,0 0 0 0 0,0 1 0 0 0,0 0 0 0 0,1 0 0 0 0,0 0 0 0 0,0 1 0 0 0,0 1 0 0 0,14-4 0 0 0,14-6 0 0 0,-20 9 0 0 0,0 0 0 0 0,0 0 0 0 0,0 2 0 0 0,0 0 0 0 0,0 1 0 0 0,1 1 0 0 0,-1 0 0 0 0,0 1 0 0 0,0 1 0 0 0,-1 0 0 0 0,1 1 0 0 0,15 7 0 0 0,-21-7 0 0 0,0 1 0 0 0,0 0 0 0 0,-1 1 0 0 0,1 0 0 0 0,-1 0 0 0 0,0 1 0 0 0,13 14 0 0 0,8 12 0 0 0,-1 2 0 0 0,42 68 0 0 0,-66-93 0 0 0,-1 1 0 0 0,0-1 0 0 0,-1 1 0 0 0,0 0 0 0 0,0 1 0 0 0,1 15 0 0 0,10 38 0 0 0,-10-46 0 0 0,0 0 0 0 0,-1-1 0 0 0,-1 1 0 0 0,-1 0 0 0 0,0 0 0 0 0,-3 24 0 0 0,1 3 0 0 0,-1-28 0 0 0,0 0 0 0 0,-2 0 0 0 0,0 0 0 0 0,-1 0 0 0 0,-1-1 0 0 0,-1 0 0 0 0,0 0 0 0 0,-1 0 0 0 0,-15 23 0 0 0,17-33 0 0 0,1 0 0 0 0,-1 0 0 0 0,-1 0 0 0 0,1-1 0 0 0,-13 10 0 0 0,-25 25 0 0 0,41-39 0 0 0,0 0 0 0 0,0 0 0 0 0,0 0 0 0 0,0 0 0 0 0,-1-1 0 0 0,1 0 0 0 0,-1 1 0 0 0,1-1 0 0 0,-1 0 0 0 0,1-1 0 0 0,-1 1 0 0 0,0-1 0 0 0,1 1 0 0 0,-1-1 0 0 0,1 0 0 0 0,-1 0 0 0 0,-4-1 0 0 0,3 0 0 0 0,1 1 0 0 0,0 0 0 0 0,0-1 0 0 0,-1 0 0 0 0,1 0 0 0 0,0 0 0 0 0,0-1 0 0 0,0 1 0 0 0,0-1 0 0 0,0 0 0 0 0,0 0 0 0 0,1 0 0 0 0,-1-1 0 0 0,-3-2 0 0 0,-8-21 0 0 0,-1 13 0 0 0,14 12 0 0 0,0-1 0 0 0,0 1 0 0 0,0-1 0 0 0,0 1 0 0 0,0-1 0 0 0,1 0 0 0 0,-1 0 0 0 0,0 1 0 0 0,1-1 0 0 0,0-1 0 0 0,-1 1 0 0 0,1 0 0 0 0,0 0 0 0 0,0 0 0 0 0,0 0 0 0 0,-1-5 0 0 0,-4-13 0 0 0,-2 1 0 0 0,-11-23 0 0 0,-11-28 0 0 0,24 50 0 0 0,0 0 0 0 0,2 0 0 0 0,0 0 0 0 0,0-24 0 0 0,3 35 0 0 0,1-1 0 0 0,0 1 0 0 0,0 0 0 0 0,1-1 0 0 0,1 1 0 0 0,0 0 0 0 0,0 0 0 0 0,0 0 0 0 0,1 0 0 0 0,1 0 0 0 0,5-10 0 0 0,9-28 0 0 0,42-13 0 0 0,-55 54 0 0 0,-3 3 0 0 0,0 1 0 0 0,0-1 0 0 0,1 1 0 0 0,-1 0 0 0 0,0 0 0 0 0,1 0 0 0 0,0 0 0 0 0,-1 0 0 0 0,1 0 0 0 0,0 1 0 0 0,0-1 0 0 0,0 1 0 0 0,3-1 0 0 0,-4 1 0 0 0,0 1 0 0 0,-1-1 0 0 0,1 0 0 0 0,-1 1 0 0 0,1-1 0 0 0,0 0 0 0 0,-1 0 0 0 0,1 0 0 0 0,-1 0 0 0 0,0 0 0 0 0,1-1 0 0 0,-1 1 0 0 0,0 0 0 0 0,0-1 0 0 0,0 1 0 0 0,1-1 0 0 0,-2 1 0 0 0,1-1 0 0 0,1-1 0 0 0,-1 2 0 0 0,-1-1 0 0 0,1 1 0 0 0,0 0 0 0 0,-1 0 0 0 0,1 0 0 0 0,0-1 0 0 0,0 1 0 0 0,0 0 0 0 0,0 0 0 0 0,0 0 0 0 0,0 1 0 0 0,0-1 0 0 0,0 0 0 0 0,0 0 0 0 0,0 0 0 0 0,1 1 0 0 0,-1-1 0 0 0,0 1 0 0 0,1-1 0 0 0,-1 1 0 0 0,0-1 0 0 0,1 1 0 0 0,-1 0 0 0 0,3 0 0 0 0,26-6 0 0 0,-8 1 0 0 0,0 2 0 0 0,36-2 0 0 0,-50 5 0 0 0,0 1 0 0 0,-1 0 0 0 0,1 1 0 0 0,-1 0 0 0 0,0 0 0 0 0,0 0 0 0 0,0 1 0 0 0,0 0 0 0 0,0 1 0 0 0,0-1 0 0 0,-1 1 0 0 0,1 1 0 0 0,7 6 0 0 0,3 4 0 0 0,-2 0 0 0 0,0 0 0 0 0,22 31 0 0 0,-34-43 0 0 0,-1 0 0 0 0,0 1 0 0 0,0-1 0 0 0,0 0 0 0 0,0 1 0 0 0,-1 0 0 0 0,0-1 0 0 0,2 8 0 0 0,4 9 0 0 0,5 0 0 0 0,-8-13 0 0 0,0 0 0 0 0,0 1 0 0 0,-1-1 0 0 0,0 0 0 0 0,0 1 0 0 0,-1 0 0 0 0,3 13 0 0 0,7 94 0 0 0,-4 140 0 0 0,-17-179 0 0 0,8-70 0 0 0,1 1 0 0 0,-1 0 0 0 0,0-1 0 0 0,-1 1 0 0 0,1-1 0 0 0,-1 1 0 0 0,-1-1 0 0 0,1 0 0 0 0,-1 0 0 0 0,-4 7 0 0 0,-8 18 0 0 0,15-29 0 0 0,-1-1 0 0 0,0 0 0 0 0,0 0 0 0 0,0 1 0 0 0,0-1 0 0 0,0 0 0 0 0,0 0 0 0 0,0 0 0 0 0,0 0 0 0 0,0 0 0 0 0,-1-1 0 0 0,1 1 0 0 0,0 0 0 0 0,-1 0 0 0 0,1-1 0 0 0,0 1 0 0 0,-1-1 0 0 0,1 1 0 0 0,-1-1 0 0 0,1 0 0 0 0,-1 1 0 0 0,1-1 0 0 0,-1 0 0 0 0,1 0 0 0 0,-1 0 0 0 0,1 0 0 0 0,-1 0 0 0 0,1-1 0 0 0,-1 1 0 0 0,1 0 0 0 0,-1-1 0 0 0,1 1 0 0 0,-1-1 0 0 0,1 1 0 0 0,0-1 0 0 0,-1 0 0 0 0,1 1 0 0 0,0-1 0 0 0,-1 0 0 0 0,1 0 0 0 0,0 0 0 0 0,0 0 0 0 0,-2-2 0 0 0,-15-34 0 0 0,1 0 0 0 0,2-2 0 0 0,1 1 0 0 0,3-2 0 0 0,-14-77 0 0 0,24 104 0 0 0,1 0 0 0 0,-1 1 0 0 0,2-1 0 0 0,3-23 0 0 0,-2 29 0 0 0,-1 1 0 0 0,1-1 0 0 0,0 1 0 0 0,0-1 0 0 0,1 1 0 0 0,0 0 0 0 0,0 0 0 0 0,0 0 0 0 0,1 0 0 0 0,0 0 0 0 0,8-8 0 0 0,12-17 0 0 0,-18 22 0 0 0,0 1 0 0 0,0 0 0 0 0,1 0 0 0 0,0 0 0 0 0,9-6 0 0 0,3-4 0 0 0,-16 15 0 0 0,0-1 0 0 0,1 1 0 0 0,-1 0 0 0 0,1 0 0 0 0,0 0 0 0 0,0 0 0 0 0,0 0 0 0 0,0 1 0 0 0,0 0 0 0 0,0 0 0 0 0,1 0 0 0 0,6-1 0 0 0,-6 1 0 0 0,17-4 0 0 0,1 1 0 0 0,41-5 0 0 0,-55 9 0 0 0,0 1 0 0 0,1 0 0 0 0,-1 1 0 0 0,0 0 0 0 0,1 1 0 0 0,-1 0 0 0 0,0 0 0 0 0,0 1 0 0 0,0 0 0 0 0,0 0 0 0 0,9 6 0 0 0,-7-3 0 0 0,-1 1 0 0 0,0 1 0 0 0,0 0 0 0 0,0 0 0 0 0,-1 1 0 0 0,0 0 0 0 0,9 13 0 0 0,46 51 0 0 0,-47-50 0 0 0,-9-12 0 0 0,0 1 0 0 0,0 0 0 0 0,-1 0 0 0 0,7 19 0 0 0,-5-10 0 0 0,-1 2 0 0 0,-1-1 0 0 0,-1 1 0 0 0,-1 0 0 0 0,0 1 0 0 0,-2-1 0 0 0,0 46 0 0 0,-3-35 0 0 0,0-1 0 0 0,-2 1 0 0 0,-2 0 0 0 0,-1-1 0 0 0,-2 0 0 0 0,-11 36 0 0 0,17-65 0 0 0,-1-1 0 0 0,1 1 0 0 0,-1-1 0 0 0,1 0 0 0 0,-1 0 0 0 0,0 0 0 0 0,0 0 0 0 0,-4 4 0 0 0,4-5 0 0 0,0 0 0 0 0,0 1 0 0 0,0 0 0 0 0,0-1 0 0 0,1 1 0 0 0,-1 0 0 0 0,1 0 0 0 0,0 0 0 0 0,-2 5 0 0 0,0-2 0 0 0,-1 0 0 0 0,0 0 0 0 0,0 0 0 0 0,-1-1 0 0 0,0 0 0 0 0,0 0 0 0 0,0 0 0 0 0,0-1 0 0 0,-1 0 0 0 0,1 0 0 0 0,-1 0 0 0 0,-8 3 0 0 0,-12 11 0 0 0,25-17 0 0 0,0 0 0 0 0,-1 0 0 0 0,1 0 0 0 0,0-1 0 0 0,-1 1 0 0 0,1 0 0 0 0,-1 0 0 0 0,1-1 0 0 0,-1 1 0 0 0,0-1 0 0 0,1 0 0 0 0,-1 1 0 0 0,0-1 0 0 0,1 0 0 0 0,-1 0 0 0 0,1 0 0 0 0,-1 0 0 0 0,0 0 0 0 0,1 0 0 0 0,-1-1 0 0 0,0 1 0 0 0,1-1 0 0 0,-1 1 0 0 0,-1-1 0 0 0,0-1 0 0 0,0 0 0 0 0,-1 0 0 0 0,1-1 0 0 0,0 1 0 0 0,0-1 0 0 0,1 1 0 0 0,-1-1 0 0 0,0 0 0 0 0,-3-6 0 0 0,-1-2 0 0 0,0-1 0 0 0,1 0 0 0 0,0 0 0 0 0,-5-19 0 0 0,3 0 0 0 0,1 0 0 0 0,1-1 0 0 0,2 0 0 0 0,1 0 0 0 0,2-34 0 0 0,2 52 0 0 0,1 1 0 0 0,1-1 0 0 0,0 0 0 0 0,0 1 0 0 0,2 0 0 0 0,0 0 0 0 0,12-24 0 0 0,0 18 0 0 0,-15 16 0 0 0,1 1 0 0 0,-1-1 0 0 0,0 0 0 0 0,0 1 0 0 0,0-1 0 0 0,0 0 0 0 0,0 0 0 0 0,1-4 0 0 0,-2 4 0 0 0,0 0 0 0 0,0 0 0 0 0,0 0 0 0 0,1 0 0 0 0,-1 0 0 0 0,1 1 0 0 0,0-1 0 0 0,-1 0 0 0 0,1 1 0 0 0,5-4 0 0 0,11-16 0 0 0,-6 11 0 0 0,1 0 0 0 0,0 1 0 0 0,0 1 0 0 0,1 0 0 0 0,0 1 0 0 0,0 0 0 0 0,1 1 0 0 0,17-6 0 0 0,-2 0 0 0 0,-24 9 0 0 0,-3 3 0 0 0,-1 0 0 0 0,1 1 0 0 0,0-1 0 0 0,0 0 0 0 0,-1 1 0 0 0,1-1 0 0 0,0 1 0 0 0,0 0 0 0 0,0 0 0 0 0,-1 0 0 0 0,1 0 0 0 0,3 1 0 0 0,23-1 0 0 0,22 2 0 0 0,-38 4 0 0 0,0 3 0 0 0,-1-3 0 0 0,-7-4 0 0 0,1 0 0 0 0,-1 1 0 0 0,0-1 0 0 0,0 1 0 0 0,0 0 0 0 0,-1 1 0 0 0,1-1 0 0 0,-1 1 0 0 0,0 0 0 0 0,0 0 0 0 0,0 0 0 0 0,0 0 0 0 0,3 7 0 0 0,-2-2 0 0 0,1-1 0 0 0,-1 0 0 0 0,1 0 0 0 0,1 0 0 0 0,0-1 0 0 0,0 0 0 0 0,12 10 0 0 0,-18-17 0 0 0,-1 1 0 0 0,0-1 0 0 0,1 1 0 0 0,-1-1 0 0 0,1 1 0 0 0,-1-1 0 0 0,0 1 0 0 0,1 0 0 0 0,-1-1 0 0 0,0 1 0 0 0,0-1 0 0 0,0 1 0 0 0,1 0 0 0 0,-1-1 0 0 0,0 1 0 0 0,0-1 0 0 0,0 1 0 0 0,0 0 0 0 0,0-1 0 0 0,0 1 0 0 0,0 0 0 0 0,0-1 0 0 0,0 2 0 0 0,0 174 0 0 0,0-171 0 0 0,-1 1 0 0 0,1-1 0 0 0,-1 1 0 0 0,0-1 0 0 0,0 1 0 0 0,-1-1 0 0 0,-2 8 0 0 0,-6 21 0 0 0,7-21 0 0 0,-1-1 0 0 0,-1 1 0 0 0,0-1 0 0 0,0 0 0 0 0,-1 0 0 0 0,-14 20 0 0 0,-6 16 0 0 0,23-43 0 0 0,0 0 0 0 0,0 0 0 0 0,0 0 0 0 0,-1 0 0 0 0,1 0 0 0 0,-1 0 0 0 0,0-1 0 0 0,0 0 0 0 0,-1 0 0 0 0,1 0 0 0 0,-1 0 0 0 0,0-1 0 0 0,0 0 0 0 0,0 0 0 0 0,-1 0 0 0 0,1-1 0 0 0,-1 0 0 0 0,1 0 0 0 0,-7 2 0 0 0,9-5 0 0 0,1 0 0 0 0,0 0 0 0 0,0 0 0 0 0,0 0 0 0 0,0-1 0 0 0,0 1 0 0 0,0-1 0 0 0,0 1 0 0 0,1-1 0 0 0,-1 0 0 0 0,0 1 0 0 0,1-1 0 0 0,0 0 0 0 0,-1 0 0 0 0,1 0 0 0 0,-2-4 0 0 0,-20-41 0 0 0,-3-59 0 0 0,23 94 0 0 0,1 0 0 0 0,1 0 0 0 0,0 0 0 0 0,1 0 0 0 0,1 0 0 0 0,2-20 0 0 0,11 2 0 0 0,1 1 0 0 0,-13 24 0 0 0,0 1 0 0 0,0 0 0 0 0,0 0 0 0 0,0 0 0 0 0,1 1 0 0 0,0-1 0 0 0,-1 0 0 0 0,1 1 0 0 0,1 0 0 0 0,-1 0 0 0 0,0 0 0 0 0,1 0 0 0 0,0 0 0 0 0,-1 1 0 0 0,1-1 0 0 0,8-2 0 0 0,-3 1 0 0 0,0 0 0 0 0,0 1 0 0 0,1 0 0 0 0,-1 1 0 0 0,1 0 0 0 0,-1 1 0 0 0,1 0 0 0 0,0 0 0 0 0,0 1 0 0 0,10 1 0 0 0,-17-2 0 0 0,0 1 0 0 0,0-1 0 0 0,0 1 0 0 0,0 0 0 0 0,0 0 0 0 0,0 1 0 0 0,-1-1 0 0 0,1 0 0 0 0,0 1 0 0 0,0 0 0 0 0,0 0 0 0 0,0 0 0 0 0,-1 0 0 0 0,1 0 0 0 0,0 0 0 0 0,-1 1 0 0 0,1-1 0 0 0,-1 1 0 0 0,0 0 0 0 0,1 0 0 0 0,-1-1 0 0 0,0 2 0 0 0,0-1 0 0 0,0 0 0 0 0,0 0 0 0 0,1 3 0 0 0,17 19 0 0 0,-14-16 0 0 0,0 0 0 0 0,-1 0 0 0 0,0 0 0 0 0,0 1 0 0 0,-1 0 0 0 0,0 0 0 0 0,-1 0 0 0 0,0 1 0 0 0,0-1 0 0 0,-1 1 0 0 0,2 18 0 0 0,0 16 0 0 0,-3 62 0 0 0,-1-63 0 0 0,-1-24 0 0 0,0 0 0 0 0,-2 0 0 0 0,0 0 0 0 0,0 0 0 0 0,-2-1 0 0 0,-1 0 0 0 0,0 0 0 0 0,-1 0 0 0 0,-11 19 0 0 0,2-2 0 0 0,1-3 0 0 0,-27 46 0 0 0,-101 127 0 0 0,132-192 0 0 0,-1-1 0 0 0,0 0 0 0 0,-1 0 0 0 0,0-1 0 0 0,-22 13 0 0 0,-34 28 0 0 0,58-44 0 0 0,0-2 0 0 0,1 1 0 0 0,-2-2 0 0 0,1 1 0 0 0,-1-2 0 0 0,0 1 0 0 0,0-2 0 0 0,0 1 0 0 0,0-2 0 0 0,-22 3 0 0 0,0-2 0 0 0,0-1 0 0 0,-67-5 0 0 0,87 2 0 0 0,0-2 0 0 0,0 0 0 0 0,0-1 0 0 0,1 0 0 0 0,-1-1 0 0 0,-14-7 0 0 0,21 8 0 0 0,-1 0 0 0 0,1 0 0 0 0,1 0 0 0 0,-1-1 0 0 0,1 0 0 0 0,-1 0 0 0 0,1-1 0 0 0,1 0 0 0 0,-1 0 0 0 0,1 0 0 0 0,0 0 0 0 0,-6-12 0 0 0,-1-5 0 0 0,8 18 0 0 0,1-1 0 0 0,0 1 0 0 0,1-1 0 0 0,-1 0 0 0 0,1 1 0 0 0,0-1 0 0 0,1 0 0 0 0,0-1 0 0 0,0 1 0 0 0,0 0 0 0 0,0-12 0 0 0,1 8 0 0 0,3-48 0 0 0,-3 56 0 0 0,0-1 0 0 0,1 1 0 0 0,-1 0 0 0 0,1-1 0 0 0,0 1 0 0 0,-1-1 0 0 0,1 1 0 0 0,0 0 0 0 0,1-1 0 0 0,-1 1 0 0 0,0 0 0 0 0,1 0 0 0 0,-1 0 0 0 0,1 0 0 0 0,0 0 0 0 0,-1 0 0 0 0,1 1 0 0 0,0-1 0 0 0,4-2 0 0 0,-3 2 0 0 0,-1 1 0 0 0,1-1 0 0 0,0 0 0 0 0,-1 0 0 0 0,0 0 0 0 0,1-1 0 0 0,-1 1 0 0 0,0-1 0 0 0,0 1 0 0 0,0-1 0 0 0,-1 1 0 0 0,1-1 0 0 0,1-4 0 0 0,-2 4 0 0 0,2 1 0 0 0,0-1 0 0 0,0 0 0 0 0,0 1 0 0 0,0-1 0 0 0,1 1 0 0 0,-1 0 0 0 0,1 0 0 0 0,-1 0 0 0 0,1 0 0 0 0,-1 1 0 0 0,1 0 0 0 0,0 0 0 0 0,7-2 0 0 0,7-3 0 0 0,-11 3 0 0 0,1 1 0 0 0,0 0 0 0 0,0 0 0 0 0,0 1 0 0 0,0 0 0 0 0,0 0 0 0 0,0 1 0 0 0,9 0 0 0 0,-12 0 0 0 0,-4 1 0 0 0,1-1 0 0 0,0 0 0 0 0,-1 0 0 0 0,1 1 0 0 0,-1-1 0 0 0,1 1 0 0 0,-1-1 0 0 0,1 1 0 0 0,-1 0 0 0 0,1-1 0 0 0,-1 1 0 0 0,0 0 0 0 0,1 0 0 0 0,-1 0 0 0 0,0 0 0 0 0,0 0 0 0 0,0 1 0 0 0,0-1 0 0 0,0 0 0 0 0,0 0 0 0 0,0 1 0 0 0,0-1 0 0 0,0 0 0 0 0,0 1 0 0 0,-1-1 0 0 0,1 1 0 0 0,-1-1 0 0 0,1 1 0 0 0,-1 0 0 0 0,0-1 0 0 0,1 3 0 0 0,3 59 0 0 0,-4-51 0 0 0,-1-7 0 0 0,1 0 0 0 0,-1 0 0 0 0,0 0 0 0 0,0 0 0 0 0,0-1 0 0 0,-1 1 0 0 0,1 0 0 0 0,-1-1 0 0 0,-1 1 0 0 0,1-1 0 0 0,0 0 0 0 0,-1 1 0 0 0,0-1 0 0 0,0-1 0 0 0,0 1 0 0 0,-1 0 0 0 0,-6 5 0 0 0,-23 32 0 0 0,21-11 0 0 0,-16-7 0 0 0,9 3 0 0 0,10-17 0 0 0,-2-1 0 0 0,1-1 0 0 0,-18 10 0 0 0,-11 7 0 0 0,-166 105 0 0 0,171-111 0 0 0,0-1 0 0 0,-1-2 0 0 0,-1-2 0 0 0,-54 13 0 0 0,17-3 0 0 0,57-17 0 0 0,-1-1 0 0 0,1 0 0 0 0,-31 4 0 0 0,-97 12 0 0 0,63-8 0 0 0,-136 6 0 0 0,156-19 0 0 0,19 2 0 0 0,0-2 0 0 0,-1-2 0 0 0,1-2 0 0 0,-80-17 0 0 0,90 11 0 0 0,16 4 0 0 0,0 1 0 0 0,-1 1 0 0 0,-27-4 0 0 0,22 5 0 0 0,0-1 0 0 0,1-2 0 0 0,-1 0 0 0 0,1-1 0 0 0,-23-11 0 0 0,42 17 0 0 0,-49-17 0 0 0,-12-7 0 0 0,-2-4 0 0 0,20-5 0 0 0,43 33 0 0 0,1 0 0 0 0,-1 0 0 0 0,1 1 0 0 0,0-1 0 0 0,-1-1 0 0 0,1 1 0 0 0,0 0 0 0 0,-1 0 0 0 0,1 0 0 0 0,0-1 0 0 0,0 1 0 0 0,0 0 0 0 0,0-1 0 0 0,0 1 0 0 0,1-1 0 0 0,-1 0 0 0 0,0 1 0 0 0,1-1 0 0 0,-1-1 0 0 0,-11-20 0 0 0,10 20 0 0 0,0-1 0 0 0,0 0 0 0 0,1 0 0 0 0,-1 0 0 0 0,1 0 0 0 0,0 0 0 0 0,1 0 0 0 0,-1 0 0 0 0,1 0 0 0 0,-1 0 0 0 0,1 0 0 0 0,0 0 0 0 0,1 0 0 0 0,-1 0 0 0 0,2-8 0 0 0,-1 7 0 0 0,0-1 0 0 0,0 1 0 0 0,0 0 0 0 0,1-1 0 0 0,0 1 0 0 0,0 0 0 0 0,0 0 0 0 0,1 0 0 0 0,-1 0 0 0 0,5-4 0 0 0,23-8 0 0 0,-12-11 0 0 0,-12 23 0 0 0,0 0 0 0 0,0 1 0 0 0,0-1 0 0 0,1 1 0 0 0,9-4 0 0 0,28-20 0 0 0,-14 8 0 0 0,1 1 0 0 0,1 2 0 0 0,1 1 0 0 0,0 1 0 0 0,0 2 0 0 0,2 1 0 0 0,-1 2 0 0 0,2 1 0 0 0,-1 2 0 0 0,73-5 0 0 0,-12 2 0 0 0,-57 5 0 0 0,42 0 0 0 0,132 6 0 0 0,-201 1 0 0 0,0 0 0 0 0,-1 1 0 0 0,0 1 0 0 0,1 0 0 0 0,-1 1 0 0 0,-1 0 0 0 0,1 1 0 0 0,-1 0 0 0 0,18 13 0 0 0,-25-16 0 0 0,0 0 0 0 0,0 0 0 0 0,-1 1 0 0 0,1-1 0 0 0,-1 1 0 0 0,0-1 0 0 0,0 1 0 0 0,0 0 0 0 0,0 0 0 0 0,-1 0 0 0 0,1 0 0 0 0,-1 0 0 0 0,0 0 0 0 0,1 7 0 0 0,-1-3 0 0 0,0 0 0 0 0,-1 0 0 0 0,1 1 0 0 0,-2-1 0 0 0,1 0 0 0 0,-3 15 0 0 0,0-15 0 0 0,1 0 0 0 0,-1 0 0 0 0,0-1 0 0 0,-1 1 0 0 0,0-1 0 0 0,0 1 0 0 0,-1-1 0 0 0,0-1 0 0 0,0 1 0 0 0,-11 10 0 0 0,-4 1 0 0 0,0-1 0 0 0,-25 16 0 0 0,-20 15 0 0 0,49-36 0 0 0,-1-1 0 0 0,0-1 0 0 0,0 0 0 0 0,-1-1 0 0 0,-24 8 0 0 0,-4 3 0 0 0,20-7 0 0 0,16-8 0 0 0,0 0 0 0 0,-1 0 0 0 0,0-1 0 0 0,-18 4 0 0 0,-65 13 0 0 0,14-2 0 0 0,-143 14 0 0 0,201-32 0 0 0,-57 5 0 0 0,-1-3 0 0 0,0-4 0 0 0,-98-13 0 0 0,90 3 0 0 0,64 10 0 0 0,-1-2 0 0 0,0 0 0 0 0,1-2 0 0 0,0 0 0 0 0,-47-18 0 0 0,51 11 0 0 0,14 9 0 0 0,1 0 0 0 0,-1 0 0 0 0,0 0 0 0 0,0 0 0 0 0,0 1 0 0 0,0 0 0 0 0,-6-1 0 0 0,-1 1 0 0 0,0 0 0 0 0,1-1 0 0 0,0-1 0 0 0,-1 0 0 0 0,1 0 0 0 0,1-1 0 0 0,-1-1 0 0 0,1 0 0 0 0,0-1 0 0 0,0 0 0 0 0,1 0 0 0 0,0-1 0 0 0,-16-17 0 0 0,25 22 0 0 0,0 0 0 0 0,1 0 0 0 0,-1 0 0 0 0,1 0 0 0 0,0 0 0 0 0,0 0 0 0 0,0 0 0 0 0,0 0 0 0 0,0 0 0 0 0,1 0 0 0 0,-1 0 0 0 0,1 1 0 0 0,0-1 0 0 0,0 0 0 0 0,0 0 0 0 0,0 0 0 0 0,3-4 0 0 0,-3 6 0 0 0,0-1 0 0 0,1 1 0 0 0,-1 0 0 0 0,0-1 0 0 0,1 1 0 0 0,-1 0 0 0 0,1 0 0 0 0,-1 0 0 0 0,1 0 0 0 0,-1 0 0 0 0,1 0 0 0 0,0 1 0 0 0,0-1 0 0 0,2 0 0 0 0,10-6 0 0 0,-4-5 0 0 0,-9 11 0 0 0,0 0 0 0 0,0 0 0 0 0,0-1 0 0 0,0 1 0 0 0,0 0 0 0 0,0 1 0 0 0,1-1 0 0 0,-1 0 0 0 0,0 0 0 0 0,1 0 0 0 0,-1 1 0 0 0,0-1 0 0 0,1 1 0 0 0,-1-1 0 0 0,1 1 0 0 0,-1-1 0 0 0,1 1 0 0 0,-1 0 0 0 0,1 0 0 0 0,-1 0 0 0 0,3 0 0 0 0,115-29 0 0 0,-90 21 0 0 0,0 0 0 0 0,0 2 0 0 0,53-5 0 0 0,6 8 0 0 0,31-2 0 0 0,147 13 0 0 0,-256-7 0 0 0,0 1 0 0 0,0 0 0 0 0,-1 1 0 0 0,1 0 0 0 0,0 1 0 0 0,-1 0 0 0 0,0 0 0 0 0,0 1 0 0 0,11 7 0 0 0,-16-9 0 0 0,0 0 0 0 0,0 0 0 0 0,0 0 0 0 0,0 1 0 0 0,-1-1 0 0 0,1 1 0 0 0,-1 0 0 0 0,0 0 0 0 0,0 0 0 0 0,0 1 0 0 0,0-1 0 0 0,-1 1 0 0 0,0-1 0 0 0,0 1 0 0 0,0 0 0 0 0,-1 0 0 0 0,1 0 0 0 0,-1 0 0 0 0,0 0 0 0 0,0 5 0 0 0,-2-2 0 0 0,0-1 0 0 0,0 1 0 0 0,-1 0 0 0 0,0-1 0 0 0,0 0 0 0 0,-1 1 0 0 0,1-1 0 0 0,-2 0 0 0 0,1 0 0 0 0,-1 0 0 0 0,0-1 0 0 0,-1 1 0 0 0,1-1 0 0 0,-1 0 0 0 0,0 0 0 0 0,-8 6 0 0 0,-11 9 0 0 0,-1 0 0 0 0,-44 26 0 0 0,69-46 0 0 0,-31 20 0 0 0,17-11 0 0 0,0 0 0 0 0,-1-1 0 0 0,0 0 0 0 0,-1-1 0 0 0,-20 7 0 0 0,-18 5 0 0 0,33-11 0 0 0,0-2 0 0 0,-32 8 0 0 0,-35 4 0 0 0,-118 41 0 0 0,185-54 0 0 0,-1-1 0 0 0,-35 4 0 0 0,9-3 0 0 0,-325 42 0 0 0,338-45 0 0 0,0-1 0 0 0,0-1 0 0 0,0-2 0 0 0,-57-9 0 0 0,35-13 0 0 0,54 22 0 0 0,1-1 0 0 0,-1 1 0 0 0,0-1 0 0 0,0 0 0 0 0,1 0 0 0 0,-1 0 0 0 0,0 0 0 0 0,1 0 0 0 0,0 0 0 0 0,0-1 0 0 0,0 1 0 0 0,0-1 0 0 0,0 1 0 0 0,0-1 0 0 0,-2-5 0 0 0,-9-30 0 0 0,11 33 0 0 0,-1 0 0 0 0,1 0 0 0 0,0 0 0 0 0,0 0 0 0 0,1 0 0 0 0,-1 0 0 0 0,1-1 0 0 0,0 1 0 0 0,1 0 0 0 0,-1-1 0 0 0,1 1 0 0 0,0-1 0 0 0,1 1 0 0 0,-1-1 0 0 0,1 1 0 0 0,0 0 0 0 0,0 0 0 0 0,1-1 0 0 0,2-6 0 0 0,7-5 0 0 0,1 0 0 0 0,0 0 0 0 0,1 1 0 0 0,1 0 0 0 0,22-18 0 0 0,-7 12 0 0 0,-21 15 0 0 0,1 0 0 0 0,0 1 0 0 0,0 0 0 0 0,1 0 0 0 0,19-8 0 0 0,-8 6 0 0 0,-1 1 0 0 0,1 0 0 0 0,1 2 0 0 0,-1 1 0 0 0,1 0 0 0 0,0 1 0 0 0,35 1 0 0 0,14-2 0 0 0,-57 2 0 0 0,1 1 0 0 0,-1 0 0 0 0,0 1 0 0 0,1 1 0 0 0,-1 0 0 0 0,0 1 0 0 0,25 6 0 0 0,-26 3 0 0 0,-12-10 0 0 0,1 0 0 0 0,-1 0 0 0 0,0 1 0 0 0,0-1 0 0 0,0 1 0 0 0,0-1 0 0 0,-1 1 0 0 0,1-1 0 0 0,0 1 0 0 0,-1-1 0 0 0,1 1 0 0 0,-1 0 0 0 0,1-1 0 0 0,-1 1 0 0 0,0 0 0 0 0,0-1 0 0 0,0 1 0 0 0,0 0 0 0 0,0-1 0 0 0,0 1 0 0 0,0 0 0 0 0,0-1 0 0 0,-1 1 0 0 0,0 3 0 0 0,0-1 0 0 0,1-2 0 0 0,0-1 0 0 0,0 1 0 0 0,0-1 0 0 0,-1 1 0 0 0,1-1 0 0 0,0 1 0 0 0,-1-1 0 0 0,1 0 0 0 0,-1 1 0 0 0,0-1 0 0 0,1 1 0 0 0,-1-1 0 0 0,0 0 0 0 0,0 0 0 0 0,0 1 0 0 0,0-1 0 0 0,0 0 0 0 0,0 0 0 0 0,0 0 0 0 0,-3 1 0 0 0,-30 15 0 0 0,30-16 0 0 0,0 1 0 0 0,0 0 0 0 0,0-1 0 0 0,0 1 0 0 0,0 1 0 0 0,0-1 0 0 0,1 0 0 0 0,-7 6 0 0 0,9-5 0 0 0,-1 0 0 0 0,0-1 0 0 0,0 0 0 0 0,0 1 0 0 0,0-1 0 0 0,0 0 0 0 0,-1 0 0 0 0,1 0 0 0 0,-1 0 0 0 0,1 0 0 0 0,-1-1 0 0 0,0 1 0 0 0,0-1 0 0 0,1 0 0 0 0,-1 0 0 0 0,0 0 0 0 0,-5 1 0 0 0,3 0 0 0 0,0-1 0 0 0,0 1 0 0 0,1-1 0 0 0,-1 1 0 0 0,1 0 0 0 0,-1 1 0 0 0,1-1 0 0 0,-6 5 0 0 0,7-4 0 0 0,-1-1 0 0 0,1 0 0 0 0,-1 1 0 0 0,0-1 0 0 0,0-1 0 0 0,0 1 0 0 0,0-1 0 0 0,0 1 0 0 0,-5 0 0 0 0,-65 19 0 0 0,52-13 0 0 0,1-2 0 0 0,-30 5 0 0 0,-23-1 0 0 0,-11 3 0 0 0,-109 1 0 0 0,175-14 0 0 0,1 0 0 0 0,0-1 0 0 0,0-1 0 0 0,-1 0 0 0 0,1-1 0 0 0,1-2 0 0 0,-1 1 0 0 0,-18-9 0 0 0,14 7 0 0 0,19 5 0 0 0,-1 1 0 0 0,1-1 0 0 0,-1 0 0 0 0,0 0 0 0 0,1 0 0 0 0,0-1 0 0 0,-1 1 0 0 0,1-1 0 0 0,0 1 0 0 0,0-1 0 0 0,0 0 0 0 0,0-1 0 0 0,0 1 0 0 0,0 0 0 0 0,-3-5 0 0 0,-26-23 0 0 0,13-16 0 0 0,19 46 0 0 0,-1 0 0 0 0,1-1 0 0 0,0 1 0 0 0,-1-1 0 0 0,1 1 0 0 0,0 0 0 0 0,0-1 0 0 0,-1 1 0 0 0,1-1 0 0 0,0 1 0 0 0,0-1 0 0 0,0 1 0 0 0,0-1 0 0 0,0 1 0 0 0,-1-1 0 0 0,1 1 0 0 0,0-1 0 0 0,0 1 0 0 0,0-1 0 0 0,0 1 0 0 0,0 0 0 0 0,1-1 0 0 0,-1 1 0 0 0,0-1 0 0 0,0 1 0 0 0,0-1 0 0 0,0 1 0 0 0,0-1 0 0 0,1 1 0 0 0,-1-1 0 0 0,0 1 0 0 0,0 0 0 0 0,1-1 0 0 0,-1 1 0 0 0,1-1 0 0 0,-1 1 0 0 0,1 0 0 0 0,-1 0 0 0 0,1 1 0 0 0,-1-1 0 0 0,1 0 0 0 0,-1 1 0 0 0,1-1 0 0 0,-1 0 0 0 0,1 1 0 0 0,-1-1 0 0 0,0 1 0 0 0,1-1 0 0 0,-1 1 0 0 0,0-1 0 0 0,1 1 0 0 0,-1-1 0 0 0,0 1 0 0 0,0-1 0 0 0,1 1 0 0 0,-1-1 0 0 0,0 1 0 0 0,0-1 0 0 0,0 1 0 0 0,0-1 0 0 0,0 1 0 0 0,0-1 0 0 0,0 1 0 0 0,0 0 0 0 0,0-1 0 0 0,0 1 0 0 0,0-1 0 0 0,0 1 0 0 0,-1 0 0 0 0,39 60 0 0 0,-7-18 0 0 0,-25-34 0 0 0,0 0 0 0 0,0-1 0 0 0,1 0 0 0 0,0 0 0 0 0,0 0 0 0 0,1-1 0 0 0,0 0 0 0 0,0 0 0 0 0,10 6 0 0 0,29 31 0 0 0,-23-25 0 0 0,-13-2 0 0 0,-11-14 0 0 0,-5-2 0 0 0,-6-1 0 0 0,-17-1 0 0 0,21-2 0 0 0,7 2 0 0 0,0 1 0 0 0,0 0 0 0 0,0-1 0 0 0,0 1 0 0 0,1 0 0 0 0,-1 0 0 0 0,0-1 0 0 0,0 1 0 0 0,0 0 0 0 0,0-1 0 0 0,1 1 0 0 0,-1 0 0 0 0,0 0 0 0 0,0 0 0 0 0,0-1 0 0 0,1 1 0 0 0,-1 0 0 0 0,0 0 0 0 0,0 0 0 0 0,1-1 0 0 0,-1 1 0 0 0,0 0 0 0 0,1 0 0 0 0,-1 0 0 0 0,0 0 0 0 0,1 0 0 0 0,-1 0 0 0 0,0 0 0 0 0,0 0 0 0 0,1 0 0 0 0,-1 0 0 0 0,0 0 0 0 0,1 0 0 0 0,-1 0 0 0 0,0 0 0 0 0,1 0 0 0 0,-1 0 0 0 0,0 0 0 0 0,1 0 0 0 0,-1 0 0 0 0,15-1 0 0 0,-15 1 0 0 0,22 2 0 0 0,-1 0 0 0 0,0 1 0 0 0,0 0 0 0 0,33 12 0 0 0,47 8 0 0 0,63 12 0 0 0,-124-28 0 0 0,0 2 0 0 0,40 13 0 0 0,-35-8 0 0 0,60 10 0 0 0,46-7 0 0 0,205-1 0 0 0,246-36 0 0 0,-119 20 0 0 0,-442-6 0 0 0,30-3 0 0 0,-62 5 0 0 0,-9 4 0 0 0,47-4 0 0 0,188-1 0 0 0,-120 6 0 0 0,-66 9 0 0 0,-32-3 0 0 0,13-4 0 0 0,54 4 0 0 0,-39-7 0 0 0,-44 0 0 0 0,13 0 0 0 0,0 0 0 0 0,-1-1 0 0 0,1-1 0 0 0,17-4 0 0 0,-25 5 0 0 0,-1 0 0 0 0,1-1 0 0 0,-1 1 0 0 0,1-1 0 0 0,-1-1 0 0 0,0 1 0 0 0,1-1 0 0 0,-1 0 0 0 0,4-3 0 0 0,8-5 0 0 0,80-46 0 0 0,-65 31 0 0 0,33-9 0 0 0,-25 5 0 0 0,-27 19 0 0 0,11-7 0 0 0,-24 18 0 0 0,0 0 0 0 0,0 0 0 0 0,0 1 0 0 0,-1-1 0 0 0,1 0 0 0 0,0 0 0 0 0,0 0 0 0 0,0 1 0 0 0,0-1 0 0 0,0 0 0 0 0,0 0 0 0 0,0 1 0 0 0,0-1 0 0 0,0 0 0 0 0,0 0 0 0 0,0 1 0 0 0,0-1 0 0 0,0 0 0 0 0,0 0 0 0 0,0 1 0 0 0,0-1 0 0 0,0 0 0 0 0,1 0 0 0 0,-1 1 0 0 0,0-1 0 0 0,0 0 0 0 0,0 0 0 0 0,0 0 0 0 0,0 1 0 0 0,0-1 0 0 0,1 0 0 0 0,-1 0 0 0 0,0 0 0 0 0,0 1 0 0 0,0-1 0 0 0,1 0 0 0 0,-1 0 0 0 0,0 0 0 0 0,0 0 0 0 0,0 0 0 0 0,1 0 0 0 0,-1 1 0 0 0,0-1 0 0 0,0 0 0 0 0,1 0 0 0 0,-1 0 0 0 0,0 0 0 0 0,0 0 0 0 0,1 0 0 0 0,-1 0 0 0 0,0 0 0 0 0,0 0 0 0 0,1 0 0 0 0,-1 0 0 0 0,0 0 0 0 0,0 0 0 0 0,1 0 0 0 0,-1-1 0 0 0,0 1 0 0 0,1 0 0 0 0,-18 10 0 0 0,15-9 0 0 0,-1 1 0 0 0,1-1 0 0 0,-1 0 0 0 0,1 1 0 0 0,0-1 0 0 0,0 1 0 0 0,0 0 0 0 0,0 0 0 0 0,0 0 0 0 0,0 0 0 0 0,0 0 0 0 0,1 0 0 0 0,-1 1 0 0 0,-2 3 0 0 0,3-3 0 0 0,-1 0 0 0 0,0-1 0 0 0,0 0 0 0 0,-1 1 0 0 0,1-1 0 0 0,0 0 0 0 0,-1 0 0 0 0,1 0 0 0 0,-1-1 0 0 0,-3 3 0 0 0,-18 14 0 0 0,-70 83 0 0 0,90-97 0 0 0,0-1 0 0 0,0 1 0 0 0,0-1 0 0 0,0 0 0 0 0,-1 0 0 0 0,0 0 0 0 0,-6 2 0 0 0,7-3 0 0 0,-1 0 0 0 0,1 1 0 0 0,0-1 0 0 0,0 1 0 0 0,0 0 0 0 0,0 0 0 0 0,0 0 0 0 0,1 0 0 0 0,-5 6 0 0 0,1-1 0 0 0,-1-1 0 0 0,0 0 0 0 0,0 0 0 0 0,-1 0 0 0 0,0-1 0 0 0,0 0 0 0 0,-18 7 0 0 0,-68 28 0 0 0,79-37 0 0 0,14-3 0 0 0,-1-1 0 0 0,0 1 0 0 0,0 0 0 0 0,1 0 0 0 0,-1 0 0 0 0,0 1 0 0 0,1-1 0 0 0,0 0 0 0 0,-1 1 0 0 0,-2 2 0 0 0,2-2 0 0 0,0 0 0 0 0,1-1 0 0 0,-1 1 0 0 0,0-1 0 0 0,0 0 0 0 0,0 0 0 0 0,0 0 0 0 0,0 0 0 0 0,0 0 0 0 0,-4 0 0 0 0,-19 7 0 0 0,13-3 0 0 0,1-1 0 0 0,-1-1 0 0 0,0 1 0 0 0,0-2 0 0 0,0 0 0 0 0,-1-1 0 0 0,1 0 0 0 0,0-1 0 0 0,-15-1 0 0 0,12 1 0 0 0,-27 0 0 0 0,-6 1 0 0 0,-89-11 0 0 0,53 0 0 0 0,62 7 0 0 0,0 1 0 0 0,-1 1 0 0 0,-43 3 0 0 0,-1 1 0 0 0,-177 7 0 0 0,-240-10 0 0 0,254-10 0 0 0,137 8 0 0 0,0-4 0 0 0,-104-20 0 0 0,134 17 0 0 0,40 6 0 0 0,-1-1 0 0 0,1 0 0 0 0,1-2 0 0 0,-31-12 0 0 0,30 9 0 0 0,-1 2 0 0 0,-48-10 0 0 0,52 13 0 0 0,-262-68 0 0 0,249 64 0 0 0,20 5 0 0 0,-1 0 0 0 0,1-1 0 0 0,0 0 0 0 0,0-1 0 0 0,1-1 0 0 0,-18-9 0 0 0,22 9 0 0 0,0 1 0 0 0,-1 0 0 0 0,0 1 0 0 0,-10-3 0 0 0,12 4 0 0 0,-1 0 0 0 0,1 0 0 0 0,0-1 0 0 0,0 0 0 0 0,0 0 0 0 0,0-1 0 0 0,1 0 0 0 0,-9-8 0 0 0,11 9 0 0 0,1 0 0 0 0,0 0 0 0 0,-1 1 0 0 0,1 0 0 0 0,-1-1 0 0 0,0 2 0 0 0,0-1 0 0 0,-7-2 0 0 0,-25-15 0 0 0,14 11 0 0 0,21 8 0 0 0,0 1 0 0 0,0-1 0 0 0,0 1 0 0 0,1-1 0 0 0,-1 1 0 0 0,0-1 0 0 0,0 0 0 0 0,0 0 0 0 0,1 0 0 0 0,-1 0 0 0 0,0 0 0 0 0,-2-2 0 0 0,-42-17 0 0 0,-18-4 0 0 0,46 20 0 0 0,-1-5 0 0 0,15 7 0 0 0,1 0 0 0 0,0 0 0 0 0,0 0 0 0 0,-1 1 0 0 0,1-1 0 0 0,-1 1 0 0 0,1 0 0 0 0,-6-1 0 0 0,-15-6 0 0 0,-4-2 0 0 0,22 10 0 0 0,-62-17 0 0 0,23 11 0 0 0,9-8 0 0 0,24 13 0 0 0,-33-3 0 0 0,35 3 0 0 0,9 0 0 0 0,0 1 0 0 0,0-1 0 0 0,0 1 0 0 0,0-1 0 0 0,1 1 0 0 0,-1-1 0 0 0,0 0 0 0 0,0 1 0 0 0,1-1 0 0 0,-1 0 0 0 0,0 0 0 0 0,1 1 0 0 0,-1-1 0 0 0,0 0 0 0 0,1 0 0 0 0,-1 0 0 0 0,1 0 0 0 0,0 0 0 0 0,-1 0 0 0 0,1 0 0 0 0,0 0 0 0 0,-1 0 0 0 0,1 0 0 0 0,0 0 0 0 0,0 0 0 0 0,0 0 0 0 0,0 0 0 0 0,0 0 0 0 0,0 0 0 0 0,0 0 0 0 0,0 0 0 0 0,1 0 0 0 0,-1 0 0 0 0,0 0 0 0 0,1 0 0 0 0,-1 0 0 0 0,0 0 0 0 0,1 0 0 0 0,0-1 0 0 0,0 0 0 0 0,-1 2 0 0 0,1-1 0 0 0,0 0 0 0 0,0 1 0 0 0,0 0 0 0 0,0-1 0 0 0,0 1 0 0 0,0-1 0 0 0,0 1 0 0 0,0 0 0 0 0,0 0 0 0 0,0-1 0 0 0,0 1 0 0 0,0 0 0 0 0,0 0 0 0 0,0 0 0 0 0,0 0 0 0 0,0 0 0 0 0,0 1 0 0 0,0-1 0 0 0,2 1 0 0 0,13 1 0 0 0,62 20 0 0 0,29-10 0 0 0,196-5 0 0 0,-208-8 0 0 0,14-5 0 0 0,184-34 0 0 0,-247 33 0 0 0,37-12 0 0 0,-60 13 0 0 0,2 0 0 0 0,29-2 0 0 0,-15 5 0 0 0,-1-1 0 0 0,1-3 0 0 0,44-12 0 0 0,82-19 0 0 0,-126 31 0 0 0,41-13 0 0 0,-51 12 0 0 0,54-7 0 0 0,-34 8 0 0 0,49-14 0 0 0,24-3 0 0 0,-105 21 0 0 0,-1-1 0 0 0,1-1 0 0 0,17-7 0 0 0,-19 6 0 0 0,0 1 0 0 0,0 1 0 0 0,27-5 0 0 0,2 2 0 0 0,80-25 0 0 0,-10 2 0 0 0,-37 8 0 0 0,-54 14 0 0 0,0 2 0 0 0,29-6 0 0 0,-35 9 0 0 0,0-1 0 0 0,29-12 0 0 0,-30 10 0 0 0,0 1 0 0 0,-1 0 0 0 0,28-3 0 0 0,-7 2 0 0 0,52-15 0 0 0,-33 6 0 0 0,0 6 0 0 0,-24-1 0 0 0,-20 5 0 0 0,0 2 0 0 0,1 0 0 0 0,19-3 0 0 0,25-3 0 0 0,91-28 0 0 0,-97 24 0 0 0,23 0 0 0 0,-59 12 0 0 0,0-1 0 0 0,-1 0 0 0 0,1-1 0 0 0,13-5 0 0 0,19-3 0 0 0,-42 11 0 0 0,0 0 0 0 0,0-1 0 0 0,0 0 0 0 0,1 0 0 0 0,-1 0 0 0 0,0 0 0 0 0,0-1 0 0 0,5-2 0 0 0,10 0 0 0 0,-18 4 0 0 0,0 0 0 0 0,0 0 0 0 0,0 0 0 0 0,0 0 0 0 0,0 0 0 0 0,0 0 0 0 0,0 0 0 0 0,0-1 0 0 0,0 1 0 0 0,-1 0 0 0 0,1 0 0 0 0,0-1 0 0 0,0 1 0 0 0,0-1 0 0 0,0 1 0 0 0,0-1 0 0 0,0 1 0 0 0,-1-1 0 0 0,2-1 0 0 0,1-2-374 0 0,0 0 0 0 0,0 0-1 0 0,1 0 1 0 0,-1 1 0 0 0,1-1 0 0 0,7-4 0 0 0,-8 5-42 0 0,1 0 1 0 0,0 0-1 0 0,-1 0 1 0 0,1-1-1 0 0,-1 0 1 0 0,0 1-1 0 0,0-1 1 0 0,4-7 0 0 0,14-70-8445 0 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12512 0 0,'0'0'7114'0'0,"0"37"-2149"0"0,0 391 1910 0 0,0-285-9338 0 0,0-3-5169 0 0,2-141 7061 0 0,0 1-1 0 0,0-1 1 0 0,-1 0-1 0 0,1 0 1 0 0,0 1-1 0 0,0-2 1 0 0,-1 1-1 0 0,1 0 1 0 0,-1 0 0 0 0,1 0-1 0 0,-1-1 1 0 0,1 1-1 0 0,-1-1 1 0 0,0 1-1 0 0,2-3 1 0 0,6-23-7033 0 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50 6144 0 0,'0'-7'6099'0'0,"-2"-20"-2209"0"0,1 26-3651 0 0,0-1 0 0 0,-1 1 0 0 0,1 0 0 0 0,-1-1-1 0 0,1 1 1 0 0,-1 0 0 0 0,0 0 0 0 0,1 0 0 0 0,-1 1 0 0 0,0-1 0 0 0,0 0 0 0 0,1 0 0 0 0,-1 1 0 0 0,0 0 0 0 0,0-1 0 0 0,0 1 0 0 0,0 0-1 0 0,0 0 1 0 0,0 0 0 0 0,-4 0 0 0 0,4 0-160 0 0,-1 0-1 0 0,1 0 1 0 0,-1 1 0 0 0,0-1-1 0 0,1 1 1 0 0,-1-1 0 0 0,1 1-1 0 0,-1 0 1 0 0,1 0-1 0 0,0 0 1 0 0,-1 0 0 0 0,1 0-1 0 0,0 1 1 0 0,0-1-1 0 0,0 1 1 0 0,0-1 0 0 0,0 1-1 0 0,0 0 1 0 0,0 0-1 0 0,0 0 1 0 0,1 0 0 0 0,-1 0-1 0 0,1 0 1 0 0,-1 0-1 0 0,1 1 1 0 0,-1 3 0 0 0,-8 24 359 0 0,7-25-372 0 0,1 0 1 0 0,1 0-1 0 0,-1 0 1 0 0,1 1 0 0 0,0-1-1 0 0,-1 9 1 0 0,-11 39 649 0 0,14-39-523 0 0,1 0 1 0 0,0-1 0 0 0,2 1 0 0 0,-1-1 0 0 0,2 1-1 0 0,0-1 1 0 0,0 0 0 0 0,10 16 0 0 0,-9-17-8 0 0,40 50 461 0 0,-42-54-587 0 0,2-1-1 0 0,-1 0 1 0 0,1 0 0 0 0,0 0 0 0 0,1-1 0 0 0,0 0 0 0 0,7 5-1 0 0,13 13 211 0 0,11 6 195 0 0,-29-6-213 0 0,23 22 272 0 0,-32-44-498 0 0,1 1 0 0 0,0-1 0 0 0,0 0 0 0 0,0 1 0 0 0,1-1 0 0 0,-1 0 0 0 0,0 0 0 0 0,1 0 0 0 0,0 0 0 0 0,-1 0 0 0 0,1 0 0 0 0,0-1 0 0 0,3 3 0 0 0,-3-2-3 0 0,0-1 0 0 0,0 1 0 0 0,0 0 0 0 0,0 0 0 0 0,-1 0 0 0 0,1-1 0 0 0,0 2 0 0 0,-1-1 1 0 0,0 0-1 0 0,1 0 0 0 0,-1 0 0 0 0,1 5 0 0 0,3 4 95 0 0,-1 0 17 0 0,0 0 1 0 0,1-1-1 0 0,1 1 0 0 0,11 16 1 0 0,-16-26-129 0 0,0 0 1 0 0,-1 0 0 0 0,1 0 0 0 0,0 1-1 0 0,0-1 1 0 0,-1 0 0 0 0,1 0 0 0 0,0 1-1 0 0,-1-1 1 0 0,1 0 0 0 0,-1 1-1 0 0,0-1 1 0 0,1 0 0 0 0,-1 1 0 0 0,0-1-1 0 0,0 1 1 0 0,0-1 0 0 0,0 0 0 0 0,0 1-1 0 0,0 1 1 0 0,-1-2-1 0 0,1 0 0 0 0,0 1 0 0 0,0-1 0 0 0,0 1-1 0 0,0-1 1 0 0,0 1 0 0 0,1-1 0 0 0,-1 0 0 0 0,0 1 0 0 0,1-1 0 0 0,-1 0 0 0 0,1 1-1 0 0,-1-1 1 0 0,1 0 0 0 0,-1 0 0 0 0,1 1 0 0 0,0-1 0 0 0,0 0 0 0 0,0 0 0 0 0,1 1-1 0 0,0 2 25 0 0,0-1 0 0 0,0 1 0 0 0,0-1 0 0 0,0 1 0 0 0,0 0 0 0 0,-1 0 0 0 0,0 0 0 0 0,0 0 0 0 0,0 0 0 0 0,0 0 0 0 0,0 8-1 0 0,-1 52 135 0 0,-1-39-173 0 0,2-10 18 0 0,-1-10-38 0 0,1 0 1 0 0,-1-1 0 0 0,0 1-1 0 0,0-1 1 0 0,0 1 0 0 0,-1-1-1 0 0,1 1 1 0 0,-1-1 0 0 0,0 1-1 0 0,0-1 1 0 0,-1 0 0 0 0,0 1-1 0 0,1-1 1 0 0,-1 0 0 0 0,-1 0-1 0 0,1 0 1 0 0,0 0 0 0 0,-1-1-1 0 0,-4 6 1 0 0,3-5-295 0 0,-1 0 0 0 0,1 0-1 0 0,0 0 1 0 0,-1-1 0 0 0,0 0 0 0 0,0 0-1 0 0,0 0 1 0 0,0-1 0 0 0,0 1 0 0 0,-1-1 0 0 0,1 0-1 0 0,-1-1 1 0 0,1 0 0 0 0,-1 1 0 0 0,0-2-1 0 0,1 1 1 0 0,-1-1 0 0 0,0 0 0 0 0,0 0-1 0 0,1 0 1 0 0,-1-1 0 0 0,0 0 0 0 0,1 0 0 0 0,-9-3-1 0 0,6 0-389 0 0,0 0-1 0 0,0-1 0 0 0,0 0 1 0 0,1 0-1 0 0,-8-7 0 0 0,10 7 29 0 0,-1 0-1 0 0,1-1 1 0 0,0 0-1 0 0,0 0 1 0 0,0 0-1 0 0,1-1 1 0 0,0 1-1 0 0,0-1 1 0 0,-5-13-1 0 0,0-17-6841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75 2560 0 0,'0'-52'10206'0'0,"0"51"-10023"0"0,-1 0-1 0 0,1-1 1 0 0,0 1 0 0 0,-1 0-1 0 0,1 0 1 0 0,-1 0-1 0 0,1 0 1 0 0,-1 0-1 0 0,1 0 1 0 0,-1 0-1 0 0,0 0 1 0 0,1 0 0 0 0,-1 1-1 0 0,0-1 1 0 0,0 0-1 0 0,0 0 1 0 0,0 1-1 0 0,1-1 1 0 0,-1 0-1 0 0,0 1 1 0 0,0-1 0 0 0,0 1-1 0 0,-1-1 1 0 0,1 1-1 0 0,-1-1 1 0 0,-1 1 321 0 0,-23 0 3616 0 0,21 1-3975 0 0,1 0 0 0 0,0 1 0 0 0,0 0 0 0 0,0 0 0 0 0,1 0 0 0 0,-1 0 0 0 0,0 0 0 0 0,1 1 0 0 0,-1-1 0 0 0,1 1 0 0 0,-6 6 0 0 0,-16 11 313 0 0,20-15-404 0 0,0-1-1 0 0,1 0 1 0 0,-1 1-1 0 0,1 0 1 0 0,0 0-1 0 0,0 0 0 0 0,0 1 1 0 0,1-1-1 0 0,0 1 1 0 0,0 0-1 0 0,0 0 1 0 0,-3 12-1 0 0,-8 14 51 0 0,10-21-96 0 0,0 0 1 0 0,1 0-1 0 0,0 1 0 0 0,1 0 1 0 0,1-1-1 0 0,0 1 1 0 0,0 0-1 0 0,1 12 0 0 0,1 8 49 0 0,9 54 0 0 0,-8-76-28 0 0,1 0-1 0 0,1 0 0 0 0,8 19 0 0 0,6 15 53 0 0,-18-42-77 0 0,1 0 1 0 0,0 0 0 0 0,-1 0-1 0 0,1-1 1 0 0,0 1 0 0 0,0 0 0 0 0,0 0-1 0 0,1 0 1 0 0,-1-1 0 0 0,0 1-1 0 0,1 0 1 0 0,-1-1 0 0 0,1 0 0 0 0,-1 1-1 0 0,1-1 1 0 0,0 0 0 0 0,3 2-1 0 0,12 12 41 0 0,-6 11 25 0 0,-9-21-55 0 0,-1 0 0 0 0,1-1 1 0 0,0 1-1 0 0,0-1 0 0 0,0 1 1 0 0,5 6-1 0 0,7 7 32 0 0,12 13 47 0 0,-2 2-1 0 0,-1 0 0 0 0,25 49 0 0 0,-43-72-67 0 0,0 0 0 0 0,1-1 0 0 0,1 0 0 0 0,14 17 0 0 0,19 28 56 0 0,-32-41-78 0 0,1-1-1 0 0,0 0 0 0 0,1-1 1 0 0,0 0-1 0 0,12 10 0 0 0,-3-9 7 0 0,-17-12-8 0 0,0 1-1 0 0,0 0 1 0 0,0 0-1 0 0,0 0 0 0 0,0 1 1 0 0,-1-1-1 0 0,1 0 1 0 0,0 1-1 0 0,-1-1 1 0 0,1 1-1 0 0,-1-1 1 0 0,0 1-1 0 0,1 0 1 0 0,-1 0-1 0 0,1 2 1 0 0,4 3-34 0 0,1 0 1 0 0,0 0 0 0 0,1-1 0 0 0,0 0 0 0 0,0 0 0 0 0,0 0-1 0 0,15 6 1 0 0,-19-11-68 0 0,0 1 0 0 0,0-2 0 0 0,0 1 0 0 0,0 0 0 0 0,1-1 0 0 0,-1 0-1 0 0,0 0 1 0 0,1 0 0 0 0,-1 0 0 0 0,5-2 0 0 0,12 1-1195 0 0,-12-2 653 0 0,-1-1 1 0 0,1 0-1 0 0,-1 0 0 0 0,0-1 0 0 0,0 0 0 0 0,-1-1 0 0 0,1 1 0 0 0,7-9 0 0 0,-11 2-20 0 0,-4 11 555 0 0,0 0 0 0 0,0-1 0 0 0,0 1 0 0 0,1 0 1 0 0,-1 0-1 0 0,1-1 0 0 0,-1 1 0 0 0,1 0 0 0 0,-1 0 0 0 0,1 0 0 0 0,0-1 0 0 0,0 1 0 0 0,-1 0 0 0 0,1 0 0 0 0,0 0 0 0 0,0 0 0 0 0,0 0 0 0 0,2-1 0 0 0,3-4-734 0 0,0-1 0 0 0,0 0 1 0 0,0-1-1 0 0,-1 1 0 0 0,0-1 0 0 0,6-15 0 0 0,1 5-1582 0 0,12-15-1518 0 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2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63 259 9840 0 0,'-3'-1'4757'0'0,"-12"-11"-2548"0"0,-23-32 5094 0 0,37 43-7209 0 0,0 0 1 0 0,1 0-1 0 0,-1 1 1 0 0,1-1-1 0 0,-1 0 1 0 0,1 0 0 0 0,-1 0-1 0 0,1 0 1 0 0,-1 0-1 0 0,1 0 1 0 0,0 0-1 0 0,0 0 1 0 0,-1 0 0 0 0,1 0-1 0 0,0 0 1 0 0,0 0-1 0 0,0 0 1 0 0,0 0-1 0 0,0 0 1 0 0,0 0 0 0 0,1 0-1 0 0,-1 0 1 0 0,0 0-1 0 0,0 0 1 0 0,1 0 0 0 0,0-1-1 0 0,0 0-12 0 0,0 0 1 0 0,1 0-1 0 0,0 0 0 0 0,-1 0 0 0 0,1 0 0 0 0,0 0 1 0 0,0 0-1 0 0,0 1 0 0 0,0-1 0 0 0,3-1 1 0 0,5-2 60 0 0,1 0 0 0 0,-1 0 0 0 0,18-5 0 0 0,126-46 216 0 0,-56 30-1639 0 0,-43 13-1112 0 0,-43 11 1401 0 0,0 0 0 0 0,-1-1-1 0 0,22-8 1 0 0,-18 7-236 0 0,0 0 1 0 0,0 2-1 0 0,0-1 1 0 0,0 2-1 0 0,0 0 1 0 0,22 2-1 0 0,-29-1 96 0 0,24 0-5885 0 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0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103 186 3464 0 0,'0'-113'11648'0'0,"-18"49"-5517"0"0,18 63-5979 0 0,-1 0-1 0 0,0 1 0 0 0,0-1 0 0 0,0 0 0 0 0,0 1 0 0 0,0-1 0 0 0,0 1 1 0 0,0-1-1 0 0,0 1 0 0 0,0-1 0 0 0,0 1 0 0 0,0 0 0 0 0,0-1 1 0 0,0 1-1 0 0,0 0 0 0 0,0 0 0 0 0,0 0 0 0 0,0 0 0 0 0,-1 0 1 0 0,1 0-1 0 0,0 0 0 0 0,0 0 0 0 0,0 0 0 0 0,0 1 0 0 0,0-1 0 0 0,0 0 1 0 0,0 1-1 0 0,0-1 0 0 0,0 1 0 0 0,0-1 0 0 0,0 1 0 0 0,0 0 1 0 0,0-1-1 0 0,-1 2 0 0 0,-11 25 712 0 0,3 46-85 0 0,6-36-540 0 0,-4 61 139 0 0,-6 12-225 0 0,14-49-64 0 0,3-1 1 0 0,16 96-1 0 0,-11-110-97 0 0,-5-23 43 0 0,13 45 0 0 0,20 68-13 0 0,-34-132-22 0 0,-1 0-1 0 0,1 0 1 0 0,0 0 0 0 0,0 0-1 0 0,0 0 1 0 0,0-1 0 0 0,1 1-1 0 0,2 3 1 0 0,-1-3 5 0 0,-1 0 0 0 0,0 1 0 0 0,0-1 0 0 0,-1 1 0 0 0,1 0 0 0 0,-1 0 0 0 0,3 7 0 0 0,-4-8-3 0 0,1-1 0 0 0,0 1 0 0 0,0-1 0 0 0,0 0 1 0 0,0 0-1 0 0,0 0 0 0 0,1 0 0 0 0,-1 0 0 0 0,1 0 0 0 0,0-1 0 0 0,0 0 0 0 0,0 1 0 0 0,0-1 0 0 0,4 2 0 0 0,29 27-33 0 0,-26-22 30 0 0,0-1 0 0 0,1 0-1 0 0,0 0 1 0 0,0-1 0 0 0,19 8 0 0 0,65 11-48 0 0,-90-25 49 0 0,0 0-1 0 0,0 0 0 0 0,-1 0 0 0 0,1-1 0 0 0,0 1 0 0 0,0-1 0 0 0,0 0 0 0 0,0-1 0 0 0,0 1 0 0 0,0-1 0 0 0,0 0 1 0 0,0 0-1 0 0,-1 0 0 0 0,1-1 0 0 0,0 0 0 0 0,-1 0 0 0 0,1 0 0 0 0,-1 0 0 0 0,0-1 0 0 0,0 0 0 0 0,0 0 0 0 0,5-4 0 0 0,16-18 19 0 0,-20 21-6 0 0,0 0-1 0 0,-1 0 0 0 0,0-1 1 0 0,1 1-1 0 0,-1-1 0 0 0,-1 0 1 0 0,1 0-1 0 0,-1 0 0 0 0,0-1 0 0 0,0 1 1 0 0,-1-1-1 0 0,1 0 0 0 0,2-10 1 0 0,11-50 69 0 0,-7-66 92 0 0,-9 126-153 0 0,1-1 0 0 0,-1 1 0 0 0,-1 0 0 0 0,1-1 0 0 0,-1 1 0 0 0,0-1 1 0 0,-1 1-1 0 0,1 0 0 0 0,-1 0 0 0 0,0 0 0 0 0,-1 0 0 0 0,0 0 0 0 0,0 0 0 0 0,-4-6 0 0 0,-22 5 183 0 0,27 6-198 0 0,-1 0 1 0 0,0 0-1 0 0,1 0 0 0 0,-1 0 1 0 0,0 0-1 0 0,0 0 1 0 0,0 0-1 0 0,1 1 0 0 0,-1 0 1 0 0,0-1-1 0 0,0 1 1 0 0,0 0-1 0 0,0 1 1 0 0,0-1-1 0 0,0 0 0 0 0,0 1 1 0 0,1 0-1 0 0,-1-1 1 0 0,0 1-1 0 0,0 0 0 0 0,1 1 1 0 0,-1-1-1 0 0,0 0 1 0 0,1 1-1 0 0,-1-1 1 0 0,1 1-1 0 0,0 0 0 0 0,-3 2 1 0 0,-11 9-5 0 0,1 0 1 0 0,-26 31-1 0 0,36-38-21 0 0,-10 14-72 0 0,-7 7-40 0 0,21-27 128 0 0,-1 1-1 0 0,1 0 0 0 0,0 0 1 0 0,0 0-1 0 0,0 0 1 0 0,0 0-1 0 0,1 0 0 0 0,-1 0 1 0 0,0 1-1 0 0,0-1 0 0 0,0 0 1 0 0,1 0-1 0 0,-1 1 0 0 0,1-1 1 0 0,-1 0-1 0 0,1 1 0 0 0,0-1 1 0 0,-1 3-1 0 0,1-3-3 0 0,0 0-1 0 0,-1 1 1 0 0,1-1-1 0 0,0 0 1 0 0,-1 1 0 0 0,1-1-1 0 0,-1 0 1 0 0,0 1-1 0 0,1-1 1 0 0,-1 0-1 0 0,0 0 1 0 0,0 0-1 0 0,1 0 1 0 0,-1 0 0 0 0,0 0-1 0 0,0 0 1 0 0,0 0-1 0 0,-2 1 1 0 0,-1 3-160 0 0,0 0 1 0 0,0 0-1 0 0,0 1 1 0 0,1-1-1 0 0,0 1 1 0 0,0 0-1 0 0,1 0 1 0 0,0 0-1 0 0,0 0 1 0 0,-2 12-1 0 0,-8 18-1574 0 0,10-30 1024 0 0,1-1 0 0 0,1 1 1 0 0,-1 0-1 0 0,1-1 0 0 0,-1 1 0 0 0,2 0 1 0 0,0 8-1 0 0,0 6-3700 0 0,7-16-697 0 0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337 479 4656 0 0,'0'-68'11590'0'0,"-35"52"-7229"0"0,34 16-3915 0 0,-12 2 679 0 0,12-2-1094 0 0,0-1 0 0 0,1 1 0 0 0,-1 0 0 0 0,0 0-1 0 0,1 0 1 0 0,-1 0 0 0 0,0 0 0 0 0,0 0 0 0 0,1 0 0 0 0,-1 0 0 0 0,0 0-1 0 0,1 0 1 0 0,-1 0 0 0 0,0 0 0 0 0,0 0 0 0 0,1 1 0 0 0,-1-1 0 0 0,0 0-1 0 0,1 0 1 0 0,-1 1 0 0 0,1-1 0 0 0,-1 1 0 0 0,0-1 0 0 0,1 0 0 0 0,-1 1-1 0 0,0 0 1 0 0,-12 15 515 0 0,12-15-526 0 0,0 0 1 0 0,-1 0 0 0 0,1 0-1 0 0,0 0 1 0 0,0 1 0 0 0,0-1 0 0 0,0 0-1 0 0,0 1 1 0 0,1-1 0 0 0,-1 0-1 0 0,0 1 1 0 0,0-1 0 0 0,1 1 0 0 0,-1-1-1 0 0,1 1 1 0 0,-1 2 0 0 0,-13 30 295 0 0,10-27-261 0 0,0 1 0 0 0,1-1 1 0 0,0 1-1 0 0,0-1 0 0 0,-2 11 1 0 0,-10 52 143 0 0,7-34-103 0 0,0 1 1 0 0,3 0-1 0 0,-2 44 1 0 0,6-57-72 0 0,0-19-22 0 0,1-1 1 0 0,-1 1-1 0 0,1 0 0 0 0,0 0 0 0 0,1 0 0 0 0,-1 0 0 0 0,1-1 1 0 0,-1 1-1 0 0,2 0 0 0 0,-1 0 0 0 0,0-1 0 0 0,1 1 0 0 0,0-1 1 0 0,0 1-1 0 0,3 4 0 0 0,9 15 14 0 0,-13-21-15 0 0,0 0-1 0 0,0 0 0 0 0,0 0 1 0 0,1 0-1 0 0,-1-1 0 0 0,1 1 1 0 0,0-1-1 0 0,0 1 0 0 0,0-1 1 0 0,0 1-1 0 0,0-1 0 0 0,1 0 1 0 0,4 3-1 0 0,17 9 52 0 0,-15-8-48 0 0,-1-1 0 0 0,0 0 0 0 0,1 0 1 0 0,0-1-1 0 0,0-1 0 0 0,1 1 0 0 0,-1-1 0 0 0,0-1 0 0 0,1 0 0 0 0,0 0 0 0 0,16 0 1 0 0,-10-2 9 0 0,0 0 1 0 0,0-1 0 0 0,-1-1-1 0 0,1 0 1 0 0,25-7 0 0 0,-36 7-12 0 0,0 0 0 0 0,1-1 0 0 0,-2 1 0 0 0,1-1 0 0 0,0 0 0 0 0,0 0 0 0 0,-1-1 0 0 0,0 1 0 0 0,1-1 0 0 0,-1 0 0 0 0,-1 0 0 0 0,1-1 0 0 0,-1 1 0 0 0,1-1 0 0 0,-1 1 0 0 0,4-10 0 0 0,14-18 145 0 0,-18 29-136 0 0,-1 0-1 0 0,0 0 1 0 0,0 0-1 0 0,0 0 1 0 0,0 0-1 0 0,0 0 1 0 0,-1 0-1 0 0,1-1 1 0 0,-1 1-1 0 0,0-1 1 0 0,0 1-1 0 0,0-1 1 0 0,0 0-1 0 0,-1 1 1 0 0,1-1-1 0 0,-1-4 1 0 0,0-8 11 0 0,2 2 29 0 0,-2 1-1 0 0,0 0 0 0 0,0 0 0 0 0,-1 0 0 0 0,-3-14 0 0 0,-29-32 149 0 0,-10-8-45 0 0,22 53-96 0 0,4-12-24 0 0,-10 10 7 0 0,17 7-25 0 0,0 0 1 0 0,1-1 0 0 0,1 0-1 0 0,-14-19 1 0 0,-19-23 28 0 0,-41-7-3 0 0,21-5 53 0 0,3 29 30 0 0,49 23-114 0 0,8 10-13 0 0,0 1 0 0 0,0-1 0 0 0,-1 1 0 0 0,1-1 0 0 0,0 1 0 0 0,-1 0 0 0 0,1-1 0 0 0,-1 1 0 0 0,1 0-1 0 0,-1 0 1 0 0,0 0 0 0 0,1 0 0 0 0,-1 0 0 0 0,0 1 0 0 0,-2-2 0 0 0,1 1 5 0 0,0 0 1 0 0,0-1-1 0 0,1 0 0 0 0,-1 1 1 0 0,0-1-1 0 0,1 0 1 0 0,-1 0-1 0 0,1 0 0 0 0,0-1 1 0 0,-1 1-1 0 0,-2-5 1 0 0,-18-14 36 0 0,19 19-23 0 0,-1-1 0 0 0,1 1 0 0 0,0-1 1 0 0,0 0-1 0 0,0 0 0 0 0,0-1 0 0 0,0 1 1 0 0,1-1-1 0 0,-1 0 0 0 0,1 0 0 0 0,0 0 1 0 0,0 0-1 0 0,1 0 0 0 0,-1-1 0 0 0,1 1 1 0 0,0-1-1 0 0,-3-9 0 0 0,1-4 37 0 0,3 17-52 0 0,0-1 0 0 0,0 1 0 0 0,1-1 0 0 0,-1 1 0 0 0,1-1 0 0 0,-1 0 1 0 0,1 1-1 0 0,0-1 0 0 0,-1 0 0 0 0,1 0 0 0 0,0 1 0 0 0,0-1 0 0 0,0 0 0 0 0,1 1 0 0 0,-1-1 0 0 0,0 0 0 0 0,1 1 0 0 0,-1-1 0 0 0,1 0 0 0 0,-1 1 0 0 0,1-1 0 0 0,0 0 0 0 0,-1 1 0 0 0,1-1 0 0 0,0 1 0 0 0,2-3 0 0 0,-1 2 3 0 0,1 0 0 0 0,-1 0 0 0 0,1 0 0 0 0,0 0 0 0 0,-1 0 0 0 0,1 1 0 0 0,0-1 0 0 0,0 1 0 0 0,0 0 0 0 0,0-1 0 0 0,0 1 0 0 0,0 1 0 0 0,1-1 0 0 0,4 0 0 0 0,19-5-8 0 0,29-13 163 0 0,-36 17-39 0 0,0 0 1 0 0,1 1-1 0 0,-1 1 1 0 0,1 0-1 0 0,-1 2 0 0 0,23 5 1 0 0,6 14 116 0 0,-46-19-229 0 0,-1-1 1 0 0,0 1-1 0 0,0 0 0 0 0,-1 0 1 0 0,1 0-1 0 0,0 0 1 0 0,-1 0-1 0 0,1 1 0 0 0,-1-1 1 0 0,1 0-1 0 0,-1 1 1 0 0,0-1-1 0 0,0 1 1 0 0,1 4-1 0 0,6 11 43 0 0,3-11-12 0 0,-10-6-37 0 0,0-1 0 0 0,0 1-1 0 0,0-1 1 0 0,0 1 0 0 0,0-1 0 0 0,-1 1-1 0 0,1-1 1 0 0,0 1 0 0 0,0 0-1 0 0,-1-1 1 0 0,1 1 0 0 0,0 0 0 0 0,-1 0-1 0 0,1 0 1 0 0,-1-1 0 0 0,1 1-1 0 0,-1 0 1 0 0,1 0 0 0 0,-1 0 0 0 0,0 0-1 0 0,1 0 1 0 0,-1 0 0 0 0,0 0-1 0 0,0 1 1 0 0,29 86 62 0 0,-22-70-40 0 0,0 1-1 0 0,-1-1 0 0 0,-1 1 1 0 0,-1 0-1 0 0,-1 1 1 0 0,2 24-1 0 0,-5 3 22 0 0,1-12-95 0 0,-1 0 1 0 0,-9 54-1 0 0,7-65-36 0 0,-7 27-237 0 0,-29 54-1677 0 0,29-69 259 0 0,8-21-1705 0 0,19-38-360 0 0,30-55 713 0 0,-14 28 963 0 0,5-14-2727 0 0,-26 30-746 0 0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6728 0 0,'-9'9'13421'0'0,"11"54"-11709"0"0,12 64 0 0 0,-11-86-1412 0 0,5 24 94 0 0,30 121 978 0 0,-37-181-1339 0 0,1-1 1 0 0,0 0-1 0 0,0 1 0 0 0,1-1 0 0 0,-1 0 1 0 0,1-1-1 0 0,0 1 0 0 0,0 0 0 0 0,4 3 1 0 0,12 16 273 0 0,-15-18-259 0 0,1 0-1 0 0,-1 0 1 0 0,1-1 0 0 0,0 0-1 0 0,1 0 1 0 0,-1 0-1 0 0,1-1 1 0 0,0 1 0 0 0,-1-1-1 0 0,1-1 1 0 0,1 1-1 0 0,-1-1 1 0 0,0 0 0 0 0,1-1-1 0 0,8 2 1 0 0,10 1 178 0 0,0-1 0 0 0,37-1 0 0 0,-56-2-192 0 0,-1 0 0 0 0,1-1 0 0 0,-1 0 1 0 0,1 0-1 0 0,-1 0 0 0 0,0 0 0 0 0,1-1 0 0 0,-1 0 0 0 0,0 0 0 0 0,0-1 0 0 0,0 1 1 0 0,0-1-1 0 0,-1 0 0 0 0,1 0 0 0 0,-1-1 0 0 0,5-4 0 0 0,-8 6-13 0 0,1 1 0 0 0,-1-1 0 0 0,0 0 0 0 0,1 1-1 0 0,-1-1 1 0 0,1 1 0 0 0,0-1 0 0 0,0 1 0 0 0,-1 0 0 0 0,1 0 0 0 0,0-1 0 0 0,0 1-1 0 0,0 1 1 0 0,0-1 0 0 0,3-1 0 0 0,15-9 94 0 0,-15 5-54 0 0,-1 0 0 0 0,0-1 0 0 0,0 1 0 0 0,-1-1 0 0 0,4-10 0 0 0,-3 9-27 0 0,4-23 209 0 0,-6 11-72 0 0,0-1-40 0 0,-1-1 1 0 0,-1 1-1 0 0,-1 0 1 0 0,-7-42 0 0 0,5 40-80 0 0,0 12-45 0 0,0 1-1 0 0,0-1 1 0 0,-1 1-1 0 0,-1 0 1 0 0,0 0-1 0 0,0 1 1 0 0,-1-1-1 0 0,0 1 1 0 0,-9-9-1 0 0,-1-5-5 0 0,-49-53 20 0 0,33 36-86 0 0,18 33-33 0 0,3 4 32 0 0,0 0-169 0 0,1 0 0 0 0,0 0 0 0 0,0-1 0 0 0,-18-10 0 0 0,23 13-1 0 0,0-1-1 0 0,0 1 1 0 0,-1 0 0 0 0,1 0-1 0 0,-1 0 1 0 0,1 1-1 0 0,-1-1 1 0 0,1 1 0 0 0,-1 1-1 0 0,-7 1 1 0 0,-1-2-553 0 0,-5 0-1170 0 0,0 1-1 0 0,0 1 1 0 0,0 1 0 0 0,0 0 0 0 0,-26 9-1 0 0,24-2-6554 0 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70 6104 0 0,'-15'-18'7989'0'0,"-6"-24"-3201"0"0,21 42-4318 0 0,-7-7 1863 0 0,4 4-597 0 0,-3 13-1750 0 0,3-1 263 0 0,1 0 1 0 0,0 0-1 0 0,0 1 0 0 0,1-1 1 0 0,1 0-1 0 0,-1 11 0 0 0,-9 128 958 0 0,5-104-1002 0 0,2 1 0 0 0,5 87 0 0 0,7-57-90 0 0,4-1 1 0 0,44 143-1 0 0,-48-189-112 0 0,-8-24-1 0 0,1 1 0 0 0,-1-1 0 0 0,1 0 0 0 0,0 0 0 0 0,0 0 0 0 0,0 0 0 0 0,1 0 0 0 0,2 3 0 0 0,9 25 15 0 0,-12-28-20 0 0,-1 0 0 0 0,0 0 1 0 0,1 0-1 0 0,0 0 0 0 0,0 0 1 0 0,0 0-1 0 0,0 0 0 0 0,1-1 1 0 0,0 0-1 0 0,4 6 0 0 0,21 20-12 0 0,-24-25-182 0 0,-1 1 0 0 0,1-1 0 0 0,0 0 0 0 0,0 0 0 0 0,0 0 0 0 0,0 0 0 0 0,1-1 0 0 0,-1 1 0 0 0,1-1 0 0 0,0 0 0 0 0,0-1 0 0 0,0 1 0 0 0,1-1-1 0 0,-1 0 1 0 0,0-1 0 0 0,1 1 0 0 0,-1-1 0 0 0,1 0 0 0 0,6 0 0 0 0,-8-1-64 0 0,0 0 0 0 0,0-1 0 0 0,0 1 0 0 0,-1-1 0 0 0,1 0-1 0 0,0 0 1 0 0,0-1 0 0 0,-1 1 0 0 0,1-1 0 0 0,-1 0 0 0 0,1 0 0 0 0,-1 0-1 0 0,0 0 1 0 0,0 0 0 0 0,0-1 0 0 0,0 1 0 0 0,0-1 0 0 0,-1 0 0 0 0,1 0-1 0 0,-1 0 1 0 0,3-4 0 0 0,20-19-2456 0 0,-22 24 2336 0 0,0 0 0 0 0,0-1 0 0 0,-1 1 0 0 0,1-1 1 0 0,-1 1-1 0 0,1-1 0 0 0,-1 0 0 0 0,0 0 1 0 0,0 0-1 0 0,0 0 0 0 0,-1 0 0 0 0,3-7 0 0 0,5-23-6201 0 0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6432 0 0,'-9'0'1246'0'0,"-1"1"-1"0"0,1 0 1 0 0,-1 1 0 0 0,1-1 0 0 0,-14 6-1 0 0,9-2-609 0 0,1 1-1 0 0,-1 1 1 0 0,1 0-1 0 0,1 0 1 0 0,-16 13-1 0 0,10-7-120 0 0,10-8-342 0 0,0 0 1 0 0,1 0-1 0 0,-1 1 1 0 0,1 0-1 0 0,1 0 0 0 0,-1 1 1 0 0,1 0-1 0 0,0 0 1 0 0,1 0-1 0 0,0 1 1 0 0,0 0-1 0 0,0 0 1 0 0,-5 14-1 0 0,6-9-102 0 0,2-10-40 0 0,1 0 0 0 0,-1 0 0 0 0,1 1 0 0 0,0-1 0 0 0,0 0 1 0 0,0 1-1 0 0,1-1 0 0 0,-1 1 0 0 0,1-1 0 0 0,0 0 0 0 0,0 1 0 0 0,0-1 1 0 0,0 1-1 0 0,1-1 0 0 0,-1 1 0 0 0,1-1 0 0 0,0 1 0 0 0,0-1 0 0 0,0 0 1 0 0,0 0-1 0 0,1 1 0 0 0,-1-1 0 0 0,1 0 0 0 0,2 3 0 0 0,11 12 120 0 0,0-1 0 0 0,1-1 0 0 0,0 0 0 0 0,1-1 0 0 0,1-1-1 0 0,20 13 1 0 0,40 26 545 0 0,-47-29-286 0 0,-15-11-265 0 0,15 10 275 0 0,-24-17-300 0 0,1 0 0 0 0,0-1 1 0 0,0 0-1 0 0,0 0 1 0 0,0-1-1 0 0,12 4 1 0 0,-13-4-20 0 0,-2 0 1 0 0,1 0-1 0 0,0 0 1 0 0,-1 0-1 0 0,0 1 1 0 0,0 0-1 0 0,0 0 1 0 0,-1 0-1 0 0,0 1 1 0 0,0 0-1 0 0,0-1 1 0 0,0 2-1 0 0,-1-1 1 0 0,0 0 0 0 0,-1 0-1 0 0,1 1 1 0 0,-1 0-1 0 0,0-1 1 0 0,1 12-1 0 0,0 8 353 0 0,-2-24-425 0 0,-1 0 1 0 0,1 0 0 0 0,-1 0 0 0 0,0 0 0 0 0,1 0-1 0 0,-1 0 1 0 0,0 0 0 0 0,0 0 0 0 0,0 0 0 0 0,-1 0-1 0 0,1 0 1 0 0,0 0 0 0 0,-1 0 0 0 0,1 0 0 0 0,-1 0 0 0 0,0-1-1 0 0,1 1 1 0 0,-1 0 0 0 0,0 0 0 0 0,0 0 0 0 0,0-1-1 0 0,-1 1 1 0 0,1-1 0 0 0,-2 2 0 0 0,0 0-24 0 0,0 0 1 0 0,0-1-1 0 0,0 0 0 0 0,-1 0 1 0 0,1 0-1 0 0,-1 0 0 0 0,0 0 1 0 0,1-1-1 0 0,-1 0 0 0 0,0 1 1 0 0,0-1-1 0 0,0-1 1 0 0,0 1-1 0 0,-6 0 0 0 0,-68-1-707 0 0,43-2-210 0 0,29 2 611 0 0,0-1 1 0 0,0 1 0 0 0,0-1 0 0 0,1-1 0 0 0,-1 1 0 0 0,0-1 0 0 0,1 0 0 0 0,0-1 0 0 0,-1 1 0 0 0,1-1 0 0 0,0 0 0 0 0,0 0 0 0 0,1-1 0 0 0,-1 1 0 0 0,1-1 0 0 0,-1 0 0 0 0,-5-8 0 0 0,-3-7-645 0 0,10 14 599 0 0,-1 0 0 0 0,1 0-1 0 0,0-1 1 0 0,1 1 0 0 0,-1-1-1 0 0,1 1 1 0 0,0-1 0 0 0,-1-7-1 0 0,-3-8-578 0 0,-5-38-2060 0 0,11 26 138 0 0,0 0-3902 0 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7184 0 0,'2'5'4963'0'0,"5"17"-1425"0"0,-2 126 2090 0 0,14 64-3488 0 0,-18-203-2004 0 0,4 68 489 0 0,-6 79 1 0 0,-1-56-285 0 0,2-93-334 0 0,1 0 1 0 0,0 0-1 0 0,0-1 0 0 0,1 1 1 0 0,2 8-1 0 0,5 26 39 0 0,-9-40-44 0 0,0 0-1 0 0,0 0 0 0 0,1 0 0 0 0,-1 0 1 0 0,0 0-1 0 0,1 0 0 0 0,-1 0 0 0 0,1 0 1 0 0,-1 0-1 0 0,1 0 0 0 0,0 0 1 0 0,-1 0-1 0 0,1 0 0 0 0,0 0 0 0 0,0 0 1 0 0,0-1-1 0 0,-1 1 0 0 0,1 0 0 0 0,0 0 1 0 0,0-1-1 0 0,0 1 0 0 0,0-1 1 0 0,0 1-1 0 0,0-1 0 0 0,0 0 0 0 0,1 1 1 0 0,-1-1-1 0 0,0 0 0 0 0,0 1 0 0 0,0-1 1 0 0,0 0-1 0 0,0 0 0 0 0,0 0 1 0 0,1 0-1 0 0,-1 0 0 0 0,0-1 0 0 0,0 1 1 0 0,0 0-1 0 0,0 0 0 0 0,0-1 0 0 0,0 1 1 0 0,0-1-1 0 0,1 0 0 0 0,2-2 20 0 0,-1-1-1 0 0,0 0 1 0 0,0 0-1 0 0,-1 0 1 0 0,1 0-1 0 0,-1-1 1 0 0,0 1-1 0 0,0-1 1 0 0,0 1-1 0 0,-1-1 1 0 0,2-8-1 0 0,-1 7 10 0 0,0-1 1 0 0,0 1-1 0 0,0 0 0 0 0,1 0 0 0 0,-1 0 1 0 0,2 0-1 0 0,5-8 0 0 0,-7 12-16 0 0,0-2 41 0 0,1 0 0 0 0,0 0 0 0 0,1 0-1 0 0,-1 0 1 0 0,0 1 0 0 0,1-1 0 0 0,0 1 0 0 0,0 0-1 0 0,0 0 1 0 0,0 0 0 0 0,1 1 0 0 0,-1 0 0 0 0,1-1-1 0 0,-1 2 1 0 0,1-1 0 0 0,0 0 0 0 0,0 1 0 0 0,-1 0 0 0 0,1 0-1 0 0,0 1 1 0 0,0-1 0 0 0,6 1 0 0 0,-8 0-18 0 0,0 1 0 0 0,0 0 0 0 0,0-1 0 0 0,-1 1 0 0 0,1 0 1 0 0,0 0-1 0 0,-1 0 0 0 0,1 1 0 0 0,-1-1 0 0 0,1 1 0 0 0,-1-1 0 0 0,0 1 0 0 0,0 0 1 0 0,1 0-1 0 0,-1 0 0 0 0,-1 0 0 0 0,1 0 0 0 0,0 1 0 0 0,0-1 0 0 0,-1 0 1 0 0,1 1-1 0 0,-1 0 0 0 0,0-1 0 0 0,0 1 0 0 0,1 3 0 0 0,18 27 190 0 0,-15-25-166 0 0,-1 2 1 0 0,-1-1 0 0 0,1 0-1 0 0,-2 1 1 0 0,1 0 0 0 0,-1 0-1 0 0,1 15 1 0 0,-1-15 75 0 0,-1 1 0 0 0,0-1 0 0 0,-1 1 0 0 0,0 0 0 0 0,-1-1 0 0 0,0 1 0 0 0,-4 18 0 0 0,2-26-130 0 0,1 1 0 0 0,-1 0 0 0 0,0-1-1 0 0,0 0 1 0 0,0 1 0 0 0,-1-1 0 0 0,1 0 0 0 0,-1-1 0 0 0,0 1 0 0 0,1-1-1 0 0,-1 1 1 0 0,0-1 0 0 0,-1-1 0 0 0,1 1 0 0 0,0 0 0 0 0,0-1-1 0 0,-1 0 1 0 0,-8 1 0 0 0,-9 2-1691 0 0,0-1 0 0 0,-38-1 0 0 0,59-2 1528 0 0,0 0 0 0 0,0 0 0 0 0,0 0 1 0 0,0 0-1 0 0,1 0 0 0 0,-1-1 0 0 0,0 1 1 0 0,0 0-1 0 0,0 0 0 0 0,0-1 0 0 0,1 1 1 0 0,-1-1-1 0 0,0 1 0 0 0,0-1 0 0 0,1 1 1 0 0,-1-1-1 0 0,0 1 0 0 0,1-1 0 0 0,-1 0 1 0 0,1 1-1 0 0,-1-1 0 0 0,0 0 0 0 0,1 1 1 0 0,0-1-1 0 0,-1 0 0 0 0,1 0 0 0 0,-1 0 1 0 0,1 1-1 0 0,-1-3 0 0 0,1 0-281 0 0,-1-1 1 0 0,1 1-1 0 0,-1-1 0 0 0,1 0 1 0 0,0 1-1 0 0,0-1 0 0 0,1 0 1 0 0,0-3-1 0 0,0 1-157 0 0,0 1 0 0 0,0-1 0 0 0,0 1 0 0 0,1-1 0 0 0,0 1 0 0 0,0 0 0 0 0,1 0 0 0 0,-1 0 0 0 0,1 0 0 0 0,6-7 0 0 0,23-2-5858 0 0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32 6440 0 0,'-1'-1'272'0'0,"0"1"0"0"0,1 0 0 0 0,-1-1 0 0 0,1 1 0 0 0,-1-1 0 0 0,1 1 0 0 0,-1-1 0 0 0,1 1 0 0 0,-1-1 0 0 0,1 1 0 0 0,-1-1 0 0 0,1 1 0 0 0,0-1 0 0 0,-1 1-1 0 0,1-1 1 0 0,0 0 0 0 0,-1 1 0 0 0,1-1 0 0 0,0 0 0 0 0,0 1 0 0 0,0-1 0 0 0,-1 0 0 0 0,1 1 0 0 0,0-1 0 0 0,0 0 0 0 0,0 1 0 0 0,0-2 0 0 0,1 1-153 0 0,-1 1 0 0 0,0-1 0 0 0,0 1 0 0 0,0-1 0 0 0,0 1-1 0 0,0 0 1 0 0,0-1 0 0 0,0 1 0 0 0,0-1 0 0 0,0 1 0 0 0,-1-1 0 0 0,1 1-1 0 0,0-1 1 0 0,0 1 0 0 0,0-1 0 0 0,0 1 0 0 0,-1 0 0 0 0,1-1 0 0 0,0 1-1 0 0,0-1 1 0 0,-1 1 0 0 0,1 0 0 0 0,0-1 0 0 0,-1 1 0 0 0,1 0 0 0 0,0 0-1 0 0,-1-1 1 0 0,1 1 0 0 0,0 0 0 0 0,-1 0 0 0 0,1-1 0 0 0,-1 1 0 0 0,1 0 0 0 0,-1 0-1 0 0,1 0 1 0 0,0 0 0 0 0,-1-1 0 0 0,1 1 0 0 0,-1 0 0 0 0,1 0 0 0 0,-2 0-1 0 0,-1 0 129 0 0,-1 0 0 0 0,0 0 0 0 0,0 0 0 0 0,0 0-1 0 0,0 0 1 0 0,1 1 0 0 0,-1 0 0 0 0,0-1 0 0 0,0 2-1 0 0,1-1 1 0 0,-1 0 0 0 0,1 1 0 0 0,-1-1 0 0 0,1 1-1 0 0,-1 0 1 0 0,1 0 0 0 0,0 1 0 0 0,0-1-1 0 0,-4 5 1 0 0,-31 20 508 0 0,33-24-696 0 0,0 0 1 0 0,1 0-1 0 0,-1 0 0 0 0,1 1 1 0 0,0-1-1 0 0,0 1 0 0 0,0 0 1 0 0,0 0-1 0 0,1 0 0 0 0,-1 1 1 0 0,-4 9-1 0 0,6-11-33 0 0,1 0 0 0 0,-1 0 0 0 0,0-1 0 0 0,0 1 0 0 0,0 0 0 0 0,0-1 0 0 0,0 1 0 0 0,-1-1 0 0 0,1 1 1 0 0,-1-1-1 0 0,-5 3 0 0 0,5-3 5 0 0,0 1-1 0 0,0-1 1 0 0,0 1 0 0 0,0 0 0 0 0,0-1 0 0 0,0 2 0 0 0,1-1 0 0 0,-3 4 0 0 0,1-1 0 0 0,3-3-17 0 0,-1 0 1 0 0,1-1-1 0 0,-1 1 1 0 0,1-1-1 0 0,-1 0 1 0 0,0 1-1 0 0,0-1 1 0 0,0 0-1 0 0,-1 0 1 0 0,-2 2-1 0 0,1 0-6 0 0,0 0 1 0 0,0 0-1 0 0,1 0 0 0 0,0 0 1 0 0,-1 0-1 0 0,1 1 0 0 0,1 0 0 0 0,-1-1 1 0 0,1 1-1 0 0,0 0 0 0 0,0 0 1 0 0,0 1-1 0 0,-1 5 0 0 0,-8 20 14 0 0,10-30-28 0 0,1 1 0 0 0,-1-1 0 0 0,0 1 1 0 0,0 0-1 0 0,1-1 0 0 0,-1 1 0 0 0,1 0 1 0 0,-1-1-1 0 0,1 1 0 0 0,0 0 0 0 0,0 0 1 0 0,-1 0-1 0 0,1-1 0 0 0,1 1 0 0 0,-1 0 1 0 0,0 0-1 0 0,0-1 0 0 0,1 1 0 0 0,-1 0 1 0 0,1 0-1 0 0,-1-1 0 0 0,1 1 0 0 0,0 0 1 0 0,-1-1-1 0 0,1 1 0 0 0,0-1 0 0 0,0 1 1 0 0,0-1-1 0 0,1 0 0 0 0,-1 1 0 0 0,0-1 1 0 0,0 0-1 0 0,1 0 0 0 0,-1 1 0 0 0,1-1 1 0 0,-1 0-1 0 0,1-1 0 0 0,-1 1 0 0 0,1 0 1 0 0,0 0-1 0 0,-1-1 0 0 0,1 1 0 0 0,0-1 1 0 0,-1 1-1 0 0,1-1 0 0 0,0 0 0 0 0,3 0 1 0 0,2 1-8 0 0,0-1 0 0 0,0-1 0 0 0,0 1 0 0 0,0-1 0 0 0,0-1 0 0 0,0 1 1 0 0,-1-1-1 0 0,1 0 0 0 0,0-1 0 0 0,-1 1 0 0 0,0-1 0 0 0,1-1 1 0 0,-1 1-1 0 0,0-1 0 0 0,-1 0 0 0 0,1 0 0 0 0,-1-1 0 0 0,0 0 0 0 0,0 0 1 0 0,0 0-1 0 0,8-12 0 0 0,6-9 87 0 0,-16 22-51 0 0,1 0-1 0 0,-1-1 1 0 0,0 1-1 0 0,0 0 1 0 0,0-1-1 0 0,-1 0 1 0 0,0 0-1 0 0,0 0 1 0 0,0 0-1 0 0,0 0 1 0 0,-1 0-1 0 0,0 0 1 0 0,0 0-1 0 0,0-1 1 0 0,0-8 0 0 0,-1-55 791 0 0,0 67-463 0 0,2 3-329 0 0,0 0 0 0 0,0-1 1 0 0,0 1-1 0 0,0 0 0 0 0,0 0 1 0 0,0 0-1 0 0,-1 0 0 0 0,1 0 1 0 0,0 0-1 0 0,0 1 0 0 0,-1-1 1 0 0,1 1-1 0 0,-1-1 0 0 0,1 1 1 0 0,-1-1-1 0 0,0 1 0 0 0,1 0 1 0 0,-1 0-1 0 0,0 0 0 0 0,0-1 1 0 0,1 5-1 0 0,23 55 121 0 0,-13-30 31 0 0,-1-4-28 0 0,-1 0 0 0 0,-1 0 1 0 0,9 49-1 0 0,2 4 243 0 0,-17-62-277 0 0,1-1 0 0 0,-2 1 0 0 0,0 0 0 0 0,-2 30 0 0 0,0-35-58 0 0,0 15 97 0 0,1-21-109 0 0,0 0 0 0 0,-1 1 0 0 0,-1-1 0 0 0,1 1 1 0 0,-1-1-1 0 0,0 0 0 0 0,-1 0 0 0 0,-3 11 0 0 0,-19 46 140 0 0,13-43-145 0 0,7-13-45 0 0,-1 0 0 0 0,1-1-1 0 0,-1 1 1 0 0,0-1 0 0 0,-1 0-1 0 0,0 0 1 0 0,-11 10-1 0 0,-22 5-901 0 0,33-19 413 0 0,0 0-1 0 0,0-1 1 0 0,0 1 0 0 0,-1-1 0 0 0,1-1-1 0 0,0 1 1 0 0,-1-1 0 0 0,-6 1 0 0 0,12-2 287 0 0,-1 0 1 0 0,1 0-1 0 0,-1 0 1 0 0,1 0-1 0 0,-1 0 1 0 0,1 0-1 0 0,-1 0 1 0 0,1-1 0 0 0,-1 1-1 0 0,1 0 1 0 0,-1-1-1 0 0,1 1 1 0 0,0-1-1 0 0,-1 0 1 0 0,1 1-1 0 0,0-1 1 0 0,-1 0-1 0 0,1 0 1 0 0,0 0-1 0 0,0 0 1 0 0,0 0-1 0 0,0 0 1 0 0,0 0-1 0 0,0 0 1 0 0,0 0-1 0 0,0 0 1 0 0,0-1-1 0 0,1 1 1 0 0,-1 0-1 0 0,0-1 1 0 0,1 1-1 0 0,-1 0 1 0 0,1-1 0 0 0,-1 1-1 0 0,1-1 1 0 0,0 1-1 0 0,0-1 1 0 0,-1 1-1 0 0,1-1 1 0 0,1-1-1 0 0,-1-35-4490 0 0,0 22-2698 0 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7752 0 0,'4'17'7650'0'0,"5"-3"-4348"0"0,-7-12-3044 0 0,-1 0 0 0 0,0 0-1 0 0,1 0 1 0 0,-1 0 0 0 0,0 0-1 0 0,0 0 1 0 0,0 0 0 0 0,0 0-1 0 0,-1 0 1 0 0,1 0-1 0 0,-1 1 1 0 0,1-1 0 0 0,-1 3-1 0 0,18 69 2845 0 0,-17-50-2740 0 0,-1-14-397 0 0,1 0 1 0 0,-1 1-1 0 0,-1-1 1 0 0,0 0 0 0 0,-1 0-1 0 0,-3 14 1 0 0,3-20-121 0 0,1 0-146 0 0,-1 0 0 0 0,1-1 0 0 0,0 1 0 0 0,0 0 0 0 0,0 0 0 0 0,0 0 0 0 0,1 0 0 0 0,-1 0 0 0 0,1 6 0 0 0,0-9 160 0 0,0 0 0 0 0,0 1 0 0 0,0-1 0 0 0,0 0 1 0 0,-1 0-1 0 0,1 0 0 0 0,0 1 0 0 0,-1-1 0 0 0,1 0 0 0 0,-1 0 1 0 0,0 0-1 0 0,1 0 0 0 0,-1 0 0 0 0,0 0 0 0 0,0 0 0 0 0,-1 2 1 0 0,-6 13-6655 0 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167 155 4536 0 0,'-19'-22'8320'0'0,"12"12"-7400"0"0,0 1 1 0 0,-1 0 0 0 0,0 0-1 0 0,-1 1 1 0 0,-12-10 0 0 0,-3-3 398 0 0,7 1 10 0 0,15 17-1063 0 0,-1 0 1 0 0,1 0-1 0 0,0 0 0 0 0,-1 1 0 0 0,0-1 0 0 0,1 1 0 0 0,-1 0 1 0 0,0-1-1 0 0,-6-2 2769 0 0,8 5-2643 0 0,1 1-358 0 0,0-1 0 0 0,-1 0 0 0 0,1 0 0 0 0,-1 0 0 0 0,1 0 0 0 0,-1 1 1 0 0,1-1-1 0 0,0 0 0 0 0,-1 0 0 0 0,1 1 0 0 0,0-1 0 0 0,-1 0 0 0 0,1 0 0 0 0,0 1 0 0 0,-1-1 0 0 0,1 1 0 0 0,0-1 0 0 0,-1 0 1 0 0,1 1-1 0 0,0-1 0 0 0,0 1 0 0 0,0-1 0 0 0,-1 0 0 0 0,1 1 0 0 0,0-1 0 0 0,0 1 0 0 0,0-1 0 0 0,0 1 0 0 0,0-1 0 0 0,0 1 1 0 0,0-1-1 0 0,0 0 0 0 0,0 2 0 0 0,-3 95 2247 0 0,1-42-1970 0 0,8 111-1 0 0,10-114-200 0 0,-13-46-100 0 0,-1 0 1 0 0,1 0 0 0 0,-2 1-1 0 0,1-1 1 0 0,-1 1 0 0 0,1 8-1 0 0,-1-1 56 0 0,0-1 0 0 0,1 0 0 0 0,7 23 0 0 0,-5-19-51 0 0,2 11-23 0 0,-1 0 1 0 0,3 56-1 0 0,1-36 116 0 0,-9-46-60 0 0,0-34-456 0 0,0 24 420 0 0,0 0 0 0 0,0 1-1 0 0,1-1 1 0 0,0 0 0 0 0,1 1-1 0 0,-1-1 1 0 0,1 1-1 0 0,1 0 1 0 0,0 0 0 0 0,6-14-1 0 0,13-5-64 0 0,-20 22 52 0 0,0 1 1 0 0,0-1-1 0 0,1 1 0 0 0,0-1 1 0 0,0 1-1 0 0,0 0 1 0 0,0 0-1 0 0,0 1 1 0 0,0-1-1 0 0,1 0 1 0 0,-1 1-1 0 0,1 0 1 0 0,0 0-1 0 0,0 0 1 0 0,0 1-1 0 0,0-1 0 0 0,0 1 1 0 0,0 0-1 0 0,0 0 1 0 0,0 0-1 0 0,1 0 1 0 0,-1 1-1 0 0,7 0 1 0 0,25-14-72 0 0,-33 14 74 0 0,0 1 1 0 0,-1-1 0 0 0,1 0-1 0 0,0 1 1 0 0,0 0 0 0 0,-1 0 0 0 0,1-1-1 0 0,-1 1 1 0 0,1 1 0 0 0,-1-1-1 0 0,1 0 1 0 0,-1 1 0 0 0,0-1-1 0 0,1 1 1 0 0,-1 0 0 0 0,0 0-1 0 0,0-1 1 0 0,2 5 0 0 0,14 10 10 0 0,-12-9 10 0 0,-1 1 0 0 0,-1 1 0 0 0,0-1 0 0 0,0 1 0 0 0,0-1 0 0 0,3 15 1 0 0,-6-21-22 0 0,1 43 26 0 0,-1-21-20 0 0,5 13 33 0 0,-1 0-1 0 0,0 64 1 0 0,-5-99-44 0 0,-1 1-1 0 0,1-1 1 0 0,-1 1-1 0 0,1-1 0 0 0,-1 1 1 0 0,0-1-1 0 0,0 0 1 0 0,0 0-1 0 0,0 1 0 0 0,-1-1 1 0 0,1 0-1 0 0,0 0 1 0 0,-1 0-1 0 0,0 0 0 0 0,1-1 1 0 0,-1 1-1 0 0,0 0 1 0 0,0-1-1 0 0,0 1 0 0 0,0-1 1 0 0,0 1-1 0 0,0-1 1 0 0,0 0-1 0 0,-1 0 0 0 0,1 0 1 0 0,0 0-1 0 0,-1-1 1 0 0,1 1-1 0 0,-5 0 0 0 0,-8 2-211 0 0,0 0-1 0 0,-1-1 0 0 0,-27-1 1 0 0,38-2 73 0 0,0-1 1 0 0,0 0 0 0 0,0 0-1 0 0,0 0 1 0 0,1 0-1 0 0,-1-1 1 0 0,1 0 0 0 0,0 0-1 0 0,-7-5 1 0 0,-38-38-3016 0 0,46 41 2621 0 0,1 0 1 0 0,-1 0-1 0 0,1-1 0 0 0,0 1 0 0 0,0 0 1 0 0,0-1-1 0 0,1 0 0 0 0,0 1 0 0 0,-1-10 1 0 0,2 12 272 0 0,-1-1 0 0 0,1 1 0 0 0,0-1 0 0 0,0 1 0 0 0,0-1 0 0 0,1 0 0 0 0,-1 1 0 0 0,1-1 0 0 0,0 1 0 0 0,0-1 0 0 0,0 1 0 0 0,0 0 0 0 0,1-1 0 0 0,-1 1 0 0 0,1 0 0 0 0,2-4 1 0 0,32-29-3992 0 0,-12 26-3096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3968 0 0,'-4'8'6324'0'0,"-10"28"-2526"0"0,14-16-2722 0 0,0-7-633 0 0,0 0 1 0 0,0 1-1 0 0,1-1 0 0 0,1 0 1 0 0,4 16-1 0 0,7 27 398 0 0,9 23 59 0 0,-7-31-362 0 0,-12-37-415 0 0,0 0 0 0 0,0 0-1 0 0,2 0 1 0 0,-1-1-1 0 0,7 11 1 0 0,17 30 236 0 0,-21-35-207 0 0,1 0-1 0 0,1-1 1 0 0,15 21-1 0 0,-19-30-96 0 0,-1 0 1 0 0,0 0-1 0 0,0 0 0 0 0,0 1 0 0 0,-1-1 1 0 0,0 1-1 0 0,2 8 0 0 0,-3-9-19 0 0,0 0 1 0 0,0 0-1 0 0,1 0 0 0 0,0 0 0 0 0,0-1 0 0 0,0 0 0 0 0,0 1 1 0 0,1-1-1 0 0,0 0 0 0 0,5 4 0 0 0,-6-6 36 0 0,-1 0 0 0 0,1 1 0 0 0,-1-1 0 0 0,1 1-1 0 0,-1 0 1 0 0,0 0 0 0 0,0 0 0 0 0,-1 0 0 0 0,1 0 0 0 0,-1 0 0 0 0,0 0 0 0 0,1 8 0 0 0,-2-14-71 0 0,-1 1 0 0 0,1-1 0 0 0,0 1 0 0 0,-1-1 0 0 0,1 1 0 0 0,-1 0 0 0 0,0-1 0 0 0,1 1 1 0 0,-1 0-1 0 0,0-1 0 0 0,0 1 0 0 0,0 0 0 0 0,0 0 0 0 0,0 0 0 0 0,0 0 0 0 0,0 0 0 0 0,0 0 1 0 0,-1 0-1 0 0,1 0 0 0 0,0 0 0 0 0,-2-1 0 0 0,0 1-3 0 0,1-1 0 0 0,0 1 0 0 0,0-1 0 0 0,0 0 0 0 0,0 0 0 0 0,0 0 1 0 0,0 0-1 0 0,0 0 0 0 0,1-1 0 0 0,-1 1 0 0 0,-1-3 0 0 0,-2-7 9 0 0,0 0 0 0 0,0 1 0 0 0,-2-1 0 0 0,1 1-1 0 0,-15-17 1 0 0,7 8 15 0 0,1-1-1 0 0,1 0 1 0 0,0-1 0 0 0,2-1-1 0 0,-10-30 1 0 0,3 4-24 0 0,11 34 14 0 0,1 1-1 0 0,1-1 1 0 0,0 0-1 0 0,-4-25 1 0 0,2 4-5 0 0,-2-31 26 0 0,7 53-29 0 0,0 9-4 0 0,0-1 0 0 0,1 1 0 0 0,0-1-1 0 0,0 0 1 0 0,0 1 0 0 0,0-1 0 0 0,1 0 0 0 0,0 1-1 0 0,3-11 1 0 0,2 7 12 0 0,-2 1 18 0 0,1 0 0 0 0,0 0 0 0 0,0 0-1 0 0,1 1 1 0 0,9-9 0 0 0,-3 2 52 0 0,-11 12-55 0 0,1 0 0 0 0,0 0 0 0 0,0 0 0 0 0,0 0 0 0 0,0 0 0 0 0,0 0 0 0 0,0 0 0 0 0,1 0 0 0 0,-1 1-1 0 0,1-1 1 0 0,2 0 0 0 0,7-3 150 0 0,1 1-1 0 0,0 1 0 0 0,0 0 1 0 0,0 1-1 0 0,0 1 1 0 0,15-1-1 0 0,-20 2-94 0 0,-4 0-50 0 0,0-1 0 0 0,0 1 0 0 0,0 0 1 0 0,0 1-1 0 0,0-1 0 0 0,0 1 0 0 0,-1-1 0 0 0,1 1 1 0 0,0 0-1 0 0,0 1 0 0 0,-1-1 0 0 0,1 1 1 0 0,0-1-1 0 0,-1 1 0 0 0,5 3 0 0 0,10 7 60 0 0,-7-6-14 0 0,0 2-1 0 0,-1-1 1 0 0,0 2 0 0 0,11 10-1 0 0,-13-10 1 0 0,-1 1 0 0 0,-1-1 0 0 0,0 1 0 0 0,0 0 0 0 0,7 19 0 0 0,-12-26-59 0 0,0-1-1 0 0,0 1 1 0 0,1-1-1 0 0,-1 1 1 0 0,1-1-1 0 0,0 0 1 0 0,-1 1-1 0 0,1-1 1 0 0,0 0-1 0 0,4 3 1 0 0,-5-4-9 0 0,1 0 0 0 0,-1 1 0 0 0,1-1 0 0 0,-1 1 0 0 0,0-1 0 0 0,1 1 0 0 0,-1 0 0 0 0,0-1 0 0 0,0 1 0 0 0,0 0 0 0 0,-1 0 0 0 0,1 0 1 0 0,0 0-1 0 0,-1 0 0 0 0,1 0 0 0 0,0 2 0 0 0,5 27 104 0 0,1-7 8 0 0,-2 0 1 0 0,-1 0-1 0 0,-1 0 1 0 0,-1 1 0 0 0,-1-1-1 0 0,-1 1 1 0 0,-1-1 0 0 0,-5 30-1 0 0,-4-20-22 0 0,-24 58 0 0 0,27-76-84 0 0,0 12 21 0 0,6-23-49 0 0,0-1 0 0 0,0 1 0 0 0,0-1 0 0 0,0 1 0 0 0,-1-1 0 0 0,0 1 0 0 0,0-1 0 0 0,0 0-1 0 0,0 1 1 0 0,-1-1 0 0 0,1-1 0 0 0,-1 1 0 0 0,-5 5 0 0 0,4-5-42 0 0,1 1-1 0 0,-1-1 1 0 0,1 1 0 0 0,0-1-1 0 0,0 1 1 0 0,1 0 0 0 0,-4 8-1 0 0,5-10-114 0 0,0 1-1 0 0,0-1 1 0 0,-1 0-1 0 0,1 0 1 0 0,-1 0-1 0 0,0 0 1 0 0,0 0-1 0 0,0 0 1 0 0,0-1-1 0 0,-1 1 1 0 0,1-1-1 0 0,-1 1 1 0 0,1-1 0 0 0,-1 0-1 0 0,-3 3 1 0 0,5-5 10 0 0,1 0 1 0 0,0 0 0 0 0,0 0 0 0 0,-1 0 0 0 0,1 0-1 0 0,0 0 1 0 0,0 1 0 0 0,-1-1 0 0 0,1 0 0 0 0,0 0 0 0 0,0 0-1 0 0,-1 0 1 0 0,1 0 0 0 0,0 0 0 0 0,0 0 0 0 0,-1 0-1 0 0,1 0 1 0 0,0 0 0 0 0,-1 0 0 0 0,1 0 0 0 0,0 0-1 0 0,0-1 1 0 0,-1 1 0 0 0,1 0 0 0 0,0 0 0 0 0,0 0 0 0 0,0 0-1 0 0,-1 0 1 0 0,1 0 0 0 0,0-1 0 0 0,0 1 0 0 0,-1 0-1 0 0,1 0 1 0 0,0 0 0 0 0,0-1 0 0 0,0 1 0 0 0,0 0 0 0 0,0 0-1 0 0,-1-1 1 0 0,1 1 0 0 0,0 0 0 0 0,0 0 0 0 0,0-1-1 0 0,0 1 1 0 0,0 0 0 0 0,0 0 0 0 0,0-1 0 0 0,0 1 0 0 0,0 0-1 0 0,3-21-2614 0 0,12-16 1296 0 0,-5 28 447 0 0,-10 9 966 0 0,1 0-1 0 0,0-1 1 0 0,-1 1-1 0 0,1-1 1 0 0,-1 1-1 0 0,1 0 1 0 0,0-1-1 0 0,-1 1 1 0 0,1-1-1 0 0,-1 1 1 0 0,0-1-1 0 0,1 0 1 0 0,-1 1-1 0 0,1-1 1 0 0,-1 1-1 0 0,0-1 1 0 0,1 0-1 0 0,-1 1 1 0 0,0-1-1 0 0,0 0 1 0 0,1 0-1 0 0,-1 0 1 0 0,0-3-326 0 0,-1 2 298 0 0,1 1 0 0 0,0 0 1 0 0,0-1-1 0 0,0 1 0 0 0,0 0 1 0 0,0-1-1 0 0,0 1 0 0 0,0 0 0 0 0,0-1 1 0 0,1 1-1 0 0,-1 0 0 0 0,0 0 1 0 0,1-1-1 0 0,-1 1 0 0 0,1 0 1 0 0,-1 0-1 0 0,1 0 0 0 0,0 0 1 0 0,-1-1-1 0 0,1 1 0 0 0,0 0 0 0 0,0 0 1 0 0,1-1-1 0 0,0 1-37 0 0,0 0 0 0 0,-1 0 0 0 0,1-1 0 0 0,0 1 0 0 0,0-1 0 0 0,-1 0-1 0 0,1 1 1 0 0,-1-1 0 0 0,0 0 0 0 0,1 0 0 0 0,1-3 0 0 0,7-10-409 0 0,0 5 174 0 0,-8 9 331 0 0,-1 0 0 0 0,0 0 0 0 0,0-1 0 0 0,1 1 0 0 0,-1 0 0 0 0,0-1 0 0 0,0 1 0 0 0,-1 0 0 0 0,1-1 1 0 0,0 1-1 0 0,0-1 0 0 0,-1 1 0 0 0,1-1 0 0 0,-1 0 0 0 0,1 1 0 0 0,-1-1 0 0 0,0-2 0 0 0,1 2 22 0 0,-1 0 0 0 0,1 1 0 0 0,-1-1 1 0 0,1 0-1 0 0,-1 0 0 0 0,1 1 0 0 0,0-1 0 0 0,0 0 0 0 0,0 1 0 0 0,0-1 0 0 0,0 1 0 0 0,0 0 0 0 0,0-1 1 0 0,0 1-1 0 0,1 0 0 0 0,-1-1 0 0 0,3-1 0 0 0,-2 2-9 0 0,0-1 0 0 0,0 0-1 0 0,0 1 1 0 0,0-1 0 0 0,0 0 0 0 0,-1 0-1 0 0,1 0 1 0 0,-1-1 0 0 0,1 1 0 0 0,0-3 0 0 0,7-12-248 0 0,0-2-339 0 0,0 0 0 0 0,11-33-1 0 0,6-2 2883 0 0,-25 52-2051 0 0,0 0 0 0 0,0 0 0 0 0,0 0 0 0 0,0 0 0 0 0,0 1 0 0 0,0-1 0 0 0,0 0 0 0 0,0 1 0 0 0,1-1 0 0 0,-1 0 0 0 0,3-1 1 0 0,-2 2 540 0 0,1-1 1 0 0,0 1 0 0 0,-1 0 0 0 0,1 0 0 0 0,0 1 0 0 0,0-1 0 0 0,0 1-1 0 0,-1-1 1 0 0,1 1 0 0 0,0 0 0 0 0,0 0 0 0 0,4 0 0 0 0,-3 6-263 0 0,0-1 0 0 0,0 1-1 0 0,0 0 1 0 0,0-1 0 0 0,4 13 0 0 0,20 61 1108 0 0,-6-29-882 0 0,22 68 0 0 0,-26-65-569 0 0,-17-50-151 0 0,0 0 0 0 0,1 0-1 0 0,-1 0 1 0 0,1 0-1 0 0,0 0 1 0 0,0 0 0 0 0,0 0-1 0 0,0 0 1 0 0,0-1 0 0 0,1 1-1 0 0,-1-1 1 0 0,1 1-1 0 0,3 1 1 0 0,16 20 28 0 0,-13 5-25 0 0,-9-24-12 0 0,1-1 1 0 0,0 0-1 0 0,0 1 1 0 0,1-1-1 0 0,-1 0 1 0 0,1 1-1 0 0,0-1 1 0 0,0 0-1 0 0,3 4 1 0 0,2 0 0 0 0,-1-2 4 0 0,-1 1 0 0 0,1 0 0 0 0,-1 0 0 0 0,0 1 0 0 0,6 13 0 0 0,-3-5-27 0 0,2 4-177 0 0,0-1 0 0 0,2 0-1 0 0,15 21 1 0 0,-17-19-274 0 0,-10-19 408 0 0,1 0 1 0 0,-1 0-1 0 0,1 0 1 0 0,0 0 0 0 0,0 0-1 0 0,0-1 1 0 0,0 1-1 0 0,0 0 1 0 0,0 0 0 0 0,0-1-1 0 0,0 1 1 0 0,3 2-1 0 0,3 1-115 0 0,-6-4 111 0 0,0 0-1 0 0,0 0 1 0 0,0-1-1 0 0,0 1 0 0 0,0 0 1 0 0,0 0-1 0 0,0 0 0 0 0,0 0 1 0 0,-1 0-1 0 0,1 0 1 0 0,0 1-1 0 0,0-1 0 0 0,-1 0 1 0 0,1 0-1 0 0,-1 0 0 0 0,1 1 1 0 0,-1-1-1 0 0,0 0 1 0 0,1 1-1 0 0,-1-1 0 0 0,0 0 1 0 0,0 2-1 0 0,0-2-382 0 0,0-2-907 0 0,0-1 1289 0 0,-1 1 1 0 0,1-1-1 0 0,-1 0 1 0 0,1 1-1 0 0,-1-1 0 0 0,1 1 1 0 0,-1-1-1 0 0,0 1 0 0 0,0-1 1 0 0,0 1-1 0 0,-2-3 0 0 0,1 3 37 0 0,0-1 0 0 0,0 0-1 0 0,-1 1 1 0 0,1-1-1 0 0,1 0 1 0 0,-1 0-1 0 0,0 0 1 0 0,0-1 0 0 0,1 1-1 0 0,-1 0 1 0 0,1-1-1 0 0,0 1 1 0 0,-2-5-1 0 0,-10-15-50 0 0,-25-21 94 0 0,-6-7 120 0 0,-54-129 546 0 0,-9-6 608 0 0,103 176-1186 0 0,0 1-1 0 0,1-1 0 0 0,0 1 0 0 0,0-1 1 0 0,-1-13-1 0 0,2 13 3 0 0,0 1 0 0 0,0-1 0 0 0,0 1 0 0 0,-1 0 0 0 0,-6-12 0 0 0,3 8 51 0 0,2 0 0 0 0,0 0-1 0 0,0 0 1 0 0,1 0 0 0 0,1-1-1 0 0,0 1 1 0 0,0-1 0 0 0,2 0-1 0 0,-1 0 1 0 0,3-19 0 0 0,-2 8 118 0 0,1 21-207 0 0,0-1-1 0 0,0 1 1 0 0,0-1 0 0 0,0 1-1 0 0,1-1 1 0 0,-1 1 0 0 0,1 0-1 0 0,0 0 1 0 0,0 0 0 0 0,0 0-1 0 0,0 0 1 0 0,1 0 0 0 0,-1 1-1 0 0,1-1 1 0 0,0 1 0 0 0,0 0-1 0 0,-1-1 1 0 0,1 1 0 0 0,1 0-1 0 0,-1 1 1 0 0,0-1 0 0 0,0 1-1 0 0,1-1 1 0 0,-1 1 0 0 0,1 0-1 0 0,-1 0 1 0 0,5 0 0 0 0,34 6 560 0 0,-40-4-603 0 0,-1 0 1 0 0,1 0-1 0 0,0-1 1 0 0,-1 1-1 0 0,1 0 1 0 0,-1 0-1 0 0,1 1 1 0 0,-1-1-1 0 0,0 0 1 0 0,1 0-1 0 0,-1 1 1 0 0,0-1-1 0 0,0 0 1 0 0,0 1-1 0 0,0-1 1 0 0,0 1-1 0 0,0 0 1 0 0,-1-1 0 0 0,1 1-1 0 0,0 2 1 0 0,1 0 16 0 0,0 0 1 0 0,-1-1 0 0 0,1 1 0 0 0,0-1 0 0 0,1 1 0 0 0,-1-1 0 0 0,1 0-1 0 0,-1 0 1 0 0,1 0 0 0 0,0 0 0 0 0,3 3 0 0 0,-3-4-14 0 0,0 0 0 0 0,-1 0 1 0 0,0 1-1 0 0,1-1 0 0 0,-1 1 1 0 0,0 0-1 0 0,0-1 0 0 0,0 1 1 0 0,-1 0-1 0 0,1 0 0 0 0,-1 0 1 0 0,2 4-1 0 0,-2-2 41 0 0,1 1 0 0 0,1-1 0 0 0,-1 0 1 0 0,1 0-1 0 0,0 0 0 0 0,6 8 0 0 0,3 6 151 0 0,-5-7-125 0 0,-1-1 1 0 0,0 1-1 0 0,-1 0 0 0 0,0 1 1 0 0,-1-1-1 0 0,0 1 0 0 0,3 23 1 0 0,-7-33-74 0 0,0 0 1 0 0,0 0 0 0 0,0 0 0 0 0,1 1 0 0 0,-1-1 0 0 0,1 0 0 0 0,0 0 0 0 0,0 0 0 0 0,1 4 0 0 0,0-4-5 0 0,-1 0-1 0 0,0 0 1 0 0,0 0 0 0 0,0 0-1 0 0,-1 0 1 0 0,1 0-1 0 0,-1 1 1 0 0,0-1-1 0 0,0 4 1 0 0,0 158 272 0 0,-1-154-412 0 0,-1 1 0 0 0,0-1-1 0 0,-1 0 1 0 0,0 0 0 0 0,-1-1-1 0 0,0 1 1 0 0,-7 13 0 0 0,-7 18-392 0 0,17-37 359 0 0,0-3-78 0 0,1 0 0 0 0,-1 0 0 0 0,1 0-1 0 0,-1 0 1 0 0,0 0 0 0 0,1-1 0 0 0,-1 1 0 0 0,0 0 0 0 0,0 0-1 0 0,0-1 1 0 0,-1 1 0 0 0,1-1 0 0 0,0 1 0 0 0,-1-1-1 0 0,-1 2 1 0 0,2-3-918 0 0,1-34-8706 0 0,9-32 3868 0 0,-9 52 2163 0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197 349 7824 0 0,'-5'-1'4558'0'0,"-21"-4"-219"0"0,23 4-4160 0 0,-1 1 0 0 0,1 0 1 0 0,-1 0-1 0 0,1 1 0 0 0,0-1 0 0 0,-1 1 1 0 0,1-1-1 0 0,-1 1 0 0 0,1 0 0 0 0,0 0 1 0 0,-1 1-1 0 0,1-1 0 0 0,0 1 0 0 0,0 0 1 0 0,0 0-1 0 0,0 0 0 0 0,0 0 0 0 0,1 0 1 0 0,-1 0-1 0 0,1 1 0 0 0,-1-1 0 0 0,1 1 1 0 0,0 0-1 0 0,0 0 0 0 0,0 0 0 0 0,-2 4 1 0 0,-17 34 324 0 0,12-28-428 0 0,2 1 1 0 0,0 0-1 0 0,0 0 0 0 0,2 1 1 0 0,-1-1-1 0 0,2 1 1 0 0,0 1-1 0 0,-2 17 1 0 0,-3 108 360 0 0,9-135-414 0 0,0 0 0 0 0,1-1-1 0 0,0 1 1 0 0,0-1 0 0 0,0 1 0 0 0,0-1-1 0 0,1 1 1 0 0,0-1 0 0 0,3 6 0 0 0,-5-10-24 0 0,1 1 1 0 0,0-1 0 0 0,0 1 0 0 0,0-1-1 0 0,0 0 1 0 0,0 0 0 0 0,0 0-1 0 0,0 1 1 0 0,1-1 0 0 0,-1 0 0 0 0,0-1-1 0 0,1 1 1 0 0,-1 0 0 0 0,0 0-1 0 0,1 0 1 0 0,-1-1 0 0 0,1 1 0 0 0,-1-1-1 0 0,1 1 1 0 0,-1-1 0 0 0,1 0 0 0 0,0 0-1 0 0,-1 1 1 0 0,1-1 0 0 0,0 0-1 0 0,-1 0 1 0 0,1-1 0 0 0,-1 1 0 0 0,1 0-1 0 0,0 0 1 0 0,-1-1 0 0 0,1 1-1 0 0,-1-1 1 0 0,1 1 0 0 0,-1-1 0 0 0,3-1-1 0 0,-1-1-3 0 0,1-1 0 0 0,0 0-1 0 0,-1 0 1 0 0,0 0-1 0 0,0 0 1 0 0,0 0 0 0 0,0-1-1 0 0,-1 1 1 0 0,1-1 0 0 0,-1 0-1 0 0,0 0 1 0 0,1-7 0 0 0,4-4-62 0 0,49-120-265 0 0,-54 124 352 0 0,0 1 0 0 0,-1 0 0 0 0,0-1 0 0 0,0 1 0 0 0,-2-1-1 0 0,-1-13 1 0 0,0-13 25 0 0,2 2-10 0 0,1 8 114 0 0,-1 1 0 0 0,-1-1 1 0 0,-2 1-1 0 0,-6-32 0 0 0,3 33 138 0 0,1-1 1 0 0,-1-40-1 0 0,0-1 451 0 0,0 47-447 0 0,-2-12 1329 0 0,-8 54-1140 0 0,14-12-484 0 0,0 0 0 0 0,1 1-1 0 0,0-1 1 0 0,1 1 0 0 0,0-1 0 0 0,3 16 0 0 0,-2-5-20 0 0,-1 6-60 0 0,-1-15-63 0 0,1 0 0 0 0,0 0 1 0 0,1-1-1 0 0,0 1 0 0 0,1-1 1 0 0,4 14-1 0 0,-4-16 34 0 0,12 41-2752 0 0,37 83 0 0 0,-14-87-790 0 0,-35-43 3302 0 0,-1-1-1 0 0,1 1 1 0 0,-1 0 0 0 0,1-1 0 0 0,-1 0-1 0 0,1 1 1 0 0,0-1 0 0 0,0 0 0 0 0,-1 0 0 0 0,1 0-1 0 0,0 0 1 0 0,0 0 0 0 0,0 0 0 0 0,0-1-1 0 0,4 2 1 0 0,-3-1-460 0 0,28 8-6157 0 0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7920 0 0,'0'0'4750'0'0,"-27"0"1985"0"0,23 0-6482 0 0,0 1-1 0 0,0 0 1 0 0,1 0 0 0 0,-1 0 0 0 0,0 1-1 0 0,1-1 1 0 0,-1 1 0 0 0,1 0 0 0 0,0 0-1 0 0,-1 0 1 0 0,1 0 0 0 0,0 1 0 0 0,0-1 0 0 0,-5 6-1 0 0,-37 47 673 0 0,25-22-679 0 0,-9 13 60 0 0,23-40-275 0 0,1 1 1 0 0,0 1-1 0 0,1-1 1 0 0,0 1 0 0 0,0-1-1 0 0,0 1 1 0 0,1 0-1 0 0,1 1 1 0 0,-1-1-1 0 0,1 0 1 0 0,1 1 0 0 0,-2 13-1 0 0,3-20-35 0 0,-1 0 0 0 0,1 0 0 0 0,0 0-1 0 0,0 0 1 0 0,0 0 0 0 0,0 0 0 0 0,0 0-1 0 0,1 0 1 0 0,-1 0 0 0 0,0 0 0 0 0,1 0-1 0 0,0 0 1 0 0,-1 0 0 0 0,1 0 0 0 0,0-1-1 0 0,0 1 1 0 0,0 0 0 0 0,0-1 0 0 0,0 1-1 0 0,0 0 1 0 0,1-1 0 0 0,-1 0 0 0 0,1 1-1 0 0,-1-1 1 0 0,1 0 0 0 0,-1 1 0 0 0,1-1 0 0 0,0 0-1 0 0,-1 0 1 0 0,1 0 0 0 0,0-1 0 0 0,0 1-1 0 0,0 0 1 0 0,0-1 0 0 0,-1 1 0 0 0,1-1-1 0 0,0 0 1 0 0,4 1 0 0 0,12 2-77 0 0,-14-2 64 0 0,0 0 1 0 0,1 0-1 0 0,-1 0 1 0 0,0-1-1 0 0,0 0 0 0 0,0 1 1 0 0,1-1-1 0 0,-1-1 1 0 0,0 1-1 0 0,0-1 1 0 0,0 1-1 0 0,1-1 1 0 0,-1 0-1 0 0,0-1 1 0 0,0 1-1 0 0,0-1 1 0 0,-1 0-1 0 0,1 0 0 0 0,4-3 1 0 0,9-9 17 0 0,-13 12 13 0 0,-1-1 0 0 0,1 0 0 0 0,-1 1 0 0 0,1-1 0 0 0,-1-1 0 0 0,0 1 0 0 0,0 0 0 0 0,0-1 0 0 0,-1 0 0 0 0,1 1 0 0 0,-1-1 0 0 0,0 0 0 0 0,0 0 0 0 0,0-1 0 0 0,-1 1 0 0 0,1 0 0 0 0,-1-1 0 0 0,0 1 0 0 0,0 0 0 0 0,-1-1 0 0 0,1-6 0 0 0,-1-80 713 0 0,0 90-387 0 0,1 1-321 0 0,0 0 0 0 0,0 0 1 0 0,0 0-1 0 0,0 0 0 0 0,0 0 0 0 0,0 0 1 0 0,0 1-1 0 0,0-1 0 0 0,0 0 0 0 0,0 1 0 0 0,0-1 1 0 0,0 1-1 0 0,0-1 0 0 0,0 1 0 0 0,0 0 1 0 0,0-1-1 0 0,0 1 0 0 0,0 0 0 0 0,-1 0 1 0 0,1-1-1 0 0,0 1 0 0 0,-1 0 0 0 0,1 0 1 0 0,0 0-1 0 0,-1 0 0 0 0,1 0 0 0 0,-1 0 1 0 0,0 0-1 0 0,1 0 0 0 0,-1 0 0 0 0,0 0 0 0 0,1 0 1 0 0,-1 0-1 0 0,0 0 0 0 0,0 0 0 0 0,0 0 1 0 0,0 2-1 0 0,0-1-5 0 0,0 0 1 0 0,0 0-1 0 0,1 0 1 0 0,-1 0-1 0 0,1-1 1 0 0,-1 1-1 0 0,1 0 1 0 0,0-1-1 0 0,0 1 0 0 0,0 0 1 0 0,0-1-1 0 0,0 1 1 0 0,1 1-1 0 0,2 2 14 0 0,-1-1 0 0 0,0 1 1 0 0,0-1-1 0 0,0 1 0 0 0,-1 0 0 0 0,0 0 0 0 0,0 0 0 0 0,0 0 0 0 0,0 1 1 0 0,-1-1-1 0 0,1 10 0 0 0,10 27 307 0 0,-1-8-19 0 0,11 59 0 0 0,-13-7 330 0 0,-6-57-442 0 0,-1 0 0 0 0,-1 0 1 0 0,-3 31-1 0 0,0-1 13 0 0,2-53-199 0 0,-1-1 1 0 0,1 1-1 0 0,-1-1 0 0 0,0 1 0 0 0,-1-1 0 0 0,1 0 0 0 0,-1 0 0 0 0,0 1 0 0 0,0-1 0 0 0,0 0 0 0 0,-1-1 0 0 0,0 1 0 0 0,0 0 0 0 0,0-1 0 0 0,-1 1 0 0 0,1-1 1 0 0,-1 0-1 0 0,0 0 0 0 0,-8 5 0 0 0,-6 8 50 0 0,16-15-60 0 0,0 0-1 0 0,1 0 0 0 0,-1 0 1 0 0,-1 0-1 0 0,1 0 1 0 0,0 0-1 0 0,0-1 1 0 0,-1 1-1 0 0,1-1 1 0 0,-1 0-1 0 0,1 1 1 0 0,-6 0-1 0 0,-2 0-15 0 0,9-2 2 0 0,-1 0 0 0 0,1 0 0 0 0,-1 0 0 0 0,0 1 0 0 0,1-1 0 0 0,-1 1 0 0 0,1-1 0 0 0,-1 1 0 0 0,1 0 0 0 0,-1-1 0 0 0,1 1 0 0 0,-1 0 0 0 0,1 0-1 0 0,-2 1 1 0 0,0 0-15 0 0,1 0-1 0 0,-1-1 0 0 0,1 1 1 0 0,-1-1-1 0 0,0 0 0 0 0,0 0 0 0 0,0 0 1 0 0,0 0-1 0 0,0 0 0 0 0,0-1 1 0 0,0 1-1 0 0,0-1 0 0 0,-6 0 1 0 0,-15 3-420 0 0,-51-1-1341 0 0,42-3 7 0 0,32 1 1572 0 0,-1 0 0 0 0,0 0 0 0 0,0 0 1 0 0,0 0-1 0 0,0 0 0 0 0,0-1 0 0 0,0 1 0 0 0,0 0 0 0 0,1-1 0 0 0,-1 0 0 0 0,0 1 0 0 0,0-1 0 0 0,1 0 0 0 0,-1 0 0 0 0,0 0 0 0 0,1 0 0 0 0,-1 0 1 0 0,1 0-1 0 0,-1-1 0 0 0,1 1 0 0 0,0 0 0 0 0,0-1 0 0 0,-1 1 0 0 0,1-1 0 0 0,0 1 0 0 0,0-1 0 0 0,0 0 0 0 0,-1-3 0 0 0,1-1-664 0 0,-1 0 0 0 0,1-1 0 0 0,0 1 0 0 0,1-1 1 0 0,0 1-1 0 0,0-11 0 0 0,1 4-1435 0 0,-1-1-5218 0 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9736 0 0,'2'21'5940'0'0,"8"-2"-2413"0"0,3 2-1835 0 0,-8 2 182 0 0,-5-21-1805 0 0,0-1 0 0 0,0 1 0 0 0,0-1-1 0 0,1 1 1 0 0,-1-1 0 0 0,0 1 0 0 0,1-1 0 0 0,-1 0 0 0 0,1 1 0 0 0,-1-1-1 0 0,1 1 1 0 0,0-1 0 0 0,-1 0 0 0 0,3 2 0 0 0,15 36 1390 0 0,-16-33-1428 0 0,-1 1 1 0 0,0 0-1 0 0,0-1 1 0 0,0 1 0 0 0,-1 0-1 0 0,0-1 1 0 0,-1 1 0 0 0,-1 9-1 0 0,1 9 26 0 0,1-1-126 0 0,1-15-73 0 0,-1 0 0 0 0,0 1 0 0 0,0-1 0 0 0,-1 0 0 0 0,0 1 0 0 0,-6 17 0 0 0,-2 39-2522 0 0,4-50 982 0 0,3-10 390 0 0,0 0 1 0 0,1 0-1 0 0,-1-1 1 0 0,1 1-1 0 0,-1 11 1 0 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64 1456 0 0,'-4'-7'623'0'0,"3"-34"8991"0"0,2 34-8081 0 0,-1 5-1146 0 0,-12-4 1680 0 0,0 6-1405 0 0,-1 0 1 0 0,0 1 0 0 0,0 1 0 0 0,-21 5 0 0 0,30-6-613 0 0,0 0 0 0 0,0 1 0 0 0,0 0-1 0 0,0-1 1 0 0,0 1 0 0 0,0 1 0 0 0,0-1 0 0 0,1 0 0 0 0,-1 1-1 0 0,1 0 1 0 0,0 0 0 0 0,0 0 0 0 0,0 0 0 0 0,0 1-1 0 0,0-1 1 0 0,1 1 0 0 0,-1-1 0 0 0,-1 5 0 0 0,-16 16 171 0 0,18-22-204 0 0,0-1-1 0 0,0 1 1 0 0,0 0 0 0 0,0-1-1 0 0,0 1 1 0 0,1 0-1 0 0,-1 0 1 0 0,1 1 0 0 0,-1-1-1 0 0,1 0 1 0 0,0 0-1 0 0,-1 5 1 0 0,-2 7-3 0 0,2 0-1 0 0,0 1 1 0 0,0-1-1 0 0,2 1 1 0 0,0 0 0 0 0,0-1-1 0 0,1 1 1 0 0,1-1-1 0 0,1 1 1 0 0,6 21-1 0 0,-8-33-13 0 0,1-1 0 0 0,0 1 0 0 0,0-1-1 0 0,0 1 1 0 0,0-1 0 0 0,0 0 0 0 0,0 0-1 0 0,1 0 1 0 0,-1 0 0 0 0,6 3 0 0 0,14 14-8 0 0,9 9-13 0 0,-21-19 27 0 0,0-1 0 0 0,-1 1 0 0 0,0 1 1 0 0,0 0-1 0 0,13 21 0 0 0,-16-21-8 0 0,0 0 1 0 0,0 0-1 0 0,0 0 0 0 0,17 16 1 0 0,-19-20 38 0 0,1 0 0 0 0,-1 1 0 0 0,-1-1 1 0 0,1 1-1 0 0,2 9 0 0 0,-1-5 44 0 0,-2-4 108 0 0,0 0-1 0 0,0 1 1 0 0,-1 0 0 0 0,0-1 0 0 0,-1 1-1 0 0,0 0 1 0 0,0 0 0 0 0,0 0 0 0 0,-2 9 0 0 0,1-15-168 0 0,0-1 0 0 0,-1 0 1 0 0,1 0-1 0 0,0 0 0 0 0,-1 0 1 0 0,1 1-1 0 0,-1-1 0 0 0,0 0 0 0 0,1 0 1 0 0,-1 0-1 0 0,0 0 0 0 0,0 0 1 0 0,0 0-1 0 0,0-1 0 0 0,0 1 1 0 0,0 0-1 0 0,0 0 0 0 0,0-1 1 0 0,0 1-1 0 0,0 0 0 0 0,0-1 1 0 0,0 1-1 0 0,0-1 0 0 0,0 0 1 0 0,-1 1-1 0 0,0-1 0 0 0,-44 11 208 0 0,21-6-173 0 0,19-3-55 0 0,-1-1 0 0 0,0 0 0 0 0,0-1 0 0 0,0 1 0 0 0,0-1 1 0 0,0 0-1 0 0,-9-2 0 0 0,-15 0-98 0 0,22 2-103 0 0,-1 0 0 0 0,1 0 0 0 0,-1-1 0 0 0,1-1 0 0 0,-14-3 0 0 0,2 0-594 0 0,19 5 686 0 0,1 0-1 0 0,0 0 1 0 0,0 0 0 0 0,0 0-1 0 0,-1-1 1 0 0,1 1-1 0 0,0 0 1 0 0,0-1-1 0 0,0 1 1 0 0,0-1-1 0 0,0 1 1 0 0,0-1-1 0 0,0 1 1 0 0,0-1 0 0 0,0 0-1 0 0,0 1 1 0 0,0-1-1 0 0,0 0 1 0 0,0 0-1 0 0,0 0 1 0 0,0 0-1 0 0,1 0 1 0 0,-1 0-1 0 0,0 0 1 0 0,0-2-1 0 0,-11-35-3939 0 0,12 37 3926 0 0,0-1 1 0 0,-1 0-1 0 0,1 1 1 0 0,0-1 0 0 0,0 0-1 0 0,0 1 1 0 0,0-1-1 0 0,1 0 1 0 0,-1 0-1 0 0,0 1 1 0 0,1-1 0 0 0,-1 0-1 0 0,1 1 1 0 0,-1-1-1 0 0,1 1 1 0 0,0-1 0 0 0,0 1-1 0 0,0-1 1 0 0,-1 1-1 0 0,1-1 1 0 0,3-1 0 0 0,-3 2 11 0 0,1-1 1 0 0,-1 1-1 0 0,1-1 0 0 0,-1 0 1 0 0,1 1-1 0 0,-1-1 1 0 0,0 0-1 0 0,0 0 1 0 0,0 1-1 0 0,0-1 1 0 0,0 0-1 0 0,0 0 1 0 0,0-4-1 0 0,0 3-49 0 0,0 0-1 0 0,0 0 1 0 0,1 0-1 0 0,-1 0 1 0 0,0 0-1 0 0,1 0 1 0 0,0 1-1 0 0,0-1 1 0 0,0 0-1 0 0,3-2 1 0 0,16-19-2295 0 0,-17 10-2456 0 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4352 0 0,'0'0'1969'0'0,"2"22"3158"0"0,4-3-4329 0 0,-1 0 1 0 0,-1 0 0 0 0,-1 1 0 0 0,-1-1 0 0 0,0 1 0 0 0,-2 0-1 0 0,0 0 1 0 0,-4 22 0 0 0,2 24 202 0 0,3-45-721 0 0,0-16-220 0 0,-1 1 0 0 0,0-1-1 0 0,1 0 1 0 0,-2 1-1 0 0,1-1 1 0 0,-1 0 0 0 0,1 0-1 0 0,-1 1 1 0 0,-1-1 0 0 0,1 0-1 0 0,-1 0 1 0 0,0 0-1 0 0,0 0 1 0 0,-5 8 0 0 0,-5-5 20 0 0,12-25-187 0 0,2-10-1 0 0,-2 22 85 0 0,1 1 1 0 0,0-1-1 0 0,0 0 0 0 0,0 0 0 0 0,1 1 1 0 0,0-1-1 0 0,0 1 0 0 0,0-1 0 0 0,0 1 1 0 0,1 0-1 0 0,0 0 0 0 0,5-7 0 0 0,49-47-136 0 0,-54 56 173 0 0,0 0-1 0 0,0 0 0 0 0,1 0 1 0 0,-1 1-1 0 0,1-1 0 0 0,-1 1 1 0 0,1 0-1 0 0,0 0 0 0 0,-1 0 1 0 0,1 1-1 0 0,0-1 1 0 0,0 1-1 0 0,-1 0 0 0 0,8 1 1 0 0,-10-1-8 0 0,0 25 303 0 0,-1-23-291 0 0,1 0-1 0 0,-1 0 1 0 0,0-1-1 0 0,1 1 1 0 0,-1 0-1 0 0,1-1 0 0 0,0 1 1 0 0,0 0-1 0 0,-1-1 1 0 0,1 1-1 0 0,0-1 1 0 0,0 1-1 0 0,1-1 0 0 0,-1 0 1 0 0,0 1-1 0 0,2 0 1 0 0,-2 0 3 0 0,1-1 1 0 0,-1 1 0 0 0,1-1-1 0 0,-1 1 1 0 0,0-1-1 0 0,0 1 1 0 0,0 0 0 0 0,0 0-1 0 0,0 0 1 0 0,0 0 0 0 0,0 0-1 0 0,0 0 1 0 0,-1 0-1 0 0,1 0 1 0 0,-1 0 0 0 0,1 3-1 0 0,-1 102 826 0 0,0-107-775 0 0,1-37-121 0 0,6 23 18 0 0,-6 12 28 0 0,1 0 0 0 0,-1-1 1 0 0,0 1-1 0 0,0 0 0 0 0,0-1 0 0 0,-1 1 0 0 0,1-1 0 0 0,0 1 0 0 0,-1-1 0 0 0,0-3 0 0 0,2-2 4 0 0,-1-1 1 0 0,1 1-1 0 0,0-1 1 0 0,1 1-1 0 0,-1 0 1 0 0,7-11-1 0 0,-1-1 8 0 0,2 9 8 0 0,-9 11-16 0 0,0 0 0 0 0,-1-1 0 0 0,1 1 0 0 0,0 0 0 0 0,-1-1-1 0 0,1 1 1 0 0,-1-1 0 0 0,1 1 0 0 0,0-1 0 0 0,-1 1 0 0 0,1-1 0 0 0,-1 0-1 0 0,1 1 1 0 0,-1-1 0 0 0,0 1 0 0 0,1-1 0 0 0,-1 0 0 0 0,0 0 0 0 0,1 1-1 0 0,-1-1 1 0 0,0 0 0 0 0,0 0 0 0 0,1-3-1 0 0,0 1-1 0 0,1 0 1 0 0,-1 0 0 0 0,1 0-1 0 0,-1 0 1 0 0,1 0 0 0 0,0 0 0 0 0,0 1-1 0 0,0-1 1 0 0,0 0 0 0 0,1 1-1 0 0,-1 0 1 0 0,1-1 0 0 0,-1 1-1 0 0,1 0 1 0 0,0 0 0 0 0,0 1-1 0 0,0-1 1 0 0,0 1 0 0 0,0-1 0 0 0,0 1-1 0 0,0 0 1 0 0,1 0 0 0 0,-1 0-1 0 0,5 0 1 0 0,81-6 911 0 0,-86 7-895 0 0,-1 1 1 0 0,1 0 0 0 0,-1 0 0 0 0,1 0 0 0 0,-1 0 0 0 0,1 0 0 0 0,-1 0-1 0 0,0 1 1 0 0,0-1 0 0 0,0 1 0 0 0,0 0 0 0 0,0-1 0 0 0,0 1-1 0 0,2 3 1 0 0,30 36 52 0 0,-22-26-41 0 0,-3 14 5 0 0,-8-26-34 0 0,-1 0 1 0 0,0 0-1 0 0,1 0 1 0 0,0-1 0 0 0,0 1-1 0 0,0 0 1 0 0,0-1-1 0 0,0 1 1 0 0,0 0-1 0 0,3 3 1 0 0,-2-4-8 0 0,-1 1 1 0 0,1-1 0 0 0,-1 1-1 0 0,0 0 1 0 0,0-1-1 0 0,0 1 1 0 0,0 0-1 0 0,-1 0 1 0 0,1 0-1 0 0,-1 0 1 0 0,0 0-1 0 0,0 4 1 0 0,6 23-271 0 0,-5-7-382 0 0,-1-23 588 0 0,0 1 0 0 0,0 0 0 0 0,-1-1 0 0 0,1 1 0 0 0,0 0 0 0 0,0 0 0 0 0,0-1-1 0 0,0 1 1 0 0,0 0 0 0 0,0 0 0 0 0,0-1 0 0 0,0 1 0 0 0,0 0 0 0 0,0 0 0 0 0,1-1 0 0 0,-1 1 0 0 0,0 0 0 0 0,0-1 0 0 0,1 1 0 0 0,-1 0 0 0 0,1-1 0 0 0,-1 1-1 0 0,0 0 1 0 0,1-1 0 0 0,-1 1 0 0 0,1-1 0 0 0,-1 1 0 0 0,1-1 0 0 0,0 1 0 0 0,-1-1 0 0 0,1 1 0 0 0,-1-1 0 0 0,2 1 0 0 0,-1-1-15 0 0,-1 0 0 0 0,1 1 0 0 0,-1-1 0 0 0,1 0 0 0 0,0 1 0 0 0,-1-1 0 0 0,1 1 0 0 0,-1-1 0 0 0,0 0 0 0 0,1 1 0 0 0,-1-1 0 0 0,1 1 0 0 0,-1-1 0 0 0,1 1 0 0 0,-1-1 0 0 0,0 1 0 0 0,0 0 0 0 0,1-1 1 0 0,-1 1-1 0 0,0-1 0 0 0,0 1 0 0 0,0 0 0 0 0,1-1 0 0 0,-1 1 0 0 0,0-1 0 0 0,0 1 0 0 0,0 0 0 0 0,0-1 0 0 0,0 1 0 0 0,0 0 0 0 0,0-1 0 0 0,-1 2 0 0 0,1-2-49 0 0,0 1-1 0 0,0-1 1 0 0,0 1-1 0 0,0-1 0 0 0,0 1 1 0 0,0-1-1 0 0,0 1 1 0 0,0-1-1 0 0,0 1 1 0 0,0-1-1 0 0,0 1 1 0 0,0-1-1 0 0,0 1 1 0 0,0-1-1 0 0,1 1 1 0 0,-1-1-1 0 0,0 1 1 0 0,0-1-1 0 0,1 0 0 0 0,-1 1 1 0 0,0-1-1 0 0,0 1 1 0 0,1-1-1 0 0,-1 0 1 0 0,0 1-1 0 0,1-1 1 0 0,-1 0-1 0 0,1 1 1 0 0,-1-1-1 0 0,0 0 1 0 0,1 1-1 0 0,-1-1 1 0 0,1 0-1 0 0,-1 0 0 0 0,1 0 1 0 0,-1 1-1 0 0,1-1 1 0 0,-1 0-1 0 0,1 0 1 0 0,-1 0-1 0 0,1 0 1 0 0,-1 0-1 0 0,1 0 1 0 0,-1 0-1 0 0,1 0 1 0 0,-1 0-1 0 0,1 0 1 0 0,0-1-1 0 0,6 1-2434 0 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294 370 5752 0 0,'0'-3'1147'0'0,"0"0"0"0"0,-1-1 0 0 0,0 1 1 0 0,0 0-1 0 0,1 0 0 0 0,-2 0 0 0 0,1 0 1 0 0,-2-4-1 0 0,2 7-964 0 0,-1-1 0 0 0,1 0 0 0 0,-1 1 0 0 0,0 0 0 0 0,1-1 1 0 0,-1 1-1 0 0,0 0 0 0 0,1 0 0 0 0,-1 0 0 0 0,0 0 0 0 0,1 0 0 0 0,-1 0 0 0 0,1 1 1 0 0,-1-1-1 0 0,0 0 0 0 0,1 1 0 0 0,-1-1 0 0 0,1 1 0 0 0,-1 0 0 0 0,1-1 0 0 0,-1 1 0 0 0,1 0 1 0 0,-1 0-1 0 0,1 0 0 0 0,-2 1 0 0 0,-35 36 1646 0 0,22-21-1137 0 0,-8 1-277 0 0,21-16-379 0 0,0-1 1 0 0,1 1-1 0 0,-1 0 1 0 0,1 0-1 0 0,-1 0 0 0 0,1 0 1 0 0,0 1-1 0 0,0-1 1 0 0,0 1-1 0 0,0-1 0 0 0,0 1 1 0 0,-2 4-1 0 0,-43 79 360 0 0,35-66-333 0 0,0 0-1 0 0,2 1 1 0 0,0 0-1 0 0,2 1 1 0 0,0 0-1 0 0,-7 34 1 0 0,14-50-59 0 0,-8 63 48 0 0,9-65-51 0 0,0 0 1 0 0,0 0 0 0 0,0 1-1 0 0,1-1 1 0 0,0 0 0 0 0,-1 0-1 0 0,2 0 1 0 0,-1 0 0 0 0,0 0-1 0 0,1 0 1 0 0,0 0 0 0 0,0 0 0 0 0,0 0-1 0 0,4 5 1 0 0,8 9 6 0 0,-13-15-15 0 0,0-1 1 0 0,0 0 0 0 0,1 1 0 0 0,-1-1 0 0 0,1 0 0 0 0,0 0-1 0 0,0 0 1 0 0,0 0 0 0 0,0-1 0 0 0,0 1 0 0 0,0 0 0 0 0,0-1-1 0 0,0 1 1 0 0,0-1 0 0 0,1 0 0 0 0,-1 0 0 0 0,1 0-1 0 0,-1 0 1 0 0,1 0 0 0 0,-1-1 0 0 0,1 1 0 0 0,0-1 0 0 0,-1 1-1 0 0,5-1 1 0 0,-3 0-24 0 0,0 0 1 0 0,0 0-1 0 0,1 0 0 0 0,-1-1 0 0 0,0 0 1 0 0,0 1-1 0 0,0-2 0 0 0,-1 1 0 0 0,1 0 0 0 0,0-1 1 0 0,0 1-1 0 0,-1-1 0 0 0,1 0 0 0 0,-1 0 1 0 0,1-1-1 0 0,-1 1 0 0 0,0-1 0 0 0,0 1 0 0 0,0-1 1 0 0,5-6-1 0 0,3-10-105 0 0,-1-1 0 0 0,-1 0 0 0 0,0-1 1 0 0,-2 0-1 0 0,0 0 0 0 0,-1-1 0 0 0,-1 0 0 0 0,3-40 1 0 0,10-229 202 0 0,-35 43 748 0 0,16 139 173 0 0,-1 109-845 0 0,2 0-135 0 0,0 0-1 0 0,-1 0 1 0 0,1 0-1 0 0,0 0 1 0 0,0 0-1 0 0,0 0 1 0 0,-1 0-1 0 0,1-1 1 0 0,0 1-1 0 0,0 0 1 0 0,0 0-1 0 0,-1 0 1 0 0,1 0-1 0 0,0 1 1 0 0,0-1-1 0 0,-1 0 1 0 0,1 0-1 0 0,0 0 1 0 0,0 0-1 0 0,0 0 1 0 0,-1 0-1 0 0,1 0 1 0 0,0 0-1 0 0,0 0 1 0 0,0 0-1 0 0,0 1 1 0 0,-1-1-1 0 0,1 0 1 0 0,0 0-1 0 0,0 0 1 0 0,0 0-1 0 0,0 1 1 0 0,-1-1-1 0 0,1 0 1 0 0,0 0-1 0 0,0 0 1 0 0,0 1-1 0 0,0-1 1 0 0,0 0-1 0 0,0 0 1 0 0,0 0-1 0 0,0 1 1 0 0,0-1-1 0 0,0 0 1 0 0,0 0-1 0 0,0 1 1 0 0,0-1-1 0 0,0 0 1 0 0,0 0-1 0 0,0 0 1 0 0,0 1-1 0 0,0-1 1 0 0,0 44 81 0 0,3-1 0 0 0,1 1 0 0 0,2-1 0 0 0,2 0 0 0 0,20 60 0 0 0,-24-88-78 0 0,-1 1 1 0 0,0-1 0 0 0,0 21 0 0 0,4 22-100 0 0,-4-30 68 0 0,-2-14-66 0 0,0 1 1 0 0,1-1-1 0 0,1 0 0 0 0,0 0 1 0 0,9 23-1 0 0,-10-34-31 0 0,-1 1 1 0 0,1 0-1 0 0,-1-1 1 0 0,0 1-1 0 0,0 0 1 0 0,0 0-1 0 0,-1-1 0 0 0,1 8 1 0 0,5 22-1329 0 0,-2-25 455 0 0,9 17-1744 0 0,-13-24 2553 0 0,1-1 0 0 0,0 1 0 0 0,-1-1 0 0 0,1 0 0 0 0,0 1 0 0 0,-1-1-1 0 0,1 0 1 0 0,0 1 0 0 0,-1-1 0 0 0,1 0 0 0 0,0 0 0 0 0,-1 0 0 0 0,1 0 0 0 0,0 0 0 0 0,0 0 0 0 0,-1 0 0 0 0,1 0 0 0 0,0 0 0 0 0,-1 0-1 0 0,1 0 1 0 0,0 0 0 0 0,0 0 0 0 0,-1-1 0 0 0,1 1 0 0 0,0 0 0 0 0,-1 0 0 0 0,1-1 0 0 0,0 1 0 0 0,-1-1 0 0 0,1 1 0 0 0,-1 0 0 0 0,1-1-1 0 0,-1 1 1 0 0,1-1 0 0 0,-1 1 0 0 0,1-1 0 0 0,-1 0 0 0 0,1 0 0 0 0,17-18-3821 0 0,-9 9-1935 0 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5:3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6312 0 0,'-1'5'8857'0'0,"3"20"-6220"0"0,11-7-893 0 0,-11-16-1576 0 0,-1 0 0 0 0,1-1 1 0 0,-1 1-1 0 0,1 0 0 0 0,-1 0 1 0 0,0 0-1 0 0,0 0 1 0 0,0 1-1 0 0,0-1 0 0 0,0 0 1 0 0,0 0-1 0 0,-1 1 1 0 0,1-1-1 0 0,0 4 0 0 0,0 1 54 0 0,0 0 0 0 0,0 0 0 0 0,1 0 0 0 0,0 0 0 0 0,0 0 0 0 0,0-1 0 0 0,1 1 0 0 0,0-1 0 0 0,5 7 0 0 0,12 32 677 0 0,30 121 1114 0 0,-40-139-1633 0 0,-2 2 0 0 0,5 30 0 0 0,9 34 368 0 0,-8-35-294 0 0,-13-48-382 0 0,1 0 1 0 0,0 0 0 0 0,1 0 0 0 0,0 0 0 0 0,1-1-1 0 0,0 1 1 0 0,10 16 0 0 0,-10-19-42 0 0,0 0 0 0 0,-1 1 0 0 0,1-1-1 0 0,-1 0 1 0 0,-1 1 0 0 0,1 0 0 0 0,-1-1 0 0 0,-1 1 0 0 0,2 10 0 0 0,-2-7-8 0 0,1-1 0 0 0,1 1 1 0 0,-1-1-1 0 0,8 17 0 0 0,-3-7 5 0 0,-2 0-1 0 0,-1 1 1 0 0,0-1-1 0 0,-2 1 1 0 0,0 0-1 0 0,-1 0 1 0 0,-3 34-1 0 0,1-14-25 0 0,0-27-200 0 0,-1 1 0 0 0,0 0 0 0 0,-1-1 0 0 0,-1 0 0 0 0,0 0 0 0 0,-1 0 0 0 0,-1 0 0 0 0,0-1 0 0 0,-1 1 0 0 0,-11 16 0 0 0,0-9-1009 0 0,15-19 1043 0 0,1 1 0 0 0,-1 0 0 0 0,1-1 0 0 0,0 1 1 0 0,0 0-1 0 0,0 0 0 0 0,0 0 0 0 0,-2 6 0 0 0,4-7 6 0 0,-1 0 0 0 0,0 0-1 0 0,0-1 1 0 0,0 1 0 0 0,0 0 0 0 0,-1-1 0 0 0,1 1 0 0 0,0 0 0 0 0,-1-1-1 0 0,1 0 1 0 0,-1 1 0 0 0,1-1 0 0 0,-1 0 0 0 0,0 0 0 0 0,1 0 0 0 0,-1 0-1 0 0,0 0 1 0 0,-2 1 0 0 0,2-1-21 0 0,0 0 0 0 0,0 0 0 0 0,0 0 0 0 0,0 0 0 0 0,0 0 0 0 0,0 0 0 0 0,1 1 0 0 0,-1-1 0 0 0,1 1 0 0 0,-1-1 0 0 0,1 1 0 0 0,-1 0 0 0 0,-1 3 0 0 0,1-1-467 0 0,-1-1-1 0 0,1 1 0 0 0,-1 0 1 0 0,1-1-1 0 0,-1 1 0 0 0,0-1 1 0 0,-1 0-1 0 0,1 0 1 0 0,0 0-1 0 0,-1-1 0 0 0,-5 4 1 0 0,-17 5-7402 0 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11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1778 1243 13192 0 0,'-12'-17'2982'0'0,"10"10"-2824"0"0,0 0 0 0 0,0 1-1 0 0,1-1 1 0 0,-1 0 0 0 0,2 0-1 0 0,-1-9 1 0 0,2 13-56 0 0,0 0-1 0 0,0 0 0 0 0,0 0 1 0 0,0 0-1 0 0,1 0 0 0 0,-1 1 1 0 0,1-1-1 0 0,0 0 1 0 0,0 1-1 0 0,0 0 0 0 0,0-1 1 0 0,0 1-1 0 0,0 0 1 0 0,1 0-1 0 0,2-2 0 0 0,0 0 83 0 0,0 0 0 0 0,0 0 0 0 0,0 1 0 0 0,1 0 0 0 0,-1 0 0 0 0,1 0 0 0 0,8-2-1 0 0,-2 4-52 0 0,1 0-1 0 0,0 0 1 0 0,0 1-1 0 0,0 1 1 0 0,0 0-1 0 0,0 1 1 0 0,0 1-1 0 0,-1 0 1 0 0,1 0-1 0 0,-1 1 1 0 0,23 11-1 0 0,2-1 206 0 0,-30-11-280 0 0,0 1 1 0 0,-1 0 0 0 0,1 0 0 0 0,-1 1 0 0 0,0 0 0 0 0,0 0-1 0 0,-1 1 1 0 0,1-1 0 0 0,-1 1 0 0 0,6 10 0 0 0,7 5 76 0 0,8 17 111 0 0,-24-37-237 0 0,2 2 20 0 0,-1 0-1 0 0,1 0 0 0 0,0 0 0 0 0,-1 0 1 0 0,1 1-1 0 0,-1 0 0 0 0,0-1 0 0 0,0 1 0 0 0,-1 0 1 0 0,1 1-1 0 0,-1-1 0 0 0,0 0 0 0 0,0 1 1 0 0,0-1-1 0 0,-1 1 0 0 0,0-1 0 0 0,1 1 0 0 0,-2 0 1 0 0,1 0-1 0 0,0-1 0 0 0,-1 7 0 0 0,1 15 125 0 0,-1 41 301 0 0,0-63-428 0 0,-1-1 0 0 0,1 1-1 0 0,-1-1 1 0 0,1 1 0 0 0,-1-1 0 0 0,0 1 0 0 0,-1-1 0 0 0,1 0-1 0 0,0 0 1 0 0,-1 1 0 0 0,0-1 0 0 0,0 0 0 0 0,0 0-1 0 0,-3 3 1 0 0,-4 3 30 0 0,6-8-40 0 0,1 1 0 0 0,-1 0 0 0 0,1 0 0 0 0,0 0 0 0 0,0 0 0 0 0,0 1 0 0 0,0-1 0 0 0,1 0 0 0 0,-1 1 0 0 0,1-1 0 0 0,-1 1 0 0 0,1 0 0 0 0,0 0 0 0 0,-1 3 0 0 0,1-5-6 0 0,1 0 0 0 0,0 1 0 0 0,-1-1 0 0 0,1 0 0 0 0,-1 0 0 0 0,0 0 0 0 0,1 0 0 0 0,-1 0 0 0 0,0 0 0 0 0,0 0 0 0 0,1 0 0 0 0,-1 0 0 0 0,0 0 0 0 0,0 0 0 0 0,-2 1 0 0 0,-25 19 156 0 0,-1-2 0 0 0,0-1 0 0 0,-2-1 0 0 0,0-1 0 0 0,-62 20 0 0 0,64-27-4 0 0,-1-1 0 0 0,0-1 0 0 0,-47 3 0 0 0,18-5 55 0 0,47-2-168 0 0,0-2 0 0 0,-1 1 0 0 0,1-2 0 0 0,0 0 0 0 0,-1 0 0 0 0,1-1 0 0 0,0 0 0 0 0,-1-1 0 0 0,1-1 1 0 0,0 0-1 0 0,0 0 0 0 0,-19-10 0 0 0,6-3 100 0 0,-36-30-1 0 0,20 14-25 0 0,20 13-36 0 0,1 0-1 0 0,1-1 0 0 0,0-1 1 0 0,2-1-1 0 0,1-1 0 0 0,0 0 1 0 0,-23-49-1 0 0,35 65-68 0 0,1-1-1 0 0,0 0 1 0 0,1 0-1 0 0,0 1 1 0 0,0-2-1 0 0,1 1 1 0 0,-1-8 0 0 0,-3-19 11 0 0,4 30-26 0 0,1 0-1 0 0,-1 0 1 0 0,1 0-1 0 0,0 0 1 0 0,0 0-1 0 0,0 0 0 0 0,1 0 1 0 0,0 0-1 0 0,0 0 1 0 0,0 0-1 0 0,0 0 1 0 0,1 1-1 0 0,0-1 1 0 0,0 0-1 0 0,0 1 1 0 0,0-1-1 0 0,1 1 1 0 0,0 0-1 0 0,4-5 1 0 0,5-4 20 0 0,1 0 0 0 0,0 1 0 0 0,1 0 0 0 0,16-10 0 0 0,-15 11-9 0 0,-4 4 2 0 0,1 0 0 0 0,-1 1 0 0 0,1 0 0 0 0,1 1 0 0 0,24-8 0 0 0,76-13 124 0 0,-89 22-83 0 0,7-2 46 0 0,1 2 0 0 0,47-1 0 0 0,-64 5-75 0 0,-1 1 1 0 0,1 0-1 0 0,0 1 0 0 0,0 0 0 0 0,-1 1 0 0 0,1 1 0 0 0,18 7 0 0 0,9 7 37 0 0,-23-10-37 0 0,0 1-1 0 0,34 21 0 0 0,-32-13 25 0 0,-1 0 1 0 0,-1 1-1 0 0,31 38 1 0 0,-26-29 19 0 0,-18-19-42 0 0,0 1 0 0 0,-1-1 0 0 0,1 1 0 0 0,-2 0 0 0 0,1 0 0 0 0,-1 0 0 0 0,-1 1 0 0 0,1 0 0 0 0,-2 0 0 0 0,1-1 0 0 0,0 17 0 0 0,1 12 143 0 0,-3 68 1 0 0,-2-58-54 0 0,0-35-106 0 0,-1 1 1 0 0,0-1-1 0 0,-1 0 0 0 0,0 0 0 0 0,-1 0 1 0 0,-1 0-1 0 0,0-1 0 0 0,0 0 0 0 0,-2 0 1 0 0,1 0-1 0 0,-1-1 0 0 0,-16 19 0 0 0,6-5 96 0 0,-20 39 0 0 0,30-50-78 0 0,0-1 1 0 0,-1-1-1 0 0,-1 1 0 0 0,0-1 1 0 0,-1-1-1 0 0,-15 16 1 0 0,21-23-18 0 0,-28 27 46 0 0,-1-1-1 0 0,-1-2 0 0 0,-1-1 0 0 0,-55 30 0 0 0,77-50-59 0 0,0 0 0 0 0,0-2 0 0 0,-1 1 1 0 0,0-2-1 0 0,0 0 0 0 0,0 0 0 0 0,-1-2 0 0 0,-19 2 0 0 0,-16-1 75 0 0,-53-5-1 0 0,98 2-63 0 0,-3-1-1 0 0,-1 1-1 0 0,1-2 1 0 0,0 1-1 0 0,-1-1 1 0 0,1-1-1 0 0,0 1 1 0 0,0-1-1 0 0,1-1 1 0 0,-9-4-1 0 0,-4-5 31 0 0,-36-29 0 0 0,15 10-23 0 0,18 15-3 0 0,0-2 0 0 0,2 0-1 0 0,0-2 1 0 0,1 0 0 0 0,1-1-1 0 0,1-1 1 0 0,1 0 0 0 0,-15-28 0 0 0,19 26 17 0 0,8 16-19 0 0,0 1-1 0 0,0-1 1 0 0,1 0-1 0 0,1 0 1 0 0,-1 0-1 0 0,2 0 1 0 0,-1-1 0 0 0,1 1-1 0 0,-2-19 1 0 0,2-41-10 0 0,0 47-4 0 0,1 0 0 0 0,2-1 0 0 0,0 1 1 0 0,1 0-1 0 0,8-39 0 0 0,-8 56 1 0 0,0 0 0 0 0,0 0 1 0 0,0 0-1 0 0,1 1 0 0 0,0-1 1 0 0,0 1-1 0 0,0-1 0 0 0,0 1 1 0 0,5-4-1 0 0,5-9-5 0 0,-5 5 14 0 0,0 1-1 0 0,1 0 1 0 0,0 1 0 0 0,1 0 0 0 0,0 0 0 0 0,1 1-1 0 0,-1 0 1 0 0,24-14 0 0 0,-18 11 1 0 0,-11 8-7 0 0,-1 1 0 0 0,1-1 0 0 0,0 1 0 0 0,-1 0 0 0 0,2 0 0 0 0,-1 1 0 0 0,9-4 0 0 0,26-13 9 0 0,-34 15-7 0 0,-1 1 0 0 0,1 0 0 0 0,0 0 0 0 0,1 0 1 0 0,-1 1-1 0 0,12-3 0 0 0,7 0 17 0 0,1 1 0 0 0,28-1 0 0 0,-45 5-20 0 0,-1 0 1 0 0,0 0-1 0 0,1 1 1 0 0,-1 0 0 0 0,0 1-1 0 0,0 0 1 0 0,0 0-1 0 0,0 0 1 0 0,0 1 0 0 0,0 0-1 0 0,9 6 1 0 0,-1 2 23 0 0,-2 0 1 0 0,1 1 0 0 0,-2 1 0 0 0,14 15 0 0 0,-21-22-24 0 0,0 0 0 0 0,-1 1 0 0 0,0 0 0 0 0,0-1 0 0 0,0 2 1 0 0,-1-1-1 0 0,4 11 0 0 0,47 118-1 0 0,-49-115 0 0 0,0 0 0 0 0,-1 0 0 0 0,-1 1 0 0 0,-1 0 0 0 0,0 41 0 0 0,-3-48 0 0 0,-1 0 0 0 0,-1-1 0 0 0,0 1 0 0 0,0-1 0 0 0,-2 1 0 0 0,0-1 0 0 0,0 0 0 0 0,-1 0 0 0 0,-13 23 0 0 0,16-33 0 0 0,-2 1 0 0 0,1 1 0 0 0,0-1 0 0 0,0 1 0 0 0,0 0 0 0 0,1 0 0 0 0,0 0 0 0 0,-2 13 0 0 0,1-10 0 0 0,-1 0 0 0 0,0-1 0 0 0,0 1 0 0 0,0 0 0 0 0,-1-1 0 0 0,0 0 0 0 0,-1-1 0 0 0,-10 12 0 0 0,2-3 0 0 0,0 0 0 0 0,-25 19 0 0 0,12-17 0 0 0,0 0 0 0 0,-1-2 0 0 0,0-1 0 0 0,-1-2 0 0 0,-1 0 0 0 0,-55 14 0 0 0,52-17 0 0 0,-1-1 0 0 0,1-2 0 0 0,-1-2 0 0 0,-59 3 0 0 0,60-8 0 0 0,-11 1 0 0 0,0-2 0 0 0,-66-11 0 0 0,102 10 0 0 0,0 0 0 0 0,1-1 0 0 0,-1 0 0 0 0,1-1 0 0 0,0 1 0 0 0,-9-7 0 0 0,-13-6 0 0 0,3 5 0 0 0,6 3 0 0 0,0-1 0 0 0,1-1 0 0 0,-23-15 0 0 0,-24-30 0 0 0,60 52 0 0 0,0-1 0 0 0,1-1 0 0 0,-1 1 0 0 0,1-1 0 0 0,0 0 0 0 0,-6-9 0 0 0,-3-1 0 0 0,13 13 0 0 0,-5-3 0 0 0,0-2 0 0 0,0 1 0 0 0,0-1 0 0 0,1 0 0 0 0,0 0 0 0 0,0 0 0 0 0,0-1 0 0 0,1 0 0 0 0,-5-12 0 0 0,8 16 0 0 0,-6-11 0 0 0,2 0 0 0 0,0 0 0 0 0,-5-20 0 0 0,10 31 0 0 0,-1-1 0 0 0,1 1 0 0 0,-1-1 0 0 0,1 0 0 0 0,0 1 0 0 0,1-1 0 0 0,-1 1 0 0 0,1-1 0 0 0,0 1 0 0 0,0-1 0 0 0,0 1 0 0 0,1 0 0 0 0,0-1 0 0 0,0 1 0 0 0,0 0 0 0 0,3-5 0 0 0,2-1 0 0 0,1-3 0 0 0,2 1 0 0 0,-1-1 0 0 0,2 1 0 0 0,13-12 0 0 0,20-10 0 0 0,2 1 0 0 0,0 3 0 0 0,83-39 0 0 0,-97 59 0 0 0,0 2 0 0 0,1 0 0 0 0,-1 2 0 0 0,2 2 0 0 0,-1 1 0 0 0,59 3 0 0 0,-86-1 0 0 0,-1 1 0 0 0,0 0 0 0 0,0 1 0 0 0,0 0 0 0 0,0-1 0 0 0,1 2 0 0 0,-1-1 0 0 0,0 0 0 0 0,-1 1 0 0 0,1 0 0 0 0,0 0 0 0 0,0 1 0 0 0,-1-1 0 0 0,1 1 0 0 0,4 4 0 0 0,8 16 0 0 0,10-7 0 0 0,-19-7 0 0 0,-1-1 0 0 0,0 2 0 0 0,0-1 0 0 0,-1 1 0 0 0,0 0 0 0 0,6 15 0 0 0,-4 7 0 0 0,-1 1 0 0 0,-1 0 0 0 0,-2 0 0 0 0,-2 0 0 0 0,-2 54 0 0 0,0-74 0 0 0,0 3 0 0 0,-1 1 0 0 0,-1-1 0 0 0,0 1 0 0 0,-2-1 0 0 0,0 0 0 0 0,0 0 0 0 0,-2 0 0 0 0,0-1 0 0 0,-1 1 0 0 0,-13 22 0 0 0,14-30 0 0 0,1-1 0 0 0,0 0 0 0 0,0 0 0 0 0,1 0 0 0 0,0 1 0 0 0,-5 13 0 0 0,8-18 0 0 0,0 1 0 0 0,0-1 0 0 0,-1 1 0 0 0,1-1 0 0 0,-1 0 0 0 0,0 1 0 0 0,0-1 0 0 0,0 0 0 0 0,-1 0 0 0 0,1 0 0 0 0,-1-1 0 0 0,0 1 0 0 0,-3 3 0 0 0,-25 24 0 0 0,-108 116 0 0 0,131-139 0 0 0,-1-1 0 0 0,0 0 0 0 0,0-1 0 0 0,-1 0 0 0 0,1 0 0 0 0,-1-1 0 0 0,0 0 0 0 0,-16 3 0 0 0,-5 1 0 0 0,-59 6 0 0 0,74-12 0 0 0,1 0 0 0 0,0-2 0 0 0,-1 0 0 0 0,1 0 0 0 0,0-2 0 0 0,-1 0 0 0 0,-26-7 0 0 0,2-9 0 0 0,1-1 0 0 0,1-3 0 0 0,0-1 0 0 0,-53-43 0 0 0,77 52 0 0 0,0-2 0 0 0,1 1 0 0 0,0-2 0 0 0,1 0 0 0 0,-12-24 0 0 0,-5-6 0 0 0,22 34 0 0 0,0 1 0 0 0,1-1 0 0 0,1-1 0 0 0,0 1 0 0 0,0-1 0 0 0,2 0 0 0 0,0 0 0 0 0,-2-18 0 0 0,2 7 0 0 0,2 0 0 0 0,0 0 0 0 0,6-47 0 0 0,0 54 0 0 0,0 0 0 0 0,2 0 0 0 0,0 0 0 0 0,0 1 0 0 0,2 0 0 0 0,16-25 0 0 0,-10 17 0 0 0,-9 12 0 0 0,1 1 0 0 0,-1 1 0 0 0,2-1 0 0 0,0 1 0 0 0,0 1 0 0 0,1-1 0 0 0,0 2 0 0 0,1-1 0 0 0,0 1 0 0 0,13-9 0 0 0,44-26 0 0 0,-59 37 0 0 0,1 0 0 0 0,0 1 0 0 0,0 0 0 0 0,0 0 0 0 0,1 1 0 0 0,-1 1 0 0 0,1-1 0 0 0,13-2 0 0 0,24-6 0 0 0,-28 8 0 0 0,-1 0 0 0 0,1 2 0 0 0,0 0 0 0 0,25-1 0 0 0,-38 4 0 0 0,67 3 0 0 0,-68-3 0 0 0,0 1 0 0 0,0 0 0 0 0,-1 0 0 0 0,1 0 0 0 0,0 1 0 0 0,0-1 0 0 0,-1 1 0 0 0,1 0 0 0 0,-1 0 0 0 0,0 1 0 0 0,6 3 0 0 0,4 7 0 0 0,-5-6 0 0 0,0 1 0 0 0,-1 0 0 0 0,0 1 0 0 0,0 0 0 0 0,-1 0 0 0 0,0 0 0 0 0,8 16 0 0 0,6 8 0 0 0,-18-28 0 0 0,1-1 0 0 0,-1 1 0 0 0,0 0 0 0 0,0 0 0 0 0,0 1 0 0 0,-1-1 0 0 0,0 1 0 0 0,0-1 0 0 0,2 11 0 0 0,23 86 0 0 0,-17-35 0 0 0,-4-30 0 0 0,3 67 0 0 0,-8-78 0 0 0,-2 0 0 0 0,-1 0 0 0 0,-1 0 0 0 0,-10 36 0 0 0,6-29 0 0 0,-10 36 0 0 0,16-65 0 0 0,-1 1 0 0 0,0 0 0 0 0,0 0 0 0 0,0-1 0 0 0,-1 1 0 0 0,1-1 0 0 0,-1 0 0 0 0,0 0 0 0 0,0 0 0 0 0,-6 5 0 0 0,-39 44 0 0 0,12-11 0 0 0,24-30 0 0 0,8-8 0 0 0,0 1 0 0 0,0-1 0 0 0,-1 0 0 0 0,1-1 0 0 0,-1 1 0 0 0,0-1 0 0 0,0 1 0 0 0,0-2 0 0 0,0 1 0 0 0,-9 3 0 0 0,-36 10 0 0 0,35-10 0 0 0,0-1 0 0 0,0-1 0 0 0,-1 0 0 0 0,1-1 0 0 0,-1 0 0 0 0,0-2 0 0 0,0 0 0 0 0,-29-2 0 0 0,31 0 0 0 0,-1-2 0 0 0,1 0 0 0 0,-1 0 0 0 0,1-2 0 0 0,0 0 0 0 0,0 0 0 0 0,1-1 0 0 0,0-1 0 0 0,0 0 0 0 0,0-1 0 0 0,-15-12 0 0 0,-7-10 0 0 0,2-1 0 0 0,-38-45 0 0 0,52 55 0 0 0,-4-9 0 0 0,1-2 0 0 0,1 0 0 0 0,2-2 0 0 0,1 0 0 0 0,2-1 0 0 0,-19-57 0 0 0,30 74 0 0 0,0 0 0 0 0,-3-26 0 0 0,-5-20 0 0 0,9 48 0 0 0,1 0 0 0 0,0-1 0 0 0,1 0 0 0 0,1 0 0 0 0,0 0 0 0 0,2 1 0 0 0,0-1 0 0 0,0 0 0 0 0,2 0 0 0 0,0 1 0 0 0,1-1 0 0 0,0 1 0 0 0,2 0 0 0 0,0 0 0 0 0,0 1 0 0 0,2 0 0 0 0,13-23 0 0 0,-6 15 0 0 0,-6 8 0 0 0,1 1 0 0 0,0 0 0 0 0,0 0 0 0 0,17-15 0 0 0,22-15 0 0 0,59-48 0 0 0,-95 82 0 0 0,1 1 0 0 0,1 1 0 0 0,-1 0 0 0 0,1 0 0 0 0,1 2 0 0 0,20-7 0 0 0,16-4 0 0 0,-38 12 0 0 0,0 0 0 0 0,0 1 0 0 0,0 1 0 0 0,21-2 0 0 0,-28 4 0 0 0,64-3 0 0 0,-65 4 0 0 0,-1 0 0 0 0,0 0 0 0 0,1 1 0 0 0,-1 0 0 0 0,1 0 0 0 0,-1 0 0 0 0,0 0 0 0 0,0 1 0 0 0,0 0 0 0 0,0 0 0 0 0,6 4 0 0 0,21 16 0 0 0,-22-17 0 0 0,-1 1 0 0 0,1 1 0 0 0,-1 0 0 0 0,-1 0 0 0 0,1 0 0 0 0,-2 1 0 0 0,1 1 0 0 0,11 14 0 0 0,27 51 0 0 0,-29-49 0 0 0,-1 1 0 0 0,14 29 0 0 0,1 1 0 0 0,-25-47 0 0 0,0 0 0 0 0,-1 0 0 0 0,0 1 0 0 0,-1-1 0 0 0,0 1 0 0 0,0 0 0 0 0,-1 0 0 0 0,3 16 0 0 0,-4-12 0 0 0,1 0 0 0 0,1-1 0 0 0,0 1 0 0 0,9 19 0 0 0,-7-19 0 0 0,-1 0 0 0 0,0 0 0 0 0,3 20 0 0 0,2 28 0 0 0,-2 0 0 0 0,-4 0 0 0 0,-2 1 0 0 0,-7 75 0 0 0,2-123 0 0 0,-1-1 0 0 0,0 0 0 0 0,-11 25 0 0 0,-3 9 0 0 0,17-45 0 0 0,0 1 0 0 0,0-1 0 0 0,-1 0 0 0 0,1 1 0 0 0,-1-1 0 0 0,0 0 0 0 0,0 0 0 0 0,0 0 0 0 0,0 0 0 0 0,-4 2 0 0 0,-17 29 0 0 0,18-25 0 0 0,0-1 0 0 0,0 0 0 0 0,-1 0 0 0 0,-1 0 0 0 0,1-1 0 0 0,-1 0 0 0 0,0 0 0 0 0,0-1 0 0 0,-10 7 0 0 0,3-7 0 0 0,-1 0 0 0 0,1 0 0 0 0,-1-2 0 0 0,0 0 0 0 0,0-1 0 0 0,0 0 0 0 0,0-1 0 0 0,0-1 0 0 0,-1 0 0 0 0,1-1 0 0 0,0-1 0 0 0,-18-2 0 0 0,29 2 0 0 0,-1-1 0 0 0,1 1 0 0 0,0-1 0 0 0,0 0 0 0 0,0 0 0 0 0,1 0 0 0 0,-1 0 0 0 0,0-1 0 0 0,1 1 0 0 0,-6-6 0 0 0,-5-3 0 0 0,-20-14 0 0 0,0-1 0 0 0,2-1 0 0 0,1-2 0 0 0,2-1 0 0 0,1-2 0 0 0,1 0 0 0 0,1-2 0 0 0,3-1 0 0 0,0-1 0 0 0,-21-46 0 0 0,22 38 0 0 0,12 25 0 0 0,0-1 0 0 0,-9-29 0 0 0,10 20 0 0 0,-12-38 0 0 0,-15-92 0 0 0,33 140 0 0 0,1 0 0 0 0,0 0 0 0 0,2 0 0 0 0,0-1 0 0 0,1 1 0 0 0,1 0 0 0 0,0 0 0 0 0,2 0 0 0 0,10-33 0 0 0,-2 22 0 0 0,1 1 0 0 0,1 1 0 0 0,1 0 0 0 0,2 1 0 0 0,1 1 0 0 0,25-30 0 0 0,-26 39 0 0 0,1 0 0 0 0,21-14 0 0 0,8-7 0 0 0,-25 21 0 0 0,37-22 0 0 0,-9 7 0 0 0,-33 21 0 0 0,1 0 0 0 0,32-13 0 0 0,4-3 0 0 0,-34 17 0 0 0,0 1 0 0 0,0 1 0 0 0,0 0 0 0 0,1 1 0 0 0,1 2 0 0 0,-1 0 0 0 0,29-3 0 0 0,154 0 0 0 0,-179 8 0 0 0,-18 0 0 0 0,1 0 0 0 0,-1 0 0 0 0,0 1 0 0 0,1 0 0 0 0,-1 0 0 0 0,0 1 0 0 0,0 0 0 0 0,0 0 0 0 0,0 1 0 0 0,0-1 0 0 0,-1 2 0 0 0,1-1 0 0 0,6 5 0 0 0,89 55 0 0 0,-64-39 0 0 0,-27-18 0 0 0,0 1 0 0 0,-1 0 0 0 0,0 0 0 0 0,0 1 0 0 0,14 16 0 0 0,-18-17 0 0 0,13 13 0 0 0,-1 0 0 0 0,-1 2 0 0 0,-1 0 0 0 0,-1 0 0 0 0,-1 1 0 0 0,0 1 0 0 0,11 31 0 0 0,6 25 0 0 0,-21-55 0 0 0,0-1 0 0 0,-1 2 0 0 0,9 47 0 0 0,-8-9 0 0 0,-2-21 0 0 0,3 81 0 0 0,-11-87 0 0 0,1-2 0 0 0,-1 1 0 0 0,-2 0 0 0 0,-2 0 0 0 0,-9 43 0 0 0,5-41 0 0 0,6-26 0 0 0,0-1 0 0 0,0 0 0 0 0,-1 0 0 0 0,-1 0 0 0 0,-5 12 0 0 0,-6 4 0 0 0,-49 83 0 0 0,57-100 0 0 0,-1 1 0 0 0,0-1 0 0 0,0-1 0 0 0,-1 0 0 0 0,-1 0 0 0 0,1 0 0 0 0,-17 9 0 0 0,-7 2 0 0 0,-1-1 0 0 0,-66 25 0 0 0,78-36 0 0 0,-1-2 0 0 0,0-1 0 0 0,0 0 0 0 0,0-2 0 0 0,-44 1 0 0 0,39-3 0 0 0,17 0 0 0 0,1-1 0 0 0,0 0 0 0 0,0 0 0 0 0,0-1 0 0 0,0 0 0 0 0,0-1 0 0 0,0 0 0 0 0,0 0 0 0 0,-14-7 0 0 0,-18-13 0 0 0,0-1 0 0 0,-61-49 0 0 0,61 41 0 0 0,3-1 0 0 0,0-3 0 0 0,2-1 0 0 0,2-1 0 0 0,2-3 0 0 0,-44-64 0 0 0,60 76 0 0 0,1 0 0 0 0,2-1 0 0 0,1 0 0 0 0,1-1 0 0 0,1-1 0 0 0,2 0 0 0 0,1 0 0 0 0,1-1 0 0 0,2 0 0 0 0,-2-47 0 0 0,6 45 0 0 0,0 24 0 0 0,0 1 0 0 0,1 0 0 0 0,0-1 0 0 0,1 1 0 0 0,0 0 0 0 0,0 0 0 0 0,1 0 0 0 0,0 0 0 0 0,7-18 0 0 0,3 2 0 0 0,1 0 0 0 0,2 0 0 0 0,31-41 0 0 0,14-11 0 0 0,-39 49 0 0 0,43-47 0 0 0,-6 24 0 0 0,3 1 0 0 0,2 4 0 0 0,2 2 0 0 0,1 4 0 0 0,134-60 0 0 0,-181 92 0 0 0,0 1 0 0 0,29-6 0 0 0,6-2 0 0 0,-23 4 0 0 0,-14 5 0 0 0,0 0 0 0 0,0 1 0 0 0,1 1 0 0 0,23-3 0 0 0,97-9 0 0 0,-78 7 0 0 0,1 3 0 0 0,-1 3 0 0 0,119 7 0 0 0,-142 1 0 0 0,0 2 0 0 0,-1 2 0 0 0,0 1 0 0 0,0 1 0 0 0,-1 2 0 0 0,52 27 0 0 0,-44-21 0 0 0,-33-15 0 0 0,1 0 0 0 0,-1 1 0 0 0,16 10 0 0 0,6 10 0 0 0,-2 1 0 0 0,-1 2 0 0 0,29 35 0 0 0,-15 6 0 0 0,-37-61 0 0 0,0 0 0 0 0,0 0 0 0 0,0 1 0 0 0,-1 0 0 0 0,-1 0 0 0 0,1 0 0 0 0,4 17 0 0 0,2 5 0 0 0,-1 1 0 0 0,10 42 0 0 0,-17-55 0 0 0,17 118 0 0 0,-19-121 0 0 0,-1 0 0 0 0,0 1 0 0 0,-2-1 0 0 0,0 0 0 0 0,0 0 0 0 0,-8 25 0 0 0,-2-1 0 0 0,-2 0 0 0 0,-2 0 0 0 0,-2-1 0 0 0,-24 39 0 0 0,15-35 0 0 0,-2-1 0 0 0,-2-1 0 0 0,-65 65 0 0 0,58-67 0 0 0,-38 31 0 0 0,68-63 0 0 0,0-2 0 0 0,-1 1 0 0 0,0-1 0 0 0,0 0 0 0 0,0-1 0 0 0,-1 0 0 0 0,1-1 0 0 0,-13 3 0 0 0,-28 5 0 0 0,-1 1 0 0 0,-61 6 0 0 0,95-16 0 0 0,1-2 0 0 0,-1 0 0 0 0,1 0 0 0 0,-1-2 0 0 0,1 0 0 0 0,0-1 0 0 0,0 0 0 0 0,-16-6 0 0 0,-1-5 0 0 0,2 0 0 0 0,0-2 0 0 0,1-1 0 0 0,0-2 0 0 0,-39-32 0 0 0,15 4 0 0 0,-82-89 0 0 0,112 109 0 0 0,1-1 0 0 0,1-2 0 0 0,1 0 0 0 0,2-1 0 0 0,1-1 0 0 0,1-1 0 0 0,2-1 0 0 0,2 0 0 0 0,-12-44 0 0 0,17 47 0 0 0,0 0 0 0 0,1-1 0 0 0,1 1 0 0 0,-3-55 0 0 0,9 54 0 0 0,-1 21 0 0 0,0 1 0 0 0,1-1 0 0 0,0 1 0 0 0,1-1 0 0 0,0 1 0 0 0,1-1 0 0 0,0 1 0 0 0,1 0 0 0 0,4-12 0 0 0,17-20 0 0 0,2 2 0 0 0,1 0 0 0 0,2 2 0 0 0,46-47 0 0 0,-53 61 0 0 0,7-6 0 0 0,1 1 0 0 0,2 1 0 0 0,40-26 0 0 0,112-63 0 0 0,-152 98 0 0 0,0 1 0 0 0,2 1 0 0 0,0 2 0 0 0,49-14 0 0 0,0 2 0 0 0,-60 18 0 0 0,-1 2 0 0 0,1 0 0 0 0,1 2 0 0 0,25-4 0 0 0,-19 5 0 0 0,49-13 0 0 0,-53 10 0 0 0,1 1 0 0 0,27-2 0 0 0,-12 5 0 0 0,31-3 0 0 0,1 2 0 0 0,0 3 0 0 0,129 17 0 0 0,-184-12 0 0 0,-1 1 0 0 0,1 0 0 0 0,-1 1 0 0 0,0 2 0 0 0,-1-1 0 0 0,23 15 0 0 0,0 4 0 0 0,47 38 0 0 0,-76-53 0 0 0,1 0 0 0 0,-1 0 0 0 0,-1 1 0 0 0,14 21 0 0 0,1 0 0 0 0,-15-19 0 0 0,-1 0 0 0 0,13 29 0 0 0,6 7 0 0 0,-24-43 0 0 0,2 1 0 0 0,0 0 0 0 0,-1 0 0 0 0,1 1 0 0 0,-2 0 0 0 0,1 0 0 0 0,-1 1 0 0 0,-1-1 0 0 0,0 1 0 0 0,0-1 0 0 0,2 17 0 0 0,9 57 0 0 0,-9-55 0 0 0,0 1 0 0 0,1 42 0 0 0,-6-64 0 0 0,1 8 0 0 0,-1 1 0 0 0,0 0 0 0 0,-2-1 0 0 0,1 1 0 0 0,-2-1 0 0 0,0 0 0 0 0,-1 0 0 0 0,-11 29 0 0 0,-1-12 0 0 0,-1-1 0 0 0,-25 33 0 0 0,-6 14 0 0 0,-97 74 0 0 0,129-137 0 0 0,-2-1 0 0 0,1 0 0 0 0,-2-1 0 0 0,0-1 0 0 0,0-1 0 0 0,-40 16 0 0 0,-1-5 0 0 0,-67 14 0 0 0,107-31 0 0 0,-17 2 0 0 0,0-1 0 0 0,-1-2 0 0 0,1-1 0 0 0,-1-2 0 0 0,-56-6 0 0 0,74 2 0 0 0,0-2 0 0 0,0 0 0 0 0,0-1 0 0 0,0-1 0 0 0,-23-12 0 0 0,16 8 0 0 0,-20-14 0 0 0,0-2 0 0 0,2-2 0 0 0,-59-49 0 0 0,53 37 0 0 0,2-2 0 0 0,2-2 0 0 0,2-3 0 0 0,-49-66 0 0 0,66 76 0 0 0,3-1 0 0 0,1-1 0 0 0,1-2 0 0 0,-19-52 0 0 0,19 36 0 0 0,17 47 0 0 0,1 1 0 0 0,1-2 0 0 0,0 1 0 0 0,1 0 0 0 0,0-1 0 0 0,1 0 0 0 0,-2-13 0 0 0,1-24 0 0 0,0 30 0 0 0,1 1 0 0 0,1-1 0 0 0,1 1 0 0 0,1-1 0 0 0,0 0 0 0 0,1 1 0 0 0,8-31 0 0 0,-3 34 0 0 0,-1 1 0 0 0,2-1 0 0 0,0 1 0 0 0,1 1 0 0 0,0 0 0 0 0,1 0 0 0 0,16-17 0 0 0,23-18 0 0 0,2 2 0 0 0,2 3 0 0 0,105-66 0 0 0,-125 89 0 0 0,2 1 0 0 0,1 2 0 0 0,37-12 0 0 0,-38 17 0 0 0,37-13 0 0 0,112-24 0 0 0,-99 30 0 0 0,-64 13 0 0 0,0 1 0 0 0,0 1 0 0 0,0 1 0 0 0,26 0 0 0 0,32 1 0 0 0,-45 0 0 0 0,0 1 0 0 0,0 2 0 0 0,0 1 0 0 0,0 2 0 0 0,54 12 0 0 0,-60-7 0 0 0,86 31 0 0 0,-101-34 0 0 0,0 0 0 0 0,0 1 0 0 0,-1 0 0 0 0,0 1 0 0 0,0 1 0 0 0,13 12 0 0 0,-8-5 0 0 0,20 19 0 0 0,38 49 0 0 0,-67-74 0 0 0,0 1 0 0 0,0 0 0 0 0,-1 0 0 0 0,0 1 0 0 0,-1 0 0 0 0,-1 0 0 0 0,0 1 0 0 0,0-1 0 0 0,4 25 0 0 0,10 31 0 0 0,-15-58 0 0 0,0 0 0 0 0,-1 0 0 0 0,0 0 0 0 0,-1 1 0 0 0,0 0 0 0 0,1 15 0 0 0,0 73 0 0 0,-1-69 0 0 0,0 1 0 0 0,-2-1 0 0 0,-2 1 0 0 0,0 0 0 0 0,-2-1 0 0 0,-1 0 0 0 0,-10 32 0 0 0,-6-7 0 0 0,-2-1 0 0 0,-2-1 0 0 0,-2-1 0 0 0,-3-2 0 0 0,-38 50 0 0 0,32-48 0 0 0,19-27 0 0 0,-2 0 0 0 0,0 0 0 0 0,-33 30 0 0 0,42-47 0 0 0,-150 126 0 0 0,137-117 0 0 0,-1-1 0 0 0,-2-1 0 0 0,1-2 0 0 0,-1 0 0 0 0,-32 10 0 0 0,-2-2 0 0 0,8-3 0 0 0,-63 13 0 0 0,89-25 0 0 0,0-2 0 0 0,0-1 0 0 0,-1-1 0 0 0,1-1 0 0 0,-1-1 0 0 0,1-2 0 0 0,-1 0 0 0 0,1-2 0 0 0,0-1 0 0 0,-51-17 0 0 0,39 8 0 0 0,1-2 0 0 0,0-2 0 0 0,1-2 0 0 0,1-1 0 0 0,1-1 0 0 0,1-2 0 0 0,-52-49 0 0 0,26 15 0 0 0,3-3 0 0 0,3-2 0 0 0,3-3 0 0 0,-61-102 0 0 0,105 154 0 0 0,0 0 0 0 0,0 0 0 0 0,2 0 0 0 0,0-1 0 0 0,0 1 0 0 0,-1-16 0 0 0,-9-34 0 0 0,6 27 0 0 0,1 1 0 0 0,2-2 0 0 0,1 1 0 0 0,2-1 0 0 0,4-57 0 0 0,-1 86 0 0 0,1-1 0 0 0,0 0 0 0 0,0 1 0 0 0,1-1 0 0 0,0 1 0 0 0,0 0 0 0 0,9-16 0 0 0,-1 1 0 0 0,-7 14 0 0 0,6-15 0 0 0,1 0 0 0 0,0 1 0 0 0,2 1 0 0 0,1 0 0 0 0,1 0 0 0 0,26-29 0 0 0,-2 12 0 0 0,3 2 0 0 0,1 2 0 0 0,1 2 0 0 0,2 1 0 0 0,2 3 0 0 0,0 2 0 0 0,82-34 0 0 0,44 4 0 0 0,-133 46 0 0 0,38-10 0 0 0,1 4 0 0 0,1 4 0 0 0,0 3 0 0 0,1 3 0 0 0,-1 4 0 0 0,128 10 0 0 0,-178-1 0 0 0,0 1 0 0 0,0 1 0 0 0,0 1 0 0 0,-1 2 0 0 0,0 1 0 0 0,0 2 0 0 0,-2 1 0 0 0,0 1 0 0 0,0 1 0 0 0,-1 1 0 0 0,-2 2 0 0 0,39 33 0 0 0,-47-35 0 0 0,0 0 0 0 0,-1 0 0 0 0,-1 2 0 0 0,-1 0 0 0 0,0 0 0 0 0,-2 2 0 0 0,0-1 0 0 0,-1 2 0 0 0,-1-1 0 0 0,-1 1 0 0 0,11 44 0 0 0,-13-29 0 0 0,21 144 0 0 0,-25-152 0 0 0,-2 0 0 0 0,-1 0 0 0 0,-2 0 0 0 0,-6 39 0 0 0,-2-24 0 0 0,-3-1 0 0 0,-2 0 0 0 0,-1-1 0 0 0,-3-1 0 0 0,-1-1 0 0 0,-35 53 0 0 0,35-58 0 0 0,6-10 0 0 0,-1-1 0 0 0,-20 25 0 0 0,-10 7 0 0 0,30-37 0 0 0,1 0 0 0 0,-2-1 0 0 0,0-1 0 0 0,-2 0 0 0 0,0-1 0 0 0,-29 20 0 0 0,15-17 0 0 0,-1-1 0 0 0,0-2 0 0 0,-1-1 0 0 0,-71 20 0 0 0,89-31 0 0 0,-1 0 0 0 0,1-1 0 0 0,-1-1 0 0 0,0 0 0 0 0,1-2 0 0 0,-1 0 0 0 0,0 0 0 0 0,0-2 0 0 0,1 0 0 0 0,-1-1 0 0 0,1-1 0 0 0,-1 0 0 0 0,-25-11 0 0 0,16 2 0 0 0,1-1 0 0 0,0-2 0 0 0,2 0 0 0 0,-29-26 0 0 0,38 30 0 0 0,0-1 0 0 0,1 0 0 0 0,1-1 0 0 0,1-1 0 0 0,0 0 0 0 0,1 0 0 0 0,-16-31 0 0 0,-15-34 0 0 0,33 67 0 0 0,0 0 0 0 0,0-1 0 0 0,2 0 0 0 0,0-1 0 0 0,1 1 0 0 0,0-1 0 0 0,1 0 0 0 0,-4-23 0 0 0,5-3 0 0 0,-6-87 0 0 0,9 113 0 0 0,0-1 0 0 0,1 1 0 0 0,1 0 0 0 0,1 0 0 0 0,0 0 0 0 0,5-15 0 0 0,10-16 0 0 0,2 0 0 0 0,1 1 0 0 0,43-63 0 0 0,-47 83 0 0 0,2 0 0 0 0,0 2 0 0 0,2 0 0 0 0,0 1 0 0 0,2 1 0 0 0,49-35 0 0 0,-61 48 0 0 0,19-13 0 0 0,1 1 0 0 0,0 1 0 0 0,2 2 0 0 0,0 1 0 0 0,54-18 0 0 0,-18 13 0 0 0,-46 13 0 0 0,1 1 0 0 0,0 1 0 0 0,41-5 0 0 0,-24 7 0 0 0,42-3 0 0 0,0 2 0 0 0,0 5 0 0 0,102 12 0 0 0,-170-9 0 0 0,0 1 0 0 0,0 0 0 0 0,25 11 0 0 0,-2 0 0 0 0,-7-4 0 0 0,-1 1 0 0 0,0 1 0 0 0,-1 2 0 0 0,0 1 0 0 0,-2 1 0 0 0,0 1 0 0 0,0 1 0 0 0,-2 2 0 0 0,-1 1 0 0 0,0 0 0 0 0,-2 2 0 0 0,0 1 0 0 0,-2 0 0 0 0,31 51 0 0 0,-45-61 0 0 0,-1-1 0 0 0,0 1 0 0 0,-1 0 0 0 0,3 23 0 0 0,1-3 0 0 0,-4-8 0 0 0,0 1 0 0 0,-2-1 0 0 0,0 1 0 0 0,-4 31 0 0 0,1-8 0 0 0,0-27 0 0 0,-1 0 0 0 0,-1 0 0 0 0,-1 1 0 0 0,-1-2 0 0 0,-2 1 0 0 0,0-1 0 0 0,-1 0 0 0 0,-2 0 0 0 0,0-1 0 0 0,-1 0 0 0 0,-21 29 0 0 0,-9 13 0 0 0,31-46 0 0 0,0 0 0 0 0,-2-1 0 0 0,0-1 0 0 0,-1 0 0 0 0,-25 24 0 0 0,-11 2 0 0 0,19-14 0 0 0,-2-2 0 0 0,0-1 0 0 0,-2-2 0 0 0,-52 27 0 0 0,60-37 0 0 0,-1-1 0 0 0,-1-2 0 0 0,0-1 0 0 0,0-1 0 0 0,-1-1 0 0 0,0-2 0 0 0,0-1 0 0 0,0-1 0 0 0,-1-1 0 0 0,1-2 0 0 0,-33-4 0 0 0,49 1 0 0 0,0-2 0 0 0,0 1 0 0 0,0-2 0 0 0,1 0 0 0 0,-1 0 0 0 0,-18-14 0 0 0,21 14 0 0 0,-62-58 0 0 0,44 38 0 0 0,1-1 0 0 0,1-2 0 0 0,2 0 0 0 0,0-2 0 0 0,2 0 0 0 0,-19-37 0 0 0,20 34 0 0 0,9 12 0 0 0,0 0 0 0 0,1 0 0 0 0,2-1 0 0 0,0 0 0 0 0,1-1 0 0 0,2 0 0 0 0,0 0 0 0 0,2-1 0 0 0,1 1 0 0 0,0-1 0 0 0,2 0 0 0 0,2-33 0 0 0,0 52 0 0 0,0 0 0 0 0,1 1 0 0 0,0-1 0 0 0,0 0 0 0 0,0 1 0 0 0,0-1 0 0 0,1 1 0 0 0,0 0 0 0 0,5-9 0 0 0,5-7 0 0 0,2-4 0 0 0,1 1 0 0 0,1 1 0 0 0,1 1 0 0 0,1 0 0 0 0,1 1 0 0 0,0 1 0 0 0,2 1 0 0 0,0 1 0 0 0,43-26 0 0 0,-40 29 0 0 0,2 1 0 0 0,0 1 0 0 0,43-15 0 0 0,-37 20 0 0 0,1 1 0 0 0,0 1 0 0 0,57-2 0 0 0,-56 5 0 0 0,21-1 0 0 0,0 2 0 0 0,0 3 0 0 0,92 13 0 0 0,-108-5 0 0 0,-1 3 0 0 0,72 30 0 0 0,-58-21 0 0 0,-24-9 0 0 0,0 1 0 0 0,0 2 0 0 0,-2 1 0 0 0,0 1 0 0 0,-1 1 0 0 0,0 1 0 0 0,34 34 0 0 0,-47-37 0 0 0,0 0 0 0 0,-2 1 0 0 0,16 28 0 0 0,-23-35 0 0 0,1 0 0 0 0,-2-1 0 0 0,1 2 0 0 0,1 11 0 0 0,5 12 0 0 0,-7-20 0 0 0,1 1 0 0 0,-2-1 0 0 0,0 1 0 0 0,0 0 0 0 0,-2 0 0 0 0,-1 29 0 0 0,-3-13 0 0 0,0-1 0 0 0,-12 40 0 0 0,8-45 0 0 0,-1 0 0 0 0,-1-1 0 0 0,-1 0 0 0 0,-1 0 0 0 0,0-1 0 0 0,-2-1 0 0 0,-1 0 0 0 0,-20 21 0 0 0,-2 2 0 0 0,-23 21 0 0 0,53-59 0 0 0,-116 94 0 0 0,107-90 0 0 0,0-1 0 0 0,-1 0 0 0 0,0-2 0 0 0,-1 0 0 0 0,0-1 0 0 0,-21 6 0 0 0,15-7 0 0 0,1-1 0 0 0,-44 4 0 0 0,57-8 0 0 0,1-1 0 0 0,0-1 0 0 0,0 1 0 0 0,-1-1 0 0 0,1-1 0 0 0,0 0 0 0 0,0 0 0 0 0,0-1 0 0 0,1 0 0 0 0,-15-7 0 0 0,16 7 0 0 0,-2-2 0 0 0,1 1 0 0 0,-1-1 0 0 0,1 0 0 0 0,0-1 0 0 0,0 0 0 0 0,0 0 0 0 0,1-1 0 0 0,-11-13 0 0 0,-16-26 0 0 0,28 39 0 0 0,0 0 0 0 0,1 0 0 0 0,0-1 0 0 0,0 0 0 0 0,-6-15 0 0 0,-18-39 0 0 0,19 44 0 0 0,1 0 0 0 0,1-1 0 0 0,0-1 0 0 0,2 1 0 0 0,0-1 0 0 0,-5-32 0 0 0,4 2 0 0 0,4 35 0 0 0,1 1 0 0 0,0-1 0 0 0,1 0 0 0 0,0 0 0 0 0,2 0 0 0 0,3-30 0 0 0,2 25 0 0 0,0-1 0 0 0,2 1 0 0 0,0 0 0 0 0,1 1 0 0 0,1 0 0 0 0,1 1 0 0 0,1 0 0 0 0,0 0 0 0 0,25-26 0 0 0,3 4 0 0 0,2 1 0 0 0,67-48 0 0 0,-73 64 0 0 0,1 1 0 0 0,75-31 0 0 0,-64 32 0 0 0,-24 12 0 0 0,1 1 0 0 0,0 2 0 0 0,0 1 0 0 0,0 0 0 0 0,39 0 0 0 0,-39 2 0 0 0,-16 2 0 0 0,34-3 0 0 0,51 1 0 0 0,-83 4 0 0 0,1-1 0 0 0,0 2 0 0 0,-1-1 0 0 0,0 2 0 0 0,1-1 0 0 0,-1 2 0 0 0,0-1 0 0 0,0 1 0 0 0,16 9 0 0 0,85 55 0 0 0,-104-62 0 0 0,0 0 0 0 0,0 0 0 0 0,-1 1 0 0 0,0-1 0 0 0,0 2 0 0 0,0-1 0 0 0,-1 1 0 0 0,0 0 0 0 0,-1 0 0 0 0,0 1 0 0 0,0 0 0 0 0,-1 0 0 0 0,0 0 0 0 0,0 0 0 0 0,-1 1 0 0 0,0-1 0 0 0,-1 1 0 0 0,0 0 0 0 0,0 12 0 0 0,8 21 0 0 0,-7-33 0 0 0,0 0 0 0 0,-1 0 0 0 0,-1 0 0 0 0,1 13 0 0 0,-1-2 0 0 0,-2-1 0 0 0,0 1 0 0 0,-1 0 0 0 0,-2-1 0 0 0,0 1 0 0 0,-1-1 0 0 0,-1 0 0 0 0,0-1 0 0 0,-2 0 0 0 0,0 0 0 0 0,-1 0 0 0 0,-1-1 0 0 0,-1 0 0 0 0,-1-1 0 0 0,0 0 0 0 0,-22 22 0 0 0,-11 20 0 0 0,40-53 0 0 0,-12 12 0 0 0,-1 0 0 0 0,-38 28 0 0 0,-10 3 0 0 0,54-38 0 0 0,0-2 0 0 0,0 0 0 0 0,-1 0 0 0 0,-19 9 0 0 0,10-8 0 0 0,1-1 0 0 0,-2-1 0 0 0,-31 6 0 0 0,48-12 0 0 0,0-1 0 0 0,1 0 0 0 0,-1-1 0 0 0,0 1 0 0 0,0-1 0 0 0,0 0 0 0 0,0-1 0 0 0,0 1 0 0 0,1-1 0 0 0,-1 0 0 0 0,0-1 0 0 0,0 1 0 0 0,1-1 0 0 0,-1 0 0 0 0,1-1 0 0 0,0 1 0 0 0,0-1 0 0 0,-6-4 0 0 0,-4-7 0 0 0,0 0 0 0 0,1-1 0 0 0,1-1 0 0 0,0 0 0 0 0,1-1 0 0 0,-10-20 0 0 0,13 24 0 0 0,-1-4 0 0 0,0-1 0 0 0,0 0 0 0 0,2-1 0 0 0,1 0 0 0 0,-8-28 0 0 0,1-3 0 0 0,3 1 0 0 0,2-2 0 0 0,2 1 0 0 0,3-1 0 0 0,1 0 0 0 0,6-66 0 0 0,-1 108 0 0 0,0 0 0 0 0,0-1 0 0 0,1 1 0 0 0,1 0 0 0 0,-1 0 0 0 0,2 1 0 0 0,8-16 0 0 0,8-16 0 0 0,-9 19 0 0 0,1 1 0 0 0,1-1 0 0 0,0 2 0 0 0,1 0 0 0 0,2 1 0 0 0,36-32 0 0 0,-25 23 0 0 0,-8 9 0 0 0,1 1 0 0 0,1 1 0 0 0,0 1 0 0 0,1 0 0 0 0,40-17 0 0 0,-41 24 0 0 0,1 1 0 0 0,-1 2 0 0 0,1 0 0 0 0,0 1 0 0 0,0 2 0 0 0,1 0 0 0 0,-1 1 0 0 0,0 2 0 0 0,1 0 0 0 0,35 7 0 0 0,-49-6 0 0 0,0 0 0 0 0,0 1 0 0 0,0 0 0 0 0,-1 0 0 0 0,1 1 0 0 0,-1 0 0 0 0,0 1 0 0 0,0 0 0 0 0,-1 0 0 0 0,12 10 0 0 0,92 95 0 0 0,-108-106 0 0 0,-1 0 0 0 0,1 0 0 0 0,-1 1 0 0 0,0-1 0 0 0,0 1 0 0 0,3 6 0 0 0,9 15 0 0 0,14 10 0 0 0,-20-27 0 0 0,-2 0 0 0 0,1 1 0 0 0,-1-1 0 0 0,-1 1 0 0 0,0 1 0 0 0,0-1 0 0 0,5 14 0 0 0,10 21 0 0 0,-18-40 0 0 0,0 1 0 0 0,-1-1 0 0 0,1 0 0 0 0,-1 1 0 0 0,0-1 0 0 0,0 1 0 0 0,2 11 0 0 0,2 30 0 0 0,3 7 0 0 0,1 84 0 0 0,-9-98 0 0 0,0-22 0 0 0,-1 1 0 0 0,0 0 0 0 0,-1 0 0 0 0,-1-1 0 0 0,-6 23 0 0 0,-5 2 0 0 0,9-27 0 0 0,-1 0 0 0 0,-1-1 0 0 0,0 0 0 0 0,0 0 0 0 0,-2 0 0 0 0,-10 14 0 0 0,12-16 0 0 0,5-10 0 0 0,-1-1 0 0 0,1 1 0 0 0,0 0 0 0 0,-1-1 0 0 0,1 1 0 0 0,-1-1 0 0 0,0 0 0 0 0,0 0 0 0 0,0 0 0 0 0,0 0 0 0 0,0 0 0 0 0,-3 2 0 0 0,-7 4 0 0 0,0-1 0 0 0,0 0 0 0 0,-1-1 0 0 0,0 0 0 0 0,0-1 0 0 0,-1-1 0 0 0,-17 4 0 0 0,23-6 0 0 0,0-1 0 0 0,0-1 0 0 0,0 1 0 0 0,0-2 0 0 0,0 1 0 0 0,-1-1 0 0 0,1 0 0 0 0,0 0 0 0 0,0-1 0 0 0,1 0 0 0 0,-1-1 0 0 0,0 0 0 0 0,1 0 0 0 0,-10-6 0 0 0,-53-34 0 0 0,60 37 0 0 0,1 0 0 0 0,1-1 0 0 0,-1 0 0 0 0,1 0 0 0 0,-8-10 0 0 0,-20-18 0 0 0,10 9 0 0 0,1-2 0 0 0,1 0 0 0 0,-36-57 0 0 0,40 56 0 0 0,5 4 0 0 0,1-1 0 0 0,1-1 0 0 0,2 0 0 0 0,-11-34 0 0 0,4 11 0 0 0,11 30 0 0 0,1-1 0 0 0,0 0 0 0 0,2 0 0 0 0,0 0 0 0 0,2 0 0 0 0,0-1 0 0 0,1 1 0 0 0,1 0 0 0 0,1-1 0 0 0,1 1 0 0 0,7-32 0 0 0,-7 48 0 0 0,0 1 0 0 0,0-1 0 0 0,0 1 0 0 0,1-1 0 0 0,-1 1 0 0 0,1 0 0 0 0,4-5 0 0 0,6-9 0 0 0,-12 17 0 0 0,2-6 0 0 0,0 1 0 0 0,1 0 0 0 0,0 1 0 0 0,0-1 0 0 0,1 1 0 0 0,-1-1 0 0 0,1 1 0 0 0,6-5 0 0 0,-4 5 0 0 0,0-1 0 0 0,0 0 0 0 0,0-1 0 0 0,-1 0 0 0 0,6-8 0 0 0,-5 7 0 0 0,0-1 0 0 0,0 1 0 0 0,1 0 0 0 0,10-7 0 0 0,2-2 0 0 0,-13 9 0 0 0,1 1 0 0 0,0 0 0 0 0,1 1 0 0 0,0 0 0 0 0,0 0 0 0 0,0 1 0 0 0,0 0 0 0 0,1 0 0 0 0,18-5 0 0 0,36-3 0 0 0,-41 7 0 0 0,1 2 0 0 0,-1 0 0 0 0,1 2 0 0 0,-1 0 0 0 0,41 3 0 0 0,-49 1 0 0 0,-1 0 0 0 0,1 1 0 0 0,-1 0 0 0 0,1 1 0 0 0,-1 1 0 0 0,-1 0 0 0 0,1 1 0 0 0,-1 1 0 0 0,0 0 0 0 0,0 1 0 0 0,-1 0 0 0 0,18 15 0 0 0,32 26 0 0 0,-43-16 0 0 0,10 4 0 0 0,-15-20 0 0 0,-1 0 0 0 0,0 1 0 0 0,-2 1 0 0 0,0 0 0 0 0,-1 0 0 0 0,8 22 0 0 0,-5-3 0 0 0,-4-16 0 0 0,-1 0 0 0 0,-1 1 0 0 0,-2 0 0 0 0,0 1 0 0 0,3 43 0 0 0,-8-38 0 0 0,-1 0 0 0 0,-1 0 0 0 0,-2 0 0 0 0,-1 0 0 0 0,-1-1 0 0 0,-1 1 0 0 0,-18 43 0 0 0,5-19 0 0 0,15-37 0 0 0,0 0 0 0 0,-2 0 0 0 0,0-1 0 0 0,-1 0 0 0 0,-13 21 0 0 0,-22 26 0 0 0,33-45 0 0 0,0-1 0 0 0,-1 0 0 0 0,-1-1 0 0 0,0 0 0 0 0,-1-1 0 0 0,-1 0 0 0 0,0-1 0 0 0,-17 11 0 0 0,4-6 0 0 0,21-13 0 0 0,0-1 0 0 0,0 0 0 0 0,-1 0 0 0 0,1-1 0 0 0,-1 1 0 0 0,0-2 0 0 0,0 1 0 0 0,0-1 0 0 0,0 0 0 0 0,0 0 0 0 0,0-1 0 0 0,-1 0 0 0 0,-13 0 0 0 0,18 0 0 0 0,-1-1 0 0 0,1 0 0 0 0,0-1 0 0 0,0 1 0 0 0,-1 0 0 0 0,1-1 0 0 0,0 0 0 0 0,0 0 0 0 0,0 0 0 0 0,0 0 0 0 0,0 0 0 0 0,0-1 0 0 0,0 1 0 0 0,0-1 0 0 0,0 0 0 0 0,1 0 0 0 0,-1 0 0 0 0,1 0 0 0 0,-1 0 0 0 0,1 0 0 0 0,0-1 0 0 0,-2-2 0 0 0,1 2 0 0 0,-1-1 0 0 0,-1 0 0 0 0,1-1 0 0 0,0 0 0 0 0,1 0 0 0 0,-1 0 0 0 0,1 0 0 0 0,-5-10 0 0 0,-18-29 0 0 0,20 36 0 0 0,0 0 0 0 0,1-1 0 0 0,0 0 0 0 0,-4-12 0 0 0,0-1 0 0 0,1 0 0 0 0,1 0 0 0 0,2-1 0 0 0,0 0 0 0 0,1 0 0 0 0,1 0 0 0 0,1-46 0 0 0,4 60 0 0 0,1 0 0 0 0,0 0 0 0 0,0 0 0 0 0,1 0 0 0 0,0 0 0 0 0,1 1 0 0 0,0 0 0 0 0,0 0 0 0 0,0 0 0 0 0,13-12 0 0 0,1-5 0 0 0,-7 8 0 0 0,0 1 0 0 0,1 1 0 0 0,1 0 0 0 0,1 1 0 0 0,0 0 0 0 0,0 1 0 0 0,2 1 0 0 0,-1 0 0 0 0,35-17 0 0 0,-14 8 0 0 0,-34 19 0 0 0,-1 0 0 0 0,1 0 0 0 0,0 0 0 0 0,0 0 0 0 0,0 1 0 0 0,-1-1 0 0 0,2 1 0 0 0,-1 0 0 0 0,0 0 0 0 0,0 0 0 0 0,4-1 0 0 0,27-5 0 0 0,-20 4 0 0 0,-1-1 0 0 0,1 2 0 0 0,0 0 0 0 0,0 1 0 0 0,0 0 0 0 0,0 1 0 0 0,0 0 0 0 0,0 1 0 0 0,0 1 0 0 0,0 0 0 0 0,24 8 0 0 0,-27-8 0 0 0,-8-2 0 0 0,-1 0 0 0 0,1 0 0 0 0,-1 1 0 0 0,0-1 0 0 0,1 1 0 0 0,-1 0 0 0 0,0-1 0 0 0,1 1 0 0 0,-1 0 0 0 0,0 0 0 0 0,0 1 0 0 0,0-1 0 0 0,0 0 0 0 0,0 1 0 0 0,0-1 0 0 0,0 1 0 0 0,-1 0 0 0 0,3 2 0 0 0,7 10 0 0 0,0 0 0 0 0,-1 0 0 0 0,0 1 0 0 0,-1 1 0 0 0,-1 0 0 0 0,-1 0 0 0 0,0 0 0 0 0,-1 1 0 0 0,-1 0 0 0 0,0 0 0 0 0,-1 0 0 0 0,-1 1 0 0 0,1 31 0 0 0,-4-37 0 0 0,1 8 0 0 0,-1 0 0 0 0,0 0 0 0 0,-2 1 0 0 0,0-1 0 0 0,-1 0 0 0 0,-1 0 0 0 0,-1-1 0 0 0,-14 36 0 0 0,-23 20 0 0 0,-3-1 0 0 0,-89 109 0 0 0,113-155 0 0 0,-16 13 0 0 0,-52 46 0 0 0,62-62 0 0 0,24-22 0 0 0,-1 0 0 0 0,1 0 0 0 0,-1 0 0 0 0,0 0 0 0 0,1 0 0 0 0,-1-1 0 0 0,-7 3 0 0 0,-15 10 0 0 0,20-10 0 0 0,-1-1 0 0 0,0 0 0 0 0,0-1 0 0 0,0 0 0 0 0,-1 0 0 0 0,1 0 0 0 0,-11 2 0 0 0,14-4 0 0 0,1 0 0 0 0,-1-1 0 0 0,1 1 0 0 0,0-1 0 0 0,-1 0 0 0 0,1 0 0 0 0,-1 0 0 0 0,1 0 0 0 0,-1-1 0 0 0,1 1 0 0 0,-1-1 0 0 0,1 0 0 0 0,0 0 0 0 0,-1 0 0 0 0,1 0 0 0 0,0-1 0 0 0,0 1 0 0 0,0-1 0 0 0,0 0 0 0 0,0 0 0 0 0,-2-3 0 0 0,-2 0 0 0 0,0-2 0 0 0,1 1 0 0 0,0-1 0 0 0,0 0 0 0 0,1 0 0 0 0,0-1 0 0 0,0 1 0 0 0,1-1 0 0 0,0 0 0 0 0,0-1 0 0 0,1 1 0 0 0,0 0 0 0 0,0-1 0 0 0,1 0 0 0 0,0 0 0 0 0,1 0 0 0 0,0 0 0 0 0,0 0 0 0 0,2-17 0 0 0,-1 19 0 0 0,-1 3 0 0 0,1 1 0 0 0,0-1 0 0 0,0 0 0 0 0,0 0 0 0 0,1 0 0 0 0,-1 0 0 0 0,1 1 0 0 0,0-1 0 0 0,0 0 0 0 0,0 1 0 0 0,1-1 0 0 0,-1 0 0 0 0,1 1 0 0 0,3-6 0 0 0,65-66 0 0 0,-54 56 0 0 0,1 2 0 0 0,1 0 0 0 0,1 1 0 0 0,0 0 0 0 0,1 2 0 0 0,29-17 0 0 0,-32 24 0 0 0,0 0 0 0 0,0 1 0 0 0,1 1 0 0 0,-1 0 0 0 0,1 1 0 0 0,1 1 0 0 0,-1 1 0 0 0,0 1 0 0 0,19 1 0 0 0,-27 0 0 0 0,0 0 0 0 0,-1 2 0 0 0,1-1 0 0 0,0 1 0 0 0,-1 0 0 0 0,0 1 0 0 0,1 0 0 0 0,-1 1 0 0 0,-1 0 0 0 0,1 0 0 0 0,0 0 0 0 0,-1 2 0 0 0,0-1 0 0 0,0 1 0 0 0,9 9 0 0 0,-15-14 0 0 0,0 0 0 0 0,-1 1 0 0 0,1-1 0 0 0,-1 1 0 0 0,0 0 0 0 0,1-1 0 0 0,-1 1 0 0 0,0 0 0 0 0,0 0 0 0 0,0 0 0 0 0,0-1 0 0 0,-1 1 0 0 0,1 0 0 0 0,0 4 0 0 0,7 10 0 0 0,5-3 0 0 0,-10-11 0 0 0,0 1 0 0 0,0 0 0 0 0,-1 0 0 0 0,1 0 0 0 0,-1 1 0 0 0,0-1 0 0 0,1 0 0 0 0,-2 1 0 0 0,1 0 0 0 0,0-1 0 0 0,-1 1 0 0 0,2 5 0 0 0,0 9 0 0 0,-1-1 0 0 0,0 1 0 0 0,-1-1 0 0 0,-2 24 0 0 0,1-14 0 0 0,0 7 0 0 0,1-9 0 0 0,-5 46 0 0 0,3-63 0 0 0,-1 0 0 0 0,0 0 0 0 0,0 0 0 0 0,-1 0 0 0 0,1 0 0 0 0,-2 0 0 0 0,1-1 0 0 0,-1 0 0 0 0,-8 11 0 0 0,-64 114 0 0 0,47-94 0 0 0,-1-2 0 0 0,-46 44 0 0 0,25-38 0 0 0,-1-1 0 0 0,-63 35 0 0 0,102-68 0 0 0,-1-1 0 0 0,-1-1 0 0 0,1 0 0 0 0,-1-1 0 0 0,-28 6 0 0 0,-77 7 0 0 0,108-17 0 0 0,0-1 0 0 0,1 0 0 0 0,-1 0 0 0 0,-11-3 0 0 0,19 3 0 0 0,0-1 0 0 0,0 0 0 0 0,0 0 0 0 0,0 0 0 0 0,0 0 0 0 0,0-1 0 0 0,0 0 0 0 0,0 0 0 0 0,1 0 0 0 0,-1 0 0 0 0,1 0 0 0 0,-1-1 0 0 0,-5-5 0 0 0,-7-18 0 0 0,-11 9 0 0 0,8-6 0 0 0,4 12 0 0 0,13 10 0 0 0,0 0 0 0 0,0-1 0 0 0,0 1 0 0 0,0-1 0 0 0,0 1 0 0 0,1-1 0 0 0,-1 0 0 0 0,0 0 0 0 0,1 1 0 0 0,-1-1 0 0 0,1 0 0 0 0,0-1 0 0 0,0 1 0 0 0,0 0 0 0 0,0 0 0 0 0,0 0 0 0 0,0-1 0 0 0,-1-3 0 0 0,-21-49 0 0 0,19 48 0 0 0,1 1 0 0 0,-1-1 0 0 0,1-1 0 0 0,1 1 0 0 0,-1 0 0 0 0,1-1 0 0 0,0 1 0 0 0,1-1 0 0 0,-1-11 0 0 0,1-15 0 0 0,1-41 0 0 0,0 69 0 0 0,1 0 0 0 0,0 0 0 0 0,0 1 0 0 0,1-1 0 0 0,0 1 0 0 0,0-1 0 0 0,0 1 0 0 0,0 0 0 0 0,1-1 0 0 0,5-7 0 0 0,88-92 0 0 0,-87 94 0 0 0,0 0 0 0 0,1 2 0 0 0,0-1 0 0 0,0 1 0 0 0,1 0 0 0 0,0 1 0 0 0,0 1 0 0 0,1 0 0 0 0,15-7 0 0 0,9-7 0 0 0,-15 9 0 0 0,1 0 0 0 0,-1 1 0 0 0,2 1 0 0 0,0 1 0 0 0,33-8 0 0 0,23-4 0 0 0,-62 15 0 0 0,1 1 0 0 0,0 1 0 0 0,0 0 0 0 0,0 1 0 0 0,22 0 0 0 0,-16 2 0 0 0,-15 0 0 0 0,-1 1 0 0 0,1 0 0 0 0,0 0 0 0 0,0 1 0 0 0,0 0 0 0 0,0 0 0 0 0,0 1 0 0 0,14 5 0 0 0,-18-3 0 0 0,-1-1 0 0 0,1 1 0 0 0,-1 1 0 0 0,0-1 0 0 0,0 1 0 0 0,-1-1 0 0 0,1 1 0 0 0,4 10 0 0 0,0 5 0 0 0,-6-17 0 0 0,0 1 0 0 0,-1-1 0 0 0,1 1 0 0 0,-1 0 0 0 0,0 0 0 0 0,0-1 0 0 0,0 1 0 0 0,-1 0 0 0 0,1 7 0 0 0,-6 71 0 0 0,4-76 0 0 0,0 0 0 0 0,0 0 0 0 0,-1 0 0 0 0,0-1 0 0 0,0 1 0 0 0,0 0 0 0 0,-1-1 0 0 0,0 1 0 0 0,0-1 0 0 0,-6 7 0 0 0,4-6 0 0 0,-1 1 0 0 0,1 0 0 0 0,0 0 0 0 0,1 0 0 0 0,-5 10 0 0 0,-1 1 0 0 0,1-3 0 0 0,-1 0 0 0 0,-1-1 0 0 0,-19 21 0 0 0,1-16 0 0 0,4 9 0 0 0,-65 43 0 0 0,77-60 0 0 0,0-1 0 0 0,-1 0 0 0 0,0 0 0 0 0,-1-1 0 0 0,0-1 0 0 0,0-1 0 0 0,-1 0 0 0 0,0-1 0 0 0,0 0 0 0 0,-17 2 0 0 0,-30 17 0 0 0,51-19 0 0 0,-1 0 0 0 0,1-1 0 0 0,-1-1 0 0 0,-17 4 0 0 0,-83 19 0 0 0,65-14 0 0 0,0-3 0 0 0,-96 10 0 0 0,39-17 0 0 0,-216-3 0 0 0,300-1 0 0 0,-8-1 0 0 0,0-1 0 0 0,-50-12 0 0 0,62 12 0 0 0,14 3 0 0 0,0 0 0 0 0,1-1 0 0 0,-1 1 0 0 0,0 0 0 0 0,1-1 0 0 0,-1 0 0 0 0,1 0 0 0 0,-1 1 0 0 0,1-1 0 0 0,-1-1 0 0 0,1 1 0 0 0,-1 0 0 0 0,1-1 0 0 0,0 1 0 0 0,0-1 0 0 0,0 0 0 0 0,0 1 0 0 0,0-1 0 0 0,-3-3 0 0 0,1-3 0 0 0,3 7 0 0 0,0 0 0 0 0,0-1 0 0 0,0 1 0 0 0,0-1 0 0 0,0 1 0 0 0,0-1 0 0 0,1 1 0 0 0,-1-1 0 0 0,1 0 0 0 0,-1 1 0 0 0,1-1 0 0 0,-1 0 0 0 0,1 1 0 0 0,0-1 0 0 0,0 0 0 0 0,0 1 0 0 0,0-1 0 0 0,0 0 0 0 0,0 0 0 0 0,0 1 0 0 0,1-1 0 0 0,-1 0 0 0 0,1 1 0 0 0,-1-1 0 0 0,1 1 0 0 0,-1-1 0 0 0,1 0 0 0 0,0 1 0 0 0,0-1 0 0 0,0 1 0 0 0,0 0 0 0 0,0-1 0 0 0,0 1 0 0 0,0 0 0 0 0,2-2 0 0 0,63-35 0 0 0,-56 28 0 0 0,43-33 0 0 0,-25 29 0 0 0,0 1 0 0 0,1 1 0 0 0,1 2 0 0 0,0 0 0 0 0,39-6 0 0 0,-37 11 0 0 0,0 1 0 0 0,0 1 0 0 0,58 4 0 0 0,-29 0 0 0 0,-17 5 0 0 0,-42-6 0 0 0,0 1 0 0 0,1-1 0 0 0,-1 1 0 0 0,0 0 0 0 0,0 0 0 0 0,0 0 0 0 0,0 0 0 0 0,0 0 0 0 0,0 0 0 0 0,0 0 0 0 0,0 0 0 0 0,0 1 0 0 0,-1-1 0 0 0,1 1 0 0 0,-1 0 0 0 0,1-1 0 0 0,-1 1 0 0 0,3 3 0 0 0,-4-4 0 0 0,1 1 0 0 0,-1-1 0 0 0,1 0 0 0 0,0 0 0 0 0,-1 0 0 0 0,1 0 0 0 0,0 0 0 0 0,0 0 0 0 0,0 0 0 0 0,0 0 0 0 0,0 0 0 0 0,0 0 0 0 0,0 0 0 0 0,0 0 0 0 0,0 0 0 0 0,0-1 0 0 0,0 1 0 0 0,1-1 0 0 0,0 2 0 0 0,0-2 0 0 0,0 1 0 0 0,0 0 0 0 0,0 0 0 0 0,0 0 0 0 0,-1 1 0 0 0,1-1 0 0 0,0 0 0 0 0,-1 1 0 0 0,1-1 0 0 0,-1 1 0 0 0,2 2 0 0 0,2 3 0 0 0,-1 1 0 0 0,0-1 0 0 0,-1 1 0 0 0,1 0 0 0 0,-2 0 0 0 0,1 1 0 0 0,-1-1 0 0 0,2 14 0 0 0,-4-17 0 0 0,1 0 0 0 0,-1 0 0 0 0,0 0 0 0 0,0-1 0 0 0,-1 1 0 0 0,1 0 0 0 0,-1 0 0 0 0,0-1 0 0 0,0 1 0 0 0,-1-1 0 0 0,1 1 0 0 0,-1-1 0 0 0,0 1 0 0 0,-1-1 0 0 0,1 0 0 0 0,0 0 0 0 0,-1 0 0 0 0,-5 6 0 0 0,-13 18 0 0 0,16-20 0 0 0,0-1 0 0 0,0 1 0 0 0,0-1 0 0 0,-12 10 0 0 0,-7 8 0 0 0,14-14 0 0 0,-2 1 0 0 0,1-2 0 0 0,-21 15 0 0 0,-89 54 0 0 0,-51 25 0 0 0,155-95 0 0 0,-27 15 0 0 0,-1-3 0 0 0,-1-1 0 0 0,-57 16 0 0 0,38-15 0 0 0,46-14 0 0 0,0-1 0 0 0,0 0 0 0 0,-24 3 0 0 0,-58 6 0 0 0,53-6 0 0 0,0-2 0 0 0,-1-2 0 0 0,1-2 0 0 0,-1-2 0 0 0,-49-7 0 0 0,83 3 0 0 0,1-1 0 0 0,-1 0 0 0 0,1-1 0 0 0,-23-12 0 0 0,-24-8 0 0 0,56 24 0 0 0,1-1 0 0 0,0 0 0 0 0,-1 0 0 0 0,1 0 0 0 0,0 0 0 0 0,0-1 0 0 0,0 1 0 0 0,1-1 0 0 0,-7-6 0 0 0,-3-2 0 0 0,4 3 0 0 0,1 1 0 0 0,1-1 0 0 0,-1 0 0 0 0,1 0 0 0 0,1-1 0 0 0,0 0 0 0 0,0 0 0 0 0,0-1 0 0 0,2 0 0 0 0,-1 1 0 0 0,1-2 0 0 0,-5-19 0 0 0,1 9 0 0 0,7 16 0 0 0,-1-1 0 0 0,2 1 0 0 0,-1-1 0 0 0,0 1 0 0 0,1-1 0 0 0,0 1 0 0 0,0-1 0 0 0,2-5 0 0 0,-1-3 0 0 0,-1 10 0 0 0,1 1 0 0 0,-1 0 0 0 0,1 0 0 0 0,0 0 0 0 0,0 0 0 0 0,0 0 0 0 0,1 0 0 0 0,-1 0 0 0 0,1 0 0 0 0,-1 0 0 0 0,1 0 0 0 0,0 1 0 0 0,0-1 0 0 0,0 1 0 0 0,1-1 0 0 0,-1 1 0 0 0,0 0 0 0 0,6-4 0 0 0,4-5 0 0 0,-1-1 0 0 0,-10 10 0 0 0,0 0 0 0 0,1 1 0 0 0,-1-1 0 0 0,1 0 0 0 0,-1 1 0 0 0,1-1 0 0 0,0 1 0 0 0,-1-1 0 0 0,1 1 0 0 0,0 0 0 0 0,0 0 0 0 0,4-2 0 0 0,34-19 0 0 0,-36 20 0 0 0,-1 0 0 0 0,1-1 0 0 0,-1 1 0 0 0,1 0 0 0 0,0 1 0 0 0,0-1 0 0 0,0 1 0 0 0,0-1 0 0 0,0 1 0 0 0,5-1 0 0 0,53-14 0 0 0,-49 12 0 0 0,0 0 0 0 0,-1 1 0 0 0,2 0 0 0 0,24-2 0 0 0,-11 5 0 0 0,-4-1 0 0 0,0 1 0 0 0,0 0 0 0 0,0 2 0 0 0,-1 1 0 0 0,1 1 0 0 0,0 0 0 0 0,31 12 0 0 0,-51-15 0 0 0,-1 1 0 0 0,0-1 0 0 0,0 0 0 0 0,0 1 0 0 0,0-1 0 0 0,0 1 0 0 0,0 0 0 0 0,0 0 0 0 0,0 0 0 0 0,0 0 0 0 0,1 2 0 0 0,14 13 0 0 0,60 29 0 0 0,-68-37 0 0 0,0 0 0 0 0,0 1 0 0 0,-1 1 0 0 0,0-1 0 0 0,0 1 0 0 0,-1 1 0 0 0,-1-1 0 0 0,0 1 0 0 0,-1 0 0 0 0,0 1 0 0 0,-1-1 0 0 0,0 1 0 0 0,-1 0 0 0 0,0 0 0 0 0,-1 0 0 0 0,-1 0 0 0 0,0 0 0 0 0,-1 0 0 0 0,0 1 0 0 0,-3 18 0 0 0,-9 5 0 0 0,-1-8 0 0 0,12-27 0 0 0,-1 1 0 0 0,1 0 0 0 0,0-1 0 0 0,-1 1 0 0 0,1-1 0 0 0,-1 0 0 0 0,0 1 0 0 0,0-1 0 0 0,0 0 0 0 0,0 0 0 0 0,0 0 0 0 0,-1 0 0 0 0,-2 2 0 0 0,-11 8 0 0 0,-3 14 0 0 0,-31 8 0 0 0,10-9 0 0 0,23-13 0 0 0,11-7 0 0 0,0 0 0 0 0,-1 0 0 0 0,0-1 0 0 0,0 0 0 0 0,0 0 0 0 0,-8 3 0 0 0,-29 10 0 0 0,29-11 0 0 0,0 0 0 0 0,-1-1 0 0 0,-26 6 0 0 0,-81 10 0 0 0,53-7 0 0 0,-1-3 0 0 0,-96 2 0 0 0,80-16 0 0 0,-142-21 0 0 0,189 15 0 0 0,0-2 0 0 0,-68-28 0 0 0,66 23 0 0 0,-171-69 0 0 0,122 36 0 0 0,21 10 0 0 0,65 36 0 0 0,0-1 0 0 0,1 1 0 0 0,-1-1 0 0 0,1 0 0 0 0,-1 0 0 0 0,1-1 0 0 0,0 1 0 0 0,1-1 0 0 0,-1 0 0 0 0,1 0 0 0 0,0 0 0 0 0,0 0 0 0 0,1 0 0 0 0,-1-1 0 0 0,1 1 0 0 0,1-1 0 0 0,-1 0 0 0 0,1 0 0 0 0,0 1 0 0 0,0-1 0 0 0,0 0 0 0 0,1 0 0 0 0,0 0 0 0 0,0 0 0 0 0,0 0 0 0 0,1 0 0 0 0,0 0 0 0 0,0 0 0 0 0,1 1 0 0 0,3-11 0 0 0,10 2 0 0 0,4-1 0 0 0,-12 8 0 0 0,1 1 0 0 0,-1 0 0 0 0,1 1 0 0 0,0-1 0 0 0,0 2 0 0 0,1-1 0 0 0,0 1 0 0 0,0 0 0 0 0,14-3 0 0 0,-15 5 0 0 0,0-1 0 0 0,0 1 0 0 0,0-1 0 0 0,0-1 0 0 0,-1 0 0 0 0,9-5 0 0 0,-9 5 0 0 0,1 0 0 0 0,0 0 0 0 0,0 0 0 0 0,0 1 0 0 0,16-4 0 0 0,451-64 0 0 0,-347 64 0 0 0,146 8 0 0 0,-253 1 0 0 0,-1 1 0 0 0,1 0 0 0 0,-1 2 0 0 0,20 6 0 0 0,25 6 0 0 0,-55-14 0 0 0,0 0 0 0 0,0 0 0 0 0,-1 1 0 0 0,1 1 0 0 0,-1-1 0 0 0,11 9 0 0 0,20 9 0 0 0,-37-19 0 0 0,1 0 0 0 0,-1 0 0 0 0,0 1 0 0 0,0 0 0 0 0,-1-1 0 0 0,1 1 0 0 0,-1 0 0 0 0,1 0 0 0 0,-1 1 0 0 0,0-1 0 0 0,-1 0 0 0 0,1 1 0 0 0,-1-1 0 0 0,0 1 0 0 0,0-1 0 0 0,0 1 0 0 0,-1-1 0 0 0,0 8 0 0 0,1-6 0 0 0,0 0 0 0 0,-1 0 0 0 0,0 0 0 0 0,0 1 0 0 0,0-1 0 0 0,-1 0 0 0 0,0 0 0 0 0,0 0 0 0 0,-1 0 0 0 0,0 0 0 0 0,0 0 0 0 0,0 0 0 0 0,-1-1 0 0 0,-5 11 0 0 0,-7 1 0 0 0,13-14 0 0 0,0-1 0 0 0,0 1 0 0 0,0-1 0 0 0,0 0 0 0 0,0 1 0 0 0,0-1 0 0 0,-1-1 0 0 0,1 1 0 0 0,-1 0 0 0 0,0 0 0 0 0,0-1 0 0 0,1 0 0 0 0,-1 1 0 0 0,-5 0 0 0 0,-65 29 0 0 0,55-22 0 0 0,-1-1 0 0 0,0 0 0 0 0,0-2 0 0 0,-23 5 0 0 0,-22-2 0 0 0,-1-3 0 0 0,0-3 0 0 0,-97-8 0 0 0,94-3 0 0 0,1-2 0 0 0,0-3 0 0 0,-93-32 0 0 0,-115-65 0 0 0,179 67 0 0 0,-18-11 0 0 0,100 46 0 0 0,0-1 0 0 0,0 0 0 0 0,1-1 0 0 0,1 0 0 0 0,-19-19 0 0 0,26 23 0 0 0,1-1 0 0 0,-1 0 0 0 0,1 0 0 0 0,1 0 0 0 0,-1 0 0 0 0,1 0 0 0 0,1-1 0 0 0,0 0 0 0 0,0 1 0 0 0,0-1 0 0 0,1 0 0 0 0,0 0 0 0 0,0 0 0 0 0,1 0 0 0 0,0 0 0 0 0,0 0 0 0 0,1 0 0 0 0,0 0 0 0 0,1 0 0 0 0,0 0 0 0 0,3-8 0 0 0,-4 13 0 0 0,0 0 0 0 0,0 0 0 0 0,0 1 0 0 0,0-1 0 0 0,1 1 0 0 0,0-1 0 0 0,-1 1 0 0 0,1 0 0 0 0,0-1 0 0 0,0 1 0 0 0,0 0 0 0 0,1 0 0 0 0,-1 1 0 0 0,5-4 0 0 0,21-18 0 0 0,9-7 0 0 0,0 2 0 0 0,1 2 0 0 0,2 1 0 0 0,1 2 0 0 0,43-18 0 0 0,-32 26 0 0 0,-8 3 0 0 0,3-2 0 0 0,1 2 0 0 0,0 2 0 0 0,60-4 0 0 0,-76 11 0 0 0,-1 1 0 0 0,1 2 0 0 0,0 1 0 0 0,0 1 0 0 0,-1 2 0 0 0,0 1 0 0 0,1 2 0 0 0,35 12 0 0 0,-55-14 0 0 0,0 1 0 0 0,-1 0 0 0 0,0 1 0 0 0,12 9 0 0 0,-11 0 0 0 0,-11-15 0 0 0,0 1 0 0 0,0 0 0 0 0,0-1 0 0 0,0 1 0 0 0,1-1 0 0 0,-1 1 0 0 0,0-1 0 0 0,1 0 0 0 0,-1 0 0 0 0,1 0 0 0 0,-1 1 0 0 0,3 0 0 0 0,-2-1 0 0 0,0 1 0 0 0,0 0 0 0 0,0-1 0 0 0,0 1 0 0 0,-1 0 0 0 0,1 0 0 0 0,0 0 0 0 0,-1 1 0 0 0,0-1 0 0 0,1 0 0 0 0,-1 1 0 0 0,0-1 0 0 0,0 0 0 0 0,0 1 0 0 0,-1-1 0 0 0,2 4 0 0 0,3 42 0 0 0,-5-40 0 0 0,-1 1 0 0 0,0-1 0 0 0,0 1 0 0 0,-1-1 0 0 0,0 0 0 0 0,0 1 0 0 0,-1-1 0 0 0,0 0 0 0 0,0 0 0 0 0,-1-1 0 0 0,0 1 0 0 0,-1-1 0 0 0,1 0 0 0 0,-1 0 0 0 0,-1 0 0 0 0,1-1 0 0 0,-1 0 0 0 0,-8 7 0 0 0,-9 11 0 0 0,14-14 0 0 0,0 0 0 0 0,0 0 0 0 0,-1-1 0 0 0,-15 10 0 0 0,-223 110 0 0 0,213-116 0 0 0,-1-1 0 0 0,-63 13 0 0 0,37-15 0 0 0,0-3 0 0 0,0-2 0 0 0,-1-3 0 0 0,-108-11 0 0 0,133 1 0 0 0,0-1 0 0 0,0-2 0 0 0,1-2 0 0 0,-49-23 0 0 0,53 21 0 0 0,3 3 0 0 0,0-1 0 0 0,2-2 0 0 0,-1-1 0 0 0,2 0 0 0 0,-44-37 0 0 0,47 23 0 0 0,4 3 0 0 0,-6 0 0 0 0,15 16 0 0 0,0 0 0 0 0,1 0 0 0 0,0-1 0 0 0,-11-18 0 0 0,17 18 0 0 0,0 0 0 0 0,1-1 0 0 0,0 1 0 0 0,1 0 0 0 0,0-1 0 0 0,1 0 0 0 0,1 1 0 0 0,0-1 0 0 0,0 0 0 0 0,4-18 0 0 0,-2 10 0 0 0,-2 16 0 0 0,1-1 0 0 0,0 1 0 0 0,1 0 0 0 0,-1 0 0 0 0,1-1 0 0 0,0 1 0 0 0,0 0 0 0 0,1 1 0 0 0,0-1 0 0 0,0 0 0 0 0,4-5 0 0 0,13-21 0 0 0,-9 13 0 0 0,0 0 0 0 0,2 1 0 0 0,0 0 0 0 0,24-22 0 0 0,1-2 0 0 0,2-4 0 0 0,2 3 0 0 0,1 1 0 0 0,3 2 0 0 0,75-49 0 0 0,-93 72 0 0 0,42-17 0 0 0,-23 11 0 0 0,-45 21 0 0 0,18-9 0 0 0,0 0 0 0 0,1 1 0 0 0,0 2 0 0 0,0 0 0 0 0,23-4 0 0 0,62-11 0 0 0,-83 15 0 0 0,-1 2 0 0 0,1 0 0 0 0,1 1 0 0 0,-1 2 0 0 0,0 0 0 0 0,1 2 0 0 0,-1 0 0 0 0,25 4 0 0 0,-41-2 0 0 0,-1 0 0 0 0,1 0 0 0 0,-1 0 0 0 0,0 0 0 0 0,12 8 0 0 0,-16-9 0 0 0,1 1 0 0 0,-1-1 0 0 0,1 1 0 0 0,-1 0 0 0 0,0 0 0 0 0,0 0 0 0 0,1 0 0 0 0,-1 0 0 0 0,-1 1 0 0 0,1-1 0 0 0,0 1 0 0 0,-1-1 0 0 0,1 1 0 0 0,-1-1 0 0 0,0 1 0 0 0,2 4 0 0 0,3 13 0 0 0,-4-17 0 0 0,-1 1 0 0 0,1 0 0 0 0,-1-1 0 0 0,0 1 0 0 0,0 0 0 0 0,0 0 0 0 0,0 0 0 0 0,-1 0 0 0 0,1-1 0 0 0,-1 1 0 0 0,0 0 0 0 0,0 0 0 0 0,-1 0 0 0 0,1 0 0 0 0,-1 0 0 0 0,0 0 0 0 0,0 0 0 0 0,0 0 0 0 0,0-1 0 0 0,-3 5 0 0 0,-15 30 0 0 0,17-32 0 0 0,0 0 0 0 0,0-1 0 0 0,-1 0 0 0 0,0 0 0 0 0,0 0 0 0 0,0 0 0 0 0,-5 5 0 0 0,-11 8 0 0 0,-2-1 0 0 0,-29 19 0 0 0,20-17 0 0 0,-42 19 0 0 0,0 0 0 0 0,46-25 0 0 0,-1-1 0 0 0,0-1 0 0 0,0-1 0 0 0,-1-2 0 0 0,-1-1 0 0 0,-53 7 0 0 0,13-7 0 0 0,-126-5 0 0 0,176-5 0 0 0,0-1 0 0 0,1 0 0 0 0,0-2 0 0 0,0 0 0 0 0,0 0 0 0 0,1-2 0 0 0,-23-13 0 0 0,11 6 0 0 0,11 5 0 0 0,0-1 0 0 0,1 0 0 0 0,0-2 0 0 0,1 0 0 0 0,0-1 0 0 0,1 0 0 0 0,0-1 0 0 0,-21-30 0 0 0,16 16 0 0 0,0-1 0 0 0,2-1 0 0 0,2 0 0 0 0,-17-45 0 0 0,22 43 0 0 0,2-1 0 0 0,-7-55 0 0 0,9 47 0 0 0,1 6 0 0 0,2 0 0 0 0,0-42 0 0 0,4 62 0 0 0,1-1 0 0 0,0 1 0 0 0,2-1 0 0 0,-1 1 0 0 0,2-1 0 0 0,0 1 0 0 0,7-16 0 0 0,49-93 0 0 0,-49 107 0 0 0,1 0 0 0 0,1 1 0 0 0,1 0 0 0 0,0 1 0 0 0,1 0 0 0 0,22-17 0 0 0,104-73 0 0 0,-103 88 0 0 0,-13 8 0 0 0,-18 7 0 0 0,0-1 0 0 0,1 1 0 0 0,-1 0 0 0 0,1 0 0 0 0,0 1 0 0 0,0 0 0 0 0,0 1 0 0 0,10-2 0 0 0,11-1 0 0 0,16-4 0 0 0,1 3 0 0 0,78 0 0 0 0,-105 5 0 0 0,0 1 0 0 0,1 2 0 0 0,-1 0 0 0 0,0 0 0 0 0,-1 2 0 0 0,1 0 0 0 0,-1 2 0 0 0,0 0 0 0 0,19 10 0 0 0,-11-3 0 0 0,-15-9 0 0 0,-1 0 0 0 0,-1 1 0 0 0,1 0 0 0 0,-1 1 0 0 0,15 13 0 0 0,-21-17 0 0 0,-1 1 0 0 0,1-1 0 0 0,0 1 0 0 0,1-1 0 0 0,-1 0 0 0 0,0 0 0 0 0,1-1 0 0 0,6 5 0 0 0,27 22 0 0 0,-27-21 0 0 0,-7-6 0 0 0,0 0 0 0 0,-1 0 0 0 0,1 0 0 0 0,-1 1 0 0 0,0-1 0 0 0,0 1 0 0 0,1 0 0 0 0,-2-1 0 0 0,1 1 0 0 0,0 0 0 0 0,-1 0 0 0 0,1 0 0 0 0,-1 0 0 0 0,1 5 0 0 0,20 26 0 0 0,-19-31 0 0 0,0 1 0 0 0,0-1 0 0 0,-1 1 0 0 0,1 0 0 0 0,-1-1 0 0 0,0 1 0 0 0,0 0 0 0 0,-1 0 0 0 0,3 6 0 0 0,4 34 0 0 0,-4-26 0 0 0,-1-1 0 0 0,-1 1 0 0 0,0 21 0 0 0,-2-22 0 0 0,-1 0 0 0 0,0-1 0 0 0,-1 1 0 0 0,-1-1 0 0 0,-6 22 0 0 0,5-28 0 0 0,0 0 0 0 0,0-1 0 0 0,0 0 0 0 0,-1 0 0 0 0,-1-1 0 0 0,0 1 0 0 0,0-1 0 0 0,0 0 0 0 0,-1-1 0 0 0,-9 8 0 0 0,-53 30 0 0 0,57-34 0 0 0,10-9 0 0 0,1 0 0 0 0,-1-1 0 0 0,1 1 0 0 0,-1-1 0 0 0,0 1 0 0 0,0-1 0 0 0,1 0 0 0 0,-1 0 0 0 0,0 0 0 0 0,0 0 0 0 0,0 0 0 0 0,0 0 0 0 0,-1-1 0 0 0,1 1 0 0 0,0-1 0 0 0,0 1 0 0 0,0-1 0 0 0,-3 0 0 0 0,-57 15 0 0 0,51-12 0 0 0,0 0 0 0 0,0 0 0 0 0,-1-1 0 0 0,1 0 0 0 0,-12-1 0 0 0,12 0 0 0 0,3-1 0 0 0,0 0 0 0 0,1 0 0 0 0,-1 0 0 0 0,0-1 0 0 0,0 0 0 0 0,1 0 0 0 0,-1-1 0 0 0,1 0 0 0 0,-1 0 0 0 0,1-1 0 0 0,-10-5 0 0 0,-31-19 0 0 0,35 21 0 0 0,0-1 0 0 0,1-1 0 0 0,0 0 0 0 0,0 0 0 0 0,0-1 0 0 0,1 0 0 0 0,-17-19 0 0 0,-41-61 0 0 0,42 56 0 0 0,0-1 0 0 0,2-2 0 0 0,2 0 0 0 0,-19-41 0 0 0,41 74 0 0 0,-15-31 0 0 0,2 0 0 0 0,1-1 0 0 0,-12-53 0 0 0,18 49 0 0 0,0-1 0 0 0,3 1 0 0 0,1-1 0 0 0,2 0 0 0 0,7-63 0 0 0,-4 93 0 0 0,0 1 0 0 0,1-1 0 0 0,0 1 0 0 0,1 0 0 0 0,0 0 0 0 0,9-14 0 0 0,15 5 0 0 0,-17 3 0 0 0,-10 14 0 0 0,-1 0 0 0 0,1 0 0 0 0,0 0 0 0 0,0 0 0 0 0,-1 0 0 0 0,1 0 0 0 0,0 0 0 0 0,0 0 0 0 0,0 0 0 0 0,0 1 0 0 0,0-1 0 0 0,0 0 0 0 0,0 1 0 0 0,0-1 0 0 0,0 0 0 0 0,0 1 0 0 0,0 0 0 0 0,0-1 0 0 0,3 0 0 0 0,91-39 0 0 0,-61 33 0 0 0,1 1 0 0 0,-1 1 0 0 0,1 2 0 0 0,0 2 0 0 0,51 4 0 0 0,2-1 0 0 0,-37-2 0 0 0,0 1 0 0 0,-1 3 0 0 0,0 2 0 0 0,66 16 0 0 0,-86-15 0 0 0,-20-5 0 0 0,0 1 0 0 0,1-1 0 0 0,-1 2 0 0 0,0-1 0 0 0,-1 1 0 0 0,17 10 0 0 0,15 9 0 0 0,-29-17 0 0 0,1 1 0 0 0,-1 1 0 0 0,0-1 0 0 0,-1 2 0 0 0,0-1 0 0 0,20 21 0 0 0,-12 0 0 0 0,15-8 0 0 0,-20 9 0 0 0,11-7 0 0 0,24 43 0 0 0,-45-60 0 0 0,0 1 0 0 0,0 0 0 0 0,-1-1 0 0 0,0 1 0 0 0,0 0 0 0 0,0 1 0 0 0,2 13 0 0 0,8 18 0 0 0,-11-34 0 0 0,0 0 0 0 0,0 0 0 0 0,0 1 0 0 0,0-1 0 0 0,-1 1 0 0 0,1 6 0 0 0,-1-8 0 0 0,0 1 0 0 0,0 0 0 0 0,0 0 0 0 0,0-1 0 0 0,1 1 0 0 0,0-1 0 0 0,4 8 0 0 0,-3-6 0 0 0,0 0 0 0 0,0 0 0 0 0,0 1 0 0 0,-1-1 0 0 0,0 1 0 0 0,-1-1 0 0 0,1 1 0 0 0,-1 0 0 0 0,0-1 0 0 0,-1 1 0 0 0,0 0 0 0 0,-1 13 0 0 0,1-7 0 0 0,-1 0 0 0 0,0 0 0 0 0,-1-1 0 0 0,0 1 0 0 0,-1-1 0 0 0,-1 0 0 0 0,0 1 0 0 0,-1-1 0 0 0,-6 12 0 0 0,3-9 0 0 0,-1-1 0 0 0,-1 0 0 0 0,0 0 0 0 0,-1-1 0 0 0,0 0 0 0 0,-1-1 0 0 0,-22 18 0 0 0,14-16 0 0 0,-2-1 0 0 0,1 0 0 0 0,-2-1 0 0 0,1-2 0 0 0,-2 0 0 0 0,1-2 0 0 0,-1 0 0 0 0,-44 8 0 0 0,36-13 0 0 0,0-1 0 0 0,0-1 0 0 0,0-2 0 0 0,0-1 0 0 0,-34-6 0 0 0,51 3 0 0 0,0 1 0 0 0,0-2 0 0 0,1 0 0 0 0,-1-1 0 0 0,1 0 0 0 0,-24-17 0 0 0,-6-3 0 0 0,39 25 0 0 0,-5-3 0 0 0,-1-1 0 0 0,1 0 0 0 0,1-1 0 0 0,-1 0 0 0 0,1-1 0 0 0,-10-10 0 0 0,-26-28 0 0 0,3-3 0 0 0,2-1 0 0 0,-56-92 0 0 0,85 122 0 0 0,0-1 0 0 0,1 0 0 0 0,2 0 0 0 0,0 0 0 0 0,1-1 0 0 0,1-1 0 0 0,1 1 0 0 0,1-1 0 0 0,1 0 0 0 0,0-38 0 0 0,2 33 0 0 0,0 21 0 0 0,0 0 0 0 0,0 0 0 0 0,1 0 0 0 0,0 0 0 0 0,1 1 0 0 0,0-1 0 0 0,0 0 0 0 0,0 0 0 0 0,1 0 0 0 0,0 0 0 0 0,0 1 0 0 0,1-1 0 0 0,-1 1 0 0 0,7-11 0 0 0,1 5 0 0 0,-1 1 0 0 0,1 0 0 0 0,1 0 0 0 0,0 1 0 0 0,1 1 0 0 0,22-16 0 0 0,-12 14 0 0 0,0 0 0 0 0,0 1 0 0 0,40-11 0 0 0,226-44 0 0 0,-160 49 0 0 0,1 6 0 0 0,143 6 0 0 0,-216 4 0 0 0,-21 1 0 0 0,0 1 0 0 0,1 2 0 0 0,-1 1 0 0 0,-1 1 0 0 0,59 20 0 0 0,12 7 0 0 0,-22 1 0 0 0,-53-24 0 0 0,-1 2 0 0 0,0 1 0 0 0,-1 1 0 0 0,43 29 0 0 0,25 27 0 0 0,33 27 0 0 0,-114-83 0 0 0,0 0 0 0 0,-1 1 0 0 0,0 0 0 0 0,-2 1 0 0 0,19 30 0 0 0,8 11 0 0 0,-30-47 0 0 0,-1 1 0 0 0,-1-1 0 0 0,0 2 0 0 0,-1-1 0 0 0,0 1 0 0 0,9 24 0 0 0,21 90 0 0 0,-22-74 0 0 0,-11-44 0 0 0,0 1 0 0 0,0 0 0 0 0,-1 1 0 0 0,0-1 0 0 0,-1 0 0 0 0,0 0 0 0 0,0 1 0 0 0,-1-1 0 0 0,0 1 0 0 0,-1-1 0 0 0,0 0 0 0 0,0 1 0 0 0,-5 14 0 0 0,-21 65 0 0 0,23-80 0 0 0,-1 0 0 0 0,1 0 0 0 0,-2 0 0 0 0,1 0 0 0 0,-1-1 0 0 0,-1 0 0 0 0,0 0 0 0 0,0-1 0 0 0,-8 7 0 0 0,7-5 0 0 0,-15 11 0 0 0,0 0 0 0 0,-48 31 0 0 0,20-29 0 0 0,42-18 0 0 0,1 1 0 0 0,-1-1 0 0 0,0 0 0 0 0,0-1 0 0 0,0 0 0 0 0,-1-1 0 0 0,1 0 0 0 0,-1 0 0 0 0,1-1 0 0 0,-1 0 0 0 0,0 0 0 0 0,1-1 0 0 0,-1-1 0 0 0,0 0 0 0 0,1 0 0 0 0,-1-1 0 0 0,1 0 0 0 0,-1 0 0 0 0,-9-5 0 0 0,17 6 0 0 0,1-1 0 0 0,-1 1 0 0 0,1 0 0 0 0,-1-1 0 0 0,1 1 0 0 0,0-1 0 0 0,0 0 0 0 0,0 1 0 0 0,0-1 0 0 0,0 0 0 0 0,0 0 0 0 0,0 0 0 0 0,0 0 0 0 0,1 1 0 0 0,-1-1 0 0 0,1 0 0 0 0,-1-3 0 0 0,-3-7 0 0 0,-1 3 0 0 0,-1-1 0 0 0,1 1 0 0 0,0-1 0 0 0,1 0 0 0 0,1 0 0 0 0,-1-1 0 0 0,1 1 0 0 0,-2-20 0 0 0,-3-67 0 0 0,8 88 0 0 0,1 0 0 0 0,-1 0 0 0 0,2 0 0 0 0,-1 0 0 0 0,1 1 0 0 0,1-1 0 0 0,0 1 0 0 0,0-1 0 0 0,6-10 0 0 0,-1 4 0 0 0,3-6 0 0 0,1 1 0 0 0,1 0 0 0 0,0 1 0 0 0,18-19 0 0 0,84-86 0 0 0,-59 72 0 0 0,3 3 0 0 0,1 3 0 0 0,87-51 0 0 0,-37 54 0 0 0,-66 22 0 0 0,-10 2 0 0 0,1 3 0 0 0,0 1 0 0 0,1 1 0 0 0,1 2 0 0 0,60-12 0 0 0,34 3 0 0 0,-80 11 0 0 0,1 2 0 0 0,71-2 0 0 0,-104 10 0 0 0,32 0 0 0 0,50 6 0 0 0,-83-3 0 0 0,0 0 0 0 0,-1 1 0 0 0,1 1 0 0 0,-1 0 0 0 0,0 2 0 0 0,25 12 0 0 0,-23-10 0 0 0,-14-7 0 0 0,1 0 0 0 0,-1 1 0 0 0,0 0 0 0 0,1 0 0 0 0,-1 0 0 0 0,0 1 0 0 0,-1 0 0 0 0,1 0 0 0 0,-1 0 0 0 0,6 7 0 0 0,20 21 0 0 0,-23-26 0 0 0,0 0 0 0 0,0 1 0 0 0,-1 0 0 0 0,0 0 0 0 0,9 16 0 0 0,-1 7 0 0 0,-2 1 0 0 0,-1 0 0 0 0,-1 1 0 0 0,-1 0 0 0 0,-2 0 0 0 0,-2 1 0 0 0,-1 0 0 0 0,-1 0 0 0 0,-2 48 0 0 0,-1-49 0 0 0,1-12 0 0 0,-1 0 0 0 0,-1 0 0 0 0,0 0 0 0 0,-2 0 0 0 0,0 0 0 0 0,-8 23 0 0 0,2-6 0 0 0,8-30 0 0 0,1-1 0 0 0,-2 1 0 0 0,1-1 0 0 0,-1 0 0 0 0,0 1 0 0 0,0-1 0 0 0,0 0 0 0 0,-1 0 0 0 0,0-1 0 0 0,0 1 0 0 0,-1 0 0 0 0,0-1 0 0 0,0 0 0 0 0,0 0 0 0 0,0 0 0 0 0,-1 0 0 0 0,-5 4 0 0 0,-14 6 0 0 0,14-7 0 0 0,-1 0 0 0 0,0-1 0 0 0,-1 0 0 0 0,0-1 0 0 0,0 0 0 0 0,0-1 0 0 0,-1 0 0 0 0,1-1 0 0 0,-1-1 0 0 0,0 0 0 0 0,0 0 0 0 0,-26 0 0 0 0,32-3 0 0 0,-1 0 0 0 0,0-1 0 0 0,0 0 0 0 0,1 0 0 0 0,-1-1 0 0 0,0 0 0 0 0,1 0 0 0 0,0-1 0 0 0,-10-5 0 0 0,14 6 0 0 0,0 0 0 0 0,-1 0 0 0 0,1 0 0 0 0,1 0 0 0 0,-1-1 0 0 0,0 1 0 0 0,1-1 0 0 0,-1 0 0 0 0,1 1 0 0 0,0-1 0 0 0,-1-1 0 0 0,2 1 0 0 0,-1 0 0 0 0,0 0 0 0 0,1-1 0 0 0,-1 1 0 0 0,1-1 0 0 0,0 1 0 0 0,0-1 0 0 0,0 1 0 0 0,1-1 0 0 0,-1 0 0 0 0,1-5 0 0 0,0 5 0 0 0,3-47 0 0 0,-2 47 0 0 0,-1 1 0 0 0,1-1 0 0 0,0 0 0 0 0,0 1 0 0 0,0 0 0 0 0,1-1 0 0 0,-1 1 0 0 0,1 0 0 0 0,0-1 0 0 0,0 1 0 0 0,0 0 0 0 0,0 0 0 0 0,3-2 0 0 0,23-14 0 0 0,-18 8 0 0 0,29-20 0 0 0,65-35 0 0 0,-82 55 0 0 0,4-2 0 0 0,0 1 0 0 0,34-10 0 0 0,-17 10 0 0 0,84-14 0 0 0,-107 24 0 0 0,0 0 0 0 0,-1 2 0 0 0,1 0 0 0 0,0 1 0 0 0,-1 1 0 0 0,35 8 0 0 0,-40-6 0 0 0,-1 0 0 0 0,0 1 0 0 0,-1 1 0 0 0,1 0 0 0 0,-1 1 0 0 0,0 0 0 0 0,17 14 0 0 0,-3 22 0 0 0,-16-29 0 0 0,-1 0 0 0 0,-1 1 0 0 0,0 1 0 0 0,-1-1 0 0 0,6 18 0 0 0,-1-4 0 0 0,-9-22 0 0 0,0 0 0 0 0,0 1 0 0 0,-1-1 0 0 0,1 1 0 0 0,-2 0 0 0 0,1 0 0 0 0,-1 0 0 0 0,0 0 0 0 0,-1 9 0 0 0,-1 7 0 0 0,0 1 0 0 0,-2-1 0 0 0,-1 1 0 0 0,-1-1 0 0 0,-1 0 0 0 0,-1-1 0 0 0,-15 37 0 0 0,17-48 0 0 0,-1 0 0 0 0,-1 0 0 0 0,0 0 0 0 0,-14 19 0 0 0,17-26 0 0 0,2-4 0 0 0,1 1 0 0 0,-1 0 0 0 0,0 0 0 0 0,0 0 0 0 0,0-1 0 0 0,0 1 0 0 0,0-1 0 0 0,0 0 0 0 0,0 1 0 0 0,-1-1 0 0 0,1 0 0 0 0,-3 0 0 0 0,-21 15 0 0 0,25-15 0 0 0,-1 1 0 0 0,0-1 0 0 0,0 1 0 0 0,0-1 0 0 0,-1 0 0 0 0,1 0 0 0 0,0 0 0 0 0,0 0 0 0 0,-1 0 0 0 0,-3 0 0 0 0,5 0 0 0 0,-1-1 0 0 0,0 1 0 0 0,0-1 0 0 0,0 1 0 0 0,0 0 0 0 0,1-1 0 0 0,-1 1 0 0 0,0 0 0 0 0,1 0 0 0 0,-1 1 0 0 0,0-1 0 0 0,1 0 0 0 0,0 0 0 0 0,-1 1 0 0 0,1-1 0 0 0,-2 2 0 0 0,2-1 0 0 0,-1 0 0 0 0,0 0 0 0 0,-1 0 0 0 0,1 0 0 0 0,0-1 0 0 0,0 1 0 0 0,-1-1 0 0 0,1 1 0 0 0,-1-1 0 0 0,0 0 0 0 0,1 0 0 0 0,-1 0 0 0 0,0 0 0 0 0,1-1 0 0 0,-1 1 0 0 0,0-1 0 0 0,0 1 0 0 0,0-1 0 0 0,-3 0 0 0 0,4 0 0 0 0,0 0 0 0 0,0 0 0 0 0,0 0 0 0 0,-1-1 0 0 0,1 1 0 0 0,0-1 0 0 0,0 1 0 0 0,0-1 0 0 0,1 0 0 0 0,-1 1 0 0 0,0-1 0 0 0,0 0 0 0 0,0 0 0 0 0,0 0 0 0 0,1-1 0 0 0,-1 1 0 0 0,1 0 0 0 0,-1-1 0 0 0,1 1 0 0 0,-1-1 0 0 0,1 1 0 0 0,0-1 0 0 0,0 0 0 0 0,-1 1 0 0 0,1-1 0 0 0,0 0 0 0 0,1 0 0 0 0,-1 0 0 0 0,-1-3 0 0 0,-4-23 0 0 0,1-1 0 0 0,1 0 0 0 0,1 0 0 0 0,1-1 0 0 0,2 1 0 0 0,1 0 0 0 0,8-44 0 0 0,-1 54 0 0 0,1-1 0 0 0,1 1 0 0 0,1 1 0 0 0,0 0 0 0 0,2 0 0 0 0,24-27 0 0 0,-20 24 0 0 0,-15 19 0 0 0,1-3 0 0 0,1-1 0 0 0,0 1 0 0 0,0 0 0 0 0,1 1 0 0 0,-1-1 0 0 0,1 1 0 0 0,0 0 0 0 0,9-6 0 0 0,5-3 0 0 0,93-48 0 0 0,-106 59 0 0 0,-1 0 0 0 0,0 0 0 0 0,0 0 0 0 0,1 0 0 0 0,-1 1 0 0 0,1 0 0 0 0,0 0 0 0 0,-1 1 0 0 0,1-1 0 0 0,10 2 0 0 0,-7-1 0 0 0,22 3 0 0 0,-25 2 0 0 0,-2 0 0 0 0,2 0 0 0 0,-1 1 0 0 0,1 0 0 0 0,-1 0 0 0 0,0 0 0 0 0,0 0 0 0 0,-1 1 0 0 0,1 0 0 0 0,-2 0 0 0 0,1 0 0 0 0,4 13 0 0 0,1 6 0 0 0,12 47 0 0 0,-18-52 0 0 0,-1 0 0 0 0,-1 0 0 0 0,-1 0 0 0 0,-1 0 0 0 0,-1 0 0 0 0,-1 0 0 0 0,-6 23 0 0 0,6-33 0 0 0,0-1 0 0 0,-1 0 0 0 0,0 0 0 0 0,0-1 0 0 0,-1 1 0 0 0,0-1 0 0 0,-1 0 0 0 0,0 0 0 0 0,-11 11 0 0 0,5-7 0 0 0,-1 0 0 0 0,0-1 0 0 0,-1 0 0 0 0,0-2 0 0 0,-20 13 0 0 0,-1 6 0 0 0,32-26 0 0 0,0 0 0 0 0,0 0 0 0 0,0 0 0 0 0,-1-1 0 0 0,1 1 0 0 0,-1-1 0 0 0,0 0 0 0 0,1 0 0 0 0,-5 2 0 0 0,-35 20 0 0 0,37-19 0 0 0,0-1 0 0 0,-1 0 0 0 0,1 0 0 0 0,-1-1 0 0 0,0 0 0 0 0,-8 3 0 0 0,-44 14 0 0 0,43-13 0 0 0,-1 0 0 0 0,0-2 0 0 0,-1 0 0 0 0,0-1 0 0 0,1 0 0 0 0,-29 1 0 0 0,32-5 0 0 0,-43 0 0 0 0,54 0 0 0 0,1 0 0 0 0,-1 0 0 0 0,1-1 0 0 0,-1 1 0 0 0,1-1 0 0 0,0 0 0 0 0,-1 1 0 0 0,1-1 0 0 0,0 0 0 0 0,0 0 0 0 0,-1-1 0 0 0,1 1 0 0 0,0 0 0 0 0,0-1 0 0 0,0 1 0 0 0,0-1 0 0 0,1 0 0 0 0,-1 0 0 0 0,-3-3 0 0 0,-1-6 0 0 0,1 0 0 0 0,0-1 0 0 0,0 0 0 0 0,1 1 0 0 0,0-1 0 0 0,1 0 0 0 0,0-1 0 0 0,1 1 0 0 0,0-15 0 0 0,2 17 0 0 0,-1-1 0 0 0,1 1 0 0 0,0-1 0 0 0,1 0 0 0 0,0 1 0 0 0,0-1 0 0 0,1 1 0 0 0,1 0 0 0 0,0 0 0 0 0,0 0 0 0 0,7-15 0 0 0,3 7 0 0 0,21-39 0 0 0,-23 36 0 0 0,1 1 0 0 0,1 0 0 0 0,1 0 0 0 0,1 1 0 0 0,0 1 0 0 0,1 1 0 0 0,35-29 0 0 0,-19 19 0 0 0,1 3 0 0 0,2 0 0 0 0,60-30 0 0 0,-67 45 0 0 0,12-6 0 0 0,-31 10 0 0 0,2-1 0 0 0,-1 1 0 0 0,1 1 0 0 0,0 0 0 0 0,0 0 0 0 0,0 1 0 0 0,0 0 0 0 0,1 1 0 0 0,-1 1 0 0 0,1-1 0 0 0,-1 2 0 0 0,1 0 0 0 0,-1 0 0 0 0,1 1 0 0 0,-1 0 0 0 0,1 1 0 0 0,-1 1 0 0 0,18 5 0 0 0,-28-7 0 0 0,0 0 0 0 0,0 0 0 0 0,0-1 0 0 0,0 1 0 0 0,0 0 0 0 0,0 0 0 0 0,0 0 0 0 0,-1 0 0 0 0,1 0 0 0 0,0 0 0 0 0,0 0 0 0 0,-1 0 0 0 0,1 0 0 0 0,-1 0 0 0 0,1 1 0 0 0,-1-1 0 0 0,0 0 0 0 0,1 0 0 0 0,-1 2 0 0 0,5 10 0 0 0,5-5 0 0 0,-9-8 0 0 0,0 1 0 0 0,0 0 0 0 0,0-1 0 0 0,0 1 0 0 0,0 0 0 0 0,0 0 0 0 0,0 0 0 0 0,0 0 0 0 0,0 0 0 0 0,-1 0 0 0 0,1 0 0 0 0,0 0 0 0 0,-1 0 0 0 0,1 0 0 0 0,-1 0 0 0 0,1 0 0 0 0,-1 0 0 0 0,0 1 0 0 0,1-1 0 0 0,-1 0 0 0 0,0 0 0 0 0,0 2 0 0 0,14 43 0 0 0,-10-35 0 0 0,0 0 0 0 0,-1 0 0 0 0,0 1 0 0 0,0-1 0 0 0,-2 1 0 0 0,2 12 0 0 0,-4 12 0 0 0,-1 0 0 0 0,-1-1 0 0 0,-3 1 0 0 0,0-1 0 0 0,-22 65 0 0 0,22-83 0 0 0,4-10 0 0 0,0 0 0 0 0,-1 0 0 0 0,0 0 0 0 0,0-1 0 0 0,0 1 0 0 0,-1-1 0 0 0,0 1 0 0 0,0-1 0 0 0,0-1 0 0 0,-7 8 0 0 0,6-9 0 0 0,1 1 0 0 0,0 0 0 0 0,0 0 0 0 0,1 0 0 0 0,-1 0 0 0 0,1 1 0 0 0,0-1 0 0 0,-3 9 0 0 0,-13 22 0 0 0,16-32 0 0 0,1 1 0 0 0,-1-1 0 0 0,0 0 0 0 0,0 0 0 0 0,-1 0 0 0 0,1-1 0 0 0,-1 1 0 0 0,0-1 0 0 0,0 0 0 0 0,0 0 0 0 0,0 0 0 0 0,-8 4 0 0 0,9-6 0 0 0,0 1 0 0 0,1 0 0 0 0,-1 0 0 0 0,0 0 0 0 0,1 1 0 0 0,-1-1 0 0 0,1 1 0 0 0,-4 4 0 0 0,4-4 0 0 0,0-1 0 0 0,0 0 0 0 0,0 0 0 0 0,0 0 0 0 0,0 0 0 0 0,0 0 0 0 0,0 0 0 0 0,-1 0 0 0 0,-4 2 0 0 0,-1 0 0 0 0,0 1 0 0 0,0 0 0 0 0,1 0 0 0 0,-9 8 0 0 0,11-8 0 0 0,-1-1 0 0 0,1 1 0 0 0,-1-1 0 0 0,0 0 0 0 0,0-1 0 0 0,-1 0 0 0 0,-7 4 0 0 0,-18 7 0 0 0,27-12 0 0 0,-1 1 0 0 0,0 0 0 0 0,1-1 0 0 0,-1 0 0 0 0,0 0 0 0 0,-6 1 0 0 0,10-4 0 0 0,-1 1 0 0 0,1 1 0 0 0,0-1 0 0 0,-1 0 0 0 0,1 0 0 0 0,0 1 0 0 0,-1 0 0 0 0,1-1 0 0 0,0 1 0 0 0,0 0 0 0 0,0 0 0 0 0,0 0 0 0 0,0 0 0 0 0,0 1 0 0 0,0-1 0 0 0,0 0 0 0 0,0 1 0 0 0,0-1 0 0 0,-1 3 0 0 0,-2-2 0 0 0,-5 1 0 0 0,10-3 0 0 0,-1 1 0 0 0,1-1 0 0 0,0 1 0 0 0,-1-1 0 0 0,1 1 0 0 0,0-1 0 0 0,0 1 0 0 0,-1-1 0 0 0,1 1 0 0 0,0-1 0 0 0,0 1 0 0 0,0-1 0 0 0,0 1 0 0 0,0-1 0 0 0,-1 1 0 0 0,1-1 0 0 0,0 1 0 0 0,0-1 0 0 0,0 1 0 0 0,1-1 0 0 0,-1 1 0 0 0,0-1 0 0 0,0 1 0 0 0,0-1 0 0 0,0 1 0 0 0,0-1 0 0 0,1 1 0 0 0,-1-1 0 0 0,0 1 0 0 0,0-1 0 0 0,1 1 0 0 0,-1-1 0 0 0,0 1 0 0 0,1-1 0 0 0,-1 0 0 0 0,1 1 0 0 0,7 7 0 0 0,-2 12 0 0 0,-7-18 0 0 0,1-1 0 0 0,0 0 0 0 0,0 0 0 0 0,0 0 0 0 0,1 1 0 0 0,-1-1 0 0 0,0 0 0 0 0,0 0 0 0 0,1 0 0 0 0,-1 0 0 0 0,0 0 0 0 0,1 1 0 0 0,-1-1 0 0 0,1 0 0 0 0,0 0 0 0 0,-1 0 0 0 0,1 0 0 0 0,0 0 0 0 0,-1-1 0 0 0,1 1 0 0 0,0 0 0 0 0,0 0 0 0 0,0 0 0 0 0,0-1 0 0 0,1 2 0 0 0,3 1 0 0 0,0 0 0 0 0,-1 0 0 0 0,1 0 0 0 0,-1 1 0 0 0,0-1 0 0 0,0 1 0 0 0,0 0 0 0 0,-1 1 0 0 0,1-1 0 0 0,-1 1 0 0 0,0-1 0 0 0,-1 1 0 0 0,4 7 0 0 0,29 46 0 0 0,-32-54 0 0 0,-1 1 0 0 0,0-1 0 0 0,0 1 0 0 0,0-1 0 0 0,-1 1 0 0 0,1 0 0 0 0,-1-1 0 0 0,0 1 0 0 0,-1 0 0 0 0,1 0 0 0 0,-1 0 0 0 0,0 0 0 0 0,0-1 0 0 0,-1 1 0 0 0,1 0 0 0 0,-1 0 0 0 0,0 0 0 0 0,-3 7 0 0 0,-1 6 0 0 0,5-16 0 0 0,-1-1 0 0 0,1 1 0 0 0,-1 0 0 0 0,1 0 0 0 0,-1-1 0 0 0,0 1 0 0 0,1 0 0 0 0,-1-1 0 0 0,0 1 0 0 0,0 0 0 0 0,0-1 0 0 0,0 0 0 0 0,0 1 0 0 0,-1-1 0 0 0,1 0 0 0 0,0 1 0 0 0,-1-1 0 0 0,1 0 0 0 0,0 0 0 0 0,-1 0 0 0 0,0 0 0 0 0,1 0 0 0 0,-3 0 0 0 0,-2 3 0 0 0,1-1 0 0 0,-1 1 0 0 0,1 0 0 0 0,0 1 0 0 0,-6 6 0 0 0,5-6 0 0 0,1 1 0 0 0,-1-1 0 0 0,0 0 0 0 0,0-1 0 0 0,-1 1 0 0 0,-8 3 0 0 0,-8 4 0 0 0,1 0 0 0 0,-27 21 0 0 0,31-20 0 0 0,-2 0 0 0 0,1-2 0 0 0,-29 13 0 0 0,-92 30 0 0 0,-205 53 0 0 0,197-63 0 0 0,89-25 0 0 0,-63 12 0 0 0,98-26 0 0 0,-8 2 0 0 0,0-2 0 0 0,-50 1 0 0 0,82-6 0 0 0,-1 0 0 0 0,1 0 0 0 0,0 0 0 0 0,-1 0 0 0 0,1 0 0 0 0,-1 0 0 0 0,1 0 0 0 0,0 0 0 0 0,-1 0 0 0 0,1 0 0 0 0,0 0 0 0 0,-1 0 0 0 0,1 0 0 0 0,-1 0 0 0 0,1-1 0 0 0,0 1 0 0 0,-1 0 0 0 0,1 0 0 0 0,0-1 0 0 0,-1 1 0 0 0,1 0 0 0 0,0 0 0 0 0,0-1 0 0 0,-1 1 0 0 0,1 0 0 0 0,0-1 0 0 0,0 1 0 0 0,-1 0 0 0 0,1-1 0 0 0,0 1 0 0 0,0 0 0 0 0,0-1 0 0 0,0 1 0 0 0,0-1 0 0 0,-1 1 0 0 0,1 0 0 0 0,0-1 0 0 0,0 1 0 0 0,0-1 0 0 0,0 1 0 0 0,0 0 0 0 0,0-1 0 0 0,0 1 0 0 0,1-1 0 0 0,-1 1 0 0 0,0 0 0 0 0,0-1 0 0 0,0 1 0 0 0,0 0 0 0 0,0-1 0 0 0,0 1 0 0 0,1 0 0 0 0,-1-1 0 0 0,8-13 0 0 0,-5 11 0 0 0,0 0 0 0 0,0 1 0 0 0,0-1 0 0 0,1 0 0 0 0,-1 1 0 0 0,1 0 0 0 0,0 0 0 0 0,-1 0 0 0 0,1 0 0 0 0,0 1 0 0 0,0-1 0 0 0,8-1 0 0 0,-7 2 0 0 0,0 0 0 0 0,-1-1 0 0 0,1 0 0 0 0,0 0 0 0 0,-1 0 0 0 0,1 0 0 0 0,-1-1 0 0 0,0 0 0 0 0,1 1 0 0 0,5-8 0 0 0,-7 7 0 0 0,-1 0 0 0 0,1 0 0 0 0,0 0 0 0 0,0 0 0 0 0,0 0 0 0 0,0 0 0 0 0,1 1 0 0 0,-1-1 0 0 0,1 1 0 0 0,0 0 0 0 0,-1 0 0 0 0,9-2 0 0 0,10-10 0 0 0,14-5 0 0 0,13-4 0 0 0,-41 18 0 0 0,0 1 0 0 0,0 0 0 0 0,0 0 0 0 0,1 1 0 0 0,12-3 0 0 0,-6 1 0 0 0,1 0 0 0 0,28-15 0 0 0,-29 13 0 0 0,0 1 0 0 0,30-10 0 0 0,-37 14 0 0 0,1-1 0 0 0,0 0 0 0 0,-1-1 0 0 0,13-7 0 0 0,-14 7 0 0 0,0 1 0 0 0,0-1 0 0 0,1 1 0 0 0,-1 0 0 0 0,17-3 0 0 0,157-23 0 0 0,-170 27 0 0 0,-1 0 0 0 0,0 2 0 0 0,0-1 0 0 0,1 1 0 0 0,11 1 0 0 0,13 1 0 0 0,1-1 0 0 0,-31 2 0 0 0,28 8 0 0 0,-26-3 0 0 0,-4-1 0 0 0,-1-4 0 0 0,1 1 0 0 0,-1 0 0 0 0,0 0 0 0 0,-1 0 0 0 0,1 0 0 0 0,-1 0 0 0 0,0 0 0 0 0,0 0 0 0 0,0 1 0 0 0,0-1 0 0 0,-1 0 0 0 0,1 1 0 0 0,-1-1 0 0 0,0 0 0 0 0,-1 1 0 0 0,1-1 0 0 0,-1 0 0 0 0,0 1 0 0 0,0-1 0 0 0,0 0 0 0 0,0 0 0 0 0,-4 6 0 0 0,1-3 0 0 0,0 0 0 0 0,-1 0 0 0 0,0-1 0 0 0,-1 1 0 0 0,1-1 0 0 0,-1 0 0 0 0,0-1 0 0 0,-11 8 0 0 0,-16 16 0 0 0,-17 13 0 0 0,30-13 0 0 0,1-15 0 0 0,0-1 0 0 0,-1-1 0 0 0,-21 10 0 0 0,-13 8 0 0 0,-56 29 0 0 0,38-22 0 0 0,2-9 0 0 0,57-25 0 0 0,0 2 0 0 0,0 0 0 0 0,1 0 0 0 0,-23 15 0 0 0,27-15 0 0 0,0-1 0 0 0,0 1 0 0 0,0-1 0 0 0,0 0 0 0 0,-11 3 0 0 0,8-4 0 0 0,0 2 0 0 0,0 0 0 0 0,-16 10 0 0 0,10-6 0 0 0,-1-1 0 0 0,-28 10 0 0 0,27-11 0 0 0,21-9 0 0 0,0 0 0 0 0,1 0 0 0 0,-1 0 0 0 0,0 1 0 0 0,1-1 0 0 0,-1 1 0 0 0,1-1 0 0 0,-1 1 0 0 0,1 0 0 0 0,0 0 0 0 0,4-1 0 0 0,69-15 0 0 0,-34 6 0 0 0,-29 8 0 0 0,13-3 0 0 0,0 0 0 0 0,-1-2 0 0 0,46-19 0 0 0,-56 18 0 0 0,-9 5 0 0 0,2-1 0 0 0,-1 2 0 0 0,0-1 0 0 0,1 1 0 0 0,12-4 0 0 0,-3 2 0 0 0,-1-2 0 0 0,0 0 0 0 0,0-1 0 0 0,20-13 0 0 0,24-12 0 0 0,-40 24 0 0 0,0-1 0 0 0,-2 0 0 0 0,1-2 0 0 0,-1 0 0 0 0,-1-1 0 0 0,31-29 0 0 0,-23 19 0 0 0,203-193 0 0 0,-157 132 0 0 0,-48 62 0 0 0,-1 0 0 0 0,19-27 0 0 0,-3 14 0 0 0,-34 32 0 0 0,0 0 0 0 0,0 0 0 0 0,0 0 0 0 0,-1 0 0 0 0,0 0 0 0 0,1-1 0 0 0,-1 1 0 0 0,0-1 0 0 0,-1 0 0 0 0,1 0 0 0 0,-1 0 0 0 0,0 0 0 0 0,0-1 0 0 0,3-7 0 0 0,-5 10 0 0 0,1 0 0 0 0,-1 1 0 0 0,1-1 0 0 0,0 0 0 0 0,-1 1 0 0 0,1-1 0 0 0,0 1 0 0 0,0-1 0 0 0,0 1 0 0 0,0 0 0 0 0,0-1 0 0 0,0 1 0 0 0,0 0 0 0 0,0 0 0 0 0,1-1 0 0 0,-1 1 0 0 0,0 0 0 0 0,1 0 0 0 0,-1 1 0 0 0,1-1 0 0 0,-1 0 0 0 0,1 0 0 0 0,0 1 0 0 0,-1-1 0 0 0,3 0 0 0 0,-3 1 0 0 0,1-1 0 0 0,-1 1 0 0 0,1-1 0 0 0,-1 1 0 0 0,0-1 0 0 0,1 0 0 0 0,-1 0 0 0 0,0 0 0 0 0,0 0 0 0 0,1 0 0 0 0,-1 0 0 0 0,0 0 0 0 0,0 0 0 0 0,0 0 0 0 0,0 0 0 0 0,0-1 0 0 0,-1 1 0 0 0,1 0 0 0 0,0-1 0 0 0,0 1 0 0 0,-1-1 0 0 0,1 1 0 0 0,-1 0 0 0 0,1-4 0 0 0,0 2 0 0 0,1-1 0 0 0,-1 0 0 0 0,1 0 0 0 0,-1 1 0 0 0,1-1 0 0 0,1 1 0 0 0,-1-1 0 0 0,5-4 0 0 0,41-52 0 0 0,-34 49 0 0 0,-12 10 0 0 0,-1 0 0 0 0,1 0 0 0 0,0-1 0 0 0,0 1 0 0 0,-1-1 0 0 0,1 0 0 0 0,-1 1 0 0 0,0-1 0 0 0,1 0 0 0 0,-1 0 0 0 0,2-3 0 0 0,-2 2 0 0 0,0 1 0 0 0,1-1 0 0 0,-1 0 0 0 0,1 0 0 0 0,0 1 0 0 0,0-1 0 0 0,0 1 0 0 0,0-1 0 0 0,1 1 0 0 0,3-3 0 0 0,20-23 0 0 0,29-35 0 0 0,-43 53 0 0 0,-9 8 0 0 0,0-1 0 0 0,0 0 0 0 0,0 1 0 0 0,-1-1 0 0 0,0 0 0 0 0,1 0 0 0 0,-1 0 0 0 0,0-1 0 0 0,0 1 0 0 0,-1 0 0 0 0,1-1 0 0 0,-1 1 0 0 0,2-6 0 0 0,-2 7 0 0 0,0-1 0 0 0,1 1 0 0 0,-1-1 0 0 0,1 1 0 0 0,-1 0 0 0 0,1 0 0 0 0,0 0 0 0 0,0 0 0 0 0,0 0 0 0 0,0 0 0 0 0,0 0 0 0 0,1 0 0 0 0,-1 1 0 0 0,5-3 0 0 0,-5 3 0 0 0,3-2 0 0 0,-5 3 0 0 0,-2-4 0 0 0,13-28 0 0 0,-6 16 0 0 0,-1-1 0 0 0,0 0 0 0 0,-1 1 0 0 0,-1-1 0 0 0,0 0 0 0 0,-1-1 0 0 0,-1 1 0 0 0,-2-19 0 0 0,1-11 0 0 0,-17-17 0 0 0,15 56 0 0 0,0 0 0 0 0,0 1 0 0 0,0 0 0 0 0,-1 0 0 0 0,-9-13 0 0 0,-5 3 0 0 0,10 11 0 0 0,-10-3-43 0 0,17 9 27 0 0,0 0 1 0 0,0 0-1 0 0,-1 0 1 0 0,1-1-1 0 0,0 1 1 0 0,0 0-1 0 0,0-1 1 0 0,0 1-1 0 0,0-1 1 0 0,0 1-1 0 0,0-1 1 0 0,0 1-1 0 0,1-1 1 0 0,-1 0-1 0 0,0 0 1 0 0,0 1-1 0 0,0-1 1 0 0,1 0-1 0 0,-2-1 1 0 0,-25-18-3445 0 0,-114-139-19036 0 0,135 150 22185 0 0,-8-14 1 0 0,-29-63-1667 0 0,31 43-835 0 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20 6296 0 0,'-29'-20'9528'0'0,"-8"20"-850"0"0,36 31-4877 0 0,1-12-3496 0 0,1 0-1 0 0,0-1 1 0 0,2 1 0 0 0,0-1-1 0 0,7 21 1 0 0,2-6 60 0 0,14 64 1 0 0,-25-91-339 0 0,1 0 1 0 0,0 0-1 0 0,0 0 0 0 0,1 0 1 0 0,0 0-1 0 0,6 9 1 0 0,-5-9-4 0 0,0 1 0 0 0,0 0 0 0 0,-1 1 1 0 0,0-1-1 0 0,4 12 0 0 0,31 99 232 0 0,-11-7-136 0 0,-1-16-101 0 0,-6 5-49 0 0,1 8-232 0 0,-18-85-223 0 0,-1 1 0 0 0,0 0 0 0 0,-2 0 1 0 0,-3 27-1 0 0,1 7-4010 0 0,2-58 4375 0 0,0 1-1 0 0,0-1 1 0 0,0 0-1 0 0,0 0 1 0 0,0 1-1 0 0,0-1 1 0 0,0 0-1 0 0,0 0 1 0 0,1 1-1 0 0,-1-1 1 0 0,0 0-1 0 0,0 0 0 0 0,0 0 1 0 0,0 1-1 0 0,1-1 1 0 0,-1 0-1 0 0,0 0 1 0 0,0 0-1 0 0,0 1 1 0 0,1-1-1 0 0,-1 0 1 0 0,0 0-1 0 0,0 0 1 0 0,1 0-1 0 0,-1 0 1 0 0,0 0-1 0 0,0 1 1 0 0,1-1-1 0 0,-1 0 1 0 0,0 0-1 0 0,0 0 1 0 0,1 0-1 0 0,-1 0 1 0 0,0 0-1 0 0,1 0 0 0 0,-1 0 1 0 0,0 0-1 0 0,0 0 1 0 0,1 0-1 0 0,-1 0 1 0 0,0-1-1 0 0,0 1 1 0 0,1 0-1 0 0,-1 0 1 0 0,0 0-1 0 0,0 0 1 0 0,1 0-1 0 0,-1 0 1 0 0,0-1-1 0 0,0 1 1 0 0,0 0-1 0 0,1 0 1 0 0,-1 0-1 0 0,0-1 1 0 0,0 1-1 0 0,16-16-4541 0 0,12-62-1997 0 0,-12 49 2098 0 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4800 0 0,'2'-2'3746'0'0,"10"-14"7610"0"0,-13 86-8359 0 0,9 175-431 0 0,-2-155-2134 0 0,-5-63-284 0 0,1-1-1 0 0,0 1 1 0 0,3 0 0 0 0,7 30-1 0 0,-1-12 74 0 0,-10-38-189 0 0,0 1-1 0 0,1 0 1 0 0,0 0 0 0 0,0 0 0 0 0,1-1 0 0 0,0 1 0 0 0,0-1 0 0 0,0 0 0 0 0,1 0 0 0 0,0 0 0 0 0,1 0 0 0 0,7 8 0 0 0,2-6 14 0 0,-13-9-39 0 0,0 0 0 0 0,0 1-1 0 0,0-1 1 0 0,0 1 0 0 0,0-1-1 0 0,0 1 1 0 0,0 0 0 0 0,0-1 0 0 0,-1 1-1 0 0,1 0 1 0 0,0 0 0 0 0,0-1-1 0 0,-1 1 1 0 0,1 0 0 0 0,0 0-1 0 0,-1 0 1 0 0,1 0 0 0 0,-1 0-1 0 0,1 0 1 0 0,-1 0 0 0 0,0 0-1 0 0,1 0 1 0 0,-1 1 0 0 0,2 1 8 0 0,-1 0 0 0 0,1 0 0 0 0,0 0 0 0 0,0-1 1 0 0,0 1-1 0 0,1-1 0 0 0,-1 1 0 0 0,0-1 0 0 0,1 0 0 0 0,0 0 1 0 0,-1 0-1 0 0,1 0 0 0 0,0-1 0 0 0,0 1 0 0 0,0-1 0 0 0,0 0 1 0 0,0 1-1 0 0,5 0 0 0 0,64 15 190 0 0,-62-15-162 0 0,4 1-5 0 0,0-1 0 0 0,1-1 1 0 0,0 0-1 0 0,-1-1 1 0 0,1 0-1 0 0,0-1 0 0 0,14-3 1 0 0,-20 2-21 0 0,-1 0 1 0 0,0 0 0 0 0,0-1 0 0 0,0 0 0 0 0,0 0 0 0 0,0-1 0 0 0,-1 0 0 0 0,1 0-1 0 0,-1-1 1 0 0,0 0 0 0 0,10-10 0 0 0,2-7-1 0 0,22-19 71 0 0,-39 40-82 0 0,-1-1 0 0 0,1 1 1 0 0,-1 0-1 0 0,0-1 0 0 0,0 1 0 0 0,1-1 0 0 0,-1 1 1 0 0,0-1-1 0 0,0 0 0 0 0,0 1 0 0 0,-1-1 1 0 0,1 0-1 0 0,0 1 0 0 0,0-3 0 0 0,14-24 61 0 0,-11 23-55 0 0,-1 0 1 0 0,1 0-1 0 0,-1-1 1 0 0,-1 1-1 0 0,1 0 1 0 0,-1-1 0 0 0,0 0-1 0 0,0 1 1 0 0,-1-1-1 0 0,1 0 1 0 0,-1 0-1 0 0,-1 0 1 0 0,1 0-1 0 0,-1 0 1 0 0,0 0-1 0 0,0 0 1 0 0,-1 0-1 0 0,0 0 1 0 0,-2-11-1 0 0,-2 12-3 0 0,1-1 0 0 0,-2 1 0 0 0,1-1-1 0 0,0 1 1 0 0,-1 1 0 0 0,0-1-1 0 0,0 1 1 0 0,0 0 0 0 0,-1 0 0 0 0,1 1-1 0 0,-1 0 1 0 0,0 0 0 0 0,-12-3-1 0 0,5 4 6 0 0,0 1 1 0 0,0 0-1 0 0,-24 3 0 0 0,5-1-12 0 0,27 0-25 0 0,1 0 0 0 0,-1 0 0 0 0,1 0 0 0 0,-1 1 0 0 0,1-1-1 0 0,0 2 1 0 0,0-1 0 0 0,0 0 0 0 0,0 1 0 0 0,0 0 0 0 0,-7 5 0 0 0,-20 11-290 0 0,-15 17-1221 0 0,46-36 1337 0 0,0 1 0 0 0,0-1 0 0 0,0 1 0 0 0,0-1 0 0 0,0 1 0 0 0,0-1 0 0 0,0 1 0 0 0,1 0 0 0 0,-1-1 0 0 0,0 1 0 0 0,0 0 0 0 0,0 0 0 0 0,1 0 0 0 0,-1 0 0 0 0,0 0 0 0 0,1 0 0 0 0,-1 0 0 0 0,1 0 0 0 0,-1 0 0 0 0,1 0 0 0 0,0 0 0 0 0,-1 0 0 0 0,1 0 0 0 0,0 0 0 0 0,-1 2 0 0 0,29-5-11903 0 0,36-17 6764 0 0,-44 11 1867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5024 0 0,'6'-16'10046'0'0,"-1"21"-9613"0"0,0 1 0 0 0,-1 0 0 0 0,1-1 0 0 0,-2 2 0 0 0,1-1 0 0 0,0 0 0 0 0,-1 1 0 0 0,0-1 0 0 0,-1 1 0 0 0,3 11 0 0 0,19 41 1212 0 0,-17-45-1406 0 0,-1 0 0 0 0,0 1 0 0 0,-2 0 0 0 0,0 0 0 0 0,3 20 0 0 0,12 41 510 0 0,-13-58-587 0 0,-2 0 1 0 0,0 0 0 0 0,-1 0 0 0 0,0 0 0 0 0,-1 29 0 0 0,1-22 24 0 0,0 1-1 0 0,2 0 1 0 0,2-1 0 0 0,14 40-1 0 0,-17-52-154 0 0,-3-10-19 0 0,0 1 0 0 0,0-1 0 0 0,1 0 1 0 0,-1 1-1 0 0,1-1 0 0 0,0 0 0 0 0,0 0 0 0 0,3 3 0 0 0,-4-5-13 0 0,0 0 1 0 0,1 0 0 0 0,-1 0-1 0 0,0 0 1 0 0,1 0 0 0 0,-1-1-1 0 0,0 1 1 0 0,1 0-1 0 0,-1-1 1 0 0,1 1 0 0 0,-1-1-1 0 0,1 0 1 0 0,0 0 0 0 0,-1 1-1 0 0,1-1 1 0 0,-1 0-1 0 0,1 0 1 0 0,-1 0 0 0 0,1-1-1 0 0,2 1 1 0 0,-1-3-13 0 0,-1-1 1 0 0,0 1-1 0 0,0 0 1 0 0,0-1-1 0 0,0 1 1 0 0,0-1-1 0 0,-1 0 1 0 0,1 1-1 0 0,-1-1 0 0 0,0 0 1 0 0,0 0-1 0 0,0-4 1 0 0,5-12-70 0 0,-3 14 60 0 0,-1-1-1 0 0,0 1 0 0 0,0-1 1 0 0,0 0-1 0 0,0-10 1 0 0,12-35-111 0 0,15-37-126 0 0,-24 69 207 0 0,0 0 0 0 0,2 1 0 0 0,12-27 1 0 0,-17 31 117 0 0,-2 12 457 0 0,9 11-59 0 0,-7-6-403 0 0,0 1 0 0 0,0 0 0 0 0,0 1 0 0 0,-1-1 0 0 0,1 0 0 0 0,-1 0 0 0 0,0 1 0 0 0,0-1 0 0 0,0 1 0 0 0,0-1 0 0 0,-1 1 0 0 0,1-1 0 0 0,-1 1 0 0 0,0-1 0 0 0,0 1 0 0 0,0 0 0 0 0,-1 3 0 0 0,1-2 13 0 0,-1 1 0 0 0,2-1 0 0 0,-1 0 0 0 0,0 0 0 0 0,1 0 0 0 0,0 0 0 0 0,0 1 0 0 0,0-1 0 0 0,1-1 0 0 0,3 9 0 0 0,0-5 23 0 0,-1 1 1 0 0,-1-1-1 0 0,1 1 1 0 0,-1 0-1 0 0,-1 0 1 0 0,3 12-1 0 0,7 19 285 0 0,-3-17-247 0 0,-6-14-111 0 0,1 0 0 0 0,0 0 0 0 0,0 0 0 0 0,1 0 0 0 0,0 0 0 0 0,0-1 0 0 0,1 0 0 0 0,0 0 0 0 0,0-1 0 0 0,1 1 0 0 0,0-2 0 0 0,0 1 0 0 0,1-1 0 0 0,0 0 0 0 0,0 0 0 0 0,0-1 0 0 0,1 0 0 0 0,15 6 0 0 0,-12-6-528 0 0,-1-2-1 0 0,1 1 1 0 0,-1-2-1 0 0,1 1 1 0 0,0-2-1 0 0,0 0 1 0 0,0 0 0 0 0,0-1-1 0 0,0 0 1 0 0,11-3-1 0 0,-20 3 306 0 0,-1-1-1 0 0,1 1 0 0 0,-1-1 0 0 0,0 0 1 0 0,1 0-1 0 0,-1 0 0 0 0,0-1 1 0 0,0 1-1 0 0,0 0 0 0 0,0-1 0 0 0,0 1 1 0 0,2-3-1 0 0,20-12-1816 0 0,-18 12 1632 0 0,0 0 0 0 0,0-1 0 0 0,0 0 0 0 0,-1 0 0 0 0,1 0 0 0 0,-1-1 0 0 0,8-11 0 0 0,6-5-534 0 0,-16 18 697 0 0,1-1 1 0 0,-1 1-1 0 0,0-1 0 0 0,0 1 1 0 0,0-1-1 0 0,-1 0 1 0 0,3-8-1 0 0,12-17-685 0 0,-7 18 628 0 0,-8 10 224 0 0,0 0 1 0 0,0 0-1 0 0,-1 0 0 0 0,1 0 0 0 0,-1 0 1 0 0,0 0-1 0 0,1 0 0 0 0,-1 0 1 0 0,0-1-1 0 0,0 1 0 0 0,0 0 0 0 0,0-4 1 0 0,2-2-30 0 0,0 0 1 0 0,1 0 0 0 0,0 0 0 0 0,0 1-1 0 0,1-1 1 0 0,0 1 0 0 0,0 0 0 0 0,7-7-1 0 0,10-14 1082 0 0,-22 27-911 0 0,0 1 0 0 0,0 0 0 0 0,0-1 0 0 0,0 1 1 0 0,0 0-1 0 0,1 0 0 0 0,-1-1 0 0 0,0 1 1 0 0,0 0-1 0 0,1-1 0 0 0,-1 1 0 0 0,0 0 0 0 0,0 0 1 0 0,1 0-1 0 0,-1-1 0 0 0,0 1 0 0 0,1 0 0 0 0,-1 0 1 0 0,0 0-1 0 0,0 0 0 0 0,1 0 0 0 0,-1-1 0 0 0,0 1 1 0 0,1 0-1 0 0,-1 0 0 0 0,1 0 0 0 0,-1 0 0 0 0,0 0 1 0 0,1 0-1 0 0,-1 0 0 0 0,0 0 0 0 0,1 0 0 0 0,-1 0 1 0 0,0 1-1 0 0,1-1 0 0 0,-1 0 0 0 0,0 0 1 0 0,1 0-1 0 0,-1 0 0 0 0,0 0 0 0 0,0 1 0 0 0,1-1 1 0 0,-1 0-1 0 0,0 0 0 0 0,1 0 0 0 0,-1 1 0 0 0,0-1 1 0 0,0 0-1 0 0,1 0 0 0 0,-1 1 0 0 0,0-1 0 0 0,0 0 1 0 0,0 1-1 0 0,1-1 0 0 0,5 20 4014 0 0,8 51-317 0 0,-15-46-3571 0 0,0-16-108 0 0,1 0 0 0 0,0 0 0 0 0,0 0 1 0 0,1 0-1 0 0,0-1 0 0 0,0 1 0 0 0,5 14 0 0 0,3 41-1113 0 0,-5-44-2426 0 0,0-5-2038 0 0,-3-15 4847 0 0,0 1 0 0 0,0 0 0 0 0,0-1 0 0 0,0 1 0 0 0,0-1 0 0 0,0 1 0 0 0,0-1 0 0 0,0 0 0 0 0,0 1 0 0 0,1-1 0 0 0,-1 0 0 0 0,0 0 0 0 0,0 0 0 0 0,0 0 0 0 0,0 0 0 0 0,2 0 0 0 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233 205 3304 0 0,'0'-9'3198'0'0,"1"8"-2869"0"0,-1 0 1 0 0,0 0-1 0 0,0-1 0 0 0,0 1 1 0 0,1 0-1 0 0,-1 0 1 0 0,0 0-1 0 0,0 0 1 0 0,-1 0-1 0 0,1 0 1 0 0,0 0-1 0 0,0-1 1 0 0,0 1-1 0 0,-1 0 1 0 0,1 0-1 0 0,-1 0 0 0 0,1 0 1 0 0,-1 0-1 0 0,1 0 1 0 0,-1 0-1 0 0,1 0 1 0 0,-1 0-1 0 0,0 1 1 0 0,0-1-1 0 0,-1-1 1 0 0,-2 0 288 0 0,-1 1 0 0 0,0 0 1 0 0,1 0-1 0 0,-1 0 0 0 0,0 1 1 0 0,0 0-1 0 0,0 0 1 0 0,0 0-1 0 0,0 0 0 0 0,1 1 1 0 0,-1-1-1 0 0,0 1 0 0 0,0 1 1 0 0,-6 1-1 0 0,6-1-498 0 0,0 0 0 0 0,0 1 0 0 0,1-1 0 0 0,-1 1 0 0 0,1 0 0 0 0,-1 0 0 0 0,1 0 0 0 0,0 1 0 0 0,0 0 0 0 0,0-1 0 0 0,1 1 0 0 0,-1 0 0 0 0,1 1 0 0 0,0-1 0 0 0,0 1 0 0 0,1-1 0 0 0,-1 1 0 0 0,1 0 0 0 0,0 0 0 0 0,-2 9 0 0 0,3-8-80 0 0,-10 70 567 0 0,11-70-550 0 0,0 0-1 0 0,0 0 1 0 0,0 0 0 0 0,1 0-1 0 0,0-1 1 0 0,0 1-1 0 0,1 0 1 0 0,0 0-1 0 0,0-1 1 0 0,0 1 0 0 0,1-1-1 0 0,2 6 1 0 0,7 13 125 0 0,-11-21-156 0 0,1 0 0 0 0,-1-1 0 0 0,0 1 0 0 0,1 0 0 0 0,0 0 0 0 0,-1-1 0 0 0,1 1 0 0 0,0-1 0 0 0,0 1 0 0 0,1-1 0 0 0,4 4 0 0 0,5 5 128 0 0,0 2 0 0 0,0 0-1 0 0,16 24 1 0 0,-20-26-57 0 0,0 0-1 0 0,1 0 1 0 0,0 0-1 0 0,1-1 1 0 0,0 0 0 0 0,13 8-1 0 0,-20-16-76 0 0,0 0-1 0 0,0 1 1 0 0,0 0-1 0 0,0-1 1 0 0,0 1 0 0 0,0 0-1 0 0,-1 1 1 0 0,1-1-1 0 0,-1 0 1 0 0,0 1 0 0 0,0-1-1 0 0,2 7 1 0 0,-3-8-9 0 0,-1 0 1 0 0,1 0 0 0 0,0 0 0 0 0,0-1-1 0 0,0 1 1 0 0,0 0 0 0 0,1 0 0 0 0,-1-1-1 0 0,0 1 1 0 0,1-1 0 0 0,-1 1 0 0 0,1-1-1 0 0,-1 0 1 0 0,1 1 0 0 0,-1-1-1 0 0,3 1 1 0 0,-2-1-2 0 0,0 0 0 0 0,-1 0 0 0 0,1 0 0 0 0,-1 0 0 0 0,0 0 0 0 0,1 0 0 0 0,-1 1 0 0 0,0-1 0 0 0,0 1 0 0 0,1-1 0 0 0,-1 1 1 0 0,-1-1-1 0 0,1 1 0 0 0,0-1 0 0 0,0 1 0 0 0,0 0 0 0 0,-1 0 0 0 0,1-1 0 0 0,0 3 0 0 0,0 0 8 0 0,1 0 1 0 0,0-1 0 0 0,0 1-1 0 0,0-1 1 0 0,0 0-1 0 0,1 0 1 0 0,-1 0 0 0 0,6 6-1 0 0,16 22 119 0 0,-21-26-110 0 0,0 1 0 0 0,1-1-1 0 0,-1 1 1 0 0,1-1 0 0 0,9 8 0 0 0,-10-9-12 0 0,1-1 1 0 0,-1 1-1 0 0,0 0 0 0 0,0 0 0 0 0,0 0 0 0 0,0 0 1 0 0,-1 1-1 0 0,0-1 0 0 0,1 1 0 0 0,-2-1 0 0 0,3 9 1 0 0,-3-11-12 0 0,-1 0 0 0 0,1-1 0 0 0,-1 1 1 0 0,1 0-1 0 0,0 0 0 0 0,0 0 0 0 0,-1 0 1 0 0,1-1-1 0 0,1 1 0 0 0,-1 0 1 0 0,0-1-1 0 0,0 1 0 0 0,1-1 0 0 0,-1 1 1 0 0,0-1-1 0 0,1 0 0 0 0,0 0 0 0 0,-1 0 1 0 0,1 0-1 0 0,2 2 0 0 0,9 33 100 0 0,-11-33-103 0 0,1 0 0 0 0,-1 1 0 0 0,0-1-1 0 0,0 1 1 0 0,-1 0 0 0 0,1 0 0 0 0,-1 0 0 0 0,0 0-1 0 0,0 0 1 0 0,0 0 0 0 0,0 0 0 0 0,-1 0 0 0 0,0 0 0 0 0,1 0-1 0 0,-2 0 1 0 0,0 8 0 0 0,1 4-10 0 0,0-15-6 0 0,-1 1-1 0 0,1-1 1 0 0,-1 1-1 0 0,0-1 1 0 0,0 1-1 0 0,1-1 1 0 0,-1 0-1 0 0,0 1 1 0 0,0-1-1 0 0,0 0 1 0 0,0 1-1 0 0,0-1 1 0 0,-1 0-1 0 0,1 0 1 0 0,0 0-1 0 0,0 0 1 0 0,-1 0-1 0 0,1 0 1 0 0,-1-1-1 0 0,-2 2 1 0 0,-31 11-1021 0 0,22-11 470 0 0,0-1-1 0 0,-1 0 1 0 0,-19-2-1 0 0,29 1 354 0 0,0 0 0 0 0,-1-1 0 0 0,1 0 1 0 0,0 0-1 0 0,-1 0 0 0 0,1 0 0 0 0,0-1 0 0 0,0 0 0 0 0,0 0 0 0 0,0 0 0 0 0,0 0 0 0 0,1 0 0 0 0,-1-1 0 0 0,0 0 0 0 0,-3-4 0 0 0,-33-36-2889 0 0,23 26 1928 0 0,1 0 1 0 0,1-2 0 0 0,0 1 0 0 0,1-2 0 0 0,-11-22 0 0 0,-5-21-47 0 0,3-1 0 0 0,3-1 0 0 0,-23-96 0 0 0,34 119 1052 0 0,10 35 179 0 0,1 0 0 0 0,0-1 0 0 0,0 1 0 0 0,0-1 0 0 0,1 0 0 0 0,-1-10 0 0 0,-2-47 1319 0 0,-1-9 4952 0 0,14 37 1077 0 0,-8 36-7276 0 0,-1-1 0 0 0,1 1 1 0 0,0 0-1 0 0,-1-1 0 0 0,1 1 1 0 0,0 0-1 0 0,0 0 0 0 0,0 0 1 0 0,0 0-1 0 0,0 0 0 0 0,0 0 1 0 0,0 0-1 0 0,0 0 0 0 0,1 0 1 0 0,-1 0-1 0 0,0 1 0 0 0,0-1 1 0 0,1 1-1 0 0,-1-1 0 0 0,1 1 1 0 0,-1-1-1 0 0,3 0 0 0 0,40-10 610 0 0,-33 8-597 0 0,65-19 153 0 0,-48 14-226 0 0,4 0 25 0 0,-22 6-194 0 0,0 0 1 0 0,-1-1-1 0 0,1 0 1 0 0,-1-1 0 0 0,18-9-1 0 0,29-11-2421 0 0,-48 20 1778 0 0,1 0-1 0 0,0-1 1 0 0,-1 0 0 0 0,0 0-1 0 0,11-10 1 0 0,-8 6-905 0 0,1 1-1 0 0,0 0 0 0 0,18-8 1 0 0,45-33-5189 0 0,-43 41 2802 0 0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5144 0 0,'0'23'3322'0'0,"1"-15"-2124"0"0,0 0 1 0 0,-1 0-1 0 0,0 0 0 0 0,-1 0 1 0 0,0-1-1 0 0,0 1 1 0 0,-1 0-1 0 0,0-1 1 0 0,-4 13-1 0 0,4-16-861 0 0,1-1 0 0 0,-1 1-1 0 0,1 1 1 0 0,0-1 0 0 0,0 0 0 0 0,1 0-1 0 0,-1 0 1 0 0,1 5 0 0 0,-4 17 836 0 0,-7 13 294 0 0,9-28-1227 0 0,-1 0-1 0 0,0 0 1 0 0,-1-1-1 0 0,0 1 1 0 0,-1-1-1 0 0,-6 10 1 0 0,3-4-142 0 0,1 0 0 0 0,0 0 1 0 0,-5 21-1 0 0,11-36-92 0 0,1 0 0 0 0,0 0 0 0 0,0 0 0 0 0,0 0 0 0 0,-1 0 0 0 0,1 0 0 0 0,-1 0 0 0 0,1 0 0 0 0,-1 0 0 0 0,1 0 0 0 0,-1 0 0 0 0,1 0 0 0 0,-1 0 0 0 0,0 0 0 0 0,0-1 0 0 0,1 1 0 0 0,-1 0 0 0 0,0 0 1 0 0,0-1-1 0 0,-1 2 0 0 0,1-2-3 0 0,0 1 0 0 0,0-1 0 0 0,0 1 0 0 0,0 0 0 0 0,0-1 0 0 0,1 1 0 0 0,-1 0 0 0 0,0 0 0 0 0,1 0 0 0 0,-1-1 0 0 0,0 1 0 0 0,1 0 0 0 0,-1 0 0 0 0,1 0 0 0 0,-1 0 0 0 0,1 0 0 0 0,0 0 0 0 0,-1 1 0 0 0,-25 46 227 0 0,-2 5 151 0 0,27-48-349 0 0,0 0 0 0 0,-1-1 0 0 0,0 1 0 0 0,0-1 0 0 0,0 1 1 0 0,-1-1-1 0 0,0 0 0 0 0,0 1 0 0 0,0-1 0 0 0,-4 4 0 0 0,4-4 3 0 0,-1 0 0 0 0,1 1 0 0 0,0-1 0 0 0,0 1 0 0 0,0 0 0 0 0,-3 8 0 0 0,-13 20 147 0 0,0-3-47 0 0,19-29-130 0 0,-1 0 0 0 0,1 0 0 0 0,0 0 0 0 0,-1 0 0 0 0,1 0 1 0 0,0-1-1 0 0,-1 1 0 0 0,1 0 0 0 0,-1 0 0 0 0,1 0 0 0 0,-1-1 0 0 0,1 1 0 0 0,-1 0 0 0 0,0-1 0 0 0,1 1 0 0 0,-1-1 0 0 0,0 1 0 0 0,0-1 0 0 0,1 1 0 0 0,-1-1 0 0 0,0 1 0 0 0,0-1 1 0 0,0 0-1 0 0,1 1 0 0 0,-1-1 0 0 0,-1 0 0 0 0,1 3 79 0 0,1 2-73 0 0,-11-3-1 0 0,-3 0 86 0 0,18-1 106 0 0,-3-1-195 0 0,0 0-1 0 0,0 0 0 0 0,0 0 0 0 0,0 0 0 0 0,0 0 0 0 0,0-1 0 0 0,0 1 1 0 0,0 0-1 0 0,0 0 0 0 0,-1-1 0 0 0,1 1 0 0 0,0 0 0 0 0,0-1 0 0 0,0 1 0 0 0,0-1 1 0 0,-1 1-1 0 0,1-1 0 0 0,0 1 0 0 0,-1-1 0 0 0,1 0 0 0 0,0 1 0 0 0,-1-1 1 0 0,1 0-1 0 0,-1 0 0 0 0,1 1 0 0 0,0-2 0 0 0,2-1-1 0 0,1 0-1 0 0,-1 1 1 0 0,1-1 0 0 0,-1 1-1 0 0,1 0 1 0 0,0 0 0 0 0,0 0-1 0 0,8-2 1 0 0,1-2 44 0 0,86-24-132 0 0,-72 26 60 0 0,-25 4 20 0 0,0 0 0 0 0,-1 0 0 0 0,1 0 0 0 0,0 0 0 0 0,0 0 0 0 0,0-1 0 0 0,0 1 1 0 0,0-1-1 0 0,0 1 0 0 0,0-1 0 0 0,-1 0 0 0 0,1 1 0 0 0,2-2 0 0 0,49-13-79 0 0,-47 14 8 0 0,0 0 0 0 0,1-1 0 0 0,-1 1-1 0 0,0-1 1 0 0,0 0 0 0 0,0-1 0 0 0,0 1 0 0 0,0-1-1 0 0,-1 0 1 0 0,1-1 0 0 0,-1 0 0 0 0,7-5-1 0 0,13-11-836 0 0,-21 18 741 0 0,-1-1 0 0 0,1 1 0 0 0,-1-1 0 0 0,0 1 0 0 0,0-1 0 0 0,0 0 0 0 0,0-1 0 0 0,0 1 0 0 0,-1 0 0 0 0,0-1 0 0 0,1 1 0 0 0,-1-1 0 0 0,2-5 0 0 0,21-88-4242 0 0,-23 87 4009 0 0,0 1 1 0 0,-1-1-1 0 0,0 0 1 0 0,-1 0 0 0 0,0 0-1 0 0,-3-19 1 0 0,2-4 141 0 0,-8-41 7471 0 0,0 102-4461 0 0,9 210 377 0 0,9-155-2991 0 0,0 7-12 0 0,-9-80-102 0 0,-1-5-27 0 0,1-1 1 0 0,0 1 0 0 0,0 0 0 0 0,1-1-1 0 0,-1 1 1 0 0,1-1 0 0 0,0 1-1 0 0,0-1 1 0 0,3 7 0 0 0,-3-9 1 0 0,-1-1 0 0 0,1 1 0 0 0,-1 0 0 0 0,0-1 0 0 0,1 1-1 0 0,-1 0 1 0 0,0 0 0 0 0,0-1 0 0 0,0 1 0 0 0,0 0 0 0 0,-1-1 0 0 0,0 4 0 0 0,1-3-3 0 0,0-1 0 0 0,-1 1-1 0 0,1 0 1 0 0,0-1 0 0 0,0 1-1 0 0,0 0 1 0 0,0-1 0 0 0,0 1 0 0 0,0-1-1 0 0,0 1 1 0 0,1 0 0 0 0,-1-1-1 0 0,1 1 1 0 0,-1-1 0 0 0,2 3-1 0 0,0 0-123 0 0,0 0-1 0 0,0-1 1 0 0,0 1 0 0 0,-1 0-1 0 0,1 0 1 0 0,-1 1-1 0 0,0-1 1 0 0,0 0-1 0 0,0 0 1 0 0,-1 1 0 0 0,1 3-1 0 0,-1-7 43 0 0,0 0 1 0 0,0-1-1 0 0,0 1 0 0 0,0 0 0 0 0,0 0 0 0 0,0-1 1 0 0,0 1-1 0 0,1 0 0 0 0,-1-1 0 0 0,0 1 0 0 0,1 0 1 0 0,-1-1-1 0 0,0 1 0 0 0,1-1 0 0 0,-1 1 1 0 0,1 0-1 0 0,-1-1 0 0 0,1 1 0 0 0,-1-1 0 0 0,1 1 1 0 0,-1-1-1 0 0,1 0 0 0 0,0 1 0 0 0,-1-1 0 0 0,1 0 1 0 0,-1 1-1 0 0,1-1 0 0 0,0 0 0 0 0,-1 0 1 0 0,1 1-1 0 0,0-1 0 0 0,0 0 0 0 0,-1 0 0 0 0,1 0 1 0 0,0 0-1 0 0,-1 0 0 0 0,1 0 0 0 0,0 0 0 0 0,0 0 1 0 0,-1 0-1 0 0,1 0 0 0 0,0-1 0 0 0,-1 1 1 0 0,1 0-1 0 0,0 0 0 0 0,-1-1 0 0 0,1 1 0 0 0,0-1 1 0 0,1 1-209 0 0,1-1 0 0 0,-1 0 0 0 0,0 0 1 0 0,0 0-1 0 0,0 0 0 0 0,0-1 0 0 0,0 1 0 0 0,0 0 1 0 0,-1-1-1 0 0,1 1 0 0 0,0-1 0 0 0,-1 0 0 0 0,1 0 1 0 0,-1 1-1 0 0,1-1 0 0 0,1-4 0 0 0,3-6-1115 0 0,1 0 0 0 0,0 1 0 0 0,18-21-1 0 0,11-19-1493 0 0,76-145-5134 0 0,-99 165 6312 0 0,-4 1-464 0 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2288 0 0,'7'-48'3816'0'0,"-7"48"-3545"0"0,0-1 1 0 0,0 0-1 0 0,0 1 1 0 0,0-1-1 0 0,0 0 1 0 0,0 1-1 0 0,0-1 0 0 0,0 1 1 0 0,1-1-1 0 0,-1 0 1 0 0,0 1-1 0 0,0-1 1 0 0,1 1-1 0 0,-1-1 1 0 0,0 1-1 0 0,1-1 1 0 0,-1 1-1 0 0,0-1 0 0 0,1 1 1 0 0,-1-1-1 0 0,1 1 1 0 0,-1-1-1 0 0,1 1 1 0 0,-1-1-1 0 0,1 1 1 0 0,-1 0-1 0 0,1-1 0 0 0,-1 1 1 0 0,1 0-1 0 0,-1 0 1 0 0,1 0-1 0 0,0-1 1 0 0,-1 1-1 0 0,1 0 1 0 0,0 0-1 0 0,-1 0 1 0 0,1 0-1 0 0,-1 0 0 0 0,1 0 1 0 0,0 0-1 0 0,0 0 1 0 0,8 11 5590 0 0,-7-1-5872 0 0,0 2 406 0 0,-1-1 0 0 0,2 0 0 0 0,-1 0 1 0 0,2 0-1 0 0,5 14 0 0 0,3 14 179 0 0,-11-33-508 0 0,1 0 0 0 0,0 0 0 0 0,0 0 0 0 0,0-1 0 0 0,0 1 0 0 0,6 7 0 0 0,8 21 188 0 0,-11-22-124 0 0,2 0 0 0 0,0 0 1 0 0,0-1-1 0 0,16 19 1 0 0,-2-2 106 0 0,-19-26-220 0 0,-1-1 0 0 0,0 1 0 0 0,0-1-1 0 0,-1 1 1 0 0,1-1 0 0 0,0 1 0 0 0,0 0 0 0 0,-1-1-1 0 0,1 1 1 0 0,-1 0 0 0 0,1 0 0 0 0,-1-1-1 0 0,0 1 1 0 0,0 0 0 0 0,0 0 0 0 0,0 2-1 0 0,0-4-12 0 0,0 1 0 0 0,0 0 0 0 0,0 0-1 0 0,0 0 1 0 0,0 0 0 0 0,0-1 0 0 0,0 1 0 0 0,0 0 0 0 0,1 0-1 0 0,-1 0 1 0 0,0-1 0 0 0,0 1 0 0 0,1 0 0 0 0,-1 0-1 0 0,0-1 1 0 0,1 1 0 0 0,-1 0 0 0 0,1 0 0 0 0,-1-1-1 0 0,2 2 1 0 0,27 18 199 0 0,-12-3-39 0 0,-14-13-131 0 0,0-1 0 0 0,0 0 0 0 0,0 0 0 0 0,1 0 0 0 0,-1-1 0 0 0,1 1 0 0 0,-1-1 0 0 0,1 0 0 0 0,0 0 0 0 0,4 2 0 0 0,64 32 254 0 0,-44-19-144 0 0,-25-15-129 0 0,0 0 1 0 0,0-1 0 0 0,0 1 0 0 0,-1 0-1 0 0,1-1 1 0 0,1 0 0 0 0,-1 1 0 0 0,0-1 0 0 0,0-1-1 0 0,4 2 1 0 0,23 3 135 0 0,0-2-1 0 0,34 0 1 0 0,-52-6-99 0 0,0-1 0 0 0,0-1 0 0 0,0 0-1 0 0,-1-1 1 0 0,1 0 0 0 0,19-14 0 0 0,-29 18-39 0 0,0 0-1 0 0,-1 1 1 0 0,1-1 0 0 0,0 0 0 0 0,-1 0-1 0 0,1-1 1 0 0,-1 1 0 0 0,1 0 0 0 0,-1 0 0 0 0,0-1-1 0 0,0 1 1 0 0,0-1 0 0 0,0-2 0 0 0,15-26 96 0 0,-11 21-42 0 0,-1 1 1 0 0,0-1 0 0 0,-1 0 0 0 0,0 0-1 0 0,-1 0 1 0 0,0-1 0 0 0,0 1 0 0 0,-1 0-1 0 0,-1-20 1 0 0,0 13 65 0 0,1-7 95 0 0,-7-46 1 0 0,5 61-214 0 0,-1 1 0 0 0,0 0 1 0 0,-1 0-1 0 0,1 0 0 0 0,-2 0 0 0 0,1 0 1 0 0,-1 1-1 0 0,0 0 0 0 0,-8-10 1 0 0,-62-90 72 0 0,54 76-82 0 0,9 14-7 0 0,-54-40-71 0 0,64 54 58 0 0,-1 1-1 0 0,0-1 1 0 0,0 1 0 0 0,-1-1 0 0 0,1 1-1 0 0,0 0 1 0 0,-1 0 0 0 0,0 0 0 0 0,1 0-1 0 0,-1 0 1 0 0,0 0 0 0 0,0 1-1 0 0,0-1 1 0 0,0 1 0 0 0,0 0 0 0 0,-4-1-1 0 0,6 2 2 0 0,0 0 0 0 0,-1-1 0 0 0,1 1 0 0 0,-1 0 0 0 0,1-1-1 0 0,0 1 1 0 0,0-1 0 0 0,-1 0 0 0 0,1 1 0 0 0,0-1-1 0 0,0 0 1 0 0,0 0 0 0 0,0 0 0 0 0,-1 0 0 0 0,1 0 0 0 0,1 0-1 0 0,-1 0 1 0 0,0 0 0 0 0,0 0 0 0 0,0 0 0 0 0,0-1 0 0 0,1 1-1 0 0,-2-2 1 0 0,2 1-9 0 0,-1 1-1 0 0,1 0 0 0 0,-1 0 1 0 0,1 0-1 0 0,-1-1 0 0 0,0 1 1 0 0,0 0-1 0 0,0 0 0 0 0,0 0 1 0 0,1 0-1 0 0,-1 1 0 0 0,0-1 1 0 0,-1 0-1 0 0,1 0 0 0 0,0 0 1 0 0,0 1-1 0 0,0-1 0 0 0,0 1 1 0 0,-1-1-1 0 0,1 1 0 0 0,0-1 1 0 0,0 1-1 0 0,-1 0 0 0 0,1 0 1 0 0,-3-1-1 0 0,-28-7-631 0 0,19 3-109 0 0,-1 2 0 0 0,1 0 0 0 0,-1 0 0 0 0,-15 0 0 0 0,14 3-864 0 0,-1 0 0 0 0,1 1 1 0 0,0 1-1 0 0,-1 0 0 0 0,1 2 0 0 0,0-1 1 0 0,1 2-1 0 0,-1 0 0 0 0,-27 13 0 0 0,10 5-1845 0 0,-13-12-1586 0 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4096 0 0,'0'0'7053'0'0,"-4"0"-5685"0"0,-3 0-492 0 0,1 1 0 0 0,-1 0 0 0 0,0 0 0 0 0,0 1 0 0 0,1 0 0 0 0,-1 0 0 0 0,1 0 1 0 0,0 1-1 0 0,-1 0 0 0 0,1 0 0 0 0,1 1 0 0 0,-11 7 0 0 0,10-7-690 0 0,0 1 0 0 0,0 0 0 0 0,1 1 0 0 0,0-1 0 0 0,0 1 0 0 0,0 0 1 0 0,0 1-1 0 0,1-1 0 0 0,0 1 0 0 0,1 0 0 0 0,-1 0 0 0 0,1 0 0 0 0,0 0 0 0 0,1 0 0 0 0,0 1 1 0 0,0-1-1 0 0,1 1 0 0 0,-1 10 0 0 0,-3 29 200 0 0,3-40-346 0 0,1 0 1 0 0,0 0-1 0 0,1 1 1 0 0,-1-1-1 0 0,1 0 1 0 0,2 13-1 0 0,1 2-4 0 0,1 1-1 0 0,1-1 1 0 0,1-1 0 0 0,1 1-1 0 0,0-1 1 0 0,2 0 0 0 0,14 25-1 0 0,-7-7 26 0 0,-14-32-59 0 0,0 0 0 0 0,0 0 0 0 0,1-1 0 0 0,0 1 0 0 0,0-1 0 0 0,7 9 0 0 0,15 30-12 0 0,-21-34-28 0 0,2-1-1 0 0,-1 1 1 0 0,1-1-1 0 0,1 0 1 0 0,0 0 0 0 0,0-1-1 0 0,11 10 1 0 0,-12-15-7 0 0,-5-4 33 0 0,0 1-1 0 0,0-1 1 0 0,0 1 0 0 0,0 0 0 0 0,0-1 0 0 0,0 1 0 0 0,0 0-1 0 0,0-1 1 0 0,0 1 0 0 0,0 0 0 0 0,-1 0 0 0 0,1 0-1 0 0,0 0 1 0 0,0-1 0 0 0,-1 1 0 0 0,1 0 0 0 0,-1 0 0 0 0,1 1-1 0 0,-1-1 1 0 0,1 0 0 0 0,-1 0 0 0 0,0 0 0 0 0,0 0 0 0 0,1 2-1 0 0,-1 0-61 0 0,1-1 0 0 0,0 0 0 0 0,0 0 0 0 0,0 0-1 0 0,0 0 1 0 0,0 0 0 0 0,0 0 0 0 0,1 0 0 0 0,-1 0-1 0 0,1 0 1 0 0,-1 0 0 0 0,1-1 0 0 0,0 1 0 0 0,0-1-1 0 0,-1 1 1 0 0,1-1 0 0 0,0 0 0 0 0,0 0 0 0 0,1 0 0 0 0,-1 0-1 0 0,0 0 1 0 0,0 0 0 0 0,4 1 0 0 0,3 1-959 0 0,-1-1 0 0 0,1 0 1 0 0,-1 0-1 0 0,1 0 0 0 0,13 0 0 0 0,-12-4-188 0 0,-1 0-1 0 0,0-1 0 0 0,0 0 0 0 0,18-8 0 0 0,-15 5 842 0 0,-9 5 214 0 0,0 0 1 0 0,-1 0-1 0 0,1-1 0 0 0,-1 1 0 0 0,1-1 1 0 0,-1 0-1 0 0,0 0 0 0 0,0 0 0 0 0,0 0 1 0 0,0 0-1 0 0,0 0 0 0 0,0 0 0 0 0,-1 0 1 0 0,1-1-1 0 0,1-3 0 0 0,3-3-471 0 0,-1 3 146 0 0,-1 0 1 0 0,1 1-1 0 0,0 0 1 0 0,0 0-1 0 0,1 0 0 0 0,5-4 1 0 0,-5 5-64 0 0,23-10-3723 0 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3 5496 0 0,'-30'-1'3338'0'0,"21"0"-2223"0"0,0 1 0 0 0,0 0 1 0 0,0 0-1 0 0,-13 3 0 0 0,-82 22 4214 0 0,87-16-4166 0 0,6-1-636 0 0,3-4-342 0 0,1-1 80 0 0,-1 0 1 0 0,1 1 0 0 0,0 0-1 0 0,0 0 1 0 0,0 0-1 0 0,1 1 1 0 0,0 0-1 0 0,0 1 1 0 0,0-1 0 0 0,-7 10-1 0 0,9-9-159 0 0,1 1 0 0 0,0 0 0 0 0,1-1 0 0 0,0 1 0 0 0,0 0 1 0 0,0 0-1 0 0,1 0 0 0 0,0 1 0 0 0,0-1 0 0 0,1 0 0 0 0,0 9 0 0 0,0-10-69 0 0,0-1 0 0 0,1 1 0 0 0,0 0 0 0 0,0-1 0 0 0,0 1 1 0 0,0-1-1 0 0,1 1 0 0 0,0-1 0 0 0,0 0 0 0 0,0 0 0 0 0,1 0 0 0 0,0 0 0 0 0,0 0 1 0 0,0-1-1 0 0,6 7 0 0 0,18 4 87 0 0,31 49 167 0 0,19-2-47 0 0,14 17 86 0 0,-79-66-232 0 0,1-1-1 0 0,0 0 1 0 0,26 18 0 0 0,-33-18-39 0 0,-6-11-54 0 0,1 1 1 0 0,-1 0 0 0 0,0-1 0 0 0,0 1 0 0 0,1 0 1 0 0,-1 0-1 0 0,1-1 0 0 0,0 1 0 0 0,-1-1 0 0 0,1 1 0 0 0,0 0 1 0 0,0-1-1 0 0,0 1 0 0 0,0-1 0 0 0,0 0 0 0 0,0 1 0 0 0,1-1 1 0 0,-1 0-1 0 0,0 0 0 0 0,1 0 0 0 0,-1 0 0 0 0,1 0 0 0 0,-1 0 1 0 0,2 1-1 0 0,0 0 20 0 0,-1 0 0 0 0,0 0 0 0 0,0 1 0 0 0,0-1 0 0 0,-1 1 0 0 0,1-1 0 0 0,-1 1 1 0 0,1 0-1 0 0,-1-1 0 0 0,0 1 0 0 0,0 0 0 0 0,0 0 0 0 0,1 5 0 0 0,4 41 833 0 0,-6-47-836 0 0,-1 0 0 0 0,0 1 0 0 0,0-1 1 0 0,0 0-1 0 0,0 0 0 0 0,0 0 0 0 0,0 0 1 0 0,-1 0-1 0 0,1 0 0 0 0,-1-1 0 0 0,1 1 0 0 0,-1 0 1 0 0,0-1-1 0 0,0 1 0 0 0,1-1 0 0 0,-1 0 1 0 0,0 1-1 0 0,0-1 0 0 0,0 0 0 0 0,-1 0 1 0 0,1 0-1 0 0,-3 0 0 0 0,-52 19-39 0 0,52-19 24 0 0,-15 5-449 0 0,0 0 0 0 0,-1-2-1 0 0,0-1 1 0 0,0 0-1 0 0,0-2 1 0 0,0 0-1 0 0,0-1 1 0 0,-26-4-1 0 0,43 3 72 0 0,1-1-1 0 0,-1 1 0 0 0,1-1 1 0 0,-1 0-1 0 0,1 0 0 0 0,0 0 1 0 0,0-1-1 0 0,-1 1 0 0 0,2-1 1 0 0,-1 1-1 0 0,0-1 0 0 0,0 0 1 0 0,1 0-1 0 0,0 0 0 0 0,0-1 1 0 0,0 1-1 0 0,0 0 0 0 0,0-1 1 0 0,0 1-1 0 0,1-1 0 0 0,0 0 1 0 0,0 0-1 0 0,0 1 0 0 0,0-1 1 0 0,0 0-1 0 0,1-4 0 0 0,-2-4-704 0 0,2 0 0 0 0,-1 0 0 0 0,2 0 0 0 0,-1 0 1 0 0,2 0-1 0 0,-1 0 0 0 0,6-18 0 0 0,2-8-930 0 0,0 8-1762 0 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6024 0 0,'0'0'4388'0'0,"0"11"3563"0"0,0 16-4500 0 0,0 1-2774 0 0,2 0 0 0 0,1-1 0 0 0,2 1-1 0 0,0-1 1 0 0,15 43 0 0 0,-2 39 38 0 0,-11-74-512 0 0,-1 0 0 0 0,-3 0 0 0 0,0 1-1 0 0,-4 36 1 0 0,1-47-101 0 0,0-15-72 0 0,1-1-1 0 0,0 1 1 0 0,0 0 0 0 0,0-1 0 0 0,6 15-1 0 0,3-4 3 0 0,-9-18-31 0 0,0 1 0 0 0,1-1 0 0 0,-1 0 0 0 0,0 0 1 0 0,0 0-1 0 0,0 1 0 0 0,-1-1 0 0 0,1 0 0 0 0,-1 1 0 0 0,1-1 0 0 0,-1 0 0 0 0,1 5 0 0 0,11-28 153 0 0,-11 19-147 0 0,0-1 0 0 0,0 0-1 0 0,-1 1 1 0 0,0-1 0 0 0,1 0-1 0 0,-1 1 1 0 0,0-1 0 0 0,0 0-1 0 0,-1-5 1 0 0,1-3 4 0 0,4-14 41 0 0,-4 22-49 0 0,0 0-1 0 0,0 1 0 0 0,0-1 0 0 0,0 1 1 0 0,1-1-1 0 0,0 0 0 0 0,-1 1 0 0 0,1-1 1 0 0,0 1-1 0 0,0 0 0 0 0,0-1 0 0 0,1 1 0 0 0,-1 0 1 0 0,1-1-1 0 0,-1 1 0 0 0,3-2 0 0 0,-2 1 7 0 0,1 1-1 0 0,-1-1 0 0 0,0 0 0 0 0,1 1 0 0 0,-1-1 0 0 0,-1 0 0 0 0,1-1 0 0 0,2-5 1 0 0,-3 6-6 0 0,1 0 0 0 0,-1 0 0 0 0,1 0 0 0 0,-1 0 0 0 0,1 1 0 0 0,0-1 0 0 0,0 0 1 0 0,0 1-1 0 0,0 0 0 0 0,0-1 0 0 0,0 1 0 0 0,1 0 0 0 0,-1 0 0 0 0,6-3 0 0 0,-4 3 0 0 0,1 0 18 0 0,1-1 0 0 0,0 1 0 0 0,-1 0 0 0 0,1 0 0 0 0,10-1 0 0 0,-14 3-2 0 0,1 0-1 0 0,-1 0 1 0 0,0 0 0 0 0,0 0 0 0 0,0 0 0 0 0,0 1 0 0 0,0-1 0 0 0,0 1 0 0 0,0-1 0 0 0,0 1-1 0 0,0 0 1 0 0,0 0 0 0 0,0 0 0 0 0,0 0 0 0 0,-1 0 0 0 0,1 0 0 0 0,0 0 0 0 0,-1 1 0 0 0,1-1-1 0 0,-1 1 1 0 0,1-1 0 0 0,1 4 0 0 0,64 80 806 0 0,-61-75-728 0 0,-1 1-1 0 0,0-1 1 0 0,-1 1-1 0 0,0 0 0 0 0,3 13 1 0 0,5 15 160 0 0,-8-31-177 0 0,-2 0 0 0 0,1 1-1 0 0,-1-1 1 0 0,0 0 0 0 0,-1 1-1 0 0,0-1 1 0 0,-1 18 0 0 0,-5-22-60 0 0,-1-1 1 0 0,-1 0-1 0 0,1 0 1 0 0,0 0-1 0 0,-1-1 0 0 0,-9 3 1 0 0,4-1-4 0 0,2-1-113 0 0,1-1 0 0 0,-1 0 0 0 0,0-1 0 0 0,0 0 0 0 0,0 0 0 0 0,1-1 0 0 0,-1 0 0 0 0,0-1 1 0 0,0 0-1 0 0,0 0 0 0 0,0-1 0 0 0,1-1 0 0 0,-1 0 0 0 0,-17-7 0 0 0,18 4-193 0 0,5 5 8 0 0,1-1 0 0 0,0 0 0 0 0,0 0 1 0 0,0 0-1 0 0,0 0 0 0 0,0-1 0 0 0,0 1 0 0 0,0-1 1 0 0,1 0-1 0 0,-1 0 0 0 0,1 1 0 0 0,0-1 0 0 0,0-1 1 0 0,0 1-1 0 0,0 0 0 0 0,1 0 0 0 0,-1-1 0 0 0,1 1 1 0 0,-2-7-1 0 0,-5-46-6100 0 0,8 53 6047 0 0,0 0 0 0 0,0-1 1 0 0,0 1-1 0 0,0 0 1 0 0,1-1-1 0 0,-1 1 1 0 0,1 0-1 0 0,0-1 0 0 0,0 1 1 0 0,0 0-1 0 0,0 0 1 0 0,1 0-1 0 0,-1 0 1 0 0,4-5-1 0 0,57-53-5946 0 0,-39 29 1735 0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8 4976 0 0,'-8'-5'11001'0'0,"-1"3"-9893"0"0,3 2-540 0 0,1 0 0 0 0,-1 1 1 0 0,1 0-1 0 0,0 0 1 0 0,-1 0-1 0 0,1 0 0 0 0,0 1 1 0 0,0 0-1 0 0,0 0 0 0 0,0 1 1 0 0,0-1-1 0 0,1 1 0 0 0,-6 4 1 0 0,-2 3-286 0 0,1 0 0 0 0,0 1 0 0 0,-11 14 1 0 0,-14 14 482 0 0,27-28-651 0 0,0-1 1 0 0,1 1-1 0 0,0 1 1 0 0,1 0-1 0 0,-6 12 1 0 0,11-18-115 0 0,1-1 0 0 0,0 1 0 0 0,1-1 0 0 0,-1 1 0 0 0,1-1 0 0 0,0 1 0 0 0,2 9 0 0 0,-1 5-25 0 0,0-19 19 0 0,0 0 0 0 0,0 1-1 0 0,0-1 1 0 0,0 0 0 0 0,0 0 0 0 0,0 0 0 0 0,0 0 0 0 0,0 0 0 0 0,1-1-1 0 0,-1 1 1 0 0,0 0 0 0 0,0 0 0 0 0,1-1 0 0 0,-1 1 0 0 0,1-1 0 0 0,-1 1-1 0 0,0-1 1 0 0,1 0 0 0 0,-1 0 0 0 0,1 1 0 0 0,-1-1 0 0 0,1 0 0 0 0,-1 0 0 0 0,1 0-1 0 0,-1-1 1 0 0,3 1 0 0 0,46-2-180 0 0,-47 1 188 0 0,0 1 0 0 0,0-1 0 0 0,0 0 0 0 0,0 0 0 0 0,0 0 0 0 0,0 0 0 0 0,-1 0 0 0 0,1-1 0 0 0,0 1 0 0 0,-1-1 0 0 0,1 0 0 0 0,-1 1 0 0 0,1-1 0 0 0,-1-1 0 0 0,0 1 0 0 0,0 0 0 0 0,0 0 0 0 0,0-1 0 0 0,0 1 0 0 0,0-1 1 0 0,-1 0-1 0 0,0 0 0 0 0,1 1 0 0 0,-1-1 0 0 0,0 0 0 0 0,1-5 0 0 0,1-7 74 0 0,0 1 1 0 0,-1-1 0 0 0,-1 0-1 0 0,-1-20 1 0 0,0 28-43 0 0,0 6-16 0 0,1 0 0 0 0,0 0 0 0 0,-1-1 0 0 0,1 1 0 0 0,0 0 0 0 0,0 0 0 0 0,0 0 0 0 0,0 0 1 0 0,-1 0-1 0 0,2 0 0 0 0,-1 0 0 0 0,0 0 0 0 0,0 0 0 0 0,0 1 0 0 0,1-2 0 0 0,-1 2-5 0 0,-1 0 0 0 0,0-1 0 0 0,0 1 0 0 0,1 0 0 0 0,-1 0 0 0 0,0-1 0 0 0,0 1 0 0 0,1 0 0 0 0,-1 0 0 0 0,0-1 0 0 0,1 1 0 0 0,-1 0 0 0 0,0 0 0 0 0,1 0 0 0 0,-1 0 0 0 0,0 0 0 0 0,1 0 0 0 0,-1-1 0 0 0,1 1 0 0 0,-1 0 0 0 0,0 0 0 0 0,1 0-1 0 0,-1 0 1 0 0,0 0 0 0 0,1 0 0 0 0,-1 0 0 0 0,0 1 0 0 0,1-1 0 0 0,-1 0 0 0 0,1 0 0 0 0,-1 0 0 0 0,0 0 0 0 0,1 0 0 0 0,-1 0 0 0 0,0 1 0 0 0,1-1 0 0 0,-1 0 0 0 0,0 0 0 0 0,0 1 0 0 0,1-1 0 0 0,-1 0 0 0 0,0 0 0 0 0,0 1 0 0 0,1-1 0 0 0,-1 0 0 0 0,0 1 0 0 0,0-1 0 0 0,0 0 0 0 0,1 1 0 0 0,-1-1 0 0 0,0 0 0 0 0,0 1 0 0 0,0-1 0 0 0,0 0 0 0 0,0 1 0 0 0,0-1 0 0 0,0 1 0 0 0,15 41 490 0 0,-4-16-343 0 0,3 22 248 0 0,-11-42-363 0 0,-1 0 0 0 0,0 0 0 0 0,0 1 0 0 0,0-1 0 0 0,-1 1-1 0 0,0-1 1 0 0,0 8 0 0 0,0-2 34 0 0,0-1 0 0 0,1 1-1 0 0,0-1 1 0 0,1 0-1 0 0,6 15 1 0 0,6 30 116 0 0,-3-7-66 0 0,-9-39-94 0 0,0 0 0 0 0,-1 0-1 0 0,0 1 1 0 0,1 16 0 0 0,1 58 167 0 0,-1-61-151 0 0,-2-1 0 0 0,0 1 0 0 0,-2 0 0 0 0,-5 36 0 0 0,5-54-44 0 0,0 0 1 0 0,-1 0 0 0 0,0 1 0 0 0,0-1-1 0 0,0 0 1 0 0,0 0 0 0 0,-1-1-1 0 0,0 1 1 0 0,0-1 0 0 0,-1 1 0 0 0,1-1-1 0 0,-1 0 1 0 0,0 0 0 0 0,-9 7-1 0 0,-3 3-90 0 0,9-9-88 0 0,0 0 0 0 0,0-1 0 0 0,0 1 0 0 0,-1-1 0 0 0,0 0 0 0 0,-14 6 0 0 0,20-10-79 0 0,0 0-1 0 0,-1 0 0 0 0,1 0 0 0 0,0 0 0 0 0,-1 0 0 0 0,1-1 0 0 0,0 1 0 0 0,-1-1 1 0 0,1 1-1 0 0,-1-1 0 0 0,1 0 0 0 0,-1 0 0 0 0,1 0 0 0 0,-1 0 0 0 0,1-1 0 0 0,-1 1 1 0 0,1-1-1 0 0,-1 1 0 0 0,1-1 0 0 0,0 0 0 0 0,-1 0 0 0 0,1 0 0 0 0,0 0 0 0 0,0 0 1 0 0,0-1-1 0 0,0 1 0 0 0,0-1 0 0 0,0 1 0 0 0,0-1 0 0 0,0 0 0 0 0,0 1 0 0 0,1-1 1 0 0,-1 0-1 0 0,1 0 0 0 0,0 0 0 0 0,-1-1 0 0 0,1 1 0 0 0,0 0 0 0 0,0 0 0 0 0,0-1 1 0 0,1 1-1 0 0,-1 0 0 0 0,0-1 0 0 0,1 1 0 0 0,0-1 0 0 0,-1-2 0 0 0,0-3-689 0 0,0 0 0 0 0,0-1-1 0 0,1 1 1 0 0,0 0 0 0 0,1 0-1 0 0,-1-1 1 0 0,4-12 0 0 0,-2 15 618 0 0,-1 1 0 0 0,1-1 0 0 0,0 1 0 0 0,0 0 0 0 0,1 0 1 0 0,4-7-1 0 0,46-50-3782 0 0,-23 29 314 0 0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6696 0 0,'-1'1'428'0'0,"-1"0"1"0"0,1-1-1 0 0,0 1 1 0 0,0 0-1 0 0,0-1 1 0 0,0 1-1 0 0,0 0 0 0 0,0 0 1 0 0,0 0-1 0 0,0 0 1 0 0,1 0-1 0 0,-1 0 1 0 0,0 0-1 0 0,0 0 1 0 0,1 0-1 0 0,-1 0 1 0 0,1 1-1 0 0,-1-1 0 0 0,1 0 1 0 0,-1 0-1 0 0,1 1 1 0 0,0-1-1 0 0,0 0 1 0 0,-1 0-1 0 0,1 1 1 0 0,0-1-1 0 0,0 0 1 0 0,0 1-1 0 0,1 0 0 0 0,-2 55 5971 0 0,2-42-5322 0 0,8 114 1085 0 0,-9-126-2153 0 0,0 1 0 0 0,1-1-1 0 0,0 0 1 0 0,-1 1 0 0 0,1-1 0 0 0,0 0 0 0 0,0 0-1 0 0,3 5 1 0 0,5 24-213 0 0,-9 25-1001 0 0,0-37-2283 0 0,0-2-4372 0 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 7384 0 0,'-18'-4'5687'0'0,"9"1"-647"0"0,0 3 1368 0 0,9 33-2368 0 0,0-12-3509 0 0,1 0-1 0 0,2 0 0 0 0,0 0 1 0 0,6 23-1 0 0,-5-28-439 0 0,-2-5-51 0 0,1 0 1 0 0,0 0 0 0 0,0-1-1 0 0,1 1 1 0 0,6 10 0 0 0,6 21-16 0 0,-14-32-44 0 0,1-1 1 0 0,1 1 0 0 0,-1-1-1 0 0,2 0 1 0 0,-1 0-1 0 0,8 10 1 0 0,-11-17 9 0 0,0-1 0 0 0,0 1 0 0 0,0-1 0 0 0,-1 1-1 0 0,1-1 1 0 0,0 1 0 0 0,-1 0 0 0 0,1-1 0 0 0,-1 1 0 0 0,1 0 0 0 0,-1-1 0 0 0,0 1 0 0 0,0 0 0 0 0,0-1 0 0 0,0 1 0 0 0,0 0 0 0 0,0 0 0 0 0,0 1 0 0 0,-1-1-29 0 0,1 0 1 0 0,0-1-1 0 0,0 1 1 0 0,0-1-1 0 0,0 1 1 0 0,0 0-1 0 0,0-1 1 0 0,0 1-1 0 0,1 0 1 0 0,-1-1-1 0 0,0 1 1 0 0,1-1-1 0 0,-1 1 1 0 0,1-1-1 0 0,0 1 1 0 0,0-1-1 0 0,-1 1 0 0 0,1-1 1 0 0,0 0-1 0 0,0 0 1 0 0,2 3-1 0 0,-1-2-120 0 0,0 1-1 0 0,0-1 0 0 0,0 1 0 0 0,-1 0 0 0 0,1-1 0 0 0,-1 1 0 0 0,0 0 0 0 0,0 0 1 0 0,1 5-1 0 0,-1-5-224 0 0,0-1-1 0 0,0 1 1 0 0,0 0 0 0 0,0-1 0 0 0,0 1 0 0 0,0-1 0 0 0,0 1-1 0 0,1-1 1 0 0,0 0 0 0 0,-1 0 0 0 0,4 4 0 0 0,-4-6 90 0 0,0 1 0 0 0,0-1 0 0 0,0 0-1 0 0,1 0 1 0 0,-1 1 0 0 0,0-1 0 0 0,0 0 0 0 0,0 0 0 0 0,0 0 0 0 0,1 0 0 0 0,-1 0-1 0 0,0 0 1 0 0,0 0 0 0 0,0-1 0 0 0,1 1 0 0 0,-1 0 0 0 0,0-1 0 0 0,0 1 0 0 0,0-1 0 0 0,0 1-1 0 0,0-1 1 0 0,0 1 0 0 0,0-1 0 0 0,0 0 0 0 0,0 1 0 0 0,0-1 0 0 0,0 0 0 0 0,0 0-1 0 0,-1 0 1 0 0,1 0 0 0 0,0-1 0 0 0,25-33-4445 0 0,-21 24 3722 0 0,21-36-3481 0 0,1 34 1038 0 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 5216 0 0,'0'0'1796'0'0,"0"37"7044"0"0,0 61-3225 0 0,0 64-1379 0 0,-8 11-1967 0 0,11-171-2074 0 0,4-10-11 0 0,3-6 1 0 0,-7 6-147 0 0,0 0 1 0 0,-1 0-1 0 0,0 0 0 0 0,0 0 0 0 0,-1-1 0 0 0,0 1 0 0 0,0 0 0 0 0,-1-1 0 0 0,-1-11 0 0 0,5-42 189 0 0,-1 46-153 0 0,-2-1 0 0 0,0 0 0 0 0,-1 0 0 0 0,-2-18 0 0 0,0 8 65 0 0,4-45 0 0 0,15 17-1 0 0,-17 52-138 0 0,1 1 1 0 0,0-1-1 0 0,1 1 1 0 0,-1 0-1 0 0,0-1 1 0 0,1 1 0 0 0,-1 0-1 0 0,1-1 1 0 0,0 1-1 0 0,-1 0 1 0 0,1 0-1 0 0,3-2 1 0 0,1-1 8 0 0,-4 2 11 0 0,0 0 1 0 0,0 1-1 0 0,1-1 0 0 0,0 1 1 0 0,-1 0-1 0 0,1 0 0 0 0,0 0 1 0 0,0 0-1 0 0,0 1 1 0 0,0-1-1 0 0,0 1 0 0 0,1 0 1 0 0,-1 0-1 0 0,0 0 1 0 0,1 0-1 0 0,-1 0 0 0 0,1 1 1 0 0,-1-1-1 0 0,1 1 0 0 0,-1 0 1 0 0,6 1-1 0 0,-3-1-9 0 0,1 2 0 0 0,0-1 1 0 0,-1 1-1 0 0,1 0 0 0 0,-1 0 0 0 0,1 0 0 0 0,-1 1 0 0 0,0 0 0 0 0,0 0 0 0 0,9 8 0 0 0,2 22-8 0 0,-4-18-383 0 0,-1 0 0 0 0,15 25 0 0 0,-17-23-77 0 0,1-1 0 0 0,1-1-1 0 0,16 18 1 0 0,8-12-7303 0 0,-34-21 7300 0 0,1 1 0 0 0,-1-1 1 0 0,0 0-1 0 0,0 0 0 0 0,0-1 0 0 0,1 1 0 0 0,-1 0 0 0 0,0-1 0 0 0,0 1 1 0 0,0-1-1 0 0,0 1 0 0 0,3-2 0 0 0,-1 0-53 0 0,0 1 0 0 0,0-1-1 0 0,0 0 1 0 0,0 0 0 0 0,0-1 0 0 0,-1 1-1 0 0,1-1 1 0 0,6-6 0 0 0,-1-15-1342 0 0,10 10-244 0 0,-7-14-1724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3344 0 0,'-11'-51'4511'0'0,"0"34"2712"0"0,10 28-1978 0 0,2-1-4925 0 0,0 0-1 0 0,0-1 0 0 0,1 1 1 0 0,0 0-1 0 0,5 11 0 0 0,4 22 65 0 0,-9-37-341 0 0,-1 1-1 0 0,1-1 0 0 0,1 0 0 0 0,-1 1 0 0 0,1-1 1 0 0,0-1-1 0 0,5 9 0 0 0,7 12 71 0 0,13 48 288 0 0,-4 2 0 0 0,25 127 0 0 0,-35-135-156 0 0,12 129 1026 0 0,-16-136-894 0 0,-10-59-349 0 0,2 14 157 0 0,7-12-83 0 0,-6-4 50 0 0,1-16 32 0 0,-2 7-150 0 0,1 0 1 0 0,-2 0 0 0 0,1 0-1 0 0,-1 0 1 0 0,-1-13 0 0 0,9-105 285 0 0,1 75-243 0 0,-7 37-36 0 0,0 1 0 0 0,0 0 0 0 0,0-24 0 0 0,-3 35-33 0 0,0 0 0 0 0,0 0 0 0 0,1 1 0 0 0,-1-1 0 0 0,1 0 0 0 0,-1 0-1 0 0,1 1 1 0 0,0-1 0 0 0,0 0 0 0 0,0 1 0 0 0,0-1 0 0 0,0 1 0 0 0,0 0 0 0 0,1-1 0 0 0,-1 1 0 0 0,1 0 0 0 0,0 0 0 0 0,0 0 0 0 0,0 0 0 0 0,0 0 0 0 0,0 0 0 0 0,0 0 0 0 0,0 1 0 0 0,1-1 0 0 0,2-1-1 0 0,-3 2 2 0 0,-1 1 0 0 0,1-1-1 0 0,0 0 1 0 0,-1 1-1 0 0,1-1 1 0 0,-1 1-1 0 0,1 0 1 0 0,0 0-1 0 0,-1-1 1 0 0,1 1-1 0 0,0 0 1 0 0,0 0-1 0 0,-1 0 1 0 0,1 1 0 0 0,0-1-1 0 0,-1 0 1 0 0,1 1-1 0 0,0-1 1 0 0,-1 1-1 0 0,1 0 1 0 0,-1-1-1 0 0,2 2 1 0 0,7 2 25 0 0,-3-2-18 0 0,1 1-1 0 0,-1 0 0 0 0,0 0 1 0 0,0 1-1 0 0,0 0 1 0 0,0 1-1 0 0,-1-1 0 0 0,11 10 1 0 0,13 18 34 0 0,-1 2 1 0 0,-2 1 0 0 0,35 57-1 0 0,-56-79-11 0 0,1 1-1 0 0,-2 1 0 0 0,5 15 0 0 0,14 34 269 0 0,-19-51-192 0 0,0 1 1 0 0,-1-1-1 0 0,0 1 0 0 0,-1 0 0 0 0,-1 0 0 0 0,0 0 0 0 0,-1 0 0 0 0,-1 1 0 0 0,0-1 0 0 0,-4 28 0 0 0,3-38-100 0 0,0 0 1 0 0,0-1-1 0 0,-1 1 1 0 0,1-1-1 0 0,-1 1 1 0 0,0-1-1 0 0,0 0 1 0 0,0 0-1 0 0,0 1 1 0 0,-1-2-1 0 0,1 1 1 0 0,-1 0-1 0 0,0 0 1 0 0,0-1-1 0 0,0 1 1 0 0,0-1-1 0 0,0 0 1 0 0,0 0-1 0 0,-7 3 1 0 0,-2 0 14 0 0,-1 0-1 0 0,0-1 1 0 0,-23 5-1 0 0,35-9-28 0 0,-7 1-165 0 0,1-1 0 0 0,-1 0 0 0 0,0 0 0 0 0,0-1 0 0 0,0 1 0 0 0,0-2 0 0 0,0 1 0 0 0,0-1 0 0 0,1 0 1 0 0,-1-1-1 0 0,1 0 0 0 0,0 0 0 0 0,-1-1 0 0 0,-9-6 0 0 0,3 3-485 0 0,10 2 250 0 0,0 1 0 0 0,1-1-1 0 0,-1 1 1 0 0,1-1 0 0 0,0 0-1 0 0,1-1 1 0 0,-1 1 0 0 0,1 0-1 0 0,0-1 1 0 0,0 1 0 0 0,0-7-1 0 0,-2-2-1327 0 0,2 0 0 0 0,0-1 1 0 0,0 1-1 0 0,2-22 0 0 0,0 29 1059 0 0,1 0-1 0 0,0 0 1 0 0,0-1 0 0 0,0 1 0 0 0,1 0-1 0 0,0 0 1 0 0,1 1 0 0 0,-1-1 0 0 0,1 0 0 0 0,8-11-1 0 0,13-12-3857 0 0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257 487 5520 0 0,'-32'0'12143'0'0,"23"-1"-10852"0"0,7 1-923 0 0,-1 0 0 0 0,1-1 1 0 0,0 1-1 0 0,-1 0 0 0 0,1 0 1 0 0,-1 0-1 0 0,1 1 0 0 0,-1-1 0 0 0,1 1 1 0 0,-1-1-1 0 0,1 1 0 0 0,0 0 1 0 0,-3 1-1 0 0,-30 15 2360 0 0,11 1-1890 0 0,19-15-774 0 0,0 0 0 0 0,0 1 0 0 0,1-1 0 0 0,-1 1-1 0 0,1 0 1 0 0,0 0 0 0 0,0 0 0 0 0,1 0 0 0 0,-1 1 0 0 0,-5 9 0 0 0,-11 27 18 0 0,11-25-4 0 0,1 0-1 0 0,-11 31 1 0 0,10 13 23 0 0,7-54-86 0 0,1 0 0 0 0,1 0 0 0 0,-1 0 0 0 0,1 0-1 0 0,0 1 1 0 0,0-1 0 0 0,1 0 0 0 0,0 0 0 0 0,0 0 0 0 0,0 0 0 0 0,1 0 0 0 0,3 8-1 0 0,12 13-9 0 0,-16-25-13 0 0,0 1-1 0 0,0-1 0 0 0,0 0 1 0 0,0 1-1 0 0,0-1 1 0 0,1 0-1 0 0,-1 0 0 0 0,1 0 1 0 0,0 0-1 0 0,0 0 1 0 0,-1-1-1 0 0,1 1 0 0 0,0 0 1 0 0,0-1-1 0 0,1 1 1 0 0,3 1-1 0 0,6 2 9 0 0,-10-4-9 0 0,1 0 0 0 0,-1 0 0 0 0,0 0 0 0 0,1 0 0 0 0,-1 0 0 0 0,1-1 1 0 0,-1 1-1 0 0,0-1 0 0 0,1 0 0 0 0,-1 0 0 0 0,1 0 0 0 0,-1 0 0 0 0,1 0 0 0 0,-1 0 0 0 0,1 0 1 0 0,-1-1-1 0 0,1 0 0 0 0,-1 1 0 0 0,0-1 0 0 0,1 0 0 0 0,2-1 0 0 0,-3 0-8 0 0,1 1 0 0 0,-1 0 0 0 0,0-1 0 0 0,0 0 0 0 0,1 1 0 0 0,-1-1 0 0 0,0 0 0 0 0,0 0 0 0 0,-1 0 0 0 0,1 0 0 0 0,0-1 0 0 0,-1 1 1 0 0,1 0-1 0 0,1-5 0 0 0,15-20-158 0 0,-4 14 79 0 0,-11 11 72 0 0,-1-1 0 0 0,1 1 0 0 0,-1-1 0 0 0,0 0 0 0 0,1 0-1 0 0,-1 0 1 0 0,0 0 0 0 0,-1 0 0 0 0,1 0 0 0 0,-1-1 0 0 0,1 1 0 0 0,0-4-1 0 0,6-13-32 0 0,-3 9 50 0 0,0-1 1 0 0,-1 0 0 0 0,4-16 0 0 0,-2-25 156 0 0,-2 1 1 0 0,-2-1 0 0 0,-2 1-1 0 0,-3-1 1 0 0,-2 1 0 0 0,-19-87-1 0 0,18 110 45 0 0,2 0-1 0 0,-2-47 0 0 0,2 11 341 0 0,1 3 851 0 0,18 102-832 0 0,71 291-314 0 0,-49-223-479 0 0,1 27-1797 0 0,-25-111 1078 0 0,-11-21 667 0 0,0-1-1 0 0,0 0 1 0 0,0 1-1 0 0,-1 0 1 0 0,1 0-1 0 0,-1-1 0 0 0,0 1 1 0 0,0 0-1 0 0,1 6 1 0 0,-1-7-112 0 0,0 0 0 0 0,-1 0 0 0 0,1 0 0 0 0,0 0 0 0 0,0-1-1 0 0,0 1 1 0 0,0 0 0 0 0,0 0 0 0 0,0-1 0 0 0,0 1 0 0 0,1 0 0 0 0,-1-1 0 0 0,1 0 0 0 0,-1 1 0 0 0,1-1 0 0 0,0 0 0 0 0,-1 0 0 0 0,1 1 0 0 0,0-1 0 0 0,0-1-1 0 0,0 1 1 0 0,2 1 0 0 0,-2-1-395 0 0,0 0 0 0 0,0-1-1 0 0,0 1 1 0 0,0 0 0 0 0,1-1-1 0 0,-1 0 1 0 0,0 1 0 0 0,0-1-1 0 0,1 0 1 0 0,-1 0 0 0 0,0 0-1 0 0,5-1 1 0 0,17-7-3751 0 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6:2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5800 0 0,'0'11'7113'0'0,"0"15"-3241"0"0,1-20-3422 0 0,0 1 0 0 0,0 0 0 0 0,1-1 0 0 0,0 1 0 0 0,0-1 0 0 0,0 0 1 0 0,1 0-1 0 0,0 0 0 0 0,0 0 0 0 0,1 0 0 0 0,0-1 0 0 0,-1 1 0 0 0,6 4 0 0 0,-3-3-71 0 0,0 1-1 0 0,-1 0 0 0 0,0 0 1 0 0,-1 1-1 0 0,6 13 1 0 0,15 42 904 0 0,2-1 1 0 0,3-2-1 0 0,42 64 1 0 0,-2-19-548 0 0,-35-56-472 0 0,30 58 0 0 0,-56-80-229 0 0,7 12 38 0 0,43 70 183 0 0,-53-98-210 0 0,-1 1 0 0 0,0 0 0 0 0,6 27 0 0 0,11 29 55 0 0,-19-60-92 0 0,1 1 0 0 0,-2-1 0 0 0,1 1 0 0 0,-1 0 0 0 0,-1 0 0 0 0,2 16 0 0 0,6 39 24 0 0,-3-37-52 0 0,-2 1 0 0 0,-1-1 0 0 0,-1 1 0 0 0,-3 49 0 0 0,0-15-378 0 0,-1-47-303 0 0,-1 1 0 0 0,-1-1 0 0 0,-1 0 0 0 0,0 0 0 0 0,-1 0 0 0 0,-1 0 0 0 0,-12 21 0 0 0,-6 17-5655 0 0,23-49 5448 0 0,1-1 305 0 0,0-1-1 0 0,0 1 1 0 0,-1-1-1 0 0,1 1 1 0 0,-1-1 0 0 0,0 0-1 0 0,0 0 1 0 0,0 1-1 0 0,0-1 1 0 0,-1-1 0 0 0,1 1-1 0 0,-1 0 1 0 0,1-1-1 0 0,-1 1 1 0 0,-4 2 0 0 0,-4 5-5978 0 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45.1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1574 1078 9464 0 0,'-81'-7'6183'0'0,"81"7"-6151"0"0,0 0 0 0 0,0 0 0 0 0,0 0 0 0 0,1 0-1 0 0,-1 0 1 0 0,0 0 0 0 0,0 0 0 0 0,1 0 0 0 0,-1 0 0 0 0,0 0 0 0 0,0 0 0 0 0,1 0 0 0 0,0 0 159 0 0,-1 1-159 0 0,9 0 192 0 0,-1 1 0 0 0,0 0-1 0 0,0 0 1 0 0,0 1 0 0 0,-1 0 0 0 0,1 0 0 0 0,0 1 0 0 0,-1 0 0 0 0,0 1 0 0 0,0-1 0 0 0,9 10-1 0 0,37 54 875 0 0,-23-46-772 0 0,-10 10-26 0 0,-6-16-172 0 0,23 32 239 0 0,16 18 66 0 0,-41-47-320 0 0,-1 1-1 0 0,0-1 1 0 0,-2 2-1 0 0,-1-1 1 0 0,0 1-1 0 0,-1 1 1 0 0,7 41-1 0 0,12 76 352 0 0,-19-80-304 0 0,-2-29-61 0 0,-2 0 0 0 0,-2-1 0 0 0,-2 43 0 0 0,-2-35-45 0 0,0-4 13 0 0,-1 1 0 0 0,-9 35 1 0 0,10-58-38 0 0,-1 0 0 0 0,0 0 0 0 0,-1-1 0 0 0,0 1 0 0 0,0-1 0 0 0,-1 0 0 0 0,0-1 0 0 0,-1 1 0 0 0,-14 15 0 0 0,13-18 24 0 0,0 1 1 0 0,0-1-1 0 0,0-1 0 0 0,-1 1 0 0 0,0-2 0 0 0,-1 1 1 0 0,1-1-1 0 0,-1 0 0 0 0,0-1 0 0 0,-17 5 0 0 0,19-7-23 0 0,0-1 0 0 0,1 0 0 0 0,-1 0-1 0 0,0-1 1 0 0,0 0 0 0 0,0 0-1 0 0,0-1 1 0 0,0 0 0 0 0,1 0 0 0 0,-1 0-1 0 0,0-1 1 0 0,1-1 0 0 0,-1 1 0 0 0,1-1-1 0 0,0-1 1 0 0,-10-5 0 0 0,-2-2 39 0 0,2-1-1 0 0,-1 0 1 0 0,-22-22 0 0 0,-11-12 47 0 0,37 35-99 0 0,1-1 0 0 0,0 0 0 0 0,0 0-1 0 0,1-2 1 0 0,1 1 0 0 0,0-1 0 0 0,-16-29 0 0 0,18 22 9 0 0,0 0 1 0 0,2-1 0 0 0,1 0 0 0 0,0 0-1 0 0,-3-33 1 0 0,5 27-16 0 0,2 17-6 0 0,0 0 1 0 0,0 0-1 0 0,1 0 1 0 0,0 0 0 0 0,1 0-1 0 0,1 0 1 0 0,0 0-1 0 0,0 0 1 0 0,1 0 0 0 0,3-12-1 0 0,4-1 18 0 0,-8 22-22 0 0,-1 1-1 0 0,0-1 0 0 0,1 1 1 0 0,-1-1-1 0 0,1 1 0 0 0,-1-1 1 0 0,1 1-1 0 0,0 0 0 0 0,0-1 1 0 0,0 1-1 0 0,0 0 0 0 0,-1-1 1 0 0,2 1-1 0 0,-1 0 0 0 0,0 0 1 0 0,0 0-1 0 0,0 0 0 0 0,0 0 1 0 0,1 0-1 0 0,-1 0 0 0 0,0 0 1 0 0,1 1-1 0 0,-1-1 0 0 0,1 1 1 0 0,2-2-1 0 0,-2 1 1 0 0,1 1 0 0 0,-1-2 0 0 0,1 1 0 0 0,-1 0 0 0 0,0 0 0 0 0,0-1 0 0 0,0 1 0 0 0,0-1 0 0 0,0 0 0 0 0,0 1 0 0 0,0-1 0 0 0,0 0 0 0 0,1-2 0 0 0,-2 2-2 0 0,1 0 1 0 0,0 0-1 0 0,-1 0 0 0 0,1 1 1 0 0,0-1-1 0 0,0 0 0 0 0,0 1 1 0 0,0 0-1 0 0,0 0 1 0 0,0-1-1 0 0,0 1 0 0 0,0 0 1 0 0,1 0-1 0 0,-1 1 0 0 0,0-1 1 0 0,1 1-1 0 0,-1-1 0 0 0,0 1 1 0 0,1-1-1 0 0,-1 1 0 0 0,4 0 1 0 0,8-1 28 0 0,0 1 0 0 0,0 0 1 0 0,1 1-1 0 0,-1 1 0 0 0,0 0 1 0 0,0 1-1 0 0,0 0 0 0 0,26 11 1 0 0,-21-5 6 0 0,-1 0 0 0 0,0 2 0 0 0,-1 0 1 0 0,0 1-1 0 0,0 0 0 0 0,15 17 0 0 0,21 35 23 0 0,-39-52-49 0 0,-10-8-3 0 0,1 0 0 0 0,-1 0-1 0 0,-1 0 1 0 0,1 0 0 0 0,-1 1-1 0 0,1-1 1 0 0,2 8 0 0 0,6 9 38 0 0,-2 1 0 0 0,-1 0-1 0 0,-1 0 1 0 0,0 1 0 0 0,-2 0 0 0 0,0 0 0 0 0,-2 1 0 0 0,-1 0-1 0 0,-1 0 1 0 0,0 30 0 0 0,-3-39-20 0 0,-1 1 1 0 0,0-1-1 0 0,-1 0 0 0 0,0 0 0 0 0,-2 0 1 0 0,1-1-1 0 0,-2 1 0 0 0,0-1 0 0 0,-1-1 0 0 0,0 1 1 0 0,-1-1-1 0 0,0 0 0 0 0,-1-1 0 0 0,-21 23 1 0 0,15-20-1 0 0,-1 1 1 0 0,0-2-1 0 0,-1 0 1 0 0,-1-1-1 0 0,0-1 0 0 0,-1-1 1 0 0,0 0-1 0 0,-1-2 1 0 0,0 0-1 0 0,-21 6 1 0 0,11-5 15 0 0,12-4-10 0 0,0-1 1 0 0,0 0-1 0 0,0-1 0 0 0,0-1 1 0 0,-29 1-1 0 0,27-3-20 0 0,11 0 2 0 0,1-1 0 0 0,-1 0 0 0 0,0 0 0 0 0,1 0 0 0 0,-1-1 1 0 0,1-1-1 0 0,-1 1 0 0 0,1-1 0 0 0,-1-1 0 0 0,1 0 0 0 0,-10-4 0 0 0,-21-19 27 0 0,2-1 0 0 0,0-2 0 0 0,2-2 0 0 0,-49-55 0 0 0,75 75-30 0 0,0-2-1 0 0,1 1 1 0 0,1-1-1 0 0,0 0 1 0 0,1 0-1 0 0,1-1 1 0 0,0 0-1 0 0,-5-19 1 0 0,4 7-7 0 0,1-2 0 0 0,2 1 0 0 0,-2-46-1 0 0,5 53-11 0 0,-1 10 9 0 0,1 0-1 0 0,0 0 0 0 0,0-1 1 0 0,1 1-1 0 0,1 0 1 0 0,-1 0-1 0 0,2 0 0 0 0,-1 0 1 0 0,1 0-1 0 0,8-16 0 0 0,49-79 63 0 0,-49 88-55 0 0,2 0 1 0 0,0 1 0 0 0,1 0-1 0 0,1 1 1 0 0,0 1 0 0 0,1 0-1 0 0,27-17 1 0 0,-38 28-14 0 0,7-5 13 0 0,-1 1 1 0 0,1 1-1 0 0,0-1 1 0 0,0 2-1 0 0,1 0 0 0 0,0 0 1 0 0,0 1-1 0 0,0 1 1 0 0,0 0-1 0 0,0 0 0 0 0,1 2 1 0 0,-1 0-1 0 0,18 0 0 0 0,-25 1 1 0 0,0 0-1 0 0,0 0 0 0 0,0 1 0 0 0,0-1 0 0 0,-1 1 1 0 0,1 1-1 0 0,0-1 0 0 0,0 1 0 0 0,-1 0 0 0 0,1 0 0 0 0,-1 1 1 0 0,6 3-1 0 0,0 4 27 0 0,-2-3-11 0 0,0 0 0 0 0,-1 1 0 0 0,1 0 1 0 0,-2 1-1 0 0,1 0 0 0 0,-1 0 0 0 0,-1 1 0 0 0,0 0 0 0 0,0 0 0 0 0,-1 0 0 0 0,0 1 0 0 0,6 20 0 0 0,-2 2 28 0 0,-2 1-1 0 0,-1 1 0 0 0,-2-1 1 0 0,-1 1-1 0 0,-2 35 0 0 0,-2-49-37 0 0,-1 1 0 0 0,0 0 0 0 0,-2-1 0 0 0,0 0 0 0 0,-2 0 0 0 0,0 0 0 0 0,-2 0 0 0 0,0-1 0 0 0,-12 22 0 0 0,-1 1 13 0 0,16-30-11 0 0,-1-1 0 0 0,0 0 1 0 0,-13 19-1 0 0,-18 23 23 0 0,23-33-32 0 0,0 0 1 0 0,-34 38-1 0 0,4-12 19 0 0,39-40-17 0 0,0 0-1 0 0,0-1 0 0 0,-1 0 1 0 0,0 0-1 0 0,0-1 0 0 0,-1 1 1 0 0,1-1-1 0 0,-1-1 0 0 0,0 1 0 0 0,-9 3 1 0 0,-1 0 19 0 0,-1-1 1 0 0,0-1-1 0 0,0-1 0 0 0,-1 0 1 0 0,0-2-1 0 0,0 0 1 0 0,0-1-1 0 0,-25 0 0 0 0,39-3-22 0 0,-1 1 0 0 0,0-1 0 0 0,0-1 0 0 0,1 1 1 0 0,-1-1-1 0 0,1 0 0 0 0,0 0 0 0 0,-1-1 0 0 0,1 1 0 0 0,0-1 0 0 0,0 0 0 0 0,1-1 0 0 0,-6-3 0 0 0,-52-55 54 0 0,53 53-57 0 0,-20-25 8 0 0,1 0 0 0 0,2-2-1 0 0,1-1 1 0 0,2-1-1 0 0,-35-79 1 0 0,51 92-7 0 0,1-1 0 0 0,1 1 1 0 0,1-1-1 0 0,1 0 0 0 0,1 0 0 0 0,2-1 1 0 0,1 1-1 0 0,5-36 0 0 0,-3 50 0 0 0,0-1 0 0 0,1 1 1 0 0,0 0-1 0 0,1 0 0 0 0,0 0 0 0 0,1 0 0 0 0,1 1 1 0 0,0 0-1 0 0,0 0 0 0 0,1 1 0 0 0,17-18 0 0 0,29-43 20 0 0,-52 66-21 0 0,1 0 0 0 0,0 0 0 0 0,0 1 0 0 0,0-1 0 0 0,1 1-1 0 0,-1 0 1 0 0,1 0 0 0 0,0 0 0 0 0,1 0 0 0 0,-1 1-1 0 0,0 0 1 0 0,8-4 0 0 0,20-15 20 0 0,-3 0-15 0 0,-21 15-3 0 0,1 0 0 0 0,0 0 0 0 0,0 1 0 0 0,0 0 0 0 0,1 1 0 0 0,0 0-1 0 0,0 0 1 0 0,20-5 0 0 0,-17 7-5 0 0,15-3 15 0 0,56-4-1 0 0,-76 10-9 0 0,-1 0 0 0 0,1 0 0 0 0,-1 0 0 0 0,0 1 0 0 0,1 0 1 0 0,-1 1-1 0 0,0-1 0 0 0,0 1 0 0 0,0 1 0 0 0,0 0 0 0 0,0-1 0 0 0,-1 2 0 0 0,9 4 0 0 0,11 15 7 0 0,0 1 0 0 0,-2 1 0 0 0,-1 1 0 0 0,-1 1 0 0 0,-1 1 0 0 0,19 34 0 0 0,-34-49-3 0 0,0 1 0 0 0,-1 0 0 0 0,0-1 0 0 0,-1 2 1 0 0,-1-1-1 0 0,2 18 0 0 0,6 16 27 0 0,-6-20-22 0 0,-1 0-1 0 0,-2 0 0 0 0,0 0 1 0 0,-4 49-1 0 0,0-13 21 0 0,1-43-33 0 0,-2 1 0 0 0,0-1 0 0 0,-1 0 0 0 0,-10 27 0 0 0,-1 9 51 0 0,11-43-39 0 0,0 0 1 0 0,-1 0-1 0 0,-1-1 1 0 0,0 0 0 0 0,0 0-1 0 0,-2 0 1 0 0,-13 19-1 0 0,-6 1 37 0 0,-37 36 1 0 0,52-57-9 0 0,8-9-33 0 0,0 0 1 0 0,0 0 0 0 0,0 0-1 0 0,-1 0 1 0 0,1-1 0 0 0,-1 0-1 0 0,0 0 1 0 0,0 0-1 0 0,1 0 1 0 0,-1-1 0 0 0,0 0-1 0 0,-9 1 1 0 0,-66 2 30 0 0,69-4-40 0 0,5 0 7 0 0,2 0-4 0 0,0 0 1 0 0,1 0 0 0 0,-1 0 0 0 0,0 0 0 0 0,0 0 0 0 0,1-1 0 0 0,-1 0 0 0 0,0 0 0 0 0,1 0 0 0 0,-1 0 0 0 0,1-1 0 0 0,-1 1 0 0 0,1-1 0 0 0,-4-3 0 0 0,-19-13 40 0 0,16 12-31 0 0,0-1 0 0 0,1 0-1 0 0,0 0 1 0 0,0-1 0 0 0,1 0-1 0 0,-13-16 1 0 0,-4-10 22 0 0,-2 1 1 0 0,-39-37-1 0 0,34 38-35 0 0,-51-69 0 0 0,44 49-5 0 0,23 33-1 0 0,1-2 1 0 0,-22-37-1 0 0,28 39 13 0 0,0-1 0 0 0,2 1 0 0 0,0-1 0 0 0,1 0 0 0 0,1-1 0 0 0,-4-36 0 0 0,6 29-15 0 0,-1 4 8 0 0,2-1 1 0 0,0 0-1 0 0,2 0 1 0 0,0 0-1 0 0,2 1 1 0 0,5-28-1 0 0,-4 44 1 0 0,0 0-1 0 0,1 0 1 0 0,0 0 0 0 0,0 1-1 0 0,0-1 1 0 0,1 1 0 0 0,9-11 0 0 0,8-12 7 0 0,-14 20-4 0 0,0 0 0 0 0,1 1-1 0 0,0 0 1 0 0,15-11 0 0 0,18-18-35 0 0,-31 29 27 0 0,0 0 1 0 0,0 1-1 0 0,1 0 1 0 0,21-10-1 0 0,8-5 6 0 0,-21 11-1 0 0,1 1-1 0 0,-1 0 1 0 0,2 2-1 0 0,-1 1 1 0 0,1 0-1 0 0,42-7 1 0 0,-27 9-5 0 0,0 1 1 0 0,1 2-1 0 0,55 3 1 0 0,-79 2-2 0 0,1 0 1 0 0,-1 1-1 0 0,0 0 1 0 0,0 1-1 0 0,0 1 1 0 0,-1 0-1 0 0,0 1 1 0 0,0 0-1 0 0,0 1 1 0 0,14 10-1 0 0,-13-7-1 0 0,0 0 1 0 0,-1 2-1 0 0,0-1 1 0 0,0 1-1 0 0,-1 1 1 0 0,-1 0-1 0 0,0 1 1 0 0,10 18-1 0 0,13 20-2 0 0,-27-44 15 0 0,0 1-1 0 0,-1 0 0 0 0,-1 1 1 0 0,1-1-1 0 0,-1 1 1 0 0,-1 0-1 0 0,0 1 0 0 0,0-1 1 0 0,-1 1-1 0 0,3 16 1 0 0,5 34-1 0 0,-7-43-3 0 0,0 0 0 0 0,-1 0 0 0 0,0 21 0 0 0,-2 22-6 0 0,2-38 15 0 0,-2-1 0 0 0,-1 0 0 0 0,-1 0-1 0 0,-1 0 1 0 0,-1 0 0 0 0,-1 0 0 0 0,-12 40 0 0 0,-5-18-16 0 0,-3-2 1 0 0,-1 0-1 0 0,-1-2 1 0 0,-3-1-1 0 0,-1-1 1 0 0,-2-1 0 0 0,-2-2-1 0 0,-60 49 1 0 0,80-74 5 0 0,0-1 1 0 0,-1 0 0 0 0,0-1 0 0 0,-1 0-1 0 0,0-2 1 0 0,0 1 0 0 0,0-2 0 0 0,-20 4-1 0 0,3-3-4 0 0,-1-1 0 0 0,1-1 0 0 0,-39-1-1 0 0,66-4 4 0 0,-1 1 0 0 0,1-1 0 0 0,0 0 1 0 0,0-1-1 0 0,0 1 0 0 0,0-1 0 0 0,0-1 0 0 0,0 1 0 0 0,1-1 0 0 0,-1 0 0 0 0,-5-4 0 0 0,-23-11 5 0 0,15 8 4 0 0,0-2 0 0 0,0 0-1 0 0,1-1 1 0 0,-25-25 0 0 0,-63-69 69 0 0,86 87-88 0 0,2-1 0 0 0,0-1 0 0 0,1 0-1 0 0,1-2 1 0 0,2 0 0 0 0,-20-42-1 0 0,14 12-9 0 0,9 25 45 0 0,1 0-1 0 0,-11-57 1 0 0,15 42-8 0 0,2 0 0 0 0,2 0 1 0 0,2 0-1 0 0,1 0 0 0 0,10-57 1 0 0,-3 68-24 0 0,1 1 0 0 0,27-60 0 0 0,-18 48-8 0 0,-9 25 12 0 0,1 0 1 0 0,0 1-1 0 0,2 0 1 0 0,0 1-1 0 0,1 0 1 0 0,16-15 0 0 0,-5 4 8 0 0,-11 12-1 0 0,1 0 0 0 0,0 1 0 0 0,1 0 0 0 0,0 2 0 0 0,2-1 0 0 0,-1 2 0 0 0,27-15 0 0 0,100-35-102 0 0,-125 55 104 0 0,0 2 1 0 0,1 0-1 0 0,0 1 0 0 0,0 1 1 0 0,-1 1-1 0 0,2 0 1 0 0,-1 2-1 0 0,0 0 0 0 0,0 1 1 0 0,35 6-1 0 0,-47-5-14 0 0,1 0 1 0 0,0 1-1 0 0,-1-1 1 0 0,0 1-1 0 0,0 1 0 0 0,0 0 1 0 0,0 0-1 0 0,0 0 1 0 0,10 9-1 0 0,52 56 25 0 0,-34-31-39 0 0,-15-19 24 0 0,-2 1 1 0 0,0 1-1 0 0,-2 1 1 0 0,0 0-1 0 0,-1 1 1 0 0,-2 1 0 0 0,0 0-1 0 0,-1 1 1 0 0,-2 0-1 0 0,-1 1 1 0 0,11 44-1 0 0,-2 10-6 0 0,2 18-61 0 0,11 133 20 0 0,-26-180 38 0 0,-3 0 0 0 0,-1 0 0 0 0,-3 0 0 0 0,-2 0 0 0 0,-2 0 0 0 0,-2 0 0 0 0,-3-1 0 0 0,-20 61 0 0 0,28-104 1 0 0,-2 10-3 0 0,-2 0-1 0 0,0 0 1 0 0,0-1-1 0 0,-2 0 1 0 0,0 0-1 0 0,-12 14 1 0 0,-24 24 55 0 0,28-32-51 0 0,-1 0 0 0 0,-1-1 0 0 0,-1 0 0 0 0,0-2 0 0 0,-2 0 0 0 0,0-2 0 0 0,-32 20 0 0 0,37-31 8 0 0,0-1 1 0 0,0 0-1 0 0,0-1 0 0 0,-1-1 1 0 0,1 0-1 0 0,-1-2 0 0 0,0 0 1 0 0,1-1-1 0 0,-1-1 0 0 0,-26-4 1 0 0,29 2 1 0 0,1-2 1 0 0,0 1 0 0 0,-1-2-1 0 0,2 0 1 0 0,-1-1 0 0 0,-13-8 0 0 0,8 4-9 0 0,-20-14-7 0 0,2-1 1 0 0,1-2-1 0 0,1-1 1 0 0,1-2-1 0 0,-45-54 1 0 0,47 47 16 0 0,2-2 0 0 0,1-1-1 0 0,-25-48 1 0 0,-55-138 56 0 0,94 180-75 0 0,1 0 0 0 0,3 0 1 0 0,2-2-1 0 0,-5-77 0 0 0,10 89-4 0 0,1 7 19 0 0,1 0 1 0 0,1-1-1 0 0,1 1 0 0 0,2 0 1 0 0,1-1-1 0 0,2 1 0 0 0,0 1 1 0 0,11-31-1 0 0,-2 24-2 0 0,2 0-1 0 0,2 1 1 0 0,42-64 0 0 0,-17 40-24 0 0,94-99 0 0 0,-116 136 56 0 0,2 2-1 0 0,0 1 1 0 0,1 0-1 0 0,1 2 1 0 0,0 1-1 0 0,1 1 1 0 0,37-15-1 0 0,-4 3-26 0 0,-43 19-16 0 0,1 0 0 0 0,0 1 0 0 0,28-7 0 0 0,12-1 7 0 0,-41 9 7 0 0,-1 2-1 0 0,1 0 1 0 0,0 1-1 0 0,31-2 1 0 0,17 4-4 0 0,-23 0-15 0 0,60 5 0 0 0,-85-1 8 0 0,-1 1 0 0 0,0 1 0 0 0,0 0-1 0 0,0 1 1 0 0,26 14 0 0 0,-17-7 7 0 0,-7-4-22 0 0,0 1 0 0 0,-1 1 0 0 0,0 1 1 0 0,-1 0-1 0 0,0 1 0 0 0,-1 1 0 0 0,20 24 1 0 0,-4 1-18 0 0,47 81 0 0 0,-64-96 58 0 0,-2 2 0 0 0,14 44 1 0 0,-9-24-33 0 0,-7-11 7 0 0,-1 1 1 0 0,-2 0-1 0 0,-1 0 0 0 0,-2 0 0 0 0,-2 1 1 0 0,-3 48-1 0 0,1-15 25 0 0,1-39-16 0 0,1 5-20 0 0,-1 0 0 0 0,-2 0 1 0 0,-1 0-1 0 0,-2-1 1 0 0,-15 60-1 0 0,-1-34-12 0 0,10-26 23 0 0,-1 0 1 0 0,-1-1-1 0 0,-3 0 0 0 0,-20 33 1 0 0,-31 72 29 0 0,42-103-24 0 0,-43 50-1 0 0,40-46-15 0 0,25-35 10 0 0,0 1 0 0 0,-1-1 0 0 0,1 0 0 0 0,-1 0 0 0 0,0-1 0 0 0,0 1 0 0 0,-1-1 1 0 0,1 0-1 0 0,-7 5 0 0 0,-8 2-4 0 0,7-2 14 0 0,-2 0 0 0 0,1-1 0 0 0,-1-1 0 0 0,-1 0 0 0 0,1-1 0 0 0,-1 0 0 0 0,0-1 0 0 0,-1-1 0 0 0,1-1 0 0 0,-1 0 0 0 0,-21 1 0 0 0,27-4-4 0 0,0 0 1 0 0,1-1 0 0 0,-1 0-1 0 0,0-1 1 0 0,1 0 0 0 0,-1-1-1 0 0,1 0 1 0 0,-1 0 0 0 0,1-1-1 0 0,0 0 1 0 0,1-1 0 0 0,-1 0-1 0 0,-12-9 1 0 0,-22-17-5 0 0,1-2-1 0 0,2-1 1 0 0,-54-60 0 0 0,-90-136 32 0 0,127 148-68 0 0,3-3 0 0 0,-60-128 0 0 0,99 175 45 0 0,-18-70 1 0 0,6 16-7 0 0,18 56-22 0 0,1 0 1 0 0,2-1-1 0 0,-2-70 1 0 0,4 56 32 0 0,3 29 2 0 0,0-1 0 0 0,2 1 0 0 0,0 0 0 0 0,1 0 0 0 0,2-1 0 0 0,0 2 0 0 0,14-41 0 0 0,-4 26 36 0 0,2 1 0 0 0,1 1 0 0 0,2 1-1 0 0,1 0 1 0 0,42-51 0 0 0,-46 66-41 0 0,1 0 0 0 0,0 1-1 0 0,2 1 1 0 0,0 1 0 0 0,1 1 0 0 0,24-14-1 0 0,-44 28-8 0 0,21-13-3 0 0,0 1-1 0 0,0 1 1 0 0,1 2 0 0 0,0 0-1 0 0,1 1 1 0 0,41-9-1 0 0,-9 9 24 0 0,0 2-1 0 0,0 3 0 0 0,0 2 0 0 0,93 10 0 0 0,-120-2-42 0 0,0 0-1 0 0,-1 2 1 0 0,0 1-1 0 0,-1 1 1 0 0,0 1 0 0 0,-1 1-1 0 0,0 2 1 0 0,-1 0-1 0 0,0 2 1 0 0,-2 0-1 0 0,0 2 1 0 0,-1 0-1 0 0,0 1 1 0 0,-2 2-1 0 0,-1 0 1 0 0,-1 0-1 0 0,0 2 1 0 0,-2 0-1 0 0,16 34 1 0 0,63 158-36 0 0,-88-199 51 0 0,-1 1 1 0 0,0 1-1 0 0,-2-1 0 0 0,2 23 0 0 0,3 15 18 0 0,-1-9-9 0 0,-3 0-1 0 0,-1 0 1 0 0,-3 0-1 0 0,-5 51 1 0 0,-25 63-23 0 0,26-137 8 0 0,-1-1 0 0 0,-1 0 0 0 0,-1-1 0 0 0,-20 43 0 0 0,-56 85 44 0 0,73-134-27 0 0,-1-2 0 0 0,-19 21 0 0 0,-11 13-6 0 0,31-38 13 0 0,1 1 1 0 0,-2-2 0 0 0,0 1 0 0 0,0-1 0 0 0,-22 12-1 0 0,-62 32-23 0 0,89-50 7 0 0,-7 3 2 0 0,0 0 0 0 0,-1-1 0 0 0,0-1 1 0 0,0 0-1 0 0,0-1 0 0 0,-27 2 0 0 0,-82-4 55 0 0,105-1-38 0 0,2-2-9 0 0,-1 0 0 0 0,1-1 0 0 0,0-1 0 0 0,0 0-1 0 0,0-1 1 0 0,1-1 0 0 0,0 0 0 0 0,-17-10 0 0 0,-110-74-23 0 0,127 80 17 0 0,-57-41 21 0 0,3-3 1 0 0,-74-74-1 0 0,120 102-35 0 0,1-2-1 0 0,-28-44 0 0 0,23 32 27 0 0,10 11-9 0 0,1 1 0 0 0,2-2-1 0 0,-19-51 1 0 0,24 50-16 0 0,2 0 0 0 0,-8-60 0 0 0,11 39 22 0 0,2 0 0 0 0,8-86 0 0 0,-4 129-1 0 0,0 1 0 0 0,1-1 1 0 0,0 1-1 0 0,0 0 0 0 0,1 0 0 0 0,0 0 0 0 0,9-13 1 0 0,4-7-25 0 0,39-66-30 0 0,-48 83 50 0 0,1 1 0 0 0,-1 0 0 0 0,2 1 0 0 0,-1-1-1 0 0,1 2 1 0 0,1-1 0 0 0,-1 2 0 0 0,1-1 0 0 0,13-5 0 0 0,21-17 67 0 0,-35 23-43 0 0,0 1 0 0 0,1 0 0 0 0,0 0 1 0 0,0 1-1 0 0,0 0 0 0 0,1 1 0 0 0,0 1 0 0 0,0 0 0 0 0,16-3 0 0 0,11 2-38 0 0,62 2-1 0 0,-78 2 6 0 0,-12 1-11 0 0,0 1 0 0 0,0 1 0 0 0,0 0 0 0 0,-1 0-1 0 0,1 1 1 0 0,-1 1 0 0 0,0-1 0 0 0,0 2 0 0 0,0-1-1 0 0,-1 1 1 0 0,0 1 0 0 0,0 0 0 0 0,0 0 0 0 0,-1 1-1 0 0,0 0 1 0 0,7 9 0 0 0,15 23 4 0 0,-24-33 11 0 0,0 0-1 0 0,-1 0 0 0 0,0 1 1 0 0,7 13-1 0 0,-6-10 4 0 0,-1-1 1 0 0,0 0 0 0 0,0 0 0 0 0,-1 0 1 0 0,0 0-1 0 0,0 1 0 0 0,-2 0 0 0 0,1 0 0 0 0,0 11 1 0 0,13 93-34 0 0,-10-82 51 0 0,-1 1-1 0 0,0 38 1 0 0,-5-44-6 0 0,-2-1 0 0 0,-1 0 0 0 0,-1 0 0 0 0,-2 0 0 0 0,0 0 0 0 0,-2-1 0 0 0,0 0 0 0 0,-25 48 0 0 0,11-33-24 0 0,-3-1-1 0 0,-1-1 1 0 0,-45 52 0 0 0,61-81 4 0 0,0 0 1 0 0,0 0-1 0 0,-2-1 0 0 0,-13 9 1 0 0,6-4-1 0 0,2-3 8 0 0,0 0 0 0 0,0-2 1 0 0,-1 1-1 0 0,-1-2 0 0 0,1-1 1 0 0,-1 0-1 0 0,0-1 0 0 0,-40 6 1 0 0,32-9 1 0 0,0 0-1 0 0,-1-2 1 0 0,0 0 0 0 0,1-3 0 0 0,-1 0 0 0 0,-27-6 0 0 0,42 4 5 0 0,0 0 1 0 0,-1-1 0 0 0,-14-7-1 0 0,-24-9-13 0 0,33 13 15 0 0,1 1-1 0 0,-1-2 1 0 0,2-1 0 0 0,0 0-1 0 0,0-1 1 0 0,-17-15 0 0 0,-3-1-6 0 0,-45-33-33 0 0,59 18 28 0 0,14 23 39 0 0,0 1-54 0 0,1 1 0 0 0,1-1 0 0 0,0-1 0 0 0,2 0 0 0 0,-7-33 0 0 0,12 50 15 0 0,0 0-1 0 0,-1 0 1 0 0,0-1 0 0 0,1 1-1 0 0,-1 0 1 0 0,0 0 0 0 0,0 0-1 0 0,0 0 1 0 0,0 0 0 0 0,0 0-1 0 0,-3-2 1 0 0,3 3 1 0 0,0-1-1 0 0,0 1 1 0 0,0-1 0 0 0,0 0-1 0 0,1 1 1 0 0,-1-1 0 0 0,0 1 0 0 0,1-1-1 0 0,-1 0 1 0 0,1 0 0 0 0,-1 1-1 0 0,1-1 1 0 0,0 0 0 0 0,0 0 0 0 0,0 0-1 0 0,0 1 1 0 0,0-4 0 0 0,-1-31 33 0 0,0-41 10 0 0,1 72-46 0 0,0 0 0 0 0,0 1 0 0 0,1-1-1 0 0,-1 0 1 0 0,1 1 0 0 0,1-1 0 0 0,-1 0 0 0 0,0 1 0 0 0,1-1 0 0 0,4-6 0 0 0,3-11-83 0 0,0 1 138 0 0,-2 12-36 0 0,-6 8-16 0 0,0-1 0 0 0,0 1-1 0 0,0 0 1 0 0,0-1-1 0 0,0 1 1 0 0,1 0 0 0 0,-1 0-1 0 0,1 0 1 0 0,-1 0-1 0 0,0 0 1 0 0,1 0 0 0 0,0 0-1 0 0,-1 0 1 0 0,4 0-1 0 0,0-1-32 0 0,19-7 54 0 0,47-12-1 0 0,-50 18-43 0 0,0-1 1 0 0,0 2-1 0 0,0 1 0 0 0,1 1 0 0 0,-1 0 0 0 0,0 2 0 0 0,0 0 0 0 0,0 2 0 0 0,0 0 0 0 0,26 10 0 0 0,0 3 23 0 0,81 19 0 0 0,22 7 135 0 0,35 25-164 0 0,-156-54 42 0 0,-17 1-3 0 0,-11-14-9 0 0,0 1 0 0 0,0-1-1 0 0,0 0 1 0 0,0 0 0 0 0,0 0 0 0 0,0 0 0 0 0,0 0 0 0 0,0 0 0 0 0,1 0 0 0 0,-1 0 0 0 0,0-1-1 0 0,1 1 1 0 0,-1 0 0 0 0,0-1 0 0 0,1 1 0 0 0,-1-1 0 0 0,1 1 0 0 0,2-1 0 0 0,0 2 0 0 0,0-1 0 0 0,0 1 0 0 0,0 0 0 0 0,0 0 0 0 0,0 1-1 0 0,-1-1 1 0 0,1 1 0 0 0,-1 0 0 0 0,1 0 0 0 0,-1 0 0 0 0,0 0 0 0 0,0 0 0 0 0,0 1 0 0 0,-1-1 0 0 0,1 1 0 0 0,3 8 0 0 0,1-1-49 0 0,-6-7 51 0 0,0 0 0 0 0,0 0 0 0 0,0 1 0 0 0,-1-1 0 0 0,1 0-1 0 0,-1 1 1 0 0,0-1 0 0 0,-1 0 0 0 0,1 0 0 0 0,-1 1 0 0 0,0-1 0 0 0,0 0 0 0 0,0 0 0 0 0,0 0 0 0 0,-1 0 0 0 0,0 0 0 0 0,-3 6 0 0 0,-27 22 26 0 0,30-28-27 0 0,0-1 1 0 0,1 1 1 0 0,-1-1-1 0 0,0 1 0 0 0,-1-1 0 0 0,1 0 0 0 0,0 1 1 0 0,-1-1-1 0 0,0-1 0 0 0,0 1 0 0 0,0 0 0 0 0,0-1 0 0 0,0 1 1 0 0,0-1-1 0 0,-1 0 0 0 0,1 0 0 0 0,-8 3 0 0 0,-13 8-17 0 0,-2-1 0 0 0,1-1 1 0 0,-52 15-1 0 0,64-23 14 0 0,0 0 0 0 0,0-1 0 0 0,0-1 0 0 0,0 0 1 0 0,-1-1-1 0 0,1 0 0 0 0,0-1 0 0 0,0 0 1 0 0,0-1-1 0 0,-22-6 0 0 0,18 1 0 0 0,1 0 0 0 0,0-1 1 0 0,0-1-1 0 0,1 0 0 0 0,0-1 0 0 0,1-1 0 0 0,0 0 0 0 0,1-1 1 0 0,0 0-1 0 0,-14-18 0 0 0,11 10-9 0 0,1 0 1 0 0,1 0-1 0 0,1-2 1 0 0,0 1-1 0 0,2-2 1 0 0,0 1-1 0 0,-7-27 0 0 0,8 17-14 0 0,2 0-1 0 0,1-1 1 0 0,1 1-1 0 0,2-1 1 0 0,1-36-1 0 0,2 46 15 0 0,2 0-1 0 0,1 0 1 0 0,5-24-1 0 0,-5 37 9 0 0,1 1-1 0 0,0 0 1 0 0,0-1-1 0 0,1 1 1 0 0,0 0 0 0 0,1 1-1 0 0,0-1 1 0 0,0 1-1 0 0,1 0 1 0 0,8-9 0 0 0,1 0 7 0 0,-2 2-2 0 0,0 1 0 0 0,0 0 0 0 0,17-12 0 0 0,12-5 33 0 0,-33 24-16 0 0,1-1 0 0 0,0 1 0 0 0,1 1 1 0 0,12-6-1 0 0,14-5-4 0 0,1 1 1 0 0,0 1-1 0 0,0 3 0 0 0,1 1 1 0 0,70-10-1 0 0,115 2-20 0 0,-180 17 5 0 0,0 3-1 0 0,-1 1 0 0 0,52 11 1 0 0,-70-7-3 0 0,0 1 1 0 0,-1 1-1 0 0,0 1 1 0 0,0 1-1 0 0,-1 1 1 0 0,37 25-1 0 0,-22-10-82 0 0,-1 2 0 0 0,58 58 1 0 0,-87-76 92 0 0,0 0-1 0 0,0 1 1 0 0,-1-1 0 0 0,0 2 0 0 0,-1-1 0 0 0,8 20 0 0 0,8 16 2 0 0,-14-33-17 0 0,-2 0 0 0 0,1 0 0 0 0,-2 1 0 0 0,0-1 0 0 0,-1 2 0 0 0,0-1 0 0 0,1 18 0 0 0,5 15-15 0 0,1 21-21 0 0,-11-59 35 0 0,1 2 11 0 0,-1 1 0 0 0,0-1 0 0 0,-1 1 0 0 0,0-1 0 0 0,-1 1 1 0 0,-1-1-1 0 0,0 0 0 0 0,0 0 0 0 0,-7 14 0 0 0,3-8 18 0 0,7-15-21 0 0,-1 1 0 0 0,-1 0 0 0 0,1 0 0 0 0,0-1 1 0 0,-1 1-1 0 0,0 0 0 0 0,0-1 0 0 0,0 0 0 0 0,0 1 0 0 0,0-1 0 0 0,-1 0 0 0 0,0 0 0 0 0,1 0 0 0 0,-1-1 1 0 0,0 1-1 0 0,-6 3 0 0 0,-10 1 15 0 0,-1-1 0 0 0,0-1 0 0 0,0 0 0 0 0,0-2 0 0 0,-1-1 1 0 0,-24 1-1 0 0,38-5-24 0 0,-1 1 1 0 0,1-1 0 0 0,0-1 0 0 0,0 1-1 0 0,0-1 1 0 0,0-1 0 0 0,1 1 0 0 0,-1-1-1 0 0,1 0 1 0 0,0 0 0 0 0,0-1 0 0 0,0 0-1 0 0,1 0 1 0 0,-7-8 0 0 0,-9-5 1 0 0,-17-14-2 0 0,1-2 1 0 0,2-1-1 0 0,-42-55 0 0 0,64 73 10 0 0,0 1-17 0 0,1 0 0 0 0,1-1 0 0 0,-11-20 0 0 0,2-8 25 0 0,2-1-1 0 0,-15-60 1 0 0,26 80 0 0 0,2 0-1 0 0,1 0 1 0 0,1 0 0 0 0,1 0-1 0 0,2-1 1 0 0,4-44 0 0 0,-3 63 5 0 0,2 0 1 0 0,-1 1 0 0 0,1-1 0 0 0,0 1 0 0 0,1-1-1 0 0,0 1 1 0 0,0 0 0 0 0,1 0 0 0 0,-1 1-1 0 0,9-10 1 0 0,21-33 1 0 0,-26 37-19 0 0,0 1-1 0 0,1-1 1 0 0,1 1-1 0 0,-1 1 1 0 0,2 0-1 0 0,-1 0 1 0 0,1 1-1 0 0,1 0 0 0 0,0 1 1 0 0,0 1-1 0 0,24-12 1 0 0,10-2 19 0 0,2 2-1 0 0,50-13 1 0 0,-51 21-11 0 0,1 2 0 0 0,1 2 0 0 0,61-2 0 0 0,-37 5 50 0 0,0 3 0 0 0,0 3-1 0 0,0 3 1 0 0,79 16 0 0 0,27 32 7 0 0,-81-25-37 0 0,-73-17-28 0 0,31 15 1 0 0,-1 2 1 0 0,56 38-1 0 0,-86-49-13 0 0,-4-3-8 0 0,0 0 0 0 0,-1 2 0 0 0,30 29 1 0 0,-2 10 68 0 0,-37-43-58 0 0,0 1-1 0 0,-1 0 1 0 0,-1 1 0 0 0,14 25 0 0 0,-18-25-1 0 0,0-1-1 0 0,-1 1 1 0 0,-1 0-1 0 0,0 0 1 0 0,1 28-1 0 0,1-2 52 0 0,-2-17-35 0 0,-2 0-1 0 0,-1 1 1 0 0,0-1 0 0 0,-2 1 0 0 0,-1-1 0 0 0,0 0 0 0 0,-2 0-1 0 0,-1 0 1 0 0,0-1 0 0 0,-2 0 0 0 0,-1 0 0 0 0,0 0 0 0 0,-2-1-1 0 0,0-1 1 0 0,-23 31 0 0 0,15-28-46 0 0,-1-2 0 0 0,-1-1-1 0 0,-36 28 1 0 0,23-20 17 0 0,17-15 26 0 0,-1 0 0 0 0,0-2 0 0 0,-1 0 1 0 0,0-1-1 0 0,-1-1 0 0 0,0-1 0 0 0,0-1 0 0 0,-1 0 0 0 0,-24 4 1 0 0,12-5-3 0 0,0-1 0 0 0,-1-2 1 0 0,1-1-1 0 0,-1-1 0 0 0,-38-5 1 0 0,50-1-35 0 0,1 0 0 0 0,0-1 0 0 0,0-1 0 0 0,0-1 0 0 0,1-1 0 0 0,0-1 1 0 0,-19-12-1 0 0,-22-10 103 0 0,39 20-60 0 0,1-1 0 0 0,0-1-1 0 0,1-1 1 0 0,-23-21-1 0 0,-72-78-242 0 0,42 38 141 0 0,41 44 87 0 0,3-2-1 0 0,0-1 0 0 0,-43-71 1 0 0,59 81 42 0 0,0 0 1 0 0,2-1 0 0 0,1 0 0 0 0,1-1-1 0 0,1 0 1 0 0,1-1 0 0 0,2 0 0 0 0,0 0-1 0 0,2 0 1 0 0,1-39 0 0 0,1 36 4 0 0,0 20-46 0 0,1-1 1 0 0,-1 1-1 0 0,2 0 1 0 0,0-1-1 0 0,0 1 0 0 0,1 0 1 0 0,0-1-1 0 0,1 1 1 0 0,0 1-1 0 0,10-22 0 0 0,-2 13 21 0 0,1 1-1 0 0,0 0 1 0 0,1 1-1 0 0,27-27 1 0 0,-3 12-10 0 0,95-77 89 0 0,-101 87-51 0 0,1 2-1 0 0,1 0 1 0 0,0 3-1 0 0,1 0 1 0 0,38-11-1 0 0,-34 16-30 0 0,-7 1-30 0 0,1 2 0 0 0,0 1 0 0 0,37-4-1 0 0,53 1 134 0 0,239 8 0 0 0,-337 7-97 0 0,-1 0 0 0 0,0 2 0 0 0,0 0 0 0 0,23 10 0 0 0,10 3-28 0 0,88 30-122 0 0,-124-41 131 0 0,0 1 1 0 0,-1 1 0 0 0,0 0-1 0 0,32 25 1 0 0,-4 2-1 0 0,-31-26-5 0 0,-1 0 1 0 0,-1 1-1 0 0,0 0 1 0 0,-1 1-1 0 0,0 1 1 0 0,-1 0 0 0 0,0 1-1 0 0,9 17 1 0 0,-8-6 3 0 0,0 1 0 0 0,-2 0 1 0 0,-2 1-1 0 0,0 1 1 0 0,-2-1-1 0 0,-1 1 0 0 0,3 33 1 0 0,-7-21 0 0 0,-1-1 1 0 0,-2 1-1 0 0,-2 0 1 0 0,-12 60-1 0 0,10-81-16 0 0,0-1 1 0 0,-2 0-1 0 0,0 0 1 0 0,-1-1-1 0 0,-13 22 1 0 0,-2-5-13 0 0,-2 0 0 0 0,0-2 0 0 0,-3-1 1 0 0,-33 32-1 0 0,34-39 26 0 0,0-1-1 0 0,-1-2 1 0 0,-2 0 0 0 0,0-2-1 0 0,-1-2 1 0 0,-1-1 0 0 0,-57 23-1 0 0,61-32 9 0 0,0-1-1 0 0,0-1 0 0 0,-1-1 1 0 0,1-2-1 0 0,-1 0 0 0 0,0-2 1 0 0,-53-6-1 0 0,59 2-8 0 0,0-1 0 0 0,0-2 0 0 0,0 0 0 0 0,-33-14 0 0 0,34 12 2 0 0,-20-10-11 0 0,0-2 0 0 0,1-1-1 0 0,1-2 1 0 0,1-2 0 0 0,2-2 0 0 0,-57-50 0 0 0,-187-215-90 0 0,247 253 137 0 0,1-1-1 0 0,3-2 0 0 0,1-1 1 0 0,2-1-1 0 0,2-2 0 0 0,2 0 1 0 0,-33-95-1 0 0,50 121-41 0 0,-1 1 3 0 0,2 0 1 0 0,0-1 0 0 0,2 1 0 0 0,0-1 0 0 0,-1-25-1 0 0,4 31-1 0 0,-1 3 8 0 0,1 1 0 0 0,0-1 0 0 0,1 1 0 0 0,0-1 0 0 0,1 1 0 0 0,0 0 0 0 0,0-1 0 0 0,1 1-1 0 0,7-16 1 0 0,-5 16 3 0 0,3-7 2 0 0,2 0 0 0 0,0 0 0 0 0,0 1 0 0 0,26-29 0 0 0,6-2-2 0 0,-31 34-7 0 0,1 0 0 0 0,0 0 0 0 0,27-20 0 0 0,-12 13 24 0 0,1 2-1 0 0,1 0 1 0 0,0 3-1 0 0,1 0 1 0 0,1 2-1 0 0,0 1 1 0 0,1 1 0 0 0,58-11-1 0 0,23 7 3 0 0,148-1 1 0 0,-171 14 7 0 0,94 3 24 0 0,-158 1-68 0 0,0 2 1 0 0,0 0-1 0 0,-1 1 1 0 0,48 17-1 0 0,-45-11 12 0 0,-4-3-9 0 0,0 1 1 0 0,-1 2-1 0 0,0 0 0 0 0,-1 2 0 0 0,31 22 1 0 0,0 6 6 0 0,-1 2 0 0 0,-3 3 1 0 0,51 60-1 0 0,-54-33-39 0 0,-35-60 41 0 0,-1 1 0 0 0,0 1-1 0 0,-1 0 1 0 0,0 0 0 0 0,-1 1 0 0 0,6 17-1 0 0,-6-2-1 0 0,-7-24-1 0 0,1 0-1 0 0,0 0 1 0 0,0 0-1 0 0,1 0 1 0 0,6 13-1 0 0,-2-7 6 0 0,-1 0 0 0 0,-1 1 0 0 0,0 0 0 0 0,-1 0 0 0 0,-1 1 0 0 0,0-1 0 0 0,1 19-1 0 0,3 9-1 0 0,-1 4-36 0 0,-3 0 0 0 0,-2 69 1 0 0,-2-54 42 0 0,0-44-19 0 0,-1-1 0 0 0,0 0 0 0 0,-1 0 0 0 0,-1 0 0 0 0,0 0 0 0 0,-2-1 0 0 0,1 0 0 0 0,-2 0 0 0 0,-15 26-1 0 0,-1-4-41 0 0,-2-1-1 0 0,-42 47 0 0 0,36-51 51 0 0,-2-1 0 0 0,-1-2 0 0 0,-2-1 0 0 0,0-2 0 0 0,-80 43 0 0 0,85-55 9 0 0,0-1 0 0 0,-57 15 0 0 0,47-16-6 0 0,-8 0-9 0 0,0-3-1 0 0,0-1 1 0 0,0-3-1 0 0,-1-2 1 0 0,0-2-1 0 0,-56-7 1 0 0,88 4-7 0 0,0-1-1 0 0,1-1 1 0 0,-31-10 0 0 0,8 2-10 0 0,2 0 1 0 0,0-2 1 0 0,2-1-1 0 0,-66-38 0 0 0,31 10-56 0 0,-86-70-1 0 0,113 80 27 0 0,-5-8 40 0 0,1-2 1 0 0,2-2 0 0 0,2-3 0 0 0,2-1 0 0 0,-65-100-1 0 0,89 118 73 0 0,2-2-1 0 0,1 0 0 0 0,-13-39 0 0 0,21 51-31 0 0,2 4-12 0 0,1 1 0 0 0,1-1 0 0 0,1 0-1 0 0,0 0 1 0 0,2-23 0 0 0,-2-7-29 0 0,1 27 16 0 0,0 1 1 0 0,2-1-1 0 0,1 0 1 0 0,0 1-1 0 0,1 0 0 0 0,1-1 1 0 0,1 1-1 0 0,14-36 0 0 0,-7 29 4 0 0,2 0-1 0 0,0 0 0 0 0,1 2 0 0 0,2 0 1 0 0,30-34-1 0 0,-13 22 23 0 0,2 1 0 0 0,2 2 0 0 0,1 2 0 0 0,2 1 0 0 0,0 2 0 0 0,82-40 0 0 0,-76 47 16 0 0,2 2 1 0 0,0 2-1 0 0,1 3 1 0 0,93-16-1 0 0,-42 18-21 0 0,153 1 0 0 0,-211 13-5 0 0,1 2 1 0 0,-1 2-1 0 0,0 2 0 0 0,-1 2 1 0 0,0 2-1 0 0,0 1 0 0 0,42 21 1 0 0,-42-15-31 0 0,-1 2 1 0 0,0 1 0 0 0,-2 3 0 0 0,-1 1 0 0 0,-1 2 0 0 0,63 61-1 0 0,-73-63 23 0 0,-2 1 1 0 0,-1 1-1 0 0,-1 1 0 0 0,27 45 0 0 0,-30-40-54 0 0,-2 0-1 0 0,-1 2 1 0 0,-1 0-1 0 0,-2 1 1 0 0,15 68-1 0 0,-17-33 78 0 0,-4 0 0 0 0,-1 82 0 0 0,-6-134-45 0 0,0 0 1 0 0,-2-1-1 0 0,0 1 0 0 0,-1 0 0 0 0,-2-1 1 0 0,1 0-1 0 0,-2 1 0 0 0,-1-2 0 0 0,-12 30 1 0 0,-14 10-69 0 0,-3-1 0 0 0,-41 51 0 0 0,61-89 75 0 0,-1 0 0 0 0,0-2 0 0 0,-1 0 0 0 0,-1-1 0 0 0,-1 0-1 0 0,0-2 1 0 0,-1 0 0 0 0,-42 22 0 0 0,57-34-5 0 0,-29 14 14 0 0,-1-1 0 0 0,0-2 0 0 0,-1-1 0 0 0,-1-2 0 0 0,-61 9 0 0 0,78-17-1 0 0,0 1-26 0 0,1-1 1 0 0,-1-1-1 0 0,0-1 0 0 0,1 0 1 0 0,-1-2-1 0 0,0 0 1 0 0,1-1-1 0 0,-23-7 1 0 0,-8-10-21 0 0,2-2 1 0 0,0-2 0 0 0,2-3 0 0 0,1-1-1 0 0,1-2 1 0 0,-59-54 0 0 0,-64-83 179 0 0,149 145-134 0 0,1 0-1 0 0,1-1 1 0 0,0 0-1 0 0,2-1 0 0 0,1-1 1 0 0,-13-33-1 0 0,26 56-2 0 0,-11-23-15 0 0,2-1 1 0 0,2-1 0 0 0,0 1-1 0 0,2-1 1 0 0,0 0-1 0 0,0-33 1 0 0,4 48 17 0 0,0 0-1 0 0,2-1 1 0 0,-1 1 0 0 0,1 0-1 0 0,1-1 1 0 0,0 1 0 0 0,1 0-1 0 0,0 0 1 0 0,1 0 0 0 0,1 1-1 0 0,-1-1 1 0 0,2 1 0 0 0,7-12-1 0 0,10-6 22 0 0,2 2 0 0 0,1 0-1 0 0,1 1 1 0 0,1 2-1 0 0,1 0 1 0 0,34-19 0 0 0,-32 23-27 0 0,0 1 0 0 0,2 1 1 0 0,0 2-1 0 0,1 1 0 0 0,0 2 1 0 0,41-11-1 0 0,6 6 47 0 0,379-70 17 0 0,-18 61 111 0 0,-370 26-151 0 0,-27-1-26 0 0,0 2-1 0 0,0 2 0 0 0,0 1 1 0 0,-1 3-1 0 0,55 14 0 0 0,-16 0 31 0 0,-50-14 5 0 0,45 16 0 0 0,-37-7 2 0 0,-2 2 1 0 0,42 24-1 0 0,-66-32-57 0 0,-1 1 0 0 0,0 0 1 0 0,0 0-1 0 0,-1 2 1 0 0,0 0-1 0 0,-1 0 0 0 0,-1 1 1 0 0,13 18-1 0 0,2 4 19 0 0,-21-30 6 0 0,-1 1 1 0 0,0-1 0 0 0,0 1-1 0 0,0 0 1 0 0,-1 0 0 0 0,1 1 0 0 0,-2-1-1 0 0,5 12 1 0 0,4 18 22 0 0,-6-22-10 0 0,-1 0-1 0 0,0 1 1 0 0,-1-1-1 0 0,-1 1 1 0 0,2 18 0 0 0,-4-33-13 0 0,1 19-8 0 0,-1 0 0 0 0,-1 1 0 0 0,0-1 0 0 0,-1 0 0 0 0,-1 0 0 0 0,-1-1 0 0 0,-1 1 0 0 0,-12 31 0 0 0,-7-5 14 0 0,-2 0 0 0 0,-2-2 0 0 0,-2-1 0 0 0,-1-2 0 0 0,-3-1 0 0 0,-1-1 0 0 0,-54 45 0 0 0,51-57-128 0 0,-54 29 1 0 0,69-44 122 0 0,-1 0 0 0 0,0-1 0 0 0,-1-1 0 0 0,1-1 0 0 0,-2-2 0 0 0,1 0 0 0 0,-1-2 0 0 0,1-1 0 0 0,-1-1 0 0 0,-39-1 0 0 0,61-2-5 0 0,0 1 1 0 0,0-1 0 0 0,1 1-1 0 0,-1-1 1 0 0,0 0 0 0 0,1-1-1 0 0,-1 1 1 0 0,1 0 0 0 0,-1-1-1 0 0,1 0 1 0 0,0 0 0 0 0,-6-4-1 0 0,-11-7-14 0 0,1 5 21 0 0,1-2 0 0 0,1 0-1 0 0,-1-1 1 0 0,2-1 0 0 0,-1 0-1 0 0,2-1 1 0 0,-25-27 0 0 0,13 7 15 0 0,3-1 1 0 0,1-1 0 0 0,1-1 0 0 0,2-1 0 0 0,1-1-1 0 0,-19-59 1 0 0,26 58-6 0 0,1 0-1 0 0,2-1 1 0 0,-7-73-1 0 0,14 86-5 0 0,1 1-1 0 0,2-1 1 0 0,1 1-1 0 0,0-1 1 0 0,9-33-1 0 0,-7 44-1 0 0,1 0-1 0 0,1 0 0 0 0,0 1 1 0 0,1 0-1 0 0,1 0 0 0 0,0 0 1 0 0,1 1-1 0 0,0 0 0 0 0,17-17 1 0 0,11-10 18 0 0,45-37 0 0 0,-66 64-20 0 0,2 1 0 0 0,0 1 0 0 0,0 0 0 0 0,1 1 0 0 0,34-14 0 0 0,-25 13 14 0 0,2 1 0 0 0,-1 1 1 0 0,1 2-1 0 0,1 1 0 0 0,59-7 1 0 0,-57 12 10 0 0,0 1 1 0 0,1 1-1 0 0,-1 2 0 0 0,0 1 1 0 0,61 14-1 0 0,-61-5-30 0 0,-1 2-1 0 0,45 24 0 0 0,-49-21-24 0 0,0 1-1 0 0,0 2 1 0 0,-2 0-1 0 0,-1 2 1 0 0,25 25-1 0 0,-46-41 26 0 0,0-1 1 0 0,0 1-1 0 0,0-1 0 0 0,-1 1 0 0 0,4 10 1 0 0,10 15-2 0 0,6 8 1 0 0,34 74 0 0 0,-50-95-5 0 0,0 1 1 0 0,-1 0 0 0 0,-2 0 0 0 0,0 1-1 0 0,-1 0 1 0 0,1 38 0 0 0,-4-15-25 0 0,-6 46 1 0 0,4-74 21 0 0,-1-1 0 0 0,0 1 0 0 0,-1-1 0 0 0,0 0 1 0 0,-1 0-1 0 0,-14 26 0 0 0,-43 82 36 0 0,52-88 35 0 0,9-29-58 0 0,0 1 0 0 0,0-1-1 0 0,-1 0 1 0 0,0 0-1 0 0,0 0 1 0 0,-5 9 0 0 0,-16 18-1 0 0,-1-1 0 0 0,-2 0 0 0 0,-1-2 0 0 0,-2-1 0 0 0,-43 34 0 0 0,64-57-4 0 0,0 0 0 0 0,0 0-1 0 0,-1-1 1 0 0,1 0-1 0 0,-1 0 1 0 0,0-1 0 0 0,0 0-1 0 0,0-1 1 0 0,-18 3-1 0 0,-4-2-56 0 0,-48 0 0 0 0,70-3 51 0 0,3 1 2 0 0,1-1 0 0 0,-1 0 0 0 0,1 0 0 0 0,-1-1 1 0 0,1 1-1 0 0,-1-1 0 0 0,1 0 0 0 0,-1-1 0 0 0,1 1 0 0 0,0-1 0 0 0,0 0 0 0 0,0 0 0 0 0,0-1 1 0 0,-7-4-1 0 0,-24-18 2 0 0,19 15 5 0 0,1-2 0 0 0,-26-23-1 0 0,23 16 7 0 0,-66-73 77 0 0,74 79-78 0 0,2 0 0 0 0,-1-1-1 0 0,1 1 1 0 0,1-2 0 0 0,-7-17 0 0 0,2 2-11 0 0,2-2 1 0 0,2 1-1 0 0,0-1 0 0 0,2-1 1 0 0,2 1-1 0 0,1-1 1 0 0,1 0-1 0 0,3-54 1 0 0,2 75 5 0 0,1 1-1 0 0,-1 0 1 0 0,2 0 0 0 0,-1 0 0 0 0,2 1 0 0 0,-1-1 0 0 0,1 1-1 0 0,1 0 1 0 0,0 0 0 0 0,8-9 0 0 0,-3 4-7 0 0,2 0 1 0 0,0 1-1 0 0,0 1 0 0 0,1 0 0 0 0,19-13 1 0 0,52-16 14 0 0,-69 33-8 0 0,-9 4-1 0 0,0 1-1 0 0,0 0 1 0 0,1 0-1 0 0,0 1 0 0 0,0 0 1 0 0,0 1-1 0 0,16-4 1 0 0,-10 4 8 0 0,-1-2 1 0 0,0 1-1 0 0,17-8 1 0 0,-20 7 2 0 0,0 0 0 0 0,1 1-1 0 0,-1 0 1 0 0,1 1 0 0 0,16-2 0 0 0,59-1-20 0 0,134 8 1 0 0,-189 1 3 0 0,0 0 0 0 0,0 2 0 0 0,0 1 1 0 0,-1 2-1 0 0,0 1 0 0 0,-1 1 0 0 0,52 28 1 0 0,-55-24 11 0 0,41 32 0 0 0,-57-40-6 0 0,-2 1 0 0 0,1 0-1 0 0,-1 0 1 0 0,-1 1-1 0 0,1 0 1 0 0,-2 0-1 0 0,12 19 1 0 0,8 19-14 0 0,-20-38 8 0 0,0 1-1 0 0,-1-1 1 0 0,0 1-1 0 0,0 1 1 0 0,-1-1-1 0 0,-1 1 1 0 0,4 18-1 0 0,0 34 29 0 0,-2 86 0 0 0,-6-128-34 0 0,-1-1-1 0 0,0 1 0 0 0,-2-1 1 0 0,0 0-1 0 0,-1 0 1 0 0,-16 37-1 0 0,2-13 38 0 0,-44 67-1 0 0,3 2-2 0 0,49-96-54 0 0,4-3 21 0 0,-2-1 1 0 0,0 0-1 0 0,0-1 0 0 0,-1 0 0 0 0,-1 0 1 0 0,-18 16-1 0 0,-35 18 38 0 0,56-40-26 0 0,-1 0 0 0 0,0-1 0 0 0,-1 0 0 0 0,1-1-1 0 0,-1 0 1 0 0,-13 3 0 0 0,18-5-13 0 0,-1 0-1 0 0,0-1 1 0 0,0 1-1 0 0,0-1 1 0 0,1-1-1 0 0,-1 1 0 0 0,0-1 1 0 0,0 0-1 0 0,0-1 1 0 0,-11-1-1 0 0,15 0 9 0 0,0 0 1 0 0,0-1-1 0 0,0 1 0 0 0,0-1 0 0 0,1 0 0 0 0,-1 1 0 0 0,1-1 0 0 0,-1 0 1 0 0,1 0-1 0 0,0 0 0 0 0,-1-4 0 0 0,0 1-10 0 0,-1 0 6 0 0,1 0 1 0 0,0 0-1 0 0,0 0 1 0 0,1 0-1 0 0,0 0 1 0 0,-1-8-1 0 0,-8-30-45 0 0,5 31 38 0 0,1 0 1 0 0,1-1-1 0 0,0 0 0 0 0,0 1 0 0 0,2-1 0 0 0,0 0 0 0 0,0 0 0 0 0,2-15 0 0 0,2-4 3 0 0,1 0 1 0 0,10-39-1 0 0,-6 47 33 0 0,0 0 1 0 0,2 1-1 0 0,12-24 0 0 0,-17 37-15 0 0,15-23-1 0 0,2 1-1 0 0,1 2 0 0 0,1 0 0 0 0,1 1 0 0 0,44-38 1 0 0,-46 49 25 0 0,43-30 1 0 0,-6 5 0 0 0,-56 41-33 0 0,0 0-1 0 0,0 0 0 0 0,0 1 1 0 0,1 0-1 0 0,-1 0 0 0 0,0 0 0 0 0,1 0 1 0 0,0 1-1 0 0,-1-1 0 0 0,1 1 1 0 0,6 0-1 0 0,15-5-1 0 0,-17 4 4 0 0,-1 0-1 0 0,1 0 1 0 0,0 1 0 0 0,0 0 0 0 0,-1 1 0 0 0,1 0 0 0 0,0 0 0 0 0,0 1 0 0 0,16 3-1 0 0,-21-3 0 0 0,0 0 0 0 0,0 0 0 0 0,0 1 0 0 0,0-1 0 0 0,0 1 0 0 0,0 0 0 0 0,-1 0 0 0 0,1 0 0 0 0,-1 0 0 0 0,1 1 0 0 0,-1-1 0 0 0,0 1 0 0 0,0 0-1 0 0,0 0 1 0 0,-1 0 0 0 0,1 0 0 0 0,-1 1 0 0 0,1-1 0 0 0,2 6 0 0 0,-5-6 0 0 0,1-1 0 0 0,1 0 1 0 0,-1 1-1 0 0,0-1 0 0 0,1 0 0 0 0,-1 0 1 0 0,1 0-1 0 0,-1 0 0 0 0,1 0 0 0 0,0-1 0 0 0,3 4 1 0 0,-3-4-1 0 0,0 1 1 0 0,0 0 0 0 0,0 0 0 0 0,0 0-1 0 0,-1 0 1 0 0,1 0 0 0 0,-1 0 0 0 0,1 0-1 0 0,-1 0 1 0 0,0 1 0 0 0,0-1 0 0 0,0 1-1 0 0,0-1 1 0 0,0 1 0 0 0,0 3 0 0 0,14 33 32 0 0,-11-30-33 0 0,0 0 0 0 0,0 1-1 0 0,-1 0 1 0 0,-1-1 0 0 0,0 1-1 0 0,0 0 1 0 0,1 11 0 0 0,1 55-11 0 0,-2-55 6 0 0,-1 0 1 0 0,0 0 0 0 0,-2 0 0 0 0,0 1 0 0 0,-5 24-1 0 0,-8 2 34 0 0,-21 50 0 0 0,6-17 1 0 0,-10-13-4 0 0,33-54-28 0 0,5-11-1 0 0,0 1 1 0 0,-1-1-1 0 0,0 0 1 0 0,1 1-1 0 0,-1-1 1 0 0,-1 0-1 0 0,1 0 1 0 0,0-1-1 0 0,-3 4 1 0 0,-19 30-12 0 0,22-31 16 0 0,-1 0 0 0 0,0 0 0 0 0,0 0 0 0 0,0 0-1 0 0,0-1 1 0 0,-1 1 0 0 0,0-1 0 0 0,0 0 0 0 0,0 0 0 0 0,-6 4-1 0 0,8-7-4 0 0,0 0 0 0 0,0 1 0 0 0,1-1 0 0 0,-1 0 0 0 0,0 1 0 0 0,1-1 0 0 0,-1 1 0 0 0,1 0 0 0 0,-1 0 0 0 0,1-1 0 0 0,0 1 0 0 0,0 0 0 0 0,-2 3 0 0 0,2-3 0 0 0,1 0 1 0 0,-1-1-1 0 0,-1 1 1 0 0,1 0-1 0 0,0-1 1 0 0,0 1-1 0 0,0-1 1 0 0,-1 1-1 0 0,1-1 1 0 0,-1 0-1 0 0,1 1 1 0 0,-4 1-1 0 0,-3 1 0 0 0,6-2 3 0 0,0 0-1 0 0,0-1 0 0 0,-1 1 1 0 0,1-1-1 0 0,0 0 0 0 0,-1 0 1 0 0,1 0-1 0 0,0 0 0 0 0,-1 0 1 0 0,1 0-1 0 0,-1 0 0 0 0,0-1 1 0 0,1 0-1 0 0,-1 1 1 0 0,1-1-1 0 0,-1 0 0 0 0,0 0 1 0 0,1 0-1 0 0,-1-1 0 0 0,0 1 1 0 0,1 0-1 0 0,-1-1 0 0 0,1 0 1 0 0,-1 0-1 0 0,1 0 0 0 0,-1 0 1 0 0,1 0-1 0 0,-4-3 0 0 0,2 0-13 0 0,1-1 0 0 0,0 0 0 0 0,1 0 0 0 0,-1 0 0 0 0,1-1 0 0 0,0 1 1 0 0,0-1-1 0 0,0 1 0 0 0,-1-11 0 0 0,-2-5-20 0 0,0 4 29 0 0,1-1 0 0 0,0 1 0 0 0,2-1 0 0 0,0 0 0 0 0,1 0 0 0 0,0 0 0 0 0,2 0 0 0 0,0 1 0 0 0,1-1 0 0 0,1 0 0 0 0,9-29 0 0 0,-12 45 3 0 0,1-1 0 0 0,0 0 0 0 0,0 1 0 0 0,0-1 0 0 0,1 1 0 0 0,-1-1 0 0 0,0 1 0 0 0,1 0 0 0 0,0-1 0 0 0,0 1 1 0 0,-1 0-1 0 0,1 0 0 0 0,0 0 0 0 0,5-3 0 0 0,24-27-25 0 0,30-39 59 0 0,-56 68-30 0 0,-1-1 1 0 0,1 0-1 0 0,0 1 1 0 0,0 0-1 0 0,0 0 0 0 0,0 0 1 0 0,0 1-1 0 0,11-4 0 0 0,13-7 8 0 0,-22 10-14 0 0,-1 0 0 0 0,1 0 0 0 0,0 1-1 0 0,0 0 1 0 0,0 0 0 0 0,0 0 0 0 0,0 1 0 0 0,0 1-1 0 0,11-1 1 0 0,66 4-29 0 0,-79-3 32 0 0,-2 0-1 0 0,-1 0 0 0 0,1 1 0 0 0,0-1 0 0 0,-1 1 0 0 0,1-1 0 0 0,-1 1 0 0 0,1 0 0 0 0,-1 0 0 0 0,1 0-1 0 0,-1 0 1 0 0,1 0 0 0 0,-1 1 0 0 0,0-1 0 0 0,0 1 0 0 0,0 0 0 0 0,0-1 0 0 0,0 1 0 0 0,0 0 0 0 0,3 4 0 0 0,11 11 6 0 0,-1-11-2 0 0,-12-5-3 0 0,-1 0 0 0 0,-1-1 1 0 0,1 1-1 0 0,0 0 0 0 0,0 0 1 0 0,0 0-1 0 0,0 0 1 0 0,-1 0-1 0 0,1 1 0 0 0,0-1 1 0 0,-1 0-1 0 0,1 1 0 0 0,-1-1 1 0 0,1 1-1 0 0,0 2 0 0 0,8 5 9 0 0,-8-6-7 0 0,1-1 0 0 0,-1 0 0 0 0,0 1 0 0 0,0-1 0 0 0,0 1 0 0 0,0 0 0 0 0,0 0 0 0 0,-1-1 1 0 0,1 1-1 0 0,-1 0 0 0 0,1 4 0 0 0,21 27 6 0 0,-20-31-7 0 0,1 1-1 0 0,-1 0 1 0 0,0 1 0 0 0,-1-1-1 0 0,1 0 1 0 0,-1 1 0 0 0,1-1 0 0 0,0 6-1 0 0,5 18 6 0 0,2 2 14 0 0,-2 0 0 0 0,-1 1 0 0 0,-2 0 1 0 0,2 37-1 0 0,-2-6 48 0 0,-3-50-68 0 0,0 0 1 0 0,-1 1-1 0 0,-1 0 1 0 0,0-1-1 0 0,0 1 1 0 0,-2-1-1 0 0,1 1 1 0 0,-6 17-1 0 0,0-11 7 0 0,6-13-7 0 0,-1 1-1 0 0,-1-1 1 0 0,1 1 0 0 0,-1-1-1 0 0,0 0 1 0 0,0 0 0 0 0,-1-1-1 0 0,0 1 1 0 0,0-1 0 0 0,0 0-1 0 0,-1 0 1 0 0,-5 5 0 0 0,-12 12 26 0 0,20-19-26 0 0,0-1 0 0 0,0 0 0 0 0,0 1 1 0 0,-1-1-1 0 0,1 0 0 0 0,0 0 1 0 0,-1 0-1 0 0,0-1 0 0 0,1 1 0 0 0,-1-1 1 0 0,-4 2-1 0 0,-32 14-22 0 0,28-12 14 0 0,-1 0 0 0 0,0-1 0 0 0,0 0 0 0 0,0 0 1 0 0,-1-2-1 0 0,-22 3 0 0 0,28-4 8 0 0,0-1 1 0 0,-1 1 0 0 0,1-2-1 0 0,0 1 1 0 0,-1-1-1 0 0,1 0 1 0 0,0-1 0 0 0,0 0-1 0 0,0 0 1 0 0,0 0-1 0 0,0-1 1 0 0,-13-7 0 0 0,-42-53-103 0 0,57 58 97 0 0,1 2 0 0 0,1 0 1 0 0,0-1 0 0 0,0 1-1 0 0,1 0 1 0 0,-1-1 0 0 0,1 0-1 0 0,-1 1 1 0 0,1-1-1 0 0,0 0 1 0 0,1 0 0 0 0,-1 0-1 0 0,1-1 1 0 0,-2-7 0 0 0,-1-1 3 0 0,1 0 0 0 0,0 0 0 0 0,1-1 1 0 0,1 1-1 0 0,0-1 0 0 0,1 0 1 0 0,0 1-1 0 0,4-26 0 0 0,-2 35-2 0 0,0 1 0 0 0,0-1 0 0 0,0 1 1 0 0,0-1-1 0 0,1 1 0 0 0,0 0 0 0 0,-1 0 0 0 0,1 0 0 0 0,0 0 0 0 0,0 1 1 0 0,0-1-1 0 0,1 1 0 0 0,-1 0 0 0 0,1 0 0 0 0,-1 0 0 0 0,1 0 0 0 0,6-1 1 0 0,18-14 1 0 0,-19 10 2 0 0,0 1 0 0 0,0 0-1 0 0,0 1 1 0 0,1 0 0 0 0,14-6 0 0 0,-8 4-3 0 0,1 1-6 0 0,0 1 0 0 0,1 1 0 0 0,0 1 0 0 0,0 0 0 0 0,0 1 0 0 0,0 1 0 0 0,0 0 0 0 0,0 2 0 0 0,0 0 0 0 0,0 1 0 0 0,19 5 0 0 0,-26-5 5 0 0,-6-1 3 0 0,-1 0 1 0 0,1 0 0 0 0,-1 0 0 0 0,1 0 0 0 0,-1 1-1 0 0,1-1 1 0 0,-1 1 0 0 0,0 1 0 0 0,0-1-1 0 0,0 0 1 0 0,0 1 0 0 0,0 0 0 0 0,-1 0-1 0 0,1 0 1 0 0,-1 0 0 0 0,0 0 0 0 0,4 6-1 0 0,41 53 22 0 0,-28-35 22 0 0,-18-26-43 0 0,-1 1 0 0 0,1-1 0 0 0,-1 1 0 0 0,1-1 0 0 0,-1 1 0 0 0,0 0 1 0 0,0 0-1 0 0,0 0 0 0 0,0-1 0 0 0,0 1 0 0 0,0 0 0 0 0,-1 0 0 0 0,1 0 0 0 0,0 1 0 0 0,-1-1 1 0 0,0 0-1 0 0,1 2 0 0 0,5 35 28 0 0,4 63 0 0 0,-10-89-23 0 0,0-1 0 0 0,-1 1 0 0 0,0-1 0 0 0,-1 1 0 0 0,0-1 0 0 0,-1 1 0 0 0,-1-1 0 0 0,-8 22 0 0 0,-32 20-1 0 0,1 13 14 0 0,21-36-3 0 0,-6 2 8 0 0,-63 58 0 0 0,84-85-19 0 0,-37 34-17 0 0,-3-1 1 0 0,-1-3-1 0 0,-1-2 1 0 0,-2-1-1 0 0,-56 24 1 0 0,76-44 52 0 0,-61 17 0 0 0,45-17-33 0 0,15-6-6 0 0,1-1 0 0 0,-1-1 0 0 0,0-2 1 0 0,0-1-1 0 0,-35-3 0 0 0,31 0 1 0 0,0-2-1 0 0,0-2-1 0 0,0-1 0 0 0,1-2 1 0 0,0-2-1 0 0,-60-25 0 0 0,13-9 42 0 0,78 43-48 0 0,0-1 0 0 0,-1 0 0 0 0,1 0 0 0 0,0 0 0 0 0,0-1 0 0 0,0 1 0 0 0,0-1 0 0 0,0 0 0 0 0,1 0 0 0 0,-1 0 0 0 0,1-1 0 0 0,0 1-1 0 0,0-1 1 0 0,0 0 0 0 0,0 1 0 0 0,1-1 0 0 0,-3-5 0 0 0,3-1-5 0 0,-1 0 0 0 0,1 1-1 0 0,1-1 1 0 0,0 0-1 0 0,1 0 1 0 0,0-16 0 0 0,0 14 21 0 0,0 9-12 0 0,1 0-1 0 0,-1 0 1 0 0,1 0 0 0 0,0 0 0 0 0,-1 0-1 0 0,1 0 1 0 0,1 0 0 0 0,-1 0-1 0 0,0 1 1 0 0,1-1 0 0 0,-1 0 0 0 0,1 1-1 0 0,0-1 1 0 0,0 1 0 0 0,0-1-1 0 0,0 1 1 0 0,4-3 0 0 0,43-28 47 0 0,-36 26-50 0 0,50-21 62 0 0,-48 22-49 0 0,0 0-1 0 0,0 1 1 0 0,0 1 0 0 0,1 0-1 0 0,0 2 1 0 0,-1-1-1 0 0,1 2 1 0 0,0 0-1 0 0,28 2 1 0 0,-28-1-7 0 0,-14 0-1 0 0,1 1-1 0 0,-1-1 0 0 0,1 0 0 0 0,-1 1 1 0 0,0 0-1 0 0,1-1 0 0 0,-1 1 1 0 0,0 0-1 0 0,1 0 0 0 0,-1 0 0 0 0,0 1 1 0 0,0-1-1 0 0,0 0 0 0 0,0 1 0 0 0,0 0 1 0 0,0-1-1 0 0,-1 1 0 0 0,1 0 1 0 0,0 0-1 0 0,-1 0 0 0 0,1 0 0 0 0,-1 0 1 0 0,2 3-1 0 0,15 46 32 0 0,-18-49-28 0 0,3 7-1 0 0,-1 0 0 0 0,-1 1 1 0 0,0-1-1 0 0,0 1 0 0 0,0-1 0 0 0,-2 1 0 0 0,1-1 0 0 0,-1 0 1 0 0,0 1-1 0 0,-1-1 0 0 0,0 0 0 0 0,-1 1 0 0 0,1-1 0 0 0,-2 0 1 0 0,-5 11-1 0 0,8-17-4 0 0,-1 0 0 0 0,1 0 0 0 0,-1 0 0 0 0,0 0 0 0 0,1 0 0 0 0,-1 0 0 0 0,-1-1 0 0 0,1 1 0 0 0,0-1 0 0 0,-1 1 0 0 0,1-1 0 0 0,-5 3 0 0 0,-7 8-10 0 0,-4 11 0 0 0,10-12 20 0 0,-1 1-1 0 0,0-2 1 0 0,-1 0-1 0 0,0 0 1 0 0,-1 0-1 0 0,0-1 1 0 0,0-1-1 0 0,-1 0 1 0 0,-15 8-1 0 0,-135 78-136 0 0,137-82 119 0 0,7-4-10 0 0,0 0 0 0 0,-1-1 0 0 0,0-1 0 0 0,-32 8 0 0 0,-104 18 53 0 0,-51 8-30 0 0,7-21 69 0 0,-350-11 0 0 0,480-11-67 0 0,1-4-1 0 0,-117-25 0 0 0,162 25-3 0 0,1-1-1 0 0,-33-15 0 0 0,47 19-7 0 0,1-1 0 0 0,0 0 0 0 0,0 0 0 0 0,0-1 0 0 0,0 0 0 0 0,1 0 0 0 0,0-1 0 0 0,0 0 0 0 0,-6-7 0 0 0,-5-6-33 0 0,15 17 36 0 0,1 1 0 0 0,-1-1-1 0 0,1 0 1 0 0,-1 1 0 0 0,1-1-1 0 0,0 0 1 0 0,0 0 0 0 0,0 0 0 0 0,0 0-1 0 0,0 0 1 0 0,0 0 0 0 0,0-1 0 0 0,0 1-1 0 0,1 0 1 0 0,0 0 0 0 0,-1 0-1 0 0,1-1 1 0 0,0 1 0 0 0,0 0 0 0 0,0-1-1 0 0,0 1 1 0 0,1-3 0 0 0,-1 1 8 0 0,-1-1-3 0 0,1 1 0 0 0,0-1-1 0 0,0 0 1 0 0,0 1 0 0 0,1-1-1 0 0,0 1 1 0 0,0 0-1 0 0,0-1 1 0 0,0 1 0 0 0,1 0-1 0 0,-1-1 1 0 0,4-3-1 0 0,82-103 79 0 0,-82 104-76 0 0,1 2 0 0 0,0-1-1 0 0,0 1 1 0 0,13-9 0 0 0,18-15 33 0 0,-4-1-41 0 0,2 2-1 0 0,1 1 0 0 0,1 2 0 0 0,2 1 0 0 0,0 2 0 0 0,1 2 0 0 0,1 1 1 0 0,1 3-1 0 0,0 1 0 0 0,80-17 0 0 0,-79 25 6 0 0,0 2 0 0 0,1 2 0 0 0,48 3 0 0 0,-61 0-2 0 0,33 0 62 0 0,131 5-111 0 0,-173-3 43 0 0,0 1 0 0 0,0 1 0 0 0,-1 1 0 0 0,0 1 0 0 0,0 1 0 0 0,32 15 0 0 0,21 10 2 0 0,-52-17-19 0 0,-14-11 22 0 0,-1 1 1 0 0,0-1-1 0 0,0 1 1 0 0,0 1 0 0 0,0-1-1 0 0,-1 1 1 0 0,0 1-1 0 0,9 11 1 0 0,-3 8 15 0 0,-1-5-10 0 0,-2 0 0 0 0,8 25 0 0 0,-14-36-5 0 0,2 5 2 0 0,-1 0 0 0 0,-1 0-1 0 0,0 0 1 0 0,1 19 0 0 0,-3-23 3 0 0,-1-1-1 0 0,0 1 0 0 0,-1-1 1 0 0,0 0-1 0 0,0 1 1 0 0,-1-1-1 0 0,-1 0 1 0 0,0 0-1 0 0,0 0 1 0 0,-1 0-1 0 0,0-1 1 0 0,-11 18-1 0 0,4-12-5 0 0,-2 0 1 0 0,1 0-1 0 0,-2-1 0 0 0,0-1 0 0 0,-1 0 0 0 0,-21 14 0 0 0,-78 42 34 0 0,87-54-21 0 0,5-4-10 0 0,0 0 0 0 0,-1-1 0 0 0,0-1 0 0 0,-47 12 0 0 0,14-11 7 0 0,-21 5 16 0 0,-1-3 0 0 0,-96 1 0 0 0,-52-21-4 0 0,191 4-14 0 0,-1-2-1 0 0,2-1 1 0 0,-1-1-1 0 0,-41-17 1 0 0,-185-71 42 0 0,215 76-49 0 0,1-1 0 0 0,-60-40 0 0 0,103 60 1 0 0,1 0 0 0 0,0 0 0 0 0,-1 0 0 0 0,1-1-1 0 0,0 1 1 0 0,0-1 0 0 0,0 1 0 0 0,0-1 0 0 0,0 1-1 0 0,0-1 1 0 0,0 1 0 0 0,1-1 0 0 0,-1 0 0 0 0,0 1 0 0 0,0-5-1 0 0,-10-16 2 0 0,9 19-4 0 0,1 1 1 0 0,-1-1-1 0 0,0 0 1 0 0,1 0 0 0 0,0 0-1 0 0,0 0 1 0 0,0 0-1 0 0,0 0 1 0 0,0 0 0 0 0,0-1-1 0 0,1 1 1 0 0,0 0-1 0 0,0 0 1 0 0,0-1-1 0 0,0 1 1 0 0,0 0 0 0 0,1-5-1 0 0,0-11 17 0 0,-1 17-13 0 0,0 0-1 0 0,0 0 1 0 0,1 0-1 0 0,-1 0 1 0 0,1 0-1 0 0,-1 1 1 0 0,1-1 0 0 0,0 0-1 0 0,0 0 1 0 0,-1 1-1 0 0,1-1 1 0 0,0 0-1 0 0,1 1 1 0 0,-1-1-1 0 0,0 1 1 0 0,0 0-1 0 0,1-1 1 0 0,-1 1-1 0 0,1 0 1 0 0,-1 0-1 0 0,1 0 1 0 0,2-2-1 0 0,16-15 15 0 0,-14 10-15 0 0,-5 5-1 0 0,1 0 1 0 0,1 0-1 0 0,-1 0 1 0 0,0 0 0 0 0,1 1-1 0 0,-1-1 1 0 0,1 1-1 0 0,0 0 1 0 0,0-1 0 0 0,0 1-1 0 0,4-2 1 0 0,16-11 4 0 0,-5 2-12 0 0,1 1 1 0 0,36-16-1 0 0,-2 10 24 0 0,-10-9-2 0 0,-34 21-11 0 0,0 0 0 0 0,0 1 0 0 0,0-1 0 0 0,17-5 0 0 0,153-59-24 0 0,-142 58 3 0 0,-10 3 22 0 0,47-10-1 0 0,32-3 11 0 0,-69 13-4 0 0,1 1-1 0 0,61-3 1 0 0,9 5 28 0 0,-57 2-62 0 0,0 2 0 0 0,79 8-1 0 0,-116-1 27 0 0,0 0-1 0 0,0 1 0 0 0,0 0 1 0 0,-1 1-1 0 0,1 1 0 0 0,-2 0 1 0 0,1 1-1 0 0,19 18 0 0 0,-27-23-2 0 0,-1-1 0 0 0,-1 1 0 0 0,0 0 0 0 0,0-1-1 0 0,0 1 1 0 0,0 0 0 0 0,0 0 0 0 0,-1 1 0 0 0,0-1 0 0 0,0 0 0 0 0,0 1 0 0 0,2 9-1 0 0,8 53-38 0 0,-9-40 49 0 0,4 6 66 0 0,-4-24-67 0 0,-1-1 0 0 0,0 1 0 0 0,0 0 0 0 0,-1 0 0 0 0,-1 0 0 0 0,1-1 0 0 0,-1 1 0 0 0,-1 0-1 0 0,0 0 1 0 0,0 0 0 0 0,-2 8 0 0 0,-10 10-20 0 0,-1 0 0 0 0,-1-2 0 0 0,-1 0-1 0 0,-22 25 1 0 0,8-17 18 0 0,-1-1 0 0 0,-2-1 0 0 0,-67 48 0 0 0,67-58 5 0 0,-56 26-1 0 0,80-42-12 0 0,-39 16-3 0 0,0-1 0 0 0,-1-3 0 0 0,-1-2 0 0 0,0-2 1 0 0,-87 11-1 0 0,26-14 15 0 0,-176-5 1 0 0,264-7-9 0 0,0-1 0 0 0,0-1 0 0 0,1 0 0 0 0,-1-2 0 0 0,-24-10 0 0 0,26 9-4 0 0,-20-2-5 0 0,32 7 9 0 0,1 1-1 0 0,-1-1 1 0 0,0-1-1 0 0,-11-4 0 0 0,-49-23-4 0 0,42 20 11 0 0,1-1 0 0 0,0-1 0 0 0,0-2 1 0 0,2 0-1 0 0,0-2 0 0 0,-37-29 0 0 0,53 34-4 0 0,6 9-5 0 0,1 0 0 0 0,-1 0-1 0 0,0 0 1 0 0,0 0 0 0 0,0 0 0 0 0,0 0 0 0 0,0 1 0 0 0,0-1 0 0 0,-1 1 0 0 0,1-1 0 0 0,0 1 0 0 0,-1 0 0 0 0,-3-1 0 0 0,3 0-5 0 0,0-1 0 0 0,0 1 1 0 0,0-1-1 0 0,0 0 0 0 0,0 0 0 0 0,0 0 0 0 0,1-1 0 0 0,-1 1 1 0 0,1 0-1 0 0,0-1 0 0 0,0 0 0 0 0,0 1 0 0 0,1-1 0 0 0,-1 0 1 0 0,1 0-1 0 0,0 0 0 0 0,0 0 0 0 0,0 0 0 0 0,0-5 0 0 0,0 1 3 0 0,0 1-1 0 0,0 0 1 0 0,1-1-1 0 0,0 1 0 0 0,0-1 1 0 0,1 1-1 0 0,0-1 1 0 0,0 1-1 0 0,1 0 0 0 0,0-1 1 0 0,3-7-1 0 0,-4 13 7 0 0,0-1 0 0 0,1 1 1 0 0,-1 0-1 0 0,0 0 0 0 0,1 0 0 0 0,0 0 0 0 0,-1 0 0 0 0,1 0 1 0 0,0 0-1 0 0,0 1 0 0 0,0-1 0 0 0,0 1 0 0 0,1-1 0 0 0,-1 1 0 0 0,3-1 1 0 0,6-6 9 0 0,-10 8-13 0 0,4-6 1 0 0,0 1 1 0 0,0 0-1 0 0,0 0 0 0 0,1 0 0 0 0,0 0 1 0 0,-1 1-1 0 0,2 0 0 0 0,-1 1 0 0 0,0-1 0 0 0,1 1 1 0 0,0 0-1 0 0,-1 1 0 0 0,1 0 0 0 0,8-2 1 0 0,9-3 62 0 0,14-6-97 0 0,0 2 0 0 0,0 2 0 0 0,1 2 0 0 0,75-5-1 0 0,-90 12 60 0 0,238 6-68 0 0,-210-3 77 0 0,1 4 0 0 0,98 24-1 0 0,-145-29-38 0 0,10 2 0 0 0,-1 0 0 0 0,0 1 0 0 0,0 1 0 0 0,0 1 0 0 0,-1 0 0 0 0,21 13 0 0 0,-17-6 18 0 0,-12-11-24 0 0,0 1 1 0 0,-1 1 0 0 0,1-1-1 0 0,-1 1 1 0 0,7 8 0 0 0,-8-7-4 0 0,3 2 16 0 0,-1 0 0 0 0,-1 1 0 0 0,1 0 0 0 0,7 17 0 0 0,-12-22-1 0 0,0-1 0 0 0,0 1 0 0 0,-1 0 0 0 0,1 0 0 0 0,-1 0 0 0 0,0 0 0 0 0,0 0 0 0 0,0 0 0 0 0,0 0 0 0 0,-1 0 0 0 0,0 0 0 0 0,0 0 0 0 0,0 0 0 0 0,0 0 0 0 0,-3 5 0 0 0,0 1 2 0 0,-1 0-1 0 0,-1 0 1 0 0,1-1-1 0 0,-2 0 0 0 0,1 0 1 0 0,-1-1-1 0 0,0 0 1 0 0,-1 0-1 0 0,0-1 0 0 0,0 0 1 0 0,-1 0-1 0 0,0 0 1 0 0,0-1-1 0 0,0-1 0 0 0,-1 0 1 0 0,0 0-1 0 0,-12 4 1 0 0,10-5-15 0 0,1 1 0 0 0,-1 1 1 0 0,1 0-1 0 0,0 1 0 0 0,-18 15 0 0 0,20-16 18 0 0,1 1-1 0 0,-2-1 1 0 0,1 0-1 0 0,0 0 0 0 0,-1-1 1 0 0,0-1-1 0 0,-19 6 0 0 0,-37 5-24 0 0,-123 12-1 0 0,138-23 42 0 0,2 1-16 0 0,-1-2-1 0 0,1-2 1 0 0,0-3 0 0 0,-73-10-1 0 0,48 3-56 0 0,55 7 41 0 0,0 0 0 0 0,0-1 0 0 0,-30-9 1 0 0,31 6 2 0 0,5 0-4 0 0,-1 1 0 0 0,-1 1 0 0 0,1 0 0 0 0,-26-2 0 0 0,26 4 3 0 0,0 0 0 0 0,0-1 0 0 0,0-1 1 0 0,-14-6-1 0 0,12 5 13 0 0,-1 0 1 0 0,1 0-1 0 0,-19-1 1 0 0,-23-4 19 0 0,0-3 1 0 0,-106-37 0 0 0,153 46-25 0 0,1 0 1 0 0,0-1 0 0 0,0 0 0 0 0,0-1-1 0 0,-17-13 1 0 0,24 18-6 0 0,1-1 0 0 0,0 0-1 0 0,0 0 1 0 0,0 0 0 0 0,0-1 0 0 0,0 1-1 0 0,0 0 1 0 0,1-1 0 0 0,-1 1 0 0 0,1-1 0 0 0,0 1-1 0 0,0-1 1 0 0,0 0 0 0 0,0 0 0 0 0,0 1-1 0 0,0-1 1 0 0,1 0 0 0 0,-1 0 0 0 0,1 0-1 0 0,0 0 1 0 0,0 0 0 0 0,0 0 0 0 0,0 0-1 0 0,1 0 1 0 0,-1 1 0 0 0,1-1 0 0 0,0 0 0 0 0,1-3-1 0 0,0 2-2 0 0,1 1-1 0 0,0-1 0 0 0,0 1 1 0 0,0 0-1 0 0,0 0 0 0 0,1 0 1 0 0,-1 0-1 0 0,1 1 0 0 0,-1-1 1 0 0,1 1-1 0 0,0 0 0 0 0,0 0 1 0 0,0 0-1 0 0,1 1 0 0 0,4-2 0 0 0,27-15-83 0 0,-26 8 55 0 0,-9 9 29 0 0,1-1-1 0 0,0 0 0 0 0,0 1 1 0 0,0-1-1 0 0,0 1 0 0 0,0-1 1 0 0,0 1-1 0 0,0 0 0 0 0,0 0 1 0 0,1 0-1 0 0,-1 0 0 0 0,0 0 1 0 0,1 0-1 0 0,2 0 0 0 0,16-10-150 0 0,27-19-1215 0 0,2 3-1 0 0,72-31 1 0 0,-118 57 1204 0 0,0-1 0 0 0,0 0 1 0 0,-1 0-1 0 0,1 0 0 0 0,0 0 0 0 0,-1-1 1 0 0,0 1-1 0 0,0-1 0 0 0,4-4 1 0 0,11-9-659 0 0,63-40-2891 0 0,-32 12-1169 0 0,63-76 0 0 0,-96 99 3942 0 0,0-1 0 0 0,-2 0 0 0 0,0-1-1 0 0,-2 0 1 0 0,0-1 0 0 0,12-39 0 0 0,18-110-1330 0 0,-29 115 143 0 0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6504 0 0,'0'5'9158'0'0,"0"23"-7138"0"0,1-10-1028 0 0,0-1 0 0 0,1 1-1 0 0,2 0 1 0 0,6 22 0 0 0,-3-11-482 0 0,2 62 289 0 0,12 58-467 0 0,3-70-224 0 0,-10-29-94 0 0,-11-44-40 0 0,-1 0 0 0 0,0 0 0 0 0,0 1 0 0 0,0-1 0 0 0,-1 1 0 0 0,0 0-1 0 0,0 9 1 0 0,10 29-461 0 0,-9-37 30 0 0,1-1-1 0 0,-1 1 1 0 0,0-1-1 0 0,1 16 1 0 0,-3-21 165 0 0,0 0 1 0 0,0 0 0 0 0,0 0-1 0 0,0 0 1 0 0,1 0 0 0 0,-1 0-1 0 0,1 0 1 0 0,-1-1-1 0 0,1 1 1 0 0,0 0 0 0 0,0 0-1 0 0,0 0 1 0 0,0-1 0 0 0,0 1-1 0 0,0 0 1 0 0,0-1 0 0 0,3 3-1 0 0,-3-4 64 0 0,0 1 0 0 0,0-1-1 0 0,-1 1 1 0 0,1-1 0 0 0,0 0-1 0 0,0 0 1 0 0,0 0-1 0 0,0 0 1 0 0,0 0 0 0 0,0 0-1 0 0,0 0 1 0 0,0 0 0 0 0,0 0-1 0 0,0 0 1 0 0,0 0 0 0 0,-1 0-1 0 0,1 0 1 0 0,0-1-1 0 0,0 1 1 0 0,0 0 0 0 0,0-1-1 0 0,0 1 1 0 0,-1-1 0 0 0,1 1-1 0 0,0-1 1 0 0,0 1 0 0 0,-1-1-1 0 0,1 0 1 0 0,0 1-1 0 0,-1-1 1 0 0,1 0 0 0 0,-1 0-1 0 0,1 1 1 0 0,-1-1 0 0 0,1 0-1 0 0,-1 0 1 0 0,1 0 0 0 0,-1 0-1 0 0,0 1 1 0 0,1-1-1 0 0,-1-2 1 0 0,12-22-1816 0 0,-2 11-1417 0 0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46 3424 0 0,'0'-2'300'0'0,"0"0"0"0"0,0 0 0 0 0,-1 0 0 0 0,1 0 0 0 0,-1 0 1 0 0,0 1-1 0 0,1-1 0 0 0,-1 0 0 0 0,0 0 0 0 0,0 1 0 0 0,0-1 0 0 0,0 1 0 0 0,0-1 0 0 0,0 1 1 0 0,-1-1-1 0 0,1 1 0 0 0,0 0 0 0 0,-1-1 0 0 0,1 1 0 0 0,-1 0 0 0 0,0 0 0 0 0,1 0 0 0 0,-1 0 0 0 0,0 0 1 0 0,1 1-1 0 0,-1-1 0 0 0,0 0 0 0 0,0 1 0 0 0,0 0 0 0 0,0-1 0 0 0,-3 1 0 0 0,-9-2 404 0 0,0 0 1 0 0,0 2-1 0 0,-19 0 0 0 0,15 1-129 0 0,11-1-411 0 0,0 1-1 0 0,0 0 1 0 0,0 0-1 0 0,0 1 0 0 0,0 0 1 0 0,0 0-1 0 0,1 0 1 0 0,-1 1-1 0 0,1 0 0 0 0,0 0 1 0 0,-12 8-1 0 0,-14 8 398 0 0,19-10-322 0 0,0 1-1 0 0,1 0 1 0 0,1 1 0 0 0,0 0 0 0 0,0 1 0 0 0,-15 22 0 0 0,21-26-155 0 0,1 0 0 0 0,1 0 1 0 0,-1 0-1 0 0,1 0 0 0 0,0 0 0 0 0,1 1 1 0 0,0 0-1 0 0,1-1 0 0 0,-2 13 1 0 0,-3 19 140 0 0,5-34-185 0 0,0-1 1 0 0,1 1-1 0 0,-1 0 1 0 0,1 0 0 0 0,1 0-1 0 0,-1-1 1 0 0,1 1-1 0 0,0 0 1 0 0,0 0 0 0 0,1-1-1 0 0,-1 1 1 0 0,1-1-1 0 0,0 1 1 0 0,1-1 0 0 0,0 0-1 0 0,-1 0 1 0 0,2 0-1 0 0,-1 0 1 0 0,5 5 0 0 0,12 5 130 0 0,0 2 1 0 0,24 26-1 0 0,-34-32-64 0 0,1-2 1 0 0,0 1-1 0 0,1-1 0 0 0,0-1 0 0 0,1 0 0 0 0,-1 0 0 0 0,16 5 1 0 0,-1 1 102 0 0,-1 1 0 0 0,48 36 0 0 0,-29-16 210 0 0,59 60 0 0 0,-80-62-259 0 0,-4-8 1 0 0,-14-11-54 0 0,7 13 9 0 0,-11-23-103 0 0,1 0 1 0 0,-1 0-1 0 0,0 0 0 0 0,-1 0 0 0 0,1 1 0 0 0,-1-1 0 0 0,1 1 0 0 0,-1-1 0 0 0,0 8 1 0 0,8 85 93 0 0,-8-93-120 0 0,-1 1 0 0 0,1-1 0 0 0,-1 1 0 0 0,0-1 0 0 0,-1 1 0 0 0,1 0 0 0 0,-1-1 0 0 0,0 1 0 0 0,0-1 0 0 0,0 0 0 0 0,-1 1 0 0 0,0-1 0 0 0,0 0 0 0 0,0 0 0 0 0,0 0 0 0 0,0 0 0 0 0,-1 0 0 0 0,0 0 0 0 0,0-1 0 0 0,0 1 0 0 0,0-1 0 0 0,0 0 0 0 0,-1 0 0 0 0,1 0 0 0 0,-6 3 0 0 0,-17 9-327 0 0,16-8-209 0 0,-2 0 1 0 0,1 0-1 0 0,-1-2 0 0 0,0 1 0 0 0,0-2 0 0 0,0 1 0 0 0,-25 4 0 0 0,24-7-183 0 0,0 0 0 0 0,-1-1 0 0 0,1-1 0 0 0,-1 0-1 0 0,1-1 1 0 0,0 0 0 0 0,-1-1 0 0 0,1 0 0 0 0,-24-8 0 0 0,35 9 573 0 0,-1-1 0 0 0,1 1 0 0 0,0 0 0 0 0,0 0 0 0 0,1-1 0 0 0,-1 1 0 0 0,0-1 1 0 0,0 0-1 0 0,1 1 0 0 0,-1-1 0 0 0,1 0 0 0 0,-1 0 0 0 0,-1-4 0 0 0,-9-11-799 0 0,-4 2 61 0 0,13 13 758 0 0,1 0 0 0 0,-1 0 0 0 0,1-1 0 0 0,0 1 0 0 0,0 0 0 0 0,0-1 1 0 0,0 0-1 0 0,0 1 0 0 0,1-1 0 0 0,-1 0 0 0 0,1 0 0 0 0,-1 0 0 0 0,0-5 0 0 0,-21-46-1806 0 0,0-1 434 0 0,11 13 1041 0 0,-32-72 1 0 0,37 98 462 0 0,0-2 33 0 0,1-1 0 0 0,-6-33 0 0 0,-1-4 183 0 0,-65-190 7287 0 0,75 226-6411 0 0,0-1 0 0 0,1 0 0 0 0,0 0 0 0 0,3-25 1 0 0,-1 22 980 0 0,1 22-1970 0 0,-1 1 0 0 0,0-1-1 0 0,1 1 1 0 0,-1-1 0 0 0,1 1-1 0 0,0-1 1 0 0,-1 1 0 0 0,1-1-1 0 0,0 1 1 0 0,0-1 0 0 0,0 1 0 0 0,0 0-1 0 0,0 0 1 0 0,0-1 0 0 0,0 1-1 0 0,0 0 1 0 0,1 0 0 0 0,-1 0 0 0 0,0 0-1 0 0,1 1 1 0 0,-1-1 0 0 0,1 0-1 0 0,-1 0 1 0 0,1 1 0 0 0,-1-1 0 0 0,1 1-1 0 0,2-1 1 0 0,55-11 1060 0 0,-32 8-911 0 0,-3-3-163 0 0,18-2-21 0 0,36-7-30 0 0,51-4-817 0 0,-111 19-149 0 0,1-1 1 0 0,-1 0-1 0 0,31-9 1 0 0,-6 1-1682 0 0,-10 0-2981 0 0,47-20 1 0 0,-75 28 5111 0 0,15-11-2909 0 0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7:5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6424 0 0,'0'7'5797'0'0,"0"21"-1418"0"0,0-25-4162 0 0,1 19 970 0 0,-2 0-1 0 0,0 0 0 0 0,-1 0 1 0 0,-1 0-1 0 0,-8 28 0 0 0,2 19-432 0 0,-17 84 66 0 0,-9-46-547 0 0,33-99-261 0 0,-1 0 1 0 0,0 0 0 0 0,-1 0-1 0 0,1-1 1 0 0,-7 10-1 0 0,5-10 10 0 0,0 0-1 0 0,1 1 0 0 0,1 0 0 0 0,-1 0 0 0 0,-3 15 1 0 0,5-17-24 0 0,-1-1 1 0 0,1 0 0 0 0,-1 0-1 0 0,0 0 1 0 0,0 0 0 0 0,-5 6-1 0 0,-15 27-27 0 0,17-13 43 0 0,6-22-10 0 0,-1 0 0 0 0,1-1 0 0 0,-1 1 0 0 0,1-1 0 0 0,-1 1 0 0 0,0-1 0 0 0,0 1 0 0 0,0-1 0 0 0,0 0 0 0 0,-1 1 0 0 0,1-1 0 0 0,-1 0 0 0 0,1 0 0 0 0,-1 0 0 0 0,0 0 0 0 0,0 0 1 0 0,-2 2-1 0 0,3-4-3 0 0,0 1 19 0 0,0 0 0 0 0,-1 0 0 0 0,1 0 1 0 0,-1 0-1 0 0,0 0 0 0 0,1 0 0 0 0,-1-1 0 0 0,0 1 1 0 0,1-1-1 0 0,-1 1 0 0 0,0-1 0 0 0,1 0 1 0 0,-1 0-1 0 0,0 1 0 0 0,0-1 0 0 0,0 0 0 0 0,1-1 1 0 0,-3 1-1 0 0,3 0 96 0 0,-7-5-11 0 0,8 1-115 0 0,14 3 2 0 0,78-12-35 0 0,-91 13 42 0 0,0 0 0 0 0,0 0 0 0 0,0 0 1 0 0,-1-1-1 0 0,1 1 0 0 0,0 0 0 0 0,0 0 0 0 0,0-1 1 0 0,0 1-1 0 0,0-1 0 0 0,-1 1 0 0 0,1 0 0 0 0,0-1 1 0 0,0 0-1 0 0,-1 1 0 0 0,1-1 0 0 0,0 1 1 0 0,-1-1-1 0 0,2-1 0 0 0,7-5 20 0 0,0 5-40 0 0,0-1 1 0 0,0-1 0 0 0,-1 1 0 0 0,1-1 0 0 0,-1-1 0 0 0,0 0 0 0 0,-1 0-1 0 0,1 0 1 0 0,8-9 0 0 0,11-5-196 0 0,-24 18 182 0 0,-1 0 0 0 0,1-1 0 0 0,-1 1 0 0 0,1-1-1 0 0,-1 0 1 0 0,0 0 0 0 0,1 0 0 0 0,-1 0 0 0 0,0 0-1 0 0,2-4 1 0 0,13-14-318 0 0,-15 19 319 0 0,0-1 0 0 0,0 1 1 0 0,0-1-1 0 0,0 1 0 0 0,-1-1 1 0 0,1 0-1 0 0,-1 0 1 0 0,0 0-1 0 0,1 0 0 0 0,-1 0 1 0 0,0 0-1 0 0,0 0 0 0 0,0 0 1 0 0,0-1-1 0 0,1-3 1 0 0,8-19-178 0 0,-8 22 165 0 0,0 0 0 0 0,0-1 1 0 0,0 1-1 0 0,-1-1 0 0 0,0 0 1 0 0,0 1-1 0 0,0-1 0 0 0,0 0 1 0 0,0 0-1 0 0,0-6 0 0 0,8-42-189 0 0,-8 47 296 0 0,1 0 1 0 0,0 0 0 0 0,0 0-1 0 0,1 0 1 0 0,-1 0 0 0 0,1 1-1 0 0,0-1 1 0 0,0 1 0 0 0,4-4-1 0 0,-5 9 62 0 0,0 0 0 0 0,0 0-1 0 0,0 1 1 0 0,0-1-1 0 0,0 1 1 0 0,0-1 0 0 0,-1 1-1 0 0,1 0 1 0 0,-1 0 0 0 0,1 0-1 0 0,-1 0 1 0 0,0 0 0 0 0,0 0-1 0 0,1 0 1 0 0,-1 0-1 0 0,-1 0 1 0 0,1 0 0 0 0,0 1-1 0 0,0 3 1 0 0,16 51 461 0 0,-17-54-568 0 0,2 8 75 0 0,0 1 1 0 0,-1-1-1 0 0,-1 1 1 0 0,0 11-1 0 0,-1-15-49 0 0,1 0 1 0 0,0 0-1 0 0,0-1 0 0 0,1 1 1 0 0,0 0-1 0 0,4 12 0 0 0,3-1 10 0 0,-6-16-46 0 0,-1 1 0 0 0,1 0 0 0 0,-1-1 0 0 0,0 1 0 0 0,0 0 1 0 0,0 0-1 0 0,-1 0 0 0 0,1 0 0 0 0,-1-1 0 0 0,0 6 0 0 0,17 60 53 0 0,-16-54-63 0 0,-1-8 0 0 0,0-1-1 0 0,1 1 1 0 0,-1 0-1 0 0,1 0 1 0 0,1-1-1 0 0,-1 1 1 0 0,1-1 0 0 0,0 1-1 0 0,1-1 1 0 0,-1 0-1 0 0,5 7 1 0 0,7 9-111 0 0,-13-19-47 0 0,1 0 0 0 0,-1 0 0 0 0,1 0 0 0 0,0 0 0 0 0,0 0 0 0 0,0-1 0 0 0,0 1 0 0 0,0-1 0 0 0,1 1 0 0 0,2 2 0 0 0,-4-5 36 0 0,-1 0 1 0 0,0 0 0 0 0,0 0 0 0 0,0 0 0 0 0,1 1-1 0 0,-1-1 1 0 0,0 0 0 0 0,0 0 0 0 0,0 0 0 0 0,1 0-1 0 0,-1 0 1 0 0,0 0 0 0 0,1 0 0 0 0,-1 0 0 0 0,0 0-1 0 0,0 0 1 0 0,1 0 0 0 0,-1 0 0 0 0,0 0 0 0 0,0 0-1 0 0,1 0 1 0 0,-1 0 0 0 0,0 0 0 0 0,0 0 0 0 0,1 0-1 0 0,-1 0 1 0 0,0 0 0 0 0,0 0 0 0 0,1 0 0 0 0,-1 0-1 0 0,0 0 1 0 0,0-1 0 0 0,1 1 0 0 0,-1 0 0 0 0,0 0-1 0 0,0 0 1 0 0,0-1 0 0 0,1 1 0 0 0,5-15-3239 0 0,0-39-765 0 0,0 1 390 0 0,8-47-2123 0 0,-11 64 3961 0 0,5-2-603 0 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14 158 3072 0 0,'-2'-24'9164'0'0,"1"22"-8808"0"0,-1 1 1 0 0,1-1-1 0 0,0 0 1 0 0,0 1 0 0 0,0-1-1 0 0,0 0 1 0 0,1 0-1 0 0,-1 0 1 0 0,0 0-1 0 0,1 0 1 0 0,-1 0 0 0 0,1 0-1 0 0,0 0 1 0 0,-1 0-1 0 0,1 0 1 0 0,0 0 0 0 0,1-2-1 0 0,20-23 2100 0 0,-16 23-2308 0 0,-1-1 1 0 0,0 1-1 0 0,1 1 0 0 0,0-1 1 0 0,0 0-1 0 0,0 1 0 0 0,1 0 0 0 0,-1 1 1 0 0,1-1-1 0 0,0 1 0 0 0,-1 0 1 0 0,1 0-1 0 0,6-1 0 0 0,25-10 273 0 0,-29 10-330 0 0,0 0 0 0 0,1 1 0 0 0,-1 0 0 0 0,1 1-1 0 0,0 0 1 0 0,-1 0 0 0 0,1 0 0 0 0,0 1 0 0 0,13 2-1 0 0,18-1 366 0 0,-39-1-432 0 0,1 1 0 0 0,0-1 1 0 0,0 0-1 0 0,0 0 0 0 0,-1 1 0 0 0,1-1 0 0 0,0 1 0 0 0,-1 0 0 0 0,1-1 0 0 0,0 1 0 0 0,-1 0 0 0 0,1 0 0 0 0,-1 0 1 0 0,1 0-1 0 0,-1 0 0 0 0,1 0 0 0 0,-1 0 0 0 0,0 1 0 0 0,0-1 0 0 0,0 0 0 0 0,0 1 0 0 0,0-1 0 0 0,0 1 0 0 0,2 2 1 0 0,11 45 376 0 0,-10-32-326 0 0,-2-10-46 0 0,-1 1 0 0 0,0-1 0 0 0,0 1 0 0 0,-1-1 0 0 0,0 1 0 0 0,0 0 0 0 0,-1-1 1 0 0,0 1-1 0 0,0-1 0 0 0,-1 0 0 0 0,0 1 0 0 0,0-1 0 0 0,-1 0 0 0 0,1 0 0 0 0,-2 0 0 0 0,1 0 0 0 0,-1-1 0 0 0,0 1 0 0 0,0-1 0 0 0,-9 9 1 0 0,-1 12 5 0 0,12-23-34 0 0,0 0 0 0 0,0 0 0 0 0,0 0 0 0 0,0 0-1 0 0,0 0 1 0 0,-1-1 0 0 0,-5 7 0 0 0,6-7-8 0 0,0 0 0 0 0,0 1 0 0 0,0-1 0 0 0,0 1 0 0 0,0-1 0 0 0,1 1 0 0 0,0 0 0 0 0,0-1 0 0 0,0 1 0 0 0,0 0 0 0 0,1 0 0 0 0,-1 0 0 0 0,1 0 0 0 0,0 0 0 0 0,0 0 0 0 0,0 0 0 0 0,1-1 0 0 0,-1 1 0 0 0,1 0 0 0 0,2 4 1 0 0,5-1 6 0 0,0-1 0 0 0,0-1 0 0 0,1 0 0 0 0,0 0 0 0 0,0 0 0 0 0,0-1 0 0 0,12 3 0 0 0,113 35-94 0 0,-128-40 113 0 0,-1 0 0 0 0,0 1-1 0 0,0-1 1 0 0,0 1 0 0 0,0 0-1 0 0,0 1 1 0 0,0-1-1 0 0,-1 1 1 0 0,0 0 0 0 0,0 0-1 0 0,7 8 1 0 0,-6-6 13 0 0,0 0-1 0 0,1-1 1 0 0,0 1-1 0 0,13 7 1 0 0,-15-11-19 0 0,-1 1 0 0 0,1-1 0 0 0,0 1 0 0 0,0 0 0 0 0,-1 0 0 0 0,0 0 1 0 0,0 0-1 0 0,0 1 0 0 0,0-1 0 0 0,0 1 0 0 0,0-1 0 0 0,-1 1 0 0 0,3 7 1 0 0,-4-10-6 0 0,0 0 0 0 0,-1 0 0 0 0,1 0 0 0 0,0 0 0 0 0,0 1 0 0 0,0-1 1 0 0,0 0-1 0 0,0-1 0 0 0,0 1 0 0 0,0 0 0 0 0,0 0 0 0 0,1 0 0 0 0,-1-1 1 0 0,0 1-1 0 0,0 0 0 0 0,1-1 0 0 0,-1 1 0 0 0,0-1 0 0 0,3 1 0 0 0,9 5 50 0 0,-2 9 121 0 0,-1 1 0 0 0,-1 0 1 0 0,0 1-1 0 0,8 21 1 0 0,-12-23 1 0 0,11 18 186 0 0,-6 26 426 0 0,-8-48-672 0 0,-1 0-1 0 0,-1-1 1 0 0,0 1-1 0 0,-1 12 1 0 0,1-20-104 0 0,0 1 1 0 0,-1-1-1 0 0,1 1 1 0 0,-1-1-1 0 0,1 1 1 0 0,-1-1-1 0 0,0 0 1 0 0,-1 1-1 0 0,1-1 1 0 0,0 0-1 0 0,-1 0 1 0 0,0 1-1 0 0,0-1 1 0 0,0-1-1 0 0,-4 6 1 0 0,-14 19 56 0 0,15-23-69 0 0,1 0 0 0 0,-1 1-1 0 0,1-1 1 0 0,0 1-1 0 0,0 0 1 0 0,-5 8 0 0 0,7-8-27 0 0,-2 0 0 0 0,1-1 1 0 0,-1 1-1 0 0,1-1 0 0 0,-1 0 1 0 0,0 0-1 0 0,-1 0 0 0 0,-6 5 1 0 0,5-5-241 0 0,1 0 0 0 0,-1-1 0 0 0,1 0 0 0 0,-1 0 0 0 0,0 0 0 0 0,0 0 0 0 0,-1-1 0 0 0,1 0 0 0 0,0-1 0 0 0,-1 1 0 0 0,1-1 0 0 0,-1-1 0 0 0,1 1 0 0 0,-1-1 0 0 0,1 0 0 0 0,-1 0 0 0 0,-7-2 0 0 0,12-1-10 0 0,0 0 0 0 0,0 0 0 0 0,0-1 0 0 0,0 1 0 0 0,1 0 0 0 0,0-1 0 0 0,-1 1 0 0 0,1-1 0 0 0,0 1 0 0 0,1-1 0 0 0,-1 0 0 0 0,1 1 0 0 0,-1-6 0 0 0,1 6 93 0 0,-2-17-231 0 0,1 1 0 0 0,1-1 0 0 0,0 0 0 0 0,2 0 0 0 0,0 1 0 0 0,1-1 0 0 0,1 1 0 0 0,1 0 0 0 0,1 0 0 0 0,0 0 0 0 0,13-24 0 0 0,-4-13-81 0 0,-5 17 229 0 0,33-61-329 0 0,-38 91 554 0 0,0 0 0 0 0,0 0-1 0 0,1 0 1 0 0,1 1-1 0 0,-1-1 1 0 0,1 2-1 0 0,12-11 1 0 0,-14 14 35 0 0,-1 0 1 0 0,0 1 0 0 0,0-1 0 0 0,0-1 0 0 0,-1 1 0 0 0,0 0 0 0 0,0-1 0 0 0,4-5 0 0 0,14-17 1409 0 0,-20 26-1289 0 0,0 1 0 0 0,0-1 0 0 0,0 1-1 0 0,-1 0 1 0 0,1-1 0 0 0,1 1 0 0 0,-1 0 0 0 0,0 0-1 0 0,0 0 1 0 0,0 0 0 0 0,0-1 0 0 0,0 2-1 0 0,0-1 1 0 0,0 0 0 0 0,0 0 0 0 0,0 0 0 0 0,0 0-1 0 0,0 1 1 0 0,0-1 0 0 0,0 0 0 0 0,0 1 0 0 0,0-1-1 0 0,0 1 1 0 0,-1-1 0 0 0,1 1 0 0 0,0-1 0 0 0,0 1-1 0 0,0 0 1 0 0,-1 0 0 0 0,1-1 0 0 0,0 1 0 0 0,0 0-1 0 0,-1 0 1 0 0,1 0 0 0 0,-1-1 0 0 0,1 1 0 0 0,-1 0-1 0 0,1 2 1 0 0,17 38 1707 0 0,-8-5-943 0 0,-6-25-538 0 0,-1 1 0 0 0,0 0 0 0 0,2 24 1 0 0,-2-16-96 0 0,0 0 0 0 0,2 0 0 0 0,0 0 0 0 0,1-1 0 0 0,1 1 1 0 0,1-1-1 0 0,16 28 0 0 0,-18-34-122 0 0,-5-11-111 0 0,0 0 0 0 0,1-1 0 0 0,-1 1 0 0 0,0-1 0 0 0,0 0 0 0 0,1 1 0 0 0,-1-1 0 0 0,1 0 0 0 0,-1 0 0 0 0,1 0 0 0 0,-1 0 0 0 0,1 0 0 0 0,0 0 0 0 0,-1 0 0 0 0,1 0 0 0 0,0-1 1 0 0,3 1-1 0 0,2 2 50 0 0,16 16 312 0 0,-20-16-337 0 0,0 0-1 0 0,1-1 1 0 0,-1 0-1 0 0,0 1 1 0 0,1-1-1 0 0,-1 0 0 0 0,1 0 1 0 0,6 2-1 0 0,2 0 58 0 0,-1-1-1 0 0,1 0 1 0 0,0-1-1 0 0,0-1 1 0 0,-1 1-1 0 0,1-2 1 0 0,23-1-1 0 0,-30 1-57 0 0,0 0-1 0 0,-1-1 0 0 0,1 1 1 0 0,0-1-1 0 0,0 0 0 0 0,-1-1 1 0 0,1 1-1 0 0,0-1 1 0 0,-1 0-1 0 0,0 0 0 0 0,1-1 1 0 0,-1 1-1 0 0,0-1 0 0 0,0 0 1 0 0,0 0-1 0 0,-1 0 1 0 0,1-1-1 0 0,-1 1 0 0 0,0-1 1 0 0,0 0-1 0 0,4-6 0 0 0,-6 9-28 0 0,-1 0-1 0 0,1 0 1 0 0,0 0-1 0 0,-1 0 0 0 0,1 0 1 0 0,0 0-1 0 0,0 0 1 0 0,-1 0-1 0 0,1 0 0 0 0,0 0 1 0 0,0 0-1 0 0,0 1 0 0 0,0-1 1 0 0,0 0-1 0 0,0 1 1 0 0,1-1-1 0 0,-1 1 0 0 0,0-1 1 0 0,0 1-1 0 0,0-1 1 0 0,2 1-1 0 0,10-8 64 0 0,29-107 587 0 0,-37 105-627 0 0,0 0 0 0 0,-1 0 0 0 0,-1 0 0 0 0,1 0-1 0 0,-2-1 1 0 0,1 1 0 0 0,1-22 0 0 0,1-80 250 0 0,-6 97-269 0 0,0 0 0 0 0,-2 0 0 0 0,0 1 0 0 0,0-1 0 0 0,-1 1 0 0 0,-1-1 0 0 0,-11-22 0 0 0,-2-8-65 0 0,17 43 27 0 0,-1 1-1 0 0,1-1 1 0 0,0 1 0 0 0,0-1 0 0 0,-1 1-1 0 0,1 0 1 0 0,-1 0 0 0 0,1 0-1 0 0,-1 0 1 0 0,0 0 0 0 0,1 0-1 0 0,-1 0 1 0 0,0 0 0 0 0,0 1 0 0 0,1-1-1 0 0,-1 1 1 0 0,-3-1 0 0 0,-29-4-933 0 0,22 5 267 0 0,0 0-1 0 0,0 1 1 0 0,0 0-1 0 0,0 1 0 0 0,1 1 1 0 0,-1 0-1 0 0,1 0 1 0 0,-1 1-1 0 0,1 0 1 0 0,0 1-1 0 0,1 1 1 0 0,-1 0-1 0 0,1 0 1 0 0,0 1-1 0 0,0 0 1 0 0,-10 10-1 0 0,-1 6-2892 0 0,-2-1-1 0 0,-50 38 1 0 0,21-19 66 0 0,16-11-56 0 0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8936 0 0,'-3'2'5431'0'0,"-15"11"-3713"0"0,9 3-944 0 0,1 0 1 0 0,1 1 0 0 0,-6 20-1 0 0,-17 50 1272 0 0,-33 111 798 0 0,54-163-2500 0 0,2 0-1 0 0,2 0 1 0 0,-2 65-1 0 0,7-74-270 0 0,1 0-1 0 0,2 0 1 0 0,0 0-1 0 0,2 0 1 0 0,1 0-1 0 0,0-1 1 0 0,2 0-1 0 0,1 0 1 0 0,19 36 0 0 0,-6-16 0 0 0,-9-19-22 0 0,30 48 1 0 0,-29-54-56 0 0,1-1 1 0 0,0-1 0 0 0,27 25-1 0 0,15 10-5 0 0,-47-42-75 0 0,1 0-1 0 0,0-1 0 0 0,0 0 0 0 0,1 0 1 0 0,1-2-1 0 0,0 1 0 0 0,0-1 1 0 0,0-1-1 0 0,22 8 0 0 0,-12-7-228 0 0,127 40-5204 0 0,-124-41 2320 0 0,0-1-1 0 0,0-2 1 0 0,51 3 0 0 0,-40-7-2095 0 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4472 0 0,'17'6'10678'0'0,"-44"21"-7931"0"0,19-20-2450 0 0,0 0-1 0 0,0 1 1 0 0,1 0 0 0 0,0 0-1 0 0,-11 19 1 0 0,12-18-78 0 0,0 1-1 0 0,-1-1 1 0 0,0-1 0 0 0,-1 1 0 0 0,-14 12 0 0 0,17-16-131 0 0,0 0 1 0 0,1 1-1 0 0,-1-1 0 0 0,1 1 1 0 0,-5 9-1 0 0,6-10-51 0 0,0 0 0 0 0,0 0 0 0 0,-1 0-1 0 0,1 0 1 0 0,-1-1 0 0 0,-7 7 0 0 0,8-9-22 0 0,1 0 0 0 0,0 0 0 0 0,0 0 0 0 0,0 0 0 0 0,0 0 0 0 0,0 1 0 0 0,0-1 0 0 0,1 1 0 0 0,-1-1 0 0 0,1 1 0 0 0,-1 0 0 0 0,1-1 0 0 0,0 1 0 0 0,0 0 0 0 0,1 0 0 0 0,-1 0 0 0 0,0 4 0 0 0,-12 31 100 0 0,9-30-86 0 0,-1 0 0 0 0,1 1 0 0 0,0 0 0 0 0,0 0 0 0 0,1 0 0 0 0,1 1 0 0 0,0-1-1 0 0,0 1 1 0 0,0-1 0 0 0,2 1 0 0 0,-1 13 0 0 0,1-17-9 0 0,2 51 309 0 0,-2-53-303 0 0,0 0 0 0 0,1 0 0 0 0,-1 0 1 0 0,1 0-1 0 0,0 0 0 0 0,1 0 0 0 0,-1 0 1 0 0,0-1-1 0 0,1 1 0 0 0,4 7 0 0 0,9-1 81 0 0,-12-9-85 0 0,-1 1 0 0 0,0-1 1 0 0,1 1-1 0 0,-1-1 0 0 0,0 1 1 0 0,0 0-1 0 0,0 0 0 0 0,0-1 0 0 0,3 5 1 0 0,-1 2 34 0 0,-2-5-42 0 0,-1-1 0 0 0,0 0 0 0 0,1 0 1 0 0,-1 0-1 0 0,1 0 0 0 0,0 0 0 0 0,0 0 0 0 0,-1 0 0 0 0,1 0 0 0 0,0-1 0 0 0,1 1 0 0 0,-1-1 0 0 0,0 0 0 0 0,0 1 0 0 0,5 0 0 0 0,112 66 476 0 0,-116-67-478 0 0,1 1 0 0 0,-1 0 1 0 0,0 0-1 0 0,0 1 0 0 0,0-1 0 0 0,0 1 0 0 0,0-1 1 0 0,2 4-1 0 0,-3-3 6 0 0,1 0 1 0 0,0 0-1 0 0,0-1 1 0 0,0 1-1 0 0,0-1 1 0 0,1 1-1 0 0,-1-1 1 0 0,0 0-1 0 0,1-1 1 0 0,4 3-1 0 0,4-1 27 0 0,-8-2-29 0 0,-1 0 1 0 0,1 0 0 0 0,-1 0 0 0 0,0 0-1 0 0,0 0 1 0 0,0 1 0 0 0,1-1 0 0 0,-1 1-1 0 0,-1 0 1 0 0,1 0 0 0 0,0 0 0 0 0,3 4-1 0 0,70 43 413 0 0,-71-46-379 0 0,-1 0 0 0 0,1 0 0 0 0,-1 1 0 0 0,0-1 1 0 0,0 1-1 0 0,6 8 0 0 0,1 0 55 0 0,-4-6-22 0 0,-1 1 0 0 0,0 0 0 0 0,0 0 0 0 0,7 12 0 0 0,11 13 236 0 0,-23-30-282 0 0,0 0 0 0 0,1 0 1 0 0,-1 0-1 0 0,0 0 1 0 0,0 0-1 0 0,0 0 1 0 0,0 1-1 0 0,0-1 0 0 0,0 0 1 0 0,-1 1-1 0 0,1-1 1 0 0,-1 1-1 0 0,0-1 1 0 0,0 0-1 0 0,0 1 0 0 0,0-1 1 0 0,0 1-1 0 0,0-1 1 0 0,-1 1-1 0 0,1-1 1 0 0,-1 0-1 0 0,1 1 1 0 0,-1-1-1 0 0,0 0 0 0 0,0 0 1 0 0,0 1-1 0 0,0-1 1 0 0,-1 0-1 0 0,1 0 1 0 0,-1 0-1 0 0,1 0 0 0 0,-1 0 1 0 0,1-1-1 0 0,-1 1 1 0 0,0 0-1 0 0,0-1 1 0 0,0 0-1 0 0,0 1 0 0 0,0-1 1 0 0,0 0-1 0 0,0 0 1 0 0,-1 0-1 0 0,1 0 1 0 0,0 0-1 0 0,-5 1 0 0 0,-35 6 8 0 0,25-4-196 0 0,1-1-1 0 0,-2-1 1 0 0,-26 1-1 0 0,33-3-184 0 0,0-1-1 0 0,0 0 0 0 0,1 0 1 0 0,-1-1-1 0 0,0 0 0 0 0,1-1 0 0 0,0 0 1 0 0,-18-8-1 0 0,9 0-961 0 0,0 0 0 0 0,1-2-1 0 0,-23-20 1 0 0,38 30 1006 0 0,-1 0 0 0 0,1-1 0 0 0,0 0 1 0 0,1 0-1 0 0,-1 0 0 0 0,0 0 0 0 0,1 0 0 0 0,0 0 0 0 0,0-1 0 0 0,0 1 0 0 0,1-1 0 0 0,-2-8 1 0 0,-4-9-915 0 0,-3-8-1 0 0,1-1 0 0 0,2 0 1 0 0,1 0-1 0 0,1 0 1 0 0,2 0-1 0 0,1-1 1 0 0,1 0-1 0 0,2 1 0 0 0,10-60 1 0 0,-3 43-895 0 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3048 0 0,'0'-2'87'0'0,"0"1"1"0"0,0 0-1 0 0,1 0 0 0 0,-1 0 1 0 0,0 0-1 0 0,1 0 0 0 0,-1 0 1 0 0,1 0-1 0 0,0 0 0 0 0,-1 0 1 0 0,1 0-1 0 0,0 0 0 0 0,-1 0 1 0 0,1 0-1 0 0,0 0 0 0 0,0 1 1 0 0,0-1-1 0 0,0 0 0 0 0,0 1 1 0 0,0-1-1 0 0,0 0 0 0 0,0 1 1 0 0,0 0-1 0 0,0-1 0 0 0,0 1 1 0 0,0-1-1 0 0,0 1 0 0 0,2 0 1 0 0,-2 0 32 0 0,0-1 1 0 0,0 1-1 0 0,0 0 1 0 0,0 0-1 0 0,0-1 1 0 0,0 1-1 0 0,0-1 1 0 0,0 1-1 0 0,0-1 1 0 0,0 1-1 0 0,0-1 1 0 0,-1 0-1 0 0,1 1 0 0 0,0-1 1 0 0,0 0-1 0 0,0 0 1 0 0,-1 1-1 0 0,1-1 1 0 0,0 0-1 0 0,-1 0 1 0 0,1 0-1 0 0,-1 0 1 0 0,1 0-1 0 0,-1 0 1 0 0,0 0-1 0 0,1 0 1 0 0,-1-2-1 0 0,0 3-42 0 0,0 0-1 0 0,0-1 0 0 0,0 1 0 0 0,0 0 0 0 0,0-1 0 0 0,1 1 1 0 0,-1-1-1 0 0,0 1 0 0 0,0 0 0 0 0,0-1 0 0 0,0 1 0 0 0,0 0 1 0 0,1-1-1 0 0,-1 1 0 0 0,0 0 0 0 0,0 0 0 0 0,0-1 0 0 0,1 1 1 0 0,-1 0-1 0 0,0-1 0 0 0,0 1 0 0 0,1 0 0 0 0,-1 0 0 0 0,0 0 0 0 0,1-1 1 0 0,-1 1-1 0 0,0 0 0 0 0,1 0 0 0 0,-1 0 0 0 0,0 0 0 0 0,1-1 1 0 0,-1 1-1 0 0,1 0 0 0 0,-1 0 0 0 0,0 0 0 0 0,1 0 0 0 0,-1 0 1 0 0,0 0-1 0 0,1 0 0 0 0,-1 0 0 0 0,1 0 0 0 0,-1 0 0 0 0,0 1 1 0 0,1-1-1 0 0,-1 0 0 0 0,0 0 0 0 0,1 0 0 0 0,-1 0 0 0 0,0 0 1 0 0,1 1-1 0 0,-1-1 0 0 0,0 0 0 0 0,1 1 0 0 0,0-1 177 0 0,1 1-1 0 0,-1 0 0 0 0,0 0 0 0 0,1-1 1 0 0,-1 1-1 0 0,0 0 0 0 0,0 0 1 0 0,1 1-1 0 0,-1-1 0 0 0,0 0 1 0 0,0 0-1 0 0,0 0 0 0 0,0 1 1 0 0,0 1-1 0 0,12 22 1521 0 0,-10-21-1594 0 0,0 0 0 0 0,-1 1 0 0 0,1-1 0 0 0,-1 1 0 0 0,-1 0 0 0 0,1-1 0 0 0,-1 1 0 0 0,2 7 0 0 0,3 24 554 0 0,2-1 0 0 0,23 66 0 0 0,-16-59-449 0 0,-3 1 0 0 0,11 64-1 0 0,12 42 58 0 0,-16-80-211 0 0,-15-47-96 0 0,2-1 0 0 0,0 0 0 0 0,2 0 0 0 0,0-1 0 0 0,18 32 0 0 0,3-5-12 0 0,-29-46-18 0 0,1 0 0 0 0,-1 0 1 0 0,1 0-1 0 0,0 0 1 0 0,-1 0-1 0 0,1 0 1 0 0,0 0-1 0 0,0-1 0 0 0,0 1 1 0 0,0 0-1 0 0,-1 0 1 0 0,1-1-1 0 0,0 1 1 0 0,1 0-1 0 0,-1-1 1 0 0,0 1-1 0 0,0-1 0 0 0,0 1 1 0 0,0-1-1 0 0,0 0 1 0 0,0 1-1 0 0,0-1 1 0 0,1 0-1 0 0,-1 0 0 0 0,0 0 1 0 0,2 0-1 0 0,-1 0 30 0 0,9-17 269 0 0,0-17 56 0 0,-10 29-294 0 0,0 0-1 0 0,1-1 1 0 0,0 1-1 0 0,0 0 0 0 0,0 0 1 0 0,0 0-1 0 0,1 1 1 0 0,-1-1-1 0 0,7-7 1 0 0,14-37 352 0 0,-20 40-298 0 0,0 0-1 0 0,1 0 1 0 0,0 0-1 0 0,0 0 1 0 0,1 1-1 0 0,0 0 1 0 0,11-13-1 0 0,-9 14-65 0 0,-2 1 65 0 0,1 1 1 0 0,-1-1-1 0 0,1 1 0 0 0,0 0 1 0 0,0 1-1 0 0,1-1 0 0 0,-1 1 0 0 0,1 0 1 0 0,0 1-1 0 0,0 0 0 0 0,0 0 1 0 0,0 1-1 0 0,1-1 0 0 0,-1 2 0 0 0,13-3 1 0 0,-17 5-92 0 0,0-1 0 0 0,-1 1 0 0 0,1 0 0 0 0,0 0 0 0 0,0 0 0 0 0,-1 0 1 0 0,1 0-1 0 0,-1 0 0 0 0,1 1 0 0 0,-1-1 0 0 0,0 1 0 0 0,0 0 0 0 0,1 0 0 0 0,-1 0 0 0 0,0 0 1 0 0,-1 0-1 0 0,4 4 0 0 0,18 35 147 0 0,-11-15-92 0 0,-11-25-80 0 0,-1 0 1 0 0,1 0-1 0 0,0 1 0 0 0,0-1 1 0 0,-1 0-1 0 0,1 1 0 0 0,-1-1 1 0 0,1 1-1 0 0,-1-1 0 0 0,1 1 0 0 0,-1-1 1 0 0,0 1-1 0 0,0 2 0 0 0,18 86 375 0 0,-18-84-361 0 0,1-1-1 0 0,-2 0 1 0 0,1 0 0 0 0,0 1 0 0 0,-1-1-1 0 0,0 0 1 0 0,0 0 0 0 0,-1 0 0 0 0,0 0-1 0 0,1 0 1 0 0,-4 5 0 0 0,3-7-31 0 0,-1 0 1 0 0,0 0-1 0 0,0 0 1 0 0,0-1-1 0 0,-1 1 1 0 0,1-1 0 0 0,0 1-1 0 0,-1-1 1 0 0,0 0-1 0 0,1 0 1 0 0,-1-1-1 0 0,0 1 1 0 0,0-1-1 0 0,0 0 1 0 0,-7 1-1 0 0,-10 2-986 0 0,0 0-1 0 0,0-2 1 0 0,-38 0 0 0 0,57-2 735 0 0,0 0 1 0 0,-1-1-1 0 0,1 1 1 0 0,0-1-1 0 0,0 0 0 0 0,0 0 1 0 0,0 0-1 0 0,0 0 1 0 0,0 0-1 0 0,0 0 1 0 0,0-1-1 0 0,0 1 0 0 0,1-1 1 0 0,-1 1-1 0 0,0-1 1 0 0,1 1-1 0 0,-1-1 1 0 0,1 0-1 0 0,0 0 0 0 0,0 0 1 0 0,-1 0-1 0 0,1 0 1 0 0,0 0-1 0 0,1 0 1 0 0,-1 0-1 0 0,0 0 0 0 0,1 0 1 0 0,-1-1-1 0 0,1 1 1 0 0,0 0-1 0 0,-1 0 1 0 0,1-1-1 0 0,1-3 1 0 0,-2 0-367 0 0,1 1 0 0 0,0-1 1 0 0,0 0-1 0 0,1 1 1 0 0,0-1-1 0 0,0 0 0 0 0,0 1 1 0 0,0-1-1 0 0,1 1 1 0 0,0 0-1 0 0,0-1 1 0 0,1 1-1 0 0,5-9 0 0 0,60-71-3380 0 0,-49 58 2749 0 0,12-3-1191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4320 0 0,'-3'-22'5513'0'0,"3"22"-5314"0"0,-1-1 0 0 0,1 1 1 0 0,0 0-1 0 0,-1 0 0 0 0,1 0 0 0 0,-1 0 0 0 0,1-1 0 0 0,0 1 1 0 0,-1 0-1 0 0,1 0 0 0 0,-1 0 0 0 0,1 0 0 0 0,-1 0 0 0 0,1 0 1 0 0,0 0-1 0 0,-1 0 0 0 0,1 1 0 0 0,-1-1 0 0 0,1 0 0 0 0,-1 0 0 0 0,1 0 1 0 0,0 0-1 0 0,-1 0 0 0 0,1 1 0 0 0,-1-1 0 0 0,1 0 0 0 0,0 0 1 0 0,-1 1-1 0 0,1-1 0 0 0,0 0 0 0 0,-1 1 0 0 0,1-1 0 0 0,0 0 1 0 0,0 1-1 0 0,-1-1 0 0 0,1 0 0 0 0,0 1 0 0 0,0-1 0 0 0,-1 1 1 0 0,-5 27 3220 0 0,7 41-2414 0 0,-1-56-249 0 0,1 7-468 0 0,0-1 0 0 0,1 1 0 0 0,1-1 0 0 0,1 1 0 0 0,7 21 0 0 0,-7-20-7 0 0,0 1 0 0 0,2 38 0 0 0,4 29 610 0 0,-3-48-364 0 0,-2 0-1 0 0,-2 0 1 0 0,-4 77-1 0 0,-1-45-9 0 0,3-69-497 0 0,-1 0 1 0 0,1 0-1 0 0,-1 0 0 0 0,1-1 0 0 0,0 1 1 0 0,1 0-1 0 0,-1 0 0 0 0,3 3 0 0 0,3 19 172 0 0,11-42 19 0 0,-16 13-214 0 0,0 0 0 0 0,0 0 0 0 0,0 0 0 0 0,0-1 0 0 0,0 1 0 0 0,-1 0 0 0 0,0-1 0 0 0,0 1 0 0 0,0-1 0 0 0,0 0 0 0 0,0-5 0 0 0,12-30-66 0 0,-3 18 20 0 0,-1 1-1 0 0,0-2 0 0 0,-2 0 1 0 0,-1 0-1 0 0,0 0 1 0 0,3-28-1 0 0,-6 34 19 0 0,1 0-1 0 0,0 1 1 0 0,11-24 0 0 0,-2 23-3 0 0,-12 14 30 0 0,1 0 0 0 0,0 1 1 0 0,-1-1-1 0 0,0 0 0 0 0,1 0 0 0 0,-1 0 0 0 0,0 0 0 0 0,0 0 0 0 0,0 0 0 0 0,0-1 1 0 0,0 1-1 0 0,0 0 0 0 0,-1 0 0 0 0,1-1 0 0 0,-1-3 0 0 0,1 5 10 0 0,1 0 0 0 0,-1 1 0 0 0,0-1 0 0 0,0 0 1 0 0,1 0-1 0 0,-1 1 0 0 0,0-1 0 0 0,1 1 0 0 0,-1-1 0 0 0,0 1 0 0 0,1-1 0 0 0,-1 1 0 0 0,1 0 0 0 0,-1 0 0 0 0,1 0 0 0 0,-1 0 1 0 0,1 0-1 0 0,-1 0 0 0 0,0 0 0 0 0,1 0 0 0 0,-1 1 0 0 0,1-1 0 0 0,-1 0 0 0 0,1 1 0 0 0,-1-1 0 0 0,0 1 0 0 0,1 0 0 0 0,-1-1 1 0 0,0 1-1 0 0,0 0 0 0 0,2 1 0 0 0,-3 11 44 0 0,-1 2 11 0 0,1 0 0 0 0,1 1 0 0 0,0-1 1 0 0,1 0-1 0 0,1 0 0 0 0,7 26 0 0 0,8 42 86 0 0,-14-70-121 0 0,-3-12-27 0 0,-1 0 0 0 0,0 0 0 0 0,0 0-1 0 0,0 0 1 0 0,1 0 0 0 0,-1 0 0 0 0,0 0 0 0 0,1-1 0 0 0,-1 1 0 0 0,1 0-1 0 0,-1 0 1 0 0,1 0 0 0 0,0-1 0 0 0,-1 1 0 0 0,1 0 0 0 0,0-1 0 0 0,-1 1 0 0 0,3 1-1 0 0,-2-1 0 0 0,1 0 0 0 0,-1 1-1 0 0,0-1 1 0 0,1 1 0 0 0,-1 0-1 0 0,0-1 1 0 0,0 1 0 0 0,0 0-1 0 0,0 0 1 0 0,0 0 0 0 0,-1 0-1 0 0,2 2 1 0 0,-2-2-25 0 0,1 0 0 0 0,0 0 0 0 0,-1 0 0 0 0,1 0 0 0 0,0-1 1 0 0,0 1-1 0 0,0 0 0 0 0,0 0 0 0 0,1-1 0 0 0,-1 1 0 0 0,0-1 0 0 0,1 1 1 0 0,-1-1-1 0 0,1 1 0 0 0,0-1 0 0 0,1 1 0 0 0,6 4-356 0 0,-8-4 205 0 0,1-1 0 0 0,-1 1 0 0 0,1-1 0 0 0,-1 0-1 0 0,1 1 1 0 0,0-1 0 0 0,0 0 0 0 0,-1 0 0 0 0,1 0 0 0 0,0-1 0 0 0,0 1 0 0 0,0 0-1 0 0,0-1 1 0 0,0 1 0 0 0,0-1 0 0 0,0 1 0 0 0,0-1 0 0 0,0 0 0 0 0,0 0-1 0 0,1 0 1 0 0,-1 0 0 0 0,0 0 0 0 0,0-1 0 0 0,0 1 0 0 0,0-1 0 0 0,0 1 0 0 0,0-1-1 0 0,0 0 1 0 0,0 0 0 0 0,2-1 0 0 0,16-12-1112 0 0,-17 12 955 0 0,0 0 1 0 0,0 1-1 0 0,-1-2 0 0 0,1 1 1 0 0,0 0-1 0 0,-1 0 1 0 0,1-1-1 0 0,-1 0 1 0 0,0 1-1 0 0,4-7 0 0 0,41-51-4244 0 0,-46 58 4393 0 0,0-1 0 0 0,1 1 1 0 0,-1 0-1 0 0,0-1 0 0 0,1 1 1 0 0,-1 0-1 0 0,1 0 0 0 0,-1 0 1 0 0,1 0-1 0 0,0 0 0 0 0,0 0 0 0 0,0 0 1 0 0,0 1-1 0 0,3-2 0 0 0,-1 1-105 0 0,-1-1 0 0 0,0 1-1 0 0,-1 0 1 0 0,1-1 0 0 0,0 1 0 0 0,0-1-1 0 0,-1 0 1 0 0,0 0 0 0 0,4-5 0 0 0,33-60-3093 0 0,-14 40-210 0 0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7 1320 0 0,'0'0'893'0'0,"15"-7"8642"0"0,-18 8-9336 0 0,0 0 0 0 0,0 0 0 0 0,0 0 0 0 0,1 0 0 0 0,-1 1 0 0 0,0-1 0 0 0,1 1 0 0 0,-1 0 0 0 0,1-1 0 0 0,0 1 0 0 0,-1 0 0 0 0,-2 4 1 0 0,-37 39 791 0 0,13-14-485 0 0,15-19-341 0 0,2 1 1 0 0,-1 0-1 0 0,1 0 0 0 0,1 1 0 0 0,-10 17 1 0 0,5-1 46 0 0,-7-11-20 0 0,8 13-44 0 0,-4-17-50 0 0,17-13-90 0 0,0-1 0 0 0,0 0 1 0 0,1 1-1 0 0,-1-1 0 0 0,0 1 1 0 0,0-1-1 0 0,1 1 0 0 0,-1 0 1 0 0,1 0-1 0 0,-1 0 0 0 0,1 0 1 0 0,0 0-1 0 0,-2 4 0 0 0,-47 97 352 0 0,49-92-307 0 0,7-10 12 0 0,20-20 81 0 0,19-24 16 0 0,-44 42-160 0 0,0 0 0 0 0,0 0 0 0 0,0 0 0 0 0,0-1 1 0 0,0 1-1 0 0,0 0 0 0 0,0-1 0 0 0,0 1 0 0 0,-1-1 0 0 0,1 1 1 0 0,-1-1-1 0 0,1 1 0 0 0,-1-1 0 0 0,0 1 0 0 0,1-1 1 0 0,-1 0-1 0 0,0-2 0 0 0,0 3-1 0 0,0 0 1 0 0,0 0 0 0 0,0 0-1 0 0,1 0 1 0 0,-1-1-1 0 0,0 1 1 0 0,1 0-1 0 0,-1 0 1 0 0,1 0 0 0 0,-1 0-1 0 0,1 0 1 0 0,-1 0-1 0 0,1 0 1 0 0,0 0-1 0 0,-1 0 1 0 0,1 0-1 0 0,0 0 1 0 0,0 0 0 0 0,0 1-1 0 0,0-1 1 0 0,0 0-1 0 0,0 0 1 0 0,0 1-1 0 0,0-1 1 0 0,0 1 0 0 0,2-1-1 0 0,2-3 7 0 0,0 0 1 0 0,0 0-1 0 0,0 0 0 0 0,0-1 0 0 0,-1 0 0 0 0,0 0 1 0 0,0 0-1 0 0,0 0 0 0 0,0 0 0 0 0,-1-1 0 0 0,0 0 1 0 0,2-6-1 0 0,-4 11-7 0 0,0 0 0 0 0,0-1 0 0 0,0 1 0 0 0,-1 0 1 0 0,1 0-1 0 0,0 0 0 0 0,0-1 0 0 0,1 1 0 0 0,-1 0 0 0 0,0 1 0 0 0,0-1 1 0 0,0 0-1 0 0,1 0 0 0 0,-1 0 0 0 0,0 1 0 0 0,1-1 0 0 0,-1 1 0 0 0,1-1 1 0 0,-1 1-1 0 0,1-1 0 0 0,2 1 0 0 0,2-2 11 0 0,21-19 91 0 0,-22 17-84 0 0,0 0 0 0 0,0 0 0 0 0,0 0 0 0 0,0 1-1 0 0,1 0 1 0 0,6-3 0 0 0,-9 5-1 0 0,0 0-1 0 0,-1 1 1 0 0,1-1-1 0 0,0 1 0 0 0,0 0 1 0 0,0 0-1 0 0,-1 0 1 0 0,1 0-1 0 0,0 0 1 0 0,0 1-1 0 0,-1-1 1 0 0,1 1-1 0 0,0 0 1 0 0,0 0-1 0 0,-1 0 0 0 0,1 0 1 0 0,-1 0-1 0 0,4 3 1 0 0,-3-3-2 0 0,-1 2-1 0 0,1-1 1 0 0,-1 0 0 0 0,0 0 0 0 0,1 1-1 0 0,-1-1 1 0 0,0 1 0 0 0,-1 0 0 0 0,1-1 0 0 0,0 1-1 0 0,-1 0 1 0 0,1 0 0 0 0,0 4 0 0 0,14 21 81 0 0,-8-15-44 0 0,0 0 0 0 0,0 0-1 0 0,-1 0 1 0 0,-1 1-1 0 0,0 0 1 0 0,-1 1 0 0 0,-1-1-1 0 0,4 20 1 0 0,8 22 144 0 0,-4-8 113 0 0,7 54 0 0 0,-16-84-219 0 0,-1 2 57 0 0,0-1 0 0 0,-3 40 1 0 0,0-26-77 0 0,0-20-32 0 0,0 1 1 0 0,-1 0-1 0 0,-1 0 1 0 0,0-1-1 0 0,-1 1 1 0 0,0-1-1 0 0,-1 0 1 0 0,0 0-1 0 0,-1-1 1 0 0,-14 22-1 0 0,18-32-40 0 0,0 1 0 0 0,0-1-1 0 0,0 0 1 0 0,0 1 0 0 0,-1-1-1 0 0,1 0 1 0 0,-1-1 0 0 0,1 1 0 0 0,-1 0-1 0 0,0-1 1 0 0,-4 3 0 0 0,4-3-5 0 0,1 0 1 0 0,0 0-1 0 0,-1 0 1 0 0,1 1-1 0 0,0-1 1 0 0,0 1-1 0 0,0-1 1 0 0,0 1-1 0 0,0 0 1 0 0,0 0-1 0 0,-2 3 1 0 0,-1-1-72 0 0,-1 0 0 0 0,1 0 0 0 0,-1 0 0 0 0,0-1 1 0 0,0 0-1 0 0,0 0 0 0 0,0-1 0 0 0,-1 1 0 0 0,1-2 0 0 0,-1 1 0 0 0,1 0 0 0 0,-9 0 0 0 0,7-1-310 0 0,0 0 0 0 0,1 0 0 0 0,-1 0 0 0 0,0-1 0 0 0,1 0 0 0 0,-1 0 0 0 0,0-1 0 0 0,1 0 0 0 0,-1-1 0 0 0,1 0 0 0 0,-1 0 0 0 0,1 0 0 0 0,0-1 0 0 0,0 0 0 0 0,0 0 0 0 0,-11-8 0 0 0,12-3-1085 0 0,0 1 644 0 0,4 10 392 0 0,1 0 0 0 0,0 1-1 0 0,-1-1 1 0 0,1 0 0 0 0,0 0 0 0 0,0 0-1 0 0,1 0 1 0 0,-1 0 0 0 0,0-6-1 0 0,1 2-19 0 0,1 0 0 0 0,0-1-1 0 0,0 1 1 0 0,1 0-1 0 0,0 0 1 0 0,0 0-1 0 0,0 1 1 0 0,1-1-1 0 0,6-10 1 0 0,21-4-588 0 0,1-15 178 0 0,-3 7-239 0 0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1624 0 0,'9'9'3425'0'0,"-5"-3"-2626"0"0,0 1 0 0 0,-1 0 0 0 0,1 0 0 0 0,-1 0 0 0 0,-1 1 0 0 0,0-1 0 0 0,0 1 0 0 0,0 0 0 0 0,-1-1 0 0 0,1 14 0 0 0,-3 88 3656 0 0,0-59-3910 0 0,-4 45-116 0 0,-1-72-459 0 0,-1 6-1049 0 0,7-14-3678 0 0,11-35-6984 0 0,-9 10 10089 0 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9856 0 0,'-3'2'9239'0'0,"-8"13"-6807"0"0,-2 145 1967 0 0,15-118-3999 0 0,2 0 0 0 0,17 70 0 0 0,-12-70-210 0 0,-2 0-1 0 0,4 73 1 0 0,6 112 46 0 0,-8-101-168 0 0,-8-125-70 0 0,-1-1-1 0 0,0 1 0 0 0,1 0 1 0 0,-1 0-1 0 0,0 0 0 0 0,1 0 1 0 0,-1-1-1 0 0,1 1 1 0 0,0 0-1 0 0,-1 0 0 0 0,1-1 1 0 0,0 1-1 0 0,-1 0 0 0 0,1-1 1 0 0,0 1-1 0 0,-1-1 1 0 0,1 1-1 0 0,0-1 0 0 0,0 1 1 0 0,0-1-1 0 0,0 0 0 0 0,0 1 1 0 0,-1-1-1 0 0,1 0 1 0 0,0 1-1 0 0,0-1 0 0 0,0 0 1 0 0,1 0-1 0 0,5-21-105 0 0,-7 19 120 0 0,0 0 0 0 0,0 1 1 0 0,1-1-1 0 0,-1 0 0 0 0,0 0 0 0 0,1 1 1 0 0,0-1-1 0 0,-1 0 0 0 0,1 1 0 0 0,0-1 1 0 0,0 1-1 0 0,0-1 0 0 0,0 1 0 0 0,0-1 1 0 0,0 1-1 0 0,2-2 0 0 0,-1 1-4 0 0,0 0 0 0 0,0-1 1 0 0,-1 1-1 0 0,1-1 0 0 0,0 1 0 0 0,-1-1 0 0 0,0 0 0 0 0,1 0 1 0 0,-1 1-1 0 0,0-1 0 0 0,-1 0 0 0 0,1 0 0 0 0,0 0 0 0 0,-1 0 1 0 0,1-4-1 0 0,6-20 37 0 0,12-16 39 0 0,-9 21 92 0 0,0 1-1 0 0,2-1 1 0 0,22-30 0 0 0,-29 48-125 0 0,0 1-1 0 0,0-1 1 0 0,1 1 0 0 0,-1 0 0 0 0,1 0 0 0 0,0 1 0 0 0,0-1-1 0 0,0 1 1 0 0,0 1 0 0 0,0-1 0 0 0,1 1 0 0 0,-1 0-1 0 0,0 1 1 0 0,1-1 0 0 0,-1 1 0 0 0,11 1 0 0 0,-11 3-2 0 0,-1-1-1 0 0,-1 0 1 0 0,1 1 0 0 0,-1 0 0 0 0,8 9 0 0 0,-1-2 7 0 0,-9-10-50 0 0,-1 0 0 0 0,0 0 0 0 0,0 0 0 0 0,-1 0-1 0 0,1 0 1 0 0,0 0 0 0 0,0 0 0 0 0,0 1 0 0 0,-1-1 0 0 0,1 0 0 0 0,-1 1-1 0 0,1-1 1 0 0,-1 0 0 0 0,1 1 0 0 0,-1-1 0 0 0,0 1 0 0 0,0-1 0 0 0,1 0-1 0 0,-1 2 1 0 0,2 9 28 0 0,21 48 191 0 0,7 10-16 0 0,-23-42-54 0 0,-1 1-1 0 0,-1 0 0 0 0,-2 0 0 0 0,0 53 0 0 0,-3-79-148 0 0,-1 0-1 0 0,1 0 1 0 0,-1 0-1 0 0,0 0 0 0 0,0-1 1 0 0,0 1-1 0 0,0 0 1 0 0,-1 0-1 0 0,1 0 1 0 0,-1-1-1 0 0,1 1 1 0 0,-1-1-1 0 0,0 1 1 0 0,0-1-1 0 0,0 0 1 0 0,0 0-1 0 0,-1 0 1 0 0,1 0-1 0 0,-1 0 1 0 0,1 0-1 0 0,-1-1 1 0 0,0 1-1 0 0,1-1 1 0 0,-1 0-1 0 0,0 0 1 0 0,0 0-1 0 0,0 0 1 0 0,0 0-1 0 0,0 0 1 0 0,-4-1-1 0 0,-13 4-431 0 0,1-1 0 0 0,-1-2 0 0 0,-27 0 0 0 0,39-1 133 0 0,5 0-99 0 0,0 0-1 0 0,0 0 1 0 0,-1-1-1 0 0,1 1 1 0 0,0-1-1 0 0,0 0 0 0 0,0 0 1 0 0,0 0-1 0 0,0 0 1 0 0,0-1-1 0 0,0 1 1 0 0,1-1-1 0 0,-1 1 1 0 0,0-1-1 0 0,1 0 0 0 0,-1 0 1 0 0,1 0-1 0 0,0-1 1 0 0,0 1-1 0 0,-1-1 1 0 0,2 1-1 0 0,-1-1 1 0 0,0 0-1 0 0,0 1 0 0 0,1-1 1 0 0,0 0-1 0 0,-1 0 1 0 0,0-6-1 0 0,1 5-96 0 0,0 0 0 0 0,0-1 0 0 0,0 1-1 0 0,1 0 1 0 0,0-1 0 0 0,0 1 0 0 0,0-1 0 0 0,1 1 0 0 0,-1 0-1 0 0,1-1 1 0 0,0 1 0 0 0,0 0 0 0 0,0 0 0 0 0,1 0 0 0 0,0 0-1 0 0,0 0 1 0 0,0 0 0 0 0,0 0 0 0 0,0 0 0 0 0,1 1 0 0 0,4-6-1 0 0,40-53-3120 0 0,-22 35 494 0 0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239 581 3736 0 0,'0'0'2004'0'0,"-26"2"8654"0"0,10 1-7071 0 0,-12 7-880 0 0,25-10-2622 0 0,0 0 0 0 0,1 0 1 0 0,-1 1-1 0 0,0 0 0 0 0,1-1 1 0 0,-1 1-1 0 0,1 0 1 0 0,-1 0-1 0 0,1 0 0 0 0,-1 1 1 0 0,1-1-1 0 0,0 0 0 0 0,0 1 1 0 0,0 0-1 0 0,-1-1 1 0 0,2 1-1 0 0,-1 0 0 0 0,0 0 1 0 0,0 0-1 0 0,0 0 0 0 0,1 1 1 0 0,0-1-1 0 0,-2 3 1 0 0,2 2 46 0 0,2-6-114 0 0,-1 0 1 0 0,0 0-1 0 0,0 0 1 0 0,0 0 0 0 0,0 0-1 0 0,-1 0 1 0 0,1 0 0 0 0,0 0-1 0 0,0 0 1 0 0,-1 0-1 0 0,1 0 1 0 0,0 0 0 0 0,-1 0-1 0 0,1 0 1 0 0,-1 0-1 0 0,1 0 1 0 0,-1 0 0 0 0,0-1-1 0 0,1 1 1 0 0,-1 0 0 0 0,0 0-1 0 0,1-1 1 0 0,-1 1-1 0 0,0 0 1 0 0,0-1 0 0 0,0 1-1 0 0,0-1 1 0 0,-1 1 0 0 0,-1 2 19 0 0,-1-1 1 0 0,1 0 0 0 0,0 1 0 0 0,0-1-1 0 0,1 1 1 0 0,-1 0 0 0 0,1 0 0 0 0,-1 0 0 0 0,1 0-1 0 0,0 1 1 0 0,0-1 0 0 0,0 0 0 0 0,-2 8-1 0 0,-17 60 420 0 0,0 0-236 0 0,16-52-185 0 0,0 0 0 0 0,2 0 0 0 0,0 0 0 0 0,1 0 0 0 0,1 0 0 0 0,1 29 0 0 0,0-41-21 0 0,1-6-21 0 0,-1 1 1 0 0,0-1-1 0 0,0 0 1 0 0,1 1-1 0 0,-1-1 1 0 0,1 0-1 0 0,-1 1 1 0 0,1-1-1 0 0,0 0 1 0 0,-1 0-1 0 0,1 0 1 0 0,0 1-1 0 0,0-1 1 0 0,0 0-1 0 0,0 0 1 0 0,0 0-1 0 0,0 0 1 0 0,0-1-1 0 0,0 1 1 0 0,0 0-1 0 0,0 0 1 0 0,1-1-1 0 0,-1 1 1 0 0,0 0-1 0 0,0-1 1 0 0,1 0-1 0 0,-1 1 1 0 0,0-1-1 0 0,1 0 1 0 0,-1 1-1 0 0,0-1 1 0 0,1 0-1 0 0,-1 0 1 0 0,1 0-1 0 0,-1 0 1 0 0,0 0-1 0 0,1-1 1 0 0,-1 1-1 0 0,0 0 1 0 0,3-1-1 0 0,0 0-11 0 0,0 1-1 0 0,-1-1 1 0 0,1 0-1 0 0,0 0 1 0 0,0 0 0 0 0,0-1-1 0 0,0 1 1 0 0,-1-1-1 0 0,1 0 1 0 0,-1 0-1 0 0,1 0 1 0 0,-1-1 0 0 0,5-4-1 0 0,3-26-141 0 0,-10 28 128 0 0,0 1 1 0 0,0-1 0 0 0,0 0 0 0 0,1 0 0 0 0,0 1 0 0 0,0-1-1 0 0,3-4 1 0 0,10-11-53 0 0,-10 14 28 0 0,0-1 0 0 0,0 1 0 0 0,-1-1 0 0 0,0 0 0 0 0,0 0 0 0 0,-1-1 0 0 0,5-13 0 0 0,13-33-211 0 0,-14 40 206 0 0,-1 0-1 0 0,7-30 1 0 0,-6 13 66 0 0,-1 0-1 0 0,-2 0 1 0 0,0-42 0 0 0,-4 36 48 0 0,2 20 22 0 0,-2 0-1 0 0,0 1 1 0 0,-1-1-1 0 0,0 0 1 0 0,-1 0 0 0 0,-1 1-1 0 0,-1 0 1 0 0,0-1-1 0 0,-10-20 1 0 0,-6 0 198 0 0,10 20-63 0 0,0 0 0 0 0,1-1 0 0 0,1 0 0 0 0,1-1 0 0 0,-6-22 0 0 0,4 6 435 0 0,-19-46 0 0 0,16 48-324 0 0,12 32-261 0 0,-1-1 0 0 0,1 1 1 0 0,-1-1-1 0 0,0 1 0 0 0,0-1 1 0 0,0 1-1 0 0,1 0 1 0 0,-1-1-1 0 0,-1 1 0 0 0,1 0 1 0 0,0 0-1 0 0,0 0 0 0 0,0 0 1 0 0,-1 0-1 0 0,1 0 0 0 0,0 0 1 0 0,-1 0-1 0 0,1 0 0 0 0,-1 1 1 0 0,1-1-1 0 0,-1 0 0 0 0,1 1 1 0 0,-1 0-1 0 0,0-1 0 0 0,1 1 1 0 0,-1 0-1 0 0,0 0 0 0 0,-2 0 1 0 0,2 29 453 0 0,-7 119-254 0 0,18 6-231 0 0,-8-140-49 0 0,1 1 0 0 0,0-1 1 0 0,1 1-1 0 0,6 18 0 0 0,7 36-289 0 0,17 31-1629 0 0,-31-93 1515 0 0,0 0 0 0 0,0-1 0 0 0,1 1 0 0 0,0-1 1 0 0,0 0-1 0 0,0 0 0 0 0,1 0 0 0 0,0 0 0 0 0,8 7 0 0 0,0 3-1691 0 0,-8-12 1442 0 0,1 0 1 0 0,0 0-1 0 0,-1-1 0 0 0,2 0 1 0 0,-1 0-1 0 0,0 0 1 0 0,1 0-1 0 0,-1-1 0 0 0,8 2 1 0 0,47 13-6253 0 0,-59-17 6674 0 0,1 1-1 0 0,0-1 1 0 0,0 0 0 0 0,0 0 0 0 0,0 0-1 0 0,0 0 1 0 0,-1 0 0 0 0,1 0 0 0 0,0 0 0 0 0,0-1-1 0 0,0 1 1 0 0,0 0 0 0 0,-1-1 0 0 0,1 0 0 0 0,3-1-1 0 0,0 0-576 0 0,11-8-2834 0 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3168 0 0,'-21'3'9245'0'0,"0"5"-3383"0"0,17-7-5378 0 0,1 1 1 0 0,-1 0-1 0 0,1 0 0 0 0,0 1 1 0 0,-1-1-1 0 0,1 1 0 0 0,0 0 1 0 0,-4 4-1 0 0,-67 74 3152 0 0,11 1-2688 0 0,30-43-805 0 0,27-32-130 0 0,-1 1-1 0 0,1-1 1 0 0,0 1-1 0 0,1 1 1 0 0,-8 14 0 0 0,12-21-22 0 0,0-1 0 0 0,0 1 0 0 0,0 0 0 0 0,0-1 1 0 0,0 1-1 0 0,1 0 0 0 0,-1 0 0 0 0,1 0 1 0 0,-1 0-1 0 0,1 0 0 0 0,0 0 0 0 0,0 0 1 0 0,0 0-1 0 0,0 0 0 0 0,0-1 0 0 0,0 1 1 0 0,0 0-1 0 0,1 0 0 0 0,-1 0 0 0 0,1 0 1 0 0,-1 0-1 0 0,1 0 0 0 0,0-1 0 0 0,0 1 1 0 0,2 3-1 0 0,-1-3-6 0 0,0-1 0 0 0,1 0 0 0 0,-1 0 1 0 0,0 0-1 0 0,1 0 0 0 0,-1 0 0 0 0,1 0 0 0 0,-1-1 1 0 0,1 1-1 0 0,-1-1 0 0 0,1 1 0 0 0,-1-1 0 0 0,1 0 0 0 0,0 0 1 0 0,-1-1-1 0 0,1 1 0 0 0,-1 0 0 0 0,1-1 0 0 0,4-1 1 0 0,3 0-25 0 0,-6 2 32 0 0,0 0-1 0 0,-1-1 0 0 0,1 0 1 0 0,-1 1-1 0 0,1-1 1 0 0,-1 0-1 0 0,0-1 0 0 0,1 1 1 0 0,-1-1-1 0 0,0 1 1 0 0,0-1-1 0 0,0 0 0 0 0,0 0 1 0 0,0 0-1 0 0,4-4 1 0 0,17-16-14 0 0,-1 3 43 0 0,-8-4 22 0 0,-14 20-32 0 0,0 1 0 0 0,0-1 0 0 0,1 1 0 0 0,-1-1 0 0 0,1 1 0 0 0,0 0 0 0 0,0 0 0 0 0,0 0 0 0 0,0 0 0 0 0,3-3 0 0 0,-4 4 2 0 0,1-1 0 0 0,-1 0 0 0 0,0 1 0 0 0,0-1 0 0 0,0 0 0 0 0,0 1 0 0 0,-1-1 0 0 0,1 0 0 0 0,0 0 0 0 0,-1 0 0 0 0,1 0 0 0 0,-1 1 0 0 0,0-1 0 0 0,0 0 0 0 0,0 0 0 0 0,0 0 0 0 0,0 0 0 0 0,0-3 0 0 0,5-28 353 0 0,-3 27-305 0 0,-1 0 0 0 0,0 1 1 0 0,0-1-1 0 0,-1 0 0 0 0,0 0 0 0 0,0 0 0 0 0,0 1 1 0 0,-2-8-1 0 0,1-13 457 0 0,1 25-389 0 0,3 2-86 0 0,-1 1 1 0 0,1-1-1 0 0,0 1 0 0 0,-1-1 0 0 0,1 1 0 0 0,-1 0 0 0 0,0 0 0 0 0,1 0 0 0 0,-1 0 0 0 0,0 0 0 0 0,0 1 0 0 0,-1-1 0 0 0,1 1 0 0 0,0-1 0 0 0,-1 1 0 0 0,0 0 0 0 0,3 5 0 0 0,28 64 272 0 0,-28-62-239 0 0,71 167 1115 0 0,-68-161-1068 0 0,-1 1 0 0 0,0-1 0 0 0,-2 1 0 0 0,5 25-1 0 0,5 18 222 0 0,5 50 243 0 0,-14-87-578 0 0,-1 1 1 0 0,-1 0-1 0 0,0 0 1 0 0,-2 0-1 0 0,-4 41 1 0 0,2-14-9 0 0,1-48-2 0 0,0 0 0 0 0,0-1 0 0 0,0 1 0 0 0,0 0 0 0 0,-1 0 0 0 0,0-1 0 0 0,1 1 0 0 0,-1 0 0 0 0,0-1 0 0 0,-2 3 0 0 0,2-2 0 0 0,0-1 0 0 0,0 1 0 0 0,0-1 0 0 0,1 1 0 0 0,-1 0 0 0 0,1-1 0 0 0,-1 1 0 0 0,1 0 0 0 0,0-1 0 0 0,0 4 0 0 0,0 0 0 0 0,0-2 0 0 0,1 0 0 0 0,-1 0 0 0 0,0 0 0 0 0,-1 0 0 0 0,1 0 0 0 0,-1 0 0 0 0,0 0 0 0 0,0-1 0 0 0,0 1 0 0 0,0 0 0 0 0,0 0 0 0 0,-1-1 0 0 0,0 1 0 0 0,0-1 0 0 0,-4 7 0 0 0,-28 32-204 0 0,11-18-469 0 0,21-22 514 0 0,0 1 1 0 0,0-1 0 0 0,0 1 0 0 0,0-1-1 0 0,-1 0 1 0 0,1 0 0 0 0,0 0-1 0 0,-1 0 1 0 0,0 0 0 0 0,1-1 0 0 0,-1 1-1 0 0,0-1 1 0 0,0 0 0 0 0,0 0-1 0 0,0 0 1 0 0,0 0 0 0 0,-6 1-1 0 0,-3 0-1772 0 0,-12 0-5442 0 0,24-2 7148 0 0,-1 0-1 0 0,0 0 1 0 0,1 0 0 0 0,-1-1 0 0 0,0 1-1 0 0,1 0 1 0 0,-1-1 0 0 0,1 1-1 0 0,-1 0 1 0 0,1-1 0 0 0,-1 1 0 0 0,1-1-1 0 0,-1 1 1 0 0,1-1 0 0 0,-1 1 0 0 0,1-1-1 0 0,-1 1 1 0 0,1-1 0 0 0,0 1 0 0 0,0-1-1 0 0,-1 1 1 0 0,1-1 0 0 0,0 0 0 0 0,0 1-1 0 0,-1-1 1 0 0,1 0 0 0 0,0 1 0 0 0,0-1-1 0 0,0 0 1 0 0,0 1 0 0 0,0-1-1 0 0,0 0 1 0 0,0 0 0 0 0,0-8-841 0 0,0 1-1 0 0,1 0 1 0 0,-1 0 0 0 0,2-1 0 0 0,-1 1-1 0 0,6-15 1 0 0,9 9-2523 0 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7784 0 0,'3'20'6556'0'0,"8"7"-2001"0"0,-9-23-4032 0 0,0 0 1 0 0,0 0 0 0 0,-1 1 0 0 0,1-1 0 0 0,-1 0 0 0 0,0 1 0 0 0,0-1 0 0 0,0 7 0 0 0,0-4-48 0 0,-1 0 1 0 0,2 0-1 0 0,-1 1 0 0 0,1-1 0 0 0,4 11 1 0 0,-3-10-95 0 0,0 1 0 0 0,0-1 1 0 0,-1 1-1 0 0,-1-1 0 0 0,2 18 1 0 0,1 200 2974 0 0,-1-111-6364 0 0,-2-57-2906 0 0,0 0-4177 0 0,-1-48 5578 0 0,0 0-1205 0 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45 4192 0 0,'1'-2'345'0'0,"-1"0"0"0"0,0 1 0 0 0,0-1 0 0 0,0 0 0 0 0,0 0 0 0 0,0 1 1 0 0,-1-1-1 0 0,1 0 0 0 0,0 0 0 0 0,-1 1 0 0 0,1-1 0 0 0,-1 0 0 0 0,0 1 0 0 0,0-1 0 0 0,1 1 0 0 0,-1-1 0 0 0,0 1 1 0 0,0-1-1 0 0,0 1 0 0 0,-3-3 0 0 0,1 3 208 0 0,-1 0-1 0 0,1-1 1 0 0,0 1 0 0 0,-1 1 0 0 0,1-1 0 0 0,-1 0-1 0 0,0 1 1 0 0,1 0 0 0 0,-1 0 0 0 0,-5 0-1 0 0,-2 1-131 0 0,1 1-1 0 0,-1 0 0 0 0,0 1 0 0 0,1 0 0 0 0,-1 1 0 0 0,1 0 1 0 0,0 0-1 0 0,0 1 0 0 0,0 0 0 0 0,1 1 0 0 0,0 0 0 0 0,0 1 0 0 0,0 0 1 0 0,1 0-1 0 0,-13 15 0 0 0,-4-3 53 0 0,8-7-233 0 0,10 4-33 0 0,6-14-179 0 0,0 1 1 0 0,0-1 0 0 0,0 1-1 0 0,0-1 1 0 0,0 0-1 0 0,0 0 1 0 0,0 1 0 0 0,-1-1-1 0 0,1 0 1 0 0,-3 2 0 0 0,-7 10 71 0 0,0 1 0 0 0,2 0-1 0 0,0 0 1 0 0,0 1 0 0 0,2 0 0 0 0,0 1 0 0 0,-7 23 0 0 0,7-16 8 0 0,1 2-1 0 0,0-1 1 0 0,3 0-1 0 0,-3 45 1 0 0,6-42 6 0 0,2-1-1 0 0,5 39 1 0 0,-5-56-93 0 0,0-1 0 0 0,1 1 0 0 0,0-1 0 0 0,1 1 0 0 0,0-1 0 0 0,0 0 1 0 0,1 0-1 0 0,0-1 0 0 0,10 12 0 0 0,-13-17-19 0 0,0-1 1 0 0,-1 1 0 0 0,1-1-1 0 0,0 1 1 0 0,-1-1-1 0 0,1 1 1 0 0,-1 0-1 0 0,0 0 1 0 0,1 3-1 0 0,7 11 3 0 0,16 4 22 0 0,-13 3 6 0 0,10-8 7 0 0,-12-4-17 0 0,-8-10-23 0 0,0 0 1 0 0,0 0-1 0 0,0-1 1 0 0,0 1-1 0 0,0 0 1 0 0,0 0 0 0 0,0-1-1 0 0,0 0 1 0 0,1 1-1 0 0,-1-1 1 0 0,0 0-1 0 0,1 0 1 0 0,-1 0 0 0 0,5 1-1 0 0,46 19-43 0 0,-45-17 26 0 0,1 0-1 0 0,-1 0 0 0 0,1-1 1 0 0,0 0-1 0 0,0-1 0 0 0,0 0 1 0 0,14 2-1 0 0,-11-4-24 0 0,15 3-468 0 0,0-1 0 0 0,0-2-1 0 0,0 0 1 0 0,42-8 0 0 0,-61 6-3 0 0,0-1 1 0 0,-1 0-1 0 0,1 0 1 0 0,-1-1-1 0 0,1 0 1 0 0,-1 0 0 0 0,9-8-1 0 0,-14 11 321 0 0,-1-1 0 0 0,0 1 0 0 0,1-1 0 0 0,-1 1 0 0 0,1 0 0 0 0,0 0 0 0 0,-1 0 0 0 0,1 0 1 0 0,0 0-1 0 0,0 0 0 0 0,3 0 0 0 0,-4 0 57 0 0,0 1 1 0 0,0 0-1 0 0,0-1 1 0 0,0 1 0 0 0,0-1-1 0 0,0 1 1 0 0,0-1-1 0 0,0 1 1 0 0,0-1 0 0 0,0 0-1 0 0,0 0 1 0 0,-1 1-1 0 0,1-1 1 0 0,0 0 0 0 0,0 0-1 0 0,-1 0 1 0 0,1 0-1 0 0,-1 0 1 0 0,1 0 0 0 0,-1 0-1 0 0,1 0 1 0 0,-1 0-1 0 0,1-1 1 0 0,10-15-3289 0 0,-9 16 3079 0 0,0-1-1 0 0,-1 1 1 0 0,0-1 0 0 0,1 0 0 0 0,-1 0-1 0 0,0 0 1 0 0,0 0 0 0 0,0 0 0 0 0,0 0-1 0 0,0 0 1 0 0,0 0 0 0 0,0-4-1 0 0,-1 3 44 0 0,1 0-1 0 0,0 0 0 0 0,0 0 1 0 0,0 0-1 0 0,0 0 0 0 0,0 0 0 0 0,1 1 1 0 0,-1-1-1 0 0,5-5 0 0 0,-5-1-2871 0 0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 3288 0 0,'-22'-1'2494'0'0,"17"0"-1759"0"0,0 1 1 0 0,0-1-1 0 0,0 1 1 0 0,0 0 0 0 0,0 0-1 0 0,0 1 1 0 0,0 0-1 0 0,0 0 1 0 0,1 0-1 0 0,-1 0 1 0 0,0 1 0 0 0,0-1-1 0 0,1 1 1 0 0,-1 1-1 0 0,1-1 1 0 0,0 0 0 0 0,-5 4-1 0 0,-6 7 501 0 0,12-12-1075 0 0,0 1 0 0 0,0 0 0 0 0,0 0-1 0 0,1 0 1 0 0,-1 0 0 0 0,1 0 0 0 0,-1 1-1 0 0,1-1 1 0 0,0 1 0 0 0,0-1 0 0 0,0 1-1 0 0,1 0 1 0 0,-1 0 0 0 0,0 0 0 0 0,1 0 0 0 0,-1 4-1 0 0,-7 62 1010 0 0,4-17-809 0 0,3-44-305 0 0,1 0 0 0 0,0 0 0 0 0,1 0 0 0 0,-1 0 1 0 0,1 0-1 0 0,1 0 0 0 0,0 0 0 0 0,0 0 0 0 0,0 0 0 0 0,5 11 0 0 0,-2-11 8 0 0,0 1 1 0 0,1-1-1 0 0,1 0 0 0 0,-1 0 0 0 0,12 12 1 0 0,-14-17-39 0 0,-1 0 0 0 0,1 0 0 0 0,-1 0 0 0 0,0 1 0 0 0,0-1 0 0 0,0 1 0 0 0,2 6 1 0 0,-3-7-17 0 0,0-1 0 0 0,-1 1 0 0 0,2-1 0 0 0,-1 0 0 0 0,0 0 0 0 0,0 1 0 0 0,1-1 1 0 0,-1 0-1 0 0,1 0 0 0 0,0 0 0 0 0,0 0 0 0 0,-1-1 0 0 0,5 4 0 0 0,6 3 36 0 0,1 2-1 0 0,-2-1 1 0 0,1 2-1 0 0,-1 0 1 0 0,12 15 0 0 0,-22-24-41 0 0,1-1 0 0 0,-1 1 0 0 0,0-1 0 0 0,1 0 1 0 0,0 0-1 0 0,-1 0 0 0 0,1 1 0 0 0,0-2 0 0 0,-1 1 1 0 0,1 0-1 0 0,0 0 0 0 0,0 0 0 0 0,3 0 0 0 0,-4-1-2 0 0,0 0-1 0 0,0 1 1 0 0,1-1 0 0 0,-1 1-1 0 0,0-1 1 0 0,0 1-1 0 0,0-1 1 0 0,1 1 0 0 0,-1 0-1 0 0,0-1 1 0 0,0 1-1 0 0,0 0 1 0 0,0 0-1 0 0,0 0 1 0 0,-1 0 0 0 0,1 0-1 0 0,0 0 1 0 0,0 0-1 0 0,0 0 1 0 0,-1 0 0 0 0,1 0-1 0 0,-1 0 1 0 0,1 0-1 0 0,0 3 1 0 0,0-2 2 0 0,0 0 0 0 0,0 0 0 0 0,1 1 0 0 0,-1-1 0 0 0,1 0 0 0 0,0 0 0 0 0,-1-1 0 0 0,1 1 0 0 0,0 0 0 0 0,0-1 0 0 0,0 1 0 0 0,4 2 0 0 0,-2-2-2 0 0,-1 0-1 0 0,0 1 1 0 0,0-1 0 0 0,0 1 0 0 0,0 0 0 0 0,0 0-1 0 0,0 0 1 0 0,-1 0 0 0 0,0 0 0 0 0,1 1 0 0 0,1 4 0 0 0,13 21 34 0 0,-13-23-7 0 0,0-1 0 0 0,0 1 0 0 0,-1 0 0 0 0,0 0-1 0 0,0 0 1 0 0,-1 0 0 0 0,1 1 0 0 0,-2-1-1 0 0,1 1 1 0 0,1 12 0 0 0,8 50 294 0 0,-3-43-185 0 0,-6-21-119 0 0,-1-1 0 0 0,1 1 0 0 0,-1 0 0 0 0,0-1 0 0 0,-1 1 1 0 0,1 0-1 0 0,-1 0 0 0 0,0 5 0 0 0,1 21 149 0 0,0-16-115 0 0,-1 0 1 0 0,0 1-1 0 0,-1-1 1 0 0,-1 0-1 0 0,0 0 1 0 0,-1 0 0 0 0,-9 25-1 0 0,9-33-46 0 0,-1 1 0 0 0,0-1 0 0 0,0 1 1 0 0,-1-1-1 0 0,0-1 0 0 0,0 1 0 0 0,-1-1 0 0 0,0 1 0 0 0,0-2 0 0 0,0 1 0 0 0,-11 7 0 0 0,8-8-124 0 0,0 0 0 0 0,0 0-1 0 0,-1-1 1 0 0,1-1 0 0 0,-1 0-1 0 0,0 0 1 0 0,0 0 0 0 0,0-1-1 0 0,0-1 1 0 0,0 0-1 0 0,-1 0 1 0 0,1-1 0 0 0,-12-1-1 0 0,14 0-332 0 0,1 0 0 0 0,0-1 0 0 0,0 1 0 0 0,1-1 0 0 0,-1-1 0 0 0,0 1 0 0 0,1-1 0 0 0,-1 0 0 0 0,1-1 0 0 0,0 0 0 0 0,0 0 0 0 0,0 0 0 0 0,1 0 0 0 0,-1-1 0 0 0,1 0 0 0 0,0 0 0 0 0,1-1 0 0 0,-1 1 0 0 0,-4-9 0 0 0,4 4-879 0 0,0-1-1 0 0,0 0 1 0 0,2 0-1 0 0,-1 0 1 0 0,1 0-1 0 0,1-1 1 0 0,0 1-1 0 0,1-1 0 0 0,0 0 1 0 0,1-22-1 0 0,0 2-1272 0 0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3360 0 0,'19'-9'16976'0'0,"-9"28"-13628"0"0,3 20-2810 0 0,-2 15 543 0 0,-2-8-204 0 0,27 78 0 0 0,-33-113-814 0 0,0 0 1 0 0,-1 0-1 0 0,-1 0 1 0 0,1 0-1 0 0,-1 18 1 0 0,-2-21-40 0 0,1 1-1 0 0,1-1 1 0 0,0 0 0 0 0,0 1-1 0 0,0-1 1 0 0,1 0 0 0 0,5 11-1 0 0,-5-13-8 0 0,0-1-1 0 0,0 0 0 0 0,-1 1 1 0 0,0-1-1 0 0,0 1 1 0 0,1 6-1 0 0,-2-8-8 0 0,0 0 0 0 0,1 0 0 0 0,0 0 0 0 0,0 0 1 0 0,0 0-1 0 0,0 0 0 0 0,0-1 0 0 0,1 1 0 0 0,0 0 0 0 0,-1 0 0 0 0,2-1 0 0 0,2 5 0 0 0,-2-3 5 0 0,-1-1 1 0 0,1 1-1 0 0,-1-1 0 0 0,-1 1 0 0 0,1 0 1 0 0,0 0-1 0 0,-1-1 0 0 0,1 10 0 0 0,-2-14-8 0 0,0 0 0 0 0,0 0 0 0 0,0 0-1 0 0,1 0 1 0 0,-1-1 0 0 0,0 1 0 0 0,0 0-1 0 0,0 0 1 0 0,0 0 0 0 0,0 0-1 0 0,0 0 1 0 0,1 0 0 0 0,-1 0 0 0 0,0-1-1 0 0,0 1 1 0 0,0 0 0 0 0,0 0 0 0 0,1 0-1 0 0,-1 0 1 0 0,0 0 0 0 0,0 0-1 0 0,0 0 1 0 0,0 0 0 0 0,1 0 0 0 0,-1 0-1 0 0,0 0 1 0 0,0 0 0 0 0,0 0 0 0 0,0 0-1 0 0,1 0 1 0 0,-1 0 0 0 0,0 0-1 0 0,0 0 1 0 0,0 0 0 0 0,0 0 0 0 0,1 1-1 0 0,-1-1 1 0 0,0 0 0 0 0,0 0 0 0 0,0 0-1 0 0,0 0 1 0 0,0 0 0 0 0,1 0-1 0 0,-1 0 1 0 0,0 1 0 0 0,0-1 0 0 0,0 0-1 0 0,0 0 1 0 0,0 0 0 0 0,0 0 0 0 0,0 0-1 0 0,0 1 1 0 0,1-1 0 0 0,-1 0-1 0 0,0 0 1 0 0,0 0 0 0 0,0 0 0 0 0,0 1-1 0 0,0-1 1 0 0,0 0 0 0 0,0 0 0 0 0,0 0-1 0 0,0 0 1 0 0,0 1 0 0 0,0-1-1 0 0,0 0 1 0 0,0 0 0 0 0,0-1-1 0 0,0 1 1 0 0,1 0-1 0 0,-1-1 1 0 0,0 1-1 0 0,0-1 1 0 0,1 1 0 0 0,-1-1-1 0 0,0 1 1 0 0,0-1-1 0 0,0 1 1 0 0,0-1-1 0 0,0 1 1 0 0,0-1-1 0 0,0 1 1 0 0,0-1-1 0 0,0 1 1 0 0,0-1 0 0 0,0 1-1 0 0,0-1 1 0 0,0 1-1 0 0,0-1 1 0 0,-1 1-1 0 0,1-1 1 0 0,0 1-1 0 0,0-1 1 0 0,-1 1 0 0 0,1-1-1 0 0,0 1 1 0 0,0-1-1 0 0,-1 1 1 0 0,1 0-1 0 0,-1-1 1 0 0,-1-1-2 0 0,0 0-1 0 0,0 0 1 0 0,0 0 0 0 0,0 0 0 0 0,0 0 0 0 0,0 0 0 0 0,1 0-1 0 0,-1-1 1 0 0,1 1 0 0 0,-1-1 0 0 0,1 1 0 0 0,0-1 0 0 0,0 1-1 0 0,0-1 1 0 0,0-5 0 0 0,-4-3 18 0 0,1-1 1 0 0,-2 1-1 0 0,-8-16 0 0 0,11 22 2 0 0,0-1-1 0 0,1 1 1 0 0,0-1-1 0 0,1 0 1 0 0,-1 0-1 0 0,-1-11 1 0 0,-5-17 81 0 0,0 18-22 0 0,0 0 0 0 0,2-1-1 0 0,0 0 1 0 0,0 0 0 0 0,2-1 0 0 0,0 1 0 0 0,1-1 0 0 0,1 0 0 0 0,0-21-1 0 0,2 36-77 0 0,-1 0 0 0 0,1 0 0 0 0,0-1 0 0 0,0 1-1 0 0,0 0 1 0 0,1-1 0 0 0,-1 1 0 0 0,1 0 0 0 0,-1-1-1 0 0,1 1 1 0 0,0 0 0 0 0,0 0 0 0 0,1 0 0 0 0,-1 0-1 0 0,1 0 1 0 0,-1 0 0 0 0,1 0 0 0 0,0 1-1 0 0,0-1 1 0 0,0 0 0 0 0,1 1 0 0 0,-1 0 0 0 0,1-1-1 0 0,-1 1 1 0 0,1 0 0 0 0,0 0 0 0 0,-1 1 0 0 0,1-1-1 0 0,0 0 1 0 0,0 1 0 0 0,5-2 0 0 0,43-23-176 0 0,-39 19-11 0 0,1 0 0 0 0,0 1 0 0 0,21-8 0 0 0,33-22-2241 0 0,-55 30 1051 0 0,0 0 0 0 0,0-1-1 0 0,14-12 1 0 0,24-14-5688 0 0,-49 32 6643 0 0,1-1 0 0 0,0 1-1 0 0,-1 0 1 0 0,1-1 0 0 0,-1 1-1 0 0,0-1 1 0 0,1 0 0 0 0,-1 1-1 0 0,0-1 1 0 0,0 0 0 0 0,0 0-1 0 0,0 0 1 0 0,1-2 0 0 0,8-14-2350 0 0,0 11-866 0 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8:0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 0 0,'6'12'8887'0'0,"7"12"-3280"0"0,0-8-4100 0 0,-6-8-1111 0 0,0 1 1 0 0,1-2-1 0 0,0 1 0 0 0,9 6 0 0 0,-7-4-184 0 0,0 0-1 0 0,0 1 1 0 0,-1 0-1 0 0,0 0 1 0 0,12 23-1 0 0,11 15 241 0 0,-7-16-170 0 0,-4-6-46 0 0,-1 0 0 0 0,22 41 0 0 0,68 122 253 0 0,-81-147-395 0 0,-2 1 1 0 0,-3 0-1 0 0,-1 2 1 0 0,26 77-1 0 0,5 51-33 0 0,-28-46 29 0 0,1-15-130 0 0,-23-98 17 0 0,-1-1 1 0 0,-1 0 0 0 0,0 1-1 0 0,0 25 1 0 0,2 21-180 0 0,-1-46-287 0 0,-1 1-1 0 0,-1 0 0 0 0,-1 0 0 0 0,0 1 1 0 0,-1-1-1 0 0,0 0 0 0 0,-1-1 0 0 0,-1 1 0 0 0,-1 0 1 0 0,0-1-1 0 0,-13 29 0 0 0,6-17-2859 0 0,10-25 3097 0 0,1 0 0 0 0,-1 1 0 0 0,0-1 0 0 0,0 0 0 0 0,0 0-1 0 0,0 0 1 0 0,0 0 0 0 0,0 0 0 0 0,0 0 0 0 0,-1-1 0 0 0,1 1 0 0 0,-1 0-1 0 0,1-1 1 0 0,-1 1 0 0 0,0-1 0 0 0,0 1 0 0 0,1-1 0 0 0,-1 0 0 0 0,-4 2-1 0 0,-10 9-2374 0 0,-13 5-889 0 0,4-16 1973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3872 0 0,'-46'-10'6417'0'0,"40"10"-5830"0"0,0 1-1 0 0,0 0 1 0 0,0 1 0 0 0,0-1-1 0 0,0 1 1 0 0,0 0 0 0 0,0 1-1 0 0,0 0 1 0 0,1 0 0 0 0,-1 0-1 0 0,1 0 1 0 0,0 1 0 0 0,-9 7-1 0 0,6-3-142 0 0,0 0-1 0 0,0 0 1 0 0,1 1-1 0 0,0-1 0 0 0,0 2 1 0 0,-10 19-1 0 0,9-16-126 0 0,6-11-275 0 0,1-1-1 0 0,0 1 0 0 0,1-1 1 0 0,-1 1-1 0 0,0-1 0 0 0,0 1 1 0 0,0-1-1 0 0,1 1 0 0 0,-1 0 1 0 0,1-1-1 0 0,0 1 0 0 0,-1 0 1 0 0,1 0-1 0 0,0-1 0 0 0,0 3 1 0 0,-4 33 407 0 0,3-31-362 0 0,0 0-1 0 0,0 1 0 0 0,0-1 1 0 0,1 0-1 0 0,0 1 1 0 0,0-1-1 0 0,0 1 1 0 0,1-1-1 0 0,0 0 0 0 0,0 0 1 0 0,4 10-1 0 0,24 48 638 0 0,-7-37-345 0 0,-20-17-298 0 0,-2-8-66 0 0,0-1 0 0 0,0 1 1 0 0,0-1-1 0 0,1 0 0 0 0,-1 1 0 0 0,0-1 1 0 0,1 1-1 0 0,-1-1 0 0 0,1 0 1 0 0,-1 1-1 0 0,1-1 0 0 0,0 0 1 0 0,-1 1-1 0 0,1-1 0 0 0,0 0 0 0 0,0 0 1 0 0,0 0-1 0 0,0 0 0 0 0,0 0 1 0 0,0 0-1 0 0,2 1 0 0 0,1 1 36 0 0,0 1-1 0 0,0-1 1 0 0,0 1-1 0 0,-1-1 1 0 0,1 1 0 0 0,4 7-1 0 0,9 9 123 0 0,8 20 166 0 0,-14-27-108 0 0,-1 1 1 0 0,13 25-1 0 0,-11-18 13 0 0,-7-12-113 0 0,-1 1 0 0 0,0 0 0 0 0,0 0 1 0 0,2 11-1 0 0,5 15 269 0 0,-9-30-321 0 0,-1 0 0 0 0,0 1 0 0 0,0-1 0 0 0,-1 0 0 0 0,0 1-1 0 0,0 10 1 0 0,0-15-61 0 0,0 0-1 0 0,0 0 1 0 0,0 0 0 0 0,0 0-1 0 0,-1 0 1 0 0,1 0-1 0 0,0-1 1 0 0,-1 1-1 0 0,0 0 1 0 0,1 0-1 0 0,-1 0 1 0 0,0-1-1 0 0,0 1 1 0 0,0 0 0 0 0,0-1-1 0 0,0 1 1 0 0,0-1-1 0 0,0 1 1 0 0,0-1-1 0 0,-1 1 1 0 0,1-1-1 0 0,-1 0 1 0 0,-2 2-1 0 0,-19 4 82 0 0,-11 0-146 0 0,34-7 47 0 0,-22 1-567 0 0,0-1-1 0 0,1-1 1 0 0,-1-1 0 0 0,-36-9-1 0 0,56 10 458 0 0,0 0-1 0 0,0 1 1 0 0,1-1-1 0 0,-1 0 0 0 0,0 0 1 0 0,1-1-1 0 0,-1 1 1 0 0,1 0-1 0 0,-1 0 1 0 0,1-1-1 0 0,0 1 0 0 0,-1-1 1 0 0,1 1-1 0 0,0-1 1 0 0,-1-2-1 0 0,-15-14-1772 0 0,15 17 1531 0 0,0-1 0 0 0,0 1-1 0 0,0 0 1 0 0,0-1-1 0 0,0 0 1 0 0,0 1 0 0 0,1-1-1 0 0,-1 0 1 0 0,0 0 0 0 0,1 0-1 0 0,0 0 1 0 0,-1 0-1 0 0,1 0 1 0 0,0 0 0 0 0,0 0-1 0 0,0-1 1 0 0,0 1 0 0 0,1 0-1 0 0,-1-1 1 0 0,1 1 0 0 0,-1 0-1 0 0,1-1 1 0 0,0 1-1 0 0,0-1 1 0 0,0 1 0 0 0,0-1-1 0 0,1-3 1 0 0,-1 0-470 0 0,0 1-1 0 0,0 0 1 0 0,1-1 0 0 0,0 1-1 0 0,0 0 1 0 0,1 0 0 0 0,2-8-1 0 0,5-14-3743 0 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9:44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1230 790 9256 0 0,'-8'-38'3215'0'0,"-2"-5"-1113"0"0,10 40-1903 0 0,1-1 0 0 0,-1 1-1 0 0,0 0 1 0 0,1 0 0 0 0,0-1 0 0 0,0 1 0 0 0,0 0-1 0 0,0 0 1 0 0,0 0 0 0 0,1 0 0 0 0,1-3 0 0 0,7-16 855 0 0,-5 20-809 0 0,0 0-1 0 0,-1 1 1 0 0,2-1 0 0 0,-1 1-1 0 0,0 0 1 0 0,0 0 0 0 0,0 1 0 0 0,7-1-1 0 0,-5 1-135 0 0,0 0 0 0 0,-1 0 0 0 0,1 1 0 0 0,0 0-1 0 0,-1 0 1 0 0,1 1 0 0 0,-1 0 0 0 0,1 0 0 0 0,-1 0-1 0 0,0 1 1 0 0,0 0 0 0 0,0 0 0 0 0,0 0 0 0 0,0 1-1 0 0,-1 0 1 0 0,0 0 0 0 0,0 0 0 0 0,0 1 0 0 0,0 0-1 0 0,0 0 1 0 0,-1 0 0 0 0,0 0 0 0 0,0 1 0 0 0,4 7-1 0 0,4 8 232 0 0,0 0 0 0 0,-1 1-1 0 0,12 31 1 0 0,-19-34-207 0 0,-1-1 1 0 0,-1 1 0 0 0,0 0-1 0 0,-1 0 1 0 0,-2 0-1 0 0,0-1 1 0 0,0 1 0 0 0,-2 0-1 0 0,0-1 1 0 0,-9 28-1 0 0,-10 0 90 0 0,18-40-193 0 0,0 0-1 0 0,0 1 1 0 0,1 0-1 0 0,0-1 1 0 0,-2 10-1 0 0,3-10-2 0 0,-1 0 0 0 0,0 0 0 0 0,0-1 0 0 0,-1 1 0 0 0,1-1 0 0 0,-1 1 0 0 0,0-1 0 0 0,-1 0 0 0 0,1 0 0 0 0,-1-1 0 0 0,-9 7 0 0 0,-21 26 159 0 0,32-33-159 0 0,0 0 0 0 0,-1 0 0 0 0,1 0 0 0 0,-1-1 0 0 0,1 1 0 0 0,-9 5 0 0 0,-5 4 68 0 0,-2 16 54 0 0,14-24-106 0 0,-1 1 0 0 0,-1-1-1 0 0,1-1 1 0 0,-1 1 0 0 0,0-1 0 0 0,0 0 0 0 0,-11 4 0 0 0,-36 22 315 0 0,53-29-350 0 0,-3 3 22 0 0,-1-1-1 0 0,1 1 1 0 0,-1-1 0 0 0,1-1 0 0 0,-1 1 0 0 0,0-1-1 0 0,0 0 1 0 0,0 0 0 0 0,0 0 0 0 0,-1-1 0 0 0,-5 2-1 0 0,6-2 21 0 0,-1 1-1 0 0,0 0 0 0 0,1 0 0 0 0,-1 1 1 0 0,1-1-1 0 0,-7 5 0 0 0,-15 7 73 0 0,11-10-18 0 0,-1 0 1 0 0,0-1-1 0 0,-33 2 0 0 0,44-5-74 0 0,-1 0-1 0 0,1 0 1 0 0,0 0-1 0 0,-1-1 1 0 0,1 0-1 0 0,0 0 1 0 0,0-1 0 0 0,-1 1-1 0 0,1-1 1 0 0,0-1-1 0 0,1 1 1 0 0,-1-1-1 0 0,-8-5 1 0 0,1-3 12 0 0,1 2 6 0 0,1 0 1 0 0,0 0 0 0 0,0-2-1 0 0,-15-18 1 0 0,-4-16 70 0 0,22 34-91 0 0,1 0 1 0 0,0-1-1 0 0,-7-16 0 0 0,-2-8 10 0 0,7 19-30 0 0,0-1 0 0 0,1 0 1 0 0,2-1-1 0 0,0 0 0 0 0,0 0 0 0 0,2 0 1 0 0,0-1-1 0 0,-1-34 0 0 0,5 39 0 0 0,-1 12-5 0 0,1 0-1 0 0,-1 0 1 0 0,1-1 0 0 0,0 1 0 0 0,0 0 0 0 0,0-1 0 0 0,1 1 0 0 0,-1 0 0 0 0,1 0 0 0 0,-1-1 0 0 0,1 1 0 0 0,0 0 0 0 0,1 0 0 0 0,-1 0 0 0 0,0 0-1 0 0,1 0 1 0 0,0 0 0 0 0,-1 0 0 0 0,1 1 0 0 0,0-1 0 0 0,1 1 0 0 0,-1-1 0 0 0,0 1 0 0 0,1 0 0 0 0,-1 0 0 0 0,5-3 0 0 0,1 1 8 0 0,0 0 1 0 0,1 0 0 0 0,-1 1 0 0 0,1 0-1 0 0,0 1 1 0 0,0-1 0 0 0,0 2-1 0 0,0-1 1 0 0,1 2 0 0 0,-1-1-1 0 0,0 1 1 0 0,0 0 0 0 0,0 1 0 0 0,1 0-1 0 0,-1 1 1 0 0,0 0 0 0 0,0 0-1 0 0,0 1 1 0 0,-1 0 0 0 0,1 0-1 0 0,-1 1 1 0 0,1 0 0 0 0,-1 1 0 0 0,0-1-1 0 0,-1 2 1 0 0,14 11 0 0 0,33 33 126 0 0,-35-33-88 0 0,-1 0 0 0 0,0 2 0 0 0,-1 0 0 0 0,18 26 0 0 0,-22-25-32 0 0,1 0 28 0 0,0 2 1 0 0,-1 0-1 0 0,-1 0 1 0 0,-1 1 0 0 0,-2 1-1 0 0,11 35 1 0 0,-3 3 60 0 0,-10-39-72 0 0,-1 1 1 0 0,4 29-1 0 0,-4-9-25 0 0,-3-27 10 0 0,0 1 0 0 0,-1-1 1 0 0,-1 0-1 0 0,-1 1 0 0 0,-1-1 0 0 0,0 1 1 0 0,-1-1-1 0 0,-6 26 0 0 0,-10 28 114 0 0,16-60-114 0 0,0 0 1 0 0,0 0-1 0 0,-1 0 1 0 0,-1 0-1 0 0,0-1 1 0 0,0 1-1 0 0,-1-1 1 0 0,-1 0-1 0 0,-11 16 1 0 0,-9 1 76 0 0,23-25-87 0 0,0 1-1 0 0,1-1 1 0 0,-1 1-1 0 0,1 0 1 0 0,0-1-1 0 0,-1 1 1 0 0,1 1-1 0 0,0-1 1 0 0,1 0-1 0 0,-1 0 1 0 0,1 1-1 0 0,-2 3 1 0 0,2-4-4 0 0,-1 0 0 0 0,0 0 1 0 0,0 0-1 0 0,0 0 0 0 0,0 0 0 0 0,0 0 1 0 0,0-1-1 0 0,-1 1 0 0 0,1-1 0 0 0,-1 1 1 0 0,0-1-1 0 0,-4 3 0 0 0,-23 21 73 0 0,26-22-64 0 0,0 0 1 0 0,0-1-1 0 0,-1 0 1 0 0,0 0-1 0 0,1 0 1 0 0,-1 0-1 0 0,0-1 0 0 0,0 0 1 0 0,0 0-1 0 0,-1 0 1 0 0,1-1-1 0 0,0 0 1 0 0,-7 1-1 0 0,5-1 4 0 0,-1 1 0 0 0,0-2 1 0 0,0 1-1 0 0,1-1 0 0 0,-1 0 0 0 0,0-1 0 0 0,0 1 1 0 0,1-2-1 0 0,-9-1 0 0 0,5-1-19 0 0,1-1 0 0 0,0 0 0 0 0,0-1 0 0 0,0 0 0 0 0,1 0 0 0 0,-16-15 0 0 0,6 6 0 0 0,3 1 0 0 0,1-1 0 0 0,1 0 0 0 0,0-1 0 0 0,1-1 0 0 0,1 0 0 0 0,0-1 0 0 0,-9-20 0 0 0,-57-139 0 0 0,68 150 0 0 0,1-2 0 0 0,1 1 0 0 0,-5-38 0 0 0,11 55 0 0 0,1 1 0 0 0,0 0 0 0 0,1 0 0 0 0,0 0 0 0 0,0 0 0 0 0,1 0 0 0 0,1-1 0 0 0,0 1 0 0 0,0 1 0 0 0,1-1 0 0 0,0 0 0 0 0,1 1 0 0 0,5-11 0 0 0,51-76 0 0 0,-57 92 0 0 0,-1 0 0 0 0,1 0 0 0 0,0 0 0 0 0,0 1 0 0 0,1-1 0 0 0,-1 1 0 0 0,5-4 0 0 0,7-7 0 0 0,1-4 0 0 0,-14 15 0 0 0,1 0 0 0 0,0-1 0 0 0,1 1 0 0 0,-1 0 0 0 0,0 1 0 0 0,1-1 0 0 0,0 1 0 0 0,-1-1 0 0 0,1 1 0 0 0,0 0 0 0 0,0 0 0 0 0,6-1 0 0 0,6-4 0 0 0,-9 3 0 0 0,-1 1 0 0 0,1 1 0 0 0,0-1 0 0 0,0 1 0 0 0,-1 0 0 0 0,1 1 0 0 0,0 0 0 0 0,1 0 0 0 0,7 0 0 0 0,-12 1 0 0 0,7-1 0 0 0,0 1 0 0 0,0 0 0 0 0,-1 1 0 0 0,1 0 0 0 0,0 1 0 0 0,-1 0 0 0 0,0 0 0 0 0,1 1 0 0 0,-1 0 0 0 0,16 8 0 0 0,-14-3 0 0 0,32 28 0 0 0,28 39 0 0 0,-67-70 0 0 0,1-1 0 0 0,-1 1 0 0 0,-1 0 0 0 0,1 0 0 0 0,-1 1 0 0 0,0-1 0 0 0,4 9 0 0 0,14 22 0 0 0,-16-25 0 0 0,1 0 0 0 0,-1 0 0 0 0,-1 0 0 0 0,0 1 0 0 0,-1 0 0 0 0,5 23 0 0 0,-6-23 0 0 0,0 8 0 0 0,0 0 0 0 0,-1 1 0 0 0,-3 26 0 0 0,1-6 0 0 0,0-29 0 0 0,0 0 0 0 0,-1 0 0 0 0,0 0 0 0 0,-1 0 0 0 0,-1 0 0 0 0,0-1 0 0 0,0 1 0 0 0,-1-1 0 0 0,0 0 0 0 0,-1 0 0 0 0,-13 17 0 0 0,-9 11 0 0 0,25-33 0 0 0,0 0 0 0 0,0-1 0 0 0,-1 0 0 0 0,0 0 0 0 0,0 0 0 0 0,-7 6 0 0 0,-49 47 0 0 0,58-56 0 0 0,1 0 0 0 0,-1 0 0 0 0,0-1 0 0 0,0 1 0 0 0,0 0 0 0 0,0-1 0 0 0,0 0 0 0 0,0 1 0 0 0,-1-1 0 0 0,1 0 0 0 0,0 0 0 0 0,-1 0 0 0 0,-4 1 0 0 0,-20 8 0 0 0,11-4 0 0 0,0 0 0 0 0,0-1 0 0 0,-1-1 0 0 0,0 0 0 0 0,1-2 0 0 0,-1 0 0 0 0,0 0 0 0 0,-34-3 0 0 0,47 1 0 0 0,0 0 0 0 0,0-1 0 0 0,-1 1 0 0 0,1-1 0 0 0,0 0 0 0 0,0 0 0 0 0,0-1 0 0 0,0 1 0 0 0,0-1 0 0 0,0 0 0 0 0,1 0 0 0 0,-1 0 0 0 0,0 0 0 0 0,1-1 0 0 0,0 1 0 0 0,-5-6 0 0 0,-11-6 0 0 0,-3 0 0 0 0,14 9 0 0 0,1 0 0 0 0,-1 0 0 0 0,1-1 0 0 0,0 0 0 0 0,1 0 0 0 0,-7-8 0 0 0,-2 0 0 0 0,8 7 0 0 0,0 0 0 0 0,0 0 0 0 0,0 0 0 0 0,-9-15 0 0 0,2-3 0 0 0,1 0 0 0 0,0-1 0 0 0,-13-44 0 0 0,16 38 0 0 0,-9-55 0 0 0,18 73 0 0 0,0 1 0 0 0,0-1 0 0 0,1 0 0 0 0,1 1 0 0 0,0-1 0 0 0,1 1 0 0 0,4-16 0 0 0,1 0 0 0 0,-5 19 0 0 0,0 1 0 0 0,0-1 0 0 0,1 1 0 0 0,0 0 0 0 0,1 0 0 0 0,0 0 0 0 0,0 1 0 0 0,7-10 0 0 0,47-57 0 0 0,-48 63 0 0 0,1 0 0 0 0,-1 0 0 0 0,2 1 0 0 0,21-17 0 0 0,-21 19 0 0 0,-7 6 0 0 0,0 1 0 0 0,1-1 0 0 0,-1 2 0 0 0,0-1 0 0 0,1 0 0 0 0,-1 1 0 0 0,1 0 0 0 0,-1 0 0 0 0,1 1 0 0 0,0 0 0 0 0,-1 0 0 0 0,7 0 0 0 0,-7 1 0 0 0,1-1 0 0 0,-1-1 0 0 0,-1 0 0 0 0,0 1 0 0 0,1 0 0 0 0,-1 0 0 0 0,0 0 0 0 0,1 0 0 0 0,-1 1 0 0 0,0 0 0 0 0,1 0 0 0 0,-1 0 0 0 0,0 0 0 0 0,0 1 0 0 0,0-1 0 0 0,0 1 0 0 0,0 0 0 0 0,0 0 0 0 0,-1 1 0 0 0,1-1 0 0 0,5 6 0 0 0,3 5 0 0 0,0 0 0 0 0,-1 1 0 0 0,-1 0 0 0 0,0 1 0 0 0,-1 0 0 0 0,-1 0 0 0 0,8 21 0 0 0,3 9 0 0 0,-15-38 0 0 0,-1 0 0 0 0,0 1 0 0 0,0-1 0 0 0,3 15 0 0 0,1 15 0 0 0,-3-1 0 0 0,1 65 0 0 0,-5-75 0 0 0,1-4 0 0 0,0-1 0 0 0,-2 0 0 0 0,-1 0 0 0 0,0 0 0 0 0,-1 0 0 0 0,-2-1 0 0 0,-9 29 0 0 0,-1-1 0 0 0,13-41 0 0 0,0 0 0 0 0,0 0 0 0 0,0 0 0 0 0,-1-1 0 0 0,0 1 0 0 0,0-1 0 0 0,0 0 0 0 0,-1 0 0 0 0,-6 8 0 0 0,0-4 0 0 0,7-8 0 0 0,1 0 0 0 0,0 0 0 0 0,-1 1 0 0 0,1-1 0 0 0,0 1 0 0 0,1-1 0 0 0,-1 1 0 0 0,0-1 0 0 0,1 1 0 0 0,0 0 0 0 0,-1 0 0 0 0,0 4 0 0 0,-5 8 0 0 0,-1-1 0 0 0,-1 0 0 0 0,-1 0 0 0 0,1 0 0 0 0,-2-1 0 0 0,0-1 0 0 0,-1 0 0 0 0,0 0 0 0 0,0-1 0 0 0,-29 18 0 0 0,-39 1 0 0 0,72-27 0 0 0,-1-1 0 0 0,1 0 0 0 0,-1 0 0 0 0,1 0 0 0 0,-15 0 0 0 0,4-2 0 0 0,1 0 0 0 0,-1 0 0 0 0,-21-5 0 0 0,22-6 0 0 0,-38-29 0 0 0,34 25 0 0 0,1 0 0 0 0,-36-35 0 0 0,25 17 0 0 0,19 20 0 0 0,0 0 0 0 0,1-1 0 0 0,-16-23 0 0 0,-11-45 0 0 0,32 70 0 0 0,0-1 0 0 0,1-1 0 0 0,1 1 0 0 0,1-1 0 0 0,-1 0 0 0 0,2 0 0 0 0,-3-20 0 0 0,-8-32 0 0 0,8 47 0 0 0,2 1 0 0 0,0-1 0 0 0,1 0 0 0 0,1 0 0 0 0,1 0 0 0 0,0-1 0 0 0,2 1 0 0 0,0 0 0 0 0,1 0 0 0 0,1 0 0 0 0,0 0 0 0 0,8-20 0 0 0,34-34 0 0 0,-44 71 0 0 0,0-1 0 0 0,1 0 0 0 0,-1 1 0 0 0,0-1 0 0 0,1 1 0 0 0,-1-1 0 0 0,1 1 0 0 0,0 0 0 0 0,0 0 0 0 0,0 0 0 0 0,0 0 0 0 0,0 0 0 0 0,0 0 0 0 0,1 0 0 0 0,4-2 0 0 0,1-2 0 0 0,1 0 0 0 0,-1 1 0 0 0,1 0 0 0 0,0 0 0 0 0,0 1 0 0 0,15-6 0 0 0,5-1 0 0 0,-19 6 0 0 0,1 0 0 0 0,0 1 0 0 0,0 1 0 0 0,1 0 0 0 0,-1 1 0 0 0,1 0 0 0 0,17-1 0 0 0,83 5 0 0 0,-84-1 0 0 0,-20-1 0 0 0,0 0 0 0 0,-1 0 0 0 0,1 1 0 0 0,0 0 0 0 0,-1 0 0 0 0,1 1 0 0 0,-1 0 0 0 0,1 1 0 0 0,-1-1 0 0 0,0 1 0 0 0,0 0 0 0 0,0 1 0 0 0,0 0 0 0 0,9 8 0 0 0,-3-2 0 0 0,-3-4 0 0 0,-1 2 0 0 0,1-1 0 0 0,-2 1 0 0 0,1 0 0 0 0,-1 1 0 0 0,0 0 0 0 0,-1 0 0 0 0,0 1 0 0 0,-1 0 0 0 0,0 0 0 0 0,8 18 0 0 0,10 47 0 0 0,-15-51 0 0 0,-1 1 0 0 0,-1 0 0 0 0,-1 0 0 0 0,-2 1 0 0 0,3 36 0 0 0,-6-26 0 0 0,-1 0 0 0 0,-2 0 0 0 0,-2 0 0 0 0,-1 0 0 0 0,-12 40 0 0 0,9-43 0 0 0,7-25 0 0 0,-1 0 0 0 0,0 0 0 0 0,0 0 0 0 0,-1 0 0 0 0,0 0 0 0 0,0-1 0 0 0,-1 1 0 0 0,-9 12 0 0 0,-18 28 0 0 0,26-38 0 0 0,0 0 0 0 0,-1-1 0 0 0,0 0 0 0 0,-1 0 0 0 0,0 0 0 0 0,-10 9 0 0 0,7-9 0 0 0,0-1 0 0 0,-1 0 0 0 0,0 0 0 0 0,0-1 0 0 0,-1-1 0 0 0,1 0 0 0 0,-2 0 0 0 0,1-1 0 0 0,0-1 0 0 0,-1 0 0 0 0,0 0 0 0 0,0-2 0 0 0,0 1 0 0 0,0-2 0 0 0,0 0 0 0 0,-1 0 0 0 0,1-1 0 0 0,0-1 0 0 0,-26-4 0 0 0,35 3 0 0 0,0 1 0 0 0,0-1 0 0 0,0 1 0 0 0,0-1 0 0 0,0 0 0 0 0,1 0 0 0 0,-1-1 0 0 0,1 1 0 0 0,-6-6 0 0 0,-25-16 0 0 0,26 19 0 0 0,1 0 0 0 0,0-1 0 0 0,0 0 0 0 0,0 0 0 0 0,1-1 0 0 0,0 0 0 0 0,-6-8 0 0 0,-40-62 0 0 0,41 59 0 0 0,-1 1 0 0 0,8 11 0 0 0,0 1 0 0 0,0-1 0 0 0,0 0 0 0 0,1 0 0 0 0,0 0 0 0 0,1 0 0 0 0,-3-8 0 0 0,-11-31 0 0 0,11 34 0 0 0,0-1 0 0 0,1 0 0 0 0,-4-23 0 0 0,2-4 0 0 0,2 0 0 0 0,2-1 0 0 0,2 0 0 0 0,1 1 0 0 0,9-53 0 0 0,13 21 0 0 0,-2 17 0 0 0,-14 36 0 0 0,1 1 0 0 0,2-1 0 0 0,-1 1 0 0 0,2 0 0 0 0,0 1 0 0 0,15-15 0 0 0,-11 11 0 0 0,-7 9 0 0 0,0 1 0 0 0,0 0 0 0 0,1 1 0 0 0,0-1 0 0 0,1 2 0 0 0,0-1 0 0 0,21-12 0 0 0,7-4 0 0 0,-32 20 0 0 0,1 1 0 0 0,-1 0 0 0 0,1 0 0 0 0,0 0 0 0 0,0 1 0 0 0,0-1 0 0 0,1 2 0 0 0,13-4 0 0 0,-15 4 0 0 0,0 1 0 0 0,0-1 0 0 0,0-1 0 0 0,0 1 0 0 0,8-6 0 0 0,16-6 0 0 0,-1 8 0 0 0,1 2 0 0 0,-1 0 0 0 0,1 2 0 0 0,-1 1 0 0 0,39 4 0 0 0,-59-2 0 0 0,0 1 0 0 0,0-1 0 0 0,0 2 0 0 0,0-1 0 0 0,0 1 0 0 0,-1 0 0 0 0,0 1 0 0 0,1 0 0 0 0,-1 0 0 0 0,-1 1 0 0 0,1 0 0 0 0,-1 0 0 0 0,1 1 0 0 0,-1 0 0 0 0,-1 0 0 0 0,0 0 0 0 0,1 1 0 0 0,6 11 0 0 0,-10-12 0 0 0,1 0 0 0 0,-1 0 0 0 0,1 0 0 0 0,1 0 0 0 0,-1-1 0 0 0,1 0 0 0 0,5 5 0 0 0,-5-6 0 0 0,-1 1 0 0 0,0-1 0 0 0,0 1 0 0 0,0 0 0 0 0,-1 0 0 0 0,1 0 0 0 0,3 9 0 0 0,18 30 0 0 0,-17-31 0 0 0,-1 0 0 0 0,0 0 0 0 0,-1 1 0 0 0,0 0 0 0 0,-1 0 0 0 0,4 16 0 0 0,4 41 0 0 0,-5-34 0 0 0,-2 1 0 0 0,3 64 0 0 0,-9-66 0 0 0,0 49 0 0 0,-10 88 0 0 0,8-163 0 0 0,0 0 0 0 0,0 0 0 0 0,-1-1 0 0 0,0 1 0 0 0,0-1 0 0 0,-1 1 0 0 0,-1-1 0 0 0,0 0 0 0 0,0-1 0 0 0,-7 10 0 0 0,10-17 0 0 0,-1 1 0 0 0,1 0 0 0 0,-1 0 0 0 0,1 0 0 0 0,0 0 0 0 0,0 1 0 0 0,0-1 0 0 0,0 0 0 0 0,1 1 0 0 0,-1 0 0 0 0,1-1 0 0 0,-1 1 0 0 0,1 0 0 0 0,0 0 0 0 0,-2 4 0 0 0,2-3 0 0 0,-1 0 0 0 0,0-1 0 0 0,0 1 0 0 0,0-1 0 0 0,-1 0 0 0 0,0 0 0 0 0,1 0 0 0 0,-1 0 0 0 0,0 0 0 0 0,0-1 0 0 0,-5 4 0 0 0,-1 1 0 0 0,1 0 0 0 0,0-1 0 0 0,0 0 0 0 0,-1-1 0 0 0,0 0 0 0 0,1 0 0 0 0,-2-1 0 0 0,-16 6 0 0 0,3-1 0 0 0,13-6 0 0 0,-1 0 0 0 0,1 0 0 0 0,-1-1 0 0 0,1-1 0 0 0,-1 0 0 0 0,1 0 0 0 0,-1-1 0 0 0,0 0 0 0 0,1-1 0 0 0,-1 0 0 0 0,0-1 0 0 0,1 0 0 0 0,0-1 0 0 0,-1 0 0 0 0,1 0 0 0 0,-18-10 0 0 0,-16-15 0 0 0,1-1 0 0 0,1-3 0 0 0,2-2 0 0 0,1-1 0 0 0,-41-48 0 0 0,33 29 0 0 0,22 27 0 0 0,-34-49 0 0 0,19 17 0 0 0,-35-57 0 0 0,67 101 0 0 0,1 0 0 0 0,0 0 0 0 0,1 0 0 0 0,1-1 0 0 0,0 0 0 0 0,-2-17 0 0 0,-14-63 0 0 0,14 73 0 0 0,2 0 0 0 0,0-1 0 0 0,2 1 0 0 0,0-1 0 0 0,2 0 0 0 0,1-29 0 0 0,1 41 0 0 0,0 3 0 0 0,-1 1 0 0 0,1-1 0 0 0,1 1 0 0 0,-1 0 0 0 0,2-1 0 0 0,-1 1 0 0 0,1 0 0 0 0,0 0 0 0 0,1 0 0 0 0,6-9 0 0 0,6-7 0 0 0,-8 11 0 0 0,0 1 0 0 0,1 0 0 0 0,1 0 0 0 0,16-15 0 0 0,13-12 0 0 0,-31 31 0 0 0,-1 0 0 0 0,1 0 0 0 0,1 1 0 0 0,-1 0 0 0 0,12-7 0 0 0,0 3 0 0 0,-1-1 0 0 0,24-19 0 0 0,-36 26 0 0 0,-1 1 0 0 0,1-1 0 0 0,0 1 0 0 0,1 1 0 0 0,9-4 0 0 0,16-9 0 0 0,0-1 0 0 0,1 2 0 0 0,0 1 0 0 0,61-16 0 0 0,118-16 0 0 0,-151 34 0 0 0,-38 8 0 0 0,1 1 0 0 0,0 1 0 0 0,-1 1 0 0 0,1 1 0 0 0,0 1 0 0 0,0 1 0 0 0,29 7 0 0 0,-40-7 0 0 0,0 2 0 0 0,0 0 0 0 0,-1 1 0 0 0,0 0 0 0 0,0 1 0 0 0,0 0 0 0 0,0 1 0 0 0,-1 1 0 0 0,0 0 0 0 0,-1 1 0 0 0,0 0 0 0 0,0 0 0 0 0,14 17 0 0 0,7 9 0 0 0,1 5 0 0 0,-15-15 0 0 0,-11-16 0 0 0,1 0 0 0 0,-2 1 0 0 0,1 0 0 0 0,-1 1 0 0 0,-1-1 0 0 0,0 1 0 0 0,-1 0 0 0 0,6 20 0 0 0,16 81 0 0 0,-15-47 0 0 0,-6-44 0 0 0,-1 0 0 0 0,1 35 0 0 0,-5-16 0 0 0,-10 68 0 0 0,8-92 0 0 0,-2-1 0 0 0,0 1 0 0 0,0-1 0 0 0,-2 1 0 0 0,0-2 0 0 0,0 1 0 0 0,-11 16 0 0 0,-6 6 0 0 0,-1 3 0 0 0,-2-2 0 0 0,-58 68 0 0 0,64-86 0 0 0,11-9 0 0 0,-1 0 0 0 0,-1-1 0 0 0,1 0 0 0 0,-2-1 0 0 0,0 0 0 0 0,0 0 0 0 0,0-2 0 0 0,-1 1 0 0 0,-16 6 0 0 0,-20 4 0 0 0,30-10 0 0 0,-1-1 0 0 0,0 0 0 0 0,0-1 0 0 0,0-2 0 0 0,0 0 0 0 0,-1-1 0 0 0,-24 0 0 0 0,33-2 0 0 0,1-1 0 0 0,-1-1 0 0 0,1 0 0 0 0,-1 0 0 0 0,1-1 0 0 0,0 0 0 0 0,0-1 0 0 0,-18-7 0 0 0,-4-6 0 0 0,1-2 0 0 0,1-1 0 0 0,0-1 0 0 0,2-2 0 0 0,-36-32 0 0 0,42 31 0 0 0,-3-2 0 0 0,1-1 0 0 0,-31-42 0 0 0,15 15 0 0 0,26 35 0 0 0,1 0 0 0 0,0-1 0 0 0,2-1 0 0 0,-11-22 0 0 0,-49-144 0 0 0,63 158 0 0 0,2-1 0 0 0,2-1 0 0 0,0 1 0 0 0,0-52 0 0 0,4 66 0 0 0,2-1 0 0 0,0 1 0 0 0,1 0 0 0 0,1 0 0 0 0,0 0 0 0 0,1 0 0 0 0,1 0 0 0 0,0 1 0 0 0,1-1 0 0 0,0 1 0 0 0,1 1 0 0 0,1-1 0 0 0,0 1 0 0 0,1 1 0 0 0,16-20 0 0 0,88-78 0 0 0,-95 93 0 0 0,0 1 0 0 0,1 1 0 0 0,0 1 0 0 0,32-18 0 0 0,93-38 0 0 0,-84 42 0 0 0,126-50 0 0 0,-52 29 0 0 0,-119 44 0 0 0,0 1 0 0 0,0 0 0 0 0,27-2 0 0 0,9-2 0 0 0,-3-2 0 0 0,0 1 0 0 0,1 3 0 0 0,82 1 0 0 0,-75 3 0 0 0,-28 1 0 0 0,0 0 0 0 0,0 2 0 0 0,-1 0 0 0 0,1 2 0 0 0,37 9 0 0 0,-25 4 0 0 0,-1 1 0 0 0,0 2 0 0 0,-2 2 0 0 0,0 1 0 0 0,-1 2 0 0 0,-2 2 0 0 0,0 1 0 0 0,-2 1 0 0 0,-1 2 0 0 0,-1 1 0 0 0,-2 1 0 0 0,41 62 0 0 0,-57-75 0 0 0,-1 1 0 0 0,0 0 0 0 0,-2 1 0 0 0,0 0 0 0 0,-2 0 0 0 0,0 1 0 0 0,-1 0 0 0 0,4 39 0 0 0,-3 14 0 0 0,-3 97 0 0 0,-4-144 0 0 0,0-25 0 0 0,1 15 0 0 0,-1 0 0 0 0,0 0 0 0 0,-2 0 0 0 0,0-1 0 0 0,-1 1 0 0 0,-1-1 0 0 0,-8 24 0 0 0,-9 0 0 0 0,-2-1 0 0 0,-2-1 0 0 0,-1-2 0 0 0,-2 0 0 0 0,-2-2 0 0 0,-62 58 0 0 0,73-79 0 0 0,0 0 0 0 0,0-1 0 0 0,-1-1 0 0 0,-1-1 0 0 0,0-1 0 0 0,0-1 0 0 0,-1-1 0 0 0,0-1 0 0 0,-36 8 0 0 0,9-7 0 0 0,-1-2 0 0 0,-1-2 0 0 0,-68-4 0 0 0,102-1 0 0 0,0-1 0 0 0,0-1 0 0 0,0-1 0 0 0,0 0 0 0 0,-30-12 0 0 0,11 3 0 0 0,-5-3 0 0 0,1-1 0 0 0,0-2 0 0 0,2-2 0 0 0,-56-39 0 0 0,31 13 0 0 0,-97-93 0 0 0,131 112 0 0 0,2-2 0 0 0,1 0 0 0 0,2-2 0 0 0,0 0 0 0 0,2-2 0 0 0,2 0 0 0 0,1-2 0 0 0,2 0 0 0 0,1-1 0 0 0,-15-56 0 0 0,27 74 0 0 0,0-1 0 0 0,2 0 0 0 0,0 0 0 0 0,1 0 0 0 0,1 1 0 0 0,1-1 0 0 0,1 0 0 0 0,0 0 0 0 0,2 0 0 0 0,0 1 0 0 0,2 0 0 0 0,0 0 0 0 0,0 0 0 0 0,2 1 0 0 0,1-1 0 0 0,0 2 0 0 0,1 0 0 0 0,0 0 0 0 0,18-20 0 0 0,36-37 0 0 0,81-84 0 0 0,-77 95 0 0 0,119-85 0 0 0,-149 123 0 0 0,0 1 0 0 0,2 2 0 0 0,0 2 0 0 0,2 2 0 0 0,58-18 0 0 0,-31 16 0 0 0,1 4 0 0 0,89-10 0 0 0,-83 17 0 0 0,0 4 0 0 0,0 3 0 0 0,151 17 0 0 0,-205-11 0 0 0,0 2 0 0 0,0 1 0 0 0,0 1 0 0 0,-1 1 0 0 0,0 0 0 0 0,0 2 0 0 0,-1 0 0 0 0,19 15 0 0 0,2 4 0 0 0,-2 2 0 0 0,60 64 0 0 0,-81-72 0 0 0,0 1 0 0 0,-2 1 0 0 0,-1 1 0 0 0,20 48 0 0 0,-16-35 0 0 0,-13-26 0 0 0,-1 0 0 0 0,0 1 0 0 0,-1 0 0 0 0,0 0 0 0 0,-2 0 0 0 0,2 21 0 0 0,-3 96 0 0 0,-2-73 0 0 0,2-46 0 0 0,-1 0 0 0 0,0 0 0 0 0,-2 0 0 0 0,1 0 0 0 0,-1 0 0 0 0,-1 0 0 0 0,0-1 0 0 0,-10 23 0 0 0,-16 12 0 0 0,13 0 0 0 0,2-20 0 0 0,-1-2 0 0 0,-1 1 0 0 0,-28 33 0 0 0,-28 34 0 0 0,49-62 0 0 0,0 0 0 0 0,-29 26 0 0 0,21-25 0 0 0,17-17 0 0 0,0-1 0 0 0,-1-1 0 0 0,0 0 0 0 0,-1 0 0 0 0,-29 16 0 0 0,6-8 0 0 0,25-13 0 0 0,-1-1 0 0 0,0 0 0 0 0,-1-1 0 0 0,-17 5 0 0 0,-32 7 0 0 0,31-7 0 0 0,-65 10 0 0 0,88-19 0 0 0,0-1 0 0 0,0-1 0 0 0,0 0 0 0 0,0 0 0 0 0,0-1 0 0 0,1-1 0 0 0,-1 0 0 0 0,0 0 0 0 0,1-1 0 0 0,-15-6 0 0 0,-15-7 0 0 0,1-2 0 0 0,1-1 0 0 0,1-2 0 0 0,1-2 0 0 0,1-1 0 0 0,1-2 0 0 0,-52-51 0 0 0,52 40 0 0 0,1-1 0 0 0,1-2 0 0 0,3-1 0 0 0,1-1 0 0 0,2-2 0 0 0,2 0 0 0 0,-20-55 0 0 0,34 67 0 0 0,1-1 0 0 0,2-1 0 0 0,1 1 0 0 0,2-1 0 0 0,0-51 0 0 0,4 66 0 0 0,0 1 0 0 0,1 0 0 0 0,1 0 0 0 0,1 0 0 0 0,1 0 0 0 0,8-26 0 0 0,7 2 0 0 0,2 1 0 0 0,2 1 0 0 0,2 1 0 0 0,1 1 0 0 0,57-62 0 0 0,-58 74 0 0 0,0 1 0 0 0,2 1 0 0 0,1 1 0 0 0,1 1 0 0 0,1 2 0 0 0,1 1 0 0 0,0 2 0 0 0,39-16 0 0 0,-3 6 0 0 0,-34 12 0 0 0,1 1 0 0 0,0 2 0 0 0,70-14 0 0 0,-99 25 0 0 0,320-31 0 0 0,-286 31 0 0 0,-1 3 0 0 0,0 0 0 0 0,1 3 0 0 0,-2 1 0 0 0,1 2 0 0 0,50 17 0 0 0,-49-11 0 0 0,-2 2 0 0 0,0 2 0 0 0,0 1 0 0 0,-2 1 0 0 0,-1 3 0 0 0,44 35 0 0 0,-62-44 0 0 0,79 68 0 0 0,-85-71 0 0 0,0 0 0 0 0,-1 0 0 0 0,0 0 0 0 0,0 1 0 0 0,-2 0 0 0 0,9 17 0 0 0,46 102 0 0 0,-58-122 0 0 0,1-1 0 0 0,-1 1 0 0 0,0 0 0 0 0,0 0 0 0 0,-1 0 0 0 0,0 0 0 0 0,0 0 0 0 0,0 11 0 0 0,28 122 0 0 0,-25-87 0 0 0,4 79 0 0 0,-20 99 0 0 0,8-224 0 0 0,0 1 0 0 0,0-1 0 0 0,-1 0 0 0 0,-1 1 0 0 0,1-1 0 0 0,-9 14 0 0 0,-9 25 0 0 0,10-23 0 0 0,-1 0 0 0 0,0 0 0 0 0,-2-1 0 0 0,-1-1 0 0 0,-24 29 0 0 0,36-47 0 0 0,-8 5 0 0 0,0 0 0 0 0,0-1 0 0 0,-1 0 0 0 0,-22 12 0 0 0,16-10 0 0 0,0 2 0 0 0,0-2 0 0 0,-2 0 0 0 0,1-1 0 0 0,-1-1 0 0 0,-1 0 0 0 0,0-2 0 0 0,0 0 0 0 0,0-2 0 0 0,-1 0 0 0 0,-22 1 0 0 0,31-5 0 0 0,-85 4 0 0 0,88-5 0 0 0,0-1 0 0 0,0 0 0 0 0,1 0 0 0 0,-1-1 0 0 0,0-1 0 0 0,0 1 0 0 0,-17-9 0 0 0,-9-7 0 0 0,4 3 0 0 0,0-2 0 0 0,1-1 0 0 0,-54-41 0 0 0,37 15 0 0 0,-86-86 0 0 0,118 112 0 0 0,0-2 0 0 0,2 0 0 0 0,0 0 0 0 0,1-1 0 0 0,-15-33 0 0 0,10 12 0 0 0,5 17 0 0 0,1-2 0 0 0,2 0 0 0 0,0 0 0 0 0,2 0 0 0 0,1-1 0 0 0,1-1 0 0 0,-4-43 0 0 0,10 49 0 0 0,-1 13 0 0 0,1 0 0 0 0,0-1 0 0 0,1 1 0 0 0,0-1 0 0 0,0 1 0 0 0,1 0 0 0 0,1-1 0 0 0,6-17 0 0 0,1 6 0 0 0,1 1 0 0 0,0 1 0 0 0,2 0 0 0 0,21-27 0 0 0,-26 38 0 0 0,34-39 0 0 0,2 3 0 0 0,77-62 0 0 0,-111 99 0 0 0,154-109 0 0 0,-134 98 0 0 0,0 2 0 0 0,2 1 0 0 0,51-19 0 0 0,-5 5 0 0 0,-60 22 0 0 0,0 1 0 0 0,1 0 0 0 0,0 2 0 0 0,30-6 0 0 0,70-6 0 0 0,159-3 0 0 0,-224 19 0 0 0,-35-1 0 0 0,1 2 0 0 0,0 0 0 0 0,-1 0 0 0 0,1 2 0 0 0,-1 1 0 0 0,38 9 0 0 0,-28 0 0 0 0,-2 0 0 0 0,0 2 0 0 0,0 1 0 0 0,-2 1 0 0 0,0 1 0 0 0,0 1 0 0 0,-2 1 0 0 0,0 2 0 0 0,-2 0 0 0 0,27 33 0 0 0,22 73 0 0 0,-46-89 0 0 0,-3 2 0 0 0,25 63 0 0 0,-33-72 0 0 0,-2-1 0 0 0,-1 1 0 0 0,9 56 0 0 0,1 1 0 0 0,-15-64 0 0 0,-2 1 0 0 0,0-1 0 0 0,-1 0 0 0 0,-2 1 0 0 0,0-1 0 0 0,-6 37 0 0 0,5-52 0 0 0,-1 1 0 0 0,0 0 0 0 0,0-1 0 0 0,-1 1 0 0 0,0-1 0 0 0,-1 0 0 0 0,0 0 0 0 0,0 0 0 0 0,-1 0 0 0 0,-9 12 0 0 0,-35 43 0 0 0,-20 6 0 0 0,56-61 0 0 0,0-1 0 0 0,-1 0 0 0 0,1 0 0 0 0,-2-2 0 0 0,1 0 0 0 0,-1 0 0 0 0,1-1 0 0 0,-1-1 0 0 0,-1-1 0 0 0,-22 3 0 0 0,19-4 0 0 0,3 1 0 0 0,-1-1 0 0 0,1-1 0 0 0,-1 0 0 0 0,1-2 0 0 0,-1 1 0 0 0,1-2 0 0 0,-1 0 0 0 0,-20-6 0 0 0,0-9 0 0 0,0-2 0 0 0,1-2 0 0 0,1-1 0 0 0,1-1 0 0 0,-53-49 0 0 0,13-2 0 0 0,2-3 0 0 0,-90-128 0 0 0,147 181 0 0 0,0 0 0 0 0,2-1 0 0 0,-13-33 0 0 0,10 21 0 0 0,9 21 0 0 0,0 0 0 0 0,2-1 0 0 0,0 0 0 0 0,1 0 0 0 0,1 0 0 0 0,0-1 0 0 0,1 1 0 0 0,1-1 0 0 0,1 1 0 0 0,0-1 0 0 0,2 0 0 0 0,0 1 0 0 0,8-34 0 0 0,-2 26 0 0 0,0 0 0 0 0,2 1 0 0 0,1 1 0 0 0,0 0 0 0 0,2 0 0 0 0,1 1 0 0 0,0 1 0 0 0,31-34 0 0 0,-26 36 0 0 0,0 1 0 0 0,2 0 0 0 0,0 2 0 0 0,1 0 0 0 0,0 1 0 0 0,25-11 0 0 0,-22 14 0 0 0,0 1 0 0 0,0 1 0 0 0,1 1 0 0 0,0 1 0 0 0,0 2 0 0 0,44-6 0 0 0,-27 8 0 0 0,1 1 0 0 0,-1 2 0 0 0,65 8 0 0 0,-68 1 0 0 0,0 1 0 0 0,-1 3 0 0 0,0 1 0 0 0,47 23 0 0 0,-58-24 0 0 0,14 9 0 0 0,-2 1 0 0 0,-1 1 0 0 0,62 50 0 0 0,-35-24 0 0 0,-47-35 0 0 0,0 0 0 0 0,-1 1 0 0 0,-1 1 0 0 0,-1 1 0 0 0,0 0 0 0 0,-1 1 0 0 0,-1 1 0 0 0,0 0 0 0 0,14 29 0 0 0,36 72 0 0 0,-37-63 0 0 0,-16-36 0 0 0,0 1 0 0 0,12 41 0 0 0,-6-18 0 0 0,-14-37 0 0 0,1 1 0 0 0,-2-1 0 0 0,1 0 0 0 0,-1 1 0 0 0,0-1 0 0 0,0 1 0 0 0,0 15 0 0 0,0 68 0 0 0,0-48 0 0 0,-1-1 0 0 0,-2 1 0 0 0,-2 0 0 0 0,-10 47 0 0 0,11-85 0 0 0,0 1 0 0 0,-1-1 0 0 0,1 0 0 0 0,-1 0 0 0 0,-1 0 0 0 0,-4 7 0 0 0,3-6 0 0 0,1 0 0 0 0,0 0 0 0 0,1 0 0 0 0,-1 1 0 0 0,-1 8 0 0 0,0-8 0 0 0,1 1 0 0 0,-1-1 0 0 0,0 0 0 0 0,-1-1 0 0 0,0 1 0 0 0,0-1 0 0 0,0 0 0 0 0,-14 11 0 0 0,-3 4 0 0 0,4 1 0 0 0,17-18 0 0 0,-1-1 0 0 0,0 0 0 0 0,-1 0 0 0 0,1 0 0 0 0,-1-1 0 0 0,0 1 0 0 0,0-1 0 0 0,0 0 0 0 0,0 0 0 0 0,0 0 0 0 0,-1 0 0 0 0,1-1 0 0 0,-1 0 0 0 0,0 0 0 0 0,-6 2 0 0 0,3-2 0 0 0,-168 35 0 0 0,155-35 0 0 0,0 0 0 0 0,0-1 0 0 0,0-1 0 0 0,0-1 0 0 0,0-1 0 0 0,-32-7 0 0 0,43 6 0 0 0,1 0 0 0 0,-1-1 0 0 0,1 0 0 0 0,-12-7 0 0 0,-8-4 0 0 0,3 4 0 0 0,0-2 0 0 0,1-1 0 0 0,0-1 0 0 0,-31-24 0 0 0,-5-13 0 0 0,2-2 0 0 0,2-3 0 0 0,-57-75 0 0 0,101 114 0 0 0,0 0 0 0 0,1-1 0 0 0,0 0 0 0 0,2-1 0 0 0,1 0 0 0 0,0 0 0 0 0,1-1 0 0 0,1-1 0 0 0,-6-38 0 0 0,4 10 0 0 0,-3-38 0 0 0,12 82 0 0 0,-1 0 0 0 0,2 0 0 0 0,-1-1 0 0 0,1 1 0 0 0,0 0 0 0 0,0 0 0 0 0,1 0 0 0 0,-1 0 0 0 0,2 0 0 0 0,-1 0 0 0 0,4-7 0 0 0,23-27 0 0 0,11-20 0 0 0,-29 42 0 0 0,0 1 0 0 0,1 0 0 0 0,1 1 0 0 0,1 0 0 0 0,0 1 0 0 0,23-18 0 0 0,-14 11 0 0 0,29-23 0 0 0,2 2 0 0 0,86-52 0 0 0,-102 75 0 0 0,0 2 0 0 0,53-17 0 0 0,-86 33 0 0 0,9-2 0 0 0,-1 1 0 0 0,1 0 0 0 0,28-2 0 0 0,1 0 0 0 0,-1-2 0 0 0,1 2 0 0 0,-1 1 0 0 0,1 2 0 0 0,0 2 0 0 0,0 2 0 0 0,45 8 0 0 0,-66-3 0 0 0,0 1 0 0 0,0 1 0 0 0,-1 0 0 0 0,0 2 0 0 0,0 1 0 0 0,-1 0 0 0 0,-1 1 0 0 0,23 21 0 0 0,-25-21 0 0 0,-3-1 0 0 0,0 0 0 0 0,-2 1 0 0 0,1 1 0 0 0,-2 0 0 0 0,0 0 0 0 0,-1 1 0 0 0,0 1 0 0 0,15 31 0 0 0,-1 4 0 0 0,-18-41 0 0 0,-1 0 0 0 0,0 1 0 0 0,-1-1 0 0 0,0 1 0 0 0,-1 0 0 0 0,3 16 0 0 0,12 59 0 0 0,-12-59 0 0 0,0 0 0 0 0,-2 1 0 0 0,2 38 0 0 0,-6-35 0 0 0,1 17 0 0 0,-2 0 0 0 0,-3 0 0 0 0,-11 61 0 0 0,7-78 0 0 0,-2 0 0 0 0,0 0 0 0 0,-30 57 0 0 0,-21 31 0 0 0,52-104 0 0 0,0 0 0 0 0,-1-1 0 0 0,0 0 0 0 0,-1 0 0 0 0,-1-2 0 0 0,0 1 0 0 0,0-1 0 0 0,-2-1 0 0 0,1 0 0 0 0,-20 11 0 0 0,3-4 0 0 0,-1-1 0 0 0,-1-2 0 0 0,0-1 0 0 0,-38 11 0 0 0,53-21 0 0 0,1 0 0 0 0,-1-2 0 0 0,0 0 0 0 0,0-1 0 0 0,0-1 0 0 0,-32-4 0 0 0,45 4 0 0 0,1-1 0 0 0,-1 0 0 0 0,0-1 0 0 0,1 1 0 0 0,-1-1 0 0 0,1 1 0 0 0,0-1 0 0 0,0 0 0 0 0,0 0 0 0 0,0-1 0 0 0,0 1 0 0 0,-3-4 0 0 0,-14-8 0 0 0,1 4 0 0 0,15 8 0 0 0,-1 0 0 0 0,0-1 0 0 0,1 1 0 0 0,-1-1 0 0 0,1 0 0 0 0,0 0 0 0 0,0-1 0 0 0,0 1 0 0 0,-4-7 0 0 0,-39-41 0 0 0,33 37 0 0 0,1 0 0 0 0,0-1 0 0 0,1-1 0 0 0,1 0 0 0 0,0-1 0 0 0,-13-26 0 0 0,12 14 0 0 0,1 0 0 0 0,-13-57 0 0 0,21 72 0 0 0,1 0 0 0 0,1 0 0 0 0,0 0 0 0 0,1-1 0 0 0,0 1 0 0 0,1 0 0 0 0,1 0 0 0 0,6-25 0 0 0,-5 32 0 0 0,0 0 0 0 0,0 0 0 0 0,1 0 0 0 0,0 0 0 0 0,0 1 0 0 0,0-1 0 0 0,1 1 0 0 0,0 0 0 0 0,0 1 0 0 0,1-1 0 0 0,6-4 0 0 0,15-11 0 0 0,35-22 0 0 0,-58 41 0 0 0,14-8 0 0 0,1 1 0 0 0,0 1 0 0 0,1 1 0 0 0,0 0 0 0 0,35-6 0 0 0,-22 4 0 0 0,1 1 0 0 0,-1 2 0 0 0,1 1 0 0 0,1 2 0 0 0,-1 1 0 0 0,0 1 0 0 0,1 2 0 0 0,34 6 0 0 0,-49-3 0 0 0,1 0 0 0 0,-1 2 0 0 0,0 0 0 0 0,0 1 0 0 0,36 20 0 0 0,-44-20 0 0 0,0 0 0 0 0,-1 1 0 0 0,0 1 0 0 0,0 0 0 0 0,-1 0 0 0 0,0 1 0 0 0,-1 1 0 0 0,0-1 0 0 0,13 22 0 0 0,-7-13 0 0 0,-12-15 0 0 0,0-1 0 0 0,0 1 0 0 0,0 0 0 0 0,-1 0 0 0 0,1 0 0 0 0,-1 0 0 0 0,0 1 0 0 0,3 8 0 0 0,4 20 0 0 0,-2 1 0 0 0,-1 1 0 0 0,-2-1 0 0 0,-1 1 0 0 0,-1 0 0 0 0,-2 0 0 0 0,-2 0 0 0 0,-10 55 0 0 0,10-81 0 0 0,-1 1 0 0 0,-1-1 0 0 0,1 0 0 0 0,-10 16 0 0 0,-10 25 0 0 0,18-36 0 0 0,-1 0 0 0 0,-1 0 0 0 0,0 0 0 0 0,-16 22 0 0 0,-7 14 0 0 0,19-33 0 0 0,0 0 0 0 0,-1 0 0 0 0,-1-1 0 0 0,0-1 0 0 0,-2 0 0 0 0,1-1 0 0 0,-20 15 0 0 0,-123 78 0 0 0,105-74 0 0 0,32-22 0 0 0,0-2 0 0 0,0 0 0 0 0,-1-1 0 0 0,0-1 0 0 0,0-1 0 0 0,0 0 0 0 0,-1-2 0 0 0,0-1 0 0 0,-24 1 0 0 0,36-2 0 0 0,0-1 0 0 0,0 0 0 0 0,0 0 0 0 0,0-1 0 0 0,0 0 0 0 0,0-1 0 0 0,0 0 0 0 0,0 0 0 0 0,0-1 0 0 0,0-1 0 0 0,0 0 0 0 0,1 0 0 0 0,-1-1 0 0 0,-12-6 0 0 0,18 7 0 0 0,-16-11 0 0 0,0-1 0 0 0,-34-32 0 0 0,46 39 0 0 0,2 0 0 0 0,-1-1 0 0 0,1 1 0 0 0,1-1 0 0 0,-1-1 0 0 0,2 1 0 0 0,-1-1 0 0 0,1 1 0 0 0,1-1 0 0 0,-4-16 0 0 0,5 21 0 0 0,1 0 0 0 0,0 1 0 0 0,0-1 0 0 0,0 0 0 0 0,1 1 0 0 0,0-1 0 0 0,0 0 0 0 0,0 0 0 0 0,0 0 0 0 0,1 1 0 0 0,0-1 0 0 0,0 0 0 0 0,0 1 0 0 0,0-1 0 0 0,1 1 0 0 0,0-1 0 0 0,4-6 0 0 0,7-17 0 0 0,6 8 0 0 0,-8-13 0 0 0,15 13 0 0 0,-4-8 0 0 0,-10 20 0 0 0,0 0 0 0 0,1 1 0 0 0,20-9 0 0 0,4-1 0 0 0,-20 7 0 0 0,-11 6 0 0 0,0 1 0 0 0,0 0 0 0 0,0 0 0 0 0,0 1 0 0 0,1-1 0 0 0,-1 2 0 0 0,11-3 0 0 0,59-10 0 0 0,66-7 0 0 0,-121 20 0 0 0,0 1 0 0 0,36 4 0 0 0,-44-2 0 0 0,1 1 0 0 0,-1 1 0 0 0,0 0 0 0 0,0 1 0 0 0,0 0 0 0 0,-1 1 0 0 0,20 12 0 0 0,-14-8 0 0 0,5-1 0 0 0,-20-9 0 0 0,1 1 0 0 0,-1 1 0 0 0,1-1 0 0 0,-1 0 0 0 0,0 1 0 0 0,1 0 0 0 0,-1-1 0 0 0,0 1 0 0 0,0 1 0 0 0,3 1 0 0 0,2 6 0 0 0,-4-6 0 0 0,0 0 0 0 0,0 0 0 0 0,0 1 0 0 0,-1-1 0 0 0,1 1 0 0 0,-1 0 0 0 0,-1 0 0 0 0,1 0 0 0 0,-1 0 0 0 0,3 7 0 0 0,11 46 0 0 0,-12-49 0 0 0,-1 0 0 0 0,0 0 0 0 0,-1 0 0 0 0,0 0 0 0 0,1 19 0 0 0,-2 7 0 0 0,0-23 0 0 0,0-1 0 0 0,-1 0 0 0 0,0 0 0 0 0,-1 1 0 0 0,0-1 0 0 0,-1 0 0 0 0,0 0 0 0 0,-6 18 0 0 0,-5-1 0 0 0,-1-2 0 0 0,-1 0 0 0 0,-2 0 0 0 0,0-2 0 0 0,-1 0 0 0 0,-2-1 0 0 0,-27 25 0 0 0,-112 87 0 0 0,115-105 0 0 0,-97 47 0 0 0,101-59 0 0 0,-1-2 0 0 0,-1-2 0 0 0,0-2 0 0 0,-1-1 0 0 0,-60 6 0 0 0,28-10 0 0 0,0-2 0 0 0,-99-8 0 0 0,88-6 0 0 0,-127-31 0 0 0,32 5 0 0 0,137 28 0 0 0,-315-60 0 0 0,351 65 0 0 0,0 0 0 0 0,0-1 0 0 0,0 0 0 0 0,1-1 0 0 0,-1 1 0 0 0,1-1 0 0 0,0-1 0 0 0,-11-8 0 0 0,17 11 0 0 0,-1 1 0 0 0,0-1 0 0 0,1 0 0 0 0,-1 0 0 0 0,1 1 0 0 0,0-1 0 0 0,-1 0 0 0 0,1-1 0 0 0,0 1 0 0 0,0 0 0 0 0,0 0 0 0 0,1 0 0 0 0,-1-1 0 0 0,0 1 0 0 0,1 0 0 0 0,0-1 0 0 0,-1 1 0 0 0,1 0 0 0 0,0-1 0 0 0,0 1 0 0 0,0 0 0 0 0,1-1 0 0 0,-1 1 0 0 0,0 0 0 0 0,1-1 0 0 0,0 1 0 0 0,-1 0 0 0 0,1 0 0 0 0,0-1 0 0 0,0 1 0 0 0,0 0 0 0 0,2-2 0 0 0,-2 2 0 0 0,0 1 0 0 0,0 0 0 0 0,0 0 0 0 0,0 0 0 0 0,0 0 0 0 0,0-1 0 0 0,0 2 0 0 0,0-1 0 0 0,0 0 0 0 0,1 0 0 0 0,-1 0 0 0 0,0 0 0 0 0,0 1 0 0 0,1-1 0 0 0,-1 1 0 0 0,1-1 0 0 0,1 0 0 0 0,11-6 0 0 0,-7-1 0 0 0,1 1 0 0 0,0 0 0 0 0,0 1 0 0 0,1-1 0 0 0,0 2 0 0 0,0-1 0 0 0,0 1 0 0 0,1 0 0 0 0,0 1 0 0 0,0 0 0 0 0,17-4 0 0 0,-16 6 0 0 0,0-2 0 0 0,0 0 0 0 0,18-8 0 0 0,-20 7 0 0 0,1 1 0 0 0,-1 0 0 0 0,1 0 0 0 0,0 1 0 0 0,13-2 0 0 0,40-4 0 0 0,1 1 0 0 0,0 4 0 0 0,124 8 0 0 0,-169-1 0 0 0,-1 0 0 0 0,0 2 0 0 0,0 0 0 0 0,0 2 0 0 0,-1 0 0 0 0,0 0 0 0 0,0 2 0 0 0,26 17 0 0 0,-29-18 0 0 0,59 54 0 0 0,-66-58 0 0 0,-2 1 0 0 0,1-1 0 0 0,0 1 0 0 0,-1 0 0 0 0,0 1 0 0 0,0-1 0 0 0,-1 1 0 0 0,1 0 0 0 0,-1 0 0 0 0,0 0 0 0 0,-1 1 0 0 0,0 0 0 0 0,0-1 0 0 0,4 14 0 0 0,-4-2 0 0 0,0 0 0 0 0,-1 0 0 0 0,-1 1 0 0 0,-1 24 0 0 0,-1-12 0 0 0,1-22 0 0 0,-1-1 0 0 0,-1 1 0 0 0,0 0 0 0 0,0 0 0 0 0,-1-1 0 0 0,1 1 0 0 0,-2-1 0 0 0,1 0 0 0 0,-1 0 0 0 0,-7 9 0 0 0,-8 12 0 0 0,-29 33 0 0 0,41-53 0 0 0,-82 81 0 0 0,68-73 0 0 0,0 0 0 0 0,-1-1 0 0 0,0-1 0 0 0,-1-1 0 0 0,-1-1 0 0 0,-31 12 0 0 0,8-5 0 0 0,-1-2 0 0 0,-1-3 0 0 0,0-1 0 0 0,-1-3 0 0 0,-62 6 0 0 0,19-9 0 0 0,-184-7 0 0 0,217-7 0 0 0,1-3 0 0 0,-98-26 0 0 0,102 24 0 0 0,-16-4 0 0 0,46 5 0 0 0,7 4 0 0 0,1 0 0 0 0,-36-7 0 0 0,29 9 0 0 0,1-2 0 0 0,-30-12 0 0 0,-5-1 0 0 0,-53-25 0 0 0,99 38 0 0 0,-1 0 0 0 0,1-1 0 0 0,0 0 0 0 0,0 0 0 0 0,1-2 0 0 0,-12-10 0 0 0,-6-4 0 0 0,27 22 0 0 0,1 0 0 0 0,-1 0 0 0 0,1-1 0 0 0,-1 1 0 0 0,1-1 0 0 0,0 1 0 0 0,-1-1 0 0 0,1 0 0 0 0,0 1 0 0 0,0-1 0 0 0,0 0 0 0 0,-1-3 0 0 0,2 3 0 0 0,-1 0 0 0 0,0 0 0 0 0,0 1 0 0 0,0-1 0 0 0,0 0 0 0 0,0 0 0 0 0,-1 1 0 0 0,1-1 0 0 0,0 1 0 0 0,-1-1 0 0 0,1 1 0 0 0,-4-3 0 0 0,4 3 0 0 0,0 0 0 0 0,0 0 0 0 0,0 0 0 0 0,0 0 0 0 0,0 0 0 0 0,0 0 0 0 0,1 0 0 0 0,-1-1 0 0 0,0 1 0 0 0,1 0 0 0 0,-1-1 0 0 0,1 1 0 0 0,-1 0 0 0 0,1-1 0 0 0,0 1 0 0 0,-1 0 0 0 0,1-1 0 0 0,0 1 0 0 0,0-3 0 0 0,0 2 0 0 0,0 0 0 0 0,0 0 0 0 0,-1 0 0 0 0,1 0 0 0 0,0 1 0 0 0,-1-1 0 0 0,1 0 0 0 0,-1 0 0 0 0,0 0 0 0 0,0 1 0 0 0,0-1 0 0 0,-1-2 0 0 0,1 2 0 0 0,0 0 0 0 0,1 0 0 0 0,-1 0 0 0 0,1-1 0 0 0,-1 1 0 0 0,1 0 0 0 0,0 0 0 0 0,0-1 0 0 0,0 1 0 0 0,0 0 0 0 0,0 0 0 0 0,0-1 0 0 0,1 1 0 0 0,-1 0 0 0 0,1 0 0 0 0,1-4 0 0 0,-2 6 0 0 0,1-2 0 0 0,0-1 0 0 0,1 1 0 0 0,-1 0 0 0 0,0 0 0 0 0,1 0 0 0 0,0 0 0 0 0,-1 0 0 0 0,1 1 0 0 0,0-1 0 0 0,0 0 0 0 0,0 1 0 0 0,0-1 0 0 0,3-1 0 0 0,4-3 0 0 0,14-15 0 0 0,0 1 0 0 0,2 1 0 0 0,0 1 0 0 0,1 1 0 0 0,0 1 0 0 0,51-22 0 0 0,-63 33 0 0 0,-1 0 0 0 0,1 1 0 0 0,15-3 0 0 0,44-15 0 0 0,-39 11 0 0 0,2 1 0 0 0,-1 1 0 0 0,1 3 0 0 0,54-4 0 0 0,-35 4 0 0 0,-3 2 0 0 0,0 2 0 0 0,0 3 0 0 0,0 2 0 0 0,0 2 0 0 0,0 2 0 0 0,64 19 0 0 0,-80-13 0 0 0,0 1 0 0 0,0 2 0 0 0,45 29 0 0 0,-47-27 0 0 0,-26-12 0 0 0,1 0 0 0 0,-1 0 0 0 0,0 1 0 0 0,-1 0 0 0 0,0 0 0 0 0,0 1 0 0 0,0 0 0 0 0,6 10 0 0 0,4 5 0 0 0,-13-18 0 0 0,-1 0 0 0 0,0 1 0 0 0,0 0 0 0 0,0 0 0 0 0,-1 0 0 0 0,0 0 0 0 0,0 0 0 0 0,-1 0 0 0 0,2 12 0 0 0,5 16 0 0 0,-4-18 0 0 0,0 0 0 0 0,-2 1 0 0 0,0-1 0 0 0,0 1 0 0 0,-2-1 0 0 0,0 1 0 0 0,-1-1 0 0 0,-4 27 0 0 0,4-38 0 0 0,0 0 0 0 0,-1-1 0 0 0,0 1 0 0 0,0 0 0 0 0,0 0 0 0 0,0-1 0 0 0,-1 1 0 0 0,0-1 0 0 0,1 0 0 0 0,-8 8 0 0 0,-46 40 0 0 0,35-33 0 0 0,11-12 0 0 0,0 0 0 0 0,0-1 0 0 0,0-1 0 0 0,-1 1 0 0 0,-17 5 0 0 0,-68 21 0 0 0,85-29 0 0 0,-16 4 0 0 0,0-1 0 0 0,0-1 0 0 0,-1-2 0 0 0,-30 1 0 0 0,-112-9 0 0 0,136 0 0 0 0,1-1 0 0 0,0-2 0 0 0,1-1 0 0 0,-41-17 0 0 0,9 4 0 0 0,35 11 0 0 0,-51-25 0 0 0,0-1 0 0 0,50 25 0 0 0,11 6 0 0 0,1-1 0 0 0,0-1 0 0 0,-29-19 0 0 0,-57-50 0 0 0,91 67 0 0 0,0 0 0 0 0,0-1 0 0 0,1-1 0 0 0,1 0 0 0 0,-19-25 0 0 0,24 28 0 0 0,1 1 0 0 0,0-1 0 0 0,0 0 0 0 0,1-1 0 0 0,0 1 0 0 0,0-1 0 0 0,1 1 0 0 0,0-1 0 0 0,1 0 0 0 0,0 0 0 0 0,-1-19 0 0 0,3 24 0 0 0,1-1 0 0 0,-1 1 0 0 0,1 0 0 0 0,0 0 0 0 0,1 0 0 0 0,-1 0 0 0 0,1 0 0 0 0,0 0 0 0 0,0 0 0 0 0,1 1 0 0 0,3-7 0 0 0,17-11 0 0 0,0 0 0 0 0,2 1 0 0 0,0 2 0 0 0,1 0 0 0 0,1 2 0 0 0,1 1 0 0 0,35-15 0 0 0,227-76 0 0 0,-225 90 0 0 0,105-12 0 0 0,-103 23 0 0 0,1 3 0 0 0,80 7 0 0 0,-139-4 0 0 0,3 1 0 0 0,-1 0 0 0 0,1 0 0 0 0,-1 2 0 0 0,1-1 0 0 0,-1 1 0 0 0,0 1 0 0 0,0 0 0 0 0,0 0 0 0 0,-1 1 0 0 0,1 1 0 0 0,-1-1 0 0 0,12 11 0 0 0,-15-10 0 0 0,0 0 0 0 0,0 1 0 0 0,-1 0 0 0 0,0 0 0 0 0,0 1 0 0 0,-1 0 0 0 0,0 0 0 0 0,-1 0 0 0 0,1 1 0 0 0,-1-1 0 0 0,-1 1 0 0 0,0 0 0 0 0,0 0 0 0 0,-1 0 0 0 0,0 1 0 0 0,0-1 0 0 0,-1 12 0 0 0,-1-13 0 0 0,1-1 0 0 0,-1 0 0 0 0,0 0 0 0 0,0 0 0 0 0,-1 0 0 0 0,0 0 0 0 0,-1 0 0 0 0,1 0 0 0 0,-1-1 0 0 0,0 1 0 0 0,-1 0 0 0 0,-6 11 0 0 0,-23 42 0 0 0,20-46 0 0 0,-1-2 0 0 0,0 1 0 0 0,-1-2 0 0 0,-23 16 0 0 0,-26 21 0 0 0,34-26 0 0 0,0-1 0 0 0,-2-1 0 0 0,0-2 0 0 0,-1-1 0 0 0,-1-2 0 0 0,0-1 0 0 0,-1-1 0 0 0,-1-2 0 0 0,-70 13 0 0 0,18-11 0 0 0,-1-4 0 0 0,0-4 0 0 0,-90-6 0 0 0,139-3 0 0 0,0-1 0 0 0,-58-16 0 0 0,35 7 0 0 0,30 7 0 0 0,0 0 0 0 0,0-3 0 0 0,0-1 0 0 0,-56-27 0 0 0,87 37 0 0 0,-1 0 0 0 0,1 0 0 0 0,0 1 0 0 0,-1-1 0 0 0,1 0 0 0 0,0 0 0 0 0,0-1 0 0 0,0 1 0 0 0,0 0 0 0 0,0 0 0 0 0,0 0 0 0 0,0-1 0 0 0,0 1 0 0 0,0-1 0 0 0,1 1 0 0 0,-2-3 0 0 0,-8-9 0 0 0,-1 6 0 0 0,8 6 0 0 0,0-1 0 0 0,0 1 0 0 0,1-1 0 0 0,-1 0 0 0 0,1 0 0 0 0,-1 1 0 0 0,1-2 0 0 0,0 1 0 0 0,-1 0 0 0 0,1 0 0 0 0,0-1 0 0 0,0 0 0 0 0,1 1 0 0 0,-1-1 0 0 0,1 0 0 0 0,-1 0 0 0 0,1 1 0 0 0,0-1 0 0 0,0 0 0 0 0,0 0 0 0 0,0-4 0 0 0,-3-24 0 0 0,4 29 0 0 0,0 1 0 0 0,0-1 0 0 0,0 1 0 0 0,0-1 0 0 0,0 1 0 0 0,1 0 0 0 0,-1-1 0 0 0,0 1 0 0 0,1 0 0 0 0,-1-1 0 0 0,1 1 0 0 0,-1 0 0 0 0,1-1 0 0 0,0 1 0 0 0,0 0 0 0 0,-1 0 0 0 0,1 0 0 0 0,0 0 0 0 0,0 0 0 0 0,0 0 0 0 0,0 0 0 0 0,2-2 0 0 0,-1 2 0 0 0,0 0 0 0 0,1 0 0 0 0,-1-1 0 0 0,0 1 0 0 0,0-1 0 0 0,-1 0 0 0 0,1 0 0 0 0,0 0 0 0 0,0 0 0 0 0,-1 0 0 0 0,2-3 0 0 0,10-10 0 0 0,10-1 0 0 0,-10-9 0 0 0,10 8 0 0 0,32-26 0 0 0,-33 19 0 0 0,93-37 0 0 0,-95 48 0 0 0,1 1 0 0 0,0 1 0 0 0,0 2 0 0 0,1 0 0 0 0,42-11 0 0 0,-6-2 0 0 0,-49 18 0 0 0,1 0 0 0 0,-1 0 0 0 0,0 1 0 0 0,1 0 0 0 0,14-2 0 0 0,42-7 0 0 0,-49 8 0 0 0,1 0 0 0 0,0 2 0 0 0,22-1 0 0 0,-9 3 0 0 0,-11-2 0 0 0,0 2 0 0 0,0 0 0 0 0,0 1 0 0 0,0 1 0 0 0,0 1 0 0 0,-1 1 0 0 0,1 1 0 0 0,23 9 0 0 0,-16-2 0 0 0,-18-8 0 0 0,0 0 0 0 0,-1 1 0 0 0,1-1 0 0 0,12 11 0 0 0,-18-12 0 0 0,0 0 0 0 0,0 0 0 0 0,-1 0 0 0 0,1 1 0 0 0,-1-1 0 0 0,0 1 0 0 0,0-1 0 0 0,0 1 0 0 0,0 0 0 0 0,0 0 0 0 0,-1 0 0 0 0,0 0 0 0 0,0 0 0 0 0,1 5 0 0 0,0-1 0 0 0,1 13 0 0 0,0 0 0 0 0,1 35 0 0 0,-4-50 0 0 0,0 0 0 0 0,-1 0 0 0 0,1 0 0 0 0,-1-1 0 0 0,0 1 0 0 0,-1 0 0 0 0,0 0 0 0 0,0 0 0 0 0,0-1 0 0 0,0 1 0 0 0,-1-1 0 0 0,0 0 0 0 0,0 0 0 0 0,0 0 0 0 0,-5 5 0 0 0,-2 0 0 0 0,-1 0 0 0 0,-25 16 0 0 0,2-2 0 0 0,29-20 0 0 0,-57 43 0 0 0,-119 68 0 0 0,159-105 0 0 0,0-2 0 0 0,0-1 0 0 0,-26 6 0 0 0,0-1 0 0 0,-14 5 0 0 0,0-4 0 0 0,0-2 0 0 0,-1-3 0 0 0,-1-2 0 0 0,1-4 0 0 0,-124-10 0 0 0,171 5 0 0 0,1-1 0 0 0,-1 0 0 0 0,0-1 0 0 0,1-1 0 0 0,0 0 0 0 0,0-1 0 0 0,1-1 0 0 0,-15-10 0 0 0,-7-3 0 0 0,29 17 0 0 0,0-1 0 0 0,0 0 0 0 0,0-1 0 0 0,1 1 0 0 0,0-1 0 0 0,-10-12 0 0 0,7 7 0 0 0,-32-48 0 0 0,37 53 0 0 0,1 0 0 0 0,0 1 0 0 0,0-1 0 0 0,1 0 0 0 0,-1 0 0 0 0,1 0 0 0 0,1-1 0 0 0,-1 1 0 0 0,1 0 0 0 0,0-1 0 0 0,1 1 0 0 0,-1-1 0 0 0,1 1 0 0 0,1-1 0 0 0,-1 1 0 0 0,1 0 0 0 0,0-1 0 0 0,3-9 0 0 0,1 1 0 0 0,0 0 0 0 0,1 0 0 0 0,1 0 0 0 0,0 1 0 0 0,1 0 0 0 0,16-22 0 0 0,27-12 0 0 0,-10 12 0 0 0,0-4 0 0 0,3 1 0 0 0,93-64 0 0 0,-115 89 0 0 0,2 2 0 0 0,27-10 0 0 0,-6 2 0 0 0,56-9 0 0 0,-83 22 0 0 0,-9 3 0 0 0,-1 0 0 0 0,1 1 0 0 0,1 0 0 0 0,-1 1 0 0 0,0 0 0 0 0,16-1 0 0 0,34-2 0 0 0,-26 1 0 0 0,1 2 0 0 0,-1 1 0 0 0,1 1 0 0 0,-1 2 0 0 0,39 7 0 0 0,-44-3 0 0 0,44 12 0 0 0,-67-17 0 0 0,1 1 0 0 0,-1 0 0 0 0,0 1 0 0 0,0-1 0 0 0,-1 1 0 0 0,1 0 0 0 0,0 0 0 0 0,-1 0 0 0 0,0 0 0 0 0,6 6 0 0 0,-7-4 0 0 0,1 0 0 0 0,0-1 0 0 0,1 1 0 0 0,-1-1 0 0 0,1 0 0 0 0,-1-1 0 0 0,1 1 0 0 0,8 3 0 0 0,-11-5 0 0 0,0 0 0 0 0,1-1 0 0 0,-1 1 0 0 0,0 0 0 0 0,0 0 0 0 0,0 0 0 0 0,0 1 0 0 0,-1-1 0 0 0,1 0 0 0 0,-1 1 0 0 0,1-1 0 0 0,1 4 0 0 0,15 23 0 0 0,13 2 0 0 0,-19-19 0 0 0,0 0 0 0 0,0 1 0 0 0,-1 1 0 0 0,11 17 0 0 0,-18-24 0 0 0,4 5 0 0 0,-1 0 0 0 0,-1 0 0 0 0,0 0 0 0 0,-1 1 0 0 0,0 0 0 0 0,6 25 0 0 0,0 9 0 0 0,-7-38 0 0 0,-2 1 0 0 0,0 0 0 0 0,0 0 0 0 0,1 14 0 0 0,-3-17 0 0 0,0 16 0 0 0,-5 45 0 0 0,4-62 0 0 0,0-1 0 0 0,0 0 0 0 0,-1 1 0 0 0,0-1 0 0 0,0 0 0 0 0,0 0 0 0 0,0 0 0 0 0,-1 0 0 0 0,0-1 0 0 0,0 1 0 0 0,0-1 0 0 0,0 1 0 0 0,-6 4 0 0 0,-13 9 0 0 0,-1 0 0 0 0,-1-2 0 0 0,0-1 0 0 0,-1-1 0 0 0,-48 19 0 0 0,50-27 0 0 0,0 0 0 0 0,0-2 0 0 0,-1-1 0 0 0,1-1 0 0 0,-1-1 0 0 0,-29-2 0 0 0,28 0 0 0 0,6 0 0 0 0,-1-1 0 0 0,0-1 0 0 0,1-1 0 0 0,0-1 0 0 0,0-1 0 0 0,0 0 0 0 0,1-1 0 0 0,-32-18 0 0 0,-10-2 0 0 0,-77-43 0 0 0,116 58 0 0 0,-27-17 0 0 0,-79-67 0 0 0,-8-4 0 0 0,130 97 0 0 0,1 0 0 0 0,0 0 0 0 0,0-1 0 0 0,0 1 0 0 0,0-1 0 0 0,1 0 0 0 0,-6-8 0 0 0,-20-21 0 0 0,23 26 0 0 0,0 0 0 0 0,0-1 0 0 0,1 1 0 0 0,0-1 0 0 0,0-1 0 0 0,1 1 0 0 0,0 0 0 0 0,0-1 0 0 0,1 0 0 0 0,0 0 0 0 0,1 0 0 0 0,0 0 0 0 0,0 0 0 0 0,0-17 0 0 0,2 22 0 0 0,1 0 0 0 0,0 0 0 0 0,0 1 0 0 0,0-1 0 0 0,0 1 0 0 0,1-1 0 0 0,-1 1 0 0 0,1-1 0 0 0,0 1 0 0 0,0 0 0 0 0,0-1 0 0 0,1 1 0 0 0,-1 0 0 0 0,1 1 0 0 0,-1-1 0 0 0,7-4 0 0 0,8-12 0 0 0,-5-4 0 0 0,17 11 0 0 0,39-29 0 0 0,-28 17 0 0 0,57-27 0 0 0,-20 24 0 0 0,81-18 0 0 0,-63 20 0 0 0,-63 16 0 0 0,-1-1 0 0 0,56-9 0 0 0,24-4 0 0 0,-79 15 0 0 0,1 1 0 0 0,35-3 0 0 0,146-13 0 0 0,157-6 0 0 0,-271 28 0 0 0,173 23 0 0 0,-254-18 0 0 0,0 1 0 0 0,-1 1 0 0 0,18 7 0 0 0,38 12 0 0 0,-60-21 0 0 0,1 1 0 0 0,-1 1 0 0 0,-1 0 0 0 0,1 1 0 0 0,-1 0 0 0 0,0 1 0 0 0,-1 1 0 0 0,13 11 0 0 0,-13-11 0 0 0,55 44 0 0 0,-64-51 0 0 0,-1-1 0 0 0,1 1 0 0 0,-1 0 0 0 0,0 0 0 0 0,0 1 0 0 0,0-1 0 0 0,0 0 0 0 0,0 1 0 0 0,-1-1 0 0 0,1 1 0 0 0,-1 0 0 0 0,1-1 0 0 0,-1 1 0 0 0,0 0 0 0 0,1 6 0 0 0,4 7 0 0 0,5 38 0 0 0,-11-50 0 0 0,1 0 0 0 0,-1-1 0 0 0,0 1 0 0 0,0 0 0 0 0,-1-1 0 0 0,1 1 0 0 0,-1 0 0 0 0,1-1 0 0 0,-1 1 0 0 0,0 0 0 0 0,-1-1 0 0 0,1 0 0 0 0,-4 7 0 0 0,-13 15 0 0 0,16-21 0 0 0,-1-1 0 0 0,1 1 0 0 0,-1-1 0 0 0,0 0 0 0 0,1 0 0 0 0,-1 0 0 0 0,-1 0 0 0 0,1 0 0 0 0,-6 3 0 0 0,-2 1 0 0 0,-1 0 0 0 0,0-1 0 0 0,-1-1 0 0 0,1 0 0 0 0,-1-1 0 0 0,0 0 0 0 0,0 0 0 0 0,-1-2 0 0 0,1 0 0 0 0,0 0 0 0 0,-1-1 0 0 0,0-1 0 0 0,1 0 0 0 0,-1-1 0 0 0,1 0 0 0 0,0-1 0 0 0,-1-1 0 0 0,1 0 0 0 0,-14-5 0 0 0,25 7 0 0 0,-1 0 0 0 0,1-1 0 0 0,0 1 0 0 0,-1 0 0 0 0,1-1 0 0 0,0 1 0 0 0,0-1 0 0 0,0 0 0 0 0,0 1 0 0 0,0-1 0 0 0,0 0 0 0 0,-2-3 0 0 0,-6-6 0 0 0,5 7 0 0 0,0 0 0 0 0,1-1 0 0 0,-1 1 0 0 0,1-1 0 0 0,0 0 0 0 0,0 0 0 0 0,1 0 0 0 0,-1 0 0 0 0,1-1 0 0 0,-4-10 0 0 0,-17-28 0 0 0,16 32 0 0 0,3 5 0 0 0,0 0 0 0 0,1 0 0 0 0,-1 0 0 0 0,2-1 0 0 0,-1 0 0 0 0,-3-13 0 0 0,-8-23 0 0 0,11 34 0 0 0,0-1 0 0 0,1 1 0 0 0,0-1 0 0 0,1 1 0 0 0,0-1 0 0 0,0-17 0 0 0,-12-172 0 0 0,14 189 0 0 0,-1 4 0 0 0,1 0 0 0 0,0 0 0 0 0,0 0 0 0 0,1 0 0 0 0,-1 0 0 0 0,2 0 0 0 0,-1 0 0 0 0,1 0 0 0 0,0 0 0 0 0,0 1 0 0 0,1-1 0 0 0,0 1 0 0 0,5-10 0 0 0,18-26 0 0 0,-22 33 0 0 0,1 0 0 0 0,1 1 0 0 0,0-1 0 0 0,0 1 0 0 0,0 0 0 0 0,11-9 0 0 0,-6 5 0 0 0,27-23 0 0 0,75-32 0 0 0,-84 52 0 0 0,-10 6 0 0 0,-1 1 0 0 0,1 1 0 0 0,1 0 0 0 0,-1 2 0 0 0,1 0 0 0 0,0 1 0 0 0,0 1 0 0 0,26 0 0 0 0,-12 2 0 0 0,-1 2 0 0 0,1 1 0 0 0,-1 2 0 0 0,44 10 0 0 0,-55-7 0 0 0,0 0 0 0 0,-1 2 0 0 0,0 0 0 0 0,34 22 0 0 0,20 9 0 0 0,-42-23 0 0 0,59 41 0 0 0,-89-55 0 0 0,1 0 0 0 0,-1 0 0 0 0,0 1 0 0 0,0-1 0 0 0,-1 1 0 0 0,1-1 0 0 0,2 6 0 0 0,19 22 0 0 0,6-13 0 0 0,-12 11 0 0 0,24 5 0 0 0,-36-30 0 0 0,0 0 0 0 0,0 0 0 0 0,-1 0 0 0 0,1 1 0 0 0,-1 0 0 0 0,0 0 0 0 0,-1 0 0 0 0,1 1 0 0 0,-1-1 0 0 0,5 11 0 0 0,23 94 0 0 0,-29-98 0 0 0,0 1 0 0 0,-1-1 0 0 0,0 1 0 0 0,-1 0 0 0 0,-1-1 0 0 0,0 1 0 0 0,0 0 0 0 0,-1 0 0 0 0,-1-1 0 0 0,0 1 0 0 0,-1-1 0 0 0,0 1 0 0 0,-1-1 0 0 0,-9 19 0 0 0,5-16 0 0 0,-2 0 0 0 0,0 0 0 0 0,-1-1 0 0 0,0-1 0 0 0,-1 0 0 0 0,0 0 0 0 0,-1-1 0 0 0,0-1 0 0 0,-1 0 0 0 0,-1-1 0 0 0,1-1 0 0 0,-2 0 0 0 0,1-1 0 0 0,-1 0 0 0 0,0-1 0 0 0,-1-1 0 0 0,0-1 0 0 0,0 0 0 0 0,0-1 0 0 0,0-1 0 0 0,-1-1 0 0 0,-24 1 0 0 0,31-3 0 0 0,0 0 0 0 0,1-1 0 0 0,-1-1 0 0 0,0 1 0 0 0,1-2 0 0 0,-1 1 0 0 0,1-1 0 0 0,0-1 0 0 0,0 0 0 0 0,0 0 0 0 0,0-1 0 0 0,1-1 0 0 0,0 1 0 0 0,-14-12 0 0 0,4 3 0 0 0,1 0 0 0 0,0-2 0 0 0,1 0 0 0 0,-27-33 0 0 0,10-4 0 0 0,25 40 0 0 0,0-1 0 0 0,0 0 0 0 0,1 0 0 0 0,1-1 0 0 0,1 0 0 0 0,-10-30 0 0 0,9 14 0 0 0,1 1 0 0 0,2-1 0 0 0,-1-34 0 0 0,5 48 0 0 0,-1 12 0 0 0,1 0 0 0 0,-1 0 0 0 0,1 0 0 0 0,1 0 0 0 0,-1 0 0 0 0,1 0 0 0 0,0 0 0 0 0,0 0 0 0 0,0 0 0 0 0,1 0 0 0 0,-1 1 0 0 0,1-1 0 0 0,0 0 0 0 0,4-4 0 0 0,24-45 0 0 0,-4 36 0 0 0,-8-10 0 0 0,7 8 0 0 0,9-12 0 0 0,-31 28 0 0 0,0 0 0 0 0,0 0 0 0 0,1 0 0 0 0,-1 0 0 0 0,1 0 0 0 0,0 1 0 0 0,0 0 0 0 0,0 0 0 0 0,1 0 0 0 0,-1 0 0 0 0,0 1 0 0 0,1 0 0 0 0,0 0 0 0 0,8-3 0 0 0,35-18 0 0 0,-23 10 0 0 0,-1 1 0 0 0,2 1 0 0 0,-1 1 0 0 0,1 2 0 0 0,1 0 0 0 0,46-6 0 0 0,-45 10 0 0 0,0 2 0 0 0,0 0 0 0 0,0 2 0 0 0,0 1 0 0 0,0 1 0 0 0,0 2 0 0 0,-1 0 0 0 0,1 2 0 0 0,32 11 0 0 0,-43-9 0 0 0,1 1 0 0 0,-1 1 0 0 0,-1 0 0 0 0,28 23 0 0 0,-27-20 0 0 0,24 27 0 0 0,-13-20 0 0 0,-15 7 0 0 0,5 9 0 0 0,-14-32 0 0 0,0 1 0 0 0,-1 0 0 0 0,1 0 0 0 0,-1 0 0 0 0,0 0 0 0 0,-1 1 0 0 0,1-1 0 0 0,-1 1 0 0 0,0 0 0 0 0,0-1 0 0 0,1 8 0 0 0,9 27 0 0 0,-8-26 0 0 0,-1-1 0 0 0,0 1 0 0 0,-2 0 0 0 0,1 0 0 0 0,-2 0 0 0 0,0-1 0 0 0,0 1 0 0 0,-5 26 0 0 0,4-36 0 0 0,0 1 0 0 0,0-1 0 0 0,-1 0 0 0 0,1 0 0 0 0,-1 1 0 0 0,0-1 0 0 0,0 0 0 0 0,0-1 0 0 0,-6 7 0 0 0,5-5 0 0 0,0 0 0 0 0,-1 0 0 0 0,2 1 0 0 0,-1-1 0 0 0,-3 11 0 0 0,2-6 0 0 0,0-1 0 0 0,-1 1 0 0 0,1-1 0 0 0,-2 0 0 0 0,1 0 0 0 0,-2-1 0 0 0,-9 13 0 0 0,-11 13 0 0 0,8-15 0 0 0,16-17 0 0 0,1 0 0 0 0,-1 0 0 0 0,1 0 0 0 0,0 0 0 0 0,-1 1 0 0 0,1-1 0 0 0,0 1 0 0 0,1 0 0 0 0,-1 0 0 0 0,-2 4 0 0 0,3-6 0 0 0,0 1 0 0 0,0 0 0 0 0,0-1 0 0 0,-1 1 0 0 0,1-1 0 0 0,0 0 0 0 0,-1 1 0 0 0,0-1 0 0 0,1 0 0 0 0,-1 0 0 0 0,0 0 0 0 0,1 0 0 0 0,-1 0 0 0 0,0 0 0 0 0,0-1 0 0 0,0 1 0 0 0,0 0 0 0 0,-3 0 0 0 0,-17 8 0 0 0,18-6 0 0 0,-1 0 0 0 0,0-1 0 0 0,1 1 0 0 0,-1-1 0 0 0,0 0 0 0 0,0 0 0 0 0,-1-1 0 0 0,1 1 0 0 0,-10 0 0 0 0,13-2 0 0 0,0 1 0 0 0,-1-1 0 0 0,1 0 0 0 0,0 0 0 0 0,0 0 0 0 0,0 0 0 0 0,0-1 0 0 0,0 1 0 0 0,0-1 0 0 0,0 1 0 0 0,0-1 0 0 0,0 0 0 0 0,0 0 0 0 0,0 0 0 0 0,0 0 0 0 0,0 0 0 0 0,0 0 0 0 0,0 0 0 0 0,1 0 0 0 0,-1-1 0 0 0,1 1 0 0 0,-1-1 0 0 0,1 0 0 0 0,-1 1 0 0 0,1-1 0 0 0,0 0 0 0 0,0 0 0 0 0,0 1 0 0 0,-1-3 0 0 0,-11-25 0 0 0,1-1 0 0 0,2 1 0 0 0,1-2 0 0 0,1 1 0 0 0,2-1 0 0 0,-3-40 0 0 0,4 10 0 0 0,1-19 0 0 0,4 74 0 0 0,1 0 0 0 0,0 0 0 0 0,0 0 0 0 0,0 0 0 0 0,1 0 0 0 0,0 0 0 0 0,0 1 0 0 0,1-1 0 0 0,-1 0 0 0 0,7-9 0 0 0,6-3 0 0 0,11-19 0 0 0,-21 28 0 0 0,-1 0 0 0 0,2 0 0 0 0,-1 0 0 0 0,1 0 0 0 0,0 1 0 0 0,1 0 0 0 0,0 0 0 0 0,0 1 0 0 0,1 0 0 0 0,0 0 0 0 0,0 0 0 0 0,0 1 0 0 0,1 1 0 0 0,15-8 0 0 0,-5-2 0 0 0,-13 8 0 0 0,-4 5 0 0 0,0 0 0 0 0,0 0 0 0 0,1 0 0 0 0,-1 1 0 0 0,0-1 0 0 0,1 0 0 0 0,-1 1 0 0 0,1-1 0 0 0,0 1 0 0 0,-1 0 0 0 0,1 0 0 0 0,0 0 0 0 0,0 0 0 0 0,4 0 0 0 0,47-17 0 0 0,-42 12 0 0 0,-1 2 0 0 0,1 0 0 0 0,1 0 0 0 0,-1 1 0 0 0,0 1 0 0 0,25-2 0 0 0,-3 3 0 0 0,-20 0 0 0 0,0 0 0 0 0,0 1 0 0 0,0 1 0 0 0,-1 0 0 0 0,1 1 0 0 0,0 0 0 0 0,0 1 0 0 0,-1 1 0 0 0,0 0 0 0 0,17 7 0 0 0,-20-5 0 0 0,1 0 0 0 0,0 1 0 0 0,-1 0 0 0 0,-1 0 0 0 0,1 1 0 0 0,-1 0 0 0 0,9 11 0 0 0,-4 5 0 0 0,-2-11 0 0 0,-9-11 0 0 0,-1 1 0 0 0,1-1 0 0 0,-1 1 0 0 0,0 0 0 0 0,0-1 0 0 0,0 1 0 0 0,0 0 0 0 0,0 0 0 0 0,2 7 0 0 0,34 66 0 0 0,-30-52 0 0 0,-5-14 0 0 0,0-1 0 0 0,0 0 0 0 0,-1 0 0 0 0,0 1 0 0 0,0-1 0 0 0,-1 12 0 0 0,-5 161 0 0 0,4-176 0 0 0,-1 0 0 0 0,-1 0 0 0 0,0 0 0 0 0,1 0 0 0 0,-2 0 0 0 0,1 0 0 0 0,-1 0 0 0 0,0-1 0 0 0,0 1 0 0 0,0-1 0 0 0,-1 0 0 0 0,-5 6 0 0 0,-10 17 0 0 0,2 0 0 0 0,8-13 0 0 0,0 1 0 0 0,-2-1 0 0 0,1 0 0 0 0,-17 16 0 0 0,-32 32 0 0 0,53-53 0 0 0,-1-1 0 0 0,0-1 0 0 0,-1 1 0 0 0,0-1 0 0 0,0-1 0 0 0,-1 1 0 0 0,0-1 0 0 0,0-1 0 0 0,-1 0 0 0 0,-16 8 0 0 0,-55 19 0 0 0,62-24 0 0 0,0 0 0 0 0,-1-2 0 0 0,0 0 0 0 0,0-1 0 0 0,-25 3 0 0 0,-228 2 0 0 0,223-12 0 0 0,40 2 0 0 0,0-1 0 0 0,0-1 0 0 0,-1 0 0 0 0,1 0 0 0 0,0-1 0 0 0,0 0 0 0 0,0-1 0 0 0,0 0 0 0 0,1 0 0 0 0,-1-1 0 0 0,1 0 0 0 0,0-1 0 0 0,0 0 0 0 0,0-1 0 0 0,1 0 0 0 0,0 0 0 0 0,0-1 0 0 0,0 0 0 0 0,-6-8 0 0 0,12 11 0 0 0,0-1 0 0 0,0-1 0 0 0,0 1 0 0 0,1 0 0 0 0,0 0 0 0 0,0 0 0 0 0,0-1 0 0 0,1 1 0 0 0,0-1 0 0 0,0 1 0 0 0,0 0 0 0 0,1-1 0 0 0,0 1 0 0 0,0 0 0 0 0,0 0 0 0 0,0-1 0 0 0,1 1 0 0 0,0 0 0 0 0,0 0 0 0 0,0 0 0 0 0,1 1 0 0 0,0-1 0 0 0,4-6 0 0 0,-4 9 0 0 0,73-66 0 0 0,-65 59 0 0 0,1 0 0 0 0,0 1 0 0 0,0 0 0 0 0,1 1 0 0 0,23-9 0 0 0,9-6 0 0 0,-37 17 0 0 0,1 0 0 0 0,-1 1 0 0 0,1 0 0 0 0,14-4 0 0 0,14-1 0 0 0,1 1 0 0 0,0 2 0 0 0,65-3 0 0 0,-97 9 0 0 0,4 0 0 0 0,-1-1 0 0 0,0 1 0 0 0,1 1 0 0 0,-1 0 0 0 0,1 0 0 0 0,-1 1 0 0 0,0 0 0 0 0,0 1 0 0 0,0 0 0 0 0,0 0 0 0 0,17 10 0 0 0,-12-5 0 0 0,-10-6 0 0 0,1 0 0 0 0,-2 0 0 0 0,1 0 0 0 0,0 1 0 0 0,0-1 0 0 0,-1 1 0 0 0,0 0 0 0 0,1 0 0 0 0,-1 0 0 0 0,0 0 0 0 0,0 1 0 0 0,-1-1 0 0 0,1 1 0 0 0,-1 0 0 0 0,0 0 0 0 0,0 0 0 0 0,3 7 0 0 0,41 112 0 0 0,-43-114 0 0 0,-1 1 0 0 0,0 0 0 0 0,0-1 0 0 0,-1 1 0 0 0,0 0 0 0 0,-1 0 0 0 0,0 0 0 0 0,0 0 0 0 0,-1 0 0 0 0,-3 13 0 0 0,-1 34 0 0 0,3-47 0 0 0,0 0 0 0 0,0 0 0 0 0,-1-1 0 0 0,0 1 0 0 0,-1-1 0 0 0,0 1 0 0 0,-1-1 0 0 0,1 0 0 0 0,-13 16 0 0 0,-13 30 0 0 0,28-52 0 0 0,0 0 0 0 0,0-1 0 0 0,-1 1 0 0 0,1 0 0 0 0,-1-1 0 0 0,1 1 0 0 0,-1-1 0 0 0,0 0 0 0 0,0 0 0 0 0,1 0 0 0 0,-2 0 0 0 0,1-1 0 0 0,-5 3 0 0 0,-13 8 0 0 0,15-7 0 0 0,-1-1 0 0 0,0 0 0 0 0,0 0 0 0 0,0 0 0 0 0,0-1 0 0 0,-1 0 0 0 0,1 0 0 0 0,-1-1 0 0 0,0 0 0 0 0,1-1 0 0 0,-1 1 0 0 0,0-1 0 0 0,0-1 0 0 0,0 0 0 0 0,0 0 0 0 0,-15-2 0 0 0,18 0 0 0 0,0 0 0 0 0,0-1 0 0 0,1 1 0 0 0,-1-1 0 0 0,1 0 0 0 0,-1 0 0 0 0,1-1 0 0 0,0 1 0 0 0,0-1 0 0 0,0 0 0 0 0,1 0 0 0 0,-1 0 0 0 0,-4-8 0 0 0,-32-59 0 0 0,31 50 0 0 0,0-1 0 0 0,2 0 0 0 0,-7-32 0 0 0,8-2 0 0 0,2 0 0 0 0,2-1 0 0 0,11-103 0 0 0,-6 118 0 0 0,-3 31 0 0 0,1 0 0 0 0,0 1 0 0 0,5-22 0 0 0,74-183 0 0 0,-73 187 0 0 0,3-4 0 0 0,-2 20 0 0 0,-5 9 0 0 0,-1-1 0 0 0,1 0 0 0 0,-1 1 0 0 0,0-1 0 0 0,0 0 0 0 0,0-1 0 0 0,-1 1 0 0 0,1 0 0 0 0,-1 0 0 0 0,0-5 0 0 0,1 3 0 0 0,-1 0 0 0 0,1 0 0 0 0,0 1 0 0 0,0-1 0 0 0,1 1 0 0 0,3-7 0 0 0,-3 7 0 0 0,0-1 0 0 0,0 1 0 0 0,-1 0 0 0 0,0-1 0 0 0,0 0 0 0 0,1-7 0 0 0,-2 8 0 0 0,1 1 0 0 0,-1-1 0 0 0,1 1 0 0 0,0-1 0 0 0,0 1 0 0 0,0 0 0 0 0,0 0 0 0 0,1 0 0 0 0,0 0 0 0 0,3-3 0 0 0,15-27 0 0 0,-10-2 0 0 0,-8 26 0 0 0,0 0 0 0 0,0 0 0 0 0,0 0 0 0 0,1 1 0 0 0,1 0 0 0 0,0-1 0 0 0,0 2 0 0 0,12-17 0 0 0,-11 20 0 0 0,-4 4 0 0 0,0 0 0 0 0,0 0 0 0 0,-1-1 0 0 0,1 1 0 0 0,0-1 0 0 0,-1 1 0 0 0,1-1 0 0 0,-1 0 0 0 0,0 1 0 0 0,0-1 0 0 0,1 0 0 0 0,-1 0 0 0 0,0 0 0 0 0,0 0 0 0 0,-1 0 0 0 0,1 0 0 0 0,0 0 0 0 0,-1 0 0 0 0,1-1 0 0 0,-1 1 0 0 0,0-2 0 0 0,3-9 0 0 0,1 1 0 0 0,0-1 0 0 0,1 1 0 0 0,0 0 0 0 0,0 0 0 0 0,11-16 0 0 0,1-2 0 0 0,-4 16 0 0 0,-12 13 0 0 0,0 1 0 0 0,0-1 0 0 0,0 1 0 0 0,0-1 0 0 0,0 0 0 0 0,-1 1 0 0 0,1-1 0 0 0,0 0 0 0 0,0 0 0 0 0,-1 1 0 0 0,1-1 0 0 0,-1 0 0 0 0,1 0 0 0 0,0 0 0 0 0,-1 0 0 0 0,0 0 0 0 0,1 0 0 0 0,-1 0 0 0 0,1 0 0 0 0,-1 0 0 0 0,0-1 0 0 0,1-1 0 0 0,0 1 0 0 0,0-1 0 0 0,0 0 0 0 0,1 0 0 0 0,-1 1 0 0 0,1-1 0 0 0,-1 1 0 0 0,1-1 0 0 0,0 1 0 0 0,0 0 0 0 0,0 0 0 0 0,0-1 0 0 0,0 2 0 0 0,1-1 0 0 0,2-2 0 0 0,16-17 0 0 0,-18 17 0 0 0,0 1 0 0 0,0 0 0 0 0,1 0 0 0 0,-1 0 0 0 0,0 0 0 0 0,1 0 0 0 0,0 1 0 0 0,4-3 0 0 0,62-35 0 0 0,-57 33 0 0 0,-5 1 0 0 0,34-11 0 0 0,-27 14 0 0 0,-1 0 0 0 0,0 1 0 0 0,1 1 0 0 0,-1 0 0 0 0,1 1 0 0 0,17 2 0 0 0,2-1 0 0 0,-19 0 0 0 0,-1 1 0 0 0,0 1 0 0 0,0 0 0 0 0,0 1 0 0 0,14 5 0 0 0,-4-1 0 0 0,-20-6 0 0 0,0-1 0 0 0,0 1 0 0 0,0 0 0 0 0,-1 0 0 0 0,1 0 0 0 0,-1 0 0 0 0,1 1 0 0 0,3 3 0 0 0,3 2 0 0 0,-6-5 0 0 0,6 2 0 0 0,-1 0 0 0 0,0 1 0 0 0,0 0 0 0 0,11 10 0 0 0,-7 1 0 0 0,0 0 0 0 0,19 35 0 0 0,-10-17 0 0 0,-15-25 0 0 0,-1 1 0 0 0,0 0 0 0 0,-1 0 0 0 0,0 1 0 0 0,6 20 0 0 0,-6-2 0 0 0,-2-1 0 0 0,0 1 0 0 0,-3 40 0 0 0,-1-38 0 0 0,0-24 0 0 0,0 1 0 0 0,-1-1 0 0 0,0 0 0 0 0,0 0 0 0 0,-1 0 0 0 0,0-1 0 0 0,0 1 0 0 0,-1-1 0 0 0,0 1 0 0 0,-5 6 0 0 0,-15 31 0 0 0,21-37 0 0 0,-1-1 0 0 0,0 0 0 0 0,0-1 0 0 0,-1 1 0 0 0,0-1 0 0 0,0 0 0 0 0,-1 0 0 0 0,1 0 0 0 0,-1-1 0 0 0,-1 0 0 0 0,-8 6 0 0 0,12-9 0 0 0,0-1 0 0 0,1 0 0 0 0,-1 1 0 0 0,1 0 0 0 0,-1-1 0 0 0,1 1 0 0 0,0 0 0 0 0,-1 1 0 0 0,1-1 0 0 0,-3 5 0 0 0,3-5 0 0 0,1 0 0 0 0,-1 0 0 0 0,0 0 0 0 0,0 0 0 0 0,0-1 0 0 0,0 1 0 0 0,0 0 0 0 0,0-1 0 0 0,-1 1 0 0 0,1-1 0 0 0,0 0 0 0 0,-1 0 0 0 0,1 0 0 0 0,-4 1 0 0 0,-83 40 0 0 0,70-31 0 0 0,-1 0 0 0 0,0-2 0 0 0,-1-1 0 0 0,1 0 0 0 0,-41 8 0 0 0,59-15 0 0 0,-1-1 0 0 0,1 1 0 0 0,-1-1 0 0 0,1 1 0 0 0,0-1 0 0 0,-1 0 0 0 0,1 0 0 0 0,-1 0 0 0 0,1 0 0 0 0,-1-1 0 0 0,1 1 0 0 0,-1-1 0 0 0,1 1 0 0 0,0-1 0 0 0,-1 0 0 0 0,1 0 0 0 0,0 0 0 0 0,0 0 0 0 0,-1 0 0 0 0,-2-3 0 0 0,-5-6 0 0 0,9 10 0 0 0,0-1 0 0 0,0 0 0 0 0,0 1 0 0 0,0-1 0 0 0,1 0 0 0 0,-1 0 0 0 0,0 1 0 0 0,0-1 0 0 0,1 0 0 0 0,-1 0 0 0 0,0 0 0 0 0,1 0 0 0 0,-1 0 0 0 0,1 0 0 0 0,-1 0 0 0 0,1 0 0 0 0,0 0 0 0 0,-1-2 0 0 0,-11-34 0 0 0,-11-47 0 0 0,22 77 0 0 0,0 0 0 0 0,1 0 0 0 0,-1 0 0 0 0,1 0 0 0 0,1 0 0 0 0,0 0 0 0 0,-1 0 0 0 0,2 0 0 0 0,-1 0 0 0 0,5-12 0 0 0,-1 7 0 0 0,0 1 0 0 0,1-1 0 0 0,0 1 0 0 0,1 0 0 0 0,0 0 0 0 0,1 1 0 0 0,10-11 0 0 0,43-45 0 0 0,-56 62 0 0 0,1 0 0 0 0,-1 0 0 0 0,1 0 0 0 0,-1 0 0 0 0,1 1 0 0 0,0 0 0 0 0,1 0 0 0 0,6-1 0 0 0,26-14 0 0 0,-30 13 0 0 0,-1 1 0 0 0,1 0 0 0 0,1 1 0 0 0,-1-1 0 0 0,1 2 0 0 0,16-3 0 0 0,-21 4 0 0 0,0 0 0 0 0,0 1 0 0 0,1 0 0 0 0,-1 0 0 0 0,0 0 0 0 0,0 0 0 0 0,0 1 0 0 0,1 0 0 0 0,-1 0 0 0 0,0 1 0 0 0,0-1 0 0 0,0 1 0 0 0,6 3 0 0 0,15 26 0 0 0,-23-28 0 0 0,1 0 0 0 0,-1 0 0 0 0,0 1 0 0 0,0-1 0 0 0,0 1 0 0 0,-1 0 0 0 0,1 0 0 0 0,-1 0 0 0 0,0 0 0 0 0,0 0 0 0 0,0 1 0 0 0,-1-1 0 0 0,2 6 0 0 0,14 72 0 0 0,-14-66 0 0 0,2 23 0 0 0,-1 0 0 0 0,-2 0 0 0 0,-1 0 0 0 0,-7 52 0 0 0,3-73 0 0 0,-1-1 0 0 0,-1 0 0 0 0,-1 0 0 0 0,0-1 0 0 0,-1 0 0 0 0,0 0 0 0 0,-2 0 0 0 0,0-1 0 0 0,-20 27 0 0 0,6-12 0 0 0,-15 18 0 0 0,-22-2 0 0 0,37-30 0 0 0,-36 33 0 0 0,41-35 0 0 0,-1-1 0 0 0,-1 0 0 0 0,0-1 0 0 0,0-1 0 0 0,-1-1 0 0 0,-1-1 0 0 0,-24 6 0 0 0,24-11 0 0 0,0-2 0 0 0,0 0 0 0 0,0-1 0 0 0,0-2 0 0 0,-28-3 0 0 0,28 2 0 0 0,21 2 0 0 0,-1 0 0 0 0,1 0 0 0 0,-1 0 0 0 0,1 0 0 0 0,-1 0 0 0 0,1 0 0 0 0,-1-1 0 0 0,1 1 0 0 0,0 0 0 0 0,-1-1 0 0 0,1 0 0 0 0,0 1 0 0 0,-1-1 0 0 0,1 0 0 0 0,0 1 0 0 0,-2-2 0 0 0,-10-5 0 0 0,-32 4 0 0 0,53 7 0 0 0,1 0 0 0 0,-1 1 0 0 0,0 0 0 0 0,0 0 0 0 0,0 1 0 0 0,-1 0 0 0 0,0 0 0 0 0,0 1 0 0 0,0 0 0 0 0,7 11 0 0 0,-12-16 0 0 0,-1-1 0 0 0,0 1 0 0 0,1 0 0 0 0,-1 0 0 0 0,1-1 0 0 0,0 1 0 0 0,0-1 0 0 0,-1 1 0 0 0,1-1 0 0 0,0 0 0 0 0,3 2 0 0 0,-3-2 0 0 0,-1-1 0 0 0,0 1 0 0 0,0 0 0 0 0,0 0 0 0 0,0-1 0 0 0,1 1 0 0 0,-1 0 0 0 0,0 0 0 0 0,0 0 0 0 0,0 0 0 0 0,-1 0 0 0 0,1 1 0 0 0,0-1 0 0 0,0 0 0 0 0,-1 0 0 0 0,1 1 0 0 0,0-1 0 0 0,-1 0 0 0 0,1 3 0 0 0,5 16 0 0 0,-1 0 0 0 0,-1 0 0 0 0,1 26 0 0 0,-4-37 0 0 0,0 0 0 0 0,-1 0 0 0 0,0 0 0 0 0,-1 0 0 0 0,0 0 0 0 0,0-1 0 0 0,-1 1 0 0 0,0 0 0 0 0,-5 14 0 0 0,5-18 0 0 0,0-1 0 0 0,0 1 0 0 0,-1-1 0 0 0,1 0 0 0 0,-1 0 0 0 0,0 0 0 0 0,0 0 0 0 0,0 0 0 0 0,-1-1 0 0 0,1 1 0 0 0,-1-1 0 0 0,0 0 0 0 0,0 0 0 0 0,0-1 0 0 0,-6 4 0 0 0,2-2 0 0 0,1 0 0 0 0,0 1 0 0 0,0 0 0 0 0,1 0 0 0 0,0 0 0 0 0,-8 8 0 0 0,11-9 0 0 0,-1 0 0 0 0,0-1 0 0 0,0 1 0 0 0,-1-1 0 0 0,1 0 0 0 0,-1 0 0 0 0,1 0 0 0 0,-1-1 0 0 0,-10 5 0 0 0,7-4 0 0 0,-1 0 0 0 0,1 1 0 0 0,0 0 0 0 0,0 1 0 0 0,0 0 0 0 0,-9 8 0 0 0,-22 14 0 0 0,16-13 0 0 0,-1 2 0 0 0,-1-2 0 0 0,0-1 0 0 0,-53 19 0 0 0,-3-5 0 0 0,46-14 0 0 0,0-2 0 0 0,0-2 0 0 0,-48 7 0 0 0,7-6 0 0 0,8-2 0 0 0,-99-1 0 0 0,166-7 0 0 0,0 0 0 0 0,1 0 0 0 0,-1 0 0 0 0,1 0 0 0 0,-1-1 0 0 0,1 1 0 0 0,-1 0 0 0 0,1 0 0 0 0,0 0 0 0 0,-1-1 0 0 0,1 1 0 0 0,-1 0 0 0 0,1-1 0 0 0,-1 1 0 0 0,1 0 0 0 0,0-1 0 0 0,-1 1 0 0 0,1-1 0 0 0,0 1 0 0 0,-1 0 0 0 0,1-1 0 0 0,0 1 0 0 0,0-1 0 0 0,-1 1 0 0 0,1-1 0 0 0,0 1 0 0 0,0-1 0 0 0,0 1 0 0 0,0-1 0 0 0,-1 1 0 0 0,1-1 0 0 0,0 1 0 0 0,0-1 0 0 0,0 1 0 0 0,0-2 0 0 0,3-16 0 0 0,-1 16 0 0 0,0 1 0 0 0,-1-1 0 0 0,1 1 0 0 0,0-1 0 0 0,0 1 0 0 0,0-1 0 0 0,0 1 0 0 0,0 0 0 0 0,0 0 0 0 0,0 0 0 0 0,0 0 0 0 0,1 1 0 0 0,-1-1 0 0 0,0 0 0 0 0,5 0 0 0 0,9-3 0 0 0,37-32 0 0 0,-45 29 0 0 0,0 1 0 0 0,0 0 0 0 0,1 1 0 0 0,0-1 0 0 0,0 2 0 0 0,0-1 0 0 0,1 1 0 0 0,19-5 0 0 0,65-14 0 0 0,-65 15 0 0 0,1 1 0 0 0,52-6 0 0 0,-7 6 0 0 0,-46 4 0 0 0,1 0 0 0 0,-1 2 0 0 0,52 5 0 0 0,-78-4 0 0 0,0 0 0 0 0,1 0 0 0 0,-1 1 0 0 0,0-1 0 0 0,0 1 0 0 0,0 0 0 0 0,0 0 0 0 0,0 0 0 0 0,-1 0 0 0 0,1 0 0 0 0,0 1 0 0 0,0-1 0 0 0,-1 1 0 0 0,1 0 0 0 0,-1-1 0 0 0,1 1 0 0 0,-1 1 0 0 0,0-1 0 0 0,0 0 0 0 0,2 3 0 0 0,5 7 0 0 0,-8-10 0 0 0,-1-1 0 0 0,1 0 0 0 0,0 0 0 0 0,0 1 0 0 0,0-1 0 0 0,-1 1 0 0 0,1-1 0 0 0,-1 1 0 0 0,1-1 0 0 0,-1 1 0 0 0,1-1 0 0 0,-1 1 0 0 0,0-1 0 0 0,0 1 0 0 0,0-1 0 0 0,0 1 0 0 0,0 2 0 0 0,-1 7 0 0 0,0-1 0 0 0,-1 0 0 0 0,0 1 0 0 0,0-1 0 0 0,-1 0 0 0 0,-1 0 0 0 0,-8 18 0 0 0,11-27 0 0 0,0 1 0 0 0,1-1 0 0 0,-1 0 0 0 0,0 1 0 0 0,0-1 0 0 0,0 0 0 0 0,0 0 0 0 0,0 0 0 0 0,-1 0 0 0 0,1 0 0 0 0,0 0 0 0 0,0 0 0 0 0,-1 0 0 0 0,1 0 0 0 0,-1-1 0 0 0,-1 2 0 0 0,-10 6 0 0 0,5 1 0 0 0,-1 1 0 0 0,-1-1 0 0 0,1-1 0 0 0,-1 0 0 0 0,-1 0 0 0 0,0-1 0 0 0,0 0 0 0 0,-22 9 0 0 0,-46 29 0 0 0,63-39 0 0 0,-1 2 0 0 0,-24 15 0 0 0,29-16 0 0 0,0 0 0 0 0,-1 0 0 0 0,0-1 0 0 0,0-1 0 0 0,-27 7 0 0 0,-13 5 0 0 0,41-12 0 0 0,-1-1 0 0 0,1 0 0 0 0,-1-1 0 0 0,-13 2 0 0 0,-67 14 0 0 0,87-17-45 0 0,1 0-1 0 0,-1-1 1 0 0,0 0-1 0 0,0 0 1 0 0,0 0-1 0 0,-1-1 1 0 0,-5 0 0 0 0,-13 4-483 0 0,17-2-342 0 0,1-1 0 0 0,-1 1-1 0 0,0-1 1 0 0,0-1-1 0 0,0 0 1 0 0,-12 0-1 0 0,-93-137-18555 0 0,64 54 17438 0 0,23 47-1021 0 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2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8904 0 0,'5'3'6159'0'0,"12"9"-1032"0"0,-8 10-1206 0 0,-7-20-3683 0 0,-1 1 1 0 0,1-1 0 0 0,-1 1 0 0 0,1-1 0 0 0,-1 1 0 0 0,0 0-1 0 0,0-1 1 0 0,-1 1 0 0 0,1 0 0 0 0,0 0 0 0 0,-1 5 0 0 0,2 1 39 0 0,0 0 1 0 0,1 0 0 0 0,0 0 0 0 0,0 0 0 0 0,1-1 0 0 0,5 10-1 0 0,15 38 402 0 0,-21-44-592 0 0,-3-7-46 0 0,1 0-1 0 0,1-1 1 0 0,-1 1 0 0 0,1 0-1 0 0,-1-1 1 0 0,1 1 0 0 0,1-1-1 0 0,3 7 1 0 0,1-1 11 0 0,0-1 0 0 0,-1 1-1 0 0,-1 0 1 0 0,0 1 0 0 0,0-1 0 0 0,5 19-1 0 0,23 37 76 0 0,-27-57-105 0 0,-1 0 0 0 0,0 1 1 0 0,0-1-1 0 0,-1 1 0 0 0,-1 0 1 0 0,5 20-1 0 0,-6-18-31 0 0,1 0 0 0 0,0 0 1 0 0,1 0-1 0 0,0 0 0 0 0,0-1 0 0 0,2 0 0 0 0,-1 0 0 0 0,13 18 0 0 0,-14-22-14 0 0,-1 0-1 0 0,0 1 0 0 0,0-1 0 0 0,-1 0 0 0 0,0 1 0 0 0,0-1 0 0 0,0 1 0 0 0,0 13 1 0 0,-1-12-143 0 0,0 0 1 0 0,0 0-1 0 0,1 0 1 0 0,1 0 0 0 0,6 17-1 0 0,-8-24 153 0 0,3 4-230 0 0,-1 0-1 0 0,0 0 0 0 0,-1 0 1 0 0,0 1-1 0 0,0-1 0 0 0,0 1 1 0 0,1 9-1 0 0,4 26-3034 0 0,-3-26-1863 0 0,-2-46-12310 0 0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19 169 7776 0 0,'-1'-1'450'0'0,"0"0"-1"0"0,0 0 1 0 0,0 0 0 0 0,0 0 0 0 0,0 0 0 0 0,0 0-1 0 0,0 0 1 0 0,0 0 0 0 0,0-1 0 0 0,0 1 0 0 0,1 0-1 0 0,-1 0 1 0 0,0-1 0 0 0,1 1 0 0 0,-1-1 0 0 0,1 1-1 0 0,0-1 1 0 0,-1 1 0 0 0,1-1 0 0 0,0-1 0 0 0,-1-1 25 0 0,0 0 0 0 0,0 0 1 0 0,1 0-1 0 0,0 1 0 0 0,0-1 1 0 0,0 0-1 0 0,0 0 1 0 0,1 0-1 0 0,0-4 0 0 0,1 4-275 0 0,-1 0 0 0 0,1 0 0 0 0,0 0-1 0 0,0 1 1 0 0,0-1 0 0 0,1 1 0 0 0,-1-1 0 0 0,1 1-1 0 0,6-6 1 0 0,10-12 1036 0 0,-17 19-1177 0 0,0 0 1 0 0,0 1-1 0 0,0-1 1 0 0,0 0-1 0 0,0 1 1 0 0,0-1-1 0 0,0 1 1 0 0,1 0 0 0 0,-1 0-1 0 0,1 0 1 0 0,-1 0-1 0 0,4-1 1 0 0,12-5 435 0 0,-3 4-250 0 0,0 0-1 0 0,0 2 1 0 0,0-1 0 0 0,0 2-1 0 0,1 0 1 0 0,20 3-1 0 0,-12-1-40 0 0,-11-2-112 0 0,-1 2 1 0 0,0-1-1 0 0,1 2 1 0 0,-1-1-1 0 0,0 2 1 0 0,-1 0-1 0 0,1 0 1 0 0,-1 1-1 0 0,1 0 1 0 0,-1 1-1 0 0,-1 1 1 0 0,12 8-1 0 0,49 34 430 0 0,-52-26-357 0 0,10-5-49 0 0,-10 8-11 0 0,45 36 234 0 0,-50-45-195 0 0,-5-8-56 0 0,-2 0 0 0 0,1 1 0 0 0,-1 0 0 0 0,9 17 0 0 0,6 4 45 0 0,-19-28-122 0 0,-1 0 0 0 0,1 0-1 0 0,-1 1 1 0 0,1-1 0 0 0,-1 0-1 0 0,0 1 1 0 0,0-1 0 0 0,-1 1-1 0 0,3 6 1 0 0,35 92 297 0 0,-15-29-169 0 0,-17-54-146 0 0,0 1 0 0 0,-2-1 0 0 0,0 1 0 0 0,-1 0 1 0 0,-1 0-1 0 0,1 37 0 0 0,-4-39-37 0 0,1-12 10 0 0,-1 1-1 0 0,1-1 0 0 0,-2 1 1 0 0,1-1-1 0 0,-1 1 0 0 0,0-1 0 0 0,0 1 1 0 0,0-1-1 0 0,-1 1 0 0 0,-3 6 0 0 0,-44 102-2401 0 0,48-113 2341 0 0,1-1-1 0 0,-1 1 0 0 0,-1 0 0 0 0,1-1 0 0 0,0 1 0 0 0,0-1 0 0 0,-1 1 0 0 0,1-1 0 0 0,0 0 0 0 0,-1 0 0 0 0,0 1 1 0 0,1-1-1 0 0,-4 1 0 0 0,4-1 8 0 0,-1 0 0 0 0,1-1 0 0 0,-1 1 0 0 0,1 0 0 0 0,0 0 0 0 0,0 0 0 0 0,0 0 0 0 0,-1 0 0 0 0,1 0 0 0 0,0 1 0 0 0,0-1 0 0 0,1 0 0 0 0,-1 1 0 0 0,-1 1 0 0 0,-1 1-435 0 0,0 0 0 0 0,0 0 1 0 0,-1 0-1 0 0,1-1 0 0 0,-1 1 1 0 0,0-1-1 0 0,0 0 0 0 0,0 0 0 0 0,0-1 1 0 0,-1 1-1 0 0,1-1 0 0 0,-1 0 0 0 0,-8 3 1 0 0,11-4 218 0 0,-1 1 1 0 0,0-1 0 0 0,1 0-1 0 0,-1-1 1 0 0,0 1 0 0 0,0 0-1 0 0,1-1 1 0 0,-1 1 0 0 0,0-1-1 0 0,0 0 1 0 0,0 0 0 0 0,0 0-1 0 0,0 0 1 0 0,1-1 0 0 0,-1 1-1 0 0,0-1 1 0 0,0 0 0 0 0,1 0-1 0 0,-1 0 1 0 0,0 0 0 0 0,1 0-1 0 0,-1 0 1 0 0,1-1 0 0 0,-1 1-1 0 0,-3-4 1 0 0,-8-12-685 0 0,9 11 633 0 0,0 0-1 0 0,0 1 1 0 0,1-2-1 0 0,0 1 1 0 0,0 0 0 0 0,-3-10-1 0 0,6 14 242 0 0,0 0-1 0 0,0-1 1 0 0,-1 1-1 0 0,1 0 0 0 0,-1 0 1 0 0,1-1-1 0 0,-1 1 1 0 0,0 0-1 0 0,1 1 1 0 0,-1-1-1 0 0,-3-2 1 0 0,-11-12-623 0 0,13 10 610 0 0,1 1-1 0 0,-1-1 0 0 0,1 0 0 0 0,0 1 0 0 0,1-1 0 0 0,-2-10 0 0 0,-12-34-276 0 0,2 21 954 0 0,2-1 1 0 0,-14-55-1 0 0,8 48 14405 0 0,59 7-9699 0 0,-26 21-4647 0 0,1 1 0 0 0,25-10 0 0 0,25-11-69 0 0,-31 13-406 0 0,33-20 15 0 0,-48 29-116 0 0,0 1-29 0 0,0-2-1 0 0,-1 0 0 0 0,36-22 1 0 0,23-27-568 0 0,-78 57 547 0 0,0-1-1 0 0,0 1 1 0 0,0-1 0 0 0,0 1 0 0 0,-1-1 0 0 0,1 1-1 0 0,0-1 1 0 0,0 1 0 0 0,0-1 0 0 0,0 0 0 0 0,-1 0-1 0 0,1 0 1 0 0,0 1 0 0 0,-1-1 0 0 0,1 0 0 0 0,-1 0-1 0 0,1 0 1 0 0,-1 0 0 0 0,1 0 0 0 0,-1 0 0 0 0,0 0-1 0 0,1 0 1 0 0,-1 0 0 0 0,0 0 0 0 0,0 0 0 0 0,0 0-1 0 0,0 0 1 0 0,0-2 0 0 0,0 2-25 0 0,0 0-1 0 0,0 0 1 0 0,0 0-1 0 0,1 0 1 0 0,-1-1-1 0 0,0 1 1 0 0,0 0-1 0 0,1 0 1 0 0,-1 0-1 0 0,0 0 1 0 0,1 0-1 0 0,-1 0 1 0 0,1 0-1 0 0,-1 0 1 0 0,1 0-1 0 0,0 0 1 0 0,-1 1-1 0 0,1-1 1 0 0,0 0-1 0 0,0 0 1 0 0,-1 1-1 0 0,2-2 1 0 0,5-4-686 0 0,-1-1 0 0 0,0 0 0 0 0,0 0 0 0 0,-1 0 1 0 0,0-1-1 0 0,0 0 0 0 0,6-15 0 0 0,-7 14-599 0 0,0 1 1 0 0,1 0-1 0 0,0 0 1 0 0,1 0-1 0 0,7-9 1 0 0,-11 15 1074 0 0,-1 1 0 0 0,0-1 1 0 0,0 1-1 0 0,0 0 1 0 0,0-1-1 0 0,0 0 1 0 0,0 1-1 0 0,0-1 1 0 0,0 0-1 0 0,-1 1 0 0 0,1-1 1 0 0,0-3-1 0 0,-1 3-47 0 0,1 0 0 0 0,0 0 0 0 0,-1 0 0 0 0,1 0 0 0 0,0 1 0 0 0,0-1 0 0 0,0 0 0 0 0,0 0 0 0 0,0 1 0 0 0,0-1 0 0 0,0 0 0 0 0,3-2 0 0 0,5-5-4043 0 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3776 0 0,'-2'-28'2644'0'0,"1"25"-2078"0"0,-1 0 1 0 0,0 0-1 0 0,1 0 1 0 0,0 0 0 0 0,0 0-1 0 0,0-1 1 0 0,0 1-1 0 0,1 0 1 0 0,-1-7-1 0 0,0-19 6558 0 0,1 17-2576 0 0,4 12-4033 0 0,-1 0 1 0 0,1 1 0 0 0,-1 0-1 0 0,0 0 1 0 0,1 0 0 0 0,-1 0-1 0 0,0 1 1 0 0,0-1-1 0 0,0 1 1 0 0,0 0 0 0 0,5 3-1 0 0,4 21 416 0 0,-7-16-790 0 0,0 0 0 0 0,0 0 0 0 0,1 0 0 0 0,11 13 0 0 0,-12-15-95 0 0,0 0-1 0 0,-1 0 1 0 0,0 0-1 0 0,0 0 1 0 0,-1 1-1 0 0,0-1 0 0 0,4 15 1 0 0,3 9 46 0 0,26 95 196 0 0,-31-114-275 0 0,-1 0 0 0 0,0 1 0 0 0,-1 0 0 0 0,-1 0 0 0 0,0 0 0 0 0,0 0 0 0 0,-2 14 0 0 0,9 106-1719 0 0,-7-79-970 0 0,0-23-1658 0 0,-1-1-5524 0 0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44 103 4936 0 0,'-2'0'1106'0'0,"-1"0"-1"0"0,1 0 1 0 0,-1 0 0 0 0,1-1 0 0 0,-1 1-1 0 0,1-1 1 0 0,0 0 0 0 0,-1 0-1 0 0,1 0 1 0 0,0 0 0 0 0,0 0 0 0 0,-4-3-1 0 0,-3-11 4797 0 0,13-7-4311 0 0,-3 20-1532 0 0,0 1 1 0 0,0 0-1 0 0,0-1 0 0 0,1 1 1 0 0,-1 0-1 0 0,0 0 0 0 0,0 0 1 0 0,1 0-1 0 0,-1 0 0 0 0,1 0 1 0 0,-1 0-1 0 0,1 0 0 0 0,-1 1 1 0 0,1-1-1 0 0,-1 0 0 0 0,3 0 0 0 0,18-11 448 0 0,-21 10-480 0 0,0 1 1 0 0,0 0-1 0 0,1 0 1 0 0,-1 0 0 0 0,0 0-1 0 0,0 1 1 0 0,1-1-1 0 0,-1 0 1 0 0,0 0-1 0 0,1 1 1 0 0,-1-1-1 0 0,1 1 1 0 0,-1-1 0 0 0,0 1-1 0 0,1 0 1 0 0,-1-1-1 0 0,1 1 1 0 0,-1 0-1 0 0,1 0 1 0 0,1 0-1 0 0,-1 0-11 0 0,-1 0 0 0 0,0 0 0 0 0,0 0 0 0 0,1 0 0 0 0,-1 0 0 0 0,0 0 0 0 0,0 0 0 0 0,1-1 0 0 0,-1 1 0 0 0,0-1 0 0 0,0 1 0 0 0,0-1 0 0 0,0 1 0 0 0,0-1 0 0 0,0 1 0 0 0,0-1 0 0 0,2-2 0 0 0,1 2 28 0 0,0 1 0 0 0,0-1 0 0 0,0 0 0 0 0,0 1 0 0 0,0 0 0 0 0,0 0 0 0 0,0 0 0 0 0,-1 0 0 0 0,8 2 0 0 0,-5-3 2 0 0,1 1 0 0 0,-1 0 0 0 0,1 1 0 0 0,-1-1 0 0 0,1 1 0 0 0,-1 1 0 0 0,0-1 0 0 0,0 1 0 0 0,1 0 0 0 0,-1 1 0 0 0,0-1 0 0 0,-1 1 0 0 0,1 0 0 0 0,0 1 0 0 0,-1-1 0 0 0,0 1 0 0 0,0 0 0 0 0,0 0 0 0 0,0 1 0 0 0,-1-1 0 0 0,1 1 0 0 0,-1 0 0 0 0,0 1 0 0 0,-1-1 0 0 0,0 1 0 0 0,1-1 0 0 0,-2 1 0 0 0,4 7 0 0 0,-5-11-33 0 0,0 1 1 0 0,0-1-1 0 0,1 0 0 0 0,-1 0 1 0 0,1 0-1 0 0,-1 1 1 0 0,1-1-1 0 0,0-1 1 0 0,0 1-1 0 0,0 0 1 0 0,3 2-1 0 0,-3-3-4 0 0,-1 0-1 0 0,1 0 1 0 0,-1 0-1 0 0,0 1 1 0 0,1-1-1 0 0,-1 1 0 0 0,0-1 1 0 0,0 1-1 0 0,0-1 1 0 0,0 1-1 0 0,0 0 1 0 0,0-1-1 0 0,0 1 1 0 0,-1 0-1 0 0,1 0 1 0 0,-1-1-1 0 0,1 1 1 0 0,-1 4-1 0 0,7 14 99 0 0,0 1 0 0 0,1-1 0 0 0,14 25 0 0 0,-12-26-17 0 0,-1 1 0 0 0,-1 0 1 0 0,0 0-1 0 0,7 36 0 0 0,-5-15 46 0 0,-5-27-73 0 0,-2 0 0 0 0,0 0 1 0 0,2 22-1 0 0,4 191 97 0 0,-10-216-215 0 0,0-1 0 0 0,0 1 0 0 0,-1-1 1 0 0,0 1-1 0 0,-1-1 0 0 0,0 0 0 0 0,0 0 0 0 0,-1 0 0 0 0,-1 0 0 0 0,-9 16 0 0 0,-13 29-770 0 0,24-49 447 0 0,-1-1 0 0 0,0 1 0 0 0,0-1 1 0 0,0 0-1 0 0,-1 0 0 0 0,0 0 0 0 0,0 0 0 0 0,0-1 0 0 0,0 0 0 0 0,-1 0 0 0 0,1-1 1 0 0,-1 1-1 0 0,0-1 0 0 0,0 0 0 0 0,0-1 0 0 0,-10 3 0 0 0,9-4-16 0 0,1-1 0 0 0,0 0-1 0 0,0 0 1 0 0,0 0-1 0 0,-1-1 1 0 0,1 0 0 0 0,0 0-1 0 0,0-1 1 0 0,0 0 0 0 0,0 0-1 0 0,1 0 1 0 0,-1 0-1 0 0,0-1 1 0 0,1 0 0 0 0,0-1-1 0 0,-1 1 1 0 0,1-1 0 0 0,1 0-1 0 0,-1 0 1 0 0,1 0-1 0 0,-1-1 1 0 0,1 1 0 0 0,0-1-1 0 0,1 0 1 0 0,-1 0 0 0 0,1-1-1 0 0,-3-6 1 0 0,5 11 335 0 0,1 0 0 0 0,-1 0-1 0 0,0 0 1 0 0,1 0 0 0 0,-1 0 0 0 0,0 0 0 0 0,0 0 0 0 0,0 0-1 0 0,0 0 1 0 0,1 1 0 0 0,-1-1 0 0 0,0 0 0 0 0,-1 1-1 0 0,1-1 1 0 0,0 1 0 0 0,0-1 0 0 0,0 1 0 0 0,0-1 0 0 0,-2 0-1 0 0,2 1 32 0 0,0 0-1 0 0,0 0 0 0 0,0 0 0 0 0,0-1 1 0 0,0 1-1 0 0,0-1 0 0 0,1 1 0 0 0,-1 0 1 0 0,0-1-1 0 0,0 1 0 0 0,0-1 0 0 0,1 0 0 0 0,-1 1 1 0 0,0-1-1 0 0,1 0 0 0 0,-1 1 0 0 0,0-1 1 0 0,1 0-1 0 0,-1 0 0 0 0,1 0 0 0 0,-1 1 1 0 0,1-1-1 0 0,0 0 0 0 0,-1-1 0 0 0,-45-114-373 0 0,31 81 2189 0 0,13 31-1446 0 0,0 0 0 0 0,1 1 0 0 0,-1-1 0 0 0,1 0 0 0 0,-1 0 0 0 0,1 0 0 0 0,1 0 0 0 0,-1 0 0 0 0,0 0 0 0 0,1 0 0 0 0,0-6 0 0 0,0-1 596 0 0,0 9-801 0 0,-1-1 0 0 0,1 1 0 0 0,0 0 0 0 0,0-1 0 0 0,0 1 0 0 0,0 0 0 0 0,0-1 0 0 0,1 1 0 0 0,-1 0 0 0 0,1-1 0 0 0,0 1 0 0 0,0 0 0 0 0,-1 0 0 0 0,1 0 0 0 0,0 0 0 0 0,1 0 0 0 0,-1 0 1 0 0,0 0-1 0 0,1 0 0 0 0,-1 0 0 0 0,1 0 0 0 0,1-1 0 0 0,0 0-51 0 0,-1 1 0 0 0,0-1 0 0 0,0 1 0 0 0,0-1 0 0 0,0 0-1 0 0,0 0 1 0 0,-1 0 0 0 0,2-5 0 0 0,-2 6-34 0 0,0 0 0 0 0,0 0 0 0 0,0-1 0 0 0,0 1 0 0 0,0 0-1 0 0,1 0 1 0 0,-1 0 0 0 0,0 0 0 0 0,1 0 0 0 0,0 1 0 0 0,-1-1-1 0 0,1 0 1 0 0,0 1 0 0 0,0-1 0 0 0,0 1 0 0 0,0 0 0 0 0,0-1-1 0 0,3 0 1 0 0,-3 1-20 0 0,1 0 0 0 0,-1 0-1 0 0,1 0 1 0 0,-1 0 0 0 0,0 0-1 0 0,0-1 1 0 0,0 1 0 0 0,1-1-1 0 0,-1 1 1 0 0,-1-1 0 0 0,1 0-1 0 0,0 0 1 0 0,0 0 0 0 0,-1 0-1 0 0,3-4 1 0 0,0 0 29 0 0,5 0 51 0 0,-1 1 1 0 0,1 0-1 0 0,0 1 0 0 0,0 0 1 0 0,0 0-1 0 0,1 1 0 0 0,17-4 0 0 0,-5 0 68 0 0,-2 0-25 0 0,0 2 0 0 0,1 0-1 0 0,-1 1 1 0 0,1 0 0 0 0,0 2-1 0 0,0 1 1 0 0,-1 0 0 0 0,1 2-1 0 0,0 0 1 0 0,0 2 0 0 0,0 0-1 0 0,-1 1 1 0 0,1 1 0 0 0,19 8 0 0 0,-22-9-90 0 0,-11-3-30 0 0,-1 1 1 0 0,0-1-1 0 0,1 1 0 0 0,-1 1 1 0 0,11 4-1 0 0,3 4 161 0 0,0-1 1 0 0,1-1-1 0 0,0-1 0 0 0,40 9 0 0 0,-4 1 233 0 0,13 3 193 0 0,-51-17-468 0 0,0-1-1 0 0,0-1 1 0 0,0 0-1 0 0,0-2 0 0 0,1 0 1 0 0,-1-1-1 0 0,0-1 1 0 0,0-1-1 0 0,23-7 0 0 0,7-25 160 0 0,-45 32-284 0 0,-1 0-1 0 0,1 1 0 0 0,-1-1 1 0 0,1 0-1 0 0,-1-1 0 0 0,0 1 0 0 0,0 0 1 0 0,-1-1-1 0 0,1 0 0 0 0,-1 0 1 0 0,0 0-1 0 0,0 0 0 0 0,0 0 0 0 0,0 0 1 0 0,-1 0-1 0 0,1-1 0 0 0,0-6 1 0 0,0 2-1 0 0,0 1 0 0 0,-1-1 0 0 0,0 0 0 0 0,-1 1 0 0 0,0-1 0 0 0,0 0 0 0 0,-3-13 0 0 0,-1 14-2 0 0,1 1 0 0 0,-2 0 0 0 0,1-1 0 0 0,-1 1 0 0 0,0 1 0 0 0,-1-1-1 0 0,1 1 1 0 0,-1 0 0 0 0,-10-8 0 0 0,13 11-10 0 0,2 2-8 0 0,-1-1-1 0 0,1 1 1 0 0,-1 0-1 0 0,1 0 1 0 0,-1 0-1 0 0,1 0 0 0 0,-1 0 1 0 0,0 0-1 0 0,0 0 1 0 0,0 0-1 0 0,1 0 1 0 0,-4 0-1 0 0,-8-6 1 0 0,6 0-56 0 0,-2-1 0 0 0,1 2 1 0 0,-1-1-1 0 0,0 1 0 0 0,0 1 0 0 0,-1 0 0 0 0,1 0 1 0 0,-1 1-1 0 0,0 0 0 0 0,-1 0 0 0 0,1 1 0 0 0,-1 1 0 0 0,1 0 1 0 0,-1 0-1 0 0,0 1 0 0 0,0 0 0 0 0,-19 2 0 0 0,-9-2-432 0 0,13 0-370 0 0,0 1 0 0 0,-28 4 1 0 0,45-3-41 0 0,0 1 1 0 0,0 0 0 0 0,1 1-1 0 0,-1 0 1 0 0,-15 7 0 0 0,-1 3-2439 0 0,19-11 2297 0 0,0 0 0 0 0,0 1 1 0 0,1 0-1 0 0,-1 0 0 0 0,1 1 0 0 0,0-1 0 0 0,0 1 0 0 0,0 0 1 0 0,0 1-1 0 0,1-1 0 0 0,0 1 0 0 0,0 0 0 0 0,-6 8 1 0 0,-3 5-3092 0 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7008 0 0,'-2'4'11494'0'0,"-7"16"-9013"0"0,-7-1-899 0 0,14-18-1478 0 0,1 1-1 0 0,-1-1 1 0 0,0 1-1 0 0,0 0 1 0 0,1 0-1 0 0,-1-1 1 0 0,1 1-1 0 0,0 0 1 0 0,-1 1-1 0 0,1-1 1 0 0,0 0-1 0 0,0 0 1 0 0,1 0-1 0 0,-2 3 1 0 0,-25 107 1909 0 0,25-93-1777 0 0,0 0-1 0 0,1 26 1 0 0,-3 22 81 0 0,3-50-283 0 0,-1 0 0 0 0,2 0 0 0 0,1 0 0 0 0,0 0 0 0 0,1 0 1 0 0,0 0-1 0 0,8 26 0 0 0,3-5-113 0 0,1 0 1 0 0,21 39 0 0 0,-33-70 35 0 0,-2-5 31 0 0,0 0 0 0 0,1-1 0 0 0,-1 1 0 0 0,1-1 0 0 0,-1 1 0 0 0,1-1 0 0 0,0 1 0 0 0,-1-1 0 0 0,1 1 0 0 0,0-1 1 0 0,0 1-1 0 0,0-1 0 0 0,0 0 0 0 0,0 1 0 0 0,0-1 0 0 0,0 0 0 0 0,3 1 0 0 0,2 3-27 0 0,-1-3-35 0 0,0 2 0 0 0,-1-1 0 0 0,1 0 0 0 0,-1 1 0 0 0,0 0 0 0 0,8 8 0 0 0,-7-5-176 0 0,2 0 0 0 0,-1-1 0 0 0,1 0 0 0 0,12 8 0 0 0,-10-7-275 0 0,-4-4 181 0 0,0-1-1 0 0,0 0 0 0 0,0 0 0 0 0,0 0 1 0 0,0 0-1 0 0,0-1 0 0 0,1 1 0 0 0,-1-1 1 0 0,11 0-1 0 0,-14-1 112 0 0,1 1 0 0 0,0-1 0 0 0,0 0 0 0 0,-1 0 0 0 0,1 0 0 0 0,0-1-1 0 0,-1 1 1 0 0,1-1 0 0 0,0 1 0 0 0,-1-1 0 0 0,1 0 0 0 0,-1 0 0 0 0,1 0 0 0 0,-1 0 0 0 0,0 0 0 0 0,1-1 0 0 0,-1 1 0 0 0,0-1 0 0 0,0 0 0 0 0,0 1 0 0 0,0-1 0 0 0,3-4 0 0 0,41-45-3335 0 0,-33 38 2466 0 0,0-1 1 0 0,20-27 0 0 0,-24 23 459 0 0,7-13-460 0 0,0 2-1 0 0,27-34 1 0 0,-22 26-304 0 0,-3 0-1275 0 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95 2824 0 0,'0'-2'204'0'0,"0"1"0"0"0,0 0-1 0 0,0 0 1 0 0,-1 0 0 0 0,1-1 0 0 0,0 1 0 0 0,0 0-1 0 0,-1 0 1 0 0,1 0 0 0 0,-1-1 0 0 0,1 1-1 0 0,-1 0 1 0 0,1 0 0 0 0,-1 0 0 0 0,0 0 0 0 0,1 0-1 0 0,-1 0 1 0 0,0 0 0 0 0,0 0 0 0 0,0 1 0 0 0,0-1-1 0 0,0 0 1 0 0,0 0 0 0 0,0 1 0 0 0,0-1 0 0 0,-2 0-1 0 0,0-1 322 0 0,-1 2 0 0 0,1-1-1 0 0,0 0 1 0 0,-1 1-1 0 0,1-1 1 0 0,-1 1-1 0 0,1 0 1 0 0,0 0-1 0 0,-8 1 1 0 0,5 0-44 0 0,0 0 1 0 0,0 0 0 0 0,0 1 0 0 0,0 0-1 0 0,0 0 1 0 0,0 0 0 0 0,0 1 0 0 0,1 0-1 0 0,-1 0 1 0 0,1 0 0 0 0,-7 6 0 0 0,-12 10 914 0 0,21-17-1284 0 0,0 0 0 0 0,1-1 0 0 0,-1 1-1 0 0,0 0 1 0 0,1 1 0 0 0,0-1 0 0 0,-1 0-1 0 0,1 1 1 0 0,0-1 0 0 0,0 1 0 0 0,0 0-1 0 0,1 0 1 0 0,-3 4 0 0 0,-2 7 298 0 0,1 0-1 0 0,0 1 1 0 0,0 0 0 0 0,-3 25 0 0 0,7-36-348 0 0,1 0 1 0 0,-1 1 0 0 0,1-1 0 0 0,0 1 0 0 0,0-1 0 0 0,0 1 0 0 0,1-1 0 0 0,-1 0-1 0 0,1 1 1 0 0,0-1 0 0 0,1 0 0 0 0,-1 0 0 0 0,1 0 0 0 0,-1 0 0 0 0,1 0-1 0 0,1 0 1 0 0,-1 0 0 0 0,0 0 0 0 0,1-1 0 0 0,0 1 0 0 0,0-1 0 0 0,5 5 0 0 0,52 43 805 0 0,-51-42-718 0 0,0-1 0 0 0,0 0 0 0 0,1 0 0 0 0,17 10 0 0 0,11 8 173 0 0,-8-9 77 0 0,-15-9-259 0 0,-8-2-71 0 0,1-1-1 0 0,-1 1 1 0 0,1-2-1 0 0,0 1 1 0 0,10 3-1 0 0,-15-7-50 0 0,-1 0 0 0 0,0 0 0 0 0,0 0 0 0 0,0 0 0 0 0,0 0 0 0 0,0 0 0 0 0,0 1 0 0 0,0-1 0 0 0,0 1-1 0 0,-1-1 1 0 0,1 1 0 0 0,0 0 0 0 0,-1 0 0 0 0,1 0 0 0 0,1 2 0 0 0,6 8 69 0 0,32 14 327 0 0,-36-23-367 0 0,0 0-1 0 0,0-1 1 0 0,0 1-1 0 0,-1 1 1 0 0,1-1-1 0 0,-1 1 0 0 0,0 0 1 0 0,0 0-1 0 0,-1 0 1 0 0,1 0-1 0 0,-1 1 1 0 0,5 6-1 0 0,-6-6 19 0 0,1 0 0 0 0,1 0 0 0 0,-1 0 0 0 0,1 0 0 0 0,0-1 0 0 0,6 6 0 0 0,7 8 168 0 0,-13-13-214 0 0,-3-4-5 0 0,0 1-1 0 0,0-1 1 0 0,0 1-1 0 0,0 0 1 0 0,0-1-1 0 0,0 1 0 0 0,0 0 1 0 0,0 0-1 0 0,-1-1 1 0 0,1 1-1 0 0,0 0 1 0 0,-1 0-1 0 0,0 0 1 0 0,0 0-1 0 0,1 0 0 0 0,-1 0 1 0 0,0 0-1 0 0,-1 3 1 0 0,5 16 86 0 0,-1 9-5 0 0,-3-29-96 0 0,0 0 0 0 0,-1 0 0 0 0,1 0-1 0 0,-1 0 1 0 0,1 0 0 0 0,-1 0 0 0 0,0 0-1 0 0,1 0 1 0 0,-1 0 0 0 0,0 0 0 0 0,0 0-1 0 0,0 0 1 0 0,1-1 0 0 0,-1 1 0 0 0,0 0-1 0 0,0-1 1 0 0,0 1 0 0 0,0-1 0 0 0,0 1-1 0 0,0-1 1 0 0,-1 1 0 0 0,1-1 0 0 0,0 0-1 0 0,0 1 1 0 0,0-1 0 0 0,0 0 0 0 0,-2 0-1 0 0,-3 1 18 0 0,-1 1-197 0 0,1 0 0 0 0,-1-1 0 0 0,1 1 0 0 0,-1-2 0 0 0,0 1-1 0 0,0-1 1 0 0,1 0 0 0 0,-1 0 0 0 0,0-1 0 0 0,1 0 0 0 0,-1 0-1 0 0,1-1 1 0 0,-11-3 0 0 0,11 0-190 0 0,0 0 0 0 0,1 0 0 0 0,-1 0 0 0 0,1-1 0 0 0,0 0 0 0 0,0 0 0 0 0,1-1 0 0 0,-6-10 0 0 0,-5-7-862 0 0,7 10 444 0 0,0 1 1 0 0,1-1 0 0 0,1-1 0 0 0,1 0 0 0 0,0 1 0 0 0,1-1 0 0 0,-3-21 0 0 0,-3-6-887 0 0,2 6 508 0 0,1 0 0 0 0,2 0-1 0 0,1-1 1 0 0,2-44 0 0 0,4 35 542 0 0,1 0 0 0 0,19-85 1 0 0,-19 125 719 0 0,1-1 1 0 0,-1 0 0 0 0,1 1-1 0 0,0 0 1 0 0,1 0-1 0 0,0 0 1 0 0,0 0 0 0 0,0 1-1 0 0,0 0 1 0 0,1 0 0 0 0,0 0-1 0 0,0 1 1 0 0,0 0-1 0 0,12-6 1 0 0,-15 8 437 0 0,1-1 0 0 0,0 1 0 0 0,0 1 0 0 0,0-1 0 0 0,0 0 1 0 0,0 1-1 0 0,0 0 0 0 0,1 0 0 0 0,-1 0 0 0 0,0 0 0 0 0,1 1 0 0 0,-1 0 0 0 0,0 0 0 0 0,1 0 0 0 0,-1 0 0 0 0,0 1 1 0 0,1-1-1 0 0,-1 1 0 0 0,0 0 0 0 0,0 1 0 0 0,1-1 0 0 0,-1 1 0 0 0,0 0 0 0 0,6 4 0 0 0,-7-4-399 0 0,0 0-1 0 0,0 1 0 0 0,0 0 0 0 0,0-1 1 0 0,-1 1-1 0 0,1 0 0 0 0,-1 0 0 0 0,0 1 1 0 0,0-1-1 0 0,0 0 0 0 0,1 5 1 0 0,53 108 2351 0 0,-54-112-2430 0 0,0-1-1 0 0,0 1 1 0 0,0 0-1 0 0,-1 0 1 0 0,1 0-1 0 0,-1 0 1 0 0,0 1-1 0 0,-1-1 1 0 0,1 0-1 0 0,-1 5 1 0 0,6 21 269 0 0,10 45 296 0 0,-13-56-535 0 0,-1 0-1 0 0,0 0 1 0 0,-1 0-1 0 0,-4 36 1 0 0,0 2 64 0 0,6-42-112 0 0,3-17 78 0 0,-5 0-109 0 0,1 0 0 0 0,-1 0 0 0 0,0 0 0 0 0,-1 0 0 0 0,1 0 0 0 0,0 0 0 0 0,0 0 0 0 0,-1 0 0 0 0,0 0 0 0 0,1 0 0 0 0,-1-4 0 0 0,0 0 3 0 0,1 0-1 0 0,0 0 0 0 0,-1 0 1 0 0,2 0-1 0 0,-1 0 0 0 0,1 0 1 0 0,0 0-1 0 0,0 0 1 0 0,1 0-1 0 0,0 1 0 0 0,0-1 1 0 0,0 1-1 0 0,0 0 0 0 0,1 0 1 0 0,0 0-1 0 0,0 1 0 0 0,0-1 1 0 0,1 1-1 0 0,-1 0 0 0 0,11-7 1 0 0,-6 6 25 0 0,0-1 1 0 0,1 1 0 0 0,0 1 0 0 0,0 0-1 0 0,0 0 1 0 0,0 1 0 0 0,0 0 0 0 0,1 1-1 0 0,0 0 1 0 0,-1 1 0 0 0,17 0 0 0 0,-11 1 50 0 0,-13-1-78 0 0,1 0 0 0 0,-1 1-1 0 0,1 0 1 0 0,0 0-1 0 0,-1 0 1 0 0,1 0 0 0 0,0 1-1 0 0,-1 0 1 0 0,1-1-1 0 0,-1 1 1 0 0,1 0 0 0 0,-1 1-1 0 0,0-1 1 0 0,1 0-1 0 0,-1 1 1 0 0,0 0 0 0 0,0 0-1 0 0,0 0 1 0 0,4 4-1 0 0,16 11 11 0 0,0 2 106 0 0,-23-18-123 0 0,5 5 38 0 0,0-1 0 0 0,0 1 0 0 0,-1 0 1 0 0,0 0-1 0 0,0 0 0 0 0,-1 1 0 0 0,0 0 0 0 0,0-1 0 0 0,0 1 0 0 0,-1 0 0 0 0,0 0 0 0 0,0 1 0 0 0,-1-1 0 0 0,0 0 0 0 0,0 15 0 0 0,-1-18-31 0 0,0-1 0 0 0,0 1-1 0 0,0-1 1 0 0,-1 1-1 0 0,0-1 1 0 0,1 1 0 0 0,-1-1-1 0 0,0 1 1 0 0,-1-1-1 0 0,1 0 1 0 0,-1 0 0 0 0,1 0-1 0 0,-4 5 1 0 0,-37 29 101 0 0,39-35-109 0 0,-7 7-230 0 0,-2-1 0 0 0,1-1 0 0 0,-1 0 0 0 0,-1 0 0 0 0,1-1 0 0 0,-26 8 0 0 0,27-11-507 0 0,-24 4-2042 0 0,34-7 2599 0 0,0 0 0 0 0,1 0 0 0 0,-1 0 0 0 0,0 0 0 0 0,0-1 0 0 0,0 1 0 0 0,1 0 0 0 0,-1 0-1 0 0,0-1 1 0 0,0 1 0 0 0,1 0 0 0 0,-1-1 0 0 0,0 1 0 0 0,0-1 0 0 0,1 1 0 0 0,-1-1 0 0 0,1 1-1 0 0,-1-1 1 0 0,0 0 0 0 0,1 1 0 0 0,-1-1 0 0 0,1 0 0 0 0,0 1 0 0 0,-1-1 0 0 0,1 0 0 0 0,-1 0-1 0 0,1 1 1 0 0,0-1 0 0 0,0 0 0 0 0,0 0 0 0 0,-1 0 0 0 0,1 1 0 0 0,0-1 0 0 0,0 0 0 0 0,0 0-1 0 0,0 0 1 0 0,0 0 0 0 0,0 0 0 0 0,0-11-1766 0 0,0 7 1344 0 0,-1 0-1 0 0,1-1 0 0 0,0 1 0 0 0,0 0 1 0 0,1 0-1 0 0,0 0 0 0 0,0 0 1 0 0,0-1-1 0 0,0 1 0 0 0,1 1 0 0 0,0-1 1 0 0,2-5-1 0 0,40-53-3982 0 0,-19 19 857 0 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5064 0 0,'0'0'3541'0'0,"-11"0"2922"0"0,-13 4-2873 0 0,-1 6-669 0 0,16-8-2553 0 0,0 2 1 0 0,0-1-1 0 0,1 1 1 0 0,0 0-1 0 0,0 1 0 0 0,0 0 1 0 0,-9 8-1 0 0,-50 66 1055 0 0,38-38-879 0 0,18-30-426 0 0,7-8-80 0 0,1 0 1 0 0,0 1 0 0 0,0-1-1 0 0,0 1 1 0 0,0 0 0 0 0,0 0 0 0 0,1 0-1 0 0,0 0 1 0 0,0 1 0 0 0,0-1-1 0 0,0 0 1 0 0,-1 7 0 0 0,-37 58 354 0 0,26-42-309 0 0,12-25-77 0 0,0 1-1 0 0,1-1 1 0 0,0 0-1 0 0,0 1 0 0 0,-1-1 1 0 0,2 1-1 0 0,-1 0 0 0 0,0-1 1 0 0,0 1-1 0 0,1 0 0 0 0,-1 0 1 0 0,1-1-1 0 0,0 6 0 0 0,0-7-1 0 0,0 0 0 0 0,0 0 0 0 0,0 1 0 0 0,0-1 0 0 0,0 0 0 0 0,1 0 0 0 0,-1 0 0 0 0,0 1-1 0 0,1-1 1 0 0,-1 0 0 0 0,1 0 0 0 0,-1 0 0 0 0,1 0 0 0 0,-1 0 0 0 0,1 0 0 0 0,0 0 0 0 0,0 0-1 0 0,-1 0 1 0 0,1 0 0 0 0,0 0 0 0 0,0-1 0 0 0,0 1 0 0 0,0 0 0 0 0,0 0 0 0 0,0-1-1 0 0,0 1 1 0 0,0-1 0 0 0,2 1 0 0 0,0 0 9 0 0,0 0 0 0 0,0 0 1 0 0,1-1-1 0 0,-1 0 0 0 0,0 1 0 0 0,1-1 0 0 0,-1-1 0 0 0,0 1 1 0 0,1 0-1 0 0,2-1 0 0 0,-4 0-12 0 0,-1 1 0 0 0,1-1 1 0 0,-1 0-1 0 0,0 1 0 0 0,1-1 0 0 0,-1 0 0 0 0,0 0 1 0 0,1 0-1 0 0,-1 0 0 0 0,0 0 0 0 0,0 0 1 0 0,0 0-1 0 0,2-2 0 0 0,17-13 96 0 0,-16 14-88 0 0,0 0 0 0 0,1-1 1 0 0,-1 0-1 0 0,0 0 0 0 0,-1 0 0 0 0,1 0 0 0 0,0 0 1 0 0,-1-1-1 0 0,0 0 0 0 0,4-5 0 0 0,3-3-15 0 0,7-5 58 0 0,-13 15-26 0 0,-1-1 0 0 0,0 0 1 0 0,0 0-1 0 0,-1 0 0 0 0,1-1 0 0 0,0 1 0 0 0,3-7 0 0 0,8-13 77 0 0,-11 19-65 0 0,0 0 0 0 0,0 0-1 0 0,0 0 1 0 0,-1-1 0 0 0,0 1 0 0 0,0-1 0 0 0,0 0 0 0 0,1-5 0 0 0,-1 5 8 0 0,-1 1 1 0 0,1 0 0 0 0,0 0-1 0 0,0 0 1 0 0,0 0-1 0 0,1 0 1 0 0,-1 0-1 0 0,1 1 1 0 0,0-1 0 0 0,0 1-1 0 0,1-1 1 0 0,6-4-1 0 0,2-1 143 0 0,-12 8-171 0 0,1 0 1 0 0,0 1-1 0 0,0-1 0 0 0,0 0 0 0 0,0 1 1 0 0,0-1-1 0 0,-1 1 0 0 0,1-1 0 0 0,0 1 1 0 0,0-1-1 0 0,0 1 0 0 0,0 0 0 0 0,0 0 1 0 0,1-1-1 0 0,-1 1 0 0 0,0 0 0 0 0,0 0 1 0 0,0 0-1 0 0,0 0 0 0 0,0 0 1 0 0,1 1-1 0 0,0-1 113 0 0,24 11 401 0 0,-1 33-93 0 0,-2 1-169 0 0,-2 10 21 0 0,-17-42-224 0 0,0 0 0 0 0,0 0 0 0 0,9 17 0 0 0,7 18 40 0 0,-10-13-17 0 0,-1 1 1 0 0,-2-1-1 0 0,-1 2 1 0 0,-2-1-1 0 0,-1 54 1 0 0,-4-76-112 0 0,1 0 1 0 0,-2 0-1 0 0,0 0 1 0 0,-1-1-1 0 0,0 1 1 0 0,-1-1-1 0 0,-1 0 1 0 0,-8 18-1 0 0,9-22-8 0 0,0-1 0 0 0,-1-1 0 0 0,0 1 0 0 0,0-1 0 0 0,-1 0 0 0 0,0 0 0 0 0,0 0-1 0 0,-1-1 1 0 0,1 0 0 0 0,-2 0 0 0 0,1-1 0 0 0,0 0 0 0 0,-15 7 0 0 0,21-11-109 0 0,0-1 1 0 0,0 1-1 0 0,0 0 1 0 0,-1-1-1 0 0,1 1 1 0 0,0-1-1 0 0,0 1 1 0 0,-1-1-1 0 0,1 0 1 0 0,0 0-1 0 0,-1 0 1 0 0,1 1 0 0 0,0-1-1 0 0,-1-1 1 0 0,1 1-1 0 0,0 0 1 0 0,-1 0-1 0 0,1 0 1 0 0,0-1-1 0 0,-1 1 1 0 0,1 0-1 0 0,0-1 1 0 0,0 1-1 0 0,-1-1 1 0 0,1 0-1 0 0,0 1 1 0 0,0-1-1 0 0,0 0 1 0 0,0 0-1 0 0,0 0 1 0 0,0 0-1 0 0,0 0 1 0 0,0 0 0 0 0,0 0-1 0 0,0 0 1 0 0,1 0-1 0 0,-1 0 1 0 0,0 0-1 0 0,1 0 1 0 0,-1-1-1 0 0,1 1 1 0 0,-1 0-1 0 0,1 0 1 0 0,0-1-1 0 0,-1 1 1 0 0,1 0-1 0 0,0-1 1 0 0,0 1-1 0 0,0 0 1 0 0,0-1-1 0 0,0-2 1 0 0,0-4-666 0 0,0 0 1 0 0,0-1-1 0 0,1 1 1 0 0,0 0-1 0 0,1 0 1 0 0,-1 0-1 0 0,6-15 1 0 0,63-109-6238 0 0,-39 89 5686 0 0,-16 24 941 0 0,9-19-277 0 0,15-17 79 0 0,-15 37 422 0 0,-13 4 124 0 0,-10 13 58 0 0,0-1 1 0 0,1 0 0 0 0,-1 1-1 0 0,0-1 1 0 0,1 1 0 0 0,-1-1-1 0 0,1 1 1 0 0,0 0-1 0 0,-1-1 1 0 0,1 1 0 0 0,0 0-1 0 0,0 0 1 0 0,0 0-1 0 0,2 0 1 0 0,29-28 1090 0 0,-13 23 700 0 0,16 6 6758 0 0,-34 1-8037 0 0,0-1 0 0 0,0 1 0 0 0,-1-1 0 0 0,1 1 0 0 0,0 0 1 0 0,0 0-1 0 0,0 0 0 0 0,-1 0 0 0 0,1 0 0 0 0,0 0 0 0 0,-1 0 0 0 0,1 0 0 0 0,-1 1 0 0 0,0-1 0 0 0,2 2 1 0 0,4 20 485 0 0,9 56 880 0 0,-13-65-1841 0 0,0 2-64 0 0,-1 0 0 0 0,0 0 0 0 0,-1 27 0 0 0,-1-40-4 0 0,6 15-376 0 0,1 5-1429 0 0,-3-12 610 0 0,1 0-2702 0 0,-4-36-10321 0 0,3 14 13463 0 0,0-19-1927 0 0,-4 3-1096 0 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5376 0 0,'-1'0'225'0'0,"1"0"0"0"0,-1 0 0 0 0,1 0 0 0 0,-1 0 0 0 0,1 0 0 0 0,-1 0 0 0 0,1 0 0 0 0,-1 0 0 0 0,1 0 0 0 0,-1 0 1 0 0,1 1-1 0 0,-1-1 0 0 0,1 0 0 0 0,-1 0 0 0 0,1 0 0 0 0,0 1 0 0 0,-1-1 0 0 0,1 0 0 0 0,-1 1 0 0 0,1-1 0 0 0,-1 0 0 0 0,1 1 0 0 0,0-1 0 0 0,-1 0 0 0 0,1 1 0 0 0,0-1 1 0 0,0 1-1 0 0,-1-1 0 0 0,1 1 0 0 0,0-1 0 0 0,0 1 0 0 0,0-1 0 0 0,-1 1 0 0 0,1-1 0 0 0,0 1 0 0 0,0-1 0 0 0,0 1 0 0 0,0-1 0 0 0,0 1 0 0 0,0-1 0 0 0,0 1 0 0 0,0-1 1 0 0,0 1-1 0 0,0-1 0 0 0,1 1 0 0 0,10 33 5324 0 0,0 1-3106 0 0,-10-26-2013 0 0,0 0 1 0 0,1 0-1 0 0,0 0 1 0 0,1 0-1 0 0,0 0 1 0 0,6 11 0 0 0,-5-11-182 0 0,0 1 0 0 0,0 1 0 0 0,-1-1 0 0 0,0 0 0 0 0,-1 1 0 0 0,2 17 0 0 0,-4 9 199 0 0,2-1 1 0 0,12 60-1 0 0,-12-85-371 0 0,-1 1-1 0 0,0-1 1 0 0,0 1 0 0 0,-3 21-1 0 0,1 2 66 0 0,9 12-91 0 0,-5-46-58 0 0,-1 1 0 0 0,1-1 0 0 0,-1 0 0 0 0,1 0 0 0 0,-1 0 0 0 0,1 0 0 0 0,0 0 0 0 0,0-1 0 0 0,-1 1-1 0 0,1-1 1 0 0,0 1 0 0 0,0-1 0 0 0,-1 0 0 0 0,1 0 0 0 0,0-1 0 0 0,4 0 0 0 0,-5 0 7 0 0,1-1-1 0 0,0 1 1 0 0,-1-1 0 0 0,1 0-1 0 0,-1 0 1 0 0,1 0 0 0 0,-1 0-1 0 0,0 0 1 0 0,0 0 0 0 0,0-1-1 0 0,2-2 1 0 0,-2 2-8 0 0,0 0-1 0 0,0 0 1 0 0,1 0-1 0 0,-1 1 1 0 0,1-1-1 0 0,0 1 1 0 0,-1 0 0 0 0,6-3-1 0 0,-5 4 6 0 0,0-1 0 0 0,-1 1 1 0 0,1 0-1 0 0,-1-1 0 0 0,1 0 0 0 0,-1 0 0 0 0,0 1 0 0 0,0-1 1 0 0,0-1-1 0 0,0 1 0 0 0,0 0 0 0 0,0 0 0 0 0,0-1 0 0 0,-1 1 1 0 0,3-4-1 0 0,-1 1 10 0 0,0 0-1 0 0,1 0 1 0 0,0 1 0 0 0,-1 0 0 0 0,2-1 0 0 0,-1 2-1 0 0,0-1 1 0 0,1 0 0 0 0,0 1 0 0 0,9-5 0 0 0,26-22 38 0 0,-38 28-9 0 0,0 0 0 0 0,1 0 0 0 0,0 0 1 0 0,-1 1-1 0 0,1-1 0 0 0,0 1 0 0 0,-1 0 1 0 0,1 0-1 0 0,0 0 0 0 0,0 0 0 0 0,0 1 0 0 0,0-1 1 0 0,0 1-1 0 0,0-1 0 0 0,0 1 0 0 0,0 0 1 0 0,6 1-1 0 0,-7-1 324 0 0,8 4 441 0 0,-10-4-794 0 0,1 0-1 0 0,-1 0 1 0 0,1 0-1 0 0,0 1 1 0 0,-1-1-1 0 0,1 0 1 0 0,-1 0-1 0 0,1 0 1 0 0,-1 1-1 0 0,1-1 1 0 0,-1 0-1 0 0,1 0 1 0 0,-1 1-1 0 0,1-1 1 0 0,-1 0-1 0 0,1 1 1 0 0,-1-1-1 0 0,0 1 1 0 0,1-1-1 0 0,-1 1 1 0 0,0-1-1 0 0,1 1 1 0 0,-1-1-1 0 0,0 1 1 0 0,1-1-1 0 0,-1 1 1 0 0,0-1-1 0 0,0 1 1 0 0,0-1-1 0 0,0 1 0 0 0,0-1 1 0 0,1 1-1 0 0,-1 0 1 0 0,0-1-1 0 0,0 1 1 0 0,0-1-1 0 0,0 1 1 0 0,-1 1-1 0 0,1 2 30 0 0,0-3-38 0 0,0 0-1 0 0,0 0 1 0 0,-1 0 0 0 0,1 0-1 0 0,0 0 1 0 0,0 0 0 0 0,0 0-1 0 0,0 0 1 0 0,1 0 0 0 0,-1 0-1 0 0,0 0 1 0 0,0 0-1 0 0,1 0 1 0 0,-1 0 0 0 0,0 0-1 0 0,1 0 1 0 0,-1 0 0 0 0,1 0-1 0 0,-1 0 1 0 0,1 0 0 0 0,-1-1-1 0 0,1 1 1 0 0,0 0 0 0 0,-1 0-1 0 0,1-1 1 0 0,0 1-1 0 0,0 0 1 0 0,0-1 0 0 0,0 1-1 0 0,1 0 1 0 0,15 16-781 0 0,-16-15 644 0 0,0 0 1 0 0,0-1 0 0 0,0 1 0 0 0,0-1 0 0 0,1 1-1 0 0,-1-1 1 0 0,0 0 0 0 0,0 0 0 0 0,1 1 0 0 0,-1-1 0 0 0,1 0-1 0 0,-1 0 1 0 0,1 0 0 0 0,0 0 0 0 0,-1-1 0 0 0,1 1-1 0 0,0 0 1 0 0,-1-1 0 0 0,1 1 0 0 0,0-1 0 0 0,0 0 0 0 0,0 1-1 0 0,2-1 1 0 0,3 0-926 0 0,-1 0-1 0 0,1 0 1 0 0,-1 0 0 0 0,1-1-1 0 0,-1 0 1 0 0,0-1 0 0 0,1 1-1 0 0,-1-1 1 0 0,0 0 0 0 0,8-4-1 0 0,2-3-1007 0 0,-1 0-1 0 0,0-2 1 0 0,17-13-1 0 0,-23 16 1473 0 0,1 0 0 0 0,-1-1 0 0 0,-1 0 0 0 0,0-1 0 0 0,12-16 0 0 0,-3-9-777 0 0,-8 30-763 0 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162 340 3584 0 0,'0'-48'6534'0'0,"0"15"4174"0"0,0 33-10598 0 0,0-1 0 0 0,0 0 0 0 0,0 1 0 0 0,0-1 0 0 0,0 1 1 0 0,-1-1-1 0 0,1 0 0 0 0,0 1 0 0 0,-1-1 0 0 0,1 1 0 0 0,0-1 0 0 0,-1 1 0 0 0,1-1 0 0 0,-1 1 0 0 0,1-1 0 0 0,0 1 1 0 0,-1 0-1 0 0,1-1 0 0 0,-1 1 0 0 0,0-1 0 0 0,1 1 0 0 0,-1 0 0 0 0,1 0 0 0 0,-1-1 0 0 0,1 1 0 0 0,-1 0 0 0 0,0 0 0 0 0,1 0 1 0 0,-1 0-1 0 0,0-1 0 0 0,1 1 0 0 0,-1 0 0 0 0,1 0 0 0 0,-1 0 0 0 0,0 0 0 0 0,1 1 0 0 0,-1-1 0 0 0,0 0 0 0 0,1 0 0 0 0,-1 0 1 0 0,1 0-1 0 0,-1 1 0 0 0,0-1 0 0 0,1 0 0 0 0,-1 1 0 0 0,1-1 0 0 0,-1 0 0 0 0,1 1 0 0 0,-1-1 0 0 0,0 1 0 0 0,-26 14 1341 0 0,21-10-1315 0 0,1 0 0 0 0,0 1 0 0 0,0 0 0 0 0,0 0-1 0 0,0 0 1 0 0,1 0 0 0 0,0 1 0 0 0,0-1 0 0 0,-3 12 0 0 0,-13 31 390 0 0,20-47-514 0 0,0-1 0 0 0,-1 1 0 0 0,1-1 0 0 0,-1 1 0 0 0,1-1 0 0 0,-1 0 0 0 0,0 1 0 0 0,1-1 0 0 0,-1 0 0 0 0,0 0 0 0 0,0 1 0 0 0,0-1 0 0 0,0 0 0 0 0,0 0 0 0 0,0 0 0 0 0,0 0 0 0 0,-2 1 0 0 0,2-1-2 0 0,-1 0 0 0 0,1 0 0 0 0,0 0 0 0 0,0 0 0 0 0,0 1 0 0 0,0-1 0 0 0,0 0 0 0 0,0 1 0 0 0,0-1 0 0 0,0 0 0 0 0,0 1 0 0 0,1-1 0 0 0,-1 1 0 0 0,1-1 0 0 0,-1 1 0 0 0,1-1 0 0 0,-1 1 0 0 0,1 1 0 0 0,-4 19 145 0 0,2 1 0 0 0,0-1 0 0 0,2 34 1 0 0,0-21-109 0 0,0-34-45 0 0,0 1 1 0 0,1-1 0 0 0,-1 1 0 0 0,0-1 0 0 0,0 1-1 0 0,1-1 1 0 0,-1 1 0 0 0,1-1 0 0 0,-1 0-1 0 0,1 1 1 0 0,0-1 0 0 0,0 0 0 0 0,-1 1-1 0 0,1-1 1 0 0,0 0 0 0 0,0 0 0 0 0,0 0 0 0 0,0 0-1 0 0,0 0 1 0 0,1 0 0 0 0,-1 0 0 0 0,0 0-1 0 0,0 0 1 0 0,3 1 0 0 0,14 15 32 0 0,-16-16-38 0 0,-1 1 0 0 0,1 0-1 0 0,-1 0 1 0 0,1-1 0 0 0,0 1 0 0 0,0-1 0 0 0,0 0 0 0 0,-1 1 0 0 0,1-1 0 0 0,1 0 0 0 0,-1 0 0 0 0,0 0 0 0 0,0 0 0 0 0,0-1 0 0 0,0 1-1 0 0,1-1 1 0 0,-1 1 0 0 0,0-1 0 0 0,1 0 0 0 0,2 0 0 0 0,-2 1 0 0 0,0-1 0 0 0,0 0 0 0 0,0 0 0 0 0,0 0 0 0 0,0-1 0 0 0,0 1 0 0 0,0-1 0 0 0,0 1 0 0 0,0-1 0 0 0,0 0 0 0 0,-1 0 0 0 0,1-1 0 0 0,4-1 0 0 0,13-8-35 0 0,-18 11 31 0 0,0-1 0 0 0,0 0 0 0 0,0 1 1 0 0,0-1-1 0 0,0 0 0 0 0,0 0 0 0 0,0 0 0 0 0,-1 0 0 0 0,1-1 1 0 0,0 1-1 0 0,-1 0 0 0 0,1-1 0 0 0,-1 1 0 0 0,1-1 0 0 0,-1 0 1 0 0,0 1-1 0 0,0-1 0 0 0,2-4 0 0 0,20-38-148 0 0,-17 35 151 0 0,-1-2 0 0 0,0 1 0 0 0,0-1 0 0 0,-1 0 0 0 0,0 0 0 0 0,-1 0 0 0 0,0 0 0 0 0,-1-1 0 0 0,0 1 0 0 0,-1-1 0 0 0,0-12 0 0 0,-1-120 175 0 0,1 144-167 0 0,-1 0 0 0 0,0 0-1 0 0,1-1 1 0 0,-1 1 0 0 0,0 0 0 0 0,1 0 0 0 0,-1 0 0 0 0,0 0-1 0 0,1-1 1 0 0,-1 1 0 0 0,1 0 0 0 0,-1 0 0 0 0,0 0-1 0 0,1 0 1 0 0,-1 0 0 0 0,0 0 0 0 0,1 0 0 0 0,-1 0-1 0 0,1 0 1 0 0,-1 0 0 0 0,0 0 0 0 0,1 1 0 0 0,-1-1-1 0 0,0 0 1 0 0,1 0 0 0 0,-1 0 0 0 0,0 0 0 0 0,1 0 0 0 0,-1 1-1 0 0,0-1 1 0 0,1 0 0 0 0,-1 0 0 0 0,0 1 0 0 0,0-1-1 0 0,1 0 1 0 0,-1 1 0 0 0,14 8 84 0 0,44 57 52 0 0,-51-57-106 0 0,-1 1-1 0 0,0 0 0 0 0,-1 0 1 0 0,0 0-1 0 0,0 1 0 0 0,-1 0 1 0 0,5 19-1 0 0,-8-28-20 0 0,0 1-1 0 0,0 0 1 0 0,1 0 0 0 0,-1-1 0 0 0,1 1-1 0 0,0-1 1 0 0,0 1 0 0 0,0-1 0 0 0,2 3-1 0 0,11 14 84 0 0,0 2 15 0 0,-14-19-98 0 0,1 0 0 0 0,0 0-1 0 0,0 0 1 0 0,-1 0 0 0 0,0 1-1 0 0,1-1 1 0 0,-1 0-1 0 0,0 1 1 0 0,0-1 0 0 0,0 0-1 0 0,0 1 1 0 0,0 3 0 0 0,-1-5-1 0 0,0-1 0 0 0,1 1 0 0 0,-1 0 0 0 0,0 0 1 0 0,0 0-1 0 0,0 0 0 0 0,0-1 0 0 0,1 1 0 0 0,-1 0 1 0 0,0 0-1 0 0,1-1 0 0 0,-1 1 0 0 0,1 0 0 0 0,-1 0 1 0 0,1-1-1 0 0,-1 1 0 0 0,1 0 0 0 0,0-1 0 0 0,-1 1 1 0 0,1-1-1 0 0,0 1 0 0 0,5-3 313 0 0,-3-13-154 0 0,-5-12-68 0 0,-12-47-1 0 0,11 60-86 0 0,-19-39-16 0 0,16 28-50 0 0,2 0 0 0 0,0 0 0 0 0,1-47 0 0 0,3 69 15 0 0,1 0 1 0 0,-1 0-1 0 0,1 0 0 0 0,0 1 1 0 0,0-1-1 0 0,0 0 1 0 0,0 1-1 0 0,0-1 0 0 0,1 1 1 0 0,-1-1-1 0 0,1 1 0 0 0,-1 0 1 0 0,1-1-1 0 0,0 1 1 0 0,2-2-1 0 0,17-27-787 0 0,21-18-2343 0 0,-41 44 2592 0 0,1 1 1 0 0,1-1 0 0 0,-1 1-1 0 0,1 0 1 0 0,-1-1 0 0 0,1 1-1 0 0,0 1 1 0 0,1-1 0 0 0,-1 0-1 0 0,1 1 1 0 0,-1 0 0 0 0,1 0-1 0 0,0 0 1 0 0,8-4 0 0 0,11-13-2831 0 0,-22 18 3139 0 0,0 1 0 0 0,0-1 0 0 0,0 1 0 0 0,1-1 0 0 0,-1 1 0 0 0,0 0 0 0 0,1 0 1 0 0,-1 0-1 0 0,1 0 0 0 0,-1 0 0 0 0,1 0 0 0 0,0 0 0 0 0,-1 0 0 0 0,1 0 1 0 0,3 0-1 0 0,51-16-7141 0 0,-43 9 3834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6272 0 0,'5'19'5488'0'0,"15"10"-2003"0"0,1 4 19 0 0,-10-13-1920 0 0,-9-18-1375 0 0,-1 1 0 0 0,1-1 0 0 0,-1 1 0 0 0,1-1 0 0 0,-1 1-1 0 0,0 0 1 0 0,0 0 0 0 0,0 0 0 0 0,0 0 0 0 0,-1-1 0 0 0,2 7-1 0 0,-2-4 7 0 0,0 0 0 0 0,1 0-1 0 0,0 0 1 0 0,0 0-1 0 0,0 0 1 0 0,1-1 0 0 0,2 6-1 0 0,-2-5-86 0 0,0 1 0 0 0,0-1-1 0 0,0 1 1 0 0,-1 0 0 0 0,0 0-1 0 0,0-1 1 0 0,0 9 0 0 0,8 140-473 0 0,-13-117-2345 0 0,-1 6-7269 0 0,6-37 6367 0 0,7-2-2424 0 0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3448 0 0,'0'-2'8378'0'0,"2"-13"2181"0"0,-1 16-10300 0 0,-1-1 1 0 0,1 0-1 0 0,-1 0 0 0 0,1 1 1 0 0,-1-1-1 0 0,1 0 1 0 0,-1 1-1 0 0,1-1 1 0 0,-1 1-1 0 0,1-1 0 0 0,-1 1 1 0 0,1-1-1 0 0,-1 1 1 0 0,0-1-1 0 0,1 1 1 0 0,-1-1-1 0 0,0 1 1 0 0,1-1-1 0 0,-1 1 0 0 0,0-1 1 0 0,0 1-1 0 0,0 0 1 0 0,1-1-1 0 0,-1 1 1 0 0,0 0-1 0 0,0-1 1 0 0,0 2-1 0 0,3 29 1210 0 0,3 4-1283 0 0,1 10-116 0 0,-5-26-72 0 0,7 44-70 0 0,-8-57 4 0 0,0 1 0 0 0,0-1 0 0 0,0 0-1 0 0,-1 1 1 0 0,0-1 0 0 0,0 1-1 0 0,-1 10 1 0 0,-1 8-487 0 0,3-10 1670 0 0,2 12-5632 0 0,2-18-1447 0 0,2-28 1371 0 0,31-103-4766 0 0,-29 88 7231 0 0,4-2-1473 0 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4656 0 0,'0'2'4189'0'0,"0"17"-632"0"0,-1 11 1210 0 0,0-13-3839 0 0,1 0 0 0 0,0 0 0 0 0,2 0 1 0 0,0-1-1 0 0,5 23 0 0 0,1-2-332 0 0,-2 0 1 0 0,-1 1-1 0 0,-2 0 1 0 0,-1-1-1 0 0,-6 60 1 0 0,2-2-64 0 0,2-9-253 0 0,0-85-282 0 0,0-1 1 0 0,0 1-1 0 0,-1-1 0 0 0,1 1 1 0 0,0 0-1 0 0,1-1 0 0 0,-1 1 1 0 0,0-1-1 0 0,0 1 0 0 0,0-1 1 0 0,0 1-1 0 0,0-1 0 0 0,0 1 1 0 0,1-1-1 0 0,-1 1 0 0 0,0-1 1 0 0,0 1-1 0 0,1-1 1 0 0,-1 0-1 0 0,0 1 0 0 0,1-1 1 0 0,-1 1-1 0 0,0-1 0 0 0,1 0 1 0 0,-1 1-1 0 0,1-1 0 0 0,-1 0 1 0 0,1 1-1 0 0,-1-1 0 0 0,0 0 1 0 0,1 0-1 0 0,-1 1 1 0 0,1-1-1 0 0,-1 0 0 0 0,1 0 1 0 0,0 0-1 0 0,-1 0 0 0 0,1 0 1 0 0,-1 0-1 0 0,1 0 0 0 0,-1 0 1 0 0,1 0-1 0 0,-1 0 0 0 0,1 0 1 0 0,0 0-1 0 0,18-11-106 0 0,21-69 221 0 0,-37 76-101 0 0,0-1-1 0 0,0 0 0 0 0,-1 0 1 0 0,0 0-1 0 0,0 0 1 0 0,0 0-1 0 0,1-10 1 0 0,-2 11-13 0 0,-1 1 0 0 0,1-1 1 0 0,0 1-1 0 0,0-1 1 0 0,0 1-1 0 0,1 0 1 0 0,-1 0-1 0 0,1 0 1 0 0,0-1-1 0 0,0 1 1 0 0,0 1-1 0 0,0-1 1 0 0,0 0-1 0 0,0 0 1 0 0,1 1-1 0 0,2-3 1 0 0,30-26-6 0 0,-33 27 13 0 0,1 1 1 0 0,0 0 0 0 0,0-1 0 0 0,0 1 0 0 0,1 1 0 0 0,-1-1-1 0 0,1 0 1 0 0,0 1 0 0 0,-1 0 0 0 0,1-1 0 0 0,0 2 0 0 0,0-1-1 0 0,0 0 1 0 0,1 1 0 0 0,-1 0 0 0 0,0 0 0 0 0,8-1-1 0 0,15-4 99 0 0,-27 5-94 0 0,1 1 0 0 0,0-1 0 0 0,0 1 0 0 0,0-1 0 0 0,0 1 0 0 0,0 0 1 0 0,0 0-1 0 0,0-1 0 0 0,0 1 0 0 0,0 0 0 0 0,0 0 0 0 0,0 0 0 0 0,0 0 0 0 0,0 0 0 0 0,0 0 1 0 0,0 0-1 0 0,0 0 0 0 0,0 0 0 0 0,0 1 0 0 0,0-1 0 0 0,0 0 0 0 0,0 1 0 0 0,-1-1 1 0 0,1 1-1 0 0,0-1 0 0 0,0 1 0 0 0,0-1 0 0 0,0 1 0 0 0,0-1 0 0 0,-1 1 0 0 0,1 0 0 0 0,0-1 1 0 0,-1 1-1 0 0,2 1 0 0 0,14 14 271 0 0,-12-13-200 0 0,0 1-1 0 0,0 0 0 0 0,-1-1 1 0 0,1 1-1 0 0,-1 0 0 0 0,0 1 1 0 0,0-1-1 0 0,0 0 0 0 0,3 9 0 0 0,8 16 332 0 0,-12-26-363 0 0,0 0 0 0 0,0 0 0 0 0,0 1 1 0 0,0-1-1 0 0,-1 1 0 0 0,0-1 0 0 0,1 1 0 0 0,-1-1 0 0 0,0 1 1 0 0,-1 0-1 0 0,1 0 0 0 0,0 4 0 0 0,3 29 428 0 0,-1-24-262 0 0,-1 0 1 0 0,-1-1-1 0 0,0 19 0 0 0,-1-28-192 0 0,0-1 1 0 0,0 0-1 0 0,-1 1 1 0 0,1-1-1 0 0,-1 0 1 0 0,1 1-1 0 0,-1-1 0 0 0,0 0 1 0 0,0 0-1 0 0,0 0 1 0 0,0 1-1 0 0,0-1 1 0 0,0 0-1 0 0,0 0 1 0 0,-1-1-1 0 0,1 1 0 0 0,-1 0 1 0 0,0 0-1 0 0,1-1 1 0 0,-1 1-1 0 0,0-1 1 0 0,0 1-1 0 0,0-1 1 0 0,-2 1-1 0 0,-14 11 80 0 0,16-11-94 0 0,0 0-1 0 0,0 0 0 0 0,0-1 0 0 0,0 1 0 0 0,0-1 0 0 0,-1 0 0 0 0,1 1 0 0 0,0-1 0 0 0,-1 0 0 0 0,1 0 1 0 0,-4 0-1 0 0,-65 9 67 0 0,-27-20-1818 0 0,95 7 1035 0 0,0 1 1 0 0,0-1-1 0 0,0 0 0 0 0,0 0 1 0 0,0 0-1 0 0,1 0 0 0 0,-1 0 1 0 0,-2-7-1 0 0,5 8-34 0 0,0 0-1 0 0,0 0 1 0 0,1-1 0 0 0,-1 1-1 0 0,1 0 1 0 0,0 0-1 0 0,-1 0 1 0 0,1 0 0 0 0,0 0-1 0 0,0 0 1 0 0,1 0 0 0 0,1-4-1 0 0,24-22-3956 0 0,-22 24 4201 0 0,0-1 0 0 0,0 0 0 0 0,-1 0 0 0 0,1 0 0 0 0,-1 0 0 0 0,6-12 0 0 0,4-6-1216 0 0,-11 22 1283 0 0,1-1-1 0 0,-1 1 1 0 0,0-1 0 0 0,1 1-1 0 0,0 0 1 0 0,-1 0-1 0 0,8 0 1 0 0,-11 1 415 0 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2632 0 0,'0'0'2531'0'0,"18"3"11152"0"0,-11 1-12400 0 0,7 14 2524 0 0,-10-15-3568 0 0,0 1 1 0 0,-1 0 0 0 0,0 0-1 0 0,0 0 1 0 0,0 1 0 0 0,0-1-1 0 0,-1 1 1 0 0,0-1 0 0 0,1 1-1 0 0,-2 0 1 0 0,1 0 0 0 0,-1 0-1 0 0,2 6 1 0 0,-3-5-97 0 0,1 1 0 0 0,0 0 0 0 0,1-1 0 0 0,-1 0 0 0 0,6 13 0 0 0,-4-12-13 0 0,-1 1 0 0 0,1 1 1 0 0,-1-1-1 0 0,0 0 0 0 0,-1 0 0 0 0,1 11 0 0 0,-4 26 395 0 0,1-27-339 0 0,0 0 1 0 0,1 0 0 0 0,0 0-1 0 0,2-1 1 0 0,0 1-1 0 0,1 0 1 0 0,10 30 0 0 0,-10-21-51 0 0,-3-27-133 0 0,0 1-1 0 0,-1 0 0 0 0,1 0 0 0 0,0-1 1 0 0,0 1-1 0 0,0 0 0 0 0,0 0 0 0 0,0-1 1 0 0,0 1-1 0 0,0 0 0 0 0,0 0 0 0 0,0-1 1 0 0,0 1-1 0 0,0 0 0 0 0,0 0 0 0 0,1-1 1 0 0,-1 1-1 0 0,0 0 0 0 0,0-1 1 0 0,1 1-1 0 0,-1 0 0 0 0,0-1 0 0 0,1 1 1 0 0,-1-1-1 0 0,1 1 0 0 0,-1 0 0 0 0,1-1 1 0 0,-1 1-1 0 0,1-1 0 0 0,0 1 0 0 0,-1-1 1 0 0,1 0-1 0 0,-1 1 0 0 0,1-1 1 0 0,0 1-1 0 0,0-1 0 0 0,-1 0 0 0 0,1 0 1 0 0,0 1-1 0 0,-1-1 0 0 0,1 0 0 0 0,0 0 1 0 0,0 0-1 0 0,-1 0 0 0 0,1 0 0 0 0,0 0 1 0 0,1 0-1 0 0,0 0 17 0 0,-1 0-21 0 0,0 0 1 0 0,0 0-1 0 0,1-1 1 0 0,-1 1-1 0 0,0 0 1 0 0,0-1-1 0 0,1 1 1 0 0,-1 0-1 0 0,0-1 1 0 0,0 0-1 0 0,0 1 1 0 0,0-1-1 0 0,0 1 1 0 0,0-1-1 0 0,1-1 1 0 0,4-18-17 0 0,-5 17 16 0 0,0-1 1 0 0,0 1-1 0 0,0 0 1 0 0,0 0 0 0 0,0-1-1 0 0,1 1 1 0 0,0 0 0 0 0,-1 0-1 0 0,1 0 1 0 0,5-5-1 0 0,-5 5 1 0 0,0 0-1 0 0,1 0 0 0 0,-1 0 1 0 0,0 0-1 0 0,0-1 0 0 0,-1 1 1 0 0,1-1-1 0 0,-1 1 0 0 0,0-1 0 0 0,0 0 1 0 0,0 0-1 0 0,0 1 0 0 0,0-8 1 0 0,-1 7-14 0 0,1 0 0 0 0,-1 1 0 0 0,1-1 0 0 0,0 0-1 0 0,0 1 1 0 0,0-1 0 0 0,0 1 0 0 0,1-1 0 0 0,0 1 0 0 0,-1 0 0 0 0,1 0 0 0 0,0 0 0 0 0,0 0 0 0 0,4-4 0 0 0,59-58 62 0 0,-64 63 83 0 0,0 2-116 0 0,0 0 0 0 0,-1 0-1 0 0,1 0 1 0 0,-1 0-1 0 0,1 0 1 0 0,-1 0-1 0 0,1 0 1 0 0,-1 0 0 0 0,1 1-1 0 0,-1-1 1 0 0,1 0-1 0 0,-1 0 1 0 0,1 1-1 0 0,-1-1 1 0 0,1 0 0 0 0,-1 1-1 0 0,1-1 1 0 0,-1 0-1 0 0,0 1 1 0 0,1-1-1 0 0,-1 0 1 0 0,0 1 0 0 0,1-1-1 0 0,-1 1 1 0 0,0-1-1 0 0,1 1 1 0 0,-1-1-1 0 0,0 1 1 0 0,0-1 0 0 0,0 1-1 0 0,1-1 1 0 0,-1 1-1 0 0,0-1 1 0 0,0 1-1 0 0,0 0 1 0 0,0-1 0 0 0,0 1-1 0 0,0 0 1 0 0,0 7 106 0 0,1 0 1 0 0,1 0-1 0 0,-1 0 1 0 0,6 14-1 0 0,-4-14-85 0 0,-1 0 0 0 0,0 0 0 0 0,-1 0 0 0 0,2 16 0 0 0,-1-9-11 0 0,1 1-1 0 0,0-1 1 0 0,1 0-1 0 0,6 16 1 0 0,1 7-25 0 0,3-5 10 0 0,-12-31-10 0 0,-1 0-1 0 0,0 0 0 0 0,0 0 1 0 0,0 1-1 0 0,0-1 1 0 0,0 0-1 0 0,0 1 0 0 0,0-1 1 0 0,-1 0-1 0 0,1 1 0 0 0,-1 4 1 0 0,1-3-19 0 0,-1-1 1 0 0,0 1-1 0 0,1-1 1 0 0,0 0-1 0 0,-1 1 1 0 0,1-1 0 0 0,1 0-1 0 0,-1 1 1 0 0,0-1-1 0 0,1 0 1 0 0,0 0-1 0 0,-1 0 1 0 0,1 0-1 0 0,1 0 1 0 0,-1-1 0 0 0,0 1-1 0 0,1-1 1 0 0,-1 1-1 0 0,1-1 1 0 0,-1 0-1 0 0,1 0 1 0 0,0 0-1 0 0,5 2 1 0 0,-1-1-66 0 0,24 5-1511 0 0,-30-8 1491 0 0,0 0-1 0 0,0 0 1 0 0,0 0-1 0 0,0 0 1 0 0,1 0-1 0 0,-1 0 1 0 0,0 0-1 0 0,0 0 1 0 0,0-1-1 0 0,0 1 1 0 0,0 0-1 0 0,0-1 1 0 0,0 1-1 0 0,0-1 1 0 0,0 1-1 0 0,0-1 1 0 0,0 1-1 0 0,0-1 1 0 0,0 0-1 0 0,0 1 1 0 0,0-1-1 0 0,-1 0 1 0 0,1 0-1 0 0,0 1 1 0 0,-1-1-1 0 0,2-1 1 0 0,8-11-1979 0 0,-8 12 1702 0 0,-1-1 0 0 0,1 0 0 0 0,-1 0 0 0 0,1 1 0 0 0,-1-1 0 0 0,0 0 0 0 0,1 0 0 0 0,-1 0 0 0 0,0-1 0 0 0,-1 1-1 0 0,1 0 1 0 0,1-3 0 0 0,0-3-1044 0 0,1-1-1 0 0,1 1 0 0 0,-1 0 0 0 0,11-15 1 0 0,-9 14 930 0 0,8-28-3097 0 0,-12 34 3422 0 0,-1 0 1 0 0,1 0 0 0 0,0 0-1 0 0,0 0 1 0 0,0 1-1 0 0,0-1 1 0 0,0 0-1 0 0,1 1 1 0 0,-1-1 0 0 0,1 1-1 0 0,4-5 1 0 0,17-16-1786 0 0,-17 8-1920 0 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3784 0 0,'0'0'1408'0'0,"-33"0"9336"0"0,-4 5-3875 0 0,33-4-6512 0 0,1 1 1 0 0,-1-1-1 0 0,1 1 1 0 0,-1 0-1 0 0,1 0 1 0 0,0 0 0 0 0,0 1-1 0 0,0-1 1 0 0,0 1-1 0 0,-5 5 1 0 0,7-4-279 0 0,0-1 1 0 0,0 1 0 0 0,1 0-1 0 0,-1-1 1 0 0,1 1 0 0 0,0 0-1 0 0,0 0 1 0 0,0-1-1 0 0,0 1 1 0 0,2 4 0 0 0,-1 5 113 0 0,-1-9-157 0 0,1 0 1 0 0,0 0-1 0 0,0 1 0 0 0,0-1 0 0 0,0 0 1 0 0,1 0-1 0 0,-1 0 0 0 0,1 0 0 0 0,0-1 1 0 0,0 1-1 0 0,1 0 0 0 0,4 5 0 0 0,15 29 312 0 0,-16-25-181 0 0,1 0 1 0 0,0 0-1 0 0,1-1 1 0 0,17 21-1 0 0,14 22 480 0 0,-6 3 254 0 0,-23-42-660 0 0,0 0 1 0 0,-2 1-1 0 0,0 0 0 0 0,8 22 1 0 0,4 18 307 0 0,-9-35-549 0 0,-9-19 0 0 0,0-1 0 0 0,-1 1 0 0 0,1-1 0 0 0,-1 1 0 0 0,0 0 0 0 0,0-1 0 0 0,0 1 0 0 0,0 0 0 0 0,0 0 0 0 0,-1 0 0 0 0,1 0 0 0 0,-1 5 0 0 0,1 3 0 0 0,-1-10 0 0 0,0 1 0 0 0,0 0 0 0 0,0-1 0 0 0,0 1 0 0 0,-1 0 0 0 0,1-1 0 0 0,0 1 0 0 0,-1 0 0 0 0,1-1 0 0 0,-1 1 0 0 0,1 0 0 0 0,-1-1 0 0 0,0 1 0 0 0,0-1 0 0 0,0 1 0 0 0,0-1 0 0 0,0 0 0 0 0,0 1 0 0 0,0-1 0 0 0,0 0 0 0 0,-1 0 0 0 0,-1 2 0 0 0,1-1 0 0 0,0 0 0 0 0,0 0 0 0 0,0 0 0 0 0,0-1 1 0 0,0 1-1 0 0,0-1 0 0 0,-1 0 0 0 0,1 1 0 0 0,-1-1 0 0 0,1 0 0 0 0,0 0 0 0 0,-1 0 0 0 0,0-1 1 0 0,1 1-1 0 0,-1-1 0 0 0,1 1 0 0 0,-1-1 0 0 0,0 0 0 0 0,1 0 0 0 0,-1 0 0 0 0,0 0 0 0 0,1-1 1 0 0,-6 0-1 0 0,-2-2-1 0 0,-1-1 0 0 0,1 0 0 0 0,0 0 0 0 0,-13-9 0 0 0,-2 0-9 0 0,19 10-238 0 0,-1 0-1 0 0,1 0 1 0 0,-1-1-1 0 0,1 0 1 0 0,0 0-1 0 0,1-1 1 0 0,-10-8 0 0 0,11 9-497 0 0,0-1 1 0 0,0 0-1 0 0,1-1 1 0 0,0 1-1 0 0,-5-10 1 0 0,-2-5-2826 0 0,7 17 2828 0 0,1-1-1 0 0,0 1 0 0 0,0-1 1 0 0,0 0-1 0 0,0 0 0 0 0,0 0 1 0 0,1 0-1 0 0,0 0 1 0 0,0 0-1 0 0,0 0 0 0 0,0 0 1 0 0,1-1-1 0 0,0 1 0 0 0,0 0 1 0 0,0 0-1 0 0,0-1 0 0 0,0 1 1 0 0,2-6-1 0 0,9-15-1685 0 0,-1 11-1965 0 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0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7496 0 0,'9'4'14908'0'0,"12"6"-10294"0"0,6 7-2732 0 0,-21-14-1659 0 0,0 0 0 0 0,0 0 1 0 0,-1 1-1 0 0,0-1 1 0 0,1 2-1 0 0,-2-1 0 0 0,1 0 1 0 0,0 1-1 0 0,5 7 1 0 0,-5-4-64 0 0,0-1 1 0 0,0-1 0 0 0,1 1-1 0 0,-1-1 1 0 0,12 10 0 0 0,28 32 483 0 0,19 37-619 0 0,-26-35-25 0 0,-34-34 0 0 0,-3-13 0 0 0,-1-1 0 0 0,0 0 0 0 0,1 0 0 0 0,0 1 0 0 0,0-1 0 0 0,-1 0 0 0 0,1 0 0 0 0,0 0 0 0 0,1 0 0 0 0,-1 0 0 0 0,0 0 0 0 0,0-1 0 0 0,1 1 0 0 0,-1 0 0 0 0,1 0 0 0 0,2 1 0 0 0,12 14 0 0 0,25 37 0 0 0,-39-51 0 0 0,1 1 0 0 0,0 0 0 0 0,-1 0 0 0 0,0 1 0 0 0,0-1 0 0 0,0 0 0 0 0,0 1 0 0 0,-1 0 0 0 0,2 5 0 0 0,-2-5 0 0 0,0-1 0 0 0,1 1 0 0 0,-1-1 0 0 0,1 1 0 0 0,0-1 0 0 0,0 0 0 0 0,4 6 0 0 0,8 15 0 0 0,0 2 0 0 0,-2 0 0 0 0,-1 0 0 0 0,-1 1 0 0 0,-1 1 0 0 0,-1-1 0 0 0,5 49 0 0 0,-2-18 0 0 0,-6-39 0 0 0,-1 0 0 0 0,2 41 0 0 0,-6-46 0 0 0,1 4 0 0 0,-1-1 0 0 0,-1 0 0 0 0,-1 1 0 0 0,0-1 0 0 0,-1 0 0 0 0,-8 27 0 0 0,-7 24 0 0 0,-10-5 0 0 0,26-62-3 0 0,-8 11-736 0 0,0 0 1 0 0,1 1-1 0 0,1 0 1 0 0,-12 25-1 0 0,19-36 154 0 0,-1 0 0 0 0,0 0 0 0 0,1-1 0 0 0,-1 1 0 0 0,-1-1 0 0 0,1 0 0 0 0,0 1 0 0 0,-1-1 0 0 0,-2 2 0 0 0,-2 2-2168 0 0,-1-1 0 0 0,0 0 0 0 0,0 0 0 0 0,-14 5 0 0 0,-3-3-2503 0 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09.1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1218 1925 8296 0 0,'-8'-55'4179'0'0,"5"42"-3810"0"0,1 0 0 0 0,0-1 0 0 0,-1-17 1 0 0,4 22-242 0 0,1 0 0 0 0,-1 1 1 0 0,1-1-1 0 0,1 1 1 0 0,0 0-1 0 0,0 0 1 0 0,0 0-1 0 0,1 0 0 0 0,0 1 1 0 0,1-1-1 0 0,0 1 1 0 0,0 0-1 0 0,0 0 0 0 0,1 1 1 0 0,0-1-1 0 0,0 1 1 0 0,1 1-1 0 0,-1-1 1 0 0,1 1-1 0 0,0 0 0 0 0,1 1 1 0 0,0 0-1 0 0,-1 0 1 0 0,10-3-1 0 0,20-14 497 0 0,-33 18-545 0 0,1 0-1 0 0,-1 1 1 0 0,1-1 0 0 0,0 1-1 0 0,0-1 1 0 0,0 1 0 0 0,0 1-1 0 0,0-1 1 0 0,9-1-1 0 0,28-3 418 0 0,90-8 732 0 0,-115 13-1066 0 0,0 1 1 0 0,-1 0-1 0 0,1 2 1 0 0,0 0-1 0 0,26 7 1 0 0,-33-6-81 0 0,-1 1 0 0 0,1 0 0 0 0,-1 0 1 0 0,0 1-1 0 0,0 1 0 0 0,-1-1 0 0 0,1 1 0 0 0,-1 1 0 0 0,-1-1 1 0 0,1 1-1 0 0,-1 1 0 0 0,0-1 0 0 0,-1 1 0 0 0,0 0 0 0 0,0 1 1 0 0,-1 0-1 0 0,0 0 0 0 0,7 17 0 0 0,-11-24-70 0 0,-1 0 0 0 0,1 0 0 0 0,0 0 0 0 0,0 0 1 0 0,0 0-1 0 0,0 0 0 0 0,0 0 0 0 0,0 0 0 0 0,1 0 0 0 0,-1 0 0 0 0,1-1 0 0 0,-1 1 0 0 0,1 0 1 0 0,0-1-1 0 0,0 0 0 0 0,-1 1 0 0 0,1-1 0 0 0,2 1 0 0 0,12 11 66 0 0,-12-2-16 0 0,1 1 1 0 0,-2 0-1 0 0,1-1 1 0 0,-2 1-1 0 0,1 1 1 0 0,-2-1-1 0 0,1 23 1 0 0,4 2 74 0 0,-5-32-121 0 0,0 0-1 0 0,0 0 1 0 0,0 0 0 0 0,0 1-1 0 0,-1-1 1 0 0,0 0 0 0 0,0 0-1 0 0,0 0 1 0 0,0 0 0 0 0,-1 1-1 0 0,0-1 1 0 0,-2 5 0 0 0,1-5 8 0 0,-1 0 0 0 0,0 0 0 0 0,-1 0 0 0 0,1 0 0 0 0,-1 0 1 0 0,0-1-1 0 0,0 0 0 0 0,-4 4 0 0 0,-8 8 38 0 0,-2 8-3 0 0,13-18-57 0 0,1 0-1 0 0,0 0 1 0 0,-1-1 0 0 0,0 0-1 0 0,-8 7 1 0 0,-86 45 132 0 0,91-52-114 0 0,2-1-7 0 0,0-1-1 0 0,0 0 1 0 0,0 0 0 0 0,0 0 0 0 0,0-1 0 0 0,0 0-1 0 0,-1 0 1 0 0,-9 2 0 0 0,-28 4 36 0 0,10-2 51 0 0,-47 3 0 0 0,71-8-71 0 0,1-1-1 0 0,-1-1 0 0 0,1 0 1 0 0,-1 0-1 0 0,1 0 1 0 0,-1-1-1 0 0,1-1 1 0 0,0 0-1 0 0,-16-7 1 0 0,9 2 23 0 0,-1-1 1 0 0,2-1 0 0 0,-1 0 0 0 0,1-1-1 0 0,-13-14 1 0 0,-16-21 111 0 0,24 27-89 0 0,0 0 0 0 0,2-2 0 0 0,0-1-1 0 0,1 0 1 0 0,2-1 0 0 0,0 0 0 0 0,-15-35 0 0 0,18 26-22 0 0,2 1 0 0 0,1-2-1 0 0,1 1 1 0 0,2-1 0 0 0,1 0-1 0 0,0-67 1 0 0,5 91-48 0 0,1 0 0 0 0,1 1 0 0 0,0-1 0 0 0,0 0-1 0 0,0 1 1 0 0,1-1 0 0 0,0 1 0 0 0,1 0 0 0 0,0 0 0 0 0,0 0 0 0 0,1 1-1 0 0,0-1 1 0 0,8-8 0 0 0,-5 6 11 0 0,1 1 0 0 0,0-1 0 0 0,1 2-1 0 0,0-1 1 0 0,0 1 0 0 0,1 1 0 0 0,-1 0 0 0 0,22-10 0 0 0,0 4 31 0 0,2 1 1 0 0,0 1 0 0 0,0 2-1 0 0,1 1 1 0 0,0 2 0 0 0,60-3 0 0 0,-71 9-35 0 0,1 0 1 0 0,0 2 0 0 0,-1 1-1 0 0,1 0 1 0 0,-1 2 0 0 0,0 1-1 0 0,0 1 1 0 0,-1 1 0 0 0,0 1-1 0 0,35 19 1 0 0,-51-24 6 0 0,0 0-1 0 0,0 1 1 0 0,0-1-1 0 0,-1 2 1 0 0,0-1-1 0 0,0 1 1 0 0,0 0 0 0 0,0 0-1 0 0,-1 1 1 0 0,0-1-1 0 0,5 11 1 0 0,1 3 70 0 0,0 0-1 0 0,-2 2 1 0 0,0-1 0 0 0,10 42 0 0 0,-16-53-54 0 0,-2 0 0 0 0,1 0 0 0 0,-1 0 0 0 0,-1 1 0 0 0,0-1 0 0 0,0 0 0 0 0,-1 1 0 0 0,-1-1 0 0 0,0 0 0 0 0,0 0 0 0 0,0 0 0 0 0,-2 0 0 0 0,-6 17 0 0 0,-58 89 108 0 0,59-102-156 0 0,-1 0 0 0 0,0 0-1 0 0,-19 18 1 0 0,-4 5-3 0 0,16-20 28 0 0,0-1 0 0 0,0-1 0 0 0,-2 0-1 0 0,1-1 1 0 0,-2-1 0 0 0,-31 16-1 0 0,-80 37-26 0 0,102-51 32 0 0,21-10-8 0 0,-1-1 0 0 0,0 1 0 0 0,0-2 0 0 0,-13 5-1 0 0,13-6 3 0 0,-22 7 35 0 0,0-1 1 0 0,-1-2-1 0 0,0-1 1 0 0,0-2-1 0 0,0-1 1 0 0,-46-2-1 0 0,67-3-34 0 0,0-1 0 0 0,0 0 0 0 0,1 0 0 0 0,0-1 0 0 0,-1-1 0 0 0,2 0 0 0 0,-12-8 0 0 0,11 7 5 0 0,-17-14 31 0 0,1-1-1 0 0,-37-39 1 0 0,48 46-43 0 0,2 0 8 0 0,0 0-1 0 0,0 0 0 0 0,2-1 1 0 0,0-1-1 0 0,1 0 1 0 0,1-1-1 0 0,-8-19 1 0 0,12 24-16 0 0,0 1 0 0 0,2-1 0 0 0,-1 0 1 0 0,2 0-1 0 0,0 0 0 0 0,0 0 0 0 0,1 0 1 0 0,1-1-1 0 0,0 1 0 0 0,1 0 0 0 0,4-21 1 0 0,-4 30-4 0 0,1 0 0 0 0,-1 0 0 0 0,1-1-1 0 0,0 1 1 0 0,1 0 0 0 0,-1 1 0 0 0,1-1 0 0 0,0 0 0 0 0,5-5 0 0 0,7-10-21 0 0,-6 5 5 0 0,-3 3 5 0 0,0 1 0 0 0,0 0 0 0 0,1 0 0 0 0,1 1 0 0 0,-1 0 0 0 0,2 0 0 0 0,-1 1 0 0 0,1 0 0 0 0,17-11 0 0 0,22-16 43 0 0,-39 28-24 0 0,0 0-1 0 0,0 0 0 0 0,0 1 0 0 0,19-9 0 0 0,1 3 2 0 0,1 1-1 0 0,0 1 1 0 0,0 1 0 0 0,1 2 0 0 0,50-5-1 0 0,161 3 130 0 0,-231 8-121 0 0,-1 1-1 0 0,1 1 1 0 0,-1 0-1 0 0,0 0 1 0 0,1 1-1 0 0,-1 0 1 0 0,0 1-1 0 0,0 0 1 0 0,0 1-1 0 0,13 6 1 0 0,44 31 117 0 0,-46-14-60 0 0,-11-18-55 0 0,-5-4-8 0 0,-1 0 0 0 0,1 0-1 0 0,-1 0 1 0 0,0 1 0 0 0,0-1 0 0 0,-1 1-1 0 0,1 0 1 0 0,-1 0 0 0 0,4 12-1 0 0,-3-5 29 0 0,-1 1-1 0 0,0 0 1 0 0,0 0-1 0 0,-2 0 0 0 0,1 1 1 0 0,-2-1-1 0 0,0 0 0 0 0,-1 0 1 0 0,0 1-1 0 0,-1-1 1 0 0,-1 0-1 0 0,0 0 0 0 0,-1 0 1 0 0,0-1-1 0 0,-1 1 1 0 0,-1-1-1 0 0,0 0 0 0 0,-11 16 1 0 0,-3 10-2 0 0,16-30-34 0 0,-1 0 1 0 0,0 0 0 0 0,0 0-1 0 0,-1-1 1 0 0,0 0 0 0 0,-10 11-1 0 0,-22 18 28 0 0,-2-2 0 0 0,-1-2-1 0 0,-2-1 1 0 0,-1-2 0 0 0,-2-3-1 0 0,-87 40 1 0 0,112-60-11 0 0,0-2 0 0 0,-26 4 1 0 0,-6 1 13 0 0,25-4 3 0 0,0-1 1 0 0,0-2 0 0 0,0 0 0 0 0,0-2-1 0 0,-1-2 1 0 0,-50-6 0 0 0,71 5-25 0 0,1 0-1 0 0,0 0 1 0 0,0 0 0 0 0,0-1 0 0 0,1 0 0 0 0,-8-5-1 0 0,-8-3 12 0 0,4 1 0 0 0,0 0 1 0 0,1-1-1 0 0,0-1 1 0 0,1 0-1 0 0,0-1 1 0 0,1-1-1 0 0,-19-23 1 0 0,-4-1 11 0 0,21 20-17 0 0,0 0 0 0 0,0-1 0 0 0,2-1 0 0 0,0 0 0 0 0,2-1 0 0 0,0-1 0 0 0,2 0 0 0 0,0 0 0 0 0,1-1 0 0 0,1-1 0 0 0,2 1 0 0 0,-8-36 0 0 0,7 16-14 0 0,-5-40-83 0 0,13 78 78 0 0,0-1-1 0 0,0 0 0 0 0,1 1 1 0 0,0-1-1 0 0,0 1 0 0 0,0-1 1 0 0,0 1-1 0 0,1-1 0 0 0,0 1 0 0 0,0 0 1 0 0,0 0-1 0 0,5-7 0 0 0,14-22 8 0 0,-14 20-9 0 0,1 1 0 0 0,1 1 0 0 0,0-1 0 0 0,14-14 1 0 0,9-5-2 0 0,-19 18 43 0 0,0 1-1 0 0,1 1 1 0 0,0 0-1 0 0,1 1 1 0 0,23-14-1 0 0,-26 19-12 0 0,-1-1-1 0 0,1-1 1 0 0,17-15-1 0 0,-20 15-18 0 0,0 1 0 0 0,0 0 1 0 0,1 1-1 0 0,14-7 0 0 0,17-7 9 0 0,-18 9-10 0 0,0 0-1 0 0,1 1 1 0 0,0 2 0 0 0,1 0 0 0 0,48-8-1 0 0,4 5 20 0 0,-47 5-21 0 0,-1 2 1 0 0,1 1-1 0 0,0 1 0 0 0,31 2 0 0 0,-53 1 0 0 0,0 0 0 0 0,0 0 0 0 0,0 1 0 0 0,0 0 0 0 0,-1 0 0 0 0,1 1-1 0 0,-1 0 1 0 0,0 0 0 0 0,0 1 0 0 0,0 0 0 0 0,0 0 0 0 0,0 1 0 0 0,-1-1 0 0 0,0 2-1 0 0,0-1 1 0 0,0 0 0 0 0,-1 1 0 0 0,0 0 0 0 0,9 14 0 0 0,29 42 23 0 0,-42-58-32 0 0,1-1 1 0 0,-1 0-1 0 0,0 1 0 0 0,0-1 1 0 0,0 1-1 0 0,-1 0 1 0 0,1-1-1 0 0,-1 1 1 0 0,0 0-1 0 0,0-1 1 0 0,-1 6-1 0 0,2 13-35 0 0,3 17 8 0 0,0 62-1 0 0,-4-86 55 0 0,-2 0 0 0 0,0 1 1 0 0,0-1-1 0 0,-1 0 0 0 0,-1 0 0 0 0,-1-1 1 0 0,-6 16-1 0 0,-59 111 181 0 0,58-117-195 0 0,-1-1 1 0 0,-1-1-1 0 0,-28 35 1 0 0,33-45-7 0 0,-30 36 29 0 0,-1-2-1 0 0,-3-2 0 0 0,-77 63 1 0 0,32-50 53 0 0,72-47-53 0 0,-52 18 48 0 0,36-17-59 0 0,15-5-7 0 0,0-1 0 0 0,0-1-1 0 0,-1 0 1 0 0,1-2 0 0 0,-1 0 0 0 0,0 0-1 0 0,0-2 1 0 0,1 0 0 0 0,-1-2-1 0 0,-27-4 1 0 0,40 4-6 0 0,0 1-1 0 0,0-1 1 0 0,0-1-1 0 0,0 1 1 0 0,0-1-1 0 0,0 0 1 0 0,1 0-1 0 0,-5-4 1 0 0,-10-6 7 0 0,-2 2 6 0 0,1-2 0 0 0,0 0 1 0 0,1-2-1 0 0,1 0 0 0 0,0-1 1 0 0,1 0-1 0 0,1-2 0 0 0,0 0 1 0 0,-22-36-1 0 0,9 7-17 0 0,9 16 0 0 0,-19-45 0 0 0,33 64 0 0 0,2 0 0 0 0,0-1 0 0 0,0 1 0 0 0,1-1 0 0 0,1 0 0 0 0,0 0 0 0 0,0-20 0 0 0,1-5-2 0 0,3-64-21 0 0,-1 99 19 0 0,-1 1 0 0 0,1-1 1 0 0,0 0-1 0 0,0 0 0 0 0,0 1 1 0 0,0-1-1 0 0,0 0 0 0 0,1 1 1 0 0,-1-1-1 0 0,1 1 0 0 0,0 0 0 0 0,0-1 1 0 0,-1 1-1 0 0,2 0 0 0 0,-1 0 1 0 0,4-3-1 0 0,9-9-17 0 0,3-7 20 0 0,1 1 1 0 0,0 0 0 0 0,2 1-1 0 0,0 2 1 0 0,1 0 0 0 0,1 1-1 0 0,28-14 1 0 0,-13 11 15 0 0,0 1-1 0 0,0 3 0 0 0,77-21 1 0 0,-86 29-7 0 0,0 2-1 0 0,0 0 1 0 0,0 2 0 0 0,1 2 0 0 0,-1 1-1 0 0,41 4 1 0 0,-65-3-12 0 0,0 0 1 0 0,0 0-1 0 0,0 1 0 0 0,0-1 0 0 0,0 1 1 0 0,0 0-1 0 0,-1 1 0 0 0,1-1 0 0 0,-1 1 1 0 0,1 0-1 0 0,-1 0 0 0 0,6 6 0 0 0,8 5-31 0 0,-17-13 33 0 0,6 3-2 0 0,-1 0 0 0 0,0 1 0 0 0,0-1-1 0 0,0 1 1 0 0,-1 0 0 0 0,0 1 0 0 0,0-1 0 0 0,0 1 0 0 0,-1 0-1 0 0,0 0 1 0 0,5 10 0 0 0,4 6 13 0 0,-1 1-1 0 0,-2 1 1 0 0,0 0-1 0 0,-2 0 0 0 0,0 1 1 0 0,-2 0-1 0 0,-1 0 1 0 0,-1 1-1 0 0,-1 0 1 0 0,-1-1-1 0 0,-1 1 1 0 0,-1 0-1 0 0,-2 0 1 0 0,0 0-1 0 0,-11 44 1 0 0,10-63-9 0 0,0 1 0 0 0,0 0 0 0 0,0-1 0 0 0,-1 1 0 0 0,0-1 0 0 0,-9 11 0 0 0,-7 12 0 0 0,-46 51 0 0 0,54-68 0 0 0,0 1 0 0 0,-1-2 0 0 0,-1 0 0 0 0,-25 18 0 0 0,10-7 0 0 0,8-8 0 0 0,0-1 0 0 0,0-1 0 0 0,-1-1 0 0 0,-1-1 0 0 0,0-1 0 0 0,0 0 0 0 0,-1-2 0 0 0,0-1 0 0 0,0-1 0 0 0,-1-1 0 0 0,0-1 0 0 0,0-1 0 0 0,0-2 0 0 0,0 0 0 0 0,0-1 0 0 0,-1-2 0 0 0,1-1 0 0 0,-26-6 0 0 0,32 3 0 0 0,0-1 0 0 0,0-1 0 0 0,1-1 0 0 0,-1 0 0 0 0,-21-17 0 0 0,6 5 0 0 0,19 13 0 0 0,5 3 0 0 0,1-1 0 0 0,1 1 0 0 0,-1-1 0 0 0,1-1 0 0 0,0 0 0 0 0,-8-9 0 0 0,-34-32 0 0 0,38 37 0 0 0,0 0 0 0 0,0-1 0 0 0,1-1 0 0 0,-19-26 0 0 0,9 4 0 0 0,15 28 0 0 0,1-1 0 0 0,1 0 0 0 0,0 0 0 0 0,0 0 0 0 0,0 0 0 0 0,1 0 0 0 0,0-1 0 0 0,-3-14 0 0 0,3 3 0 0 0,0 5 0 0 0,1 0 0 0 0,1 0 0 0 0,0-20 0 0 0,1 29 0 0 0,0 1 0 0 0,1-1 0 0 0,0 1 0 0 0,1-1 0 0 0,-1 1 0 0 0,1-1 0 0 0,0 1 0 0 0,0 0 0 0 0,1 0 0 0 0,-1 0 0 0 0,1 0 0 0 0,0 1 0 0 0,6-7 0 0 0,58-67 0 0 0,-45 53 0 0 0,1 1 0 0 0,1 2 0 0 0,1 0 0 0 0,1 2 0 0 0,1 0 0 0 0,0 2 0 0 0,2 1 0 0 0,0 1 0 0 0,51-19 0 0 0,10-5 0 0 0,-68 29 0 0 0,0 1 0 0 0,1 0 0 0 0,0 2 0 0 0,1 1 0 0 0,30-6 0 0 0,35-4 0 0 0,-63 10 0 0 0,2 2 0 0 0,-1 0 0 0 0,35 0 0 0 0,-41 5 0 0 0,-11-1 0 0 0,0 1 0 0 0,-1 0 0 0 0,1 1 0 0 0,0 0 0 0 0,0 0 0 0 0,-1 1 0 0 0,1 1 0 0 0,9 3 0 0 0,-5-3 0 0 0,-11-3 0 0 0,0 1 0 0 0,0-1 0 0 0,-1 1 0 0 0,1 0 0 0 0,0 0 0 0 0,0 0 0 0 0,-1 0 0 0 0,1 0 0 0 0,-1 1 0 0 0,1-1 0 0 0,-1 1 0 0 0,0 0 0 0 0,1-1 0 0 0,-1 1 0 0 0,2 3 0 0 0,63 58 0 0 0,-65-61 0 0 0,0 0 0 0 0,0 0 0 0 0,0 0 0 0 0,0 0 0 0 0,0 0 0 0 0,-1 1 0 0 0,1-1 0 0 0,-1 1 0 0 0,0-1 0 0 0,1 1 0 0 0,-1-1 0 0 0,0 1 0 0 0,0 0 0 0 0,-1-1 0 0 0,2 6 0 0 0,4 18 0 0 0,-1-2 0 0 0,-1 0 0 0 0,-1 0 0 0 0,-2 0 0 0 0,0 1 0 0 0,-4 33 0 0 0,1 5 0 0 0,2-52 0 0 0,-1-1 0 0 0,-1 1 0 0 0,0-1 0 0 0,0 0 0 0 0,-1 1 0 0 0,-1-1 0 0 0,1-1 0 0 0,-2 1 0 0 0,-6 12 0 0 0,-4 2 0 0 0,0 0 0 0 0,-24 26 0 0 0,30-39 0 0 0,-9 12 0 0 0,0-1 0 0 0,-1-1 0 0 0,-1-1 0 0 0,-1-1 0 0 0,-24 17 0 0 0,-17 7 0 0 0,51-34 0 0 0,0-1 0 0 0,0 0 0 0 0,-1 0 0 0 0,0-2 0 0 0,0 1 0 0 0,-1-2 0 0 0,-21 8 0 0 0,9-6 0 0 0,3-1 0 0 0,0-1 0 0 0,0 0 0 0 0,-33 1 0 0 0,49-5 0 0 0,-3 0 0 0 0,-1-1 0 0 0,1 1 0 0 0,-1-2 0 0 0,1 1 0 0 0,-1-1 0 0 0,1-1 0 0 0,-1 0 0 0 0,-16-5 0 0 0,-83-55 0 0 0,102 58 0 0 0,0-1 0 0 0,1 1 0 0 0,0-1 0 0 0,0 0 0 0 0,0 0 0 0 0,0-1 0 0 0,1 0 0 0 0,-8-11 0 0 0,-22-22 0 0 0,23 29 0 0 0,1-1 0 0 0,0-1 0 0 0,0 0 0 0 0,2 0 0 0 0,-1-1 0 0 0,2 0 0 0 0,-1-1 0 0 0,2 1 0 0 0,0-2 0 0 0,1 1 0 0 0,-7-21 0 0 0,-9-17 0 0 0,18 45 0 0 0,0 0 0 0 0,1 0 0 0 0,0-1 0 0 0,0 0 0 0 0,0 1 0 0 0,1-1 0 0 0,1 0 0 0 0,-2-9 0 0 0,2 5 0 0 0,-1-27 0 0 0,0 1 0 0 0,8-73 0 0 0,-4 106 0 0 0,-1 0 0 0 0,0 0 0 0 0,1 0 0 0 0,0 1 0 0 0,0-1 0 0 0,1 0 0 0 0,-1 1 0 0 0,1-1 0 0 0,3-4 0 0 0,6-9 0 0 0,-3 4 0 0 0,1 0 0 0 0,0 1 0 0 0,1 0 0 0 0,0 1 0 0 0,25-21 0 0 0,4-5 0 0 0,-12 13 0 0 0,1 2 0 0 0,0 1 0 0 0,2 2 0 0 0,40-21 0 0 0,43-8 0 0 0,-62 29 0 0 0,43-5 0 0 0,-81 20 0 0 0,0 0 0 0 0,1 1 0 0 0,0 1 0 0 0,-1 0 0 0 0,1 1 0 0 0,0 1 0 0 0,0 0 0 0 0,19 1 0 0 0,22-2 0 0 0,-37 0 0 0 0,1 1 0 0 0,-1 1 0 0 0,1 0 0 0 0,0 1 0 0 0,-1 2 0 0 0,1 0 0 0 0,-1 1 0 0 0,21 6 0 0 0,-1 9 0 0 0,-1 1 0 0 0,44 30 0 0 0,-66-38 0 0 0,-1 0 0 0 0,0 0 0 0 0,-1 2 0 0 0,-1-1 0 0 0,0 2 0 0 0,-1 0 0 0 0,16 24 0 0 0,17 27 0 0 0,-11 1 0 0 0,-28-55 0 0 0,0 1 0 0 0,0 0 0 0 0,-2 0 0 0 0,1 0 0 0 0,-2 0 0 0 0,0 1 0 0 0,0-1 0 0 0,0 26 0 0 0,-2 1 0 0 0,0-25 0 0 0,0 1 0 0 0,-1-1 0 0 0,-1 1 0 0 0,-1-1 0 0 0,0 0 0 0 0,-1 1 0 0 0,-8 25 0 0 0,4-20 0 0 0,6-16 0 0 0,0 0 0 0 0,-1 0 0 0 0,0 0 0 0 0,0-1 0 0 0,0 1 0 0 0,-4 6 0 0 0,-20 29 0 0 0,19-27 0 0 0,-1 0 0 0 0,0-1 0 0 0,-1 0 0 0 0,0 0 0 0 0,-1-1 0 0 0,0 0 0 0 0,-18 14 0 0 0,-23 13 0 0 0,33-23 0 0 0,-1-1 0 0 0,0-1 0 0 0,-1 0 0 0 0,0-2 0 0 0,-1 0 0 0 0,0-1 0 0 0,-30 9 0 0 0,20-12 0 0 0,-11 3 0 0 0,-71 7 0 0 0,100-16 0 0 0,0-1 0 0 0,0 0 0 0 0,0-1 0 0 0,0 0 0 0 0,0-1 0 0 0,0 0 0 0 0,0-1 0 0 0,1-1 0 0 0,-25-9 0 0 0,9-3 0 0 0,0-2 0 0 0,1 0 0 0 0,0-2 0 0 0,2 0 0 0 0,1-2 0 0 0,0-1 0 0 0,2-1 0 0 0,0-1 0 0 0,-30-47 0 0 0,-13-56 0 0 0,59 118 0 0 0,1-1 0 0 0,0 1 0 0 0,1-1 0 0 0,0 0 0 0 0,0 0 0 0 0,1 0 0 0 0,1 0 0 0 0,-2-23 0 0 0,2-5 0 0 0,4-49 0 0 0,-1 72 0 0 0,0 7 0 0 0,1 0 0 0 0,-1 1 0 0 0,2-1 0 0 0,0 0 0 0 0,0 0 0 0 0,0 1 0 0 0,10-16 0 0 0,5-15 0 0 0,-13 25 0 0 0,2 1 0 0 0,0-1 0 0 0,0 1 0 0 0,1 0 0 0 0,1 1 0 0 0,0 0 0 0 0,17-18 0 0 0,39-36 0 0 0,-37 36 0 0 0,1 1 0 0 0,2 1 0 0 0,53-37 0 0 0,-52 45 0 0 0,-6 1 0 0 0,1 2 0 0 0,1 2 0 0 0,1 0 0 0 0,46-17 0 0 0,-13 14 0 0 0,-1-15 0 0 0,-11 16 0 0 0,58-11 0 0 0,-53 15 0 0 0,-3 1 0 0 0,69-5 0 0 0,-94 14 0 0 0,172-12 0 0 0,-168 15 0 0 0,0 1 0 0 0,1 2 0 0 0,-1 1 0 0 0,44 11 0 0 0,-65-12 0 0 0,-1 0 0 0 0,0 1 0 0 0,0 0 0 0 0,0 1 0 0 0,0 0 0 0 0,-1 0 0 0 0,1 1 0 0 0,-1 0 0 0 0,12 12 0 0 0,1 4 0 0 0,33 47 0 0 0,-53-67 0 0 0,5 6 0 0 0,-3-4 0 0 0,0 0 0 0 0,0-1 0 0 0,0 2 0 0 0,-1-1 0 0 0,0 0 0 0 0,0 0 0 0 0,0 1 0 0 0,0-1 0 0 0,0 1 0 0 0,-1-1 0 0 0,0 1 0 0 0,1 6 0 0 0,-1-2 0 0 0,14 186 0 0 0,-14-162 0 0 0,0-21 0 0 0,-1 0 0 0 0,0 0 0 0 0,0 1 0 0 0,-1-1 0 0 0,-1 0 0 0 0,0 0 0 0 0,0 1 0 0 0,-1-2 0 0 0,-8 21 0 0 0,-16 21 0 0 0,13-25 0 0 0,-1 0 0 0 0,-27 38 0 0 0,-90 96 0 0 0,27-36 0 0 0,91-109 0 0 0,-1-2 0 0 0,-1 0 0 0 0,0-1 0 0 0,0 0 0 0 0,-28 16 0 0 0,-98 49 0 0 0,132-74 0 0 0,-7 2 0 0 0,0-1 0 0 0,-1 0 0 0 0,0-1 0 0 0,0-1 0 0 0,-26 2 0 0 0,17-2 0 0 0,6-1 0 0 0,1-1 0 0 0,-28-1 0 0 0,40-1 0 0 0,0-1 0 0 0,0 0 0 0 0,0 0 0 0 0,0 0 0 0 0,0-1 0 0 0,0 0 0 0 0,0-1 0 0 0,-10-4 0 0 0,-6-8 0 0 0,0-2 0 0 0,1 0 0 0 0,0-1 0 0 0,2-1 0 0 0,0-2 0 0 0,2 0 0 0 0,0 0 0 0 0,1-2 0 0 0,1 0 0 0 0,-19-36 0 0 0,19 26 0 0 0,2 0 0 0 0,1 0 0 0 0,1-2 0 0 0,2 1 0 0 0,2-2 0 0 0,1 1 0 0 0,-7-74 0 0 0,12 70 0 0 0,-3-88 0 0 0,6 112 0 0 0,1 0 0 0 0,1 0 0 0 0,0 1 0 0 0,1-1 0 0 0,1 1 0 0 0,8-23 0 0 0,0 7 0 0 0,-3 7 0 0 0,1 1 0 0 0,1 0 0 0 0,27-41 0 0 0,10 3 0 0 0,68-67 0 0 0,-90 102 0 0 0,1 2 0 0 0,1 1 0 0 0,1 1 0 0 0,62-34 0 0 0,-10 13 0 0 0,-23 11 0 0 0,105-41 0 0 0,-49 27 0 0 0,-82 31 0 0 0,2 1 0 0 0,0 1 0 0 0,50-11 0 0 0,-34 15 0 0 0,12-3 0 0 0,0 2 0 0 0,65 1 0 0 0,-102 8 0 0 0,1 1 0 0 0,-2 1 0 0 0,1 2 0 0 0,0 0 0 0 0,27 9 0 0 0,-42-10 0 0 0,0 1 0 0 0,0 0 0 0 0,0 1 0 0 0,0 0 0 0 0,-1 0 0 0 0,1 1 0 0 0,-1 0 0 0 0,-1 0 0 0 0,1 1 0 0 0,-1 1 0 0 0,0-1 0 0 0,-1 1 0 0 0,0 1 0 0 0,6 8 0 0 0,-3-2 0 0 0,-2-3 0 0 0,0 0 0 0 0,-1 1 0 0 0,0 0 0 0 0,-1 0 0 0 0,0 0 0 0 0,-1 1 0 0 0,0 0 0 0 0,3 21 0 0 0,7 45 0 0 0,-4-20 0 0 0,-2 1 0 0 0,2 78 0 0 0,-11-114 0 0 0,1-15 0 0 0,-1 0 0 0 0,0 0 0 0 0,0 0 0 0 0,-1 0 0 0 0,0 0 0 0 0,-5 14 0 0 0,-15 30 0 0 0,-34 60 0 0 0,30-70 0 0 0,-96 165 0 0 0,92-165 0 0 0,-2-1 0 0 0,-55 59 0 0 0,22-39 0 0 0,-2-2 0 0 0,-140 97 0 0 0,131-119 0 0 0,65-32 0 0 0,0-1 0 0 0,-1 1 0 0 0,1-2 0 0 0,-1 0 0 0 0,0 0 0 0 0,-1-1 0 0 0,1 0 0 0 0,-17 2 0 0 0,8-1 0 0 0,0-1 0 0 0,-1-2 0 0 0,1 0 0 0 0,-1-1 0 0 0,0-1 0 0 0,1 0 0 0 0,-41-8 0 0 0,58 7 0 0 0,1 0 0 0 0,-1 0 0 0 0,1 0 0 0 0,-1 0 0 0 0,1-1 0 0 0,0 1 0 0 0,0-1 0 0 0,0 1 0 0 0,0-1 0 0 0,0 0 0 0 0,0 0 0 0 0,0 0 0 0 0,0 0 0 0 0,0 0 0 0 0,-2-5 0 0 0,-9-10 0 0 0,-10-3 0 0 0,16 14 0 0 0,1 0 0 0 0,-1-1 0 0 0,1 1 0 0 0,-9-12 0 0 0,6 4 0 0 0,-11-15 0 0 0,1-1 0 0 0,1-1 0 0 0,1 0 0 0 0,-12-36 0 0 0,20 39 0 0 0,-4-10 0 0 0,1-1 0 0 0,-12-77 0 0 0,9 11 0 0 0,-4-44 0 0 0,15 81 0 0 0,0 8 0 0 0,4-76 0 0 0,1 116 0 0 0,2 0 0 0 0,0 0 0 0 0,1 0 0 0 0,1 0 0 0 0,1 1 0 0 0,1 0 0 0 0,15-31 0 0 0,-2 12 0 0 0,2 2 0 0 0,1 0 0 0 0,1 1 0 0 0,2 2 0 0 0,2 0 0 0 0,1 2 0 0 0,51-43 0 0 0,311-202 0 0 0,-348 252 0 0 0,1 3 0 0 0,1 1 0 0 0,90-27 0 0 0,-124 44 0 0 0,1 1 0 0 0,0 0 0 0 0,-1 0 0 0 0,14 1 0 0 0,15-3 0 0 0,-4-1 0 0 0,-1 1 0 0 0,1 1 0 0 0,47 3 0 0 0,-68 2 0 0 0,0 0 0 0 0,0 0 0 0 0,-1 2 0 0 0,1 0 0 0 0,-1 0 0 0 0,0 1 0 0 0,0 1 0 0 0,0 1 0 0 0,-1 0 0 0 0,21 14 0 0 0,-6-2 0 0 0,47 38 0 0 0,-68-52 0 0 0,0 1 0 0 0,-1 1 0 0 0,0-1 0 0 0,0 1 0 0 0,-1 0 0 0 0,0 1 0 0 0,8 13 0 0 0,18 43 0 0 0,-21-48 0 0 0,-2 1 0 0 0,0 0 0 0 0,-1 0 0 0 0,0 0 0 0 0,-2 1 0 0 0,0 0 0 0 0,3 27 0 0 0,8 67 0 0 0,-9-76 0 0 0,-2 0 0 0 0,-2-1 0 0 0,-1 63 0 0 0,-3-71 0 0 0,-2 0 0 0 0,-1 0 0 0 0,-1 0 0 0 0,-11 31 0 0 0,-72 145 0 0 0,71-170 0 0 0,-2 0 0 0 0,-1-2 0 0 0,-48 58 0 0 0,-4-9 0 0 0,-3-3 0 0 0,-4-3 0 0 0,-92 67 0 0 0,133-112 0 0 0,-1-2 0 0 0,-2-1 0 0 0,0-2 0 0 0,-2-2 0 0 0,-54 20 0 0 0,42-23 0 0 0,36-12 0 0 0,0-1 0 0 0,0 0 0 0 0,0-1 0 0 0,-26 3 0 0 0,-17-2 0 0 0,36-2 0 0 0,0 0 0 0 0,0-2 0 0 0,0-2 0 0 0,-1 0 0 0 0,1-1 0 0 0,0-2 0 0 0,0-1 0 0 0,-29-7 0 0 0,26 0 0 0 0,0-1 0 0 0,0-1 0 0 0,1-2 0 0 0,1-1 0 0 0,0-1 0 0 0,1-1 0 0 0,1-1 0 0 0,1-1 0 0 0,-36-39 0 0 0,-78-94 0 0 0,122 132 0 0 0,1 0 0 0 0,1-1 0 0 0,0-1 0 0 0,2 0 0 0 0,-18-49 0 0 0,17 34 0 0 0,4 13 0 0 0,2 1 0 0 0,0-2 0 0 0,1 1 0 0 0,2 0 0 0 0,-3-38 0 0 0,7 0 0 0 0,2-76 0 0 0,1 126 0 0 0,0 1 0 0 0,1-1 0 0 0,0 1 0 0 0,1 0 0 0 0,0 0 0 0 0,1 0 0 0 0,1 1 0 0 0,12-18 0 0 0,4-9 0 0 0,-19 30 0 0 0,4-7 0 0 0,1 0 0 0 0,0 1 0 0 0,1 0 0 0 0,0 0 0 0 0,24-23 0 0 0,4 4 0 0 0,2 2 0 0 0,1 2 0 0 0,62-34 0 0 0,-56 35 0 0 0,9-4 0 0 0,2 4 0 0 0,78-29 0 0 0,-107 50 0 0 0,-1 1 0 0 0,1 1 0 0 0,0 2 0 0 0,0 0 0 0 0,49 3 0 0 0,-61 0 0 0 0,-11 0 0 0 0,12-1 0 0 0,-1 1 0 0 0,1 1 0 0 0,-1 1 0 0 0,1 0 0 0 0,-1 1 0 0 0,0 0 0 0 0,28 11 0 0 0,-25-6 0 0 0,-1 2 0 0 0,0 0 0 0 0,0 1 0 0 0,-1 1 0 0 0,-1 1 0 0 0,0 0 0 0 0,-1 1 0 0 0,0 1 0 0 0,-1 0 0 0 0,-1 1 0 0 0,0 1 0 0 0,-2 0 0 0 0,0 1 0 0 0,19 37 0 0 0,-29-49 0 0 0,0 1 0 0 0,0 0 0 0 0,0-1 0 0 0,-1 1 0 0 0,1 10 0 0 0,3 14 0 0 0,8 22 0 0 0,-1 1 0 0 0,6 75 0 0 0,-17-107 0 0 0,0 0 0 0 0,-1 0 0 0 0,-1-1 0 0 0,-1 1 0 0 0,-1 0 0 0 0,-1-1 0 0 0,-1 0 0 0 0,-1 0 0 0 0,-9 22 0 0 0,-1-5 0 0 0,10-22 0 0 0,0 0 0 0 0,-2 0 0 0 0,0-1 0 0 0,0 0 0 0 0,-14 17 0 0 0,-91 112 0 0 0,81-109 0 0 0,9-7 0 0 0,-1-2 0 0 0,-1-1 0 0 0,-1-1 0 0 0,-53 37 0 0 0,19-18 0 0 0,45-31 0 0 0,1 0 0 0 0,-2-1 0 0 0,0-1 0 0 0,0-1 0 0 0,0 0 0 0 0,-1-1 0 0 0,-19 5 0 0 0,-2-3 0 0 0,9-2 0 0 0,0-1 0 0 0,0-1 0 0 0,-1-2 0 0 0,0-1 0 0 0,0-1 0 0 0,-46-3 0 0 0,62-3 0 0 0,-1 0 0 0 0,1 0 0 0 0,-1-1 0 0 0,2-1 0 0 0,-1-1 0 0 0,0 0 0 0 0,-13-9 0 0 0,13 4 0 0 0,0 0 0 0 0,0-1 0 0 0,-21-25 0 0 0,15 14 0 0 0,-6-4 0 0 0,2-1 0 0 0,1-2 0 0 0,1 0 0 0 0,2-1 0 0 0,1-1 0 0 0,-14-36 0 0 0,14 26 0 0 0,9 21 0 0 0,1 0 0 0 0,1 0 0 0 0,1-1 0 0 0,-5-28 0 0 0,3-7 0 0 0,-11-113 0 0 0,19 148 0 0 0,1 0 0 0 0,2 0 0 0 0,0 0 0 0 0,1 0 0 0 0,10-33 0 0 0,-10 48 0 0 0,-1 1 0 0 0,2 0 0 0 0,-1 0 0 0 0,1 0 0 0 0,5-8 0 0 0,6-8 0 0 0,-12 16 0 0 0,0 0 0 0 0,0-1 0 0 0,1 1 0 0 0,0 0 0 0 0,1 0 0 0 0,-1 0 0 0 0,1 1 0 0 0,1 0 0 0 0,5-6 0 0 0,4-3 0 0 0,31-30 0 0 0,1 2 0 0 0,85-60 0 0 0,-41 48 0 0 0,2 5 0 0 0,183-72 0 0 0,-96 67 0 0 0,-60 21 0 0 0,-95 26 0 0 0,-4 1 0 0 0,0 0 0 0 0,0 2 0 0 0,1 0 0 0 0,23-1 0 0 0,61-3 0 0 0,-56 3 0 0 0,0 2 0 0 0,0 3 0 0 0,79 7 0 0 0,-114-2 0 0 0,0 0 0 0 0,-1 1 0 0 0,1 0 0 0 0,-1 1 0 0 0,0 0 0 0 0,0 2 0 0 0,-1-1 0 0 0,0 2 0 0 0,0 0 0 0 0,-1 0 0 0 0,12 12 0 0 0,17 12 0 0 0,-25-18 0 0 0,-1 1 0 0 0,-1 1 0 0 0,-1 0 0 0 0,0 1 0 0 0,-1 0 0 0 0,18 38 0 0 0,-22-41 0 0 0,0 4 0 0 0,-1 1 0 0 0,-1-1 0 0 0,-1 1 0 0 0,-1 0 0 0 0,-1 1 0 0 0,1 24 0 0 0,-3-38 0 0 0,3 27 0 0 0,-2 1 0 0 0,-2-1 0 0 0,-1 0 0 0 0,-1 1 0 0 0,-2-1 0 0 0,-13 49 0 0 0,2-41 0 0 0,-3-1 0 0 0,-1 0 0 0 0,-2-2 0 0 0,-38 54 0 0 0,58-92 0 0 0,-38 53 0 0 0,-2-2 0 0 0,-90 86 0 0 0,48-53 0 0 0,56-56 0 0 0,0-2 0 0 0,-2-1 0 0 0,-2-1 0 0 0,0-1 0 0 0,-1-2 0 0 0,-66 34 0 0 0,68-43 0 0 0,5-1 0 0 0,-1-1 0 0 0,0-1 0 0 0,-1-1 0 0 0,0-1 0 0 0,0-2 0 0 0,-1 0 0 0 0,-30 1 0 0 0,38-6 0 0 0,6 0 0 0 0,0 0 0 0 0,0 0 0 0 0,0-2 0 0 0,0 0 0 0 0,1 0 0 0 0,-1-1 0 0 0,-26-8 0 0 0,24 2 0 0 0,0 0 0 0 0,0-1 0 0 0,1-1 0 0 0,1-1 0 0 0,-1 0 0 0 0,2-1 0 0 0,-1 0 0 0 0,2-1 0 0 0,0-1 0 0 0,0 0 0 0 0,-11-18 0 0 0,-72-111 0 0 0,77 112 0 0 0,1 2 0 0 0,0 0 0 0 0,2-1 0 0 0,2 0 0 0 0,0-1 0 0 0,-9-37 0 0 0,10 11 0 0 0,3 0 0 0 0,1-1 0 0 0,4 0 0 0 0,4-100 0 0 0,4 133 0 0 0,1 0 0 0 0,1 0 0 0 0,1 0 0 0 0,13-29 0 0 0,-12 32 0 0 0,0 3 0 0 0,1 0 0 0 0,1 1 0 0 0,1 0 0 0 0,0 1 0 0 0,2 0 0 0 0,-1 1 0 0 0,17-15 0 0 0,110-98 0 0 0,-66 74 0 0 0,2 2 0 0 0,3 4 0 0 0,104-48 0 0 0,-152 82 0 0 0,1 1 0 0 0,1 1 0 0 0,36-9 0 0 0,61-14 0 0 0,-83 21 0 0 0,2 2 0 0 0,0 3 0 0 0,0 1 0 0 0,64-3 0 0 0,-2 9 0 0 0,-6-1 0 0 0,143 13 0 0 0,-224-5 0 0 0,-1 2 0 0 0,1 0 0 0 0,-1 2 0 0 0,0 0 0 0 0,22 13 0 0 0,-35-17 0 0 0,15 7 0 0 0,0 2 0 0 0,0 0 0 0 0,-1 2 0 0 0,-1 1 0 0 0,0 0 0 0 0,29 31 0 0 0,-42-36 0 0 0,2 0 0 0 0,-2 1 0 0 0,0 0 0 0 0,12 19 0 0 0,39 88 0 0 0,-50-102 0 0 0,-7-12 0 0 0,0 0 0 0 0,0 0 0 0 0,0 1 0 0 0,-1-1 0 0 0,0 0 0 0 0,0 1 0 0 0,-1-1 0 0 0,1 1 0 0 0,0 8 0 0 0,13 84 0 0 0,-7-55 0 0 0,3 87 0 0 0,-12-95 0 0 0,-3 1 0 0 0,-10 51 0 0 0,6-46 0 0 0,3-19 0 0 0,-2 0 0 0 0,0 0 0 0 0,-21 40 0 0 0,16-37 0 0 0,3-7 0 0 0,-2-1 0 0 0,0-1 0 0 0,-19 23 0 0 0,-18 25 0 0 0,14-13 0 0 0,-2-1 0 0 0,-3-3 0 0 0,-1-1 0 0 0,-74 66 0 0 0,82-85 0 0 0,-1-1 0 0 0,-1-1 0 0 0,0-2 0 0 0,-59 28 0 0 0,74-42 0 0 0,-1-1 0 0 0,0-1 0 0 0,0-1 0 0 0,-1-1 0 0 0,1 0 0 0 0,-1-2 0 0 0,0 0 0 0 0,0-2 0 0 0,0 0 0 0 0,-1-1 0 0 0,-22-4 0 0 0,36 2 0 0 0,-1 0 0 0 0,1-1 0 0 0,0-1 0 0 0,0 1 0 0 0,0-1 0 0 0,0 0 0 0 0,0-1 0 0 0,1 0 0 0 0,0 0 0 0 0,0-1 0 0 0,0 1 0 0 0,1-2 0 0 0,0 1 0 0 0,0-1 0 0 0,0 0 0 0 0,1 0 0 0 0,-6-10 0 0 0,-6-11 0 0 0,2-1 0 0 0,0 0 0 0 0,-14-43 0 0 0,12 24 0 0 0,2-1 0 0 0,-16-93 0 0 0,27 114 0 0 0,-13-134 0 0 0,17 140 0 0 0,1 1 0 0 0,1 0 0 0 0,0 0 0 0 0,2 0 0 0 0,11-39 0 0 0,-12 53 0 0 0,1-10 0 0 0,1 1 0 0 0,1 0 0 0 0,1 1 0 0 0,0 0 0 0 0,1 0 0 0 0,0 0 0 0 0,21-25 0 0 0,0 8 0 0 0,-3 3 0 0 0,1 2 0 0 0,0 1 0 0 0,35-25 0 0 0,-28 27 0 0 0,220-141 0 0 0,-209 139 0 0 0,1 3 0 0 0,0 1 0 0 0,93-27 0 0 0,-62 23 0 0 0,-53 17 0 0 0,-1 2 0 0 0,1 0 0 0 0,33-5 0 0 0,52-7 0 0 0,-59 9 0 0 0,71-5 0 0 0,-106 14 0 0 0,0 1 0 0 0,-1 0 0 0 0,1 2 0 0 0,0-1 0 0 0,0 2 0 0 0,-1 0 0 0 0,1 0 0 0 0,-1 2 0 0 0,18 7 0 0 0,-21-7 0 0 0,0 0 0 0 0,0 0 0 0 0,-1 1 0 0 0,1 0 0 0 0,-2 1 0 0 0,1 0 0 0 0,-1 1 0 0 0,0 0 0 0 0,11 13 0 0 0,10 20 0 0 0,-8-13 0 0 0,36 62 0 0 0,-53-78 0 0 0,1 0 0 0 0,-2 0 0 0 0,0 0 0 0 0,0 0 0 0 0,-1 0 0 0 0,0 1 0 0 0,-1 0 0 0 0,-1 0 0 0 0,1 14 0 0 0,-2 49 0 0 0,-3 0 0 0 0,-17 105 0 0 0,16-152 0 0 0,-2-1 0 0 0,-1 0 0 0 0,-1-1 0 0 0,-2 0 0 0 0,0 0 0 0 0,-2-1 0 0 0,-1 0 0 0 0,-1-1 0 0 0,-1 0 0 0 0,-25 30 0 0 0,-14 14 0 0 0,36-43 0 0 0,-3 0 0 0 0,0-1 0 0 0,-43 39 0 0 0,-6-2 0 0 0,52-45 0 0 0,0 0 0 0 0,-2-1 0 0 0,0-1 0 0 0,-41 24 0 0 0,26-20 0 0 0,27-14 0 0 0,-1 0 0 0 0,1-1 0 0 0,-1 0 0 0 0,0 0 0 0 0,0-1 0 0 0,-16 4 0 0 0,-44 10 0 0 0,55-13 0 0 0,-1 0 0 0 0,1 0 0 0 0,-1-1 0 0 0,0-1 0 0 0,0-1 0 0 0,0 0 0 0 0,0 0 0 0 0,-24-4 0 0 0,28 1 0 0 0,0 0 0 0 0,0 0 0 0 0,0-1 0 0 0,1 0 0 0 0,-1-1 0 0 0,1-1 0 0 0,0 1 0 0 0,0-1 0 0 0,0-1 0 0 0,1 0 0 0 0,-15-12 0 0 0,-1-7 0 0 0,0-1 0 0 0,2-1 0 0 0,1 0 0 0 0,2-2 0 0 0,0 0 0 0 0,-29-64 0 0 0,31 59 0 0 0,2 2 0 0 0,1 0 0 0 0,-15-49 0 0 0,24 61 0 0 0,-7-27 0 0 0,1 0 0 0 0,2-1 0 0 0,3 0 0 0 0,-2-58 0 0 0,8 76 0 0 0,0 18 0 0 0,1 0 0 0 0,0 1 0 0 0,0-1 0 0 0,1 0 0 0 0,0 0 0 0 0,1 1 0 0 0,1-1 0 0 0,5-16 0 0 0,1 10 0 0 0,1 1 0 0 0,0 0 0 0 0,2 0 0 0 0,0 1 0 0 0,21-22 0 0 0,4-1 0 0 0,-24 25 0 0 0,0 1 0 0 0,1 0 0 0 0,17-12 0 0 0,14-9 0 0 0,-27 20 0 0 0,0 0 0 0 0,1 1 0 0 0,0 1 0 0 0,0 1 0 0 0,39-16 0 0 0,8 3 0 0 0,-45 16 0 0 0,1 0 0 0 0,1 1 0 0 0,29-5 0 0 0,65-5 0 0 0,1 5 0 0 0,136 4 0 0 0,-233 10 0 0 0,0 1 0 0 0,-1 0 0 0 0,1 2 0 0 0,-1 0 0 0 0,0 1 0 0 0,0 1 0 0 0,-1 1 0 0 0,0 1 0 0 0,0 0 0 0 0,25 19 0 0 0,-32-21 0 0 0,-1 1 0 0 0,0 1 0 0 0,-1 0 0 0 0,0 1 0 0 0,0 0 0 0 0,-1 0 0 0 0,0 1 0 0 0,-1 0 0 0 0,0 0 0 0 0,0 1 0 0 0,-2 0 0 0 0,7 14 0 0 0,3 15 0 0 0,-13-33 0 0 0,1 0 0 0 0,-1 0 0 0 0,-1 1 0 0 0,1-1 0 0 0,-2 1 0 0 0,1-1 0 0 0,-1 1 0 0 0,0 15 0 0 0,-1 7 0 0 0,1-2 0 0 0,-1 0 0 0 0,-2 0 0 0 0,-9 54 0 0 0,2-35 0 0 0,8-37 0 0 0,0-1 0 0 0,-1 1 0 0 0,0-1 0 0 0,-1 1 0 0 0,-6 14 0 0 0,-82 128 0 0 0,65-111 0 0 0,-3-2 0 0 0,-1 0 0 0 0,-66 66 0 0 0,86-97 0 0 0,-1 0 0 0 0,0-1 0 0 0,-16 10 0 0 0,-26 20 0 0 0,40-27 0 0 0,0-1 0 0 0,-2 1 0 0 0,-22 11 0 0 0,18-11 0 0 0,3-3 0 0 0,-1-1 0 0 0,0-1 0 0 0,0-1 0 0 0,0 0 0 0 0,-1-1 0 0 0,1-1 0 0 0,-1 0 0 0 0,-34 0 0 0 0,48-3 0 0 0,-1-1 0 0 0,1 1 0 0 0,0-1 0 0 0,-1 0 0 0 0,1 0 0 0 0,0 0 0 0 0,0-1 0 0 0,0 1 0 0 0,0-1 0 0 0,0 0 0 0 0,0 0 0 0 0,0 0 0 0 0,1-1 0 0 0,-6-4 0 0 0,-13-8 0 0 0,4 3 0 0 0,2-2 0 0 0,-1 0 0 0 0,2-1 0 0 0,0-1 0 0 0,1 0 0 0 0,-20-29 0 0 0,19 17 0 0 0,2-2 0 0 0,0 1 0 0 0,-9-40 0 0 0,16 49 0 0 0,-1-9 0 0 0,2 1 0 0 0,1-1 0 0 0,2-1 0 0 0,0 1 0 0 0,2 0 0 0 0,4-32 0 0 0,-3 52 0 0 0,-1 4 0 0 0,1 0 0 0 0,0 0 0 0 0,0 0 0 0 0,0 0 0 0 0,1 0 0 0 0,-1 0 0 0 0,1 1 0 0 0,1-1 0 0 0,-1 0 0 0 0,1 1 0 0 0,-1 0 0 0 0,5-5 0 0 0,5-10 0 0 0,0-1 0 0 0,0 1 0 0 0,1 0 0 0 0,0 1 0 0 0,28-27 0 0 0,-22 26 0 0 0,1 2 0 0 0,1 0 0 0 0,1 2 0 0 0,0 0 0 0 0,40-19 0 0 0,128-46 0 0 0,-144 63 0 0 0,3-2 0 0 0,2 2 0 0 0,0 3 0 0 0,0 2 0 0 0,2 2 0 0 0,-1 3 0 0 0,91-2 0 0 0,-114 8 0 0 0,-20 0 0 0 0,0 1 0 0 0,1 0 0 0 0,-1 0 0 0 0,0 0 0 0 0,1 1 0 0 0,-1 1 0 0 0,0 0 0 0 0,0 0 0 0 0,0 1 0 0 0,0 0 0 0 0,0 0 0 0 0,13 8 0 0 0,-4 0 0 0 0,-9-6 0 0 0,0 1 0 0 0,0 0 0 0 0,-1 0 0 0 0,0 1 0 0 0,0 0 0 0 0,-1 0 0 0 0,0 1 0 0 0,0 0 0 0 0,7 11 0 0 0,-3 1 0 0 0,0 0 0 0 0,-2 0 0 0 0,0 1 0 0 0,-1 0 0 0 0,-1 1 0 0 0,-1-1 0 0 0,-1 1 0 0 0,-2 1 0 0 0,0-1 0 0 0,0 0 0 0 0,-2 1 0 0 0,-1 0 0 0 0,-1-1 0 0 0,-1 1 0 0 0,-1-1 0 0 0,-1 0 0 0 0,-7 23 0 0 0,3-10 0 0 0,6-25 0 0 0,0 0 0 0 0,0-1 0 0 0,-1 1 0 0 0,-1 0 0 0 0,-8 17 0 0 0,-69 115 0 0 0,80-141 0 0 0,-13 23 0 0 0,-1-1 0 0 0,-2 0 0 0 0,0-1 0 0 0,-2 0 0 0 0,0-2 0 0 0,-1 0 0 0 0,-1-2 0 0 0,-23 17 0 0 0,40-33 0 0 0,1 1 0 0 0,0-1 0 0 0,-1 1 0 0 0,1 0 0 0 0,0 0 0 0 0,1 0 0 0 0,-5 5 0 0 0,-7 8 0 0 0,6-9 0 0 0,-1 0 0 0 0,0-1 0 0 0,0 0 0 0 0,0 0 0 0 0,-1-1 0 0 0,0 0 0 0 0,-14 4 0 0 0,16-6 0 0 0,1 0 0 0 0,-1-1 0 0 0,1 1 0 0 0,-1-2 0 0 0,0 1 0 0 0,-9-1 0 0 0,13-1 0 0 0,1 0 0 0 0,0 0 0 0 0,-1-1 0 0 0,1 0 0 0 0,0 1 0 0 0,-1-1 0 0 0,1 0 0 0 0,0-1 0 0 0,0 1 0 0 0,0-1 0 0 0,0 1 0 0 0,0-1 0 0 0,0 0 0 0 0,0 0 0 0 0,1 0 0 0 0,-1 0 0 0 0,1-1 0 0 0,-1 1 0 0 0,-2-4 0 0 0,4 4 0 0 0,-10-11 0 0 0,0 0 0 0 0,1-2 0 0 0,0 1 0 0 0,1-1 0 0 0,-10-23 0 0 0,8 5 0 0 0,3 0 0 0 0,1-1 0 0 0,1 0 0 0 0,1 0 0 0 0,3 0 0 0 0,0-1 0 0 0,7-62 0 0 0,-3 87 0 0 0,0 0 0 0 0,1 1 0 0 0,0-1 0 0 0,1 1 0 0 0,0 0 0 0 0,0 0 0 0 0,1 0 0 0 0,0 0 0 0 0,1 1 0 0 0,0 0 0 0 0,0 0 0 0 0,12-11 0 0 0,-6 5 0 0 0,0 0 0 0 0,13-23 0 0 0,-19 27 0 0 0,2 0 0 0 0,-1 0 0 0 0,1 1 0 0 0,0 0 0 0 0,1 0 0 0 0,0 1 0 0 0,0 0 0 0 0,11-6 0 0 0,90-50 0 0 0,-38 24 0 0 0,-65 36 0 0 0,-2 0 0 0 0,0 1 0 0 0,-1 0 0 0 0,2 1 0 0 0,-1-1 0 0 0,0 1 0 0 0,0 0 0 0 0,1 0 0 0 0,-1 1 0 0 0,1-1 0 0 0,0 1 0 0 0,9 0 0 0 0,63-9 0 0 0,-54 6 0 0 0,46-2 0 0 0,-44 5 0 0 0,-19 0 0 0 0,-1 0 0 0 0,1 1 0 0 0,-1 0 0 0 0,1 0 0 0 0,-1 0 0 0 0,1 1 0 0 0,-1 0 0 0 0,1 0 0 0 0,-1 0 0 0 0,0 1 0 0 0,1 0 0 0 0,-1 0 0 0 0,0 1 0 0 0,0 0 0 0 0,-1 0 0 0 0,9 5 0 0 0,1 8 0 0 0,-1 1 0 0 0,-1 0 0 0 0,0 1 0 0 0,-1 1 0 0 0,-1-1 0 0 0,0 2 0 0 0,-2 0 0 0 0,0 0 0 0 0,-2 1 0 0 0,10 36 0 0 0,-10-28 0 0 0,-2 0 0 0 0,-1 0 0 0 0,-1 1 0 0 0,-2-1 0 0 0,0 1 0 0 0,-5 33 0 0 0,-3-2 0 0 0,-30 116 0 0 0,33-165 0 0 0,0 0 0 0 0,-1-1 0 0 0,0 0 0 0 0,-8 13 0 0 0,-16 33 0 0 0,-24 41 0 0 0,49-91 0 0 0,0-1 0 0 0,0-1 0 0 0,-1 1 0 0 0,1 0 0 0 0,-1-1 0 0 0,0 0 0 0 0,-1 0 0 0 0,-6 4 0 0 0,-29 31 0 0 0,36-32 0 0 0,3-5 0 0 0,0 1 0 0 0,-1-1 0 0 0,1 0 0 0 0,-1 0 0 0 0,0 0 0 0 0,0 0 0 0 0,0-1 0 0 0,0 1 0 0 0,0-1 0 0 0,-1 0 0 0 0,1 1 0 0 0,-1-2 0 0 0,1 1 0 0 0,-1 0 0 0 0,0-1 0 0 0,-6 2 0 0 0,-18 8 0 0 0,18-6 0 0 0,-1 0 0 0 0,0-2 0 0 0,0 1 0 0 0,0-1 0 0 0,-13 1 0 0 0,19-4 0 0 0,0 0 0 0 0,0 0 0 0 0,0 0 0 0 0,1-1 0 0 0,-1 1 0 0 0,0-1 0 0 0,0-1 0 0 0,1 1 0 0 0,-1-1 0 0 0,1 0 0 0 0,-1 0 0 0 0,1 0 0 0 0,0 0 0 0 0,0-1 0 0 0,0 1 0 0 0,-6-6 0 0 0,5 3 0 0 0,0 1 0 0 0,0-1 0 0 0,0-1 0 0 0,1 1 0 0 0,0-1 0 0 0,0 1 0 0 0,0-1 0 0 0,1 0 0 0 0,0-1 0 0 0,0 1 0 0 0,-2-9 0 0 0,-3-6 0 0 0,1-1 0 0 0,1 0 0 0 0,1-1 0 0 0,1 1 0 0 0,-2-44 0 0 0,6 42 0 0 0,-1 16 0 0 0,0 0 0 0 0,0 0 0 0 0,1 0 0 0 0,1 0 0 0 0,-1 0 0 0 0,1 0 0 0 0,1 0 0 0 0,-1 0 0 0 0,1 1 0 0 0,1-1 0 0 0,-1 0 0 0 0,1 1 0 0 0,5-8 0 0 0,72-81 0 0 0,-49 60 0 0 0,-27 30 0 0 0,1 0 0 0 0,-1 1 0 0 0,1-1 0 0 0,0 1 0 0 0,1 0 0 0 0,-1 1 0 0 0,12-8 0 0 0,-8 7 0 0 0,-1-1 0 0 0,1 0 0 0 0,-1-1 0 0 0,0 0 0 0 0,-1 0 0 0 0,9-10 0 0 0,23-21 0 0 0,-28 30 0 0 0,8-8 0 0 0,1 2 0 0 0,0 1 0 0 0,1 0 0 0 0,41-18 0 0 0,-27 13 0 0 0,-31 15 0 0 0,0 1 0 0 0,0-1 0 0 0,1 1 0 0 0,-1 0 0 0 0,0 0 0 0 0,1 1 0 0 0,-1-1 0 0 0,1 1 0 0 0,5-1 0 0 0,0 1 0 0 0,9-2 0 0 0,1 1 0 0 0,0 1 0 0 0,0 1 0 0 0,28 3 0 0 0,-42-2 0 0 0,-1 0 0 0 0,0 0 0 0 0,0 0 0 0 0,0 1 0 0 0,0 0 0 0 0,0 0 0 0 0,-1 0 0 0 0,1 1 0 0 0,0-1 0 0 0,-1 1 0 0 0,0 0 0 0 0,0 1 0 0 0,0-1 0 0 0,0 1 0 0 0,0-1 0 0 0,0 1 0 0 0,-1 0 0 0 0,0 1 0 0 0,0-1 0 0 0,0 1 0 0 0,4 8 0 0 0,1 7 0 0 0,-1 0 0 0 0,-1 1 0 0 0,-1 0 0 0 0,-1 0 0 0 0,0 0 0 0 0,-2 0 0 0 0,0 0 0 0 0,-2 25 0 0 0,-2-11 0 0 0,-1 0 0 0 0,-2-1 0 0 0,-2 1 0 0 0,-14 45 0 0 0,11-51 0 0 0,-2-1 0 0 0,-1 1 0 0 0,0-2 0 0 0,-2 0 0 0 0,-30 40 0 0 0,-14 6 0 0 0,50-63 0 0 0,-1 0 0 0 0,0-1 0 0 0,-17 11 0 0 0,10-8 0 0 0,11-8 0 0 0,0 0 0 0 0,0-1 0 0 0,0 0 0 0 0,0 0 0 0 0,-1-1 0 0 0,1 1 0 0 0,-1-1 0 0 0,1-1 0 0 0,-8 2 0 0 0,12-3 0 0 0,-1 1 0 0 0,0-1 0 0 0,1 0 0 0 0,-1 0 0 0 0,1 0 0 0 0,-1 0 0 0 0,0 0 0 0 0,1-1 0 0 0,-1 1 0 0 0,1-1 0 0 0,-1 1 0 0 0,1-1 0 0 0,-1 0 0 0 0,1 0 0 0 0,0 0 0 0 0,-1 0 0 0 0,1-1 0 0 0,0 1 0 0 0,0-1 0 0 0,0 1 0 0 0,0-1 0 0 0,0 0 0 0 0,0 0 0 0 0,0 0 0 0 0,1 0 0 0 0,-1 0 0 0 0,1 0 0 0 0,-2-2 0 0 0,-11-25 0 0 0,6 15 0 0 0,0-1 0 0 0,2 0 0 0 0,0-1 0 0 0,0 0 0 0 0,2 1 0 0 0,-5-28 0 0 0,5 9 0 0 0,3 0 0 0 0,0 0 0 0 0,7-47 0 0 0,-6 78 0 0 0,1 0 0 0 0,0 0 0 0 0,0 0 0 0 0,0 0 0 0 0,0 0 0 0 0,1 0 0 0 0,-1 0 0 0 0,1 1 0 0 0,0-1 0 0 0,-1 0 0 0 0,1 1 0 0 0,1-1 0 0 0,-1 1 0 0 0,3-3 0 0 0,8-10 0 0 0,53-73 0 0 0,-61 80 0 0 0,0 0 0 0 0,1 1 0 0 0,0 0 0 0 0,0 0 0 0 0,0 0 0 0 0,1 1 0 0 0,0-1 0 0 0,0 2 0 0 0,1-1 0 0 0,0 1 0 0 0,14-7 0 0 0,19-11 0 0 0,-36 19 0 0 0,0 1 0 0 0,0 0 0 0 0,0 0 0 0 0,1 0 0 0 0,-1 0 0 0 0,1 1 0 0 0,7-2 0 0 0,56-17 0 0 0,-56 15 0 0 0,1 2 0 0 0,0 0 0 0 0,0 0 0 0 0,0 2 0 0 0,0-1 0 0 0,16 1 0 0 0,-18 2 0 0 0,38 3 0 0 0,-48-3 0 0 0,0 1 0 0 0,-1-1 0 0 0,1 1 0 0 0,-1-1 0 0 0,1 1 0 0 0,0 0 0 0 0,-1-1 0 0 0,0 1 0 0 0,1 0 0 0 0,-1 0 0 0 0,1 0 0 0 0,-1 0 0 0 0,0 0 0 0 0,0 1 0 0 0,0-1 0 0 0,0 0 0 0 0,0 0 0 0 0,0 1 0 0 0,0-1 0 0 0,0 1 0 0 0,0-1 0 0 0,-1 1 0 0 0,1-1 0 0 0,0 1 0 0 0,0 1 0 0 0,-1-1 0 0 0,1 0 0 0 0,-1-1 0 0 0,1 1 0 0 0,0 0 0 0 0,0-1 0 0 0,0 1 0 0 0,0-1 0 0 0,0 1 0 0 0,0-1 0 0 0,0 1 0 0 0,0-1 0 0 0,1 0 0 0 0,1 2 0 0 0,11 13 0 0 0,-10-6 0 0 0,-1 0 0 0 0,0 0 0 0 0,-1 0 0 0 0,0 0 0 0 0,-1 1 0 0 0,0-1 0 0 0,-1 13 0 0 0,5 39 0 0 0,-2-40 0 0 0,-1-1 0 0 0,-2 1 0 0 0,0 0 0 0 0,-1 0 0 0 0,-1 0 0 0 0,-1-1 0 0 0,-1 1 0 0 0,-1-1 0 0 0,-14 36 0 0 0,10-37 0 0 0,-1 2 0 0 0,0 2 0 0 0,-9 36 0 0 0,15-51 0 0 0,0 0 0 0 0,0 0 0 0 0,-1 0 0 0 0,0 0 0 0 0,0-1 0 0 0,-1 0 0 0 0,-10 11 0 0 0,-11 18 0 0 0,11-14 0 0 0,-34 39 0 0 0,22-30 0 0 0,-8-6 0 0 0,31-24 0 0 0,1 1 0 0 0,-1-1 0 0 0,1 1 0 0 0,0 0 0 0 0,0 0 0 0 0,0 0 0 0 0,1 1 0 0 0,-1-1 0 0 0,-3 6 0 0 0,6-8 0 0 0,-1 1 0 0 0,1-1 0 0 0,0 0 0 0 0,-1 0 0 0 0,1 1 0 0 0,-1-1 0 0 0,0 0 0 0 0,1 0 0 0 0,-1-1 0 0 0,0 1 0 0 0,1 0 0 0 0,-1 0 0 0 0,0-1 0 0 0,0 1 0 0 0,0-1 0 0 0,0 0 0 0 0,1 1 0 0 0,-1-1 0 0 0,0 0 0 0 0,0 0 0 0 0,0 0 0 0 0,0-1 0 0 0,0 1 0 0 0,-3-1 0 0 0,3 1 0 0 0,-1-1 0 0 0,1 1 0 0 0,-1-1 0 0 0,0 0 0 0 0,1 0 0 0 0,0 0 0 0 0,-1 0 0 0 0,1 0 0 0 0,0-1 0 0 0,-1 1 0 0 0,1-1 0 0 0,0 1 0 0 0,0-1 0 0 0,0 0 0 0 0,0 0 0 0 0,1 0 0 0 0,-1 0 0 0 0,0 0 0 0 0,1 0 0 0 0,-2-3 0 0 0,-6-15 0 0 0,1-2 0 0 0,0 1 0 0 0,2-1 0 0 0,0 0 0 0 0,2-1 0 0 0,0 1 0 0 0,2-1 0 0 0,0-26 0 0 0,0-10 0 0 0,0 41 0 0 0,1 0 0 0 0,1-1 0 0 0,0 1 0 0 0,1 0 0 0 0,1 0 0 0 0,1 0 0 0 0,9-29 0 0 0,48-89 0 0 0,-56 127 0 0 0,1 0 0 0 0,1 0 0 0 0,-1 0 0 0 0,1 0 0 0 0,1 1 0 0 0,10-11 0 0 0,8-11 0 0 0,0 6 0 0 0,1 0 0 0 0,43-30 0 0 0,-25 21 0 0 0,-41 31 0 0 0,0-1 0 0 0,0 2 0 0 0,0-1 0 0 0,0 0 0 0 0,1 1 0 0 0,-1-1 0 0 0,7-1 0 0 0,12-6 0 0 0,-13 3 0 0 0,0 1 0 0 0,1 0 0 0 0,0 1 0 0 0,-1 0 0 0 0,1 0 0 0 0,1 1 0 0 0,-1 0 0 0 0,0 1 0 0 0,1 0 0 0 0,10-1 0 0 0,-17 3 0 0 0,1 0 0 0 0,-1 1 0 0 0,0-1 0 0 0,0 1 0 0 0,0 0 0 0 0,0 0 0 0 0,0 0 0 0 0,0 0 0 0 0,0 1 0 0 0,0-1 0 0 0,0 1 0 0 0,-1 0 0 0 0,1 0 0 0 0,-1 1 0 0 0,1-1 0 0 0,-1 1 0 0 0,0 0 0 0 0,0 0 0 0 0,0 0 0 0 0,0 0 0 0 0,-1 0 0 0 0,1 0 0 0 0,-1 1 0 0 0,0 0 0 0 0,2 4 0 0 0,8 9 0 0 0,2 1 0 0 0,-11-15 0 0 0,0 0 0 0 0,0 0 0 0 0,-1 0 0 0 0,1 1 0 0 0,-1 0 0 0 0,0-1 0 0 0,0 1 0 0 0,0 0 0 0 0,-1 0 0 0 0,1 0 0 0 0,-1 0 0 0 0,0 0 0 0 0,1 6 0 0 0,10 59 0 0 0,-8-54 0 0 0,-1-1 0 0 0,0 1 0 0 0,-1 0 0 0 0,0 16 0 0 0,-2 16 0 0 0,2-21 0 0 0,-1 0 0 0 0,-2 0 0 0 0,0-1 0 0 0,-2 1 0 0 0,-1-1 0 0 0,-1 1 0 0 0,-10 28 0 0 0,9-34 0 0 0,-14 23 0 0 0,1-1 0 0 0,16-34 0 0 0,1-1 0 0 0,-1 0 0 0 0,0 0 0 0 0,-1-1 0 0 0,-6 11 0 0 0,-33 42 0 0 0,22-29 0 0 0,-44 49 0 0 0,58-72 0 0 0,0-1 0 0 0,-1 0 0 0 0,0 0 0 0 0,1-1 0 0 0,-2 0 0 0 0,1 0 0 0 0,0-1 0 0 0,-1 0 0 0 0,0-1 0 0 0,0 0 0 0 0,0 0 0 0 0,0-1 0 0 0,-17 2 0 0 0,25-4 0 0 0,-1-1 0 0 0,0 1 0 0 0,0-1 0 0 0,0 0 0 0 0,1 0 0 0 0,-1 0 0 0 0,0 1 0 0 0,1-2 0 0 0,-1 1 0 0 0,1 0 0 0 0,-1 0 0 0 0,1 0 0 0 0,-1-1 0 0 0,1 1 0 0 0,0-1 0 0 0,0 1 0 0 0,-1-1 0 0 0,1 1 0 0 0,0-1 0 0 0,1 0 0 0 0,-1 1 0 0 0,0-1 0 0 0,0 0 0 0 0,1 0 0 0 0,-1-3 0 0 0,-11-49 0 0 0,11 52 0 0 0,0-11 0 0 0,-4-18 0 0 0,0-47 0 0 0,5 70 0 0 0,0 1 0 0 0,0-1 0 0 0,1 1 0 0 0,0-1 0 0 0,0 1 0 0 0,1-1 0 0 0,0 1 0 0 0,1 0 0 0 0,-1 0 0 0 0,1 0 0 0 0,1 0 0 0 0,3-7 0 0 0,69-77 0 0 0,-64 77 0 0 0,1 1 0 0 0,23-21 0 0 0,-6 7 0 0 0,-9 0 0 0 0,6 8 0 0 0,-23 15 0 0 0,-1 0 0 0 0,1 1 0 0 0,0-1 0 0 0,0 1 0 0 0,1 0 0 0 0,-1 0 0 0 0,1 0 0 0 0,-1 1 0 0 0,1 0 0 0 0,9-4 0 0 0,31-16 0 0 0,-37 17 0 0 0,1 0 0 0 0,0 0 0 0 0,0 1 0 0 0,1 0 0 0 0,-1 1 0 0 0,1 0 0 0 0,0 0 0 0 0,0 1 0 0 0,19-2 0 0 0,-24 4 0 0 0,0 0 0 0 0,1-1 0 0 0,-1 1 0 0 0,0 0 0 0 0,0 0 0 0 0,1 1 0 0 0,-1 0 0 0 0,0 0 0 0 0,0 0 0 0 0,0 0 0 0 0,0 1 0 0 0,0 0 0 0 0,0 0 0 0 0,0 0 0 0 0,0 1 0 0 0,-1-1 0 0 0,1 1 0 0 0,3 4 0 0 0,-1 0 0 0 0,-2 0 0 0 0,1 0 0 0 0,-1 1 0 0 0,-1 0 0 0 0,1 0 0 0 0,-1 0 0 0 0,0 0 0 0 0,-1 1 0 0 0,0-1 0 0 0,2 14 0 0 0,-1 2 0 0 0,-2 0 0 0 0,0 41 0 0 0,-2-59 0 0 0,0 8 0 0 0,0 0 0 0 0,-1 0 0 0 0,0-1 0 0 0,-1 1 0 0 0,-1-1 0 0 0,0 0 0 0 0,-1 1 0 0 0,0-1 0 0 0,-1-1 0 0 0,-1 1 0 0 0,0-1 0 0 0,-9 15 0 0 0,10-21 0 0 0,0 0 0 0 0,1 1 0 0 0,0-1 0 0 0,1 1 0 0 0,-1 0 0 0 0,1 0 0 0 0,0 0 0 0 0,-1 8 0 0 0,0-4 0 0 0,0 0 0 0 0,-1-1 0 0 0,0 1 0 0 0,-1-1 0 0 0,0-1 0 0 0,0 1 0 0 0,-1-1 0 0 0,-1 0 0 0 0,-10 10 0 0 0,6-6 0 0 0,1 1 0 0 0,-16 24 0 0 0,16-19 0 0 0,-2 0 0 0 0,0-1 0 0 0,-1-1 0 0 0,0 0 0 0 0,-26 22 0 0 0,28-28 0 0 0,1 1 0 0 0,-16 23 0 0 0,21-26 0 0 0,0-1 0 0 0,-1 1 0 0 0,0-2 0 0 0,0 1 0 0 0,-1-1 0 0 0,0 0 0 0 0,-10 7 0 0 0,-46 27 0 0 0,41-25 0 0 0,-1-1 0 0 0,-1-1 0 0 0,-1 0 0 0 0,-32 10 0 0 0,48-20 0 0 0,-10 3 0 0 0,0 0 0 0 0,-1-1 0 0 0,-22 3 0 0 0,35-9 0 0 0,0 1 0 0 0,1-1 0 0 0,-1 0 0 0 0,0 0 0 0 0,0-1 0 0 0,0 0 0 0 0,1-1 0 0 0,-1 0 0 0 0,1 0 0 0 0,-1 0 0 0 0,1-1 0 0 0,-10-5 0 0 0,9 4 0 0 0,4 3 0 0 0,1 0 0 0 0,0 0 0 0 0,0-1 0 0 0,0 1 0 0 0,0-1 0 0 0,0 0 0 0 0,0 0 0 0 0,0 0 0 0 0,0 0 0 0 0,1-1 0 0 0,-1 1 0 0 0,1-1 0 0 0,-4-5 0 0 0,2-1 0 0 0,4 8 0 0 0,-1 0 0 0 0,1-1 0 0 0,0 1 0 0 0,-1 0 0 0 0,1 0 0 0 0,-1 0 0 0 0,0 0 0 0 0,1 0 0 0 0,-1 0 0 0 0,0 0 0 0 0,1 0 0 0 0,-1 0 0 0 0,0 0 0 0 0,0 0 0 0 0,0 0 0 0 0,0 1 0 0 0,0-1 0 0 0,-2-1 0 0 0,1 1 0 0 0,0-1 0 0 0,1 0 0 0 0,-1 1 0 0 0,0-1 0 0 0,1 0 0 0 0,0 0 0 0 0,-1 0 0 0 0,1 0 0 0 0,0 0 0 0 0,0 0 0 0 0,0 0 0 0 0,0-1 0 0 0,1 1 0 0 0,-1 0 0 0 0,0 0 0 0 0,1-1 0 0 0,0 1 0 0 0,-1 0 0 0 0,1-1 0 0 0,0 1 0 0 0,0 0 0 0 0,1-1 0 0 0,-1 1 0 0 0,1-4 0 0 0,-1 3 0 0 0,1 0 0 0 0,-1 1 0 0 0,1-1 0 0 0,0 0 0 0 0,0 0 0 0 0,0 1 0 0 0,0-1 0 0 0,0 1 0 0 0,1-1 0 0 0,-1 1 0 0 0,1-1 0 0 0,0 1 0 0 0,0 0 0 0 0,-1 0 0 0 0,1 0 0 0 0,0 0 0 0 0,1 0 0 0 0,-1 0 0 0 0,0 1 0 0 0,1-1 0 0 0,-1 1 0 0 0,5-3 0 0 0,4 0 0 0 0,-1 1 0 0 0,1 0 0 0 0,0 0 0 0 0,-1 2 0 0 0,1-1 0 0 0,0 1 0 0 0,0 1 0 0 0,0 0 0 0 0,0 0 0 0 0,12 2 0 0 0,-21-1 0 0 0,1 0 0 0 0,-1 0 0 0 0,0 0 0 0 0,1 1 0 0 0,-1-1 0 0 0,0 1 0 0 0,0-1 0 0 0,0 1 0 0 0,0-1 0 0 0,0 1 0 0 0,-1 0 0 0 0,1 0 0 0 0,0 0 0 0 0,-1 0 0 0 0,0 0 0 0 0,1 0 0 0 0,-1 1 0 0 0,0-1 0 0 0,2 5 0 0 0,-2-3 0 0 0,0 1 0 0 0,-1 0 0 0 0,1 0 0 0 0,-1-1 0 0 0,0 1 0 0 0,0 0 0 0 0,0 0 0 0 0,-1-1 0 0 0,0 1 0 0 0,-1 5 0 0 0,-1 0 0 0 0,0-1 0 0 0,0 1 0 0 0,-1-1 0 0 0,0 0 0 0 0,-1 0 0 0 0,0-1 0 0 0,-1 1 0 0 0,1-1 0 0 0,-11 11 0 0 0,-4-1 0 0 0,17-16 0 0 0,-1 1 0 0 0,1 0 0 0 0,0 0 0 0 0,0 1 0 0 0,0-1 0 0 0,0 1 0 0 0,-2 4 0 0 0,1-3 0 0 0,1 0 0 0 0,-1 0 0 0 0,0-1 0 0 0,0 1 0 0 0,-1-1 0 0 0,1 0 0 0 0,-1 0 0 0 0,0 0 0 0 0,0-1 0 0 0,-1 0 0 0 0,-6 4 0 0 0,1-1 0 0 0,1 0 0 0 0,1 0 0 0 0,-15 13 0 0 0,13-9 0 0 0,0-1 0 0 0,-1-1 0 0 0,0 0 0 0 0,0 0 0 0 0,-1-1 0 0 0,0-1 0 0 0,0 0 0 0 0,-28 8 0 0 0,32-12 0 0 0,1 2 0 0 0,-1-1 0 0 0,1 1 0 0 0,-13 7 0 0 0,13-6 0 0 0,0-1 0 0 0,0 0 0 0 0,0-1 0 0 0,0 1 0 0 0,-10 1 0 0 0,-57 18 0 0 0,56-16 0 0 0,0 0 0 0 0,-26 4 0 0 0,-87 11 0 0 0,-245 9 0 0 0,49-38 0 0 0,290 3 0 0 0,2-1 0 0 0,-1-2 0 0 0,-49-16 0 0 0,22 6 0 0 0,-36-17 0 0 0,61 19 0 0 0,37 15 0 0 0,1-1 0 0 0,-1 0 0 0 0,1 1 0 0 0,0-1 0 0 0,-1 0 0 0 0,1 0 0 0 0,0 0 0 0 0,-1 0 0 0 0,1 0 0 0 0,0-1 0 0 0,0 1 0 0 0,0 0 0 0 0,0 0 0 0 0,0-1 0 0 0,0 1 0 0 0,0-1 0 0 0,0 1 0 0 0,0-3 0 0 0,-3-8 0 0 0,3 11 0 0 0,0 1 0 0 0,1-1 0 0 0,-1 0 0 0 0,1 0 0 0 0,-1 1 0 0 0,1-1 0 0 0,-1 0 0 0 0,1 0 0 0 0,0 1 0 0 0,-1-1 0 0 0,1 0 0 0 0,0 0 0 0 0,0 0 0 0 0,-1 0 0 0 0,1 0 0 0 0,0 1 0 0 0,0-1 0 0 0,0 0 0 0 0,0 0 0 0 0,0 0 0 0 0,0 0 0 0 0,1 0 0 0 0,-1 0 0 0 0,0 1 0 0 0,0-1 0 0 0,1 0 0 0 0,-1 0 0 0 0,0 0 0 0 0,1 0 0 0 0,-1 1 0 0 0,1-1 0 0 0,-1 0 0 0 0,1 1 0 0 0,-1-1 0 0 0,1 0 0 0 0,-1 1 0 0 0,1-1 0 0 0,0 0 0 0 0,-1 1 0 0 0,1-1 0 0 0,0 1 0 0 0,0-1 0 0 0,-1 1 0 0 0,1 0 0 0 0,0-1 0 0 0,1 1 0 0 0,4-2 0 0 0,2 0 0 0 0,-1 0 0 0 0,1-1 0 0 0,-1 0 0 0 0,0 0 0 0 0,0 0 0 0 0,11-8 0 0 0,10-7 0 0 0,8-2 0 0 0,-22 12 0 0 0,0 2 0 0 0,0-1 0 0 0,1 2 0 0 0,0 0 0 0 0,0 0 0 0 0,17-2 0 0 0,32-10 0 0 0,-18 7 0 0 0,0 1 0 0 0,0 3 0 0 0,1 1 0 0 0,85 4 0 0 0,-122 1 0 0 0,-1-1 0 0 0,0 1 0 0 0,-1 0 0 0 0,1 1 0 0 0,-1 0 0 0 0,1 1 0 0 0,-1-1 0 0 0,1 1 0 0 0,-1 1 0 0 0,0 0 0 0 0,0 0 0 0 0,0 1 0 0 0,0-1 0 0 0,-1 2 0 0 0,9 5 0 0 0,-13-6 0 0 0,0 0 0 0 0,-1 0 0 0 0,0 0 0 0 0,0 0 0 0 0,0 0 0 0 0,-1 1 0 0 0,1-1 0 0 0,-1 0 0 0 0,0 1 0 0 0,0-1 0 0 0,0 1 0 0 0,-1 4 0 0 0,1-5 0 0 0,-1-1 0 0 0,1 1 0 0 0,-1-1 0 0 0,0 1 0 0 0,0 0 0 0 0,-1-1 0 0 0,1 1 0 0 0,-1-1 0 0 0,1 0 0 0 0,-1 1 0 0 0,0-1 0 0 0,-1 1 0 0 0,1-1 0 0 0,0 0 0 0 0,-5 6 0 0 0,-17 30 0 0 0,7-29 0 0 0,13-9 0 0 0,1 0 0 0 0,-1 0 0 0 0,1 0 0 0 0,-1 1 0 0 0,1-1 0 0 0,0 1 0 0 0,0 0 0 0 0,0 0 0 0 0,0 0 0 0 0,0 0 0 0 0,0 0 0 0 0,-2 2 0 0 0,-5 4 0 0 0,-1 0 0 0 0,1-1 0 0 0,-2 0 0 0 0,1-1 0 0 0,-1 0 0 0 0,0-1 0 0 0,-12 5 0 0 0,-10 5 0 0 0,-42 15 0 0 0,63-24 0 0 0,-1 1 0 0 0,0-1 0 0 0,-1-1 0 0 0,1 0 0 0 0,-1-1 0 0 0,0-1 0 0 0,-24 4 0 0 0,-79 9 0 0 0,-123 14 0 0 0,132-20 0 0 0,0-5 0 0 0,-126-10 0 0 0,181-1 0 0 0,-62-3 0 0 0,88 9 0 0 0,-1-2 0 0 0,1-1 0 0 0,0 0 0 0 0,-31-10 0 0 0,24 6 0 0 0,27 6 0 0 0,0 0 0 0 0,0 0 0 0 0,1 0 0 0 0,-1-1 0 0 0,0 0 0 0 0,1 0 0 0 0,0-1 0 0 0,-1 0 0 0 0,1 0 0 0 0,0 0 0 0 0,1-1 0 0 0,-1 0 0 0 0,0 0 0 0 0,1 0 0 0 0,-7-8 0 0 0,11 10 0 0 0,1 1 0 0 0,-1 0 0 0 0,1 0 0 0 0,-1-1 0 0 0,1 1 0 0 0,0 0 0 0 0,0 0 0 0 0,0-1 0 0 0,0 1 0 0 0,0 0 0 0 0,0-1 0 0 0,0 1 0 0 0,0 0 0 0 0,0-1 0 0 0,1 1 0 0 0,-1 0 0 0 0,0 0 0 0 0,1-1 0 0 0,-1 1 0 0 0,1 0 0 0 0,0 0 0 0 0,-1 0 0 0 0,1 0 0 0 0,0-1 0 0 0,0 1 0 0 0,-1 0 0 0 0,1 0 0 0 0,0 1 0 0 0,0-1 0 0 0,0 0 0 0 0,0 0 0 0 0,0 0 0 0 0,2 0 0 0 0,0-2 0 0 0,43-33 0 0 0,-34 25 0 0 0,0 0 0 0 0,2 1 0 0 0,-1 0 0 0 0,1 1 0 0 0,0 0 0 0 0,18-7 0 0 0,-12 6 0 0 0,-12 6 0 0 0,0 0 0 0 0,1 1 0 0 0,-1 0 0 0 0,1 0 0 0 0,-1 1 0 0 0,19-2 0 0 0,10-3 0 0 0,45-14 0 0 0,1 3 0 0 0,1 4 0 0 0,145-6 0 0 0,-178 20 0 0 0,0 2 0 0 0,0 2 0 0 0,-1 2 0 0 0,69 18 0 0 0,-115-24 0 0 0,1 1 0 0 0,-1 0 0 0 0,0 1 0 0 0,0-1 0 0 0,0 1 0 0 0,-1 0 0 0 0,1 0 0 0 0,0 0 0 0 0,-1 0 0 0 0,1 0 0 0 0,-1 1 0 0 0,1 0 0 0 0,2 3 0 0 0,2 1 0 0 0,1 2 0 0 0,-7-8 0 0 0,-1 0 0 0 0,1 0 0 0 0,-1 1 0 0 0,0-1 0 0 0,0 0 0 0 0,1 1 0 0 0,-1-1 0 0 0,0 0 0 0 0,0 1 0 0 0,0 0 0 0 0,-1-1 0 0 0,1 1 0 0 0,0-1 0 0 0,-1 1 0 0 0,1 0 0 0 0,-1 0 0 0 0,1-1 0 0 0,-1 1 0 0 0,0 0 0 0 0,1 0 0 0 0,-1-1 0 0 0,0 1 0 0 0,-1 0 0 0 0,1 0 0 0 0,0 2 0 0 0,0-1 0 0 0,0 0 0 0 0,-1 0 0 0 0,1 0 0 0 0,0 0 0 0 0,-1 0 0 0 0,0 0 0 0 0,1 0 0 0 0,-1-1 0 0 0,0 1 0 0 0,-1 0 0 0 0,1-1 0 0 0,0 1 0 0 0,-1-1 0 0 0,0 1 0 0 0,1-1 0 0 0,-1 1 0 0 0,0-1 0 0 0,-3 2 0 0 0,-2 2 0 0 0,0-1 0 0 0,0-1 0 0 0,0 0 0 0 0,-15 7 0 0 0,-27 16 0 0 0,31-17 0 0 0,-1 0 0 0 0,0-2 0 0 0,0 0 0 0 0,-1-1 0 0 0,0 0 0 0 0,-1-2 0 0 0,1-1 0 0 0,-30 3 0 0 0,1 2 0 0 0,-54 5 0 0 0,-1-5 0 0 0,-128-5 0 0 0,226-4 0 0 0,-43 1 0 0 0,-1-3 0 0 0,-89-14 0 0 0,99 8 0 0 0,-99-26 0 0 0,124 29 0 0 0,1-1 0 0 0,-1 0 0 0 0,1-1 0 0 0,1-1 0 0 0,-1 0 0 0 0,1 0 0 0 0,-12-12 0 0 0,21 17 0 0 0,1 0 0 0 0,-1 0 0 0 0,1 0 0 0 0,0-1 0 0 0,0 0 0 0 0,1 1 0 0 0,-1-1 0 0 0,1 0 0 0 0,-1 0 0 0 0,1 0 0 0 0,1 0 0 0 0,-1-1 0 0 0,1 1 0 0 0,-1 0 0 0 0,1-1 0 0 0,0 1 0 0 0,1-1 0 0 0,-1 1 0 0 0,1-1 0 0 0,0 0 0 0 0,0 1 0 0 0,0-1 0 0 0,1 1 0 0 0,-1-1 0 0 0,1 1 0 0 0,2-5 0 0 0,0-4 0 0 0,-3 11 0 0 0,0 1 0 0 0,0-1 0 0 0,1 1 0 0 0,-1-1 0 0 0,1 0 0 0 0,-1 1 0 0 0,1 0 0 0 0,-1-1 0 0 0,1 1 0 0 0,0-1 0 0 0,0 1 0 0 0,-1 0 0 0 0,1-1 0 0 0,0 1 0 0 0,0 0 0 0 0,1 0 0 0 0,-1 0 0 0 0,0 0 0 0 0,0 0 0 0 0,0 0 0 0 0,3-1 0 0 0,22-17 0 0 0,-21 15 0 0 0,0 0 0 0 0,0 0 0 0 0,1 0 0 0 0,-1 1 0 0 0,1 0 0 0 0,0 0 0 0 0,-1 0 0 0 0,1 1 0 0 0,7-2 0 0 0,44-10 0 0 0,19-7 0 0 0,0 3 0 0 0,2 4 0 0 0,134-7 0 0 0,-153 21 0 0 0,92 12 0 0 0,-132-9 0 0 0,-1 0 0 0 0,0 2 0 0 0,0 0 0 0 0,-1 0 0 0 0,1 2 0 0 0,-1 0 0 0 0,-1 1 0 0 0,32 21 0 0 0,-44-26 0 0 0,-1 0 0 0 0,0 1 0 0 0,0 0 0 0 0,0 0 0 0 0,-1 0 0 0 0,1 0 0 0 0,-1 0 0 0 0,0 1 0 0 0,0-1 0 0 0,0 1 0 0 0,-1-1 0 0 0,0 1 0 0 0,0 0 0 0 0,0-1 0 0 0,0 1 0 0 0,-1 0 0 0 0,1 5 0 0 0,-1-1 0 0 0,0 1 0 0 0,0-1 0 0 0,-1 0 0 0 0,0 1 0 0 0,-1-1 0 0 0,0 0 0 0 0,-4 14 0 0 0,5-21 0 0 0,0-1 0 0 0,1 0 0 0 0,-1 0 0 0 0,0 1 0 0 0,0-1 0 0 0,1 0 0 0 0,-1 0 0 0 0,0 0 0 0 0,0 0 0 0 0,0 0 0 0 0,0 0 0 0 0,-1 0 0 0 0,1 0 0 0 0,0 0 0 0 0,0-1 0 0 0,0 1 0 0 0,-1 0 0 0 0,-1 0 0 0 0,-9 7 0 0 0,-5 18 0 0 0,8-18 0 0 0,0-1 0 0 0,0 0 0 0 0,0-1 0 0 0,-1 0 0 0 0,0 0 0 0 0,-14 5 0 0 0,-32 14 0 0 0,46-19 0 0 0,0-2 0 0 0,0 1 0 0 0,0-1 0 0 0,-19 4 0 0 0,-68 24 0 0 0,20-6 0 0 0,13-9 0 0 0,-2-3 0 0 0,0-3 0 0 0,-1-2 0 0 0,0-4 0 0 0,0-2 0 0 0,0-4 0 0 0,-128-17 0 0 0,178 13 0 0 0,-1 0 0 0 0,1-1 0 0 0,1-2 0 0 0,-1 1 0 0 0,-26-18 0 0 0,15 9 0 0 0,4 3 0 0 0,0-1 0 0 0,1 0 0 0 0,0-2 0 0 0,1 0 0 0 0,-33-33 0 0 0,39 25 0 0 0,15 22 0 0 0,0 0 0 0 0,0 0 0 0 0,0 0 0 0 0,-1 0 0 0 0,1 1 0 0 0,0-1 0 0 0,-1 0 0 0 0,0 1 0 0 0,1-1 0 0 0,-1 1 0 0 0,0-1 0 0 0,-2 0 0 0 0,3 0 0 0 0,0 1 0 0 0,0 0 0 0 0,0 0 0 0 0,0-1 0 0 0,1 1 0 0 0,-1-1 0 0 0,0 1 0 0 0,1 0 0 0 0,-1-1 0 0 0,1 1 0 0 0,-1-1 0 0 0,1 0 0 0 0,0 1 0 0 0,0-1 0 0 0,0 1 0 0 0,0-1 0 0 0,0 1 0 0 0,0-1 0 0 0,0 0 0 0 0,0 1 0 0 0,0-1 0 0 0,1-1 0 0 0,0 1 0 0 0,-1 1 0 0 0,0 0 0 0 0,0 1 0 0 0,0-1 0 0 0,0 1 0 0 0,0-1 0 0 0,0 0 0 0 0,0 1 0 0 0,-1-1 0 0 0,1 1 0 0 0,0-1 0 0 0,0 0 0 0 0,0 1 0 0 0,-1-1 0 0 0,1 1 0 0 0,0-1 0 0 0,0 1 0 0 0,-1-1 0 0 0,1 1 0 0 0,-1-1 0 0 0,1 1 0 0 0,0-1 0 0 0,-1 1 0 0 0,1 0 0 0 0,-1-1 0 0 0,1 1 0 0 0,-2-1 0 0 0,-4-10 0 0 0,6 7 0 0 0,0 0 0 0 0,0-1 0 0 0,0 1 0 0 0,1-1 0 0 0,0 1 0 0 0,0-1 0 0 0,0 1 0 0 0,0 0 0 0 0,1 0 0 0 0,-1 0 0 0 0,1 0 0 0 0,0 0 0 0 0,0 0 0 0 0,1 0 0 0 0,-1 0 0 0 0,1 1 0 0 0,0-1 0 0 0,0 1 0 0 0,0 0 0 0 0,0 0 0 0 0,0 0 0 0 0,1 0 0 0 0,-1 1 0 0 0,1-1 0 0 0,0 1 0 0 0,0 0 0 0 0,4-2 0 0 0,10-8 0 0 0,-11 5 0 0 0,-5 5 0 0 0,1 0 0 0 0,0-1 0 0 0,-1 1 0 0 0,1 0 0 0 0,0 1 0 0 0,0-1 0 0 0,0 0 0 0 0,0 1 0 0 0,1 0 0 0 0,-1 0 0 0 0,6-2 0 0 0,45-19 0 0 0,-42 16 0 0 0,0 0 0 0 0,1 1 0 0 0,0 0 0 0 0,0 1 0 0 0,23-4 0 0 0,31-2 0 0 0,-46 5 0 0 0,0 2 0 0 0,30-1 0 0 0,2 7 0 0 0,1 2 0 0 0,0 2 0 0 0,-1 3 0 0 0,60 19 0 0 0,-92-22 0 0 0,0 2 0 0 0,24 14 0 0 0,-7-4 0 0 0,-35-17 0 0 0,0 0 0 0 0,1 1 0 0 0,-1 0 0 0 0,0 0 0 0 0,0 0 0 0 0,-1 0 0 0 0,1 0 0 0 0,0 0 0 0 0,-1 1 0 0 0,0-1 0 0 0,0 1 0 0 0,0-1 0 0 0,2 6 0 0 0,11 19 0 0 0,-12-23 0 0 0,0 1 0 0 0,-1 0 0 0 0,1 0 0 0 0,-1 0 0 0 0,-1 0 0 0 0,1 1 0 0 0,-1-1 0 0 0,0 0 0 0 0,0 1 0 0 0,-1-1 0 0 0,0 0 0 0 0,-1 10 0 0 0,1-2 0 0 0,-1-10 0 0 0,0 0 0 0 0,0 0 0 0 0,-1 0 0 0 0,1 0 0 0 0,-1 0 0 0 0,0-1 0 0 0,0 1 0 0 0,0-1 0 0 0,-1 1 0 0 0,1-1 0 0 0,-1 0 0 0 0,0 0 0 0 0,0 0 0 0 0,0 0 0 0 0,0-1 0 0 0,0 1 0 0 0,0-1 0 0 0,-1 0 0 0 0,1 1 0 0 0,-7 1 0 0 0,-17 15 0 0 0,20-13 0 0 0,0 0 0 0 0,0-1 0 0 0,-1 0 0 0 0,0 0 0 0 0,0-1 0 0 0,0 0 0 0 0,0 0 0 0 0,-16 4 0 0 0,-44 20 0 0 0,50-19 0 0 0,0-2 0 0 0,0 0 0 0 0,0-1 0 0 0,-30 6 0 0 0,-12-4 0 0 0,-128 14 0 0 0,162-21 0 0 0,1-1 0 0 0,-1 0 0 0 0,1-2 0 0 0,0-1 0 0 0,-27-7 0 0 0,43 8 0 0 0,0-1 0 0 0,1-1 0 0 0,-1 0 0 0 0,1 0 0 0 0,-9-6 0 0 0,-27-11 0 0 0,33 17 0 0 0,0 0 0 0 0,1 0 0 0 0,0-1 0 0 0,-13-9 0 0 0,-5-2 0 0 0,23 14 0 0 0,1-1 0 0 0,-1 1 0 0 0,0-1 0 0 0,1 0 0 0 0,0 0 0 0 0,0-1 0 0 0,-5-4 0 0 0,-15-14 0 0 0,14 12 0 0 0,0 1 0 0 0,1-1 0 0 0,0-1 0 0 0,1 0 0 0 0,0 0 0 0 0,1-1 0 0 0,-9-18 0 0 0,-2-6 0 0 0,17 34 0 0 0,-1-1 0 0 0,0 1 0 0 0,1-1 0 0 0,-1 0 0 0 0,1 0 0 0 0,0 0 0 0 0,0 0 0 0 0,0 0 0 0 0,0 0 0 0 0,0 0 0 0 0,1 0 0 0 0,0 0 0 0 0,-1 0 0 0 0,1-4 0 0 0,1 3 0 0 0,-1-1 0 0 0,1 0 0 0 0,0 0 0 0 0,0 1 0 0 0,1-1 0 0 0,-1 0 0 0 0,1 1 0 0 0,0-1 0 0 0,0 1 0 0 0,1 0 0 0 0,-1 0 0 0 0,1 0 0 0 0,0 0 0 0 0,0 0 0 0 0,0 1 0 0 0,1-1 0 0 0,-1 1 0 0 0,1 0 0 0 0,0 0 0 0 0,5-4 0 0 0,-8 7 0 0 0,0-1 0 0 0,0 0 0 0 0,-1 1 0 0 0,1-1 0 0 0,0 0 0 0 0,-1 0 0 0 0,1 0 0 0 0,0 0 0 0 0,-1 0 0 0 0,1 0 0 0 0,-1 0 0 0 0,1 0 0 0 0,-1 0 0 0 0,0 0 0 0 0,1 0 0 0 0,-1 0 0 0 0,0-3 0 0 0,7-10 0 0 0,4 9 0 0 0,-10 5 0 0 0,0 0 0 0 0,0 0 0 0 0,1-1 0 0 0,-1 1 0 0 0,0 0 0 0 0,0-1 0 0 0,0 1 0 0 0,0-1 0 0 0,0 1 0 0 0,0-1 0 0 0,-1 0 0 0 0,1 1 0 0 0,0-1 0 0 0,0 0 0 0 0,0 1 0 0 0,0-1 0 0 0,-1 0 0 0 0,1 0 0 0 0,0 0 0 0 0,-1 0 0 0 0,1 0 0 0 0,-1 0 0 0 0,1 0 0 0 0,-1 0 0 0 0,1-2 0 0 0,1 0 0 0 0,0-1 0 0 0,1 0 0 0 0,0 0 0 0 0,-1 1 0 0 0,1 0 0 0 0,0-1 0 0 0,1 1 0 0 0,-1 0 0 0 0,1 1 0 0 0,-1-1 0 0 0,1 0 0 0 0,4-1 0 0 0,60-33 0 0 0,-53 30 0 0 0,7-4 0 0 0,-16 7 0 0 0,1 1 0 0 0,-1 0 0 0 0,1 0 0 0 0,0 0 0 0 0,0 1 0 0 0,10-2 0 0 0,93 0 0 0 0,-95 7 0 0 0,-1 0 0 0 0,0 0 0 0 0,0 2 0 0 0,0 0 0 0 0,23 11 0 0 0,-32-14 0 0 0,-3-1 0 0 0,0 0 0 0 0,-1-1 0 0 0,1 1 0 0 0,0 0 0 0 0,0 0 0 0 0,0 1 0 0 0,-1-1 0 0 0,1 0 0 0 0,-1 1 0 0 0,1-1 0 0 0,-1 0 0 0 0,0 1 0 0 0,1 0 0 0 0,-1-1 0 0 0,0 1 0 0 0,0 0 0 0 0,0 0 0 0 0,0-1 0 0 0,0 1 0 0 0,-1 0 0 0 0,2 3 0 0 0,12 24 0 0 0,-2-17 0 0 0,-8-8 0 0 0,0 0 0 0 0,0 0 0 0 0,-1 0 0 0 0,1 0 0 0 0,-1 1 0 0 0,0-1 0 0 0,4 9 0 0 0,17 25 0 0 0,-23-38 0 0 0,0 1 0 0 0,-1 0 0 0 0,1 0 0 0 0,-1 0 0 0 0,1 1 0 0 0,0-1 0 0 0,-1 0 0 0 0,0 0 0 0 0,1 0 0 0 0,-1 0 0 0 0,0 0 0 0 0,0 0 0 0 0,1 1 0 0 0,-1-1 0 0 0,0 0 0 0 0,0 0 0 0 0,0 0 0 0 0,-1 0 0 0 0,1 1 0 0 0,0-1 0 0 0,0 0 0 0 0,-1 0 0 0 0,1 2 0 0 0,-1-2 0 0 0,1 1 0 0 0,-1 0 0 0 0,1 0 0 0 0,0-1 0 0 0,0 1 0 0 0,0 0 0 0 0,0 0 0 0 0,0 0 0 0 0,0 0 0 0 0,0 0 0 0 0,0-1 0 0 0,2 4 0 0 0,0 2 0 0 0,0 1 0 0 0,0 0 0 0 0,-1 0 0 0 0,0 0 0 0 0,0 0 0 0 0,-1 0 0 0 0,0 0 0 0 0,0 0 0 0 0,-1 0 0 0 0,0 0 0 0 0,0 0 0 0 0,-1 0 0 0 0,-3 10 0 0 0,3-12 0 0 0,0 0 0 0 0,-1 0 0 0 0,1-1 0 0 0,-1 1 0 0 0,0-1 0 0 0,-1 1 0 0 0,1-1 0 0 0,-1 0 0 0 0,0-1 0 0 0,0 1 0 0 0,-1-1 0 0 0,1 1 0 0 0,-1-1 0 0 0,0-1 0 0 0,0 1 0 0 0,0-1 0 0 0,-8 4 0 0 0,-68 41 0 0 0,15-19 0 0 0,52-22 0 0 0,-2 0 0 0 0,1 0 0 0 0,-1-1 0 0 0,0-1 0 0 0,0-1 0 0 0,0 0 0 0 0,-20 1 0 0 0,-26 1 0 0 0,46-4 0 0 0,0 0 0 0 0,0 0 0 0 0,0-2 0 0 0,0 0 0 0 0,0 0 0 0 0,0-2 0 0 0,0 0 0 0 0,-25-7 0 0 0,17 0 0 0 0,-9-3 0 0 0,-47-24 0 0 0,47 20 0 0 0,25 12 0 0 0,0 0 0 0 0,0 0 0 0 0,0 0 0 0 0,0-1 0 0 0,1-1 0 0 0,0 1 0 0 0,-10-10 0 0 0,-1-3 0 0 0,-3-3 0 0 0,-31-38 0 0 0,45 49 0 0 0,1 1 0 0 0,0-1 0 0 0,1 0 0 0 0,0 0 0 0 0,0 0 0 0 0,1-1 0 0 0,1 1 0 0 0,-3-13 0 0 0,2 2 0 0 0,2 0 0 0 0,0 0 0 0 0,2-34 0 0 0,0 44 0 0 0,1 0 0 0 0,0 0 0 0 0,1 0 0 0 0,1 0 0 0 0,-1 1 0 0 0,2-1 0 0 0,-1 1 0 0 0,8-15 0 0 0,-7 18 0 0 0,0 1 0 0 0,0 0 0 0 0,1 1 0 0 0,-1-1 0 0 0,1 1 0 0 0,11-9 0 0 0,13-14 0 0 0,-15 17 0 0 0,2 0 0 0 0,-1 0 0 0 0,2 1 0 0 0,-1 1 0 0 0,1 1 0 0 0,1 0 0 0 0,-1 2 0 0 0,29-8 0 0 0,7-4 0 0 0,-44 15 0 0 0,-1 2 0 0 0,0-1 0 0 0,1 1 0 0 0,0 1 0 0 0,-1-1 0 0 0,1 1 0 0 0,10 2 0 0 0,7-1 0 0 0,-10 0 0 0 0,-1 1 0 0 0,0 1 0 0 0,0 0 0 0 0,0 1 0 0 0,0 0 0 0 0,-1 1 0 0 0,1 1 0 0 0,-1 0 0 0 0,-1 1 0 0 0,24 16 0 0 0,-33-20 0 0 0,0 1 0 0 0,0 0 0 0 0,-1 0 0 0 0,1 0 0 0 0,-1 0 0 0 0,0 1 0 0 0,0-1 0 0 0,-1 1 0 0 0,1 0 0 0 0,1 7 0 0 0,10 14 0 0 0,-12-19 0 0 0,1 1 0 0 0,-1 0 0 0 0,0 0 0 0 0,-1 0 0 0 0,0 0 0 0 0,0 0 0 0 0,-1 0 0 0 0,0 0 0 0 0,-2 16 0 0 0,1 9 0 0 0,1-27 0 0 0,-1 1 0 0 0,0-1 0 0 0,0 0 0 0 0,-1 0 0 0 0,0 0 0 0 0,0 0 0 0 0,0 0 0 0 0,-1 0 0 0 0,0 0 0 0 0,0-1 0 0 0,0 0 0 0 0,-1 1 0 0 0,1-1 0 0 0,-1 0 0 0 0,-1-1 0 0 0,1 1 0 0 0,-1-1 0 0 0,-6 6 0 0 0,-10 5 0 0 0,-1 0 0 0 0,0-1 0 0 0,-25 11 0 0 0,35-19 0 0 0,-42 21 0 0 0,14-11 0 0 0,18-11 0 0 0,0-2 0 0 0,0 0 0 0 0,-1-1 0 0 0,1-1 0 0 0,0-1 0 0 0,-30-3 0 0 0,35 2 0 0 0,9 0 0 0 0,0-1 0 0 0,0 1 0 0 0,1-1 0 0 0,-1-1 0 0 0,1 1 0 0 0,-1-1 0 0 0,1-1 0 0 0,0 1 0 0 0,-12-10 0 0 0,-23-9 0 0 0,16 7 0 0 0,0-1 0 0 0,1-1 0 0 0,1-1 0 0 0,0-1 0 0 0,2-1 0 0 0,-38-43 0 0 0,53 55 0 0 0,2 3 0 0 0,1-1 0 0 0,0 1 0 0 0,0-1 0 0 0,1 0 0 0 0,-5-9 0 0 0,-11-20 0 0 0,-14 2 0 0 0,23 20 0 0 0,-1 0 0 0 0,0 1 0 0 0,-18-14 0 0 0,-21-21 0 0 0,32 29 0 0 0,0 2 0 0 0,-28-19 0 0 0,39 29 0 0 0,1 1 0 0 0,-1-2 0 0 0,1 1 0 0 0,0 0 0 0 0,1-1 0 0 0,0 0 0 0 0,0-1 0 0 0,0 1 0 0 0,1-1 0 0 0,0 0 0 0 0,0 0 0 0 0,1 0 0 0 0,0 0 0 0 0,-3-16 0 0 0,4 18 0 0 0,1 0 0 0 0,0 0 0 0 0,0-1 0 0 0,0 1 0 0 0,1-1 0 0 0,0 1 0 0 0,0 0 0 0 0,0-1 0 0 0,1 1 0 0 0,0-1 0 0 0,0 1 0 0 0,1 0 0 0 0,0 0 0 0 0,0 0 0 0 0,0 0 0 0 0,1 0 0 0 0,0 0 0 0 0,0 1 0 0 0,0-1 0 0 0,1 1 0 0 0,5-7 0 0 0,19-8 0 0 0,-7-8 0 0 0,6 10 0 0 0,-5-4 0 0 0,12-8 0 0 0,-14 17 0 0 0,0-1 0 0 0,26-23 0 0 0,22-16 0 0 0,-58 47 0 0 0,13-11 0 0 0,2 2 0 0 0,-1 0 0 0 0,2 2 0 0 0,0 1 0 0 0,0 1 0 0 0,30-8 0 0 0,-26 12 0 0 0,30-6 0 0 0,87-9 0 0 0,-130 20 0 0 0,0 1 0 0 0,-1 1 0 0 0,1 1 0 0 0,-1 1 0 0 0,1 0 0 0 0,-1 1 0 0 0,0 0 0 0 0,0 2 0 0 0,0 0 0 0 0,19 8 0 0 0,-9 10 0 0 0,-23-22 0 0 0,0 1 0 0 0,0 0 0 0 0,0 1 0 0 0,0-1 0 0 0,-1 0 0 0 0,1 1 0 0 0,0-1 0 0 0,-1 1 0 0 0,0 0 0 0 0,0 0 0 0 0,0 0 0 0 0,0 0 0 0 0,0 0 0 0 0,-1 0 0 0 0,1 1 0 0 0,-1-1 0 0 0,0 0 0 0 0,0 1 0 0 0,0-1 0 0 0,0 1 0 0 0,0 6 0 0 0,0 7 0 0 0,0 1 0 0 0,-1 0 0 0 0,-4 27 0 0 0,2-38 0 0 0,0-1 0 0 0,0 1 0 0 0,-1-1 0 0 0,0 0 0 0 0,0 0 0 0 0,-1 0 0 0 0,0 0 0 0 0,0 0 0 0 0,0-1 0 0 0,-1 0 0 0 0,1 1 0 0 0,-1-2 0 0 0,0 1 0 0 0,-1-1 0 0 0,-8 6 0 0 0,-22 22 0 0 0,19-18 0 0 0,0-1 0 0 0,-1-1 0 0 0,0 0 0 0 0,-38 17 0 0 0,-38 8 0 0 0,71-30 0 0 0,-1-1 0 0 0,-1-2 0 0 0,1 0 0 0 0,-1-1 0 0 0,0-2 0 0 0,1 0 0 0 0,-1-2 0 0 0,0 0 0 0 0,1-2 0 0 0,-1-1 0 0 0,1-1 0 0 0,-26-8 0 0 0,41 9 0 0 0,1 0 0 0 0,0 0 0 0 0,0 0 0 0 0,0-1 0 0 0,1 0 0 0 0,0-1 0 0 0,0 0 0 0 0,0 0 0 0 0,1 0 0 0 0,0-1 0 0 0,-10-14 0 0 0,-22-21 0 0 0,22 23 0 0 0,1 0 0 0 0,0-1 0 0 0,2-1 0 0 0,0 0 0 0 0,-13-30 0 0 0,-19-31 0 0 0,32 59 0 0 0,0-1 0 0 0,2 0 0 0 0,0 0 0 0 0,2-1 0 0 0,1 0 0 0 0,-8-41 0 0 0,8 29 0 0 0,-2 1 0 0 0,-14-38 0 0 0,-10-31 0 0 0,28 77 0 0 0,1-1 0 0 0,2 0 0 0 0,-1-44 0 0 0,4 67 0 0 0,1 0 0 0 0,-1 1 0 0 0,1-1 0 0 0,1 1 0 0 0,-1-1 0 0 0,1 1 0 0 0,0 0 0 0 0,0-1 0 0 0,0 1 0 0 0,1 0 0 0 0,0 1 0 0 0,4-7 0 0 0,9-15 0 0 0,1-1 0 0 0,3 2 0 0 0,0 0 0 0 0,1 1 0 0 0,1 1 0 0 0,42-33 0 0 0,-8 5 0 0 0,-44 40 0 0 0,1 1 0 0 0,1 0 0 0 0,24-13 0 0 0,-1 1 0 0 0,-24 15 0 0 0,1 0 0 0 0,-1 0 0 0 0,2 1 0 0 0,-1 1 0 0 0,16-4 0 0 0,40-15 0 0 0,-50 14 0 0 0,-15 7 0 0 0,0 0 0 0 0,0 1 0 0 0,0-1 0 0 0,0 1 0 0 0,0 1 0 0 0,1-1 0 0 0,-1 1 0 0 0,1 0 0 0 0,9-1 0 0 0,73-7 0 0 0,-72 6 0 0 0,1 0 0 0 0,-1 2 0 0 0,1 0 0 0 0,0 0 0 0 0,0 2 0 0 0,-1 0 0 0 0,1 1 0 0 0,0 1 0 0 0,-1 0 0 0 0,0 1 0 0 0,18 7 0 0 0,-12 1 0 0 0,-1 0 0 0 0,0 1 0 0 0,-1 2 0 0 0,22 19 0 0 0,-40-31 0 0 0,0-1 0 0 0,0 1 0 0 0,0-1 0 0 0,0 1 0 0 0,0 0 0 0 0,0 0 0 0 0,-1-1 0 0 0,1 1 0 0 0,-1 0 0 0 0,0 1 0 0 0,0-1 0 0 0,0 0 0 0 0,1 6 0 0 0,5 20 0 0 0,1-8 0 0 0,-2 0 0 0 0,-1 0 0 0 0,0 1 0 0 0,2 35 0 0 0,-7-46 0 0 0,1 0 0 0 0,-2 0 0 0 0,0 0 0 0 0,0 0 0 0 0,-1-1 0 0 0,0 1 0 0 0,-1 0 0 0 0,0-1 0 0 0,0 0 0 0 0,-1 0 0 0 0,-9 16 0 0 0,-7 10 0 0 0,11-20 0 0 0,0-1 0 0 0,0 1 0 0 0,-14 13 0 0 0,-13 18 0 0 0,29-37 0 0 0,0 0 0 0 0,-1-1 0 0 0,0 0 0 0 0,-14 12 0 0 0,-83 81 0 0 0,53-59 0 0 0,6-3 0 0 0,-2-1 0 0 0,-105 62 0 0 0,131-91 0 0 0,0-2 0 0 0,-1 0 0 0 0,0-1 0 0 0,-26 4 0 0 0,34-8 0 0 0,-1 0 0 0 0,0 0 0 0 0,0-2 0 0 0,0 0 0 0 0,0 0 0 0 0,0-2 0 0 0,-1 0 0 0 0,1-1 0 0 0,0-1 0 0 0,-21-6 0 0 0,29 5 0 0 0,0 0 0 0 0,1 0 0 0 0,-1-1 0 0 0,1 0 0 0 0,0-1 0 0 0,1 0 0 0 0,-1 0 0 0 0,1 0 0 0 0,0-1 0 0 0,1 0 0 0 0,-10-14 0 0 0,5 5 0 0 0,1 0 0 0 0,1-1 0 0 0,0 0 0 0 0,1 0 0 0 0,-4-20 0 0 0,-7-66 0 0 0,11 49 0 0 0,5 41 0 0 0,1 1 0 0 0,1-1 0 0 0,0 1 0 0 0,0-1 0 0 0,1 1 0 0 0,1-1 0 0 0,0 1 0 0 0,1 0 0 0 0,0 0 0 0 0,1 0 0 0 0,6-14 0 0 0,6 2 0 0 0,2 2 0 0 0,1-1 0 0 0,25-22 0 0 0,18-3 0 0 0,-52 39 0 0 0,1 1 0 0 0,-1 0 0 0 0,1 0 0 0 0,1 1 0 0 0,-1 1 0 0 0,1 0 0 0 0,1 0 0 0 0,-1 2 0 0 0,1-1 0 0 0,15-2 0 0 0,31-14 0 0 0,-35 14 0 0 0,0 0 0 0 0,0 1 0 0 0,40-4 0 0 0,-4 1 0 0 0,-25 6-204 0 0,1 1-1 0 0,-1 2 1 0 0,0 1 0 0 0,64 11 0 0 0,-84-10 94 0 0,19 4-2647 0 0,52 17-1 0 0,-53-13-1991 0 0,47 7-1 0 0,-64-14 3219 0 0,-14-2 1268 0 0,1 0 0 0 0,-1 0 0 0 0,1 0-1 0 0,0-1 1 0 0,-1 0 0 0 0,1 1 0 0 0,0-1-1 0 0,0 0 1 0 0,-1 0 0 0 0,1 0 0 0 0,0-1-1 0 0,0 1 1 0 0,-1-1 0 0 0,1 1-1 0 0,0-1 1 0 0,-1 0 0 0 0,1 0 0 0 0,-1 0-1 0 0,1 0 1 0 0,-1-1 0 0 0,0 1 0 0 0,1-1-1 0 0,2-2 1 0 0,6-11-327 0 0,0 0 0 0 0,0-2 0 0 0,-2 1 0 0 0,0-1 0 0 0,-1 0 0 0 0,-1-1 0 0 0,9-32 0 0 0,-6 21 365 0 0,11-28-420 0 0,-9-3-1354 0 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7256 0 0,'-3'2'6912'0'0,"-3"4"-3544"0"0,-15 15-371 0 0,18-14-2163 0 0,0 0 1 0 0,1-1-1 0 0,0 1 0 0 0,0 0 1 0 0,-2 14-1 0 0,1 73 1364 0 0,3-65-1665 0 0,9 177 551 0 0,0-140-1068 0 0,0 59-1303 0 0,-9-121 1121 0 0,0-2 37 0 0,-1-1 0 0 0,1 0 1 0 0,0 1-1 0 0,0-1 1 0 0,0 1-1 0 0,0-1 1 0 0,0 0-1 0 0,0 1 0 0 0,0-1 1 0 0,1 0-1 0 0,-1 1 1 0 0,0-1-1 0 0,1 0 0 0 0,-1 1 1 0 0,1-1-1 0 0,0 0 1 0 0,-1 1-1 0 0,1-1 0 0 0,0 0 1 0 0,0 0-1 0 0,0 0 1 0 0,0 0-1 0 0,0 0 1 0 0,1 1-1 0 0,7-1-6499 0 0,1-8 3768 0 0,9-22 1914 0 0,-7 12-950 0 0,20-38-454 0 0,-22 35 1224 0 0,1 2 0 0 0,20-28 0 0 0,-2 19 237 0 0,15-18-179 0 0,-5-16 399 0 0,-29 43 612 0 0,0 1 0 0 0,2 0 0 0 0,19-22 1 0 0,18-24 214 0 0,-30 38 216 0 0,-1-2 1164 0 0,7-9 1352 0 0,-24 35-2469 0 0,0-1 1 0 0,0 1-1 0 0,0 0 1 0 0,0 0 0 0 0,0 0-1 0 0,0 0 1 0 0,1 0-1 0 0,-1 0 1 0 0,0 1-1 0 0,1-1 1 0 0,-1 0-1 0 0,1 1 1 0 0,-1-1 0 0 0,1 1-1 0 0,-1-1 1 0 0,1 1-1 0 0,-1 0 1 0 0,1-1-1 0 0,-1 1 1 0 0,3 0-1 0 0,-15 34 3657 0 0,4-10-3541 0 0,0-1 1 0 0,2 1 0 0 0,0 1 0 0 0,-1 36-1 0 0,2 114 679 0 0,4-145-938 0 0,1-22-227 0 0,0 0-1 0 0,0 1 0 0 0,1-1 1 0 0,0 0-1 0 0,1 1 1 0 0,0-1-1 0 0,0-1 0 0 0,1 1 1 0 0,0 0-1 0 0,0-1 1 0 0,0 0-1 0 0,1 0 0 0 0,1 0 1 0 0,8 9-1 0 0,3-2 67 0 0,0-1-1 0 0,1 0 0 0 0,27 13 1 0 0,-43-24-111 0 0,8 4 32 0 0,1 0 0 0 0,0 0 1 0 0,1-1-1 0 0,-1-1 0 0 0,1 0 1 0 0,20 4-1 0 0,-12-5-11 0 0,1 0 1 0 0,-1-2-1 0 0,34-1 0 0 0,-13-1 151 0 0,-40 1-168 0 0,0 0 0 0 0,-1 0 0 0 0,1 0 0 0 0,0-1 0 0 0,0 1 0 0 0,0 0 0 0 0,-1 0 0 0 0,1-1 0 0 0,0 1-1 0 0,-1-1 1 0 0,1 1 0 0 0,0-1 0 0 0,-1 1 0 0 0,1-1 0 0 0,0 1 0 0 0,-1-1 0 0 0,1 0 0 0 0,-1 1 0 0 0,1-1 0 0 0,-1 0 0 0 0,0 1 0 0 0,1-1 0 0 0,-1 0 0 0 0,0 0 0 0 0,1 1 0 0 0,-1-1 0 0 0,0 0 0 0 0,0 0 0 0 0,0 0 0 0 0,1 1 0 0 0,-1-1 0 0 0,0 0 0 0 0,0 0 0 0 0,0-1 0 0 0,0-1 26 0 0,0 0 1 0 0,-1-1 0 0 0,1 1 0 0 0,0 0 0 0 0,-1-1 0 0 0,0 1 0 0 0,1 0-1 0 0,-1 0 1 0 0,-2-4 0 0 0,-29-49 112 0 0,31 52-141 0 0,-1 1 0 0 0,0-1 0 0 0,-1 1 0 0 0,1 0-1 0 0,-1 0 1 0 0,1 0 0 0 0,-1 0 0 0 0,0 0 0 0 0,0 0-1 0 0,0 1 1 0 0,0 0 0 0 0,-7-4 0 0 0,-18-18 61 0 0,11-4-28 0 0,-60-34 19 0 0,44 27-1 0 0,24 25-48 0 0,1 0 0 0 0,-1 1-1 0 0,-1 0 1 0 0,0 0 0 0 0,-16-10 0 0 0,21 15-10 0 0,0 1 0 0 0,0-1 0 0 0,1 0 0 0 0,-1 0 0 0 0,1 0 0 0 0,0-1 0 0 0,0 1 0 0 0,1-1 0 0 0,-1 0 0 0 0,-2-7 0 0 0,-18-20 40 0 0,12 20-34 0 0,0 0 0 0 0,0-1-1 0 0,1-1 1 0 0,1 0-1 0 0,-14-23 1 0 0,19 27-8 0 0,1 0 1 0 0,0-1-1 0 0,1 1 0 0 0,0-1 1 0 0,1 0-1 0 0,0 0 1 0 0,0 1-1 0 0,1-1 0 0 0,1-13 1 0 0,1 17 11 0 0,1-1 0 0 0,0 1 0 0 0,1 0 0 0 0,0 0 1 0 0,0 0-1 0 0,0 1 0 0 0,1-1 0 0 0,-1 1 0 0 0,2-1 0 0 0,5-6 0 0 0,18-3 24 0 0,14-9 8 0 0,-41 23-41 0 0,3-2 4 0 0,0 0 0 0 0,0 0 0 0 0,1 0 0 0 0,-1 0 0 0 0,1 1 0 0 0,0-1 0 0 0,0 1 0 0 0,0 1 0 0 0,0-1 0 0 0,0 1 0 0 0,8-3 0 0 0,101-23 164 0 0,-103 26-138 0 0,-1 0-1 0 0,1 1 0 0 0,0 0 0 0 0,-1 1 1 0 0,1 0-1 0 0,0 1 0 0 0,-1 0 1 0 0,1 0-1 0 0,12 5 0 0 0,-19-5-24 0 0,-1-1-2 0 0,-1 1 0 0 0,1 0 0 0 0,0 0 1 0 0,0 0-1 0 0,-1 0 0 0 0,1 1 1 0 0,-1-1-1 0 0,1 0 0 0 0,-1 1 0 0 0,0 0 1 0 0,1 0-1 0 0,-1 0 0 0 0,0 0 0 0 0,0 0 1 0 0,0 0-1 0 0,0 0 0 0 0,-1 0 1 0 0,1 1-1 0 0,2 4 0 0 0,18 49 75 0 0,-13-36-39 0 0,-1 0 0 0 0,10 38 0 0 0,-14-31-40 0 0,0-1 1 0 0,-2 1-1 0 0,-1 0 0 0 0,-2 0 1 0 0,0 0-1 0 0,-8 43 1 0 0,-1-22-561 0 0,-2-1 1 0 0,-35 85-1 0 0,21-70-1299 0 0,24-58 1498 0 0,0 0-1 0 0,0 0 1 0 0,0 1 0 0 0,0-1 0 0 0,0 0 0 0 0,1 1-1 0 0,-2 8 1 0 0,1 16-5838 0 0,20-48 1214 0 0,20-56 40 0 0,-19 36 2985 0 0,31-49 0 0 0,-22 51 1036 0 0,-11-6-1202 0 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5792 0 0,'0'-3'373'0'0,"1"1"-1"0"0,-1 0 1 0 0,1 0 0 0 0,-1 0 0 0 0,1 0 0 0 0,-1 0 0 0 0,1 0-1 0 0,0 0 1 0 0,0 0 0 0 0,0 0 0 0 0,0 0 0 0 0,2-1 0 0 0,-2 1-54 0 0,1 0 0 0 0,-1-1 0 0 0,0 1 1 0 0,0 0-1 0 0,0 0 0 0 0,0-1 0 0 0,0 1 1 0 0,0 0-1 0 0,-1-1 0 0 0,1 1 0 0 0,-1-1 1 0 0,1-2-1 0 0,-1 4-138 0 0,0 0 1 0 0,0 0-1 0 0,1 0 0 0 0,-1 0 1 0 0,0 0-1 0 0,1 0 0 0 0,-1 0 1 0 0,1 0-1 0 0,-1 0 1 0 0,1 1-1 0 0,-1-1 0 0 0,1 0 1 0 0,0 0-1 0 0,-1 1 0 0 0,1-1 1 0 0,0 0-1 0 0,0 1 0 0 0,-1-1 1 0 0,1 0-1 0 0,0 1 1 0 0,0-1-1 0 0,0 1 0 0 0,0 0 1 0 0,0-1-1 0 0,0 1 0 0 0,0 0 1 0 0,-1-1-1 0 0,1 1 1 0 0,0 0-1 0 0,0 0 0 0 0,0 0 1 0 0,0 0-1 0 0,4 0 3342 0 0,-5 0-3486 0 0,-1 0 1 0 0,1 1 0 0 0,0-1 0 0 0,0 0 0 0 0,0 0 0 0 0,0 0 0 0 0,0 0 0 0 0,0 0 0 0 0,0 1 0 0 0,1-1-1 0 0,-1 0 1 0 0,0 0 0 0 0,0 0 0 0 0,0 0 0 0 0,0 0 0 0 0,0 1 0 0 0,0-1 0 0 0,0 0 0 0 0,0 0 0 0 0,0 0-1 0 0,0 0 1 0 0,0 0 0 0 0,0 0 0 0 0,1 1 0 0 0,-1-1 0 0 0,0 0 0 0 0,0 0 0 0 0,0 0 0 0 0,0 0 0 0 0,0 0-1 0 0,0 0 1 0 0,1 0 0 0 0,-1 0 0 0 0,0 0 0 0 0,0 0 0 0 0,0 0 0 0 0,0 0 0 0 0,1 0 0 0 0,-1 0-1 0 0,0 0 1 0 0,0 0 0 0 0,0 0 0 0 0,0 0 0 0 0,0 0 0 0 0,1 0 0 0 0,-1 0 0 0 0,0 0 0 0 0,0 0 0 0 0,0 0-1 0 0,0 0 1 0 0,0 0 0 0 0,1 0 0 0 0,-1 0 0 0 0,0 0 0 0 0,0 0 0 0 0,0 0 0 0 0,0 0 0 0 0,0 0 0 0 0,0-1-1 0 0,1 1 1 0 0,-1 0 0 0 0,0 0 0 0 0,0 0 0 0 0,0 0 0 0 0,0-1 0 0 0,4 17 1366 0 0,-4-14-1291 0 0,4 10 199 0 0,0 1 0 0 0,-1-1 1 0 0,-1 1-1 0 0,0-1 0 0 0,-1 1 0 0 0,0 22 0 0 0,6 44 326 0 0,-4-51-551 0 0,-1-1 1 0 0,-1 1 0 0 0,-3 39-1 0 0,-1 10-131 0 0,-6 35-773 0 0,5-66-775 0 0,-1 8-4178 0 0,23-72-7753 0 0,23-66 7972 0 0,-37 55 2280 0 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76 142 2896 0 0,'-2'-1'8771'0'0,"2"1"-8714"0"0,0 0-1 0 0,0 0 0 0 0,0 0 1 0 0,0-1-1 0 0,0 1 1 0 0,-1 0-1 0 0,1 0 0 0 0,0 0 1 0 0,0 0-1 0 0,0 0 1 0 0,-1 0-1 0 0,1 0 0 0 0,0 0 1 0 0,0 0-1 0 0,0 0 1 0 0,-1 0-1 0 0,1 0 0 0 0,0 0 1 0 0,0 0-1 0 0,0 0 1 0 0,-1 0-1 0 0,1 0 0 0 0,0 0 1 0 0,0 0-1 0 0,0 1 1 0 0,0-1-1 0 0,-1 0 0 0 0,1 0 1 0 0,0 0-1 0 0,0 0 1 0 0,0 0-1 0 0,0 0 0 0 0,0 0 1 0 0,-1 1-1 0 0,1-1 1 0 0,0 0-1 0 0,0 0 0 0 0,0 0 1 0 0,0 0-1 0 0,0 1 1 0 0,0-1-1 0 0,0 0 0 0 0,-1 0 1 0 0,1 12 482 0 0,-1 0 0 0 0,-1 0 0 0 0,0 0 0 0 0,-7 22 0 0 0,-6 28 214 0 0,-12 170 1012 0 0,20-155-1120 0 0,3 87 0 0 0,4-138-551 0 0,15 22 77 0 0,-15-45-160 0 0,1-1-1 0 0,0 0 0 0 0,0 1 1 0 0,0-1-1 0 0,0 0 1 0 0,1 1-1 0 0,-1-1 1 0 0,1 0-1 0 0,-1 0 0 0 0,1 0 1 0 0,0 0-1 0 0,0 0 1 0 0,0-1-1 0 0,0 1 1 0 0,0 0-1 0 0,0-1 0 0 0,0 0 1 0 0,5 3-1 0 0,63-1 121 0 0,-64-5-114 0 0,-1 0 1 0 0,0-1-1 0 0,1 1 0 0 0,-1-1 1 0 0,0 0-1 0 0,0 0 0 0 0,0-1 1 0 0,-1 1-1 0 0,5-5 0 0 0,-5 2-10 0 0,-1 1-1 0 0,0-1 0 0 0,-1 0 0 0 0,1 0 1 0 0,-1 0-1 0 0,2-8 0 0 0,7-19 33 0 0,-4 15-22 0 0,0 1 23 0 0,0 0-1 0 0,16-28 0 0 0,-20 41-33 0 0,-1 0 0 0 0,0 0 0 0 0,0 0 0 0 0,0 0 1 0 0,-1 0-1 0 0,1 0 0 0 0,-1-1 0 0 0,0 1 0 0 0,0 0 1 0 0,-1-1-1 0 0,1-6 0 0 0,4-22 13 0 0,-1 14 12 0 0,0 0-1 0 0,-2 0 1 0 0,0-28 0 0 0,3-18 38 0 0,-1 4 27 0 0,-4-98 1 0 0,-3 58 154 0 0,8 81-18 0 0,-2 21 16 0 0,-2 14-171 0 0,17 99-29 0 0,-17-109-48 0 0,-1 0 0 0 0,1 0 0 0 0,0 0 1 0 0,0 0-1 0 0,1-1 0 0 0,-1 1 0 0 0,5 7 0 0 0,-3-7 1 0 0,-1 0 1 0 0,0 0 0 0 0,-1 0-1 0 0,1 0 1 0 0,-1 0-1 0 0,0 0 1 0 0,1 10 0 0 0,-1-10-6 0 0,0 0 0 0 0,1 0 0 0 0,-1 0 0 0 0,1-1 0 0 0,0 1 0 0 0,1-1 0 0 0,-1 1 0 0 0,6 7 0 0 0,9 19 34 0 0,-9-3 64 0 0,2 0 0 0 0,1 0 1 0 0,26 47-1 0 0,-26-54-36 0 0,34 55 299 0 0,-40-70-323 0 0,1 0-1 0 0,-1 0 0 0 0,1-1 0 0 0,0 0 0 0 0,1 0 1 0 0,-1 0-1 0 0,13 5 0 0 0,3 5 32 0 0,-11-9 4 0 0,1 0-1 0 0,-1 0 0 0 0,1-1 0 0 0,0-1 0 0 0,1 0 1 0 0,-1-1-1 0 0,1 0 0 0 0,-1-1 0 0 0,1 0 1 0 0,0-1-1 0 0,0 0 0 0 0,23-3 0 0 0,-31 2-42 0 0,0 0-4 0 0,0 0 0 0 0,-1 0-1 0 0,1-1 1 0 0,0 0 0 0 0,-1 0 0 0 0,1 0 0 0 0,0 0 0 0 0,-1-1-1 0 0,0 0 1 0 0,1 0 0 0 0,-1 0 0 0 0,0 0 0 0 0,0-1 0 0 0,0 0-1 0 0,0 0 1 0 0,0 0 0 0 0,-1 0 0 0 0,0 0 0 0 0,1-1 0 0 0,-1 1 0 0 0,0-1-1 0 0,3-6 1 0 0,-5 9-18 0 0,-1-1 0 0 0,1 1 1 0 0,0 0-1 0 0,0 0 0 0 0,0-1 0 0 0,0 1 0 0 0,0 0 0 0 0,0 0 0 0 0,0 0 1 0 0,1 0-1 0 0,-1 0 0 0 0,0 0 0 0 0,1 1 0 0 0,-1-1 0 0 0,0 0 0 0 0,2 0 1 0 0,10-7 26 0 0,-5-10-6 0 0,0-7 24 0 0,0 15-24 0 0,-7 8-19 0 0,1 1 1 0 0,0-1-1 0 0,-1 0 0 0 0,1 0 0 0 0,-1 0 1 0 0,0 0-1 0 0,1 0 0 0 0,-1 0 1 0 0,0 0-1 0 0,0 0 0 0 0,-1-1 1 0 0,1 1-1 0 0,1-4 0 0 0,1-12 42 0 0,3-8 30 0 0,-2-1 0 0 0,2-40 0 0 0,-6 41-52 0 0,2 14-26 0 0,-2 1 0 0 0,0-1-1 0 0,0 0 1 0 0,-1 1-1 0 0,0-1 1 0 0,-1 0-1 0 0,-1 1 1 0 0,0-1 0 0 0,0 1-1 0 0,-1 0 1 0 0,-10-20-1 0 0,-33-77-286 0 0,47 107 276 0 0,-1 0 0 0 0,1 0 1 0 0,0 0-1 0 0,-1 0 1 0 0,1 1-1 0 0,-1-1 1 0 0,1 0-1 0 0,-1 0 1 0 0,0 1-1 0 0,1-1 1 0 0,-1 0-1 0 0,0 1 0 0 0,1-1 1 0 0,-1 1-1 0 0,0-1 1 0 0,0 1-1 0 0,0-1 1 0 0,1 1-1 0 0,-1-1 1 0 0,0 1-1 0 0,-1-1 1 0 0,1 1-1 0 0,0 0-1 0 0,0 0 1 0 0,1-1 0 0 0,-1 1 0 0 0,0 0 0 0 0,1-1 0 0 0,-1 1 0 0 0,1 0 0 0 0,-1-1 0 0 0,0 1 0 0 0,1-1 0 0 0,-1 1 0 0 0,1-1 0 0 0,-1 1 0 0 0,1-1 0 0 0,-1 0 0 0 0,1 1 0 0 0,0-1 0 0 0,-1 0 0 0 0,1 1 0 0 0,0-1 0 0 0,0 0 0 0 0,-1 1 0 0 0,1-1 0 0 0,0 0 0 0 0,0 0 0 0 0,0 1 0 0 0,0-1 0 0 0,0-1 0 0 0,-3-4-247 0 0,1 0-1 0 0,-1-1 1 0 0,-1 1 0 0 0,1 0 0 0 0,-1 1-1 0 0,0-1 1 0 0,0 1 0 0 0,-9-9-1 0 0,11 11-267 0 0,-1 0-1 0 0,0 1 1 0 0,0-1-1 0 0,0 1 1 0 0,0 0-1 0 0,0 0 0 0 0,0 0 1 0 0,-1 0-1 0 0,1 1 1 0 0,-1-1-1 0 0,-3 0 0 0 0,-10-3-4420 0 0,-7-1-895 0 0,-5 1 2409 0 0,20 4 1004 0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7808 0 0,'-6'4'6416'0'0,"-8"6"-3998"0"0,-2 9-576 0 0,13-16-1603 0 0,0-1-1 0 0,1 1 0 0 0,0 0 1 0 0,-1-1-1 0 0,1 1 1 0 0,0 0-1 0 0,0 0 1 0 0,-2 5-1 0 0,-6 15 387 0 0,1 1 1 0 0,0 0-1 0 0,2 1 0 0 0,1 0 1 0 0,1 0-1 0 0,-2 33 0 0 0,3 17-147 0 0,2-52-307 0 0,0 0 0 0 0,2-1-1 0 0,1 1 1 0 0,6 40 0 0 0,5 31 209 0 0,-10-62-233 0 0,11 43 0 0 0,-5-38-100 0 0,-3-11-8 0 0,2 0-1 0 0,0-1 0 0 0,2 1 0 0 0,12 25 0 0 0,-20-49-35 0 0,1 1-1 0 0,-1-1 1 0 0,0 1 0 0 0,0-1-1 0 0,0 1 1 0 0,0 0 0 0 0,0 0-1 0 0,0-1 1 0 0,-1 1 0 0 0,1 5-1 0 0,7 24-20 0 0,1-4-83 0 0,10 19-276 0 0,-17-45 256 0 0,-1 1 0 0 0,1-1 0 0 0,0 0 0 0 0,0 0 0 0 0,0 0 0 0 0,0 0 0 0 0,0-1 0 0 0,0 1 0 0 0,1 0 0 0 0,-1-1 0 0 0,1 0 0 0 0,-1 1 0 0 0,1-1 0 0 0,-1 0 0 0 0,1 0 0 0 0,4 1 0 0 0,-2-1-210 0 0,-1 0 0 0 0,0 0 0 0 0,0 0 0 0 0,1-1 0 0 0,-1 1 0 0 0,0-1 0 0 0,1 0 0 0 0,-1 0-1 0 0,1-1 1 0 0,-1 1 0 0 0,0-1 0 0 0,0 0 0 0 0,1 0 0 0 0,-1 0 0 0 0,0-1 0 0 0,0 0 0 0 0,0 1 0 0 0,0-1 0 0 0,0-1 0 0 0,-1 1-1 0 0,1 0 1 0 0,-1-1 0 0 0,1 0 0 0 0,-1 0 0 0 0,0 0 0 0 0,0 0 0 0 0,4-6 0 0 0,42-52-3247 0 0,165-182-5085 0 0,-166 199 6287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6704 0 0,'-1'-6'825'0'0,"0"0"1"0"0,-1 0-1 0 0,0 1 1 0 0,1-1-1 0 0,-2 0 0 0 0,1 1 1 0 0,-1 0-1 0 0,0-1 1 0 0,0 1-1 0 0,-5-7 1 0 0,-3 2 494 0 0,10 9-1080 0 0,1 0-1 0 0,-1 0 1 0 0,0 0-1 0 0,0 0 1 0 0,0 0-1 0 0,0 1 1 0 0,0-1-1 0 0,0 0 1 0 0,0 0-1 0 0,0 1 0 0 0,-1-1 1 0 0,1 1-1 0 0,0-1 1 0 0,0 1-1 0 0,0-1 1 0 0,-1 1-1 0 0,1 0 1 0 0,0 0-1 0 0,-1-1 1 0 0,1 1-1 0 0,-2 0 1 0 0,2 0 548 0 0,0 2-709 0 0,0 0 1 0 0,1 0-1 0 0,-1-1 1 0 0,1 1-1 0 0,0 0 1 0 0,-1 0-1 0 0,1 0 1 0 0,0 0 0 0 0,0 0-1 0 0,0-1 1 0 0,1 1-1 0 0,-1 0 1 0 0,0 0-1 0 0,1 0 1 0 0,-1 0-1 0 0,2 1 1 0 0,7 25 130 0 0,4 8 32 0 0,-1 1-1 0 0,10 52 0 0 0,-11-44-98 0 0,0 1-54 0 0,-1-14-31 0 0,-3 1 0 0 0,0 1 0 0 0,2 56 0 0 0,0 61 133 0 0,2-104-102 0 0,-8-40-83 0 0,-1 0 0 0 0,0 0 0 0 0,0 0 0 0 0,-1 0 0 0 0,1 11 0 0 0,-2-18-4 0 0,0 0 0 0 0,0 1 0 0 0,0-1 0 0 0,0 0 0 0 0,0 1 0 0 0,1-1 0 0 0,-1 0 0 0 0,0 0 0 0 0,0 1 0 0 0,0-1 1 0 0,1 0-1 0 0,-1 0 0 0 0,0 1 0 0 0,0-1 0 0 0,0 0 0 0 0,1 0 0 0 0,-1 0 0 0 0,0 1 0 0 0,1-1 0 0 0,-1 0 0 0 0,0 0 0 0 0,0 0 0 0 0,1 0 0 0 0,-1 0 0 0 0,0 0 0 0 0,1 1 0 0 0,-1-1 0 0 0,0 0 0 0 0,1 0 0 0 0,-1 0 0 0 0,0 0 0 0 0,1 0 0 0 0,-1 0 0 0 0,0 0 0 0 0,0 0 0 0 0,1-1 0 0 0,-1 1 0 0 0,0 0 0 0 0,1 0 0 0 0,15-4 67 0 0,-14 3-56 0 0,7-20 4 0 0,-8 18-15 0 0,0 0-1 0 0,0 0 1 0 0,0 0-1 0 0,0 1 1 0 0,1-1-1 0 0,-1 0 0 0 0,1 1 1 0 0,-1-1-1 0 0,1 1 1 0 0,2-3-1 0 0,-2 3-1 0 0,0 0-1 0 0,0-1 0 0 0,0 1 1 0 0,-1-1-1 0 0,1 0 0 0 0,-1 0 1 0 0,1 1-1 0 0,-1-1 0 0 0,0 0 1 0 0,0 0-1 0 0,-1 0 0 0 0,1 0 1 0 0,0 0-1 0 0,-1 0 0 0 0,0-3 1 0 0,8-26-6 0 0,8 0-6 0 0,-1-1 0 0 0,-2 0 0 0 0,11-46 0 0 0,-22 75 15 0 0,0 0-1 0 0,0 0 0 0 0,1 1 1 0 0,-1-1-1 0 0,1 0 0 0 0,0 1 1 0 0,0 0-1 0 0,0 0 1 0 0,0 0-1 0 0,6-4 0 0 0,3-4 8 0 0,-10 8-3 0 0,-2 2-7 0 0,1 0 0 0 0,-1 0 0 0 0,1 1 0 0 0,-1-1 0 0 0,1 0 0 0 0,-1 1 0 0 0,1-1 0 0 0,-1 0 0 0 0,1 1 0 0 0,0-1 0 0 0,-1 1 0 0 0,1-1 0 0 0,0 1 0 0 0,-1-1 0 0 0,1 1 0 0 0,0-1 0 0 0,0 1 0 0 0,0 0 0 0 0,-1-1 0 0 0,1 1 0 0 0,1 0 0 0 0,0-1 19 0 0,-2 1-7 0 0,1 0 1 0 0,-1 0 0 0 0,0 1-1 0 0,1-1 1 0 0,-1 0 0 0 0,1 0 0 0 0,-1 0-1 0 0,0 0 1 0 0,1 1 0 0 0,-1-1 0 0 0,1 0-1 0 0,-1 0 1 0 0,0 1 0 0 0,1-1 0 0 0,-1 0-1 0 0,0 1 1 0 0,1-1 0 0 0,-1 0 0 0 0,0 1-1 0 0,0-1 1 0 0,1 0 0 0 0,-1 1 0 0 0,0-1-1 0 0,0 1 1 0 0,0-1 0 0 0,1 0-1 0 0,-1 1 1 0 0,0-1 0 0 0,0 1 0 0 0,0-1-1 0 0,0 1 1 0 0,0-1 0 0 0,0 1 0 0 0,0-1-1 0 0,0 0 1 0 0,0 1 0 0 0,0-1 0 0 0,0 1-1 0 0,0-1 1 0 0,-1 1 0 0 0,1-1 0 0 0,0 0-1 0 0,0 1 1 0 0,0-1 0 0 0,0 1-1 0 0,-1-1 1 0 0,-2 6 44 0 0,0-1-1 0 0,0 1 1 0 0,1 0-1 0 0,-1 0 1 0 0,1 0-1 0 0,1 0 0 0 0,-1 0 1 0 0,0 10-1 0 0,0-7-3 0 0,1-1-1 0 0,-1 0 0 0 0,-1-1 0 0 0,-4 14 0 0 0,4-16-35 0 0,1 1 0 0 0,0 0 0 0 0,0 0-1 0 0,0 0 1 0 0,1 0 0 0 0,0 1 0 0 0,0-1-1 0 0,1 0 1 0 0,0 0 0 0 0,0 1 0 0 0,0-1-1 0 0,1 0 1 0 0,0 0 0 0 0,0 1 0 0 0,1-1-1 0 0,-1 0 1 0 0,1 0 0 0 0,1-1 0 0 0,-1 1-1 0 0,1 0 1 0 0,0-1 0 0 0,0 1 0 0 0,1-1-1 0 0,4 6 1 0 0,2 2-11 0 0,-9-11-6 0 0,0 0 0 0 0,0 0 0 0 0,1 0 0 0 0,-1 0 0 0 0,1 0 0 0 0,0 0 0 0 0,-1-1 0 0 0,1 1 0 0 0,0-1 0 0 0,0 1 0 0 0,0-1 0 0 0,0 0 0 0 0,0 1 0 0 0,4 0-1 0 0,67 49-49 0 0,-64-47-69 0 0,0 1 0 0 0,1-1 0 0 0,0 0 0 0 0,14 3 1 0 0,-21-6-19 0 0,0-1 1 0 0,1 1 0 0 0,-1 0 0 0 0,0-1 0 0 0,0 0-1 0 0,0 0 1 0 0,1 0 0 0 0,-1 0 0 0 0,0 0-1 0 0,0-1 1 0 0,1 1 0 0 0,-1-1 0 0 0,0 0 0 0 0,0 0-1 0 0,0 0 1 0 0,0 0 0 0 0,0-1 0 0 0,0 1-1 0 0,4-4 1 0 0,24-12-1335 0 0,-28 16 1332 0 0,0 0 0 0 0,0 0-1 0 0,0-1 1 0 0,0 1 0 0 0,-1-1-1 0 0,1 1 1 0 0,0-1 0 0 0,-1 0-1 0 0,1 0 1 0 0,-1 0 0 0 0,0 0 0 0 0,1-1-1 0 0,-1 1 1 0 0,0 0 0 0 0,0-1-1 0 0,-1 0 1 0 0,2-2 0 0 0,-1-3-181 0 0,-2 7 244 0 0,1-1 0 0 0,-1 0 1 0 0,0 1-1 0 0,1-1 0 0 0,-1 0 1 0 0,1 1-1 0 0,-1-1 0 0 0,1 0 1 0 0,0 1-1 0 0,0-1 0 0 0,0 1 0 0 0,0 0 1 0 0,0-1-1 0 0,0 1 0 0 0,0 0 1 0 0,0-1-1 0 0,1 1 0 0 0,-1 0 1 0 0,0 0-1 0 0,3-1 0 0 0,-2 1-6 0 0,0 0-1 0 0,-1 1 0 0 0,1-1 1 0 0,0 0-1 0 0,-1 0 0 0 0,1 0 0 0 0,-1 0 1 0 0,1 0-1 0 0,-1-1 0 0 0,0 1 0 0 0,1 0 1 0 0,-1-1-1 0 0,0 1 0 0 0,0-1 1 0 0,0 1-1 0 0,0-1 0 0 0,0 1 0 0 0,0-1 1 0 0,-1 0-1 0 0,1 1 0 0 0,0-1 1 0 0,-1 0-1 0 0,1-2 0 0 0,-1 3 38 0 0,1 1 0 0 0,-1-1 0 0 0,0 0 0 0 0,1 1 0 0 0,-1-1 0 0 0,0 1 0 0 0,1-1 0 0 0,-1 0 0 0 0,1 1 0 0 0,-1-1 0 0 0,1 1 0 0 0,-1-1 0 0 0,1 1 0 0 0,-1-1 0 0 0,1 1 0 0 0,0 0 0 0 0,-1-1 0 0 0,1 1 0 0 0,-1 0 0 0 0,1-1 0 0 0,1 1 0 0 0,1-2-83 0 0,0 0 0 0 0,0 1 0 0 0,0-1 0 0 0,0-1 1 0 0,0 1-1 0 0,-1 0 0 0 0,1-1 0 0 0,-1 1 1 0 0,4-6-1 0 0,6-6-454 0 0,9 1-289 0 0,-5-11 52 0 0,8 11 47 0 0,27-49-1114 0 0,-2 13 915 0 0,-35 36 1002 0 0,28-32-28 0 0,-40 41 322 0 0,1 1 0 0 0,-1-1 0 0 0,1 0 0 0 0,-1 0 0 0 0,-1 0 0 0 0,1 0 0 0 0,0 0 0 0 0,-1 0 0 0 0,0 0 0 0 0,0 0 0 0 0,0-1 0 0 0,0-5 0 0 0,-1-2 447 0 0,1 6-91 0 0,-1-1-1 0 0,-1 0 1 0 0,1 0-1 0 0,-1 0 1 0 0,0 0 0 0 0,0 1-1 0 0,-3-10 1 0 0,2 13-490 0 0,0 0 0 0 0,0 1 1 0 0,0-1-1 0 0,0 0 0 0 0,0 1 1 0 0,-1-1-1 0 0,1 1 0 0 0,-1 0 1 0 0,1 0-1 0 0,-1 0 0 0 0,0 0 1 0 0,0 0-1 0 0,0 0 0 0 0,0 1 1 0 0,0 0-1 0 0,0-1 0 0 0,-1 1 1 0 0,1 0-1 0 0,0 1 0 0 0,-1-1 1 0 0,1 1-1 0 0,0-1 0 0 0,-1 1 1 0 0,1 0-1 0 0,-1 0 0 0 0,1 0 1 0 0,0 1-1 0 0,-1-1 0 0 0,1 1 1 0 0,0 0-1 0 0,-1 0 0 0 0,1 0 1 0 0,-5 3-1 0 0,4-2-110 0 0,-1 1-1 0 0,1 1 1 0 0,0-1 0 0 0,0 0 0 0 0,0 1 0 0 0,-5 6 0 0 0,-9 8 84 0 0,13-14-128 0 0,0 0 1 0 0,1 0 0 0 0,0 1 0 0 0,-1 0-1 0 0,2 0 1 0 0,-1 0 0 0 0,-4 8 0 0 0,-14 18 152 0 0,15-20-155 0 0,0 1 1 0 0,0 1-1 0 0,2-1 1 0 0,-1 1-1 0 0,1 0 0 0 0,1 0 1 0 0,-5 27 0 0 0,3-10 4 0 0,0 20-2 0 0,5-43-38 0 0,1-3 0 0 0,0 0 0 0 0,0 0 0 0 0,0 0 0 0 0,0 0 0 0 0,0 0 0 0 0,1 0 0 0 0,0 0 0 0 0,0 0 0 0 0,0 0 0 0 0,0 0 0 0 0,3 4 0 0 0,14 30-13 0 0,-13-31 19 0 0,0 0-3 0 0,1 0-1 0 0,-1-1 1 0 0,1 0 0 0 0,0 0 0 0 0,1 0-1 0 0,-1-1 1 0 0,1 0 0 0 0,13 8-1 0 0,-2 0 14 0 0,-18-12-15 0 0,1 0 0 0 0,0 0 0 0 0,-1 0 0 0 0,1 0 0 0 0,0-1-1 0 0,0 1 1 0 0,0 0 0 0 0,0-1 0 0 0,-1 1 0 0 0,1-1 0 0 0,0 1 0 0 0,0-1 0 0 0,0 1 0 0 0,0-1-1 0 0,0 0 1 0 0,1 1 0 0 0,-1-1 0 0 0,0 0 0 0 0,2 0 0 0 0,13 3-4 0 0,37 3-21 0 0,-52-6 23 0 0,1 1 0 0 0,0-1 0 0 0,-1 0 0 0 0,1 0 0 0 0,-1-1 0 0 0,1 1 0 0 0,0 0 0 0 0,-1 0 0 0 0,1-1 0 0 0,-1 1 0 0 0,1-1 0 0 0,0 1 0 0 0,-1-1 0 0 0,0 0 1 0 0,1 0-1 0 0,-1 0 0 0 0,1 1 0 0 0,-1-1 0 0 0,0 0 0 0 0,0-1 0 0 0,1 1 0 0 0,-1 0 0 0 0,0 0 0 0 0,1-2 0 0 0,34-39-87 0 0,-8-7 31 0 0,-23 32 45 0 0,-1-1 0 0 0,0-1 1 0 0,-1 1-1 0 0,-1-1 0 0 0,-1-22 0 0 0,-1 30 23 0 0,1 8-5 0 0,-1-1-1 0 0,0 1 1 0 0,0-1-1 0 0,0 1 1 0 0,0 0-1 0 0,-1-1 1 0 0,0 1-1 0 0,1 0 1 0 0,-1-1-1 0 0,0 1 1 0 0,-3-6 0 0 0,-6-18 10 0 0,10 25-14 0 0,0 0-1 0 0,-1 0 1 0 0,1 0 0 0 0,-1 0 0 0 0,1 0-1 0 0,-1 0 1 0 0,0 1 0 0 0,1-1 0 0 0,-1 0 0 0 0,0 0-1 0 0,0 1 1 0 0,0-1 0 0 0,-1 0 0 0 0,1 1-1 0 0,0-1 1 0 0,0 1 0 0 0,-1 0 0 0 0,1-1-1 0 0,-1 1 1 0 0,-2-2 0 0 0,2 2 0 0 0,0-1 0 0 0,-1 1 0 0 0,2-1 0 0 0,-1 0 0 0 0,0 1 0 0 0,0-1 0 0 0,0 0 0 0 0,1 0 0 0 0,-1 0 0 0 0,0-3 0 0 0,-15-15-24 0 0,8 12 40 0 0,3 3-190 0 0,4 21 65 0 0,3-14 104 0 0,-1 1 0 0 0,1 0 0 0 0,-1-1 0 0 0,1 0 1 0 0,0 1-1 0 0,0-1 0 0 0,0 1 0 0 0,0-1 1 0 0,0 0-1 0 0,1 0 0 0 0,2 4 0 0 0,-2-4 1 0 0,-1 0 0 0 0,1 0-1 0 0,-1 0 1 0 0,0 0 0 0 0,0 0-1 0 0,0 0 1 0 0,0 1 0 0 0,0-1-1 0 0,-1 0 1 0 0,1 0 0 0 0,0 4-1 0 0,-1-4 3 0 0,1 0 0 0 0,-1-1 0 0 0,0 1 0 0 0,1-1-1 0 0,-1 0 1 0 0,1 1 0 0 0,-1-1 0 0 0,1 1 0 0 0,0-1 0 0 0,-1 0-1 0 0,1 1 1 0 0,0-1 0 0 0,0 0 0 0 0,0 0 0 0 0,0 0 0 0 0,0 0-1 0 0,2 2 1 0 0,-2-2-2 0 0,0 0-1 0 0,0-1 1 0 0,0 1 0 0 0,0 0-1 0 0,0 1 1 0 0,0-1-1 0 0,0 0 1 0 0,0 0-1 0 0,-1 0 1 0 0,1 0 0 0 0,-1 1-1 0 0,1-1 1 0 0,-1 0-1 0 0,1 1 1 0 0,-1-1-1 0 0,1 0 1 0 0,-1 2 0 0 0,3 6-15 0 0,1-1 0 0 0,0 0 0 0 0,1 1 0 0 0,0-2 0 0 0,0 1 0 0 0,0 0 1 0 0,1-1-1 0 0,0 0 0 0 0,1-1 0 0 0,11 10 0 0 0,19 21-276 0 0,-15-24-31 0 0,-19-11 146 0 0,0 0 0 0 0,1 0 0 0 0,-1 0 0 0 0,0 0 0 0 0,1 0-1 0 0,0-1 1 0 0,-1 0 0 0 0,1 0 0 0 0,0 0 0 0 0,-1 0 0 0 0,1-1 0 0 0,0 1 0 0 0,4-1 0 0 0,-5 0-338 0 0,-1-2 180 0 0,1 0 1 0 0,-1 0 0 0 0,0-1-1 0 0,1 1 1 0 0,-1-1 0 0 0,0 0-1 0 0,0 1 1 0 0,-1-1 0 0 0,1 0-1 0 0,0 0 1 0 0,-1 0 0 0 0,0 0-1 0 0,2-6 1 0 0,31-58-3931 0 0,12-24 844 0 0,-17 7 1790 0 0,-18 47 1411 0 0,-10 33 367 0 0,1 0 1 0 0,-1-1-1 0 0,0 1 1 0 0,0-1 0 0 0,0 1-1 0 0,0-1 1 0 0,-1-8 4726 0 0,0 33-2311 0 0,0 10-486 0 0,-2-20-1792 0 0,2 0 0 0 0,-1 1-1 0 0,2-1 1 0 0,-1 1 0 0 0,1-1 0 0 0,1 0-1 0 0,0 1 1 0 0,0-1 0 0 0,1 0 0 0 0,7 16-1 0 0,21 37 603 0 0,-20-39-616 0 0,-11-22-249 0 0,1 0-1 0 0,0 0 1 0 0,0 0 0 0 0,0 1 0 0 0,0-1-1 0 0,0 0 1 0 0,0 0 0 0 0,0 0-1 0 0,0 0 1 0 0,1-1 0 0 0,2 4-1 0 0,1-1 43 0 0,-2 0 0 0 0,1-1 0 0 0,0 1 1 0 0,-1 0-1 0 0,0 1 0 0 0,0-1 0 0 0,0 1 0 0 0,0-1 0 0 0,3 10 0 0 0,-6-13-49 0 0,1 0 0 0 0,-1 0 0 0 0,0 0 0 0 0,1-1-1 0 0,-1 1 1 0 0,1 0 0 0 0,-1-1 0 0 0,1 1 0 0 0,-1 0 0 0 0,1-1 0 0 0,-1 1 0 0 0,1 0 0 0 0,0-1 0 0 0,-1 1 0 0 0,1-1 0 0 0,0 1-1 0 0,0-1 1 0 0,-1 0 0 0 0,1 1 0 0 0,0-1 0 0 0,0 0 0 0 0,0 1 0 0 0,1-1 0 0 0,-2 0 29 0 0,0 1-1 0 0,1-1 1 0 0,-1 0 0 0 0,1 0-1 0 0,-1 1 1 0 0,0-1 0 0 0,1 0 0 0 0,-1 0-1 0 0,1 0 1 0 0,-1 0 0 0 0,1 0-1 0 0,-1 0 1 0 0,1 0 0 0 0,-1 1 0 0 0,1-1-1 0 0,-1-1 1 0 0,0 1 0 0 0,1 0 0 0 0,-1 0-1 0 0,1 0 1 0 0,-1 0 0 0 0,1 0-1 0 0,-1 0 1 0 0,1 0 0 0 0,-1-1 0 0 0,0 1-1 0 0,1 0 1 0 0,-1 0 0 0 0,1-1-1 0 0,-1 1 1 0 0,0 0 0 0 0,1 0 0 0 0,-1-1-1 0 0,0 1 1 0 0,1 0 0 0 0,-1-2 0 0 0,0-1-13 0 0,0 0 1 0 0,0-1 0 0 0,0 1-1 0 0,0-1 1 0 0,-1 1 0 0 0,0-1-1 0 0,0 1 1 0 0,0 0 0 0 0,0-1-1 0 0,0 1 1 0 0,-4-5 0 0 0,-6-22 85 0 0,10 26-106 0 0,0 1-1 0 0,0-1 1 0 0,0 1 0 0 0,0-1-1 0 0,-1 1 1 0 0,0 0 0 0 0,1 0-1 0 0,-1-1 1 0 0,-4-3 0 0 0,-8-18 45 0 0,0-2 23 0 0,-2 2-24 0 0,2 0-1 0 0,0 0 0 0 0,2-2 1 0 0,-11-34-1 0 0,20 54-52 0 0,1 1 0 0 0,1 0 0 0 0,1 0 0 0 0,-1 0 0 0 0,1 1 0 0 0,0-1 0 0 0,1-12 0 0 0,0-2-98 0 0,0 18 73 0 0,1 0 0 0 0,-1-1 0 0 0,0 1 0 0 0,1 0 0 0 0,0 0 0 0 0,-1 0 1 0 0,1 0-1 0 0,0 0 0 0 0,0 1 0 0 0,0-1 0 0 0,0 1 0 0 0,0-1 1 0 0,0 1-1 0 0,1 0 0 0 0,-1-1 0 0 0,4 0 0 0 0,8-6-148 0 0,40-22-992 0 0,-52 28 1089 0 0,0 1-1 0 0,-1 0 0 0 0,1-1 1 0 0,0 1-1 0 0,0 0 0 0 0,0 0 1 0 0,0 1-1 0 0,0-1 1 0 0,0 0-1 0 0,1 0 0 0 0,1 1 1 0 0,19-9-738 0 0,-15 4 229 0 0,1 1 0 0 0,0 0 0 0 0,0 0-1 0 0,0 1 1 0 0,13-3 0 0 0,28-12-2241 0 0,-40 12 1718 0 0,0 2 0 0 0,1-1 0 0 0,0 1 0 0 0,-1 0 0 0 0,1 1 0 0 0,14-2 0 0 0,1-1-1151 0 0,-10 3 292 0 0,16 2-2010 0 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233 102 3552 0 0,'0'-9'1012'0'0,"1"1"190"0"0,-1 1 0 0 0,0 0 0 0 0,-1-1 0 0 0,0 1-1 0 0,0 0 1 0 0,-4-12 0 0 0,4 17-969 0 0,0 0 0 0 0,0 0 0 0 0,0 0 0 0 0,0 1 0 0 0,0-1 0 0 0,-1 0 0 0 0,1 1 0 0 0,-1-1 0 0 0,1 1 0 0 0,-1-1 0 0 0,0 1 1 0 0,1 0-1 0 0,-1 0 0 0 0,0 0 0 0 0,0 0 0 0 0,0 0 0 0 0,0 0 0 0 0,0 0 0 0 0,0 1 0 0 0,0-1 0 0 0,0 1 0 0 0,0-1 0 0 0,0 1 0 0 0,0 0 0 0 0,0 0 0 0 0,0 0 0 0 0,-4 0 0 0 0,-4 0 144 0 0,0 0-1 0 0,1 1 1 0 0,-1 0 0 0 0,0 0 0 0 0,1 1-1 0 0,-15 4 1 0 0,18-3-258 0 0,1 0 0 0 0,-1 0 0 0 0,1 0 0 0 0,0 1 0 0 0,0-1 0 0 0,0 1 0 0 0,0 0 0 0 0,1 1 0 0 0,-1-1 0 0 0,1 1 0 0 0,-6 9 0 0 0,6-8-67 0 0,1 1-1 0 0,-1 0 1 0 0,1 0-1 0 0,0 0 1 0 0,1 1-1 0 0,0-1 1 0 0,0 1-1 0 0,1-1 1 0 0,-1 1-1 0 0,1 8 1 0 0,0 0 25 0 0,1 0 0 0 0,1 0 0 0 0,5 30 0 0 0,23 31 328 0 0,-28-74-392 0 0,1 1 1 0 0,-1-1-1 0 0,1 0 0 0 0,-1 0 0 0 0,1 0 0 0 0,0 0 0 0 0,0 0 1 0 0,1 0-1 0 0,-1-1 0 0 0,3 3 0 0 0,-3-2 1 0 0,1-1-1 0 0,-1 1 0 0 0,0 0 1 0 0,0 0-1 0 0,0-1 0 0 0,0 1 1 0 0,0 0-1 0 0,-1 1 1 0 0,1-1-1 0 0,0 3 0 0 0,1 1 37 0 0,1-1-1 0 0,-1 0 0 0 0,1 0 1 0 0,0 0-1 0 0,1 0 0 0 0,-1-1 1 0 0,8 7-1 0 0,-7-7 10 0 0,1 1 1 0 0,-1 0-1 0 0,0 0 1 0 0,0 1-1 0 0,-1-1 0 0 0,0 1 1 0 0,0 0-1 0 0,4 11 1 0 0,-5-12-10 0 0,-1 0 0 0 0,1 0 1 0 0,0-1-1 0 0,1 1 1 0 0,7 9-1 0 0,18 29 414 0 0,-4 2-82 0 0,-15-31-239 0 0,-1 1 1 0 0,-1 0-1 0 0,0 0 1 0 0,-1 1 0 0 0,-1 0-1 0 0,4 19 1 0 0,0 30 528 0 0,-10-57-581 0 0,1 28 199 0 0,-1-36-283 0 0,0 0 0 0 0,1 0-1 0 0,-2 0 1 0 0,1 0 0 0 0,0 0-1 0 0,0 0 1 0 0,0 0 0 0 0,0 0-1 0 0,-1 0 1 0 0,1 0 0 0 0,0 0-1 0 0,-1 0 1 0 0,1 0 0 0 0,-1 0-1 0 0,1 0 1 0 0,-1 0 0 0 0,1 0-1 0 0,-1-1 1 0 0,0 1-1 0 0,0 0 1 0 0,1 0 0 0 0,-1-1-1 0 0,0 1 1 0 0,0 0 0 0 0,0-1-1 0 0,-1 2 1 0 0,-29 10 15 0 0,26-10-82 0 0,0 1 1 0 0,0-1-1 0 0,0 0 0 0 0,-1 0 0 0 0,1 0 0 0 0,0-1 1 0 0,-1 0-1 0 0,0 0 0 0 0,-8 0 0 0 0,10-1-128 0 0,-1 0 0 0 0,0 0-1 0 0,1 0 1 0 0,-1-1 0 0 0,0 0-1 0 0,1 0 1 0 0,-1 0 0 0 0,1-1-1 0 0,0 0 1 0 0,-1 1 0 0 0,1-1 0 0 0,-5-4-1 0 0,1 0-513 0 0,1 0-1 0 0,0-1 1 0 0,0 0 0 0 0,-10-14-1 0 0,11 12-127 0 0,0 0 0 0 0,0-1 0 0 0,1 0 0 0 0,1 0-1 0 0,-1-1 1 0 0,1 1 0 0 0,1-1 0 0 0,0 0 0 0 0,1 0 0 0 0,0 0-1 0 0,1 0 1 0 0,0 0 0 0 0,0-12 0 0 0,1 4-119 0 0,2 0 1 0 0,-1 1 0 0 0,2 0-1 0 0,1-1 1 0 0,0 1-1 0 0,1 0 1 0 0,9-21-1 0 0,10-4-2016 0 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5256 0 0,'12'-15'6137'0'0,"-10"14"-5882"0"0,0 1 1 0 0,-1-1 0 0 0,1 0-1 0 0,0 1 1 0 0,-1-1-1 0 0,1 1 1 0 0,0 0-1 0 0,-1-1 1 0 0,1 1-1 0 0,0 0 1 0 0,0 0-1 0 0,0 0 1 0 0,-1 0-1 0 0,1 1 1 0 0,0-1-1 0 0,0 0 1 0 0,-1 1-1 0 0,1-1 1 0 0,0 1-1 0 0,-1-1 1 0 0,1 1-1 0 0,-1 0 1 0 0,1 0-1 0 0,-1 0 1 0 0,3 2-1 0 0,1 1 310 0 0,-1 1-1 0 0,0-1 0 0 0,0 1 0 0 0,-1 0 1 0 0,6 10-1 0 0,5 7-33 0 0,-6-13-236 0 0,-6-7-232 0 0,-1 0 0 0 0,1 0 0 0 0,-1 0 0 0 0,1 0 1 0 0,-1 0-1 0 0,0 0 0 0 0,1 0 0 0 0,-1 1 0 0 0,0-1 1 0 0,0 0-1 0 0,-1 1 0 0 0,1-1 0 0 0,-1 1 0 0 0,1-1 1 0 0,-1 1-1 0 0,1 3 0 0 0,25 98 1493 0 0,-17-42-867 0 0,-1 0 286 0 0,1 72 1 0 0,-9-116-857 0 0,1 0-21 0 0,-1 1 1 0 0,-1-1-1 0 0,-1 0 1 0 0,0 1-1 0 0,-2-1 0 0 0,-6 23 1 0 0,5-24-59 0 0,1 1 1 0 0,0 0-1 0 0,2-1 1 0 0,0 1-1 0 0,1 31 0 0 0,38-89-150 0 0,-32 31 127 0 0,1 0 1 0 0,1 0 0 0 0,-1 0-1 0 0,2 1 1 0 0,-1 0 0 0 0,16-12-1 0 0,63-42-7 0 0,-71 52 18 0 0,-10 6-11 0 0,0 0 1 0 0,0 0 0 0 0,1 1 0 0 0,-1 0 0 0 0,1 0 0 0 0,0 1 0 0 0,-1-1 0 0 0,1 1-1 0 0,0 1 1 0 0,0-1 0 0 0,1 1 0 0 0,-1 0 0 0 0,0 0 0 0 0,0 1 0 0 0,8 0-1 0 0,-12-1 4 0 0,0 1 0 0 0,1 0 0 0 0,-1 0 0 0 0,0 0-1 0 0,1 1 1 0 0,-1-1 0 0 0,0 0 0 0 0,0 1 0 0 0,1-1-1 0 0,-1 1 1 0 0,0 0 0 0 0,0 0 0 0 0,0 0 0 0 0,0 0-1 0 0,0 0 1 0 0,0 0 0 0 0,0 1 0 0 0,0-1 0 0 0,-1 1-1 0 0,1-1 1 0 0,0 1 0 0 0,-1 0 0 0 0,1 0 0 0 0,-1-1-1 0 0,0 1 1 0 0,1 0 0 0 0,-1 0 0 0 0,0 0 0 0 0,0 0-1 0 0,0 1 1 0 0,-1-1 0 0 0,1 0 0 0 0,0 0 0 0 0,-1 3-1 0 0,3 3 38 0 0,-1-1-1 0 0,1 1 0 0 0,0-1 1 0 0,0 0-1 0 0,1 0 0 0 0,-1-1 1 0 0,11 13-1 0 0,-13-16-31 0 0,1-1 0 0 0,-1 0-1 0 0,0 1 1 0 0,0-1 0 0 0,0 1-1 0 0,0-1 1 0 0,0 1 0 0 0,0 0 0 0 0,-1-1-1 0 0,1 1 1 0 0,-1 0 0 0 0,0 0 0 0 0,0 4-1 0 0,-1 46 430 0 0,0-31-305 0 0,1-20-124 0 0,-1 1 1 0 0,1 0-1 0 0,0 0 0 0 0,-1 0 0 0 0,0-1 0 0 0,1 1 0 0 0,-1 0 0 0 0,0 0 0 0 0,0-1 0 0 0,-1 1 0 0 0,1-1 0 0 0,-1 1 1 0 0,1-1-1 0 0,-1 0 0 0 0,0 1 0 0 0,1-1 0 0 0,-4 3 0 0 0,-41 25 39 0 0,38-26-44 0 0,-2 1-58 0 0,0 0-1 0 0,0-1 1 0 0,0-1-1 0 0,0 0 0 0 0,0 0 1 0 0,-1-1-1 0 0,1 0 1 0 0,-1-1-1 0 0,0 0 1 0 0,-13-1-1 0 0,-55 3-2190 0 0,78-3 2157 0 0,0 0 0 0 0,0 0 0 0 0,1 0 0 0 0,-1 0 0 0 0,0 0 0 0 0,0 0 0 0 0,0-1 0 0 0,1 1 0 0 0,-1 0 0 0 0,0-1 1 0 0,0 1-1 0 0,1 0 0 0 0,-1-1 0 0 0,0 1 0 0 0,1-1 0 0 0,-1 1 0 0 0,0-1 0 0 0,1 1 0 0 0,-1-1 0 0 0,1 0 0 0 0,-1 1 0 0 0,0-2 0 0 0,0 1-46 0 0,1 0 0 0 0,-1 0 0 0 0,1 1 0 0 0,-1-1-1 0 0,1 0 1 0 0,-1 1 0 0 0,0-1 0 0 0,0 0 0 0 0,1 1 0 0 0,-1-1 0 0 0,0 1 0 0 0,0-1 0 0 0,0 1 0 0 0,1 0-1 0 0,-1-1 1 0 0,0 1 0 0 0,0 0 0 0 0,0 0 0 0 0,0-1 0 0 0,0 1 0 0 0,0 0 0 0 0,0 0 0 0 0,-1 0 0 0 0,2 0-39 0 0,-1 0 0 0 0,0 0 0 0 0,1 0 0 0 0,-1-1 1 0 0,0 1-1 0 0,1 0 0 0 0,-1 0 0 0 0,1-1 1 0 0,-1 1-1 0 0,0 0 0 0 0,1-1 0 0 0,-1 1 0 0 0,1 0 1 0 0,-1-1-1 0 0,1 1 0 0 0,-1-1 0 0 0,1 1 0 0 0,-1-1 1 0 0,1 1-1 0 0,0-1 0 0 0,-1 0 0 0 0,1 1 1 0 0,0-1-1 0 0,-1 1 0 0 0,1-1 0 0 0,0 0 0 0 0,0 1 1 0 0,0-1-1 0 0,0 0 0 0 0,-1 1 0 0 0,1-1 0 0 0,0 0 1 0 0,0 0-1 0 0,1-26-2354 0 0,0 22 2143 0 0,-1 3 201 0 0,0 1-1 0 0,1-1 1 0 0,-1 0-1 0 0,1 1 1 0 0,-1-1-1 0 0,1 1 1 0 0,0-1-1 0 0,-1 1 1 0 0,1-1-1 0 0,0 1 1 0 0,0-1-1 0 0,0 1 1 0 0,0 0-1 0 0,1-1 0 0 0,-1 1 1 0 0,0 0-1 0 0,0 0 1 0 0,1 0-1 0 0,-1 0 1 0 0,1 0-1 0 0,-1 0 1 0 0,1 1-1 0 0,-1-1 1 0 0,4-1-1 0 0,11-9-1289 0 0,-4-16-371 0 0,15 9-49 0 0,-10-14 226 0 0,15 12-60 0 0,-3-12-1251 0 0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27 5904 0 0,'-5'-3'8783'0'0,"-1"-5"-6561"0"0,5 7-1979 0 0,-1-1-1 0 0,1 1 1 0 0,-1 0 0 0 0,1 0 0 0 0,-1-1-1 0 0,0 1 1 0 0,1 0 0 0 0,-1 0 0 0 0,0 0-1 0 0,0 1 1 0 0,0-1 0 0 0,1 0-1 0 0,-1 1 1 0 0,0-1 0 0 0,0 1 0 0 0,0 0-1 0 0,0 0 1 0 0,0 0 0 0 0,0 0 0 0 0,0 0-1 0 0,0 0 1 0 0,0 0 0 0 0,0 0 0 0 0,0 1-1 0 0,0-1 1 0 0,-3 2 0 0 0,1-1-32 0 0,-1 0 0 0 0,1 1 0 0 0,0 0 0 0 0,-1 0 0 0 0,1 0 0 0 0,0 0-1 0 0,0 0 1 0 0,0 1 0 0 0,1 0 0 0 0,-5 4 0 0 0,-17 16 330 0 0,-6 9-152 0 0,-10 28-4 0 0,30-46-334 0 0,1 0-1 0 0,1 1 1 0 0,0 0 0 0 0,-8 19-1 0 0,14-26-33 0 0,-1-1-1 0 0,0 0 1 0 0,0 1-1 0 0,-12 12 1 0 0,13-17-14 0 0,0 1 0 0 0,0-1 0 0 0,0 1 0 0 0,0 0 0 0 0,1 1 0 0 0,0-1 0 0 0,0 0-1 0 0,0 0 1 0 0,0 1 0 0 0,0-1 0 0 0,1 1 0 0 0,0 0 0 0 0,-1 9 0 0 0,-6 19-25 0 0,-3 18 53 0 0,10-49-36 0 0,1 0 0 0 0,0-1 0 0 0,0 1 0 0 0,0 0 0 0 0,1 0 0 0 0,-1-1 0 0 0,0 1 0 0 0,1 0 0 0 0,-1-1 0 0 0,1 1 0 0 0,-1 0 0 0 0,1-1 1 0 0,0 1-1 0 0,-1-1 0 0 0,1 1 0 0 0,0-1 0 0 0,0 1 0 0 0,0-1 0 0 0,1 0 0 0 0,-1 1 0 0 0,0-1 0 0 0,0 0 0 0 0,1 0 0 0 0,2 2 0 0 0,-1-2-7 0 0,0 1 0 0 0,0-1 0 0 0,1 0-1 0 0,-1 0 1 0 0,0-1 0 0 0,1 1 0 0 0,-1-1-1 0 0,1 0 1 0 0,-1 0 0 0 0,0 0-1 0 0,1 0 1 0 0,-1 0 0 0 0,1-1 0 0 0,-1 1-1 0 0,0-1 1 0 0,1 0 0 0 0,2-2-1 0 0,55-26-171 0 0,-52 24 179 0 0,8-4-8 0 0,26-16-67 0 0,-6-14 25 0 0,-36 38 54 0 0,1-1-1 0 0,0 1 1 0 0,-1 0 0 0 0,1-1-1 0 0,-1 1 1 0 0,1-1 0 0 0,-1 0-1 0 0,0 1 1 0 0,0-1 0 0 0,1 0-1 0 0,-1 0 1 0 0,0 0 0 0 0,1-3-1 0 0,4-7-6 0 0,11-5 16 0 0,-15 15-1 0 0,1 0 1 0 0,-1 0-1 0 0,0 0 1 0 0,1-1 0 0 0,-1 1-1 0 0,0-1 1 0 0,-1 1-1 0 0,1-1 1 0 0,0 0 0 0 0,-1 0-1 0 0,1 0 1 0 0,-1 0-1 0 0,0 0 1 0 0,1-5 0 0 0,9-22 52 0 0,-9 24-40 0 0,1 0 0 0 0,-1-1 0 0 0,0 1 0 0 0,0 0 0 0 0,-1-1 1 0 0,0 0-1 0 0,1-8 0 0 0,-2-51 232 0 0,0 62-207 0 0,0 0 0 0 0,1 0 1 0 0,0 0-1 0 0,0 0 0 0 0,0 0 1 0 0,0 0-1 0 0,1 0 0 0 0,0 1 1 0 0,-1-1-1 0 0,5-5 0 0 0,-5 9 217 0 0,-1 41 126 0 0,14 32-59 0 0,-5 23 43 0 0,-5 60 172 0 0,10-24-75 0 0,-14 18 221 0 0,0-147-677 0 0,0 0-1 0 0,0 0 1 0 0,-1 0 0 0 0,1 0 0 0 0,0 0 0 0 0,-1 0 0 0 0,0 0-1 0 0,0 0 1 0 0,-2 4 0 0 0,2-4-1 0 0,0 0 0 0 0,0 0-1 0 0,0 0 1 0 0,0 0 0 0 0,0 0-1 0 0,1 0 1 0 0,-1 0 0 0 0,1 1-1 0 0,0 4 1 0 0,0 6 34 0 0,-1 0 1 0 0,0-1-1 0 0,-1 1 0 0 0,-1-1 1 0 0,0 1-1 0 0,-1-1 1 0 0,0 0-1 0 0,-1 0 0 0 0,0-1 1 0 0,-1 1-1 0 0,-1-1 0 0 0,-14 21 1 0 0,-2-13-26 0 0,0-2-76 0 0,16-13-94 0 0,0 0 0 0 0,-1-1 1 0 0,0 1-1 0 0,0-2 0 0 0,0 1 0 0 0,0-1 0 0 0,0 0 0 0 0,-1-1 0 0 0,0 0 0 0 0,1-1 0 0 0,-1 1 0 0 0,0-2 0 0 0,-9 1 0 0 0,15-1-92 0 0,0-1 0 0 0,1 1 0 0 0,-1 0-1 0 0,0-1 1 0 0,0 0 0 0 0,0 0 0 0 0,1 0 0 0 0,-1 0-1 0 0,0 0 1 0 0,1 0 0 0 0,-1-1 0 0 0,1 1 0 0 0,-1-1-1 0 0,1 0 1 0 0,0 0 0 0 0,0 0 0 0 0,0 0 0 0 0,0 0-1 0 0,0 0 1 0 0,0 0 0 0 0,0-1 0 0 0,1 1 0 0 0,-1-1 0 0 0,1 1-1 0 0,0-1 1 0 0,0 0 0 0 0,0 1 0 0 0,0-1 0 0 0,-1-3-1 0 0,1 1-279 0 0,0 0-1 0 0,0-1 0 0 0,1 1 0 0 0,-1 0 0 0 0,1 0 0 0 0,0-1 0 0 0,0 1 0 0 0,1 0 1 0 0,-1 0-1 0 0,1 0 0 0 0,1-1 0 0 0,-1 1 0 0 0,1 0 0 0 0,-1 1 0 0 0,1-1 0 0 0,4-6 1 0 0,0 1-95 0 0,4-6-733 0 0,1 0 0 0 0,0 0 0 0 0,20-20 0 0 0,-9 12 21 0 0,17-13-945 0 0,-1 23-850 0 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7560 0 0,'0'87'11651'0'0,"0"-3"-7347"0"0,9-23-2960 0 0,-9 130-959 0 0,0-151-5444 0 0,0 1-5186 0 0,8-55 6870 0 0,3-57-990 0 0,2 38 2349 0 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4744 0 0,'0'0'9150'0'0,"0"10"-2769"0"0,0 13-4551 0 0,9 63 547 0 0,0 5-1249 0 0,0 119-160 0 0,-9 28-339 0 0,-9-130-625 0 0,9-108-4 0 0,0 1 0 0 0,0-1 0 0 0,0 0 0 0 0,0 1 0 0 0,0-1 0 0 0,0 0 0 0 0,0 0 0 0 0,0 1 0 0 0,0-1 0 0 0,0 0 0 0 0,1 1 0 0 0,-1-1 0 0 0,0 0 0 0 0,0 0 0 0 0,0 1 0 0 0,0-1 0 0 0,0 0 0 0 0,1 0 0 0 0,-1 1 0 0 0,0-1 0 0 0,0 0 0 0 0,0 0 0 0 0,1 0 0 0 0,-1 1 0 0 0,0-1 0 0 0,0 0 0 0 0,1 0 0 0 0,-1 0 0 0 0,0 0 0 0 0,1 0 0 0 0,-1 1 0 0 0,0-1 0 0 0,0 0 0 0 0,1 0 0 0 0,-1 0 0 0 0,0 0 0 0 0,1 0 0 0 0,-1 0 0 0 0,0 0 0 0 0,0 0 0 0 0,1 0 0 0 0,-1 0 0 0 0,0 0 0 0 0,1 0 0 0 0,-1 0 0 0 0,0 0 0 0 0,1-1 0 0 0,-1 1 0 0 0,0 0 0 0 0,0 0 0 0 0,1 0 0 0 0,-1 0 0 0 0,0 0 0 0 0,0-1 0 0 0,1 1 0 0 0,-1 0 0 0 0,0 0 0 0 0,0 0 0 0 0,0-1 0 0 0,1 1 0 0 0,14-16 20 0 0,-11 9-17 0 0,-1 0-1 0 0,1 0 0 0 0,-1 1 1 0 0,2-1-1 0 0,-1 1 0 0 0,1 0 0 0 0,6-6 1 0 0,-9 11-4 0 0,-1-1 0 0 0,0 1 0 0 0,0 0 0 0 0,0 0 0 0 0,0-1 0 0 0,0 1 0 0 0,0-1 0 0 0,0 1 0 0 0,0-1 0 0 0,0 1 0 0 0,-1-1 0 0 0,1 0 0 0 0,0-2 0 0 0,6-11-10 0 0,2 7 20 0 0,1 1 1 0 0,-1 0 0 0 0,1 0 0 0 0,19-9 0 0 0,25 1 136 0 0,-51 15-126 0 0,-1-1 0 0 0,1 1 0 0 0,-1-1-1 0 0,1 1 1 0 0,-1 0 0 0 0,1 0 0 0 0,-1 0-1 0 0,1 1 1 0 0,-1-1 0 0 0,1 1 0 0 0,-1-1-1 0 0,1 1 1 0 0,-1 0 0 0 0,0 0 0 0 0,1 0 0 0 0,-1 0-1 0 0,0 0 1 0 0,0 0 0 0 0,0 1 0 0 0,0-1-1 0 0,3 3 1 0 0,20 24 392 0 0,-21-24-327 0 0,1 0 1 0 0,-1 1 0 0 0,0 0 0 0 0,0 0 0 0 0,-1 0 0 0 0,1 0 0 0 0,-1 1 0 0 0,0-1 0 0 0,3 10 0 0 0,-2 3 276 0 0,-1 1 1 0 0,0-1 0 0 0,-2 1-1 0 0,-1 31 1 0 0,0-35-136 0 0,-1-9-200 0 0,-1 0 0 0 0,0-1 1 0 0,0 1-1 0 0,0 0 0 0 0,-1-1 1 0 0,1 1-1 0 0,-1-1 0 0 0,-1 0 1 0 0,1 0-1 0 0,-1 0 0 0 0,0 0 1 0 0,0-1-1 0 0,-9 8 0 0 0,-1-4-93 0 0,13-7 42 0 0,0 1 0 0 0,-1-1-1 0 0,1 0 1 0 0,-1 0-1 0 0,1 0 1 0 0,-1 0-1 0 0,1 0 1 0 0,-1-1-1 0 0,0 1 1 0 0,1 0-1 0 0,-1-1 1 0 0,-2 1-1 0 0,-16 3-334 0 0,-7 0-1348 0 0,6-2-2513 0 0,20-2 4071 0 0,1-1-1 0 0,0 1 1 0 0,-1 0 0 0 0,1 0-1 0 0,-1 0 1 0 0,1 0 0 0 0,0 0-1 0 0,-1 0 1 0 0,1 0-1 0 0,0-1 1 0 0,0 1 0 0 0,-1 0-1 0 0,1 0 1 0 0,0 0 0 0 0,-1-1-1 0 0,1 1 1 0 0,0 0 0 0 0,0 0-1 0 0,-1-1 1 0 0,1 1 0 0 0,0 0-1 0 0,0 0 1 0 0,0-1 0 0 0,-1 1-1 0 0,1 0 1 0 0,0-1 0 0 0,0 1-1 0 0,0 0 1 0 0,0-1 0 0 0,0 1-1 0 0,0-1 1 0 0,0 1 0 0 0,0 0-1 0 0,0-1 1 0 0,0 1 0 0 0,0 0-1 0 0,0-1 1 0 0,3-21-4864 0 0,12-16-66 0 0,-15 37 5076 0 0,1-2-297 0 0,1 0 1 0 0,-1 0-1 0 0,1 0 0 0 0,0 0 1 0 0,0 0-1 0 0,0 1 1 0 0,0-1-1 0 0,0 1 0 0 0,0-1 1 0 0,1 1-1 0 0,3-3 0 0 0,3-2-704 0 0,0-5-2552 0 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387 303 3960 0 0,'-4'0'2790'0'0,"-2"1"-1831"0"0,0 0 0 0 0,0 0 0 0 0,0 1-1 0 0,0 0 1 0 0,0 0 0 0 0,0 0-1 0 0,0 1 1 0 0,1 0 0 0 0,-1 0-1 0 0,1 0 1 0 0,-7 6 0 0 0,6-5-574 0 0,1 0 1 0 0,0 1 0 0 0,-1 0-1 0 0,1 0 1 0 0,1 0-1 0 0,-1 0 1 0 0,1 1 0 0 0,0 0-1 0 0,0 0 1 0 0,-5 12 0 0 0,2-3 17 0 0,-1-1 0 0 0,0 0 0 0 0,0 0 0 0 0,-13 14 0 0 0,-21 34 462 0 0,1 5-349 0 0,16-9-272 0 0,16-41-192 0 0,2 1 0 0 0,-11 33 0 0 0,-2 7 98 0 0,14-45-77 0 0,1 1-1 0 0,1-1 0 0 0,-4 20 1 0 0,3-7 50 0 0,2-14-95 0 0,1-1 0 0 0,1 1-1 0 0,-1 21 1 0 0,3-30-26 0 0,-1 0 0 0 0,0 0 0 0 0,1 0 0 0 0,-1 0 0 0 0,1 0 0 0 0,0 0 0 0 0,0 0 0 0 0,0 0 0 0 0,1-1 0 0 0,-1 1 0 0 0,1 0 1 0 0,-1-1-1 0 0,1 1 0 0 0,0-1 0 0 0,0 1 0 0 0,0-1 0 0 0,0 0 0 0 0,5 4 0 0 0,-4-5-5 0 0,0 1 1 0 0,0-1-1 0 0,0 0 1 0 0,0 0-1 0 0,0 0 1 0 0,1 0-1 0 0,-1 0 1 0 0,0-1-1 0 0,1 0 0 0 0,-1 1 1 0 0,0-1-1 0 0,1 0 1 0 0,-1-1-1 0 0,0 1 1 0 0,0-1-1 0 0,1 1 1 0 0,-1-1-1 0 0,0 0 1 0 0,0 0-1 0 0,0 0 1 0 0,0-1-1 0 0,0 1 0 0 0,0-1 1 0 0,0 1-1 0 0,0-1 1 0 0,0 0-1 0 0,-1 0 1 0 0,1-1-1 0 0,-1 1 1 0 0,3-3-1 0 0,28-30 16 0 0,-24 27-22 0 0,0-1-1 0 0,-1 1 1 0 0,0-1-1 0 0,0-1 1 0 0,-1 1-1 0 0,0-1 1 0 0,-1-1-1 0 0,-1 1 1 0 0,1-1-1 0 0,-1 0 0 0 0,5-18 1 0 0,-9 24 8 0 0,1-1 1 0 0,0 0-1 0 0,0 1 1 0 0,1 0-1 0 0,0-1 1 0 0,3-4-1 0 0,-3 5 2 0 0,0 1 0 0 0,-1-1 0 0 0,0 1 0 0 0,0-1 0 0 0,0 0 0 0 0,0 1 0 0 0,-1-1 0 0 0,2-7 0 0 0,8-41 68 0 0,-7 37-11 0 0,-1 0 0 0 0,0 0-1 0 0,1-27 1 0 0,-4-24 211 0 0,2 12 90 0 0,-3 0 0 0 0,-2 0 0 0 0,-13-69 0 0 0,-4-25 604 0 0,10 82-366 0 0,6 45-442 0 0,0-2 573 0 0,2 53-453 0 0,3 33-491 0 0,3 0 0 0 0,3 0 1 0 0,2 0-1 0 0,19 64 0 0 0,-17-64-503 0 0,-9-48 417 0 0,0 1-1 0 0,1-1 1 0 0,1 0 0 0 0,0 0-1 0 0,6 14 1 0 0,0-5-661 0 0,-10-19 774 0 0,2-1 0 0 0,-1 0 0 0 0,0 0 1 0 0,1 0-1 0 0,-1 0 0 0 0,1 0 0 0 0,0-1 0 0 0,0 1 1 0 0,0 0-1 0 0,3 3 0 0 0,10 10-645 0 0,-11-10-84 0 0,1 0 0 0 0,-1-1 0 0 0,2 1 0 0 0,-1-1 0 0 0,0 0 0 0 0,1-1 0 0 0,0 0 0 0 0,0 0 0 0 0,8 4 0 0 0,-8-6 194 0 0,0 1 1 0 0,0-1 0 0 0,0-1 0 0 0,0 1 0 0 0,1-1 0 0 0,-1 0 0 0 0,1-1 0 0 0,-1 1 0 0 0,1-1-1 0 0,-1-1 1 0 0,1 1 0 0 0,-1-1 0 0 0,0 0 0 0 0,1-1 0 0 0,-1 1 0 0 0,10-5 0 0 0,16-4-1608 0 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4424 0 0,'-14'0'5062'0'0,"-16"1"2205"0"0,26-1-7003 0 0,1 0 1 0 0,0 0-1 0 0,0 1 0 0 0,0 0 1 0 0,-1-1-1 0 0,1 1 0 0 0,0 0 1 0 0,0 1-1 0 0,0-1 0 0 0,0 1 1 0 0,1-1-1 0 0,-1 1 0 0 0,0 0 0 0 0,1 0 1 0 0,-1 0-1 0 0,1 0 0 0 0,-1 0 1 0 0,1 1-1 0 0,-2 2 0 0 0,1-2-129 0 0,0 0-1 0 0,0 0 0 0 0,1-1 1 0 0,-2 1-1 0 0,1-1 1 0 0,0 1-1 0 0,-1-1 0 0 0,1 0 1 0 0,-5 2-1 0 0,4-3-59 0 0,1 1 0 0 0,-1 0 1 0 0,1 0-1 0 0,0 0 0 0 0,0 0 0 0 0,0 1 0 0 0,0-1 1 0 0,0 1-1 0 0,0 0 0 0 0,0 0 0 0 0,1 0 0 0 0,-3 4 1 0 0,-37 32 446 0 0,33-22-409 0 0,8-14-96 0 0,0 0-1 0 0,-1 0 1 0 0,1 1-1 0 0,-1-1 1 0 0,0-1-1 0 0,0 1 1 0 0,0 0-1 0 0,-4 3 1 0 0,-5 9 42 0 0,1 0 1 0 0,1 0-1 0 0,-8 18 1 0 0,-14 23 71 0 0,24-46-125 0 0,1 0 0 0 0,0 1 0 0 0,1-1 0 0 0,-7 20 1 0 0,-1 2-41 0 0,12-29 29 0 0,0 0 0 0 0,0 0-1 0 0,0-1 1 0 0,0 1 0 0 0,0 0-1 0 0,1 0 1 0 0,-1 0 0 0 0,1 0 0 0 0,0 0-1 0 0,0 0 1 0 0,0 0 0 0 0,0 0-1 0 0,1 0 1 0 0,-1 0 0 0 0,1-1 0 0 0,-1 1-1 0 0,1 0 1 0 0,0 0 0 0 0,0 0-1 0 0,0-1 1 0 0,3 5 0 0 0,-1-4-11 0 0,-1 0 1 0 0,0-1 0 0 0,1 1-1 0 0,-1-1 1 0 0,1 0 0 0 0,0 0-1 0 0,0 0 1 0 0,0 0 0 0 0,0-1-1 0 0,0 1 1 0 0,0-1 0 0 0,0 0-1 0 0,1 0 1 0 0,-1 0 0 0 0,0 0-1 0 0,1 0 1 0 0,-1-1 0 0 0,1 1-1 0 0,-1-1 1 0 0,6 0 0 0 0,2 0 1 0 0,-9 1 10 0 0,0-1-1 0 0,0 0 1 0 0,0 1-1 0 0,0-1 1 0 0,0 0-1 0 0,-1 0 1 0 0,1 0-1 0 0,0 0 1 0 0,0 0-1 0 0,0-1 1 0 0,0 1-1 0 0,0-1 1 0 0,0 1-1 0 0,0-1 1 0 0,-1 0-1 0 0,1 1 1 0 0,0-1-1 0 0,-1 0 1 0 0,1 0-1 0 0,0 0 1 0 0,-1-1-1 0 0,1 1 1 0 0,1-3-1 0 0,-1 2 2 0 0,-1-1 0 0 0,1 1 0 0 0,0-1 0 0 0,0 1 0 0 0,-1 0 0 0 0,1 0 0 0 0,1-1 1 0 0,-1 1-1 0 0,0 1 0 0 0,0-1 0 0 0,1 0 0 0 0,-1 1 0 0 0,1-1 0 0 0,0 1 0 0 0,5-3 0 0 0,-5 3 6 0 0,-1 0 1 0 0,1 0-1 0 0,-1 0 0 0 0,1-1 1 0 0,-1 1-1 0 0,1-1 0 0 0,-1 0 1 0 0,0 1-1 0 0,0-1 0 0 0,0 0 1 0 0,0 0-1 0 0,0-1 0 0 0,0 1 1 0 0,3-5-1 0 0,-3-2 2 0 0,-2 8-3 0 0,0 0-1 0 0,0 0 1 0 0,0 1-1 0 0,0-1 1 0 0,0 0-1 0 0,0 1 1 0 0,0-1-1 0 0,0 0 1 0 0,1 1 0 0 0,-1-1-1 0 0,0 1 1 0 0,0-1-1 0 0,1 0 1 0 0,-1 1-1 0 0,0-1 1 0 0,1 1-1 0 0,-1-1 1 0 0,1 1-1 0 0,-1-1 1 0 0,1 1-1 0 0,-1-1 1 0 0,1 1-1 0 0,-1-1 1 0 0,1 1-1 0 0,-1 0 1 0 0,1-1-1 0 0,0 1 1 0 0,0-1-1 0 0,1 0 4 0 0,0 0-1 0 0,0-1 0 0 0,0 1 1 0 0,-1-1-1 0 0,1 1 0 0 0,-1-1 1 0 0,1 0-1 0 0,-1 0 1 0 0,1 0-1 0 0,-1 0 0 0 0,0 0 1 0 0,0 0-1 0 0,0 0 1 0 0,0 0-1 0 0,0 0 0 0 0,0-5 1 0 0,6-40 103 0 0,-7 38-92 0 0,0 0 1 0 0,0 1-1 0 0,1-1 0 0 0,1 1 1 0 0,-1-1-1 0 0,1 1 0 0 0,1 0 1 0 0,-1 0-1 0 0,1 0 1 0 0,8-15-1 0 0,-5 10 55 0 0,-2 7-56 0 0,13 5 61 0 0,-17 1-74 0 0,9 26 199 0 0,6 27 25 0 0,-7-30-86 0 0,-2 1 0 0 0,0 0 0 0 0,-2 0 0 0 0,0 0 0 0 0,-1 29 0 0 0,11 80 442 0 0,-6-23-217 0 0,-5-84-304 0 0,0 1 1 0 0,-2-1-1 0 0,-1 0 1 0 0,-5 43-1 0 0,4-48-48 0 0,1-16-12 0 0,0 0 1 0 0,0 0-1 0 0,0-1 0 0 0,-1 1 1 0 0,0 0-1 0 0,0 0 1 0 0,0-1-1 0 0,-1 1 0 0 0,-2 5 1 0 0,-14 32-49 0 0,9-18-239 0 0,-2-1 1 0 0,-17 31-1 0 0,22-46-232 0 0,-19 23-1329 0 0,24-30 1448 0 0,0 0 0 0 0,-1 0 0 0 0,1 0 0 0 0,-1-1 0 0 0,1 1 0 0 0,-1 0 0 0 0,0-1 0 0 0,1 1-1 0 0,-1-1 1 0 0,0 1 0 0 0,0-1 0 0 0,1 0 0 0 0,-4 1 0 0 0,5-2 191 0 0,-1 1 0 0 0,0 0-1 0 0,1-1 1 0 0,-1 1 0 0 0,1-1 0 0 0,-1 1-1 0 0,0-1 1 0 0,1 1 0 0 0,-1-1 0 0 0,1 1 0 0 0,0-1-1 0 0,-1 0 1 0 0,1 1 0 0 0,-1-1 0 0 0,1 1-1 0 0,0-1 1 0 0,-1 0 0 0 0,1 0 0 0 0,0 1-1 0 0,0-1 1 0 0,0 0 0 0 0,0 1 0 0 0,-1-1-1 0 0,1 0 1 0 0,0 0 0 0 0,0 1 0 0 0,0-1 0 0 0,1 0-1 0 0,-1 0 1 0 0,0 1 0 0 0,0-1 0 0 0,0 0-1 0 0,1-1 1 0 0,5-38-2983 0 0,-4 31 1702 0 0,1-1 982 0 0,0 0-1 0 0,0 0 0 0 0,1 0 1 0 0,1 1-1 0 0,-1-1 0 0 0,1 1 0 0 0,1 0 1 0 0,0 0-1 0 0,7-7 0 0 0,22-15-1669 0 0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6768 0 0,'-1'2'540'0'0,"0"-1"1"0"0,-1 0 0 0 0,1 1-1 0 0,0-1 1 0 0,0 1 0 0 0,0-1-1 0 0,0 1 1 0 0,1 0-1 0 0,-1-1 1 0 0,0 1 0 0 0,1 0-1 0 0,-1-1 1 0 0,1 1 0 0 0,-1 0-1 0 0,1 0 1 0 0,0 0-1 0 0,0-1 1 0 0,0 4 0 0 0,1 39 4984 0 0,11 48-1807 0 0,-3-38-3034 0 0,-18 48-1606 0 0,3-75-977 0 0,1-13-2104 0 0,3 1-4628 0 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3280 0 0,'-4'2'9548'0'0,"-20"4"-4050"0"0,12-4-4312 0 0,1 0-1 0 0,0 1 1 0 0,0 1-1 0 0,0 0 1 0 0,-11 6-1 0 0,13-6-932 0 0,0 1 0 0 0,0 0-1 0 0,0 1 1 0 0,1-1 0 0 0,0 2 0 0 0,0-1-1 0 0,0 1 1 0 0,1 0 0 0 0,0 1-1 0 0,-10 13 1 0 0,-10 10 225 0 0,-4 3-83 0 0,30-32-378 0 0,-115 162 946 0 0,99-134-798 0 0,17-29-157 0 0,-1 1 0 0 0,0 0 0 0 0,1-1-1 0 0,-1 1 1 0 0,0 0 0 0 0,0-1 0 0 0,0 1 0 0 0,0-1 0 0 0,0 1 0 0 0,0-1-1 0 0,-1 0 1 0 0,-1 2 0 0 0,0 1 2 0 0,1 0 0 0 0,0 0-1 0 0,0 0 1 0 0,0 1 0 0 0,0-1 0 0 0,1 1-1 0 0,0-1 1 0 0,0 1 0 0 0,0-1 0 0 0,0 1-1 0 0,1-1 1 0 0,-1 9 0 0 0,2-12-15 0 0,-1 0 0 0 0,1 0 0 0 0,0 1 0 0 0,0-1 0 0 0,-1 0 0 0 0,1 0 0 0 0,0 0 0 0 0,0 0 0 0 0,0 0 0 0 0,0 0 0 0 0,0 0 0 0 0,0 0 0 0 0,0-1 1 0 0,1 1-1 0 0,-1 0 0 0 0,0-1 0 0 0,0 1 0 0 0,1 0 0 0 0,-1-1 0 0 0,0 0 0 0 0,1 1 0 0 0,-1-1 0 0 0,0 0 0 0 0,1 0 0 0 0,-1 1 0 0 0,1-1 0 0 0,-1 0 0 0 0,2-1 0 0 0,0 2-1 0 0,-1-1 0 0 0,0 0 0 0 0,1 1 0 0 0,-1-1-1 0 0,0 1 1 0 0,1 0 0 0 0,-1 0 0 0 0,0 0 0 0 0,0 0-1 0 0,0 0 1 0 0,0 0 0 0 0,2 2 0 0 0,-1-1-3 0 0,0-1 1 0 0,-1 1-1 0 0,1-1 1 0 0,0 0 0 0 0,0 0-1 0 0,0 0 1 0 0,0 0-1 0 0,1 0 1 0 0,-1 0-1 0 0,0-1 1 0 0,0 0 0 0 0,0 0-1 0 0,0 0 1 0 0,1 0-1 0 0,-1 0 1 0 0,0 0-1 0 0,0-1 1 0 0,5-1-1 0 0,48-12-160 0 0,36-40 0 0 0,-87 50 171 0 0,0 0-1 0 0,1-1 0 0 0,-1 1 1 0 0,-1-1-1 0 0,1-1 1 0 0,-1 1-1 0 0,0 0 1 0 0,0-1-1 0 0,6-12 1 0 0,-5 9 47 0 0,0-1 0 0 0,-1 0 0 0 0,0 0 0 0 0,-1 0 0 0 0,0 0 0 0 0,0-1 0 0 0,2-18 0 0 0,-2-81 764 0 0,-3 77-513 0 0,0 32-256 0 0,-1 2-34 0 0,1 0 0 0 0,0 0 0 0 0,0 1-1 0 0,0-1 1 0 0,-1 0 0 0 0,1 0 0 0 0,0 0 0 0 0,1 1 0 0 0,-1-1-1 0 0,0 0 1 0 0,0 0 0 0 0,0 0 0 0 0,1 1 0 0 0,-1-1 0 0 0,0 0 0 0 0,1 0-1 0 0,-1 0 1 0 0,1 0 0 0 0,0 0 0 0 0,-1 0 0 0 0,2 2 0 0 0,6 20 33 0 0,-5 24 15 0 0,16 92-1 0 0,-10-90 31 0 0,5 99 0 0 0,-14-127-69 0 0,-7 186 598 0 0,4-178-526 0 0,-2 0 0 0 0,-13 44 0 0 0,5-15-91 0 0,11-53 0 0 0,1 0 0 0 0,-1 0 0 0 0,1 0 0 0 0,-1 0 0 0 0,2 1 0 0 0,-1-1 0 0 0,0 8 0 0 0,1-9 0 0 0,0 1 0 0 0,0-1 0 0 0,-1 1 0 0 0,0-1 0 0 0,0 0 0 0 0,0 1 0 0 0,0-1 0 0 0,-1 0 0 0 0,1 0 0 0 0,-1 0 0 0 0,0 0 0 0 0,-4 5 0 0 0,-59 109 0 0 0,65-118 0 0 0,-1 1 0 0 0,1 1 0 0 0,-1-1 0 0 0,0 0 0 0 0,0 1 0 0 0,0-1 0 0 0,-1 0 0 0 0,1 0 0 0 0,0 0 0 0 0,0 1 0 0 0,-1-1 0 0 0,1-1 0 0 0,0 1 0 0 0,-1 0 0 0 0,1 0 0 0 0,-1 0 0 0 0,-3 0 0 0 0,-15 10 0 0 0,19-10-12 0 0,-1 0 1 0 0,1-1-1 0 0,-1 1 0 0 0,1 0 1 0 0,-1-1-1 0 0,1 1 0 0 0,-1-1 1 0 0,1 1-1 0 0,-1-1 1 0 0,0 0-1 0 0,1 0 0 0 0,-1 0 1 0 0,0 0-1 0 0,1 0 0 0 0,-1 0 1 0 0,0 0-1 0 0,1 0 0 0 0,-1-1 1 0 0,0 1-1 0 0,1 0 0 0 0,-1-1 1 0 0,1 0-1 0 0,-1 1 0 0 0,1-1 1 0 0,-3-2-1 0 0,1 1-47 0 0,0-1 1 0 0,1 0-1 0 0,-1 0 1 0 0,1 0-1 0 0,0 0 0 0 0,0 0 1 0 0,0 0-1 0 0,0-1 1 0 0,0 1-1 0 0,1-1 0 0 0,-2-3 1 0 0,-1-8-218 0 0,1 0 1 0 0,0 0 0 0 0,0 0 0 0 0,0-27-1 0 0,3 10-952 0 0,-2 23 806 0 0,2 0-1 0 0,-1 0 0 0 0,1 1 1 0 0,1-1-1 0 0,-1 0 0 0 0,2 0 1 0 0,-1 0-1 0 0,1 0 1 0 0,0 1-1 0 0,1-1 0 0 0,0 1 1 0 0,7-13-1 0 0,39-51-3727 0 0,-16 21-945 0 0,62-71-1 0 0,-31 51 480 0 0,-26 35 959 0 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4632 0 0,'0'-24'13850'0'0,"-2"11"-8533"0"0,-7 13-4241 0 0,3-1-799 0 0,1 1-1 0 0,0 0 1 0 0,-1 0 0 0 0,1 0 0 0 0,0 1-1 0 0,-1 0 1 0 0,1 0 0 0 0,0 0-1 0 0,-1 1 1 0 0,1-1 0 0 0,0 1 0 0 0,0 1-1 0 0,1-1 1 0 0,-8 5 0 0 0,-6 6 9 0 0,14-11-233 0 0,0 1-1 0 0,0 0 0 0 0,0 0 1 0 0,0 0-1 0 0,0 1 1 0 0,1-1-1 0 0,0 1 1 0 0,0 0-1 0 0,0 0 0 0 0,0 0 1 0 0,0 0-1 0 0,-1 5 1 0 0,-2 0 32 0 0,0 0 0 0 0,-1-1 1 0 0,0 1-1 0 0,-12 10 1 0 0,12-11-40 0 0,3-4-16 0 0,1 1 1 0 0,-1-1-1 0 0,1 1 0 0 0,0 0 0 0 0,0 0 0 0 0,1 0 1 0 0,-4 11-1 0 0,-7 12 67 0 0,-5-3-13 0 0,15-21-73 0 0,0 0-1 0 0,0 0 1 0 0,1 0 0 0 0,-1 1 0 0 0,1-1 0 0 0,0 1-1 0 0,0-1 1 0 0,-1 8 0 0 0,-30 76 92 0 0,19-38-42 0 0,10-38-38 0 0,1 1 0 0 0,0 0-1 0 0,0 0 1 0 0,1 0-1 0 0,0 15 1 0 0,2-24-23 0 0,1 0-1 0 0,0-1 1 0 0,-1 1 0 0 0,1 0-1 0 0,1-1 1 0 0,-1 1-1 0 0,0-1 1 0 0,1 0 0 0 0,0 1-1 0 0,0-1 1 0 0,0 0 0 0 0,0 0-1 0 0,0 0 1 0 0,1 0 0 0 0,-1-1-1 0 0,1 1 1 0 0,0 0-1 0 0,0-1 1 0 0,0 0 0 0 0,0 0-1 0 0,0 0 1 0 0,0 0 0 0 0,1 0-1 0 0,-1-1 1 0 0,0 1 0 0 0,1-1-1 0 0,0 0 1 0 0,6 1-1 0 0,25 4-96 0 0,11-2 101 0 0,-40-4-14 0 0,-5 0 8 0 0,-1 0-1 0 0,1 1 1 0 0,0-1-1 0 0,0 0 1 0 0,0 0-1 0 0,-1 0 1 0 0,1 0-1 0 0,0 0 1 0 0,0 0-1 0 0,0 0 1 0 0,0 0 0 0 0,-1 0-1 0 0,1 0 1 0 0,0-1-1 0 0,0 1 1 0 0,0 0-1 0 0,-1-1 1 0 0,1 1-1 0 0,0 0 1 0 0,-1-1 0 0 0,1 1-1 0 0,0-1 1 0 0,0 1-1 0 0,-1-1 1 0 0,1 1-1 0 0,-1-1 1 0 0,1 1-1 0 0,-1-1 1 0 0,1 0 0 0 0,-1 1-1 0 0,1-1 1 0 0,-1 0-1 0 0,1-1 1 0 0,-1 1-3 0 0,1 0 1 0 0,-1 0 0 0 0,1 0-1 0 0,-1 0 1 0 0,1 1 0 0 0,0-1-1 0 0,-1 0 1 0 0,1 0 0 0 0,0 0 0 0 0,-1 0-1 0 0,1 1 1 0 0,0-1 0 0 0,0 0-1 0 0,0 1 1 0 0,0-1 0 0 0,0 0-1 0 0,0 1 1 0 0,-1-1 0 0 0,1 1-1 0 0,1 0 1 0 0,0-1 0 0 0,11-7-23 0 0,43-73-193 0 0,-53 77 223 0 0,1 0 0 0 0,-1 0 0 0 0,0 0 0 0 0,0-1 1 0 0,0 1-1 0 0,-1-1 0 0 0,4-7 0 0 0,8-16-1 0 0,-8 18 2 0 0,0 0 1 0 0,-1-1-1 0 0,0 0 1 0 0,-1-1-1 0 0,0 1 0 0 0,-1 0 1 0 0,0-1-1 0 0,1-18 1 0 0,0 7 30 0 0,1-43 75 0 0,-6 58-94 0 0,1 0 0 0 0,0 1 1 0 0,0-1-1 0 0,1 0 0 0 0,0 1 0 0 0,0-1 0 0 0,1 1 0 0 0,0-1 0 0 0,0 1 0 0 0,1 0 1 0 0,3-7-1 0 0,-1 5-1 0 0,0 3 44 0 0,0 21-19 0 0,20 83-88 0 0,10 35-58 0 0,-32-122 109 0 0,-1 1 1 0 0,2-1 0 0 0,6 18 0 0 0,9 32 10 0 0,-13-24 7 0 0,3 50 1 0 0,-9-83-12 0 0,1-1 1 0 0,0 0-1 0 0,0 0 1 0 0,0 0-1 0 0,0 0 1 0 0,1 0-1 0 0,-1 0 1 0 0,1 0-1 0 0,0-1 1 0 0,3 6-1 0 0,9 17 123 0 0,-14-24-48 0 0,-9-12 291 0 0,8-3-319 0 0,0 0-1 0 0,-1-1 1 0 0,-4-16-1 0 0,2 14 30 0 0,1 1-1 0 0,0-1 1 0 0,1-23-1 0 0,2-228 219 0 0,0 267-304 0 0,-1 0 0 0 0,1 0 0 0 0,0 0 0 0 0,0 0 0 0 0,0 0 0 0 0,0 0 0 0 0,0 0 0 0 0,0 0 0 0 0,0 0 0 0 0,0 0 0 0 0,0 0 0 0 0,1 0 0 0 0,-1 1 0 0 0,0-1 0 0 0,1 0 0 0 0,-1 0 0 0 0,0 0 0 0 0,1 0 0 0 0,-1 0 0 0 0,2 0 0 0 0,25-46 0 0 0,-26 44-31 0 0,1 0 0 0 0,0 0 0 0 0,-1 0 0 0 0,1 0 1 0 0,0 1-1 0 0,0-1 0 0 0,1 1 0 0 0,-1 0 0 0 0,1-1 0 0 0,-1 1 0 0 0,1 0 0 0 0,-1 0 1 0 0,1 1-1 0 0,0-1 0 0 0,0 1 0 0 0,0-1 0 0 0,0 1 0 0 0,0 0 0 0 0,4-1 0 0 0,4 0-217 0 0,0 1-1 0 0,0 0 0 0 0,1 0 1 0 0,14 2-1 0 0,-14 0 53 0 0,-1-1-1 0 0,0 0 1 0 0,0-1 0 0 0,21-4-1 0 0,-21 3-565 0 0,0 1 0 0 0,1 0-1 0 0,-1 1 1 0 0,0 0 0 0 0,1 0-1 0 0,-1 2 1 0 0,15 2-1 0 0,39 2-7290 0 0,-53-5 6141 0 0,0-1 1 0 0,-1-1-1 0 0,1 0 1 0 0,0-1-1 0 0,20-6 1 0 0,-23 3-1496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7512 0 0,'0'93'12219'0'0,"0"0"-6251"0"0,0 0-8475 0 0,0-2-10697 0 0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4472 0 0,'0'0'17301'0'0,"8"18"-14141"0"0,-3-11-2765 0 0,0-1 1 0 0,-1 1 0 0 0,0 0 0 0 0,-1 1 0 0 0,0-1 0 0 0,0 1 0 0 0,0-1 0 0 0,-1 1 0 0 0,2 11-1 0 0,6 14 265 0 0,10 10 214 0 0,-15-34-715 0 0,0 0-1 0 0,-1 0 1 0 0,0 1-1 0 0,-1 0 1 0 0,0-1 0 0 0,3 20-1 0 0,-5-23-84 0 0,1 1 0 0 0,0 0 0 0 0,0 0-1 0 0,0-1 1 0 0,1 1 0 0 0,0-1 0 0 0,4 7 0 0 0,-3-6 4 0 0,0 0 1 0 0,-1 1 0 0 0,0-1-1 0 0,0 1 1 0 0,2 8 0 0 0,-4-11-60 0 0,1-1 1 0 0,-1 1-1 0 0,1-1 1 0 0,0 1 0 0 0,0-1-1 0 0,1 0 1 0 0,5 8-1 0 0,5 11-6 0 0,-2 8-13 0 0,-1 1 0 0 0,-2 0 0 0 0,6 39 0 0 0,-6-25 0 0 0,15 48 0 0 0,-21-89 0 0 0,7 23 0 0 0,0 0 0 0 0,-2 0 0 0 0,-1 1 0 0 0,-1 0 0 0 0,0 29 0 0 0,4 248 0 0 0,-12-250 0 0 0,-3-1 0 0 0,-2 0 0 0 0,-3 0 0 0 0,-23 71 0 0 0,-16 37 0 0 0,46-151-462 0 0,-1 0-1 0 0,-1 0 1 0 0,0-1-1 0 0,-1 0 1 0 0,-15 19-1 0 0,12-18-304 0 0,1 1-1 0 0,1 1 0 0 0,-9 16 1 0 0,12-22-649 0 0,-1 0 1 0 0,0-1 0 0 0,0 1-1 0 0,-1-1 1 0 0,0 0 0 0 0,0-1-1 0 0,-1 0 1 0 0,0 0-1 0 0,0 0 1 0 0,0-1 0 0 0,-1 0-1 0 0,1-1 1 0 0,-15 5-1 0 0,10 1-3818 0 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2:01.60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1766 1591 13032 0 0,'-3'0'188'0'0,"-1"0"0"0"0,0-1 0 0 0,1 1 0 0 0,-1-1-1 0 0,0 1 1 0 0,1-1 0 0 0,-1 0 0 0 0,1-1 0 0 0,-1 1 0 0 0,1-1 0 0 0,-1 1 0 0 0,1-1 0 0 0,0 0 0 0 0,0 0 0 0 0,0 0 0 0 0,0-1 0 0 0,0 1 0 0 0,-3-5 0 0 0,5 5-177 0 0,0 1-1 0 0,0-1 1 0 0,0 0 0 0 0,0 0-1 0 0,0 0 1 0 0,0 0 0 0 0,1 0-1 0 0,-1 0 1 0 0,1 0 0 0 0,-1 0-1 0 0,1-1 1 0 0,0 1-1 0 0,0 0 1 0 0,0 0 0 0 0,0 0-1 0 0,0 0 1 0 0,1 0 0 0 0,-1-1-1 0 0,1 1 1 0 0,-1 0 0 0 0,1 0-1 0 0,0 0 1 0 0,-1 0-1 0 0,1 0 1 0 0,0 1 0 0 0,0-1-1 0 0,1 0 1 0 0,-1 0 0 0 0,0 1-1 0 0,1-1 1 0 0,-1 0 0 0 0,1 1-1 0 0,1-2 1 0 0,10-12 289 0 0,-11 13-249 0 0,0-1-1 0 0,0 1 0 0 0,0 0 1 0 0,0-1-1 0 0,0 1 1 0 0,0 1-1 0 0,1-1 0 0 0,-1 0 1 0 0,1 0-1 0 0,-1 1 1 0 0,1-1-1 0 0,-1 1 1 0 0,1 0-1 0 0,0 0 0 0 0,0 0 1 0 0,4-1-1 0 0,43-12 1081 0 0,-40 10-892 0 0,1 0 1 0 0,0 1 0 0 0,1 1 0 0 0,-1 0 0 0 0,0 0 0 0 0,13 0-1 0 0,-3 2 131 0 0,-7-1-176 0 0,-1 1 0 0 0,1 0 0 0 0,0 1 0 0 0,0 0 0 0 0,-1 1 0 0 0,1 0 0 0 0,0 2 0 0 0,-1-1 0 0 0,0 2 0 0 0,17 7 0 0 0,-17-5-53 0 0,-7-4-63 0 0,0 0 1 0 0,0 0-1 0 0,-1 1 0 0 0,1-1 0 0 0,-1 1 1 0 0,0 1-1 0 0,6 5 0 0 0,24 28 411 0 0,-27-30-409 0 0,0 0 0 0 0,-1 0 1 0 0,0 1-1 0 0,0 0 0 0 0,-1 0 1 0 0,0 1-1 0 0,0-1 0 0 0,-1 1 1 0 0,6 17-1 0 0,-4-4 100 0 0,-1 1 0 0 0,-1 0 0 0 0,-1 1 0 0 0,1 44 0 0 0,-5-47-83 0 0,1-9-44 0 0,-1 0 0 0 0,0 0 0 0 0,0 0 0 0 0,-2 0 0 0 0,0 0 0 0 0,0 0 0 0 0,-1-1 0 0 0,-1 1 0 0 0,-5 13 0 0 0,-51 73 290 0 0,46-82-295 0 0,0 0-1 0 0,-1-1 0 0 0,-1-1 0 0 0,-1 0 0 0 0,0-1 0 0 0,0-1 0 0 0,-1-1 0 0 0,-1 0 0 0 0,-27 12 0 0 0,4-3 5 0 0,-2-1 0 0 0,-67 20 0 0 0,83-33-30 0 0,0 0 0 0 0,-1-2 0 0 0,1-1-1 0 0,-1-2 1 0 0,-46-1 0 0 0,64-3-21 0 0,0 0 0 0 0,0-1 0 0 0,0 0 1 0 0,0-1-1 0 0,0 0 0 0 0,1-1 0 0 0,0 0 0 0 0,-19-13 1 0 0,-12-5 7 0 0,26 15 1 0 0,0 0 1 0 0,1 0 0 0 0,0-1-1 0 0,-20-18 1 0 0,9 6 1 0 0,2-2-1 0 0,0-1 1 0 0,1 0 0 0 0,-32-51-1 0 0,46 63-8 0 0,2 0-1 0 0,-1-1 1 0 0,2 0-1 0 0,0 0 1 0 0,0 0-1 0 0,1 0 0 0 0,1-1 1 0 0,0 0-1 0 0,1 1 1 0 0,1-1-1 0 0,0 0 1 0 0,0 0-1 0 0,2 0 0 0 0,1-14 1 0 0,1 18-8 0 0,0 0 1 0 0,0 0 0 0 0,1 0-1 0 0,1 0 1 0 0,-1 1-1 0 0,2 0 1 0 0,-1 0-1 0 0,1 0 1 0 0,1 1 0 0 0,-1 0-1 0 0,1 0 1 0 0,1 0-1 0 0,13-10 1 0 0,5-4-18 0 0,2 2 0 0 0,52-31 0 0 0,-69 46 25 0 0,-1 1 1 0 0,1 1-1 0 0,0-1 1 0 0,0 2-1 0 0,19-3 1 0 0,0-1 15 0 0,-5 2-5 0 0,0 0 0 0 0,1 2 0 0 0,0 0 0 0 0,-1 2 0 0 0,1 1 0 0 0,0 1 1 0 0,-1 1-1 0 0,0 1 0 0 0,0 2 0 0 0,0 0 0 0 0,25 10 0 0 0,-28-5 15 0 0,31 13 126 0 0,52 33 0 0 0,-90-47-101 0 0,0 0-1 0 0,0 2 1 0 0,-1 0-1 0 0,0 0 0 0 0,-1 1 1 0 0,-1 1-1 0 0,13 17 1 0 0,-23-25-29 0 0,1 0 0 0 0,-1 0 1 0 0,1 0-1 0 0,-2 0 0 0 0,1 1 0 0 0,-1-1 1 0 0,0 0-1 0 0,1 9 0 0 0,2 14 74 0 0,0-16-62 0 0,-2 0 0 0 0,0 1 0 0 0,0-1 0 0 0,-1 0 0 0 0,-1 1 0 0 0,0-1 0 0 0,0 0 0 0 0,-2 0 0 0 0,0 1 0 0 0,0-1 0 0 0,-1 0 0 0 0,-9 24-1 0 0,-1-10-6 0 0,-1-1-1 0 0,-1-1 0 0 0,-1 0 1 0 0,-1 0-1 0 0,-31 33 0 0 0,-114 99 58 0 0,66-68-34 0 0,90-84-49 0 0,-12 14 3 0 0,-1 0 0 0 0,-1-2 0 0 0,-1 0 0 0 0,-1-1 0 0 0,0-1 0 0 0,-38 19-1 0 0,15-15 4 0 0,31-13-4 0 0,0 0 0 0 0,0 0 0 0 0,0-1-1 0 0,-20 3 1 0 0,10-4 2 0 0,-6 2 7 0 0,0-2-1 0 0,0-1 0 0 0,-1-1 1 0 0,-47-3-1 0 0,71 0-12 0 0,1-1 1 0 0,0 0-1 0 0,0 0 1 0 0,0 0-1 0 0,0-1 0 0 0,0 1 1 0 0,0-1-1 0 0,1-1 0 0 0,-9-5 1 0 0,-2-2-3 0 0,-7-4-7 0 0,0-2 0 0 0,1 0 0 0 0,1-2 0 0 0,1 0 0 0 0,1-1 0 0 0,0-1-1 0 0,-29-44 1 0 0,22 23-6 0 0,2-1 0 0 0,2-2 0 0 0,-26-70 0 0 0,43 97 12 0 0,1 0 1 0 0,1-1-1 0 0,1 0 1 0 0,0 1-1 0 0,1-1 1 0 0,1 0-1 0 0,1 0 0 0 0,1 1 1 0 0,4-24-1 0 0,-1 29 2 0 0,1 0 0 0 0,0 1 0 0 0,1-1-1 0 0,0 1 1 0 0,1 1 0 0 0,12-15-1 0 0,10-16-2 0 0,-7 9 4 0 0,2 1 1 0 0,2 2-1 0 0,0 0 0 0 0,2 2 0 0 0,1 1 0 0 0,2 2 1 0 0,0 1-1 0 0,1 1 0 0 0,2 2 0 0 0,0 1 1 0 0,52-21-1 0 0,-41 26 25 0 0,2 1 1 0 0,0 3 0 0 0,80-9-1 0 0,-64 10 11 0 0,-17 5-3 0 0,1 2 0 0 0,0 2 0 0 0,-1 2 1 0 0,93 14-1 0 0,-116-11-10 0 0,-1 1 0 0 0,0 2 1 0 0,30 11-1 0 0,-41-13-9 0 0,-2 0 1 0 0,1 0-1 0 0,0 1 1 0 0,-1 0-1 0 0,0 1 1 0 0,-1 0-1 0 0,1 0 1 0 0,12 15-1 0 0,-3 7 39 0 0,11-9 25 0 0,8 48 109 0 0,-34-57-157 0 0,0 0 0 0 0,0 1 0 0 0,-1-1 0 0 0,-1 1-1 0 0,0-1 1 0 0,-1 1 0 0 0,0 0 0 0 0,0 0 0 0 0,-2 13 0 0 0,1-14-11 0 0,-1 0 0 0 0,0 0 0 0 0,-1 0 0 0 0,0 0 0 0 0,-1 0 0 0 0,0 0 0 0 0,-1-1 0 0 0,0 1 0 0 0,-7 11 0 0 0,-5 6 27 0 0,-37 47-1 0 0,13-20-3 0 0,13-21-19 0 0,-1-2 1 0 0,-2 0-1 0 0,0-2 0 0 0,-3-2 1 0 0,-62 43-1 0 0,-196 110 95 0 0,268-167-112 0 0,-1-2 0 0 0,0-1 0 0 0,-1-1 0 0 0,0 0 0 0 0,0-2 0 0 0,-1-1 0 0 0,0-2 0 0 0,-1 0 0 0 0,1-1 0 0 0,-1-2 0 0 0,1-1 0 0 0,-37-3 0 0 0,47 0-6 0 0,0-1 1 0 0,0 0-1 0 0,0-2 0 0 0,0 0 1 0 0,0 0-1 0 0,1-2 0 0 0,0 0 1 0 0,-24-15-1 0 0,2-2-4 0 0,2-2 1 0 0,-38-34-1 0 0,44 34-13 0 0,1-1-1 0 0,1-2 1 0 0,-28-38-1 0 0,45 52 22 0 0,0 0 0 0 0,1-1-1 0 0,1 0 1 0 0,0 0-1 0 0,1-1 1 0 0,1 0 0 0 0,1 0-1 0 0,0-1 1 0 0,-3-25 0 0 0,2 3 10 0 0,3 28-20 0 0,0 1 0 0 0,1-1 0 0 0,1 0 0 0 0,0 0-1 0 0,1 0 1 0 0,0 0 0 0 0,0 1 0 0 0,1-1 0 0 0,1 0 0 0 0,0 0 0 0 0,1 1-1 0 0,4-12 1 0 0,41-54 6 0 0,-10 21 55 0 0,-24 34-45 0 0,1 1 1 0 0,1 0-1 0 0,1 1 1 0 0,1 1-1 0 0,0 0 1 0 0,40-29-1 0 0,-23 24 11 0 0,1 0 0 0 0,0 3 0 0 0,56-24 0 0 0,-66 37-8 0 0,0 1 1 0 0,0 1-1 0 0,0 1 0 0 0,1 1 1 0 0,0 2-1 0 0,-1 0 1 0 0,48 5-1 0 0,-24-3 32 0 0,-44 0-46 0 0,-1 0 0 0 0,1 0 0 0 0,0 1-1 0 0,-1 0 1 0 0,1 0 0 0 0,-1 0-1 0 0,0 1 1 0 0,1-1 0 0 0,-1 1 0 0 0,0 1-1 0 0,0-1 1 0 0,0 1 0 0 0,0-1-1 0 0,-1 1 1 0 0,1 1 0 0 0,6 5 0 0 0,0 0 5 0 0,-5-4 0 0 0,0 0 1 0 0,0 1-1 0 0,0 0 0 0 0,-1 0 1 0 0,0 0-1 0 0,7 13 1 0 0,7 9 4 0 0,14 32-11 0 0,-29-54 0 0 0,-1-1 0 0 0,0 1 0 0 0,0 0 0 0 0,0-1 0 0 0,0 1 0 0 0,-1 1 0 0 0,0-1 0 0 0,-1 0 0 0 0,1 0 0 0 0,-1 1 0 0 0,0-1 0 0 0,-1 1 0 0 0,0-1 0 0 0,0 13 0 0 0,1 35 0 0 0,1-34 0 0 0,-1 0 0 0 0,-1 0 0 0 0,-1 0 0 0 0,-1 0 0 0 0,0 0 0 0 0,-2 0 0 0 0,0-1 0 0 0,-13 36 0 0 0,0-19 0 0 0,-2 0 0 0 0,-1-2 0 0 0,-2 0 0 0 0,-1-2 0 0 0,-41 44 0 0 0,35-44 0 0 0,-42 39 0 0 0,64-65 0 0 0,0 0 0 0 0,-1-1 0 0 0,0 0 0 0 0,0 0 0 0 0,-1-1 0 0 0,1 0 0 0 0,-1 0 0 0 0,-10 2 0 0 0,-45 15 0 0 0,49-15 0 0 0,-1 0 0 0 0,0-2 0 0 0,-31 6 0 0 0,41-10 0 0 0,-1 0 0 0 0,1 0 0 0 0,-1 0 0 0 0,0-1 0 0 0,1 0 0 0 0,-1 0 0 0 0,1 0 0 0 0,-1-1 0 0 0,1 0 0 0 0,0-1 0 0 0,0 1 0 0 0,0-1 0 0 0,-8-5 0 0 0,-11-10 0 0 0,1 0 0 0 0,2-2 0 0 0,-1-1 0 0 0,2 0 0 0 0,-32-44 0 0 0,-19-19 0 0 0,49 61 0 0 0,2-1 0 0 0,1 0 0 0 0,1-2 0 0 0,2 0 0 0 0,-20-37 0 0 0,1-10 0 0 0,23 49 0 0 0,1 0 0 0 0,2-1 0 0 0,0 0 0 0 0,-7-30 0 0 0,12 33 0 0 0,0 6 0 0 0,1 0 0 0 0,0-1 0 0 0,2 1 0 0 0,0-1 0 0 0,0 0 0 0 0,2 1 0 0 0,0-1 0 0 0,1 0 0 0 0,1 0 0 0 0,4-18 0 0 0,-6 32 0 0 0,1 1 0 0 0,0 0 0 0 0,0 0 0 0 0,0 0 0 0 0,0 0 0 0 0,1 0 0 0 0,-1 0 0 0 0,0 1 0 0 0,1-1 0 0 0,-1 0 0 0 0,1 1 0 0 0,0-1 0 0 0,-1 1 0 0 0,5-3 0 0 0,10-11 0 0 0,-4-13 0 0 0,17 8 0 0 0,-10-4 0 0 0,13 6 0 0 0,-17 8 0 0 0,-12 7 0 0 0,0 0 0 0 0,1 1 0 0 0,-1 0 0 0 0,1 0 0 0 0,0 0 0 0 0,-1 0 0 0 0,1 0 0 0 0,0 1 0 0 0,0-1 0 0 0,0 1 0 0 0,7-1 0 0 0,78-21 0 0 0,-70 17 0 0 0,0 1 0 0 0,0 0 0 0 0,0 1 0 0 0,38-2 0 0 0,-52 6 0 0 0,124 5 0 0 0,-114-4 0 0 0,0 2 0 0 0,0-1 0 0 0,-1 2 0 0 0,1 0 0 0 0,-1 1 0 0 0,18 9 0 0 0,-4 0 0 0 0,0 1 0 0 0,-2 2 0 0 0,36 28 0 0 0,-51-36 0 0 0,-1 1 0 0 0,-1 0 0 0 0,1 0 0 0 0,-1 1 0 0 0,-1 1 0 0 0,0-1 0 0 0,-1 1 0 0 0,0 1 0 0 0,10 25 0 0 0,-6-4 0 0 0,11 47 0 0 0,-18-51 0 0 0,-2 0 0 0 0,-4 57 0 0 0,1-32 0 0 0,0-44 0 0 0,0 0 0 0 0,-1 0 0 0 0,0 0 0 0 0,-1 0 0 0 0,0 0 0 0 0,0-1 0 0 0,-1 1 0 0 0,0-1 0 0 0,-10 15 0 0 0,7-11 0 0 0,0 1 0 0 0,-10 30 0 0 0,12-31 0 0 0,0-1 0 0 0,-1 1 0 0 0,-1-1 0 0 0,0 0 0 0 0,-1 0 0 0 0,0-1 0 0 0,-20 22 0 0 0,-78 72 0 0 0,41-58 0 0 0,54-37 0 0 0,-1 0 0 0 0,0-1 0 0 0,0 0 0 0 0,-1-1 0 0 0,-1-1 0 0 0,1 0 0 0 0,-1-1 0 0 0,-1 0 0 0 0,1-1 0 0 0,-26 7 0 0 0,9-5 0 0 0,0 0 0 0 0,0-3 0 0 0,-1 0 0 0 0,0-2 0 0 0,1-1 0 0 0,-1-2 0 0 0,-45-5 0 0 0,64 2 0 0 0,1-1 0 0 0,-1 0 0 0 0,1 0 0 0 0,0-1 0 0 0,0-1 0 0 0,-16-10 0 0 0,-13-6 0 0 0,9 6 0 0 0,1-2 0 0 0,1-1 0 0 0,1-2 0 0 0,0-1 0 0 0,2-1 0 0 0,0-1 0 0 0,2-2 0 0 0,1 0 0 0 0,1-1 0 0 0,-32-51 0 0 0,49 64 0 0 0,0 0 0 0 0,1-1 0 0 0,1 0 0 0 0,0 0 0 0 0,1 0 0 0 0,0 0 0 0 0,2-1 0 0 0,0 1 0 0 0,0-1 0 0 0,2 1 0 0 0,0 0 0 0 0,3-17 0 0 0,-4 28 0 0 0,2 0 0 0 0,-1 0 0 0 0,0 0 0 0 0,1 0 0 0 0,-1 0 0 0 0,1 0 0 0 0,0 1 0 0 0,1-1 0 0 0,-1 1 0 0 0,1-1 0 0 0,-1 1 0 0 0,7-6 0 0 0,16-22 0 0 0,-12 12 0 0 0,1 1 0 0 0,0 0 0 0 0,2 1 0 0 0,0 1 0 0 0,1 0 0 0 0,26-18 0 0 0,121-70 0 0 0,-32 26 0 0 0,-44 49 0 0 0,-75 22 0 0 0,-6 3 0 0 0,0 0 0 0 0,0 1 0 0 0,0 0 0 0 0,0 0 0 0 0,1 1 0 0 0,-1 0 0 0 0,9-1 0 0 0,35-7 0 0 0,-35 6 0 0 0,1 1 0 0 0,0 1 0 0 0,23-1 0 0 0,-13 2 0 0 0,-13 1 0 0 0,1 0 0 0 0,-1 1 0 0 0,19 2 0 0 0,-29-2 0 0 0,0 0 0 0 0,0 1 0 0 0,0-1 0 0 0,0 1 0 0 0,0-1 0 0 0,0 1 0 0 0,0 0 0 0 0,-1 0 0 0 0,1 1 0 0 0,-1-1 0 0 0,0 1 0 0 0,0 0 0 0 0,0 0 0 0 0,0 0 0 0 0,4 5 0 0 0,15 16 0 0 0,-19-21 0 0 0,0 0 0 0 0,0 0 0 0 0,-1 0 0 0 0,1 0 0 0 0,0 0 0 0 0,-1 1 0 0 0,0-1 0 0 0,0 1 0 0 0,0 0 0 0 0,0-1 0 0 0,-1 1 0 0 0,1 0 0 0 0,-1 0 0 0 0,1 4 0 0 0,14 66 0 0 0,-7-42 0 0 0,6 59 0 0 0,-14-79 0 0 0,-1 0 0 0 0,0 0 0 0 0,-1 1 0 0 0,0-1 0 0 0,-1 0 0 0 0,0 0 0 0 0,-1 0 0 0 0,-7 19 0 0 0,-7 28 0 0 0,14-44 0 0 0,0-1 0 0 0,-2 1 0 0 0,-11 24 0 0 0,-37 69 0 0 0,38-73 0 0 0,-1-1 0 0 0,-2-1 0 0 0,-2 0 0 0 0,-1-2 0 0 0,-27 32 0 0 0,-8 5 0 0 0,43-50 0 0 0,-2 0 0 0 0,0 0 0 0 0,-1-1 0 0 0,0-1 0 0 0,-2-1 0 0 0,-33 23 0 0 0,39-31 0 0 0,0 0 0 0 0,0-2 0 0 0,0 1 0 0 0,0-1 0 0 0,-1-1 0 0 0,0-1 0 0 0,0 1 0 0 0,0-2 0 0 0,-1 0 0 0 0,1-1 0 0 0,-23 0 0 0 0,34-1 0 0 0,0 0 0 0 0,1 0 0 0 0,-1-1 0 0 0,0 1 0 0 0,0-1 0 0 0,0 1 0 0 0,0-1 0 0 0,1 0 0 0 0,-1 1 0 0 0,0-1 0 0 0,1 0 0 0 0,-1 0 0 0 0,1 0 0 0 0,-1-1 0 0 0,1 1 0 0 0,-1 0 0 0 0,1 0 0 0 0,0-1 0 0 0,-1 1 0 0 0,1-1 0 0 0,-2-2 0 0 0,-2-3 0 0 0,-19-14 0 0 0,1-1 0 0 0,1-1 0 0 0,1-1 0 0 0,2-1 0 0 0,-30-46 0 0 0,-28-76 0 0 0,68 125 0 0 0,1-1 0 0 0,0 0 0 0 0,2 0 0 0 0,-6-48 0 0 0,8 25 0 0 0,2 0 0 0 0,8-73 0 0 0,-4 107 0 0 0,1 1 0 0 0,1-1 0 0 0,0 1 0 0 0,1 0 0 0 0,0 0 0 0 0,1 1 0 0 0,0-1 0 0 0,8-9 0 0 0,13-26 0 0 0,-20 34 0 0 0,0 1 0 0 0,1 0 0 0 0,0 0 0 0 0,12-12 0 0 0,18-23 0 0 0,-22 26 0 0 0,0 1 0 0 0,1 0 0 0 0,32-27 0 0 0,-37 37 0 0 0,0-1 0 0 0,1 2 0 0 0,0-1 0 0 0,0 2 0 0 0,1 0 0 0 0,-1 0 0 0 0,23-6 0 0 0,12-1 0 0 0,-17 4 0 0 0,1 2 0 0 0,46-7 0 0 0,-70 14 0 0 0,0 1 0 0 0,0-1 0 0 0,0 1 0 0 0,0 0 0 0 0,-1 1 0 0 0,1 0 0 0 0,0 0 0 0 0,0 1 0 0 0,0 0 0 0 0,-1 0 0 0 0,1 1 0 0 0,-1 0 0 0 0,1 0 0 0 0,-1 1 0 0 0,8 5 0 0 0,4 5 0 0 0,-6-5 0 0 0,-1 0 0 0 0,0 0 0 0 0,0 1 0 0 0,-1 1 0 0 0,0 0 0 0 0,-1 0 0 0 0,9 15 0 0 0,4 11 0 0 0,-2-3 0 0 0,-1 0 0 0 0,-1 2 0 0 0,-2 0 0 0 0,17 54 0 0 0,-15-42 0 0 0,-16-41 0 0 0,0 0 0 0 0,0-1 0 0 0,0 1 0 0 0,-1 1 0 0 0,0-1 0 0 0,-1 0 0 0 0,1 0 0 0 0,-1 15 0 0 0,1 51 0 0 0,0-22 0 0 0,-7 69 0 0 0,3-112 0 0 0,1 0 0 0 0,-2 0 0 0 0,1 0 0 0 0,-1-1 0 0 0,0 1 0 0 0,-1-1 0 0 0,0 1 0 0 0,-8 11 0 0 0,7-11 0 0 0,0 0 0 0 0,0 0 0 0 0,1 1 0 0 0,0 0 0 0 0,-5 15 0 0 0,6-10 0 0 0,-1-1 0 0 0,-1 0 0 0 0,0-1 0 0 0,0 1 0 0 0,-2-1 0 0 0,1 0 0 0 0,-1 0 0 0 0,-1-1 0 0 0,0 0 0 0 0,-1 0 0 0 0,-12 11 0 0 0,17-19 0 0 0,0 0 0 0 0,1 1 0 0 0,0-1 0 0 0,0 0 0 0 0,0 1 0 0 0,0 0 0 0 0,0 0 0 0 0,-1 4 0 0 0,-20 26 0 0 0,16-26 0 0 0,-1-1 0 0 0,1 0 0 0 0,-1-1 0 0 0,-1 0 0 0 0,1 0 0 0 0,-1-1 0 0 0,0 0 0 0 0,0-1 0 0 0,-1 0 0 0 0,1 0 0 0 0,-1-2 0 0 0,-14 4 0 0 0,15-4 0 0 0,0 0 0 0 0,0-1 0 0 0,0 1 0 0 0,0-2 0 0 0,0 0 0 0 0,0 0 0 0 0,0 0 0 0 0,0-1 0 0 0,1-1 0 0 0,-1 0 0 0 0,0 0 0 0 0,0-1 0 0 0,1 0 0 0 0,0-1 0 0 0,-16-8 0 0 0,-1-7 0 0 0,0-2 0 0 0,-35-37 0 0 0,12 12 0 0 0,-7-9 0 0 0,1-3 0 0 0,4-2 0 0 0,2-2 0 0 0,-81-135 0 0 0,118 174 0 0 0,0-1 0 0 0,1-1 0 0 0,2 0 0 0 0,0-1 0 0 0,2 1 0 0 0,-7-45 0 0 0,9 30 0 0 0,1 1 0 0 0,2-1 0 0 0,8-76 0 0 0,-5 108 0 0 0,1 0 0 0 0,0 1 0 0 0,0-1 0 0 0,1 1 0 0 0,0 0 0 0 0,1 0 0 0 0,-1 0 0 0 0,9-12 0 0 0,11-20 0 0 0,-16 25 0 0 0,1 1 0 0 0,0 1 0 0 0,1 0 0 0 0,1 0 0 0 0,22-21 0 0 0,64-48 0 0 0,-72 62 0 0 0,9-4 0 0 0,1 0 0 0 0,1 3 0 0 0,46-21 0 0 0,-6 3 0 0 0,-38 20 0 0 0,2 2 0 0 0,0 1 0 0 0,1 2 0 0 0,0 1 0 0 0,70-9 0 0 0,-90 18 0 0 0,134-15 0 0 0,-132 17 0 0 0,0 1 0 0 0,0 1 0 0 0,0 1 0 0 0,-1 1 0 0 0,24 6 0 0 0,-36-6 0 0 0,0 0 0 0 0,0 1 0 0 0,0 1 0 0 0,-1 0 0 0 0,1 0 0 0 0,-1 0 0 0 0,-1 1 0 0 0,1 0 0 0 0,-1 1 0 0 0,0 0 0 0 0,0 0 0 0 0,-1 0 0 0 0,8 12 0 0 0,12 27 0 0 0,-17-31 0 0 0,0 0 0 0 0,0 0 0 0 0,-1 1 0 0 0,-1 1 0 0 0,-1-1 0 0 0,0 1 0 0 0,-2 0 0 0 0,0 0 0 0 0,0 0 0 0 0,1 32 0 0 0,-3 31 0 0 0,1-50 0 0 0,-2 0 0 0 0,-1 0 0 0 0,-1 0 0 0 0,-2 0 0 0 0,-1 0 0 0 0,-14 52 0 0 0,13-68 0 0 0,-4 11 0 0 0,-1 1 0 0 0,-1-2 0 0 0,-27 44 0 0 0,-37 48 0 0 0,48-71 0 0 0,-3 0 0 0 0,-44 51 0 0 0,61-82 0 0 0,-21 26 0 0 0,-2-1 0 0 0,-1-3 0 0 0,-2 0 0 0 0,-2-3 0 0 0,-61 40 0 0 0,84-63 0 0 0,-1 0 0 0 0,0-1 0 0 0,-1-2 0 0 0,1 0 0 0 0,-1 0 0 0 0,-1-2 0 0 0,1-1 0 0 0,-1 0 0 0 0,0-2 0 0 0,0 0 0 0 0,0-2 0 0 0,0 0 0 0 0,-25-4 0 0 0,32 1 0 0 0,1-1 0 0 0,1-1 0 0 0,-1 0 0 0 0,0-1 0 0 0,1 0 0 0 0,0-1 0 0 0,1 0 0 0 0,0-1 0 0 0,0 0 0 0 0,0-1 0 0 0,1 0 0 0 0,-9-11 0 0 0,-7-3 0 0 0,-2-4 0 0 0,1-1 0 0 0,0-2 0 0 0,3 0 0 0 0,0-2 0 0 0,2 0 0 0 0,2-2 0 0 0,-23-48 0 0 0,32 55 0 0 0,2-1 0 0 0,1 0 0 0 0,1 0 0 0 0,-4-30 0 0 0,-6-118 0 0 0,14 144 0 0 0,3 25 0 0 0,-3-9 0 0 0,2 0 0 0 0,0 0 0 0 0,1 0 0 0 0,1 0 0 0 0,0 0 0 0 0,1 0 0 0 0,1 0 0 0 0,8-26 0 0 0,-7 31 0 0 0,7-17 0 0 0,1 1 0 0 0,1 0 0 0 0,1 1 0 0 0,20-28 0 0 0,42-49 0 0 0,-45 58 0 0 0,2 2 0 0 0,57-57 0 0 0,-68 80 0 0 0,1 2 0 0 0,27-16 0 0 0,-9 6 0 0 0,-19 13 0 0 0,0 1 0 0 0,1 2 0 0 0,0 0 0 0 0,1 2 0 0 0,0 0 0 0 0,1 2 0 0 0,0 0 0 0 0,0 2 0 0 0,1 1 0 0 0,0 1 0 0 0,43-2 0 0 0,-61 7 0 0 0,-1 0 0 0 0,1 1 0 0 0,0-1 0 0 0,0 1 0 0 0,0 1 0 0 0,-1 0 0 0 0,1 0 0 0 0,-1 0 0 0 0,0 1 0 0 0,0 0 0 0 0,0 0 0 0 0,-1 1 0 0 0,0 0 0 0 0,1 0 0 0 0,-1 0 0 0 0,-1 1 0 0 0,1 0 0 0 0,-1 0 0 0 0,7 12 0 0 0,126 244 0 0 0,-127-241 0 0 0,-1 1 0 0 0,-1 1 0 0 0,-1-1 0 0 0,-1 1 0 0 0,-1 0 0 0 0,-1 1 0 0 0,3 37 0 0 0,0 28 0 0 0,-4 0 0 0 0,-4 0 0 0 0,-14 103 0 0 0,8-161 0 0 0,-2-2 0 0 0,-1 1 0 0 0,-1-1 0 0 0,-2-1 0 0 0,-18 35 0 0 0,1-3 0 0 0,-40 75 0 0 0,37-79 0 0 0,25-41 0 0 0,-1-1 0 0 0,0 1 0 0 0,-1-1 0 0 0,0-1 0 0 0,-1 0 0 0 0,-1 0 0 0 0,0-1 0 0 0,0 0 0 0 0,-1-1 0 0 0,-16 11 0 0 0,-34 26 0 0 0,56-41 0 0 0,-1-1 0 0 0,0 0 0 0 0,0 0 0 0 0,0-1 0 0 0,-1 0 0 0 0,0 0 0 0 0,0-1 0 0 0,0 0 0 0 0,-1 0 0 0 0,1-1 0 0 0,-1 0 0 0 0,-16 3 0 0 0,10-4 0 0 0,2 1 0 0 0,0-1 0 0 0,0 0 0 0 0,0-1 0 0 0,0-1 0 0 0,0 0 0 0 0,0-1 0 0 0,-25-4 0 0 0,17-6 0 0 0,1-1 0 0 0,0-1 0 0 0,1-1 0 0 0,0 0 0 0 0,-31-33 0 0 0,8 8 0 0 0,9 7 0 0 0,2-2 0 0 0,2-2 0 0 0,-38-57 0 0 0,30 40 0 0 0,7 10 0 0 0,2-2 0 0 0,2-1 0 0 0,-38-95 0 0 0,56 114 0 0 0,1 1 0 0 0,2-1 0 0 0,0 0 0 0 0,2 0 0 0 0,1 0 0 0 0,3-54 0 0 0,-1 44 0 0 0,0 26 0 0 0,1 0 0 0 0,0 0 0 0 0,1 0 0 0 0,0 1 0 0 0,1-1 0 0 0,0 1 0 0 0,0-1 0 0 0,1 1 0 0 0,1 0 0 0 0,-1 0 0 0 0,2 1 0 0 0,-1-1 0 0 0,1 1 0 0 0,1 0 0 0 0,0 1 0 0 0,14-15 0 0 0,7-1 0 0 0,0 2 0 0 0,2 0 0 0 0,52-28 0 0 0,-81 49 0 0 0,67-28 0 0 0,-45 18 0 0 0,0 0 0 0 0,0 2 0 0 0,1 0 0 0 0,1 2 0 0 0,26-6 0 0 0,133-14 0 0 0,-135 21 0 0 0,-27 4 0 0 0,0 0 0 0 0,0 1 0 0 0,-1 1 0 0 0,1 1 0 0 0,0 1 0 0 0,0 1 0 0 0,-1 0 0 0 0,39 13 0 0 0,-58-15 0 0 0,1 0 0 0 0,-1 1 0 0 0,1-1 0 0 0,-1 1 0 0 0,0-1 0 0 0,0 1 0 0 0,0 0 0 0 0,1 0 0 0 0,-2 0 0 0 0,1 0 0 0 0,0 0 0 0 0,2 3 0 0 0,11 12 0 0 0,-8-11 0 0 0,5 5 0 0 0,0 1 0 0 0,0 0 0 0 0,10 15 0 0 0,-14-12 0 0 0,0 0 0 0 0,-1 1 0 0 0,-1 0 0 0 0,-1 1 0 0 0,0-1 0 0 0,-1 1 0 0 0,-1 0 0 0 0,-1 0 0 0 0,1 31 0 0 0,-3-36 0 0 0,-4 109 0 0 0,2-107 0 0 0,0 0 0 0 0,-1-1 0 0 0,-1 1 0 0 0,0-1 0 0 0,-1 0 0 0 0,-10 22 0 0 0,14-34 0 0 0,-83 139 0 0 0,74-125 0 0 0,-1-1 0 0 0,0 0 0 0 0,-1-1 0 0 0,-1-1 0 0 0,0 0 0 0 0,0 0 0 0 0,-20 12 0 0 0,3-6 0 0 0,5-2 0 0 0,-53 24 0 0 0,44-27 0 0 0,1-1 0 0 0,-2-2 0 0 0,1-1 0 0 0,-1-2 0 0 0,-1-1 0 0 0,1-2 0 0 0,-44 0 0 0 0,44-4 0 0 0,17 2 0 0 0,0-2 0 0 0,0 0 0 0 0,0-1 0 0 0,1 0 0 0 0,-1-2 0 0 0,1 0 0 0 0,-1-1 0 0 0,-27-10 0 0 0,26 3 0 0 0,13 7 0 0 0,0 1 0 0 0,-1 0 0 0 0,1 0 0 0 0,0 0 0 0 0,-1 1 0 0 0,0 0 0 0 0,-7-1 0 0 0,5 0 0 0 0,1 1 0 0 0,-1-1 0 0 0,1-1 0 0 0,0 0 0 0 0,0 0 0 0 0,0 0 0 0 0,-10-8 0 0 0,-16-9 0 0 0,-41-41 0 0 0,65 55 0 0 0,0-1 0 0 0,1-1 0 0 0,0 0 0 0 0,0-1 0 0 0,1 1 0 0 0,0-1 0 0 0,1-1 0 0 0,0 0 0 0 0,0 0 0 0 0,1 0 0 0 0,-7-22 0 0 0,11 27 0 0 0,1-1 0 0 0,0 0 0 0 0,1 1 0 0 0,0-1 0 0 0,0 0 0 0 0,0 0 0 0 0,1 1 0 0 0,0-1 0 0 0,0 0 0 0 0,0 1 0 0 0,1-1 0 0 0,0 1 0 0 0,1 0 0 0 0,-1-1 0 0 0,1 1 0 0 0,4-6 0 0 0,51-48 0 0 0,-49 51 0 0 0,-7 6 0 0 0,0 1 0 0 0,0-1 0 0 0,0 1 0 0 0,1 0 0 0 0,-1 0 0 0 0,1 0 0 0 0,0 0 0 0 0,-1 0 0 0 0,1 1 0 0 0,6-3 0 0 0,6-3 0 0 0,-1 0 0 0 0,1-1 0 0 0,17-13 0 0 0,-20 12 0 0 0,0 1 0 0 0,1 1 0 0 0,24-11 0 0 0,30-20 0 0 0,-33 29 0 0 0,15-5 0 0 0,13-10 0 0 0,0 2 0 0 0,1 4 0 0 0,118-20 0 0 0,-123 29 0 0 0,93-3 0 0 0,-142 14 0 0 0,1 0 0 0 0,-1 0 0 0 0,0 0 0 0 0,0 1 0 0 0,-1 1 0 0 0,1 0 0 0 0,-1 0 0 0 0,1 0 0 0 0,14 12 0 0 0,-22-15 0 0 0,0 0 0 0 0,0 0 0 0 0,0 0 0 0 0,0 0 0 0 0,0 0 0 0 0,0 1 0 0 0,-1-1 0 0 0,1 0 0 0 0,0 1 0 0 0,-1-1 0 0 0,1 0 0 0 0,-1 1 0 0 0,1-1 0 0 0,-1 1 0 0 0,0-1 0 0 0,1 0 0 0 0,-1 3 0 0 0,1 3 0 0 0,3 4 0 0 0,0 1 0 0 0,-1 0 0 0 0,-1 0 0 0 0,0 0 0 0 0,0 0 0 0 0,-1 0 0 0 0,-1 0 0 0 0,0 0 0 0 0,-1 0 0 0 0,0 0 0 0 0,-1 0 0 0 0,0 0 0 0 0,-1 0 0 0 0,-6 16 0 0 0,5-17 0 0 0,-1 0 0 0 0,0-1 0 0 0,-1 1 0 0 0,0-1 0 0 0,-1 0 0 0 0,0-1 0 0 0,0 1 0 0 0,-1-2 0 0 0,0 1 0 0 0,-10 7 0 0 0,-39 48 0 0 0,41-44 0 0 0,0 0 0 0 0,0-1 0 0 0,-2 0 0 0 0,-1-2 0 0 0,0 0 0 0 0,-1-1 0 0 0,-1-1 0 0 0,-23 13 0 0 0,0 0 0 0 0,35-21 0 0 0,-1-1 0 0 0,0 0 0 0 0,0 0 0 0 0,-19 7 0 0 0,4-3 0 0 0,0-2 0 0 0,0 0 0 0 0,-1-2 0 0 0,0 0 0 0 0,0-2 0 0 0,0-1 0 0 0,-1-1 0 0 0,1-1 0 0 0,-42-5 0 0 0,61 2 0 0 0,1 0 0 0 0,-1 0 0 0 0,1-1 0 0 0,-1 0 0 0 0,1 0 0 0 0,0-1 0 0 0,0 1 0 0 0,0-1 0 0 0,1-1 0 0 0,0 1 0 0 0,-1-1 0 0 0,1 0 0 0 0,1 0 0 0 0,-5-6 0 0 0,-5-7 0 0 0,2-1 0 0 0,0 0 0 0 0,-13-28 0 0 0,14 21 0 0 0,1 0 0 0 0,1-1 0 0 0,2 0 0 0 0,-7-45 0 0 0,4 15 0 0 0,-3-74 0 0 0,12 108 0 0 0,1 1 0 0 0,2 0 0 0 0,0-1 0 0 0,1 1 0 0 0,1 0 0 0 0,12-35 0 0 0,-2 11 0 0 0,-10 31 0 0 0,1 0 0 0 0,0 0 0 0 0,1 1 0 0 0,0-1 0 0 0,13-19 0 0 0,6-4 0 0 0,2 2 0 0 0,1 0 0 0 0,1 2 0 0 0,51-45 0 0 0,-75 75 0 0 0,16-15 0 0 0,2 1 0 0 0,0 0 0 0 0,1 2 0 0 0,0 1 0 0 0,1 1 0 0 0,36-14 0 0 0,-7 8 0 0 0,-33 12 0 0 0,0 1 0 0 0,0 0 0 0 0,40-6 0 0 0,5 4 0 0 0,-34 3 0 0 0,57-1 0 0 0,-46 7 0 0 0,61 8 0 0 0,-89-6 0 0 0,0 1 0 0 0,0 1 0 0 0,0 0 0 0 0,-1 1 0 0 0,1 0 0 0 0,-1 2 0 0 0,17 9 0 0 0,-8-2 0 0 0,19 12 0 0 0,42 33 0 0 0,-74-50 0 0 0,1 0 0 0 0,-2 0 0 0 0,1 0 0 0 0,-1 1 0 0 0,-1 1 0 0 0,0 0 0 0 0,0 0 0 0 0,11 24 0 0 0,-17-32 0 0 0,6 15 0 0 0,0 1 0 0 0,-1 0 0 0 0,-1 0 0 0 0,-1 0 0 0 0,4 29 0 0 0,-3 12 0 0 0,0 0 0 0 0,-2 0 0 0 0,-5 77 0 0 0,-7-81 0 0 0,-3-1 0 0 0,-2 0 0 0 0,-3-1 0 0 0,-1-1 0 0 0,-34 70 0 0 0,39-98 0 0 0,-1-1 0 0 0,-28 43 0 0 0,34-59 0 0 0,0-1 0 0 0,-1 0 0 0 0,1 0 0 0 0,-18 12 0 0 0,-9 8 0 0 0,23-16 0 0 0,0-1 0 0 0,-1 0 0 0 0,0-1 0 0 0,-1 0 0 0 0,-22 12 0 0 0,29-18 0 0 0,-1-1 0 0 0,0 1 0 0 0,0-1 0 0 0,0 0 0 0 0,0-1 0 0 0,0 0 0 0 0,0 0 0 0 0,0 0 0 0 0,0-1 0 0 0,-1 0 0 0 0,1 0 0 0 0,0-1 0 0 0,-11-2 0 0 0,0-10 0 0 0,-19-21 0 0 0,23 23 0 0 0,1-1 0 0 0,1 0 0 0 0,0-1 0 0 0,-18-24 0 0 0,6-8 0 0 0,-32-83 0 0 0,9 17 0 0 0,36 83 0 0 0,1-1 0 0 0,2 0 0 0 0,1 0 0 0 0,1-1 0 0 0,1 0 0 0 0,0-32 0 0 0,-2-6 0 0 0,4 50 0 0 0,0 0 0 0 0,1-1 0 0 0,2 1 0 0 0,0-1 0 0 0,0 1 0 0 0,2-1 0 0 0,0 1 0 0 0,1 0 0 0 0,1 0 0 0 0,1 0 0 0 0,1 0 0 0 0,15-33 0 0 0,3 7 0 0 0,-8 12 0 0 0,1 1 0 0 0,2 0 0 0 0,1 2 0 0 0,1 0 0 0 0,42-43 0 0 0,-60 69 0 0 0,117-103 0 0 0,-100 90 0 0 0,0 1 0 0 0,1 1 0 0 0,1 1 0 0 0,26-12 0 0 0,-8 9 0 0 0,6-5 0 0 0,1 2 0 0 0,0 2 0 0 0,91-18 0 0 0,-72 24 0 0 0,247-28 0 0 0,-269 37 0 0 0,0 2 0 0 0,0 2 0 0 0,0 1 0 0 0,0 3 0 0 0,49 12 0 0 0,-72-11 0 0 0,1 1 0 0 0,-1 0 0 0 0,-1 2 0 0 0,1 0 0 0 0,-2 1 0 0 0,0 1 0 0 0,0 1 0 0 0,20 18 0 0 0,-24-15 0 0 0,0 0 0 0 0,-1 1 0 0 0,19 31 0 0 0,-32-46 0 0 0,1 2 0 0 0,1 1 0 0 0,-1 0 0 0 0,0 0 0 0 0,0-1 0 0 0,-1 2 0 0 0,2 7 0 0 0,8 22 0 0 0,-4-17 0 0 0,0 1 0 0 0,-2 1 0 0 0,0-1 0 0 0,-1 1 0 0 0,2 31 0 0 0,-2 107 0 0 0,-5-105 0 0 0,0-22 0 0 0,-1 0 0 0 0,-2 0 0 0 0,-1 0 0 0 0,-13 42 0 0 0,-47 113 0 0 0,20-66 0 0 0,30-87 0 0 0,-2 0 0 0 0,-1 0 0 0 0,-1-2 0 0 0,-2 0 0 0 0,-1-2 0 0 0,-30 31 0 0 0,7-5 0 0 0,34-44 0 0 0,0 0 0 0 0,-1 0 0 0 0,-1-1 0 0 0,0-1 0 0 0,0 0 0 0 0,-25 12 0 0 0,6-2 0 0 0,21-13 0 0 0,-1-1 0 0 0,0 0 0 0 0,0-1 0 0 0,0 0 0 0 0,-15 2 0 0 0,-9 3 0 0 0,14-3 0 0 0,1-1 0 0 0,-1-2 0 0 0,1 0 0 0 0,-1-1 0 0 0,0-1 0 0 0,0-2 0 0 0,0 0 0 0 0,-34-6 0 0 0,48 5 0 0 0,1 0 0 0 0,0-1 0 0 0,0 0 0 0 0,0 0 0 0 0,0 0 0 0 0,-11-8 0 0 0,-8-4 0 0 0,1 1 0 0 0,0 0 0 0 0,1-2 0 0 0,1-1 0 0 0,0-1 0 0 0,2-1 0 0 0,-37-40 0 0 0,-101-145 0 0 0,151 192 0 0 0,-8-12 0 0 0,1-2 0 0 0,1 1 0 0 0,1-2 0 0 0,2 0 0 0 0,1 0 0 0 0,0-1 0 0 0,2 0 0 0 0,-6-43 0 0 0,4-9 0 0 0,1-148 0 0 0,9 208 0 0 0,1-1 0 0 0,2 1 0 0 0,0 0 0 0 0,1 0 0 0 0,0 1 0 0 0,2-1 0 0 0,11-24 0 0 0,4-1 0 0 0,49-74 0 0 0,-44 79 0 0 0,3 2 0 0 0,1 1 0 0 0,55-53 0 0 0,114-80 0 0 0,-185 158 0 0 0,23-16 0 0 0,1 0 0 0 0,2 3 0 0 0,1 1 0 0 0,0 2 0 0 0,2 2 0 0 0,0 2 0 0 0,1 2 0 0 0,1 1 0 0 0,82-14 0 0 0,-54 18 0 0 0,-30 3 0 0 0,1 2 0 0 0,1 2 0 0 0,-1 2 0 0 0,0 2 0 0 0,57 6 0 0 0,-88-2 0 0 0,0-1 0 0 0,0 2 0 0 0,0 0 0 0 0,-1 0 0 0 0,1 1 0 0 0,-1 1 0 0 0,21 15 0 0 0,-4 0 0 0 0,46 46 0 0 0,-58-48 0 0 0,-1 1 0 0 0,0 0 0 0 0,-2 1 0 0 0,0 1 0 0 0,-2 0 0 0 0,-1 1 0 0 0,0 0 0 0 0,7 28 0 0 0,-8-8 0 0 0,-1 1 0 0 0,-2 1 0 0 0,-2-1 0 0 0,-3 1 0 0 0,-1 0 0 0 0,-7 57 0 0 0,-1-28 0 0 0,-3-1 0 0 0,-4-1 0 0 0,-2 0 0 0 0,-42 112 0 0 0,12-70 0 0 0,-120 213 0 0 0,147-296 0 0 0,-1-2 0 0 0,-2 0 0 0 0,-1-1 0 0 0,-1-1 0 0 0,-1-1 0 0 0,-2-2 0 0 0,-1 0 0 0 0,-36 24 0 0 0,51-40 0 0 0,-1-1 0 0 0,-1-1 0 0 0,-29 11 0 0 0,26-11 0 0 0,5-3 0 0 0,0-1 0 0 0,0 0 0 0 0,0-1 0 0 0,0-1 0 0 0,0 0 0 0 0,0-1 0 0 0,0 0 0 0 0,0-1 0 0 0,0 0 0 0 0,0-1 0 0 0,0 0 0 0 0,-19-7 0 0 0,22 4 0 0 0,-8-3 0 0 0,2 0 0 0 0,-1-1 0 0 0,1-1 0 0 0,0 0 0 0 0,-20-19 0 0 0,10 4 0 0 0,-16-16 0 0 0,1-1 0 0 0,1-2 0 0 0,3-2 0 0 0,-44-72 0 0 0,-59-154 0 0 0,122 230 0 0 0,2-1 0 0 0,2-1 0 0 0,2 0 0 0 0,-11-76 0 0 0,-3-286 0 0 0,27 382 0 0 0,2 0 0 0 0,2 0 0 0 0,0 1 0 0 0,1-1 0 0 0,1 1 0 0 0,1 1 0 0 0,18-36 0 0 0,28-36 0 0 0,-44 73 0 0 0,-6 14 0 0 0,0-1 0 0 0,0 0 0 0 0,1 1 0 0 0,0-1 0 0 0,0 1 0 0 0,0 1 0 0 0,11-11 0 0 0,50-46 0 0 0,48-41 0 0 0,-98 91 0 0 0,0 2 0 0 0,0 0 0 0 0,1 0 0 0 0,1 2 0 0 0,28-12 0 0 0,-12 9 0 0 0,-2-1 0 0 0,1 3 0 0 0,0 0 0 0 0,56-8 0 0 0,225 4 0 0 0,-311 14 0 0 0,12 1 0 0 0,-1 1 0 0 0,1 0 0 0 0,-1 0 0 0 0,0 2 0 0 0,0-1 0 0 0,0 2 0 0 0,0 0 0 0 0,0 1 0 0 0,-1 0 0 0 0,0 1 0 0 0,0 0 0 0 0,-1 1 0 0 0,0 1 0 0 0,17 15 0 0 0,-1 2 0 0 0,-2 2 0 0 0,-1 1 0 0 0,-1 0 0 0 0,32 52 0 0 0,-54-78 0 0 0,4 7 0 0 0,0-1 0 0 0,0 1 0 0 0,-1 0 0 0 0,0 1 0 0 0,-1-1 0 0 0,4 17 0 0 0,10 31 0 0 0,-12-42 0 0 0,-1-1 0 0 0,-1 1 0 0 0,4 28 0 0 0,-6-23 0 0 0,8 167 0 0 0,-10-166 0 0 0,-2 0 0 0 0,0 1 0 0 0,-2-1 0 0 0,0 0 0 0 0,-1-1 0 0 0,-11 29 0 0 0,7-29 0 0 0,-94 210 0 0 0,88-203 0 0 0,-9 19 0 0 0,-2 0 0 0 0,-59 79 0 0 0,-109 90 0 0 0,158-181 0 0 0,-1-1 0 0 0,-2-2 0 0 0,-75 46 0 0 0,92-66 0 0 0,0-2 0 0 0,0 0 0 0 0,-1-2 0 0 0,0 0 0 0 0,0-2 0 0 0,-1 0 0 0 0,-24 1 0 0 0,-1-2 0 0 0,0-2 0 0 0,-71-5 0 0 0,108 1 0 0 0,0-1 0 0 0,0 0 0 0 0,1-1 0 0 0,-1 0 0 0 0,1-1 0 0 0,-1-1 0 0 0,-18-9 0 0 0,-72-52 0 0 0,55 33 0 0 0,-120-98 0 0 0,140 105 0 0 0,1-1 0 0 0,1-1 0 0 0,1-1 0 0 0,1-2 0 0 0,-29-52 0 0 0,-72-177 0 0 0,112 227 0 0 0,1-1 0 0 0,2-1 0 0 0,-7-50 0 0 0,-3-109 0 0 0,17 168 0 0 0,0 0 0 0 0,2 0 0 0 0,1 0 0 0 0,2 0 0 0 0,0 0 0 0 0,1 1 0 0 0,2-1 0 0 0,1 1 0 0 0,11-28 0 0 0,-15 47 0 0 0,122-247 0 0 0,-109 226 0 0 0,1 1 0 0 0,2 1 0 0 0,0 1 0 0 0,2 0 0 0 0,0 2 0 0 0,47-38 0 0 0,-18 26 0 0 0,87-43 0 0 0,-127 71 0 0 0,5 0 0 0 0,-1 1 0 0 0,1 0 0 0 0,0 1 0 0 0,1 1 0 0 0,22-3 0 0 0,-6 1 0 0 0,6-1 0 0 0,-1 3 0 0 0,1 0 0 0 0,0 3 0 0 0,67 7 0 0 0,-88-4 0 0 0,0 1 0 0 0,-1 1 0 0 0,1 0 0 0 0,28 14 0 0 0,-16-6 0 0 0,-5-2 0 0 0,-1 1 0 0 0,0 2 0 0 0,-1 0 0 0 0,0 1 0 0 0,-1 1 0 0 0,31 32 0 0 0,-21-16 0 0 0,-1 2 0 0 0,-1 1 0 0 0,24 41 0 0 0,-5 15 0 0 0,-28-49 0 0 0,-10-23 0 0 0,-2 0 0 0 0,0 0 0 0 0,-1 1 0 0 0,8 39 0 0 0,6 5 0 0 0,-16-51 0 0 0,0 0 0 0 0,-1 0 0 0 0,-1 0 0 0 0,3 14 0 0 0,1 26 0 0 0,-2 0 0 0 0,-3 1 0 0 0,-7 92 0 0 0,0-122 0 0 0,-1-1 0 0 0,-1 0 0 0 0,-2-1 0 0 0,0 0 0 0 0,-1 0 0 0 0,-20 31 0 0 0,-7 17 0 0 0,18-34 0 0 0,-2-2 0 0 0,-2-1 0 0 0,-1 0 0 0 0,-1-2 0 0 0,-2-1 0 0 0,-1-1 0 0 0,-1-2 0 0 0,-2 0 0 0 0,0-2 0 0 0,-50 30 0 0 0,50-35 0 0 0,22-13 0 0 0,0-1 0 0 0,0-1 0 0 0,-1 1 0 0 0,0-1 0 0 0,1-1 0 0 0,-1 0 0 0 0,-1 0 0 0 0,-11 2 0 0 0,-18 2 0 0 0,17-2 0 0 0,-2-2 0 0 0,-26 2 0 0 0,3-3 0 0 0,-45 0 0 0 0,85-4 0 0 0,-1 1 0 0 0,1-2 0 0 0,0 1 0 0 0,0-1 0 0 0,0 0 0 0 0,0-1 0 0 0,0 0 0 0 0,-14-7 0 0 0,-46-32 0 0 0,2-4 0 0 0,-88-77 0 0 0,129 98 0 0 0,1-1 0 0 0,1-1 0 0 0,1-2 0 0 0,1 0 0 0 0,2-1 0 0 0,1 0 0 0 0,1-2 0 0 0,2 0 0 0 0,-13-39 0 0 0,15 33 0 0 0,2-1 0 0 0,2 0 0 0 0,1 0 0 0 0,2-1 0 0 0,2 0 0 0 0,1 0 0 0 0,6-74 0 0 0,-1 97 0 0 0,1 0 0 0 0,1 1 0 0 0,0-1 0 0 0,1 1 0 0 0,1 1 0 0 0,1-1 0 0 0,0 1 0 0 0,1 0 0 0 0,0 0 0 0 0,21-25 0 0 0,-10 16 0 0 0,1 2 0 0 0,2 0 0 0 0,0 2 0 0 0,1 0 0 0 0,32-20 0 0 0,-45 34 0 0 0,0 0 0 0 0,1 1 0 0 0,19-7 0 0 0,10-5 0 0 0,-19 6 0 0 0,4-3 0 0 0,1 1 0 0 0,1 2 0 0 0,34-11 0 0 0,-15 12 0 0 0,59-5 0 0 0,-69 11 0 0 0,36-2 0 0 0,100 6 0 0 0,-135 1 0 0 0,-2 1 0 0 0,-1 1 0 0 0,0 1 0 0 0,0 2 0 0 0,48 15 0 0 0,-47-9 0 0 0,-1 2 0 0 0,0 1 0 0 0,0 1 0 0 0,-2 2 0 0 0,0 2 0 0 0,55 43 0 0 0,-45-29 0 0 0,-22-20 0 0 0,-1 2 0 0 0,-1 1 0 0 0,22 24 0 0 0,-16-14 0 0 0,-3-2 0 0 0,0 0 0 0 0,16 29 0 0 0,-23-31 0 0 0,-5-11 0 0 0,-2 0 0 0 0,0 1 0 0 0,0 0 0 0 0,-1 0 0 0 0,-1 1 0 0 0,7 23 0 0 0,6 29 0 0 0,2 11 0 0 0,-4 13 0 0 0,-11-65 0 0 0,0-1 0 0 0,-1 1 0 0 0,-1 0 0 0 0,-2 1 0 0 0,0-1 0 0 0,-2 0 0 0 0,-4 34 0 0 0,-1-27 0 0 0,3-12 0 0 0,0 0 0 0 0,-1-1 0 0 0,-1 1 0 0 0,-1-1 0 0 0,-1 0 0 0 0,-1-1 0 0 0,0 1 0 0 0,-1-1 0 0 0,-20 29 0 0 0,9-25 0 0 0,-18 26 0 0 0,35-42 0 0 0,0 0 0 0 0,-1-1 0 0 0,0 0 0 0 0,0 1 0 0 0,-1-1 0 0 0,1-1 0 0 0,-1 1 0 0 0,0-1 0 0 0,-10 7 0 0 0,-14 12 0 0 0,14-13 0 0 0,-1 0 0 0 0,0 0 0 0 0,-1-2 0 0 0,0 0 0 0 0,0-1 0 0 0,-1-1 0 0 0,1 0 0 0 0,-1-2 0 0 0,-1 0 0 0 0,1-1 0 0 0,0 0 0 0 0,-1-2 0 0 0,0 0 0 0 0,1-1 0 0 0,-37-5 0 0 0,44 2 0 0 0,0-1 0 0 0,1 0 0 0 0,-1 0 0 0 0,1-1 0 0 0,-18-12 0 0 0,3 2 0 0 0,11 6 0 0 0,0-1 0 0 0,1 0 0 0 0,0-1 0 0 0,0-1 0 0 0,1 0 0 0 0,-13-18 0 0 0,0-3 0 0 0,-31-51 0 0 0,36 46 0 0 0,2-1 0 0 0,-16-48 0 0 0,-7-14 0 0 0,27 63 0 0 0,1-1 0 0 0,2-1 0 0 0,1 0 0 0 0,3-1 0 0 0,1 1 0 0 0,1-1 0 0 0,3-62 0 0 0,3 80 0 0 0,0 0 0 0 0,2 0 0 0 0,1 0 0 0 0,1 0 0 0 0,1 1 0 0 0,1 0 0 0 0,14-34 0 0 0,-1 15 0 0 0,2 1 0 0 0,50-70 0 0 0,-26 55 0 0 0,1 2 0 0 0,3 2 0 0 0,3 2 0 0 0,98-71 0 0 0,-121 99 0 0 0,0 1 0 0 0,0 2 0 0 0,2 1 0 0 0,1 2 0 0 0,0 1 0 0 0,0 1 0 0 0,36-8 0 0 0,1 5 0 0 0,0 4 0 0 0,1 2 0 0 0,-1 4 0 0 0,2 2 0 0 0,-1 4 0 0 0,108 13 0 0 0,-152-8 0 0 0,-1 1 0 0 0,-1 2 0 0 0,1 0 0 0 0,-1 2 0 0 0,0 0 0 0 0,32 20 0 0 0,-26-12 0 0 0,-2 2 0 0 0,0 0 0 0 0,-2 2 0 0 0,37 36 0 0 0,-51-45 0 0 0,-1 1 0 0 0,0 0 0 0 0,-1 0 0 0 0,-1 1 0 0 0,0 0 0 0 0,14 32 0 0 0,1 13 0 0 0,-15-39 0 0 0,-1 1 0 0 0,-1 1 0 0 0,-1-1 0 0 0,5 24 0 0 0,-4 12 0 0 0,-2 0 0 0 0,-3 1 0 0 0,-2-1 0 0 0,-13 112 0 0 0,9-158 0 0 0,0 0 0 0 0,-1 0 0 0 0,-1 0 0 0 0,-7 16 0 0 0,-4 10 0 0 0,-7 20 0 0 0,-3-2 0 0 0,-2-1 0 0 0,-2-1 0 0 0,-3-2 0 0 0,-2-1 0 0 0,-76 84 0 0 0,101-123 0 0 0,-2-2 0 0 0,1 1 0 0 0,-1-1 0 0 0,-1-1 0 0 0,0 0 0 0 0,0-1 0 0 0,-1 0 0 0 0,0-1 0 0 0,0-1 0 0 0,-1 0 0 0 0,1-1 0 0 0,-25 5 0 0 0,11-4 0 0 0,18-3 0 0 0,-1 0 0 0 0,0-1 0 0 0,0 0 0 0 0,-1-1 0 0 0,1 0 0 0 0,0-1 0 0 0,0 0 0 0 0,-1 0 0 0 0,1-1 0 0 0,-19-5 0 0 0,15-1 0 0 0,-1 0 0 0 0,1-1 0 0 0,1-1 0 0 0,0 0 0 0 0,0-1 0 0 0,1-1 0 0 0,0 0 0 0 0,1-1 0 0 0,0 0 0 0 0,-13-18 0 0 0,4 3 0 0 0,1-2 0 0 0,2 0 0 0 0,0-1 0 0 0,-14-37 0 0 0,0-8 0 0 0,4-2 0 0 0,-28-123 0 0 0,47 157 0 0 0,2 0 0 0 0,2-1 0 0 0,2 1 0 0 0,1-1 0 0 0,3 1 0 0 0,9-67 0 0 0,-2 77 0 0 0,0 1 0 0 0,26-60 0 0 0,-25 69 0 0 0,1 4 0 0 0,0 1 0 0 0,1 0 0 0 0,0 0 0 0 0,20-21 0 0 0,4-7 0 0 0,-3 1 0 0 0,55-59 0 0 0,-74 91 0 0 0,0 0 0 0 0,1 1 0 0 0,0 1 0 0 0,0 0 0 0 0,1 1 0 0 0,1 0 0 0 0,0 1 0 0 0,23-9 0 0 0,6 1 0 0 0,-28 10 0 0 0,0 0 0 0 0,0 1 0 0 0,1 1 0 0 0,27-4 0 0 0,-1 3 0 0 0,104-9 0 0 0,-132 15 0 0 0,0 0 0 0 0,-1 1 0 0 0,1 1 0 0 0,-1 1 0 0 0,1 0 0 0 0,-1 0 0 0 0,22 10 0 0 0,-12-2 0 0 0,0 1 0 0 0,-1 1 0 0 0,-1 1 0 0 0,0 1 0 0 0,-1 1 0 0 0,0 1 0 0 0,-2 1 0 0 0,0 1 0 0 0,-1 1 0 0 0,-1 0 0 0 0,-1 2 0 0 0,25 39 0 0 0,-17-19 0 0 0,30 72 0 0 0,-47-89 0 0 0,-1 1 0 0 0,-1 1 0 0 0,5 52 0 0 0,-3-20 0 0 0,-3-14 0 0 0,-2 1 0 0 0,-1 0 0 0 0,-3 0 0 0 0,-2 0 0 0 0,-12 61 0 0 0,12-93 0 0 0,0 1 0 0 0,-1-1 0 0 0,-8 17 0 0 0,-2 8 0 0 0,-1 22 0 0 0,-60 103 0 0 0,45-106 0 0 0,-3-1 0 0 0,-2-2 0 0 0,-3-1 0 0 0,-81 90 0 0 0,111-137 0 0 0,0 0 0 0 0,0 0 0 0 0,0-1 0 0 0,-1 0 0 0 0,0 0 0 0 0,0-1 0 0 0,-1-1 0 0 0,1 1 0 0 0,-1-1 0 0 0,0-1 0 0 0,-12 3 0 0 0,-1-1 0 0 0,0-1 0 0 0,0-1 0 0 0,-40 0 0 0 0,58-4 0 0 0,0 1 0 0 0,0-1 0 0 0,1 0 0 0 0,-1-1 0 0 0,1 1 0 0 0,-1-1 0 0 0,1 0 0 0 0,-1 0 0 0 0,1 0 0 0 0,0-1 0 0 0,0 1 0 0 0,0-1 0 0 0,0 0 0 0 0,0 0 0 0 0,-3-5 0 0 0,-4-3 0 0 0,1 0 0 0 0,0-2 0 0 0,-8-12 0 0 0,-45-88 0 0 0,30 49 0 0 0,22 42 0 0 0,0-1 0 0 0,2-1 0 0 0,1 0 0 0 0,0 0 0 0 0,2-1 0 0 0,-5-35 0 0 0,5-6 0 0 0,1-81 0 0 0,5 135 0 0 0,1-1 0 0 0,1 1 0 0 0,0-1 0 0 0,0 1 0 0 0,1 0 0 0 0,1 0 0 0 0,0 0 0 0 0,9-18 0 0 0,5-2 0 0 0,34-48 0 0 0,-23 39 0 0 0,-8 14 0 0 0,1 1 0 0 0,1 0 0 0 0,1 2 0 0 0,2 1 0 0 0,0 1 0 0 0,1 1 0 0 0,1 2 0 0 0,57-30 0 0 0,67-17 0 0 0,-126 59 0 0 0,-1 0 0 0 0,1 2 0 0 0,0 1 0 0 0,1 1 0 0 0,-1 1 0 0 0,1 1 0 0 0,-1 2 0 0 0,41 5 0 0 0,-48-3 0 0 0,-1 2 0 0 0,0-1 0 0 0,0 2 0 0 0,-1 1 0 0 0,1 0 0 0 0,-1 1 0 0 0,-1 1 0 0 0,0 0 0 0 0,0 2 0 0 0,16 12 0 0 0,-16-7 0 0 0,-1 0 0 0 0,0 2 0 0 0,-2-1 0 0 0,0 2 0 0 0,19 33 0 0 0,-18-29 0 0 0,-9-12 0 0 0,1 1 0 0 0,-2-1 0 0 0,1 1 0 0 0,-2 0 0 0 0,1 0 0 0 0,-2 0 0 0 0,1 1 0 0 0,-1 12 0 0 0,1 111 0 0 0,-4-82 0 0 0,1-48 0 0 0,1 4 0 0 0,-1 0 0 0 0,-1 0 0 0 0,1 0 0 0 0,-2-1 0 0 0,1 1 0 0 0,-1 0 0 0 0,-1-1 0 0 0,-3 10 0 0 0,-22 43 0 0 0,-3-2 0 0 0,-2-1 0 0 0,-2-1 0 0 0,-48 57 0 0 0,41-61 0 0 0,29-36 0 0 0,0 0 0 0 0,-1-1 0 0 0,-1 0 0 0 0,0-2 0 0 0,-34 27 0 0 0,-22 15 0 0 0,47-40 0 0 0,22-15 0 0 0,0 0 0 0 0,0-1 0 0 0,0 1 0 0 0,-1 0 0 0 0,1-1 0 0 0,0 0 0 0 0,-1 1 0 0 0,0-1 0 0 0,1 0 0 0 0,-1 0 0 0 0,0 0 0 0 0,1-1 0 0 0,-1 1 0 0 0,0-1 0 0 0,0 1 0 0 0,-3-1 0 0 0,3 0 0 0 0,0 1 0 0 0,0-1 0 0 0,1 0 0 0 0,-1 0 0 0 0,0 0 0 0 0,0-1 0 0 0,0 1 0 0 0,0-1 0 0 0,0 0 0 0 0,0 1 0 0 0,0-1 0 0 0,1 0 0 0 0,-1-1 0 0 0,0 1 0 0 0,1 0 0 0 0,-1-1 0 0 0,1 0 0 0 0,-1 1 0 0 0,1-1 0 0 0,0 0 0 0 0,0 0 0 0 0,0 0 0 0 0,0-1 0 0 0,0 1 0 0 0,0 0 0 0 0,1-1 0 0 0,-1 1 0 0 0,1-1 0 0 0,-1 1 0 0 0,0-4 0 0 0,-33-93 0 0 0,22 32 0 0 0,2-1 0 0 0,4-1 0 0 0,3 1 0 0 0,3-1 0 0 0,8-75 0 0 0,-6 126 0 0 0,2 1 0 0 0,0-1 0 0 0,1 1 0 0 0,1 0 0 0 0,0 1 0 0 0,1-1 0 0 0,13-22 0 0 0,6-7 0 0 0,38-49 0 0 0,-27 43 0 0 0,-18 27 0 0 0,1 1 0 0 0,1 2 0 0 0,1 0 0 0 0,1 1 0 0 0,1 1 0 0 0,1 0 0 0 0,0 3 0 0 0,2 0 0 0 0,0 1 0 0 0,1 1 0 0 0,0 2 0 0 0,1 1 0 0 0,0 1 0 0 0,1 1 0 0 0,0 1 0 0 0,58-8 0 0 0,-74 15 0 0 0,1 1 0 0 0,-1 1 0 0 0,1 0 0 0 0,-1 1 0 0 0,0 0 0 0 0,1 1 0 0 0,-1 0 0 0 0,0 1 0 0 0,0 1 0 0 0,0 0 0 0 0,-1 1 0 0 0,15 7 0 0 0,0 8 0 0 0,-2 0 0 0 0,0 2 0 0 0,-1 1 0 0 0,-1 1 0 0 0,-2 1 0 0 0,0 0 0 0 0,-1 2 0 0 0,-2 0 0 0 0,28 57 0 0 0,-44-79 0 0 0,0 0 0 0 0,-1 0 0 0 0,1 0 0 0 0,-1 0 0 0 0,0 1 0 0 0,0 5 0 0 0,4 21 0 0 0,0-17 0 0 0,-1 0 0 0 0,0 0 0 0 0,-2 1 0 0 0,0 0 0 0 0,0 20 0 0 0,-1 15 0 0 0,0-28 0 0 0,0-1 0 0 0,-2 1 0 0 0,0 0 0 0 0,-2 0 0 0 0,0-1 0 0 0,-12 41 0 0 0,-8 23 0 0 0,-4-23 0 0 0,-2-2 0 0 0,-2-1 0 0 0,-79 111 0 0 0,104-163 0 0 0,-1-1 0 0 0,1 0 0 0 0,-1 0 0 0 0,-1 0 0 0 0,1-1 0 0 0,-12 7 0 0 0,-4 4 0 0 0,-1-2 0 0 0,15-12 0 0 0,0-1 0 0 0,0 0 0 0 0,0-1 0 0 0,0 1 0 0 0,-13-1 0 0 0,19-1 0 0 0,0-1 0 0 0,0 1 0 0 0,0 0 0 0 0,0-1 0 0 0,0 1 0 0 0,0-1 0 0 0,1 0 0 0 0,-1 0 0 0 0,0 0 0 0 0,0-1 0 0 0,1 1 0 0 0,-1 0 0 0 0,0-1 0 0 0,1 0 0 0 0,0 0 0 0 0,-1 0 0 0 0,-3-4 0 0 0,-39-70 0 0 0,39 64 0 0 0,0 1 0 0 0,1-1 0 0 0,0 0 0 0 0,0 0 0 0 0,2-1 0 0 0,-1 0 0 0 0,-1-19 0 0 0,-6-17 0 0 0,-2 0 0 0 0,-7-72 0 0 0,17 96 0 0 0,2 0 0 0 0,0 0 0 0 0,2-1 0 0 0,7-47 0 0 0,33-38 0 0 0,-37 91 0 0 0,2 0 0 0 0,0 1 0 0 0,2-1 0 0 0,0 1 0 0 0,1 1 0 0 0,12-20 0 0 0,2 3 0 0 0,2 1 0 0 0,1 0 0 0 0,2 2 0 0 0,1 1 0 0 0,2 2 0 0 0,40-32 0 0 0,-56 50 0 0 0,5-4 0 0 0,0 0 0 0 0,39-20 0 0 0,-49 30 0 0 0,1 1 0 0 0,1 0 0 0 0,-1 1 0 0 0,0 1 0 0 0,1-1 0 0 0,-1 2 0 0 0,1-1 0 0 0,18 2 0 0 0,-29 0 0 0 0,8-1 0 0 0,-1 1 0 0 0,0 0 0 0 0,0 0 0 0 0,0 1 0 0 0,1 0 0 0 0,-1 0 0 0 0,0 1 0 0 0,0 0 0 0 0,-1 0 0 0 0,1 1 0 0 0,12 6 0 0 0,-10 2 0 0 0,-1-1 0 0 0,0 1 0 0 0,-1 1 0 0 0,9 14 0 0 0,-12-18 0 0 0,4 5 0 0 0,0 1 0 0 0,-1 0 0 0 0,0 0 0 0 0,-1 1 0 0 0,-1 0 0 0 0,0 1 0 0 0,-2-1 0 0 0,6 27 0 0 0,10 123 0 0 0,-19-142 0 0 0,-1 1 0 0 0,-1 0 0 0 0,-1-1 0 0 0,-1 1 0 0 0,-7 25 0 0 0,2-14 0 0 0,3-15 0 0 0,0 0 0 0 0,-1 0 0 0 0,-15 32 0 0 0,-41 95 0 0 0,50-112 0 0 0,-2-1 0 0 0,-1-1 0 0 0,-1 0 0 0 0,-29 43 0 0 0,-70 58 0 0 0,71-85 0 0 0,43-47 0 0 0,0-1 0 0 0,0 1 0 0 0,0-1 0 0 0,0 0 0 0 0,0 1 0 0 0,0-1 0 0 0,-1 0 0 0 0,1 0 0 0 0,0 0 0 0 0,-1 0 0 0 0,1 0 0 0 0,-1 0 0 0 0,1 0 0 0 0,-1 0 0 0 0,1-1 0 0 0,-1 1 0 0 0,0 0 0 0 0,1-1 0 0 0,-1 1 0 0 0,0-1 0 0 0,1 0 0 0 0,-1 0 0 0 0,0 0 0 0 0,0 0 0 0 0,1 0 0 0 0,-1 0 0 0 0,0 0 0 0 0,1 0 0 0 0,-1-1 0 0 0,0 1 0 0 0,0 0 0 0 0,1-1 0 0 0,-1 0 0 0 0,1 1 0 0 0,-1-1 0 0 0,1 0 0 0 0,-1 0 0 0 0,1 0 0 0 0,-1 0 0 0 0,1 0 0 0 0,0 0 0 0 0,-1 0 0 0 0,1-1 0 0 0,0 1 0 0 0,0 0 0 0 0,0-1 0 0 0,0 1 0 0 0,0-1 0 0 0,-1-2 0 0 0,-4-7 0 0 0,0 0 0 0 0,1 0 0 0 0,0 0 0 0 0,1-1 0 0 0,-4-17 0 0 0,-2-19 0 0 0,3 0 0 0 0,2 0 0 0 0,0-67 0 0 0,6 105 0 0 0,0 0 0 0 0,0 1 0 0 0,1-1 0 0 0,0 0 0 0 0,1 0 0 0 0,0 1 0 0 0,8-17 0 0 0,5-17 0 0 0,-6 17 0 0 0,2 1 0 0 0,0 0 0 0 0,1 1 0 0 0,1 1 0 0 0,1 0 0 0 0,2 1 0 0 0,0 1 0 0 0,1 0 0 0 0,1 1 0 0 0,1 1 0 0 0,0 1 0 0 0,2 1 0 0 0,36-23 0 0 0,-46 28 0 0 0,-11 10 0 0 0,0 0 0 0 0,0 0 0 0 0,1 1 0 0 0,-1-1 0 0 0,0 1 0 0 0,1-1 0 0 0,-1 1 0 0 0,1-1 0 0 0,0 1 0 0 0,-1 0 0 0 0,1 0 0 0 0,0 0 0 0 0,0 0 0 0 0,0 0 0 0 0,0 0 0 0 0,0 1 0 0 0,4-2 0 0 0,68-26 0 0 0,-63 26 0 0 0,0 1 0 0 0,0 0 0 0 0,0 1 0 0 0,0 0 0 0 0,18 3 0 0 0,-26-3 0 0 0,0 1 0 0 0,0 0 0 0 0,0 0 0 0 0,0 0 0 0 0,0 0 0 0 0,-1 0 0 0 0,1 0 0 0 0,-1 1 0 0 0,1 0 0 0 0,-1-1 0 0 0,1 1 0 0 0,-1 0 0 0 0,0 0 0 0 0,0 0 0 0 0,0 0 0 0 0,0 0 0 0 0,0 1 0 0 0,0-1 0 0 0,2 5 0 0 0,2 4 0 0 0,0 2 0 0 0,-1-1 0 0 0,5 17 0 0 0,-7-19 0 0 0,4 14 0 0 0,-1 0 0 0 0,-1 1 0 0 0,-1-1 0 0 0,-1 1 0 0 0,-2 0 0 0 0,-1 37 0 0 0,-4-18 0 0 0,-1 0 0 0 0,-22 80 0 0 0,19-98 0 0 0,-2-1 0 0 0,-1-1 0 0 0,-24 43 0 0 0,2-8 0 0 0,27-46 0 0 0,0-1 0 0 0,-1 0 0 0 0,-1-1 0 0 0,0 0 0 0 0,0 0 0 0 0,-17 17 0 0 0,21-26 0 0 0,1 1 0 0 0,0 0 0 0 0,-1 0 0 0 0,1 0 0 0 0,1 1 0 0 0,-1-1 0 0 0,0 1 0 0 0,1 0 0 0 0,-3 6 0 0 0,-19 24 0 0 0,-1-7 0 0 0,-20 21 0 0 0,44-46 0 0 0,0-1 0 0 0,-1 0 0 0 0,1 0 0 0 0,-1 0 0 0 0,1 0 0 0 0,-1 0 0 0 0,1 0 0 0 0,-1-1 0 0 0,1 1 0 0 0,-1-1 0 0 0,0 1 0 0 0,0-1 0 0 0,1 1 0 0 0,-1-1 0 0 0,0 0 0 0 0,0 0 0 0 0,1 0 0 0 0,-1 0 0 0 0,0 0 0 0 0,0 0 0 0 0,1 0 0 0 0,-1-1 0 0 0,0 1 0 0 0,0 0 0 0 0,1-1 0 0 0,-1 0 0 0 0,0 1 0 0 0,1-1 0 0 0,-1 0 0 0 0,1 0 0 0 0,-1 0 0 0 0,1 0 0 0 0,0 0 0 0 0,-1 0 0 0 0,1 0 0 0 0,0-1 0 0 0,-1 1 0 0 0,1 0 0 0 0,0-1 0 0 0,0 1 0 0 0,0-1 0 0 0,1 1 0 0 0,-1-1 0 0 0,0 0 0 0 0,-1-2 0 0 0,-7-40 0 0 0,3 19 0 0 0,1 0 0 0 0,1-1 0 0 0,-1-42 0 0 0,4 59 0 0 0,1-1 0 0 0,0 1 0 0 0,1 0 0 0 0,0 0 0 0 0,0-1 0 0 0,1 1 0 0 0,0 0 0 0 0,1 0 0 0 0,0 0 0 0 0,6-12 0 0 0,24-57 0 0 0,-19 54 0 0 0,-6 10 0 0 0,0-1 0 0 0,1 1 0 0 0,0 1 0 0 0,1-1 0 0 0,1 2 0 0 0,13-13 0 0 0,7 5 0 0 0,-12-9 0 0 0,7 11 0 0 0,-10 2 0 0 0,-14 14 0 0 0,1-1 0 0 0,-1 1 0 0 0,0-1 0 0 0,1 1 0 0 0,-1 0 0 0 0,1 0 0 0 0,0 0 0 0 0,0 1 0 0 0,4-3 0 0 0,-4 3 0 0 0,0 0 0 0 0,0-1 0 0 0,1 0 0 0 0,-1 1 0 0 0,-1-1 0 0 0,1 0 0 0 0,0-1 0 0 0,4-3 0 0 0,-6 5 0 0 0,1-1 0 0 0,-1 1 0 0 0,1-1 0 0 0,0 1 0 0 0,0 0 0 0 0,0 0 0 0 0,0 0 0 0 0,0 0 0 0 0,0 0 0 0 0,0 0 0 0 0,0 1 0 0 0,0-1 0 0 0,0 0 0 0 0,0 1 0 0 0,0 0 0 0 0,3-1 0 0 0,2 0 0 0 0,13-2 0 0 0,0 1 0 0 0,27 0 0 0 0,-44 2 0 0 0,0 0 0 0 0,0 0 0 0 0,0 0 0 0 0,0 0 0 0 0,0 0 0 0 0,-1 1 0 0 0,1-1 0 0 0,0 1 0 0 0,0 0 0 0 0,0 0 0 0 0,0 0 0 0 0,0 0 0 0 0,-1 1 0 0 0,1-1 0 0 0,-1 1 0 0 0,1-1 0 0 0,-1 1 0 0 0,1 0 0 0 0,-1 0 0 0 0,0 0 0 0 0,0 0 0 0 0,0 0 0 0 0,3 5 0 0 0,16 28 0 0 0,-18-30 0 0 0,1-1 0 0 0,-1 0 0 0 0,0 1 0 0 0,0 0 0 0 0,-1 0 0 0 0,0 0 0 0 0,0 0 0 0 0,0 0 0 0 0,0 0 0 0 0,-1 0 0 0 0,2 9 0 0 0,15 136 0 0 0,-19-127 0 0 0,0-1 0 0 0,-1 0 0 0 0,-9 43 0 0 0,1-24 0 0 0,8-29 0 0 0,-1-1 0 0 0,0 0 0 0 0,-1 0 0 0 0,0 0 0 0 0,0 0 0 0 0,-9 14 0 0 0,-42 78 0 0 0,-11 21 0 0 0,56-109 0 0 0,0 0 0 0 0,-1-1 0 0 0,-1 0 0 0 0,0-1 0 0 0,-22 20 0 0 0,-3 1 0 0 0,30-26 0 0 0,0 0 0 0 0,-1-1 0 0 0,0 0 0 0 0,-1 0 0 0 0,-12 7 0 0 0,-13 9 0 0 0,26-17 0 0 0,1-1 0 0 0,-1 0 0 0 0,0 0 0 0 0,-1-1 0 0 0,1 0 0 0 0,-10 4 0 0 0,-4-2 0 0 0,1-1 0 0 0,-1-1 0 0 0,0 0 0 0 0,-28 0 0 0 0,48-4 0 0 0,0 0 0 0 0,0-1 0 0 0,0 1 0 0 0,0 0 0 0 0,1 0 0 0 0,-1-1 0 0 0,0 1 0 0 0,0-1 0 0 0,1 0 0 0 0,-1 1 0 0 0,0-1 0 0 0,1 0 0 0 0,-1 0 0 0 0,1 0 0 0 0,-1 0 0 0 0,1 0 0 0 0,-1-1 0 0 0,1 1 0 0 0,0 0 0 0 0,0-1 0 0 0,-1 1 0 0 0,1-1 0 0 0,0 1 0 0 0,0-1 0 0 0,1 1 0 0 0,-3-4 0 0 0,-9-14 0 0 0,1 2 0 0 0,1 0 0 0 0,0-1 0 0 0,2 0 0 0 0,0 0 0 0 0,1-1 0 0 0,0 0 0 0 0,-4-30 0 0 0,10 42 0 0 0,0 0 0 0 0,1 0 0 0 0,0 0 0 0 0,0 0 0 0 0,0 0 0 0 0,1 0 0 0 0,0 0 0 0 0,1 1 0 0 0,0-1 0 0 0,0 0 0 0 0,0 0 0 0 0,1 1 0 0 0,0 0 0 0 0,0-1 0 0 0,0 1 0 0 0,1 0 0 0 0,0 1 0 0 0,7-9 0 0 0,6-6 0 0 0,1 1 0 0 0,1 0 0 0 0,30-22 0 0 0,-29 23 0 0 0,-14 12 0 0 0,1 1 0 0 0,-1-1 0 0 0,1 1 0 0 0,13-8 0 0 0,53-24 0 0 0,7 12 0 0 0,-61 12 0 0 0,-16 10 0 0 0,0 1 0 0 0,0 0 0 0 0,0 0 0 0 0,0 0 0 0 0,1 1 0 0 0,-1-1 0 0 0,0 1 0 0 0,1-1 0 0 0,-1 1 0 0 0,1 0 0 0 0,0 0 0 0 0,4 0 0 0 0,43-6 0 0 0,-27 2 0 0 0,-1 1 0 0 0,1 2 0 0 0,0 1 0 0 0,0 0 0 0 0,27 4 0 0 0,-47-2 0 0 0,0 0 0 0 0,0 0 0 0 0,-1 0 0 0 0,1 1 0 0 0,0-1 0 0 0,-1 1 0 0 0,1 0 0 0 0,-1 0 0 0 0,0 0 0 0 0,0 1 0 0 0,0-1 0 0 0,0 1 0 0 0,0 0 0 0 0,0 0 0 0 0,0 0 0 0 0,-1 0 0 0 0,0 0 0 0 0,0 0 0 0 0,0 1 0 0 0,0-1 0 0 0,0 1 0 0 0,0-1 0 0 0,-1 1 0 0 0,0 0 0 0 0,0 0 0 0 0,1 7 0 0 0,2 10 0 0 0,-2 1 0 0 0,-1-1 0 0 0,-2 41 0 0 0,1-28 0 0 0,-1-22 0 0 0,1 1 0 0 0,-2 0 0 0 0,1-1 0 0 0,-2 1 0 0 0,0-1 0 0 0,0 0 0 0 0,-1 0 0 0 0,-1 0 0 0 0,0 0 0 0 0,0-1 0 0 0,-1 0 0 0 0,-1 0 0 0 0,0 0 0 0 0,0-1 0 0 0,-10 11 0 0 0,-63 85 0 0 0,19-33 0 0 0,34-39 0 0 0,-39 38 0 0 0,42-49 0 0 0,-52 45 0 0 0,23-22 0 0 0,47-39 0 0 0,-1 0 0 0 0,0-1 0 0 0,0 0 0 0 0,0 0 0 0 0,-1-1 0 0 0,1 0 0 0 0,-1 0 0 0 0,-1-1 0 0 0,-11 5 0 0 0,-26 7 0 0 0,33-11 0 0 0,1-1 0 0 0,-1 0 0 0 0,1 0 0 0 0,-1-2 0 0 0,0 1 0 0 0,-22 0 0 0 0,29-3 0 0 0,3 0 0 0 0,0 1 0 0 0,-1-1 0 0 0,1 0 0 0 0,-1 0 0 0 0,0-1 0 0 0,1 1 0 0 0,0 0 0 0 0,-1-1 0 0 0,1 0 0 0 0,-1 0 0 0 0,1 0 0 0 0,0 0 0 0 0,0-1 0 0 0,-1 1 0 0 0,1-1 0 0 0,0 0 0 0 0,0 0 0 0 0,1 0 0 0 0,-1 0 0 0 0,-4-4 0 0 0,-12-19 0 0 0,15 21 0 0 0,0 0 0 0 0,1 0 0 0 0,-1-1 0 0 0,1 1 0 0 0,0-1 0 0 0,0 0 0 0 0,-3-9 0 0 0,-15-35 0 0 0,16 39 0 0 0,1 1 0 0 0,0-1 0 0 0,0 0 0 0 0,1 0 0 0 0,0-1 0 0 0,-3-20 0 0 0,5 16 0 0 0,0 0 0 0 0,0 0 0 0 0,2 0 0 0 0,1-14 0 0 0,-1 25 0 0 0,-1 0 0 0 0,1 0 0 0 0,0 1 0 0 0,1-1 0 0 0,-1 1 0 0 0,0-1 0 0 0,1 1 0 0 0,0 0 0 0 0,0-1 0 0 0,0 1 0 0 0,0 0 0 0 0,0 0 0 0 0,1 0 0 0 0,-1 1 0 0 0,1-1 0 0 0,0 0 0 0 0,0 1 0 0 0,0 0 0 0 0,0 0 0 0 0,4-3 0 0 0,-5 5 0 0 0,-1-1 0 0 0,0 0 0 0 0,0 0 0 0 0,1 0 0 0 0,-1 1 0 0 0,0-1 0 0 0,0 0 0 0 0,0 0 0 0 0,0 0 0 0 0,0-1 0 0 0,-1 1 0 0 0,1 0 0 0 0,0 0 0 0 0,0 0 0 0 0,-1-1 0 0 0,1 1 0 0 0,-1 0 0 0 0,1-1 0 0 0,0-2 0 0 0,6-10 0 0 0,3 8 0 0 0,-1 2 0 0 0,0-1 0 0 0,1 1 0 0 0,11-3 0 0 0,-4 1 0 0 0,-3 2 0 0 0,-1 0 0 0 0,1 1 0 0 0,1 1 0 0 0,-1 0 0 0 0,0 1 0 0 0,0 0 0 0 0,1 2 0 0 0,22 2 0 0 0,-34-3 0 0 0,0 1 0 0 0,1-1 0 0 0,-1 1 0 0 0,0 0 0 0 0,0 0 0 0 0,0 0 0 0 0,0 1 0 0 0,0-1 0 0 0,0 1 0 0 0,0 0 0 0 0,0-1 0 0 0,0 1 0 0 0,-1 1 0 0 0,1-1 0 0 0,-1 0 0 0 0,0 0 0 0 0,3 4 0 0 0,1 3 0 0 0,0 1 0 0 0,0-1 0 0 0,7 19 0 0 0,2 4 0 0 0,-11-21 0 0 0,-1 1 0 0 0,0-1 0 0 0,-1 1 0 0 0,-1 0 0 0 0,0-1 0 0 0,0 1 0 0 0,-1 0 0 0 0,-1 0 0 0 0,0 0 0 0 0,-3 14 0 0 0,-26 72 0 0 0,27-89 0 0 0,-1 0 0 0 0,0-1 0 0 0,0 1 0 0 0,-1-1 0 0 0,0 0 0 0 0,-1-1 0 0 0,0 1 0 0 0,0-1 0 0 0,0 0 0 0 0,-14 11 0 0 0,-29 38 0 0 0,46-51 0 0 0,0-1 0 0 0,0 1 0 0 0,-1-1 0 0 0,0 0 0 0 0,0 0 0 0 0,0 0 0 0 0,0-1 0 0 0,0 1 0 0 0,-1-1 0 0 0,-7 4 0 0 0,-4 11 0 0 0,15-16 0 0 0,-1 0 0 0 0,1 0 0 0 0,-1 1 0 0 0,0-1 0 0 0,0 0 0 0 0,0 0 0 0 0,0 0 0 0 0,0-1 0 0 0,0 1 0 0 0,-1 0 0 0 0,-3 1 0 0 0,-14 8 0 0 0,-93 43 0 0 0,51-31 0 0 0,-1-4 0 0 0,-1-2 0 0 0,-76 10 0 0 0,-199 10 0 0 0,295-34 0 0 0,-64 1 0 0 0,0-6 0 0 0,0-3 0 0 0,-142-28 0 0 0,-3 7 0 0 0,209 22 0 0 0,27 4 0 0 0,0-2 0 0 0,-1 0 0 0 0,1-1 0 0 0,-23-8 0 0 0,38 10 0 0 0,0 0 0 0 0,0 0 0 0 0,0-1 0 0 0,0 1 0 0 0,0-1 0 0 0,1 1 0 0 0,-1-1 0 0 0,1 0 0 0 0,-1 0 0 0 0,1 0 0 0 0,0 1 0 0 0,0-1 0 0 0,0 0 0 0 0,0-1 0 0 0,0 1 0 0 0,0 0 0 0 0,0 0 0 0 0,1 0 0 0 0,-1 0 0 0 0,1-1 0 0 0,0 1 0 0 0,-1 0 0 0 0,1-5 0 0 0,0 4 0 0 0,0-1 0 0 0,0 1 0 0 0,0-1 0 0 0,0 1 0 0 0,1-1 0 0 0,-1 0 0 0 0,1 1 0 0 0,0 0 0 0 0,0-1 0 0 0,0 1 0 0 0,0-1 0 0 0,1 1 0 0 0,3-5 0 0 0,4-1 0 0 0,0 1 0 0 0,1 0 0 0 0,15-9 0 0 0,-13 8 0 0 0,101-58 0 0 0,-89 53 0 0 0,0 2 0 0 0,51-18 0 0 0,-46 19 0 0 0,226-73 0 0 0,-209 73 0 0 0,1 2 0 0 0,0 2 0 0 0,0 2 0 0 0,1 2 0 0 0,50 4 0 0 0,-25 7 0 0 0,-68-7 0 0 0,0 0 0 0 0,0 0 0 0 0,0 0 0 0 0,0 1 0 0 0,-1 0 0 0 0,1 0 0 0 0,-1 0 0 0 0,1 1 0 0 0,-1-1 0 0 0,0 1 0 0 0,0 0 0 0 0,4 4 0 0 0,20 22 0 0 0,-17-18 0 0 0,1 1 0 0 0,-2 1 0 0 0,11 15 0 0 0,-18-22 0 0 0,1 0 0 0 0,-1 0 0 0 0,-1 0 0 0 0,1 1 0 0 0,-1-1 0 0 0,0 1 0 0 0,0 0 0 0 0,-1 0 0 0 0,0 0 0 0 0,0 0 0 0 0,-1 7 0 0 0,2 30 0 0 0,-2 44 0 0 0,-1-82 0 0 0,0 0 0 0 0,0 0 0 0 0,0 0 0 0 0,-1 0 0 0 0,0 0 0 0 0,0 0 0 0 0,-1 0 0 0 0,1 0 0 0 0,-1-1 0 0 0,0 0 0 0 0,-6 8 0 0 0,-22 30 0 0 0,25-33 0 0 0,-1 1 0 0 0,-1-1 0 0 0,0 0 0 0 0,-1-1 0 0 0,-11 11 0 0 0,-18 11 0 0 0,-2-1 0 0 0,-2-2 0 0 0,-47 25 0 0 0,59-40 0 0 0,1-1 0 0 0,-47 12 0 0 0,21-12 0 0 0,-104 10 0 0 0,84-14 0 0 0,-151 7 0 0 0,194-15 0 0 0,0-2 0 0 0,1-1 0 0 0,-1-1 0 0 0,0-2 0 0 0,-34-11 0 0 0,30 6 0 0 0,13 5 0 0 0,-1-2 0 0 0,-23-11 0 0 0,-67-50 0 0 0,-47-29 0 0 0,74 41 0 0 0,79 52 0 0 0,0-1 0 0 0,1 1 0 0 0,0-2 0 0 0,0 1 0 0 0,0-1 0 0 0,1 0 0 0 0,-10-13 0 0 0,-4-5 0 0 0,17 21 0 0 0,1 0 0 0 0,0-1 0 0 0,1 1 0 0 0,-1 0 0 0 0,1-1 0 0 0,0 1 0 0 0,0 0 0 0 0,0-1 0 0 0,1 1 0 0 0,0-1 0 0 0,-1 0 0 0 0,2 1 0 0 0,-1-5 0 0 0,0 3 0 0 0,1 1 0 0 0,-1-1 0 0 0,1 1 0 0 0,0-1 0 0 0,0 1 0 0 0,0 0 0 0 0,1-1 0 0 0,0 1 0 0 0,4-8 0 0 0,5 2 0 0 0,0 1 0 0 0,0 0 0 0 0,1 0 0 0 0,0 1 0 0 0,1 1 0 0 0,22-11 0 0 0,17-12 0 0 0,78-57 0 0 0,-114 77 0 0 0,1 1 0 0 0,-1 1 0 0 0,1 1 0 0 0,1 0 0 0 0,0 2 0 0 0,19-6 0 0 0,3-1 0 0 0,1-3 0 0 0,0 3 0 0 0,83-17 0 0 0,-27 12 0 0 0,-58 10 0 0 0,48-4 0 0 0,51 0 0 0 0,131-5 0 0 0,-221 16 0 0 0,-32 0 0 0 0,0 0 0 0 0,0 1 0 0 0,0 1 0 0 0,0 0 0 0 0,0 1 0 0 0,0 1 0 0 0,0 0 0 0 0,30 11 0 0 0,-43-12 0 0 0,-1-1 0 0 0,1 1 0 0 0,-1 0 0 0 0,1 0 0 0 0,-1 0 0 0 0,1 0 0 0 0,-1 0 0 0 0,0 0 0 0 0,0 0 0 0 0,2 4 0 0 0,12 12 0 0 0,-3-7 0 0 0,-10-9 0 0 0,0 1 0 0 0,0-1 0 0 0,0 1 0 0 0,0-1 0 0 0,-1 1 0 0 0,1 0 0 0 0,-1 0 0 0 0,0 1 0 0 0,0-1 0 0 0,0 0 0 0 0,0 1 0 0 0,0-1 0 0 0,-1 1 0 0 0,1-1 0 0 0,-1 1 0 0 0,0 0 0 0 0,0 0 0 0 0,0 6 0 0 0,4 23 0 0 0,-2-1 0 0 0,-1 1 0 0 0,-2-1 0 0 0,-1 1 0 0 0,-7 41 0 0 0,6-65 0 0 0,-1 0 0 0 0,0 0 0 0 0,-1 0 0 0 0,1-1 0 0 0,-2 0 0 0 0,1 0 0 0 0,-1 0 0 0 0,-8 10 0 0 0,-54 58 0 0 0,50-57 0 0 0,-24 22 0 0 0,-1-2 0 0 0,-2-2 0 0 0,-1-1 0 0 0,-73 43 0 0 0,12-28 0 0 0,64-32 0 0 0,4-4 0 0 0,-1-3 0 0 0,0-1 0 0 0,-1-1 0 0 0,0-3 0 0 0,-45 4 0 0 0,-32-4 0 0 0,-57-9 0 0 0,166 2 0 0 0,-19-2 0 0 0,0-2 0 0 0,0 0 0 0 0,0-1 0 0 0,1-2 0 0 0,-30-11 0 0 0,-125-61 0 0 0,128 55 0 0 0,33 15 0 0 0,-15-7 0 0 0,-41-25 0 0 0,43 19 0 0 0,2-2 0 0 0,-51-50 0 0 0,78 70 0 0 0,0-1 0 0 0,1 0 0 0 0,0 0 0 0 0,0-1 0 0 0,1 1 0 0 0,-1 0 0 0 0,1-1 0 0 0,0 0 0 0 0,1 1 0 0 0,0-1 0 0 0,-1 0 0 0 0,2 0 0 0 0,-1 0 0 0 0,1 0 0 0 0,0 0 0 0 0,0 0 0 0 0,1-7 0 0 0,-1-1 0 0 0,0 6 0 0 0,0 2 0 0 0,-1 1 0 0 0,1-1 0 0 0,0 1 0 0 0,1-1 0 0 0,-1 1 0 0 0,1 0 0 0 0,0-1 0 0 0,1 1 0 0 0,-1 0 0 0 0,1 0 0 0 0,0-1 0 0 0,0 1 0 0 0,0 1 0 0 0,5-7 0 0 0,36-35 0 0 0,2 3 0 0 0,1 2 0 0 0,100-67 0 0 0,-114 88 0 0 0,44-19 0 0 0,-46 25 0 0 0,-3 1 0 0 0,1 2 0 0 0,0 1 0 0 0,1 1 0 0 0,0 1 0 0 0,54-6 0 0 0,-23 8 0 0 0,114 5 0 0 0,-166 2 0 0 0,0-1 0 0 0,0 1 0 0 0,0 0 0 0 0,0 1 0 0 0,-1-1 0 0 0,1 2 0 0 0,-1-1 0 0 0,1 1 0 0 0,-1 0 0 0 0,0 1 0 0 0,0-1 0 0 0,0 2 0 0 0,0-1 0 0 0,-1 1 0 0 0,0 0 0 0 0,0 0 0 0 0,0 0 0 0 0,-1 1 0 0 0,1 0 0 0 0,-1 0 0 0 0,-1 0 0 0 0,1 1 0 0 0,-1 0 0 0 0,0 0 0 0 0,-1 0 0 0 0,1 0 0 0 0,-1 0 0 0 0,-1 1 0 0 0,0-1 0 0 0,3 14 0 0 0,-2-8 0 0 0,-1 0 0 0 0,0-1 0 0 0,-1 1 0 0 0,0 0 0 0 0,-1 0 0 0 0,0 0 0 0 0,-1 0 0 0 0,-1 0 0 0 0,0-1 0 0 0,-4 14 0 0 0,1-11 0 0 0,0 0 0 0 0,-1 0 0 0 0,-1-1 0 0 0,-1 0 0 0 0,0-1 0 0 0,0 1 0 0 0,-2-1 0 0 0,1-1 0 0 0,-2 0 0 0 0,1 0 0 0 0,-24 18 0 0 0,-15 6 0 0 0,32-22 0 0 0,-1 0 0 0 0,-1-2 0 0 0,0 0 0 0 0,-1-1 0 0 0,0 0 0 0 0,0-2 0 0 0,-32 10 0 0 0,-16-3 0 0 0,31-6 0 0 0,0-2 0 0 0,-74 7 0 0 0,55-13 0 0 0,4 2 0 0 0,0-3 0 0 0,0-2 0 0 0,-75-12 0 0 0,61-9 0 0 0,53 16 0 0 0,0 1 0 0 0,0 1 0 0 0,-1 0 0 0 0,-18-3 0 0 0,10 2 0 0 0,1-1 0 0 0,0 0 0 0 0,1-2 0 0 0,0 0 0 0 0,-34-19 0 0 0,-6-15 0 0 0,48 33 0 0 0,0-1 0 0 0,-26-13 0 0 0,28 18 0 0 0,0-1 0 0 0,1 0 0 0 0,0 0 0 0 0,0-1 0 0 0,-11-11 0 0 0,-5-3 0 0 0,-19-28 0 0 0,42 47 0 0 0,-1 0 0 0 0,1 0 0 0 0,-1-1 0 0 0,1 1 0 0 0,0-1 0 0 0,0 0 0 0 0,1 1 0 0 0,-1-1 0 0 0,-1-4 0 0 0,-15-17 0 0 0,15 21 0 0 0,1 0 0 0 0,0 0 0 0 0,0 0 0 0 0,0-1 0 0 0,0 1 0 0 0,0-1 0 0 0,1 1 0 0 0,-1-1 0 0 0,1 0 0 0 0,0 0 0 0 0,0 0 0 0 0,1 1 0 0 0,-1-1 0 0 0,1 0 0 0 0,0 0 0 0 0,0-7 0 0 0,1 9 0 0 0,0 0 0 0 0,0 0 0 0 0,0 0 0 0 0,0 1 0 0 0,1-1 0 0 0,-1 0 0 0 0,0 1 0 0 0,1-1 0 0 0,-1 1 0 0 0,1 0 0 0 0,0-1 0 0 0,-1 1 0 0 0,1 0 0 0 0,0 0 0 0 0,0 0 0 0 0,0 0 0 0 0,0 0 0 0 0,3 0 0 0 0,9-8 0 0 0,-7 2 0 0 0,-6 5 0 0 0,0 1 0 0 0,1-1 0 0 0,-1 1 0 0 0,0-1 0 0 0,1 1 0 0 0,-1 0 0 0 0,1-1 0 0 0,-1 1 0 0 0,1 0 0 0 0,0 0 0 0 0,-1 0 0 0 0,1 0 0 0 0,0 1 0 0 0,0-1 0 0 0,0 0 0 0 0,0 1 0 0 0,0-1 0 0 0,-1 1 0 0 0,1 0 0 0 0,0-1 0 0 0,0 1 0 0 0,2 0 0 0 0,21-3 0 0 0,45-14 0 0 0,-49 11 0 0 0,-1 1 0 0 0,1 1 0 0 0,30-3 0 0 0,322 12 0 0 0,-347-1 0 0 0,1 2 0 0 0,-1 0 0 0 0,0 2 0 0 0,0 1 0 0 0,32 16 0 0 0,-58-25 0 0 0,115 32 0 0 0,-94-23 0 0 0,-1 0 0 0 0,0 2 0 0 0,20 14 0 0 0,-4-8 0 0 0,-31-16 0 0 0,0 1 0 0 0,0 0 0 0 0,0 0 0 0 0,0 1 0 0 0,-1 0 0 0 0,1 0 0 0 0,-1 0 0 0 0,5 4 0 0 0,2 7 0 0 0,14 12 0 0 0,-23-25 0 0 0,-1 0 0 0 0,0 0 0 0 0,1 0 0 0 0,-1 0 0 0 0,0 0 0 0 0,0 1 0 0 0,0-1 0 0 0,0 0 0 0 0,0 1 0 0 0,0-1 0 0 0,0 1 0 0 0,0-1 0 0 0,0 1 0 0 0,-1-1 0 0 0,1 1 0 0 0,0 2 0 0 0,0-2 0 0 0,-1 0 0 0 0,1 0 0 0 0,0 0 0 0 0,0 0 0 0 0,0 0 0 0 0,0 0 0 0 0,0 0 0 0 0,0 0 0 0 0,1 0 0 0 0,-1-1 0 0 0,1 1 0 0 0,1 1 0 0 0,1 2 0 0 0,0 0 0 0 0,-1 0 0 0 0,0 0 0 0 0,0 0 0 0 0,-1 0 0 0 0,1 1 0 0 0,-1 0 0 0 0,0-1 0 0 0,0 1 0 0 0,-1 0 0 0 0,0-1 0 0 0,0 1 0 0 0,0 0 0 0 0,-1 0 0 0 0,0 0 0 0 0,0 0 0 0 0,0 0 0 0 0,-1 0 0 0 0,0 0 0 0 0,-3 11 0 0 0,-1-8 0 0 0,-1-1 0 0 0,0 0 0 0 0,0-1 0 0 0,-1 1 0 0 0,0-1 0 0 0,0 0 0 0 0,-1-1 0 0 0,0 1 0 0 0,0-2 0 0 0,0 1 0 0 0,-1-1 0 0 0,0 0 0 0 0,-11 4 0 0 0,-14 5 0 0 0,0-2 0 0 0,-48 12 0 0 0,-18-2 0 0 0,-1-4 0 0 0,-1-4 0 0 0,-166 0 0 0 0,227-16 0 0 0,-1-2 0 0 0,1-3 0 0 0,1-1 0 0 0,-79-26 0 0 0,90 26 0 0 0,-11-11 0 0 0,34 16 0 0 0,0-1 0 0 0,0 1 0 0 0,0 1 0 0 0,-1-1 0 0 0,-10-2 0 0 0,13 4 0 0 0,1 0 0 0 0,-1 0 0 0 0,0 0 0 0 0,0-1 0 0 0,1 0 0 0 0,-1 0 0 0 0,1 0 0 0 0,-1 0 0 0 0,1 0 0 0 0,0-1 0 0 0,-3-2 0 0 0,3 2 0 0 0,0 1 0 0 0,0-1 0 0 0,-1 1 0 0 0,1 0 0 0 0,0 0 0 0 0,-1 0 0 0 0,0 0 0 0 0,-6-2 0 0 0,3 2 0 0 0,0 0 0 0 0,1-1 0 0 0,-1 0 0 0 0,1 0 0 0 0,0 0 0 0 0,-9-7 0 0 0,13 9 0 0 0,0-1 0 0 0,0 1 0 0 0,0-1 0 0 0,1 1 0 0 0,-1-1 0 0 0,0 0 0 0 0,1 0 0 0 0,-1 0 0 0 0,1 0 0 0 0,0 0 0 0 0,-1 0 0 0 0,1-1 0 0 0,0 1 0 0 0,1 0 0 0 0,-1 0 0 0 0,0-1 0 0 0,1 1 0 0 0,-2-5 0 0 0,3 6 0 0 0,-1 0 0 0 0,0 0 0 0 0,0 0 0 0 0,1 0 0 0 0,-1 0 0 0 0,1 0 0 0 0,-1 0 0 0 0,1 0 0 0 0,-1 0 0 0 0,1 1 0 0 0,0-1 0 0 0,-1 0 0 0 0,1 0 0 0 0,0 0 0 0 0,-1 1 0 0 0,1-1 0 0 0,0 0 0 0 0,0 1 0 0 0,0-1 0 0 0,0 1 0 0 0,0-1 0 0 0,0 1 0 0 0,0 0 0 0 0,0-1 0 0 0,0 1 0 0 0,1-1 0 0 0,27-5 0 0 0,-25 5 0 0 0,7-3 0 0 0,0-1 0 0 0,-1 0 0 0 0,0 0 0 0 0,17-13 0 0 0,33-17 0 0 0,97-24 0 0 0,254-60 0 0 0,-270 98 0 0 0,-104 10 0 0 0,-12 4 0 0 0,0 1 0 0 0,29-4 0 0 0,43-11 0 0 0,-69 14 0 0 0,0 0 0 0 0,35-2 0 0 0,87-2 0 0 0,245-10 0 0 0,-269 22 0 0 0,175-4 0 0 0,-246 0 0 0 0,0-3 0 0 0,-1-3 0 0 0,77-22 0 0 0,-123 28 0 0 0,1 0 0 0 0,-1-1 0 0 0,0 0 0 0 0,10-7 0 0 0,-11 6 0 0 0,1 1 0 0 0,-1 0 0 0 0,1 0 0 0 0,14-4 0 0 0,-14 4 0 0 0,0 1 0 0 0,-1-2 0 0 0,1 1 0 0 0,-1-1 0 0 0,0 0 0 0 0,0-1 0 0 0,8-7 0 0 0,21-15 0 0 0,-23 19 0 0 0,-1-1 0 0 0,1 0 0 0 0,-2 0 0 0 0,1-1 0 0 0,-2-1 0 0 0,1 1 0 0 0,-2-2 0 0 0,17-26 0 0 0,-8 12 0 0 0,22-22 0 0 0,-27 34 0 0 0,-1 0 0 0 0,17-27 0 0 0,63-151 0 0 0,5 18 0 0 0,-71 143 0 0 0,-23 29 0 0 0,-1 0 0 0 0,1 0 0 0 0,0-1 0 0 0,-1 1 0 0 0,0-1 0 0 0,1 1 0 0 0,2-8 0 0 0,7-2 0 0 0,4-4 0 0 0,27-24 0 0 0,-39 39 0 0 0,-1-1 0 0 0,0 1 0 0 0,0 0 0 0 0,1 0 0 0 0,0 0 0 0 0,-1 1 0 0 0,1-1 0 0 0,0 1 0 0 0,0 0 0 0 0,-1 0 0 0 0,1 0 0 0 0,7 0 0 0 0,-10 1 0 0 0,2-1 0 0 0,1 1 0 0 0,-1 0 0 0 0,0 0 0 0 0,0 0 0 0 0,0 0 0 0 0,0 1 0 0 0,0-1 0 0 0,1 1 0 0 0,-1 0 0 0 0,0 0 0 0 0,0 0 0 0 0,0 0 0 0 0,-1 1 0 0 0,5 1 0 0 0,31 43 0 0 0,51 43 0 0 0,-63-46 0 0 0,-20-38 0 0 0,-4-4 0 0 0,0 0 0 0 0,0 1 0 0 0,-1-1 0 0 0,1 0 0 0 0,-1 1 0 0 0,1-1 0 0 0,-1 1 0 0 0,0 0 0 0 0,1 0 0 0 0,-1-1 0 0 0,0 1 0 0 0,0 0 0 0 0,0 0 0 0 0,1 4 0 0 0,17 15 0 0 0,-18-21 0 0 0,0 1 0 0 0,-1 0 0 0 0,1 0 0 0 0,0-1 0 0 0,0 1 0 0 0,0-1 0 0 0,0 1 0 0 0,0 0 0 0 0,0-1 0 0 0,-1 0 0 0 0,1 1 0 0 0,0-1 0 0 0,0 1 0 0 0,1-1 0 0 0,-1 0 0 0 0,0 0 0 0 0,0 0 0 0 0,0 0 0 0 0,0 0 0 0 0,0 0 0 0 0,0 0 0 0 0,0 0 0 0 0,0 0 0 0 0,0 0 0 0 0,0 0 0 0 0,0-1 0 0 0,2 1 0 0 0,-2-1 0 0 0,0 1 0 0 0,-1 0 0 0 0,1 0 0 0 0,-1 0 0 0 0,0 0 0 0 0,1 0 0 0 0,-1 0 0 0 0,1 0 0 0 0,-1 0 0 0 0,1 0 0 0 0,-1-1 0 0 0,1 1 0 0 0,-1 0 0 0 0,0 0 0 0 0,1 0 0 0 0,-1-1 0 0 0,1 1 0 0 0,-1 0 0 0 0,0-1 0 0 0,1 1 0 0 0,-1 0 0 0 0,0-1 0 0 0,0 1 0 0 0,1 0 0 0 0,-1-1 0 0 0,0 1 0 0 0,0-1 0 0 0,1 1 0 0 0,-1 0 0 0 0,0-1 0 0 0,0 1 0 0 0,0-1 0 0 0,0 1 0 0 0,0-1 0 0 0,1 1 0 0 0,-1-1 0 0 0,0 0 0 0 0,0-1 0 0 0,21-18 0 0 0,-17 17 0 0 0,-1 0 0 0 0,1-1 0 0 0,-1 1 0 0 0,0-1 0 0 0,0 1 0 0 0,0-1 0 0 0,0 0 0 0 0,2-5 0 0 0,-3 6 0 0 0,-1-1 0 0 0,1 1 0 0 0,-1 1 0 0 0,1-1 0 0 0,0 0 0 0 0,0 0 0 0 0,1 1 0 0 0,-1-1 0 0 0,0 1 0 0 0,1-1 0 0 0,0 1 0 0 0,-1 0 0 0 0,1 0 0 0 0,0 0 0 0 0,0 1 0 0 0,0-1 0 0 0,0 1 0 0 0,0-1 0 0 0,0 1 0 0 0,1 0 0 0 0,5-1 0 0 0,-7 2 0 0 0,0-1 0 0 0,0 0 0 0 0,-1 0 0 0 0,1 1 0 0 0,-1-1 0 0 0,1 0 0 0 0,-1 0 0 0 0,1 0 0 0 0,-1-1 0 0 0,1 1 0 0 0,-1 0 0 0 0,0 0 0 0 0,0-1 0 0 0,2-1 0 0 0,17-15 0 0 0,-10 16 0 0 0,1 0 0 0 0,-1 1 0 0 0,0 0 0 0 0,0 0 0 0 0,1 1 0 0 0,-1 1 0 0 0,0-1 0 0 0,17 5 0 0 0,-10 0 0 0 0,-14-5 0 0 0,-1 1 0 0 0,1 0 0 0 0,-1-1 0 0 0,1 1 0 0 0,-1 0 0 0 0,1 1 0 0 0,-1-1 0 0 0,0 0 0 0 0,1 1 0 0 0,-1-1 0 0 0,3 3 0 0 0,1 2 0 0 0,1 0 0 0 0,0-1 0 0 0,0 0 0 0 0,0-1 0 0 0,0 1 0 0 0,1-1 0 0 0,0-1 0 0 0,10 4 0 0 0,17 2 0 0 0,12 2 0 0 0,-45-11 0 0 0,-1 0 0 0 0,0 1 0 0 0,1-1 0 0 0,-1 0 0 0 0,0 0 0 0 0,1 0 0 0 0,-1 0 0 0 0,0 0 0 0 0,1-1 0 0 0,-1 1 0 0 0,1 0 0 0 0,-1 0 0 0 0,0-1 0 0 0,0 1 0 0 0,1-1 0 0 0,-1 0 0 0 0,0 1 0 0 0,0-1 0 0 0,0 0 0 0 0,1 1 0 0 0,-1-1 0 0 0,0 0 0 0 0,1-2 0 0 0,1-3 0 0 0,0 0 0 0 0,-1 0 0 0 0,0-1 0 0 0,0 1 0 0 0,-1 0 0 0 0,1-1 0 0 0,-1 0 0 0 0,0-10 0 0 0,-1 15 0 0 0,0 0 0 0 0,1-1 0 0 0,-1 1 0 0 0,1 0 0 0 0,0 0 0 0 0,0 0 0 0 0,0 0 0 0 0,0 0 0 0 0,0 0 0 0 0,0 0 0 0 0,0 0 0 0 0,3-2 0 0 0,-3 2 0 0 0,1 1 0 0 0,-1-1 0 0 0,0 0 0 0 0,1 0 0 0 0,-1-1 0 0 0,0 1 0 0 0,0 0 0 0 0,0 0 0 0 0,-1 0 0 0 0,1-1 0 0 0,0 1 0 0 0,0-4 0 0 0,-1 4 0 0 0,0 1 0 0 0,0 0 0 0 0,1-1 0 0 0,-1 1 0 0 0,1 0 0 0 0,-1-1 0 0 0,1 1 0 0 0,-1 0 0 0 0,1 0 0 0 0,0 0 0 0 0,0 0 0 0 0,0 0 0 0 0,-1 0 0 0 0,1 0 0 0 0,0 0 0 0 0,2-1 0 0 0,-2 1 0 0 0,1 0 0 0 0,-1-1 0 0 0,0 1 0 0 0,0 0 0 0 0,0 0 0 0 0,0 0 0 0 0,0-1 0 0 0,-1 1 0 0 0,1 0 0 0 0,0-1 0 0 0,0 1 0 0 0,-1-1 0 0 0,1 1 0 0 0,-1-1 0 0 0,1 1 0 0 0,-1-1 0 0 0,0-1 0 0 0,3-2 0 0 0,0 1 0 0 0,1-1 0 0 0,-1 1 0 0 0,1-1 0 0 0,0 1 0 0 0,0 0 0 0 0,6-4 0 0 0,-4 3 0 0 0,4-3 0 0 0,-9 8 0 0 0,0-1 0 0 0,0 1 0 0 0,0-1 0 0 0,0 0 0 0 0,0 1 0 0 0,0-1 0 0 0,0 0 0 0 0,0 0 0 0 0,0 0 0 0 0,0 0 0 0 0,-1 0 0 0 0,1 0 0 0 0,0 0 0 0 0,-1 0 0 0 0,1 0 0 0 0,-1 0 0 0 0,1 0 0 0 0,-1-1 0 0 0,1 1 0 0 0,0-2 0 0 0,35-23 0 0 0,-14 24 0 0 0,-22 1 0 0 0,1 1 0 0 0,0 0 0 0 0,-1 0 0 0 0,1 0 0 0 0,0 0 0 0 0,-1 0 0 0 0,1 0 0 0 0,0 0 0 0 0,-1 0 0 0 0,1 0 0 0 0,-1 0 0 0 0,1 1 0 0 0,0-1 0 0 0,-1 0 0 0 0,1 0 0 0 0,0 1 0 0 0,-1-1 0 0 0,1 0 0 0 0,-1 1 0 0 0,1-1 0 0 0,-1 0 0 0 0,1 1 0 0 0,-1-1 0 0 0,1 1 0 0 0,-1-1 0 0 0,1 1 0 0 0,-1-1 0 0 0,1 1 0 0 0,-1-1 0 0 0,1 2 0 0 0,18 61 0 0 0,14-1 0 0 0,-20-41 0 0 0,44 47 0 0 0,-33-57 0 0 0,-8-5 0 0 0,-16-6 0 0 0,0 1 0 0 0,1-1 0 0 0,-1 0 0 0 0,0 0 0 0 0,0 0 0 0 0,0 0 0 0 0,0 0 0 0 0,0 1 0 0 0,0-1 0 0 0,0 0 0 0 0,0 0 0 0 0,0 0 0 0 0,0 0 0 0 0,1 1 0 0 0,-1-1 0 0 0,0 0 0 0 0,0 0 0 0 0,0 0 0 0 0,0 0 0 0 0,0 1 0 0 0,0-1 0 0 0,0 0 0 0 0,-1 0 0 0 0,1 0 0 0 0,0 1 0 0 0,0-1 0 0 0,0 0 0 0 0,0 0 0 0 0,0 0 0 0 0,0 0 0 0 0,0 1 0 0 0,0-1 0 0 0,0 0 0 0 0,0 0 0 0 0,0 0 0 0 0,-1 0 0 0 0,1 0 0 0 0,0 0 0 0 0,0 1 0 0 0,0-1 0 0 0,0 0 0 0 0,0 0 0 0 0,-1 0 0 0 0,1 0 0 0 0,0 0 0 0 0,0 0 0 0 0,0 0 0 0 0,0 0 0 0 0,-1 0 0 0 0,1 0 0 0 0,0 0 0 0 0,0 0 0 0 0,0 0 0 0 0,0 0 0 0 0,-1 0 0 0 0,1 0 0 0 0,0 0 0 0 0,0 0 0 0 0,0 0 0 0 0,-1 0 0 0 0,1 0 0 0 0,0 0 0 0 0,0 0 0 0 0,-26 36 0 0 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3:03.5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1321 1675 13256 0 0,'-20'-10'3872'0'0,"18"7"-3657"0"0,1 1-83 0 0,-1 1 0 0 0,1-1-1 0 0,0 0 1 0 0,0 0-1 0 0,0 1 1 0 0,0-1 0 0 0,0 0-1 0 0,0 0 1 0 0,0 0 0 0 0,1 0-1 0 0,-1 0 1 0 0,1 0 0 0 0,-1-1-1 0 0,1 1 1 0 0,0 0-1 0 0,0 0 1 0 0,0 0 0 0 0,0 0-1 0 0,0 0 1 0 0,0 0 0 0 0,1-1-1 0 0,-1 1 1 0 0,1 0 0 0 0,-1 0-1 0 0,1 0 1 0 0,0 0-1 0 0,0 0 1 0 0,2-3 0 0 0,1 2 45 0 0,0 0 0 0 0,0 0 0 0 0,0 0 0 0 0,0 1 0 0 0,1 0 0 0 0,-1 0 0 0 0,1 0 0 0 0,-1 0 0 0 0,1 1 0 0 0,0 0 0 0 0,0-1 0 0 0,-1 2 0 0 0,1-1 0 0 0,0 1 0 0 0,0-1 0 0 0,9 2 0 0 0,2-1 163 0 0,0 0 0 0 0,0 1 0 0 0,26 6 0 0 0,-36-6-241 0 0,0 1-1 0 0,0 0 1 0 0,0 1-1 0 0,0 0 1 0 0,0-1-1 0 0,0 2 0 0 0,-1-1 1 0 0,1 1-1 0 0,-1 0 1 0 0,0 0-1 0 0,0 0 0 0 0,5 7 1 0 0,10 10 213 0 0,-11-12-141 0 0,0 0-1 0 0,0 1 1 0 0,-1 0 0 0 0,-1 1-1 0 0,13 20 1 0 0,-1 7 169 0 0,-16-33-295 0 0,0 1 0 0 0,0-1 0 0 0,0 1 0 0 0,-1-1 0 0 0,0 1 0 0 0,0 0 0 0 0,-1 0 0 0 0,2 6 0 0 0,-2-1 7 0 0,1 10 204 0 0,0 1-1 0 0,-2 33 1 0 0,0-50-215 0 0,-1 0-1 0 0,1-1 1 0 0,-1 1 0 0 0,0 0-1 0 0,0-1 1 0 0,-1 1 0 0 0,1-1-1 0 0,-1 1 1 0 0,0-1-1 0 0,0 0 1 0 0,-1 0 0 0 0,1 0-1 0 0,-1 0 1 0 0,0 0 0 0 0,0-1-1 0 0,0 1 1 0 0,-5 3 0 0 0,-46 44 363 0 0,14-23-218 0 0,32-22-150 0 0,0 0 0 0 0,1-1-1 0 0,-2 0 1 0 0,1 0 0 0 0,0-1-1 0 0,-1 0 1 0 0,-10 3 0 0 0,-26 6 106 0 0,-5 3 44 0 0,-103 19 1 0 0,139-33-159 0 0,-1 0-1 0 0,1-1 1 0 0,-1-1-1 0 0,1-1 1 0 0,-1 0 0 0 0,1 0-1 0 0,-1-1 1 0 0,1-1 0 0 0,0-1-1 0 0,0 0 1 0 0,-27-12-1 0 0,-7-10 29 0 0,1-1-1 0 0,1-3 1 0 0,1-2-1 0 0,-51-47 1 0 0,80 61-47 0 0,0 0 1 0 0,2-1-1 0 0,0 0 0 0 0,1-1 1 0 0,0-1-1 0 0,2 0 1 0 0,1 0-1 0 0,1-2 1 0 0,0 1-1 0 0,2-1 0 0 0,0 0 1 0 0,-5-43-1 0 0,8 33-1 0 0,1 0-1 0 0,2-1 0 0 0,6-59 1 0 0,-4 87-10 0 0,1 0 0 0 0,0 0 0 0 0,0 0 0 0 0,0 0 0 0 0,1 0 0 0 0,-1 0 0 0 0,7-8 0 0 0,5-12-1 0 0,-10 17 8 0 0,0-1 0 0 0,0 0 0 0 0,1 1-1 0 0,0 0 1 0 0,1 0 0 0 0,0 0 0 0 0,1 1 0 0 0,-1 0 0 0 0,1 0-1 0 0,9-7 1 0 0,14-10-16 0 0,0 1 0 0 0,2 1-1 0 0,52-28 1 0 0,-61 39 28 0 0,-1 2-1 0 0,2 1 1 0 0,-1 0 0 0 0,1 2 0 0 0,0 1-1 0 0,1 0 1 0 0,-1 2 0 0 0,1 1 0 0 0,0 1-1 0 0,39 2 1 0 0,-44-1-17 0 0,0 1 0 0 0,-1 1 0 0 0,1 1 0 0 0,0 0 0 0 0,-1 2 0 0 0,1 0 0 0 0,32 12 0 0 0,-50-15 0 0 0,0 1 0 0 0,1-1 0 0 0,-1 1 0 0 0,0-1 0 0 0,0 1 0 0 0,0 0 0 0 0,0 0 0 0 0,0 0 0 0 0,0 0 0 0 0,2 4 0 0 0,12 11 0 0 0,-4-10 0 0 0,-10-7 0 0 0,-1 1 0 0 0,0-1 0 0 0,1 1 0 0 0,-1 0 0 0 0,0-1 0 0 0,1 1 0 0 0,-1 0 0 0 0,0 0 0 0 0,0 0 0 0 0,0 0 0 0 0,0 0 0 0 0,0 0 0 0 0,0 1 0 0 0,0-1 0 0 0,0 0 0 0 0,0 0 0 0 0,-1 1 0 0 0,1-1 0 0 0,-1 0 0 0 0,2 2 0 0 0,15 21 0 0 0,-14-22 0 0 0,-1 0 0 0 0,0 1 0 0 0,0-1 0 0 0,0 0 0 0 0,-1 1 0 0 0,1-1 0 0 0,-1 1 0 0 0,1-1 0 0 0,-1 1 0 0 0,0 0 0 0 0,0 0 0 0 0,0-1 0 0 0,0 1 0 0 0,0 0 0 0 0,0 4 0 0 0,12 92 0 0 0,-12-83 0 0 0,-1-1 0 0 0,0 0 0 0 0,-1 0 0 0 0,-1 1 0 0 0,-1-1 0 0 0,0 0 0 0 0,0-1 0 0 0,-2 1 0 0 0,0 0 0 0 0,0-1 0 0 0,-15 25 0 0 0,-3 0 0 0 0,18-28 0 0 0,0-1 0 0 0,-1-1 0 0 0,-1 1 0 0 0,0-1 0 0 0,0 0 0 0 0,0 0 0 0 0,-1-1 0 0 0,-1 0 0 0 0,-15 12 0 0 0,-94 48 0 0 0,107-61 0 0 0,0 0 0 0 0,-1-1 0 0 0,1 0 0 0 0,-1-1 0 0 0,0 0 0 0 0,-1-1 0 0 0,1-1 0 0 0,-17 3 0 0 0,6-1 0 0 0,0-2 0 0 0,-1-1 0 0 0,1-1 0 0 0,-1-1 0 0 0,-35-5 0 0 0,55 5 0 0 0,1-1 0 0 0,-1 0 0 0 0,1 0 0 0 0,-1 0 0 0 0,1 0 0 0 0,-1 0 0 0 0,1-1 0 0 0,0 0 0 0 0,0 1 0 0 0,0-1 0 0 0,0 0 0 0 0,0-1 0 0 0,0 1 0 0 0,1 0 0 0 0,-5-6 0 0 0,-10-7 0 0 0,-28-19 0 0 0,30 24 0 0 0,1-1 0 0 0,0-1 0 0 0,1 1 0 0 0,0-2 0 0 0,1 0 0 0 0,-17-23 0 0 0,21 26 0 0 0,1 0 0 0 0,0-1 0 0 0,1 0 0 0 0,0-1 0 0 0,1 0 0 0 0,0 1 0 0 0,1-2 0 0 0,0 1 0 0 0,-2-18 0 0 0,2 9 0 0 0,-4-49 0 0 0,8 65 0 0 0,0 0 0 0 0,0 0 0 0 0,1 0 0 0 0,0 0 0 0 0,-1 0 0 0 0,2 0 0 0 0,-1 0 0 0 0,1 0 0 0 0,-1 0 0 0 0,1 0 0 0 0,4-6 0 0 0,7-10 0 0 0,-5 7 0 0 0,1 0 0 0 0,0 1 0 0 0,1 0 0 0 0,0 1 0 0 0,13-12 0 0 0,77-38 0 0 0,-73 42 0 0 0,0 0 0 0 0,2 3 0 0 0,0 0 0 0 0,1 2 0 0 0,0 1 0 0 0,1 1 0 0 0,1 2 0 0 0,53-13 0 0 0,-43 17 0 0 0,0 1 0 0 0,0 2 0 0 0,57 1 0 0 0,-89 4 0 0 0,-1 0 0 0 0,0 0 0 0 0,0 1 0 0 0,-1 0 0 0 0,1 0 0 0 0,11 5 0 0 0,-17-6 0 0 0,1 1 0 0 0,-1-1 0 0 0,0 0 0 0 0,0 1 0 0 0,0 0 0 0 0,0 0 0 0 0,0 0 0 0 0,0 0 0 0 0,0 0 0 0 0,-1 1 0 0 0,1-1 0 0 0,-1 1 0 0 0,0-1 0 0 0,0 1 0 0 0,0 0 0 0 0,0 0 0 0 0,0 0 0 0 0,0 0 0 0 0,1 4 0 0 0,18 53 0 0 0,-17-52 0 0 0,-1-1 0 0 0,0 1 0 0 0,0 0 0 0 0,-1 0 0 0 0,0 0 0 0 0,0 1 0 0 0,-1-1 0 0 0,1 16 0 0 0,-1-13 0 0 0,-1 1 0 0 0,0 0 0 0 0,0-1 0 0 0,-1 1 0 0 0,-1 0 0 0 0,0-1 0 0 0,0 0 0 0 0,-1 1 0 0 0,-1-1 0 0 0,0 0 0 0 0,0 0 0 0 0,-12 19 0 0 0,-13 21 0 0 0,23-39 0 0 0,0 0 0 0 0,-1 0 0 0 0,-1-1 0 0 0,-14 17 0 0 0,-1 0 0 0 0,16-19 0 0 0,0 0 0 0 0,-1-1 0 0 0,0 1 0 0 0,0-2 0 0 0,-13 10 0 0 0,-143 90 0 0 0,129-82 0 0 0,31-23 0 0 0,-1 1 0 0 0,0-1 0 0 0,0 0 0 0 0,0 0 0 0 0,0 0 0 0 0,-6 1 0 0 0,-21 7 0 0 0,13 0 0 0 0,0-2 0 0 0,-1 0 0 0 0,-1-1 0 0 0,1-1 0 0 0,-1-1 0 0 0,0-1 0 0 0,0-1 0 0 0,0 0 0 0 0,0-2 0 0 0,-29-1 0 0 0,40 0 0 0 0,2 1 0 0 0,-1-1 0 0 0,1 0 0 0 0,-1 0 0 0 0,1-1 0 0 0,-1 0 0 0 0,1-1 0 0 0,0 1 0 0 0,0-1 0 0 0,0-1 0 0 0,0 0 0 0 0,0 0 0 0 0,0-1 0 0 0,1 1 0 0 0,-12-9 0 0 0,11 4 0 0 0,5 5 0 0 0,0 0 0 0 0,0 0 0 0 0,-1 0 0 0 0,1 1 0 0 0,0 0 0 0 0,-1 0 0 0 0,0 0 0 0 0,1 0 0 0 0,-6-2 0 0 0,1-1 0 0 0,1-1 0 0 0,0 0 0 0 0,1-1 0 0 0,0 1 0 0 0,0-1 0 0 0,0-1 0 0 0,1 1 0 0 0,0-1 0 0 0,0 0 0 0 0,1 0 0 0 0,-5-12 0 0 0,6 14 0 0 0,1 0 0 0 0,0-1 0 0 0,0 1 0 0 0,1-1 0 0 0,0 0 0 0 0,0 1 0 0 0,1-1 0 0 0,-1 0 0 0 0,1 0 0 0 0,1 0 0 0 0,-1 1 0 0 0,1-1 0 0 0,1 0 0 0 0,-1 1 0 0 0,1-1 0 0 0,3-7 0 0 0,5-8 0 0 0,0 0 0 0 0,2 1 0 0 0,19-26 0 0 0,-19 31 0 0 0,2 1 0 0 0,0 1 0 0 0,1 0 0 0 0,0 1 0 0 0,1 1 0 0 0,25-15 0 0 0,-13 8 0 0 0,16-12 0 0 0,2 1 0 0 0,75-34 0 0 0,-98 53 0 0 0,1 2 0 0 0,1 1 0 0 0,-1 1 0 0 0,1 1 0 0 0,0 1 0 0 0,1 1 0 0 0,43 0 0 0 0,-59 4 0 0 0,0 0 0 0 0,0 0 0 0 0,0 1 0 0 0,0 1 0 0 0,13 3 0 0 0,-20-4 0 0 0,0 0 0 0 0,0 0 0 0 0,-1 1 0 0 0,1-1 0 0 0,0 1 0 0 0,-1 0 0 0 0,1 0 0 0 0,-1 0 0 0 0,1 0 0 0 0,-1 0 0 0 0,0 0 0 0 0,0 1 0 0 0,0-1 0 0 0,0 1 0 0 0,-1-1 0 0 0,1 1 0 0 0,-1 0 0 0 0,1-1 0 0 0,0 5 0 0 0,4 4 0 0 0,-2 0 0 0 0,1 1 0 0 0,-2-1 0 0 0,0 1 0 0 0,0 0 0 0 0,-1 0 0 0 0,0 0 0 0 0,-1 0 0 0 0,0 0 0 0 0,-1 0 0 0 0,-1 0 0 0 0,0 0 0 0 0,-3 18 0 0 0,-1-9 0 0 0,5-15 0 0 0,-1-1 0 0 0,0 1 0 0 0,-1 0 0 0 0,0 0 0 0 0,0-1 0 0 0,0 1 0 0 0,-6 10 0 0 0,-3 3 0 0 0,2 1 0 0 0,-9 24 0 0 0,12-29 0 0 0,0 1 0 0 0,-1 0 0 0 0,-1-1 0 0 0,0-1 0 0 0,-1 1 0 0 0,-13 14 0 0 0,4-2 0 0 0,16-23 0 0 0,-1 1 0 0 0,1-1 0 0 0,-1 0 0 0 0,0-1 0 0 0,0 1 0 0 0,0 0 0 0 0,-5 3 0 0 0,0-1 0 0 0,5-4 0 0 0,0 0 0 0 0,0 0 0 0 0,1 1 0 0 0,0-1 0 0 0,-1 1 0 0 0,1-1 0 0 0,0 1 0 0 0,0 0 0 0 0,0-1 0 0 0,0 1 0 0 0,1 0 0 0 0,-2 4 0 0 0,-5 3 0 0 0,1 1 0 0 0,-2-1 0 0 0,0-1 0 0 0,0 1 0 0 0,0-2 0 0 0,-1 1 0 0 0,-1-1 0 0 0,-18 11 0 0 0,-3 3 0 0 0,24-16 0 0 0,-1 0 0 0 0,0 0 0 0 0,0-1 0 0 0,-1-1 0 0 0,1 1 0 0 0,-1-2 0 0 0,0 1 0 0 0,0-1 0 0 0,0-1 0 0 0,-1 0 0 0 0,1 0 0 0 0,0-1 0 0 0,-1 0 0 0 0,1-1 0 0 0,-1 0 0 0 0,1-1 0 0 0,-1 0 0 0 0,-17-4 0 0 0,7-1 0 0 0,17 6 0 0 0,0 0 0 0 0,0-1 0 0 0,1 0 0 0 0,-1 0 0 0 0,0 0 0 0 0,1-1 0 0 0,-1 1 0 0 0,0-1 0 0 0,1 0 0 0 0,0 0 0 0 0,-6-4 0 0 0,-4-10 0 0 0,0 0 0 0 0,1-1 0 0 0,1-1 0 0 0,0 0 0 0 0,-9-22 0 0 0,17 33 0 0 0,0 0 0 0 0,0 0 0 0 0,0-1 0 0 0,1 1 0 0 0,0-1 0 0 0,1 1 0 0 0,0-1 0 0 0,0 0 0 0 0,0 0 0 0 0,1 1 0 0 0,0-1 0 0 0,1 0 0 0 0,0 0 0 0 0,0 0 0 0 0,1 1 0 0 0,-1-1 0 0 0,5-9 0 0 0,7-3 0 0 0,1 1 0 0 0,1 1 0 0 0,0 0 0 0 0,1 2 0 0 0,31-26 0 0 0,-9 20 0 0 0,-35 18 0 0 0,0 1 0 0 0,0-1 0 0 0,1 1 0 0 0,-1 0 0 0 0,0 0 0 0 0,1 0 0 0 0,0 0 0 0 0,-1 1 0 0 0,1 0 0 0 0,0-1 0 0 0,0 1 0 0 0,1 1 0 0 0,-1-1 0 0 0,6-1 0 0 0,11-4 0 0 0,1 0 0 0 0,0 2 0 0 0,0 1 0 0 0,0 0 0 0 0,1 2 0 0 0,-1 1 0 0 0,36 1 0 0 0,-53 1 0 0 0,1-1 0 0 0,0 1 0 0 0,-1 0 0 0 0,1 1 0 0 0,0-1 0 0 0,-1 1 0 0 0,0 0 0 0 0,1 1 0 0 0,-1-1 0 0 0,0 1 0 0 0,0 0 0 0 0,0 0 0 0 0,-1 1 0 0 0,1-1 0 0 0,-1 1 0 0 0,0 0 0 0 0,0 0 0 0 0,0 1 0 0 0,0-1 0 0 0,-1 1 0 0 0,1 0 0 0 0,-1 0 0 0 0,4 9 0 0 0,-1 0 0 0 0,0-1 0 0 0,-1 1 0 0 0,-1-1 0 0 0,0 1 0 0 0,-1 0 0 0 0,0 1 0 0 0,-1-1 0 0 0,0 22 0 0 0,11 56 0 0 0,-13-72 0 0 0,-1 0 0 0 0,-2 0 0 0 0,-4 21 0 0 0,4-27 0 0 0,0-1 0 0 0,-1 1 0 0 0,0-1 0 0 0,-2 0 0 0 0,1 0 0 0 0,-1 0 0 0 0,-1-1 0 0 0,-8 12 0 0 0,-13 19 0 0 0,19-34 0 0 0,0-1 0 0 0,0-1 0 0 0,-17 12 0 0 0,-26 22 0 0 0,49-39 0 0 0,0 2 0 0 0,0 0 0 0 0,-1 0 0 0 0,0-1 0 0 0,0 0 0 0 0,0 1 0 0 0,0-1 0 0 0,0-1 0 0 0,0 1 0 0 0,-1-1 0 0 0,1 0 0 0 0,-10 4 0 0 0,-12 4 0 0 0,0-1 0 0 0,-40 8 0 0 0,54-14 0 0 0,1-2 0 0 0,-1 1 0 0 0,0-1 0 0 0,0-1 0 0 0,0 0 0 0 0,0-1 0 0 0,1 0 0 0 0,-20-5 0 0 0,18 0 0 0 0,0-1 0 0 0,1 0 0 0 0,-1-1 0 0 0,2 0 0 0 0,-1-1 0 0 0,-16-16 0 0 0,22 20 0 0 0,-9-10 0 0 0,0-1 0 0 0,1 0 0 0 0,-20-29 0 0 0,19 22 0 0 0,11 18 0 0 0,1 0 0 0 0,1-1 0 0 0,-1 1 0 0 0,1-1 0 0 0,0 0 0 0 0,0 0 0 0 0,0 0 0 0 0,0-8 0 0 0,-11-31 0 0 0,7 32 0 0 0,0-1 0 0 0,1 1 0 0 0,-5-24 0 0 0,9 30 0 0 0,0 1 0 0 0,0 0 0 0 0,1 0 0 0 0,0-1 0 0 0,0 1 0 0 0,0 0 0 0 0,1-1 0 0 0,0 1 0 0 0,0 0 0 0 0,1 0 0 0 0,-1 0 0 0 0,4-7 0 0 0,6-8 0 0 0,1 0 0 0 0,1 1 0 0 0,1 0 0 0 0,1 1 0 0 0,22-23 0 0 0,-9 11 0 0 0,-19 22 0 0 0,1 0 0 0 0,0 0 0 0 0,0 1 0 0 0,1 1 0 0 0,0-1 0 0 0,14-6 0 0 0,4-2 0 0 0,30-8 0 0 0,-46 17 0 0 0,-1 0 0 0 0,1 1 0 0 0,1 1 0 0 0,-1 0 0 0 0,1 0 0 0 0,0 2 0 0 0,15-3 0 0 0,-7 2 0 0 0,20-3 0 0 0,48-1 0 0 0,-80 7 0 0 0,0 1 0 0 0,0 0 0 0 0,0 1 0 0 0,1 0 0 0 0,-1 1 0 0 0,0 0 0 0 0,-1 0 0 0 0,1 1 0 0 0,0 1 0 0 0,12 5 0 0 0,-18-6 0 0 0,0 0 0 0 0,0 0 0 0 0,-1 0 0 0 0,1 1 0 0 0,-1-1 0 0 0,0 1 0 0 0,0-1 0 0 0,0 1 0 0 0,0 0 0 0 0,-1 0 0 0 0,0 1 0 0 0,0-1 0 0 0,0 0 0 0 0,2 7 0 0 0,-1-1 0 0 0,0 0 0 0 0,-1 1 0 0 0,-1-1 0 0 0,1 1 0 0 0,-1 14 0 0 0,-1 5 0 0 0,1-14 0 0 0,0 0 0 0 0,-1-1 0 0 0,-1 1 0 0 0,-1 0 0 0 0,0-1 0 0 0,-1 1 0 0 0,-8 23 0 0 0,3-20 0 0 0,-1 1 0 0 0,-1-2 0 0 0,0 1 0 0 0,-2-1 0 0 0,-21 26 0 0 0,29-41 0 0 0,1 0 0 0 0,0 1 0 0 0,0-1 0 0 0,0 1 0 0 0,1-1 0 0 0,-1 1 0 0 0,-3 7 0 0 0,-21 27 0 0 0,3-10 0 0 0,8-8 0 0 0,-1 0 0 0 0,-1-1 0 0 0,-22 18 0 0 0,12-19 0 0 0,-30 14 0 0 0,-54 26 0 0 0,92-51 0 0 0,-1 0 0 0 0,1-2 0 0 0,-1 0 0 0 0,0-1 0 0 0,-1-1 0 0 0,1-1 0 0 0,0-1 0 0 0,-1-1 0 0 0,1-1 0 0 0,-36-6 0 0 0,43 1 0 0 0,1-1 0 0 0,0-1 0 0 0,1 0 0 0 0,0 0 0 0 0,0-2 0 0 0,-14-14 0 0 0,-4-1 0 0 0,26 23 0 0 0,0-1 0 0 0,1 0 0 0 0,0 0 0 0 0,0 0 0 0 0,-1 0 0 0 0,2 0 0 0 0,-6-7 0 0 0,-2-3 0 0 0,6 11 0 0 0,1-1 0 0 0,0 0 0 0 0,0 0 0 0 0,1 0 0 0 0,-1 0 0 0 0,0-1 0 0 0,1 1 0 0 0,0-1 0 0 0,0 0 0 0 0,-2-5 0 0 0,-12-20 0 0 0,11 19 0 0 0,0 0 0 0 0,1-1 0 0 0,0 1 0 0 0,0-1 0 0 0,1 0 0 0 0,0 0 0 0 0,1 0 0 0 0,1 0 0 0 0,0 0 0 0 0,0 0 0 0 0,1 0 0 0 0,0-1 0 0 0,1 1 0 0 0,2-11 0 0 0,1 0 0 0 0,1 0 0 0 0,1 0 0 0 0,1 1 0 0 0,0 0 0 0 0,2 0 0 0 0,14-25 0 0 0,-17 36 0 0 0,1 0 0 0 0,0 0 0 0 0,0 1 0 0 0,11-11 0 0 0,14-17 0 0 0,-9 10 0 0 0,2 1 0 0 0,0 1 0 0 0,1 1 0 0 0,2 1 0 0 0,0 2 0 0 0,1 1 0 0 0,40-21 0 0 0,-57 35 0 0 0,1 1 0 0 0,-1 0 0 0 0,1 1 0 0 0,0 1 0 0 0,19-4 0 0 0,33-9 0 0 0,-57 13 0 0 0,0 0 0 0 0,0 0 0 0 0,0 1 0 0 0,0 1 0 0 0,0-1 0 0 0,1 2 0 0 0,-1-1 0 0 0,1 1 0 0 0,-1 0 0 0 0,0 1 0 0 0,1-1 0 0 0,-1 2 0 0 0,0-1 0 0 0,1 1 0 0 0,-1 1 0 0 0,0-1 0 0 0,0 1 0 0 0,-1 1 0 0 0,1 0 0 0 0,-1 0 0 0 0,0 0 0 0 0,0 1 0 0 0,0 0 0 0 0,0 0 0 0 0,-1 0 0 0 0,0 1 0 0 0,0 0 0 0 0,9 13 0 0 0,-8-10 0 0 0,0 1 0 0 0,0 0 0 0 0,-1 0 0 0 0,-1 0 0 0 0,0 1 0 0 0,0 0 0 0 0,-1 0 0 0 0,0 0 0 0 0,-1 1 0 0 0,3 17 0 0 0,-3 4 0 0 0,-1-1 0 0 0,-3 46 0 0 0,-1-15 0 0 0,1-44 0 0 0,-1-1 0 0 0,-1 1 0 0 0,-1-1 0 0 0,-1 1 0 0 0,0-1 0 0 0,-1 0 0 0 0,-1-1 0 0 0,-1 1 0 0 0,-1-2 0 0 0,-15 26 0 0 0,-20 34 0 0 0,31-50 0 0 0,0-5 0 0 0,-17-4 0 0 0,15 1 0 0 0,-8 4 0 0 0,21-21 0 0 0,-1 1 0 0 0,0 0 0 0 0,1-1 0 0 0,-1 1 0 0 0,1 0 0 0 0,-1 1 0 0 0,1-1 0 0 0,0 0 0 0 0,0 1 0 0 0,-2 2 0 0 0,3-3 0 0 0,0 0 0 0 0,-1-1 0 0 0,1 1 0 0 0,-1 0 0 0 0,1-1 0 0 0,-1 1 0 0 0,0-1 0 0 0,0 0 0 0 0,1 1 0 0 0,-1-1 0 0 0,0 0 0 0 0,0 0 0 0 0,0 0 0 0 0,0 0 0 0 0,-1-1 0 0 0,1 1 0 0 0,-2 0 0 0 0,-52 19 0 0 0,43-14 0 0 0,-1 0 0 0 0,-1-1 0 0 0,1-1 0 0 0,0-1 0 0 0,-1 0 0 0 0,0 0 0 0 0,-20 0 0 0 0,27-3 0 0 0,3 0 0 0 0,1 1 0 0 0,0-1 0 0 0,-1 0 0 0 0,1 0 0 0 0,0-1 0 0 0,-1 1 0 0 0,1-1 0 0 0,0 0 0 0 0,0 0 0 0 0,0-1 0 0 0,0 1 0 0 0,0-1 0 0 0,0 0 0 0 0,0 0 0 0 0,0 0 0 0 0,1 0 0 0 0,-1-1 0 0 0,1 1 0 0 0,-4-4 0 0 0,-56-63 0 0 0,34 40 0 0 0,2-1 0 0 0,1-1 0 0 0,-23-37 0 0 0,31 39 0 0 0,8 15 0 0 0,1 0 0 0 0,1-1 0 0 0,0 0 0 0 0,1-1 0 0 0,0 0 0 0 0,1 0 0 0 0,-5-24 0 0 0,8 23 0 0 0,-1-13 0 0 0,1 0 0 0 0,1-33 0 0 0,2 53 0 0 0,1 0 0 0 0,1 0 0 0 0,-1 0 0 0 0,2 0 0 0 0,-1 0 0 0 0,1 1 0 0 0,1-1 0 0 0,0 1 0 0 0,0 0 0 0 0,7-11 0 0 0,52-82 0 0 0,-38 69 0 0 0,-17 22 0 0 0,1-1 0 0 0,0 1 0 0 0,13-12 0 0 0,4-1 0 0 0,0 0 0 0 0,53-38 0 0 0,-68 55 0 0 0,0 0 0 0 0,1 1 0 0 0,0 1 0 0 0,0 0 0 0 0,0 0 0 0 0,1 1 0 0 0,-1 1 0 0 0,24-4 0 0 0,-1 3 0 0 0,2-2 0 0 0,67 1 0 0 0,-96 4 0 0 0,0 2 0 0 0,0-1 0 0 0,0 1 0 0 0,-1 0 0 0 0,1 1 0 0 0,0 0 0 0 0,-1 0 0 0 0,1 1 0 0 0,-1 0 0 0 0,0 0 0 0 0,0 1 0 0 0,0-1 0 0 0,0 2 0 0 0,9 6 0 0 0,-9-5 0 0 0,-1 1 0 0 0,1-1 0 0 0,-1 1 0 0 0,-1 1 0 0 0,1-1 0 0 0,-1 1 0 0 0,0 0 0 0 0,-1 0 0 0 0,4 9 0 0 0,4 11 0 0 0,-8-21 0 0 0,0 1 0 0 0,-1-1 0 0 0,0 1 0 0 0,-1 0 0 0 0,3 11 0 0 0,1 18 0 0 0,-2-20 0 0 0,-2 0 0 0 0,0 0 0 0 0,0 0 0 0 0,-2 0 0 0 0,-1 21 0 0 0,-1-19 0 0 0,-1 0 0 0 0,-1 0 0 0 0,-1-1 0 0 0,0 0 0 0 0,-13 29 0 0 0,-14 48 0 0 0,7-49 0 0 0,-2 0 0 0 0,-3-2 0 0 0,-1-1 0 0 0,-72 76 0 0 0,99-117 0 0 0,1 1 0 0 0,-1-1 0 0 0,1 0 0 0 0,-1 0 0 0 0,0-1 0 0 0,0 1 0 0 0,1-1 0 0 0,-6 2 0 0 0,-23 9 0 0 0,19-2 0 0 0,8-7 0 0 0,1 0 0 0 0,0-1 0 0 0,0 1 0 0 0,-1-1 0 0 0,1 0 0 0 0,-1 0 0 0 0,0 0 0 0 0,-5 1 0 0 0,-55 21 0 0 0,55-19 0 0 0,-1 0 0 0 0,0-1 0 0 0,0 0 0 0 0,-1-1 0 0 0,-17 4 0 0 0,-9-4 0 0 0,-42 0 0 0 0,70-4 0 0 0,-1 1 0 0 0,1-1 0 0 0,-1-1 0 0 0,1 0 0 0 0,0 0 0 0 0,0-1 0 0 0,0-1 0 0 0,0 1 0 0 0,-12-8 0 0 0,9 3 0 0 0,-20-11 0 0 0,0-2 0 0 0,-41-34 0 0 0,64 44 0 0 0,-1-1 0 0 0,1 0 0 0 0,-10-17 0 0 0,1 2 0 0 0,15 22 0 0 0,1 0 0 0 0,1 0 0 0 0,-1 0 0 0 0,1-1 0 0 0,0 1 0 0 0,0-1 0 0 0,-1-7 0 0 0,-10-22 0 0 0,8 22 0 0 0,0-1 0 0 0,1 1 0 0 0,1-1 0 0 0,0 0 0 0 0,0 0 0 0 0,2 0 0 0 0,0 0 0 0 0,1-17 0 0 0,0 21 0 0 0,1 0 0 0 0,0 0 0 0 0,1 0 0 0 0,0 1 0 0 0,1-1 0 0 0,0 1 0 0 0,0 0 0 0 0,1 0 0 0 0,9-16 0 0 0,3-1 0 0 0,33-40 0 0 0,-39 53 0 0 0,1 2 0 0 0,0-1 0 0 0,1 2 0 0 0,24-17 0 0 0,18-17 0 0 0,-44 34 0 0 0,1 1 0 0 0,0 1 0 0 0,1-1 0 0 0,0 2 0 0 0,19-11 0 0 0,36-22 0 0 0,-38 18 0 0 0,61-34 0 0 0,-31 32 0 0 0,2 2 0 0 0,0 3 0 0 0,2 3 0 0 0,71-9 0 0 0,-126 23 0 0 0,22-2 0 0 0,0 2 0 0 0,45 1 0 0 0,-40 1 0 0 0,-32 0 0 0 0,1 1 0 0 0,0-1 0 0 0,0 1 0 0 0,0-1 0 0 0,0 1 0 0 0,0 0 0 0 0,0 1 0 0 0,-1-1 0 0 0,1 1 0 0 0,-1-1 0 0 0,1 1 0 0 0,-1 0 0 0 0,1 0 0 0 0,-1 1 0 0 0,0-1 0 0 0,0 1 0 0 0,0-1 0 0 0,-1 1 0 0 0,4 4 0 0 0,-5-5 0 0 0,1 0 0 0 0,-1 0 0 0 0,1 1 0 0 0,0-1 0 0 0,0 0 0 0 0,0-1 0 0 0,0 1 0 0 0,0 0 0 0 0,5 2 0 0 0,-6-3 0 0 0,1 1 0 0 0,0-1 0 0 0,0 0 0 0 0,0 1 0 0 0,-1-1 0 0 0,1 1 0 0 0,0-1 0 0 0,-1 1 0 0 0,0 0 0 0 0,1-1 0 0 0,-1 1 0 0 0,0 0 0 0 0,0 0 0 0 0,0 0 0 0 0,0 0 0 0 0,1 3 0 0 0,2 13 0 0 0,18 107 0 0 0,-20-111 0 0 0,-2 0 0 0 0,1 0 0 0 0,-2 0 0 0 0,0 0 0 0 0,-1 0 0 0 0,0-1 0 0 0,-5 17 0 0 0,-1-1 0 0 0,5-16 0 0 0,-1 0 0 0 0,0 0 0 0 0,0-1 0 0 0,-2 0 0 0 0,-12 23 0 0 0,-50 55 0 0 0,65-84 0 0 0,0 0 0 0 0,-1-1 0 0 0,0 1 0 0 0,0-1 0 0 0,-1 0 0 0 0,1 0 0 0 0,-1 0 0 0 0,0-1 0 0 0,-8 6 0 0 0,-70 59 0 0 0,50-39 0 0 0,28-23 0 0 0,-2-1 0 0 0,1 0 0 0 0,-1 0 0 0 0,-10 7 0 0 0,-7-1 0 0 0,-1 0 0 0 0,0-1 0 0 0,-1-1 0 0 0,0-2 0 0 0,0-1 0 0 0,-1-1 0 0 0,0-1 0 0 0,0-1 0 0 0,-44 1 0 0 0,65-5 0 0 0,2 0 0 0 0,0 0 0 0 0,0 0 0 0 0,0 0 0 0 0,0 0 0 0 0,0-1 0 0 0,0 1 0 0 0,0-1 0 0 0,1 0 0 0 0,-1 0 0 0 0,0-1 0 0 0,1 1 0 0 0,-1-1 0 0 0,0 1 0 0 0,1-1 0 0 0,0 0 0 0 0,-1-1 0 0 0,-4-3 0 0 0,-75-54 0 0 0,61 38 0 0 0,2-1 0 0 0,0-1 0 0 0,2 0 0 0 0,0-1 0 0 0,2-1 0 0 0,1-1 0 0 0,1 0 0 0 0,1-1 0 0 0,2-1 0 0 0,-14-50 0 0 0,14 10 0 0 0,3 8 0 0 0,5 49 0 0 0,0 1 0 0 0,1 0 0 0 0,1-1 0 0 0,0 1 0 0 0,0-1 0 0 0,1 1 0 0 0,1-1 0 0 0,0 0 0 0 0,0 1 0 0 0,1 0 0 0 0,1-1 0 0 0,7-19 0 0 0,-3 13 0 0 0,0 1 0 0 0,1 1 0 0 0,1 0 0 0 0,0 0 0 0 0,2 1 0 0 0,-1 0 0 0 0,22-22 0 0 0,32-28 0 0 0,-48 47 0 0 0,0 2 0 0 0,0-1 0 0 0,2 2 0 0 0,0 0 0 0 0,25-14 0 0 0,-5 5 0 0 0,-30 18 0 0 0,1 1 0 0 0,0-1 0 0 0,0 2 0 0 0,1-1 0 0 0,18-5 0 0 0,29-13 0 0 0,-49 19 0 0 0,0 1 0 0 0,0-1 0 0 0,0 1 0 0 0,1 1 0 0 0,-1 0 0 0 0,17-3 0 0 0,38-2 0 0 0,-20 1 0 0 0,1 1 0 0 0,0 3 0 0 0,83 6 0 0 0,-121-3 0 0 0,0 0 0 0 0,1 1 0 0 0,-1 0 0 0 0,0 0 0 0 0,0 1 0 0 0,0 0 0 0 0,0 0 0 0 0,0 0 0 0 0,-1 1 0 0 0,1 0 0 0 0,6 6 0 0 0,1 0 0 0 0,60 48 0 0 0,-70-53 0 0 0,0-1 0 0 0,-1 1 0 0 0,0 0 0 0 0,0 0 0 0 0,0-1 0 0 0,0 1 0 0 0,-1 0 0 0 0,2 9 0 0 0,7 23 0 0 0,-1-10 0 0 0,-1 1 0 0 0,-1 0 0 0 0,-2 0 0 0 0,0 0 0 0 0,-2 1 0 0 0,-1 38 0 0 0,-3-47 0 0 0,-1 1 0 0 0,-1-1 0 0 0,-1 0 0 0 0,-1 0 0 0 0,-1 0 0 0 0,-9 23 0 0 0,-5 15 0 0 0,17-50 0 0 0,1 0 0 0 0,-2-1 0 0 0,1 0 0 0 0,-1 0 0 0 0,-8 11 0 0 0,7-12 0 0 0,1 0 0 0 0,1 0 0 0 0,-1 1 0 0 0,1-1 0 0 0,0 1 0 0 0,-3 10 0 0 0,3-8 0 0 0,0 0 0 0 0,-1 0 0 0 0,0 0 0 0 0,0-1 0 0 0,-8 12 0 0 0,-9 16 0 0 0,-1-9 0 0 0,4-9 0 0 0,12 0 0 0 0,5-16 0 0 0,1 1 0 0 0,-1-1 0 0 0,0 1 0 0 0,0-1 0 0 0,0 1 0 0 0,0-1 0 0 0,0 0 0 0 0,-1 0 0 0 0,1 1 0 0 0,-1-1 0 0 0,1 0 0 0 0,-1 0 0 0 0,-3 3 0 0 0,-11 10 0 0 0,-1-1 0 0 0,-1 0 0 0 0,0-2 0 0 0,0 0 0 0 0,-2 0 0 0 0,1-2 0 0 0,-42 16 0 0 0,48-24 0 0 0,-1 0 0 0 0,1-1 0 0 0,0 0 0 0 0,-1-1 0 0 0,1-1 0 0 0,-19-2 0 0 0,24 2 0 0 0,0-1 0 0 0,0 0 0 0 0,0 0 0 0 0,0 0 0 0 0,0-1 0 0 0,1-1 0 0 0,-1 1 0 0 0,1-1 0 0 0,0 0 0 0 0,-10-8 0 0 0,-2-11 0 0 0,-11 9 0 0 0,13-9 0 0 0,-7 5 0 0 0,8-12 0 0 0,4 15 0 0 0,9 12 0 0 0,1 1 0 0 0,0-1 0 0 0,0 0 0 0 0,0 0 0 0 0,1 0 0 0 0,-1 1 0 0 0,0-2 0 0 0,1 1 0 0 0,0 0 0 0 0,-2-6 0 0 0,-14-40 0 0 0,14 43 0 0 0,0-1 0 0 0,0 0 0 0 0,1 0 0 0 0,0 0 0 0 0,0 0 0 0 0,1 0 0 0 0,0 0 0 0 0,0-1 0 0 0,0-8 0 0 0,1-11 0 0 0,-1 20 0 0 0,0-1 0 0 0,0 1 0 0 0,1-1 0 0 0,0 1 0 0 0,1-1 0 0 0,0 1 0 0 0,0 0 0 0 0,0-1 0 0 0,1 1 0 0 0,0 0 0 0 0,1 0 0 0 0,-1 0 0 0 0,1 0 0 0 0,1 0 0 0 0,5-8 0 0 0,8-4 0 0 0,-11 11 0 0 0,0 0 0 0 0,1 1 0 0 0,0 0 0 0 0,0 0 0 0 0,1 1 0 0 0,-1 0 0 0 0,1 0 0 0 0,17-8 0 0 0,6-10 0 0 0,-28 21 0 0 0,0 0 0 0 0,0 0 0 0 0,1 0 0 0 0,0 0 0 0 0,-1 0 0 0 0,1 1 0 0 0,0 0 0 0 0,0 0 0 0 0,5-2 0 0 0,78-30 0 0 0,-65 25 0 0 0,0 0 0 0 0,0 1 0 0 0,1 1 0 0 0,0 1 0 0 0,0 1 0 0 0,1 1 0 0 0,-1 1 0 0 0,33 0 0 0 0,-50 4 0 0 0,0 0 0 0 0,0-1 0 0 0,0 2 0 0 0,0-1 0 0 0,10 5 0 0 0,-7-4 0 0 0,-7-1 0 0 0,0-1 0 0 0,0 1 0 0 0,0-1 0 0 0,1 1 0 0 0,-1 0 0 0 0,0 0 0 0 0,0 0 0 0 0,0 0 0 0 0,0 0 0 0 0,0 0 0 0 0,0 0 0 0 0,0 1 0 0 0,-1-1 0 0 0,1 1 0 0 0,0 0 0 0 0,-1-1 0 0 0,1 1 0 0 0,-1 0 0 0 0,0 0 0 0 0,1 0 0 0 0,-1 0 0 0 0,0 0 0 0 0,0 0 0 0 0,1 4 0 0 0,-1-3 0 0 0,0 0 0 0 0,1 0 0 0 0,-1 0 0 0 0,1 0 0 0 0,0 0 0 0 0,0 0 0 0 0,0-1 0 0 0,5 6 0 0 0,-1-4 0 0 0,-4-2 0 0 0,0-1 0 0 0,-1 0 0 0 0,1 0 0 0 0,-1 1 0 0 0,1-1 0 0 0,-1 1 0 0 0,1 0 0 0 0,-1-1 0 0 0,0 1 0 0 0,0 0 0 0 0,0 0 0 0 0,0-1 0 0 0,0 1 0 0 0,0 0 0 0 0,0 0 0 0 0,-1 0 0 0 0,1 0 0 0 0,0 4 0 0 0,4 20 0 0 0,2 3 0 0 0,-2 1 0 0 0,3 39 0 0 0,-8-61 0 0 0,-5 125 0 0 0,3-118 0 0 0,0 0 0 0 0,-1 0 0 0 0,-1 0 0 0 0,0-1 0 0 0,-1 1 0 0 0,-9 17 0 0 0,-3 3 0 0 0,14-26 0 0 0,0-1 0 0 0,-1 0 0 0 0,-1 0 0 0 0,1 0 0 0 0,-9 9 0 0 0,-108 112 0 0 0,48-76 0 0 0,58-44 0 0 0,-1-1 0 0 0,0 0 0 0 0,-1-1 0 0 0,1-1 0 0 0,-1-1 0 0 0,0 0 0 0 0,-29 3 0 0 0,20-4 0 0 0,0-1 0 0 0,-27-1 0 0 0,44-2 0 0 0,1 0 0 0 0,-1-1 0 0 0,0 0 0 0 0,1 0 0 0 0,0 0 0 0 0,-1-1 0 0 0,1-1 0 0 0,0 1 0 0 0,-15-8 0 0 0,20 8 0 0 0,1 0 0 0 0,-1 1 0 0 0,0-1 0 0 0,1-1 0 0 0,-1 1 0 0 0,1 0 0 0 0,0-1 0 0 0,-4-4 0 0 0,-20-21 0 0 0,17 19 0 0 0,0-1 0 0 0,1 0 0 0 0,0 0 0 0 0,1-1 0 0 0,0 0 0 0 0,1 0 0 0 0,0-1 0 0 0,0 0 0 0 0,1 0 0 0 0,1 0 0 0 0,0-1 0 0 0,1 1 0 0 0,0-1 0 0 0,1 0 0 0 0,1 0 0 0 0,-1-16 0 0 0,3 23 0 0 0,-1-1 0 0 0,1 1 0 0 0,0 0 0 0 0,0 0 0 0 0,1 0 0 0 0,0 1 0 0 0,0-1 0 0 0,0 0 0 0 0,1 1 0 0 0,0-1 0 0 0,0 1 0 0 0,7-10 0 0 0,13-3 0 0 0,-8-10 0 0 0,14 10 0 0 0,-9-8 0 0 0,9 8 0 0 0,-10-10 0 0 0,-11 21 0 0 0,0 1 0 0 0,0 0 0 0 0,1 0 0 0 0,0 1 0 0 0,0 0 0 0 0,17-7 0 0 0,1 0 0 0 0,86-46 0 0 0,-95 50 0 0 0,-1 0 0 0 0,2 2 0 0 0,-1 0 0 0 0,34-5 0 0 0,5-3 0 0 0,-35 9 0 0 0,1 2 0 0 0,0 0 0 0 0,0 1 0 0 0,0 1 0 0 0,0 1 0 0 0,41 6 0 0 0,-55-4 0 0 0,0 1 0 0 0,0 0 0 0 0,0 0 0 0 0,-1 1 0 0 0,1 0 0 0 0,-1 1 0 0 0,15 10 0 0 0,-13-8 0 0 0,-8-5 0 0 0,1 1 0 0 0,-1-1 0 0 0,0 1 0 0 0,0-1 0 0 0,0 1 0 0 0,0 0 0 0 0,0 0 0 0 0,-1 0 0 0 0,3 6 0 0 0,6 11 0 0 0,-7-14 0 0 0,0 0 0 0 0,0 0 0 0 0,-1 0 0 0 0,1 0 0 0 0,-1 1 0 0 0,-1-1 0 0 0,1 1 0 0 0,-1-1 0 0 0,-1 1 0 0 0,1-1 0 0 0,-1 10 0 0 0,0-5 0 0 0,0 0 0 0 0,-1 0 0 0 0,0 0 0 0 0,-1 0 0 0 0,-6 20 0 0 0,0-10 0 0 0,5-9 0 0 0,-1-1 0 0 0,0-1 0 0 0,-1 1 0 0 0,0-1 0 0 0,-1 0 0 0 0,0 0 0 0 0,0 0 0 0 0,-16 17 0 0 0,20-25 0 0 0,-1 0 0 0 0,1 1 0 0 0,-1 0 0 0 0,1-1 0 0 0,0 1 0 0 0,0 0 0 0 0,0 0 0 0 0,-1 4 0 0 0,-20 26 0 0 0,-92 80 0 0 0,113-111 0 0 0,0 0 0 0 0,0 0 0 0 0,-1 0 0 0 0,1-1 0 0 0,0 1 0 0 0,-1-1 0 0 0,1 1 0 0 0,-1-1 0 0 0,0 0 0 0 0,1 0 0 0 0,-4 1 0 0 0,-11 6 0 0 0,3 8 0 0 0,12-14 0 0 0,1-1 0 0 0,0 1 0 0 0,-1 0 0 0 0,1-1 0 0 0,-1 0 0 0 0,0 1 0 0 0,1-1 0 0 0,-1 0 0 0 0,0 0 0 0 0,0 0 0 0 0,0 0 0 0 0,0 0 0 0 0,0 0 0 0 0,0 0 0 0 0,0-1 0 0 0,0 1 0 0 0,-3 0 0 0 0,-54 20 0 0 0,51-17 0 0 0,-1-1 0 0 0,0 1 0 0 0,0-1 0 0 0,-18 3 0 0 0,-41 1 0 0 0,45-4 0 0 0,-1 0 0 0 0,-39-2 0 0 0,56-2 0 0 0,0 1 0 0 0,0-2 0 0 0,0 1 0 0 0,-1-1 0 0 0,1 0 0 0 0,1 0 0 0 0,-1-1 0 0 0,0 0 0 0 0,1 0 0 0 0,-1-1 0 0 0,1 0 0 0 0,-9-7 0 0 0,-3-5 0 0 0,0-2 0 0 0,2 0 0 0 0,0 0 0 0 0,1-2 0 0 0,0 0 0 0 0,2 0 0 0 0,1-2 0 0 0,-15-32 0 0 0,20 38 0 0 0,1-1 0 0 0,0 0 0 0 0,1 0 0 0 0,0 0 0 0 0,2 0 0 0 0,0-1 0 0 0,1 1 0 0 0,1-1 0 0 0,1 0 0 0 0,0 0 0 0 0,1 1 0 0 0,1-1 0 0 0,5-24 0 0 0,-3 21 0 0 0,-4 18 0 0 0,0 0 0 0 0,0-1 0 0 0,0 1 0 0 0,1 0 0 0 0,0 0 0 0 0,-1 0 0 0 0,1 0 0 0 0,0 0 0 0 0,1 1 0 0 0,-1-1 0 0 0,0 0 0 0 0,1 0 0 0 0,0 1 0 0 0,-1-1 0 0 0,1 1 0 0 0,3-3 0 0 0,69-76 0 0 0,-71 77 0 0 0,0 1 0 0 0,1-1 0 0 0,-1 0 0 0 0,1 1 0 0 0,0 0 0 0 0,0 0 0 0 0,0 0 0 0 0,0 1 0 0 0,0-1 0 0 0,1 1 0 0 0,7-3 0 0 0,24-13 0 0 0,-23 10 0 0 0,0 0 0 0 0,1 0 0 0 0,-1 2 0 0 0,1-1 0 0 0,1 2 0 0 0,-1 0 0 0 0,1 1 0 0 0,15-3 0 0 0,-27 7 0 0 0,42-8 0 0 0,1 3 0 0 0,50-1 0 0 0,-82 7 0 0 0,-1-1 0 0 0,1 2 0 0 0,0 0 0 0 0,-1 0 0 0 0,0 1 0 0 0,1 1 0 0 0,-1 0 0 0 0,-1 1 0 0 0,1 1 0 0 0,-1 0 0 0 0,18 11 0 0 0,-27-15 0 0 0,1 1 0 0 0,-1-1 0 0 0,0 1 0 0 0,-1 0 0 0 0,1 0 0 0 0,0 0 0 0 0,-1 0 0 0 0,3 5 0 0 0,7 7 0 0 0,0-1 0 0 0,15 22 0 0 0,-15-16 0 0 0,-8-14 0 0 0,0 0 0 0 0,-1 0 0 0 0,1 0 0 0 0,-1 0 0 0 0,-1 1 0 0 0,1 0 0 0 0,-1-1 0 0 0,1 10 0 0 0,5 33 0 0 0,-3-30 0 0 0,-2 1 0 0 0,0-1 0 0 0,-1 1 0 0 0,-1 0 0 0 0,-1 0 0 0 0,-1 0 0 0 0,-6 37 0 0 0,0-29 0 0 0,-2-1 0 0 0,0 0 0 0 0,-2-1 0 0 0,-1 0 0 0 0,-1 0 0 0 0,-25 36 0 0 0,19-33 0 0 0,12-18 0 0 0,0 0 0 0 0,0 0 0 0 0,-1-1 0 0 0,-13 12 0 0 0,-5 1 0 0 0,-2 2 0 0 0,-34 37 0 0 0,53-52 0 0 0,-1-1 0 0 0,1 0 0 0 0,-1-1 0 0 0,-1 0 0 0 0,-13 8 0 0 0,-23 17 0 0 0,26-20 0 0 0,-1-1 0 0 0,1-1 0 0 0,-2 0 0 0 0,0-2 0 0 0,0-1 0 0 0,-32 7 0 0 0,45-12 0 0 0,-6 1 0 0 0,0 0 0 0 0,-1-2 0 0 0,1 0 0 0 0,-31 0 0 0 0,40-2 0 0 0,0 0 0 0 0,0 0 0 0 0,-1-1 0 0 0,1-1 0 0 0,0 1 0 0 0,0-1 0 0 0,0 0 0 0 0,1 0 0 0 0,-1-1 0 0 0,0 0 0 0 0,1 0 0 0 0,0-1 0 0 0,-9-6 0 0 0,-99-87 0 0 0,103 87 0 0 0,0-1 0 0 0,0 0 0 0 0,1 0 0 0 0,0-1 0 0 0,-10-18 0 0 0,-10-11 0 0 0,18 24 0 0 0,1-1 0 0 0,0-1 0 0 0,1 0 0 0 0,1-1 0 0 0,1 1 0 0 0,1-2 0 0 0,0 1 0 0 0,2-1 0 0 0,0 0 0 0 0,1 0 0 0 0,2 0 0 0 0,0 0 0 0 0,1-1 0 0 0,1 1 0 0 0,4-32 0 0 0,-3 50 0 0 0,0-1 0 0 0,0 1 0 0 0,0-1 0 0 0,0 1 0 0 0,0 0 0 0 0,1 0 0 0 0,0-1 0 0 0,0 1 0 0 0,0 0 0 0 0,0 1 0 0 0,0-1 0 0 0,0 0 0 0 0,4-3 0 0 0,7-9 0 0 0,13-22 0 0 0,2 1 0 0 0,56-54 0 0 0,-72 79 0 0 0,1 1 0 0 0,1 0 0 0 0,21-11 0 0 0,-5 3 0 0 0,0-1 0 0 0,1 2 0 0 0,0 2 0 0 0,2 0 0 0 0,0 3 0 0 0,0 0 0 0 0,1 2 0 0 0,0 2 0 0 0,1 1 0 0 0,0 2 0 0 0,0 1 0 0 0,0 1 0 0 0,67 5 0 0 0,-97-2 0 0 0,0 0 0 0 0,1 1 0 0 0,-1 0 0 0 0,0 0 0 0 0,0 0 0 0 0,0 0 0 0 0,0 1 0 0 0,0 0 0 0 0,0 0 0 0 0,0 0 0 0 0,0 1 0 0 0,-1-1 0 0 0,1 1 0 0 0,-1 0 0 0 0,0 1 0 0 0,0-1 0 0 0,0 1 0 0 0,0 0 0 0 0,-1-1 0 0 0,1 2 0 0 0,-1-1 0 0 0,4 7 0 0 0,-1 2 0 0 0,-1 1 0 0 0,0-1 0 0 0,-2 1 0 0 0,1 0 0 0 0,-1 0 0 0 0,-1 0 0 0 0,-1 0 0 0 0,0 0 0 0 0,-1 0 0 0 0,0 0 0 0 0,-1 1 0 0 0,-1-1 0 0 0,0 0 0 0 0,-5 17 0 0 0,-1-3 0 0 0,7-20 0 0 0,-1-1 0 0 0,0 0 0 0 0,0 0 0 0 0,-1 0 0 0 0,0 0 0 0 0,0 0 0 0 0,-1-1 0 0 0,0 1 0 0 0,0-1 0 0 0,-7 8 0 0 0,-46 63 0 0 0,-28 23 0 0 0,69-85 0 0 0,-1-2 0 0 0,0 0 0 0 0,0 0 0 0 0,-1-2 0 0 0,-1 0 0 0 0,-29 12 0 0 0,33-16 0 0 0,-6 4 0 0 0,0-1 0 0 0,-1-1 0 0 0,0-1 0 0 0,-1-1 0 0 0,-44 8 0 0 0,53-13 0 0 0,0-1 0 0 0,0 0 0 0 0,0-1 0 0 0,-26-4 0 0 0,33 3 0 0 0,1 0 0 0 0,-1-1 0 0 0,1 0 0 0 0,-1 0 0 0 0,1 0 0 0 0,0-1 0 0 0,0 0 0 0 0,0 0 0 0 0,0-1 0 0 0,-10-7 0 0 0,-3-12 0 0 0,-10 8 0 0 0,18 4 0 0 0,1 0 0 0 0,1 0 0 0 0,0-1 0 0 0,-9-14 0 0 0,13 18 0 0 0,-29-41 0 0 0,21 32 0 0 0,0 0 0 0 0,2 0 0 0 0,0-1 0 0 0,1 0 0 0 0,1-1 0 0 0,1-1 0 0 0,0 1 0 0 0,-8-37 0 0 0,16 56 0 0 0,-6-30 0 0 0,2 1 0 0 0,-2-49 0 0 0,7 67 0 0 0,0 0 0 0 0,0 0 0 0 0,1 0 0 0 0,0 0 0 0 0,1 0 0 0 0,1 1 0 0 0,-1-1 0 0 0,2 1 0 0 0,-1 0 0 0 0,9-13 0 0 0,32-38 0 0 0,-42 55 0 0 0,0 1 0 0 0,0 0 0 0 0,1 0 0 0 0,0 0 0 0 0,-1 0 0 0 0,2 0 0 0 0,-1 1 0 0 0,0 0 0 0 0,1 0 0 0 0,8-6 0 0 0,-5 4 0 0 0,0 0 0 0 0,-1-1 0 0 0,0 1 0 0 0,9-13 0 0 0,-7 8 0 0 0,0 0 0 0 0,1 0 0 0 0,0 0 0 0 0,0 2 0 0 0,13-11 0 0 0,20-5 0 0 0,0 2 0 0 0,2 2 0 0 0,50-18 0 0 0,-75 33 0 0 0,1 0 0 0 0,0 1 0 0 0,1 1 0 0 0,-1 1 0 0 0,1 1 0 0 0,-1 1 0 0 0,38 3 0 0 0,-54-2 0 0 0,0 0 0 0 0,0 1 0 0 0,-1 0 0 0 0,1 0 0 0 0,0 0 0 0 0,-1 1 0 0 0,1 0 0 0 0,0 0 0 0 0,-1 0 0 0 0,0 0 0 0 0,1 0 0 0 0,-1 1 0 0 0,0 0 0 0 0,0 0 0 0 0,-1 0 0 0 0,1 0 0 0 0,5 8 0 0 0,-6-3 0 0 0,-3-7 0 0 0,1 1 0 0 0,-1 0 0 0 0,1 0 0 0 0,0-1 0 0 0,-1 1 0 0 0,1 0 0 0 0,0 0 0 0 0,0-1 0 0 0,0 1 0 0 0,0-1 0 0 0,1 1 0 0 0,-1-1 0 0 0,0 0 0 0 0,1 1 0 0 0,-1-1 0 0 0,3 1 0 0 0,1 4 0 0 0,0-1 0 0 0,0 1 0 0 0,-1-1 0 0 0,0 1 0 0 0,0 1 0 0 0,0-1 0 0 0,-1 0 0 0 0,0 1 0 0 0,0 0 0 0 0,0 0 0 0 0,-1 0 0 0 0,0 0 0 0 0,-1 0 0 0 0,2 9 0 0 0,2 14 0 0 0,-1 1 0 0 0,-1 42 0 0 0,-2-55 0 0 0,-2 0 0 0 0,0 1 0 0 0,-1-1 0 0 0,0 0 0 0 0,-2 0 0 0 0,0 0 0 0 0,-1 0 0 0 0,-1-1 0 0 0,-9 20 0 0 0,-10 7 0 0 0,15-24 0 0 0,-1-1 0 0 0,0-1 0 0 0,-1 1 0 0 0,-1-2 0 0 0,-1 0 0 0 0,-24 23 0 0 0,-42 31 0 0 0,47-36 0 0 0,27-27 0 0 0,0-1 0 0 0,-1 0 0 0 0,1 0 0 0 0,-12 8 0 0 0,-30 20 0 0 0,37-27 0 0 0,1 0 0 0 0,-1 0 0 0 0,0-1 0 0 0,-1-1 0 0 0,-23 10 0 0 0,-3-1 0 0 0,26-10 0 0 0,0 0 0 0 0,0-1 0 0 0,-18 3 0 0 0,17-5 0 0 0,-1 0 0 0 0,1-1 0 0 0,-1-1 0 0 0,1 0 0 0 0,0-1 0 0 0,-1 0 0 0 0,1-1 0 0 0,0 0 0 0 0,-14-5 0 0 0,18 4 0 0 0,0-1 0 0 0,1 0 0 0 0,-1 0 0 0 0,1-1 0 0 0,0 0 0 0 0,0-1 0 0 0,0 1 0 0 0,1-1 0 0 0,0-1 0 0 0,0 0 0 0 0,0 0 0 0 0,-8-12 0 0 0,-8-4 0 0 0,21 21 0 0 0,1 1 0 0 0,-1-1 0 0 0,0 0 0 0 0,0 1 0 0 0,1-1 0 0 0,-1 0 0 0 0,1 0 0 0 0,-1 0 0 0 0,1 0 0 0 0,0 0 0 0 0,0-1 0 0 0,0 1 0 0 0,0 0 0 0 0,0-1 0 0 0,1 1 0 0 0,-1 0 0 0 0,1-1 0 0 0,-1 1 0 0 0,1-3 0 0 0,-16-46 0 0 0,-4-19 0 0 0,19 63 0 0 0,-6-77 0 0 0,8 77 0 0 0,-1 0 0 0 0,1 1 0 0 0,0-1 0 0 0,0 0 0 0 0,1 0 0 0 0,0 1 0 0 0,0-1 0 0 0,0 0 0 0 0,1 1 0 0 0,5-9 0 0 0,1 2 0 0 0,16-28 0 0 0,2 2 0 0 0,56-64 0 0 0,-47 78 0 0 0,-7 7 0 0 0,1-6 0 0 0,45-27 0 0 0,43-10 0 0 0,-103 54 0 0 0,0 1 0 0 0,1 1 0 0 0,-1 0 0 0 0,1 1 0 0 0,0 1 0 0 0,18-1 0 0 0,38-6 0 0 0,-52 6 0 0 0,0 2 0 0 0,27-2 0 0 0,-45 4 0 0 0,21-1 0 0 0,0 1 0 0 0,1 1 0 0 0,-1 0 0 0 0,0 2 0 0 0,0 1 0 0 0,0 1 0 0 0,-1 1 0 0 0,36 13 0 0 0,-50-14 0 0 0,1 0 0 0 0,0 1 0 0 0,-1 0 0 0 0,0 1 0 0 0,13 13 0 0 0,14 11 0 0 0,-27-26 0 0 0,-1 0 0 0 0,1 1 0 0 0,-1 0 0 0 0,-1 0 0 0 0,1 1 0 0 0,-1-1 0 0 0,0 1 0 0 0,-1 1 0 0 0,1-1 0 0 0,5 12 0 0 0,14 38 0 0 0,-18-45 0 0 0,-1 1 0 0 0,-1 0 0 0 0,0 0 0 0 0,0 0 0 0 0,-1 1 0 0 0,-1-1 0 0 0,0 1 0 0 0,1 25 0 0 0,-4-32 0 0 0,0 19 0 0 0,-1 0 0 0 0,-5 36 0 0 0,4-54 0 0 0,0 0 0 0 0,0 0 0 0 0,0-1 0 0 0,-1 1 0 0 0,0-1 0 0 0,-1 1 0 0 0,1-1 0 0 0,-1 0 0 0 0,-1 0 0 0 0,1 0 0 0 0,-1-1 0 0 0,-8 8 0 0 0,-6 9 0 0 0,16-19 0 0 0,1 0 0 0 0,-1-1 0 0 0,0 0 0 0 0,0 0 0 0 0,0 1 0 0 0,-1-2 0 0 0,1 1 0 0 0,-1 0 0 0 0,-5 3 0 0 0,-1 0 0 0 0,4-3 0 0 0,1 1 0 0 0,-1-1 0 0 0,0-1 0 0 0,0 1 0 0 0,0-1 0 0 0,-1 0 0 0 0,1-1 0 0 0,0 1 0 0 0,-1-1 0 0 0,1 0 0 0 0,-1-1 0 0 0,1 0 0 0 0,-11 0 0 0 0,11 0 0 0 0,0 0 0 0 0,0 0 0 0 0,0 0 0 0 0,0-1 0 0 0,0 0 0 0 0,0 0 0 0 0,0-1 0 0 0,1 1 0 0 0,-1-1 0 0 0,0 0 0 0 0,1-1 0 0 0,0 1 0 0 0,-1-1 0 0 0,1 0 0 0 0,0-1 0 0 0,-6-4 0 0 0,-12-19 0 0 0,1-1 0 0 0,1-1 0 0 0,1 0 0 0 0,2-2 0 0 0,1 0 0 0 0,2-1 0 0 0,0-1 0 0 0,3 0 0 0 0,-12-48 0 0 0,11 30 0 0 0,3 0 0 0 0,1-1 0 0 0,4 0 0 0 0,1-1 0 0 0,7-102 0 0 0,-1 142 0 0 0,0 0 0 0 0,0 0 0 0 0,1 1 0 0 0,1 0 0 0 0,0-1 0 0 0,1 1 0 0 0,11-19 0 0 0,2 1 0 0 0,32-40 0 0 0,-10 16 0 0 0,-9 16 0 0 0,1 1 0 0 0,2 1 0 0 0,1 2 0 0 0,51-37 0 0 0,-72 59 0 0 0,7-4 0 0 0,1 0 0 0 0,1 2 0 0 0,0 1 0 0 0,44-19 0 0 0,102-27 0 0 0,-117 43 0 0 0,-6 5 0 0 0,1 1 0 0 0,0 2 0 0 0,75-2 0 0 0,-94 9 0 0 0,1 1 0 0 0,0 2 0 0 0,-1 0 0 0 0,52 12 0 0 0,-65-10 0 0 0,0 1 0 0 0,-1 1 0 0 0,1 0 0 0 0,-1 1 0 0 0,0 1 0 0 0,-1 0 0 0 0,0 1 0 0 0,0 0 0 0 0,0 1 0 0 0,13 15 0 0 0,-21-20 0 0 0,0 0 0 0 0,0 0 0 0 0,-1 0 0 0 0,0 1 0 0 0,0 0 0 0 0,0 0 0 0 0,-1 0 0 0 0,0 0 0 0 0,0 0 0 0 0,3 11 0 0 0,5 26 0 0 0,-3 1 0 0 0,-1 0 0 0 0,-1 0 0 0 0,-3 0 0 0 0,-3 57 0 0 0,-1-92 0 0 0,-1 0 0 0 0,0 0 0 0 0,0 0 0 0 0,-1 0 0 0 0,0-1 0 0 0,-1 1 0 0 0,0-1 0 0 0,-7 11 0 0 0,-7 19 0 0 0,4-6 0 0 0,0-1 0 0 0,-2 0 0 0 0,-2-2 0 0 0,0 1 0 0 0,-2-2 0 0 0,-24 26 0 0 0,-19 25 0 0 0,48-58 0 0 0,-1-1 0 0 0,-1 0 0 0 0,-1-1 0 0 0,-31 26 0 0 0,22-24 0 0 0,3-1 0 0 0,-2-1 0 0 0,1-1 0 0 0,-2-1 0 0 0,-1-1 0 0 0,0-2 0 0 0,0 0 0 0 0,-44 12 0 0 0,40-17 0 0 0,-1-2 0 0 0,-36 3 0 0 0,56-9 0 0 0,0 0 0 0 0,1-1 0 0 0,-1-1 0 0 0,1 0 0 0 0,-1-1 0 0 0,1 0 0 0 0,0-1 0 0 0,-23-8 0 0 0,32 10 0 0 0,-18-7 0 0 0,0 0 0 0 0,1-1 0 0 0,0-2 0 0 0,0 0 0 0 0,1-1 0 0 0,1 0 0 0 0,0-2 0 0 0,-19-17 0 0 0,-10-20 0 0 0,26 30 0 0 0,1 0 0 0 0,2-2 0 0 0,0 0 0 0 0,-26-45 0 0 0,25 32 0 0 0,-40-88 0 0 0,53 108 0 0 0,1 1 0 0 0,1-1 0 0 0,0 0 0 0 0,1 0 0 0 0,1 0 0 0 0,-1-23 0 0 0,2 3 0 0 0,0 25 0 0 0,0 1 0 0 0,1 0 0 0 0,0 0 0 0 0,1 0 0 0 0,0 0 0 0 0,0 0 0 0 0,1 0 0 0 0,0 0 0 0 0,1 0 0 0 0,0 1 0 0 0,0-1 0 0 0,1 1 0 0 0,7-12 0 0 0,17-21 0 0 0,1 0 0 0 0,3 2 0 0 0,1 2 0 0 0,2 1 0 0 0,73-61 0 0 0,-78 77 0 0 0,-1-1 0 0 0,1 1 0 0 0,0 1 0 0 0,2 2 0 0 0,41-18 0 0 0,-50 28 0 0 0,226-74 0 0 0,-206 71 0 0 0,0 2 0 0 0,1 1 0 0 0,88-2 0 0 0,-84 10 0 0 0,0 2 0 0 0,0 2 0 0 0,61 13 0 0 0,-95-14 0 0 0,-1 0 0 0 0,1 1 0 0 0,-1 0 0 0 0,0 2 0 0 0,0-1 0 0 0,-1 2 0 0 0,1-1 0 0 0,-1 2 0 0 0,-1-1 0 0 0,1 2 0 0 0,-1 0 0 0 0,-1 0 0 0 0,0 1 0 0 0,0 0 0 0 0,10 15 0 0 0,10 14 0 0 0,-25-34 0 0 0,0 1 0 0 0,0 0 0 0 0,-1 0 0 0 0,0 0 0 0 0,-1 1 0 0 0,1-1 0 0 0,-1 1 0 0 0,0 0 0 0 0,2 7 0 0 0,31 112 0 0 0,-28-93 0 0 0,-4-17 0 0 0,-1-1 0 0 0,0 1 0 0 0,1 32 0 0 0,-4-43 0 0 0,0 12 0 0 0,0 0 0 0 0,-1-1 0 0 0,0 1 0 0 0,-2-1 0 0 0,-5 22 0 0 0,0 0 0 0 0,8-33 0 0 0,-1 0 0 0 0,0 0 0 0 0,0 1 0 0 0,-1-1 0 0 0,1 0 0 0 0,-1 0 0 0 0,0 0 0 0 0,0 0 0 0 0,-5 6 0 0 0,-22 32 0 0 0,11-16 0 0 0,0-2 0 0 0,-1 0 0 0 0,-1-1 0 0 0,-34 30 0 0 0,28-30 0 0 0,17-15 0 0 0,0 0 0 0 0,0-1 0 0 0,-1 0 0 0 0,-1 0 0 0 0,1-1 0 0 0,-1-1 0 0 0,-16 8 0 0 0,-39 11 0 0 0,45-16 0 0 0,1 0 0 0 0,-1-2 0 0 0,-1-1 0 0 0,1 0 0 0 0,-1-2 0 0 0,0 0 0 0 0,-27 0 0 0 0,21-3 0 0 0,16 0 0 0 0,1 0 0 0 0,-1-1 0 0 0,0-1 0 0 0,0 0 0 0 0,0 0 0 0 0,0-1 0 0 0,1-1 0 0 0,-1 0 0 0 0,-12-5 0 0 0,-10-11 0 0 0,1-2 0 0 0,0-1 0 0 0,2-1 0 0 0,0-2 0 0 0,2-1 0 0 0,-36-41 0 0 0,62 63 0 0 0,-73-86 0 0 0,66 78 0 0 0,1-1 0 0 0,1 0 0 0 0,0 0 0 0 0,1-1 0 0 0,-8-21 0 0 0,-8-22 0 0 0,17 45 0 0 0,1 0 0 0 0,0 0 0 0 0,0-1 0 0 0,2 0 0 0 0,-5-26 0 0 0,4 3 0 0 0,1 14 0 0 0,2 1 0 0 0,0-1 0 0 0,2-29 0 0 0,0 43 0 0 0,1 0 0 0 0,0 1 0 0 0,0-1 0 0 0,0 1 0 0 0,1-1 0 0 0,0 1 0 0 0,0 0 0 0 0,1 0 0 0 0,0 1 0 0 0,0-1 0 0 0,0 1 0 0 0,1 0 0 0 0,7-8 0 0 0,-9 11 0 0 0,136-133 0 0 0,-113 115 0 0 0,0 0 0 0 0,1 1 0 0 0,51-26 0 0 0,-32 24 0 0 0,1 2 0 0 0,1 2 0 0 0,0 3 0 0 0,2 1 0 0 0,68-9 0 0 0,-45 12 0 0 0,0 2 0 0 0,0 4 0 0 0,1 2 0 0 0,0 4 0 0 0,0 4 0 0 0,-1 2 0 0 0,108 26 0 0 0,-140-24 0 0 0,-26-7 0 0 0,0 2 0 0 0,-1 0 0 0 0,1 1 0 0 0,27 12 0 0 0,3 2 0 0 0,-30-13 0 0 0,0 0 0 0 0,0 1 0 0 0,15 9 0 0 0,-17-7 0 0 0,-6-3 0 0 0,0-1 0 0 0,1 0 0 0 0,0-1 0 0 0,13 6 0 0 0,-3 0 0 0 0,0 0 0 0 0,0 2 0 0 0,-1 0 0 0 0,0 1 0 0 0,-1 1 0 0 0,17 18 0 0 0,-14-14 0 0 0,3 10 0 0 0,-14-17 0 0 0,1 3 0 0 0,-1 0 0 0 0,0 0 0 0 0,-2 0 0 0 0,1 1 0 0 0,-2 0 0 0 0,6 22 0 0 0,-4-16 0 0 0,-2-2 0 0 0,0 1 0 0 0,-1 0 0 0 0,-1 0 0 0 0,-1 0 0 0 0,0 30 0 0 0,-2-38 0 0 0,0 0 0 0 0,-1-1 0 0 0,-1 1 0 0 0,0-1 0 0 0,0 1 0 0 0,-1-1 0 0 0,-1 0 0 0 0,0 0 0 0 0,0 0 0 0 0,-9 14 0 0 0,-36 46 0 0 0,31-44 0 0 0,-13-12 0 0 0,-5 13 0 0 0,26-19 0 0 0,0 0 0 0 0,-1-1 0 0 0,0-1 0 0 0,-1 0 0 0 0,-15 7 0 0 0,-6-1 0 0 0,-2-1 0 0 0,0-1 0 0 0,0-3 0 0 0,-1 0 0 0 0,1-3 0 0 0,-2-1 0 0 0,1-1 0 0 0,0-2 0 0 0,-1-2 0 0 0,-37-5 0 0 0,58 3 0 0 0,0-1 0 0 0,0 0 0 0 0,0-1 0 0 0,1-1 0 0 0,-15-8 0 0 0,5 3 0 0 0,5 0 0 0 0,0-1 0 0 0,1-1 0 0 0,-19-17 0 0 0,12 11 0 0 0,6 1 0 0 0,0 0 0 0 0,1-2 0 0 0,1 0 0 0 0,1-1 0 0 0,1 0 0 0 0,1-1 0 0 0,1-1 0 0 0,1-1 0 0 0,-18-43 0 0 0,26 55 0 0 0,1-1 0 0 0,0 0 0 0 0,1 0 0 0 0,1-1 0 0 0,0 1 0 0 0,1 0 0 0 0,0-1 0 0 0,1 1 0 0 0,3-23 0 0 0,-3 35 0 0 0,1-1 0 0 0,-1 0 0 0 0,0 0 0 0 0,1 1 0 0 0,-1-1 0 0 0,1 0 0 0 0,0 0 0 0 0,0 1 0 0 0,-1-1 0 0 0,1 1 0 0 0,0-1 0 0 0,0 1 0 0 0,1-1 0 0 0,-1 1 0 0 0,0 0 0 0 0,0-1 0 0 0,1 1 0 0 0,-1 0 0 0 0,3-2 0 0 0,11-10 0 0 0,2-15 0 0 0,11 8 0 0 0,-6-13 0 0 0,54-18 0 0 0,-46 26 0 0 0,2 2 0 0 0,1 0 0 0 0,70-34 0 0 0,-65 37 0 0 0,128-53 0 0 0,-142 62 0 0 0,0 1 0 0 0,1 1 0 0 0,0 1 0 0 0,47-8 0 0 0,8-4 0 0 0,-64 14 0 0 0,-1 2 0 0 0,1 0 0 0 0,0 0 0 0 0,21-1 0 0 0,33 1 0 0 0,104-4 0 0 0,-150 9 0 0 0,0 0 0 0 0,0 2 0 0 0,1 0 0 0 0,44 14 0 0 0,-48-8 0 0 0,0 0 0 0 0,-1 2 0 0 0,0 1 0 0 0,0 0 0 0 0,-2 2 0 0 0,1 0 0 0 0,-2 1 0 0 0,21 22 0 0 0,-27-22 0 0 0,-1 0 0 0 0,0 1 0 0 0,-1 0 0 0 0,-1 1 0 0 0,12 34 0 0 0,0-3 0 0 0,-17-38 0 0 0,0 1 0 0 0,0 0 0 0 0,-1 1 0 0 0,-1-1 0 0 0,1 18 0 0 0,2 7 0 0 0,-3-12 0 0 0,0 0 0 0 0,-1 0 0 0 0,-2 0 0 0 0,0 1 0 0 0,-1-2 0 0 0,-2 1 0 0 0,0 0 0 0 0,-17 42 0 0 0,16-52 0 0 0,-1-1 0 0 0,-1 0 0 0 0,0 0 0 0 0,0-1 0 0 0,-14 15 0 0 0,-17 26 0 0 0,37-50 0 0 0,0 1 0 0 0,0-1 0 0 0,0 0 0 0 0,-1 0 0 0 0,1-1 0 0 0,-1 1 0 0 0,0 0 0 0 0,0-1 0 0 0,-4 3 0 0 0,-11 10 0 0 0,-7 18 0 0 0,21-25 0 0 0,-1-1 0 0 0,0 0 0 0 0,-1 0 0 0 0,-11 12 0 0 0,-16-1 0 0 0,-40 26 0 0 0,56-36 0 0 0,-1-1 0 0 0,0-1 0 0 0,0 0 0 0 0,-1-1 0 0 0,1-1 0 0 0,-1-1 0 0 0,0 0 0 0 0,0-2 0 0 0,0 0 0 0 0,0-1 0 0 0,-1-1 0 0 0,1-1 0 0 0,0 0 0 0 0,-28-8 0 0 0,35 5 0 0 0,0 0 0 0 0,0-1 0 0 0,0 0 0 0 0,0-1 0 0 0,-19-14 0 0 0,22 14 0 0 0,-1-2 0 0 0,0 0 0 0 0,1-1 0 0 0,0 0 0 0 0,0-1 0 0 0,1 0 0 0 0,0 0 0 0 0,1-1 0 0 0,-7-17 0 0 0,-2 1 0 0 0,2 6 0 0 0,1 0 0 0 0,1-1 0 0 0,1 0 0 0 0,1-1 0 0 0,2 0 0 0 0,0-1 0 0 0,1 0 0 0 0,2 0 0 0 0,0 0 0 0 0,-1-30 0 0 0,6 43 0 0 0,-1 0 0 0 0,1 1 0 0 0,0-1 0 0 0,1 0 0 0 0,0 0 0 0 0,1 1 0 0 0,0-1 0 0 0,1 1 0 0 0,0 0 0 0 0,0-1 0 0 0,8-13 0 0 0,1 7 0 0 0,0 1 0 0 0,1 0 0 0 0,1 1 0 0 0,1 1 0 0 0,0 0 0 0 0,1 0 0 0 0,22-14 0 0 0,-1 4 0 0 0,2 2 0 0 0,56-26 0 0 0,-72 40 0 0 0,1 1 0 0 0,1 1 0 0 0,44-6 0 0 0,-33 6 0 0 0,3 1 0 0 0,-1 2 0 0 0,1 1 0 0 0,0 2 0 0 0,0 2 0 0 0,0 2 0 0 0,56 10 0 0 0,-72-6 0 0 0,-1 0 0 0 0,0 1 0 0 0,-1 1 0 0 0,0 1 0 0 0,0 1 0 0 0,-1 0 0 0 0,-1 2 0 0 0,0 0 0 0 0,18 17 0 0 0,-26-19 0 0 0,0 0 0 0 0,17 24 0 0 0,-7-9 0 0 0,-12-13 0 0 0,-1 0 0 0 0,-1 0 0 0 0,1 1 0 0 0,-2-1 0 0 0,0 2 0 0 0,-1-1 0 0 0,0 1 0 0 0,3 18 0 0 0,10 29 0 0 0,-12-43 0 0 0,-1 0 0 0 0,-1 1 0 0 0,-1 0 0 0 0,0-1 0 0 0,-2 1 0 0 0,0 0 0 0 0,-2 0 0 0 0,0 0 0 0 0,-1 0 0 0 0,-7 30 0 0 0,-22 30 0 0 0,25-66 0 0 0,-1-1 0 0 0,0 1 0 0 0,-1-1 0 0 0,0-1 0 0 0,-1 1 0 0 0,-19 20 0 0 0,22-27 0 0 0,-18 12 0 0 0,9-8 0 0 0,9 1 0 0 0,6-10 0 0 0,0 0 0 0 0,-1 0 0 0 0,1 0 0 0 0,-1 0 0 0 0,1 0 0 0 0,-1 0 0 0 0,1-1 0 0 0,-1 1 0 0 0,1 0 0 0 0,-1 0 0 0 0,0 0 0 0 0,0 0 0 0 0,1-1 0 0 0,-1 1 0 0 0,0 0 0 0 0,0-1 0 0 0,0 1 0 0 0,0-1 0 0 0,0 1 0 0 0,0-1 0 0 0,0 1 0 0 0,0-1 0 0 0,-1 1 0 0 0,-24 12 0 0 0,22-10 0 0 0,0 0 0 0 0,-1-1 0 0 0,1 0 0 0 0,-1 0 0 0 0,1 0 0 0 0,-1 0 0 0 0,-7 1 0 0 0,-17 0 0 0 0,23-2 0 0 0,1 0 0 0 0,-1 0 0 0 0,0 0 0 0 0,1-1 0 0 0,-1 1 0 0 0,0-1 0 0 0,0-1 0 0 0,1 1 0 0 0,-1-1 0 0 0,0 0 0 0 0,1-1 0 0 0,-1 1 0 0 0,0-1 0 0 0,1 0 0 0 0,0 0 0 0 0,0-1 0 0 0,0 0 0 0 0,0 0 0 0 0,-5-3 0 0 0,-14-12 0 0 0,15 11 0 0 0,0 1 0 0 0,1-1 0 0 0,0 0 0 0 0,-10-13 0 0 0,-107-145 0 0 0,116 149 0 0 0,0 1 0 0 0,1-1 0 0 0,1-1 0 0 0,0 1 0 0 0,1-1 0 0 0,1 0 0 0 0,1-1 0 0 0,0 1 0 0 0,1-1 0 0 0,1 0 0 0 0,1 0 0 0 0,1 0 0 0 0,0 0 0 0 0,1 0 0 0 0,1 1 0 0 0,7-32 0 0 0,-6 40 0 0 0,1-1 0 0 0,0 1 0 0 0,0 0 0 0 0,1 0 0 0 0,0 1 0 0 0,1-1 0 0 0,0 1 0 0 0,10-10 0 0 0,15-2 0 0 0,-1-13 0 0 0,6 13 0 0 0,-3-11 0 0 0,40-10 0 0 0,-20 14 0 0 0,-43 21 0 0 0,1 0 0 0 0,0 1 0 0 0,0 0 0 0 0,1 1 0 0 0,15-4 0 0 0,-19 6 0 0 0,0-1 0 0 0,0 1 0 0 0,0-1 0 0 0,12-7 0 0 0,-15 8 0 0 0,0-1 0 0 0,0 1 0 0 0,0 0 0 0 0,0 0 0 0 0,0 1 0 0 0,0-1 0 0 0,1 1 0 0 0,-1 0 0 0 0,1 1 0 0 0,7-1 0 0 0,65-3 0 0 0,-60 1 0 0 0,0 1 0 0 0,1 1 0 0 0,0 1 0 0 0,-1 1 0 0 0,1 0 0 0 0,-1 1 0 0 0,1 1 0 0 0,35 11 0 0 0,-29-3 0 0 0,0 1 0 0 0,-1 1 0 0 0,0 1 0 0 0,-1 1 0 0 0,0 1 0 0 0,-2 1 0 0 0,0 1 0 0 0,-1 0 0 0 0,24 29 0 0 0,-43-45 0 0 0,0 0 0 0 0,0 0 0 0 0,0 0 0 0 0,0-1 0 0 0,0 1 0 0 0,0 1 0 0 0,0-1 0 0 0,0 0 0 0 0,-1 0 0 0 0,1 0 0 0 0,-1 4 0 0 0,8 13 0 0 0,8-4 0 0 0,-14-13 0 0 0,0-1 0 0 0,0 1 0 0 0,1 0 0 0 0,-1 1 0 0 0,0-1 0 0 0,-1 0 0 0 0,1 0 0 0 0,0 1 0 0 0,-1-1 0 0 0,1 1 0 0 0,-1-1 0 0 0,0 1 0 0 0,0 0 0 0 0,0 0 0 0 0,1 3 0 0 0,8 46 0 0 0,0-7 0 0 0,-3 0 0 0 0,4 83 0 0 0,-11-121 0 0 0,-6 148 0 0 0,3-136 0 0 0,0-1 0 0 0,0 1 0 0 0,-2-1 0 0 0,-1 0 0 0 0,0-1 0 0 0,-11 22 0 0 0,-50 94 0 0 0,61-126 0 0 0,0-1 0 0 0,-1 0 0 0 0,0 0 0 0 0,0 0 0 0 0,0-1 0 0 0,-1 0 0 0 0,1 0 0 0 0,-1 0 0 0 0,-12 4 0 0 0,-3 2 0 0 0,17-8 0 0 0,1 0 0 0 0,-1 0 0 0 0,0-1 0 0 0,1 0 0 0 0,-1 0 0 0 0,-1 0 0 0 0,-8 1 0 0 0,14-3 0 0 0,-15 2 0 0 0,-1 0 0 0 0,1-1 0 0 0,-18-1 0 0 0,29-1 0 0 0,0 1 0 0 0,0-1 0 0 0,0 0 0 0 0,-1 0 0 0 0,2 0 0 0 0,-1-1 0 0 0,0 0 0 0 0,0 0 0 0 0,0 0 0 0 0,1-1 0 0 0,-1 1 0 0 0,1-1 0 0 0,0 0 0 0 0,0 0 0 0 0,-6-6 0 0 0,-46-52 0 0 0,50 55 0 0 0,1-1 0 0 0,0 0 0 0 0,0 0 0 0 0,0-1 0 0 0,1 1 0 0 0,0-1 0 0 0,1 0 0 0 0,0 0 0 0 0,0 0 0 0 0,1-1 0 0 0,-3-11 0 0 0,0-5 0 0 0,1-1 0 0 0,1 1 0 0 0,0-27 0 0 0,3 42 0 0 0,2-1 0 0 0,-1 1 0 0 0,1 0 0 0 0,0 0 0 0 0,1 0 0 0 0,0 0 0 0 0,1 0 0 0 0,0 1 0 0 0,1-1 0 0 0,0 1 0 0 0,0 0 0 0 0,1 0 0 0 0,0 1 0 0 0,0 0 0 0 0,1 0 0 0 0,0 0 0 0 0,8-6 0 0 0,13-9 0 0 0,0 1 0 0 0,1 1 0 0 0,56-29 0 0 0,-68 40 0 0 0,1-1 0 0 0,0 1 0 0 0,0 1 0 0 0,1 0 0 0 0,0 1 0 0 0,0 1 0 0 0,1 1 0 0 0,30-5 0 0 0,13 5 0 0 0,-44 3 0 0 0,0 1 0 0 0,0 1 0 0 0,1 1 0 0 0,-1 0 0 0 0,1 1 0 0 0,34 8 0 0 0,-43-7 0 0 0,-7-2 0 0 0,0 0 0 0 0,-1 1 0 0 0,1-1 0 0 0,0 1 0 0 0,-1 0 0 0 0,1 0 0 0 0,-1 1 0 0 0,1-1 0 0 0,-1 1 0 0 0,1 0 0 0 0,-1-1 0 0 0,0 1 0 0 0,0 1 0 0 0,0-1 0 0 0,5 5 0 0 0,12 17 0 0 0,-16-20 0 0 0,-1-1 0 0 0,0 1 0 0 0,0-1 0 0 0,0 1 0 0 0,-1 0 0 0 0,1 0 0 0 0,-1 0 0 0 0,0 0 0 0 0,0 0 0 0 0,0 1 0 0 0,1 5 0 0 0,-3-8 0 0 0,1-1 0 0 0,-1 0 0 0 0,1 1 0 0 0,-1-1 0 0 0,1 0 0 0 0,0 0 0 0 0,-1 0 0 0 0,1 0 0 0 0,0 1 0 0 0,0-1 0 0 0,0 0 0 0 0,0 0 0 0 0,0-1 0 0 0,0 1 0 0 0,0 0 0 0 0,1 1 0 0 0,7 5 0 0 0,-5-4 0 0 0,-1-1 0 0 0,1 1 0 0 0,-1 0 0 0 0,1 1 0 0 0,-1-1 0 0 0,0 1 0 0 0,0-1 0 0 0,-1 1 0 0 0,1 0 0 0 0,-1 0 0 0 0,0 0 0 0 0,0 0 0 0 0,3 7 0 0 0,12 27 0 0 0,-15-34 0 0 0,1 0 0 0 0,-1 1 0 0 0,0 0 0 0 0,0-1 0 0 0,0 1 0 0 0,-1 0 0 0 0,0 0 0 0 0,1 0 0 0 0,-2 0 0 0 0,1 6 0 0 0,0 4 0 0 0,1 0 0 0 0,0 0 0 0 0,1 0 0 0 0,10 28 0 0 0,-8-29 0 0 0,-1 0 0 0 0,-1 1 0 0 0,0-1 0 0 0,2 29 0 0 0,-5-39 0 0 0,1 13 0 0 0,-1 1 0 0 0,0-1 0 0 0,-1 0 0 0 0,-1 1 0 0 0,-1-1 0 0 0,0 0 0 0 0,-1 0 0 0 0,-1-1 0 0 0,-11 26 0 0 0,-21 35 0 0 0,24-61 0 0 0,-1 0 0 0 0,-1-1 0 0 0,0 0 0 0 0,-1-1 0 0 0,0-1 0 0 0,-1 0 0 0 0,0-2 0 0 0,-1 0 0 0 0,-1 0 0 0 0,-30 11 0 0 0,40-19 0 0 0,-1-1 0 0 0,0 0 0 0 0,0 0 0 0 0,0-1 0 0 0,0 0 0 0 0,0-1 0 0 0,-1 0 0 0 0,-14-3 0 0 0,21 2 0 0 0,-1 0 0 0 0,0 0 0 0 0,0-1 0 0 0,1 0 0 0 0,-1 0 0 0 0,1 0 0 0 0,-1-1 0 0 0,1 1 0 0 0,0-1 0 0 0,0 0 0 0 0,0 0 0 0 0,1-1 0 0 0,-1 1 0 0 0,1-1 0 0 0,0 0 0 0 0,0 0 0 0 0,0 0 0 0 0,-4-6 0 0 0,-8-19 0 0 0,0 0 0 0 0,2 0 0 0 0,-10-33 0 0 0,19 46 0 0 0,-1 1 0 0 0,2-1 0 0 0,0 0 0 0 0,1 0 0 0 0,1 0 0 0 0,0 0 0 0 0,1-1 0 0 0,3-19 0 0 0,-1 30 0 0 0,-1 0 0 0 0,1 0 0 0 0,1 0 0 0 0,-1 0 0 0 0,1 0 0 0 0,0 1 0 0 0,0-1 0 0 0,0 1 0 0 0,1 0 0 0 0,0 0 0 0 0,6-6 0 0 0,9-13 0 0 0,-9 10 0 0 0,-2 3 0 0 0,0-1 0 0 0,0 1 0 0 0,1 1 0 0 0,0 0 0 0 0,1 0 0 0 0,0 0 0 0 0,1 1 0 0 0,0 1 0 0 0,0 0 0 0 0,1 1 0 0 0,17-9 0 0 0,8-3 0 0 0,-31 15 0 0 0,0 0 0 0 0,0 1 0 0 0,0 0 0 0 0,0 0 0 0 0,0 1 0 0 0,8-2 0 0 0,13-3 0 0 0,0 2 0 0 0,1 1 0 0 0,-1 1 0 0 0,1 1 0 0 0,0 2 0 0 0,0 0 0 0 0,37 7 0 0 0,-58-5 0 0 0,-1 0 0 0 0,1 0 0 0 0,-1 1 0 0 0,0 0 0 0 0,0 1 0 0 0,0-1 0 0 0,0 1 0 0 0,0 0 0 0 0,-1 1 0 0 0,0-1 0 0 0,0 1 0 0 0,7 8 0 0 0,-4-5 0 0 0,-6-6 0 0 0,0 0 0 0 0,0 0 0 0 0,0 0 0 0 0,0 1 0 0 0,-1-1 0 0 0,1 0 0 0 0,-1 1 0 0 0,0-1 0 0 0,1 1 0 0 0,-1-1 0 0 0,1 6 0 0 0,13 25 0 0 0,-6-18 0 0 0,-4-7 0 0 0,0 1 0 0 0,-1-1 0 0 0,0 1 0 0 0,0 0 0 0 0,-1 0 0 0 0,5 18 0 0 0,4 20 0 0 0,-9-38 0 0 0,0 1 0 0 0,0 0 0 0 0,-1-1 0 0 0,-1 1 0 0 0,1 0 0 0 0,-1 0 0 0 0,-1 0 0 0 0,0 0 0 0 0,-1 0 0 0 0,1 0 0 0 0,-5 15 0 0 0,-12 48 0 0 0,15-57 0 0 0,-1 1 0 0 0,-1-1 0 0 0,-1 1 0 0 0,0-1 0 0 0,-1-1 0 0 0,0 1 0 0 0,-2-1 0 0 0,0 0 0 0 0,-14 20 0 0 0,-2-14 0 0 0,14-7 0 0 0,8-11 0 0 0,0 0 0 0 0,-1 0 0 0 0,1 0 0 0 0,0 0 0 0 0,-1-1 0 0 0,0 1 0 0 0,1-1 0 0 0,-6 3 0 0 0,6-3 0 0 0,0 0 0 0 0,0 0 0 0 0,0 0 0 0 0,0 0 0 0 0,1 0 0 0 0,-1 0 0 0 0,0 0 0 0 0,1 1 0 0 0,0-1 0 0 0,-3 5 0 0 0,-12 18 0 0 0,16-25 0 0 0,-12 10 0 0 0,0 1 0 0 0,-25 13 0 0 0,34-21 0 0 0,-1-1 0 0 0,1 0 0 0 0,-1-1 0 0 0,0 1 0 0 0,0-1 0 0 0,0 0 0 0 0,0 0 0 0 0,0 0 0 0 0,0 0 0 0 0,-1-1 0 0 0,1 1 0 0 0,0-1 0 0 0,0 0 0 0 0,0 0 0 0 0,0-1 0 0 0,-7-1 0 0 0,7 0 0 0 0,0-1 0 0 0,0 0 0 0 0,0-1 0 0 0,1 1 0 0 0,0 0 0 0 0,-1-1 0 0 0,1 0 0 0 0,0 0 0 0 0,1 0 0 0 0,-1 0 0 0 0,1-1 0 0 0,-4-8 0 0 0,1 1 0 0 0,1 1 0 0 0,0-1 0 0 0,0-1 0 0 0,2 1 0 0 0,0 0 0 0 0,-2-22 0 0 0,5-83 0 0 0,0 51 0 0 0,0 57 0 0 0,0-1 0 0 0,0 1 0 0 0,1 0 0 0 0,0-1 0 0 0,1 1 0 0 0,5-13 0 0 0,6-19 0 0 0,-11 32 0 0 0,1-1 0 0 0,1 1 0 0 0,0 0 0 0 0,0 0 0 0 0,1 1 0 0 0,0-1 0 0 0,10-9 0 0 0,7-12 0 0 0,-15 21 0 0 0,1 0 0 0 0,0 0 0 0 0,0 0 0 0 0,1 1 0 0 0,0 1 0 0 0,1 0 0 0 0,0 0 0 0 0,12-5 0 0 0,-2 0 0 0 0,-15 8 0 0 0,1 1 0 0 0,0-1 0 0 0,0 2 0 0 0,1-1 0 0 0,-1 1 0 0 0,0 0 0 0 0,1 0 0 0 0,13 0 0 0 0,27 0 0 0 0,-45 2 0 0 0,1 1 0 0 0,0 0 0 0 0,0 0 0 0 0,0 0 0 0 0,0 0 0 0 0,0 0 0 0 0,0 1 0 0 0,-1 0 0 0 0,1 0 0 0 0,3 3 0 0 0,0-2 0 0 0,-6-2 0 0 0,0 0 0 0 0,1 0 0 0 0,-1-1 0 0 0,0 1 0 0 0,0 0 0 0 0,0 0 0 0 0,0 0 0 0 0,0 0 0 0 0,0 1 0 0 0,0-1 0 0 0,0 0 0 0 0,0 0 0 0 0,0 0 0 0 0,-1 1 0 0 0,1-1 0 0 0,0 1 0 0 0,-1-1 0 0 0,1 2 0 0 0,7 12 0 0 0,4-8 0 0 0,-10-6 0 0 0,-1-1 0 0 0,1 1 0 0 0,-1 0 0 0 0,0 0 0 0 0,1-1 0 0 0,-1 1 0 0 0,0 0 0 0 0,0 0 0 0 0,1 0 0 0 0,-1 0 0 0 0,0 1 0 0 0,0-1 0 0 0,0 0 0 0 0,0 0 0 0 0,-1 1 0 0 0,1-1 0 0 0,0 0 0 0 0,0 1 0 0 0,0 2 0 0 0,18 28 0 0 0,-11-21 0 0 0,-1 1 0 0 0,-1-1 0 0 0,1 1 0 0 0,-2 1 0 0 0,8 22 0 0 0,2 19 0 0 0,-11-41 0 0 0,0 0 0 0 0,-1 1 0 0 0,0-1 0 0 0,2 28 0 0 0,-3 15 0 0 0,-1 43 0 0 0,-1-90 0 0 0,-1 0 0 0 0,0 0 0 0 0,0-1 0 0 0,-1 1 0 0 0,-1 0 0 0 0,1-1 0 0 0,-8 16 0 0 0,-8 26 0 0 0,17-45 0 0 0,0 0 0 0 0,0 0 0 0 0,-1 0 0 0 0,0 0 0 0 0,0 0 0 0 0,0-1 0 0 0,-1 1 0 0 0,1-1 0 0 0,-1 1 0 0 0,0-1 0 0 0,-5 5 0 0 0,-5 2 0 0 0,11-9 0 0 0,0-1 0 0 0,0 0 0 0 0,0 1 0 0 0,1-1 0 0 0,-1 1 0 0 0,0-1 0 0 0,1 1 0 0 0,0 0 0 0 0,-1 0 0 0 0,1 0 0 0 0,0 0 0 0 0,0 0 0 0 0,0 0 0 0 0,0 0 0 0 0,-1 3 0 0 0,-1 2 0 0 0,0 0 0 0 0,0 0 0 0 0,-1-1 0 0 0,0 1 0 0 0,0-1 0 0 0,-1 0 0 0 0,1-1 0 0 0,-1 1 0 0 0,-1-1 0 0 0,1 0 0 0 0,-1 0 0 0 0,0 0 0 0 0,0-1 0 0 0,-10 6 0 0 0,14-9 0 0 0,-1 1 0 0 0,1 0 0 0 0,-1 0 0 0 0,1 1 0 0 0,-1-1 0 0 0,1 0 0 0 0,0 1 0 0 0,0 0 0 0 0,0-1 0 0 0,-2 5 0 0 0,4-6 0 0 0,-1 1 0 0 0,0-1 0 0 0,0 1 0 0 0,1-1 0 0 0,-1 0 0 0 0,0 1 0 0 0,0-1 0 0 0,-1 0 0 0 0,1 0 0 0 0,0 0 0 0 0,0 0 0 0 0,-1 0 0 0 0,1 0 0 0 0,0 0 0 0 0,-1 0 0 0 0,1 0 0 0 0,-1-1 0 0 0,1 1 0 0 0,-1-1 0 0 0,1 1 0 0 0,-1-1 0 0 0,0 1 0 0 0,-1-1 0 0 0,-11 2 0 0 0,9-1 0 0 0,0 0 0 0 0,0 0 0 0 0,1-1 0 0 0,-1 0 0 0 0,0 0 0 0 0,0 0 0 0 0,-7-2 0 0 0,10 1 0 0 0,0 0 0 0 0,-1 0 0 0 0,1 0 0 0 0,0 0 0 0 0,0 0 0 0 0,0-1 0 0 0,0 1 0 0 0,0-1 0 0 0,0 0 0 0 0,0 1 0 0 0,1-1 0 0 0,-1 0 0 0 0,1 0 0 0 0,-1 0 0 0 0,1 0 0 0 0,0 0 0 0 0,0 0 0 0 0,0-1 0 0 0,-2-2 0 0 0,-10-21 0 0 0,-9-26 0 0 0,9 7 0 0 0,9 33 0 0 0,0 1 0 0 0,1-2 0 0 0,0 1 0 0 0,1 0 0 0 0,1-1 0 0 0,-1 1 0 0 0,2-1 0 0 0,0 1 0 0 0,2-13 0 0 0,-1 17 0 0 0,-1 3 0 0 0,0 1 0 0 0,1 0 0 0 0,0 0 0 0 0,0 0 0 0 0,0 0 0 0 0,0 0 0 0 0,0 1 0 0 0,1-1 0 0 0,2-4 0 0 0,18-10 0 0 0,-5-14 0 0 0,-2 16 0 0 0,-13 15 0 0 0,-1-1 0 0 0,1 1 0 0 0,-1-1 0 0 0,0 1 0 0 0,1-1 0 0 0,-1 0 0 0 0,0 1 0 0 0,0-1 0 0 0,0 0 0 0 0,0 0 0 0 0,0 0 0 0 0,0 0 0 0 0,-1 0 0 0 0,1 0 0 0 0,0-4 0 0 0,-1 5 0 0 0,0-1 0 0 0,1 1 0 0 0,-1 0 0 0 0,1 0 0 0 0,-1 0 0 0 0,1 0 0 0 0,-1 0 0 0 0,1 0 0 0 0,0 0 0 0 0,-1 0 0 0 0,1 0 0 0 0,0 0 0 0 0,0 0 0 0 0,0 1 0 0 0,0-1 0 0 0,-1 0 0 0 0,3 0 0 0 0,45-43 0 0 0,-32 29 0 0 0,1 0 0 0 0,0 1 0 0 0,1 0 0 0 0,34-18 0 0 0,-36 24 0 0 0,-8 5 0 0 0,0-1 0 0 0,0 0 0 0 0,0-1 0 0 0,11-8 0 0 0,-15 11 0 0 0,1 0 0 0 0,0 1 0 0 0,0-1 0 0 0,-1 1 0 0 0,1 0 0 0 0,0 0 0 0 0,0 1 0 0 0,1 0 0 0 0,-1-1 0 0 0,7 2 0 0 0,49 3 0 0 0,-57-3 0 0 0,0 1 0 0 0,0-1 0 0 0,0 1 0 0 0,0 0 0 0 0,-1 0 0 0 0,1 0 0 0 0,0 0 0 0 0,4 4 0 0 0,-1 0 0 0 0,-5-5 0 0 0,-1 0 0 0 0,1 0 0 0 0,-1 0 0 0 0,1 0 0 0 0,-1 1 0 0 0,1-1 0 0 0,-1 1 0 0 0,0-1 0 0 0,0 1 0 0 0,0-1 0 0 0,0 1 0 0 0,0-1 0 0 0,1 3 0 0 0,7 9 0 0 0,-7-11 0 0 0,0 0 0 0 0,0-1 0 0 0,0 1 0 0 0,0 1 0 0 0,0-1 0 0 0,0 0 0 0 0,-1 0 0 0 0,1 1 0 0 0,-1-1 0 0 0,1 1 0 0 0,-1-1 0 0 0,0 1 0 0 0,1 4 0 0 0,7 17 0 0 0,-2-4 0 0 0,-1-1 0 0 0,-1 1 0 0 0,-1 0 0 0 0,-1 0 0 0 0,1 22 0 0 0,-1 112 0 0 0,-3-107 0 0 0,0-45 0 0 0,0 1 0 0 0,0-1 0 0 0,-1 1 0 0 0,1-1 0 0 0,-1 1 0 0 0,1-1 0 0 0,-1 1 0 0 0,0-1 0 0 0,0 1 0 0 0,0-1 0 0 0,0 0 0 0 0,-3 5 0 0 0,-6 20 0 0 0,8-16 0 0 0,-1 0 0 0 0,0 0 0 0 0,0 0 0 0 0,-1-1 0 0 0,-1 1 0 0 0,0-1 0 0 0,0 0 0 0 0,-1 0 0 0 0,0 0 0 0 0,-1-1 0 0 0,0 0 0 0 0,-13 13 0 0 0,-8 3 0 0 0,24-19 0 0 0,-2-1 0 0 0,1 0 0 0 0,0 0 0 0 0,-1-1 0 0 0,0 0 0 0 0,0 0 0 0 0,-1 0 0 0 0,-8 4 0 0 0,-21 11 0 0 0,34-18 0 0 0,0 1 0 0 0,1-1 0 0 0,-1 0 0 0 0,0 0 0 0 0,0 0 0 0 0,0 0 0 0 0,0-1 0 0 0,0 1 0 0 0,0 0 0 0 0,0-1 0 0 0,0 0 0 0 0,0 1 0 0 0,0-1 0 0 0,0 0 0 0 0,0 0 0 0 0,0 0 0 0 0,0 0 0 0 0,0 0 0 0 0,0-1 0 0 0,0 1 0 0 0,-1-1 0 0 0,1 1 0 0 0,1-1 0 0 0,-1 0 0 0 0,0 0 0 0 0,0 0 0 0 0,0 0 0 0 0,-3-2 0 0 0,2 0 0 0 0,-1-1 0 0 0,1 1 0 0 0,0-1 0 0 0,0 0 0 0 0,1 0 0 0 0,-1 0 0 0 0,1 0 0 0 0,0-1 0 0 0,-3-8 0 0 0,1 1 0 0 0,0-1 0 0 0,2 1 0 0 0,-1-1 0 0 0,0-20 0 0 0,3 27 0 0 0,-1 0 0 0 0,1 1 0 0 0,1-1 0 0 0,-1 0 0 0 0,1 0 0 0 0,0 0 0 0 0,0 0 0 0 0,1 0 0 0 0,-1 1 0 0 0,1-1 0 0 0,4-6 0 0 0,-2 5 0 0 0,1 1 0 0 0,-1 0 0 0 0,1 0 0 0 0,0 0 0 0 0,1 0 0 0 0,0 1 0 0 0,-1 0 0 0 0,2 1 0 0 0,-1-1 0 0 0,13-6 0 0 0,19-15 0 0 0,-36 24 0 0 0,1-1 0 0 0,0 1 0 0 0,0 0 0 0 0,0 0 0 0 0,1 0 0 0 0,-1 1 0 0 0,0-1 0 0 0,1 1 0 0 0,-1 0 0 0 0,1 0 0 0 0,-1 0 0 0 0,1 0 0 0 0,0 1 0 0 0,-1-1 0 0 0,1 1 0 0 0,0 0 0 0 0,0 0 0 0 0,3 1 0 0 0,3-2 0 0 0,20 2 0 0 0,-29 0 0 0 0,0 0 0 0 0,1 0 0 0 0,-1 0 0 0 0,0 0 0 0 0,0 0 0 0 0,0 1 0 0 0,0-1 0 0 0,0 0 0 0 0,-1 1 0 0 0,1-1 0 0 0,0 0 0 0 0,-1 1 0 0 0,1-1 0 0 0,0 1 0 0 0,-1-1 0 0 0,0 1 0 0 0,1-1 0 0 0,-1 1 0 0 0,0-1 0 0 0,0 1 0 0 0,0-1 0 0 0,0 1 0 0 0,0 1 0 0 0,-1 45 0 0 0,1-39 0 0 0,-1-2 0 0 0,1 0 0 0 0,-1 0 0 0 0,-1 1 0 0 0,0-1 0 0 0,0 0 0 0 0,0-1 0 0 0,-1 1 0 0 0,0 0 0 0 0,0-1 0 0 0,-1 1 0 0 0,1-1 0 0 0,-1 0 0 0 0,-6 5 0 0 0,-17 7 0 0 0,-17 25 0 0 0,-74 65 0 0 0,54-61 0 0 0,-3-3 0 0 0,-76 39 0 0 0,107-65 0 0 0,22-9 0 0 0,-1-2 0 0 0,1 0 0 0 0,-1-1 0 0 0,-30 8 0 0 0,-30 11 0 0 0,61-19 0 0 0,0-1 0 0 0,-1 0 0 0 0,-27 5 0 0 0,-82 11 0 0 0,47-7 0 0 0,-117 8 0 0 0,102-18 0 0 0,43-1 0 0 0,0-2 0 0 0,-97-9 0 0 0,95 0 0 0 0,-87-18 0 0 0,81 14 0 0 0,36 8 0 0 0,-1-1 0 0 0,0-1 0 0 0,1-1 0 0 0,-21-10 0 0 0,39 15 0 0 0,1 0 0 0 0,-1 0 0 0 0,1 0 0 0 0,-1 0 0 0 0,1-1 0 0 0,0 1 0 0 0,0-1 0 0 0,0 0 0 0 0,0 1 0 0 0,1-1 0 0 0,-1 0 0 0 0,1 0 0 0 0,0 0 0 0 0,0 0 0 0 0,0 0 0 0 0,0-1 0 0 0,0 1 0 0 0,1 0 0 0 0,-1 0 0 0 0,1-6 0 0 0,-1-1 0 0 0,1 1 0 0 0,0-1 0 0 0,1 0 0 0 0,3-17 0 0 0,8 14 0 0 0,106-78 0 0 0,-103 82 0 0 0,1-1 0 0 0,0 2 0 0 0,0 0 0 0 0,1 1 0 0 0,0 0 0 0 0,28-6 0 0 0,-17 8 0 0 0,36-9 0 0 0,0 4 0 0 0,105-5 0 0 0,-154 16 0 0 0,0 0 0 0 0,0 1 0 0 0,0 0 0 0 0,0 1 0 0 0,-1 1 0 0 0,26 10 0 0 0,-33-10 0 0 0,-1 0 0 0 0,0 0 0 0 0,-1 0 0 0 0,1 1 0 0 0,5 6 0 0 0,-6-7 0 0 0,0 1 0 0 0,-1 0 0 0 0,1 1 0 0 0,-1-1 0 0 0,0 1 0 0 0,0 0 0 0 0,0 1 0 0 0,-1-1 0 0 0,0 1 0 0 0,0-1 0 0 0,-1 1 0 0 0,0 0 0 0 0,0 0 0 0 0,-1 0 0 0 0,2 13 0 0 0,-2-14 0 0 0,-1-1 0 0 0,0 1 0 0 0,0 0 0 0 0,0 0 0 0 0,-1-1 0 0 0,1 1 0 0 0,-1 0 0 0 0,-1 0 0 0 0,1-1 0 0 0,-1 1 0 0 0,0-1 0 0 0,0 0 0 0 0,-1 1 0 0 0,1-1 0 0 0,-1 0 0 0 0,-1 0 0 0 0,1-1 0 0 0,0 1 0 0 0,-6 5 0 0 0,-53 62 0 0 0,52-62 0 0 0,0 0 0 0 0,0 0 0 0 0,-1-1 0 0 0,0-1 0 0 0,0 0 0 0 0,-22 11 0 0 0,5-1 0 0 0,25-17 0 0 0,-17 14 0 0 0,-1-1 0 0 0,0-1 0 0 0,-1-1 0 0 0,0-1 0 0 0,-1-1 0 0 0,0-1 0 0 0,-36 9 0 0 0,-66 10 0 0 0,54-11 0 0 0,-83 9 0 0 0,79-18 0 0 0,0-3 0 0 0,0-3 0 0 0,-139-16 0 0 0,172 6 0 0 0,0-2 0 0 0,1-2 0 0 0,-75-32 0 0 0,-116-73 0 0 0,116 56 0 0 0,45 18 0 0 0,52 29 0 0 0,-2 2 0 0 0,-21-10 0 0 0,29 16 0 0 0,-1-1 0 0 0,1 0 0 0 0,1-1 0 0 0,-1 0 0 0 0,1-1 0 0 0,1 0 0 0 0,-1-1 0 0 0,2 0 0 0 0,-1-1 0 0 0,-13-19 0 0 0,20 21 0 0 0,0-1 0 0 0,0 1 0 0 0,2-1 0 0 0,-4-13 0 0 0,3 9 0 0 0,2 10 0 0 0,0 1 0 0 0,1-1 0 0 0,0 1 0 0 0,0 0 0 0 0,0-1 0 0 0,0 1 0 0 0,0-1 0 0 0,1 1 0 0 0,-1 0 0 0 0,1-1 0 0 0,0 1 0 0 0,0 0 0 0 0,0-1 0 0 0,0 1 0 0 0,1 0 0 0 0,0 0 0 0 0,-1 0 0 0 0,1 0 0 0 0,0 0 0 0 0,0 1 0 0 0,0-1 0 0 0,1 1 0 0 0,-1-1 0 0 0,4-2 0 0 0,10-13 0 0 0,-13 13 0 0 0,1 0 0 0 0,-1 0 0 0 0,1 0 0 0 0,0 1 0 0 0,1 0 0 0 0,-1 0 0 0 0,1 0 0 0 0,10-6 0 0 0,11-15 0 0 0,-21 20 0 0 0,-1 0 0 0 0,1 0 0 0 0,1 0 0 0 0,-1 1 0 0 0,1 0 0 0 0,6-4 0 0 0,5-1 0 0 0,75-37 0 0 0,116-41 0 0 0,-154 71 0 0 0,1 2 0 0 0,0 2 0 0 0,70-5 0 0 0,169 6 0 0 0,-284 11 0 0 0,0 1 0 0 0,0 0 0 0 0,0 0 0 0 0,0 1 0 0 0,-1 0 0 0 0,1 1 0 0 0,-1 0 0 0 0,1 0 0 0 0,-1 1 0 0 0,0 0 0 0 0,0 1 0 0 0,-1 0 0 0 0,0 0 0 0 0,1 1 0 0 0,-2 0 0 0 0,11 10 0 0 0,-16-13 0 0 0,0-1 0 0 0,0 0 0 0 0,0 0 0 0 0,0 0 0 0 0,0 0 0 0 0,1 0 0 0 0,-1-1 0 0 0,1 1 0 0 0,-1-1 0 0 0,1 0 0 0 0,3 2 0 0 0,9 7 0 0 0,0 15 0 0 0,1-10 0 0 0,-14-12 0 0 0,1-1 0 0 0,0 1 0 0 0,0 0 0 0 0,-1 0 0 0 0,0 0 0 0 0,1 0 0 0 0,-1 0 0 0 0,0 0 0 0 0,-1 1 0 0 0,1-1 0 0 0,-1 1 0 0 0,2 4 0 0 0,3 8 0 0 0,-1 0 0 0 0,-1 1 0 0 0,0 0 0 0 0,-2 0 0 0 0,1 0 0 0 0,-2 0 0 0 0,-1 0 0 0 0,0 0 0 0 0,-1 0 0 0 0,0 1 0 0 0,-2-1 0 0 0,-8 31 0 0 0,5-32 0 0 0,0 0 0 0 0,-1-1 0 0 0,-1 0 0 0 0,-1 0 0 0 0,0-1 0 0 0,0 0 0 0 0,-2-1 0 0 0,0 0 0 0 0,0 0 0 0 0,-15 12 0 0 0,7-6 0 0 0,-32 45 0 0 0,13-34 0 0 0,-56 34 0 0 0,53-37 0 0 0,21-15 0 0 0,0-1 0 0 0,-1 0 0 0 0,-39 13 0 0 0,-14 6 0 0 0,23-11 0 0 0,-1-1 0 0 0,-1-4 0 0 0,-104 17 0 0 0,90-24 0 0 0,-107-3 0 0 0,143-4 0 0 0,-20-3 0 0 0,0-2 0 0 0,1-2 0 0 0,0-3 0 0 0,-93-30 0 0 0,134 37 0 0 0,1 0 0 0 0,0 0 0 0 0,0-1 0 0 0,0 0 0 0 0,0 0 0 0 0,1-1 0 0 0,-1 0 0 0 0,-12-12 0 0 0,20 13 0 0 0,-1 0 0 0 0,1 0 0 0 0,0 0 0 0 0,1 0 0 0 0,-1 0 0 0 0,1 0 0 0 0,-1 0 0 0 0,1 0 0 0 0,0 0 0 0 0,1 0 0 0 0,-1 1 0 0 0,1-1 0 0 0,1-3 0 0 0,-2 5 0 0 0,1 1 0 0 0,-1 0 0 0 0,0 0 0 0 0,0 0 0 0 0,0 0 0 0 0,1 0 0 0 0,-1 0 0 0 0,1 1 0 0 0,-1-1 0 0 0,0 0 0 0 0,1 1 0 0 0,-1-1 0 0 0,1 1 0 0 0,2-1 0 0 0,-1 0 0 0 0,0 0 0 0 0,0 0 0 0 0,0 0 0 0 0,0-1 0 0 0,-1 1 0 0 0,1 0 0 0 0,0-1 0 0 0,-1 0 0 0 0,1 0 0 0 0,-1 0 0 0 0,4-3 0 0 0,-1 0 0 0 0,-1 1 0 0 0,1 0 0 0 0,0 0 0 0 0,0 1 0 0 0,0-1 0 0 0,1 1 0 0 0,-1 0 0 0 0,1 1 0 0 0,-1 0 0 0 0,1-1 0 0 0,7 0 0 0 0,-6 1 0 0 0,1-1 0 0 0,-1 0 0 0 0,1 0 0 0 0,-1-1 0 0 0,9-5 0 0 0,-11 6 0 0 0,0 0 0 0 0,1 0 0 0 0,-1 0 0 0 0,1 1 0 0 0,0 0 0 0 0,0 0 0 0 0,6-1 0 0 0,64-10 0 0 0,1 3 0 0 0,87 1 0 0 0,-133 10 0 0 0,1 1 0 0 0,-1 1 0 0 0,0 2 0 0 0,56 16 0 0 0,-81-18 0 0 0,-1 1 0 0 0,1 0 0 0 0,-1 0 0 0 0,0 1 0 0 0,0 0 0 0 0,-1 0 0 0 0,1 0 0 0 0,-1 0 0 0 0,4 7 0 0 0,-6-4 0 0 0,0 1 0 0 0,0-1 0 0 0,-1 1 0 0 0,0 0 0 0 0,0-1 0 0 0,-1 1 0 0 0,0 0 0 0 0,-1 0 0 0 0,0-1 0 0 0,0 1 0 0 0,-1-1 0 0 0,-2 9 0 0 0,-2-8 0 0 0,1-1 0 0 0,-1 0 0 0 0,-1 0 0 0 0,0-1 0 0 0,0 0 0 0 0,0 0 0 0 0,-1 0 0 0 0,-14 8 0 0 0,-3 3 0 0 0,-2-2 0 0 0,0 0 0 0 0,0-2 0 0 0,-2-2 0 0 0,-43 15 0 0 0,18-11 0 0 0,-1-3 0 0 0,-63 8 0 0 0,37-13 0 0 0,0-4 0 0 0,-160-11 0 0 0,27-26 0 0 0,143 16 0 0 0,53 15 0 0 0,0-1 0 0 0,0-1 0 0 0,-30-10 0 0 0,41 11 0 0 0,0 1 0 0 0,1-1 0 0 0,-1-1 0 0 0,1 1 0 0 0,0-1 0 0 0,0-1 0 0 0,0 1 0 0 0,1-1 0 0 0,-1 0 0 0 0,1 0 0 0 0,-9-11 0 0 0,13 13 0 0 0,0 1 0 0 0,0 0 0 0 0,0-1 0 0 0,0 1 0 0 0,1 0 0 0 0,-1-1 0 0 0,1 1 0 0 0,0-1 0 0 0,-1 1 0 0 0,1-1 0 0 0,0 1 0 0 0,0-1 0 0 0,1 1 0 0 0,-1-1 0 0 0,1 1 0 0 0,-1-1 0 0 0,1 1 0 0 0,0 0 0 0 0,-1-1 0 0 0,1 1 0 0 0,1 0 0 0 0,1-4 0 0 0,-1 1 0 0 0,1 0 0 0 0,1 0 0 0 0,-1 0 0 0 0,1 1 0 0 0,0-1 0 0 0,0 1 0 0 0,6-5 0 0 0,-9 8 0 0 0,0 0 0 0 0,0 0 0 0 0,0 1 0 0 0,0-1 0 0 0,0 0 0 0 0,0 0 0 0 0,-1-1 0 0 0,1 1 0 0 0,0 0 0 0 0,0 0 0 0 0,-1 0 0 0 0,1 0 0 0 0,-1-1 0 0 0,1 1 0 0 0,-1 0 0 0 0,0-1 0 0 0,1 1 0 0 0,-1-2 0 0 0,0 2 0 0 0,0 1 0 0 0,1-1 0 0 0,-1 0 0 0 0,0 0 0 0 0,0 0 0 0 0,1 0 0 0 0,-1 0 0 0 0,0 0 0 0 0,1 0 0 0 0,-1 0 0 0 0,1 1 0 0 0,-1-1 0 0 0,1 0 0 0 0,0 0 0 0 0,-1 1 0 0 0,1-1 0 0 0,0 0 0 0 0,-1 1 0 0 0,1-1 0 0 0,0 1 0 0 0,0-1 0 0 0,0 1 0 0 0,0-1 0 0 0,-1 1 0 0 0,1-1 0 0 0,0 1 0 0 0,2-1 0 0 0,56-31 0 0 0,-50 25 0 0 0,0 1 0 0 0,1 0 0 0 0,1 0 0 0 0,-1 2 0 0 0,0-1 0 0 0,1 1 0 0 0,21-5 0 0 0,-10 6 0 0 0,0 0 0 0 0,40 1 0 0 0,-53 2 0 0 0,0 1 0 0 0,1 0 0 0 0,-1 0 0 0 0,0 1 0 0 0,0 0 0 0 0,0 0 0 0 0,0 1 0 0 0,0 0 0 0 0,10 6 0 0 0,-13 0 0 0 0,-6-8 0 0 0,1 0 0 0 0,-1-1 0 0 0,0 1 0 0 0,0-1 0 0 0,1 1 0 0 0,-1 0 0 0 0,0-1 0 0 0,1 1 0 0 0,-1-1 0 0 0,0 1 0 0 0,1-1 0 0 0,-1 1 0 0 0,1-1 0 0 0,-1 1 0 0 0,1-1 0 0 0,-1 1 0 0 0,1-1 0 0 0,-1 0 0 0 0,1 1 0 0 0,0-1 0 0 0,-1 0 0 0 0,2 1 0 0 0,-2-1 0 0 0,5 2 0 0 0,0-1 0 0 0,0 1 0 0 0,-1 1 0 0 0,1-1 0 0 0,-1 1 0 0 0,1-1 0 0 0,-1 1 0 0 0,5 5 0 0 0,9 7 0 0 0,-16-14 0 0 0,0 0 0 0 0,0 0 0 0 0,-1 1 0 0 0,1-1 0 0 0,0 0 0 0 0,-1 1 0 0 0,1-1 0 0 0,-1 1 0 0 0,1 0 0 0 0,-1-1 0 0 0,0 1 0 0 0,0 0 0 0 0,0 0 0 0 0,0 0 0 0 0,0 0 0 0 0,0 0 0 0 0,-1 0 0 0 0,1 0 0 0 0,0 0 0 0 0,-1 0 0 0 0,0 0 0 0 0,1 0 0 0 0,-1 4 0 0 0,4 20 0 0 0,-3-24 0 0 0,0 0 0 0 0,0 0 0 0 0,0 1 0 0 0,0-1 0 0 0,-1 0 0 0 0,1 0 0 0 0,-1 1 0 0 0,1-1 0 0 0,-1 0 0 0 0,0 1 0 0 0,0-1 0 0 0,0 0 0 0 0,-1 1 0 0 0,1-1 0 0 0,0 0 0 0 0,-1 1 0 0 0,1-1 0 0 0,-1 0 0 0 0,0 0 0 0 0,0 1 0 0 0,0-1 0 0 0,0 0 0 0 0,0 0 0 0 0,0 0 0 0 0,-1 0 0 0 0,1 0 0 0 0,-1-1 0 0 0,1 1 0 0 0,-1 0 0 0 0,-3 2 0 0 0,-12 8 0 0 0,14-9 0 0 0,-1 0 0 0 0,0 0 0 0 0,0 0 0 0 0,0 0 0 0 0,0-1 0 0 0,-1 0 0 0 0,-7 3 0 0 0,-23 5 0 0 0,16-4 0 0 0,-1-1 0 0 0,0-1 0 0 0,-41 4 0 0 0,-39 1 0 0 0,-46 2 0 0 0,8-20 0 0 0,39 3 0 0 0,31 3 0 0 0,45 0 0 0 0,14 2 0 0 0,2-7 0 0 0,7 1 0 0 0,10 8 0 0 0,14 7 0 0 0,-22-7 0 0 0,13 5 0 0 0,-8-4 0 0 0,0 0 0 0 0,0 1 0 0 0,0 0 0 0 0,0 0 0 0 0,0 0 0 0 0,-1 1 0 0 0,1 0 0 0 0,-1 1 0 0 0,0-1 0 0 0,0 1 0 0 0,7 8 0 0 0,-11-10 0 0 0,1 0 0 0 0,0 0 0 0 0,0-1 0 0 0,0 1 0 0 0,0-1 0 0 0,0 0 0 0 0,0 0 0 0 0,1 0 0 0 0,3 1 0 0 0,-4-1 0 0 0,1-1 0 0 0,-1 1 0 0 0,0 0 0 0 0,0 0 0 0 0,0 0 0 0 0,0 1 0 0 0,0-1 0 0 0,0 1 0 0 0,2 2 0 0 0,-4-3 0 0 0,1 0 0 0 0,-1-1 0 0 0,0 1 0 0 0,1-1 0 0 0,-1 1 0 0 0,1-1 0 0 0,0 0 0 0 0,-1 0 0 0 0,1 0 0 0 0,0 0 0 0 0,0 0 0 0 0,3 1 0 0 0,-4-1 0 0 0,1-1 0 0 0,-1 1 0 0 0,0 0 0 0 0,1-1 0 0 0,-1 1 0 0 0,1 0 0 0 0,-1 0 0 0 0,0 0 0 0 0,0 0 0 0 0,1 0 0 0 0,-1 1 0 0 0,0-1 0 0 0,0 0 0 0 0,0 0 0 0 0,0 1 0 0 0,1 1 0 0 0,1 1 0 0 0,1 0 0 0 0,0-1 0 0 0,-1 1 0 0 0,2-1 0 0 0,-1 0 0 0 0,0-1 0 0 0,1 1 0 0 0,-1-1 0 0 0,6 2 0 0 0,7 6 0 0 0,-11-6 0 0 0,0 0 0 0 0,0 0 0 0 0,0 1 0 0 0,-1 0 0 0 0,1 0 0 0 0,-1 0 0 0 0,4 6 0 0 0,0-5 0 0 0,-8-6 0 0 0,0 0 0 0 0,0 0 0 0 0,0 1 0 0 0,0-1 0 0 0,0 0 0 0 0,0 1 0 0 0,0-1 0 0 0,0 1 0 0 0,0-1 0 0 0,0 1 0 0 0,0-1 0 0 0,-1 1 0 0 0,1-1 0 0 0,0 1 0 0 0,0 0 0 0 0,-1 0 0 0 0,1-1 0 0 0,0 1 0 0 0,-1 0 0 0 0,1 0 0 0 0,-1 0 0 0 0,2 1 0 0 0,-2-2 0 0 0,0 0 0 0 0,1 1 0 0 0,-1-1 0 0 0,0 0 0 0 0,0 0 0 0 0,1 1 0 0 0,-1-1 0 0 0,0 0 0 0 0,0 0 0 0 0,1 1 0 0 0,-1-1 0 0 0,0 0 0 0 0,0 1 0 0 0,0-1 0 0 0,1 0 0 0 0,-1 1 0 0 0,0-1 0 0 0,0 0 0 0 0,0 1 0 0 0,0-1 0 0 0,0 1 0 0 0,0-1 0 0 0,0 0 0 0 0,0 1 0 0 0,0-1 0 0 0,0 1 0 0 0,0-1 0 0 0,0 0 0 0 0,0 1 0 0 0,0-1 0 0 0,0 0 0 0 0,0 1 0 0 0,0-1 0 0 0,0 0 0 0 0,-1 1 0 0 0,1-1 0 0 0,0 0 0 0 0,0 1 0 0 0,0-1 0 0 0,-1 0 0 0 0,1 1 0 0 0,0-1 0 0 0,-1 0 0 0 0,1 0 0 0 0,0 1 0 0 0,0-1 0 0 0,-1 0 0 0 0,1 0 0 0 0,0 1 0 0 0,-1-1 0 0 0,1 0 0 0 0,0 0 0 0 0,-1 0 0 0 0,1 0 0 0 0,-1 0 0 0 0,1 0 0 0 0,0 0 0 0 0,-1 0 0 0 0,1 1 0 0 0,0-1 0 0 0,-1 0 0 0 0,1-1 0 0 0,-1 1 0 0 0,1 0 0 0 0,-25-6 0 0 0,-32-29 0 0 0,48 31 0 0 0,1 0 0 0 0,0-1 0 0 0,0 0 0 0 0,0-1 0 0 0,0 0 0 0 0,1 0 0 0 0,0 0 0 0 0,-11-13 0 0 0,-5-4 0 0 0,13 15 0 0 0,-60-50 0 0 0,62 52 0 0 0,0 0 0 0 0,0 1 0 0 0,0-1 0 0 0,-1 1 0 0 0,-12-4 0 0 0,-8-7 0 0 0,13 7 0 0 0,-1 0 0 0 0,-1 1 0 0 0,-32-11 0 0 0,18 8 0 0 0,11 8 0 0 0,20 3 0 0 0,0 0 0 0 0,0 0 0 0 0,0 0 0 0 0,0 0 0 0 0,0 0 0 0 0,0 0 0 0 0,0 0 0 0 0,0 0 0 0 0,0 0 0 0 0,0 0 0 0 0,1-1 0 0 0,-1 1 0 0 0,0 0 0 0 0,0-1 0 0 0,0 1 0 0 0,0-1 0 0 0,1 1 0 0 0,-1-1 0 0 0,0 1 0 0 0,0-1 0 0 0,0-1 0 0 0,-2-2 0 0 0,-2 3 0 0 0,-22 1 0 0 0,27 1 0 0 0,-1-1 0 0 0,0 0 0 0 0,0 1 0 0 0,1-1 0 0 0,-1 0 0 0 0,1 1 0 0 0,-1-1 0 0 0,0 1 0 0 0,1-1 0 0 0,-1 1 0 0 0,1-1 0 0 0,-1 1 0 0 0,1 0 0 0 0,0-1 0 0 0,-1 1 0 0 0,1 0 0 0 0,-1-1 0 0 0,1 1 0 0 0,0 0 0 0 0,0-1 0 0 0,-1 1 0 0 0,1 0 0 0 0,0 0 0 0 0,0-1 0 0 0,0 1 0 0 0,0 0 0 0 0,0 0 0 0 0,0-1 0 0 0,0 1 0 0 0,0 0 0 0 0,0 0 0 0 0,0-1 0 0 0,0 1 0 0 0,1 0 0 0 0,-1 0 0 0 0,0-1 0 0 0,0 1 0 0 0,1 0 0 0 0,0 0 0 0 0,9 30 0 0 0,15 17 0 0 0,-24-46 0 0 0,0-1 0 0 0,-1 1 0 0 0,1-1 0 0 0,0 1 0 0 0,0-1 0 0 0,0 1 0 0 0,1-1 0 0 0,-1 0 0 0 0,0 1 0 0 0,0-1 0 0 0,1 0 0 0 0,-1 0 0 0 0,1 0 0 0 0,-1 0 0 0 0,4 1 0 0 0,8 9 0 0 0,-4 14 0 0 0,-8-21 0 0 0,0 0 0 0 0,0-1 0 0 0,0 1 0 0 0,0-1 0 0 0,1 1 0 0 0,-1-1 0 0 0,1 1 0 0 0,0-1 0 0 0,3 4 0 0 0,8 2 0 0 0,-12-8 0 0 0,1 0 0 0 0,0 0 0 0 0,-1 1 0 0 0,1-1 0 0 0,-1 0 0 0 0,1 0 0 0 0,-1 1 0 0 0,0-1 0 0 0,0 1 0 0 0,1-1 0 0 0,-1 1 0 0 0,0 0 0 0 0,1 2 0 0 0,47 79 0 0 0,-45-76 0 0 0,0 0 0 0 0,1 0 0 0 0,-1-1 0 0 0,2 1 0 0 0,-1-1 0 0 0,10 9 0 0 0,3 3 0 0 0,-17-11 0 0 0,-1-7 0 0 0,0 1 0 0 0,0-1 0 0 0,0 0 0 0 0,0 1 0 0 0,0-1 0 0 0,0 0 0 0 0,0 1 0 0 0,0-1 0 0 0,0 0 0 0 0,0 1 0 0 0,0-1 0 0 0,1 0 0 0 0,-1 1 0 0 0,0-1 0 0 0,0 0 0 0 0,0 1 0 0 0,0-1 0 0 0,0 0 0 0 0,1 0 0 0 0,-1 1 0 0 0,0-1 0 0 0,0 0 0 0 0,1 0 0 0 0,-1 1 0 0 0,0-1 0 0 0,0 0 0 0 0,1 0 0 0 0,-1 1 0 0 0,0-1 0 0 0,0 0 0 0 0,1 0 0 0 0,-1 0 0 0 0,0 0 0 0 0,1 0 0 0 0,-1 0 0 0 0,0 1 0 0 0,1-1 0 0 0,-1 0 0 0 0,0 0 0 0 0,1 0 0 0 0,-1 0 0 0 0,0 0 0 0 0,1 0 0 0 0,-1 0 0 0 0,0 0 0 0 0,1 0 0 0 0,0-1 0 0 0,-17-8 0 0 0,1 0 0 0 0,0-2 0 0 0,-15-12 0 0 0,29 21 0 0 0,-1 1 0 0 0,1-1 0 0 0,-1 1 0 0 0,0 0 0 0 0,1 0 0 0 0,-1 0 0 0 0,0 0 0 0 0,0 0 0 0 0,0 0 0 0 0,0 0 0 0 0,-2 0 0 0 0,1 0 0 0 0,1 1 0 0 0,0-1 0 0 0,-1 0 0 0 0,1 0 0 0 0,0 0 0 0 0,0-1 0 0 0,0 1 0 0 0,0 0 0 0 0,0-1 0 0 0,0 0 0 0 0,0 1 0 0 0,0-1 0 0 0,0 0 0 0 0,-1-3 0 0 0,-1-1 0 0 0,4 5 0 0 0,-1 0 0 0 0,0 0 0 0 0,1 0 0 0 0,-1-1 0 0 0,0 1 0 0 0,1 0 0 0 0,-1 0 0 0 0,0 0 0 0 0,0 0 0 0 0,0 1 0 0 0,0-1 0 0 0,0 0 0 0 0,0 0 0 0 0,0 0 0 0 0,0 1 0 0 0,-1-1 0 0 0,1 1 0 0 0,0-1 0 0 0,0 1 0 0 0,-1-1 0 0 0,1 1 0 0 0,-3-1 0 0 0,-1-1 0 0 0,0 1 0 0 0,0-2 0 0 0,0 1 0 0 0,0 0 0 0 0,1-1 0 0 0,-1 0 0 0 0,1 0 0 0 0,0-1 0 0 0,0 1 0 0 0,-6-7 0 0 0,3 4 0 0 0,1 0 0 0 0,-1 0 0 0 0,-1 1 0 0 0,-13-8 0 0 0,12 9 0 0 0,-1 0 0 0 0,0 0 0 0 0,1-1 0 0 0,-1 0 0 0 0,1-1 0 0 0,0 0 0 0 0,0 0 0 0 0,1-1 0 0 0,0 0 0 0 0,-11-13 0 0 0,16 17 0 0 0,1 0 0 0 0,-1 0 0 0 0,1 0 0 0 0,-1 0 0 0 0,0 1 0 0 0,0-1 0 0 0,0 1 0 0 0,-4-3 0 0 0,-19-15 0 0 0,24 16 0 0 0,-4-3 0 0 0,-25 4 0 0 0,31 3 0 0 0,-1 0 0 0 0,1 0 0 0 0,0 0 0 0 0,0 1 0 0 0,0-1 0 0 0,-1 0 0 0 0,1 0 0 0 0,0 0 0 0 0,0 0 0 0 0,0 0 0 0 0,0 0 0 0 0,0 0 0 0 0,-1 1 0 0 0,1-1 0 0 0,0 0 0 0 0,0 0 0 0 0,0 0 0 0 0,0 0 0 0 0,0 1 0 0 0,0-1 0 0 0,0 0 0 0 0,0 0 0 0 0,-1 0 0 0 0,1 0 0 0 0,0 1 0 0 0,0-1 0 0 0,0 0 0 0 0,0 0 0 0 0,0 0 0 0 0,0 1 0 0 0,0-1 0 0 0,0 0 0 0 0,0 0 0 0 0,0 0 0 0 0,0 1 0 0 0,0-1 0 0 0,0 0 0 0 0,0 0 0 0 0,1 0 0 0 0,-1 0 0 0 0,0 1 0 0 0,0-1 0 0 0,0 0 0 0 0,0 0 0 0 0,0 0 0 0 0,0 0 0 0 0,0 1 0 0 0,1-1 0 0 0,-1 0 0 0 0,0 0 0 0 0,0 0 0 0 0,0 0 0 0 0,0 0 0 0 0,0 0 0 0 0,1 1 0 0 0,13 18 0 0 0,3 7 0 0 0,-15-18 0 0 0,-2-6 0 0 0,0 0 0 0 0,1-1 0 0 0,-1 1 0 0 0,1 0 0 0 0,-1-1 0 0 0,1 1 0 0 0,-1-1 0 0 0,1 1 0 0 0,0 0 0 0 0,0-1 0 0 0,0 1 0 0 0,0-1 0 0 0,0 0 0 0 0,0 1 0 0 0,0-1 0 0 0,0 0 0 0 0,0 0 0 0 0,1 1 0 0 0,-1-1 0 0 0,3 1 0 0 0,-1 0 0 0 0,1 0 0 0 0,-1 1 0 0 0,0-1 0 0 0,0 1 0 0 0,0 0 0 0 0,0 0 0 0 0,-1 0 0 0 0,1 0 0 0 0,2 4 0 0 0,11 13 0 0 0,-14-18 0 0 0,0 0 0 0 0,1 0 0 0 0,-1 0 0 0 0,0-1 0 0 0,0 1 0 0 0,1-1 0 0 0,-1 0 0 0 0,1 1 0 0 0,-1-1 0 0 0,5 1 0 0 0,10 6 0 0 0,50 42 0 0 0,-45-34 0 0 0,-13-9 0 0 0,0 0 0 0 0,1-1 0 0 0,-1-1 0 0 0,1 1 0 0 0,16 5 0 0 0,3 0 0 0 0,169 57 0 0 0,-124-52 0 0 0,0-3 0 0 0,138 5 0 0 0,-161-14 0 0 0,665 8 0 0 0,-488-13 0 0 0,-74-9 0 0 0,-32 0 0 0 0,-70 5 0 0 0,0-2 0 0 0,61-16 0 0 0,-58 11 0 0 0,28-6 0 0 0,325-65 0 0 0,-330 74 0 0 0,-59 8 0 0 0,0-1 0 0 0,0 0 0 0 0,0-1 0 0 0,0-2 0 0 0,29-9 0 0 0,-46 12 0 0 0,0 1 0 0 0,0 0 0 0 0,0 0 0 0 0,1 0 0 0 0,-1 1 0 0 0,0-1 0 0 0,0 1 0 0 0,1-1 0 0 0,-1 1 0 0 0,0 0 0 0 0,1-1 0 0 0,-1 1 0 0 0,4 1 0 0 0,30-5 0 0 0,12-11 0 0 0,-13 4 0 0 0,51-10 0 0 0,-54 13 0 0 0,-1-2 0 0 0,35-15 0 0 0,80-29 0 0 0,-77 24 0 0 0,44-23 0 0 0,-77 38 0 0 0,-25 2 0 0 0,-79 94 0 0 0,46-66 0 0 0,20-14 0 0 0,1-1 0 0 0,0 0 0 0 0,-1 1 0 0 0,1 0 0 0 0,0-1 0 0 0,0 1 0 0 0,0 0 0 0 0,-1 0 0 0 0,1-1 0 0 0,0 1 0 0 0,0 0 0 0 0,0 0 0 0 0,0 0 0 0 0,1 0 0 0 0,-1 1 0 0 0,0-1 0 0 0,0 0 0 0 0,1 0 0 0 0,-1 0 0 0 0,0 1 0 0 0,0 1 0 0 0,0 1 0 0 0,0-1 0 0 0,-1 1 0 0 0,1-1 0 0 0,-1 0 0 0 0,0 1 0 0 0,0-1 0 0 0,0 0 0 0 0,0 0 0 0 0,-1 0 0 0 0,1-1 0 0 0,-1 1 0 0 0,0-1 0 0 0,0 1 0 0 0,0-1 0 0 0,0 0 0 0 0,0 0 0 0 0,0 0 0 0 0,0 0 0 0 0,-1-1 0 0 0,-3 2 0 0 0,6-3 0 0 0,-1 2 0 0 0,0-1 0 0 0,0 1 0 0 0,0-1 0 0 0,0 1 0 0 0,0 0 0 0 0,0 0 0 0 0,0 0 0 0 0,1 0 0 0 0,-1 0 0 0 0,1 0 0 0 0,-3 3 0 0 0,-14 17 0 0 0,5-13 0 0 0,-1-2 0 0 0,1 0 0 0 0,-2 0 0 0 0,-22 7 0 0 0,-35 17 0 0 0,54-22 0 0 0,0 0 0 0 0,0-1 0 0 0,-1 0 0 0 0,0-2 0 0 0,-29 6 0 0 0,18-2 0 0 0,25-9 0 0 0,11-1 0 0 0,55-10 0 0 0,-23 3 0 0 0,-35 6 0 0 0,0 1 0 0 0,1-1 0 0 0,-1 1 0 0 0,0-1 0 0 0,0 0 0 0 0,0 0 0 0 0,0-1 0 0 0,-1 1 0 0 0,4-2 0 0 0,-3 1 0 0 0,0 1 0 0 0,0-1 0 0 0,1 1 0 0 0,-1-1 0 0 0,0 1 0 0 0,1 0 0 0 0,-1 1 0 0 0,1-1 0 0 0,3 0 0 0 0,14-2 0 0 0,0-1 0 0 0,0-2 0 0 0,0 0 0 0 0,32-14 0 0 0,16-6 0 0 0,-31 11 0 0 0,37-20 0 0 0,-33 15 0 0 0,-15 1 0 0 0,-25 17 0 0 0,0 0 0 0 0,0 1 0 0 0,0-1 0 0 0,0 0 0 0 0,1 1 0 0 0,-1-1 0 0 0,1 1 0 0 0,-1 0 0 0 0,1 0 0 0 0,-1 0 0 0 0,6-1 0 0 0,-6 1 0 0 0,0 0 0 0 0,0 0 0 0 0,0 0 0 0 0,0 0 0 0 0,-1 0 0 0 0,1-1 0 0 0,0 1 0 0 0,-1 0 0 0 0,1-1 0 0 0,-1 0 0 0 0,1 1 0 0 0,1-4 0 0 0,18-15 0 0 0,19-2 0 0 0,-32 9 0 0 0,-10 9 0 0 0,3 1 0 0 0,5 1 0 0 0,-4 2 0 0 0,-1 0 0 0 0,0-1 0 0 0,0 1 0 0 0,1 0 0 0 0,-1-1 0 0 0,0 1 0 0 0,0-1 0 0 0,0 0 0 0 0,1 1 0 0 0,-1-1 0 0 0,0 0 0 0 0,0 0 0 0 0,0 0 0 0 0,0 1 0 0 0,0-1 0 0 0,0 0 0 0 0,-1 0 0 0 0,1-1 0 0 0,0 1 0 0 0,0 0 0 0 0,-1 0 0 0 0,1 0 0 0 0,0-2 0 0 0,10-4 0 0 0,5-2 0 0 0,-1 2 0 0 0,-14 7 0 0 0,0 0 0 0 0,-1 0 0 0 0,1 0 0 0 0,0 0 0 0 0,-1 0 0 0 0,1 0 0 0 0,0-1 0 0 0,-1 1 0 0 0,1 0 0 0 0,0-1 0 0 0,-1 1 0 0 0,1 0 0 0 0,-1-1 0 0 0,1 1 0 0 0,-1 0 0 0 0,1-1 0 0 0,-1 1 0 0 0,1-1 0 0 0,-1 1 0 0 0,1-1 0 0 0,-1 1 0 0 0,0-1 0 0 0,1 1 0 0 0,-1-1 0 0 0,0 0 0 0 0,1 1 0 0 0,-1-1 0 0 0,0 0 0 0 0,0 1 0 0 0,0-1 0 0 0,1 0 0 0 0,-1 1 0 0 0,0-1 0 0 0,0 0 0 0 0,0 1 0 0 0,0-1 0 0 0,0 0 0 0 0,0 1 0 0 0,0-1 0 0 0,-1 0 0 0 0,1 1 0 0 0,0-2 0 0 0,-5-117-8291 0 0,1 0-972 0 0,4 49 3687 0 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4:58.8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1029 1074 8784 0 0,'0'-13'2121'0'0,"1"-26"218"0"0,-1 38-2296 0 0,1-1 0 0 0,-1 1-1 0 0,0-1 1 0 0,1 0 0 0 0,-1 1 0 0 0,1-1 0 0 0,0 1 0 0 0,0-1-1 0 0,-1 1 1 0 0,1 0 0 0 0,0-1 0 0 0,0 1 0 0 0,0 0 0 0 0,0-1 0 0 0,1 1-1 0 0,-1 0 1 0 0,0 0 0 0 0,0 0 0 0 0,1 0 0 0 0,1-1 0 0 0,8-4 306 0 0,0-1 1 0 0,-1 0 0 0 0,14-12 0 0 0,-3 2 132 0 0,-9 11-207 0 0,1 0 0 0 0,0 0 1 0 0,0 2-1 0 0,0 0 0 0 0,1 0 0 0 0,26-3 0 0 0,1 3 479 0 0,46 1 0 0 0,-73 4-610 0 0,-1 0-1 0 0,0 0 0 0 0,0 1 0 0 0,0 1 0 0 0,0 0 0 0 0,0 1 1 0 0,20 9-1 0 0,-31-11-113 0 0,1-1 0 0 0,0 1 1 0 0,-1 0-1 0 0,0 0 0 0 0,1 0 1 0 0,-1 0-1 0 0,0 0 0 0 0,3 5 0 0 0,12 11 132 0 0,-13-16-126 0 0,-1 1-1 0 0,1 1 0 0 0,0-1 1 0 0,-1 0-1 0 0,0 1 1 0 0,0-1-1 0 0,0 1 0 0 0,0 0 1 0 0,2 5-1 0 0,9 13 161 0 0,-8-12-118 0 0,-1 0 0 0 0,0 1-1 0 0,-1 0 1 0 0,0 0 0 0 0,0 0 0 0 0,-1 0 0 0 0,-1 1 0 0 0,0-1 0 0 0,-1 1 0 0 0,1 11 0 0 0,-2 2 94 0 0,0 0 1 0 0,-2 1-1 0 0,-9 43 0 0 0,8-57-125 0 0,-1-1-1 0 0,-1 1 0 0 0,0-1 1 0 0,-1 0-1 0 0,0 0 0 0 0,-8 11 1 0 0,-9 16 99 0 0,8-15-68 0 0,0-1 0 0 0,-2-1 0 0 0,0 0 0 0 0,-2-1 0 0 0,0-1 0 0 0,-23 18 0 0 0,20-17 45 0 0,-6 2 52 0 0,-2 0-1 0 0,-1-2 1 0 0,-37 17-1 0 0,56-30-120 0 0,-5 2 32 0 0,-1 0-1 0 0,0-2 0 0 0,-1 0 1 0 0,1-1-1 0 0,-1-1 0 0 0,0 0 1 0 0,-1-2-1 0 0,1 0 0 0 0,-29 0 1 0 0,45-3-77 0 0,0 0 1 0 0,0-1-1 0 0,-1 1 0 0 0,1 0 1 0 0,0-1-1 0 0,0 0 1 0 0,0 0-1 0 0,0 0 1 0 0,0 0-1 0 0,0-1 1 0 0,0 1-1 0 0,0-1 1 0 0,0 1-1 0 0,0-1 1 0 0,1 0-1 0 0,-1 0 1 0 0,-3-4-1 0 0,-4-20 34 0 0,-8 7-6 0 0,15 17-32 0 0,1-1 0 0 0,-1 1-1 0 0,0-1 1 0 0,1 1 0 0 0,0-1 0 0 0,0 0-1 0 0,0 0 1 0 0,-3-6 0 0 0,4 7-4 0 0,-10-23 43 0 0,1-1 0 0 0,-7-29-1 0 0,15 45-29 0 0,0-1 0 0 0,1 1 0 0 0,0 0 0 0 0,1-1 0 0 0,0 1 0 0 0,1-1-1 0 0,0 1 1 0 0,4-19 0 0 0,1 11-6 0 0,1 1-1 0 0,0 0 1 0 0,1 0-1 0 0,1 1 0 0 0,1 0 1 0 0,0 0-1 0 0,1 1 1 0 0,0 0-1 0 0,1 1 1 0 0,1 1-1 0 0,20-17 1 0 0,5-4 29 0 0,-22 20-10 0 0,0 0 0 0 0,1 0 0 0 0,23-12 0 0 0,-21 15 1 0 0,0 2 0 0 0,1 0 1 0 0,1 1-1 0 0,-1 1 0 0 0,1 1 0 0 0,0 1 1 0 0,1 1-1 0 0,-1 0 0 0 0,1 2 0 0 0,32 0 1 0 0,-34 2-10 0 0,40 2 73 0 0,-56-2-83 0 0,0 1-1 0 0,0 0 1 0 0,-1-1 0 0 0,1 1 0 0 0,0 1-1 0 0,-1-1 1 0 0,1 1 0 0 0,0-1 0 0 0,-1 1 0 0 0,0 0-1 0 0,1 0 1 0 0,3 4 0 0 0,53 62 231 0 0,-56-62-218 0 0,0-1 1 0 0,0 1-1 0 0,-1 0 1 0 0,1 1-1 0 0,-2-1 1 0 0,1 0-1 0 0,0 1 0 0 0,-1 0 1 0 0,-1-1-1 0 0,1 1 1 0 0,0 11-1 0 0,1 15 133 0 0,-2 42 1 0 0,-2-38-83 0 0,0-24-56 0 0,-1 0 0 0 0,-1 0-1 0 0,0 0 1 0 0,-1 0 0 0 0,0-1-1 0 0,-1 1 1 0 0,0-1 0 0 0,-1 0-1 0 0,0-1 1 0 0,-1 1 0 0 0,-9 10 0 0 0,13-18-11 0 0,-21 38 89 0 0,17-29-84 0 0,0 0 1 0 0,-1-1-1 0 0,0 0 1 0 0,-1 0 0 0 0,0-1-1 0 0,-13 11 1 0 0,-49 55 82 0 0,36-47-73 0 0,26-21-11 0 0,-1 0-1 0 0,1-1 1 0 0,-1 0 0 0 0,-1-1-1 0 0,0 0 1 0 0,-17 8-1 0 0,-2-2 12 0 0,24-11-12 0 0,0 1 0 0 0,0-1 1 0 0,0 1-1 0 0,0-2 1 0 0,0 1-1 0 0,0-1 1 0 0,-1 0-1 0 0,1 0 1 0 0,-13 0-1 0 0,13-1-14 0 0,2 0 15 0 0,0 1-1 0 0,0-1 1 0 0,0 0 0 0 0,-1-1 0 0 0,1 1 0 0 0,0-1-1 0 0,0 0 1 0 0,0 1 0 0 0,0-2 0 0 0,0 1 0 0 0,0 0 0 0 0,0-1-1 0 0,-6-4 1 0 0,-19-23 3 0 0,3-1 0 0 0,0-2 0 0 0,2 0 0 0 0,1-2 0 0 0,2 0-1 0 0,2-1 1 0 0,0-2 0 0 0,-17-51 0 0 0,29 68-12 0 0,1-1 0 0 0,0 0-1 0 0,1 0 1 0 0,-2-29 0 0 0,6 41-1 0 0,0-1 1 0 0,1 0-1 0 0,0 1 1 0 0,1-1-1 0 0,-1 0 0 0 0,2 1 1 0 0,0-1-1 0 0,0 1 1 0 0,0 0-1 0 0,1-1 1 0 0,1 1-1 0 0,4-10 0 0 0,25-38 12 0 0,-32 54-9 0 0,1 0-1 0 0,-1 0 0 0 0,1 0 0 0 0,0 1 0 0 0,-1-1 0 0 0,1 0 1 0 0,1 1-1 0 0,-1-1 0 0 0,0 1 0 0 0,0 0 0 0 0,1 0 0 0 0,0 0 0 0 0,-1 0 1 0 0,4-2-1 0 0,4-3 3 0 0,19-27 24 0 0,-27 30-24 0 0,1 0 0 0 0,-1 0 1 0 0,1 0-1 0 0,0 1 0 0 0,0 0 0 0 0,1-1 0 0 0,-1 1 1 0 0,1 0-1 0 0,-1 1 0 0 0,1-1 0 0 0,0 1 0 0 0,0-1 0 0 0,0 1 1 0 0,1 0-1 0 0,-1 1 0 0 0,5-2 0 0 0,15-3-6 0 0,-6 0-21 0 0,1 2 1 0 0,0 0-1 0 0,27-1 0 0 0,-4 3 76 0 0,37 3-5 0 0,-73-1-48 0 0,-1 1 0 0 0,1 1 0 0 0,-1-1 1 0 0,1 1-1 0 0,-1 0 0 0 0,1 0 0 0 0,-1 0 0 0 0,0 1 1 0 0,0 0-1 0 0,0 0 0 0 0,8 7 0 0 0,47 31 45 0 0,-43-14-21 0 0,-2-13-17 0 0,-13-12-7 0 0,1 0-1 0 0,-1 0 0 0 0,0 0 0 0 0,0 0 0 0 0,0 1 0 0 0,-1-1 0 0 0,1 0 0 0 0,0 1 1 0 0,-1 0-1 0 0,0-1 0 0 0,1 1 0 0 0,-1 0 0 0 0,0 0 0 0 0,-1 0 0 0 0,1-1 0 0 0,0 1 1 0 0,-1 0-1 0 0,1 5 0 0 0,4 29 54 0 0,-2 1 1 0 0,-1-1 0 0 0,-2 1-1 0 0,-5 40 1 0 0,3-66-48 0 0,-2 0 1 0 0,0 0-1 0 0,0 0 0 0 0,-1-1 0 0 0,-1 0 0 0 0,0 0 1 0 0,0 0-1 0 0,-1 0 0 0 0,-11 11 0 0 0,-19 35 22 0 0,14-23 9 0 0,-1 0-1 0 0,-2-2 1 0 0,-1-1-1 0 0,-35 31 1 0 0,8-7 42 0 0,30-30-99 0 0,-1-1 0 0 0,-39 28-1 0 0,51-43 25 0 0,0-1-1 0 0,0 0 0 0 0,-1-1 0 0 0,0 0 1 0 0,0-1-1 0 0,0-1 0 0 0,-26 6 0 0 0,-14 4 35 0 0,31-8-17 0 0,0-1 0 0 0,-29 4 0 0 0,46-9-19 0 0,1 0 0 0 0,0-1 0 0 0,-1 0 1 0 0,1 0-1 0 0,0 0 0 0 0,0-1 0 0 0,-1 0 0 0 0,1 0 0 0 0,0 0 0 0 0,0-1 0 0 0,0 1 1 0 0,0-1-1 0 0,0 0 0 0 0,0-1 0 0 0,-6-3 0 0 0,-15-13 26 0 0,1-1-1 0 0,1-1 1 0 0,0-1-1 0 0,-30-38 1 0 0,37 38-25 0 0,1 0 1 0 0,0-1 0 0 0,2 0-1 0 0,1-2 1 0 0,1 1-1 0 0,1-1 1 0 0,1-1 0 0 0,2 0-1 0 0,0-1 1 0 0,-6-40-1 0 0,13 60-5 0 0,-2-22-4 0 0,1-1 0 0 0,2 1 0 0 0,0-1 0 0 0,8-44 0 0 0,-7 69 8 0 0,0 0 1 0 0,1-1-1 0 0,0 1 1 0 0,1 0-1 0 0,-1 0 1 0 0,1 1-1 0 0,0-1 0 0 0,0 0 1 0 0,7-7-1 0 0,4-6 12 0 0,6-12 3 0 0,36-39 0 0 0,-46 58-18 0 0,34-54 32 0 0,-32 54-23 0 0,1 0 0 0 0,0 1 0 0 0,1 0-1 0 0,0 1 1 0 0,23-10 0 0 0,91-35 38 0 0,-93 40-20 0 0,1 3 0 0 0,1 0 0 0 0,59-7 0 0 0,-44 11 5 0 0,73-4 58 0 0,-112 11-85 0 0,0 1 0 0 0,0 0 0 0 0,0 0 0 0 0,0 1 0 0 0,0 1 0 0 0,-1 0 1 0 0,20 8-1 0 0,-9 7 2 0 0,-5-2 6 0 0,-8-9-2 0 0,-3-3-1 0 0,-1 0 1 0 0,0 0-1 0 0,0 0 1 0 0,0 1-1 0 0,-1 0 1 0 0,1 0-1 0 0,-1 0 1 0 0,0 1 0 0 0,-1-1-1 0 0,1 1 1 0 0,-1 1-1 0 0,5 9 1 0 0,-4 4 16 0 0,0 2 1 0 0,-2-1-1 0 0,0 0 1 0 0,-1 1-1 0 0,-2-1 1 0 0,0 1-1 0 0,-4 32 1 0 0,3-41-11 0 0,-1-2-9 0 0,0 0 0 0 0,0-1 0 0 0,-1 1 0 0 0,-1-1 1 0 0,0 0-1 0 0,0 0 0 0 0,-1 0 0 0 0,0-1 0 0 0,-1 1 0 0 0,0-1 0 0 0,0-1 0 0 0,-12 13 0 0 0,8-8-1 0 0,0 1 0 0 0,0 0-1 0 0,1 0 1 0 0,-11 25 0 0 0,12-22-3 0 0,0-1 1 0 0,-2-1 0 0 0,1 1-1 0 0,-2-2 1 0 0,0 0 0 0 0,-14 15-1 0 0,-9 10-8 0 0,-123 129 94 0 0,138-149-70 0 0,8-9-17 0 0,-1 0 0 0 0,-1 0 1 0 0,-25 13-1 0 0,-2 3 11 0 0,24-16-11 0 0,0-1 0 0 0,-1 0 0 0 0,0-2 0 0 0,-1 1-1 0 0,0-2 1 0 0,0-1 0 0 0,-26 5 0 0 0,13-4 13 0 0,-1-2-1 0 0,-1-2 1 0 0,-48-1-1 0 0,74-2-11 0 0,0-1-1 0 0,-1 1 1 0 0,1-1 0 0 0,0 0-1 0 0,0-1 1 0 0,0 0-1 0 0,0 0 1 0 0,1-1-1 0 0,-10-6 1 0 0,-6-2 0 0 0,5 2-11 0 0,0-1 0 0 0,1-1 0 0 0,0 0 0 0 0,1-1 0 0 0,1 0 0 0 0,0-1-1 0 0,1-1 1 0 0,-13-18 0 0 0,8 8-7 0 0,2 0 0 0 0,1-2 1 0 0,1 1-1 0 0,-16-45 0 0 0,24 54 17 0 0,1-1 0 0 0,0 1 0 0 0,2-1 0 0 0,0 0 0 0 0,1-1 0 0 0,0 1 0 0 0,2 0 0 0 0,0 0 0 0 0,1-1 0 0 0,1 1 0 0 0,1 0 0 0 0,0 0 0 0 0,2 0 0 0 0,0 1-1 0 0,0-1 1 0 0,2 1 0 0 0,10-20 0 0 0,-12 27 9 0 0,0 1 0 0 0,1-1 0 0 0,0 1 0 0 0,0 1 0 0 0,1-1 0 0 0,0 1 0 0 0,10-9 0 0 0,15-17 44 0 0,-1 1-29 0 0,1 1 1 0 0,3 1-1 0 0,0 2 0 0 0,1 2 0 0 0,56-32 0 0 0,-48 37-39 0 0,62-22 0 0 0,-41 31 44 0 0,-27 6-8 0 0,88-18 49 0 0,-110 22-77 0 0,0 2 0 0 0,0 0 0 0 0,0 1-1 0 0,-1 1 1 0 0,29 4 0 0 0,-41-4 4 0 0,0 0-1 0 0,1 0 1 0 0,-1 0-1 0 0,0 0 1 0 0,0 1-1 0 0,0-1 1 0 0,0 1-1 0 0,0 0 1 0 0,0 0 0 0 0,0 0-1 0 0,-1 0 1 0 0,1 0-1 0 0,-1 1 1 0 0,1-1-1 0 0,-1 1 1 0 0,3 4-1 0 0,11 11 4 0 0,-3-6 2 0 0,-10-11-4 0 0,-1 1 0 0 0,0 0 0 0 0,0 0-1 0 0,0 0 1 0 0,0 0 0 0 0,0 0-1 0 0,0 0 1 0 0,-1 1 0 0 0,1-1-1 0 0,-1 0 1 0 0,1 1 0 0 0,-1-1-1 0 0,0 1 1 0 0,1 4 0 0 0,16 33 10 0 0,-15-37-10 0 0,-1 1 0 0 0,0 0 0 0 0,0-1 0 0 0,0 1 0 0 0,-1 0 0 0 0,0 0 0 0 0,1 0 0 0 0,-1 1 0 0 0,-1-1 0 0 0,1 0 0 0 0,0 0 0 0 0,-1 5 0 0 0,2 51 11 0 0,0-41-2 0 0,-1 0 0 0 0,-1 1 0 0 0,0-1 0 0 0,-2 0 0 0 0,0 0-1 0 0,-1 0 1 0 0,0 0 0 0 0,-12 30 0 0 0,-20 36 1 0 0,21-48-12 0 0,-2 0 0 0 0,-36 61 0 0 0,-19 16 3 0 0,48-73 21 0 0,-2-1 0 0 0,-1-2 0 0 0,-2-1 0 0 0,-43 45 0 0 0,10-20-21 0 0,-53 47 10 0 0,111-106-11 0 0,-1 0 0 0 0,1-1 1 0 0,-1 0-1 0 0,0 1 0 0 0,0-1 0 0 0,0-1 1 0 0,0 1-1 0 0,0-1 0 0 0,0 1 1 0 0,0-1-1 0 0,-6 0 0 0 0,-24 10 16 0 0,27-7-8 0 0,-1-1 0 0 0,1 0 0 0 0,-1 0 0 0 0,0 0-1 0 0,0-1 1 0 0,0 0 0 0 0,-12 0 0 0 0,16-1-10 0 0,0-1-1 0 0,0 0 1 0 0,-1 0-1 0 0,1 0 0 0 0,0 0 1 0 0,0-1-1 0 0,0 1 1 0 0,0-1-1 0 0,0 0 1 0 0,0-1-1 0 0,0 1 0 0 0,0-1 1 0 0,0 0-1 0 0,-6-4 1 0 0,-13-18 6 0 0,-7 5 8 0 0,10-18-15 0 0,-68-86-46 0 0,65 82 40 0 0,1-2-1 0 0,3-1 1 0 0,-26-85 0 0 0,37 97 4 0 0,1 0 0 0 0,2-1 0 0 0,1 0 0 0 0,2 0 0 0 0,1 0-1 0 0,5-51 1 0 0,-1 62 5 0 0,2 1 0 0 0,0-1-1 0 0,2 1 1 0 0,0 0-1 0 0,1 1 1 0 0,1 0 0 0 0,22-34-1 0 0,-4 11 43 0 0,3 2 0 0 0,46-51 0 0 0,-53 70 1 0 0,45-37 0 0 0,-12 13-7 0 0,-45 36-30 0 0,0 2 0 0 0,1-1 0 0 0,0 1-1 0 0,0 1 1 0 0,1 0 0 0 0,17-6 0 0 0,18-9 9 0 0,-23 8-8 0 0,-18 9-7 0 0,0 0 1 0 0,1 1-1 0 0,0 0 1 0 0,0 1 0 0 0,0 0-1 0 0,16-4 1 0 0,34-6-16 0 0,81-12 5 0 0,-127 23 15 0 0,1 1-1 0 0,0 1 0 0 0,0 0 1 0 0,0 1-1 0 0,0 0 1 0 0,0 1-1 0 0,-1 0 1 0 0,18 6-1 0 0,-12 2 0 0 0,-2 1 0 0 0,1 0 0 0 0,-1 1 0 0 0,-1 0 0 0 0,20 21 0 0 0,-33-30-6 0 0,1 0 0 0 0,-1 0 0 0 0,0 0 0 0 0,0 0 0 0 0,0 0 0 0 0,0 1 0 0 0,0-1 0 0 0,-1 1 0 0 0,0-1 1 0 0,0 1-1 0 0,1-1 0 0 0,-2 1 0 0 0,2 6 0 0 0,6 19-8 0 0,2-2 11 0 0,-2 0 0 0 0,0 0 0 0 0,-1 1 0 0 0,-2 0 0 0 0,2 31 0 0 0,-3 144 10 0 0,-5-127-14 0 0,0-49 6 0 0,-2 1 1 0 0,-1-1-1 0 0,-1 0 0 0 0,-1 0 1 0 0,-2 0-1 0 0,0-1 1 0 0,-2 0-1 0 0,-14 27 1 0 0,10-13 4 0 0,-13 26 3 0 0,12-40-20 0 0,-26 53-3 0 0,20-38 26 0 0,-2 0 0 0 0,-2-1 0 0 0,-2-2 1 0 0,-34 38-1 0 0,36-44-29 0 0,13-17 12 0 0,4-4 2 0 0,0 0 0 0 0,-2 0 0 0 0,1-1-1 0 0,-1 0 1 0 0,-1 0 0 0 0,-14 9 0 0 0,-40 24 13 0 0,57-39-14 0 0,0 0 0 0 0,0 0-1 0 0,0-1 1 0 0,-1 0 0 0 0,1 0-1 0 0,-1-1 1 0 0,0 0 0 0 0,-11 0-1 0 0,1 2 1 0 0,-55 3-27 0 0,69-7 25 0 0,-1 0 0 0 0,0 0 0 0 0,1 0 0 0 0,-1-1 0 0 0,0 0 0 0 0,1 0 0 0 0,-1 0 0 0 0,1-1 0 0 0,-1 0 0 0 0,1 0 0 0 0,-9-5 0 0 0,-16-19-17 0 0,0-2 0 0 0,2-1 0 0 0,2-1 0 0 0,0-1 0 0 0,2-1 0 0 0,2-2 0 0 0,0 0 0 0 0,3-1 0 0 0,1-1 0 0 0,1-1 0 0 0,-18-61 0 0 0,23 44 16 0 0,1-2 1 0 0,-3-66-1 0 0,13 108 1 0 0,1 0-1 0 0,1 0 1 0 0,0 0-1 0 0,1 0 1 0 0,0 0-1 0 0,1 0 1 0 0,1 0 0 0 0,9-22-1 0 0,5-4-1 0 0,33-55 0 0 0,-35 67 14 0 0,5-4 33 0 0,1 1-1 0 0,2 1 0 0 0,1 2 0 0 0,39-37 0 0 0,-39 40-25 0 0,-8 9-9 0 0,1 1 0 0 0,1 1 1 0 0,0 0-1 0 0,1 2 0 0 0,0 0 0 0 0,42-18 1 0 0,-6 9 30 0 0,87-20 1 0 0,-122 36-41 0 0,1 2 1 0 0,-1 0 0 0 0,1 1-1 0 0,0 1 1 0 0,0 1 0 0 0,0 1-1 0 0,23 3 1 0 0,-39-2 4 0 0,0 0-1 0 0,0 1 1 0 0,0-1 0 0 0,0 1-1 0 0,-1 0 1 0 0,1 1 0 0 0,-1-1-1 0 0,1 1 1 0 0,-1 0 0 0 0,-1 1-1 0 0,1-1 1 0 0,6 8 0 0 0,-3-4 2 0 0,4 4 1 0 0,-8-9-5 0 0,-1 0 0 0 0,0 1 0 0 0,0-1 0 0 0,0 1-1 0 0,0-1 1 0 0,-1 1 0 0 0,1 0 0 0 0,-1 0 0 0 0,0 0-1 0 0,0 0 1 0 0,1 5 0 0 0,6 14 2 0 0,-1 0-1 0 0,0 1 1 0 0,-2 0 0 0 0,-1 0-1 0 0,-1 0 1 0 0,-1 1 0 0 0,-2-1-1 0 0,0 1 1 0 0,-1-1 0 0 0,-1 1-1 0 0,-2-1 1 0 0,-5 25 0 0 0,6-42-3 0 0,-1 0 0 0 0,1-1 1 0 0,-2 0-1 0 0,1 1 1 0 0,-5 6-1 0 0,-9 16 8 0 0,5-5-12 0 0,-1-1-1 0 0,-32 42 1 0 0,9-14 1 0 0,11-18 3 0 0,-2-2 0 0 0,-2 0 0 0 0,-1-2 0 0 0,-38 30 0 0 0,47-43 11 0 0,-2-1 0 0 0,-35 18-1 0 0,37-22-3 0 0,-8 3-17 0 0,-1-1-1 0 0,0-2 1 0 0,-57 14 0 0 0,71-22 6 0 0,0 0 1 0 0,0-1-1 0 0,0-1 1 0 0,0-1-1 0 0,0 0 1 0 0,0-1-1 0 0,-1-1 1 0 0,1-1-1 0 0,-19-5 1 0 0,19 2-14 0 0,1 0 0 0 0,0-2 0 0 0,1 1 1 0 0,0-2-1 0 0,0 0 0 0 0,-16-14 0 0 0,-37-23-6 0 0,54 37 19 0 0,0 0 0 0 0,1-1-1 0 0,0-1 1 0 0,0 0 0 0 0,1 0 0 0 0,1-1 0 0 0,0 0 0 0 0,1-1 0 0 0,-10-15 0 0 0,3 4 2 0 0,-8-34 5 0 0,16 42-6 0 0,1 0 1 0 0,1-1-1 0 0,1 0 1 0 0,0 0-1 0 0,1 0 1 0 0,1 0-1 0 0,1-1 1 0 0,0 1 0 0 0,2-1-1 0 0,-1 1 1 0 0,2-1-1 0 0,4-24 1 0 0,-4 38 2 0 0,0 0 1 0 0,0 0-1 0 0,1 0 1 0 0,-1 0-1 0 0,1 0 1 0 0,0 0-1 0 0,0 0 1 0 0,0 1-1 0 0,6-8 1 0 0,4-7 7 0 0,0-6-8 0 0,2 1 0 0 0,1 0-1 0 0,1 1 1 0 0,1 1 0 0 0,26-26 0 0 0,107-90 105 0 0,-104 110-16 0 0,-10 9-47 0 0,-7 0-25 0 0,-15 8-15 0 0,1 0 1 0 0,1 2 0 0 0,0-1 0 0 0,0 2-1 0 0,0 0 1 0 0,1 1 0 0 0,25-5-1 0 0,26-5 6 0 0,-48 11-8 0 0,1 0 0 0 0,-1 1-1 0 0,39-2 1 0 0,-42 5-2 0 0,0 0 1 0 0,1 2-1 0 0,-1 0 1 0 0,0 1-1 0 0,0 1 0 0 0,0 0 1 0 0,-1 1-1 0 0,1 1 1 0 0,22 10-1 0 0,-33-11 1 0 0,-1 0 1 0 0,0 0-1 0 0,0 0 1 0 0,0 1-1 0 0,-1-1 0 0 0,0 1 1 0 0,0 0-1 0 0,0 0 1 0 0,0 1-1 0 0,-1-1 1 0 0,4 8-1 0 0,27 73-11 0 0,-27-64 10 0 0,-3-5 5 0 0,-1 0 1 0 0,0 0 0 0 0,-2 0 0 0 0,0 0-1 0 0,-1 0 1 0 0,0 0 0 0 0,-2 1 0 0 0,0-1-1 0 0,-6 24 1 0 0,3-26-4 0 0,-2 1 0 0 0,1-1 0 0 0,-2 0 0 0 0,0-1 0 0 0,-16 21 0 0 0,2-1 0 0 0,10-14 0 0 0,-1-2 0 0 0,0 0 0 0 0,-31 32 0 0 0,29-35-1 0 0,3 0-2 0 0,-1-1 0 0 0,-1-1 0 0 0,0 0 0 0 0,-18 11 0 0 0,-10 6-3 0 0,36-24 6 0 0,-1-1 0 0 0,1-1 0 0 0,-1 1 0 0 0,0-1 0 0 0,0 0 0 0 0,-1 0-1 0 0,-10 3 1 0 0,-4 2-5 0 0,-1-1 0 0 0,1-1 0 0 0,-1-2 0 0 0,0 0-1 0 0,-1-1 1 0 0,1-1 0 0 0,0-1 0 0 0,-47-3 0 0 0,60-1-8 0 0,0-1 0 0 0,0 0 1 0 0,0-1-1 0 0,1 0 0 0 0,-1 0 1 0 0,1-1-1 0 0,0-1 0 0 0,-13-9 1 0 0,-9-5-24 0 0,13 9 32 0 0,1-2 0 0 0,1 1 0 0 0,0-2 0 0 0,0 0 0 0 0,1-1 0 0 0,1-1 0 0 0,1 0 0 0 0,0 0 0 0 0,-16-30 0 0 0,8 7 3 0 0,2 0-1 0 0,1-2 1 0 0,-19-66 0 0 0,34 96-4 0 0,1-1 0 0 0,0 0 1 0 0,0 1-1 0 0,1-1 0 0 0,1 0 0 0 0,0 0 0 0 0,0 1 1 0 0,1-1-1 0 0,1 0 0 0 0,0 1 0 0 0,1-1 0 0 0,0 1 1 0 0,0-1-1 0 0,2 1 0 0 0,-1 0 0 0 0,1 1 0 0 0,1-1 1 0 0,0 1-1 0 0,11-15 0 0 0,25-37-26 0 0,-28 40 19 0 0,2 0-1 0 0,0 1 1 0 0,21-21 0 0 0,7-1 33 0 0,59-43 0 0 0,-79 69 0 0 0,0 0 0 0 0,1 2 0 0 0,1 1 0 0 0,45-18 0 0 0,16-2 1 0 0,-60 22-13 0 0,0 1 0 0 0,1 1 0 0 0,1 1 1 0 0,-1 2-1 0 0,48-6 0 0 0,-1 6-6 0 0,80-4 17 0 0,-138 12-17 0 0,1 0 0 0 0,-1 1-1 0 0,0 0 1 0 0,0 1 0 0 0,0 2 0 0 0,32 11 0 0 0,-12 0-16 0 0,-1 1 0 0 0,65 43 0 0 0,-86-49 17 0 0,-1 0 0 0 0,0 1 0 0 0,0 1 0 0 0,-1 0 0 0 0,-1 1 0 0 0,0 1 0 0 0,-1-1 0 0 0,16 29 0 0 0,-19-29-9 0 0,-4-8 3 0 0,-1 0-1 0 0,0 0 1 0 0,0 0 0 0 0,0 0-1 0 0,-1 1 1 0 0,0-1-1 0 0,2 9 1 0 0,4 39 1 0 0,-4-33-1 0 0,-1 0-1 0 0,1 32 1 0 0,-3 0 15 0 0,1-33-5 0 0,-1 0-1 0 0,-1 0 1 0 0,-1 0 0 0 0,-1 0 0 0 0,0 0-1 0 0,-2 0 1 0 0,0-1 0 0 0,-9 24 0 0 0,10-35-13 0 0,-6 13 2 0 0,-1 1 0 0 0,-1-1 1 0 0,-26 36-1 0 0,-36 46-1 0 0,54-73 14 0 0,-1-1-1 0 0,-30 32 0 0 0,39-49-10 0 0,0-1 1 0 0,0-1 0 0 0,-1 0-1 0 0,-1 0 1 0 0,1-1-1 0 0,-29 14 1 0 0,3-5 4 0 0,31-14-3 0 0,-1 0-1 0 0,0 0 1 0 0,0-1 0 0 0,0 0-1 0 0,0-1 1 0 0,0 1 0 0 0,0-2-1 0 0,-1 1 1 0 0,-14 0 0 0 0,17-3 1 0 0,1 1 0 0 0,0-2 0 0 0,-1 1 0 0 0,1 0 0 0 0,0-1 1 0 0,0 0-1 0 0,0 0 0 0 0,0-1 0 0 0,1 1 0 0 0,-1-1 0 0 0,0 0 1 0 0,1 0-1 0 0,0-1 0 0 0,0 1 0 0 0,0-1 0 0 0,-5-6 0 0 0,-9-11 8 0 0,-30-46 0 0 0,24 33-32 0 0,9 10 28 0 0,0 1-1 0 0,1-2 0 0 0,2 0 1 0 0,0-1-1 0 0,2 0 0 0 0,1 0 0 0 0,-12-55 1 0 0,11 22-36 0 0,3 0-1 0 0,0-98 1 0 0,8 143 26 0 0,-1 1 0 0 0,2 0 0 0 0,0-1 0 0 0,0 1 0 0 0,2 0 0 0 0,-1 0 0 0 0,2 0 0 0 0,-1 1 0 0 0,2 0 0 0 0,0-1 0 0 0,0 2 0 0 0,1-1 0 0 0,10-12 0 0 0,-6 7-1 0 0,23-37 5 0 0,3 2 0 0 0,2 1 0 0 0,2 2 0 0 0,2 2 0 0 0,2 2 0 0 0,2 2 0 0 0,59-42 0 0 0,-72 65-2 0 0,0 2 0 0 0,2 1 1 0 0,0 1-1 0 0,43-11 0 0 0,-34 11 0 0 0,-3 4 45 0 0,78-12 0 0 0,-39 9-6 0 0,-43 8-36 0 0,0 2 0 0 0,0 1-1 0 0,0 2 1 0 0,0 1 0 0 0,1 2 0 0 0,66 12-1 0 0,-80-7-13 0 0,0 2 0 0 0,0 1-1 0 0,37 18 1 0 0,-38-15 10 0 0,-12-6-1 0 0,-1 0 0 0 0,-1 1-1 0 0,1 1 1 0 0,14 14-1 0 0,18 12-5 0 0,-32-26 8 0 0,-1 1-1 0 0,0 0 0 0 0,0 0 1 0 0,-1 1-1 0 0,-1 0 0 0 0,0 1 1 0 0,0 0-1 0 0,-1 0 0 0 0,9 18 1 0 0,14 21 31 0 0,-22-37-24 0 0,0 1 0 0 0,-1 0 0 0 0,-1 0 0 0 0,0 0-1 0 0,-1 1 1 0 0,0 0 0 0 0,3 24 0 0 0,-3 0 1 0 0,1 79 0 0 0,-6-110-10 0 0,0-2 0 0 0,0 1 0 0 0,0 0-1 0 0,0-1 1 0 0,0 1 0 0 0,-1-1 0 0 0,-1 1-1 0 0,1-1 1 0 0,-1 1 0 0 0,0-1 0 0 0,0 0-1 0 0,-1 0 1 0 0,-4 9 0 0 0,-96 145 39 0 0,87-141-20 0 0,-1-1 0 0 0,-1-1 0 0 0,0-1 0 0 0,-2 0 0 0 0,-41 25 0 0 0,26-17-4 0 0,22-17-17 0 0,0-1-1 0 0,-1 1 1 0 0,1-2-1 0 0,-1 0 1 0 0,0-1-1 0 0,-22 4 1 0 0,-1 2 0 0 0,-4 0 5 0 0,-1-1-1 0 0,1-2 0 0 0,-1-2 1 0 0,-1-2-1 0 0,1-1 0 0 0,0-3 1 0 0,-68-9-1 0 0,77 2-3 0 0,1-2 0 0 0,0-1-1 0 0,1-1 1 0 0,0-2 0 0 0,1-1 0 0 0,-47-32-1 0 0,26 17 14 0 0,35 20-9 0 0,1-1 1 0 0,0-1-1 0 0,1 0 1 0 0,0 0-1 0 0,1-2 0 0 0,0 1 1 0 0,1-2-1 0 0,1 0 1 0 0,0 0-1 0 0,1-1 1 0 0,1 0-1 0 0,1-1 1 0 0,0 0-1 0 0,-11-34 1 0 0,13 24-4 0 0,-2-5-33 0 0,-6-64 0 0 0,13 86 33 0 0,1 0-1 0 0,0 0 0 0 0,1 0 0 0 0,0 0 0 0 0,0 0 0 0 0,1 0 0 0 0,1 0 1 0 0,-1 0-1 0 0,2 0 0 0 0,7-15 0 0 0,-1 6 6 0 0,1 0 0 0 0,1 1 0 0 0,0 0 0 0 0,1 1-1 0 0,24-23 1 0 0,45-40-6 0 0,-45 42 2 0 0,2 2 1 0 0,53-38-1 0 0,-50 43 14 0 0,2 3 1 0 0,1 1-1 0 0,83-34 0 0 0,106-13 20 0 0,-192 64-34 0 0,1 2 0 0 0,0 2 0 0 0,74-2 0 0 0,-48 7 11 0 0,94 4 51 0 0,-145 1-43 0 0,1 2 1 0 0,-1 0-1 0 0,0 0 1 0 0,-1 2-1 0 0,1 0 1 0 0,-2 1-1 0 0,20 14 1 0 0,-28-18-16 0 0,3 2-1 0 0,0 1 0 0 0,0 1 0 0 0,-1 0 0 0 0,0 1 0 0 0,-1 0 0 0 0,0 0 0 0 0,-1 1 0 0 0,12 18 0 0 0,10 12 0 0 0,-26-35 0 0 0,7 7 0 0 0,-1 0 0 0 0,-1 0 0 0 0,0 1 0 0 0,0 1 0 0 0,-2-1 0 0 0,0 1 0 0 0,6 18 0 0 0,-1 16 0 0 0,-2-16 0 0 0,-2 0 0 0 0,-1 0 0 0 0,-1 1 0 0 0,-3-1 0 0 0,0 1 0 0 0,-4 55 0 0 0,-2-65 0 0 0,-1 1 0 0 0,-1 0 0 0 0,-1-1 0 0 0,-2 0 0 0 0,0-1 0 0 0,-1 0 0 0 0,-24 42 0 0 0,18-37 0 0 0,7-14 0 0 0,0 1 0 0 0,-1-1 0 0 0,0-1 0 0 0,-17 18 0 0 0,-23 26 0 0 0,35-40 0 0 0,0-1 0 0 0,0 0 0 0 0,-25 20 0 0 0,9-13 0 0 0,19-13 0 0 0,0-1 0 0 0,-1-1 0 0 0,0 0 0 0 0,-17 8 0 0 0,-8 2 0 0 0,-2-3 0 0 0,-68 20 0 0 0,87-30 0 0 0,0-2 0 0 0,-1 0 0 0 0,1-1 0 0 0,-1 0 0 0 0,1-2 0 0 0,-1-1 0 0 0,-37-5 0 0 0,42 2 0 0 0,0-1 0 0 0,1 0 0 0 0,0-1 0 0 0,0 0 0 0 0,0-1 0 0 0,1-1 0 0 0,0 0 0 0 0,-13-12 0 0 0,-4-4 0 0 0,1-2 0 0 0,-31-36 0 0 0,39 36 0 0 0,-32-48 0 0 0,26 33 0 0 0,22 33 0 0 0,2-1 0 0 0,-1 0 0 0 0,1 0 0 0 0,1 0 0 0 0,-1 0 0 0 0,2 0 0 0 0,-4-19 0 0 0,-8-25 0 0 0,7 30 0 0 0,0-1 0 0 0,2 1 0 0 0,1-2 0 0 0,0 1 0 0 0,2 0 0 0 0,1-1 0 0 0,3-38 0 0 0,1 50 0 0 0,0 1 0 0 0,0 0 0 0 0,1 0 0 0 0,1 0-1 0 0,0 1 1 0 0,1-1 0 0 0,13-19 0 0 0,-6 9-3 0 0,7-11 3 0 0,1 0 0 0 0,2 2 0 0 0,2 1-1 0 0,0 1 1 0 0,2 1 0 0 0,1 1 0 0 0,33-24 0 0 0,8 2 2 0 0,1 2-1 0 0,90-42 1 0 0,-129 74-2 0 0,2 3 0 0 0,63-17 0 0 0,-40 13 0 0 0,84-14 0 0 0,-116 23 0 0 0,-9 3 0 0 0,0-1 0 0 0,0 2 0 0 0,0 0 0 0 0,0 1 0 0 0,17 0 0 0 0,39 0 0 0 0,-25 1 0 0 0,0 1 0 0 0,52 8 0 0 0,-78-3 0 0 0,-1 0 0 0 0,0 2 0 0 0,0 1 0 0 0,-1 0 0 0 0,0 1 0 0 0,-1 1 0 0 0,0 1 0 0 0,0 0 0 0 0,-1 1 0 0 0,23 22 0 0 0,-25-18 0 0 0,0 0 0 0 0,19 29 0 0 0,-5-6 0 0 0,-23-31 0 0 0,-1-4 0 0 0,-1 0 0 0 0,0 0 0 0 0,0 0 0 0 0,-1 1 0 0 0,1-1 0 0 0,-1 1 0 0 0,0 0 0 0 0,-1 0 0 0 0,1-1 0 0 0,1 11 0 0 0,-1-7 0 0 0,0 0 0 0 0,1 0 0 0 0,0 0 0 0 0,6 12 0 0 0,-5-14 0 0 0,-1 1 0 0 0,0 0 0 0 0,0 0 0 0 0,-1 0 0 0 0,0 0 0 0 0,2 12 0 0 0,-4-17 0 0 0,16 230 0 0 0,-16-212 0 0 0,1 4 0 0 0,-1-1 0 0 0,-1 1 0 0 0,-2-1 0 0 0,0 1 0 0 0,-8 27 0 0 0,-5 21 0 0 0,14-55 0 0 0,-1-1 0 0 0,-1 0 0 0 0,-1 0 0 0 0,0 0 0 0 0,-11 22 0 0 0,-46 102 0 0 0,30-56 0 0 0,-46 29 0 0 0,65-91 0 0 0,9-16 0 0 0,1 0 0 0 0,-1 0 0 0 0,0 0 0 0 0,-1 0 0 0 0,1-1 0 0 0,-7 6 0 0 0,-9 7 0 0 0,8-6 0 0 0,-2-1 0 0 0,0 0 0 0 0,-23 15 0 0 0,12-12 0 0 0,0 0 0 0 0,0-2 0 0 0,-54 18 0 0 0,71-27 0 0 0,0 0 0 0 0,-1-1 0 0 0,1-1 0 0 0,-1 1 0 0 0,0-1 0 0 0,1-1 0 0 0,-1 0 0 0 0,0 0 0 0 0,1-1 0 0 0,-1 0 0 0 0,0 0 0 0 0,1-1 0 0 0,0 0 0 0 0,-1 0 0 0 0,1-1 0 0 0,0 0 0 0 0,-14-8 0 0 0,-2-7-9 0 0,0-1 0 0 0,1-1 0 0 0,0-1 0 0 0,2-1 1 0 0,1-1-1 0 0,1-1 0 0 0,0-1 0 0 0,2 0 0 0 0,1-1 0 0 0,1-1 0 0 0,-14-37 0 0 0,7 15 11 0 0,14 33-3 0 0,1 0-1 0 0,0-1 0 0 0,1 0 1 0 0,1 0-1 0 0,-6-35 0 0 0,-4-38-43 0 0,-1-21 5 0 0,15 100 33 0 0,1-1 0 0 0,0 0 1 0 0,1 1-1 0 0,0-1 1 0 0,1 1-1 0 0,1 0 0 0 0,5-18 1 0 0,12-14 20 0 0,2 1 0 0 0,2 1 0 0 0,49-64 0 0 0,-44 68-2 0 0,2 1 0 0 0,1 1 1 0 0,1 2-1 0 0,2 1 0 0 0,1 2 1 0 0,2 2-1 0 0,0 1 0 0 0,2 2 1 0 0,1 1-1 0 0,1 3 0 0 0,1 1 1 0 0,0 2-1 0 0,2 2 0 0 0,0 2 1 0 0,54-10-1 0 0,-83 21-12 0 0,49-10 0 0 0,87-5 0 0 0,-134 17 0 0 0,1 0 0 0 0,-1 2 0 0 0,1 0 0 0 0,-1 1 0 0 0,1 1 0 0 0,-1 1 0 0 0,0 0 0 0 0,0 1 0 0 0,28 13 0 0 0,-34-13 0 0 0,-1 1 0 0 0,1 0 0 0 0,-1 0 0 0 0,-1 1 0 0 0,1 1 0 0 0,-1 0 0 0 0,0 0 0 0 0,-1 1 0 0 0,0 0 0 0 0,14 19 0 0 0,9 11 0 0 0,-25-32 0 0 0,-1 1 0 0 0,0-1 0 0 0,0 1 0 0 0,9 17 0 0 0,14 26 0 0 0,-15-29 0 0 0,-1 1 0 0 0,-1 0 0 0 0,-1 1 0 0 0,-2 0 0 0 0,12 41 0 0 0,-19-57 0 0 0,1 1 0 0 0,0-1 0 0 0,0 1 0 0 0,1-1 0 0 0,6 10 0 0 0,-6-11 0 0 0,-1 0 0 0 0,1 0 0 0 0,-1 0 0 0 0,0 1 0 0 0,-1-1 0 0 0,0 1 0 0 0,3 13 0 0 0,-3 4 0 0 0,1 15 0 0 0,2-1 0 0 0,2 1 0 0 0,12 38 0 0 0,-11-42 0 0 0,-1 1 0 0 0,-2 0 0 0 0,-1 0 0 0 0,-3 1 0 0 0,-4 64 0 0 0,1-15 0 0 0,1-66 0 0 0,-1 0 0 0 0,-1 0 0 0 0,-10 36 0 0 0,1-8 0 0 0,12-48 0 0 0,-3 15 0 0 0,0 0 0 0 0,-1 0 0 0 0,0-1 0 0 0,-2 1 0 0 0,0-1 0 0 0,0 0 0 0 0,-15 23 0 0 0,-51 33 0 0 0,63-56 1 0 0,9-14-1 0 0,-1 1-1 0 0,1-1 1 0 0,-1 1 0 0 0,0-1 0 0 0,1 1-1 0 0,-1-1 1 0 0,0 0 0 0 0,0 1 0 0 0,0-1-1 0 0,0 0 1 0 0,0 0 0 0 0,0 1 0 0 0,0-1-1 0 0,-1 0 1 0 0,1 0 0 0 0,0-1 0 0 0,-1 1-1 0 0,1 0 1 0 0,-3 1 0 0 0,-12 5-7 0 0,-1 0 0 0 0,1-1 0 0 0,-1-1 1 0 0,-1-1-1 0 0,1 0 0 0 0,-1-1 0 0 0,-33 1 0 0 0,33-4-7 0 0,10 1 11 0 0,1-1 1 0 0,-1 0-1 0 0,0 0 1 0 0,0-1-1 0 0,1 0 1 0 0,-1 0-1 0 0,1-1 0 0 0,-1 0 1 0 0,-9-5-1 0 0,15 7 3 0 0,-12-7-6 0 0,0 0-1 0 0,0 0 1 0 0,1-1-1 0 0,0-1 1 0 0,0 0 0 0 0,-15-15-1 0 0,1-5 3 0 0,0-2 0 0 0,3-1 0 0 0,0-1 0 0 0,2-1 1 0 0,2-1-1 0 0,1-1 0 0 0,2-1 0 0 0,1 0 0 0 0,2-1 0 0 0,-15-66 0 0 0,17 47-6 0 0,1 8-42 0 0,-4-66 0 0 0,13 102 41 0 0,2 0-1 0 0,0 0 0 0 0,1-1 1 0 0,0 1-1 0 0,1 0 0 0 0,0 0 0 0 0,1 0 1 0 0,0 1-1 0 0,1-1 0 0 0,6-12 1 0 0,13-14 27 0 0,1 0 1 0 0,2 2 0 0 0,1 1-1 0 0,2 1 1 0 0,2 1 0 0 0,0 2-1 0 0,55-42 1 0 0,-70 60-9 0 0,1 1 0 0 0,0 1 0 0 0,1 1 0 0 0,0 1 0 0 0,1 0 0 0 0,0 1 0 0 0,30-9 0 0 0,-37 14-4 0 0,32-11 16 0 0,0 2 0 0 0,1 2 1 0 0,0 2-1 0 0,1 2 0 0 0,52-1 0 0 0,-73 8-11 0 0,-3-1 2 0 0,1 0 0 0 0,0 2 0 0 0,0 0 0 0 0,0 2-1 0 0,-1 1 1 0 0,1 0 0 0 0,-1 2 0 0 0,33 12 0 0 0,4 9-11 0 0,-38-19 0 0 0,1 2 0 0 0,-2 0 0 0 0,1 1 0 0 0,-1 1 0 0 0,-1 1 0 0 0,19 17 0 0 0,36 32 0 0 0,-57-50 0 0 0,0 1 0 0 0,-1 1 0 0 0,0 1 0 0 0,-1 0 0 0 0,-1 1 0 0 0,0 0 0 0 0,14 23 0 0 0,-17-17 0 0 0,-1-5 0 0 0,-1 1 0 0 0,9 26 0 0 0,9 15 0 0 0,-20-47 0 0 0,-1 1 0 0 0,-1 0 0 0 0,8 22 0 0 0,-5 5 0 0 0,-1 0 0 0 0,-1 0 0 0 0,-1 60 0 0 0,-5-78 0 0 0,-2 0 0 0 0,-1 0 0 0 0,-1-1 0 0 0,-1 1 0 0 0,0-1 0 0 0,-2 0 0 0 0,0 0 0 0 0,-1-1 0 0 0,-15 26 0 0 0,-5 1 0 0 0,9-14 0 0 0,0-2 0 0 0,-37 45 0 0 0,39-49 0 0 0,15-23 0 0 0,0 0 0 0 0,-1 0 0 0 0,1 0 0 0 0,-1 0 0 0 0,0-1 0 0 0,0 1 0 0 0,-5 5 0 0 0,-62 34 0 0 0,23-19 0 0 0,13-8 0 0 0,26-13 0 0 0,0 0 0 0 0,0 0 0 0 0,-1 0 0 0 0,1-1 0 0 0,-1-1 0 0 0,1 1 0 0 0,-1-1 0 0 0,1-1 0 0 0,-11 0 0 0 0,-3 0 0 0 0,0-1 0 0 0,-30-6 0 0 0,49 6 0 0 0,0 0 0 0 0,-1 0 0 0 0,1 0 0 0 0,0-1 0 0 0,0 1 0 0 0,1-1 0 0 0,-1 1 0 0 0,0-1 0 0 0,1 0 1 0 0,-1 0-1 0 0,1 0 0 0 0,-1-1 0 0 0,1 1 0 0 0,-3-3 0 0 0,-8-9-10 0 0,0 3-5 0 0,1-2 0 0 0,1 0 1 0 0,0 0-1 0 0,0-1 0 0 0,-14-26 0 0 0,-4-4 28 0 0,22 33-15 0 0,1-1 1 0 0,0 0-1 0 0,1 0 1 0 0,1 0-1 0 0,-1-1 1 0 0,2 0-1 0 0,0 1 0 0 0,-2-17 1 0 0,-7-30-79 0 0,8 43 66 0 0,1 0 0 0 0,1 0 0 0 0,1 0 0 0 0,1-27 0 0 0,0 26-4 0 0,0 11 13 0 0,1 0-1 0 0,0 0 0 0 0,0 1 1 0 0,1-1-1 0 0,-1 0 0 0 0,1 1 1 0 0,0-1-1 0 0,1 1 0 0 0,-1 0 1 0 0,5-6-1 0 0,36-48-28 0 0,-28 41 26 0 0,2-1 12 0 0,2 0-1 0 0,0 1 0 0 0,1 2 0 0 0,1 0 1 0 0,1 1-1 0 0,0 1 0 0 0,1 1 0 0 0,34-15 1 0 0,-29 14 5 0 0,-3 1-3 0 0,0 1 1 0 0,2 1-1 0 0,47-13 0 0 0,-13 6 29 0 0,-46 12-22 0 0,0 1 1 0 0,31-5-1 0 0,-15 6-3 0 0,7-2 35 0 0,1 2-1 0 0,0 1 0 0 0,0 2 1 0 0,61 6-1 0 0,-79 7-44 0 0,57 52 0 0 0,-76-62 0 0 0,-1 0 0 0 0,1-1 0 0 0,-1 1 0 0 0,1 0 0 0 0,-1 0 0 0 0,0 0 0 0 0,0 0 0 0 0,0 0 0 0 0,0 0 0 0 0,0 0 0 0 0,0 1 0 0 0,0-1 0 0 0,-1 0 0 0 0,1 0 0 0 0,-1 1 0 0 0,0-1 0 0 0,1 4 0 0 0,0 5 0 0 0,15 43 0 0 0,-10-39 0 0 0,-2 1 0 0 0,1-1 0 0 0,-2 1 0 0 0,0 0 0 0 0,0 26 0 0 0,-2-6 0 0 0,-7 120 0 0 0,4-139 0 0 0,-1 0 0 0 0,-1 0 0 0 0,0 0 0 0 0,-1 0 0 0 0,-1 0 0 0 0,-15 30 0 0 0,13-32 0 0 0,2 1 0 0 0,0 0 0 0 0,-7 30 0 0 0,10-31 0 0 0,-1 0 0 0 0,-1 0 0 0 0,0-1 0 0 0,-1 1 0 0 0,-14 22 0 0 0,-112 174 0 0 0,128-204 0 0 0,-1 0 0 0 0,0 0 0 0 0,-1 0 0 0 0,0-1 0 0 0,0 0 0 0 0,0 0 0 0 0,-1-1 0 0 0,1 0 0 0 0,-1 0 0 0 0,-1 0 0 0 0,-10 5 0 0 0,-18 8-2 0 0,-9 4-6 0 0,42-22 7 0 0,1 1 1 0 0,0-1-1 0 0,0 0 0 0 0,-1 0 1 0 0,1 0-1 0 0,0 0 0 0 0,-1 0 1 0 0,1 0-1 0 0,0 0 1 0 0,-1-1-1 0 0,1 1 0 0 0,0-1 1 0 0,0 0-1 0 0,-1 1 0 0 0,1-1 1 0 0,0 0-1 0 0,0 0 1 0 0,0-1-1 0 0,-3-1 0 0 0,-8-7-11 0 0,10 9 12 0 0,1-1-1 0 0,-1 0 0 0 0,1 1 1 0 0,0-1-1 0 0,0-1 1 0 0,0 1-1 0 0,0 0 0 0 0,0 0 1 0 0,0-1-1 0 0,0 1 1 0 0,1-1-1 0 0,-1 1 1 0 0,1-1-1 0 0,0 0 0 0 0,0 0 1 0 0,0 1-1 0 0,-1-7 1 0 0,-19-47-51 0 0,13 38 35 0 0,0 0 1 0 0,2 0-1 0 0,0-1 1 0 0,2 0-1 0 0,0 0 0 0 0,-3-37 1 0 0,6 24-20 0 0,0 22 28 0 0,0-1-1 0 0,1 1 1 0 0,0 0-1 0 0,0 0 1 0 0,1 0-1 0 0,1 0 1 0 0,0 0-1 0 0,0 0 1 0 0,6-13-1 0 0,39-42-40 0 0,-26 38 32 0 0,-18 23 11 0 0,0 0 0 0 0,1 0 0 0 0,-1 1 0 0 0,1 0 0 0 0,-1-1 0 0 0,1 1 0 0 0,6-3 0 0 0,9-9 3 0 0,5-17 50 0 0,-15 25-47 0 0,0 0 1 0 0,1 1 0 0 0,0 1-1 0 0,18-9 1 0 0,14-6-53 0 0,-22 10 84 0 0,2 2 1 0 0,-1 0-1 0 0,1 1 0 0 0,1 1 1 0 0,42-5-1 0 0,-53 10-22 0 0,1 0 0 0 0,-1 1 0 0 0,1 0 0 0 0,16 3 0 0 0,-25-2-6 0 0,1 0 0 0 0,0 0 0 0 0,-1 1 0 0 0,1-1 0 0 0,-1 1 0 0 0,1 0 0 0 0,-1 0 0 0 0,0 0 0 0 0,0 1 0 0 0,0-1 1 0 0,0 1-1 0 0,0 0 0 0 0,0 0 0 0 0,3 6 0 0 0,-2-4-1 0 0,4 5 15 0 0,-1 1-1 0 0,0 0 1 0 0,7 14-1 0 0,1 3-10 0 0,-14-26-8 0 0,0 1 0 0 0,-1 0 0 0 0,1 0 0 0 0,-1 0 0 0 0,0-1 0 0 0,0 1 0 0 0,0 0-1 0 0,0 1 1 0 0,0-1 0 0 0,-1 0 0 0 0,1 4 0 0 0,5 20 0 0 0,-3-17 0 0 0,0 1 0 0 0,-2 0 0 0 0,1 0 0 0 0,-1 14 0 0 0,0 2 0 0 0,0-18 0 0 0,0 1 0 0 0,-1-1 0 0 0,0 0 0 0 0,0 0 0 0 0,-1 0 0 0 0,0 0 0 0 0,-1 0 0 0 0,0 0 0 0 0,0 0 0 0 0,-1 0 0 0 0,0-1 0 0 0,-1 1 0 0 0,1-1 0 0 0,-2 0 0 0 0,-5 9 0 0 0,-33 50 0 0 0,36-52 0 0 0,-2 0 0 0 0,0 0 0 0 0,-1-1 0 0 0,0-1 0 0 0,-15 15 0 0 0,-23 16 0 0 0,-95 80 0 0 0,113-101 0 0 0,24-18 0 0 0,1 0 0 0 0,-1-1 0 0 0,0 1 0 0 0,-1-1 0 0 0,1-1 0 0 0,-1 1 0 0 0,0-1 0 0 0,0 0 0 0 0,-8 2 0 0 0,-46 14 0 0 0,47-14 0 0 0,1 0 0 0 0,-1-1 0 0 0,0-1 0 0 0,-1 0 0 0 0,1-1 0 0 0,-21 1 0 0 0,25-4 0 0 0,1 1 0 0 0,0-2 0 0 0,0 1 0 0 0,0-1 0 0 0,0 0 0 0 0,0-1 0 0 0,0 0 0 0 0,1 0 0 0 0,-1-1 0 0 0,1 0 0 0 0,0-1 0 0 0,0 0 0 0 0,1 0 0 0 0,-1-1 0 0 0,1 0 0 0 0,0 0 0 0 0,-6-7 0 0 0,-23-23 0 0 0,33 34 0 0 0,-1-2 0 0 0,1 1 0 0 0,-1 0 0 0 0,1-1 0 0 0,0 1 0 0 0,0-1 0 0 0,1 0 0 0 0,-1 0 0 0 0,1 0 0 0 0,-4-9 0 0 0,-2-3 0 0 0,1-1 0 0 0,1 0 0 0 0,1 0 0 0 0,0 0 0 0 0,1-1 0 0 0,1 0 0 0 0,-2-35 0 0 0,5 41-5 0 0,0 0 0 0 0,1 0 0 0 0,0 1 0 0 0,4-16 0 0 0,-4 22 1 0 0,1-1-1 0 0,1 1 1 0 0,-1 0 0 0 0,1-1 0 0 0,0 1 0 0 0,0 0 0 0 0,1 1 0 0 0,-1-1-1 0 0,9-8 1 0 0,26-26-51 0 0,-15 14 48 0 0,1 0 1 0 0,1 2-1 0 0,35-24 0 0 0,0 10-9 0 0,113-50 0 0 0,-162 82 16 0 0,4-3 2 0 0,-5 3 7 0 0,0 1 0 0 0,-1 0 0 0 0,2 0 0 0 0,-1 1 0 0 0,19-4 0 0 0,54-7 32 0 0,-45 6-13 0 0,1 2 0 0 0,55-1 0 0 0,-86 7-28 0 0,-1 0 0 0 0,0 1 0 0 0,0 0 0 0 0,0 1 0 0 0,0-1 0 0 0,0 1 0 0 0,-1 0 0 0 0,1 1 0 0 0,0 0 0 0 0,-1 0 0 0 0,0 0 0 0 0,0 1 0 0 0,0 0 0 0 0,0 0 0 0 0,0 1 0 0 0,5 5 0 0 0,-6-5 0 0 0,-1 1 0 0 0,1-1 0 0 0,-1 1 0 0 0,0 0 0 0 0,0 0 0 0 0,-1 0 0 0 0,0 1 0 0 0,0-1 0 0 0,0 1 0 0 0,1 9 0 0 0,8 26 0 0 0,-5-19 0 0 0,-2 0 0 0 0,0 1 0 0 0,-1-1 0 0 0,1 34 0 0 0,0 2 0 0 0,-3-46 0 0 0,-1-1 0 0 0,0 1 0 0 0,-1-1 0 0 0,0 1 0 0 0,-1-1 0 0 0,0 1 0 0 0,-6 21 0 0 0,-2 8 0 0 0,-9 23 0 0 0,-10 8 0 0 0,19-47 0 0 0,-1 0 0 0 0,-1-1 0 0 0,0 0 0 0 0,-2-1 0 0 0,-2-1 0 0 0,0 0 0 0 0,-18 22 0 0 0,25-35 0 0 0,6-6 0 0 0,-1-1 0 0 0,0 1 0 0 0,0 0 0 0 0,0-1 0 0 0,0 0 0 0 0,-1 0 0 0 0,1 0 0 0 0,-1 0 0 0 0,-5 2 0 0 0,-26 21 0 0 0,28-20 0 0 0,0 0 0 0 0,-1-1 0 0 0,1 1 0 0 0,-14 5 0 0 0,8-6-3 0 0,1 0 0 0 0,-1-1 0 0 0,0 0 0 0 0,0-1 0 0 0,0-1 0 0 0,-1 0 0 0 0,1-1 1 0 0,0 0-1 0 0,-1-1 0 0 0,1-1 0 0 0,-1 0 0 0 0,1 0 0 0 0,0-2 0 0 0,-21-5 0 0 0,31 7-8 0 0,1 0 0 0 0,-1 0 0 0 0,1 0-1 0 0,-1 0 1 0 0,1-1 0 0 0,0 1 0 0 0,0 0 0 0 0,-1-1 0 0 0,1 0 0 0 0,0 1-1 0 0,0-1 1 0 0,1 0 0 0 0,-1 0 0 0 0,0 0 0 0 0,1 0 0 0 0,-1-1-1 0 0,1 1 1 0 0,-1 0 0 0 0,1-1 0 0 0,0 1 0 0 0,0-1 0 0 0,0 1 0 0 0,1-1-1 0 0,-1 1 1 0 0,1-1 0 0 0,-1 0 0 0 0,1 1 0 0 0,0-1 0 0 0,0 1 0 0 0,0-1-1 0 0,0 0 1 0 0,0 1 0 0 0,1-1 0 0 0,-1 0 0 0 0,2-3 0 0 0,-1 4 6 0 0,0 0 0 0 0,1 1 0 0 0,-1-1 0 0 0,0 1 0 0 0,1-1 0 0 0,-1 1 0 0 0,1-1 0 0 0,0 1 0 0 0,-1 0 0 0 0,1 0 0 0 0,0 0 0 0 0,0 0 0 0 0,0 0 0 0 0,0 0 0 0 0,0 1 0 0 0,3-2 0 0 0,16-7-41 0 0,-1-1 81 0 0,0 1-1 0 0,1 0 1 0 0,42-10 0 0 0,-42 16-22 0 0,36-7-8 0 0,95-3 1 0 0,-129 15 10 0 0,-18-2-10 0 0,-1 0 0 0 0,1 0-1 0 0,-1 0 1 0 0,1-1 0 0 0,-1 1 0 0 0,1-1 0 0 0,-1-1-1 0 0,0 1 1 0 0,1 0 0 0 0,4-4 0 0 0,2 3 33 0 0,-1 1 1 0 0,0 0-1 0 0,1 0 1 0 0,-1 1-1 0 0,1 0 1 0 0,-1 1-1 0 0,13 2 1 0 0,-22 17-23 0 0,-2-18-17 0 0,0 1 0 0 0,0 0 0 0 0,0-1 0 0 0,-1 1 0 0 0,1-1 0 0 0,-1 0 0 0 0,0 1 0 0 0,1-1 0 0 0,-1 0 0 0 0,0 0 0 0 0,0 0 0 0 0,-1 0 0 0 0,1-1 0 0 0,0 1 0 0 0,-1-1 0 0 0,1 1 0 0 0,-1-1 0 0 0,-2 2 0 0 0,-16 11 0 0 0,11-1 0 0 0,8-10 0 0 0,1 0 0 0 0,-1-1 0 0 0,0 0 0 0 0,0 1 0 0 0,0-1 0 0 0,-1 0 0 0 0,1 0 0 0 0,0 0 0 0 0,-1 0 0 0 0,0 0 0 0 0,-2 1 0 0 0,-41 28 0 0 0,32-20 0 0 0,0-1 0 0 0,0-1 0 0 0,-1 0 0 0 0,0-1 0 0 0,-25 9 0 0 0,-11 5 0 0 0,42-17 0 0 0,0 0 0 0 0,-1-1 0 0 0,1 0 0 0 0,-14 3 0 0 0,-92 31 0 0 0,87-27 0 0 0,0-1 0 0 0,0-1 0 0 0,-49 7 0 0 0,67-14 0 0 0,-231 17 0 0 0,233-20 0 0 0,0 1 0 0 0,0-2 0 0 0,0 0 0 0 0,0 0 0 0 0,0 0 0 0 0,0-1 0 0 0,1 0 0 0 0,-1 0 0 0 0,1-1 0 0 0,0 0 0 0 0,0 0 0 0 0,0-1 0 0 0,1 0 0 0 0,-1 0 0 0 0,1 0 0 0 0,0-1 0 0 0,1 0 0 0 0,0 0 0 0 0,0 0 0 0 0,0-1 0 0 0,0 0 0 0 0,-3-7 0 0 0,-12-22 0 0 0,13 28 0 0 0,-2 3 0 0 0,6 3 0 0 0,0 1 0 0 0,0 0 0 0 0,0 0 0 0 0,1 0 0 0 0,-1 0 0 0 0,0 1 0 0 0,0-1 0 0 0,-1 1 0 0 0,1 0 0 0 0,0 0 0 0 0,0 0 0 0 0,0 0 0 0 0,-5 1 0 0 0,6-1 0 0 0,-20 3 0 0 0,-1 0 0 0 0,1 2 0 0 0,0 0 0 0 0,0 1 0 0 0,1 2 0 0 0,-1 0 0 0 0,-22 13 0 0 0,-27 9 0 0 0,-52 20 0 0 0,52-20 0 0 0,-95 27 0 0 0,91-33 0 0 0,-77 35 0 0 0,63-23 0 0 0,-211 66 0 0 0,177-63-30 0 0,-128 25 0 0 0,-133 7-30 0 0,298-61 77 0 0,0-3 0 0 0,-136-8 0 0 0,195-1-28 0 0,0-2 1 0 0,0-2 0 0 0,-43-13-1 0 0,69 19 13 0 0,-7-4 9 0 0,0 1 1 0 0,0-1-1 0 0,0 0 1 0 0,1-1-1 0 0,-1 0 1 0 0,1 0-1 0 0,-6-6 1 0 0,-31-20-32 0 0,10 16 22 0 0,29 13-1 0 0,-1 0 0 0 0,1-1 1 0 0,-1 1-1 0 0,1-1 1 0 0,0 0-1 0 0,0 0 0 0 0,0 0 1 0 0,1-1-1 0 0,-1 0 1 0 0,1 0-1 0 0,0 0 0 0 0,0-1 1 0 0,-4-5-1 0 0,-56-67-5 0 0,62 72 0 0 0,0-1 0 0 0,0 1 0 0 0,0 0 1 0 0,1-1-1 0 0,0 1 0 0 0,0-1 0 0 0,0 0 0 0 0,0 1 0 0 0,1-1 0 0 0,0 1 0 0 0,1-1 1 0 0,1-11-1 0 0,-1-9-57 0 0,-1 21 53 0 0,0 0-1 0 0,1 0 0 0 0,-1 0 0 0 0,1 1 0 0 0,0-1 1 0 0,0 0-1 0 0,0 1 0 0 0,1-1 0 0 0,0 1 0 0 0,0-1 1 0 0,0 1-1 0 0,0 0 0 0 0,0 0 0 0 0,6-6 0 0 0,1 0 7 0 0,0 1 0 0 0,1 1 0 0 0,0 0 0 0 0,13-9-1 0 0,-20 16 0 0 0,35-27-19 0 0,96-60 9 0 0,-114 76 9 0 0,1 2 1 0 0,1 0-1 0 0,0 1 0 0 0,42-11 0 0 0,-3 2-11 0 0,-48 13 20 0 0,1 0 0 0 0,0 2 0 0 0,25-5 1 0 0,9 3 3 0 0,178-12-117 0 0,-205 17 137 0 0,-2-1-18 0 0,0 1-1 0 0,0 0 1 0 0,0 1-1 0 0,0 1 0 0 0,0 1 1 0 0,0 1-1 0 0,-1 1 0 0 0,33 12 1 0 0,-48-16-8 0 0,0 0 0 0 0,0 1 0 0 0,0 0 0 0 0,0 0 0 0 0,0 0 0 0 0,0 0 0 0 0,-1 0 0 0 0,1 0 1 0 0,-1 1-1 0 0,1-1 0 0 0,-1 1 0 0 0,0-1 0 0 0,0 1 0 0 0,0 0 0 0 0,-1 0 0 0 0,2 4 0 0 0,-1-1 14 0 0,0 1-1 0 0,-1 0 0 0 0,0 1 1 0 0,-1-1-1 0 0,0 0 0 0 0,0 9 1 0 0,0 2 0 0 0,-1-15-13 0 0,1 0 1 0 0,0-1-1 0 0,-1 1 1 0 0,0 0-1 0 0,1 0 1 0 0,-1-1-1 0 0,0 1 1 0 0,-1-1-1 0 0,1 1 1 0 0,0-1-1 0 0,-1 0 1 0 0,1 1 0 0 0,-1-1-1 0 0,0 0 1 0 0,-2 3-1 0 0,-40 31 33 0 0,38-31-33 0 0,-16 10-3 0 0,0-2-1 0 0,-1 0 1 0 0,0-2 0 0 0,-1 0 0 0 0,0-1-1 0 0,-40 9 1 0 0,-160 25-2 0 0,197-40 1 0 0,-32 2 0 0 0,0-2 0 0 0,-114-8 0 0 0,148 2 0 0 0,0 0 0 0 0,1-2 0 0 0,-1-1 0 0 0,-36-11 0 0 0,-185-81 0 0 0,188 80 0 0 0,50 16 0 0 0,1 0 0 0 0,-1-1 0 0 0,0 0 0 0 0,1 0 0 0 0,0-1 0 0 0,0 0 0 0 0,0 0 0 0 0,0-1 0 0 0,0 0 0 0 0,-10-8 0 0 0,15 11 0 0 0,1 0 0 0 0,0-1 0 0 0,0 1 0 0 0,0 0 0 0 0,0-1 0 0 0,0 1 0 0 0,0-1 0 0 0,0 0 0 0 0,0 1 0 0 0,1-1 0 0 0,-1 1 0 0 0,1-1 0 0 0,-1 0 0 0 0,1 0 0 0 0,0 1 0 0 0,-1-1 0 0 0,1 0 0 0 0,0 0 0 0 0,0 1 0 0 0,0-1 0 0 0,0 0 0 0 0,1 0 0 0 0,-1 1 0 0 0,0-1 0 0 0,1 0 0 0 0,-1 1 0 0 0,1-1 0 0 0,0 0 0 0 0,-1 1 0 0 0,1-1 0 0 0,0 1 0 0 0,0-1 0 0 0,0 1 0 0 0,0-1 0 0 0,0 1 0 0 0,1 0 0 0 0,-1 0 0 0 0,0-1 0 0 0,0 1 0 0 0,1 0 0 0 0,-1 0 0 0 0,1 0 0 0 0,-1 0 0 0 0,4-1 0 0 0,32-19 0 0 0,-28 15 0 0 0,1 0 0 0 0,0 1 0 0 0,0 0 0 0 0,0 0 0 0 0,21-5 0 0 0,-24 7 0 0 0,0 1 0 0 0,0-1 0 0 0,0 0 0 0 0,0 0 0 0 0,0-1 0 0 0,6-5 0 0 0,16-7 0 0 0,74-23 0 0 0,-32 23 0 0 0,-19 5 0 0 0,163-43 0 0 0,-18 6 0 0 0,-151 38 0 0 0,-38 7 0 0 0,-1 1 0 0 0,1 0 0 0 0,0 0 0 0 0,0 1 0 0 0,0 0 0 0 0,1 0 0 0 0,-1 1 0 0 0,0 0 0 0 0,0 0 0 0 0,14 3 0 0 0,-21-2 0 0 0,-1-1 0 0 0,0 1 0 0 0,1-1 0 0 0,-1 1 0 0 0,0-1 0 0 0,1 1 0 0 0,-1-1 0 0 0,0 1 0 0 0,1-1 0 0 0,-1 1 0 0 0,0-1 0 0 0,0 1 0 0 0,0 0 0 0 0,0-1 0 0 0,0 1 0 0 0,0-1 0 0 0,0 1 0 0 0,0 0 0 0 0,0-1 0 0 0,0 1 0 0 0,0-1 0 0 0,0 1 0 0 0,0 0 0 0 0,0-1 0 0 0,0 1 0 0 0,-1-1 0 0 0,1 1 0 0 0,0-1 0 0 0,0 1 0 0 0,-1 0 0 0 0,1-1 0 0 0,-1 1 0 0 0,-7 16 0 0 0,8-17 0 0 0,-18 24 0 0 0,12-14 0 0 0,-1-1 0 0 0,0-1 0 0 0,-1 1 0 0 0,-8 7 0 0 0,-37 25 0 0 0,-2-2 0 0 0,-1-3 0 0 0,-97 46 0 0 0,92-50 0 0 0,32-19 0 0 0,-2-1 0 0 0,0-2 0 0 0,0-1 0 0 0,-36 6 0 0 0,2 0 0 0 0,-118 36 0 0 0,137-40 0 0 0,27-9 0 0 0,-3-2 0 0 0,74-24 0 0 0,14 5 0 0 0,84-13 0 0 0,-95 21 0 0 0,-26 7 0 0 0,0 1 0 0 0,35 2 0 0 0,-42 1 0 0 0,1-1 0 0 0,0 0 0 0 0,40-9 0 0 0,-59 9 0 0 0,1-1 0 0 0,0 1 0 0 0,-1 0 0 0 0,1 1 0 0 0,0-1 0 0 0,-1 1 0 0 0,1 0 0 0 0,9 1 0 0 0,50 2 0 0 0,-64-3 0 0 0,1 0 0 0 0,0 1 0 0 0,-1-1 0 0 0,1 0 0 0 0,-1 0 0 0 0,1 0 0 0 0,0 1 0 0 0,-1-1 0 0 0,1 0 0 0 0,-1 1 0 0 0,1-1 0 0 0,-1 0 0 0 0,1 1 0 0 0,-1-1 0 0 0,1 1 0 0 0,-1-1 0 0 0,0 1 0 0 0,1-1 0 0 0,-1 1 0 0 0,0-1 0 0 0,1 1 0 0 0,-1-1 0 0 0,0 1 0 0 0,1-1 0 0 0,-1 1 0 0 0,0-1 0 0 0,0 1 0 0 0,0 0 0 0 0,0-1 0 0 0,0 1 0 0 0,0 0 0 0 0,1-1 0 0 0,-1 1 0 0 0,-1-1 0 0 0,1 1 0 0 0,0 0 0 0 0,0-1 0 0 0,0 1 0 0 0,0-1 0 0 0,0 1 0 0 0,0 0 0 0 0,-1-1 0 0 0,1 1 0 0 0,0-1 0 0 0,-1 1 0 0 0,1-1 0 0 0,0 1 0 0 0,-1-1 0 0 0,1 1 0 0 0,0-1 0 0 0,-1 1 0 0 0,-16 28 0 0 0,12-25 0 0 0,0 0 0 0 0,0-1 0 0 0,-1 1 0 0 0,1-1 0 0 0,-1-1 0 0 0,0 1 0 0 0,-9 3 0 0 0,-14 6 0 0 0,-19 13 0 0 0,-84 30 0 0 0,4-2 0 0 0,122-50-1 0 0,0 0 0 0 0,1 1 0 0 0,-1-1-1 0 0,1 1 1 0 0,0 0 0 0 0,0 0 0 0 0,1 0 0 0 0,-1 1 0 0 0,1 0 0 0 0,0 0-1 0 0,0 0 1 0 0,1 0 0 0 0,-1 0 0 0 0,1 1 0 0 0,0 0 0 0 0,1-1 0 0 0,-1 1-1 0 0,1 0 1 0 0,0 1 0 0 0,1-1 0 0 0,0 0 0 0 0,0 0 0 0 0,0 1 0 0 0,0-1-1 0 0,1 0 1 0 0,0 1 0 0 0,1-1 0 0 0,-1 0 0 0 0,1 1 0 0 0,0-1 0 0 0,1 0-1 0 0,0 0 1 0 0,0 0 0 0 0,4 9 0 0 0,-3-10 2 0 0,0 0 0 0 0,0 0 0 0 0,1 0 0 0 0,-1-1 0 0 0,1 1 0 0 0,1-1 1 0 0,6 6-1 0 0,-1-1-10 0 0,30 23-36 0 0,-35-27 44 0 0,0 1 1 0 0,0-1 0 0 0,1-1 0 0 0,0 1-1 0 0,0-1 1 0 0,0 0 0 0 0,0 0 0 0 0,1-1-1 0 0,0 1 1 0 0,11 3 0 0 0,20 8-22 0 0,8 5 16 0 0,2-2 0 0 0,0-1 0 0 0,0-3 0 0 0,2-2 0 0 0,53 6-1 0 0,-41-13-24 0 0,283 14 49 0 0,96-19 142 0 0,-274-14-160 0 0,-100 12 0 0 0,-1-4 0 0 0,-1-2 0 0 0,1-4 0 0 0,66-20 0 0 0,-124 29 0 0 0,1-1 0 0 0,-1 0 0 0 0,0 0 0 0 0,10-7 0 0 0,-12 7 0 0 0,0 0 0 0 0,1 0 0 0 0,0 1 0 0 0,-1 0 0 0 0,12-3 0 0 0,-13 4 0 0 0,1 0 0 0 0,-1 0 0 0 0,0 0 0 0 0,0 0 0 0 0,-1-1 0 0 0,1 0 0 0 0,6-5 0 0 0,9-5 0 0 0,100-54 0 0 0,58-30 0 0 0,-157 86 0 0 0,-2-1 0 0 0,29-22 0 0 0,6-3 0 0 0,-22 15 0 0 0,-26 18 0 0 0,1-1 0 0 0,0 1 0 0 0,0 0 0 0 0,0 0 0 0 0,10-4 0 0 0,9-9 0 0 0,-5 1 0 0 0,71-15 0 0 0,66-49 0 0 0,-82 40 0 0 0,-45 25 0 0 0,-24 13 0 0 0,-1-1 0 0 0,-1 0 0 0 0,1 0 0 0 0,0 0 0 0 0,-1-1 0 0 0,1 1 0 0 0,7-8 0 0 0,-9 6 0 0 0,-2 3 0 0 0,-1 0 0 0 0,1 0 0 0 0,0 0 0 0 0,0 0 0 0 0,0 0 0 0 0,0 1 0 0 0,0-1 0 0 0,0 1 0 0 0,0-1 0 0 0,1 1 0 0 0,-1 0 0 0 0,0 0 0 0 0,1 0 0 0 0,3-1 0 0 0,-4 1 0 0 0,0 1 0 0 0,0-1 0 0 0,-1 0 0 0 0,1 0 0 0 0,0 0 0 0 0,-1 0 0 0 0,1 0 0 0 0,-1 0 0 0 0,1 0 0 0 0,-1 0 0 0 0,0-1 0 0 0,1 1 0 0 0,-1 0 0 0 0,0-1 0 0 0,2-2 0 0 0,-2 2 0 0 0,1 0 0 0 0,-1 0 0 0 0,1 0 0 0 0,-1 0 0 0 0,1 1 0 0 0,0-1 0 0 0,0 0 0 0 0,0 1 0 0 0,0 0 0 0 0,0-1 0 0 0,0 1 0 0 0,3-1 0 0 0,79-55 0 0 0,-82 57 0 0 0,-1-1 0 0 0,1 0 0 0 0,-1 0 0 0 0,1 0 0 0 0,-1 0 0 0 0,1 0 0 0 0,-1 0 0 0 0,0 0 0 0 0,1 0 0 0 0,-1 0 0 0 0,0-1 0 0 0,0 1 0 0 0,0-1 0 0 0,0 1 0 0 0,0-1 0 0 0,0 1 0 0 0,0-1 0 0 0,-1 1 0 0 0,1-1 0 0 0,0 0 0 0 0,-1 1 0 0 0,0-1 0 0 0,1-2 0 0 0,0 3 0 0 0,-1 0 0 0 0,1-1 0 0 0,-1 1 0 0 0,1 0 0 0 0,0 0 0 0 0,-1 0 0 0 0,1 0 0 0 0,0 0 0 0 0,0 1 0 0 0,0-1 0 0 0,0 0 0 0 0,0 0 0 0 0,0 1 0 0 0,0-1 0 0 0,0 0 0 0 0,0 1 0 0 0,0-1 0 0 0,0 1 0 0 0,1-1 0 0 0,-1 1 0 0 0,2-1 0 0 0,9-5 0 0 0,-1-16 0 0 0,-10 19 0 0 0,0 0 0 0 0,0 0 0 0 0,0 0 0 0 0,1 0 0 0 0,-1 0 0 0 0,1 1 0 0 0,-1-1 0 0 0,1 1 0 0 0,0-1 0 0 0,0 1 0 0 0,0 0 0 0 0,0 0 0 0 0,1-1 0 0 0,-1 2 0 0 0,5-4 0 0 0,-3 2 0 0 0,-1 1 0 0 0,1-1 0 0 0,-1 0 0 0 0,0 0 0 0 0,0 0 0 0 0,0-1 0 0 0,0 1 0 0 0,-1-1 0 0 0,1 1 0 0 0,-1-1 0 0 0,0 0 0 0 0,2-6 0 0 0,9-13 0 0 0,-6 12 0 0 0,5-7 0 0 0,-2 0 0 0 0,0-1 0 0 0,-1 0 0 0 0,11-32 0 0 0,-9 25 0 0 0,-9 22 0 0 0,0 1 0 0 0,0-1 0 0 0,0 0 0 0 0,-1 0 0 0 0,0 0 0 0 0,0 0 0 0 0,0 0 0 0 0,0 0 0 0 0,0 0 0 0 0,-1-6 0 0 0,9-353 0 0 0,-9 261 0 0 0,1 99 0 0 0,0-1 0 0 0,0 1 0 0 0,0 0 0 0 0,1-1 0 0 0,-1 1 0 0 0,1 0 0 0 0,0 0 0 0 0,0 0 0 0 0,0 0 0 0 0,0 1 0 0 0,0-1 0 0 0,1 1 0 0 0,-1-1 0 0 0,1 1 0 0 0,0 0 0 0 0,-1 0 0 0 0,1 0 0 0 0,0 0 0 0 0,0 0 0 0 0,6-2 0 0 0,-8 4 0 0 0,0-1 0 0 0,0 1 0 0 0,0 0 0 0 0,0-1 0 0 0,0 1 0 0 0,0 0 0 0 0,0 0 0 0 0,0 0 0 0 0,0 0 0 0 0,0 0 0 0 0,0 0 0 0 0,0 0 0 0 0,1 0 0 0 0,-1 0 0 0 0,0 1 0 0 0,0-1 0 0 0,0 0 0 0 0,0 1 0 0 0,0-1 0 0 0,0 0 0 0 0,0 1 0 0 0,0 0 0 0 0,0-1 0 0 0,0 1 0 0 0,0-1 0 0 0,-1 1 0 0 0,1 0 0 0 0,0 0 0 0 0,0 0 0 0 0,-1-1 0 0 0,1 1 0 0 0,0 0 0 0 0,-1 0 0 0 0,1 0 0 0 0,-1 0 0 0 0,1 0 0 0 0,0 2 0 0 0,20 51 0 0 0,-13-30 0 0 0,-5-17 0 0 0,-1-1 0 0 0,0 1 0 0 0,-1-1 0 0 0,1 1 0 0 0,-1 0 0 0 0,-1 0 0 0 0,1 0 0 0 0,-1 8 0 0 0,0 95 0 0 0,0-109 0 0 0,0-1 0 0 0,1 0 0 0 0,-1 1 0 0 0,0-1 0 0 0,1 0 0 0 0,-1 0 0 0 0,0 1 0 0 0,1-1 0 0 0,-1 0 0 0 0,0 0 0 0 0,1 0 0 0 0,-1 1 0 0 0,1-1 0 0 0,-1 0 0 0 0,0 0 0 0 0,1 0 0 0 0,-1 0 0 0 0,1 0 0 0 0,-1 0 0 0 0,1 0 0 0 0,-1 0 0 0 0,1 0 0 0 0,-1 0 0 0 0,0 0 0 0 0,1 0 0 0 0,-1 0 0 0 0,1 0 0 0 0,-1-1 0 0 0,0 1 0 0 0,1 0 0 0 0,-1 0 0 0 0,1 0 0 0 0,-1-1 0 0 0,0 1 0 0 0,1 0 0 0 0,-1 0 0 0 0,0-1 0 0 0,1 1 0 0 0,-1 0 0 0 0,0-1 0 0 0,1 1 0 0 0,-1 0 0 0 0,0-1 0 0 0,0 1 0 0 0,0 0 0 0 0,1-1 0 0 0,-1 1 0 0 0,0-1 0 0 0,0 1 0 0 0,0-1 0 0 0,0 1 0 0 0,0 0 0 0 0,0-1 0 0 0,1 0 0 0 0,-1-18 0 0 0,2-1 0 0 0,1 1 0 0 0,0 0 0 0 0,9-26 0 0 0,-6 23 0 0 0,-1 0 0 0 0,5-41 0 0 0,-6 24 0 0 0,1 0 0 0 0,3 1 0 0 0,19-60 0 0 0,-12 20 0 0 0,-13 61 0 0 0,1 0 0 0 0,1 1 0 0 0,0 0 0 0 0,1-1 0 0 0,7-14 0 0 0,-1 3 0 0 0,-9 21 0 0 0,0 1 0 0 0,0-1 0 0 0,1 1 0 0 0,0 0 0 0 0,0 0 0 0 0,8-11 0 0 0,-8 14 0 0 0,-1 0 0 0 0,0 0 0 0 0,0-1 0 0 0,-1 1 0 0 0,1 0 0 0 0,-1-1 0 0 0,1 1 0 0 0,-1-1 0 0 0,1-6 0 0 0,8-17 0 0 0,-4 14 0 0 0,-6 12 0 0 0,0 1 0 0 0,1-1 0 0 0,-1 0 0 0 0,0 1 0 0 0,0-1 0 0 0,1 0 0 0 0,-1 1 0 0 0,0-1 0 0 0,1 0 0 0 0,-1 1 0 0 0,0-1 0 0 0,1 1 0 0 0,-1-1 0 0 0,1 1 0 0 0,-1-1 0 0 0,1 1 0 0 0,-1-1 0 0 0,1 1 0 0 0,-1-1 0 0 0,1 1 0 0 0,0 0 0 0 0,-1-1 0 0 0,1 1 0 0 0,0 0 0 0 0,-1 0 0 0 0,1-1 0 0 0,0 1 0 0 0,2 0 0 0 0,0-1 0 0 0,-1 1 0 0 0,1 0 0 0 0,0 0 0 0 0,-1 0 0 0 0,1 1 0 0 0,0-1 0 0 0,-1 1 0 0 0,1-1 0 0 0,0 1 0 0 0,-1 0 0 0 0,1 0 0 0 0,-1 0 0 0 0,1 0 0 0 0,-1 1 0 0 0,0-1 0 0 0,0 1 0 0 0,1-1 0 0 0,-1 1 0 0 0,0 0 0 0 0,0 0 0 0 0,0 0 0 0 0,2 3 0 0 0,23 19 0 0 0,-21-20 0 0 0,-1 1 0 0 0,0-1 0 0 0,0 1 0 0 0,0 0 0 0 0,0 0 0 0 0,-1 0 0 0 0,0 1 0 0 0,0-1 0 0 0,-1 1 0 0 0,0 0 0 0 0,4 8 0 0 0,28 78 0 0 0,-17-3 0 0 0,-13-74 0 0 0,-1 0 0 0 0,0 0 0 0 0,3 28 0 0 0,2 12 0 0 0,-6-38 0 0 0,0 1 0 0 0,-2-1 0 0 0,0 1 0 0 0,-1-1 0 0 0,-3 19 0 0 0,1 29 0 0 0,2-48 0 0 0,-1-1 0 0 0,0 1 0 0 0,-1-1 0 0 0,-6 26 0 0 0,-2 1 0 0 0,5-18 0 0 0,-2-1 0 0 0,-12 30 0 0 0,17-48 0 0 0,-1 0 0 0 0,0 0 0 0 0,0-1 0 0 0,0 1 0 0 0,-1-1 0 0 0,0 0 0 0 0,0 0 0 0 0,0 0 0 0 0,-1 0 0 0 0,1-1 0 0 0,-1 0 0 0 0,0 0 0 0 0,-1 0 0 0 0,-5 3 0 0 0,9-6 0 0 0,0 0 0 0 0,0-1 0 0 0,0 1 0 0 0,0 0 0 0 0,0 0 0 0 0,0 1 0 0 0,0-1 0 0 0,1 0 0 0 0,-1 1 0 0 0,0-1 0 0 0,1 1 0 0 0,-1-1 0 0 0,1 1 0 0 0,0 0 0 0 0,0 0 0 0 0,-1-1 0 0 0,1 1 0 0 0,0 0 0 0 0,0 0 0 0 0,1 0 0 0 0,-1 0 0 0 0,0 0 0 0 0,0 4 0 0 0,-4 1 0 0 0,0 0 0 0 0,0-1 0 0 0,-1 0 0 0 0,0 0 0 0 0,0-1 0 0 0,0 0 0 0 0,-1 0 0 0 0,1 0 0 0 0,-1-1 0 0 0,-9 5 0 0 0,8-3 0 0 0,7-5 0 0 0,-1 1 0 0 0,0-1 0 0 0,1 0 0 0 0,-1 1 0 0 0,0-1 0 0 0,0 0 0 0 0,0 0 0 0 0,0 0 0 0 0,0-1 0 0 0,0 1 0 0 0,0 0 0 0 0,0-1 0 0 0,0 1 0 0 0,0-1 0 0 0,0 0 0 0 0,0 0 0 0 0,-3 0 0 0 0,4 0 0 0 0,0 0 0 0 0,1 0 0 0 0,-1 0 0 0 0,0 0 0 0 0,1-1 0 0 0,-1 1 0 0 0,0 0 0 0 0,1 0 0 0 0,-1-1 0 0 0,0 1 0 0 0,1 0 0 0 0,-1-1 0 0 0,1 1 0 0 0,-1-1 0 0 0,1 1 0 0 0,-1-1 0 0 0,1 1 0 0 0,-1-1 0 0 0,1 0 0 0 0,-1 1 0 0 0,1-1 0 0 0,-1 1 0 0 0,1-1 0 0 0,0 0 0 0 0,0 1 0 0 0,-1-1 0 0 0,1 0 0 0 0,0 1 0 0 0,0-1 0 0 0,0 0 0 0 0,0 0 0 0 0,0 1 0 0 0,0-1 0 0 0,0 0 0 0 0,0 1 0 0 0,0-1 0 0 0,0 0 0 0 0,0 0 0 0 0,0 1 0 0 0,0-1 0 0 0,1 0 0 0 0,-1 1 0 0 0,0-2 0 0 0,1-1 0 0 0,-1-1 0 0 0,0 1 0 0 0,0 0 0 0 0,-1-1 0 0 0,1 1 0 0 0,-1 0 0 0 0,0 0 0 0 0,1-1 0 0 0,-1 1 0 0 0,-2-4 0 0 0,2 4 0 0 0,0 1 0 0 0,0-1 0 0 0,1 0 0 0 0,0 0 0 0 0,-1 0 0 0 0,1 0 0 0 0,0 1 0 0 0,0-1 0 0 0,1 0 0 0 0,-1 0 0 0 0,0 0 0 0 0,1 0 0 0 0,0 1 0 0 0,0-1 0 0 0,0 0 0 0 0,0 1 0 0 0,0-1 0 0 0,0 0 0 0 0,1 1 0 0 0,-1-1 0 0 0,1 1 0 0 0,0 0 0 0 0,-1 0 0 0 0,1 0 0 0 0,4-4 0 0 0,21-26 0 0 0,-23 28 0 0 0,0-1 0 0 0,0 1 0 0 0,-1-1 0 0 0,0 0 0 0 0,0 0 0 0 0,0 0 0 0 0,-1 0 0 0 0,3-7 0 0 0,3-8 0 0 0,17-3 0 0 0,-15 6 0 0 0,1 1 0 0 0,22-25 0 0 0,-18 20 0 0 0,0 0 0 0 0,19-41 0 0 0,-28 51 0 0 0,-4 8 0 0 0,-1 0 0 0 0,0 1 0 0 0,1 0 0 0 0,0-1 0 0 0,-1 1 0 0 0,1 0 0 0 0,0 0 0 0 0,0 0 0 0 0,0 0 0 0 0,0 0 0 0 0,1 0 0 0 0,-1 0 0 0 0,0 1 0 0 0,4-2 0 0 0,30-32 0 0 0,-26 21 0 0 0,-10 13 0 0 0,0 0 0 0 0,1 0 0 0 0,-1 0 0 0 0,1 0 0 0 0,0 0 0 0 0,-1 0 0 0 0,1 0 0 0 0,0 0 0 0 0,0 0 0 0 0,-1 0 0 0 0,1 0 0 0 0,0 1 0 0 0,0-1 0 0 0,0 0 0 0 0,0 0 0 0 0,0 1 0 0 0,0-1 0 0 0,2 0 0 0 0,5 1 0 0 0,-8 1 0 0 0,1 0 0 0 0,-1 0 0 0 0,1 1 0 0 0,-1-1 0 0 0,0 0 0 0 0,1 0 0 0 0,-1 0 0 0 0,0 1 0 0 0,0-1 0 0 0,0 0 0 0 0,0 0 0 0 0,0 0 0 0 0,0 1 0 0 0,0-1 0 0 0,-1 0 0 0 0,0 2 0 0 0,10 52 0 0 0,-9 128 0 0 0,-9-118 0 0 0,9-59 0 0 0,0 0 0 0 0,0 0 0 0 0,-1 0 0 0 0,0 0 0 0 0,-1 0 0 0 0,1 0 0 0 0,-1 0 0 0 0,0-1 0 0 0,0 1 0 0 0,-1 0 0 0 0,-4 6 0 0 0,-8 15 0 0 0,14-25 0 0 0,0 0 0 0 0,0 0 0 0 0,0 0 0 0 0,0 0 0 0 0,0 0 0 0 0,0 0 0 0 0,0 0 0 0 0,0-1 0 0 0,-1 1 0 0 0,1 0 0 0 0,-1-1 0 0 0,1 1 0 0 0,-4 1 0 0 0,3-1 0 0 0,0 0 0 0 0,0 0 0 0 0,0 0 0 0 0,1 0 0 0 0,-1 1 0 0 0,0-1 0 0 0,1 1 0 0 0,0-1 0 0 0,-1 1 0 0 0,1-1 0 0 0,-1 5 0 0 0,-10 15 0 0 0,-38 10 0 0 0,25-11 0 0 0,0-1 0 0 0,-46 26 0 0 0,42-27 0 0 0,-50 38 0 0 0,61-42 0 0 0,-1-2 0 0 0,0-1 0 0 0,-1 0 0 0 0,-32 13 0 0 0,-16 9 0 0 0,-7 4 0 0 0,-3-3 0 0 0,0-3 0 0 0,-102 25 0 0 0,-275 81 0 0 0,388-118 0 0 0,24-7 0 0 0,-87 15 0 0 0,22-10 0 0 0,-112 33 0 0 0,-52 11 0 0 0,127-33 0 0 0,-42 6 0 0 0,86-13 0 0 0,73-14 0 0 0,0-1 0 0 0,-41 4 0 0 0,-205 27 0 0 0,185-24 0 0 0,-79 11 0 0 0,-262 4 0 0 0,414-29 0 0 0,1 0 0 0 0,-1-2 0 0 0,1 0 0 0 0,-1 0 0 0 0,1-2 0 0 0,0 0 0 0 0,0 0 0 0 0,0-1 0 0 0,-23-13 0 0 0,31 14 0 0 0,-1-2 0 0 0,0 1 0 0 0,0 1 0 0 0,0-1 0 0 0,-16-5 0 0 0,6-3 0 0 0,4 1 0 0 0,8 7 0 0 0,-1-1 0 0 0,1 1 0 0 0,0-1 0 0 0,1-1 0 0 0,0 1 0 0 0,0-1 0 0 0,0 0 0 0 0,0 0 0 0 0,-3-9 0 0 0,2-1 0 0 0,0 0 0 0 0,1-1 0 0 0,1 1 0 0 0,1-1 0 0 0,0 0 0 0 0,2 0 0 0 0,0 0 0 0 0,1 0 0 0 0,0 0 0 0 0,2 0 0 0 0,0 1 0 0 0,5-22 0 0 0,-6 37 0 0 0,0 0 0 0 0,-1 0 0 0 0,1 0 0 0 0,0 1 0 0 0,0-1 0 0 0,0 0 0 0 0,1 0 0 0 0,-1 1 0 0 0,0-1 0 0 0,1 1 0 0 0,-1-1 0 0 0,1 1 0 0 0,-1-1 0 0 0,1 1 0 0 0,0 0 0 0 0,2-1 0 0 0,13-12 0 0 0,4-18 0 0 0,7 14 0 0 0,-15 5 0 0 0,-12 11 0 0 0,1 0 0 0 0,0 1 0 0 0,-1-1 0 0 0,1 0 0 0 0,0 1 0 0 0,0-1 0 0 0,0 1 0 0 0,0 0 0 0 0,0 0 0 0 0,0 0 0 0 0,1 0 0 0 0,-1 0 0 0 0,0 0 0 0 0,1 0 0 0 0,2 0 0 0 0,-2 0 0 0 0,0 0 0 0 0,0 0 0 0 0,-1 0 0 0 0,1-1 0 0 0,0 1 0 0 0,-1-1 0 0 0,1 0 0 0 0,-1 1 0 0 0,1-1 0 0 0,2-4 0 0 0,-3 4 0 0 0,0 0 0 0 0,1 0 0 0 0,-1 0 0 0 0,0 0 0 0 0,1 0 0 0 0,-1 1 0 0 0,1-1 0 0 0,-1 1 0 0 0,1-1 0 0 0,0 1 0 0 0,0 0 0 0 0,0 0 0 0 0,-1 1 0 0 0,5-2 0 0 0,31-2 0 0 0,0 1 0 0 0,40 2 0 0 0,-68 1 0 0 0,1 1 0 0 0,-1 0 0 0 0,1 0 0 0 0,-1 1 0 0 0,0 1 0 0 0,0-1 0 0 0,0 2 0 0 0,0 0 0 0 0,0 0 0 0 0,-1 0 0 0 0,1 1 0 0 0,12 10 0 0 0,-19-12 0 0 0,1 1 0 0 0,-1 0 0 0 0,0 0 0 0 0,0 0 0 0 0,0 0 0 0 0,-1 1 0 0 0,1-1 0 0 0,1 6 0 0 0,-3-7 0 0 0,0 0 0 0 0,1 0 0 0 0,-1 0 0 0 0,1 0 0 0 0,0 0 0 0 0,0 0 0 0 0,0 0 0 0 0,0-1 0 0 0,0 1 0 0 0,1-1 0 0 0,3 4 0 0 0,-4-5 0 0 0,0 1 0 0 0,0 0 0 0 0,0 0 0 0 0,0-1 0 0 0,-1 1 0 0 0,1 0 0 0 0,-1 1 0 0 0,0-1 0 0 0,1 0 0 0 0,-1 0 0 0 0,0 1 0 0 0,0-1 0 0 0,0 1 0 0 0,-1-1 0 0 0,1 0 0 0 0,-1 1 0 0 0,1 0 0 0 0,-1-1 0 0 0,0 1 0 0 0,0-1 0 0 0,0 1 0 0 0,0-1 0 0 0,0 1 0 0 0,-1 3 0 0 0,-1 3 0 0 0,1 0 0 0 0,-1 0 0 0 0,-1 0 0 0 0,0 0 0 0 0,0-1 0 0 0,-5 9 0 0 0,2-6 0 0 0,-1-1 0 0 0,-1 1 0 0 0,0-2 0 0 0,0 1 0 0 0,-1-1 0 0 0,0 0 0 0 0,-1-1 0 0 0,0 0 0 0 0,0 0 0 0 0,-1-1 0 0 0,0-1 0 0 0,0 0 0 0 0,0 0 0 0 0,-13 3 0 0 0,-15 14 0 0 0,34-19 0 0 0,0 0 0 0 0,-1-1 0 0 0,0 1 0 0 0,0-1 0 0 0,0-1 0 0 0,0 1 0 0 0,-9 2 0 0 0,-71 19 0 0 0,57-14 0 0 0,-1-1 0 0 0,0-2 0 0 0,-1-1 0 0 0,-61 4 0 0 0,62-9 0 0 0,21 0 0 0 0,0 0 0 0 0,0 0 0 0 0,0-1 0 0 0,0-1 0 0 0,0 1 0 0 0,1-1 0 0 0,-1-1 0 0 0,0 0 0 0 0,0 0 0 0 0,1-1 0 0 0,-1 0 0 0 0,1 0 0 0 0,0-1 0 0 0,-14-8 0 0 0,-46-32 0 0 0,66 43 0 0 0,1 1 0 0 0,0-1 0 0 0,0 0 0 0 0,0 1 0 0 0,0-1 0 0 0,0 0 0 0 0,0 0 0 0 0,0 1 0 0 0,0-1 0 0 0,0 0 0 0 0,1 0 0 0 0,-1 0 0 0 0,0 0 0 0 0,0 0 0 0 0,1 0 0 0 0,-1 0 0 0 0,1-1 0 0 0,-1 1 0 0 0,1 0 0 0 0,-1 0 0 0 0,1-2 0 0 0,0 2 0 0 0,-1 0 0 0 0,1 0 0 0 0,0 0 0 0 0,-1 0 0 0 0,1 0 0 0 0,0 0 0 0 0,-1 0 0 0 0,0 1 0 0 0,1-1 0 0 0,-1 0 0 0 0,1 0 0 0 0,-1 0 0 0 0,0 0 0 0 0,1 1 0 0 0,-1-1 0 0 0,0 0 0 0 0,0 1 0 0 0,0-1 0 0 0,-1 0 0 0 0,-2-2-126 0 0,0 1 1 0 0,1-1-1 0 0,-1 0 1 0 0,1-1-1 0 0,0 1 1 0 0,-1-1-1 0 0,1 1 1 0 0,1-1-1 0 0,-1 0 0 0 0,1 0 1 0 0,-1 0-1 0 0,1 0 1 0 0,0-1-1 0 0,1 1 1 0 0,-1 0-1 0 0,1-1 0 0 0,0 1 1 0 0,-1-7-1 0 0,-1-11-1081 0 0,1 1-1 0 0,2-39 1 0 0,0 32 669 0 0,1 17-113 0 0,1 0-1 0 0,-1 0 1 0 0,2 0 0 0 0,-1 1 0 0 0,2-1 0 0 0,-1 1 0 0 0,1 0 0 0 0,11-19 0 0 0,7-21-1721 0 0,-10 15 970 0 0,-1 0 1 0 0,-2-1-1 0 0,5-43 0 0 0,18-68-3072 0 0,-28 72-1002 0 0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265 310 5392 0 0,'-7'0'1109'0'0,"-1"-1"0"0"0,1 0 0 0 0,0-1 0 0 0,0 1 0 0 0,0-1 0 0 0,-9-4-1 0 0,-31-7 1878 0 0,33 10-2039 0 0,0 0 1 0 0,1-1-1 0 0,0-1 1 0 0,-15-6-1 0 0,-2-1 397 0 0,27 11-1238 0 0,1-1 1 0 0,-1 1-1 0 0,1 0 1 0 0,0-1 0 0 0,-1 0-1 0 0,1 1 1 0 0,0-1-1 0 0,0 0 1 0 0,0 0 0 0 0,0 0-1 0 0,0-1 1 0 0,0 1-1 0 0,1 0 1 0 0,-1-1 0 0 0,1 1-1 0 0,0-1 1 0 0,0 1-1 0 0,-1-1 1 0 0,1-3 0 0 0,-2-2 143 0 0,2 0 1 0 0,-1 0 0 0 0,1 0-1 0 0,0-1 1 0 0,1-9 0 0 0,2 13-161 0 0,1-1 0 0 0,0 1 0 0 0,1 0 0 0 0,-1 1 0 0 0,1-1 0 0 0,0 0 1 0 0,0 1-1 0 0,0 0 0 0 0,0 0 0 0 0,1 0 0 0 0,0 1 0 0 0,7-5 1 0 0,2 2-1 0 0,-5 2-47 0 0,0 1 0 0 0,-1-2 0 0 0,1 0 1 0 0,-1 0-1 0 0,8-6 0 0 0,-15 10-31 0 0,0 0 0 0 0,1-1-1 0 0,-1 1 1 0 0,1 0 0 0 0,0 0 0 0 0,-1 0 0 0 0,1 0 0 0 0,0 0 0 0 0,0 1-1 0 0,0-1 1 0 0,-1 0 0 0 0,1 1 0 0 0,2-1 0 0 0,21-9 176 0 0,-21 7-166 0 0,1 1-1 0 0,0 0 0 0 0,0 0 0 0 0,0 0 0 0 0,0 1 0 0 0,1 0 0 0 0,-1 0 0 0 0,0 0 0 0 0,7 1 0 0 0,60-3 242 0 0,-69 3-247 0 0,7 0 12 0 0,1-1 1 0 0,-1 1-1 0 0,1 1 1 0 0,-1 0-1 0 0,0 1 0 0 0,1 0 1 0 0,-1 0-1 0 0,0 1 1 0 0,0 0-1 0 0,0 1 1 0 0,17 9-1 0 0,-12-6 3 0 0,-9-4-17 0 0,1 0 0 0 0,-1 0 1 0 0,0 0-1 0 0,1 1 0 0 0,-2 0 1 0 0,11 9-1 0 0,-6 0 13 0 0,-8-10-21 0 0,0-1-1 0 0,-1 0 1 0 0,1 1-1 0 0,0-1 1 0 0,0 0-1 0 0,1 0 1 0 0,-1 0-1 0 0,0-1 1 0 0,0 1-1 0 0,5 2 1 0 0,-5-2 1 0 0,1 0 0 0 0,-1 0 0 0 0,0 0 0 0 0,0 1 0 0 0,0-1 0 0 0,0 1 0 0 0,-1 0-1 0 0,1-1 1 0 0,0 1 0 0 0,-1 0 0 0 0,0 0 0 0 0,0 0 0 0 0,0 0 0 0 0,0 0 0 0 0,0 0 0 0 0,0 6 0 0 0,11 28 33 0 0,-9-28-28 0 0,0 0-1 0 0,0 0 0 0 0,-1 1 1 0 0,0 0-1 0 0,-1-1 0 0 0,0 1 1 0 0,-1 0-1 0 0,0-1 0 0 0,0 1 1 0 0,-1 0-1 0 0,0-1 0 0 0,-1 1 1 0 0,0 0-1 0 0,0-1 0 0 0,-5 12 1 0 0,-8 30 33 0 0,13-41-26 0 0,-1 0 0 0 0,0 0 1 0 0,0 0-1 0 0,-6 13 0 0 0,6-18-11 0 0,0 0 0 0 0,0 1 1 0 0,0-1-1 0 0,1 1 0 0 0,-3 11 0 0 0,3-12-6 0 0,1-1 0 0 0,0 1 0 0 0,-1-1 0 0 0,0 0 0 0 0,0 0 0 0 0,0 0 0 0 0,0 0 0 0 0,-1 0 0 0 0,0 0 0 0 0,1-1 0 0 0,-6 6 0 0 0,-33 40-14 0 0,26-30 7 0 0,0-1-1 0 0,-32 30 0 0 0,29-24 41 0 0,10-11-7 0 0,6-11-22 0 0,-6 6-6 0 0,1 0 0 0 0,-1 0 0 0 0,0-1-1 0 0,-15 9 1 0 0,20-14 2 0 0,1-1 0 0 0,0 1 0 0 0,0-1 0 0 0,0 1 0 0 0,0 0 0 0 0,1 0 0 0 0,-1 0 0 0 0,0 0 0 0 0,1 0 0 0 0,-3 5 0 0 0,3-5 1 0 0,0 0 0 0 0,0-1 0 0 0,-1 1 0 0 0,1 0 1 0 0,-1 0-1 0 0,1 0 0 0 0,-1-1 0 0 0,1 1 0 0 0,-1-1 0 0 0,0 1 0 0 0,0-1 1 0 0,-2 1-1 0 0,-26 16 36 0 0,-23 9 110 0 0,52-27-144 0 0,1 0 0 0 0,-1 0 0 0 0,1 0 1 0 0,-1 0-1 0 0,0 0 0 0 0,1 0 0 0 0,-1 0 0 0 0,1 0 0 0 0,-1 0 1 0 0,0 1-1 0 0,1-1 0 0 0,-1 0 0 0 0,1 0 0 0 0,-1 0 1 0 0,1 1-1 0 0,-1-1 0 0 0,1 0 0 0 0,-1 1 0 0 0,1-1 1 0 0,-1 1-1 0 0,1-1 0 0 0,-1 0 0 0 0,1 1 0 0 0,0-1 1 0 0,-1 1-1 0 0,1-1 0 0 0,0 1 0 0 0,-1-1 0 0 0,1 1 1 0 0,0-1-1 0 0,-1 2 0 0 0,21 3 315 0 0,37-5-52 0 0,163-73-12 0 0,-182 55-257 0 0,-34 15 4 0 0,1 0 1 0 0,-1 1-1 0 0,1-1 0 0 0,-1 1 0 0 0,1 0 0 0 0,0 1 0 0 0,6-2 0 0 0,-2 0-85 0 0,-1 0-1 0 0,1 0 1 0 0,-1-1 0 0 0,0 0-1 0 0,0-1 1 0 0,0 1-1 0 0,0-1 1 0 0,-1-1-1 0 0,0 0 1 0 0,0 0-1 0 0,0 0 1 0 0,6-9-1 0 0,-8 9-110 0 0,0 0-193 0 0,0-1 1 0 0,0 0-1 0 0,0 0 1 0 0,-1 0-1 0 0,0 0 1 0 0,0-1-1 0 0,-1 0 1 0 0,0 0-1 0 0,0 0 0 0 0,2-15 1 0 0,0 1-700 0 0,2 1-1 0 0,16-39 1 0 0,4-8-1338 0 0,-23 57 2061 0 0,1 0-1 0 0,0 1 0 0 0,0-1 1 0 0,1 1-1 0 0,10-12 0 0 0,-14 19 287 0 0,1 1-1 0 0,-1 0 0 0 0,0-1 1 0 0,1 1-1 0 0,-1-1 0 0 0,-1 0 1 0 0,1 0-1 0 0,0 0 0 0 0,-1 0 1 0 0,1 0-1 0 0,-1 0 0 0 0,1-4 1 0 0,7-19-513 0 0,40-94-415 0 0,-34 88 999 0 0,-5 12 903 0 0,-8-4 4378 0 0,-2 39-4668 0 0,-2-1 0 0 0,0 1 0 0 0,-1 0 0 0 0,-8 27 0 0 0,2-9 40 0 0,-2-2-287 0 0,7-19-222 0 0,0-1 1 0 0,1 1-1 0 0,0-1 1 0 0,1 1-1 0 0,-2 17 1 0 0,4-24-92 0 0,-1-1 0 0 0,1 1 0 0 0,-1 0 0 0 0,-1 0 0 0 0,1 0 0 0 0,-1-1 0 0 0,-3 10 1 0 0,-8 25 246 0 0,4 3-50 0 0,6-30-137 0 0,0 1 0 0 0,1 0 0 0 0,-1 19 0 0 0,3-8 70 0 0,-1-16-75 0 0,1 0-1 0 0,0 0 0 0 0,0 1 1 0 0,1-1-1 0 0,3 14 1 0 0,-3-20-65 0 0,0 1-1 0 0,0-1 1 0 0,0 1 0 0 0,0-1-1 0 0,1 1 1 0 0,-1-1 0 0 0,1 0 0 0 0,0 1-1 0 0,0-1 1 0 0,0 0 0 0 0,0 0-1 0 0,0-1 1 0 0,0 1 0 0 0,0 0 0 0 0,0-1-1 0 0,1 1 1 0 0,-1-1 0 0 0,1 0-1 0 0,-1 1 1 0 0,1-1 0 0 0,3 0-1 0 0,5 2 36 0 0,1-2 0 0 0,-1 0 0 0 0,1 0 0 0 0,-1-1 0 0 0,1 0 0 0 0,0-1 0 0 0,-1-1 0 0 0,1 0 0 0 0,-1 0 0 0 0,0-1 0 0 0,0 0 0 0 0,11-6 0 0 0,-4 4-46 0 0,-13 3-14 0 0,1-1-1 0 0,0 0 0 0 0,-1 0 0 0 0,1-1 0 0 0,-1 0 1 0 0,5-4-1 0 0,17-11 21 0 0,-25 17-29 0 0,1 1 1 0 0,0 0-1 0 0,-1-1 0 0 0,1 0 1 0 0,-1 0-1 0 0,0 0 0 0 0,1 0 1 0 0,-1 0-1 0 0,0 0 0 0 0,0 0 1 0 0,-1-1-1 0 0,4-4 0 0 0,16-20 35 0 0,-14 18-27 0 0,0 0 1 0 0,0-1 0 0 0,-1 1-1 0 0,0-1 1 0 0,6-15 0 0 0,3-4 8 0 0,-1-1 11 0 0,-4 6-4 0 0,-8 18-14 0 0,1 0-1 0 0,-1 0 1 0 0,0 0-1 0 0,0 0 1 0 0,-1-1-1 0 0,0 1 1 0 0,0 0-1 0 0,0-14 0 0 0,-1-98 142 0 0,-1 116-154 0 0,1-1 0 0 0,-1 0-1 0 0,0 1 1 0 0,1-1 0 0 0,-1 1 0 0 0,-1-1 0 0 0,1 1-1 0 0,0-1 1 0 0,-1 1 0 0 0,1 0 0 0 0,-1-1-1 0 0,1 1 1 0 0,-1 0 0 0 0,0 0 0 0 0,0 0 0 0 0,0 1-1 0 0,0-1 1 0 0,-1 0 0 0 0,1 1 0 0 0,-5-3-1 0 0,0 0-4 0 0,1 1-1 0 0,-1 0 0 0 0,0 0 0 0 0,0 0 0 0 0,0 1 1 0 0,-9-2-1 0 0,-13 1-522 0 0,1 1 0 0 0,-51 4 0 0 0,10 0-2075 0 0,53-1 2815 0 0,2 2-4894 0 0,33-4-4872 0 0,-6-1 6373 0 0,14 1-2754 0 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196 267 8088 0 0,'1'2'7262'0'0,"-4"11"-6083"0"0,-15 21 2107 0 0,14-26-2918 0 0,1 0-1 0 0,-1-1 0 0 0,-1 1 0 0 0,-8 10 0 0 0,7-9-140 0 0,0 1-1 0 0,1-1 0 0 0,0 1 0 0 0,0-1 0 0 0,1 1 0 0 0,-5 21 1 0 0,-6 11 224 0 0,4-12-131 0 0,2 1 0 0 0,-8 49 0 0 0,15-68-254 0 0,1-1 1 0 0,0 0 0 0 0,1 1-1 0 0,0-1 1 0 0,1 1-1 0 0,0-1 1 0 0,1 1 0 0 0,0-1-1 0 0,1 0 1 0 0,1 0-1 0 0,-1 0 1 0 0,2 0-1 0 0,-1-1 1 0 0,12 18 0 0 0,-16-26-65 0 0,1-1 1 0 0,0 0 0 0 0,0 0 0 0 0,-1 0-1 0 0,1 0 1 0 0,0 0 0 0 0,0 0 0 0 0,0 0 0 0 0,0 0-1 0 0,0 0 1 0 0,0-1 0 0 0,0 1 0 0 0,1 0 0 0 0,-1-1-1 0 0,0 1 1 0 0,0 0 0 0 0,0-1 0 0 0,3 1-1 0 0,8 6 20 0 0,-1 6 13 0 0,-11-12-30 0 0,1 1 0 0 0,0-1-1 0 0,0 0 1 0 0,0 0 0 0 0,0 0 0 0 0,0 0-1 0 0,0 0 1 0 0,0 0 0 0 0,0 0 0 0 0,0 0-1 0 0,1 0 1 0 0,-1 0 0 0 0,0-1 0 0 0,0 1-1 0 0,1-1 1 0 0,-1 1 0 0 0,1-1 0 0 0,-1 1-1 0 0,0-1 1 0 0,3 1 0 0 0,-2-1 1 0 0,0 0 0 0 0,0 1 0 0 0,0-1 0 0 0,-1 1 0 0 0,1-1 0 0 0,0 1 1 0 0,0 0-1 0 0,0 0 0 0 0,-1 0 0 0 0,1 0 0 0 0,0 0 0 0 0,-1 0 0 0 0,1 0 0 0 0,1 2 0 0 0,22 13 42 0 0,-7-11-35 0 0,1 0 0 0 0,0-1 1 0 0,0-1-1 0 0,1-1 0 0 0,-1 0 1 0 0,0-2-1 0 0,30-2 0 0 0,-6-8 8 0 0,-41 10-19 0 0,1-1 0 0 0,-1 1 0 0 0,1-1 0 0 0,-1 0 0 0 0,0 0 0 0 0,0 0 0 0 0,1 0 0 0 0,-1 0 1 0 0,0 0-1 0 0,0-1 0 0 0,0 1 0 0 0,0-1 0 0 0,-1 0 0 0 0,4-3 0 0 0,-4 4 0 0 0,-1 0 0 0 0,1 0-1 0 0,-1 0 1 0 0,1 0 0 0 0,-1 0 0 0 0,1 0 0 0 0,0 0-1 0 0,-1 0 1 0 0,1 0 0 0 0,0 1 0 0 0,0-1-1 0 0,0 0 1 0 0,0 1 0 0 0,0-1 0 0 0,0 0-1 0 0,0 1 1 0 0,0-1 0 0 0,0 1 0 0 0,0-1-1 0 0,0 1 1 0 0,0 0 0 0 0,0-1 0 0 0,0 1-1 0 0,2 0 1 0 0,-2 0-1 0 0,0-1 0 0 0,1 1 0 0 0,-1 0 0 0 0,0-1 0 0 0,1 1 0 0 0,-1-1 0 0 0,0 1 0 0 0,0-1 0 0 0,0 0 0 0 0,0 1 0 0 0,1-1 0 0 0,-1 0 0 0 0,0 0 0 0 0,0 0 0 0 0,0 0 0 0 0,0 0 0 0 0,-1 0 0 0 0,1 0 0 0 0,1-1 0 0 0,34-49 97 0 0,-34 44-85 0 0,-1-1 1 0 0,0 1 0 0 0,0 0-1 0 0,0-1 1 0 0,-1 1 0 0 0,-1-1-1 0 0,0-7 1 0 0,1 10-5 0 0,0 1 0 0 0,-1 0 0 0 0,1-1 0 0 0,-1 1 0 0 0,0-1 0 0 0,-1 1 0 0 0,1 0 0 0 0,-1 0 0 0 0,1 0 0 0 0,-1-1 0 0 0,0 2 0 0 0,-5-8 0 0 0,-22-26 81 0 0,3 23-49 0 0,6-9-33 0 0,14 16-8 0 0,1 1 1 0 0,-1-1-1 0 0,0 1 1 0 0,-11-7 0 0 0,13 10 7 0 0,-31-20 3 0 0,2-1 0 0 0,0-2 0 0 0,1-1 0 0 0,-35-40 1 0 0,-4-2 46 0 0,-11-17 13 0 0,27 18-35 0 0,53 67-33 0 0,1-1 1 0 0,0 1-1 0 0,-1-1 1 0 0,1 0-1 0 0,0 1 1 0 0,0-1-1 0 0,0 0 1 0 0,1 0-1 0 0,-1 0 1 0 0,0 0-1 0 0,1 0 1 0 0,-1 0-1 0 0,1 0 1 0 0,0 0-1 0 0,-1 0 1 0 0,1 0-1 0 0,0 0 1 0 0,0 0-1 0 0,0 0 1 0 0,1 0-1 0 0,-1 0 1 0 0,0 0-1 0 0,1 0 1 0 0,0 0-1 0 0,-1 0 1 0 0,1 1-1 0 0,0-1 1 0 0,0 0-1 0 0,0 0 1 0 0,0 0-1 0 0,2-2 1 0 0,0-1-1 0 0,0 1 0 0 0,1-1 0 0 0,0 1-1 0 0,-1 0 1 0 0,1 0 0 0 0,1 0 0 0 0,-1 1 0 0 0,0-1 0 0 0,1 1 0 0 0,0 0 0 0 0,6-3 0 0 0,28-11-4 0 0,-23 9 30 0 0,0 1 0 0 0,0 1 1 0 0,1 0-1 0 0,-1 1 1 0 0,1 1-1 0 0,0 0 1 0 0,1 2-1 0 0,33-2 0 0 0,-41 4 36 0 0,-7-1-50 0 0,0 1 1 0 0,0-1 0 0 0,1 1-1 0 0,-1 0 1 0 0,0 1-1 0 0,0-1 1 0 0,0 0 0 0 0,0 1-1 0 0,0 0 1 0 0,1 0-1 0 0,-1 0 1 0 0,0 0 0 0 0,4 2-1 0 0,16 6 12 0 0,-22-9-21 0 0,0 0 0 0 0,0 1 0 0 0,0-1 0 0 0,0 0 0 0 0,0 0 0 0 0,1 0 0 0 0,-1 1 1 0 0,0-1-1 0 0,0 1 0 0 0,0-1 0 0 0,0 1 0 0 0,0-1 0 0 0,0 1 0 0 0,0-1 1 0 0,0 1-1 0 0,-1 0 0 0 0,1 0 0 0 0,0-1 0 0 0,0 1 0 0 0,0 0 0 0 0,-1 0 0 0 0,1 0 1 0 0,-1 0-1 0 0,1 0 0 0 0,0 0 0 0 0,0 1 0 0 0,-1 0 8 0 0,1 0 0 0 0,0 0 0 0 0,0-1 0 0 0,1 1 0 0 0,-1 0 0 0 0,0-1 0 0 0,0 1 0 0 0,1-1 0 0 0,-1 0 0 0 0,1 1 0 0 0,-1-1 0 0 0,3 2 0 0 0,9 8 41 0 0,39 74 219 0 0,-42-70-163 0 0,-1 0 0 0 0,0 1 1 0 0,-1 0-1 0 0,-1 1 0 0 0,0 0 0 0 0,7 33 0 0 0,-8-25 9 0 0,0-1-68 0 0,-1 1 0 0 0,-1 0 0 0 0,1 34 0 0 0,-5-45-135 0 0,-1 0 0 0 0,0 0 1 0 0,0 0-1 0 0,-2 0 0 0 0,0 0 0 0 0,0-1 0 0 0,-1 1 0 0 0,-1-1 0 0 0,0 0 0 0 0,-1 0 0 0 0,-1-1 0 0 0,-9 15 0 0 0,-3-11-549 0 0,18-15 599 0 0,0-1 0 0 0,0 1 0 0 0,-1-1 0 0 0,1 1 0 0 0,0 0 0 0 0,0 0 0 0 0,0 0 0 0 0,0 0 0 0 0,0 0 0 0 0,0 0 0 0 0,0 0 0 0 0,0 0 0 0 0,0 0 0 0 0,1 0 0 0 0,-1 1 0 0 0,0-1 0 0 0,1 0 0 0 0,-1 0 0 0 0,0 2 0 0 0,-1 2-351 0 0,0 0 0 0 0,0-1 1 0 0,0 1-1 0 0,-1-1 0 0 0,0 1 1 0 0,0-1-1 0 0,0 0 0 0 0,0 0 1 0 0,-1-1-1 0 0,1 1 0 0 0,-1-1 1 0 0,-7 5-1 0 0,8-15-6308 0 0,3 5 6468 0 0,0 1 0 0 0,0-1 0 0 0,0 1-1 0 0,0-1 1 0 0,0 1 0 0 0,1-1 0 0 0,-1 1 0 0 0,0-1-1 0 0,1 1 1 0 0,-1-1 0 0 0,1 1 0 0 0,1-3 0 0 0,11-20-2412 0 0,-2 16-3536 0 0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4336 0 0,'0'-104'16314'0'0,"0"103"-16215"0"0,0 1 0 0 0,1-1 0 0 0,-1 0 0 0 0,1 0 0 0 0,-1 0 0 0 0,1 1 0 0 0,-1-1 0 0 0,1 0 0 0 0,-1 1 0 0 0,1-1 0 0 0,0 0 0 0 0,-1 1 0 0 0,1-1 0 0 0,0 1 0 0 0,0-1 0 0 0,-1 1 0 0 0,1 0 0 0 0,0-1 0 0 0,0 1 0 0 0,0 0 0 0 0,-1-1 0 0 0,1 1 0 0 0,0 0 0 0 0,0 0 0 0 0,0 0 0 0 0,1 0 0 0 0,26-4 2653 0 0,-26 4-2332 0 0,34 32 2136 0 0,-34-29-2501 0 0,0 0 0 0 0,0-1 0 0 0,0 1 0 0 0,-1 0 0 0 0,1 0 0 0 0,-1 0 0 0 0,0 0 0 0 0,1 0 0 0 0,-1 0 0 0 0,-1 1 0 0 0,1-1 0 0 0,0 4 0 0 0,0-4-21 0 0,-1 1 1 0 0,1-1-1 0 0,0 1 0 0 0,0-1 1 0 0,0 0-1 0 0,0 1 0 0 0,1-1 1 0 0,-1 0-1 0 0,1 0 0 0 0,0 0 1 0 0,0 0-1 0 0,4 4 0 0 0,-5-6-22 0 0,0 0-1 0 0,0 0 1 0 0,0 1 0 0 0,0-1-1 0 0,0 0 1 0 0,0 0-1 0 0,0 1 1 0 0,0-1-1 0 0,-1 0 1 0 0,1 1-1 0 0,-1-1 1 0 0,1 1-1 0 0,-1-1 1 0 0,1 1-1 0 0,-1-1 1 0 0,0 1 0 0 0,0-1-1 0 0,1 1 1 0 0,-2 1-1 0 0,8 25 132 0 0,-4-19-104 0 0,-1 1 0 0 0,0-1 0 0 0,-1 0 0 0 0,0 1 1 0 0,0 12-1 0 0,5 37 167 0 0,-3-37-181 0 0,-1 1 0 0 0,-1-1 0 0 0,-3 38 0 0 0,0 1-232 0 0,-2-25-127 0 0,-1 18-4897 0 0,27-110-3358 0 0,4-9 5213 0 0,-2 34 595 0 0,-11-1-3820 0 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65 6392 0 0,'0'0'8288'0'0,"-9"25"-3118"0"0,0 97-2097 0 0,9-119-3013 0 0,0 0 0 0 0,0 0 0 0 0,0 0 0 0 0,-1 0 0 0 0,1 0 0 0 0,-1 1-1 0 0,0-1 1 0 0,0 0 0 0 0,-2 5 0 0 0,2-5-17 0 0,0-1 1 0 0,0 1-1 0 0,0 0 1 0 0,0 0-1 0 0,0 0 1 0 0,1 0-1 0 0,-1 0 1 0 0,1 0-1 0 0,0 6 1 0 0,2 17 279 0 0,1 0 0 0 0,10 37 0 0 0,-7-34-43 0 0,-4-24-215 0 0,0 0 0 0 0,1 0 0 0 0,-1 0 0 0 0,1 0 0 0 0,0 0 0 0 0,0-1 0 0 0,1 1 0 0 0,-1-1 0 0 0,1 0 0 0 0,0 0 0 0 0,9 6 0 0 0,7 10 67 0 0,-11 0 25 0 0,-1-3-74 0 0,12-6 47 0 0,1-2 0 0 0,0 0 0 0 0,34 9 0 0 0,-39-13-36 0 0,0-2 0 0 0,0 0-1 0 0,1-1 1 0 0,-1 0 0 0 0,1-1 0 0 0,-1-1 0 0 0,30-4-1 0 0,-43 4-79 0 0,-1-1-1 0 0,0 1 0 0 0,0-1 0 0 0,0 0 0 0 0,0 0 1 0 0,0 0-1 0 0,0 0 0 0 0,0 0 0 0 0,0 0 0 0 0,0 0 1 0 0,-1-1-1 0 0,1 1 0 0 0,-1-1 0 0 0,1 1 0 0 0,-1-1 1 0 0,1 0-1 0 0,-1 0 0 0 0,0 0 0 0 0,0 1 0 0 0,1-1 1 0 0,0-3-1 0 0,-1 2 5 0 0,0 1 0 0 0,1-1 0 0 0,0 0 1 0 0,0 1-1 0 0,0-1 0 0 0,0 1 0 0 0,0 0 0 0 0,0 0 1 0 0,0 0-1 0 0,3-2 0 0 0,-2 2 1 0 0,-1 0-1 0 0,0 0 1 0 0,1-1 0 0 0,-1 1-1 0 0,0 0 1 0 0,-1-1 0 0 0,1 1-1 0 0,0-1 1 0 0,-1 0 0 0 0,2-3-1 0 0,-1 2 10 0 0,-1 1 0 0 0,1 0 0 0 0,0 0 0 0 0,0 0 0 0 0,0 1-1 0 0,0-1 1 0 0,0 0 0 0 0,6-4 0 0 0,-5 4-4 0 0,0-1 1 0 0,-1 0-1 0 0,1 0 0 0 0,-1 0 1 0 0,0 0-1 0 0,0 0 0 0 0,0-1 0 0 0,-1 1 1 0 0,1-1-1 0 0,-1 1 0 0 0,0-1 1 0 0,-1 1-1 0 0,1-1 0 0 0,-1 1 0 0 0,0-9 1 0 0,-3-83 307 0 0,1 85-309 0 0,0 0-1 0 0,-1 1 0 0 0,0-1 0 0 0,-1 1 0 0 0,-6-13 0 0 0,-10-26 44 0 0,17 39-58 0 0,-1 1-1 0 0,0 0 1 0 0,-1 0-1 0 0,0 1 1 0 0,0 0-1 0 0,-1-1 1 0 0,0 2-1 0 0,0-1 1 0 0,-1 1-1 0 0,0 0 1 0 0,0 0-1 0 0,-1 1 1 0 0,-11-8-1 0 0,4 7-15 0 0,0 0 0 0 0,-1 1 0 0 0,-17-4 0 0 0,-32 1-560 0 0,15 7-506 0 0,39 2 578 0 0,1 0 0 0 0,-1 0-1 0 0,1-1 1 0 0,-16-3 0 0 0,14 1-761 0 0,-10-3-2329 0 0,16-7-4847 0 0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18 5904 0 0,'-7'-17'9022'0'0,"5"17"-7894"0"0,-27 6 5547 0 0,27-3-6527 0 0,-1 0 0 0 0,1 1 0 0 0,0-1 0 0 0,0 1 1 0 0,1 0-1 0 0,-1 0 0 0 0,1 0 0 0 0,0 0 1 0 0,0 0-1 0 0,0 0 0 0 0,0 0 0 0 0,1 0 0 0 0,-1 0 1 0 0,1 6-1 0 0,-7 36 715 0 0,4-30-609 0 0,1 0-1 0 0,1 1 1 0 0,1-1-1 0 0,3 33 1 0 0,-2-20-55 0 0,-2 63 294 0 0,-1-33-240 0 0,3 1 0 0 0,9 64 0 0 0,-8-66-180 0 0,-3-49-59 0 0,1-1 0 0 0,0 1-1 0 0,0-1 1 0 0,1 1 0 0 0,0-1-1 0 0,0 1 1 0 0,6 14-1 0 0,-3-12-3 0 0,-1 1-1 0 0,0 0 0 0 0,-1-1 0 0 0,0 1 0 0 0,0 18 0 0 0,-2-19-6 0 0,1-1-1 0 0,0 1 1 0 0,1-1 0 0 0,0 1-1 0 0,6 18 1 0 0,1-4 23 0 0,-7-19-27 0 0,-1 0-1 0 0,1 0 1 0 0,1 0 0 0 0,-1 0 0 0 0,1 0 0 0 0,0-1 0 0 0,0 1 0 0 0,5 5 0 0 0,7 11-121 0 0,-15-20 76 0 0,1 0-1 0 0,0 0 0 0 0,0 0 0 0 0,0-1 1 0 0,0 1-1 0 0,1 0 0 0 0,-1-1 1 0 0,0 1-1 0 0,0-1 0 0 0,1 0 0 0 0,-1 1 1 0 0,1-1-1 0 0,0 0 0 0 0,-1 0 1 0 0,4 2-1 0 0,-1-2-238 0 0,-1 1 0 0 0,1-1 1 0 0,-1 0-1 0 0,1 0 0 0 0,-1-1 0 0 0,1 1 1 0 0,0-1-1 0 0,-1 0 0 0 0,1 0 1 0 0,0 0-1 0 0,-1 0 0 0 0,1 0 0 0 0,0-1 1 0 0,-1 0-1 0 0,1 0 0 0 0,-1 0 0 0 0,1 0 1 0 0,5-3-1 0 0,4-2-941 0 0,0-2 0 0 0,-1 1-1 0 0,15-13 1 0 0,-20 15 829 0 0,-6 4 315 0 0,-1 0 0 0 0,1 1 0 0 0,0-1 0 0 0,0 0 0 0 0,0 0 1 0 0,-1 1-1 0 0,1-1 0 0 0,-1 0 0 0 0,1 0 0 0 0,0 0 0 0 0,-1 0 0 0 0,1 0 0 0 0,-1 0 0 0 0,0 0 0 0 0,1 0 0 0 0,-1 0 0 0 0,0 0 0 0 0,0 0 0 0 0,0 0 0 0 0,1 0 1 0 0,-1-2-1 0 0,0 2-8 0 0,0 0 1 0 0,0 0-1 0 0,0 0 1 0 0,0 0 0 0 0,0 0-1 0 0,1-1 1 0 0,-1 1-1 0 0,0 0 1 0 0,1 0 0 0 0,-1 0-1 0 0,1 0 1 0 0,0 0-1 0 0,-1 0 1 0 0,1 0 0 0 0,0 0-1 0 0,-1 0 1 0 0,1 0 0 0 0,0 1-1 0 0,0-1 1 0 0,0 0-1 0 0,1 0 1 0 0,-1-1-90 0 0,0 1-1 0 0,1 0 1 0 0,-1 0 0 0 0,0-1 0 0 0,0 1-1 0 0,0-1 1 0 0,0 1 0 0 0,0-1-1 0 0,0 1 1 0 0,-1-1 0 0 0,1 1 0 0 0,0-4-1 0 0,9-12-2012 0 0,-8 16 1661 0 0,1 0-1 0 0,0 0 0 0 0,-1 0 0 0 0,1 0 0 0 0,0 0 0 0 0,0 0 0 0 0,0 1 0 0 0,0 0 1 0 0,-1-1-1 0 0,5 1 0 0 0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42 4392 0 0,'-7'-19'7034'0'0,"-10"7"-3952"0"0,12 10-2561 0 0,0 0 0 0 0,0 1 0 0 0,1-1 0 0 0,-1 1 0 0 0,0 1 1 0 0,0-1-1 0 0,-7 1 0 0 0,-1-1 611 0 0,8 1-942 0 0,1-1 0 0 0,-1 1-1 0 0,1 0 1 0 0,-1 0 0 0 0,0 1 0 0 0,1-1 0 0 0,-1 1-1 0 0,1 0 1 0 0,-1 0 0 0 0,1 1 0 0 0,-1-1 0 0 0,1 1 0 0 0,0 0-1 0 0,0 0 1 0 0,-6 4 0 0 0,-46 32 855 0 0,23-19-614 0 0,28-14-355 0 0,0 0-1 0 0,0 0 1 0 0,1 0 0 0 0,0 1 0 0 0,0 0 0 0 0,0 0-1 0 0,1 0 1 0 0,0 0 0 0 0,-4 10 0 0 0,0 0 89 0 0,4-10-132 0 0,1 0 0 0 0,-1 1 1 0 0,1-1-1 0 0,0 1 1 0 0,1-1-1 0 0,-1 1 1 0 0,2 0-1 0 0,-1 0 0 0 0,1 0 1 0 0,0 0-1 0 0,0-1 1 0 0,1 8-1 0 0,2 0 30 0 0,1 0 1 0 0,0 0-1 0 0,0 0 1 0 0,1-1-1 0 0,8 14 0 0 0,-12-25-58 0 0,0 0 1 0 0,0 0-1 0 0,1 0 0 0 0,-1 0 0 0 0,1 0 1 0 0,-1-1-1 0 0,1 1 0 0 0,0 0 0 0 0,-1-1 1 0 0,1 1-1 0 0,0-1 0 0 0,0 0 0 0 0,3 2 0 0 0,-2-1 7 0 0,0-1-1 0 0,-1 1 0 0 0,1 0 0 0 0,-1 0 0 0 0,1 0 0 0 0,-1 0 0 0 0,0 0 0 0 0,0 1 0 0 0,0-1 0 0 0,3 5 0 0 0,3 4 35 0 0,1-1 1 0 0,0-1-1 0 0,1 1 1 0 0,17 11-1 0 0,20 23 94 0 0,-38-27-110 0 0,-8-16-28 0 0,0 0-1 0 0,-1 1 1 0 0,1-1 0 0 0,0 0 0 0 0,-1 0 0 0 0,1 0-1 0 0,0 0 1 0 0,0 1 0 0 0,0-1 0 0 0,0 0 0 0 0,0-1-1 0 0,0 1 1 0 0,1 0 0 0 0,-1 0 0 0 0,0 0-1 0 0,0-1 1 0 0,1 1 0 0 0,1 0 0 0 0,0 1 13 0 0,0 1 0 0 0,0-1 0 0 0,0 0-1 0 0,-1 1 1 0 0,1 0 0 0 0,-1 0 0 0 0,0-1 0 0 0,1 1 0 0 0,1 4 0 0 0,13 15 61 0 0,-4-7 89 0 0,0 1 0 0 0,-1-1-1 0 0,0 2 1 0 0,-1 0-1 0 0,8 19 1 0 0,-18-35-124 0 0,0 0 0 0 0,0 0 0 0 0,0 0 0 0 0,-1 0 0 0 0,1 0 0 0 0,-1 1 0 0 0,1-1 0 0 0,-1 0 0 0 0,1 0 0 0 0,-1 0 0 0 0,1 1 0 0 0,-1-1 0 0 0,0 0 0 0 0,0 1 0 0 0,0-1 0 0 0,0 0 0 0 0,0 1 0 0 0,0-1 0 0 0,0 0 0 0 0,0 0 0 0 0,0 1 0 0 0,-1-1 0 0 0,1 0 0 0 0,0 0 0 0 0,-1 2 0 0 0,-2-1 6 0 0,1-1 0 0 0,0 0 0 0 0,-1 1 0 0 0,1-1 0 0 0,-1 0 0 0 0,1 0 0 0 0,-1-1 0 0 0,1 1 0 0 0,-1 0 0 0 0,0-1 0 0 0,-3 1-1 0 0,-28 3-193 0 0,-1-1 0 0 0,-47-3 0 0 0,46 0-1016 0 0,34 0 1010 0 0,0 0 0 0 0,-1-1 0 0 0,1 1-1 0 0,0-1 1 0 0,-1 0 0 0 0,1 0 0 0 0,0 0-1 0 0,0 0 1 0 0,0 0 0 0 0,0 0-1 0 0,0 0 1 0 0,0-1 0 0 0,0 1 0 0 0,-3-3-1 0 0,-8-6-700 0 0,11 7 390 0 0,1-1-1 0 0,0 0 1 0 0,0 0-1 0 0,0 0 0 0 0,0 1 1 0 0,0-1-1 0 0,1 0 1 0 0,0 0-1 0 0,0 0 1 0 0,0 0-1 0 0,0 0 1 0 0,0 0-1 0 0,2-5 0 0 0,-2 8 318 0 0,0-2-142 0 0,1 0-1 0 0,-1 0 1 0 0,0 0-1 0 0,1 0 0 0 0,0 0 1 0 0,-1 0-1 0 0,1 1 1 0 0,0-1-1 0 0,1 0 0 0 0,-1 1 1 0 0,0-1-1 0 0,1 0 1 0 0,0 1-1 0 0,-1 0 1 0 0,1-1-1 0 0,0 1 0 0 0,0 0 1 0 0,4-3-1 0 0,3-6-2518 0 0,0-10-3462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5:2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4400 0 0,'0'5'10930'0'0,"0"18"-6589"0"0,1-17-3880 0 0,0 0-1 0 0,0 0 0 0 0,1 0 0 0 0,0 0 1 0 0,0 0-1 0 0,0 0 0 0 0,5 9 0 0 0,14 39 469 0 0,2 4-522 0 0,-18-48-367 0 0,0 1 0 0 0,-1 0 0 0 0,0 0 0 0 0,0 0 0 0 0,2 17 0 0 0,-4-21-35 0 0,-1-1 1 0 0,1 1 0 0 0,1-1 0 0 0,-1 0 0 0 0,1 1 0 0 0,0-1 0 0 0,0-1 0 0 0,1 1 0 0 0,7 9 0 0 0,-5-7-3 0 0,-1 0 1 0 0,0 0 0 0 0,-1 0-1 0 0,7 16 1 0 0,-8-19 0 0 0,-1 0 0 0 0,1 0-1 0 0,0 0 1 0 0,0 0 0 0 0,1-1 0 0 0,5 7 0 0 0,16 25 9 0 0,-19-22-62 0 0,0 0-1 0 0,1 0 1 0 0,1-1 0 0 0,0 0-1 0 0,11 14 1 0 0,-13-20-68 0 0,-1 0 0 0 0,0 1-1 0 0,0-1 1 0 0,0 1 0 0 0,-1 0 0 0 0,-1 0 0 0 0,1 1-1 0 0,2 9 1 0 0,-3-10-342 0 0,0-1-1 0 0,1 1 0 0 0,0-1 1 0 0,0 0-1 0 0,7 8 1 0 0,7 13-2380 0 0,-4-9-3275 0 0,-13-35 633 0 0,-8-16 2120 0 0,-3 4 3605 0 0,1 2-1871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19 282 3032 0 0,'-8'-30'2997'0'0,"6"25"-2532"0"0,1 0 0 0 0,-1 1 0 0 0,1-1 0 0 0,0 0-1 0 0,0 0 1 0 0,0 0 0 0 0,0-6 0 0 0,1 4-291 0 0,0 5-108 0 0,0 0-1 0 0,-1 0 1 0 0,1-1 0 0 0,0 1 0 0 0,1 0 0 0 0,-1-1 0 0 0,0 1 0 0 0,1 0 0 0 0,-1 0 0 0 0,1-1 0 0 0,0 1 0 0 0,-1 0 0 0 0,1 0 0 0 0,0 0 0 0 0,1 0 0 0 0,-1 0 0 0 0,0 0 0 0 0,0 0 0 0 0,1 0-1 0 0,-1 1 1 0 0,1-1 0 0 0,2-1 0 0 0,6-19 360 0 0,-10 21-394 0 0,0-1-1 0 0,0 0 1 0 0,1 1 0 0 0,-1-1 0 0 0,1 1 0 0 0,0-1 0 0 0,-1 1 0 0 0,1-1-1 0 0,0 1 1 0 0,0 0 0 0 0,0-1 0 0 0,0 1 0 0 0,0 0 0 0 0,0-1 0 0 0,0 1 0 0 0,0 0-1 0 0,0 0 1 0 0,1 0 0 0 0,-1 0 0 0 0,3-1 0 0 0,3-2 118 0 0,0 0-1 0 0,-1 0 1 0 0,1-1 0 0 0,-1 0 0 0 0,1-1 0 0 0,-2 1-1 0 0,1-1 1 0 0,8-11 0 0 0,-8 12-61 0 0,0 1 0 0 0,0 0-1 0 0,1 1 1 0 0,-1 0 0 0 0,1 0 0 0 0,0 0 0 0 0,0 0-1 0 0,8-1 1 0 0,-2 0 80 0 0,3 1 53 0 0,0 1 0 0 0,1 0 0 0 0,-1 1-1 0 0,1 1 1 0 0,25 3 0 0 0,-34-2-130 0 0,-2 0-4 0 0,-1 1 1 0 0,1 0 0 0 0,-1 0 0 0 0,1 1 0 0 0,-1-1 0 0 0,0 1 0 0 0,0 0 0 0 0,0 1 0 0 0,0-1-1 0 0,-1 1 1 0 0,1 0 0 0 0,-1 0 0 0 0,0 0 0 0 0,0 1 0 0 0,-1-1 0 0 0,6 9 0 0 0,14 13 190 0 0,-13-17-174 0 0,-7-6-50 0 0,1 0 0 0 0,-1 0 0 0 0,0 0 0 0 0,0 1 0 0 0,0-1 0 0 0,0 1 0 0 0,0 0 0 0 0,-1 0 0 0 0,0 0 0 0 0,3 6-1 0 0,4 5 198 0 0,0-1 0 0 0,21 24 0 0 0,-18-25-116 0 0,-10-12-111 0 0,0 0 0 0 0,-1 1 0 0 0,0 0 0 0 0,1-1 0 0 0,-1 1 0 0 0,0 0 1 0 0,0 0-1 0 0,0 0 0 0 0,0 0 0 0 0,0 0 0 0 0,0 0 0 0 0,0 0 0 0 0,-1 0 0 0 0,2 4 0 0 0,-1 0 67 0 0,2 1 0 0 0,-1-1 0 0 0,1 0 0 0 0,0 0 0 0 0,0-1 0 0 0,0 1 0 0 0,1-1 0 0 0,0 1 0 0 0,0-1 0 0 0,0 0 0 0 0,1 0-1 0 0,7 6 1 0 0,23 29 581 0 0,-32-35-607 0 0,0 0-1 0 0,1-1 1 0 0,-1 1-1 0 0,1 0 0 0 0,0-1 1 0 0,1 0-1 0 0,-1 0 1 0 0,1 0-1 0 0,-1-1 0 0 0,1 1 1 0 0,0-1-1 0 0,1 0 1 0 0,-1-1-1 0 0,0 1 0 0 0,1-1 1 0 0,-1 0-1 0 0,9 2 1 0 0,-3-3 27 0 0,50 4 527 0 0,-59-5-600 0 0,1 0 0 0 0,-1 0 1 0 0,0 0-1 0 0,1-1 0 0 0,-1 1 1 0 0,1-1-1 0 0,-1 0 0 0 0,0 0 1 0 0,0 0-1 0 0,1 0 0 0 0,-1 0 0 0 0,0 0 1 0 0,0 0-1 0 0,0-1 0 0 0,0 1 1 0 0,0-1-1 0 0,-1 1 0 0 0,1-1 1 0 0,0 0-1 0 0,-1 0 0 0 0,3-4 1 0 0,7-23 309 0 0,-9 26-302 0 0,0 0-1 0 0,-1-1 1 0 0,1 1-1 0 0,-1 0 1 0 0,0-1-1 0 0,0 1 0 0 0,0-1 1 0 0,0 1-1 0 0,-1-1 1 0 0,1 0-1 0 0,-1 1 1 0 0,0-1-1 0 0,0 1 1 0 0,0-1-1 0 0,0 0 1 0 0,-2-3-1 0 0,1-1 64 0 0,0 0 1 0 0,-1 1-1 0 0,0-1 0 0 0,0 1 1 0 0,-1 0-1 0 0,0-1 0 0 0,-5-7 1 0 0,-2-2 26 0 0,-2 0 0 0 0,0 1 1 0 0,-1 0-1 0 0,-1 1 0 0 0,0 0 1 0 0,-1 1-1 0 0,-28-20 0 0 0,19 14-65 0 0,19 16-42 0 0,1 0 1 0 0,-1 0 0 0 0,0 0-1 0 0,0 1 1 0 0,0 0 0 0 0,0 0-1 0 0,-1 0 1 0 0,1 1 0 0 0,-8-3 0 0 0,9 4-4 0 0,-6-3-10 0 0,-1 1 0 0 0,0 0-1 0 0,1 0 1 0 0,-1 1 0 0 0,0 0 0 0 0,-11 1 0 0 0,21 1 4 0 0,-56 4-532 0 0,53-3 417 0 0,1 0 0 0 0,0 1 0 0 0,0-1 0 0 0,0 0 0 0 0,0 1 0 0 0,0 0 0 0 0,0-1 0 0 0,0 1 0 0 0,1 0 0 0 0,-1 1 0 0 0,1-1 0 0 0,-1 0 0 0 0,1 1 0 0 0,0-1 0 0 0,-3 5 0 0 0,-12 9-888 0 0,16-15 883 0 0,-1 0-1 0 0,0 0 1 0 0,1 1 0 0 0,-1-1-1 0 0,0 0 1 0 0,1 1 0 0 0,0-1-1 0 0,-1 1 1 0 0,1 0-1 0 0,0 0 1 0 0,0-1 0 0 0,0 1-1 0 0,0 0 1 0 0,0 0 0 0 0,-1 3-1 0 0,-15 36-3887 0 0,14-36 2716 0 0,1 0-1 0 0,-1 0 1 0 0,1 0 0 0 0,0 0-1 0 0,0 1 1 0 0,0-1-1 0 0,1 1 1 0 0,0-1 0 0 0,-1 8-1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3240 0 0,'-1'-1'374'0'0,"-1"0"0"0"0,0 0 0 0 0,1 0 0 0 0,-1 0 1 0 0,0 0-1 0 0,0 1 0 0 0,1-1 0 0 0,-1 0 0 0 0,0 1 0 0 0,0 0 0 0 0,0-1 0 0 0,0 1 0 0 0,0 0 1 0 0,0 0-1 0 0,0 0 0 0 0,0 0 0 0 0,0 0 0 0 0,0 0 0 0 0,-2 1 0 0 0,-35 17 3084 0 0,4-2-1718 0 0,31-15-1575 0 0,0 0 0 0 0,0 1 0 0 0,0-1 0 0 0,1 1 1 0 0,-1 0-1 0 0,0 0 0 0 0,1 0 0 0 0,0 0 0 0 0,-1 1 1 0 0,-4 4-1 0 0,4-4-13 0 0,-1 0 0 0 0,1 0 0 0 0,-1-1 0 0 0,0 0 1 0 0,0 0-1 0 0,-8 3 0 0 0,-25 12 723 0 0,-24 31 661 0 0,60-46-1493 0 0,0 0 1 0 0,0 0-1 0 0,0 1 1 0 0,0-1-1 0 0,0 1 1 0 0,0-1-1 0 0,1 1 1 0 0,-1-1-1 0 0,1 1 1 0 0,-1 0-1 0 0,1 0 1 0 0,0-1-1 0 0,1 1 1 0 0,-1 0-1 0 0,0 4 0 0 0,-2 49 337 0 0,3-45-303 0 0,0-8-64 0 0,1 0 1 0 0,0 1 0 0 0,0-1-1 0 0,0 0 1 0 0,0 0 0 0 0,0 0-1 0 0,1 0 1 0 0,-1 0 0 0 0,1-1-1 0 0,0 1 1 0 0,0 0 0 0 0,0-1-1 0 0,0 1 1 0 0,0-1 0 0 0,1 0-1 0 0,3 3 1 0 0,3 4 43 0 0,117 133 634 0 0,-122-136-620 0 0,-1-1 0 0 0,1 0 1 0 0,0 0-1 0 0,1 0 1 0 0,-1-1-1 0 0,1 1 0 0 0,9 5 1 0 0,-3-1 43 0 0,15 33 332 0 0,-17-31-303 0 0,0 1 1 0 0,0 0 0 0 0,-1 1-1 0 0,10 22 1 0 0,0 49 511 0 0,-17-77-605 0 0,1 0 1 0 0,-1 0 0 0 0,-1 0 0 0 0,1 0 0 0 0,-1 0 0 0 0,0 0 0 0 0,-2 11-1 0 0,0 3 104 0 0,-26 3 177 0 0,18-20-417 0 0,1 0 0 0 0,-1-1 0 0 0,0 0 0 0 0,0 0 0 0 0,0-1 1 0 0,-1 0-1 0 0,1-1 0 0 0,0 0 0 0 0,-1-1 0 0 0,1 0 0 0 0,-1 0 0 0 0,1-2 0 0 0,0 1 0 0 0,-14-4 1 0 0,20 3-250 0 0,0 0 1 0 0,0-1 0 0 0,0 1-1 0 0,0-1 1 0 0,1 1 0 0 0,-1-1-1 0 0,1 0 1 0 0,0-1 0 0 0,0 1-1 0 0,0 0 1 0 0,0-1 0 0 0,0 0-1 0 0,1 0 1 0 0,0 0 0 0 0,0 0-1 0 0,-3-7 1 0 0,1-15-1678 0 0,2 21 1272 0 0,1-1 0 0 0,0 1 0 0 0,0-1 0 0 0,1 1-1 0 0,-1-1 1 0 0,1 0 0 0 0,0 1 0 0 0,2-11-1 0 0,0 9 52 0 0,0-1-1 0 0,1 1 1 0 0,0 0-1 0 0,0-1 1 0 0,1 2-1 0 0,-1-1 1 0 0,9-10-1 0 0,0 3-3253 0 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7992 0 0,'1'1'331'0'0,"-1"0"-1"0"0,1 0 1 0 0,0-1 0 0 0,0 1 0 0 0,0 0 0 0 0,-1 0 0 0 0,1 0 0 0 0,-1 0-1 0 0,1 0 1 0 0,0 0 0 0 0,-1 0 0 0 0,0 0 0 0 0,1 0 0 0 0,-1 0 0 0 0,0 0-1 0 0,1 0 1 0 0,-1 0 0 0 0,0 0 0 0 0,0 0 0 0 0,0 1 0 0 0,0-1 0 0 0,0 0-1 0 0,0 0 1 0 0,-1 2 0 0 0,1 40 1842 0 0,0-34-1779 0 0,0-2-155 0 0,1 0-1 0 0,0 0 1 0 0,0 0-1 0 0,1 0 1 0 0,5 12-1 0 0,-5-13-115 0 0,0-1-1 0 0,-1 1 0 0 0,1 0 1 0 0,-1 0-1 0 0,1 11 0 0 0,7 137 1722 0 0,-1-89-1279 0 0,-4-49-333 0 0,-2 0 0 0 0,2 28-1 0 0,-4-43-226 0 0,0 27 447 0 0,-1 1-1 0 0,-6 34 1 0 0,1-24-8 0 0,6-34-421 0 0,0 0 0 0 0,-1 0 0 0 0,0-1 0 0 0,0 1 0 0 0,0 0 0 0 0,0-1 0 0 0,-1 1 0 0 0,0 0 0 0 0,0-1 0 0 0,0 0 0 0 0,0 1 0 0 0,-3 3 0 0 0,5-8-17 0 0,0 0 0 0 0,0-1 0 0 0,0 1 1 0 0,1 0-1 0 0,-1 0 0 0 0,0 0 0 0 0,0 0 0 0 0,1 0 0 0 0,-1 0 1 0 0,0 0-1 0 0,0 0 0 0 0,1 0 0 0 0,-1 0 0 0 0,0 0 0 0 0,0 0 1 0 0,1 0-1 0 0,-1 0 0 0 0,0 0 0 0 0,0 0 0 0 0,1 0 0 0 0,-1 0 1 0 0,0 0-1 0 0,0 0 0 0 0,1 0 0 0 0,-1 1 0 0 0,0-1 0 0 0,0 0 1 0 0,0 0-1 0 0,1 0 0 0 0,-1 0 0 0 0,0 0 0 0 0,0 1 0 0 0,0-1 1 0 0,0 0-1 0 0,1 0 0 0 0,-1 0 0 0 0,0 1 0 0 0,0-1 0 0 0,0 0 1 0 0,0 0-1 0 0,0 1 0 0 0,1-1 0 0 0,69-142 134 0 0,-60 133-163 0 0,2-4-4 0 0,-10 9 29 0 0,0-1 0 0 0,1 1 0 0 0,-1 0 0 0 0,1 1 0 0 0,0-1 0 0 0,0 0 0 0 0,0 1 0 0 0,0 0 0 0 0,1 0 0 0 0,0 0 0 0 0,-1 0 0 0 0,1 0 0 0 0,0 1 0 0 0,0-1 0 0 0,0 1 0 0 0,1 0 0 0 0,-1 1 0 0 0,6-3 0 0 0,5-1 39 0 0,-12 3 1 0 0,0 1 0 0 0,0 0 0 0 0,0 0 0 0 0,0 0 1 0 0,1 0-1 0 0,-1 0 0 0 0,0 1 0 0 0,6 0 0 0 0,11 24 475 0 0,-17-22-468 0 0,0 2 0 0 0,0-1-1 0 0,0 0 1 0 0,0 0-1 0 0,-1 1 1 0 0,1 0-1 0 0,-1-1 1 0 0,0 1-1 0 0,0 0 1 0 0,0 0-1 0 0,0 0 1 0 0,-1 1-1 0 0,0-1 1 0 0,0 0-1 0 0,0 0 1 0 0,0 1-1 0 0,0 8 1 0 0,-1-6 15 0 0,1 0 0 0 0,0 0 0 0 0,0-1 0 0 0,1 1 0 0 0,0 0 0 0 0,0 0 0 0 0,3 6 0 0 0,4 13 113 0 0,3 10 97 0 0,-9-30-224 0 0,-1 0-1 0 0,0 1 0 0 0,0-1 0 0 0,0 1 0 0 0,-1-1 1 0 0,0 1-1 0 0,0 13 0 0 0,3 1 72 0 0,-3-17-83 0 0,0-1 0 0 0,0 1 1 0 0,-1 0-1 0 0,1 0 1 0 0,-1 0-1 0 0,0 1 1 0 0,0-1-1 0 0,-1 7 1 0 0,-2 12 84 0 0,2-17-96 0 0,1-1 0 0 0,-1 0 0 0 0,0 1 0 0 0,0-1 1 0 0,0 0-1 0 0,-1 1 0 0 0,0-1 0 0 0,0 0 0 0 0,0 0 1 0 0,-1-1-1 0 0,-3 7 0 0 0,-2 4 27 0 0,8-14-46 0 0,0 1 0 0 0,-1-1 0 0 0,1 0-1 0 0,-1 0 1 0 0,1 0 0 0 0,-1 1 0 0 0,1-1 0 0 0,-1 0 0 0 0,0 0-1 0 0,0 0 1 0 0,0 0 0 0 0,1 0 0 0 0,-1 0 0 0 0,0 0 0 0 0,0 0-1 0 0,0-1 1 0 0,0 1 0 0 0,-1 0 0 0 0,-1 1 0 0 0,-7 3-34 0 0,-1 0 1 0 0,0-1-1 0 0,0 0 0 0 0,0 0 1 0 0,0-1-1 0 0,0-1 1 0 0,-1 0-1 0 0,0 0 0 0 0,-12-1 1 0 0,18-1-205 0 0,0 0 1 0 0,0-1 0 0 0,0 1-1 0 0,0-1 1 0 0,0 0 0 0 0,0-1 0 0 0,0 0-1 0 0,1 0 1 0 0,-1 0 0 0 0,1 0-1 0 0,-1-1 1 0 0,1 0 0 0 0,-9-7-1 0 0,11 8 43 0 0,1 0 0 0 0,-1-1 0 0 0,1 1-1 0 0,0-1 1 0 0,0 1 0 0 0,0-1 0 0 0,1 0-1 0 0,-1 0 1 0 0,1 0 0 0 0,-1 0 0 0 0,1 0-1 0 0,0 0 1 0 0,0 0 0 0 0,0 0 0 0 0,1 0-1 0 0,-1-1 1 0 0,1 1 0 0 0,-1 0 0 0 0,1-1-1 0 0,0 1 1 0 0,1 0 0 0 0,-1 0-1 0 0,0-1 1 0 0,2-4 0 0 0,18-38-3390 0 0,-19 45 3433 0 0,0-1 1 0 0,1 1 0 0 0,-1 0-1 0 0,1 0 1 0 0,-1 0 0 0 0,1 0-1 0 0,0 0 1 0 0,-1 0-1 0 0,1 0 1 0 0,0 0 0 0 0,-1 1-1 0 0,4-2 1 0 0,14-7-861 0 0,16-32-2595 0 0,-24 28 1045 0 0,19-14-3902 0 0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7664 0 0,'-8'-11'10893'0'0,"1"13"-10347"0"0,-1 0 0 0 0,1 0 0 0 0,0 0 0 0 0,0 1 0 0 0,0 0 0 0 0,0 0 0 0 0,0 1 0 0 0,-10 7 0 0 0,-10 4 177 0 0,18-11-560 0 0,0 1 1 0 0,0 0-1 0 0,0 1 0 0 0,1 0 1 0 0,0 0-1 0 0,0 0 1 0 0,1 1-1 0 0,0 0 0 0 0,0 1 1 0 0,1 0-1 0 0,-1 0 0 0 0,-4 10 1 0 0,10-16-150 0 0,0-1 1 0 0,-1 1-1 0 0,1 0 0 0 0,0-1 1 0 0,-1 1-1 0 0,1-1 1 0 0,-1 0-1 0 0,1 1 0 0 0,-1-1 1 0 0,1 0-1 0 0,-1 0 1 0 0,0 0-1 0 0,0 0 0 0 0,0 0 1 0 0,1-1-1 0 0,-1 1 1 0 0,-3 0-1 0 0,-9 6 63 0 0,-11 29 211 0 0,20-30-244 0 0,0 1 0 0 0,0-1 1 0 0,1 1-1 0 0,0 0 0 0 0,1 0 1 0 0,0 0-1 0 0,0 0 0 0 0,0 0 1 0 0,1 1-1 0 0,0-1 0 0 0,0 1 1 0 0,1 0-1 0 0,0-1 0 0 0,0 1 1 0 0,1 0-1 0 0,1 11 0 0 0,-1-18-42 0 0,0 0 0 0 0,0 0 0 0 0,1 0 0 0 0,-1-1 1 0 0,0 1-1 0 0,1 0 0 0 0,-1 0 0 0 0,0 0 0 0 0,1-1 0 0 0,-1 1 0 0 0,1 0 0 0 0,-1 0 0 0 0,1-1 0 0 0,-1 1 0 0 0,1 0 0 0 0,0-1 0 0 0,-1 1 1 0 0,1-1-1 0 0,0 1 0 0 0,-1-1 0 0 0,1 1 0 0 0,0-1 0 0 0,0 1 0 0 0,0-1 0 0 0,-1 0 0 0 0,3 1 0 0 0,32 5 47 0 0,-26-5-19 0 0,1-1 0 0 0,-1-1 0 0 0,1 0 0 0 0,17-4 0 0 0,-14-8 65 0 0,-3 1-82 0 0,10 4-3 0 0,-18 8-8 0 0,-1-1-1 0 0,0 1 0 0 0,1-1 0 0 0,-1 1 0 0 0,0-1 0 0 0,0 1 0 0 0,1-1 0 0 0,-1 0 0 0 0,0 0 0 0 0,0 0 0 0 0,0 0 0 0 0,0 0 0 0 0,0 0 0 0 0,0 0 0 0 0,0 0 1 0 0,0 0-1 0 0,0 0 0 0 0,-1 0 0 0 0,1 0 0 0 0,0-1 0 0 0,-1 1 0 0 0,1 0 0 0 0,-1-1 0 0 0,1 1 0 0 0,-1 0 0 0 0,0-1 0 0 0,1 1 0 0 0,-1-1 0 0 0,0-2 0 0 0,0 3 0 0 0,1-1-1 0 0,-1 1 1 0 0,0 0-1 0 0,1-1 1 0 0,0 1-1 0 0,-1-1 0 0 0,1 1 1 0 0,0 0-1 0 0,0-1 1 0 0,-1 1-1 0 0,1 0 1 0 0,0 0-1 0 0,0 0 0 0 0,1-1 1 0 0,-1 1-1 0 0,0 0 1 0 0,0 1-1 0 0,0-1 1 0 0,1 0-1 0 0,-1 0 0 0 0,0 0 1 0 0,1 1-1 0 0,-1-1 1 0 0,3 0-1 0 0,1-5-9 0 0,0 0-1 0 0,-1 0 0 0 0,0 0 1 0 0,0-1-1 0 0,3-7 1 0 0,-1-13 83 0 0,-1 0 1 0 0,-1 0 0 0 0,1-36-1 0 0,-6 63-62 0 0,1 0 0 0 0,0 0 0 0 0,0-1 0 0 0,0 1-1 0 0,0 0 1 0 0,0-1 0 0 0,0 1 0 0 0,0 0 0 0 0,0-1 0 0 0,0 1-1 0 0,0 0 1 0 0,0 0 0 0 0,0-1 0 0 0,0 1 0 0 0,0 0-1 0 0,0-1 1 0 0,0 1 0 0 0,0 0 0 0 0,0 0 0 0 0,1-1-1 0 0,-1 1 1 0 0,0 0 0 0 0,0-1 0 0 0,0 1 0 0 0,0 0-1 0 0,1 0 1 0 0,-1-1 0 0 0,0 1 0 0 0,0 0 0 0 0,1 0-1 0 0,-1 0 1 0 0,0 0 0 0 0,0-1 0 0 0,1 1 0 0 0,-1 0-1 0 0,0 0 1 0 0,0 0 0 0 0,1 0 0 0 0,-1 0 0 0 0,0 0-1 0 0,1-1 1 0 0,-1 1 0 0 0,0 0 0 0 0,0 0 0 0 0,1 0-1 0 0,14 12 407 0 0,11 24-207 0 0,-23-4-150 0 0,-3-27-44 0 0,1 0 0 0 0,-1 0 0 0 0,1 0 0 0 0,-1 0 0 0 0,1 0 0 0 0,4 9 0 0 0,23 82 249 0 0,-11-33-97 0 0,-9-35-65 0 0,-4-17-56 0 0,0 0 1 0 0,-1 1-1 0 0,-1-1 0 0 0,0 0 1 0 0,0 1-1 0 0,-1 14 1 0 0,8 109 415 0 0,5-54-255 0 0,-14-11 111 0 0,-1-68-304 0 0,1 1-1 0 0,-1 0 1 0 0,0-1-1 0 0,1 1 1 0 0,-1 0 0 0 0,-1-1-1 0 0,1 1 1 0 0,0-1-1 0 0,-1 1 1 0 0,1-1-1 0 0,-1 0 1 0 0,1 0 0 0 0,-1 0-1 0 0,0 0 1 0 0,0 0-1 0 0,0 0 1 0 0,-4 3 0 0 0,0-1 14 0 0,-1 1 1 0 0,0-1 0 0 0,0 0 0 0 0,-14 6 0 0 0,12-7-116 0 0,0-1 1 0 0,-1-1 0 0 0,1 0-1 0 0,0 0 1 0 0,-1 0 0 0 0,1-1-1 0 0,0-1 1 0 0,-1 0-1 0 0,1 0 1 0 0,-10-3 0 0 0,-38-16-3295 0 0,56 20 3258 0 0,1 0-1 0 0,-1-1 1 0 0,0 1 0 0 0,0 0-1 0 0,1-1 1 0 0,-1 1-1 0 0,0 0 1 0 0,1-1-1 0 0,-1 1 1 0 0,0-1 0 0 0,1 1-1 0 0,-1-1 1 0 0,1 1-1 0 0,-1-1 1 0 0,1 0 0 0 0,-1 1-1 0 0,1-1 1 0 0,-1 1-1 0 0,1-1 1 0 0,0 0 0 0 0,-1 0-1 0 0,1 1 1 0 0,0-1-1 0 0,0 0 1 0 0,-1 1 0 0 0,1-1-1 0 0,0 0 1 0 0,0 0-1 0 0,0 0 1 0 0,0 1-1 0 0,0-1 1 0 0,0 0 0 0 0,0 0-1 0 0,0 1 1 0 0,0-1-1 0 0,1 0 1 0 0,-1 0 0 0 0,0 1-1 0 0,0-1 1 0 0,1 0-1 0 0,-1 0 1 0 0,0 1 0 0 0,1-1-1 0 0,-1 0 1 0 0,1 1-1 0 0,-1-1 1 0 0,1 1 0 0 0,0-2-1 0 0,22-21-3846 0 0,31-3-906 0 0,-33 18 1688 0 0,-9-2-3148 0 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9144 0 0,'3'8'7430'0'0,"7"12"-4223"0"0,-7-17-2859 0 0,1 0-1 0 0,-1 1 1 0 0,-1-1 0 0 0,1 1 0 0 0,0 0 0 0 0,-1 0 0 0 0,0 0 0 0 0,0 0-1 0 0,0 1 1 0 0,-1-1 0 0 0,1 0 0 0 0,-1 1 0 0 0,0-1 0 0 0,0 1 0 0 0,-1-1 0 0 0,1 1-1 0 0,-1 0 1 0 0,0-1 0 0 0,0 1 0 0 0,-1 5 0 0 0,9 59 1090 0 0,-4-41-1253 0 0,-3-26-174 0 0,-1 0-1 0 0,1 1 0 0 0,-1-1 0 0 0,0 0 1 0 0,0 1-1 0 0,0-1 0 0 0,0 0 0 0 0,0 1 1 0 0,0-1-1 0 0,-1 0 0 0 0,1 1 0 0 0,-1-1 1 0 0,1 0-1 0 0,-2 3 0 0 0,-4 40 95 0 0,3-12-129 0 0,0-20-283 0 0,0 0-1 0 0,1 1 0 0 0,0 18 1 0 0,0-26-25 0 0,1-1 0 0 0,-1 1 0 0 0,0-1 0 0 0,0 0 0 0 0,0 0 0 0 0,-1 0 0 0 0,0 0 0 0 0,-3 5-1 0 0,-6 12-3133 0 0,0-13 409 0 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40 131 8800 0 0,'-5'-17'1936'0'0,"3"8"-968"0"0,0 0 0 0 0,-1 0 0 0 0,0 1 0 0 0,0 0 0 0 0,-8-13-1 0 0,9 17-468 0 0,1 0 0 0 0,-1-1-1 0 0,0 0 1 0 0,1 1-1 0 0,0-1 1 0 0,0 0-1 0 0,1 1 1 0 0,-1-9 2691 0 0,1 34-1765 0 0,3 6-1071 0 0,0-1 0 0 0,2 1 1 0 0,10 30-1 0 0,-10-35-232 0 0,0-3-50 0 0,1-1-1 0 0,1-1 1 0 0,0 1 0 0 0,11 18 0 0 0,-13-25-60 0 0,-1 0 1 0 0,-1 0 0 0 0,1 1 0 0 0,-2-1-1 0 0,1 1 1 0 0,-2-1 0 0 0,1 18-1 0 0,4 22-29 0 0,-1-18 45 0 0,2-1 0 0 0,2 0 0 0 0,12 33 0 0 0,-17-57-24 0 0,5 12 6 0 0,0 0 0 0 0,-2 0 0 0 0,0 1 0 0 0,5 28 0 0 0,-11-44-9 0 0,0 0 0 0 0,0 0-1 0 0,1 0 1 0 0,0 0 0 0 0,0-1-1 0 0,0 1 1 0 0,5 7 0 0 0,-4-7-2 0 0,-1-1 1 0 0,1 1-1 0 0,-1 0 1 0 0,0 0-1 0 0,0 0 1 0 0,-1 0-1 0 0,2 7 1 0 0,15 60-266 0 0,9 11-766 0 0,-12-58 94 0 0,-2-7-85 0 0,-13-17 1048 0 0,14 26-2562 0 0,-6-23-373 0 0,0-20-680 0 0,-6 8 2911 0 0,5-25-3208 0 0,0 1-2589 0 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40 5232 0 0,'0'2'6305'0'0,"0"14"-4733"0"0,1 0-93 0 0,-1-10-1226 0 0,0-1 0 0 0,0 0 0 0 0,0 0 0 0 0,0 1 0 0 0,-1-1-1 0 0,0 0 1 0 0,0 0 0 0 0,0 0 0 0 0,-1 0 0 0 0,1 0-1 0 0,-5 8 1 0 0,-22 71 1528 0 0,16-65-1355 0 0,9-15-298 0 0,0 0 1 0 0,1 0-1 0 0,-1 1 0 0 0,1-1 1 0 0,-1 1-1 0 0,1-1 1 0 0,1 1-1 0 0,-1 0 0 0 0,-1 7 1 0 0,-2 19 290 0 0,4-28-367 0 0,0 0 0 0 0,0 0 0 0 0,0 0 0 0 0,1 0 0 0 0,-1 1 0 0 0,1-1-1 0 0,-1 0 1 0 0,1 0 0 0 0,0 1 0 0 0,1-1 0 0 0,-1 0 0 0 0,0 0 0 0 0,1 1 0 0 0,0-1-1 0 0,0 0 1 0 0,0 0 0 0 0,0 0 0 0 0,3 6 0 0 0,-4-9-13 0 0,0 1 1 0 0,1-1-1 0 0,-1 1 0 0 0,0-1 0 0 0,1 1 1 0 0,-1 0-1 0 0,1-1 0 0 0,-1 1 1 0 0,1-1-1 0 0,-1 0 0 0 0,1 1 0 0 0,-1-1 1 0 0,1 1-1 0 0,-1-1 0 0 0,1 0 1 0 0,0 1-1 0 0,-1-1 0 0 0,1 0 0 0 0,-1 0 1 0 0,1 0-1 0 0,0 1 0 0 0,-1-1 1 0 0,1 0-1 0 0,0 0 0 0 0,-1 0 0 0 0,1 0 1 0 0,0 0-1 0 0,-1 0 0 0 0,1 0 1 0 0,0 0-1 0 0,-1 0 0 0 0,1-1 0 0 0,0 1 1 0 0,0 0-1 0 0,0-1 9 0 0,0-1 1 0 0,0 1-1 0 0,0-1 1 0 0,0 1-1 0 0,-1 0 0 0 0,1-1 1 0 0,0 1-1 0 0,-1-1 1 0 0,1 0-1 0 0,-1 1 0 0 0,0-1 1 0 0,1 1-1 0 0,-1-4 1 0 0,1-5 68 0 0,-1 0 1 0 0,0 0 0 0 0,0 0 0 0 0,-3-14-1 0 0,-1 4-26 0 0,2 0 0 0 0,0 0 0 0 0,1 0 0 0 0,1 1 0 0 0,1-1 0 0 0,0 0 0 0 0,9-34 0 0 0,-2 40-3 0 0,2-5 14 0 0,-10 17-94 0 0,1-1 1 0 0,0 0 0 0 0,0 1-1 0 0,0 0 1 0 0,0-1 0 0 0,0 1-1 0 0,0 0 1 0 0,1-1 0 0 0,-1 1-1 0 0,1 0 1 0 0,0 0 0 0 0,-1 0-1 0 0,1 0 1 0 0,0 1 0 0 0,0-1-1 0 0,0 0 1 0 0,4-1 0 0 0,-5 2-6 0 0,0 0 1 0 0,-1 0 0 0 0,1 1 0 0 0,0-1 0 0 0,0 0-1 0 0,0 0 1 0 0,-1 0 0 0 0,1 0 0 0 0,0 0 0 0 0,-1 0-1 0 0,1 0 1 0 0,-1 0 0 0 0,0-1 0 0 0,1 1 0 0 0,-1 0 0 0 0,1-2-1 0 0,-1 2 2 0 0,0 0 0 0 0,0 1-1 0 0,0-1 1 0 0,1 0 0 0 0,-1 0-1 0 0,0 0 1 0 0,1 0-1 0 0,-1 0 1 0 0,1 0 0 0 0,-1 0-1 0 0,1 1 1 0 0,-1-1 0 0 0,1 0-1 0 0,0 0 1 0 0,-1 1 0 0 0,1-1-1 0 0,0 1 1 0 0,0-1-1 0 0,-1 0 1 0 0,1 1 0 0 0,0-1-1 0 0,0 1 1 0 0,0 0 0 0 0,0-1-1 0 0,1 0 1 0 0,3-1 12 0 0,0 0-1 0 0,0 1 1 0 0,0-1 0 0 0,0 1-1 0 0,0 0 1 0 0,0 0 0 0 0,1 0 0 0 0,-1 1-1 0 0,0 0 1 0 0,0 0 0 0 0,1 0 0 0 0,-1 1-1 0 0,0-1 1 0 0,0 1 0 0 0,0 1-1 0 0,0-1 1 0 0,0 1 0 0 0,0 0 0 0 0,0 0-1 0 0,0 0 1 0 0,-1 0 0 0 0,1 1-1 0 0,4 3 1 0 0,-7-4-12 0 0,0-1 0 0 0,0 1-1 0 0,0 0 1 0 0,0 0 0 0 0,0 0-1 0 0,0 0 1 0 0,0 0 0 0 0,-1 0 0 0 0,1 1-1 0 0,-1-1 1 0 0,0 1 0 0 0,2 4 0 0 0,15 22 17 0 0,-16-26-32 0 0,1 0-1 0 0,-1 0 1 0 0,0 0-1 0 0,0 0 1 0 0,-1 0-1 0 0,1 0 1 0 0,-1 1-1 0 0,1-1 1 0 0,-1 1-1 0 0,0-1 1 0 0,-1 1-1 0 0,1-1 1 0 0,0 1-1 0 0,-1 5 1 0 0,0-4-103 0 0,1 0 0 0 0,-1-1 0 0 0,1 1 0 0 0,0 0 0 0 0,0 0 0 0 0,0-1 0 0 0,5 10 0 0 0,0 2-282 0 0,-3 2-483 0 0,-3-17 797 0 0,0 0 0 0 0,0 0 0 0 0,0 0 0 0 0,0 0 0 0 0,1 0 0 0 0,-1 0 0 0 0,0 0-1 0 0,0 0 1 0 0,1 0 0 0 0,-1 0 0 0 0,1 0 0 0 0,-1 0 0 0 0,1 0 0 0 0,-1 0 0 0 0,1 0 0 0 0,-1-1 0 0 0,1 1 0 0 0,0 0 0 0 0,-1 0 0 0 0,1-1 0 0 0,0 1 0 0 0,0 0 0 0 0,0-1 0 0 0,0 1-1 0 0,-1-1 1 0 0,1 1 0 0 0,2 0 0 0 0,1 1-344 0 0,0 0 0 0 0,0 0 0 0 0,0 0 0 0 0,0 0 0 0 0,0-1 1 0 0,1 1-1 0 0,-1-1 0 0 0,0 0 0 0 0,1 0 0 0 0,-1-1 0 0 0,1 0 0 0 0,-1 1 0 0 0,1-1 0 0 0,5-1 0 0 0,-6 1 181 0 0,1 0 0 0 0,-1-1 0 0 0,0 1 0 0 0,0-1 0 0 0,1 0 0 0 0,-1 0 0 0 0,0-1 0 0 0,0 1 0 0 0,0-1 0 0 0,0 0 0 0 0,-1 0 0 0 0,1 0 0 0 0,0 0 0 0 0,5-5 0 0 0,-9 6 210 0 0,2-2-122 0 0,0 1 0 0 0,0-1-1 0 0,0 1 1 0 0,0 0 0 0 0,0-1-1 0 0,0 1 1 0 0,0 0-1 0 0,1 0 1 0 0,-1 1 0 0 0,1-1-1 0 0,0 0 1 0 0,-1 1 0 0 0,1-1-1 0 0,0 1 1 0 0,0 0-1 0 0,6-1 1 0 0,11-11-2180 0 0,19-17-2493 0 0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304 631 5360 0 0,'0'-3'423'0'0,"0"1"0"0"0,0-1 0 0 0,1 1 1 0 0,-1 0-1 0 0,1-1 0 0 0,-1 1 0 0 0,1-1 0 0 0,0 1 0 0 0,0 0 1 0 0,0 0-1 0 0,0 0 0 0 0,3-3 0 0 0,-3 3 64 0 0,1-1 0 0 0,-1 1 0 0 0,0 0 0 0 0,0-1 0 0 0,0 1 0 0 0,0 0 0 0 0,0-1 1 0 0,-1 1-1 0 0,1-1 0 0 0,-1 0 0 0 0,1 1 0 0 0,-1-5 0 0 0,-4 6-170 0 0,0-1 1 0 0,0 1 0 0 0,0 0-1 0 0,0 0 1 0 0,0 1-1 0 0,0-1 1 0 0,0 1 0 0 0,0 0-1 0 0,0 0 1 0 0,0 0-1 0 0,-8 1 1 0 0,-2 0 468 0 0,3 0-537 0 0,-1 1-1 0 0,1 0 1 0 0,0 0 0 0 0,0 1 0 0 0,0 1-1 0 0,0 0 1 0 0,0 1 0 0 0,-10 5 0 0 0,-19 24 268 0 0,33-28-469 0 0,1 0 1 0 0,0 1-1 0 0,0-1 1 0 0,1 1-1 0 0,0 1 1 0 0,0-1-1 0 0,1 1 1 0 0,-1 0-1 0 0,-4 14 1 0 0,-1 7 97 0 0,-9 44 0 0 0,6-20-128 0 0,11-45 0 0 0,1 0 0 0 0,0 0 0 0 0,0 0 1 0 0,1 0-1 0 0,0 0 0 0 0,1 12 0 0 0,1 8 53 0 0,-2-26-70 0 0,1 0 0 0 0,0 1-1 0 0,0-1 1 0 0,0 0 0 0 0,0 0-1 0 0,0 1 1 0 0,1-1 0 0 0,-1 0-1 0 0,1 0 1 0 0,-1 0 0 0 0,1 0 0 0 0,-1-1-1 0 0,1 1 1 0 0,0 0 0 0 0,0-1-1 0 0,0 1 1 0 0,0-1 0 0 0,0 0-1 0 0,1 1 1 0 0,-1-1 0 0 0,0 0-1 0 0,5 1 1 0 0,-4-1-6 0 0,1 1 0 0 0,-1-1 0 0 0,1 0 0 0 0,0 1-1 0 0,0-2 1 0 0,-1 1 0 0 0,1 0 0 0 0,0-1 0 0 0,0 0 0 0 0,0 0 0 0 0,0 0-1 0 0,0 0 1 0 0,-1-1 0 0 0,8-1 0 0 0,8-3-5 0 0,-17 5 8 0 0,-1-1 1 0 0,1 1-1 0 0,0 0 0 0 0,-1 0 0 0 0,1-1 0 0 0,-1 1 0 0 0,1-1 0 0 0,-1 1 0 0 0,1-1 0 0 0,-1 0 0 0 0,0 1 1 0 0,1-1-1 0 0,-1 0 0 0 0,0 0 0 0 0,0 0 0 0 0,1 0 0 0 0,-1 0 0 0 0,0 0 0 0 0,0-1 0 0 0,2-1 1 0 0,-2 0-2 0 0,0 1 0 0 0,1-1 1 0 0,-1 1-1 0 0,1 0 1 0 0,0-1-1 0 0,0 1 1 0 0,0 0-1 0 0,0 0 1 0 0,0 0-1 0 0,0 0 1 0 0,1 1-1 0 0,-1-1 0 0 0,4-1 1 0 0,-2 1-12 0 0,-1 0 0 0 0,0 0-1 0 0,0-1 1 0 0,0 1 0 0 0,0-1 0 0 0,0 0 0 0 0,0 0 0 0 0,0 0-1 0 0,3-6 1 0 0,9-18-14 0 0,-2 0-1 0 0,14-42 1 0 0,-20 38 44 0 0,-1 0-1 0 0,-2 1 1 0 0,-1-2 0 0 0,-2 1 0 0 0,-3-53 0 0 0,1 12 40 0 0,0 60-22 0 0,0 0 1 0 0,-1 0-1 0 0,0 1 1 0 0,-5-15 0 0 0,-6-31 138 0 0,-31-209 679 0 0,42 255-728 0 0,1 1 0 0 0,0-1 1 0 0,1 0-1 0 0,1-12 0 0 0,0-3 267 0 0,-1 26-381 0 0,-1 0 0 0 0,1 0 1 0 0,-1 0-1 0 0,1 0 0 0 0,-1 0 0 0 0,1 0 0 0 0,-1 0 0 0 0,1 0 0 0 0,-1 0 1 0 0,1 0-1 0 0,-1 0 0 0 0,1 0 0 0 0,-1 0 0 0 0,1 0 0 0 0,0 1 0 0 0,-1-1 1 0 0,1 0-1 0 0,-1 0 0 0 0,1 1 0 0 0,-1-1 0 0 0,1 0 0 0 0,0 0 1 0 0,-1 1-1 0 0,1-1 0 0 0,0 0 0 0 0,-1 1 0 0 0,1-1 0 0 0,0 1 0 0 0,-1-1 1 0 0,1 0-1 0 0,0 1 0 0 0,0-1 0 0 0,0 1 0 0 0,-1-1 0 0 0,1 1 0 0 0,0-1 1 0 0,0 1-1 0 0,0-1 0 0 0,0 0 0 0 0,0 1 0 0 0,0-1 0 0 0,0 1 0 0 0,0-1 1 0 0,0 1-1 0 0,0-1 0 0 0,0 1 0 0 0,0-1 0 0 0,0 1 0 0 0,0-1 0 0 0,0 1 1 0 0,1-1-1 0 0,-1 1 0 0 0,0-1 0 0 0,0 0 0 0 0,0 1 0 0 0,1-1 0 0 0,-1 1 1 0 0,1 0-1 0 0,7 7 30 0 0,-7-7-33 0 0,1 0 0 0 0,-1 0-1 0 0,0 0 1 0 0,0 0 0 0 0,0 0 0 0 0,0 0 0 0 0,0 1-1 0 0,0-1 1 0 0,0 0 0 0 0,0 1 0 0 0,-1-1 0 0 0,1 0-1 0 0,0 1 1 0 0,-1-1 0 0 0,1 1 0 0 0,-1-1 0 0 0,1 3-1 0 0,29 104 160 0 0,-26-83-141 0 0,-4-21-21 0 0,1 0 0 0 0,-1-1 0 0 0,1 1 0 0 0,0-1 0 0 0,0 1 1 0 0,0-1-1 0 0,1 1 0 0 0,-1-1 0 0 0,1 0 0 0 0,0 0 0 0 0,0 1 0 0 0,3 3 0 0 0,0 1-10 0 0,0 0 0 0 0,-1 1 0 0 0,1 0 0 0 0,-2 0-1 0 0,1 0 1 0 0,-2 1 0 0 0,1-1 0 0 0,-1 1-1 0 0,0 0 1 0 0,-1-1 0 0 0,0 19 0 0 0,0-7-311 0 0,1 0 0 0 0,1 0 0 0 0,8 28 0 0 0,-5-26-522 0 0,-2 1 0 0 0,0 0 0 0 0,1 36 0 0 0,13 36-4152 0 0,-11-64 2558 0 0,4-4-4033 0 0,-2-15-190 0 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9576 0 0,'0'10'7836'0'0,"0"16"-5663"0"0,0-24-2022 0 0,0 0 0 0 0,1 1 0 0 0,-1-1 0 0 0,-1 0 0 0 0,1 0 0 0 0,0 1 0 0 0,-1-1 1 0 0,1 0-1 0 0,-1 0 0 0 0,1 0 0 0 0,-1 1 0 0 0,0-1 0 0 0,0 0 0 0 0,0 0 0 0 0,0 0 0 0 0,0-1 1 0 0,-2 3-1 0 0,1 0-36 0 0,0-1 1 0 0,0 1-1 0 0,0-1 0 0 0,1 1 1 0 0,0 0-1 0 0,-1 0 1 0 0,1 0-1 0 0,1 0 1 0 0,-1 0-1 0 0,0 0 0 0 0,1 6 1 0 0,2 53 261 0 0,0-29-490 0 0,7 29-3090 0 0,-9-11-6347 0 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17 6016 0 0,'0'0'2250'0'0,"-8"-17"7466"0"0,7 17-8964 0 0,-49 4 3943 0 0,44 0-4535 0 0,1 0 0 0 0,-1 1 1 0 0,1 0-1 0 0,-1 0 0 0 0,1 0 1 0 0,1 0-1 0 0,-1 1 0 0 0,1 0 1 0 0,0 0-1 0 0,-6 10 0 0 0,-28 74 653 0 0,16-34-463 0 0,16-40-318 0 0,2 1 0 0 0,0 0 0 0 0,2 0-1 0 0,-1 0 1 0 0,2 0 0 0 0,0 0 0 0 0,3 28 0 0 0,-1-11 11 0 0,3-12-38 0 0,1-1 1 0 0,1 1 0 0 0,14 32-1 0 0,-1-29-47 0 0,-7-10-62 0 0,-8-9 24 0 0,-1 0 1 0 0,2 0-1 0 0,-1 0 1 0 0,1-1-1 0 0,-1 0 1 0 0,1 0-1 0 0,1 0 1 0 0,-1-1-1 0 0,1 1 1 0 0,0-1 0 0 0,0-1-1 0 0,0 1 1 0 0,0-1-1 0 0,1 0 1 0 0,-1 0-1 0 0,1-1 1 0 0,0 0-1 0 0,0 0 1 0 0,0-1-1 0 0,0 1 1 0 0,0-2 0 0 0,0 1-1 0 0,0-1 1 0 0,0 0-1 0 0,0 0 1 0 0,10-2-1 0 0,22-25-970 0 0,-27 17 723 0 0,1-1 1 0 0,-1-1-1 0 0,-1 0 1 0 0,0-1-1 0 0,-1 0 0 0 0,0 0 1 0 0,-1-1-1 0 0,-1-1 1 0 0,13-29-1 0 0,14-75-891 0 0,-30 86 1135 0 0,-5 30 77 0 0,0 0-1 0 0,1-1 1 0 0,-1 1-1 0 0,1 0 1 0 0,0 0-1 0 0,0 0 1 0 0,0 0-1 0 0,0 0 1 0 0,0 0 0 0 0,0 0-1 0 0,1 1 1 0 0,0-1-1 0 0,-1 0 1 0 0,1 1-1 0 0,0-1 1 0 0,0 1 0 0 0,4-4-1 0 0,-5 6 34 0 0,-1 0 1 0 0,1 0-1 0 0,-1 0 0 0 0,1 0 1 0 0,-1 0-1 0 0,1 0 0 0 0,-1 0 1 0 0,0 0-1 0 0,1 0 0 0 0,-1 1 1 0 0,1-1-1 0 0,-1 0 0 0 0,1 0 1 0 0,-1 0-1 0 0,1 1 0 0 0,-1-1 1 0 0,0 0-1 0 0,1 0 0 0 0,-1 1 0 0 0,0-1 1 0 0,1 0-1 0 0,-1 1 0 0 0,0-1 1 0 0,1 0-1 0 0,-1 1 0 0 0,0-1 1 0 0,0 1-1 0 0,1-1 0 0 0,-1 0 1 0 0,0 1-1 0 0,0-1 0 0 0,0 1 1 0 0,0-1-1 0 0,1 1 0 0 0,-1-1 1 0 0,0 0-1 0 0,0 1 0 0 0,0-1 1 0 0,0 1-1 0 0,0-1 0 0 0,0 1 1 0 0,0 0-1 0 0,10 36 293 0 0,-5-17 22 0 0,1 9 93 0 0,-3-3-79 0 0,42 118 1077 0 0,-44-139-1363 0 0,1 0 0 0 0,-1 0 0 0 0,1-1-1 0 0,0 1 1 0 0,1-1 0 0 0,4 8 0 0 0,6 11 236 0 0,-10-16-195 0 0,0-1 0 0 0,1 1 0 0 0,-1-1 0 0 0,1 1 0 0 0,1-1 0 0 0,-1-1 0 0 0,1 1 0 0 0,0-1 0 0 0,1 1 0 0 0,9 7 0 0 0,-1-1 230 0 0,-13-11-284 0 0,0 0 0 0 0,0 0 1 0 0,0 0-1 0 0,0 0 0 0 0,0 0 0 0 0,1 0 0 0 0,-1 0 0 0 0,0-1 0 0 0,0 1 0 0 0,1-1 0 0 0,-1 1 0 0 0,0-1 0 0 0,1 1 0 0 0,-1-1 0 0 0,1 0 0 0 0,-1 1 0 0 0,0-1 0 0 0,1 0 1 0 0,-1 0-1 0 0,1 0 0 0 0,-1 0 0 0 0,1-1 0 0 0,1 1 0 0 0,-3-37 174 0 0,1 18-204 0 0,-1 12 1 0 0,1-1 0 0 0,-1 1 0 0 0,-1-1 0 0 0,0 0 0 0 0,0 1-1 0 0,0-1 1 0 0,-4-11 0 0 0,4 16-18 0 0,0 0-1 0 0,0-1 0 0 0,1 1 1 0 0,-1 0-1 0 0,1-1 0 0 0,0 1 1 0 0,0-1-1 0 0,0 1 0 0 0,0 0 1 0 0,1-4-1 0 0,0-17-8 0 0,-1-103-58 0 0,9 79-84 0 0,-9 43 84 0 0,1 1 1 0 0,-1-1 0 0 0,1 0 0 0 0,0 0 0 0 0,0 1 0 0 0,1-1 0 0 0,-1 0 0 0 0,1 1 0 0 0,0-1 0 0 0,0 1 0 0 0,5-7 0 0 0,9-22-638 0 0,7-2-343 0 0,-21 31 860 0 0,0 1 1 0 0,0-1-1 0 0,1 1 1 0 0,-1-1-1 0 0,1 1 1 0 0,0 0-1 0 0,0 0 1 0 0,0 0-1 0 0,0 1 1 0 0,0-1-1 0 0,0 1 1 0 0,1-1-1 0 0,-1 1 1 0 0,1 0-1 0 0,7-3 1 0 0,-3 1-282 0 0,12-17-1788 0 0,-19 19 2112 0 0,-1 1 1 0 0,1 0-1 0 0,0 0 1 0 0,-1 0-1 0 0,1 0 1 0 0,0 0-1 0 0,0 0 1 0 0,0 0-1 0 0,0 0 1 0 0,0 0 0 0 0,0 0-1 0 0,0 1 1 0 0,0-1-1 0 0,0 0 1 0 0,0 1-1 0 0,0-1 1 0 0,1 1-1 0 0,0-1 1 0 0,23-24-5771 0 0,-15 22 3173 0 0,-8-6-2511 0 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4472 0 0,'5'6'7368'0'0,"-1"5"-4764"0"0,-2 22-488 0 0,9 55 1 0 0,-5-52-1426 0 0,2 62 0 0 0,1 124 941 0 0,-9-140-894 0 0,0-81-670 0 0,24-15 309 0 0,3-38-97 0 0,-12 35-141 0 0,-14 12-138 0 0,-1 2 15 0 0,1-1 1 0 0,0 0-1 0 0,1 0 0 0 0,-1 1 0 0 0,1-1 0 0 0,-1 1 0 0 0,1-1 0 0 0,0 1 0 0 0,4-5 0 0 0,34-44 270 0 0,-37 49-250 0 0,-2 1-5 0 0,0 1 0 0 0,1-1 1 0 0,-1 1-1 0 0,0-1 0 0 0,1 1 1 0 0,-1 0-1 0 0,0 0 0 0 0,1 0 1 0 0,0 0-1 0 0,-1 0 0 0 0,1 0 1 0 0,0 0-1 0 0,-1 0 0 0 0,1 1 1 0 0,0-1-1 0 0,0 0 0 0 0,0 1 1 0 0,-1 0-1 0 0,1-1 0 0 0,0 1 1 0 0,0 0-1 0 0,0 0 0 0 0,0 0 1 0 0,0 0-1 0 0,0 0 0 0 0,0 1 1 0 0,-1-1-1 0 0,1 1 0 0 0,0-1 1 0 0,0 1-1 0 0,0 0 0 0 0,-1-1 1 0 0,4 3-1 0 0,1 2 78 0 0,-1 1 0 0 0,0 0 0 0 0,0 0 0 0 0,0 0 0 0 0,0 1 0 0 0,4 9 0 0 0,22 53 555 0 0,-8-14-276 0 0,-20-46-261 0 0,1 1 1 0 0,-2 1 0 0 0,3 19 0 0 0,6 22 383 0 0,-9-41-354 0 0,0 0 1 0 0,-1 0-1 0 0,0 1 0 0 0,-1-1 1 0 0,-3 20-1 0 0,2 4 132 0 0,1-33-277 0 0,-1 0 0 0 0,1 0 0 0 0,0 0-1 0 0,-1-1 1 0 0,1 1 0 0 0,-1 0-1 0 0,1-1 1 0 0,-1 1 0 0 0,0 0 0 0 0,0-1-1 0 0,0 1 1 0 0,0-1 0 0 0,0 1-1 0 0,0-1 1 0 0,0 0 0 0 0,0 1 0 0 0,0-1-1 0 0,-1 0 1 0 0,1 0 0 0 0,-1 0-1 0 0,1 0 1 0 0,-1 0 0 0 0,1 0 0 0 0,-1 0-1 0 0,1 0 1 0 0,-1-1 0 0 0,0 1-1 0 0,1-1 1 0 0,-1 1 0 0 0,0-1-1 0 0,0 0 1 0 0,-2 1 0 0 0,-5 0 60 0 0,-1 0 1 0 0,1-1 0 0 0,0 0-1 0 0,-12-1 1 0 0,20 1-72 0 0,-5-2-89 0 0,1 0 0 0 0,0-1 0 0 0,0 1 0 0 0,0-1 1 0 0,0 0-1 0 0,0 0 0 0 0,1-1 0 0 0,-6-4 0 0 0,3 2-93 0 0,-19-12-715 0 0,19 14 476 0 0,1 0 0 0 0,0 0 0 0 0,0-1 0 0 0,0 0 0 0 0,1 0 0 0 0,-1 0-1 0 0,1-1 1 0 0,0 1 0 0 0,1-1 0 0 0,0 0 0 0 0,-6-11 0 0 0,-1 7-988 0 0,11 10 1321 0 0,-1-1 0 0 0,0 1-1 0 0,1-1 1 0 0,-1 1 0 0 0,0 0-1 0 0,1-1 1 0 0,-1 1 0 0 0,0-1-1 0 0,1 1 1 0 0,-1-1 0 0 0,1 0-1 0 0,-1 1 1 0 0,1-1 0 0 0,0 0 0 0 0,-1 1-1 0 0,1-1 1 0 0,-1 0 0 0 0,1 1-1 0 0,0-1 1 0 0,0 0 0 0 0,0 0-1 0 0,-1 1 1 0 0,1-1 0 0 0,0 0-1 0 0,0 0 1 0 0,0-1 0 0 0,-5-22-1839 0 0,-3-20-4745 0 0,8 31-33 0 0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5:3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9688 0 0,'0'0'8574'0'0,"28"7"-4522"0"0,24 53-1923 0 0,-18 5-963 0 0,-21-53-990 0 0,-5-4-42 0 0,0 1-1 0 0,0 0 1 0 0,0 0 0 0 0,7 12 0 0 0,-4 16 122 0 0,52 74 486 0 0,1-10-63 0 0,-40-62-401 0 0,-18-30-191 0 0,1 0 0 0 0,-1 1 0 0 0,-1 0-1 0 0,0 1 1 0 0,0-1 0 0 0,2 12-1 0 0,28 50 396 0 0,-13-25-314 0 0,-19-42-159 0 0,-1-1 1 0 0,1 1-1 0 0,-1-1 1 0 0,0 1-1 0 0,0 0 1 0 0,-1-1-1 0 0,1 1 0 0 0,-1 0 1 0 0,0 6-1 0 0,1-3 9 0 0,0-1-1 0 0,0 1 1 0 0,0-1-1 0 0,1 0 0 0 0,0 0 1 0 0,7 13-1 0 0,10 27 72 0 0,-8-4 28 0 0,23 56-1 0 0,-27-74-92 0 0,-1 0 0 0 0,0 0 0 0 0,-2 1 0 0 0,2 28 0 0 0,-2-13-70 0 0,4 37-1561 0 0,-1 111 1 0 0,-9-180 1172 0 0,0-1 1 0 0,0 1-1 0 0,-1 0 1 0 0,0-1-1 0 0,-1 1 1 0 0,0-1 0 0 0,0 0-1 0 0,-9 15 1 0 0,7-14-785 0 0,0-1 0 0 0,-1 1 0 0 0,0-1 0 0 0,-12 12 0 0 0,-11 22-5728 0 0,5-31-14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5040 0 0,'0'0'3356'0'0,"0"6"1686"0"0,0 25-2627 0 0,1 0-924 0 0,0 1 1 0 0,2-1 0 0 0,9 42-1 0 0,-8-51-1056 0 0,-1 1 0 0 0,0 23-1 0 0,0-39-393 0 0,0-1 0 0 0,0 0 0 0 0,1 1 0 0 0,0-1 0 0 0,0-1 0 0 0,0 1 0 0 0,1-1 0 0 0,0 1 0 0 0,0-1 0 0 0,0 0-1 0 0,0-1 1 0 0,12 8 0 0 0,-13-10-42 0 0,-1 0 1 0 0,0-1-1 0 0,1 1 0 0 0,-1-1 0 0 0,1 0 0 0 0,0 0 1 0 0,-1 0-1 0 0,1-1 0 0 0,0 1 0 0 0,-1-1 0 0 0,1 0 1 0 0,0 0-1 0 0,0 0 0 0 0,-1 0 0 0 0,1-1 0 0 0,0 1 1 0 0,-1-1-1 0 0,1 0 0 0 0,0 0 0 0 0,-1-1 0 0 0,1 1 0 0 0,-1-1 1 0 0,0 0-1 0 0,0 1 0 0 0,1-1 0 0 0,-1-1 0 0 0,4-3 1 0 0,29-29-206 0 0,-33 33 198 0 0,0 0 0 0 0,0-1 0 0 0,0 1 0 0 0,-1 0-1 0 0,1-1 1 0 0,-1 0 0 0 0,0 1 0 0 0,0-1 0 0 0,0 0-1 0 0,0 0 1 0 0,0-1 0 0 0,2-5 0 0 0,21-34-108 0 0,1-31 149 0 0,-11 27 143 0 0,-6-78 1 0 0,-9 51-14 0 0,0 46 517 0 0,0 50 1513 0 0,0-10-2128 0 0,0-1-1 0 0,1 0 1 0 0,1 1-1 0 0,0-1 0 0 0,1 0 1 0 0,0 0-1 0 0,0 0 1 0 0,7 13-1 0 0,-9-21-65 0 0,0-1 0 0 0,0 1 0 0 0,-1-1 0 0 0,1 1 1 0 0,-1 0-1 0 0,1-1 0 0 0,-1 1 0 0 0,0 0 0 0 0,0-1 0 0 0,-1 6 0 0 0,0-6 0 0 0,1 1 0 0 0,0-1 0 0 0,0 0 0 0 0,0 0 1 0 0,0 1-1 0 0,0-1 0 0 0,0 0 0 0 0,1 1 0 0 0,-1-1 0 0 0,1 0 0 0 0,-1 0 0 0 0,1 0 0 0 0,0 0 1 0 0,0 0-1 0 0,0 0 0 0 0,1 3 0 0 0,1-1-57 0 0,-1 0 1 0 0,1 1 0 0 0,-1-1-1 0 0,0 1 1 0 0,-1 0-1 0 0,1 0 1 0 0,-1 0-1 0 0,0 0 1 0 0,0 0 0 0 0,-1 0-1 0 0,1 0 1 0 0,-1 0-1 0 0,-1 6 1 0 0,1-10-60 0 0,0 0 0 0 0,1 0 1 0 0,-1 0-1 0 0,0 0 0 0 0,0 0 0 0 0,1 1 1 0 0,-1-1-1 0 0,1 0 0 0 0,-1 0 0 0 0,1 0 0 0 0,-1 0 1 0 0,1 0-1 0 0,-1-1 0 0 0,1 1 0 0 0,0 0 1 0 0,1 1-1 0 0,4-2-1786 0 0,-3-13-338 0 0,6-49-6096 0 0,-9 55 7455 0 0,0-1 0 0 0,1 0 0 0 0,0 0 0 0 0,0 0 0 0 0,1 1 0 0 0,-1-1 0 0 0,6-11 0 0 0,2 6-2622 0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6:10.1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2064 1725 11992 0 0,'0'-5'8387'0'0,"6"4"-8150"0"0,0 0 0 0 0,0 1 0 0 0,0 0 0 0 0,0 0 0 0 0,0 0 0 0 0,7 2 0 0 0,-5 2-86 0 0,0 1 1 0 0,1 0-1 0 0,-2 0 0 0 0,1 1 0 0 0,7 7 1 0 0,25 18 296 0 0,-33-25-368 0 0,0 0 1 0 0,-1 1-1 0 0,0 0 1 0 0,0 0-1 0 0,-1 0 0 0 0,0 1 1 0 0,0 0-1 0 0,-1 0 1 0 0,5 11-1 0 0,-7-12 2 0 0,0 1-1 0 0,-1-1 1 0 0,-1 0 0 0 0,1 0 0 0 0,-1 0 0 0 0,0 1-1 0 0,-2 12 1 0 0,0 8 152 0 0,2-25-220 0 0,0-1-1 0 0,0 0 1 0 0,-1 1 0 0 0,1-1 0 0 0,-1 0-1 0 0,1 0 1 0 0,-1 1 0 0 0,0-1-1 0 0,0 0 1 0 0,0 0 0 0 0,0 0 0 0 0,0 0-1 0 0,-1 0 1 0 0,1 0 0 0 0,0-1 0 0 0,-1 1-1 0 0,1 0 1 0 0,-4 2 0 0 0,-40 23 251 0 0,-4 3-47 0 0,35-20-160 0 0,0-1-1 0 0,0-1 1 0 0,-1 0 0 0 0,0-1 0 0 0,-1-1 0 0 0,1 0-1 0 0,-1-1 1 0 0,0-1 0 0 0,-31 4 0 0 0,3-2 105 0 0,0-3 1 0 0,-68-3 0 0 0,103 0-136 0 0,0-1 1 0 0,1-1-1 0 0,-1 0 0 0 0,1 0 1 0 0,-1-1-1 0 0,-7-3 0 0 0,-8-5 53 0 0,1-2-1 0 0,-23-15 1 0 0,18 10 20 0 0,8 7-8 0 0,0-2 0 0 0,1 0 0 0 0,0-1 0 0 0,1-1 0 0 0,-24-24 0 0 0,-4-12 95 0 0,33 39-137 0 0,1-1-1 0 0,0 0 1 0 0,1-1-1 0 0,-14-23 1 0 0,18 24-28 0 0,0 1 31 0 0,0 0-1 0 0,1-1 0 0 0,0 0 1 0 0,1 0-1 0 0,0 0 1 0 0,1-1-1 0 0,-2-15 1 0 0,3 14-19 0 0,2-1 0 0 0,-1 0 0 0 0,2 0 0 0 0,2-24 0 0 0,-2 36-31 0 0,1 0-1 0 0,0 0 0 0 0,0-1 1 0 0,0 1-1 0 0,0 0 1 0 0,1 0-1 0 0,-1 1 1 0 0,1-1-1 0 0,0 0 0 0 0,1 1 1 0 0,-1-1-1 0 0,0 1 1 0 0,1-1-1 0 0,0 1 0 0 0,0 0 1 0 0,0 0-1 0 0,0 0 1 0 0,0 1-1 0 0,1-1 0 0 0,-1 1 1 0 0,1 0-1 0 0,-1 0 1 0 0,6-2-1 0 0,-6 2 1 0 0,33-12 26 0 0,52-14 0 0 0,-63 23-29 0 0,1 1 0 0 0,0 1 0 0 0,-1 1 0 0 0,1 2 0 0 0,0 0 0 0 0,0 2 0 0 0,0 1 0 0 0,0 1 1 0 0,-1 1-1 0 0,0 1 0 0 0,0 1 0 0 0,0 1 0 0 0,42 21 0 0 0,-59-25 6 0 0,85 45 39 0 0,-83-43-43 0 0,0 0 0 0 0,0 1 0 0 0,0 0 0 0 0,-1 1 0 0 0,0 0 0 0 0,9 12 0 0 0,12 7-18 0 0,-28-25 11 0 0,0-1-1 0 0,0 1 1 0 0,0-1 0 0 0,0 1-1 0 0,0 0 1 0 0,0 0 0 0 0,0 0-1 0 0,-1 0 1 0 0,1 0 0 0 0,-1 0 0 0 0,1 0-1 0 0,-1 1 1 0 0,0-1 0 0 0,2 5-1 0 0,13 19-39 0 0,-13-24 44 0 0,-1 1-1 0 0,-1-1 0 0 0,1 1 1 0 0,0-1-1 0 0,-1 1 1 0 0,1 0-1 0 0,-1-1 0 0 0,0 1 1 0 0,0 0-1 0 0,0 0 1 0 0,0 0-1 0 0,1 6 0 0 0,-2-6 4 0 0,0-1 0 0 0,0 1 0 0 0,0 0 0 0 0,0 0-1 0 0,1 0 1 0 0,-1 0 0 0 0,1 0 0 0 0,0 0-1 0 0,0 0 1 0 0,1 2 0 0 0,0-2 3 0 0,-1 0 1 0 0,0 0-1 0 0,0 0 1 0 0,-1-1-1 0 0,1 1 1 0 0,0 0-1 0 0,-1 0 0 0 0,0 0 1 0 0,0 0-1 0 0,0 4 1 0 0,1 29 87 0 0,0 33 87 0 0,-1-64-173 0 0,-1-1-1 0 0,1 1 1 0 0,-1-1 0 0 0,0 0-1 0 0,0 1 1 0 0,0-1-1 0 0,-1 0 1 0 0,1 0 0 0 0,-1 0-1 0 0,0 0 1 0 0,-4 5-1 0 0,-8 6 43 0 0,-1 0 0 0 0,0-1-1 0 0,-1-1 1 0 0,-1 0-1 0 0,-20 12 1 0 0,9-11-9 0 0,1-1 0 0 0,-2-1 0 0 0,0-2 1 0 0,0 0-1 0 0,-1-2 0 0 0,-37 5 0 0 0,21-7 19 0 0,-1-2 1 0 0,0-2-1 0 0,-67-5 0 0 0,94-1-47 0 0,0-1-1 0 0,0 0 1 0 0,0-2-1 0 0,0 0 1 0 0,-29-16-1 0 0,7 4 4 0 0,16 5-15 0 0,1-1 0 0 0,0-1-1 0 0,1-1 1 0 0,0-2 0 0 0,-30-30 0 0 0,22 20-9 0 0,18 16 8 0 0,1-2 0 0 0,-15-21 0 0 0,6 8 16 0 0,17 20 2 0 0,-1 0 0 0 0,1-1-1 0 0,1 1 1 0 0,-1-1 0 0 0,2 0 0 0 0,-1 0-1 0 0,1-1 1 0 0,0 1 0 0 0,1 0 0 0 0,0-1-1 0 0,1 0 1 0 0,-1-13 0 0 0,3 19-7 0 0,0-1 1 0 0,-1 0 0 0 0,2 1 0 0 0,-1-1 0 0 0,0 1-1 0 0,1-1 1 0 0,0 1 0 0 0,0 0 0 0 0,0-1-1 0 0,5-6 1 0 0,13-2-9 0 0,-9-11 10 0 0,17 11 3 0 0,-15-1-6 0 0,-12 12-9 0 0,0 1 0 0 0,0 0 1 0 0,0-1-1 0 0,0 1 0 0 0,0 0 0 0 0,1 0 0 0 0,-1 0 0 0 0,0 0 0 0 0,1 0 0 0 0,-1 0 0 0 0,1 0 0 0 0,-1 0 0 0 0,1 0 1 0 0,-1 1-1 0 0,1-1 0 0 0,-1 0 0 0 0,1 1 0 0 0,0 0 0 0 0,3-1 0 0 0,-1 0 0 0 0,-1 0 1 0 0,1-1-1 0 0,0 1 0 0 0,0-1 1 0 0,-1 0-1 0 0,1 0 0 0 0,-1 0 1 0 0,1-1-1 0 0,-1 1 0 0 0,4-4 1 0 0,-4 3-2 0 0,1 0 1 0 0,0 0 0 0 0,-1 0 0 0 0,1 1 0 0 0,0-1 0 0 0,1 1 0 0 0,-1 0 0 0 0,0 0 0 0 0,1 1 0 0 0,6-3 0 0 0,30-5 4 0 0,1 1 0 0 0,1 2-1 0 0,-1 2 1 0 0,1 2 0 0 0,74 5-1 0 0,-104 0-3 0 0,0 1-1 0 0,0 0 1 0 0,0 1 0 0 0,-1 0-1 0 0,0 1 1 0 0,0 0-1 0 0,0 1 1 0 0,0 0-1 0 0,-1 1 1 0 0,-1 1-1 0 0,1-1 1 0 0,-1 2-1 0 0,-1-1 1 0 0,16 20-1 0 0,-19-20 1 0 0,0 0 0 0 0,0 0-1 0 0,-1 0 1 0 0,-1 1 0 0 0,1 0-1 0 0,-1-1 1 0 0,-1 2 0 0 0,0-1-1 0 0,0 0 1 0 0,-1 1 0 0 0,1 12-1 0 0,1 22 11 0 0,-3 63-1 0 0,-2-59-1 0 0,1-39 2 0 0,-1-1 0 0 0,-1 0 0 0 0,1 0 0 0 0,-2 1-1 0 0,1-1 1 0 0,-1 0 0 0 0,0-1 0 0 0,-1 1 0 0 0,-5 9 0 0 0,-49 71 104 0 0,49-78-106 0 0,1-2 8 0 0,-1-1 1 0 0,0 0-1 0 0,-1-1 0 0 0,1 0 1 0 0,-1 0-1 0 0,-1-1 0 0 0,-13 6 1 0 0,-13 8 23 0 0,25-14-23 0 0,-1 0 0 0 0,0-1 0 0 0,0-1 0 0 0,0 0 0 0 0,-1 0-1 0 0,1-1 1 0 0,-1-1 0 0 0,-16 1 0 0 0,-109-3 60 0 0,117-2-61 0 0,1-2-1 0 0,-1-1 1 0 0,1 0 0 0 0,0-2 0 0 0,1 0 0 0 0,-39-20 0 0 0,47 22-14 0 0,-64-19 26 0 0,-97-83-79 0 0,143 89 61 0 0,28 17-10 0 0,0-1 1 0 0,-1 1 0 0 0,1 0 0 0 0,0 0-1 0 0,0-1 1 0 0,0 1 0 0 0,0-1 0 0 0,0 0-1 0 0,0 0 1 0 0,0 0 0 0 0,0 0 0 0 0,1 0-1 0 0,-1 0 1 0 0,-1-3 0 0 0,-1-2 4 0 0,3 5-5 0 0,1 0 0 0 0,-1 1 1 0 0,0-1-1 0 0,0 1 0 0 0,0 0 1 0 0,0-1-1 0 0,0 1 0 0 0,0 0 1 0 0,0-1-1 0 0,0 1 0 0 0,0 0 0 0 0,-1 0 1 0 0,1 0-1 0 0,0 0 0 0 0,-1 0 1 0 0,1 0-1 0 0,-3 0 0 0 0,3 0-1 0 0,0 1 0 0 0,1-1 0 0 0,-1 1 0 0 0,0-1-1 0 0,0 1 1 0 0,1-1 0 0 0,-1 0 0 0 0,0 1-1 0 0,1-1 1 0 0,-1 0 0 0 0,1 1 0 0 0,-1-1 0 0 0,1 0-1 0 0,-1 0 1 0 0,1 0 0 0 0,-1 1 0 0 0,1-1 0 0 0,0 0-1 0 0,-1 0 1 0 0,1 0 0 0 0,0 0 0 0 0,0 0 0 0 0,0 0-1 0 0,0 0 1 0 0,0-1 0 0 0,0 1 0 0 0,0 0-1 0 0,0 0 1 0 0,-1 0-1 0 0,1-1 1 0 0,0 1-1 0 0,0 0 1 0 0,-1 0 0 0 0,1 0-1 0 0,0 0 1 0 0,-1 0-1 0 0,1 0 1 0 0,-1 0 0 0 0,0 0-1 0 0,1 0 1 0 0,-1 0-1 0 0,0 1 1 0 0,1-1-1 0 0,-3-1 1 0 0,2 0-2 0 0,-1-1 1 0 0,1 1-1 0 0,-1 0 1 0 0,1 0-1 0 0,0-1 1 0 0,0 1-1 0 0,0-1 0 0 0,0 0 1 0 0,0 1-1 0 0,0-1 1 0 0,1 1-1 0 0,0-1 1 0 0,-1 0-1 0 0,1 1 0 0 0,0-1 1 0 0,0 0-1 0 0,0 0 1 0 0,1 1-1 0 0,-1-1 1 0 0,1 0-1 0 0,-1 1 0 0 0,1-1 1 0 0,0 1-1 0 0,1-4 1 0 0,0 0-4 0 0,0-1 0 0 0,1 1 0 0 0,-1-1 0 0 0,1 1 1 0 0,1 0-1 0 0,-1 0 0 0 0,1 1 0 0 0,6-8 0 0 0,52-38-21 0 0,-60 49 29 0 0,0 0 1 0 0,1 1-1 0 0,-1 0 1 0 0,0-1-1 0 0,1 1 0 0 0,-1 0 1 0 0,1 0-1 0 0,-1 0 1 0 0,1 1-1 0 0,0-1 1 0 0,-1 1-1 0 0,1-1 1 0 0,5 1-1 0 0,6-2 15 0 0,16-6-5 0 0,1 0 0 0 0,-1 3-1 0 0,1 0 1 0 0,0 2-1 0 0,0 1 1 0 0,43 3-1 0 0,-61 1-7 0 0,-1 0 1 0 0,0 1-1 0 0,0 0 0 0 0,20 9 0 0 0,-13-5 1 0 0,-15-5-5 0 0,-1-1 0 0 0,1 1 0 0 0,-1 0 0 0 0,0 0 0 0 0,0 0 0 0 0,0 0 0 0 0,0 0 0 0 0,0 1 0 0 0,-1 0 0 0 0,1-1 0 0 0,-1 1 0 0 0,4 5 0 0 0,16 16-8 0 0,10-1-18 0 0,-27-20 25 0 0,0-1 1 0 0,-1 1 0 0 0,1 1-1 0 0,-1-1 1 0 0,1 1 0 0 0,-1 0 0 0 0,0 0-1 0 0,0 0 1 0 0,-1 0 0 0 0,1 1-1 0 0,-1-1 1 0 0,0 1 0 0 0,0 0-1 0 0,-1 0 1 0 0,1 0 0 0 0,1 6-1 0 0,14 47 59 0 0,1 7 23 0 0,-18-61-79 0 0,-1 1 0 0 0,0-1 0 0 0,0 0 0 0 0,0 1 0 0 0,0-1-1 0 0,-1 0 1 0 0,1 1 0 0 0,-1-1 0 0 0,0 0 0 0 0,-1 0 0 0 0,1 0 0 0 0,-1 0 0 0 0,-2 5 0 0 0,-5 11-4 0 0,6-14 2 0 0,0 0 0 0 0,0 0-1 0 0,0 0 1 0 0,-1 0 0 0 0,1-1 0 0 0,-7 7 0 0 0,-108 95 127 0 0,97-94-115 0 0,0 0-1 0 0,-1-2 1 0 0,0-1 0 0 0,-1 0 0 0 0,0-2-1 0 0,0 0 1 0 0,-32 5 0 0 0,-8 4 2 0 0,28-9-6 0 0,0 0 0 0 0,-1-3 1 0 0,0 0-1 0 0,0-3 0 0 0,0-1 0 0 0,0-1 0 0 0,0-2 0 0 0,0-2 0 0 0,-37-9 0 0 0,51 8 1 0 0,1-1 1 0 0,0-1-1 0 0,1-1 0 0 0,-1-1 1 0 0,2-1-1 0 0,-1-1 0 0 0,-19-14 1 0 0,1-3 18 0 0,-16-36 32 0 0,44 49-54 0 0,1-1 0 0 0,0 0 0 0 0,1-1 0 0 0,1 1 0 0 0,1-1 0 0 0,0-1 0 0 0,1 1 0 0 0,-3-22 0 0 0,6 31-10 0 0,1-1 1 0 0,-1 0 0 0 0,2 1 0 0 0,-1-1-1 0 0,1 0 1 0 0,1 1 0 0 0,0-1-1 0 0,0 0 1 0 0,0 1 0 0 0,1-1-1 0 0,1 1 1 0 0,-1 0 0 0 0,1-1-1 0 0,1 1 1 0 0,-1 1 0 0 0,2-1-1 0 0,-1 0 1 0 0,1 1 0 0 0,10-13-1 0 0,17-28 59 0 0,-19 33-51 0 0,0-1-1 0 0,0 2 0 0 0,2 0 1 0 0,0 1-1 0 0,0 0 0 0 0,1 1 1 0 0,25-14-1 0 0,6 2-4 0 0,-32 16 0 0 0,0 0 0 0 0,26-9 0 0 0,-14 8 0 0 0,1 2 0 0 0,0 0 0 0 0,0 2 0 0 0,0 1 0 0 0,42-1 0 0 0,-64 5 0 0 0,0 1 0 0 0,0-1 0 0 0,0 1 0 0 0,0 0 0 0 0,0 1 0 0 0,0-1 0 0 0,-1 1 0 0 0,1 0 0 0 0,-1 1 0 0 0,1-1 0 0 0,-1 1 0 0 0,0 0 0 0 0,0 1 0 0 0,0-1 0 0 0,0 1 0 0 0,-1 0 0 0 0,1 0 0 0 0,6 9 0 0 0,-3-3 0 0 0,-1 0 0 0 0,0 1 0 0 0,-1 0 0 0 0,-1 1 0 0 0,1-1 0 0 0,-2 1 0 0 0,0 0 0 0 0,3 14 0 0 0,-1 2 0 0 0,-2 0 0 0 0,-1 0 0 0 0,-1 0 0 0 0,-1 0 0 0 0,-2 1 0 0 0,-4 30 0 0 0,1-43 0 0 0,0 0 0 0 0,-1 0 0 0 0,-1-1 0 0 0,-1 1 0 0 0,-10 18 0 0 0,-6 11 0 0 0,20-39 0 0 0,0 0 0 0 0,-1 0 0 0 0,0-1 0 0 0,0 1 0 0 0,-1-1 0 0 0,0 0 0 0 0,0 0 0 0 0,-5 4 0 0 0,-26 26 0 0 0,26-24 0 0 0,-1 0 0 0 0,-1-1 0 0 0,0-1 0 0 0,0 0 0 0 0,-1 0 0 0 0,0-1 0 0 0,0-1 0 0 0,-1 0 0 0 0,0 0 0 0 0,0-2 0 0 0,-1 0 0 0 0,1-1 0 0 0,-1 0 0 0 0,0-1 0 0 0,-17 1 0 0 0,-3 0 0 0 0,2 0 0 0 0,-57-1 0 0 0,80-4 0 0 0,0 0 0 0 0,0 0 0 0 0,0-1 0 0 0,0 0 0 0 0,0-1 0 0 0,1 0 0 0 0,-1 0 0 0 0,1-1 0 0 0,0 0 0 0 0,-10-7 0 0 0,-1-1 0 0 0,1-2 0 0 0,0 0 0 0 0,-26-27 0 0 0,6 1 0 0 0,22 22 0 0 0,-1 0 0 0 0,-27-39 0 0 0,20 19 0 0 0,18 28 0 0 0,-1 0 0 0 0,2 0 0 0 0,0-1 0 0 0,0 0 0 0 0,1-1 0 0 0,0 1 0 0 0,-4-16 0 0 0,3-2 0 0 0,1-1 0 0 0,1 1 0 0 0,2-1 0 0 0,1-31 0 0 0,1 53 0 0 0,1 1 0 0 0,0-1 0 0 0,1 1 0 0 0,-1 0 0 0 0,1-1 0 0 0,1 1 0 0 0,-1 0 0 0 0,1 0 0 0 0,7-11 0 0 0,44-58 0 0 0,-17 24 0 0 0,-19 27 0 0 0,2 1 0 0 0,0 0 0 0 0,1 2 0 0 0,1 0 0 0 0,43-31 0 0 0,-48 41 0 0 0,0 1 0 0 0,1 1 0 0 0,27-11 0 0 0,-12 5 0 0 0,7 0 0 0 0,0 1 0 0 0,1 2 0 0 0,1 1 0 0 0,0 3 0 0 0,44-5 0 0 0,-44 10 0 0 0,0 1 0 0 0,1 3 0 0 0,62 6 0 0 0,-94-3 0 0 0,0-1 0 0 0,0 1 0 0 0,0 1 0 0 0,0 0 0 0 0,0 1 0 0 0,19 11 0 0 0,8 4 0 0 0,-26-12 0 0 0,0 1 0 0 0,-1 0 0 0 0,0 0 0 0 0,0 2 0 0 0,-1-1 0 0 0,0 1 0 0 0,-1 1 0 0 0,14 22 0 0 0,-17-23 0 0 0,-1 0 0 0 0,-1 0 0 0 0,0 1 0 0 0,5 22 0 0 0,3 10 0 0 0,-8-31 0 0 0,-1 1 0 0 0,0-1 0 0 0,-1 0 0 0 0,0 1 0 0 0,-1 0 0 0 0,-1-1 0 0 0,0 1 0 0 0,-1-1 0 0 0,0 1 0 0 0,-1-1 0 0 0,-4 15 0 0 0,-1-1 0 0 0,-2-2 0 0 0,0 1 0 0 0,-2-1 0 0 0,-18 33 0 0 0,19-31 0 0 0,9-23 0 0 0,0 0 0 0 0,-1 0 0 0 0,1 0 0 0 0,-1 0 0 0 0,0 0 0 0 0,0 0 0 0 0,-4 5 0 0 0,-3 4 0 0 0,-1-1 0 0 0,-1 0 0 0 0,0 0 0 0 0,-1-1 0 0 0,-24 17 0 0 0,-24 18 0 0 0,48-39 0 0 0,-7 5 0 0 0,0-2 0 0 0,0 0 0 0 0,-31 11 0 0 0,21-12 0 0 0,0 0 0 0 0,-57 7 0 0 0,73-14 0 0 0,-1-1 0 0 0,1 0 0 0 0,-1-2 0 0 0,1 1 0 0 0,-1-1 0 0 0,1-1 0 0 0,-1-1 0 0 0,-25-7 0 0 0,22 3 0 0 0,1 0 0 0 0,-1-1 0 0 0,1 0 0 0 0,1-2 0 0 0,-25-18 0 0 0,-17-18 0 0 0,34 28 0 0 0,1 0 0 0 0,-36-39 0 0 0,39 35 0 0 0,0 0 0 0 0,2-1 0 0 0,1-1 0 0 0,1-1 0 0 0,1 0 0 0 0,-13-33 0 0 0,13 21 0 0 0,1 0 0 0 0,2-1 0 0 0,1 0 0 0 0,2-1 0 0 0,2 0 0 0 0,-2-61 0 0 0,7 88 0 0 0,1 0 0 0 0,0 0 0 0 0,0 0 0 0 0,2 0 0 0 0,-1 1 0 0 0,1-1 0 0 0,1 0 0 0 0,0 1 0 0 0,1-1 0 0 0,0 1 0 0 0,1 0 0 0 0,7-12 0 0 0,8-9 0 0 0,-3 2 0 0 0,2 0 0 0 0,1 1 0 0 0,2 2 0 0 0,0 0 0 0 0,2 1 0 0 0,41-35 0 0 0,-45 46 0 0 0,19-16 0 0 0,2 2 0 0 0,0 2 0 0 0,82-39 0 0 0,-99 55 0 0 0,-10 4 0 0 0,-1 1 0 0 0,1 1 0 0 0,22-6 0 0 0,22-6 0 0 0,-44 11 0 0 0,0 2 0 0 0,1 0 0 0 0,23-3 0 0 0,-6 3 0 0 0,1 1 0 0 0,0 2 0 0 0,-1 2 0 0 0,52 6 0 0 0,-70-4 0 0 0,-1 0 0 0 0,0 1 0 0 0,0 0 0 0 0,0 1 0 0 0,0 0 0 0 0,-1 1 0 0 0,1 1 0 0 0,-1 0 0 0 0,-1 0 0 0 0,0 1 0 0 0,0 1 0 0 0,0 0 0 0 0,12 14 0 0 0,17 14 0 0 0,-33-31 0 0 0,0 1 0 0 0,0-1 0 0 0,0 1 0 0 0,-1 0 0 0 0,11 15 0 0 0,3 11 0 0 0,-2 0 0 0 0,-1 2 0 0 0,-2 0 0 0 0,22 71 0 0 0,-32-82 0 0 0,-1 0 0 0 0,0 0 0 0 0,-2 0 0 0 0,0 0 0 0 0,-2 1 0 0 0,-1-1 0 0 0,-1 0 0 0 0,-8 41 0 0 0,5-48 0 0 0,0 1 0 0 0,-1-1 0 0 0,0 0 0 0 0,-2 0 0 0 0,0-1 0 0 0,-1 0 0 0 0,0-1 0 0 0,-1 1 0 0 0,-1-2 0 0 0,0 0 0 0 0,-2 0 0 0 0,-14 13 0 0 0,-46 44 0 0 0,16-24 0 0 0,52-43 0 0 0,1-1 0 0 0,-1 1 0 0 0,0-1 0 0 0,0 0 0 0 0,0-1 0 0 0,-1 1 0 0 0,1-1 0 0 0,-1 0 0 0 0,-7 2 0 0 0,-14 5 0 0 0,11-2 0 0 0,-1-1 0 0 0,0-2 0 0 0,0 1 0 0 0,-1-2 0 0 0,1 0 0 0 0,-1-1 0 0 0,1-1 0 0 0,-1-1 0 0 0,0 0 0 0 0,-24-4 0 0 0,34 2 0 0 0,0 0 0 0 0,0 0 0 0 0,1-1 0 0 0,-1 0 0 0 0,1 0 0 0 0,0-1 0 0 0,0 0 0 0 0,-10-7 0 0 0,-19-11 0 0 0,0 1 0 0 0,1-2 0 0 0,2-2 0 0 0,0-1 0 0 0,2-1 0 0 0,0-2 0 0 0,3-1 0 0 0,0-1 0 0 0,-33-50 0 0 0,50 62 0 0 0,0-1 0 0 0,2 0 0 0 0,-13-41 0 0 0,10 27 0 0 0,6 12 0 0 0,2 0 0 0 0,1 0 0 0 0,0-1 0 0 0,2 1 0 0 0,0-1 0 0 0,5-38 0 0 0,-2-3 0 0 0,-2 52 0 0 0,1-1 0 0 0,0 1 0 0 0,1 0 0 0 0,0 0 0 0 0,1 0 0 0 0,0 0 0 0 0,1 1 0 0 0,6-13 0 0 0,2-1 0 0 0,2 0 0 0 0,20-24 0 0 0,1-3 0 0 0,-19 29 0 0 0,2 0 0 0 0,0 2 0 0 0,1 0 0 0 0,30-25 0 0 0,97-68 0 0 0,-112 89 0 0 0,3 0 0 0 0,2 1 0 0 0,0 3 0 0 0,2 1 0 0 0,73-25 0 0 0,-95 39 0 0 0,1 1 0 0 0,-1 1 0 0 0,28-3 0 0 0,11-1 0 0 0,-15 0 0 0 0,1 1 0 0 0,0 3 0 0 0,0 2 0 0 0,0 2 0 0 0,0 1 0 0 0,0 3 0 0 0,59 12 0 0 0,-75-9 0 0 0,-1 1 0 0 0,0 2 0 0 0,-1 1 0 0 0,0 1 0 0 0,-1 1 0 0 0,0 1 0 0 0,-1 2 0 0 0,-1 0 0 0 0,0 1 0 0 0,-1 2 0 0 0,-1 0 0 0 0,-1 1 0 0 0,-1 1 0 0 0,-1 1 0 0 0,0 0 0 0 0,-2 2 0 0 0,-1 0 0 0 0,20 40 0 0 0,-23-37 0 0 0,-6-18 0 0 0,-2 1 0 0 0,1 1 0 0 0,-1-1 0 0 0,-1 1 0 0 0,0-1 0 0 0,0 1 0 0 0,1 17 0 0 0,9 53 0 0 0,-9-62 0 0 0,0 1 0 0 0,1 39 0 0 0,-5-43 0 0 0,2 10 0 0 0,-2 1 0 0 0,-1 0 0 0 0,-1-1 0 0 0,-2 1 0 0 0,0-1 0 0 0,-2 0 0 0 0,0 0 0 0 0,-12 27 0 0 0,-6-2 0 0 0,-2-1 0 0 0,-43 60 0 0 0,54-89 0 0 0,0-1 0 0 0,-2 0 0 0 0,0-2 0 0 0,-1 0 0 0 0,-1-1 0 0 0,-1-1 0 0 0,-37 24 0 0 0,-5 0 0 0 0,48-30 0 0 0,-2 1 0 0 0,1-2 0 0 0,-2 0 0 0 0,1-1 0 0 0,-1 0 0 0 0,-25 6 0 0 0,29-10 0 0 0,-36 7 0 0 0,-52 6 0 0 0,87-15 0 0 0,1-1 0 0 0,-1-1 0 0 0,0 0 0 0 0,0-1 0 0 0,0 0 0 0 0,1-1 0 0 0,-1-1 0 0 0,-23-7 0 0 0,17 2 0 0 0,1-1 0 0 0,0 0 0 0 0,0-2 0 0 0,1 0 0 0 0,-21-17 0 0 0,-21-16 0 0 0,37 30 0 0 0,1-2 0 0 0,1-1 0 0 0,1-1 0 0 0,0 0 0 0 0,1-1 0 0 0,-18-25 0 0 0,19 15 0 0 0,0 0 0 0 0,2-1 0 0 0,2-1 0 0 0,0-1 0 0 0,2 0 0 0 0,2 0 0 0 0,1-1 0 0 0,1 0 0 0 0,-3-38 0 0 0,7 43 0 0 0,1 16 0 0 0,0-1 0 0 0,2 1 0 0 0,-1-1 0 0 0,2 1 0 0 0,0-1 0 0 0,0 1 0 0 0,1 0 0 0 0,0-1 0 0 0,1 1 0 0 0,1 0 0 0 0,0-1 0 0 0,6-13 0 0 0,3 1 0 0 0,3-9 0 0 0,1 0 0 0 0,2 1 0 0 0,2 1 0 0 0,1 1 0 0 0,1 1 0 0 0,43-46 0 0 0,-32 45 0 0 0,136-119 0 0 0,-133 122 0 0 0,1 2 0 0 0,1 1 0 0 0,43-20 0 0 0,-21 18 0 0 0,2 2 0 0 0,0 3 0 0 0,1 3 0 0 0,2 2 0 0 0,-1 3 0 0 0,2 4 0 0 0,-1 2 0 0 0,1 2 0 0 0,1 4 0 0 0,93 9 0 0 0,-135-4 0 0 0,1 2 0 0 0,0 1 0 0 0,-1 1 0 0 0,0 1 0 0 0,-1 1 0 0 0,0 2 0 0 0,0 0 0 0 0,-1 1 0 0 0,-1 1 0 0 0,0 2 0 0 0,-1 0 0 0 0,0 1 0 0 0,-1 1 0 0 0,-1 1 0 0 0,-1 0 0 0 0,0 2 0 0 0,-2 0 0 0 0,28 44 0 0 0,-17 16 0 0 0,-20-68 0 0 0,0 0 0 0 0,-1 1 0 0 0,-1 0 0 0 0,0 0 0 0 0,-1 0 0 0 0,5 22 0 0 0,-3 16 0 0 0,-2-1 0 0 0,-3 70 0 0 0,-1-67 0 0 0,-2-37 0 0 0,0 1 0 0 0,-1-1 0 0 0,-1 0 0 0 0,0 0 0 0 0,-1 0 0 0 0,-1 0 0 0 0,0-1 0 0 0,-1 0 0 0 0,-1 0 0 0 0,0-1 0 0 0,-11 14 0 0 0,-7 16 0 0 0,19-33 0 0 0,-1 0 0 0 0,0 0 0 0 0,0-1 0 0 0,-14 14 0 0 0,-12 12 0 0 0,25-24 0 0 0,-2 0 0 0 0,0-1 0 0 0,0 0 0 0 0,-1-1 0 0 0,0-1 0 0 0,0 1 0 0 0,-1-2 0 0 0,-1 0 0 0 0,1 0 0 0 0,-1-2 0 0 0,-1 0 0 0 0,-24 8 0 0 0,-4-4 0 0 0,7 0 0 0 0,0-3 0 0 0,0 0 0 0 0,-70 2 0 0 0,101-9 0 0 0,-12 1 0 0 0,1-1 0 0 0,0-1 0 0 0,-1 0 0 0 0,1-1 0 0 0,0-1 0 0 0,0 0 0 0 0,-24-9 0 0 0,-35-21 0 0 0,-83-49 0 0 0,123 61 0 0 0,1-1 0 0 0,2-2 0 0 0,0-2 0 0 0,-43-44 0 0 0,-110-123 0 0 0,176 180 0 0 0,0 1 0 0 0,1-1 0 0 0,0 0 0 0 0,1-1 0 0 0,1 0 0 0 0,0 0 0 0 0,1 0 0 0 0,1-1 0 0 0,0 0 0 0 0,1 0 0 0 0,0 0 0 0 0,1 0 0 0 0,1 0 0 0 0,1-1 0 0 0,1-21 0 0 0,1 27 0 0 0,0 1 0 0 0,1-1 0 0 0,0 1 0 0 0,0 0 0 0 0,1 0 0 0 0,0 0 0 0 0,0 1 0 0 0,1 0 0 0 0,1-1 0 0 0,-1 2 0 0 0,1-1 0 0 0,7-7 0 0 0,13-11 0 0 0,55-42 0 0 0,-15 14 0 0 0,-30 25 0 0 0,2 2 0 0 0,0 1 0 0 0,2 3 0 0 0,1 1 0 0 0,44-17 0 0 0,-83 38 0 0 0,16-7 0 0 0,1 2 0 0 0,27-7 0 0 0,10-4 0 0 0,178-55 0 0 0,-187 61 0 0 0,133-28 0 0 0,-76 20 0 0 0,25-3 0 0 0,-69 16 0 0 0,264-14 0 0 0,-308 20 0 0 0,16-1 0 0 0,1 1 0 0 0,-1 1 0 0 0,0 2 0 0 0,0 1 0 0 0,0 1 0 0 0,0 2 0 0 0,36 13 0 0 0,-47-11 0 0 0,71 33 0 0 0,-86-39 0 0 0,0 1 0 0 0,-1-1 0 0 0,1 1 0 0 0,-1 0 0 0 0,1 1 0 0 0,-1-1 0 0 0,0 1 0 0 0,-1 0 0 0 0,1 0 0 0 0,-1 1 0 0 0,5 8 0 0 0,4 12 0 0 0,-4-10 0 0 0,-1 1 0 0 0,-1-1 0 0 0,-1 2 0 0 0,0-1 0 0 0,-1 0 0 0 0,-1 1 0 0 0,0 0 0 0 0,-2 0 0 0 0,1 19 0 0 0,-2 4 0 0 0,1-21 0 0 0,-2 0 0 0 0,0 0 0 0 0,-1 0 0 0 0,-2 0 0 0 0,1 0 0 0 0,-2 0 0 0 0,-10 30 0 0 0,-12 8 0 0 0,-1 0 0 0 0,-4-3 0 0 0,-2 0 0 0 0,-74 93 0 0 0,91-129 0 0 0,-8 11 0 0 0,-57 53 0 0 0,-16 5 0 0 0,54-47 0 0 0,-1-2 0 0 0,-52 34 0 0 0,56-48 0 0 0,0-1 0 0 0,-2-3 0 0 0,0-1 0 0 0,-62 19 0 0 0,76-31 0 0 0,1-1 0 0 0,-1-1 0 0 0,0-1 0 0 0,0-2 0 0 0,-1-1 0 0 0,1-1 0 0 0,-1-1 0 0 0,-39-6 0 0 0,55 3 0 0 0,0-1 0 0 0,0 0 0 0 0,0-1 0 0 0,0-1 0 0 0,1 0 0 0 0,0 0 0 0 0,-12-9 0 0 0,10 6 0 0 0,-2-1 0 0 0,1-1 0 0 0,0-1 0 0 0,1 0 0 0 0,1-1 0 0 0,-17-20 0 0 0,-59-83 0 0 0,48 59 0 0 0,4 2 0 0 0,-50-101 0 0 0,65 115 0 0 0,8 10 0 0 0,1 0 0 0 0,2-1 0 0 0,1-1 0 0 0,1 0 0 0 0,2 0 0 0 0,1-1 0 0 0,2 1 0 0 0,1-1 0 0 0,2 0 0 0 0,1 0 0 0 0,2 0 0 0 0,6-38 0 0 0,-3 50 0 0 0,1 0 0 0 0,0 0 0 0 0,2 1 0 0 0,0 0 0 0 0,2 1 0 0 0,0 0 0 0 0,1 0 0 0 0,1 1 0 0 0,1 1 0 0 0,0 0 0 0 0,26-26 0 0 0,3 3 0 0 0,2 1 0 0 0,2 3 0 0 0,57-37 0 0 0,-79 59 0 0 0,52-23 0 0 0,-35 19 0 0 0,-10 6 0 0 0,1 1 0 0 0,1 1 0 0 0,-1 1 0 0 0,1 2 0 0 0,51-5 0 0 0,-10 6 0 0 0,111 4 0 0 0,-153 7 0 0 0,0 2 0 0 0,0 0 0 0 0,0 3 0 0 0,-1 0 0 0 0,0 2 0 0 0,44 23 0 0 0,-69-32 0 0 0,23 13 0 0 0,0 1 0 0 0,-1 1 0 0 0,-1 2 0 0 0,-1 1 0 0 0,-1 0 0 0 0,-1 2 0 0 0,0 1 0 0 0,38 50 0 0 0,-51-57 0 0 0,-1 2 0 0 0,-1 0 0 0 0,-1 0 0 0 0,7 20 0 0 0,-8-19 0 0 0,2 7 0 0 0,-1 0 0 0 0,-1 1 0 0 0,-1 0 0 0 0,3 44 0 0 0,-4 112 0 0 0,-5-144 0 0 0,0-26 0 0 0,0 1 0 0 0,0-1 0 0 0,-1 1 0 0 0,-1-1 0 0 0,0 0 0 0 0,-1 0 0 0 0,0 0 0 0 0,-8 19 0 0 0,0-11 0 0 0,6-12 0 0 0,0 1 0 0 0,1 0 0 0 0,0 0 0 0 0,-4 13 0 0 0,4-10 0 0 0,-2 0 0 0 0,1 0 0 0 0,-2 0 0 0 0,0-1 0 0 0,0 0 0 0 0,-1 0 0 0 0,-1-1 0 0 0,0 0 0 0 0,0-1 0 0 0,-12 10 0 0 0,-16 21 0 0 0,16-20 0 0 0,-1 0 0 0 0,-1-2 0 0 0,0-1 0 0 0,-2 0 0 0 0,0-2 0 0 0,-53 26 0 0 0,53-30 0 0 0,-1-1 0 0 0,0-1 0 0 0,-1-1 0 0 0,1-1 0 0 0,-1-2 0 0 0,-1-1 0 0 0,1 0 0 0 0,-1-2 0 0 0,-43-1 0 0 0,38-2 0 0 0,20 1 0 0 0,1-1 0 0 0,-1 0 0 0 0,0-1 0 0 0,1 0 0 0 0,-1-1 0 0 0,1 0 0 0 0,-17-6 0 0 0,6 0 0 0 0,1-1 0 0 0,0-1 0 0 0,0-1 0 0 0,-39-27 0 0 0,-4-6 0 0 0,48 33 0 0 0,0 0 0 0 0,0-2 0 0 0,-15-14 0 0 0,-165-162 0 0 0,142 137 0 0 0,43 42 0 0 0,-1-1 0 0 0,1-1 0 0 0,1 0 0 0 0,0 0 0 0 0,1-1 0 0 0,0 0 0 0 0,-14-28 0 0 0,11 14 0 0 0,2-1 0 0 0,1 0 0 0 0,1 0 0 0 0,1-1 0 0 0,2-1 0 0 0,1 1 0 0 0,1-1 0 0 0,0-39 0 0 0,4 63 0 0 0,1 1 0 0 0,-1-1 0 0 0,1 1 0 0 0,0 0 0 0 0,1-1 0 0 0,-1 1 0 0 0,1 0 0 0 0,0 0 0 0 0,0 0 0 0 0,4-5 0 0 0,2-7 0 0 0,0 1 0 0 0,1 0 0 0 0,0 0 0 0 0,1 1 0 0 0,1 1 0 0 0,1-1 0 0 0,-1 2 0 0 0,2 0 0 0 0,19-16 0 0 0,14-8 0 0 0,64-38 0 0 0,-10 31 0 0 0,-88 38 0 0 0,9-6 0 0 0,1 0 0 0 0,0 2 0 0 0,0 0 0 0 0,1 1 0 0 0,1 2 0 0 0,47-10 0 0 0,34 2 0 0 0,-49 6 0 0 0,92-3 0 0 0,-107 13 0 0 0,0 1 0 0 0,0 2 0 0 0,0 2 0 0 0,-1 1 0 0 0,0 3 0 0 0,71 25 0 0 0,-86-27 0 0 0,-1 2 0 0 0,0 0 0 0 0,0 2 0 0 0,-1 0 0 0 0,0 2 0 0 0,-1 0 0 0 0,39 34 0 0 0,-22-11 0 0 0,-29-28 0 0 0,0 0 0 0 0,-1 0 0 0 0,0 1 0 0 0,0 1 0 0 0,-1-1 0 0 0,12 22 0 0 0,-11-14 0 0 0,-1 0 0 0 0,-1 1 0 0 0,-1-1 0 0 0,0 1 0 0 0,-2 1 0 0 0,4 26 0 0 0,0 123 0 0 0,-9-151 0 0 0,-1 1 0 0 0,0-1 0 0 0,-1 0 0 0 0,-1 0 0 0 0,-1-1 0 0 0,-1 1 0 0 0,0-1 0 0 0,-1 0 0 0 0,-1 0 0 0 0,0-1 0 0 0,-2 0 0 0 0,0-1 0 0 0,0 0 0 0 0,-24 26 0 0 0,-13 13 0 0 0,35-38 0 0 0,-2-1 0 0 0,-17 17 0 0 0,-13 5 0 0 0,-1-1 0 0 0,-1-3 0 0 0,-2-1 0 0 0,-1-3 0 0 0,-83 36 0 0 0,94-52 0 0 0,0-2 0 0 0,0-2 0 0 0,-1-1 0 0 0,0-3 0 0 0,0 0 0 0 0,-65-3 0 0 0,92-3 0 0 0,-1 0 0 0 0,0-2 0 0 0,1 0 0 0 0,-1 0 0 0 0,1-1 0 0 0,0 0 0 0 0,0-1 0 0 0,0-1 0 0 0,1 0 0 0 0,0 0 0 0 0,-16-13 0 0 0,-1-2 0 0 0,0-1 0 0 0,2-2 0 0 0,-25-28 0 0 0,35 34 0 0 0,2 0 0 0 0,0-1 0 0 0,1 0 0 0 0,1-1 0 0 0,1-1 0 0 0,1 1 0 0 0,0-2 0 0 0,2 0 0 0 0,0 0 0 0 0,2 0 0 0 0,0-1 0 0 0,2 1 0 0 0,0-1 0 0 0,2-1 0 0 0,0-30 0 0 0,2 33 0 0 0,-1 12 0 0 0,1 1 0 0 0,0 0 0 0 0,0-1 0 0 0,1 1 0 0 0,0 0 0 0 0,0 0 0 0 0,1 0 0 0 0,0 0 0 0 0,4-9 0 0 0,2 1 0 0 0,0 0 0 0 0,1 1 0 0 0,0-1 0 0 0,2 2 0 0 0,16-20 0 0 0,53-51 0 0 0,40-41 0 0 0,-100 108 0 0 0,1 1 0 0 0,0 0 0 0 0,1 2 0 0 0,32-17 0 0 0,-10 10 0 0 0,79-28 0 0 0,-83 36 0 0 0,-26 8 0 0 0,1 1 0 0 0,-1 0 0 0 0,26-4 0 0 0,270-13 0 0 0,-282 23 0 0 0,0 0 0 0 0,-1 2 0 0 0,1 1 0 0 0,-1 1 0 0 0,0 1 0 0 0,0 2 0 0 0,-1 0 0 0 0,35 17 0 0 0,-8 0 0 0 0,-34-17 0 0 0,0 1 0 0 0,0 1 0 0 0,-1 0 0 0 0,25 20 0 0 0,-32-21 0 0 0,0 0 0 0 0,0 0 0 0 0,-1 1 0 0 0,0 1 0 0 0,-1-1 0 0 0,0 2 0 0 0,0-1 0 0 0,-2 1 0 0 0,1 0 0 0 0,-1 1 0 0 0,-1 0 0 0 0,7 21 0 0 0,-10-25 0 0 0,-1-1 0 0 0,1 1 0 0 0,1-1 0 0 0,5 11 0 0 0,-6-14 0 0 0,0 1 0 0 0,0-1 0 0 0,-1 1 0 0 0,0 0 0 0 0,0 0 0 0 0,0 0 0 0 0,-1 0 0 0 0,1 10 0 0 0,7 49 0 0 0,-1 19 0 0 0,-7-52 0 0 0,-3 1 0 0 0,-8 50 0 0 0,6-55 0 0 0,4-23 0 0 0,0 0 0 0 0,-1 0 0 0 0,0 0 0 0 0,0 0 0 0 0,0 0 0 0 0,-1 0 0 0 0,0 0 0 0 0,1-1 0 0 0,-2 1 0 0 0,1-1 0 0 0,0 1 0 0 0,-1-1 0 0 0,-4 5 0 0 0,-26 42 0 0 0,28-42 0 0 0,0 0 0 0 0,0 0 0 0 0,-1 0 0 0 0,-1-1 0 0 0,-11 12 0 0 0,-16 9 0 0 0,-47 29 0 0 0,49-41 0 0 0,18-4 0 0 0,12-11 0 0 0,0 0 0 0 0,0 0 0 0 0,0 0 0 0 0,0 0 0 0 0,0-1 0 0 0,-1 1 0 0 0,1-1 0 0 0,-1 1 0 0 0,1-1 0 0 0,-1 0 0 0 0,0 0 0 0 0,1 0 0 0 0,-1 0 0 0 0,-2 0 0 0 0,-28 8 0 0 0,-28 4 0 0 0,5-6 0 0 0,-25 0 0 0 0,75-7 0 0 0,1 0 0 0 0,-1 0 0 0 0,0-1 0 0 0,0 0 0 0 0,1 0 0 0 0,-1-1 0 0 0,0 1 0 0 0,1-1 0 0 0,-1 0 0 0 0,1-1 0 0 0,-5-2 0 0 0,-112-64 0 0 0,89 43 0 0 0,0-1 0 0 0,2-2 0 0 0,-28-34 0 0 0,26 27 0 0 0,12 15 0 0 0,1-1 0 0 0,1-1 0 0 0,1 0 0 0 0,1-1 0 0 0,1-1 0 0 0,-16-33 0 0 0,22 37 0 0 0,0-1 0 0 0,2 0 0 0 0,0-1 0 0 0,2 0 0 0 0,0 0 0 0 0,2 0 0 0 0,0-1 0 0 0,2 1 0 0 0,0-1 0 0 0,3-35 0 0 0,2 48 0 0 0,-1 0 0 0 0,2 0 0 0 0,0 0 0 0 0,0 0 0 0 0,1 1 0 0 0,0-1 0 0 0,0 1 0 0 0,1 0 0 0 0,1 1 0 0 0,0-1 0 0 0,0 1 0 0 0,12-10 0 0 0,14-22 0 0 0,-14 20 0 0 0,0 0 0 0 0,2 1 0 0 0,1 1 0 0 0,35-24 0 0 0,-6 4 0 0 0,-30 26 0 0 0,0 0 0 0 0,1 1 0 0 0,42-15 0 0 0,-45 19 0 0 0,94-36 0 0 0,-92 37 0 0 0,-1 0 0 0 0,1 2 0 0 0,0 1 0 0 0,0 0 0 0 0,1 2 0 0 0,35 0 0 0 0,-13 0 0 0 0,-28 1 0 0 0,153-4 0 0 0,-148 6 0 0 0,0 1 0 0 0,-1 1 0 0 0,1 0 0 0 0,-1 2 0 0 0,0 0 0 0 0,21 9 0 0 0,-13-2 0 0 0,1-1 0 0 0,-1 2 0 0 0,36 22 0 0 0,-10-2 0 0 0,-33-21 0 0 0,-1 0 0 0 0,0 1 0 0 0,-1 1 0 0 0,0 1 0 0 0,-1 1 0 0 0,25 28 0 0 0,-30-30 0 0 0,-1 2 0 0 0,-1-1 0 0 0,0 1 0 0 0,-1 1 0 0 0,-1 0 0 0 0,0 0 0 0 0,-1 1 0 0 0,-1 0 0 0 0,7 30 0 0 0,-6-7 0 0 0,-4-23 0 0 0,-1-1 0 0 0,2 33 0 0 0,-4-13 0 0 0,-1 11 0 0 0,-6 53 0 0 0,4-86 0 0 0,0 0 0 0 0,-2 0 0 0 0,0-1 0 0 0,0 1 0 0 0,-1-1 0 0 0,-1 0 0 0 0,-12 23 0 0 0,-90 122 0 0 0,71-108 0 0 0,29-40 0 0 0,-1-2 0 0 0,0 1 0 0 0,0-1 0 0 0,-19 14 0 0 0,19-17 0 0 0,0 2 0 0 0,0-1 0 0 0,-12 15 0 0 0,14-14 0 0 0,-1-1 0 0 0,-1 0 0 0 0,0 0 0 0 0,0-1 0 0 0,0 0 0 0 0,0-1 0 0 0,-1 0 0 0 0,0 0 0 0 0,0-1 0 0 0,-1 0 0 0 0,-14 3 0 0 0,-22 10 0 0 0,34-12 0 0 0,0-1 0 0 0,0 0 0 0 0,-1-1 0 0 0,1 0 0 0 0,-1-1 0 0 0,0-1 0 0 0,0 0 0 0 0,0-1 0 0 0,0-1 0 0 0,1 0 0 0 0,-1 0 0 0 0,0-2 0 0 0,1 0 0 0 0,-1 0 0 0 0,-24-10 0 0 0,38 13 0 0 0,-20-10 0 0 0,0 0 0 0 0,1-1 0 0 0,0 0 0 0 0,-19-17 0 0 0,-2-6 0 0 0,2-2 0 0 0,1-2 0 0 0,2-1 0 0 0,-37-53 0 0 0,40 46 0 0 0,21 32 0 0 0,1-1 0 0 0,0 0 0 0 0,1-1 0 0 0,-11-27 0 0 0,6 2 0 0 0,1-1 0 0 0,-10-70 0 0 0,14 69 0 0 0,6 34 0 0 0,1 0 0 0 0,0 1 0 0 0,0-1 0 0 0,1 0 0 0 0,0 0 0 0 0,0-1 0 0 0,1 1 0 0 0,1 0 0 0 0,-1 0 0 0 0,1 0 0 0 0,1 0 0 0 0,0 0 0 0 0,5-16 0 0 0,1 9 0 0 0,13-31 0 0 0,31-49 0 0 0,-41 79 0 0 0,1 1 0 0 0,1 0 0 0 0,0 0 0 0 0,1 2 0 0 0,0-1 0 0 0,24-16 0 0 0,-8 7 0 0 0,0 2 0 0 0,2 1 0 0 0,64-30 0 0 0,-45 32 0 0 0,-22 7 0 0 0,1 2 0 0 0,0 1 0 0 0,43-7 0 0 0,-16 9 0 0 0,1 2 0 0 0,0 3 0 0 0,82 7 0 0 0,-114-1 0 0 0,-1 2 0 0 0,0 0 0 0 0,0 2 0 0 0,-1 0 0 0 0,0 2 0 0 0,-1 1 0 0 0,0 0 0 0 0,0 2 0 0 0,-1 1 0 0 0,-1 0 0 0 0,0 2 0 0 0,-1 0 0 0 0,-1 2 0 0 0,21 23 0 0 0,-25-21 0 0 0,-1-1 0 0 0,-2 1 0 0 0,17 34 0 0 0,-26-49 0 0 0,14 48 0 0 0,-6-15 0 0 0,-3-14 0 0 0,-1 0 0 0 0,-1 1 0 0 0,-1 0 0 0 0,-1 0 0 0 0,-1 0 0 0 0,-1 30 0 0 0,-3-12 0 0 0,-2 0 0 0 0,-16 80 0 0 0,14-97 0 0 0,3-16 0 0 0,1 0 0 0 0,-2 0 0 0 0,1 0 0 0 0,-1-1 0 0 0,-1 1 0 0 0,1-1 0 0 0,-11 17 0 0 0,-26 43 0 0 0,34-56 0 0 0,0 1 0 0 0,-1-1 0 0 0,-1-1 0 0 0,0 0 0 0 0,-1 0 0 0 0,0 0 0 0 0,-1-1 0 0 0,0-1 0 0 0,-17 14 0 0 0,-40 27 0 0 0,53-39 0 0 0,0 0 0 0 0,-1 0 0 0 0,-1-1 0 0 0,0-1 0 0 0,-1-1 0 0 0,1 0 0 0 0,-34 11 0 0 0,17-12 0 0 0,-55 11 0 0 0,81-19 0 0 0,0 1 0 0 0,0-1 0 0 0,0 0 0 0 0,-1 0 0 0 0,1 0 0 0 0,0-1 0 0 0,0-1 0 0 0,0 1 0 0 0,-11-5 0 0 0,15 6 0 0 0,1-1 0 0 0,-1-1 0 0 0,0 1 0 0 0,1 0 0 0 0,-1-1 0 0 0,1 1 0 0 0,0-1 0 0 0,-1 0 0 0 0,1 0 0 0 0,0 0 0 0 0,0 0 0 0 0,-3-4 0 0 0,-25-23 0 0 0,15 17 0 0 0,0-1 0 0 0,1 0 0 0 0,1-1 0 0 0,1-1 0 0 0,0 0 0 0 0,0-1 0 0 0,-9-17 0 0 0,6 10 0 0 0,6 9 0 0 0,0 1 0 0 0,1-1 0 0 0,-7-16 0 0 0,-16-37 0 0 0,23 52 0 0 0,0 0 0 0 0,2 0 0 0 0,-9-29 0 0 0,15 44 0 0 0,-10-35 0 0 0,1-1 0 0 0,2 0 0 0 0,2-1 0 0 0,1 0 0 0 0,3-73 0 0 0,3 97 0 0 0,1 0 0 0 0,1 0 0 0 0,0 1 0 0 0,1-1 0 0 0,0 1 0 0 0,1 0 0 0 0,0 0 0 0 0,1 1 0 0 0,0 0 0 0 0,11-12 0 0 0,22-41 0 0 0,-36 57 0 0 0,0 1 0 0 0,0 0 0 0 0,0 0 0 0 0,0 1 0 0 0,1-1 0 0 0,0 1 0 0 0,0 0 0 0 0,1 0 0 0 0,0 1 0 0 0,-1 0 0 0 0,1 0 0 0 0,11-5 0 0 0,33-26 0 0 0,-38 25 0 0 0,1 1 0 0 0,0 0 0 0 0,1 0 0 0 0,-1 1 0 0 0,2 1 0 0 0,-1 0 0 0 0,1 1 0 0 0,0 1 0 0 0,0 0 0 0 0,1 1 0 0 0,16-2 0 0 0,22 0 0 0 0,89-5 0 0 0,-126 11 0 0 0,0 1 0 0 0,0 1 0 0 0,0 0 0 0 0,0 2 0 0 0,0 0 0 0 0,24 9 0 0 0,-13-2 0 0 0,1 2 0 0 0,-2 1 0 0 0,0 1 0 0 0,38 28 0 0 0,-29-16 0 0 0,-21-18 0 0 0,-1 0 0 0 0,0 1 0 0 0,0 1 0 0 0,-2 1 0 0 0,1-1 0 0 0,-1 2 0 0 0,-1 0 0 0 0,0 0 0 0 0,12 21 0 0 0,22 43 0 0 0,-33-32 0 0 0,-3-19 0 0 0,5 23 0 0 0,-3 23 0 0 0,-5-32 0 0 0,3 68 0 0 0,-9-61 0 0 0,-8 56 0 0 0,6-89 0 0 0,-1 1 0 0 0,0 0 0 0 0,-1-1 0 0 0,0 1 0 0 0,-1-1 0 0 0,-1-1 0 0 0,0 1 0 0 0,-8 13 0 0 0,-9 21 0 0 0,21-40 0 0 0,-1-1 0 0 0,0 1 0 0 0,-1-1 0 0 0,0 0 0 0 0,-6 9 0 0 0,-102 135 0 0 0,109-149 0 0 0,1 0 0 0 0,0 1 0 0 0,0-1 0 0 0,-1 0 0 0 0,1 0 0 0 0,-1 0 0 0 0,0-1 0 0 0,1 1 0 0 0,-1-1 0 0 0,0 1 0 0 0,0-1 0 0 0,-4 1 0 0 0,-15 8 0 0 0,18-8 0 0 0,-8 6 0 0 0,-1-2 0 0 0,0 0 0 0 0,-24 8 0 0 0,35-13 0 0 0,-1 0 0 0 0,1 0 0 0 0,-1-1 0 0 0,1 1 0 0 0,-1-1 0 0 0,0 1 0 0 0,0-1 0 0 0,1 0 0 0 0,-1 0 0 0 0,0 0 0 0 0,1 0 0 0 0,-1-1 0 0 0,0 1 0 0 0,1-1 0 0 0,-1 0 0 0 0,0 1 0 0 0,1-1 0 0 0,-1 0 0 0 0,1-1 0 0 0,-1 1 0 0 0,1 0 0 0 0,0-1 0 0 0,0 1 0 0 0,-1-1 0 0 0,1 0 0 0 0,0 0 0 0 0,0 0 0 0 0,-1-2 0 0 0,-37-40 0 0 0,34 39 0 0 0,1 1 0 0 0,0-1 0 0 0,0 0 0 0 0,0-1 0 0 0,1 1 0 0 0,0-1 0 0 0,0 0 0 0 0,1 0 0 0 0,-1 0 0 0 0,1 0 0 0 0,0-1 0 0 0,-2-7 0 0 0,-11-54 0 0 0,-15-84 0 0 0,29 137 0 0 0,1 0 0 0 0,0-1 0 0 0,2 1 0 0 0,0 0 0 0 0,0-1 0 0 0,1 1 0 0 0,8-26 0 0 0,-6 30 0 0 0,1-1 0 0 0,0 1 0 0 0,1 0 0 0 0,0 0 0 0 0,9-11 0 0 0,3-4 0 0 0,-7 10 0 0 0,0 1 0 0 0,2 0 0 0 0,0 1 0 0 0,0 0 0 0 0,2 1 0 0 0,24-19 0 0 0,-6 10 0 0 0,2 0 0 0 0,40-17 0 0 0,-55 29 0 0 0,0 2 0 0 0,1 0 0 0 0,0 2 0 0 0,0 0 0 0 0,0 1 0 0 0,0 1 0 0 0,1 1 0 0 0,0 1 0 0 0,0 1 0 0 0,-1 1 0 0 0,1 1 0 0 0,0 0 0 0 0,41 10 0 0 0,-52-6 0 0 0,0 0 0 0 0,0 1 0 0 0,0 0 0 0 0,-1 0 0 0 0,0 1 0 0 0,0 1 0 0 0,-1 0 0 0 0,0 0 0 0 0,0 1 0 0 0,-1 0 0 0 0,0 0 0 0 0,-1 1 0 0 0,0 0 0 0 0,0 0 0 0 0,-1 1 0 0 0,0-1 0 0 0,-1 2 0 0 0,-1-1 0 0 0,5 14 0 0 0,5 16 0 0 0,-8-25 0 0 0,0 1 0 0 0,5 29 0 0 0,-7-19 0 0 0,-2 0 0 0 0,-1-1 0 0 0,-1 1 0 0 0,-1 0 0 0 0,-8 44 0 0 0,7-63 0 0 0,0 0 0 0 0,-1-1 0 0 0,0 1 0 0 0,0-1 0 0 0,0 1 0 0 0,-1-1 0 0 0,-1 0 0 0 0,-8 11 0 0 0,-19 35 0 0 0,25-42 0 0 0,0-1 0 0 0,-1 0 0 0 0,0 0 0 0 0,-1-1 0 0 0,0 0 0 0 0,-1-1 0 0 0,1 0 0 0 0,-18 11 0 0 0,-15 14 0 0 0,39-30 0 0 0,-1 0 0 0 0,0 0 0 0 0,0-1 0 0 0,0 1 0 0 0,0-1 0 0 0,-1 0 0 0 0,1 0 0 0 0,0 0 0 0 0,-1-1 0 0 0,0 0 0 0 0,1 0 0 0 0,-1 0 0 0 0,0 0 0 0 0,1-1 0 0 0,-1 1 0 0 0,-7-2 0 0 0,-31-2 0 0 0,35-4 0 0 0,5 1 0 0 0,-19-21 0 0 0,10 11 0 0 0,5 8 0 0 0,1 0 0 0 0,1 0 0 0 0,-1-1 0 0 0,1 1 0 0 0,0-1 0 0 0,1-1 0 0 0,0 1 0 0 0,1-1 0 0 0,-3-11 0 0 0,-18-40 0 0 0,15 43 0 0 0,6 13 0 0 0,0 0 0 0 0,0-1 0 0 0,1 1 0 0 0,-1 0 0 0 0,1-1 0 0 0,1 0 0 0 0,-1 0 0 0 0,1 1 0 0 0,-1-9 0 0 0,-5-42 0 0 0,5 49 0 0 0,0-1 0 0 0,1 0 0 0 0,0 1 0 0 0,0-1 0 0 0,1 0 0 0 0,0 1 0 0 0,0-1 0 0 0,1 0 0 0 0,0 0 0 0 0,1 1 0 0 0,-1-1 0 0 0,6-12 0 0 0,-6 15 0 0 0,1 1 0 0 0,0-1 0 0 0,0 1 0 0 0,0 0 0 0 0,0 0 0 0 0,1 0 0 0 0,0 0 0 0 0,0 0 0 0 0,0 0 0 0 0,0 1 0 0 0,6-6 0 0 0,-2 3 0 0 0,1-8 0 0 0,-7 13 0 0 0,-1-1 0 0 0,1 1 0 0 0,0 0 0 0 0,-1-1 0 0 0,1 1 0 0 0,0 0 0 0 0,0-1 0 0 0,0 1 0 0 0,0 0 0 0 0,0 0 0 0 0,0 0 0 0 0,0 0 0 0 0,0 0 0 0 0,1 0 0 0 0,1-1 0 0 0,20-15 0 0 0,-19 13 0 0 0,1 0 0 0 0,0 0 0 0 0,0 1 0 0 0,0 0 0 0 0,0 0 0 0 0,0 0 0 0 0,1 0 0 0 0,7-2 0 0 0,111-29 0 0 0,-106 32 0 0 0,0 1 0 0 0,1 1 0 0 0,-1 0 0 0 0,0 1 0 0 0,22 4 0 0 0,-32-3 0 0 0,1 0 0 0 0,-1 0 0 0 0,0 0 0 0 0,-1 1 0 0 0,1 0 0 0 0,0 1 0 0 0,-1 0 0 0 0,0 0 0 0 0,0 0 0 0 0,0 1 0 0 0,0 0 0 0 0,7 8 0 0 0,76 78 0 0 0,-88-88 0 0 0,0-1 0 0 0,1 1 0 0 0,-1-1 0 0 0,-1 1 0 0 0,1 0 0 0 0,0-1 0 0 0,-1 1 0 0 0,1 0 0 0 0,1 6 0 0 0,7 10 0 0 0,2-8 0 0 0,-10-9 0 0 0,-1-1 0 0 0,1 1 0 0 0,0 0 0 0 0,-1 0 0 0 0,1 0 0 0 0,-1 0 0 0 0,1 0 0 0 0,-1 0 0 0 0,0 0 0 0 0,0 0 0 0 0,0 1 0 0 0,0-1 0 0 0,0 0 0 0 0,-1 0 0 0 0,1 1 0 0 0,-1-1 0 0 0,1 1 0 0 0,-1 3 0 0 0,17 69 0 0 0,-13-58 0 0 0,0-1 0 0 0,0 0 0 0 0,-2 1 0 0 0,2 27 0 0 0,-5-23 0 0 0,0 0 0 0 0,-1 0 0 0 0,-1 0 0 0 0,0-1 0 0 0,-2 1 0 0 0,-1-1 0 0 0,0 0 0 0 0,-1-1 0 0 0,-2 0 0 0 0,0 0 0 0 0,0 0 0 0 0,-2-1 0 0 0,0-1 0 0 0,-1 0 0 0 0,-1 0 0 0 0,-15 14 0 0 0,16-16 0 0 0,11-12 0 0 0,-1 0 0 0 0,0-1 0 0 0,0 1 0 0 0,0-1 0 0 0,0 1 0 0 0,0-1 0 0 0,0 0 0 0 0,-1 0 0 0 0,1 0 0 0 0,-1 0 0 0 0,-4 2 0 0 0,-1-1 0 0 0,7-2 0 0 0,-1-1 0 0 0,1 1 0 0 0,0-1 0 0 0,-1 1 0 0 0,1 0 0 0 0,0-1 0 0 0,0 1 0 0 0,0 0 0 0 0,0 0 0 0 0,-1 0 0 0 0,1 0 0 0 0,0 0 0 0 0,1 0 0 0 0,-1 0 0 0 0,0 0 0 0 0,0 0 0 0 0,0 0 0 0 0,1 1 0 0 0,-2 1 0 0 0,0-1 0 0 0,1 0 0 0 0,-1 0 0 0 0,0-1 0 0 0,0 1 0 0 0,-1 0 0 0 0,1-1 0 0 0,0 1 0 0 0,0-1 0 0 0,-1 0 0 0 0,1 0 0 0 0,-1 0 0 0 0,1 0 0 0 0,-1 0 0 0 0,1 0 0 0 0,-1-1 0 0 0,0 1 0 0 0,-3-1 0 0 0,-50 5 0 0 0,54-6 0 0 0,-1 0 0 0 0,1 1 0 0 0,0-1 0 0 0,0 0 0 0 0,0 0 0 0 0,0 0 0 0 0,0-1 0 0 0,0 1 0 0 0,0 0 0 0 0,0-1 0 0 0,1 1 0 0 0,-1-1 0 0 0,0 0 0 0 0,1 1 0 0 0,0-1 0 0 0,-1 0 0 0 0,1 0 0 0 0,0 0 0 0 0,0 0 0 0 0,0 0 0 0 0,0 0 0 0 0,0 0 0 0 0,0 0 0 0 0,1-1 0 0 0,-1-1 0 0 0,-5-9 0 0 0,3 9 0 0 0,1-1 0 0 0,-1 0 0 0 0,1 0 0 0 0,0 0 0 0 0,0 0 0 0 0,1-1 0 0 0,-1 1 0 0 0,1 0 0 0 0,0-1 0 0 0,1 1 0 0 0,-1-1 0 0 0,1 1 0 0 0,0-1 0 0 0,1 1 0 0 0,-1 0 0 0 0,1-1 0 0 0,0 1 0 0 0,0-1 0 0 0,1 1 0 0 0,0 0 0 0 0,4-10 0 0 0,1 3 0 0 0,1-1 0 0 0,0 1 0 0 0,0 0 0 0 0,2 1 0 0 0,-1 0 0 0 0,20-16 0 0 0,8 0 0 0 0,-28 15 0 0 0,-8 10 0 0 0,0 0 0 0 0,0 0 0 0 0,1 1 0 0 0,-1-1 0 0 0,0 1 0 0 0,1-1 0 0 0,-1 1 0 0 0,1-1 0 0 0,0 1 0 0 0,-1 0 0 0 0,1 0 0 0 0,0 0 0 0 0,0 0 0 0 0,0 0 0 0 0,2 0 0 0 0,-2 0 0 0 0,1 0 0 0 0,-1 0 0 0 0,0 0 0 0 0,1-1 0 0 0,-1 1 0 0 0,0 0 0 0 0,0-1 0 0 0,0 0 0 0 0,0 1 0 0 0,0-1 0 0 0,2-2 0 0 0,-2 2 0 0 0,-1 0 0 0 0,1 1 0 0 0,0-1 0 0 0,0 1 0 0 0,-1-1 0 0 0,1 1 0 0 0,0 0 0 0 0,0 0 0 0 0,0 0 0 0 0,0 0 0 0 0,1 0 0 0 0,-1 0 0 0 0,0 1 0 0 0,0-1 0 0 0,0 1 0 0 0,4-1 0 0 0,35-15 0 0 0,-33 12 0 0 0,1 0 0 0 0,0 0 0 0 0,1 1 0 0 0,-1 0 0 0 0,1 1 0 0 0,-1 0 0 0 0,17-2 0 0 0,-4 3 0 0 0,-11 0 0 0 0,-1 1 0 0 0,1 0 0 0 0,-1 0 0 0 0,18 4 0 0 0,-26-4 0 0 0,1 1 0 0 0,-1-1 0 0 0,1 1 0 0 0,-1 0 0 0 0,1 0 0 0 0,-1 0 0 0 0,0 1 0 0 0,0-1 0 0 0,0 0 0 0 0,1 1 0 0 0,-1-1 0 0 0,-1 1 0 0 0,1 0 0 0 0,0 0 0 0 0,0-1 0 0 0,-1 1 0 0 0,1 1 0 0 0,-1-1 0 0 0,1 0 0 0 0,-1 0 0 0 0,0 0 0 0 0,0 1 0 0 0,0-1 0 0 0,0 0 0 0 0,0 4 0 0 0,9 17 0 0 0,-7-19 0 0 0,-1 0 0 0 0,0 1 0 0 0,0-1 0 0 0,-1 0 0 0 0,1 1 0 0 0,-1-1 0 0 0,0 1 0 0 0,0-1 0 0 0,0 10 0 0 0,-2 13 0 0 0,0 0 0 0 0,-2 0 0 0 0,-1 0 0 0 0,-1-1 0 0 0,-1 1 0 0 0,-11 28 0 0 0,14-48 0 0 0,0 0 0 0 0,-1 0 0 0 0,0-1 0 0 0,0 1 0 0 0,-1-1 0 0 0,-5 6 0 0 0,-17 26 0 0 0,6-2 0 0 0,-1-1 0 0 0,-1-2 0 0 0,-2 0 0 0 0,-51 51 0 0 0,52-62 0 0 0,-46 32 0 0 0,13-11 0 0 0,43-30 0 0 0,-1-2 0 0 0,0 0 0 0 0,-1-1 0 0 0,0 0 0 0 0,0-1 0 0 0,-1-1 0 0 0,0-1 0 0 0,-24 8 0 0 0,-38 9 0 0 0,57-16 0 0 0,-1-1 0 0 0,1-1 0 0 0,-1 0 0 0 0,-42 3 0 0 0,34-8 0 0 0,3 2 0 0 0,-1-2 0 0 0,1-1 0 0 0,-1-1 0 0 0,1-1 0 0 0,-42-10 0 0 0,-8-9 0 0 0,-20-8 0 0 0,92 25 0 0 0,1 0 0 0 0,-1 0 0 0 0,1 0 0 0 0,0-1 0 0 0,0 1 0 0 0,1-1 0 0 0,-1-1 0 0 0,1 1 0 0 0,-5-8 0 0 0,2 3 0 0 0,6 10 0 0 0,1-1 0 0 0,-1 0 0 0 0,0 1 0 0 0,1-1 0 0 0,-1 0 0 0 0,1 0 0 0 0,-1 0 0 0 0,1 0 0 0 0,-1 0 0 0 0,1 0 0 0 0,0 1 0 0 0,-1-1 0 0 0,1 0 0 0 0,0 0 0 0 0,0 0 0 0 0,0 0 0 0 0,0 0 0 0 0,-1 0 0 0 0,2 0 0 0 0,-1 0 0 0 0,0 0 0 0 0,0 0 0 0 0,0 0 0 0 0,0 0 0 0 0,0 0 0 0 0,1 0 0 0 0,-1 0 0 0 0,1 0 0 0 0,-1 0 0 0 0,0 0 0 0 0,1 0 0 0 0,0 0 0 0 0,-1 1 0 0 0,1-1 0 0 0,-1 0 0 0 0,1 0 0 0 0,0 1 0 0 0,0-1 0 0 0,-1 0 0 0 0,1 1 0 0 0,0-1 0 0 0,0 1 0 0 0,1-1 0 0 0,43-17 0 0 0,-33 14 0 0 0,4-2 0 0 0,0 1 0 0 0,1 1 0 0 0,-1 0 0 0 0,1 1 0 0 0,0 1 0 0 0,0 0 0 0 0,29 2 0 0 0,-36 0 0 0 0,-1 1 0 0 0,1 0 0 0 0,-1 0 0 0 0,1 1 0 0 0,-1 0 0 0 0,0 1 0 0 0,1 0 0 0 0,-1 0 0 0 0,-1 1 0 0 0,1 0 0 0 0,-1 1 0 0 0,1 0 0 0 0,-1 0 0 0 0,0 1 0 0 0,10 9 0 0 0,3 6 0 0 0,-15-16 0 0 0,0 0 0 0 0,-1 1 0 0 0,0-1 0 0 0,0 1 0 0 0,0 0 0 0 0,-1 0 0 0 0,0 1 0 0 0,0-1 0 0 0,5 13 0 0 0,-4 0 0 0 0,-1 0 0 0 0,-1 1 0 0 0,-1-1 0 0 0,0 1 0 0 0,-2 28 0 0 0,0-39 0 0 0,0-4 0 0 0,-1-1 0 0 0,1 0 0 0 0,-1 0 0 0 0,0 1 0 0 0,0-1 0 0 0,-1 0 0 0 0,1 0 0 0 0,-1 0 0 0 0,0 0 0 0 0,0-1 0 0 0,0 1 0 0 0,0 0 0 0 0,-1-1 0 0 0,1 1 0 0 0,-7 4 0 0 0,-3 4 0 0 0,-1 0 0 0 0,-25 15 0 0 0,2-1 0 0 0,17-11 0 0 0,0 0 0 0 0,-36 19 0 0 0,17-14 0 0 0,24-12 0 0 0,0-1 0 0 0,0-1 0 0 0,-22 7 0 0 0,-15 7 0 0 0,37-14 0 0 0,-1 0 0 0 0,1-1 0 0 0,-1-1 0 0 0,-23 5 0 0 0,-103 17 0 0 0,91-14 0 0 0,-1-3 0 0 0,-62 3 0 0 0,14-7 0 0 0,32-1 0 0 0,0-3 0 0 0,-104-11 0 0 0,123 3 0 0 0,-205-38 0 0 0,200 35 0 0 0,32 7 0 0 0,0-1 0 0 0,1-1 0 0 0,0-1 0 0 0,0 0 0 0 0,-28-14 0 0 0,-45-24 0 0 0,90 42 0 0 0,0 0 0 0 0,0-1 0 0 0,0 1 0 0 0,0-1 0 0 0,1 1 0 0 0,-1-1 0 0 0,1 0 0 0 0,0 0 0 0 0,0 0 0 0 0,0 0 0 0 0,0-1 0 0 0,0 1 0 0 0,1-1 0 0 0,-1 1 0 0 0,1-1 0 0 0,0 1 0 0 0,0-1 0 0 0,-1-5 0 0 0,2 6 0 0 0,-1 1 0 0 0,1-1 0 0 0,-1 0 0 0 0,1 0 0 0 0,0 0 0 0 0,0 0 0 0 0,0 0 0 0 0,1 0 0 0 0,-1 1 0 0 0,1-1 0 0 0,-1 0 0 0 0,1 0 0 0 0,0 0 0 0 0,0 1 0 0 0,0-1 0 0 0,1 1 0 0 0,-1-1 0 0 0,0 1 0 0 0,1-1 0 0 0,0 1 0 0 0,0 0 0 0 0,-1-1 0 0 0,5-2 0 0 0,17-6 0 0 0,1 0 0 0 0,27-7 0 0 0,-13 6 0 0 0,1 3 0 0 0,0 1 0 0 0,0 1 0 0 0,61-1 0 0 0,163 11 0 0 0,-199-1 0 0 0,-15 3 0 0 0,64 13 0 0 0,-21-3 0 0 0,-71-10 0 0 0,-1 0 0 0 0,1 1 0 0 0,-1 2 0 0 0,-1 0 0 0 0,24 13 0 0 0,3 1 0 0 0,-42-20 0 0 0,0 0 0 0 0,0 1 0 0 0,0 0 0 0 0,0-1 0 0 0,0 1 0 0 0,-1 1 0 0 0,1-1 0 0 0,-1 1 0 0 0,0-1 0 0 0,0 1 0 0 0,0 0 0 0 0,0 0 0 0 0,-1 0 0 0 0,0 0 0 0 0,0 1 0 0 0,0-1 0 0 0,0 1 0 0 0,0-1 0 0 0,-1 1 0 0 0,0-1 0 0 0,0 1 0 0 0,-1 0 0 0 0,1 0 0 0 0,-1 0 0 0 0,0-1 0 0 0,0 1 0 0 0,0 0 0 0 0,-1 0 0 0 0,0-1 0 0 0,0 1 0 0 0,-2 7 0 0 0,2-10 0 0 0,0 0 0 0 0,0-1 0 0 0,0 1 0 0 0,0-1 0 0 0,0 1 0 0 0,0-1 0 0 0,0 1 0 0 0,0-1 0 0 0,-1 1 0 0 0,1-1 0 0 0,0 0 0 0 0,-1 0 0 0 0,1 0 0 0 0,-1 0 0 0 0,0 0 0 0 0,-2 1 0 0 0,-24 20 0 0 0,23-17 0 0 0,0-1 0 0 0,-1 1 0 0 0,1-1 0 0 0,-1 0 0 0 0,0 0 0 0 0,0 0 0 0 0,-1-1 0 0 0,1 0 0 0 0,-10 3 0 0 0,-74 21 0 0 0,54-18 0 0 0,-71 18 0 0 0,0-5 0 0 0,-198 15 0 0 0,-222-25 0 0 0,502-12 0 0 0,-139-11 0 0 0,116 7 0 0 0,-119-19 0 0 0,121 13 0 0 0,-1 0 0 0 0,43 9 0 0 0,-1 0 0 0 0,1 0 0 0 0,-1 0 0 0 0,1-1 0 0 0,0 0 0 0 0,0 0 0 0 0,0 0 0 0 0,0 0 0 0 0,0-1 0 0 0,0 1 0 0 0,1-1 0 0 0,-1 0 0 0 0,1 0 0 0 0,-1 0 0 0 0,1-1 0 0 0,1 1 0 0 0,-5-7 0 0 0,5 8 0 0 0,1-1 0 0 0,-1 1 0 0 0,1-1 0 0 0,0 0 0 0 0,0 0 0 0 0,0 1 0 0 0,0-1 0 0 0,0 0 0 0 0,1 0 0 0 0,-1 0 0 0 0,1 0 0 0 0,0 0 0 0 0,0 0 0 0 0,0 0 0 0 0,0 0 0 0 0,1 0 0 0 0,-1 0 0 0 0,1 0 0 0 0,0 0 0 0 0,-1 1 0 0 0,1-1 0 0 0,0 0 0 0 0,1 0 0 0 0,-1 1 0 0 0,1-1 0 0 0,-1 1 0 0 0,1-1 0 0 0,0 1 0 0 0,-1-1 0 0 0,1 1 0 0 0,1 0 0 0 0,-1 0 0 0 0,2-2 0 0 0,25-20 0 0 0,51-35 0 0 0,-35 29 0 0 0,2 3 0 0 0,96-42 0 0 0,-82 43 0 0 0,-34 13 0 0 0,1 2 0 0 0,0 0 0 0 0,50-10 0 0 0,6 0 0 0 0,-61 14 0 0 0,1 1 0 0 0,28-3 0 0 0,61-5 0 0 0,-44 4 0 0 0,85 0 0 0 0,-109 9 0 0 0,81 11 0 0 0,-111-7 0 0 0,0 0 0 0 0,0 1 0 0 0,-1 0 0 0 0,0 1 0 0 0,0 1 0 0 0,0 0 0 0 0,-1 1 0 0 0,0 1 0 0 0,14 10 0 0 0,-22-14 0 0 0,-1 0 0 0 0,0 0 0 0 0,0 1 0 0 0,-1-1 0 0 0,1 1 0 0 0,-1 0 0 0 0,3 6 0 0 0,12 16 0 0 0,-16-24 0 0 0,0 1 0 0 0,0-1 0 0 0,-1 1 0 0 0,1 0 0 0 0,-1 0 0 0 0,0 0 0 0 0,0 0 0 0 0,0 0 0 0 0,0 0 0 0 0,-1 0 0 0 0,1 0 0 0 0,-1 0 0 0 0,0 0 0 0 0,-1 0 0 0 0,1 0 0 0 0,-1 0 0 0 0,1 0 0 0 0,-1 0 0 0 0,-3 6 0 0 0,2-2 0 0 0,0-1 0 0 0,-1 0 0 0 0,0 1 0 0 0,-1-1 0 0 0,0 0 0 0 0,0 0 0 0 0,0-1 0 0 0,-10 12 0 0 0,-12 9 0 0 0,-18 14 0 0 0,-14 6 0 0 0,35-27 0 0 0,-1-1 0 0 0,-1-1 0 0 0,0-1 0 0 0,-28 13 0 0 0,-1-2 0 0 0,32-16 0 0 0,-1 0 0 0 0,0-2 0 0 0,-37 13 0 0 0,-3-1 0 0 0,46-16 0 0 0,0 0 0 0 0,-31 7 0 0 0,-19-1 0 0 0,-111 13 0 0 0,-95-13 0 0 0,258-13 0 0 0,0-1 0 0 0,0-1 0 0 0,0-1 0 0 0,1 0 0 0 0,-1 0 0 0 0,1-1 0 0 0,-14-8 0 0 0,12 6 0 0 0,13 6 0 0 0,0 0 0 0 0,0-1 0 0 0,1 1 0 0 0,-1-1 0 0 0,1 1 0 0 0,-1-1 0 0 0,1 0 0 0 0,0 0 0 0 0,0 0 0 0 0,-1 0 0 0 0,1 0 0 0 0,1 0 0 0 0,-1-1 0 0 0,0 1 0 0 0,1-1 0 0 0,-1 1 0 0 0,1-1 0 0 0,0 0 0 0 0,-1 0 0 0 0,1 1 0 0 0,1-1 0 0 0,-1 0 0 0 0,0 0 0 0 0,1 0 0 0 0,-1 0 0 0 0,1 0 0 0 0,0 0 0 0 0,0 0 0 0 0,0 0 0 0 0,1 0 0 0 0,-1 0 0 0 0,1 0 0 0 0,-1 0 0 0 0,1 0 0 0 0,2-3 0 0 0,0-3 0 0 0,0 0 0 0 0,1 1 0 0 0,0-1 0 0 0,1 1 0 0 0,-1 0 0 0 0,2 0 0 0 0,-1 1 0 0 0,1-1 0 0 0,8-7 0 0 0,0 3 0 0 0,-3 2 0 0 0,0 0 0 0 0,0-1 0 0 0,-1-1 0 0 0,0 1 0 0 0,9-15 0 0 0,29-32 0 0 0,-45 53 0 0 0,0 0 0 0 0,0 0 0 0 0,1 0 0 0 0,0 0 0 0 0,0 1 0 0 0,0-1 0 0 0,0 1 0 0 0,1 0 0 0 0,-1 1 0 0 0,1-1 0 0 0,0 1 0 0 0,0 0 0 0 0,7-3 0 0 0,-15 5 0 0 0,2 0 0 0 0,1 1 0 0 0,0 0 0 0 0,0 0 0 0 0,0 0 0 0 0,0 0 0 0 0,-1-1 0 0 0,1 1 0 0 0,0 0 0 0 0,0 0 0 0 0,0 0 0 0 0,-1 0 0 0 0,1 0 0 0 0,0 0 0 0 0,0 0 0 0 0,-1 0 0 0 0,1 0 0 0 0,0 0 0 0 0,0 0 0 0 0,0 0 0 0 0,-1 0 0 0 0,1 0 0 0 0,0 0 0 0 0,0 0 0 0 0,-1 0 0 0 0,1 0 0 0 0,0 0 0 0 0,0 0 0 0 0,-1 0 0 0 0,1 0 0 0 0,0 0 0 0 0,0 0 0 0 0,0 0 0 0 0,-1 0 0 0 0,1 1 0 0 0,0-1 0 0 0,0 0 0 0 0,0 0 0 0 0,0 0 0 0 0,-1 0 0 0 0,1 1 0 0 0,0-1 0 0 0,0 0 0 0 0,0 0 0 0 0,0 0 0 0 0,0 1 0 0 0,0-1 0 0 0,-1 0 0 0 0,1 0 0 0 0,-9 7 0 0 0,0 3 0 0 0,-1 0 0 0 0,0-1 0 0 0,0 0 0 0 0,-1 0 0 0 0,-1-2 0 0 0,-17 11 0 0 0,6-9 0 0 0,1-1 0 0 0,-37 7 0 0 0,39-10 0 0 0,-64 11 0 0 0,81-16 0 0 0,-1 0 0 0 0,1 0 0 0 0,0 0 0 0 0,-1 0 0 0 0,1 1 0 0 0,-1-1 0 0 0,1 1 0 0 0,0 0 0 0 0,0-1 0 0 0,-1 2 0 0 0,-3 1 0 0 0,-1 0 0 0 0,-1 1 0 0 0,-46-2 0 0 0,17-1 0 0 0,-28 0 0 0 0,62-1 0 0 0,1 0 0 0 0,0-1 0 0 0,0 1 0 0 0,0-1 0 0 0,-1 1 0 0 0,1-1 0 0 0,0 0 0 0 0,0 0 0 0 0,0 0 0 0 0,0 0 0 0 0,0-1 0 0 0,-4-2 0 0 0,5 2 0 0 0,0 1 0 0 0,0 1 0 0 0,0-1 0 0 0,0 0 0 0 0,0 0 0 0 0,0 1 0 0 0,0-1 0 0 0,-1 1 0 0 0,1 0 0 0 0,0-1 0 0 0,0 1 0 0 0,0 0 0 0 0,-5 1 0 0 0,-32-6 0 0 0,-20-17 0 0 0,45 15 0 0 0,0 2 0 0 0,0-1 0 0 0,-1 2 0 0 0,1 0 0 0 0,-1 1 0 0 0,0 0 0 0 0,-29-1 0 0 0,29 4 0 0 0,4-1 0 0 0,-1 1 0 0 0,1 0 0 0 0,-1 1 0 0 0,1 0 0 0 0,-1 1 0 0 0,1 0 0 0 0,-1 0 0 0 0,1 2 0 0 0,0-1 0 0 0,-11 6 0 0 0,9-4 0 0 0,12-5 0 0 0,0 0 0 0 0,1 0 0 0 0,-1 0 0 0 0,0 0 0 0 0,0 1 0 0 0,0-1 0 0 0,0 0 0 0 0,1 1 0 0 0,-1-1 0 0 0,0 1 0 0 0,1-1 0 0 0,-1 1 0 0 0,0-1 0 0 0,1 1 0 0 0,-1-1 0 0 0,0 1 0 0 0,1 0 0 0 0,-1-1 0 0 0,0 2 0 0 0,-1 0 0 0 0,1-1 0 0 0,-1 1 0 0 0,1-1 0 0 0,-1 1 0 0 0,0-1 0 0 0,1 0 0 0 0,-1 1 0 0 0,0-1 0 0 0,0 0 0 0 0,0 0 0 0 0,0 0 0 0 0,0-1 0 0 0,0 1 0 0 0,-3 0 0 0 0,1 0 0 0 0,0 0 0 0 0,1 1 0 0 0,-1-1 0 0 0,1 0 0 0 0,0 1 0 0 0,-1 0 0 0 0,1 0 0 0 0,0 0 0 0 0,0 0 0 0 0,0 1 0 0 0,-3 3 0 0 0,3 0 0 0 0,3-6 0 0 0,0 1 0 0 0,0 0 0 0 0,-1 0 0 0 0,1-1 0 0 0,0 1 0 0 0,-1 0 0 0 0,1 0 0 0 0,0-1 0 0 0,-1 1 0 0 0,1 0 0 0 0,-1-1 0 0 0,1 1 0 0 0,-1-1 0 0 0,1 1 0 0 0,-1-1 0 0 0,1 1 0 0 0,-1-1 0 0 0,0 1 0 0 0,1-1 0 0 0,-1 1 0 0 0,0-1 0 0 0,0 0 0 0 0,1 1 0 0 0,-1-1 0 0 0,0 0 0 0 0,0 0 0 0 0,1 1 0 0 0,-3-1 0 0 0,-44 33 0 0 0,2 6 0 0 0,44-38 0 0 0,1 0 0 0 0,-1 0 0 0 0,1 0 0 0 0,-1 0 0 0 0,1 0 0 0 0,0 0 0 0 0,0 1 0 0 0,-1-1 0 0 0,1 0 0 0 0,0 0 0 0 0,0 0 0 0 0,0 0 0 0 0,0 0 0 0 0,0 1 0 0 0,0-1 0 0 0,0 0 0 0 0,1 0 0 0 0,0 2 0 0 0,-1 3 0 0 0,0-6 0 0 0,0 1 0 0 0,0 0 0 0 0,0 0 0 0 0,1-1 0 0 0,-1 1 0 0 0,0 0 0 0 0,0 0 0 0 0,0-1 0 0 0,0 1 0 0 0,1 0 0 0 0,-1 0 0 0 0,0-1 0 0 0,1 1 0 0 0,-1 0 0 0 0,1-1 0 0 0,-1 1 0 0 0,1-1 0 0 0,-1 1 0 0 0,1 0 0 0 0,-1-1 0 0 0,1 1 0 0 0,-1-1 0 0 0,1 0 0 0 0,0 1 0 0 0,-1-1 0 0 0,1 1 0 0 0,0-1 0 0 0,-1 0 0 0 0,1 1 0 0 0,0-1 0 0 0,0 0 0 0 0,1 0 0 0 0,-2 1 0 0 0,1-1 0 0 0,-1 0 0 0 0,1 0 0 0 0,-1 0 0 0 0,1 0 0 0 0,-1 0 0 0 0,1 1 0 0 0,-1-1 0 0 0,1 0 0 0 0,-1 0 0 0 0,1 1 0 0 0,-1-1 0 0 0,1 0 0 0 0,-1 1 0 0 0,0-1 0 0 0,1 0 0 0 0,-1 1 0 0 0,1-1 0 0 0,-1 1 0 0 0,0-1 0 0 0,0 0 0 0 0,1 1 0 0 0,-1-1 0 0 0,0 1 0 0 0,0-1 0 0 0,1 1 0 0 0,-1-1 0 0 0,0 1 0 0 0,0-1 0 0 0,0 1 0 0 0,0 0 0 0 0,2 1 0 0 0,-1 0 0 0 0,0-1 0 0 0,1 1 0 0 0,-1-1 0 0 0,1 0 0 0 0,0 1 0 0 0,-1-1 0 0 0,1 0 0 0 0,0 0 0 0 0,0 0 0 0 0,2 1 0 0 0,-1 0 0 0 0,0 0 0 0 0,-1 1 0 0 0,1-1 0 0 0,-1 1 0 0 0,1 0 0 0 0,-1 0 0 0 0,0 0 0 0 0,0 0 0 0 0,0 0 0 0 0,1 4 0 0 0,5 7 0 0 0,-7-14 0 0 0,-1 1 0 0 0,1 0 0 0 0,-1 0 0 0 0,0 0 0 0 0,1 0 0 0 0,-1 0 0 0 0,0 0 0 0 0,1 0 0 0 0,-1 0 0 0 0,0 0 0 0 0,0 0 0 0 0,0 0 0 0 0,0 0 0 0 0,0 0 0 0 0,0 0 0 0 0,0 0 0 0 0,0 0 0 0 0,0 0 0 0 0,0 0 0 0 0,-1 0 0 0 0,0 2 0 0 0,0 0 0 0 0,5 39 0 0 0,1 16 0 0 0,-3-56 0 0 0,-1 0 0 0 0,1 0 0 0 0,-1 0 0 0 0,1 0 0 0 0,0 0 0 0 0,-1 0 0 0 0,1 0 0 0 0,0-1 0 0 0,0 1 0 0 0,0-1 0 0 0,1 1 0 0 0,-1-1 0 0 0,0 0 0 0 0,0 0 0 0 0,1 0 0 0 0,3 1 0 0 0,69 23 0 0 0,-47-17 0 0 0,0-2 0 0 0,40 6 0 0 0,-49-10 0 0 0,-16 0 0 0 0,39-1 0 0 0,-36-2 0 0 0,-1 1 0 0 0,0-1 0 0 0,1 1 0 0 0,-1 0 0 0 0,0 1 0 0 0,1-1 0 0 0,-1 1 0 0 0,0 0 0 0 0,6 2 0 0 0,9 0 0 0 0,303 0 0 0 0,-136 8 0 0 0,-78 5 0 0 0,29 1 0 0 0,73 3-75 0 0,53 14 38 0 0,-205-30 73 0 0,0-3 0 0 0,63-6 0 0 0,-50-13-32 0 0,35-9-4 0 0,-83 19 0 0 0,-1-2 0 0 0,0-1 0 0 0,31-19 0 0 0,-30 16 0 0 0,15-9 0 0 0,-30 16 0 0 0,1 0 0 0 0,0 2 0 0 0,1-1 0 0 0,-1 1 0 0 0,1 0 0 0 0,0 1 0 0 0,0 1 0 0 0,16-4 0 0 0,-26 7 0 0 0,1 0 0 0 0,-1 0 0 0 0,1-1 0 0 0,-1 1 0 0 0,1 0 0 0 0,-1-1 0 0 0,0 1 0 0 0,1-1 0 0 0,-1 0 0 0 0,0 1 0 0 0,1-1 0 0 0,-1 0 0 0 0,0 0 0 0 0,0 0 0 0 0,0 0 0 0 0,1 0 0 0 0,-1 0 0 0 0,0 0 0 0 0,-1 0 0 0 0,1 0 0 0 0,0-1 0 0 0,1-1 0 0 0,10-12 0 0 0,63-20 0 0 0,-36 1 0 0 0,-29 28 0 0 0,0 0 0 0 0,-1-1 0 0 0,0-1 0 0 0,15-14 0 0 0,6-6 0 0 0,-2 7 0 0 0,-7 4 0 0 0,1 1 0 0 0,31-17 0 0 0,-49 32 0 0 0,-1-1 0 0 0,1 0 0 0 0,-1 0 0 0 0,0 0 0 0 0,0 0 0 0 0,0 0 0 0 0,0-1 0 0 0,0 1 0 0 0,3-4 0 0 0,-4 3 0 0 0,0 1 0 0 0,0 0 0 0 0,1 0 0 0 0,-1 0 0 0 0,1 0 0 0 0,-1 0 0 0 0,1 1 0 0 0,0-1 0 0 0,-1 1 0 0 0,1 0 0 0 0,0 0 0 0 0,5-2 0 0 0,6 0 0 0 0,-7 1 0 0 0,-1 0 0 0 0,1 0 0 0 0,-1 0 0 0 0,0-1 0 0 0,12-6 0 0 0,10-6 0 0 0,1 1 0 0 0,61-21 0 0 0,-81 30 0 0 0,0 1 0 0 0,-1-1 0 0 0,1 0 0 0 0,10-9 0 0 0,-13 9 0 0 0,1 0 0 0 0,-1 1 0 0 0,1 0 0 0 0,0 0 0 0 0,0 0 0 0 0,8-2 0 0 0,3 0 0 0 0,1-2 0 0 0,-1 0 0 0 0,18-12 0 0 0,4 0 0 0 0,109-58 0 0 0,-117 60 0 0 0,-21 11 0 0 0,-1 0 0 0 0,0 0 0 0 0,14-14 0 0 0,-16 13 0 0 0,-1 2 0 0 0,1-1 0 0 0,0 1 0 0 0,1 0 0 0 0,15-7 0 0 0,-15 10 0 0 0,-8 3 0 0 0,0 0 0 0 0,0-1 0 0 0,0 1 0 0 0,1 0 0 0 0,-1-1 0 0 0,0 1 0 0 0,0 0 0 0 0,0-1 0 0 0,0 0 0 0 0,0 1 0 0 0,0-1 0 0 0,0 1 0 0 0,0-1 0 0 0,0 0 0 0 0,0 0 0 0 0,-1 0 0 0 0,1 0 0 0 0,0 1 0 0 0,0-1 0 0 0,-1 0 0 0 0,1 0 0 0 0,-1 0 0 0 0,1 0 0 0 0,-1-1 0 0 0,1 1 0 0 0,-1 0 0 0 0,1 0 0 0 0,-1 0 0 0 0,0-2 0 0 0,1 2 0 0 0,-1-1 0 0 0,0 1 0 0 0,1 0 0 0 0,-1-1 0 0 0,1 1 0 0 0,-1 0 0 0 0,1 0 0 0 0,0-1 0 0 0,-1 1 0 0 0,1 0 0 0 0,0 0 0 0 0,0 0 0 0 0,0 0 0 0 0,0 0 0 0 0,0 0 0 0 0,0 0 0 0 0,0 0 0 0 0,0 0 0 0 0,0 1 0 0 0,1-1 0 0 0,-1 0 0 0 0,0 1 0 0 0,0-1 0 0 0,1 1 0 0 0,-1-1 0 0 0,0 1 0 0 0,1 0 0 0 0,1-1 0 0 0,21-9 0 0 0,-24 9 0 0 0,1 0 0 0 0,0 1 0 0 0,0-1 0 0 0,0 0 0 0 0,0 0 0 0 0,0 1 0 0 0,-1-1 0 0 0,1 0 0 0 0,0 0 0 0 0,-1 0 0 0 0,1 0 0 0 0,-1 0 0 0 0,1 0 0 0 0,-1 0 0 0 0,1 0 0 0 0,-1-1 0 0 0,0 1 0 0 0,0 0 0 0 0,1 0 0 0 0,-1-1 0 0 0,0 1 0 0 0,0 0 0 0 0,0 0 0 0 0,0 0 0 0 0,0 1 0 0 0,1-1 0 0 0,-1 0 0 0 0,0 0 0 0 0,1 1 0 0 0,-1-1 0 0 0,0 0 0 0 0,1 1 0 0 0,-1-1 0 0 0,1 0 0 0 0,-1 1 0 0 0,1-1 0 0 0,-1 0 0 0 0,1 1 0 0 0,-1-1 0 0 0,1 1 0 0 0,0-1 0 0 0,-1 1 0 0 0,1-1 0 0 0,0 1 0 0 0,-1 0 0 0 0,1-1 0 0 0,0 1 0 0 0,0 0 0 0 0,-1 0 0 0 0,1-1 0 0 0,0 1 0 0 0,0 0 0 0 0,0 0 0 0 0,-1 0 0 0 0,1 0 0 0 0,1 0 0 0 0,-1 0 0 0 0,1 0 0 0 0,-1-1 0 0 0,0 1 0 0 0,0 0 0 0 0,0-1 0 0 0,0 1 0 0 0,0-1 0 0 0,0 1 0 0 0,0-1 0 0 0,0 1 0 0 0,0-1 0 0 0,-1 0 0 0 0,1 0 0 0 0,0 1 0 0 0,0-1 0 0 0,0 0 0 0 0,-1 0 0 0 0,1 0 0 0 0,0 0 0 0 0,-1 0 0 0 0,1 0 0 0 0,-1 0 0 0 0,1 0 0 0 0,-1 0 0 0 0,0 0 0 0 0,1 0 0 0 0,-1 0 0 0 0,0-2 0 0 0,1 2 0 0 0,-1 0 0 0 0,0-1 0 0 0,0 1 0 0 0,1 0 0 0 0,-1 0 0 0 0,1 0 0 0 0,-1-1 0 0 0,1 1 0 0 0,-1 0 0 0 0,1 0 0 0 0,0 0 0 0 0,0 0 0 0 0,-1 0 0 0 0,1 0 0 0 0,0 0 0 0 0,0 0 0 0 0,0 1 0 0 0,0-1 0 0 0,0 0 0 0 0,0 1 0 0 0,0-1 0 0 0,2 0 0 0 0,-2 0 0 0 0,0 0 0 0 0,1 1 0 0 0,-1-1 0 0 0,0 0 0 0 0,0 0 0 0 0,0 0 0 0 0,0 0 0 0 0,0 0 0 0 0,0 0 0 0 0,0 0 0 0 0,0 0 0 0 0,0 0 0 0 0,-1 0 0 0 0,1 0 0 0 0,0-1 0 0 0,0-1 0 0 0,8-12 0 0 0,34-22 0 0 0,-39 32 0 0 0,0 0 0 0 0,0 0 0 0 0,1 1 0 0 0,0 0 0 0 0,7-6 0 0 0,-9 8 0 0 0,-2 1 0 0 0,-1 0 0 0 0,1 0 0 0 0,0 0 0 0 0,0 0 0 0 0,-1 0 0 0 0,1 0 0 0 0,-1-1 0 0 0,1 1 0 0 0,-1 0 0 0 0,1 0 0 0 0,-1 0 0 0 0,0-1 0 0 0,0 1 0 0 0,1 0 0 0 0,-1 0 0 0 0,0-1 0 0 0,0 1 0 0 0,0 0 0 0 0,0-1 0 0 0,-1-1 0 0 0,1-4 0 0 0,50-85 0 0 0,-44 64 0 0 0,-3 3 0 0 0,3 2 0 0 0,-1 0 0 0 0,-2 0 0 0 0,0-1 0 0 0,0-24 0 0 0,10-44 0 0 0,-13 59 0 0 0,1 0 0 0 0,2 0 0 0 0,9-44 0 0 0,-10 62 0 0 0,7-24 0 0 0,-2 16 0 0 0,-6 17 0 0 0,0 0 0 0 0,1 0 0 0 0,0 0 0 0 0,0 0 0 0 0,1 1 0 0 0,-1-1 0 0 0,1 0 0 0 0,0 1 0 0 0,7-9 0 0 0,-9 14 0 0 0,0-1 0 0 0,0 0 0 0 0,0 0 0 0 0,-1 0 0 0 0,1 0 0 0 0,0 0 0 0 0,0 0 0 0 0,-1-1 0 0 0,1 1 0 0 0,0 0 0 0 0,-1 0 0 0 0,1 0 0 0 0,-1-1 0 0 0,0 1 0 0 0,1 0 0 0 0,-1-1 0 0 0,0-1 0 0 0,0 2 0 0 0,0-1 0 0 0,1 1 0 0 0,-1-1 0 0 0,0 1 0 0 0,1 0 0 0 0,-1-1 0 0 0,1 1 0 0 0,-1 0 0 0 0,1-1 0 0 0,0 1 0 0 0,-1 0 0 0 0,1 0 0 0 0,0-1 0 0 0,0 1 0 0 0,0 0 0 0 0,0 0 0 0 0,0 0 0 0 0,0 0 0 0 0,0 0 0 0 0,2-1 0 0 0,-2 2 0 0 0,1-1 0 0 0,-1 0 0 0 0,0 1 0 0 0,0-1 0 0 0,0 0 0 0 0,0 0 0 0 0,0 0 0 0 0,0 0 0 0 0,0 0 0 0 0,-1 0 0 0 0,1 0 0 0 0,0 0 0 0 0,-1 0 0 0 0,1 0 0 0 0,0-2 0 0 0,0 1 0 0 0,0-1 0 0 0,1 1 0 0 0,-1 0 0 0 0,0 0 0 0 0,1 1 0 0 0,-1-1 0 0 0,1 0 0 0 0,0 0 0 0 0,-1 1 0 0 0,1-1 0 0 0,0 1 0 0 0,0-1 0 0 0,3 0 0 0 0,3-7 0 0 0,-7 7 0 0 0,0-1 0 0 0,1 1 0 0 0,0 0 0 0 0,0 0 0 0 0,-1 0 0 0 0,1 0 0 0 0,0 0 0 0 0,0 1 0 0 0,1-1 0 0 0,-1 1 0 0 0,0-1 0 0 0,0 1 0 0 0,1 0 0 0 0,-1 0 0 0 0,6-2 0 0 0,11 2 0 0 0,-15 1 0 0 0,1-1 0 0 0,-1 1 0 0 0,0 0 0 0 0,1 0 0 0 0,-1 0 0 0 0,1 1 0 0 0,-1-1 0 0 0,0 1 0 0 0,0 0 0 0 0,1 0 0 0 0,-1 1 0 0 0,0-1 0 0 0,0 1 0 0 0,4 2 0 0 0,-3-1 0 0 0,-4-2 0 0 0,0-1 0 0 0,1 1 0 0 0,-1 0 0 0 0,0 0 0 0 0,0-1 0 0 0,0 1 0 0 0,0 0 0 0 0,0 0 0 0 0,0 0 0 0 0,0 0 0 0 0,0 0 0 0 0,0 0 0 0 0,0 1 0 0 0,0-1 0 0 0,-1 0 0 0 0,1 0 0 0 0,-1 1 0 0 0,1-1 0 0 0,-1 0 0 0 0,1 3 0 0 0,3 1 0 0 0,0 0 0 0 0,0 0 0 0 0,0 0 0 0 0,0-1 0 0 0,1 1 0 0 0,0-1 0 0 0,0 0 0 0 0,8 5 0 0 0,-11-8 0 0 0,11 20 0 0 0,-13-19 0 0 0,0-1 0 0 0,1 1 0 0 0,-1-1 0 0 0,1 0 0 0 0,0 1 0 0 0,-1-1 0 0 0,1 0 0 0 0,0 1 0 0 0,0-1 0 0 0,0 0 0 0 0,0 0 0 0 0,0 0 0 0 0,0 0 0 0 0,0 0 0 0 0,2 1 0 0 0,1 0 0 0 0,-1-1 0 0 0,0 1 0 0 0,0 0 0 0 0,0 0 0 0 0,0 0 0 0 0,0 0 0 0 0,0 1 0 0 0,0-1 0 0 0,-1 1 0 0 0,1-1 0 0 0,-1 1 0 0 0,0 0 0 0 0,0 0 0 0 0,0 0 0 0 0,0 0 0 0 0,2 7 0 0 0,9 6 0 0 0,4 9 0 0 0,2 1 0 0 0,-17-24 0 0 0,0 0 0 0 0,0 0 0 0 0,0 0 0 0 0,-1 0 0 0 0,1 0 0 0 0,-1 0 0 0 0,1 1 0 0 0,-1-1 0 0 0,0 0 0 0 0,0 1 0 0 0,0-1 0 0 0,2 5 0 0 0,-3-6 0 0 0,0 0 0 0 0,0 0 0 0 0,1 0 0 0 0,-1 0 0 0 0,1 0 0 0 0,-1 0 0 0 0,1 0 0 0 0,-1-1 0 0 0,1 1 0 0 0,-1 0 0 0 0,1 0 0 0 0,0-1 0 0 0,-1 1 0 0 0,1 0 0 0 0,0-1 0 0 0,0 1 0 0 0,-1-1 0 0 0,1 1 0 0 0,2 0 0 0 0,-2 0 0 0 0,-1-1 0 0 0,1 0 0 0 0,0 1 0 0 0,0-1 0 0 0,-1 1 0 0 0,1-1 0 0 0,0 1 0 0 0,0 0 0 0 0,-1-1 0 0 0,1 1 0 0 0,-1 0 0 0 0,1-1 0 0 0,-1 1 0 0 0,1 0 0 0 0,-1 0 0 0 0,1-1 0 0 0,-1 1 0 0 0,0 0 0 0 0,1 0 0 0 0,-1 0 0 0 0,0 0 0 0 0,0-1 0 0 0,1 1 0 0 0,-1 0 0 0 0,0 0 0 0 0,0 0 0 0 0,0 1 0 0 0,9 45 0 0 0,0-26 0 0 0,-11 25 0 0 0,2-42 0 0 0,-1 1 0 0 0,1-1 0 0 0,0 1 0 0 0,0-1 0 0 0,0 0 0 0 0,1 1 0 0 0,0-1 0 0 0,-1 1 0 0 0,2-1 0 0 0,-1 0 0 0 0,0 0 0 0 0,3 5 0 0 0,-3-6 0 0 0,-1 0 0 0 0,0 0 0 0 0,0 0 0 0 0,0 0 0 0 0,0 0 0 0 0,0 0 0 0 0,0 0 0 0 0,-1 0 0 0 0,1 0 0 0 0,-3 5 0 0 0,-1 17 0 0 0,3-22 0 0 0,1 0 0 0 0,0 0 0 0 0,-1 0 0 0 0,0 0 0 0 0,1 0 0 0 0,-1 0 0 0 0,-1 0 0 0 0,1-1 0 0 0,-2 4 0 0 0,-5 24 0 0 0,8-28 0 0 0,-1 0 0 0 0,1 0 0 0 0,-1 0 0 0 0,1-1 0 0 0,-1 1 0 0 0,1 0 0 0 0,-1 0 0 0 0,0 0 0 0 0,0 0 0 0 0,0-1 0 0 0,0 1 0 0 0,0 0 0 0 0,-1-1 0 0 0,0 2 0 0 0,0-1 0 0 0,1 0 0 0 0,-1-1 0 0 0,1 1 0 0 0,0 0 0 0 0,0 0 0 0 0,0-1 0 0 0,0 1 0 0 0,0 0 0 0 0,0 0 0 0 0,1 0 0 0 0,-1 0 0 0 0,1 1 0 0 0,-1-1 0 0 0,1 2 0 0 0,-2-1 0 0 0,1-1 0 0 0,-1 1 0 0 0,1-1 0 0 0,-1 0 0 0 0,0 0 0 0 0,0 0 0 0 0,0 0 0 0 0,0 0 0 0 0,0 0 0 0 0,-4 2 0 0 0,-47 37-240 0 0,48-39-44 0 0,1-1-1 0 0,-1 1 1 0 0,1 1 0 0 0,-1-1 0 0 0,1 1-1 0 0,0-1 1 0 0,0 1 0 0 0,-5 5 0 0 0,-22 14-2051 0 0,15-8 302 0 0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7:49.2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2371 1862 12528 0 0,'-1'-10'220'0'0,"1"0"0"0"0,0 1 0 0 0,1-1 0 0 0,0 0 0 0 0,1 1 0 0 0,0-1 0 0 0,0 1 0 0 0,1-1 0 0 0,0 1 0 0 0,1 0 0 0 0,0 0 0 0 0,0 0 0 0 0,1 1 1 0 0,0 0-1 0 0,0 0 0 0 0,1 0 0 0 0,0 0 0 0 0,13-12 0 0 0,53-52 804 0 0,-68 69-979 0 0,1 0 0 0 0,-1 0-1 0 0,1 1 1 0 0,-1-1 0 0 0,1 1 0 0 0,0 0 0 0 0,0 0 0 0 0,0 1 0 0 0,0-1 0 0 0,0 1 0 0 0,0 0-1 0 0,8 0 1 0 0,51 0 566 0 0,-62 2-586 0 0,-1-1-1 0 0,1 0 1 0 0,0 1-1 0 0,0-1 0 0 0,-1 1 1 0 0,1-1-1 0 0,0 1 1 0 0,-1 0-1 0 0,1 0 1 0 0,0 0-1 0 0,-1 0 0 0 0,1 0 1 0 0,-1 0-1 0 0,0 0 1 0 0,1 0-1 0 0,-1 1 0 0 0,0-1 1 0 0,0 1-1 0 0,0-1 1 0 0,0 1-1 0 0,0-1 0 0 0,2 3 1 0 0,0 2 73 0 0,11 12 165 0 0,0 1 0 0 0,-1 0-1 0 0,-1 2 1 0 0,-1-1 0 0 0,8 23-1 0 0,-13-24-100 0 0,-2 0-1 0 0,0 1 0 0 0,1 24 1 0 0,-3-28-72 0 0,2 18 43 0 0,-2-1 0 0 0,-1 1 0 0 0,-1 0-1 0 0,-2-1 1 0 0,-2 1 0 0 0,-15 65 0 0 0,8-72-47 0 0,-1 0 0 0 0,-1-1 0 0 0,-2 0 0 0 0,-24 33 1 0 0,23-36-10 0 0,-4 2 72 0 0,0-2 0 0 0,-1 0 1 0 0,-2-1-1 0 0,0-2 0 0 0,-46 32 1 0 0,3-20 207 0 0,49-23-265 0 0,0-1 0 0 0,-1-1 0 0 0,0 0 0 0 0,0-1 0 0 0,-1-1 0 0 0,0-1 0 0 0,1-1 0 0 0,-1 0 0 0 0,-1-1 0 0 0,1-1 0 0 0,0-1 0 0 0,0-1 0 0 0,0-1 0 0 0,-29-5 0 0 0,3-14 100 0 0,21 8-115 0 0,2 1-2 0 0,0 0 1 0 0,1-2-1 0 0,1 0 0 0 0,0-1 0 0 0,1-1 0 0 0,1-1 0 0 0,-24-28 1 0 0,26 23-8 0 0,0-1 1 0 0,2 0 0 0 0,1-1-1 0 0,1 0 1 0 0,1-1-1 0 0,1-1 1 0 0,-9-37 0 0 0,16 54-57 0 0,2 1 1 0 0,-1-1 0 0 0,1 0-1 0 0,0 0 1 0 0,1 0-1 0 0,0 1 1 0 0,1-1-1 0 0,-1 0 1 0 0,2 0 0 0 0,-1 1-1 0 0,1-1 1 0 0,0 1-1 0 0,1-1 1 0 0,0 1-1 0 0,1 0 1 0 0,-1 0 0 0 0,2 0-1 0 0,-1 0 1 0 0,1 1-1 0 0,10-13 1 0 0,-9 13 10 0 0,-4 4-3 0 0,1 0 1 0 0,0-1-1 0 0,-1 1 0 0 0,1 1 0 0 0,1-1 0 0 0,-1 0 1 0 0,0 1-1 0 0,0-1 0 0 0,1 1 0 0 0,0 0 1 0 0,-1 0-1 0 0,1 1 0 0 0,0-1 0 0 0,5-1 0 0 0,10-3 83 0 0,0 1 0 0 0,1 0-1 0 0,-1 2 1 0 0,1 0 0 0 0,0 1-1 0 0,21 1 1 0 0,-26 1-42 0 0,0 1 0 0 0,0 0-1 0 0,0 1 1 0 0,-1 1 0 0 0,1 0 0 0 0,-1 1 0 0 0,1 0 0 0 0,-1 1-1 0 0,15 9 1 0 0,-26-13-51 0 0,-1 1-1 0 0,1 0 1 0 0,-1 0-1 0 0,1 0 1 0 0,-1 0 0 0 0,0 0-1 0 0,0 1 1 0 0,0-1-1 0 0,2 4 1 0 0,14 13 54 0 0,3-5-8 0 0,-16-12-41 0 0,0 0 1 0 0,0 1-1 0 0,-1 0 1 0 0,1 0-1 0 0,-1 1 0 0 0,0-1 1 0 0,0 1-1 0 0,0 0 1 0 0,-1 0-1 0 0,6 8 0 0 0,0 15 48 0 0,26 38 108 0 0,-29-53-123 0 0,-1 1 0 0 0,-1-1 0 0 0,0 1 0 0 0,-1 0 0 0 0,-1 1 0 0 0,0-1 0 0 0,0 0 0 0 0,-2 1 0 0 0,1-1 0 0 0,-3 20 0 0 0,0-29-27 0 0,0 0 0 0 0,0 0 0 0 0,0 0 0 0 0,0 0 0 0 0,-1-1 0 0 0,1 1 0 0 0,-1-1 0 0 0,0 0 0 0 0,0 1 0 0 0,0-1 0 0 0,-1-1 0 0 0,1 1 1 0 0,-1 0-1 0 0,0-1 0 0 0,-5 3 0 0 0,-3 4 30 0 0,-1-1-24 0 0,-1 1 0 0 0,0-2-1 0 0,0 0 1 0 0,-1-1 0 0 0,0 0 0 0 0,0-1 0 0 0,-1-1 0 0 0,1 0 0 0 0,-1-1 0 0 0,-24 1 0 0 0,12-2-6 0 0,-1-2 0 0 0,1 0 1 0 0,-1-2-1 0 0,1-2 0 0 0,-31-7 1 0 0,52 9-25 0 0,1 0 0 0 0,-1-1 1 0 0,1 0-1 0 0,0 0 0 0 0,-1 0 1 0 0,-8-8-1 0 0,-12-6 11 0 0,-1 3 20 0 0,2-1 1 0 0,0-1-1 0 0,-26-21 0 0 0,-5-13 4 0 0,-79-87-1 0 0,94 92-20 0 0,30 34-4 0 0,1-1 1 0 0,1 0 0 0 0,0-1 0 0 0,1 0-1 0 0,0-1 1 0 0,1 0 0 0 0,1 0 0 0 0,0 0 0 0 0,1-1-1 0 0,-7-24 1 0 0,-2-27-8 0 0,9 48-2 0 0,1-1 0 0 0,1 0 0 0 0,1-1 0 0 0,0 1-1 0 0,2 0 1 0 0,0-1 0 0 0,1 1 0 0 0,1-1 0 0 0,4-23 0 0 0,-3 37-1 0 0,0-1 0 0 0,1 1 1 0 0,-1 0-1 0 0,1-1 0 0 0,0 1 0 0 0,1 1 1 0 0,0-1-1 0 0,0 0 0 0 0,8-8 1 0 0,12-17 23 0 0,-21 27-18 0 0,0 1 0 0 0,0 0 0 0 0,1 0 0 0 0,-1 0 0 0 0,1 0 0 0 0,7-4 0 0 0,17-14 24 0 0,-23 16-21 0 0,-3 2-6 0 0,0 1 1 0 0,0 0-1 0 0,1-1 1 0 0,-1 1-1 0 0,1 0 1 0 0,-1 0-1 0 0,1 1 1 0 0,0-1-1 0 0,0 0 0 0 0,-1 1 1 0 0,1 0-1 0 0,0-1 1 0 0,0 1-1 0 0,0 1 1 0 0,1-1-1 0 0,2 0 1 0 0,21-6 53 0 0,0 2 0 0 0,0 1 0 0 0,0 2 0 0 0,1 0 0 0 0,-1 2 0 0 0,1 1 0 0 0,49 8 0 0 0,-67-6-38 0 0,1 0 0 0 0,-1 1 0 0 0,0 0 0 0 0,0 0 0 0 0,-1 1 0 0 0,0 1 0 0 0,0 0 0 0 0,0 0 0 0 0,0 0 0 0 0,-1 1 0 0 0,0 1 0 0 0,0-1 0 0 0,-1 1 0 0 0,0 0 0 0 0,-1 1 0 0 0,10 15 0 0 0,-8-8 19 0 0,-1-1 0 0 0,0 1 0 0 0,-1 0-1 0 0,-1 0 1 0 0,0 1 0 0 0,-2 0 0 0 0,0 0 0 0 0,0 0 0 0 0,-2 0 0 0 0,0 17 0 0 0,-1-18-25 0 0,1-5-3 0 0,0 0 1 0 0,-1 0 0 0 0,0 1-1 0 0,-1-1 1 0 0,0 0 0 0 0,-1 0-1 0 0,-1 0 1 0 0,1-1 0 0 0,-1 1-1 0 0,-1 0 1 0 0,0-1 0 0 0,-1 0-1 0 0,-7 12 1 0 0,-30 39-8 0 0,25-35 0 0 0,-1-1 0 0 0,0-1 0 0 0,-38 36 0 0 0,-10 8 0 0 0,52-52 0 0 0,0 0 0 0 0,-2-1 0 0 0,0-1 0 0 0,0 0 0 0 0,-1-1 0 0 0,-23 13 0 0 0,-1-2 0 0 0,32-18 0 0 0,0-1 0 0 0,0 0 0 0 0,-1 0 0 0 0,0-1 0 0 0,1 0 0 0 0,-13 3 0 0 0,-36 7 0 0 0,31-7 0 0 0,0 0 0 0 0,-1-1 0 0 0,1-2 0 0 0,-1-1 0 0 0,0-1 0 0 0,-51-3 0 0 0,66-3 0 0 0,-1 0 0 0 0,1 0 0 0 0,1-1 0 0 0,-1 0 0 0 0,1-1 0 0 0,0-1 0 0 0,0 0 0 0 0,-15-12 0 0 0,-23-13 0 0 0,30 19 0 0 0,0-1 0 0 0,2 0 0 0 0,0-2 0 0 0,0 0 0 0 0,-26-32 0 0 0,11 7 0 0 0,-44-72 0 0 0,72 103 0 0 0,0 0 0 0 0,0-1 0 0 0,1 0 0 0 0,1 0 0 0 0,-1 0 0 0 0,2 0 0 0 0,0 0 0 0 0,-1-14 0 0 0,1-97 0 0 0,3 70 0 0 0,-1 47 0 0 0,0-1 0 0 0,1 1 0 0 0,0 0 0 0 0,0-1 0 0 0,1 1 0 0 0,-1 0 0 0 0,1 0 0 0 0,0 0 0 0 0,0 0 0 0 0,4-6 0 0 0,3-6 0 0 0,1-3 0 0 0,1 0 0 0 0,2 0 0 0 0,21-26 0 0 0,3-5 0 0 0,-26 36 0 0 0,1 0 0 0 0,0 1 0 0 0,0 0 0 0 0,2 2 0 0 0,-1-1 0 0 0,2 1 0 0 0,-1 1 0 0 0,2 1 0 0 0,-1 0 0 0 0,1 1 0 0 0,1 1 0 0 0,0 0 0 0 0,0 1 0 0 0,24-6 0 0 0,-6 5 0 0 0,1 0 0 0 0,1 3 0 0 0,-1 1 0 0 0,1 2 0 0 0,-1 1 0 0 0,46 5 0 0 0,-70-3 0 0 0,0 0 0 0 0,-1 1 0 0 0,1 0 0 0 0,-1 1 0 0 0,0 1 0 0 0,0-1 0 0 0,0 2 0 0 0,0 0 0 0 0,0 0 0 0 0,-1 1 0 0 0,0 0 0 0 0,0 0 0 0 0,-1 1 0 0 0,0 1 0 0 0,0 0 0 0 0,-1 0 0 0 0,0 0 0 0 0,0 1 0 0 0,-1 1 0 0 0,12 18 0 0 0,-6-3 0 0 0,-1 1 0 0 0,-2 0 0 0 0,0 0 0 0 0,-2 1 0 0 0,-1 0 0 0 0,-1 0 0 0 0,-1 1 0 0 0,-1 0 0 0 0,-2 0 0 0 0,-1 0 0 0 0,-1 0 0 0 0,-1 0 0 0 0,-2-1 0 0 0,-7 33 0 0 0,6-45 0 0 0,-1 0 0 0 0,-1-1 0 0 0,-11 22 0 0 0,0-1 0 0 0,1-6 0 0 0,-1-1 0 0 0,-2-1 0 0 0,-1-1 0 0 0,-36 39 0 0 0,29-40 0 0 0,-1 0 0 0 0,-1-2 0 0 0,-1-1 0 0 0,-1-1 0 0 0,0-2 0 0 0,-49 22 0 0 0,55-31 0 0 0,0-1 0 0 0,-1-1 0 0 0,0-2 0 0 0,0 0 0 0 0,-1-1 0 0 0,1-2 0 0 0,-1-1 0 0 0,0-1 0 0 0,0-1 0 0 0,0-2 0 0 0,1 0 0 0 0,-35-8 0 0 0,42 3 0 0 0,0 0 0 0 0,1-2 0 0 0,0 0 0 0 0,-21-14 0 0 0,-13-5 0 0 0,34 17 0 0 0,0 0 0 0 0,1-1 0 0 0,0-1 0 0 0,1-1 0 0 0,-26-28 0 0 0,28 28 0 0 0,2-1 0 0 0,0-1 0 0 0,2 0 0 0 0,0 0 0 0 0,0-1 0 0 0,2 0 0 0 0,-10-27 0 0 0,4 10 0 0 0,7 18 0 0 0,1-1 0 0 0,1 0 0 0 0,1 1 0 0 0,0-2 0 0 0,-2-28 0 0 0,5 36 0 0 0,0 0 0 0 0,1 0 0 0 0,1 0 0 0 0,0 1 0 0 0,0-1 0 0 0,1 0 0 0 0,0 1 0 0 0,0-1 0 0 0,1 1 0 0 0,0 0 0 0 0,8-15 0 0 0,11-15 0 0 0,-11 18 0 0 0,2 0 0 0 0,0 1 0 0 0,21-26 0 0 0,-14 23 0 0 0,-8 9 0 0 0,0 0 0 0 0,1 0 0 0 0,0 2 0 0 0,1-1 0 0 0,1 2 0 0 0,26-17 0 0 0,-10 13 0 0 0,1 1 0 0 0,0 1 0 0 0,34-7 0 0 0,-49 15 0 0 0,0 0 0 0 0,0 2 0 0 0,0 0 0 0 0,0 1 0 0 0,0 0 0 0 0,1 2 0 0 0,-1 0 0 0 0,0 1 0 0 0,1 1 0 0 0,-1 0 0 0 0,0 1 0 0 0,26 9 0 0 0,-35-8 0 0 0,0 0 0 0 0,-1 1 0 0 0,0 0 0 0 0,0 1 0 0 0,0 0 0 0 0,-1 0 0 0 0,0 0 0 0 0,0 1 0 0 0,0-1 0 0 0,-1 1 0 0 0,0 1 0 0 0,8 14 0 0 0,-2 0 0 0 0,0 1 0 0 0,-1 1 0 0 0,8 32 0 0 0,-12-37 0 0 0,0 2 0 0 0,0 0 0 0 0,-2 0 0 0 0,0 0 0 0 0,-1 0 0 0 0,0 25 0 0 0,-2 28 0 0 0,1-28 0 0 0,-7 77 0 0 0,-12-62 0 0 0,4-23 0 0 0,10-30 0 0 0,0 0 0 0 0,-1 0 0 0 0,0 0 0 0 0,0 0 0 0 0,-1 0 0 0 0,-8 10 0 0 0,-7 11 0 0 0,13-18 0 0 0,1-1 0 0 0,-1 1 0 0 0,-1-1 0 0 0,0-1 0 0 0,0 1 0 0 0,-1-1 0 0 0,-1-1 0 0 0,1 0 0 0 0,-1 0 0 0 0,0-1 0 0 0,-16 9 0 0 0,-24 12 0 0 0,42-22 0 0 0,0 0 0 0 0,-1-1 0 0 0,0-1 0 0 0,0 1 0 0 0,-12 3 0 0 0,1-3 0 0 0,0 0 0 0 0,0-1 0 0 0,-38 3 0 0 0,49-7 0 0 0,0 0 0 0 0,0 0 0 0 0,0 0 0 0 0,1-1 0 0 0,-1 0 0 0 0,0-1 0 0 0,0 0 0 0 0,1-1 0 0 0,-1 1 0 0 0,1-2 0 0 0,-12-5 0 0 0,-17-18 0 0 0,1-2 0 0 0,-34-37 0 0 0,53 50 0 0 0,10 8 0 0 0,1 1 0 0 0,0-1 0 0 0,0-1 0 0 0,1 1 0 0 0,-9-18 0 0 0,-15-25 0 0 0,6 20 0 0 0,-36-65 0 0 0,54 84 0 0 0,0-1 0 0 0,1 1 0 0 0,0-1 0 0 0,-3-20 0 0 0,-3-8 0 0 0,7 24 0 0 0,0 0 0 0 0,0 0 0 0 0,2 0 0 0 0,0 0 0 0 0,2-20 0 0 0,0 4 0 0 0,0 23 0 0 0,0 0 0 0 0,1 0 0 0 0,0 0 0 0 0,0 1 0 0 0,1-1 0 0 0,1 1 0 0 0,0 0 0 0 0,0 0 0 0 0,10-15 0 0 0,10-25 0 0 0,20-27 0 0 0,-19 35 0 0 0,-17 29 0 0 0,-1 1 0 0 0,2 0 0 0 0,0 0 0 0 0,0 0 0 0 0,1 1 0 0 0,0 1 0 0 0,1 0 0 0 0,0 0 0 0 0,0 1 0 0 0,1 1 0 0 0,22-12 0 0 0,4-3 0 0 0,-31 18 0 0 0,-1-1 0 0 0,1 2 0 0 0,0-1 0 0 0,0 1 0 0 0,0 0 0 0 0,0 1 0 0 0,12-3 0 0 0,43-10 0 0 0,-41 10 0 0 0,0 0 0 0 0,0 1 0 0 0,1 1 0 0 0,30-1 0 0 0,-44 5 0 0 0,-1-1 0 0 0,1 1 0 0 0,-1 1 0 0 0,1 0 0 0 0,-1 0 0 0 0,0 0 0 0 0,0 0 0 0 0,0 1 0 0 0,0 1 0 0 0,0-1 0 0 0,-1 1 0 0 0,1 0 0 0 0,-1 1 0 0 0,0-1 0 0 0,0 1 0 0 0,10 11 0 0 0,3 0 0 0 0,-14-13 0 0 0,0 1 0 0 0,0 0 0 0 0,-1 0 0 0 0,1 0 0 0 0,-1 1 0 0 0,4 4 0 0 0,3 7 0 0 0,-2-1 0 0 0,0 2 0 0 0,-1-1 0 0 0,-1 1 0 0 0,-1 0 0 0 0,6 20 0 0 0,7 33 0 0 0,-10-44 0 0 0,-2 0 0 0 0,-1 1 0 0 0,-1-1 0 0 0,2 52 0 0 0,-6-43 0 0 0,-3 0 0 0 0,0-1 0 0 0,-3 1 0 0 0,-14 57 0 0 0,16-82 0 0 0,2-1 0 0 0,-2 0 0 0 0,1-1 0 0 0,-1 1 0 0 0,-1-1 0 0 0,0 0 0 0 0,0 0 0 0 0,-10 14 0 0 0,-5 4 0 0 0,14-18 0 0 0,0 0 0 0 0,-1 0 0 0 0,0-1 0 0 0,0 0 0 0 0,-12 10 0 0 0,-54 46 0 0 0,54-50 0 0 0,7-5 0 0 0,1-1 0 0 0,-2 1 0 0 0,1-2 0 0 0,-24 10 0 0 0,8-7 0 0 0,0-1 0 0 0,-1-1 0 0 0,-35 4 0 0 0,53-10 0 0 0,0 0 0 0 0,1-1 0 0 0,-1 0 0 0 0,0 0 0 0 0,0-1 0 0 0,1 0 0 0 0,-1-1 0 0 0,1 0 0 0 0,-1 0 0 0 0,1-1 0 0 0,0-1 0 0 0,0 1 0 0 0,-11-7 0 0 0,-3-5 0 0 0,10 8 0 0 0,1-1 0 0 0,0 0 0 0 0,1-1 0 0 0,-14-13 0 0 0,-23-27 0 0 0,31 32 0 0 0,0 0 0 0 0,1-2 0 0 0,-27-38 0 0 0,28 31 0 0 0,1-1 0 0 0,1 0 0 0 0,1-1 0 0 0,2 0 0 0 0,-10-40 0 0 0,16 48 0 0 0,1 1 0 0 0,0-1 0 0 0,1 0 0 0 0,1 1 0 0 0,1-1 0 0 0,1 0 0 0 0,1 0 0 0 0,1 0 0 0 0,5-20 0 0 0,-5 31 0 0 0,0-1 0 0 0,1 1 0 0 0,0 0 0 0 0,1 1 0 0 0,0-1 0 0 0,8-11 0 0 0,10-17 0 0 0,-10 17 0 0 0,1 1 0 0 0,0-1 0 0 0,1 2 0 0 0,1 0 0 0 0,1 1 0 0 0,26-20 0 0 0,-42 37 0 0 0,3-4 0 0 0,0 1 0 0 0,0-1 0 0 0,1 1 0 0 0,0 0 0 0 0,-1 0 0 0 0,1 1 0 0 0,0 0 0 0 0,0 0 0 0 0,1 0 0 0 0,-1 0 0 0 0,6 0 0 0 0,33-11 0 0 0,-34 9 0 0 0,-1 1 0 0 0,1 0 0 0 0,-1 0 0 0 0,1 1 0 0 0,0 1 0 0 0,14-1 0 0 0,59 6 0 0 0,-75-3 0 0 0,0 0 0 0 0,0 1 0 0 0,0 0 0 0 0,0 0 0 0 0,0 0 0 0 0,0 1 0 0 0,-1 0 0 0 0,14 8 0 0 0,69 46 0 0 0,-85-54 0 0 0,0 1 0 0 0,0 0 0 0 0,-1 0 0 0 0,0 1 0 0 0,0-1 0 0 0,0 1 0 0 0,0 0 0 0 0,-1 0 0 0 0,6 11 0 0 0,4 5 0 0 0,11 36 0 0 0,-14-40 0 0 0,-1 1 0 0 0,-2 1 0 0 0,1-1 0 0 0,-2 1 0 0 0,-1 0 0 0 0,4 22 0 0 0,0 78 0 0 0,-8-112 0 0 0,0 0 0 0 0,0 0 0 0 0,-1 0 0 0 0,1 0 0 0 0,-2 0 0 0 0,1 0 0 0 0,-1 0 0 0 0,0 0 0 0 0,-1-1 0 0 0,1 1 0 0 0,-1 0 0 0 0,-1 0 0 0 0,1-1 0 0 0,-5 8 0 0 0,-1 4 0 0 0,-14 22 0 0 0,-96 89 0 0 0,111-121 0 0 0,0 1 0 0 0,0-1 0 0 0,-1-1 0 0 0,0 0 0 0 0,0 0 0 0 0,-1 0 0 0 0,0-1 0 0 0,0-1 0 0 0,0 1 0 0 0,-17 6 0 0 0,-9 1 0 0 0,28-9 0 0 0,-1-1 0 0 0,0 0 0 0 0,0 0 0 0 0,0-1 0 0 0,0 0 0 0 0,0-1 0 0 0,-8 1 0 0 0,4-1 0 0 0,-80 1 0 0 0,83-3 0 0 0,1 1 0 0 0,-1-1 0 0 0,1-1 0 0 0,-1 0 0 0 0,1 0 0 0 0,0-1 0 0 0,0 0 0 0 0,-13-6 0 0 0,-76-58 0 0 0,78 53 0 0 0,0-1 0 0 0,1-1 0 0 0,1-1 0 0 0,0 0 0 0 0,2-1 0 0 0,0-1 0 0 0,1 0 0 0 0,0-1 0 0 0,2-1 0 0 0,1 0 0 0 0,0 0 0 0 0,2-1 0 0 0,0-1 0 0 0,1 1 0 0 0,-6-33 0 0 0,8-8 0 0 0,2-72 0 0 0,4 123 0 0 0,1 0 0 0 0,0-1 0 0 0,1 1 0 0 0,0 0 0 0 0,1 0 0 0 0,1 0 0 0 0,7-17 0 0 0,2 1 0 0 0,29-43 0 0 0,-30 52 0 0 0,15-11 0 0 0,-11 16 0 0 0,3-14 0 0 0,11 10 0 0 0,-12-7 0 0 0,9 12 0 0 0,-14 1 0 0 0,-11 10 0 0 0,0 0 0 0 0,0 1 0 0 0,0-1 0 0 0,0 1 0 0 0,0-1 0 0 0,0 1 0 0 0,0 0 0 0 0,1-1 0 0 0,-1 1 0 0 0,1 0 0 0 0,-1 1 0 0 0,0-1 0 0 0,6-1 0 0 0,35-10 0 0 0,-36 9 0 0 0,1 1 0 0 0,-1 0 0 0 0,1 0 0 0 0,-1 0 0 0 0,1 1 0 0 0,0 1 0 0 0,8-1 0 0 0,42 6 0 0 0,-54-5 0 0 0,0 1 0 0 0,0 0 0 0 0,0 0 0 0 0,0 0 0 0 0,0 0 0 0 0,-1 1 0 0 0,1 0 0 0 0,0-1 0 0 0,-1 2 0 0 0,1-1 0 0 0,-1 0 0 0 0,0 1 0 0 0,5 3 0 0 0,0 5 0 0 0,2 0 0 0 0,-1 1 0 0 0,23 18 0 0 0,-19-16 0 0 0,-1 0 0 0 0,0 0 0 0 0,-1 2 0 0 0,0-1 0 0 0,-1 1 0 0 0,-1 1 0 0 0,-1-1 0 0 0,10 27 0 0 0,-2-6 0 0 0,-9-22 0 0 0,-2 0 0 0 0,0 1 0 0 0,-1-1 0 0 0,-1 1 0 0 0,0 0 0 0 0,1 21 0 0 0,-4 104 0 0 0,-1-70 0 0 0,0-56 0 0 0,-1 0 0 0 0,0-1 0 0 0,-1 1 0 0 0,0-1 0 0 0,-1 1 0 0 0,-1-1 0 0 0,0 0 0 0 0,-1-1 0 0 0,0 1 0 0 0,-16 23 0 0 0,-53 69 0 0 0,51-87 0 0 0,11-2 0 0 0,11-13 0 0 0,-1-1 0 0 0,0 0 0 0 0,1 0 0 0 0,-1 0 0 0 0,0 0 0 0 0,0 0 0 0 0,0 0 0 0 0,-1-1 0 0 0,1 0 0 0 0,-8 4 0 0 0,-16 8 0 0 0,-49 15 0 0 0,66-27 0 0 0,-1 0 0 0 0,1-1 0 0 0,-1-1 0 0 0,0 1 0 0 0,1-2 0 0 0,-1 1 0 0 0,0-1 0 0 0,1-1 0 0 0,-1 0 0 0 0,1-1 0 0 0,0 0 0 0 0,0 0 0 0 0,0-1 0 0 0,-18-10 0 0 0,11 4 0 0 0,1-1 0 0 0,1 0 0 0 0,-1-1 0 0 0,2-1 0 0 0,0 0 0 0 0,-21-27 0 0 0,33 38 0 0 0,0-1 0 0 0,0 1 0 0 0,0-1 0 0 0,1 0 0 0 0,-1 0 0 0 0,1 0 0 0 0,0 0 0 0 0,-2-5 0 0 0,-6-10 0 0 0,-3 5 0 0 0,10 10 0 0 0,-1 0 0 0 0,1 1 0 0 0,0-1 0 0 0,-1 0 0 0 0,1 0 0 0 0,1 0 0 0 0,-1 0 0 0 0,0 0 0 0 0,1-1 0 0 0,0 1 0 0 0,-2-6 0 0 0,-11-38 0 0 0,3 0 0 0 0,2-1 0 0 0,2 0 0 0 0,-1-70 0 0 0,10 103 0 0 0,0 0 0 0 0,2 1 0 0 0,0 0 0 0 0,0 0 0 0 0,1 0 0 0 0,1 0 0 0 0,0 1 0 0 0,15-22 0 0 0,-20 33 0 0 0,22-26 0 0 0,-7 12 0 0 0,1-17 0 0 0,42-14 0 0 0,0 22 0 0 0,-47 17 0 0 0,1 2 0 0 0,0 0 0 0 0,0 1 0 0 0,0 0 0 0 0,1 1 0 0 0,-1 0 0 0 0,1 1 0 0 0,0 0 0 0 0,0 2 0 0 0,0-1 0 0 0,0 2 0 0 0,17 0 0 0 0,-7 2 0 0 0,1 2 0 0 0,-1 0 0 0 0,-1 1 0 0 0,1 1 0 0 0,-1 1 0 0 0,34 15 0 0 0,-50-18 0 0 0,1 1 0 0 0,-1-1 0 0 0,-1 1 0 0 0,1 0 0 0 0,0 1 0 0 0,-1 0 0 0 0,0 0 0 0 0,9 13 0 0 0,29 26 0 0 0,-37-37 0 0 0,0 0 0 0 0,0 0 0 0 0,-1 1 0 0 0,0 0 0 0 0,7 16 0 0 0,4 5 0 0 0,-9-15 0 0 0,-1 0 0 0 0,-1 0 0 0 0,0 1 0 0 0,-1 0 0 0 0,-1 0 0 0 0,5 34 0 0 0,6 21 0 0 0,-14-62 0 0 0,0 0 0 0 0,0 0 0 0 0,-1 0 0 0 0,0 1 0 0 0,0-1 0 0 0,-1 0 0 0 0,0 0 0 0 0,-5 14 0 0 0,6-18 0 0 0,-2 0 0 0 0,1 0 0 0 0,0 0 0 0 0,-1 0 0 0 0,0 0 0 0 0,0 0 0 0 0,-1 0 0 0 0,1-1 0 0 0,-1 1 0 0 0,0-1 0 0 0,0 0 0 0 0,-1 0 0 0 0,1 0 0 0 0,-1 0 0 0 0,-7 6 0 0 0,6-8 0 0 0,2-1 0 0 0,0 1 0 0 0,0-1 0 0 0,0 1 0 0 0,0 0 0 0 0,0 0 0 0 0,1 0 0 0 0,-1 0 0 0 0,1 0 0 0 0,-1 1 0 0 0,1-1 0 0 0,0 1 0 0 0,-3 4 0 0 0,0-4 0 0 0,-1 0 0 0 0,0-1 0 0 0,0 0 0 0 0,0 0 0 0 0,0 0 0 0 0,0-1 0 0 0,0 0 0 0 0,0 0 0 0 0,-1 0 0 0 0,-7-1 0 0 0,1 1 0 0 0,5 1 0 0 0,0-1 0 0 0,-1-1 0 0 0,1 1 0 0 0,0-1 0 0 0,0 0 0 0 0,0-1 0 0 0,0 0 0 0 0,-1-1 0 0 0,1 1 0 0 0,0-1 0 0 0,1-1 0 0 0,-1 0 0 0 0,0 0 0 0 0,1 0 0 0 0,0-1 0 0 0,-1 0 0 0 0,-6-6 0 0 0,-24-19 0 0 0,2-2 0 0 0,1-1 0 0 0,2-2 0 0 0,-42-54 0 0 0,42 43 0 0 0,20 30 0 0 0,1 0 0 0 0,0-1 0 0 0,2-1 0 0 0,0 0 0 0 0,0 0 0 0 0,2-1 0 0 0,0 0 0 0 0,-5-19 0 0 0,-4-22 0 0 0,10 37 0 0 0,1 0 0 0 0,-5-30 0 0 0,9 35 0 0 0,0-1 0 0 0,1 0 0 0 0,1 0 0 0 0,3-27 0 0 0,-2 38 0 0 0,1 0 0 0 0,0 0 0 0 0,0 0 0 0 0,0 0 0 0 0,1 0 0 0 0,0 0 0 0 0,1 0 0 0 0,-1 1 0 0 0,1 0 0 0 0,1 0 0 0 0,-1 0 0 0 0,10-10 0 0 0,49-48 0 0 0,-49 54 0 0 0,-8 6 0 0 0,0-1 0 0 0,0 1 0 0 0,0-1 0 0 0,-1 1 0 0 0,0-2 0 0 0,6-6 0 0 0,-9 8 0 0 0,1-1 0 0 0,0 1 0 0 0,1 0 0 0 0,-1 0 0 0 0,1 0 0 0 0,-1 1 0 0 0,1-1 0 0 0,0 1 0 0 0,0 0 0 0 0,1 0 0 0 0,-1 0 0 0 0,7-3 0 0 0,4-3 0 0 0,1 0 0 0 0,0 1 0 0 0,0 0 0 0 0,1 1 0 0 0,0 1 0 0 0,0 1 0 0 0,21-4 0 0 0,26-4 0 0 0,-50 10 0 0 0,1-1 0 0 0,28-1 0 0 0,-15 3 0 0 0,0 1 0 0 0,0 1 0 0 0,0 1 0 0 0,-1 2 0 0 0,1 1 0 0 0,-1 1 0 0 0,47 14 0 0 0,-33-1 0 0 0,0 1 0 0 0,-2 2 0 0 0,0 1 0 0 0,-2 2 0 0 0,49 42 0 0 0,-46-9 0 0 0,-29-42 0 0 0,0 1 0 0 0,-1 0 0 0 0,-1 0 0 0 0,-1 1 0 0 0,0 0 0 0 0,-1 1 0 0 0,-1-1 0 0 0,8 37 0 0 0,-10-37 0 0 0,-2 0 0 0 0,2 31 0 0 0,0-3 0 0 0,-2-33 0 0 0,-1 1 0 0 0,0-1 0 0 0,0 1 0 0 0,-1-1 0 0 0,-1 1 0 0 0,0-1 0 0 0,-1 1 0 0 0,0-1 0 0 0,-1 0 0 0 0,0 1 0 0 0,-1-1 0 0 0,0-1 0 0 0,-1 1 0 0 0,0-1 0 0 0,-1 0 0 0 0,0 0 0 0 0,-1 0 0 0 0,0-1 0 0 0,-1 0 0 0 0,0 0 0 0 0,-1-1 0 0 0,1 0 0 0 0,-2-1 0 0 0,1 0 0 0 0,-1 0 0 0 0,-1-1 0 0 0,1 0 0 0 0,-1-1 0 0 0,0 0 0 0 0,-18 6 0 0 0,11-4 0 0 0,-2-1 0 0 0,1 0 0 0 0,-1-1 0 0 0,0-1 0 0 0,0-1 0 0 0,0-1 0 0 0,-1 0 0 0 0,1-2 0 0 0,-1 0 0 0 0,-24-3 0 0 0,38 0 0 0 0,1 0 0 0 0,0 1 0 0 0,0-2 0 0 0,0 1 0 0 0,0-1 0 0 0,0 0 0 0 0,1 0 0 0 0,-1-1 0 0 0,-6-5 0 0 0,-25-15 0 0 0,5 4 0 0 0,2-2 0 0 0,0-2 0 0 0,1 0 0 0 0,-36-42 0 0 0,28 24 0 0 0,2-1 0 0 0,2-2 0 0 0,-44-79 0 0 0,65 103 0 0 0,0-2 0 0 0,1 1 0 0 0,2-1 0 0 0,0-1 0 0 0,2 0 0 0 0,0 0 0 0 0,2 0 0 0 0,0-1 0 0 0,2 0 0 0 0,0-28 0 0 0,2 22 0 0 0,0 22 0 0 0,0-1 0 0 0,1 1 0 0 0,0-1 0 0 0,1 0 0 0 0,0 1 0 0 0,0-1 0 0 0,1 1 0 0 0,0 0 0 0 0,1 0 0 0 0,0-1 0 0 0,0 1 0 0 0,7-11 0 0 0,14-23 0 0 0,-20 33 0 0 0,1 1 0 0 0,0 0 0 0 0,1 0 0 0 0,-1 1 0 0 0,2 0 0 0 0,8-10 0 0 0,33-27 0 0 0,-21 17 0 0 0,2 1 0 0 0,55-38 0 0 0,-43 41 0 0 0,1 1 0 0 0,2 3 0 0 0,-1 1 0 0 0,68-18 0 0 0,-71 26 0 0 0,0 2 0 0 0,1 2 0 0 0,49-3 0 0 0,126 6 0 0 0,-182 4 0 0 0,5 1 0 0 0,1 2 0 0 0,-1 2 0 0 0,0 2 0 0 0,61 18 0 0 0,-24 0 0 0 0,86 42 0 0 0,-131-51 0 0 0,-1 1 0 0 0,0 2 0 0 0,-2 1 0 0 0,0 1 0 0 0,-1 2 0 0 0,-1 0 0 0 0,39 48 0 0 0,-60-65 0 0 0,-1-1 0 0 0,-1 1 0 0 0,1 1 0 0 0,-1-1 0 0 0,0 0 0 0 0,0 1 0 0 0,-1-1 0 0 0,3 11 0 0 0,12 30 0 0 0,-13-39 0 0 0,0 1 0 0 0,-1-1 0 0 0,0 1 0 0 0,-1 0 0 0 0,0 0 0 0 0,0 1 0 0 0,-1-1 0 0 0,1 11 0 0 0,0 4 0 0 0,3 17 0 0 0,-3-1 0 0 0,-2 46 0 0 0,-1-69 0 0 0,-1-1 0 0 0,-1 1 0 0 0,0 0 0 0 0,-1-1 0 0 0,-1 1 0 0 0,-1-1 0 0 0,-12 26 0 0 0,2-11 0 0 0,-1-2 0 0 0,-1 0 0 0 0,-1-1 0 0 0,-1-1 0 0 0,-2-1 0 0 0,-47 45 0 0 0,48-53 0 0 0,-2-1 0 0 0,1-2 0 0 0,-2 0 0 0 0,0-1 0 0 0,-1-2 0 0 0,0 0 0 0 0,-1-2 0 0 0,-38 11 0 0 0,20-11 0 0 0,1-2 0 0 0,-1-2 0 0 0,0-1 0 0 0,-83-4 0 0 0,114-2 0 0 0,0-1 0 0 0,0 0 0 0 0,0-1 0 0 0,1-1 0 0 0,-1 0 0 0 0,-17-8 0 0 0,-12-4 0 0 0,10 3 0 0 0,1-1 0 0 0,0-2 0 0 0,1 0 0 0 0,1-2 0 0 0,0-2 0 0 0,1 0 0 0 0,2-2 0 0 0,0-1 0 0 0,-27-31 0 0 0,9 4 0 0 0,23 27 0 0 0,0-1 0 0 0,2-1 0 0 0,0 0 0 0 0,2-1 0 0 0,-16-33 0 0 0,26 45 0 0 0,0-1 0 0 0,2 0 0 0 0,0 0 0 0 0,0 0 0 0 0,1 0 0 0 0,1-1 0 0 0,1 0 0 0 0,-1-29 0 0 0,2 20 0 0 0,0 15 0 0 0,1 0 0 0 0,0 0 0 0 0,0 0 0 0 0,1 1 0 0 0,0-1 0 0 0,1 0 0 0 0,5-16 0 0 0,0 9 0 0 0,0 0 0 0 0,2 1 0 0 0,0 0 0 0 0,1 1 0 0 0,0 0 0 0 0,21-22 0 0 0,52-49 0 0 0,-31 31 0 0 0,83-67 0 0 0,-128 117 0 0 0,32-27 0 0 0,2 2 0 0 0,71-39 0 0 0,-32 28 0 0 0,-47 22 0 0 0,2 1 0 0 0,0 2 0 0 0,64-19 0 0 0,-33 17 0 0 0,-20 5 0 0 0,84-14 0 0 0,-108 25 0 0 0,57-7 0 0 0,2 3 0 0 0,81 5 0 0 0,-139 2 0 0 0,-1 2 0 0 0,1 0 0 0 0,-1 1 0 0 0,0 1 0 0 0,0 1 0 0 0,0 1 0 0 0,-1 1 0 0 0,0 1 0 0 0,-1 1 0 0 0,0 0 0 0 0,35 26 0 0 0,-6 1 0 0 0,-32-27 0 0 0,-2 1 0 0 0,0 0 0 0 0,0 2 0 0 0,-1 0 0 0 0,-1 0 0 0 0,0 1 0 0 0,-1 1 0 0 0,18 27 0 0 0,-19-21 0 0 0,-3-7 0 0 0,0 1 0 0 0,-1 0 0 0 0,-1 0 0 0 0,-1 0 0 0 0,7 30 0 0 0,-2 0 0 0 0,-6-28 0 0 0,-1 1 0 0 0,0 0 0 0 0,1 27 0 0 0,-3 20 0 0 0,1-39 0 0 0,-1-1 0 0 0,-1 1 0 0 0,-1-1 0 0 0,-1 1 0 0 0,-2-1 0 0 0,0 0 0 0 0,-14 41 0 0 0,4-29 0 0 0,9-21 0 0 0,-1 0 0 0 0,-1-1 0 0 0,0 0 0 0 0,-1 0 0 0 0,-14 19 0 0 0,-29 34 0 0 0,28-37 0 0 0,-37 40 0 0 0,9-13 0 0 0,38-42 0 0 0,-1 0 0 0 0,0 0 0 0 0,-1-1 0 0 0,-1-1 0 0 0,0-1 0 0 0,-31 20 0 0 0,7-10 0 0 0,28-16 0 0 0,0 1 0 0 0,0-2 0 0 0,-1 0 0 0 0,0 0 0 0 0,-18 4 0 0 0,-44 7 0 0 0,-102 9 0 0 0,150-24 0 0 0,1-1 0 0 0,-1-1 0 0 0,1-1 0 0 0,-1-1 0 0 0,1-2 0 0 0,0 0 0 0 0,-43-14 0 0 0,67 17 0 0 0,-31-10 0 0 0,0-1 0 0 0,0-2 0 0 0,2-1 0 0 0,-1-2 0 0 0,-33-24 0 0 0,-10-25 0 0 0,4-2 0 0 0,-123-152 0 0 0,184 206 0 0 0,1 0 0 0 0,1 0 0 0 0,0-1 0 0 0,1 0 0 0 0,-8-23 0 0 0,0-1 0 0 0,8 19 0 0 0,1 0 0 0 0,2-1 0 0 0,0 0 0 0 0,1 0 0 0 0,0 0 0 0 0,2 0 0 0 0,1-1 0 0 0,1 1 0 0 0,3-22 0 0 0,-1 28 0 0 0,1 0 0 0 0,0 0 0 0 0,2 1 0 0 0,-1 0 0 0 0,2 0 0 0 0,0 0 0 0 0,10-16 0 0 0,-9 20 0 0 0,-1 1 0 0 0,1-1 0 0 0,16-13 0 0 0,8-10 0 0 0,9-13 0 0 0,3 3 0 0 0,1 1 0 0 0,2 3 0 0 0,2 1 0 0 0,1 3 0 0 0,2 2 0 0 0,1 2 0 0 0,2 2 0 0 0,1 3 0 0 0,116-37 0 0 0,-104 43 0 0 0,-39 11 0 0 0,0 1 0 0 0,1 1 0 0 0,39-4 0 0 0,21 3 0 0 0,0 4 0 0 0,1 4 0 0 0,135 16 0 0 0,-207-12 0 0 0,-1 1 0 0 0,0 0 0 0 0,0 2 0 0 0,29 14 0 0 0,-3-2 0 0 0,-15-3 0 0 0,-1 0 0 0 0,0 2 0 0 0,-1 1 0 0 0,-2 2 0 0 0,41 39 0 0 0,-59-52 0 0 0,0 1 0 0 0,0 0 0 0 0,0 0 0 0 0,-1 0 0 0 0,-1 1 0 0 0,1 0 0 0 0,5 18 0 0 0,20 77 0 0 0,-23-70 0 0 0,-3-8 0 0 0,-1 0 0 0 0,1 41 0 0 0,-2-10 0 0 0,-1-37 0 0 0,-1 0 0 0 0,-2 0 0 0 0,0-1 0 0 0,-1 1 0 0 0,-1 0 0 0 0,0-1 0 0 0,-2 1 0 0 0,-1-1 0 0 0,0 0 0 0 0,-2-1 0 0 0,-9 20 0 0 0,0-5 0 0 0,12-22 0 0 0,-1 1 0 0 0,-1-1 0 0 0,-1 0 0 0 0,1 0 0 0 0,-14 14 0 0 0,-11 9 0 0 0,-110 107 0 0 0,121-123 0 0 0,-2-1 0 0 0,0-1 0 0 0,0-1 0 0 0,-51 25 0 0 0,48-29 0 0 0,-2 0 0 0 0,1-2 0 0 0,-1-1 0 0 0,-1-1 0 0 0,1-2 0 0 0,-1-1 0 0 0,-1-1 0 0 0,-48 0 0 0 0,71-4 0 0 0,0 1 0 0 0,-1-1 0 0 0,1-1 0 0 0,-1 1 0 0 0,1-1 0 0 0,0 0 0 0 0,-1-1 0 0 0,1 0 0 0 0,-12-5 0 0 0,-21-9 0 0 0,28 12 0 0 0,0-1 0 0 0,0 0 0 0 0,1-1 0 0 0,-1 0 0 0 0,-19-15 0 0 0,15 7 0 0 0,-150-133 0 0 0,143 124 0 0 0,1-2 0 0 0,1 0 0 0 0,2-2 0 0 0,-30-51 0 0 0,35 53 0 0 0,1 0 0 0 0,2-1 0 0 0,0-1 0 0 0,2 0 0 0 0,1 0 0 0 0,1 0 0 0 0,1-1 0 0 0,2 0 0 0 0,-2-45 0 0 0,5 51 0 0 0,1 13 0 0 0,-1 0 0 0 0,2 0 0 0 0,-1 0 0 0 0,1 0 0 0 0,0 0 0 0 0,3-9 0 0 0,12-25 0 0 0,30-58 0 0 0,-15 52 0 0 0,2 2 0 0 0,2 1 0 0 0,2 2 0 0 0,60-57 0 0 0,-55 63 0 0 0,2 1 0 0 0,1 2 0 0 0,2 2 0 0 0,1 2 0 0 0,68-32 0 0 0,-80 47 0 0 0,57-15 0 0 0,-35 12 0 0 0,-15 7 0 0 0,1 3 0 0 0,-1 2 0 0 0,1 1 0 0 0,1 3 0 0 0,55 2 0 0 0,-64 1 0 0 0,0 2 0 0 0,1 1 0 0 0,47 11 0 0 0,-69-11 0 0 0,1 2 0 0 0,-1 0 0 0 0,0 0 0 0 0,-1 2 0 0 0,1 0 0 0 0,-1 0 0 0 0,-1 1 0 0 0,1 1 0 0 0,-1 1 0 0 0,12 10 0 0 0,3 6 0 0 0,-15-15 0 0 0,-1 0 0 0 0,0 1 0 0 0,0 0 0 0 0,-1 0 0 0 0,-1 1 0 0 0,15 26 0 0 0,-10-4 0 0 0,-1 2 0 0 0,-2 0 0 0 0,-2 1 0 0 0,-2-1 0 0 0,-1 2 0 0 0,-1-1 0 0 0,-3 1 0 0 0,-2 61 0 0 0,-1-99 0 0 0,2 21 0 0 0,-2-1 0 0 0,-1 0 0 0 0,0 1 0 0 0,-2-1 0 0 0,0 0 0 0 0,-1 0 0 0 0,-2 0 0 0 0,0-1 0 0 0,-10 22 0 0 0,-17 37 0 0 0,21-47 0 0 0,-22 40 0 0 0,13-38 0 0 0,-3-1 0 0 0,0-1 0 0 0,-45 43 0 0 0,16-16 0 0 0,41-47 0 0 0,-1 0 0 0 0,0-1 0 0 0,-1 0 0 0 0,0-1 0 0 0,0-1 0 0 0,-1 0 0 0 0,0-1 0 0 0,0-1 0 0 0,-1 0 0 0 0,-31 8 0 0 0,25-9 0 0 0,-1-1 0 0 0,1-1 0 0 0,-1-2 0 0 0,0 0 0 0 0,-1-1 0 0 0,1-1 0 0 0,-40-6 0 0 0,54 4 0 0 0,0 0 0 0 0,0-1 0 0 0,1 0 0 0 0,-1-1 0 0 0,1 0 0 0 0,0 0 0 0 0,-9-7 0 0 0,-24-12 0 0 0,18 9 0 0 0,0-1 0 0 0,1-2 0 0 0,1 0 0 0 0,-24-25 0 0 0,15 14 0 0 0,1 1 0 0 0,0-2 0 0 0,-47-64 0 0 0,64 77 0 0 0,1-1 0 0 0,1 0 0 0 0,0-1 0 0 0,2 0 0 0 0,0 0 0 0 0,1-1 0 0 0,-9-35 0 0 0,7 6 0 0 0,1 12 0 0 0,2-1 0 0 0,-2-65 0 0 0,7 75 0 0 0,0 18 0 0 0,1 0 0 0 0,-1-1 0 0 0,2 1 0 0 0,-1 0 0 0 0,1-1 0 0 0,1 1 0 0 0,0 0 0 0 0,0 0 0 0 0,7-17 0 0 0,16-17 0 0 0,2 2 0 0 0,2 1 0 0 0,2 1 0 0 0,1 1 0 0 0,2 2 0 0 0,2 1 0 0 0,0 2 0 0 0,3 2 0 0 0,0 1 0 0 0,2 2 0 0 0,53-27 0 0 0,-62 40 0 0 0,1 2 0 0 0,0 1 0 0 0,1 1 0 0 0,0 2 0 0 0,0 1 0 0 0,50-4 0 0 0,-25 3 0 0 0,-1 2 0 0 0,1 4 0 0 0,0 1 0 0 0,109 13 0 0 0,-133-3 0 0 0,-1 3 0 0 0,-1 0 0 0 0,1 2 0 0 0,40 24 0 0 0,-68-34 0 0 0,15 8 0 0 0,-1 2 0 0 0,0 0 0 0 0,-1 2 0 0 0,-1 0 0 0 0,19 19 0 0 0,-13-11 0 0 0,-8-6 0 0 0,-2 0 0 0 0,0 1 0 0 0,-1 0 0 0 0,17 32 0 0 0,-18-10 0 0 0,-11-34 0 0 0,1 0 0 0 0,-1-1 0 0 0,1 1 0 0 0,0 0 0 0 0,5 9 0 0 0,1 0 0 0 0,-2 0 0 0 0,0 1 0 0 0,0-1 0 0 0,-2 1 0 0 0,0 0 0 0 0,-1 0 0 0 0,2 24 0 0 0,1 124 0 0 0,-7-139 0 0 0,1-2 0 0 0,-2 0 0 0 0,-1-1 0 0 0,-1 1 0 0 0,-1-1 0 0 0,-1 1 0 0 0,-1-2 0 0 0,-11 27 0 0 0,-8 52 0 0 0,9-66 0 0 0,-24 36 0 0 0,-4 6 0 0 0,29-53 0 0 0,-1-1 0 0 0,-1-1 0 0 0,0-1 0 0 0,-2 0 0 0 0,-34 26 0 0 0,17-18 0 0 0,-66 35 0 0 0,32-22 0 0 0,49-30 0 0 0,0 0 0 0 0,-1-2 0 0 0,0 0 0 0 0,-1-2 0 0 0,0-1 0 0 0,0 0 0 0 0,-1-2 0 0 0,1-1 0 0 0,-1-1 0 0 0,0-1 0 0 0,0-1 0 0 0,-41-5 0 0 0,55 2 0 0 0,0-1 0 0 0,0 1 0 0 0,0-2 0 0 0,1 0 0 0 0,0 0 0 0 0,-14-10 0 0 0,-2 0 0 0 0,13 5 0 0 0,0 0 0 0 0,1-1 0 0 0,1-1 0 0 0,-19-22 0 0 0,8 9 0 0 0,7 6 0 0 0,1 0 0 0 0,2-1 0 0 0,0 0 0 0 0,0-1 0 0 0,2-1 0 0 0,1 1 0 0 0,1-2 0 0 0,0 1 0 0 0,-7-44 0 0 0,12 46 0 0 0,0-1 0 0 0,2 1 0 0 0,0 0 0 0 0,2-1 0 0 0,0 1 0 0 0,1 0 0 0 0,1 0 0 0 0,1 0 0 0 0,6-20 0 0 0,15-23 0 0 0,-20 47 0 0 0,1-1 0 0 0,1 1 0 0 0,0 0 0 0 0,1 1 0 0 0,1 0 0 0 0,0 0 0 0 0,1 1 0 0 0,19-21 0 0 0,38-31 0 0 0,-32 29 0 0 0,2 1 0 0 0,1 2 0 0 0,1 2 0 0 0,76-47 0 0 0,-71 54 0 0 0,1 2 0 0 0,95-32 0 0 0,-102 43 0 0 0,1 2 0 0 0,72-8 0 0 0,-58 13 0 0 0,0 2 0 0 0,0 3 0 0 0,82 9 0 0 0,-109-2 0 0 0,0 0 0 0 0,-1 2 0 0 0,0 0 0 0 0,34 19 0 0 0,-33-13 0 0 0,1 1 0 0 0,-2 1 0 0 0,0 1 0 0 0,-1 2 0 0 0,26 27 0 0 0,-42-37 0 0 0,0 0 0 0 0,-1 0 0 0 0,0 1 0 0 0,-1 0 0 0 0,0 1 0 0 0,8 23 0 0 0,17 77 0 0 0,-22-75 0 0 0,-4-8 0 0 0,-2 0 0 0 0,0 1 0 0 0,-2-1 0 0 0,-3 33 0 0 0,1-7 0 0 0,2-44 0 0 0,-1 0 0 0 0,0 0 0 0 0,-1 0 0 0 0,0 0 0 0 0,0-1 0 0 0,-2 1 0 0 0,1 0 0 0 0,-1-1 0 0 0,-1 1 0 0 0,-8 17 0 0 0,-53 93 0 0 0,58-106 0 0 0,-2 0 0 0 0,1-1 0 0 0,-2 0 0 0 0,0 0 0 0 0,0-1 0 0 0,-15 13 0 0 0,-84 70 0 0 0,58-53 0 0 0,38-33 0 0 0,0-1 0 0 0,0-1 0 0 0,-1 0 0 0 0,0-1 0 0 0,0 0 0 0 0,0-1 0 0 0,-1-1 0 0 0,0-1 0 0 0,0 0 0 0 0,-1 0 0 0 0,1-2 0 0 0,-1 0 0 0 0,1 0 0 0 0,-1-2 0 0 0,-27-2 0 0 0,40 1 0 0 0,-1 0 0 0 0,0 0 0 0 0,1-1 0 0 0,-1 1 0 0 0,1-1 0 0 0,0 0 0 0 0,-1 0 0 0 0,1 0 0 0 0,0-1 0 0 0,-5-4 0 0 0,-8-7 0 0 0,-6 0 0 0 0,2-1 0 0 0,0-1 0 0 0,1-1 0 0 0,0-1 0 0 0,2 0 0 0 0,0-2 0 0 0,1 1 0 0 0,1-2 0 0 0,1 0 0 0 0,-16-32 0 0 0,18 25 0 0 0,0 0 0 0 0,2 0 0 0 0,2-1 0 0 0,0 0 0 0 0,2-1 0 0 0,1 0 0 0 0,1 0 0 0 0,1-48 0 0 0,2 49 0 0 0,0 18 0 0 0,0 0 0 0 0,1 0 0 0 0,1 0 0 0 0,0-1 0 0 0,0 1 0 0 0,1 0 0 0 0,5-17 0 0 0,1 10 0 0 0,1 0 0 0 0,0 0 0 0 0,2 1 0 0 0,0 0 0 0 0,0 1 0 0 0,28-28 0 0 0,-10 14 0 0 0,2 2 0 0 0,2 1 0 0 0,0 2 0 0 0,2 1 0 0 0,0 2 0 0 0,41-19 0 0 0,-57 34 0 0 0,0 2 0 0 0,0 0 0 0 0,32-4 0 0 0,-24 5 0 0 0,7-1 0 0 0,0 3 0 0 0,1 0 0 0 0,-1 2 0 0 0,60 9 0 0 0,-77-6 0 0 0,0 1 0 0 0,0 1 0 0 0,-1 1 0 0 0,1 0 0 0 0,-1 1 0 0 0,-1 1 0 0 0,1 1 0 0 0,-2 0 0 0 0,1 1 0 0 0,-1 0 0 0 0,0 1 0 0 0,15 16 0 0 0,23 18 0 0 0,-26-23 0 0 0,42 45 0 0 0,-62-60 0 0 0,0 0 0 0 0,-1 0 0 0 0,0 1 0 0 0,0-1 0 0 0,-1 1 0 0 0,0 0 0 0 0,0 0 0 0 0,-1 0 0 0 0,0 1 0 0 0,-1-1 0 0 0,3 16 0 0 0,11 30 0 0 0,-12-45 0 0 0,-1-1 0 0 0,0 1 0 0 0,-1-1 0 0 0,0 1 0 0 0,2 16 0 0 0,-4 244 0 0 0,-3-240 0 0 0,-1 0 0 0 0,-2 0 0 0 0,0 0 0 0 0,-12 28 0 0 0,9-33 0 0 0,-2-1 0 0 0,-19 35 0 0 0,0-3 0 0 0,21-36 0 0 0,4-8 0 0 0,1-1 0 0 0,-2 0 0 0 0,0 0 0 0 0,0 0 0 0 0,-1-1 0 0 0,-11 13 0 0 0,-52 42 0 0 0,62-56 0 0 0,3-4 0 0 0,1 1 0 0 0,-1-1 0 0 0,0 0 0 0 0,0 0 0 0 0,0 0 0 0 0,-1-1 0 0 0,1 0 0 0 0,-1 0 0 0 0,0-1 0 0 0,-9 4 0 0 0,-1-1 0 0 0,0 0 0 0 0,-1-1 0 0 0,-25 3 0 0 0,33-6 0 0 0,0 0 0 0 0,0-1 0 0 0,0 0 0 0 0,0-1 0 0 0,1 1 0 0 0,-1-2 0 0 0,0 1 0 0 0,0-1 0 0 0,-12-5 0 0 0,16 4 0 0 0,0 0 0 0 0,1 0 0 0 0,0-1 0 0 0,0 1 0 0 0,0-1 0 0 0,0 0 0 0 0,1 0 0 0 0,-1 0 0 0 0,-4-8 0 0 0,-15-17 0 0 0,10 14 0 0 0,1 0 0 0 0,0-1 0 0 0,1 0 0 0 0,1-1 0 0 0,1 0 0 0 0,-15-36 0 0 0,14-1 0 0 0,5 15 0 0 0,-3 7 0 0 0,2 1 0 0 0,-4-51 0 0 0,9 69 0 0 0,1 0 0 0 0,1 0 0 0 0,0 0 0 0 0,1 0 0 0 0,0 0 0 0 0,0 1 0 0 0,2-1 0 0 0,0 1 0 0 0,7-17 0 0 0,-3 13 0 0 0,0 0 0 0 0,1 0 0 0 0,0 1 0 0 0,2 0 0 0 0,13-15 0 0 0,24-28 0 0 0,-40 46 0 0 0,0 1 0 0 0,0 0 0 0 0,2 0 0 0 0,-1 1 0 0 0,1 0 0 0 0,1 1 0 0 0,0 0 0 0 0,19-11 0 0 0,31-16 0 0 0,-51 28 0 0 0,1 1 0 0 0,1 1 0 0 0,-1 0 0 0 0,1 0 0 0 0,0 1 0 0 0,0 0 0 0 0,24-5 0 0 0,-11 7 0 0 0,15-4 0 0 0,65-1 0 0 0,-84 7 0 0 0,-14 0 0 0 0,0 1 0 0 0,0-1 0 0 0,0 1 0 0 0,0 1 0 0 0,0-1 0 0 0,0 1 0 0 0,0 1 0 0 0,0-1 0 0 0,0 1 0 0 0,0 0 0 0 0,0 1 0 0 0,-1-1 0 0 0,1 1 0 0 0,9 7 0 0 0,-4-1 0 0 0,2-1 0 0 0,-1 2 0 0 0,-1 0 0 0 0,0 1 0 0 0,11 11 0 0 0,33 69 0 0 0,-49-82 0 0 0,-1-1 0 0 0,0 1 0 0 0,-1 1 0 0 0,0-1 0 0 0,-1 1 0 0 0,0 0 0 0 0,0 0 0 0 0,-1 0 0 0 0,0 0 0 0 0,-1 1 0 0 0,0 0 0 0 0,1 14 0 0 0,10 44 0 0 0,-9-54 0 0 0,-1 0 0 0 0,-1 1 0 0 0,2 21 0 0 0,-4 11 0 0 0,-1 0 0 0 0,-3 0 0 0 0,-2 0 0 0 0,-2-1 0 0 0,-2 0 0 0 0,-2 0 0 0 0,-22 53 0 0 0,-1-33 0 0 0,13-29 0 0 0,-18 31 0 0 0,34-61 0 0 0,-1 0 0 0 0,-1 0 0 0 0,1-1 0 0 0,-1 0 0 0 0,-1 0 0 0 0,1-1 0 0 0,-16 8 0 0 0,19-11 0 0 0,3 1 0 0 0,-3-1 0 0 0,-31 0 0 0 0,31-2 0 0 0,0-1 0 0 0,0 0 0 0 0,1 0 0 0 0,-1 0 0 0 0,0-1 0 0 0,0 0 0 0 0,0 1 0 0 0,0-2 0 0 0,1 1 0 0 0,-1 0 0 0 0,1-1 0 0 0,-1 0 0 0 0,1 0 0 0 0,-1-1 0 0 0,1 1 0 0 0,0-1 0 0 0,0 0 0 0 0,0 0 0 0 0,1 0 0 0 0,-1 0 0 0 0,1-1 0 0 0,-1 1 0 0 0,1-1 0 0 0,0 0 0 0 0,1 0 0 0 0,-5-7 0 0 0,-5-16 0 0 0,0-1 0 0 0,1-1 0 0 0,2 0 0 0 0,-8-44 0 0 0,15 60 0 0 0,0 0 0 0 0,1 0 0 0 0,0-1 0 0 0,1 1 0 0 0,1 0 0 0 0,0 0 0 0 0,1 0 0 0 0,0 0 0 0 0,1 0 0 0 0,0 1 0 0 0,1-1 0 0 0,1 1 0 0 0,8-17 0 0 0,-12 27 0 0 0,2-5 0 0 0,1 1 0 0 0,0-1 0 0 0,0 1 0 0 0,1 0 0 0 0,0 0 0 0 0,7-7 0 0 0,16-5 0 0 0,-11-15 0 0 0,14 12 0 0 0,44-59 0 0 0,-39 57 0 0 0,-30 20 0 0 0,-1 0 0 0 0,0 0 0 0 0,0 0 0 0 0,0 0 0 0 0,-1-1 0 0 0,1 0 0 0 0,-1 0 0 0 0,5-6 0 0 0,-7 7 0 0 0,-1 0 0 0 0,1 1 0 0 0,0-1 0 0 0,0 0 0 0 0,1 1 0 0 0,-1 0 0 0 0,0-1 0 0 0,1 1 0 0 0,0 0 0 0 0,-1 0 0 0 0,1 0 0 0 0,0 1 0 0 0,0-1 0 0 0,0 1 0 0 0,0-1 0 0 0,0 1 0 0 0,0 0 0 0 0,1 0 0 0 0,4 0 0 0 0,-3-1 0 0 0,0 1 0 0 0,0 0 0 0 0,0-1 0 0 0,0 0 0 0 0,-1 0 0 0 0,1 0 0 0 0,-1-1 0 0 0,6-4 0 0 0,-6 5 0 0 0,1-1 0 0 0,-1 0 0 0 0,0 1 0 0 0,1 0 0 0 0,0 0 0 0 0,-1 0 0 0 0,1 1 0 0 0,8-2 0 0 0,32-10 0 0 0,-30 7 0 0 0,0 2 0 0 0,0 0 0 0 0,0 1 0 0 0,31-2 0 0 0,-30 5 0 0 0,-7-1 0 0 0,0 0 0 0 0,0 1 0 0 0,0 1 0 0 0,1 0 0 0 0,-1 0 0 0 0,0 0 0 0 0,0 1 0 0 0,-1 0 0 0 0,1 1 0 0 0,0 0 0 0 0,-1 1 0 0 0,1 0 0 0 0,-1 0 0 0 0,8 5 0 0 0,-5-1 0 0 0,0 0 0 0 0,-1 1 0 0 0,0 0 0 0 0,-1 0 0 0 0,1 1 0 0 0,-2 0 0 0 0,0 1 0 0 0,0 0 0 0 0,0 0 0 0 0,-2 1 0 0 0,1 0 0 0 0,-2 0 0 0 0,0 0 0 0 0,0 1 0 0 0,5 23 0 0 0,1 33 0 0 0,-4-28 0 0 0,3 80 0 0 0,-10-84 0 0 0,-2 0 0 0 0,-2-1 0 0 0,-1 0 0 0 0,-2 0 0 0 0,-2 0 0 0 0,-1-1 0 0 0,-23 53 0 0 0,25-73 0 0 0,-1 0 0 0 0,-1-1 0 0 0,-19 24 0 0 0,20-29 0 0 0,1 1 0 0 0,0 1 0 0 0,1-1 0 0 0,-9 19 0 0 0,13-25 0 0 0,0-1 0 0 0,0 1 0 0 0,0-1 0 0 0,0 0 0 0 0,-1 0 0 0 0,1 0 0 0 0,-1 0 0 0 0,0 0 0 0 0,0-1 0 0 0,0 0 0 0 0,0 0 0 0 0,0 0 0 0 0,-1 0 0 0 0,1-1 0 0 0,-6 2 0 0 0,-10 5 0 0 0,-1 5 0 0 0,16-10 0 0 0,1 0 0 0 0,-1-1 0 0 0,0 1 0 0 0,1-1 0 0 0,-1 0 0 0 0,0 0 0 0 0,0 0 0 0 0,0-1 0 0 0,-1 0 0 0 0,1 0 0 0 0,-10 0 0 0 0,11 0 0 0 0,0 0 0 0 0,0-1 0 0 0,-1 0 0 0 0,1 0 0 0 0,0 0 0 0 0,-1 0 0 0 0,1-1 0 0 0,0 0 0 0 0,0 0 0 0 0,0 0 0 0 0,0 0 0 0 0,0-1 0 0 0,0 1 0 0 0,0-1 0 0 0,0 0 0 0 0,0 0 0 0 0,1-1 0 0 0,-7-4 0 0 0,-14-14 0 0 0,16 15 0 0 0,0-1 0 0 0,0 0 0 0 0,1 0 0 0 0,-8-10 0 0 0,-4-16 0 0 0,0 0 0 0 0,2-1 0 0 0,2-1 0 0 0,1-1 0 0 0,-9-38 0 0 0,9 8 0 0 0,2-1 0 0 0,-4-110 0 0 0,16 173 0 0 0,-2-29 0 0 0,1 0 0 0 0,2 0 0 0 0,1 0 0 0 0,11-51 0 0 0,-8 63 0 0 0,1-1 0 0 0,1 1 0 0 0,1 1 0 0 0,0-1 0 0 0,2 2 0 0 0,1-1 0 0 0,19-27 0 0 0,-5 7 0 0 0,-21 33 0 0 0,-1 1 0 0 0,1-1 0 0 0,0 1 0 0 0,1 0 0 0 0,0 0 0 0 0,0 1 0 0 0,0-1 0 0 0,0 1 0 0 0,7-4 0 0 0,70-55 0 0 0,-67 52 0 0 0,-11 9 0 0 0,-1 0 0 0 0,1 0 0 0 0,0 0 0 0 0,0 1 0 0 0,0 0 0 0 0,0-1 0 0 0,1 1 0 0 0,-1 1 0 0 0,1-1 0 0 0,-1 1 0 0 0,1 0 0 0 0,7-1 0 0 0,14-3 0 0 0,-11 1 0 0 0,0 1 0 0 0,29-1 0 0 0,-40 4 0 0 0,1 1 0 0 0,0-1 0 0 0,-1 1 0 0 0,1-1 0 0 0,0 1 0 0 0,-1 0 0 0 0,1 1 0 0 0,-1-1 0 0 0,1 1 0 0 0,-1 0 0 0 0,0 0 0 0 0,0 1 0 0 0,8 4 0 0 0,18 15 0 0 0,-24-18 0 0 0,0 0 0 0 0,0 0 0 0 0,0 0 0 0 0,-1 1 0 0 0,0 0 0 0 0,0 0 0 0 0,0 1 0 0 0,0-1 0 0 0,7 12 0 0 0,13 32 0 0 0,-16-33 0 0 0,0 1 0 0 0,-1 0 0 0 0,10 34 0 0 0,-9-11 0 0 0,-1-1 0 0 0,-2 1 0 0 0,-2 0 0 0 0,-1 0 0 0 0,-5 64 0 0 0,-4-39 0 0 0,-16 74 0 0 0,-20 8 0 0 0,39-136 0 0 0,0-1 0 0 0,-1 1 0 0 0,0-1 0 0 0,-9 16 0 0 0,-12 34 0 0 0,-23 49 0 0 0,42-94 0 0 0,-1 0 0 0 0,0-1 0 0 0,-1 0 0 0 0,0 0 0 0 0,-1-1 0 0 0,-1 0 0 0 0,0 0 0 0 0,-21 19 0 0 0,-3 7 0 0 0,29-34 0 0 0,0-1 0 0 0,0 1 0 0 0,-1-1 0 0 0,1 0 0 0 0,-1 0 0 0 0,0 0 0 0 0,0-1 0 0 0,0 0 0 0 0,-1 0 0 0 0,-12 3 0 0 0,15-4 0 0 0,0-1 0 0 0,0 0 0 0 0,-1 0 0 0 0,1 0 0 0 0,-1-1 0 0 0,1 1 0 0 0,-1-1 0 0 0,1 0 0 0 0,-1 0 0 0 0,1-1 0 0 0,0 1 0 0 0,-1-1 0 0 0,1 0 0 0 0,-1 0 0 0 0,-7-4 0 0 0,1-2 0 0 0,1-2 0 0 0,0 0 0 0 0,0 0 0 0 0,1 0 0 0 0,0-1 0 0 0,0-1 0 0 0,1 0 0 0 0,1 0 0 0 0,0 0 0 0 0,0-1 0 0 0,1 0 0 0 0,1 0 0 0 0,-6-19 0 0 0,-3-15 0 0 0,2-1 0 0 0,-8-67 0 0 0,10 11 0 0 0,10 93 0 0 0,0 0 0 0 0,1 1 0 0 0,0-1 0 0 0,1 0 0 0 0,0 1 0 0 0,0-1 0 0 0,1 1 0 0 0,6-16 0 0 0,7-2 0 0 0,2 1 0 0 0,29-34 0 0 0,-12 15 0 0 0,-23 31 0 0 0,0 1 0 0 0,0 1 0 0 0,2 0 0 0 0,26-20 0 0 0,-4 5 0 0 0,-24 20 0 0 0,1 1 0 0 0,0 0 0 0 0,0 1 0 0 0,0 0 0 0 0,1 1 0 0 0,-1 1 0 0 0,1 0 0 0 0,0 0 0 0 0,24 1 0 0 0,-13 1 0 0 0,40 4 0 0 0,-62-2 0 0 0,0-1 0 0 0,1 1 0 0 0,-1 0 0 0 0,0 0 0 0 0,0 1 0 0 0,0-1 0 0 0,0 1 0 0 0,0-1 0 0 0,0 1 0 0 0,-1 0 0 0 0,1 0 0 0 0,-1 0 0 0 0,1 0 0 0 0,-1 1 0 0 0,0-1 0 0 0,3 4 0 0 0,42 70 0 0 0,-45-70 0 0 0,0 0 0 0 0,0 0 0 0 0,-1 1 0 0 0,1-1 0 0 0,0 13 0 0 0,1 4 0 0 0,2 2 0 0 0,-2 0 0 0 0,0 0 0 0 0,-2 0 0 0 0,0 1 0 0 0,-2-1 0 0 0,-1 0 0 0 0,-8 43 0 0 0,3-44 0 0 0,-1 0 0 0 0,-1-1 0 0 0,-1 0 0 0 0,-14 22 0 0 0,1 0 0 0 0,14-26 0 0 0,-1-1 0 0 0,-1 0 0 0 0,-14 17 0 0 0,-11 15 0 0 0,-5 10 0 0 0,-3-2 0 0 0,-2-2 0 0 0,-2-2 0 0 0,-102 86 0 0 0,91-89 0 0 0,38-31 0 0 0,-1 0 0 0 0,-1-2 0 0 0,-1 0 0 0 0,-40 21 0 0 0,18-11 0 0 0,40-23 0 0 0,0-1 0 0 0,0 0 0 0 0,-1 0 0 0 0,1-1 0 0 0,-1 1 0 0 0,0-1 0 0 0,-14 3 0 0 0,-22 3 0 0 0,-1-2 0 0 0,0-2 0 0 0,-1-2 0 0 0,-61-4 0 0 0,98 1 0 0 0,0-2 0 0 0,-1 1 0 0 0,1-1 0 0 0,0 0 0 0 0,0 0 0 0 0,0-1 0 0 0,1-1 0 0 0,-1 1 0 0 0,-12-9 0 0 0,9 6 0 0 0,7 4 0 0 0,0 0 0 0 0,1 0 0 0 0,-1-1 0 0 0,0 0 0 0 0,1 0 0 0 0,0 0 0 0 0,0 0 0 0 0,0 0 0 0 0,0-1 0 0 0,0 1 0 0 0,0-1 0 0 0,-2-5 0 0 0,3 5 0 0 0,0 0 0 0 0,-1 0 0 0 0,0 0 0 0 0,0 0 0 0 0,-1 1 0 0 0,1-1 0 0 0,-8-5 0 0 0,7 5 0 0 0,-1 0 0 0 0,1 0 0 0 0,0-1 0 0 0,1 0 0 0 0,-1 1 0 0 0,1-1 0 0 0,0 0 0 0 0,0 0 0 0 0,1-1 0 0 0,-1 1 0 0 0,1-1 0 0 0,0 1 0 0 0,-2-11 0 0 0,1-3 0 0 0,0 0 0 0 0,1 0 0 0 0,0-26 0 0 0,3 40 0 0 0,-1 1 0 0 0,1-1 0 0 0,0 1 0 0 0,1 0 0 0 0,-1 0 0 0 0,1-1 0 0 0,0 1 0 0 0,0 0 0 0 0,0 0 0 0 0,0 1 0 0 0,1-1 0 0 0,-1 0 0 0 0,1 1 0 0 0,0 0 0 0 0,0-1 0 0 0,5-2 0 0 0,13-12 0 0 0,37-26 0 0 0,-43 34 0 0 0,94-60 0 0 0,-94 62 0 0 0,0 0 0 0 0,1 1 0 0 0,0 1 0 0 0,0 0 0 0 0,34-6 0 0 0,-7 5 0 0 0,9-2 0 0 0,1 2 0 0 0,87 1 0 0 0,-128 7 0 0 0,0 1 0 0 0,1 0 0 0 0,18 5 0 0 0,-28-6 0 0 0,-1 0 0 0 0,1-1 0 0 0,0 1 0 0 0,0 1 0 0 0,0-1 0 0 0,-1 0 0 0 0,1 1 0 0 0,-1-1 0 0 0,1 1 0 0 0,-1 0 0 0 0,1 0 0 0 0,-1 0 0 0 0,0 0 0 0 0,0 0 0 0 0,0 0 0 0 0,0 0 0 0 0,2 5 0 0 0,-3-5 0 0 0,0 0 0 0 0,-1 0 0 0 0,1-1 0 0 0,0 1 0 0 0,0-1 0 0 0,0 1 0 0 0,0-1 0 0 0,0 1 0 0 0,1-1 0 0 0,-1 0 0 0 0,0 1 0 0 0,1-1 0 0 0,-1 0 0 0 0,3 2 0 0 0,-3-3 0 0 0,0 1 0 0 0,0 0 0 0 0,0 0 0 0 0,0 0 0 0 0,0-1 0 0 0,0 1 0 0 0,0 0 0 0 0,0 1 0 0 0,0-1 0 0 0,0 0 0 0 0,0 0 0 0 0,-1 0 0 0 0,1 0 0 0 0,-1 1 0 0 0,1-1 0 0 0,-1 0 0 0 0,1 0 0 0 0,-1 1 0 0 0,0-1 0 0 0,1 0 0 0 0,-1 1 0 0 0,0-1 0 0 0,0 1 0 0 0,0-1 0 0 0,0 2 0 0 0,6 26 0 0 0,-4-26 0 0 0,-1 0 0 0 0,0 1 0 0 0,0-1 0 0 0,0 1 0 0 0,0-1 0 0 0,-1 1 0 0 0,1-1 0 0 0,-1 1 0 0 0,0-1 0 0 0,0 1 0 0 0,0 0 0 0 0,-1-1 0 0 0,1 1 0 0 0,-2 3 0 0 0,-3 6 0 0 0,-1-1 0 0 0,0 1 0 0 0,-9 12 0 0 0,3-4 0 0 0,4-7 0 0 0,-1 0 0 0 0,-1-1 0 0 0,0 0 0 0 0,0-1 0 0 0,-1 0 0 0 0,-19 15 0 0 0,-83 56 0 0 0,31-24 0 0 0,68-49 0 0 0,-1-1 0 0 0,0-1 0 0 0,0 0 0 0 0,-31 11 0 0 0,-2 1 0 0 0,-8 8 0 0 0,-2-3 0 0 0,0-2 0 0 0,-1-3 0 0 0,-74 16 0 0 0,-19-6 0 0 0,59-10 0 0 0,-112 9 0 0 0,58-23 0 0 0,-266-24 0 0 0,382 14 0 0 0,1-1 0 0 0,0-1 0 0 0,0-1 0 0 0,1-2 0 0 0,-56-25 0 0 0,83 33 0 0 0,0 0 0 0 0,0 0 0 0 0,0 0 0 0 0,0-1 0 0 0,0 1 0 0 0,1-1 0 0 0,-1 0 0 0 0,0 0 0 0 0,1 1 0 0 0,-1-1 0 0 0,1 0 0 0 0,-1 0 0 0 0,1 0 0 0 0,0-1 0 0 0,0 1 0 0 0,0 0 0 0 0,0 0 0 0 0,0-1 0 0 0,1 1 0 0 0,-1 0 0 0 0,1-1 0 0 0,-1 1 0 0 0,1 0 0 0 0,0-1 0 0 0,0 1 0 0 0,0-1 0 0 0,0 1 0 0 0,1 0 0 0 0,-1-1 0 0 0,1 1 0 0 0,-1-1 0 0 0,1 1 0 0 0,0 0 0 0 0,0 0 0 0 0,0-1 0 0 0,0 1 0 0 0,0 0 0 0 0,0 0 0 0 0,1 0 0 0 0,-1 0 0 0 0,1 0 0 0 0,-1 0 0 0 0,1 1 0 0 0,3-3 0 0 0,20-15 0 0 0,-20 16 0 0 0,-1 0 0 0 0,0-1 0 0 0,1 1 0 0 0,0 1 0 0 0,-1-1 0 0 0,1 1 0 0 0,9-4 0 0 0,1 2 0 0 0,-1-2 0 0 0,1 0 0 0 0,15-9 0 0 0,-19 9 0 0 0,1 0 0 0 0,0 1 0 0 0,0 0 0 0 0,17-4 0 0 0,5 0 0 0 0,52-21 0 0 0,-60 20 0 0 0,1 0 0 0 0,0 2 0 0 0,46-8 0 0 0,-48 11 0 0 0,47-14 0 0 0,16-4 0 0 0,-50 18 0 0 0,68-12 0 0 0,0 6 0 0 0,178 2 0 0 0,-280 9 0 0 0,0 0 0 0 0,0 0 0 0 0,-1 0 0 0 0,1 1 0 0 0,0-1 0 0 0,0 1 0 0 0,-1 0 0 0 0,1 0 0 0 0,0 0 0 0 0,-1 1 0 0 0,0-1 0 0 0,1 1 0 0 0,-1 0 0 0 0,0 0 0 0 0,1 0 0 0 0,-1 0 0 0 0,0 0 0 0 0,-1 1 0 0 0,1-1 0 0 0,0 1 0 0 0,-1 0 0 0 0,1 0 0 0 0,-1 0 0 0 0,0 0 0 0 0,0 0 0 0 0,3 7 0 0 0,6 7 0 0 0,-10-15 0 0 0,0-1 0 0 0,0 1 0 0 0,0-1 0 0 0,0 1 0 0 0,0-1 0 0 0,0 1 0 0 0,0 0 0 0 0,0 0 0 0 0,-1-1 0 0 0,1 1 0 0 0,-1 0 0 0 0,1 0 0 0 0,-1 0 0 0 0,0 0 0 0 0,0-1 0 0 0,0 1 0 0 0,0 0 0 0 0,0 0 0 0 0,0 0 0 0 0,0 0 0 0 0,-1 0 0 0 0,1 0 0 0 0,-1-1 0 0 0,1 1 0 0 0,-2 2 0 0 0,0 5 0 0 0,-1 1 0 0 0,-1-1 0 0 0,0 0 0 0 0,0 0 0 0 0,-1 0 0 0 0,-6 9 0 0 0,-138 107 0 0 0,122-103 0 0 0,-1-2 0 0 0,-1 0 0 0 0,-46 22 0 0 0,-42 10 0 0 0,-74 16 0 0 0,129-50 0 0 0,-2-3 0 0 0,0-2 0 0 0,-74 5 0 0 0,47-7 0 0 0,-30 2 0 0 0,-123-3 0 0 0,222-10 0 0 0,1 0 0 0 0,-1-1 0 0 0,1-1 0 0 0,0-1 0 0 0,0-1 0 0 0,-41-13 0 0 0,36 7 0 0 0,-23-8 0 0 0,1-2 0 0 0,0-2 0 0 0,-51-34 0 0 0,93 51 0 0 0,0-1 0 0 0,1 0 0 0 0,0 0 0 0 0,0 0 0 0 0,0-1 0 0 0,1 0 0 0 0,-1 0 0 0 0,2 0 0 0 0,-1 0 0 0 0,1-1 0 0 0,0 0 0 0 0,1 1 0 0 0,0-1 0 0 0,0 0 0 0 0,0 0 0 0 0,1 0 0 0 0,1 0 0 0 0,-1 0 0 0 0,1 0 0 0 0,1-1 0 0 0,-1 1 0 0 0,1 0 0 0 0,1 0 0 0 0,2-8 0 0 0,-4 14 0 0 0,1-1 0 0 0,0 1 0 0 0,0 0 0 0 0,0 0 0 0 0,0 0 0 0 0,0 0 0 0 0,1 0 0 0 0,-1 0 0 0 0,0 0 0 0 0,1 0 0 0 0,0 0 0 0 0,-1 1 0 0 0,1-1 0 0 0,0 1 0 0 0,0-1 0 0 0,0 1 0 0 0,0 0 0 0 0,4-2 0 0 0,3-3 0 0 0,71-56 0 0 0,-32 27 0 0 0,2-1 0 0 0,1 2 0 0 0,1 2 0 0 0,2 2 0 0 0,66-26 0 0 0,-10 14 0 0 0,135-34 0 0 0,-196 65 0 0 0,60-5 0 0 0,-1 0 0 0 0,-102 15 0 0 0,62-12 0 0 0,86-5 0 0 0,-133 17 0 0 0,0 1 0 0 0,0 0 0 0 0,0 2 0 0 0,0 1 0 0 0,0 0 0 0 0,0 2 0 0 0,-1 0 0 0 0,34 14 0 0 0,-51-18 0 0 0,-1 1 0 0 0,1-1 0 0 0,-1 1 0 0 0,1 0 0 0 0,-1 0 0 0 0,0 0 0 0 0,1 0 0 0 0,-1 0 0 0 0,0 1 0 0 0,-1-1 0 0 0,1 1 0 0 0,0-1 0 0 0,-1 1 0 0 0,1-1 0 0 0,-1 1 0 0 0,0 0 0 0 0,0 0 0 0 0,0 0 0 0 0,1 4 0 0 0,6 16 0 0 0,-5-16 0 0 0,-1 0 0 0 0,-1 0 0 0 0,1 1 0 0 0,-1-1 0 0 0,-1 0 0 0 0,1 1 0 0 0,-1-1 0 0 0,0 0 0 0 0,-1 1 0 0 0,0-1 0 0 0,0 0 0 0 0,-1 1 0 0 0,1-1 0 0 0,-2 0 0 0 0,1 0 0 0 0,-1 0 0 0 0,-5 10 0 0 0,0-2 0 0 0,-1-1 0 0 0,0 0 0 0 0,-1 0 0 0 0,0-1 0 0 0,-1-1 0 0 0,-20 19 0 0 0,-2-1 0 0 0,13-10 0 0 0,-1-2 0 0 0,-1 0 0 0 0,-27 15 0 0 0,-24 16 0 0 0,53-34 0 0 0,0-2 0 0 0,-42 21 0 0 0,-97 24 0 0 0,142-50 0 0 0,-3 0 0 0 0,0 0 0 0 0,-36 9 0 0 0,-20 5 0 0 0,55-15 0 0 0,0-1 0 0 0,-42 6 0 0 0,-64 6 0 0 0,61-7 0 0 0,-107 3 0 0 0,115-14 0 0 0,-16 1 0 0 0,-1-2 0 0 0,-129-21 0 0 0,168 15 0 0 0,20 5 0 0 0,1-1 0 0 0,-1-1 0 0 0,1 0 0 0 0,-15-7 0 0 0,11 2 0 0 0,17 9 0 0 0,0-1 0 0 0,-1 1 0 0 0,1-1 0 0 0,0 0 0 0 0,0 0 0 0 0,0 0 0 0 0,0 0 0 0 0,0 0 0 0 0,0 0 0 0 0,0-1 0 0 0,1 1 0 0 0,-1-1 0 0 0,0 1 0 0 0,1-1 0 0 0,-1 1 0 0 0,1-1 0 0 0,-1 0 0 0 0,1 0 0 0 0,0 0 0 0 0,0 0 0 0 0,0 0 0 0 0,0 0 0 0 0,0 0 0 0 0,0 0 0 0 0,1 0 0 0 0,-1-1 0 0 0,1 1 0 0 0,-1 0 0 0 0,1 0 0 0 0,0-1 0 0 0,0 1 0 0 0,0 0 0 0 0,0 0 0 0 0,1-5 0 0 0,-1 4 0 0 0,0-1 0 0 0,0 0 0 0 0,0 1 0 0 0,0-1 0 0 0,1 1 0 0 0,-1-1 0 0 0,1 1 0 0 0,0-1 0 0 0,0 1 0 0 0,0 0 0 0 0,1-1 0 0 0,-1 1 0 0 0,1 0 0 0 0,4-6 0 0 0,9-6 0 0 0,-11 11 0 0 0,0-1 0 0 0,1 1 0 0 0,-1 0 0 0 0,1 1 0 0 0,0-1 0 0 0,0 1 0 0 0,8-4 0 0 0,-10 5 0 0 0,-1 1 0 0 0,1-1 0 0 0,-1 0 0 0 0,1 1 0 0 0,-1-1 0 0 0,0-1 0 0 0,0 1 0 0 0,4-5 0 0 0,15-11 0 0 0,41 2 0 0 0,-20 6 0 0 0,-16 4 0 0 0,0 0 0 0 0,40-2 0 0 0,16-4 0 0 0,-74 11 0 0 0,-1 0 0 0 0,1 0 0 0 0,0 1 0 0 0,0 0 0 0 0,0 0 0 0 0,0 1 0 0 0,-1-1 0 0 0,1 2 0 0 0,13 3 0 0 0,-20-3 0 0 0,-1 0 0 0 0,1 0 0 0 0,-1 0 0 0 0,1 0 0 0 0,-1 1 0 0 0,0-1 0 0 0,1 0 0 0 0,-1 0 0 0 0,0 0 0 0 0,-1 1 0 0 0,1-1 0 0 0,0 0 0 0 0,-1 0 0 0 0,1 0 0 0 0,-2 4 0 0 0,1-5 0 0 0,0 0 0 0 0,0 1 0 0 0,0-1 0 0 0,-1 0 0 0 0,1 0 0 0 0,0 0 0 0 0,-1-1 0 0 0,1 1 0 0 0,0 0 0 0 0,-1 0 0 0 0,1-1 0 0 0,-1 1 0 0 0,-1 0 0 0 0,1 0 0 0 0,-1-1 0 0 0,1 1 0 0 0,0 0 0 0 0,0 0 0 0 0,-1 1 0 0 0,1-1 0 0 0,0 0 0 0 0,0 1 0 0 0,0-1 0 0 0,1 1 0 0 0,-1 0 0 0 0,0 0 0 0 0,-1 2 0 0 0,-2 0 0 0 0,0 1 0 0 0,0-1 0 0 0,0 0 0 0 0,-1 0 0 0 0,1-1 0 0 0,-1 1 0 0 0,0-1 0 0 0,0-1 0 0 0,0 1 0 0 0,0-1 0 0 0,-1 0 0 0 0,-6 1 0 0 0,-60 29 0 0 0,59-25 0 0 0,0 0 0 0 0,-1-1 0 0 0,0 0 0 0 0,-23 5 0 0 0,-26 0 0 0 0,0-4 0 0 0,-78 1 0 0 0,-132-16 0 0 0,228 4 0 0 0,-60-14 0 0 0,-23-3 0 0 0,101 18 0 0 0,-1-2 0 0 0,1-2 0 0 0,-39-13 0 0 0,23 6 0 0 0,38 12 0 0 0,1-1 0 0 0,-1 0 0 0 0,1 0 0 0 0,0-1 0 0 0,0 1 0 0 0,0-1 0 0 0,0 0 0 0 0,1 0 0 0 0,-8-9 0 0 0,-7-6 0 0 0,17 15 0 0 0,-1 0 0 0 0,1 0 0 0 0,0 0 0 0 0,0 0 0 0 0,1-1 0 0 0,-1 1 0 0 0,1 0 0 0 0,0-1 0 0 0,0 1 0 0 0,-1-7 0 0 0,4 8 0 0 0,0 0 0 0 0,-1 1 0 0 0,1-1 0 0 0,0 1 0 0 0,0-1 0 0 0,1 1 0 0 0,-1-1 0 0 0,0 1 0 0 0,1 0 0 0 0,-1 0 0 0 0,1 1 0 0 0,0-1 0 0 0,-1 0 0 0 0,1 1 0 0 0,6-3 0 0 0,1-1 0 0 0,15-10 0 0 0,1 1 0 0 0,1 2 0 0 0,0 0 0 0 0,0 2 0 0 0,1 1 0 0 0,0 1 0 0 0,1 2 0 0 0,36-5 0 0 0,34 2 0 0 0,108 5 0 0 0,-184 4 0 0 0,-13 0 0 0 0,-1 1 0 0 0,0 0 0 0 0,0 1 0 0 0,0 0 0 0 0,15 5 0 0 0,-21-6 0 0 0,-1 0 0 0 0,0-1 0 0 0,1 1 0 0 0,-1 0 0 0 0,0 0 0 0 0,1 1 0 0 0,-1-1 0 0 0,0 0 0 0 0,0 1 0 0 0,0-1 0 0 0,0 1 0 0 0,0 0 0 0 0,-1 0 0 0 0,1 0 0 0 0,0 0 0 0 0,-1 0 0 0 0,1 0 0 0 0,-1 0 0 0 0,0 0 0 0 0,0 0 0 0 0,0 1 0 0 0,0-1 0 0 0,0 1 0 0 0,0-1 0 0 0,0 4 0 0 0,4 22 0 0 0,-4-25 0 0 0,0-1 0 0 0,0 1 0 0 0,0 0 0 0 0,-1 0 0 0 0,1-1 0 0 0,-1 1 0 0 0,0 0 0 0 0,0 0 0 0 0,1 0 0 0 0,-2 0 0 0 0,1-1 0 0 0,0 1 0 0 0,-1 0 0 0 0,1 0 0 0 0,-1 0 0 0 0,0-1 0 0 0,0 1 0 0 0,0 0 0 0 0,0-1 0 0 0,-3 5 0 0 0,-17 27 0 0 0,-83 51 0 0 0,101-82 0 0 0,0 0 0 0 0,0 0 0 0 0,-1 0 0 0 0,1-1 0 0 0,-1 1 0 0 0,1-1 0 0 0,-1 0 0 0 0,0 0 0 0 0,0 0 0 0 0,0-1 0 0 0,-4 2 0 0 0,-19 7 0 0 0,-17 4 0 0 0,0-2 0 0 0,0-2 0 0 0,-1-2 0 0 0,-68 3 0 0 0,70-7 0 0 0,14-2 0 0 0,-49-2 0 0 0,48-3 0 0 0,-1-1 0 0 0,1-1 0 0 0,-36-11 0 0 0,44 7 0 0 0,1 0 0 0 0,-1-2 0 0 0,2 0 0 0 0,0-2 0 0 0,0 0 0 0 0,-31-28 0 0 0,20 19 0 0 0,30 22 0 0 0,0-1 0 0 0,-1 1 0 0 0,1-1 0 0 0,0 0 0 0 0,0 0 0 0 0,0 0 0 0 0,0 0 0 0 0,0 0 0 0 0,0 0 0 0 0,0 0 0 0 0,0 0 0 0 0,0 0 0 0 0,0 0 0 0 0,0 0 0 0 0,1-1 0 0 0,-1 1 0 0 0,1 0 0 0 0,-1-1 0 0 0,1 1 0 0 0,-1 0 0 0 0,1-3 0 0 0,-1 3 0 0 0,0 0 0 0 0,1 0 0 0 0,-1 0 0 0 0,1 0 0 0 0,-1 0 0 0 0,0 0 0 0 0,0 1 0 0 0,0-1 0 0 0,1 0 0 0 0,-1 0 0 0 0,0 1 0 0 0,0-1 0 0 0,0 0 0 0 0,0 1 0 0 0,-2-2 0 0 0,-9-7 0 0 0,7-2 0 0 0,2 0 0 0 0,-1 0 0 0 0,2 0 0 0 0,-1-1 0 0 0,1 1 0 0 0,1-1 0 0 0,0 1 0 0 0,2-20 0 0 0,-1 25 0 0 0,1 1 0 0 0,0-1 0 0 0,0 1 0 0 0,0-1 0 0 0,1 1 0 0 0,0 0 0 0 0,0-1 0 0 0,0 1 0 0 0,1 0 0 0 0,-1 0 0 0 0,1 0 0 0 0,1 1 0 0 0,6-9 0 0 0,9-13 0 0 0,9-14 0 0 0,2 1 0 0 0,1 1 0 0 0,50-45 0 0 0,-48 50 0 0 0,-18 19 0 0 0,1 1 0 0 0,34-22 0 0 0,6-4 0 0 0,-18 5 0 0 0,-24 21 0 0 0,1 0 0 0 0,0 1 0 0 0,23-14 0 0 0,36-17 0 0 0,-64 35 0 0 0,-8 6 0 0 0,1 0 0 0 0,-1 0 0 0 0,0 0 0 0 0,0 0 0 0 0,1 1 0 0 0,-1-1 0 0 0,1 1 0 0 0,0-1 0 0 0,-1 1 0 0 0,1 0 0 0 0,0 0 0 0 0,0 0 0 0 0,-1 1 0 0 0,1-1 0 0 0,5 0 0 0 0,25-9 0 0 0,-31 8 0 0 0,1 1 0 0 0,-1 0 0 0 0,1 0 0 0 0,-1 0 0 0 0,1 0 0 0 0,-1 0 0 0 0,1 1 0 0 0,0-1 0 0 0,0 1 0 0 0,-1-1 0 0 0,1 1 0 0 0,0 0 0 0 0,0 0 0 0 0,-1 0 0 0 0,5 2 0 0 0,-6-1 0 0 0,0 0 0 0 0,-1 0 0 0 0,1 1 0 0 0,-1-1 0 0 0,0 0 0 0 0,1 1 0 0 0,-1-1 0 0 0,0 1 0 0 0,0-1 0 0 0,0 0 0 0 0,0 1 0 0 0,0-1 0 0 0,0 0 0 0 0,0 1 0 0 0,0-1 0 0 0,-1 1 0 0 0,1-1 0 0 0,-1 0 0 0 0,1 1 0 0 0,-1 1 0 0 0,0-2 0 0 0,-4 7 0 0 0,-1 1 0 0 0,0-1 0 0 0,0 0 0 0 0,-1-1 0 0 0,0 0 0 0 0,0 0 0 0 0,0 0 0 0 0,-1-1 0 0 0,0 0 0 0 0,-18 9 0 0 0,-34 28 0 0 0,31-23 0 0 0,-19 16 0 0 0,36-27 0 0 0,0-1 0 0 0,-1 0 0 0 0,1-1 0 0 0,-2 0 0 0 0,1-1 0 0 0,-1-1 0 0 0,0 0 0 0 0,0-1 0 0 0,-20 4 0 0 0,-33 11 0 0 0,26-8 0 0 0,-2-2 0 0 0,1-1 0 0 0,-1-3 0 0 0,0-1 0 0 0,-72-4 0 0 0,102 0 0 0 0,-8-2 0 0 0,0 0 0 0 0,-28-7 0 0 0,39 7 0 0 0,8 2 0 0 0,0 0 0 0 0,1-1 0 0 0,-1 1 0 0 0,0-1 0 0 0,1 0 0 0 0,-1 1 0 0 0,0-1 0 0 0,1 0 0 0 0,-1 0 0 0 0,1 0 0 0 0,-1 0 0 0 0,1 0 0 0 0,0 0 0 0 0,-1 0 0 0 0,1-1 0 0 0,0 1 0 0 0,0 0 0 0 0,0-1 0 0 0,-1-2 0 0 0,-11-10 0 0 0,-40-13 0 0 0,38 17 0 0 0,9 7 0 0 0,0-1 0 0 0,0 0 0 0 0,0 0 0 0 0,1-1 0 0 0,-1 0 0 0 0,1 0 0 0 0,0 0 0 0 0,1 0 0 0 0,-1-1 0 0 0,1 0 0 0 0,-4-6 0 0 0,-47-102 0 0 0,53 110 0 0 0,1 0 0 0 0,0 0 0 0 0,0 0 0 0 0,0 0 0 0 0,0 0 0 0 0,1 0 0 0 0,0 0 0 0 0,0 0 0 0 0,0 0 0 0 0,0 0 0 0 0,2-7 0 0 0,0-17 0 0 0,-2 17 0 0 0,-1 3 0 0 0,1 1 0 0 0,0-1 0 0 0,0 1 0 0 0,0-1 0 0 0,1 1 0 0 0,1 0 0 0 0,-1-1 0 0 0,1 1 0 0 0,0 0 0 0 0,1 0 0 0 0,0 0 0 0 0,0 0 0 0 0,4-6 0 0 0,74-115 0 0 0,-29 72 0 0 0,-40 44 0 0 0,-1 1 0 0 0,0-1 0 0 0,11-17 0 0 0,-21 26 0 0 0,1 0 0 0 0,0-1 0 0 0,0 1 0 0 0,1 0 0 0 0,-1 0 0 0 0,1 0 0 0 0,-1 1 0 0 0,1-1 0 0 0,0 1 0 0 0,0-1 0 0 0,0 1 0 0 0,0 0 0 0 0,1 0 0 0 0,-1 0 0 0 0,4-1 0 0 0,36-22 0 0 0,-30 15 0 0 0,-7 4 0 0 0,1 1 0 0 0,1 0 0 0 0,-1 0 0 0 0,1 1 0 0 0,8-4 0 0 0,19-8 0 0 0,-25 11 0 0 0,0 1 0 0 0,0 0 0 0 0,1 1 0 0 0,-1-1 0 0 0,1 2 0 0 0,14-2 0 0 0,5-1 0 0 0,-12 2 0 0 0,0 1 0 0 0,0 1 0 0 0,22 0 0 0 0,-35 2 0 0 0,-1-1 0 0 0,0 1 0 0 0,1-1 0 0 0,-1 1 0 0 0,0 0 0 0 0,1 1 0 0 0,-1-1 0 0 0,0 1 0 0 0,0 0 0 0 0,0 0 0 0 0,-1 0 0 0 0,1 0 0 0 0,0 1 0 0 0,-1-1 0 0 0,1 1 0 0 0,-1 0 0 0 0,0 0 0 0 0,4 6 0 0 0,10 17 0 0 0,10-8 0 0 0,-10 14 0 0 0,-6-19 0 0 0,-9-11 0 0 0,-1 1 0 0 0,1-1 0 0 0,0 0 0 0 0,-1 0 0 0 0,1 1 0 0 0,-1-1 0 0 0,0 1 0 0 0,0 0 0 0 0,0-1 0 0 0,0 1 0 0 0,0 0 0 0 0,0-1 0 0 0,-1 1 0 0 0,1 5 0 0 0,12 44 0 0 0,-10-45 0 0 0,-1 1 0 0 0,0 0 0 0 0,0 1 0 0 0,-1-1 0 0 0,1 13 0 0 0,-1 16 0 0 0,0-10 0 0 0,-2-1 0 0 0,-3 30 0 0 0,3-49 0 0 0,0 1 0 0 0,-1-1 0 0 0,0 0 0 0 0,0 0 0 0 0,-1 0 0 0 0,0 0 0 0 0,0 0 0 0 0,-1-1 0 0 0,0 1 0 0 0,0-1 0 0 0,0 0 0 0 0,-6 6 0 0 0,-11 21 0 0 0,18-25 0 0 0,-1-1 0 0 0,-1 0 0 0 0,1 0 0 0 0,-10 10 0 0 0,-14 0 0 0 0,-35 39 0 0 0,51-48 0 0 0,0 0 0 0 0,-1-1 0 0 0,0-1 0 0 0,-19 7 0 0 0,-2 4 0 0 0,30-14 0 0 0,0 0 0 0 0,-1-1 0 0 0,1 0 0 0 0,0 0 0 0 0,-1 0 0 0 0,0 0 0 0 0,-5 0 0 0 0,-21 4 0 0 0,0-2 0 0 0,0-2 0 0 0,0 0 0 0 0,-1-3 0 0 0,1 0 0 0 0,-56-11 0 0 0,73 7 0 0 0,1 0 0 0 0,-1-1 0 0 0,1-1 0 0 0,1 0 0 0 0,-1-1 0 0 0,-14-12 0 0 0,25 18 0 0 0,0 0 0 0 0,0 0 0 0 0,0 1 0 0 0,-1-1 0 0 0,1 1 0 0 0,0-1 0 0 0,-1 1 0 0 0,1 0 0 0 0,-1 0 0 0 0,0 0 0 0 0,1 0 0 0 0,-1 1 0 0 0,-5-2 0 0 0,-10-3 0 0 0,13 1 0 0 0,0 0 0 0 0,0 0 0 0 0,0 0 0 0 0,1-1 0 0 0,0 1 0 0 0,-7-10 0 0 0,-14-14 0 0 0,-5 10 0 0 0,11-7 0 0 0,-8 8 0 0 0,6-12 0 0 0,-7 10 0 0 0,10-4 0 0 0,-9 5 0 0 0,10-10 0 0 0,-1 12 0 0 0,15 14 0 0 0,0 0 0 0 0,1-1 0 0 0,-1 1 0 0 0,1-1 0 0 0,-1 0 0 0 0,1 1 0 0 0,0-1 0 0 0,0 0 0 0 0,-2-6 0 0 0,-20-24 0 0 0,22 31 0 0 0,0 0 0 0 0,0-1 0 0 0,0 1 0 0 0,0-1 0 0 0,0 1 0 0 0,1-1 0 0 0,-1 0 0 0 0,1 0 0 0 0,0 1 0 0 0,-1-1 0 0 0,1-3 0 0 0,1 6 0 0 0,-3-7 0 0 0,1-1 0 0 0,1 1 0 0 0,-1 0 0 0 0,1 0 0 0 0,1-1 0 0 0,-1 1 0 0 0,1 0 0 0 0,0-1 0 0 0,1 1 0 0 0,0-1 0 0 0,0 1 0 0 0,1 0 0 0 0,-1 0 0 0 0,2 0 0 0 0,-1 0 0 0 0,4-7 0 0 0,8 8 0 0 0,-6 3 0 0 0,0 0 0 0 0,0 0 0 0 0,-1-1 0 0 0,1 0 0 0 0,6-5 0 0 0,-6 4 0 0 0,0 0 0 0 0,0 0 0 0 0,1 1 0 0 0,-1 0 0 0 0,1 0 0 0 0,0 1 0 0 0,0 1 0 0 0,0-1 0 0 0,0 1 0 0 0,14-1 0 0 0,-18 3 0 0 0,30 0 0 0 0,1 1 0 0 0,-1 1 0 0 0,46 10 0 0 0,-39-1 0 0 0,0 2 0 0 0,-1 1 0 0 0,-1 2 0 0 0,58 33 0 0 0,-70-33 0 0 0,33 24 0 0 0,-34-2 0 0 0,-23-32 0 0 0,0 0 0 0 0,0 0 0 0 0,-1 1 0 0 0,0-1 0 0 0,0 1 0 0 0,0 0 0 0 0,-1 0 0 0 0,0 0 0 0 0,0 0 0 0 0,-1 0 0 0 0,0 1 0 0 0,0-1 0 0 0,-1 0 0 0 0,0 1 0 0 0,-1 12 0 0 0,1-9 0 0 0,0-8 0 0 0,-1 0 0 0 0,1 0 0 0 0,0 0 0 0 0,-1 0 0 0 0,0 0 0 0 0,1 0 0 0 0,-1 0 0 0 0,-1 0 0 0 0,1 0 0 0 0,0-1 0 0 0,-1 1 0 0 0,1 0 0 0 0,-1-1 0 0 0,0 1 0 0 0,1-1 0 0 0,-1 0 0 0 0,-1 0 0 0 0,1 0 0 0 0,0 0 0 0 0,0 0 0 0 0,-1 0 0 0 0,1 0 0 0 0,-5 1 0 0 0,-18 19 0 0 0,17-12 0 0 0,7-8 0 0 0,-1 0 0 0 0,1 0 0 0 0,-1-1 0 0 0,1 1 0 0 0,-1 0 0 0 0,0-1 0 0 0,0 1 0 0 0,1-1 0 0 0,-1 1 0 0 0,0-1 0 0 0,0 0 0 0 0,-1 0 0 0 0,1 0 0 0 0,0 0 0 0 0,0 0 0 0 0,0-1 0 0 0,-1 1 0 0 0,-2 0 0 0 0,-87 30 0 0 0,73-23 0 0 0,-1-1 0 0 0,0-1 0 0 0,0 0 0 0 0,0-2 0 0 0,-28 3 0 0 0,-155 3 0 0 0,190-12 0 0 0,0-1 0 0 0,0 0 0 0 0,1 0 0 0 0,-1-1 0 0 0,1-1 0 0 0,-23-12 0 0 0,31 15 0 0 0,-1-1 0 0 0,1 0 0 0 0,0 1 0 0 0,0-2 0 0 0,1 1 0 0 0,-1 0 0 0 0,1-1 0 0 0,-1 1 0 0 0,1-1 0 0 0,0 0 0 0 0,1 0 0 0 0,-1 0 0 0 0,1-1 0 0 0,-1 1 0 0 0,1-1 0 0 0,-1-5 0 0 0,1 3 0 0 0,1 0 0 0 0,0 0 0 0 0,0 0 0 0 0,1-1 0 0 0,0 1 0 0 0,0 0 0 0 0,1 0 0 0 0,0 0 0 0 0,0 0 0 0 0,0 0 0 0 0,4-10 0 0 0,0 8 0 0 0,1 0 0 0 0,-1 0 0 0 0,2 0 0 0 0,-1 0 0 0 0,1 1 0 0 0,0 0 0 0 0,1 1 0 0 0,0-1 0 0 0,0 1 0 0 0,11-7 0 0 0,8-8 0 0 0,123-85 0 0 0,-115 80 0 0 0,1 2 0 0 0,2 2 0 0 0,76-36 0 0 0,-69 37 0 0 0,-3 4 0 0 0,69-19 0 0 0,-52 19 0 0 0,41-9 0 0 0,2 5 0 0 0,202-17 0 0 0,-180 26 0 0 0,49 2 0 0 0,194 11 0 0 0,-310 1 0 0 0,102 8 0 0 0,183 33 0 0 0,153 54 0 0 0,-379-67 0 0 0,50 10 0 0 0,-143-35 0 0 0,0-1 0 0 0,0-2 0 0 0,0 0 0 0 0,0-1 0 0 0,28-4 0 0 0,-42 1 0 0 0,-1 1 0 0 0,1-1 0 0 0,0 0 0 0 0,-1-1 0 0 0,0 0 0 0 0,14-9 0 0 0,8-2 0 0 0,-8 5 0 0 0,0-1 0 0 0,-1 0 0 0 0,0-1 0 0 0,0-2 0 0 0,-2 0 0 0 0,0-1 0 0 0,0-1 0 0 0,19-22 0 0 0,147-141 0 0 0,-115 128 0 0 0,-40 32 0 0 0,11-10 0 0 0,-1 0 0 0 0,1 1 0 0 0,71-34 0 0 0,-80 46 0 0 0,-15 7 0 0 0,1 0 0 0 0,-1 2 0 0 0,30-9 0 0 0,-15 10 0 0 0,1 2 0 0 0,-1 1 0 0 0,1 2 0 0 0,64 5 0 0 0,-80-1 0 0 0,0 2 0 0 0,0 0 0 0 0,0 1 0 0 0,-1 1 0 0 0,21 10 0 0 0,26 13 0 0 0,-59-28 0 0 0,0 0 0 0 0,0 0 0 0 0,-1 0 0 0 0,1 1 0 0 0,-1 0 0 0 0,1 0 0 0 0,-1 0 0 0 0,3 4 0 0 0,26 19 0 0 0,-29-24 0 0 0,0-1 0 0 0,0 1 0 0 0,0 0 0 0 0,0 0 0 0 0,0 0 0 0 0,0 1 0 0 0,-1-1 0 0 0,0 1 0 0 0,1-1 0 0 0,-1 1 0 0 0,3 5 0 0 0,15 16 0 0 0,1-4 0 0 0,-14-14 0 0 0,-1 0 0 0 0,0 0 0 0 0,0 0 0 0 0,0 1 0 0 0,-1 0 0 0 0,0 0 0 0 0,0 1 0 0 0,7 14 0 0 0,-11-19 0 0 0,0-1 0 0 0,1 1 0 0 0,-1 0 0 0 0,1-1 0 0 0,0 1 0 0 0,0-1 0 0 0,0 0 0 0 0,0 1 0 0 0,0-1 0 0 0,0 0 0 0 0,1 0 0 0 0,4 3 0 0 0,-1-1 0 0 0,-4-2 0 0 0,-1-1 0 0 0,0 1 0 0 0,0-1 0 0 0,0 1 0 0 0,0-1 0 0 0,0 1 0 0 0,-1 0 0 0 0,1 0 0 0 0,0-1 0 0 0,-1 1 0 0 0,0 0 0 0 0,1 0 0 0 0,-1 0 0 0 0,0 0 0 0 0,0-1 0 0 0,0 1 0 0 0,0 0 0 0 0,0 2 0 0 0,1 7 0 0 0,-1-9 0 0 0,1 0 0 0 0,0 0 0 0 0,0 0 0 0 0,0 0 0 0 0,0 0 0 0 0,0 0 0 0 0,0 0 0 0 0,1 0 0 0 0,-1 0 0 0 0,1-1 0 0 0,-1 1 0 0 0,4 2 0 0 0,-3-3 0 0 0,-1 1 0 0 0,1-1 0 0 0,-1 1 0 0 0,1-1 0 0 0,-1 1 0 0 0,0 0 0 0 0,0 0 0 0 0,1 0 0 0 0,-1-1 0 0 0,0 1 0 0 0,-1 0 0 0 0,1 0 0 0 0,0 0 0 0 0,0 4 0 0 0,10 32 0 0 0,-7-24 0 0 0,0 0 0 0 0,-1 0 0 0 0,0 1 0 0 0,-1-1 0 0 0,0 22 0 0 0,38-96 0 0 0,-38 56 0 0 0,0 1 0 0 0,1 0 0 0 0,-1-1 0 0 0,1 1 0 0 0,0 0 0 0 0,0 1 0 0 0,0-1 0 0 0,0 1 0 0 0,1-1 0 0 0,-1 1 0 0 0,1 0 0 0 0,-1 0 0 0 0,1 0 0 0 0,5-1 0 0 0,-3 0 0 0 0,38-20 0 0 0,-25 18 0 0 0,-11 3 0 0 0,-1 0 0 0 0,1 0 0 0 0,-1 1 0 0 0,1 0 0 0 0,0 0 0 0 0,-1 1 0 0 0,1 0 0 0 0,0 0 0 0 0,-1 1 0 0 0,1 0 0 0 0,0 0 0 0 0,-1 1 0 0 0,12 3 0 0 0,-14-3 0 0 0,39 16 0 0 0,-41-17 0 0 0,-1 0 0 0 0,0 1 0 0 0,0-1 0 0 0,0 0 0 0 0,0 1 0 0 0,0 0 0 0 0,0-1 0 0 0,0 1 0 0 0,0 0 0 0 0,-1 0 0 0 0,1 0 0 0 0,-1 0 0 0 0,1 0 0 0 0,-1 0 0 0 0,0 0 0 0 0,0 1 0 0 0,1 1 0 0 0,15 32 0 0 0,-15-32 0 0 0,1-1 0 0 0,-1 1 0 0 0,0 0 0 0 0,0 1 0 0 0,0-1 0 0 0,-1 0 0 0 0,2 6 0 0 0,-2-2 0 0 0,0-1 0 0 0,1 1 0 0 0,0 0 0 0 0,0-1 0 0 0,7 13 0 0 0,4 17 0 0 0,-10-21 0 0 0,-2 0 0 0 0,0-1 0 0 0,-1 1 0 0 0,-2 21 0 0 0,1 2 0 0 0,-1-34 0 0 0,1 0 0 0 0,-1 0 0 0 0,-1 0 0 0 0,1-1 0 0 0,0 1 0 0 0,-1 0 0 0 0,0-1 0 0 0,0 0 0 0 0,-1 1 0 0 0,1-1 0 0 0,-7 5 0 0 0,-4 0 0 0 0,6-6 0 0 0,1-2 0 0 0,-2 0 0 0 0,7-2 0 0 0,0 0 0 0 0,0 0 0 0 0,1 0 0 0 0,-1 0 0 0 0,1 0 0 0 0,-1-1 0 0 0,1 1 0 0 0,-1 0 0 0 0,1-1 0 0 0,0 1 0 0 0,-1-1 0 0 0,1 0 0 0 0,0 1 0 0 0,0-1 0 0 0,0 0 0 0 0,1 0 0 0 0,-2-3 0 0 0,1 4 0 0 0,-5-27 0 0 0,3 4 0 0 0,1 6 0 0 0,0 0 0 0 0,1 0 0 0 0,3-32 0 0 0,0 2 0 0 0,-1 31 0 0 0,0 0 0 0 0,2 0 0 0 0,0 0 0 0 0,1 0 0 0 0,0 1 0 0 0,2 0 0 0 0,8-19 0 0 0,-13 33 0 0 0,-1-1 0 0 0,2 1 0 0 0,-1 0 0 0 0,0 0 0 0 0,0 0 0 0 0,1 0 0 0 0,-1 0 0 0 0,1 0 0 0 0,0 0 0 0 0,-1 1 0 0 0,1-1 0 0 0,0 1 0 0 0,4-3 0 0 0,15-17 0 0 0,-15 13 0 0 0,-1 1 0 0 0,1 0 0 0 0,1 0 0 0 0,-1 0 0 0 0,1 1 0 0 0,1 0 0 0 0,-1 0 0 0 0,10-5 0 0 0,11-1 0 0 0,-19 13 0 0 0,-3 1 0 0 0,-4-2 0 0 0,-1 0 0 0 0,1 0 0 0 0,-1 0 0 0 0,1 1 0 0 0,-1-1 0 0 0,1 0 0 0 0,-1 1 0 0 0,0-1 0 0 0,1 1 0 0 0,-1 0 0 0 0,1-1 0 0 0,-1 1 0 0 0,0 0 0 0 0,0 0 0 0 0,1 0 0 0 0,-1 0 0 0 0,0 0 0 0 0,0 0 0 0 0,0 0 0 0 0,0 0 0 0 0,0 0 0 0 0,0 1 0 0 0,0-1 0 0 0,-1 0 0 0 0,1 1 0 0 0,1 1 0 0 0,4 26 0 0 0,2 153 0 0 0,-4-127 0 0 0,1 68 0 0 0,4 12 0 0 0,-9-48 0 0 0,-5-67-1643 0 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16.17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877 1543 8272 0 0,'0'-3'220'0'0,"0"-1"0"0"0,-1 1 0 0 0,0-1 0 0 0,1 1 1 0 0,-1-1-1 0 0,0 1 0 0 0,-1 0 0 0 0,1 0 0 0 0,-1 0 0 0 0,-2-4 1 0 0,2 3-174 0 0,0 1 0 0 0,1-1 0 0 0,-1 0 0 0 0,1 1 0 0 0,-1-1 0 0 0,1 0 0 0 0,0 0 0 0 0,1 0 0 0 0,-1 0 1 0 0,0-6-1 0 0,1 6-27 0 0,0-1 1 0 0,1 0 0 0 0,-1 1-1 0 0,1-1 1 0 0,0 0 0 0 0,0 1-1 0 0,0-1 1 0 0,0 1 0 0 0,1 0-1 0 0,0-1 1 0 0,0 1 0 0 0,0 0-1 0 0,1 0 1 0 0,-1 0 0 0 0,1 1-1 0 0,0-1 1 0 0,4-4 0 0 0,4-1 98 0 0,0 1 1 0 0,0 0-1 0 0,0 1 1 0 0,22-10 0 0 0,12-7 320 0 0,-29 16-252 0 0,0 1 0 0 0,1 1 0 0 0,-1 0 0 0 0,1 1 0 0 0,0 1 0 0 0,1 0 0 0 0,24-1 0 0 0,-15 3 57 0 0,0 1-1 0 0,0 1 1 0 0,0 1-1 0 0,39 8 1 0 0,-55-6-175 0 0,0 0 0 0 0,0 2 0 0 0,0-1 0 0 0,-1 1 0 0 0,1 1 0 0 0,11 8 0 0 0,5 2 63 0 0,-11-6-73 0 0,1 1 0 0 0,-2 1 1 0 0,1 1-1 0 0,15 16 0 0 0,-23-21-29 0 0,-1 0 0 0 0,0 0-1 0 0,-1 0 1 0 0,0 1 0 0 0,0 0 0 0 0,-1 0 0 0 0,0 0-1 0 0,0 1 1 0 0,5 18 0 0 0,-3 3 131 0 0,-2 0 0 0 0,-1 1 0 0 0,-1-1 0 0 0,-2 1 0 0 0,-5 59 0 0 0,1-79-132 0 0,0-1 0 0 0,-1 1 1 0 0,-1-1-1 0 0,0 0 0 0 0,-1 0 1 0 0,0 0-1 0 0,-1-1 0 0 0,0 1 0 0 0,0-2 1 0 0,-1 1-1 0 0,0-1 0 0 0,-11 9 1 0 0,-12 16 51 0 0,19-20-50 0 0,0-1-1 0 0,-28 20 1 0 0,0 1 30 0 0,26-24-41 0 0,0 0 0 0 0,0-1-1 0 0,-1-1 1 0 0,-26 11 0 0 0,17-8 15 0 0,-19 8 40 0 0,-2-2 0 0 0,0-3 0 0 0,0-1-1 0 0,-1-2 1 0 0,-1-2 0 0 0,0-2 0 0 0,-77 1 0 0 0,124-8-76 0 0,-10 1 27 0 0,0-1 0 0 0,0 0 0 0 0,1-1 0 0 0,-1 0 0 0 0,0 0-1 0 0,1-1 1 0 0,-1 0 0 0 0,1-1 0 0 0,0 0 0 0 0,-12-6 0 0 0,8 0 2 0 0,1-2 1 0 0,1 1-1 0 0,0-1 1 0 0,0-1-1 0 0,1 0 1 0 0,1 0-1 0 0,0-1 1 0 0,0 0-1 0 0,2-1 1 0 0,0 0-1 0 0,0 0 1 0 0,1-1 0 0 0,1 1-1 0 0,0-1 1 0 0,1 0-1 0 0,1-1 1 0 0,0 1-1 0 0,1-1 1 0 0,1 1-1 0 0,0-21 1 0 0,1 17-17 0 0,-1 13-11 0 0,0-1 1 0 0,1 1-1 0 0,0-1 1 0 0,1 1 0 0 0,-1 0-1 0 0,1-1 1 0 0,1 1-1 0 0,3-12 1 0 0,7-5 20 0 0,1 1 1 0 0,1 1 0 0 0,25-30-1 0 0,-17 30 5 0 0,0 2 0 0 0,2 0-1 0 0,1 2 1 0 0,0 0 0 0 0,41-18-1 0 0,-63 33-19 0 0,10-6 22 0 0,1 1 0 0 0,-1 0 0 0 0,2 1 0 0 0,-1 1 1 0 0,1 0-1 0 0,-1 1 0 0 0,20-3 0 0 0,3 1 59 0 0,1 1-1 0 0,-1 3 1 0 0,1 0-1 0 0,0 3 1 0 0,0 1-1 0 0,40 7 1 0 0,-63-4-27 0 0,0 0 0 0 0,0 2 0 0 0,0 0 1 0 0,-1 0-1 0 0,0 1 0 0 0,-1 1 0 0 0,0 0 0 0 0,0 1 0 0 0,-1 0 0 0 0,0 1 0 0 0,-1 1 0 0 0,0-1 1 0 0,-1 2-1 0 0,0 0 0 0 0,-1 0 0 0 0,0 0 0 0 0,-2 1 0 0 0,1 1 0 0 0,-2-1 0 0 0,1 1 1 0 0,4 20-1 0 0,-5-8 94 0 0,0-1 0 0 0,-2 1 0 0 0,-1 0 0 0 0,-1 1 1 0 0,-2-1-1 0 0,-5 52 0 0 0,5-75-137 0 0,-1 0 0 0 0,-1 0 0 0 0,1 0 0 0 0,-1 0 0 0 0,1-1 0 0 0,-1 1 0 0 0,0 0 0 0 0,0-1 0 0 0,-1 0 0 0 0,1 1 0 0 0,-1-1 0 0 0,-3 4 0 0 0,-5 6 43 0 0,4-4-19 0 0,0-1 0 0 0,-1 1 0 0 0,0-1 0 0 0,0-1-1 0 0,-15 11 1 0 0,-24 22 110 0 0,33-26-108 0 0,-1 0 1 0 0,-1-1 0 0 0,0-1 0 0 0,-1 0 0 0 0,0-1 0 0 0,-1-1-1 0 0,0-1 1 0 0,-1 0 0 0 0,1-1 0 0 0,-38 9 0 0 0,-14-3 46 0 0,29-5-71 0 0,1-2 1 0 0,-73 4 0 0 0,99-11-16 0 0,0-1 1 0 0,0 0-1 0 0,0-1 1 0 0,0-1-1 0 0,1 0 0 0 0,-1 0 1 0 0,1-1-1 0 0,0-1 1 0 0,0 0-1 0 0,1-1 1 0 0,-1-1-1 0 0,-14-10 1 0 0,10 5-19 0 0,2-2 1 0 0,0 1-1 0 0,0-2 1 0 0,2 0-1 0 0,-1 0 1 0 0,2-2-1 0 0,0 1 1 0 0,1-2-1 0 0,1 1 1 0 0,-10-24-1 0 0,14 26 2 0 0,0 0 0 0 0,0-1 0 0 0,2 1 0 0 0,0-1 0 0 0,1 0 0 0 0,0 0 0 0 0,1-1 0 0 0,1 1 0 0 0,1 0 0 0 0,0-1 0 0 0,1 1 0 0 0,1-1 0 0 0,5-24 0 0 0,-5 36 8 0 0,0 1 0 0 0,0-1-1 0 0,0 1 1 0 0,0 0-1 0 0,1-1 1 0 0,-1 1 0 0 0,1 0-1 0 0,0 1 1 0 0,7-8 0 0 0,3-4 3 0 0,-3 3-1 0 0,0 0 1 0 0,0 1-1 0 0,1 0 1 0 0,25-19-1 0 0,-14 15 4 0 0,2 1 1 0 0,0 1-1 0 0,0 1 0 0 0,1 1 0 0 0,0 2 0 0 0,1 0 0 0 0,34-6 1 0 0,-48 12 2 0 0,17-5-1 0 0,-1 2 1 0 0,1 0-1 0 0,51-1 1 0 0,-46 6-59 0 0,0 1 110 0 0,61 6 0 0 0,-86-5-47 0 0,0 1 0 0 0,0 0 0 0 0,0 0 0 0 0,-1 1-1 0 0,1 0 1 0 0,-1 1 0 0 0,0 0 0 0 0,1 0 0 0 0,-2 1 0 0 0,1 0 0 0 0,11 9 0 0 0,5 7-32 0 0,-20-18 48 0 0,1 0-1 0 0,-1 0 1 0 0,-1 0 0 0 0,1 1 0 0 0,0-1 0 0 0,-1 1-1 0 0,0 0 1 0 0,0 0 0 0 0,0 1 0 0 0,0-1-1 0 0,-1 0 1 0 0,0 1 0 0 0,1 0 0 0 0,-2-1 0 0 0,1 1-1 0 0,2 9 1 0 0,-2-5 4 0 0,1 0 1 0 0,-2-1-1 0 0,1 1 0 0 0,-1 0 0 0 0,0 0 1 0 0,-1 0-1 0 0,0 0 0 0 0,0 0 0 0 0,-1 0 1 0 0,0 0-1 0 0,-1 0 0 0 0,0 0 0 0 0,0-1 1 0 0,-1 1-1 0 0,-4 8 0 0 0,6-15-26 0 0,1-1 0 0 0,-1 0-1 0 0,0 1 1 0 0,0-1 0 0 0,0 0-1 0 0,0 0 1 0 0,0 0 0 0 0,0 0 0 0 0,0 0-1 0 0,-1 0 1 0 0,1 0 0 0 0,0 0-1 0 0,0 0 1 0 0,-1 0 0 0 0,1-1-1 0 0,-2 1 1 0 0,-10 8 33 0 0,12-7-32 0 0,-1 0 1 0 0,0 0-1 0 0,0 0 1 0 0,0 0-1 0 0,0-1 1 0 0,0 1 0 0 0,0 0-1 0 0,0-1 1 0 0,-1 1-1 0 0,1-1 1 0 0,0 0-1 0 0,-1 0 1 0 0,1 0 0 0 0,-1 0-1 0 0,-2 0 1 0 0,-31 12 77 0 0,13-3-53 0 0,0-1 0 0 0,-1-1 0 0 0,-1-2 0 0 0,1 0 0 0 0,-1-1 0 0 0,0-2 0 0 0,0 0 0 0 0,0-2 0 0 0,0 0 0 0 0,-26-4 0 0 0,40 0-26 0 0,1 0 0 0 0,0-1 0 0 0,0 0 0 0 0,0-1 0 0 0,0 0 0 0 0,1-1 0 0 0,-1 1-1 0 0,2-2 1 0 0,-12-9 0 0 0,-16-10-2 0 0,26 19 7 0 0,1-1-1 0 0,0 0 0 0 0,1-1 1 0 0,-1 0-1 0 0,2-1 0 0 0,-1 0 1 0 0,-10-18-1 0 0,5 5-16 0 0,1 1 0 0 0,-13-39 0 0 0,14 27 13 0 0,1 0 1 0 0,2-1 0 0 0,1 0-1 0 0,2 0 1 0 0,2 0 0 0 0,1-1-1 0 0,2 1 1 0 0,1-1 0 0 0,2 1-1 0 0,9-50 1 0 0,-10 78-9 0 0,0 0 0 0 0,0 1-1 0 0,1-1 1 0 0,0 0 0 0 0,0 1 0 0 0,0-1 0 0 0,8-10 0 0 0,4-7-8 0 0,-1-5 11 0 0,-10 21-4 0 0,0 0-1 0 0,0 0 1 0 0,1 0 0 0 0,0 1 0 0 0,7-9 0 0 0,22-21 13 0 0,41-35 0 0 0,-59 59-9 0 0,0 1 1 0 0,0 1-1 0 0,1 0 1 0 0,1 1-1 0 0,27-11 1 0 0,-3 5 1 0 0,0 2 1 0 0,1 1-1 0 0,0 3 0 0 0,0 1 1 0 0,1 2-1 0 0,0 3 0 0 0,88 1 1 0 0,-116 5-1 0 0,1 1 1 0 0,-1 0-1 0 0,-1 1 1 0 0,1 1-1 0 0,0 1 1 0 0,-1 0-1 0 0,0 1 1 0 0,-1 0-1 0 0,16 11 1 0 0,-10-5 4 0 0,0 2 0 0 0,-1 0 0 0 0,-1 1 0 0 0,0 0 0 0 0,24 31 1 0 0,-34-36 2 0 0,-2 0 1 0 0,1 0 0 0 0,-1 1-1 0 0,7 19 1 0 0,6 14 31 0 0,-14-33-33 0 0,0 0 0 0 0,-1 1 0 0 0,0 0 1 0 0,-1-1-1 0 0,-1 1 0 0 0,0 0 0 0 0,-1 0 0 0 0,0 22 1 0 0,-3 11 23 0 0,-9 51 1 0 0,8-81-21 0 0,-1-1 0 0 0,0 0 0 0 0,-1 0 0 0 0,-11 21 0 0 0,-3 10 36 0 0,11-27-15 0 0,-1 1-1 0 0,-1-2 1 0 0,-1 1-1 0 0,0-1 1 0 0,-2-1-1 0 0,0 0 1 0 0,-25 25-1 0 0,-119 97 130 0 0,123-112-120 0 0,5-3-15 0 0,-2-1 0 0 0,-1-2 0 0 0,-1-1 0 0 0,0-1 0 0 0,-2-2 1 0 0,0-2-1 0 0,-1-1 0 0 0,0-1 0 0 0,-66 13 0 0 0,50-17 3 0 0,0-3 0 0 0,0-1 1 0 0,-1-3-1 0 0,-58-6 0 0 0,93 1-36 0 0,0-1 0 0 0,1-1 0 0 0,-1-1-1 0 0,1-1 1 0 0,0 0 0 0 0,-18-10 0 0 0,14 4 5 0 0,0 0 0 0 0,0-1 1 0 0,2-1-1 0 0,0 0 0 0 0,0-2 0 0 0,-19-23 0 0 0,5 2 3 0 0,3-1 0 0 0,-29-47 0 0 0,47 63-22 0 0,1 0 0 0 0,1 0 0 0 0,1-1 0 0 0,1-1 0 0 0,1 1-1 0 0,2-1 1 0 0,0 0 0 0 0,2-1 0 0 0,0 1 0 0 0,2-34 0 0 0,2 49 29 0 0,0-1 1 0 0,0 1-1 0 0,1 0 0 0 0,1 0 0 0 0,0 0 1 0 0,0 0-1 0 0,1 0 0 0 0,7-12 0 0 0,2-7 9 0 0,-4 11-22 0 0,0 0-1 0 0,2 1 0 0 0,0 0 0 0 0,1 1 0 0 0,0 0 0 0 0,2 1 1 0 0,0 0-1 0 0,30-24 0 0 0,-5 9 30 0 0,1 1 0 0 0,66-34 0 0 0,-40 37 30 0 0,-16 9-20 0 0,-20 5-32 0 0,1 2 0 0 0,0 1 0 0 0,59-9 0 0 0,-80 17-8 0 0,183-16-29 0 0,-176 16 33 0 0,1 2 0 0 0,-1 0 0 0 0,0 1 0 0 0,0 0 0 0 0,0 2-1 0 0,0 0 1 0 0,0 1 0 0 0,28 12 0 0 0,-30-9 6 0 0,77 43-24 0 0,-83-46 18 0 0,-1 0 1 0 0,0 1-1 0 0,-1 0 0 0 0,1 1 0 0 0,-1 0 1 0 0,0 0-1 0 0,9 13 0 0 0,21 30 40 0 0,-31-43-37 0 0,-1-1 0 0 0,1 1 0 0 0,-1 1 0 0 0,0-1 0 0 0,-1 0 0 0 0,0 1 0 0 0,0 0 0 0 0,-1 0 0 0 0,0 0 0 0 0,0 1 0 0 0,2 11 0 0 0,5 40 46 0 0,-5-37-60 0 0,-1 1 0 0 0,2 39-1 0 0,-6-48 23 0 0,0 1-1 0 0,-1-1 0 0 0,-1 1 1 0 0,-1-1-1 0 0,0 0 1 0 0,-1 0-1 0 0,0 0 0 0 0,-1 0 1 0 0,-1-1-1 0 0,0 0 1 0 0,-1 0-1 0 0,-1 0 0 0 0,0-1 1 0 0,-1 0-1 0 0,0-1 1 0 0,-1 0-1 0 0,-14 14 0 0 0,-19 16 45 0 0,-2-2 0 0 0,-66 45-1 0 0,70-58-31 0 0,-1-1-1 0 0,-1-2 1 0 0,-1-2-1 0 0,-68 25 0 0 0,31-20-6 0 0,42-13-6 0 0,-1-2-1 0 0,-55 11 0 0 0,6-10-35 0 0,-1-3-1 0 0,-122-4 0 0 0,198-7 33 0 0,-1-1-1 0 0,1-1 1 0 0,0 0-1 0 0,0-1 1 0 0,0-1-1 0 0,1 0 1 0 0,-14-7-1 0 0,10 4 3 0 0,4 1-8 0 0,0 0-1 0 0,0-1 1 0 0,0-1-1 0 0,1 0 0 0 0,1 0 1 0 0,-1-2-1 0 0,2 1 0 0 0,-18-22 1 0 0,9 10-2 0 0,5 4 8 0 0,1 0 0 0 0,1-1 0 0 0,1 0 0 0 0,1-1 0 0 0,0 0 0 0 0,2-1 0 0 0,0 0 0 0 0,-5-23 0 0 0,10 27-29 0 0,1 1-1 0 0,0-1 1 0 0,1 0 0 0 0,1 0-1 0 0,1 0 1 0 0,5-31 0 0 0,-4 39 20 0 0,1-1-1 0 0,1 1 1 0 0,0 0 0 0 0,0 1 0 0 0,0-1 0 0 0,1 1-1 0 0,1 0 1 0 0,-1 0 0 0 0,1 0 0 0 0,1 1 0 0 0,-1 0 0 0 0,1 0-1 0 0,15-11 1 0 0,-8 10 39 0 0,-1-2 0 0 0,0 1 0 0 0,15-16 0 0 0,23-15 63 0 0,-22 22-96 0 0,1 1-1 0 0,1 2 1 0 0,0 1-1 0 0,1 1 1 0 0,63-15-1 0 0,-44 16 47 0 0,1 2 0 0 0,0 3-1 0 0,74-1 1 0 0,-108 8-50 0 0,1 2 1 0 0,0 0-1 0 0,-1 1 0 0 0,0 0 0 0 0,0 2 1 0 0,0 0-1 0 0,0 1 0 0 0,-1 1 1 0 0,32 17-1 0 0,-46-23 0 0 0,-1 1 0 0 0,1 0 1 0 0,0 0-1 0 0,0 0 0 0 0,-1 0 1 0 0,0 0-1 0 0,1 0 0 0 0,-1 1 1 0 0,3 3-1 0 0,9 10 7 0 0,18 2-9 0 0,-24-12-16 0 0,-1 2 1 0 0,1-1-1 0 0,-1 1 1 0 0,8 11-1 0 0,1 1-29 0 0,8-3 0 0 0,-7 11 47 0 0,-3-15 4 0 0,-13-13-2 0 0,0 1-1 0 0,1 0 1 0 0,-1 0 0 0 0,0 0 0 0 0,0 0-1 0 0,0 0 1 0 0,0 0 0 0 0,0 0 0 0 0,0 1-1 0 0,0-1 1 0 0,-1 0 0 0 0,1 0 0 0 0,0 1-1 0 0,-1-1 1 0 0,1 0 0 0 0,-1 1 0 0 0,1-1-1 0 0,-1 1 1 0 0,1-1 0 0 0,-1 1 0 0 0,0-1-1 0 0,0 1 1 0 0,0 1 0 0 0,1 7 9 0 0,0 1 1 0 0,0-1-1 0 0,1 1 1 0 0,4 10 0 0 0,-4-15 5 0 0,0 0 1 0 0,0 0 0 0 0,-1 0 0 0 0,0 0 0 0 0,0 1 0 0 0,0-1 0 0 0,-1 0 0 0 0,0 0-1 0 0,0 1 1 0 0,-1-1 0 0 0,0 0 0 0 0,0 0 0 0 0,-2 7 0 0 0,1-6-2 0 0,-1 1-1 0 0,0-1 1 0 0,0 1 0 0 0,-1-1-1 0 0,0-1 1 0 0,0 1 0 0 0,0 0 0 0 0,-1-1-1 0 0,0 0 1 0 0,-1 0 0 0 0,1 0 0 0 0,-1-1-1 0 0,0 0 1 0 0,-7 5 0 0 0,1-3-6 0 0,0 0 0 0 0,0-1 0 0 0,-1 0 1 0 0,1-1-1 0 0,-1 0 0 0 0,0-1 0 0 0,-1-1 1 0 0,1 0-1 0 0,-1-1 0 0 0,1 0 0 0 0,-1-1 0 0 0,0-1 1 0 0,0 0-1 0 0,1-1 0 0 0,-1 0 0 0 0,0-1 1 0 0,-13-4-1 0 0,19 2-4 0 0,0 0-1 0 0,0 0 1 0 0,0-1 0 0 0,0 0 0 0 0,1 0 0 0 0,0-1 0 0 0,0 1 0 0 0,0-2-1 0 0,-11-12 1 0 0,-2-3 5 0 0,-9 2-42 0 0,11 1-19 0 0,1-1 0 0 0,1 0 0 0 0,-14-26 0 0 0,-48-68 9 0 0,74 107 54 0 0,0 0 0 0 0,1-1-1 0 0,0 1 1 0 0,0-1 0 0 0,1 0-1 0 0,-1 0 1 0 0,2 0 0 0 0,-1-8-1 0 0,-5-20 65 0 0,0 6-58 0 0,1 1-1 0 0,-1-35 1 0 0,6 55-23 0 0,0-1-1 0 0,1 1 1 0 0,1 0 0 0 0,-1 0-1 0 0,2-1 1 0 0,-1 1 0 0 0,1 0-1 0 0,1 0 1 0 0,-1 0 0 0 0,2 1-1 0 0,6-15 1 0 0,50-68 33 0 0,-51 77-22 0 0,1 1 1 0 0,1 0-1 0 0,0 1 1 0 0,1 0-1 0 0,18-15 0 0 0,76-52 44 0 0,-76 58-47 0 0,109-65 20 0 0,-127 80-24 0 0,1-1-3 0 0,0 2 0 0 0,0 0 1 0 0,26-7-1 0 0,11-2 0 0 0,-25 5 3 0 0,0 0-5 0 0,1 1 0 0 0,48-9-1 0 0,-51 14 7 0 0,55-9-37 0 0,1 4-1 0 0,0 3 1 0 0,122 7 0 0 0,-182 1 32 0 0,0 1-1 0 0,0 1 0 0 0,0 1 1 0 0,0 0-1 0 0,-1 1 0 0 0,0 1 1 0 0,0 1-1 0 0,-1 1 0 0 0,0 0 1 0 0,-1 1-1 0 0,25 21 0 0 0,-38-29 6 0 0,0 0-1 0 0,1 1 1 0 0,-1-1-1 0 0,-1 1 1 0 0,1 0-1 0 0,-1 0 1 0 0,1 0-1 0 0,2 8 1 0 0,11 16-8 0 0,-3-9 10 0 0,-5-8 2 0 0,0 0 0 0 0,-1 0 0 0 0,0 1 0 0 0,-1-1 0 0 0,-1 1 0 0 0,1 1 0 0 0,-2-1 0 0 0,0 1 0 0 0,5 22 0 0 0,-4 16 7 0 0,-1 53-1 0 0,-4-89-11 0 0,-1 0 1 0 0,-1 0-1 0 0,0-1 1 0 0,0 1-1 0 0,-2-1 0 0 0,0 0 1 0 0,0 0-1 0 0,-11 21 1 0 0,0-7 14 0 0,4-6-53 0 0,-1 0-1 0 0,-29 38 1 0 0,17-32-12 0 0,5-4 58 0 0,-1-1 0 0 0,0 0 0 0 0,-2-2-1 0 0,-1-1 1 0 0,0 0 0 0 0,-2-2 0 0 0,-38 22 0 0 0,-87 33 141 0 0,138-67-146 0 0,-11 8 1 0 0,0-1 1 0 0,0-1-1 0 0,-2-2 0 0 0,1 0 0 0 0,-31 7 0 0 0,-109 13 36 0 0,141-28-33 0 0,0 0 0 0 0,0-2 0 0 0,0 0 1 0 0,1-2-1 0 0,-29-4 0 0 0,45 4-7 0 0,0 0 0 0 0,0 0 0 0 0,0-1 0 0 0,0 1 0 0 0,1-1 0 0 0,0 0 0 0 0,-7-5-1 0 0,-10-6 7 0 0,10 7-14 0 0,1 0-1 0 0,0 0 1 0 0,1-1-1 0 0,0-1 0 0 0,-10-10 1 0 0,-8-7 3 0 0,17 14-9 0 0,-1-1-1 0 0,1 0 0 0 0,1 0 0 0 0,1-1 1 0 0,-15-28-1 0 0,-29-79 14 0 0,45 95 24 0 0,2 0 0 0 0,1-1 0 0 0,1 0 0 0 0,1 0 0 0 0,2-40 0 0 0,-2 0-2 0 0,1 44-29 0 0,0-1 0 0 0,2 0 0 0 0,1 1 1 0 0,0-1-1 0 0,2 1 0 0 0,1-1 0 0 0,0 1 0 0 0,2 0 0 0 0,1 1 1 0 0,1-1-1 0 0,0 1 0 0 0,2 1 0 0 0,13-22 0 0 0,96-135-95 0 0,-99 153 93 0 0,1 1 1 0 0,2 1-1 0 0,0 1 0 0 0,47-34 0 0 0,44-16-24 0 0,191-89 0 0 0,-264 143 29 0 0,2 2-1 0 0,57-14 1 0 0,-58 18 7 0 0,1 2-3 0 0,0 1 0 0 0,0 2 0 0 0,1 2 1 0 0,0 2-1 0 0,0 2 0 0 0,79 9 0 0 0,-106-5 1 0 0,0 1 0 0 0,-1 0 0 0 0,0 2 0 0 0,0 0-1 0 0,0 1 1 0 0,0 0 0 0 0,-1 1 0 0 0,26 19 0 0 0,-15-8-11 0 0,-1 1 1 0 0,-1 1 0 0 0,39 45 0 0 0,-40-36 25 0 0,31 55 1 0 0,-49-77-15 0 0,9 22-1 0 0,-1 0 0 0 0,-2 1 0 0 0,0 1 0 0 0,-2-1 0 0 0,-2 2 0 0 0,7 58 0 0 0,-12-50 14 0 0,-1 0-1 0 0,-1 0 1 0 0,-3-1 0 0 0,-1 1 0 0 0,-13 51-1 0 0,12-70-8 0 0,-1-1-1 0 0,0 1 1 0 0,-2-2-1 0 0,-1 1 1 0 0,-1-1-1 0 0,-13 22 0 0 0,-3-3-36 0 0,-59 70 0 0 0,67-90-1 0 0,-2-1-1 0 0,-31 23 1 0 0,-26 24 38 0 0,59-49 15 0 0,0-1-1 0 0,-1-1 1 0 0,0 0-1 0 0,-1-1 1 0 0,-1-2-1 0 0,0 0 1 0 0,0-1-1 0 0,-35 11 1 0 0,22-11 5 0 0,1-2 1 0 0,-1-1-1 0 0,-1-2 0 0 0,1-1 1 0 0,-42 0-1 0 0,59-5-28 0 0,-1-1-1 0 0,1-1 1 0 0,0 0-1 0 0,0-2 1 0 0,1 1-1 0 0,-1-2 1 0 0,1 0-1 0 0,0-1 1 0 0,0-1-1 0 0,1-1 1 0 0,0 0-1 0 0,1 0 0 0 0,0-2 1 0 0,0 0-1 0 0,1 0 1 0 0,-23-27-1 0 0,4 1 58 0 0,2-1 0 0 0,2-2-1 0 0,1-1 1 0 0,-39-83-1 0 0,47 80-47 0 0,-16-61 0 0 0,21 60-7 0 0,3 0-15 0 0,2-1 1 0 0,1 1-1 0 0,3-2 0 0 0,2 1 0 0 0,3-47 0 0 0,1 76 9 0 0,1 1-1 0 0,0-1 0 0 0,1 1 0 0 0,1-1 1 0 0,1 1-1 0 0,0 0 0 0 0,1 1 1 0 0,1-1-1 0 0,0 1 0 0 0,1 0 0 0 0,1 1 1 0 0,0 0-1 0 0,1 0 0 0 0,1 1 0 0 0,15-15 1 0 0,19-17-12 0 0,2 3 0 0 0,88-60 0 0 0,-95 74 23 0 0,0 1 0 0 0,2 3 0 0 0,0 1 0 0 0,2 3-1 0 0,1 1 1 0 0,63-18 0 0 0,-38 19-14 0 0,173-34-23 0 0,-209 48 28 0 0,51-8-30 0 0,103 0 1 0 0,-162 12 28 0 0,0 1 0 0 0,0 1 1 0 0,-1 2-1 0 0,1 0 1 0 0,-1 2-1 0 0,0 1 0 0 0,0 0 1 0 0,33 17-1 0 0,-32-13 18 0 0,0 2-1 0 0,-1 1 0 0 0,-1 2 1 0 0,0 0-1 0 0,-1 1 1 0 0,29 28-1 0 0,-43-35-4 0 0,12 10-14 0 0,-2 2 1 0 0,0 0-1 0 0,-1 1 1 0 0,-1 1 0 0 0,16 29-1 0 0,-3 10-77 0 0,-20-46 69 0 0,-1 1 1 0 0,-1 0 0 0 0,0 1 0 0 0,-1 0 0 0 0,-1 0-1 0 0,6 39 1 0 0,-6-1 19 0 0,4 71 17 0 0,-10-102-20 0 0,1 18-5 0 0,-11 84 0 0 0,8-113 16 0 0,-2 0 0 0 0,0 0 0 0 0,0 0 0 0 0,-1-1 0 0 0,-1 0 0 0 0,-1 0 0 0 0,0 0 0 0 0,-1-1 0 0 0,-11 16 0 0 0,7-13 23 0 0,-5 8-15 0 0,-1 0 0 0 0,-1-1 0 0 0,-1-1 1 0 0,-1-1-1 0 0,-35 27 0 0 0,22-24-109 0 0,26-17 58 0 0,0-1 0 0 0,-1 0 1 0 0,0-1-1 0 0,0 0 0 0 0,-14 6 0 0 0,-14 2-20 0 0,12-3 51 0 0,-1-1 1 0 0,1-1-1 0 0,-1-1 0 0 0,-1-1 1 0 0,1-2-1 0 0,-33 2 0 0 0,39-6 24 0 0,14 1-25 0 0,0-1 1 0 0,0 0-1 0 0,0 0 0 0 0,0 0 0 0 0,0-1 0 0 0,0 0 0 0 0,1 0 0 0 0,-1-1 0 0 0,0 1 0 0 0,0-1 1 0 0,1 0-1 0 0,-9-5 0 0 0,-36-22-5 0 0,29 18 50 0 0,0-1 0 0 0,1 0 0 0 0,0-2 0 0 0,1 0 0 0 0,1-1-1 0 0,1-1 1 0 0,-29-32 0 0 0,-56-96-109 0 0,41 42 131 0 0,49 76-95 0 0,-18-54 0 0 0,9 23-27 0 0,17 42 54 0 0,0 0-1 0 0,1 1 0 0 0,1-1 0 0 0,0-1 0 0 0,1 1 0 0 0,0-17 0 0 0,-2-26-30 0 0,2 50 23 0 0,0 0 1 0 0,0 0-1 0 0,1 0 0 0 0,0 0 1 0 0,0 0-1 0 0,1 0 0 0 0,0 0 0 0 0,0 0 1 0 0,1 0-1 0 0,0 1 0 0 0,0-1 0 0 0,5-9 1 0 0,29-30 18 0 0,2 1 1 0 0,54-52 0 0 0,-80 89-14 0 0,0 0 0 0 0,1 0 0 0 0,0 1 0 0 0,17-8 0 0 0,21-13-22 0 0,-31 17 14 0 0,1 1-1 0 0,0 1 1 0 0,31-9 0 0 0,11-6-32 0 0,-19 9 38 0 0,0 1 1 0 0,2 2-1 0 0,-1 2 1 0 0,2 3-1 0 0,69-5 0 0 0,-10 8-56 0 0,148 12-1 0 0,-234-6 46 0 0,0 1 0 0 0,0 1-1 0 0,0 0 1 0 0,35 12 0 0 0,-4 3 24 0 0,-21-8 1 0 0,0 2 0 0 0,52 27-1 0 0,-45-17 5 0 0,101 67-30 0 0,-125-79 13 0 0,0 1 1 0 0,0 1 0 0 0,-1 0 0 0 0,-1 0-1 0 0,0 1 1 0 0,0 1 0 0 0,12 21 0 0 0,-15-19 16 0 0,0-4 1 0 0,-1 1 1 0 0,-1 0-1 0 0,0 0 1 0 0,0 1-1 0 0,-1-1 1 0 0,-1 1 0 0 0,-1 0-1 0 0,3 15 1 0 0,-1 12 2 0 0,-2-23-7 0 0,0 1 0 0 0,-1 0 0 0 0,-1-1 0 0 0,-1 1 0 0 0,-1 0-1 0 0,-5 30 1 0 0,3-31 0 0 0,2-10-8 0 0,-1 0 0 0 0,0 0 0 0 0,0-1 0 0 0,0 1 0 0 0,-1-1 0 0 0,-4 10 0 0 0,-61 96 54 0 0,59-98-56 0 0,-1-1 0 0 0,-1 0 0 0 0,0-1 0 0 0,-1 0-1 0 0,0 0 1 0 0,-1-2 0 0 0,0 1 0 0 0,-1-2 0 0 0,-17 12 0 0 0,-34 27 52 0 0,41-31-52 0 0,0 0-1 0 0,-2-2 1 0 0,0-1-1 0 0,-1-1 0 0 0,0-1 1 0 0,-1-2-1 0 0,-54 16 1 0 0,33-16 38 0 0,0-1 0 0 0,-1-2 0 0 0,0-3 1 0 0,-52-1-1 0 0,93-4-28 0 0,-5 1-5 0 0,0-1 0 0 0,1 0 0 0 0,-1-2 0 0 0,0 1 0 0 0,1-1 0 0 0,-1-1 1 0 0,1-1-1 0 0,-16-6 0 0 0,-19-13-12 0 0,2-3 1 0 0,-74-53-1 0 0,102 65 9 0 0,1-1 0 0 0,0 0 0 0 0,1-1 0 0 0,1-1 0 0 0,0 0 0 0 0,1-1 0 0 0,1 0 0 0 0,1-1 0 0 0,-12-25 0 0 0,-4-10 9 0 0,22 43-13 0 0,-1-1 1 0 0,2 1-1 0 0,-1-1 0 0 0,2-1 1 0 0,-1 1-1 0 0,-2-18 1 0 0,-3-16 1 0 0,4 16-27 0 0,-5-52 1 0 0,11 74 19 0 0,0-1 0 0 0,0 0 0 0 0,0 0-1 0 0,1 1 1 0 0,1-1 0 0 0,0 0 0 0 0,0 1-1 0 0,0-1 1 0 0,1 1 0 0 0,6-13 0 0 0,6-4-26 0 0,30-40 0 0 0,-38 55 28 0 0,0 1 0 0 0,1 1 0 0 0,0-1 0 0 0,1 1 0 0 0,0 1 0 0 0,0 0 0 0 0,15-9 0 0 0,42-19-26 0 0,-18 9 53 0 0,2 1 0 0 0,86-30 0 0 0,-50 30-42 0 0,2 4-1 0 0,0 3 0 0 0,1 5 1 0 0,131-4-1 0 0,-189 17 22 0 0,-3-2-4 0 0,1 2 0 0 0,0 2 0 0 0,-1 0 0 0 0,0 2 0 0 0,1 1 0 0 0,28 8 0 0 0,1 10-6 0 0,70 38 0 0 0,-105-48 10 0 0,0 1-1 0 0,-1 0 1 0 0,0 2 0 0 0,-1 1 0 0 0,31 32 0 0 0,-28-10 3 0 0,-4-4 0 0 0,-12-24-8 0 0,-2-4 3 0 0,-1 0 0 0 0,0 0 1 0 0,-1 0-1 0 0,1 1 0 0 0,-1-1 0 0 0,-1 1 0 0 0,4 10 0 0 0,-3-6 3 0 0,2 7 2 0 0,0-1 0 0 0,-1 1 1 0 0,3 29-1 0 0,-4-1 20 0 0,-3 0-1 0 0,-1 1 0 0 0,-3-1 1 0 0,-15 82-1 0 0,13-112-25 0 0,0 1 0 0 0,-1-1-1 0 0,-1 0 1 0 0,-1-1 0 0 0,0 1-1 0 0,-1-2 1 0 0,-18 25 0 0 0,-90 98 29 0 0,89-108-36 0 0,4-7 11 0 0,-1-1-1 0 0,-1-1 1 0 0,-1-1-1 0 0,0-2 1 0 0,-1 0-1 0 0,-2-2 1 0 0,1-2-1 0 0,-2 0 1 0 0,0-2-1 0 0,-38 9 0 0 0,44-15 8 0 0,0-2-1 0 0,-1-1 0 0 0,0-2 0 0 0,1 0 1 0 0,-42-4-1 0 0,58 1-11 0 0,-1 0 0 0 0,1-1 1 0 0,-1 0-1 0 0,1 0 0 0 0,0-1 1 0 0,0 0-1 0 0,1 0 0 0 0,-15-11 1 0 0,-62-50 31 0 0,79 59-26 0 0,-38-30 36 0 0,2-3 0 0 0,2-1 0 0 0,2-2 1 0 0,-58-81-1 0 0,92 117-39 0 0,-11-15-14 0 0,1 0 0 0 0,0-1 1 0 0,2-1-1 0 0,0 0 0 0 0,2-1 0 0 0,-13-42 1 0 0,15 29-3 0 0,4 16 10 0 0,0 0-1 0 0,-2-40 1 0 0,6 42-1 0 0,0 4-5 0 0,0 0 1 0 0,4-29 0 0 0,-3 40 9 0 0,0 0 0 0 0,1-1 0 0 0,-1 1 0 0 0,1 0 0 0 0,-1 0 0 0 0,1 0 0 0 0,1 1 0 0 0,-1-1 0 0 0,0 0 0 0 0,1 1 0 0 0,0-1 0 0 0,-1 1 0 0 0,2 0 0 0 0,2-3 0 0 0,27-22-8 0 0,0 2 0 0 0,2 2 0 0 0,1 1 0 0 0,45-22 0 0 0,152-40-122 0 0,-152 70 133 0 0,-12 3 8 0 0,16-5-7 0 0,138-11-1 0 0,-158 24-3 0 0,1 2-1 0 0,0 3 1 0 0,-1 3-1 0 0,66 13 1 0 0,-106-13 0 0 0,-1 1-1 0 0,-1 2 1 0 0,1 0-1 0 0,-1 1 1 0 0,0 1-1 0 0,-1 2 0 0 0,0 0 1 0 0,26 19-1 0 0,10 12-7 0 0,-44-34 9 0 0,-1 1 1 0 0,0 0-1 0 0,0 1 1 0 0,-1 1-1 0 0,-1 0 1 0 0,1 1-1 0 0,-2 0 0 0 0,0 0 1 0 0,10 17-1 0 0,12 24 5 0 0,-23-40-2 0 0,-1 1 0 0 0,0-1 0 0 0,0 2 0 0 0,-1-1 0 0 0,-1 1 0 0 0,-1 0 0 0 0,0 1 0 0 0,5 29 0 0 0,-3 27 39 0 0,7 129 16 0 0,-13-171-49 0 0,-2 1-1 0 0,-1-1 0 0 0,-1 1 0 0 0,-1-1 1 0 0,-2 0-1 0 0,-12 36 0 0 0,5-38 5 0 0,-1 0 1 0 0,-21 28-1 0 0,2-1 16 0 0,21-38 5 0 0,-1-1 1 0 0,-1-1-1 0 0,0 0 0 0 0,-18 13 0 0 0,17-14-15 0 0,-2 0-14 0 0,-1-1-1 0 0,0-1 1 0 0,-1 0-1 0 0,0-2 1 0 0,-1 0-1 0 0,0-1 1 0 0,0-1-1 0 0,-1-1 1 0 0,0-1-1 0 0,-1-1 1 0 0,1 0-1 0 0,-1-2 0 0 0,0 0 1 0 0,-27-2-1 0 0,35-1-1 0 0,0-1-1 0 0,-1-1 0 0 0,2-1 0 0 0,-1 0 0 0 0,0 0 1 0 0,0-1-1 0 0,1-1 0 0 0,0-1 0 0 0,0 0 0 0 0,1 0 1 0 0,-1-1-1 0 0,1-1 0 0 0,1 0 0 0 0,-13-11 0 0 0,-6-9-53 0 0,0-1-1 0 0,2-1 1 0 0,-38-55-1 0 0,58 73 50 0 0,1 0-1 0 0,0-1 0 0 0,0 0 0 0 0,-4-15 0 0 0,6 16 8 0 0,0 0 1 0 0,0 0-1 0 0,-2 1 1 0 0,-10-16-1 0 0,8 16 0 0 0,0-1-1 0 0,0 0 1 0 0,1 0-1 0 0,0 0 1 0 0,1-1-1 0 0,1-1 1 0 0,0 1 0 0 0,1-1-1 0 0,0 0 1 0 0,1 0-1 0 0,-3-23 1 0 0,-5-51-38 0 0,5 42-1 0 0,2 0 0 0 0,1 0 0 0 0,6-85 0 0 0,-1 123 38 0 0,1 0 0 0 0,0 1-1 0 0,1-1 1 0 0,-1 0-1 0 0,1 1 1 0 0,1 0 0 0 0,0-1-1 0 0,0 1 1 0 0,0 1-1 0 0,1-1 1 0 0,9-10 0 0 0,-10 12 11 0 0,-2 2-14 0 0,1-1-1 0 0,0 1 1 0 0,0 0 0 0 0,0 0 0 0 0,1 0-1 0 0,-1 1 1 0 0,1-1 0 0 0,6-3 0 0 0,10-7-12 0 0,0-4-5 0 0,-14 12 2 0 0,0 0 0 0 0,0 0-1 0 0,1 1 1 0 0,-1-1-1 0 0,15-5 1 0 0,14-7 26 0 0,0 2-1 0 0,1 2 1 0 0,1 1 0 0 0,1 1-1 0 0,42-5 1 0 0,210-8-88 0 0,-241 25 55 0 0,0 2-1 0 0,79 16 1 0 0,-110-15 21 0 0,1 1 0 0 0,-1 1-1 0 0,31 15 1 0 0,13 4 61 0 0,-16-5-57 0 0,-1 3 1 0 0,79 51-1 0 0,-105-61 11 0 0,0 1-1 0 0,-1 0 1 0 0,-1 2-1 0 0,0 0 1 0 0,-1 1-1 0 0,-1 0 1 0 0,0 1-1 0 0,19 33 1 0 0,-19-23-7 0 0,-8-17 4 0 0,-1 0-1 0 0,0 1 1 0 0,-1-1-1 0 0,-1 1 0 0 0,1 1 1 0 0,-2-1-1 0 0,0 1 1 0 0,2 15-1 0 0,6 37-16 0 0,-6-43 16 0 0,-1 0 0 0 0,1 31 0 0 0,-5-42 13 0 0,2 3-20 0 0,-2 0 0 0 0,0 0 0 0 0,-1 0 0 0 0,0-1 0 0 0,-1 1 0 0 0,0 0 0 0 0,-1-1 1 0 0,-1 1-1 0 0,0-1 0 0 0,-1 0 0 0 0,-12 23 0 0 0,-72 110-8 0 0,81-134 11 0 0,0-1 0 0 0,-1 0 0 0 0,0-1 0 0 0,-1 0 0 0 0,0 0 0 0 0,-21 14 0 0 0,-32 17 55 0 0,20-10-40 0 0,28-21-22 0 0,-3 1 0 0 0,0 0 0 0 0,-1 0-1 0 0,0-2 1 0 0,0 0 0 0 0,-35 9 0 0 0,12-8 16 0 0,0-2 0 0 0,-51 3 0 0 0,78-10-12 0 0,1-1 0 0 0,0 0 1 0 0,-1-1-1 0 0,1-1 0 0 0,0 0 0 0 0,0-1 0 0 0,0 0 0 0 0,0-1 0 0 0,1-1 1 0 0,-21-9-1 0 0,-27-23-14 0 0,2-2 0 0 0,2-3 0 0 0,2-2 0 0 0,1-3 0 0 0,3-2 0 0 0,2-2 0 0 0,2-2 0 0 0,-44-66 0 0 0,78 97 9 0 0,2 0-1 0 0,0-1 1 0 0,-10-32-1 0 0,12 30 2 0 0,1 0-6 0 0,1-1 0 0 0,1 0 0 0 0,1 0-1 0 0,1 0 1 0 0,1-1 0 0 0,2-45 0 0 0,1 64 5 0 0,1-1 0 0 0,1 1 0 0 0,-1 0-1 0 0,1-1 1 0 0,1 1 0 0 0,-1 0 0 0 0,1 1 0 0 0,1-1 0 0 0,-1 0 0 0 0,1 1 0 0 0,1 0 0 0 0,-1 0 0 0 0,1 0 0 0 0,1 0 0 0 0,-1 1 0 0 0,1 0 0 0 0,0 0-1 0 0,13-10 1 0 0,8-3-6 0 0,0 2-1 0 0,0 0 0 0 0,49-20 0 0 0,-47 25 15 0 0,42-11-1 0 0,-13 4 0 0 0,-9 5-5 0 0,0 2 0 0 0,78-10 0 0 0,-49 10 0 0 0,9-2-5 0 0,1 4 0 0 0,0 4 1 0 0,0 4-1 0 0,132 14 0 0 0,-188-8 27 0 0,0 2-1 0 0,-1 0 1 0 0,0 3 0 0 0,-1 0-1 0 0,1 2 1 0 0,-2 2-1 0 0,0 0 1 0 0,42 27 0 0 0,-59-30-19 0 0,-1 0 1 0 0,0 1-1 0 0,-1 0 1 0 0,0 0-1 0 0,-1 1 1 0 0,0 0-1 0 0,10 20 1 0 0,-8-15 13 0 0,-8-10-17 0 0,0 0 0 0 0,0 0 1 0 0,-1 0-1 0 0,0 0 0 0 0,0 0 0 0 0,-1 1 0 0 0,0-1 1 0 0,0 1-1 0 0,-1 12 0 0 0,2 9 1 0 0,1 1 9 0 0,-1 47 1 0 0,-2-66-6 0 0,-1-1 0 0 0,0 0 0 0 0,-1 1 0 0 0,0-1 0 0 0,0 0 0 0 0,-1 0 0 0 0,-1 0 0 0 0,-5 10 0 0 0,-14 23-12 0 0,-3-1-1 0 0,-1-1 0 0 0,-2-1 0 0 0,-60 62 1 0 0,38-53-55 0 0,-90 67-1 0 0,108-93 84 0 0,0-2 0 0 0,-1-1-1 0 0,-2-2 1 0 0,-47 19-1 0 0,19-9 7 0 0,49-20-32 0 0,0-1 1 0 0,0-1-1 0 0,0 0 1 0 0,-23 4-1 0 0,-45 8-1 0 0,-78 12 27 0 0,142-28-13 0 0,1-1 0 0 0,-1 0 1 0 0,0-2-1 0 0,1 0 0 0 0,-1-1 0 0 0,-26-6 0 0 0,37 5-8 0 0,0 0-1 0 0,0-1 1 0 0,1 0 0 0 0,-1 0-1 0 0,1 0 1 0 0,0-1-1 0 0,1 0 1 0 0,-1-1-1 0 0,1 1 1 0 0,0-1-1 0 0,1 0 1 0 0,-1-1-1 0 0,1 1 1 0 0,-6-11-1 0 0,-17-18-29 0 0,16 17 23 0 0,0 0 0 0 0,1 0 1 0 0,0-1-1 0 0,2-1 0 0 0,0 0 0 0 0,-6-22 0 0 0,7 11 0 0 0,3 0 0 0 0,0-1 0 0 0,2 0 0 0 0,1-37 0 0 0,2 50-1 0 0,1 0 0 0 0,0 0 0 0 0,2 0 0 0 0,0 1 0 0 0,8-27 0 0 0,-8 37 5 0 0,0 0 0 0 0,0 0 1 0 0,1 1-1 0 0,0-1 0 0 0,0 1 0 0 0,1 0 0 0 0,0 0 1 0 0,0 0-1 0 0,1 1 0 0 0,0 0 0 0 0,0 0 0 0 0,0 0 0 0 0,1 1 1 0 0,11-8-1 0 0,83-58-32 0 0,-83 61 35 0 0,-10 5 0 0 0,-1 0 1 0 0,1 1-1 0 0,0 0 1 0 0,0 1-1 0 0,16-5 1 0 0,28-11 10 0 0,-44 16-8 0 0,0 0-1 0 0,0 0 0 0 0,1 0 0 0 0,-1 1 0 0 0,0 0 0 0 0,17-1 0 0 0,48-3-5 0 0,-38 2-7 0 0,46 0-1 0 0,-70 5 10 0 0,0-1 0 0 0,-1 2-1 0 0,1-1 1 0 0,0 2-1 0 0,-1-1 1 0 0,1 1-1 0 0,-1 1 1 0 0,15 7-1 0 0,-4 1 3 0 0,0 1 1 0 0,-1 1-1 0 0,23 20 0 0 0,-13-13-5 0 0,-11 15 4 0 0,-5-17 3 0 0,-11-15-3 0 0,1 0 1 0 0,-1 0-1 0 0,-1 0 1 0 0,1 1-1 0 0,0-1 0 0 0,-1 1 1 0 0,0-1-1 0 0,0 1 1 0 0,1 6-1 0 0,6 25 4 0 0,25 118 63 0 0,-32-134-60 0 0,0 0 1 0 0,-1 0-1 0 0,-1 0 1 0 0,-1-1-1 0 0,-1 1 0 0 0,-4 20 1 0 0,4-33-8 0 0,-1 1-1 0 0,1-1 1 0 0,-1 0 0 0 0,-1 0 0 0 0,-5 10-1 0 0,-4 8 11 0 0,-1 6 6 0 0,-1-1-1 0 0,-1-1 1 0 0,-2 0 0 0 0,-1-1 0 0 0,-1-1-1 0 0,-1-1 1 0 0,-1-1 0 0 0,-2-1 0 0 0,0-1-1 0 0,-38 27 1 0 0,48-38-17 0 0,12-10 1 0 0,-1 1-1 0 0,0-1 1 0 0,0 1-1 0 0,0-1 1 0 0,0 0-1 0 0,0 0 1 0 0,0 0-1 0 0,-7 2 1 0 0,-27 15 15 0 0,32-16-16 0 0,-1 1 0 0 0,1-1-1 0 0,-1 0 1 0 0,0 0-1 0 0,0-1 1 0 0,0 0-1 0 0,-1 0 1 0 0,1 0 0 0 0,0-1-1 0 0,-12 1 1 0 0,15-4-3 0 0,1-1-1 0 0,0 1 1 0 0,0-1 0 0 0,1 0 0 0 0,-1 0 0 0 0,0 1 0 0 0,1-1-1 0 0,0 0 1 0 0,0-1 0 0 0,0 1 0 0 0,0 0 0 0 0,0 0 0 0 0,0-4-1 0 0,-3-6-14 0 0,2 4 14 0 0,0-1 0 0 0,1 0 0 0 0,0 1 0 0 0,0-1 0 0 0,1 0 0 0 0,3-17 0 0 0,10-60-41 0 0,-12 85 45 0 0,3-29-26 0 0,-3 22 16 0 0,0 0 1 0 0,0 1-1 0 0,1 0 0 0 0,0-1 0 0 0,7-15 0 0 0,3-3-11 0 0,2 0 1 0 0,1 0-1 0 0,1 2 1 0 0,1 0-1 0 0,29-32 0 0 0,-28 38 10 0 0,0 0 0 0 0,2 2 0 0 0,0 0 0 0 0,1 1-1 0 0,41-23 1 0 0,-16 13-25 0 0,-38 21 33 0 0,0 1 0 0 0,1-1 0 0 0,-1 1 0 0 0,1 1 0 0 0,0-1 0 0 0,18-3 0 0 0,34-7 17 0 0,-39 8 7 0 0,-1 1 0 0 0,1 1 0 0 0,-1 0 0 0 0,1 2 0 0 0,0 1 0 0 0,0 0 0 0 0,26 3 0 0 0,-41 1-17 0 0,0 0 0 0 0,-1 1-1 0 0,0-1 1 0 0,0 1 0 0 0,0 0 0 0 0,0 1-1 0 0,-1-1 1 0 0,1 1 0 0 0,-1 0 0 0 0,0 1 0 0 0,-1-1-1 0 0,1 1 1 0 0,-1 0 0 0 0,3 7 0 0 0,2-1 7 0 0,-7-10-9 0 0,-1 0 0 0 0,1 0 1 0 0,-1 0-1 0 0,0 0 0 0 0,0 0 0 0 0,0 0 0 0 0,0 1 1 0 0,0-1-1 0 0,0 0 0 0 0,-1 1 0 0 0,1-1 0 0 0,-1 0 1 0 0,1 1-1 0 0,-1-1 0 0 0,0 3 0 0 0,1 8 0 0 0,2 4 17 0 0,0-1-1 0 0,-1 1 1 0 0,-1 0-1 0 0,-1-1 1 0 0,-1 1 0 0 0,0 0-1 0 0,-1-1 1 0 0,-1 1-1 0 0,-8 28 1 0 0,7-34-7 0 0,0 1 0 0 0,-1-1 0 0 0,0 0 0 0 0,-1 0 0 0 0,-1 0 0 0 0,-9 11 0 0 0,4-4 36 0 0,-48 52 20 0 0,50-57-97 0 0,-1 0 1 0 0,-1-1 0 0 0,1-1-1 0 0,-2 0 1 0 0,0 0 0 0 0,-23 14-1 0 0,-28 24 125 0 0,29-20 6 0 0,-75 47-1 0 0,95-66-85 0 0,-62 28-42 0 0,70-34 22 0 0,1 0-1 0 0,-1 0 1 0 0,0-1-1 0 0,0 0 1 0 0,-1-1-1 0 0,1 0 0 0 0,0 0 1 0 0,-1 0-1 0 0,0-1 1 0 0,-10 1-1 0 0,17-26-79 0 0,2 1 71 0 0,2 0 1 0 0,0 0 0 0 0,1 1 0 0 0,2 0-1 0 0,0 0 1 0 0,1 0 0 0 0,2 1 0 0 0,0 0-1 0 0,16-27 1 0 0,11-11-44 0 0,79-101 0 0 0,-80 120 34 0 0,2 0-1 0 0,43-34 0 0 0,-65 62 49 0 0,1 0-1 0 0,24-12 0 0 0,1-2 10 0 0,-26 15-38 0 0,-1 0-13 0 0,1 2 0 0 0,-1-1 0 0 0,1 2 0 0 0,1 0-1 0 0,25-9 1 0 0,-27 11 37 0 0,43-15 107 0 0,-56 20-129 0 0,0 1-1 0 0,1-1 1 0 0,-1 1-1 0 0,0 0 1 0 0,1-1 0 0 0,-1 1-1 0 0,0 0 1 0 0,1 0 0 0 0,-1 0-1 0 0,0 0 1 0 0,1 0-1 0 0,-1 1 1 0 0,0-1 0 0 0,1 0-1 0 0,-1 0 1 0 0,0 1 0 0 0,1-1-1 0 0,-1 1 1 0 0,0-1-1 0 0,0 1 1 0 0,0 0 0 0 0,0-1-1 0 0,1 1 1 0 0,-1 0 0 0 0,0 0-1 0 0,0 0 1 0 0,0 0-1 0 0,-1 0 1 0 0,1 0 0 0 0,0 0-1 0 0,0 0 1 0 0,0 0 0 0 0,-1 0-1 0 0,1 1 1 0 0,-1-1-1 0 0,2 2 1 0 0,26 70-30 0 0,-17-7 77 0 0,-2 0 0 0 0,-1 75 0 0 0,-7-89 22 0 0,1-30-61 0 0,-1-1-1 0 0,-2 0 0 0 0,0 0 1 0 0,-1 1-1 0 0,-1-1 1 0 0,-10 35-1 0 0,9-33 0 0 0,4-21-7 0 0,0 0 0 0 0,0 0 0 0 0,0 0 0 0 0,0 1 0 0 0,-1-1 0 0 0,1 0 0 0 0,-1 0 0 0 0,1 0 0 0 0,-1 0 1 0 0,0 0-1 0 0,0 0 0 0 0,0 0 0 0 0,0 0 0 0 0,0 0 0 0 0,0 0 0 0 0,0 0 0 0 0,-1-1 0 0 0,-2 4 0 0 0,3-5 3 0 0,-23 8 35 0 0,23-7-37 0 0,0-1 0 0 0,0 0 0 0 0,0 0 0 0 0,0 0 0 0 0,0 0 0 0 0,0 0 0 0 0,0 0 0 0 0,0 0 0 0 0,0 0 0 0 0,0 0 0 0 0,0 0 0 0 0,0-1 0 0 0,0 1-1 0 0,1 0 1 0 0,-1-1 0 0 0,0 1 0 0 0,0 0 0 0 0,0-1 0 0 0,0 1 0 0 0,1-1 0 0 0,-1 0 0 0 0,0 1 0 0 0,0-1 0 0 0,1 1 0 0 0,-1-1 0 0 0,0 0 0 0 0,0-1 0 0 0,-33-88-52 0 0,28 73 32 0 0,2 0 0 0 0,0 0 0 0 0,2 0 0 0 0,-1 0 0 0 0,2 0 0 0 0,0 0 0 0 0,3-27 0 0 0,-1 12-15 0 0,-1 23 20 0 0,0 0-1 0 0,1 0 1 0 0,0 0 0 0 0,0 0 0 0 0,1 0-1 0 0,1 1 1 0 0,-1-1 0 0 0,1 1 0 0 0,1-1 0 0 0,-1 1-1 0 0,2 0 1 0 0,-1 0 0 0 0,1 1 0 0 0,0 0-1 0 0,0-1 1 0 0,1 2 0 0 0,11-12 0 0 0,8 7-22 0 0,-23 11 38 0 0,-1 0-1 0 0,0-1 1 0 0,0 1 0 0 0,0 0 0 0 0,0-1 0 0 0,1 1 0 0 0,-1-1-1 0 0,0 1 1 0 0,0-1 0 0 0,0 0 0 0 0,0 1 0 0 0,0-1 0 0 0,0 0-1 0 0,0 0 1 0 0,0 0 0 0 0,-1 0 0 0 0,1 0 0 0 0,1-1-1 0 0,-1 1 2 0 0,0 0-1 0 0,0 0 0 0 0,0 0 0 0 0,0 0 0 0 0,0 1 1 0 0,0-1-1 0 0,0 0 0 0 0,0 1 0 0 0,0-1 0 0 0,0 1 0 0 0,0-1 1 0 0,1 1-1 0 0,-1 0 0 0 0,0-1 0 0 0,0 1 0 0 0,1 0 0 0 0,-1 0 1 0 0,0 0-1 0 0,0 0 0 0 0,1 0 0 0 0,-1 0 0 0 0,0 0 0 0 0,0 0 1 0 0,1 1-1 0 0,-1-1 0 0 0,0 0 0 0 0,0 1 0 0 0,0-1 1 0 0,2 2-1 0 0,32 18-23 0 0,-26-11 30 0 0,-1 1-1 0 0,0 0 1 0 0,0 0 0 0 0,-1 0-1 0 0,0 1 1 0 0,-1 0 0 0 0,7 15-1 0 0,29 90 114 0 0,-26-66-69 0 0,-12-35-32 0 0,-1 0 0 0 0,-1 1 1 0 0,0 0-1 0 0,-1-1 0 0 0,-1 1 0 0 0,0 0 0 0 0,-2-1 0 0 0,1 1 1 0 0,-2 0-1 0 0,0-1 0 0 0,-1 0 0 0 0,0 0 0 0 0,-2 0 0 0 0,1 0 1 0 0,-14 23-1 0 0,0-10-4 0 0,-2-1 0 0 0,0-2 0 0 0,-2 0 1 0 0,-1-1-1 0 0,0-1 0 0 0,-30 21 0 0 0,-6 6-39 0 0,5-12 17 0 0,14-13-18 0 0,-70 29-67 0 0,93-45 79 0 0,0 0 0 0 0,0-1 0 0 0,-1-2 0 0 0,-22 6-1 0 0,-40 15 18 0 0,54-18-12 0 0,-1 0 0 0 0,-1-2 1 0 0,1-1-1 0 0,-1-1 0 0 0,0-2 1 0 0,0-1-1 0 0,-48-2 0 0 0,34 4-9 0 0,31-7-6 0 0,-7-6 18 0 0,18 8 4 0 0,0 1 0 0 0,0 0 0 0 0,0-1 0 0 0,0 1 1 0 0,-1 0-1 0 0,1 0 0 0 0,0 0 0 0 0,0 0 0 0 0,0 0 0 0 0,-1 0 0 0 0,1 0 0 0 0,0 0 0 0 0,0 0 0 0 0,0 1 1 0 0,0-1-1 0 0,-1 0 0 0 0,1 1 0 0 0,0-1 0 0 0,0 1 0 0 0,0 0 0 0 0,0-1 0 0 0,0 1 0 0 0,0 0 0 0 0,0-1 1 0 0,0 1-1 0 0,-1 1 0 0 0,-22 30-40 0 0,12-16 29 0 0,2-5 16 0 0,-1 0 0 0 0,0-1-1 0 0,0-1 1 0 0,-1 0 0 0 0,0 0 0 0 0,-1-2 0 0 0,0 1 0 0 0,0-1 0 0 0,-1-1 0 0 0,-14 4-1 0 0,-35 14-1 0 0,-4 3 15 0 0,-1-3-1 0 0,-110 22 0 0 0,-55 3-9 0 0,-79 13-1 0 0,-31-20-14 0 0,-380-3-1 0 0,703-39 16 0 0,-15 0 2 0 0,-1-1 1 0 0,1-1-1 0 0,-37-8 0 0 0,23-1 6 0 0,-64-23-1 0 0,78 26-10 0 0,26 6-2 0 0,0 0 1 0 0,0 0-1 0 0,0-1 1 0 0,-14-6-1 0 0,-17-11 4 0 0,-12-5 9 0 0,1-3 0 0 0,-51-35 0 0 0,90 57-11 0 0,10 6-3 0 0,1-1 0 0 0,-1 1 1 0 0,1-1-1 0 0,-1 1 0 0 0,1-1 0 0 0,-1 0 0 0 0,1 0 1 0 0,0 0-1 0 0,-1 0 0 0 0,1 0 0 0 0,0 0 1 0 0,0 0-1 0 0,0 0 0 0 0,0 0 0 0 0,0 0 0 0 0,0-1 1 0 0,0 1-1 0 0,0 0 0 0 0,0-1 0 0 0,0-1 0 0 0,-2-2 1 0 0,0-2-1 0 0,0 1 1 0 0,0-1-1 0 0,0 0 0 0 0,1 0 0 0 0,0 0 0 0 0,1 0 0 0 0,-1 0 1 0 0,1 0-1 0 0,0 0 0 0 0,1-11 0 0 0,0 14-6 0 0,0-1-1 0 0,0 1 1 0 0,0-1-1 0 0,1 1 0 0 0,0 0 1 0 0,0-1-1 0 0,0 1 1 0 0,0 0-1 0 0,1 0 1 0 0,0 0-1 0 0,-1 0 1 0 0,2 0-1 0 0,-1 0 1 0 0,0 0-1 0 0,1 1 1 0 0,-1-1-1 0 0,1 1 1 0 0,0-1-1 0 0,0 1 1 0 0,7-5-1 0 0,20-15 0 0 0,1 1 0 0 0,1 2 0 0 0,1 1 0 0 0,1 2 0 0 0,48-18 0 0 0,-36 15-8 0 0,1 2 1 0 0,1 3-1 0 0,63-13 0 0 0,-39 17 21 0 0,135-5 0 0 0,-159 16-5 0 0,-24-2-9 0 0,1 2 0 0 0,-1 0 0 0 0,1 2-1 0 0,-1 1 1 0 0,0 0 0 0 0,46 14 0 0 0,15 15-9 0 0,-74-28 23 0 0,-1 0 0 0 0,1 1 0 0 0,-1 0 1 0 0,0 1-1 0 0,0 0 0 0 0,0 1 0 0 0,-1 0 0 0 0,14 13 1 0 0,-3-3 19 0 0,-17-14-24 0 0,0-1-1 0 0,0 0-1 0 0,0 0 1 0 0,-1 0-1 0 0,1 1 1 0 0,0-1-1 0 0,-1 1 1 0 0,0-1 0 0 0,0 1-1 0 0,0 0 1 0 0,0 0-1 0 0,0 0 1 0 0,-1 0 0 0 0,3 6-1 0 0,-4-7 0 0 0,1 0 0 0 0,0 0 0 0 0,-1 0 0 0 0,1 0 0 0 0,0 0 0 0 0,0 0 0 0 0,0 0-1 0 0,0 0 1 0 0,1-1 0 0 0,-1 1 0 0 0,0 0 0 0 0,1-1 0 0 0,-1 1 0 0 0,1-1 0 0 0,2 3 0 0 0,-2-3 0 0 0,-1 0 1 0 0,0 0 0 0 0,1 0-1 0 0,-1 0 1 0 0,0 1 0 0 0,0-1-1 0 0,0 1 1 0 0,0-1 0 0 0,0 1-1 0 0,0-1 1 0 0,0 1 0 0 0,0 0-1 0 0,-1-1 1 0 0,1 1 0 0 0,0 0-1 0 0,-1-1 1 0 0,0 1 0 0 0,1 0-1 0 0,-1 3 1 0 0,2 8 8 0 0,2 6 9 0 0,-1 0-1 0 0,0 26 0 0 0,-3-40-14 0 0,0 0 0 0 0,0 0-1 0 0,-1-1 1 0 0,1 1-1 0 0,-1 0 1 0 0,0-1-1 0 0,0 1 1 0 0,-1 0 0 0 0,0-1-1 0 0,1 1 1 0 0,-1-1-1 0 0,-1 0 1 0 0,1 0 0 0 0,-1 0-1 0 0,-5 7 1 0 0,-6 1 2 0 0,-1 0 1 0 0,-1-2 0 0 0,0 0 0 0 0,0-1-1 0 0,-1 0 1 0 0,-25 8 0 0 0,-117 37-36 0 0,119-44 47 0 0,1-1 0 0 0,-1-3 0 0 0,-42 2 0 0 0,-121-3 1 0 0,180-6-8 0 0,0-1 0 0 0,0-1 0 0 0,0-1 1 0 0,0-1-1 0 0,1-1 0 0 0,-27-11 0 0 0,-2-4 14 0 0,-71-41 0 0 0,89 40-4 0 0,-37-31 0 0 0,9 6 20 0 0,44 35-37 0 0,0-1 0 0 0,1-1 1 0 0,1 0-1 0 0,0-1 0 0 0,1-1 1 0 0,1 0-1 0 0,1-1 0 0 0,0-1 1 0 0,1 0-1 0 0,1 0 0 0 0,-8-20 1 0 0,8 15-8 0 0,5 12-1 0 0,0 1-1 0 0,2-1 1 0 0,-1 1 0 0 0,-3-19-1 0 0,7 26 5 0 0,0 0-1 0 0,-1-1 1 0 0,1 1 0 0 0,0 0-1 0 0,1 0 1 0 0,-1-1-1 0 0,1 1 1 0 0,-1 0 0 0 0,1 0-1 0 0,0 0 1 0 0,0 0-1 0 0,0 0 1 0 0,1 0 0 0 0,-1 0-1 0 0,1 0 1 0 0,-1 0-1 0 0,1 1 1 0 0,0-1 0 0 0,0 1-1 0 0,0-1 1 0 0,4-2-1 0 0,86-67-44 0 0,-79 67 44 0 0,-1 0-1 0 0,1 0 1 0 0,0 1 0 0 0,23-4-1 0 0,-11 3-7 0 0,30-8-12 0 0,0 3 1 0 0,1 2-1 0 0,76-1 0 0 0,-129 9 21 0 0,26-2-6 0 0,0 2-1 0 0,0 2 0 0 0,0 0 1 0 0,0 2-1 0 0,-1 1 0 0 0,1 1 1 0 0,30 12-1 0 0,-52-15 8 0 0,-1 1 0 0 0,0 0 0 0 0,0 0 0 0 0,-1 0 0 0 0,9 8 0 0 0,13 10 6 0 0,-24-20-6 0 0,0 0-1 0 0,0 1 0 0 0,0 0 0 0 0,0-1 1 0 0,0 1-1 0 0,-1 0 0 0 0,0 0 0 0 0,1 0 0 0 0,2 6 1 0 0,3 3-4 0 0,-3-6 5 0 0,-1-1 0 0 0,0 1-1 0 0,0 0 1 0 0,0 0-1 0 0,-1 0 1 0 0,0 0-1 0 0,0 1 1 0 0,0 0 0 0 0,-1-1-1 0 0,0 1 1 0 0,0 0-1 0 0,-1 0 1 0 0,1 13-1 0 0,-2-3 5 0 0,0 0-1 0 0,-1-1 0 0 0,-1 1 0 0 0,-5 19 0 0 0,-4-18 3 0 0,4-9-12 0 0,-12 15 24 0 0,-1-2 0 0 0,-1-1-1 0 0,-33 27 1 0 0,25-31-24 0 0,9-4 15 0 0,-1-2 0 0 0,-38 16 0 0 0,-4-4 12 0 0,38-12-22 0 0,-1-1-1 0 0,0-2 1 0 0,0 0 0 0 0,-1-2-1 0 0,-28 3 1 0 0,46-9 2 0 0,-260 14 53 0 0,248-15-49 0 0,-1-1-1 0 0,1-2 1 0 0,0 0 0 0 0,0-1 0 0 0,0-1 0 0 0,-36-16 0 0 0,54 21-10 0 0,0-1 0 0 0,-1 1 0 0 0,1-1 0 0 0,0 0 0 0 0,0 0 0 0 0,0 0-1 0 0,1-1 1 0 0,-1 1 0 0 0,0 0 0 0 0,1-1 0 0 0,0 0 0 0 0,-1 0 0 0 0,1 0 0 0 0,0 0 0 0 0,1 0 0 0 0,-1 0 0 0 0,0 0 0 0 0,1 0 0 0 0,0-1 0 0 0,0 1 0 0 0,0-1 0 0 0,0 1 0 0 0,0-1 0 0 0,1 1 0 0 0,-1-1 0 0 0,1 1 0 0 0,0-1 0 0 0,1-6 0 0 0,0 8 1 0 0,-1 0 0 0 0,1 0-1 0 0,0 0 1 0 0,0 0 0 0 0,0 0 0 0 0,0 1 0 0 0,0-1 0 0 0,0 0 0 0 0,1 1 0 0 0,-1-1 0 0 0,0 1 0 0 0,1-1 0 0 0,-1 1-1 0 0,4-3 1 0 0,9-10-4 0 0,52-42-23 0 0,-54 45 21 0 0,1 2 1 0 0,0-1-1 0 0,1 2 0 0 0,0 0 1 0 0,0 0-1 0 0,1 2 0 0 0,0-1 1 0 0,21-4-1 0 0,17-10-3 0 0,-30 14 13 0 0,-17 6-1 0 0,-1 0 1 0 0,1-1-1 0 0,-1 0 0 0 0,1 0 0 0 0,-1 0 1 0 0,0-1-1 0 0,0 1 0 0 0,6-5 0 0 0,-8 5-3 0 0,0 0 0 0 0,-1 1-1 0 0,1 0 1 0 0,1 0-1 0 0,-1 0 1 0 0,0 0-1 0 0,0 0 1 0 0,0 0-1 0 0,0 1 1 0 0,1 0-1 0 0,-1-1 1 0 0,0 1 0 0 0,7 1-1 0 0,-4-1 24 0 0,-4 0 27 0 0,-38-2-67 0 0,22-1 24 0 0,1 0-1 0 0,-1 0 1 0 0,0 1-1 0 0,0 1 1 0 0,1 0-1 0 0,-1 1 1 0 0,-23 3-1 0 0,-15-1-8 0 0,-3-2-19 0 0,3-2 29 0 0,0 3 0 0 0,1 2 0 0 0,-77 14-1 0 0,40 0-7 0 0,29-3-22 0 0,47-12 16 0 0,0 0 0 0 0,0 1 0 0 0,-18 7 0 0 0,-36 7 24 0 0,64-16-19 0 0,1-1 1 0 0,-1 0 0 0 0,1 1-1 0 0,-1-1 1 0 0,1 1 0 0 0,0 0-1 0 0,-1-1 1 0 0,1 1 0 0 0,0 0-1 0 0,0 0 1 0 0,-1 0 0 0 0,1 0-1 0 0,0 0 1 0 0,0 0 0 0 0,0 0-1 0 0,0 0 1 0 0,0 0 0 0 0,0 0-1 0 0,-1 3 1 0 0,1-3-30 0 0,-16 20 23 0 0,4 25-26 0 0,0 25-13 0 0,11-68 48 0 0,1 1 0 0 0,-1-1-1 0 0,0 1 1 0 0,0-1 0 0 0,0 0 0 0 0,0 0 0 0 0,0 0-1 0 0,-1 0 1 0 0,0 0 0 0 0,1-1 0 0 0,-1 1-1 0 0,0-1 1 0 0,0 1 0 0 0,0-1 0 0 0,-1 0 0 0 0,1 0-1 0 0,-5 1 1 0 0,-8 9-7 0 0,15-8 1 0 0,0 0-1 0 0,0 1 1 0 0,0-1 0 0 0,1 0-1 0 0,-1 1 1 0 0,1-1-1 0 0,0 0 1 0 0,1 1-1 0 0,-1-1 1 0 0,2 5-1 0 0,-2 2-74 0 0,0-8 89 0 0,0 0 0 0 0,0 1 0 0 0,1-1 0 0 0,-1 1 0 0 0,1-1-1 0 0,-1 0 1 0 0,1 1 0 0 0,0-1 0 0 0,0 0 0 0 0,1 0-1 0 0,-1 0 1 0 0,1 1 0 0 0,-1-1 0 0 0,5 5 0 0 0,-1 10-60 0 0,-5-17 51 0 0,0 1 1 0 0,0 0-1 0 0,1-1 0 0 0,-1 1 1 0 0,0 0-1 0 0,1-1 0 0 0,-1 1 1 0 0,1-1-1 0 0,0 1 1 0 0,-1-1-1 0 0,1 1 0 0 0,0-1 1 0 0,0 1-1 0 0,0-1 0 0 0,0 0 1 0 0,0 1-1 0 0,0-1 0 0 0,2 1 1 0 0,0 1-1 0 0,0-1 0 0 0,-1 0 0 0 0,1 1 0 0 0,-1 0 0 0 0,1-1 0 0 0,-1 1 0 0 0,0 0 0 0 0,0 0 0 0 0,0 0 0 0 0,1 4 0 0 0,-1-3-1 0 0,-1-1-1 0 0,1 1 0 0 0,0-1 1 0 0,1 0-1 0 0,-1 0 0 0 0,1 0 1 0 0,-1 0-1 0 0,1 0 0 0 0,0 0 0 0 0,6 4 1 0 0,75 52-28 0 0,246 114 9 0 0,-241-139-8 0 0,-32-14 50 0 0,-19-7-30 0 0,1-1 1 0 0,1-3-1 0 0,58 7 0 0 0,-85-14 8 0 0,228 39-4 0 0,-236-41 3 0 0,281 22-67 0 0,329-22 162 0 0,-550-10-87 0 0,-53 9-3 0 0,1 0 0 0 0,-1-1-1 0 0,21-5 1 0 0,23-2 7 0 0,101-5-23 0 0,-73 4 58 0 0,-11 8-57 0 0,-47 0 3 0 0,0 2 0 0 0,-1 0 0 0 0,32 6 0 0 0,-19 4 3 0 0,-30-7 4 0 0,0 0 0 0 0,1-1 0 0 0,-1 0 0 0 0,14 0 0 0 0,113 21-1 0 0,-81-18 7 0 0,79-3 0 0 0,-92-2-4 0 0,0-10 6 0 0,29-3-42 0 0,-51 11 37 0 0,0-1 0 0 0,0-1 0 0 0,-1 0 0 0 0,1-1 0 0 0,30-13 0 0 0,11-3-1 0 0,-15 1 2 0 0,-42 19 0 0 0,1 0 1 0 0,0-1-1 0 0,-1 0 1 0 0,1 1-1 0 0,-1-1 1 0 0,0 0-1 0 0,1-1 1 0 0,-1 1-1 0 0,4-4 1 0 0,-4 3-6 0 0,0 0 1 0 0,0 1-1 0 0,1-1 1 0 0,-1 1-1 0 0,1 0 1 0 0,0 0-1 0 0,-1 0 1 0 0,6-1-1 0 0,-1 0 9 0 0,0 0-1 0 0,0 0 0 0 0,0-1 0 0 0,-1 0 0 0 0,1-1 0 0 0,-1 0 1 0 0,11-8-1 0 0,27-19-32 0 0,-10 15 28 0 0,-31 15-2 0 0,-1 1 1 0 0,1-1 0 0 0,0 1-1 0 0,0-1 1 0 0,-1 0 0 0 0,1 0-1 0 0,-1-1 1 0 0,0 1 0 0 0,4-5-1 0 0,-6 7 1 0 0,1-1 0 0 0,-1 1 0 0 0,0-1-1 0 0,0 1 1 0 0,0-1 0 0 0,1 1 0 0 0,-1 0-1 0 0,0-1 1 0 0,1 1 0 0 0,-1 0 0 0 0,0 0-1 0 0,0 0 1 0 0,1 0 0 0 0,-1 0 0 0 0,0 0 0 0 0,2 1-1 0 0,-2-1 1 0 0,0 0 0 0 0,0 1 0 0 0,0-1 0 0 0,0 0 0 0 0,0 0 0 0 0,0 0 0 0 0,0 0 0 0 0,0 0 0 0 0,0 0 0 0 0,0 0 0 0 0,0-1-1 0 0,0 1 1 0 0,0 0 0 0 0,0-1 0 0 0,0 1 0 0 0,0 0 0 0 0,2-2 0 0 0,-2 0 0 0 0,1 0 0 0 0,0 0 0 0 0,-1 0 0 0 0,1 0 0 0 0,0 1 0 0 0,0-1 0 0 0,0 0 0 0 0,1 1 0 0 0,-1 0 0 0 0,0-1 0 0 0,0 1 0 0 0,1 0 0 0 0,-1 0 0 0 0,1 0 0 0 0,-1 0 0 0 0,1 1 0 0 0,-1-1 0 0 0,6 0 0 0 0,3-1 8 0 0,23-10 5 0 0,-33 12-14 0 0,0 0 0 0 0,1 0-1 0 0,-1 0 1 0 0,0-1-1 0 0,1 1 1 0 0,-1-1-1 0 0,0 1 1 0 0,1-1-1 0 0,-1 1 1 0 0,0-1 0 0 0,0 0-1 0 0,0 0 1 0 0,0 1-1 0 0,0-1 1 0 0,2-2-1 0 0,16-7-1 0 0,59-15 43 0 0,-68 19-59 0 0,2 1-6 0 0,-11 5 26 0 0,0 0 0 0 0,0 0 0 0 0,0 1 0 0 0,0-1 0 0 0,0 0 0 0 0,0-1 0 0 0,0 1 0 0 0,0 0 0 0 0,0 0 0 0 0,0 0 0 0 0,0-1 0 0 0,0 1 0 0 0,0 0 0 0 0,0-1 0 0 0,0 1 0 0 0,-1-1 0 0 0,1 1 0 0 0,0-1 0 0 0,0 1 0 0 0,0-1 0 0 0,-1 1 0 0 0,1-1 0 0 0,0 0 0 0 0,-1 0 0 0 0,1 1 0 0 0,0-1 0 0 0,-1 0 0 0 0,1 0 0 0 0,-1 0 0 0 0,1 0 0 0 0,-1 0 1 0 0,0 1-1 0 0,1-1 0 0 0,-1 0 0 0 0,0 0 0 0 0,1 0 0 0 0,-1 0 0 0 0,0 0 0 0 0,0 0 0 0 0,0 0 0 0 0,0 0 0 0 0,0-2 0 0 0,1 1-3 0 0,1 1-1 0 0,0-1 1 0 0,0 1 0 0 0,-1-1 0 0 0,1 1 0 0 0,0-1-1 0 0,0 1 1 0 0,1 0 0 0 0,-1 0 0 0 0,0 0 0 0 0,0 0-1 0 0,1 1 1 0 0,1-2 0 0 0,5-1-22 0 0,42-24 32 0 0,-17-3 135 0 0,-25 23-131 0 0,1 0 1 0 0,-2 0 0 0 0,1-1 0 0 0,-1 0-1 0 0,10-13 1 0 0,-7 8-1 0 0,19-13-51 0 0,-25 22 44 0 0,-1 1 0 0 0,1-1 0 0 0,-1 0 0 0 0,0 0-1 0 0,0-1 1 0 0,0 1 0 0 0,4-8 0 0 0,17-10-4 0 0,-23 21 0 0 0,0 0 1 0 0,-1 0 0 0 0,1 0-1 0 0,0 0 1 0 0,0-1 0 0 0,-1 1-1 0 0,1 0 1 0 0,-1-1-1 0 0,1 1 1 0 0,-1-1 0 0 0,0 0-1 0 0,1 1 1 0 0,-1-1 0 0 0,0 0-1 0 0,0 0 1 0 0,0 0-1 0 0,-1 0 1 0 0,2-3 0 0 0,-1 2-1 0 0,-1 0 1 0 0,0 0 0 0 0,1 1-1 0 0,0-1 1 0 0,0 0-1 0 0,-1 1 1 0 0,1-1 0 0 0,1 1-1 0 0,-1-1 1 0 0,0 1-1 0 0,1 0 1 0 0,-1-1-1 0 0,1 1 1 0 0,2-3 0 0 0,11-20-26 0 0,-5-8-4 0 0,-6 21 29 0 0,-1 1-1 0 0,0 0 1 0 0,-1-1 0 0 0,2-13 0 0 0,-4 19 0 0 0,1 0-1 0 0,0-1 1 0 0,1 1 0 0 0,0 0 0 0 0,0 0 0 0 0,3-6 0 0 0,1-5 1 0 0,-2 1 9 0 0,-3 10-6 0 0,0 1 0 0 0,0 0 1 0 0,1 0-1 0 0,-1 0 0 0 0,1 0 0 0 0,5-8 1 0 0,-6 11-10 0 0,0 0 1 0 0,0 0-1 0 0,-1-1 1 0 0,1 1-1 0 0,0 0 1 0 0,-1-1-1 0 0,1 1 1 0 0,-1 0-1 0 0,0-1 1 0 0,0 1-1 0 0,0-1 1 0 0,0 1-1 0 0,-1-5 1 0 0,2-23 78 0 0,3 4-68 0 0,-1 0 0 0 0,-1 0 0 0 0,-1-27-1 0 0,-2 27 0 0 0,2-1-1 0 0,6-33 0 0 0,-5 44-1 0 0,-1-1 0 0 0,-1 1 0 0 0,-1-19 0 0 0,0 24 0 0 0,0 0-1 0 0,1 0 1 0 0,0 0-1 0 0,1 0 1 0 0,0 0-1 0 0,1 0 1 0 0,0 0 0 0 0,6-17-1 0 0,-6 21-2 0 0,0 0-1 0 0,0 0 0 0 0,-1-1 1 0 0,0 1-1 0 0,0 0 1 0 0,-1-1-1 0 0,1 1 1 0 0,-2-10-1 0 0,0 8-4 0 0,1 1 0 0 0,0-1-1 0 0,0 0 1 0 0,1 1 0 0 0,0-1-1 0 0,1 1 1 0 0,-1 0 0 0 0,5-9-1 0 0,-4 9-4 0 0,1 0 0 0 0,-1 0-1 0 0,0-1 1 0 0,-1 1 0 0 0,1-9-1 0 0,2-9-6 0 0,-1-6 24 0 0,-3 29-6 0 0,0 0 0 0 0,0-1-1 0 0,0 1 1 0 0,1 0-1 0 0,-1 0 1 0 0,1 0 0 0 0,0 0-1 0 0,0 0 1 0 0,2-5-1 0 0,25-116 29 0 0,12 21-19 0 0,6-15 10 0 0,-25 79-11 0 0,-16 31-6 0 0,0-1 0 0 0,0 1 0 0 0,0-1-1 0 0,-1 0 1 0 0,-1-1 0 0 0,5-17 0 0 0,-8 26-5 0 0,0 1 0 0 0,0-1 0 0 0,0 0 0 0 0,0 1 0 0 0,1-1 0 0 0,-1 0 1 0 0,0 0-1 0 0,0 1 0 0 0,0-1 0 0 0,1 0 0 0 0,-1 1 0 0 0,0-1 0 0 0,1 0 0 0 0,-1 1 0 0 0,0-1 0 0 0,1 1 0 0 0,-1-1 0 0 0,1 1 0 0 0,-1-1 0 0 0,1 1 1 0 0,-1-1-1 0 0,1 1 0 0 0,-1-1 0 0 0,1 1 0 0 0,1-1 0 0 0,-2 1 2 0 0,1-1 0 0 0,-1 1 0 0 0,1-1 0 0 0,-1 1-1 0 0,1 0 1 0 0,-1-1 0 0 0,1 1 0 0 0,-1-1 0 0 0,1 1 0 0 0,-1-1 0 0 0,1 0 0 0 0,-1 1 0 0 0,0-1 0 0 0,1 1 0 0 0,-1-1 0 0 0,0 0 0 0 0,1 1 0 0 0,-1-1 0 0 0,0 0-1 0 0,0 1 1 0 0,0-1 0 0 0,0 0 0 0 0,0 1 0 0 0,0-1 0 0 0,0-1 0 0 0,9-72 10 0 0,-12 33-4 0 0,3 39-7 0 0,0-1 1 0 0,-1 1 0 0 0,1 0 0 0 0,-1 0 0 0 0,1 0-1 0 0,-1-1 1 0 0,0 1 0 0 0,0 0 0 0 0,0 0-1 0 0,0 0 1 0 0,0 0 0 0 0,0 0 0 0 0,-1 1 0 0 0,-2-4-1 0 0,-3 3-2 0 0,5 1 12 0 0,2 1-14 0 0,0-1 0 0 0,0 1 0 0 0,0 0 0 0 0,0-1 0 0 0,-1 1 0 0 0,1 0 0 0 0,0-1 0 0 0,0 1 0 0 0,0 0 0 0 0,-1-1 0 0 0,1 1 0 0 0,0 0 0 0 0,-1 0 0 0 0,1-1 0 0 0,0 1 0 0 0,-1 0 0 0 0,1 0 0 0 0,0-1 0 0 0,-1 1 0 0 0,1 0 0 0 0,0 0-1 0 0,-1 0 1 0 0,1 0 0 0 0,-1 0 0 0 0,1 0 0 0 0,0 0 0 0 0,-1 0 0 0 0,1-1 0 0 0,-1 1 0 0 0,1 1 0 0 0,0-1 0 0 0,-1 0 0 0 0,1 0 0 0 0,-1 0 0 0 0,1 0 0 0 0,0 0 0 0 0,-1 0 0 0 0,1 0 0 0 0,0 0 0 0 0,-1 1 0 0 0,1-1 0 0 0,0 0 0 0 0,-1 0 0 0 0,1 0-1 0 0,0 1 1 0 0,-1-1 0 0 0,1 0 0 0 0,0 1 0 0 0,0-1 0 0 0,-1 0 0 0 0,1 1 0 0 0,0-1 0 0 0,0 0 0 0 0,-1 1 0 0 0,1-1 0 0 0,0 0 0 0 0,0 1 0 0 0,0-1 0 0 0,0 0 0 0 0,0 1 0 0 0,0 0 0 0 0,0 1 0 0 0,0 0 0 0 0,0 0 1 0 0,0 0-1 0 0,0 0 0 0 0,0 0 1 0 0,-1 0-1 0 0,1 0 0 0 0,-1 0 0 0 0,1 0 1 0 0,-1 0-1 0 0,0 0 0 0 0,1 0 1 0 0,-1-1-1 0 0,0 1 0 0 0,0 0 0 0 0,0 0 1 0 0,-3 2-1 0 0,-5 45-25 0 0,0-10 54 0 0,9-36-13 0 0,0 1-1 0 0,0-1 1 0 0,-1 0 0 0 0,0 1 0 0 0,1-1-1 0 0,-1 1 1 0 0,-1-1 0 0 0,-2 6-1 0 0,-34 74-160 0 0,29-65 149 0 0,-1-1 0 0 0,-1 0 0 0 0,-1-1 0 0 0,-19 21 0 0 0,-2 3-19 0 0,1-21-5 0 0,14 5 19 0 0,-72 38 18 0 0,74-49-18 0 0,12-10 1 0 0,0 1 0 0 0,0-1 1 0 0,0 0-1 0 0,0 0 0 0 0,-1 0 0 0 0,1-1 0 0 0,-1 0 0 0 0,0 1 0 0 0,-5 0 0 0 0,-33 13-50 0 0,-64 32-1 0 0,4-1-18 0 0,58-29 82 0 0,17-6 4 0 0,-56 16-1 0 0,16-7-24 0 0,44-13 7 0 0,0-1 0 0 0,-29 5 1 0 0,-128 30 66 0 0,60-11-87 0 0,-242 41 38 0 0,314-64-4 0 0,-103 18-5 0 0,-275 11-1 0 0,418-37-9 0 0,-7 1 2 0 0,-1 0-1 0 0,0-2 1 0 0,0 0 0 0 0,0-1-1 0 0,1 0 1 0 0,-1-2 0 0 0,1 0-1 0 0,-30-11 1 0 0,20 3-23 0 0,22 11 29 0 0,0 0-1 0 0,0-1 1 0 0,0 0 0 0 0,0 0 0 0 0,1 0-1 0 0,-1 0 1 0 0,1 0 0 0 0,-1-1 0 0 0,1 0-1 0 0,0 1 1 0 0,0-1 0 0 0,0 0 0 0 0,-3-5-1 0 0,2 3 1 0 0,3 4-21 0 0,0 0-1 0 0,0-1 1 0 0,0 1 0 0 0,0 0 0 0 0,1-1-1 0 0,-1 1 1 0 0,0 0 0 0 0,1-1-1 0 0,-1 1 1 0 0,1-1 0 0 0,-1 1 0 0 0,1-1-1 0 0,0 1 1 0 0,-1-3 0 0 0,2 3 7 0 0,0 0 1 0 0,0 0-1 0 0,0-1 0 0 0,0 1 1 0 0,0 0-1 0 0,0 0 1 0 0,0 0-1 0 0,0 0 1 0 0,0 1-1 0 0,0-1 0 0 0,1 0 1 0 0,-1 0-1 0 0,0 1 1 0 0,1-1-1 0 0,-1 1 1 0 0,1-1-1 0 0,-1 1 0 0 0,0 0 1 0 0,1-1-1 0 0,1 1 1 0 0,47-12-51 0 0,0 3-1 0 0,0 1 1 0 0,1 3 0 0 0,0 2 0 0 0,85 6-1 0 0,-106 2 39 0 0,-1 1 1 0 0,-1 1-1 0 0,44 17 0 0 0,-58-19 17 0 0,1 1 6 0 0,0 1 1 0 0,-1 1 0 0 0,26 18 0 0 0,-27-17 1 0 0,0-1 0 0 0,0 0 1 0 0,0-1-1 0 0,27 10 0 0 0,-28-13-5 0 0,1 2 0 0 0,-1 0 0 0 0,0 0 0 0 0,0 1 0 0 0,0 1 0 0 0,14 13 0 0 0,68 65 17 0 0,-82-75-18 0 0,1 1 18 0 0,-1 1-1 0 0,0 0 0 0 0,-1 0 1 0 0,0 1-1 0 0,-2 1 1 0 0,1 0-1 0 0,-2 0 0 0 0,0 1 1 0 0,0 0-1 0 0,-2 0 1 0 0,0 1-1 0 0,-1 0 1 0 0,0 0-1 0 0,-1 0 0 0 0,2 35 1 0 0,-6-50-6 0 0,0 0 1 0 0,-1 1 0 0 0,1-1-1 0 0,0 1 1 0 0,-1-1 0 0 0,0 0-1 0 0,1 0 1 0 0,-1 1 0 0 0,0-1-1 0 0,0 0 1 0 0,-1 0 0 0 0,1 0-1 0 0,0 0 1 0 0,-1 0 0 0 0,1 0-1 0 0,-1 0 1 0 0,1 0 0 0 0,-1-1-1 0 0,0 1 1 0 0,0-1 0 0 0,0 1-1 0 0,0-1 1 0 0,-3 2 0 0 0,-6 2 7 0 0,1 0 0 0 0,-1-1 1 0 0,-21 5-1 0 0,-9 4 26 0 0,26-9-26 0 0,-1 1-1 0 0,1-2 0 0 0,-1 0 0 0 0,0-1 0 0 0,0 0 0 0 0,-27-2 0 0 0,41 0-14 0 0,0-1 0 0 0,0 1 0 0 0,0 0-1 0 0,0-1 1 0 0,0 0 0 0 0,0 0 0 0 0,0 0 0 0 0,0 0 0 0 0,0 0 0 0 0,0 0-1 0 0,0 0 1 0 0,1 0 0 0 0,-1-1 0 0 0,0 1 0 0 0,1-1 0 0 0,-1 1-1 0 0,1-1 1 0 0,0 1 0 0 0,0-1 0 0 0,-1 0 0 0 0,1 0 0 0 0,0 0 0 0 0,0 0-1 0 0,1 0 1 0 0,-2-3 0 0 0,-1-2-2 0 0,1 0 1 0 0,0 0-1 0 0,1 0 0 0 0,-1 0 1 0 0,1 0-1 0 0,0-10 0 0 0,1 12-5 0 0,1 0 0 0 0,-1 0 1 0 0,1 0-1 0 0,0 1 0 0 0,0-1 0 0 0,0 0 0 0 0,1 0 1 0 0,0 1-1 0 0,0-1 0 0 0,0 1 0 0 0,0-1 1 0 0,1 1-1 0 0,0 0 0 0 0,0 0 0 0 0,0 0 0 0 0,0 1 1 0 0,0-1-1 0 0,1 1 0 0 0,5-5 0 0 0,18-4-20 0 0,-18 4 24 0 0,-3 3 0 0 0,1 0 1 0 0,0 1 0 0 0,0 0 0 0 0,13-6 0 0 0,107-52-49 0 0,-70 33 46 0 0,61-22 1 0 0,27-10-6 0 0,29-10 1 0 0,60-9 12 0 0,-138 45 18 0 0,-54 19 9 0 0,0 1 0 0 0,60-12 1 0 0,-35 9-16 0 0,-52 12-3 0 0,1 2 0 0 0,0 0 1 0 0,21-3-1 0 0,119-22-44 0 0,-95 12 12 0 0,-35 9 29 0 0,13-9 67 0 0,-13 10-57 0 0,-24 8-21 0 0,-1-1 2 0 0,-1 0 1 0 0,0 0-1 0 0,1 0 0 0 0,-1 0 0 0 0,1 0 1 0 0,-1 0-1 0 0,1 0 0 0 0,-1 0 1 0 0,1 0-1 0 0,-1 0 0 0 0,1 0 0 0 0,-1 0 1 0 0,1 0-1 0 0,-1-1 0 0 0,0 1 1 0 0,1 0-1 0 0,-1 0 0 0 0,1 0 0 0 0,-1-1 1 0 0,1 1-1 0 0,-1 0 0 0 0,0-1 1 0 0,1 1-1 0 0,-1 0 0 0 0,0-1 0 0 0,1 1 1 0 0,-1 0-1 0 0,0-1 0 0 0,0 1 1 0 0,1 0-1 0 0,-1-1 0 0 0,0 1 0 0 0,0-1 1 0 0,1 0 97 0 0,0-16-77 0 0,1 0 0 0 0,1 1-1 0 0,9-31 1 0 0,-6 24-1 0 0,3 9 12 0 0,-9 13-32 0 0,1 1 0 0 0,0-1 0 0 0,-1 0 0 0 0,1 0 0 0 0,0 1-1 0 0,-1-1 1 0 0,1 0 0 0 0,-1 0 0 0 0,1 0 0 0 0,-1 1 0 0 0,0-1 0 0 0,1 0 0 0 0,-1 0-1 0 0,0 0 1 0 0,0 0 0 0 0,0 0 0 0 0,1 0 0 0 0,-1 0 0 0 0,0 0 0 0 0,0 0 0 0 0,-1-1-1 0 0,2-6 3 0 0,0 1 0 0 0,0-1-1 0 0,1 1 1 0 0,-1 0-1 0 0,2 0 1 0 0,-1 0 0 0 0,1 0-1 0 0,0 0 1 0 0,6-10-1 0 0,-7-3-18 0 0,-2 19 17 0 0,0 0 0 0 0,-1 0 0 0 0,1 0 0 0 0,0 1 0 0 0,0-1 0 0 0,0 0 0 0 0,0 0 0 0 0,0 0 0 0 0,0 0 0 0 0,0 0 0 0 0,1 0 0 0 0,-1 1 0 0 0,0-1 0 0 0,0 0-1 0 0,1 0 1 0 0,-1 0 0 0 0,1 1 0 0 0,-1-1 0 0 0,0 0 0 0 0,1 0 0 0 0,-1 1 0 0 0,1-1 0 0 0,0 0 0 0 0,-1 1 0 0 0,2-2 0 0 0,-1 1-19 0 0,-19 209-18 0 0,17-188 50 0 0,-2-1-1 0 0,0 0 1 0 0,-1 0 0 0 0,-11 31 0 0 0,-6 23 67 0 0,12 50-56 0 0,6-104-29 0 0,2 0 1 0 0,0-1-1 0 0,3 30 1 0 0,-1-6 6 0 0,0-44 0 0 0,-1-1 1 0 0,1 0 0 0 0,0 1-1 0 0,0-1 1 0 0,0 1 0 0 0,0-1-1 0 0,0 1 1 0 0,1-1-1 0 0,-1 1 1 0 0,1 0 0 0 0,0-1-1 0 0,-1 1 1 0 0,1 0 0 0 0,0 0-1 0 0,0 0 1 0 0,3-1 0 0 0,47-36-22 0 0,-26 21 3 0 0,-21 16 18 0 0,0 0-1 0 0,0 0 0 0 0,0 1 1 0 0,1-1-1 0 0,-1 1 0 0 0,0 1 0 0 0,1-1 1 0 0,-1 1-1 0 0,1 0 0 0 0,-1 0 1 0 0,11 2-1 0 0,9-1-46 0 0,-2 33 16 0 0,-21-28 19 0 0,1 0 0 0 0,-2 0 0 0 0,1 0 0 0 0,-1 0 0 0 0,0 1 0 0 0,0-1 0 0 0,-1 8 0 0 0,1 7-68 0 0,-1-15-7 0 0,1 1 0 0 0,-1 0 0 0 0,-1 0 0 0 0,1-1 1 0 0,-1 1-1 0 0,0 0 0 0 0,-1-1 0 0 0,-2 10 0 0 0,0 5-939 0 0,4-20 943 0 0,0 0 0 0 0,0 0 0 0 0,0 0 0 0 0,0-1 0 0 0,0 1 0 0 0,0 0 0 0 0,0 0 0 0 0,0 0 0 0 0,-1 0 1 0 0,1-1-1 0 0,0 1 0 0 0,0 0 0 0 0,-1 0 0 0 0,1 0 0 0 0,-1-1 0 0 0,1 1 0 0 0,-1 0 0 0 0,1-1 0 0 0,-1 1 0 0 0,1 0 0 0 0,-1-1 0 0 0,1 1 0 0 0,-1-1 0 0 0,-1 2 1 0 0,21-161-20089 0 0,-27 102 15977 0 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69 6224 0 0,'-3'-3'697'0'0,"1"0"0"0"0,0 0 0 0 0,1 0-1 0 0,-1 0 1 0 0,0 0 0 0 0,1-1 0 0 0,0 1 0 0 0,0-1 0 0 0,0 1 0 0 0,0-1 0 0 0,0 1 0 0 0,1-1 0 0 0,-1 1 0 0 0,1-1 0 0 0,0 0 0 0 0,1-4-1 0 0,-2 7-561 0 0,1 1 0 0 0,-1-1 0 0 0,1 1 0 0 0,-1-1 0 0 0,1 1-1 0 0,-1-1 1 0 0,1 1 0 0 0,-1 0 0 0 0,1-1 0 0 0,-1 1-1 0 0,0 0 1 0 0,1 0 0 0 0,-1-1 0 0 0,0 1 0 0 0,1 0 0 0 0,-1 0-1 0 0,0 0 1 0 0,1 0 0 0 0,-1 0 0 0 0,0 0 0 0 0,1 0 0 0 0,-1 0-1 0 0,0 0 1 0 0,1 0 0 0 0,-1 0 0 0 0,0 0 0 0 0,1 1-1 0 0,-1-1 1 0 0,1 0 0 0 0,-1 0 0 0 0,0 1 0 0 0,1-1 0 0 0,-1 0-1 0 0,1 1 1 0 0,-1-1 0 0 0,1 1 0 0 0,-1-1 0 0 0,1 1 0 0 0,-1-1-1 0 0,1 1 1 0 0,-1-1 0 0 0,1 1 0 0 0,0-1 0 0 0,-1 1-1 0 0,1-1 1 0 0,0 1 0 0 0,0 0 0 0 0,-1-1 0 0 0,1 2 0 0 0,1 69 1821 0 0,14 98-1 0 0,-11-137-1880 0 0,-2 0-1 0 0,-3 34 0 0 0,0-38-25 0 0,6 58 1 0 0,-2-61-246 0 0,-2-1 0 0 0,-2 38 0 0 0,0-20-744 0 0,-8 30-3221 0 0,9-72 4072 0 0,0 1 0 0 0,0-1 0 0 0,1 1 0 0 0,-1-1-1 0 0,0 1 1 0 0,0-1 0 0 0,1 0 0 0 0,-1 1 0 0 0,0-1 0 0 0,1 0 0 0 0,-1 1 0 0 0,1-1 0 0 0,-1 0 0 0 0,0 1 0 0 0,1-1 0 0 0,-1 0 0 0 0,1 0 0 0 0,-1 1 0 0 0,1-1 0 0 0,-1 0 0 0 0,1 0 0 0 0,-1 0 0 0 0,1 0 0 0 0,-1 0 0 0 0,1 0 0 0 0,-1 0 0 0 0,1 0 0 0 0,-1 0 0 0 0,1 0 0 0 0,-1 0 0 0 0,1 0 0 0 0,-1 0 0 0 0,1 0 0 0 0,-1 0 0 0 0,1 0 0 0 0,-1 0 0 0 0,0-1 0 0 0,1 1 0 0 0,-1 0 0 0 0,1 0 0 0 0,-1-1 0 0 0,1 1-1 0 0,0-1 1 0 0,21-10-4333 0 0,4-26-705 0 0,-17 16-1339 0 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2504 0 0,'13'-17'2203'0'0,"3"-18"1998"0"0,-8 30-3372 0 0,-7 4-578 0 0,0 0 0 0 0,0 1 0 0 0,0-1 0 0 0,0 1 0 0 0,0-1 0 0 0,0 0 0 0 0,0 1 0 0 0,1 0 1 0 0,-1-1-1 0 0,0 1 0 0 0,0 0 0 0 0,1 0 0 0 0,-1-1 0 0 0,0 1 0 0 0,2 0 0 0 0,-1 0 835 0 0,15-4 1886 0 0,-16 4-2880 0 0,-1 1 0 0 0,1-1 0 0 0,-1 0 0 0 0,1 0 0 0 0,0 0 0 0 0,-1 0 0 0 0,1 0 0 0 0,-1 0 0 0 0,1 0 0 0 0,-1 0 0 0 0,1 0 0 0 0,0 0 0 0 0,-1 0 0 0 0,1-1 0 0 0,-1 1 0 0 0,1 0 0 0 0,-1 0 0 0 0,1 0 0 0 0,-1-1 0 0 0,1 1 0 0 0,-1 0 0 0 0,1-1 0 0 0,-1 1 0 0 0,1 0 0 0 0,-1-1 0 0 0,1 1-1 0 0,-1-1 1 0 0,1 1 0 0 0,-1-1 0 0 0,0 1 0 0 0,1-1 0 0 0,-1 1 0 0 0,0-1 0 0 0,0 1 0 0 0,1-1 0 0 0,-1 1 0 0 0,0-1 0 0 0,0 1 0 0 0,0-1 0 0 0,0 0 0 0 0,0 1 0 0 0,0-1 0 0 0,0 1 0 0 0,0-2 0 0 0,0 0 459 0 0,-7-11 2421 0 0,3 13-2892 0 0,0 0 1 0 0,1 0-1 0 0,-1 0 0 0 0,0 1 0 0 0,1 0 1 0 0,-1 0-1 0 0,0 0 0 0 0,1 0 1 0 0,-1 0-1 0 0,1 1 0 0 0,-1-1 1 0 0,1 1-1 0 0,0 0 0 0 0,0 0 0 0 0,0 0 1 0 0,0 1-1 0 0,0-1 0 0 0,0 1 1 0 0,-2 2-1 0 0,-1 4-55 0 0,0 0 0 0 0,0 1 0 0 0,1-1 0 0 0,0 1 0 0 0,-3 11 0 0 0,-16 29 94 0 0,17-36-109 0 0,1 1 0 0 0,0 0 0 0 0,1 0 0 0 0,0 0 1 0 0,1 1-1 0 0,-3 31 0 0 0,-10 36-46 0 0,15-74 36 0 0,1-1-1 0 0,0 1 1 0 0,0-1-1 0 0,1 1 1 0 0,0-1-1 0 0,1 11 1 0 0,0 0-24 0 0,-1-17 20 0 0,1 1 1 0 0,-1-1-1 0 0,0 0 1 0 0,1 0-1 0 0,-1 0 1 0 0,1 0-1 0 0,-1 0 1 0 0,1 0-1 0 0,0 0 1 0 0,0-1-1 0 0,0 1 1 0 0,0 0-1 0 0,0 0 1 0 0,0 0-1 0 0,1-1 1 0 0,-1 1-1 0 0,0-1 1 0 0,1 1-1 0 0,-1-1 1 0 0,1 0-1 0 0,0 1 1 0 0,-1-1-1 0 0,1 0 1 0 0,0 0-1 0 0,0 0 1 0 0,0 0-1 0 0,2 0 1 0 0,3 2-12 0 0,0-1 1 0 0,1-1 0 0 0,-1 1 0 0 0,1-1 0 0 0,-1 0-1 0 0,13-1 1 0 0,-15 1 12 0 0,-1-1 0 0 0,1 0-1 0 0,0-1 1 0 0,-1 1 0 0 0,1-1 0 0 0,0 0-1 0 0,-1 0 1 0 0,1 0 0 0 0,-1-1 0 0 0,0 0-1 0 0,1 1 1 0 0,-1-2 0 0 0,0 1-1 0 0,0 0 1 0 0,0-1 0 0 0,0 0 0 0 0,-1 0-1 0 0,1 0 1 0 0,4-6 0 0 0,6-4-6 0 0,-11 11 7 0 0,-1 0 1 0 0,1 0-1 0 0,-1-1 0 0 0,0 1 1 0 0,0-1-1 0 0,1 0 1 0 0,-2 1-1 0 0,1-1 0 0 0,0 0 1 0 0,-1 0-1 0 0,1 0 0 0 0,0-4 1 0 0,11-24 18 0 0,-11 28-11 0 0,0 0 1 0 0,0 0-1 0 0,-1-1 1 0 0,1 1-1 0 0,-1-1 1 0 0,0 1-1 0 0,0-1 1 0 0,1-6-1 0 0,-3 9 7 0 0,1-1-1 0 0,1 0 1 0 0,-1 0-1 0 0,0 0 1 0 0,0 1-1 0 0,1-1 1 0 0,-1 0-1 0 0,1 1 1 0 0,-1-1-1 0 0,1 0 1 0 0,0 1 0 0 0,-1-1-1 0 0,1 1 1 0 0,0-1-1 0 0,2-1 1 0 0,-2 1 6 0 0,0 1 1 0 0,0 0-1 0 0,-1-1 1 0 0,1 1-1 0 0,0-1 1 0 0,0 1 0 0 0,-1-1-1 0 0,1 1 1 0 0,-1-1-1 0 0,1 1 1 0 0,-1-1-1 0 0,0 1 1 0 0,0-1-1 0 0,0 0 1 0 0,0-2 0 0 0,0-35 388 0 0,0 39-394 0 0,0-1 0 0 0,0 1 0 0 0,1-1 1 0 0,-1 1-1 0 0,0-1 0 0 0,0 1 0 0 0,0-1 1 0 0,0 1-1 0 0,0-1 0 0 0,1 1 0 0 0,-1 0 0 0 0,0-1 1 0 0,0 1-1 0 0,1-1 0 0 0,-1 1 0 0 0,0 0 0 0 0,1-1 1 0 0,-1 1-1 0 0,0 0 0 0 0,1-1 0 0 0,-1 1 1 0 0,1 0-1 0 0,-1-1 0 0 0,0 1 0 0 0,1 0 0 0 0,-1 0 1 0 0,1 0-1 0 0,-1-1 0 0 0,1 1 0 0 0,-1 0 1 0 0,1 0-1 0 0,-1 0 0 0 0,1 0 0 0 0,-1 0 0 0 0,1 0 1 0 0,-1 0-1 0 0,1 0 0 0 0,-1 0 0 0 0,1 0 0 0 0,0 0 1 0 0,22 9 257 0 0,-11 28-134 0 0,-11-34-131 0 0,1-1 0 0 0,-1 1 0 0 0,1 0 0 0 0,-1 0 0 0 0,0-1 0 0 0,0 1 0 0 0,0 0 0 0 0,0 0 0 0 0,-1 0 0 0 0,1 0-1 0 0,-1 1 1 0 0,0 3 0 0 0,3 15 14 0 0,5-1 50 0 0,-2 1 0 0 0,-1-1 0 0 0,5 42 0 0 0,-9-51-38 0 0,0 0 1 0 0,1 1-1 0 0,0-1 0 0 0,6 16 1 0 0,-5-16-5 0 0,0 0 1 0 0,0 1 0 0 0,-1-1 0 0 0,0 18-1 0 0,8 26 26 0 0,-6-42-52 0 0,-1-1 1 0 0,-1 1-1 0 0,2 19 1 0 0,2 40 55 0 0,-4-57-43 0 0,0 0 1 0 0,-1 0-1 0 0,0 1 1 0 0,-1-1 0 0 0,-5 31-1 0 0,2-34 19 0 0,0 0-1 0 0,-1 0 0 0 0,-1 0 1 0 0,-6 13-1 0 0,-6 11-35 0 0,16-32 5 0 0,-1 0 0 0 0,0 0 0 0 0,0 0 0 0 0,-1 0 0 0 0,0 0 0 0 0,1-1 0 0 0,-1 1 0 0 0,-1-1 0 0 0,-6 7 0 0 0,-25 33-49 0 0,31-39-166 0 0,-1-1 1 0 0,0 0 0 0 0,0 0 0 0 0,0 0-1 0 0,-1 0 1 0 0,0-1 0 0 0,1 0 0 0 0,-1 0-1 0 0,0-1 1 0 0,-1 0 0 0 0,1 0 0 0 0,0 0-1 0 0,0-1 1 0 0,-1 1 0 0 0,1-2 0 0 0,-1 1-1 0 0,1-1 1 0 0,-8 0 0 0 0,13-1 96 0 0,-1 1-1 0 0,1-1 1 0 0,0 1 0 0 0,0-1 0 0 0,0 0-1 0 0,0 0 1 0 0,0 1 0 0 0,0-1 0 0 0,0 0-1 0 0,0 0 1 0 0,0 0 0 0 0,0 0-1 0 0,0 0 1 0 0,1-1 0 0 0,-1 1 0 0 0,0 0-1 0 0,1 0 1 0 0,-1 0 0 0 0,1-1 0 0 0,-1 1-1 0 0,1 0 1 0 0,0 0 0 0 0,-1-1 0 0 0,1-1-1 0 0,-6-34-2002 0 0,5 5-598 0 0,1 26 2058 0 0,-1 0 1 0 0,1-1-1 0 0,0 1 1 0 0,0-1-1 0 0,1 1 1 0 0,0-1-1 0 0,2-10 1 0 0,9-2-2576 0 0,-9-19-3422 0 0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121 485 5584 0 0,'-4'-13'9529'0'0,"-2"-3"-5445"0"0,3 17-3838 0 0,0-1 1 0 0,-1 0-1 0 0,1 1 0 0 0,0-1 1 0 0,0 1-1 0 0,0 0 1 0 0,0 0-1 0 0,1 0 0 0 0,-1 1 1 0 0,0-1-1 0 0,0 1 0 0 0,1-1 1 0 0,-1 1-1 0 0,-3 3 1 0 0,-2 7-137 0 0,1-1-1 0 0,1 1 1 0 0,0 0 0 0 0,1 0 0 0 0,0 1 0 0 0,1-1 0 0 0,0 1 0 0 0,1 0 0 0 0,1 0-1 0 0,0 0 1 0 0,-1 20 0 0 0,-6 124 438 0 0,9-134-515 0 0,1-1 0 0 0,1 1-1 0 0,1 0 1 0 0,7 27 0 0 0,-8-41-18 0 0,1 0 0 0 0,0-1 0 0 0,1 0 0 0 0,0 1 0 0 0,0-1 0 0 0,0 0 0 0 0,1-1 0 0 0,1 1 1 0 0,-1-1-1 0 0,1 0 0 0 0,0-1 0 0 0,1 1 0 0 0,9 6 0 0 0,-9-7-6 0 0,0 0 0 0 0,0-1 0 0 0,1 0 0 0 0,0-1 0 0 0,0 1 0 0 0,1-2 1 0 0,-1 1-1 0 0,1-1 0 0 0,-1 0 0 0 0,1-1 0 0 0,0 0 0 0 0,0 0 0 0 0,0-1 0 0 0,0 0 0 0 0,1-1 0 0 0,-1 0 1 0 0,0 0-1 0 0,0-1 0 0 0,0 0 0 0 0,0-1 0 0 0,0 0 0 0 0,0 0 0 0 0,0-1 0 0 0,-1 0 0 0 0,1-1 0 0 0,-1 0 0 0 0,11-6 1 0 0,-12 7-8 0 0,-6 3-1 0 0,1 0 0 0 0,-1-1 0 0 0,1 1 0 0 0,-1 0 1 0 0,1-1-1 0 0,-1 0 0 0 0,0 1 0 0 0,1-1 0 0 0,-1 0 0 0 0,0 0 0 0 0,0 1 0 0 0,1-1 0 0 0,-1 0 1 0 0,0 0-1 0 0,0-1 0 0 0,0 1 0 0 0,0 0 0 0 0,0 0 0 0 0,-1 0 0 0 0,1-1 0 0 0,0 1 0 0 0,0-2 1 0 0,1-6 6 0 0,-1 8-6 0 0,-1-1 0 0 0,0 1 1 0 0,0-1-1 0 0,1 1 1 0 0,-1 0-1 0 0,1 0 1 0 0,-1-1-1 0 0,1 1 0 0 0,-1 0 1 0 0,1 0-1 0 0,0 0 1 0 0,-1-1-1 0 0,1 1 0 0 0,0 0 1 0 0,0 0-1 0 0,0 0 1 0 0,0 0-1 0 0,0 0 0 0 0,0 1 1 0 0,2-2-1 0 0,-1 0 2 0 0,-1 1 0 0 0,1 0-1 0 0,-1-1 1 0 0,0 1-1 0 0,0-1 1 0 0,0 1 0 0 0,1-1-1 0 0,-1 1 1 0 0,-1-1 0 0 0,1 0-1 0 0,0 0 1 0 0,0 1 0 0 0,-1-1-1 0 0,1 0 1 0 0,-1 0 0 0 0,1 0-1 0 0,-1-3 1 0 0,2-3 5 0 0,2-8 26 0 0,-1 1 0 0 0,0-1 1 0 0,-2 1-1 0 0,1-1 0 0 0,-2 0 1 0 0,0 0-1 0 0,-1 1 0 0 0,-1-1 0 0 0,0 0 1 0 0,-7-25-1 0 0,4 28-6 0 0,1 0 0 0 0,-1 0 0 0 0,-1 0 0 0 0,-14-21 0 0 0,13 21-7 0 0,0 1 0 0 0,0-1 0 0 0,-7-23 0 0 0,13 34-18 0 0,1 0 0 0 0,-1 0 0 0 0,0 0 1 0 0,0 0-1 0 0,0 0 0 0 0,0 1 0 0 0,0-1 0 0 0,0 0 0 0 0,-1 0 0 0 0,1 1 0 0 0,0-1 0 0 0,-1 1 0 0 0,-2-3 0 0 0,-11-12 30 0 0,-2-16 3 0 0,-13 11 6 0 0,3-25-26 0 0,3 3 27 0 0,4 16-16 0 0,2 0 1 0 0,2-1-1 0 0,0-2 0 0 0,-16-41 1 0 0,30 65-23 0 0,-1 0 1 0 0,-1 1 0 0 0,1-1 0 0 0,-1 1 0 0 0,0-1 0 0 0,-6-6 0 0 0,7 10-3 0 0,1-1-1 0 0,-1 1 1 0 0,1-1-1 0 0,0 0 0 0 0,0 0 1 0 0,0 0-1 0 0,0-1 1 0 0,0 1-1 0 0,1 0 1 0 0,-1-1-1 0 0,1 1 1 0 0,0-1-1 0 0,0 1 1 0 0,0-1-1 0 0,0-6 1 0 0,-17-48 116 0 0,19 54-114 0 0,-1 1 0 0 0,1 0-1 0 0,0 0 1 0 0,0 0 0 0 0,1 0 0 0 0,-1 0 0 0 0,0 0 0 0 0,1 0 0 0 0,0 0 0 0 0,0 1 0 0 0,0-1 0 0 0,0 1 0 0 0,0-1 0 0 0,0 1 0 0 0,4-4 0 0 0,42-28 60 0 0,-42 32-56 0 0,0 1 1 0 0,0-1-1 0 0,-1 2 1 0 0,1-1-1 0 0,0 1 1 0 0,0-1-1 0 0,0 2 0 0 0,0-1 1 0 0,10 2-1 0 0,9 0-22 0 0,-21-2 18 0 0,1 0-1 0 0,-1 1 1 0 0,0-1 0 0 0,0 1 0 0 0,0 0 0 0 0,0 0-1 0 0,0 0 1 0 0,0 1 0 0 0,0 0 0 0 0,0-1 0 0 0,0 1-1 0 0,-1 0 1 0 0,1 1 0 0 0,4 3 0 0 0,1 3 16 0 0,0-1 0 0 0,-1 2 0 0 0,11 15 0 0 0,-7-9-28 0 0,11 22 29 0 0,-11-28-19 0 0,-10-9-1 0 0,-1 0 1 0 0,1 0 0 0 0,0 1 0 0 0,-1-1 0 0 0,1 0 0 0 0,-1 1 0 0 0,1-1 0 0 0,-1 1 0 0 0,0 0-1 0 0,0 0 1 0 0,1-1 0 0 0,-1 1 0 0 0,-1 0 0 0 0,1 0 0 0 0,0 0 0 0 0,0 0 0 0 0,-1 0 0 0 0,1 0-1 0 0,-1 0 1 0 0,1 4 0 0 0,1 6 31 0 0,0 0 0 0 0,1 0 0 0 0,1 0 0 0 0,7 18-1 0 0,-7-21-8 0 0,0 1-1 0 0,-1-1 1 0 0,0 1-1 0 0,0 0 0 0 0,-1 0 1 0 0,1 20-1 0 0,5 24 54 0 0,-5-42-52 0 0,0 1 1 0 0,-1 0 0 0 0,0 18-1 0 0,-1 2 9 0 0,0-17-74 0 0,-1 1-1 0 0,0-1 1 0 0,-1 0-1 0 0,0 0 1 0 0,-2 1 0 0 0,-5 19-1 0 0,-15 65-3001 0 0,21-97 2596 0 0,2 1-1 0 0,-1 0 0 0 0,0-1 1 0 0,1 1-1 0 0,0 0 1 0 0,0 0-1 0 0,1 6 0 0 0,0 5-4168 0 0,10-17-3308 0 0,-4-8 2117 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105 450 4360 0 0,'0'0'9314'0'0,"9"7"-4429"0"0,-9-4-4636 0 0,-1 0 0 0 0,1 0 0 0 0,-1 0 0 0 0,1 0 0 0 0,-1 0 0 0 0,0 0 0 0 0,0-1-1 0 0,0 1 1 0 0,-1 0 0 0 0,1-1 0 0 0,0 1 0 0 0,-1-1 0 0 0,-2 3 0 0 0,2-2-153 0 0,1-1 1 0 0,-1 0 0 0 0,0 1-1 0 0,1-1 1 0 0,0 1 0 0 0,0-1-1 0 0,0 1 1 0 0,0 0-1 0 0,0 0 1 0 0,0-1 0 0 0,1 1-1 0 0,-1 0 1 0 0,1 3 0 0 0,-1 2 49 0 0,0 0 0 0 0,-1 0 0 0 0,0 0 0 0 0,0 0 0 0 0,0-1 0 0 0,-1 1 0 0 0,-6 11 0 0 0,4-7 14 0 0,0 0 1 0 0,0 0 0 0 0,-5 25-1 0 0,-5 27 252 0 0,10-46-318 0 0,1 0 0 0 0,0 0 0 0 0,1 1 1 0 0,0 22-1 0 0,3-8-40 0 0,-1-16-13 0 0,0 1-1 0 0,2-1 1 0 0,0 0 0 0 0,1 1 0 0 0,0-1-1 0 0,2 0 1 0 0,6 20 0 0 0,-8-32-39 0 0,1 0 1 0 0,-1 0 0 0 0,1 0-1 0 0,0-1 1 0 0,0 1-1 0 0,1-1 1 0 0,0 1 0 0 0,3 3-1 0 0,16 17 3 0 0,-18-20-8 0 0,1 0 0 0 0,1-1 0 0 0,-1 0 0 0 0,1 0 0 0 0,-1 0 0 0 0,1-1 0 0 0,0 0 0 0 0,0-1 1 0 0,12 4-1 0 0,-12-4-9 0 0,9 5-45 0 0,2-3 19 0 0,6-3-27 0 0,-14 0 35 0 0,0 0 0 0 0,-1-1 0 0 0,1-1 0 0 0,0 1 1 0 0,-1-2-1 0 0,1 1 0 0 0,-1-1 0 0 0,12-4 1 0 0,7-4-67 0 0,-24 9 91 0 0,1 0 0 0 0,-1 0 0 0 0,0 0 0 0 0,1-1 0 0 0,-1 1 0 0 0,0-1 0 0 0,0 0 0 0 0,0 0 0 0 0,-1-1 0 0 0,1 1-1 0 0,0-1 1 0 0,-1 0 0 0 0,1 0 0 0 0,-1 0 0 0 0,0 0 0 0 0,0-1 0 0 0,2-3 0 0 0,22-38 20 0 0,13-54 85 0 0,-36 74-54 0 0,-1 0 1 0 0,-1 0 0 0 0,-1 0 0 0 0,-5-48 0 0 0,-3 59-16 0 0,1 5 1 0 0,2-2-22 0 0,2 3 0 0 0,-1 1 1 0 0,0 0 0 0 0,0 0 0 0 0,-1 0 0 0 0,-6-10 0 0 0,-29-42 10 0 0,35 50-13 0 0,-1 0 1 0 0,0 0-1 0 0,-1 1 1 0 0,0 0-1 0 0,-13-14 1 0 0,17 21-7 0 0,1 0 0 0 0,-1 0 1 0 0,1 0-1 0 0,0-1 0 0 0,-1 1 1 0 0,1 0-1 0 0,0-1 1 0 0,0 1-1 0 0,0-1 0 0 0,0 1 1 0 0,0-1-1 0 0,1 0 1 0 0,-1 1-1 0 0,0-1 0 0 0,0-2 1 0 0,-5-9 8 0 0,-9 1-8 0 0,13 11-4 0 0,1 0 0 0 0,-1-1 1 0 0,0 1-1 0 0,1 0 0 0 0,-1-1 1 0 0,1 1-1 0 0,0-1 0 0 0,-1 0 1 0 0,1 1-1 0 0,0-1 0 0 0,-1-2 1 0 0,-2-3 7 0 0,1 1-1 0 0,-1 0 1 0 0,-1 0 0 0 0,1 0 0 0 0,-1 0 0 0 0,-9-8 0 0 0,-19-23 30 0 0,-47-74-53 0 0,78 106 18 0 0,-1 0 1 0 0,0 0 0 0 0,0 1-1 0 0,-1 0 1 0 0,1 0-1 0 0,-1 0 1 0 0,-6-6-1 0 0,7 8 2 0 0,0 0 0 0 0,1-1-1 0 0,-1 1 1 0 0,1-1 0 0 0,0 0-1 0 0,-1 0 1 0 0,1 1 0 0 0,-2-7-1 0 0,-4 1 23 0 0,-3-7-2 0 0,-15-83-7 0 0,24 91 4 0 0,1 0 1 0 0,0 0-1 0 0,0 0 0 0 0,1-1 1 0 0,0 1-1 0 0,0 0 0 0 0,1-1 1 0 0,-1 1-1 0 0,4-10 0 0 0,-2 13-15 0 0,0 1 0 0 0,1 0-1 0 0,-1 1 1 0 0,1-1 0 0 0,0 0 0 0 0,0 1 0 0 0,0-1-1 0 0,0 1 1 0 0,0 0 0 0 0,0 0 0 0 0,7-2-1 0 0,-2 2 44 0 0,0 1 0 0 0,1 0 0 0 0,-1 0 0 0 0,17 1-1 0 0,-22 0-26 0 0,18-3 65 0 0,-18 2-74 0 0,1 0 1 0 0,0 0 0 0 0,-1 1-1 0 0,1-1 1 0 0,-1 1-1 0 0,1 0 1 0 0,0 0-1 0 0,-1 0 1 0 0,5 1-1 0 0,20 7 45 0 0,-1 0-1 0 0,0 2 0 0 0,0 1 0 0 0,46 26 0 0 0,-32-4-15 0 0,-31-23 5 0 0,0 1-18 0 0,-1 1-1 0 0,-1 0 0 0 0,0 1 1 0 0,-1-1-1 0 0,0 1 1 0 0,-1 1-1 0 0,-1 0 1 0 0,6 19-1 0 0,-8-11-7 0 0,-1-1 1 0 0,-1 1-1 0 0,-3 40 0 0 0,0-11-30 0 0,2-31-156 0 0,0-1 0 0 0,-1 0 0 0 0,-2 0-1 0 0,1 0 1 0 0,-2-1 0 0 0,-1 1 0 0 0,-9 26 0 0 0,13-43 124 0 0,0-1 1 0 0,0 0-1 0 0,1 1 1 0 0,-1-1-1 0 0,1 1 1 0 0,-1-1-1 0 0,1 1 1 0 0,0-1-1 0 0,0 1 1 0 0,-1-1-1 0 0,1 1 1 0 0,0-1-1 0 0,0 1 1 0 0,0-1-1 0 0,1 3 1 0 0,-1-1-42 0 0,1-1-1 0 0,-1 1 1 0 0,0-1 0 0 0,0 0-1 0 0,0 1 1 0 0,-1-1 0 0 0,1 1-1 0 0,0-1 1 0 0,-1 0 0 0 0,-1 4 0 0 0,-36 102-6880 0 0,36-85 4048 0 0,3-16-3422 0 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69 3920 0 0,'0'0'13597'0'0,"-1"33"-10789"0"0,-2-24-2521 0 0,1-1 0 0 0,0 1 0 0 0,0 0 1 0 0,1-1-1 0 0,0 15 0 0 0,-3 19 276 0 0,1-25-302 0 0,2 0-1 0 0,0 0 1 0 0,1 25-1 0 0,1-26-59 0 0,-1 0-1 0 0,-1 1 1 0 0,-3 21-1 0 0,1-24-67 0 0,2-1-1 0 0,-1 1 1 0 0,2 0-1 0 0,0 0 1 0 0,0-1 0 0 0,2 1-1 0 0,-1 0 1 0 0,2 0-1 0 0,0-1 1 0 0,0 0-1 0 0,7 16 1 0 0,-7-22-92 0 0,0 0 0 0 0,0 0 0 0 0,1 0 0 0 0,0-1-1 0 0,0 0 1 0 0,1 0 0 0 0,-1 0 0 0 0,1 0 0 0 0,1-1 0 0 0,-1 0 0 0 0,1 0 0 0 0,6 5 0 0 0,15 8 37 0 0,-24-15-75 0 0,0 0 0 0 0,1 0 0 0 0,0-1-1 0 0,0 0 1 0 0,-1 1 0 0 0,1-1 0 0 0,1-1 0 0 0,3 3 0 0 0,10 1 17 0 0,1-1 0 0 0,-1 0-1 0 0,0-1 1 0 0,1-1 0 0 0,0-1 0 0 0,0 0 0 0 0,-1-2 0 0 0,22-2 0 0 0,-35 2-3 0 0,0 0 0 0 0,0 0 0 0 0,0 0 0 0 0,-1-1 0 0 0,1 0 0 0 0,0 0 1 0 0,-1 0-1 0 0,1 0 0 0 0,-1-1 0 0 0,0 1 0 0 0,0-1 0 0 0,0 0 0 0 0,0 0 1 0 0,-1-1-1 0 0,1 1 0 0 0,-1-1 0 0 0,0 0 0 0 0,0 0 0 0 0,0 0 1 0 0,0 0-1 0 0,2-6 0 0 0,-4 8-8 0 0,-1 0 1 0 0,1-1-1 0 0,0 1 0 0 0,1 0 1 0 0,-1-1-1 0 0,0 1 1 0 0,1 0-1 0 0,-1 0 0 0 0,1 0 1 0 0,0 0-1 0 0,-1 0 1 0 0,1 1-1 0 0,0-1 1 0 0,0 0-1 0 0,0 1 0 0 0,3-2 1 0 0,-3 2 0 0 0,0-1 1 0 0,0 1 0 0 0,0-1-1 0 0,0 1 1 0 0,0-1 0 0 0,0 0-1 0 0,0 0 1 0 0,-1 0 0 0 0,1 0-1 0 0,0 0 1 0 0,-1 0 0 0 0,0 0 0 0 0,2-5-1 0 0,10-26 228 0 0,12-48 0 0 0,-20 57-149 0 0,-1-1 0 0 0,-2 0-1 0 0,-1 0 1 0 0,-2-43 0 0 0,-1 53-65 0 0,0-1-1 0 0,0 1 1 0 0,-2-1 0 0 0,0 1 0 0 0,-1 0-1 0 0,0 1 1 0 0,-1-1 0 0 0,-11-19-1 0 0,-6-16 41 0 0,22 46-105 0 0,0-1-1 0 0,-1 0 0 0 0,1 1 0 0 0,-1 0 0 0 0,0-1 0 0 0,0 1 0 0 0,-1 0 0 0 0,1 0 0 0 0,-1 0 0 0 0,0 0 1 0 0,0 0-1 0 0,0 1 0 0 0,-1-1 0 0 0,1 1 0 0 0,-1 0 0 0 0,0 0 0 0 0,0 0 0 0 0,0 1 0 0 0,0-1 0 0 0,-6-2 0 0 0,-6 1-733 0 0,0 0 0 0 0,0 1-1 0 0,-1 0 1 0 0,1 2-1 0 0,-1 0 1 0 0,1 0 0 0 0,-26 4-1 0 0,-4 3-3438 0 0,-69 18 0 0 0,76-12 398 0 0,2 12-2681 0 0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 5184 0 0,'0'0'1388'0'0,"-5"-13"8010"0"0,0 6-7946 0 0,-25 14 4773 0 0,27-6-6105 0 0,0 0 0 0 0,0 1 0 0 0,1-1 0 0 0,-1 1-1 0 0,1 0 1 0 0,-1 0 0 0 0,1 0 0 0 0,0 0-1 0 0,-1 0 1 0 0,1 0 0 0 0,0 0 0 0 0,0 1-1 0 0,1-1 1 0 0,-1 1 0 0 0,1 0 0 0 0,-1-1-1 0 0,1 1 1 0 0,0 0 0 0 0,0 0 0 0 0,0 0 0 0 0,0 0-1 0 0,0 0 1 0 0,0 5 0 0 0,-8 132 1237 0 0,27 122-502 0 0,-18-42-604 0 0,0-73-217 0 0,2-126-16 0 0,0 0 1 0 0,10 41-1 0 0,-2-18-10 0 0,-6-25-27 0 0,1 0 0 0 0,1 0 0 0 0,1 0 0 0 0,1-1 0 0 0,12 22 0 0 0,-11-18-60 0 0,-8-20 74 0 0,-1-1 1 0 0,0 1-1 0 0,1-1 1 0 0,-1 0-1 0 0,1 1 1 0 0,-1-1-1 0 0,1 0 1 0 0,0 1-1 0 0,0-1 1 0 0,-1 0-1 0 0,1 0 1 0 0,0 1-1 0 0,0-1 1 0 0,0 0-1 0 0,0 0 1 0 0,1 0-1 0 0,-1 0 1 0 0,2 1-1 0 0,-3-2-4 0 0,1 1 0 0 0,0-1 0 0 0,0 1 1 0 0,-1 0-1 0 0,1-1 0 0 0,0 1 0 0 0,-1 0 0 0 0,1 0 0 0 0,-1-1 0 0 0,1 1 0 0 0,-1 0 1 0 0,1 0-1 0 0,-1 0 0 0 0,1 0 0 0 0,-1 0 0 0 0,0-1 0 0 0,0 1 0 0 0,1 0 0 0 0,-1 0 0 0 0,0 1 1 0 0,0-1-10 0 0,0 0 0 0 0,0 0 0 0 0,1 0 0 0 0,-1 0 0 0 0,0 0 0 0 0,1 0 0 0 0,-1 0 1 0 0,0 0-1 0 0,1 0 0 0 0,-1 0 0 0 0,1 0 0 0 0,0 0 0 0 0,-1 0 0 0 0,1-1 0 0 0,0 1 1 0 0,-1 0-1 0 0,1 0 0 0 0,0-1 0 0 0,1 2 0 0 0,8 4-395 0 0,-1-1 0 0 0,1 0 0 0 0,1-1 0 0 0,19 6 0 0 0,11 0-2923 0 0,-38-11 2848 0 0,0 0 0 0 0,1 0 1 0 0,-1 0-1 0 0,0-1 0 0 0,0 0 0 0 0,0 1 1 0 0,0-1-1 0 0,0-1 0 0 0,3-2 0 0 0,26-27-7934 0 0,-23 16 2120 0 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65 5616 0 0,'-9'-62'11227'0'0,"-38"60"-7936"0"0,44 2-3173 0 0,-1 0-16 0 0,0 0-1 0 0,1-1 0 0 0,-1 2 1 0 0,1-1-1 0 0,-1 0 0 0 0,1 1 1 0 0,-1-1-1 0 0,1 1 1 0 0,-1 0-1 0 0,1 0 0 0 0,-1 1 1 0 0,1-1-1 0 0,0 1 0 0 0,0-1 1 0 0,0 1-1 0 0,-4 3 0 0 0,4-2-37 0 0,-1 0 0 0 0,1-1-1 0 0,-1 0 1 0 0,1 1 0 0 0,-1-1-1 0 0,0 0 1 0 0,1-1 0 0 0,-1 1-1 0 0,-5 1 1 0 0,5-2-28 0 0,0 0-1 0 0,0 1 0 0 0,1-1 1 0 0,-1 1-1 0 0,1 0 1 0 0,-1 0-1 0 0,1 0 1 0 0,0 0-1 0 0,0 1 1 0 0,-3 2-1 0 0,-1 4 24 0 0,3-4-40 0 0,1-1 1 0 0,-1 0-1 0 0,0 0 1 0 0,0-1-1 0 0,0 1 1 0 0,0-1 0 0 0,0 1-1 0 0,-10 3 1 0 0,4-2 9 0 0,8-4-20 0 0,0 0 0 0 0,0 0 0 0 0,0 0 0 0 0,0 0 0 0 0,0 0 0 0 0,0 0 0 0 0,0 1 0 0 0,0-1 1 0 0,0 1-1 0 0,0-1 0 0 0,1 1 0 0 0,-1 0 0 0 0,1 0 0 0 0,-1 0 0 0 0,-1 3 0 0 0,-62 119 223 0 0,63-117-203 0 0,1-1-1 0 0,0 0 0 0 0,0 1 0 0 0,1-1 0 0 0,0 1 1 0 0,0-1-1 0 0,1 1 0 0 0,-1-1 0 0 0,1 0 0 0 0,1 1 1 0 0,-1-1-1 0 0,1 0 0 0 0,0 0 0 0 0,1 0 1 0 0,-1 0-1 0 0,1 0 0 0 0,4 5 0 0 0,6 3 5 0 0,31 36 249 0 0,-40-43-228 0 0,2 1 1 0 0,-1-1-1 0 0,1 0 1 0 0,0-1 0 0 0,0 1-1 0 0,1-1 1 0 0,-1 0-1 0 0,14 8 1 0 0,-1-3 4 0 0,-14-8-40 0 0,1 1 0 0 0,-1-1 0 0 0,1 1 0 0 0,-1 0 0 0 0,8 9 0 0 0,-9-8-3 0 0,1 0 0 0 0,0-1 0 0 0,0 1 0 0 0,0-1 0 0 0,1 0 0 0 0,-1-1 0 0 0,1 1 0 0 0,0-1 0 0 0,0 0 0 0 0,12 4 0 0 0,25 14 64 0 0,56 41 281 0 0,-92-58-298 0 0,0 1 0 0 0,-1-1 0 0 0,0 1 0 0 0,0 1 0 0 0,0-1 0 0 0,8 12 0 0 0,-3-5 167 0 0,-9-9-181 0 0,1 0 0 0 0,-1 0-1 0 0,0 1 1 0 0,-1-1 0 0 0,1 0 0 0 0,-1 1 0 0 0,1-1 0 0 0,-1 1 0 0 0,0 0 0 0 0,0-1-1 0 0,0 1 1 0 0,-1 0 0 0 0,1 0 0 0 0,-1-1 0 0 0,0 1 0 0 0,0 0 0 0 0,-1 0-1 0 0,1-1 1 0 0,-1 1 0 0 0,1 0 0 0 0,-1 0 0 0 0,0-1 0 0 0,-1 1 0 0 0,1-1 0 0 0,-1 1-1 0 0,1-1 1 0 0,-1 0 0 0 0,0 1 0 0 0,0-1 0 0 0,-1 0 0 0 0,1 0 0 0 0,-1-1-1 0 0,1 1 1 0 0,-1 0 0 0 0,0-1 0 0 0,0 1 0 0 0,0-1 0 0 0,0 0 0 0 0,0 0-1 0 0,-1 0 1 0 0,1-1 0 0 0,-5 2 0 0 0,-51 28 18 0 0,37-24-353 0 0,0-1 1 0 0,0-1 0 0 0,0-1-1 0 0,-1-1 1 0 0,1-1 0 0 0,-1 0 0 0 0,-41-5-1 0 0,58 0-214 0 0,0 0 0 0 0,0-1 0 0 0,0 0 0 0 0,0 0 0 0 0,1 0 0 0 0,-1-1-1 0 0,1 0 1 0 0,0 0 0 0 0,1 0 0 0 0,-9-12 0 0 0,10 10-13 0 0,0-1 0 0 0,0 0 1 0 0,1 0-1 0 0,0 0 0 0 0,0 0 0 0 0,1 0 0 0 0,0 0 1 0 0,0-12-1 0 0,3-61-2961 0 0,-2 79 3413 0 0,0-3-300 0 0,0 0-1 0 0,1 1 1 0 0,-1-1 0 0 0,1 0 0 0 0,0 1 0 0 0,0-1 0 0 0,1 0 0 0 0,-1 1 0 0 0,1-1 0 0 0,0 1 0 0 0,3-5-1 0 0,23-24-5228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3352 0 0,'-2'6'4153'0'0,"-5"22"-360"0"0,10 69 1569 0 0,0-64-4362 0 0,2-1-1 0 0,11 45 0 0 0,-6-18-74 0 0,-9-47-728 0 0,0-1 0 0 0,1 1 0 0 0,6 18 0 0 0,-3-10 147 0 0,0 0-1 0 0,-2 0 1 0 0,0 0 0 0 0,-1 0-1 0 0,-1 1 1 0 0,-2 21-1 0 0,1-24-142 0 0,9 69 1280 0 0,-18-186 51 0 0,8 65-1501 0 0,-1 20-8 0 0,2 1 0 0 0,-1-1 0 0 0,2 1 0 0 0,0-1 0 0 0,3-16 0 0 0,-2 27-18 0 0,0 1-1 0 0,0 0 0 0 0,0-1 1 0 0,0 1-1 0 0,0 0 0 0 0,0 0 1 0 0,1 0-1 0 0,-1 1 0 0 0,1-1 1 0 0,0 1-1 0 0,-1-1 0 0 0,1 1 1 0 0,3-1-1 0 0,-4 1-4 0 0,-1 1 0 0 0,1-1 0 0 0,0 1-1 0 0,-1-1 1 0 0,1 0 0 0 0,-1 0 0 0 0,0 0 0 0 0,1 1-1 0 0,-1-1 1 0 0,0-1 0 0 0,1 1 0 0 0,-1 0 0 0 0,0 0-1 0 0,0 0 1 0 0,0-1 0 0 0,0 1 0 0 0,1-2-1 0 0,-1 2-1 0 0,0 0-1 0 0,0 0 0 0 0,0 0 0 0 0,0 0 0 0 0,0 1 0 0 0,0-1 0 0 0,0 0 0 0 0,0 1 0 0 0,1-1 0 0 0,-1 1 0 0 0,0-1 0 0 0,0 1 0 0 0,1-1 0 0 0,-1 1 0 0 0,0 0 0 0 0,1 0 1 0 0,-1 0-1 0 0,0-1 0 0 0,1 1 0 0 0,1 1 0 0 0,3-2 18 0 0,-3 0-12 0 0,0 0 1 0 0,0 0-1 0 0,0 1 1 0 0,0-1-1 0 0,0 1 1 0 0,0 0-1 0 0,1 0 0 0 0,-1 0 1 0 0,0 0-1 0 0,0 1 1 0 0,0-1-1 0 0,0 1 1 0 0,0-1-1 0 0,0 1 1 0 0,0 0-1 0 0,0 1 0 0 0,0-1 1 0 0,0 0-1 0 0,-1 1 1 0 0,1 0-1 0 0,0-1 1 0 0,-1 1-1 0 0,0 0 1 0 0,1 0-1 0 0,3 5 0 0 0,19 12 87 0 0,-19-13-73 0 0,-1 0 1 0 0,0 0 0 0 0,0 1 0 0 0,0 0 0 0 0,-1-1 0 0 0,0 2 0 0 0,3 6 0 0 0,10 18 141 0 0,14 29 378 0 0,-28-57-490 0 0,-1 1 0 0 0,1-1-1 0 0,-1 1 1 0 0,0 0 0 0 0,-1 0-1 0 0,1 0 1 0 0,-1 0 0 0 0,0 0-1 0 0,0 0 1 0 0,0 7 0 0 0,0 60 799 0 0,-1-51-496 0 0,1-2-173 0 0,0-15-147 0 0,-1 0 1 0 0,1 0-1 0 0,-1-1 1 0 0,0 1-1 0 0,0 0 0 0 0,-1 0 1 0 0,1 0-1 0 0,-1-1 1 0 0,1 1-1 0 0,-1 0 0 0 0,-1-1 1 0 0,1 1-1 0 0,0 0 1 0 0,-4 5-1 0 0,-4 4 188 0 0,8-12-205 0 0,0 0 1 0 0,0 1-1 0 0,0-1 0 0 0,0 0 1 0 0,0 0-1 0 0,0 0 0 0 0,0 0 0 0 0,0 0 1 0 0,0 0-1 0 0,0 0 0 0 0,0 0 1 0 0,-1 0-1 0 0,1 0 0 0 0,0-1 1 0 0,-1 1-1 0 0,1-1 0 0 0,-1 1 1 0 0,1-1-1 0 0,-1 1 0 0 0,1-1 0 0 0,-1 0 1 0 0,1 0-1 0 0,-4 1 0 0 0,-88 8 150 0 0,86-9-197 0 0,5 0 11 0 0,0 1 1 0 0,-1-1 0 0 0,1 0-1 0 0,-1 0 1 0 0,1 0 0 0 0,-1 0 0 0 0,1-1-1 0 0,-1 1 1 0 0,1-1 0 0 0,-1 1 0 0 0,1-1-1 0 0,0 0 1 0 0,-1 0 0 0 0,1 0 0 0 0,0 0-1 0 0,0-1 1 0 0,0 1 0 0 0,0 0-1 0 0,0-1 1 0 0,0 0 0 0 0,0 1 0 0 0,-3-5-1 0 0,-24-17-585 0 0,21 10 397 0 0,7 11 163 0 0,0 0-1 0 0,0 1 0 0 0,0-1 0 0 0,0 0 0 0 0,0 0 0 0 0,0 1 0 0 0,-1-1 0 0 0,1 1 0 0 0,0-1 0 0 0,-1 1 1 0 0,0 0-1 0 0,-2-2 0 0 0,1 0-100 0 0,1 1-1 0 0,-1 0 1 0 0,1-1 0 0 0,0 1 0 0 0,0-1 0 0 0,0 0-1 0 0,0 1 1 0 0,1-1 0 0 0,-1 0 0 0 0,1 0 0 0 0,0 0-1 0 0,0 0 1 0 0,0-1 0 0 0,0 1 0 0 0,0 0 0 0 0,1 0 0 0 0,-1-6-1 0 0,0 0-644 0 0,0 0 0 0 0,0 1 0 0 0,1-1 0 0 0,1 0 0 0 0,2-16-1 0 0,-2 21 402 0 0,1 0 1 0 0,0 0-1 0 0,0 0 0 0 0,0 0 0 0 0,1 1 0 0 0,-1-1 0 0 0,6-5 0 0 0,13-21-2489 0 0,-20 28 2675 0 0,-1 0 0 0 0,1 0 0 0 0,0 0 0 0 0,0 0-1 0 0,0 0 1 0 0,0 0 0 0 0,0 0 0 0 0,0 1 0 0 0,1-1 0 0 0,-1 0 0 0 0,1 1-1 0 0,-1-1 1 0 0,1 1 0 0 0,0 0 0 0 0,1-2 0 0 0,-1 2-73 0 0,0 0 0 0 0,0-1 0 0 0,0 1-1 0 0,-1-1 1 0 0,1 0 0 0 0,0 0 0 0 0,-1 0 0 0 0,1 1 0 0 0,-1-1 0 0 0,0 0 0 0 0,0-1 0 0 0,0 1 0 0 0,1-2-1 0 0,15-20-2161 0 0,8 13-1906 0 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5456 0 0,'0'0'3410'0'0,"18"3"2976"0"0,-9 47-3144 0 0,-8-34-2751 0 0,0 1 0 0 0,2-1 0 0 0,5 21 0 0 0,-4-20-289 0 0,0 0 0 0 0,-2 0-1 0 0,2 26 1 0 0,-4 307 1270 0 0,0-349-1394 0 0,0-1-58 0 0,1 0-1 0 0,0 0 0 0 0,0 0 0 0 0,-1 0 1 0 0,1 0-1 0 0,0 0 0 0 0,0 0 0 0 0,-1 0 1 0 0,1 0-1 0 0,0 0 0 0 0,0 0 0 0 0,-1 0 1 0 0,1 0-1 0 0,0-1 0 0 0,-1 1 0 0 0,1 0 1 0 0,0-1-1 0 0,-1 1 0 0 0,1 0 0 0 0,0-1 1 0 0,-1 1-1 0 0,1-1 0 0 0,-1 1 0 0 0,1-1 0 0 0,-1 1 1 0 0,1-1-1 0 0,-1 1 0 0 0,1-1 0 0 0,-1 1 1 0 0,1-1-1 0 0,-1 0 0 0 0,0 1 0 0 0,1-1 1 0 0,-1 0-1 0 0,0 1 0 0 0,0-1 0 0 0,1 0 1 0 0,-1 0-1 0 0,0 1 0 0 0,0-1 0 0 0,0 0 1 0 0,0-1-1 0 0,0 1 5 0 0,0 0 0 0 0,0-1 0 0 0,0 1 0 0 0,1 0 0 0 0,-1 0 0 0 0,0 0-1 0 0,1 0 1 0 0,-1-1 0 0 0,1 1 0 0 0,-1 0 0 0 0,1 0 0 0 0,0 0 0 0 0,-1 0 0 0 0,1 0 0 0 0,1-1 0 0 0,12-11 207 0 0,4-3 71 0 0,0 0-1 0 0,29-19 1 0 0,-27 18 2 0 0,-19 15-269 0 0,1 1-1 0 0,-1-1 1 0 0,0 1 0 0 0,0 0 0 0 0,0 0 0 0 0,1 0-1 0 0,-1 0 1 0 0,1 0 0 0 0,-1 0 0 0 0,1 0 0 0 0,-1 0-1 0 0,1 1 1 0 0,0-1 0 0 0,-1 0 0 0 0,1 1 0 0 0,0-1-1 0 0,-1 1 1 0 0,1 0 0 0 0,0 0 0 0 0,3 0 0 0 0,6-1 31 0 0,-9 1-20 0 0,1-1 0 0 0,0 1 0 0 0,0 0 0 0 0,0-1-1 0 0,0 1 1 0 0,0 1 0 0 0,-1-1 0 0 0,1 0-1 0 0,0 1 1 0 0,0-1 0 0 0,0 1 0 0 0,-1 0-1 0 0,1 0 1 0 0,0 0 0 0 0,-1 0 0 0 0,1 1-1 0 0,-1-1 1 0 0,1 1 0 0 0,-1-1 0 0 0,1 1 0 0 0,-1 0-1 0 0,0 0 1 0 0,0 0 0 0 0,0 0 0 0 0,0 0-1 0 0,2 4 1 0 0,13 28 299 0 0,-11-24-257 0 0,0 1 0 0 0,-1-1 1 0 0,-1 1-1 0 0,1 0 0 0 0,-2 0 1 0 0,0 1-1 0 0,0-1 0 0 0,-1 1 1 0 0,0-1-1 0 0,0 22 0 0 0,-2 34 828 0 0,0-66-903 0 0,-1 0-1 0 0,0 0 1 0 0,1 0 0 0 0,-1-1-1 0 0,0 1 1 0 0,1 0 0 0 0,-1 0-1 0 0,0-1 1 0 0,0 1-1 0 0,1 0 1 0 0,-1-1 0 0 0,0 1-1 0 0,0-1 1 0 0,0 1 0 0 0,0-1-1 0 0,0 1 1 0 0,0-1 0 0 0,0 0-1 0 0,0 1 1 0 0,0-1 0 0 0,0 0-1 0 0,0 0 1 0 0,0 0-1 0 0,-2 0 1 0 0,-32 3 44 0 0,-67 7-3911 0 0,101-10 3081 0 0,-23-11-4122 0 0,23 11 4791 0 0,1-1 0 0 0,-1 1 0 0 0,1 0 0 0 0,-1-1 1 0 0,1 1-1 0 0,-1 0 0 0 0,0-1 0 0 0,1 1 0 0 0,0-1 0 0 0,-1 1 0 0 0,1-1 0 0 0,-1 0 0 0 0,1 1 0 0 0,0-1 0 0 0,-1 1 1 0 0,1-1-1 0 0,0 0 0 0 0,-1 1 0 0 0,1-1 0 0 0,0 1 0 0 0,0-1 0 0 0,0 0 0 0 0,0 0 0 0 0,0 1 0 0 0,0-1 1 0 0,0 0-1 0 0,0 1 0 0 0,0-1 0 0 0,0 0 0 0 0,0 1 0 0 0,0-1 0 0 0,0 0 0 0 0,0 1 0 0 0,1-1 0 0 0,-1 0 0 0 0,0 1 1 0 0,1-1-1 0 0,-1 1 0 0 0,0-1 0 0 0,1 1 0 0 0,-1-1 0 0 0,0 0 0 0 0,1 1 0 0 0,-1-1 0 0 0,1 1 0 0 0,-1 0 1 0 0,1-1-1 0 0,0 1 0 0 0,-1-1 0 0 0,1 1 0 0 0,0-1 0 0 0,32-15-1860 0 0,-29 15 1837 0 0,-3 1 17 0 0,0-1 0 0 0,1 0 0 0 0,-1 1 1 0 0,0-1-1 0 0,0 0 0 0 0,0 0 0 0 0,1 0 1 0 0,-1 0-1 0 0,0 0 0 0 0,0 0 0 0 0,0 0 0 0 0,-1 0 1 0 0,1-1-1 0 0,0 1 0 0 0,0 0 0 0 0,-1 0 1 0 0,1-1-1 0 0,0 1 0 0 0,-1-1 0 0 0,1 1 1 0 0,-1 0-1 0 0,1-3 0 0 0,4-7-1416 0 0,-4 10 1115 0 0,0 0 0 0 0,1 0 0 0 0,-1 0 0 0 0,1 0 0 0 0,-1 0 1 0 0,1 1-1 0 0,-1-1 0 0 0,1 1 0 0 0,-1-1 0 0 0,1 1 0 0 0,0 0 0 0 0,-1-1 0 0 0,3 1 0 0 0,-3 0 343 0 0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57 4704 0 0,'-1'-6'6163'0'0,"-8"-22"487"0"0,7 26-6464 0 0,1 0-1 0 0,-1 0 1 0 0,0 1 0 0 0,0-1-1 0 0,0 0 1 0 0,1 1 0 0 0,-2 0 0 0 0,1-1-1 0 0,0 1 1 0 0,0 0 0 0 0,0 0 0 0 0,0 0-1 0 0,-1 0 1 0 0,1 1 0 0 0,-1-1 0 0 0,1 1-1 0 0,0-1 1 0 0,-1 1 0 0 0,1 0 0 0 0,-1 0-1 0 0,1 0 1 0 0,-1 0 0 0 0,1 0 0 0 0,0 1-1 0 0,-1-1 1 0 0,1 1 0 0 0,-1 0-1 0 0,1-1 1 0 0,-3 2 0 0 0,0 0-104 0 0,-1 0 0 0 0,1 0 0 0 0,0 0 0 0 0,0 0 0 0 0,0 1 0 0 0,0-1 0 0 0,0 1 0 0 0,1 1 0 0 0,-1-1 0 0 0,1 1 0 0 0,0 0 0 0 0,-5 5 0 0 0,3 2-27 0 0,6-9-43 0 0,-1 0 0 0 0,0 0 0 0 0,0 0 0 0 0,0-1 0 0 0,0 1-1 0 0,0 0 1 0 0,-1-1 0 0 0,1 1 0 0 0,0-1 0 0 0,-1 1 0 0 0,1-1 0 0 0,-4 3 0 0 0,-21 34 154 0 0,14-32-131 0 0,11-6-29 0 0,0 1-1 0 0,0-1 0 0 0,0 0 1 0 0,0 1-1 0 0,0 0 0 0 0,0-1 1 0 0,0 1-1 0 0,0 0 0 0 0,0-1 1 0 0,0 1-1 0 0,1 0 0 0 0,-1 0 0 0 0,0 0 1 0 0,0 0-1 0 0,1 0 0 0 0,-1 0 1 0 0,0 0-1 0 0,1 0 0 0 0,-1 0 1 0 0,1 0-1 0 0,0 0 0 0 0,-1 0 1 0 0,1 1-1 0 0,-5 6 34 0 0,1 0-1 0 0,-1 0 1 0 0,0-1-1 0 0,-12 12 1 0 0,-10 15 1 0 0,25-31-28 0 0,1 0 0 0 0,0-1-1 0 0,0 1 1 0 0,0 0 0 0 0,0-1 0 0 0,1 1-1 0 0,-1 0 1 0 0,0 0 0 0 0,1 0-1 0 0,0 0 1 0 0,0 0 0 0 0,0-1 0 0 0,0 1-1 0 0,1 4 1 0 0,-1-5-10 0 0,0-1 0 0 0,0 0 0 0 0,1 0-1 0 0,-1 0 1 0 0,0 1 0 0 0,1-1 0 0 0,-1 0 0 0 0,0 0 0 0 0,1 0 0 0 0,-1 0-1 0 0,1 1 1 0 0,0-1 0 0 0,-1 0 0 0 0,1 0 0 0 0,0 0 0 0 0,0-1 0 0 0,0 1-1 0 0,0 0 1 0 0,0 0 0 0 0,0 0 0 0 0,0 0 0 0 0,0-1 0 0 0,0 1 0 0 0,0-1-1 0 0,0 1 1 0 0,0-1 0 0 0,0 1 0 0 0,0-1 0 0 0,1 1 0 0 0,1-1 0 0 0,6-1 13 0 0,1 0 0 0 0,-1-1 1 0 0,0-1-1 0 0,0 1 0 0 0,0-1 1 0 0,0-1-1 0 0,10-5 0 0 0,9-3 87 0 0,14-26 48 0 0,-28 29-104 0 0,-3 3 110 0 0,1-2 0 0 0,-1 1 0 0 0,14-14 0 0 0,-24 21-113 0 0,0-1 1 0 0,0 1 0 0 0,0-1 0 0 0,0 1 0 0 0,0-1 0 0 0,0 1 0 0 0,0-1-1 0 0,0 1 1 0 0,0 0 0 0 0,0 0 0 0 0,0 0 0 0 0,0-1 0 0 0,0 1 0 0 0,0 0-1 0 0,1 0 1 0 0,-1 1 0 0 0,0-1 0 0 0,0 0 0 0 0,0 0 0 0 0,0 0 0 0 0,0 1-1 0 0,0-1 1 0 0,0 0 0 0 0,0 1 0 0 0,0-1 0 0 0,0 1 0 0 0,0 0 0 0 0,0-1-1 0 0,0 1 1 0 0,0 0 0 0 0,-1-1 0 0 0,1 1 0 0 0,0 0 0 0 0,0 0 0 0 0,-1 0-1 0 0,1-1 1 0 0,0 3 0 0 0,1 1 12 0 0,0 1-1 0 0,0-1 1 0 0,0 0 0 0 0,1 0-1 0 0,-1 0 1 0 0,1 0 0 0 0,0-1-1 0 0,7 8 1 0 0,10 15 160 0 0,-9-1-8 0 0,-1 2-1 0 0,-2-1 0 0 0,7 35 1 0 0,-12-52-147 0 0,19 55 388 0 0,-11-34-225 0 0,-9-27-201 0 0,-1-1 1 0 0,0 1 0 0 0,1 0 0 0 0,-1 0 0 0 0,0 0 0 0 0,-1 0 0 0 0,1 0 0 0 0,-1 0 0 0 0,1 0 0 0 0,-1 6 0 0 0,0-5 5 0 0,0-1 1 0 0,-1 1-1 0 0,2-1 1 0 0,-1 1-1 0 0,0-1 1 0 0,1 1-1 0 0,0-1 0 0 0,-1 1 1 0 0,1-1-1 0 0,1 1 1 0 0,-1-1-1 0 0,0 0 1 0 0,3 4-1 0 0,-3-5-20 0 0,0 0 0 0 0,0-1 0 0 0,-1 1 0 0 0,1 0 0 0 0,0 0 1 0 0,-1 0-1 0 0,0-1 0 0 0,1 1 0 0 0,-1 0 0 0 0,0 0 0 0 0,0 0 0 0 0,0 0 0 0 0,0 0 0 0 0,0 0 0 0 0,0-1 0 0 0,-2 4 0 0 0,1 14 64 0 0,1-11-32 0 0,0-3-24 0 0,0-1 0 0 0,0 1-1 0 0,0 0 1 0 0,0-1 0 0 0,-1 1 0 0 0,0-1 0 0 0,1 1 0 0 0,-2-1 0 0 0,1 0 0 0 0,0 1 0 0 0,-5 6 0 0 0,-3 5 5 0 0,7-12-5 0 0,1-1-1 0 0,-1 0 0 0 0,0 0 0 0 0,0 0 0 0 0,0-1 0 0 0,-1 1 0 0 0,1 0 0 0 0,-1-1 0 0 0,1 1 1 0 0,-6 3-1 0 0,-5 1-210 0 0,1 0-1 0 0,-1 0 1 0 0,0-1 0 0 0,-1-1 0 0 0,-26 8 0 0 0,25-10-805 0 0,1-1 0 0 0,-1 0 1 0 0,-18-1-1 0 0,32-1 842 0 0,0 0-1 0 0,0-1 1 0 0,0 1 0 0 0,0-1 0 0 0,0 1 0 0 0,0-1-1 0 0,0 1 1 0 0,0-1 0 0 0,0 0 0 0 0,0 1 0 0 0,1-1-1 0 0,-1 0 1 0 0,0 0 0 0 0,0 0 0 0 0,1 1-1 0 0,-1-1 1 0 0,0 0 0 0 0,1 0 0 0 0,-1 0 0 0 0,1 0-1 0 0,-1 0 1 0 0,1 0 0 0 0,0 0 0 0 0,-1-1 0 0 0,1 0-1 0 0,-1-1-263 0 0,0-1 0 0 0,0 1 0 0 0,1 0-1 0 0,-1 0 1 0 0,1-1 0 0 0,0 1 0 0 0,0 0 0 0 0,1-7-1 0 0,1 6 163 0 0,0-1 0 0 0,1 0-1 0 0,0 1 1 0 0,-1 0-1 0 0,2-1 1 0 0,-1 1 0 0 0,0 0-1 0 0,1 1 1 0 0,0-1-1 0 0,0 1 1 0 0,0-1 0 0 0,0 1-1 0 0,7-3 1 0 0,9-10-869 0 0,-9 6 588 0 0,-8 7 365 0 0,0 1 0 0 0,-1-1 0 0 0,1 1-1 0 0,0 0 1 0 0,1 0 0 0 0,-1 0 0 0 0,0 0 0 0 0,1 1-1 0 0,-1-1 1 0 0,5-1 0 0 0,-4 2-147 0 0,1-1 0 0 0,-1 0 0 0 0,1 0 0 0 0,-1-1 1 0 0,0 1-1 0 0,0-1 0 0 0,-1 0 0 0 0,1 0 0 0 0,0 0 0 0 0,4-6 0 0 0,-6 7-49 0 0,10-9-4614 0 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6784 0 0,'6'0'1392'0'0,"27"4"5049"0"0,-32-4-6227 0 0,0 1 0 0 0,0-1-1 0 0,0 1 1 0 0,0-1 0 0 0,0 1-1 0 0,0 0 1 0 0,-1 0 0 0 0,1-1 0 0 0,0 1-1 0 0,0 0 1 0 0,-1 0 0 0 0,1 0-1 0 0,-1 0 1 0 0,1 0 0 0 0,-1 0-1 0 0,1 0 1 0 0,-1 0 0 0 0,0 0-1 0 0,1 0 1 0 0,-1 0 0 0 0,0 0 0 0 0,0 0-1 0 0,0 0 1 0 0,1 0 0 0 0,-1 0-1 0 0,0 0 1 0 0,-1 2 0 0 0,19 52 4046 0 0,-18-47-3993 0 0,1 1 1 0 0,0 0 0 0 0,0-1-1 0 0,1 1 1 0 0,0 0 0 0 0,0-1-1 0 0,6 12 1 0 0,-7-15-236 0 0,0 0 0 0 0,-1 0 1 0 0,1 0-1 0 0,-1 0 0 0 0,0 0 0 0 0,0 1 1 0 0,-1 6-1 0 0,0 2-95 0 0,1-13 52 0 0,0-1 0 0 0,0 1 0 0 0,1 0 0 0 0,-1-1 1 0 0,0 1-1 0 0,0-1 0 0 0,0 1 0 0 0,1-1 0 0 0,-1 1 1 0 0,0-1-1 0 0,1 1 0 0 0,-1-1 0 0 0,0 1 0 0 0,1-1 1 0 0,-1 1-1 0 0,1-1 0 0 0,-1 0 0 0 0,1 1 0 0 0,-1-1 1 0 0,1 0-1 0 0,-1 1 0 0 0,1-1 0 0 0,-1 0 0 0 0,1 0 1 0 0,0 1-1 0 0,0-1-17 0 0,0 0 0 0 0,-1 1 0 0 0,1-1 0 0 0,0 0 0 0 0,-1 1 0 0 0,1-1 0 0 0,-1 0 0 0 0,1 1 1 0 0,0-1-1 0 0,-1 1 0 0 0,1-1 0 0 0,-1 1 0 0 0,1 0 0 0 0,-1-1 0 0 0,1 1 0 0 0,-1-1 0 0 0,0 1 0 0 0,1 0 0 0 0,-1-1 0 0 0,0 1 0 0 0,1 0 0 0 0,-1 0 1 0 0,0-1-1 0 0,0 1 0 0 0,0 0 0 0 0,0 1 0 0 0,1 9-1548 0 0,25-28-20298 0 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7440 0 0,'-1'4'11019'0'0,"-5"15"-9735"0"0,4-10-953 0 0,1-1 0 0 0,0 1 0 0 0,0 0 0 0 0,1-1 0 0 0,0 1 0 0 0,2 14 0 0 0,-1-3-24 0 0,1 4-99 0 0,0-2-1 0 0,1 1 1 0 0,8 25 0 0 0,0 6 7 0 0,0-12-79 0 0,-8-31-111 0 0,0-1-1 0 0,0 0 1 0 0,-1 1 0 0 0,1 19 0 0 0,-1 11 101 0 0,12 64 1 0 0,-8-66 57 0 0,3 64 0 0 0,-9-86-199 0 0,2 20 15 0 0,-2-36 5 0 0,0 0-1 0 0,1 0 1 0 0,-1 0-1 0 0,1 0 1 0 0,-1 0-1 0 0,1 0 1 0 0,-1-1-1 0 0,1 1 1 0 0,0 0-1 0 0,-1 0 1 0 0,1 0-1 0 0,0-1 1 0 0,0 1-1 0 0,-1-1 1 0 0,1 1-1 0 0,0 0 1 0 0,0-1 0 0 0,0 1-1 0 0,0-1 1 0 0,0 0-1 0 0,0 1 1 0 0,0-1-1 0 0,0 0 1 0 0,0 0-1 0 0,0 1 1 0 0,0-1-1 0 0,0 0 1 0 0,0 0-1 0 0,0 0 1 0 0,1 0-1 0 0,2-5 33 0 0,0 1 0 0 0,-1-1 0 0 0,1 0 0 0 0,-1 0-1 0 0,0 0 1 0 0,-1 0 0 0 0,4-10 0 0 0,34-90 668 0 0,-40 102-691 0 0,1-1 0 0 0,0 1 0 0 0,0 0 1 0 0,0 0-1 0 0,0 0 0 0 0,1 0 0 0 0,-1 0 0 0 0,1 0 0 0 0,2-3 0 0 0,6-10 49 0 0,34-102 743 0 0,-43 115-767 0 0,0 0 1 0 0,1 0-1 0 0,0 0 1 0 0,-1 0-1 0 0,1 1 1 0 0,0-1-1 0 0,1 0 1 0 0,-1 1-1 0 0,0 0 1 0 0,1 0-1 0 0,-1 0 1 0 0,1 0-1 0 0,0 0 1 0 0,0 0-1 0 0,-1 1 1 0 0,1-1 0 0 0,0 1-1 0 0,0 0 1 0 0,1 0-1 0 0,3-1 1 0 0,-5 1-2 0 0,0 1 0 0 0,0-1 0 0 0,0 1 0 0 0,1 0 0 0 0,-1-1 0 0 0,0 1 0 0 0,0 0 0 0 0,0 1 0 0 0,1-1 0 0 0,-1 0 0 0 0,0 1 0 0 0,0-1 0 0 0,0 1 0 0 0,0-1 1 0 0,0 1-1 0 0,0 0 0 0 0,0 0 0 0 0,0 0 0 0 0,0 0 0 0 0,0 1 0 0 0,0-1 0 0 0,-1 0 0 0 0,1 1 0 0 0,0-1 0 0 0,-1 1 0 0 0,1-1 0 0 0,-1 1 0 0 0,0 0 0 0 0,0 0 0 0 0,1 0 0 0 0,0 3 0 0 0,37 93 289 0 0,-17-61-256 0 0,-19-34-53 0 0,-1 1 0 0 0,1 0 0 0 0,-1-1 0 0 0,0 1 0 0 0,0 0 0 0 0,0 0 0 0 0,0 0 0 0 0,1 7 0 0 0,18 48 180 0 0,-10-31 15 0 0,9 43 0 0 0,-10-40 63 0 0,-9-29-260 0 0,0 1 0 0 0,1 0 1 0 0,-2 0-1 0 0,1 0 0 0 0,0 0 1 0 0,-1 0-1 0 0,1 0 0 0 0,-1 0 0 0 0,0 0 1 0 0,0 5-1 0 0,9 116 565 0 0,-9-122-565 0 0,-1 0-1 0 0,1 0 1 0 0,0 0-1 0 0,-1 0 1 0 0,1 0-1 0 0,-1 0 1 0 0,0 0-1 0 0,1 0 0 0 0,-1 0 1 0 0,0 0-1 0 0,0 0 1 0 0,0-1-1 0 0,0 1 1 0 0,-1 0-1 0 0,1-1 1 0 0,0 1-1 0 0,-1-1 0 0 0,1 1 1 0 0,-1-1-1 0 0,0 0 1 0 0,1 0-1 0 0,-1 1 1 0 0,-2 0-1 0 0,-47 17-69 0 0,32-13-28 0 0,13-5-31 0 0,0 0-1 0 0,0 0 1 0 0,0 0 0 0 0,0-1 0 0 0,0 1-1 0 0,-1-2 1 0 0,1 1 0 0 0,0-1-1 0 0,0 1 1 0 0,-10-4 0 0 0,4 0-547 0 0,0 1 0 0 0,1-1 0 0 0,0-1 0 0 0,-21-11 0 0 0,9-8-495 0 0,22 22 1038 0 0,0 0 0 0 0,-1-1 0 0 0,0 1 0 0 0,1 0 0 0 0,-1 0 0 0 0,0 0 0 0 0,0 0 0 0 0,0 1 0 0 0,-1-1 0 0 0,-2-1 0 0 0,3 1-99 0 0,0 0 0 0 0,0 1 1 0 0,0-1-1 0 0,0 0 0 0 0,1 0 0 0 0,-1 0 0 0 0,0 0 0 0 0,1 0 0 0 0,0-1 0 0 0,-1 1 0 0 0,1 0 1 0 0,0-1-1 0 0,0 1 0 0 0,0-1 0 0 0,1 1 0 0 0,-1-1 0 0 0,0-4 0 0 0,-3-39-3348 0 0,5 41 3153 0 0,-1 1 0 0 0,1-1 0 0 0,0 1 1 0 0,0-1-1 0 0,1 1 0 0 0,-1 0 0 0 0,1 0 0 0 0,0-1 1 0 0,0 1-1 0 0,1 1 0 0 0,-1-1 0 0 0,1 0 0 0 0,0 1 1 0 0,0-1-1 0 0,0 1 0 0 0,6-5 0 0 0,-2 1-740 0 0,5-7-4639 0 0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251 365 5520 0 0,'-4'-15'9576'0'0,"0"7"-5958"0"0,0 8-3341 0 0,-1 1 1 0 0,0 0-1 0 0,0 0 1 0 0,0 0-1 0 0,1 1 0 0 0,-1 0 1 0 0,0 0-1 0 0,1 0 0 0 0,0 0 1 0 0,-1 0-1 0 0,1 1 0 0 0,0 0 1 0 0,0 0-1 0 0,1 0 1 0 0,-1 1-1 0 0,-5 6 0 0 0,-6 7-143 0 0,1 1-1 0 0,-15 27 0 0 0,14-23 277 0 0,6-6-348 0 0,1 0 0 0 0,1 0 1 0 0,0 0-1 0 0,1 1 0 0 0,-4 18 0 0 0,5-15 48 0 0,-2-1 0 0 0,-11 25 0 0 0,15-35-90 0 0,1 0 0 0 0,-1 1 0 0 0,1-1 0 0 0,1 1 0 0 0,0 0 0 0 0,0-1 0 0 0,1 1 0 0 0,0 0 0 0 0,2 15 0 0 0,0 6 24 0 0,-2-28-49 0 0,1 0-1 0 0,0 0 1 0 0,0 0 0 0 0,0-1-1 0 0,0 1 1 0 0,1 0-1 0 0,-1-1 1 0 0,1 1 0 0 0,-1-1-1 0 0,1 1 1 0 0,0-1 0 0 0,0 0-1 0 0,0 0 1 0 0,0 0 0 0 0,1 0-1 0 0,-1 0 1 0 0,4 2 0 0 0,-2-1-7 0 0,0 0 1 0 0,0-1-1 0 0,0 0 1 0 0,1 1-1 0 0,-1-1 1 0 0,0-1-1 0 0,1 1 1 0 0,-1-1-1 0 0,1 0 1 0 0,8 2-1 0 0,-9-4-7 0 0,0 0 0 0 0,-1 0 0 0 0,1 0 0 0 0,0-1 0 0 0,0 1-1 0 0,-1-1 1 0 0,1 0 0 0 0,-1 0 0 0 0,1 0 0 0 0,-1 0 0 0 0,0-1 0 0 0,0 1-1 0 0,0-1 1 0 0,0 0 0 0 0,-1 0 0 0 0,1 0 0 0 0,-1 0 0 0 0,1 0 0 0 0,-1-1 0 0 0,3-6-1 0 0,4-6-62 0 0,-2 1-1 0 0,0-1 0 0 0,-1-1 0 0 0,5-18 0 0 0,1-15 85 0 0,-2 1 0 0 0,-2-2 0 0 0,2-100 0 0 0,-10 110-15 0 0,-8-185 704 0 0,-4 115-22 0 0,8 54 261 0 0,5 51-387 0 0,-1 8-70 0 0,1 34-130 0 0,12 33-263 0 0,-4 88-844 0 0,9-32-2016 0 0,-18-119 2529 0 0,0 0 0 0 0,1-1-1 0 0,0 1 1 0 0,0 0-1 0 0,0-1 1 0 0,1 1 0 0 0,3 8-1 0 0,-2-8-609 0 0,0-1-1 0 0,0 1 1 0 0,1-1-1 0 0,0 0 1 0 0,0 0-1 0 0,0 0 1 0 0,1 0-1 0 0,0-1 1 0 0,-1 1-1 0 0,2-1 1 0 0,-1 0-1 0 0,0-1 1 0 0,1 1-1 0 0,0-1 0 0 0,-1-1 1 0 0,9 4-1 0 0,10-4-4528 0 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 6496 0 0,'-37'-2'11673'0'0,"-23"3"-6604"0"0,57-1-4945 0 0,-1 1 1 0 0,1 0-1 0 0,-1 0 0 0 0,0 0 0 0 0,1 1 1 0 0,0-1-1 0 0,-1 1 0 0 0,1 0 0 0 0,0 0 1 0 0,0 0-1 0 0,0 0 0 0 0,0 1 0 0 0,0-1 1 0 0,-2 4-1 0 0,-15 11 264 0 0,17-15-356 0 0,0-1 0 0 0,1 1 0 0 0,-1 0 0 0 0,1 1 0 0 0,0-1 0 0 0,0 0-1 0 0,-1 1 1 0 0,2-1 0 0 0,-1 1 0 0 0,0-1 0 0 0,-2 6 0 0 0,-42 73 310 0 0,34-54-291 0 0,1 4 48 0 0,5 2-74 0 0,-4 63 0 0 0,11-92-30 0 0,0-1 1 0 0,0 1-1 0 0,0-1 0 0 0,1 0 0 0 0,-1 1 0 0 0,1-1 0 0 0,0 0 1 0 0,0 0-1 0 0,0 0 0 0 0,1 0 0 0 0,-1-1 0 0 0,1 1 0 0 0,-1-1 1 0 0,1 1-1 0 0,0-1 0 0 0,0 0 0 0 0,0 0 0 0 0,0 0 1 0 0,0 0-1 0 0,0-1 0 0 0,1 1 0 0 0,-1-1 0 0 0,1 0 0 0 0,-1 0 1 0 0,1 0-1 0 0,-1 0 0 0 0,1-1 0 0 0,0 1 0 0 0,-1-1 0 0 0,1 0 1 0 0,-1 0-1 0 0,1 0 0 0 0,4-2 0 0 0,-4 1 1 0 0,0 0 1 0 0,0-1-1 0 0,0 1 0 0 0,0-1 0 0 0,-1 0 1 0 0,1 0-1 0 0,-1-1 0 0 0,1 1 0 0 0,-1-1 1 0 0,5-5-1 0 0,15-12 14 0 0,-21 19-5 0 0,0 0-1 0 0,0 0 1 0 0,0-1 0 0 0,-1 1-1 0 0,1 0 1 0 0,-1-1-1 0 0,1 1 1 0 0,-1-1 0 0 0,1 1-1 0 0,-1-1 1 0 0,0 0-1 0 0,0 1 1 0 0,2-4 0 0 0,-1 0 16 0 0,0 1 0 0 0,1-1 0 0 0,-1 0 0 0 0,1 1 0 0 0,0-1 0 0 0,1 1 0 0 0,-1 0 1 0 0,1 0-1 0 0,0 0 0 0 0,0 1 0 0 0,0-1 0 0 0,5-2 0 0 0,-8 5-14 0 0,0 0-1 0 0,0 0 1 0 0,0 0 0 0 0,0 0-1 0 0,0 1 1 0 0,0-2 0 0 0,-1 1-1 0 0,1 0 1 0 0,0 0 0 0 0,0 0-1 0 0,-1 0 1 0 0,1 0-1 0 0,-1-1 1 0 0,1 1 0 0 0,-1 0-1 0 0,1 0 1 0 0,-1-1 0 0 0,0 1-1 0 0,0 0 1 0 0,1-1 0 0 0,-1-1-1 0 0,0 2 3 0 0,0 0-1 0 0,0-1 1 0 0,0 1-1 0 0,0 0 1 0 0,1 0-1 0 0,-1-1 1 0 0,0 1 0 0 0,1 0-1 0 0,-1 0 1 0 0,1 0-1 0 0,-1-1 1 0 0,1 1-1 0 0,0 0 1 0 0,-1 0-1 0 0,1 0 1 0 0,0 0 0 0 0,0 0-1 0 0,0 0 1 0 0,0 0-1 0 0,0 0 1 0 0,0 1-1 0 0,1-2 1 0 0,-1 1 2 0 0,0 0 0 0 0,0 0 0 0 0,0-1 0 0 0,0 1 0 0 0,0 0 0 0 0,0-1 0 0 0,0 1 0 0 0,0 0 0 0 0,0-1 0 0 0,-1 1 0 0 0,1-1 0 0 0,-1 1 0 0 0,1-1 0 0 0,-1 0 0 0 0,0 1 0 0 0,1-1 0 0 0,-1 1 0 0 0,0-1 0 0 0,0-2 0 0 0,6-25 324 0 0,-2 18-226 0 0,-1 0 1 0 0,0 0 0 0 0,0 0 0 0 0,-1-1-1 0 0,1-12 1 0 0,-4 22-94 0 0,1 1 0 0 0,1 0 0 0 0,-1-1 0 0 0,0 1 1 0 0,0 0-1 0 0,0-1 0 0 0,1 1 0 0 0,-1 0 0 0 0,1-1 0 0 0,-1 1 0 0 0,1 0 0 0 0,-1 0 0 0 0,1 0 0 0 0,0-1 0 0 0,0 1 0 0 0,0 0 0 0 0,-1 0 1 0 0,1 0-1 0 0,0 0 0 0 0,0 0 0 0 0,0 0 0 0 0,1 1 0 0 0,-1-1 0 0 0,0 0 0 0 0,0 0 0 0 0,0 1 0 0 0,0-1 0 0 0,1 1 0 0 0,-1-1 0 0 0,0 1 1 0 0,1 0-1 0 0,-1-1 0 0 0,3 1 0 0 0,-2 0 89 0 0,-1 40 484 0 0,7 3-343 0 0,-2 1 0 0 0,-1 0-1 0 0,-3 49 1 0 0,12 1 138 0 0,-5 38-40 0 0,0 93 172 0 0,-9-194-426 0 0,1-20-138 0 0,0 0-1 0 0,-1 1 1 0 0,0-1-1 0 0,-1 0 1 0 0,0 0-1 0 0,-1 0 1 0 0,0 0-1 0 0,-1 0 1 0 0,0 0-1 0 0,-1 0 1 0 0,0-1 0 0 0,-8 15-1 0 0,6-15-201 0 0,6-9 209 0 0,-1 0 0 0 0,0 0 0 0 0,1 1 0 0 0,-1-1 0 0 0,0 0 0 0 0,0 0 0 0 0,1 0 1 0 0,-1 0-1 0 0,0 0 0 0 0,0 0 0 0 0,0 0 0 0 0,0-1 0 0 0,0 1 0 0 0,0 0 0 0 0,-1 0 0 0 0,1-1 0 0 0,0 1 1 0 0,0-1-1 0 0,0 1 0 0 0,-1-1 0 0 0,1 0 0 0 0,0 1 0 0 0,-1-1 0 0 0,1 0 0 0 0,0 0 0 0 0,-2 0 0 0 0,-30 9-1649 0 0,31-8 1549 0 0,-1 1-1 0 0,0-1 0 0 0,1 0 1 0 0,-1-1-1 0 0,0 1 0 0 0,0 0 1 0 0,0-1-1 0 0,0 0 0 0 0,0 0 1 0 0,1 0-1 0 0,-1 0 0 0 0,0 0 1 0 0,0 0-1 0 0,0-1 0 0 0,0 1 1 0 0,0-1-1 0 0,-3-1 1 0 0,-4-3-525 0 0,0 0 0 0 0,0-1 1 0 0,1 0-1 0 0,0 0 0 0 0,0-1 1 0 0,0 0-1 0 0,-13-16 0 0 0,20 19 253 0 0,-1 0 0 0 0,1 0 0 0 0,0-1 0 0 0,0 1 0 0 0,0 0-1 0 0,1-1 1 0 0,0 0 0 0 0,-1 1 0 0 0,2-1 0 0 0,-1 0 0 0 0,0-9 0 0 0,0-20-4273 0 0,1 7-2066 0 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9656 0 0,'0'29'7659'0'0,"3"-1"-3297"0"0,2 11-2277 0 0,12 44 0 0 0,-15-73-1860 0 0,-1 0 0 0 0,0 0 0 0 0,-1 0 0 0 0,-1 16 0 0 0,0-19-179 0 0,0 1 0 0 0,1-1 0 0 0,0 0 0 0 0,0 0 0 0 0,1 0 0 0 0,0 0 0 0 0,0 1 0 0 0,4 8 0 0 0,-3-7-261 0 0,-1-1-1 0 0,1 1 1 0 0,-2 0 0 0 0,1-1 0 0 0,-1 1 0 0 0,0 0-1 0 0,-3 11 1 0 0,1 8-1888 0 0,3-16-720 0 0,-1-11 2355 0 0,1 0 0 0 0,-1 0 0 0 0,0 0 0 0 0,0 1 0 0 0,0-1 0 0 0,0 0 0 0 0,0 0 0 0 0,0 1 0 0 0,0-1 0 0 0,0 0 0 0 0,0 0 0 0 0,0 0 0 0 0,-1 1 0 0 0,1-1 0 0 0,-1 0 0 0 0,1 0 0 0 0,0 0 0 0 0,-1 0 0 0 0,0 0 0 0 0,1 0 0 0 0,-1 0 0 0 0,0 0 0 0 0,0 0 0 0 0,-1 2 0 0 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 5568 0 0,'-19'0'6702'0'0,"-16"-1"-3223"0"0,24-1-2969 0 0,0 2 1 0 0,-1-1-1 0 0,1 1 0 0 0,0 1 1 0 0,0 0-1 0 0,0 1 0 0 0,0 0 1 0 0,0 1-1 0 0,0 0 1 0 0,1 0-1 0 0,-1 1 0 0 0,1 1 1 0 0,-11 5-1 0 0,-29 17 312 0 0,-17 10 4 0 0,57-28-709 0 0,0 2 0 0 0,0-1 0 0 0,1 1 0 0 0,1 0 0 0 0,0 1 0 0 0,0 0 0 0 0,1 1 0 0 0,-8 18 0 0 0,13-26-99 0 0,1-1-1 0 0,-1 0 0 0 0,1 0 1 0 0,0 0-1 0 0,0 1 0 0 0,1-1 1 0 0,-1 1-1 0 0,1-1 0 0 0,0 7 1 0 0,0-9-18 0 0,1-1 0 0 0,-1 1 1 0 0,0-1-1 0 0,1 0 0 0 0,-1 1 1 0 0,1-1-1 0 0,-1 1 0 0 0,1-1 1 0 0,0 0-1 0 0,-1 1 0 0 0,1-1 1 0 0,0 0-1 0 0,0 0 0 0 0,0 0 1 0 0,0 0-1 0 0,0 0 0 0 0,0 0 1 0 0,0 0-1 0 0,0 0 0 0 0,1 0 1 0 0,-1 0-1 0 0,0-1 0 0 0,1 1 1 0 0,-1 0-1 0 0,0-1 0 0 0,1 1 1 0 0,-1-1-1 0 0,1 1 0 0 0,-1-1 1 0 0,0 0-1 0 0,1 0 0 0 0,-1 0 1 0 0,1 0-1 0 0,-1 0 0 0 0,3 0 1 0 0,4 0-6 0 0,-5 1 15 0 0,1-1 0 0 0,0 1 0 0 0,0-1 0 0 0,0 0 0 0 0,-1 0 0 0 0,1-1 0 0 0,0 1 0 0 0,0-1 0 0 0,-1 0 0 0 0,1 0 0 0 0,0 0 0 0 0,-1 0 0 0 0,1-1 0 0 0,-1 0 0 0 0,7-3 1 0 0,-9 3-11 0 0,0 1 1 0 0,0 0 0 0 0,0 0-1 0 0,1 0 1 0 0,-1 0 0 0 0,0 0-1 0 0,0 0 1 0 0,1 1-1 0 0,-1-1 1 0 0,1 0 0 0 0,-1 1-1 0 0,1-1 1 0 0,-1 1 0 0 0,1-1-1 0 0,-1 1 1 0 0,4-1 0 0 0,18-6-8 0 0,8-9 12 0 0,-23 13-2 0 0,1-1 1 0 0,-1 0-1 0 0,0 0 1 0 0,-1-1-1 0 0,1 0 1 0 0,-1-1-1 0 0,0 0 1 0 0,0 0-1 0 0,7-8 1 0 0,-13 13-4 0 0,-1 1 0 0 0,1-1 1 0 0,0 0-1 0 0,0 0 1 0 0,0 1-1 0 0,0-1 1 0 0,0 1-1 0 0,0-1 1 0 0,0 1-1 0 0,0-1 1 0 0,0 1-1 0 0,1-1 1 0 0,-1 1-1 0 0,0 0 1 0 0,0 0-1 0 0,1-1 0 0 0,0 1 3 0 0,-1 0-1 0 0,0 0 0 0 0,0 0 1 0 0,0 0-1 0 0,0-1 0 0 0,1 1 0 0 0,-1 0 1 0 0,0-1-1 0 0,0 1 0 0 0,0-1 1 0 0,0 0-1 0 0,0 1 0 0 0,0-1 0 0 0,0 0 1 0 0,0 1-1 0 0,0-1 0 0 0,0 0 1 0 0,0 0-1 0 0,-1 0 0 0 0,1 0 0 0 0,0 0 1 0 0,-1 0-1 0 0,2-2 0 0 0,1-2 9 0 0,-1-1 1 0 0,1 1-1 0 0,1 0 0 0 0,-1 0 0 0 0,1 0 1 0 0,0 0-1 0 0,0 1 0 0 0,0 0 0 0 0,0 0 0 0 0,1 0 1 0 0,0 0-1 0 0,0 1 0 0 0,0-1 0 0 0,0 1 0 0 0,0 1 1 0 0,11-5-1 0 0,-13 6 33 0 0,3 1 91 0 0,-5 0-123 0 0,-1 0 0 0 0,1-1 1 0 0,-1 1-1 0 0,1 0 0 0 0,0 0 1 0 0,-1 0-1 0 0,1-1 0 0 0,-1 1 0 0 0,1 0 1 0 0,0 0-1 0 0,-1 0 0 0 0,1 0 1 0 0,0 0-1 0 0,-1 0 0 0 0,1 1 0 0 0,0-1 1 0 0,-1 0-1 0 0,1 0 0 0 0,-1 0 1 0 0,1 0-1 0 0,0 1 0 0 0,-1-1 0 0 0,1 0 1 0 0,-1 1-1 0 0,1-1 0 0 0,-1 0 1 0 0,1 1-1 0 0,-1-1 0 0 0,1 1 0 0 0,-1-1 1 0 0,1 1-1 0 0,-1-1 0 0 0,0 1 1 0 0,1-1-1 0 0,-1 2 0 0 0,1-1 0 0 0,-1 0 0 0 0,0 0 0 0 0,0 0-1 0 0,0-1 1 0 0,1 1 0 0 0,-1 0 0 0 0,1 0 0 0 0,-1 0-1 0 0,1 0 1 0 0,-1 0 0 0 0,1 0 0 0 0,-1-1 0 0 0,1 1-1 0 0,0 0 1 0 0,-1 0 0 0 0,1-1 0 0 0,1 2 0 0 0,10 14 113 0 0,4 65 292 0 0,-14-75-387 0 0,-1 0 0 0 0,-1 0 0 0 0,1 0 0 0 0,-1 0 0 0 0,0 0 0 0 0,-1 10 0 0 0,0-6 21 0 0,1 0-1 0 0,-1 0 1 0 0,2-1 0 0 0,1 12 0 0 0,4 51 173 0 0,-5-53-93 0 0,0-1 0 0 0,6 31 0 0 0,-4-32-50 0 0,-2-1-1 0 0,0 1 1 0 0,0 0 0 0 0,-2 0-1 0 0,0 0 1 0 0,-1 0 0 0 0,-6 26-1 0 0,8-42-75 0 0,-2 4 8 0 0,-1 0 0 0 0,1 0 0 0 0,-1 1 0 0 0,0-1 0 0 0,0-1 0 0 0,-1 1 0 0 0,0 0-1 0 0,1-1 1 0 0,-1 0 0 0 0,-1 0 0 0 0,1 0 0 0 0,-1 0 0 0 0,1-1 0 0 0,-1 0 0 0 0,0 0 0 0 0,0 0 0 0 0,-8 3 0 0 0,9-5-147 0 0,1 0 1 0 0,-1 0 0 0 0,1 0-1 0 0,0-1 1 0 0,-1 1-1 0 0,1-1 1 0 0,-1 0 0 0 0,1 0-1 0 0,-1 0 1 0 0,1 0-1 0 0,-1-1 1 0 0,1 0 0 0 0,-1 1-1 0 0,-4-3 1 0 0,6 2 0 0 0,1 1 1 0 0,-1-1 0 0 0,0 0-1 0 0,1 0 1 0 0,-1 0 0 0 0,1 0-1 0 0,-1 0 1 0 0,1 0 0 0 0,0 0-1 0 0,-1 0 1 0 0,1-1-1 0 0,0 1 1 0 0,0 0 0 0 0,0-1-1 0 0,0 1 1 0 0,0-1 0 0 0,0 1-1 0 0,0-1 1 0 0,0 0 0 0 0,1 1-1 0 0,-1-1 1 0 0,1 0 0 0 0,-1 0-1 0 0,1 1 1 0 0,0-1 0 0 0,-1-3-1 0 0,1-12-1153 0 0,1-24-726 0 0,0 39 1912 0 0,-1 1 0 0 0,0-1 0 0 0,1 0 0 0 0,0 0 0 0 0,-1 1 0 0 0,1-1 0 0 0,0 1 0 0 0,0-1 0 0 0,0 1 1 0 0,0-1-1 0 0,0 1 0 0 0,0-1 0 0 0,0 1 0 0 0,1 0 0 0 0,-1 0 0 0 0,0 0 0 0 0,1 0 0 0 0,-1 0 0 0 0,1 0 0 0 0,1-1 0 0 0,-1 1 38 0 0,-1 0 0 0 0,1 1 0 0 0,-1-1-1 0 0,1 0 1 0 0,-1 0 0 0 0,1 0 0 0 0,-1 0 0 0 0,0 0-1 0 0,0-1 1 0 0,0 1 0 0 0,0 0 0 0 0,0 0 0 0 0,0-1-1 0 0,0 1 1 0 0,0-1 0 0 0,0 1 0 0 0,0-1 0 0 0,0-2 0 0 0,0 2-62 0 0,0-1 0 0 0,1 0 0 0 0,-1 1 0 0 0,1-1 1 0 0,-1 1-1 0 0,1 0 0 0 0,0-1 0 0 0,0 1 1 0 0,0 0-1 0 0,0 0 0 0 0,0 0 0 0 0,3-2 1 0 0,14-7-458 0 0,20-15-717 0 0,-29 15 821 0 0,-8 8 345 0 0,1 0-1 0 0,0 0 0 0 0,0 0 0 0 0,0 0 0 0 0,0 1 0 0 0,0-1 0 0 0,1 1 0 0 0,-1-1 0 0 0,1 1 0 0 0,4-2 0 0 0,165-99-7454 0 0,-169 100 7391 0 0,7-10-2935 0 0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89 4728 0 0,'0'0'1257'0'0,"9"-26"10012"0"0,-9 24-11118 0 0,-1 1-1 0 0,1 0 1 0 0,-1 0 0 0 0,0 0-1 0 0,1 0 1 0 0,-1 0 0 0 0,0 0-1 0 0,0 0 1 0 0,1 0-1 0 0,-1 0 1 0 0,0 0 0 0 0,0 0-1 0 0,0 0 1 0 0,0 1 0 0 0,0-1-1 0 0,-1 0 1 0 0,1 1 0 0 0,0-1-1 0 0,0 1 1 0 0,0-1-1 0 0,-1 1 1 0 0,1 0 0 0 0,0-1-1 0 0,0 1 1 0 0,-3 0 0 0 0,1-1 59 0 0,-1 0 1 0 0,0 1 0 0 0,1-1 0 0 0,-1 1-1 0 0,1 0 1 0 0,-1 0 0 0 0,0 0-1 0 0,1 1 1 0 0,-1-1 0 0 0,-3 2 0 0 0,2 0-61 0 0,0 1 1 0 0,-1 0 0 0 0,1 0-1 0 0,1 0 1 0 0,-1 1-1 0 0,0-1 1 0 0,1 1 0 0 0,0 0-1 0 0,0 1 1 0 0,0-1 0 0 0,-4 7-1 0 0,-33 59 683 0 0,17-25-549 0 0,21-40-244 0 0,0 1 0 0 0,0 0 0 0 0,1 0 0 0 0,0 0 0 0 0,1 0 0 0 0,-2 10 0 0 0,-8 22 72 0 0,9-32-97 0 0,1 1 1 0 0,0-1 0 0 0,1 1 0 0 0,-1-1 0 0 0,1 1-1 0 0,0-1 1 0 0,2 11 0 0 0,-1 6-77 0 0,0-21 61 0 0,-1-1-1 0 0,1 1 1 0 0,-1 0 0 0 0,1 0 0 0 0,-1-1-1 0 0,1 1 1 0 0,0-1 0 0 0,0 1 0 0 0,0 0 0 0 0,0-1-1 0 0,0 0 1 0 0,0 1 0 0 0,0-1 0 0 0,1 0-1 0 0,-1 1 1 0 0,0-1 0 0 0,1 0 0 0 0,-1 0-1 0 0,1 0 1 0 0,-1 0 0 0 0,1 0 0 0 0,0-1-1 0 0,-1 1 1 0 0,3 0 0 0 0,40 12-25 0 0,-30-9-20 0 0,0-2 0 0 0,0 0 0 0 0,0 0 0 0 0,1-1-1 0 0,-1-1 1 0 0,1-1 0 0 0,17-2 0 0 0,-15-13-43 0 0,-3 1 68 0 0,-6 10 17 0 0,-6 3 2 0 0,0 1 0 0 0,1 0-1 0 0,-1-1 1 0 0,0 0 0 0 0,0 1-1 0 0,0-1 1 0 0,0 0 0 0 0,-1 0-1 0 0,1 0 1 0 0,0 0 0 0 0,-1-1-1 0 0,1 1 1 0 0,-1 0 0 0 0,1-4-1 0 0,6-7-25 0 0,-7 11 20 0 0,1 0 0 0 0,-1 1 0 0 0,0-1-1 0 0,0 0 1 0 0,0-1 0 0 0,-1 1 0 0 0,1 0-1 0 0,0 0 1 0 0,-1 0 0 0 0,1 0 0 0 0,-1-1 0 0 0,0 1-1 0 0,0-3 1 0 0,9-94 266 0 0,-9 87-243 0 0,1 0 32 0 0,-1 0 0 0 0,0 0-1 0 0,-1 0 1 0 0,0 0 0 0 0,-5-17 0 0 0,4 8 108 0 0,3 20-140 0 0,-1 1 0 0 0,0 0 0 0 0,0-1 0 0 0,1 1 0 0 0,-1-1 0 0 0,0 1-1 0 0,0-1 1 0 0,0 1 0 0 0,0-1 0 0 0,0 1 0 0 0,0-1 0 0 0,0 1 0 0 0,0-1 0 0 0,0 1 0 0 0,0-1-1 0 0,0 1 1 0 0,0-1 0 0 0,0 1 0 0 0,0-1 0 0 0,0 1 0 0 0,-1 0 0 0 0,1-1 0 0 0,0 1 0 0 0,0-1 0 0 0,0 1-1 0 0,-1-1 1 0 0,1 1 0 0 0,0 0 0 0 0,-1-1 0 0 0,1 1 0 0 0,0 0 0 0 0,-1-1 0 0 0,1 1 0 0 0,0 0-1 0 0,-1-1 1 0 0,1 1 0 0 0,-1 0 0 0 0,1 0 0 0 0,-1-1 0 0 0,1 1 0 0 0,-1 0 0 0 0,1 0 0 0 0,-1 0-1 0 0,-1 0 184 0 0,-7 55 381 0 0,0 43-547 0 0,9-40-2242 0 0,45-58 64 0 0,-25-19 1504 0 0,26-3 243 0 0,-41 20 387 0 0,1 1 6 0 0,0-1 0 0 0,-1 0 0 0 0,1 1 0 0 0,0 0 1 0 0,0 1-1 0 0,11-1 0 0 0,-14 2 12 0 0,-1 1 0 0 0,1-1 0 0 0,0 0-1 0 0,0 1 1 0 0,-1 0 0 0 0,1 0 0 0 0,-1 0 0 0 0,0 0 0 0 0,1 0 0 0 0,-1 0 0 0 0,3 4 0 0 0,2 1-2 0 0,14 10 6 0 0,-19-16-10 0 0,0 0 1 0 0,0 1-1 0 0,0-1 1 0 0,-1 0-1 0 0,1 1 1 0 0,0-1 0 0 0,-1 1-1 0 0,1-1 1 0 0,-1 1-1 0 0,1 0 1 0 0,-1 0-1 0 0,0 0 1 0 0,0 0-1 0 0,0 0 1 0 0,0 0-1 0 0,0 0 1 0 0,0 0-1 0 0,0 4 1 0 0,1 1 44 0 0,-1 0-1 0 0,1-1 1 0 0,1 1 0 0 0,-1-1-1 0 0,1 0 1 0 0,0 0 0 0 0,7 9-1 0 0,8 20 421 0 0,17 32 1006 0 0,-35-67-1440 0 0,0 0 1 0 0,0 0-1 0 0,0-1 1 0 0,-1 1 0 0 0,1 0-1 0 0,0 0 1 0 0,0 0 0 0 0,0 0-1 0 0,0-1 1 0 0,1 1 0 0 0,-1 0-1 0 0,0 0 1 0 0,0 0 0 0 0,0 0-1 0 0,0 0 1 0 0,0-1-1 0 0,0 1 1 0 0,0 0 0 0 0,0 0-1 0 0,0 0 1 0 0,0 0 0 0 0,0 0-1 0 0,0 0 1 0 0,0 0 0 0 0,1-1-1 0 0,-1 1 1 0 0,0 0 0 0 0,0 0-1 0 0,0 0 1 0 0,0 0-1 0 0,0 0 1 0 0,0 0 0 0 0,1 0-1 0 0,-1 0 1 0 0,0 0 0 0 0,0 0-1 0 0,0 0 1 0 0,0 0 0 0 0,0 0-1 0 0,1 0 1 0 0,-1 0 0 0 0,0 0-1 0 0,0 0 1 0 0,0 0-1 0 0,0 0 1 0 0,0 0 0 0 0,1 0-1 0 0,-1 0 1 0 0,0 0 0 0 0,0 0-1 0 0,0 0 1 0 0,0 0 0 0 0,0 0-1 0 0,0 0 1 0 0,1 0-1 0 0,-1 0 1 0 0,0 0 0 0 0,0 0-1 0 0,0 0 1 0 0,0 0 0 0 0,0 1-1 0 0,1-1 1 0 0,-1-26 428 0 0,-1 19-452 0 0,1 1 0 0 0,-1-1 0 0 0,-1 0 0 0 0,1 1 0 0 0,-1-1 0 0 0,0 1 0 0 0,-4-9 0 0 0,4 13-1 0 0,1 0 1 0 0,0 0-1 0 0,0-1 1 0 0,0 1 0 0 0,1 0-1 0 0,-1-1 1 0 0,0 1-1 0 0,1-1 1 0 0,0 1-1 0 0,-1-5 1 0 0,-7-28 115 0 0,-1 16-82 0 0,1 0-1 0 0,0 0 0 0 0,1-1 0 0 0,2 0 0 0 0,0 0 0 0 0,1-1 0 0 0,0 0 0 0 0,1-25 0 0 0,-4 23-90 0 0,6 21 43 0 0,1 1 0 0 0,-1 0 1 0 0,0-1-1 0 0,0 1 1 0 0,1-1-1 0 0,-1 1 1 0 0,1-1-1 0 0,0 1 1 0 0,-1-1-1 0 0,1 1 1 0 0,0-1-1 0 0,0 0 0 0 0,0 1 1 0 0,0-1-1 0 0,0 1 1 0 0,0-1-1 0 0,0 1 1 0 0,1-1-1 0 0,-1 0 1 0 0,1 1-1 0 0,-1-1 0 0 0,1 1 1 0 0,-1 0-1 0 0,1-1 1 0 0,0 1-1 0 0,0-1 1 0 0,-1 1-1 0 0,1 0 1 0 0,0 0-1 0 0,2-2 0 0 0,34-34-1973 0 0,-32 34 1467 0 0,1 0 1 0 0,0 0-1 0 0,0 0 1 0 0,0 1-1 0 0,0 0 1 0 0,0 0-1 0 0,1 1 1 0 0,-1 0 0 0 0,1 0-1 0 0,-1 0 1 0 0,1 1-1 0 0,6 0 1 0 0,8 1-3161 0 0,0 0 1 0 0,25 6-1 0 0,-37-1-2409 0 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8224 0 0,'-7'28'7530'0'0,"1"-6"-5277"0"0,5 5 178 0 0,1-19-2112 0 0,-1-1 0 0 0,1 0 0 0 0,0 0 0 0 0,1 0 0 0 0,0 1 0 0 0,0-1 0 0 0,0 0 0 0 0,1 0 1 0 0,5 12-1 0 0,2 14 499 0 0,2 0-62 0 0,-7-26-698 0 0,-1 0 1 0 0,0 0-1 0 0,-1 1 0 0 0,0-1 1 0 0,0 1-1 0 0,0-1 0 0 0,-1 1 0 0 0,0 0 1 0 0,0 8-1 0 0,3 20-26 0 0,5 41-285 0 0,-6-57-242 0 0,-1 0 0 0 0,-1 0 0 0 0,-2 30 1 0 0,-2-2-9100 0 0,3-38 5763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4912 0 0,'-12'5'14079'0'0,"11"-1"-12180"0"0,28 9 2624 0 0,-6 0-4005 0 0,-1 0 0 0 0,-1 1 0 0 0,0 2-1 0 0,-1 0 1 0 0,0 0 0 0 0,-1 2 0 0 0,18 25 0 0 0,-12-20-256 0 0,-20-21-238 0 0,-1 0-1 0 0,1 1 1 0 0,-1-1 0 0 0,0 0-1 0 0,0 1 1 0 0,0-1 0 0 0,-1 1-1 0 0,1 0 1 0 0,0 0 0 0 0,-1-1-1 0 0,0 1 1 0 0,1 4 0 0 0,4 5 41 0 0,0 0 1 0 0,1 0-1 0 0,0-1 1 0 0,1 0-1 0 0,0 0 1 0 0,12 11-1 0 0,-16-17-29 0 0,0-1-1 0 0,0 1 1 0 0,0-1-1 0 0,-1 1 0 0 0,1 1 1 0 0,-1-1-1 0 0,3 8 0 0 0,-2-5-10 0 0,71 110 459 0 0,-72-113-466 0 0,6 9 53 0 0,-1 0-1 0 0,-1 1 1 0 0,0 0-1 0 0,5 17 1 0 0,6 14 57 0 0,-14-40-118 0 0,-1 0 0 0 0,0 1 0 0 0,-1-1 0 0 0,0 1 0 0 0,0-1 1 0 0,1 10-1 0 0,0-1 22 0 0,1 1 1 0 0,9 25 0 0 0,-9-30-29 0 0,-1 0 1 0 0,1 0-1 0 0,-2 0 1 0 0,1 1-1 0 0,0 18 1 0 0,15 104-136 0 0,-9 35-75 0 0,-9-16-2541 0 0,0-149 2267 0 0,-1 0-1 0 0,1 0 1 0 0,-1 0 0 0 0,0 0-1 0 0,0 0 1 0 0,0 0 0 0 0,-1 0-1 0 0,1 0 1 0 0,-1-1 0 0 0,0 1-1 0 0,0-1 1 0 0,0 1 0 0 0,-1-1-1 0 0,-4 6 1 0 0,-15 1-5597 0 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7128 0 0,'-3'4'12888'0'0,"-7"18"-9858"0"0,1 42 423 0 0,-4 17-1813 0 0,7 38-810 0 0,2-83-805 0 0,3-1 0 0 0,0 0 1 0 0,2 1-1 0 0,12 68 0 0 0,-7-79-66 0 0,-2-11-229 0 0,-1-1 0 0 0,0 1 0 0 0,-1 0-1 0 0,0 21 1 0 0,11 46-2479 0 0,1-29-1270 0 0,-14-39 2193 0 0,1-9 993 0 0,0 0 0 0 0,-1-1 0 0 0,0 1-1 0 0,0 0 1 0 0,0-1 0 0 0,-1 1 0 0 0,1 0-1 0 0,-1 0 1 0 0,-1 6 0 0 0,-10-9-4736 0 0</inkml:trace>
  <inkml:trace contextRef="#ctx0" brushRef="#br0" timeOffset="1">117 497 6128 0 0,'-20'-10'8371'0'0,"0"-3"-4105"0"0,1 7-2179 0 0,11 3-863 0 0,0 0 0 0 0,-1 0 0 0 0,1 1 0 0 0,-16-2 1 0 0,23 3-1122 0 0,1-1 1 0 0,0 1-1 0 0,0-1 1 0 0,0 0-1 0 0,0 1 1 0 0,0-1-1 0 0,1 1 1 0 0,-1-1-1 0 0,0 1 1 0 0,1 0-1 0 0,-1-1 1 0 0,1 1-1 0 0,0-2 1 0 0,53-10-10 0 0,-39 10-432 0 0,1-1 0 0 0,-1 0 0 0 0,1-1 0 0 0,-1-1 1 0 0,-1 0-1 0 0,21-12 0 0 0,-23 11-438 0 0,1 1 0 0 0,0 1 0 0 0,0 0-1 0 0,0 0 1 0 0,24-4 0 0 0,34-11-4324 0 0,5 1-2928 0 0,-64 18 2350 0 0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17 4096 0 0,'0'0'4264'0'0,"7"-16"8263"0"0,-10 16-12344 0 0,0 0 0 0 0,-1 1 0 0 0,1-1 0 0 0,0 1 0 0 0,0 0 0 0 0,-1 0 0 0 0,1 0 0 0 0,0 1 0 0 0,0-1 0 0 0,0 1 0 0 0,0-1 0 0 0,1 1 0 0 0,-1 0 0 0 0,0 0 0 0 0,1 0 0 0 0,-1 1 0 0 0,1-1 0 0 0,-3 4 0 0 0,-4 6 0 0 0,0 1 1 0 0,-13 25 0 0 0,-10 13 162 0 0,21-33-284 0 0,1 0 1 0 0,1 0 0 0 0,0 0-1 0 0,-11 37 1 0 0,17-40-40 0 0,1 0 0 0 0,0 0 0 0 0,1 0 1 0 0,0 0-1 0 0,3 22 0 0 0,-1-4-3 0 0,-1-31-32 0 0,0 1 1 0 0,0-1 0 0 0,1 1 0 0 0,-1-1 0 0 0,1 0-1 0 0,-1 1 1 0 0,1-1 0 0 0,0 0 0 0 0,0 1 0 0 0,0-1-1 0 0,0 0 1 0 0,0 0 0 0 0,1 0 0 0 0,-1 0 0 0 0,1 0-1 0 0,-1 0 1 0 0,1 0 0 0 0,0-1 0 0 0,-1 1 0 0 0,1 0 0 0 0,0-1-1 0 0,0 0 1 0 0,0 1 0 0 0,1-1 0 0 0,-1 0 0 0 0,0 0-1 0 0,0 0 1 0 0,1 0 0 0 0,4 1 0 0 0,4 0-69 0 0,1 0 0 0 0,0 0 0 0 0,-1-1 0 0 0,20 0 0 0 0,-29-1 77 0 0,0-1-9 0 0,1 0 1 0 0,-1 0-1 0 0,0 0 1 0 0,0 0-1 0 0,0 0 1 0 0,0 0-1 0 0,0 0 0 0 0,0-1 1 0 0,0 1-1 0 0,0-1 1 0 0,-1 1-1 0 0,1-1 1 0 0,2-3-1 0 0,10-7-25 0 0,-10 9 35 0 0,-2 2 2 0 0,1 0-1 0 0,-1-1 0 0 0,0 1 1 0 0,0-1-1 0 0,0 1 0 0 0,0-1 0 0 0,0 0 1 0 0,0 0-1 0 0,-1 0 0 0 0,1 0 1 0 0,0 0-1 0 0,-1-1 0 0 0,0 1 0 0 0,1 0 1 0 0,-1-1-1 0 0,0 1 0 0 0,0-1 1 0 0,-1 1-1 0 0,2-3 0 0 0,2-9 104 0 0,1-1 1 0 0,-2 1-1 0 0,0-1 0 0 0,-1 1 0 0 0,1-25 1 0 0,-4-85 1232 0 0,0 51-168 0 0,0 73-1154 0 0,1-1 1 0 0,0 1-1 0 0,0-1 0 0 0,0 1 1 0 0,0-1-1 0 0,1 1 0 0 0,-1-1 0 0 0,0 1 1 0 0,0 0-1 0 0,0-1 0 0 0,0 1 0 0 0,0-1 1 0 0,1 1-1 0 0,-1-1 0 0 0,0 1 0 0 0,0 0 1 0 0,0-1-1 0 0,1 1 0 0 0,-1 0 1 0 0,0-1-1 0 0,1 1 0 0 0,-1 0 0 0 0,0-1 1 0 0,1 1-1 0 0,-1 0 0 0 0,1-1 0 0 0,-1 1 1 0 0,0 0-1 0 0,1 0 0 0 0,-1 0 1 0 0,1 0-1 0 0,-1-1 0 0 0,1 1 0 0 0,-1 0 1 0 0,1 0-5 0 0,0 1 0 0 0,-1-1 0 0 0,1 0 1 0 0,-1 1-1 0 0,1-1 0 0 0,-1 0 0 0 0,1 1 1 0 0,-1-1-1 0 0,1 1 0 0 0,-1-1 0 0 0,1 1 0 0 0,-1-1 1 0 0,1 1-1 0 0,-1 0 0 0 0,0-1 0 0 0,1 1 1 0 0,-1-1-1 0 0,0 1 0 0 0,0 0 0 0 0,1-1 1 0 0,-1 1-1 0 0,0 0 0 0 0,0-1 0 0 0,0 1 1 0 0,0-1-1 0 0,0 1 0 0 0,0 0 0 0 0,0 0 0 0 0,0-1 1 0 0,0 1-1 0 0,0-1 0 0 0,-1 2 0 0 0,2 4-17 0 0,0 1 0 0 0,0-1-1 0 0,0 0 1 0 0,1 1-1 0 0,0-1 1 0 0,3 7 0 0 0,-2-6-48 0 0,-1 0 0 0 0,1-1 1 0 0,-1 1-1 0 0,-1 0 0 0 0,0 0 0 0 0,1 10 1 0 0,-1-12-20 0 0,-1 0 0 0 0,1 0 0 0 0,0 0 0 0 0,0 0 0 0 0,1 0 1 0 0,-1-1-1 0 0,4 8 0 0 0,6 24-429 0 0,-2 32-971 0 0,8 9-1430 0 0,-16-71 2445 0 0,-1 1 1 0 0,1-1-1 0 0,-1 0 1 0 0,2 0-1 0 0,-1 0 1 0 0,3 6-1 0 0,-4-10 181 0 0,1 0 0 0 0,-1-1 0 0 0,1 1 0 0 0,0 0 0 0 0,0-1-1 0 0,0 1 1 0 0,0-1 0 0 0,0 1 0 0 0,0-1 0 0 0,0 0 0 0 0,0 1 0 0 0,0-1 0 0 0,1 0 0 0 0,-1 0-1 0 0,1 0 1 0 0,-1 0 0 0 0,1 0 0 0 0,-1 0 0 0 0,1 0 0 0 0,-1-1 0 0 0,1 1 0 0 0,0 0 0 0 0,-1-1-1 0 0,1 1 1 0 0,0-1 0 0 0,-1 0 0 0 0,3 0 0 0 0,5 0-2581 0 0,4 0-3103 0 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29 4200 0 0,'0'-4'8611'0'0,"-1"-12"-4619"0"0,-8 13-2549 0 0,8 2-1289 0 0,-1 0 0 0 0,0 1 0 0 0,1-1-1 0 0,-1 0 1 0 0,0 1 0 0 0,0-1 0 0 0,0 1 0 0 0,1 0 0 0 0,-1 0 0 0 0,0-1 0 0 0,0 1 0 0 0,0 0 0 0 0,0 1 0 0 0,0-1-1 0 0,1 0 1 0 0,-1 0 0 0 0,0 1 0 0 0,-3 0 0 0 0,-5 4 273 0 0,7-4-361 0 0,0 0-1 0 0,0 0 1 0 0,0 0 0 0 0,0 0-1 0 0,0 1 1 0 0,1-1 0 0 0,-1 1-1 0 0,0-1 1 0 0,1 1 0 0 0,-1 0 0 0 0,1 0-1 0 0,0 1 1 0 0,0-1 0 0 0,-1 0-1 0 0,2 1 1 0 0,-1-1 0 0 0,0 1-1 0 0,0-1 1 0 0,1 1 0 0 0,-1 0 0 0 0,1 0-1 0 0,0 0 1 0 0,0 0 0 0 0,-1 3-1 0 0,-7 80 557 0 0,10-73-540 0 0,0-1 1 0 0,1 1 0 0 0,0-1 0 0 0,0 1 0 0 0,2-1-1 0 0,-1 0 1 0 0,2 0 0 0 0,0 0 0 0 0,10 18 0 0 0,7 23 357 0 0,-19-43-305 0 0,1 0 1 0 0,0-1 0 0 0,0 1 0 0 0,1-1-1 0 0,7 11 1 0 0,37 65 1334 0 0,-46-78-1333 0 0,0 0 0 0 0,0 0 1 0 0,-1 0-1 0 0,0 0 1 0 0,0 1-1 0 0,-1-1 1 0 0,0 0-1 0 0,0 12 1 0 0,3 15 344 0 0,-4-13-172 0 0,-1-19-287 0 0,1-1-1 0 0,0 0 1 0 0,-1 1-1 0 0,1-1 1 0 0,0 0-1 0 0,0 1 1 0 0,0-1-1 0 0,0 0 1 0 0,0 1-1 0 0,1-1 1 0 0,-1 0-1 0 0,0 1 1 0 0,1-1-1 0 0,-1 0 1 0 0,1 1-1 0 0,-1-1 1 0 0,2 2-1 0 0,1 4 91 0 0,-1-1 0 0 0,0 1 0 0 0,0 0-1 0 0,0-1 1 0 0,-1 1 0 0 0,0 0 0 0 0,-1 0 0 0 0,1 0 0 0 0,-1 0 0 0 0,-2 12-1 0 0,1 4 79 0 0,-16-2 84 0 0,16-21-291 0 0,-31 0 154 0 0,18-4-181 0 0,13 4 26 0 0,0 0 0 0 0,0 0 0 0 0,0 0 0 0 0,0-1 0 0 0,0 1 0 0 0,0 0 0 0 0,0-1 0 0 0,0 1 0 0 0,0-1 0 0 0,0 1 0 0 0,0-1 0 0 0,0 1 0 0 0,0-1 0 0 0,0 0 0 0 0,0 1 0 0 0,1-1 0 0 0,-1 0 0 0 0,-1-1 0 0 0,0 1-27 0 0,1-1 0 0 0,-1 1 0 0 0,1 0 0 0 0,-1 0 0 0 0,0 1 1 0 0,1-1-1 0 0,-1 0 0 0 0,0 1 0 0 0,0-1 0 0 0,1 1 0 0 0,-1-1 1 0 0,0 1-1 0 0,-3-1 0 0 0,-11-2-593 0 0,-76-38-7527 0 0,87 35 6569 0 0,1 0 1 0 0,-1-1-1 0 0,2 1 0 0 0,-1-1 0 0 0,-3-8 0 0 0,7 6-2154 0 0,0-3-2276 0 0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0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6296 0 0,'22'6'12127'0'0,"-21"-5"-11895"0"0,0 1 0 0 0,0-1 0 0 0,0 0 1 0 0,0 0-1 0 0,0 1 0 0 0,-1-1 0 0 0,1 1 1 0 0,-1-1-1 0 0,1 1 0 0 0,-1-1 0 0 0,1 1 1 0 0,-1-1-1 0 0,0 1 0 0 0,0-1 0 0 0,1 1 1 0 0,-1-1-1 0 0,0 1 0 0 0,-1 2 0 0 0,2-3-75 0 0,-1 1-1 0 0,0 0 1 0 0,1-1-1 0 0,-1 1 1 0 0,1-1-1 0 0,0 1 0 0 0,0-1 1 0 0,-1 1-1 0 0,1-1 1 0 0,0 0-1 0 0,0 1 1 0 0,0-1-1 0 0,3 2 1 0 0,9 18 830 0 0,-4 23 496 0 0,3 0 1 0 0,26 62-1 0 0,-23-43-1083 0 0,-13-51-313 0 0,0 0 1 0 0,1 0-1 0 0,0 0 1 0 0,1 0-1 0 0,0-1 1 0 0,1 0-1 0 0,6 12 1 0 0,-5-14-46 0 0,-2-5-14 0 0,-1 1 1 0 0,0-1 0 0 0,0 1 0 0 0,-1 0 0 0 0,1 0 0 0 0,-1 1-1 0 0,0-1 1 0 0,-1 0 0 0 0,1 0 0 0 0,0 9 0 0 0,1 0 43 0 0,0-1 1 0 0,1 0 0 0 0,1 0 0 0 0,0 0 0 0 0,11 20 0 0 0,14 39 188 0 0,27 133-114 0 0,-54-195-147 0 0,0 0 0 0 0,-2 0 0 0 0,1 1 0 0 0,-1 16 0 0 0,0-16 0 0 0,-1-1 0 0 0,2 0 0 0 0,-1 1 0 0 0,4 10 0 0 0,-1-1 0 0 0,0-1 0 0 0,-1 1 0 0 0,-2 0 0 0 0,0 0 0 0 0,-1 0 0 0 0,-2 20 0 0 0,0 23 0 0 0,1-38-251 0 0,-1 0-1 0 0,-2-1 1 0 0,-8 36 0 0 0,-7-30-1923 0 0,-18 12-3071 0 0,16-25 24 0 0,6-8-1047 0 0,14-9 5735 0 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23.70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920 1009 12680 0 0,'124'-50'2438'0'0,"-96"40"-2231"0"0,0 1 0 0 0,0 2 0 0 0,51-6 0 0 0,-27 5 179 0 0,14-1 272 0 0,0 3 0 0 0,77 4 0 0 0,-137 2-625 0 0,8 0 83 0 0,1 1 0 0 0,0 1 0 0 0,-1 0-1 0 0,1 1 1 0 0,-1 1 0 0 0,0 0 0 0 0,0 1-1 0 0,0 0 1 0 0,19 11 0 0 0,-13-4 10 0 0,-1 1-1 0 0,1 0 1 0 0,-2 2 0 0 0,0 0 0 0 0,17 19-1 0 0,-25-22-61 0 0,-1 1 0 0 0,0 0 0 0 0,-1 0 0 0 0,-1 1 0 0 0,0 0-1 0 0,-1 0 1 0 0,0 1 0 0 0,-1-1 0 0 0,-1 1 0 0 0,4 20 0 0 0,-2-12 25 0 0,-2 1 21 0 0,0-1 0 0 0,-2 1 0 0 0,0 0 0 0 0,-2-1 0 0 0,-1 1 0 0 0,-1 0 0 0 0,0 0 0 0 0,-2-1 0 0 0,-11 38 0 0 0,10-48-31 0 0,-1 1 0 0 0,-1-1 1 0 0,0-1-1 0 0,-1 1 0 0 0,0-1 0 0 0,-1-1 0 0 0,0 1 0 0 0,-15 13 0 0 0,4-2 56 0 0,2-2 6 0 0,-1 0 0 0 0,-1-1 0 0 0,-1-1 1 0 0,-1-1-1 0 0,0-1 0 0 0,-39 22 0 0 0,5-12 105 0 0,29-12-118 0 0,0-2 0 0 0,-1-1 0 0 0,-1-1 0 0 0,0-1-1 0 0,-33 6 1 0 0,-18-2-52 0 0,37-4-27 0 0,-1-2 0 0 0,-1-3 0 0 0,1-1 1 0 0,-1-2-1 0 0,1-2 0 0 0,-53-7 0 0 0,84 4-36 0 0,0-1 0 0 0,0 0 0 0 0,1-1-1 0 0,-1-1 1 0 0,1 0 0 0 0,-16-10 0 0 0,-5-3 12 0 0,18 10-12 0 0,0-1-1 0 0,1 0 1 0 0,0 0 0 0 0,1-1-1 0 0,0-1 1 0 0,1-1 0 0 0,0 0-1 0 0,1 0 1 0 0,0-1 0 0 0,1 0-1 0 0,1-1 1 0 0,0 0 0 0 0,1 0-1 0 0,1-1 1 0 0,-11-33 0 0 0,-3-7-6 0 0,17 46-8 0 0,0 0 1 0 0,0 0-1 0 0,0 0 1 0 0,1 0-1 0 0,1-1 1 0 0,0 1-1 0 0,0-1 1 0 0,1-13-1 0 0,-1-23-14 0 0,0 33 16 0 0,1 0 0 0 0,0 0 1 0 0,1-1-1 0 0,1 1 0 0 0,0 0 0 0 0,1 0 1 0 0,0-1-1 0 0,1 1 0 0 0,8-20 1 0 0,8 0-11 0 0,38-53 1 0 0,-49 77 12 0 0,1-1 1 0 0,0 1-1 0 0,0 1 0 0 0,0 0 0 0 0,1 0 0 0 0,1 1 0 0 0,0 0 1 0 0,0 1-1 0 0,14-7 0 0 0,16-5 27 0 0,-28 12-18 0 0,0 1-1 0 0,1 0 0 0 0,0 1 1 0 0,0 0-1 0 0,16-2 0 0 0,18-2 29 0 0,-17 2-29 0 0,1 1 0 0 0,0 2 0 0 0,0 1 0 0 0,1 1 0 0 0,-1 2 0 0 0,36 4 1 0 0,-40 1 6 0 0,0 1 0 0 0,0 1 0 0 0,-1 2 0 0 0,0 0 0 0 0,-1 2 0 0 0,0 1 1 0 0,-1 1-1 0 0,0 1 0 0 0,-1 1 0 0 0,39 33 0 0 0,-38-32 23 0 0,-21-14-28 0 0,0 0 0 0 0,0 1-1 0 0,0 0 1 0 0,0 0 0 0 0,0 0-1 0 0,0 0 1 0 0,-1 0 0 0 0,5 6 0 0 0,6 16 134 0 0,0 1 1 0 0,18 48 0 0 0,-28-62-102 0 0,0 0 0 0 0,-1 1 0 0 0,0-1-1 0 0,-1 0 1 0 0,0 1 0 0 0,-1 0 0 0 0,0-1 0 0 0,-1 1 0 0 0,-1 0-1 0 0,0-1 1 0 0,0 1 0 0 0,-1-1 0 0 0,-1 1 0 0 0,0-1-1 0 0,-1 0 1 0 0,0 0 0 0 0,-1 0 0 0 0,-1-1 0 0 0,1 0-1 0 0,-2 0 1 0 0,0 0 0 0 0,0 0 0 0 0,0-1 0 0 0,-2-1 0 0 0,1 1-1 0 0,-16 12 1 0 0,22-20-37 0 0,-22 20 108 0 0,-1-1 0 0 0,0-1 1 0 0,-46 28-1 0 0,68-47-112 0 0,-27 17 32 0 0,0-2 1 0 0,-1-1-1 0 0,-1-2 0 0 0,-54 16 0 0 0,-54-4 17 0 0,122-23-30 0 0,0-1 1 0 0,0 0-1 0 0,0-2 1 0 0,-1 0 0 0 0,-32-7-1 0 0,42 5-22 0 0,0-1-1 0 0,1 0 0 0 0,-1 0 1 0 0,1-1-1 0 0,0 0 1 0 0,0 0-1 0 0,1-1 0 0 0,0 0 1 0 0,0-1-1 0 0,0 1 1 0 0,1-1-1 0 0,-7-10 0 0 0,-6-7 5 0 0,2-1-1 0 0,-22-42 1 0 0,29 44-21 0 0,0-1 0 0 0,1-1 0 0 0,1 1 0 0 0,2-1 1 0 0,-7-52-1 0 0,9 36-12 0 0,1 1-1 0 0,3-1 1 0 0,5-43 0 0 0,-4 74 18 0 0,0 0 0 0 0,1 0 0 0 0,1 0 0 0 0,0 1 0 0 0,0-1 1 0 0,1 1-1 0 0,0-1 0 0 0,1 1 0 0 0,-1 0 0 0 0,2 1 0 0 0,0-1 0 0 0,0 1 1 0 0,0 1-1 0 0,1-1 0 0 0,0 1 0 0 0,0 0 0 0 0,1 0 0 0 0,0 1 0 0 0,10-7 0 0 0,35-15-30 0 0,-40 20 39 0 0,0 1 1 0 0,1 0 0 0 0,0 1 0 0 0,0 1 0 0 0,19-5-1 0 0,8 0 3 0 0,0 3-1 0 0,50-3 0 0 0,-76 9 12 0 0,0 0 0 0 0,0 2-1 0 0,0 0 1 0 0,0 0-1 0 0,0 2 1 0 0,0 0 0 0 0,0 0-1 0 0,-1 1 1 0 0,26 12-1 0 0,-21-7 26 0 0,-1 2 0 0 0,0 0 0 0 0,0 1-1 0 0,16 14 1 0 0,-23-16-16 0 0,0 1 0 0 0,0 0-1 0 0,-2 0 1 0 0,1 1 0 0 0,-1 0 0 0 0,-1 0-1 0 0,0 1 1 0 0,-1 0 0 0 0,0 1 0 0 0,-1 0 0 0 0,-1 0-1 0 0,0 0 1 0 0,-1 0 0 0 0,0 1 0 0 0,-1 0-1 0 0,1 25 1 0 0,-3-25 36 0 0,0 1 0 0 0,-2-1 0 0 0,0 1 1 0 0,-1-1-1 0 0,0 1 0 0 0,-1-1 0 0 0,-1 0 0 0 0,0 0 0 0 0,-10 23 0 0 0,9-31-19 0 0,1 1 0 0 0,-1 0 0 0 0,0-1 0 0 0,-1 0-1 0 0,1 0 1 0 0,-2-1 0 0 0,1 0 0 0 0,-1 0 0 0 0,-7 5-1 0 0,-49 48 65 0 0,51-46-110 0 0,0-1-1 0 0,-1 0 1 0 0,0-1-1 0 0,-1 0 1 0 0,0-1-1 0 0,-22 12 1 0 0,-6-4 39 0 0,-1-1 0 0 0,0-2 1 0 0,-1-2-1 0 0,-1-2 0 0 0,1-1 0 0 0,-2-3 0 0 0,-87 2 0 0 0,117-10-27 0 0,1-1-1 0 0,-1 0 0 0 0,1-1 0 0 0,-22-8 0 0 0,34 10-6 0 0,1 1-1 0 0,0-1 0 0 0,0 1 0 0 0,0-1 1 0 0,1 0-1 0 0,-1 0 0 0 0,0 0 0 0 0,0 0 0 0 0,1 0 0 0 0,-1 0 1 0 0,1-1-1 0 0,-1 1 0 0 0,1 0 0 0 0,-1-1 0 0 0,1 1 0 0 0,0-1 0 0 0,-1 0 1 0 0,1 1-1 0 0,-1-3 0 0 0,-9-11 6 0 0,-17-3-6 0 0,7-5-18 0 0,-6 5 5 0 0,9-7 11 0 0,4 11 1 0 0,11 11 0 0 0,1 0 0 0 0,-1 0 0 0 0,1 0 0 0 0,-1 0 0 0 0,1 0 0 0 0,0 0 0 0 0,0 0 0 0 0,1-1 0 0 0,-1 1 0 0 0,1-1 0 0 0,-1 0 0 0 0,1 1 0 0 0,0-1 0 0 0,0-4 0 0 0,-10-22-23 0 0,-12-42-126 0 0,22 66 137 0 0,0 0 0 0 0,0-1 1 0 0,0 1-1 0 0,1 0 1 0 0,0-1-1 0 0,1 1 1 0 0,-1 0-1 0 0,1 0 1 0 0,0-1-1 0 0,4-10 1 0 0,-1 7 6 0 0,0 1 1 0 0,0 0-1 0 0,1 0 1 0 0,0 0-1 0 0,0 1 1 0 0,1 0-1 0 0,0 0 1 0 0,12-12-1 0 0,-11 12 6 0 0,-6 6 2 0 0,1 0-1 0 0,-1 0 0 0 0,1 0 1 0 0,0 0-1 0 0,0 0 0 0 0,0 0 0 0 0,0 1 1 0 0,0-1-1 0 0,0 1 0 0 0,0-1 1 0 0,1 1-1 0 0,-1 0 0 0 0,0 0 0 0 0,1 0 1 0 0,2-1-1 0 0,21-8-15 0 0,-16 5-2 0 0,0 1 0 0 0,0 0 1 0 0,1 0-1 0 0,-1 1 0 0 0,1 1 1 0 0,17-2-1 0 0,9 3 23 0 0,47 1 50 0 0,-77 1-52 0 0,-1 0 0 0 0,1 0-1 0 0,-1 0 1 0 0,0 1-1 0 0,0 0 1 0 0,1 0-1 0 0,-1 0 1 0 0,-1 1-1 0 0,1 0 1 0 0,7 5-1 0 0,6 7 8 0 0,0 0-1 0 0,-1 2 0 0 0,-1 0 1 0 0,0 1-1 0 0,-2 1 0 0 0,0 1 1 0 0,15 25-1 0 0,-11-7 8 0 0,-7-16 26 0 0,-2 1 1 0 0,15 44-1 0 0,-14-28 43 0 0,-2 1 0 0 0,7 71 0 0 0,-15-97-68 0 0,-1-1 0 0 0,1 0 1 0 0,-2 0-1 0 0,0 1 0 0 0,-1-1 1 0 0,0 0-1 0 0,-1 0 0 0 0,0 0 0 0 0,-1-1 1 0 0,0 1-1 0 0,-1-1 0 0 0,-11 19 1 0 0,-2 1-3 0 0,13-23 0 0 0,0 0 0 0 0,-1 0 0 0 0,0 0 0 0 0,0-1 0 0 0,-1 0 0 0 0,0 0 0 0 0,-9 8 0 0 0,-4 2 7 0 0,-2 0 1 0 0,0-2-1 0 0,-1 0 0 0 0,0-1 1 0 0,-1-2-1 0 0,-1 0 0 0 0,0-2 0 0 0,-29 9 1 0 0,49-18-23 0 0,-53 13 58 0 0,-70 9 0 0 0,110-21-41 0 0,0-2-1 0 0,0 0 1 0 0,0-1 0 0 0,0-1-1 0 0,0-1 1 0 0,0 0 0 0 0,1-1 0 0 0,-27-8-1 0 0,37 7-20 0 0,0 1 0 0 0,0-1 0 0 0,0 0 0 0 0,0 0 0 0 0,-9-8 0 0 0,-4-3-10 0 0,-3-2 17 0 0,1-1 0 0 0,0-1 0 0 0,-19-22-1 0 0,17 17 12 0 0,10 8-14 0 0,1-1 0 0 0,-23-35 0 0 0,13 16 0 0 0,12 18-3 0 0,1-1 0 0 0,0-1 0 0 0,-10-33 0 0 0,10 26-19 0 0,2 0 1 0 0,1-2 0 0 0,2 1 0 0 0,1 0 0 0 0,0-1-1 0 0,2-51 1 0 0,3 62 16 0 0,1 1 0 0 0,0 0 0 0 0,2 0-1 0 0,-1 0 1 0 0,2 1 0 0 0,0-1-1 0 0,1 1 1 0 0,1 0 0 0 0,1 1 0 0 0,0 0-1 0 0,1 0 1 0 0,13-18 0 0 0,0 2-16 0 0,-15 22 21 0 0,0-1 0 0 0,0 1 0 0 0,1 0 1 0 0,0 0-1 0 0,16-13 0 0 0,33-18-18 0 0,112-58 0 0 0,-156 92 23 0 0,1 1 0 0 0,0 1 0 0 0,1 1 1 0 0,-1 0-1 0 0,17-2 0 0 0,27-5 36 0 0,-40 6-49 0 0,-1 1 0 0 0,1 0 0 0 0,0 2 1 0 0,0 0-1 0 0,0 1 0 0 0,0 1 0 0 0,0 0 0 0 0,0 1 1 0 0,-1 1-1 0 0,1 1 0 0 0,23 9 0 0 0,-32-9-1 0 0,0 0-1 0 0,0 1 0 0 0,-1 0 1 0 0,0 1-1 0 0,0 0 1 0 0,0 0-1 0 0,11 13 0 0 0,9 6 3 0 0,-25-23 6 0 0,0 0 0 0 0,-1 0 0 0 0,1 0-1 0 0,-1 0 1 0 0,1 1 0 0 0,-1-1 0 0 0,0 0 0 0 0,0 1 0 0 0,0 0 0 0 0,0 0 0 0 0,0-1 0 0 0,-1 1 0 0 0,1 0 0 0 0,-1 0 0 0 0,0 0 0 0 0,0 1 0 0 0,0-1 0 0 0,0 0-1 0 0,0 5 1 0 0,1-2 5 0 0,-1 0-1 0 0,2 0 0 0 0,-1-1 0 0 0,1 1 0 0 0,0-1 1 0 0,4 7-1 0 0,-4-9-3 0 0,-1 0 1 0 0,0 1 0 0 0,0 0 0 0 0,0 0-1 0 0,0-1 1 0 0,0 1 0 0 0,-1 0 0 0 0,0 0-1 0 0,0 0 1 0 0,0 0 0 0 0,0 1 0 0 0,0 6-1 0 0,12 148 102 0 0,-13-141-89 0 0,-2 0-1 0 0,0 0 0 0 0,-1 0 1 0 0,0-1-1 0 0,-2 1 0 0 0,0-1 0 0 0,-1 0 1 0 0,0 0-1 0 0,-2 0 0 0 0,-17 28 1 0 0,15-25-12 0 0,-2-1 1 0 0,0 0 0 0 0,-1-1-1 0 0,-1-1 1 0 0,0 0 0 0 0,-2-1-1 0 0,-33 29 1 0 0,-2-4 42 0 0,41-31-34 0 0,0-2-1 0 0,-1 1 0 0 0,1-1 0 0 0,-2-1 1 0 0,1 0-1 0 0,-18 8 0 0 0,-8 0 31 0 0,25-9-25 0 0,1-1 1 0 0,-1-1-1 0 0,0 0 0 0 0,-17 3 0 0 0,17-4-18 0 0,0-1 0 0 0,0 0-1 0 0,0-1 1 0 0,-1 0 0 0 0,1-1-1 0 0,-1 0 1 0 0,1-1 0 0 0,0 0-1 0 0,-19-5 1 0 0,18 1 7 0 0,0 0-1 0 0,0-1 1 0 0,1 0 0 0 0,0-1-1 0 0,0 0 1 0 0,0-1 0 0 0,-11-11-1 0 0,-78-76-6 0 0,42 36-51 0 0,41 40 37 0 0,1-1 0 0 0,1-1 0 0 0,2 0 0 0 0,0-1 0 0 0,-19-40 0 0 0,15 28 22 0 0,12 23-19 0 0,1 0 0 0 0,1-1-1 0 0,0 1 1 0 0,0-1 0 0 0,1 0-1 0 0,1 0 1 0 0,0 0 0 0 0,1 0-1 0 0,0-1 1 0 0,0 1 0 0 0,2 0-1 0 0,-1 0 1 0 0,2-1 0 0 0,0 1-1 0 0,4-17 1 0 0,-4 24 12 0 0,0 0 0 0 0,0-1 0 0 0,1 2 0 0 0,-1-1 0 0 0,1 0 0 0 0,0 0 0 0 0,1 1 0 0 0,-1-1 0 0 0,1 1-1 0 0,7-6 1 0 0,49-34 8 0 0,-27 22-24 0 0,-12 7-5 0 0,0 2 0 0 0,0 0 1 0 0,1 1-1 0 0,1 1 0 0 0,36-11 1 0 0,2-2 17 0 0,-53 20 4 0 0,1 0 0 0 0,0 0 0 0 0,1 1 0 0 0,-1 0-1 0 0,17-2 1 0 0,22-3 12 0 0,7 0-29 0 0,88-3 1 0 0,-125 11 14 0 0,22 0-4 0 0,45 5 1 0 0,-72-3 1 0 0,0 0 0 0 0,0 1 0 0 0,0 1 1 0 0,-1 0-1 0 0,1 1 0 0 0,-1 0 0 0 0,17 10 1 0 0,-22-11 0 0 0,2 1 6 0 0,-1 0 0 0 0,1 1 0 0 0,-1-1 0 0 0,11 12 0 0 0,0 12 10 0 0,9-9-20 0 0,3 53 38 0 0,-26-63-17 0 0,-1 1 0 0 0,0 0-1 0 0,0 0 1 0 0,-1 1-1 0 0,2 15 1 0 0,-2 8-13 0 0,-1 62 1 0 0,-2-60 2 0 0,-1-24 11 0 0,0-1 0 0 0,-1 0-1 0 0,0 0 1 0 0,-1 0 0 0 0,0 0 0 0 0,-1 0 0 0 0,0 0 0 0 0,-1-1 0 0 0,0 0 0 0 0,-1 0 0 0 0,-9 14-1 0 0,2-7 1 0 0,-1 0-1 0 0,-1-1 0 0 0,0 0 0 0 0,-1-2 0 0 0,-33 27 0 0 0,-83 21 65 0 0,127-60-82 0 0,0 0 0 0 0,0 0 0 0 0,0-1-1 0 0,0 1 1 0 0,0-1 0 0 0,-1-1 0 0 0,-7 2 0 0 0,-24 11 3 0 0,32-12 0 0 0,0 1 0 0 0,0-1 0 0 0,-1 0-1 0 0,1-1 1 0 0,-1 1 0 0 0,1-1 0 0 0,0 0 0 0 0,-1-1 0 0 0,0 1 0 0 0,1-1-1 0 0,-1 0 1 0 0,1-1 0 0 0,-1 1 0 0 0,1-1 0 0 0,-1 0 0 0 0,1 0-1 0 0,-9-3 1 0 0,4 0 1 0 0,0-1 1 0 0,0 0-1 0 0,0 0 0 0 0,1 0 0 0 0,0-1 0 0 0,0-1 0 0 0,0 0 1 0 0,-8-8-1 0 0,-8-10-11 0 0,1-2-1 0 0,-36-51 1 0 0,49 61 6 0 0,0-1 0 0 0,2 0-1 0 0,0 0 1 0 0,0-1 0 0 0,2 0-1 0 0,-7-30 1 0 0,5 10 6 0 0,-4-15-26 0 0,1-1 0 0 0,4-1 0 0 0,1 1 0 0 0,3-100 0 0 0,6 138 17 0 0,1 0 0 0 0,1 0 0 0 0,1 1 0 0 0,0-1 0 0 0,1 1 0 0 0,1 0 0 0 0,1 1 0 0 0,0 0 0 0 0,1 0 0 0 0,0 0 0 0 0,1 1 0 0 0,24-24 0 0 0,-11 13-6 0 0,2 2-1 0 0,1 1 1 0 0,1 1 0 0 0,1 1-1 0 0,50-28 1 0 0,-38 29 14 0 0,1 1 0 0 0,1 2 0 0 0,0 2 1 0 0,63-12-1 0 0,-45 15-4 0 0,1 3 0 0 0,-1 3 1 0 0,1 3-1 0 0,111 8 1 0 0,-154-4-15 0 0,-1 1 1 0 0,0 1 0 0 0,0 0 0 0 0,0 1 0 0 0,0 1 0 0 0,-1 0-1 0 0,0 1 1 0 0,0 1 0 0 0,21 14 0 0 0,1 6-28 0 0,-31-24 40 0 0,1-1 6 0 0,-1 1-1 0 0,1 1 0 0 0,-1-1 0 0 0,0 1 1 0 0,0 0-1 0 0,0 1 0 0 0,-1 0 0 0 0,0 0 1 0 0,0 0-1 0 0,0 1 0 0 0,-1-1 0 0 0,5 10 1 0 0,0 0 12 0 0,-1-1 0 0 0,0 0-1 0 0,-1 0 1 0 0,0 1 0 0 0,9 33 0 0 0,-12-33-11 0 0,2 8 23 0 0,-1 0-1 0 0,-1 1 1 0 0,-1 0 0 0 0,1 36-1 0 0,-4-45-11 0 0,-1 0 0 0 0,-1 0-1 0 0,0 0 1 0 0,-1 0 0 0 0,-1 0-1 0 0,0-1 1 0 0,-8 22 0 0 0,6-24-12 0 0,-2 4 3 0 0,0 1 0 0 0,-1-1 0 0 0,0 0 0 0 0,-2 0 0 0 0,0-1 0 0 0,-20 26 0 0 0,-20 18 8 0 0,39-45 2 0 0,-1 0-1 0 0,-1 0 1 0 0,-27 23 0 0 0,-21 10 57 0 0,-105 61 1 0 0,130-89-81 0 0,-1-2 0 0 0,0-2 0 0 0,-1-1 0 0 0,-71 17 0 0 0,88-28 10 0 0,-5 3-7 0 0,-2-2 1 0 0,-34 3 0 0 0,54-7-1 0 0,1-1 0 0 0,0 0 0 0 0,0-1 0 0 0,-1 0 0 0 0,1 0-1 0 0,0 0 1 0 0,0-1 0 0 0,0 0 0 0 0,0 0 0 0 0,0-1 0 0 0,1 1 0 0 0,-1-2 0 0 0,-11-6 0 0 0,5-1 1 0 0,-1-1 0 0 0,1 0 0 0 0,1-1-1 0 0,1 0 1 0 0,-1-1 0 0 0,2 0 0 0 0,0-1-1 0 0,-10-21 1 0 0,7 9-19 0 0,2-2 0 0 0,1 1-1 0 0,-8-36 1 0 0,-1-5-20 0 0,12 38 13 0 0,1-1-1 0 0,1 0 0 0 0,2 0 1 0 0,1 0-1 0 0,2 0 0 0 0,4-43 0 0 0,-3 66 27 0 0,1 1 0 0 0,0-1-1 0 0,0 0 1 0 0,1 1-1 0 0,0 0 1 0 0,0 0 0 0 0,6-10-1 0 0,1-3 2 0 0,37-66-9 0 0,-39 70 11 0 0,-4 9-1 0 0,-1 1 0 0 0,1-1-1 0 0,0 1 1 0 0,1 0 0 0 0,0 0-1 0 0,0 0 1 0 0,0 1 0 0 0,10-8-1 0 0,15-14-18 0 0,162-135-50 0 0,-167 145 73 0 0,0 1-1 0 0,1 1 1 0 0,1 1 0 0 0,1 2 0 0 0,0 0 0 0 0,32-9 0 0 0,59-22 59 0 0,-93 32-55 0 0,2 1 0 0 0,0 1 0 0 0,0 1 0 0 0,54-8 0 0 0,39-2-101 0 0,-67 10 95 0 0,97-6 0 0 0,-76 13-3 0 0,-50 0 6 0 0,0 1-1 0 0,0 1 0 0 0,0 1 0 0 0,-1 1 0 0 0,1 2 0 0 0,0 0 0 0 0,-1 1 1 0 0,25 9-1 0 0,-35-8-1 0 0,0-1 0 0 0,-1 2 0 0 0,0 0 0 0 0,0 0 0 0 0,0 1 0 0 0,-1 1 1 0 0,0 0-1 0 0,-1 1 0 0 0,12 11 0 0 0,-14-9 9 0 0,0 0 1 0 0,-1 0-1 0 0,-1 1 0 0 0,0 0 1 0 0,0 1-1 0 0,-1-1 0 0 0,7 27 1 0 0,-6-13 33 0 0,-1 0 1 0 0,3 55 0 0 0,-8-70-33 0 0,-1 1 1 0 0,-1-1-1 0 0,0 0 1 0 0,0 1-1 0 0,-1-1 1 0 0,-1 0-1 0 0,0 0 1 0 0,0 0-1 0 0,-7 13 1 0 0,-7 10 8 0 0,-1-2 1 0 0,-2 0 0 0 0,-1-1-1 0 0,-2-1 1 0 0,-43 47 0 0 0,37-48-1 0 0,6-5-13 0 0,-1 0 0 0 0,-2-1 1 0 0,0-2-1 0 0,-1 0 1 0 0,-1-2-1 0 0,-44 24 1 0 0,-163 51-49 0 0,201-84 65 0 0,0-1 0 0 0,-1-3 0 0 0,0 0 0 0 0,0-2 0 0 0,-43 0 0 0 0,64-5-27 0 0,1 0 0 0 0,-1 0 0 0 0,0-1 0 0 0,1-1 0 0 0,-1-1 0 0 0,1 0 0 0 0,-1 0 0 0 0,1-1 1 0 0,0-1-1 0 0,1 0 0 0 0,-1-1 0 0 0,1 0 0 0 0,0-1 0 0 0,0-1 0 0 0,1 1 0 0 0,-17-17 0 0 0,-3-3-19 0 0,17 16 12 0 0,0-1 0 0 0,1 0 0 0 0,0-1 1 0 0,1-1-1 0 0,0 0 0 0 0,1 0 0 0 0,1-1 0 0 0,1 0 0 0 0,0-1 0 0 0,-9-21 0 0 0,-14-55-31 0 0,15 50 25 0 0,3-1-1 0 0,1 0 1 0 0,3 0-1 0 0,-9-69 0 0 0,16 69 1 0 0,-1-4-44 0 0,4-71 0 0 0,1 101 48 0 0,1 0 0 0 0,1 0 0 0 0,1 0 0 0 0,0 1 0 0 0,1-1 0 0 0,1 1 0 0 0,14-28 0 0 0,1 9-19 0 0,0 1 1 0 0,2 0 0 0 0,54-58 0 0 0,-41 56 65 0 0,2 2-1 0 0,1 1 1 0 0,2 2-1 0 0,0 2 1 0 0,53-27-1 0 0,-52 32-39 0 0,-11 6-15 0 0,0 1-1 0 0,61-23 1 0 0,-19 13 22 0 0,-57 19 1 0 0,1 1-1 0 0,1 1 1 0 0,-1 1-1 0 0,1 1 1 0 0,19-3 0 0 0,3 2 10 0 0,19-3-13 0 0,1 2 0 0 0,-1 3 0 0 0,86 7 1 0 0,-131-2 1 0 0,1 1 0 0 0,-1 0 0 0 0,0 2 0 0 0,0-1 0 0 0,0 2 0 0 0,-1 0 0 0 0,1 1 0 0 0,-1 0 0 0 0,12 9 0 0 0,11 11 0 0 0,52 52-1 0 0,-60-54-26 0 0,-11-6 3 0 0,-1 1 0 0 0,0 1 0 0 0,-2 0 0 0 0,0 1 0 0 0,-1 0 0 0 0,-2 1 0 0 0,15 38 0 0 0,-10-20 47 0 0,-2 1 0 0 0,-1 1 0 0 0,-3 0 0 0 0,9 69 1 0 0,-12-11 33 0 0,-9 136 0 0 0,0-220-55 0 0,-1 1-1 0 0,0-1 1 0 0,-1 1-1 0 0,-1-1 1 0 0,-1 0-1 0 0,-1-1 1 0 0,0 1 0 0 0,-1-1-1 0 0,0-1 1 0 0,-2 1-1 0 0,1-2 1 0 0,-2 1-1 0 0,-24 24 1 0 0,-12 11 32 0 0,33-33-33 0 0,-1-1 0 0 0,0-1-1 0 0,-2 0 1 0 0,1-1 0 0 0,-2-1 0 0 0,-20 12 0 0 0,16-15-7 0 0,0-2 1 0 0,0 0 0 0 0,-1-1 0 0 0,0-1 0 0 0,0-2-1 0 0,-1 0 1 0 0,1-1 0 0 0,-1-1 0 0 0,1-2 0 0 0,-36-2-1 0 0,45 0 4 0 0,0-1 0 0 0,0 0 0 0 0,0-1 0 0 0,1 0-1 0 0,-1-1 1 0 0,1 0 0 0 0,0-2 0 0 0,-18-10 0 0 0,10 6 3 0 0,1-1-16 0 0,0-1 1 0 0,1-1 0 0 0,1 0-1 0 0,0-2 1 0 0,-18-19 0 0 0,1-4-27 0 0,-39-55 0 0 0,61 74 24 0 0,1-1 0 0 0,-17-38 0 0 0,2 1-28 0 0,8 20 51 0 0,1-1 1 0 0,2-1-1 0 0,-18-68 1 0 0,29 87-29 0 0,1 0 1 0 0,0 0 0 0 0,2-1 0 0 0,1 0-1 0 0,0 1 1 0 0,2-1 0 0 0,0 0 0 0 0,1 1-1 0 0,7-27 1 0 0,-3 30-33 0 0,0 1 0 0 0,1 0 1 0 0,1 0-1 0 0,1 0 0 0 0,19-27 0 0 0,-1 8 48 0 0,38-39 0 0 0,-42 53 26 0 0,2 2-1 0 0,0 0 0 0 0,1 2 0 0 0,1 1 0 0 0,41-20 1 0 0,-32 17-18 0 0,72-23 26 0 0,-82 33-33 0 0,0 1-1 0 0,1 2 1 0 0,0 0 0 0 0,38-4 0 0 0,-53 9-4 0 0,5-1 6 0 0,193-25-17 0 0,-180 26 11 0 0,1 2 1 0 0,-1 1-1 0 0,1 1 1 0 0,57 12 0 0 0,-65-7 6 0 0,-1 2 1 0 0,-1 0 0 0 0,1 1-1 0 0,19 13 1 0 0,-28-16-3 0 0,6 5-7 0 0,0 1 0 0 0,22 21-1 0 0,-4-4-13 0 0,-26-19 2 0 0,0 0 0 0 0,-1 1 0 0 0,-1 0 0 0 0,0 1 0 0 0,-1 0 0 0 0,0 0-1 0 0,-1 1 1 0 0,9 24 0 0 0,-1-5 31 0 0,-7-13 12 0 0,0 1 0 0 0,7 36 0 0 0,6 20 27 0 0,-15-53-35 0 0,-1-1-1 0 0,-1 1 1 0 0,-1 0 0 0 0,-1 0 0 0 0,-1 0-1 0 0,-4 38 1 0 0,2 2 21 0 0,-1-52-30 0 0,1-1 0 0 0,-2 0 0 0 0,0 1 0 0 0,0-1 0 0 0,-1 0 0 0 0,0-1 0 0 0,-1 1 0 0 0,-6 10 1 0 0,-8 19 24 0 0,18-38-29 0 0,0 1 0 0 0,-1-1 1 0 0,1 1-1 0 0,-1-1 0 0 0,0 0 0 0 0,0 1 1 0 0,0-1-1 0 0,0 0 0 0 0,0 0 1 0 0,0 0-1 0 0,-5 2 0 0 0,-11 13 19 0 0,4 8 1 0 0,12-20-20 0 0,0-1-1 0 0,0 1 1 0 0,-1-1 0 0 0,1 0 0 0 0,-1 0 0 0 0,0 0 0 0 0,-4 4-1 0 0,-13 9-2 0 0,0-1 0 0 0,-1-1 0 0 0,-1-1 0 0 0,0-1 0 0 0,-29 12 0 0 0,1-5 13 0 0,-75 20 1 0 0,91-33-4 0 0,0-1 1 0 0,-1-2-1 0 0,1-1 0 0 0,-1-1 0 0 0,0-3 1 0 0,-47-5-1 0 0,61 1 3 0 0,1 0 1 0 0,-1-1-1 0 0,-27-13 0 0 0,15 6-10 0 0,15 6-13 0 0,0-1 1 0 0,0-1-1 0 0,1-1 1 0 0,-21-16-1 0 0,16 12-14 0 0,-20-16-19 0 0,1-1 1 0 0,1-2-1 0 0,2-2 0 0 0,-40-48 1 0 0,69 70 28 0 0,0 0 0 0 0,2 0 0 0 0,0-1 0 0 0,0 0 0 0 0,1 0 0 0 0,1-1 0 0 0,0 0 0 0 0,1 1 0 0 0,-3-24 0 0 0,-5-14-50 0 0,9 42 50 0 0,0-1 1 0 0,1 0 0 0 0,0 0-1 0 0,0 0 1 0 0,2 0-1 0 0,-1 0 1 0 0,1 0 0 0 0,1 0-1 0 0,0 0 1 0 0,0 0-1 0 0,1 0 1 0 0,1 1 0 0 0,0-1-1 0 0,0 0 1 0 0,1 1-1 0 0,0 0 1 0 0,1 0 0 0 0,0 0-1 0 0,1 1 1 0 0,0-1-1 0 0,8-8 1 0 0,6-6 2 0 0,1 1-1 0 0,1 1 1 0 0,1 0-1 0 0,1 2 1 0 0,1 1-1 0 0,37-22 1 0 0,220-98 243 0 0,-247 125-235 0 0,1 1 0 0 0,38-7-1 0 0,15-6 19 0 0,-51 14-13 0 0,29-10-17 0 0,75-15-1 0 0,-32 23 14 0 0,1 5-1 0 0,131 5 1 0 0,-203 4 1 0 0,0 0 20 0 0,0 2 1 0 0,-1 2-1 0 0,0 2 1 0 0,0 1-1 0 0,0 1 1 0 0,-1 3-1 0 0,0 1 0 0 0,-1 1 1 0 0,0 3-1 0 0,-1 0 1 0 0,-1 2-1 0 0,-1 2 1 0 0,41 31-1 0 0,-52-34-3 0 0,-8-8-23 0 0,-1 0 0 0 0,0 1 0 0 0,0 0 0 0 0,-1 1 0 0 0,-1 1-1 0 0,0 0 1 0 0,-1 0 0 0 0,12 18 0 0 0,3 20 12 0 0,-6-12 72 0 0,0 1-1 0 0,-3 0 1 0 0,19 70 0 0 0,-28-82-43 0 0,-2 1 1 0 0,-1-1-1 0 0,-1 1 1 0 0,-2 0-1 0 0,0 0 1 0 0,-2 0-1 0 0,-1-1 1 0 0,-2 1-1 0 0,0 0 1 0 0,-2-1-1 0 0,-1 0 1 0 0,-18 46-1 0 0,17-58-20 0 0,-1-1 0 0 0,-1 1 0 0 0,0-2 0 0 0,-1 0 0 0 0,0 0 0 0 0,-1-1 0 0 0,0 0 0 0 0,-1-1 0 0 0,-27 18 0 0 0,-18 11-26 0 0,46-30 9 0 0,-1-1 1 0 0,0 0 0 0 0,-1-1 0 0 0,0 0 0 0 0,-26 9 0 0 0,-14 2-29 0 0,31-9 31 0 0,0-2 0 0 0,-1-1 0 0 0,0 0 1 0 0,-1-2-1 0 0,1-1 0 0 0,-32 2 0 0 0,23-6-2 0 0,8 2-6 0 0,0-2 1 0 0,0-1-1 0 0,1-1 0 0 0,-1-1 1 0 0,-31-8-1 0 0,-13-13 17 0 0,33 14 7 0 0,1-3-1 0 0,0-1 1 0 0,-64-36 0 0 0,60 24-18 0 0,-161-113-68 0 0,165 111 56 0 0,0-2 1 0 0,3-1 0 0 0,-41-50 0 0 0,43 45 16 0 0,9 12-19 0 0,1-1-1 0 0,1-1 1 0 0,2 0-1 0 0,0-1 1 0 0,2-1-1 0 0,-16-38 1 0 0,23 42-15 0 0,1 1 1 0 0,1-1-1 0 0,1 0 1 0 0,1 0-1 0 0,1-1 1 0 0,2 1-1 0 0,0-1 1 0 0,3-25-1 0 0,-1 43 38 0 0,1 1 0 0 0,0-1 0 0 0,0 1-1 0 0,1-1 1 0 0,0 1 0 0 0,0 0 0 0 0,1 0 0 0 0,-1 0-1 0 0,1 1 1 0 0,1-1 0 0 0,8-9 0 0 0,62-50-52 0 0,-45 41 8 0 0,-14 10 35 0 0,2 1 0 0 0,0 1 0 0 0,0 1 0 0 0,1 1 0 0 0,25-10 0 0 0,2-2-4 0 0,-8 4-2 0 0,2 1 1 0 0,0 2-1 0 0,0 2 1 0 0,80-14-1 0 0,-81 20 10 0 0,196-25-48 0 0,-208 30 52 0 0,0 2 0 0 0,0 1 1 0 0,1 0-1 0 0,-1 2 1 0 0,-1 2-1 0 0,46 12 0 0 0,-44-8 9 0 0,-7-3 5 0 0,0 1-1 0 0,-1 1 0 0 0,0 0 0 0 0,-1 2 1 0 0,20 12-1 0 0,30 25 53 0 0,-36-27-41 0 0,-2 2 0 0 0,0 1-1 0 0,31 31 1 0 0,-53-42-48 0 0,1 0 0 0 0,-2 1 0 0 0,13 23 0 0 0,1 3-17 0 0,-10-20 44 0 0,-1 1-1 0 0,-1 0 0 0 0,-1 1 1 0 0,0 0-1 0 0,-2 1 0 0 0,-1 0 1 0 0,0 0-1 0 0,-2 0 0 0 0,3 35 1 0 0,5 7 45 0 0,-8-47-37 0 0,0-1 0 0 0,-2 1 1 0 0,1 21-1 0 0,-2-2 1 0 0,-2 0 1 0 0,-2 0 0 0 0,-1 0-1 0 0,-2-1 1 0 0,-1 1 0 0 0,-2-1-1 0 0,-17 43 1 0 0,25-75-19 0 0,-1 0 0 0 0,0 0 0 0 0,0 0 0 0 0,0 0 0 0 0,0 0 0 0 0,0-1 0 0 0,-1 1 0 0 0,1-1-1 0 0,-1 1 1 0 0,1-1 0 0 0,-7 4 0 0 0,-10 9 4 0 0,-5 15-5 0 0,-19 17 0 0 0,20-31-8 0 0,-1-1 0 0 0,0 0 1 0 0,-1-3-1 0 0,0 0 0 0 0,-1-1 0 0 0,-1-1 0 0 0,1-2 1 0 0,-1-1-1 0 0,-1-1 0 0 0,1-1 0 0 0,-1-1 0 0 0,-52 0 1 0 0,70-5 2 0 0,-1 0 1 0 0,0 0-1 0 0,0-1 0 0 0,1 0 1 0 0,0-1-1 0 0,-1 0 1 0 0,1-1-1 0 0,0 0 1 0 0,0-1-1 0 0,1 0 1 0 0,0 0-1 0 0,-10-8 0 0 0,-10-9-11 0 0,0-2-1 0 0,-30-33 0 0 0,49 46 12 0 0,-6-6-2 0 0,0-1 0 0 0,1 0 0 0 0,2-1 0 0 0,-17-30 0 0 0,4 3-29 0 0,20 37 23 0 0,1 0 1 0 0,0 0-1 0 0,1 0 1 0 0,-1-1 0 0 0,2 1-1 0 0,0-1 1 0 0,-3-13-1 0 0,1-3-9 0 0,-3-11-29 0 0,2 0 0 0 0,2 0 0 0 0,1-1 0 0 0,3-64 0 0 0,2 97 43 0 0,-1-1 0 0 0,0 0 0 0 0,1 1 0 0 0,0-1 0 0 0,1 1 0 0 0,-1 0 0 0 0,1 0 0 0 0,0 0 0 0 0,4-5 0 0 0,5-11-24 0 0,0 1 15 0 0,0 0 0 0 0,2 1 1 0 0,1 0-1 0 0,0 1 0 0 0,1 1 0 0 0,1 0 0 0 0,0 1 1 0 0,1 1-1 0 0,26-16 0 0 0,4 9 64 0 0,-5 5 7 0 0,-23 6-33 0 0,-12 6-11 0 0,0 1-1 0 0,0 0 1 0 0,1 0 0 0 0,-1 1-1 0 0,1 0 1 0 0,16-3-1 0 0,-9 3-2 0 0,0-2-1 0 0,0 0 1 0 0,16-7 0 0 0,-17 6 9 0 0,1 0 1 0 0,0 1 0 0 0,25-4 0 0 0,27-1 45 0 0,11-3-13 0 0,130-3 0 0 0,-204 16-49 0 0,24-1-2 0 0,0 1 0 0 0,-1 1 0 0 0,1 2 0 0 0,-1 1 0 0 0,0 1 0 0 0,37 12 0 0 0,-36-6-21 0 0,-1 1 1 0 0,0 1-1 0 0,-1 2 0 0 0,0 0 0 0 0,-1 2 0 0 0,35 31 0 0 0,-41-29 2 0 0,-1-2 27 0 0,-1 1 0 0 0,28 39 1 0 0,-1 1 30 0 0,-37-50-24 0 0,-1 1-1 0 0,1 0 1 0 0,-2 0 0 0 0,1 1 0 0 0,-1-1 0 0 0,0 2 0 0 0,-1-1 0 0 0,-1 0 0 0 0,1 1 0 0 0,-2 0 0 0 0,5 19 0 0 0,0 205 195 0 0,-8-181-131 0 0,-3-28-60 0 0,0-1-1 0 0,-1 0 1 0 0,-2 0 0 0 0,0-1-1 0 0,-11 26 1 0 0,-3 13 0 0 0,10-29-8 0 0,-1 0 0 0 0,-22 43 0 0 0,30-71-7 0 0,0 0 1 0 0,0 0-1 0 0,0-1 0 0 0,-1 1 1 0 0,0-1-1 0 0,0 0 0 0 0,-1 0 1 0 0,1-1-1 0 0,-1 1 0 0 0,0-1 1 0 0,0 0-1 0 0,0 0 0 0 0,-1-1 1 0 0,1 1-1 0 0,-1-1 0 0 0,0 0 1 0 0,0-1-1 0 0,0 0 0 0 0,0 0 1 0 0,-1 0-1 0 0,1 0 0 0 0,0-1 1 0 0,-10 1-1 0 0,5-2-4 0 0,-27-2-16 0 0,36 2 17 0 0,1 0 0 0 0,-1-1 0 0 0,1 1 1 0 0,-1-1-1 0 0,1 1 0 0 0,0-1 0 0 0,-1 1 0 0 0,1-1 0 0 0,-1 0 0 0 0,1 0 0 0 0,0 0 1 0 0,0 0-1 0 0,-1 0 0 0 0,1 0 0 0 0,0 0 0 0 0,0 0 0 0 0,0-1 0 0 0,0 1 1 0 0,0 0-1 0 0,1-1 0 0 0,-1 1 0 0 0,-1-3 0 0 0,-1-1-2 0 0,0-1 1 0 0,0 0-1 0 0,-1 1 1 0 0,0 0-1 0 0,0 0 1 0 0,-1 0-1 0 0,1 0 1 0 0,-1 1-1 0 0,-10-8 1 0 0,-20-21-8 0 0,-12-29-23 0 0,34 42 11 0 0,-32-35 0 0 0,32 40 5 0 0,0 0 1 0 0,1-1-1 0 0,1-1 0 0 0,0 0 0 0 0,1 0 1 0 0,1-1-1 0 0,1 0 0 0 0,0-1 0 0 0,2 0 1 0 0,-6-20-1 0 0,-4-31-54 0 0,8 42 56 0 0,1 0 1 0 0,2 0-1 0 0,1 0 1 0 0,0-33-1 0 0,4 52 6 0 0,-1 5 4 0 0,1 0 1 0 0,-1 0-1 0 0,1-1 1 0 0,1 1-1 0 0,-1 0 1 0 0,0 0-1 0 0,1 0 1 0 0,0 0-1 0 0,0 0 1 0 0,0 0-1 0 0,1 0 1 0 0,-1 0-1 0 0,1 0 1 0 0,0 1-1 0 0,0-1 1 0 0,0 0-1 0 0,0 1 1 0 0,1 0-1 0 0,0-1 1 0 0,3-2-1 0 0,16-18-13 0 0,-18 19 13 0 0,0-1 0 0 0,1 2 0 0 0,-1-1 0 0 0,1 0-1 0 0,0 1 1 0 0,0 0 0 0 0,1 0 0 0 0,-1 0 0 0 0,1 1 0 0 0,8-4-1 0 0,-7 4 2 0 0,-1 1 0 0 0,0-1 0 0 0,0-1-1 0 0,0 1 1 0 0,7-6 0 0 0,26-14-32 0 0,55-22 9 0 0,-90 44 28 0 0,0-1 1 0 0,0 1-1 0 0,0 0 0 0 0,1 0 0 0 0,-1 1 0 0 0,0-1 0 0 0,6 1 0 0 0,15-2 9 0 0,4-5-16 0 0,1 2 0 0 0,0 2 0 0 0,0 0 0 0 0,0 2 0 0 0,0 2 0 0 0,0 0 0 0 0,0 2 0 0 0,0 1 0 0 0,0 2 1 0 0,-1 1-1 0 0,0 1 0 0 0,39 16 0 0 0,-35-12 17 0 0,18 8 20 0 0,-42-14-26 0 0,5 2 0 0 0,-1 0 0 0 0,0 1 0 0 0,0 1 0 0 0,-1 0 0 0 0,-1 0 0 0 0,21 24 0 0 0,-25-25 1 0 0,-3-5-1 0 0,0 1 0 0 0,0 0 0 0 0,0 0 0 0 0,0 0 0 0 0,-1 1 0 0 0,0-1 0 0 0,4 12 0 0 0,14 22 50 0 0,-18-35-49 0 0,-1-1 1 0 0,1 1-1 0 0,-1 0 0 0 0,0 0 1 0 0,0 0-1 0 0,-1 0 1 0 0,1 0-1 0 0,-1 0 0 0 0,0 0 1 0 0,1 5-1 0 0,4 27 32 0 0,-2-15-5 0 0,-1-1-1 0 0,0 28 1 0 0,-4-25-5 0 0,-1 0 1 0 0,-2 0-1 0 0,0 0 0 0 0,-1 0 1 0 0,-2-1-1 0 0,0 0 0 0 0,-13 27 1 0 0,9-28-31 0 0,-1-2 0 0 0,-1 0 1 0 0,-1 0-1 0 0,-18 19 1 0 0,13-18 23 0 0,0-1 1 0 0,-2-1-1 0 0,-45 30 1 0 0,14-11-4 0 0,42-29-19 0 0,0-2 0 0 0,-1 1 0 0 0,0-1 0 0 0,0-1 0 0 0,0 0 0 0 0,-24 7 0 0 0,15-6 1 0 0,4 0 2 0 0,0-1 1 0 0,-1-1 0 0 0,1 0-1 0 0,-1-1 1 0 0,0-1-1 0 0,0-1 1 0 0,0 0-1 0 0,0-1 1 0 0,0-1-1 0 0,-31-5 1 0 0,45 5-5 0 0,1 0 0 0 0,0 0 0 0 0,0 1 0 0 0,-1-1 1 0 0,1-1-1 0 0,0 1 0 0 0,0 0 0 0 0,0 0 0 0 0,1-1 0 0 0,-1 1 0 0 0,0-1 0 0 0,0 1 1 0 0,1-1-1 0 0,-2-2 0 0 0,-13-12-10 0 0,-13-2-8 0 0,13-10-5 0 0,-13 8 14 0 0,9-16-17 0 0,4 17 9 0 0,13 15 13 0 0,0 1 0 0 0,0 0 1 0 0,0-1-1 0 0,1 0 0 0 0,-1 1 1 0 0,1-1-1 0 0,0 0 1 0 0,0 0-1 0 0,0 0 0 0 0,-1-5 1 0 0,-8-29-34 0 0,4 12 5 0 0,0 0 0 0 0,-5-38 0 0 0,12 56 26 0 0,-1 0 1 0 0,1 0-1 0 0,0 1 0 0 0,1-1 1 0 0,0 0-1 0 0,0 0 0 0 0,0 0 0 0 0,1 0 1 0 0,1 1-1 0 0,-1-1 0 0 0,1 1 0 0 0,6-12 1 0 0,5-7-26 0 0,-11 19 22 0 0,0 1-1 0 0,1 0 1 0 0,-1 0-1 0 0,1 0 1 0 0,0 0 0 0 0,1 1-1 0 0,-1-1 1 0 0,1 1-1 0 0,8-6 1 0 0,75-60-73 0 0,-54 47 75 0 0,-22 15 9 0 0,-1 1 0 0 0,1 0-1 0 0,1 1 1 0 0,-1 0 0 0 0,1 1 0 0 0,18-7-1 0 0,-24 11 0 0 0,0 0 0 0 0,0-1-1 0 0,0 0 1 0 0,-1 0 0 0 0,11-7 0 0 0,-11 6-1 0 0,0 1 0 0 0,0-1 0 0 0,0 1 0 0 0,1 1 0 0 0,-1-1 0 0 0,10-2 0 0 0,4 1 2 0 0,13-4 1 0 0,0 2 0 0 0,1 1 0 0 0,43-1-1 0 0,-46 5-21 0 0,52 2 34 0 0,-79-1-14 0 0,1 1 0 0 0,-1 0 0 0 0,0 0 0 0 0,1 0 0 0 0,-1 0 0 0 0,0 1 0 0 0,0-1 0 0 0,0 1 1 0 0,0 0-1 0 0,0 0 0 0 0,0 1 0 0 0,-1-1 0 0 0,1 1 0 0 0,-1 0 0 0 0,4 4 0 0 0,18 16 26 0 0,-20-19-17 0 0,0 0 1 0 0,0 1-1 0 0,0-1 1 0 0,-1 1-1 0 0,0 0 0 0 0,0 0 1 0 0,0 0-1 0 0,0 1 1 0 0,4 10-1 0 0,14 33 44 0 0,-17-40-38 0 0,0-1 1 0 0,-1 1-1 0 0,-1 0 1 0 0,1 0-1 0 0,-2 0 1 0 0,1 1-1 0 0,-1-1 1 0 0,0 0-1 0 0,0 16 1 0 0,-4 18 43 0 0,-1 1-1 0 0,-3-1 1 0 0,-19 75 0 0 0,22-108-51 0 0,-1 0 0 0 0,0 0 0 0 0,-1-1 0 0 0,0 1 0 0 0,0-1 0 0 0,-1 0 0 0 0,-9 10 0 0 0,-20 36 17 0 0,34-53-25 0 0,-7 17 3 0 0,-1-1-1 0 0,0 0 1 0 0,-1-1-1 0 0,-1 0 1 0 0,-1-1-1 0 0,0 0 1 0 0,-25 23-1 0 0,-16 10-2 0 0,41-37 0 0 0,-1 1 0 0 0,0-2 0 0 0,-1 0 0 0 0,0 0 0 0 0,-29 14 0 0 0,17-10 0 0 0,-16 7 0 0 0,40-21 0 0 0,0-1 0 0 0,0 1 0 0 0,0-1 0 0 0,0 1 0 0 0,0-1 0 0 0,0 1 0 0 0,0-1 0 0 0,0 0 0 0 0,0 0 0 0 0,0 0 0 0 0,0 0 0 0 0,0-1 0 0 0,0 1 0 0 0,0 0 0 0 0,0-1 0 0 0,0 0 0 0 0,-4-1 0 0 0,4-1-1 0 0,0 0-1 0 0,0 0 1 0 0,1 0-1 0 0,-1 0 1 0 0,1-1 0 0 0,-1 1-1 0 0,1-1 1 0 0,0 1-1 0 0,0-1 1 0 0,1 1 0 0 0,-1-1-1 0 0,1 1 1 0 0,0-1-1 0 0,0-5 1 0 0,-3-16-14 0 0,0 4 0 0 0,2 0 0 0 0,0 0 0 0 0,1 0 0 0 0,1 0 0 0 0,1 0 0 0 0,1 1 0 0 0,1-1 0 0 0,10-33 0 0 0,-11 46 10 0 0,0 1-1 0 0,1 0 0 0 0,0 0 1 0 0,0 1-1 0 0,0-1 1 0 0,1 1-1 0 0,0 0 0 0 0,0 0 1 0 0,0 0-1 0 0,8-5 0 0 0,11-14 4 0 0,-16 15-2 0 0,0 1 1 0 0,1-1-1 0 0,0 1 0 0 0,1 1 0 0 0,0 0 0 0 0,1 0 0 0 0,-1 1 1 0 0,18-9-1 0 0,78-35 9 0 0,-96 49-7 0 0,0 0 0 0 0,0 0 0 0 0,0 1 0 0 0,0 0 0 0 0,0 0 0 0 0,1 1 0 0 0,9 2 0 0 0,-16-2 1 0 0,-1-1 1 0 0,1 2-1 0 0,-1-1 0 0 0,1 0 0 0 0,-1 1 1 0 0,1 0-1 0 0,-1 0 0 0 0,1 0 0 0 0,-1 0 1 0 0,0 0-1 0 0,0 1 0 0 0,0-1 1 0 0,1 1-1 0 0,-1 0 0 0 0,-1 0 0 0 0,1 0 1 0 0,0 0-1 0 0,0 0 0 0 0,-1 1 0 0 0,0 0 1 0 0,4 3-1 0 0,30 74 4 0 0,-26-26 26 0 0,-7-40-23 0 0,0 0 0 0 0,0 0 0 0 0,-2 0 0 0 0,0 1 0 0 0,0-1 1 0 0,-3 23-1 0 0,1 1-1 0 0,0-23 6 0 0,-2 0 0 0 0,1-1 0 0 0,-2 1-1 0 0,1 0 1 0 0,-2-1 0 0 0,-11 24 0 0 0,-4 14 9 0 0,18-47-19 0 0,0 0-1 0 0,0 0 1 0 0,-1 0-1 0 0,0-1 1 0 0,0 1 0 0 0,0-1-1 0 0,-5 5 1 0 0,3-2 0 0 0,-1-1 1 0 0,1 1 0 0 0,1 0 0 0 0,-8 15-1 0 0,4-10 2 0 0,-1 0-1 0 0,-1 0 0 0 0,1-1 1 0 0,-2-1-1 0 0,0 1 0 0 0,0-2 1 0 0,-14 10-1 0 0,22-17-6 0 0,0 0 1 0 0,0-1-1 0 0,0 1 1 0 0,0-1-1 0 0,0 0 1 0 0,-1 0-1 0 0,1 0 1 0 0,0 0-1 0 0,-1-1 0 0 0,1 1 1 0 0,-5-1-1 0 0,7 0 3 0 0,0 1-1 0 0,0-1 1 0 0,0 0-1 0 0,0 0 1 0 0,0 0-1 0 0,0-1 1 0 0,0 1-1 0 0,-1 0 1 0 0,1 0-1 0 0,0-1 1 0 0,0 1-1 0 0,0 0 1 0 0,0-1-1 0 0,0 1 1 0 0,1-1-1 0 0,-1 1 1 0 0,0-1-1 0 0,0 0 1 0 0,0 1-1 0 0,0-1 1 0 0,0 0-1 0 0,1 0 1 0 0,-1 1-1 0 0,0-1 1 0 0,1 0-1 0 0,-1 0 1 0 0,1 0-1 0 0,-1 0 1 0 0,1 0-1 0 0,-1 0 1 0 0,1 0-1 0 0,0 0 1 0 0,-1 0-1 0 0,1 0 1 0 0,0 0-1 0 0,0 0 1 0 0,0 0-1 0 0,-1-2 1 0 0,0-50-170 0 0,0 22 102 0 0,5-59-1 0 0,-3 85 67 0 0,0 0 0 0 0,1 1 0 0 0,0-1 0 0 0,0 0 0 0 0,0 1-1 0 0,0 0 1 0 0,1-1 0 0 0,0 1 0 0 0,0 0 0 0 0,0 0 0 0 0,5-5 0 0 0,15-20-24 0 0,65-93-53 0 0,-86 119 80 0 0,1 0-1 0 0,-1-1 0 0 0,1 1 1 0 0,0 1-1 0 0,0-1 1 0 0,0 0-1 0 0,0 1 0 0 0,1-1 1 0 0,5-2-1 0 0,3-4 2 0 0,32-24-60 0 0,-22 23 37 0 0,-21 10 24 0 0,0 0 0 0 0,1 0 0 0 0,-1-1 0 0 0,0 1-1 0 0,0 0 1 0 0,0-1 0 0 0,1 1 0 0 0,-1-1 0 0 0,0 1 0 0 0,0-1 0 0 0,0 0 0 0 0,0 1-1 0 0,0-1 1 0 0,0 0 0 0 0,0 0 0 0 0,0 0 0 0 0,0 0 0 0 0,0-1 0 0 0,1 1 0 0 0,-1 0 0 0 0,0 1 1 0 0,1-1-1 0 0,-1 0 0 0 0,0 1 0 0 0,1-1 1 0 0,-1 1-1 0 0,1 0 0 0 0,-1-1 0 0 0,1 1 1 0 0,-1 0-1 0 0,1 0 0 0 0,-1 0 1 0 0,1 0-1 0 0,-1 0 0 0 0,1 0 0 0 0,-1 0 1 0 0,1 0-1 0 0,-1 1 0 0 0,0-1 0 0 0,3 2 1 0 0,0-2-4 0 0,-1 1 1 0 0,0 0 0 0 0,0 0 0 0 0,-1 0 0 0 0,1 0-1 0 0,0 1 1 0 0,0-1 0 0 0,0 1 0 0 0,2 2 0 0 0,3 6 5 0 0,-6-8-2 0 0,0 1 0 0 0,0-1 0 0 0,0 0 0 0 0,-1 1 0 0 0,1-1 0 0 0,-1 1 0 0 0,1 0 0 0 0,-1-1 0 0 0,0 1 0 0 0,0 0 0 0 0,-1 0-1 0 0,1-1 1 0 0,0 1 0 0 0,-1 0 0 0 0,0 0 0 0 0,0 0 0 0 0,0 0 0 0 0,0 5 0 0 0,9 128 154 0 0,-12-106-131 0 0,-2-1-1 0 0,-1 1 0 0 0,-1-2 0 0 0,-1 1 0 0 0,-23 53 0 0 0,19-53 0 0 0,10-24-18 0 0,0 0-1 0 0,-1 0 1 0 0,0 0-1 0 0,0-1 1 0 0,0 1 0 0 0,-1-1-1 0 0,-5 6 1 0 0,-11 15 10 0 0,16-19-15 0 0,-1 1 1 0 0,0-1 0 0 0,0 1-1 0 0,-1-2 1 0 0,0 1 0 0 0,0-1-1 0 0,0 1 1 0 0,-1-2 0 0 0,1 1-1 0 0,-13 6 1 0 0,18-11-3 0 0,0 1-1 0 0,0-1 1 0 0,1 1 0 0 0,-1-1-1 0 0,0 1 1 0 0,0-1 0 0 0,0 0-1 0 0,0 0 1 0 0,0 1-1 0 0,0-1 1 0 0,1 0 0 0 0,-1 0-1 0 0,0 0 1 0 0,0 0 0 0 0,0 0-1 0 0,0 0 1 0 0,0 0 0 0 0,0 0-1 0 0,0-1 1 0 0,0 1-1 0 0,1 0 1 0 0,-1-1 0 0 0,0 1-1 0 0,0 0 1 0 0,0-1 0 0 0,0 1-1 0 0,1-1 1 0 0,-1 1 0 0 0,0-1-1 0 0,0 1 1 0 0,1-1 0 0 0,-1 0-1 0 0,0 0 1 0 0,0-1-2 0 0,0-1-1 0 0,0 1 1 0 0,0-1 0 0 0,0 1 0 0 0,0-1-1 0 0,1 0 1 0 0,-1 1 0 0 0,1-1-1 0 0,-1 0 1 0 0,1 0 0 0 0,1-2 0 0 0,7-57-42 0 0,9-7 6 0 0,-15 58 32 0 0,0 0-1 0 0,1 1 1 0 0,0-1-1 0 0,0 0 1 0 0,10-18-1 0 0,120-204-54 0 0,-131 229 60 0 0,1 0-1 0 0,0 1 1 0 0,-1-1 0 0 0,1 0 0 0 0,0 1 0 0 0,1 0 0 0 0,4-5-1 0 0,7-6-7 0 0,4-14-4 0 0,11 10 10 0 0,-11-8 3 0 0,39-21-3 0 0,-56 46 3 0 0,0 0 0 0 0,0-1-1 0 0,0 1 1 0 0,0 0-1 0 0,1 0 1 0 0,-1 0 0 0 0,0 0-1 0 0,0 1 1 0 0,1-1-1 0 0,-1 1 1 0 0,0-1 0 0 0,3 1-1 0 0,-3 0 1 0 0,0-1 0 0 0,-1 1-1 0 0,1 0 1 0 0,0 0 0 0 0,-1-1-1 0 0,1 1 1 0 0,-1-1 0 0 0,1 0-1 0 0,-1 1 1 0 0,1-1 0 0 0,-1 0-1 0 0,0 0 1 0 0,1 0 0 0 0,-1 0-1 0 0,0 0 1 0 0,3-2 0 0 0,-2 1 1 0 0,1 0-1 0 0,0 0 1 0 0,0 0 0 0 0,0 1 0 0 0,0-1 0 0 0,0 1 0 0 0,0 0-1 0 0,1 0 1 0 0,-1 0 0 0 0,0 0 0 0 0,1 1 0 0 0,-1-1 0 0 0,0 1-1 0 0,1 0 1 0 0,5 0 0 0 0,-8 0-12 0 0,2 2 17 0 0,0 1-1 0 0,-1 0 0 0 0,1-1 1 0 0,-1 1-1 0 0,1 0 0 0 0,-1 0 1 0 0,0 1-1 0 0,0-1 0 0 0,0 0 1 0 0,1 5-1 0 0,-4 17 10 0 0,-1-1-1 0 0,-1 1 1 0 0,-1-1 0 0 0,-1 1-1 0 0,-1-1 1 0 0,-1-1 0 0 0,-14 32-1 0 0,6-11-8 0 0,13-35-4 0 0,-1 0 0 0 0,0 0 0 0 0,-1-1 0 0 0,-6 12 0 0 0,-11 13 24 0 0,-33 66-1 0 0,18-46-36 0 0,33-47 11 0 0,0-1-1 0 0,-1 0 0 0 0,1-1 1 0 0,-1 1-1 0 0,0-1 0 0 0,-1 1 0 0 0,1-1 1 0 0,-1 0-1 0 0,0-1 0 0 0,0 1 1 0 0,0-1-1 0 0,0 0 0 0 0,0 0 1 0 0,-1-1-1 0 0,1 0 0 0 0,-1 0 1 0 0,0 0-1 0 0,0 0 0 0 0,1-1 0 0 0,-1 0 1 0 0,0 0-1 0 0,-9 0 0 0 0,13-2 0 0 0,0 1 0 0 0,0 0 0 0 0,0-1 0 0 0,0 1-1 0 0,0-1 1 0 0,0 0 0 0 0,0 0 0 0 0,0 1 0 0 0,0-1-1 0 0,1-1 1 0 0,-1 1 0 0 0,0 0 0 0 0,1 0 0 0 0,-1-1-1 0 0,0 1 1 0 0,1 0 0 0 0,0-1 0 0 0,-1 0 0 0 0,1 1 0 0 0,0-1-1 0 0,0 0 1 0 0,-2-3 0 0 0,-17-47-37 0 0,13 32 55 0 0,4 9-28 0 0,0 1 0 0 0,1-1 0 0 0,1 0 0 0 0,-1 0 0 0 0,2 1 0 0 0,0-1 0 0 0,1-18 0 0 0,0 1-15 0 0,-1 25 23 0 0,1 0 0 0 0,-1 0 1 0 0,1 0-1 0 0,-1 0 0 0 0,1 0 1 0 0,0 0-1 0 0,0 0 1 0 0,0 0-1 0 0,1 0 0 0 0,-1 0 1 0 0,1 1-1 0 0,-1-1 0 0 0,1 1 1 0 0,0-1-1 0 0,0 1 0 0 0,0 0 1 0 0,0 0-1 0 0,1-1 1 0 0,-1 2-1 0 0,1-1 0 0 0,-1 0 1 0 0,1 0-1 0 0,3-1 0 0 0,20-17-51 0 0,-23 18 54 0 0,0 0 1 0 0,-1 0-1 0 0,1 1 0 0 0,0-1 0 0 0,0 1 0 0 0,0 0 0 0 0,0 0 0 0 0,0 0 1 0 0,1 0-1 0 0,-1 1 0 0 0,0-1 0 0 0,0 1 0 0 0,1 0 0 0 0,-1 0 0 0 0,0 0 1 0 0,4 1-1 0 0,-5-1-1 0 0,1 0 0 0 0,-1 0 0 0 0,1 1 0 0 0,-1-1 0 0 0,1 1 0 0 0,-1 0 0 0 0,1-1 0 0 0,-1 1 0 0 0,0 0 0 0 0,0 1 0 0 0,1-1 0 0 0,-1 0 0 0 0,0 1 0 0 0,0-1 0 0 0,0 1 0 0 0,0-1 0 0 0,-1 1 0 0 0,1 0 1 0 0,0 0-1 0 0,-1 0 0 0 0,3 3 0 0 0,1 7 9 0 0,0 0 0 0 0,0 1 0 0 0,-1-1 0 0 0,3 21 0 0 0,-3-12 10 0 0,-2 0 0 0 0,0 0 0 0 0,-1-1 0 0 0,-4 34 1 0 0,2-45-14 0 0,0 0 1 0 0,0 0-1 0 0,-1 0 1 0 0,0 0-1 0 0,-1 0 1 0 0,0-1-1 0 0,0 1 1 0 0,-1-1-1 0 0,0 0 1 0 0,-1 0-1 0 0,0 0 1 0 0,0 0-1 0 0,-10 11 1 0 0,-103 112 68 0 0,94-109-71 0 0,15-14 0 0 0,0 0 0 0 0,0-1 1 0 0,0 0-1 0 0,-17 9 0 0 0,-43 27 21 0 0,45-26-17 0 0,-1-1 1 0 0,0-2-1 0 0,-1 0 1 0 0,-34 12-1 0 0,7-10 1 0 0,-182 50-29 0 0,179-54 33 0 0,-228 34-27 0 0,-189-20-22 0 0,461-26 10 0 0,1-1 1 0 0,0-1-1 0 0,0 0 1 0 0,-1-1-1 0 0,2 0 1 0 0,-1 0-1 0 0,-13-7 1 0 0,-9-2-10 0 0,14 0-10 0 0,19 11 40 0 0,-1 0 1 0 0,0 1-1 0 0,1-1 1 0 0,-1 0-1 0 0,1 1 1 0 0,-1-1-1 0 0,0 1 0 0 0,0-1 1 0 0,1 1-1 0 0,-1-1 1 0 0,0 1-1 0 0,0 0 1 0 0,0-1-1 0 0,1 1 1 0 0,-1 0-1 0 0,0 0 1 0 0,0-1-1 0 0,0 1 0 0 0,0 0 1 0 0,-1 0-1 0 0,2-1 0 0 0,0 1-1 0 0,0-1 0 0 0,0 0 0 0 0,0 1 0 0 0,0-1 1 0 0,1 0-1 0 0,-1 1 0 0 0,0-1 0 0 0,0 0 1 0 0,1 1-1 0 0,-1-1 0 0 0,0 1 0 0 0,1-1 0 0 0,-1 0 1 0 0,0 1-1 0 0,1-1 0 0 0,-1 1 0 0 0,1-1 1 0 0,-1 1-1 0 0,1-1 0 0 0,-1 1 0 0 0,1 0 0 0 0,0-1 1 0 0,-1 1-1 0 0,2-1 0 0 0,-2 1-11 0 0,2-1 16 0 0,-1 0 1 0 0,0 0 0 0 0,0 0-1 0 0,1 1 1 0 0,-1-1 0 0 0,1 1-1 0 0,-1-1 1 0 0,1 1 0 0 0,-1 0-1 0 0,1-1 1 0 0,-1 1 0 0 0,0 0-1 0 0,1 0 1 0 0,1 0 0 0 0,23-5 2 0 0,-10-2 6 0 0,1 2-1 0 0,0 0 0 0 0,1 1 1 0 0,-1 1-1 0 0,1 0 1 0 0,28 0-1 0 0,-24 2-6 0 0,52 3 2 0 0,-71-2-2 0 0,0 0 1 0 0,-1 0 0 0 0,1 1-1 0 0,0-1 1 0 0,0 1-1 0 0,-1 0 1 0 0,1 0-1 0 0,-1 0 1 0 0,1 0-1 0 0,-1 0 1 0 0,1 1 0 0 0,-1-1-1 0 0,0 1 1 0 0,1-1-1 0 0,-1 1 1 0 0,0 0-1 0 0,0 0 1 0 0,0 0 0 0 0,-1 0-1 0 0,4 4 1 0 0,-4-4 2 0 0,0 0 1 0 0,0-1-1 0 0,0 1 1 0 0,1-1 0 0 0,-1 1-1 0 0,0-1 1 0 0,1 1 0 0 0,-1-1-1 0 0,1 0 1 0 0,-1 0-1 0 0,4 2 1 0 0,7 7 11 0 0,-8-5-9 0 0,-1 1 0 0 0,0-1-1 0 0,0 1 1 0 0,0 0 0 0 0,-1-1-1 0 0,0 1 1 0 0,0 1 0 0 0,-1-1-1 0 0,1 0 1 0 0,-2 0 0 0 0,1 0-1 0 0,0 1 1 0 0,-1-1 0 0 0,0 0-1 0 0,-1 1 1 0 0,0-1 0 0 0,-1 8-1 0 0,1-6 1 0 0,-1 0 0 0 0,0-1-1 0 0,0 1 1 0 0,-1-1 0 0 0,0 0-1 0 0,0 0 1 0 0,-1 0 0 0 0,1 0-1 0 0,-2 0 1 0 0,1-1 0 0 0,-1 0-1 0 0,0 0 1 0 0,-8 8 0 0 0,-36 20-18 0 0,-1-2 0 0 0,-2-2-1 0 0,0-2 1 0 0,-81 29 0 0 0,110-47-5 0 0,-6 1 21 0 0,-1 0 0 0 0,0-2 0 0 0,-51 9 0 0 0,-63 11 75 0 0,70-13-49 0 0,-96 9 0 0 0,87-18 7 0 0,-224 8 48 0 0,261-16-68 0 0,0-1 0 0 0,1-3-1 0 0,-1-2 1 0 0,-69-19-1 0 0,99 21-10 0 0,-12-3-2 0 0,-49-10 0 0 0,60 14-10 0 0,-1 0 1 0 0,0-1 0 0 0,1 0-1 0 0,-32-16 1 0 0,1 0 13 0 0,-152-77 46 0 0,93 42-52 0 0,103 53 0 0 0,0 1-1 0 0,0 0 1 0 0,0-1 0 0 0,1 0-1 0 0,-1 0 1 0 0,1 0 0 0 0,0-1-1 0 0,-1 1 1 0 0,-2-5 0 0 0,6 7-5 0 0,-1 0 1 0 0,1 0-1 0 0,-1 0 1 0 0,1 1 0 0 0,-1-1-1 0 0,1 0 1 0 0,0 0 0 0 0,-1 0-1 0 0,1 0 1 0 0,0 0 0 0 0,0 0-1 0 0,0 0 1 0 0,-1 0 0 0 0,1 0-1 0 0,0 0 1 0 0,1 0-1 0 0,-1 0 1 0 0,0 0 0 0 0,0 0-1 0 0,0 0 1 0 0,0 0 0 0 0,1 0-1 0 0,-1 0 1 0 0,1 0 0 0 0,-1 0-1 0 0,0 1 1 0 0,1-1 0 0 0,0 0-1 0 0,-1 0 1 0 0,1 0-1 0 0,-1 1 1 0 0,1-1 0 0 0,0 0-1 0 0,0 1 1 0 0,-1-1 0 0 0,1 0-1 0 0,0 1 1 0 0,0-1 0 0 0,0 1-1 0 0,0-1 1 0 0,-1 1 0 0 0,1 0-1 0 0,0-1 1 0 0,0 1-1 0 0,0 0 1 0 0,0 0 0 0 0,0-1-1 0 0,0 1 1 0 0,2 0 0 0 0,85-26-54 0 0,177-28 0 0 0,-122 39 10 0 0,285 7 1 0 0,-381 11 35 0 0,74 15 1 0 0,-103-15 7 0 0,0 2 1 0 0,0 1-1 0 0,0 0 1 0 0,-1 1 0 0 0,0 0-1 0 0,29 19 1 0 0,-18-10-3 0 0,7 6-8 0 0,-24-9 9 0 0,-10-11 3 0 0,1 0 0 0 0,-1 0 0 0 0,1 0 0 0 0,-1-1 0 0 0,1 1 0 0 0,-1-1 0 0 0,1 1 0 0 0,0-1 0 0 0,0 0 0 0 0,0 1 0 0 0,0-1 0 0 0,0 0 0 0 0,4 1 0 0 0,-3 0 2 0 0,0 1 1 0 0,1-1-1 0 0,-1 1 0 0 0,0 0 1 0 0,0 0-1 0 0,-1 0 0 0 0,1 0 0 0 0,-1 0 1 0 0,1 1-1 0 0,-1-1 0 0 0,0 1 1 0 0,0 0-1 0 0,-1-1 0 0 0,1 1 1 0 0,-1 0-1 0 0,0 0 0 0 0,0 0 0 0 0,0 0 1 0 0,0 0-1 0 0,0 5 0 0 0,12 31 30 0 0,-12-38-28 0 0,-1 0-1 0 0,1 0 1 0 0,-1 0 0 0 0,0 1-1 0 0,1-1 1 0 0,-1 0 0 0 0,0 0-1 0 0,0 0 1 0 0,0 1 0 0 0,-1-1-1 0 0,1 0 1 0 0,-1 0 0 0 0,1 0-1 0 0,-1 0 1 0 0,1 1 0 0 0,-1-1-1 0 0,0 0 1 0 0,0 0 0 0 0,0 0-1 0 0,0-1 1 0 0,-1 1 0 0 0,1 0-1 0 0,0 0 1 0 0,-1-1 0 0 0,-2 3-1 0 0,0 1 8 0 0,0 0 0 0 0,-1-1 0 0 0,1 1 0 0 0,-1-1 0 0 0,0 0 0 0 0,0-1 0 0 0,-1 1 0 0 0,1-1 0 0 0,-9 3 0 0 0,-21 7 12 0 0,-1-3-1 0 0,-1 0 0 0 0,0-3 0 0 0,0-1 0 0 0,-64 2 1 0 0,29-7-7 0 0,-117-4 17 0 0,157 0-25 0 0,0 0 0 0 0,0-3 0 0 0,-54-15 0 0 0,50 9-2 0 0,-247-93 24 0 0,22-24-30 0 0,251 123 0 0 0,0 0 0 0 0,1 0 0 0 0,0-1 0 0 0,0-1 0 0 0,-8-8 0 0 0,-24-20 0 0 0,33 30 0 0 0,1 0 0 0 0,0 0 0 0 0,0-1 0 0 0,-7-8 0 0 0,-11-11 0 0 0,20 20 0 0 0,0 0 0 0 0,1 0 0 0 0,0-1 0 0 0,0 1 0 0 0,1-1 0 0 0,0 0 0 0 0,0 0 0 0 0,-2-7 0 0 0,3 10 0 0 0,1 0 0 0 0,0 0 0 0 0,1 0 0 0 0,-1 0 0 0 0,1 0 0 0 0,0-1 0 0 0,0-5 0 0 0,0 9 0 0 0,0 0 0 0 0,0 0 0 0 0,0 0 0 0 0,1 0 0 0 0,-1 0 0 0 0,0 0 0 0 0,1 0 0 0 0,-1 0 0 0 0,1 0 0 0 0,-1 0 0 0 0,1 0 0 0 0,-1 0 0 0 0,1 0 0 0 0,0 0 0 0 0,-1 1 0 0 0,1-1 0 0 0,0 0 0 0 0,0 0 0 0 0,0 1 0 0 0,0-1 0 0 0,-1 0 0 0 0,1 1 0 0 0,0-1 0 0 0,0 1 0 0 0,0-1 0 0 0,1 1 0 0 0,61-32-84 0 0,-37 24 71 0 0,5-3 11 0 0,1 1 1 0 0,0 2 0 0 0,1 1-1 0 0,58-5 1 0 0,716 5 5 0 0,-750 7-5 0 0,176 11-63 0 0,-204-6 66 0 0,0 1 0 0 0,0 1 0 0 0,39 16 0 0 0,-64-22-2 0 0,6 2-2 0 0,-1 1 1 0 0,0-1-1 0 0,-1 1 1 0 0,1 1-1 0 0,-1 0 1 0 0,0 0-1 0 0,0 1 1 0 0,8 6-1 0 0,11 9 21 0 0,-25-20-17 0 0,-1 0-1 0 0,1-1 1 0 0,-1 1-1 0 0,1 0 0 0 0,-1 0 1 0 0,0 0-1 0 0,0 0 0 0 0,1 0 1 0 0,-1 0-1 0 0,0 0 1 0 0,0 1-1 0 0,0-1 0 0 0,0 0 1 0 0,0 1-1 0 0,-1-1 0 0 0,1 0 1 0 0,0 1-1 0 0,-1-1 1 0 0,1 1-1 0 0,-1-1 0 0 0,1 1 1 0 0,-1 2-1 0 0,3 5 8 0 0,-2 0 0 0 0,0 0 0 0 0,0 1 1 0 0,0-1-1 0 0,-1 0 0 0 0,-1 11 0 0 0,0-16-5 0 0,1 0-1 0 0,-1 1 1 0 0,0-1 0 0 0,0 0 0 0 0,-1 0-1 0 0,1 0 1 0 0,-1 0 0 0 0,0 0 0 0 0,0 0-1 0 0,0 0 1 0 0,0-1 0 0 0,-1 1 0 0 0,0-1-1 0 0,-3 4 1 0 0,-19 14-4 0 0,-1-1 0 0 0,-1 0 0 0 0,-1-3 0 0 0,-38 19 0 0 0,-136 49 0 0 0,101-60 0 0 0,39-12 0 0 0,-48 8 0 0 0,-1-5 0 0 0,0-5 0 0 0,-143-4 0 0 0,199-10 0 0 0,0-2 0 0 0,0-3 0 0 0,-70-19 0 0 0,-112-42 0 0 0,226 68 0 0 0,5 0 0 0 0,1 0 0 0 0,0 0 0 0 0,0-1 0 0 0,0 0 0 0 0,1 0 0 0 0,-1 0 0 0 0,0 0 0 0 0,-5-4 0 0 0,5 4 0 0 0,1 0 0 0 0,-1-1 0 0 0,1 1 0 0 0,0-1 0 0 0,0 0 0 0 0,0 0 0 0 0,0 0 0 0 0,0 0 0 0 0,1-1 0 0 0,-4-4 0 0 0,8 6 0 0 0,0 1 0 0 0,0-1 0 0 0,0 1 0 0 0,0-1 0 0 0,1 1 0 0 0,-1 0 0 0 0,1 0 0 0 0,-1 0 0 0 0,1 0 0 0 0,-1 0 0 0 0,1 0 0 0 0,-1 0 0 0 0,1 0 0 0 0,0 0 0 0 0,-1 1 0 0 0,1-1 0 0 0,0 1 0 0 0,0-1 0 0 0,0 1 0 0 0,0 0 0 0 0,3-1 0 0 0,38-4 0 0 0,-66 5 0 0 0,3 1 0 0 0,0-1 0 0 0,1-1 0 0 0,-1 0 0 0 0,1-2 0 0 0,-22-5 0 0 0,31 6 0 0 0,-1 0 0 0 0,1 1 0 0 0,0 0 0 0 0,-1 0 0 0 0,1 1 0 0 0,-13 1 0 0 0,5 0 0 0 0,-122-3 0 0 0,-148 7 0 0 0,189 11 0 0 0,60-10 0 0 0,-16 2 0 0 0,74-8 0 0 0,-1 1 0 0 0,0 1 0 0 0,0 1 0 0 0,27 6 0 0 0,-18 8 1 0 0,-25-15-1 0 0,1 0-1 0 0,0 1 1 0 0,0-1-1 0 0,0 0 1 0 0,0 0-1 0 0,0-1 1 0 0,1 1-1 0 0,-1-1 1 0 0,4 2-1 0 0,11 4-6 0 0,-1 0 0 0 0,0 1 0 0 0,0 1 0 0 0,-1 1 1 0 0,-1 1-1 0 0,24 19 0 0 0,27 19 3 0 0,-62-47 3 0 0,32 23 1 0 0,1-2-1 0 0,0-1 1 0 0,81 32-1 0 0,-63-35-10 0 0,19 5 74 0 0,59 9-65 0 0,-101-27-48 0 0,63 21 0 0 0,-7-2 2 0 0,-21-6 38 0 0,-39-10 3 0 0,46 8 0 0 0,93 16 46 0 0,-100-18-69 0 0,75 8-1 0 0,184-4 2 0 0,-158-17 21 0 0,-22 1-36 0 0,153-17 0 0 0,-199 1 13 0 0,102-28 1 0 0,-195 39 37 0 0,0-1 1 0 0,0 1 0 0 0,0-2-1 0 0,0 1 1 0 0,9-7-1 0 0,-10 5 4 0 0,1 1-1 0 0,0 0 0 0 0,0 1 0 0 0,0 0 0 0 0,8-3 0 0 0,-2 2 2 0 0,-1-2-1 0 0,0 1 0 0 0,0-2 0 0 0,-1 1 1 0 0,19-15-1 0 0,18-10 20 0 0,-12 8-2 0 0,-32 20-27 0 0,0 0 0 0 0,0 0 0 0 0,-1 1 0 0 0,1 0 0 0 0,1 0 1 0 0,-1 0-1 0 0,0 0 0 0 0,5-1 0 0 0,-4 1-2 0 0,-1 0 1 0 0,1-1-1 0 0,-1 1 0 0 0,0-1 1 0 0,0 0-1 0 0,0 0 0 0 0,0 0 1 0 0,0-1-1 0 0,-1 0 1 0 0,5-5-1 0 0,10-9 4 0 0,51-36-36 0 0,-35 21 59 0 0,-17 22-37 0 0,-13 9 10 0 0,0 0 1 0 0,0 0-1 0 0,-1-1 1 0 0,1 1-1 0 0,-1-1 1 0 0,1 0-1 0 0,-1 0 1 0 0,5-7-1 0 0,-7 8 0 0 0,1 0 0 0 0,-1-1 0 0 0,1 1 0 0 0,-1 0-1 0 0,1 0 1 0 0,0 0 0 0 0,0 0 0 0 0,0 0 0 0 0,0 0-1 0 0,1 1 1 0 0,2-3 0 0 0,21-19 18 0 0,-21 17-18 0 0,1 1 0 0 0,-1-1 0 0 0,1 1-1 0 0,1 0 1 0 0,-1 1 0 0 0,1-1 0 0 0,0 1 0 0 0,11-5-1 0 0,15-9-26 0 0,-27 14 26 0 0,0 1 1 0 0,0 0-1 0 0,1 0 0 0 0,-1 0 0 0 0,1 1 1 0 0,0 0-1 0 0,0 0 0 0 0,0 1 0 0 0,0 0 1 0 0,0 0-1 0 0,0 1 0 0 0,0 0 0 0 0,0 0 1 0 0,12 2-1 0 0,15 3 3 0 0,59 16 0 0 0,-45-9 0 0 0,-7-1-45 0 0,-7-1 28 0 0,-31-9 14 0 0,1 1-1 0 0,0 0 0 0 0,0-1 0 0 0,0 0 0 0 0,1 0 0 0 0,-1 0 0 0 0,0 0 0 0 0,6 0 0 0 0,63 9 26 0 0,-71-10-14 0 0,20 0 12 0 0,-21 0-23 0 0,-1 0 0 0 0,1 0-1 0 0,0 0 1 0 0,-1 0 0 0 0,1 0 0 0 0,-1 0 0 0 0,1 0-1 0 0,0 0 1 0 0,-1-1 0 0 0,1 1 0 0 0,-1 0 0 0 0,1 0-1 0 0,-1 0 1 0 0,1-1 0 0 0,-1 1 0 0 0,1 0-1 0 0,-1-1 1 0 0,1 1 0 0 0,-1 0 0 0 0,1-1 0 0 0,-1 1-1 0 0,1-1 1 0 0,-1 1 0 0 0,0 0 0 0 0,1-1 0 0 0,-1 1-1 0 0,0-1 1 0 0,0 1 0 0 0,1-1 0 0 0,-1 0 0 0 0,5-4-7 0 0,-3 3 1 0 0,-7-4-40 0 0,-15-4-1544 0 0,-74-171-21434 0 0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4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191 195 3880 0 0,'-20'4'4954'0'0,"-12"8"-1924"0"0,17-6-1314 0 0,5-4-871 0 0,0 1 1 0 0,0-1 0 0 0,-1-1 0 0 0,1 0 0 0 0,0-1 0 0 0,-1 0 0 0 0,1 0 0 0 0,-17-3 0 0 0,26 2-757 0 0,0 0 0 0 0,0 0 0 0 0,0 0 0 0 0,0 0 0 0 0,0 0 1 0 0,0 0-1 0 0,0 0 0 0 0,0 0 0 0 0,0 0 0 0 0,1-1 0 0 0,-1 1 0 0 0,0 0 1 0 0,1 0-1 0 0,-1-1 0 0 0,1 1 0 0 0,-1 0 0 0 0,1-1 0 0 0,0 1 0 0 0,0-1 0 0 0,0 1 1 0 0,-1-1-1 0 0,1 1 0 0 0,1 0 0 0 0,-1-4 0 0 0,4-38 1104 0 0,-3 39-1133 0 0,1 1 1 0 0,0-1-1 0 0,1 1 0 0 0,-1 0 0 0 0,0 0 1 0 0,1 0-1 0 0,0 0 0 0 0,0 1 1 0 0,0-1-1 0 0,0 1 0 0 0,0-1 1 0 0,0 1-1 0 0,0 0 0 0 0,1 1 1 0 0,-1-1-1 0 0,7-2 0 0 0,-10 4-60 0 0,1 0 14 0 0,0-1-1 0 0,0 1 1 0 0,0-1-1 0 0,0 1 1 0 0,0-1-1 0 0,-1 1 0 0 0,1-1 1 0 0,0 0-1 0 0,0 0 1 0 0,0 1-1 0 0,-1-1 1 0 0,1 0-1 0 0,0 0 1 0 0,-1 0-1 0 0,1 0 1 0 0,0 0-1 0 0,-1 0 1 0 0,0 0-1 0 0,1 0 0 0 0,-1 0 1 0 0,1 0-1 0 0,-1 0 1 0 0,0 0-1 0 0,0 0 1 0 0,0 0-1 0 0,1-2 1 0 0,-2 2-3 0 0,1 1 0 0 0,1-1 0 0 0,-1 0 0 0 0,0 0 0 0 0,0 1 0 0 0,0-1 0 0 0,0 0 1 0 0,1 0-1 0 0,-1 1 0 0 0,0-1 0 0 0,0 0 0 0 0,1 0 0 0 0,-1 1 0 0 0,1-1 0 0 0,-1 0 0 0 0,1 1 1 0 0,-1-1-1 0 0,1 1 0 0 0,-1-1 0 0 0,1 1 0 0 0,-1-1 0 0 0,1 1 0 0 0,0-1 0 0 0,-1 1 0 0 0,1-1 1 0 0,0 1-1 0 0,-1 0 0 0 0,1-1 0 0 0,0 1 0 0 0,0 0 0 0 0,-1 0 0 0 0,1-1 0 0 0,1 1 1 0 0,66-26 789 0 0,-42 12-348 0 0,-24 12-430 0 0,-1 1 1 0 0,1 0-1 0 0,0 0 0 0 0,-1 0 1 0 0,1 0-1 0 0,0 0 1 0 0,0 0-1 0 0,-1 1 0 0 0,1-1 1 0 0,0 1-1 0 0,0-1 1 0 0,0 1-1 0 0,0-1 0 0 0,0 1 1 0 0,0 0-1 0 0,3 0 0 0 0,20-1 198 0 0,-22 0-197 0 0,0 1 0 0 0,0-1 0 0 0,0 1 0 0 0,0 0-1 0 0,0-1 1 0 0,1 2 0 0 0,-1-1 0 0 0,0 0-1 0 0,0 1 1 0 0,0-1 0 0 0,0 1 0 0 0,0 0 0 0 0,0 0-1 0 0,-1 0 1 0 0,1 0 0 0 0,0 0 0 0 0,0 1-1 0 0,-1 0 1 0 0,1-1 0 0 0,-1 1 0 0 0,5 4-1 0 0,2 5 19 0 0,-1 1-1 0 0,-1 0 1 0 0,0 0-1 0 0,0 1 1 0 0,-1 0-1 0 0,-1 0 1 0 0,0 0-1 0 0,3 16 1 0 0,6 15 60 0 0,-10-27-81 0 0,0 1-1 0 0,-1 0 0 0 0,-1 0 0 0 0,-1 0 0 0 0,-1 1 0 0 0,-3 31 0 0 0,1 10 210 0 0,1-41-121 0 0,-1 0-1 0 0,0 0 1 0 0,-1 0-1 0 0,-2 0 1 0 0,0-1-1 0 0,0 1 1 0 0,-12 21-1 0 0,12-20 83 0 0,1-1 0 0 0,0 1 0 0 0,2 0 0 0 0,0 0-1 0 0,1 27 1 0 0,1-45-180 0 0,0 0 0 0 0,0 0 0 0 0,1 0 0 0 0,-1 0 0 0 0,0-1 1 0 0,1 1-1 0 0,-1 0 0 0 0,1 0 0 0 0,0 0 0 0 0,0-1 0 0 0,0 1 0 0 0,0 0 0 0 0,0-1 0 0 0,0 1 0 0 0,0-1 0 0 0,0 1 0 0 0,1-1 0 0 0,-1 0 0 0 0,0 0 0 0 0,3 2 0 0 0,0 0 6 0 0,0-1-1 0 0,0 0 1 0 0,0 0 0 0 0,1 0-1 0 0,-1 0 1 0 0,1-1 0 0 0,-1 1-1 0 0,6 0 1 0 0,-2-1-8 0 0,0 0-1 0 0,-1 0 0 0 0,1-1 1 0 0,0 0-1 0 0,-1 0 1 0 0,1-1-1 0 0,-1 0 1 0 0,1 0-1 0 0,-1-1 1 0 0,9-2-1 0 0,15-8-16 0 0,-21 8-18 0 0,1 1-1 0 0,-1-1 0 0 0,0-1 0 0 0,0 0 0 0 0,-1 0 0 0 0,12-9 0 0 0,-8-11-160 0 0,60-26-625 0 0,-64 37 609 0 0,-9 12 158 0 0,1 1 0 0 0,0-1 0 0 0,-1 0-1 0 0,1 1 1 0 0,0-1 0 0 0,0 1 0 0 0,0-1-1 0 0,0 1 1 0 0,1-1 0 0 0,-1 1 0 0 0,0 0 0 0 0,1 0-1 0 0,-1-1 1 0 0,1 1 0 0 0,1-1 0 0 0,6-5-167 0 0,-2 4-97 0 0,-1-1 0 0 0,0-1 0 0 0,0 1 0 0 0,0-1 0 0 0,-1 0 0 0 0,0 0 0 0 0,0-1 1 0 0,0 0-1 0 0,0 0 0 0 0,-1 0 0 0 0,0 0 0 0 0,4-10 0 0 0,-7 13 144 0 0,0 1 0 0 0,0-1 0 0 0,1 1-1 0 0,-1-1 1 0 0,1 1 0 0 0,-1-1 0 0 0,1 1 0 0 0,0 0 0 0 0,-1 0 0 0 0,6-4 0 0 0,-5 4-23 0 0,0 0 1 0 0,0 0-1 0 0,0 0 1 0 0,0-1-1 0 0,-1 1 1 0 0,1-1-1 0 0,-1 1 1 0 0,1-1-1 0 0,-1 1 1 0 0,2-5-1 0 0,20-43-4040 0 0,4-31-4173 0 0,-25 68 2187 0 0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5248 0 0,'-1'2'8945'0'0,"-7"9"-4359"0"0,6 16 2623 0 0,2-21-6908 0 0,-1 0-1 0 0,-1 0 1 0 0,1 0-1 0 0,-1 0 0 0 0,0-1 1 0 0,-5 11-1 0 0,2-4 19 0 0,5-11-304 0 0,0 0 0 0 0,0 0 0 0 0,-1-1 0 0 0,1 1 0 0 0,-1 0 0 0 0,1 0 0 0 0,0-1 0 0 0,-1 1 0 0 0,1 0 0 0 0,-1-1-1 0 0,0 1 1 0 0,1 0 0 0 0,-1-1 0 0 0,1 1 0 0 0,-1-1 0 0 0,0 1 0 0 0,0-1 0 0 0,1 1 0 0 0,-1-1 0 0 0,0 1 0 0 0,0-1 0 0 0,0 1 0 0 0,-3 1 48 0 0,1 0 0 0 0,-1 1 0 0 0,1 0 1 0 0,0 0-1 0 0,0 0 0 0 0,0 0 0 0 0,0 1 1 0 0,1-1-1 0 0,0 1 0 0 0,-1-1 0 0 0,-1 6 0 0 0,-16 19 264 0 0,14-22-291 0 0,0 0-1 0 0,0 1 1 0 0,1 0-1 0 0,0 0 1 0 0,-8 14 0 0 0,-18 26 47 0 0,-34 19 131 0 0,60-60-198 0 0,-1 0 1 0 0,0 0 0 0 0,1 0-1 0 0,1 1 1 0 0,-1 0 0 0 0,1 0-1 0 0,-5 9 1 0 0,-8 13 63 0 0,-2-12-11 0 0,18-16-67 0 0,-1 0 0 0 0,1 0 1 0 0,0 0-1 0 0,0-1 0 0 0,-1 1 1 0 0,1 0-1 0 0,0 0 0 0 0,0 1 1 0 0,0-1-1 0 0,0 0 0 0 0,0 0 1 0 0,1 0-1 0 0,-1 1 0 0 0,0-1 0 0 0,0 0 1 0 0,0 3-1 0 0,-1 4-1 0 0,2-7-1 0 0,0 1 0 0 0,-1-1 0 0 0,1 0 0 0 0,0 0 0 0 0,-1 0 0 0 0,1 1 0 0 0,-1-1 0 0 0,1 0 0 0 0,-1 0 0 0 0,1 0 0 0 0,-1 0-1 0 0,0 0 1 0 0,1 0 0 0 0,-1 0 0 0 0,0 0 0 0 0,0 0 0 0 0,0-1 0 0 0,0 1 0 0 0,0 0 0 0 0,0 0 0 0 0,0-1 0 0 0,-2 2 0 0 0,1 0 3 0 0,-1 0 0 0 0,1 0 0 0 0,0 0-1 0 0,0 1 1 0 0,0-1 0 0 0,0 1 0 0 0,0 0 0 0 0,0-1 0 0 0,1 1 0 0 0,-1 0-1 0 0,1 0 1 0 0,0 0 0 0 0,0 0 0 0 0,0 0 0 0 0,0 0 0 0 0,0 5 0 0 0,-12 24 47 0 0,13-31-35 0 0,-1 1 0 0 0,1-1 1 0 0,-1 0-1 0 0,0 0 1 0 0,0 0-1 0 0,1 0 0 0 0,-1 0 1 0 0,0 0-1 0 0,0 0 1 0 0,0 0-1 0 0,0 0 0 0 0,0 0 1 0 0,-1 0-1 0 0,-1 1 0 0 0,2-2 75 0 0,-7 0-96 0 0,12-1 4 0 0,0 0-1 0 0,0 0 1 0 0,0-1-1 0 0,0 1 0 0 0,-1-1 1 0 0,1 0-1 0 0,-1 0 1 0 0,4-3-1 0 0,24-11-152 0 0,-14 12-18 0 0,-1-2 1 0 0,-1 1-1 0 0,1-2 1 0 0,-1 0 0 0 0,0-1-1 0 0,-1-1 1 0 0,1 0-1 0 0,14-13 1 0 0,-26 18 135 0 0,0 1 0 0 0,0 0 1 0 0,0 0-1 0 0,1 1 0 0 0,-1-1 0 0 0,1 1 1 0 0,0 0-1 0 0,-1 0 0 0 0,7-3 0 0 0,23-11-233 0 0,24-26-222 0 0,-54 41 472 0 0,1-1-1 0 0,0 0 0 0 0,0-1 0 0 0,-1 1 1 0 0,0-1-1 0 0,1 1 0 0 0,-1-1 0 0 0,0 0 0 0 0,0 0 1 0 0,0 0-1 0 0,-1-1 0 0 0,1 1 0 0 0,-1-1 0 0 0,0 1 1 0 0,0-1-1 0 0,3-8 0 0 0,7 0 24 0 0,-11 11 12 0 0,0 0 1 0 0,0 1-1 0 0,0-1 1 0 0,-1 0-1 0 0,1 0 0 0 0,0 1 1 0 0,0-1-1 0 0,0 0 1 0 0,-1 0-1 0 0,1 0 1 0 0,0 0-1 0 0,-1 0 0 0 0,1 0 1 0 0,-1 0-1 0 0,1 0 1 0 0,-1 0-1 0 0,1 0 1 0 0,-1 0-1 0 0,0 0 0 0 0,1-2 1 0 0,-1 3 20 0 0,0-1-1 0 0,0 1 1 0 0,0 0 0 0 0,0 0-1 0 0,0 0 1 0 0,0-1 0 0 0,0 1 0 0 0,0 0-1 0 0,0 0 1 0 0,0-1 0 0 0,0 1 0 0 0,0 0-1 0 0,0 0 1 0 0,0 0 0 0 0,0-1 0 0 0,0 1-1 0 0,0 0 1 0 0,0 0 0 0 0,0 0-1 0 0,0-1 1 0 0,0 1 0 0 0,0 0 0 0 0,-1 0-1 0 0,1 0 1 0 0,0-1 0 0 0,0 1 0 0 0,0 0-1 0 0,0 0 1 0 0,0 0 0 0 0,-1 0-1 0 0,1-1 1 0 0,0 1 0 0 0,0 0 0 0 0,0 0-1 0 0,0 0 1 0 0,-1 0 0 0 0,1 0 0 0 0,0 0-1 0 0,0 0 1 0 0,0 0 0 0 0,-1-1 0 0 0,1 1-1 0 0,0 0 1 0 0,-1 0 0 0 0,-8 9 789 0 0,7-7-773 0 0,1 1 0 0 0,-1-1 1 0 0,1 1-1 0 0,-1-1 0 0 0,1 1 0 0 0,0 0 1 0 0,0-1-1 0 0,0 1 0 0 0,0 5 1 0 0,-8 31 246 0 0,7-35-265 0 0,0 1 0 0 0,1 0 0 0 0,0 0 0 0 0,0 0 0 0 0,0 0 0 0 0,0 8 0 0 0,-8 66 122 0 0,2-53-146 0 0,6-24-12 0 0,0 0 0 0 0,0 0 0 0 0,0 1 0 0 0,1-1 1 0 0,-1 0-1 0 0,0 1 0 0 0,1-1 0 0 0,0 0 0 0 0,0 1 0 0 0,-1-1 1 0 0,1 1-1 0 0,1-1 0 0 0,-1 0 0 0 0,0 1 0 0 0,1-1 1 0 0,0 3-1 0 0,1 0-12 0 0,0 0 0 0 0,-1 0 0 0 0,1 0 0 0 0,-1 0 0 0 0,0 0 0 0 0,0 0 0 0 0,0 1 0 0 0,-1-1 0 0 0,0 6 0 0 0,1-5-147 0 0,0 0 0 0 0,1 0 0 0 0,-1 0 0 0 0,1-1 0 0 0,0 1 0 0 0,5 7 1 0 0,4 18-2372 0 0,-11-30 2413 0 0,0-1-1 0 0,0 1 0 0 0,0 0 0 0 0,1-1 0 0 0,-1 1 0 0 0,0-1 0 0 0,1 1 1 0 0,-1 0-1 0 0,0-1 0 0 0,1 1 0 0 0,-1-1 0 0 0,1 1 0 0 0,-1-1 0 0 0,1 1 0 0 0,-1-1 1 0 0,1 1-1 0 0,-1-1 0 0 0,1 1 0 0 0,0-1 0 0 0,-1 0 0 0 0,1 1 0 0 0,-1-1 0 0 0,1 0 1 0 0,0 0-1 0 0,-1 1 0 0 0,1-1 0 0 0,0 0 0 0 0,0 0 0 0 0,-1 0 0 0 0,1 0 0 0 0,0 0 1 0 0,-1 0-1 0 0,1 0 0 0 0,0 0 0 0 0,-1 0 0 0 0,2-1 0 0 0,0 2-270 0 0,-1-2 0 0 0,1 1 1 0 0,0 0-1 0 0,-1 0 0 0 0,1 0 0 0 0,0-1 0 0 0,-1 1 0 0 0,1-1 0 0 0,-1 0 0 0 0,1 1 0 0 0,-1-1 0 0 0,1 0 1 0 0,-1 0-1 0 0,2-1 0 0 0,11-11-1546 0 0,-11 11 1596 0 0,0 0 1 0 0,-1-1-1 0 0,1 1 1 0 0,-1 0-1 0 0,0-1 1 0 0,0 0 0 0 0,0 1-1 0 0,0-1 1 0 0,3-5-1 0 0,7-18-2258 0 0,12 12-3578 0 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313 166 3360 0 0,'0'-134'12364'0'0,"0"132"-12221"0"0,0 1 1 0 0,0 0-1 0 0,0-1 1 0 0,0 1 0 0 0,0 0-1 0 0,-1 0 1 0 0,1-1 0 0 0,-1 1-1 0 0,1 0 1 0 0,-1 0 0 0 0,1-1-1 0 0,-1 1 1 0 0,0 0-1 0 0,1 0 1 0 0,-1 0 0 0 0,0 0-1 0 0,0 0 1 0 0,0 0 0 0 0,0 0-1 0 0,0 0 1 0 0,0 0 0 0 0,0 1-1 0 0,0-1 1 0 0,0 0-1 0 0,0 1 1 0 0,-1-1 0 0 0,1 1-1 0 0,0-1 1 0 0,0 1 0 0 0,-1-1-1 0 0,1 1 1 0 0,0 0 0 0 0,-2 0-1 0 0,-50-1 2046 0 0,34 3-1744 0 0,15-2-363 0 0,1 0 0 0 0,0 1 1 0 0,-1 0-1 0 0,1 0 1 0 0,0 0-1 0 0,0 0 1 0 0,0 0-1 0 0,0 1 0 0 0,0-1 1 0 0,0 1-1 0 0,0 0 1 0 0,-4 3-1 0 0,-12 7 301 0 0,13-9-282 0 0,-1 1 0 0 0,1 1 0 0 0,0-1 0 0 0,0 1 0 0 0,0 0 0 0 0,1 0 0 0 0,-1 1 0 0 0,1 0 0 0 0,1 0 0 0 0,-8 11 0 0 0,-9 5 306 0 0,4-6-127 0 0,10-3-115 0 0,1-1 1 0 0,0 1 0 0 0,1 0 0 0 0,1 0-1 0 0,-4 17 1 0 0,6-26-127 0 0,1-1-1 0 0,0 1 1 0 0,1 0 0 0 0,-1-1-1 0 0,1 1 1 0 0,-1 0 0 0 0,1 0-1 0 0,0-1 1 0 0,0 1 0 0 0,1 0-1 0 0,-1 0 1 0 0,1-1 0 0 0,0 1-1 0 0,0 0 1 0 0,0-1 0 0 0,0 1-1 0 0,1-1 1 0 0,-1 1 0 0 0,1-1-1 0 0,0 0 1 0 0,0 0 0 0 0,4 5-1 0 0,-4-7-22 0 0,-1 0-1 0 0,0 1 0 0 0,1-1 1 0 0,-1 0-1 0 0,0 1 0 0 0,0-1 1 0 0,0 1-1 0 0,0-1 0 0 0,0 1 1 0 0,0 0-1 0 0,0 0 0 0 0,-1-1 0 0 0,1 1 1 0 0,0 3-1 0 0,5 10 65 0 0,65 51 596 0 0,-63-55-602 0 0,19 16 148 0 0,-10-6 17 0 0,-5-5-102 0 0,-8-14-119 0 0,3 3 40 0 0,0 0 1 0 0,-1 0-1 0 0,1 1 0 0 0,-1-1 1 0 0,0 2-1 0 0,-1-1 0 0 0,1 0 0 0 0,-1 1 1 0 0,4 8-1 0 0,-8-14-50 0 0,-1 0 0 0 0,1 0 0 0 0,-1 0 0 0 0,1 0 0 0 0,-1 0 0 0 0,1 0 0 0 0,0 0 0 0 0,0 0 0 0 0,-1 0 0 0 0,1 0 0 0 0,0-1 0 0 0,0 1 0 0 0,0 0 0 0 0,0-1 0 0 0,0 1 0 0 0,0 0 0 0 0,0-1 0 0 0,0 0 0 0 0,0 1 0 0 0,0-1 0 0 0,0 1 0 0 0,0-1 0 0 0,0 0 0 0 0,2 0 0 0 0,-2 0-3 0 0,0 1 1 0 0,0-1-1 0 0,-1 0 0 0 0,1 0 0 0 0,0 0 1 0 0,0 1-1 0 0,0-1 0 0 0,0 0 0 0 0,-1 1 1 0 0,1-1-1 0 0,0 1 0 0 0,0-1 0 0 0,-1 1 1 0 0,1-1-1 0 0,0 1 0 0 0,-1-1 0 0 0,1 1 1 0 0,-1 0-1 0 0,1-1 0 0 0,0 1 0 0 0,-1 0 1 0 0,0 0-1 0 0,1-1 0 0 0,-1 1 0 0 0,1 0 1 0 0,-1 0-1 0 0,0 0 0 0 0,0 0 0 0 0,1-1 1 0 0,-1 1-1 0 0,0 0 0 0 0,0 2 0 0 0,33 71 369 0 0,-17-44-198 0 0,-5-11-138 0 0,0 5 19 0 0,-10-23-54 0 0,0 0-1 0 0,0 0 0 0 0,0 0 0 0 0,-1 0 0 0 0,1 0 0 0 0,-1 0 0 0 0,1 1 0 0 0,-1-1 1 0 0,1 0-1 0 0,-1 0 0 0 0,0 0 0 0 0,1 1 0 0 0,-1-1 0 0 0,0 0 0 0 0,0 0 1 0 0,0 2-1 0 0,0 0 10 0 0,1 1 1 0 0,0-1-1 0 0,-1 0 1 0 0,1 1-1 0 0,0-1 1 0 0,1 0-1 0 0,-1 0 1 0 0,0 0-1 0 0,4 5 1 0 0,5 11 54 0 0,-9-14-61 0 0,0 0 0 0 0,0 0 0 0 0,0 0 0 0 0,-1 0 0 0 0,1 0-1 0 0,-1 1 1 0 0,0-1 0 0 0,-1 0 0 0 0,1 0 0 0 0,-1 0 0 0 0,0 0 0 0 0,-1 0 0 0 0,1 0 0 0 0,-1 0 0 0 0,0 0 0 0 0,0 0 0 0 0,0-1 0 0 0,-1 1 0 0 0,0-1 0 0 0,-4 7 0 0 0,2-5-23 0 0,0 0 0 0 0,1 1 0 0 0,0 0 1 0 0,-7 13-1 0 0,9-13-11 0 0,-2-1 0 0 0,1 1 0 0 0,-1-1 0 0 0,0 0 0 0 0,0 0 0 0 0,-1 0 0 0 0,-5 5 0 0 0,-12 11-471 0 0,17-17 259 0 0,1 1-1 0 0,-2-1 1 0 0,1-1-1 0 0,0 1 1 0 0,-1-1-1 0 0,0 0 1 0 0,0 0-1 0 0,0 0 1 0 0,0-1 0 0 0,-10 4-1 0 0,7-4-565 0 0,-1-1 0 0 0,1 0 0 0 0,-1 0 0 0 0,-15 1 0 0 0,20-3 431 0 0,0-1 0 0 0,0 1 1 0 0,0-1-1 0 0,0 0 1 0 0,1-1-1 0 0,-1 1 1 0 0,0-1-1 0 0,1 0 0 0 0,-1 0 1 0 0,1 0-1 0 0,-1-1 1 0 0,1 1-1 0 0,0-1 1 0 0,0 0-1 0 0,0 0 0 0 0,1-1 1 0 0,-1 1-1 0 0,1-1 1 0 0,0 0-1 0 0,-5-7 1 0 0,2 2-761 0 0,0-1 0 0 0,1 0 1 0 0,0-1-1 0 0,0 1 0 0 0,1-1 0 0 0,-4-21 1 0 0,-1-2-4998 0 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108 282 9240 0 0,'-5'-4'1281'0'0,"-1"-1"0"0"0,1-1 0 0 0,0 1 1 0 0,0-1-1 0 0,-4-7 0 0 0,4 7-724 0 0,1 0-1 0 0,-1 1 1 0 0,1-1 0 0 0,-1 1 0 0 0,-7-5-1 0 0,-11-17 1747 0 0,22 27-2229 0 0,0-1 0 0 0,0 1 0 0 0,0-1 0 0 0,0 0 1 0 0,1 1-1 0 0,-1-1 0 0 0,0 0 0 0 0,0 0 0 0 0,0 1 0 0 0,1-1 0 0 0,-1 0 1 0 0,1 0-1 0 0,-1 0 0 0 0,1 0 0 0 0,-1 0 0 0 0,1 0 0 0 0,-1 0 0 0 0,1 0 0 0 0,0 0 1 0 0,-1 0-1 0 0,1 0 0 0 0,0 0 0 0 0,0 0 0 0 0,0-1 0 0 0,0 1 0 0 0,0 0 0 0 0,0 0 1 0 0,0 0-1 0 0,0 0 0 0 0,1 0 0 0 0,-1 0 0 0 0,0 0 0 0 0,1 0 0 0 0,-1 0 0 0 0,0 0 1 0 0,2-2-1 0 0,-1 1-25 0 0,1 0 1 0 0,-1 0 0 0 0,1 0 0 0 0,-1 0 0 0 0,1 0-1 0 0,0 0 1 0 0,0 1 0 0 0,0-1 0 0 0,0 1 0 0 0,0-1-1 0 0,0 1 1 0 0,0 0 0 0 0,0 0 0 0 0,1 0 0 0 0,-1 0-1 0 0,4-1 1 0 0,73-19-188 0 0,68-16-2437 0 0,-62 23 230 0 0,116-22-8322 0 0,-167 29 4089 0 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7472 0 0,'0'0'2044'0'0,"-36"0"8051"0"0,27 1-9410 0 0,0-1 0 0 0,-1 1 0 0 0,1 1 0 0 0,0-1 0 0 0,0 2 0 0 0,-17 5 0 0 0,19-5-584 0 0,1 0 0 0 0,-1 1 0 0 0,1 0 0 0 0,-1 0 0 0 0,1 0 0 0 0,0 0 0 0 0,1 1 0 0 0,-1 0 0 0 0,1 1 0 0 0,0-1 0 0 0,0 1 0 0 0,0 0 0 0 0,1 0 0 0 0,-4 8 0 0 0,7-12-86 0 0,0 0 1 0 0,0-1 0 0 0,0 1-1 0 0,0 0 1 0 0,0 0 0 0 0,0-1-1 0 0,0 1 1 0 0,-1-1 0 0 0,1 1 0 0 0,0-1-1 0 0,-1 1 1 0 0,0-1 0 0 0,1 0-1 0 0,-1 0 1 0 0,0 0 0 0 0,-2 1-1 0 0,2-1 6 0 0,0 0 0 0 0,1 0 0 0 0,-1 1 0 0 0,0-1 0 0 0,0 0 0 0 0,0 1 0 0 0,1-1 0 0 0,-1 1 0 0 0,1-1 0 0 0,-1 1 0 0 0,1 0 0 0 0,0 0 0 0 0,-2 3 0 0 0,-2 4 28 0 0,-2 3 15 0 0,0 0 1 0 0,-1-1-1 0 0,-9 12 0 0 0,3-13-44 0 0,13-9-17 0 0,-1 0 0 0 0,0 1-1 0 0,1-1 1 0 0,-1 0 0 0 0,1 0 0 0 0,-1 1 0 0 0,1-1 0 0 0,0 1-1 0 0,0-1 1 0 0,-1 1 0 0 0,1 0 0 0 0,0-1 0 0 0,0 1 0 0 0,1 0-1 0 0,-1 0 1 0 0,0 0 0 0 0,0 3 0 0 0,-20 49 114 0 0,20-50-123 0 0,-1 2 15 0 0,1 1 0 0 0,0-1 0 0 0,0 1 0 0 0,0-1 0 0 0,1 1-1 0 0,0 9 1 0 0,1-14-8 0 0,-1 0 0 0 0,1-1 0 0 0,-1 1 0 0 0,1 0 0 0 0,-1-1 0 0 0,1 1 0 0 0,0-1 0 0 0,0 1 0 0 0,0-1 0 0 0,0 1 0 0 0,0-1 0 0 0,0 0 0 0 0,0 1 0 0 0,1-1 1 0 0,-1 0-1 0 0,0 0 0 0 0,1 0 0 0 0,-1 0 0 0 0,1 0 0 0 0,-1 0 0 0 0,1 0 0 0 0,0 0 0 0 0,-1-1 0 0 0,1 1 0 0 0,0-1 0 0 0,-1 1 0 0 0,1-1 0 0 0,0 0 0 0 0,2 1 0 0 0,63 2 48 0 0,-48-10-33 0 0,-7 4-23 0 0,-6 2 4 0 0,0 0 1 0 0,-1-1-1 0 0,1 0 0 0 0,-1 0 0 0 0,0 0 1 0 0,1 0-1 0 0,-1-1 0 0 0,0 0 1 0 0,0 0-1 0 0,-1 0 0 0 0,1-1 0 0 0,-1 1 1 0 0,1-1-1 0 0,-1 0 0 0 0,5-7 1 0 0,12-12-11 0 0,-2 7 15 0 0,-13 8 76 0 0,1 0-1 0 0,-2 0 1 0 0,1-1 0 0 0,-1 0 0 0 0,-1 0 0 0 0,0 0-1 0 0,0-1 1 0 0,-1 0 0 0 0,0 1 0 0 0,0-1 0 0 0,-1 0 0 0 0,-1 0-1 0 0,1-12 1 0 0,-2 20 243 0 0,26 4 303 0 0,-17 45 92 0 0,3-13-483 0 0,-7-22-81 0 0,-1 1 0 0 0,0-1 0 0 0,0 1-1 0 0,-2 0 1 0 0,1 0 0 0 0,0 23 0 0 0,10 59 539 0 0,-13 128 273 0 0,-1-203-964 0 0,-1 0 0 0 0,-6 30 0 0 0,0-9 0 0 0,5-27 0 0 0,-1 0 0 0 0,-10 27 0 0 0,-5 21 0 0 0,14-48 0 0 0,-1 0 0 0 0,0-1 0 0 0,0 1 0 0 0,-2-1 0 0 0,1-1 0 0 0,-2 1 0 0 0,-13 15 0 0 0,19-25 0 0 0,-1 1-113 0 0,0 0 0 0 0,0 0 0 0 0,0-1 0 0 0,0 0 0 0 0,-1 1 0 0 0,0-2 0 0 0,1 1 0 0 0,-1 0 0 0 0,0-1 0 0 0,0 0 0 0 0,-1 0 0 0 0,1-1 0 0 0,0 0 0 0 0,-1 0 0 0 0,1 0 0 0 0,0 0 0 0 0,-1-1 0 0 0,-8 0 0 0 0,5-10-3179 0 0,8 10 3132 0 0,0-1 0 0 0,0 1 0 0 0,0-1-1 0 0,0 0 1 0 0,0 0 0 0 0,0 1 0 0 0,1-1 0 0 0,-1 0 0 0 0,0 0-1 0 0,1 0 1 0 0,-1 0 0 0 0,0 0 0 0 0,1 0 0 0 0,-1 0 0 0 0,1 0-1 0 0,-1 0 1 0 0,1 0 0 0 0,0 0 0 0 0,0-1 0 0 0,-1 0 0 0 0,1-75-6440 0 0,0 74 6364 0 0,1-1 0 0 0,-1 1 0 0 0,1-1 0 0 0,0 0 0 0 0,0 1 0 0 0,0 0 0 0 0,1-1 0 0 0,-1 1 0 0 0,1 0 0 0 0,0-1 0 0 0,0 1 0 0 0,0 0 0 0 0,0 0 0 0 0,0 1 0 0 0,4-5 0 0 0,11-16-2472 0 0,-2-12-4173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94 105 5600 0 0,'0'-2'274'0'0,"0"1"1"0"0,-1 0-1 0 0,1-1 1 0 0,0 1-1 0 0,0 0 1 0 0,0-1-1 0 0,0 1 1 0 0,0 0-1 0 0,0-1 1 0 0,0 1-1 0 0,1-1 1 0 0,-1 1-1 0 0,1 0 1 0 0,-1 0-1 0 0,0-1 1 0 0,1 1-1 0 0,0 0 1 0 0,-1 0-1 0 0,1 0 1 0 0,0-1-1 0 0,0 1 1 0 0,0 0-1 0 0,-1 0 1 0 0,1 0-1 0 0,0 0 0 0 0,0 1 1 0 0,1-1-1 0 0,-1 0 1 0 0,0 0-1 0 0,3 0 3214 0 0,-3 3-3183 0 0,-1 0 0 0 0,1 1 0 0 0,-1-1 0 0 0,1 0 1 0 0,-1 1-1 0 0,0-1 0 0 0,0 1 0 0 0,0-1 0 0 0,0 0 0 0 0,-1 5 0 0 0,-1 14 351 0 0,1 5 56 0 0,-2 0-1 0 0,-11 49 1 0 0,-1 4 448 0 0,5-15-321 0 0,4-30-222 0 0,2 0 1 0 0,-1 40-1 0 0,5-64-544 0 0,2 54 944 0 0,-2-62-979 0 0,0 1 0 0 0,0-1 0 0 0,0 0 0 0 0,1 1 0 0 0,-1-1 0 0 0,1 0 0 0 0,0 0 0 0 0,0 1 0 0 0,-1-1 0 0 0,2 0 0 0 0,-1 0 1 0 0,0 0-1 0 0,0 0 0 0 0,0 0 0 0 0,1 0 0 0 0,-1-1 0 0 0,1 1 0 0 0,0 0 0 0 0,0-1 0 0 0,-1 1 0 0 0,1-1 0 0 0,0 1 0 0 0,4 1 0 0 0,6 2 44 0 0,32 7 447 0 0,-21-9-377 0 0,-14-1-68 0 0,1-1 0 0 0,-1 0 1 0 0,1-1-1 0 0,-1 0 0 0 0,0 0 0 0 0,1-1 1 0 0,-1 0-1 0 0,1 0 0 0 0,14-6 0 0 0,-8 3-26 0 0,-11 3-41 0 0,0-1 0 0 0,0 1-1 0 0,1-1 1 0 0,-1 0-1 0 0,-1 0 1 0 0,1-1-1 0 0,7-4 1 0 0,49-43 125 0 0,-56 46-120 0 0,1-1-1 0 0,-1 0 1 0 0,0-1-1 0 0,0 1 1 0 0,0-1-1 0 0,-1 0 1 0 0,0 0-1 0 0,0-1 1 0 0,4-9-1 0 0,27-57 70 0 0,-26 51-63 0 0,-7 17-15 0 0,0 0-1 0 0,0-1 1 0 0,0 1-1 0 0,-1 0 1 0 0,1-1-1 0 0,-1 1 1 0 0,0-11-1 0 0,0-16 10 0 0,-2 0 0 0 0,-1 0 0 0 0,-1 0 0 0 0,-12-51-1 0 0,10 67-39 0 0,-14-41-39 0 0,18 54 27 0 0,-1 0 0 0 0,1 0-1 0 0,-1 1 1 0 0,0-1 0 0 0,0 1 0 0 0,0-1 0 0 0,0 1 0 0 0,0 0-1 0 0,0 0 1 0 0,-1 0 0 0 0,1 0 0 0 0,-1 0 0 0 0,1 0-1 0 0,-1 1 1 0 0,0-1 0 0 0,1 1 0 0 0,-7-2 0 0 0,-98-33-2164 0 0,62 28-1449 0 0,0 2 0 0 0,-82 1 0 0 0,80 5-252 0 0,1 0-4849 0 0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64 7104 0 0,'1'-8'5125'0'0,"-1"-25"-333"0"0,0 33-4612 0 0,0-1 0 0 0,0 0 0 0 0,0 0 0 0 0,0 0 0 0 0,0 0 0 0 0,0 0-1 0 0,0 1 1 0 0,0-1 0 0 0,0 0 0 0 0,0 0 0 0 0,-1 0 0 0 0,1 1 0 0 0,0-1 0 0 0,0 0 0 0 0,-1 0 0 0 0,1 0 0 0 0,-1 1 0 0 0,1-1 0 0 0,-1 0 0 0 0,1 1 0 0 0,-1-1 0 0 0,1 0-1 0 0,-1 1 1 0 0,0-1 0 0 0,-23-1 1067 0 0,17 2-932 0 0,-1-1-1 0 0,1 1 1 0 0,0 0 0 0 0,-1 0-1 0 0,1 1 1 0 0,-10 2 0 0 0,9 0-184 0 0,1 1 1 0 0,1-1 0 0 0,-1 1 0 0 0,0 1 0 0 0,1-1 0 0 0,0 1-1 0 0,0 0 1 0 0,0 0 0 0 0,1 1 0 0 0,0 0 0 0 0,0 0 0 0 0,0 0 0 0 0,1 0-1 0 0,-6 12 1 0 0,-1 2 96 0 0,1 2 1 0 0,0-1-1 0 0,-7 32 0 0 0,8-15-120 0 0,1-1 0 0 0,3 1 1 0 0,1 1-1 0 0,2-1 0 0 0,1 1 0 0 0,2-1 0 0 0,10 64 0 0 0,-9-94-108 0 0,0-1 0 0 0,1 1 0 0 0,-1-1-1 0 0,2 0 1 0 0,-1 0 0 0 0,1 0-1 0 0,0 0 1 0 0,8 10 0 0 0,-9-15-3 0 0,-1 1-1 0 0,1 0 1 0 0,-1 0 0 0 0,1 1 0 0 0,-1-1 0 0 0,0 0 0 0 0,-1 1-1 0 0,1-1 1 0 0,0 1 0 0 0,-1-1 0 0 0,0 1 0 0 0,2 7 0 0 0,-2-8 4 0 0,-1-1 0 0 0,1 0-1 0 0,-1 0 1 0 0,1 0 0 0 0,0 0 0 0 0,0 0-1 0 0,0 0 1 0 0,0 0 0 0 0,0 0 0 0 0,0 0-1 0 0,0 0 1 0 0,1-1 0 0 0,-1 1 0 0 0,1-1-1 0 0,-1 1 1 0 0,1-1 0 0 0,0 1 0 0 0,2 0-1 0 0,-2 0 1 0 0,0 0 0 0 0,1 0-1 0 0,-1-1 1 0 0,0 1 0 0 0,0 1 0 0 0,0-1-1 0 0,-1 0 1 0 0,1 0 0 0 0,0 1-1 0 0,2 4 1 0 0,-2-4-12 0 0,0 1 0 0 0,0-1-1 0 0,1 0 1 0 0,-1 0 0 0 0,1 0-1 0 0,0 0 1 0 0,0 0 0 0 0,0-1 0 0 0,1 1-1 0 0,-1-1 1 0 0,0 0 0 0 0,6 2 0 0 0,-3 0-79 0 0,0 0 1 0 0,0 0 0 0 0,0 0 0 0 0,-1 1 0 0 0,9 7 0 0 0,-10-8-138 0 0,0 0 0 0 0,1-1 1 0 0,0 1-1 0 0,0-1 0 0 0,0 0 0 0 0,0-1 1 0 0,0 1-1 0 0,0-1 0 0 0,1 0 1 0 0,-1 0-1 0 0,1-1 0 0 0,0 1 0 0 0,-1-1 1 0 0,1 0-1 0 0,9-1 0 0 0,5 1-992 0 0,0-1-1 0 0,0-2 1 0 0,23-3 0 0 0,-38 3 816 0 0,0 1 1 0 0,0-1 0 0 0,0 0 0 0 0,0-1-1 0 0,-1 1 1 0 0,1-1 0 0 0,-1 0-1 0 0,1 0 1 0 0,-1 0 0 0 0,0-1-1 0 0,4-4 1 0 0,14-10-746 0 0,7-2-1791 0 0,-27 17 2111 0 0,0-1 0 0 0,-1-1-1 0 0,1 1 1 0 0,-1 0 0 0 0,1 0-1 0 0,-1 0 1 0 0,0-6 0 0 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9224 0 0,'-38'2'6625'0'0,"4"6"-3304"0"0,27-6-3094 0 0,1 1-1 0 0,-1 0 1 0 0,1 0-1 0 0,0 0 1 0 0,0 1 0 0 0,1 0-1 0 0,-1 0 1 0 0,1 0-1 0 0,0 1 1 0 0,0 0-1 0 0,0 0 1 0 0,1 0-1 0 0,-8 11 1 0 0,9-12-168 0 0,0 0-1 0 0,-1 1 1 0 0,1-1-1 0 0,1 1 1 0 0,-1 0-1 0 0,1 0 1 0 0,0 0-1 0 0,0 0 1 0 0,0 0 0 0 0,1 0-1 0 0,-1 1 1 0 0,1-1-1 0 0,1 0 1 0 0,-1 1-1 0 0,1-1 1 0 0,0 1 0 0 0,0-1-1 0 0,1 1 1 0 0,-1-1-1 0 0,1 0 1 0 0,0 1-1 0 0,1-1 1 0 0,-1 0-1 0 0,1 0 1 0 0,3 6 0 0 0,-3-7-26 0 0,0 1 4 0 0,0 1 1 0 0,1-1-1 0 0,0 0 0 0 0,0 0 1 0 0,0-1-1 0 0,1 1 0 0 0,-1-1 1 0 0,1 1-1 0 0,0-1 0 0 0,0 0 1 0 0,1-1-1 0 0,-1 1 0 0 0,1-1 1 0 0,9 5-1 0 0,-6-3 15 0 0,0-1-1 0 0,-1 1 1 0 0,1 0 0 0 0,-1 1 0 0 0,0-1-1 0 0,9 11 1 0 0,-9-9 47 0 0,0 0 0 0 0,1 0 1 0 0,0-1-1 0 0,0 0 0 0 0,17 9 0 0 0,-14-10 19 0 0,-1 0-1 0 0,0 1 1 0 0,0 0-1 0 0,-1 1 1 0 0,1 0-1 0 0,14 14 1 0 0,-18-13-28 0 0,-4-5-61 0 0,-1-1 0 0 0,1 0-1 0 0,0 0 1 0 0,0 0-1 0 0,0 0 1 0 0,0 0 0 0 0,0 0-1 0 0,0-1 1 0 0,1 1 0 0 0,-1-1-1 0 0,0 0 1 0 0,1 1 0 0 0,-1-1-1 0 0,4 1 1 0 0,-2-1 23 0 0,0 1 1 0 0,0 0-1 0 0,-1 1 1 0 0,1-1-1 0 0,0 1 1 0 0,-1-1-1 0 0,0 1 1 0 0,1 0-1 0 0,-1 0 1 0 0,-1 1-1 0 0,1-1 1 0 0,0 1-1 0 0,-1-1 1 0 0,1 1-1 0 0,-1 0 1 0 0,0 0-1 0 0,0 0 1 0 0,1 5-1 0 0,0-3 67 0 0,0-1-1 0 0,0 1 1 0 0,1-1-1 0 0,-1 0 0 0 0,1-1 1 0 0,9 9-1 0 0,-10-11-57 0 0,0 1 0 0 0,0 0 0 0 0,-1-1 1 0 0,1 1-1 0 0,-1 0 0 0 0,1 0 0 0 0,-1 1 0 0 0,0-1 0 0 0,0 0 0 0 0,-1 1 0 0 0,1-1 0 0 0,-1 1 0 0 0,0 0 0 0 0,1 0 0 0 0,-1-1 0 0 0,0 7 0 0 0,3 23 282 0 0,-2-29-296 0 0,-1-1 0 0 0,0 1-1 0 0,-1-1 1 0 0,1 1-1 0 0,-1 0 1 0 0,0-1 0 0 0,0 1-1 0 0,0 0 1 0 0,0-1-1 0 0,0 1 1 0 0,-1 0 0 0 0,0-1-1 0 0,0 1 1 0 0,0 0 0 0 0,0-1-1 0 0,0 0 1 0 0,-1 1-1 0 0,-2 4 1 0 0,3-7-40 0 0,-6 9-3 0 0,0 0 0 0 0,0 0 0 0 0,-1-1 0 0 0,-1 0 0 0 0,1 0 0 0 0,-1-1 0 0 0,-1 0 0 0 0,0-1 0 0 0,0 0 0 0 0,0 0 0 0 0,-1-1 0 0 0,-20 8 0 0 0,24-12-282 0 0,0 0 0 0 0,-1 0 0 0 0,1-1 1 0 0,0 0-1 0 0,-11 0 0 0 0,15-2 28 0 0,1 0-1 0 0,0 0 1 0 0,-1 0 0 0 0,1-1-1 0 0,0 1 1 0 0,0-1 0 0 0,0 0-1 0 0,0 0 1 0 0,0 0-1 0 0,1 0 1 0 0,-1 0 0 0 0,-1-2-1 0 0,-7-7-1211 0 0,6 6 1031 0 0,1 1 0 0 0,0-1 0 0 0,1 1 0 0 0,-1-1 0 0 0,1 0-1 0 0,0 0 1 0 0,0 0 0 0 0,1 0 0 0 0,-1 0 0 0 0,1-1 0 0 0,0 1 0 0 0,1 0 0 0 0,-1-1 0 0 0,1-5 0 0 0,0 0-555 0 0,0 0 1 0 0,0 1 0 0 0,1-1-1 0 0,1 0 1 0 0,-1 1 0 0 0,2-1-1 0 0,5-15 1 0 0,4-9-5416 0 0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10232 0 0,'0'0'10139'0'0,"11"29"-8161"0"0,16 38-772 0 0,-25-64-1154 0 0,0 0-1 0 0,-1 0 0 0 0,2 0 0 0 0,-1 0 0 0 0,0-1 1 0 0,0 1-1 0 0,1-1 0 0 0,5 5 0 0 0,9 11 147 0 0,25 116 1179 0 0,-37-122-1243 0 0,-1 1 0 0 0,0-1-1 0 0,-2 1 1 0 0,3 19 0 0 0,-4-21-38 0 0,1-1 0 0 0,0 1 0 0 0,1 0 0 0 0,4 12 1 0 0,-3-11 2 0 0,0 0 0 0 0,-2 0 1 0 0,0 0-1 0 0,0 1 1 0 0,-1-1-1 0 0,0 1 0 0 0,-1-1 1 0 0,-2 16-1 0 0,1 8 169 0 0,-7-32-242 0 0,15-8-13 0 0,-4 1-6 0 0,-1-1 0 0 0,0 1-1 0 0,1 0 1 0 0,-2 0 0 0 0,1-1 0 0 0,0 1 0 0 0,-1-1 0 0 0,1 0 0 0 0,-1 1-1 0 0,0-1 1 0 0,0 0 0 0 0,0-4 0 0 0,5-13 2 0 0,-4 18-8 0 0,-1 0-1 0 0,1 1 0 0 0,0-1 0 0 0,0 1 0 0 0,1-1 0 0 0,-1 1 0 0 0,0 0 1 0 0,1 0-1 0 0,0 0 0 0 0,-1 0 0 0 0,5-3 0 0 0,16-13-10 0 0,-19 15 14 0 0,-1 1-1 0 0,0-1 0 0 0,0 1 0 0 0,1 0 0 0 0,-1 0 0 0 0,1 0 0 0 0,0 0 0 0 0,0 1 0 0 0,0-1 0 0 0,-1 1 0 0 0,1 0 0 0 0,0 0 0 0 0,0 1 0 0 0,7-1 0 0 0,65-2 283 0 0,-61 3-176 0 0,-10 1-76 0 0,-1 0 0 0 0,0 0 0 0 0,0 0 0 0 0,0 1 0 0 0,0 0 0 0 0,0-1 0 0 0,0 1 0 0 0,-1 0 0 0 0,1 1 0 0 0,-1-1 0 0 0,1 1 0 0 0,-1-1 0 0 0,0 1 0 0 0,0 0-1 0 0,0 1 1 0 0,0-1 0 0 0,-1 0 0 0 0,1 1 0 0 0,-1-1 0 0 0,0 1 0 0 0,0 0 0 0 0,0 0 0 0 0,1 4 0 0 0,5 10 164 0 0,-1-1-1 0 0,-1 1 1 0 0,7 32-1 0 0,-1-2 154 0 0,-7-31-249 0 0,-1 0-1 0 0,-1 1 1 0 0,0-1-1 0 0,0 22 1 0 0,-3-33-72 0 0,0 0-1 0 0,0 0 1 0 0,-1 0 0 0 0,0 0 0 0 0,0 0 0 0 0,-1 0 0 0 0,1 0 0 0 0,-1-1 0 0 0,-1 1 0 0 0,1-1-1 0 0,-4 7 1 0 0,3-9-16 0 0,1 0 1 0 0,-1 1-1 0 0,0-1 0 0 0,0 0 0 0 0,0-1 0 0 0,0 1 0 0 0,0 0 0 0 0,-1-1 0 0 0,1 0 0 0 0,-1 0 0 0 0,1 0 1 0 0,-1 0-1 0 0,0-1 0 0 0,0 1 0 0 0,0-1 0 0 0,0 0 0 0 0,0 0 0 0 0,-6 0 0 0 0,-19 3-110 0 0,-1-2 0 0 0,1-1 0 0 0,-30-4 0 0 0,52 1-59 0 0,1 0-1 0 0,-1 0 0 0 0,1-1 0 0 0,-1 0 0 0 0,-6-5 1 0 0,-1 1-101 0 0,10 4 25 0 0,-1 0 1 0 0,1 0-1 0 0,0 0 1 0 0,-1-1-1 0 0,2 0 1 0 0,-1 0-1 0 0,0 0 1 0 0,1 0-1 0 0,0-1 1 0 0,0 1-1 0 0,0-1 1 0 0,0 0-1 0 0,1 0 1 0 0,0 0-1 0 0,0 0 1 0 0,0 0-1 0 0,1 0 1 0 0,-2-8-1 0 0,2 8-29 0 0,0 0 0 0 0,0-1-1 0 0,1 1 1 0 0,-1 0 0 0 0,1 0 0 0 0,0-1-1 0 0,0 1 1 0 0,1 0 0 0 0,0-1-1 0 0,0 1 1 0 0,0 0 0 0 0,0 0-1 0 0,1 0 1 0 0,0 0 0 0 0,0 0 0 0 0,1 0-1 0 0,-1 1 1 0 0,7-9 0 0 0,15-7-831 0 0,-9-8-17 0 0,23-25-1085 0 0,-32 44 1873 0 0,2 1 1 0 0,-1 0 0 0 0,1 0-1 0 0,0 1 1 0 0,16-11 0 0 0,12-11-746 0 0,-19 15 162 0 0,1 1 0 0 0,26-15 0 0 0,-29 19-480 0 0,-1 0 0 0 0,-1 0 1 0 0,24-22-1 0 0,-24 17-2565 0 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29 7080 0 0,'0'0'1950'0'0,"-1"-6"2393"0"0,6-16 5718 0 0,-19 40-9445 0 0,-3 2 296 0 0,-35 55 624 0 0,33-54-1341 0 0,2 0 0 0 0,1 1-1 0 0,0 1 1 0 0,2 0 0 0 0,1 1 0 0 0,1 0 0 0 0,-17 48-1 0 0,1 5-14 0 0,25-63-196 0 0,-5 42-17 0 0,8-53 38 0 0,0 0-1 0 0,0 0 1 0 0,1 0 0 0 0,-1 0 0 0 0,0 0-1 0 0,1 0 1 0 0,0 0 0 0 0,0 0-1 0 0,0 0 1 0 0,0 0 0 0 0,0-1 0 0 0,0 1-1 0 0,1 0 1 0 0,3 4 0 0 0,0 0-1 0 0,-4-5-4 0 0,0-1 0 0 0,0 1 0 0 0,0 0 0 0 0,0-1 0 0 0,0 0 1 0 0,0 1-1 0 0,0-1 0 0 0,1 0 0 0 0,-1 0 0 0 0,1 1 0 0 0,-1-1 0 0 0,1 0 0 0 0,-1 0 0 0 0,4 1 0 0 0,5 0-8 0 0,41 4-56 0 0,-48-6 56 0 0,-1 0 1 0 0,1 0-1 0 0,0 0 1 0 0,0-1 0 0 0,-1 1-1 0 0,1-1 1 0 0,0 0-1 0 0,-1 0 1 0 0,1 0-1 0 0,-1 0 1 0 0,1 0-1 0 0,-1-1 1 0 0,1 1-1 0 0,-1-1 1 0 0,0 1-1 0 0,0-1 1 0 0,3-2-1 0 0,-4 2 3 0 0,1 0-1 0 0,0 0 0 0 0,0 1 0 0 0,0-1 0 0 0,0 0 0 0 0,0 1 1 0 0,0 0-1 0 0,1-1 0 0 0,-1 1 0 0 0,0 0 0 0 0,4-1 0 0 0,-4 2 4 0 0,-1 0 0 0 0,0-1 0 0 0,0 1 0 0 0,0-1 0 0 0,0 1 0 0 0,0-1 0 0 0,0 1 0 0 0,0-1 0 0 0,0 0 0 0 0,0 0 0 0 0,0 1 0 0 0,0-1 0 0 0,0 0-1 0 0,0 0 1 0 0,0 0 0 0 0,-1 0 0 0 0,1 0 0 0 0,0 0 0 0 0,-1 0 0 0 0,1 0 0 0 0,-1 0 0 0 0,1 0 0 0 0,-1-1 0 0 0,1 1 0 0 0,-1 0 0 0 0,0 0 0 0 0,0-2-1 0 0,2-1-4 0 0,0 0 0 0 0,-1 1-1 0 0,1 0 1 0 0,0-1 0 0 0,1 1 0 0 0,-1 0-1 0 0,1 0 1 0 0,3-4 0 0 0,6-6-6 0 0,0-6 22 0 0,-10 16-7 0 0,0 1 0 0 0,-1-1 0 0 0,1 0 0 0 0,-1 1 0 0 0,1-1 0 0 0,-1 0 0 0 0,0 0 0 0 0,0 0 0 0 0,-1 0 0 0 0,1 0 0 0 0,0 0 0 0 0,-1 0 0 0 0,0 0 0 0 0,0 0 0 0 0,0 0-1 0 0,0-5 1 0 0,0-117 298 0 0,-1 122-243 0 0,-6-19 174 0 0,7 22-218 0 0,1 0 0 0 0,-1 0-1 0 0,0 0 1 0 0,0 0 0 0 0,0 0 0 0 0,0 0 0 0 0,1 0 0 0 0,-1 0 0 0 0,0 0 0 0 0,0 0-1 0 0,0 0 1 0 0,1 0 0 0 0,-1 0 0 0 0,0 0 0 0 0,0 0 0 0 0,0 0 0 0 0,0 0 0 0 0,1 0-1 0 0,-1-1 1 0 0,0 1 0 0 0,0 0 0 0 0,0 0 0 0 0,0 0 0 0 0,1 0 0 0 0,-1 0 0 0 0,0 0-1 0 0,0 0 1 0 0,0-1 0 0 0,0 1 0 0 0,0 0 0 0 0,0 0 0 0 0,1 0 0 0 0,-1 0 0 0 0,0 0-1 0 0,0-1 1 0 0,0 1 0 0 0,0 0 0 0 0,0 0 0 0 0,0 0 0 0 0,0 0 0 0 0,0-1-1 0 0,0 1 1 0 0,0 0 0 0 0,0-1 0 0 0,8 13 79 0 0,-7-10-88 0 0,0-1 0 0 0,0 1 0 0 0,0 0 0 0 0,1-1 0 0 0,-1 1 0 0 0,0-1 0 0 0,1 1 0 0 0,-1-1 0 0 0,1 0 0 0 0,0 0 0 0 0,-1 0 0 0 0,1 1 0 0 0,0-2 0 0 0,2 2 0 0 0,-1 0-4 0 0,9 3 52 0 0,-1 1 0 0 0,1 1 0 0 0,-1 0 0 0 0,13 11 0 0 0,-11 6 75 0 0,0-16-73 0 0,-12-8-48 0 0,0 1 0 0 0,0-1 0 0 0,0 1 0 0 0,0-1 1 0 0,0 1-1 0 0,0 0 0 0 0,-1-1 0 0 0,1 1 0 0 0,0 0 0 0 0,0-1 1 0 0,0 1-1 0 0,-1 0 0 0 0,1 0 0 0 0,0 0 0 0 0,-1 0 1 0 0,1 0-1 0 0,-1 0 0 0 0,1 0 0 0 0,-1 0 0 0 0,1 0 0 0 0,-1 0 1 0 0,1 2-1 0 0,20 25 166 0 0,-19-25-160 0 0,0-1 0 0 0,1 0 1 0 0,-1 1-1 0 0,0 0 1 0 0,0-1-1 0 0,0 1 0 0 0,-1 0 1 0 0,1 0-1 0 0,-1 0 0 0 0,2 5 1 0 0,23 57 449 0 0,4 14 36 0 0,-24-66-441 0 0,0-1-1 0 0,-1 1 1 0 0,-1 0-1 0 0,0 1 1 0 0,0-1-1 0 0,-1 1 1 0 0,-1-1-1 0 0,1 19 1 0 0,-3-5 112 0 0,-2 57 82 0 0,1-78-234 0 0,1-1 0 0 0,-1 1-1 0 0,-1-1 1 0 0,1 1 0 0 0,-1-1-1 0 0,0 1 1 0 0,0-1-1 0 0,-1 0 1 0 0,1 0 0 0 0,-1 0-1 0 0,-7 9 1 0 0,4-6-1 0 0,1-1 1 0 0,0 1-1 0 0,1 0 1 0 0,0 1-1 0 0,0-1 0 0 0,-4 13 1 0 0,7-19-36 0 0,0 0 0 0 0,0 0 1 0 0,0 0-1 0 0,0 0 0 0 0,0-1 0 0 0,-1 1 1 0 0,1 0-1 0 0,-1 0 0 0 0,1-1 1 0 0,-1 1-1 0 0,-3 2 0 0 0,-11 12-176 0 0,14-12 203 0 0,0 0-121 0 0,-1-1-1 0 0,1 1 1 0 0,0 0-1 0 0,-1-1 1 0 0,0 0-1 0 0,0 0 1 0 0,0 0-1 0 0,0 0 1 0 0,-7 5-1 0 0,-4 6-888 0 0,14-12 856 0 0,-1-1-1 0 0,0 0 0 0 0,1 0 1 0 0,-1 0-1 0 0,0 0 1 0 0,0 0-1 0 0,0 0 1 0 0,0-1-1 0 0,0 1 1 0 0,0 0-1 0 0,0 0 0 0 0,0-1 1 0 0,0 1-1 0 0,0 0 1 0 0,0-1-1 0 0,0 1 1 0 0,-2-1-1 0 0,-6 4-3823 0 0,2-3 594 0 0,5-22 301 0 0,2 12 2253 0 0,0 0-1 0 0,1 0 1 0 0,0 1-1 0 0,1-1 1 0 0,0 1-1 0 0,0-1 1 0 0,5-9-1 0 0,13-17-5687 0 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10856 0 0,'0'0'5878'0'0,"0"14"-109"0"0,0 5-3963 0 0,0 6-804 0 0,1 1 0 0 0,1-1 1 0 0,11 47-1 0 0,-11-59-970 0 0,6 23-48 0 0,49 74-835 0 0,-51-90-377 0 0,-6-19 1114 0 0,0 1 0 0 0,1 0 0 0 0,-1-1 0 0 0,0 1 0 0 0,1-1 0 0 0,-1 1 0 0 0,1-1-1 0 0,-1 1 1 0 0,1-1 0 0 0,0 1 0 0 0,0-1 0 0 0,0 0 0 0 0,0 1 0 0 0,0-1-1 0 0,0 0 1 0 0,2 2 0 0 0,11 19-2400 0 0,-1-2-1677 0 0,-4-15-2701 0 0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9648 0 0,'-1'0'314'0'0,"0"0"1"0"0,0 1 0 0 0,0-1 0 0 0,0 1-1 0 0,0-1 1 0 0,0 1 0 0 0,0-1 0 0 0,1 1-1 0 0,-1 0 1 0 0,0-1 0 0 0,0 1 0 0 0,0 0-1 0 0,1 0 1 0 0,-1 0 0 0 0,0 0 0 0 0,1-1-1 0 0,-1 1 1 0 0,1 0 0 0 0,-1 0 0 0 0,1 0-1 0 0,-1 2 1 0 0,0-1-141 0 0,0 0 0 0 0,0 0 0 0 0,0 0-1 0 0,0 1 1 0 0,1-1 0 0 0,-1 0 0 0 0,1 0-1 0 0,-1 1 1 0 0,1-1 0 0 0,0 0 0 0 0,0 1 0 0 0,0-1-1 0 0,0 0 1 0 0,1 1 0 0 0,-1-1 0 0 0,1 0 0 0 0,-1 1-1 0 0,2 2 1 0 0,41 82 1626 0 0,-6-10-867 0 0,-26-56-630 0 0,-1 1 0 0 0,-1 0-1 0 0,-1 1 1 0 0,-1 0-1 0 0,0 0 1 0 0,3 32 0 0 0,-3-20 94 0 0,-5 6 94 0 0,-3-39-471 0 0,1 1 0 0 0,0 0 0 0 0,0-1 0 0 0,0 1 0 0 0,0 0 0 0 0,0-1 0 0 0,1 1 0 0 0,-1-1 0 0 0,1 1 0 0 0,0 0 0 0 0,-1-1 0 0 0,1 1 0 0 0,3 3 0 0 0,-4-5-7 0 0,1 0 0 0 0,-1-1 1 0 0,0 1-1 0 0,1 0 0 0 0,-1 0 1 0 0,0 0-1 0 0,1-1 0 0 0,-1 1 1 0 0,0 0-1 0 0,0 0 0 0 0,0 0 1 0 0,1 0-1 0 0,-1 0 0 0 0,0-1 0 0 0,0 1 1 0 0,-1 0-1 0 0,1 0 0 0 0,0 0 1 0 0,0 0-1 0 0,0 0 0 0 0,0-1 1 0 0,-1 1-1 0 0,1 0 0 0 0,-1 1 1 0 0,-1-1 79 0 0,6-12-47 0 0,30-102 19 0 0,-10 84-59 0 0,-23 25 2 0 0,0 1 0 0 0,0-1 0 0 0,1 1 1 0 0,-1 0-1 0 0,1-1 0 0 0,0 1 1 0 0,0 0-1 0 0,0 0 0 0 0,0 0 0 0 0,1 1 1 0 0,-1-1-1 0 0,1 0 0 0 0,0 1 1 0 0,0-1-1 0 0,0 1 0 0 0,0 0 0 0 0,0 0 1 0 0,0 0-1 0 0,0 1 0 0 0,1-1 1 0 0,-1 1-1 0 0,0 0 0 0 0,1 0 0 0 0,0 0 1 0 0,-1 0-1 0 0,1 0 0 0 0,5 1 1 0 0,3-1 33 0 0,-9 1-2 0 0,0-1 1 0 0,-1 1 0 0 0,1 0 0 0 0,0 0-1 0 0,-1 0 1 0 0,1 0 0 0 0,-1 0-1 0 0,1 1 1 0 0,0-1 0 0 0,-1 1 0 0 0,1-1-1 0 0,-1 1 1 0 0,1 0 0 0 0,-1 0-1 0 0,1 0 1 0 0,-1 1 0 0 0,0-1 0 0 0,0 0-1 0 0,1 1 1 0 0,1 2 0 0 0,16 16 358 0 0,-17-18-353 0 0,-1 0-1 0 0,1 0 1 0 0,-1 1-1 0 0,0-1 1 0 0,1 1-1 0 0,-1-1 1 0 0,0 1-1 0 0,-1 0 1 0 0,1 0 0 0 0,0 0-1 0 0,-1 0 1 0 0,1 0-1 0 0,-1 0 1 0 0,0 0-1 0 0,1 5 1 0 0,13 26 297 0 0,-12-30-281 0 0,-1 0 0 0 0,0 0 0 0 0,0 0 0 0 0,0 0 1 0 0,0 0-1 0 0,-1 0 0 0 0,1 0 0 0 0,-1 1 0 0 0,0-1 0 0 0,0 6 0 0 0,0 17 88 0 0,0-22-109 0 0,0 1 0 0 0,-1-1 0 0 0,0 1 0 0 0,0-1 0 0 0,0 1 0 0 0,0-1 0 0 0,-1 1 0 0 0,0-1 0 0 0,0 0 0 0 0,-1 1 0 0 0,1-1 0 0 0,-1 0 0 0 0,0 0 0 0 0,-1 0 0 0 0,1 0 0 0 0,-4 4 0 0 0,-51 51-292 0 0,54-57 61 0 0,0-1 0 0 0,0 0 0 0 0,0 0 0 0 0,0 0 1 0 0,-1-1-1 0 0,1 1 0 0 0,0-1 0 0 0,-1 1 0 0 0,1-1 0 0 0,-1 0 0 0 0,0 0 0 0 0,1-1 0 0 0,-6 1 0 0 0,6 0-276 0 0,0-1 0 0 0,0 0 0 0 0,0 0 0 0 0,0 0 0 0 0,1 0 0 0 0,-1 0 1 0 0,0-1-1 0 0,0 1 0 0 0,0-1 0 0 0,1 0 0 0 0,-1 0 0 0 0,0 0 0 0 0,1 0 0 0 0,-1 0 0 0 0,1-1 1 0 0,-4-1-1 0 0,-3-41-3967 0 0,9 38 3818 0 0,-3-29-3144 0 0,4 21 2059 0 0,-1-20-4514 0 0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186 391 9872 0 0,'-3'2'4250'0'0,"-14"10"-2316"0"0,8-5-1425 0 0,-1 0 1 0 0,1 1 0 0 0,1 0 0 0 0,-1 0 0 0 0,1 1-1 0 0,1 0 1 0 0,-1 1 0 0 0,-10 18 0 0 0,3 2 346 0 0,-24 58 1 0 0,33-70-721 0 0,1 0-1 0 0,0 0 1 0 0,2 1 0 0 0,0-1 0 0 0,1 1 0 0 0,0 0 0 0 0,2 0 0 0 0,2 19 0 0 0,-2 10-23 0 0,1-45-121 0 0,0-1 0 0 0,0 1 0 0 0,1 0 0 0 0,-1 0 0 0 0,1-1 1 0 0,-1 1-1 0 0,1-1 0 0 0,0 1 0 0 0,0-1 0 0 0,0 0 1 0 0,0 0-1 0 0,0 0 0 0 0,1 0 0 0 0,-1 0 0 0 0,0 0 0 0 0,1-1 1 0 0,0 1-1 0 0,-1-1 0 0 0,1 0 0 0 0,0 1 0 0 0,0-1 0 0 0,0-1 1 0 0,0 1-1 0 0,4 1 0 0 0,-3-1-9 0 0,0 0-1 0 0,0-1 1 0 0,0 1 0 0 0,0-1 0 0 0,0 1-1 0 0,0-1 1 0 0,0 0 0 0 0,5-1 0 0 0,-8 1 12 0 0,0 0 1 0 0,0-1 0 0 0,0 1 0 0 0,0 0-1 0 0,1 0 1 0 0,-1-1 0 0 0,0 1 0 0 0,0-1 0 0 0,0 1-1 0 0,0-1 1 0 0,0 1 0 0 0,-1-1 0 0 0,1 0-1 0 0,0 0 1 0 0,0 1 0 0 0,0-1 0 0 0,0 0-1 0 0,-1 0 1 0 0,1 0 0 0 0,0 0 0 0 0,-1 0-1 0 0,1 1 1 0 0,-1-1 0 0 0,1 0 0 0 0,-1-1 0 0 0,1 0-1 0 0,0-3-50 0 0,1 1-1 0 0,0-1 1 0 0,0 0-1 0 0,1 1 1 0 0,-1-1 0 0 0,1 1-1 0 0,0 0 1 0 0,0 0-1 0 0,6-6 1 0 0,-5 6 1 0 0,0-1 1 0 0,-1 1-1 0 0,0-1 1 0 0,1 0-1 0 0,-1 0 1 0 0,-1 0-1 0 0,1 0 1 0 0,-1 0-1 0 0,3-10 1 0 0,4-12-97 0 0,3-18-73 0 0,-11 36 202 0 0,-1-1 0 0 0,1 1 0 0 0,1-1 1 0 0,3-12-1 0 0,-2 13 27 0 0,-1 1 0 0 0,-1-1-1 0 0,1 0 1 0 0,-1-13 0 0 0,-1 10 2 0 0,1-20 33 0 0,-2 1 0 0 0,-8-47 0 0 0,3 32 61 0 0,6 36-58 0 0,-1 0 0 0 0,0 0-1 0 0,-1 1 1 0 0,0-1 0 0 0,-1 1 0 0 0,-6-17 0 0 0,-9-13 292 0 0,-13-49-1 0 0,18 47-58 0 0,5-9 147 0 0,8 45-341 0 0,0 0 0 0 0,0-1 1 0 0,-1 1-1 0 0,0 0 0 0 0,0-1 0 0 0,0 1 0 0 0,0 0 1 0 0,-1 0-1 0 0,0 0 0 0 0,0 0 0 0 0,-3-5 1 0 0,1-2 633 0 0,4 12-700 0 0,0 0 1 0 0,0-1-1 0 0,0 1 0 0 0,0 0 0 0 0,0 0 0 0 0,0-1 0 0 0,0 1 0 0 0,0 0 0 0 0,0 0 0 0 0,0-1 0 0 0,0 1 1 0 0,0 0-1 0 0,0 0 0 0 0,0 0 0 0 0,-1-1 0 0 0,1 1 0 0 0,0 0 0 0 0,0 0 0 0 0,0 0 0 0 0,0-1 1 0 0,0 1-1 0 0,-1 0 0 0 0,1 0 0 0 0,0 0 0 0 0,0 0 0 0 0,0-1 0 0 0,-1 1 0 0 0,1 0 0 0 0,0 0 0 0 0,0 0 1 0 0,0 0-1 0 0,-1 0 0 0 0,1 0 0 0 0,0 0 0 0 0,0 0 0 0 0,-1-1 0 0 0,1 1 0 0 0,0 0 0 0 0,0 0 0 0 0,-1 0 1 0 0,1 0-1 0 0,0 0 0 0 0,0 0 0 0 0,-1 1 0 0 0,1-1 0 0 0,0 0 0 0 0,0 0 0 0 0,-1 0 0 0 0,1 0 0 0 0,0 0 1 0 0,0 0-1 0 0,0 0 0 0 0,-1 1 0 0 0,-1-1 802 0 0,3 7-612 0 0,1 1 1 0 0,-2 0-1 0 0,1 0 1 0 0,-1 14-1 0 0,-1-15-185 0 0,1 1 0 0 0,0-1 0 0 0,0 1-1 0 0,1-1 1 0 0,0 0 0 0 0,1 1 0 0 0,4 12-1 0 0,-3-8-12 0 0,0 1-1 0 0,-1 0 1 0 0,1 21-1 0 0,-3-21-12 0 0,1-1-1 0 0,1 1 1 0 0,1 0 0 0 0,4 17-1 0 0,3 17-121 0 0,-10-41 92 0 0,0-1-1 0 0,1 0 1 0 0,0 0 0 0 0,0 1 0 0 0,0-1 0 0 0,1 0 0 0 0,0 0 0 0 0,3 6 0 0 0,21 34-779 0 0,-18-30-40 0 0,1-1 1 0 0,0 1-1 0 0,13 14 0 0 0,-18-25 378 0 0,0 0 0 0 0,0-1 0 0 0,1 1 0 0 0,-1-1 0 0 0,1-1 0 0 0,0 1 0 0 0,0 0 0 0 0,0-1-1 0 0,0 0 1 0 0,0 0 0 0 0,0-1 0 0 0,1 1 0 0 0,-1-1 0 0 0,0 0 0 0 0,1-1 0 0 0,-1 1 0 0 0,1-1 0 0 0,-1 0-1 0 0,1-1 1 0 0,-1 1 0 0 0,1-1 0 0 0,-1 0 0 0 0,0 0 0 0 0,1-1 0 0 0,-1 1 0 0 0,0-1 0 0 0,0 0 0 0 0,0-1-1 0 0,0 1 1 0 0,0-1 0 0 0,-1 0 0 0 0,7-6 0 0 0,5-18-5042 0 0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8744 0 0,'-39'7'6958'0'0,"6"11"-3300"0"0,-18 32-1269 0 0,35-33-1565 0 0,-17 11 675 0 0,29-25-1370 0 0,0 1 0 0 0,0-1 0 0 0,0 1 0 0 0,0-1 0 0 0,0 1-1 0 0,1 0 1 0 0,-6 9 0 0 0,-23 31 462 0 0,20-27-378 0 0,0 0 1 0 0,0 0 0 0 0,2 1-1 0 0,-13 29 1 0 0,4-7-8 0 0,16-35-183 0 0,0 0 0 0 0,1 0 1 0 0,-1 0-1 0 0,1 0 0 0 0,0 1 1 0 0,1-1-1 0 0,-1 0 0 0 0,1 1 1 0 0,0-1-1 0 0,0 8 1 0 0,-3 13 74 0 0,4-25-100 0 0,-1 1 0 0 0,1-1 1 0 0,-1 1-1 0 0,1 0 0 0 0,0 0 1 0 0,-1-1-1 0 0,1 1 0 0 0,0 0 1 0 0,0-1-1 0 0,0 1 0 0 0,0 0 1 0 0,1 0-1 0 0,-1-1 0 0 0,0 1 1 0 0,1 0-1 0 0,-1-1 0 0 0,1 1 1 0 0,0-1-1 0 0,-1 1 0 0 0,1 0 1 0 0,0-1-1 0 0,0 1 0 0 0,0-1 1 0 0,0 0-1 0 0,0 1 0 0 0,0-1 1 0 0,1 0-1 0 0,-1 0 0 0 0,0 0 1 0 0,1 0-1 0 0,-1 0 1 0 0,0 0-1 0 0,1 0 0 0 0,2 1 0 0 0,2 1-35 0 0,0 0-1 0 0,-1-1 0 0 0,1 0 0 0 0,0 0 0 0 0,0 0 0 0 0,0-1 0 0 0,0 0 1 0 0,0 0-1 0 0,0 0 0 0 0,1-1 0 0 0,-1 0 0 0 0,0 0 0 0 0,0 0 0 0 0,0-1 1 0 0,1 0-1 0 0,-1-1 0 0 0,10-2 0 0 0,-6 0-37 0 0,-1 0 1 0 0,1 0-1 0 0,-1-1 1 0 0,0 0-1 0 0,0-1 1 0 0,0 0-1 0 0,-1 0 1 0 0,0 0-1 0 0,14-16 1 0 0,-13 9 91 0 0,-1-1 1 0 0,12-24-1 0 0,-18 34-13 0 0,-1 3 0 0 0,0-1-1 0 0,-1 0 1 0 0,1 0-1 0 0,0 1 1 0 0,0-1 0 0 0,-1 0-1 0 0,0 0 1 0 0,1 0 0 0 0,-1 0-1 0 0,0 0 1 0 0,0 0 0 0 0,0-2-1 0 0,4-16 59 0 0,-2 12-32 0 0,-1 0 0 0 0,0 0 1 0 0,0 0-1 0 0,0-1 0 0 0,-1 1 0 0 0,-1 0 0 0 0,-1-9 0 0 0,1-11 148 0 0,-8-32 501 0 0,9 58-305 0 0,1 5-357 0 0,1-1 0 0 0,-1 0 0 0 0,1 0 0 0 0,0 0-1 0 0,0-1 1 0 0,0 1 0 0 0,0 0 0 0 0,0-1 0 0 0,0 1 0 0 0,0-1 0 0 0,0 0 0 0 0,1 0-1 0 0,3 2 1 0 0,-4-2-7 0 0,0-1-1 0 0,0 1 0 0 0,0 0 1 0 0,0 0-1 0 0,0 1 0 0 0,0-1 1 0 0,0 0-1 0 0,0 1 0 0 0,-1-1 1 0 0,1 1-1 0 0,0 0 0 0 0,-1-1 0 0 0,0 1 1 0 0,2 2-1 0 0,16 38 598 0 0,1-1-1 0 0,32 48 1 0 0,-49-83-541 0 0,0 0 0 0 0,-1 0 0 0 0,1 0 0 0 0,-1 1 0 0 0,2 11 0 0 0,8 22 158 0 0,6 8 63 0 0,20 93 1 0 0,-35-117-261 0 0,-1 0 1 0 0,-1 0 0 0 0,-3 36 0 0 0,0-3-323 0 0,2-50 99 0 0,-1 0 1 0 0,0-1 0 0 0,0 1-1 0 0,0 0 1 0 0,-1-1 0 0 0,0 1-1 0 0,0-1 1 0 0,-1 0 0 0 0,-3 7-1 0 0,-5 13-1539 0 0,11-25 1440 0 0,0 0 0 0 0,0 0 1 0 0,-1 0-1 0 0,1 0 1 0 0,0 1-1 0 0,-1-1 1 0 0,1 0-1 0 0,-1 0 1 0 0,1-1-1 0 0,-1 1 1 0 0,1 0-1 0 0,-1 0 1 0 0,0 0-1 0 0,1 0 0 0 0,-1 0 1 0 0,0-1-1 0 0,0 1 1 0 0,0 0-1 0 0,0-1 1 0 0,-1 2-1 0 0,-4-19-4217 0 0,7-46-2061 0 0,7 27 299 0 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10760 0 0,'0'0'5989'0'0,"0"8"-1326"0"0,0 22-628 0 0,2 97-376 0 0,0-10-3670 0 0,-1-105-49 0 0,0-1-1 0 0,1 0 1 0 0,0 0 0 0 0,7 20-1 0 0,-5-19-475 0 0,0 0 0 0 0,-2 0 1 0 0,1 0-1 0 0,1 23 0 0 0,-3-25-559 0 0,0 0 0 0 0,2 0 0 0 0,-1-1 0 0 0,5 12 0 0 0,-6-17-363 0 0,1-1-1 0 0,-1 0 1 0 0,0 1 0 0 0,1-1 0 0 0,0 0-1 0 0,0 0 1 0 0,0 0 0 0 0,5 5-1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8464 0 0,'-13'0'2691'0'0,"-1"0"1"0"0,1 2 0 0 0,0 0-1 0 0,-18 4 1 0 0,21-3-1821 0 0,0 1-1 0 0,0 0 1 0 0,0 0 0 0 0,-17 12-1 0 0,6-1-486 0 0,2 1 0 0 0,0 1 0 0 0,0 1 0 0 0,-24 31 0 0 0,-13 31 180 0 0,47-67-491 0 0,0 0 1 0 0,1 0-1 0 0,0 0 0 0 0,1 1 0 0 0,1 0 0 0 0,0 1 1 0 0,1 0-1 0 0,1-1 0 0 0,0 2 0 0 0,1-1 1 0 0,0 0-1 0 0,0 22 0 0 0,4-34-76 0 0,-1-1-1 0 0,1 0 1 0 0,0 1 0 0 0,-1-1 0 0 0,1 0-1 0 0,0 0 1 0 0,0 0 0 0 0,1 1-1 0 0,-1-1 1 0 0,0 0 0 0 0,1 0-1 0 0,-1-1 1 0 0,1 1 0 0 0,0 0-1 0 0,-1 0 1 0 0,1-1 0 0 0,0 1-1 0 0,0-1 1 0 0,0 0 0 0 0,0 1-1 0 0,0-1 1 0 0,1 0 0 0 0,-1 0 0 0 0,0-1-1 0 0,0 1 1 0 0,1 0 0 0 0,-1-1-1 0 0,0 1 1 0 0,1-1 0 0 0,-1 0-1 0 0,5 0 1 0 0,3 2-55 0 0,0-2-1 0 0,1 1 1 0 0,-1-1 0 0 0,0-1-1 0 0,1 0 1 0 0,19-4-1 0 0,-20 1-21 0 0,0 1-1 0 0,1-1 0 0 0,-1-1 0 0 0,0 0 1 0 0,-1 0-1 0 0,13-10 0 0 0,-7 0-19 0 0,-14 13 87 0 0,1 0-1 0 0,0 0 0 0 0,-1 0 0 0 0,1 0 1 0 0,0 1-1 0 0,0-1 0 0 0,1 1 0 0 0,-1-1 1 0 0,4-1-1 0 0,-2 1-2 0 0,0 0 0 0 0,0 0 1 0 0,0-1-1 0 0,-1 1 0 0 0,1-1 1 0 0,-1 0-1 0 0,0 0 0 0 0,5-6 0 0 0,1 0-17 0 0,-6 7 21 0 0,0-1-1 0 0,-1 0 1 0 0,1 1-1 0 0,-1-1 1 0 0,1 0 0 0 0,-1-1-1 0 0,0 1 1 0 0,0 0-1 0 0,-1 0 1 0 0,2-5-1 0 0,3-2 10 0 0,-3 5 7 0 0,1 0 1 0 0,-1 0-1 0 0,0 0 0 0 0,-1 0 0 0 0,1 0 1 0 0,-1-1-1 0 0,0 1 0 0 0,0-1 0 0 0,-1 1 1 0 0,0-1-1 0 0,0 0 0 0 0,0 1 0 0 0,0-1 1 0 0,-1 0-1 0 0,-1-8 0 0 0,10-55 360 0 0,-9 69-357 0 0,0 0 0 0 0,0 0 0 0 0,0 0 0 0 0,0-1 0 0 0,0 1 0 0 0,0 0 1 0 0,0 0-1 0 0,0 0 0 0 0,0 0 0 0 0,0-1 0 0 0,0 1 0 0 0,0 0 0 0 0,0 0 0 0 0,0 0 0 0 0,0 0 0 0 0,0-1 0 0 0,0 1 0 0 0,0 0 0 0 0,0 0 0 0 0,0 0 0 0 0,0-1 0 0 0,0 1 0 0 0,0 0 0 0 0,0 0 1 0 0,1 0-1 0 0,-1 0 0 0 0,0 0 0 0 0,0-1 0 0 0,0 1 0 0 0,0 0 0 0 0,0 0 0 0 0,0 0 0 0 0,1 0 0 0 0,-1 0 0 0 0,0 0 0 0 0,0 0 0 0 0,0 0 0 0 0,0-1 0 0 0,1 1 0 0 0,-1 0 0 0 0,0 0 1 0 0,0 0-1 0 0,0 0 0 0 0,0 0 0 0 0,1 0 0 0 0,-1 0 0 0 0,0 0 0 0 0,0 0 0 0 0,0 0 0 0 0,1 0 0 0 0,-1 0 0 0 0,0 0 0 0 0,0 0 0 0 0,0 0 0 0 0,0 1 0 0 0,1-1 0 0 0,-1 0 0 0 0,0 0 0 0 0,0 0 1 0 0,0 0-1 0 0,0 0 0 0 0,1 0 0 0 0,-1 0 0 0 0,0 0 0 0 0,0 1 0 0 0,16 15 344 0 0,9 29 168 0 0,-13-12-192 0 0,-9-28-271 0 0,-1 1 1 0 0,1-1-1 0 0,-1 1 0 0 0,-1 0 0 0 0,1 0 1 0 0,-1 0-1 0 0,0-1 0 0 0,0 9 0 0 0,0-5 1 0 0,0-1-1 0 0,1 1 1 0 0,0-1-1 0 0,0 0 1 0 0,1 0-1 0 0,5 13 1 0 0,12 38 222 0 0,-14 15-39 0 0,-5-56-157 0 0,0 0 0 0 0,1-1 0 0 0,5 25 0 0 0,-2-15-31 0 0,-1 0-1 0 0,-1 0 0 0 0,-2 0 1 0 0,-2 38-1 0 0,0-23-247 0 0,1-37 202 0 0,-1 0 0 0 0,1 0-1 0 0,-1 0 1 0 0,-1 0 0 0 0,1-1 0 0 0,-1 1-1 0 0,0 0 1 0 0,-2 4 0 0 0,1-4-167 0 0,1-1 1 0 0,1 0 0 0 0,-1 1 0 0 0,1-1-1 0 0,-1 1 1 0 0,1-1 0 0 0,0 10 0 0 0,0-13-104 0 0,0-1-1 0 0,0 1 1 0 0,0-1 0 0 0,-1 1 0 0 0,1-1 0 0 0,0 0-1 0 0,0 1 1 0 0,0-1 0 0 0,0 0 0 0 0,0 0 0 0 0,0 0-1 0 0,0 0 1 0 0,-1 0 0 0 0,1 0 0 0 0,0 0 0 0 0,0 0-1 0 0,0 0 1 0 0,0 0 0 0 0,0-1 0 0 0,0 1 0 0 0,-1 0-1 0 0,1-1 1 0 0,0 1 0 0 0,0-1 0 0 0,-1-1 0 0 0,-2-7-903 0 0,1-2 1 0 0,1 1 0 0 0,0 0 0 0 0,-1-17 0 0 0,-1-1-651 0 0,2 21 1294 0 0,1 0 0 0 0,0 0-1 0 0,1 0 1 0 0,0 0 0 0 0,0 0 0 0 0,1-7 0 0 0,0-15-2580 0 0,-1 0-3213 0 0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342 299 4248 0 0,'-15'-8'7438'0'0,"11"6"-6857"0"0,-1 0 1 0 0,1 0-1 0 0,-1 0 0 0 0,0 1 0 0 0,0-1 0 0 0,0 1 0 0 0,0 1 0 0 0,0-1 0 0 0,0 1 0 0 0,0 0 0 0 0,0 0 1 0 0,-7 1-1 0 0,3-1 81 0 0,8 0-594 0 0,-10-1 462 0 0,0 1 0 0 0,-1 1 0 0 0,1 0 0 0 0,0 0 0 0 0,0 1 0 0 0,0 0 0 0 0,0 1 0 0 0,-11 4 0 0 0,13-3-342 0 0,1 0 0 0 0,0 1 0 0 0,0 0 1 0 0,0 0-1 0 0,1 1 0 0 0,0-1 0 0 0,0 2 0 0 0,0-1 1 0 0,1 1-1 0 0,-7 9 0 0 0,-14 54 302 0 0,22-58-433 0 0,2 0 0 0 0,-1 0 1 0 0,1 1-1 0 0,1-1 0 0 0,0 1 1 0 0,1 0-1 0 0,0-1 0 0 0,1 1 1 0 0,2 15-1 0 0,-2 5 68 0 0,1-19-86 0 0,1 0-1 0 0,0 0 0 0 0,1-1 1 0 0,0 1-1 0 0,1-1 1 0 0,10 22-1 0 0,-3-7-22 0 0,-11-27-14 0 0,1 0 0 0 0,-1 0 0 0 0,0 0 0 0 0,1 1-1 0 0,0-1 1 0 0,-1 0 0 0 0,1 0 0 0 0,0 0 0 0 0,-1 0-1 0 0,1 0 1 0 0,0 0 0 0 0,0 0 0 0 0,0-1-1 0 0,0 1 1 0 0,0 0 0 0 0,0 0 0 0 0,0-1 0 0 0,0 1-1 0 0,0-1 1 0 0,0 1 0 0 0,0-1 0 0 0,2 1 0 0 0,-2 0-2 0 0,0-1 1 0 0,0 0-1 0 0,0 1 1 0 0,0-1-1 0 0,0 1 1 0 0,0-1 0 0 0,0 1-1 0 0,-1-1 1 0 0,1 1-1 0 0,0-1 1 0 0,0 1 0 0 0,0 0-1 0 0,-1 0 1 0 0,1-1-1 0 0,0 1 1 0 0,-1 0 0 0 0,1 0-1 0 0,-1 0 1 0 0,1 0-1 0 0,-1 0 1 0 0,1 0 0 0 0,-1-1-1 0 0,0 1 1 0 0,1 2-1 0 0,1 0 0 0 0,0 0 0 0 0,0 0 0 0 0,0 0 0 0 0,0 0 0 0 0,1 0 0 0 0,-1-1 0 0 0,1 1 0 0 0,0-1 0 0 0,0 0 0 0 0,0 0 0 0 0,6 4 0 0 0,20 17-4 0 0,-25-20 5 0 0,-1 0 0 0 0,0 0-1 0 0,1 0 1 0 0,0 0 0 0 0,0-1-1 0 0,0 0 1 0 0,0 1 0 0 0,0-1-1 0 0,0-1 1 0 0,0 1 0 0 0,8 1-1 0 0,6 4-10 0 0,-16-6 6 0 0,1 0 0 0 0,-1-1 0 0 0,0 1 1 0 0,1 0-1 0 0,-1-1 0 0 0,1 1 0 0 0,-1-1 1 0 0,1 0-1 0 0,-1 0 0 0 0,1 0 0 0 0,-1 0 0 0 0,1 0 1 0 0,-1 0-1 0 0,1-1 0 0 0,-1 1 0 0 0,1-1 1 0 0,-1 0-1 0 0,0 1 0 0 0,1-1 0 0 0,-1 0 1 0 0,0-1-1 0 0,1 1 0 0 0,-1 0 0 0 0,0-1 0 0 0,0 1 1 0 0,0-1-1 0 0,-1 1 0 0 0,1-1 0 0 0,0 0 1 0 0,2-4-1 0 0,-2 5 10 0 0,16-46-49 0 0,-16 35 32 0 0,-1 0-1 0 0,0 0 1 0 0,-1 0-1 0 0,0 0 1 0 0,-2-12-1 0 0,1 0 5 0 0,1-181-23 0 0,-9 169-2 0 0,0-22 112 0 0,-7 20-78 0 0,14 35-1 0 0,0 1 0 0 0,0-1 0 0 0,0 0 0 0 0,0 1 0 0 0,0-1 0 0 0,1 0-1 0 0,0 0 1 0 0,-1 0 0 0 0,1 0 0 0 0,-1-5 0 0 0,2 6 6 0 0,-1 1 0 0 0,0-1 0 0 0,1 1-1 0 0,-1-1 1 0 0,0 1 0 0 0,0 0 0 0 0,0-1 0 0 0,0 1 0 0 0,0 0 0 0 0,0 0 0 0 0,0 0 0 0 0,-1-1 0 0 0,1 1-1 0 0,0 0 1 0 0,-1 1 0 0 0,-1-2 0 0 0,20 52 73 0 0,-16-49-78 0 0,-1 0-1 0 0,1 0 1 0 0,0 0-1 0 0,-1 0 1 0 0,1 1-1 0 0,-1-1 1 0 0,0 0-1 0 0,1 0 1 0 0,-1 0-1 0 0,0 1 1 0 0,0-1 0 0 0,1 0-1 0 0,-1 1 1 0 0,0-1-1 0 0,-1 2 1 0 0,4 12-27 0 0,3-6 18 0 0,-3-6 0 0 0,-1 0-1 0 0,1 0 1 0 0,-1 1-1 0 0,0-1 1 0 0,0 1 0 0 0,0 0-1 0 0,-1 0 1 0 0,1 0-1 0 0,-1-1 1 0 0,0 1 0 0 0,1 6-1 0 0,-1-8-7 0 0,-1 0-1 0 0,0 0 1 0 0,1 1 0 0 0,0-1-1 0 0,0 0 1 0 0,-1 0-1 0 0,1 0 1 0 0,0 0 0 0 0,1 0-1 0 0,-1 0 1 0 0,0-1 0 0 0,2 3-1 0 0,-1-2-54 0 0,-1 0 0 0 0,1 0 0 0 0,-1 0 0 0 0,0 0-1 0 0,0 0 1 0 0,0 0 0 0 0,0 0 0 0 0,0 0 0 0 0,0 0 0 0 0,0 0-1 0 0,-1 1 1 0 0,1 2 0 0 0,-1-4-69 0 0,0 0-1 0 0,1 1 0 0 0,-1-1 1 0 0,0 0-1 0 0,1 0 0 0 0,-1 0 1 0 0,1 1-1 0 0,0-1 0 0 0,-1 0 0 0 0,1 0 1 0 0,0 0-1 0 0,-1 0 0 0 0,1 0 1 0 0,0 0-1 0 0,0 0 0 0 0,0-1 1 0 0,0 1-1 0 0,0 0 0 0 0,0 0 1 0 0,0-1-1 0 0,0 1 0 0 0,0 0 1 0 0,1-1-1 0 0,-1 1 0 0 0,0-1 1 0 0,0 0-1 0 0,0 1 0 0 0,3-1 1 0 0,0 2-187 0 0,-3-2 110 0 0,0 0 0 0 0,-1 0 0 0 0,1-1 0 0 0,0 1 1 0 0,0 0-1 0 0,0 0 0 0 0,0 0 0 0 0,-1-1 0 0 0,1 1 0 0 0,0-1 0 0 0,0 1 0 0 0,-1 0 0 0 0,1-1 0 0 0,0 1 0 0 0,-1-1 0 0 0,1 1 0 0 0,0-1 0 0 0,-1 0 0 0 0,1 1 0 0 0,-1-1 0 0 0,1 0 0 0 0,-1 1 0 0 0,1-1 0 0 0,-1 0 0 0 0,0 0 0 0 0,1 1 0 0 0,-1-1 0 0 0,0 0 1 0 0,0 0-1 0 0,1 0 0 0 0,-1 1 0 0 0,0-1 0 0 0,0-1 0 0 0,12-43-1682 0 0,-6 20 725 0 0,3 3 105 0 0,-2 0 0 0 0,-1-1-1 0 0,5-25 1 0 0,-10 39 952 0 0,9-62 267 0 0,-9 25 9888 0 0,1 80-6899 0 0,20-7-1874 0 0,-17-22-1051 0 0,0 1 1 0 0,-1 0-1 0 0,1 0 1 0 0,-1 0-1 0 0,0 0 0 0 0,-1 0 1 0 0,0 1-1 0 0,0 0 1 0 0,3 7-1 0 0,-5-9-135 0 0,-1-3-47 0 0,0 0-1 0 0,0-1 1 0 0,1 1-1 0 0,-1 0 1 0 0,1-1-1 0 0,-1 1 1 0 0,1 0-1 0 0,0-1 1 0 0,0 1-1 0 0,0-1 1 0 0,-1 1-1 0 0,1-1 1 0 0,1 0-1 0 0,-1 1 1 0 0,0-1-1 0 0,0 0 1 0 0,0 0-1 0 0,2 2 1 0 0,-1-2-9 0 0,-1 0 0 0 0,0 0 0 0 0,1 0 0 0 0,-1 0 0 0 0,0 0 0 0 0,0 0 0 0 0,0 1 0 0 0,0-1 0 0 0,0 0 0 0 0,0 1 0 0 0,0-1 0 0 0,-1 1 0 0 0,1-1 0 0 0,0 1 0 0 0,-1-1 0 0 0,1 4 1 0 0,0-4-7 0 0,-1 1 1 0 0,0-1 0 0 0,1 1 0 0 0,-1-1-1 0 0,1 1 1 0 0,0-1 0 0 0,-1 0 0 0 0,1 1-1 0 0,0-1 1 0 0,0 0 0 0 0,0 0 0 0 0,0 1-1 0 0,0-1 1 0 0,0 0 0 0 0,0 0 0 0 0,3 1 0 0 0,26 35 681 0 0,-11-18-316 0 0,-1 0-1 0 0,18 26 1 0 0,-33-41-328 0 0,-1 0-1 0 0,0 0 0 0 0,0 0 1 0 0,0 0-1 0 0,0 0 0 0 0,-1 0 1 0 0,0 1-1 0 0,0-1 0 0 0,1 8 1 0 0,-2-11 177 0 0,-10-13-194 0 0,-5-2-121 0 0,-2-4 38 0 0,-51-110-100 0 0,54 85 54 0 0,1 26 62 0 0,11 15 25 0 0,1 0 0 0 0,-1 0-1 0 0,1 0 1 0 0,-1 0 0 0 0,1-1-1 0 0,0 1 1 0 0,0 0 0 0 0,0 0-1 0 0,0-1 1 0 0,1 1 0 0 0,-1-1-1 0 0,0 1 1 0 0,1-1 0 0 0,0 1-1 0 0,0-1 1 0 0,-1 1 0 0 0,1-1-1 0 0,1-2 1 0 0,-9-52-107 0 0,5 41-36 0 0,0 0 0 0 0,-1-32 0 0 0,5 44 68 0 0,0 0-1 0 0,0 0 1 0 0,0-1 0 0 0,0 1-1 0 0,1 0 1 0 0,-1 0 0 0 0,1 0 0 0 0,0 1-1 0 0,1-1 1 0 0,-1 0 0 0 0,1 1-1 0 0,-1-1 1 0 0,1 1 0 0 0,0 0-1 0 0,6-5 1 0 0,12-19-1042 0 0,-17 22 739 0 0,-1-1 1 0 0,1 1-1 0 0,1 0 0 0 0,-1 0 1 0 0,1 1-1 0 0,0-1 0 0 0,0 1 1 0 0,0 0-1 0 0,10-6 0 0 0,41-16-4808 0 0,-45 20 2324 0 0,6 1-3742 0 0,-8 5 1249 0 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8200 0 0,'3'2'12521'0'0,"8"7"-10649"0"0,-12-8-1765 0 0,1 1 1 0 0,0 0 0 0 0,0-1 0 0 0,0 1 0 0 0,0 0 0 0 0,0 0-1 0 0,0-1 1 0 0,0 1 0 0 0,1-1 0 0 0,-1 1 0 0 0,1 0-1 0 0,-1-1 1 0 0,1 1 0 0 0,0-1 0 0 0,-1 1 0 0 0,1-1-1 0 0,0 1 1 0 0,0-1 0 0 0,0 0 0 0 0,0 1 0 0 0,2 1 0 0 0,-1 1-76 0 0,0 0 0 0 0,-1 0 0 0 0,1 0 0 0 0,-1 0 0 0 0,0 1 0 0 0,0-1 0 0 0,-1 1 0 0 0,1-1 0 0 0,-1 8 0 0 0,0-11-33 0 0,0 1 1 0 0,0-1 0 0 0,1 0 0 0 0,-1 1 0 0 0,0-1 0 0 0,1 0 0 0 0,-1 1 0 0 0,1-1 0 0 0,-1 0 0 0 0,1 0 0 0 0,-1 1-1 0 0,1-1 1 0 0,0 0 0 0 0,1 2 0 0 0,-1-2-8 0 0,0 0 1 0 0,0 1-1 0 0,0-1 0 0 0,0 1 1 0 0,0-1-1 0 0,0 1 0 0 0,-1-1 0 0 0,1 1 1 0 0,-1 0-1 0 0,1-1 0 0 0,-1 1 0 0 0,0 0 1 0 0,1-1-1 0 0,-1 5 0 0 0,9 105-4632 0 0,-9-60-651 0 0,0-17-1288 0 0,0-23 530 0 0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9072 0 0,'0'-2'16249'0'0,"0"4"-17361"0"0,1 15 1960 0 0,0-1 1 0 0,1 1-1 0 0,4 17 1 0 0,33 90 115 0 0,-21-74-625 0 0,0-10-235 0 0,-15-34-92 0 0,0 0 0 0 0,0 1 0 0 0,0-1-1 0 0,-1 1 1 0 0,0 0 0 0 0,2 7-1 0 0,-4-11-11 0 0,1-1 0 0 0,-1 0 0 0 0,1 0 0 0 0,0 1 0 0 0,0-1 0 0 0,0 0 0 0 0,0 0-1 0 0,0 0 1 0 0,1 0 0 0 0,-1 0 0 0 0,0 0 0 0 0,1-1 0 0 0,2 3 0 0 0,8 13 9 0 0,0 22 10 0 0,-11-33-18 0 0,0-1 0 0 0,0 1-1 0 0,0-1 1 0 0,1 0 0 0 0,0 1 0 0 0,0-1-1 0 0,0 0 1 0 0,1 0 0 0 0,0 0-1 0 0,6 7 1 0 0,-4-4-18 0 0,-1 0 0 0 0,1 1 0 0 0,-1-1 0 0 0,-1 1 0 0 0,4 10 0 0 0,-4-9-90 0 0,0 0-1 0 0,1 0 1 0 0,1-1 0 0 0,0 1 0 0 0,10 14 0 0 0,-12-19-161 0 0,1 0 1 0 0,-1 0-1 0 0,-1 0 1 0 0,1 1-1 0 0,-1-1 0 0 0,0 0 1 0 0,3 10-1 0 0,6 14-2119 0 0,-1-1-2085 0 0,-9-15-236 0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87 602 7680 0 0,'-27'0'6815'0'0,"-12"0"-2572"0"0,38 0-3515 0 0,-15-21 2621 0 0,15 21-3327 0 0,1-1 1 0 0,-1 0-1 0 0,1 1 0 0 0,0-1 0 0 0,0 1 0 0 0,-1-1 1 0 0,1 0-1 0 0,0 1 0 0 0,0-1 0 0 0,0 0 0 0 0,-1 1 0 0 0,1-1 1 0 0,0 0-1 0 0,0 1 0 0 0,0-1 0 0 0,0 0 0 0 0,0 1 0 0 0,1-1 1 0 0,-1 0-1 0 0,0 1 0 0 0,0-1 0 0 0,0 0 0 0 0,0 1 1 0 0,1-1-1 0 0,-1 0 0 0 0,0 1 0 0 0,1-1 0 0 0,-1 1 0 0 0,1-1 1 0 0,-1 1-1 0 0,0-1 0 0 0,1 1 0 0 0,-1-1 0 0 0,1 1 0 0 0,-1-1 1 0 0,1 1-1 0 0,1-1 0 0 0,20-22 170 0 0,2 0-177 0 0,-23 21-15 0 0,0 0 0 0 0,1 0 0 0 0,-1 0 0 0 0,1 1 1 0 0,-1-1-1 0 0,1 1 0 0 0,0-1 0 0 0,-1 1 0 0 0,1 0 0 0 0,0 0 0 0 0,0-1 0 0 0,0 1 0 0 0,0 1 0 0 0,4-3 0 0 0,-1 2-11 0 0,-1-1 0 0 0,1 0 0 0 0,-1 0 0 0 0,0-1 0 0 0,1 1 0 0 0,-1-1-1 0 0,0 0 1 0 0,0 0 0 0 0,-1 0 0 0 0,5-5 0 0 0,-4 4-13 0 0,1-1 0 0 0,0 1 0 0 0,0 0 0 0 0,0 1 0 0 0,1-1-1 0 0,7-3 1 0 0,34-28-381 0 0,-15 25 118 0 0,-24 9 146 0 0,-1-1 1 0 0,1 0-1 0 0,-1-1 0 0 0,0 1 0 0 0,0-1 1 0 0,14-8-1 0 0,-9 2-69 0 0,-9 6 116 0 0,1 0-1 0 0,-1 0 1 0 0,1 1-1 0 0,0-1 1 0 0,0 1-1 0 0,0 0 1 0 0,1 0-1 0 0,-1 1 1 0 0,8-3-1 0 0,-5 2-62 0 0,0 0 0 0 0,0-1 0 0 0,0 0 0 0 0,0 0 0 0 0,8-6 0 0 0,35-13-806 0 0,-46 21 870 0 0,0 0-1 0 0,-1-1 1 0 0,1 1-1 0 0,-1-1 1 0 0,0 0-1 0 0,1 0 1 0 0,-1 0-1 0 0,5-5 1 0 0,14-8-423 0 0,10 6-199 0 0,-17 0 243 0 0,-11 7 356 0 0,0-1 0 0 0,-1 1 1 0 0,1 1-1 0 0,0-1 1 0 0,0 1-1 0 0,0-1 0 0 0,7 0 1 0 0,9-9-505 0 0,4-3-138 0 0,0 1 0 0 0,42-15 1 0 0,-64 28 700 0 0,1-1 1 0 0,-1 0-1 0 0,1 0 1 0 0,-1-1-1 0 0,1 1 1 0 0,-1 0 0 0 0,0-1-1 0 0,0 1 1 0 0,0-1-1 0 0,0 0 1 0 0,0 1-1 0 0,0-1 1 0 0,0 0 0 0 0,2-3-1 0 0,-3 2 15 0 0,1 1 0 0 0,0 0 0 0 0,-1 0 0 0 0,1 0 0 0 0,0 1 0 0 0,0-1 0 0 0,0 0 0 0 0,0 1 0 0 0,1-1 0 0 0,-1 1 0 0 0,0 0 0 0 0,1 0 0 0 0,2-1 0 0 0,-3 1 24 0 0,0 0 0 0 0,-1 0 0 0 0,1 0 0 0 0,-1 0 0 0 0,0 0 0 0 0,1 0 0 0 0,-1 0 0 0 0,0 0 0 0 0,1 0 0 0 0,-1-1 0 0 0,0 1 0 0 0,0 0 0 0 0,0-1 0 0 0,0 1 0 0 0,0-1 0 0 0,0 1 0 0 0,-1-1 0 0 0,1 0 0 0 0,-1 1 0 0 0,1-1 0 0 0,-1 0 0 0 0,1-2 0 0 0,0 0-7 0 0,0 3 24 0 0,0 0-1 0 0,-1 0 0 0 0,1 0 0 0 0,-1 0 1 0 0,1 0-1 0 0,0 1 0 0 0,0-1 0 0 0,-1 0 1 0 0,1 0-1 0 0,0 1 0 0 0,0-1 0 0 0,0 1 1 0 0,0-1-1 0 0,0 0 0 0 0,0 1 0 0 0,0 0 0 0 0,2-1 1 0 0,-2 1 43 0 0,0-1-1 0 0,0 1 1 0 0,0 0 0 0 0,-1-1 0 0 0,1 1 0 0 0,0 0 0 0 0,0-1 0 0 0,0 1-1 0 0,0-1 1 0 0,-1 1 0 0 0,1-1 0 0 0,0 0 0 0 0,0 1 0 0 0,-1-1 0 0 0,1 0 0 0 0,-1 1-1 0 0,1-1 1 0 0,-1 0 0 0 0,1 0 0 0 0,-1 0 0 0 0,1 1 0 0 0,1-7 5411 0 0,-20 45-1659 0 0,-11 16-2208 0 0,25-43-1314 0 0,-1-1 0 0 0,-1 1 0 0 0,0-1 0 0 0,0 0 0 0 0,-16 17 0 0 0,15-18-124 0 0,0 1 1 0 0,1 0-1 0 0,0 0 1 0 0,0 0 0 0 0,-6 19-1 0 0,-22 64 373 0 0,31-83-471 0 0,1 2 0 0 0,1-1 0 0 0,0 0-1 0 0,1 1 1 0 0,1 14-1 0 0,0-1-101 0 0,0-24 51 0 0,0 0 0 0 0,0 0 0 0 0,0 0 0 0 0,0-1 0 0 0,0 1-1 0 0,0 0 1 0 0,1 0 0 0 0,-1-1 0 0 0,0 1 0 0 0,1-1 0 0 0,-1 1 0 0 0,0-1 0 0 0,1 0 0 0 0,-1 0-1 0 0,0 1 1 0 0,1-1 0 0 0,-1 0 0 0 0,1 0 0 0 0,2-1 0 0 0,33 3-104 0 0,-35-2 90 0 0,5-1-1 0 0,0 1 1 0 0,0-1 0 0 0,0 0 0 0 0,0 0 0 0 0,0-1-1 0 0,8-3 1 0 0,-12 4 15 0 0,0 0 0 0 0,0-1 0 0 0,0 1 0 0 0,0-1 0 0 0,0 0 0 0 0,0 1 0 0 0,0-1-1 0 0,-1-1 1 0 0,1 1 0 0 0,-1 0 0 0 0,0-1 0 0 0,1 1 0 0 0,-1-1 0 0 0,0 0 0 0 0,0 1 0 0 0,2-6 0 0 0,-3 5 1 0 0,0 1 0 0 0,0 0 1 0 0,0 0-1 0 0,0 0 0 0 0,0 0 1 0 0,1 0-1 0 0,-1 0 0 0 0,1 0 0 0 0,-1 1 1 0 0,1-1-1 0 0,0 0 0 0 0,-1 1 1 0 0,1-1-1 0 0,0 1 0 0 0,0 0 1 0 0,0 0-1 0 0,1-1 0 0 0,1 0 1 0 0,-1 1-1 0 0,-2 0 1 0 0,1 0 0 0 0,-1-1-1 0 0,1 1 1 0 0,-1-1 0 0 0,0 1 0 0 0,1-1-1 0 0,-1 0 1 0 0,0 1 0 0 0,0-1 0 0 0,0 0-1 0 0,0 0 1 0 0,-1 1 0 0 0,1-1 0 0 0,0 0-1 0 0,0-3 1 0 0,-1 2 2 0 0,1 1 0 0 0,0-1 0 0 0,0 0 0 0 0,0 1 0 0 0,0-1 0 0 0,1 1 0 0 0,-1 0 0 0 0,1-1 0 0 0,2-2 0 0 0,0-2 17 0 0,0 0 0 0 0,-1 0 0 0 0,0-1 0 0 0,0 1-1 0 0,-1-1 1 0 0,0 0 0 0 0,2-13 0 0 0,-2 9 72 0 0,-1-1 0 0 0,-1 1 0 0 0,0-1 0 0 0,-1 1 0 0 0,0-1 0 0 0,-1 1 0 0 0,0 0 0 0 0,-1 0 0 0 0,-1-1 0 0 0,0 2 0 0 0,-7-17 0 0 0,-5-44 692 0 0,14 54-384 0 0,2 18-387 0 0,1-1 1 0 0,-1 1 0 0 0,0-1-1 0 0,0 1 1 0 0,0-1 0 0 0,0 1-1 0 0,1-1 1 0 0,-1 1 0 0 0,0-1-1 0 0,0 1 1 0 0,0-1 0 0 0,0 0 0 0 0,0 1-1 0 0,0-1 1 0 0,0 1 0 0 0,-1-1-1 0 0,1 1 1 0 0,0-1 0 0 0,0 1-1 0 0,0-1 1 0 0,0 1 0 0 0,-1-1-1 0 0,1 1 1 0 0,0-1 0 0 0,0 1-1 0 0,-1-1 1 0 0,1 1 0 0 0,0 0 0 0 0,-1-1-1 0 0,1 1 1 0 0,-1-1 0 0 0,1 1-1 0 0,-1 0 1 0 0,1 0 0 0 0,0-1-1 0 0,-1 1 1 0 0,1 0 0 0 0,-1 0-1 0 0,1-1 1 0 0,-1 1 0 0 0,-1 0 461 0 0,11 22-300 0 0,-3-14-188 0 0,-1 0 0 0 0,0 0 1 0 0,-1 0-1 0 0,0 1 0 0 0,0 0 0 0 0,0 0 1 0 0,2 10-1 0 0,-3-8-41 0 0,0-1 0 0 0,2 1 0 0 0,-1-1 0 0 0,1 0 0 0 0,11 16 0 0 0,10 22-612 0 0,-21-36 24 0 0,0 0-1 0 0,2 0 0 0 0,-1-1 0 0 0,10 11 1 0 0,-13-18 306 0 0,0 0 0 0 0,1-1 1 0 0,0 1-1 0 0,0-1 1 0 0,0 0-1 0 0,0 0 1 0 0,0 0-1 0 0,0-1 0 0 0,1 0 1 0 0,-1 1-1 0 0,1-1 1 0 0,0-1-1 0 0,0 1 1 0 0,0-1-1 0 0,-1 0 1 0 0,1 0-1 0 0,0 0 0 0 0,0-1 1 0 0,0 0-1 0 0,0 0 1 0 0,10-1-1 0 0,-8-1-124 0 0,0 1 0 0 0,0-2 0 0 0,0 1 0 0 0,0-1 0 0 0,-1 0 0 0 0,1 0 0 0 0,-1 0 0 0 0,0-1-1 0 0,0 0 1 0 0,0-1 0 0 0,0 1 0 0 0,-1-1 0 0 0,8-8 0 0 0,2-11-2112 0 0,8 8-3055 0 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54 7176 0 0,'-5'-5'1136'0'0,"0"0"0"0"0,0 0-1 0 0,0 1 1 0 0,-1-1 0 0 0,1 1 0 0 0,-12-6 0 0 0,9 7-513 0 0,1 0-1 0 0,-1 1 1 0 0,1 0 0 0 0,-1 0-1 0 0,0 0 1 0 0,0 1 0 0 0,0 1 0 0 0,-14 0-1 0 0,17 2-392 0 0,1 0-1 0 0,0 1 1 0 0,1 0 0 0 0,-1 0-1 0 0,0 0 1 0 0,1 0-1 0 0,-1 0 1 0 0,1 1-1 0 0,0 0 1 0 0,0-1-1 0 0,-3 7 1 0 0,3-1-68 0 0,1 0 0 0 0,0 0 0 0 0,1 0 0 0 0,-1 0 0 0 0,2 0 0 0 0,0 16 1 0 0,0-18-150 0 0,-1 4 35 0 0,0 1 1 0 0,2 0-1 0 0,-1 0 0 0 0,1-1 1 0 0,1 1-1 0 0,0-1 1 0 0,1 1-1 0 0,0-1 0 0 0,8 17 1 0 0,8-5 40 0 0,-18-20-70 0 0,1 0 0 0 0,0 0 0 0 0,-1-1 0 0 0,1 1 0 0 0,0 0 0 0 0,0-1 0 0 0,1 1 0 0 0,-1-1 0 0 0,0 0 0 0 0,1 1 0 0 0,0-1 0 0 0,-1-1 0 0 0,6 4 0 0 0,-1 0 14 0 0,0 0 52 0 0,0 1 0 0 0,-1-1 0 0 0,0 1 0 0 0,0 1 1 0 0,7 10-1 0 0,17 17 433 0 0,-13-17 104 0 0,0 1-1 0 0,-2 1 0 0 0,24 35 0 0 0,-36-45-424 0 0,0 0-1 0 0,0 0 0 0 0,-1 0 0 0 0,0 0 0 0 0,0 0 0 0 0,-1 0 0 0 0,-1 0 1 0 0,1 0-1 0 0,-2 1 0 0 0,0 9 0 0 0,0 6 330 0 0,1-21-487 0 0,0 0-1 0 0,0-1 0 0 0,0 1 0 0 0,-1 0 0 0 0,0-1 1 0 0,0 1-1 0 0,0 0 0 0 0,0-1 0 0 0,0 1 0 0 0,-1-1 1 0 0,1 0-1 0 0,-1 1 0 0 0,0-1 0 0 0,0 0 0 0 0,0 0 1 0 0,-1 0-1 0 0,1 0 0 0 0,-1-1 0 0 0,-2 4 0 0 0,-4 0-6 0 0,0 0 0 0 0,-1 0 0 0 0,1-1-1 0 0,-1 0 1 0 0,-11 3 0 0 0,20-8-31 0 0,-10 7 25 0 0,5-2-11 0 0,-32 3-8 0 0,24-5-118 0 0,0 0 0 0 0,0 1-1 0 0,-20 8 1 0 0,27-11-631 0 0,0 0-1 0 0,0 0 1 0 0,-1-1-1 0 0,1 0 1 0 0,0-1-1 0 0,-14-2 1 0 0,18-1-548 0 0,1 3 827 0 0,1 0 0 0 0,0 0-1 0 0,0-1 1 0 0,0 1 0 0 0,0 0 0 0 0,0 0-1 0 0,1 0 1 0 0,-1-1 0 0 0,0 1-1 0 0,1 0 1 0 0,-1-1 0 0 0,0 1-1 0 0,1 0 1 0 0,0-1 0 0 0,-1 1 0 0 0,1-1-1 0 0,0 1 1 0 0,0-1 0 0 0,-1 1-1 0 0,1-1 1 0 0,0 1 0 0 0,1-1 0 0 0,-1 1-1 0 0,0-1 1 0 0,0 1 0 0 0,1-1-1 0 0,-1 1 1 0 0,1 0 0 0 0,-1-1 0 0 0,2-1-1 0 0,9-7-6758 0 0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9856 0 0,'1'2'649'0'0,"1"0"0"0"0,0 0-1 0 0,-1 1 1 0 0,0-1 0 0 0,1 0 0 0 0,-1 1 0 0 0,0-1 0 0 0,0 1 0 0 0,0-1 0 0 0,0 4 0 0 0,1 26 2806 0 0,-2-27-3071 0 0,0 0 0 0 0,1 0 1 0 0,-1 0-1 0 0,1-1 1 0 0,0 1-1 0 0,0 0 1 0 0,0 0-1 0 0,4 8 1 0 0,2 0-32 0 0,0 1 0 0 0,-1-1 1 0 0,0 2-1 0 0,-1-1 0 0 0,-1 1 1 0 0,0-1-1 0 0,2 25 0 0 0,-6-35-346 0 0,1-1 1 0 0,-1 1-1 0 0,1 0 0 0 0,0-1 0 0 0,0 1 1 0 0,0-1-1 0 0,0 1 0 0 0,0-1 0 0 0,1 0 0 0 0,0 0 1 0 0,3 6-1 0 0,-3-6-16 0 0,0 0 1 0 0,0 0-1 0 0,-1 1 1 0 0,1-1-1 0 0,-1 0 1 0 0,0 1-1 0 0,1-1 0 0 0,-2 1 1 0 0,1-1-1 0 0,0 1 1 0 0,0 6-1 0 0,8 68-2065 0 0,-9-76 1781 0 0,0 0 1 0 0,0 0 0 0 0,1 0-1 0 0,-1 0 1 0 0,1 0 0 0 0,0 0-1 0 0,-1 0 1 0 0,1 0 0 0 0,0 0-1 0 0,0 0 1 0 0,2 2 0 0 0,5 17-7412 0 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 6408 0 0,'-3'0'3194'0'0,"-35"-3"3095"0"0,-24 0-381 0 0,58 3-5715 0 0,0 1 0 0 0,-1-1-1 0 0,1 1 1 0 0,0-1 0 0 0,0 1-1 0 0,0 0 1 0 0,0 1 0 0 0,0-1-1 0 0,0 1 1 0 0,0 0 0 0 0,-4 3-1 0 0,-37 41 1744 0 0,35-41-1775 0 0,8-4-133 0 0,0-1 0 0 0,1 1 0 0 0,-1 0 0 0 0,0 0 1 0 0,1 0-1 0 0,-1 0 0 0 0,1 0 0 0 0,0 0 0 0 0,-1 0 0 0 0,1 1 0 0 0,0-1 0 0 0,0 0 0 0 0,0 1 0 0 0,0-1 0 0 0,0 1 1 0 0,0-1-1 0 0,0 1 0 0 0,-1 2 0 0 0,-29 60 876 0 0,24-53-762 0 0,1 1 0 0 0,0 0 0 0 0,1 0 0 0 0,0 0 0 0 0,-5 23 0 0 0,1 16 362 0 0,2-1 0 0 0,-1 89 0 0 0,8-130-481 0 0,0 0 1 0 0,0-1-1 0 0,1 1 0 0 0,0 0 1 0 0,0-1-1 0 0,1 1 1 0 0,1-1-1 0 0,-1 1 1 0 0,1-1-1 0 0,1 0 0 0 0,-1 0 1 0 0,1-1-1 0 0,1 1 1 0 0,-1-1-1 0 0,1 1 0 0 0,1-1 1 0 0,-1-1-1 0 0,1 1 1 0 0,0-1-1 0 0,1 0 1 0 0,0-1-1 0 0,8 6 0 0 0,-7-5-39 0 0,0-1 0 0 0,1 0 0 0 0,0-1-1 0 0,0 0 1 0 0,0-1 0 0 0,0 1-1 0 0,1-2 1 0 0,-1 1 0 0 0,1-1 0 0 0,0-1-1 0 0,-1 0 1 0 0,1 0 0 0 0,12-1-1 0 0,-17 0-36 0 0,-1-1-1 0 0,1 1 0 0 0,-1 0 0 0 0,1-1 0 0 0,-1 0 0 0 0,0 0 0 0 0,1 0 1 0 0,-1-1-1 0 0,0 1 0 0 0,0-1 0 0 0,0 0 0 0 0,0 0 0 0 0,0-1 1 0 0,3-2-1 0 0,27-14-689 0 0,-33 19 717 0 0,0 0 1 0 0,1-1-1 0 0,-1 1 1 0 0,0-1-1 0 0,0 0 1 0 0,0 1-1 0 0,0-1 0 0 0,1 0 1 0 0,-1 0-1 0 0,0 1 1 0 0,-1-1-1 0 0,1 0 1 0 0,0 0-1 0 0,0 0 1 0 0,0 0-1 0 0,0 0 1 0 0,-1-1-1 0 0,1 1 0 0 0,0 0 1 0 0,-1 0-1 0 0,1 0 1 0 0,0-3-1 0 0,12-18-930 0 0,-8 16 670 0 0,-1 0 0 0 0,0 0 0 0 0,0 0 0 0 0,0-1 0 0 0,-1 1 0 0 0,0-1 0 0 0,0 0 0 0 0,3-12 0 0 0,17-37-1352 0 0,-12 29 1167 0 0,0-1 0 0 0,-2-1 0 0 0,-2 1 0 0 0,6-39 0 0 0,-12 45 329 0 0,3-10-46 0 0,7 4 16 0 0,-8 20 166 0 0,0-1 1 0 0,0 1-1 0 0,1 0 1 0 0,-1 1-1 0 0,2-1 1 0 0,7-10-1 0 0,-9 7 814 0 0,-4 9 405 0 0,1 13-225 0 0,5 74 2211 0 0,-3-63-2843 0 0,0 0-1 0 0,-1 1 0 0 0,-1-1 1 0 0,-1 0-1 0 0,-2 0 0 0 0,-5 28 1 0 0,-29 60 420 0 0,35-87-659 0 0,3-18-167 0 0,-1-16-33 0 0,2-7-26 0 0,0 0 0 0 0,1 0 0 0 0,10-28 0 0 0,-8 28-36 0 0,0 0 1 0 0,-1-1 0 0 0,2-32-1 0 0,-4 34 70 0 0,1 0 0 0 0,1-1-1 0 0,0 1 1 0 0,1 1-1 0 0,1-1 1 0 0,15-30-1 0 0,6-2-60 0 0,-26 48 146 0 0,0 0-1 0 0,0 0 1 0 0,0-1-1 0 0,0 1 1 0 0,0 0-1 0 0,1 0 0 0 0,-1 0 1 0 0,0 0-1 0 0,1 1 1 0 0,-1-1-1 0 0,1 0 0 0 0,-1 0 1 0 0,1 1-1 0 0,-1-1 1 0 0,1 1-1 0 0,0 0 0 0 0,-1-1 1 0 0,1 1-1 0 0,-1 0 1 0 0,1 0-1 0 0,2 0 1 0 0,30 6-11 0 0,-30-2 61 0 0,-1-1 0 0 0,1 1 0 0 0,-1 1 0 0 0,0-1 0 0 0,0 0 0 0 0,0 1-1 0 0,0-1 1 0 0,-1 1 0 0 0,0 0 0 0 0,0 0 0 0 0,0 0 0 0 0,1 8 0 0 0,10 33 350 0 0,5 30 63 0 0,-18-71-412 0 0,1 0 1 0 0,-1 0 0 0 0,0 0 0 0 0,0 0 0 0 0,0 0 0 0 0,-1 0-1 0 0,0 0 1 0 0,0 0 0 0 0,0-1 0 0 0,-1 1 0 0 0,0 0 0 0 0,-3 7-1 0 0,3-9-35 0 0,1 1-1 0 0,0-1 1 0 0,0 0-1 0 0,1 0 1 0 0,-1 1-1 0 0,1-1 0 0 0,-1 0 1 0 0,1 1-1 0 0,0 2 1 0 0,-6 32 202 0 0,-5-19-11 0 0,11-19-217 0 0,-1 0 0 0 0,1 0 0 0 0,0 0 0 0 0,0 0 0 0 0,0 0 0 0 0,0 0 0 0 0,-1 0 0 0 0,1 0 0 0 0,0 0 0 0 0,0 0-1 0 0,0 0 1 0 0,0 0 0 0 0,-1 0 0 0 0,1 0 0 0 0,0 0 0 0 0,0 0 0 0 0,0 0 0 0 0,0 0 0 0 0,0 0 0 0 0,-1 0 0 0 0,1-1-1 0 0,0 1 1 0 0,0 0 0 0 0,0 0 0 0 0,0 0 0 0 0,0 0 0 0 0,0 0 0 0 0,0-1 0 0 0,-1 1 0 0 0,1 0 0 0 0,0 0 0 0 0,0 0 0 0 0,0 0-1 0 0,0 0 1 0 0,0-1 0 0 0,0 1 0 0 0,0 0 0 0 0,0 0 0 0 0,0 0 0 0 0,0 0 0 0 0,0-1 0 0 0,0 1 0 0 0,0 0 0 0 0,0 0-1 0 0,0 0 1 0 0,0 0 0 0 0,0-1 0 0 0,0 1 0 0 0,0 0 0 0 0,0 0 0 0 0,0 0 0 0 0,0 0 0 0 0,1-1 0 0 0,2-50-286 0 0,-2 42 250 0 0,2-3-54 0 0,0 0 1 0 0,1 0 0 0 0,9-19 0 0 0,0-5-136 0 0,-11 33 206 0 0,0-1 0 0 0,0 0-1 0 0,1 1 1 0 0,-1 0 0 0 0,1-1 0 0 0,0 1-1 0 0,-1 0 1 0 0,6-3 0 0 0,0-3-14 0 0,27-22 103 0 0,-34 30-65 0 0,0 0-1 0 0,0 0 0 0 0,0 1 0 0 0,0-1 1 0 0,1 0-1 0 0,-1 1 0 0 0,0-1 0 0 0,0 1 1 0 0,0 0-1 0 0,0-1 0 0 0,1 1 0 0 0,-1 0 1 0 0,0 0-1 0 0,0-1 0 0 0,0 1 0 0 0,1 0 1 0 0,-1 0-1 0 0,0 1 0 0 0,0-1 0 0 0,1 0 1 0 0,-1 0-1 0 0,0 0 0 0 0,0 1 0 0 0,0-1 0 0 0,1 1 1 0 0,-1-1-1 0 0,0 1 0 0 0,0-1 0 0 0,0 1 1 0 0,0 0-1 0 0,0-1 0 0 0,1 3 0 0 0,4 5 42 0 0,-1 0-1 0 0,0 0 0 0 0,0 1 0 0 0,4 14 0 0 0,8 12-28 0 0,-9-25-13 0 0,-7-9-3 0 0,0 1 0 0 0,0-1 0 0 0,0 1 0 0 0,0-1 0 0 0,0 1 0 0 0,-1-1 0 0 0,1 1 0 0 0,0-1 0 0 0,-1 1 0 0 0,1 0 0 0 0,-1-1-1 0 0,0 1 1 0 0,1 0 0 0 0,-1 0 0 0 0,0-1 0 0 0,0 1 0 0 0,0 3 0 0 0,-1-3 2 0 0,2 0 0 0 0,-1-1 0 0 0,0 1 0 0 0,0 0 0 0 0,0-1 0 0 0,1 1 0 0 0,-1-1 0 0 0,1 1 0 0 0,-1-1 0 0 0,1 1 0 0 0,0-1 0 0 0,0 1 0 0 0,-1-1 0 0 0,1 1 0 0 0,0-1 0 0 0,0 0 0 0 0,0 0 0 0 0,1 1 0 0 0,-1-1 0 0 0,0 0 0 0 0,0 0 0 0 0,2 1 1 0 0,-2-1-7 0 0,0 1 1 0 0,1 1 0 0 0,-1-1-1 0 0,0 1 1 0 0,-1-1 0 0 0,1 1 0 0 0,0-1-1 0 0,-1 1 1 0 0,1 0 0 0 0,-1-1 0 0 0,0 6-1 0 0,3 13 15 0 0,6 28 68 0 0,-8-40-75 0 0,0-14-45 0 0,-2-38 18 0 0,0 16-25 0 0,1 0-1 0 0,2-1 0 0 0,5-33 0 0 0,-3 27 93 0 0,-4 31-39 0 0,0-1 0 0 0,0 1 0 0 0,0-1 1 0 0,1 1-1 0 0,0-1 0 0 0,-1 1 1 0 0,1-1-1 0 0,3-4 0 0 0,5-16-5 0 0,-9 20-3 0 0,1 1 1 0 0,0 0 0 0 0,0 0-1 0 0,0 0 1 0 0,0 0-1 0 0,1 1 1 0 0,-1-1 0 0 0,1 0-1 0 0,0 1 1 0 0,0-1-1 0 0,2-2 1 0 0,13-18 27 0 0,-16 21-10 0 0,0 0-1 0 0,0 0 1 0 0,0 0 0 0 0,0 0 0 0 0,0 0 0 0 0,1 0 0 0 0,-1 0 0 0 0,1 0 0 0 0,0 0 0 0 0,-1 1-1 0 0,1-1 1 0 0,0 1 0 0 0,2-2 0 0 0,-1 2 1 0 0,1-1 1 0 0,-1 1-1 0 0,1 1 0 0 0,-1-1 0 0 0,1 0 1 0 0,-1 1-1 0 0,1 0 0 0 0,-1 0 0 0 0,1 0 1 0 0,0 0-1 0 0,-1 0 0 0 0,1 1 0 0 0,-1 0 1 0 0,1 0-1 0 0,-1 0 0 0 0,0 0 0 0 0,6 2 1 0 0,-1 1-18 0 0,-1 1 0 0 0,1-1 0 0 0,-1 1 0 0 0,0 0 1 0 0,0 0-1 0 0,7 9 0 0 0,-12-12 0 0 0,0 0 1 0 0,-1 0-1 0 0,1 1 0 0 0,-1-1 0 0 0,1 0 1 0 0,-1 1-1 0 0,0-1 0 0 0,0 1 1 0 0,0-1-1 0 0,0 1 0 0 0,0 3 0 0 0,-1-4 1 0 0,1 1 0 0 0,0-1 0 0 0,-1 0 0 0 0,1 1 0 0 0,0-1 0 0 0,0 0 0 0 0,0 1 0 0 0,1-1 0 0 0,-1 0-1 0 0,0 0 1 0 0,1 0 0 0 0,-1 0 0 0 0,4 2 0 0 0,-2-1 1 0 0,0-1 2 0 0,-1-1-1 0 0,0 1 0 0 0,0 0 1 0 0,-1 0-1 0 0,1 0 0 0 0,0 0 1 0 0,-1 0-1 0 0,1 0 0 0 0,-1 0 1 0 0,0 0-1 0 0,1 1 0 0 0,-1-1 0 0 0,0 0 1 0 0,0 1-1 0 0,-1-1 0 0 0,1 1 1 0 0,0-1-1 0 0,-1 1 0 0 0,0 0 1 0 0,1 4-1 0 0,5 12-19 0 0,-4-15 7 0 0,0-1 0 0 0,-1 0 0 0 0,0 1 0 0 0,0-1 1 0 0,0 1-1 0 0,0-1 0 0 0,0 1 0 0 0,0 6 0 0 0,3 55-536 0 0,1 10-4831 0 0,4-31-4073 0 0,-2-35 4017 0 0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5752 0 0,'0'0'2350'0'0,"-11"0"4860"0"0,-4 0-4269 0 0,10 0-2518 0 0,1 0 0 0 0,0 0 1 0 0,0 1-1 0 0,0 0 0 0 0,0 0 1 0 0,0 0-1 0 0,0 0 0 0 0,0 0 0 0 0,0 1 1 0 0,1 0-1 0 0,-1 0 0 0 0,0 0 1 0 0,1 0-1 0 0,0 0 0 0 0,-6 6 1 0 0,1 0-41 0 0,0 1 1 0 0,1 0-1 0 0,0 1 0 0 0,-6 10 1 0 0,1-1 120 0 0,5-8-385 0 0,0 0 0 0 0,2 1-1 0 0,-1 0 1 0 0,1 0 0 0 0,1 0 0 0 0,0 1-1 0 0,1 0 1 0 0,0 0 0 0 0,1-1 0 0 0,0 2-1 0 0,1-1 1 0 0,0 0 0 0 0,2 16 0 0 0,0-24-96 0 0,-1 0-1 0 0,1-1 1 0 0,0 1 0 0 0,0 0-1 0 0,1-1 1 0 0,-1 1 0 0 0,1-1 0 0 0,0 0-1 0 0,0 0 1 0 0,1 1 0 0 0,-1-1-1 0 0,6 6 1 0 0,3 7 75 0 0,43 54 305 0 0,-51-67-345 0 0,0-1 0 0 0,0 0 1 0 0,-1 1-1 0 0,0-1 0 0 0,0 1 1 0 0,0 0-1 0 0,0 0 0 0 0,2 7 1 0 0,12 22 144 0 0,11 14-23 0 0,-23-38-55 0 0,1 0 0 0 0,-1-1-1 0 0,2 1 1 0 0,6 8 0 0 0,-9-13-90 0 0,-1-1 0 0 0,0 1 0 0 0,0 0-1 0 0,0 0 1 0 0,-1 0 0 0 0,1 0 0 0 0,-1 0 0 0 0,0 0 0 0 0,0 0 0 0 0,0 0 0 0 0,-1 0 0 0 0,1 0 0 0 0,-1 1 0 0 0,-1 4 0 0 0,16 38 322 0 0,-15-47-355 0 0,1 7 41 0 0,0 0 0 0 0,0 0 0 0 0,0 0 0 0 0,-1 0 0 0 0,0 0 0 0 0,-2 13 0 0 0,1-19-46 0 0,1 1 0 0 0,-1-1 0 0 0,0 0 0 0 0,0 1-1 0 0,0-1 1 0 0,0 1 0 0 0,0-1 0 0 0,0 0 0 0 0,0 0 0 0 0,0 0-1 0 0,0 0 1 0 0,-1 0 0 0 0,1 0 0 0 0,0 0 0 0 0,-1 0 0 0 0,1 0 0 0 0,-1 0-1 0 0,1-1 1 0 0,-1 1 0 0 0,1-1 0 0 0,-1 1 0 0 0,0-1 0 0 0,1 1-1 0 0,-1-1 1 0 0,0 0 0 0 0,1 0 0 0 0,-1 0 0 0 0,0 0 0 0 0,1 0-1 0 0,-4-1 1 0 0,-4 2-193 0 0,0-1 0 0 0,-1-1 0 0 0,1 1 0 0 0,-1-1 0 0 0,1-1-1 0 0,0 0 1 0 0,0 0 0 0 0,-16-7 0 0 0,-6-4-794 0 0,24 11 283 0 0,-1-1 0 0 0,1 0 0 0 0,0-1 0 0 0,0 1 0 0 0,1-1 0 0 0,-1-1 0 0 0,1 1 0 0 0,0-1 0 0 0,0 0 0 0 0,0 0 0 0 0,-5-7 0 0 0,3 1-637 0 0,3 6 343 0 0,1 0 0 0 0,0 0 0 0 0,0-1 0 0 0,1 0 0 0 0,0 0 1 0 0,0 0-1 0 0,0 0 0 0 0,-2-8 0 0 0,-3 4-6004 0 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9368 0 0,'0'4'8322'0'0,"2"19"-2733"0"0,26 3-2738 0 0,-25-18-2191 0 0,-1-1-402 0 0,1 0 1 0 0,-1-1 0 0 0,1 1-1 0 0,1-1 1 0 0,-1 1 0 0 0,8 8-1 0 0,50 34 1121 0 0,-8 23-436 0 0,-26-53-706 0 0,6 27 113 0 0,-13-13-8 0 0,-9-21-249 0 0,-9-9-66 0 0,1 0 0 0 0,0 0 0 0 0,-1 0 0 0 0,1 1 0 0 0,-1-1 0 0 0,0 1 0 0 0,0-1 0 0 0,0 1 1 0 0,-1 0-1 0 0,2 4 0 0 0,-1-3-6 0 0,0-1 0 0 0,0 0 0 0 0,0 0 0 0 0,0 0 0 0 0,1 0 0 0 0,-1 0 0 0 0,1 0 0 0 0,6 5 0 0 0,-5-5-2 0 0,0 0-1 0 0,-1 0 0 0 0,0 0 1 0 0,0 0-1 0 0,0 1 0 0 0,0 0 1 0 0,-1-1-1 0 0,4 11 0 0 0,-2-5 1 0 0,0 0 0 0 0,1-1 0 0 0,0 0 0 0 0,13 18 0 0 0,-13-20-10 0 0,1 1 0 0 0,-1 0 0 0 0,-1 1 0 0 0,1-1 0 0 0,-2 1 0 0 0,1-1 0 0 0,2 12 0 0 0,17 60-4 0 0,-15-59-5 0 0,-2 0-1 0 0,0 1 1 0 0,-2-1 0 0 0,0 1 0 0 0,1 32 0 0 0,-4-2-1326 0 0,-3 0-1 0 0,-1 0 1 0 0,-18 86 0 0 0,19-129 613 0 0,2-7 502 0 0,0-1 1 0 0,0 1 0 0 0,0 0 0 0 0,0-1-1 0 0,-1 1 1 0 0,1 0 0 0 0,-1-1 0 0 0,1 1 0 0 0,-1-1-1 0 0,0 1 1 0 0,0-1 0 0 0,0 1 0 0 0,0-1-1 0 0,-1 2 1 0 0,1-2 10 0 0,0 0 0 0 0,0 0 0 0 0,0 1-1 0 0,1-1 1 0 0,-1 0 0 0 0,0 0 0 0 0,0 1-1 0 0,1-1 1 0 0,-1 0 0 0 0,1 1 0 0 0,-1-1-1 0 0,1 1 1 0 0,0-1 0 0 0,-1 1 0 0 0,1-1-1 0 0,0 4 1 0 0,0-4 59 0 0,0-1 1 0 0,0 1-1 0 0,0 0 0 0 0,0 0 1 0 0,0 0-1 0 0,0 0 0 0 0,-1 0 1 0 0,1 0-1 0 0,0 0 1 0 0,0-1-1 0 0,-1 1 0 0 0,1 0 1 0 0,-1 0-1 0 0,1 0 0 0 0,-1-1 1 0 0,1 1-1 0 0,-1 0 0 0 0,1 0 1 0 0,-1-1-1 0 0,0 1 0 0 0,1-1 1 0 0,-1 1-1 0 0,-1 0 0 0 0,-9 17-5870 0 0,2-14-1121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131 350 4376 0 0,'0'0'2113'0'0,"0"-33"3672"0"0,3 25-4651 0 0,4-9 594 0 0,-7 16-1679 0 0,0 1-1 0 0,0 0 1 0 0,0-1 0 0 0,0 1 0 0 0,0-1-1 0 0,-1 1 1 0 0,1 0 0 0 0,0-1-1 0 0,0 1 1 0 0,0 0 0 0 0,0-1-1 0 0,0 1 1 0 0,0 0 0 0 0,-1-1 0 0 0,1 1-1 0 0,0 0 1 0 0,0-1 0 0 0,-1 1-1 0 0,1 0 1 0 0,0-1 0 0 0,0 1-1 0 0,-1 0 1 0 0,1 0 0 0 0,0 0 0 0 0,-1-1-1 0 0,1 1 1 0 0,0 0 0 0 0,-1 0-1 0 0,1 0 1 0 0,0 0 0 0 0,-1-1-1 0 0,1 1 1 0 0,0 0 0 0 0,-1 0 0 0 0,1 0-1 0 0,-1 0 1 0 0,1 0 0 0 0,0 0-1 0 0,-1 0 1 0 0,1 0 0 0 0,0 0-1 0 0,-2 1 1 0 0,-40-19 1995 0 0,15 8-951 0 0,-3 1 126 0 0,28 9-1063 0 0,2 0-129 0 0,-1 0 0 0 0,1 1 0 0 0,-1-1 0 0 0,0 0 1 0 0,1 1-1 0 0,-1-1 0 0 0,1 0 0 0 0,-1 0 0 0 0,1 0 0 0 0,-1 1 0 0 0,0-1 0 0 0,1 0 0 0 0,-1 0 1 0 0,0 0-1 0 0,1 0 0 0 0,-1 0 0 0 0,1 0 0 0 0,-1 0 0 0 0,0 0 0 0 0,1-1 0 0 0,-1 1 0 0 0,-1 0 1 0 0,2 0-25 0 0,0-1 0 0 0,-1 1 0 0 0,1 0 0 0 0,0 0 0 0 0,-1 0 0 0 0,1 0 0 0 0,0 0 0 0 0,-1 0 0 0 0,1 0 0 0 0,-1 0 0 0 0,1 0 1 0 0,0 0-1 0 0,-1 0 0 0 0,1 0 0 0 0,-1 0 0 0 0,1 0 0 0 0,0 0 0 0 0,-1 0 0 0 0,1 0 0 0 0,0 0 0 0 0,-1 0 0 0 0,1 1 1 0 0,0-1-1 0 0,-1 0 0 0 0,1 0 0 0 0,0 0 0 0 0,-1 1 0 0 0,1-1 0 0 0,0 0 0 0 0,-1 0 0 0 0,1 1 0 0 0,0-1 0 0 0,0 0 0 0 0,0 1 1 0 0,-1-1-1 0 0,1 0 0 0 0,0 1 0 0 0,0-1 0 0 0,0 0 0 0 0,0 1 0 0 0,-1-1 0 0 0,1 1 0 0 0,0-1 0 0 0,0 0 0 0 0,0 1 1 0 0,0-1-1 0 0,0 0 0 0 0,0 1 0 0 0,0-1 0 0 0,0 1 0 0 0,0-1 0 0 0,0 0 0 0 0,0 1 0 0 0,1-1 0 0 0,-1 1 0 0 0,0-1 1 0 0,0 1-1 0 0,0 6-11 0 0,0-4 11 0 0,-1-1 0 0 0,1 1 1 0 0,0 0-1 0 0,0 0 0 0 0,0 0 0 0 0,1-1 1 0 0,-1 1-1 0 0,1 0 0 0 0,-1 0 0 0 0,1-1 1 0 0,0 1-1 0 0,0-1 0 0 0,0 1 0 0 0,0 0 1 0 0,1-1-1 0 0,-1 0 0 0 0,1 1 0 0 0,-1-1 1 0 0,4 4-1 0 0,-3-3 2 0 0,0 0-1 0 0,0 1 1 0 0,-1-1-1 0 0,1 0 1 0 0,-1 1 0 0 0,0-1-1 0 0,0 1 1 0 0,0 0-1 0 0,0-1 1 0 0,-1 1-1 0 0,0 0 1 0 0,0 4 0 0 0,5 18 40 0 0,17 21-16 0 0,-16-37-31 0 0,-1 1 1 0 0,0 0-1 0 0,-1 0 1 0 0,5 19 0 0 0,-2 0 43 0 0,2 0 0 0 0,16 36 0 0 0,-20-53 2 0 0,-5-11-44 0 0,1-1-1 0 0,-1 1 0 0 0,0-1 0 0 0,1 1 0 0 0,-1-1 1 0 0,1 0-1 0 0,0 1 0 0 0,-1-1 0 0 0,1 0 1 0 0,0 1-1 0 0,0-1 0 0 0,0 0 0 0 0,0 0 0 0 0,0 1 1 0 0,0-1-1 0 0,1 1 0 0 0,0-2-12 0 0,-1-7 13 0 0,0 0 1 0 0,1 0-1 0 0,0 0 0 0 0,0 0 1 0 0,6-11-1 0 0,-6 13-5 0 0,-1 1 0 0 0,-1-1-1 0 0,1 1 1 0 0,0-1 0 0 0,-1 1-1 0 0,0-1 1 0 0,0 1 0 0 0,-1-1-1 0 0,0-6 1 0 0,0-4-300 0 0,-8-17-78 0 0,8 29 356 0 0,-1 0 1 0 0,1 0 0 0 0,0 0 0 0 0,0 0 0 0 0,0-1 0 0 0,0 1-1 0 0,1 0 1 0 0,-1-6 0 0 0,1-164-62 0 0,-1 166 47 0 0,2 4 20 0 0,17-37 15 0 0,-10 20 18 0 0,-6 14-11 0 0,0 1 0 0 0,1-1 0 0 0,0 1 0 0 0,0 0 1 0 0,0 0-1 0 0,6-7 0 0 0,-1-1 8 0 0,-6 9-7 0 0,0 1 0 0 0,0 0 1 0 0,1-1-1 0 0,-1 1 0 0 0,1 0 0 0 0,-1 0 0 0 0,1 0 1 0 0,0 1-1 0 0,0-1 0 0 0,5-3 0 0 0,30-20-11 0 0,-35 23 14 0 0,0 0-1 0 0,0 0 1 0 0,1 0-1 0 0,-1 1 1 0 0,1-1 0 0 0,0 1-1 0 0,-1 0 1 0 0,1 0-1 0 0,0 0 1 0 0,0 1-1 0 0,1 0 1 0 0,-1-1 0 0 0,0 1-1 0 0,0 1 1 0 0,8-2-1 0 0,-9 3 2 0 0,0-1 0 0 0,0 1 0 0 0,1 0 0 0 0,-1 0 0 0 0,0 0 0 0 0,0 0 0 0 0,0 0-1 0 0,0 1 1 0 0,0-1 0 0 0,0 1 0 0 0,0 0 0 0 0,0 0 0 0 0,-1 0 0 0 0,1 0 0 0 0,-1 1 0 0 0,1-1-1 0 0,-1 1 1 0 0,0-1 0 0 0,0 1 0 0 0,0 0 0 0 0,0 0 0 0 0,-1 0 0 0 0,3 5 0 0 0,4 5-5 0 0,-2 18 9 0 0,-3-10 13 0 0,5-4-26 0 0,4 15-4 0 0,-12-29 9 0 0,1 1 1 0 0,-1-1 0 0 0,1 0-1 0 0,0 0 1 0 0,0 0-1 0 0,1 0 1 0 0,-1 0 0 0 0,3 4-1 0 0,-1-3 2 0 0,-1 0-1 0 0,0 0 1 0 0,-1 0-1 0 0,1 0 1 0 0,-1 0-1 0 0,0 0 1 0 0,0 0-1 0 0,0 0 1 0 0,1 7-1 0 0,-3-8 4 0 0,1 0-1 0 0,0 1 0 0 0,0-1 1 0 0,0 1-1 0 0,0-1 1 0 0,1 1-1 0 0,0-1 0 0 0,-1 0 1 0 0,1 1-1 0 0,0-1 1 0 0,1 0-1 0 0,-1 0 0 0 0,4 6 1 0 0,-5-8-6 0 0,1 0 0 0 0,-1 1 0 0 0,0-1 1 0 0,0 0-1 0 0,0 0 0 0 0,0 1 0 0 0,1-1 0 0 0,-1 0 1 0 0,-1 0-1 0 0,1 0 0 0 0,0 1 0 0 0,0-1 1 0 0,0 0-1 0 0,-1 0 0 0 0,1 0 0 0 0,-1 1 0 0 0,1-1 1 0 0,-1 0-1 0 0,1 0 0 0 0,-1 0 0 0 0,1 0 1 0 0,-1 0-1 0 0,0 0 0 0 0,0 0 0 0 0,0 0 0 0 0,0 0 1 0 0,1 0-1 0 0,-1-1 0 0 0,0 1 0 0 0,0 0 1 0 0,0-1-1 0 0,-1 1 0 0 0,1 0 0 0 0,0-1 1 0 0,0 1-1 0 0,-2 0 0 0 0,-1-37-151 0 0,3 14 103 0 0,-1-44-128 0 0,0 46 174 0 0,0 0 1 0 0,2 0-1 0 0,0 0 1 0 0,2 0-1 0 0,0 0 1 0 0,1 0-1 0 0,8-29 1 0 0,-11 49-1 0 0,4-9-11 0 0,-1 0 0 0 0,2 0-1 0 0,-1 0 1 0 0,1 0 0 0 0,0 1-1 0 0,1 0 1 0 0,0 0 0 0 0,1 0 0 0 0,-1 1-1 0 0,10-8 1 0 0,-8 6 70 0 0,-8 9-59 0 0,0-1 0 0 0,1 1 0 0 0,-1 0 0 0 0,1-1 0 0 0,-1 1-1 0 0,0-1 1 0 0,1 1 0 0 0,-1 0 0 0 0,1-1 0 0 0,-1 1 0 0 0,1 0 0 0 0,-1-1-1 0 0,1 1 1 0 0,-1 0 0 0 0,1 0 0 0 0,-1 0 0 0 0,1-1 0 0 0,-1 1 0 0 0,1 0 0 0 0,-1 0-1 0 0,1 0 1 0 0,-1 0 0 0 0,1 0 0 0 0,0 0 0 0 0,-1 0 0 0 0,1 0 0 0 0,-1 0-1 0 0,2 0 1 0 0,35-6-19 0 0,-30 7 13 0 0,0 1 0 0 0,0 0 0 0 0,-1 0 1 0 0,1 0-1 0 0,-1 1 0 0 0,1 0 0 0 0,-1 1 0 0 0,0-1 0 0 0,0 1 0 0 0,0 0 0 0 0,-1 1 0 0 0,1-1 0 0 0,7 10 0 0 0,-8-9 8 0 0,-1-1 0 0 0,1 0 0 0 0,0 0 0 0 0,-1 0 0 0 0,2-1 1 0 0,-1 0-1 0 0,0 0 0 0 0,1 0 0 0 0,-1-1 0 0 0,8 3 0 0 0,3 2-2 0 0,13 15-40 0 0,-25-19 36 0 0,0 1 0 0 0,0-1 0 0 0,0 0 0 0 0,0 0 0 0 0,0-1 0 0 0,1 0 1 0 0,8 4-1 0 0,-8-3-110 0 0,-1-1 0 0 0,0 0 0 0 0,1 1 1 0 0,-1 0-1 0 0,0 0 0 0 0,-1 0 0 0 0,1 0 0 0 0,0 1 1 0 0,-1 0-1 0 0,4 4 0 0 0,-2 0-944 0 0,1 0 0 0 0,-1 0 0 0 0,0 0-1 0 0,7 17 1 0 0,-10-3-4313 0 0,-2-5-978 0 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37.64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960 2239 7664 0 0,'-38'0'6983'0'0,"33"0"-6812"0"0,1 0 0 0 0,0-1 0 0 0,0 0 0 0 0,0 1 0 0 0,0-2 0 0 0,0 1-1 0 0,0 0 1 0 0,0-1 0 0 0,1 1 0 0 0,-1-1 0 0 0,0 0 0 0 0,-4-4 0 0 0,5 4-73 0 0,-17-15 101 0 0,19 16-195 0 0,1 1 0 0 0,0-1 0 0 0,-1 0 0 0 0,1 1 0 0 0,0-1 0 0 0,-1 1 0 0 0,1-1 0 0 0,0 1 0 0 0,0-1 1 0 0,0 0-1 0 0,0 1 0 0 0,0-1 0 0 0,-1 0 0 0 0,1 1 0 0 0,0-1 0 0 0,0 1 0 0 0,0-1 0 0 0,1 0 0 0 0,-1 1 0 0 0,0-1 0 0 0,0 0 0 0 0,0 1 0 0 0,0-1 1 0 0,1 1-1 0 0,-1-1 0 0 0,0 1 0 0 0,0-1 0 0 0,1 0 0 0 0,-1 1 0 0 0,0-1 0 0 0,1 1 0 0 0,-1-1 0 0 0,1 1 0 0 0,-1 0 0 0 0,1-1 0 0 0,-1 1 0 0 0,1-1 0 0 0,-1 1 1 0 0,1 0-1 0 0,-1-1 0 0 0,2 1 0 0 0,1-2 6 0 0,0 0 4 0 0,0 0 0 0 0,-1 1 0 0 0,1-1 0 0 0,0-1-1 0 0,-1 1 1 0 0,1 0 0 0 0,-1-1 0 0 0,0 1-1 0 0,0-1 1 0 0,0 1 0 0 0,3-6 0 0 0,-3 4 7 0 0,0 1-1 0 0,0 0 1 0 0,0 0 0 0 0,1 0 0 0 0,-1 0-1 0 0,1 0 1 0 0,0 0 0 0 0,0 1 0 0 0,0-1-1 0 0,0 1 1 0 0,0 0 0 0 0,0 0-1 0 0,1 0 1 0 0,-1 1 0 0 0,1-1 0 0 0,3-1-1 0 0,-1 1 37 0 0,0-1 0 0 0,-1 1-1 0 0,1-2 1 0 0,-1 1 0 0 0,0 0-1 0 0,8-8 1 0 0,-7 6-13 0 0,0 1-1 0 0,0 0 0 0 0,1 0 1 0 0,-1 0-1 0 0,1 1 1 0 0,0 0-1 0 0,0 0 0 0 0,12-3 1 0 0,73-14 278 0 0,-44 11-226 0 0,-10 3 18 0 0,-1 2 0 0 0,1 1 0 0 0,0 2 0 0 0,-1 2 0 0 0,1 1 0 0 0,54 11 0 0 0,-65-6-32 0 0,0 1 0 0 0,0 2 0 0 0,25 13 0 0 0,-26-12 28 0 0,-24-10-100 0 0,-1-1 0 0 0,1 1-1 0 0,-1 0 1 0 0,1 0 0 0 0,-1 0-1 0 0,1 0 1 0 0,-1 0 0 0 0,0 0-1 0 0,1 0 1 0 0,-1 0 0 0 0,0 0-1 0 0,0 1 1 0 0,0-1 0 0 0,0 1-1 0 0,0-1 1 0 0,1 3 0 0 0,10 13 120 0 0,37 9 162 0 0,-39-22-225 0 0,1 1-1 0 0,-1 0 0 0 0,0 1 0 0 0,0 0 0 0 0,0 1 0 0 0,-1-1 0 0 0,11 12 0 0 0,-6-2 31 0 0,-9-12-5 0 0,0 0 1 0 0,-1 1-1 0 0,0-1 1 0 0,1 1-1 0 0,-2 0 1 0 0,1 1-1 0 0,-1-1 0 0 0,0 1 1 0 0,0-1-1 0 0,0 1 1 0 0,-1 0-1 0 0,0 0 1 0 0,3 11-1 0 0,-12-16-15 0 0,1 1 1 0 0,-1-1-1 0 0,1-1 0 0 0,-1 1 1 0 0,1-1-1 0 0,-9-1 0 0 0,2 0-67 0 0,0-1-1 0 0,1 0 0 0 0,-1-1 0 0 0,0 0 1 0 0,1-1-1 0 0,0-1 0 0 0,0 0 1 0 0,0 0-1 0 0,1-1 0 0 0,-1-1 0 0 0,1 1 1 0 0,-15-14-1 0 0,25 19-7 0 0,-43-33 74 0 0,1-2 0 0 0,-52-57-1 0 0,33 31-13 0 0,44 42-57 0 0,1-1 0 0 0,-23-36 0 0 0,35 49-4 0 0,2 2-5 0 0,-1-1-1 0 0,1 1 0 0 0,1-1 0 0 0,-1 0 1 0 0,-1-10-1 0 0,-12-26-15 0 0,13 35 43 0 0,-1 0 1 0 0,1-1-1 0 0,1 1 0 0 0,-1 0 0 0 0,2-1 0 0 0,-1 0 0 0 0,1 0 1 0 0,0 1-1 0 0,1-1 0 0 0,0 0 0 0 0,1 0 0 0 0,-1 1 0 0 0,2-1 1 0 0,-1 0-1 0 0,6-14 0 0 0,-3 15 5 0 0,0 1 0 0 0,1 0 0 0 0,0 0 0 0 0,1 0 0 0 0,-1 0 0 0 0,1 1 0 0 0,1 0 0 0 0,-1 0 0 0 0,1 1 0 0 0,14-9 0 0 0,32-28 41 0 0,-43 35-64 0 0,1 0-1 0 0,1 1 1 0 0,-1 0-1 0 0,1 0 0 0 0,0 2 1 0 0,23-7-1 0 0,6-3 8 0 0,-17 8-1 0 0,1 2-1 0 0,0 0 1 0 0,0 2 0 0 0,0 1-1 0 0,1 0 1 0 0,38 6 0 0 0,-59-5-14 0 0,1 1 1 0 0,0 0 0 0 0,0 0 0 0 0,-1 0 0 0 0,1 1 0 0 0,0 0-1 0 0,-1 0 1 0 0,0 0 0 0 0,1 1 0 0 0,-1 0 0 0 0,0 0 0 0 0,0 0 0 0 0,-1 1-1 0 0,1-1 1 0 0,-1 1 0 0 0,0 0 0 0 0,0 0 0 0 0,0 1 0 0 0,0-1-1 0 0,-1 1 1 0 0,1 0 0 0 0,-1 0 0 0 0,0 0 0 0 0,-1 0 0 0 0,0 0-1 0 0,4 12 1 0 0,0 5 18 0 0,-1 1 0 0 0,-1-1-1 0 0,-1 1 1 0 0,-1 0 0 0 0,-1 34 0 0 0,-3-42-30 0 0,-1 0 0 0 0,0 1 0 0 0,0-1 1 0 0,-2 0-1 0 0,0-1 0 0 0,-1 1 0 0 0,0-1 1 0 0,-1 0-1 0 0,-12 19 0 0 0,-8 9 63 0 0,19-30-38 0 0,0 0 0 0 0,0 0 1 0 0,-11 12-1 0 0,-35 38 38 0 0,36-40-26 0 0,-1 0-1 0 0,-34 30 1 0 0,21-26 9 0 0,20-14 5 0 0,-1-1 0 0 0,0-1 0 0 0,-1 0-1 0 0,0 0 1 0 0,-1-1 0 0 0,0-1 0 0 0,-16 6 0 0 0,11-8 11 0 0,-65 16 23 0 0,78-21-66 0 0,1-1 0 0 0,-1 1 0 0 0,0-1 0 0 0,1 0 0 0 0,-1-1 0 0 0,0 1 0 0 0,1-1 0 0 0,-1-1 0 0 0,1 1 0 0 0,-10-4 0 0 0,14 4-3 0 0,0-1 0 0 0,-1 1 0 0 0,1 0 0 0 0,0-1 0 0 0,0 1 0 0 0,0-1-1 0 0,0 1 1 0 0,1-1 0 0 0,-1 0 0 0 0,0 0 0 0 0,1 0 0 0 0,-1 0 0 0 0,1 0 0 0 0,-1 0-1 0 0,0-4 1 0 0,-6-5 8 0 0,-13-11 16 0 0,1-1 0 0 0,-17-25 0 0 0,30 37-20 0 0,1 0 1 0 0,0 0-1 0 0,0-1 0 0 0,1 0 0 0 0,1 0 1 0 0,0 0-1 0 0,-2-15 0 0 0,4 17-2 0 0,-6-27 7 0 0,1 0 0 0 0,-1-51 0 0 0,8 77-13 0 0,0-1-1 0 0,1 1 1 0 0,0-1 0 0 0,1 1-1 0 0,0 0 1 0 0,1 0 0 0 0,0 0-1 0 0,0 0 1 0 0,2 0 0 0 0,-1 1 0 0 0,1-1-1 0 0,7-9 1 0 0,63-79 57 0 0,-71 93-47 0 0,0 1 0 0 0,0 0 1 0 0,0 1-1 0 0,1-1 0 0 0,0 1 0 0 0,0-1 1 0 0,10-5-1 0 0,14-13 16 0 0,-25 19-17 0 0,0 1-1 0 0,0 0 0 0 0,1 0 1 0 0,-1 0-1 0 0,1 1 0 0 0,-1 0 1 0 0,1-1-1 0 0,0 2 1 0 0,0-1-1 0 0,8-1 0 0 0,53-9 12 0 0,-48 10-11 0 0,-9 1 3 0 0,-1-1 1 0 0,1 1-1 0 0,0 1 1 0 0,0 0-1 0 0,0 0 1 0 0,0 1-1 0 0,0 0 1 0 0,-1 0-1 0 0,1 1 1 0 0,0 0-1 0 0,-1 1 1 0 0,0 0-1 0 0,1 0 1 0 0,-1 1-1 0 0,0 0 1 0 0,-1 0-1 0 0,1 1 0 0 0,-1 0 1 0 0,0 0-1 0 0,9 9 1 0 0,-4-5 3 0 0,-11-9-11 0 0,1 1 1 0 0,-1 0-1 0 0,1 0 0 0 0,-1 0 1 0 0,1 0-1 0 0,-1 1 0 0 0,0-1 0 0 0,0 0 1 0 0,1 1-1 0 0,-1-1 0 0 0,0 0 0 0 0,0 1 1 0 0,0-1-1 0 0,0 1 0 0 0,0 3 1 0 0,38 69 174 0 0,-36-61-130 0 0,1 1-12 0 0,0 1 1 0 0,-1 0-1 0 0,-1 0 0 0 0,0 0 0 0 0,0 16 1 0 0,-3-13 4 0 0,0 0 0 0 0,-1 0 0 0 0,-1 0 0 0 0,-1 0 0 0 0,-1 0 0 0 0,0-1 1 0 0,-1 0-1 0 0,-1 0 0 0 0,0 0 0 0 0,-15 22 0 0 0,1-7 80 0 0,-1 0 0 0 0,-2-2 1 0 0,-53 52-1 0 0,58-66-87 0 0,0-1 0 0 0,-2-1 1 0 0,1-1-1 0 0,-2-1 0 0 0,0 0 0 0 0,0-2 1 0 0,-1 0-1 0 0,0-2 0 0 0,-31 7 0 0 0,-37-1-51 0 0,84-13 20 0 0,-1-1-1 0 0,1 0 1 0 0,-1-1 0 0 0,1 0 0 0 0,0 0 0 0 0,-1 0 0 0 0,1-1 0 0 0,0 0 0 0 0,0 0 0 0 0,-9-5 0 0 0,-11-7 15 0 0,15 8-14 0 0,0 0-1 0 0,1-1 1 0 0,-1 0 0 0 0,-17-16-1 0 0,6 1-5 0 0,1-2 0 0 0,1 0 0 0 0,1-2-1 0 0,1 0 1 0 0,2-1 0 0 0,0-1 0 0 0,-19-47 0 0 0,27 54 0 0 0,2 1 1 0 0,1-1 0 0 0,0 0-1 0 0,2-1 1 0 0,0 1 0 0 0,1-1-1 0 0,2 0 1 0 0,0 1 0 0 0,1-1-1 0 0,1 0 1 0 0,1 0 0 0 0,6-25-1 0 0,-5 36-3 0 0,1 1 0 0 0,0-1-1 0 0,0 0 1 0 0,1 1 0 0 0,0 0-1 0 0,1 0 1 0 0,1 1 0 0 0,-1-1 0 0 0,1 2-1 0 0,1-1 1 0 0,13-12-1 0 0,-18 18 7 0 0,0 1-1 0 0,0-1 0 0 0,0 0 0 0 0,0 1 0 0 0,-1-1 0 0 0,1-1 1 0 0,-1 1-1 0 0,0 0 0 0 0,3-6 0 0 0,-4 6 1 0 0,1 0 0 0 0,0 1 0 0 0,-1-1 0 0 0,1 1 0 0 0,0-1 0 0 0,0 1 0 0 0,0 0 0 0 0,1-1 0 0 0,-1 1 0 0 0,0 1 0 0 0,1-1 0 0 0,-1 0 0 0 0,6-2 1 0 0,15-8 5 0 0,1 2 1 0 0,0 0 0 0 0,0 2-1 0 0,1 1 1 0 0,0 0-1 0 0,0 2 1 0 0,1 1 0 0 0,0 1-1 0 0,-1 2 1 0 0,1 0 0 0 0,44 5-1 0 0,-61-3 11 0 0,-1 1 0 0 0,1-1 0 0 0,-1 2 0 0 0,1-1 0 0 0,-1 1 0 0 0,0 0 0 0 0,0 1 0 0 0,0 0 0 0 0,12 9-1 0 0,-3 0 27 0 0,-1 0-1 0 0,22 24 0 0 0,-35-34-37 0 0,1 3 15 0 0,0 0 0 0 0,0 0 0 0 0,-1 0-1 0 0,1 1 1 0 0,-1-1 0 0 0,-1 1 0 0 0,1-1 0 0 0,-1 1-1 0 0,0 0 1 0 0,0 8 0 0 0,9 67 185 0 0,-10-61-144 0 0,1-11-34 0 0,-1 0-1 0 0,0 0 1 0 0,0 0-1 0 0,-1 0 0 0 0,-1 0 1 0 0,1 0-1 0 0,-2 0 1 0 0,1 0-1 0 0,-2 0 1 0 0,1-1-1 0 0,-1 1 1 0 0,-1-1-1 0 0,-4 11 0 0 0,-10 6-8 0 0,2 0 5 0 0,-29 35 0 0 0,0 10 57 0 0,-24 2-23 0 0,54-57-35 0 0,-1 0 0 0 0,-1-1-1 0 0,0-1 1 0 0,-1 0 0 0 0,0-2 0 0 0,-1 0 0 0 0,0-1 0 0 0,-1 0 0 0 0,0-2 0 0 0,-1-1 0 0 0,-31 9-1 0 0,28-10 10 0 0,-1-2 0 0 0,0 0 0 0 0,0-2 0 0 0,0-1 0 0 0,0 0 0 0 0,-1-2 0 0 0,1-1 0 0 0,-48-9 0 0 0,55 4-20 0 0,-1-1 1 0 0,1-1-1 0 0,1-1 0 0 0,-1 0 0 0 0,2-1 0 0 0,-1-1 0 0 0,1-1 0 0 0,1 0 0 0 0,-15-15 0 0 0,-12-9 19 0 0,14 12-33 0 0,1-3 0 0 0,2 0-1 0 0,1-1 1 0 0,1-1 0 0 0,1-2-1 0 0,2 0 1 0 0,-23-47 0 0 0,37 66-3 0 0,1 1 0 0 0,1-1 1 0 0,0-1-1 0 0,1 1 0 0 0,0-1 1 0 0,1 1-1 0 0,0-1 0 0 0,1 0 0 0 0,1 0 1 0 0,0 0-1 0 0,0 0 0 0 0,1 1 1 0 0,1-1-1 0 0,0 0 0 0 0,1 1 0 0 0,6-17 1 0 0,-3 18 12 0 0,1 0 0 0 0,0 0 1 0 0,0 1-1 0 0,1 0 0 0 0,1 1 1 0 0,0 0-1 0 0,19-16 0 0 0,-18 17-16 0 0,0 1 0 0 0,0 0-1 0 0,1 0 1 0 0,0 1 0 0 0,0 1-1 0 0,0-1 1 0 0,0 2-1 0 0,1 0 1 0 0,0 0 0 0 0,0 1-1 0 0,0 1 1 0 0,1 0-1 0 0,17-1 1 0 0,-23 2 8 0 0,140-9 82 0 0,-133 10-74 0 0,0 0 1 0 0,-1 1 0 0 0,1 1-1 0 0,-1 0 1 0 0,0 1 0 0 0,0 0 0 0 0,0 1-1 0 0,22 10 1 0 0,77 54-36 0 0,-104-62 22 0 0,1 1 0 0 0,-1 1 0 0 0,0 0-1 0 0,8 10 1 0 0,8 9 5 0 0,-15-17 8 0 0,-1 0-1 0 0,0 1 1 0 0,-1-1 0 0 0,0 1-1 0 0,-1 1 1 0 0,0-1 0 0 0,-1 1 0 0 0,0 0-1 0 0,-1 1 1 0 0,4 14 0 0 0,0 0 35 0 0,-5-12-29 0 0,0 0 1 0 0,-1 0-1 0 0,-1 0 1 0 0,0 1-1 0 0,-1-1 1 0 0,-1 0-1 0 0,0 0 0 0 0,-6 25 1 0 0,4-23-12 0 0,1-6 10 0 0,-1-1 1 0 0,0 0-1 0 0,-1 0 0 0 0,0-1 1 0 0,-1 1-1 0 0,0-1 0 0 0,-1 0 0 0 0,-6 9 1 0 0,-12 20 31 0 0,10-20-22 0 0,0 0 1 0 0,-2 0-1 0 0,0-2 0 0 0,-22 18 0 0 0,14-11 37 0 0,15-17-42 0 0,1 0 0 0 0,-1 0-1 0 0,0-1 1 0 0,0 0-1 0 0,-1-1 1 0 0,1 0-1 0 0,-1-1 1 0 0,-18 5 0 0 0,13-4-9 0 0,-13 4 26 0 0,1-1 0 0 0,-56 5-1 0 0,73-11-26 0 0,0 0 1 0 0,-1-1-1 0 0,1 0 0 0 0,0-1 0 0 0,0 0 1 0 0,0-1-1 0 0,0 0 0 0 0,0-1 0 0 0,1 1 1 0 0,-1-2-1 0 0,-16-7 0 0 0,-106-56-40 0 0,117 58 34 0 0,0-1 0 0 0,1 0 1 0 0,0-1-1 0 0,1 0 0 0 0,-21-23 0 0 0,-11-10-36 0 0,25 27 33 0 0,2 0 0 0 0,0-1 1 0 0,1-1-1 0 0,1-1 0 0 0,0 0 1 0 0,2-1-1 0 0,-19-36 0 0 0,30 47-8 0 0,0 1-1 0 0,1-1 0 0 0,0 0 0 0 0,1 0 1 0 0,0 0-1 0 0,1 0 0 0 0,0-18 0 0 0,1 22 6 0 0,-1 1 1 0 0,1-1-1 0 0,0 0 0 0 0,0 1 0 0 0,0-1 1 0 0,1 1-1 0 0,0-1 0 0 0,0 1 0 0 0,0-1 0 0 0,1 1 1 0 0,-1 0-1 0 0,1 0 0 0 0,1 1 0 0 0,-1-1 1 0 0,7-7-1 0 0,11-2-11 0 0,0 0 0 0 0,1 2 0 0 0,1 0 1 0 0,-1 1-1 0 0,28-8 0 0 0,-37 14 13 0 0,5-3 11 0 0,-3 2-1 0 0,0 0-1 0 0,0 1 0 0 0,1 0 0 0 0,18-2 0 0 0,-17 4-6 0 0,2-1-5 0 0,1 1 0 0 0,0 0 0 0 0,0 2 0 0 0,-1 0-1 0 0,1 1 1 0 0,0 1 0 0 0,0 1 0 0 0,0 0-1 0 0,0 2 1 0 0,20 6 0 0 0,-22-4 13 0 0,-5-2-6 0 0,0 0 0 0 0,0 1 0 0 0,0 0-1 0 0,-1 1 1 0 0,1 0 0 0 0,-2 1 0 0 0,1 0 0 0 0,16 14 0 0 0,-1 5 4 0 0,-25-25-5 0 0,0 1-1 0 0,0 0 0 0 0,0-1 0 0 0,0 1 1 0 0,0 0-1 0 0,-1 0 0 0 0,1 0 0 0 0,-1 1 1 0 0,1-1-1 0 0,-1 0 0 0 0,2 4 0 0 0,-2-4-1 0 0,-1-1 0 0 0,1 1 0 0 0,0-1 0 0 0,0 1 0 0 0,0-1 0 0 0,0 1 0 0 0,1-1 0 0 0,-1 0 0 0 0,0 1 0 0 0,0-1 0 0 0,1 0 0 0 0,-1 0 0 0 0,1 0 0 0 0,-1 0 0 0 0,1 0 0 0 0,2 1 0 0 0,8 7 12 0 0,-8-3-5 0 0,-1 0-1 0 0,0 1 0 0 0,-1 0 0 0 0,1-1 0 0 0,-1 1 0 0 0,2 11 1 0 0,5 15-13 0 0,-7-24 19 0 0,1 1 0 0 0,-2 0-1 0 0,1 0 1 0 0,-1 0 0 0 0,-1 0 0 0 0,0 0 0 0 0,0 0 0 0 0,-1 0 0 0 0,0-1 0 0 0,-1 1 0 0 0,0 0 0 0 0,-1 0 0 0 0,0-1-1 0 0,0 1 1 0 0,-1-1 0 0 0,0 0 0 0 0,0 0 0 0 0,-1-1 0 0 0,-1 1 0 0 0,1-1 0 0 0,-1 0 0 0 0,-1 0 0 0 0,1-1-1 0 0,-11 9 1 0 0,-7 10 20 0 0,15-15-8 0 0,-1-1 0 0 0,0 0 0 0 0,-15 11-1 0 0,-11 6 41 0 0,16-12-56 0 0,-1-1 0 0 0,-44 23 0 0 0,40-25 1 0 0,0-2-1 0 0,-1-1 0 0 0,-30 6 0 0 0,45-12-5 0 0,0-1-1 0 0,-1-1 1 0 0,1 0 0 0 0,-1 0 0 0 0,1-1-1 0 0,-1-1 1 0 0,1 0 0 0 0,-1 0-1 0 0,1-1 1 0 0,-14-4 0 0 0,17 3 0 0 0,1-1 1 0 0,0 0-1 0 0,0 0 1 0 0,0-1-1 0 0,0 1 1 0 0,-8-9-1 0 0,-11-8 10 0 0,17 13-12 0 0,0 0-1 0 0,1 0 1 0 0,0-1-1 0 0,0 0 1 0 0,1 0-1 0 0,1-1 1 0 0,-1 0-1 0 0,2 0 1 0 0,-1-1-1 0 0,1 1 1 0 0,1-1-1 0 0,0 0 1 0 0,1-1-1 0 0,0 1 1 0 0,-2-17-1 0 0,0 3-24 0 0,0-47 1 0 0,4 65 21 0 0,1 1 0 0 0,0-1 1 0 0,1 0-1 0 0,0 1 0 0 0,0-1 0 0 0,0 0 0 0 0,1 1 1 0 0,-1 0-1 0 0,2-1 0 0 0,-1 1 0 0 0,1 0 1 0 0,0 0-1 0 0,5-8 0 0 0,68-71-98 0 0,-66 72 100 0 0,1 0-1 0 0,0 0 0 0 0,24-18 0 0 0,17-20-3 0 0,-35 35 18 0 0,1 0 1 0 0,1 1-1 0 0,0 1 1 0 0,24-14-1 0 0,6-4-7 0 0,-38 25-14 0 0,1 0 1 0 0,0 1-1 0 0,1 1 0 0 0,-1 0 1 0 0,1 0-1 0 0,0 1 0 0 0,0 1 1 0 0,1 0-1 0 0,-1 1 0 0 0,1 1 0 0 0,-1 0 1 0 0,1 0-1 0 0,-1 1 0 0 0,19 3 1 0 0,-30-3 5 0 0,0 0 0 0 0,0 0-1 0 0,0 0 1 0 0,0 0 0 0 0,0 1 0 0 0,-1-1 0 0 0,1 0 0 0 0,0 1 0 0 0,0-1 0 0 0,0 1 0 0 0,-1 0 0 0 0,1 0 0 0 0,0-1 0 0 0,-1 1-1 0 0,1 0 1 0 0,-1 0 0 0 0,1 1 0 0 0,-1-1 0 0 0,1 0 0 0 0,-1 0 0 0 0,0 1 0 0 0,0-1 0 0 0,0 1 0 0 0,0-1 0 0 0,0 1 0 0 0,0-1 0 0 0,2 4-1 0 0,6 11 4 0 0,5-3 2 0 0,-12-11-6 0 0,0-1 0 0 0,0 1 0 0 0,0-1 0 0 0,-1 1 0 0 0,1 0 0 0 0,-1 0 0 0 0,1-1 0 0 0,-1 1 0 0 0,0 0-1 0 0,0 0 1 0 0,0 1 0 0 0,0-1 0 0 0,0 0 0 0 0,1 3 0 0 0,19 36-5 0 0,-19-37 6 0 0,1 0-1 0 0,-1 0 1 0 0,1 0 0 0 0,-1 0 0 0 0,0 1 0 0 0,-1-1 0 0 0,1 1-1 0 0,-1-1 1 0 0,2 8 0 0 0,3 28 21 0 0,0 3 46 0 0,3 69 0 0 0,-10-89-64 0 0,-1 0 0 0 0,-1-1 0 0 0,-1 1 0 0 0,-1-1 0 0 0,-1 0 0 0 0,0 0 0 0 0,-12 24 0 0 0,-11 2 87 0 0,12-22-42 0 0,12-19-40 0 0,-1 0-1 0 0,1-1 1 0 0,-1 1 0 0 0,0-1-1 0 0,0 0 1 0 0,-1-1-1 0 0,0 0 1 0 0,0 0-1 0 0,0 0 1 0 0,0-1 0 0 0,-16 7-1 0 0,11-4 12 0 0,5-4-11 0 0,0-1 0 0 0,-1 0 0 0 0,1 0 0 0 0,0 0 0 0 0,-1-1 1 0 0,1 0-1 0 0,-12 0 0 0 0,15 0-3 0 0,1-1 1 0 0,-1 0-1 0 0,0 0 1 0 0,1 0-1 0 0,-1-1 0 0 0,0 1 1 0 0,1-1-1 0 0,-1 0 1 0 0,1 0-1 0 0,-1 0 0 0 0,1-1 1 0 0,-1 1-1 0 0,1-1 1 0 0,0 1-1 0 0,0-1 0 0 0,0 0 1 0 0,0-1-1 0 0,-3-2 1 0 0,0-3 7 0 0,2 2-9 0 0,-1 1 0 0 0,0-1 0 0 0,0 1 1 0 0,0 0-1 0 0,0 0 0 0 0,-7-4 0 0 0,-12-14-7 0 0,2 0 0 0 0,1-2-1 0 0,-35-51 1 0 0,51 68-4 0 0,0-1 0 0 0,0 0 0 0 0,1 0 0 0 0,-3-10 0 0 0,-11-23-3 0 0,-32-38-8 0 0,35 59 23 0 0,0-1-1 0 0,2-1 1 0 0,1 0-1 0 0,-14-35 1 0 0,-16-52 10 0 0,31 85-14 0 0,0 0 1 0 0,2 0 0 0 0,1-1 0 0 0,1 0 0 0 0,1 0 0 0 0,1-1 0 0 0,-2-32-1 0 0,7 46-6 0 0,-1 1 1 0 0,1 1 0 0 0,0-1 0 0 0,1 0 0 0 0,0 0 0 0 0,1 1 0 0 0,0-1 0 0 0,1 1 0 0 0,0-1 0 0 0,7-15 0 0 0,3 9-4 0 0,-10 15 10 0 0,-1-1 0 0 0,1 1 0 0 0,-1-1 0 0 0,0 0 0 0 0,0 0 0 0 0,0 0 0 0 0,2-6 0 0 0,-3 8-4 0 0,-1 0 1 0 0,1 0-1 0 0,0-1 1 0 0,0 1-1 0 0,0 0 1 0 0,0 0-1 0 0,1 0 1 0 0,-1 1-1 0 0,0-1 0 0 0,1 0 1 0 0,-1 0-1 0 0,1 1 1 0 0,0-1-1 0 0,-1 1 1 0 0,1-1-1 0 0,0 1 0 0 0,3-2 1 0 0,12-10-19 0 0,2-14 9 0 0,-9 18 27 0 0,2 0 0 0 0,-1 0 0 0 0,24-11 0 0 0,-23 16-14 0 0,1 1 0 0 0,0 1 0 0 0,0 0 0 0 0,0 1 0 0 0,0 0 0 0 0,0 1 0 0 0,0 1 0 0 0,0 0 0 0 0,0 0-1 0 0,-1 2 1 0 0,1-1 0 0 0,0 2 0 0 0,14 5 0 0 0,-15-2-32 0 0,0 0 1 0 0,-1 1-1 0 0,22 19 0 0 0,-13-10 26 0 0,6 2-4 0 0,-7 10 22 0 0,6-9 3 0 0,-20-17-17 0 0,-1 0-1 0 0,1 1 0 0 0,-1-1 0 0 0,1 1 0 0 0,-1 0 0 0 0,0 1 0 0 0,3 5 0 0 0,34 51-53 0 0,-23-36 62 0 0,-1 0 0 0 0,-2 2 0 0 0,0 0 1 0 0,-2 1-1 0 0,14 39 0 0 0,-22-49-18 0 0,-1 0 1 0 0,-1 0-1 0 0,0 0 1 0 0,0 29-1 0 0,1 20 0 0 0,-1-46 30 0 0,-1 0-1 0 0,-3 42 1 0 0,0-58-18 0 0,1 0 1 0 0,-1 1-1 0 0,-1-1 0 0 0,1 0 1 0 0,-1 0-1 0 0,0 0 0 0 0,0 0 0 0 0,0 0 1 0 0,0 0-1 0 0,-1-1 0 0 0,0 1 1 0 0,0-1-1 0 0,-1 1 0 0 0,1-1 0 0 0,-1 0 1 0 0,-4 4-1 0 0,-1 0 12 0 0,0 1 0 0 0,0 0 0 0 0,-10 15 0 0 0,14-16-15 0 0,-2 0 1 0 0,1-1 0 0 0,-1 1-1 0 0,0-1 1 0 0,-9 6-1 0 0,-14 9 10 0 0,16-11 0 0 0,-1-1 0 0 0,1-1 0 0 0,-1 0-1 0 0,-1-1 1 0 0,-23 10 0 0 0,20-12-4 0 0,0-1 0 0 0,0-1 1 0 0,0 0-1 0 0,-1-2 0 0 0,1 0 1 0 0,-1-1-1 0 0,1-1 0 0 0,-1-1 1 0 0,1 0-1 0 0,-28-7 0 0 0,41 6 3 0 0,0 0-1 0 0,0-1 0 0 0,0 0 0 0 0,0 0 0 0 0,-8-7 0 0 0,-13-5 20 0 0,-42-26-11 0 0,20 11-35 0 0,36 23 18 0 0,1-1-1 0 0,-1-1 1 0 0,1 0-1 0 0,1-1 1 0 0,-1 0-1 0 0,2 0 1 0 0,0-1 0 0 0,0-1-1 0 0,1 0 1 0 0,0 0-1 0 0,1-1 1 0 0,0 0 0 0 0,1 0-1 0 0,-8-22 1 0 0,0-1 5 0 0,11 27-8 0 0,0 0 0 0 0,0 0 0 0 0,1 0 0 0 0,1-1 0 0 0,-1 0 0 0 0,1 1 0 0 0,1-1 0 0 0,-1-12 0 0 0,1-31-12 0 0,0 19 8 0 0,5-48 0 0 0,-3 77 6 0 0,0-1-1 0 0,1 1 1 0 0,0 0 0 0 0,0-1 0 0 0,0 1 0 0 0,1 0 0 0 0,-1 1 0 0 0,1-1-1 0 0,0 0 1 0 0,1 1 0 0 0,4-5 0 0 0,18-30-18 0 0,-19 25 14 0 0,1 0 0 0 0,0 0 0 0 0,1 2 0 0 0,0-1 0 0 0,0 1 0 0 0,21-20 0 0 0,75-68 46 0 0,-70 64-69 0 0,2 2 1 0 0,77-56-1 0 0,-90 74 39 0 0,1-2 12 0 0,1 2-1 0 0,0 1 1 0 0,41-17-1 0 0,-35 21-24 0 0,-1 0-6 0 0,0 0 1 0 0,1 2 0 0 0,1 2-1 0 0,35-5 1 0 0,-27 8 1 0 0,-1 1 0 0 0,1 2 0 0 0,-1 2 0 0 0,58 8 0 0 0,-80-4 4 0 0,-1 0 0 0 0,0 2 0 0 0,0 0 0 0 0,-1 1 0 0 0,16 10-1 0 0,12 5 15 0 0,-31-16-9 0 0,-1 0 0 0 0,0 0 0 0 0,0 1 0 0 0,0 1 0 0 0,-1 0 0 0 0,-1 0 0 0 0,11 13 0 0 0,22 47 14 0 0,-20-46-12 0 0,-14-14-7 0 0,0-1-1 0 0,-1 1 1 0 0,0 1 0 0 0,0 0-1 0 0,-1 0 1 0 0,0 0-1 0 0,-1 1 1 0 0,6 14 0 0 0,3 13 27 0 0,8 30-24 0 0,-11-18-33 0 0,-8-34 32 0 0,0 0-1 0 0,-1 0 1 0 0,0 0-1 0 0,0 23 1 0 0,-3-23 6 0 0,1 3-4 0 0,-1 0 0 0 0,-1 0 0 0 0,-1 0 0 0 0,0 0 0 0 0,-1 0 0 0 0,-1-1 0 0 0,-7 20 0 0 0,-14 18-1 0 0,-3-1 0 0 0,-2-2 0 0 0,-2-1 0 0 0,-39 49 0 0 0,49-73 0 0 0,0-1-1 0 0,-2 0 1 0 0,-1-2 0 0 0,-1 0-1 0 0,-1-2 1 0 0,-1-1 0 0 0,-59 34-1 0 0,64-42 4 0 0,16-9-2 0 0,0-1 1 0 0,0 0-1 0 0,0-1 0 0 0,-1 1 1 0 0,-12 3-1 0 0,-10 0 10 0 0,-1 0-1 0 0,0-2 1 0 0,-1-2 0 0 0,1 0-1 0 0,0-2 1 0 0,-40-4 0 0 0,55-1-10 0 0,-1-1 0 0 0,2-1 0 0 0,-1 0 1 0 0,1-1-1 0 0,0 0 0 0 0,0-1 0 0 0,1-1 0 0 0,0 0 1 0 0,0-1-1 0 0,-13-14 0 0 0,18 16-1 0 0,-44-39-13 0 0,-54-63 1 0 0,92 92 9 0 0,1 0 1 0 0,0-2-1 0 0,2 0 1 0 0,0 0-1 0 0,1-1 1 0 0,1 0-1 0 0,-9-32 1 0 0,9 18-12 0 0,2-2 1 0 0,1 1 0 0 0,2-1-1 0 0,2 1 1 0 0,1-50 0 0 0,3 75 14 0 0,0-1-1 0 0,1 1 1 0 0,0-1 0 0 0,1 1 0 0 0,0 0 0 0 0,1 0-1 0 0,0 0 1 0 0,8-16 0 0 0,56-83-18 0 0,-36 61 16 0 0,-19 29-9 0 0,2 1 1 0 0,1 1-1 0 0,27-25 1 0 0,-1 2 4 0 0,14-16 13 0 0,2 3 0 0 0,3 3-1 0 0,2 3 1 0 0,3 2-1 0 0,1 3 1 0 0,132-62 0 0 0,-145 83 24 0 0,85-23 0 0 0,-113 38-11 0 0,27-4-9 0 0,1 2-1 0 0,0 3 0 0 0,0 2 1 0 0,57 4-1 0 0,-93 0-10 0 0,0 1-1 0 0,-1 0 1 0 0,1 2-1 0 0,-1 0 0 0 0,0 1 1 0 0,1 0-1 0 0,-2 2 1 0 0,1 0-1 0 0,-1 0 1 0 0,0 2-1 0 0,0 0 0 0 0,-1 1 1 0 0,0 1-1 0 0,-1 0 1 0 0,22 19-1 0 0,1 4-2 0 0,-26-25-1 0 0,-2 1 1 0 0,1 0 0 0 0,-1 0 0 0 0,14 19 0 0 0,10 22-1 0 0,-18-28 3 0 0,-1 0 0 0 0,0 1 0 0 0,-2 1 0 0 0,12 31 0 0 0,-16-33 5 0 0,-2 0 0 0 0,0 1 1 0 0,-1 0-1 0 0,-2 0 0 0 0,0 1 0 0 0,-2-1 0 0 0,0 0 0 0 0,-1 1 0 0 0,-2-1 1 0 0,0 1-1 0 0,-2-1 0 0 0,0 0 0 0 0,-2 0 0 0 0,-11 29 0 0 0,7-28 9 0 0,-1-1 0 0 0,-1 0 0 0 0,-24 35 0 0 0,-7 4 18 0 0,20-27-17 0 0,-32 36 0 0 0,38-51-9 0 0,-1-2 0 0 0,0 0 1 0 0,-1-2-1 0 0,-31 22 1 0 0,42-33-13 0 0,-115 67-154 0 0,93-57 122 0 0,12-6 60 0 0,0-1 1 0 0,0 0-1 0 0,-23 5 0 0 0,13-5-23 0 0,0-3 0 0 0,-1 0 0 0 0,0-2 0 0 0,0-1 1 0 0,0-1-1 0 0,0-1 0 0 0,0-2 0 0 0,-50-9 0 0 0,66 7 4 0 0,1 0 1 0 0,0 0-1 0 0,1-1 0 0 0,-16-8 0 0 0,2 1 2 0 0,-1-2-3 0 0,1 0 0 0 0,1-1-1 0 0,1-2 1 0 0,0 0 0 0 0,-37-37-1 0 0,19 10-6 0 0,-64-85 0 0 0,88 106 5 0 0,1-2 0 0 0,1 1 0 0 0,1-2-1 0 0,2 0 1 0 0,0 0 0 0 0,2-1 0 0 0,0 0-1 0 0,2-1 1 0 0,-4-30 0 0 0,3 7-6 0 0,3 21-6 0 0,1 0 0 0 0,2 0-1 0 0,0 0 1 0 0,4-42 0 0 0,0 63 8 0 0,1 1 0 0 0,1 0 0 0 0,-1-1 0 0 0,1 1 0 0 0,1 0 0 0 0,0 1 0 0 0,0-1 1 0 0,0 1-1 0 0,1 0 0 0 0,11-13 0 0 0,10-18-4 0 0,-6 6 7 0 0,1 0-1 0 0,1 2 1 0 0,2 0-1 0 0,1 2 1 0 0,1 0-1 0 0,1 2 1 0 0,42-31-1 0 0,-42 37 2 0 0,-10 7 2 0 0,0 0 0 0 0,1 1 0 0 0,1 1 0 0 0,0 1 0 0 0,23-10 0 0 0,8 3 11 0 0,-29 8 2 0 0,1 2 1 0 0,-1 1-1 0 0,40-7 1 0 0,31 1 22 0 0,-40 4-5 0 0,78-2 0 0 0,-102 10-35 0 0,-12-1 4 0 0,-1 1 0 0 0,1 0 0 0 0,-1 1-1 0 0,1 1 1 0 0,-1 0 0 0 0,25 8 0 0 0,-9 3-5 0 0,-15-6-1 0 0,0-1-1 0 0,32 8 1 0 0,-31-9-1 0 0,0 0 1 0 0,0 2-1 0 0,0 0 1 0 0,-1 1-1 0 0,0 1 1 0 0,22 15 0 0 0,-35-22 3 0 0,74 61-2 0 0,-25-24-11 0 0,-1 3 0 0 0,50 53-1 0 0,-78-71 18 0 0,-2 1 0 0 0,0 2 0 0 0,21 35 0 0 0,-22-32-1 0 0,-14-18 2 0 0,1 0 1 0 0,-2 1-1 0 0,1-1 1 0 0,-2 1-1 0 0,0 0 1 0 0,0 0-1 0 0,-1 1 1 0 0,1 20-1 0 0,-1-7 6 0 0,-2 0-1 0 0,-1 0 0 0 0,-6 44 0 0 0,5-63-5 0 0,-1 1-1 0 0,1-1 0 0 0,-1 0 1 0 0,-1 0-1 0 0,1 0 1 0 0,-1-1-1 0 0,-1 1 1 0 0,1-1-1 0 0,-2 1 1 0 0,1-1-1 0 0,-1 0 1 0 0,-6 7-1 0 0,-66 63 59 0 0,58-61-60 0 0,12-10 3 0 0,0 0 0 0 0,-1 0 0 0 0,0 0 0 0 0,0-1 0 0 0,0 0 0 0 0,0-1 0 0 0,-18 7 0 0 0,-10 0 9 0 0,0 0-1 0 0,-1-3 0 0 0,-75 8 1 0 0,90-14-20 0 0,-1-2 0 0 0,0 0 0 0 0,1-1 0 0 0,-1-2 0 0 0,1 0 0 0 0,0-1 0 0 0,-43-14 0 0 0,-23-14-33 0 0,46 19 2 0 0,0-3 0 0 0,-68-36 0 0 0,73 30 32 0 0,-170-112-139 0 0,185 118 128 0 0,1-1-1 0 0,0-2 1 0 0,1 0 0 0 0,1-1-1 0 0,1-1 1 0 0,-26-39-1 0 0,37 45 10 0 0,1-1-1 0 0,0 1 0 0 0,1-1 1 0 0,1-1-1 0 0,0 1 0 0 0,1-1 0 0 0,1 0 1 0 0,0-27-1 0 0,2 36 4 0 0,1-1-1 0 0,-1 1 1 0 0,2 0 0 0 0,-1 0-1 0 0,1 0 1 0 0,0 0-1 0 0,1 0 1 0 0,0 0 0 0 0,0 1-1 0 0,8-13 1 0 0,1 1-10 0 0,2 1 1 0 0,24-25-1 0 0,-8 8-12 0 0,-3 7 25 0 0,1 0-1 0 0,32-23 0 0 0,-53 46 7 0 0,10-6 7 0 0,0 0 1 0 0,0 2-1 0 0,1 0 0 0 0,35-12 0 0 0,-17 7-14 0 0,-10 3 6 0 0,1 1 1 0 0,0 1-1 0 0,1 1 0 0 0,35-6 0 0 0,20-7-15 0 0,-69 16 13 0 0,2 0-1 0 0,-1 1 1 0 0,0 1 0 0 0,29-2 0 0 0,34 2 4 0 0,168 2 38 0 0,-200 3-47 0 0,-2 3 0 0 0,1 2-1 0 0,64 17 1 0 0,-102-22 1 0 0,22 6 5 0 0,0 1 0 0 0,-1 1 0 0 0,0 2 0 0 0,30 17 0 0 0,-57-28-3 0 0,19 10 6 0 0,-1 0 0 0 0,0 2 0 0 0,-1 0 0 0 0,28 28 0 0 0,-26-21-13 0 0,-11-12 4 0 0,-1 1-1 0 0,1 1 1 0 0,-2-1-1 0 0,10 15 1 0 0,78 112 3 0 0,-87-110 15 0 0,-8-25-13 0 0,0 1-1 0 0,0-1 0 0 0,0 0 0 0 0,1 1 0 0 0,-1-1 0 0 0,1 0 0 0 0,-1 1 0 0 0,1-1 0 0 0,-1 0 0 0 0,1 0 0 0 0,0 1 0 0 0,-1-1 1 0 0,1 0-1 0 0,2 2 0 0 0,0 0 3 0 0,1 0-3 0 0,-1 1 1 0 0,1 0 0 0 0,-1 0 0 0 0,1 0-1 0 0,-1 1 1 0 0,0-1 0 0 0,-1 1-1 0 0,1-1 1 0 0,-1 1 0 0 0,0 0-1 0 0,0 0 1 0 0,2 8 0 0 0,-4-12-2 0 0,3 7-1 0 0,7 17 13 0 0,-2-1 1 0 0,8 39-1 0 0,-14-57-6 0 0,-1 0 1 0 0,0 0-1 0 0,-1 0 0 0 0,1 1 0 0 0,-1-1 0 0 0,0 0 1 0 0,-1 0-1 0 0,0 0 0 0 0,0 0 0 0 0,0 1 0 0 0,0-1 1 0 0,-1 0-1 0 0,0-1 0 0 0,-1 1 0 0 0,1 0 0 0 0,-7 10 1 0 0,4-9 0 0 0,-1-1-1 0 0,1 1 1 0 0,-1-1 0 0 0,-1 0 0 0 0,1 0 0 0 0,-11 7 0 0 0,15-12-4 0 0,0 0 1 0 0,0 0 0 0 0,1 1-1 0 0,-1-1 1 0 0,0 1-1 0 0,1-1 1 0 0,0 1 0 0 0,-1-1-1 0 0,1 1 1 0 0,0 0-1 0 0,0 0 1 0 0,0 0 0 0 0,-1 2-1 0 0,-12 13 8 0 0,-1-9-12 0 0,-2 0 1 0 0,1-1-1 0 0,-1-1 0 0 0,0-1 0 0 0,0 0 1 0 0,0-1-1 0 0,-25 2 0 0 0,-15 0 8 0 0,-60-2 0 0 0,87-6-8 0 0,1-1-1 0 0,-36-8 1 0 0,21 3-16 0 0,26 5 8 0 0,1-2 1 0 0,-1 0-1 0 0,-16-8 1 0 0,1 1-14 0 0,-54-17-27 0 0,1-4 0 0 0,-141-75 0 0 0,206 97 48 0 0,-33-21 3 0 0,51 30-3 0 0,-1-1 0 0 0,1 0-1 0 0,0 1 1 0 0,0-1 0 0 0,0 0-1 0 0,0-1 1 0 0,1 1 0 0 0,-1 0-1 0 0,1-1 1 0 0,0 0 0 0 0,0 1-1 0 0,-2-7 1 0 0,-6-16-18 0 0,-6-22 3 0 0,11 20 7 0 0,3 20 4 0 0,1 0 0 0 0,-1 0 0 0 0,1 0 0 0 0,1 0 0 0 0,-1 0 0 0 0,1 0 0 0 0,1-1 0 0 0,-1 1 0 0 0,1 0 0 0 0,1 0 0 0 0,0 1-1 0 0,0-1 1 0 0,3-9 0 0 0,9-9-24 0 0,-9 14 23 0 0,1 0 0 0 0,1 0 0 0 0,0 0 0 0 0,1 1 0 0 0,0 1-1 0 0,11-12 1 0 0,26-31 14 0 0,-33 39-15 0 0,-1 0 0 0 0,23-21 0 0 0,-1 7 12 0 0,-17 13 1 0 0,0 1-1 0 0,1 1 0 0 0,1 0 1 0 0,0 1-1 0 0,25-12 0 0 0,20-4 8 0 0,24-7-36 0 0,-49 24 23 0 0,-1 1 0 0 0,1 2 0 0 0,0 2 0 0 0,64-2 0 0 0,-56 6 19 0 0,13 0-20 0 0,0 1 0 0 0,111 15 0 0 0,-155-10 3 0 0,-1 1 0 0 0,1 0 0 0 0,-1 0 0 0 0,22 13 0 0 0,4 2-18 0 0,-8-6 10 0 0,-1 2-1 0 0,-1 0 1 0 0,-1 3-1 0 0,0 0 1 0 0,-1 2 0 0 0,37 36-1 0 0,-23-4 2 0 0,-25-40-5 0 0,-15-12 9 0 0,0 0 0 0 0,0 1 1 0 0,0-1-1 0 0,0 0 1 0 0,-1 1-1 0 0,1-1 0 0 0,-1 1 1 0 0,1 0-1 0 0,-1-1 1 0 0,0 1-1 0 0,1 0 0 0 0,-1 0 1 0 0,0 0-1 0 0,0 0 1 0 0,0 0-1 0 0,0 0 0 0 0,-1 0 1 0 0,1 0-1 0 0,-1 0 1 0 0,1 0-1 0 0,-1 1 0 0 0,0 1 1 0 0,1-1 1 0 0,0 0 1 0 0,0 1-1 0 0,0-1 1 0 0,0 0-1 0 0,0 0 1 0 0,1-1 0 0 0,-1 1-1 0 0,1 0 1 0 0,-1 0-1 0 0,1-1 1 0 0,0 1-1 0 0,0-1 1 0 0,5 5-1 0 0,6 7 12 0 0,19 43 57 0 0,-29-48-70 0 0,1 1 1 0 0,-1-1 0 0 0,-1 1 0 0 0,0 0-1 0 0,-1-1 1 0 0,1 1 0 0 0,-2 0 0 0 0,1 0-1 0 0,-2 0 1 0 0,-1 14 0 0 0,1 14 33 0 0,1-30-23 0 0,-2 49 47 0 0,1-54-56 0 0,1 1-1 0 0,-1 0 1 0 0,0-1 0 0 0,0 1 0 0 0,0-1 0 0 0,0 1 0 0 0,0-1 0 0 0,-1 1 0 0 0,0-1 0 0 0,0 0 0 0 0,0 0 0 0 0,-3 4 0 0 0,-19 12 12 0 0,7 12 8 0 0,-10-7 0 0 0,21-17-16 0 0,-1 1 0 0 0,-1 0 0 0 0,1-1 0 0 0,-16 10 0 0 0,4-2-8 0 0,-19 11 28 0 0,1-5-12 0 0,28-16-1 0 0,0 1-1 0 0,-1-2 1 0 0,1 1-1 0 0,-20 5 1 0 0,-11 0 11 0 0,-77 11 0 0 0,104-20-22 0 0,0 0-1 0 0,0-1 1 0 0,0 0 0 0 0,0-1-1 0 0,0 0 1 0 0,0-1 0 0 0,0-1 0 0 0,0 0-1 0 0,1-1 1 0 0,-19-7 0 0 0,-20-13-23 0 0,21 11 2 0 0,-41-25 0 0 0,-22-19 23 0 0,-77-55 11 0 0,147 94-21 0 0,1-2 0 0 0,0 0 0 0 0,2-1-1 0 0,1-1 1 0 0,0 0 0 0 0,-16-28 0 0 0,25 34-2 0 0,1-1-1 0 0,1 0 0 0 0,1 0 1 0 0,0-1-1 0 0,-5-24 0 0 0,8 24-7 0 0,1 1 0 0 0,1-1-1 0 0,-1-25 1 0 0,3 31 5 0 0,0 5 8 0 0,-1 0 1 0 0,1 1 0 0 0,0-1-1 0 0,0 1 1 0 0,1-1-1 0 0,0 0 1 0 0,0 1-1 0 0,1-1 1 0 0,0 1-1 0 0,0 0 1 0 0,0-1-1 0 0,1 1 1 0 0,0 0-1 0 0,5-8 1 0 0,26-25-19 0 0,-21 22 22 0 0,1 0 0 0 0,0 1 0 0 0,1 0 0 0 0,1 1 0 0 0,1 1-1 0 0,0 1 1 0 0,27-16 0 0 0,31-6-13 0 0,167-67 55 0 0,-181 83-46 0 0,0 4 0 0 0,2 2 0 0 0,0 3 0 0 0,0 3 1 0 0,96 1-1 0 0,-138 6-1 0 0,-3-2 3 0 0,0 2 0 0 0,1 1 0 0 0,-1 0 1 0 0,0 1-1 0 0,0 1 0 0 0,0 1 0 0 0,28 10 0 0 0,-4 5 6 0 0,48 30 1 0 0,-80-43-5 0 0,0 1 0 0 0,-1 0 0 0 0,0 0 0 0 0,0 1 0 0 0,0 0 0 0 0,-1 1-1 0 0,-1-1 1 0 0,1 2 0 0 0,-1-1 0 0 0,7 13 0 0 0,16 24 10 0 0,-26-42-8 0 0,-1 0-1 0 0,0 0 1 0 0,0 1 0 0 0,0-1 0 0 0,0 1 0 0 0,-1 0-1 0 0,1-1 1 0 0,-1 1 0 0 0,-1 0 0 0 0,3 8 0 0 0,15 37 7 0 0,-15-44-4 0 0,-1 1 1 0 0,0-1-1 0 0,-1 1 1 0 0,1-1 0 0 0,-1 1-1 0 0,-1 0 1 0 0,3 14-1 0 0,-1 37 11 0 0,6 161 41 0 0,-8-165-63 0 0,-4 94-37 0 0,1-130 39 0 0,0 0-1 0 0,-1 0 0 0 0,-1-1 1 0 0,-1 0-1 0 0,0 0 1 0 0,-10 19-1 0 0,5-16 12 0 0,5-12 1 0 0,1 1-1 0 0,0-1 1 0 0,1 1-1 0 0,-4 12 1 0 0,4-12-8 0 0,0-1 0 0 0,0 1 0 0 0,-1-1 0 0 0,-7 12 0 0 0,-1 2-4 0 0,5-6-2 0 0,3-7 4 0 0,-1 1 0 0 0,0-1-1 0 0,-1 1 1 0 0,1-2-1 0 0,-2 1 1 0 0,1-1 0 0 0,-14 14-1 0 0,-78 69 2 0 0,86-81 4 0 0,-1-1 0 0 0,-1-1 0 0 0,0 0 0 0 0,0-1-1 0 0,0 0 1 0 0,-26 7 0 0 0,31-11-6 0 0,-1-1 0 0 0,1 0 0 0 0,0 0 0 0 0,-1 0 1 0 0,1-2-1 0 0,-1 1 0 0 0,0-1 0 0 0,1 0 0 0 0,-1-1 0 0 0,1 0 0 0 0,-1-1 0 0 0,1 0 0 0 0,-18-6 0 0 0,6-5-7 0 0,0 0-1 0 0,1-1 0 0 0,0-1 0 0 0,1-1 0 0 0,1-1 1 0 0,1-1-1 0 0,-25-30 0 0 0,4-4-25 0 0,-56-99-1 0 0,15-8 49 0 0,73 138-17 0 0,0-1 0 0 0,1 1 0 0 0,1-1 0 0 0,1 0 0 0 0,0-38 0 0 0,0 12-17 0 0,0 7 5 0 0,2 0 0 0 0,5-41 0 0 0,-1 66 12 0 0,1 2 0 0 0,0-1-1 0 0,1 0 1 0 0,1 1 0 0 0,0 0-1 0 0,1 0 1 0 0,15-22 0 0 0,9-21-13 0 0,-25 43 12 0 0,2 0 0 0 0,0 1 0 0 0,0 0 0 0 0,1 1 0 0 0,1-1 0 0 0,0 2 0 0 0,0-1 0 0 0,16-11 0 0 0,1-3 7 0 0,2 0 0 0 0,58-38 0 0 0,-70 54-2 0 0,0 0-1 0 0,0 1 0 0 0,1 1 0 0 0,1 1 0 0 0,-1 0 1 0 0,1 2-1 0 0,23-5 0 0 0,-11 5-15 0 0,-2 0 10 0 0,57-4 0 0 0,-78 9 5 0 0,0 0-1 0 0,0 1 0 0 0,-1-1 1 0 0,1 2-1 0 0,0-1 1 0 0,-1 1-1 0 0,1 0 1 0 0,-1 1-1 0 0,1 0 1 0 0,-1 0-1 0 0,0 0 1 0 0,8 6-1 0 0,-9-5 3 0 0,11 8-6 0 0,0 0 1 0 0,-1 0 0 0 0,26 29 0 0 0,-7-2 18 0 0,-24-28 7 0 0,-1 1-1 0 0,-1 0 1 0 0,1 0-1 0 0,-2 1 0 0 0,0 0 1 0 0,8 18-1 0 0,-9-17-2 0 0,-1-1-6 0 0,0 1-1 0 0,-1 0 1 0 0,4 16-1 0 0,9 25-19 0 0,-14-45 9 0 0,-1 0 0 0 0,1 0 0 0 0,-2 0 0 0 0,4 22 1 0 0,0 27 4 0 0,9 145-15 0 0,-15-174 16 0 0,-1 1-1 0 0,-1 0 0 0 0,-2 0 1 0 0,-1-1-1 0 0,-1 1 1 0 0,-18 50-1 0 0,-31 22-34 0 0,31-69 24 0 0,5-9-14 0 0,11-10 8 0 0,6-11 8 0 0,0 0 1 0 0,0 0-1 0 0,0-1 1 0 0,0 1-1 0 0,-1-1 0 0 0,1 0 1 0 0,-1 1-1 0 0,0-1 0 0 0,0 0 1 0 0,0 0-1 0 0,-6 4 0 0 0,-2 0 8 0 0,1 0 0 0 0,1 1 0 0 0,-1 1 0 0 0,-7 9 0 0 0,9-10-2 0 0,1 0 0 0 0,-1-1 0 0 0,0 0 0 0 0,0 0 0 0 0,-1-1 0 0 0,0 0 0 0 0,-14 6 0 0 0,-8 2 1 0 0,0-3 0 0 0,-1 0 0 0 0,-65 12 0 0 0,83-21-5 0 0,0-1 0 0 0,0 0 1 0 0,0-1-1 0 0,0 0 1 0 0,0-1-1 0 0,0 0 0 0 0,1-2 1 0 0,-1 1-1 0 0,0-2 1 0 0,1 1-1 0 0,0-2 1 0 0,-19-8-1 0 0,0-5 18 0 0,0-1 0 0 0,-36-27 1 0 0,-36-30-59 0 0,-53-43 10 0 0,-66-78 92 0 0,215 190-57 0 0,-21-18-23 0 0,2-2-1 0 0,0-1 1 0 0,2-1 0 0 0,1-1 0 0 0,2-1-1 0 0,-28-49 1 0 0,34 45 35 0 0,2 0 0 0 0,-15-51-1 0 0,25 71-23 0 0,1 1 0 0 0,0-1 0 0 0,1 0 0 0 0,0 0 0 0 0,2 0 0 0 0,-1 0 0 0 0,2 0 0 0 0,4-28 0 0 0,-4 37 5 0 0,1 1 1 0 0,-1 0-1 0 0,1-1 1 0 0,0 1-1 0 0,1 0 0 0 0,-1 0 1 0 0,1 0-1 0 0,0 0 1 0 0,0 1-1 0 0,1-1 1 0 0,-1 1-1 0 0,1 0 1 0 0,0 0-1 0 0,0 0 1 0 0,1 1-1 0 0,-1-1 0 0 0,1 1 1 0 0,8-5-1 0 0,10 4 10 0 0,-8 3-17 0 0,0 1 0 0 0,0 0 0 0 0,0 2 0 0 0,-1-1 0 0 0,1 2 0 0 0,26 7-1 0 0,-3 6 21 0 0,63 35 0 0 0,-54-26-30 0 0,-20-9 16 0 0,-1 1 1 0 0,-1 1-1 0 0,-1 1 0 0 0,0 1 1 0 0,28 31-1 0 0,-47-45 0 0 0,0 0 0 0 0,0 1 0 0 0,-1-1 0 0 0,0 1-1 0 0,6 12 1 0 0,12 19-2 0 0,-9-24 13 0 0,-11-12-8 0 0,0 0 0 0 0,0 1 0 0 0,0-1 1 0 0,0 0-1 0 0,0 1 0 0 0,-1 0 0 0 0,1-1 0 0 0,-1 1 1 0 0,1 0-1 0 0,-1 0 0 0 0,0 0 0 0 0,0 0 1 0 0,1 4-1 0 0,-2-3-1 0 0,1-1 1 0 0,0 1 0 0 0,0-1 0 0 0,0 1 0 0 0,0-1-1 0 0,0 0 1 0 0,1 0 0 0 0,0 0 0 0 0,-1 0-1 0 0,1 0 1 0 0,3 4 0 0 0,15 24 0 0 0,-15-19 10 0 0,1 1 1 0 0,-2 0-1 0 0,0 0 0 0 0,0 0 1 0 0,-1 1-1 0 0,-1-1 0 0 0,2 27 1 0 0,-4-36-10 0 0,0 1 3 0 0,1 0 0 0 0,-1 0 0 0 0,0 0-1 0 0,0 0 1 0 0,-1 0 0 0 0,0 0 0 0 0,1 0-1 0 0,-2 0 1 0 0,1 0 0 0 0,-1 0-1 0 0,1 0 1 0 0,-1-1 0 0 0,0 1 0 0 0,-1-1-1 0 0,1 1 1 0 0,-1-1 0 0 0,0 0 0 0 0,0 0-1 0 0,-1 0 1 0 0,-5 6 0 0 0,-4-1 0 0 0,-1 0 1 0 0,0 0 0 0 0,0-1-1 0 0,-1-1 1 0 0,0-1-1 0 0,0 0 1 0 0,-1 0 0 0 0,1-2-1 0 0,-1 0 1 0 0,0-1 0 0 0,0 0-1 0 0,-1-2 1 0 0,1 0-1 0 0,-21-1 1 0 0,3 1-15 0 0,15 0 11 0 0,1-1 1 0 0,-1-1-1 0 0,1 0 1 0 0,-1-2-1 0 0,1 0 1 0 0,-36-10-1 0 0,14-2 2 0 0,1-1-1 0 0,-40-23 1 0 0,-249-164-51 0 0,281 175 51 0 0,29 18-1 0 0,1 0 1 0 0,0-1 0 0 0,1 0-1 0 0,0-2 1 0 0,0 0 0 0 0,-15-18-1 0 0,7 5-3 0 0,16 19-3 0 0,1-1 0 0 0,0-1-1 0 0,0 0 1 0 0,0 0-1 0 0,1 0 1 0 0,0 0 0 0 0,-7-20-1 0 0,10 20 5 0 0,-1 0-1 0 0,1 0 0 0 0,-1 0 0 0 0,-8-11 0 0 0,10 18 1 0 0,0-1-1 0 0,1 0 0 0 0,-1 0 0 0 0,1 0 1 0 0,-1 1-1 0 0,1-1 0 0 0,0 0 1 0 0,0-1-1 0 0,0 1 0 0 0,0 0 0 0 0,0-6 1 0 0,-4-19-5 0 0,3 23 5 0 0,1-1-1 0 0,0 1 1 0 0,1-1 0 0 0,-1 0-1 0 0,1 1 1 0 0,0-1 0 0 0,1 0-1 0 0,-1 1 1 0 0,1-1-1 0 0,0 0 1 0 0,1 1 0 0 0,-1-1-1 0 0,1 1 1 0 0,0 0 0 0 0,0-1-1 0 0,1 1 1 0 0,0 0 0 0 0,-1 0-1 0 0,7-6 1 0 0,4-5-5 0 0,1 0 0 0 0,0 1-1 0 0,31-23 1 0 0,-23 19 14 0 0,-4 4-5 0 0,2 2-1 0 0,0 0 0 0 0,0 1 1 0 0,1 1-1 0 0,30-12 1 0 0,13-6-9 0 0,-29 12 2 0 0,1 1-1 0 0,71-20 1 0 0,84 4 3 0 0,-119 23-3 0 0,-28 3 4 0 0,-1 1 0 0 0,1 3 0 0 0,0 1 1 0 0,0 3-1 0 0,0 1 0 0 0,62 13 0 0 0,-73-6-7 0 0,1 3 1 0 0,-2 0-1 0 0,0 2 0 0 0,0 2 0 0 0,-2 0 1 0 0,47 37-1 0 0,-12-19 0 0 0,-53-29 4 0 0,0 0 0 0 0,0 1 0 0 0,0 0 0 0 0,16 13 0 0 0,32 33 2 0 0,130 121-21 0 0,-166-140 10 0 0,-5-4-2 0 0,59 80 10 0 0,-65-72 3 0 0,-3-1 3 0 0,-1-22 1 0 0,-6-11-4 0 0,-1 0 1 0 0,0 0-1 0 0,0 0 0 0 0,0 0 1 0 0,0 0-1 0 0,-1 0 0 0 0,0 1 0 0 0,0-1 1 0 0,0 1-1 0 0,0-1 0 0 0,0 8 1 0 0,0 8 12 0 0,1 0 1 0 0,1 0 0 0 0,10 35 0 0 0,2 13 32 0 0,-13-57-51 0 0,-1 0 0 0 0,-1-1 0 0 0,0 1 1 0 0,0 0-1 0 0,-1 0 0 0 0,0-1 0 0 0,-1 1 0 0 0,0-1 0 0 0,-1 1 1 0 0,-7 19-1 0 0,4-22 3 0 0,-1 0 0 0 0,1 0 0 0 0,-1-1 0 0 0,-1 0 0 0 0,1 0 0 0 0,-1-1 0 0 0,-12 8 0 0 0,11-7-4 0 0,-7 4 6 0 0,-1 0-1 0 0,0-1 0 0 0,-1-1 1 0 0,0-1-1 0 0,-1 0 0 0 0,1-1 0 0 0,-23 4 1 0 0,29-8-5 0 0,1 0 1 0 0,-1-1 0 0 0,0-1 0 0 0,0 0 0 0 0,0 0 0 0 0,0-2 0 0 0,1 1-1 0 0,-1-1 1 0 0,0-1 0 0 0,0 0 0 0 0,1-1 0 0 0,-1 0 0 0 0,-15-7-1 0 0,8 1 2 0 0,0 0-1 0 0,1-2 0 0 0,0 0 0 0 0,1-1 0 0 0,0-1 1 0 0,0-1-1 0 0,2 0 0 0 0,0-1 0 0 0,0-1 0 0 0,2 0 0 0 0,0-1 1 0 0,1 0-1 0 0,-18-34 0 0 0,23 37-6 0 0,0 0 0 0 0,1 0 0 0 0,1 0 1 0 0,1-1-1 0 0,0 0 0 0 0,1 0 0 0 0,0 0 0 0 0,1 0 0 0 0,0-22 0 0 0,2 22-2 0 0,-1 8 7 0 0,1 1 0 0 0,-1-1 0 0 0,2 0 0 0 0,-1 1 0 0 0,1-1 0 0 0,-1 0 0 0 0,2 1 0 0 0,-1-1 0 0 0,1 1 0 0 0,0-1 0 0 0,0 1-1 0 0,1 0 1 0 0,0 0 0 0 0,5-8 0 0 0,4-1 10 0 0,-2 3-12 0 0,-1 1-1 0 0,1 0 1 0 0,1 1 0 0 0,17-15-1 0 0,25-6-46 0 0,-36 19 51 0 0,1 2-1 0 0,0 0 1 0 0,0 0 0 0 0,1 2 0 0 0,0 1 0 0 0,1 0 0 0 0,23-4-1 0 0,5 3 1 0 0,0 2-1 0 0,0 2 1 0 0,91 5-1 0 0,-106 2 35 0 0,-1 1 0 0 0,0 2 0 0 0,0 2 0 0 0,0 0 0 0 0,-1 2 0 0 0,48 22 0 0 0,13-1-71 0 0,-72-19 18 0 0,0 0 0 0 0,-1 2 0 0 0,0 0 1 0 0,23 22-1 0 0,-17-17 21 0 0,-17-14 6 0 0,0 1 1 0 0,0 0 0 0 0,0 0-1 0 0,-1 0 1 0 0,0 1-1 0 0,0 0 1 0 0,-1 1-1 0 0,7 8 1 0 0,4 11 4 0 0,-15-25-7 0 0,1 1 0 0 0,-1 0 0 0 0,0 0 0 0 0,0 0 0 0 0,0 1-1 0 0,-1-1 1 0 0,1 0 0 0 0,-1 1 0 0 0,2 5 0 0 0,8 28 42 0 0,-9-33-42 0 0,0 0-1 0 0,-1 0 0 0 0,0 0 1 0 0,0 0-1 0 0,0 1 0 0 0,0-1 1 0 0,-1 0-1 0 0,1 8 0 0 0,-1 0 4 0 0,0 1 0 0 0,0-1 1 0 0,-1 0-1 0 0,-1 1 0 0 0,0-1 0 0 0,-1 0 0 0 0,0 0 0 0 0,0-1 0 0 0,-2 1 0 0 0,1-1 0 0 0,-2 0 0 0 0,1 0 0 0 0,-1 0 0 0 0,-12 15 0 0 0,-53 87 13 0 0,36-53-14 0 0,26-43-4 0 0,-1 1 1 0 0,-1-1-1 0 0,-21 26 0 0 0,4-13 38 0 0,-1-1 0 0 0,-1-1 0 0 0,-2-1 0 0 0,0-2 0 0 0,-42 24 0 0 0,67-45-54 0 0,0-1 0 0 0,0 0 0 0 0,0 0 0 0 0,-1 0 0 0 0,1-1 0 0 0,-1 0 0 0 0,0-1 0 0 0,1 0 0 0 0,-1 0 0 0 0,0 0 0 0 0,-13-2 0 0 0,19 1 14 0 0,-1-1 1 0 0,1 0 0 0 0,-1 1 0 0 0,1-1-1 0 0,-1-1 1 0 0,1 1 0 0 0,-1 0-1 0 0,1 0 1 0 0,0-1 0 0 0,0 1-1 0 0,0-1 1 0 0,0 0 0 0 0,0 0 0 0 0,0 0-1 0 0,0 0 1 0 0,1 0 0 0 0,-1 0-1 0 0,-1-4 1 0 0,-26-44 11 0 0,26 43-19 0 0,-6-12-4 0 0,2-2 0 0 0,1 1-1 0 0,0-1 1 0 0,1 0 0 0 0,-3-42-1 0 0,1 14 20 0 0,2 7-14 0 0,1 1-1 0 0,3 0 1 0 0,1-1-1 0 0,2 1 1 0 0,15-82-1 0 0,-14 110 12 0 0,1 1 0 0 0,0 0 1 0 0,1 0-1 0 0,1 0 0 0 0,0 1 0 0 0,0 0 0 0 0,1 0 1 0 0,0 0-1 0 0,1 1 0 0 0,0 0 0 0 0,18-16 0 0 0,8-3 21 0 0,71-50 0 0 0,-82 64-34 0 0,-8 4 20 0 0,-12 8-12 0 0,0 0-1 0 0,1 1 1 0 0,-1 0 0 0 0,1 0-1 0 0,0 0 1 0 0,-1 0-1 0 0,1 0 1 0 0,0 1 0 0 0,0 0-1 0 0,0-1 1 0 0,7 0-1 0 0,50-13-27 0 0,-49 11 29 0 0,-1 1 1 0 0,1 0 0 0 0,0 1-1 0 0,0 0 1 0 0,0 0 0 0 0,0 2-1 0 0,1-1 1 0 0,19 3-1 0 0,-17 2 7 0 0,-1 0 0 0 0,1 0-1 0 0,-1 1 1 0 0,0 1 0 0 0,0 1 0 0 0,15 9-1 0 0,79 58-103 0 0,-96-63 96 0 0,0 0 1 0 0,0 0 0 0 0,-1 1-1 0 0,-1 0 1 0 0,0 1-1 0 0,13 23 1 0 0,-18-27 7 0 0,0-1 0 0 0,0 1 0 0 0,1-1 0 0 0,0-1 0 0 0,11 12-1 0 0,-11-13-1 0 0,0 1-1 0 0,-1-1 1 0 0,0 1-1 0 0,0 0 0 0 0,0 0 1 0 0,4 12-1 0 0,10 18 4 0 0,-13-27-13 0 0,-1 0-1 0 0,-1 0 1 0 0,0 0 0 0 0,0 1-1 0 0,-1-1 1 0 0,2 13 0 0 0,16 39-6 0 0,-1-1 19 0 0,-14-35 3 0 0,5 22 8 0 0,-3 1 1 0 0,5 89-1 0 0,-14-123-4 0 0,0-1 0 0 0,-1 1 0 0 0,0-1 0 0 0,-6 18 0 0 0,1-3-12 0 0,1 3-6 0 0,-5 7-8 0 0,6-25 6 0 0,4-8 4 0 0,-1 0-1 0 0,0 0 1 0 0,-1-1-1 0 0,1 1 1 0 0,-1-1-1 0 0,0 0 1 0 0,-1 0-1 0 0,1 0 1 0 0,-1 0 0 0 0,-6 6-1 0 0,6-7 9 0 0,-1-1 0 0 0,1 1 0 0 0,-1-1 0 0 0,0 0 0 0 0,0 0 0 0 0,-10 4 0 0 0,13-6-6 0 0,1 0 0 0 0,-1-1 0 0 0,0 0 0 0 0,0 1 0 0 0,0-1 0 0 0,0 0 0 0 0,1 0 0 0 0,-1 0 0 0 0,0 0 0 0 0,0 0 0 0 0,0 0 0 0 0,0 0 0 0 0,1-1 0 0 0,-1 1 0 0 0,0-1 0 0 0,0 1 0 0 0,0-1 0 0 0,1 0 0 0 0,-1 0 0 0 0,0 1 0 0 0,1-1 0 0 0,-1-1 0 0 0,1 1 0 0 0,-1 0 0 0 0,1 0 0 0 0,0 0 0 0 0,-3-3 0 0 0,-63-63-9 0 0,29 26 11 0 0,-17-24-19 0 0,-28-48-4 0 0,-28-38-76 0 0,93 123 96 0 0,2 0 1 0 0,1-1-1 0 0,-19-50 0 0 0,8 19 76 0 0,19 47-46 0 0,1-1-1 0 0,0-1 0 0 0,-6-24 1 0 0,-3-8 14 0 0,12 39-48 0 0,0 0 1 0 0,0-1-1 0 0,1 0 1 0 0,0 1 0 0 0,1-1-1 0 0,-1-14 1 0 0,1 7-8 0 0,1 7 11 0 0,0-1-1 0 0,0 0 0 0 0,1 1 0 0 0,0-1 0 0 0,0 1 1 0 0,6-18-1 0 0,6-9-47 0 0,-10 25 32 0 0,1-1-1 0 0,0 1 0 0 0,1 0 0 0 0,0 0 0 0 0,0 0 0 0 0,1 1 0 0 0,1-1 0 0 0,0 2 0 0 0,0-1 0 0 0,1 1 0 0 0,15-15 0 0 0,6 1 15 0 0,-18 13-15 0 0,1 0 0 0 0,0 2 0 0 0,17-10 1 0 0,-11 9 17 0 0,0 1 0 0 0,1 1 0 0 0,-1 0 1 0 0,2 2-1 0 0,-1 0 0 0 0,39-4 0 0 0,-5 5 12 0 0,80 4 0 0 0,-122 1-13 0 0,-1 0 0 0 0,1 0 0 0 0,-1 2 0 0 0,0-1 0 0 0,1 1-1 0 0,-1 0 1 0 0,-1 1 0 0 0,1 1 0 0 0,0-1 0 0 0,9 8 0 0 0,4 4 5 0 0,0 1 0 0 0,33 33 0 0 0,-49-41 0 0 0,0-1-1 0 0,-1 2 1 0 0,1-1 0 0 0,-2 1 0 0 0,9 18 0 0 0,4 6 3 0 0,-1 0-5 0 0,-1 0 0 0 0,-1 1 0 0 0,-3 1 0 0 0,0 0 1 0 0,11 70-1 0 0,-20-80 12 0 0,-1 1-1 0 0,-1-1 1 0 0,-3 35 0 0 0,0-2 3 0 0,2-46-12 0 0,-2 0-1 0 0,0 0 1 0 0,-1 0-1 0 0,-6 21 1 0 0,-2 5 11 0 0,8-31-13 0 0,0 1 0 0 0,-1-1-1 0 0,1 1 1 0 0,-2-1 0 0 0,1 0-1 0 0,-1-1 1 0 0,-9 12 0 0 0,-7-1 5 0 0,15-8-4 0 0,4-8-4 0 0,1 0 0 0 0,0 1 0 0 0,-1-1 0 0 0,0 0 0 0 0,1 0 0 0 0,-1 0 0 0 0,0 0 0 0 0,0-1 0 0 0,0 1 1 0 0,0 0-1 0 0,0-1 0 0 0,-1 0 0 0 0,-3 3 0 0 0,4-3-1 0 0,0 0 0 0 0,1 0 0 0 0,-1 0 0 0 0,0 1 0 0 0,1-1 0 0 0,-1 1 0 0 0,1-1 0 0 0,-1 1 0 0 0,1 0 0 0 0,0-1 0 0 0,-1 1 0 0 0,0 3 0 0 0,-16 15 0 0 0,10-15 2 0 0,0-1 0 0 0,0 0 1 0 0,-1 0-1 0 0,0-1 0 0 0,0 0 0 0 0,0-1 0 0 0,0 0 1 0 0,0 0-1 0 0,0-1 0 0 0,0 0 0 0 0,-1 0 0 0 0,1-1 1 0 0,0-1-1 0 0,0 1 0 0 0,-1-2 0 0 0,1 1 0 0 0,0-1 1 0 0,0-1-1 0 0,0 1 0 0 0,0-1 0 0 0,1-1 0 0 0,-14-7 1 0 0,-12-12 4 0 0,-40-30-20 0 0,64 43 10 0 0,2 4 2 0 0,1 0 0 0 0,0-1 0 0 0,0 0 0 0 0,1-1 0 0 0,0 1 0 0 0,-6-10 0 0 0,4 4 2 0 0,0 2 0 0 0,0-1 0 0 0,-1 1 0 0 0,-1 0 0 0 0,0 1 0 0 0,-14-11 0 0 0,-22-24 0 0 0,26 25-3 0 0,8 8-3 0 0,0 0 1 0 0,1 0 0 0 0,0-1 0 0 0,1-1 0 0 0,1 1-1 0 0,0-2 1 0 0,1 1 0 0 0,-7-18 0 0 0,3 1-4 0 0,-24-44 0 0 0,26 57 26 0 0,0-1 1 0 0,1-1-1 0 0,1 0 0 0 0,1 0 0 0 0,-8-38 0 0 0,-3-38 61 0 0,11 69-76 0 0,2 0-1 0 0,0 1 1 0 0,2-2 0 0 0,1 1 0 0 0,2 0 0 0 0,2-32 0 0 0,-1 52-21 0 0,0 0 1 0 0,1 0-1 0 0,0 0 0 0 0,0 0 1 0 0,0 1-1 0 0,1-1 1 0 0,0 1-1 0 0,0-1 1 0 0,1 1-1 0 0,7-11 0 0 0,-7 14 11 0 0,0 1-1 0 0,-1-1 0 0 0,1 0 1 0 0,-1 0-1 0 0,0-1 0 0 0,0 1 1 0 0,0-1-1 0 0,-1 1 0 0 0,1-1 0 0 0,-1 0 1 0 0,0 0-1 0 0,3-6 0 0 0,-4 8 8 0 0,0-1 1 0 0,0 1-1 0 0,0-1 0 0 0,0 1 0 0 0,0 0 0 0 0,1 0 0 0 0,0-1 0 0 0,-1 1 0 0 0,1 0 1 0 0,0 0-1 0 0,0 1 0 0 0,0-1 0 0 0,2-1 0 0 0,4-4-2 0 0,-7 5 1 0 0,0 1 0 0 0,0-1 0 0 0,0 1 0 0 0,0 0 0 0 0,0 0 0 0 0,1 0 0 0 0,-1-1 0 0 0,0 1 0 0 0,1 0-1 0 0,-1 1 1 0 0,0-1 0 0 0,1 0 0 0 0,-1 0 0 0 0,1 0 0 0 0,0 1 0 0 0,-1-1 0 0 0,1 1 0 0 0,-1 0 0 0 0,3-1 0 0 0,24-9-23 0 0,-17 4 19 0 0,1 1 0 0 0,0 1 1 0 0,0 0-1 0 0,1 1 0 0 0,-1 0 0 0 0,1 1 0 0 0,0 0 0 0 0,0 1 1 0 0,-1 0-1 0 0,1 1 0 0 0,0 1 0 0 0,0 0 0 0 0,0 0 0 0 0,-1 2 1 0 0,21 5-1 0 0,-19-1 1 0 0,0 0 1 0 0,-1 1 0 0 0,24 17 0 0 0,6 4 26 0 0,-34-22-9 0 0,0-1 0 0 0,0 1 0 0 0,15 17 0 0 0,19 12-24 0 0,-26-22-10 0 0,0 0 0 0 0,0 1 0 0 0,-2 1 1 0 0,0 0-1 0 0,14 21 0 0 0,4 2 88 0 0,-22-25-59 0 0,-1 1 1 0 0,0 1-1 0 0,11 22 0 0 0,13 22-11 0 0,7-10-1 0 0,-32-41 0 0 0,0 1 0 0 0,-1 0 1 0 0,0 0-1 0 0,0 1 0 0 0,-1 0 1 0 0,0 0-1 0 0,-1 1 1 0 0,-1 0-1 0 0,0 0 0 0 0,4 13 1 0 0,-8-17 0 0 0,1-1 1 0 0,0 1 0 0 0,0 0 0 0 0,1-1 0 0 0,0 0-1 0 0,0 0 1 0 0,1 0 0 0 0,0 0 0 0 0,0 0 0 0 0,9 9-1 0 0,-8-8 1 0 0,1 0-1 0 0,-2 1 0 0 0,1-1 0 0 0,-1 1 0 0 0,0 0 1 0 0,-1 0-1 0 0,0 0 0 0 0,-1 0 0 0 0,1 0 0 0 0,-2 1 0 0 0,1-1 1 0 0,-1 13-1 0 0,6 28 28 0 0,-6-42-19 0 0,0 1-1 0 0,-1-1 1 0 0,1 1-1 0 0,-2-1 1 0 0,1 1-1 0 0,-1-1 1 0 0,-1 1 0 0 0,1-1-1 0 0,-1 0 1 0 0,-1 1-1 0 0,0-1 1 0 0,0 0-1 0 0,0-1 1 0 0,-1 1 0 0 0,0-1-1 0 0,-1 1 1 0 0,0-1-1 0 0,0 0 1 0 0,0-1-1 0 0,-1 1 1 0 0,0-1 0 0 0,0 0-1 0 0,0-1 1 0 0,-1 1-1 0 0,0-1 1 0 0,0-1-1 0 0,-10 6 1 0 0,-4-2 8 0 0,-1 0 0 0 0,0-1 0 0 0,0-2 0 0 0,-1 0 0 0 0,-27 2 0 0 0,38-6-16 0 0,0 0 0 0 0,0 0-1 0 0,0-1 1 0 0,0-1-1 0 0,0 0 1 0 0,0-1 0 0 0,0 0-1 0 0,0-1 1 0 0,0 0-1 0 0,1-1 1 0 0,0 0-1 0 0,-13-7 1 0 0,-59-46-14 0 0,-125-110-1 0 0,179 140 12 0 0,-26-32-1 0 0,20 20 2 0 0,22 23 4 0 0,2-1-1 0 0,0 0 0 0 0,0 0 0 0 0,-8-22 0 0 0,2 5-10 0 0,-1-2 19 0 0,-23-69 1 0 0,33 70 7 0 0,1 1 0 0 0,1-1 0 0 0,2 0 0 0 0,2 0 0 0 0,2-42 0 0 0,-1 40-22 0 0,-1 26-14 0 0,1 0 1 0 0,1 0 0 0 0,0 0 0 0 0,1 1 0 0 0,0-1-1 0 0,0 0 1 0 0,1 0 0 0 0,1 1 0 0 0,5-16-1 0 0,-7 23 12 0 0,3-5-13 0 0,0 1 0 0 0,1-1 0 0 0,-1 1 1 0 0,1 0-1 0 0,9-9 0 0 0,11-1 38 0 0,-13-10-31 0 0,12 13-35 0 0,-12 2 33 0 0,-10 11 15 0 0,-1-1 0 0 0,1 0 0 0 0,-1 1-1 0 0,1 0 1 0 0,0-1 0 0 0,0 1 0 0 0,0 0-1 0 0,0 0 1 0 0,0 0 0 0 0,0 0 0 0 0,0 0 0 0 0,0 0-1 0 0,0 1 1 0 0,0-1 0 0 0,1 1 0 0 0,3-1-1 0 0,19-3 24 0 0,68-7-32 0 0,-93 11 8 0 0,10-1-3 0 0,-1 1-1 0 0,0 0 1 0 0,1 0-1 0 0,-1 1 1 0 0,0 0-1 0 0,1 1 0 0 0,-1 0 1 0 0,0 0-1 0 0,0 1 1 0 0,0 0-1 0 0,-1 1 1 0 0,1 0-1 0 0,7 5 1 0 0,20 17 18 0 0,-1 1 0 0 0,-2 1 0 0 0,-1 2 1 0 0,-1 2-1 0 0,43 57 0 0 0,-37-47-63 0 0,-29-35 44 0 0,-1 1 0 0 0,0 0 0 0 0,0 0-1 0 0,-1 1 1 0 0,0-1 0 0 0,7 17 0 0 0,1 5 24 0 0,23 37 0 0 0,6 12 65 0 0,-5-15-74 0 0,-31-55-18 0 0,0 1 0 0 0,-1 0 1 0 0,0 0-1 0 0,-1 1 0 0 0,0 0 0 0 0,-1-1 0 0 0,0 2 0 0 0,4 17 0 0 0,19 96 85 0 0,-19-101-83 0 0,-2 0-1 0 0,-1 0 0 0 0,0 1 1 0 0,-2 0-1 0 0,-1-1 0 0 0,-1 1 1 0 0,-3 33-1 0 0,1-46 14 0 0,-1-1-1 0 0,-1 1 0 0 0,0-1 1 0 0,0 0-1 0 0,-1 0 1 0 0,0 0-1 0 0,-1 0 1 0 0,0-1-1 0 0,-1 0 1 0 0,0 0-1 0 0,-1 0 1 0 0,1-1-1 0 0,-11 11 1 0 0,13-17 1 0 0,1 2 0 0 0,0-1 1 0 0,0 0-1 0 0,0 1 0 0 0,0-1 0 0 0,1 1 1 0 0,-2 6-1 0 0,2-8-7 0 0,1 1 0 0 0,-1-1 1 0 0,0 1-1 0 0,1-1 0 0 0,-1 0 0 0 0,-1 1 1 0 0,1-1-1 0 0,0 0 0 0 0,-1 0 0 0 0,-5 4 1 0 0,4-3-6 0 0,-2-1 0 0 0,1 1 0 0 0,0-1-1 0 0,-1 0 1 0 0,1 0 0 0 0,-1 0 0 0 0,0-1 0 0 0,0 0 0 0 0,0 0 0 0 0,0-1 0 0 0,0 1 0 0 0,0-1 0 0 0,0-1 0 0 0,-1 1 0 0 0,1-1 0 0 0,0 0 0 0 0,-1-1 0 0 0,1 1-1 0 0,0-1 1 0 0,-12-3 0 0 0,17 3 3 0 0,-1-1-1 0 0,1 1 0 0 0,0 0 1 0 0,-1 0-1 0 0,1-1 0 0 0,0 1 1 0 0,0-1-1 0 0,0 1 0 0 0,0-1 1 0 0,0 1-1 0 0,0-1 0 0 0,0 0 1 0 0,1 1-1 0 0,-1-1 0 0 0,0 0 1 0 0,0-3-1 0 0,-2-4 4 0 0,-43-87 6 0 0,41 83-21 0 0,0 0 1 0 0,2 0 0 0 0,-1 0-1 0 0,2-1 1 0 0,0 1 0 0 0,0-1-1 0 0,2 0 1 0 0,-1 0-1 0 0,2 1 1 0 0,3-25 0 0 0,-3 33 10 0 0,0 0 0 0 0,0 0 0 0 0,0-1 0 0 0,1 1 1 0 0,0 0-1 0 0,0 1 0 0 0,0-1 0 0 0,0 0 0 0 0,1 1 0 0 0,0-1 1 0 0,0 1-1 0 0,0 0 0 0 0,1 0 0 0 0,-1 0 0 0 0,1 0 1 0 0,0 0-1 0 0,0 1 0 0 0,7-5 0 0 0,20-16 3 0 0,-26 20-8 0 0,-1 0-1 0 0,0 0 1 0 0,1 1-1 0 0,0-1 1 0 0,0 1-1 0 0,0 0 1 0 0,11-5-1 0 0,115-39-7 0 0,-117 43 19 0 0,1 1-1 0 0,-1 0 1 0 0,1 1-1 0 0,0 1 1 0 0,0 0 0 0 0,0 1-1 0 0,21 2 1 0 0,-30 0-3 0 0,0 0 0 0 0,-1 0 0 0 0,1 0 0 0 0,0 1 0 0 0,-1 0 0 0 0,1 0 0 0 0,-1 0 0 0 0,0 1 0 0 0,0 0 0 0 0,0 0-1 0 0,-1 0 1 0 0,8 10 0 0 0,6 2-3 0 0,-14-10 0 0 0,1 0-1 0 0,-1-1 1 0 0,0 1 0 0 0,-1 0-1 0 0,1 1 1 0 0,-1-1-1 0 0,-1 1 1 0 0,1-1-1 0 0,-1 1 1 0 0,0 0-1 0 0,1 7 1 0 0,2 4 7 0 0,-1-1 8 0 0,-1 1-1 0 0,0 0 1 0 0,-1 0-1 0 0,-1-1 1 0 0,-1 1-1 0 0,-2 25 1 0 0,0 5 33 0 0,0-34-38 0 0,-1 1 0 0 0,0 0 1 0 0,-2-1-1 0 0,1 0 0 0 0,-2 0 1 0 0,0 0-1 0 0,-1-1 1 0 0,-12 21-1 0 0,4-8-3 0 0,7-11-6 0 0,-63 107-42 0 0,60-107 23 0 0,0 0-1 0 0,-1 0 0 0 0,-1-1 0 0 0,-1 0 0 0 0,-23 17 1 0 0,-15 14 12 0 0,39-33 7 0 0,1-1-1 0 0,-2 0 0 0 0,1-1 0 0 0,-18 10 1 0 0,12-8 0 0 0,14-9 0 0 0,1 0 0 0 0,-1 0 0 0 0,0 0-1 0 0,0-1 1 0 0,0 1 0 0 0,-7 1 0 0 0,10-4 1 0 0,1 1 0 0 0,0-1 0 0 0,-1 0 0 0 0,1 0 1 0 0,0 0-1 0 0,-1 0 0 0 0,1-1 0 0 0,0 1 0 0 0,-1 0 1 0 0,1 0-1 0 0,0-1 0 0 0,-1 1 0 0 0,1-1 0 0 0,0 1 1 0 0,0-1-1 0 0,-1 1 0 0 0,1-1 0 0 0,0 0 0 0 0,0 0 1 0 0,0 0-1 0 0,0 1 0 0 0,0-1 0 0 0,0 0 0 0 0,0 0 1 0 0,0 0-1 0 0,1-1 0 0 0,-1 1 0 0 0,0 0 0 0 0,1 0 0 0 0,-1 0 1 0 0,0 0-1 0 0,0-2 0 0 0,-6-15 11 0 0,1-1 0 0 0,1 1 0 0 0,0-1 0 0 0,1 0 0 0 0,1 0 0 0 0,-1-34 0 0 0,3-5 21 0 0,7-59 0 0 0,-5 105-36 0 0,1 1 0 0 0,1-1-1 0 0,0 0 1 0 0,1 1 0 0 0,0 0-1 0 0,0 0 1 0 0,1 0 0 0 0,1 0 0 0 0,10-15-1 0 0,8-6-17 0 0,40-43 0 0 0,-59 70 19 0 0,5-5-2 0 0,1 0 0 0 0,1 1 1 0 0,21-13-1 0 0,-4 2 5 0 0,-11 7-4 0 0,0 1 0 0 0,1 1 0 0 0,1 0 0 0 0,0 2 1 0 0,0 0-1 0 0,1 1 0 0 0,0 1 0 0 0,0 1 0 0 0,0 1 0 0 0,1 1 0 0 0,0 1 0 0 0,34-1 0 0 0,-47 5 5 0 0,1-1-1 0 0,-1 1 0 0 0,0 0 0 0 0,0 1 1 0 0,0 0-1 0 0,0 1 0 0 0,0 0 1 0 0,0 0-1 0 0,-1 0 0 0 0,1 1 0 0 0,-1 1 1 0 0,0 0-1 0 0,0 0 0 0 0,-1 0 0 0 0,0 1 1 0 0,1 0-1 0 0,-2 0 0 0 0,1 1 0 0 0,10 13 1 0 0,-6-3-3 0 0,-5-9 9 0 0,-1 0-1 0 0,0 0 1 0 0,0 0 0 0 0,-1 1 0 0 0,0-1 0 0 0,0 1 0 0 0,-1 0-1 0 0,0 0 1 0 0,0 1 0 0 0,-1-1 0 0 0,1 14 0 0 0,15 120 86 0 0,-18-131-91 0 0,0 0 1 0 0,0 0-1 0 0,-1-1 0 0 0,-1 1 1 0 0,0 0-1 0 0,0 0 0 0 0,-7 17 1 0 0,1-9 26 0 0,-2-1 0 0 0,-16 28 1 0 0,13-15-94 0 0,11-27 39 0 0,1-1 0 0 0,-1 1 1 0 0,0 0-1 0 0,0-1 0 0 0,0 0 1 0 0,0 1-1 0 0,-5 5 0 0 0,-7 9 2 0 0,-35 47 76 0 0,44-60-49 0 0,0 0 0 0 0,-1-1 0 0 0,0 1 0 0 0,1-1 0 0 0,-2 0 0 0 0,1-1 0 0 0,-14 8 0 0 0,-14 4 61 0 0,25-11-72 0 0,0 0-1 0 0,0-1 1 0 0,0 0-1 0 0,-1-1 1 0 0,1 0-1 0 0,-1-1 1 0 0,-20 3-1 0 0,25-6-3 0 0,0-1-1 0 0,0 0 1 0 0,0 0 0 0 0,1-1-1 0 0,-1 0 1 0 0,1 1 0 0 0,-1-2 0 0 0,1 1-1 0 0,0 0 1 0 0,0-1 0 0 0,-5-6-1 0 0,5 6-5 0 0,-3-3 10 0 0,1-1-1 0 0,0 0 1 0 0,0-1 0 0 0,1 1 0 0 0,0-1 0 0 0,1 0 0 0 0,0 0 0 0 0,0-1-1 0 0,1 1 1 0 0,0-1 0 0 0,-1-10 0 0 0,-13-33 90 0 0,13 41-73 0 0,1 1 0 0 0,0-1 0 0 0,1 0 0 0 0,1 0 0 0 0,0 0 0 0 0,0 0 0 0 0,2-23 0 0 0,2 8-35 0 0,1 1 0 0 0,10-40 0 0 0,-9 55 16 0 0,0 1-1 0 0,1-1 1 0 0,0 1 0 0 0,0 0-1 0 0,1 0 1 0 0,1 1-1 0 0,-1 0 1 0 0,1 0-1 0 0,14-11 1 0 0,22-26-13 0 0,-23 25 26 0 0,1 1 0 0 0,1 2 0 0 0,0 0 0 0 0,1 1-1 0 0,1 2 1 0 0,30-14 0 0 0,-51 26-4 0 0,4 0 8 0 0,-1-1 0 0 0,1 1 0 0 0,0 1 0 0 0,0 0 0 0 0,0 0 0 0 0,1 0 0 0 0,-1 1 0 0 0,0 0 0 0 0,1 1 0 0 0,10 0 0 0 0,-16 1-8 0 0,-1-1-1 0 0,1 1 1 0 0,0-1-1 0 0,-1 1 1 0 0,1 0 0 0 0,-1 0-1 0 0,1 0 1 0 0,-1 1-1 0 0,0-1 1 0 0,1 1 0 0 0,-1-1-1 0 0,0 1 1 0 0,0 0-1 0 0,0 0 1 0 0,0-1 0 0 0,0 2-1 0 0,-1-1 1 0 0,1 0-1 0 0,0 0 1 0 0,-1 0 0 0 0,0 1-1 0 0,1-1 1 0 0,-1 1-1 0 0,0-1 1 0 0,0 1 0 0 0,0 3-1 0 0,3 5 9 0 0,-1 0-1 0 0,-1-1 0 0 0,0 1 1 0 0,0 0-1 0 0,-1 18 0 0 0,1 42 45 0 0,1-42-48 0 0,-2-1 0 0 0,-1 1 1 0 0,-1-1-1 0 0,-2 0 0 0 0,-1 0 0 0 0,-8 33 1 0 0,-10 6-23 0 0,12-32-22 0 0,-2 0 0 0 0,-1 0 0 0 0,-2-1-1 0 0,-26 42 1 0 0,-29 37 143 0 0,69-112-103 0 0,0 1 1 0 0,0-1-1 0 0,-1 0 1 0 0,1 1-1 0 0,0-1 1 0 0,-1 0 0 0 0,1 0-1 0 0,-1 0 1 0 0,0 0-1 0 0,1 0 1 0 0,-1 0-1 0 0,0 0 1 0 0,0-1-1 0 0,1 1 1 0 0,-1-1-1 0 0,0 1 1 0 0,0-1 0 0 0,0 0-1 0 0,0 1 1 0 0,0-1-1 0 0,0 0 1 0 0,1 0-1 0 0,-1-1 1 0 0,0 1-1 0 0,0 0 1 0 0,0-1 0 0 0,0 1-1 0 0,0-1 1 0 0,1 1-1 0 0,-1-1 1 0 0,0 0-1 0 0,0 0 1 0 0,1 1-1 0 0,-1-1 1 0 0,1-1-1 0 0,-1 1 1 0 0,1 0 0 0 0,-1 0-1 0 0,1 0 1 0 0,0-1-1 0 0,-1 1 1 0 0,1-1-1 0 0,0 1 1 0 0,0-1-1 0 0,0 0 1 0 0,0 1 0 0 0,0-1-1 0 0,1 0 1 0 0,-1 1-1 0 0,0-4 1 0 0,-15-83-20 0 0,5 0 0 0 0,-1-137 1 0 0,7 142 4 0 0,3 61 21 0 0,0 0 0 0 0,1 0 0 0 0,1 0 1 0 0,2 0-1 0 0,7-43 0 0 0,-2 34 3 0 0,-6 20-24 0 0,1 1-1 0 0,0-1 0 0 0,1 1 0 0 0,0 0 0 0 0,0 0 1 0 0,1 0-1 0 0,1 1 0 0 0,7-13 0 0 0,-7 17 15 0 0,-1 1 0 0 0,1-1-1 0 0,-1 0 1 0 0,-1-1 0 0 0,1 1-1 0 0,-1-1 1 0 0,0 1-1 0 0,0-1 1 0 0,0 0 0 0 0,2-9-1 0 0,-5 15 3 0 0,2-7 6 0 0,-1 6-10 0 0,-1-1 1 0 0,1 1 0 0 0,-1-1 0 0 0,1 1 0 0 0,-1-1 0 0 0,1 1 0 0 0,0 0-1 0 0,0-1 1 0 0,0 1 0 0 0,0 0 0 0 0,0 0 0 0 0,0-1 0 0 0,0 1 0 0 0,0 0 0 0 0,0 0-1 0 0,1 0 1 0 0,-1 0 0 0 0,0 1 0 0 0,1-1 0 0 0,2-1 0 0 0,-3 1 1 0 0,1 1-1 0 0,-1-1 1 0 0,1 0 0 0 0,-1 1 0 0 0,0-1 0 0 0,1 0 0 0 0,-1 0 0 0 0,0 0 0 0 0,1 0 0 0 0,-1-1-1 0 0,0 1 1 0 0,0 0 0 0 0,0 0 0 0 0,0-1 0 0 0,0 1 0 0 0,0-1 0 0 0,-1 1 0 0 0,1-1-1 0 0,0 1 1 0 0,-1-1 0 0 0,1 1 0 0 0,-1-1 0 0 0,1 1 0 0 0,-1-1 0 0 0,0-2 0 0 0,1 2-3 0 0,-1 2 2 0 0,0-1 0 0 0,0 0-1 0 0,1 1 1 0 0,-1-1-1 0 0,0 1 1 0 0,0-1 0 0 0,1 1-1 0 0,-1-1 1 0 0,0 1 0 0 0,1-1-1 0 0,-1 1 1 0 0,1-1-1 0 0,-1 1 1 0 0,1-1 0 0 0,-1 1-1 0 0,1-1 1 0 0,-1 1-1 0 0,1 0 1 0 0,-1-1 0 0 0,1 1-1 0 0,0 0 1 0 0,-1 0-1 0 0,1-1 1 0 0,1 1 0 0 0,6-2 6 0 0,-6 2-1 0 0,0-1 1 0 0,0 1-1 0 0,-1 0 1 0 0,1-1 0 0 0,0 0-1 0 0,0 1 1 0 0,-1-1-1 0 0,1 0 1 0 0,0 0-1 0 0,-1 1 1 0 0,1-1 0 0 0,-1 0-1 0 0,1-1 1 0 0,-1 1-1 0 0,0 0 1 0 0,0 0 0 0 0,1-1-1 0 0,-1 1 1 0 0,0-1-1 0 0,1-1 1 0 0,0 1-2 0 0,0 0-1 0 0,0 0 1 0 0,0 0-1 0 0,0 0 1 0 0,1 0-1 0 0,-1 1 1 0 0,0-1-1 0 0,1 1 1 0 0,-1 0-1 0 0,1 0 1 0 0,-1 0-1 0 0,1 0 1 0 0,0 0-1 0 0,-1 0 1 0 0,1 1-1 0 0,0 0 1 0 0,3-1-1 0 0,-3 0 0 0 0,0 1-1 0 0,0-1 1 0 0,1 1 0 0 0,-1 0 0 0 0,0 0-1 0 0,0 0 1 0 0,1 0 0 0 0,-1 0-1 0 0,0 1 1 0 0,0-1 0 0 0,0 1-1 0 0,0 0 1 0 0,0 0 0 0 0,0 0-1 0 0,5 3 1 0 0,16 11-17 0 0,-22-14 15 0 0,1 1 1 0 0,-1-1-1 0 0,0 0 1 0 0,0 0-1 0 0,1 1 1 0 0,-1-1 0 0 0,0 1-1 0 0,0 0 1 0 0,-1 0-1 0 0,1 0 1 0 0,0 0-1 0 0,-1 0 1 0 0,1 0-1 0 0,-1 0 1 0 0,1 0 0 0 0,-1 1-1 0 0,1 2 1 0 0,8 19 10 0 0,-1 0 0 0 0,-1 1 0 0 0,-2 1 0 0 0,7 40 0 0 0,-12-54-3 0 0,1 0 0 0 0,-2-1 0 0 0,1 1 0 0 0,-2 0-1 0 0,1 0 1 0 0,-2-1 0 0 0,0 1 0 0 0,0 0 0 0 0,-1-1 0 0 0,0 0-1 0 0,-1 0 1 0 0,-10 21 0 0 0,-5 13 25 0 0,17-38-29 0 0,0 0 0 0 0,0 0 0 0 0,-1 0 0 0 0,0-1 0 0 0,0 1-1 0 0,-1-1 1 0 0,0 0 0 0 0,0 0 0 0 0,0 0 0 0 0,-1 0 0 0 0,-9 8 0 0 0,4-7 3 0 0,5-2-6 0 0,-1 0 1 0 0,0-1-1 0 0,0 0 0 0 0,0 0 1 0 0,-1-1-1 0 0,1 0 0 0 0,-8 3 1 0 0,12-6-4 0 0,0 1 0 0 0,0-1 0 0 0,0 0 0 0 0,0 0 1 0 0,0 0-1 0 0,0 0 0 0 0,0 0 0 0 0,0-1 0 0 0,0 1 1 0 0,0 0-1 0 0,0-1 0 0 0,1 0 0 0 0,-1 1 0 0 0,0-1 1 0 0,0 0-1 0 0,1 0 0 0 0,-1 0 0 0 0,0 0 0 0 0,1 0 1 0 0,-1 0-1 0 0,1-1 0 0 0,-1 1 0 0 0,1 0 0 0 0,0-1 1 0 0,-1 1-1 0 0,1-1 0 0 0,0 1 0 0 0,0-1 0 0 0,0 0 1 0 0,0 0-1 0 0,0 1 0 0 0,1-1 0 0 0,-1 0 0 0 0,0-2 1 0 0,-16-32-13 0 0,2 4-10 0 0,-16-50 0 0 0,-10-6 16 0 0,-32-139-70 0 0,64 199 101 0 0,2 1 0 0 0,1-1 0 0 0,-6-51 1 0 0,-1-10-60 0 0,3 42 25 0 0,2 9 12 0 0,1 0 0 0 0,-4-70 0 0 0,6 44 7 0 0,3 54-13 0 0,0-1-1 0 0,1 0 1 0 0,1 0-1 0 0,-1 1 1 0 0,2-1-1 0 0,0 0 1 0 0,0 0-1 0 0,1 1 1 0 0,3-14-1 0 0,-5 24 2 0 0,0-1 0 0 0,0 1 0 0 0,0-1 0 0 0,1 1 0 0 0,-1-1 0 0 0,0 1-1 0 0,0-1 1 0 0,1 1 0 0 0,-1-1 0 0 0,0 1 0 0 0,1-1 0 0 0,-1 1 0 0 0,0-1 0 0 0,1 1-1 0 0,-1 0 1 0 0,1-1 0 0 0,-1 1 0 0 0,0 0 0 0 0,1-1 0 0 0,-1 1 0 0 0,1 0 0 0 0,-1-1-1 0 0,1 1 1 0 0,-1 0 0 0 0,1 0 0 0 0,0 0 0 0 0,-1 0 0 0 0,1-1 0 0 0,-1 1 0 0 0,1 0-1 0 0,-1 0 1 0 0,1 0 0 0 0,-1 0 0 0 0,1 0 0 0 0,0 0 0 0 0,-1 0 0 0 0,1 1 0 0 0,-1-1-1 0 0,1 0 1 0 0,0 1 0 0 0,21 15-96 0 0,-20-15 104 0 0,4 4-13 0 0,-4-4 7 0 0,0 0 0 0 0,0 0 0 0 0,0 0 1 0 0,-1 1-1 0 0,1-1 0 0 0,0 1 0 0 0,-1 0 1 0 0,1-1-1 0 0,-1 1 0 0 0,0 0 0 0 0,0 0 0 0 0,0 0 1 0 0,0 0-1 0 0,0 0 0 0 0,0 0 0 0 0,0 0 1 0 0,0 0-1 0 0,-1 0 0 0 0,1 0 0 0 0,-1 3 0 0 0,2 2 0 0 0,0-1 0 0 0,0 0-1 0 0,1 0 1 0 0,0 0 0 0 0,0 0 0 0 0,5 7-1 0 0,-4-6 1 0 0,1 1 0 0 0,-1 0-1 0 0,0 0 1 0 0,4 17-1 0 0,37 92-26 0 0,-39-95 25 0 0,2-1 0 0 0,13 28-1 0 0,11 36-14 0 0,-13-40 4 0 0,-16-39 12 0 0,0 0 1 0 0,0 0 0 0 0,-1 1-1 0 0,0-1 1 0 0,0 0-1 0 0,1 10 1 0 0,-1-9-1 0 0,1 0 0 0 0,-1 0-1 0 0,1 0 1 0 0,0 0 0 0 0,1-1 0 0 0,7 11 0 0 0,3 8-2 0 0,-4-13 10 0 0,-9-11-4 0 0,0 0 0 0 0,1 1 0 0 0,-1-1 0 0 0,0 0 0 0 0,0 1 0 0 0,0-1 0 0 0,0 1 0 0 0,0 0 0 0 0,0-1 0 0 0,-1 1 0 0 0,1 0 0 0 0,-1-1 0 0 0,1 1 0 0 0,-1 0 0 0 0,1 0 0 0 0,-1-1 0 0 0,0 1 0 0 0,0 0-1 0 0,0 2 1 0 0,1 2 0 0 0,0 1-1 0 0,0-1 1 0 0,1 0-1 0 0,0 0 1 0 0,0 1-1 0 0,5 7 1 0 0,5 16-2 0 0,-12-29 1 0 0,0 1 1 0 0,1 0-1 0 0,0 0 0 0 0,-1 0 0 0 0,1-1 1 0 0,0 1-1 0 0,0 0 0 0 0,0-1 1 0 0,0 1-1 0 0,0-1 0 0 0,0 1 0 0 0,0-1 1 0 0,1 0-1 0 0,-1 1 0 0 0,0-1 0 0 0,1 0 1 0 0,-1 0-1 0 0,3 2 0 0 0,-3-3 1 0 0,1 1-1 0 0,-1 0 0 0 0,0 0 0 0 0,1 0 1 0 0,-1 1-1 0 0,0-1 0 0 0,0 0 0 0 0,0 0 1 0 0,0 1-1 0 0,0-1 0 0 0,0 0 0 0 0,0 1 1 0 0,0-1-1 0 0,0 1 0 0 0,-1-1 0 0 0,1 1 1 0 0,-1 0-1 0 0,1-1 0 0 0,-1 1 0 0 0,1 3 1 0 0,-1-2-1 0 0,2 5 3 0 0,-1 1 0 0 0,1-1 0 0 0,0 1 1 0 0,1-1-1 0 0,0 0 0 0 0,1 0 0 0 0,-1 0 0 0 0,1-1 1 0 0,6 8-1 0 0,-7-11 2 0 0,0 0 0 0 0,0 1 0 0 0,0-1 0 0 0,-1 1 0 0 0,0-1 0 0 0,0 1 0 0 0,0 0 0 0 0,0-1 0 0 0,-1 1 0 0 0,1 0 0 0 0,-1 0 0 0 0,-1 0 0 0 0,1 0 0 0 0,-1 0 0 0 0,0 1 0 0 0,0 5 120 0 0,-16-31-88 0 0,9 5-40 0 0,0-1 0 0 0,0 1 0 0 0,2-1 0 0 0,0-1 0 0 0,-4-23 0 0 0,2 10 3 0 0,3 12-8 0 0,2 0 0 0 0,-1 0 0 0 0,2-1 0 0 0,2-31 0 0 0,-1 13-14 0 0,1 30 23 0 0,0 0-1 0 0,1 1 1 0 0,-1-1-1 0 0,1 0 0 0 0,1 1 1 0 0,-1-1-1 0 0,1 1 0 0 0,0-1 1 0 0,1 1-1 0 0,-1 0 1 0 0,1 1-1 0 0,0-1 0 0 0,1 1 1 0 0,-1 0-1 0 0,11-9 0 0 0,-6 4-14 0 0,-4 4 5 0 0,1 1 1 0 0,-1 0-1 0 0,1 0 0 0 0,0 1 0 0 0,11-7 0 0 0,9-6 22 0 0,-23 16-14 0 0,0 1-1 0 0,0-1 0 0 0,0 1 0 0 0,0-1 0 0 0,0 1 0 0 0,0 0 0 0 0,0 0 1 0 0,0 0-1 0 0,0 1 0 0 0,0-1 0 0 0,0 1 0 0 0,0-1 0 0 0,0 1 0 0 0,0 0 1 0 0,0 0-1 0 0,-1 1 0 0 0,1-1 0 0 0,0 0 0 0 0,-1 1 0 0 0,1 0 0 0 0,-1-1 1 0 0,3 4-1 0 0,2 5 7 0 0,0 0 1 0 0,-1 1-1 0 0,0 0 1 0 0,-1 0-1 0 0,0 0 0 0 0,-1 1 1 0 0,5 17-1 0 0,-2-7 2 0 0,3 14 0 0 0,-1 1 0 0 0,-2 0-1 0 0,-2 0 1 0 0,-1 0 0 0 0,-2 1-1 0 0,-1 0 1 0 0,-2-1 0 0 0,-2 1-1 0 0,-11 54 1 0 0,8-66-21 0 0,-2 1 0 0 0,0-1 0 0 0,-2 0 0 0 0,-1-1 0 0 0,-22 38 0 0 0,-12 28-42 0 0,24-46 69 0 0,-2-1 0 0 0,-2-1 0 0 0,-2-2 1 0 0,-2 0-1 0 0,-1-2 0 0 0,-38 38 0 0 0,66-76-12 0 0,1 1 0 0 0,-1 0 0 0 0,1-1 0 0 0,-1 1-1 0 0,1 0 1 0 0,0 0 0 0 0,0 0 0 0 0,0 0 0 0 0,0 0 0 0 0,0 0 0 0 0,0 0 0 0 0,0 3-1 0 0,0-3 1 0 0,1-1 0 0 0,0 0 1 0 0,-1 1-1 0 0,1-1 0 0 0,-1 0 0 0 0,1 1 0 0 0,-1-1 0 0 0,0 0 0 0 0,1 0 0 0 0,-1 0 0 0 0,0 0 0 0 0,0 0 0 0 0,0 0 0 0 0,0 0 0 0 0,0 0 0 0 0,0 0 0 0 0,0 0 0 0 0,0-1 0 0 0,-2 2 0 0 0,-4 3 6 0 0,4-2-10 0 0,-1-1-1 0 0,1 1 1 0 0,-1-1-1 0 0,0 1 1 0 0,0-1-1 0 0,0-1 1 0 0,0 1-1 0 0,-7 2 1 0 0,10-5 3 0 0,0 1-1 0 0,0-1 1 0 0,1 1-1 0 0,-1-1 1 0 0,1 1-1 0 0,-1-1 1 0 0,1 0-1 0 0,-1 1 1 0 0,1-1-1 0 0,-1 0 1 0 0,1 0-1 0 0,-1 1 1 0 0,1-1-1 0 0,0 0 1 0 0,-1 0-1 0 0,1 0 1 0 0,0 1-1 0 0,0-1 1 0 0,0 0-1 0 0,0 0 1 0 0,0 0-1 0 0,0 0 1 0 0,0 0-1 0 0,0 1 1 0 0,0-1-1 0 0,0-1 1 0 0,1-17-24 0 0,-1 6 14 0 0,0-1 0 0 0,1 1 1 0 0,1 0-1 0 0,0-1 0 0 0,1 1 1 0 0,0 0-1 0 0,1 0 0 0 0,0 1 1 0 0,1-1-1 0 0,0 1 0 0 0,1 0 1 0 0,1 0-1 0 0,0 1 0 0 0,0 0 1 0 0,10-11-1 0 0,-3-2-26 0 0,-2 8 27 0 0,14 3 9 0 0,-11-1 8 0 0,-12 11-6 0 0,-1 1 0 0 0,1 0-1 0 0,0-1 1 0 0,0 1 0 0 0,0 0 0 0 0,0 0 0 0 0,0 1 0 0 0,0-1-1 0 0,0 1 1 0 0,1-1 0 0 0,-1 1 0 0 0,5-1 0 0 0,13-7 2 0 0,-16 6-12 0 0,0 1-1 0 0,0-1 1 0 0,1 1 0 0 0,-1 1-1 0 0,0-1 1 0 0,1 1-1 0 0,-1 0 1 0 0,1 0-1 0 0,8 0 1 0 0,46 1 112 0 0,-60 0-105 0 0,1 0-1 0 0,0 0 1 0 0,0 0 0 0 0,-1 1 0 0 0,1-1 0 0 0,0 0-1 0 0,-1 0 1 0 0,1 0 0 0 0,0 1 0 0 0,-1-1 0 0 0,1 0-1 0 0,0 1 1 0 0,-1-1 0 0 0,1 1 0 0 0,0-1 0 0 0,-1 0 0 0 0,1 1-1 0 0,-1-1 1 0 0,1 1 0 0 0,-1 0 0 0 0,0-1 0 0 0,2 2-1 0 0,4 5-29 0 0,-4-6 28 0 0,-1-1 0 0 0,1 1 1 0 0,0 0 0 0 0,0 0 0 0 0,-1 0-1 0 0,1 0 1 0 0,-1 0 0 0 0,1 0-1 0 0,-1 0 1 0 0,0 1 0 0 0,1-1 0 0 0,-1 1-1 0 0,0-1 1 0 0,0 1 0 0 0,0-1-1 0 0,0 1 1 0 0,0-1 0 0 0,0 1 0 0 0,0 0-1 0 0,-1 0 1 0 0,1-1 0 0 0,0 1-1 0 0,-1 3 1 0 0,3 3 30 0 0,0 1 1 0 0,0-1-1 0 0,1 0 0 0 0,9 16 0 0 0,-3-8 19 0 0,-5 0-30 0 0,-1 0 0 0 0,0 1 0 0 0,-1-1 0 0 0,0 1 0 0 0,-2 0 0 0 0,0 28 0 0 0,0-40-7 0 0,-1 0 1 0 0,0 0 0 0 0,-1 0-1 0 0,1 0 1 0 0,-1 0 0 0 0,0 1-1 0 0,0-1 1 0 0,-1 0 0 0 0,1-1-1 0 0,-1 1 1 0 0,0 0 0 0 0,-1 0-1 0 0,-4 7 1 0 0,-15 45 61 0 0,-5-8-76 0 0,20-35 2 0 0,0-1-1 0 0,-1 0 1 0 0,-10 13 0 0 0,-3 2 42 0 0,-2-1 1 0 0,0-1-1 0 0,-2-1 1 0 0,-48 36-1 0 0,-2-2-72 0 0,-14-2 166 0 0,67-41-120 0 0,-1 0 0 0 0,-1-1 0 0 0,0-2 0 0 0,-1-1 0 0 0,0 0 0 0 0,-28 7 0 0 0,-32 5 23 0 0,-2-5 0 0 0,0-3-1 0 0,-166 8 1 0 0,-176-47-42 0 0,381 19 15 0 0,-56-15 100 0 0,92 18-100 0 0,0 0 1 0 0,1-1-1 0 0,-1 0 0 0 0,0-1 1 0 0,1 0-1 0 0,0-1 1 0 0,0 0-1 0 0,0-1 1 0 0,1 0-1 0 0,-12-8 0 0 0,19 11-15 0 0,0 1 0 0 0,0-1 0 0 0,0 0 0 0 0,1 0 0 0 0,-1 0-1 0 0,1 0 1 0 0,-1 0 0 0 0,1-1 0 0 0,0 1 0 0 0,0-1 0 0 0,-4-5-1 0 0,5 6 3 0 0,1-1 0 0 0,-1 0 0 0 0,1 1-1 0 0,0-1 1 0 0,0 1 0 0 0,-1-1 0 0 0,2 0 0 0 0,-1 1-1 0 0,0-1 1 0 0,0 1 0 0 0,1-1 0 0 0,0 1-1 0 0,-1-1 1 0 0,1 1 0 0 0,0-1 0 0 0,0 1 0 0 0,2-3-1 0 0,0 1 6 0 0,-1 0 0 0 0,1 0-1 0 0,0 0 1 0 0,1 1-1 0 0,-1-1 1 0 0,1 1-1 0 0,-1 0 1 0 0,1 0 0 0 0,0 0-1 0 0,0 1 1 0 0,0-1-1 0 0,1 1 1 0 0,-1 0-1 0 0,0 0 1 0 0,1 1 0 0 0,-1-1-1 0 0,1 1 1 0 0,0 0-1 0 0,0 0 1 0 0,-1 1-1 0 0,10-1 1 0 0,-17 17 67 0 0,-5-10-70 0 0,0-1 0 0 0,0 0 0 0 0,-1 0 0 0 0,0 0 0 0 0,1-1 0 0 0,-1 0 0 0 0,-11 2 0 0 0,-10 6-23 0 0,-167 69-80 0 0,94-49 131 0 0,-192 60 27 0 0,65-24-1 0 0,162-39-35 0 0,-14-6-2 0 0,-1-5-1 0 0,-152 15 0 0 0,84-14 6 0 0,76-7-6 0 0,-1-3 1 0 0,0-3-1 0 0,-136-8 0 0 0,194 0-14 0 0,1-1 0 0 0,-1-1 0 0 0,-21-7 0 0 0,33 9-1 0 0,1 0 0 0 0,0 0 0 0 0,-1 0-1 0 0,1-1 1 0 0,0 0 0 0 0,1 0 0 0 0,-1 0 0 0 0,0-1 0 0 0,1 1 0 0 0,0-1 0 0 0,0 0 0 0 0,0-1 0 0 0,-4-4 0 0 0,4 0-2 0 0,-1 1 0 0 0,2-1 0 0 0,-1-1 0 0 0,1 1 0 0 0,1 0 1 0 0,-1-1-1 0 0,0-16 0 0 0,2 21 1 0 0,0 0-1 0 0,1 0 1 0 0,0-1 0 0 0,0 1 0 0 0,1 0 0 0 0,-1 0 0 0 0,1-1 0 0 0,0 1-1 0 0,1 0 1 0 0,-1 0 0 0 0,1 0 0 0 0,0 0 0 0 0,0 0 0 0 0,1 1 0 0 0,-1-1-1 0 0,5-5 1 0 0,35-35-9 0 0,1 1-1 0 0,2 3 0 0 0,63-44 1 0 0,-95 76 11 0 0,26-19-3 0 0,0 1 1 0 0,68-33 0 0 0,-16 12 2 0 0,-77 38-2 0 0,1 2 1 0 0,0-1-1 0 0,0 2 1 0 0,0 0 0 0 0,1 1-1 0 0,0 1 1 0 0,32-7-1 0 0,37-6-20 0 0,-63 12 14 0 0,0 1 0 0 0,25-3 0 0 0,18 1 3 0 0,-14 2-2 0 0,78 1-1 0 0,-114 4 7 0 0,-1 1-1 0 0,0 1 0 0 0,0 0 0 0 0,0 1 1 0 0,0 1-1 0 0,-1 0 0 0 0,1 1 1 0 0,-1 0-1 0 0,0 1 0 0 0,15 9 1 0 0,-3 1-6 0 0,22 20-23 0 0,-4 3-3 0 0,-21-22 22 0 0,-21-16 10 0 0,0-1 0 0 0,0 1 0 0 0,1-1 1 0 0,-1 1-1 0 0,0 0 0 0 0,0 0 0 0 0,0-1 0 0 0,0 1 0 0 0,-1 0 0 0 0,1 0 0 0 0,0 0 0 0 0,0 0 0 0 0,0 0 0 0 0,-1 0 0 0 0,1 0 0 0 0,0 0 0 0 0,-1 0 0 0 0,1 0 0 0 0,-1 0 1 0 0,1 0-1 0 0,-1 1 0 0 0,0-1 0 0 0,0 0 0 0 0,1 0 0 0 0,-1 1 0 0 0,0 1 0 0 0,2 11 3 0 0,3 71 77 0 0,-5-81-77 0 0,-1 0 0 0 0,1 0 1 0 0,0 0-1 0 0,-1 0 0 0 0,0 0 1 0 0,0 1-1 0 0,0-1 0 0 0,0-1 0 0 0,-1 1 1 0 0,0 0-1 0 0,0 0 0 0 0,0-1 1 0 0,0 1-1 0 0,0-1 0 0 0,-1 1 0 0 0,-4 4 1 0 0,-18 7-23 0 0,7 8 27 0 0,-11-6-5 0 0,11 6-33 0 0,-20-5 65 0 0,-76 48 133 0 0,19-38-155 0 0,59-15-8 0 0,0-1-1 0 0,-59 11 1 0 0,-5-2-10 0 0,-1-5 0 0 0,0-4 1 0 0,-192-4-1 0 0,274-10 13 0 0,0-1 1 0 0,1-1-1 0 0,-1-1 1 0 0,1-1-1 0 0,-28-12 1 0 0,-9-3 41 0 0,14 7-2 0 0,2-1-1 0 0,0-3 1 0 0,1-1 0 0 0,1-1-1 0 0,-42-32 1 0 0,73 47-53 0 0,0 0 1 0 0,1 0-1 0 0,0-1 1 0 0,0 1 0 0 0,1-1-1 0 0,-1 0 1 0 0,1-1-1 0 0,1 1 1 0 0,-1-1 0 0 0,1 0-1 0 0,0 1 1 0 0,0-1-1 0 0,1-1 1 0 0,0 1 0 0 0,1 0-1 0 0,-1 0 1 0 0,1-1-1 0 0,1 1 1 0 0,-1-1-1 0 0,1 1 1 0 0,1-1 0 0 0,-1 1-1 0 0,1-1 1 0 0,0 1-1 0 0,5-13 1 0 0,-4 16 3 0 0,0 1 1 0 0,0-1-1 0 0,0 1 1 0 0,0 0-1 0 0,1 0 1 0 0,0 0-1 0 0,-1 0 1 0 0,1 1-1 0 0,0-1 0 0 0,1 1 1 0 0,-1-1-1 0 0,0 1 1 0 0,1 0-1 0 0,6-3 1 0 0,17-10-16 0 0,5-7-14 0 0,1 3 0 0 0,0 0 0 0 0,2 2 0 0 0,0 2 0 0 0,1 1 0 0 0,0 2 0 0 0,69-15 0 0 0,-28 10 44 0 0,-46 10-13 0 0,60-8 0 0 0,143-14-30 0 0,-45 4 29 0 0,-176 24 6 0 0,91-11-41 0 0,0 5 0 0 0,107 6 0 0 0,-208 2 41 0 0,-1-1-1 0 0,0 0 1 0 0,0 1 0 0 0,0-1-1 0 0,0 1 1 0 0,0 0-1 0 0,0 0 1 0 0,1 0 0 0 0,-2 0-1 0 0,1 0 1 0 0,0 0 0 0 0,0 0-1 0 0,0 1 1 0 0,0-1 0 0 0,-1 1-1 0 0,1-1 1 0 0,-1 1 0 0 0,1 0-1 0 0,-1-1 1 0 0,0 1-1 0 0,0 0 1 0 0,1 0 0 0 0,-1 0-1 0 0,-1 0 1 0 0,1 0 0 0 0,0 0-1 0 0,0 0 1 0 0,-1 0 0 0 0,1 1-1 0 0,-1-1 1 0 0,0 0-1 0 0,1 0 1 0 0,-1 0 0 0 0,-1 5-1 0 0,1-6-2 0 0,0 0-1 0 0,0 0 1 0 0,-1-1-1 0 0,1 1 1 0 0,0 0-1 0 0,-1 0 1 0 0,1 0-1 0 0,-1 0 1 0 0,1 0-1 0 0,-1-1 1 0 0,1 1-1 0 0,-1 0 1 0 0,0-1-1 0 0,1 1 1 0 0,-1 0-1 0 0,0-1 1 0 0,0 1-1 0 0,1-1 1 0 0,-1 1-1 0 0,0-1 1 0 0,0 1-1 0 0,0-1 1 0 0,0 1-1 0 0,1-1 1 0 0,-2 0-1 0 0,0 1 0 0 0,0 0-1 0 0,1 0 0 0 0,-1 0 1 0 0,0-1-1 0 0,1 2 1 0 0,-1-1-1 0 0,1 0 1 0 0,-1 0-1 0 0,1 0 1 0 0,0 1-1 0 0,-1-1 1 0 0,1 1-1 0 0,0-1 0 0 0,0 1 1 0 0,-1 1-1 0 0,-1 2-1 0 0,0 0 1 0 0,0 0-1 0 0,0-1 0 0 0,-1 1 0 0 0,0-1 0 0 0,0 0 0 0 0,0 0 0 0 0,0 0 1 0 0,-1-1-1 0 0,1 1 0 0 0,-1-1 0 0 0,-9 4 0 0 0,1 0 6 0 0,-1-1-1 0 0,0 0 1 0 0,-29 7-1 0 0,8-3 53 0 0,-39 17 0 0 0,40-13-23 0 0,-42 10 0 0 0,54-19-31 0 0,-91 24 1 0 0,-230 25 0 0 0,228-45-55 0 0,-112 4-44 0 0,222-13 96 0 0,1 0-1 0 0,-1-1 1 0 0,0 1-1 0 0,1-1 1 0 0,-1 0-1 0 0,0 0 1 0 0,1 0-1 0 0,-1-1 1 0 0,1 0-1 0 0,0 0 1 0 0,-1 0-1 0 0,1 0 1 0 0,0-1-1 0 0,0 1 1 0 0,-5-6-1 0 0,7 6-4 0 0,0 0 0 0 0,0 0 0 0 0,1-1 0 0 0,-1 1 0 0 0,0-1 0 0 0,1 0 0 0 0,0 1 0 0 0,-1-1 0 0 0,1 0 0 0 0,0 0 0 0 0,0 0 0 0 0,1 0 0 0 0,-1 1 0 0 0,1-1 0 0 0,-1 0 0 0 0,1 0 0 0 0,0-1 1 0 0,0 1-1 0 0,0 0 0 0 0,1 0 0 0 0,-1 0 0 0 0,1 0 0 0 0,-1 1 0 0 0,3-7 0 0 0,-1 7 2 0 0,-1 0 1 0 0,1 1-1 0 0,-1-1 1 0 0,1 0-1 0 0,0 1 1 0 0,0-1-1 0 0,0 1 1 0 0,0 0-1 0 0,0-1 1 0 0,0 1-1 0 0,0 0 1 0 0,4-1-1 0 0,7-5 2 0 0,-1-2-3 0 0,1 1 0 0 0,0 0 1 0 0,1 0-1 0 0,0 2 0 0 0,0-1 0 0 0,0 2 0 0 0,1 0 0 0 0,-1 1 0 0 0,29-5 0 0 0,6 3-6 0 0,93-1 1 0 0,-139 7 9 0 0,-1 0 0 0 0,1 0 0 0 0,-1 0 0 0 0,0 0 0 0 0,1 0 1 0 0,-1 1-1 0 0,1-1 0 0 0,-1 1 0 0 0,0-1 0 0 0,1 1 0 0 0,-1 0 1 0 0,0 0-1 0 0,0 0 0 0 0,1 0 0 0 0,-1 0 0 0 0,0 1 0 0 0,0-1 0 0 0,0 1 1 0 0,-1-1-1 0 0,3 3 0 0 0,-3-2-1 0 0,0 0 0 0 0,0-1 0 0 0,-1 1 0 0 0,1 0 1 0 0,0 0-1 0 0,-1 0 0 0 0,0 0 0 0 0,1-1 0 0 0,-1 1 0 0 0,0 0 0 0 0,0 0 0 0 0,0 0 1 0 0,0 0-1 0 0,-1 0 0 0 0,1 0 0 0 0,0 0 0 0 0,-1 0 0 0 0,0-1 0 0 0,-1 5 0 0 0,0-1 3 0 0,-1 1 0 0 0,0 0 0 0 0,0-1 1 0 0,-1 0-1 0 0,1 0 0 0 0,-1 0 0 0 0,-1 0 0 0 0,1 0 0 0 0,0-1 0 0 0,-1 0 0 0 0,0 0 0 0 0,0 0 0 0 0,0 0 0 0 0,-8 3 0 0 0,-17 12-9 0 0,-12 5 23 0 0,-101 43-10 0 0,118-58 4 0 0,-14 6 15 0 0,-2-2-1 0 0,1-1 0 0 0,-1-2 1 0 0,-53 5-1 0 0,60-12-28 0 0,-221 10-52 0 0,-1-3-18 0 0,69-3 77 0 0,185-9-5 0 0,-1 0-1 0 0,0 1 0 0 0,1-1 1 0 0,-1 0-1 0 0,1 0 1 0 0,0 0-1 0 0,0 0 0 0 0,-1-1 1 0 0,2 1-1 0 0,-1-1 0 0 0,0 1 1 0 0,0-1-1 0 0,1 1 1 0 0,-1-1-1 0 0,1 0 0 0 0,-2-6 1 0 0,-6-34-32 0 0,5 37 18 0 0,4 6 13 0 0,0 0 1 0 0,-1 0-1 0 0,1 0 1 0 0,0-1 0 0 0,-1 1-1 0 0,1 0 1 0 0,0 0 0 0 0,-1 0-1 0 0,1-1 1 0 0,0 1-1 0 0,-1 0 1 0 0,1-1 0 0 0,0 1-1 0 0,0 0 1 0 0,-1 0-1 0 0,1-1 1 0 0,0 1 0 0 0,0-1-1 0 0,0 1 1 0 0,0 0-1 0 0,-1-1 1 0 0,1 1 0 0 0,0 0-1 0 0,0-1 1 0 0,0 1-1 0 0,0-1 1 0 0,0 1 0 0 0,0 0-1 0 0,0-1 1 0 0,0 1-1 0 0,0-1 1 0 0,0 1 0 0 0,0 0-1 0 0,0-1 1 0 0,0 1 0 0 0,0 0-1 0 0,1-1 1 0 0,-1 0-1 0 0,0 0 7 0 0,7 15-164 0 0,-5-12 156 0 0,-1-1-1 0 0,1 1 0 0 0,-1 0 0 0 0,0 0 1 0 0,0 0-1 0 0,0-1 0 0 0,0 1 1 0 0,0 0-1 0 0,0 0 0 0 0,-1 0 0 0 0,2 5 1 0 0,5 12-30 0 0,-5-15 32 0 0,0 1 0 0 0,-1-1-1 0 0,1 0 1 0 0,-1 1-1 0 0,0 0 1 0 0,-1-1-1 0 0,1 1 1 0 0,-1-1 0 0 0,0 1-1 0 0,0 0 1 0 0,0-1-1 0 0,-1 7 1 0 0,0 10 29 0 0,1-20-35 0 0,-1 0 0 0 0,1 0 0 0 0,-1 0 0 0 0,1 0 0 0 0,0 0 0 0 0,-1 0 0 0 0,0 0 0 0 0,1 0 0 0 0,-1 0 0 0 0,0 0 0 0 0,1 0 0 0 0,-1 0 0 0 0,0-1 0 0 0,0 1-1 0 0,0 0 1 0 0,0 0 0 0 0,0-1 0 0 0,1 1 0 0 0,-1-1 0 0 0,0 1 0 0 0,-2 0 0 0 0,3-1 4 0 0,0 1-1 0 0,0-1 1 0 0,0 1 0 0 0,-1 0-1 0 0,1-1 1 0 0,0 1 0 0 0,0 0-1 0 0,0-1 1 0 0,0 1-1 0 0,0 0 1 0 0,0-1 0 0 0,0 1-1 0 0,0 0 1 0 0,1-1 0 0 0,-1 1-1 0 0,0-1 1 0 0,0 1 0 0 0,0 0-1 0 0,1-1 1 0 0,-1 1 0 0 0,0-1-1 0 0,1 1 1 0 0,-1-1 0 0 0,0 1-1 0 0,1-1 1 0 0,-1 1-1 0 0,1-1 1 0 0,-1 1 0 0 0,1-1-1 0 0,-1 1 1 0 0,1-1 0 0 0,-1 0-1 0 0,2 1 1 0 0,11 3-12 0 0,0 0 0 0 0,-1 1 0 0 0,1 0-1 0 0,12 8 1 0 0,9 3-38 0 0,-1 11-12 0 0,-15-20 68 0 0,-10-5-8 0 0,-1 1-1 0 0,1 0 1 0 0,-1 0-1 0 0,0 0 1 0 0,0 1-1 0 0,0 0 1 0 0,8 6-1 0 0,-14-8 7 0 0,0-1-1 0 0,1 0 1 0 0,-1 0-1 0 0,1 1 1 0 0,-1-1-1 0 0,1 0 1 0 0,-1 0-1 0 0,1 0 1 0 0,0-1-1 0 0,0 1 1 0 0,-1 0-1 0 0,1-1 1 0 0,0 1-1 0 0,0-1 1 0 0,0 1-1 0 0,0-1 1 0 0,2 0 0 0 0,19 6-3 0 0,-13-1-6 0 0,1 0 1 0 0,0-2-1 0 0,0 1 1 0 0,0-1-1 0 0,0-1 1 0 0,14 2-1 0 0,-13-3 5 0 0,1 1 1 0 0,-1 1-1 0 0,0 0 0 0 0,0 1 1 0 0,11 5-1 0 0,35 7 43 0 0,-44-13-55 0 0,-1 0 0 0 0,0 1-1 0 0,18 6 1 0 0,-16-4 36 0 0,0-1 0 0 0,0 0 0 0 0,1-2 0 0 0,31 4 0 0 0,39 10-25 0 0,-17 3-127 0 0,144 23 1 0 0,2-8 129 0 0,-126-19-1 0 0,-57-9-3 0 0,53 5 0 0 0,48 2 50 0 0,-21 1 10 0 0,106 5-138 0 0,-159-12 52 0 0,31 2-3 0 0,61 0 86 0 0,-118-10-143 0 0,-10 1 100 0 0,0-1 0 0 0,-1-1-1 0 0,1-1 1 0 0,23-5 0 0 0,-5 0-20 0 0,-31 6 2 0 0,1 0 0 0 0,-1-1 0 0 0,1-1-1 0 0,12-4 1 0 0,56-19 63 0 0,-22 9-40 0 0,-43 14-21 0 0,-11 3 9 0 0,-1 0 0 0 0,0-1 0 0 0,1 1 0 0 0,-1 0 0 0 0,0-1 1 0 0,0 0-1 0 0,1 0 0 0 0,-1 0 0 0 0,0 0 0 0 0,0 0 0 0 0,0 0 0 0 0,3-2 0 0 0,-2 1-4 0 0,-1 0-1 0 0,1 1 1 0 0,0-1-1 0 0,0 1 1 0 0,0-1-1 0 0,0 1 1 0 0,0 0-1 0 0,1 0 1 0 0,-1 1-1 0 0,0-1 1 0 0,0 1-1 0 0,7-1 1 0 0,25-6-46 0 0,4 0 104 0 0,-35 7-50 0 0,-1 0-1 0 0,0 0 1 0 0,0 0 0 0 0,0 0-1 0 0,0-1 1 0 0,0 1 0 0 0,1-1-1 0 0,-1 0 1 0 0,0 0 0 0 0,0 0-1 0 0,0 0 1 0 0,-1-1 0 0 0,1 1-1 0 0,0-1 1 0 0,0 1 0 0 0,2-3-1 0 0,-1 1-3 0 0,0 0 0 0 0,0 1 0 0 0,0 0-1 0 0,1 0 1 0 0,-1 0 0 0 0,1 1 0 0 0,-1-1 0 0 0,1 1-1 0 0,7-1 1 0 0,12-5 44 0 0,-13-1-1 0 0,-11 7-44 0 0,1 0 0 0 0,0 0 0 0 0,-1 1 0 0 0,1-1 0 0 0,0 0 0 0 0,0 0 0 0 0,0 1 0 0 0,-1-1 1 0 0,1 1-1 0 0,0-1 0 0 0,0 1 0 0 0,0-1 0 0 0,0 1 0 0 0,0-1 0 0 0,0 1 0 0 0,0 0 0 0 0,0 0 0 0 0,0 0 0 0 0,0-1 0 0 0,0 1 0 0 0,1 0 0 0 0,3 0-16 0 0,0-1 1 0 0,0 0 0 0 0,0 0 0 0 0,-1-1 0 0 0,1 0-1 0 0,0 0 1 0 0,-1 0 0 0 0,0 0 0 0 0,7-5-1 0 0,-8 6 11 0 0,37-16-106 0 0,-33 15 102 0 0,-1 0-1 0 0,0 0 1 0 0,0-1-1 0 0,0 0 1 0 0,8-5-1 0 0,-9 6 6 0 0,0 0-1 0 0,0 1 1 0 0,0 0-1 0 0,0 0 1 0 0,1 0-1 0 0,-1 0 1 0 0,0 1-1 0 0,1 0 1 0 0,-1 0-1 0 0,9 2 1 0 0,5-1-23 0 0,64-1 68 0 0,-28 21-78 0 0,-23-15 54 0 0,-29-6-21 0 0,1 0 0 0 0,-1 0 0 0 0,1 1-1 0 0,-1 0 1 0 0,0-1 0 0 0,1 1 0 0 0,-1 0 0 0 0,0 1 0 0 0,4 1 0 0 0,-4-2 3 0 0,-1 0 0 0 0,1 0 1 0 0,0-1-1 0 0,-1 1 0 0 0,1-1 0 0 0,0 1 1 0 0,0-1-1 0 0,-1 0 0 0 0,1 0 1 0 0,0 0-1 0 0,0-1 0 0 0,4 0 0 0 0,35-1-7 0 0,-14 3-10 0 0,49 7 0 0 0,-4 2 0 0 0,-39-4-6 0 0,-1-3-1 0 0,1 0 1 0 0,43-4 0 0 0,-39 1-35 0 0,-37 0-21 0 0,1 0 0 0 0,0 0 0 0 0,-1 0 0 0 0,1 0 0 0 0,-1 0 0 0 0,1 0 0 0 0,-1-1 0 0 0,1 1 0 0 0,-1-1 0 0 0,1 1 0 0 0,-1-1 0 0 0,1 0 0 0 0,-1 1 0 0 0,0-1 0 0 0,1 0 0 0 0,-1 0 0 0 0,0 0 0 0 0,1 0 0 0 0,-1 0 0 0 0,0 0 0 0 0,0 0 0 0 0,0 0 0 0 0,0-1 0 0 0,0 1 0 0 0,0 0 0 0 0,-1-1 0 0 0,2-2 0 0 0,-8-65-9864 0 0,4 62 9194 0 0,0 0 0 0 0,-1 0-1 0 0,0 0 1 0 0,-1 1 0 0 0,1-1 0 0 0,-1 1-1 0 0,-8-10 1 0 0,-34-49-3442 0 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3:53.6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1225 1159 7008 0 0,'8'-1'494'0'0,"-1"-1"0"0"0,0 0 1 0 0,1 0-1 0 0,-1 0 0 0 0,0-1 1 0 0,0 0-1 0 0,0 0 0 0 0,-1-1 0 0 0,1 0 1 0 0,10-8-1 0 0,-8 6-416 0 0,0 0 0 0 0,1 0 1 0 0,0 1-1 0 0,0 0 0 0 0,11-3 0 0 0,25-4 455 0 0,-1 3 0 0 0,1 1 0 0 0,0 2-1 0 0,53 1 1 0 0,-84 5-314 0 0,3-1 150 0 0,0 1 0 0 0,0 2 0 0 0,31 5 0 0 0,-44-6-312 0 0,0 0 0 0 0,0 1 1 0 0,-1 0-1 0 0,1 0 0 0 0,0 0 0 0 0,-1 0 0 0 0,0 1 0 0 0,1 0 0 0 0,-1 0 0 0 0,0 0 0 0 0,0 0 0 0 0,-1 1 0 0 0,1-1 0 0 0,-1 1 1 0 0,1 0-1 0 0,-1 0 0 0 0,5 9 0 0 0,12 13 148 0 0,-19-25-192 0 0,1 0 0 0 0,-1 1 1 0 0,1-1-1 0 0,-1 1 0 0 0,1 0 0 0 0,-1-1 1 0 0,0 1-1 0 0,0 0 0 0 0,0 0 0 0 0,0 0 1 0 0,0 0-1 0 0,-1 0 0 0 0,2 3 0 0 0,1 12 177 0 0,0 1-1 0 0,0 0 0 0 0,-2-1 1 0 0,0 1-1 0 0,-2 0 0 0 0,-3 31 1 0 0,1-42-142 0 0,0-1-1 0 0,0 0 1 0 0,-1 0 0 0 0,0 0 0 0 0,0-1 0 0 0,0 1 0 0 0,-1-1 0 0 0,1 0 0 0 0,-1 0-1 0 0,-11 7 1 0 0,-54 38 178 0 0,69-49-224 0 0,-29 20 95 0 0,22-15-73 0 0,0-1 0 0 0,0 0 0 0 0,-1 0 0 0 0,1-1 1 0 0,-14 6-1 0 0,-36 15 50 0 0,38-16-52 0 0,1 0 1 0 0,-27 7-1 0 0,4-4 32 0 0,-1-2 1 0 0,0-2-1 0 0,-1-2 1 0 0,-61 1-1 0 0,101-7-45 0 0,1 0-1 0 0,0 0 1 0 0,-1-1-1 0 0,1 1 1 0 0,0-1-1 0 0,-1 0 1 0 0,1 0-1 0 0,0-1 1 0 0,0 1-1 0 0,0 0 1 0 0,0-1-1 0 0,0 0 1 0 0,1 0-1 0 0,-1 0 1 0 0,0 0-1 0 0,-2-3 1 0 0,0 0 20 0 0,1 0 0 0 0,0-1 0 0 0,0 1 0 0 0,0-1 0 0 0,1 0 0 0 0,-1 0-1 0 0,-3-13 1 0 0,2 7-1 0 0,2-1 0 0 0,0 0 0 0 0,0 0 0 0 0,1 0-1 0 0,1 0 1 0 0,0-1 0 0 0,1 1 0 0 0,2-27 0 0 0,4 26-31 0 0,0 1 0 0 0,0 0 1 0 0,1 0-1 0 0,1 1 0 0 0,0 0 1 0 0,0 0-1 0 0,16-16 0 0 0,-4 8 2 0 0,0 1 0 0 0,1 1-1 0 0,0 1 1 0 0,2 1 0 0 0,0 1-1 0 0,1 1 1 0 0,31-14 0 0 0,-43 22 5 0 0,16-8 39 0 0,1 1 0 0 0,0 1 0 0 0,1 1-1 0 0,41-9 1 0 0,-71 20-42 0 0,41-8 154 0 0,73-4 0 0 0,-101 11-131 0 0,0 2-1 0 0,1-1 1 0 0,-1 2-1 0 0,0 0 1 0 0,0 0-1 0 0,0 1 1 0 0,-1 1-1 0 0,1 0 1 0 0,-1 1-1 0 0,14 6 1 0 0,-9-1-7 0 0,55 32 66 0 0,-67-38-71 0 0,1 0-1 0 0,-1 0 1 0 0,0 1-1 0 0,0 0 1 0 0,-1 0 0 0 0,1 0-1 0 0,-1 0 1 0 0,0 1-1 0 0,4 7 1 0 0,13 17 61 0 0,-19-29-70 0 0,-1 1 0 0 0,1-1 1 0 0,-1 1-1 0 0,0 0 0 0 0,0-1 1 0 0,0 1-1 0 0,0 0 0 0 0,0-1 0 0 0,0 1 1 0 0,0 0-1 0 0,0 0 0 0 0,-1 0 1 0 0,1 0-1 0 0,-1 0 0 0 0,1 0 1 0 0,-1 0-1 0 0,0 0 0 0 0,0 0 1 0 0,0 0-1 0 0,0 4 0 0 0,5 68 203 0 0,-2-56-107 0 0,-1 0 1 0 0,-1 0-1 0 0,-1 0 0 0 0,0 1 0 0 0,-4 20 1 0 0,3-36-90 0 0,1 0 1 0 0,-1 1 0 0 0,0-1-1 0 0,0 0 1 0 0,-1 0 0 0 0,1 0 0 0 0,-1-1-1 0 0,1 1 1 0 0,-1 0 0 0 0,0 0-1 0 0,0-1 1 0 0,0 1 0 0 0,-4 2 0 0 0,-7 9 72 0 0,5-6-42 0 0,0 0-1 0 0,-1 0 1 0 0,-1-1-1 0 0,1 0 1 0 0,-1-1 0 0 0,0 0-1 0 0,0 0 1 0 0,-1-1 0 0 0,-15 5-1 0 0,-6 0 89 0 0,-65 14 0 0 0,83-21-108 0 0,-1 0 1 0 0,1-2-1 0 0,0 1 1 0 0,-1-1-1 0 0,1-1 1 0 0,0-1-1 0 0,-1 0 1 0 0,1-1-1 0 0,0 0 0 0 0,-25-8 1 0 0,14-9 9 0 0,9 4-23 0 0,-1 10-13 0 0,14 4 4 0 0,1 1 0 0 0,-1 0 1 0 0,1-1-1 0 0,-1 0 1 0 0,1 0-1 0 0,0 0 0 0 0,-1 0 1 0 0,1 0-1 0 0,0 0 1 0 0,0 0-1 0 0,0-1 0 0 0,0 1 1 0 0,0-1-1 0 0,0 0 1 0 0,-2-2-1 0 0,-74-77 25 0 0,34 28-32 0 0,37 37-15 0 0,6 13 21 0 0,-7-42-23 0 0,2 12 20 0 0,1-1 0 0 0,-1-45 0 0 0,6 76 5 0 0,0-1 0 0 0,1 0 0 0 0,-1 1 0 0 0,1-1 0 0 0,0 1 0 0 0,0-1 0 0 0,0 1 0 0 0,1-1 0 0 0,-1 1 0 0 0,1-1 0 0 0,0 1 1 0 0,-1 0-1 0 0,2 0 0 0 0,-1 0 0 0 0,0 0 0 0 0,0 0 0 0 0,5-3 0 0 0,2-2 0 0 0,1 1 0 0 0,1-1 1 0 0,18-9-1 0 0,-2 1 55 0 0,-18 11-40 0 0,1 1-1 0 0,-1 0 1 0 0,1 0-1 0 0,0 1 1 0 0,0 1 0 0 0,0-1-1 0 0,1 1 1 0 0,20 0-1 0 0,-7 1 75 0 0,0 1 1 0 0,43 5-1 0 0,-58-2-86 0 0,1-1 1 0 0,-1 2 0 0 0,0-1 0 0 0,-1 2-1 0 0,1-1 1 0 0,-1 1 0 0 0,0 0 0 0 0,0 0-1 0 0,0 1 1 0 0,-1 1 0 0 0,1-1 0 0 0,10 14 0 0 0,-7-9-5 0 0,18 30 3 0 0,-22-35 3 0 0,-5-3-2 0 0,1-1-1 0 0,-1 0 1 0 0,0 0-1 0 0,1 1 0 0 0,-1 0 1 0 0,-1-1-1 0 0,1 1 0 0 0,0 0 1 0 0,-1 0-1 0 0,1 0 1 0 0,-1 0-1 0 0,0 0 0 0 0,1 5 1 0 0,-1-5-2 0 0,0 0 1 0 0,0 0-1 0 0,1 0 0 0 0,-1-1 0 0 0,1 1 1 0 0,-1 0-1 0 0,1-1 0 0 0,0 1 1 0 0,0-1-1 0 0,0 1 0 0 0,0-1 1 0 0,0 0-1 0 0,5 4 0 0 0,-5-4 0 0 0,0-1 1 0 0,-1 0-1 0 0,1 1 0 0 0,0-1 0 0 0,-1 1 0 0 0,0-1 0 0 0,1 1 0 0 0,-1 0 1 0 0,0-1-1 0 0,0 1 0 0 0,0 0 0 0 0,0 0 0 0 0,0 0 0 0 0,0 0 0 0 0,-1 0 0 0 0,1 0 1 0 0,0 0-1 0 0,-1 4 0 0 0,1 0 8 0 0,0-1 1 0 0,1 1-1 0 0,-1 0 0 0 0,1-1 1 0 0,0 1-1 0 0,0-1 1 0 0,5 9-1 0 0,-4-10 1 0 0,-1 1 1 0 0,0-1-1 0 0,0 1 1 0 0,0 0-1 0 0,0-1 0 0 0,-1 1 1 0 0,0 0-1 0 0,0 0 0 0 0,0 0 1 0 0,0 7-1 0 0,-1-3 2 0 0,0-4 1 0 0,0 1 1 0 0,0-1-1 0 0,0 0 1 0 0,-1 1 0 0 0,1-1-1 0 0,-1 0 1 0 0,0 0-1 0 0,-1 1 1 0 0,0-1-1 0 0,1 0 1 0 0,-2 0 0 0 0,-4 8-1 0 0,-2 3 12 0 0,2-4 39 0 0,0-1 0 0 0,-1 0 0 0 0,0 0 0 0 0,0-1-1 0 0,-14 13 1 0 0,15-17-48 0 0,0 0 0 0 0,-1 0 0 0 0,1 0 0 0 0,-1-1 0 0 0,0-1 0 0 0,-1 1 0 0 0,-8 3 0 0 0,-143 49 244 0 0,126-48-259 0 0,0-2-1 0 0,-43 4 0 0 0,60-9-3 0 0,-1-1 0 0 0,1-1 0 0 0,0-1 0 0 0,0-1 0 0 0,0 0 0 0 0,-25-6 0 0 0,33 5 6 0 0,1 0 0 0 0,0-1 0 0 0,0 0 0 0 0,-13-8 0 0 0,-20-10 26 0 0,20 10-19 0 0,1 0-1 0 0,0-2 0 0 0,1 0 1 0 0,1-1-1 0 0,-23-24 0 0 0,39 37-12 0 0,0 0-1 0 0,0 0 0 0 0,0-1 1 0 0,1 1-1 0 0,-1 0 0 0 0,0-1 1 0 0,1 1-1 0 0,0-1 1 0 0,-1 0-1 0 0,1 1 0 0 0,0-1 1 0 0,1 0-1 0 0,-2-4 1 0 0,-10-28 57 0 0,5 20-65 0 0,1-2 0 0 0,0 1-1 0 0,1-1 1 0 0,1 0 0 0 0,0 0-1 0 0,1 0 1 0 0,0-27 0 0 0,3 41 7 0 0,0 0 1 0 0,1 0-1 0 0,-1 0 1 0 0,1 0 0 0 0,0 0-1 0 0,0 1 1 0 0,0-1 0 0 0,0 0-1 0 0,1 1 1 0 0,-1-1 0 0 0,1 1-1 0 0,-1-1 1 0 0,1 1 0 0 0,0 0-1 0 0,0-1 1 0 0,0 1 0 0 0,0 0-1 0 0,5-3 1 0 0,-4 3-2 0 0,0-1 1 0 0,-1 1-1 0 0,1-1 1 0 0,0 0-1 0 0,-1 0 1 0 0,0 0-1 0 0,0 0 1 0 0,0 0-1 0 0,0-1 0 0 0,0 1 1 0 0,-1 0-1 0 0,2-5 1 0 0,-1 4 11 0 0,0 1 0 0 0,0-1 0 0 0,0 1 0 0 0,1-1 0 0 0,-1 1 0 0 0,1 0 0 0 0,0 0 0 0 0,-1 0 0 0 0,1 1 0 0 0,1-1 0 0 0,-1 1 0 0 0,4-3 0 0 0,43-24-73 0 0,44-13-4 0 0,-87 40 77 0 0,0 0 0 0 0,0 0 0 0 0,1 1 0 0 0,-1 0 0 0 0,0 1 0 0 0,1-1 0 0 0,-1 1 1 0 0,12 2-1 0 0,15 0 62 0 0,-31-2-67 0 0,1 0 0 0 0,-1 0 0 0 0,1 0 0 0 0,-1 1 0 0 0,0-1 0 0 0,1 1 0 0 0,-1 0 0 0 0,0 0 0 0 0,1 0 0 0 0,-1 1 0 0 0,0-1 0 0 0,0 1 0 0 0,0 0 0 0 0,0 0 0 0 0,0 0 0 0 0,0 0 0 0 0,-1 0 0 0 0,1 1 0 0 0,-1-1 0 0 0,0 1 0 0 0,1-1 0 0 0,-1 1 0 0 0,0 0 0 0 0,0 0 0 0 0,-1 0 0 0 0,1 0 0 0 0,-1 0 0 0 0,1 1 0 0 0,-1-1 0 0 0,0 0 0 0 0,0 1 0 0 0,0 5 1 0 0,5 18 30 0 0,-2 1 1 0 0,-1-1 0 0 0,-1 29-1 0 0,-2-46-13 0 0,-1 0 0 0 0,0 1 0 0 0,-1-1 0 0 0,0 0 0 0 0,0 0 0 0 0,-1 0 0 0 0,-1 0 0 0 0,0-1 0 0 0,0 1 0 0 0,-1-1 0 0 0,-9 15 0 0 0,10-18-13 0 0,-84 110 138 0 0,81-109-124 0 0,0-1 0 0 0,0 0 0 0 0,0 0 0 0 0,-14 8 0 0 0,13-10-9 0 0,1 1-1 0 0,-1 1 1 0 0,1 0-1 0 0,-10 10 1 0 0,-3 3 4 0 0,-1 0 0 0 0,-1-1 0 0 0,0-1 0 0 0,-1 0 0 0 0,-31 14 0 0 0,43-24-11 0 0,-36 19 26 0 0,-1-2 0 0 0,-94 34 0 0 0,97-43 2 0 0,17-5-1 0 0,0-1 1 0 0,-1-1 0 0 0,-53 7-1 0 0,41-11-5 0 0,-72-3-1 0 0,101-2-14 0 0,1 0 0 0 0,0-1-1 0 0,-1 0 1 0 0,1 0 0 0 0,0-1 0 0 0,1-1 0 0 0,-1 0-1 0 0,0 0 1 0 0,1-1 0 0 0,-19-13 0 0 0,20 12-3 0 0,1-1 0 0 0,0 0 0 0 0,0 0 1 0 0,0-1-1 0 0,1 0 0 0 0,1 0 0 0 0,-1-1 0 0 0,1 0 1 0 0,0 0-1 0 0,1 0 0 0 0,0-1 0 0 0,1 1 0 0 0,0-1 1 0 0,0-1-1 0 0,1 1 0 0 0,1 0 0 0 0,-1-1 0 0 0,2 1 1 0 0,-2-17-1 0 0,3 21-9 0 0,0 0-3 0 0,-1-1 0 0 0,1 0 1 0 0,1 0-1 0 0,-1 0 1 0 0,1 0-1 0 0,0 0 1 0 0,1 0-1 0 0,0 1 1 0 0,0-1-1 0 0,0 0 1 0 0,1 1-1 0 0,5-11 0 0 0,49-36-73 0 0,7-11 150 0 0,-56 56-75 0 0,0 0 1 0 0,0 1 0 0 0,0 0-1 0 0,1 0 1 0 0,0 1 0 0 0,11-6-1 0 0,118-52-132 0 0,-125 58 122 0 0,2 1 0 0 0,-1 1 1 0 0,0 0-1 0 0,1 1 0 0 0,0 0 1 0 0,0 1-1 0 0,0 1 0 0 0,0 0 1 0 0,0 1-1 0 0,28 4 0 0 0,-40-3 21 0 0,0 0-1 0 0,0 0 0 0 0,0 0 1 0 0,0 0-1 0 0,-1 0 0 0 0,1 1 1 0 0,0 0-1 0 0,-1-1 0 0 0,1 1 1 0 0,-1 0-1 0 0,0 0 0 0 0,0 0 1 0 0,1 1-1 0 0,-1-1 0 0 0,-1 0 1 0 0,1 1-1 0 0,0-1 0 0 0,-1 1 1 0 0,3 5-1 0 0,16 38 13 0 0,-16-40-22 0 0,0 0 0 0 0,-1 1 1 0 0,0 0-1 0 0,0-1 1 0 0,0 1-1 0 0,-1 0 0 0 0,0 1 1 0 0,-1-1-1 0 0,2 14 0 0 0,3 41 55 0 0,-4-50-37 0 0,0 0 1 0 0,0 1-1 0 0,-2-1 0 0 0,1 0 1 0 0,-2 0-1 0 0,1 1 1 0 0,-2-1-1 0 0,1 0 1 0 0,-2 0-1 0 0,-3 12 1 0 0,3-17-9 0 0,0 1 1 0 0,0-1-1 0 0,0 0 1 0 0,-1 0 0 0 0,-1-1-1 0 0,1 1 1 0 0,-1-1-1 0 0,0 0 1 0 0,0 0-1 0 0,0-1 1 0 0,-1 1 0 0 0,-12 8-1 0 0,-13 10 67 0 0,26-19-63 0 0,1-1 0 0 0,-1 1 0 0 0,0-1 0 0 0,-1-1 0 0 0,1 1 1 0 0,-1-1-1 0 0,1 0 0 0 0,-1 0 0 0 0,0 0 0 0 0,-13 3 0 0 0,3-3 21 0 0,-1 0 1 0 0,1-1-1 0 0,-26 0 0 0 0,37-2-28 0 0,0 0-1 0 0,0 0 1 0 0,0-1 0 0 0,0 0-1 0 0,-1 1 1 0 0,1-2 0 0 0,0 1 0 0 0,1-1-1 0 0,-1 1 1 0 0,0-1 0 0 0,0-1-1 0 0,1 1 1 0 0,-1-1 0 0 0,1 0-1 0 0,0 0 1 0 0,-5-4 0 0 0,8 6-5 0 0,0-1 1 0 0,0 1 0 0 0,0 0-1 0 0,0-1 1 0 0,0 0 0 0 0,0 1-1 0 0,0-1 1 0 0,1 1 0 0 0,-1-1-1 0 0,1 0 1 0 0,-1 0 0 0 0,1 1-1 0 0,0-4 1 0 0,0 4-1 0 0,0 0 0 0 0,-1 0 0 0 0,1 0 0 0 0,0 0 0 0 0,0 0 0 0 0,0 0 0 0 0,-1 0 0 0 0,1 0 0 0 0,-1 0 0 0 0,1 0 0 0 0,0 0 0 0 0,-1 0 0 0 0,0 1 0 0 0,1-1 0 0 0,-1 0 0 0 0,1 0 0 0 0,-1 0 0 0 0,0 1 0 0 0,0-1 0 0 0,0 0 0 0 0,1 1 0 0 0,-1-1 0 0 0,0 1 0 0 0,0-1 0 0 0,0 1 0 0 0,0-1 0 0 0,-2 0 0 0 0,0-1 1 0 0,0 0-1 0 0,0 0 1 0 0,0-1-1 0 0,0 1 0 0 0,0-1 1 0 0,1 0-1 0 0,-1 0 1 0 0,1 0-1 0 0,0 0 1 0 0,0 0-1 0 0,0-1 1 0 0,0 1-1 0 0,-2-7 1 0 0,1 3 4 0 0,0 0 1 0 0,1-1-1 0 0,0 1 0 0 0,0-1 1 0 0,1 1-1 0 0,-2-16 1 0 0,3 9 27 0 0,-1 4-45 0 0,1 1-1 0 0,0-1 1 0 0,0 0-1 0 0,1 0 1 0 0,1 1 0 0 0,-1-1-1 0 0,5-13 1 0 0,10-8-22 0 0,7-11 18 0 0,10 0 16 0 0,-32 39-2 0 0,1 1 1 0 0,-1 0 0 0 0,1 0 0 0 0,-1 0-1 0 0,1 0 1 0 0,0 0 0 0 0,0 0-1 0 0,0 0 1 0 0,0 1 0 0 0,0-1-1 0 0,1 1 1 0 0,-1-1 0 0 0,3 0 0 0 0,4-3 1 0 0,38-37-12 0 0,-31 32-40 0 0,-5 8 27 0 0,-8 2 16 0 0,1 0 0 0 0,-1-1 0 0 0,0 0-1 0 0,0 1 1 0 0,0-1 0 0 0,-1-1 0 0 0,1 1 0 0 0,0 0-1 0 0,0-1 1 0 0,0 1 0 0 0,-1-1 0 0 0,1 0 0 0 0,-1 0-1 0 0,3-3 1 0 0,14-6 3 0 0,-1 1 1 0 0,1 1-1 0 0,1 0 0 0 0,0 2 0 0 0,36-10 0 0 0,-31 10 2 0 0,-16 3-2 0 0,1 1-1 0 0,0 1 1 0 0,0-1-1 0 0,0 2 1 0 0,16-2-1 0 0,16 3 1 0 0,-18-1 0 0 0,0 1-1 0 0,32 4 1 0 0,-52-2 13 0 0,-1-1 0 0 0,1 1 0 0 0,-1 0 0 0 0,1 0 1 0 0,-1 1-1 0 0,0-1 0 0 0,0 1 0 0 0,0 0 0 0 0,0-1 1 0 0,0 1-1 0 0,-1 0 0 0 0,1 1 0 0 0,-1-1 0 0 0,0 0 0 0 0,0 1 1 0 0,0-1-1 0 0,-1 1 0 0 0,1 0 0 0 0,-1 0 0 0 0,1-1 0 0 0,-1 1 1 0 0,-1 0-1 0 0,1 0 0 0 0,0 7 0 0 0,-1 10 13 0 0,-1 0 0 0 0,0 0 0 0 0,-7 28 0 0 0,6-41-15 0 0,0-1-1 0 0,0 1 1 0 0,-1 0-1 0 0,0-1 1 0 0,-1 0 0 0 0,0 0-1 0 0,0 0 1 0 0,0 0-1 0 0,-1 0 1 0 0,0-1-1 0 0,0 0 1 0 0,-8 7-1 0 0,0 0 22 0 0,-1 0 0 0 0,-1-1 0 0 0,0-1 0 0 0,-1 0 0 0 0,0-1 0 0 0,-34 15 0 0 0,-2 4 33 0 0,43-22-50 0 0,-1-1 0 0 0,0-1-1 0 0,0 1 1 0 0,-12 3 0 0 0,-30 10 18 0 0,12-4 4 0 0,-61 15 1 0 0,88-27-19 0 0,0-1 0 0 0,0 0 0 0 0,0-1 0 0 0,0-1 0 0 0,0 0 0 0 0,0-1 0 0 0,0 0 0 0 0,0 0-1 0 0,-16-6 1 0 0,24 6-12 0 0,1-1-1 0 0,-1 0 0 0 0,0-1 1 0 0,1 1-1 0 0,0-1 1 0 0,0 0-1 0 0,-7-6 0 0 0,7 5-1 0 0,-1 1-1 0 0,1-1 1 0 0,0 1-1 0 0,-1 0 1 0 0,0 1-1 0 0,0-1 1 0 0,-8-3-1 0 0,6 3 14 0 0,1 0 0 0 0,-1 0 0 0 0,1-1 0 0 0,0 0 0 0 0,1 0 0 0 0,-1 0 0 0 0,1-1 0 0 0,0 0 0 0 0,0 0 0 0 0,-8-10 0 0 0,4 3-11 0 0,1 0-1 0 0,-1 0 1 0 0,2-1-1 0 0,-7-15 1 0 0,-8-16-11 0 0,16 32 31 0 0,0 0-1 0 0,0 0 1 0 0,1 0 0 0 0,1-1-1 0 0,-5-24 1 0 0,6 23 15 0 0,0-5-96 0 0,1-1 0 0 0,0-34 0 0 0,2 49 50 0 0,0 0 0 0 0,1 0 0 0 0,-1 0 0 0 0,1 0 0 0 0,1 1-1 0 0,-1-1 1 0 0,0 0 0 0 0,1 1 0 0 0,0-1 0 0 0,0 1 0 0 0,1-1 0 0 0,-1 1 0 0 0,1 0 0 0 0,0 0 0 0 0,0 0 0 0 0,5-4-1 0 0,18-17-44 0 0,-25 24 54 0 0,1-1-1 0 0,-1 1 1 0 0,0 0 0 0 0,1-1 0 0 0,-1 1-1 0 0,1 0 1 0 0,-1 0 0 0 0,1 0-1 0 0,-1 0 1 0 0,1 0 0 0 0,0 1-1 0 0,-1-1 1 0 0,1 0 0 0 0,2 0 0 0 0,9-6-8 0 0,-1-7-10 0 0,-10 12 21 0 0,-1 0-1 0 0,1 0 0 0 0,0 0 0 0 0,-1 0 0 0 0,1 0 1 0 0,0 1-1 0 0,0-1 0 0 0,0 0 0 0 0,0 1 0 0 0,1 0 0 0 0,-1 0 1 0 0,0 0-1 0 0,1 0 0 0 0,-1 0 0 0 0,0 0 0 0 0,5-1 0 0 0,111-47-49 0 0,-88 44 18 0 0,0 2 0 0 0,1 1 0 0 0,36 2 0 0 0,-62 0 37 0 0,4 0-9 0 0,0 1 1 0 0,0 1-1 0 0,-1 0 0 0 0,1 0 0 0 0,-1 1 0 0 0,1 0 1 0 0,-1 0-1 0 0,0 1 0 0 0,0 0 0 0 0,0 0 1 0 0,7 6-1 0 0,-5-2 4 0 0,0-1-1 0 0,0 1 1 0 0,-1 1 0 0 0,0 0 0 0 0,0 0 0 0 0,-1 1 0 0 0,10 14-1 0 0,2 22 15 0 0,-14-39-7 0 0,-1 0 0 0 0,0 0 1 0 0,-1 0-1 0 0,0 1 0 0 0,0 0 1 0 0,0 0-1 0 0,-1 0 0 0 0,0 0 0 0 0,-1 0 1 0 0,0 1-1 0 0,2 14 0 0 0,0 14 94 0 0,-2 57 0 0 0,-2-72-84 0 0,-1-13-9 0 0,0 0 0 0 0,0-1 0 0 0,0 1-1 0 0,-1-1 1 0 0,-1 1 0 0 0,0-1 0 0 0,0 0-1 0 0,0 0 1 0 0,-1 0 0 0 0,0 0 0 0 0,-6 7-1 0 0,-9 12 24 0 0,-37 40 0 0 0,53-64-28 0 0,-15 16 7 0 0,-2-2 1 0 0,-1-1 0 0 0,0 0 0 0 0,0-1 0 0 0,-27 12-1 0 0,11-5 14 0 0,17-10-24 0 0,-1-2 1 0 0,0-1-1 0 0,0 0 1 0 0,-36 8-1 0 0,24-7 27 0 0,-1-2 0 0 0,0-1 1 0 0,0-2-1 0 0,0-1 0 0 0,-1-1 0 0 0,-68-5 0 0 0,96 1-27 0 0,0-1-1 0 0,0 0 1 0 0,0 0 0 0 0,0-1 0 0 0,0 1 0 0 0,0-2-1 0 0,1 1 1 0 0,-1-1 0 0 0,1 0 0 0 0,0 0 0 0 0,0-1 0 0 0,1 1-1 0 0,-1-1 1 0 0,1-1 0 0 0,-6-6 0 0 0,-18-17 16 0 0,24 24-14 0 0,0 0 1 0 0,0-1-1 0 0,1 0 0 0 0,-1 1 1 0 0,1-2-1 0 0,-4-7 0 0 0,-8-11 17 0 0,11 15-29 0 0,0 1 0 0 0,0 0 0 0 0,1-1 0 0 0,-6-19 0 0 0,-1-1-26 0 0,8 21 30 0 0,1 0-1 0 0,-1 0 1 0 0,2 0-1 0 0,-1 0 1 0 0,1 0-1 0 0,1-1 0 0 0,0 1 1 0 0,1-15-1 0 0,0 3-14 0 0,-1 18 12 0 0,0 0-1 0 0,0 1 0 0 0,0-1 0 0 0,1 0 1 0 0,-1 1-1 0 0,0-1 0 0 0,1 0 1 0 0,0 1-1 0 0,0-1 0 0 0,0 1 0 0 0,0-1 1 0 0,0 1-1 0 0,0-1 0 0 0,1 1 0 0 0,-1 0 1 0 0,1 0-1 0 0,-1 0 0 0 0,1 0 0 0 0,4-4 1 0 0,-5 6 4 0 0,0-1 0 0 0,-1 1 0 0 0,1-1 1 0 0,0 1-1 0 0,0-1 0 0 0,0 0 0 0 0,-1 1 0 0 0,1-1 1 0 0,0 0-1 0 0,-1 0 0 0 0,1 1 0 0 0,-1-1 1 0 0,1 0-1 0 0,-1 0 0 0 0,1 0 0 0 0,-1 0 0 0 0,0 0 1 0 0,1 0-1 0 0,-1 0 0 0 0,0 1 0 0 0,0-1 1 0 0,1 0-1 0 0,-1 0 0 0 0,0-1 0 0 0,0 0 1 0 0,0 1 0 0 0,0 0 1 0 0,0 0-1 0 0,0 0 0 0 0,1 0 0 0 0,-1 0 0 0 0,0 0 0 0 0,1 0 0 0 0,-1 0 1 0 0,1 0-1 0 0,-1 0 0 0 0,1 0 0 0 0,0 0 0 0 0,-1 0 0 0 0,1 0 0 0 0,0 0 1 0 0,0 0-1 0 0,-1 0 0 0 0,1 1 0 0 0,0-1 0 0 0,0 0 0 0 0,0 1 0 0 0,0-1 0 0 0,0 1 1 0 0,2-2-1 0 0,77-34 0 0 0,-51 21 0 0 0,0 1 0 0 0,1 2 0 0 0,0 1 0 0 0,61-12 0 0 0,127-15-262 0 0,-45 32 312 0 0,-128 6-29 0 0,-43 0-15 0 0,-1 1 0 0 0,1-1 0 0 0,-1 0 0 0 0,1 0 1 0 0,-1 0-1 0 0,1 1 0 0 0,-1-1 0 0 0,1 1 0 0 0,-1-1 0 0 0,1 1 0 0 0,-1 0 0 0 0,0-1 0 0 0,0 1 0 0 0,1 0 1 0 0,-1 0-1 0 0,0 0 0 0 0,0 0 0 0 0,0 0 0 0 0,0 0 0 0 0,0 0 0 0 0,0 0 0 0 0,0 1 0 0 0,0-1 0 0 0,0 0 1 0 0,-1 1-1 0 0,1-1 0 0 0,0 0 0 0 0,-1 1 0 0 0,1-1 0 0 0,-1 1 0 0 0,1 2 0 0 0,0 5-13 0 0,0 0-1 0 0,0 0 1 0 0,-1 0-1 0 0,-1 12 1 0 0,1-4 61 0 0,0-10-49 0 0,1 1 1 0 0,-1 0-1 0 0,0 0 1 0 0,-1 0-1 0 0,0 0 1 0 0,0-1-1 0 0,-1 1 0 0 0,0 0 1 0 0,0-1-1 0 0,-1 1 1 0 0,0-1-1 0 0,0 0 1 0 0,-9 13-1 0 0,0-7 9 0 0,9-11-10 0 0,1 0 1 0 0,0 0-1 0 0,0 0 0 0 0,0 0 1 0 0,0 1-1 0 0,0-1 1 0 0,1 1-1 0 0,-1 0 1 0 0,1-1-1 0 0,-2 5 1 0 0,-5 7 2 0 0,0-1 0 0 0,-1 0 0 0 0,-1 0 0 0 0,0-1 0 0 0,0 0 0 0 0,-1-1 0 0 0,-24 19 0 0 0,18-15-7 0 0,14-12 1 0 0,1-1 1 0 0,-1 0-1 0 0,0 0 0 0 0,0 0 1 0 0,0 0-1 0 0,0 0 1 0 0,0 0-1 0 0,-6 2 1 0 0,6-3 0 0 0,0 0 1 0 0,-1 0 0 0 0,1 1 0 0 0,1 0 0 0 0,-1 0 0 0 0,0 0 0 0 0,0 0 0 0 0,1 0 0 0 0,-5 5 0 0 0,-4 2 11 0 0,0-1 0 0 0,0 0-1 0 0,-1-1 1 0 0,0 0 0 0 0,0-1-1 0 0,-1-1 1 0 0,0 0 0 0 0,0 0-1 0 0,0-1 1 0 0,0-1 0 0 0,-1 0-1 0 0,1-1 1 0 0,-1 0-1 0 0,0-1 1 0 0,1-1 0 0 0,-21-1-1 0 0,30-1-9 0 0,0 1 0 0 0,0-1 0 0 0,0 0 0 0 0,0 0 1 0 0,0 0-1 0 0,0-1 0 0 0,1 1 0 0 0,0-1 0 0 0,-1 0 0 0 0,1 0 0 0 0,0 0 0 0 0,0 0 0 0 0,0-1 0 0 0,-2-4 0 0 0,-30-47 31 0 0,28 37-35 0 0,0 0 0 0 0,1-1 0 0 0,1 1 0 0 0,1-2 0 0 0,0 1 0 0 0,2 0 0 0 0,0-1 0 0 0,1 1 0 0 0,2-23 0 0 0,0 34-4 0 0,0-1-1 0 0,1 1 1 0 0,0 0-1 0 0,0-1 1 0 0,1 1-1 0 0,0 0 1 0 0,0 0-1 0 0,1 1 1 0 0,0-1-1 0 0,7-10 0 0 0,-1 1-3 0 0,-8 13 8 0 0,0 0-6 0 0,0 0 0 0 0,0 0 1 0 0,1 0-1 0 0,-1 0 0 0 0,1 0 1 0 0,0 0-1 0 0,0 1 0 0 0,0 0 0 0 0,1-1 1 0 0,-1 1-1 0 0,1 1 0 0 0,-1-1 0 0 0,5-2 1 0 0,38-29-98 0 0,-39 28 85 0 0,1 0 0 0 0,0 0 0 0 0,0 0 1 0 0,12-6-1 0 0,65-45-6 0 0,-12 19 25 0 0,132-63-16 0 0,-164 83 9 0 0,1 2 0 0 0,1 2 0 0 0,46-8 0 0 0,-38 12-16 0 0,0 3 0 0 0,1 2 0 0 0,95 2 0 0 0,-141 3 21 0 0,0 1 0 0 0,0-1-1 0 0,0 1 1 0 0,0 0-1 0 0,0 1 1 0 0,0-1-1 0 0,0 1 1 0 0,0 0 0 0 0,-1 0-1 0 0,1 1 1 0 0,-1 0-1 0 0,1 0 1 0 0,-1 0-1 0 0,6 5 1 0 0,11 16 2 0 0,-10-11 1 0 0,0 0 0 0 0,15 22 0 0 0,-24-29-2 0 0,1-1 0 0 0,-2 1 1 0 0,1-1-1 0 0,-1 1 0 0 0,0 0 1 0 0,0 0-1 0 0,0 0 0 0 0,-1 0 1 0 0,0 0-1 0 0,0 1 0 0 0,0 7 1 0 0,1 34 43 0 0,0-40-25 0 0,-1 1 0 0 0,-1-1 0 0 0,0 0 0 0 0,0 1 1 0 0,-1-1-1 0 0,1 0 0 0 0,-2 1 0 0 0,1-1 0 0 0,-1 0 0 0 0,-6 15 0 0 0,1-4 33 0 0,5-14-47 0 0,0 1 0 0 0,0-1 0 0 0,0 1 0 0 0,-1-1-1 0 0,1 0 1 0 0,-1 0 0 0 0,0 0 0 0 0,-1-1 0 0 0,1 1 0 0 0,-1-1 0 0 0,-6 7 0 0 0,-16 8 24 0 0,-1 0-1 0 0,-40 20 1 0 0,54-32-8 0 0,0-2 1 0 0,0 0-1 0 0,-1-1 0 0 0,1 0 0 0 0,-1-1 1 0 0,0 0-1 0 0,0-1 0 0 0,-25 0 0 0 0,14-1-11 0 0,-53-3-26 0 0,71 2 17 0 0,1-1 0 0 0,0 0 0 0 0,0 0 0 0 0,0-1 0 0 0,0 1 0 0 0,0-1 0 0 0,0-1 1 0 0,1 1-1 0 0,-1-1 0 0 0,-5-4 0 0 0,-61-56 57 0 0,63 56-63 0 0,1-1 0 0 0,0 0 0 0 0,1 0 0 0 0,0 0 0 0 0,0-1 0 0 0,1-1 0 0 0,-8-15 0 0 0,-10-13-59 0 0,11 15 59 0 0,1 0 0 0 0,0 0 0 0 0,2-1-1 0 0,1-1 1 0 0,1 1 0 0 0,1-1-1 0 0,-7-48 1 0 0,6 32-3 0 0,-3-43-7 0 0,11 77 12 0 0,0 0 1 0 0,0 0-1 0 0,0 0 0 0 0,1 0 0 0 0,0 0 0 0 0,1 0 0 0 0,0 0 1 0 0,0 1-1 0 0,5-11 0 0 0,80-116-61 0 0,-82 124 62 0 0,1 0-1 0 0,0 1 1 0 0,1 0 0 0 0,0 1 0 0 0,0-1-1 0 0,0 1 1 0 0,1 1 0 0 0,14-10 0 0 0,6-6-7 0 0,-15 13 3 0 0,0 1 0 0 0,1 0 0 0 0,0 1 1 0 0,17-7-1 0 0,20-10-16 0 0,-3-6 6 0 0,8 9 3 0 0,130-60 29 0 0,-102 56 76 0 0,0 5 1 0 0,2 3 0 0 0,115-7-1 0 0,-137 19-42 0 0,80 5 0 0 0,-118 2-54 0 0,-1 0 1 0 0,0 2-1 0 0,0 0 1 0 0,-1 2-1 0 0,1 1 1 0 0,25 11-1 0 0,-39-12 3 0 0,-1 0-1 0 0,0 1 1 0 0,-1 0 0 0 0,0 1-1 0 0,16 17 1 0 0,1-1-2 0 0,-24-23 3 0 0,-1 0-1 0 0,0 0 1 0 0,1 0-1 0 0,-1 0 0 0 0,0 0 1 0 0,0 1-1 0 0,0-1 0 0 0,0 0 1 0 0,0 0-1 0 0,0 1 1 0 0,0-1-1 0 0,0 1 0 0 0,0-1 1 0 0,-1 1-1 0 0,1-1 0 0 0,-1 1 1 0 0,1-1-1 0 0,-1 1 1 0 0,0-1-1 0 0,1 4 0 0 0,5 11 4 0 0,10-2 3 0 0,-15-13-6 0 0,1 0 0 0 0,-1 0 0 0 0,0 0 0 0 0,1 0 0 0 0,-1 1 0 0 0,0-1 0 0 0,0 0 0 0 0,0 0 0 0 0,0 1 0 0 0,0-1-1 0 0,0 1 1 0 0,0-1 0 0 0,-1 1 0 0 0,1-1 0 0 0,0 1 0 0 0,-1-1 0 0 0,1 1 0 0 0,-1 0 0 0 0,0-1 0 0 0,0 1 0 0 0,1 0 0 0 0,-1-1 0 0 0,0 1 0 0 0,-1 3 0 0 0,6 77 32 0 0,-3-63-23 0 0,0 1-1 0 0,-1 0 0 0 0,-2 0 1 0 0,0-1-1 0 0,0 1 0 0 0,-6 19 1 0 0,0-17-5 0 0,-1 0 1 0 0,-2 0-1 0 0,0-1 1 0 0,-1-1 0 0 0,-1 0-1 0 0,-21 28 1 0 0,18-30 2 0 0,0 0 1 0 0,-35 30 0 0 0,-1 1 9 0 0,28-27-14 0 0,-2-1 1 0 0,0-1 0 0 0,-1-1 0 0 0,0-1-1 0 0,-2-2 1 0 0,0-1 0 0 0,-1 0-1 0 0,-44 14 1 0 0,25-9 3 0 0,37-15-7 0 0,0 0-1 0 0,0-1 1 0 0,0 0-1 0 0,-1-1 1 0 0,-15 2-1 0 0,-54 10-36 0 0,45-7-10 0 0,-66 5 0 0 0,80-12 52 0 0,9 0 6 0 0,0 0 0 0 0,1 0 0 0 0,-1-2 0 0 0,0 1-1 0 0,0-2 1 0 0,1 1 0 0 0,-1-2 0 0 0,1 0 0 0 0,-1 0 0 0 0,-14-7-1 0 0,-21-13-19 0 0,28 15-21 0 0,1 0 0 0 0,1-1 0 0 0,0-1 0 0 0,0-1 0 0 0,1-1-1 0 0,-21-18 1 0 0,-10-17 25 0 0,38 37 5 0 0,-1 1 1 0 0,1-1 0 0 0,1-1-1 0 0,0 0 1 0 0,0 0 0 0 0,1-1 0 0 0,-8-16-1 0 0,1-3 4 0 0,2 0 0 0 0,2-1 0 0 0,1-1 0 0 0,1 0 0 0 0,2 0 0 0 0,1-1 0 0 0,-2-53 0 0 0,8 80-5 0 0,-1-2-3 0 0,0-1-1 0 0,1 1 0 0 0,1 0 1 0 0,0 0-1 0 0,0 0 0 0 0,0 0 1 0 0,1 0-1 0 0,1 1 1 0 0,0-1-1 0 0,0 0 0 0 0,0 1 1 0 0,8-12-1 0 0,14-12-6 0 0,-24 29 11 0 0,1-1 0 0 0,0 1 0 0 0,0-1 0 0 0,0 1 0 0 0,1 0 0 0 0,-1 0 0 0 0,1 0 0 0 0,-1 0 0 0 0,1 0 0 0 0,0 1-1 0 0,0-1 1 0 0,4-1 0 0 0,2-3-4 0 0,79-73-44 0 0,-9 30 27 0 0,-47 32 32 0 0,1 1 0 0 0,0 2 1 0 0,58-18-1 0 0,-41 16-32 0 0,5 2 82 0 0,1 2 0 0 0,0 3 0 0 0,0 2-1 0 0,61 1 1 0 0,-48 1 1 0 0,-15 3-50 0 0,1 2-1 0 0,-1 3 1 0 0,0 1-1 0 0,0 4 1 0 0,0 1-1 0 0,-1 3 1 0 0,102 35-1 0 0,-32 8-5 0 0,28 14-28 0 0,-142-65 20 0 0,-1 1 0 0 0,0 0 0 0 0,1 1 0 0 0,-2 0 0 0 0,1 0 0 0 0,-1 0 0 0 0,1 1 0 0 0,-1 0 0 0 0,-1 0 0 0 0,9 11 0 0 0,12 10 0 0 0,-23-23 7 0 0,0 1 0 0 0,1 0 0 0 0,-2 0 0 0 0,1 0 0 0 0,4 9 0 0 0,12 13-24 0 0,-19-25 20 0 0,0-1 0 0 0,0 1 0 0 0,0 0 0 0 0,0-1 0 0 0,0 1 1 0 0,0 0-1 0 0,0 0 0 0 0,-1-1 0 0 0,1 1 0 0 0,-1 0 0 0 0,1 0 0 0 0,-1 0 0 0 0,0 0 0 0 0,0 0 0 0 0,1 0 1 0 0,-2 2-1 0 0,2 1 1 0 0,0 0 3 0 0,0 0-1 0 0,0 1 0 0 0,0-1 0 0 0,0 0 0 0 0,-1 1 0 0 0,0-1 1 0 0,0 0-1 0 0,-1 1 0 0 0,1-1 0 0 0,-1 0 0 0 0,0 0 0 0 0,-1 1 1 0 0,1-1-1 0 0,-1 0 0 0 0,0 0 0 0 0,0 0 0 0 0,-1-1 0 0 0,1 1 1 0 0,-1 0-1 0 0,0-1 0 0 0,0 0 0 0 0,-7 7 0 0 0,7-9-2 0 0,0 0-1 0 0,0 0 0 0 0,0 0 1 0 0,1 1-1 0 0,-1-1 0 0 0,1 1 1 0 0,-1 0-1 0 0,1 0 0 0 0,0 0 1 0 0,0 0-1 0 0,0 0 0 0 0,1 0 1 0 0,-3 5-1 0 0,3-6 0 0 0,1-1 0 0 0,-1 1 0 0 0,0-1 1 0 0,0 0-1 0 0,0 1 0 0 0,0-1 0 0 0,0 0 0 0 0,0 0 0 0 0,0 0 1 0 0,0 0-1 0 0,-1 0 0 0 0,1 0 0 0 0,0 0 0 0 0,-1 0 0 0 0,1 0 0 0 0,-1-1 1 0 0,1 1-1 0 0,-1 0 0 0 0,1-1 0 0 0,-1 1 0 0 0,-2-1 0 0 0,-9 6 9 0 0,-14 12 5 0 0,1-2 1 0 0,-2 0-1 0 0,0-2 1 0 0,-45 16-1 0 0,29-10 3 0 0,36-16-14 0 0,0 0 1 0 0,0 0-1 0 0,0-1 0 0 0,0 0 0 0 0,-1 0 1 0 0,-12 2-1 0 0,-59 13 17 0 0,49-10-14 0 0,-64 8 0 0 0,47-12 8 0 0,-61-4 1 0 0,90-1-6 0 0,1-1 1 0 0,0 0-1 0 0,0-2 1 0 0,0 0-1 0 0,1-1 0 0 0,-34-15 1 0 0,31 11-7 0 0,11 6-4 0 0,0-1 0 0 0,0 0 0 0 0,0-1 1 0 0,0 0-1 0 0,1 0 0 0 0,-12-10 0 0 0,5-9-24 0 0,-14 6-32 0 0,9-7-3 0 0,-9 6 17 0 0,20 9 37 0 0,2-1-1 0 0,-1-1 1 0 0,2 1 0 0 0,-1-1 0 0 0,2 0 0 0 0,-1-1-1 0 0,2 1 1 0 0,0-1 0 0 0,0 0 0 0 0,1 0 0 0 0,1 0 0 0 0,0 0-1 0 0,1-1 1 0 0,0 1 0 0 0,1 0 0 0 0,2-20 0 0 0,1 22 15 0 0,0 0 0 0 0,1 1 0 0 0,0-1 0 0 0,1 1-1 0 0,0 0 1 0 0,0 1 0 0 0,1-1 0 0 0,0 1 0 0 0,1 0 0 0 0,0 0 0 0 0,16-14 0 0 0,7-5 73 0 0,64-46 0 0 0,-30 32-79 0 0,2 3 0 0 0,75-33 0 0 0,-99 52 0 0 0,266-132-17 0 0,-262 134 6 0 0,53-15 1 0 0,-37 14 13 0 0,-38 12-9 0 0,1 1-1 0 0,42-5 0 0 0,4 0-5 0 0,-13-1-11 0 0,66-4 0 0 0,-97 14 2 0 0,0 2 0 0 0,0 0 1 0 0,0 2-1 0 0,49 10 0 0 0,-71-11 17 0 0,1 1 1 0 0,-1 0-1 0 0,0 1 1 0 0,0-1 0 0 0,0 1-1 0 0,0 0 1 0 0,8 6-1 0 0,6 4 6 0 0,11 3-3 0 0,-12 6-6 0 0,10-6-10 0 0,-7 12 0 0 0,5-4 10 0 0,-14 6 0 0 0,1-14-5 0 0,-11-13 7 0 0,0-1 0 0 0,-1 0 0 0 0,1 0-1 0 0,0 1 1 0 0,-1-1 0 0 0,1 1 0 0 0,-1-1-1 0 0,0 1 1 0 0,0-1 0 0 0,0 1 0 0 0,0 0 0 0 0,0 5-1 0 0,1 0 4 0 0,0 1 1 0 0,1 0-1 0 0,0-1 0 0 0,0 1 0 0 0,7 9 0 0 0,-6-10 0 0 0,0 1 1 0 0,0-1-1 0 0,-1 0 0 0 0,0 1 1 0 0,2 16-1 0 0,-1-4 1 0 0,-1 0 0 0 0,-1 0 0 0 0,-2 0 0 0 0,0 0-1 0 0,-1 0 1 0 0,-1 0 0 0 0,0 0 0 0 0,-2 0 0 0 0,-1-1 0 0 0,0 1 0 0 0,-11 23 0 0 0,2-8 17 0 0,11-28-14 0 0,0 0-1 0 0,0-1 1 0 0,-1 1-1 0 0,0-1 1 0 0,-1 1-1 0 0,-9 11 0 0 0,-42 33-2 0 0,12-14 0 0 0,26-23 5 0 0,-1-2 1 0 0,0 0-1 0 0,-1-1 1 0 0,-1-1 0 0 0,0 0-1 0 0,-1-2 1 0 0,1-1-1 0 0,-44 11 1 0 0,49-15-7 0 0,-1 0 0 0 0,1 0-1 0 0,-1-2 1 0 0,1 0 0 0 0,-21-1 0 0 0,27-1-12 0 0,-70-2 1 0 0,74 1 11 0 0,-1 1 1 0 0,0-1-1 0 0,1-1 1 0 0,-1 1-1 0 0,1-1 0 0 0,-1 0 1 0 0,1 0-1 0 0,-7-4 0 0 0,-8-8 2 0 0,18 11-2 0 0,-1 0 0 0 0,0 1 0 0 0,0-1 0 0 0,0 1 0 0 0,0 0-1 0 0,-1 0 1 0 0,-7-2 0 0 0,7 3 3 0 0,1 0-1 0 0,-1-1 1 0 0,1 0 0 0 0,0 0 0 0 0,0 0-1 0 0,0-1 1 0 0,0 1 0 0 0,0-1 0 0 0,-7-6-1 0 0,-7-6 21 0 0,-3 2-19 0 0,1-1-1 0 0,0-1 1 0 0,1-1 0 0 0,1-1-1 0 0,1 0 1 0 0,0-1-1 0 0,1-1 1 0 0,-19-31 0 0 0,-59-100-124 0 0,92 148 125 0 0,1 0-1 0 0,0 0 0 0 0,-1 0 1 0 0,1 0-1 0 0,0 0 0 0 0,0 0 1 0 0,0 0-1 0 0,1 0 0 0 0,-1-1 1 0 0,0 1-1 0 0,1 0 0 0 0,0-1 1 0 0,-1 1-1 0 0,1 0 0 0 0,0-5 0 0 0,-2-23-5 0 0,-1 16-41 0 0,0 0 1 0 0,2 0 0 0 0,-1-26 0 0 0,2 35 34 0 0,1 0 0 0 0,-1 0 0 0 0,1 0 1 0 0,0 0-1 0 0,0 1 0 0 0,1-1 0 0 0,0 0 0 0 0,0 1 0 0 0,0-1 1 0 0,0 1-1 0 0,1 0 0 0 0,-1 0 0 0 0,1-1 0 0 0,6-6 0 0 0,-5 8 13 0 0,-1 0-1 0 0,0-1 0 0 0,0 1 1 0 0,0-1-1 0 0,0 0 0 0 0,-1 0 1 0 0,4-7-1 0 0,-3 7-9 0 0,-1 1-1 0 0,1 0 1 0 0,0 0 0 0 0,0 1 0 0 0,0-1-1 0 0,0 0 1 0 0,1 1 0 0 0,-1 0 0 0 0,1 0-1 0 0,-1 0 1 0 0,8-2 0 0 0,-3 0-16 0 0,43-26 16 0 0,-34 19-18 0 0,0 1 0 0 0,0 1 0 0 0,1 0-1 0 0,0 1 1 0 0,34-9 0 0 0,11-4-66 0 0,-50 16 71 0 0,-1 0 0 0 0,1 1 0 0 0,26-4-1 0 0,96-5 63 0 0,142 5 0 0 0,-247 11-77 0 0,1 0 0 0 0,-1 2 0 0 0,0 1 1 0 0,-1 2-1 0 0,1 1 0 0 0,-1 1 0 0 0,-1 1 0 0 0,33 18 1 0 0,-42-19 31 0 0,-1 1 1 0 0,0 1 0 0 0,25 22 0 0 0,-24-18 39 0 0,0-2 0 0 0,24 14 0 0 0,-37-25-32 0 0,-1 1 0 0 0,0 0 0 0 0,0 0 0 0 0,0 0 0 0 0,0 0 0 0 0,-1 1 0 0 0,6 5 0 0 0,11 13 11 0 0,-10-7-18 0 0,-1 1 0 0 0,-1 0-1 0 0,0 0 1 0 0,-1 1 0 0 0,-1 0-1 0 0,7 25 1 0 0,-10-25 0 0 0,-2 1 1 0 0,0-1-1 0 0,-1 1 0 0 0,0-1 1 0 0,-2 1-1 0 0,0-1 0 0 0,-7 31 1 0 0,7-45 1 0 0,0 0 1 0 0,-1-1-1 0 0,1 1 0 0 0,-1-1 1 0 0,0 1-1 0 0,0-1 1 0 0,0 0-1 0 0,-1 0 1 0 0,-4 5-1 0 0,-6 8 7 0 0,8-6-17 0 0,-2 0-1 0 0,1-1 1 0 0,-2 1-1 0 0,1-1 1 0 0,-1-1-1 0 0,0 0 1 0 0,-1 0-1 0 0,0 0 1 0 0,0-1-1 0 0,-13 7 1 0 0,16-10 9 0 0,-23 22 4 0 0,-8 3 14 0 0,-21 3 0 0 0,20-10-1 0 0,-1-1 0 0 0,-1-3 0 0 0,-79 26 0 0 0,74-32 0 0 0,0-2-1 0 0,-1-2 1 0 0,0-2-1 0 0,-1-3 1 0 0,-51-1-1 0 0,88-4-17 0 0,0 0-1 0 0,0-1 1 0 0,0 1-1 0 0,0-2 1 0 0,1 0-1 0 0,-1 0 1 0 0,1 0-1 0 0,-11-8 1 0 0,-3-1 9 0 0,-8-2 12 0 0,12-10-16 0 0,-11 6 2 0 0,23 8-9 0 0,-1 0-1 0 0,1 0 0 0 0,-10-22 0 0 0,-1-3-14 0 0,10 23 14 0 0,1 0-1 0 0,1 0 1 0 0,0-1 0 0 0,1 0 0 0 0,0 0-1 0 0,1-1 1 0 0,1 1 0 0 0,0-1 0 0 0,-1-28-1 0 0,1 3-15 0 0,2 34 12 0 0,0 0 1 0 0,0 1-1 0 0,0-1 1 0 0,1 0 0 0 0,0 0-1 0 0,0 1 1 0 0,0-1 0 0 0,1 0-1 0 0,0 1 1 0 0,0-1 0 0 0,0 0-1 0 0,1 1 1 0 0,0-1-1 0 0,0 1 1 0 0,0 0 0 0 0,1 0-1 0 0,3-7 1 0 0,17-12-8 0 0,1 1 1 0 0,0 1-1 0 0,2 2 0 0 0,0 0 1 0 0,38-21-1 0 0,-32 20-5 0 0,-21 14 9 0 0,1 1 0 0 0,0 0 1 0 0,0 1-1 0 0,0 0 0 0 0,1 1 0 0 0,16-4 0 0 0,20-6-6 0 0,10-8 6 0 0,1 3-1 0 0,106-20 1 0 0,-15 20 78 0 0,203 1 0 0 0,-346 18-62 0 0,26-2 27 0 0,0 2-1 0 0,0 2 1 0 0,0 1 0 0 0,0 1-1 0 0,0 2 1 0 0,63 20-1 0 0,63 37-45 0 0,-142-56 15 0 0,0 1 1 0 0,-1 1-1 0 0,28 18 1 0 0,-21-12-15 0 0,-21-13 8 0 0,-1 0 0 0 0,1 1-1 0 0,0-1 1 0 0,0 1 0 0 0,-1-1 0 0 0,0 1 0 0 0,1 0-1 0 0,1 4 1 0 0,21 22-9 0 0,-13-20 1 0 0,-9-7 9 0 0,-1 0 0 0 0,1 0 0 0 0,-1 1 0 0 0,1-1 0 0 0,-1 0 0 0 0,0 1 0 0 0,0-1 0 0 0,0 1 0 0 0,0 0 0 0 0,-1 0 0 0 0,1-1 0 0 0,-1 1 1 0 0,1 0-1 0 0,0 6 0 0 0,1-2 4 0 0,-1-1 0 0 0,1 1 0 0 0,0 0-1 0 0,1-1 1 0 0,0 0 0 0 0,0 0 0 0 0,0 0 0 0 0,8 8 0 0 0,2 5 1 0 0,-12-17-7 0 0,-1 1 1 0 0,0-1 0 0 0,1 1 0 0 0,-1-1-1 0 0,-1 1 1 0 0,1 0 0 0 0,0-1 0 0 0,-1 1-1 0 0,1 0 1 0 0,-1 0 0 0 0,0-1 0 0 0,0 6-1 0 0,1 8-5 0 0,9 17 4 0 0,-8-27 3 0 0,0 0 1 0 0,0 0-1 0 0,0 0 0 0 0,-1 1 1 0 0,0-1-1 0 0,1 10 1 0 0,-2 6 9 0 0,-1 0-1 0 0,-1-1 1 0 0,0 1 0 0 0,-2 0 0 0 0,0-1 0 0 0,-13 37 0 0 0,-7-27 6 0 0,4-9-8 0 0,-44 54 29 0 0,56-66-33 0 0,0-1 0 0 0,-1 1-1 0 0,-1-2 1 0 0,0 1-1 0 0,0-1 1 0 0,0-1-1 0 0,-1 0 1 0 0,0 0 0 0 0,-21 9-1 0 0,-11 7 8 0 0,23-12-11 0 0,0 0 0 0 0,-1-1 0 0 0,-22 6 0 0 0,32-12 3 0 0,-18 7-7 0 0,0 0 1 0 0,-1-3 0 0 0,0 0-1 0 0,0-2 1 0 0,-1-1-1 0 0,-40 1 1 0 0,66-6-9 0 0,0-1 0 0 0,0 0 0 0 0,0 0 0 0 0,0 0 0 0 0,0-1 0 0 0,0 1 0 0 0,0-1 0 0 0,1 0 0 0 0,-1-1 0 0 0,1 1 0 0 0,-7-6 0 0 0,-42-37-41 0 0,33 28 51 0 0,16 12-3 0 0,-1 0 0 0 0,1-1 0 0 0,-1 1 0 0 0,2-1-1 0 0,-1 0 1 0 0,1 0 0 0 0,-1 0 0 0 0,-3-13 0 0 0,-14-49-45 0 0,19 60 39 0 0,-2-3 6 0 0,1-1 0 0 0,0-1 0 0 0,1 1 0 0 0,1 0 0 0 0,0 0 0 0 0,0-1 1 0 0,2 1-1 0 0,-1 0 0 0 0,1-1 0 0 0,1 1 0 0 0,0 0 0 0 0,1 0 0 0 0,0 0 0 0 0,9-19 0 0 0,-11 28 5 0 0,0 1 0 0 0,0-1 1 0 0,1 1-1 0 0,-1-1 0 0 0,1 1 1 0 0,0-1-1 0 0,0 1 0 0 0,0 0 1 0 0,0 0-1 0 0,0 0 0 0 0,0 0 1 0 0,5-3-1 0 0,9-8 9 0 0,0-13 10 0 0,15 8 13 0 0,-16 6-11 0 0,-13 10-17 0 0,1 0 1 0 0,0-1 0 0 0,0 1 0 0 0,0 0-1 0 0,0 1 1 0 0,0-1 0 0 0,0 0 0 0 0,0 1-1 0 0,1 0 1 0 0,-1 0 0 0 0,1 0 0 0 0,5-1-1 0 0,-3 0 7 0 0,0 1-1 0 0,-1-1 0 0 0,1 0 1 0 0,-1-1-1 0 0,0 0 0 0 0,0 1 1 0 0,0-2-1 0 0,7-3 0 0 0,-8 3-8 0 0,1 1 0 0 0,0-1 0 0 0,0 1-1 0 0,1 1 1 0 0,-1-1 0 0 0,1 1-1 0 0,6-2 1 0 0,55-12-27 0 0,-36 7 22 0 0,1 2-1 0 0,0 1 1 0 0,0 1 0 0 0,0 2 0 0 0,1 1-1 0 0,37 2 1 0 0,-54 2-2 0 0,-9-2 1 0 0,-1 0 0 0 0,1 0 0 0 0,0 1 1 0 0,0 0-1 0 0,-1 1 0 0 0,1-1 0 0 0,-1 1 0 0 0,1 0 0 0 0,-1 1 0 0 0,0 0 0 0 0,0 0 0 0 0,0 0 0 0 0,0 1 0 0 0,5 3 0 0 0,17 15-14 0 0,-23-19 16 0 0,-1-1 0 0 0,0 1 1 0 0,0 0-1 0 0,0 0 0 0 0,0 0 0 0 0,0 1 1 0 0,4 5-1 0 0,28 39-3 0 0,47 86-1 0 0,-74-116 7 0 0,0 0-1 0 0,-2 0 0 0 0,0 1 0 0 0,-1-1 0 0 0,-1 2 0 0 0,5 37 0 0 0,-3 122 8 0 0,-7-159-6 0 0,0-15 0 0 0,0 1 0 0 0,-1 0-1 0 0,0-1 1 0 0,0 1 0 0 0,-1-1-1 0 0,1 1 1 0 0,-1-1 0 0 0,0 0 0 0 0,0 1-1 0 0,-1-1 1 0 0,0 0 0 0 0,0 0 0 0 0,-6 7-1 0 0,-15 28-121 0 0,22-36 113 0 0,0-1 0 0 0,-1 1 0 0 0,0-1 1 0 0,1 0-1 0 0,-1 0 0 0 0,-1 0 0 0 0,1 0 0 0 0,0 0 0 0 0,-1-1 0 0 0,1 0 1 0 0,-1 1-1 0 0,-6 2 0 0 0,5-3 12 0 0,-1 1 0 0 0,1 1 0 0 0,0-1 0 0 0,0 1 1 0 0,0 0-1 0 0,0 0 0 0 0,-7 8 0 0 0,10-9-4 0 0,-1 0 0 0 0,0-1 0 0 0,0 1 0 0 0,0-1 1 0 0,0 0-1 0 0,0 0 0 0 0,-1 0 0 0 0,1 0 0 0 0,0-1 0 0 0,-1 1 0 0 0,0-1 0 0 0,1 0 0 0 0,-1 0 1 0 0,0 0-1 0 0,1-1 0 0 0,-1 1 0 0 0,-7-1 0 0 0,0 0-9 0 0,0 0 0 0 0,0-1-1 0 0,0 0 1 0 0,0-1 0 0 0,-11-3 0 0 0,16 2 16 0 0,1 1 0 0 0,-1-1 1 0 0,0 0-1 0 0,1-1 0 0 0,-1 0 1 0 0,1 0-1 0 0,0 0 1 0 0,0 0-1 0 0,1-1 0 0 0,-1 1 1 0 0,1-1-1 0 0,0 0 0 0 0,1-1 1 0 0,-6-8-1 0 0,4-3 23 0 0,-2-1-1 0 0,0 1 1 0 0,-1 1 0 0 0,-18-30-1 0 0,7 14-55 0 0,17 25 23 0 0,0 1 1 0 0,0-1-1 0 0,0 0 1 0 0,1 0-1 0 0,0 0 1 0 0,1 0-1 0 0,-1-7 1 0 0,-1-12 5 0 0,1 17-5 0 0,0-1 0 0 0,1 1-1 0 0,0-1 1 0 0,1 1 0 0 0,0-1 0 0 0,0 1 0 0 0,1-1 0 0 0,0 1-1 0 0,1 0 1 0 0,0 0 0 0 0,0 0 0 0 0,1 0 0 0 0,0 0-1 0 0,6-7 1 0 0,-7 9-2 0 0,1 2 0 0 0,1-1 0 0 0,-1 0-1 0 0,1 1 1 0 0,0 0 0 0 0,0 0 0 0 0,1 0-1 0 0,-1 1 1 0 0,1 0 0 0 0,12-7 0 0 0,-15 10-1 0 0,0 0 0 0 0,-1-1-1 0 0,1 1 1 0 0,-1-1 0 0 0,1 0 0 0 0,-1 1 0 0 0,0-1 0 0 0,0 0 0 0 0,0 0 0 0 0,0 0 0 0 0,3-4 0 0 0,-4 3-3 0 0,1 1 1 0 0,0 0 0 0 0,0 0 0 0 0,0 0 0 0 0,0 0-1 0 0,1 0 1 0 0,-1 0 0 0 0,0 1 0 0 0,1-1 0 0 0,0 1-1 0 0,-1-1 1 0 0,1 1 0 0 0,2-1 0 0 0,23-12-96 0 0,-19 5 83 0 0,-7 7 17 0 0,-1 0 0 0 0,1 1 0 0 0,0-1 0 0 0,0 0 0 0 0,0 1 0 0 0,0-1 0 0 0,0 1 0 0 0,0-1 0 0 0,1 1 0 0 0,-1 0 0 0 0,0 0 0 0 0,1 0 0 0 0,-1 0 0 0 0,1 1 0 0 0,-1-1 1 0 0,1 1-1 0 0,-1-1 0 0 0,1 1 0 0 0,3 0 0 0 0,19-4-2 0 0,0-2 0 0 0,34-11 1 0 0,-41 10 4 0 0,1 2 0 0 0,0 0 0 0 0,0 1-1 0 0,0 1 1 0 0,25-1 0 0 0,17 2 4 0 0,-25 0 6 0 0,0 2 0 0 0,58 7 1 0 0,-84-5-11 0 0,0 0-1 0 0,0 0 1 0 0,0 1 0 0 0,0 0 0 0 0,0 1 0 0 0,-1 0 0 0 0,1 1 0 0 0,-1 0 0 0 0,0 0-1 0 0,-1 1 1 0 0,1 0 0 0 0,-1 0 0 0 0,13 15 0 0 0,37 46-52 0 0,-55-61 64 0 0,1 0 0 0 0,-1 0 0 0 0,0 0 0 0 0,0 0 0 0 0,-1 1 0 0 0,1-1 0 0 0,-2 1 0 0 0,1 0 0 0 0,0 8 0 0 0,5 14 39 0 0,-4-17-72 0 0,0 0 1 0 0,-1 0-1 0 0,0 0 0 0 0,-1 1 1 0 0,-1-1-1 0 0,-1 22 1 0 0,0 0-12 0 0,1-29 44 0 0,-1 1 1 0 0,0-1-1 0 0,-1 0 1 0 0,1 1-1 0 0,-1-1 1 0 0,0 0-1 0 0,0 0 1 0 0,-5 7 0 0 0,-2 7-3 0 0,7-14-15 0 0,0 0 1 0 0,-1-1-1 0 0,1 1 1 0 0,-1-1-1 0 0,0 0 1 0 0,0 0-1 0 0,0 0 0 0 0,-5 4 1 0 0,-15 19-61 0 0,-28 22-10 0 0,5-7 63 0 0,45-40 11 0 0,-5 5 0 0 0,0 0 0 0 0,0 0 0 0 0,-1-1 1 0 0,0 1-1 0 0,0-1 0 0 0,-1-1 0 0 0,0 1 0 0 0,0-2 1 0 0,0 1-1 0 0,0-1 0 0 0,-12 4 0 0 0,0 0 10 0 0,9-3-11 0 0,1-1-1 0 0,-1 0 0 0 0,0-1 1 0 0,0 0-1 0 0,0 0 1 0 0,0-2-1 0 0,-15 2 1 0 0,17-3 0 0 0,-30-1-2 0 0,37 1 4 0 0,0 0-1 0 0,0 0 1 0 0,1 0 0 0 0,-1-1 0 0 0,0 1 0 0 0,1-1 0 0 0,-1 0-1 0 0,0 1 1 0 0,1-1 0 0 0,-1 0 0 0 0,1 0 0 0 0,-1 0-1 0 0,1 0 1 0 0,0 0 0 0 0,-1 0 0 0 0,1 0 0 0 0,0-1 0 0 0,0 1-1 0 0,0 0 1 0 0,-2-3 0 0 0,0-2-1 0 0,-2-1 0 0 0,1 1 1 0 0,0-1-1 0 0,-1 1 0 0 0,-8-7 0 0 0,7 7 12 0 0,0 0 1 0 0,1 0-1 0 0,0 0 0 0 0,0-1 0 0 0,1 0 0 0 0,0 1 0 0 0,0-2 0 0 0,0 1 1 0 0,-4-13-1 0 0,-1-11-22 0 0,0-1 1 0 0,2 0 0 0 0,2 0-1 0 0,1 0 1 0 0,1-1 0 0 0,2 1-1 0 0,5-61 1 0 0,-3 89 4 0 0,0 1 1 0 0,0 0-1 0 0,0-1 1 0 0,1 1-1 0 0,-1 0 1 0 0,1 0-1 0 0,0 0 1 0 0,0 0-1 0 0,0 0 1 0 0,0 1-1 0 0,5-5 1 0 0,12-21-25 0 0,-18 26 26 0 0,0-1 1 0 0,0 0-1 0 0,0 1 0 0 0,1 0 0 0 0,-1-1 0 0 0,1 1 0 0 0,-1 0 0 0 0,1-1 0 0 0,0 1 0 0 0,0 0 0 0 0,0 1 1 0 0,0-1-1 0 0,0 0 0 0 0,0 0 0 0 0,1 1 0 0 0,-1-1 0 0 0,4-1 0 0 0,20-13-25 0 0,-18 7 17 0 0,-7 7 9 0 0,1 0-1 0 0,-1 0 1 0 0,1 0 0 0 0,-1 1 0 0 0,1-1-1 0 0,0 0 1 0 0,0 1 0 0 0,0-1 0 0 0,0 1-1 0 0,0 0 1 0 0,0 0 0 0 0,0 0 0 0 0,1 0-1 0 0,1-1 1 0 0,140-45-94 0 0,-122 40 87 0 0,41-8 7 0 0,-10 13-22 0 0,-33 1 22 0 0,1 2-1 0 0,0 0 0 0 0,-1 1 1 0 0,0 1-1 0 0,1 1 0 0 0,-1 1 1 0 0,0 1-1 0 0,-1 0 0 0 0,34 17 1 0 0,-51-22 3 0 0,0 0 0 0 0,1 1 0 0 0,-1-1 1 0 0,0 1-1 0 0,0 0 0 0 0,0 0 0 0 0,0 0 1 0 0,0 0-1 0 0,0 0 0 0 0,2 5 0 0 0,-2-5-2 0 0,-1 0 1 0 0,1 0-1 0 0,-1 0 0 0 0,1 0 0 0 0,-1-1 0 0 0,1 1 0 0 0,0 0 0 0 0,0-1 0 0 0,0 0 0 0 0,0 1 0 0 0,0-1 0 0 0,0 0 1 0 0,1 0-1 0 0,2 1 0 0 0,1 1 2 0 0,-1 1 0 0 0,1-1 0 0 0,0 1 1 0 0,-1 0-1 0 0,0 0 0 0 0,0 1 0 0 0,0-1 1 0 0,0 1-1 0 0,-1 1 0 0 0,0-1 1 0 0,0 0-1 0 0,0 1 0 0 0,-1 0 0 0 0,0 0 1 0 0,0 0-1 0 0,4 12 0 0 0,17 35-1 0 0,-17-39-1 0 0,0 0-1 0 0,-1 0 1 0 0,-1 1 0 0 0,0 0-1 0 0,5 27 1 0 0,-6-15-19 0 0,-2 1 0 0 0,-1-1 0 0 0,-3 39 0 0 0,1-53 13 0 0,-1 0 0 0 0,0-1-1 0 0,-1 1 1 0 0,-1-1 0 0 0,0 0 0 0 0,0 0 0 0 0,-1 0-1 0 0,-1 0 1 0 0,-7 11 0 0 0,9-16 8 0 0,-1 0-1 0 0,0 0 1 0 0,0 0 0 0 0,-1-1-1 0 0,0 0 1 0 0,0 0 0 0 0,-8 5-1 0 0,-11 16 38 0 0,-17 3 3 0 0,-36 23 38 0 0,71-50-81 0 0,1 0 0 0 0,0-1 0 0 0,-1 0 0 0 0,0 0 0 0 0,1-1 0 0 0,-1 0 0 0 0,0 0 0 0 0,-11 0 0 0 0,-61-3-7 0 0,72 0 10 0 0,1 0 0 0 0,0-1 0 0 0,0 1 1 0 0,0-1-1 0 0,1 0 0 0 0,-1-1 0 0 0,1 1 0 0 0,-1-1 0 0 0,1 0 0 0 0,0 0 1 0 0,1-1-1 0 0,-1 0 0 0 0,-6-9 0 0 0,-32-9-33 0 0,11-40 0 0 0,28 47 41 0 0,1 0 0 0 0,0 0 1 0 0,1 0-1 0 0,1-1 0 0 0,0 1 0 0 0,1 0 0 0 0,1-1 1 0 0,5-24-1 0 0,-6 39-11 0 0,1-1 0 0 0,0 1 1 0 0,-1 0-1 0 0,1 0 1 0 0,0 0-1 0 0,0 0 0 0 0,0 1 1 0 0,0-1-1 0 0,1 0 1 0 0,-1 0-1 0 0,0 1 0 0 0,1-1 1 0 0,-1 1-1 0 0,1-1 0 0 0,0 1 1 0 0,-1-1-1 0 0,3 0 1 0 0,16-16-21 0 0,-10 7 7 0 0,0 2 0 0 0,0-1 0 0 0,1 1 0 0 0,0 1 1 0 0,1 0-1 0 0,0 1 0 0 0,0 0 0 0 0,1 1 0 0 0,-1 0 0 0 0,2 1 0 0 0,16-5 0 0 0,-16 6 7 0 0,0 1-1 0 0,0 0 1 0 0,0 1-1 0 0,0 1 1 0 0,27 1-1 0 0,-33 0 13 0 0,0 1 0 0 0,0 0 0 0 0,-1 0 0 0 0,1 1 0 0 0,-1 0 0 0 0,1 0 0 0 0,-1 0 0 0 0,0 1 1 0 0,0 1-1 0 0,0-1 0 0 0,7 6 0 0 0,22 36-87 0 0,-29-38 64 0 0,1 1 1 0 0,-1-1-1 0 0,-1 1 1 0 0,0 1-1 0 0,0-1 1 0 0,0 1-1 0 0,-1 0 1 0 0,-1 1-1 0 0,0-1 0 0 0,0 1 1 0 0,4 16-1 0 0,-5-11 29 0 0,-1-1-1 0 0,-1 1 0 0 0,-1 0 0 0 0,0-1 0 0 0,-1 1 1 0 0,0-1-1 0 0,-1 1 0 0 0,-1-1 0 0 0,0 0 1 0 0,-1 0-1 0 0,-7 16 0 0 0,3-13 4 0 0,-2-2 0 0 0,0 1 0 0 0,0-1 0 0 0,-2-1 0 0 0,1 0 1 0 0,-2-1-1 0 0,0 0 0 0 0,-1-1 0 0 0,0 0 0 0 0,-21 13 0 0 0,26-19-7 0 0,0 0 1 0 0,1 0-1 0 0,0 1 0 0 0,-14 15 1 0 0,-31 25 22 0 0,24-26-23 0 0,4-2 8 0 0,0-1-1 0 0,-1-1 1 0 0,-1-2 0 0 0,-41 18 0 0 0,4-8 19 0 0,52-20-33 0 0,-1 1 0 0 0,0-1 0 0 0,0-1 0 0 0,-1-1 0 0 0,-17 3 0 0 0,4 1 7 0 0,23-6-6 0 0,1 1-1 0 0,-1-1 0 0 0,0 0 0 0 0,1 0 0 0 0,-1-1 1 0 0,0 1-1 0 0,0-1 0 0 0,1 0 0 0 0,-1 0 0 0 0,0 0 1 0 0,-4-1-1 0 0,5-2-14 0 0,12-5-18 0 0,26-4-21 0 0,0 6 31 0 0,-21 2 11 0 0,0 2 1 0 0,1 0 0 0 0,20-1-1 0 0,-20 3 6 0 0,-5-1 1 0 0,1 0-1 0 0,-1 1 1 0 0,1 1 0 0 0,0 0-1 0 0,-1 0 1 0 0,0 1 0 0 0,1 0 0 0 0,-1 1-1 0 0,13 5 1 0 0,-8 1 11 0 0,-11-7-7 0 0,0 0-1 0 0,0 0 1 0 0,0 1-1 0 0,-1 0 1 0 0,1 0-1 0 0,-1 0 1 0 0,1 0-1 0 0,2 4 1 0 0,42 66 64 0 0,-47-67-61 0 0,1 0 0 0 0,-1 0 0 0 0,0 0 0 0 0,-1 0 0 0 0,1 0 0 0 0,-1 1 0 0 0,-1-1 0 0 0,-1 11 1 0 0,0 16 29 0 0,2-25-32 0 0,0 1 0 0 0,-1 0 0 0 0,0-1 0 0 0,0 1 0 0 0,-1-1 0 0 0,-1 1 0 0 0,1-1 0 0 0,-1 0 0 0 0,0 0 0 0 0,-1 0 0 0 0,0 0 0 0 0,-5 7 0 0 0,-24 25 12 0 0,18-20-3 0 0,-2 0 0 0 0,0-1 1 0 0,0-1-1 0 0,-31 23 0 0 0,0-8 1 0 0,-2-3 0 0 0,-1-1-1 0 0,-81 31 1 0 0,-62 8 64 0 0,157-56-75 0 0,0-1 0 0 0,-1-1 0 0 0,-75 7 0 0 0,27-4 24 0 0,-28 3-51 0 0,1-6 0 0 0,-123-5 1 0 0,47-11 79 0 0,0-8 0 0 0,-188-40 1 0 0,329 45-44 0 0,-56-9 36 0 0,63 13-30 0 0,-1-2 0 0 0,1-1 0 0 0,-76-28 0 0 0,114 35-16 0 0,0-1-1 0 0,0 1 1 0 0,0-1 0 0 0,0 0 0 0 0,0 0 0 0 0,0 0 0 0 0,1 0 0 0 0,-1-1 0 0 0,1 1 0 0 0,-1-1-1 0 0,1 1 1 0 0,0-1 0 0 0,0 0 0 0 0,0 0 0 0 0,0 0 0 0 0,1 0 0 0 0,-1 0 0 0 0,1 0-1 0 0,0-1 1 0 0,0 1 0 0 0,0 0 0 0 0,-1-5 0 0 0,1 4-1 0 0,1 0 0 0 0,-1 0 0 0 0,1 0 0 0 0,0 0 0 0 0,0 1-1 0 0,0-1 1 0 0,0 0 0 0 0,1 0 0 0 0,-1 0 0 0 0,1 0 0 0 0,0 0 0 0 0,0 0 0 0 0,1 1 0 0 0,-1-1 0 0 0,1 0-1 0 0,3-5 1 0 0,14-16-16 0 0,-16 19 14 0 0,1 1 0 0 0,0 0 0 0 0,0 0 0 0 0,0 1 0 0 0,0-1 0 0 0,1 1 0 0 0,-1 0 0 0 0,1 0 0 0 0,0 0 0 0 0,0 1 0 0 0,10-5 0 0 0,22-10-12 0 0,-1-1 0 0 0,48-34 0 0 0,22-12-23 0 0,-70 48 31 0 0,56-17-1 0 0,-51 19 5 0 0,26-13 28 0 0,-47 19-30 0 0,1 0 0 0 0,0 1 0 0 0,1 1 0 0 0,43-9 0 0 0,17 5-26 0 0,-48 6 32 0 0,57-3-1 0 0,-71 8-5 0 0,29 1-20 0 0,-46-1 24 0 0,-1 1 0 0 0,0-1 0 0 0,1 1 0 0 0,-1-1 0 0 0,0 1 1 0 0,1 0-1 0 0,-1 0 0 0 0,0 0 0 0 0,0 0 0 0 0,0 0 0 0 0,0 1 0 0 0,0-1 0 0 0,0 0 0 0 0,0 1 0 0 0,3 3 0 0 0,4 3-4 0 0,-8-7 4 0 0,1 0 0 0 0,-1 0 0 0 0,0 1 0 0 0,0-1-1 0 0,0 0 1 0 0,0 0 0 0 0,0 0 0 0 0,0 1 0 0 0,0-1 0 0 0,0 1 0 0 0,0-1 0 0 0,0 0 0 0 0,-1 1-1 0 0,1 0 1 0 0,-1-1 0 0 0,1 4 0 0 0,1-1 5 0 0,-1 2 0 0 0,0-1 0 0 0,0 0 0 0 0,0 0 0 0 0,-1 0 0 0 0,0 0 0 0 0,0 0 0 0 0,0 0 0 0 0,-1 1 0 0 0,1-1 0 0 0,-1 0-1 0 0,0 0 1 0 0,-1 0 0 0 0,1 0 0 0 0,-1 0 0 0 0,0-1 0 0 0,0 1 0 0 0,-1 0 0 0 0,1-1 0 0 0,-1 0 0 0 0,0 1 0 0 0,0-1 0 0 0,-1 0 0 0 0,1-1 0 0 0,-1 1 0 0 0,0-1 0 0 0,0 1 0 0 0,-8 4 0 0 0,-210 128 81 0 0,210-129-77 0 0,0-1-1 0 0,0 0 1 0 0,0 0 0 0 0,-15 3-1 0 0,-9 5 3 0 0,-30 17 11 0 0,-2-3-1 0 0,-1-3 1 0 0,-122 27 0 0 0,76-25-7 0 0,77-17-12 0 0,-52 9 0 0 0,-90 6 3 0 0,-270 25 20 0 0,232-48-21 0 0,183-4-28 0 0,0-1 0 0 0,0-2 0 0 0,0-2 1 0 0,-39-13-1 0 0,-68-31 27 0 0,125 43 0 0 0,-1 0 0 0 0,1-2 0 0 0,1 1 0 0 0,-1-2 0 0 0,-22-20 0 0 0,22 18-4 0 0,15 12 1 0 0,0 0 0 0 0,0 0 0 0 0,1 0 0 0 0,-1-1-1 0 0,1 1 1 0 0,-1-1 0 0 0,1 1 0 0 0,0-1 0 0 0,-1 1 0 0 0,1-1-1 0 0,0 0 1 0 0,0 0 0 0 0,0 1 0 0 0,0-1 0 0 0,1 0 0 0 0,-1 0-1 0 0,0 0 1 0 0,1 0 0 0 0,-1 0 0 0 0,1 0 0 0 0,0 0 0 0 0,0 0-1 0 0,0 0 1 0 0,0-2 0 0 0,-1 0-3 0 0,0 0 1 0 0,1 0-1 0 0,-1 0 1 0 0,1 0-1 0 0,0 0 1 0 0,0 0-1 0 0,0 0 1 0 0,1 0-1 0 0,0 0 1 0 0,-1 0-1 0 0,1 0 1 0 0,1 0-1 0 0,-1 0 0 0 0,0 1 1 0 0,1-1-1 0 0,0 0 1 0 0,0 1-1 0 0,0 0 1 0 0,0-1-1 0 0,5-4 1 0 0,-2 3-7 0 0,10-10-7 0 0,1 1-1 0 0,0 1 1 0 0,18-12-1 0 0,99-42 88 0 0,244-83-1 0 0,-312 138-75 0 0,-10 2-14 0 0,21-11 30 0 0,110-18 0 0 0,-91 31-37 0 0,154 4 0 0 0,-133 6 16 0 0,-99 0 1 0 0,1 1-1 0 0,-1 1 1 0 0,0 1-1 0 0,17 6 0 0 0,-18-5 16 0 0,-14-6-3 0 0,-1 1 1 0 0,1 0 0 0 0,-1 0-1 0 0,1 1 1 0 0,-1-1-1 0 0,0 0 1 0 0,1 0 0 0 0,-1 1-1 0 0,0-1 1 0 0,0 0-1 0 0,0 1 1 0 0,0 0 0 0 0,0-1-1 0 0,0 1 1 0 0,0-1-1 0 0,-1 1 1 0 0,1 0 0 0 0,-1 0-1 0 0,1-1 1 0 0,-1 1 0 0 0,1 0-1 0 0,-1 0 1 0 0,0 0-1 0 0,0-1 1 0 0,0 1 0 0 0,0 0-1 0 0,0 0 1 0 0,-1 0-1 0 0,1-1 1 0 0,0 1 0 0 0,-1 0-1 0 0,1 0 1 0 0,-1-1-1 0 0,0 1 1 0 0,1 0 0 0 0,-1-1-1 0 0,0 1 1 0 0,0-1 0 0 0,0 1-1 0 0,0-1 1 0 0,-1 1-1 0 0,1-1 1 0 0,0 0 0 0 0,-1 1-1 0 0,1-1 1 0 0,0 0-1 0 0,-3 1 1 0 0,-19 6 8 0 0,0-1 0 0 0,-1-2 1 0 0,1 0-1 0 0,-39 2 0 0 0,-24 4 23 0 0,36-4-34 0 0,0-2 0 0 0,-1-2 0 0 0,-64-5-1 0 0,14 0 24 0 0,-74-9-34 0 0,57 2-7 0 0,-345 2-137 0 0,403 7 148 0 0,11 2 11 0 0,-76 15 1 0 0,23-2-1 0 0,-9-6 16 0 0,109-8-27 0 0,0-1-1 0 0,0 1 0 0 0,0-1 0 0 0,0 1 0 0 0,0 0 0 0 0,0 0 0 0 0,0 0 1 0 0,0 0-1 0 0,0 0 0 0 0,0 0 0 0 0,0 1 0 0 0,1-1 0 0 0,-1 0 1 0 0,0 1-1 0 0,1 0 0 0 0,-1-1 0 0 0,1 1 0 0 0,0 0 0 0 0,0 0 0 0 0,-1-1 1 0 0,1 1-1 0 0,0 0 0 0 0,1 0 0 0 0,-1 0 0 0 0,0 1 0 0 0,1-1 1 0 0,-1 0-1 0 0,1 0 0 0 0,-1 3 0 0 0,1-2 12 0 0,-1 0 1 0 0,0 0-1 0 0,0 0 0 0 0,0 0 1 0 0,0 0-1 0 0,0-1 1 0 0,0 1-1 0 0,-1 0 0 0 0,1-1 1 0 0,-4 5-1 0 0,3-5-9 0 0,0 1 0 0 0,0 0 0 0 0,1 0-1 0 0,-1 0 1 0 0,1 0 0 0 0,-1 0 0 0 0,1 1 0 0 0,0-1 0 0 0,0 0 0 0 0,0 7-1 0 0,-1 2 13 0 0,-1 0-1 0 0,0 0 1 0 0,0 0-1 0 0,-1 0 1 0 0,-1-1-1 0 0,-10 20 1 0 0,-3 9 43 0 0,14-28-79 0 0,1-6 25 0 0,0 1 0 0 0,1-1-1 0 0,0 0 1 0 0,1 1-1 0 0,-1-1 1 0 0,1 1 0 0 0,1-1-1 0 0,-1 10 1 0 0,1-15-1 0 0,1 0 0 0 0,-1 1 0 0 0,1-1 0 0 0,-1 0 0 0 0,1 1 0 0 0,0-1 0 0 0,0 0 1 0 0,-1 0-1 0 0,1 1 0 0 0,0-1 0 0 0,0 0 0 0 0,0 0 0 0 0,0 0 0 0 0,0 0 0 0 0,0 0 0 0 0,2 0 1 0 0,9 15 21 0 0,-11-14-28 0 0,0 0 1 0 0,-1-1-1 0 0,1 1 0 0 0,1 0 1 0 0,-1-1-1 0 0,0 1 1 0 0,0-1-1 0 0,0 1 1 0 0,1-1-1 0 0,-1 1 0 0 0,1-1 1 0 0,-1 0-1 0 0,1 0 1 0 0,3 2-1 0 0,10 11 84 0 0,6 2-122 0 0,-10-6 99 0 0,-9-10-46 0 0,-1 1-1 0 0,0-1 1 0 0,0 1 0 0 0,0 0-1 0 0,0 0 1 0 0,0-1 0 0 0,0 1-1 0 0,0 0 1 0 0,0 0 0 0 0,0 0-1 0 0,0 0 1 0 0,-1 0 0 0 0,1 0-1 0 0,0 0 1 0 0,0 2 0 0 0,-1-6-5 0 0,0-1 1 0 0,1 1 0 0 0,-1-1 0 0 0,0 0 0 0 0,0 1 0 0 0,0-1 0 0 0,-1 1 0 0 0,1-1 0 0 0,-1 1 1 0 0,0 0-1 0 0,0-1 0 0 0,0 1 0 0 0,0 0 0 0 0,-1-1 0 0 0,0 1 0 0 0,1 0 0 0 0,-1 0 0 0 0,0 0 0 0 0,0 0 0 0 0,-1 1 0 0 0,1-1 1 0 0,-5-3-1 0 0,5 3 0 0 0,0 1 0 0 0,0 0 1 0 0,0-1-1 0 0,0 1 0 0 0,1-1 1 0 0,-1 0-1 0 0,1 1 1 0 0,-1-1-1 0 0,1 0 0 0 0,-1-4 1 0 0,0 3-1 0 0,2 3-1 0 0,0 0 1 0 0,-1 0-1 0 0,1 0 1 0 0,-1 0-1 0 0,1 0 1 0 0,-1 0 0 0 0,0 0-1 0 0,1 0 1 0 0,-1 0-1 0 0,0 0 1 0 0,0 1-1 0 0,1-1 1 0 0,-1 0-1 0 0,0 0 1 0 0,0 1-1 0 0,0-1 1 0 0,0 1 0 0 0,0-1-1 0 0,0 1 1 0 0,0-1-1 0 0,0 1 1 0 0,0-1-1 0 0,-1 1 1 0 0,-1 0-1 0 0,2-1 0 0 0,0 1 1 0 0,-1 0-1 0 0,1-1 0 0 0,0 1 0 0 0,0 0 0 0 0,0-1 0 0 0,-1 1 0 0 0,1-1 0 0 0,0 0 0 0 0,0 1 1 0 0,0-1-1 0 0,0 0 0 0 0,0 0 0 0 0,0 0 0 0 0,0 0 0 0 0,0 0 0 0 0,1 0 0 0 0,-1 0 0 0 0,0 0 0 0 0,0 0 1 0 0,0-2-1 0 0,-3-6 3 0 0,3 7-2 0 0,0-1 0 0 0,0 1-1 0 0,0-1 1 0 0,0 1 0 0 0,-1-1 0 0 0,1 1-1 0 0,-1 0 1 0 0,1 0 0 0 0,-1 0-1 0 0,0 0 1 0 0,0 0 0 0 0,0 0-1 0 0,-4-3 1 0 0,-18-15 9 0 0,-4-1 9 0 0,11 6-27 0 0,15 14 7 0 0,1-1-1 0 0,-1 0 1 0 0,1 0 0 0 0,-1 1 0 0 0,0-1-1 0 0,1 1 1 0 0,-1-1 0 0 0,0 1-1 0 0,0 0 1 0 0,0-1 0 0 0,-4 0-1 0 0,-121-50 45 0 0,118 44-52 0 0,9 8 9 0 0,-1-1 0 0 0,1 1 0 0 0,0-1 0 0 0,-1 0 0 0 0,1 1 0 0 0,0-1 0 0 0,-1 1 0 0 0,1 0 0 0 0,0-1 0 0 0,-1 1 0 0 0,1-1-1 0 0,-1 1 1 0 0,1 0 0 0 0,-1-1 0 0 0,1 1 0 0 0,-1 0 0 0 0,1-1 0 0 0,-1 1 0 0 0,1 0 0 0 0,-1 0 0 0 0,1 0 0 0 0,-1-1 0 0 0,1 1 0 0 0,-1 0-1 0 0,-1 0 1 0 0,-16-3-11 0 0,0 1-1 0 0,0 1 0 0 0,-25 1 0 0 0,20 0-13 0 0,21 1 23 0 0,0-1-1 0 0,0 0 0 0 0,1 1 1 0 0,-1-1-1 0 0,0 1 1 0 0,0-1-1 0 0,1 1 0 0 0,-1 0 1 0 0,1 0-1 0 0,-1-1 0 0 0,1 1 1 0 0,-1 0-1 0 0,1 1 1 0 0,-1-1-1 0 0,1 0 0 0 0,0 0 1 0 0,0 1-1 0 0,-1-1 0 0 0,1 0 1 0 0,0 1-1 0 0,0-1 0 0 0,1 1 1 0 0,-2 2-1 0 0,0 0-7 0 0,0 0 0 0 0,0 1 0 0 0,1-1 0 0 0,0 0-1 0 0,0 1 1 0 0,0-1 0 0 0,0 1 0 0 0,0 5 0 0 0,1-4 4 0 0,0-1 0 0 0,0 0 0 0 0,0 0 0 0 0,1 0 0 0 0,0 0-1 0 0,0 0 1 0 0,0 0 0 0 0,0 0 0 0 0,1 0 0 0 0,0 0 0 0 0,0 0 0 0 0,0-1 0 0 0,0 1 0 0 0,1-1 0 0 0,0 1 0 0 0,3 3 0 0 0,5 11 1 0 0,-9-15 4 0 0,0 0 0 0 0,0 0 0 0 0,0 0 0 0 0,1 0 0 0 0,-1 0 0 0 0,1-1 0 0 0,0 1 0 0 0,0-1 0 0 0,0 0 0 0 0,1 0 0 0 0,5 4 0 0 0,-4-4 5 0 0,-1-1-3 0 0,-1-1-1 0 0,1 1 1 0 0,-1 0-1 0 0,1 0 1 0 0,-1 1-1 0 0,0-1 1 0 0,0 1-1 0 0,0 0 1 0 0,-1-1-1 0 0,1 1 1 0 0,2 4-1 0 0,21 13-3 0 0,-23-18 1 0 0,0-1 0 0 0,-1 0 1 0 0,1 1-1 0 0,-1 0 0 0 0,0-1 0 0 0,1 1 0 0 0,-1 0 0 0 0,0 0 0 0 0,0 0 0 0 0,3 4 0 0 0,0-1 2 0 0,1 0-1 0 0,-1-1 0 0 0,1 0 1 0 0,0 0-1 0 0,1-1 1 0 0,-1 1-1 0 0,8 1 0 0 0,3 4 1 0 0,128 63-10 0 0,-93-48 15 0 0,2 2-16 0 0,36 7 30 0 0,18 8-25 0 0,-20-12-2 0 0,-13-7 6 0 0,-57-15-5 0 0,1-2 1 0 0,32 6 0 0 0,-31-2-10 0 0,113 22 69 0 0,-56-12 26 0 0,101 13 0 0 0,-30-12-103 0 0,180 21 53 0 0,-140-4-29 0 0,-132-26-13 0 0,84 11-9 0 0,-132-21 21 0 0,1 0 1 0 0,-1 0-1 0 0,1 1 0 0 0,-1 1 0 0 0,12 4 0 0 0,-13-4 0 0 0,0 0-1 0 0,0-1 1 0 0,1 0 0 0 0,-1-1-1 0 0,9 2 1 0 0,1-1-9 0 0,-1 2 1 0 0,1 0-1 0 0,-1 1 0 0 0,28 12 1 0 0,-31-11 0 0 0,1-1 1 0 0,0 0-1 0 0,1 0 1 0 0,-1-2-1 0 0,1 0 1 0 0,23 2-1 0 0,73 5 117 0 0,-41-8-109 0 0,-40 0-7 0 0,0-1 1 0 0,0-2-1 0 0,0-1 1 0 0,44-8-1 0 0,-33 3-75 0 0,-36 7 76 0 0,-1 0-1 0 0,1 0 1 0 0,-1-1 0 0 0,0 0-1 0 0,0 0 1 0 0,1 0-1 0 0,-1-1 1 0 0,0 1 0 0 0,0-1-1 0 0,0 0 1 0 0,5-4-1 0 0,-6 5 12 0 0,0-1 0 0 0,0 1 0 0 0,0 0 0 0 0,0 0 0 0 0,0 0 0 0 0,1 0 0 0 0,-1 0 0 0 0,0 1 0 0 0,0-1 0 0 0,1 1-1 0 0,5 0 1 0 0,-6 0 1 0 0,0 0 0 0 0,0 0 0 0 0,0 0-1 0 0,1-1 1 0 0,-1 1 0 0 0,0-1 0 0 0,0 0-1 0 0,0 1 1 0 0,-1-1 0 0 0,1-1 0 0 0,5-1-1 0 0,-8 2-5 0 0,1 0 0 0 0,0 1-1 0 0,0-1 1 0 0,-1 1 0 0 0,1-1-1 0 0,0 1 1 0 0,0 0 0 0 0,0-1-1 0 0,0 1 1 0 0,0 0 0 0 0,0-1-1 0 0,-1 1 1 0 0,1 0 0 0 0,0 0-1 0 0,0 0 1 0 0,0 0 0 0 0,0 0-1 0 0,0 0 1 0 0,0 0 0 0 0,0 0-1 0 0,1 1 1 0 0,22-4-4 0 0,86-28 91 0 0,-86 24-177 0 0,-20 5 105 0 0,0 1 0 0 0,-1 0-1 0 0,1 0 1 0 0,0 0 0 0 0,0 1-1 0 0,1-1 1 0 0,-1 1 0 0 0,5 0-1 0 0,63-10-41 0 0,-36 2 90 0 0,-2-2 39 0 0,70-20-226 0 0,-71 14 151 0 0,-31 14-25 0 0,1 0-1 0 0,0 0 1 0 0,0 0 0 0 0,-1 1 0 0 0,1 0-1 0 0,1-1 1 0 0,-1 1 0 0 0,0 0 0 0 0,0 0 0 0 0,4 0-1 0 0,-4 1 2 0 0,1-1-1 0 0,0 0 0 0 0,-1 0 0 0 0,1 0 1 0 0,0 0-1 0 0,-1-1 0 0 0,0 0 0 0 0,1 1 1 0 0,-1-1-1 0 0,0 0 0 0 0,5-4 0 0 0,-6 4 0 0 0,1 0 1 0 0,0 0-1 0 0,0 0 0 0 0,0 0 0 0 0,0 1 0 0 0,1-1 1 0 0,-1 1-1 0 0,0 0 0 0 0,5-1 0 0 0,-6 1 0 0 0,1 1 0 0 0,-1-1 0 0 0,1 1 1 0 0,-1-1-1 0 0,0 0 0 0 0,1 1 0 0 0,-1-1 0 0 0,0-1 0 0 0,0 1 0 0 0,0 0 1 0 0,0 0-1 0 0,0-1 0 0 0,3-2 0 0 0,-3 3-1 0 0,0 0 0 0 0,0 0 1 0 0,1-1-1 0 0,-1 1 0 0 0,1 1 0 0 0,-1-1 1 0 0,1 0-1 0 0,-1 1 0 0 0,1-1 0 0 0,0 1 0 0 0,4 0 1 0 0,16-4-4 0 0,67-13-8 0 0,-68 15 36 0 0,-22 2-23 0 0,1 0-1 0 0,0 0 1 0 0,0 0-1 0 0,0 0 0 0 0,0 0 1 0 0,0 0-1 0 0,0 0 1 0 0,0 0-1 0 0,-1 0 0 0 0,1 0 1 0 0,0-1-1 0 0,0 1 1 0 0,0 0-1 0 0,0-1 0 0 0,0 1 1 0 0,-1-1-1 0 0,1 1 1 0 0,0-1-1 0 0,-1 1 0 0 0,1-1 1 0 0,0 1-1 0 0,-1-1 1 0 0,2-1-1 0 0,50-7-33 0 0,-41 5 32 0 0,0 1 0 0 0,1 0 0 0 0,20-2 0 0 0,-1 1-3 0 0,51-19-13 0 0,-60 17 9 0 0,-19 4 7 0 0,1 1-1 0 0,-1 0 0 0 0,1 0 1 0 0,-1 0-1 0 0,1 0 1 0 0,-1 0-1 0 0,1 1 0 0 0,-1 0 1 0 0,5 0-1 0 0,8-3 1 0 0,0-1-1 0 0,0 0 1 0 0,-1-1-1 0 0,0-1 1 0 0,0 0-1 0 0,21-13 1 0 0,-33 18 0 0 0,89-47 6 0 0,-85 44-9 0 0,0 1 1 0 0,0-2 0 0 0,-1 1 0 0 0,0-1-1 0 0,0 0 1 0 0,10-11 0 0 0,10-4 1 0 0,2-3 31 0 0,20-27-32 0 0,-37 40-1 0 0,0-1 0 0 0,0 0 1 0 0,11-17-1 0 0,-8 14 6 0 0,-10 11-2 0 0,1 1 0 0 0,-1-1 0 0 0,0 0 1 0 0,0 0-1 0 0,-1 0 0 0 0,1 0 0 0 0,0-1 0 0 0,2-3 0 0 0,45-37-14 0 0,-28 24 9 0 0,-22 19 4 0 0,1 0 0 0 0,-1 1 0 0 0,0-1 1 0 0,0 0-1 0 0,0 0 0 0 0,0 0 0 0 0,0 0 0 0 0,0 0 0 0 0,0 0 0 0 0,0 0 0 0 0,0 0 0 0 0,0 0 0 0 0,0-1 0 0 0,-1 1 0 0 0,1 0 0 0 0,0 0 0 0 0,-1-1 0 0 0,0 1 0 0 0,1 0 0 0 0,-1-1 0 0 0,1-1 0 0 0,0 0-3 0 0,0 1 0 0 0,0-1 0 0 0,0 1 0 0 0,0-1 0 0 0,0 1 0 0 0,1-1 0 0 0,-1 1 0 0 0,1 0 0 0 0,0-1 0 0 0,0 1 1 0 0,0 0-1 0 0,0 0 0 0 0,0 0 0 0 0,0 1 0 0 0,1-1 0 0 0,-1 1 0 0 0,0-1 0 0 0,4-1 0 0 0,19-16-18 0 0,-10-4 39 0 0,-13 20-16 0 0,-1 0-1 0 0,1 0 1 0 0,-1 0-1 0 0,1 1 1 0 0,0-1-1 0 0,0 1 1 0 0,0-1 0 0 0,0 1-1 0 0,1 0 1 0 0,-1 0-1 0 0,4-2 1 0 0,-2 2-3 0 0,-1 0 1 0 0,1-1-1 0 0,0 1 1 0 0,-1-1-1 0 0,1 1 1 0 0,-1-1-1 0 0,0 0 1 0 0,0 0-1 0 0,0-1 1 0 0,0 1-1 0 0,-1-1 1 0 0,1 1-1 0 0,-1-1 1 0 0,2-4-1 0 0,-2 4-5 0 0,0 0 0 0 0,0 0 0 0 0,1 1 0 0 0,-1-1 0 0 0,1 1 0 0 0,0-1 0 0 0,0 1 0 0 0,0 0 0 0 0,6-5 0 0 0,14-16 5 0 0,2 4 4 0 0,-22 19-8 0 0,0-1 1 0 0,-1 1 0 0 0,1-1-1 0 0,-1 0 1 0 0,0 0-1 0 0,1 1 1 0 0,-1-1 0 0 0,0-1-1 0 0,0 1 1 0 0,2-3-1 0 0,-1-1-1 0 0,1 0 1 0 0,0 0-1 0 0,0 0 0 0 0,1 0 0 0 0,-1 0 0 0 0,1 1 0 0 0,1 0 0 0 0,-1 0 1 0 0,11-6-1 0 0,29-20 51 0 0,-44 30-45 0 0,0 0 0 0 0,0 1 0 0 0,0-1 0 0 0,0 0 1 0 0,0 0-1 0 0,-1 0 0 0 0,1 0 0 0 0,0 0 0 0 0,0 0 0 0 0,-1 0 0 0 0,1 0 0 0 0,-1 0 1 0 0,1 0-1 0 0,-1 0 0 0 0,1-1 0 0 0,-1 1 0 0 0,1-2 0 0 0,5-10-10 0 0,6 5-15 0 0,-11 8 25 0 0,0 0 0 0 0,-1-1 1 0 0,1 1-1 0 0,0-1 0 0 0,0 1 1 0 0,-1-1-1 0 0,1 1 0 0 0,-1-1 1 0 0,1 0-1 0 0,-1 1 0 0 0,1-1 1 0 0,-1 0-1 0 0,1 1 1 0 0,-1-1-1 0 0,1 0 0 0 0,-1 0 1 0 0,0 1-1 0 0,1-1 0 0 0,-1 0 1 0 0,0 0-1 0 0,0 0 0 0 0,0 0 1 0 0,0 1-1 0 0,1-1 1 0 0,-1 0-1 0 0,0 0 0 0 0,-1 0 1 0 0,1 0-1 0 0,0 1 0 0 0,0-1 1 0 0,0 0-1 0 0,0 0 0 0 0,-1-1 1 0 0,1 1 0 0 0,0 1 0 0 0,0-1 1 0 0,0 0-1 0 0,1 0 0 0 0,-1 0 1 0 0,0 0-1 0 0,0 0 0 0 0,1 0 1 0 0,-1 1-1 0 0,0-1 0 0 0,1 0 1 0 0,-1 0-1 0 0,1 0 0 0 0,-1 1 1 0 0,1-1-1 0 0,-1 0 0 0 0,1 1 1 0 0,1-2-1 0 0,-1 1-1 0 0,0 0 0 0 0,0 0 1 0 0,-1 0-1 0 0,1 0 0 0 0,0 0 0 0 0,0 0 0 0 0,-1 0 1 0 0,1 0-1 0 0,0-1 0 0 0,-1 1 0 0 0,0 0 1 0 0,1 0-1 0 0,-1-1 0 0 0,0 1 0 0 0,1 0 0 0 0,-1-1 1 0 0,0 1-1 0 0,0-3 0 0 0,0-63 32 0 0,9 25-52 0 0,9-22 27 0 0,-17 37-3 0 0,-1 19 0 0 0,1 1 0 0 0,-1-1 0 0 0,0 0 1 0 0,0 0-1 0 0,-1 0 0 0 0,-1 0 0 0 0,1 0 0 0 0,-1 1 0 0 0,-5-14 0 0 0,2 11-2 0 0,1 0 0 0 0,0-1 1 0 0,0 0-1 0 0,-3-18 0 0 0,4 18 16 0 0,3 9-17 0 0,-2-1 0 0 0,1 1 0 0 0,0-1-1 0 0,0 1 1 0 0,-1-1 0 0 0,1 1 0 0 0,-1 0-1 0 0,0 0 1 0 0,0 0 0 0 0,0 0 0 0 0,0 0 0 0 0,0 0-1 0 0,-4-2 1 0 0,5 2-5 0 0,0 0-1 0 0,0 0 1 0 0,1-1 0 0 0,-1 1 0 0 0,0 0-1 0 0,1 0 1 0 0,-1-1 0 0 0,1 1-1 0 0,0 0 1 0 0,0 0 0 0 0,0-1-1 0 0,0 1 1 0 0,0 0 0 0 0,0-1 0 0 0,1-2-1 0 0,-1-14-7 0 0,-5 8 0 0 0,3-21 22 0 0,2 4-10 0 0,0 22 6 0 0,-1 0-1 0 0,0 0 1 0 0,1 0-1 0 0,-2 1 1 0 0,1-1-1 0 0,-1 0 1 0 0,0 0-1 0 0,0 1 1 0 0,0-1-1 0 0,-1 1 1 0 0,0 0-1 0 0,0 0 1 0 0,0 0-1 0 0,-1 0 1 0 0,0 0-1 0 0,-5-5 1 0 0,8 8 8 0 0,0 1 0 0 0,0-1 1 0 0,0 0-1 0 0,0 0 0 0 0,0 0 1 0 0,1 0-1 0 0,-1-1 1 0 0,1 1-1 0 0,-1 0 0 0 0,1 0 1 0 0,0 0-1 0 0,0-3 0 0 0,-5-20 8 0 0,-6-1-18 0 0,9 21-3 0 0,1 1 0 0 0,-1 0 1 0 0,0-1-1 0 0,0 1 0 0 0,0 0 0 0 0,-1 0 0 0 0,1 0 0 0 0,-1 0 1 0 0,-6-5-1 0 0,9 8-1 0 0,-1 0 1 0 0,0 1 0 0 0,0-1 0 0 0,1 0 0 0 0,-1 0-1 0 0,0 0 1 0 0,1 0 0 0 0,-1 0 0 0 0,1 0-1 0 0,-1 0 1 0 0,1 0 0 0 0,-1 0 0 0 0,1 0 0 0 0,0 0-1 0 0,0 0 1 0 0,-1-2 0 0 0,1 0 0 0 0,-1 1 0 0 0,0-1 0 0 0,1 1 0 0 0,-1-1 0 0 0,0 1 0 0 0,-1 0 0 0 0,1-1 0 0 0,0 1 0 0 0,-1 0 0 0 0,1 0 0 0 0,-1 0 0 0 0,0 0 0 0 0,1 0 0 0 0,-1 0 0 0 0,-4-3 0 0 0,-3-5-2 0 0,-6 1-1 0 0,-30 8 0 0 0,42 1-4 0 0,0 0 0 0 0,0 0 0 0 0,0 1 0 0 0,0-1 0 0 0,0 1 0 0 0,0 0 1 0 0,0 0-1 0 0,1 0 0 0 0,-1 0 0 0 0,0 1 0 0 0,1-1 0 0 0,-1 1 0 0 0,1 0 1 0 0,0-1-1 0 0,-1 1 0 0 0,1 0 0 0 0,-3 4 0 0 0,-31 20-56 0 0,-146 75-105 0 0,92-48 3 0 0,86-51 163 0 0,0 0 0 0 0,1-1 0 0 0,-1 1 0 0 0,1 1 0 0 0,0-1 1 0 0,0 0-1 0 0,0 1 0 0 0,-6 5 0 0 0,-8 7-15 0 0,-299 175 5 0 0,226-126-35 0 0,56-38 50 0 0,-3 3 1 0 0,19-14-12 0 0,-1 0 0 0 0,-27 15 0 0 0,-4 1 1 0 0,34-20 4 0 0,0-1-1 0 0,-1 0 0 0 0,0-2 1 0 0,-28 11-1 0 0,4-6 3 0 0,-41 21 0 0 0,49-20 1 0 0,0-1 0 0 0,-51 13 0 0 0,8-6-22 0 0,50-12 2 0 0,-1-2 0 0 0,-1 0 1 0 0,1-2-1 0 0,-48 2 0 0 0,-128 1 3 0 0,56-7 13 0 0,145 0-3 0 0,1 0 0 0 0,-1 0 0 0 0,0 1 0 0 0,1-1 0 0 0,-1 1 0 0 0,1-1 0 0 0,-1 1 0 0 0,0 0-1 0 0,1-1 1 0 0,-1 1 0 0 0,1 0 0 0 0,0 0 0 0 0,-1 0 0 0 0,1 0 0 0 0,0 0 0 0 0,0 0 0 0 0,0 1-1 0 0,-1-1 1 0 0,1 0 0 0 0,0 1 0 0 0,1-1 0 0 0,-1 0 0 0 0,0 1 0 0 0,0-1 0 0 0,1 1 0 0 0,-1 0-1 0 0,0-1 1 0 0,1 1 0 0 0,0-1 0 0 0,-1 1 0 0 0,1 0 0 0 0,0-1 0 0 0,0 1 0 0 0,0 0 0 0 0,0-1 0 0 0,0 1-1 0 0,0 0 1 0 0,1-1 0 0 0,-1 1 0 0 0,0 0 0 0 0,1-1 0 0 0,-1 1 0 0 0,1-1 0 0 0,0 1 0 0 0,-1-1-1 0 0,1 1 1 0 0,0-1 0 0 0,0 1 0 0 0,0-1 0 0 0,0 0 0 0 0,0 0 0 0 0,1 1 0 0 0,-1-1 0 0 0,0 0-1 0 0,0 0 1 0 0,1 0 0 0 0,-1 0 0 0 0,1 0 0 0 0,-1-1 0 0 0,1 1 0 0 0,2 1 0 0 0,120 39-63 0 0,173 34 1 0 0,-253-65 103 0 0,94 21 0 0 0,-117-27-7 0 0,1-1-1 0 0,0-1 1 0 0,29-2 0 0 0,-50 0-4 0 0,-1-83 92 0 0,1 80-169 0 0,-1 0 1 0 0,1 0 0 0 0,0 0 0 0 0,0 0-1 0 0,0 0 1 0 0,0 1 0 0 0,1-1 0 0 0,-1 0-1 0 0,1 1 1 0 0,-1-1 0 0 0,1 0 0 0 0,0 1-1 0 0,2-3 1 0 0,6-8-250 0 0,-7 7 70 0 0,23-28-1234 0 0,-19 27 1058 0 0,1 0 1 0 0,1 0-1 0 0,-1 1 0 0 0,1 0 1 0 0,0 1-1 0 0,13-6 1 0 0,79-51-4125 0 0,-94 59 4115 0 0,0-1 0 0 0,-1 0 1 0 0,1 0-1 0 0,-1 0 1 0 0,0-1-1 0 0,-1 0 0 0 0,1 0 1 0 0,-1-1-1 0 0,0 1 1 0 0,0-1-1 0 0,-1-1 0 0 0,4-6 1 0 0,27-43-2511 0 0,-7-13-897 0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13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1596 1017 11000 0 0,'-22'0'2037'0'0,"11"1"-1535"0"0,1-1 0 0 0,-1 0 0 0 0,1-1 0 0 0,-1 0 0 0 0,1-1 0 0 0,-17-4 0 0 0,26 6-450 0 0,0-1-1 0 0,0 1 0 0 0,0-1 1 0 0,0 1-1 0 0,0-1 0 0 0,0 1 0 0 0,0-1 1 0 0,0 0-1 0 0,0 1 0 0 0,0-1 0 0 0,1 0 1 0 0,-1 0-1 0 0,0 1 0 0 0,1-1 0 0 0,-1 0 1 0 0,0 0-1 0 0,1 0 0 0 0,-1 0 0 0 0,1 0 1 0 0,-1 0-1 0 0,1 0 0 0 0,0 0 0 0 0,-1 0 1 0 0,1 0-1 0 0,0 0 0 0 0,0 0 0 0 0,0 0 1 0 0,0-2-1 0 0,0 0 51 0 0,0-1 1 0 0,1 1 0 0 0,0 0-1 0 0,0 0 1 0 0,0-1 0 0 0,0 1-1 0 0,0 0 1 0 0,1 0 0 0 0,-1 0-1 0 0,3-2 1 0 0,0-1 10 0 0,0 0 1 0 0,1 0-1 0 0,-1 0 1 0 0,1 1-1 0 0,0 0 0 0 0,1 0 1 0 0,-1 0-1 0 0,1 1 0 0 0,12-7 1 0 0,2 4 53 0 0,-1 0 1 0 0,1 2-1 0 0,1 1 1 0 0,-1 0-1 0 0,38-1 0 0 0,-46 5-100 0 0,1-1 0 0 0,0 2 0 0 0,-1 0-1 0 0,1 0 1 0 0,-1 1 0 0 0,1 1-1 0 0,-1 0 1 0 0,0 0 0 0 0,0 2 0 0 0,0-1-1 0 0,12 8 1 0 0,41 23 232 0 0,-63-34-285 0 0,1 0 1 0 0,-1 1-1 0 0,0-1 1 0 0,0 1-1 0 0,1 0 0 0 0,-1-1 1 0 0,0 1-1 0 0,-1 0 1 0 0,1 0-1 0 0,0 0 1 0 0,0 0-1 0 0,1 4 1 0 0,11 11 86 0 0,10 0 20 0 0,-18-13-77 0 0,1 0 0 0 0,-1 1 0 0 0,0 0 0 0 0,-1 0-1 0 0,1 0 1 0 0,7 10 0 0 0,-4 10 88 0 0,1-12-52 0 0,-7-10-61 0 0,-1-1 0 0 0,-1 1 0 0 0,1 0 0 0 0,0 0 0 0 0,-1 0 0 0 0,1 0 0 0 0,-1 0 0 0 0,0 0 0 0 0,0 0 0 0 0,1 3 0 0 0,15 40 250 0 0,-14-40-240 0 0,-1-1-1 0 0,1 1 0 0 0,-1-1 0 0 0,-1 1 0 0 0,1 0 0 0 0,-1 0 0 0 0,1 0 1 0 0,-2 0-1 0 0,1 8 0 0 0,0 1 40 0 0,0 1 0 0 0,-1-1 1 0 0,-1 0-1 0 0,-1 1 0 0 0,0-1 0 0 0,-1 0 0 0 0,0 0 1 0 0,-2 0-1 0 0,1-1 0 0 0,-2 1 0 0 0,-9 18 1 0 0,4-17 18 0 0,0-1 1 0 0,0 0-1 0 0,-1 0 1 0 0,-1-1-1 0 0,-28 23 1 0 0,-84 50 306 0 0,103-72-332 0 0,10-9-25 0 0,1 0 0 0 0,-1 0 0 0 0,-1-1 0 0 0,1-1 1 0 0,0 0-1 0 0,-1-1 0 0 0,0 0 0 0 0,-16 1 0 0 0,-15 0 26 0 0,-44-3 0 0 0,63-1-59 0 0,10-1 18 0 0,0-1 0 0 0,1-1 0 0 0,-1-1 0 0 0,1 0 0 0 0,0 0 0 0 0,0-2 0 0 0,0 0 0 0 0,0 0 0 0 0,-24-17 0 0 0,8 6-6 0 0,23 14-12 0 0,-1-1-1 0 0,1-1 1 0 0,0 1 0 0 0,0-1-1 0 0,0 0 1 0 0,0-1 0 0 0,1 0-1 0 0,0 0 1 0 0,1 0 0 0 0,-1-1-1 0 0,-7-11 1 0 0,6 8 9 0 0,-17-18 23 0 0,20 24-31 0 0,0 0 1 0 0,1 1 0 0 0,0-1-1 0 0,0 0 1 0 0,0-1-1 0 0,0 1 1 0 0,1 0 0 0 0,0-1-1 0 0,0 1 1 0 0,-3-11 0 0 0,-10-30-28 0 0,12 38 17 0 0,0 0-1 0 0,0-1 1 0 0,1 1 0 0 0,0-1 0 0 0,1 0-1 0 0,0 0 1 0 0,0 0 0 0 0,0-8-1 0 0,3 5-7 0 0,0-1 0 0 0,1 1 0 0 0,0-1 0 0 0,5-11 0 0 0,-4 9 6 0 0,-3 12 7 0 0,-1 0 0 0 0,1 0 0 0 0,0 0 0 0 0,0 0 0 0 0,0 0 0 0 0,0 0 0 0 0,0 0 0 0 0,0 1 0 0 0,0-1 0 0 0,1 0 0 0 0,-1 1 0 0 0,1-1 0 0 0,-1 1 0 0 0,1-1 0 0 0,0 1 0 0 0,-1 0 0 0 0,4-2 1 0 0,11-10 6 0 0,-2-9 17 0 0,-12 18-22 0 0,0 0-1 0 0,0 0 0 0 0,0 0 1 0 0,1 1-1 0 0,-1-1 1 0 0,1 1-1 0 0,0 0 1 0 0,0 0-1 0 0,0 0 1 0 0,1 0-1 0 0,-1 0 0 0 0,7-3 1 0 0,100-27-3 0 0,-88 26 14 0 0,1 1 1 0 0,0 1 0 0 0,0 1 0 0 0,0 1 0 0 0,1 1 0 0 0,-1 1 0 0 0,1 1 0 0 0,-1 1 0 0 0,1 1 0 0 0,43 10 0 0 0,-57-9-7 0 0,1 1 0 0 0,-1 0 0 0 0,0 0 0 0 0,0 1 0 0 0,11 7 0 0 0,31 15 84 0 0,-35-20-50 0 0,-1 1-1 0 0,1 1 1 0 0,-1 0-1 0 0,-1 1 0 0 0,21 17 1 0 0,12 11 43 0 0,-38-31-60 0 0,0 0 0 0 0,0 1 1 0 0,-1 0-1 0 0,0 1 0 0 0,-1 0 0 0 0,9 10 0 0 0,27 42 87 0 0,-31-31-85 0 0,-9-24-22 0 0,5 6 37 0 0,0 0-1 0 0,-1 0 0 0 0,-1 1 0 0 0,0 1 1 0 0,9 26-1 0 0,-10-18 51 0 0,-1 0 0 0 0,-1 1 0 0 0,-1 0 0 0 0,-1 43 0 0 0,-2-58-63 0 0,0 0 1 0 0,-1 0 0 0 0,0 0 0 0 0,-1 0-1 0 0,1 0 1 0 0,-1 0 0 0 0,-1 0 0 0 0,0-1 0 0 0,0 1-1 0 0,0-1 1 0 0,-1 1 0 0 0,0-1 0 0 0,-1-1-1 0 0,1 1 1 0 0,-1-1 0 0 0,-9 9 0 0 0,-23 23 67 0 0,31-30-70 0 0,-1 0-1 0 0,0-1 1 0 0,0 0 0 0 0,-1 0 0 0 0,0 0 0 0 0,0-1 0 0 0,0-1 0 0 0,-1 1-1 0 0,0-1 1 0 0,0-1 0 0 0,0 1 0 0 0,-12 2 0 0 0,-33 7 51 0 0,29-7-40 0 0,-1-1 1 0 0,0-1-1 0 0,-1-1 0 0 0,-30 1 1 0 0,35-5-29 0 0,11 1 0 0 0,-1-1-1 0 0,0 0 0 0 0,0-1 0 0 0,1-1 1 0 0,-1 1-1 0 0,0-2 0 0 0,-17-5 1 0 0,-27-13-3 0 0,37 14-3 0 0,0 0 0 0 0,0-1 0 0 0,1-1 0 0 0,-28-18 0 0 0,-24-13 20 0 0,56 33-20 0 0,0 0 1 0 0,0-1-1 0 0,1-1 0 0 0,0 0 0 0 0,1 0 0 0 0,-16-16 0 0 0,26 23 0 0 0,1 0-1 0 0,-1 1 0 0 0,1-1 0 0 0,0 0 0 0 0,0 0 1 0 0,-1 0-1 0 0,1 0 0 0 0,0 0 0 0 0,0 0 1 0 0,1 0-1 0 0,-1 0 0 0 0,0 0 0 0 0,1-1 0 0 0,-1-2 1 0 0,-3-9-5 0 0,-11-8-28 0 0,13 19 23 0 0,-1 0 0 0 0,1-1 0 0 0,0 1 0 0 0,0-1 0 0 0,0 1 0 0 0,0-1 0 0 0,1 1 1 0 0,0-1-1 0 0,-1 0 0 0 0,0-7 0 0 0,-3-49-86 0 0,5 55 85 0 0,0 0 0 0 0,0 1 0 0 0,0-1 0 0 0,1 0 0 0 0,0 0 0 0 0,0 1 0 0 0,0-1 0 0 0,0 0 0 0 0,1 1 0 0 0,0-1 0 0 0,0 1-1 0 0,3-6 1 0 0,3 2 1 0 0,-5 6 7 0 0,-1 0 1 0 0,0 0 0 0 0,0 0 0 0 0,0 0-1 0 0,0-1 1 0 0,0 1 0 0 0,0-1 0 0 0,-1 1-1 0 0,1-1 1 0 0,-1 0 0 0 0,0 0 0 0 0,0 1-1 0 0,1-5 1 0 0,-1 4-1 0 0,0 1 0 0 0,0 0 1 0 0,0 0-1 0 0,0 0 0 0 0,0 0 0 0 0,0 0 0 0 0,0 1 1 0 0,1-1-1 0 0,-1 0 0 0 0,1 0 0 0 0,0 1 0 0 0,-1-1 1 0 0,1 1-1 0 0,0 0 0 0 0,0-1 0 0 0,2 0 0 0 0,13-12 0 0 0,-3 0-10 0 0,-12 12 5 0 0,0 0 0 0 0,-1 0 0 0 0,1 0 0 0 0,0 0 1 0 0,0 1-1 0 0,0-1 0 0 0,0 1 0 0 0,1-1 1 0 0,-1 1-1 0 0,0 0 0 0 0,0 0 0 0 0,1 0 0 0 0,-1 0 1 0 0,1 0-1 0 0,4 0 0 0 0,-5 0 2 0 0,1 0 0 0 0,-1 1 0 0 0,1-2 1 0 0,-1 1-1 0 0,0 0 0 0 0,0 0 0 0 0,1-1 0 0 0,-1 1 0 0 0,0-1 0 0 0,0 1 0 0 0,0-1 1 0 0,3-4-1 0 0,-4 4 3 0 0,1 0 0 0 0,0 0 0 0 0,0 0 0 0 0,0 1 0 0 0,0-1 0 0 0,1 0 0 0 0,-1 1 0 0 0,0-1 0 0 0,1 1 1 0 0,-1 0-1 0 0,1 0 0 0 0,-1 0 0 0 0,1 0 0 0 0,-1 1 0 0 0,4-2 0 0 0,100-25 8 0 0,-76 18-12 0 0,0 0-1 0 0,1 2 1 0 0,0 2 0 0 0,44-3 0 0 0,0 6 3 0 0,-40 0 2 0 0,1 2 1 0 0,0 1 0 0 0,36 6-1 0 0,-64-6 6 0 0,-1 0-1 0 0,1 1 0 0 0,-1 0 1 0 0,0 0-1 0 0,0 1 1 0 0,0-1-1 0 0,0 2 1 0 0,-1-1-1 0 0,1 1 0 0 0,-1 0 1 0 0,0 0-1 0 0,0 1 1 0 0,0 0-1 0 0,-1 0 0 0 0,1 0 1 0 0,-1 1-1 0 0,-1-1 1 0 0,1 1-1 0 0,-1 0 1 0 0,0 1-1 0 0,0-1 0 0 0,-1 1 1 0 0,1 0-1 0 0,-2 0 1 0 0,1 0-1 0 0,-1 0 1 0 0,0 0-1 0 0,0 0 0 0 0,-1 1 1 0 0,0-1-1 0 0,0 1 1 0 0,-1 14-1 0 0,0 4 58 0 0,-4 62 74 0 0,3-81-128 0 0,0 0 1 0 0,-1 0 0 0 0,0 0 0 0 0,0 0 0 0 0,-1 0-1 0 0,0 0 1 0 0,0-1 0 0 0,0 1 0 0 0,-9 11-1 0 0,10-15-2 0 0,-17 21 24 0 0,-1 0 0 0 0,-1 0-1 0 0,-43 37 1 0 0,-42 1 136 0 0,-11 8-59 0 0,102-63-100 0 0,0 0 0 0 0,0-2 0 0 0,0 1 0 0 0,-1-2 0 0 0,0 0-1 0 0,1-1 1 0 0,-19 1 0 0 0,-5 2 27 0 0,-11 1-8 0 0,1-2 1 0 0,-1-2-1 0 0,0-2 0 0 0,-64-8 0 0 0,103 5-23 0 0,1 0-1 0 0,-1-1 0 0 0,1 0 0 0 0,0-1 0 0 0,0 0 0 0 0,-17-11 0 0 0,-2 0 23 0 0,13 8-14 0 0,5 3-7 0 0,1-1-1 0 0,0-1 0 0 0,0 0 1 0 0,0 0-1 0 0,-14-13 1 0 0,-25-22-28 0 0,34 29 14 0 0,0 0 1 0 0,1 0 0 0 0,0-2-1 0 0,1 1 1 0 0,1-2 0 0 0,0 0-1 0 0,1 0 1 0 0,-16-29 0 0 0,21 31-3 0 0,-3-5-15 0 0,1-2 1 0 0,1 1-1 0 0,1-1 0 0 0,-5-21 1 0 0,10 35 19 0 0,0-1 1 0 0,1 1-1 0 0,0-1 0 0 0,0 1 1 0 0,0-1-1 0 0,0 1 0 0 0,1-1 1 0 0,0 1-1 0 0,1-1 1 0 0,0 1-1 0 0,0 0 0 0 0,0 0 1 0 0,0 0-1 0 0,1 0 1 0 0,0 0-1 0 0,0 1 0 0 0,8-11 1 0 0,-8 13 4 0 0,9-13-15 0 0,2 0 0 0 0,0 1 1 0 0,16-13-1 0 0,-5 12 13 0 0,1 2 1 0 0,1 1-1 0 0,0 1 0 0 0,1 1 0 0 0,0 2 0 0 0,1 1 1 0 0,0 1-1 0 0,34-4 0 0 0,-26 6 20 0 0,1 2 1 0 0,-1 1-1 0 0,1 2 1 0 0,0 2-1 0 0,0 1 0 0 0,-1 2 1 0 0,0 1-1 0 0,48 15 0 0 0,45 33 10 0 0,-119-50-18 0 0,-1 1-1 0 0,0 0 0 0 0,0 1 0 0 0,0-1 0 0 0,-1 2 0 0 0,0 0 1 0 0,15 14-1 0 0,-7 5 15 0 0,16-6 0 0 0,-20 7-14 0 0,-2-13 8 0 0,-10-12-14 0 0,0-1 1 0 0,1 1-1 0 0,-1 0 0 0 0,0 0 0 0 0,0 0 0 0 0,0 0 0 0 0,0 0 1 0 0,0 0-1 0 0,0 0 0 0 0,0 0 0 0 0,0 5 0 0 0,11 33 86 0 0,-9-35-68 0 0,-1 1 0 0 0,0 0 1 0 0,0-1-1 0 0,-1 1 0 0 0,0 0 1 0 0,0 0-1 0 0,0 0 1 0 0,-1 8-1 0 0,1-4 13 0 0,-1 1 0 0 0,0-1-1 0 0,-1 0 1 0 0,0 1 0 0 0,-1-1-1 0 0,0 0 1 0 0,0 0 0 0 0,-1 0 0 0 0,-1 0-1 0 0,0 0 1 0 0,0-1 0 0 0,0 1 0 0 0,-2-1-1 0 0,1 0 1 0 0,-1-1 0 0 0,0 1 0 0 0,-13 12-1 0 0,-58 64 180 0 0,66-76-185 0 0,-10 8 36 0 0,-1 0 1 0 0,-1-1-1 0 0,-36 18 0 0 0,15-14-22 0 0,0-2 1 0 0,-2-2-1 0 0,0-2 0 0 0,0-2 0 0 0,-90 11 0 0 0,97-19-45 0 0,0-3 0 0 0,0-1-1 0 0,0-2 1 0 0,0-1 0 0 0,-41-10 0 0 0,67 10 0 0 0,1 0 0 0 0,0-1 0 0 0,-18-9 0 0 0,17 8-10 0 0,1 0 0 0 0,-1 0 0 0 0,-21-4 0 0 0,19 5 8 0 0,0-1 1 0 0,1-1-1 0 0,-1 0 0 0 0,1-1 1 0 0,0 0-1 0 0,1-1 1 0 0,0-1-1 0 0,-15-12 1 0 0,-58-64-85 0 0,83 81 73 0 0,0-1 0 0 0,1 0 0 0 0,0 0 0 0 0,0 0 0 0 0,0 0 1 0 0,1 0-1 0 0,0 0 0 0 0,0-1 0 0 0,0 1 0 0 0,0-1 0 0 0,1 1 1 0 0,0 0-1 0 0,0-1 0 0 0,0 1 0 0 0,1 0 0 0 0,0-1 0 0 0,0 1 1 0 0,0 0-1 0 0,1-1 0 0 0,-1 1 0 0 0,1 0 0 0 0,4-7 0 0 0,22-8-3 0 0,-12-15-1 0 0,-15 29 13 0 0,1 1 0 0 0,0-1 0 0 0,1 0 0 0 0,-1 1-1 0 0,1 0 1 0 0,0-1 0 0 0,0 1 0 0 0,0 0 0 0 0,8-7 0 0 0,26-23-3 0 0,2 2 0 0 0,2 1 0 0 0,1 3 0 0 0,1 1 0 0 0,59-28 0 0 0,-84 48 9 0 0,1 1 0 0 0,-1 1-1 0 0,1 1 1 0 0,27-4 0 0 0,-6 0-20 0 0,-8 4 21 0 0,0 1 1 0 0,1 1-1 0 0,-1 1 0 0 0,1 3 1 0 0,36 3-1 0 0,-56 0 2 0 0,0-1-1 0 0,-1 2 1 0 0,1 0-1 0 0,-1 0 1 0 0,-1 1-1 0 0,1 0 1 0 0,-1 1 0 0 0,0 1-1 0 0,0 0 1 0 0,-1 0-1 0 0,12 13 1 0 0,8 3 6 0 0,-21-18-5 0 0,0 1 0 0 0,-1 1 1 0 0,1-1-1 0 0,-1 1 0 0 0,-1 0 0 0 0,1 1 0 0 0,-2 0 1 0 0,1 0-1 0 0,-1 1 0 0 0,0 0 0 0 0,-1 0 0 0 0,0 0 1 0 0,5 16-1 0 0,7 26 49 0 0,-13-42-39 0 0,0 0 0 0 0,-1 0 0 0 0,0 0-1 0 0,3 18 1 0 0,0 41 84 0 0,-2 1 0 0 0,-8 107 0 0 0,0-157-75 0 0,0 1 0 0 0,-2-1-1 0 0,0 0 1 0 0,-1 0 0 0 0,-11 20 0 0 0,5-8-6 0 0,3-12 12 0 0,-1 0-1 0 0,0 0 0 0 0,-1-1 1 0 0,-18 21-1 0 0,-2 3-15 0 0,2-5 30 0 0,-1-1 1 0 0,-1-2-1 0 0,-2-2 0 0 0,-2-1 1 0 0,-1-1-1 0 0,-1-2 0 0 0,-72 41 1 0 0,98-64-38 0 0,-1 0 1 0 0,0 0-1 0 0,-1-1 1 0 0,1-1-1 0 0,-1 0 1 0 0,0-1-1 0 0,0-1 1 0 0,-18 2-1 0 0,-7-3 20 0 0,-64-5-1 0 0,95 3-25 0 0,0-1 0 0 0,0 0 0 0 0,1-1 0 0 0,-1 0 0 0 0,1 0 0 0 0,-1-1 0 0 0,1 0 0 0 0,0 0 0 0 0,0 0 0 0 0,1-1 0 0 0,-7-6 0 0 0,-6-3 0 0 0,-7-7-1 0 0,0-2 0 0 0,2 0 0 0 0,1-2 0 0 0,2 0 0 0 0,0-2 0 0 0,-17-29 0 0 0,26 38-11 0 0,2-1 0 0 0,0-1 0 0 0,2 1 0 0 0,0-1 0 0 0,1-1-1 0 0,1 1 1 0 0,-6-36 0 0 0,7 27 6 0 0,-2-6-51 0 0,-4-63 0 0 0,10 85 52 0 0,2 1 0 0 0,-1 0 0 0 0,2 0 0 0 0,0 0 0 0 0,0 0 0 0 0,1 0 0 0 0,0 1 0 0 0,1-1-1 0 0,6-12 1 0 0,1 1 8 0 0,0-1-36 0 0,1 1 0 0 0,28-42 0 0 0,-24 45 43 0 0,1 0 0 0 0,0 1-1 0 0,2 1 1 0 0,22-18-1 0 0,11-3-9 0 0,-42 30 3 0 0,1 0 0 0 0,0 1 0 0 0,1 0 0 0 0,0 1 0 0 0,0 0 0 0 0,0 1 0 0 0,1 0 0 0 0,18-5 0 0 0,-2 3 5 0 0,0 2 1 0 0,0 1-1 0 0,0 2 1 0 0,0 0-1 0 0,1 2 0 0 0,29 3 1 0 0,-54-1-7 0 0,0 0 1 0 0,1 1 0 0 0,-1-1 0 0 0,0 1-1 0 0,0 0 1 0 0,0 1 0 0 0,0-1-1 0 0,-1 1 1 0 0,1 0 0 0 0,-1 0 0 0 0,8 8-1 0 0,35 39 76 0 0,-42-44-60 0 0,-3-4-16 0 0,-1 0-1 0 0,0-1 1 0 0,1 1 0 0 0,-1 0 0 0 0,0-1 0 0 0,0 1 0 0 0,-1 0 0 0 0,1 0 0 0 0,0 0 0 0 0,-1 0-1 0 0,1 0 1 0 0,-1 0 0 0 0,1 0 0 0 0,-1 0 0 0 0,0 3 0 0 0,3 9 5 0 0,3 3-1 0 0,0-1-1 0 0,-2 1 1 0 0,0 1-1 0 0,-1-1 1 0 0,0 1-1 0 0,-2-1 1 0 0,0 1-1 0 0,-1 0 1 0 0,-1-1-1 0 0,0 1 1 0 0,-2-1-1 0 0,-3 18 1 0 0,1-21-6 0 0,0-1 0 0 0,-1 0 0 0 0,0 0 0 0 0,-1 0 0 0 0,0-1 0 0 0,-1 0 0 0 0,-1 0 0 0 0,-18 19 0 0 0,5-9 0 0 0,-2 0 0 0 0,-46 32 0 0 0,50-42 0 0 0,-1-1 0 0 0,0-1 0 0 0,-1-1 0 0 0,0-1 0 0 0,-1-1 0 0 0,-43 8 0 0 0,29-9 0 0 0,0-2 0 0 0,0-1 0 0 0,-50-4 0 0 0,32 0 0 0 0,35 0 0 0 0,1-2 0 0 0,0 0 0 0 0,-1-1 0 0 0,1 0 0 0 0,-35-15 0 0 0,28 10 0 0 0,-22-10 0 0 0,1-1 0 0 0,1-3 0 0 0,1-2 0 0 0,-56-40 0 0 0,88 56 0 0 0,0-1 0 0 0,1 0 0 0 0,1-1 0 0 0,0 0 0 0 0,0-1 0 0 0,1-1 0 0 0,0 1 0 0 0,1-2 0 0 0,1 1 0 0 0,0-1 0 0 0,1 0 0 0 0,0-1 0 0 0,1 0 0 0 0,-7-26 0 0 0,11 17 0 0 0,0 0 0 0 0,2 0 0 0 0,4-48 0 0 0,-1 63 0 0 0,0 0 0 0 0,0 1 0 0 0,1 0 0 0 0,0-1 0 0 0,1 2 0 0 0,-1-1 0 0 0,1 0 0 0 0,12-12 0 0 0,8-16 0 0 0,22-22 0 0 0,-41 50 0 0 0,-3 4 0 0 0,-1 0 0 0 0,1 1 0 0 0,1-1 0 0 0,-1 1 0 0 0,0 0 0 0 0,1 0 0 0 0,0 0 0 0 0,0 0 0 0 0,0 1 0 0 0,5-4 0 0 0,37-25 0 0 0,-36 24 0 0 0,0-1 0 0 0,1 1 0 0 0,-1 1 0 0 0,1 0 0 0 0,0 1 0 0 0,14-5 0 0 0,24-9 0 0 0,-40 15 0 0 0,-1 1 0 0 0,1-1 0 0 0,0 1 0 0 0,0 1 0 0 0,9-2 0 0 0,22-2 0 0 0,-14 2 0 0 0,-1 1 0 0 0,1 1 0 0 0,0 1 0 0 0,37 3 0 0 0,-57-1 0 0 0,73 13 0 0 0,-75-13 0 0 0,0 0 0 0 0,0 0 0 0 0,0 1 0 0 0,0-1 0 0 0,0 1 0 0 0,0 0 0 0 0,0 1 0 0 0,-1-1 0 0 0,1 0 0 0 0,-1 1 0 0 0,0 0 0 0 0,1 0 0 0 0,-1 0 0 0 0,-1 0 0 0 0,1 1 0 0 0,4 5 0 0 0,-4-3 0 0 0,1 0 0 0 0,0 0 0 0 0,0 0 0 0 0,1-1 0 0 0,-1 0 0 0 0,1 0 0 0 0,7 6 0 0 0,-7-7 0 0 0,0 1 0 0 0,0 0 0 0 0,0 0 0 0 0,-1 0 0 0 0,0 0 0 0 0,0 1 0 0 0,0-1 0 0 0,5 12 0 0 0,-2 7 0 0 0,-1 0 0 0 0,-1 0 0 0 0,-1 0 0 0 0,-1 1 0 0 0,-1 0 0 0 0,-1-1 0 0 0,-3 33 0 0 0,2-12 0 0 0,-1-32 0 0 0,0-1 0 0 0,0 0 0 0 0,-1 0 0 0 0,-1 1 0 0 0,0-2 0 0 0,0 1 0 0 0,-1 0 0 0 0,-9 17 0 0 0,-5 3 0 0 0,-33 47 0 0 0,9-16 0 0 0,36-55 0 0 0,1-1 0 0 0,-2 0 0 0 0,1-1 0 0 0,-1 1 0 0 0,-11 8 0 0 0,-29 27 0 0 0,34-31 0 0 0,-1 0 0 0 0,0-1 0 0 0,-1-1 0 0 0,0 0 0 0 0,-1-1 0 0 0,0 0 0 0 0,-23 6 0 0 0,13-3 0 0 0,21-9 0 0 0,-1 1 0 0 0,0-1 0 0 0,1 0 0 0 0,-1-1 0 0 0,0 1 0 0 0,-9 0 0 0 0,-20 1 0 0 0,-53 1 0 0 0,82-5 0 0 0,0 1 0 0 0,1 0 0 0 0,-1-1 0 0 0,0 0 0 0 0,1-1 0 0 0,-1 1 0 0 0,1-1 0 0 0,0 0 0 0 0,-1 0 0 0 0,1-1 0 0 0,0 1 0 0 0,-5-5 0 0 0,-44-33 0 0 0,38 31 0 0 0,1-1 0 0 0,1-1 0 0 0,0 0 0 0 0,0-1 0 0 0,1-1 0 0 0,1 0 0 0 0,-21-29 0 0 0,1-8 0 0 0,25 40 0 0 0,0 0 0 0 0,0 0 0 0 0,1 0 0 0 0,0-1 0 0 0,1 0 0 0 0,0-1 0 0 0,1 1 0 0 0,0-1 0 0 0,-2-15 0 0 0,-5-41 0 0 0,4 35 0 0 0,3 1 0 0 0,-2-35 0 0 0,6 57 0 0 0,1 0 0 0 0,-1 0 0 0 0,1 0 0 0 0,1 0 0 0 0,0 1 0 0 0,1-1 0 0 0,-1 0 0 0 0,2 1 0 0 0,-1 0 0 0 0,1 0 0 0 0,7-11 0 0 0,22-40 0 0 0,-24 41 0 0 0,1 0 0 0 0,1 1 0 0 0,1 1 0 0 0,20-26 0 0 0,12-23 0 0 0,-29 51 0 0 0,0 0 0 0 0,0 1 0 0 0,1 1 0 0 0,29-18 0 0 0,22-8 0 0 0,-54 30 0 0 0,1 1 0 0 0,0 0 0 0 0,0 0 0 0 0,1 2 0 0 0,0 0 0 0 0,22-6 0 0 0,-9 6 0 0 0,29-5 0 0 0,73-6 0 0 0,-114 16 0 0 0,1 0 0 0 0,-1 2 0 0 0,1 0 0 0 0,-1 0 0 0 0,0 2 0 0 0,0 0 0 0 0,0 1 0 0 0,0 0 0 0 0,18 9 0 0 0,-31-12 0 0 0,-1 0 0 0 0,0 1 0 0 0,0-1 0 0 0,1 1 0 0 0,-1 0 0 0 0,0-1 0 0 0,-1 1 0 0 0,1 0 0 0 0,0 0 0 0 0,1 3 0 0 0,16 13 0 0 0,5-3 0 0 0,-17-11 0 0 0,0 0 0 0 0,0 0 0 0 0,-1 1 0 0 0,1 0 0 0 0,-1 0 0 0 0,0 0 0 0 0,6 8 0 0 0,-4-1 0 0 0,0 0 0 0 0,0 0 0 0 0,-1 0 0 0 0,-1 1 0 0 0,0 0 0 0 0,-1 1 0 0 0,0-1 0 0 0,-1 1 0 0 0,-1 0 0 0 0,0 0 0 0 0,1 19 0 0 0,-1-5 0 0 0,-1 0 0 0 0,-2 1 0 0 0,-1-1 0 0 0,-1 0 0 0 0,-7 32 0 0 0,2-38 0 0 0,0-2 0 0 0,-2 1 0 0 0,-1-1 0 0 0,0 0 0 0 0,-2-1 0 0 0,0 0 0 0 0,-18 20 0 0 0,-5 12 0 0 0,32-47 0 0 0,-3 5 0 0 0,0-1 0 0 0,0 1 0 0 0,0-1 0 0 0,-12 10 0 0 0,15-16 0 0 0,1-1 0 0 0,0 1 0 0 0,-1-1 0 0 0,1 1 0 0 0,0 0 0 0 0,0 0 0 0 0,0 0 0 0 0,0 0 0 0 0,1 0 0 0 0,-1 1 0 0 0,1-1 0 0 0,-1 0 0 0 0,1 1 0 0 0,0-1 0 0 0,-1 1 0 0 0,0 3 0 0 0,2-4 0 0 0,-2 0 0 0 0,1 1 0 0 0,-1-1 0 0 0,0 0 0 0 0,0 0 0 0 0,0 1 0 0 0,0-1 0 0 0,-1 0 0 0 0,1-1 0 0 0,0 1 0 0 0,-1 0 0 0 0,1-1 0 0 0,-6 3 0 0 0,-13 10 0 0 0,12-8 0 0 0,0 0 0 0 0,-1-1 0 0 0,0 1 0 0 0,0-2 0 0 0,0 0 0 0 0,0 0 0 0 0,-1 0 0 0 0,1-2 0 0 0,-1 1 0 0 0,0-1 0 0 0,0-1 0 0 0,0 0 0 0 0,0 0 0 0 0,0-1 0 0 0,0-1 0 0 0,0 1 0 0 0,0-2 0 0 0,0 0 0 0 0,0 0 0 0 0,-11-5 0 0 0,8 0 0 0 0,1 0 0 0 0,0-2 0 0 0,0 1 0 0 0,-13-12 0 0 0,-7-5 0 0 0,22 16 0 0 0,0-1 0 0 0,0 0 0 0 0,1 0 0 0 0,0-1 0 0 0,1 0 0 0 0,0-1 0 0 0,-10-17 0 0 0,-4-5 0 0 0,0 4 0 0 0,10 13 0 0 0,0 1 0 0 0,2-2 0 0 0,-1 1 0 0 0,2-2 0 0 0,1 1 0 0 0,-13-34 0 0 0,9 1 0 0 0,4 21 0 0 0,2 1 0 0 0,-5-45 0 0 0,12 63 0 0 0,-1 0 0 0 0,2 0 0 0 0,-1 1 0 0 0,1-1 0 0 0,1 0 0 0 0,0 0 0 0 0,1 0 0 0 0,0 1 0 0 0,0 0 0 0 0,9-18 0 0 0,48-78 0 0 0,-49 87 0 0 0,1 2 0 0 0,1-1 0 0 0,1 2 0 0 0,0 0 0 0 0,1 0 0 0 0,1 1 0 0 0,22-16 0 0 0,16-16 0 0 0,-35 29 0 0 0,2 1 0 0 0,-1 1 0 0 0,2 1 0 0 0,0 1 0 0 0,37-18 0 0 0,-11 10 0 0 0,44-16 0 0 0,-72 31 0 0 0,108-30 0 0 0,-107 33 0 0 0,157-25 0 0 0,-151 26 0 0 0,0 2 0 0 0,1 1 0 0 0,-1 1 0 0 0,43 7 0 0 0,-65-7 0 0 0,0 1 0 0 0,1 0 0 0 0,-1 0 0 0 0,0 0 0 0 0,0 1 0 0 0,0 0 0 0 0,8 6 0 0 0,3 1 0 0 0,-10-7 0 0 0,0 1 0 0 0,0-1 0 0 0,0 1 0 0 0,0 0 0 0 0,0 0 0 0 0,-1 1 0 0 0,0 0 0 0 0,0 0 0 0 0,0 0 0 0 0,-1 0 0 0 0,1 1 0 0 0,-1-1 0 0 0,-1 1 0 0 0,1 0 0 0 0,2 8 0 0 0,-5-10 0 0 0,0-1 0 0 0,1 0 0 0 0,-1 1 0 0 0,0-1 0 0 0,1 0 0 0 0,0 0 0 0 0,0 0 0 0 0,0 0 0 0 0,0 0 0 0 0,0-1 0 0 0,1 1 0 0 0,4 4 0 0 0,-5-6 0 0 0,0 1 0 0 0,0 0 0 0 0,0 0 0 0 0,-1 0 0 0 0,1 0 0 0 0,0 1 0 0 0,-1-1 0 0 0,0 0 0 0 0,1 1 0 0 0,-1-1 0 0 0,0 1 0 0 0,0-1 0 0 0,0 1 0 0 0,-1-1 0 0 0,1 1 0 0 0,0 0 0 0 0,-1 4 0 0 0,14 64 0 0 0,-8-48 0 0 0,-1-1 0 0 0,-1 0 0 0 0,-2 1 0 0 0,0 0 0 0 0,-2 35 0 0 0,-1-41 0 0 0,-1 0 0 0 0,-1-1 0 0 0,0 1 0 0 0,-1-1 0 0 0,-1 0 0 0 0,0 0 0 0 0,-1 0 0 0 0,-1 0 0 0 0,0-1 0 0 0,-13 19 0 0 0,-14 23 0 0 0,22-35 0 0 0,-1 0 0 0 0,-21 25 0 0 0,15-23 0 0 0,-2-1 0 0 0,-28 25 0 0 0,16-16 0 0 0,-12 10 0 0 0,28-29 0 0 0,-1-1 0 0 0,-1-1 0 0 0,0-1 0 0 0,0-1 0 0 0,0-1 0 0 0,-2 0 0 0 0,1-1 0 0 0,0-2 0 0 0,-1 0 0 0 0,0-1 0 0 0,-1-1 0 0 0,-34 1 0 0 0,27-4 0 0 0,17 1 0 0 0,0 0 0 0 0,-1-1 0 0 0,1-1 0 0 0,0 0 0 0 0,0 0 0 0 0,-1-2 0 0 0,1 1 0 0 0,-13-6 0 0 0,2-3 0 0 0,-8-3 0 0 0,0-1 0 0 0,1-2 0 0 0,0-1 0 0 0,-37-31 0 0 0,29 15 0 0 0,21 21 0 0 0,1-1 0 0 0,1 0 0 0 0,0-1 0 0 0,1-1 0 0 0,1 0 0 0 0,1-1 0 0 0,-16-27 0 0 0,5-3 0 0 0,16 35 0 0 0,1-1 0 0 0,0 0 0 0 0,1 0 0 0 0,0 0 0 0 0,0-1 0 0 0,2 0 0 0 0,0 1 0 0 0,0-1 0 0 0,0-19 0 0 0,-4-6 0 0 0,5 35 0 0 0,1-1 0 0 0,0 1 0 0 0,0 0 0 0 0,0-1 0 0 0,0 1 0 0 0,1-1 0 0 0,0 1 0 0 0,0-1 0 0 0,0 1 0 0 0,0-1 0 0 0,1 1 0 0 0,1-7 0 0 0,3-14 0 0 0,-4 15 0 0 0,1 0 0 0 0,0 0 0 0 0,1 0 0 0 0,6-16 0 0 0,14-12 0 0 0,2 1 0 0 0,2 1 0 0 0,55-56 0 0 0,-35 43 0 0 0,-37 36 0 0 0,1 1 0 0 0,0 1 0 0 0,1 0 0 0 0,0 0 0 0 0,1 1 0 0 0,0 1 0 0 0,28-16 0 0 0,-11 10 0 0 0,49-33 0 0 0,-62 36 0 0 0,0 0 0 0 0,1 1 0 0 0,0 1 0 0 0,1 1 0 0 0,0 1 0 0 0,0 0 0 0 0,1 1 0 0 0,24-4 0 0 0,67-11 0 0 0,-78 14 0 0 0,-1 2 0 0 0,1 1 0 0 0,37 0 0 0 0,-41 4 0 0 0,-10 0 0 0 0,0 1 0 0 0,0 0 0 0 0,0 2 0 0 0,0 0 0 0 0,-1 1 0 0 0,1 1 0 0 0,29 10 0 0 0,-16-1 0 0 0,-1 2 0 0 0,-1 2 0 0 0,0 0 0 0 0,42 34 0 0 0,-47-35 0 0 0,-21-13 0 0 0,0-1 0 0 0,0 0 0 0 0,0 1 0 0 0,0 0 0 0 0,0 0 0 0 0,0 0 0 0 0,-1 1 0 0 0,5 4 0 0 0,52 94 0 0 0,-49-84 0 0 0,-7-13 0 0 0,0 1 0 0 0,-1 0 0 0 0,1 0 0 0 0,-1 0 0 0 0,-1 0 0 0 0,4 9 0 0 0,13 31 0 0 0,-16-41 0 0 0,0 1 0 0 0,0 0 0 0 0,0 0 0 0 0,-1 0 0 0 0,0 0 0 0 0,0 0 0 0 0,-1 0 0 0 0,2 11 0 0 0,0 285 0 0 0,-5-290 0 0 0,0 0 0 0 0,-1-1 0 0 0,0 1 0 0 0,0 0 0 0 0,-9 17 0 0 0,-7 24 0 0 0,16-45 0 0 0,0-1 0 0 0,0 0 0 0 0,0 0 0 0 0,-1 0 0 0 0,-5 8 0 0 0,-16 34 0 0 0,23-43 0 0 0,-1 0 0 0 0,0 0 0 0 0,0 0 0 0 0,-1 0 0 0 0,0-1 0 0 0,0 1 0 0 0,0-1 0 0 0,-1 0 0 0 0,-8 7 0 0 0,-54 40 0 0 0,32-26 0 0 0,24-20 0 0 0,0 1 0 0 0,0-2 0 0 0,0 0 0 0 0,-1 0 0 0 0,1-1 0 0 0,-1 0 0 0 0,0-1 0 0 0,0-1 0 0 0,-1 0 0 0 0,-14 1 0 0 0,-2 1 0 0 0,12-1 0 0 0,-1 0 0 0 0,0-2 0 0 0,0 0 0 0 0,1-1 0 0 0,-1-1 0 0 0,0-1 0 0 0,1 0 0 0 0,-1-1 0 0 0,1-1 0 0 0,-31-11 0 0 0,28 6 0 0 0,-1-1 0 0 0,2-1 0 0 0,-1 0 0 0 0,-24-21 0 0 0,-29-30 0 0 0,-100-94 0 0 0,153 134 0 0 0,1 0 0 0 0,1-1 0 0 0,0-2 0 0 0,2 1 0 0 0,-24-52 0 0 0,12 22 0 0 0,22 45 0 0 0,1 0 0 0 0,0 0 0 0 0,0 0 0 0 0,1-1 0 0 0,0 0 0 0 0,1 0 0 0 0,0 0 0 0 0,1 0 0 0 0,0-1 0 0 0,-1-16 0 0 0,3-1 0 0 0,-1 12 0 0 0,1-1 0 0 0,0 0 0 0 0,2 0 0 0 0,6-31 0 0 0,-7 46 0 0 0,-1 0 0 0 0,1 0 0 0 0,0-1 0 0 0,0 1 0 0 0,0 1 0 0 0,1-1 0 0 0,-1 0 0 0 0,0 0 0 0 0,1 0 0 0 0,-1 1 0 0 0,1-1 0 0 0,0 0 0 0 0,-1 1 0 0 0,3-2 0 0 0,11-11 0 0 0,6-24 0 0 0,-17 29 0 0 0,1 0 0 0 0,-1 0 0 0 0,1 1 0 0 0,9-12 0 0 0,4 2 0 0 0,0 1 0 0 0,1 1 0 0 0,21-13 0 0 0,30-28 0 0 0,-34 26 0 0 0,2 1 0 0 0,43-27 0 0 0,-60 43 0 0 0,34-12 0 0 0,-13 8 0 0 0,-4-1 0 0 0,72-27 0 0 0,-64 29 0 0 0,-27 10 0 0 0,-1 1 0 0 0,1 0 0 0 0,31-4 0 0 0,115-22 0 0 0,-121 20 0 0 0,2 3 0 0 0,-1 2 0 0 0,58-2 0 0 0,-28 8 0 0 0,-37-1 0 0 0,0 1 0 0 0,0 3 0 0 0,-1 1 0 0 0,1 1 0 0 0,51 14 0 0 0,-64-10 0 0 0,0 0 0 0 0,25 14 0 0 0,-42-18 0 0 0,-1-1 0 0 0,0 2 0 0 0,-1-1 0 0 0,1 1 0 0 0,-1 0 0 0 0,0 0 0 0 0,0 0 0 0 0,0 1 0 0 0,-1 0 0 0 0,7 9 0 0 0,15 13 0 0 0,-22-20 0 0 0,-1 1 0 0 0,1-1 0 0 0,-2 1 0 0 0,1 0 0 0 0,3 15 0 0 0,-5-15 0 0 0,6 33 0 0 0,3 58 0 0 0,-10-89 0 0 0,-1-1 0 0 0,0 1 0 0 0,0 0 0 0 0,-2 0 0 0 0,1 0 0 0 0,-1 0 0 0 0,-1-1 0 0 0,0 1 0 0 0,0-1 0 0 0,-1 0 0 0 0,-5 10 0 0 0,-29 45 0 0 0,10-14 0 0 0,-50 66 0 0 0,64-104 0 0 0,0 0 0 0 0,-26 19 0 0 0,17-15 0 0 0,6-2 0 0 0,0-1 0 0 0,-1-1 0 0 0,-1-1 0 0 0,0 0 0 0 0,-1-2 0 0 0,0 0 0 0 0,-1-1 0 0 0,0-1 0 0 0,0-1 0 0 0,-1-1 0 0 0,0-1 0 0 0,0-1 0 0 0,-36 3 0 0 0,27-6 0 0 0,16 1 0 0 0,0-1 0 0 0,0 0 0 0 0,0-1 0 0 0,0-1 0 0 0,0 0 0 0 0,0-1 0 0 0,0 0 0 0 0,1-2 0 0 0,-1 0 0 0 0,1 0 0 0 0,-18-9 0 0 0,-22-19 0 0 0,1-2 0 0 0,2-3 0 0 0,-71-66 0 0 0,111 92 0 0 0,0-1 0 0 0,1 0 0 0 0,0 0 0 0 0,1-1 0 0 0,0 0 0 0 0,1-1 0 0 0,1 0 0 0 0,0 0 0 0 0,1 0 0 0 0,0-1 0 0 0,1 0 0 0 0,-3-20 0 0 0,1-1 0 0 0,3-1 0 0 0,1-1 0 0 0,2 1 0 0 0,4-46 0 0 0,-2 71 0 0 0,1-1 0 0 0,0 1 0 0 0,1 0 0 0 0,0 0 0 0 0,1 0 0 0 0,0 0 0 0 0,1 0 0 0 0,1 1 0 0 0,12-20 0 0 0,5-2 0 0 0,48-52 0 0 0,-65 78 0 0 0,19-18 0 0 0,0 1 0 0 0,2 2 0 0 0,0 0 0 0 0,2 2 0 0 0,0 1 0 0 0,1 2 0 0 0,1 1 0 0 0,62-24 0 0 0,-51 26 0 0 0,1 1 0 0 0,1 2 0 0 0,0 2 0 0 0,84-6 0 0 0,-98 14 0 0 0,-1 2 0 0 0,0 0 0 0 0,0 2 0 0 0,0 2 0 0 0,0 0 0 0 0,0 2 0 0 0,-1 1 0 0 0,39 16 0 0 0,-64-22 0 0 0,0-1 0 0 0,-1 1 0 0 0,1-1 0 0 0,-1 1 0 0 0,1 0 0 0 0,-1 0 0 0 0,0 0 0 0 0,0 1 0 0 0,3 2 0 0 0,14 13 0 0 0,-2-10 0 0 0,-14-8 0 0 0,0 1 0 0 0,0 1 0 0 0,0-1 0 0 0,0 0 0 0 0,0 1 0 0 0,-1-1 0 0 0,1 1 0 0 0,-1 0 0 0 0,1 0 0 0 0,-1 0 0 0 0,4 4 0 0 0,11 8 0 0 0,-10-9 0 0 0,-1 0 0 0 0,1 1 0 0 0,-1-1 0 0 0,0 2 0 0 0,0-1 0 0 0,-1 1 0 0 0,0-1 0 0 0,0 1 0 0 0,5 10 0 0 0,-5-7 0 0 0,0 1 0 0 0,1-1 0 0 0,11 14 0 0 0,-15-21 0 0 0,-1-1 0 0 0,1 0 0 0 0,-1 1 0 0 0,0-1 0 0 0,0 1 0 0 0,0-1 0 0 0,-1 1 0 0 0,1 0 0 0 0,-1-1 0 0 0,1 1 0 0 0,-1-1 0 0 0,0 1 0 0 0,0 0 0 0 0,0-1 0 0 0,0 1 0 0 0,-1 4 0 0 0,0 8 0 0 0,8 31 0 0 0,2 32 0 0 0,-7-34 0 0 0,-1-30 0 0 0,1-1 0 0 0,-2 0 0 0 0,0 1 0 0 0,-1-1 0 0 0,0 1 0 0 0,-1-1 0 0 0,0 0 0 0 0,-1 0 0 0 0,-1 0 0 0 0,-9 25 0 0 0,-25 30 0 0 0,35-63 0 0 0,1 0 0 0 0,-1-1 0 0 0,0 1 0 0 0,0-1 0 0 0,-1 0 0 0 0,1 0 0 0 0,-6 4 0 0 0,-9 13 0 0 0,-46 71 0 0 0,52-79 0 0 0,-1-1 0 0 0,0 0 0 0 0,-1-1 0 0 0,-29 18 0 0 0,-3 3 0 0 0,29-22 0 0 0,0-1 0 0 0,-1 0 0 0 0,1-1 0 0 0,-2-1 0 0 0,1-1 0 0 0,-24 5 0 0 0,26-8 0 0 0,-1 0 0 0 0,0-1 0 0 0,0-1 0 0 0,-27-2 0 0 0,35 1 0 0 0,0-1 0 0 0,1 0 0 0 0,-1-1 0 0 0,1 0 0 0 0,-1 0 0 0 0,1-1 0 0 0,0 0 0 0 0,0 0 0 0 0,0-1 0 0 0,-13-8 0 0 0,-33-27 0 0 0,26 21 0 0 0,2-2 0 0 0,0-1 0 0 0,1-1 0 0 0,-30-33 0 0 0,22 18 0 0 0,23 27 0 0 0,0 0 0 0 0,1-1 0 0 0,0 0 0 0 0,1-1 0 0 0,-13-23 0 0 0,9 5 0 0 0,1 0 0 0 0,1 0 0 0 0,2-1 0 0 0,1 0 0 0 0,2 0 0 0 0,1-1 0 0 0,0-59 0 0 0,3 82 0 0 0,1 0 0 0 0,0 0 0 0 0,1 0 0 0 0,0 0 0 0 0,1 0 0 0 0,0 0 0 0 0,0 0 0 0 0,1 0 0 0 0,0 0 0 0 0,1 1 0 0 0,-1 0 0 0 0,2-1 0 0 0,-1 1 0 0 0,11-12 0 0 0,2-4 0 0 0,2 0 0 0 0,0 2 0 0 0,34-31 0 0 0,-7 15 0 0 0,1 3 0 0 0,2 1 0 0 0,96-49 0 0 0,-134 78 0 0 0,1 1 0 0 0,0 1 0 0 0,24-5 0 0 0,10-2 0 0 0,-11 1 0 0 0,1 1 0 0 0,0 3 0 0 0,55-3 0 0 0,111 10 0 0 0,-201-2 0 0 0,23 2 0 0 0,0 1 0 0 0,1 1 0 0 0,-1 2 0 0 0,-1 0 0 0 0,1 1 0 0 0,28 14 0 0 0,128 71 0 0 0,-174-89 0 0 0,6 4 0 0 0,0-1 0 0 0,0 2 0 0 0,0 0 0 0 0,-1 0 0 0 0,0 1 0 0 0,12 13 0 0 0,-11-8 0 0 0,2 3 0 0 0,0 0 0 0 0,20 16 0 0 0,-27-26 0 0 0,0 0 0 0 0,0 0 0 0 0,0 1 0 0 0,-1 0 0 0 0,0 0 0 0 0,-1 0 0 0 0,1 1 0 0 0,-2 0 0 0 0,1 0 0 0 0,-1 0 0 0 0,-1 1 0 0 0,1-1 0 0 0,-2 1 0 0 0,1 0 0 0 0,0 13 0 0 0,11 29 0 0 0,-10-42 0 0 0,-1-1 0 0 0,-1 1 0 0 0,1 0 0 0 0,-2 0 0 0 0,2 17 0 0 0,-3-2 0 0 0,1 14 0 0 0,-8 62 0 0 0,5-89 0 0 0,0-1 0 0 0,-1 0 0 0 0,0 0 0 0 0,0 0 0 0 0,-1 0 0 0 0,-1 0 0 0 0,0-1 0 0 0,0 0 0 0 0,-14 18 0 0 0,-3 5 0 0 0,18-25 0 0 0,-1 0 0 0 0,0-1 0 0 0,0 0 0 0 0,-1 0 0 0 0,-7 7 0 0 0,-79 56 0 0 0,76-58 0 0 0,0-1 0 0 0,0 0 0 0 0,-1-1 0 0 0,0-1 0 0 0,0 0 0 0 0,-23 6 0 0 0,20-8 0 0 0,1-1 0 0 0,-2-1 0 0 0,1-1 0 0 0,0-1 0 0 0,-1 0 0 0 0,1-2 0 0 0,-1 0 0 0 0,1-2 0 0 0,-1 0 0 0 0,0-1 0 0 0,-27-7 0 0 0,43 7 0 0 0,0 0 0 0 0,0 0 0 0 0,0 0 0 0 0,0-1 0 0 0,0 0 0 0 0,1 0 0 0 0,-5-4 0 0 0,-15-9 0 0 0,4 6 0 0 0,1-1 0 0 0,1-2 0 0 0,-1 0 0 0 0,-17-16 0 0 0,22 16 0 0 0,-1-1 0 0 0,2 0 0 0 0,0-1 0 0 0,1 0 0 0 0,0-1 0 0 0,2 0 0 0 0,-1-1 0 0 0,2-1 0 0 0,0 1 0 0 0,2-1 0 0 0,0-1 0 0 0,0 1 0 0 0,2-1 0 0 0,0 0 0 0 0,2 0 0 0 0,0-1 0 0 0,-1-20 0 0 0,5 35 0 0 0,-1 1 0 0 0,1-1 0 0 0,0 1 0 0 0,0 0 0 0 0,0-1 0 0 0,0 1 0 0 0,1 0 0 0 0,0 0 0 0 0,0 0 0 0 0,0 0 0 0 0,0 0 0 0 0,6-7 0 0 0,9-17 0 0 0,-17 26 0 0 0,2-3 0 0 0,0 1 0 0 0,0 0 0 0 0,0-1 0 0 0,0 1 0 0 0,0 0 0 0 0,1 0 0 0 0,0 0 0 0 0,0 0 0 0 0,0 1 0 0 0,0-1 0 0 0,1 1 0 0 0,-1 0 0 0 0,5-3 0 0 0,7-8 0 0 0,111-89 0 0 0,-115 93 0 0 0,1 0 0 0 0,0 1 0 0 0,1 0 0 0 0,0 1 0 0 0,0 0 0 0 0,0 1 0 0 0,1 0 0 0 0,26-8 0 0 0,20-4 0 0 0,-49 14 0 0 0,0 2 0 0 0,0-1 0 0 0,1 1 0 0 0,14-1 0 0 0,25-2 0 0 0,150-12 0 0 0,-167 17 0 0 0,0 2 0 0 0,0 2 0 0 0,-1 0 0 0 0,34 9 0 0 0,-42-6 0 0 0,9 1 0 0 0,0 2 0 0 0,0 1 0 0 0,-1 1 0 0 0,55 28 0 0 0,-63-27 0 0 0,6 7 0 0 0,-24-12 0 0 0,30 27 0 0 0,-34-33 0 0 0,0 1 0 0 0,-1-1 0 0 0,1 1 0 0 0,-1 0 0 0 0,0 0 0 0 0,1 0 0 0 0,-1 1 0 0 0,0-1 0 0 0,0 0 0 0 0,0 1 0 0 0,2 4 0 0 0,4 4 0 0 0,-3-5 0 0 0,0 0 0 0 0,0 1 0 0 0,-1 0 0 0 0,0-1 0 0 0,0 1 0 0 0,-1 1 0 0 0,0-1 0 0 0,0 0 0 0 0,-1 1 0 0 0,0-1 0 0 0,2 13 0 0 0,0 7 0 0 0,-2 1 0 0 0,0 29 0 0 0,-2-46 0 0 0,0 0 0 0 0,-1 0 0 0 0,0 0 0 0 0,0 0 0 0 0,-1 0 0 0 0,-1 0 0 0 0,0-1 0 0 0,0 1 0 0 0,-1-1 0 0 0,-9 17 0 0 0,-9-6 0 0 0,12 5 0 0 0,5-16 0 0 0,-1-2 0 0 0,0 1 0 0 0,0-1 0 0 0,-1 0 0 0 0,-14 13 0 0 0,19-19 0 0 0,-18 17 0 0 0,-1-1 0 0 0,-29 18 0 0 0,41-31 0 0 0,0 0 0 0 0,0 0 0 0 0,-1-1 0 0 0,1-1 0 0 0,-1 0 0 0 0,0 0 0 0 0,1 0 0 0 0,-1-2 0 0 0,-18 2 0 0 0,15-2 0 0 0,-79 0 0 0 0,87-2 0 0 0,-1 1 0 0 0,1-1 0 0 0,-1 0 0 0 0,1 0 0 0 0,0 0 0 0 0,-1-1 0 0 0,1 0 0 0 0,0 0 0 0 0,0 0 0 0 0,0-1 0 0 0,0 0 0 0 0,1 0 0 0 0,-5-3 0 0 0,-10-20 0 0 0,-11 7 0 0 0,-15-37 0 0 0,37 49 0 0 0,2 0 0 0 0,-1-1 0 0 0,1 0 0 0 0,0 0 0 0 0,1 0 0 0 0,0-1 0 0 0,0 1 0 0 0,1-1 0 0 0,0 0 0 0 0,0-1 0 0 0,1 1 0 0 0,1-1 0 0 0,-4-18 0 0 0,1-8 0 0 0,2-1 0 0 0,1-44 0 0 0,3 70 0 0 0,0 0 0 0 0,0 0 0 0 0,2 1 0 0 0,-1-1 0 0 0,1 0 0 0 0,1 1 0 0 0,0-1 0 0 0,0 1 0 0 0,1 0 0 0 0,0 1 0 0 0,1-1 0 0 0,0 1 0 0 0,1 0 0 0 0,0 0 0 0 0,8-8 0 0 0,10-8 0 0 0,1 1 0 0 0,1 2 0 0 0,37-24 0 0 0,2 9 0 0 0,-58 33 0 0 0,0 1 0 0 0,0 1 0 0 0,0-1 0 0 0,0 1 0 0 0,1 1 0 0 0,15-2 0 0 0,25-5 0 0 0,-19 1 0 0 0,0 0 0 0 0,0 2 0 0 0,1 1 0 0 0,0 1 0 0 0,0 2 0 0 0,0 2 0 0 0,0 0 0 0 0,0 2 0 0 0,-1 1 0 0 0,1 2 0 0 0,45 14 0 0 0,-51-13 0 0 0,-16-4 0 0 0,1 0 0 0 0,-1 0 0 0 0,0 1 0 0 0,0 0 0 0 0,0 0 0 0 0,14 10 0 0 0,26 21 0 0 0,-33-25 0 0 0,0 1 0 0 0,-1 0 0 0 0,0 1 0 0 0,-1 1 0 0 0,0 1 0 0 0,-1-1 0 0 0,0 2 0 0 0,16 24 0 0 0,-24-18 0 0 0,-4-1 0 0 0,1 0 0 0 0,7 27 0 0 0,-4-25 0 0 0,-1 0 0 0 0,2 36 0 0 0,-5-16 0 0 0,0-29 0 0 0,0 0 0 0 0,-1 0 0 0 0,0 0 0 0 0,-1 0 0 0 0,0 0 0 0 0,-1-1 0 0 0,-1 1 0 0 0,-7 22 0 0 0,5-24 0 0 0,-4 11 0 0 0,-2-1 0 0 0,0 0 0 0 0,-27 36 0 0 0,23-40 0 0 0,6-7 0 0 0,1-1 0 0 0,-1 0 0 0 0,-1 0 0 0 0,1-1 0 0 0,-2 0 0 0 0,1 0 0 0 0,-1-1 0 0 0,0-1 0 0 0,-18 9 0 0 0,-16 4 0 0 0,38-15 0 0 0,0 0 0 0 0,0-1 0 0 0,0 0 0 0 0,0 0 0 0 0,-1-1 0 0 0,-13 3 0 0 0,1-4 0 0 0,-7 1 0 0 0,-46-2 0 0 0,67 0 0 0 0,0-1 0 0 0,0 1 0 0 0,0-2 0 0 0,0 1 0 0 0,0-1 0 0 0,0 1 0 0 0,0-2 0 0 0,0 1 0 0 0,1-1 0 0 0,-1 0 0 0 0,1 0 0 0 0,-8-6 0 0 0,-6-15 0 0 0,-2 7 0 0 0,15 14 0 0 0,1-1 0 0 0,0 0 0 0 0,1 0 0 0 0,-1-1 0 0 0,-6-7 0 0 0,-7-13 0 0 0,1 0 0 0 0,-21-42 0 0 0,33 54 0 0 0,0 1 0 0 0,0-1 0 0 0,1 0 0 0 0,1 0 0 0 0,0-1 0 0 0,0 1 0 0 0,2-1 0 0 0,-1-14 0 0 0,3 18 0 0 0,1 0 0 0 0,0 0 0 0 0,0 0 0 0 0,1 0 0 0 0,0 0 0 0 0,1 1 0 0 0,0 0 0 0 0,0-1 0 0 0,1 1 0 0 0,0 1 0 0 0,1-1 0 0 0,12-13 0 0 0,-2-1 0 0 0,-14 20 0 0 0,0-1 0 0 0,0 0 0 0 0,1 1 0 0 0,0-1 0 0 0,-1 1 0 0 0,1 0 0 0 0,0 0 0 0 0,1 0 0 0 0,6-4 0 0 0,24-23 0 0 0,-22 20 0 0 0,0 1 0 0 0,0 1 0 0 0,15-9 0 0 0,7-4 0 0 0,-28 17 0 0 0,0 1 0 0 0,0 0 0 0 0,1 0 0 0 0,-1 1 0 0 0,1-1 0 0 0,-1 1 0 0 0,1 1 0 0 0,13-2 0 0 0,14-4 0 0 0,10-3 0 0 0,0 1 0 0 0,1 3 0 0 0,0 1 0 0 0,0 3 0 0 0,71 4 0 0 0,-101 0 0 0 0,1 1 0 0 0,-1 1 0 0 0,-1 0 0 0 0,1 1 0 0 0,0 0 0 0 0,-1 1 0 0 0,0 1 0 0 0,-1 0 0 0 0,24 17 0 0 0,11 4 0 0 0,-41-23 0 0 0,0-1 0 0 0,-1 1 0 0 0,0 1 0 0 0,0-1 0 0 0,0 1 0 0 0,7 10 0 0 0,15 14 0 0 0,-14-18 0 0 0,-1 1 0 0 0,0 0 0 0 0,-1 1 0 0 0,0 0 0 0 0,-2 1 0 0 0,0 0 0 0 0,0 1 0 0 0,-1 0 0 0 0,-1 0 0 0 0,-1 1 0 0 0,0 0 0 0 0,-1 0 0 0 0,6 32 0 0 0,-10-24 0 0 0,0-1 0 0 0,-3 41 0 0 0,-1-29 0 0 0,2-30 0 0 0,0 1 0 0 0,-1-1 0 0 0,0 0 0 0 0,-1 0 0 0 0,1 1 0 0 0,-1-1 0 0 0,0 0 0 0 0,-1 0 0 0 0,0-1 0 0 0,0 1 0 0 0,0 0 0 0 0,-7 8 0 0 0,-3 2 0 0 0,-1 0 0 0 0,-23 20 0 0 0,3-5 0 0 0,30-27 0 0 0,-1 0 0 0 0,-1 0 0 0 0,1-1 0 0 0,0 0 0 0 0,-1 0 0 0 0,0 0 0 0 0,1-1 0 0 0,-1 0 0 0 0,0 0 0 0 0,0 0 0 0 0,-1-1 0 0 0,-8 1 0 0 0,3 0 0 0 0,-1-1 0 0 0,1-1 0 0 0,0 0 0 0 0,0-1 0 0 0,-23-3 0 0 0,32 3 0 0 0,0 1 0 0 0,0-1 0 0 0,0 0 0 0 0,1 0 0 0 0,-1 0 0 0 0,0 0 0 0 0,0-1 0 0 0,1 1 0 0 0,-1-1 0 0 0,1 1 0 0 0,-1-1 0 0 0,1 0 0 0 0,0 0 0 0 0,0 0 0 0 0,0 0 0 0 0,0 0 0 0 0,-4-6 0 0 0,-9-10 0 0 0,-12 1 0 0 0,8-7 0 0 0,13 19 0 0 0,0-1 0 0 0,0 0 0 0 0,1 0 0 0 0,0 0 0 0 0,0-1 0 0 0,0 1 0 0 0,1-1 0 0 0,0 0 0 0 0,0-1 0 0 0,0 1 0 0 0,-2-10 0 0 0,-6-12 0 0 0,2-1 0 0 0,1-1 0 0 0,-6-33 0 0 0,13 54 0 0 0,0-1 0 0 0,1 1 0 0 0,1-1 0 0 0,0 1 0 0 0,0-1 0 0 0,1 1 0 0 0,0-1 0 0 0,1 1 0 0 0,0 0 0 0 0,1 0 0 0 0,0-1 0 0 0,1 2 0 0 0,6-14 0 0 0,-1 7 0 0 0,15-31 0 0 0,-22 40 0 0 0,2 1 0 0 0,-1-1 0 0 0,1 1 0 0 0,0 0 0 0 0,0 0 0 0 0,1 1 0 0 0,0-1 0 0 0,0 1 0 0 0,0 0 0 0 0,0 0 0 0 0,12-7 0 0 0,9-11 0 0 0,-22 20 0 0 0,-1-1 0 0 0,1 0 0 0 0,0 1 0 0 0,0-1 0 0 0,0 1 0 0 0,0 0 0 0 0,0 1 0 0 0,1-1 0 0 0,-1 1 0 0 0,1-1 0 0 0,0 1 0 0 0,0 1 0 0 0,6-3 0 0 0,-2 1 0 0 0,6-2 0 0 0,-2-2 0 0 0,0 2 0 0 0,1 0 0 0 0,0 0 0 0 0,0 1 0 0 0,0 1 0 0 0,1 1 0 0 0,-1 0 0 0 0,1 0 0 0 0,0 2 0 0 0,-1 0 0 0 0,1 0 0 0 0,16 4 0 0 0,55 20 0 0 0,-84-23 0 0 0,0 0 0 0 0,0-1 0 0 0,0 1 0 0 0,0 0 0 0 0,0 0 0 0 0,0 0 0 0 0,-1 0 0 0 0,1 1 0 0 0,0-1 0 0 0,-1 0 0 0 0,1 1 0 0 0,-1-1 0 0 0,1 1 0 0 0,-1 0 0 0 0,1-1 0 0 0,1 4 0 0 0,10 11 0 0 0,11-2 0 0 0,-19-12 0 0 0,-1 1 0 0 0,0-1 0 0 0,0 0 0 0 0,0 1 0 0 0,-1 0 0 0 0,1 0 0 0 0,3 4 0 0 0,39 42 0 0 0,-34-37 0 0 0,0 0 0 0 0,0 1 0 0 0,-1 0 0 0 0,-1 1 0 0 0,0 0 0 0 0,13 27 0 0 0,-19-31 0 0 0,1-1 0 0 0,0 0 0 0 0,0 0 0 0 0,8 9 0 0 0,-13-17 0 0 0,1 0 0 0 0,0 0 0 0 0,-1 0 0 0 0,1 0 0 0 0,-1 0 0 0 0,1 0 0 0 0,-1 0 0 0 0,1 1 0 0 0,-1-1 0 0 0,0 0 0 0 0,0 0 0 0 0,1 0 0 0 0,-1 1 0 0 0,0-1 0 0 0,0 0 0 0 0,-1 2 0 0 0,5 23 0 0 0,0-1 0 0 0,1 0 0 0 0,9 25 0 0 0,-9-30 0 0 0,-1 2 0 0 0,-1-1 0 0 0,-1 0 0 0 0,-1 1 0 0 0,0-1 0 0 0,-2 1 0 0 0,-1-1 0 0 0,0 0 0 0 0,-2 0 0 0 0,0 0 0 0 0,-2 0 0 0 0,0 0 0 0 0,-1-1 0 0 0,-1 0 0 0 0,-1 0 0 0 0,-14 22 0 0 0,18-34 0 0 0,-1 0 0 0 0,0 0 0 0 0,-1 0 0 0 0,0-1 0 0 0,0 0 0 0 0,-11 8 0 0 0,-14 15 0 0 0,28-26 0 0 0,-1-1 0 0 0,0 1 0 0 0,0-1 0 0 0,0 0 0 0 0,0 0 0 0 0,0-1 0 0 0,-1 1 0 0 0,1-1 0 0 0,-1 0 0 0 0,1-1 0 0 0,-8 2 0 0 0,-4 0 0 0 0,1 0 0 0 0,-33 1 0 0 0,39-4 0 0 0,0-1 0 0 0,1 0 0 0 0,-1 0 0 0 0,1-1 0 0 0,-1 0 0 0 0,1 0 0 0 0,-1-1 0 0 0,1-1 0 0 0,0 1 0 0 0,1-2 0 0 0,-11-5 0 0 0,6-1 0 0 0,1 0 0 0 0,0-1 0 0 0,1 0 0 0 0,1-1 0 0 0,0 0 0 0 0,1-1 0 0 0,0 0 0 0 0,1 0 0 0 0,1-1 0 0 0,0 0 0 0 0,1 0 0 0 0,-5-18 0 0 0,2 8 0 0 0,2 0 0 0 0,-7-36 0 0 0,13 55 0 0 0,0 0 0 0 0,0 0 0 0 0,0 0 0 0 0,1 0 0 0 0,0 0 0 0 0,0 0 0 0 0,1 0 0 0 0,0 0 0 0 0,0 1 0 0 0,0-1 0 0 0,1 0 0 0 0,-1 0 0 0 0,2 1 0 0 0,-1-1 0 0 0,0 1 0 0 0,1 0 0 0 0,4-6 0 0 0,54-65 0 0 0,-57 71 0 0 0,0-1 0 0 0,0 0 0 0 0,1 1 0 0 0,0 0 0 0 0,9-7 0 0 0,16-15 0 0 0,-24 19 0 0 0,-4 6 0 0 0,0 0 0 0 0,-1 0 0 0 0,1 0 0 0 0,0 0 0 0 0,0 0 0 0 0,0 0 0 0 0,1 0 0 0 0,-1 1 0 0 0,0-1 0 0 0,1 1 0 0 0,-1 0 0 0 0,1 0 0 0 0,-1-1 0 0 0,1 2 0 0 0,3-2 0 0 0,30-19 0 0 0,-32 18 0 0 0,0 0 0 0 0,0 0 0 0 0,0 0 0 0 0,0 1 0 0 0,1 0 0 0 0,-1 0 0 0 0,1 0 0 0 0,0 0 0 0 0,-1 1 0 0 0,6-2 0 0 0,29-3 0 0 0,-18 2 0 0 0,1 1 0 0 0,28 0 0 0 0,53 8 0 0 0,-92-3 0 0 0,-1-1 0 0 0,1 2 0 0 0,-1-1 0 0 0,0 2 0 0 0,0-1 0 0 0,0 1 0 0 0,18 11 0 0 0,58 52 0 0 0,-66-46 0 0 0,-1 0 0 0 0,27 37 0 0 0,-16-18 0 0 0,-24-29 0 0 0,0 0 0 0 0,0 1 0 0 0,-1 0 0 0 0,-1 0 0 0 0,0 0 0 0 0,0 0 0 0 0,-1 1 0 0 0,-1-1 0 0 0,1 20 0 0 0,-1-21 0 0 0,2 15 0 0 0,-1 0 0 0 0,-1 0 0 0 0,-1 0 0 0 0,-1 1 0 0 0,-1-1 0 0 0,-2 0 0 0 0,0 0 0 0 0,-2 0 0 0 0,-1 0 0 0 0,-1-1 0 0 0,-1 0 0 0 0,-20 43 0 0 0,-20 23 0 0 0,35-68 0 0 0,12-20 0 0 0,-1 1 0 0 0,0-1 0 0 0,-1 1 0 0 0,1-1 0 0 0,0 0 0 0 0,-1 1 0 0 0,-4 3 0 0 0,-42 38 0 0 0,38-33 0 0 0,-1-1 0 0 0,-1 0 0 0 0,0-1 0 0 0,-24 15 0 0 0,16-13 0 0 0,17-9 0 0 0,-1 0 0 0 0,0 0 0 0 0,1 0 0 0 0,-1-1 0 0 0,0 0 0 0 0,0 0 0 0 0,-1 0 0 0 0,1-1 0 0 0,0 0 0 0 0,-1 0 0 0 0,1 0 0 0 0,0 0 0 0 0,-7-1 0 0 0,3 0 0 0 0,1 1 0 0 0,0-1 0 0 0,1 0 0 0 0,-1 0 0 0 0,1-1 0 0 0,-1 1 0 0 0,0-2 0 0 0,1 1 0 0 0,-1-1 0 0 0,1 0 0 0 0,0-1 0 0 0,0 0 0 0 0,-9-4 0 0 0,-46-54 0 0 0,53 50 0 0 0,0 0 0 0 0,1-1 0 0 0,0 1 0 0 0,1-1 0 0 0,1-1 0 0 0,0 1 0 0 0,0-1 0 0 0,1-1 0 0 0,1 1 0 0 0,0 0 0 0 0,1-1 0 0 0,1 0 0 0 0,0 0 0 0 0,0-14 0 0 0,2 17 0 0 0,-1 0 0 0 0,1 1 0 0 0,0-1 0 0 0,0 0 0 0 0,1 1 0 0 0,1-1 0 0 0,0 1 0 0 0,1-1 0 0 0,3-9 0 0 0,13 0 0 0 0,-10 5 0 0 0,-6 10 0 0 0,-1 1 0 0 0,1 0 0 0 0,0 0 0 0 0,0 0 0 0 0,0 0 0 0 0,0 1 0 0 0,8-7 0 0 0,23-25 0 0 0,13-11 0 0 0,-21 28 0 0 0,-18 12 0 0 0,0 1 0 0 0,1 0 0 0 0,0 0 0 0 0,0 0 0 0 0,0 1 0 0 0,12-3 0 0 0,16-12 0 0 0,-32 16 0 0 0,-1 0 0 0 0,1 0 0 0 0,-1 1 0 0 0,1 0 0 0 0,0 0 0 0 0,0 0 0 0 0,0 0 0 0 0,0 1 0 0 0,9-1 0 0 0,28-7 0 0 0,17-1 0 0 0,-20 8 0 0 0,-28 1 0 0 0,0 0 0 0 0,-1 1 0 0 0,1 0 0 0 0,0 1 0 0 0,-1 0 0 0 0,1 1 0 0 0,-1 0 0 0 0,1 0 0 0 0,15 7 0 0 0,6 5 0 0 0,-26-12 0 0 0,0 1 0 0 0,0-1 0 0 0,0 1 0 0 0,0 1 0 0 0,-1-1 0 0 0,1 1 0 0 0,-1-1 0 0 0,5 7 0 0 0,37 22 0 0 0,-30-5 0 0 0,-10-19 0 0 0,-4-5 0 0 0,0 0 0 0 0,-1 0 0 0 0,1 0 0 0 0,-1 0 0 0 0,1 1 0 0 0,-1-1 0 0 0,-1 1 0 0 0,1 0 0 0 0,0-1 0 0 0,-1 1 0 0 0,0 0 0 0 0,1 0 0 0 0,-1 6 0 0 0,7 16 0 0 0,-2 1 0 0 0,-1 0 0 0 0,-1 0 0 0 0,-1 0 0 0 0,-1 36 0 0 0,-2-50 0 0 0,-1 0 0 0 0,-1 0 0 0 0,0 0 0 0 0,-1 0 0 0 0,0-1 0 0 0,-7 17 0 0 0,4-8 0 0 0,4-14 0 0 0,0-1 0 0 0,0 0 0 0 0,0 0 0 0 0,0 0 0 0 0,-1 0 0 0 0,0-1 0 0 0,0 1 0 0 0,-1-1 0 0 0,-6 9 0 0 0,-11 11 0 0 0,12-13 0 0 0,-1 0 0 0 0,0 0 0 0 0,-1-1 0 0 0,0-1 0 0 0,-1 0 0 0 0,-24 17 0 0 0,-1-7 0 0 0,28-15 0 0 0,-1 1 0 0 0,0-1 0 0 0,0-1 0 0 0,0 1 0 0 0,-13 2 0 0 0,10-4 0 0 0,0-1 0 0 0,-1 0 0 0 0,1-1 0 0 0,-1-1 0 0 0,1 0 0 0 0,-1 0 0 0 0,0-2 0 0 0,1 1 0 0 0,0-2 0 0 0,-1 0 0 0 0,-17-6 0 0 0,29 8 0 0 0,0 0 0 0 0,0 1 0 0 0,0-1 0 0 0,0 0 0 0 0,0 0 0 0 0,0 0 0 0 0,0-1 0 0 0,1 1 0 0 0,-1 0 0 0 0,0 0 0 0 0,1-1 0 0 0,0 1 0 0 0,-1-1 0 0 0,1 0 0 0 0,-2-2 0 0 0,-11-12 0 0 0,-42-35 0 0 0,41 39 0 0 0,13 11 0 0 0,0 0 0 0 0,0-1 0 0 0,0 1 0 0 0,0-1 0 0 0,1 1 0 0 0,-1-1 0 0 0,0 0 0 0 0,1 1 0 0 0,-1-1 0 0 0,1 0 0 0 0,-1 0 0 0 0,1 0 0 0 0,0 0 0 0 0,0 0 0 0 0,-2-4 0 0 0,-7-16 0 0 0,7 17 0 0 0,0-1 0 0 0,0 0 0 0 0,1 1 0 0 0,0-1 0 0 0,0 0 0 0 0,0-1 0 0 0,1 1 0 0 0,0 0 0 0 0,-1-9 0 0 0,5-44 0 0 0,-2 55 0 0 0,0-1 0 0 0,-1 1 0 0 0,1 0 0 0 0,1-1 0 0 0,-1 1 0 0 0,1 0 0 0 0,0-1 0 0 0,0 1 0 0 0,0 0 0 0 0,0 0 0 0 0,4-4 0 0 0,6-4 0 0 0,-10 10 0 0 0,1 0 0 0 0,-1-1 0 0 0,0 1 0 0 0,0-1 0 0 0,0 0 0 0 0,0 1 0 0 0,0-1 0 0 0,2-6 0 0 0,-1 3 0 0 0,1 1 0 0 0,0-1 0 0 0,0 1 0 0 0,0-1 0 0 0,0 1 0 0 0,1 1 0 0 0,0-1 0 0 0,0 1 0 0 0,0-1 0 0 0,9-4 0 0 0,11-11 0 0 0,-24 18 0 0 0,1 0 0 0 0,0 1 0 0 0,-1-1 0 0 0,1 1 0 0 0,0-1 0 0 0,0 1 0 0 0,0-1 0 0 0,0 1 0 0 0,1 0 0 0 0,-1 0 0 0 0,0 0 0 0 0,0 0 0 0 0,4 0 0 0 0,10-7 0 0 0,-3-7 0 0 0,-12 14 0 0 0,0-1 0 0 0,1 0 0 0 0,-1 1 0 0 0,1 0 0 0 0,-1-1 0 0 0,1 1 0 0 0,-1 0 0 0 0,1 0 0 0 0,0 0 0 0 0,0 0 0 0 0,-1 0 0 0 0,1 0 0 0 0,0 0 0 0 0,0 1 0 0 0,0-1 0 0 0,0 1 0 0 0,0-1 0 0 0,3 1 0 0 0,-3-1 0 0 0,0 1 0 0 0,-1-1 0 0 0,1 1 0 0 0,0-1 0 0 0,0 0 0 0 0,-1 1 0 0 0,1-1 0 0 0,-1 0 0 0 0,1 0 0 0 0,-1 0 0 0 0,1 0 0 0 0,-1-1 0 0 0,1 1 0 0 0,-1 0 0 0 0,2-3 0 0 0,15-11 0 0 0,34 2 0 0 0,16-5 0 0 0,-54 15 0 0 0,1 0 0 0 0,-1 0 0 0 0,1 1 0 0 0,0 1 0 0 0,0 0 0 0 0,28 3 0 0 0,-24-1 0 0 0,-15-1 0 0 0,1 1 0 0 0,-1 0 0 0 0,0 0 0 0 0,1 0 0 0 0,-1 0 0 0 0,0 1 0 0 0,0-1 0 0 0,0 1 0 0 0,0 0 0 0 0,0 1 0 0 0,0-1 0 0 0,0 0 0 0 0,-1 1 0 0 0,1 0 0 0 0,-1 0 0 0 0,0 0 0 0 0,0 1 0 0 0,0-1 0 0 0,0 1 0 0 0,-1-1 0 0 0,1 1 0 0 0,-1 0 0 0 0,0 0 0 0 0,0 0 0 0 0,-1 0 0 0 0,3 5 0 0 0,17 55 0 0 0,-17-55 0 0 0,0 0 0 0 0,-1 0 0 0 0,0 1 0 0 0,-1 0 0 0 0,1-1 0 0 0,0 16 0 0 0,-3-1 0 0 0,-5 114 0 0 0,3-125 0 0 0,0 0 0 0 0,-1 0 0 0 0,0 0 0 0 0,-1 0 0 0 0,0-1 0 0 0,-1 1 0 0 0,0-1 0 0 0,-8 12 0 0 0,6-14 0 0 0,2-1 0 0 0,0 1 0 0 0,0 0 0 0 0,0 0 0 0 0,-3 13 0 0 0,7-18 0 0 0,0 0 0 0 0,-1-1 0 0 0,0 1 0 0 0,0-1 0 0 0,0 1 0 0 0,-1-1 0 0 0,1 0 0 0 0,-1 0 0 0 0,0 0 0 0 0,0 0 0 0 0,-6 4 0 0 0,-20 26 0 0 0,17-16 0 0 0,-2-1 0 0 0,0-1 0 0 0,-19 17 0 0 0,12-11 0 0 0,19-19 0 0 0,0 0 0 0 0,0-1 0 0 0,0 1 0 0 0,-1-1 0 0 0,0 1 0 0 0,1-1 0 0 0,-1 0 0 0 0,0 0 0 0 0,0 0 0 0 0,-4 2 0 0 0,-8 3 0 0 0,0-1 0 0 0,0 0 0 0 0,-1-1 0 0 0,1-1 0 0 0,-1 0 0 0 0,0-1 0 0 0,0-1 0 0 0,-19 0 0 0 0,21-2 0 0 0,9 1 0 0 0,0 0 0 0 0,0-1 0 0 0,1 0 0 0 0,-1 0 0 0 0,0 0 0 0 0,0-1 0 0 0,1 0 0 0 0,-1 0 0 0 0,1 0 0 0 0,-1 0 0 0 0,0-1 0 0 0,1 1 0 0 0,0-1 0 0 0,-1 0 0 0 0,1-1 0 0 0,0 1 0 0 0,0-1 0 0 0,1 0 0 0 0,-6-4 0 0 0,3-1 0 0 0,4 5 0 0 0,-1 1 0 0 0,1-1 0 0 0,0 1 0 0 0,0-1 0 0 0,-1 1 0 0 0,0 0 0 0 0,1 0 0 0 0,-1 0 0 0 0,0 1 0 0 0,-4-3 0 0 0,5 3 0 0 0,1 0 0 0 0,-1 0 0 0 0,0-1 0 0 0,1 1 0 0 0,-1-1 0 0 0,1 1 0 0 0,-1-1 0 0 0,1 0 0 0 0,-1 1 0 0 0,1-1 0 0 0,0 0 0 0 0,0 0 0 0 0,-1-3 0 0 0,1 3 0 0 0,0 0 0 0 0,0 1 0 0 0,0-1 0 0 0,0 0 0 0 0,0 0 0 0 0,0 0 0 0 0,-1 1 0 0 0,1-1 0 0 0,-1 1 0 0 0,1-1 0 0 0,-1 1 0 0 0,1 0 0 0 0,-4-2 0 0 0,0 2 0 0 0,4-3 0 0 0,-5-27 0 0 0,5 28 0 0 0,0 1 0 0 0,0 0 0 0 0,0 0 0 0 0,1-1 0 0 0,-1 1 0 0 0,1 0 0 0 0,0-1 0 0 0,-1 1 0 0 0,1-1 0 0 0,0 1 0 0 0,0-1 0 0 0,1 1 0 0 0,-1 0 0 0 0,0-1 0 0 0,1 1 0 0 0,0 0 0 0 0,-1-1 0 0 0,1 1 0 0 0,0 0 0 0 0,0 0 0 0 0,0 0 0 0 0,0-1 0 0 0,1 1 0 0 0,-1 0 0 0 0,1 1 0 0 0,-1-1 0 0 0,1 0 0 0 0,2-2 0 0 0,24-12 0 0 0,-4 12 0 0 0,-5 3 0 0 0,0 0 0 0 0,0 2 0 0 0,22 3 0 0 0,-34-3 0 0 0,0 0 0 0 0,-1 0 0 0 0,1 1 0 0 0,-1 0 0 0 0,1 1 0 0 0,-1-1 0 0 0,0 1 0 0 0,0 1 0 0 0,0-1 0 0 0,9 8 0 0 0,-7-7 0 0 0,-6-4 0 0 0,-1 1 0 0 0,1 0 0 0 0,-1-1 0 0 0,1 1 0 0 0,-1 0 0 0 0,0 0 0 0 0,1-1 0 0 0,-1 1 0 0 0,0 0 0 0 0,0 0 0 0 0,0 0 0 0 0,0 1 0 0 0,0-1 0 0 0,0 0 0 0 0,0 0 0 0 0,0 1 0 0 0,1 2 0 0 0,0-1 0 0 0,-1-1 0 0 0,1 1 0 0 0,-1 0 0 0 0,1-1 0 0 0,0 1 0 0 0,0-1 0 0 0,0 1 0 0 0,1-1 0 0 0,-1 0 0 0 0,0 0 0 0 0,6 3 0 0 0,-5-3 0 0 0,23 41 0 0 0,-24-38 0 0 0,1 0 0 0 0,-1 0 0 0 0,0 0 0 0 0,0 0 0 0 0,-1 0 0 0 0,1 1 0 0 0,-1-1 0 0 0,0 0 0 0 0,-1 1 0 0 0,1 10 0 0 0,-1-6 0 0 0,0 0 0 0 0,0 1 0 0 0,-1-1 0 0 0,-1 0 0 0 0,-3 15 0 0 0,0-14 0 0 0,0-1 0 0 0,0 0 0 0 0,-1 0 0 0 0,0-1 0 0 0,-1 0 0 0 0,0 0 0 0 0,0 0 0 0 0,-1-1 0 0 0,-10 9 0 0 0,4-5 0 0 0,0-1 0 0 0,0 0 0 0 0,-1-1 0 0 0,0-1 0 0 0,-18 8 0 0 0,-9 7 0 0 0,35-19 0 0 0,0 0 0 0 0,0-1 0 0 0,-1 0 0 0 0,-15 5 0 0 0,-47 17 0 0 0,32-12 0 0 0,-60 15 0 0 0,-3-10 0 0 0,0-5 0 0 0,-156 2 0 0 0,-203-38 0 0 0,244-2 0 0 0,190 21 0 0 0,1-2 0 0 0,0 0 0 0 0,0-2 0 0 0,-33-14 0 0 0,55 20 0 0 0,1 0 0 0 0,0-1 0 0 0,0 0 0 0 0,0 1 0 0 0,0-1 0 0 0,0 0 0 0 0,1 0 0 0 0,-1 0 0 0 0,1 0 0 0 0,-1 0 0 0 0,1 0 0 0 0,-1 0 0 0 0,1-1 0 0 0,0 1 0 0 0,0 0 0 0 0,0-1 0 0 0,1 1 0 0 0,-1-1 0 0 0,0 1 0 0 0,1-1 0 0 0,0 1 0 0 0,-1-1 0 0 0,1 0 0 0 0,0 1 0 0 0,0-1 0 0 0,1 1 0 0 0,-1-1 0 0 0,1 1 0 0 0,-1-1 0 0 0,1 1 0 0 0,0-1 0 0 0,-1 1 0 0 0,1-1 0 0 0,1 1 0 0 0,-1 0 0 0 0,0 0 0 0 0,4-5 0 0 0,8 0 0 0 0,-10 6 0 0 0,-1 0 0 0 0,1 0 0 0 0,-1 0 0 0 0,0 0 0 0 0,0 0 0 0 0,0-1 0 0 0,1 1 0 0 0,-1-1 0 0 0,0 1 0 0 0,3-4 0 0 0,11-11 0 0 0,2 2 0 0 0,33-23 0 0 0,119-55 0 0 0,-146 81 0 0 0,-1 2 0 0 0,1 1 0 0 0,38-8 0 0 0,0 2 0 0 0,0 3 0 0 0,120-6 0 0 0,-148 15 0 0 0,-27 1 0 0 0,0 0 0 0 0,0 1 0 0 0,0 0 0 0 0,0 0 0 0 0,0 0 0 0 0,0 1 0 0 0,0 0 0 0 0,1 0 0 0 0,10 4 0 0 0,-15-3 0 0 0,1-1 0 0 0,-1 1 0 0 0,1 0 0 0 0,-1 0 0 0 0,0 0 0 0 0,0 1 0 0 0,0-1 0 0 0,0 1 0 0 0,0-1 0 0 0,0 1 0 0 0,-1 0 0 0 0,1 0 0 0 0,-1 1 0 0 0,0-1 0 0 0,0 0 0 0 0,0 1 0 0 0,0-1 0 0 0,-1 1 0 0 0,1 0 0 0 0,-1-1 0 0 0,0 1 0 0 0,0 0 0 0 0,0 0 0 0 0,-1 0 0 0 0,1 0 0 0 0,-1 6 0 0 0,-2-3 0 0 0,1 1 0 0 0,-1-1 0 0 0,-1 0 0 0 0,1 0 0 0 0,-1 0 0 0 0,-1 0 0 0 0,1-1 0 0 0,-1 1 0 0 0,0-1 0 0 0,-1 0 0 0 0,1 0 0 0 0,-9 8 0 0 0,-6 7 0 0 0,-2 0 0 0 0,-24 19 0 0 0,-16 3 0 0 0,-122 67 0 0 0,70-46 0 0 0,76-42 0 0 0,12-5 0 0 0,-2-2 0 0 0,-52 23 0 0 0,34-22 0 0 0,-220 72 0 0 0,219-76 0 0 0,-1-3 0 0 0,0-1 0 0 0,-95 3 0 0 0,89-10 0 0 0,29 1 0 0 0,0-1 0 0 0,0-1 0 0 0,0-2 0 0 0,1 0 0 0 0,-1-1 0 0 0,-40-12 0 0 0,-112-51 0 0 0,146 56 0 0 0,1-2 0 0 0,1-1 0 0 0,0-1 0 0 0,1-2 0 0 0,0 0 0 0 0,-36-31 0 0 0,56 41 0 0 0,0 0 0 0 0,0-1 0 0 0,1 1 0 0 0,0-2 0 0 0,0 1 0 0 0,1-1 0 0 0,0 0 0 0 0,0 0 0 0 0,1 0 0 0 0,0 0 0 0 0,0-1 0 0 0,1 0 0 0 0,0 0 0 0 0,0 0 0 0 0,1 0 0 0 0,1 0 0 0 0,-1 0 0 0 0,2-1 0 0 0,-1-12 0 0 0,0 7 0 0 0,1 11 0 0 0,-1-1 0 0 0,1 1 0 0 0,0 0 0 0 0,0-1 0 0 0,0 1 0 0 0,0 0 0 0 0,1 0 0 0 0,0-1 0 0 0,0 1 0 0 0,0 0 0 0 0,0 0 0 0 0,0 0 0 0 0,1 0 0 0 0,0 0 0 0 0,3-5 0 0 0,7-12 0 0 0,14-18 0 0 0,36-9 0 0 0,-58 44 0 0 0,0 0 0 0 0,0 1 0 0 0,0 0 0 0 0,0-1 0 0 0,1 2 0 0 0,7-5 0 0 0,17-11 0 0 0,2-6 0 0 0,-12 9 0 0 0,-1 0 0 0 0,2 2 0 0 0,0 0 0 0 0,0 1 0 0 0,23-9 0 0 0,51-17 0 0 0,-63 24 0 0 0,1 1 0 0 0,0 1 0 0 0,1 2 0 0 0,35-6 0 0 0,10 4 0 0 0,0 4 0 0 0,1 2 0 0 0,-1 5 0 0 0,134 13 0 0 0,-198-9 0 0 0,0 0 0 0 0,0 1 0 0 0,0 1 0 0 0,-1 1 0 0 0,0-1 0 0 0,0 2 0 0 0,0 0 0 0 0,-1 1 0 0 0,1 0 0 0 0,-2 1 0 0 0,0 0 0 0 0,18 18 0 0 0,-13 0 0 0 0,-8-11 0 0 0,-6-13 0 0 0,0-1 0 0 0,0 1 0 0 0,0 0 0 0 0,0 0 0 0 0,0 0 0 0 0,0 0 0 0 0,-1 0 0 0 0,1 0 0 0 0,-1 0 0 0 0,0 0 0 0 0,0 1 0 0 0,-1-1 0 0 0,1 0 0 0 0,0 6 0 0 0,2 9 0 0 0,-1-5 0 0 0,0 1 0 0 0,-1-1 0 0 0,0 1 0 0 0,-1 0 0 0 0,0-1 0 0 0,-2 1 0 0 0,1-1 0 0 0,-2 1 0 0 0,0-1 0 0 0,-4 14 0 0 0,2-17 0 0 0,-1 1 0 0 0,0-1 0 0 0,0 0 0 0 0,-1 0 0 0 0,0 0 0 0 0,-1-1 0 0 0,0-1 0 0 0,-1 1 0 0 0,-18 14 0 0 0,-6 7 0 0 0,-12 10 0 0 0,-2-2 0 0 0,-71 44 0 0 0,26-19 0 0 0,62-45 0 0 0,-1-1 0 0 0,0-1 0 0 0,-44 16 0 0 0,10-5 0 0 0,14-6 0 0 0,-1-1 0 0 0,0-3 0 0 0,-2-3 0 0 0,0-1 0 0 0,0-4 0 0 0,-1-1 0 0 0,-99 1 0 0 0,110-9 0 0 0,-70-9 0 0 0,101 7 0 0 0,-1-1 0 0 0,1 0 0 0 0,0-1 0 0 0,1 0 0 0 0,-1-1 0 0 0,1 0 0 0 0,0-1 0 0 0,0 0 0 0 0,-13-11 0 0 0,-20-7 0 0 0,40 19 0 0 0,0 0 0 0 0,1 0 0 0 0,0-1 0 0 0,0 1 0 0 0,0-1 0 0 0,0 0 0 0 0,1-1 0 0 0,0 1 0 0 0,1 0 0 0 0,-1-1 0 0 0,-2-11 0 0 0,2-1 0 0 0,1 0 0 0 0,1-39 0 0 0,1 40 0 0 0,1 14 0 0 0,-1 0 0 0 0,1 0 0 0 0,-1 0 0 0 0,1 0 0 0 0,0 0 0 0 0,1 0 0 0 0,-1 0 0 0 0,1 0 0 0 0,-1 0 0 0 0,1 1 0 0 0,0-1 0 0 0,1 1 0 0 0,-1 0 0 0 0,4-5 0 0 0,46-40 0 0 0,-14 15 0 0 0,-22 16 0 0 0,-9 8 0 0 0,1 1 0 0 0,0 0 0 0 0,0 0 0 0 0,1 1 0 0 0,0 0 0 0 0,18-11 0 0 0,152-77 0 0 0,-142 76 0 0 0,1 3 0 0 0,0 1 0 0 0,1 2 0 0 0,1 1 0 0 0,48-6 0 0 0,186-29 0 0 0,-205 39 0 0 0,0 4 0 0 0,117 7 0 0 0,-184-3 0 0 0,1 0 0 0 0,-1 0 0 0 0,1 0 0 0 0,-1 1 0 0 0,1-1 0 0 0,-1 1 0 0 0,0-1 0 0 0,1 1 0 0 0,-1 0 0 0 0,0 0 0 0 0,1 0 0 0 0,-1 0 0 0 0,0 0 0 0 0,0 0 0 0 0,0 1 0 0 0,0-1 0 0 0,0 1 0 0 0,3 2 0 0 0,-4 0 0 0 0,0-1 0 0 0,0 1 0 0 0,0 0 0 0 0,0 0 0 0 0,0-1 0 0 0,-1 1 0 0 0,1 0 0 0 0,-1 0 0 0 0,0 0 0 0 0,-1 4 0 0 0,1-5 0 0 0,0-1 0 0 0,0 0 0 0 0,0 0 0 0 0,0 0 0 0 0,-1 0 0 0 0,1 0 0 0 0,-1 0 0 0 0,1 0 0 0 0,-1 0 0 0 0,0 0 0 0 0,1-1 0 0 0,-1 1 0 0 0,0 0 0 0 0,0 0 0 0 0,-1-1 0 0 0,1 1 0 0 0,0 0 0 0 0,0-1 0 0 0,-1 1 0 0 0,1-1 0 0 0,-1 0 0 0 0,0 1 0 0 0,1-1 0 0 0,-1 0 0 0 0,-2 1 0 0 0,-16 16 0 0 0,3 8 0 0 0,-12-8 0 0 0,11 10 0 0 0,-20-10 0 0 0,-71 59 0 0 0,51-46 0 0 0,-117 45 0 0 0,102-50 0 0 0,-2-4 0 0 0,0-3 0 0 0,-1-3 0 0 0,-140 10 0 0 0,216-26 0 0 0,-99 7 0 0 0,-127-8 0 0 0,223 1 0 0 0,1 0 0 0 0,-1-1 0 0 0,0 1 0 0 0,1-1 0 0 0,-1 1 0 0 0,0-1 0 0 0,1 0 0 0 0,-1 0 0 0 0,1 0 0 0 0,-1 0 0 0 0,1-1 0 0 0,-1 1 0 0 0,1-1 0 0 0,0 0 0 0 0,0 1 0 0 0,0-1 0 0 0,0 0 0 0 0,0 0 0 0 0,0 0 0 0 0,1 0 0 0 0,-1-1 0 0 0,0 1 0 0 0,1 0 0 0 0,0-1 0 0 0,0 1 0 0 0,0-1 0 0 0,0 1 0 0 0,0-1 0 0 0,0 0 0 0 0,0 1 0 0 0,1-1 0 0 0,0 0 0 0 0,-1 0 0 0 0,1-4 0 0 0,1 3 0 0 0,-1 1 0 0 0,1-1 0 0 0,-1 0 0 0 0,1 1 0 0 0,0-1 0 0 0,1 1 0 0 0,-1-1 0 0 0,1 1 0 0 0,-1-1 0 0 0,1 1 0 0 0,0 0 0 0 0,0 0 0 0 0,1 0 0 0 0,-1 0 0 0 0,0 0 0 0 0,1 0 0 0 0,0 1 0 0 0,5-5 0 0 0,2 0 0 0 0,0 0 0 0 0,1 1 0 0 0,0 0 0 0 0,18-8 0 0 0,1 1 0 0 0,-18 3 0 0 0,-10 8 0 0 0,0 0 0 0 0,-1 1 0 0 0,1-1 0 0 0,0 1 0 0 0,0 0 0 0 0,0-1 0 0 0,0 1 0 0 0,1 0 0 0 0,-1 0 0 0 0,0 0 0 0 0,0 0 0 0 0,1 1 0 0 0,-1-1 0 0 0,0 1 0 0 0,4-1 0 0 0,-1 0 0 0 0,-1 0 0 0 0,0 0 0 0 0,0 0 0 0 0,0 0 0 0 0,0-1 0 0 0,0 0 0 0 0,0 0 0 0 0,0 0 0 0 0,3-3 0 0 0,-4 3 0 0 0,1 0 0 0 0,-1 0 0 0 0,1 0 0 0 0,-1 0 0 0 0,1 1 0 0 0,0-1 0 0 0,-1 1 0 0 0,1 0 0 0 0,0 0 0 0 0,6 0 0 0 0,-9 1 0 0 0,1 0 0 0 0,0 0 0 0 0,0-1 0 0 0,0 1 0 0 0,1 0 0 0 0,-1-1 0 0 0,0 1 0 0 0,0-1 0 0 0,0 0 0 0 0,0 0 0 0 0,0 1 0 0 0,-1-1 0 0 0,1 0 0 0 0,0-1 0 0 0,3-1 0 0 0,-2 2 0 0 0,1 0 0 0 0,0 0 0 0 0,0 0 0 0 0,0 1 0 0 0,-1-1 0 0 0,1 1 0 0 0,0 0 0 0 0,0 0 0 0 0,0 0 0 0 0,6 2 0 0 0,7-1 0 0 0,-15-1 0 0 0,0 0 0 0 0,-1 1 0 0 0,1-1 0 0 0,0 1 0 0 0,0-1 0 0 0,-1 1 0 0 0,1-1 0 0 0,-1 1 0 0 0,1 0 0 0 0,0 0 0 0 0,-1 0 0 0 0,1 0 0 0 0,-1 0 0 0 0,0 0 0 0 0,1 1 0 0 0,-1-1 0 0 0,0 0 0 0 0,0 1 0 0 0,0-1 0 0 0,0 1 0 0 0,0-1 0 0 0,0 1 0 0 0,0-1 0 0 0,-1 1 0 0 0,1-1 0 0 0,0 1 0 0 0,-1 0 0 0 0,1 0 0 0 0,-1-1 0 0 0,0 1 0 0 0,0 0 0 0 0,1 0 0 0 0,-1-1 0 0 0,0 1 0 0 0,-1 0 0 0 0,1 0 0 0 0,0 0 0 0 0,0-1 0 0 0,-2 4 0 0 0,1-1 0 0 0,-1 0 0 0 0,0 0 0 0 0,0-1 0 0 0,0 1 0 0 0,0-1 0 0 0,-1 1 0 0 0,1-1 0 0 0,-1 0 0 0 0,0 0 0 0 0,-3 3 0 0 0,-20 26 0 0 0,20-25 0 0 0,0-1 0 0 0,0 1 0 0 0,0-1 0 0 0,-13 10 0 0 0,11-11 0 0 0,1 1 0 0 0,-1 1 0 0 0,2 0 0 0 0,-1-1 0 0 0,-7 11 0 0 0,12-13 0 0 0,0-1 0 0 0,-1 0 0 0 0,1 0 0 0 0,-1 0 0 0 0,0 0 0 0 0,0-1 0 0 0,0 1 0 0 0,-1-1 0 0 0,-3 3 0 0 0,4-3 0 0 0,0 0 0 0 0,0 0 0 0 0,1 0 0 0 0,-1 0 0 0 0,1 0 0 0 0,-1 1 0 0 0,1-1 0 0 0,0 1 0 0 0,-3 3 0 0 0,2-1 0 0 0,0-1 0 0 0,-1 0 0 0 0,1-1 0 0 0,-1 1 0 0 0,0-1 0 0 0,0 1 0 0 0,0-1 0 0 0,-6 3 0 0 0,-17 16 0 0 0,3 13 0 0 0,19-27 0 0 0,0 1 0 0 0,-1 0 0 0 0,0-1 0 0 0,0 0 0 0 0,-14 12 0 0 0,14-14 0 0 0,0 0 0 0 0,0 1 0 0 0,1-1 0 0 0,0 1 0 0 0,0 0 0 0 0,-5 9 0 0 0,-2 3 0 0 0,4 6 0 0 0,8-23 0 0 0,-1 1 0 0 0,1-1 0 0 0,-1 0 0 0 0,1 0 0 0 0,-1 0 0 0 0,0 0 0 0 0,0 0 0 0 0,0 0 0 0 0,0 0 0 0 0,0 0 0 0 0,-1 1 0 0 0,1-2 0 0 0,1-1 0 0 0,-1 1 0 0 0,1 0 0 0 0,-1-1 0 0 0,1 1 0 0 0,0 0 0 0 0,-1 0 0 0 0,1-1 0 0 0,0 1 0 0 0,0 0 0 0 0,0 0 0 0 0,-1 0 0 0 0,1-1 0 0 0,0 1 0 0 0,0 0 0 0 0,0 0 0 0 0,0 0 0 0 0,0-1 0 0 0,0 1 0 0 0,1 0 0 0 0,-1 0 0 0 0,0 1 0 0 0,2 38 0 0 0,1-36 0 0 0,0-1 0 0 0,1 0 0 0 0,-1 0 0 0 0,1 0 0 0 0,-1-1 0 0 0,1 1 0 0 0,0-1 0 0 0,0 0 0 0 0,0 0 0 0 0,0 0 0 0 0,6 1 0 0 0,80 34 0 0 0,-30-17 0 0 0,-47-15 0 0 0,0 0 0 0 0,0-1 0 0 0,1-1 0 0 0,19 3 0 0 0,92 15 0 0 0,127-2 0 0 0,-83-30 0 0 0,-137 10 0 0 0,-20 0 0 0 0,-1 1 0 0 0,1-2 0 0 0,0 1 0 0 0,11-5 0 0 0,20-6 0 0 0,-23 8 0 0 0,1 2 0 0 0,15-3 0 0 0,-2-1 0 0 0,39-12 0 0 0,-65 15 0 0 0,40-1 0 0 0,-44 4 0 0 0,0 0 0 0 0,0 0 0 0 0,0 0 0 0 0,0 0 0 0 0,0-1 0 0 0,-1 0 0 0 0,1 0 0 0 0,0 0 0 0 0,0 0 0 0 0,-1 0 0 0 0,5-3 0 0 0,25-4 0 0 0,-8 1 0 0 0,1 2 0 0 0,32-3 0 0 0,-20 2 0 0 0,77-12 0 0 0,-52-2 0 0 0,-9 0 0 0 0,-2-1 0 0 0,-41 18 0 0 0,0-1 0 0 0,0-1 0 0 0,0 0 0 0 0,17-11 0 0 0,33-15 0 0 0,-35 9 0 0 0,97-28 0 0 0,-42 12 0 0 0,7-6 0 0 0,-74 37 0 0 0,0 0 0 0 0,-1-1 0 0 0,17-13 0 0 0,15-9 0 0 0,-44 29 0 0 0,0 0 0 0 0,1 1 0 0 0,-1-1 0 0 0,0 0 0 0 0,0 0 0 0 0,0-1 0 0 0,0 1 0 0 0,0 0 0 0 0,0 0 0 0 0,0 0 0 0 0,0-1 0 0 0,0 1 0 0 0,-1 0 0 0 0,1-1 0 0 0,-1 1 0 0 0,1 0 0 0 0,-1-1 0 0 0,1-2 0 0 0,5-9 0 0 0,7 8 0 0 0,-11 5 0 0 0,-1 0 0 0 0,1 0 0 0 0,-1-1 0 0 0,0 1 0 0 0,1 0 0 0 0,-1-1 0 0 0,1 1 0 0 0,-1-1 0 0 0,0 0 0 0 0,0 1 0 0 0,1-1 0 0 0,-1 0 0 0 0,0 0 0 0 0,0 0 0 0 0,0 0 0 0 0,2-1 0 0 0,5-5 0 0 0,0 0 0 0 0,1 1 0 0 0,0 0 0 0 0,17-9 0 0 0,23-15 0 0 0,-24 8 0 0 0,13 5 0 0 0,-25 10 0 0 0,1 1 0 0 0,-1 1 0 0 0,23-7 0 0 0,-28 10 0 0 0,0 0 0 0 0,0-1 0 0 0,0 0 0 0 0,-1 0 0 0 0,0-1 0 0 0,12-7 0 0 0,28-13 0 0 0,-43 23 0 0 0,0 0 0 0 0,-1-1 0 0 0,0 0 0 0 0,1 0 0 0 0,-1 0 0 0 0,0 0 0 0 0,6-5 0 0 0,19-11 0 0 0,3 2 0 0 0,-27 14 0 0 0,0 0 0 0 0,0 0 0 0 0,0 0 0 0 0,0 0 0 0 0,0 0 0 0 0,0 1 0 0 0,0 0 0 0 0,0 0 0 0 0,1 0 0 0 0,-1 0 0 0 0,0 1 0 0 0,1 0 0 0 0,-1 0 0 0 0,1 0 0 0 0,4 1 0 0 0,-3-2 0 0 0,-6 1 0 0 0,0 0 0 0 0,1 0 0 0 0,-1 0 0 0 0,0 0 0 0 0,1 0 0 0 0,-1 0 0 0 0,0 0 0 0 0,0 0 0 0 0,1 0 0 0 0,-1 0 0 0 0,0 0 0 0 0,1 0 0 0 0,-1 0 0 0 0,0 1 0 0 0,1-1 0 0 0,-1 0 0 0 0,0 0 0 0 0,0 0 0 0 0,1 0 0 0 0,-1 1 0 0 0,0-1 0 0 0,0 0 0 0 0,1 0 0 0 0,-1 0 0 0 0,0 1 0 0 0,0-1 0 0 0,0 0 0 0 0,1 0 0 0 0,-1 1 0 0 0,0-1 0 0 0,0 0 0 0 0,0 0 0 0 0,0 1 0 0 0,0-1 0 0 0,0 0 0 0 0,0 1 0 0 0,0-1 0 0 0,1 0 0 0 0,-1 1 0 0 0,2 3 0 0 0,0 0 0 0 0,0 1 0 0 0,0-1 0 0 0,0 1 0 0 0,-1 0 0 0 0,0-1 0 0 0,0 1 0 0 0,0 0 0 0 0,0 0 0 0 0,-1 0 0 0 0,0 0 0 0 0,0-1 0 0 0,0 1 0 0 0,0 0 0 0 0,-1 0 0 0 0,0 0 0 0 0,0-1 0 0 0,0 1 0 0 0,-1 0 0 0 0,1-1 0 0 0,-1 1 0 0 0,0-1 0 0 0,-1 1 0 0 0,1-1 0 0 0,-1 0 0 0 0,0 0 0 0 0,-5 6 0 0 0,-18 23 0 0 0,23-27 0 0 0,0-1 0 0 0,0 0 0 0 0,-1 0 0 0 0,0 0 0 0 0,0-1 0 0 0,-10 8 0 0 0,-1 2 0 0 0,-26 16 0 0 0,-36 16 0 0 0,1-2 0 0 0,53-34 0 0 0,0 1 0 0 0,0 2 0 0 0,1 0 0 0 0,1 1 0 0 0,-27 22 0 0 0,37-27 0 0 0,0-2 0 0 0,-1 0 0 0 0,0 0 0 0 0,0-1 0 0 0,-1-1 0 0 0,1 0 0 0 0,-26 7 0 0 0,18-6 0 0 0,-66 29 0 0 0,66-26 0 0 0,-1 0 0 0 0,0-1 0 0 0,-32 7 0 0 0,22-7 0 0 0,14-3 0 0 0,-1-2 0 0 0,1 1 0 0 0,-1-2 0 0 0,-28 0 0 0 0,43-2 0 0 0,6 0 0 0 0,13-2 0 0 0,45-6 0 0 0,-3-19 0 0 0,95-30 0 0 0,-152 57 0 0 0,1-1 0 0 0,0 1 0 0 0,0-1 0 0 0,0 0 0 0 0,-1 1 0 0 0,1-1 0 0 0,0 0 0 0 0,-1 0 0 0 0,1-1 0 0 0,-1 1 0 0 0,1 0 0 0 0,-1 0 0 0 0,0-1 0 0 0,1 1 0 0 0,-1-1 0 0 0,0 1 0 0 0,0-1 0 0 0,1-1 0 0 0,11-13 0 0 0,21 2 0 0 0,-13 2 0 0 0,-17 9 0 0 0,1 0 0 0 0,-1 0 0 0 0,0 1 0 0 0,1 0 0 0 0,0 0 0 0 0,0 0 0 0 0,7-2 0 0 0,-5 2 0 0 0,0-1 0 0 0,1-1 0 0 0,-1 1 0 0 0,0-1 0 0 0,-1-1 0 0 0,1 1 0 0 0,-1-1 0 0 0,9-9 0 0 0,-8 8 0 0 0,0 0 0 0 0,0 0 0 0 0,0 1 0 0 0,1 0 0 0 0,0 0 0 0 0,0 1 0 0 0,11-5 0 0 0,-8 5 0 0 0,0-1 0 0 0,-1-1 0 0 0,0 1 0 0 0,0-2 0 0 0,16-13 0 0 0,9-5 0 0 0,-8 10 0 0 0,-26 14 0 0 0,3-3 0 0 0,-1 1 0 0 0,1 0 0 0 0,-1-1 0 0 0,1 2 0 0 0,0-1 0 0 0,0 0 0 0 0,0 1 0 0 0,0 0 0 0 0,1 0 0 0 0,6-3 0 0 0,-9 5 0 0 0,-1 0 0 0 0,0-1 0 0 0,0 0 0 0 0,1 1 0 0 0,-1-1 0 0 0,0 0 0 0 0,0 1 0 0 0,0-1 0 0 0,0 0 0 0 0,0 0 0 0 0,0 0 0 0 0,0 0 0 0 0,0 0 0 0 0,1-2 0 0 0,4-5 0 0 0,-5 6 0 0 0,0 0 0 0 0,1 0 0 0 0,-1 0 0 0 0,1 0 0 0 0,-1 1 0 0 0,1-1 0 0 0,0 0 0 0 0,-1 1 0 0 0,1 0 0 0 0,0-1 0 0 0,0 1 0 0 0,0 0 0 0 0,0 0 0 0 0,0 0 0 0 0,1 0 0 0 0,3-1 0 0 0,-3 0 0 0 0,0 1 0 0 0,1-1 0 0 0,-1 0 0 0 0,0 0 0 0 0,0 0 0 0 0,0 0 0 0 0,-1-1 0 0 0,1 1 0 0 0,4-6 0 0 0,19-14 0 0 0,-23 21 0 0 0,0-1 0 0 0,0 0 0 0 0,0 0 0 0 0,0 0 0 0 0,-1-1 0 0 0,1 1 0 0 0,-1-1 0 0 0,5-4 0 0 0,1-2 0 0 0,14-10 0 0 0,-17 15 0 0 0,0 0 0 0 0,-1 0 0 0 0,1-1 0 0 0,-1 1 0 0 0,0-1 0 0 0,5-7 0 0 0,-8 10 0 0 0,0 0 0 0 0,1 1 0 0 0,-1-1 0 0 0,1 0 0 0 0,0 1 0 0 0,-1-1 0 0 0,1 1 0 0 0,0 0 0 0 0,0 0 0 0 0,-1 0 0 0 0,4-2 0 0 0,9-6 0 0 0,4-14 0 0 0,-16 19 0 0 0,0 0 0 0 0,1 0 0 0 0,-1 0 0 0 0,1 1 0 0 0,0 0 0 0 0,0-1 0 0 0,1 1 0 0 0,-1 0 0 0 0,1 0 0 0 0,-1 1 0 0 0,7-4 0 0 0,-8 5 0 0 0,0 0 0 0 0,0 0 0 0 0,-1 0 0 0 0,1-1 0 0 0,0 1 0 0 0,-1 0 0 0 0,1-1 0 0 0,-1 1 0 0 0,1-1 0 0 0,-1 0 0 0 0,0 1 0 0 0,0-1 0 0 0,1 0 0 0 0,-1 0 0 0 0,0-2 0 0 0,1 1 0 0 0,0-1 0 0 0,0 1 0 0 0,1-1 0 0 0,-1 1 0 0 0,0 0 0 0 0,1 0 0 0 0,6-5 0 0 0,66-90 0 0 0,-57 71 0 0 0,-17 24 0 0 0,0 1 0 0 0,1-1 0 0 0,-1 0 0 0 0,1 0 0 0 0,-1 1 0 0 0,1-1 0 0 0,0 1 0 0 0,0-1 0 0 0,3-2 0 0 0,17-28 0 0 0,-18 25 0 0 0,0 1 0 0 0,1 0 0 0 0,0 0 0 0 0,10-11 0 0 0,-9 10 0 0 0,0 0 0 0 0,-1 0 0 0 0,0-1 0 0 0,0 0 0 0 0,-1 0 0 0 0,0-1 0 0 0,0 1 0 0 0,2-13 0 0 0,11-21 0 0 0,-13 20 0 0 0,-4 20 0 0 0,0 1 0 0 0,0 0 0 0 0,0 0 0 0 0,0 0 0 0 0,0-1 0 0 0,1 1 0 0 0,-1 0 0 0 0,1 0 0 0 0,0 0 0 0 0,-1 0 0 0 0,3-4 0 0 0,0-1 0 0 0,0 0 0 0 0,0 0 0 0 0,-1 0 0 0 0,1-1 0 0 0,-2 1 0 0 0,2-9 0 0 0,-3 12 0 0 0,0 1 0 0 0,1 0 0 0 0,-1-1 0 0 0,1 1 0 0 0,0 0 0 0 0,0 0 0 0 0,0-1 0 0 0,0 1 0 0 0,1 0 0 0 0,-1 0 0 0 0,1 0 0 0 0,2-3 0 0 0,-2 3 0 0 0,0 0 0 0 0,0 0 0 0 0,0 0 0 0 0,-1 0 0 0 0,1-1 0 0 0,-1 1 0 0 0,0-1 0 0 0,0 1 0 0 0,0-1 0 0 0,-1 1 0 0 0,1-1 0 0 0,-1-4 0 0 0,0 1 0 0 0,0 1 0 0 0,0-1 0 0 0,1 1 0 0 0,0 0 0 0 0,0-1 0 0 0,0 1 0 0 0,1 0 0 0 0,0-1 0 0 0,0 1 0 0 0,5-10 0 0 0,-5 11 0 0 0,0 0 0 0 0,0 0 0 0 0,-1 0 0 0 0,0 0 0 0 0,0 0 0 0 0,-1 0 0 0 0,1-7 0 0 0,7-31 0 0 0,8-6 0 0 0,-11 32 0 0 0,0 0 0 0 0,1 0 0 0 0,10-16 0 0 0,-13 28 0 0 0,0 0 0 0 0,0 0 0 0 0,0 1 0 0 0,1 0 0 0 0,0 0 0 0 0,0 0 0 0 0,0 0 0 0 0,0 0 0 0 0,9-5 0 0 0,-1 0 0 0 0,-11 8 0 0 0,-1 1 0 0 0,1-1 0 0 0,-1 0 0 0 0,0 1 0 0 0,1-1 0 0 0,-1 0 0 0 0,1 1 0 0 0,0-1 0 0 0,-1 1 0 0 0,1-1 0 0 0,-1 1 0 0 0,1-1 0 0 0,0 1 0 0 0,-1-1 0 0 0,1 1 0 0 0,0-1 0 0 0,0 1 0 0 0,-1 0 0 0 0,1 0 0 0 0,0-1 0 0 0,0 1 0 0 0,0 0 0 0 0,-1 0 0 0 0,1 0 0 0 0,0 0 0 0 0,0 0 0 0 0,0 0 0 0 0,-1 0 0 0 0,1 0 0 0 0,0 0 0 0 0,0 0 0 0 0,0 1 0 0 0,0-1 0 0 0,0 1 0 0 0,-1 0 0 0 0,1 0 0 0 0,-1 0 0 0 0,1 0 0 0 0,-1 0 0 0 0,0-1 0 0 0,1 1 0 0 0,-1 0 0 0 0,0 0 0 0 0,0 0 0 0 0,0 1 0 0 0,0-1 0 0 0,0 0 0 0 0,0 0 0 0 0,0 0 0 0 0,0 0 0 0 0,0 0 0 0 0,0 0 0 0 0,-1 1 0 0 0,1 13 0 0 0,10 1 0 0 0,-9-14 0 0 0,1-1 0 0 0,-1 1 0 0 0,0 0 0 0 0,0 0 0 0 0,0 0 0 0 0,0 0 0 0 0,0 0 0 0 0,-1 0 0 0 0,1 1 0 0 0,-1-1 0 0 0,1 0 0 0 0,-1 0 0 0 0,0 0 0 0 0,0 1 0 0 0,0-1 0 0 0,0 3 0 0 0,0 242 0 0 0,0-245 0 0 0,0 0 0 0 0,-1 1 0 0 0,1-1 0 0 0,-1 0 0 0 0,1 0 0 0 0,-1-1 0 0 0,0 1 0 0 0,0 0 0 0 0,0 0 0 0 0,0 0 0 0 0,0 0 0 0 0,-2 2 0 0 0,2-2 0 0 0,0-1 0 0 0,-1 1 0 0 0,1 0 0 0 0,0 0 0 0 0,0 0 0 0 0,0 0 0 0 0,1 0 0 0 0,-1 0 0 0 0,0 0 0 0 0,1 0 0 0 0,-1 0 0 0 0,1 4 0 0 0,-1-3 0 0 0,1 1 0 0 0,-1-1 0 0 0,0 0 0 0 0,0 1 0 0 0,0-1 0 0 0,0 0 0 0 0,0 0 0 0 0,-1 0 0 0 0,1 0 0 0 0,-1 0 0 0 0,-3 4 0 0 0,-13 29 0 0 0,18-27 0 0 0,0-7 0 0 0,0-1 0 0 0,0 1 0 0 0,0-1 0 0 0,-1 0 0 0 0,1 1 0 0 0,0-1 0 0 0,0 0 0 0 0,-1 1 0 0 0,1-1 0 0 0,-1 0 0 0 0,1 1 0 0 0,-1-1 0 0 0,0 0 0 0 0,0 0 0 0 0,1 1 0 0 0,-1-1 0 0 0,0 0 0 0 0,-2 1 0 0 0,-44 62 0 0 0,34-50 0 0 0,1 1 0 0 0,0 1 0 0 0,2 0 0 0 0,-17 31 0 0 0,26-45 0 0 0,0 0 0 0 0,-1 0 0 0 0,1 0 0 0 0,-1-1 0 0 0,1 1 0 0 0,-1 0 0 0 0,0-1 0 0 0,0 1 0 0 0,0-1 0 0 0,0 0 0 0 0,0 0 0 0 0,0 0 0 0 0,0 0 0 0 0,0 0 0 0 0,-3 1 0 0 0,2-1 0 0 0,0 0 0 0 0,1 0 0 0 0,-1 0 0 0 0,1 0 0 0 0,0 1 0 0 0,-1-1 0 0 0,1 1 0 0 0,0 0 0 0 0,0-1 0 0 0,-3 4 0 0 0,1-1 0 0 0,0-1 0 0 0,-1 1 0 0 0,1-1 0 0 0,-1 0 0 0 0,0-1 0 0 0,1 1 0 0 0,-1-1 0 0 0,-9 3 0 0 0,-27 16 0 0 0,30-14 0 0 0,-1 0 0 0 0,0-1 0 0 0,0 0 0 0 0,-1-1 0 0 0,-17 5 0 0 0,17-5 0 0 0,0-1 0 0 0,0 1 0 0 0,-22 13 0 0 0,-8 7 0 0 0,-62 26 0 0 0,11-7 0 0 0,-115 58 0 0 0,149-75 0 0 0,-43 23 0 0 0,-18-3 0 0 0,-79 32 0 0 0,127-46 0 0 0,1-5 0 0 0,-53 25 0 0 0,49-24 0 0 0,-1 2 0 0 0,33-15 0 0 0,-77 39 0 0 0,71-32 0 0 0,38-17 0 0 0,1 0 0 0 0,-1-1 0 0 0,-1-1 0 0 0,-14 4 0 0 0,-28 7 0 0 0,-79 32 0 0 0,-30 8 0 0 0,81-32 0 0 0,39-10 0 0 0,-84 13 0 0 0,83-19 0 0 0,19-3 0 0 0,-46 1 0 0 0,19-4 0 0 0,24 1 0 0 0,1-2 0 0 0,-1-1 0 0 0,0-1 0 0 0,1-1 0 0 0,-37-9 0 0 0,-4-3 0 0 0,56 13 0 0 0,-1 0 0 0 0,1-1 0 0 0,0-1 0 0 0,0 0 0 0 0,1 0 0 0 0,-21-11 0 0 0,29 13 0 0 0,0 0 0 0 0,0 0 0 0 0,0 1 0 0 0,-1 0 0 0 0,1-1 0 0 0,-1 1 0 0 0,-4 0 0 0 0,-26-7 0 0 0,0-2 0 0 0,-48-6 0 0 0,44 7 0 0 0,-9 0 0 0 0,26 9 0 0 0,0-2 0 0 0,-1 0 0 0 0,-29-8 0 0 0,41 7 0 0 0,0 2 0 0 0,0-1 0 0 0,0 1 0 0 0,-1 1 0 0 0,-21 1 0 0 0,-8 0 0 0 0,-35-10 0 0 0,58 5 0 0 0,0 1 0 0 0,-1 1 0 0 0,1 1 0 0 0,-35 2 0 0 0,17 0 0 0 0,30-1 0 0 0,0 1 0 0 0,0 0 0 0 0,0 0 0 0 0,0 1 0 0 0,0-1 0 0 0,0 2 0 0 0,1-1 0 0 0,-9 5 0 0 0,-30 9 0 0 0,23 4 0 0 0,74-17 0 0 0,18-3 0 0 0,-60 1 0 0 0,-11-1 0 0 0,0 0 0 0 0,0 0 0 0 0,1 1 0 0 0,-1-1 0 0 0,0 0 0 0 0,0 0 0 0 0,1 1 0 0 0,-1-1 0 0 0,0 0 0 0 0,0 0 0 0 0,0 1 0 0 0,1-1 0 0 0,-1 0 0 0 0,0 1 0 0 0,0-1 0 0 0,0 0 0 0 0,0 1 0 0 0,0-1 0 0 0,0 0 0 0 0,0 1 0 0 0,0-1 0 0 0,1 1 0 0 0,-1-1 0 0 0,-1 0 0 0 0,1 1 0 0 0,0-1 0 0 0,0 0 0 0 0,0 1 0 0 0,0-1 0 0 0,0 0 0 0 0,0 1 0 0 0,0-1 0 0 0,0 0 0 0 0,-1 1 0 0 0,1-1 0 0 0,0 0 0 0 0,0 1 0 0 0,0-1 0 0 0,-1 0 0 0 0,1 0 0 0 0,0 1 0 0 0,-1-1 0 0 0,1 2 0 0 0,-56 11 0 0 0,-25 7 0 0 0,41-3 0 0 0,23-13 0 0 0,15-4 0 0 0,0 0 0 0 0,1 1 0 0 0,-1-1 0 0 0,0 0 0 0 0,0 1 0 0 0,1-1 0 0 0,-1 1 0 0 0,0-1 0 0 0,1 1 0 0 0,-1 0 0 0 0,1 0 0 0 0,-1 0 0 0 0,-1 1 0 0 0,-15 6-1284 0 0,17-8 1131 0 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480 310 8056 0 0,'-1'-4'4814'0'0,"-7"-14"-3167"0"0,-2 4-387 0 0,10 13-1156 0 0,-1-1 0 0 0,0 1 0 0 0,1 0 0 0 0,-1 0-1 0 0,1 0 1 0 0,-1 0 0 0 0,0 0 0 0 0,0 0 0 0 0,0 0 0 0 0,0 0 0 0 0,0 0 0 0 0,0 0 0 0 0,0 0-1 0 0,0 0 1 0 0,0 1 0 0 0,0-1 0 0 0,0 0 0 0 0,-1 1 0 0 0,1-1 0 0 0,0 1 0 0 0,0-1-1 0 0,-1 1 1 0 0,1 0 0 0 0,-3-1 0 0 0,-51-16 1736 0 0,30 13-1289 0 0,20 2-478 0 0,1 1 0 0 0,0 1 1 0 0,-1-1-1 0 0,1 1 0 0 0,-1-1 1 0 0,1 1-1 0 0,-1 1 0 0 0,1-1 1 0 0,0 1-1 0 0,-1-1 0 0 0,-6 3 1 0 0,6-1 20 0 0,-2 0-12 0 0,1 0-1 0 0,-1 0 1 0 0,1 1-1 0 0,0-1 1 0 0,0 2-1 0 0,0-1 1 0 0,0 1-1 0 0,0-1 1 0 0,1 1-1 0 0,0 1 1 0 0,-1-1-1 0 0,2 1 1 0 0,-1 0-1 0 0,-5 7 1 0 0,-13 18 193 0 0,18-24-227 0 0,0 0 0 0 0,0 1 0 0 0,0-1 0 0 0,1 1 0 0 0,0 0 0 0 0,1 0 0 0 0,-6 15 0 0 0,-4 4 40 0 0,10-23-77 0 0,1 0-1 0 0,0 0 1 0 0,1 0 0 0 0,-1 1-1 0 0,0-1 1 0 0,1 1 0 0 0,0-1-1 0 0,0 1 1 0 0,0 0-1 0 0,0-1 1 0 0,1 1 0 0 0,-1 4-1 0 0,-3 30 84 0 0,3-30-77 0 0,-1 0 0 0 0,1-1-1 0 0,1 1 1 0 0,0 0 0 0 0,0 0-1 0 0,0-1 1 0 0,1 1 0 0 0,0 0-1 0 0,0 0 1 0 0,4 9 0 0 0,17 59 195 0 0,-13-46-92 0 0,-9-28-113 0 0,1 0 0 0 0,-1 0 0 0 0,0 0 0 0 0,1 0 0 0 0,0 0 0 0 0,-1 0 0 0 0,1 0 0 0 0,0 0 0 0 0,0 0 0 0 0,0 0 0 0 0,0 0 0 0 0,0 0 0 0 0,1-1 0 0 0,-1 1 0 0 0,0-1 1 0 0,4 3-1 0 0,4 5 24 0 0,-6-7-17 0 0,0 0-1 0 0,-1 1 0 0 0,1-1 0 0 0,-1 1 1 0 0,1 0-1 0 0,-1 0 0 0 0,0 0 0 0 0,0 0 0 0 0,0 0 1 0 0,1 4-1 0 0,3 1 48 0 0,-1-1 0 0 0,2 0 0 0 0,-1 0 1 0 0,1 0-1 0 0,11 9 0 0 0,6 6 88 0 0,-22-20-131 0 0,0-1 1 0 0,0 1-1 0 0,0 0 1 0 0,0-1-1 0 0,0 1 1 0 0,0-1-1 0 0,0 1 1 0 0,0-1-1 0 0,1 0 1 0 0,2 1-1 0 0,-3-1-3 0 0,-1-1 0 0 0,1 1 0 0 0,-1-1-1 0 0,1 1 1 0 0,-1 0 0 0 0,0 0 0 0 0,1 0-1 0 0,-1 0 1 0 0,0 0 0 0 0,0 0 0 0 0,0 0 0 0 0,0 0-1 0 0,0 0 1 0 0,0 1 0 0 0,0-1 0 0 0,1 2 0 0 0,2 2 42 0 0,0-1-1 0 0,1 0 1 0 0,-1 0 0 0 0,1 0 0 0 0,0 0 0 0 0,0 0 0 0 0,1-1 0 0 0,7 4 0 0 0,-7-4 6 0 0,-1-1-1 0 0,1 2 1 0 0,-1-1-1 0 0,0 1 0 0 0,0-1 1 0 0,0 2-1 0 0,-1-1 1 0 0,7 7-1 0 0,20 21 385 0 0,-28-31-416 0 0,0 1 0 0 0,-1 0-1 0 0,1 0 1 0 0,-1 0 0 0 0,0 0 0 0 0,0 0-1 0 0,1 1 1 0 0,-2-1 0 0 0,1 1-1 0 0,0-1 1 0 0,0 1 0 0 0,-1 0 0 0 0,1 0-1 0 0,-1-1 1 0 0,0 1 0 0 0,0 0-1 0 0,0 0 1 0 0,0 0 0 0 0,0 4-1 0 0,-1-5-9 0 0,1 0-1 0 0,-1 0 0 0 0,1 0 0 0 0,-1 0 0 0 0,1 0 0 0 0,0 0 0 0 0,0 0 0 0 0,0 0 1 0 0,0 0-1 0 0,0-1 0 0 0,0 1 0 0 0,0 0 0 0 0,1-1 0 0 0,-1 1 0 0 0,2 1 0 0 0,8 15 225 0 0,-12-15-228 0 0,1-1 0 0 0,-1 1 0 0 0,0 0 0 0 0,0-1 0 0 0,0 1 0 0 0,0-1 0 0 0,-1 1 0 0 0,1-1 0 0 0,-1 1 0 0 0,1-1 0 0 0,-4 4 0 0 0,-4 6 20 0 0,1-2-125 0 0,-1 0 0 0 0,0 0-1 0 0,0-1 1 0 0,-1 0 0 0 0,-1-1-1 0 0,0 0 1 0 0,0 0 0 0 0,0-1-1 0 0,-1-1 1 0 0,-16 7-1 0 0,17-9-316 0 0,-1-1-1 0 0,1 0 1 0 0,-1-1-1 0 0,1-1 0 0 0,-1 1 1 0 0,0-2-1 0 0,0 0 0 0 0,1 0 1 0 0,-1-1-1 0 0,0 0 0 0 0,-12-4 1 0 0,20 2 235 0 0,0 1 0 0 0,1-1 0 0 0,0 0 0 0 0,0-1 1 0 0,0 1-1 0 0,0 0 0 0 0,0-1 0 0 0,1 0 0 0 0,0 1 1 0 0,-1-1-1 0 0,2 0 0 0 0,-1 0 0 0 0,0 0 0 0 0,1-1 1 0 0,-1 1-1 0 0,1 0 0 0 0,0-6 0 0 0,-6-11-387 0 0,3 12 314 0 0,1 0 0 0 0,1-1 0 0 0,-1 1 0 0 0,2 0 0 0 0,-1-1-1 0 0,1 1 1 0 0,1-1 0 0 0,0-9 0 0 0,0 7 14 0 0,0 1-1 0 0,-1 0 1 0 0,0-1 0 0 0,-5-18 0 0 0,-1 4 39 0 0,1-1 0 0 0,2 0-1 0 0,-1-32 1 0 0,4 38 206 0 0,-1 0-1 0 0,0 1 0 0 0,-2-1 1 0 0,0 0-1 0 0,-2 1 0 0 0,-11-29 1 0 0,11 33 125 0 0,0 0 0 0 0,-6-27 0 0 0,9 31 125 0 0,0 1 1 0 0,0-1 0 0 0,-1 1 0 0 0,-1 0 0 0 0,-9-17-1 0 0,12 24-98 0 0,1 1-1 0 0,-1-1 0 0 0,1 1 1 0 0,0-1-1 0 0,0 1 1 0 0,0-1-1 0 0,0 0 0 0 0,0 1 1 0 0,1-1-1 0 0,0 0 0 0 0,0 0 1 0 0,0-5-1 0 0,0 5 52 0 0,0 3 68 0 0,0 1-265 0 0,1 1 0 0 0,-1-2 0 0 0,1 1 0 0 0,-1 0 0 0 0,0 0 0 0 0,1 0 0 0 0,-1 0 0 0 0,0 0 0 0 0,1 0 0 0 0,-1 0 0 0 0,1 0 0 0 0,-1 0 0 0 0,0-1 0 0 0,1 1 0 0 0,-1 0 0 0 0,0 0 0 0 0,0-1 0 0 0,1 1 0 0 0,-1 0 0 0 0,0 0 0 0 0,0-1 0 0 0,1 1 0 0 0,-1 0 0 0 0,0 0 0 0 0,0-1 0 0 0,1 1 0 0 0,-1 0 0 0 0,0-1 0 0 0,0 1 0 0 0,0-1 0 0 0,0 1 0 0 0,0-1 0 0 0,1 1-2 0 0,-1-1-1 0 0,0 1 0 0 0,0-1 0 0 0,0 1 0 0 0,1-1 0 0 0,-1 1 0 0 0,0-1 0 0 0,0 1 0 0 0,1-1 0 0 0,-1 1 0 0 0,0-1 1 0 0,1 1-1 0 0,-1 0 0 0 0,1-1 0 0 0,-1 1 0 0 0,1 0 0 0 0,-1-1 0 0 0,0 1 0 0 0,1 0 0 0 0,-1 0 0 0 0,1-1 1 0 0,-1 1-1 0 0,1 0 0 0 0,0 0 0 0 0,-1 0 0 0 0,1 0 0 0 0,-1 0 0 0 0,1 0 0 0 0,-1-1 0 0 0,1 1 0 0 0,-1 0 1 0 0,1 1-1 0 0,0-1 0 0 0,60-22 893 0 0,-16 1-786 0 0,10-8-106 0 0,-6 17-121 0 0,-21 2-229 0 0,-12 3 165 0 0,0-1-207 0 0,-6 1 130 0 0,6 1-566 0 0,1 2 1 0 0,0-1-1 0 0,28-2 0 0 0,-14 3-288 0 0,24-14-696 0 0,-46 15 1461 0 0,0-1 1 0 0,0 1 0 0 0,0 0 0 0 0,12-1-1 0 0,-5 1-147 0 0,0 0-1 0 0,0-1 0 0 0,27-10 1 0 0,-34 11 507 0 0,-1 0 0 0 0,1 1 0 0 0,0 1 0 0 0,-1-1 0 0 0,1 1 0 0 0,0 1 0 0 0,0-1 0 0 0,0 1 0 0 0,15 3 0 0 0,-23-2 114 0 0,0 1 0 0 0,0 0-1 0 0,0-1 1 0 0,0 1 0 0 0,-1 0 0 0 0,1 0-1 0 0,0 0 1 0 0,-1 0 0 0 0,1 0 0 0 0,-1-1-1 0 0,1 1 1 0 0,-1 0 0 0 0,0 0-1 0 0,0 0 1 0 0,0 0 0 0 0,-1 3 0 0 0,0 46 1842 0 0,1-39-1783 0 0,0 267 4027 0 0,1-268-4092 0 0,0 0 1 0 0,1 0 0 0 0,0 0-1 0 0,1-1 1 0 0,0 1 0 0 0,1-1-1 0 0,7 15 1 0 0,-8-19-75 0 0,0-1-1 0 0,1 0 1 0 0,0 0-1 0 0,0 0 1 0 0,0 0-1 0 0,1-1 1 0 0,-1 0-1 0 0,1 0 1 0 0,0 0-1 0 0,0 0 1 0 0,1-1-1 0 0,-1 0 1 0 0,1 0 0 0 0,-1 0-1 0 0,1-1 1 0 0,0 0-1 0 0,12 3 1 0 0,-7-3 23 0 0,0 1 1 0 0,0-2-1 0 0,1 0 1 0 0,-1 0-1 0 0,1-1 1 0 0,-1-1-1 0 0,0 1 0 0 0,22-6 1 0 0,-23 1-17 0 0,0 0 0 0 0,-1-1 0 0 0,0 0 0 0 0,0-1 0 0 0,-1 0 0 0 0,1-1 0 0 0,-2 1 1 0 0,10-12-1 0 0,-15 15-37 0 0,1 1 1 0 0,-1-1-1 0 0,0 0 1 0 0,0 0-1 0 0,0-1 1 0 0,-1 1-1 0 0,1 0 1 0 0,-1-1-1 0 0,0 1 1 0 0,0 0-1 0 0,-1-1 1 0 0,1 1-1 0 0,-1-1 1 0 0,0 0-1 0 0,-1 1 1 0 0,0-6-1 0 0,1 6-17 0 0,0 0-1 0 0,-1 0 1 0 0,0 1-1 0 0,0-1 0 0 0,0 0 1 0 0,0 1-1 0 0,0-1 1 0 0,-1 1-1 0 0,0-1 0 0 0,1 1 1 0 0,-1 0-1 0 0,0 0 1 0 0,-1 0-1 0 0,1 0 0 0 0,-1 0 1 0 0,1 0-1 0 0,-1 1 1 0 0,0-1-1 0 0,0 1 0 0 0,-3-2 1 0 0,-2 1-1 0 0,6 3-12 0 0,1-1-1 0 0,-1 1 1 0 0,0-1 0 0 0,1 1-1 0 0,-1-1 1 0 0,1 0-1 0 0,-1 0 1 0 0,1 1-1 0 0,-1-1 1 0 0,1 0 0 0 0,-1 0-1 0 0,1 0 1 0 0,0-1-1 0 0,0 1 1 0 0,-1 0-1 0 0,1 0 1 0 0,0-1-1 0 0,0 1 1 0 0,-1-4 0 0 0,-1 2 1 0 0,1 0 0 0 0,-1-1 0 0 0,0 1 0 0 0,0 0 1 0 0,0 0-1 0 0,0 1 0 0 0,0-1 0 0 0,-1 1 1 0 0,1-1-1 0 0,-1 1 0 0 0,1 0 0 0 0,-1 0 1 0 0,-8-2-1 0 0,-26-16 10 0 0,16 4-5 0 0,13 9-2 0 0,0 0 0 0 0,-1 0 1 0 0,0 1-1 0 0,0 1 0 0 0,-1-1 0 0 0,0 2 0 0 0,-20-7 1 0 0,22 8-8 0 0,1-1 1 0 0,-1 1-1 0 0,1-1 1 0 0,-1-1-1 0 0,1 0 1 0 0,0 0-1 0 0,1-1 1 0 0,-1 0-1 0 0,-9-9 1 0 0,0-11 7 0 0,-87-58-60 0 0,99 80 49 0 0,1-1 0 0 0,-1-1 0 0 0,1 1 0 0 0,0 0 0 0 0,1-1-1 0 0,-1 0 1 0 0,1 0 0 0 0,-4-11 0 0 0,0-1-14 0 0,5 16 14 0 0,0-1 0 0 0,1 0 1 0 0,0 0-1 0 0,0 0 0 0 0,-1 0 1 0 0,2 0-1 0 0,-1 0 1 0 0,0 0-1 0 0,1-1 0 0 0,-1 1 1 0 0,1 0-1 0 0,0 0 0 0 0,0 0 1 0 0,0-1-1 0 0,1 1 1 0 0,-1 0-1 0 0,1 0 0 0 0,0 0 1 0 0,0 0-1 0 0,0 0 0 0 0,0 0 1 0 0,0 0-1 0 0,1 0 1 0 0,-1 0-1 0 0,1 0 0 0 0,0 0 1 0 0,-1 1-1 0 0,2-1 0 0 0,-1 1 1 0 0,0 0-1 0 0,4-4 1 0 0,16-13-11 0 0,-18 15 15 0 0,0 0-1 0 0,0 1 1 0 0,1-1 0 0 0,-1 1-1 0 0,1 0 1 0 0,0 0 0 0 0,0 0 0 0 0,6-2-1 0 0,-2 2 1 0 0,1 0 0 0 0,-1 0 0 0 0,0 1 0 0 0,1 0 0 0 0,-1 1 0 0 0,11-1 0 0 0,45-2 54 0 0,-48 2-30 0 0,0 1-1 0 0,0 1 0 0 0,0 0 0 0 0,1 1 0 0 0,31 6 1 0 0,-4 10 71 0 0,-40-15-90 0 0,-1 0 0 0 0,1 0 0 0 0,-1 1 0 0 0,0-1 0 0 0,1 1 0 0 0,-1 0 0 0 0,0 0 0 0 0,-1 1 0 0 0,1-1 0 0 0,-1 1 0 0 0,1 0 0 0 0,-1-1 0 0 0,0 2 0 0 0,-1-1 0 0 0,1 0 0 0 0,-1 0 0 0 0,3 7 0 0 0,4 5 14 0 0,7 8 51 0 0,-12-18-63 0 0,-1-1 0 0 0,1 0 1 0 0,-1 1-1 0 0,0 0 0 0 0,0 0 0 0 0,-1 0 1 0 0,1 0-1 0 0,-1 0 0 0 0,-1 1 0 0 0,1-1 0 0 0,-1 0 1 0 0,0 1-1 0 0,-1-1 0 0 0,1 8 0 0 0,5 50-22 0 0,-4-51-160 0 0,0 0-1 0 0,0-1 1 0 0,-2 1-1 0 0,1 0 1 0 0,-1 0-1 0 0,-1 0 1 0 0,-1 0-1 0 0,0-1 1 0 0,-5 20-1 0 0,6 6-1762 0 0,1-36 1694 0 0,1 0 1 0 0,0 0-1 0 0,-1 0 1 0 0,0 0 0 0 0,0 0-1 0 0,1 0 1 0 0,-1 0 0 0 0,-1 0-1 0 0,1 0 1 0 0,0 0 0 0 0,0 0-1 0 0,-1 0 1 0 0,1 0 0 0 0,-1 0-1 0 0,1 0 1 0 0,-1 0 0 0 0,0 0-1 0 0,0 0 1 0 0,0 0 0 0 0,0 0-1 0 0,-2 1 1 0 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41 183 7816 0 0,'-1'-2'627'0'0,"0"0"0"0"0,1 0 0 0 0,-1-1 0 0 0,0 1 0 0 0,0 0 0 0 0,0 0 0 0 0,0 0 0 0 0,0 1 0 0 0,-1-1 0 0 0,1 0 0 0 0,-1 0 0 0 0,1 1 0 0 0,-3-3 0 0 0,2 2-441 0 0,0 0-1 0 0,0 0 1 0 0,0 0 0 0 0,0-1 0 0 0,0 1 0 0 0,1 0-1 0 0,-1-1 1 0 0,1 0 0 0 0,0 1 0 0 0,-1-1 0 0 0,1 0-1 0 0,1 1 1 0 0,-1-1 0 0 0,-1-4 0 0 0,2 3-69 0 0,1 1 0 0 0,-1 0 0 0 0,0-1 0 0 0,1 1 0 0 0,0 0 0 0 0,0 0 1 0 0,0 0-1 0 0,0 0 0 0 0,0-1 0 0 0,1 1 0 0 0,-1 1 0 0 0,1-1 0 0 0,0 0 0 0 0,0 0 1 0 0,0 1-1 0 0,0-1 0 0 0,0 1 0 0 0,1-1 0 0 0,-1 1 0 0 0,1 0 0 0 0,0 0 0 0 0,3-2 1 0 0,14-13 405 0 0,-17 14-432 0 0,1 0 0 0 0,1 0 0 0 0,-1 0 0 0 0,0 1 0 0 0,1 0 0 0 0,-1 0 0 0 0,1 0 0 0 0,0 0 0 0 0,0 0 0 0 0,0 1 0 0 0,-1 0 0 0 0,9-1 0 0 0,68 2 644 0 0,-39 1-277 0 0,-37 0-411 0 0,0 0-1 0 0,0 1 1 0 0,0-1 0 0 0,0 1 0 0 0,0 1 0 0 0,0-1-1 0 0,-1 0 1 0 0,1 1 0 0 0,-1 0 0 0 0,5 4 0 0 0,-3 0 31 0 0,0-1 1 0 0,1 1 0 0 0,0-1-1 0 0,11 7 1 0 0,-16-12-69 0 0,-1 0 0 0 0,0-1 0 0 0,0 1 0 0 0,0 0 0 0 0,0 0 0 0 0,-1-1 0 0 0,1 1 0 0 0,0 0 0 0 0,0 0 0 0 0,0 0 0 0 0,-1 0 0 0 0,1 0 0 0 0,0 0 0 0 0,-1 0 0 0 0,1 1 0 0 0,-1-1 0 0 0,1 0 0 0 0,-1 0 0 0 0,0 0 0 0 0,0 0 0 0 0,1 1 0 0 0,-1 1 0 0 0,0-2 3 0 0,0 1 0 0 0,0-1 0 0 0,0 0-1 0 0,1 0 1 0 0,-1 0 0 0 0,0 0-1 0 0,1 0 1 0 0,-1 0 0 0 0,0 0-1 0 0,1 1 1 0 0,0-1 0 0 0,-1 0 0 0 0,1 0-1 0 0,-1-1 1 0 0,1 1 0 0 0,0 0-1 0 0,0 0 1 0 0,0 0 0 0 0,0 0 0 0 0,1 0-1 0 0,1 2 22 0 0,-1-1-1 0 0,0 1 0 0 0,0 0 1 0 0,0 0-1 0 0,0 0 0 0 0,0 0 1 0 0,0 0-1 0 0,-1 0 0 0 0,2 4 1 0 0,19 29 290 0 0,-12-20-144 0 0,-1-1 0 0 0,0 2 0 0 0,13 33 0 0 0,-22-49-177 0 0,22 28 269 0 0,-18-19-217 0 0,-1-1-1 0 0,0 1 1 0 0,0 1-1 0 0,-1-1 1 0 0,0 0-1 0 0,0 12 1 0 0,15 122 245 0 0,-17-103-475 0 0,-3 1 0 0 0,-13 69 1 0 0,14-103-9 0 0,-1-1 0 0 0,0 0 0 0 0,0 0 0 0 0,-1 0 0 0 0,1-1 0 0 0,-1 1 0 0 0,-1-1 0 0 0,1 0 0 0 0,-9 8 0 0 0,7-8-288 0 0,1 1-1 0 0,-1-1 0 0 0,1 1 0 0 0,1 1 1 0 0,0-1-1 0 0,-7 15 0 0 0,10-19 239 0 0,0 0 0 0 0,0-1-1 0 0,-1 1 1 0 0,1 0 0 0 0,-1-1 0 0 0,1 1 0 0 0,-1-1-1 0 0,0 1 1 0 0,0-1 0 0 0,0 0 0 0 0,0 0 0 0 0,-1 0-1 0 0,1 0 1 0 0,0 0 0 0 0,-1-1 0 0 0,0 1-1 0 0,1-1 1 0 0,-6 3 0 0 0,4-3-594 0 0,1 0 0 0 0,0 0 0 0 0,-1-1 0 0 0,0 1 0 0 0,1-1 0 0 0,-1 0 0 0 0,1 1 0 0 0,-1-2 0 0 0,-5 1 0 0 0,0-3-5906 0 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44 507 4232 0 0,'-11'0'7006'0'0,"-11"0"-2182"0"0,21 0-4770 0 0,1 0-1 0 0,-1 0 1 0 0,1-1-1 0 0,-1 1 1 0 0,1 0-1 0 0,-1 0 1 0 0,1-1 0 0 0,-1 1-1 0 0,1-1 1 0 0,-1 1-1 0 0,1 0 1 0 0,-1-1-1 0 0,1 1 1 0 0,-1-1-1 0 0,1 1 1 0 0,0-1-1 0 0,-1 1 1 0 0,1-1-1 0 0,0 1 1 0 0,0-1 0 0 0,-1 0-1 0 0,1 1 1 0 0,0-1-1 0 0,0 1 1 0 0,0-1-1 0 0,0 0 1 0 0,0 1-1 0 0,0-1 1 0 0,0 1-1 0 0,0-1 1 0 0,0 0-1 0 0,0 1 1 0 0,0-1 0 0 0,0 0-1 0 0,0 1 1 0 0,0-1-1 0 0,1 1 1 0 0,-1-1-1 0 0,0 1 1 0 0,0-1-1 0 0,1 0 1 0 0,-1 1-1 0 0,0-1 1 0 0,1 0 0 0 0,0-2-14 0 0,0 1 1 0 0,0-1 0 0 0,0 0 0 0 0,1 0 0 0 0,-1 1 0 0 0,1-1 0 0 0,0 1 0 0 0,0-1 0 0 0,3-3 0 0 0,13-16 101 0 0,-16 19-143 0 0,-1 0 0 0 0,1 0 0 0 0,1 0 0 0 0,-1 0 0 0 0,0 0 0 0 0,1 1-1 0 0,-1-1 1 0 0,1 1 0 0 0,0 0 0 0 0,0-1 0 0 0,0 1 0 0 0,3-1 0 0 0,40-27-179 0 0,11-5-323 0 0,-55 34 473 0 0,0 0 0 0 0,1 0 0 0 0,-1 0-1 0 0,0 0 1 0 0,0 0 0 0 0,0-1 0 0 0,0 1 0 0 0,-1-1-1 0 0,1 1 1 0 0,0-1 0 0 0,-1 0 0 0 0,1 0 0 0 0,-1 0-1 0 0,1 1 1 0 0,-1-2 0 0 0,1-1 0 0 0,5-6-121 0 0,20-12-687 0 0,48-29 0 0 0,-27 18 230 0 0,-44 31 551 0 0,0-1 0 0 0,0 0-1 0 0,0 1 1 0 0,1 0 0 0 0,-1 0 0 0 0,1 0-1 0 0,-1 1 1 0 0,1 0 0 0 0,8-2-1 0 0,-8 2 21 0 0,-1 1 0 0 0,1-2-1 0 0,-1 1 1 0 0,0 0-1 0 0,1-1 1 0 0,-1 0 0 0 0,0 0-1 0 0,0 0 1 0 0,6-5 0 0 0,-4 3 29 0 0,-1 1 1 0 0,1 0-1 0 0,-1 0 1 0 0,1 1 0 0 0,0-1-1 0 0,0 1 1 0 0,0 0 0 0 0,0 1-1 0 0,0-1 1 0 0,1 1-1 0 0,-1 1 1 0 0,9-1 0 0 0,-11 1 68 0 0,0 0 1 0 0,-1 0-1 0 0,1 1 1 0 0,0-1-1 0 0,-1 1 1 0 0,1 0 0 0 0,-1 0-1 0 0,1 0 1 0 0,-1 1-1 0 0,1-1 1 0 0,-1 1-1 0 0,0-1 1 0 0,0 1-1 0 0,0 0 1 0 0,0 1-1 0 0,0-1 1 0 0,0 0 0 0 0,-1 1-1 0 0,1-1 1 0 0,-1 1-1 0 0,1 0 1 0 0,-1 0-1 0 0,3 5 1 0 0,62 137 3003 0 0,-46-118-2178 0 0,-18-19-731 0 0,1-1 1 0 0,-1 1-1 0 0,2-1 0 0 0,-1 0 1 0 0,1 0-1 0 0,0 0 1 0 0,0-1-1 0 0,1 0 0 0 0,0 0 1 0 0,0 0-1 0 0,0-1 1 0 0,1 0-1 0 0,0 0 1 0 0,0-1-1 0 0,0 1 0 0 0,1-2 1 0 0,-1 1-1 0 0,9 2 1 0 0,-1 0 267 0 0,12 0-31 0 0,-24-5-347 0 0,0-1 0 0 0,0 0 0 0 0,0 0 0 0 0,0 0 0 0 0,0 0 0 0 0,0 0 0 0 0,0-1 0 0 0,0 1 0 0 0,0-1 0 0 0,0 0 0 0 0,0 0 0 0 0,0 0 0 0 0,0 0 0 0 0,0-1 0 0 0,-1 1 0 0 0,1-1 0 0 0,-1 0 0 0 0,1 1 0 0 0,-1-1 0 0 0,1 0 0 0 0,-1-1 0 0 0,0 1 0 0 0,0 0 1 0 0,0-1-1 0 0,0 1 0 0 0,2-6 0 0 0,10-16 113 0 0,-10 19-95 0 0,0-1 1 0 0,-1 1 0 0 0,0-1 0 0 0,0 0 0 0 0,0 0 0 0 0,-1 0 0 0 0,1-1-1 0 0,-2 1 1 0 0,1-1 0 0 0,-1 1 0 0 0,1-9 0 0 0,-1 0 7 0 0,-1 0 1 0 0,-1 0-1 0 0,0-1 1 0 0,-1 1-1 0 0,-1 0 1 0 0,0 0-1 0 0,-1 1 0 0 0,-8-21 1 0 0,-6-6 66 0 0,17 36-132 0 0,0 1-1 0 0,-1-1 0 0 0,0 1 0 0 0,1 0 1 0 0,-1 0-1 0 0,-1 0 0 0 0,1 0 0 0 0,-1 0 1 0 0,1 1-1 0 0,-1-1 0 0 0,0 1 0 0 0,0-1 1 0 0,-1 1-1 0 0,-4-4 0 0 0,-5-6-15 0 0,12 10-2 0 0,-1 1 1 0 0,0-1-1 0 0,0 1 1 0 0,-1-1-1 0 0,1 1 1 0 0,0 0-1 0 0,-1 0 0 0 0,0 0 1 0 0,1 0-1 0 0,-1 0 1 0 0,-6-2-1 0 0,-10-4 0 0 0,18 7-117 0 0,0 0-1 0 0,-1 0 1 0 0,1 0-1 0 0,-1 1 1 0 0,1-1-1 0 0,-1 0 1 0 0,1 0-1 0 0,-1 1 1 0 0,0-1 0 0 0,1 1-1 0 0,-1 0 1 0 0,0-1-1 0 0,1 1 1 0 0,-1 0-1 0 0,0 0 1 0 0,1 0-1 0 0,-1 0 1 0 0,0 0-1 0 0,0 0 1 0 0,1 1-1 0 0,-1-1 1 0 0,0 1-1 0 0,1-1 1 0 0,-1 1 0 0 0,1-1-1 0 0,-1 1 1 0 0,0 0-1 0 0,1 0 1 0 0,0 0-1 0 0,-1 0 1 0 0,1 0-1 0 0,-1 0 1 0 0,1 0-1 0 0,0 0 1 0 0,-2 3-1 0 0,-12 14-1361 0 0,11-14 1213 0 0,1-1 0 0 0,0 1 1 0 0,0 0-1 0 0,0 0 0 0 0,0 0 1 0 0,1 1-1 0 0,0-1 0 0 0,-1 0 0 0 0,2 1 1 0 0,-3 6-1 0 0,-12 15-1968 0 0,-3 1-2518 0 0,6 1-2102 0 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10216 0 0,'-8'3'6833'0'0,"-11"3"-5199"0"0,17-4-1505 0 0,0-1-1 0 0,0 0 1 0 0,0 1-1 0 0,0-1 0 0 0,0 1 1 0 0,0 0-1 0 0,0 0 1 0 0,1-1-1 0 0,-1 1 0 0 0,1 0 1 0 0,0 1-1 0 0,-1-1 0 0 0,1 0 1 0 0,0 0-1 0 0,-1 5 1 0 0,-13 42 948 0 0,10-32-733 0 0,-17 48 488 0 0,12-39-416 0 0,1 0 1 0 0,-7 43 0 0 0,2-8 96 0 0,9-45-357 0 0,2 0 0 0 0,0 0 0 0 0,-2 28 0 0 0,-4 136 515 0 0,15-112-586 0 0,-5-62-84 0 0,0-1-1 0 0,0 0 1 0 0,0 0 0 0 0,1 0 0 0 0,0 0-1 0 0,0 0 1 0 0,0 0 0 0 0,1 0-1 0 0,-1-1 1 0 0,5 6 0 0 0,5 13-35 0 0,-12-21 32 0 0,1-1 0 0 0,-1 1 1 0 0,1 0-1 0 0,-1-1 0 0 0,1 1 0 0 0,0 0 1 0 0,0-1-1 0 0,0 1 0 0 0,0-1 0 0 0,0 0 1 0 0,0 1-1 0 0,0-1 0 0 0,0 0 1 0 0,1 1-1 0 0,-1-1 0 0 0,0 0 0 0 0,3 1 1 0 0,66 62-423 0 0,-47-42-152 0 0,-23-20 495 0 0,2-1 1 0 0,-1 1-1 0 0,0 0 0 0 0,0-1 0 0 0,0 1 0 0 0,1-1 0 0 0,-1 0 1 0 0,1 1-1 0 0,-1-1 0 0 0,1 0 0 0 0,0 0 0 0 0,-1 0 1 0 0,1 0-1 0 0,0 0 0 0 0,0 0 0 0 0,0 0 0 0 0,-1-1 1 0 0,1 1-1 0 0,0-1 0 0 0,0 1 0 0 0,3-1 0 0 0,18 6-811 0 0,-19-4 575 0 0,0 0 0 0 0,0-1 0 0 0,0 1 0 0 0,1-1 0 0 0,-1-1 0 0 0,1 1 0 0 0,-1 0 0 0 0,0-1 0 0 0,1 0 0 0 0,-1 0 1 0 0,1 0-1 0 0,-1-1 0 0 0,1 0 0 0 0,5-1 0 0 0,0-3-600 0 0,0 0 1 0 0,-1 0 0 0 0,0-1-1 0 0,0-1 1 0 0,-1 1 0 0 0,0-1-1 0 0,10-11 1 0 0,-5 6-1222 0 0,15-12-3670 0 0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7512 0 0,'-12'-4'6688'0'0,"10"3"-6500"0"0,1 0 0 0 0,-1 0 0 0 0,1 1 0 0 0,-1-1 0 0 0,0 1 0 0 0,1-1 0 0 0,-1 1 0 0 0,0-1 0 0 0,0 1 0 0 0,1 0 0 0 0,-1 0 0 0 0,0 0 0 0 0,0 0 0 0 0,1 0 0 0 0,-1 0 0 0 0,0 0 0 0 0,0 0 0 0 0,1 1-1 0 0,-1-1 1 0 0,0 1 0 0 0,1-1 0 0 0,-3 2 0 0 0,-6 4 50 0 0,1 0 1 0 0,0 1-1 0 0,0 0 0 0 0,1 0 0 0 0,0 1 0 0 0,0 0 0 0 0,1 0 0 0 0,0 1 0 0 0,0 0 0 0 0,1 0 0 0 0,0 1 0 0 0,1 0 0 0 0,0 0 0 0 0,1 0 0 0 0,0 0 0 0 0,-4 14 0 0 0,6-6-164 0 0,0-1 1 0 0,1 1-1 0 0,0 0 1 0 0,2 0-1 0 0,0 0 1 0 0,3 18-1 0 0,0-23-53 0 0,1-1-1 0 0,0 0 1 0 0,1 0-1 0 0,0 0 1 0 0,1-1-1 0 0,0 0 0 0 0,15 17 1 0 0,8 16 9 0 0,-28-41-28 0 0,0-1 1 0 0,0 1 0 0 0,0 0-1 0 0,1 0 1 0 0,-1-1 0 0 0,1 0-1 0 0,0 1 1 0 0,-1-1 0 0 0,5 2-1 0 0,-4-2 4 0 0,-1 0 1 0 0,1-1-1 0 0,-1 1 0 0 0,0 0 0 0 0,0 1 1 0 0,1-1-1 0 0,-1 0 0 0 0,-1 0 0 0 0,1 1 0 0 0,0 0 1 0 0,1 3-1 0 0,55 67 297 0 0,-55-68-184 0 0,1 1 1 0 0,-1 0-1 0 0,0 0 0 0 0,0 0 1 0 0,-1 0-1 0 0,0 0 1 0 0,0 0-1 0 0,0 1 1 0 0,-1-1-1 0 0,0 0 1 0 0,0 1-1 0 0,0 0 1 0 0,-1-1-1 0 0,-1 14 1 0 0,0-19-93 0 0,1 0 1 0 0,0 0-1 0 0,-1 1 1 0 0,0-1 0 0 0,1 0-1 0 0,-1 0 1 0 0,1 0 0 0 0,-1 0-1 0 0,0 0 1 0 0,0 0 0 0 0,0 0-1 0 0,0 0 1 0 0,0 0 0 0 0,0 0-1 0 0,0 0 1 0 0,0 0 0 0 0,0-1-1 0 0,0 1 1 0 0,0 0 0 0 0,0-1-1 0 0,0 1 1 0 0,-1-1-1 0 0,1 1 1 0 0,0-1 0 0 0,-1 0-1 0 0,1 1 1 0 0,0-1 0 0 0,0 0-1 0 0,-1 0 1 0 0,1 0 0 0 0,-3 0-1 0 0,-57 0 131 0 0,41 0-98 0 0,-3-2-322 0 0,1-1 0 0 0,-33-8 0 0 0,21 4-294 0 0,32 7 348 0 0,-1-1 1 0 0,1 1 0 0 0,-1-1-1 0 0,1 0 1 0 0,-1 1 0 0 0,1-1-1 0 0,0 0 1 0 0,0-1 0 0 0,-1 1-1 0 0,1 0 1 0 0,0-1 0 0 0,0 1-1 0 0,0-1 1 0 0,0 0 0 0 0,0 1 0 0 0,1-1-1 0 0,-1 0 1 0 0,-2-3 0 0 0,-3-4-1154 0 0,6 7 1120 0 0,1 0 1 0 0,-1 0-1 0 0,0 1 1 0 0,0-1-1 0 0,1 0 1 0 0,0 0 0 0 0,-1 0-1 0 0,1 0 1 0 0,0 0-1 0 0,0 0 1 0 0,0 0-1 0 0,0 0 1 0 0,0 0-1 0 0,0 0 1 0 0,1 0-1 0 0,0-2 1 0 0,10-35-2447 0 0,7 14 551 0 0,-3 8-412 0 0,1-21-3238 0 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7608 0 0,'3'-2'10733'0'0,"1"5"-10339"0"0,5 17 186 0 0,-1 0-1 0 0,9 36 1 0 0,-13-43-441 0 0,16 82 517 0 0,-14-68-428 0 0,-1 1 0 0 0,-2 0 0 0 0,-1 0 0 0 0,-2 48 0 0 0,-1-36-10 0 0,1 134 722 0 0,9-146-894 0 0,-2-18 125 0 0,-2-10 356 0 0,-1-12-372 0 0,-1 1 0 0 0,0 0 0 0 0,0-1 0 0 0,1-19 0 0 0,-3 18-101 0 0,1 0 0 0 0,0 0 0 0 0,1 0 1 0 0,8-22-1 0 0,4 13 23 0 0,-13 19-71 0 0,0 1-1 0 0,0-1 1 0 0,0 1 0 0 0,0-1-1 0 0,-1 1 1 0 0,1-1-1 0 0,-1 0 1 0 0,0 0-1 0 0,2-4 1 0 0,-3 6 0 0 0,1 0 1 0 0,-1 0-1 0 0,1 0 0 0 0,0 0 1 0 0,-1 0-1 0 0,1 1 1 0 0,0-1-1 0 0,-1 0 0 0 0,1 0 1 0 0,0 1-1 0 0,0-1 0 0 0,0 0 1 0 0,0 1-1 0 0,0-1 1 0 0,0 1-1 0 0,0-1 0 0 0,0 1 1 0 0,0-1-1 0 0,0 1 0 0 0,0 0 1 0 0,0 0-1 0 0,0-1 1 0 0,0 1-1 0 0,1 0 0 0 0,1 0-4 0 0,-1-1 0 0 0,0 1 0 0 0,1-1 0 0 0,-1 1 1 0 0,0 0-1 0 0,1 0 0 0 0,-1 0 0 0 0,0 0 0 0 0,1 1 0 0 0,-1-1 0 0 0,4 2 0 0 0,3 4 44 0 0,0 1 0 0 0,-1 1 0 0 0,1 0 0 0 0,-2 0 1 0 0,1 1-1 0 0,-1 0 0 0 0,0 0 0 0 0,-1 1 0 0 0,7 12 0 0 0,5 47 420 0 0,-15-55-276 0 0,0 0 1 0 0,-1 0 0 0 0,0 1-1 0 0,-1-1 1 0 0,-1 21 0 0 0,-1-17 30 0 0,1-16-207 0 0,0 1 1 0 0,-1 0-1 0 0,0-1 1 0 0,1 1-1 0 0,-1-1 1 0 0,0 1-1 0 0,0-1 1 0 0,-1 0-1 0 0,1 1 1 0 0,0-1-1 0 0,-1 0 0 0 0,1 0 1 0 0,-1 0-1 0 0,-3 3 1 0 0,-36 31 294 0 0,7-6-167 0 0,31-26-313 0 0,-1 1 0 0 0,0 0 0 0 0,0-1 0 0 0,0 0 0 0 0,-1 0 1 0 0,1-1-1 0 0,-1 1 0 0 0,0-1 0 0 0,0 0 0 0 0,0 0 0 0 0,0 0 0 0 0,-1-1 0 0 0,1 0 1 0 0,-1 0-1 0 0,0 0 0 0 0,1-1 0 0 0,-1 0 0 0 0,-8 1 0 0 0,13-2-541 0 0,-8-11-2784 0 0,8 6 3206 0 0,1 1-1 0 0,0 0 1 0 0,0-1-1 0 0,1 1 0 0 0,-1 0 1 0 0,1 0-1 0 0,0-1 1 0 0,0 1-1 0 0,0 0 1 0 0,1 0-1 0 0,-1 0 0 0 0,1 0 1 0 0,0 1-1 0 0,0-1 1 0 0,1 0-1 0 0,2-3 1 0 0,0 3-68 0 0,-1-1 0 0 0,0 0 0 0 0,-1 1 0 0 0,1-1 0 0 0,-1 0 0 0 0,0-1 0 0 0,4-7 0 0 0,-3 6 52 0 0,19-24-2411 0 0,-10 2-3340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21 3264 0 0,'0'0'7358'0'0,"-7"-20"81"0"0,5 20-6846 0 0,-2 0-426 0 0,0 1-1 0 0,-1-1 0 0 0,1 1 1 0 0,0 1-1 0 0,0-1 1 0 0,0 0-1 0 0,0 1 1 0 0,0 0-1 0 0,1 0 1 0 0,-1 0-1 0 0,0 0 0 0 0,1 1 1 0 0,0-1-1 0 0,-1 1 1 0 0,1 0-1 0 0,0 0 1 0 0,0 0-1 0 0,1 0 1 0 0,-1 1-1 0 0,1-1 0 0 0,-4 7 1 0 0,-27 28 271 0 0,29-34-394 0 0,0 0 0 0 0,0 0 1 0 0,0 1-1 0 0,1-1 0 0 0,0 1 0 0 0,0 0 0 0 0,0 0 1 0 0,1 0-1 0 0,-3 7 0 0 0,-24 43 290 0 0,15-32-258 0 0,1 0-1 0 0,1 2 1 0 0,1-1 0 0 0,-11 36 0 0 0,21-53-79 0 0,0 1 0 0 0,0-1 1 0 0,1 1-1 0 0,0-1 1 0 0,1 9-1 0 0,-1 8-64 0 0,2-22 50 0 0,-1 0 0 0 0,1-1 1 0 0,-1 1-1 0 0,1-1 0 0 0,-1 1 0 0 0,1-1 0 0 0,0 0 1 0 0,0 1-1 0 0,0-1 0 0 0,0 0 0 0 0,0 0 0 0 0,0 0 1 0 0,0 0-1 0 0,0-1 0 0 0,0 1 0 0 0,0-1 0 0 0,0 1 1 0 0,0-1-1 0 0,1 0 0 0 0,1 1 0 0 0,0-1-22 0 0,-1 1 0 0 0,0 0 0 0 0,0-1 0 0 0,1 0 0 0 0,-1 0 0 0 0,0 0 0 0 0,1 0 0 0 0,-1 0 0 0 0,0-1-1 0 0,1 0 1 0 0,-1 1 0 0 0,0-1 0 0 0,0 0 0 0 0,0 0 0 0 0,0-1 0 0 0,0 1 0 0 0,3-3 0 0 0,15-10-271 0 0,3-5-59 0 0,-11 6 193 0 0,5-8 22 0 0,-12 11 136 0 0,-4 7 11 0 0,-1 1 0 0 0,1-1 0 0 0,-1 1 0 0 0,0-1 0 0 0,0 0 0 0 0,0 1 0 0 0,0-1 0 0 0,0 0 0 0 0,0-5 0 0 0,8-65 133 0 0,0 6 2254 0 0,-9 98-1277 0 0,9 101 166 0 0,0 24-755 0 0,-8-131-456 0 0,0-13-50 0 0,-1 1 0 0 0,0 0 0 0 0,-1 0-1 0 0,0 0 1 0 0,-1 0 0 0 0,-3 13 0 0 0,2-5-133 0 0,4-20 84 0 0,-1 0 0 0 0,0 1 1 0 0,0-1-1 0 0,0 0 0 0 0,0 0 0 0 0,0 0 0 0 0,0 0 0 0 0,-1 0 0 0 0,1 1 0 0 0,0-1 0 0 0,0 0 0 0 0,-1 0 0 0 0,1 0 1 0 0,-1 0-1 0 0,1 0 0 0 0,-1 0 0 0 0,1 0 0 0 0,-1 0 0 0 0,-1 2 0 0 0,1-3-60 0 0,1 0 0 0 0,0 1 0 0 0,-1-1 0 0 0,1 0 0 0 0,0 0 0 0 0,-1 1 0 0 0,1-1 0 0 0,0 0 0 0 0,-1 0 0 0 0,1 1 0 0 0,-1-1 0 0 0,1 0 0 0 0,-1 0 0 0 0,1 0 0 0 0,-1 0 0 0 0,1 0 0 0 0,0 0 0 0 0,-1 0 0 0 0,1 0 0 0 0,-1 0 0 0 0,1 0-1 0 0,-1 0 1 0 0,1 0 0 0 0,-1 0 0 0 0,1 0 0 0 0,-1 0 0 0 0,1 0 0 0 0,0-1 0 0 0,-1 1 0 0 0,1 0 0 0 0,-1 0 0 0 0,1 0 0 0 0,-1-1 0 0 0,1 1 0 0 0,0 0 0 0 0,-1-1 0 0 0,1 1 0 0 0,0 0 0 0 0,-1-1 0 0 0,1 1 0 0 0,-9-27-3059 0 0,6-46-3952 0 0,3 64 5223 0 0,0-24-4795 0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2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7000 0 0,'0'0'4606'0'0,"0"3"-4131"0"0,1-1-1 0 0,0 1 1 0 0,0 0-1 0 0,1 0 1 0 0,-1 0-1 0 0,1-1 1 0 0,-1 1-1 0 0,4 3 1 0 0,0-1-234 0 0,1 0 0 0 0,-1 1 1 0 0,0 0-1 0 0,-1 0 0 0 0,0 0 0 0 0,1 0 1 0 0,-2 1-1 0 0,1 0 0 0 0,-1-1 0 0 0,0 1 1 0 0,3 13-1 0 0,10 18 312 0 0,-11-30-390 0 0,-1 1 1 0 0,0-1 0 0 0,0 1 0 0 0,4 18-1 0 0,4-7 221 0 0,-4-7-187 0 0,-1 0-1 0 0,0 1 0 0 0,-1 0 0 0 0,0 0 0 0 0,5 23 1 0 0,9 10 263 0 0,-17-41-394 0 0,0-1 0 0 0,0 1 0 0 0,-1-1 1 0 0,0 1-1 0 0,0 0 0 0 0,0 0 0 0 0,0 0 0 0 0,0 12 1 0 0,2 15 335 0 0,1 0 1 0 0,18 58-1 0 0,-13-52 39 0 0,9 53 0 0 0,0 12 103 0 0,-12-71-399 0 0,-1 0 0 0 0,3 62 0 0 0,0 220 17 0 0,-10-301-367 0 0,0 1 1 0 0,-1-1-1 0 0,-1 0 0 0 0,-1 0 0 0 0,0 0 0 0 0,0 0 1 0 0,-1-1-1 0 0,-1 1 0 0 0,-11 18 0 0 0,-19 55-5136 0 0,7-54 279 0 0,8-17-1336 0 0,11-14 696 0 0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0:35.9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1729 2306 14344 0 0,'-204'-38'5822'0'0,"188"34"-5402"0"0,1-1 1 0 0,0 0-1 0 0,0-2 0 0 0,-28-15 0 0 0,13-18 736 0 0,29 37-1130 0 0,0 1-1 0 0,0 0 0 0 0,1-1 0 0 0,0 1 1 0 0,-1-1-1 0 0,1 1 0 0 0,0 0 0 0 0,0-1 1 0 0,0 1-1 0 0,0-1 0 0 0,0 1 1 0 0,1-1-1 0 0,-1 1 0 0 0,1 0 0 0 0,0-1 1 0 0,-1 1-1 0 0,3-3 0 0 0,18-31 112 0 0,9 11-38 0 0,-24 19-92 0 0,0 0-1 0 0,1 0 1 0 0,-1 1 0 0 0,2 0 0 0 0,-1 0-1 0 0,0 0 1 0 0,1 1 0 0 0,0 0 0 0 0,0 1 0 0 0,11-4-1 0 0,18-4 8 0 0,41-7-1 0 0,-47 12 1 0 0,17-3-1 0 0,-1 2 0 0 0,1 2 1 0 0,0 2-1 0 0,1 2 0 0 0,-1 3 1 0 0,83 12-1 0 0,-120-11 7 0 0,0 0 0 0 0,0 1 0 0 0,-1 1 0 0 0,0-1 0 0 0,0 2 0 0 0,0-1 0 0 0,0 1 0 0 0,-1 1 0 0 0,0 0 0 0 0,13 12 0 0 0,-20-16-7 0 0,0-1 0 0 0,0 0 0 0 0,1 0 0 0 0,-1 0 0 0 0,1 0-1 0 0,0 0 1 0 0,0 0 0 0 0,-1-1 0 0 0,6 2 0 0 0,8 6 38 0 0,-11-5-27 0 0,1-1 1 0 0,-1 1-1 0 0,0 0 0 0 0,-1 0 0 0 0,1 1 1 0 0,-1 0-1 0 0,0-1 0 0 0,0 2 1 0 0,0-1-1 0 0,-1 0 0 0 0,1 1 1 0 0,2 6-1 0 0,-5-7 6 0 0,1 0 0 0 0,-1 0 0 0 0,1-1-1 0 0,0 1 1 0 0,1 0 0 0 0,-1-1 0 0 0,1 0 0 0 0,4 6 0 0 0,-4-7 4 0 0,-1 0-1 0 0,0 0 1 0 0,1 1 0 0 0,-1-1 0 0 0,0 1-1 0 0,-1 0 1 0 0,1-1 0 0 0,-1 1-1 0 0,0 0 1 0 0,0 0 0 0 0,0 0 0 0 0,0 0-1 0 0,0 7 1 0 0,-1 1 99 0 0,0-1-1 0 0,-1 1 0 0 0,0-1 1 0 0,-1 1-1 0 0,-5 18 0 0 0,6-26-96 0 0,-1 0-1 0 0,0-1 1 0 0,1 1-1 0 0,-1 0 1 0 0,0-1-1 0 0,-1 0 1 0 0,1 1-1 0 0,-1-1 1 0 0,1 0-1 0 0,-1 0 0 0 0,0-1 1 0 0,0 1-1 0 0,0 0 1 0 0,0-1-1 0 0,-1 0 1 0 0,1 0-1 0 0,-1 0 1 0 0,1 0-1 0 0,-1 0 1 0 0,0-1-1 0 0,-5 2 1 0 0,-9 2 50 0 0,10-2-37 0 0,0 0 0 0 0,0-1 0 0 0,0-1 1 0 0,0 1-1 0 0,-9 0 0 0 0,14-2-43 0 0,0 0 0 0 0,0-1 0 0 0,1 1 0 0 0,-1-1 1 0 0,0 1-1 0 0,0-1 0 0 0,1 0 0 0 0,-1 0 0 0 0,0 0 0 0 0,1 0 0 0 0,-1 0 0 0 0,1-1 0 0 0,-1 1 0 0 0,1-1 1 0 0,0 0-1 0 0,-1 1 0 0 0,1-1 0 0 0,0 0 0 0 0,0 0 0 0 0,-2-3 0 0 0,-8-13-13 0 0,1 0 0 0 0,0-1 0 0 0,1 0-1 0 0,-11-31 1 0 0,15 26-22 0 0,2 1 0 0 0,0-1 1 0 0,0-35-1 0 0,0 5-35 0 0,3 40 50 0 0,-1-1 0 0 0,2 1 0 0 0,0-1-1 0 0,1 1 1 0 0,1-1 0 0 0,0 1 0 0 0,1-1-1 0 0,0 1 1 0 0,6-14 0 0 0,-2 10 14 0 0,2 0 0 0 0,1 0 0 0 0,0 1 0 0 0,1 0 0 0 0,1 1 0 0 0,0 0 0 0 0,1 1 0 0 0,1 1 0 0 0,0 0 0 0 0,1 0 0 0 0,23-15 0 0 0,12-3-37 0 0,-34 20 38 0 0,0 1 0 0 0,0 1-1 0 0,1 1 1 0 0,0 0 0 0 0,1 1 0 0 0,0 1-1 0 0,22-6 1 0 0,0 5-6 0 0,14-3 0 0 0,97-8 0 0 0,-136 18 8 0 0,0 1 0 0 0,0 0-1 0 0,-1 1 1 0 0,1 1 0 0 0,0 0 0 0 0,0 1 0 0 0,-1 1 0 0 0,1 0-1 0 0,-1 1 1 0 0,0 0 0 0 0,20 12 0 0 0,8 12 103 0 0,52 47 0 0 0,-90-71-90 0 0,0 0 0 0 0,0 0 0 0 0,0 0 1 0 0,-1 0-1 0 0,0 1 0 0 0,0-1 0 0 0,0 1 0 0 0,-1 0 1 0 0,0 0-1 0 0,0 0 0 0 0,0 0 0 0 0,1 11 0 0 0,0 7 89 0 0,-1 47-1 0 0,-2-58-46 0 0,-1-8-35 0 0,0 1 0 0 0,0-1 0 0 0,0 1-1 0 0,-1-1 1 0 0,0 0 0 0 0,0 0 0 0 0,0 1 0 0 0,-1-1-1 0 0,0-1 1 0 0,0 1 0 0 0,0 0 0 0 0,0-1 0 0 0,-1 1-1 0 0,0-1 1 0 0,-8 7 0 0 0,5-3-27 0 0,-11 18 74 0 0,-14-8-34 0 0,-3 7-13 0 0,16-10-18 0 0,-1-2-1 0 0,-38 21 1 0 0,23-17-6 0 0,-1-2-1 0 0,0-2 1 0 0,-2-1 0 0 0,1-1-1 0 0,-1-3 1 0 0,-1-1 0 0 0,1-1-1 0 0,-1-3 1 0 0,0-1 0 0 0,0-1-1 0 0,-44-7 1 0 0,-19-17 25 0 0,95 20-34 0 0,1 0 0 0 0,-1 0 1 0 0,0-1-1 0 0,1 0 0 0 0,0 0 0 0 0,0-1 0 0 0,0 0 0 0 0,0 0 1 0 0,1 0-1 0 0,0 0 0 0 0,-6-8 0 0 0,0-1-52 0 0,1 0 1 0 0,-18-31-1 0 0,27 43 56 0 0,-1 0-1 0 0,1-1 0 0 0,0 0 1 0 0,0 1-1 0 0,0-1 0 0 0,0 0 1 0 0,1 1-1 0 0,-1-1 0 0 0,1 0 0 0 0,0-5 1 0 0,-3-14-81 0 0,2 16 74 0 0,1 0-1 0 0,0 0 0 0 0,0 1 0 0 0,0-1 0 0 0,1 0 1 0 0,-1 0-1 0 0,1 0 0 0 0,1 1 0 0 0,-1-1 0 0 0,5-10 0 0 0,15-5-12 0 0,-8 4 22 0 0,0 0 0 0 0,1 1 0 0 0,16-15 0 0 0,-12 17-11 0 0,1 2 1 0 0,0 0-1 0 0,0 1 1 0 0,2 1 0 0 0,21-8-1 0 0,-24 10 23 0 0,7 0 7 0 0,1 0 0 0 0,-1 1 0 0 0,1 2 0 0 0,36-3 0 0 0,3-2-49 0 0,-25 6 63 0 0,2 1-1 0 0,74 4 1 0 0,-35 0 48 0 0,-69-1-64 0 0,0-1-1 0 0,0 2 0 0 0,0 0 1 0 0,0 0-1 0 0,0 1 1 0 0,-1 0-1 0 0,1 1 1 0 0,0 1-1 0 0,-1 0 1 0 0,0 0-1 0 0,0 1 0 0 0,0 0 1 0 0,0 1-1 0 0,14 11 1 0 0,-21-12 7 0 0,0 0 1 0 0,0 1-1 0 0,0 0 0 0 0,0 0 1 0 0,-1 0-1 0 0,0 0 1 0 0,0 0-1 0 0,3 14 0 0 0,-1-6 23 0 0,-3-7-15 0 0,0 1 0 0 0,0-1-1 0 0,0 0 1 0 0,-1 1-1 0 0,-1-1 1 0 0,1 1 0 0 0,-2 13-1 0 0,1-6 8 0 0,-1-8-20 0 0,1 0 0 0 0,-1 0 0 0 0,-1-1 0 0 0,0 1 0 0 0,0 0-1 0 0,0-1 1 0 0,0 1 0 0 0,-1-1 0 0 0,0 1 0 0 0,-1-1 0 0 0,1 0-1 0 0,-1-1 1 0 0,0 1 0 0 0,-7 6 0 0 0,-7 8 11 0 0,-2-2-1 0 0,-27 22 1 0 0,25-21-3 0 0,-5 3 0 0 0,12-8-24 0 0,-2-1-1 0 0,-29 19 1 0 0,-94 63-65 0 0,103-73 66 0 0,-19 12-3 0 0,-1-3-1 0 0,-80 32 1 0 0,91-47 7 0 0,-8 4 28 0 0,-89 19 0 0 0,47-19 8 0 0,0-5 1 0 0,-153 4-1 0 0,226-18-39 0 0,8 0 1 0 0,-1-1 0 0 0,1 0 0 0 0,-1-1 0 0 0,1-1 0 0 0,-1 0 0 0 0,1-1 0 0 0,0-1 0 0 0,-27-10 0 0 0,32 9-10 0 0,0-1 0 0 0,0 0 0 0 0,1 0 0 0 0,0-1 0 0 0,0 0 0 0 0,1-1 0 0 0,0 0 0 0 0,0 0 0 0 0,1-1 0 0 0,0 0 0 0 0,1 0 0 0 0,-8-14 0 0 0,8 10-4 0 0,0-1 0 0 0,1 0 0 0 0,1 0 0 0 0,0 0 0 0 0,0-1 0 0 0,2 1 0 0 0,0-1 0 0 0,1 0 0 0 0,0-16 0 0 0,0 6-18 0 0,0 20 27 0 0,0-1 0 0 0,1 1 0 0 0,-1 0 1 0 0,1-1-1 0 0,1 1 0 0 0,-1 0 0 0 0,1-1 0 0 0,0 1 1 0 0,0 0-1 0 0,0 0 0 0 0,1 0 0 0 0,0 0 0 0 0,0 0 1 0 0,3-6-1 0 0,131-136-37 0 0,-105 121 51 0 0,0 2 0 0 0,2 2 0 0 0,0 0 1 0 0,2 2-1 0 0,36-15 0 0 0,7-5 20 0 0,-14 10-61 0 0,1 3 0 0 0,99-27-1 0 0,-147 49 42 0 0,21-4 14 0 0,1 1 0 0 0,55-4 0 0 0,-15 3 43 0 0,-20 0-8 0 0,1 2 1 0 0,-1 4-1 0 0,82 4 0 0 0,-137-1-42 0 0,0 0 0 0 0,0 0 1 0 0,-1 1-1 0 0,1 0 0 0 0,0 0 0 0 0,-1 0 0 0 0,1 0 0 0 0,-1 0 0 0 0,1 1 0 0 0,-1 0 0 0 0,0-1 0 0 0,0 1 0 0 0,0 0 0 0 0,0 1 0 0 0,0-1 0 0 0,0 0 0 0 0,0 1 0 0 0,-1 0 0 0 0,1 0 0 0 0,-1-1 0 0 0,0 1 0 0 0,0 1 0 0 0,0-1 0 0 0,0 0 0 0 0,2 6 0 0 0,-2-3 43 0 0,-1 1-1 0 0,0 0 1 0 0,0-1-1 0 0,-1 1 0 0 0,1 0 1 0 0,-1 0-1 0 0,-1-1 1 0 0,0 1-1 0 0,1 0 1 0 0,-2 0-1 0 0,1-1 1 0 0,-5 12-1 0 0,4-13-41 0 0,0 0-1 0 0,-1 0 1 0 0,0 0 0 0 0,0 0 0 0 0,0 0-1 0 0,0-1 1 0 0,-1 1 0 0 0,0-1-1 0 0,0 0 1 0 0,0 0 0 0 0,-8 5-1 0 0,-14 15 70 0 0,-2 1-19 0 0,-1-1 0 0 0,-1-1-1 0 0,-1-2 1 0 0,-43 22 0 0 0,10-5 6 0 0,-76 35 102 0 0,46-26-92 0 0,57-29-42 0 0,-1-2-1 0 0,-58 16 0 0 0,25-8 9 0 0,26-8-25 0 0,-3 1-3 0 0,-1-1 0 0 0,-74 14-1 0 0,-32-2 60 0 0,83-13-93 0 0,-1-3 0 0 0,-104 3-1 0 0,157-16 27 0 0,0-1 0 0 0,1-1 0 0 0,-1-1 0 0 0,1-1 0 0 0,-27-10 0 0 0,6 2 10 0 0,34 11-22 0 0,0-1 1 0 0,0 1-1 0 0,0-1 0 0 0,0 0 0 0 0,0-1 1 0 0,1 1-1 0 0,-9-9 0 0 0,-12-7-16 0 0,22 16-7 0 0,0-1 1 0 0,0 1-1 0 0,1-1 0 0 0,-1 0 0 0 0,1 1 0 0 0,0-2 0 0 0,0 1 0 0 0,1 0 1 0 0,-1-1-1 0 0,1 1 0 0 0,0-1 0 0 0,0 1 0 0 0,0-1 0 0 0,1 0 0 0 0,0 0 1 0 0,0 0-1 0 0,0 0 0 0 0,0 0 0 0 0,1 0 0 0 0,0 0 0 0 0,0 0 0 0 0,0 0 1 0 0,1 0-1 0 0,0 0 0 0 0,0 0 0 0 0,0 0 0 0 0,0 0 0 0 0,5-9 0 0 0,-5 12 16 0 0,0 0-1 0 0,1 1 0 0 0,-1-1 1 0 0,1 0-1 0 0,0 1 1 0 0,0-1-1 0 0,-1 1 0 0 0,1 0 1 0 0,0-1-1 0 0,0 1 0 0 0,0 0 1 0 0,0 0-1 0 0,1 0 1 0 0,2 0-1 0 0,12-7-14 0 0,-1-5-3 0 0,-12 9 18 0 0,0 1 0 0 0,1 0 0 0 0,-1-1 0 0 0,1 2 0 0 0,0-1 0 0 0,8-3 0 0 0,26-17-28 0 0,-34 19 34 0 0,-1 1-1 0 0,1 0 1 0 0,0 0 0 0 0,0 0-1 0 0,0 1 1 0 0,0-1-1 0 0,0 1 1 0 0,10-2-1 0 0,107-26 30 0 0,-86 19-24 0 0,0 2 0 0 0,0 2 0 0 0,1 1 0 0 0,46-1 0 0 0,135 7-42 0 0,-215-1 44 0 0,1 1 1 0 0,-1 0-1 0 0,1 0 0 0 0,-1 0 1 0 0,0 0-1 0 0,1 1 0 0 0,-1-1 1 0 0,0 1-1 0 0,1 0 0 0 0,-1 0 1 0 0,0 0-1 0 0,0 1 0 0 0,0-1 1 0 0,0 1-1 0 0,0-1 0 0 0,0 1 1 0 0,0 0-1 0 0,-1 0 0 0 0,1 0 0 0 0,0 1 1 0 0,-1-1-1 0 0,0 1 0 0 0,0-1 1 0 0,0 1-1 0 0,0 0 0 0 0,0 0 1 0 0,0 0-1 0 0,-1 0 0 0 0,1 0 1 0 0,-1 0-1 0 0,0 0 0 0 0,0 0 1 0 0,0 1-1 0 0,0-1 0 0 0,-1 0 1 0 0,1 1-1 0 0,-1 4 0 0 0,0-1 23 0 0,0 0-1 0 0,-1 1 1 0 0,0-1-1 0 0,0 0 1 0 0,-1 0-1 0 0,0 0 1 0 0,0 0-1 0 0,-1 0 1 0 0,1 0 0 0 0,-2-1-1 0 0,1 0 1 0 0,-1 1-1 0 0,0-1 1 0 0,0 0-1 0 0,-9 10 1 0 0,10-13-17 0 0,0-1-1 0 0,-1 1 1 0 0,1-1 0 0 0,0 0 0 0 0,-1 0 0 0 0,1 0 0 0 0,-1 0 0 0 0,-7 2 0 0 0,-19 10 32 0 0,1 4-24 0 0,-1-1 0 0 0,0-1 0 0 0,-61 21 0 0 0,-108 22 154 0 0,100-32-169 0 0,38-13-7 0 0,-1-2-1 0 0,-85 4 0 0 0,34-5 41 0 0,-75-3-133 0 0,179-8 78 0 0,9 0 9 0 0,-1 0-1 0 0,1 0 1 0 0,-1 0-1 0 0,1 0 1 0 0,-1 0-1 0 0,1 0 1 0 0,0 0-1 0 0,-1-1 0 0 0,1 1 1 0 0,-1 0-1 0 0,1 0 1 0 0,0 0-1 0 0,-1-1 1 0 0,1 1-1 0 0,-1 0 1 0 0,1 0-1 0 0,0-1 1 0 0,-1 1-1 0 0,1 0 1 0 0,0-1-1 0 0,0 1 0 0 0,-1 0 1 0 0,1-1-1 0 0,0 1 1 0 0,0 0-1 0 0,-1-1 1 0 0,1 1-1 0 0,0-1 1 0 0,0 1-1 0 0,0 0 1 0 0,0-1-1 0 0,0 1 1 0 0,0-1-1 0 0,0 1 0 0 0,0-1 1 0 0,3-23-214 0 0,16-16 11 0 0,-2 24 148 0 0,2 1 1 0 0,25-16-1 0 0,-33 23 55 0 0,4-2 5 0 0,4-4 3 0 0,1 0 0 0 0,0 1 0 0 0,1 1 0 0 0,0 1 0 0 0,1 1 0 0 0,0 1 0 0 0,25-6 0 0 0,18-8 22 0 0,-53 18-13 0 0,1 0 1 0 0,0 0-1 0 0,22-4 0 0 0,297-53-17 0 0,-308 60 6 0 0,-1 1 1 0 0,0 0-1 0 0,30 4 0 0 0,-51-3 4 0 0,0 0 1 0 0,0 0-1 0 0,1 1 0 0 0,-1-1 0 0 0,0 1 0 0 0,0-1 0 0 0,1 1 0 0 0,-1 0 0 0 0,0 0 1 0 0,0 0-1 0 0,0 0 0 0 0,0 0 0 0 0,0 0 0 0 0,0 0 0 0 0,-1 1 0 0 0,1-1 0 0 0,0 1 1 0 0,-1-1-1 0 0,1 1 0 0 0,0 0 0 0 0,1 3 0 0 0,-1 0 44 0 0,0 0 1 0 0,0 0-1 0 0,-1 0 0 0 0,0 1 0 0 0,0-1 1 0 0,-1 0-1 0 0,1 0 0 0 0,-1 1 0 0 0,0 5 1 0 0,0-9-46 0 0,-1-1 0 0 0,1 1 0 0 0,0-1 0 0 0,-1 1 0 0 0,1-1 0 0 0,-1 1 0 0 0,0-1 0 0 0,1 0 0 0 0,-1 1 0 0 0,0-1 0 0 0,0 0 0 0 0,0 1 0 0 0,0-1 0 0 0,0 0 0 0 0,0 0 0 0 0,0 0 0 0 0,0 0 0 0 0,-1 0 0 0 0,1 0 0 0 0,-3 1 0 0 0,-36 18 108 0 0,5-1-55 0 0,14-5-57 0 0,-1-1 0 0 0,0 0 0 0 0,-38 15 0 0 0,15-8 0 0 0,11-5 0 0 0,-1-2 0 0 0,-41 9 0 0 0,15-4 0 0 0,20-6 0 0 0,-2-2 0 0 0,1-2 0 0 0,-1-1 0 0 0,0-2 0 0 0,0-3 0 0 0,0-1 0 0 0,-45-4 0 0 0,72-1 0 0 0,-1 1 0 0 0,1-2 0 0 0,-1 0 0 0 0,-21-11 0 0 0,-15-4 0 0 0,47 18 0 0 0,0-1 0 0 0,0 1 0 0 0,0-1 0 0 0,0-1 0 0 0,1 1 0 0 0,-6-5 0 0 0,-22-11 0 0 0,29 17 0 0 0,-1 0 0 0 0,1 0 0 0 0,0-1 0 0 0,0 0 0 0 0,1 1 0 0 0,-1-1 0 0 0,0 0 0 0 0,1-1 0 0 0,0 1 0 0 0,0-1 0 0 0,-6-7 0 0 0,-3-4 0 0 0,9 10 0 0 0,0 0 0 0 0,0 0 0 0 0,0-1 0 0 0,1 1 0 0 0,-1-1 0 0 0,1 1 0 0 0,1-1 0 0 0,-1 0 0 0 0,1 0 0 0 0,0 0 0 0 0,1 0 0 0 0,-1-11 0 0 0,1 12 0 0 0,0 0 0 0 0,0 0 0 0 0,0 0 0 0 0,1 0 0 0 0,0 0 0 0 0,0 0 0 0 0,0 0 0 0 0,0 0 0 0 0,1 0 0 0 0,0 1 0 0 0,0-1 0 0 0,0 1 0 0 0,1-1 0 0 0,-1 1 0 0 0,1 0 0 0 0,6-7 0 0 0,19-16 0 0 0,-9 7 0 0 0,0 1 0 0 0,41-29 0 0 0,52-22 0 0 0,4-2 0 0 0,-61 43 0 0 0,-28 13 0 0 0,0 2 0 0 0,0 1 0 0 0,1 2 0 0 0,40-12 0 0 0,91-27 0 0 0,-134 45 0 0 0,0 2 0 0 0,1 1 0 0 0,33 1 0 0 0,-50 1 0 0 0,29 2 0 0 0,-37-1 0 0 0,1-1 0 0 0,-1 0 0 0 0,0 1 0 0 0,0-1 0 0 0,0 1 0 0 0,0-1 0 0 0,0 1 0 0 0,0 0 0 0 0,0-1 0 0 0,0 1 0 0 0,0 0 0 0 0,0 0 0 0 0,-1-1 0 0 0,1 1 0 0 0,0 0 0 0 0,0 0 0 0 0,-1 0 0 0 0,1 0 0 0 0,-1 0 0 0 0,1 0 0 0 0,-1 0 0 0 0,1 0 0 0 0,-1 0 0 0 0,0 1 0 0 0,1-1 0 0 0,-1 0 0 0 0,0 0 0 0 0,0 0 0 0 0,0 0 0 0 0,0 2 0 0 0,7 17 0 0 0,-6-19 0 0 0,0 0 0 0 0,0 1 0 0 0,0-1 0 0 0,-1 1 0 0 0,1-1 0 0 0,0 1 0 0 0,-1-1 0 0 0,1 1 0 0 0,-1-1 0 0 0,0 1 0 0 0,0 0 0 0 0,1-1 0 0 0,-1 1 0 0 0,0 0 0 0 0,0-1 0 0 0,0 1 0 0 0,-1 0 0 0 0,1-1 0 0 0,0 1 0 0 0,-1-1 0 0 0,1 1 0 0 0,-1 1 0 0 0,0-2 0 0 0,-1 6 0 0 0,0 0 0 0 0,0 0 0 0 0,-1 0 0 0 0,0 0 0 0 0,-1-1 0 0 0,1 1 0 0 0,-1-1 0 0 0,-1 0 0 0 0,-5 7 0 0 0,-29 23 0 0 0,-7 6 0 0 0,12-19 0 0 0,-2-1 0 0 0,0-2 0 0 0,-58 22 0 0 0,-173 38 0 0 0,225-73 0 0 0,0-1 0 0 0,-1-3 0 0 0,-63-2 0 0 0,77-1 0 0 0,11 0 0 0 0,0-2 0 0 0,-35-6 0 0 0,46 6 0 0 0,0 0 0 0 0,0 0 0 0 0,0 0 0 0 0,0-1 0 0 0,0 0 0 0 0,0 0 0 0 0,1-1 0 0 0,-1 1 0 0 0,-8-8 0 0 0,-38-35 0 0 0,36 33 0 0 0,0-2 0 0 0,-27-30 0 0 0,42 41 0 0 0,0 0 0 0 0,0 0 0 0 0,0 0 0 0 0,1-1 0 0 0,-1 1 0 0 0,1-1 0 0 0,0 1 0 0 0,0-6 0 0 0,-6-17 0 0 0,4 19 0 0 0,1 0 0 0 0,0-1 0 0 0,0 1 0 0 0,1-1 0 0 0,0 1 0 0 0,0-1 0 0 0,1 1 0 0 0,0-1 0 0 0,1 0 0 0 0,-1 1 0 0 0,2-1 0 0 0,-1 1 0 0 0,1-1 0 0 0,1 1 0 0 0,3-10 0 0 0,12-9 0 0 0,1 2 0 0 0,1 0 0 0 0,1 1 0 0 0,1 1 0 0 0,1 1 0 0 0,1 1 0 0 0,0 1 0 0 0,2 1 0 0 0,54-30 0 0 0,6 3 0 0 0,70-33 0 0 0,-130 69 0 0 0,0 0 0 0 0,1 2 0 0 0,0 1 0 0 0,37-6 0 0 0,-36 10 0 0 0,14-3 0 0 0,69-1 0 0 0,-97 7 0 0 0,0 2 0 0 0,1-1 0 0 0,-1 2 0 0 0,-1-1 0 0 0,1 2 0 0 0,0 0 0 0 0,-1 1 0 0 0,21 10 0 0 0,-31-14 0 0 0,-1 1 0 0 0,0-1 0 0 0,0 1 0 0 0,0-1 0 0 0,0 1 0 0 0,0 0 0 0 0,-1 0 0 0 0,1 0 0 0 0,0 0 0 0 0,-1 0 0 0 0,1 0 0 0 0,-1 0 0 0 0,0 0 0 0 0,2 3 0 0 0,6 11 0 0 0,-5-11 0 0 0,-1-1 0 0 0,1 0 0 0 0,-1 1 0 0 0,0-1 0 0 0,0 1 0 0 0,-1 0 0 0 0,1 0 0 0 0,-1 0 0 0 0,0 0 0 0 0,1 5 0 0 0,-2-8 0 0 0,2 7 0 0 0,0 1 0 0 0,-1 0 0 0 0,0 0 0 0 0,-1 0 0 0 0,0 0 0 0 0,0 1 0 0 0,-1-1 0 0 0,-1 0 0 0 0,1 0 0 0 0,-2 0 0 0 0,1 0 0 0 0,-7 19 0 0 0,-1 0 0 0 0,-2-1 0 0 0,-2-1 0 0 0,-16 29 0 0 0,17-37 0 0 0,-1 0 0 0 0,0-1 0 0 0,-22 22 0 0 0,18-22 0 0 0,-28 26 0 0 0,-2-2 0 0 0,-2-3 0 0 0,-70 44 0 0 0,49-35 0 0 0,-50 19 0 0 0,91-53 0 0 0,-1-1 0 0 0,0-1 0 0 0,-1-2 0 0 0,0-2 0 0 0,-1 0 0 0 0,-48 4 0 0 0,53-10 0 0 0,-1-2 0 0 0,1-1 0 0 0,-1-1 0 0 0,-34-7 0 0 0,60 8 0 0 0,0 1 0 0 0,1-1 0 0 0,-1 1 0 0 0,1-1 0 0 0,-1 0 0 0 0,1 1 0 0 0,-1-1 0 0 0,1 0 0 0 0,0 0 0 0 0,-1 0 0 0 0,1 0 0 0 0,0-1 0 0 0,0 1 0 0 0,0 0 0 0 0,0 0 0 0 0,0-1 0 0 0,0 1 0 0 0,0 0 0 0 0,0-1 0 0 0,0 1 0 0 0,0-3 0 0 0,-9-10 0 0 0,-11-1 0 0 0,12 9 0 0 0,0 0 0 0 0,1-1 0 0 0,0 0 0 0 0,-13-14 0 0 0,7 1 0 0 0,1-1 0 0 0,1 0 0 0 0,1-1 0 0 0,1 0 0 0 0,1-1 0 0 0,0 0 0 0 0,2-1 0 0 0,-5-26 0 0 0,10 38 0 0 0,0-1 0 0 0,1 0 0 0 0,1 0 0 0 0,0 0 0 0 0,0 0 0 0 0,1 1 0 0 0,1-1 0 0 0,0 0 0 0 0,1 1 0 0 0,0-1 0 0 0,1 1 0 0 0,1 0 0 0 0,-1 0 0 0 0,2 0 0 0 0,0 1 0 0 0,9-14 0 0 0,10-9 0 0 0,1 1 0 0 0,2 2 0 0 0,50-45 0 0 0,-75 73 0 0 0,37-36 0 0 0,1 2 0 0 0,2 3 0 0 0,1 1 0 0 0,1 2 0 0 0,2 2 0 0 0,56-26 0 0 0,68-20 0 0 0,-51 16 0 0 0,-54 37 0 0 0,115-23 0 0 0,-115 27 0 0 0,-52 13 0 0 0,-1 1 0 0 0,1 1 0 0 0,0 0 0 0 0,22-2 0 0 0,15 3 0 0 0,153 3 0 0 0,-197 0 0 0 0,0 1 0 0 0,-1-1 0 0 0,1 1 0 0 0,0 1 0 0 0,-1 0 0 0 0,1 0 0 0 0,-1 0 0 0 0,0 0 0 0 0,0 1 0 0 0,10 9 0 0 0,12 6 0 0 0,-26-18 0 0 0,0 0 0 0 0,0 0 0 0 0,0 1 0 0 0,0-1 0 0 0,-1 0 0 0 0,1 1 0 0 0,0 0 0 0 0,-1-1 0 0 0,1 1 0 0 0,-1 0 0 0 0,0 0 0 0 0,1 0 0 0 0,-1 0 0 0 0,0 0 0 0 0,1 2 0 0 0,5 10 0 0 0,-4-12 0 0 0,-1 1 0 0 0,0-1 0 0 0,1 1 0 0 0,-1 0 0 0 0,-1 0 0 0 0,1 0 0 0 0,0 0 0 0 0,-1 0 0 0 0,1 0 0 0 0,-1 0 0 0 0,0 1 0 0 0,0-1 0 0 0,0 0 0 0 0,-1 1 0 0 0,1-1 0 0 0,-1 1 0 0 0,0-1 0 0 0,0 0 0 0 0,0 1 0 0 0,-1 3 0 0 0,5 53 0 0 0,0 23 0 0 0,-4-76 0 0 0,-1-1 0 0 0,0 0 0 0 0,0 1 0 0 0,0-1 0 0 0,-1 0 0 0 0,0 0 0 0 0,0 0 0 0 0,-1 0 0 0 0,0 0 0 0 0,-5 8 0 0 0,3-7 0 0 0,-4 8 0 0 0,-2-1 0 0 0,0 0 0 0 0,0-1 0 0 0,-26 23 0 0 0,-29 21 0 0 0,41-34 0 0 0,-42 31 0 0 0,11-16 0 0 0,-138 86 0 0 0,153-101 0 0 0,-58 21 0 0 0,40-19 0 0 0,26-10 0 0 0,-1-1 0 0 0,0-2 0 0 0,-39 8 0 0 0,-2 2 0 0 0,61-17 0 0 0,0 0 0 0 0,0-1 0 0 0,-1 0 0 0 0,-20 1 0 0 0,-34 2 0 0 0,-163 8 0 0 0,227-15 0 0 0,-8 1 0 0 0,0-1 0 0 0,-1-1 0 0 0,1 0 0 0 0,0 0 0 0 0,1-1 0 0 0,-1-1 0 0 0,-21-7 0 0 0,-80-48 0 0 0,99 47 0 0 0,1 1 0 0 0,0-2 0 0 0,0 0 0 0 0,1 0 0 0 0,1-1 0 0 0,0-1 0 0 0,1 0 0 0 0,0-1 0 0 0,2 0 0 0 0,-1-1 0 0 0,2 1 0 0 0,0-2 0 0 0,1 1 0 0 0,0-1 0 0 0,2 0 0 0 0,0-1 0 0 0,1 1 0 0 0,0-1 0 0 0,2 0 0 0 0,0 0 0 0 0,1 0 0 0 0,1 0 0 0 0,2-19 0 0 0,-2 33 0 0 0,2-1 0 0 0,-1 1 0 0 0,0-1 0 0 0,1 1 0 0 0,0 0 0 0 0,0 0 0 0 0,0 0 0 0 0,0 0 0 0 0,0 0 0 0 0,1 1 0 0 0,6-7 0 0 0,5-9 0 0 0,5-11 0 0 0,-6 7 0 0 0,1 1 0 0 0,2 1 0 0 0,0 0 0 0 0,25-24 0 0 0,28-20 0 0 0,3 3 0 0 0,3 3 0 0 0,94-55 0 0 0,-159 107 0 0 0,234-127 0 0 0,-196 110 0 0 0,2 2 0 0 0,1 3 0 0 0,61-15 0 0 0,-31 10 0 0 0,-51 14 0 0 0,1 2 0 0 0,40-7 0 0 0,-12 7 0 0 0,188-14 0 0 0,-206 22 0 0 0,-6-1 0 0 0,44 5 0 0 0,-69-3 0 0 0,0 0 0 0 0,0 1 0 0 0,-1 1 0 0 0,1 0 0 0 0,-1 0 0 0 0,0 0 0 0 0,0 1 0 0 0,0 1 0 0 0,9 5 0 0 0,1 3 0 0 0,54 41 0 0 0,-68-51 0 0 0,-1 1 0 0 0,1 1 0 0 0,-1-1 0 0 0,0 0 0 0 0,0 1 0 0 0,-1 0 0 0 0,1 0 0 0 0,-1 0 0 0 0,0 0 0 0 0,-1 1 0 0 0,5 10 0 0 0,8 25 0 0 0,-11-31 0 0 0,0-1 0 0 0,-1 0 0 0 0,0 1 0 0 0,0 0 0 0 0,-1 0 0 0 0,0 0 0 0 0,1 13 0 0 0,-3-15 0 0 0,0 0 0 0 0,0 1 0 0 0,0-1 0 0 0,-1 1 0 0 0,0-1 0 0 0,-1 0 0 0 0,0 1 0 0 0,0-1 0 0 0,-1 0 0 0 0,0 0 0 0 0,0-1 0 0 0,-1 1 0 0 0,-8 12 0 0 0,2-6 0 0 0,0 1 0 0 0,-14 26 0 0 0,10-15 0 0 0,10-20 0 0 0,-1 0 0 0 0,1-1 0 0 0,-1 0 0 0 0,0 0 0 0 0,0 0 0 0 0,0 0 0 0 0,0-1 0 0 0,-8 5 0 0 0,-23 21 0 0 0,17-11 0 0 0,-1-1 0 0 0,-1 0 0 0 0,-1-2 0 0 0,0 0 0 0 0,-27 12 0 0 0,4 0 0 0 0,-49 18 0 0 0,47-14 0 0 0,-55 10 0 0 0,54-24 0 0 0,1-1 0 0 0,-1-2 0 0 0,-1-2 0 0 0,0-2 0 0 0,-1-2 0 0 0,0-3 0 0 0,0-2 0 0 0,0-1 0 0 0,-1-4 0 0 0,1-1 0 0 0,0-2 0 0 0,-72-17 0 0 0,90 11 0 0 0,1-2 0 0 0,0-1 0 0 0,1-2 0 0 0,-53-34 0 0 0,76 43 0 0 0,0 0 0 0 0,0 0 0 0 0,0-1 0 0 0,1 0 0 0 0,0 0 0 0 0,-9-14 0 0 0,-17-21 0 0 0,24 34 0 0 0,1-1 0 0 0,1 0 0 0 0,0-1 0 0 0,0 1 0 0 0,1-1 0 0 0,0 0 0 0 0,0-1 0 0 0,1 1 0 0 0,1-1 0 0 0,-3-13 0 0 0,2 1 0 0 0,1 0 0 0 0,1 0 0 0 0,1 1 0 0 0,3-31 0 0 0,-1 49 0 0 0,-1-1 0 0 0,1 0 0 0 0,1 1 0 0 0,-1-1 0 0 0,1 1 0 0 0,-1-1 0 0 0,1 1 0 0 0,1-1 0 0 0,-1 1 0 0 0,0 0 0 0 0,1 0 0 0 0,4-4 0 0 0,5-9 0 0 0,2-7 0 0 0,-8 14 0 0 0,1-1 0 0 0,0 1 0 0 0,13-13 0 0 0,78-73 0 0 0,4 5 0 0 0,156-106 0 0 0,-211 164 0 0 0,1 2 0 0 0,2 2 0 0 0,1 3 0 0 0,1 2 0 0 0,64-21 0 0 0,-39 16 0 0 0,-56 20 0 0 0,0 1 0 0 0,31-7 0 0 0,17-5 0 0 0,-52 14 0 0 0,1 1 0 0 0,0 0 0 0 0,18-2 0 0 0,23-1 0 0 0,0 2 0 0 0,0 3 0 0 0,0 2 0 0 0,63 8 0 0 0,-110-4 0 0 0,0 0 0 0 0,0 1 0 0 0,-1 0 0 0 0,1 0 0 0 0,-1 2 0 0 0,0-1 0 0 0,-1 1 0 0 0,1 1 0 0 0,-1 0 0 0 0,0 0 0 0 0,-1 1 0 0 0,0 0 0 0 0,0 1 0 0 0,-1 0 0 0 0,0 0 0 0 0,0 1 0 0 0,10 18 0 0 0,-16-25 0 0 0,-1-1 0 0 0,1 0 0 0 0,-1 1 0 0 0,0-1 0 0 0,0 1 0 0 0,0-1 0 0 0,0 1 0 0 0,0-1 0 0 0,-1 1 0 0 0,1 0 0 0 0,-1 4 0 0 0,4 10 0 0 0,2 4 0 0 0,-1 1 0 0 0,-1-1 0 0 0,-1 1 0 0 0,-1-1 0 0 0,-1 1 0 0 0,0 0 0 0 0,-2 0 0 0 0,-5 33 0 0 0,3-39 0 0 0,0 0 0 0 0,-1-1 0 0 0,0 1 0 0 0,-1-1 0 0 0,-1 0 0 0 0,0-1 0 0 0,-1 1 0 0 0,-1-1 0 0 0,-11 15 0 0 0,-9 8 0 0 0,-58 59 0 0 0,10-13 0 0 0,54-60 0 0 0,-2 0 0 0 0,-1-1 0 0 0,0-2 0 0 0,-2 0 0 0 0,0-2 0 0 0,-1-1 0 0 0,-43 20 0 0 0,8 3 0 0 0,50-31 0 0 0,1 0 0 0 0,-1 0 0 0 0,0-2 0 0 0,-1 1 0 0 0,0-2 0 0 0,0 0 0 0 0,-1 0 0 0 0,-23 4 0 0 0,-51 14 0 0 0,71-17 0 0 0,-1-1 0 0 0,1-2 0 0 0,-1 1 0 0 0,0-2 0 0 0,-24 1 0 0 0,8-3 0 0 0,-55-3 0 0 0,83 1 0 0 0,0 0 0 0 0,0 0 0 0 0,1-1 0 0 0,-1 1 0 0 0,1-2 0 0 0,-1 1 0 0 0,1-1 0 0 0,0 0 0 0 0,0 0 0 0 0,-10-7 0 0 0,-19-19 0 0 0,-54-59 0 0 0,84 80 0 0 0,1 1 0 0 0,0-1 0 0 0,0 0 0 0 0,1 0 0 0 0,0 0 0 0 0,0-1 0 0 0,1 1 0 0 0,-2-11 0 0 0,-7-24 0 0 0,3 21 0 0 0,1 1 0 0 0,1-1 0 0 0,1-1 0 0 0,-2-29 0 0 0,6 40 0 0 0,0 0 0 0 0,0 0 0 0 0,2 0 0 0 0,-1 0 0 0 0,2 0 0 0 0,-1 0 0 0 0,2 0 0 0 0,-1 0 0 0 0,2 1 0 0 0,4-13 0 0 0,11-20 0 0 0,-15 33 0 0 0,0 0 0 0 0,1 0 0 0 0,0 1 0 0 0,1 0 0 0 0,13-18 0 0 0,22-18 0 0 0,2 1 0 0 0,2 2 0 0 0,99-71 0 0 0,-85 71 0 0 0,2 2 0 0 0,2 2 0 0 0,120-52 0 0 0,-35 48 0 0 0,-92 22 0 0 0,0 3 0 0 0,112-21 0 0 0,-73 27 0 0 0,4-1 0 0 0,103 1 0 0 0,-173 11 0 0 0,-15 0 0 0 0,0 1 0 0 0,1 0 0 0 0,-1 1 0 0 0,0 0 0 0 0,0 1 0 0 0,0 1 0 0 0,0 0 0 0 0,0 1 0 0 0,17 7 0 0 0,43 24 0 0 0,-72-34 0 0 0,0 0 0 0 0,0 0 0 0 0,1 0 0 0 0,-1 1 0 0 0,-1-1 0 0 0,1 0 0 0 0,0 1 0 0 0,0 0 0 0 0,0-1 0 0 0,-1 1 0 0 0,1 0 0 0 0,-1 0 0 0 0,2 2 0 0 0,15 15 0 0 0,-1-9 0 0 0,-14-8 0 0 0,0 0 0 0 0,0-1 0 0 0,-1 1 0 0 0,1 0 0 0 0,0 0 0 0 0,-1 0 0 0 0,1 1 0 0 0,-1-1 0 0 0,0 0 0 0 0,1 1 0 0 0,-1 0 0 0 0,-1 0 0 0 0,4 5 0 0 0,10 18 0 0 0,-1-4 0 0 0,-1 0 0 0 0,-2 1 0 0 0,0 1 0 0 0,-1 0 0 0 0,-2 0 0 0 0,12 49 0 0 0,-8-18 0 0 0,-9-42 0 0 0,0 0 0 0 0,0 0 0 0 0,-1 1 0 0 0,0 13 0 0 0,-1 19 0 0 0,0-1 0 0 0,-6 53 0 0 0,4-86 0 0 0,-1 0 0 0 0,0 1 0 0 0,-1-1 0 0 0,-1 0 0 0 0,0-1 0 0 0,0 1 0 0 0,-1-1 0 0 0,0 1 0 0 0,-9 11 0 0 0,-34 77 0 0 0,44-95 0 0 0,-7 12 0 0 0,-2-1 0 0 0,0 1 0 0 0,-19 17 0 0 0,-41 42 0 0 0,46-56 0 0 0,-1-1 0 0 0,-1-2 0 0 0,-1 0 0 0 0,0-2 0 0 0,-1-1 0 0 0,-1-2 0 0 0,0-1 0 0 0,0-2 0 0 0,-1-1 0 0 0,0-1 0 0 0,-1-2 0 0 0,1-1 0 0 0,-37-1 0 0 0,56-4 0 0 0,-1 0 0 0 0,0-1 0 0 0,1-1 0 0 0,-1-1 0 0 0,-25-9 0 0 0,-67-34 0 0 0,87 38 0 0 0,-2-4 0 0 0,1-1 0 0 0,0 0 0 0 0,2-1 0 0 0,-1-2 0 0 0,-32-35 0 0 0,31 30 0 0 0,10 13 0 0 0,1-1 0 0 0,1 0 0 0 0,0-1 0 0 0,0 0 0 0 0,1 0 0 0 0,0-1 0 0 0,1 0 0 0 0,0 0 0 0 0,1-1 0 0 0,1 0 0 0 0,0 0 0 0 0,1 0 0 0 0,-4-21 0 0 0,-1-7 0 0 0,5 31 0 0 0,1 0 0 0 0,1 0 0 0 0,0 0 0 0 0,0 0 0 0 0,1 0 0 0 0,0-1 0 0 0,1 1 0 0 0,0-1 0 0 0,1 1 0 0 0,0 0 0 0 0,0-1 0 0 0,5-12 0 0 0,7-4 0 0 0,2 0 0 0 0,1 2 0 0 0,2 0 0 0 0,0 0 0 0 0,1 2 0 0 0,1 0 0 0 0,2 1 0 0 0,25-20 0 0 0,-14 16 0 0 0,0 1 0 0 0,2 1 0 0 0,1 2 0 0 0,0 2 0 0 0,58-23 0 0 0,0 1 0 0 0,-69 29 0 0 0,0 2 0 0 0,1 0 0 0 0,0 2 0 0 0,0 0 0 0 0,52-8 0 0 0,66-3 0 0 0,-79 9 0 0 0,109-3 0 0 0,-108 13 0 0 0,-4 0 0 0 0,77 8 0 0 0,-120-5 0 0 0,0 1 0 0 0,0 1 0 0 0,-1 1 0 0 0,1 1 0 0 0,-1 0 0 0 0,0 1 0 0 0,-1 1 0 0 0,24 14 0 0 0,15 9 0 0 0,-38-22 0 0 0,-1 0 0 0 0,-1 1 0 0 0,29 22 0 0 0,-8-4 0 0 0,27 24 0 0 0,-55-43 0 0 0,-5-7 0 0 0,-1 1 0 0 0,0-1 0 0 0,-1 1 0 0 0,1 0 0 0 0,0 0 0 0 0,-1 0 0 0 0,1 0 0 0 0,1 5 0 0 0,14 19 0 0 0,-15-24 0 0 0,-1 1 0 0 0,1 0 0 0 0,-1 0 0 0 0,1 1 0 0 0,-1-1 0 0 0,0 0 0 0 0,1 7 0 0 0,-1-3 0 0 0,1 0 0 0 0,0 0 0 0 0,0-1 0 0 0,8 15 0 0 0,-7-16 0 0 0,0 1 0 0 0,-1 0 0 0 0,0 0 0 0 0,0 0 0 0 0,-1 1 0 0 0,2 9 0 0 0,0 7 0 0 0,-2-1 0 0 0,0 1 0 0 0,-3 35 0 0 0,0-46 0 0 0,0-1 0 0 0,-1 0 0 0 0,-1 0 0 0 0,0 0 0 0 0,0 0 0 0 0,-1-1 0 0 0,-1 1 0 0 0,-10 18 0 0 0,9-22 0 0 0,-1 0 0 0 0,-1 0 0 0 0,1-1 0 0 0,-2 0 0 0 0,1 0 0 0 0,-12 7 0 0 0,5-4 0 0 0,1-1 0 0 0,-1 0 0 0 0,0 0 0 0 0,-1-2 0 0 0,1 0 0 0 0,-2-1 0 0 0,1 0 0 0 0,-1-2 0 0 0,1 0 0 0 0,-27 3 0 0 0,-21-1 0 0 0,-78-2 0 0 0,124-4 0 0 0,-37-3 0 0 0,1-1 0 0 0,-88-20 0 0 0,106 13 0 0 0,0-1 0 0 0,0-2 0 0 0,1-2 0 0 0,1-1 0 0 0,1-1 0 0 0,-55-41 0 0 0,83 55 0 0 0,0 0 0 0 0,0-1 0 0 0,0 1 0 0 0,1-1 0 0 0,0 0 0 0 0,0 0 0 0 0,0-1 0 0 0,1 1 0 0 0,0-1 0 0 0,0 0 0 0 0,-3-7 0 0 0,-19-74 0 0 0,23 80 0 0 0,1 2 0 0 0,1-1 0 0 0,-1 1 0 0 0,1 0 0 0 0,0-1 0 0 0,0 1 0 0 0,1-1 0 0 0,-1 1 0 0 0,1-1 0 0 0,0 1 0 0 0,1 0 0 0 0,0 0 0 0 0,-1 0 0 0 0,1 0 0 0 0,1 0 0 0 0,-1 0 0 0 0,1 0 0 0 0,0 1 0 0 0,0-1 0 0 0,0 1 0 0 0,6-5 0 0 0,0-4 0 0 0,3-3 0 0 0,0 1 0 0 0,2 1 0 0 0,0 0 0 0 0,0 1 0 0 0,1 0 0 0 0,20-12 0 0 0,111-60 0 0 0,-63 39 0 0 0,-54 31 0 0 0,51-18 0 0 0,-20 9 0 0 0,-35 12 0 0 0,-2 1 0 0 0,0 1 0 0 0,1 1 0 0 0,47-11 0 0 0,11-3 0 0 0,-65 17 0 0 0,0 1 0 0 0,1 0 0 0 0,-1 1 0 0 0,20-1 0 0 0,118-11 0 0 0,102-4 0 0 0,-211 20 0 0 0,24-2 0 0 0,1 4 0 0 0,0 2 0 0 0,105 22 0 0 0,-163-22 0 0 0,0 0 0 0 0,0 1 0 0 0,-1 0 0 0 0,23 14 0 0 0,0 0 0 0 0,-18-5 0 0 0,-1 0 0 0 0,0 0 0 0 0,0 2 0 0 0,-2 0 0 0 0,17 24 0 0 0,-24-33 0 0 0,-2 1 0 0 0,-1 0 0 0 0,0 1 0 0 0,0-1 0 0 0,0 1 0 0 0,-1 0 0 0 0,-1 0 0 0 0,1 0 0 0 0,-1 0 0 0 0,-1 0 0 0 0,1 18 0 0 0,2 1 0 0 0,-1-4 0 0 0,-1 1 0 0 0,-1-1 0 0 0,-1 0 0 0 0,-2 0 0 0 0,0 1 0 0 0,-1-1 0 0 0,-1 0 0 0 0,-15 45 0 0 0,5-40 0 0 0,-1-1 0 0 0,-1 0 0 0 0,-1-2 0 0 0,-2 1 0 0 0,-1-2 0 0 0,-38 39 0 0 0,32-39 0 0 0,-1-2 0 0 0,-2 0 0 0 0,0-2 0 0 0,-1-1 0 0 0,-1-2 0 0 0,-1 0 0 0 0,0-3 0 0 0,-1 0 0 0 0,-1-2 0 0 0,-53 13 0 0 0,11-9 0 0 0,0-4 0 0 0,-2-2 0 0 0,-149-1 0 0 0,205-9 0 0 0,0-1 0 0 0,0-1 0 0 0,0-2 0 0 0,0 0 0 0 0,0-1 0 0 0,1-1 0 0 0,-40-14 0 0 0,20-4 0 0 0,-76-52 0 0 0,85 50 0 0 0,-32-32 0 0 0,51 43 0 0 0,1-1 0 0 0,0-1 0 0 0,-11-20 0 0 0,6 9 0 0 0,11 16 0 0 0,1 0 0 0 0,0 0 0 0 0,0 0 0 0 0,2-1 0 0 0,-1 0 0 0 0,-3-21 0 0 0,-2-8 0 0 0,6 30 0 0 0,1 0 0 0 0,0 0 0 0 0,0 0 0 0 0,1 0 0 0 0,0 0 0 0 0,1 0 0 0 0,1 0 0 0 0,-1 0 0 0 0,2 0 0 0 0,0 0 0 0 0,0 0 0 0 0,1 0 0 0 0,0 0 0 0 0,8-17 0 0 0,-2 14 0 0 0,-5 5 0 0 0,1 1 0 0 0,0 0 0 0 0,1 0 0 0 0,0 0 0 0 0,1 1 0 0 0,-1 0 0 0 0,1 0 0 0 0,8-6 0 0 0,-4 6 0 0 0,0 0 0 0 0,0-1 0 0 0,13-13 0 0 0,15-12 0 0 0,-1 6 0 0 0,1 1 0 0 0,80-39 0 0 0,-82 50 0 0 0,1 1 0 0 0,0 3 0 0 0,1 1 0 0 0,0 2 0 0 0,1 1 0 0 0,0 2 0 0 0,52 1 0 0 0,-38 3 0 0 0,69 2 0 0 0,-109 0 0 0 0,-1 1 0 0 0,1 0 0 0 0,-1 1 0 0 0,1 1 0 0 0,-1 0 0 0 0,23 11 0 0 0,21 10 0 0 0,-34-16 0 0 0,-2 1 0 0 0,1 1 0 0 0,31 21 0 0 0,-46-27 0 0 0,11 8 0 0 0,0 1 0 0 0,-1 1 0 0 0,-1 1 0 0 0,15 18 0 0 0,16 23 0 0 0,-43-53 0 0 0,-1 0 0 0 0,0 0 0 0 0,1 0 0 0 0,-2 1 0 0 0,1-1 0 0 0,0 1 0 0 0,-1 0 0 0 0,0 0 0 0 0,0 0 0 0 0,-1 0 0 0 0,3 8 0 0 0,15 39 0 0 0,-16-41 0 0 0,1 0 0 0 0,-1 1 0 0 0,-1 0 0 0 0,0-1 0 0 0,0 1 0 0 0,-1 0 0 0 0,-1 0 0 0 0,0 0 0 0 0,-2 13 0 0 0,1 10 0 0 0,1-31 0 0 0,-1 0 0 0 0,1 0 0 0 0,-1 1 0 0 0,0-1 0 0 0,0 0 0 0 0,0 0 0 0 0,0 0 0 0 0,-1 0 0 0 0,1-1 0 0 0,-1 1 0 0 0,0 0 0 0 0,0-1 0 0 0,-1 1 0 0 0,1-1 0 0 0,-1 0 0 0 0,0 1 0 0 0,0-1 0 0 0,-3 3 0 0 0,-14 17 0 0 0,3 6 0 0 0,-10-6 0 0 0,16-11 0 0 0,7-8 0 0 0,1 1 0 0 0,-1-1 0 0 0,-1 0 0 0 0,1-1 0 0 0,-1 1 0 0 0,1-1 0 0 0,-9 5 0 0 0,-7 4 0 0 0,-36 17 0 0 0,6-5 0 0 0,43-20 0 0 0,-1 0 0 0 0,1-1 0 0 0,0 1 0 0 0,-1-1 0 0 0,0-1 0 0 0,0 1 0 0 0,-13 1 0 0 0,-57 8 0 0 0,0-3 0 0 0,-1-3 0 0 0,-137-9 0 0 0,183-3 0 0 0,0-1 0 0 0,0-2 0 0 0,-54-22 0 0 0,34 11 0 0 0,-6-4 0 0 0,0-3 0 0 0,-89-56 0 0 0,74 39 0 0 0,31 20 0 0 0,2-3 0 0 0,1-1 0 0 0,1-2 0 0 0,2-2 0 0 0,-35-37 0 0 0,-6-29 0 0 0,76 97 0 0 0,0-1 0 0 0,0 0 0 0 0,0 1 0 0 0,1-1 0 0 0,-1 0 0 0 0,1 0 0 0 0,-1 0 0 0 0,1 0 0 0 0,0 0 0 0 0,-1 0 0 0 0,1 0 0 0 0,0-1 0 0 0,1 1 0 0 0,-1 0 0 0 0,-1-5 0 0 0,-7-22 0 0 0,6 24 0 0 0,1 0 0 0 0,0 0 0 0 0,1 0 0 0 0,-1-1 0 0 0,1 1 0 0 0,0-1 0 0 0,0 1 0 0 0,1-1 0 0 0,0 1 0 0 0,0-1 0 0 0,0 1 0 0 0,0-1 0 0 0,1 1 0 0 0,0-1 0 0 0,0 1 0 0 0,1-1 0 0 0,-1 1 0 0 0,5-9 0 0 0,-1 5 0 0 0,0 1 0 0 0,0 0 0 0 0,0 0 0 0 0,1 1 0 0 0,0 0 0 0 0,1 0 0 0 0,0 0 0 0 0,0 0 0 0 0,0 1 0 0 0,14-8 0 0 0,-2 1 0 0 0,0 0 0 0 0,0 2 0 0 0,1 1 0 0 0,0 0 0 0 0,1 1 0 0 0,0 2 0 0 0,33-9 0 0 0,-38 12 0 0 0,1 0 0 0 0,25-11 0 0 0,-27 9 0 0 0,0 0 0 0 0,28-5 0 0 0,1 4 0 0 0,-10 2 0 0 0,57-16 0 0 0,-45 8 0 0 0,1 3 0 0 0,65-6 0 0 0,9-2 0 0 0,-24 1 0 0 0,0 5 0 0 0,1 4 0 0 0,109 4 0 0 0,-181 8 0 0 0,0 0 0 0 0,-1 1 0 0 0,40 14 0 0 0,-48-14 0 0 0,-12-3 0 0 0,0 0 0 0 0,1 1 0 0 0,-1 0 0 0 0,0 0 0 0 0,0 0 0 0 0,0 0 0 0 0,-1 1 0 0 0,1 0 0 0 0,-1 0 0 0 0,0 0 0 0 0,0 1 0 0 0,-1-1 0 0 0,5 8 0 0 0,12 12 0 0 0,-3-9 0 0 0,-15-13 0 0 0,0 0 0 0 0,0-1 0 0 0,0 1 0 0 0,0 0 0 0 0,0 0 0 0 0,-1 0 0 0 0,1 0 0 0 0,-1 1 0 0 0,1-1 0 0 0,-1 0 0 0 0,0 1 0 0 0,1-1 0 0 0,-1 1 0 0 0,-1-1 0 0 0,2 5 0 0 0,3 16 0 0 0,-1 0 0 0 0,1 36 0 0 0,-5-51 0 0 0,0-1 0 0 0,-1 1 0 0 0,0-1 0 0 0,0 0 0 0 0,0 1 0 0 0,-1-1 0 0 0,0 0 0 0 0,-1 0 0 0 0,0 0 0 0 0,0 0 0 0 0,-4 7 0 0 0,2-7 0 0 0,-24 48 0 0 0,24-45 0 0 0,-1 0 0 0 0,-1 0 0 0 0,1-1 0 0 0,-1 0 0 0 0,-1-1 0 0 0,0 1 0 0 0,0-1 0 0 0,0-1 0 0 0,-11 8 0 0 0,-15 14 0 0 0,34-28 0 0 0,-36 36 0 0 0,0-2 0 0 0,-3-1 0 0 0,0-2 0 0 0,-84 50 0 0 0,-118 49 0 0 0,227-125 0 0 0,1-1 0 0 0,-1 0 0 0 0,0-1 0 0 0,-24 4 0 0 0,5-1 0 0 0,-167 30 0 0 0,176-35 0 0 0,0 0 0 0 0,-1-2 0 0 0,1 0 0 0 0,0-2 0 0 0,-1-1 0 0 0,-28-7 0 0 0,47 9 0 0 0,1-1 0 0 0,0 0 0 0 0,0 0 0 0 0,0-1 0 0 0,0 0 0 0 0,0 0 0 0 0,-6-5 0 0 0,-6-3 0 0 0,-13-12 0 0 0,13 7 0 0 0,-17-4 0 0 0,15-10 0 0 0,2 10 0 0 0,-13-20 0 0 0,8 0 0 0 0,13 27 0 0 0,1-1 0 0 0,0-1 0 0 0,1 0 0 0 0,1 0 0 0 0,0 0 0 0 0,1-1 0 0 0,-4-24 0 0 0,-2-12 0 0 0,8 41 0 0 0,1 0 0 0 0,0 0 0 0 0,0 0 0 0 0,1-12 0 0 0,1 6 0 0 0,-1 8 0 0 0,1 1 0 0 0,0-1 0 0 0,0 1 0 0 0,1-1 0 0 0,1 1 0 0 0,-1-1 0 0 0,1 1 0 0 0,0 0 0 0 0,7-14 0 0 0,-1 5 0 0 0,4-9 0 0 0,0 1 0 0 0,2 1 0 0 0,1 0 0 0 0,1 0 0 0 0,23-25 0 0 0,6 6 0 0 0,2 1 0 0 0,95-65 0 0 0,-130 101 0 0 0,1 1 0 0 0,0 0 0 0 0,0 1 0 0 0,0 0 0 0 0,0 1 0 0 0,1 0 0 0 0,-1 2 0 0 0,1-1 0 0 0,-1 1 0 0 0,1 1 0 0 0,-1 1 0 0 0,25 3 0 0 0,-28-2 0 0 0,0 1 0 0 0,-1 0 0 0 0,1 0 0 0 0,0 1 0 0 0,-1 1 0 0 0,15 8 0 0 0,-9 4 0 0 0,-13-15 0 0 0,-1 0 0 0 0,1 0 0 0 0,-1 0 0 0 0,1-1 0 0 0,0 1 0 0 0,0 0 0 0 0,0-1 0 0 0,0 1 0 0 0,0-1 0 0 0,0 0 0 0 0,1 1 0 0 0,3 0 0 0 0,-3-1 0 0 0,0 1 0 0 0,0 0 0 0 0,0-1 0 0 0,0 1 0 0 0,0 0 0 0 0,-1 0 0 0 0,1 0 0 0 0,-1 1 0 0 0,1-1 0 0 0,2 4 0 0 0,10 9 0 0 0,14 4 0 0 0,-20-13 0 0 0,1 1 0 0 0,-1-1 0 0 0,-1 1 0 0 0,1 1 0 0 0,12 14 0 0 0,18 15 0 0 0,-27-28 0 0 0,-1 0 0 0 0,0 2 0 0 0,11 13 0 0 0,-5-3 0 0 0,33 43 0 0 0,-31-30 0 0 0,12 30 0 0 0,-23-41 0 0 0,0 0 0 0 0,-1 1 0 0 0,5 36 0 0 0,-11-52 0 0 0,0-1 0 0 0,0 1 0 0 0,-1-1 0 0 0,0 1 0 0 0,-1-1 0 0 0,1 1 0 0 0,-2-1 0 0 0,1 1 0 0 0,-1-1 0 0 0,0 0 0 0 0,0 1 0 0 0,-1-1 0 0 0,0 0 0 0 0,0-1 0 0 0,-1 1 0 0 0,-5 8 0 0 0,-2 0 0 0 0,-2-1 0 0 0,0 1 0 0 0,0-2 0 0 0,-1 0 0 0 0,-1-1 0 0 0,0 0 0 0 0,-1-1 0 0 0,0-1 0 0 0,-1 0 0 0 0,0-1 0 0 0,-26 9 0 0 0,20-9 0 0 0,1 0 0 0 0,-1-2 0 0 0,0-1 0 0 0,-1-1 0 0 0,0-1 0 0 0,0-1 0 0 0,1-1 0 0 0,-2-1 0 0 0,1-1 0 0 0,0-1 0 0 0,-35-6 0 0 0,23 2 0 0 0,30 5 0 0 0,0-1 0 0 0,0 0 0 0 0,0 0 0 0 0,0 0 0 0 0,1 0 0 0 0,-1-1 0 0 0,0 0 0 0 0,0 0 0 0 0,-9-6 0 0 0,-58-37 0 0 0,38 25 0 0 0,1-1 0 0 0,0-2 0 0 0,-43-39 0 0 0,29 14 0 0 0,-61-77 0 0 0,88 99 0 0 0,15 20 0 0 0,0-1 0 0 0,1 0 0 0 0,0 0 0 0 0,0 0 0 0 0,0-1 0 0 0,1 0 0 0 0,0 0 0 0 0,1 0 0 0 0,-1 0 0 0 0,2-1 0 0 0,-3-9 0 0 0,2 2 0 0 0,1 1 0 0 0,0 0 0 0 0,1-1 0 0 0,1 1 0 0 0,0-1 0 0 0,1 1 0 0 0,6-27 0 0 0,-5 39 0 0 0,0-1 0 0 0,0 0 0 0 0,1 1 0 0 0,-1-1 0 0 0,1 1 0 0 0,0 0 0 0 0,0 0 0 0 0,0 0 0 0 0,0 0 0 0 0,0 1 0 0 0,8-5 0 0 0,-4 1 0 0 0,-2 2 0 0 0,-1 0 0 0 0,1 0 0 0 0,0 1 0 0 0,0-1 0 0 0,0 1 0 0 0,0 0 0 0 0,0 0 0 0 0,1 1 0 0 0,8-3 0 0 0,18-10 0 0 0,12-14 0 0 0,24-13 0 0 0,140-44 0 0 0,-194 82 0 0 0,0 0 0 0 0,1 0 0 0 0,14-1 0 0 0,19-5 0 0 0,-5-1 0 0 0,1 2 0 0 0,71-6 0 0 0,-43 7 0 0 0,-12 2 0 0 0,0 3 0 0 0,1 2 0 0 0,-1 3 0 0 0,0 2 0 0 0,95 20 0 0 0,-126-14 0 0 0,0 0 0 0 0,0 1 0 0 0,-2 2 0 0 0,1 1 0 0 0,-2 1 0 0 0,35 26 0 0 0,-43-26 0 0 0,-1 0 0 0 0,0 2 0 0 0,-1 0 0 0 0,21 29 0 0 0,-2-3 0 0 0,-26-29 0 0 0,-1-1 0 0 0,0 1 0 0 0,-1 0 0 0 0,-1 1 0 0 0,0 0 0 0 0,-1 0 0 0 0,-1 0 0 0 0,5 25 0 0 0,-4-20 0 0 0,0 11 0 0 0,-1-1 0 0 0,-1 0 0 0 0,-2 1 0 0 0,-1 0 0 0 0,-6 45 0 0 0,4-65 0 0 0,-1-1 0 0 0,0 1 0 0 0,0-1 0 0 0,-1 0 0 0 0,-1 0 0 0 0,1 0 0 0 0,-8 9 0 0 0,-6 15 0 0 0,7-9 0 0 0,-2-1 0 0 0,-1-1 0 0 0,0-1 0 0 0,-2 0 0 0 0,-1 0 0 0 0,0-2 0 0 0,-1 0 0 0 0,-2-1 0 0 0,-21 16 0 0 0,9-6 0 0 0,-7 4 0 0 0,14-15 0 0 0,18-13 0 0 0,0 0 0 0 0,0 0 0 0 0,0 0 0 0 0,-1-1 0 0 0,-11 4 0 0 0,2-1 0 0 0,2-1 0 0 0,-1 0 0 0 0,-1 0 0 0 0,1-2 0 0 0,-1 0 0 0 0,1-1 0 0 0,-26 2 0 0 0,40-5 0 0 0,1 0 0 0 0,-1 0 0 0 0,1-1 0 0 0,-1 1 0 0 0,1 0 0 0 0,-1 0 0 0 0,1-1 0 0 0,-1 1 0 0 0,1-1 0 0 0,-1 0 0 0 0,1 1 0 0 0,-1-1 0 0 0,1 0 0 0 0,0 0 0 0 0,0 0 0 0 0,-1 0 0 0 0,1 0 0 0 0,0 0 0 0 0,0 0 0 0 0,0 0 0 0 0,0 0 0 0 0,0-1 0 0 0,0 1 0 0 0,0 0 0 0 0,1 0 0 0 0,-1-1 0 0 0,0 1 0 0 0,1-1 0 0 0,-1 1 0 0 0,1-1 0 0 0,0 1 0 0 0,-1-3 0 0 0,0-5 0 0 0,0-1 0 0 0,0 0 0 0 0,1 0 0 0 0,1-12 0 0 0,0-1 0 0 0,-1 12 0 0 0,1-1 0 0 0,1 1 0 0 0,0 0 0 0 0,0 0 0 0 0,1 0 0 0 0,1 0 0 0 0,6-15 0 0 0,-6 19 0 0 0,-1 0 0 0 0,1 0 0 0 0,0 0 0 0 0,0 1 0 0 0,1 0 0 0 0,0-1 0 0 0,0 2 0 0 0,1-1 0 0 0,-1 1 0 0 0,1-1 0 0 0,13-7 0 0 0,63-39 0 0 0,-61 37 0 0 0,1 0 0 0 0,1 2 0 0 0,0 1 0 0 0,0 0 0 0 0,1 2 0 0 0,45-13 0 0 0,-27 13 0 0 0,-10 2 0 0 0,0 2 0 0 0,0 1 0 0 0,50-2 0 0 0,-66 7 0 0 0,-8-1 0 0 0,0 0 0 0 0,0 1 0 0 0,0 1 0 0 0,0-1 0 0 0,0 1 0 0 0,-1 1 0 0 0,1-1 0 0 0,0 1 0 0 0,0 1 0 0 0,-1-1 0 0 0,0 1 0 0 0,12 7 0 0 0,53 48 0 0 0,-47-41 0 0 0,-14 11 0 0 0,7-9 0 0 0,-8 3 0 0 0,-1 0 0 0 0,7 27 0 0 0,-7-8 0 0 0,-3 1 0 0 0,-1-1 0 0 0,-2 1 0 0 0,-2 0 0 0 0,-4 51 0 0 0,0 5 0 0 0,4-86 0 0 0,-2 1 0 0 0,1 0 0 0 0,-2-1 0 0 0,1 1 0 0 0,-2-1 0 0 0,0 0 0 0 0,0 0 0 0 0,-1 0 0 0 0,0 0 0 0 0,-8 13 0 0 0,8-20 0 0 0,-16 23 0 0 0,-24 47 0 0 0,42-72 0 0 0,-2 8 0 0 0,-1-1 0 0 0,0-1 0 0 0,-1 1 0 0 0,0-1 0 0 0,0 0 0 0 0,-1 0 0 0 0,-15 14 0 0 0,-53 47 0 0 0,64-55 0 0 0,-7 5 0 0 0,10-14 0 0 0,5-4 0 0 0,0 1 0 0 0,0-1 0 0 0,0 0 0 0 0,0 0 0 0 0,0-1 0 0 0,-1 1 0 0 0,1-1 0 0 0,-1 1 0 0 0,1-1 0 0 0,-1 0 0 0 0,1-1 0 0 0,-1 1 0 0 0,1 0 0 0 0,-1-1 0 0 0,0 0 0 0 0,1 0 0 0 0,-1 0 0 0 0,-5-1 0 0 0,8 1 0 0 0,0-1 0 0 0,0 1 0 0 0,0-1 0 0 0,0 1 0 0 0,0-1 0 0 0,0 1 0 0 0,0-1 0 0 0,0 1 0 0 0,0-1 0 0 0,1 0 0 0 0,-1 1 0 0 0,0-1 0 0 0,0 0 0 0 0,1 0 0 0 0,-1 0 0 0 0,0 0 0 0 0,1 0 0 0 0,-1 0 0 0 0,1 1 0 0 0,-1-1 0 0 0,1 0 0 0 0,0-1 0 0 0,-1 1 0 0 0,1 0 0 0 0,0 0 0 0 0,-1-1 0 0 0,-2-37 0 0 0,2 18 0 0 0,-4-18 0 0 0,2 0 0 0 0,2 0 0 0 0,2 0 0 0 0,1 0 0 0 0,2 0 0 0 0,1 1 0 0 0,3 0 0 0 0,1 0 0 0 0,1 0 0 0 0,2 1 0 0 0,2 1 0 0 0,2 0 0 0 0,0 1 0 0 0,31-46 0 0 0,-13 36 0 0 0,3 1 0 0 0,1 2 0 0 0,54-45 0 0 0,-30 49 0 0 0,-46 30 0 0 0,1 0 0 0 0,0 1 0 0 0,0 1 0 0 0,0 0 0 0 0,36-5 0 0 0,-38 8 0 0 0,0 1 0 0 0,0 0 0 0 0,0 1 0 0 0,0 1 0 0 0,0 1 0 0 0,28 4 0 0 0,-32-3 0 0 0,-1 1 0 0 0,1 1 0 0 0,-1 0 0 0 0,0 0 0 0 0,0 1 0 0 0,-1 1 0 0 0,1-1 0 0 0,-1 1 0 0 0,0 1 0 0 0,9 9 0 0 0,1 3 0 0 0,-1 1 0 0 0,-1 0 0 0 0,-1 2 0 0 0,0 0 0 0 0,18 36 0 0 0,-31-47 0 0 0,0 0 0 0 0,0 1 0 0 0,-1 0 0 0 0,-1-1 0 0 0,0 1 0 0 0,0 18 0 0 0,2 23 0 0 0,-1-33 0 0 0,0 0 0 0 0,-1 0 0 0 0,-1 1 0 0 0,-1-1 0 0 0,-1 0 0 0 0,0 0 0 0 0,-2-1 0 0 0,-9 33 0 0 0,5-36 0 0 0,0-1 0 0 0,-1 1 0 0 0,0-2 0 0 0,-1 0 0 0 0,-1 0 0 0 0,-15 16 0 0 0,-30 40 0 0 0,49-61 0 0 0,0-1 0 0 0,0 0 0 0 0,-1 0 0 0 0,0-1 0 0 0,0 1 0 0 0,-1-2 0 0 0,-15 10 0 0 0,-16 9 0 0 0,-5 1 0 0 0,9-7 0 0 0,29-14 0 0 0,0-1 0 0 0,-1 0 0 0 0,0-1 0 0 0,1 0 0 0 0,-10 3 0 0 0,-8 0 0 0 0,0 2 0 0 0,0-2 0 0 0,-1 0 0 0 0,1-2 0 0 0,-1-1 0 0 0,0-1 0 0 0,0-1 0 0 0,-27-2 0 0 0,44-3 0 0 0,1 0 0 0 0,0 0 0 0 0,0 0 0 0 0,0-1 0 0 0,1 0 0 0 0,-1 0 0 0 0,1-1 0 0 0,0 0 0 0 0,1 0 0 0 0,0-1 0 0 0,-9-11 0 0 0,10 13 0 0 0,1-1 0 0 0,0 0 0 0 0,0 0 0 0 0,0-1 0 0 0,1 1 0 0 0,0-1 0 0 0,0 1 0 0 0,-3-11 0 0 0,-4-8 0 0 0,6 12 0 0 0,0 0 0 0 0,0 0 0 0 0,1-1 0 0 0,1 1 0 0 0,0-1 0 0 0,1 1 0 0 0,0-1 0 0 0,2-19 0 0 0,-1 16 0 0 0,1 6 0 0 0,0 0 0 0 0,0 0 0 0 0,1 1 0 0 0,1-1 0 0 0,-1 0 0 0 0,2 1 0 0 0,-1 0 0 0 0,2 0 0 0 0,-1 0 0 0 0,1 0 0 0 0,1 1 0 0 0,0 0 0 0 0,0 0 0 0 0,1 0 0 0 0,0 1 0 0 0,15-14 0 0 0,7-3 0 0 0,1 1 0 0 0,1 1 0 0 0,44-23 0 0 0,-72 44 0 0 0,63-24 0 0 0,-40 16 0 0 0,1 1 0 0 0,0 2 0 0 0,0 0 0 0 0,1 2 0 0 0,0 1 0 0 0,-1 1 0 0 0,1 2 0 0 0,52 3 0 0 0,-72-1 0 0 0,0 0 0 0 0,0 0 0 0 0,0 1 0 0 0,-1 0 0 0 0,1 1 0 0 0,0-1 0 0 0,-1 1 0 0 0,0 1 0 0 0,0-1 0 0 0,0 2 0 0 0,12 7 0 0 0,-8 12 0 0 0,20 19 0 0 0,-30-40 0 0 0,0-1 0 0 0,0 0 0 0 0,0 0 0 0 0,0 0 0 0 0,0 0 0 0 0,0 0 0 0 0,1 0 0 0 0,-1 0 0 0 0,1-1 0 0 0,-1 1 0 0 0,1 0 0 0 0,3 2 0 0 0,-4-3 0 0 0,1 0 0 0 0,-1 1 0 0 0,1-1 0 0 0,-1 1 0 0 0,0-1 0 0 0,1 1 0 0 0,-1-1 0 0 0,0 1 0 0 0,0 0 0 0 0,0 0 0 0 0,0 0 0 0 0,-1-1 0 0 0,1 1 0 0 0,0 0 0 0 0,-1 0 0 0 0,1 4 0 0 0,9 25 0 0 0,-5-16 0 0 0,0 1 0 0 0,-1-1 0 0 0,0 1 0 0 0,2 30 0 0 0,-6-15 0 0 0,-4 82 0 0 0,3-103 0 0 0,0 0 0 0 0,-1-1 0 0 0,0 1 0 0 0,-1-1 0 0 0,0 0 0 0 0,0 0 0 0 0,-1 0 0 0 0,-1 0 0 0 0,-5 10 0 0 0,2-8 0 0 0,4-7 0 0 0,0 1 0 0 0,1 0 0 0 0,0 0 0 0 0,0 0 0 0 0,1 0 0 0 0,-1 1 0 0 0,-1 6 0 0 0,1-4 0 0 0,0-1 0 0 0,-1 1 0 0 0,0-1 0 0 0,-1 0 0 0 0,0 0 0 0 0,0 0 0 0 0,0-1 0 0 0,-9 10 0 0 0,-19 24 0 0 0,23-25 0 0 0,0-2 0 0 0,-1 1 0 0 0,-1-1 0 0 0,0-1 0 0 0,-22 18 0 0 0,1-1 0 0 0,28-24 0 0 0,-1 0 0 0 0,1 0 0 0 0,-1-1 0 0 0,0 0 0 0 0,-1 0 0 0 0,1 0 0 0 0,-1-1 0 0 0,0 0 0 0 0,1 0 0 0 0,-1 0 0 0 0,-1-1 0 0 0,1 0 0 0 0,0-1 0 0 0,0 0 0 0 0,-1 0 0 0 0,1 0 0 0 0,-1-1 0 0 0,1 0 0 0 0,-11-2 0 0 0,15 1 0 0 0,1 0 0 0 0,-1 0 0 0 0,1-1 0 0 0,0 1 0 0 0,0-1 0 0 0,-1 0 0 0 0,1 0 0 0 0,0 0 0 0 0,0 0 0 0 0,1 0 0 0 0,-1 0 0 0 0,0 0 0 0 0,1-1 0 0 0,-1 1 0 0 0,1 0 0 0 0,0-1 0 0 0,0 0 0 0 0,0 1 0 0 0,0-1 0 0 0,0 1 0 0 0,1-1 0 0 0,-1 0 0 0 0,1 0 0 0 0,0 1 0 0 0,-1-5 0 0 0,0-4 0 0 0,1-1 0 0 0,0 1 0 0 0,0-1 0 0 0,1 1 0 0 0,3-13 0 0 0,-4 22 0 0 0,1-1 0 0 0,0 1 0 0 0,-1-1 0 0 0,1 1 0 0 0,1-1 0 0 0,-1 1 0 0 0,0 0 0 0 0,0-1 0 0 0,1 1 0 0 0,-1 0 0 0 0,1 0 0 0 0,0 0 0 0 0,0 0 0 0 0,0 0 0 0 0,0 0 0 0 0,0 1 0 0 0,3-3 0 0 0,14-12 0 0 0,-1-1 0 0 0,-6 5 0 0 0,1 0 0 0 0,-1 1 0 0 0,2 0 0 0 0,-1 1 0 0 0,2 1 0 0 0,-1 0 0 0 0,1 1 0 0 0,25-10 0 0 0,2-2 0 0 0,-37 16 0 0 0,1 1 0 0 0,-1 1 0 0 0,0-1 0 0 0,1 1 0 0 0,-1 0 0 0 0,1 0 0 0 0,10-2 0 0 0,65-26 0 0 0,-66 28 0 0 0,0 0 0 0 0,29 1 0 0 0,-40 1 0 0 0,-1 0 0 0 0,1 1 0 0 0,0-1 0 0 0,-1 1 0 0 0,1 0 0 0 0,0 0 0 0 0,-1 0 0 0 0,0 1 0 0 0,1-1 0 0 0,-1 1 0 0 0,0 0 0 0 0,1 0 0 0 0,-1 0 0 0 0,0 0 0 0 0,4 4 0 0 0,-3 0 0 0 0,-1 0 0 0 0,1 0 0 0 0,-1 0 0 0 0,0 0 0 0 0,0 1 0 0 0,-1-1 0 0 0,0 1 0 0 0,0-1 0 0 0,-1 1 0 0 0,1 0 0 0 0,-2 0 0 0 0,1 0 0 0 0,-1 10 0 0 0,1-5 0 0 0,-2 0 0 0 0,0 0 0 0 0,0 0 0 0 0,-1 0 0 0 0,0 0 0 0 0,-1 0 0 0 0,-7 17 0 0 0,0-13 0 0 0,-1 0 0 0 0,0-1 0 0 0,-2 0 0 0 0,0-1 0 0 0,0 0 0 0 0,-1-1 0 0 0,-30 21 0 0 0,42-33 0 0 0,-49 52 0 0 0,39-40 0 0 0,1-1 0 0 0,-2 0 0 0 0,-16 13 0 0 0,-76 44 0 0 0,-3-5 0 0 0,-201 88 0 0 0,259-134 0 0 0,-1-3 0 0 0,-74 14 0 0 0,76-22 0 0 0,-2-2 0 0 0,-72-2 0 0 0,114-3 0 0 0,-1-1 0 0 0,1 0 0 0 0,0 0 0 0 0,0-1 0 0 0,0 0 0 0 0,-13-5 0 0 0,18 6 0 0 0,0-1 0 0 0,1 0 0 0 0,-1 1 0 0 0,1-1 0 0 0,0 0 0 0 0,-1-1 0 0 0,1 1 0 0 0,0-1 0 0 0,0 1 0 0 0,1-1 0 0 0,-1 0 0 0 0,0 0 0 0 0,1 0 0 0 0,0 0 0 0 0,0-1 0 0 0,0 1 0 0 0,-2-4 0 0 0,3 4 0 0 0,0 0 0 0 0,0 1 0 0 0,0-1 0 0 0,1 0 0 0 0,-1 0 0 0 0,1 0 0 0 0,-1 0 0 0 0,1 1 0 0 0,0-1 0 0 0,0 0 0 0 0,1 0 0 0 0,-1 0 0 0 0,0 0 0 0 0,1 0 0 0 0,0 1 0 0 0,-1-1 0 0 0,1 0 0 0 0,0 0 0 0 0,1 1 0 0 0,-1-1 0 0 0,0 1 0 0 0,1-1 0 0 0,0 1 0 0 0,-1 0 0 0 0,1-1 0 0 0,0 1 0 0 0,0 0 0 0 0,0 0 0 0 0,0 0 0 0 0,1 0 0 0 0,3-2 0 0 0,29-21 0 0 0,-33 23 0 0 0,1-1 0 0 0,0 0 0 0 0,0 1 0 0 0,0 0 0 0 0,0 0 0 0 0,0 0 0 0 0,1 0 0 0 0,-1 0 0 0 0,5-1 0 0 0,155-52 0 0 0,-138 47 0 0 0,0 2 0 0 0,1 1 0 0 0,0 1 0 0 0,0 1 0 0 0,0 1 0 0 0,0 2 0 0 0,0 0 0 0 0,0 2 0 0 0,44 8 0 0 0,-64-8 0 0 0,0 0 0 0 0,0 0 0 0 0,-1 1 0 0 0,1 0 0 0 0,-1 0 0 0 0,1 0 0 0 0,-1 1 0 0 0,0-1 0 0 0,0 1 0 0 0,0 0 0 0 0,-1 1 0 0 0,0-1 0 0 0,1 1 0 0 0,-2 0 0 0 0,1 0 0 0 0,0 0 0 0 0,-1 1 0 0 0,0-1 0 0 0,0 1 0 0 0,2 7 0 0 0,-4-6 0 0 0,-1-5 0 0 0,1 0 0 0 0,-1 0 0 0 0,0 1 0 0 0,1-1 0 0 0,0 0 0 0 0,0 0 0 0 0,0 0 0 0 0,0 0 0 0 0,0 0 0 0 0,0 0 0 0 0,2 2 0 0 0,-2-1 0 0 0,0 0 0 0 0,0 0 0 0 0,-1 0 0 0 0,1 0 0 0 0,-1 0 0 0 0,0 0 0 0 0,0 0 0 0 0,0 0 0 0 0,0 0 0 0 0,0 0 0 0 0,-1 0 0 0 0,1 0 0 0 0,-1 0 0 0 0,0 0 0 0 0,0 0 0 0 0,0-1 0 0 0,0 1 0 0 0,-3 4 0 0 0,-2 13 0 0 0,2-13 0 0 0,-1 0 0 0 0,1-1 0 0 0,-1 0 0 0 0,0 1 0 0 0,0-1 0 0 0,-1-1 0 0 0,-11 10 0 0 0,0 1 0 0 0,14-13 0 0 0,0 0 0 0 0,0 0 0 0 0,-1 0 0 0 0,1-1 0 0 0,-1 1 0 0 0,0-1 0 0 0,0 0 0 0 0,0 0 0 0 0,-8 2 0 0 0,-23 14 0 0 0,-60 46 0 0 0,82-56 0 0 0,0-1 0 0 0,0 0 0 0 0,-1-1 0 0 0,0-1 0 0 0,-19 5 0 0 0,-35 15 0 0 0,46-15 0 0 0,13-5 0 0 0,-1 0 0 0 0,0-1 0 0 0,-1 0 0 0 0,-19 5 0 0 0,-199 42 0 0 0,-68 12 0 0 0,228-51 0 0 0,-208 29 0 0 0,-284-10 0 0 0,560-31 0 0 0,1 0 0 0 0,0 0 0 0 0,-1 0 0 0 0,1 0 0 0 0,-1 0 0 0 0,1 0 0 0 0,0 0 0 0 0,-1 0 0 0 0,1 0 0 0 0,-1 0 0 0 0,1 0 0 0 0,-1 0 0 0 0,1 0 0 0 0,0 0 0 0 0,-1 0 0 0 0,1 0 0 0 0,0-1 0 0 0,-1 1 0 0 0,1 0 0 0 0,0 0 0 0 0,-1-1 0 0 0,1 1 0 0 0,0 0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0,1 1 0 0 0,-1-1 0 0 0,9-14 0 0 0,-9 14 0 0 0,6-2 0 0 0,-1 0 0 0 0,1 0 0 0 0,-1 0 0 0 0,1 1 0 0 0,0-1 0 0 0,0 1 0 0 0,7-1 0 0 0,15-6 0 0 0,13-7 0 0 0,5-4 0 0 0,-30 12 0 0 0,-1 1 0 0 0,34-11 0 0 0,3 0 0 0 0,41-6 0 0 0,-74 17 0 0 0,-5 1 0 0 0,0 0 0 0 0,1 2 0 0 0,26-6 0 0 0,-18 5 0 0 0,0 0 0 0 0,21-9 0 0 0,-26 7 0 0 0,1 2 0 0 0,30-6 0 0 0,80-11 0 0 0,-88 14 0 0 0,0 1 0 0 0,70-3 0 0 0,-97 10 0 0 0,0 0 0 0 0,-1 1 0 0 0,1 0 0 0 0,20 5 0 0 0,-30-4 0 0 0,0-1 0 0 0,-1 0 0 0 0,1 1 0 0 0,-1 0 0 0 0,1 0 0 0 0,-1 0 0 0 0,1 0 0 0 0,-1 0 0 0 0,0 1 0 0 0,0-1 0 0 0,0 1 0 0 0,-1 0 0 0 0,1 0 0 0 0,-1 0 0 0 0,1 0 0 0 0,-1 1 0 0 0,0-1 0 0 0,0 1 0 0 0,1 3 0 0 0,-2-5 0 0 0,0 1 0 0 0,0 0 0 0 0,0-1 0 0 0,0 1 0 0 0,-1 0 0 0 0,1-1 0 0 0,-1 1 0 0 0,1 0 0 0 0,-1 0 0 0 0,0-1 0 0 0,0 1 0 0 0,0 0 0 0 0,-1 0 0 0 0,1 0 0 0 0,-1-1 0 0 0,1 1 0 0 0,-1 0 0 0 0,0-1 0 0 0,-3 6 0 0 0,2-4 0 0 0,-2 1 0 0 0,1-1 0 0 0,0 0 0 0 0,-1 0 0 0 0,0 0 0 0 0,0-1 0 0 0,0 1 0 0 0,0-1 0 0 0,0 0 0 0 0,-6 3 0 0 0,-13 5 0 0 0,-2 0 0 0 0,1-1 0 0 0,-40 10 0 0 0,48-15 0 0 0,-58 16 0 0 0,-1-4 0 0 0,0-2 0 0 0,-2-4 0 0 0,-144 2 0 0 0,160-12 0 0 0,-86-3 0 0 0,128 0 0 0 0,0 0 0 0 0,0-1 0 0 0,0-1 0 0 0,1-1 0 0 0,-28-11 0 0 0,30 9 0 0 0,9 3 0 0 0,0 1 0 0 0,0 0 0 0 0,-1 1 0 0 0,1 0 0 0 0,-16-3 0 0 0,15 3 0 0 0,0 0 0 0 0,0-1 0 0 0,0 0 0 0 0,0 0 0 0 0,1-1 0 0 0,-1 0 0 0 0,1-1 0 0 0,0 1 0 0 0,-7-7 0 0 0,4 3 0 0 0,-2 0 0 0 0,1 1 0 0 0,-16-6 0 0 0,25 12 0 0 0,0-1 0 0 0,0 1 0 0 0,0 0 0 0 0,0-1 0 0 0,0 1 0 0 0,1-1 0 0 0,-1 1 0 0 0,0-1 0 0 0,1 0 0 0 0,-1 0 0 0 0,1 0 0 0 0,-2-2 0 0 0,-17-17 0 0 0,19 20 0 0 0,0 0 0 0 0,0-1 0 0 0,0 1 0 0 0,0-1 0 0 0,0 1 0 0 0,0-1 0 0 0,1 0 0 0 0,-1 1 0 0 0,0-1 0 0 0,1 0 0 0 0,0 1 0 0 0,-1-1 0 0 0,1 0 0 0 0,0 0 0 0 0,0 0 0 0 0,0 1 0 0 0,0-3 0 0 0,1-39 0 0 0,-1 31 0 0 0,1 9 0 0 0,1 0 0 0 0,-1 1 0 0 0,0-1 0 0 0,1 0 0 0 0,-1 0 0 0 0,1 1 0 0 0,0-1 0 0 0,0 1 0 0 0,0 0 0 0 0,0-1 0 0 0,1 1 0 0 0,-1 0 0 0 0,1 0 0 0 0,-1 0 0 0 0,4-1 0 0 0,2-4 0 0 0,-6 5 0 0 0,0 0 0 0 0,0 0 0 0 0,0 1 0 0 0,0-1 0 0 0,1 0 0 0 0,-1 1 0 0 0,0-1 0 0 0,1 1 0 0 0,4-2 0 0 0,7-4 0 0 0,-6 0 0 0 0,-4 4 0 0 0,0 0 0 0 0,0 0 0 0 0,1 0 0 0 0,-1 1 0 0 0,0-1 0 0 0,1 1 0 0 0,0 0 0 0 0,7-2 0 0 0,-3 1 0 0 0,0 0 0 0 0,1-1 0 0 0,-1 0 0 0 0,9-6 0 0 0,-11 6 0 0 0,0 1 0 0 0,0-1 0 0 0,0 1 0 0 0,1 0 0 0 0,13-3 0 0 0,66-12 0 0 0,-8 1 0 0 0,85-6 0 0 0,-40 16 0 0 0,197 16 0 0 0,-306-7 0 0 0,0 1 0 0 0,0 0 0 0 0,0 1 0 0 0,0 0 0 0 0,14 7 0 0 0,-16-6 0 0 0,-7-5 0 0 0,-5 0 0 0 0,0 0 0 0 0,0 0 0 0 0,0 0 0 0 0,0 0 0 0 0,0 0 0 0 0,0 0 0 0 0,0 0 0 0 0,0 0 0 0 0,0 1 0 0 0,0-1 0 0 0,0 0 0 0 0,0 0 0 0 0,0 1 0 0 0,0-1 0 0 0,0 1 0 0 0,0-1 0 0 0,0 1 0 0 0,0-1 0 0 0,0 1 0 0 0,-1 0 0 0 0,1-1 0 0 0,1 3 0 0 0,0 10 0 0 0,-2-11 0 0 0,0 0 0 0 0,-1 0 0 0 0,1 0 0 0 0,-1-1 0 0 0,1 1 0 0 0,-1 0 0 0 0,1 0 0 0 0,-1 0 0 0 0,0-1 0 0 0,0 1 0 0 0,0 0 0 0 0,0-1 0 0 0,0 1 0 0 0,0-1 0 0 0,-1 1 0 0 0,1-1 0 0 0,0 0 0 0 0,-1 1 0 0 0,1-1 0 0 0,-1 0 0 0 0,1 0 0 0 0,-1 0 0 0 0,0 0 0 0 0,1 0 0 0 0,-1 0 0 0 0,0-1 0 0 0,0 1 0 0 0,-1 0 0 0 0,-115 53 0 0 0,-25 1 0 0 0,83-31 0 0 0,49-18 0 0 0,-1-1 0 0 0,0 0 0 0 0,-23 5 0 0 0,-32 14 0 0 0,55-18 0 0 0,-1-1 0 0 0,0-1 0 0 0,-20 5 0 0 0,18-5 0 0 0,1-1 0 0 0,0 2 0 0 0,-17 7 0 0 0,17-6 0 0 0,0 0 0 0 0,-29 6 0 0 0,16-5 0 0 0,1 0 0 0 0,-26 13 0 0 0,25-10 0 0 0,-45 12 0 0 0,-160 35 0 0 0,166-38 0 0 0,42-12 0 0 0,0 0 0 0 0,-33 4 0 0 0,10-3 0 0 0,31-5 0 0 0,1-1 0 0 0,-32 1 0 0 0,-80-3 0 0 0,102 1 0 0 0,1 1 0 0 0,0 1 0 0 0,-36 9 0 0 0,-9 2 0 0 0,16-6 0 0 0,13-2 0 0 0,-71 2 0 0 0,-34-8 0 0 0,55-7 0 0 0,71 7 0 0 0,6 0 0 0 0,1 0 0 0 0,-1 0 0 0 0,1 1 0 0 0,0 0 0 0 0,0 1 0 0 0,-14 5 0 0 0,5-2 0 0 0,17-4 0 0 0,1 0 0 0 0,-1 0 0 0 0,1 0 0 0 0,0 0 0 0 0,-1 1 0 0 0,1-1 0 0 0,0 1 0 0 0,-5 3 0 0 0,-12 2 0 0 0,12-1 0 0 0,8-6 0 0 0,-1 1 0 0 0,1 0 0 0 0,0 0 0 0 0,-1-1 0 0 0,1 1 0 0 0,0 0 0 0 0,0 0 0 0 0,0 0 0 0 0,0 0 0 0 0,0-1 0 0 0,0 1 0 0 0,0 0 0 0 0,0 0 0 0 0,0 0 0 0 0,0 0 0 0 0,0-1 0 0 0,0 1 0 0 0,1 0 0 0 0,-1 0 0 0 0,0 0 0 0 0,1 1 0 0 0,-1-1 0 0 0,38 10 0 0 0,-26-7 0 0 0,1 0 0 0 0,-1-1 0 0 0,1-1 0 0 0,0 0 0 0 0,-1-1 0 0 0,26-1 0 0 0,15 0 0 0 0,13 1 0 0 0,1-2 0 0 0,82-14 0 0 0,-126 12 0 0 0,-1 1 0 0 0,45 2 0 0 0,-42 1 0 0 0,-1-1 0 0 0,43-6 0 0 0,-42 2 0 0 0,0 1 0 0 0,33 2 0 0 0,-17-1 0 0 0,-34-1 0 0 0,2 1 0 0 0,-8 2 0 0 0,1 0 0 0 0,-1 0 0 0 0,1-1 0 0 0,-1 1 0 0 0,1 0 0 0 0,-1-1 0 0 0,0 1 0 0 0,1-1 0 0 0,-1 1 0 0 0,0-1 0 0 0,1 0 0 0 0,-1 1 0 0 0,0-1 0 0 0,0 0 0 0 0,1 0 0 0 0,-1 0 0 0 0,0 0 0 0 0,0 0 0 0 0,0 0 0 0 0,0 0 0 0 0,0 0 0 0 0,-1-1 0 0 0,1 1 0 0 0,0 0 0 0 0,0-1 0 0 0,-1 1 0 0 0,1 0 0 0 0,0-2 0 0 0,-1 2 0 0 0,0 0 0 0 0,0 0 0 0 0,0 1 0 0 0,0-1 0 0 0,-1 0 0 0 0,1 1 0 0 0,0-1 0 0 0,0 0 0 0 0,0 1 0 0 0,0-1 0 0 0,-1 0 0 0 0,1 1 0 0 0,0-1 0 0 0,-1 0 0 0 0,1 1 0 0 0,-1-1 0 0 0,1 1 0 0 0,0-1 0 0 0,-1 1 0 0 0,1-1 0 0 0,-1 1 0 0 0,0-1 0 0 0,1 1 0 0 0,-1-1 0 0 0,1 1 0 0 0,-1 0 0 0 0,0-1 0 0 0,1 1 0 0 0,-1 0 0 0 0,1 0 0 0 0,-1-1 0 0 0,0 1 0 0 0,0 0 0 0 0,1 0 0 0 0,-2 0 0 0 0,-5-3 0 0 0,0-2 0 0 0,-1 0 0 0 0,1 1 0 0 0,-1 0 0 0 0,0 0 0 0 0,0 0 0 0 0,-1 1 0 0 0,1 1 0 0 0,-12-3 0 0 0,-74-12 0 0 0,-309 5 0 0 0,328 12 0 0 0,-66 7 0 0 0,132-8 0 0 0,1-4 0 0 0,8 2 0 0 0,13 0 0 0 0,-9 2 0 0 0,75 21 0 0 0,-60-13 0 0 0,-2 2 0 0 0,1-4 0 0 0,0 2 0 0 0,25 12 0 0 0,34 12 0 0 0,135 43 0 0 0,-163-55 0 0 0,14 4 0 0 0,-28-16 0 0 0,33 10 0 0 0,1-3 0 0 0,1-4 0 0 0,77 3 0 0 0,-63-11 0 0 0,-50 0 0 0 0,0-1 0 0 0,0-1 0 0 0,0-2 0 0 0,0-1 0 0 0,-1-2 0 0 0,39-10 0 0 0,38-13 0 0 0,-73 19 0 0 0,49-16 0 0 0,-6 5 0 0 0,-56 16 0 0 0,-1-1 0 0 0,23-9 0 0 0,-12 4 0 0 0,0 2 0 0 0,54-6 0 0 0,118-27 0 0 0,-172 34 0 0 0,-1-1 0 0 0,0-1 0 0 0,31-14 0 0 0,-32 12 0 0 0,16-12 0 0 0,-43 20 0 0 0,0 0 0 0 0,1 0 0 0 0,-1 0 0 0 0,1 1 0 0 0,0 0 0 0 0,-1 0 0 0 0,12-2 0 0 0,-2 1 0 0 0,0-1 0 0 0,-1 0 0 0 0,1-1 0 0 0,15-9 0 0 0,-18 9 0 0 0,0 0 0 0 0,0 0 0 0 0,0 1 0 0 0,22-4 0 0 0,-8 3 0 0 0,0-1 0 0 0,0-1 0 0 0,32-14 0 0 0,-28 9 0 0 0,45-10 0 0 0,-3 6 0 0 0,-9 13 0 0 0,-60 3 0 0 0,-2 0 0 0 0,0 0 0 0 0,0 0 0 0 0,0 0 0 0 0,0 0 0 0 0,0 0 0 0 0,0 0 0 0 0,0 0 0 0 0,0 0 0 0 0,0 0 0 0 0,1-1 0 0 0,-1 1 0 0 0,0 0 0 0 0,0-1 0 0 0,0 1 0 0 0,0-1 0 0 0,0 1 0 0 0,0-1 0 0 0,-1 1 0 0 0,1-1 0 0 0,0 0 0 0 0,0 1 0 0 0,0-1 0 0 0,0 0 0 0 0,-1 0 0 0 0,2-1 0 0 0,-1 0 0 0 0,5 0 0 0 0,36 1 0 0 0,-12 0 0 0 0,-29 1 0 0 0,-1 0 0 0 0,0 0 0 0 0,1 0 0 0 0,-1 0 0 0 0,0 0 0 0 0,1 0 0 0 0,-1 0 0 0 0,0 0 0 0 0,1 0 0 0 0,-1 0 0 0 0,0 0 0 0 0,1 0 0 0 0,-1 0 0 0 0,0 1 0 0 0,1-1 0 0 0,-1 0 0 0 0,0 0 0 0 0,1 0 0 0 0,-1 1 0 0 0,0-1 0 0 0,0 0 0 0 0,1 0 0 0 0,-1 0 0 0 0,0 1 0 0 0,0-1 0 0 0,0 0 0 0 0,1 1 0 0 0,-1-1 0 0 0,0 0 0 0 0,0 1 0 0 0,0-1 0 0 0,0 0 0 0 0,1 0 0 0 0,-1 1 0 0 0,0-1 0 0 0,0 0 0 0 0,0 1 0 0 0,0-1 0 0 0,0 1 0 0 0,0-1 0 0 0,0 0 0 0 0,0 1 0 0 0,0-1 0 0 0,0 0 0 0 0,0 1 0 0 0,0-1 0 0 0,-1 0 0 0 0,1 1 0 0 0,0-1 0 0 0,0 0 0 0 0,0 1 0 0 0,0-1 0 0 0,0 0 0 0 0,-1 0 0 0 0,1 1 0 0 0,0-1 0 0 0,0 0 0 0 0,-1 1 0 0 0,-7 11 0 0 0,4-9 0 0 0,0 0 0 0 0,0 0 0 0 0,0 0 0 0 0,0 0 0 0 0,0-1 0 0 0,-1 1 0 0 0,1-1 0 0 0,-1 0 0 0 0,-5 1 0 0 0,-2 2 0 0 0,-36 21 0 0 0,-109 38 0 0 0,12-14 0 0 0,-154 24 0 0 0,37-20 0 0 0,241-46 0 0 0,17-7 0 0 0,0 1 0 0 0,0-1 0 0 0,0 0 0 0 0,0 0 0 0 0,0 0 0 0 0,0 0 0 0 0,0-1 0 0 0,0 1 0 0 0,-8-2 0 0 0,12 1 0 0 0,-1 0 0 0 0,1 0 0 0 0,0 0 0 0 0,0 0 0 0 0,0 0 0 0 0,-1 0 0 0 0,1 0 0 0 0,0 0 0 0 0,0 0 0 0 0,-1 0 0 0 0,1 0 0 0 0,0 0 0 0 0,0 0 0 0 0,-1 0 0 0 0,1 0 0 0 0,0 0 0 0 0,0 0 0 0 0,0-1 0 0 0,-1 1 0 0 0,1 0 0 0 0,0 0 0 0 0,0 0 0 0 0,0 0 0 0 0,-1-1 0 0 0,1 1 0 0 0,0 0 0 0 0,0 0 0 0 0,0 0 0 0 0,0-1 0 0 0,0 1 0 0 0,0 0 0 0 0,-1 0 0 0 0,1-1 0 0 0,0 1 0 0 0,0 0 0 0 0,0 0 0 0 0,0-1 0 0 0,0 1 0 0 0,0 0 0 0 0,0 0 0 0 0,0-1 0 0 0,0 1 0 0 0,0 0 0 0 0,0 0 0 0 0,0 0 0 0 0,0-1 0 0 0,0 1 0 0 0,1 0 0 0 0,-1 0 0 0 0,0-1 0 0 0,0 1 0 0 0,0 0 0 0 0,0 0 0 0 0,0 0 0 0 0,0-1 0 0 0,1 1 0 0 0,-1 0 0 0 0,0 0 0 0 0,0 0 0 0 0,0-1 0 0 0,0 1 0 0 0,1 0 0 0 0,-1 0 0 0 0,0 0 0 0 0,0 0 0 0 0,1 0 0 0 0,12-15 0 0 0,-12 14 0 0 0,29-10 0 0 0,-2 1 0 0 0,20-27 0 0 0,-35 26 0 0 0,4 5 0 0 0,69-26 0 0 0,-66 27 0 0 0,0-2 0 0 0,0 0 0 0 0,35-19 0 0 0,-52 24 0 0 0,33-14 0 0 0,1 2 0 0 0,47-12 0 0 0,20-6 0 0 0,-20 2 0 0 0,-35 13 0 0 0,86-43 0 0 0,-119 53 0 0 0,-10 5 0 0 0,1-1 0 0 0,-1 0 0 0 0,0 0 0 0 0,0 0 0 0 0,0-1 0 0 0,6-5 0 0 0,-4 1 0 0 0,0 1 0 0 0,0 0 0 0 0,19-11 0 0 0,-21 14 0 0 0,49-36 0 0 0,39-27 0 0 0,-69 47 0 0 0,-23 17 0 0 0,1 1 0 0 0,-1 0 0 0 0,1 0 0 0 0,-1 0 0 0 0,1 0 0 0 0,0 0 0 0 0,0 0 0 0 0,5-2 0 0 0,-2 1 0 0 0,-1-1 0 0 0,0 0 0 0 0,1 0 0 0 0,-2 0 0 0 0,1-1 0 0 0,6-7 0 0 0,8-8 0 0 0,-14 14 0 0 0,0 1 0 0 0,0-1 0 0 0,0-1 0 0 0,6-11 0 0 0,18-25 0 0 0,-8 12 0 0 0,-17 23 0 0 0,0 1 0 0 0,1-1 0 0 0,0 1 0 0 0,0 0 0 0 0,1 1 0 0 0,10-10 0 0 0,-9 9 0 0 0,0-1 0 0 0,0 0 0 0 0,-1-1 0 0 0,0 1 0 0 0,-1-1 0 0 0,8-15 0 0 0,-2 5 0 0 0,-1 2 0 0 0,1-3 0 0 0,1 0 0 0 0,1 1 0 0 0,1 0 0 0 0,17-16 0 0 0,34-35 0 0 0,-64 69 0 0 0,0 0 0 0 0,0 0 0 0 0,0-1 0 0 0,0 1 0 0 0,0 0 0 0 0,0-1 0 0 0,-1 1 0 0 0,1-1 0 0 0,0 1 0 0 0,-1-1 0 0 0,1 1 0 0 0,-1-1 0 0 0,1 1 0 0 0,-1-1 0 0 0,0 1 0 0 0,0-3 0 0 0,3-6 0 0 0,24-40 0 0 0,-8 28 0 0 0,-16 11 0 0 0,3-7 0 0 0,0-1 0 0 0,-2 1 0 0 0,0-1 0 0 0,2-37 0 0 0,-6 52 0 0 0,0 0 0 0 0,1 0 0 0 0,-1 0 0 0 0,1 0 0 0 0,0 0 0 0 0,0 0 0 0 0,0 0 0 0 0,1 0 0 0 0,-1 0 0 0 0,1 1 0 0 0,0-1 0 0 0,4-6 0 0 0,-5 9 0 0 0,0-1 0 0 0,0 1 0 0 0,0 0 0 0 0,0-1 0 0 0,0 1 0 0 0,0-1 0 0 0,0 1 0 0 0,-1-1 0 0 0,1 0 0 0 0,0 1 0 0 0,-1-1 0 0 0,0 0 0 0 0,1 1 0 0 0,-1-1 0 0 0,0 0 0 0 0,0 1 0 0 0,0-1 0 0 0,0 0 0 0 0,0 0 0 0 0,0 1 0 0 0,-1-4 0 0 0,0-11 0 0 0,12-7 0 0 0,2-30 0 0 0,-10 34 0 0 0,2 1 0 0 0,0-1 0 0 0,15-33 0 0 0,-20 50 0 0 0,1 0 0 0 0,0 0 0 0 0,-1 0 0 0 0,1 0 0 0 0,-1 0 0 0 0,0 0 0 0 0,0 0 0 0 0,1 0 0 0 0,-1 0 0 0 0,-1 0 0 0 0,1 0 0 0 0,0 0 0 0 0,-1-2 0 0 0,1 3 0 0 0,-1-1 0 0 0,1 1 0 0 0,0-1 0 0 0,0 1 0 0 0,0-1 0 0 0,0 1 0 0 0,0-1 0 0 0,0 1 0 0 0,0-1 0 0 0,0 1 0 0 0,0-1 0 0 0,1 1 0 0 0,-1 0 0 0 0,1-1 0 0 0,-1 1 0 0 0,1-1 0 0 0,-1 1 0 0 0,1 0 0 0 0,0-1 0 0 0,0 1 0 0 0,0 0 0 0 0,1-2 0 0 0,3 0 0 0 0,-1-3 0 0 0,-4-30 0 0 0,0 35 0 0 0,1-12 0 0 0,0 1 0 0 0,1 1 0 0 0,1-1 0 0 0,5-16 0 0 0,-4 13 0 0 0,2-15 0 0 0,-6 28 0 0 0,0-1 0 0 0,0 1 0 0 0,0-1 0 0 0,1 1 0 0 0,-1-1 0 0 0,1 1 0 0 0,0-1 0 0 0,-1 1 0 0 0,1-1 0 0 0,0 1 0 0 0,0 0 0 0 0,1 0 0 0 0,-1 0 0 0 0,3-4 0 0 0,-3 5 0 0 0,0 0 0 0 0,0 0 0 0 0,0 0 0 0 0,0-1 0 0 0,0 1 0 0 0,0 0 0 0 0,0 0 0 0 0,-1-1 0 0 0,1 1 0 0 0,-1-1 0 0 0,1 1 0 0 0,-1 0 0 0 0,1-4 0 0 0,9-18 0 0 0,-2 29 0 0 0,0 0 0 0 0,-1 0 0 0 0,0 1 0 0 0,0 0 0 0 0,10 14 0 0 0,-15-19 0 0 0,-1 0 0 0 0,1 0 0 0 0,-1 0 0 0 0,1 0 0 0 0,0 0 0 0 0,0 0 0 0 0,0-1 0 0 0,-1 1 0 0 0,2-1 0 0 0,-1 1 0 0 0,3 1 0 0 0,17 14 0 0 0,2 4 0 0 0,-20-18 0 0 0,0 0 0 0 0,-1-1 0 0 0,0 1 0 0 0,1 0 0 0 0,-1 1 0 0 0,0-1 0 0 0,0 1 0 0 0,2 4 0 0 0,9 9 0 0 0,-12-17 0 0 0,-1 1 0 0 0,0 0 0 0 0,0 1 0 0 0,0-1 0 0 0,0 0 0 0 0,0 0 0 0 0,0 0 0 0 0,0 1 0 0 0,0-1 0 0 0,0 0 0 0 0,0 1 0 0 0,-1-1 0 0 0,1 1 0 0 0,-1-1 0 0 0,1 1 0 0 0,-1-1 0 0 0,1 1 0 0 0,-1-1 0 0 0,0 4 0 0 0,1-2 0 0 0,-1 0 0 0 0,1 0 0 0 0,0 0 0 0 0,0 0 0 0 0,0 0 0 0 0,0 0 0 0 0,0 0 0 0 0,1 0 0 0 0,2 4 0 0 0,-2-4 0 0 0,0 0 0 0 0,0 0 0 0 0,-1 0 0 0 0,0 0 0 0 0,1 0 0 0 0,-1 0 0 0 0,0 0 0 0 0,-1 0 0 0 0,2 6 0 0 0,-2-7 0 0 0,1 0 0 0 0,-1-1 0 0 0,0 1 0 0 0,1 0 0 0 0,-1-1 0 0 0,1 1 0 0 0,0-1 0 0 0,0 1 0 0 0,-1-1 0 0 0,1 1 0 0 0,0-1 0 0 0,0 1 0 0 0,0-1 0 0 0,0 0 0 0 0,1 0 0 0 0,-1 0 0 0 0,0 1 0 0 0,3 0 0 0 0,-3-1 0 0 0,1 0 0 0 0,-1 0 0 0 0,0 0 0 0 0,1 0 0 0 0,-1 1 0 0 0,0-1 0 0 0,0 0 0 0 0,0 1 0 0 0,0-1 0 0 0,0 0 0 0 0,0 1 0 0 0,-1-1 0 0 0,1 1 0 0 0,0 0 0 0 0,-1-1 0 0 0,1 1 0 0 0,-1-1 0 0 0,1 4 0 0 0,2 5 0 0 0,1 0 0 0 0,0-1 0 0 0,0 1 0 0 0,6 8 0 0 0,-15-23 0 0 0,0 0 0 0 0,-1 0 0 0 0,1 0 0 0 0,0-1 0 0 0,1 0 0 0 0,0 0 0 0 0,-1 0 0 0 0,2 0 0 0 0,-6-11 0 0 0,-19-64 0 0 0,27 78 0 0 0,0 0 0 0 0,0 0 0 0 0,-1 0 0 0 0,1 1 0 0 0,-1-1 0 0 0,1 1 0 0 0,-1-1 0 0 0,0 1 0 0 0,-3-4 0 0 0,-10-17 0 0 0,9 2 0 0 0,-1 0 0 0 0,-11-21 0 0 0,14 32 0 0 0,-4 3 0 0 0,1 1 0 0 0,0-31 0 0 0,2-38 0 0 0,-5 38 0 0 0,5 33 0 0 0,3-4 0 0 0,2-77 0 0 0,-5 77 0 0 0,5 8 0 0 0,-1-1 0 0 0,0 0 0 0 0,0 1 0 0 0,1-1 0 0 0,-1 0 0 0 0,1 0 0 0 0,-1 0 0 0 0,1 1 0 0 0,-1-1 0 0 0,1 0 0 0 0,-1 0 0 0 0,1 0 0 0 0,0 0 0 0 0,-1 0 0 0 0,1 0 0 0 0,0 0 0 0 0,0 0 0 0 0,0-1 0 0 0,-7-8 0 0 0,6 9 0 0 0,0 0 0 0 0,0 0 0 0 0,0 0 0 0 0,0 0 0 0 0,1 0 0 0 0,-1-1 0 0 0,0 1 0 0 0,0 0 0 0 0,1 0 0 0 0,-1-1 0 0 0,1 1 0 0 0,-1 0 0 0 0,1-1 0 0 0,0 1 0 0 0,-1 0 0 0 0,1-3 0 0 0,-5-9 0 0 0,0-1 0 0 0,-1 1 0 0 0,0 0 0 0 0,-10-13 0 0 0,-42-45 0 0 0,51 62 0 0 0,0 2 0 0 0,-1-1 0 0 0,0 1 0 0 0,-1 0 0 0 0,1 1 0 0 0,-13-8 0 0 0,-8-5 0 0 0,-1 3 0 0 0,24 14 0 0 0,1 0 0 0 0,-1 0 0 0 0,1-1 0 0 0,0 0 0 0 0,0 0 0 0 0,0-1 0 0 0,-8-6 0 0 0,0 1 0 0 0,-1 1 0 0 0,0 1 0 0 0,0 0 0 0 0,-22-6 0 0 0,9 2 0 0 0,-47-15 0 0 0,57 22 0 0 0,0-1 0 0 0,0-1 0 0 0,1-1 0 0 0,0 0 0 0 0,-30-19 0 0 0,-8-1 0 0 0,42 23 0 0 0,1-1 0 0 0,-1-1 0 0 0,1 0 0 0 0,-14-9 0 0 0,-9-6 0 0 0,5 7 0 0 0,4-8 0 0 0,23 20 0 0 0,0 0 0 0 0,1 0 0 0 0,-1 0 0 0 0,0 0 0 0 0,0 0 0 0 0,0 1 0 0 0,0-1 0 0 0,-1 0 0 0 0,1 1 0 0 0,0 0 0 0 0,-1 0 0 0 0,-3-2 0 0 0,-8-2 0 0 0,1 0 0 0 0,1-1 0 0 0,-1 0 0 0 0,1-1 0 0 0,0-1 0 0 0,-18-15 0 0 0,29 22 0 0 0,0 0 0 0 0,-1 0 0 0 0,1 0 0 0 0,0 0 0 0 0,0 0 0 0 0,0 1 0 0 0,-1-1 0 0 0,1 0 0 0 0,0 1 0 0 0,0-1 0 0 0,-1 1 0 0 0,1 0 0 0 0,-1-1 0 0 0,1 1 0 0 0,0 0 0 0 0,-1 0 0 0 0,-1 0 0 0 0,2 0 0 0 0,0 0 0 0 0,-1 0 0 0 0,1-1 0 0 0,0 1 0 0 0,0 0 0 0 0,-1 0 0 0 0,1-1 0 0 0,0 1 0 0 0,0-1 0 0 0,-1 1 0 0 0,1-1 0 0 0,0 1 0 0 0,0-1 0 0 0,0 0 0 0 0,0 0 0 0 0,0 1 0 0 0,0-1 0 0 0,0 0 0 0 0,0 0 0 0 0,-1-1 0 0 0,-1-1 0 0 0,0 1 0 0 0,0 0 0 0 0,-1 0 0 0 0,1 0 0 0 0,-1 0 0 0 0,0 1 0 0 0,0-1 0 0 0,1 1 0 0 0,-1 0 0 0 0,-7-1 0 0 0,-18-7 0 0 0,27 9 0 0 0,-7-3 0 0 0,-33-1 0 0 0,33 3 0 0 0,-1 0 0 0 0,1 0 0 0 0,0 1 0 0 0,-1 0 0 0 0,1 1 0 0 0,0 0 0 0 0,-1 0 0 0 0,-10 4 0 0 0,19-5 0 0 0,-1 0 0 0 0,-1 0 0 0 0,0 0 0 0 0,0 0 0 0 0,1 1 0 0 0,-1 0 0 0 0,1-1 0 0 0,-1 1 0 0 0,0 0 0 0 0,1 0 0 0 0,-1 0 0 0 0,1 1 0 0 0,-3 1 0 0 0,3-2 0 0 0,-1 0 0 0 0,0 0 0 0 0,0 1 0 0 0,0-1 0 0 0,0 1 0 0 0,0 0 0 0 0,1 0 0 0 0,-1 0 0 0 0,1 1 0 0 0,-1-1 0 0 0,1 1 0 0 0,0-1 0 0 0,-3 5 0 0 0,3 1 0 0 0,0-1 0 0 0,0 1 0 0 0,-1-1 0 0 0,0 0 0 0 0,0 0 0 0 0,-6 9 0 0 0,-5 14 0 0 0,-5 3 0 0 0,18-28 0 0 0,1-3 0 0 0,-1 0 0 0 0,1 0 0 0 0,0 0 0 0 0,-1-1 0 0 0,0 1 0 0 0,1 0 0 0 0,-1-1 0 0 0,0 1 0 0 0,1-1 0 0 0,-1 1 0 0 0,0-1 0 0 0,0 1 0 0 0,-1-1 0 0 0,1 1 0 0 0,0-1 0 0 0,0 0 0 0 0,-3 2 0 0 0,1 1 0 0 0,0-1 0 0 0,0 1 0 0 0,0 0 0 0 0,1 0 0 0 0,-1 0 0 0 0,1 0 0 0 0,0 0 0 0 0,1 1 0 0 0,-3 6 0 0 0,-19 35 0 0 0,4-12 0 0 0,14-25 0 0 0,0 1 0 0 0,-1-1 0 0 0,0 0 0 0 0,-10 11 0 0 0,12-15 0 0 0,1 1 0 0 0,-1-1 0 0 0,1 0 0 0 0,0 1 0 0 0,0 0 0 0 0,-1 6 0 0 0,-19 32 0 0 0,-118 168 0 0 0,1-16 0 0 0,49-92 0 0 0,52-57 0 0 0,-2-2 0 0 0,-58 50 0 0 0,49-49 0 0 0,-16 29 0 0 0,49-55 0 0 0,0 1 0 0 0,-39 32 0 0 0,17-20 0 0 0,-42 43 0 0 0,64-58 0 0 0,1 0 0 0 0,-17 29 0 0 0,25-37 0 0 0,0 0 0 0 0,-1 0 0 0 0,0-1 0 0 0,0 0 0 0 0,-1-1 0 0 0,-18 13 0 0 0,14-11 0 0 0,1 0 0 0 0,1 1 0 0 0,-15 15 0 0 0,7 4 0 0 0,-7-7 0 0 0,9 6 0 0 0,-9-10 0 0 0,8 10 0 0 0,0-12 0 0 0,14-13 0 0 0,0-1 0 0 0,1 1 0 0 0,-1 1 0 0 0,1-1 0 0 0,0 1 0 0 0,-4 6 0 0 0,-20 26 0 0 0,-53 52 0 0 0,48-63 0 0 0,29-23 0 0 0,0 0 0 0 0,0 0 0 0 0,0 0 0 0 0,0 1 0 0 0,1 0 0 0 0,0-1 0 0 0,0 1 0 0 0,0 0 0 0 0,-4 6 0 0 0,-61 72 0 0 0,-14 13 0 0 0,67-76 0 0 0,11-13 0 0 0,1 0 0 0 0,-1-1 0 0 0,0 1 0 0 0,-1-1 0 0 0,1 0 0 0 0,-1-1 0 0 0,0 1 0 0 0,-1-1 0 0 0,1 0 0 0 0,-8 4 0 0 0,11-7 0 0 0,0 0 0 0 0,0 0 0 0 0,0-1 0 0 0,0 1 0 0 0,0 1 0 0 0,1-1 0 0 0,-1 0 0 0 0,0 0 0 0 0,1 1 0 0 0,-1-1 0 0 0,0 1 0 0 0,1-1 0 0 0,0 1 0 0 0,-1-1 0 0 0,1 1 0 0 0,0 0 0 0 0,0 0 0 0 0,0 0 0 0 0,0 0 0 0 0,0 0 0 0 0,0 0 0 0 0,0 3 0 0 0,0-3 0 0 0,0 0 0 0 0,0 0 0 0 0,0 0 0 0 0,0-1 0 0 0,0 1 0 0 0,-1 0 0 0 0,1-1 0 0 0,0 1 0 0 0,-1-1 0 0 0,0 1 0 0 0,1-1 0 0 0,-1 0 0 0 0,0 0 0 0 0,1 0 0 0 0,-1 0 0 0 0,0 0 0 0 0,-3 1 0 0 0,-16 11 0 0 0,-52 35 0 0 0,65-41 0 0 0,4-3 0 0 0,0-1 0 0 0,0 1 0 0 0,0-1 0 0 0,-1 0 0 0 0,0 0 0 0 0,0 0 0 0 0,0-1 0 0 0,-9 4 0 0 0,9-4 0 0 0,4-2 0 0 0,0 0 0 0 0,0 0 0 0 0,-1 1 0 0 0,1-1 0 0 0,0 0 0 0 0,0 1 0 0 0,0-1 0 0 0,0 1 0 0 0,0 0 0 0 0,-1-1 0 0 0,1 1 0 0 0,0 0 0 0 0,0-1 0 0 0,0 1 0 0 0,1 0 0 0 0,-1 0 0 0 0,0 0 0 0 0,0 0 0 0 0,0 0 0 0 0,1 0 0 0 0,-1 0 0 0 0,0 0 0 0 0,1 1 0 0 0,-1 1 0 0 0,-1-2 0 0 0,1 1 0 0 0,0-1 0 0 0,0 1 0 0 0,-1-1 0 0 0,1 0 0 0 0,0 0 0 0 0,-1 0 0 0 0,1 0 0 0 0,-1 0 0 0 0,0 0 0 0 0,1 0 0 0 0,-1 0 0 0 0,0-1 0 0 0,1 1 0 0 0,-1 0 0 0 0,-2 0 0 0 0,-14 6 0 0 0,-7 2 0 0 0,24-9 0 0 0,-1 0 0 0 0,0 1 0 0 0,0-1 0 0 0,1 1 0 0 0,-1-1 0 0 0,0 1 0 0 0,1-1 0 0 0,-1 1 0 0 0,1 0 0 0 0,-1 0 0 0 0,1 0 0 0 0,-1 0 0 0 0,1 0 0 0 0,-2 2 0 0 0,1-2 0 0 0,0 1 0 0 0,0-1 0 0 0,0 0 0 0 0,0 0 0 0 0,0 0 0 0 0,0 0 0 0 0,0 0 0 0 0,0 0 0 0 0,-1 0 0 0 0,1-1 0 0 0,-3 1 0 0 0,-21 8 0 0 0,-16 8 0 0 0,-1-2 0 0 0,0-1 0 0 0,-78 13 0 0 0,110-25 0 0 0,0-1 0 0 0,0 0 0 0 0,0-1 0 0 0,-14-1 0 0 0,-47-1 0 0 0,56 1 0 0 0,0 0 0 0 0,0-2 0 0 0,0 1 0 0 0,-16-7 0 0 0,-36-5 0 0 0,39 3 0 0 0,26 9 0 0 0,-1 0 0 0 0,1 1 0 0 0,-1-1 0 0 0,1 1 0 0 0,-1 0 0 0 0,0 0 0 0 0,0 0 0 0 0,-7-1 0 0 0,-42-8 0 0 0,-132 6 0 0 0,194 1 0 0 0,0 1 0 0 0,0 0 0 0 0,0 0 0 0 0,0 1 0 0 0,0 0 0 0 0,0 1 0 0 0,1 0 0 0 0,-1 0 0 0 0,9 3 0 0 0,26-1 0 0 0,18 8 0 0 0,-45-7 0 0 0,-5-1 0 0 0,0 1 0 0 0,0 0 0 0 0,20 9 0 0 0,6-11 0 0 0,-34 2 0 0 0,-14 0 0 0 0,-19 0 0 0 0,24-2 0 0 0,-19-1 0 0 0,13 1 0 0 0,0-2 0 0 0,-1 1 0 0 0,1-1 0 0 0,-1-1 0 0 0,1 0 0 0 0,0-1 0 0 0,-15-5 0 0 0,23 7-15 0 0,1 1-11 0 0,1 0 1 0 0,-1 0-1 0 0,1 0 1 0 0,-1-1 0 0 0,1 1-1 0 0,-1 0 1 0 0,1-1-1 0 0,-1 1 1 0 0,1-1-1 0 0,0 0 1 0 0,-1 1 0 0 0,1-1-1 0 0,0 0 1 0 0,-1 0-1 0 0,1 0 1 0 0,0 0 0 0 0,0 0-1 0 0,0 0 1 0 0,0 0-1 0 0,0 0 1 0 0,0-1 0 0 0,0 1-1 0 0,-1-3 1 0 0,61-27-6249 0 0,-50 29 5558 0 0,0 0 1 0 0,0 0-1 0 0,-1 0 1 0 0,1-1 0 0 0,-1-1-1 0 0,1 1 1 0 0,-1-2-1 0 0,10-6 1 0 0,49-52-5221 0 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5560 0 0,'0'-7'10732'0'0,"9"34"-7929"0"0,-9-26-2748 0 0,0 1-1 0 0,0-1 0 0 0,0 1 0 0 0,1-1 0 0 0,-1 1 1 0 0,1 0-1 0 0,-1-1 0 0 0,1 1 0 0 0,0-1 0 0 0,0 0 1 0 0,-1 1-1 0 0,1-1 0 0 0,0 0 0 0 0,0 1 0 0 0,0-1 0 0 0,2 1 1 0 0,-2 0-17 0 0,1-1 0 0 0,-1 0 0 0 0,0 1 0 0 0,0-1 0 0 0,0 1 0 0 0,0 0 0 0 0,0-1 1 0 0,0 1-1 0 0,0 0 0 0 0,0-1 0 0 0,-1 1 0 0 0,1 0 0 0 0,-1 0 0 0 0,1 0 0 0 0,-1 0 1 0 0,0 3-1 0 0,2 5 104 0 0,1 1 1 0 0,0-1-1 0 0,0 1 1 0 0,8 16-1 0 0,6 22 126 0 0,-7 27-186 0 0,-3 0 1 0 0,-4 99-1 0 0,-3-129-121 0 0,-9 50-767 0 0,8-84 461 0 0,0-1 1 0 0,0 1-1 0 0,-1-1 0 0 0,-1 0 0 0 0,-6 20 0 0 0,8-26-59 0 0,0 0 0 0 0,0 0 0 0 0,0 0 0 0 0,1 0-1 0 0,0 1 1 0 0,0 8 0 0 0,3 15-4911 0 0,-2-30 4934 0 0,0 0-1 0 0,1 1 1 0 0,-1-1-1 0 0,0 0 0 0 0,1 0 1 0 0,-1 0-1 0 0,0 0 1 0 0,0 0-1 0 0,0 0 0 0 0,0 0 1 0 0,0 0-1 0 0,0 0 1 0 0,0-1-1 0 0,1-1 1 0 0,7-7-3874 0 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0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27 168 4800 0 0,'-6'-5'5371'0'0,"-15"-15"-178"0"0,27-18-328 0 0,-5 35-4791 0 0,0 1-1 0 0,1 0 1 0 0,-1 0-1 0 0,0 0 0 0 0,1-1 1 0 0,0 2-1 0 0,-1-1 0 0 0,1 0 1 0 0,0 0-1 0 0,0 0 0 0 0,0 1 1 0 0,0-1-1 0 0,1 1 0 0 0,-1 0 1 0 0,0 0-1 0 0,0 0 1 0 0,1 0-1 0 0,-1 0 0 0 0,1 0 1 0 0,3 0-1 0 0,50-22 578 0 0,-46 18-570 0 0,-1 0 0 0 0,1 1 1 0 0,0 0-1 0 0,0 1 0 0 0,0 0 1 0 0,0 1-1 0 0,0 0 0 0 0,19-1 1 0 0,-21 3-48 0 0,3 1 11 0 0,1-1 0 0 0,0-1 0 0 0,-1 0 0 0 0,1 0 0 0 0,0-1 0 0 0,18-6 0 0 0,-26 7-27 0 0,-1 0-1 0 0,1 0 1 0 0,-1 1-1 0 0,0-1 1 0 0,1 1-1 0 0,-1 0 1 0 0,1 0-1 0 0,-1 0 1 0 0,1 0-1 0 0,-1 0 1 0 0,1 1 0 0 0,-1 0-1 0 0,1 0 1 0 0,4 1-1 0 0,-2 0 32 0 0,-1 0 0 0 0,1 0-1 0 0,-1 0 1 0 0,1 1 0 0 0,-1 0-1 0 0,8 6 1 0 0,-8-6 3 0 0,-1 1-1 0 0,0 0 1 0 0,-1 1-1 0 0,1-1 1 0 0,-1 0 0 0 0,0 1-1 0 0,0 0 1 0 0,0 0-1 0 0,-1 0 1 0 0,0 0 0 0 0,0 0-1 0 0,0 1 1 0 0,0-1 0 0 0,-1 0-1 0 0,0 1 1 0 0,0-1-1 0 0,-1 1 1 0 0,1 0 0 0 0,-1-1-1 0 0,-1 9 1 0 0,2 30 313 0 0,1-27-252 0 0,-1 0-1 0 0,-2 1 1 0 0,1-1-1 0 0,-2 1 1 0 0,0-1 0 0 0,-6 19-1 0 0,-5 25 140 0 0,10-44-177 0 0,0 0 1 0 0,-1-1 0 0 0,0 1-1 0 0,-2-1 1 0 0,-8 19 0 0 0,-42 77 442 0 0,47-91-379 0 0,0 1-1 0 0,-7 31 1 0 0,5-20 39 0 0,8-27-139 0 0,1-1 0 0 0,0 1 0 0 0,1 0 0 0 0,-1 0 0 0 0,1 0 0 0 0,0 0 0 0 0,0 12-1 0 0,1-16-29 0 0,0-1-1 0 0,-1 1 1 0 0,1-1-1 0 0,0 1 1 0 0,0-1-1 0 0,1 1 1 0 0,-1 0-1 0 0,0-1 1 0 0,0 1-1 0 0,1-1 1 0 0,-1 1-1 0 0,1-1 1 0 0,0 1-1 0 0,-1-1 1 0 0,1 1-1 0 0,0-1 1 0 0,0 0-1 0 0,0 1 0 0 0,-1-1 1 0 0,2 0-1 0 0,-1 0 1 0 0,2 3-1 0 0,0-3 2 0 0,0-1 0 0 0,0 1-1 0 0,0 0 1 0 0,0-1 0 0 0,0 1-1 0 0,1-1 1 0 0,-1 0 0 0 0,0 0-1 0 0,6-1 1 0 0,11 1 22 0 0,-11-1-63 0 0,-1-1-1 0 0,0 0 0 0 0,1 0 1 0 0,-1 0-1 0 0,0-1 1 0 0,0 0-1 0 0,0-1 0 0 0,-1 0 1 0 0,1 0-1 0 0,8-7 0 0 0,33-15-789 0 0,14-11-2463 0 0,-60 36 3010 0 0,0-1 0 0 0,0 0 0 0 0,0 0 0 0 0,-1 0 0 0 0,1 0 0 0 0,0 0 0 0 0,-1-1 0 0 0,3-3 0 0 0,-3 4-33 0 0,1-1 0 0 0,-1 1 0 0 0,1-1 0 0 0,-1 1 1 0 0,1 0-1 0 0,0 0 0 0 0,0 0 0 0 0,4-2 0 0 0,3-1-366 0 0,-5 4 348 0 0,-1-1 1 0 0,0 1 0 0 0,1-1 0 0 0,-1-1 0 0 0,0 1 0 0 0,0-1 0 0 0,0 1 0 0 0,0-1 0 0 0,0 0 0 0 0,-1-1 0 0 0,1 1 0 0 0,-1-1 0 0 0,4-4 0 0 0,-6 6 33 0 0,0-1 0 0 0,0 1 0 0 0,0 0 0 0 0,0 0-1 0 0,1 0 1 0 0,-1 1 0 0 0,1-1 0 0 0,-1 0 0 0 0,1 0 0 0 0,-1 1 0 0 0,1-1 0 0 0,0 1 0 0 0,0 0 0 0 0,0-1-1 0 0,0 1 1 0 0,0 0 0 0 0,0 0 0 0 0,0 0 0 0 0,1 0 0 0 0,-1 1 0 0 0,4-2 0 0 0,-3 1-180 0 0,11-8-5015 0 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75 568 5920 0 0,'-2'5'5858'0'0,"-5"16"-2776"0"0,6-18-2752 0 0,1 0 0 0 0,-1-1 1 0 0,0 1-1 0 0,0 0 1 0 0,0-1-1 0 0,0 1 1 0 0,0-1-1 0 0,-1 1 0 0 0,-2 3 1 0 0,2-3-135 0 0,1-1 1 0 0,-1 1-1 0 0,0 0 1 0 0,1 0-1 0 0,0 0 1 0 0,0 0-1 0 0,0 0 0 0 0,0 0 1 0 0,0 0-1 0 0,0 4 1 0 0,-7 39 960 0 0,5-38-999 0 0,1-1 0 0 0,0 1 1 0 0,1 0-1 0 0,0 0 0 0 0,0 9 0 0 0,-12 64 562 0 0,9 7-53 0 0,1-56-476 0 0,2 0 0 0 0,5 50 0 0 0,-3-75-165 0 0,1 0 0 0 0,0-1 0 0 0,0 1-1 0 0,1-1 1 0 0,0 1 0 0 0,0-1 0 0 0,1 0-1 0 0,-1 0 1 0 0,1-1 0 0 0,0 1 0 0 0,9 8 0 0 0,8 19 80 0 0,-11-26-68 0 0,0-1 1 0 0,0 1-1 0 0,1-2 0 0 0,-1 1 0 0 0,1-2 0 0 0,0 1 0 0 0,21 4 0 0 0,7 4 112 0 0,-23-10-114 0 0,0-1 1 0 0,-1-1-1 0 0,1 0 1 0 0,0-1-1 0 0,25-3 1 0 0,-27 1-11 0 0,0-1 1 0 0,0 0 0 0 0,0-1-1 0 0,0 0 1 0 0,14-7 0 0 0,34-19 59 0 0,-60 30-85 0 0,-1-1-1 0 0,1 0 1 0 0,-1 0-1 0 0,1 0 0 0 0,-1 0 1 0 0,1 0-1 0 0,-1 0 1 0 0,0 0-1 0 0,1-1 1 0 0,-1 1-1 0 0,0 0 0 0 0,0-1 1 0 0,0 1-1 0 0,0-1 1 0 0,0 1-1 0 0,-1-1 1 0 0,1 0-1 0 0,0 1 0 0 0,-1-1 1 0 0,1 0-1 0 0,-1 1 1 0 0,1-1-1 0 0,-1-2 1 0 0,1 0 3 0 0,-1 3-3 0 0,1 1 0 0 0,-1-1 0 0 0,0 1 1 0 0,0-1-1 0 0,0 1 0 0 0,1-1 0 0 0,-1 1 0 0 0,0-1 1 0 0,1 1-1 0 0,-1-1 0 0 0,0 1 0 0 0,1 0 0 0 0,-1-1 1 0 0,1 1-1 0 0,-1-1 0 0 0,1 1 0 0 0,-1 0 0 0 0,0 0 1 0 0,1-1-1 0 0,-1 1 0 0 0,1 0 0 0 0,0 0 0 0 0,-1 0 0 0 0,1-1 1 0 0,-1 1-1 0 0,1 0 0 0 0,0 0 0 0 0,4-1 5 0 0,-3 1-4 0 0,-1 0 1 0 0,1-1 0 0 0,0 1-1 0 0,-1 0 1 0 0,1-1 0 0 0,0 1-1 0 0,-1-1 1 0 0,1 1 0 0 0,-1-1-1 0 0,1 0 1 0 0,-1 0 0 0 0,1 0-1 0 0,-1 0 1 0 0,0 0 0 0 0,1 0-1 0 0,-1 0 1 0 0,0 0 0 0 0,0-1-1 0 0,0 1 1 0 0,0 0 0 0 0,0-1-1 0 0,0 1 1 0 0,1-3 0 0 0,-1-4 8 0 0,-1 8-10 0 0,0-1 0 0 0,0 0 0 0 0,0 1 0 0 0,0-1-1 0 0,0 0 1 0 0,0 1 0 0 0,0-1 0 0 0,0 1 0 0 0,0-1 0 0 0,1 0 0 0 0,-1 1-1 0 0,0-1 1 0 0,1 1 0 0 0,-1-1 0 0 0,0 1 0 0 0,1-1 0 0 0,-1 1 0 0 0,0-1-1 0 0,1 1 1 0 0,-1-1 0 0 0,1 1 0 0 0,-1-1 0 0 0,1 1 0 0 0,-1-1 0 0 0,1 1-1 0 0,-1 0 1 0 0,1 0 0 0 0,-1-1 0 0 0,2 1 0 0 0,3-5 11 0 0,-1 0 1 0 0,0 1-1 0 0,0-1 1 0 0,-1 0-1 0 0,0-1 0 0 0,1 1 1 0 0,-2-1-1 0 0,1 1 1 0 0,-1-1-1 0 0,0 0 1 0 0,2-8-1 0 0,5-7 38 0 0,-7 12-10 0 0,1 0 1 0 0,-1 0-1 0 0,0 0 0 0 0,-1 0 1 0 0,0 0-1 0 0,-1 0 1 0 0,0 0-1 0 0,0 0 1 0 0,-1-1-1 0 0,-2-10 1 0 0,-10 0 59 0 0,1 4-64 0 0,10 13-32 0 0,1 0 5 0 0,-1 0 0 0 0,1 0 0 0 0,-1 0 0 0 0,0 0 0 0 0,0 0 0 0 0,0 0 0 0 0,0 0 0 0 0,-1 1 0 0 0,1-1 0 0 0,-1 1 0 0 0,0 0 0 0 0,-2-3 0 0 0,2 4-3 0 0,1-1-1 0 0,-1 0 1 0 0,1 0-1 0 0,0 0 0 0 0,0 0 1 0 0,0 0-1 0 0,0-1 1 0 0,0 1-1 0 0,1 0 1 0 0,-3-5-1 0 0,3 5-1 0 0,0 0 1 0 0,0 0-1 0 0,-1 0 1 0 0,1 1-1 0 0,0-1 1 0 0,-1 0-1 0 0,1 1 1 0 0,-1-1-1 0 0,1 1 1 0 0,-1-1-1 0 0,0 1 0 0 0,0 0 1 0 0,0 0-1 0 0,-2-2 1 0 0,2 2-1 0 0,0 0 0 0 0,0 0 0 0 0,1 0 1 0 0,-1-1-1 0 0,1 1 0 0 0,-1-1 0 0 0,1 1 1 0 0,-1-1-1 0 0,1 1 0 0 0,0-1 0 0 0,0 0 0 0 0,0 0 1 0 0,-1-2-1 0 0,-9-11 14 0 0,-1 7 0 0 0,10 7-12 0 0,-1-1 0 0 0,1 0-1 0 0,0 1 1 0 0,0-1 0 0 0,0 0-1 0 0,0 0 1 0 0,0 0 0 0 0,0 0-1 0 0,0-1 1 0 0,1 1 0 0 0,-1 0-1 0 0,0-4 1 0 0,1 5 0 0 0,0 0 0 0 0,0-1-1 0 0,0 1 1 0 0,0 0 0 0 0,0 0-1 0 0,0 0 1 0 0,0 0 0 0 0,0 0-1 0 0,0 0 1 0 0,0 0-1 0 0,0 0 1 0 0,-1 0 0 0 0,1 1-1 0 0,0-1 1 0 0,-1 0 0 0 0,1 1-1 0 0,-1-1 1 0 0,1 1 0 0 0,0-1-1 0 0,-3 1 1 0 0,-10-6 30 0 0,-3-17 40 0 0,7 14-55 0 0,7 7-14 0 0,0 0 0 0 0,1-1-1 0 0,-1 1 1 0 0,1-1 0 0 0,-1 0-1 0 0,1 0 1 0 0,0 0 0 0 0,0 0-1 0 0,-2-6 1 0 0,3 9-5 0 0,1-1 1 0 0,0 1 0 0 0,-1-1-1 0 0,1 0 1 0 0,0 1 0 0 0,-1-1-1 0 0,1 1 1 0 0,-1-1 0 0 0,1 1-1 0 0,-1-1 1 0 0,1 1 0 0 0,-1-1-1 0 0,0 1 1 0 0,1 0 0 0 0,-1-1-1 0 0,1 1 1 0 0,-1 0 0 0 0,0-1-1 0 0,1 1 1 0 0,-1 0 0 0 0,0 0-1 0 0,1 0 1 0 0,-2-1 0 0 0,-4 0 10 0 0,4 1-9 0 0,0-1 0 0 0,1 1 0 0 0,-1 0 0 0 0,0-1 1 0 0,0 0-1 0 0,0 1 0 0 0,1-1 0 0 0,-1 0 1 0 0,0 0-1 0 0,1 0 0 0 0,-1 0 0 0 0,0 0 0 0 0,1 0 1 0 0,0-1-1 0 0,-1 1 0 0 0,1 0 0 0 0,0-1 1 0 0,-1 1-1 0 0,1-1 0 0 0,-1-2 0 0 0,1 2 0 0 0,0 1-1 0 0,0-1 1 0 0,0 0 0 0 0,0 1-1 0 0,-1-1 1 0 0,1 1 0 0 0,0-1-1 0 0,-1 1 1 0 0,1 0 0 0 0,-1-1-1 0 0,0 1 1 0 0,1 0-1 0 0,-1 0 1 0 0,0 0 0 0 0,-2-1-1 0 0,1 1 3 0 0,1 0 0 0 0,0 0-1 0 0,1 0 1 0 0,-1 0 0 0 0,0-1-1 0 0,0 1 1 0 0,0 0-1 0 0,1-1 1 0 0,-1 1 0 0 0,1-1-1 0 0,-1 0 1 0 0,1 0 0 0 0,-1 1-1 0 0,0-4 1 0 0,-1 1 11 0 0,0 0 1 0 0,0 1-1 0 0,0-1 1 0 0,0 1 0 0 0,-1 0-1 0 0,1 0 1 0 0,-1 0-1 0 0,0 1 1 0 0,0-1-1 0 0,0 1 1 0 0,-7-3-1 0 0,6 2-1 0 0,1 1 0 0 0,-1-1 1 0 0,0 1-1 0 0,1-1 0 0 0,-1 0 0 0 0,1-1 0 0 0,0 1 0 0 0,0-1 0 0 0,0 0 0 0 0,1 0 0 0 0,-1 0 1 0 0,1-1-1 0 0,-3-5 0 0 0,2 4 24 0 0,0 0-1 0 0,0 0 1 0 0,-1 0 0 0 0,1 1-1 0 0,-9-8 1 0 0,-7-8 68 0 0,16 15-81 0 0,0 1-1 0 0,0-2 1 0 0,0 1-1 0 0,1 0 1 0 0,0-1-1 0 0,-2-7 1 0 0,-16-27 115 0 0,20 38-136 0 0,0 0 0 0 0,1-1-1 0 0,-1 1 1 0 0,1 0 0 0 0,-1-1-1 0 0,1 1 1 0 0,0 0 0 0 0,0-1-1 0 0,1 1 1 0 0,0-5 0 0 0,0-6 49 0 0,-1 3-46 0 0,1 1 0 0 0,0-1 0 0 0,1 1 0 0 0,0 0 0 0 0,1 0 0 0 0,7-19-1 0 0,-7 26 0 0 0,0-1 0 0 0,1 0 0 0 0,-1 1 0 0 0,0-1-1 0 0,1 1 1 0 0,0 0 0 0 0,0 0 0 0 0,7-4-1 0 0,2-2 34 0 0,-7 4-38 0 0,-1-1 0 0 0,1 1 1 0 0,-1 1-1 0 0,1-1 0 0 0,1 1 0 0 0,-1 0 0 0 0,0 1 0 0 0,1 0 1 0 0,0 0-1 0 0,14-4 0 0 0,-20 6-2 0 0,0 1-2 0 0,-1 0 1 0 0,1 0-1 0 0,-1 0 1 0 0,1 0-1 0 0,-1-1 0 0 0,1 1 1 0 0,-1 0-1 0 0,1 0 0 0 0,-1 0 1 0 0,0-1-1 0 0,1 1 0 0 0,-1 0 1 0 0,1-1-1 0 0,-1 1 0 0 0,0 0 1 0 0,1-1-1 0 0,-1 1 0 0 0,0 0 1 0 0,1-1-1 0 0,-1 1 0 0 0,0-1 1 0 0,1 1-1 0 0,-1-1 0 0 0,0 1 1 0 0,0-1-1 0 0,0 1 0 0 0,1-1 1 0 0,5-6 21 0 0,14 1 20 0 0,0 0 0 0 0,0 2-1 0 0,1 0 1 0 0,-1 2 0 0 0,32-1 0 0 0,-42 3-24 0 0,0 1 1 0 0,0 1-1 0 0,0 0 1 0 0,1 0-1 0 0,-2 1 0 0 0,1 0 1 0 0,0 1-1 0 0,-1 0 1 0 0,11 6-1 0 0,-15-8-12 0 0,-1 1 1 0 0,1 0-1 0 0,0 0 0 0 0,-1 0 0 0 0,0 0 1 0 0,1 1-1 0 0,-1-1 0 0 0,-1 1 1 0 0,1 0-1 0 0,-1 0 0 0 0,1 1 1 0 0,-1-1-1 0 0,0 1 0 0 0,-1 0 0 0 0,5 9 1 0 0,-6-8 3 0 0,1 0 1 0 0,0 0-1 0 0,0-1 1 0 0,1 1-1 0 0,-1-1 0 0 0,1 1 1 0 0,0-1-1 0 0,1 0 1 0 0,-1 0-1 0 0,7 6 1 0 0,-8-9-10 0 0,1 0 0 0 0,-1 0 0 0 0,0 1 0 0 0,-1-1 0 0 0,1 0 0 0 0,0 1-1 0 0,-1-1 1 0 0,1 1 0 0 0,-1 0 0 0 0,0-1 0 0 0,1 1 0 0 0,-1 0 0 0 0,-1 0 0 0 0,2 5 0 0 0,8 53-12 0 0,-6-30 9 0 0,-2-14-5 0 0,-1 0 0 0 0,0 1-1 0 0,-1-1 1 0 0,-5 35 0 0 0,-1 24-51 0 0,3-55-188 0 0,-2 0 0 0 0,0 0 0 0 0,-1-1 0 0 0,-10 25 0 0 0,3-8-923 0 0,8-21 682 0 0,2-6-539 0 0,-1 0-1 0 0,1 0 0 0 0,-2 0 1 0 0,1 0-1 0 0,-8 9 0 0 0,7-11-1541 0 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55 5112 0 0,'-36'10'7234'0'0,"-28"-10"17"0"0,61 0-6813 0 0,6-31 2400 0 0,13 20-2532 0 0,-14 10-260 0 0,0-1 1 0 0,0 0 0 0 0,1 1 0 0 0,-1-1-1 0 0,0 1 1 0 0,1 0 0 0 0,-1 0-1 0 0,1 0 1 0 0,-1 0 0 0 0,4-1 0 0 0,65-4 555 0 0,-70 6-596 0 0,11-1 26 0 0,0 1 0 0 0,-1 0 1 0 0,1 1-1 0 0,0 0 0 0 0,-1 1 0 0 0,1 0 0 0 0,-1 1 1 0 0,0 0-1 0 0,0 1 0 0 0,18 8 0 0 0,1 1-25 0 0,-27-12 1 0 0,1 0 1 0 0,0 0 0 0 0,0 1-1 0 0,-1-1 1 0 0,1 1-1 0 0,-1 0 1 0 0,1 0 0 0 0,-1 0-1 0 0,0 1 1 0 0,1-1 0 0 0,-1 1-1 0 0,-1 0 1 0 0,1-1 0 0 0,0 1-1 0 0,-1 1 1 0 0,3 2 0 0 0,29 55 105 0 0,-20-34-58 0 0,-10-20-34 0 0,-1-1 1 0 0,1 1-1 0 0,-1 0 0 0 0,-1 0 0 0 0,1 0 1 0 0,-1 0-1 0 0,-1 0 0 0 0,1 0 0 0 0,-1 1 0 0 0,0-1 1 0 0,-1 9-1 0 0,1 5 61 0 0,0-12-36 0 0,-1 0 0 0 0,0-1 0 0 0,0 1 0 0 0,-1 0 0 0 0,0 0-1 0 0,0-1 1 0 0,-1 1 0 0 0,-4 12 0 0 0,0-10 20 0 0,0 0-1 0 0,2 0 0 0 0,-7 21 1 0 0,-11 25 70 0 0,11-30-85 0 0,7-17-32 0 0,0 1 1 0 0,-1-1-1 0 0,-1 0 0 0 0,-9 15 0 0 0,0 0 49 0 0,13-22-60 0 0,1 0 0 0 0,-1 0-1 0 0,1 0 1 0 0,-1 0 0 0 0,0-1 0 0 0,0 1 0 0 0,0-1 0 0 0,0 1 0 0 0,-5 3 0 0 0,5-5-6 0 0,1 0 1 0 0,-1 1 0 0 0,1-1 0 0 0,-1 0 0 0 0,1 1 0 0 0,0-1-1 0 0,0 1 1 0 0,-1-1 0 0 0,1 1 0 0 0,0 0 0 0 0,1-1 0 0 0,-1 1 0 0 0,0 0-1 0 0,0 0 1 0 0,0 2 0 0 0,1-3-2 0 0,-1 1 0 0 0,0 0 0 0 0,1 0 0 0 0,-1-1 0 0 0,0 1 0 0 0,0 0 0 0 0,0-1 0 0 0,0 1 0 0 0,0-1 0 0 0,-1 1 0 0 0,1-1 0 0 0,0 1 0 0 0,-1-1 0 0 0,1 0 0 0 0,-1 0 0 0 0,1 0 0 0 0,-3 1 0 0 0,1 1 1 0 0,-1 0 0 0 0,1 0 0 0 0,-1 0 0 0 0,1 0 0 0 0,0 1 0 0 0,0-1 0 0 0,0 1 0 0 0,0 0 0 0 0,1 0 0 0 0,-3 5 0 0 0,4-7 0 0 0,0-1 0 0 0,0 1 0 0 0,0-1-1 0 0,0 1 1 0 0,0-1 0 0 0,0 1 0 0 0,0-1-1 0 0,0 0 1 0 0,-1 0 0 0 0,1 0 0 0 0,-1 1 0 0 0,1-1-1 0 0,-1 0 1 0 0,1-1 0 0 0,-1 1 0 0 0,0 0-1 0 0,-1 0 1 0 0,-18 14 46 0 0,18-10-38 0 0,-1-1 0 0 0,-1 1 0 0 0,1-1 0 0 0,-1 0 0 0 0,1 0 0 0 0,-1 0 0 0 0,-1-1 0 0 0,-5 4 0 0 0,-27 20 51 0 0,28-19-27 0 0,0-1 0 0 0,-1 0 0 0 0,-1-1 0 0 0,1 0 0 0 0,-1 0 0 0 0,-19 5 0 0 0,25-9 2 0 0,3-1 20 0 0,-1 0 1 0 0,0 0-1 0 0,0 0 1 0 0,0 0-1 0 0,-1-1 1 0 0,1 0-1 0 0,-8 0 1 0 0,0 0 357 0 0,11 0-324 0 0,-3-2 337 0 0,2 1 49 0 0,13 0-421 0 0,20-15 182 0 0,-24 15-199 0 0,10-2 40 0 0,0-1 1 0 0,27-10-1 0 0,9-2-7 0 0,-33 11-36 0 0,0-1 1 0 0,22-10-1 0 0,-26 11-24 0 0,0 0-1 0 0,0 1 0 0 0,28-4 1 0 0,-28 6 7 0 0,0-1 0 0 0,27-9 0 0 0,-27 6-12 0 0,0 1 0 0 0,0 1 0 0 0,23-3 0 0 0,-26 5-35 0 0,0 0 0 0 0,-1-1 0 0 0,0 0 0 0 0,0-1 0 0 0,0 0 0 0 0,12-6 0 0 0,22-6-281 0 0,-22 12-126 0 0,-23 4 413 0 0,0 1 0 0 0,0-1 0 0 0,0 0 1 0 0,0 0-1 0 0,0 0 0 0 0,0 0 1 0 0,0 0-1 0 0,0 0 0 0 0,0 0 1 0 0,0-1-1 0 0,0 1 0 0 0,0 0 1 0 0,0 0-1 0 0,0-1 0 0 0,0 1 0 0 0,0-1 1 0 0,0 1-1 0 0,-1-1 0 0 0,1 1 1 0 0,0-1-1 0 0,0 0 0 0 0,0 1 1 0 0,-1-1-1 0 0,1 0 0 0 0,0 1 0 0 0,-1-1 1 0 0,2-2-1 0 0,-1 1-54 0 0,1 1-1 0 0,0-1 0 0 0,-1 0 1 0 0,1 1-1 0 0,0-1 0 0 0,0 1 1 0 0,0-1-1 0 0,0 1 0 0 0,0 0 1 0 0,0 0-1 0 0,0 0 1 0 0,5-2-1 0 0,17-9-1465 0 0,-15 6 525 0 0,28-24-4114 0 0,-35 28 4791 0 0,-1 0 0 0 0,1 1 0 0 0,0-1 0 0 0,-1 0 0 0 0,1 0 0 0 0,-1 0 0 0 0,1 0 0 0 0,-1-1 0 0 0,0 1 0 0 0,0 0 0 0 0,0-1 0 0 0,0 1 0 0 0,0 0 0 0 0,-1-1 0 0 0,1-3 0 0 0,1 0-2569 0 0,5-3-4343 0 0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184 172 7600 0 0,'-4'21'6000'0'0,"-1"5"-3828"0"0,-4 22 771 0 0,0 91-509 0 0,9 88-1065 0 0,0-217-1346 0 0,1 0-1 0 0,1 0 1 0 0,0-1 0 0 0,0 1-1 0 0,5 12 1 0 0,4 20 1 0 0,30 61 115 0 0,-38-91-130 0 0,2 1 0 0 0,0-1 1 0 0,0-1-1 0 0,1 1 0 0 0,1-1 1 0 0,-1 0-1 0 0,2 0 0 0 0,14 16 1 0 0,-1-12-13 0 0,-20-14 4 0 0,1-1 1 0 0,-1 1-1 0 0,0-1 1 0 0,0 1-1 0 0,0-1 1 0 0,-1 1-1 0 0,1-1 1 0 0,0 1 0 0 0,0 0-1 0 0,0 0 1 0 0,0-1-1 0 0,0 1 1 0 0,-1 0-1 0 0,1 0 1 0 0,0 0-1 0 0,-1 0 1 0 0,1 0 0 0 0,-1 0-1 0 0,1 2 1 0 0,4 0 8 0 0,-1 1 0 0 0,0-1 1 0 0,1 0-1 0 0,0 0 0 0 0,-1 0 0 0 0,1 0 1 0 0,1-1-1 0 0,-1 0 0 0 0,0 0 1 0 0,0-1-1 0 0,7 2 0 0 0,3 2 5 0 0,-6-1 61 0 0,0-1-1 0 0,0 0 0 0 0,0-1 0 0 0,1 0 1 0 0,-1 0-1 0 0,0-1 0 0 0,1 0 1 0 0,-1-1-1 0 0,1 0 0 0 0,-1 0 0 0 0,1-1 1 0 0,-1 0-1 0 0,0-1 0 0 0,12-3 1 0 0,-13-4 161 0 0,-8 8-223 0 0,1 1-1 0 0,-1-1 1 0 0,0 0 0 0 0,1 0 0 0 0,-1 1 0 0 0,1-1 0 0 0,-1 1 0 0 0,1-1-1 0 0,-1 0 1 0 0,1 1 0 0 0,-1-1 0 0 0,1 1 0 0 0,0-1 0 0 0,-1 1 0 0 0,1 0 0 0 0,0-1-1 0 0,0 1 1 0 0,-1-1 0 0 0,1 1 0 0 0,0 0 0 0 0,0 0 0 0 0,0-1 0 0 0,5 0 43 0 0,-5 1-44 0 0,1 0 0 0 0,-1-1 0 0 0,0 1 0 0 0,0 0-1 0 0,0-1 1 0 0,0 1 0 0 0,0-1 0 0 0,0 1-1 0 0,0-1 1 0 0,0 1 0 0 0,0-1 0 0 0,0 0 0 0 0,0 1-1 0 0,0-1 1 0 0,0 0 0 0 0,0 0 0 0 0,0 0-1 0 0,-1 0 1 0 0,1 0 0 0 0,0 0 0 0 0,-1 0 0 0 0,1 0-1 0 0,-1 0 1 0 0,1-1 0 0 0,0 0 3 0 0,0 1 0 0 0,0 0 0 0 0,-1 0-1 0 0,1 0 1 0 0,0-1 0 0 0,0 1 0 0 0,0 0 0 0 0,0 0 0 0 0,1 0 0 0 0,-1 0 0 0 0,0 1 0 0 0,0-1-1 0 0,0 0 1 0 0,2 0 0 0 0,10-10 103 0 0,-9-2-33 0 0,-4 12-77 0 0,0-1 0 0 0,0 1 1 0 0,0 0-1 0 0,0 0 0 0 0,0-1 0 0 0,1 1 0 0 0,-1 0 0 0 0,0 0 0 0 0,1-1 0 0 0,-1 1 1 0 0,1 0-1 0 0,0 0 0 0 0,-1 0 0 0 0,1 0 0 0 0,0 0 0 0 0,0 0 0 0 0,0 0 0 0 0,-1 0 1 0 0,1 0-1 0 0,0 0 0 0 0,2-1 0 0 0,1 0 28 0 0,0 0-1 0 0,0-1 1 0 0,0 0 0 0 0,0 0 0 0 0,-1 0 0 0 0,1 0-1 0 0,-1 0 1 0 0,0-1 0 0 0,0 1 0 0 0,0-1-1 0 0,3-6 1 0 0,20-19 174 0 0,-12 6-101 0 0,-4 7 61 0 0,0 0 0 0 0,12-32 0 0 0,-8 29-66 0 0,-12 18-88 0 0,0-1 1 0 0,0 0 0 0 0,-1 0 0 0 0,1 0 0 0 0,-1 0-1 0 0,1 0 1 0 0,-1-1 0 0 0,0 1 0 0 0,0 0 0 0 0,0 0-1 0 0,1-4 1 0 0,11-27 153 0 0,-9 26-92 0 0,-1 0 0 0 0,0-1 0 0 0,0 1 0 0 0,-1 0 0 0 0,0-1 0 0 0,0 1 0 0 0,-1-1 0 0 0,1-12-1 0 0,-2 7-44 0 0,0-14 333 0 0,0 1 0 0 0,-8-45 0 0 0,-11-27 228 0 0,7 62-434 0 0,-22-76 334 0 0,4 41-131 0 0,11 40-255 0 0,2 4 15 0 0,16 25-116 0 0,0 0-1 0 0,0 0 1 0 0,0 0-1 0 0,0 0 1 0 0,-1 0 0 0 0,1 1-1 0 0,0-1 1 0 0,-1 0 0 0 0,1 1-1 0 0,-1-1 1 0 0,0 1-1 0 0,1 0 1 0 0,-1-1 0 0 0,0 1-1 0 0,0 0 1 0 0,-3-2-1 0 0,-14-18 128 0 0,13 16-126 0 0,0 0 1 0 0,0 1-1 0 0,0 0 0 0 0,-1 0 0 0 0,0 1 1 0 0,1 0-1 0 0,-1 0 0 0 0,0 1 0 0 0,-1-1 1 0 0,1 2-1 0 0,0-1 0 0 0,-1 1 0 0 0,1 0 1 0 0,-1 0-1 0 0,1 1 0 0 0,-11 1 0 0 0,-33-3 22 0 0,36 1-50 0 0,0 0 1 0 0,-1 1-1 0 0,1 1 1 0 0,-1 0-1 0 0,1 1 1 0 0,-1 1 0 0 0,-14 4-1 0 0,2 0-49 0 0,26-7 60 0 0,0 0 1 0 0,-1 1-1 0 0,1-1 1 0 0,0 1-1 0 0,0 0 1 0 0,0 0-1 0 0,0-1 0 0 0,0 1 1 0 0,0 1-1 0 0,0-1 1 0 0,0 0-1 0 0,-3 2 0 0 0,-10 4-153 0 0,0-1-1 0 0,-1-1 1 0 0,0 0-1 0 0,0-1 1 0 0,-22 2-1 0 0,34-6 94 0 0,-121 31-6493 0 0,108-25 2417 0 0,-2-1-4086 0 0,10-5 722 0 0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74 5840 0 0,'0'-6'4486'0'0,"0"-19"-2520"0"0,0 16-1102 0 0,1 8-693 0 0,-1 0 0 0 0,0 0 0 0 0,0 0 1 0 0,1 0-1 0 0,-1 0 0 0 0,0 0 1 0 0,0-1-1 0 0,0 1 0 0 0,-1 0 0 0 0,1 0 1 0 0,0 0-1 0 0,0 0 0 0 0,0 0 0 0 0,-1 0 1 0 0,1 0-1 0 0,-1-1 0 0 0,1 1 1 0 0,-1 0-1 0 0,1 0 0 0 0,-1 1 0 0 0,0-1 1 0 0,1 0-1 0 0,-1 0 0 0 0,0 0 1 0 0,0-1-1 0 0,-1 1 42 0 0,0 1 1 0 0,1-1-1 0 0,-1 0 1 0 0,0 0-1 0 0,0 1 1 0 0,0-1-1 0 0,1 1 1 0 0,-1 0-1 0 0,0-1 1 0 0,0 1-1 0 0,0 0 1 0 0,0 0-1 0 0,0 0 1 0 0,0 0-1 0 0,1 1 1 0 0,-1-1-1 0 0,0 0 1 0 0,0 1-1 0 0,0-1 1 0 0,0 1-1 0 0,1 0 1 0 0,-1 0-1 0 0,0-1 1 0 0,-2 3-1 0 0,1 1-97 0 0,1-1 1 0 0,0 0-1 0 0,0 1 0 0 0,0-1 0 0 0,0 1 0 0 0,0 0 0 0 0,1 0 1 0 0,0 0-1 0 0,-2 4 0 0 0,-4 14 315 0 0,-3-1-142 0 0,8-19-266 0 0,1 1 1 0 0,0-1-1 0 0,0 0 1 0 0,0 1 0 0 0,0-1-1 0 0,0 1 1 0 0,0-1 0 0 0,0 1-1 0 0,1-1 1 0 0,0 1 0 0 0,-1 2-1 0 0,-8 72 477 0 0,9-35-399 0 0,-2-16-20 0 0,2 0 0 0 0,1 0 0 0 0,1 0 0 0 0,1 0-1 0 0,1-1 1 0 0,10 31 0 0 0,13 69 294 0 0,-8-69-235 0 0,-15-41-111 0 0,1 1 1 0 0,0-1 0 0 0,1-1-1 0 0,1 1 1 0 0,0-1 0 0 0,1 0-1 0 0,10 13 1 0 0,-13-21-17 0 0,-3-3-7 0 0,1-1 0 0 0,-1 1 0 0 0,-1 0 1 0 0,1-1-1 0 0,0 1 0 0 0,-1 0 0 0 0,1 0 0 0 0,-1 0 0 0 0,0 0 0 0 0,0 1 0 0 0,0-1 0 0 0,0 0 0 0 0,0 5 1 0 0,1 3 15 0 0,1 0 0 0 0,0 0 1 0 0,0-1-1 0 0,2 1 1 0 0,8 17-1 0 0,1-14 5 0 0,5 10 33 0 0,1 15 34 0 0,28 44 0 0 0,-13-45-154 0 0,-33-35 57 0 0,0-1 1 0 0,0 1-1 0 0,0-1 0 0 0,1 0 1 0 0,-1 0-1 0 0,0 0 1 0 0,1 0-1 0 0,-1 0 0 0 0,1-1 1 0 0,5 3-1 0 0,17 14-288 0 0,-23-17 60 0 0,-1 1 0 0 0,2-1 0 0 0,-1 1 0 0 0,0-1 0 0 0,0 0 0 0 0,0 0 0 0 0,1 0 0 0 0,-1 0 0 0 0,0 0 0 0 0,1 0 0 0 0,-1-1 0 0 0,1 1 0 0 0,-1-1 0 0 0,1 0 0 0 0,-1 1 0 0 0,1-1 0 0 0,-1-1 0 0 0,1 1 0 0 0,4-1 0 0 0,-5 1 22 0 0,-1 0 0 0 0,1 0-1 0 0,0-1 1 0 0,-1 1 0 0 0,1-1-1 0 0,-1 1 1 0 0,1-1 0 0 0,-1 1 0 0 0,1-1-1 0 0,-1 0 1 0 0,0 0 0 0 0,1 0-1 0 0,-1 0 1 0 0,0 0 0 0 0,0 0 0 0 0,1 0-1 0 0,-1 0 1 0 0,0 0 0 0 0,0-1-1 0 0,0 1 1 0 0,0 0 0 0 0,-1-1-1 0 0,1 1 1 0 0,0-1 0 0 0,0 1 0 0 0,-1-1-1 0 0,1 1 1 0 0,-1-1 0 0 0,0 1-1 0 0,1-1 1 0 0,-1-1 0 0 0,0 0-30 0 0,1 0 0 0 0,-1 0-1 0 0,0 0 1 0 0,1 0 0 0 0,0 1 0 0 0,0-1 0 0 0,0 0 0 0 0,0 0 0 0 0,0 1-1 0 0,1-1 1 0 0,-1 1 0 0 0,1-1 0 0 0,-1 1 0 0 0,1-1 0 0 0,0 1 0 0 0,3-3-1 0 0,11-19-3057 0 0,-14 11-2525 0 0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45 3488 0 0,'0'0'1477'0'0,"-2"-41"7910"0"0,-3 40-9246 0 0,-1 0 0 0 0,0 0 0 0 0,1 1 0 0 0,-1 0 0 0 0,0 0 0 0 0,0 0 1 0 0,1 1-1 0 0,-1-1 0 0 0,0 1 0 0 0,1 1 0 0 0,-1-1 0 0 0,1 1 1 0 0,-1 0-1 0 0,1 0 0 0 0,0 1 0 0 0,0 0 0 0 0,0-1 0 0 0,0 2 0 0 0,-4 3 1 0 0,-9 5 0 0 0,2 1 1 0 0,0 1 0 0 0,-25 27 0 0 0,9 6 120 0 0,18-23-229 0 0,10-16-29 0 0,1 1 0 0 0,-1-1 0 0 0,1 1 0 0 0,1 0 0 0 0,0 0 0 0 0,0 0 0 0 0,1 0 0 0 0,0 0-1 0 0,0 0 1 0 0,1 0 0 0 0,0 0 0 0 0,1 0 0 0 0,0 1 0 0 0,0-1 0 0 0,1 0 0 0 0,0 0 0 0 0,1-1-1 0 0,0 1 1 0 0,0 0 0 0 0,1-1 0 0 0,0 0 0 0 0,0 0 0 0 0,10 13 0 0 0,40 45 72 0 0,-14-34 125 0 0,17 18 268 0 0,-29-27-169 0 0,-24-20-234 0 0,0-1 0 0 0,-1 1 0 0 0,1 0 1 0 0,-1 0-1 0 0,1 1 0 0 0,-1-1 1 0 0,0 1-1 0 0,0 0 0 0 0,2 4 0 0 0,-2-2 49 0 0,1-1 0 0 0,0 1 0 0 0,0-1 0 0 0,1 1 0 0 0,-1-1 0 0 0,1-1 0 0 0,0 1 0 0 0,8 5 0 0 0,-10-7-9 0 0,0 0 0 0 0,-1 0 0 0 0,1 1 0 0 0,-1-1 1 0 0,1 1-1 0 0,-1 0 0 0 0,0 0 0 0 0,-1-1 0 0 0,1 1 0 0 0,-1 0 0 0 0,1 1 0 0 0,-1-1 0 0 0,-1 0 0 0 0,1 0 0 0 0,0 0 0 0 0,-1 1 0 0 0,0 4 0 0 0,0-4-4 0 0,-1-1 1 0 0,0 0-1 0 0,1 1 0 0 0,-1-1 1 0 0,-1 0-1 0 0,1 1 0 0 0,-1-1 1 0 0,0 0-1 0 0,0 0 0 0 0,0 0 1 0 0,0 0-1 0 0,0-1 0 0 0,-1 1 1 0 0,0 0-1 0 0,0-1 0 0 0,0 0 1 0 0,-6 5-1 0 0,1-1-24 0 0,-1-1 0 0 0,0 1 1 0 0,0-2-1 0 0,-1 1 0 0 0,0-1 0 0 0,-12 4 1 0 0,10-6-61 0 0,0 0 1 0 0,1-1-1 0 0,-1 0 1 0 0,0 0-1 0 0,-14-1 1 0 0,-39 6-157 0 0,59-6-5 0 0,0 0 0 0 0,-1 0 0 0 0,1-1 0 0 0,-1 1 0 0 0,1-1 0 0 0,-14-2 0 0 0,18 1-67 0 0,-1 1 0 0 0,1 0 0 0 0,0-1 0 0 0,-1 1 0 0 0,1-1 0 0 0,-1 0 0 0 0,1 0-1 0 0,0 0 1 0 0,0 0 0 0 0,0 0 0 0 0,0-1 0 0 0,0 1 0 0 0,0-1 0 0 0,0 1 0 0 0,0-1 0 0 0,0 0-1 0 0,-3-3 1 0 0,3 1-228 0 0,0 0 0 0 0,0 0 0 0 0,0-1 0 0 0,0 1 0 0 0,1 0-1 0 0,0-1 1 0 0,0 1 0 0 0,0-1 0 0 0,0 0 0 0 0,1 1-1 0 0,-1-1 1 0 0,1 0 0 0 0,0 1 0 0 0,1-1 0 0 0,-1 1 0 0 0,1-1-1 0 0,1-6 1 0 0,9-65-5260 0 0,-2 46 556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7096 0 0,'-6'3'7971'0'0,"3"4"-3282"0"0,2 15-2048 0 0,14 28-2528 0 0,-2-24 302 0 0,-1 2 0 0 0,-1-1 0 0 0,7 43 0 0 0,9 94 713 0 0,-16-73-795 0 0,9 25 274 0 0,-16-28-131 0 0,-2-88-472 0 0,0 1 1 0 0,0-1-1 0 0,0 1 1 0 0,0-1-1 0 0,1 1 1 0 0,-1-1-1 0 0,0 1 0 0 0,0-1 1 0 0,1 1-1 0 0,-1-1 1 0 0,0 0-1 0 0,1 1 1 0 0,-1-1-1 0 0,0 0 1 0 0,1 1-1 0 0,-1-1 1 0 0,0 0-1 0 0,1 1 0 0 0,-1-1 1 0 0,1 0-1 0 0,-1 0 1 0 0,1 1-1 0 0,-1-1 1 0 0,1 0-1 0 0,-1 0 1 0 0,1 0-1 0 0,-1 0 0 0 0,1 0 1 0 0,-1 0-1 0 0,1 0 1 0 0,-1 0-1 0 0,1 0 1 0 0,-1 0-1 0 0,1 0 1 0 0,-1 0-1 0 0,1 0 1 0 0,-1 0-1 0 0,1 0 0 0 0,-1-1 1 0 0,1 1-1 0 0,-1 0 1 0 0,0 0-1 0 0,1 0 1 0 0,-1-1-1 0 0,1 1 1 0 0,-1 0-1 0 0,1-1 1 0 0,-1 1-1 0 0,0 0 0 0 0,1-1 1 0 0,-1 1-1 0 0,0 0 1 0 0,0-1-1 0 0,1 1 1 0 0,-1-1-1 0 0,0 1 1 0 0,0-1-1 0 0,1 0 1 0 0,2-13 191 0 0,4-10-2 0 0,1-1-98 0 0,-8 23-88 0 0,0-1-1 0 0,1 1 1 0 0,-1 0 0 0 0,1-1-1 0 0,0 1 1 0 0,0 0-1 0 0,0 0 1 0 0,0-1 0 0 0,0 1-1 0 0,0 0 1 0 0,0 0-1 0 0,1 0 1 0 0,-1 0 0 0 0,1 1-1 0 0,0-1 1 0 0,3-3-1 0 0,6 1 0 0 0,-11 4-6 0 0,1 0 1 0 0,0 0-1 0 0,-1 0 0 0 0,1 0 0 0 0,0-1 1 0 0,-1 1-1 0 0,1 0 0 0 0,0 0 0 0 0,-1-1 1 0 0,1 1-1 0 0,-1 0 0 0 0,1-1 0 0 0,-1 1 1 0 0,1-1-1 0 0,-1 1 0 0 0,1 0 0 0 0,-1-1 1 0 0,1 1-1 0 0,-1-1 0 0 0,1 0 0 0 0,-1 1 1 0 0,0-1-1 0 0,1 1 0 0 0,-1-1 0 0 0,0 0 1 0 0,0 1-1 0 0,1-1 0 0 0,-1 1 0 0 0,0-1 1 0 0,0-1-1 0 0,1 0 15 0 0,0 0-1 0 0,-1-1 1 0 0,1 1 0 0 0,1 0 0 0 0,-1-1-1 0 0,0 1 1 0 0,1 0 0 0 0,-1 0-1 0 0,1 0 1 0 0,-1 0 0 0 0,1 0 0 0 0,0 1-1 0 0,0-1 1 0 0,0 0 0 0 0,0 1 0 0 0,0-1-1 0 0,0 1 1 0 0,0 0 0 0 0,1 0 0 0 0,-1 0-1 0 0,0 0 1 0 0,4-1 0 0 0,3 0 105 0 0,0 0-1 0 0,0 1 1 0 0,1 1 0 0 0,15 0 0 0 0,-11 0-14 0 0,-12 1-86 0 0,0 0 0 0 0,0 0 0 0 0,0 0 0 0 0,0 0 0 0 0,0 0 0 0 0,0 0 0 0 0,-1 1 0 0 0,1-1 0 0 0,0 1 0 0 0,-1-1 0 0 0,1 1 0 0 0,-1 0 0 0 0,1-1 0 0 0,-1 1 0 0 0,0 0 0 0 0,0 0 0 0 0,0 0 0 0 0,0 0 0 0 0,1 3 0 0 0,8 11 134 0 0,29 26 175 0 0,-37-40-315 0 0,-1 0 0 0 0,1 0 0 0 0,-1 0 0 0 0,0 0 0 0 0,0 0 0 0 0,0 0-1 0 0,0 0 1 0 0,0 0 0 0 0,0 1 0 0 0,0-1 0 0 0,-1 0 0 0 0,1 0-1 0 0,-1 5 1 0 0,12 25 141 0 0,-10-28-134 0 0,1 0-1 0 0,-1 0 1 0 0,0 0-1 0 0,0 0 0 0 0,0 0 1 0 0,0 0-1 0 0,-1 0 1 0 0,0 1-1 0 0,0-1 0 0 0,0 1 1 0 0,0-1-1 0 0,-1 1 1 0 0,1-1-1 0 0,-1 1 0 0 0,0-1 1 0 0,-1 1-1 0 0,0 6 0 0 0,-3 4 49 0 0,1 0 0 0 0,-2 0 0 0 0,-12 27-1 0 0,12-31-45 0 0,-1 0 0 0 0,0 0 0 0 0,-1 0 0 0 0,0 0 0 0 0,0-1 0 0 0,-1-1 0 0 0,-1 1 0 0 0,0-1 0 0 0,-10 8 0 0 0,12-13-67 0 0,0 0-1 0 0,-1-1 0 0 0,0 0 0 0 0,1-1 1 0 0,-1 1-1 0 0,0-1 0 0 0,0-1 1 0 0,0 0-1 0 0,0 0 0 0 0,0 0 0 0 0,-1-1 1 0 0,1 0-1 0 0,0-1 0 0 0,-15-2 0 0 0,19 1-145 0 0,1-1 1 0 0,-1 1-1 0 0,1 0 0 0 0,0-1 0 0 0,0 0 0 0 0,0 0 0 0 0,0 0 0 0 0,0 0 0 0 0,1 0 0 0 0,-1-1 0 0 0,1 1 0 0 0,0-1 0 0 0,0 1 0 0 0,1-1 0 0 0,-1 0 0 0 0,1 0 0 0 0,-1 0 0 0 0,1 0 1 0 0,0 0-1 0 0,1 0 0 0 0,-1 0 0 0 0,1-6 0 0 0,-1 4-142 0 0,0 0 1 0 0,1-1-1 0 0,0 1 1 0 0,1 0-1 0 0,-1-1 0 0 0,1 1 1 0 0,0-1-1 0 0,1 1 1 0 0,0 0-1 0 0,0 0 1 0 0,0 0-1 0 0,0 0 1 0 0,1 0-1 0 0,0 1 1 0 0,6-9-1 0 0,203-219-8114 0 0,-193 214 7681 0 0,-8 7-56 0 0,1 1 0 0 0,0 0 1 0 0,0 0-1 0 0,23-13 0 0 0,1 11-4178 0 0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3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85 6144 0 0,'28'-21'6481'0'0,"-4"-13"-3483"0"0,-18 14-857 0 0,-6 19-2051 0 0,0 1 1 0 0,0 0-1 0 0,0 0 1 0 0,0-1-1 0 0,0 1 1 0 0,0 0-1 0 0,0-1 0 0 0,0 1 1 0 0,0 0-1 0 0,0-1 1 0 0,0 1-1 0 0,0 0 1 0 0,0 0-1 0 0,0-1 0 0 0,0 1 1 0 0,0 0-1 0 0,0-1 1 0 0,-1 1-1 0 0,1 0 1 0 0,0 0-1 0 0,0-1 0 0 0,0 1 1 0 0,0 0-1 0 0,-1 0 1 0 0,1 0-1 0 0,0-1 1 0 0,0 1-1 0 0,-1 0 0 0 0,1 0 1 0 0,0 0-1 0 0,0 0 1 0 0,-1-1-1 0 0,1 1 1 0 0,0 0-1 0 0,-1 0 0 0 0,1 0 1 0 0,0 0-1 0 0,0 0 1 0 0,-1 0-1 0 0,1 0 1 0 0,-1 0-1 0 0,0 0 439 0 0,-21 12 867 0 0,18-9-1273 0 0,0 1 0 0 0,0 0 0 0 0,0 0-1 0 0,1 0 1 0 0,0 0 0 0 0,0 1-1 0 0,0 0 1 0 0,0-1 0 0 0,-2 8 0 0 0,1-4 6 0 0,0 0 0 0 0,-1-1 0 0 0,0 1 0 0 0,-7 8 1 0 0,-8 7 75 0 0,1 1 1 0 0,1 0-1 0 0,2 2 1 0 0,0 0-1 0 0,-13 31 1 0 0,26-49-191 0 0,-1-1 1 0 0,0 1-1 0 0,0-1 1 0 0,-1 0-1 0 0,-5 7 1 0 0,7-10-8 0 0,0-1 0 0 0,0 1 0 0 0,0 0 0 0 0,1 0-1 0 0,0 0 1 0 0,0 0 0 0 0,0 0 0 0 0,0 0 0 0 0,1 1 0 0 0,-1-1 0 0 0,1 1 0 0 0,0-1 0 0 0,0 9 0 0 0,-4 19 54 0 0,1 0-13 0 0,4-31-61 0 0,1-1-22 0 0,2 0 36 0 0,-1 0-1 0 0,1 0 0 0 0,-1 0 1 0 0,1 0-1 0 0,-1-1 0 0 0,1 1 1 0 0,-1-1-1 0 0,0 1 0 0 0,1-1 1 0 0,-1 0-1 0 0,1 0 0 0 0,-1 0 1 0 0,0 0-1 0 0,0 0 0 0 0,0-1 1 0 0,0 1-1 0 0,4-4 0 0 0,11-6 15 0 0,-10 9-17 0 0,-1-1 0 0 0,0 0 0 0 0,0-1 0 0 0,0 0-1 0 0,-1 0 1 0 0,8-6 0 0 0,-6-2 23 0 0,-5 9-15 0 0,0-1 0 0 0,0 1-1 0 0,1-1 1 0 0,-1 1 0 0 0,1 0 0 0 0,-1 0-1 0 0,1 0 1 0 0,5-3 0 0 0,-1-1 11 0 0,0 1 0 0 0,0-2-1 0 0,-1 1 1 0 0,0-1 0 0 0,0 0 0 0 0,0 0 0 0 0,6-14 0 0 0,-10 19 12 0 0,-1-1 0 0 0,1 1 1 0 0,-1 0-1 0 0,0-1 1 0 0,0 1-1 0 0,0-1 1 0 0,-1 1-1 0 0,1-1 1 0 0,-1 1-1 0 0,0-1 0 0 0,0-4 1 0 0,0 8-24 0 0,0 0 0 0 0,0-1 0 0 0,0 1 0 0 0,0 0 0 0 0,0 0 0 0 0,0-1 0 0 0,0 1 0 0 0,0 0 0 0 0,0-1 0 0 0,0 1 0 0 0,1 0 0 0 0,-1-1 0 0 0,0 1-1 0 0,0 0 1 0 0,0 0 0 0 0,0-1 0 0 0,0 1 0 0 0,1 0 0 0 0,-1 0 0 0 0,0-1 0 0 0,0 1 0 0 0,0 0 0 0 0,1 0 0 0 0,-1-1 0 0 0,0 1 0 0 0,0 0 0 0 0,0 0 0 0 0,1 0 0 0 0,-1 0 0 0 0,0-1 0 0 0,1 1 0 0 0,-1 0 0 0 0,0 0 0 0 0,0 0 0 0 0,1 0 0 0 0,-1 0 0 0 0,0 0 0 0 0,1 0 0 0 0,-1 0 0 0 0,0 0 0 0 0,1 0 0 0 0,-1 0 0 0 0,0 0 0 0 0,0 0 0 0 0,1 0 0 0 0,-1 0 0 0 0,0 0 0 0 0,1 0 0 0 0,-1 0 0 0 0,0 1 0 0 0,1-1 0 0 0,-1 0 0 0 0,0 0 0 0 0,0 0 0 0 0,1 0 0 0 0,-1 0-1 0 0,0 1 1 0 0,14 10 487 0 0,-2 40 42 0 0,5 24-20 0 0,-15-61-366 0 0,1 0 0 0 0,0 0 0 0 0,9 24 0 0 0,-8-25-55 0 0,-1 0 0 0 0,0 1 0 0 0,0-1 0 0 0,-2 1 0 0 0,0 0 0 0 0,0 0 0 0 0,-1 0 1 0 0,-3 20-1 0 0,0 20 315 0 0,4-32-413 0 0,0-15 64 0 0,0 0-1 0 0,-1-1 1 0 0,0 1-1 0 0,0 0 1 0 0,-1 0-1 0 0,1 0 0 0 0,-2 0 1 0 0,1-1-1 0 0,-1 1 1 0 0,-4 10-1 0 0,-7 6-85 0 0,10-19 29 0 0,1 0 1 0 0,-1-1-1 0 0,1 1 0 0 0,-1 0 0 0 0,0-1 0 0 0,0 1 0 0 0,-4 2 0 0 0,-10 12 131 0 0,14-14-129 0 0,0-1 0 0 0,0 0-1 0 0,0 0 1 0 0,0 0 0 0 0,0 0 0 0 0,-1-1-1 0 0,1 1 1 0 0,-1-1 0 0 0,-6 4-1 0 0,-16 9-9 0 0,21-12-56 0 0,1 0-1 0 0,-1 0 0 0 0,0-1 0 0 0,0 1 0 0 0,0-1 0 0 0,0 0 0 0 0,0 0 0 0 0,-8 1 0 0 0,1 0-243 0 0,-67 6-4662 0 0,78-9 4695 0 0,0-1 0 0 0,0 0 0 0 0,0-1 0 0 0,0 1 0 0 0,1 0 0 0 0,-1 0 0 0 0,0 0 0 0 0,0 0 0 0 0,1-1 0 0 0,-1 1 0 0 0,1 0 0 0 0,-1-1 0 0 0,1 1 0 0 0,-1 0 1 0 0,1-1-1 0 0,0 1 0 0 0,0-1 0 0 0,0 1 0 0 0,0 0 0 0 0,0-1 0 0 0,0 1 0 0 0,0-1 0 0 0,0 1 0 0 0,0-1 0 0 0,1 1 0 0 0,0-2 0 0 0,-1 1 24 0 0,0-1-1 0 0,0 1 1 0 0,0 0-1 0 0,1-1 1 0 0,-1 1-1 0 0,1 0 1 0 0,0 0-1 0 0,-1-1 1 0 0,1 1-1 0 0,0 0 1 0 0,0 0-1 0 0,1 0 1 0 0,-1 0-1 0 0,0 0 1 0 0,1 0-1 0 0,-1 0 1 0 0,1 1-1 0 0,-1-1 1 0 0,1 0-1 0 0,2-1 1 0 0,20-9-2688 0 0,-11-15-3975 0 0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2600 0 0,'2'-4'5336'0'0,"5"-14"-1187"0"0,-7 14-4017 0 0,0 2 125 0 0,-1 0-1 0 0,1 1 1 0 0,0-1 0 0 0,0 0-1 0 0,0 1 1 0 0,0-1 0 0 0,0 0 0 0 0,0 1-1 0 0,1-1 1 0 0,-1 0 0 0 0,1 1 0 0 0,-1-1-1 0 0,1 1 1 0 0,-1-1 0 0 0,12-12 12173 0 0,-13 21-13482 0 0,1 13 2226 0 0,-1-14-998 0 0,1 1 0 0 0,0 0-1 0 0,0-1 1 0 0,1 1 0 0 0,-1-1 0 0 0,1 1-1 0 0,1 0 1 0 0,3 10 0 0 0,-4-11-133 0 0,1 0 1 0 0,-1 0 0 0 0,0 0-1 0 0,-1 1 1 0 0,0-1 0 0 0,0 0-1 0 0,0 1 1 0 0,-2 10 0 0 0,0 3 5 0 0,2 8-7 0 0,-1-8-91 0 0,2 0 0 0 0,0 0 1 0 0,6 33-1 0 0,-6-41-267 0 0,0 0 0 0 0,0 0 0 0 0,-1-1 0 0 0,-3 19 0 0 0,2 4-2949 0 0,4-29-281 0 0,4-12-1800 0 0,-5 3 4880 0 0,0-1 0 0 0,0 1-1 0 0,-1 0 1 0 0,0-1 0 0 0,1 1-1 0 0,-1-1 1 0 0,-1 0 0 0 0,1 1-1 0 0,-1-7 1 0 0,7-24-3463 0 0,2 24-1745 0 0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4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3840 0 0,'-18'-96'9784'0'0,"28"176"-5808"0"0,25 69-3451 0 0,-19-86-112 0 0,23 150 184 0 0,-35-187-501 0 0,9 13 78 0 0,-11-34-151 0 0,0 0 0 0 0,0 0 0 0 0,0 0 0 0 0,-1 1 0 0 0,0-1 0 0 0,0 1 0 0 0,0-1 0 0 0,0 7-1 0 0,-1-5 11 0 0,1 0 1 0 0,0 0-1 0 0,1 0 0 0 0,0-1 0 0 0,0 1 0 0 0,0-1 0 0 0,1 1 0 0 0,0-1 0 0 0,0 0 0 0 0,7 10 0 0 0,-7-9 71 0 0,6 8 62 0 0,-8-15-159 0 0,-1 1 0 0 0,0-1 1 0 0,1 0-1 0 0,-1 0 0 0 0,1 1 0 0 0,-1-1 1 0 0,0 0-1 0 0,1 0 0 0 0,-1 0 1 0 0,1 0-1 0 0,-1 0 0 0 0,0 0 1 0 0,1 0-1 0 0,-1 0 0 0 0,1 0 1 0 0,-1 0-1 0 0,0 0 0 0 0,1 0 1 0 0,-1 0-1 0 0,1 0 0 0 0,-1 0 1 0 0,1 0-1 0 0,-1 0 0 0 0,0 0 1 0 0,1 0-1 0 0,-1-1 0 0 0,0 1 1 0 0,1 0-1 0 0,-1 0 0 0 0,0-1 0 0 0,1 1 1 0 0,-1 0-1 0 0,0 0 0 0 0,1-1 1 0 0,-1 1-1 0 0,0 0 0 0 0,1-1 1 0 0,-1 1-1 0 0,0 0 0 0 0,0-1 1 0 0,2-7 65 0 0,-1-1 0 0 0,0 1 0 0 0,0 0 0 0 0,-1-1 0 0 0,-1 1 0 0 0,-1-11 0 0 0,2 8-11 0 0,0-3 6 0 0,2 0 0 0 0,-1 0 0 0 0,2 0 0 0 0,3-14 0 0 0,-1 12-9 0 0,-2-1 0 0 0,0 1 0 0 0,-1-1 0 0 0,0-18 0 0 0,-2 32-52 0 0,0 0 0 0 0,0-1 0 0 0,1 1 0 0 0,0 0 0 0 0,-1 0 0 0 0,1 0 0 0 0,0 1 0 0 0,1-1 0 0 0,-1 0 0 0 0,0 0 0 0 0,1 0 0 0 0,-1 1 0 0 0,1-1 0 0 0,0 1 0 0 0,0 0 0 0 0,0-1 0 0 0,0 1 0 0 0,0 0 0 0 0,1 0 0 0 0,-1 0 0 0 0,1 0 0 0 0,-1 1 0 0 0,1-1 0 0 0,0 1 0 0 0,-1-1 0 0 0,1 1 0 0 0,0 0 0 0 0,0 0 0 0 0,0 0 0 0 0,3 0 0 0 0,-2 1-1 0 0,-1 0-1 0 0,0 1 1 0 0,0-1 0 0 0,0 1-1 0 0,0 0 1 0 0,0 0-1 0 0,0 0 1 0 0,0 0 0 0 0,-1 1-1 0 0,1-1 1 0 0,0 1 0 0 0,-1-1-1 0 0,1 1 1 0 0,-1 0 0 0 0,1 0-1 0 0,-1 0 1 0 0,0 0 0 0 0,0 1-1 0 0,0-1 1 0 0,0 1-1 0 0,0-1 1 0 0,0 1 0 0 0,-1 0-1 0 0,1-1 1 0 0,0 5 0 0 0,35 47 134 0 0,56 115 462 0 0,-89-161-499 0 0,-1 0-1 0 0,0 1 1 0 0,0-1-1 0 0,-1 1 1 0 0,0 0 0 0 0,-1 0-1 0 0,1-1 1 0 0,-2 1-1 0 0,1 0 1 0 0,-2 0-1 0 0,0 10 1 0 0,1 2 12 0 0,-1-17-87 0 0,0 0 1 0 0,-1 1 0 0 0,1-1-1 0 0,-1 0 1 0 0,1 0 0 0 0,-1 0 0 0 0,-1 0-1 0 0,1-1 1 0 0,0 1 0 0 0,-1 0 0 0 0,0-1-1 0 0,-4 5 1 0 0,-9 12 43 0 0,14-18-70 0 0,0 0 1 0 0,0 0-1 0 0,0 0 1 0 0,0 0 0 0 0,0 0-1 0 0,-1 0 1 0 0,1-1-1 0 0,-1 1 1 0 0,1-1-1 0 0,-1 0 1 0 0,0 1-1 0 0,-4 0 1 0 0,-24 15 47 0 0,-11 2-40 0 0,26-13-35 0 0,8-3-74 0 0,0-1-1 0 0,0 0 1 0 0,-1-1-1 0 0,1 1 1 0 0,0-2 0 0 0,-1 1-1 0 0,1-1 1 0 0,-12-2 0 0 0,-6 2-659 0 0,25-1 675 0 0,0 1-1 0 0,0-1 1 0 0,0 1 0 0 0,0-1-1 0 0,0 0 1 0 0,0 1-1 0 0,0-1 1 0 0,0 0 0 0 0,1 1-1 0 0,-1-1 1 0 0,0 0 0 0 0,1 0-1 0 0,-1 0 1 0 0,0 0-1 0 0,1 0 1 0 0,-1 0 0 0 0,1 0-1 0 0,-1 0 1 0 0,1 0 0 0 0,0 0-1 0 0,-1 0 1 0 0,1 0 0 0 0,0 0-1 0 0,0 0 1 0 0,0 0-1 0 0,0-2 1 0 0,-1-2-389 0 0,0 0 0 0 0,1 0 0 0 0,0 0 0 0 0,0 0-1 0 0,0 0 1 0 0,1-8 0 0 0,0 8 227 0 0,-1 4 168 0 0,0-1-1 0 0,0 0 0 0 0,1 0 1 0 0,-1 0-1 0 0,0 0 1 0 0,1 1-1 0 0,0-1 0 0 0,-1 0 1 0 0,1 1-1 0 0,0-1 1 0 0,0 0-1 0 0,0 1 0 0 0,0-1 1 0 0,0 1-1 0 0,0-1 1 0 0,0 1-1 0 0,0 0 0 0 0,1-1 1 0 0,-1 1-1 0 0,3-2 1 0 0,4-2-308 0 0,0-1 0 0 0,-1 0 0 0 0,0 0 0 0 0,0-1 0 0 0,0 0 0 0 0,5-8 0 0 0,-4 6-176 0 0,0 0 1 0 0,1 0-1 0 0,17-13 0 0 0,61-50-3523 0 0,-56 57 206 0 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217 479 4624 0 0,'-7'-2'12250'0'0,"-12"2"-9879"0"0,13 5-2047 0 0,0 1 1 0 0,1-1 0 0 0,0 1-1 0 0,0 0 1 0 0,0 0 0 0 0,1 1-1 0 0,0-1 1 0 0,0 1 0 0 0,1 0-1 0 0,-5 12 1 0 0,-4 7 378 0 0,-3 6-227 0 0,2 0-1 0 0,-13 44 1 0 0,-3-2 53 0 0,22-61-450 0 0,1 0 1 0 0,1 0-1 0 0,0 1 1 0 0,1 0-1 0 0,1-1 1 0 0,0 2-1 0 0,0-1 0 0 0,1 16 1 0 0,1-15-11 0 0,0 41 157 0 0,1-54-222 0 0,0 0 0 0 0,0 0 0 0 0,0 1 1 0 0,0-1-1 0 0,1 0 0 0 0,-1 0 0 0 0,1 0 0 0 0,-1 0 0 0 0,1 0 1 0 0,0 0-1 0 0,0 0 0 0 0,0 0 0 0 0,0 0 0 0 0,0 0 0 0 0,0-1 1 0 0,1 1-1 0 0,-1 0 0 0 0,1-1 0 0 0,-1 1 0 0 0,1-1 0 0 0,1 2 1 0 0,-1-2-5 0 0,0 0 1 0 0,0 0-1 0 0,0 1 1 0 0,0-2-1 0 0,0 1 1 0 0,0 0 0 0 0,0 0-1 0 0,1-1 1 0 0,-1 1-1 0 0,0-1 1 0 0,0 1-1 0 0,0-1 1 0 0,1 0 0 0 0,-1 0-1 0 0,0 0 1 0 0,1-1-1 0 0,-1 1 1 0 0,0 0 0 0 0,0-1-1 0 0,0 1 1 0 0,1-1-1 0 0,-1 0 1 0 0,0 0-1 0 0,0 0 1 0 0,0 0 0 0 0,0 0-1 0 0,0 0 1 0 0,0 0-1 0 0,3-4 1 0 0,26-21-72 0 0,-24 12 36 0 0,-6 12 29 0 0,1-1-1 0 0,-1 0 1 0 0,0 1-1 0 0,1 0 1 0 0,0-1-1 0 0,0 1 1 0 0,-1 0-1 0 0,1 0 1 0 0,4-4-1 0 0,0 0-7 0 0,-2 0 0 0 0,1-1 0 0 0,-1 1 0 0 0,0-1 0 0 0,0 0 0 0 0,-1-1 0 0 0,0 1 0 0 0,3-10 0 0 0,16-73-120 0 0,-19 54 125 0 0,-1 0-1 0 0,-4-39 1 0 0,0 7 141 0 0,0 23 64 0 0,-3 0 0 0 0,-2 0 0 0 0,-16-59 0 0 0,-2-11 248 0 0,3 29-98 0 0,15 65-147 0 0,1 0 0 0 0,1 0 0 0 0,1 0 0 0 0,-1-33 0 0 0,5 53-135 0 0,0 0-1 0 0,0 0 1 0 0,0 0-1 0 0,0 0 1 0 0,0 0-1 0 0,0 0 1 0 0,0 0-1 0 0,-1 0 0 0 0,1 0 1 0 0,0 0-1 0 0,0 0 1 0 0,-1 0-1 0 0,1 0 1 0 0,-1 0-1 0 0,1 0 1 0 0,-1 0-1 0 0,1 0 0 0 0,-1 0 1 0 0,1 0-1 0 0,-1 1 1 0 0,0-1-1 0 0,1 0 1 0 0,-2-1-1 0 0,1 3-38 0 0,0-1 0 0 0,0 1 0 0 0,1-1 0 0 0,-1 1 0 0 0,0 0 0 0 0,1-1 0 0 0,-1 1 0 0 0,1-1 0 0 0,-1 1 0 0 0,1 0 0 0 0,-1 0 0 0 0,1-1 0 0 0,-1 1 0 0 0,1 0 0 0 0,0 0 0 0 0,-1 0 0 0 0,1-1 0 0 0,0 1 0 0 0,0 0 0 0 0,-1 0 0 0 0,1 0 0 0 0,0 0 0 0 0,0 0 0 0 0,0-1 0 0 0,0 1 0 0 0,0 0 0 0 0,0 0 0 0 0,1 0 0 0 0,-1 0 0 0 0,0 0 0 0 0,1 1 0 0 0,-2 34 114 0 0,0-12-111 0 0,1 0-1 0 0,0-1 1 0 0,2 1 0 0 0,7 30-1 0 0,39 156-212 0 0,-24-121-255 0 0,-14-48-696 0 0,19 51 0 0 0,-23-81 413 0 0,0 1 0 0 0,1-1 0 0 0,0-1-1 0 0,17 20 1 0 0,-20-26 201 0 0,1 1-1 0 0,0-1 1 0 0,0-1 0 0 0,0 1-1 0 0,1-1 1 0 0,-1 0-1 0 0,1 0 1 0 0,0 0 0 0 0,-1-1-1 0 0,1 0 1 0 0,1 0-1 0 0,-1 0 1 0 0,0-1-1 0 0,0 0 1 0 0,0 0 0 0 0,1-1-1 0 0,-1 1 1 0 0,0-2-1 0 0,1 1 1 0 0,-1-1 0 0 0,0 1-1 0 0,1-2 1 0 0,-1 1-1 0 0,0-1 1 0 0,0 0 0 0 0,0 0-1 0 0,8-5 1 0 0,20-2-5158 0 0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7760 0 0,'-23'0'8966'0'0,"-2"4"-5593"0"0,-54 75 1673 0 0,54-57-4479 0 0,2 1 0 0 0,1 2 1 0 0,-25 33-1 0 0,23-10-171 0 0,11-35-296 0 0,11-12-83 0 0,0 1 0 0 0,0 0 0 0 0,0 0 0 0 0,0 0 0 0 0,1 0 0 0 0,-1 1 0 0 0,1-1 0 0 0,-1 0 0 0 0,1 1 0 0 0,0-1 0 0 0,-1 0 0 0 0,1 1 0 0 0,1 0 0 0 0,-2 3-1 0 0,-2 7 94 0 0,0 0-1 0 0,0 0 0 0 0,-11 18 1 0 0,9-17-13 0 0,-1 0 0 0 0,2 0 1 0 0,-6 21-1 0 0,5-13-75 0 0,4-18-15 0 0,0 0 1 0 0,1 0-1 0 0,0 0 0 0 0,0 0 0 0 0,0 0 1 0 0,0 0-1 0 0,0 0 0 0 0,1 0 0 0 0,-1 0 1 0 0,1 1-1 0 0,1-1 0 0 0,-1 0 0 0 0,0 0 1 0 0,1 0-1 0 0,0 0 0 0 0,0 1 0 0 0,0-1 1 0 0,1 0-1 0 0,-1-1 0 0 0,1 1 0 0 0,0 0 1 0 0,0 0-1 0 0,3 3 0 0 0,-1-3-15 0 0,1 0 0 0 0,1-1 0 0 0,-1 1 0 0 0,0-1 0 0 0,1 0 0 0 0,0-1 0 0 0,0 1 0 0 0,0-1 0 0 0,0 0 0 0 0,0-1 0 0 0,0 1 0 0 0,0-1 0 0 0,8 0 0 0 0,-9 0 4 0 0,0 0-1 0 0,0-1 0 0 0,0 0 1 0 0,0 0-1 0 0,0 0 0 0 0,-1 0 1 0 0,1-1-1 0 0,0 0 0 0 0,0 0 1 0 0,0 0-1 0 0,-1-1 1 0 0,1 1-1 0 0,-1-1 0 0 0,1 0 1 0 0,-1 0-1 0 0,8-6 0 0 0,12-11-17 0 0,-22 18 20 0 0,0 0-1 0 0,0-1 0 0 0,0 1 1 0 0,0-1-1 0 0,0 1 1 0 0,-1-1-1 0 0,1 0 0 0 0,0 1 1 0 0,-1-1-1 0 0,1 0 1 0 0,-1 0-1 0 0,2-4 0 0 0,44-77 70 0 0,-36 63-66 0 0,-10 19 3 0 0,0-1 0 0 0,0 0 1 0 0,0 0-1 0 0,0 0 0 0 0,0 1 0 0 0,0-1 0 0 0,-1 0 0 0 0,1 0 0 0 0,0 0 0 0 0,-1 0 0 0 0,0 0 0 0 0,1-1 0 0 0,-1 1 1 0 0,0 0-1 0 0,0 0 0 0 0,-1-2 0 0 0,1-249 1201 0 0,-9 199-60 0 0,10 66-1081 0 0,-1 0 0 0 0,1 0 0 0 0,1-1 0 0 0,0 1 0 0 0,0-1 0 0 0,8 21 0 0 0,48 119 118 0 0,-47-122-40 0 0,13 56 0 0 0,-5-15 24 0 0,-12-48-114 0 0,-1 1 0 0 0,-1 1 0 0 0,-1-1-1 0 0,1 32 1 0 0,-5-49-52 0 0,1-1 0 0 0,-1 1 0 0 0,1-1 0 0 0,0 0 0 0 0,1 1 0 0 0,-1-1 0 0 0,4 7 0 0 0,-3-6 0 0 0,0-1 0 0 0,0 0 0 0 0,0 1 0 0 0,-1 0 0 0 0,0-1 0 0 0,0 1 0 0 0,-1 8 0 0 0,9 113 0 0 0,-7-89 0 0 0,-1-26 0 0 0,-1-1 0 0 0,1 1 0 0 0,-2-1 0 0 0,0 1 0 0 0,0-1 0 0 0,-1 0 0 0 0,-4 15 0 0 0,3 1 3 0 0,3-26-4 0 0,0 1 1 0 0,0-1-1 0 0,0 0 0 0 0,0 0 1 0 0,0 0-1 0 0,0 0 1 0 0,0 1-1 0 0,0-1 1 0 0,-1 0-1 0 0,1 0 0 0 0,0 0 1 0 0,-1 0-1 0 0,1 0 1 0 0,-1 0-1 0 0,1 0 0 0 0,-1 0 1 0 0,1 0-1 0 0,-1 0 1 0 0,0 0-1 0 0,0 0 0 0 0,1 0 1 0 0,-1 0-1 0 0,0-1 1 0 0,-1 2-1 0 0,-2 1 53 0 0,-3 5-383 0 0,-2-1 0 0 0,1-1 0 0 0,-1 1-1 0 0,0-1 1 0 0,-11 5 0 0 0,18-10 153 0 0,-1 0 0 0 0,1 0-1 0 0,0 0 1 0 0,-1 0 0 0 0,1 0 0 0 0,0-1 0 0 0,-1 1 0 0 0,1-1 0 0 0,-1 0 0 0 0,1 0 0 0 0,0 0 0 0 0,-1 0-1 0 0,1 0 1 0 0,-1 0 0 0 0,1-1 0 0 0,-1 1 0 0 0,1-1 0 0 0,0 0 0 0 0,-1 1 0 0 0,1-1 0 0 0,0 0 0 0 0,0 0-1 0 0,0-1 1 0 0,0 1 0 0 0,0 0 0 0 0,0-1 0 0 0,0 1 0 0 0,0-1 0 0 0,0 0 0 0 0,1 0 0 0 0,-4-3 0 0 0,0-5-581 0 0,1 0 0 0 0,-1 0 0 0 0,2 0 0 0 0,-1-1 0 0 0,2 1 1 0 0,-1-1-1 0 0,1 0 0 0 0,-1-19 0 0 0,-4-19-1454 0 0,5 35 1176 0 0,1 1 0 0 0,0-1 0 0 0,1 1 0 0 0,0-1 0 0 0,4-26 0 0 0,7 1-5467 0 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31:5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7616 0 0,'0'0'6513'0'0,"29"6"1411"0"0,-18 0-6636 0 0,-11-6-1237 0 0,1 0-1 0 0,0 0 1 0 0,-1 1-1 0 0,1-1 1 0 0,0 0 0 0 0,-1 1-1 0 0,1-1 1 0 0,0 0-1 0 0,-1 1 1 0 0,1-1-1 0 0,-1 1 1 0 0,1-1 0 0 0,-1 1-1 0 0,1-1 1 0 0,-1 1-1 0 0,1-1 1 0 0,-1 1 0 0 0,1-1-1 0 0,-1 1 1 0 0,1 0-1 0 0,-1 1 1 0 0,15 19 1323 0 0,-13-20-1283 0 0,-1 1 1 0 0,1 0-1 0 0,0 0 0 0 0,-1 0 0 0 0,1 0 0 0 0,-1 1 0 0 0,0-1 0 0 0,0 0 0 0 0,0 0 1 0 0,0 1-1 0 0,1 2 0 0 0,62 235 3342 0 0,-48-172-3052 0 0,33 121 574 0 0,-44-173-837 0 0,-1 1 0 0 0,3 33 1 0 0,0-1 74 0 0,48 209 335 0 0,-43-205-528 0 0,-2 1 0 0 0,4 104 0 0 0,-14-137-27 0 0,1 8-257 0 0,-1 1 0 0 0,-2-1 1 0 0,0-1-1 0 0,-2 1 0 0 0,-1 0 0 0 0,-10 28 1 0 0,10-43-586 0 0,-1 0 1 0 0,0-1-1 0 0,-1 0 1 0 0,-16 23-1 0 0,9-4-1601 0 0,13-28 2011 0 0,-1 0-1 0 0,1 0 1 0 0,-1 0 0 0 0,1-1-1 0 0,-1 1 1 0 0,-1 0 0 0 0,1-1 0 0 0,0 1-1 0 0,-1-1 1 0 0,-4 5 0 0 0,-12 11-1752 0 0,-1 0 44 0 0,4-7-2088 0 0,6-7-2833 0 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09.1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1218 1925 8296 0 0,'-8'-55'4179'0'0,"5"42"-3810"0"0,1 0 0 0 0,0-1 0 0 0,-1-17 1 0 0,4 22-242 0 0,1 0 0 0 0,-1 1 1 0 0,1-1-1 0 0,1 1 1 0 0,0 0-1 0 0,0 0 1 0 0,0 0-1 0 0,1 0 0 0 0,0 1 1 0 0,1-1-1 0 0,0 1 1 0 0,0 0-1 0 0,0 0 0 0 0,1 1 1 0 0,0-1-1 0 0,0 1 1 0 0,1 1-1 0 0,-1-1 1 0 0,1 1-1 0 0,0 0 0 0 0,1 1 1 0 0,0 0-1 0 0,-1 0 1 0 0,10-3-1 0 0,20-14 497 0 0,-33 18-545 0 0,1 0-1 0 0,-1 1 1 0 0,1-1 0 0 0,0 1-1 0 0,0-1 1 0 0,0 1 0 0 0,0 1-1 0 0,0-1 1 0 0,9-1-1 0 0,28-3 418 0 0,90-8 732 0 0,-115 13-1066 0 0,0 1 1 0 0,-1 0-1 0 0,1 2 1 0 0,0 0-1 0 0,26 7 1 0 0,-33-6-81 0 0,-1 1 0 0 0,1 0 0 0 0,-1 0 1 0 0,0 1-1 0 0,0 1 0 0 0,-1-1 0 0 0,1 1 0 0 0,-1 1 0 0 0,-1-1 1 0 0,1 1-1 0 0,-1 1 0 0 0,0-1 0 0 0,-1 1 0 0 0,0 0 0 0 0,0 1 1 0 0,-1 0-1 0 0,0 0 0 0 0,7 17 0 0 0,-11-24-70 0 0,-1 0 0 0 0,1 0 0 0 0,0 0 0 0 0,0 0 1 0 0,0 0-1 0 0,0 0 0 0 0,0 0 0 0 0,0 0 0 0 0,1 0 0 0 0,-1 0 0 0 0,1-1 0 0 0,-1 1 0 0 0,1 0 1 0 0,0-1-1 0 0,0 0 0 0 0,-1 1 0 0 0,1-1 0 0 0,2 1 0 0 0,12 11 66 0 0,-12-2-16 0 0,1 1 1 0 0,-2 0-1 0 0,1-1 1 0 0,-2 1-1 0 0,1 1 1 0 0,-2-1-1 0 0,1 23 1 0 0,4 2 74 0 0,-5-32-121 0 0,0 0-1 0 0,0 0 1 0 0,0 0 0 0 0,0 1-1 0 0,-1-1 1 0 0,0 0 0 0 0,0 0-1 0 0,0 0 1 0 0,0 0 0 0 0,-1 1-1 0 0,0-1 1 0 0,-2 5 0 0 0,1-5 8 0 0,-1 0 0 0 0,0 0 0 0 0,-1 0 0 0 0,1 0 0 0 0,-1 0 1 0 0,0-1-1 0 0,0 0 0 0 0,-4 4 0 0 0,-8 8 38 0 0,-2 8-3 0 0,13-18-57 0 0,1 0-1 0 0,0 0 1 0 0,-1-1 0 0 0,0 0-1 0 0,-8 7 1 0 0,-86 45 132 0 0,91-52-114 0 0,2-1-7 0 0,0-1-1 0 0,0 0 1 0 0,0 0 0 0 0,0 0 0 0 0,0-1 0 0 0,0 0-1 0 0,-1 0 1 0 0,-9 2 0 0 0,-28 4 36 0 0,10-2 51 0 0,-47 3 0 0 0,71-8-71 0 0,1-1-1 0 0,-1-1 0 0 0,1 0 1 0 0,-1 0-1 0 0,1 0 1 0 0,-1-1-1 0 0,1-1 1 0 0,0 0-1 0 0,-16-7 1 0 0,9 2 23 0 0,-1-1 1 0 0,2-1 0 0 0,-1 0 0 0 0,1-1-1 0 0,-13-14 1 0 0,-16-21 111 0 0,24 27-89 0 0,0 0 0 0 0,2-2 0 0 0,0-1-1 0 0,1 0 1 0 0,2-1 0 0 0,0 0 0 0 0,-15-35 0 0 0,18 26-22 0 0,2 1 0 0 0,1-2-1 0 0,1 1 1 0 0,2-1 0 0 0,1 0-1 0 0,0-67 1 0 0,5 91-48 0 0,1 0 0 0 0,1 1 0 0 0,0-1 0 0 0,0 0-1 0 0,0 1 1 0 0,1-1 0 0 0,0 1 0 0 0,1 0 0 0 0,0 0 0 0 0,0 0 0 0 0,1 1-1 0 0,0-1 1 0 0,8-8 0 0 0,-5 6 11 0 0,1 1 0 0 0,0-1 0 0 0,1 2-1 0 0,0-1 1 0 0,0 1 0 0 0,1 1 0 0 0,-1 0 0 0 0,22-10 0 0 0,0 4 31 0 0,2 1 1 0 0,0 1 0 0 0,0 2-1 0 0,1 1 1 0 0,0 2 0 0 0,60-3 0 0 0,-71 9-35 0 0,1 0 1 0 0,0 2 0 0 0,-1 1-1 0 0,1 0 1 0 0,-1 2 0 0 0,0 1-1 0 0,0 1 1 0 0,-1 1 0 0 0,0 1-1 0 0,35 19 1 0 0,-51-24 6 0 0,0 0-1 0 0,0 1 1 0 0,0-1-1 0 0,-1 2 1 0 0,0-1-1 0 0,0 1 1 0 0,0 0 0 0 0,0 0-1 0 0,-1 1 1 0 0,0-1-1 0 0,5 11 1 0 0,1 3 70 0 0,0 0-1 0 0,-2 2 1 0 0,0-1 0 0 0,10 42 0 0 0,-16-53-54 0 0,-2 0 0 0 0,1 0 0 0 0,-1 0 0 0 0,-1 1 0 0 0,0-1 0 0 0,0 0 0 0 0,-1 1 0 0 0,-1-1 0 0 0,0 0 0 0 0,0 0 0 0 0,0 0 0 0 0,-2 0 0 0 0,-6 17 0 0 0,-58 89 108 0 0,59-102-156 0 0,-1 0 0 0 0,0 0-1 0 0,-19 18 1 0 0,-4 5-3 0 0,16-20 28 0 0,0-1 0 0 0,0-1 0 0 0,-2 0-1 0 0,1-1 1 0 0,-2-1 0 0 0,-31 16-1 0 0,-80 37-26 0 0,102-51 32 0 0,21-10-8 0 0,-1-1 0 0 0,0 1 0 0 0,0-2 0 0 0,-13 5-1 0 0,13-6 3 0 0,-22 7 35 0 0,0-1 1 0 0,-1-2-1 0 0,0-1 1 0 0,0-2-1 0 0,0-1 1 0 0,-46-2-1 0 0,67-3-34 0 0,0-1 0 0 0,0 0 0 0 0,1 0 0 0 0,0-1 0 0 0,-1-1 0 0 0,2 0 0 0 0,-12-8 0 0 0,11 7 5 0 0,-17-14 31 0 0,1-1-1 0 0,-37-39 1 0 0,48 46-43 0 0,2 0 8 0 0,0 0-1 0 0,0 0 0 0 0,2-1 1 0 0,0-1-1 0 0,1 0 1 0 0,1-1-1 0 0,-8-19 1 0 0,12 24-16 0 0,0 1 0 0 0,2-1 0 0 0,-1 0 1 0 0,2 0-1 0 0,0 0 0 0 0,0 0 0 0 0,1 0 1 0 0,1-1-1 0 0,0 1 0 0 0,1 0 0 0 0,4-21 1 0 0,-4 30-4 0 0,1 0 0 0 0,-1 0 0 0 0,1-1-1 0 0,0 1 1 0 0,1 0 0 0 0,-1 1 0 0 0,1-1 0 0 0,0 0 0 0 0,5-5 0 0 0,7-10-21 0 0,-6 5 5 0 0,-3 3 5 0 0,0 1 0 0 0,0 0 0 0 0,1 0 0 0 0,1 1 0 0 0,-1 0 0 0 0,2 0 0 0 0,-1 1 0 0 0,1 0 0 0 0,17-11 0 0 0,22-16 43 0 0,-39 28-24 0 0,0 0-1 0 0,0 0 0 0 0,0 1 0 0 0,19-9 0 0 0,1 3 2 0 0,1 1-1 0 0,0 1 1 0 0,0 1 0 0 0,1 2 0 0 0,50-5-1 0 0,161 3 130 0 0,-231 8-121 0 0,-1 1-1 0 0,1 1 1 0 0,-1 0-1 0 0,0 0 1 0 0,1 1-1 0 0,-1 0 1 0 0,0 1-1 0 0,0 0 1 0 0,0 1-1 0 0,13 6 1 0 0,44 31 117 0 0,-46-14-60 0 0,-11-18-55 0 0,-5-4-8 0 0,-1 0 0 0 0,1 0-1 0 0,-1 0 1 0 0,0 1 0 0 0,0-1 0 0 0,-1 1-1 0 0,1 0 1 0 0,-1 0 0 0 0,4 12-1 0 0,-3-5 29 0 0,-1 1-1 0 0,0 0 1 0 0,0 0-1 0 0,-2 0 0 0 0,1 1 1 0 0,-2-1-1 0 0,0 0 0 0 0,-1 0 1 0 0,0 1-1 0 0,-1-1 1 0 0,-1 0-1 0 0,0 0 0 0 0,-1 0 1 0 0,0-1-1 0 0,-1 1 1 0 0,-1-1-1 0 0,0 0 0 0 0,-11 16 1 0 0,-3 10-2 0 0,16-30-34 0 0,-1 0 1 0 0,0 0 0 0 0,0 0-1 0 0,-1-1 1 0 0,0 0 0 0 0,-10 11-1 0 0,-22 18 28 0 0,-2-2 0 0 0,-1-2-1 0 0,-2-1 1 0 0,-1-2 0 0 0,-2-3-1 0 0,-87 40 1 0 0,112-60-11 0 0,0-2 0 0 0,-26 4 1 0 0,-6 1 13 0 0,25-4 3 0 0,0-1 1 0 0,0-2 0 0 0,0 0 0 0 0,0-2-1 0 0,-1-2 1 0 0,-50-6 0 0 0,71 5-25 0 0,1 0-1 0 0,0 0 1 0 0,0 0 0 0 0,0-1 0 0 0,1 0 0 0 0,-8-5-1 0 0,-8-3 12 0 0,4 1 0 0 0,0 0 1 0 0,1-1-1 0 0,0-1 1 0 0,1 0-1 0 0,0-1 1 0 0,1-1-1 0 0,-19-23 1 0 0,-4-1 11 0 0,21 20-17 0 0,0 0 0 0 0,0-1 0 0 0,2-1 0 0 0,0 0 0 0 0,2-1 0 0 0,0-1 0 0 0,2 0 0 0 0,0 0 0 0 0,1-1 0 0 0,1-1 0 0 0,2 1 0 0 0,-8-36 0 0 0,7 16-14 0 0,-5-40-83 0 0,13 78 78 0 0,0-1-1 0 0,0 0 0 0 0,1 1 1 0 0,0-1-1 0 0,0 1 0 0 0,0-1 1 0 0,0 1-1 0 0,1-1 0 0 0,0 1 0 0 0,0 0 1 0 0,0 0-1 0 0,5-7 0 0 0,14-22 8 0 0,-14 20-9 0 0,1 1 0 0 0,1 1 0 0 0,0-1 0 0 0,14-14 1 0 0,9-5-2 0 0,-19 18 43 0 0,0 1-1 0 0,1 1 1 0 0,0 0-1 0 0,1 1 1 0 0,23-14-1 0 0,-26 19-12 0 0,-1-1-1 0 0,1-1 1 0 0,17-15-1 0 0,-20 15-18 0 0,0 1 0 0 0,0 0 1 0 0,1 1-1 0 0,14-7 0 0 0,17-7 9 0 0,-18 9-10 0 0,0 0-1 0 0,1 1 1 0 0,0 2 0 0 0,1 0 0 0 0,48-8-1 0 0,4 5 20 0 0,-47 5-21 0 0,-1 2 1 0 0,1 1-1 0 0,0 1 0 0 0,31 2 0 0 0,-53 1 0 0 0,0 0 0 0 0,0 0 0 0 0,0 1 0 0 0,0 0 0 0 0,-1 0 0 0 0,1 1-1 0 0,-1 0 1 0 0,0 0 0 0 0,0 1 0 0 0,0 0 0 0 0,0 0 0 0 0,0 1 0 0 0,-1-1 0 0 0,0 2-1 0 0,0-1 1 0 0,0 0 0 0 0,-1 1 0 0 0,0 0 0 0 0,9 14 0 0 0,29 42 23 0 0,-42-58-32 0 0,1-1 1 0 0,-1 0-1 0 0,0 1 0 0 0,0-1 1 0 0,0 1-1 0 0,-1 0 1 0 0,1-1-1 0 0,-1 1 1 0 0,0 0-1 0 0,0-1 1 0 0,-1 6-1 0 0,2 13-35 0 0,3 17 8 0 0,0 62-1 0 0,-4-86 55 0 0,-2 0 0 0 0,0 1 1 0 0,0-1-1 0 0,-1 0 0 0 0,-1 0 0 0 0,-1-1 1 0 0,-6 16-1 0 0,-59 111 181 0 0,58-117-195 0 0,-1-1 1 0 0,-1-1-1 0 0,-28 35 1 0 0,33-45-7 0 0,-30 36 29 0 0,-1-2-1 0 0,-3-2 0 0 0,-77 63 1 0 0,32-50 53 0 0,72-47-53 0 0,-52 18 48 0 0,36-17-59 0 0,15-5-7 0 0,0-1 0 0 0,0-1-1 0 0,-1 0 1 0 0,1-2 0 0 0,-1 0 0 0 0,0 0-1 0 0,0-2 1 0 0,1 0 0 0 0,-1-2-1 0 0,-27-4 1 0 0,40 4-6 0 0,0 1-1 0 0,0-1 1 0 0,0-1-1 0 0,0 1 1 0 0,0-1-1 0 0,0 0 1 0 0,1 0-1 0 0,-5-4 1 0 0,-10-6 7 0 0,-2 2 6 0 0,1-2 0 0 0,0 0 1 0 0,1-2-1 0 0,1 0 0 0 0,0-1 1 0 0,1 0-1 0 0,1-2 0 0 0,0 0 1 0 0,-22-36-1 0 0,9 7-17 0 0,9 16 0 0 0,-19-45 0 0 0,33 64 0 0 0,2 0 0 0 0,0-1 0 0 0,0 1 0 0 0,1-1 0 0 0,1 0 0 0 0,0 0 0 0 0,0-20 0 0 0,1-5-2 0 0,3-64-21 0 0,-1 99 19 0 0,-1 1 0 0 0,1-1 1 0 0,0 0-1 0 0,0 0 0 0 0,0 1 1 0 0,0-1-1 0 0,0 0 0 0 0,1 1 1 0 0,-1-1-1 0 0,1 1 0 0 0,0 0 0 0 0,0-1 1 0 0,-1 1-1 0 0,2 0 0 0 0,-1 0 1 0 0,4-3-1 0 0,9-9-17 0 0,3-7 20 0 0,1 1 1 0 0,0 0 0 0 0,2 1-1 0 0,0 2 1 0 0,1 0 0 0 0,1 1-1 0 0,28-14 1 0 0,-13 11 15 0 0,0 1-1 0 0,0 3 0 0 0,77-21 1 0 0,-86 29-7 0 0,0 2-1 0 0,0 0 1 0 0,0 2 0 0 0,1 2 0 0 0,-1 1-1 0 0,41 4 1 0 0,-65-3-12 0 0,0 0 1 0 0,0 0-1 0 0,0 1 0 0 0,0-1 0 0 0,0 1 1 0 0,0 0-1 0 0,-1 1 0 0 0,1-1 0 0 0,-1 1 1 0 0,1 0-1 0 0,-1 0 0 0 0,6 6 0 0 0,8 5-31 0 0,-17-13 33 0 0,6 3-2 0 0,-1 0 0 0 0,0 1 0 0 0,0-1-1 0 0,0 1 1 0 0,-1 0 0 0 0,0 1 0 0 0,0-1 0 0 0,0 1 0 0 0,-1 0-1 0 0,0 0 1 0 0,5 10 0 0 0,4 6 13 0 0,-1 1-1 0 0,-2 1 1 0 0,0 0-1 0 0,-2 0 0 0 0,0 1 1 0 0,-2 0-1 0 0,-1 0 1 0 0,-1 1-1 0 0,-1 0 1 0 0,-1-1-1 0 0,-1 1 1 0 0,-1 0-1 0 0,-2 0 1 0 0,0 0-1 0 0,-11 44 1 0 0,10-63-9 0 0,0 1 0 0 0,0 0 0 0 0,0-1 0 0 0,-1 1 0 0 0,0-1 0 0 0,-9 11 0 0 0,-7 12 0 0 0,-46 51 0 0 0,54-68 0 0 0,0 1 0 0 0,-1-2 0 0 0,-1 0 0 0 0,-25 18 0 0 0,10-7 0 0 0,8-8 0 0 0,0-1 0 0 0,0-1 0 0 0,-1-1 0 0 0,-1-1 0 0 0,0-1 0 0 0,0 0 0 0 0,-1-2 0 0 0,0-1 0 0 0,0-1 0 0 0,-1-1 0 0 0,0-1 0 0 0,0-1 0 0 0,0-2 0 0 0,0 0 0 0 0,0-1 0 0 0,-1-2 0 0 0,1-1 0 0 0,-26-6 0 0 0,32 3 0 0 0,0-1 0 0 0,0-1 0 0 0,1-1 0 0 0,-1 0 0 0 0,-21-17 0 0 0,6 5 0 0 0,19 13 0 0 0,5 3 0 0 0,1-1 0 0 0,1 1 0 0 0,-1-1 0 0 0,1-1 0 0 0,0 0 0 0 0,-8-9 0 0 0,-34-32 0 0 0,38 37 0 0 0,0 0 0 0 0,0-1 0 0 0,1-1 0 0 0,-19-26 0 0 0,9 4 0 0 0,15 28 0 0 0,1-1 0 0 0,1 0 0 0 0,0 0 0 0 0,0 0 0 0 0,0 0 0 0 0,1 0 0 0 0,0-1 0 0 0,-3-14 0 0 0,3 3 0 0 0,0 5 0 0 0,1 0 0 0 0,1 0 0 0 0,0-20 0 0 0,1 29 0 0 0,0 1 0 0 0,1-1 0 0 0,0 1 0 0 0,1-1 0 0 0,-1 1 0 0 0,1-1 0 0 0,0 1 0 0 0,0 0 0 0 0,1 0 0 0 0,-1 0 0 0 0,1 0 0 0 0,0 1 0 0 0,6-7 0 0 0,58-67 0 0 0,-45 53 0 0 0,1 1 0 0 0,1 2 0 0 0,1 0 0 0 0,1 2 0 0 0,1 0 0 0 0,0 2 0 0 0,2 1 0 0 0,0 1 0 0 0,51-19 0 0 0,10-5 0 0 0,-68 29 0 0 0,0 1 0 0 0,1 0 0 0 0,0 2 0 0 0,1 1 0 0 0,30-6 0 0 0,35-4 0 0 0,-63 10 0 0 0,2 2 0 0 0,-1 0 0 0 0,35 0 0 0 0,-41 5 0 0 0,-11-1 0 0 0,0 1 0 0 0,-1 0 0 0 0,1 1 0 0 0,0 0 0 0 0,0 0 0 0 0,-1 1 0 0 0,1 1 0 0 0,9 3 0 0 0,-5-3 0 0 0,-11-3 0 0 0,0 1 0 0 0,0-1 0 0 0,-1 1 0 0 0,1 0 0 0 0,0 0 0 0 0,0 0 0 0 0,-1 0 0 0 0,1 0 0 0 0,-1 1 0 0 0,1-1 0 0 0,-1 1 0 0 0,0 0 0 0 0,1-1 0 0 0,-1 1 0 0 0,2 3 0 0 0,63 58 0 0 0,-65-61 0 0 0,0 0 0 0 0,0 0 0 0 0,0 0 0 0 0,0 0 0 0 0,0 0 0 0 0,-1 1 0 0 0,1-1 0 0 0,-1 1 0 0 0,0-1 0 0 0,1 1 0 0 0,-1-1 0 0 0,0 1 0 0 0,0 0 0 0 0,-1-1 0 0 0,2 6 0 0 0,4 18 0 0 0,-1-2 0 0 0,-1 0 0 0 0,-1 0 0 0 0,-2 0 0 0 0,0 1 0 0 0,-4 33 0 0 0,1 5 0 0 0,2-52 0 0 0,-1-1 0 0 0,-1 1 0 0 0,0-1 0 0 0,0 0 0 0 0,-1 1 0 0 0,-1-1 0 0 0,1-1 0 0 0,-2 1 0 0 0,-6 12 0 0 0,-4 2 0 0 0,0 0 0 0 0,-24 26 0 0 0,30-39 0 0 0,-9 12 0 0 0,0-1 0 0 0,-1-1 0 0 0,-1-1 0 0 0,-1-1 0 0 0,-24 17 0 0 0,-17 7 0 0 0,51-34 0 0 0,0-1 0 0 0,0 0 0 0 0,-1 0 0 0 0,0-2 0 0 0,0 1 0 0 0,-1-2 0 0 0,-21 8 0 0 0,9-6 0 0 0,3-1 0 0 0,0-1 0 0 0,0 0 0 0 0,-33 1 0 0 0,49-5 0 0 0,-3 0 0 0 0,-1-1 0 0 0,1 1 0 0 0,-1-2 0 0 0,1 1 0 0 0,-1-1 0 0 0,1-1 0 0 0,-1 0 0 0 0,-16-5 0 0 0,-83-55 0 0 0,102 58 0 0 0,0-1 0 0 0,1 1 0 0 0,0-1 0 0 0,0 0 0 0 0,0 0 0 0 0,0-1 0 0 0,1 0 0 0 0,-8-11 0 0 0,-22-22 0 0 0,23 29 0 0 0,1-1 0 0 0,0-1 0 0 0,0 0 0 0 0,2 0 0 0 0,-1-1 0 0 0,2 0 0 0 0,-1-1 0 0 0,2 1 0 0 0,0-2 0 0 0,1 1 0 0 0,-7-21 0 0 0,-9-17 0 0 0,18 45 0 0 0,0 0 0 0 0,1 0 0 0 0,0-1 0 0 0,0 0 0 0 0,0 1 0 0 0,1-1 0 0 0,1 0 0 0 0,-2-9 0 0 0,2 5 0 0 0,-1-27 0 0 0,0 1 0 0 0,8-73 0 0 0,-4 106 0 0 0,-1 0 0 0 0,0 0 0 0 0,1 0 0 0 0,0 1 0 0 0,0-1 0 0 0,1 0 0 0 0,-1 1 0 0 0,1-1 0 0 0,3-4 0 0 0,6-9 0 0 0,-3 4 0 0 0,1 0 0 0 0,0 1 0 0 0,1 0 0 0 0,0 1 0 0 0,25-21 0 0 0,4-5 0 0 0,-12 13 0 0 0,1 2 0 0 0,0 1 0 0 0,2 2 0 0 0,40-21 0 0 0,43-8 0 0 0,-62 29 0 0 0,43-5 0 0 0,-81 20 0 0 0,0 0 0 0 0,1 1 0 0 0,0 1 0 0 0,-1 0 0 0 0,1 1 0 0 0,0 1 0 0 0,0 0 0 0 0,19 1 0 0 0,22-2 0 0 0,-37 0 0 0 0,1 1 0 0 0,-1 1 0 0 0,1 0 0 0 0,0 1 0 0 0,-1 2 0 0 0,1 0 0 0 0,-1 1 0 0 0,21 6 0 0 0,-1 9 0 0 0,-1 1 0 0 0,44 30 0 0 0,-66-38 0 0 0,-1 0 0 0 0,0 0 0 0 0,-1 2 0 0 0,-1-1 0 0 0,0 2 0 0 0,-1 0 0 0 0,16 24 0 0 0,17 27 0 0 0,-11 1 0 0 0,-28-55 0 0 0,0 1 0 0 0,0 0 0 0 0,-2 0 0 0 0,1 0 0 0 0,-2 0 0 0 0,0 1 0 0 0,0-1 0 0 0,0 26 0 0 0,-2 1 0 0 0,0-25 0 0 0,0 1 0 0 0,-1-1 0 0 0,-1 1 0 0 0,-1-1 0 0 0,0 0 0 0 0,-1 1 0 0 0,-8 25 0 0 0,4-20 0 0 0,6-16 0 0 0,0 0 0 0 0,-1 0 0 0 0,0 0 0 0 0,0-1 0 0 0,0 1 0 0 0,-4 6 0 0 0,-20 29 0 0 0,19-27 0 0 0,-1 0 0 0 0,0-1 0 0 0,-1 0 0 0 0,0 0 0 0 0,-1-1 0 0 0,0 0 0 0 0,-18 14 0 0 0,-23 13 0 0 0,33-23 0 0 0,-1-1 0 0 0,0-1 0 0 0,-1 0 0 0 0,0-2 0 0 0,-1 0 0 0 0,0-1 0 0 0,-30 9 0 0 0,20-12 0 0 0,-11 3 0 0 0,-71 7 0 0 0,100-16 0 0 0,0-1 0 0 0,0 0 0 0 0,0-1 0 0 0,0 0 0 0 0,0-1 0 0 0,0 0 0 0 0,0-1 0 0 0,1-1 0 0 0,-25-9 0 0 0,9-3 0 0 0,0-2 0 0 0,1 0 0 0 0,0-2 0 0 0,2 0 0 0 0,1-2 0 0 0,0-1 0 0 0,2-1 0 0 0,0-1 0 0 0,-30-47 0 0 0,-13-56 0 0 0,59 118 0 0 0,1-1 0 0 0,0 1 0 0 0,1-1 0 0 0,0 0 0 0 0,0 0 0 0 0,1 0 0 0 0,1 0 0 0 0,-2-23 0 0 0,2-5 0 0 0,4-49 0 0 0,-1 72 0 0 0,0 7 0 0 0,1 0 0 0 0,-1 1 0 0 0,2-1 0 0 0,0 0 0 0 0,0 0 0 0 0,0 1 0 0 0,10-16 0 0 0,5-15 0 0 0,-13 25 0 0 0,2 1 0 0 0,0-1 0 0 0,0 1 0 0 0,1 0 0 0 0,1 1 0 0 0,0 0 0 0 0,17-18 0 0 0,39-36 0 0 0,-37 36 0 0 0,1 1 0 0 0,2 1 0 0 0,53-37 0 0 0,-52 45 0 0 0,-6 1 0 0 0,1 2 0 0 0,1 2 0 0 0,1 0 0 0 0,46-17 0 0 0,-13 14 0 0 0,-1-15 0 0 0,-11 16 0 0 0,58-11 0 0 0,-53 15 0 0 0,-3 1 0 0 0,69-5 0 0 0,-94 14 0 0 0,172-12 0 0 0,-168 15 0 0 0,0 1 0 0 0,1 2 0 0 0,-1 1 0 0 0,44 11 0 0 0,-65-12 0 0 0,-1 0 0 0 0,0 1 0 0 0,0 0 0 0 0,0 1 0 0 0,0 0 0 0 0,-1 0 0 0 0,1 1 0 0 0,-1 0 0 0 0,12 12 0 0 0,1 4 0 0 0,33 47 0 0 0,-53-67 0 0 0,5 6 0 0 0,-3-4 0 0 0,0 0 0 0 0,0-1 0 0 0,0 2 0 0 0,-1-1 0 0 0,0 0 0 0 0,0 0 0 0 0,0 1 0 0 0,0-1 0 0 0,0 1 0 0 0,-1-1 0 0 0,0 1 0 0 0,1 6 0 0 0,-1-2 0 0 0,14 186 0 0 0,-14-162 0 0 0,0-21 0 0 0,-1 0 0 0 0,0 0 0 0 0,0 1 0 0 0,-1-1 0 0 0,-1 0 0 0 0,0 0 0 0 0,0 1 0 0 0,-1-2 0 0 0,-8 21 0 0 0,-16 21 0 0 0,13-25 0 0 0,-1 0 0 0 0,-27 38 0 0 0,-90 96 0 0 0,27-36 0 0 0,91-109 0 0 0,-1-2 0 0 0,-1 0 0 0 0,0-1 0 0 0,0 0 0 0 0,-28 16 0 0 0,-98 49 0 0 0,132-74 0 0 0,-7 2 0 0 0,0-1 0 0 0,-1 0 0 0 0,0-1 0 0 0,0-1 0 0 0,-26 2 0 0 0,17-2 0 0 0,6-1 0 0 0,1-1 0 0 0,-28-1 0 0 0,40-1 0 0 0,0-1 0 0 0,0 0 0 0 0,0 0 0 0 0,0 0 0 0 0,0-1 0 0 0,0 0 0 0 0,0-1 0 0 0,-10-4 0 0 0,-6-8 0 0 0,0-2 0 0 0,1 0 0 0 0,0-1 0 0 0,2-1 0 0 0,0-2 0 0 0,2 0 0 0 0,0 0 0 0 0,1-2 0 0 0,1 0 0 0 0,-19-36 0 0 0,19 26 0 0 0,2 0 0 0 0,1 0 0 0 0,1-2 0 0 0,2 1 0 0 0,2-2 0 0 0,1 1 0 0 0,-7-74 0 0 0,12 70 0 0 0,-3-88 0 0 0,6 112 0 0 0,1 0 0 0 0,1 0 0 0 0,0 1 0 0 0,1-1 0 0 0,1 1 0 0 0,8-23 0 0 0,0 7 0 0 0,-3 7 0 0 0,1 1 0 0 0,1 0 0 0 0,27-41 0 0 0,10 3 0 0 0,68-67 0 0 0,-90 102 0 0 0,1 2 0 0 0,1 1 0 0 0,1 1 0 0 0,62-34 0 0 0,-10 13 0 0 0,-23 11 0 0 0,105-41 0 0 0,-49 27 0 0 0,-82 31 0 0 0,2 1 0 0 0,0 1 0 0 0,50-11 0 0 0,-34 15 0 0 0,12-3 0 0 0,0 2 0 0 0,65 1 0 0 0,-102 8 0 0 0,1 1 0 0 0,-2 1 0 0 0,1 2 0 0 0,0 0 0 0 0,27 9 0 0 0,-42-10 0 0 0,0 1 0 0 0,0 0 0 0 0,0 1 0 0 0,0 0 0 0 0,-1 0 0 0 0,1 1 0 0 0,-1 0 0 0 0,-1 0 0 0 0,1 1 0 0 0,-1 1 0 0 0,0-1 0 0 0,-1 1 0 0 0,0 1 0 0 0,6 8 0 0 0,-3-2 0 0 0,-2-3 0 0 0,0 0 0 0 0,-1 1 0 0 0,0 0 0 0 0,-1 0 0 0 0,0 0 0 0 0,-1 1 0 0 0,0 0 0 0 0,3 21 0 0 0,7 45 0 0 0,-4-20 0 0 0,-2 1 0 0 0,2 78 0 0 0,-11-114 0 0 0,1-15 0 0 0,-1 0 0 0 0,0 0 0 0 0,0 0 0 0 0,-1 0 0 0 0,0 0 0 0 0,-5 14 0 0 0,-15 30 0 0 0,-34 60 0 0 0,30-70 0 0 0,-96 165 0 0 0,92-165 0 0 0,-2-1 0 0 0,-55 59 0 0 0,22-39 0 0 0,-2-2 0 0 0,-140 97 0 0 0,131-119 0 0 0,65-32 0 0 0,0-1 0 0 0,-1 1 0 0 0,1-2 0 0 0,-1 0 0 0 0,0 0 0 0 0,-1-1 0 0 0,1 0 0 0 0,-17 2 0 0 0,8-1 0 0 0,0-1 0 0 0,-1-2 0 0 0,1 0 0 0 0,-1-1 0 0 0,0-1 0 0 0,1 0 0 0 0,-41-8 0 0 0,58 7 0 0 0,1 0 0 0 0,-1 0 0 0 0,1 0 0 0 0,-1 0 0 0 0,1-1 0 0 0,0 1 0 0 0,0-1 0 0 0,0 1 0 0 0,0-1 0 0 0,0 0 0 0 0,0 0 0 0 0,0 0 0 0 0,0 0 0 0 0,0 0 0 0 0,-2-5 0 0 0,-9-10 0 0 0,-10-3 0 0 0,16 14 0 0 0,1 0 0 0 0,-1-1 0 0 0,1 1 0 0 0,-9-12 0 0 0,6 4 0 0 0,-11-15 0 0 0,1-1 0 0 0,1-1 0 0 0,1 0 0 0 0,-12-36 0 0 0,20 39 0 0 0,-4-10 0 0 0,1-1 0 0 0,-12-77 0 0 0,9 11 0 0 0,-4-44 0 0 0,15 81 0 0 0,0 8 0 0 0,4-76 0 0 0,1 116 0 0 0,2 0 0 0 0,0 0 0 0 0,1 0 0 0 0,1 0 0 0 0,1 1 0 0 0,1 0 0 0 0,15-31 0 0 0,-2 12 0 0 0,2 2 0 0 0,1 0 0 0 0,1 1 0 0 0,2 2 0 0 0,2 0 0 0 0,1 2 0 0 0,51-43 0 0 0,311-202 0 0 0,-348 252 0 0 0,1 3 0 0 0,1 1 0 0 0,90-27 0 0 0,-124 44 0 0 0,1 1 0 0 0,0 0 0 0 0,-1 0 0 0 0,14 1 0 0 0,15-3 0 0 0,-4-1 0 0 0,-1 1 0 0 0,1 1 0 0 0,47 3 0 0 0,-68 2 0 0 0,0 0 0 0 0,0 0 0 0 0,-1 2 0 0 0,1 0 0 0 0,-1 0 0 0 0,0 1 0 0 0,0 1 0 0 0,0 1 0 0 0,-1 0 0 0 0,21 14 0 0 0,-6-2 0 0 0,47 38 0 0 0,-68-52 0 0 0,0 1 0 0 0,-1 1 0 0 0,0-1 0 0 0,0 1 0 0 0,-1 0 0 0 0,0 1 0 0 0,8 13 0 0 0,18 43 0 0 0,-21-48 0 0 0,-2 1 0 0 0,0 0 0 0 0,-1 0 0 0 0,0 0 0 0 0,-2 1 0 0 0,0 0 0 0 0,3 27 0 0 0,8 67 0 0 0,-9-76 0 0 0,-2 0 0 0 0,-2-1 0 0 0,-1 63 0 0 0,-3-71 0 0 0,-2 0 0 0 0,-1 0 0 0 0,-1 0 0 0 0,-11 31 0 0 0,-72 145 0 0 0,71-170 0 0 0,-2 0 0 0 0,-1-2 0 0 0,-48 58 0 0 0,-4-9 0 0 0,-3-3 0 0 0,-4-3 0 0 0,-92 67 0 0 0,133-112 0 0 0,-1-2 0 0 0,-2-1 0 0 0,0-2 0 0 0,-2-2 0 0 0,-54 20 0 0 0,42-23 0 0 0,36-12 0 0 0,0-1 0 0 0,0 0 0 0 0,0-1 0 0 0,-26 3 0 0 0,-17-2 0 0 0,36-2 0 0 0,0 0 0 0 0,0-2 0 0 0,0-2 0 0 0,-1 0 0 0 0,1-1 0 0 0,0-2 0 0 0,0-1 0 0 0,-29-7 0 0 0,26 0 0 0 0,0-1 0 0 0,0-1 0 0 0,1-2 0 0 0,1-1 0 0 0,0-1 0 0 0,1-1 0 0 0,1-1 0 0 0,1-1 0 0 0,-36-39 0 0 0,-78-94 0 0 0,122 132 0 0 0,1 0 0 0 0,1-1 0 0 0,0-1 0 0 0,2 0 0 0 0,-18-49 0 0 0,17 34 0 0 0,4 13 0 0 0,2 1 0 0 0,0-2 0 0 0,1 1 0 0 0,2 0 0 0 0,-3-38 0 0 0,7 0 0 0 0,2-76 0 0 0,1 126 0 0 0,0 1 0 0 0,1-1 0 0 0,0 1 0 0 0,1 0 0 0 0,0 0 0 0 0,1 0 0 0 0,1 1 0 0 0,12-18 0 0 0,4-9 0 0 0,-19 30 0 0 0,4-7 0 0 0,1 0 0 0 0,0 1 0 0 0,1 0 0 0 0,0 0 0 0 0,24-23 0 0 0,4 4 0 0 0,2 2 0 0 0,1 2 0 0 0,62-34 0 0 0,-56 35 0 0 0,9-4 0 0 0,2 4 0 0 0,78-29 0 0 0,-107 50 0 0 0,-1 1 0 0 0,1 1 0 0 0,0 2 0 0 0,0 0 0 0 0,49 3 0 0 0,-61 0 0 0 0,-11 0 0 0 0,12-1 0 0 0,-1 1 0 0 0,1 1 0 0 0,-1 1 0 0 0,1 0 0 0 0,-1 1 0 0 0,0 0 0 0 0,28 11 0 0 0,-25-6 0 0 0,-1 2 0 0 0,0 0 0 0 0,0 1 0 0 0,-1 1 0 0 0,-1 1 0 0 0,0 0 0 0 0,-1 1 0 0 0,0 1 0 0 0,-1 0 0 0 0,-1 1 0 0 0,0 1 0 0 0,-2 0 0 0 0,0 1 0 0 0,19 37 0 0 0,-29-49 0 0 0,0 1 0 0 0,0 0 0 0 0,0-1 0 0 0,-1 1 0 0 0,1 10 0 0 0,3 14 0 0 0,8 22 0 0 0,-1 1 0 0 0,6 75 0 0 0,-17-107 0 0 0,0 0 0 0 0,-1 0 0 0 0,-1-1 0 0 0,-1 1 0 0 0,-1 0 0 0 0,-1-1 0 0 0,-1 0 0 0 0,-1 0 0 0 0,-9 22 0 0 0,-1-5 0 0 0,10-22 0 0 0,0 0 0 0 0,-2 0 0 0 0,0-1 0 0 0,0 0 0 0 0,-14 17 0 0 0,-91 112 0 0 0,81-109 0 0 0,9-7 0 0 0,-1-2 0 0 0,-1-1 0 0 0,-1-1 0 0 0,-53 37 0 0 0,19-18 0 0 0,45-31 0 0 0,1 0 0 0 0,-2-1 0 0 0,0-1 0 0 0,0-1 0 0 0,0 0 0 0 0,-1-1 0 0 0,-19 5 0 0 0,-2-3 0 0 0,9-2 0 0 0,0-1 0 0 0,0-1 0 0 0,-1-2 0 0 0,0-1 0 0 0,0-1 0 0 0,-46-3 0 0 0,62-3 0 0 0,-1 0 0 0 0,1 0 0 0 0,-1-1 0 0 0,2-1 0 0 0,-1-1 0 0 0,0 0 0 0 0,-13-9 0 0 0,13 4 0 0 0,0 0 0 0 0,0-1 0 0 0,-21-25 0 0 0,15 14 0 0 0,-6-4 0 0 0,2-1 0 0 0,1-2 0 0 0,1 0 0 0 0,2-1 0 0 0,1-1 0 0 0,-14-36 0 0 0,14 26 0 0 0,9 21 0 0 0,1 0 0 0 0,1 0 0 0 0,1-1 0 0 0,-5-28 0 0 0,3-7 0 0 0,-11-113 0 0 0,19 148 0 0 0,1 0 0 0 0,2 0 0 0 0,0 0 0 0 0,1 0 0 0 0,10-33 0 0 0,-10 48 0 0 0,-1 1 0 0 0,2 0 0 0 0,-1 0 0 0 0,1 0 0 0 0,5-8 0 0 0,6-8 0 0 0,-12 16 0 0 0,0 0 0 0 0,0-1 0 0 0,1 1 0 0 0,0 0 0 0 0,1 0 0 0 0,-1 0 0 0 0,1 1 0 0 0,1 0 0 0 0,5-6 0 0 0,4-3 0 0 0,31-30 0 0 0,1 2 0 0 0,85-60 0 0 0,-41 48 0 0 0,2 5 0 0 0,183-72 0 0 0,-96 67 0 0 0,-60 21 0 0 0,-95 26 0 0 0,-4 1 0 0 0,0 0 0 0 0,0 2 0 0 0,1 0 0 0 0,23-1 0 0 0,61-3 0 0 0,-56 3 0 0 0,0 2 0 0 0,0 3 0 0 0,79 7 0 0 0,-114-2 0 0 0,0 0 0 0 0,-1 1 0 0 0,1 0 0 0 0,-1 1 0 0 0,0 0 0 0 0,0 2 0 0 0,-1-1 0 0 0,0 2 0 0 0,0 0 0 0 0,-1 0 0 0 0,12 12 0 0 0,17 12 0 0 0,-25-18 0 0 0,-1 1 0 0 0,-1 1 0 0 0,-1 0 0 0 0,0 1 0 0 0,-1 0 0 0 0,18 38 0 0 0,-22-41 0 0 0,0 4 0 0 0,-1 1 0 0 0,-1-1 0 0 0,-1 1 0 0 0,-1 0 0 0 0,-1 1 0 0 0,1 24 0 0 0,-3-38 0 0 0,3 27 0 0 0,-2 1 0 0 0,-2-1 0 0 0,-1 0 0 0 0,-1 1 0 0 0,-2-1 0 0 0,-13 49 0 0 0,2-41 0 0 0,-3-1 0 0 0,-1 0 0 0 0,-2-2 0 0 0,-38 54 0 0 0,58-92 0 0 0,-38 53 0 0 0,-2-2 0 0 0,-90 86 0 0 0,48-53 0 0 0,56-56 0 0 0,0-2 0 0 0,-2-1 0 0 0,-2-1 0 0 0,0-1 0 0 0,-1-2 0 0 0,-66 34 0 0 0,68-43 0 0 0,5-1 0 0 0,-1-1 0 0 0,0-1 0 0 0,-1-1 0 0 0,0-1 0 0 0,0-2 0 0 0,-1 0 0 0 0,-30 1 0 0 0,38-6 0 0 0,6 0 0 0 0,0 0 0 0 0,0 0 0 0 0,0-2 0 0 0,0 0 0 0 0,1 0 0 0 0,-1-1 0 0 0,-26-8 0 0 0,24 2 0 0 0,0 0 0 0 0,0-1 0 0 0,1-1 0 0 0,1-1 0 0 0,-1 0 0 0 0,2-1 0 0 0,-1 0 0 0 0,2-1 0 0 0,0-1 0 0 0,0 0 0 0 0,-11-18 0 0 0,-72-111 0 0 0,77 112 0 0 0,1 2 0 0 0,0 0 0 0 0,2-1 0 0 0,2 0 0 0 0,0-1 0 0 0,-9-37 0 0 0,10 11 0 0 0,3 0 0 0 0,1-1 0 0 0,4 0 0 0 0,4-100 0 0 0,4 133 0 0 0,1 0 0 0 0,1 0 0 0 0,1 0 0 0 0,13-29 0 0 0,-12 32 0 0 0,0 3 0 0 0,1 0 0 0 0,1 1 0 0 0,1 0 0 0 0,0 1 0 0 0,2 0 0 0 0,-1 1 0 0 0,17-15 0 0 0,110-98 0 0 0,-66 74 0 0 0,2 2 0 0 0,3 4 0 0 0,104-48 0 0 0,-152 82 0 0 0,1 1 0 0 0,1 1 0 0 0,36-9 0 0 0,61-14 0 0 0,-83 21 0 0 0,2 2 0 0 0,0 3 0 0 0,0 1 0 0 0,64-3 0 0 0,-2 9 0 0 0,-6-1 0 0 0,143 13 0 0 0,-224-5 0 0 0,-1 2 0 0 0,1 0 0 0 0,-1 2 0 0 0,0 0 0 0 0,22 13 0 0 0,-35-17 0 0 0,15 7 0 0 0,0 2 0 0 0,0 0 0 0 0,-1 2 0 0 0,-1 1 0 0 0,0 0 0 0 0,29 31 0 0 0,-42-36 0 0 0,2 0 0 0 0,-2 1 0 0 0,0 0 0 0 0,12 19 0 0 0,39 88 0 0 0,-50-102 0 0 0,-7-12 0 0 0,0 0 0 0 0,0 0 0 0 0,0 1 0 0 0,-1-1 0 0 0,0 0 0 0 0,0 1 0 0 0,-1-1 0 0 0,1 1 0 0 0,0 8 0 0 0,13 84 0 0 0,-7-55 0 0 0,3 87 0 0 0,-12-95 0 0 0,-3 1 0 0 0,-10 51 0 0 0,6-46 0 0 0,3-19 0 0 0,-2 0 0 0 0,0 0 0 0 0,-21 40 0 0 0,16-37 0 0 0,3-7 0 0 0,-2-1 0 0 0,0-1 0 0 0,-19 23 0 0 0,-18 25 0 0 0,14-13 0 0 0,-2-1 0 0 0,-3-3 0 0 0,-1-1 0 0 0,-74 66 0 0 0,82-85 0 0 0,-1-1 0 0 0,-1-1 0 0 0,0-2 0 0 0,-59 28 0 0 0,74-42 0 0 0,-1-1 0 0 0,0-1 0 0 0,0-1 0 0 0,-1-1 0 0 0,1 0 0 0 0,-1-2 0 0 0,0 0 0 0 0,0-2 0 0 0,0 0 0 0 0,-1-1 0 0 0,-22-4 0 0 0,36 2 0 0 0,-1 0 0 0 0,1-1 0 0 0,0-1 0 0 0,0 1 0 0 0,0-1 0 0 0,0 0 0 0 0,0-1 0 0 0,1 0 0 0 0,0 0 0 0 0,0-1 0 0 0,0 1 0 0 0,1-2 0 0 0,0 1 0 0 0,0-1 0 0 0,0 0 0 0 0,1 0 0 0 0,-6-10 0 0 0,-6-11 0 0 0,2-1 0 0 0,0 0 0 0 0,-14-43 0 0 0,12 24 0 0 0,2-1 0 0 0,-16-93 0 0 0,27 114 0 0 0,-13-134 0 0 0,17 140 0 0 0,1 1 0 0 0,1 0 0 0 0,0 0 0 0 0,2 0 0 0 0,11-39 0 0 0,-12 53 0 0 0,1-10 0 0 0,1 1 0 0 0,1 0 0 0 0,1 1 0 0 0,0 0 0 0 0,1 0 0 0 0,0 0 0 0 0,21-25 0 0 0,0 8 0 0 0,-3 3 0 0 0,1 2 0 0 0,0 1 0 0 0,35-25 0 0 0,-28 27 0 0 0,220-141 0 0 0,-209 139 0 0 0,1 3 0 0 0,0 1 0 0 0,93-27 0 0 0,-62 23 0 0 0,-53 17 0 0 0,-1 2 0 0 0,1 0 0 0 0,33-5 0 0 0,52-7 0 0 0,-59 9 0 0 0,71-5 0 0 0,-106 14 0 0 0,0 1 0 0 0,-1 0 0 0 0,1 2 0 0 0,0-1 0 0 0,0 2 0 0 0,-1 0 0 0 0,1 0 0 0 0,-1 2 0 0 0,18 7 0 0 0,-21-7 0 0 0,0 0 0 0 0,0 0 0 0 0,-1 1 0 0 0,1 0 0 0 0,-2 1 0 0 0,1 0 0 0 0,-1 1 0 0 0,0 0 0 0 0,11 13 0 0 0,10 20 0 0 0,-8-13 0 0 0,36 62 0 0 0,-53-78 0 0 0,1 0 0 0 0,-2 0 0 0 0,0 0 0 0 0,0 0 0 0 0,-1 0 0 0 0,0 1 0 0 0,-1 0 0 0 0,-1 0 0 0 0,1 14 0 0 0,-2 49 0 0 0,-3 0 0 0 0,-17 105 0 0 0,16-152 0 0 0,-2-1 0 0 0,-1 0 0 0 0,-1-1 0 0 0,-2 0 0 0 0,0 0 0 0 0,-2-1 0 0 0,-1 0 0 0 0,-1-1 0 0 0,-1 0 0 0 0,-25 30 0 0 0,-14 14 0 0 0,36-43 0 0 0,-3 0 0 0 0,0-1 0 0 0,-43 39 0 0 0,-6-2 0 0 0,52-45 0 0 0,0 0 0 0 0,-2-1 0 0 0,0-1 0 0 0,-41 24 0 0 0,26-20 0 0 0,27-14 0 0 0,-1 0 0 0 0,1-1 0 0 0,-1 0 0 0 0,0 0 0 0 0,0-1 0 0 0,-16 4 0 0 0,-44 10 0 0 0,55-13 0 0 0,-1 0 0 0 0,1 0 0 0 0,-1-1 0 0 0,0-1 0 0 0,0-1 0 0 0,0 0 0 0 0,0 0 0 0 0,-24-4 0 0 0,28 1 0 0 0,0 0 0 0 0,0 0 0 0 0,0-1 0 0 0,1 0 0 0 0,-1-1 0 0 0,1-1 0 0 0,0 1 0 0 0,0-1 0 0 0,0-1 0 0 0,1 0 0 0 0,-15-12 0 0 0,-1-7 0 0 0,0-1 0 0 0,2-1 0 0 0,1 0 0 0 0,2-2 0 0 0,0 0 0 0 0,-29-64 0 0 0,31 59 0 0 0,2 2 0 0 0,1 0 0 0 0,-15-49 0 0 0,24 61 0 0 0,-7-27 0 0 0,1 0 0 0 0,2-1 0 0 0,3 0 0 0 0,-2-58 0 0 0,8 76 0 0 0,0 18 0 0 0,1 0 0 0 0,0 1 0 0 0,0-1 0 0 0,1 0 0 0 0,0 0 0 0 0,1 1 0 0 0,1-1 0 0 0,5-16 0 0 0,1 10 0 0 0,1 1 0 0 0,0 0 0 0 0,2 0 0 0 0,0 1 0 0 0,21-22 0 0 0,4-1 0 0 0,-24 25 0 0 0,0 1 0 0 0,1 0 0 0 0,17-12 0 0 0,14-9 0 0 0,-27 20 0 0 0,0 0 0 0 0,1 1 0 0 0,0 1 0 0 0,0 1 0 0 0,39-16 0 0 0,8 3 0 0 0,-45 16 0 0 0,1 0 0 0 0,1 1 0 0 0,29-5 0 0 0,65-5 0 0 0,1 5 0 0 0,136 4 0 0 0,-233 10 0 0 0,0 1 0 0 0,-1 0 0 0 0,1 2 0 0 0,-1 0 0 0 0,0 1 0 0 0,0 1 0 0 0,-1 1 0 0 0,0 1 0 0 0,0 0 0 0 0,25 19 0 0 0,-32-21 0 0 0,-1 1 0 0 0,0 1 0 0 0,-1 0 0 0 0,0 1 0 0 0,0 0 0 0 0,-1 0 0 0 0,0 1 0 0 0,-1 0 0 0 0,0 0 0 0 0,0 1 0 0 0,-2 0 0 0 0,7 14 0 0 0,3 15 0 0 0,-13-33 0 0 0,1 0 0 0 0,-1 0 0 0 0,-1 1 0 0 0,1-1 0 0 0,-2 1 0 0 0,1-1 0 0 0,-1 1 0 0 0,0 15 0 0 0,-1 7 0 0 0,1-2 0 0 0,-1 0 0 0 0,-2 0 0 0 0,-9 54 0 0 0,2-35 0 0 0,8-37 0 0 0,0-1 0 0 0,-1 1 0 0 0,0-1 0 0 0,-1 1 0 0 0,-6 14 0 0 0,-82 128 0 0 0,65-111 0 0 0,-3-2 0 0 0,-1 0 0 0 0,-66 66 0 0 0,86-97 0 0 0,-1 0 0 0 0,0-1 0 0 0,-16 10 0 0 0,-26 20 0 0 0,40-27 0 0 0,0-1 0 0 0,-2 1 0 0 0,-22 11 0 0 0,18-11 0 0 0,3-3 0 0 0,-1-1 0 0 0,0-1 0 0 0,0-1 0 0 0,0 0 0 0 0,-1-1 0 0 0,1-1 0 0 0,-1 0 0 0 0,-34 0 0 0 0,48-3 0 0 0,-1-1 0 0 0,1 1 0 0 0,0-1 0 0 0,-1 0 0 0 0,1 0 0 0 0,0 0 0 0 0,0-1 0 0 0,0 1 0 0 0,0-1 0 0 0,0 0 0 0 0,0 0 0 0 0,0 0 0 0 0,1-1 0 0 0,-6-4 0 0 0,-13-8 0 0 0,4 3 0 0 0,2-2 0 0 0,-1 0 0 0 0,2-1 0 0 0,0-1 0 0 0,1 0 0 0 0,-20-29 0 0 0,19 17 0 0 0,2-2 0 0 0,0 1 0 0 0,-9-40 0 0 0,16 49 0 0 0,-1-9 0 0 0,2 1 0 0 0,1-1 0 0 0,2-1 0 0 0,0 1 0 0 0,2 0 0 0 0,4-32 0 0 0,-3 52 0 0 0,-1 4 0 0 0,1 0 0 0 0,0 0 0 0 0,0 0 0 0 0,0 0 0 0 0,1 0 0 0 0,-1 0 0 0 0,1 1 0 0 0,1-1 0 0 0,-1 0 0 0 0,1 1 0 0 0,-1 0 0 0 0,5-5 0 0 0,5-10 0 0 0,0-1 0 0 0,0 1 0 0 0,1 0 0 0 0,0 1 0 0 0,28-27 0 0 0,-22 26 0 0 0,1 2 0 0 0,1 0 0 0 0,1 2 0 0 0,0 0 0 0 0,40-19 0 0 0,128-46 0 0 0,-144 63 0 0 0,3-2 0 0 0,2 2 0 0 0,0 3 0 0 0,0 2 0 0 0,2 2 0 0 0,-1 3 0 0 0,91-2 0 0 0,-114 8 0 0 0,-20 0 0 0 0,0 1 0 0 0,1 0 0 0 0,-1 0 0 0 0,0 0 0 0 0,1 1 0 0 0,-1 1 0 0 0,0 0 0 0 0,0 0 0 0 0,0 1 0 0 0,0 0 0 0 0,0 0 0 0 0,13 8 0 0 0,-4 0 0 0 0,-9-6 0 0 0,0 1 0 0 0,0 0 0 0 0,-1 0 0 0 0,0 1 0 0 0,0 0 0 0 0,-1 0 0 0 0,0 1 0 0 0,0 0 0 0 0,7 11 0 0 0,-3 1 0 0 0,0 0 0 0 0,-2 0 0 0 0,0 1 0 0 0,-1 0 0 0 0,-1 1 0 0 0,-1-1 0 0 0,-1 1 0 0 0,-2 1 0 0 0,0-1 0 0 0,0 0 0 0 0,-2 1 0 0 0,-1 0 0 0 0,-1-1 0 0 0,-1 1 0 0 0,-1-1 0 0 0,-1 0 0 0 0,-7 23 0 0 0,3-10 0 0 0,6-25 0 0 0,0 0 0 0 0,0-1 0 0 0,-1 1 0 0 0,-1 0 0 0 0,-8 17 0 0 0,-69 115 0 0 0,80-141 0 0 0,-13 23 0 0 0,-1-1 0 0 0,-2 0 0 0 0,0-1 0 0 0,-2 0 0 0 0,0-2 0 0 0,-1 0 0 0 0,-1-2 0 0 0,-23 17 0 0 0,40-33 0 0 0,1 1 0 0 0,0-1 0 0 0,-1 1 0 0 0,1 0 0 0 0,0 0 0 0 0,1 0 0 0 0,-5 5 0 0 0,-7 8 0 0 0,6-9 0 0 0,-1 0 0 0 0,0-1 0 0 0,0 0 0 0 0,0 0 0 0 0,-1-1 0 0 0,0 0 0 0 0,-14 4 0 0 0,16-6 0 0 0,1 0 0 0 0,-1-1 0 0 0,1 1 0 0 0,-1-2 0 0 0,0 1 0 0 0,-9-1 0 0 0,13-1 0 0 0,1 0 0 0 0,0 0 0 0 0,-1-1 0 0 0,1 0 0 0 0,0 1 0 0 0,-1-1 0 0 0,1 0 0 0 0,0-1 0 0 0,0 1 0 0 0,0-1 0 0 0,0 1 0 0 0,0-1 0 0 0,0 0 0 0 0,0 0 0 0 0,1 0 0 0 0,-1 0 0 0 0,1-1 0 0 0,-1 1 0 0 0,-2-4 0 0 0,4 4 0 0 0,-10-11 0 0 0,0 0 0 0 0,1-2 0 0 0,0 1 0 0 0,1-1 0 0 0,-10-23 0 0 0,8 5 0 0 0,3 0 0 0 0,1-1 0 0 0,1 0 0 0 0,1 0 0 0 0,3 0 0 0 0,0-1 0 0 0,7-62 0 0 0,-3 87 0 0 0,0 0 0 0 0,1 1 0 0 0,0-1 0 0 0,1 1 0 0 0,0 0 0 0 0,0 0 0 0 0,1 0 0 0 0,0 0 0 0 0,1 1 0 0 0,0 0 0 0 0,0 0 0 0 0,12-11 0 0 0,-6 5 0 0 0,0 0 0 0 0,13-23 0 0 0,-19 27 0 0 0,2 0 0 0 0,-1 0 0 0 0,1 1 0 0 0,0 0 0 0 0,1 0 0 0 0,0 1 0 0 0,0 0 0 0 0,11-6 0 0 0,90-50 0 0 0,-38 24 0 0 0,-65 36 0 0 0,-2 0 0 0 0,0 1 0 0 0,-1 0 0 0 0,2 1 0 0 0,-1-1 0 0 0,0 1 0 0 0,0 0 0 0 0,1 0 0 0 0,-1 1 0 0 0,1-1 0 0 0,0 1 0 0 0,9 0 0 0 0,63-9 0 0 0,-54 6 0 0 0,46-2 0 0 0,-44 5 0 0 0,-19 0 0 0 0,-1 0 0 0 0,1 1 0 0 0,-1 0 0 0 0,1 0 0 0 0,-1 0 0 0 0,1 1 0 0 0,-1 0 0 0 0,1 0 0 0 0,-1 0 0 0 0,0 1 0 0 0,1 0 0 0 0,-1 0 0 0 0,0 1 0 0 0,0 0 0 0 0,-1 0 0 0 0,9 5 0 0 0,1 8 0 0 0,-1 1 0 0 0,-1 0 0 0 0,0 1 0 0 0,-1 1 0 0 0,-1-1 0 0 0,0 2 0 0 0,-2 0 0 0 0,0 0 0 0 0,-2 1 0 0 0,10 36 0 0 0,-10-28 0 0 0,-2 0 0 0 0,-1 0 0 0 0,-1 1 0 0 0,-2-1 0 0 0,0 1 0 0 0,-5 33 0 0 0,-3-2 0 0 0,-30 116 0 0 0,33-165 0 0 0,0 0 0 0 0,-1-1 0 0 0,0 0 0 0 0,-8 13 0 0 0,-16 33 0 0 0,-24 41 0 0 0,49-91 0 0 0,0-1 0 0 0,0-1 0 0 0,-1 1 0 0 0,1 0 0 0 0,-1-1 0 0 0,0 0 0 0 0,-1 0 0 0 0,-6 4 0 0 0,-29 31 0 0 0,36-32 0 0 0,3-5 0 0 0,0 1 0 0 0,-1-1 0 0 0,1 0 0 0 0,-1 0 0 0 0,0 0 0 0 0,0 0 0 0 0,0-1 0 0 0,0 1 0 0 0,0-1 0 0 0,-1 0 0 0 0,1 1 0 0 0,-1-2 0 0 0,1 1 0 0 0,-1 0 0 0 0,0-1 0 0 0,-6 2 0 0 0,-18 8 0 0 0,18-6 0 0 0,-1 0 0 0 0,0-2 0 0 0,0 1 0 0 0,0-1 0 0 0,-13 1 0 0 0,19-4 0 0 0,0 0 0 0 0,0 0 0 0 0,0 0 0 0 0,1-1 0 0 0,-1 1 0 0 0,0-1 0 0 0,0-1 0 0 0,1 1 0 0 0,-1-1 0 0 0,1 0 0 0 0,-1 0 0 0 0,1 0 0 0 0,0 0 0 0 0,0-1 0 0 0,0 1 0 0 0,-6-6 0 0 0,5 3 0 0 0,0 1 0 0 0,0-1 0 0 0,0-1 0 0 0,1 1 0 0 0,0-1 0 0 0,0 1 0 0 0,0-1 0 0 0,1 0 0 0 0,0-1 0 0 0,0 1 0 0 0,-2-9 0 0 0,-3-6 0 0 0,1-1 0 0 0,1 0 0 0 0,1-1 0 0 0,1 1 0 0 0,-2-44 0 0 0,6 42 0 0 0,-1 16 0 0 0,0 0 0 0 0,0 0 0 0 0,1 0 0 0 0,1 0 0 0 0,-1 0 0 0 0,1 0 0 0 0,1 0 0 0 0,-1 0 0 0 0,1 1 0 0 0,1-1 0 0 0,-1 0 0 0 0,1 1 0 0 0,5-8 0 0 0,72-81 0 0 0,-49 60 0 0 0,-27 30 0 0 0,1 0 0 0 0,-1 1 0 0 0,1-1 0 0 0,0 1 0 0 0,1 0 0 0 0,-1 1 0 0 0,12-8 0 0 0,-8 7 0 0 0,-1-1 0 0 0,1 0 0 0 0,-1-1 0 0 0,0 0 0 0 0,-1 0 0 0 0,9-10 0 0 0,23-21 0 0 0,-28 30 0 0 0,8-8 0 0 0,1 2 0 0 0,0 1 0 0 0,1 0 0 0 0,41-18 0 0 0,-27 13 0 0 0,-31 15 0 0 0,0 1 0 0 0,0-1 0 0 0,1 1 0 0 0,-1 0 0 0 0,0 0 0 0 0,1 1 0 0 0,-1-1 0 0 0,1 1 0 0 0,5-1 0 0 0,0 1 0 0 0,9-2 0 0 0,1 1 0 0 0,0 1 0 0 0,0 1 0 0 0,28 3 0 0 0,-42-2 0 0 0,-1 0 0 0 0,0 0 0 0 0,0 0 0 0 0,0 1 0 0 0,0 0 0 0 0,0 0 0 0 0,-1 0 0 0 0,1 1 0 0 0,0-1 0 0 0,-1 1 0 0 0,0 0 0 0 0,0 1 0 0 0,0-1 0 0 0,0 1 0 0 0,0-1 0 0 0,0 1 0 0 0,-1 0 0 0 0,0 1 0 0 0,0-1 0 0 0,0 1 0 0 0,4 8 0 0 0,1 7 0 0 0,-1 0 0 0 0,-1 1 0 0 0,-1 0 0 0 0,-1 0 0 0 0,0 0 0 0 0,-2 0 0 0 0,0 0 0 0 0,-2 25 0 0 0,-2-11 0 0 0,-1 0 0 0 0,-2-1 0 0 0,-2 1 0 0 0,-14 45 0 0 0,11-51 0 0 0,-2-1 0 0 0,-1 1 0 0 0,0-2 0 0 0,-2 0 0 0 0,-30 40 0 0 0,-14 6 0 0 0,50-63 0 0 0,-1 0 0 0 0,0-1 0 0 0,-17 11 0 0 0,10-8 0 0 0,11-8 0 0 0,0 0 0 0 0,0-1 0 0 0,0 0 0 0 0,0 0 0 0 0,-1-1 0 0 0,1 1 0 0 0,-1-1 0 0 0,1-1 0 0 0,-8 2 0 0 0,12-3 0 0 0,-1 1 0 0 0,0-1 0 0 0,1 0 0 0 0,-1 0 0 0 0,1 0 0 0 0,-1 0 0 0 0,0 0 0 0 0,1-1 0 0 0,-1 1 0 0 0,1-1 0 0 0,-1 1 0 0 0,1-1 0 0 0,-1 0 0 0 0,1 0 0 0 0,0 0 0 0 0,-1 0 0 0 0,1-1 0 0 0,0 1 0 0 0,0-1 0 0 0,0 1 0 0 0,0-1 0 0 0,0 0 0 0 0,0 0 0 0 0,0 0 0 0 0,1 0 0 0 0,-1 0 0 0 0,1 0 0 0 0,-2-2 0 0 0,-11-25 0 0 0,6 15 0 0 0,0-1 0 0 0,2 0 0 0 0,0-1 0 0 0,0 0 0 0 0,2 1 0 0 0,-5-28 0 0 0,5 9 0 0 0,3 0 0 0 0,0 0 0 0 0,7-47 0 0 0,-6 78 0 0 0,1 0 0 0 0,0 0 0 0 0,0 0 0 0 0,0 0 0 0 0,0 0 0 0 0,1 0 0 0 0,-1 0 0 0 0,1 1 0 0 0,0-1 0 0 0,-1 0 0 0 0,1 1 0 0 0,1-1 0 0 0,-1 1 0 0 0,3-3 0 0 0,8-10 0 0 0,53-73 0 0 0,-61 80 0 0 0,0 0 0 0 0,1 1 0 0 0,0 0 0 0 0,0 0 0 0 0,0 0 0 0 0,1 1 0 0 0,0-1 0 0 0,0 2 0 0 0,1-1 0 0 0,0 1 0 0 0,14-7 0 0 0,19-11 0 0 0,-36 19 0 0 0,0 1 0 0 0,0 0 0 0 0,0 0 0 0 0,1 0 0 0 0,-1 0 0 0 0,1 1 0 0 0,7-2 0 0 0,56-17 0 0 0,-56 15 0 0 0,1 2 0 0 0,0 0 0 0 0,0 0 0 0 0,0 2 0 0 0,0-1 0 0 0,16 1 0 0 0,-18 2 0 0 0,38 3 0 0 0,-48-3 0 0 0,0 1 0 0 0,-1-1 0 0 0,1 1 0 0 0,-1-1 0 0 0,1 1 0 0 0,0 0 0 0 0,-1-1 0 0 0,0 1 0 0 0,1 0 0 0 0,-1 0 0 0 0,1 0 0 0 0,-1 0 0 0 0,0 0 0 0 0,0 1 0 0 0,0-1 0 0 0,0 0 0 0 0,0 0 0 0 0,0 1 0 0 0,0-1 0 0 0,0 1 0 0 0,0-1 0 0 0,-1 1 0 0 0,1-1 0 0 0,0 1 0 0 0,0 1 0 0 0,-1-1 0 0 0,1 0 0 0 0,-1-1 0 0 0,1 1 0 0 0,0 0 0 0 0,0-1 0 0 0,0 1 0 0 0,0-1 0 0 0,0 1 0 0 0,0-1 0 0 0,0 1 0 0 0,0-1 0 0 0,1 0 0 0 0,1 2 0 0 0,11 13 0 0 0,-10-6 0 0 0,-1 0 0 0 0,0 0 0 0 0,-1 0 0 0 0,0 0 0 0 0,-1 1 0 0 0,0-1 0 0 0,-1 13 0 0 0,5 39 0 0 0,-2-40 0 0 0,-1-1 0 0 0,-2 1 0 0 0,0 0 0 0 0,-1 0 0 0 0,-1 0 0 0 0,-1-1 0 0 0,-1 1 0 0 0,-1-1 0 0 0,-14 36 0 0 0,10-37 0 0 0,-1 2 0 0 0,0 2 0 0 0,-9 36 0 0 0,15-51 0 0 0,0 0 0 0 0,0 0 0 0 0,-1 0 0 0 0,0 0 0 0 0,0-1 0 0 0,-1 0 0 0 0,-10 11 0 0 0,-11 18 0 0 0,11-14 0 0 0,-34 39 0 0 0,22-30 0 0 0,-8-6 0 0 0,31-24 0 0 0,1 1 0 0 0,-1-1 0 0 0,1 1 0 0 0,0 0 0 0 0,0 0 0 0 0,0 0 0 0 0,1 1 0 0 0,-1-1 0 0 0,-3 6 0 0 0,6-8 0 0 0,-1 1 0 0 0,1-1 0 0 0,0 0 0 0 0,-1 0 0 0 0,1 1 0 0 0,-1-1 0 0 0,0 0 0 0 0,1 0 0 0 0,-1-1 0 0 0,0 1 0 0 0,1 0 0 0 0,-1 0 0 0 0,0-1 0 0 0,0 1 0 0 0,0-1 0 0 0,0 0 0 0 0,1 1 0 0 0,-1-1 0 0 0,0 0 0 0 0,0 0 0 0 0,0 0 0 0 0,0-1 0 0 0,0 1 0 0 0,-3-1 0 0 0,3 1 0 0 0,-1-1 0 0 0,1 1 0 0 0,-1-1 0 0 0,0 0 0 0 0,1 0 0 0 0,0 0 0 0 0,-1 0 0 0 0,1 0 0 0 0,0-1 0 0 0,-1 1 0 0 0,1-1 0 0 0,0 1 0 0 0,0-1 0 0 0,0 0 0 0 0,0 0 0 0 0,1 0 0 0 0,-1 0 0 0 0,0 0 0 0 0,1 0 0 0 0,-2-3 0 0 0,-6-15 0 0 0,1-2 0 0 0,0 1 0 0 0,2-1 0 0 0,0 0 0 0 0,2-1 0 0 0,0 1 0 0 0,2-1 0 0 0,0-26 0 0 0,0-10 0 0 0,0 41 0 0 0,1 0 0 0 0,1-1 0 0 0,0 1 0 0 0,1 0 0 0 0,1 0 0 0 0,1 0 0 0 0,9-29 0 0 0,48-89 0 0 0,-56 127 0 0 0,1 0 0 0 0,1 0 0 0 0,-1 0 0 0 0,1 0 0 0 0,1 1 0 0 0,10-11 0 0 0,8-11 0 0 0,0 6 0 0 0,1 0 0 0 0,43-30 0 0 0,-25 21 0 0 0,-41 31 0 0 0,0-1 0 0 0,0 2 0 0 0,0-1 0 0 0,0 0 0 0 0,1 1 0 0 0,-1-1 0 0 0,7-1 0 0 0,12-6 0 0 0,-13 3 0 0 0,0 1 0 0 0,1 0 0 0 0,0 1 0 0 0,-1 0 0 0 0,1 0 0 0 0,1 1 0 0 0,-1 0 0 0 0,0 1 0 0 0,1 0 0 0 0,10-1 0 0 0,-17 3 0 0 0,1 0 0 0 0,-1 1 0 0 0,0-1 0 0 0,0 1 0 0 0,0 0 0 0 0,0 0 0 0 0,0 0 0 0 0,0 0 0 0 0,0 1 0 0 0,0-1 0 0 0,0 1 0 0 0,-1 0 0 0 0,1 0 0 0 0,-1 1 0 0 0,1-1 0 0 0,-1 1 0 0 0,0 0 0 0 0,0 0 0 0 0,0 0 0 0 0,0 0 0 0 0,-1 0 0 0 0,1 0 0 0 0,-1 1 0 0 0,0 0 0 0 0,2 4 0 0 0,8 9 0 0 0,2 1 0 0 0,-11-15 0 0 0,0 0 0 0 0,0 0 0 0 0,-1 0 0 0 0,1 1 0 0 0,-1 0 0 0 0,0-1 0 0 0,0 1 0 0 0,0 0 0 0 0,-1 0 0 0 0,1 0 0 0 0,-1 0 0 0 0,0 0 0 0 0,1 6 0 0 0,10 59 0 0 0,-8-54 0 0 0,-1-1 0 0 0,0 1 0 0 0,-1 0 0 0 0,0 16 0 0 0,-2 16 0 0 0,2-21 0 0 0,-1 0 0 0 0,-2 0 0 0 0,0-1 0 0 0,-2 1 0 0 0,-1-1 0 0 0,-1 1 0 0 0,-10 28 0 0 0,9-34 0 0 0,-14 23 0 0 0,1-1 0 0 0,16-34 0 0 0,1-1 0 0 0,-1 0 0 0 0,0 0 0 0 0,-1-1 0 0 0,-6 11 0 0 0,-33 42 0 0 0,22-29 0 0 0,-44 49 0 0 0,58-72 0 0 0,0-1 0 0 0,-1 0 0 0 0,0 0 0 0 0,1-1 0 0 0,-2 0 0 0 0,1 0 0 0 0,0-1 0 0 0,-1 0 0 0 0,0-1 0 0 0,0 0 0 0 0,0 0 0 0 0,0-1 0 0 0,-17 2 0 0 0,25-4 0 0 0,-1-1 0 0 0,0 1 0 0 0,0-1 0 0 0,0 0 0 0 0,1 0 0 0 0,-1 0 0 0 0,0 1 0 0 0,1-2 0 0 0,-1 1 0 0 0,1 0 0 0 0,-1 0 0 0 0,1 0 0 0 0,-1-1 0 0 0,1 1 0 0 0,0-1 0 0 0,0 1 0 0 0,-1-1 0 0 0,1 1 0 0 0,0-1 0 0 0,1 0 0 0 0,-1 1 0 0 0,0-1 0 0 0,0 0 0 0 0,1 0 0 0 0,-1-3 0 0 0,-11-49 0 0 0,11 52 0 0 0,0-11 0 0 0,-4-18 0 0 0,0-47 0 0 0,5 70 0 0 0,0 1 0 0 0,0-1 0 0 0,1 1 0 0 0,0-1 0 0 0,0 1 0 0 0,1-1 0 0 0,0 1 0 0 0,1 0 0 0 0,-1 0 0 0 0,1 0 0 0 0,1 0 0 0 0,3-7 0 0 0,69-77 0 0 0,-64 77 0 0 0,1 1 0 0 0,23-21 0 0 0,-6 7 0 0 0,-9 0 0 0 0,6 8 0 0 0,-23 15 0 0 0,-1 0 0 0 0,1 1 0 0 0,0-1 0 0 0,0 1 0 0 0,1 0 0 0 0,-1 0 0 0 0,1 0 0 0 0,-1 1 0 0 0,1 0 0 0 0,9-4 0 0 0,31-16 0 0 0,-37 17 0 0 0,1 0 0 0 0,0 0 0 0 0,0 1 0 0 0,1 0 0 0 0,-1 1 0 0 0,1 0 0 0 0,0 0 0 0 0,0 1 0 0 0,19-2 0 0 0,-24 4 0 0 0,0 0 0 0 0,1-1 0 0 0,-1 1 0 0 0,0 0 0 0 0,0 0 0 0 0,1 1 0 0 0,-1 0 0 0 0,0 0 0 0 0,0 0 0 0 0,0 0 0 0 0,0 1 0 0 0,0 0 0 0 0,0 0 0 0 0,0 0 0 0 0,0 1 0 0 0,-1-1 0 0 0,1 1 0 0 0,3 4 0 0 0,-1 0 0 0 0,-2 0 0 0 0,1 0 0 0 0,-1 1 0 0 0,-1 0 0 0 0,1 0 0 0 0,-1 0 0 0 0,0 0 0 0 0,-1 1 0 0 0,0-1 0 0 0,2 14 0 0 0,-1 2 0 0 0,-2 0 0 0 0,0 41 0 0 0,-2-59 0 0 0,0 8 0 0 0,0 0 0 0 0,-1 0 0 0 0,0-1 0 0 0,-1 1 0 0 0,-1-1 0 0 0,0 0 0 0 0,-1 1 0 0 0,0-1 0 0 0,-1-1 0 0 0,-1 1 0 0 0,0-1 0 0 0,-9 15 0 0 0,10-21 0 0 0,0 0 0 0 0,1 1 0 0 0,0-1 0 0 0,1 1 0 0 0,-1 0 0 0 0,1 0 0 0 0,0 0 0 0 0,-1 8 0 0 0,0-4 0 0 0,0 0 0 0 0,-1-1 0 0 0,0 1 0 0 0,-1-1 0 0 0,0-1 0 0 0,0 1 0 0 0,-1-1 0 0 0,-1 0 0 0 0,-10 10 0 0 0,6-6 0 0 0,1 1 0 0 0,-16 24 0 0 0,16-19 0 0 0,-2 0 0 0 0,0-1 0 0 0,-1-1 0 0 0,0 0 0 0 0,-26 22 0 0 0,28-28 0 0 0,1 1 0 0 0,-16 23 0 0 0,21-26 0 0 0,0-1 0 0 0,-1 1 0 0 0,0-2 0 0 0,0 1 0 0 0,-1-1 0 0 0,0 0 0 0 0,-10 7 0 0 0,-46 27 0 0 0,41-25 0 0 0,-1-1 0 0 0,-1-1 0 0 0,-1 0 0 0 0,-32 10 0 0 0,48-20 0 0 0,-10 3 0 0 0,0 0 0 0 0,-1-1 0 0 0,-22 3 0 0 0,35-9 0 0 0,0 1 0 0 0,1-1 0 0 0,-1 0 0 0 0,0 0 0 0 0,0-1 0 0 0,0 0 0 0 0,1-1 0 0 0,-1 0 0 0 0,1 0 0 0 0,-1 0 0 0 0,1-1 0 0 0,-10-5 0 0 0,9 4 0 0 0,4 3 0 0 0,1 0 0 0 0,0 0 0 0 0,0-1 0 0 0,0 1 0 0 0,0-1 0 0 0,0 0 0 0 0,0 0 0 0 0,0 0 0 0 0,0 0 0 0 0,1-1 0 0 0,-1 1 0 0 0,1-1 0 0 0,-4-5 0 0 0,2-1 0 0 0,4 8 0 0 0,-1 0 0 0 0,1-1 0 0 0,0 1 0 0 0,-1 0 0 0 0,1 0 0 0 0,-1 0 0 0 0,0 0 0 0 0,1 0 0 0 0,-1 0 0 0 0,0 0 0 0 0,1 0 0 0 0,-1 0 0 0 0,0 0 0 0 0,0 0 0 0 0,0 0 0 0 0,0 1 0 0 0,0-1 0 0 0,-2-1 0 0 0,1 1 0 0 0,0-1 0 0 0,1 0 0 0 0,-1 1 0 0 0,0-1 0 0 0,1 0 0 0 0,0 0 0 0 0,-1 0 0 0 0,1 0 0 0 0,0 0 0 0 0,0 0 0 0 0,0 0 0 0 0,0-1 0 0 0,1 1 0 0 0,-1 0 0 0 0,0 0 0 0 0,1-1 0 0 0,0 1 0 0 0,-1 0 0 0 0,1-1 0 0 0,0 1 0 0 0,0 0 0 0 0,1-1 0 0 0,-1 1 0 0 0,1-4 0 0 0,-1 3 0 0 0,1 0 0 0 0,-1 1 0 0 0,1-1 0 0 0,0 0 0 0 0,0 0 0 0 0,0 1 0 0 0,0-1 0 0 0,0 1 0 0 0,1-1 0 0 0,-1 1 0 0 0,1-1 0 0 0,0 1 0 0 0,0 0 0 0 0,-1 0 0 0 0,1 0 0 0 0,0 0 0 0 0,1 0 0 0 0,-1 0 0 0 0,0 1 0 0 0,1-1 0 0 0,-1 1 0 0 0,5-3 0 0 0,4 0 0 0 0,-1 1 0 0 0,1 0 0 0 0,0 0 0 0 0,-1 2 0 0 0,1-1 0 0 0,0 1 0 0 0,0 1 0 0 0,0 0 0 0 0,0 0 0 0 0,12 2 0 0 0,-21-1 0 0 0,1 0 0 0 0,-1 0 0 0 0,0 0 0 0 0,1 1 0 0 0,-1-1 0 0 0,0 1 0 0 0,0-1 0 0 0,0 1 0 0 0,0-1 0 0 0,0 1 0 0 0,-1 0 0 0 0,1 0 0 0 0,0 0 0 0 0,-1 0 0 0 0,0 0 0 0 0,1 0 0 0 0,-1 1 0 0 0,0-1 0 0 0,2 5 0 0 0,-2-3 0 0 0,0 1 0 0 0,-1 0 0 0 0,1 0 0 0 0,-1-1 0 0 0,0 1 0 0 0,0 0 0 0 0,0 0 0 0 0,-1-1 0 0 0,0 1 0 0 0,-1 5 0 0 0,-1 0 0 0 0,0-1 0 0 0,0 1 0 0 0,-1-1 0 0 0,0 0 0 0 0,-1 0 0 0 0,0-1 0 0 0,-1 1 0 0 0,1-1 0 0 0,-11 11 0 0 0,-4-1 0 0 0,17-16 0 0 0,-1 1 0 0 0,1 0 0 0 0,0 0 0 0 0,0 1 0 0 0,0-1 0 0 0,0 1 0 0 0,-2 4 0 0 0,1-3 0 0 0,1 0 0 0 0,-1 0 0 0 0,0-1 0 0 0,0 1 0 0 0,-1-1 0 0 0,1 0 0 0 0,-1 0 0 0 0,0 0 0 0 0,0-1 0 0 0,-1 0 0 0 0,-6 4 0 0 0,1-1 0 0 0,1 0 0 0 0,1 0 0 0 0,-15 13 0 0 0,13-9 0 0 0,0-1 0 0 0,-1-1 0 0 0,0 0 0 0 0,0 0 0 0 0,-1-1 0 0 0,0-1 0 0 0,0 0 0 0 0,-28 8 0 0 0,32-12 0 0 0,1 2 0 0 0,-1-1 0 0 0,1 1 0 0 0,-13 7 0 0 0,13-6 0 0 0,0-1 0 0 0,0 0 0 0 0,0-1 0 0 0,0 1 0 0 0,-10 1 0 0 0,-57 18 0 0 0,56-16 0 0 0,0 0 0 0 0,-26 4 0 0 0,-87 11 0 0 0,-245 9 0 0 0,49-38 0 0 0,290 3 0 0 0,2-1 0 0 0,-1-2 0 0 0,-49-16 0 0 0,22 6 0 0 0,-36-17 0 0 0,61 19 0 0 0,37 15 0 0 0,1-1 0 0 0,-1 0 0 0 0,1 1 0 0 0,0-1 0 0 0,-1 0 0 0 0,1 0 0 0 0,0 0 0 0 0,-1 0 0 0 0,1 0 0 0 0,0-1 0 0 0,0 1 0 0 0,0 0 0 0 0,0 0 0 0 0,0-1 0 0 0,0 1 0 0 0,0-1 0 0 0,0 1 0 0 0,0-3 0 0 0,-3-8 0 0 0,3 11 0 0 0,0 1 0 0 0,1-1 0 0 0,-1 0 0 0 0,1 0 0 0 0,-1 1 0 0 0,1-1 0 0 0,-1 0 0 0 0,1 0 0 0 0,0 1 0 0 0,-1-1 0 0 0,1 0 0 0 0,0 0 0 0 0,0 0 0 0 0,-1 0 0 0 0,1 0 0 0 0,0 1 0 0 0,0-1 0 0 0,0 0 0 0 0,0 0 0 0 0,0 0 0 0 0,0 0 0 0 0,1 0 0 0 0,-1 0 0 0 0,0 1 0 0 0,0-1 0 0 0,1 0 0 0 0,-1 0 0 0 0,0 0 0 0 0,1 0 0 0 0,-1 1 0 0 0,1-1 0 0 0,-1 0 0 0 0,1 1 0 0 0,-1-1 0 0 0,1 0 0 0 0,-1 1 0 0 0,1-1 0 0 0,0 0 0 0 0,-1 1 0 0 0,1-1 0 0 0,0 1 0 0 0,0-1 0 0 0,-1 1 0 0 0,1 0 0 0 0,0-1 0 0 0,1 1 0 0 0,4-2 0 0 0,2 0 0 0 0,-1 0 0 0 0,1-1 0 0 0,-1 0 0 0 0,0 0 0 0 0,0 0 0 0 0,11-8 0 0 0,10-7 0 0 0,8-2 0 0 0,-22 12 0 0 0,0 2 0 0 0,0-1 0 0 0,1 2 0 0 0,0 0 0 0 0,0 0 0 0 0,17-2 0 0 0,32-10 0 0 0,-18 7 0 0 0,0 1 0 0 0,0 3 0 0 0,1 1 0 0 0,85 4 0 0 0,-122 1 0 0 0,-1-1 0 0 0,0 1 0 0 0,-1 0 0 0 0,1 1 0 0 0,-1 0 0 0 0,1 1 0 0 0,-1-1 0 0 0,1 1 0 0 0,-1 1 0 0 0,0 0 0 0 0,0 0 0 0 0,0 1 0 0 0,0-1 0 0 0,-1 2 0 0 0,9 5 0 0 0,-13-6 0 0 0,0 0 0 0 0,-1 0 0 0 0,0 0 0 0 0,0 0 0 0 0,0 0 0 0 0,-1 1 0 0 0,1-1 0 0 0,-1 0 0 0 0,0 1 0 0 0,0-1 0 0 0,0 1 0 0 0,-1 4 0 0 0,1-5 0 0 0,-1-1 0 0 0,1 1 0 0 0,-1-1 0 0 0,0 1 0 0 0,0 0 0 0 0,-1-1 0 0 0,1 1 0 0 0,-1-1 0 0 0,1 0 0 0 0,-1 1 0 0 0,0-1 0 0 0,-1 1 0 0 0,1-1 0 0 0,0 0 0 0 0,-5 6 0 0 0,-17 30 0 0 0,7-29 0 0 0,13-9 0 0 0,1 0 0 0 0,-1 0 0 0 0,1 0 0 0 0,-1 1 0 0 0,1-1 0 0 0,0 1 0 0 0,0 0 0 0 0,0 0 0 0 0,0 0 0 0 0,0 0 0 0 0,0 0 0 0 0,-2 2 0 0 0,-5 4 0 0 0,-1 0 0 0 0,1-1 0 0 0,-2 0 0 0 0,1-1 0 0 0,-1 0 0 0 0,0-1 0 0 0,-12 5 0 0 0,-10 5 0 0 0,-42 15 0 0 0,63-24 0 0 0,-1 1 0 0 0,0-1 0 0 0,-1-1 0 0 0,1 0 0 0 0,-1-1 0 0 0,0-1 0 0 0,-24 4 0 0 0,-79 9 0 0 0,-123 14 0 0 0,132-20 0 0 0,0-5 0 0 0,-126-10 0 0 0,181-1 0 0 0,-62-3 0 0 0,88 9 0 0 0,-1-2 0 0 0,1-1 0 0 0,0 0 0 0 0,-31-10 0 0 0,24 6 0 0 0,27 6 0 0 0,0 0 0 0 0,0 0 0 0 0,1 0 0 0 0,-1-1 0 0 0,0 0 0 0 0,1 0 0 0 0,0-1 0 0 0,-1 0 0 0 0,1 0 0 0 0,0 0 0 0 0,1-1 0 0 0,-1 0 0 0 0,0 0 0 0 0,1 0 0 0 0,-7-8 0 0 0,11 10 0 0 0,1 1 0 0 0,-1 0 0 0 0,1 0 0 0 0,-1-1 0 0 0,1 1 0 0 0,0 0 0 0 0,0 0 0 0 0,0-1 0 0 0,0 1 0 0 0,0 0 0 0 0,0-1 0 0 0,0 1 0 0 0,0 0 0 0 0,0-1 0 0 0,1 1 0 0 0,-1 0 0 0 0,0 0 0 0 0,1-1 0 0 0,-1 1 0 0 0,1 0 0 0 0,0 0 0 0 0,-1 0 0 0 0,1 0 0 0 0,0-1 0 0 0,0 1 0 0 0,-1 0 0 0 0,1 0 0 0 0,0 1 0 0 0,0-1 0 0 0,0 0 0 0 0,0 0 0 0 0,0 0 0 0 0,2 0 0 0 0,0-2 0 0 0,43-33 0 0 0,-34 25 0 0 0,0 0 0 0 0,2 1 0 0 0,-1 0 0 0 0,1 1 0 0 0,0 0 0 0 0,18-7 0 0 0,-12 6 0 0 0,-12 6 0 0 0,0 0 0 0 0,1 1 0 0 0,-1 0 0 0 0,1 0 0 0 0,-1 1 0 0 0,19-2 0 0 0,10-3 0 0 0,45-14 0 0 0,1 3 0 0 0,1 4 0 0 0,145-6 0 0 0,-178 20 0 0 0,0 2 0 0 0,0 2 0 0 0,-1 2 0 0 0,69 18 0 0 0,-115-24 0 0 0,1 1 0 0 0,-1 0 0 0 0,0 1 0 0 0,0-1 0 0 0,0 1 0 0 0,-1 0 0 0 0,1 0 0 0 0,0 0 0 0 0,-1 0 0 0 0,1 0 0 0 0,-1 1 0 0 0,1 0 0 0 0,2 3 0 0 0,2 1 0 0 0,1 2 0 0 0,-7-8 0 0 0,-1 0 0 0 0,1 0 0 0 0,-1 1 0 0 0,0-1 0 0 0,0 0 0 0 0,1 1 0 0 0,-1-1 0 0 0,0 0 0 0 0,0 1 0 0 0,0 0 0 0 0,-1-1 0 0 0,1 1 0 0 0,0-1 0 0 0,-1 1 0 0 0,1 0 0 0 0,-1 0 0 0 0,1-1 0 0 0,-1 1 0 0 0,0 0 0 0 0,1 0 0 0 0,-1-1 0 0 0,0 1 0 0 0,-1 0 0 0 0,1 0 0 0 0,0 2 0 0 0,0-1 0 0 0,0 0 0 0 0,-1 0 0 0 0,1 0 0 0 0,0 0 0 0 0,-1 0 0 0 0,0 0 0 0 0,1 0 0 0 0,-1-1 0 0 0,0 1 0 0 0,-1 0 0 0 0,1-1 0 0 0,0 1 0 0 0,-1-1 0 0 0,0 1 0 0 0,1-1 0 0 0,-1 1 0 0 0,0-1 0 0 0,-3 2 0 0 0,-2 2 0 0 0,0-1 0 0 0,0-1 0 0 0,0 0 0 0 0,-15 7 0 0 0,-27 16 0 0 0,31-17 0 0 0,-1 0 0 0 0,0-2 0 0 0,0 0 0 0 0,-1-1 0 0 0,0 0 0 0 0,-1-2 0 0 0,1-1 0 0 0,-30 3 0 0 0,1 2 0 0 0,-54 5 0 0 0,-1-5 0 0 0,-128-5 0 0 0,226-4 0 0 0,-43 1 0 0 0,-1-3 0 0 0,-89-14 0 0 0,99 8 0 0 0,-99-26 0 0 0,124 29 0 0 0,1-1 0 0 0,-1 0 0 0 0,1-1 0 0 0,1-1 0 0 0,-1 0 0 0 0,1 0 0 0 0,-12-12 0 0 0,21 17 0 0 0,1 0 0 0 0,-1 0 0 0 0,1 0 0 0 0,0-1 0 0 0,0 0 0 0 0,1 1 0 0 0,-1-1 0 0 0,1 0 0 0 0,-1 0 0 0 0,1 0 0 0 0,1 0 0 0 0,-1-1 0 0 0,1 1 0 0 0,-1 0 0 0 0,1-1 0 0 0,0 1 0 0 0,1-1 0 0 0,-1 1 0 0 0,1-1 0 0 0,0 0 0 0 0,0 1 0 0 0,0-1 0 0 0,1 1 0 0 0,-1-1 0 0 0,1 1 0 0 0,2-5 0 0 0,0-4 0 0 0,-3 11 0 0 0,0 1 0 0 0,0-1 0 0 0,1 1 0 0 0,-1-1 0 0 0,1 0 0 0 0,-1 1 0 0 0,1 0 0 0 0,-1-1 0 0 0,1 1 0 0 0,0-1 0 0 0,0 1 0 0 0,-1 0 0 0 0,1-1 0 0 0,0 1 0 0 0,0 0 0 0 0,1 0 0 0 0,-1 0 0 0 0,0 0 0 0 0,0 0 0 0 0,0 0 0 0 0,3-1 0 0 0,22-17 0 0 0,-21 15 0 0 0,0 0 0 0 0,0 0 0 0 0,1 0 0 0 0,-1 1 0 0 0,1 0 0 0 0,0 0 0 0 0,-1 0 0 0 0,1 1 0 0 0,7-2 0 0 0,44-10 0 0 0,19-7 0 0 0,0 3 0 0 0,2 4 0 0 0,134-7 0 0 0,-153 21 0 0 0,92 12 0 0 0,-132-9 0 0 0,-1 0 0 0 0,0 2 0 0 0,0 0 0 0 0,-1 0 0 0 0,1 2 0 0 0,-1 0 0 0 0,-1 1 0 0 0,32 21 0 0 0,-44-26 0 0 0,-1 0 0 0 0,0 1 0 0 0,0 0 0 0 0,0 0 0 0 0,-1 0 0 0 0,1 0 0 0 0,-1 0 0 0 0,0 1 0 0 0,0-1 0 0 0,0 1 0 0 0,-1-1 0 0 0,0 1 0 0 0,0 0 0 0 0,0-1 0 0 0,0 1 0 0 0,-1 0 0 0 0,1 5 0 0 0,-1-1 0 0 0,0 1 0 0 0,0-1 0 0 0,-1 0 0 0 0,0 1 0 0 0,-1-1 0 0 0,0 0 0 0 0,-4 14 0 0 0,5-21 0 0 0,0-1 0 0 0,1 0 0 0 0,-1 0 0 0 0,0 1 0 0 0,0-1 0 0 0,1 0 0 0 0,-1 0 0 0 0,0 0 0 0 0,0 0 0 0 0,0 0 0 0 0,0 0 0 0 0,-1 0 0 0 0,1 0 0 0 0,0 0 0 0 0,0-1 0 0 0,0 1 0 0 0,-1 0 0 0 0,-1 0 0 0 0,-9 7 0 0 0,-5 18 0 0 0,8-18 0 0 0,0-1 0 0 0,0 0 0 0 0,0-1 0 0 0,-1 0 0 0 0,0 0 0 0 0,-14 5 0 0 0,-32 14 0 0 0,46-19 0 0 0,0-2 0 0 0,0 1 0 0 0,0-1 0 0 0,-19 4 0 0 0,-68 24 0 0 0,20-6 0 0 0,13-9 0 0 0,-2-3 0 0 0,0-3 0 0 0,-1-2 0 0 0,0-4 0 0 0,0-2 0 0 0,0-4 0 0 0,-128-17 0 0 0,178 13 0 0 0,-1 0 0 0 0,1-1 0 0 0,1-2 0 0 0,-1 1 0 0 0,-26-18 0 0 0,15 9 0 0 0,4 3 0 0 0,0-1 0 0 0,1 0 0 0 0,0-2 0 0 0,1 0 0 0 0,-33-33 0 0 0,39 25 0 0 0,15 22 0 0 0,0 0 0 0 0,0 0 0 0 0,0 0 0 0 0,-1 0 0 0 0,1 1 0 0 0,0-1 0 0 0,-1 0 0 0 0,0 1 0 0 0,1-1 0 0 0,-1 1 0 0 0,0-1 0 0 0,-2 0 0 0 0,3 0 0 0 0,0 1 0 0 0,0 0 0 0 0,0 0 0 0 0,0-1 0 0 0,1 1 0 0 0,-1-1 0 0 0,0 1 0 0 0,1 0 0 0 0,-1-1 0 0 0,1 1 0 0 0,-1-1 0 0 0,1 0 0 0 0,0 1 0 0 0,0-1 0 0 0,0 1 0 0 0,0-1 0 0 0,0 1 0 0 0,0-1 0 0 0,0 0 0 0 0,0 1 0 0 0,0-1 0 0 0,1-1 0 0 0,0 1 0 0 0,-1 1 0 0 0,0 0 0 0 0,0 1 0 0 0,0-1 0 0 0,0 1 0 0 0,0-1 0 0 0,0 0 0 0 0,0 1 0 0 0,-1-1 0 0 0,1 1 0 0 0,0-1 0 0 0,0 0 0 0 0,0 1 0 0 0,-1-1 0 0 0,1 1 0 0 0,0-1 0 0 0,0 1 0 0 0,-1-1 0 0 0,1 1 0 0 0,-1-1 0 0 0,1 1 0 0 0,0-1 0 0 0,-1 1 0 0 0,1 0 0 0 0,-1-1 0 0 0,1 1 0 0 0,-2-1 0 0 0,-4-10 0 0 0,6 7 0 0 0,0 0 0 0 0,0-1 0 0 0,0 1 0 0 0,1-1 0 0 0,0 1 0 0 0,0-1 0 0 0,0 1 0 0 0,0 0 0 0 0,1 0 0 0 0,-1 0 0 0 0,1 0 0 0 0,0 0 0 0 0,0 0 0 0 0,1 0 0 0 0,-1 0 0 0 0,1 1 0 0 0,0-1 0 0 0,0 1 0 0 0,0 0 0 0 0,0 0 0 0 0,0 0 0 0 0,1 0 0 0 0,-1 1 0 0 0,1-1 0 0 0,0 1 0 0 0,0 0 0 0 0,4-2 0 0 0,10-8 0 0 0,-11 5 0 0 0,-5 5 0 0 0,1 0 0 0 0,0-1 0 0 0,-1 1 0 0 0,1 0 0 0 0,0 1 0 0 0,0-1 0 0 0,0 0 0 0 0,0 1 0 0 0,1 0 0 0 0,-1 0 0 0 0,6-2 0 0 0,45-19 0 0 0,-42 16 0 0 0,0 0 0 0 0,1 1 0 0 0,0 0 0 0 0,0 1 0 0 0,23-4 0 0 0,31-2 0 0 0,-46 5 0 0 0,0 2 0 0 0,30-1 0 0 0,2 7 0 0 0,1 2 0 0 0,0 2 0 0 0,-1 3 0 0 0,60 19 0 0 0,-92-22 0 0 0,0 2 0 0 0,24 14 0 0 0,-7-4 0 0 0,-35-17 0 0 0,0 0 0 0 0,1 1 0 0 0,-1 0 0 0 0,0 0 0 0 0,0 0 0 0 0,-1 0 0 0 0,1 0 0 0 0,0 0 0 0 0,-1 1 0 0 0,0-1 0 0 0,0 1 0 0 0,0-1 0 0 0,2 6 0 0 0,11 19 0 0 0,-12-23 0 0 0,0 1 0 0 0,-1 0 0 0 0,1 0 0 0 0,-1 0 0 0 0,-1 0 0 0 0,1 1 0 0 0,-1-1 0 0 0,0 0 0 0 0,0 1 0 0 0,-1-1 0 0 0,0 0 0 0 0,-1 10 0 0 0,1-2 0 0 0,-1-10 0 0 0,0 0 0 0 0,0 0 0 0 0,-1 0 0 0 0,1 0 0 0 0,-1 0 0 0 0,0-1 0 0 0,0 1 0 0 0,0-1 0 0 0,-1 1 0 0 0,1-1 0 0 0,-1 0 0 0 0,0 0 0 0 0,0 0 0 0 0,0 0 0 0 0,0-1 0 0 0,0 1 0 0 0,0-1 0 0 0,-1 0 0 0 0,1 1 0 0 0,-7 1 0 0 0,-17 15 0 0 0,20-13 0 0 0,0 0 0 0 0,0-1 0 0 0,-1 0 0 0 0,0 0 0 0 0,0-1 0 0 0,0 0 0 0 0,0 0 0 0 0,-16 4 0 0 0,-44 20 0 0 0,50-19 0 0 0,0-2 0 0 0,0 0 0 0 0,0-1 0 0 0,-30 6 0 0 0,-12-4 0 0 0,-128 14 0 0 0,162-21 0 0 0,1-1 0 0 0,-1 0 0 0 0,1-2 0 0 0,0-1 0 0 0,-27-7 0 0 0,43 8 0 0 0,0-1 0 0 0,1-1 0 0 0,-1 0 0 0 0,1 0 0 0 0,-9-6 0 0 0,-27-11 0 0 0,33 17 0 0 0,0 0 0 0 0,1 0 0 0 0,0-1 0 0 0,-13-9 0 0 0,-5-2 0 0 0,23 14 0 0 0,1-1 0 0 0,-1 1 0 0 0,0-1 0 0 0,1 0 0 0 0,0 0 0 0 0,0-1 0 0 0,-5-4 0 0 0,-15-14 0 0 0,14 12 0 0 0,0 1 0 0 0,1-1 0 0 0,0-1 0 0 0,1 0 0 0 0,0 0 0 0 0,1-1 0 0 0,-9-18 0 0 0,-2-6 0 0 0,17 34 0 0 0,-1-1 0 0 0,0 1 0 0 0,1-1 0 0 0,-1 0 0 0 0,1 0 0 0 0,0 0 0 0 0,0 0 0 0 0,0 0 0 0 0,0 0 0 0 0,0 0 0 0 0,1 0 0 0 0,0 0 0 0 0,-1 0 0 0 0,1-4 0 0 0,1 3 0 0 0,-1-1 0 0 0,1 0 0 0 0,0 0 0 0 0,0 1 0 0 0,1-1 0 0 0,-1 0 0 0 0,1 1 0 0 0,0-1 0 0 0,0 1 0 0 0,1 0 0 0 0,-1 0 0 0 0,1 0 0 0 0,0 0 0 0 0,0 0 0 0 0,0 1 0 0 0,1-1 0 0 0,-1 1 0 0 0,1 0 0 0 0,0 0 0 0 0,5-4 0 0 0,-8 7 0 0 0,0-1 0 0 0,0 0 0 0 0,-1 1 0 0 0,1-1 0 0 0,0 0 0 0 0,-1 0 0 0 0,1 0 0 0 0,0 0 0 0 0,-1 0 0 0 0,1 0 0 0 0,-1 0 0 0 0,1 0 0 0 0,-1 0 0 0 0,0 0 0 0 0,1 0 0 0 0,-1 0 0 0 0,0-3 0 0 0,7-10 0 0 0,4 9 0 0 0,-10 5 0 0 0,0 0 0 0 0,0 0 0 0 0,1-1 0 0 0,-1 1 0 0 0,0 0 0 0 0,0-1 0 0 0,0 1 0 0 0,0-1 0 0 0,0 1 0 0 0,0-1 0 0 0,-1 0 0 0 0,1 1 0 0 0,0-1 0 0 0,0 0 0 0 0,0 1 0 0 0,0-1 0 0 0,-1 0 0 0 0,1 0 0 0 0,0 0 0 0 0,-1 0 0 0 0,1 0 0 0 0,-1 0 0 0 0,1 0 0 0 0,-1 0 0 0 0,1-2 0 0 0,1 0 0 0 0,0-1 0 0 0,1 0 0 0 0,0 0 0 0 0,-1 1 0 0 0,1 0 0 0 0,0-1 0 0 0,1 1 0 0 0,-1 0 0 0 0,1 1 0 0 0,-1-1 0 0 0,1 0 0 0 0,4-1 0 0 0,60-33 0 0 0,-53 30 0 0 0,7-4 0 0 0,-16 7 0 0 0,1 1 0 0 0,-1 0 0 0 0,1 0 0 0 0,0 0 0 0 0,0 1 0 0 0,10-2 0 0 0,93 0 0 0 0,-95 7 0 0 0,-1 0 0 0 0,0 0 0 0 0,0 2 0 0 0,0 0 0 0 0,23 11 0 0 0,-32-14 0 0 0,-3-1 0 0 0,0 0 0 0 0,-1-1 0 0 0,1 1 0 0 0,0 0 0 0 0,0 0 0 0 0,0 1 0 0 0,-1-1 0 0 0,1 0 0 0 0,-1 1 0 0 0,1-1 0 0 0,-1 0 0 0 0,0 1 0 0 0,1 0 0 0 0,-1-1 0 0 0,0 1 0 0 0,0 0 0 0 0,0 0 0 0 0,0-1 0 0 0,0 1 0 0 0,-1 0 0 0 0,2 3 0 0 0,12 24 0 0 0,-2-17 0 0 0,-8-8 0 0 0,0 0 0 0 0,0 0 0 0 0,-1 0 0 0 0,1 0 0 0 0,-1 1 0 0 0,0-1 0 0 0,4 9 0 0 0,17 25 0 0 0,-23-38 0 0 0,0 1 0 0 0,-1 0 0 0 0,1 0 0 0 0,-1 0 0 0 0,1 1 0 0 0,0-1 0 0 0,-1 0 0 0 0,0 0 0 0 0,1 0 0 0 0,-1 0 0 0 0,0 0 0 0 0,0 0 0 0 0,1 1 0 0 0,-1-1 0 0 0,0 0 0 0 0,0 0 0 0 0,0 0 0 0 0,-1 0 0 0 0,1 1 0 0 0,0-1 0 0 0,0 0 0 0 0,-1 0 0 0 0,1 2 0 0 0,-1-2 0 0 0,1 1 0 0 0,-1 0 0 0 0,1 0 0 0 0,0-1 0 0 0,0 1 0 0 0,0 0 0 0 0,0 0 0 0 0,0 0 0 0 0,0 0 0 0 0,0 0 0 0 0,0-1 0 0 0,2 4 0 0 0,0 2 0 0 0,0 1 0 0 0,0 0 0 0 0,-1 0 0 0 0,0 0 0 0 0,0 0 0 0 0,-1 0 0 0 0,0 0 0 0 0,0 0 0 0 0,-1 0 0 0 0,0 0 0 0 0,0 0 0 0 0,-1 0 0 0 0,-3 10 0 0 0,3-12 0 0 0,0 0 0 0 0,-1 0 0 0 0,1-1 0 0 0,-1 1 0 0 0,0-1 0 0 0,-1 1 0 0 0,1-1 0 0 0,-1 0 0 0 0,0-1 0 0 0,0 1 0 0 0,-1-1 0 0 0,1 1 0 0 0,-1-1 0 0 0,0-1 0 0 0,0 1 0 0 0,0-1 0 0 0,-8 4 0 0 0,-68 41 0 0 0,15-19 0 0 0,52-22 0 0 0,-2 0 0 0 0,1 0 0 0 0,-1-1 0 0 0,0-1 0 0 0,0-1 0 0 0,0 0 0 0 0,-20 1 0 0 0,-26 1 0 0 0,46-4 0 0 0,0 0 0 0 0,0 0 0 0 0,0-2 0 0 0,0 0 0 0 0,0 0 0 0 0,0-2 0 0 0,0 0 0 0 0,-25-7 0 0 0,17 0 0 0 0,-9-3 0 0 0,-47-24 0 0 0,47 20 0 0 0,25 12 0 0 0,0 0 0 0 0,0 0 0 0 0,0 0 0 0 0,0-1 0 0 0,1-1 0 0 0,0 1 0 0 0,-10-10 0 0 0,-1-3 0 0 0,-3-3 0 0 0,-31-38 0 0 0,45 49 0 0 0,1 1 0 0 0,0-1 0 0 0,1 0 0 0 0,0 0 0 0 0,0 0 0 0 0,1-1 0 0 0,1 1 0 0 0,-3-13 0 0 0,2 2 0 0 0,2 0 0 0 0,0 0 0 0 0,2-34 0 0 0,0 44 0 0 0,1 0 0 0 0,0 0 0 0 0,1 0 0 0 0,1 0 0 0 0,-1 1 0 0 0,2-1 0 0 0,-1 1 0 0 0,8-15 0 0 0,-7 18 0 0 0,0 1 0 0 0,0 0 0 0 0,1 1 0 0 0,-1-1 0 0 0,1 1 0 0 0,11-9 0 0 0,13-14 0 0 0,-15 17 0 0 0,2 0 0 0 0,-1 0 0 0 0,2 1 0 0 0,-1 1 0 0 0,1 1 0 0 0,1 0 0 0 0,-1 2 0 0 0,29-8 0 0 0,7-4 0 0 0,-44 15 0 0 0,-1 2 0 0 0,0-1 0 0 0,1 1 0 0 0,0 1 0 0 0,-1-1 0 0 0,1 1 0 0 0,10 2 0 0 0,7-1 0 0 0,-10 0 0 0 0,-1 1 0 0 0,0 1 0 0 0,0 0 0 0 0,0 1 0 0 0,0 0 0 0 0,-1 1 0 0 0,1 1 0 0 0,-1 0 0 0 0,-1 1 0 0 0,24 16 0 0 0,-33-20 0 0 0,0 1 0 0 0,0 0 0 0 0,-1 0 0 0 0,1 0 0 0 0,-1 0 0 0 0,0 1 0 0 0,0-1 0 0 0,-1 1 0 0 0,1 0 0 0 0,1 7 0 0 0,10 14 0 0 0,-12-19 0 0 0,1 1 0 0 0,-1 0 0 0 0,0 0 0 0 0,-1 0 0 0 0,0 0 0 0 0,0 0 0 0 0,-1 0 0 0 0,0 0 0 0 0,-2 16 0 0 0,1 9 0 0 0,1-27 0 0 0,-1 1 0 0 0,0-1 0 0 0,0 0 0 0 0,-1 0 0 0 0,0 0 0 0 0,0 0 0 0 0,0 0 0 0 0,-1 0 0 0 0,0 0 0 0 0,0-1 0 0 0,0 0 0 0 0,-1 1 0 0 0,1-1 0 0 0,-1 0 0 0 0,-1-1 0 0 0,1 1 0 0 0,-1-1 0 0 0,-6 6 0 0 0,-10 5 0 0 0,-1 0 0 0 0,0-1 0 0 0,-25 11 0 0 0,35-19 0 0 0,-42 21 0 0 0,14-11 0 0 0,18-11 0 0 0,0-2 0 0 0,0 0 0 0 0,-1-1 0 0 0,1-1 0 0 0,0-1 0 0 0,-30-3 0 0 0,35 2 0 0 0,9 0 0 0 0,0-1 0 0 0,0 1 0 0 0,1-1 0 0 0,-1-1 0 0 0,1 1 0 0 0,-1-1 0 0 0,1-1 0 0 0,0 1 0 0 0,-12-10 0 0 0,-23-9 0 0 0,16 7 0 0 0,0-1 0 0 0,1-1 0 0 0,1-1 0 0 0,0-1 0 0 0,2-1 0 0 0,-38-43 0 0 0,53 55 0 0 0,2 3 0 0 0,1-1 0 0 0,0 1 0 0 0,0-1 0 0 0,1 0 0 0 0,-5-9 0 0 0,-11-20 0 0 0,-14 2 0 0 0,23 20 0 0 0,-1 0 0 0 0,0 1 0 0 0,-18-14 0 0 0,-21-21 0 0 0,32 29 0 0 0,0 2 0 0 0,-28-19 0 0 0,39 29 0 0 0,1 1 0 0 0,-1-2 0 0 0,1 1 0 0 0,0 0 0 0 0,1-1 0 0 0,0 0 0 0 0,0-1 0 0 0,0 1 0 0 0,1-1 0 0 0,0 0 0 0 0,0 0 0 0 0,1 0 0 0 0,0 0 0 0 0,-3-16 0 0 0,4 18 0 0 0,1 0 0 0 0,0 0 0 0 0,0-1 0 0 0,0 1 0 0 0,1-1 0 0 0,0 1 0 0 0,0 0 0 0 0,0-1 0 0 0,1 1 0 0 0,0-1 0 0 0,0 1 0 0 0,1 0 0 0 0,0 0 0 0 0,0 0 0 0 0,0 0 0 0 0,1 0 0 0 0,0 0 0 0 0,0 1 0 0 0,0-1 0 0 0,1 1 0 0 0,5-7 0 0 0,19-8 0 0 0,-7-8 0 0 0,6 10 0 0 0,-5-4 0 0 0,12-8 0 0 0,-14 17 0 0 0,0-1 0 0 0,26-23 0 0 0,22-16 0 0 0,-58 47 0 0 0,13-11 0 0 0,2 2 0 0 0,-1 0 0 0 0,2 2 0 0 0,0 1 0 0 0,0 1 0 0 0,30-8 0 0 0,-26 12 0 0 0,30-6 0 0 0,87-9 0 0 0,-130 20 0 0 0,0 1 0 0 0,-1 1 0 0 0,1 1 0 0 0,-1 1 0 0 0,1 0 0 0 0,-1 1 0 0 0,0 0 0 0 0,0 2 0 0 0,0 0 0 0 0,19 8 0 0 0,-9 10 0 0 0,-23-22 0 0 0,0 1 0 0 0,0 0 0 0 0,0 1 0 0 0,0-1 0 0 0,-1 0 0 0 0,1 1 0 0 0,0-1 0 0 0,-1 1 0 0 0,0 0 0 0 0,0 0 0 0 0,0 0 0 0 0,0 0 0 0 0,0 0 0 0 0,-1 0 0 0 0,1 1 0 0 0,-1-1 0 0 0,0 0 0 0 0,0 1 0 0 0,0-1 0 0 0,0 1 0 0 0,0 6 0 0 0,0 7 0 0 0,0 1 0 0 0,-1 0 0 0 0,-4 27 0 0 0,2-38 0 0 0,0-1 0 0 0,0 1 0 0 0,-1-1 0 0 0,0 0 0 0 0,0 0 0 0 0,-1 0 0 0 0,0 0 0 0 0,0 0 0 0 0,0-1 0 0 0,-1 0 0 0 0,1 1 0 0 0,-1-2 0 0 0,0 1 0 0 0,-1-1 0 0 0,-8 6 0 0 0,-22 22 0 0 0,19-18 0 0 0,0-1 0 0 0,-1-1 0 0 0,0 0 0 0 0,-38 17 0 0 0,-38 8 0 0 0,71-30 0 0 0,-1-1 0 0 0,-1-2 0 0 0,1 0 0 0 0,-1-1 0 0 0,0-2 0 0 0,1 0 0 0 0,-1-2 0 0 0,0 0 0 0 0,1-2 0 0 0,-1-1 0 0 0,1-1 0 0 0,-26-8 0 0 0,41 9 0 0 0,1 0 0 0 0,0 0 0 0 0,0 0 0 0 0,0-1 0 0 0,1 0 0 0 0,0-1 0 0 0,0 0 0 0 0,0 0 0 0 0,1 0 0 0 0,0-1 0 0 0,-10-14 0 0 0,-22-21 0 0 0,22 23 0 0 0,1 0 0 0 0,0-1 0 0 0,2-1 0 0 0,0 0 0 0 0,-13-30 0 0 0,-19-31 0 0 0,32 59 0 0 0,0-1 0 0 0,2 0 0 0 0,0 0 0 0 0,2-1 0 0 0,1 0 0 0 0,-8-41 0 0 0,8 29 0 0 0,-2 1 0 0 0,-14-38 0 0 0,-10-31 0 0 0,28 77 0 0 0,1-1 0 0 0,2 0 0 0 0,-1-44 0 0 0,4 67 0 0 0,1 0 0 0 0,-1 1 0 0 0,1-1 0 0 0,1 1 0 0 0,-1-1 0 0 0,1 1 0 0 0,0 0 0 0 0,0-1 0 0 0,0 1 0 0 0,1 0 0 0 0,0 1 0 0 0,4-7 0 0 0,9-15 0 0 0,1-1 0 0 0,3 2 0 0 0,0 0 0 0 0,1 1 0 0 0,1 1 0 0 0,42-33 0 0 0,-8 5 0 0 0,-44 40 0 0 0,1 1 0 0 0,1 0 0 0 0,24-13 0 0 0,-1 1 0 0 0,-24 15 0 0 0,1 0 0 0 0,-1 0 0 0 0,2 1 0 0 0,-1 1 0 0 0,16-4 0 0 0,40-15 0 0 0,-50 14 0 0 0,-15 7 0 0 0,0 0 0 0 0,0 1 0 0 0,0-1 0 0 0,0 1 0 0 0,0 1 0 0 0,1-1 0 0 0,-1 1 0 0 0,1 0 0 0 0,9-1 0 0 0,73-7 0 0 0,-72 6 0 0 0,1 0 0 0 0,-1 2 0 0 0,1 0 0 0 0,0 0 0 0 0,0 2 0 0 0,-1 0 0 0 0,1 1 0 0 0,0 1 0 0 0,-1 0 0 0 0,0 1 0 0 0,18 7 0 0 0,-12 1 0 0 0,-1 0 0 0 0,0 1 0 0 0,-1 2 0 0 0,22 19 0 0 0,-40-31 0 0 0,0-1 0 0 0,0 1 0 0 0,0-1 0 0 0,0 1 0 0 0,0 0 0 0 0,0 0 0 0 0,-1-1 0 0 0,1 1 0 0 0,-1 0 0 0 0,0 1 0 0 0,0-1 0 0 0,0 0 0 0 0,1 6 0 0 0,5 20 0 0 0,1-8 0 0 0,-2 0 0 0 0,-1 0 0 0 0,0 1 0 0 0,2 35 0 0 0,-7-46 0 0 0,1 0 0 0 0,-2 0 0 0 0,0 0 0 0 0,0 0 0 0 0,-1-1 0 0 0,0 1 0 0 0,-1 0 0 0 0,0-1 0 0 0,0 0 0 0 0,-1 0 0 0 0,-9 16 0 0 0,-7 10 0 0 0,11-20 0 0 0,0-1 0 0 0,0 1 0 0 0,-14 13 0 0 0,-13 18 0 0 0,29-37 0 0 0,0 0 0 0 0,-1-1 0 0 0,0 0 0 0 0,-14 12 0 0 0,-83 81 0 0 0,53-59 0 0 0,6-3 0 0 0,-2-1 0 0 0,-105 62 0 0 0,131-91 0 0 0,0-2 0 0 0,-1 0 0 0 0,0-1 0 0 0,-26 4 0 0 0,34-8 0 0 0,-1 0 0 0 0,0 0 0 0 0,0-2 0 0 0,0 0 0 0 0,0 0 0 0 0,0-2 0 0 0,-1 0 0 0 0,1-1 0 0 0,0-1 0 0 0,-21-6 0 0 0,29 5 0 0 0,0 0 0 0 0,1 0 0 0 0,-1-1 0 0 0,1 0 0 0 0,0-1 0 0 0,1 0 0 0 0,-1 0 0 0 0,1 0 0 0 0,0-1 0 0 0,1 0 0 0 0,-10-14 0 0 0,5 5 0 0 0,1 0 0 0 0,1-1 0 0 0,0 0 0 0 0,1 0 0 0 0,-4-20 0 0 0,-7-66 0 0 0,11 49 0 0 0,5 41 0 0 0,1 1 0 0 0,1-1 0 0 0,0 1 0 0 0,0-1 0 0 0,1 1 0 0 0,1-1 0 0 0,0 1 0 0 0,1 0 0 0 0,0 0 0 0 0,1 0 0 0 0,6-14 0 0 0,6 2 0 0 0,2 2 0 0 0,1-1 0 0 0,25-22 0 0 0,18-3 0 0 0,-52 39 0 0 0,1 1 0 0 0,-1 0 0 0 0,1 0 0 0 0,1 1 0 0 0,-1 1 0 0 0,1 0 0 0 0,1 0 0 0 0,-1 2 0 0 0,1-1 0 0 0,15-2 0 0 0,31-14 0 0 0,-35 14 0 0 0,0 0 0 0 0,0 1 0 0 0,40-4 0 0 0,-4 1 0 0 0,-25 6-204 0 0,1 1-1 0 0,-1 2 1 0 0,0 1 0 0 0,64 11 0 0 0,-84-10 94 0 0,19 4-2647 0 0,52 17-1 0 0,-53-13-1991 0 0,47 7-1 0 0,-64-14 3219 0 0,-14-2 1268 0 0,1 0 0 0 0,-1 0 0 0 0,1 0-1 0 0,0-1 1 0 0,-1 0 0 0 0,1 1 0 0 0,0-1-1 0 0,0 0 1 0 0,-1 0 0 0 0,1 0 0 0 0,0-1-1 0 0,0 1 1 0 0,-1-1 0 0 0,1 1-1 0 0,0-1 1 0 0,-1 0 0 0 0,1 0 0 0 0,-1 0-1 0 0,1 0 1 0 0,-1-1 0 0 0,0 1 0 0 0,1-1-1 0 0,2-2 1 0 0,6-11-327 0 0,0 0 0 0 0,0-2 0 0 0,-2 1 0 0 0,0-1 0 0 0,-1 0 0 0 0,-1-1 0 0 0,9-32 0 0 0,-6 21 365 0 0,11-28-420 0 0,-9-3-1354 0 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50 185 7256 0 0,'-3'2'6912'0'0,"-3"4"-3544"0"0,-15 15-371 0 0,18-14-2163 0 0,0 0 1 0 0,1-1-1 0 0,0 1 0 0 0,0 0 1 0 0,-2 14-1 0 0,1 73 1364 0 0,3-65-1665 0 0,9 177 551 0 0,0-140-1068 0 0,0 59-1303 0 0,-9-121 1121 0 0,0-2 37 0 0,-1-1 0 0 0,1 0 1 0 0,0 1-1 0 0,0-1 1 0 0,0 1-1 0 0,0-1 1 0 0,0 0-1 0 0,0 1 0 0 0,0-1 1 0 0,1 0-1 0 0,-1 1 1 0 0,0-1-1 0 0,1 0 0 0 0,-1 1 1 0 0,1-1-1 0 0,0 0 1 0 0,-1 1-1 0 0,1-1 0 0 0,0 0 1 0 0,0 0-1 0 0,0 0 1 0 0,0 0-1 0 0,0 0 1 0 0,1 1-1 0 0,7-1-6499 0 0,1-8 3768 0 0,9-22 1914 0 0,-7 12-950 0 0,20-38-454 0 0,-22 35 1224 0 0,1 2 0 0 0,20-28 0 0 0,-2 19 237 0 0,15-18-179 0 0,-5-16 399 0 0,-29 43 612 0 0,0 1 0 0 0,2 0 0 0 0,19-22 1 0 0,18-24 214 0 0,-30 38 216 0 0,-1-2 1164 0 0,7-9 1352 0 0,-24 35-2469 0 0,0-1 1 0 0,0 1-1 0 0,0 0 1 0 0,0 0 0 0 0,0 0-1 0 0,0 0 1 0 0,1 0-1 0 0,-1 0 1 0 0,0 1-1 0 0,1-1 1 0 0,-1 0-1 0 0,1 1 1 0 0,-1-1 0 0 0,1 1-1 0 0,-1-1 1 0 0,1 1-1 0 0,-1 0 1 0 0,1-1-1 0 0,-1 1 1 0 0,3 0-1 0 0,-15 34 3657 0 0,4-10-3541 0 0,0-1 1 0 0,2 1 0 0 0,0 1 0 0 0,-1 36-1 0 0,2 114 679 0 0,4-145-938 0 0,1-22-227 0 0,0 0-1 0 0,0 1 0 0 0,1-1 1 0 0,0 0-1 0 0,1 1 1 0 0,0-1-1 0 0,0-1 0 0 0,1 1 1 0 0,0 0-1 0 0,0-1 1 0 0,0 0-1 0 0,1 0 0 0 0,1 0 1 0 0,8 9-1 0 0,3-2 67 0 0,0-1-1 0 0,1 0 0 0 0,27 13 1 0 0,-43-24-111 0 0,8 4 32 0 0,1 0 0 0 0,0 0 1 0 0,1-1-1 0 0,-1-1 0 0 0,1 0 1 0 0,20 4-1 0 0,-12-5-11 0 0,1 0 1 0 0,-1-2-1 0 0,34-1 0 0 0,-13-1 151 0 0,-40 1-168 0 0,0 0 0 0 0,-1 0 0 0 0,1 0 0 0 0,0-1 0 0 0,0 1 0 0 0,0 0 0 0 0,-1 0 0 0 0,1-1 0 0 0,0 1-1 0 0,-1-1 1 0 0,1 1 0 0 0,0-1 0 0 0,-1 1 0 0 0,1-1 0 0 0,0 1 0 0 0,-1-1 0 0 0,1 0 0 0 0,-1 1 0 0 0,1-1 0 0 0,-1 0 0 0 0,0 1 0 0 0,1-1 0 0 0,-1 0 0 0 0,0 0 0 0 0,1 1 0 0 0,-1-1 0 0 0,0 0 0 0 0,0 0 0 0 0,0 0 0 0 0,1 1 0 0 0,-1-1 0 0 0,0 0 0 0 0,0 0 0 0 0,0-1 0 0 0,0-1 26 0 0,0 0 1 0 0,-1-1 0 0 0,1 1 0 0 0,0 0 0 0 0,-1-1 0 0 0,0 1 0 0 0,1 0-1 0 0,-1 0 1 0 0,-2-4 0 0 0,-29-49 112 0 0,31 52-141 0 0,-1 1 0 0 0,0-1 0 0 0,-1 1 0 0 0,1 0-1 0 0,-1 0 1 0 0,1 0 0 0 0,-1 0 0 0 0,0 0 0 0 0,0 0-1 0 0,0 1 1 0 0,0 0 0 0 0,-7-4 0 0 0,-18-18 61 0 0,11-4-28 0 0,-60-34 19 0 0,44 27-1 0 0,24 25-48 0 0,1 0 0 0 0,-1 1-1 0 0,-1 0 1 0 0,0 0 0 0 0,-16-10 0 0 0,21 15-10 0 0,0 1 0 0 0,0-1 0 0 0,1 0 0 0 0,-1 0 0 0 0,1 0 0 0 0,0-1 0 0 0,0 1 0 0 0,1-1 0 0 0,-1 0 0 0 0,-2-7 0 0 0,-18-20 40 0 0,12 20-34 0 0,0 0 0 0 0,0-1-1 0 0,1-1 1 0 0,1 0-1 0 0,-14-23 1 0 0,19 27-8 0 0,1 0 1 0 0,0-1-1 0 0,1 1 0 0 0,0-1 1 0 0,1 0-1 0 0,0 0 1 0 0,0 1-1 0 0,1-1 0 0 0,1-13 1 0 0,1 17 11 0 0,1-1 0 0 0,0 1 0 0 0,1 0 0 0 0,0 0 1 0 0,0 0-1 0 0,0 1 0 0 0,1-1 0 0 0,-1 1 0 0 0,2-1 0 0 0,5-6 0 0 0,18-3 24 0 0,14-9 8 0 0,-41 23-41 0 0,3-2 4 0 0,0 0 0 0 0,0 0 0 0 0,1 0 0 0 0,-1 0 0 0 0,1 1 0 0 0,0-1 0 0 0,0 1 0 0 0,0 1 0 0 0,0-1 0 0 0,0 1 0 0 0,8-3 0 0 0,101-23 164 0 0,-103 26-138 0 0,-1 0-1 0 0,1 1 0 0 0,0 0 0 0 0,-1 1 1 0 0,1 0-1 0 0,0 1 0 0 0,-1 0 1 0 0,1 0-1 0 0,12 5 0 0 0,-19-5-24 0 0,-1-1-2 0 0,-1 1 0 0 0,1 0 0 0 0,0 0 1 0 0,0 0-1 0 0,-1 0 0 0 0,1 1 1 0 0,-1-1-1 0 0,1 0 0 0 0,-1 1 0 0 0,0 0 1 0 0,1 0-1 0 0,-1 0 0 0 0,0 0 0 0 0,0 0 1 0 0,0 0-1 0 0,0 0 0 0 0,-1 0 1 0 0,1 1-1 0 0,2 4 0 0 0,18 49 75 0 0,-13-36-39 0 0,-1 0 0 0 0,10 38 0 0 0,-14-31-40 0 0,0-1 1 0 0,-2 1-1 0 0,-1 0 0 0 0,-2 0 1 0 0,0 0-1 0 0,-8 43 1 0 0,-1-22-561 0 0,-2-1 1 0 0,-35 85-1 0 0,21-70-1299 0 0,24-58 1498 0 0,0 0-1 0 0,0 0 1 0 0,0 1 0 0 0,0-1 0 0 0,0 0 0 0 0,1 1-1 0 0,-2 8 1 0 0,1 16-5838 0 0,20-48 1214 0 0,20-56 40 0 0,-19 36 2985 0 0,31-49 0 0 0,-22 51 1036 0 0,-11-6-1202 0 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5792 0 0,'0'-3'373'0'0,"1"1"-1"0"0,-1 0 1 0 0,1 0 0 0 0,-1 0 0 0 0,1 0 0 0 0,-1 0 0 0 0,1 0-1 0 0,0 0 1 0 0,0 0 0 0 0,0 0 0 0 0,0 0 0 0 0,2-1 0 0 0,-2 1-54 0 0,1 0 0 0 0,-1-1 0 0 0,0 1 1 0 0,0 0-1 0 0,0 0 0 0 0,0-1 0 0 0,0 1 1 0 0,0 0-1 0 0,-1-1 0 0 0,1 1 0 0 0,-1-1 1 0 0,1-2-1 0 0,-1 4-138 0 0,0 0 1 0 0,0 0-1 0 0,1 0 0 0 0,-1 0 1 0 0,0 0-1 0 0,1 0 0 0 0,-1 0 1 0 0,1 0-1 0 0,-1 0 1 0 0,1 1-1 0 0,-1-1 0 0 0,1 0 1 0 0,0 0-1 0 0,-1 1 0 0 0,1-1 1 0 0,0 0-1 0 0,0 1 0 0 0,-1-1 1 0 0,1 0-1 0 0,0 1 1 0 0,0-1-1 0 0,0 1 0 0 0,0 0 1 0 0,0-1-1 0 0,0 1 0 0 0,0 0 1 0 0,-1-1-1 0 0,1 1 1 0 0,0 0-1 0 0,0 0 0 0 0,0 0 1 0 0,0 0-1 0 0,4 0 3342 0 0,-5 0-3486 0 0,-1 0 1 0 0,1 1 0 0 0,0-1 0 0 0,0 0 0 0 0,0 0 0 0 0,0 0 0 0 0,0 0 0 0 0,0 0 0 0 0,0 1 0 0 0,1-1-1 0 0,-1 0 1 0 0,0 0 0 0 0,0 0 0 0 0,0 0 0 0 0,0 0 0 0 0,0 1 0 0 0,0-1 0 0 0,0 0 0 0 0,0 0 0 0 0,0 0-1 0 0,0 0 1 0 0,0 0 0 0 0,0 0 0 0 0,1 1 0 0 0,-1-1 0 0 0,0 0 0 0 0,0 0 0 0 0,0 0 0 0 0,0 0 0 0 0,0 0-1 0 0,0 0 1 0 0,1 0 0 0 0,-1 0 0 0 0,0 0 0 0 0,0 0 0 0 0,0 0 0 0 0,0 0 0 0 0,1 0 0 0 0,-1 0-1 0 0,0 0 1 0 0,0 0 0 0 0,0 0 0 0 0,0 0 0 0 0,0 0 0 0 0,1 0 0 0 0,-1 0 0 0 0,0 0 0 0 0,0 0 0 0 0,0 0-1 0 0,0 0 1 0 0,0 0 0 0 0,1 0 0 0 0,-1 0 0 0 0,0 0 0 0 0,0 0 0 0 0,0 0 0 0 0,0 0 0 0 0,0 0 0 0 0,0-1-1 0 0,1 1 1 0 0,-1 0 0 0 0,0 0 0 0 0,0 0 0 0 0,0 0 0 0 0,0-1 0 0 0,4 17 1366 0 0,-4-14-1291 0 0,4 10 199 0 0,0 1 0 0 0,-1-1 1 0 0,-1 1-1 0 0,0-1 0 0 0,-1 1 0 0 0,0 22 0 0 0,6 44 326 0 0,-4-51-551 0 0,-1-1 1 0 0,-1 1 0 0 0,-3 39-1 0 0,-1 10-131 0 0,-6 35-773 0 0,5-66-775 0 0,-1 8-4178 0 0,23-72-7753 0 0,23-66 7972 0 0,-37 55 2280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76 142 2896 0 0,'-2'-1'8771'0'0,"2"1"-8714"0"0,0 0-1 0 0,0 0 0 0 0,0 0 1 0 0,0-1-1 0 0,0 1 1 0 0,-1 0-1 0 0,1 0 0 0 0,0 0 1 0 0,0 0-1 0 0,0 0 1 0 0,-1 0-1 0 0,1 0 0 0 0,0 0 1 0 0,0 0-1 0 0,0 0 1 0 0,-1 0-1 0 0,1 0 0 0 0,0 0 1 0 0,0 0-1 0 0,0 0 1 0 0,-1 0-1 0 0,1 0 0 0 0,0 0 1 0 0,0 0-1 0 0,0 1 1 0 0,0-1-1 0 0,-1 0 0 0 0,1 0 1 0 0,0 0-1 0 0,0 0 1 0 0,0 0-1 0 0,0 0 0 0 0,0 0 1 0 0,-1 1-1 0 0,1-1 1 0 0,0 0-1 0 0,0 0 0 0 0,0 0 1 0 0,0 0-1 0 0,0 1 1 0 0,0-1-1 0 0,0 0 0 0 0,-1 0 1 0 0,1 12 482 0 0,-1 0 0 0 0,-1 0 0 0 0,0 0 0 0 0,-7 22 0 0 0,-6 28 214 0 0,-12 170 1012 0 0,20-155-1120 0 0,3 87 0 0 0,4-138-551 0 0,15 22 77 0 0,-15-45-160 0 0,1-1-1 0 0,0 0 0 0 0,0 1 1 0 0,0-1-1 0 0,0 0 1 0 0,1 1-1 0 0,-1-1 1 0 0,1 0-1 0 0,-1 0 0 0 0,1 0 1 0 0,0 0-1 0 0,0 0 1 0 0,0-1-1 0 0,0 1 1 0 0,0 0-1 0 0,0-1 0 0 0,0 0 1 0 0,5 3-1 0 0,63-1 121 0 0,-64-5-114 0 0,-1 0 1 0 0,0-1-1 0 0,1 1 0 0 0,-1-1 1 0 0,0 0-1 0 0,0 0 0 0 0,0-1 1 0 0,-1 1-1 0 0,5-5 0 0 0,-5 2-10 0 0,-1 1-1 0 0,0-1 0 0 0,-1 0 0 0 0,1 0 1 0 0,-1 0-1 0 0,2-8 0 0 0,7-19 33 0 0,-4 15-22 0 0,0 1 23 0 0,0 0-1 0 0,16-28 0 0 0,-20 41-33 0 0,-1 0 0 0 0,0 0 0 0 0,0 0 0 0 0,0 0 1 0 0,-1 0-1 0 0,1 0 0 0 0,-1-1 0 0 0,0 1 0 0 0,0 0 1 0 0,-1-1-1 0 0,1-6 0 0 0,4-22 13 0 0,-1 14 12 0 0,0 0-1 0 0,-2 0 1 0 0,0-28 0 0 0,3-18 38 0 0,-1 4 27 0 0,-4-98 1 0 0,-3 58 154 0 0,8 81-18 0 0,-2 21 16 0 0,-2 14-171 0 0,17 99-29 0 0,-17-109-48 0 0,-1 0 0 0 0,1 0 0 0 0,0 0 1 0 0,0 0-1 0 0,1-1 0 0 0,-1 1 0 0 0,5 7 0 0 0,-3-7 1 0 0,-1 0 1 0 0,0 0 0 0 0,-1 0-1 0 0,1 0 1 0 0,-1 0-1 0 0,0 0 1 0 0,1 10 0 0 0,-1-10-6 0 0,0 0 0 0 0,1 0 0 0 0,-1 0 0 0 0,1-1 0 0 0,0 1 0 0 0,1-1 0 0 0,-1 1 0 0 0,6 7 0 0 0,9 19 34 0 0,-9-3 64 0 0,2 0 0 0 0,1 0 1 0 0,26 47-1 0 0,-26-54-36 0 0,34 55 299 0 0,-40-70-323 0 0,1 0-1 0 0,-1 0 0 0 0,1-1 0 0 0,0 0 0 0 0,1 0 1 0 0,-1 0-1 0 0,13 5 0 0 0,3 5 32 0 0,-11-9 4 0 0,1 0-1 0 0,-1 0 0 0 0,1-1 0 0 0,0-1 0 0 0,1 0 1 0 0,-1-1-1 0 0,1 0 0 0 0,-1-1 0 0 0,1 0 1 0 0,0-1-1 0 0,0 0 0 0 0,23-3 0 0 0,-31 2-42 0 0,0 0-4 0 0,0 0 0 0 0,-1 0-1 0 0,1-1 1 0 0,0 0 0 0 0,-1 0 0 0 0,1 0 0 0 0,0 0 0 0 0,-1-1-1 0 0,0 0 1 0 0,1 0 0 0 0,-1 0 0 0 0,0 0 0 0 0,0-1 0 0 0,0 0-1 0 0,0 0 1 0 0,0 0 0 0 0,-1 0 0 0 0,0 0 0 0 0,1-1 0 0 0,-1 1 0 0 0,0-1-1 0 0,3-6 1 0 0,-5 9-18 0 0,-1-1 0 0 0,1 1 1 0 0,0 0-1 0 0,0 0 0 0 0,0-1 0 0 0,0 1 0 0 0,0 0 0 0 0,0 0 0 0 0,0 0 1 0 0,1 0-1 0 0,-1 0 0 0 0,0 0 0 0 0,1 1 0 0 0,-1-1 0 0 0,0 0 0 0 0,2 0 1 0 0,10-7 26 0 0,-5-10-6 0 0,0-7 24 0 0,0 15-24 0 0,-7 8-19 0 0,1 1 1 0 0,0-1-1 0 0,-1 0 0 0 0,1 0 0 0 0,-1 0 1 0 0,0 0-1 0 0,1 0 0 0 0,-1 0 1 0 0,0 0-1 0 0,0 0 0 0 0,-1-1 1 0 0,1 1-1 0 0,1-4 0 0 0,1-12 42 0 0,3-8 30 0 0,-2-1 0 0 0,2-40 0 0 0,-6 41-52 0 0,2 14-26 0 0,-2 1 0 0 0,0-1-1 0 0,0 0 1 0 0,-1 1-1 0 0,0-1 1 0 0,-1 0-1 0 0,-1 1 1 0 0,0-1 0 0 0,0 1-1 0 0,-1 0 1 0 0,-10-20-1 0 0,-33-77-286 0 0,47 107 276 0 0,-1 0 0 0 0,1 0 1 0 0,0 0-1 0 0,-1 0 1 0 0,1 1-1 0 0,-1-1 1 0 0,1 0-1 0 0,-1 0 1 0 0,0 1-1 0 0,1-1 1 0 0,-1 0-1 0 0,0 1 0 0 0,1-1 1 0 0,-1 1-1 0 0,0-1 1 0 0,0 1-1 0 0,0-1 1 0 0,1 1-1 0 0,-1-1 1 0 0,0 1-1 0 0,-1-1 1 0 0,1 1-1 0 0,0 0-1 0 0,0 0 1 0 0,1-1 0 0 0,-1 1 0 0 0,0 0 0 0 0,1-1 0 0 0,-1 1 0 0 0,1 0 0 0 0,-1-1 0 0 0,0 1 0 0 0,1-1 0 0 0,-1 1 0 0 0,1-1 0 0 0,-1 1 0 0 0,1-1 0 0 0,-1 0 0 0 0,1 1 0 0 0,0-1 0 0 0,-1 0 0 0 0,1 1 0 0 0,0-1 0 0 0,0 0 0 0 0,-1 1 0 0 0,1-1 0 0 0,0 0 0 0 0,0 0 0 0 0,0 1 0 0 0,0-1 0 0 0,0-1 0 0 0,-3-4-247 0 0,1 0-1 0 0,-1-1 1 0 0,-1 1 0 0 0,1 0 0 0 0,-1 1-1 0 0,0-1 1 0 0,0 1 0 0 0,-9-9-1 0 0,11 11-267 0 0,-1 0-1 0 0,0 1 1 0 0,0-1-1 0 0,0 1 1 0 0,0 0-1 0 0,0 0 0 0 0,0 0 1 0 0,-1 0-1 0 0,1 1 1 0 0,-1-1-1 0 0,-3 0 0 0 0,-10-3-4420 0 0,-7-1-895 0 0,-5 1 2409 0 0,20 4 1004 0 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7808 0 0,'-6'4'6416'0'0,"-8"6"-3998"0"0,-2 9-576 0 0,13-16-1603 0 0,0-1-1 0 0,1 1 0 0 0,0 0 1 0 0,-1-1-1 0 0,1 1 1 0 0,0 0-1 0 0,0 0 1 0 0,-2 5-1 0 0,-6 15 387 0 0,1 1 1 0 0,0 0-1 0 0,2 1 0 0 0,1 0 1 0 0,1 0-1 0 0,-2 33 0 0 0,3 17-147 0 0,2-52-307 0 0,0 0 0 0 0,2-1-1 0 0,1 1 1 0 0,6 40 0 0 0,5 31 209 0 0,-10-62-233 0 0,11 43 0 0 0,-5-38-100 0 0,-3-11-8 0 0,2 0-1 0 0,0-1 0 0 0,2 1 0 0 0,12 25 0 0 0,-20-49-35 0 0,1 1-1 0 0,-1-1 1 0 0,0 1 0 0 0,0-1-1 0 0,0 1 1 0 0,0 0 0 0 0,0 0-1 0 0,0-1 1 0 0,-1 1 0 0 0,1 5-1 0 0,7 24-20 0 0,1-4-83 0 0,10 19-276 0 0,-17-45 256 0 0,-1 1 0 0 0,1-1 0 0 0,0 0 0 0 0,0 0 0 0 0,0 0 0 0 0,0 0 0 0 0,0-1 0 0 0,0 1 0 0 0,1 0 0 0 0,-1-1 0 0 0,1 0 0 0 0,-1 1 0 0 0,1-1 0 0 0,-1 0 0 0 0,1 0 0 0 0,4 1 0 0 0,-2-1-210 0 0,-1 0 0 0 0,0 0 0 0 0,0 0 0 0 0,1-1 0 0 0,-1 1 0 0 0,0-1 0 0 0,1 0 0 0 0,-1 0-1 0 0,1-1 1 0 0,-1 1 0 0 0,0-1 0 0 0,0 0 0 0 0,1 0 0 0 0,-1 0 0 0 0,0-1 0 0 0,0 0 0 0 0,0 1 0 0 0,0-1 0 0 0,0-1 0 0 0,-1 1-1 0 0,1 0 1 0 0,-1-1 0 0 0,1 0 0 0 0,-1 0 0 0 0,0 0 0 0 0,0 0 0 0 0,4-6 0 0 0,42-52-3247 0 0,165-182-5085 0 0,-166 199 6287 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233 102 3552 0 0,'0'-9'1012'0'0,"1"1"190"0"0,-1 1 0 0 0,0 0 0 0 0,-1-1 0 0 0,0 1-1 0 0,0 0 1 0 0,-4-12 0 0 0,4 17-969 0 0,0 0 0 0 0,0 0 0 0 0,0 0 0 0 0,0 1 0 0 0,0-1 0 0 0,-1 0 0 0 0,1 1 0 0 0,-1-1 0 0 0,1 1 0 0 0,-1-1 0 0 0,0 1 1 0 0,1 0-1 0 0,-1 0 0 0 0,0 0 0 0 0,0 0 0 0 0,0 0 0 0 0,0 0 0 0 0,0 0 0 0 0,0 1 0 0 0,0-1 0 0 0,0 1 0 0 0,0-1 0 0 0,0 1 0 0 0,0 0 0 0 0,0 0 0 0 0,0 0 0 0 0,-4 0 0 0 0,-4 0 144 0 0,0 0-1 0 0,1 1 1 0 0,-1 0 0 0 0,0 0 0 0 0,1 1-1 0 0,-15 4 1 0 0,18-3-258 0 0,1 0 0 0 0,-1 0 0 0 0,1 0 0 0 0,0 1 0 0 0,0-1 0 0 0,0 1 0 0 0,0 0 0 0 0,1 1 0 0 0,-1-1 0 0 0,1 1 0 0 0,-6 9 0 0 0,6-8-67 0 0,1 1-1 0 0,-1 0 1 0 0,1 0-1 0 0,0 0 1 0 0,1 1-1 0 0,0-1 1 0 0,0 1-1 0 0,1-1 1 0 0,-1 1-1 0 0,1 8 1 0 0,0 0 25 0 0,1 0 0 0 0,1 0 0 0 0,5 30 0 0 0,23 31 328 0 0,-28-74-392 0 0,1 1 1 0 0,-1-1-1 0 0,1 0 0 0 0,-1 0 0 0 0,1 0 0 0 0,0 0 0 0 0,0 0 1 0 0,1 0-1 0 0,-1-1 0 0 0,3 3 0 0 0,-3-2 1 0 0,1-1-1 0 0,-1 1 0 0 0,0 0 1 0 0,0 0-1 0 0,0-1 0 0 0,0 1 1 0 0,0 0-1 0 0,-1 1 1 0 0,1-1-1 0 0,0 3 0 0 0,1 1 37 0 0,1-1-1 0 0,-1 0 0 0 0,1 0 1 0 0,0 0-1 0 0,1 0 0 0 0,-1-1 1 0 0,8 7-1 0 0,-7-7 10 0 0,1 1 1 0 0,-1 0-1 0 0,0 0 1 0 0,0 1-1 0 0,-1-1 0 0 0,0 1 1 0 0,0 0-1 0 0,4 11 1 0 0,-5-12-10 0 0,-1 0 0 0 0,1 0 1 0 0,0-1-1 0 0,1 1 1 0 0,7 9-1 0 0,18 29 414 0 0,-4 2-82 0 0,-15-31-239 0 0,-1 1 1 0 0,-1 0-1 0 0,0 0 1 0 0,-1 1 0 0 0,-1 0-1 0 0,4 19 1 0 0,0 30 528 0 0,-10-57-581 0 0,1 28 199 0 0,-1-36-283 0 0,0 0 0 0 0,1 0-1 0 0,-2 0 1 0 0,1 0 0 0 0,0 0-1 0 0,0 0 1 0 0,0 0 0 0 0,0 0-1 0 0,-1 0 1 0 0,1 0 0 0 0,0 0-1 0 0,-1 0 1 0 0,1 0 0 0 0,-1 0-1 0 0,1 0 1 0 0,-1 0 0 0 0,1 0-1 0 0,-1-1 1 0 0,0 1-1 0 0,0 0 1 0 0,1 0 0 0 0,-1-1-1 0 0,0 1 1 0 0,0 0 0 0 0,0-1-1 0 0,-1 2 1 0 0,-29 10 15 0 0,26-10-82 0 0,0 1 1 0 0,0-1-1 0 0,0 0 0 0 0,-1 0 0 0 0,1 0 0 0 0,0-1 1 0 0,-1 0-1 0 0,0 0 0 0 0,-8 0 0 0 0,10-1-128 0 0,-1 0 0 0 0,0 0-1 0 0,1 0 1 0 0,-1-1 0 0 0,0 0-1 0 0,1 0 1 0 0,-1 0 0 0 0,1-1-1 0 0,0 0 1 0 0,-1 1 0 0 0,1-1 0 0 0,-5-4-1 0 0,1 0-513 0 0,1 0-1 0 0,0-1 1 0 0,0 0 0 0 0,-10-14-1 0 0,11 12-127 0 0,0 0 0 0 0,0-1 0 0 0,1 0 0 0 0,1 0-1 0 0,-1-1 1 0 0,1 1 0 0 0,1-1 0 0 0,0 0 0 0 0,1 0 0 0 0,0 0-1 0 0,1 0 1 0 0,0 0 0 0 0,0-12 0 0 0,1 4-119 0 0,2 0 1 0 0,-1 1 0 0 0,2 0-1 0 0,1-1 1 0 0,0 1-1 0 0,1 0 1 0 0,9-21-1 0 0,10-4-2016 0 0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5256 0 0,'12'-15'6137'0'0,"-10"14"-5882"0"0,0 1 1 0 0,-1-1 0 0 0,1 0-1 0 0,0 1 1 0 0,-1-1-1 0 0,1 1 1 0 0,0 0-1 0 0,-1-1 1 0 0,1 1-1 0 0,0 0 1 0 0,0 0-1 0 0,0 0 1 0 0,-1 0-1 0 0,1 1 1 0 0,0-1-1 0 0,0 0 1 0 0,-1 1-1 0 0,1-1 1 0 0,0 1-1 0 0,-1-1 1 0 0,1 1-1 0 0,-1 0 1 0 0,1 0-1 0 0,-1 0 1 0 0,3 2-1 0 0,1 1 310 0 0,-1 1-1 0 0,0-1 0 0 0,0 1 0 0 0,-1 0 1 0 0,6 10-1 0 0,5 7-33 0 0,-6-13-236 0 0,-6-7-232 0 0,-1 0 0 0 0,1 0 0 0 0,-1 0 0 0 0,1 0 1 0 0,-1 0-1 0 0,0 0 0 0 0,1 0 0 0 0,-1 1 0 0 0,0-1 1 0 0,0 0-1 0 0,-1 1 0 0 0,1-1 0 0 0,-1 1 0 0 0,1-1 1 0 0,-1 1-1 0 0,1 3 0 0 0,25 98 1493 0 0,-17-42-867 0 0,-1 0 286 0 0,1 72 1 0 0,-9-116-857 0 0,1 0-21 0 0,-1 1 1 0 0,-1-1-1 0 0,-1 0 1 0 0,0 1-1 0 0,-2-1 0 0 0,-6 23 1 0 0,5-24-59 0 0,1 1 1 0 0,0 0-1 0 0,2-1 1 0 0,0 1-1 0 0,1 31 0 0 0,38-89-150 0 0,-32 31 127 0 0,1 0 1 0 0,1 0 0 0 0,-1 0-1 0 0,2 1 1 0 0,-1 0 0 0 0,16-12-1 0 0,63-42-7 0 0,-71 52 18 0 0,-10 6-11 0 0,0 0 1 0 0,0 0 0 0 0,1 1 0 0 0,-1 0 0 0 0,1 0 0 0 0,0 1 0 0 0,-1-1 0 0 0,1 1-1 0 0,0 1 1 0 0,0-1 0 0 0,1 1 0 0 0,-1 0 0 0 0,0 0 0 0 0,0 1 0 0 0,8 0-1 0 0,-12-1 4 0 0,0 1 0 0 0,1 0 0 0 0,-1 0 0 0 0,0 0-1 0 0,1 1 1 0 0,-1-1 0 0 0,0 0 0 0 0,0 1 0 0 0,1-1-1 0 0,-1 1 1 0 0,0 0 0 0 0,0 0 0 0 0,0 0 0 0 0,0 0-1 0 0,0 0 1 0 0,0 0 0 0 0,0 1 0 0 0,0-1 0 0 0,-1 1-1 0 0,1-1 1 0 0,0 1 0 0 0,-1 0 0 0 0,1 0 0 0 0,-1-1-1 0 0,0 1 1 0 0,1 0 0 0 0,-1 0 0 0 0,0 0 0 0 0,0 0-1 0 0,0 1 1 0 0,-1-1 0 0 0,1 0 0 0 0,0 0 0 0 0,-1 3-1 0 0,3 3 38 0 0,-1-1-1 0 0,1 1 0 0 0,0-1 1 0 0,0 0-1 0 0,1 0 0 0 0,-1-1 1 0 0,11 13-1 0 0,-13-16-31 0 0,1-1 0 0 0,-1 0-1 0 0,0 1 1 0 0,0-1 0 0 0,0 1-1 0 0,0-1 1 0 0,0 1 0 0 0,0 0 0 0 0,-1-1-1 0 0,1 1 1 0 0,-1 0 0 0 0,0 0 0 0 0,0 4-1 0 0,-1 46 430 0 0,0-31-305 0 0,1-20-124 0 0,-1 1 1 0 0,1 0-1 0 0,0 0 0 0 0,-1 0 0 0 0,0-1 0 0 0,1 1 0 0 0,-1 0 0 0 0,0 0 0 0 0,0-1 0 0 0,-1 1 0 0 0,1-1 0 0 0,-1 1 1 0 0,1-1-1 0 0,-1 0 0 0 0,0 1 0 0 0,1-1 0 0 0,-4 3 0 0 0,-41 25 39 0 0,38-26-44 0 0,-2 1-58 0 0,0 0-1 0 0,0-1 1 0 0,0-1-1 0 0,0 0 0 0 0,0 0 1 0 0,-1-1-1 0 0,1 0 1 0 0,-1-1-1 0 0,0 0 1 0 0,-13-1-1 0 0,-55 3-2190 0 0,78-3 2157 0 0,0 0 0 0 0,0 0 0 0 0,1 0 0 0 0,-1 0 0 0 0,0 0 0 0 0,0 0 0 0 0,0-1 0 0 0,1 1 0 0 0,-1 0 0 0 0,0-1 1 0 0,0 1-1 0 0,1 0 0 0 0,-1-1 0 0 0,0 1 0 0 0,1-1 0 0 0,-1 1 0 0 0,0-1 0 0 0,1 1 0 0 0,-1-1 0 0 0,1 0 0 0 0,-1 1 0 0 0,0-2 0 0 0,0 1-46 0 0,1 0 0 0 0,-1 0 0 0 0,1 1 0 0 0,-1-1-1 0 0,1 0 1 0 0,-1 1 0 0 0,0-1 0 0 0,0 0 0 0 0,1 1 0 0 0,-1-1 0 0 0,0 1 0 0 0,0-1 0 0 0,0 1 0 0 0,1 0-1 0 0,-1-1 1 0 0,0 1 0 0 0,0 0 0 0 0,0 0 0 0 0,0-1 0 0 0,0 1 0 0 0,0 0 0 0 0,0 0 0 0 0,-1 0 0 0 0,2 0-39 0 0,-1 0 0 0 0,0 0 0 0 0,1 0 0 0 0,-1-1 1 0 0,0 1-1 0 0,1 0 0 0 0,-1 0 0 0 0,1-1 1 0 0,-1 1-1 0 0,0 0 0 0 0,1-1 0 0 0,-1 1 0 0 0,1 0 1 0 0,-1-1-1 0 0,1 1 0 0 0,-1-1 0 0 0,1 1 0 0 0,-1-1 1 0 0,1 1-1 0 0,0-1 0 0 0,-1 0 0 0 0,1 1 1 0 0,0-1-1 0 0,-1 1 0 0 0,1-1 0 0 0,0 0 0 0 0,0 1 1 0 0,0-1-1 0 0,0 0 0 0 0,-1 1 0 0 0,1-1 0 0 0,0 0 1 0 0,0 0-1 0 0,1-26-2354 0 0,0 22 2143 0 0,-1 3 201 0 0,0 1-1 0 0,1-1 1 0 0,-1 0-1 0 0,1 1 1 0 0,-1-1-1 0 0,1 1 1 0 0,0-1-1 0 0,-1 1 1 0 0,1-1-1 0 0,0 1 1 0 0,0-1-1 0 0,0 1 1 0 0,0 0-1 0 0,1-1 0 0 0,-1 1 1 0 0,0 0-1 0 0,0 0 1 0 0,1 0-1 0 0,-1 0 1 0 0,1 0-1 0 0,-1 0 1 0 0,1 1-1 0 0,-1-1 1 0 0,4-1-1 0 0,11-9-1289 0 0,-4-16-371 0 0,15 9-49 0 0,-10-14 226 0 0,15 12-60 0 0,-3-12-1251 0 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27 5904 0 0,'-5'-3'8783'0'0,"-1"-5"-6561"0"0,5 7-1979 0 0,-1-1-1 0 0,1 1 1 0 0,-1 0 0 0 0,1 0 0 0 0,-1-1-1 0 0,0 1 1 0 0,1 0 0 0 0,-1 0 0 0 0,0 0-1 0 0,0 1 1 0 0,0-1 0 0 0,1 0-1 0 0,-1 1 1 0 0,0-1 0 0 0,0 1 0 0 0,0 0-1 0 0,0 0 1 0 0,0 0 0 0 0,0 0 0 0 0,0 0-1 0 0,0 0 1 0 0,0 0 0 0 0,0 0 0 0 0,0 1-1 0 0,0-1 1 0 0,-3 2 0 0 0,1-1-32 0 0,-1 0 0 0 0,1 1 0 0 0,0 0 0 0 0,-1 0 0 0 0,1 0 0 0 0,0 0-1 0 0,0 0 1 0 0,0 1 0 0 0,1 0 0 0 0,-5 4 0 0 0,-17 16 330 0 0,-6 9-152 0 0,-10 28-4 0 0,30-46-334 0 0,1 0-1 0 0,1 1 1 0 0,0 0 0 0 0,-8 19-1 0 0,14-26-33 0 0,-1-1-1 0 0,0 0 1 0 0,0 1-1 0 0,-12 12 1 0 0,13-17-14 0 0,0 1 0 0 0,0-1 0 0 0,0 1 0 0 0,0 0 0 0 0,1 1 0 0 0,0-1 0 0 0,0 0-1 0 0,0 0 1 0 0,0 1 0 0 0,0-1 0 0 0,1 1 0 0 0,0 0 0 0 0,-1 9 0 0 0,-6 19-25 0 0,-3 18 53 0 0,10-49-36 0 0,1 0 0 0 0,0-1 0 0 0,0 1 0 0 0,0 0 0 0 0,1 0 0 0 0,-1-1 0 0 0,0 1 0 0 0,1 0 0 0 0,-1-1 0 0 0,1 1 0 0 0,-1 0 0 0 0,1-1 1 0 0,0 1-1 0 0,-1-1 0 0 0,1 1 0 0 0,0-1 0 0 0,0 1 0 0 0,0-1 0 0 0,1 0 0 0 0,-1 1 0 0 0,0-1 0 0 0,0 0 0 0 0,1 0 0 0 0,2 2 0 0 0,-1-2-7 0 0,0 1 0 0 0,0-1 0 0 0,1 0-1 0 0,-1 0 1 0 0,0-1 0 0 0,1 1 0 0 0,-1-1-1 0 0,1 0 1 0 0,-1 0 0 0 0,0 0-1 0 0,1 0 1 0 0,-1 0 0 0 0,1-1 0 0 0,-1 1-1 0 0,0-1 1 0 0,1 0 0 0 0,2-2-1 0 0,55-26-171 0 0,-52 24 179 0 0,8-4-8 0 0,26-16-67 0 0,-6-14 25 0 0,-36 38 54 0 0,1-1-1 0 0,0 1 1 0 0,-1 0 0 0 0,1-1-1 0 0,-1 1 1 0 0,1-1 0 0 0,-1 0-1 0 0,0 1 1 0 0,0-1 0 0 0,1 0-1 0 0,-1 0 1 0 0,0 0 0 0 0,1-3-1 0 0,4-7-6 0 0,11-5 16 0 0,-15 15-1 0 0,1 0 1 0 0,-1 0-1 0 0,0 0 1 0 0,1-1 0 0 0,-1 1-1 0 0,0-1 1 0 0,-1 1-1 0 0,1-1 1 0 0,0 0 0 0 0,-1 0-1 0 0,1 0 1 0 0,-1 0-1 0 0,0 0 1 0 0,1-5 0 0 0,9-22 52 0 0,-9 24-40 0 0,1 0 0 0 0,-1-1 0 0 0,0 1 0 0 0,0 0 0 0 0,-1-1 1 0 0,0 0-1 0 0,1-8 0 0 0,-2-51 232 0 0,0 62-207 0 0,0 0 0 0 0,1 0 1 0 0,0 0-1 0 0,0 0 0 0 0,0 0 1 0 0,0 0-1 0 0,1 0 0 0 0,0 1 1 0 0,-1-1-1 0 0,5-5 0 0 0,-5 9 217 0 0,-1 41 126 0 0,14 32-59 0 0,-5 23 43 0 0,-5 60 172 0 0,10-24-75 0 0,-14 18 221 0 0,0-147-677 0 0,0 0-1 0 0,0 0 1 0 0,-1 0 0 0 0,1 0 0 0 0,0 0 0 0 0,-1 0 0 0 0,0 0-1 0 0,0 0 1 0 0,-2 4 0 0 0,2-4-1 0 0,0 0 0 0 0,0 0-1 0 0,0 0 1 0 0,0 0 0 0 0,0 0-1 0 0,1 0 1 0 0,-1 0 0 0 0,1 1-1 0 0,0 4 1 0 0,0 6 34 0 0,-1 0 1 0 0,0-1-1 0 0,-1 1 0 0 0,-1-1 1 0 0,0 1-1 0 0,-1-1 1 0 0,0 0-1 0 0,-1 0 0 0 0,0-1 1 0 0,-1 1-1 0 0,-1-1 0 0 0,-14 21 1 0 0,-2-13-26 0 0,0-2-76 0 0,16-13-94 0 0,0 0 0 0 0,-1-1 1 0 0,0 1-1 0 0,0-2 0 0 0,0 1 0 0 0,0-1 0 0 0,0 0 0 0 0,-1-1 0 0 0,0 0 0 0 0,1-1 0 0 0,-1 1 0 0 0,0-2 0 0 0,-9 1 0 0 0,15-1-92 0 0,0-1 0 0 0,1 1 0 0 0,-1 0-1 0 0,0-1 1 0 0,0 0 0 0 0,0 0 0 0 0,1 0 0 0 0,-1 0-1 0 0,0 0 1 0 0,1 0 0 0 0,-1-1 0 0 0,1 1 0 0 0,-1-1-1 0 0,1 0 1 0 0,0 0 0 0 0,0 0 0 0 0,0 0 0 0 0,0 0-1 0 0,0 0 1 0 0,0 0 0 0 0,0-1 0 0 0,1 1 0 0 0,-1-1 0 0 0,1 1-1 0 0,0-1 1 0 0,0 0 0 0 0,0 1 0 0 0,0-1 0 0 0,-1-3-1 0 0,1 1-279 0 0,0 0-1 0 0,0-1 0 0 0,1 1 0 0 0,-1 0 0 0 0,1 0 0 0 0,0-1 0 0 0,0 1 0 0 0,1 0 1 0 0,-1 0-1 0 0,1 0 0 0 0,1-1 0 0 0,-1 1 0 0 0,1 0 0 0 0,-1 1 0 0 0,1-1 0 0 0,4-6 1 0 0,0 1-95 0 0,4-6-733 0 0,1 0 0 0 0,0 0 0 0 0,20-20 0 0 0,-9 12 21 0 0,17-13-945 0 0,-1 23-850 0 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7560 0 0,'0'87'11651'0'0,"0"-3"-7347"0"0,9-23-2960 0 0,-9 130-959 0 0,0-151-5444 0 0,0 1-5186 0 0,8-55 6870 0 0,3-57-990 0 0,2 38 2349 0 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4744 0 0,'0'0'9150'0'0,"0"10"-2769"0"0,0 13-4551 0 0,9 63 547 0 0,0 5-1249 0 0,0 119-160 0 0,-9 28-339 0 0,-9-130-625 0 0,9-108-4 0 0,0 1 0 0 0,0-1 0 0 0,0 0 0 0 0,0 1 0 0 0,0-1 0 0 0,0 0 0 0 0,0 0 0 0 0,0 1 0 0 0,0-1 0 0 0,0 0 0 0 0,1 1 0 0 0,-1-1 0 0 0,0 0 0 0 0,0 0 0 0 0,0 1 0 0 0,0-1 0 0 0,0 0 0 0 0,1 0 0 0 0,-1 1 0 0 0,0-1 0 0 0,0 0 0 0 0,0 0 0 0 0,1 0 0 0 0,-1 1 0 0 0,0-1 0 0 0,0 0 0 0 0,1 0 0 0 0,-1 0 0 0 0,0 0 0 0 0,1 0 0 0 0,-1 1 0 0 0,0-1 0 0 0,0 0 0 0 0,1 0 0 0 0,-1 0 0 0 0,0 0 0 0 0,1 0 0 0 0,-1 0 0 0 0,0 0 0 0 0,0 0 0 0 0,1 0 0 0 0,-1 0 0 0 0,0 0 0 0 0,1 0 0 0 0,-1 0 0 0 0,0 0 0 0 0,1-1 0 0 0,-1 1 0 0 0,0 0 0 0 0,0 0 0 0 0,1 0 0 0 0,-1 0 0 0 0,0 0 0 0 0,0-1 0 0 0,1 1 0 0 0,-1 0 0 0 0,0 0 0 0 0,0 0 0 0 0,0-1 0 0 0,1 1 0 0 0,14-16 20 0 0,-11 9-17 0 0,-1 0-1 0 0,1 0 0 0 0,-1 1 1 0 0,2-1-1 0 0,-1 1 0 0 0,1 0 0 0 0,6-6 1 0 0,-9 11-4 0 0,-1-1 0 0 0,0 1 0 0 0,0 0 0 0 0,0 0 0 0 0,0-1 0 0 0,0 1 0 0 0,0-1 0 0 0,0 1 0 0 0,0-1 0 0 0,0 1 0 0 0,-1-1 0 0 0,1 0 0 0 0,0-2 0 0 0,6-11-10 0 0,2 7 20 0 0,1 1 1 0 0,-1 0 0 0 0,1 0 0 0 0,19-9 0 0 0,25 1 136 0 0,-51 15-126 0 0,-1-1 0 0 0,1 1 0 0 0,-1-1-1 0 0,1 1 1 0 0,-1 0 0 0 0,1 0 0 0 0,-1 0-1 0 0,1 1 1 0 0,-1-1 0 0 0,1 1 0 0 0,-1-1-1 0 0,1 1 1 0 0,-1 0 0 0 0,0 0 0 0 0,1 0 0 0 0,-1 0-1 0 0,0 0 1 0 0,0 0 0 0 0,0 1 0 0 0,0-1-1 0 0,3 3 1 0 0,20 24 392 0 0,-21-24-327 0 0,1 0 1 0 0,-1 1 0 0 0,0 0 0 0 0,0 0 0 0 0,-1 0 0 0 0,1 0 0 0 0,-1 1 0 0 0,0-1 0 0 0,3 10 0 0 0,-2 3 276 0 0,-1 1 1 0 0,0-1 0 0 0,-2 1-1 0 0,-1 31 1 0 0,0-35-136 0 0,-1-9-200 0 0,-1 0 0 0 0,0-1 1 0 0,0 1-1 0 0,0 0 0 0 0,-1-1 1 0 0,1 1-1 0 0,-1-1 0 0 0,-1 0 1 0 0,1 0-1 0 0,-1 0 0 0 0,0 0 1 0 0,0-1-1 0 0,-9 8 0 0 0,-1-4-93 0 0,13-7 42 0 0,0 1 0 0 0,-1-1-1 0 0,1 0 1 0 0,-1 0-1 0 0,1 0 1 0 0,-1 0-1 0 0,1 0 1 0 0,-1-1-1 0 0,0 1 1 0 0,1 0-1 0 0,-1-1 1 0 0,-2 1-1 0 0,-16 3-334 0 0,-7 0-1348 0 0,6-2-2513 0 0,20-2 4071 0 0,1-1-1 0 0,0 1 1 0 0,-1 0 0 0 0,1 0-1 0 0,-1 0 1 0 0,1 0 0 0 0,0 0-1 0 0,-1 0 1 0 0,1 0-1 0 0,0-1 1 0 0,0 1 0 0 0,-1 0-1 0 0,1 0 1 0 0,0 0 0 0 0,-1-1-1 0 0,1 1 1 0 0,0 0 0 0 0,0 0-1 0 0,-1-1 1 0 0,1 1 0 0 0,0 0-1 0 0,0 0 1 0 0,0-1 0 0 0,-1 1-1 0 0,1 0 1 0 0,0-1 0 0 0,0 1-1 0 0,0 0 1 0 0,0-1 0 0 0,0 1-1 0 0,0-1 1 0 0,0 1 0 0 0,0 0-1 0 0,0-1 1 0 0,0 1 0 0 0,0 0-1 0 0,0-1 1 0 0,3-21-4864 0 0,12-16-66 0 0,-15 37 5076 0 0,1-2-297 0 0,1 0 1 0 0,-1 0-1 0 0,1 0 0 0 0,0 0 1 0 0,0 0-1 0 0,0 1 1 0 0,0-1-1 0 0,0 1 0 0 0,0-1 1 0 0,1 1-1 0 0,3-3 0 0 0,3-2-704 0 0,0-5-2552 0 0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387 303 3960 0 0,'-4'0'2790'0'0,"-2"1"-1831"0"0,0 0 0 0 0,0 0 0 0 0,0 1-1 0 0,0 0 1 0 0,0 0 0 0 0,0 0-1 0 0,0 1 1 0 0,1 0 0 0 0,-1 0-1 0 0,1 0 1 0 0,-7 6 0 0 0,6-5-574 0 0,1 0 1 0 0,0 1 0 0 0,-1 0-1 0 0,1 0 1 0 0,1 0-1 0 0,-1 0 1 0 0,1 1 0 0 0,0 0-1 0 0,0 0 1 0 0,-5 12 0 0 0,2-3 17 0 0,-1-1 0 0 0,0 0 0 0 0,0 0 0 0 0,-13 14 0 0 0,-21 34 462 0 0,1 5-349 0 0,16-9-272 0 0,16-41-192 0 0,2 1 0 0 0,-11 33 0 0 0,-2 7 98 0 0,14-45-77 0 0,1 1-1 0 0,1-1 0 0 0,-4 20 1 0 0,3-7 50 0 0,2-14-95 0 0,1-1 0 0 0,1 1-1 0 0,-1 21 1 0 0,3-30-26 0 0,-1 0 0 0 0,0 0 0 0 0,1 0 0 0 0,-1 0 0 0 0,1 0 0 0 0,0 0 0 0 0,0 0 0 0 0,0 0 0 0 0,1-1 0 0 0,-1 1 0 0 0,1 0 1 0 0,-1-1-1 0 0,1 1 0 0 0,0-1 0 0 0,0 1 0 0 0,0-1 0 0 0,0 0 0 0 0,5 4 0 0 0,-4-5-5 0 0,0 1 1 0 0,0-1-1 0 0,0 0 1 0 0,0 0-1 0 0,0 0 1 0 0,1 0-1 0 0,-1 0 1 0 0,0-1-1 0 0,1 0 0 0 0,-1 1 1 0 0,0-1-1 0 0,1 0 1 0 0,-1-1-1 0 0,0 1 1 0 0,0-1-1 0 0,1 1 1 0 0,-1-1-1 0 0,0 0 1 0 0,0 0-1 0 0,0 0 1 0 0,0-1-1 0 0,0 1 0 0 0,0-1 1 0 0,0 1-1 0 0,0-1 1 0 0,0 0-1 0 0,-1 0 1 0 0,1-1-1 0 0,-1 1 1 0 0,3-3-1 0 0,28-30 16 0 0,-24 27-22 0 0,0-1-1 0 0,-1 1 1 0 0,0-1-1 0 0,0-1 1 0 0,-1 1-1 0 0,0-1 1 0 0,-1-1-1 0 0,-1 1 1 0 0,1-1-1 0 0,-1 0 0 0 0,5-18 1 0 0,-9 24 8 0 0,1-1 1 0 0,0 0-1 0 0,0 1 1 0 0,1 0-1 0 0,0-1 1 0 0,3-4-1 0 0,-3 5 2 0 0,0 1 0 0 0,-1-1 0 0 0,0 1 0 0 0,0-1 0 0 0,0 0 0 0 0,0 1 0 0 0,-1-1 0 0 0,2-7 0 0 0,8-41 68 0 0,-7 37-11 0 0,-1 0 0 0 0,0 0-1 0 0,1-27 1 0 0,-4-24 211 0 0,2 12 90 0 0,-3 0 0 0 0,-2 0 0 0 0,-13-69 0 0 0,-4-25 604 0 0,10 82-366 0 0,6 45-442 0 0,0-2 573 0 0,2 53-453 0 0,3 33-491 0 0,3 0 0 0 0,3 0 1 0 0,2 0-1 0 0,19 64 0 0 0,-17-64-503 0 0,-9-48 417 0 0,0 1-1 0 0,1-1 1 0 0,1 0 0 0 0,0 0-1 0 0,6 14 1 0 0,0-5-661 0 0,-10-19 774 0 0,2-1 0 0 0,-1 0 0 0 0,0 0 1 0 0,1 0-1 0 0,-1 0 0 0 0,1 0 0 0 0,0-1 0 0 0,0 1 1 0 0,0 0-1 0 0,3 3 0 0 0,10 10-645 0 0,-11-10-84 0 0,1 0 0 0 0,-1-1 0 0 0,2 1 0 0 0,-1-1 0 0 0,0 0 0 0 0,1-1 0 0 0,0 0 0 0 0,0 0 0 0 0,8 4 0 0 0,-8-6 194 0 0,0 1 1 0 0,0-1 0 0 0,0-1 0 0 0,0 1 0 0 0,1-1 0 0 0,-1 0 0 0 0,1-1 0 0 0,-1 1 0 0 0,1-1-1 0 0,-1-1 1 0 0,1 1 0 0 0,-1-1 0 0 0,0 0 0 0 0,1-1 0 0 0,-1 1 0 0 0,10-5 0 0 0,16-4-1608 0 0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0 4424 0 0,'-14'0'5062'0'0,"-16"1"2205"0"0,26-1-7003 0 0,1 0 1 0 0,0 0-1 0 0,0 1 0 0 0,0 0 1 0 0,-1-1-1 0 0,1 1 0 0 0,0 0 1 0 0,0 1-1 0 0,0-1 0 0 0,0 1 1 0 0,1-1-1 0 0,-1 1 0 0 0,0 0 0 0 0,1 0 1 0 0,-1 0-1 0 0,1 0 0 0 0,-1 0 1 0 0,1 1-1 0 0,-2 2 0 0 0,1-2-129 0 0,0 0-1 0 0,0 0 0 0 0,1-1 1 0 0,-2 1-1 0 0,1-1 1 0 0,0 1-1 0 0,-1-1 0 0 0,1 0 1 0 0,-5 2-1 0 0,4-3-59 0 0,1 1 0 0 0,-1 0 1 0 0,1 0-1 0 0,0 0 0 0 0,0 0 0 0 0,0 1 0 0 0,0-1 1 0 0,0 1-1 0 0,0 0 0 0 0,0 0 0 0 0,1 0 0 0 0,-3 4 1 0 0,-37 32 446 0 0,33-22-409 0 0,8-14-96 0 0,0 0-1 0 0,-1 0 1 0 0,1 1-1 0 0,-1-1 1 0 0,0-1-1 0 0,0 1 1 0 0,0 0-1 0 0,-4 3 1 0 0,-5 9 42 0 0,1 0 1 0 0,1 0-1 0 0,-8 18 1 0 0,-14 23 71 0 0,24-46-125 0 0,1 0 0 0 0,0 1 0 0 0,1-1 0 0 0,-7 20 1 0 0,-1 2-41 0 0,12-29 29 0 0,0 0 0 0 0,0 0-1 0 0,0-1 1 0 0,0 1 0 0 0,0 0-1 0 0,1 0 1 0 0,-1 0 0 0 0,1 0 0 0 0,0 0-1 0 0,0 0 1 0 0,0 0 0 0 0,0 0-1 0 0,1 0 1 0 0,-1 0 0 0 0,1-1 0 0 0,-1 1-1 0 0,1 0 1 0 0,0 0 0 0 0,0 0-1 0 0,0-1 1 0 0,3 5 0 0 0,-1-4-11 0 0,-1 0 1 0 0,0-1 0 0 0,1 1-1 0 0,-1-1 1 0 0,1 0 0 0 0,0 0-1 0 0,0 0 1 0 0,0 0 0 0 0,0-1-1 0 0,0 1 1 0 0,0-1 0 0 0,0 0-1 0 0,1 0 1 0 0,-1 0 0 0 0,0 0-1 0 0,1 0 1 0 0,-1-1 0 0 0,1 1-1 0 0,-1-1 1 0 0,6 0 0 0 0,2 0 1 0 0,-9 1 10 0 0,0-1-1 0 0,0 0 1 0 0,0 1-1 0 0,0-1 1 0 0,0 0-1 0 0,-1 0 1 0 0,1 0-1 0 0,0 0 1 0 0,0 0-1 0 0,0-1 1 0 0,0 1-1 0 0,0-1 1 0 0,0 1-1 0 0,0-1 1 0 0,-1 0-1 0 0,1 1 1 0 0,0-1-1 0 0,-1 0 1 0 0,1 0-1 0 0,0 0 1 0 0,-1-1-1 0 0,1 1 1 0 0,1-3-1 0 0,-1 2 2 0 0,-1-1 0 0 0,1 1 0 0 0,0-1 0 0 0,0 1 0 0 0,-1 0 0 0 0,1 0 0 0 0,1-1 1 0 0,-1 1-1 0 0,0 1 0 0 0,0-1 0 0 0,1 0 0 0 0,-1 1 0 0 0,1-1 0 0 0,0 1 0 0 0,5-3 0 0 0,-5 3 6 0 0,-1 0 1 0 0,1 0-1 0 0,-1 0 0 0 0,1-1 1 0 0,-1 1-1 0 0,1-1 0 0 0,-1 0 1 0 0,0 1-1 0 0,0-1 0 0 0,0 0 1 0 0,0 0-1 0 0,0-1 0 0 0,0 1 1 0 0,3-5-1 0 0,-3-2 2 0 0,-2 8-3 0 0,0 0-1 0 0,0 0 1 0 0,0 1-1 0 0,0-1 1 0 0,0 0-1 0 0,0 1 1 0 0,0-1-1 0 0,0 0 1 0 0,1 1 0 0 0,-1-1-1 0 0,0 1 1 0 0,0-1-1 0 0,1 0 1 0 0,-1 1-1 0 0,0-1 1 0 0,1 1-1 0 0,-1-1 1 0 0,1 1-1 0 0,-1-1 1 0 0,1 1-1 0 0,-1-1 1 0 0,1 1-1 0 0,-1-1 1 0 0,1 1-1 0 0,-1 0 1 0 0,1-1-1 0 0,0 1 1 0 0,0-1-1 0 0,1 0 4 0 0,0 0-1 0 0,0-1 0 0 0,0 1 1 0 0,-1-1-1 0 0,1 1 0 0 0,-1-1 1 0 0,1 0-1 0 0,-1 0 1 0 0,1 0-1 0 0,-1 0 0 0 0,0 0 1 0 0,0 0-1 0 0,0 0 1 0 0,0 0-1 0 0,0 0 0 0 0,0-5 1 0 0,6-40 103 0 0,-7 38-92 0 0,0 0 1 0 0,0 1-1 0 0,1-1 0 0 0,1 1 1 0 0,-1-1-1 0 0,1 1 0 0 0,1 0 1 0 0,-1 0-1 0 0,1 0 1 0 0,8-15-1 0 0,-5 10 55 0 0,-2 7-56 0 0,13 5 61 0 0,-17 1-74 0 0,9 26 199 0 0,6 27 25 0 0,-7-30-86 0 0,-2 1 0 0 0,0 0 0 0 0,-2 0 0 0 0,0 0 0 0 0,-1 29 0 0 0,11 80 442 0 0,-6-23-217 0 0,-5-84-304 0 0,0 1 1 0 0,-2-1-1 0 0,-1 0 1 0 0,-5 43-1 0 0,4-48-48 0 0,1-16-12 0 0,0 0 1 0 0,0 0-1 0 0,0-1 0 0 0,-1 1 1 0 0,0 0-1 0 0,0 0 1 0 0,0-1-1 0 0,-1 1 0 0 0,-2 5 1 0 0,-14 32-49 0 0,9-18-239 0 0,-2-1 1 0 0,-17 31-1 0 0,22-46-232 0 0,-19 23-1329 0 0,24-30 1448 0 0,0 0 0 0 0,-1 0 0 0 0,1 0 0 0 0,-1-1 0 0 0,1 1 0 0 0,-1 0 0 0 0,0-1 0 0 0,1 1-1 0 0,-1-1 1 0 0,0 1 0 0 0,0-1 0 0 0,1 0 0 0 0,-4 1 0 0 0,5-2 191 0 0,-1 1 0 0 0,0 0-1 0 0,1-1 1 0 0,-1 1 0 0 0,1-1 0 0 0,-1 1-1 0 0,0-1 1 0 0,1 1 0 0 0,-1-1 0 0 0,1 1 0 0 0,0-1-1 0 0,-1 0 1 0 0,1 1 0 0 0,-1-1 0 0 0,1 1-1 0 0,0-1 1 0 0,-1 0 0 0 0,1 0 0 0 0,0 1-1 0 0,0-1 1 0 0,0 0 0 0 0,0 1 0 0 0,-1-1-1 0 0,1 0 1 0 0,0 0 0 0 0,0 1 0 0 0,0-1 0 0 0,1 0-1 0 0,-1 0 1 0 0,0 1 0 0 0,0-1 0 0 0,0 0-1 0 0,1-1 1 0 0,5-38-2983 0 0,-4 31 1702 0 0,1-1 982 0 0,0 0-1 0 0,0 0 0 0 0,1 0 1 0 0,1 1-1 0 0,-1-1 0 0 0,1 1 0 0 0,1 0 1 0 0,0 0-1 0 0,7-7 0 0 0,22-15-1669 0 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6768 0 0,'-1'2'540'0'0,"0"-1"1"0"0,-1 0 0 0 0,1 1-1 0 0,0-1 1 0 0,0 1 0 0 0,0-1-1 0 0,0 1 1 0 0,1 0-1 0 0,-1-1 1 0 0,0 1 0 0 0,1 0-1 0 0,-1-1 1 0 0,1 1 0 0 0,-1 0-1 0 0,1 0 1 0 0,0 0-1 0 0,0-1 1 0 0,0 4 0 0 0,1 39 4984 0 0,11 48-1807 0 0,-3-38-3034 0 0,-18 48-1606 0 0,3-75-977 0 0,1-13-2104 0 0,3 1-4628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41 2456 0 0,'1'-1'231'0'0,"0"1"1"0"0,0-1-1 0 0,0 1 1 0 0,0-1-1 0 0,0 1 0 0 0,0-1 1 0 0,0 1-1 0 0,0-1 1 0 0,0 0-1 0 0,0 0 1 0 0,0 1-1 0 0,0-1 1 0 0,-1 0-1 0 0,1 0 0 0 0,0 0 1 0 0,-1 0-1 0 0,1 0 1 0 0,-1 0-1 0 0,1 0 1 0 0,-1 0-1 0 0,1 0 0 0 0,-1 0 1 0 0,0-1-1 0 0,1 1 1 0 0,-1 0-1 0 0,0 0 1 0 0,0 0-1 0 0,0 0 0 0 0,0 0 1 0 0,0-1-1 0 0,0 1 1 0 0,0 0-1 0 0,0 0 1 0 0,0 0-1 0 0,-1-2 0 0 0,1 2 235 0 0,-18-4 7481 0 0,-26 5-5154 0 0,42 0-2129 0 0,-2 1-427 0 0,1 0 0 0 0,0 0 0 0 0,-1 0 0 0 0,1 1 0 0 0,0-1 0 0 0,0 1 0 0 0,0 0-1 0 0,0-1 1 0 0,0 1 0 0 0,1 1 0 0 0,-1-1 0 0 0,1 0 0 0 0,-1 1 0 0 0,1-1 0 0 0,0 1 0 0 0,0 0 0 0 0,-3 3 0 0 0,-12 13 441 0 0,14-14-585 0 0,-1 0 0 0 0,1 0 0 0 0,0 1 0 0 0,0-1-1 0 0,1 0 1 0 0,-1 1 0 0 0,1 0 0 0 0,1-1 0 0 0,-1 1-1 0 0,-1 11 1 0 0,-4 54 337 0 0,-2 110 143 0 0,10-157-536 0 0,2 0 0 0 0,0 0 0 0 0,2 0 0 0 0,0-1 0 0 0,2 0 0 0 0,14 36 0 0 0,1 1-4 0 0,1-22-7 0 0,-1-5 4 0 0,-19-26-30 0 0,1 0 0 0 0,0 0 0 0 0,0-1-1 0 0,1 0 1 0 0,0 0 0 0 0,0 0 0 0 0,0 0-1 0 0,9 6 1 0 0,25 30-86 0 0,-36-37 84 0 0,1-1 0 0 0,0 0-1 0 0,0 0 1 0 0,0 0-1 0 0,1-1 1 0 0,8 7 0 0 0,23 19-192 0 0,-35-28 180 0 0,-1-1 1 0 0,1 1-1 0 0,0 0 1 0 0,0 0-1 0 0,0-1 1 0 0,0 1-1 0 0,0-1 1 0 0,0 1-1 0 0,0-1 1 0 0,0 1-1 0 0,0-1 0 0 0,0 1 1 0 0,0-1-1 0 0,0 0 1 0 0,1 0-1 0 0,-1 0 1 0 0,0 1-1 0 0,1-1 1 0 0,-1 0-11 0 0,0 0 0 0 0,0 0 1 0 0,0 0-1 0 0,-1 0 0 0 0,1 0 0 0 0,0 0 1 0 0,0 0-1 0 0,-1 0 0 0 0,1 1 1 0 0,0-1-1 0 0,0 0 0 0 0,-1 1 0 0 0,1-1 1 0 0,0 0-1 0 0,-1 1 0 0 0,1-1 0 0 0,0 1 1 0 0,-1-1-1 0 0,1 1 0 0 0,-1 0 1 0 0,1-1-1 0 0,0 2 0 0 0,1-1-83 0 0,0 1 0 0 0,-1-1 0 0 0,1 0 0 0 0,0 1 0 0 0,0-1-1 0 0,0 0 1 0 0,0 0 0 0 0,1 0 0 0 0,-1-1 0 0 0,0 1 0 0 0,0 0 0 0 0,0-1 0 0 0,1 1 0 0 0,-1-1-1 0 0,3 0 1 0 0,40 2-2928 0 0,-42-2 2648 0 0,-1 0 89 0 0,0-1 1 0 0,0 0-1 0 0,0 0 0 0 0,0 0 0 0 0,0 0 0 0 0,0 0 1 0 0,0 0-1 0 0,-1 0 0 0 0,1-1 0 0 0,0 1 0 0 0,-1-1 0 0 0,1 1 1 0 0,-1-1-1 0 0,1 1 0 0 0,-1-1 0 0 0,2-3 0 0 0,25-40-4303 0 0,-21 33 3006 0 0,5-13-1891 0 0,16-55 1 0 0,-23 64 2940 0 0,4 0-2079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0 3280 0 0,'-4'2'9548'0'0,"-20"4"-4050"0"0,12-4-4312 0 0,1 0-1 0 0,0 1 1 0 0,0 1-1 0 0,0 0 1 0 0,-11 6-1 0 0,13-6-932 0 0,0 1 0 0 0,0 0-1 0 0,0 1 1 0 0,1-1 0 0 0,0 2 0 0 0,0-1-1 0 0,0 1 1 0 0,1 0 0 0 0,0 1-1 0 0,-10 13 1 0 0,-10 10 225 0 0,-4 3-83 0 0,30-32-378 0 0,-115 162 946 0 0,99-134-798 0 0,17-29-157 0 0,-1 1 0 0 0,0 0 0 0 0,1-1-1 0 0,-1 1 1 0 0,0 0 0 0 0,0-1 0 0 0,0 1 0 0 0,0-1 0 0 0,0 1 0 0 0,0-1-1 0 0,-1 0 1 0 0,-1 2 0 0 0,0 1 2 0 0,1 0 0 0 0,0 0-1 0 0,0 0 1 0 0,0 1 0 0 0,0-1 0 0 0,1 1-1 0 0,0-1 1 0 0,0 1 0 0 0,0-1 0 0 0,0 1-1 0 0,1-1 1 0 0,-1 9 0 0 0,2-12-15 0 0,-1 0 0 0 0,1 0 0 0 0,0 1 0 0 0,0-1 0 0 0,-1 0 0 0 0,1 0 0 0 0,0 0 0 0 0,0 0 0 0 0,0 0 0 0 0,0 0 0 0 0,0 0 0 0 0,0 0 0 0 0,0-1 1 0 0,1 1-1 0 0,-1 0 0 0 0,0-1 0 0 0,0 1 0 0 0,1 0 0 0 0,-1-1 0 0 0,0 0 0 0 0,1 1 0 0 0,-1-1 0 0 0,0 0 0 0 0,1 0 0 0 0,-1 1 0 0 0,1-1 0 0 0,-1 0 0 0 0,2-1 0 0 0,0 2-1 0 0,-1-1 0 0 0,0 0 0 0 0,1 1 0 0 0,-1-1-1 0 0,0 1 1 0 0,1 0 0 0 0,-1 0 0 0 0,0 0 0 0 0,0 0-1 0 0,0 0 1 0 0,0 0 0 0 0,2 2 0 0 0,-1-1-3 0 0,0-1 1 0 0,-1 1-1 0 0,1-1 1 0 0,0 0 0 0 0,0 0-1 0 0,0 0 1 0 0,0 0-1 0 0,1 0 1 0 0,-1 0-1 0 0,0-1 1 0 0,0 0 0 0 0,0 0-1 0 0,0 0 1 0 0,1 0-1 0 0,-1 0 1 0 0,0 0-1 0 0,0-1 1 0 0,5-1-1 0 0,48-12-160 0 0,36-40 0 0 0,-87 50 171 0 0,0 0-1 0 0,1-1 0 0 0,-1 1 1 0 0,-1-1-1 0 0,1-1 1 0 0,-1 1-1 0 0,0 0 1 0 0,0-1-1 0 0,6-12 1 0 0,-5 9 47 0 0,0-1 0 0 0,-1 0 0 0 0,0 0 0 0 0,-1 0 0 0 0,0 0 0 0 0,0-1 0 0 0,2-18 0 0 0,-2-81 764 0 0,-3 77-513 0 0,0 32-256 0 0,-1 2-34 0 0,1 0 0 0 0,0 0 0 0 0,0 1-1 0 0,0-1 1 0 0,-1 0 0 0 0,1 0 0 0 0,0 0 0 0 0,1 1 0 0 0,-1-1-1 0 0,0 0 1 0 0,0 0 0 0 0,0 0 0 0 0,1 1 0 0 0,-1-1 0 0 0,0 0 0 0 0,1 0-1 0 0,-1 0 1 0 0,1 0 0 0 0,0 0 0 0 0,-1 0 0 0 0,2 2 0 0 0,6 20 33 0 0,-5 24 15 0 0,16 92-1 0 0,-10-90 31 0 0,5 99 0 0 0,-14-127-69 0 0,-7 186 598 0 0,4-178-526 0 0,-2 0 0 0 0,-13 44 0 0 0,5-15-91 0 0,11-53 0 0 0,1 0 0 0 0,-1 0 0 0 0,1 0 0 0 0,-1 0 0 0 0,2 1 0 0 0,-1-1 0 0 0,0 8 0 0 0,1-9 0 0 0,0 1 0 0 0,0-1 0 0 0,-1 1 0 0 0,0-1 0 0 0,0 0 0 0 0,0 1 0 0 0,0-1 0 0 0,-1 0 0 0 0,1 0 0 0 0,-1 0 0 0 0,0 0 0 0 0,-4 5 0 0 0,-59 109 0 0 0,65-118 0 0 0,-1 1 0 0 0,1 1 0 0 0,-1-1 0 0 0,0 0 0 0 0,0 1 0 0 0,0-1 0 0 0,-1 0 0 0 0,1 0 0 0 0,0 0 0 0 0,0 1 0 0 0,-1-1 0 0 0,1-1 0 0 0,0 1 0 0 0,-1 0 0 0 0,1 0 0 0 0,-1 0 0 0 0,-3 0 0 0 0,-15 10 0 0 0,19-10-12 0 0,-1 0 1 0 0,1-1-1 0 0,-1 1 0 0 0,1 0 1 0 0,-1-1-1 0 0,1 1 0 0 0,-1-1 1 0 0,1 1-1 0 0,-1-1 1 0 0,0 0-1 0 0,1 0 0 0 0,-1 0 1 0 0,0 0-1 0 0,1 0 0 0 0,-1 0 1 0 0,0 0-1 0 0,1 0 0 0 0,-1-1 1 0 0,0 1-1 0 0,1 0 0 0 0,-1-1 1 0 0,1 0-1 0 0,-1 1 0 0 0,1-1 1 0 0,-3-2-1 0 0,1 1-47 0 0,0-1 1 0 0,1 0-1 0 0,-1 0 1 0 0,1 0-1 0 0,0 0 0 0 0,0 0 1 0 0,0 0-1 0 0,0-1 1 0 0,0 1-1 0 0,1-1 0 0 0,-2-3 1 0 0,-1-8-218 0 0,1 0 1 0 0,0 0 0 0 0,0 0 0 0 0,0-27-1 0 0,3 10-952 0 0,-2 23 806 0 0,2 0-1 0 0,-1 0 0 0 0,1 1 1 0 0,1-1-1 0 0,-1 0 0 0 0,2 0 1 0 0,-1 0-1 0 0,1 0 1 0 0,0 1-1 0 0,1-1 0 0 0,0 1 1 0 0,7-13-1 0 0,39-51-3727 0 0,-16 21-945 0 0,62-71-1 0 0,-31 51 480 0 0,-26 35 959 0 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4632 0 0,'0'-24'13850'0'0,"-2"11"-8533"0"0,-7 13-4241 0 0,3-1-799 0 0,1 1-1 0 0,0 0 1 0 0,-1 0 0 0 0,1 0 0 0 0,0 1-1 0 0,-1 0 1 0 0,1 0 0 0 0,0 0-1 0 0,-1 1 1 0 0,1-1 0 0 0,0 1 0 0 0,0 1-1 0 0,1-1 1 0 0,-8 5 0 0 0,-6 6 9 0 0,14-11-233 0 0,0 1-1 0 0,0 0 0 0 0,0 0 1 0 0,0 0-1 0 0,0 1 1 0 0,1-1-1 0 0,0 1 1 0 0,0 0-1 0 0,0 0 0 0 0,0 0 1 0 0,0 0-1 0 0,-1 5 1 0 0,-2 0 32 0 0,0 0 0 0 0,-1-1 1 0 0,0 1-1 0 0,-12 10 1 0 0,12-11-40 0 0,3-4-16 0 0,1 1 1 0 0,-1-1-1 0 0,1 1 0 0 0,0 0 0 0 0,0 0 0 0 0,1 0 1 0 0,-4 11-1 0 0,-7 12 67 0 0,-5-3-13 0 0,15-21-73 0 0,0 0-1 0 0,0 0 1 0 0,1 0 0 0 0,-1 1 0 0 0,1-1 0 0 0,0 1-1 0 0,0-1 1 0 0,-1 8 0 0 0,-30 76 92 0 0,19-38-42 0 0,10-38-38 0 0,1 1 0 0 0,0 0-1 0 0,0 0 1 0 0,1 0-1 0 0,0 15 1 0 0,2-24-23 0 0,1 0-1 0 0,0-1 1 0 0,-1 1 0 0 0,1 0-1 0 0,1-1 1 0 0,-1 1-1 0 0,0-1 1 0 0,1 0 0 0 0,0 1-1 0 0,0-1 1 0 0,0 0 0 0 0,0 0-1 0 0,0 0 1 0 0,1 0 0 0 0,-1-1-1 0 0,1 1 1 0 0,0 0-1 0 0,0-1 1 0 0,0 0 0 0 0,0 0-1 0 0,0 0 1 0 0,0 0 0 0 0,1 0-1 0 0,-1-1 1 0 0,0 1 0 0 0,1-1-1 0 0,0 0 1 0 0,6 1-1 0 0,25 4-96 0 0,11-2 101 0 0,-40-4-14 0 0,-5 0 8 0 0,-1 0-1 0 0,1 1 1 0 0,0-1-1 0 0,0 0 1 0 0,0 0-1 0 0,-1 0 1 0 0,1 0-1 0 0,0 0 1 0 0,0 0-1 0 0,0 0 1 0 0,0 0 0 0 0,-1 0-1 0 0,1 0 1 0 0,0-1-1 0 0,0 1 1 0 0,0 0-1 0 0,-1-1 1 0 0,1 1-1 0 0,0 0 1 0 0,-1-1 0 0 0,1 1-1 0 0,0-1 1 0 0,0 1-1 0 0,-1-1 1 0 0,1 1-1 0 0,-1-1 1 0 0,1 1-1 0 0,-1-1 1 0 0,1 0 0 0 0,-1 1-1 0 0,1-1 1 0 0,-1 0-1 0 0,1-1 1 0 0,-1 1-3 0 0,1 0 1 0 0,-1 0 0 0 0,1 0-1 0 0,-1 0 1 0 0,1 1 0 0 0,0-1-1 0 0,-1 0 1 0 0,1 0 0 0 0,0 0 0 0 0,-1 0-1 0 0,1 1 1 0 0,0-1 0 0 0,0 0-1 0 0,0 1 1 0 0,0-1 0 0 0,0 0-1 0 0,0 1 1 0 0,-1-1 0 0 0,1 1-1 0 0,1 0 1 0 0,0-1 0 0 0,11-7-23 0 0,43-73-193 0 0,-53 77 223 0 0,1 0 0 0 0,-1 0 0 0 0,0 0 0 0 0,0-1 1 0 0,0 1-1 0 0,-1-1 0 0 0,4-7 0 0 0,8-16-1 0 0,-8 18 2 0 0,0 0 1 0 0,-1-1-1 0 0,0 0 1 0 0,-1-1-1 0 0,0 1 0 0 0,-1 0 1 0 0,0-1-1 0 0,1-18 1 0 0,0 7 30 0 0,1-43 75 0 0,-6 58-94 0 0,1 0 0 0 0,0 1 1 0 0,0-1-1 0 0,1 0 0 0 0,0 1 0 0 0,0-1 0 0 0,1 1 0 0 0,0-1 0 0 0,0 1 0 0 0,1 0 1 0 0,3-7-1 0 0,-1 5-1 0 0,0 3 44 0 0,0 21-19 0 0,20 83-88 0 0,10 35-58 0 0,-32-122 109 0 0,-1 1 1 0 0,2-1 0 0 0,6 18 0 0 0,9 32 10 0 0,-13-24 7 0 0,3 50 1 0 0,-9-83-12 0 0,1-1 1 0 0,0 0-1 0 0,0 0 1 0 0,0 0-1 0 0,0 0 1 0 0,1 0-1 0 0,-1 0 1 0 0,1 0-1 0 0,0-1 1 0 0,3 6-1 0 0,9 17 123 0 0,-14-24-48 0 0,-9-12 291 0 0,8-3-319 0 0,0 0-1 0 0,-1-1 1 0 0,-4-16-1 0 0,2 14 30 0 0,1 1-1 0 0,0-1 1 0 0,1-23-1 0 0,2-228 219 0 0,0 267-304 0 0,-1 0 0 0 0,1 0 0 0 0,0 0 0 0 0,0 0 0 0 0,0 0 0 0 0,0 0 0 0 0,0 0 0 0 0,0 0 0 0 0,0 0 0 0 0,0 0 0 0 0,0 0 0 0 0,1 0 0 0 0,-1 1 0 0 0,0-1 0 0 0,1 0 0 0 0,-1 0 0 0 0,0 0 0 0 0,1 0 0 0 0,-1 0 0 0 0,2 0 0 0 0,25-46 0 0 0,-26 44-31 0 0,1 0 0 0 0,0 0 0 0 0,-1 0 0 0 0,1 0 1 0 0,0 1-1 0 0,0-1 0 0 0,1 1 0 0 0,-1 0 0 0 0,1-1 0 0 0,-1 1 0 0 0,1 0 0 0 0,-1 0 1 0 0,1 1-1 0 0,0-1 0 0 0,0 1 0 0 0,0-1 0 0 0,0 1 0 0 0,0 0 0 0 0,4-1 0 0 0,4 0-217 0 0,0 1-1 0 0,0 0 0 0 0,1 0 1 0 0,14 2-1 0 0,-14 0 53 0 0,-1-1-1 0 0,0 0 1 0 0,0-1 0 0 0,21-4-1 0 0,-21 3-565 0 0,0 1 0 0 0,1 0-1 0 0,-1 1 1 0 0,0 0 0 0 0,1 0-1 0 0,-1 2 1 0 0,15 2-1 0 0,39 2-7290 0 0,-53-5 6141 0 0,0-1 1 0 0,-1-1-1 0 0,1 0 1 0 0,0-1-1 0 0,20-6 1 0 0,-23 3-1496 0 0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4472 0 0,'0'0'17301'0'0,"8"18"-14141"0"0,-3-11-2765 0 0,0-1 1 0 0,-1 1 0 0 0,0 0 0 0 0,-1 1 0 0 0,0-1 0 0 0,0 1 0 0 0,0-1 0 0 0,-1 1 0 0 0,2 11-1 0 0,6 14 265 0 0,10 10 214 0 0,-15-34-715 0 0,0 0-1 0 0,-1 0 1 0 0,0 1-1 0 0,-1 0 1 0 0,0-1 0 0 0,3 20-1 0 0,-5-23-84 0 0,1 1 0 0 0,0 0 0 0 0,0 0-1 0 0,0-1 1 0 0,1 1 0 0 0,0-1 0 0 0,4 7 0 0 0,-3-6 4 0 0,0 0 1 0 0,-1 1 0 0 0,0-1-1 0 0,0 1 1 0 0,2 8 0 0 0,-4-11-60 0 0,1-1 1 0 0,-1 1-1 0 0,1-1 1 0 0,0 1 0 0 0,0-1-1 0 0,1 0 1 0 0,5 8-1 0 0,5 11-6 0 0,-2 8-13 0 0,-1 1 0 0 0,-2 0 0 0 0,6 39 0 0 0,-6-25 0 0 0,15 48 0 0 0,-21-89 0 0 0,7 23 0 0 0,0 0 0 0 0,-2 0 0 0 0,-1 1 0 0 0,-1 0 0 0 0,0 29 0 0 0,4 248 0 0 0,-12-250 0 0 0,-3-1 0 0 0,-2 0 0 0 0,-3 0 0 0 0,-23 71 0 0 0,-16 37 0 0 0,46-151-462 0 0,-1 0-1 0 0,-1 0 1 0 0,0-1-1 0 0,-1 0 1 0 0,-15 19-1 0 0,12-18-304 0 0,1 1-1 0 0,1 1 0 0 0,-9 16 1 0 0,12-22-649 0 0,-1 0 1 0 0,0-1 0 0 0,0 1-1 0 0,-1-1 1 0 0,0 0 0 0 0,0-1-1 0 0,-1 0 1 0 0,0 0-1 0 0,0 0 1 0 0,0-1 0 0 0,-1 0-1 0 0,1-1 1 0 0,-15 5-1 0 0,10 1-3818 0 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16.17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877 1543 8272 0 0,'0'-3'220'0'0,"0"-1"0"0"0,-1 1 0 0 0,0-1 0 0 0,1 1 1 0 0,-1-1-1 0 0,0 1 0 0 0,-1 0 0 0 0,1 0 0 0 0,-1 0 0 0 0,-2-4 1 0 0,2 3-174 0 0,0 1 0 0 0,1-1 0 0 0,-1 0 0 0 0,1 1 0 0 0,-1-1 0 0 0,1 0 0 0 0,0 0 0 0 0,1 0 0 0 0,-1 0 1 0 0,0-6-1 0 0,1 6-27 0 0,0-1 1 0 0,1 0 0 0 0,-1 1-1 0 0,1-1 1 0 0,0 0 0 0 0,0 1-1 0 0,0-1 1 0 0,0 1 0 0 0,1 0-1 0 0,0-1 1 0 0,0 1 0 0 0,0 0-1 0 0,1 0 1 0 0,-1 0 0 0 0,1 1-1 0 0,0-1 1 0 0,4-4 0 0 0,4-1 98 0 0,0 1 1 0 0,0 0-1 0 0,0 1 1 0 0,22-10 0 0 0,12-7 320 0 0,-29 16-252 0 0,0 1 0 0 0,1 1 0 0 0,-1 0 0 0 0,1 1 0 0 0,0 1 0 0 0,1 0 0 0 0,24-1 0 0 0,-15 3 57 0 0,0 1-1 0 0,0 1 1 0 0,0 1-1 0 0,39 8 1 0 0,-55-6-175 0 0,0 0 0 0 0,0 2 0 0 0,0-1 0 0 0,-1 1 0 0 0,1 1 0 0 0,11 8 0 0 0,5 2 63 0 0,-11-6-73 0 0,1 1 0 0 0,-2 1 1 0 0,1 1-1 0 0,15 16 0 0 0,-23-21-29 0 0,-1 0 0 0 0,0 0-1 0 0,-1 0 1 0 0,0 1 0 0 0,0 0 0 0 0,-1 0 0 0 0,0 0-1 0 0,0 1 1 0 0,5 18 0 0 0,-3 3 131 0 0,-2 0 0 0 0,-1 1 0 0 0,-1-1 0 0 0,-2 1 0 0 0,-5 59 0 0 0,1-79-132 0 0,0-1 0 0 0,-1 1 1 0 0,-1-1-1 0 0,0 0 0 0 0,-1 0 1 0 0,0 0-1 0 0,-1-1 0 0 0,0 1 0 0 0,0-2 1 0 0,-1 1-1 0 0,0-1 0 0 0,-11 9 1 0 0,-12 16 51 0 0,19-20-50 0 0,0-1-1 0 0,-28 20 1 0 0,0 1 30 0 0,26-24-41 0 0,0 0 0 0 0,0-1-1 0 0,-1-1 1 0 0,-26 11 0 0 0,17-8 15 0 0,-19 8 40 0 0,-2-2 0 0 0,0-3 0 0 0,0-1-1 0 0,-1-2 1 0 0,-1-2 0 0 0,0-2 0 0 0,-77 1 0 0 0,124-8-76 0 0,-10 1 27 0 0,0-1 0 0 0,0 0 0 0 0,1-1 0 0 0,-1 0 0 0 0,0 0-1 0 0,1-1 1 0 0,-1 0 0 0 0,1-1 0 0 0,0 0 0 0 0,-12-6 0 0 0,8 0 2 0 0,1-2 1 0 0,1 1-1 0 0,0-1 1 0 0,0-1-1 0 0,1 0 1 0 0,1 0-1 0 0,0-1 1 0 0,0 0-1 0 0,2-1 1 0 0,0 0-1 0 0,0 0 1 0 0,1-1 0 0 0,1 1-1 0 0,0-1 1 0 0,1 0-1 0 0,1-1 1 0 0,0 1-1 0 0,1-1 1 0 0,1 1-1 0 0,0-21 1 0 0,1 17-17 0 0,-1 13-11 0 0,0-1 1 0 0,1 1-1 0 0,0-1 1 0 0,1 1 0 0 0,-1 0-1 0 0,1-1 1 0 0,1 1-1 0 0,3-12 1 0 0,7-5 20 0 0,1 1 1 0 0,1 1 0 0 0,25-30-1 0 0,-17 30 5 0 0,0 2 0 0 0,2 0-1 0 0,1 2 1 0 0,0 0 0 0 0,41-18-1 0 0,-63 33-19 0 0,10-6 22 0 0,1 1 0 0 0,-1 0 0 0 0,2 1 0 0 0,-1 1 1 0 0,1 0-1 0 0,-1 1 0 0 0,20-3 0 0 0,3 1 59 0 0,1 1-1 0 0,-1 3 1 0 0,1 0-1 0 0,0 3 1 0 0,0 1-1 0 0,40 7 1 0 0,-63-4-27 0 0,0 0 0 0 0,0 2 0 0 0,0 0 1 0 0,-1 0-1 0 0,0 1 0 0 0,-1 1 0 0 0,0 0 0 0 0,0 1 0 0 0,-1 0 0 0 0,0 1 0 0 0,-1 1 0 0 0,0-1 1 0 0,-1 2-1 0 0,0 0 0 0 0,-1 0 0 0 0,0 0 0 0 0,-2 1 0 0 0,1 1 0 0 0,-2-1 0 0 0,1 1 1 0 0,4 20-1 0 0,-5-8 94 0 0,0-1 0 0 0,-2 1 0 0 0,-1 0 0 0 0,-1 1 1 0 0,-2-1-1 0 0,-5 52 0 0 0,5-75-137 0 0,-1 0 0 0 0,-1 0 0 0 0,1 0 0 0 0,-1 0 0 0 0,1-1 0 0 0,-1 1 0 0 0,0 0 0 0 0,0-1 0 0 0,-1 0 0 0 0,1 1 0 0 0,-1-1 0 0 0,-3 4 0 0 0,-5 6 43 0 0,4-4-19 0 0,0-1 0 0 0,-1 1 0 0 0,0-1 0 0 0,0-1-1 0 0,-15 11 1 0 0,-24 22 110 0 0,33-26-108 0 0,-1 0 1 0 0,-1-1 0 0 0,0-1 0 0 0,-1 0 0 0 0,0-1 0 0 0,-1-1-1 0 0,0-1 1 0 0,-1 0 0 0 0,1-1 0 0 0,-38 9 0 0 0,-14-3 46 0 0,29-5-71 0 0,1-2 1 0 0,-73 4 0 0 0,99-11-16 0 0,0-1 1 0 0,0 0-1 0 0,0-1 1 0 0,0-1-1 0 0,1 0 0 0 0,-1 0 1 0 0,1-1-1 0 0,0-1 1 0 0,0 0-1 0 0,1-1 1 0 0,-1-1-1 0 0,-14-10 1 0 0,10 5-19 0 0,2-2 1 0 0,0 1-1 0 0,0-2 1 0 0,2 0-1 0 0,-1 0 1 0 0,2-2-1 0 0,0 1 1 0 0,1-2-1 0 0,1 1 1 0 0,-10-24-1 0 0,14 26 2 0 0,0 0 0 0 0,0-1 0 0 0,2 1 0 0 0,0-1 0 0 0,1 0 0 0 0,0 0 0 0 0,1-1 0 0 0,1 1 0 0 0,1 0 0 0 0,0-1 0 0 0,1 1 0 0 0,1-1 0 0 0,5-24 0 0 0,-5 36 8 0 0,0 1 0 0 0,0-1-1 0 0,0 1 1 0 0,0 0-1 0 0,1-1 1 0 0,-1 1 0 0 0,1 0-1 0 0,0 1 1 0 0,7-8 0 0 0,3-4 3 0 0,-3 3-1 0 0,0 0 1 0 0,0 1-1 0 0,1 0 1 0 0,25-19-1 0 0,-14 15 4 0 0,2 1 1 0 0,0 1-1 0 0,0 1 0 0 0,1 1 0 0 0,0 2 0 0 0,1 0 0 0 0,34-6 1 0 0,-48 12 2 0 0,17-5-1 0 0,-1 2 1 0 0,1 0-1 0 0,51-1 1 0 0,-46 6-59 0 0,0 1 110 0 0,61 6 0 0 0,-86-5-47 0 0,0 1 0 0 0,0 0 0 0 0,0 0 0 0 0,-1 1-1 0 0,1 0 1 0 0,-1 1 0 0 0,0 0 0 0 0,1 0 0 0 0,-2 1 0 0 0,1 0 0 0 0,11 9 0 0 0,5 7-32 0 0,-20-18 48 0 0,1 0-1 0 0,-1 0 1 0 0,-1 0 0 0 0,1 1 0 0 0,0-1 0 0 0,-1 1-1 0 0,0 0 1 0 0,0 0 0 0 0,0 1 0 0 0,0-1-1 0 0,-1 0 1 0 0,0 1 0 0 0,1 0 0 0 0,-2-1 0 0 0,1 1-1 0 0,2 9 1 0 0,-2-5 4 0 0,1 0 1 0 0,-2-1-1 0 0,1 1 0 0 0,-1 0 0 0 0,0 0 1 0 0,-1 0-1 0 0,0 0 0 0 0,0 0 0 0 0,-1 0 1 0 0,0 0-1 0 0,-1 0 0 0 0,0 0 0 0 0,0-1 1 0 0,-1 1-1 0 0,-4 8 0 0 0,6-15-26 0 0,1-1 0 0 0,-1 0-1 0 0,0 1 1 0 0,0-1 0 0 0,0 0-1 0 0,0 0 1 0 0,0 0 0 0 0,0 0 0 0 0,0 0-1 0 0,-1 0 1 0 0,1 0 0 0 0,0 0-1 0 0,0 0 1 0 0,-1 0 0 0 0,1-1-1 0 0,-2 1 1 0 0,-10 8 33 0 0,12-7-32 0 0,-1 0 1 0 0,0 0-1 0 0,0 0 1 0 0,0 0-1 0 0,0-1 1 0 0,0 1 0 0 0,0 0-1 0 0,0-1 1 0 0,-1 1-1 0 0,1-1 1 0 0,0 0-1 0 0,-1 0 1 0 0,1 0 0 0 0,-1 0-1 0 0,-2 0 1 0 0,-31 12 77 0 0,13-3-53 0 0,0-1 0 0 0,-1-1 0 0 0,-1-2 0 0 0,1 0 0 0 0,-1-1 0 0 0,0-2 0 0 0,0 0 0 0 0,0-2 0 0 0,0 0 0 0 0,-26-4 0 0 0,40 0-26 0 0,1 0 0 0 0,0-1 0 0 0,0 0 0 0 0,0-1 0 0 0,0 0 0 0 0,1-1 0 0 0,-1 1-1 0 0,2-2 1 0 0,-12-9 0 0 0,-16-10-2 0 0,26 19 7 0 0,1-1-1 0 0,0 0 0 0 0,1-1 1 0 0,-1 0-1 0 0,2-1 0 0 0,-1 0 1 0 0,-10-18-1 0 0,5 5-16 0 0,1 1 0 0 0,-13-39 0 0 0,14 27 13 0 0,1 0 1 0 0,2-1 0 0 0,1 0-1 0 0,2 0 1 0 0,2 0 0 0 0,1-1-1 0 0,2 1 1 0 0,1-1 0 0 0,2 1-1 0 0,9-50 1 0 0,-10 78-9 0 0,0 0 0 0 0,0 1-1 0 0,1-1 1 0 0,0 0 0 0 0,0 1 0 0 0,0-1 0 0 0,8-10 0 0 0,4-7-8 0 0,-1-5 11 0 0,-10 21-4 0 0,0 0-1 0 0,0 0 1 0 0,1 0 0 0 0,0 1 0 0 0,7-9 0 0 0,22-21 13 0 0,41-35 0 0 0,-59 59-9 0 0,0 1 1 0 0,0 1-1 0 0,1 0 1 0 0,1 1-1 0 0,27-11 1 0 0,-3 5 1 0 0,0 2 1 0 0,1 1-1 0 0,0 3 0 0 0,0 1 1 0 0,1 2-1 0 0,0 3 0 0 0,88 1 1 0 0,-116 5-1 0 0,1 1 1 0 0,-1 0-1 0 0,-1 1 1 0 0,1 1-1 0 0,0 1 1 0 0,-1 0-1 0 0,0 1 1 0 0,-1 0-1 0 0,16 11 1 0 0,-10-5 4 0 0,0 2 0 0 0,-1 0 0 0 0,-1 1 0 0 0,0 0 0 0 0,24 31 1 0 0,-34-36 2 0 0,-2 0 1 0 0,1 0 0 0 0,-1 1-1 0 0,7 19 1 0 0,6 14 31 0 0,-14-33-33 0 0,0 0 0 0 0,-1 1 0 0 0,0 0 1 0 0,-1-1-1 0 0,-1 1 0 0 0,0 0 0 0 0,-1 0 0 0 0,0 22 1 0 0,-3 11 23 0 0,-9 51 1 0 0,8-81-21 0 0,-1-1 0 0 0,0 0 0 0 0,-1 0 0 0 0,-11 21 0 0 0,-3 10 36 0 0,11-27-15 0 0,-1 1-1 0 0,-1-2 1 0 0,-1 1-1 0 0,0-1 1 0 0,-2-1-1 0 0,0 0 1 0 0,-25 25-1 0 0,-119 97 130 0 0,123-112-120 0 0,5-3-15 0 0,-2-1 0 0 0,-1-2 0 0 0,-1-1 0 0 0,0-1 0 0 0,-2-2 1 0 0,0-2-1 0 0,-1-1 0 0 0,0-1 0 0 0,-66 13 0 0 0,50-17 3 0 0,0-3 0 0 0,0-1 1 0 0,-1-3-1 0 0,-58-6 0 0 0,93 1-36 0 0,0-1 0 0 0,1-1 0 0 0,-1-1-1 0 0,1-1 1 0 0,0 0 0 0 0,-18-10 0 0 0,14 4 5 0 0,0 0 0 0 0,0-1 1 0 0,2-1-1 0 0,0 0 0 0 0,0-2 0 0 0,-19-23 0 0 0,5 2 3 0 0,3-1 0 0 0,-29-47 0 0 0,47 63-22 0 0,1 0 0 0 0,1 0 0 0 0,1-1 0 0 0,1-1 0 0 0,1 1-1 0 0,2-1 1 0 0,0 0 0 0 0,2-1 0 0 0,0 1 0 0 0,2-34 0 0 0,2 49 29 0 0,0-1 1 0 0,0 1-1 0 0,1 0 0 0 0,1 0 0 0 0,0 0 1 0 0,0 0-1 0 0,1 0 0 0 0,7-12 0 0 0,2-7 9 0 0,-4 11-22 0 0,0 0-1 0 0,2 1 0 0 0,0 0 0 0 0,1 1 0 0 0,0 0 0 0 0,2 1 1 0 0,0 0-1 0 0,30-24 0 0 0,-5 9 30 0 0,1 1 0 0 0,66-34 0 0 0,-40 37 30 0 0,-16 9-20 0 0,-20 5-32 0 0,1 2 0 0 0,0 1 0 0 0,59-9 0 0 0,-80 17-8 0 0,183-16-29 0 0,-176 16 33 0 0,1 2 0 0 0,-1 0 0 0 0,0 1 0 0 0,0 0 0 0 0,0 2-1 0 0,0 0 1 0 0,0 1 0 0 0,28 12 0 0 0,-30-9 6 0 0,77 43-24 0 0,-83-46 18 0 0,-1 0 1 0 0,0 1-1 0 0,-1 0 0 0 0,1 1 0 0 0,-1 0 1 0 0,0 0-1 0 0,9 13 0 0 0,21 30 40 0 0,-31-43-37 0 0,-1-1 0 0 0,1 1 0 0 0,-1 1 0 0 0,0-1 0 0 0,-1 0 0 0 0,0 1 0 0 0,0 0 0 0 0,-1 0 0 0 0,0 0 0 0 0,0 1 0 0 0,2 11 0 0 0,5 40 46 0 0,-5-37-60 0 0,-1 1 0 0 0,2 39-1 0 0,-6-48 23 0 0,0 1-1 0 0,-1-1 0 0 0,-1 1 1 0 0,-1-1-1 0 0,0 0 1 0 0,-1 0-1 0 0,0 0 0 0 0,-1 0 1 0 0,-1-1-1 0 0,0 0 1 0 0,-1 0-1 0 0,-1 0 0 0 0,0-1 1 0 0,-1 0-1 0 0,0-1 1 0 0,-1 0-1 0 0,-14 14 0 0 0,-19 16 45 0 0,-2-2 0 0 0,-66 45-1 0 0,70-58-31 0 0,-1-1-1 0 0,-1-2 1 0 0,-1-2-1 0 0,-68 25 0 0 0,31-20-6 0 0,42-13-6 0 0,-1-2-1 0 0,-55 11 0 0 0,6-10-35 0 0,-1-3-1 0 0,-122-4 0 0 0,198-7 33 0 0,-1-1-1 0 0,1-1 1 0 0,0 0-1 0 0,0-1 1 0 0,0-1-1 0 0,1 0 1 0 0,-14-7-1 0 0,10 4 3 0 0,4 1-8 0 0,0 0-1 0 0,0-1 1 0 0,0-1-1 0 0,1 0 0 0 0,1 0 1 0 0,-1-2-1 0 0,2 1 0 0 0,-18-22 1 0 0,9 10-2 0 0,5 4 8 0 0,1 0 0 0 0,1-1 0 0 0,1 0 0 0 0,1-1 0 0 0,0 0 0 0 0,2-1 0 0 0,0 0 0 0 0,-5-23 0 0 0,10 27-29 0 0,1 1-1 0 0,0-1 1 0 0,1 0 0 0 0,1 0-1 0 0,1 0 1 0 0,5-31 0 0 0,-4 39 20 0 0,1-1-1 0 0,1 1 1 0 0,0 0 0 0 0,0 1 0 0 0,0-1 0 0 0,1 1-1 0 0,1 0 1 0 0,-1 0 0 0 0,1 0 0 0 0,1 1 0 0 0,-1 0 0 0 0,1 0-1 0 0,15-11 1 0 0,-8 10 39 0 0,-1-2 0 0 0,0 1 0 0 0,15-16 0 0 0,23-15 63 0 0,-22 22-96 0 0,1 1-1 0 0,1 2 1 0 0,0 1-1 0 0,1 1 1 0 0,63-15-1 0 0,-44 16 47 0 0,1 2 0 0 0,0 3-1 0 0,74-1 1 0 0,-108 8-50 0 0,1 2 1 0 0,0 0-1 0 0,-1 1 0 0 0,0 0 0 0 0,0 2 1 0 0,0 0-1 0 0,0 1 0 0 0,-1 1 1 0 0,32 17-1 0 0,-46-23 0 0 0,-1 1 0 0 0,1 0 1 0 0,0 0-1 0 0,0 0 0 0 0,-1 0 1 0 0,0 0-1 0 0,1 0 0 0 0,-1 1 1 0 0,3 3-1 0 0,9 10 7 0 0,18 2-9 0 0,-24-12-16 0 0,-1 2 1 0 0,1-1-1 0 0,-1 1 1 0 0,8 11-1 0 0,1 1-29 0 0,8-3 0 0 0,-7 11 47 0 0,-3-15 4 0 0,-13-13-2 0 0,0 1-1 0 0,1 0 1 0 0,-1 0 0 0 0,0 0 0 0 0,0 0-1 0 0,0 0 1 0 0,0 0 0 0 0,0 0 0 0 0,0 1-1 0 0,0-1 1 0 0,-1 0 0 0 0,1 0 0 0 0,0 1-1 0 0,-1-1 1 0 0,1 0 0 0 0,-1 1 0 0 0,1-1-1 0 0,-1 1 1 0 0,1-1 0 0 0,-1 1 0 0 0,0-1-1 0 0,0 1 1 0 0,0 1 0 0 0,1 7 9 0 0,0 1 1 0 0,0-1-1 0 0,1 1 1 0 0,4 10 0 0 0,-4-15 5 0 0,0 0 1 0 0,0 0 0 0 0,-1 0 0 0 0,0 0 0 0 0,0 1 0 0 0,0-1 0 0 0,-1 0 0 0 0,0 0-1 0 0,0 1 1 0 0,-1-1 0 0 0,0 0 0 0 0,0 0 0 0 0,-2 7 0 0 0,1-6-2 0 0,-1 1-1 0 0,0-1 1 0 0,0 1 0 0 0,-1-1-1 0 0,0-1 1 0 0,0 1 0 0 0,0 0 0 0 0,-1-1-1 0 0,0 0 1 0 0,-1 0 0 0 0,1 0 0 0 0,-1-1-1 0 0,0 0 1 0 0,-7 5 0 0 0,1-3-6 0 0,0 0 0 0 0,0-1 0 0 0,-1 0 1 0 0,1-1-1 0 0,-1 0 0 0 0,0-1 0 0 0,-1-1 1 0 0,1 0-1 0 0,-1-1 0 0 0,1 0 0 0 0,-1-1 0 0 0,0-1 1 0 0,0 0-1 0 0,1-1 0 0 0,-1 0 0 0 0,0-1 1 0 0,-13-4-1 0 0,19 2-4 0 0,0 0-1 0 0,0 0 1 0 0,0-1 0 0 0,0 0 0 0 0,1 0 0 0 0,0-1 0 0 0,0 1 0 0 0,0-2-1 0 0,-11-12 1 0 0,-2-3 5 0 0,-9 2-42 0 0,11 1-19 0 0,1-1 0 0 0,1 0 0 0 0,-14-26 0 0 0,-48-68 9 0 0,74 107 54 0 0,0 0 0 0 0,1-1-1 0 0,0 1 1 0 0,0-1 0 0 0,1 0-1 0 0,-1 0 1 0 0,2 0 0 0 0,-1-8-1 0 0,-5-20 65 0 0,0 6-58 0 0,1 1-1 0 0,-1-35 1 0 0,6 55-23 0 0,0-1-1 0 0,1 1 1 0 0,1 0 0 0 0,-1 0-1 0 0,2-1 1 0 0,-1 1 0 0 0,1 0-1 0 0,1 0 1 0 0,-1 0 0 0 0,2 1-1 0 0,6-15 1 0 0,50-68 33 0 0,-51 77-22 0 0,1 1 1 0 0,1 0-1 0 0,0 1 1 0 0,1 0-1 0 0,18-15 0 0 0,76-52 44 0 0,-76 58-47 0 0,109-65 20 0 0,-127 80-24 0 0,1-1-3 0 0,0 2 0 0 0,0 0 1 0 0,26-7-1 0 0,11-2 0 0 0,-25 5 3 0 0,0 0-5 0 0,1 1 0 0 0,48-9-1 0 0,-51 14 7 0 0,55-9-37 0 0,1 4-1 0 0,0 3 1 0 0,122 7 0 0 0,-182 1 32 0 0,0 1-1 0 0,0 1 0 0 0,0 1 1 0 0,0 0-1 0 0,-1 1 0 0 0,0 1 1 0 0,0 1-1 0 0,-1 1 0 0 0,0 0 1 0 0,-1 1-1 0 0,25 21 0 0 0,-38-29 6 0 0,0 0-1 0 0,1 1 1 0 0,-1-1-1 0 0,-1 1 1 0 0,1 0-1 0 0,-1 0 1 0 0,1 0-1 0 0,2 8 1 0 0,11 16-8 0 0,-3-9 10 0 0,-5-8 2 0 0,0 0 0 0 0,-1 0 0 0 0,0 1 0 0 0,-1-1 0 0 0,-1 1 0 0 0,1 1 0 0 0,-2-1 0 0 0,0 1 0 0 0,5 22 0 0 0,-4 16 7 0 0,-1 53-1 0 0,-4-89-11 0 0,-1 0 1 0 0,-1 0-1 0 0,0-1 1 0 0,0 1-1 0 0,-2-1 0 0 0,0 0 1 0 0,0 0-1 0 0,-11 21 1 0 0,0-7 14 0 0,4-6-53 0 0,-1 0-1 0 0,-29 38 1 0 0,17-32-12 0 0,5-4 58 0 0,-1-1 0 0 0,0 0 0 0 0,-2-2-1 0 0,-1-1 1 0 0,0 0 0 0 0,-2-2 0 0 0,-38 22 0 0 0,-87 33 141 0 0,138-67-146 0 0,-11 8 1 0 0,0-1 1 0 0,0-1-1 0 0,-2-2 0 0 0,1 0 0 0 0,-31 7 0 0 0,-109 13 36 0 0,141-28-33 0 0,0 0 0 0 0,0-2 0 0 0,0 0 1 0 0,1-2-1 0 0,-29-4 0 0 0,45 4-7 0 0,0 0 0 0 0,0 0 0 0 0,0-1 0 0 0,0 1 0 0 0,1-1 0 0 0,0 0 0 0 0,-7-5-1 0 0,-10-6 7 0 0,10 7-14 0 0,1 0-1 0 0,0 0 1 0 0,1-1-1 0 0,0-1 0 0 0,-10-10 1 0 0,-8-7 3 0 0,17 14-9 0 0,-1-1-1 0 0,1 0 0 0 0,1 0 0 0 0,1-1 1 0 0,-15-28-1 0 0,-29-79 14 0 0,45 95 24 0 0,2 0 0 0 0,1-1 0 0 0,1 0 0 0 0,1 0 0 0 0,2-40 0 0 0,-2 0-2 0 0,1 44-29 0 0,0-1 0 0 0,2 0 0 0 0,1 1 1 0 0,0-1-1 0 0,2 1 0 0 0,1-1 0 0 0,0 1 0 0 0,2 0 0 0 0,1 1 1 0 0,1-1-1 0 0,0 1 0 0 0,2 1 0 0 0,13-22 0 0 0,96-135-95 0 0,-99 153 93 0 0,1 1 1 0 0,2 1-1 0 0,0 1 0 0 0,47-34 0 0 0,44-16-24 0 0,191-89 0 0 0,-264 143 29 0 0,2 2-1 0 0,57-14 1 0 0,-58 18 7 0 0,1 2-3 0 0,0 1 0 0 0,0 2 0 0 0,1 2 1 0 0,0 2-1 0 0,0 2 0 0 0,79 9 0 0 0,-106-5 1 0 0,0 1 0 0 0,-1 0 0 0 0,0 2 0 0 0,0 0-1 0 0,0 1 1 0 0,0 0 0 0 0,-1 1 0 0 0,26 19 0 0 0,-15-8-11 0 0,-1 1 1 0 0,-1 1 0 0 0,39 45 0 0 0,-40-36 25 0 0,31 55 1 0 0,-49-77-15 0 0,9 22-1 0 0,-1 0 0 0 0,-2 1 0 0 0,0 1 0 0 0,-2-1 0 0 0,-2 2 0 0 0,7 58 0 0 0,-12-50 14 0 0,-1 0-1 0 0,-1 0 1 0 0,-3-1 0 0 0,-1 1 0 0 0,-13 51-1 0 0,12-70-8 0 0,-1-1-1 0 0,0 1 1 0 0,-2-2-1 0 0,-1 1 1 0 0,-1-1-1 0 0,-13 22 0 0 0,-3-3-36 0 0,-59 70 0 0 0,67-90-1 0 0,-2-1-1 0 0,-31 23 1 0 0,-26 24 38 0 0,59-49 15 0 0,0-1-1 0 0,-1-1 1 0 0,0 0-1 0 0,-1-1 1 0 0,-1-2-1 0 0,0 0 1 0 0,0-1-1 0 0,-35 11 1 0 0,22-11 5 0 0,1-2 1 0 0,-1-1-1 0 0,-1-2 0 0 0,1-1 1 0 0,-42 0-1 0 0,59-5-28 0 0,-1-1-1 0 0,1-1 1 0 0,0 0-1 0 0,0-2 1 0 0,1 1-1 0 0,-1-2 1 0 0,1 0-1 0 0,0-1 1 0 0,0-1-1 0 0,1-1 1 0 0,0 0-1 0 0,1 0 0 0 0,0-2 1 0 0,0 0-1 0 0,1 0 1 0 0,-23-27-1 0 0,4 1 58 0 0,2-1 0 0 0,2-2-1 0 0,1-1 1 0 0,-39-83-1 0 0,47 80-47 0 0,-16-61 0 0 0,21 60-7 0 0,3 0-15 0 0,2-1 1 0 0,1 1-1 0 0,3-2 0 0 0,2 1 0 0 0,3-47 0 0 0,1 76 9 0 0,1 1-1 0 0,0-1 0 0 0,1 1 0 0 0,1-1 1 0 0,1 1-1 0 0,0 0 0 0 0,1 1 1 0 0,1-1-1 0 0,0 1 0 0 0,1 0 0 0 0,1 1 1 0 0,0 0-1 0 0,1 0 0 0 0,1 1 0 0 0,15-15 1 0 0,19-17-12 0 0,2 3 0 0 0,88-60 0 0 0,-95 74 23 0 0,0 1 0 0 0,2 3 0 0 0,0 1 0 0 0,2 3-1 0 0,1 1 1 0 0,63-18 0 0 0,-38 19-14 0 0,173-34-23 0 0,-209 48 28 0 0,51-8-30 0 0,103 0 1 0 0,-162 12 28 0 0,0 1 0 0 0,0 1 1 0 0,-1 2-1 0 0,1 0 1 0 0,-1 2-1 0 0,0 1 0 0 0,0 0 1 0 0,33 17-1 0 0,-32-13 18 0 0,0 2-1 0 0,-1 1 0 0 0,-1 2 1 0 0,0 0-1 0 0,-1 1 1 0 0,29 28-1 0 0,-43-35-4 0 0,12 10-14 0 0,-2 2 1 0 0,0 0-1 0 0,-1 1 1 0 0,-1 1 0 0 0,16 29-1 0 0,-3 10-77 0 0,-20-46 69 0 0,-1 1 1 0 0,-1 0 0 0 0,0 1 0 0 0,-1 0 0 0 0,-1 0-1 0 0,6 39 1 0 0,-6-1 19 0 0,4 71 17 0 0,-10-102-20 0 0,1 18-5 0 0,-11 84 0 0 0,8-113 16 0 0,-2 0 0 0 0,0 0 0 0 0,0 0 0 0 0,-1-1 0 0 0,-1 0 0 0 0,-1 0 0 0 0,0 0 0 0 0,-1-1 0 0 0,-11 16 0 0 0,7-13 23 0 0,-5 8-15 0 0,-1 0 0 0 0,-1-1 0 0 0,-1-1 1 0 0,-1-1-1 0 0,-35 27 0 0 0,22-24-109 0 0,26-17 58 0 0,0-1 0 0 0,-1 0 1 0 0,0-1-1 0 0,0 0 0 0 0,-14 6 0 0 0,-14 2-20 0 0,12-3 51 0 0,-1-1 1 0 0,1-1-1 0 0,-1-1 0 0 0,-1-1 1 0 0,1-2-1 0 0,-33 2 0 0 0,39-6 24 0 0,14 1-25 0 0,0-1 1 0 0,0 0-1 0 0,0 0 0 0 0,0 0 0 0 0,0-1 0 0 0,0 0 0 0 0,1 0 0 0 0,-1-1 0 0 0,0 1 0 0 0,0-1 1 0 0,1 0-1 0 0,-9-5 0 0 0,-36-22-5 0 0,29 18 50 0 0,0-1 0 0 0,1 0 0 0 0,0-2 0 0 0,1 0 0 0 0,1-1-1 0 0,1-1 1 0 0,-29-32 0 0 0,-56-96-109 0 0,41 42 131 0 0,49 76-95 0 0,-18-54 0 0 0,9 23-27 0 0,17 42 54 0 0,0 0-1 0 0,1 1 0 0 0,1-1 0 0 0,0-1 0 0 0,1 1 0 0 0,0-17 0 0 0,-2-26-30 0 0,2 50 23 0 0,0 0 1 0 0,0 0-1 0 0,1 0 0 0 0,0 0 1 0 0,0 0-1 0 0,1 0 0 0 0,0 0 0 0 0,0 0 1 0 0,1 0-1 0 0,0 1 0 0 0,0-1 0 0 0,5-9 1 0 0,29-30 18 0 0,2 1 1 0 0,54-52 0 0 0,-80 89-14 0 0,0 0 0 0 0,1 0 0 0 0,0 1 0 0 0,17-8 0 0 0,21-13-22 0 0,-31 17 14 0 0,1 1-1 0 0,0 1 1 0 0,31-9 0 0 0,11-6-32 0 0,-19 9 38 0 0,0 1 1 0 0,2 2-1 0 0,-1 2 1 0 0,2 3-1 0 0,69-5 0 0 0,-10 8-56 0 0,148 12-1 0 0,-234-6 46 0 0,0 1 0 0 0,0 1-1 0 0,0 0 1 0 0,35 12 0 0 0,-4 3 24 0 0,-21-8 1 0 0,0 2 0 0 0,52 27-1 0 0,-45-17 5 0 0,101 67-30 0 0,-125-79 13 0 0,0 1 1 0 0,0 1 0 0 0,-1 0 0 0 0,-1 0-1 0 0,0 1 1 0 0,0 1 0 0 0,12 21 0 0 0,-15-19 16 0 0,0-4 1 0 0,-1 1 1 0 0,-1 0-1 0 0,0 0 1 0 0,0 1-1 0 0,-1-1 1 0 0,-1 1 0 0 0,-1 0-1 0 0,3 15 1 0 0,-1 12 2 0 0,-2-23-7 0 0,0 1 0 0 0,-1 0 0 0 0,-1-1 0 0 0,-1 1 0 0 0,-1 0-1 0 0,-5 30 1 0 0,3-31 0 0 0,2-10-8 0 0,-1 0 0 0 0,0 0 0 0 0,0-1 0 0 0,0 1 0 0 0,-1-1 0 0 0,-4 10 0 0 0,-61 96 54 0 0,59-98-56 0 0,-1-1 0 0 0,-1 0 0 0 0,0-1 0 0 0,-1 0-1 0 0,0 0 1 0 0,-1-2 0 0 0,0 1 0 0 0,-1-2 0 0 0,-17 12 0 0 0,-34 27 52 0 0,41-31-52 0 0,0 0-1 0 0,-2-2 1 0 0,0-1-1 0 0,-1-1 0 0 0,0-1 1 0 0,-1-2-1 0 0,-54 16 1 0 0,33-16 38 0 0,0-1 0 0 0,-1-2 0 0 0,0-3 1 0 0,-52-1-1 0 0,93-4-28 0 0,-5 1-5 0 0,0-1 0 0 0,1 0 0 0 0,-1-2 0 0 0,0 1 0 0 0,1-1 0 0 0,-1-1 1 0 0,1-1-1 0 0,-16-6 0 0 0,-19-13-12 0 0,2-3 1 0 0,-74-53-1 0 0,102 65 9 0 0,1-1 0 0 0,0 0 0 0 0,1-1 0 0 0,1-1 0 0 0,0 0 0 0 0,1-1 0 0 0,1 0 0 0 0,1-1 0 0 0,-12-25 0 0 0,-4-10 9 0 0,22 43-13 0 0,-1-1 1 0 0,2 1-1 0 0,-1-1 0 0 0,2-1 1 0 0,-1 1-1 0 0,-2-18 1 0 0,-3-16 1 0 0,4 16-27 0 0,-5-52 1 0 0,11 74 19 0 0,0-1 0 0 0,0 0 0 0 0,0 0-1 0 0,1 1 1 0 0,1-1 0 0 0,0 0 0 0 0,0 1-1 0 0,0-1 1 0 0,1 1 0 0 0,6-13 0 0 0,6-4-26 0 0,30-40 0 0 0,-38 55 28 0 0,0 1 0 0 0,1 1 0 0 0,0-1 0 0 0,1 1 0 0 0,0 1 0 0 0,0 0 0 0 0,15-9 0 0 0,42-19-26 0 0,-18 9 53 0 0,2 1 0 0 0,86-30 0 0 0,-50 30-42 0 0,2 4-1 0 0,0 3 0 0 0,1 5 1 0 0,131-4-1 0 0,-189 17 22 0 0,-3-2-4 0 0,1 2 0 0 0,0 2 0 0 0,-1 0 0 0 0,0 2 0 0 0,1 1 0 0 0,28 8 0 0 0,1 10-6 0 0,70 38 0 0 0,-105-48 10 0 0,0 1-1 0 0,-1 0 1 0 0,0 2 0 0 0,-1 1 0 0 0,31 32 0 0 0,-28-10 3 0 0,-4-4 0 0 0,-12-24-8 0 0,-2-4 3 0 0,-1 0 0 0 0,0 0 1 0 0,-1 0-1 0 0,1 1 0 0 0,-1-1 0 0 0,-1 1 0 0 0,4 10 0 0 0,-3-6 3 0 0,2 7 2 0 0,0-1 0 0 0,-1 1 1 0 0,3 29-1 0 0,-4-1 20 0 0,-3 0-1 0 0,-1 1 0 0 0,-3-1 1 0 0,-15 82-1 0 0,13-112-25 0 0,0 1 0 0 0,-1-1-1 0 0,-1 0 1 0 0,-1-1 0 0 0,0 1-1 0 0,-1-2 1 0 0,-18 25 0 0 0,-90 98 29 0 0,89-108-36 0 0,4-7 11 0 0,-1-1-1 0 0,-1-1 1 0 0,-1-1-1 0 0,0-2 1 0 0,-1 0-1 0 0,-2-2 1 0 0,1-2-1 0 0,-2 0 1 0 0,0-2-1 0 0,-38 9 0 0 0,44-15 8 0 0,0-2-1 0 0,-1-1 0 0 0,0-2 0 0 0,1 0 1 0 0,-42-4-1 0 0,58 1-11 0 0,-1 0 0 0 0,1-1 1 0 0,-1 0-1 0 0,1 0 0 0 0,0-1 1 0 0,0 0-1 0 0,1 0 0 0 0,-15-11 1 0 0,-62-50 31 0 0,79 59-26 0 0,-38-30 36 0 0,2-3 0 0 0,2-1 0 0 0,2-2 1 0 0,-58-81-1 0 0,92 117-39 0 0,-11-15-14 0 0,1 0 0 0 0,0-1 1 0 0,2-1-1 0 0,0 0 0 0 0,2-1 0 0 0,-13-42 1 0 0,15 29-3 0 0,4 16 10 0 0,0 0-1 0 0,-2-40 1 0 0,6 42-1 0 0,0 4-5 0 0,0 0 1 0 0,4-29 0 0 0,-3 40 9 0 0,0 0 0 0 0,1-1 0 0 0,-1 1 0 0 0,1 0 0 0 0,-1 0 0 0 0,1 0 0 0 0,1 1 0 0 0,-1-1 0 0 0,0 0 0 0 0,1 1 0 0 0,0-1 0 0 0,-1 1 0 0 0,2 0 0 0 0,2-3 0 0 0,27-22-8 0 0,0 2 0 0 0,2 2 0 0 0,1 1 0 0 0,45-22 0 0 0,152-40-122 0 0,-152 70 133 0 0,-12 3 8 0 0,16-5-7 0 0,138-11-1 0 0,-158 24-3 0 0,1 2-1 0 0,0 3 1 0 0,-1 3-1 0 0,66 13 1 0 0,-106-13 0 0 0,-1 1-1 0 0,-1 2 1 0 0,1 0-1 0 0,-1 1 1 0 0,0 1-1 0 0,-1 2 0 0 0,0 0 1 0 0,26 19-1 0 0,10 12-7 0 0,-44-34 9 0 0,-1 1 1 0 0,0 0-1 0 0,0 1 1 0 0,-1 1-1 0 0,-1 0 1 0 0,1 1-1 0 0,-2 0 0 0 0,0 0 1 0 0,10 17-1 0 0,12 24 5 0 0,-23-40-2 0 0,-1 1 0 0 0,0-1 0 0 0,0 2 0 0 0,-1-1 0 0 0,-1 1 0 0 0,-1 0 0 0 0,0 1 0 0 0,5 29 0 0 0,-3 27 39 0 0,7 129 16 0 0,-13-171-49 0 0,-2 1-1 0 0,-1-1 0 0 0,-1 1 0 0 0,-1-1 1 0 0,-2 0-1 0 0,-12 36 0 0 0,5-38 5 0 0,-1 0 1 0 0,-21 28-1 0 0,2-1 16 0 0,21-38 5 0 0,-1-1 1 0 0,-1-1-1 0 0,0 0 0 0 0,-18 13 0 0 0,17-14-15 0 0,-2 0-14 0 0,-1-1-1 0 0,0-1 1 0 0,-1 0-1 0 0,0-2 1 0 0,-1 0-1 0 0,0-1 1 0 0,0-1-1 0 0,-1-1 1 0 0,0-1-1 0 0,-1-1 1 0 0,1 0-1 0 0,-1-2 0 0 0,0 0 1 0 0,-27-2-1 0 0,35-1-1 0 0,0-1-1 0 0,-1-1 0 0 0,2-1 0 0 0,-1 0 0 0 0,0 0 1 0 0,0-1-1 0 0,1-1 0 0 0,0-1 0 0 0,0 0 0 0 0,1 0 1 0 0,-1-1-1 0 0,1-1 0 0 0,1 0 0 0 0,-13-11 0 0 0,-6-9-53 0 0,0-1-1 0 0,2-1 1 0 0,-38-55-1 0 0,58 73 50 0 0,1 0-1 0 0,0-1 0 0 0,0 0 0 0 0,-4-15 0 0 0,6 16 8 0 0,0 0 1 0 0,0 0-1 0 0,-2 1 1 0 0,-10-16-1 0 0,8 16 0 0 0,0-1-1 0 0,0 0 1 0 0,1 0-1 0 0,0 0 1 0 0,1-1-1 0 0,1-1 1 0 0,0 1 0 0 0,1-1-1 0 0,0 0 1 0 0,1 0-1 0 0,-3-23 1 0 0,-5-51-38 0 0,5 42-1 0 0,2 0 0 0 0,1 0 0 0 0,6-85 0 0 0,-1 123 38 0 0,1 0 0 0 0,0 1-1 0 0,1-1 1 0 0,-1 0-1 0 0,1 1 1 0 0,1 0 0 0 0,0-1-1 0 0,0 1 1 0 0,0 1-1 0 0,1-1 1 0 0,9-10 0 0 0,-10 12 11 0 0,-2 2-14 0 0,1-1-1 0 0,0 1 1 0 0,0 0 0 0 0,0 0 0 0 0,1 0-1 0 0,-1 1 1 0 0,1-1 0 0 0,6-3 0 0 0,10-7-12 0 0,0-4-5 0 0,-14 12 2 0 0,0 0 0 0 0,0 0-1 0 0,1 1 1 0 0,-1-1-1 0 0,15-5 1 0 0,14-7 26 0 0,0 2-1 0 0,1 2 1 0 0,1 1 0 0 0,1 1-1 0 0,42-5 1 0 0,210-8-88 0 0,-241 25 55 0 0,0 2-1 0 0,79 16 1 0 0,-110-15 21 0 0,1 1 0 0 0,-1 1-1 0 0,31 15 1 0 0,13 4 61 0 0,-16-5-57 0 0,-1 3 1 0 0,79 51-1 0 0,-105-61 11 0 0,0 1-1 0 0,-1 0 1 0 0,-1 2-1 0 0,0 0 1 0 0,-1 1-1 0 0,-1 0 1 0 0,0 1-1 0 0,19 33 1 0 0,-19-23-7 0 0,-8-17 4 0 0,-1 0-1 0 0,0 1 1 0 0,-1-1-1 0 0,-1 1 0 0 0,1 1 1 0 0,-2-1-1 0 0,0 1 1 0 0,2 15-1 0 0,6 37-16 0 0,-6-43 16 0 0,-1 0 0 0 0,1 31 0 0 0,-5-42 13 0 0,2 3-20 0 0,-2 0 0 0 0,0 0 0 0 0,-1 0 0 0 0,0-1 0 0 0,-1 1 0 0 0,0 0 0 0 0,-1-1 1 0 0,-1 1-1 0 0,0-1 0 0 0,-1 0 0 0 0,-12 23 0 0 0,-72 110-8 0 0,81-134 11 0 0,0-1 0 0 0,-1 0 0 0 0,0-1 0 0 0,-1 0 0 0 0,0 0 0 0 0,-21 14 0 0 0,-32 17 55 0 0,20-10-40 0 0,28-21-22 0 0,-3 1 0 0 0,0 0 0 0 0,-1 0-1 0 0,0-2 1 0 0,0 0 0 0 0,-35 9 0 0 0,12-8 16 0 0,0-2 0 0 0,-51 3 0 0 0,78-10-12 0 0,1-1 0 0 0,0 0 1 0 0,-1-1-1 0 0,1-1 0 0 0,0 0 0 0 0,0-1 0 0 0,0 0 0 0 0,0-1 0 0 0,1-1 1 0 0,-21-9-1 0 0,-27-23-14 0 0,2-2 0 0 0,2-3 0 0 0,2-2 0 0 0,1-3 0 0 0,3-2 0 0 0,2-2 0 0 0,2-2 0 0 0,-44-66 0 0 0,78 97 9 0 0,2 0-1 0 0,0-1 1 0 0,-10-32-1 0 0,12 30 2 0 0,1 0-6 0 0,1-1 0 0 0,1 0 0 0 0,1 0-1 0 0,1 0 1 0 0,1-1 0 0 0,2-45 0 0 0,1 64 5 0 0,1-1 0 0 0,1 1 0 0 0,-1 0-1 0 0,1-1 1 0 0,1 1 0 0 0,-1 0 0 0 0,1 1 0 0 0,1-1 0 0 0,-1 0 0 0 0,1 1 0 0 0,1 0 0 0 0,-1 0 0 0 0,1 0 0 0 0,1 0 0 0 0,-1 1 0 0 0,1 0 0 0 0,0 0-1 0 0,13-10 1 0 0,8-3-6 0 0,0 2-1 0 0,0 0 0 0 0,49-20 0 0 0,-47 25 15 0 0,42-11-1 0 0,-13 4 0 0 0,-9 5-5 0 0,0 2 0 0 0,78-10 0 0 0,-49 10 0 0 0,9-2-5 0 0,1 4 0 0 0,0 4 1 0 0,0 4-1 0 0,132 14 0 0 0,-188-8 27 0 0,0 2-1 0 0,-1 0 1 0 0,0 3 0 0 0,-1 0-1 0 0,1 2 1 0 0,-2 2-1 0 0,0 0 1 0 0,42 27 0 0 0,-59-30-19 0 0,-1 0 1 0 0,0 1-1 0 0,-1 0 1 0 0,0 0-1 0 0,-1 1 1 0 0,0 0-1 0 0,10 20 1 0 0,-8-15 13 0 0,-8-10-17 0 0,0 0 0 0 0,0 0 1 0 0,-1 0-1 0 0,0 0 0 0 0,0 0 0 0 0,-1 1 0 0 0,0-1 1 0 0,0 1-1 0 0,-1 12 0 0 0,2 9 1 0 0,1 1 9 0 0,-1 47 1 0 0,-2-66-6 0 0,-1-1 0 0 0,0 0 0 0 0,-1 1 0 0 0,0-1 0 0 0,0 0 0 0 0,-1 0 0 0 0,-1 0 0 0 0,-5 10 0 0 0,-14 23-12 0 0,-3-1-1 0 0,-1-1 0 0 0,-2-1 0 0 0,-60 62 1 0 0,38-53-55 0 0,-90 67-1 0 0,108-93 84 0 0,0-2 0 0 0,-1-1-1 0 0,-2-2 1 0 0,-47 19-1 0 0,19-9 7 0 0,49-20-32 0 0,0-1 1 0 0,0-1-1 0 0,0 0 1 0 0,-23 4-1 0 0,-45 8-1 0 0,-78 12 27 0 0,142-28-13 0 0,1-1 0 0 0,-1 0 1 0 0,0-2-1 0 0,1 0 0 0 0,-1-1 0 0 0,-26-6 0 0 0,37 5-8 0 0,0 0-1 0 0,0-1 1 0 0,1 0 0 0 0,-1 0-1 0 0,1 0 1 0 0,0-1-1 0 0,1 0 1 0 0,-1-1-1 0 0,1 1 1 0 0,0-1-1 0 0,1 0 1 0 0,-1-1-1 0 0,1 1 1 0 0,-6-11-1 0 0,-17-18-29 0 0,16 17 23 0 0,0 0 0 0 0,1 0 1 0 0,0-1-1 0 0,2-1 0 0 0,0 0 0 0 0,-6-22 0 0 0,7 11 0 0 0,3 0 0 0 0,0-1 0 0 0,2 0 0 0 0,1-37 0 0 0,2 50-1 0 0,1 0 0 0 0,0 0 0 0 0,2 0 0 0 0,0 1 0 0 0,8-27 0 0 0,-8 37 5 0 0,0 0 0 0 0,0 0 1 0 0,1 1-1 0 0,0-1 0 0 0,0 1 0 0 0,1 0 0 0 0,0 0 1 0 0,0 0-1 0 0,1 1 0 0 0,0 0 0 0 0,0 0 0 0 0,0 0 0 0 0,1 1 1 0 0,11-8-1 0 0,83-58-32 0 0,-83 61 35 0 0,-10 5 0 0 0,-1 0 1 0 0,1 1-1 0 0,0 0 1 0 0,0 1-1 0 0,16-5 1 0 0,28-11 10 0 0,-44 16-8 0 0,0 0-1 0 0,0 0 0 0 0,1 0 0 0 0,-1 1 0 0 0,0 0 0 0 0,17-1 0 0 0,48-3-5 0 0,-38 2-7 0 0,46 0-1 0 0,-70 5 10 0 0,0-1 0 0 0,-1 2-1 0 0,1-1 1 0 0,0 2-1 0 0,-1-1 1 0 0,1 1-1 0 0,-1 1 1 0 0,15 7-1 0 0,-4 1 3 0 0,0 1 1 0 0,-1 1-1 0 0,23 20 0 0 0,-13-13-5 0 0,-11 15 4 0 0,-5-17 3 0 0,-11-15-3 0 0,1 0 1 0 0,-1 0-1 0 0,-1 0 1 0 0,1 1-1 0 0,0-1 0 0 0,-1 1 1 0 0,0-1-1 0 0,0 1 1 0 0,1 6-1 0 0,6 25 4 0 0,25 118 63 0 0,-32-134-60 0 0,0 0 1 0 0,-1 0-1 0 0,-1 0 1 0 0,-1-1-1 0 0,-1 1 0 0 0,-4 20 1 0 0,4-33-8 0 0,-1 1-1 0 0,1-1 1 0 0,-1 0 0 0 0,-1 0 0 0 0,-5 10-1 0 0,-4 8 11 0 0,-1 6 6 0 0,-1-1-1 0 0,-1-1 1 0 0,-2 0 0 0 0,-1-1 0 0 0,-1-1-1 0 0,-1-1 1 0 0,-1-1 0 0 0,-2-1 0 0 0,0-1-1 0 0,-38 27 1 0 0,48-38-17 0 0,12-10 1 0 0,-1 1-1 0 0,0-1 1 0 0,0 1-1 0 0,0-1 1 0 0,0 0-1 0 0,0 0 1 0 0,0 0-1 0 0,-7 2 1 0 0,-27 15 15 0 0,32-16-16 0 0,-1 1 0 0 0,1-1-1 0 0,-1 0 1 0 0,0 0-1 0 0,0-1 1 0 0,0 0-1 0 0,-1 0 1 0 0,1 0 0 0 0,0-1-1 0 0,-12 1 1 0 0,15-4-3 0 0,1-1-1 0 0,0 1 1 0 0,0-1 0 0 0,1 0 0 0 0,-1 0 0 0 0,0 1 0 0 0,1-1-1 0 0,0 0 1 0 0,0-1 0 0 0,0 1 0 0 0,0 0 0 0 0,0 0 0 0 0,0-4-1 0 0,-3-6-14 0 0,2 4 14 0 0,0-1 0 0 0,1 0 0 0 0,0 1 0 0 0,0-1 0 0 0,1 0 0 0 0,3-17 0 0 0,10-60-41 0 0,-12 85 45 0 0,3-29-26 0 0,-3 22 16 0 0,0 0 1 0 0,0 1-1 0 0,1 0 0 0 0,0-1 0 0 0,7-15 0 0 0,3-3-11 0 0,2 0 1 0 0,1 0-1 0 0,1 2 1 0 0,1 0-1 0 0,29-32 0 0 0,-28 38 10 0 0,0 0 0 0 0,2 2 0 0 0,0 0 0 0 0,1 1-1 0 0,41-23 1 0 0,-16 13-25 0 0,-38 21 33 0 0,0 1 0 0 0,1-1 0 0 0,-1 1 0 0 0,1 1 0 0 0,0-1 0 0 0,18-3 0 0 0,34-7 17 0 0,-39 8 7 0 0,-1 1 0 0 0,1 1 0 0 0,-1 0 0 0 0,1 2 0 0 0,0 1 0 0 0,0 0 0 0 0,26 3 0 0 0,-41 1-17 0 0,0 0 0 0 0,-1 1-1 0 0,0-1 1 0 0,0 1 0 0 0,0 0 0 0 0,0 1-1 0 0,-1-1 1 0 0,1 1 0 0 0,-1 0 0 0 0,0 1 0 0 0,-1-1-1 0 0,1 1 1 0 0,-1 0 0 0 0,3 7 0 0 0,2-1 7 0 0,-7-10-9 0 0,-1 0 0 0 0,1 0 1 0 0,-1 0-1 0 0,0 0 0 0 0,0 0 0 0 0,0 0 0 0 0,0 1 1 0 0,0-1-1 0 0,0 0 0 0 0,-1 1 0 0 0,1-1 0 0 0,-1 0 1 0 0,1 1-1 0 0,-1-1 0 0 0,0 3 0 0 0,1 8 0 0 0,2 4 17 0 0,0-1-1 0 0,-1 1 1 0 0,-1 0-1 0 0,-1-1 1 0 0,-1 1 0 0 0,0 0-1 0 0,-1-1 1 0 0,-1 1-1 0 0,-8 28 1 0 0,7-34-7 0 0,0 1 0 0 0,-1-1 0 0 0,0 0 0 0 0,-1 0 0 0 0,-1 0 0 0 0,-9 11 0 0 0,4-4 36 0 0,-48 52 20 0 0,50-57-97 0 0,-1 0 1 0 0,-1-1 0 0 0,1-1-1 0 0,-2 0 1 0 0,0 0 0 0 0,-23 14-1 0 0,-28 24 125 0 0,29-20 6 0 0,-75 47-1 0 0,95-66-85 0 0,-62 28-42 0 0,70-34 22 0 0,1 0-1 0 0,-1 0 1 0 0,0-1-1 0 0,0 0 1 0 0,-1-1-1 0 0,1 0 0 0 0,0 0 1 0 0,-1 0-1 0 0,0-1 1 0 0,-10 1-1 0 0,17-26-79 0 0,2 1 71 0 0,2 0 1 0 0,0 0 0 0 0,1 1 0 0 0,2 0-1 0 0,0 0 1 0 0,1 0 0 0 0,2 1 0 0 0,0 0-1 0 0,16-27 1 0 0,11-11-44 0 0,79-101 0 0 0,-80 120 34 0 0,2 0-1 0 0,43-34 0 0 0,-65 62 49 0 0,1 0-1 0 0,24-12 0 0 0,1-2 10 0 0,-26 15-38 0 0,-1 0-13 0 0,1 2 0 0 0,-1-1 0 0 0,1 2 0 0 0,1 0-1 0 0,25-9 1 0 0,-27 11 37 0 0,43-15 107 0 0,-56 20-129 0 0,0 1-1 0 0,1-1 1 0 0,-1 1-1 0 0,0 0 1 0 0,1-1 0 0 0,-1 1-1 0 0,0 0 1 0 0,1 0 0 0 0,-1 0-1 0 0,0 0 1 0 0,1 0-1 0 0,-1 1 1 0 0,0-1 0 0 0,1 0-1 0 0,-1 0 1 0 0,0 1 0 0 0,1-1-1 0 0,-1 1 1 0 0,0-1-1 0 0,0 1 1 0 0,0 0 0 0 0,0-1-1 0 0,1 1 1 0 0,-1 0 0 0 0,0 0-1 0 0,0 0 1 0 0,0 0-1 0 0,-1 0 1 0 0,1 0 0 0 0,0 0-1 0 0,0 0 1 0 0,0 0 0 0 0,-1 0-1 0 0,1 1 1 0 0,-1-1-1 0 0,2 2 1 0 0,26 70-30 0 0,-17-7 77 0 0,-2 0 0 0 0,-1 75 0 0 0,-7-89 22 0 0,1-30-61 0 0,-1-1-1 0 0,-2 0 0 0 0,0 0 1 0 0,-1 1-1 0 0,-1-1 1 0 0,-10 35-1 0 0,9-33 0 0 0,4-21-7 0 0,0 0 0 0 0,0 0 0 0 0,0 0 0 0 0,0 1 0 0 0,-1-1 0 0 0,1 0 0 0 0,-1 0 0 0 0,1 0 0 0 0,-1 0 1 0 0,0 0-1 0 0,0 0 0 0 0,0 0 0 0 0,0 0 0 0 0,0 0 0 0 0,0 0 0 0 0,0 0 0 0 0,-1-1 0 0 0,-2 4 0 0 0,3-5 3 0 0,-23 8 35 0 0,23-7-37 0 0,0-1 0 0 0,0 0 0 0 0,0 0 0 0 0,0 0 0 0 0,0 0 0 0 0,0 0 0 0 0,0 0 0 0 0,0 0 0 0 0,0 0 0 0 0,0 0 0 0 0,0 0 0 0 0,0-1 0 0 0,0 1-1 0 0,1 0 1 0 0,-1-1 0 0 0,0 1 0 0 0,0 0 0 0 0,0-1 0 0 0,0 1 0 0 0,1-1 0 0 0,-1 0 0 0 0,0 1 0 0 0,0-1 0 0 0,1 1 0 0 0,-1-1 0 0 0,0 0 0 0 0,0-1 0 0 0,-33-88-52 0 0,28 73 32 0 0,2 0 0 0 0,0 0 0 0 0,2 0 0 0 0,-1 0 0 0 0,2 0 0 0 0,0 0 0 0 0,3-27 0 0 0,-1 12-15 0 0,-1 23 20 0 0,0 0-1 0 0,1 0 1 0 0,0 0 0 0 0,0 0 0 0 0,1 0-1 0 0,1 1 1 0 0,-1-1 0 0 0,1 1 0 0 0,1-1 0 0 0,-1 1-1 0 0,2 0 1 0 0,-1 0 0 0 0,1 1 0 0 0,0 0-1 0 0,0-1 1 0 0,1 2 0 0 0,11-12 0 0 0,8 7-22 0 0,-23 11 38 0 0,-1 0-1 0 0,0-1 1 0 0,0 1 0 0 0,0 0 0 0 0,0-1 0 0 0,1 1 0 0 0,-1-1-1 0 0,0 1 1 0 0,0-1 0 0 0,0 0 0 0 0,0 1 0 0 0,0-1 0 0 0,0 0-1 0 0,0 0 1 0 0,0 0 0 0 0,-1 0 0 0 0,1 0 0 0 0,1-1-1 0 0,-1 1 2 0 0,0 0-1 0 0,0 0 0 0 0,0 0 0 0 0,0 0 0 0 0,0 1 1 0 0,0-1-1 0 0,0 0 0 0 0,0 1 0 0 0,0-1 0 0 0,0 1 0 0 0,0-1 1 0 0,1 1-1 0 0,-1 0 0 0 0,0-1 0 0 0,0 1 0 0 0,1 0 0 0 0,-1 0 1 0 0,0 0-1 0 0,0 0 0 0 0,1 0 0 0 0,-1 0 0 0 0,0 0 0 0 0,0 0 1 0 0,1 1-1 0 0,-1-1 0 0 0,0 0 0 0 0,0 1 0 0 0,0-1 1 0 0,2 2-1 0 0,32 18-23 0 0,-26-11 30 0 0,-1 1-1 0 0,0 0 1 0 0,0 0 0 0 0,-1 0-1 0 0,0 1 1 0 0,-1 0 0 0 0,7 15-1 0 0,29 90 114 0 0,-26-66-69 0 0,-12-35-32 0 0,-1 0 0 0 0,-1 1 1 0 0,0 0-1 0 0,-1-1 0 0 0,-1 1 0 0 0,0 0 0 0 0,-2-1 0 0 0,1 1 1 0 0,-2 0-1 0 0,0-1 0 0 0,-1 0 0 0 0,0 0 0 0 0,-2 0 0 0 0,1 0 1 0 0,-14 23-1 0 0,0-10-4 0 0,-2-1 0 0 0,0-2 0 0 0,-2 0 1 0 0,-1-1-1 0 0,0-1 0 0 0,-30 21 0 0 0,-6 6-39 0 0,5-12 17 0 0,14-13-18 0 0,-70 29-67 0 0,93-45 79 0 0,0 0 0 0 0,0-1 0 0 0,-1-2 0 0 0,-22 6-1 0 0,-40 15 18 0 0,54-18-12 0 0,-1 0 0 0 0,-1-2 1 0 0,1-1-1 0 0,-1-1 0 0 0,0-2 1 0 0,0-1-1 0 0,-48-2 0 0 0,34 4-9 0 0,31-7-6 0 0,-7-6 18 0 0,18 8 4 0 0,0 1 0 0 0,0 0 0 0 0,0-1 0 0 0,0 1 1 0 0,-1 0-1 0 0,1 0 0 0 0,0 0 0 0 0,0 0 0 0 0,0 0 0 0 0,-1 0 0 0 0,1 0 0 0 0,0 0 0 0 0,0 0 0 0 0,0 1 1 0 0,0-1-1 0 0,-1 0 0 0 0,1 1 0 0 0,0-1 0 0 0,0 1 0 0 0,0 0 0 0 0,0-1 0 0 0,0 1 0 0 0,0 0 0 0 0,0-1 1 0 0,0 1-1 0 0,-1 1 0 0 0,-22 30-40 0 0,12-16 29 0 0,2-5 16 0 0,-1 0 0 0 0,0-1-1 0 0,0-1 1 0 0,-1 0 0 0 0,0 0 0 0 0,-1-2 0 0 0,0 1 0 0 0,0-1 0 0 0,-1-1 0 0 0,-14 4-1 0 0,-35 14-1 0 0,-4 3 15 0 0,-1-3-1 0 0,-110 22 0 0 0,-55 3-9 0 0,-79 13-1 0 0,-31-20-14 0 0,-380-3-1 0 0,703-39 16 0 0,-15 0 2 0 0,-1-1 1 0 0,1-1-1 0 0,-37-8 0 0 0,23-1 6 0 0,-64-23-1 0 0,78 26-10 0 0,26 6-2 0 0,0 0 1 0 0,0 0-1 0 0,0-1 1 0 0,-14-6-1 0 0,-17-11 4 0 0,-12-5 9 0 0,1-3 0 0 0,-51-35 0 0 0,90 57-11 0 0,10 6-3 0 0,1-1 0 0 0,-1 1 1 0 0,1-1-1 0 0,-1 1 0 0 0,1-1 0 0 0,-1 0 0 0 0,1 0 1 0 0,0 0-1 0 0,-1 0 0 0 0,1 0 0 0 0,0 0 1 0 0,0 0-1 0 0,0 0 0 0 0,0 0 0 0 0,0 0 0 0 0,0-1 1 0 0,0 1-1 0 0,0 0 0 0 0,0-1 0 0 0,0-1 0 0 0,-2-2 1 0 0,0-2-1 0 0,0 1 1 0 0,0-1-1 0 0,0 0 0 0 0,1 0 0 0 0,0 0 0 0 0,1 0 0 0 0,-1 0 1 0 0,1 0-1 0 0,0 0 0 0 0,1-11 0 0 0,0 14-6 0 0,0-1-1 0 0,0 1 1 0 0,0-1-1 0 0,1 1 0 0 0,0 0 1 0 0,0-1-1 0 0,0 1 1 0 0,0 0-1 0 0,1 0 1 0 0,0 0-1 0 0,-1 0 1 0 0,2 0-1 0 0,-1 0 1 0 0,0 0-1 0 0,1 1 1 0 0,-1-1-1 0 0,1 1 1 0 0,0-1-1 0 0,0 1 1 0 0,7-5-1 0 0,20-15 0 0 0,1 1 0 0 0,1 2 0 0 0,1 1 0 0 0,1 2 0 0 0,48-18 0 0 0,-36 15-8 0 0,1 2 1 0 0,1 3-1 0 0,63-13 0 0 0,-39 17 21 0 0,135-5 0 0 0,-159 16-5 0 0,-24-2-9 0 0,1 2 0 0 0,-1 0 0 0 0,1 2-1 0 0,-1 1 1 0 0,0 0 0 0 0,46 14 0 0 0,15 15-9 0 0,-74-28 23 0 0,-1 0 0 0 0,1 1 0 0 0,-1 0 1 0 0,0 1-1 0 0,0 0 0 0 0,0 1 0 0 0,-1 0 0 0 0,14 13 1 0 0,-3-3 19 0 0,-17-14-24 0 0,0-1-1 0 0,0 0-1 0 0,0 0 1 0 0,-1 0-1 0 0,1 1 1 0 0,0-1-1 0 0,-1 1 1 0 0,0-1 0 0 0,0 1-1 0 0,0 0 1 0 0,0 0-1 0 0,0 0 1 0 0,-1 0 0 0 0,3 6-1 0 0,-4-7 0 0 0,1 0 0 0 0,0 0 0 0 0,-1 0 0 0 0,1 0 0 0 0,0 0 0 0 0,0 0 0 0 0,0 0-1 0 0,0 0 1 0 0,1-1 0 0 0,-1 1 0 0 0,0 0 0 0 0,1-1 0 0 0,-1 1 0 0 0,1-1 0 0 0,2 3 0 0 0,-2-3 0 0 0,-1 0 1 0 0,0 0 0 0 0,1 0-1 0 0,-1 0 1 0 0,0 1 0 0 0,0-1-1 0 0,0 1 1 0 0,0-1 0 0 0,0 1-1 0 0,0-1 1 0 0,0 1 0 0 0,0 0-1 0 0,-1-1 1 0 0,1 1 0 0 0,0 0-1 0 0,-1-1 1 0 0,0 1 0 0 0,1 0-1 0 0,-1 3 1 0 0,2 8 8 0 0,2 6 9 0 0,-1 0-1 0 0,0 26 0 0 0,-3-40-14 0 0,0 0 0 0 0,0 0-1 0 0,-1-1 1 0 0,1 1-1 0 0,-1 0 1 0 0,0-1-1 0 0,0 1 1 0 0,-1 0 0 0 0,0-1-1 0 0,1 1 1 0 0,-1-1-1 0 0,-1 0 1 0 0,1 0 0 0 0,-1 0-1 0 0,-5 7 1 0 0,-6 1 2 0 0,-1 0 1 0 0,-1-2 0 0 0,0 0 0 0 0,0-1-1 0 0,-1 0 1 0 0,-25 8 0 0 0,-117 37-36 0 0,119-44 47 0 0,1-1 0 0 0,-1-3 0 0 0,-42 2 0 0 0,-121-3 1 0 0,180-6-8 0 0,0-1 0 0 0,0-1 0 0 0,0-1 1 0 0,0-1-1 0 0,1-1 0 0 0,-27-11 0 0 0,-2-4 14 0 0,-71-41 0 0 0,89 40-4 0 0,-37-31 0 0 0,9 6 20 0 0,44 35-37 0 0,0-1 0 0 0,1-1 1 0 0,1 0-1 0 0,0-1 0 0 0,1-1 1 0 0,1 0-1 0 0,1-1 0 0 0,0-1 1 0 0,1 0-1 0 0,1 0 0 0 0,-8-20 1 0 0,8 15-8 0 0,5 12-1 0 0,0 1-1 0 0,2-1 1 0 0,-1 1 0 0 0,-3-19-1 0 0,7 26 5 0 0,0 0-1 0 0,-1-1 1 0 0,1 1 0 0 0,0 0-1 0 0,1 0 1 0 0,-1-1-1 0 0,1 1 1 0 0,-1 0 0 0 0,1 0-1 0 0,0 0 1 0 0,0 0-1 0 0,0 0 1 0 0,1 0 0 0 0,-1 0-1 0 0,1 0 1 0 0,-1 0-1 0 0,1 1 1 0 0,0-1 0 0 0,0 1-1 0 0,0-1 1 0 0,4-2-1 0 0,86-67-44 0 0,-79 67 44 0 0,-1 0-1 0 0,1 0 1 0 0,0 1 0 0 0,23-4-1 0 0,-11 3-7 0 0,30-8-12 0 0,0 3 1 0 0,1 2-1 0 0,76-1 0 0 0,-129 9 21 0 0,26-2-6 0 0,0 2-1 0 0,0 2 0 0 0,0 0 1 0 0,0 2-1 0 0,-1 1 0 0 0,1 1 1 0 0,30 12-1 0 0,-52-15 8 0 0,-1 1 0 0 0,0 0 0 0 0,0 0 0 0 0,-1 0 0 0 0,9 8 0 0 0,13 10 6 0 0,-24-20-6 0 0,0 0-1 0 0,0 1 0 0 0,0 0 0 0 0,0-1 1 0 0,0 1-1 0 0,-1 0 0 0 0,0 0 0 0 0,1 0 0 0 0,2 6 1 0 0,3 3-4 0 0,-3-6 5 0 0,-1-1 0 0 0,0 1-1 0 0,0 0 1 0 0,0 0-1 0 0,-1 0 1 0 0,0 0-1 0 0,0 1 1 0 0,0 0 0 0 0,-1-1-1 0 0,0 1 1 0 0,0 0-1 0 0,-1 0 1 0 0,1 13-1 0 0,-2-3 5 0 0,0 0-1 0 0,-1-1 0 0 0,-1 1 0 0 0,-5 19 0 0 0,-4-18 3 0 0,4-9-12 0 0,-12 15 24 0 0,-1-2 0 0 0,-1-1-1 0 0,-33 27 1 0 0,25-31-24 0 0,9-4 15 0 0,-1-2 0 0 0,-38 16 0 0 0,-4-4 12 0 0,38-12-22 0 0,-1-1-1 0 0,0-2 1 0 0,0 0 0 0 0,-1-2-1 0 0,-28 3 1 0 0,46-9 2 0 0,-260 14 53 0 0,248-15-49 0 0,-1-1-1 0 0,1-2 1 0 0,0 0 0 0 0,0-1 0 0 0,0-1 0 0 0,-36-16 0 0 0,54 21-10 0 0,0-1 0 0 0,-1 1 0 0 0,1-1 0 0 0,0 0 0 0 0,0 0 0 0 0,0 0-1 0 0,1-1 1 0 0,-1 1 0 0 0,0 0 0 0 0,1-1 0 0 0,0 0 0 0 0,-1 0 0 0 0,1 0 0 0 0,0 0 0 0 0,1 0 0 0 0,-1 0 0 0 0,0 0 0 0 0,1 0 0 0 0,0-1 0 0 0,0 1 0 0 0,0-1 0 0 0,0 1 0 0 0,0-1 0 0 0,1 1 0 0 0,-1-1 0 0 0,1 1 0 0 0,0-1 0 0 0,1-6 0 0 0,0 8 1 0 0,-1 0 0 0 0,1 0-1 0 0,0 0 1 0 0,0 0 0 0 0,0 0 0 0 0,0 1 0 0 0,0-1 0 0 0,0 0 0 0 0,1 1 0 0 0,-1-1 0 0 0,0 1 0 0 0,1-1 0 0 0,-1 1-1 0 0,4-3 1 0 0,9-10-4 0 0,52-42-23 0 0,-54 45 21 0 0,1 2 1 0 0,0-1-1 0 0,1 2 0 0 0,0 0 1 0 0,0 0-1 0 0,1 2 0 0 0,0-1 1 0 0,21-4-1 0 0,17-10-3 0 0,-30 14 13 0 0,-17 6-1 0 0,-1 0 1 0 0,1-1-1 0 0,-1 0 0 0 0,1 0 0 0 0,-1 0 1 0 0,0-1-1 0 0,0 1 0 0 0,6-5 0 0 0,-8 5-3 0 0,0 0 0 0 0,-1 1-1 0 0,1 0 1 0 0,1 0-1 0 0,-1 0 1 0 0,0 0-1 0 0,0 0 1 0 0,0 0-1 0 0,0 1 1 0 0,1 0-1 0 0,-1-1 1 0 0,0 1 0 0 0,7 1-1 0 0,-4-1 24 0 0,-4 0 27 0 0,-38-2-67 0 0,22-1 24 0 0,1 0-1 0 0,-1 0 1 0 0,0 1-1 0 0,0 1 1 0 0,1 0-1 0 0,-1 1 1 0 0,-23 3-1 0 0,-15-1-8 0 0,-3-2-19 0 0,3-2 29 0 0,0 3 0 0 0,1 2 0 0 0,-77 14-1 0 0,40 0-7 0 0,29-3-22 0 0,47-12 16 0 0,0 0 0 0 0,0 1 0 0 0,-18 7 0 0 0,-36 7 24 0 0,64-16-19 0 0,1-1 1 0 0,-1 0 0 0 0,1 1-1 0 0,-1-1 1 0 0,1 1 0 0 0,0 0-1 0 0,-1-1 1 0 0,1 1 0 0 0,0 0-1 0 0,0 0 1 0 0,-1 0 0 0 0,1 0-1 0 0,0 0 1 0 0,0 0 0 0 0,0 0-1 0 0,0 0 1 0 0,0 0 0 0 0,0 0-1 0 0,-1 3 1 0 0,1-3-30 0 0,-16 20 23 0 0,4 25-26 0 0,0 25-13 0 0,11-68 48 0 0,1 1 0 0 0,-1-1-1 0 0,0 1 1 0 0,0-1 0 0 0,0 0 0 0 0,0 0 0 0 0,0 0-1 0 0,-1 0 1 0 0,0 0 0 0 0,1-1 0 0 0,-1 1-1 0 0,0-1 1 0 0,0 1 0 0 0,0-1 0 0 0,-1 0 0 0 0,1 0-1 0 0,-5 1 1 0 0,-8 9-7 0 0,15-8 1 0 0,0 0-1 0 0,0 1 1 0 0,0-1 0 0 0,1 0-1 0 0,-1 1 1 0 0,1-1-1 0 0,0 0 1 0 0,1 1-1 0 0,-1-1 1 0 0,2 5-1 0 0,-2 2-74 0 0,0-8 89 0 0,0 0 0 0 0,0 1 0 0 0,1-1 0 0 0,-1 1 0 0 0,1-1-1 0 0,-1 0 1 0 0,1 1 0 0 0,0-1 0 0 0,0 0 0 0 0,1 0-1 0 0,-1 0 1 0 0,1 1 0 0 0,-1-1 0 0 0,5 5 0 0 0,-1 10-60 0 0,-5-17 51 0 0,0 1 1 0 0,0 0-1 0 0,1-1 0 0 0,-1 1 1 0 0,0 0-1 0 0,1-1 0 0 0,-1 1 1 0 0,1-1-1 0 0,0 1 1 0 0,-1-1-1 0 0,1 1 0 0 0,0-1 1 0 0,0 1-1 0 0,0-1 0 0 0,0 0 1 0 0,0 1-1 0 0,0-1 0 0 0,2 1 1 0 0,0 1-1 0 0,0-1 0 0 0,-1 0 0 0 0,1 1 0 0 0,-1 0 0 0 0,1-1 0 0 0,-1 1 0 0 0,0 0 0 0 0,0 0 0 0 0,0 0 0 0 0,1 4 0 0 0,-1-3-1 0 0,-1-1-1 0 0,1 1 0 0 0,0-1 1 0 0,1 0-1 0 0,-1 0 0 0 0,1 0 1 0 0,-1 0-1 0 0,1 0 0 0 0,0 0 0 0 0,6 4 1 0 0,75 52-28 0 0,246 114 9 0 0,-241-139-8 0 0,-32-14 50 0 0,-19-7-30 0 0,1-1 1 0 0,1-3-1 0 0,58 7 0 0 0,-85-14 8 0 0,228 39-4 0 0,-236-41 3 0 0,281 22-67 0 0,329-22 162 0 0,-550-10-87 0 0,-53 9-3 0 0,1 0 0 0 0,-1-1-1 0 0,21-5 1 0 0,23-2 7 0 0,101-5-23 0 0,-73 4 58 0 0,-11 8-57 0 0,-47 0 3 0 0,0 2 0 0 0,-1 0 0 0 0,32 6 0 0 0,-19 4 3 0 0,-30-7 4 0 0,0 0 0 0 0,1-1 0 0 0,-1 0 0 0 0,14 0 0 0 0,113 21-1 0 0,-81-18 7 0 0,79-3 0 0 0,-92-2-4 0 0,0-10 6 0 0,29-3-42 0 0,-51 11 37 0 0,0-1 0 0 0,0-1 0 0 0,-1 0 0 0 0,1-1 0 0 0,30-13 0 0 0,11-3-1 0 0,-15 1 2 0 0,-42 19 0 0 0,1 0 1 0 0,0-1-1 0 0,-1 0 1 0 0,1 1-1 0 0,-1-1 1 0 0,0 0-1 0 0,1-1 1 0 0,-1 1-1 0 0,4-4 1 0 0,-4 3-6 0 0,0 0 1 0 0,0 1-1 0 0,1-1 1 0 0,-1 1-1 0 0,1 0 1 0 0,0 0-1 0 0,-1 0 1 0 0,6-1-1 0 0,-1 0 9 0 0,0 0-1 0 0,0 0 0 0 0,0-1 0 0 0,-1 0 0 0 0,1-1 0 0 0,-1 0 1 0 0,11-8-1 0 0,27-19-32 0 0,-10 15 28 0 0,-31 15-2 0 0,-1 1 1 0 0,1-1 0 0 0,0 1-1 0 0,0-1 1 0 0,-1 0 0 0 0,1 0-1 0 0,-1-1 1 0 0,0 1 0 0 0,4-5-1 0 0,-6 7 1 0 0,1-1 0 0 0,-1 1 0 0 0,0-1-1 0 0,0 1 1 0 0,0-1 0 0 0,1 1 0 0 0,-1 0-1 0 0,0-1 1 0 0,1 1 0 0 0,-1 0 0 0 0,0 0-1 0 0,0 0 1 0 0,1 0 0 0 0,-1 0 0 0 0,0 0 0 0 0,2 1-1 0 0,-2-1 1 0 0,0 0 0 0 0,0 1 0 0 0,0-1 0 0 0,0 0 0 0 0,0 0 0 0 0,0 0 0 0 0,0 0 0 0 0,0 0 0 0 0,0 0 0 0 0,0 0 0 0 0,0-1-1 0 0,0 1 1 0 0,0 0 0 0 0,0-1 0 0 0,0 1 0 0 0,0 0 0 0 0,2-2 0 0 0,-2 0 0 0 0,1 0 0 0 0,0 0 0 0 0,-1 0 0 0 0,1 0 0 0 0,0 1 0 0 0,0-1 0 0 0,0 0 0 0 0,1 1 0 0 0,-1 0 0 0 0,0-1 0 0 0,0 1 0 0 0,1 0 0 0 0,-1 0 0 0 0,1 0 0 0 0,-1 0 0 0 0,1 1 0 0 0,-1-1 0 0 0,6 0 0 0 0,3-1 8 0 0,23-10 5 0 0,-33 12-14 0 0,0 0 0 0 0,1 0-1 0 0,-1 0 1 0 0,0-1-1 0 0,1 1 1 0 0,-1-1-1 0 0,0 1 1 0 0,1-1-1 0 0,-1 1 1 0 0,0-1 0 0 0,0 0-1 0 0,0 0 1 0 0,0 1-1 0 0,0-1 1 0 0,2-2-1 0 0,16-7-1 0 0,59-15 43 0 0,-68 19-59 0 0,2 1-6 0 0,-11 5 26 0 0,0 0 0 0 0,0 0 0 0 0,0 1 0 0 0,0-1 0 0 0,0 0 0 0 0,0-1 0 0 0,0 1 0 0 0,0 0 0 0 0,0 0 0 0 0,0 0 0 0 0,0-1 0 0 0,0 1 0 0 0,0 0 0 0 0,0-1 0 0 0,0 1 0 0 0,-1-1 0 0 0,1 1 0 0 0,0-1 0 0 0,0 1 0 0 0,0-1 0 0 0,-1 1 0 0 0,1-1 0 0 0,0 0 0 0 0,-1 0 0 0 0,1 1 0 0 0,0-1 0 0 0,-1 0 0 0 0,1 0 0 0 0,-1 0 0 0 0,1 0 0 0 0,-1 0 1 0 0,0 1-1 0 0,1-1 0 0 0,-1 0 0 0 0,0 0 0 0 0,1 0 0 0 0,-1 0 0 0 0,0 0 0 0 0,0 0 0 0 0,0 0 0 0 0,0 0 0 0 0,0-2 0 0 0,1 1-3 0 0,1 1-1 0 0,0-1 1 0 0,0 1 0 0 0,-1-1 0 0 0,1 1 0 0 0,0-1-1 0 0,0 1 1 0 0,1 0 0 0 0,-1 0 0 0 0,0 0 0 0 0,0 0-1 0 0,1 1 1 0 0,1-2 0 0 0,5-1-22 0 0,42-24 32 0 0,-17-3 135 0 0,-25 23-131 0 0,1 0 1 0 0,-2 0 0 0 0,1-1 0 0 0,-1 0-1 0 0,10-13 1 0 0,-7 8-1 0 0,19-13-51 0 0,-25 22 44 0 0,-1 1 0 0 0,1-1 0 0 0,-1 0 0 0 0,0 0-1 0 0,0-1 1 0 0,0 1 0 0 0,4-8 0 0 0,17-10-4 0 0,-23 21 0 0 0,0 0 1 0 0,-1 0 0 0 0,1 0-1 0 0,0 0 1 0 0,0-1 0 0 0,-1 1-1 0 0,1 0 1 0 0,-1-1-1 0 0,1 1 1 0 0,-1-1 0 0 0,0 0-1 0 0,1 1 1 0 0,-1-1 0 0 0,0 0-1 0 0,0 0 1 0 0,0 0-1 0 0,-1 0 1 0 0,2-3 0 0 0,-1 2-1 0 0,-1 0 1 0 0,0 0 0 0 0,1 1-1 0 0,0-1 1 0 0,0 0-1 0 0,-1 1 1 0 0,1-1 0 0 0,1 1-1 0 0,-1-1 1 0 0,0 1-1 0 0,1 0 1 0 0,-1-1-1 0 0,1 1 1 0 0,2-3 0 0 0,11-20-26 0 0,-5-8-4 0 0,-6 21 29 0 0,-1 1-1 0 0,0 0 1 0 0,-1-1 0 0 0,2-13 0 0 0,-4 19 0 0 0,1 0-1 0 0,0-1 1 0 0,1 1 0 0 0,0 0 0 0 0,0 0 0 0 0,3-6 0 0 0,1-5 1 0 0,-2 1 9 0 0,-3 10-6 0 0,0 1 0 0 0,0 0 1 0 0,1 0-1 0 0,-1 0 0 0 0,1 0 0 0 0,5-8 1 0 0,-6 11-10 0 0,0 0 1 0 0,0 0-1 0 0,-1-1 1 0 0,1 1-1 0 0,0 0 1 0 0,-1-1-1 0 0,1 1 1 0 0,-1 0-1 0 0,0-1 1 0 0,0 1-1 0 0,0-1 1 0 0,0 1-1 0 0,-1-5 1 0 0,2-23 78 0 0,3 4-68 0 0,-1 0 0 0 0,-1 0 0 0 0,-1-27-1 0 0,-2 27 0 0 0,2-1-1 0 0,6-33 0 0 0,-5 44-1 0 0,-1-1 0 0 0,-1 1 0 0 0,-1-19 0 0 0,0 24 0 0 0,0 0-1 0 0,1 0 1 0 0,0 0-1 0 0,1 0 1 0 0,0 0-1 0 0,1 0 1 0 0,0 0 0 0 0,6-17-1 0 0,-6 21-2 0 0,0 0-1 0 0,0 0 0 0 0,-1-1 1 0 0,0 1-1 0 0,0 0 1 0 0,-1-1-1 0 0,1 1 1 0 0,-2-10-1 0 0,0 8-4 0 0,1 1 0 0 0,0-1-1 0 0,0 0 1 0 0,1 1 0 0 0,0-1-1 0 0,1 1 1 0 0,-1 0 0 0 0,5-9-1 0 0,-4 9-4 0 0,1 0 0 0 0,-1 0-1 0 0,0-1 1 0 0,-1 1 0 0 0,1-9-1 0 0,2-9-6 0 0,-1-6 24 0 0,-3 29-6 0 0,0 0 0 0 0,0-1-1 0 0,0 1 1 0 0,1 0-1 0 0,-1 0 1 0 0,1 0 0 0 0,0 0-1 0 0,0 0 1 0 0,2-5-1 0 0,25-116 29 0 0,12 21-19 0 0,6-15 10 0 0,-25 79-11 0 0,-16 31-6 0 0,0-1 0 0 0,0 1 0 0 0,0-1-1 0 0,-1 0 1 0 0,-1-1 0 0 0,5-17 0 0 0,-8 26-5 0 0,0 1 0 0 0,0-1 0 0 0,0 0 0 0 0,0 1 0 0 0,1-1 0 0 0,-1 0 1 0 0,0 0-1 0 0,0 1 0 0 0,0-1 0 0 0,1 0 0 0 0,-1 1 0 0 0,0-1 0 0 0,1 0 0 0 0,-1 1 0 0 0,0-1 0 0 0,1 1 0 0 0,-1-1 0 0 0,1 1 0 0 0,-1-1 0 0 0,1 1 1 0 0,-1-1-1 0 0,1 1 0 0 0,-1-1 0 0 0,1 1 0 0 0,1-1 0 0 0,-2 1 2 0 0,1-1 0 0 0,-1 1 0 0 0,1-1 0 0 0,-1 1-1 0 0,1 0 1 0 0,-1-1 0 0 0,1 1 0 0 0,-1-1 0 0 0,1 1 0 0 0,-1-1 0 0 0,1 0 0 0 0,-1 1 0 0 0,0-1 0 0 0,1 1 0 0 0,-1-1 0 0 0,0 0 0 0 0,1 1 0 0 0,-1-1 0 0 0,0 0-1 0 0,0 1 1 0 0,0-1 0 0 0,0 0 0 0 0,0 1 0 0 0,0-1 0 0 0,0-1 0 0 0,9-72 10 0 0,-12 33-4 0 0,3 39-7 0 0,0-1 1 0 0,-1 1 0 0 0,1 0 0 0 0,-1 0 0 0 0,1 0-1 0 0,-1-1 1 0 0,0 1 0 0 0,0 0 0 0 0,0 0-1 0 0,0 0 1 0 0,0 0 0 0 0,0 0 0 0 0,-1 1 0 0 0,-2-4-1 0 0,-3 3-2 0 0,5 1 12 0 0,2 1-14 0 0,0-1 0 0 0,0 1 0 0 0,0 0 0 0 0,0-1 0 0 0,-1 1 0 0 0,1 0 0 0 0,0-1 0 0 0,0 1 0 0 0,0 0 0 0 0,-1-1 0 0 0,1 1 0 0 0,0 0 0 0 0,-1 0 0 0 0,1-1 0 0 0,0 1 0 0 0,-1 0 0 0 0,1 0 0 0 0,0-1 0 0 0,-1 1 0 0 0,1 0 0 0 0,0 0-1 0 0,-1 0 1 0 0,1 0 0 0 0,-1 0 0 0 0,1 0 0 0 0,0 0 0 0 0,-1 0 0 0 0,1-1 0 0 0,-1 1 0 0 0,1 1 0 0 0,0-1 0 0 0,-1 0 0 0 0,1 0 0 0 0,-1 0 0 0 0,1 0 0 0 0,0 0 0 0 0,-1 0 0 0 0,1 0 0 0 0,0 0 0 0 0,-1 1 0 0 0,1-1 0 0 0,0 0 0 0 0,-1 0 0 0 0,1 0-1 0 0,0 1 1 0 0,-1-1 0 0 0,1 0 0 0 0,0 1 0 0 0,0-1 0 0 0,-1 0 0 0 0,1 1 0 0 0,0-1 0 0 0,0 0 0 0 0,-1 1 0 0 0,1-1 0 0 0,0 0 0 0 0,0 1 0 0 0,0-1 0 0 0,0 0 0 0 0,0 1 0 0 0,0 0 0 0 0,0 1 0 0 0,0 0 0 0 0,0 0 1 0 0,0 0-1 0 0,0 0 0 0 0,0 0 1 0 0,-1 0-1 0 0,1 0 0 0 0,-1 0 0 0 0,1 0 1 0 0,-1 0-1 0 0,0 0 0 0 0,1 0 1 0 0,-1-1-1 0 0,0 1 0 0 0,0 0 0 0 0,0 0 1 0 0,-3 2-1 0 0,-5 45-25 0 0,0-10 54 0 0,9-36-13 0 0,0 1-1 0 0,0-1 1 0 0,-1 0 0 0 0,0 1 0 0 0,1-1-1 0 0,-1 1 1 0 0,-1-1 0 0 0,-2 6-1 0 0,-34 74-160 0 0,29-65 149 0 0,-1-1 0 0 0,-1 0 0 0 0,-1-1 0 0 0,-19 21 0 0 0,-2 3-19 0 0,1-21-5 0 0,14 5 19 0 0,-72 38 18 0 0,74-49-18 0 0,12-10 1 0 0,0 1 0 0 0,0-1 1 0 0,0 0-1 0 0,0 0 0 0 0,-1 0 0 0 0,1-1 0 0 0,-1 0 0 0 0,0 1 0 0 0,-5 0 0 0 0,-33 13-50 0 0,-64 32-1 0 0,4-1-18 0 0,58-29 82 0 0,17-6 4 0 0,-56 16-1 0 0,16-7-24 0 0,44-13 7 0 0,0-1 0 0 0,-29 5 1 0 0,-128 30 66 0 0,60-11-87 0 0,-242 41 38 0 0,314-64-4 0 0,-103 18-5 0 0,-275 11-1 0 0,418-37-9 0 0,-7 1 2 0 0,-1 0-1 0 0,0-2 1 0 0,0 0 0 0 0,0-1-1 0 0,1 0 1 0 0,-1-2 0 0 0,1 0-1 0 0,-30-11 1 0 0,20 3-23 0 0,22 11 29 0 0,0 0-1 0 0,0-1 1 0 0,0 0 0 0 0,0 0 0 0 0,1 0-1 0 0,-1 0 1 0 0,1 0 0 0 0,-1-1 0 0 0,1 0-1 0 0,0 1 1 0 0,0-1 0 0 0,0 0 0 0 0,-3-5-1 0 0,2 3 1 0 0,3 4-21 0 0,0 0-1 0 0,0-1 1 0 0,0 1 0 0 0,0 0 0 0 0,1-1-1 0 0,-1 1 1 0 0,0 0 0 0 0,1-1-1 0 0,-1 1 1 0 0,1-1 0 0 0,-1 1 0 0 0,1-1-1 0 0,0 1 1 0 0,-1-3 0 0 0,2 3 7 0 0,0 0 1 0 0,0 0-1 0 0,0-1 0 0 0,0 1 1 0 0,0 0-1 0 0,0 0 1 0 0,0 0-1 0 0,0 0 1 0 0,0 1-1 0 0,0-1 0 0 0,1 0 1 0 0,-1 0-1 0 0,0 1 1 0 0,1-1-1 0 0,-1 1 1 0 0,1-1-1 0 0,-1 1 0 0 0,0 0 1 0 0,1-1-1 0 0,1 1 1 0 0,47-12-51 0 0,0 3-1 0 0,0 1 1 0 0,1 3 0 0 0,0 2 0 0 0,85 6-1 0 0,-106 2 39 0 0,-1 1 1 0 0,-1 1-1 0 0,44 17 0 0 0,-58-19 17 0 0,1 1 6 0 0,0 1 1 0 0,-1 1 0 0 0,26 18 0 0 0,-27-17 1 0 0,0-1 0 0 0,0 0 1 0 0,0-1-1 0 0,27 10 0 0 0,-28-13-5 0 0,1 2 0 0 0,-1 0 0 0 0,0 0 0 0 0,0 1 0 0 0,0 1 0 0 0,14 13 0 0 0,68 65 17 0 0,-82-75-18 0 0,1 1 18 0 0,-1 1-1 0 0,0 0 0 0 0,-1 0 1 0 0,0 1-1 0 0,-2 1 1 0 0,1 0-1 0 0,-2 0 0 0 0,0 1 1 0 0,0 0-1 0 0,-2 0 1 0 0,0 1-1 0 0,-1 0 1 0 0,0 0-1 0 0,-1 0 0 0 0,2 35 1 0 0,-6-50-6 0 0,0 0 1 0 0,-1 1 0 0 0,1-1-1 0 0,0 1 1 0 0,-1-1 0 0 0,0 0-1 0 0,1 0 1 0 0,-1 1 0 0 0,0-1-1 0 0,0 0 1 0 0,-1 0 0 0 0,1 0-1 0 0,0 0 1 0 0,-1 0 0 0 0,1 0-1 0 0,-1 0 1 0 0,1 0 0 0 0,-1-1-1 0 0,0 1 1 0 0,0-1 0 0 0,0 1-1 0 0,0-1 1 0 0,-3 2 0 0 0,-6 2 7 0 0,1 0 0 0 0,-1-1 1 0 0,-21 5-1 0 0,-9 4 26 0 0,26-9-26 0 0,-1 1-1 0 0,1-2 0 0 0,-1 0 0 0 0,0-1 0 0 0,0 0 0 0 0,-27-2 0 0 0,41 0-14 0 0,0-1 0 0 0,0 1 0 0 0,0 0-1 0 0,0-1 1 0 0,0 0 0 0 0,0 0 0 0 0,0 0 0 0 0,0 0 0 0 0,0 0 0 0 0,0 0-1 0 0,0 0 1 0 0,1 0 0 0 0,-1-1 0 0 0,0 1 0 0 0,1-1 0 0 0,-1 1-1 0 0,1-1 1 0 0,0 1 0 0 0,0-1 0 0 0,-1 0 0 0 0,1 0 0 0 0,0 0 0 0 0,0 0-1 0 0,1 0 1 0 0,-2-3 0 0 0,-1-2-2 0 0,1 0 1 0 0,0 0-1 0 0,1 0 0 0 0,-1 0 1 0 0,1 0-1 0 0,0-10 0 0 0,1 12-5 0 0,1 0 0 0 0,-1 0 1 0 0,1 0-1 0 0,0 1 0 0 0,0-1 0 0 0,0 0 0 0 0,1 0 1 0 0,0 1-1 0 0,0-1 0 0 0,0 1 0 0 0,0-1 1 0 0,1 1-1 0 0,0 0 0 0 0,0 0 0 0 0,0 0 0 0 0,0 1 1 0 0,0-1-1 0 0,1 1 0 0 0,5-5 0 0 0,18-4-20 0 0,-18 4 24 0 0,-3 3 0 0 0,1 0 1 0 0,0 1 0 0 0,0 0 0 0 0,13-6 0 0 0,107-52-49 0 0,-70 33 46 0 0,61-22 1 0 0,27-10-6 0 0,29-10 1 0 0,60-9 12 0 0,-138 45 18 0 0,-54 19 9 0 0,0 1 0 0 0,60-12 1 0 0,-35 9-16 0 0,-52 12-3 0 0,1 2 0 0 0,0 0 1 0 0,21-3-1 0 0,119-22-44 0 0,-95 12 12 0 0,-35 9 29 0 0,13-9 67 0 0,-13 10-57 0 0,-24 8-21 0 0,-1-1 2 0 0,-1 0 1 0 0,0 0-1 0 0,1 0 0 0 0,-1 0 0 0 0,1 0 1 0 0,-1 0-1 0 0,1 0 0 0 0,-1 0 1 0 0,1 0-1 0 0,-1 0 0 0 0,1 0 0 0 0,-1 0 1 0 0,1 0-1 0 0,-1-1 0 0 0,0 1 1 0 0,1 0-1 0 0,-1 0 0 0 0,1 0 0 0 0,-1-1 1 0 0,1 1-1 0 0,-1 0 0 0 0,0-1 1 0 0,1 1-1 0 0,-1 0 0 0 0,0-1 0 0 0,1 1 1 0 0,-1 0-1 0 0,0-1 0 0 0,0 1 1 0 0,1 0-1 0 0,-1-1 0 0 0,0 1 0 0 0,0-1 1 0 0,1 0 97 0 0,0-16-77 0 0,1 0 0 0 0,1 1-1 0 0,9-31 1 0 0,-6 24-1 0 0,3 9 12 0 0,-9 13-32 0 0,1 1 0 0 0,0-1 0 0 0,-1 0 0 0 0,1 0 0 0 0,0 1-1 0 0,-1-1 1 0 0,1 0 0 0 0,-1 0 0 0 0,1 0 0 0 0,-1 1 0 0 0,0-1 0 0 0,1 0 0 0 0,-1 0-1 0 0,0 0 1 0 0,0 0 0 0 0,0 0 0 0 0,1 0 0 0 0,-1 0 0 0 0,0 0 0 0 0,0 0 0 0 0,-1-1-1 0 0,2-6 3 0 0,0 1 0 0 0,0-1-1 0 0,1 1 1 0 0,-1 0-1 0 0,2 0 1 0 0,-1 0 0 0 0,1 0-1 0 0,0 0 1 0 0,6-10-1 0 0,-7-3-18 0 0,-2 19 17 0 0,0 0 0 0 0,-1 0 0 0 0,1 0 0 0 0,0 1 0 0 0,0-1 0 0 0,0 0 0 0 0,0 0 0 0 0,0 0 0 0 0,0 0 0 0 0,0 0 0 0 0,1 0 0 0 0,-1 1 0 0 0,0-1 0 0 0,0 0-1 0 0,1 0 1 0 0,-1 0 0 0 0,1 1 0 0 0,-1-1 0 0 0,0 0 0 0 0,1 0 0 0 0,-1 1 0 0 0,1-1 0 0 0,0 0 0 0 0,-1 1 0 0 0,2-2 0 0 0,-1 1-19 0 0,-19 209-18 0 0,17-188 50 0 0,-2-1-1 0 0,0 0 1 0 0,-1 0 0 0 0,-11 31 0 0 0,-6 23 67 0 0,12 50-56 0 0,6-104-29 0 0,2 0 1 0 0,0-1-1 0 0,3 30 1 0 0,-1-6 6 0 0,0-44 0 0 0,-1-1 1 0 0,1 0 0 0 0,0 1-1 0 0,0-1 1 0 0,0 1 0 0 0,0-1-1 0 0,0 1 1 0 0,1-1-1 0 0,-1 1 1 0 0,1 0 0 0 0,0-1-1 0 0,-1 1 1 0 0,1 0 0 0 0,0 0-1 0 0,0 0 1 0 0,3-1 0 0 0,47-36-22 0 0,-26 21 3 0 0,-21 16 18 0 0,0 0-1 0 0,0 0 0 0 0,0 1 1 0 0,1-1-1 0 0,-1 1 0 0 0,0 1 0 0 0,1-1 1 0 0,-1 1-1 0 0,1 0 0 0 0,-1 0 1 0 0,11 2-1 0 0,9-1-46 0 0,-2 33 16 0 0,-21-28 19 0 0,1 0 0 0 0,-2 0 0 0 0,1 0 0 0 0,-1 0 0 0 0,0 1 0 0 0,0-1 0 0 0,-1 8 0 0 0,1 7-68 0 0,-1-15-7 0 0,1 1 0 0 0,-1 0 0 0 0,-1 0 0 0 0,1-1 1 0 0,-1 1-1 0 0,0 0 0 0 0,-1-1 0 0 0,-2 10 0 0 0,0 5-939 0 0,4-20 943 0 0,0 0 0 0 0,0 0 0 0 0,0 0 0 0 0,0-1 0 0 0,0 1 0 0 0,0 0 0 0 0,0 0 0 0 0,0 0 0 0 0,-1 0 1 0 0,1-1-1 0 0,0 1 0 0 0,0 0 0 0 0,-1 0 0 0 0,1 0 0 0 0,-1-1 0 0 0,1 1 0 0 0,-1 0 0 0 0,1-1 0 0 0,-1 1 0 0 0,1 0 0 0 0,-1-1 0 0 0,1 1 0 0 0,-1-1 0 0 0,-1 2 1 0 0,21-161-20089 0 0,-27 102 15977 0 0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69 6224 0 0,'-3'-3'697'0'0,"1"0"0"0"0,0 0 0 0 0,1 0-1 0 0,-1 0 1 0 0,0 0 0 0 0,1-1 0 0 0,0 1 0 0 0,0-1 0 0 0,0 1 0 0 0,0-1 0 0 0,0 1 0 0 0,1-1 0 0 0,-1 1 0 0 0,1-1 0 0 0,0 0 0 0 0,1-4-1 0 0,-2 7-561 0 0,1 1 0 0 0,-1-1 0 0 0,1 1 0 0 0,-1-1 0 0 0,1 1-1 0 0,-1-1 1 0 0,1 1 0 0 0,-1 0 0 0 0,1-1 0 0 0,-1 1-1 0 0,0 0 1 0 0,1 0 0 0 0,-1-1 0 0 0,0 1 0 0 0,1 0 0 0 0,-1 0-1 0 0,0 0 1 0 0,1 0 0 0 0,-1 0 0 0 0,0 0 0 0 0,1 0 0 0 0,-1 0-1 0 0,0 0 1 0 0,1 0 0 0 0,-1 0 0 0 0,0 0 0 0 0,1 1-1 0 0,-1-1 1 0 0,1 0 0 0 0,-1 0 0 0 0,0 1 0 0 0,1-1 0 0 0,-1 0-1 0 0,1 1 1 0 0,-1-1 0 0 0,1 1 0 0 0,-1-1 0 0 0,1 1 0 0 0,-1-1-1 0 0,1 1 1 0 0,-1-1 0 0 0,1 1 0 0 0,0-1 0 0 0,-1 1-1 0 0,1-1 1 0 0,0 1 0 0 0,0 0 0 0 0,-1-1 0 0 0,1 2 0 0 0,1 69 1821 0 0,14 98-1 0 0,-11-137-1880 0 0,-2 0-1 0 0,-3 34 0 0 0,0-38-25 0 0,6 58 1 0 0,-2-61-246 0 0,-2-1 0 0 0,-2 38 0 0 0,0-20-744 0 0,-8 30-3221 0 0,9-72 4072 0 0,0 1 0 0 0,0-1 0 0 0,1 1 0 0 0,-1-1-1 0 0,0 1 1 0 0,0-1 0 0 0,1 0 0 0 0,-1 1 0 0 0,0-1 0 0 0,1 0 0 0 0,-1 1 0 0 0,1-1 0 0 0,-1 0 0 0 0,0 1 0 0 0,1-1 0 0 0,-1 0 0 0 0,1 0 0 0 0,-1 1 0 0 0,1-1 0 0 0,-1 0 0 0 0,1 0 0 0 0,-1 0 0 0 0,1 0 0 0 0,-1 0 0 0 0,1 0 0 0 0,-1 0 0 0 0,1 0 0 0 0,-1 0 0 0 0,1 0 0 0 0,-1 0 0 0 0,1 0 0 0 0,-1 0 0 0 0,1 0 0 0 0,-1 0 0 0 0,1 0 0 0 0,-1 0 0 0 0,0-1 0 0 0,1 1 0 0 0,-1 0 0 0 0,1 0 0 0 0,-1-1 0 0 0,1 1-1 0 0,0-1 1 0 0,21-10-4333 0 0,4-26-705 0 0,-17 16-1339 0 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2504 0 0,'13'-17'2203'0'0,"3"-18"1998"0"0,-8 30-3372 0 0,-7 4-578 0 0,0 0 0 0 0,0 1 0 0 0,0-1 0 0 0,0 1 0 0 0,0-1 0 0 0,0 0 0 0 0,0 1 0 0 0,1 0 1 0 0,-1-1-1 0 0,0 1 0 0 0,0 0 0 0 0,1 0 0 0 0,-1-1 0 0 0,0 1 0 0 0,2 0 0 0 0,-1 0 835 0 0,15-4 1886 0 0,-16 4-2880 0 0,-1 1 0 0 0,1-1 0 0 0,-1 0 0 0 0,1 0 0 0 0,0 0 0 0 0,-1 0 0 0 0,1 0 0 0 0,-1 0 0 0 0,1 0 0 0 0,-1 0 0 0 0,1 0 0 0 0,0 0 0 0 0,-1 0 0 0 0,1-1 0 0 0,-1 1 0 0 0,1 0 0 0 0,-1 0 0 0 0,1 0 0 0 0,-1-1 0 0 0,1 1 0 0 0,-1 0 0 0 0,1-1 0 0 0,-1 1 0 0 0,1 0 0 0 0,-1-1 0 0 0,1 1-1 0 0,-1-1 1 0 0,1 1 0 0 0,-1-1 0 0 0,0 1 0 0 0,1-1 0 0 0,-1 1 0 0 0,0-1 0 0 0,0 1 0 0 0,1-1 0 0 0,-1 1 0 0 0,0-1 0 0 0,0 1 0 0 0,0-1 0 0 0,0 0 0 0 0,0 1 0 0 0,0-1 0 0 0,0 1 0 0 0,0-2 0 0 0,0 0 459 0 0,-7-11 2421 0 0,3 13-2892 0 0,0 0 1 0 0,1 0-1 0 0,-1 0 0 0 0,0 1 0 0 0,1 0 1 0 0,-1 0-1 0 0,0 0 0 0 0,1 0 1 0 0,-1 0-1 0 0,1 1 0 0 0,-1-1 1 0 0,1 1-1 0 0,0 0 0 0 0,0 0 0 0 0,0 0 1 0 0,0 1-1 0 0,0-1 0 0 0,0 1 1 0 0,-2 2-1 0 0,-1 4-55 0 0,0 0 0 0 0,0 1 0 0 0,1-1 0 0 0,0 1 0 0 0,-3 11 0 0 0,-16 29 94 0 0,17-36-109 0 0,1 1 0 0 0,0 0 0 0 0,1 0 0 0 0,0 0 1 0 0,1 1-1 0 0,-3 31 0 0 0,-10 36-46 0 0,15-74 36 0 0,1-1-1 0 0,0 1 1 0 0,0-1-1 0 0,1 1 1 0 0,0-1-1 0 0,1 11 1 0 0,0 0-24 0 0,-1-17 20 0 0,1 1 1 0 0,-1-1-1 0 0,0 0 1 0 0,1 0-1 0 0,-1 0 1 0 0,1 0-1 0 0,-1 0 1 0 0,1 0-1 0 0,0 0 1 0 0,0-1-1 0 0,0 1 1 0 0,0 0-1 0 0,0 0 1 0 0,0 0-1 0 0,1-1 1 0 0,-1 1-1 0 0,0-1 1 0 0,1 1-1 0 0,-1-1 1 0 0,1 0-1 0 0,0 1 1 0 0,-1-1-1 0 0,1 0 1 0 0,0 0-1 0 0,0 0 1 0 0,0 0-1 0 0,2 0 1 0 0,3 2-12 0 0,0-1 1 0 0,1-1 0 0 0,-1 1 0 0 0,1-1 0 0 0,-1 0-1 0 0,13-1 1 0 0,-15 1 12 0 0,-1-1 0 0 0,1 0-1 0 0,0-1 1 0 0,-1 1 0 0 0,1-1 0 0 0,0 0-1 0 0,-1 0 1 0 0,1 0 0 0 0,-1-1 0 0 0,0 0-1 0 0,1 1 1 0 0,-1-2 0 0 0,0 1-1 0 0,0 0 1 0 0,0-1 0 0 0,0 0 0 0 0,-1 0-1 0 0,1 0 1 0 0,4-6 0 0 0,6-4-6 0 0,-11 11 7 0 0,-1 0 1 0 0,1 0-1 0 0,-1-1 0 0 0,0 1 1 0 0,0-1-1 0 0,1 0 1 0 0,-2 1-1 0 0,1-1 0 0 0,0 0 1 0 0,-1 0-1 0 0,1 0 0 0 0,0-4 1 0 0,11-24 18 0 0,-11 28-11 0 0,0 0 1 0 0,0 0-1 0 0,-1-1 1 0 0,1 1-1 0 0,-1-1 1 0 0,0 1-1 0 0,0-1 1 0 0,1-6-1 0 0,-3 9 7 0 0,1-1-1 0 0,1 0 1 0 0,-1 0-1 0 0,0 0 1 0 0,0 1-1 0 0,1-1 1 0 0,-1 0-1 0 0,1 1 1 0 0,-1-1-1 0 0,1 0 1 0 0,0 1 0 0 0,-1-1-1 0 0,1 1 1 0 0,0-1-1 0 0,2-1 1 0 0,-2 1 6 0 0,0 1 1 0 0,0 0-1 0 0,-1-1 1 0 0,1 1-1 0 0,0-1 1 0 0,0 1 0 0 0,-1-1-1 0 0,1 1 1 0 0,-1-1-1 0 0,1 1 1 0 0,-1-1-1 0 0,0 1 1 0 0,0-1-1 0 0,0 0 1 0 0,0-2 0 0 0,0-35 388 0 0,0 39-394 0 0,0-1 0 0 0,0 1 0 0 0,1-1 1 0 0,-1 1-1 0 0,0-1 0 0 0,0 1 0 0 0,0-1 1 0 0,0 1-1 0 0,0-1 0 0 0,1 1 0 0 0,-1 0 0 0 0,0-1 1 0 0,0 1-1 0 0,1-1 0 0 0,-1 1 0 0 0,0 0 0 0 0,1-1 1 0 0,-1 1-1 0 0,0 0 0 0 0,1-1 0 0 0,-1 1 1 0 0,1 0-1 0 0,-1-1 0 0 0,0 1 0 0 0,1 0 0 0 0,-1 0 1 0 0,1 0-1 0 0,-1-1 0 0 0,1 1 0 0 0,-1 0 1 0 0,1 0-1 0 0,-1 0 0 0 0,1 0 0 0 0,-1 0 0 0 0,1 0 1 0 0,-1 0-1 0 0,1 0 0 0 0,-1 0 0 0 0,1 0 0 0 0,0 0 1 0 0,22 9 257 0 0,-11 28-134 0 0,-11-34-131 0 0,1-1 0 0 0,-1 1 0 0 0,1 0 0 0 0,-1 0 0 0 0,0-1 0 0 0,0 1 0 0 0,0 0 0 0 0,0 0 0 0 0,-1 0 0 0 0,1 0-1 0 0,-1 1 1 0 0,0 3 0 0 0,3 15 14 0 0,5-1 50 0 0,-2 1 0 0 0,-1-1 0 0 0,5 42 0 0 0,-9-51-38 0 0,0 0 1 0 0,1 1-1 0 0,0-1 0 0 0,6 16 1 0 0,-5-16-5 0 0,0 0 1 0 0,0 1 0 0 0,-1-1 0 0 0,0 18-1 0 0,8 26 26 0 0,-6-42-52 0 0,-1-1 1 0 0,-1 1-1 0 0,2 19 1 0 0,2 40 55 0 0,-4-57-43 0 0,0 0 1 0 0,-1 0-1 0 0,0 1 1 0 0,-1-1 0 0 0,-5 31-1 0 0,2-34 19 0 0,0 0-1 0 0,-1 0 0 0 0,-1 0 1 0 0,-6 13-1 0 0,-6 11-35 0 0,16-32 5 0 0,-1 0 0 0 0,0 0 0 0 0,0 0 0 0 0,-1 0 0 0 0,0 0 0 0 0,1-1 0 0 0,-1 1 0 0 0,-1-1 0 0 0,-6 7 0 0 0,-25 33-49 0 0,31-39-166 0 0,-1-1 1 0 0,0 0 0 0 0,0 0 0 0 0,0 0-1 0 0,-1 0 1 0 0,0-1 0 0 0,1 0 0 0 0,-1 0-1 0 0,0-1 1 0 0,-1 0 0 0 0,1 0 0 0 0,0 0-1 0 0,0-1 1 0 0,-1 1 0 0 0,1-2 0 0 0,-1 1-1 0 0,1-1 1 0 0,-8 0 0 0 0,13-1 96 0 0,-1 1-1 0 0,1-1 1 0 0,0 1 0 0 0,0-1 0 0 0,0 0-1 0 0,0 0 1 0 0,0 1 0 0 0,0-1 0 0 0,0 0-1 0 0,0 0 1 0 0,0 0 0 0 0,0 0-1 0 0,0 0 1 0 0,1-1 0 0 0,-1 1 0 0 0,0 0-1 0 0,1 0 1 0 0,-1 0 0 0 0,1-1 0 0 0,-1 1-1 0 0,1 0 1 0 0,0 0 0 0 0,-1-1 0 0 0,1-1-1 0 0,-6-34-2002 0 0,5 5-598 0 0,1 26 2058 0 0,-1 0 1 0 0,1-1-1 0 0,0 1 1 0 0,0-1-1 0 0,1 1 1 0 0,0-1-1 0 0,2-10 1 0 0,9-2-2576 0 0,-9-19-3422 0 0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4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121 485 5584 0 0,'-4'-13'9529'0'0,"-2"-3"-5445"0"0,3 17-3838 0 0,0-1 1 0 0,-1 0-1 0 0,1 1 0 0 0,0-1 1 0 0,0 1-1 0 0,0 0 1 0 0,0 0-1 0 0,1 0 0 0 0,-1 1 1 0 0,0-1-1 0 0,0 1 0 0 0,1-1 1 0 0,-1 1-1 0 0,-3 3 1 0 0,-2 7-137 0 0,1-1-1 0 0,1 1 1 0 0,0 0 0 0 0,1 0 0 0 0,0 1 0 0 0,1-1 0 0 0,0 1 0 0 0,1 0 0 0 0,1 0-1 0 0,0 0 1 0 0,-1 20 0 0 0,-6 124 438 0 0,9-134-515 0 0,1-1 0 0 0,1 1-1 0 0,1 0 1 0 0,7 27 0 0 0,-8-41-18 0 0,1 0 0 0 0,0-1 0 0 0,1 0 0 0 0,0 1 0 0 0,0-1 0 0 0,0 0 0 0 0,1-1 0 0 0,1 1 1 0 0,-1-1-1 0 0,1 0 0 0 0,0-1 0 0 0,1 1 0 0 0,9 6 0 0 0,-9-7-6 0 0,0 0 0 0 0,0-1 0 0 0,1 0 0 0 0,0-1 0 0 0,0 1 0 0 0,1-2 1 0 0,-1 1-1 0 0,1-1 0 0 0,-1 0 0 0 0,1-1 0 0 0,0 0 0 0 0,0 0 0 0 0,0-1 0 0 0,0 0 0 0 0,1-1 0 0 0,-1 0 1 0 0,0 0-1 0 0,0-1 0 0 0,0 0 0 0 0,0-1 0 0 0,0 0 0 0 0,0 0 0 0 0,0-1 0 0 0,-1 0 0 0 0,1-1 0 0 0,-1 0 0 0 0,11-6 1 0 0,-12 7-8 0 0,-6 3-1 0 0,1 0 0 0 0,-1-1 0 0 0,1 1 0 0 0,-1 0 1 0 0,1-1-1 0 0,-1 0 0 0 0,0 1 0 0 0,1-1 0 0 0,-1 0 0 0 0,0 0 0 0 0,0 1 0 0 0,1-1 0 0 0,-1 0 1 0 0,0 0-1 0 0,0-1 0 0 0,0 1 0 0 0,0 0 0 0 0,0 0 0 0 0,-1 0 0 0 0,1-1 0 0 0,0 1 0 0 0,0-2 1 0 0,1-6 6 0 0,-1 8-6 0 0,-1-1 0 0 0,0 1 1 0 0,0-1-1 0 0,1 1 1 0 0,-1 0-1 0 0,1 0 1 0 0,-1-1-1 0 0,1 1 0 0 0,-1 0 1 0 0,1 0-1 0 0,0 0 1 0 0,-1-1-1 0 0,1 1 0 0 0,0 0 1 0 0,0 0-1 0 0,0 0 1 0 0,0 0-1 0 0,0 0 0 0 0,0 1 1 0 0,2-2-1 0 0,-1 0 2 0 0,-1 1 0 0 0,1 0-1 0 0,-1-1 1 0 0,0 1-1 0 0,0-1 1 0 0,0 1 0 0 0,1-1-1 0 0,-1 1 1 0 0,-1-1 0 0 0,1 0-1 0 0,0 0 1 0 0,0 1 0 0 0,-1-1-1 0 0,1 0 1 0 0,-1 0 0 0 0,1 0-1 0 0,-1-3 1 0 0,2-3 5 0 0,2-8 26 0 0,-1 1 0 0 0,0-1 1 0 0,-2 1-1 0 0,1-1 0 0 0,-2 0 1 0 0,0 0-1 0 0,-1 1 0 0 0,-1-1 0 0 0,0 0 1 0 0,-7-25-1 0 0,4 28-6 0 0,1 0 0 0 0,-1 0 0 0 0,-1 0 0 0 0,-14-21 0 0 0,13 21-7 0 0,0 1 0 0 0,0-1 0 0 0,-7-23 0 0 0,13 34-18 0 0,1 0 0 0 0,-1 0 0 0 0,0 0 1 0 0,0 0-1 0 0,0 0 0 0 0,0 1 0 0 0,0-1 0 0 0,0 0 0 0 0,-1 0 0 0 0,1 1 0 0 0,0-1 0 0 0,-1 1 0 0 0,-2-3 0 0 0,-11-12 30 0 0,-2-16 3 0 0,-13 11 6 0 0,3-25-26 0 0,3 3 27 0 0,4 16-16 0 0,2 0 1 0 0,2-1-1 0 0,0-2 0 0 0,-16-41 1 0 0,30 65-23 0 0,-1 0 1 0 0,-1 1 0 0 0,1-1 0 0 0,-1 1 0 0 0,0-1 0 0 0,-6-6 0 0 0,7 10-3 0 0,1-1-1 0 0,-1 1 1 0 0,1-1-1 0 0,0 0 0 0 0,0 0 1 0 0,0 0-1 0 0,0-1 1 0 0,0 1-1 0 0,1 0 1 0 0,-1-1-1 0 0,1 1 1 0 0,0-1-1 0 0,0 1 1 0 0,0-1-1 0 0,0-6 1 0 0,-17-48 116 0 0,19 54-114 0 0,-1 1 0 0 0,1 0-1 0 0,0 0 1 0 0,0 0 0 0 0,1 0 0 0 0,-1 0 0 0 0,0 0 0 0 0,1 0 0 0 0,0 0 0 0 0,0 1 0 0 0,0-1 0 0 0,0 1 0 0 0,0-1 0 0 0,0 1 0 0 0,4-4 0 0 0,42-28 60 0 0,-42 32-56 0 0,0 1 1 0 0,0-1-1 0 0,-1 2 1 0 0,1-1-1 0 0,0 1 1 0 0,0-1-1 0 0,0 2 0 0 0,0-1 1 0 0,10 2-1 0 0,9 0-22 0 0,-21-2 18 0 0,1 0-1 0 0,-1 1 1 0 0,0-1 0 0 0,0 1 0 0 0,0 0 0 0 0,0 0-1 0 0,0 0 1 0 0,0 1 0 0 0,0 0 0 0 0,0-1 0 0 0,0 1-1 0 0,-1 0 1 0 0,1 1 0 0 0,4 3 0 0 0,1 3 16 0 0,0-1 0 0 0,-1 2 0 0 0,11 15 0 0 0,-7-9-28 0 0,11 22 29 0 0,-11-28-19 0 0,-10-9-1 0 0,-1 0 1 0 0,1 0 0 0 0,0 1 0 0 0,-1-1 0 0 0,1 0 0 0 0,-1 1 0 0 0,1-1 0 0 0,-1 1 0 0 0,0 0-1 0 0,0 0 1 0 0,1-1 0 0 0,-1 1 0 0 0,-1 0 0 0 0,1 0 0 0 0,0 0 0 0 0,0 0 0 0 0,-1 0 0 0 0,1 0-1 0 0,-1 0 1 0 0,1 4 0 0 0,1 6 31 0 0,0 0 0 0 0,1 0 0 0 0,1 0 0 0 0,7 18-1 0 0,-7-21-8 0 0,0 1-1 0 0,-1-1 1 0 0,0 1-1 0 0,0 0 0 0 0,-1 0 1 0 0,1 20-1 0 0,5 24 54 0 0,-5-42-52 0 0,0 1 1 0 0,-1 0 0 0 0,0 18-1 0 0,-1 2 9 0 0,0-17-74 0 0,-1 1-1 0 0,0-1 1 0 0,-1 0-1 0 0,0 0 1 0 0,-2 1 0 0 0,-5 19-1 0 0,-15 65-3001 0 0,21-97 2596 0 0,2 1-1 0 0,-1 0 0 0 0,0-1 1 0 0,1 1-1 0 0,0 0 1 0 0,0 0-1 0 0,1 6 0 0 0,0 5-4168 0 0,10-17-3308 0 0,-4-8 2117 0 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105 450 4360 0 0,'0'0'9314'0'0,"9"7"-4429"0"0,-9-4-4636 0 0,-1 0 0 0 0,1 0 0 0 0,-1 0 0 0 0,1 0 0 0 0,-1 0 0 0 0,0 0 0 0 0,0-1-1 0 0,0 1 1 0 0,-1 0 0 0 0,1-1 0 0 0,0 1 0 0 0,-1-1 0 0 0,-2 3 0 0 0,2-2-153 0 0,1-1 1 0 0,-1 0 0 0 0,0 1-1 0 0,1-1 1 0 0,0 1 0 0 0,0-1-1 0 0,0 1 1 0 0,0 0-1 0 0,0 0 1 0 0,0-1 0 0 0,1 1-1 0 0,-1 0 1 0 0,1 3 0 0 0,-1 2 49 0 0,0 0 0 0 0,-1 0 0 0 0,0 0 0 0 0,0 0 0 0 0,0-1 0 0 0,-1 1 0 0 0,-6 11 0 0 0,4-7 14 0 0,0 0 1 0 0,0 0 0 0 0,-5 25-1 0 0,-5 27 252 0 0,10-46-318 0 0,1 0 0 0 0,0 0 0 0 0,1 1 1 0 0,0 22-1 0 0,3-8-40 0 0,-1-16-13 0 0,0 1-1 0 0,2-1 1 0 0,0 0 0 0 0,1 1 0 0 0,0-1-1 0 0,2 0 1 0 0,6 20 0 0 0,-8-32-39 0 0,1 0 1 0 0,-1 0 0 0 0,1 0-1 0 0,0-1 1 0 0,0 1-1 0 0,1-1 1 0 0,0 1 0 0 0,3 3-1 0 0,16 17 3 0 0,-18-20-8 0 0,1 0 0 0 0,1-1 0 0 0,-1 0 0 0 0,1 0 0 0 0,-1 0 0 0 0,1-1 0 0 0,0 0 0 0 0,0-1 1 0 0,12 4-1 0 0,-12-4-9 0 0,9 5-45 0 0,2-3 19 0 0,6-3-27 0 0,-14 0 35 0 0,0 0 0 0 0,-1-1 0 0 0,1-1 0 0 0,0 1 1 0 0,-1-2-1 0 0,1 1 0 0 0,-1-1 0 0 0,12-4 1 0 0,7-4-67 0 0,-24 9 91 0 0,1 0 0 0 0,-1 0 0 0 0,0 0 0 0 0,1-1 0 0 0,-1 1 0 0 0,0-1 0 0 0,0 0 0 0 0,0 0 0 0 0,-1-1 0 0 0,1 1-1 0 0,0-1 1 0 0,-1 0 0 0 0,1 0 0 0 0,-1 0 0 0 0,0 0 0 0 0,0-1 0 0 0,2-3 0 0 0,22-38 20 0 0,13-54 85 0 0,-36 74-54 0 0,-1 0 1 0 0,-1 0 0 0 0,-1 0 0 0 0,-5-48 0 0 0,-3 59-16 0 0,1 5 1 0 0,2-2-22 0 0,2 3 0 0 0,-1 1 1 0 0,0 0 0 0 0,0 0 0 0 0,-1 0 0 0 0,-6-10 0 0 0,-29-42 10 0 0,35 50-13 0 0,-1 0 1 0 0,0 0-1 0 0,-1 1 1 0 0,0 0-1 0 0,-13-14 1 0 0,17 21-7 0 0,1 0 0 0 0,-1 0 1 0 0,1 0-1 0 0,0-1 0 0 0,-1 1 1 0 0,1 0-1 0 0,0-1 1 0 0,0 1-1 0 0,0-1 0 0 0,0 1 1 0 0,0-1-1 0 0,1 0 1 0 0,-1 1-1 0 0,0-1 0 0 0,0-2 1 0 0,-5-9 8 0 0,-9 1-8 0 0,13 11-4 0 0,1 0 0 0 0,-1-1 1 0 0,0 1-1 0 0,1 0 0 0 0,-1-1 1 0 0,1 1-1 0 0,0-1 0 0 0,-1 0 1 0 0,1 1-1 0 0,0-1 0 0 0,-1-2 1 0 0,-2-3 7 0 0,1 1-1 0 0,-1 0 1 0 0,-1 0 0 0 0,1 0 0 0 0,-1 0 0 0 0,-9-8 0 0 0,-19-23 30 0 0,-47-74-53 0 0,78 106 18 0 0,-1 0 1 0 0,0 0 0 0 0,0 1-1 0 0,-1 0 1 0 0,1 0-1 0 0,-1 0 1 0 0,-6-6-1 0 0,7 8 2 0 0,0 0 0 0 0,1-1-1 0 0,-1 1 1 0 0,1-1 0 0 0,0 0-1 0 0,-1 0 1 0 0,1 1 0 0 0,-2-7-1 0 0,-4 1 23 0 0,-3-7-2 0 0,-15-83-7 0 0,24 91 4 0 0,1 0 1 0 0,0 0-1 0 0,0 0 0 0 0,1-1 1 0 0,0 1-1 0 0,0 0 0 0 0,1-1 1 0 0,-1 1-1 0 0,4-10 0 0 0,-2 13-15 0 0,0 1 0 0 0,1 0-1 0 0,-1 1 1 0 0,1-1 0 0 0,0 0 0 0 0,0 1 0 0 0,0-1-1 0 0,0 1 1 0 0,0 0 0 0 0,0 0 0 0 0,7-2-1 0 0,-2 2 44 0 0,0 1 0 0 0,1 0 0 0 0,-1 0 0 0 0,17 1-1 0 0,-22 0-26 0 0,18-3 65 0 0,-18 2-74 0 0,1 0 1 0 0,0 0 0 0 0,-1 1-1 0 0,1-1 1 0 0,-1 1-1 0 0,1 0 1 0 0,0 0-1 0 0,-1 0 1 0 0,5 1-1 0 0,20 7 45 0 0,-1 0-1 0 0,0 2 0 0 0,0 1 0 0 0,46 26 0 0 0,-32-4-15 0 0,-31-23 5 0 0,0 1-18 0 0,-1 1-1 0 0,-1 0 0 0 0,0 1 1 0 0,-1-1-1 0 0,0 1 1 0 0,-1 1-1 0 0,-1 0 1 0 0,6 19-1 0 0,-8-11-7 0 0,-1-1 1 0 0,-1 1-1 0 0,-3 40 0 0 0,0-11-30 0 0,2-31-156 0 0,0-1 0 0 0,-1 0 0 0 0,-2 0-1 0 0,1 0 1 0 0,-2-1 0 0 0,-1 1 0 0 0,-9 26 0 0 0,13-43 124 0 0,0-1 1 0 0,0 0-1 0 0,1 1 1 0 0,-1-1-1 0 0,1 1 1 0 0,-1-1-1 0 0,1 1 1 0 0,0-1-1 0 0,0 1 1 0 0,-1-1-1 0 0,1 1 1 0 0,0-1-1 0 0,0 1 1 0 0,0-1-1 0 0,1 3 1 0 0,-1-1-42 0 0,1-1-1 0 0,-1 1 1 0 0,0-1 0 0 0,0 0-1 0 0,0 1 1 0 0,-1-1 0 0 0,1 1-1 0 0,0-1 1 0 0,-1 0 0 0 0,-1 4 0 0 0,-36 102-6880 0 0,36-85 4048 0 0,3-16-3422 0 0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69 3920 0 0,'0'0'13597'0'0,"-1"33"-10789"0"0,-2-24-2521 0 0,1-1 0 0 0,0 1 0 0 0,0 0 1 0 0,1-1-1 0 0,0 15 0 0 0,-3 19 276 0 0,1-25-302 0 0,2 0-1 0 0,0 0 1 0 0,1 25-1 0 0,1-26-59 0 0,-1 0-1 0 0,-1 1 1 0 0,-3 21-1 0 0,1-24-67 0 0,2-1-1 0 0,-1 1 1 0 0,2 0-1 0 0,0 0 1 0 0,0-1 0 0 0,2 1-1 0 0,-1 0 1 0 0,2 0-1 0 0,0-1 1 0 0,0 0-1 0 0,7 16 1 0 0,-7-22-92 0 0,0 0 0 0 0,0 0 0 0 0,1 0 0 0 0,0-1-1 0 0,0 0 1 0 0,1 0 0 0 0,-1 0 0 0 0,1 0 0 0 0,1-1 0 0 0,-1 0 0 0 0,1 0 0 0 0,6 5 0 0 0,15 8 37 0 0,-24-15-75 0 0,0 0 0 0 0,1 0 0 0 0,0-1-1 0 0,0 0 1 0 0,-1 1 0 0 0,1-1 0 0 0,1-1 0 0 0,3 3 0 0 0,10 1 17 0 0,1-1 0 0 0,-1 0-1 0 0,0-1 1 0 0,1-1 0 0 0,0-1 0 0 0,0 0 0 0 0,-1-2 0 0 0,22-2 0 0 0,-35 2-3 0 0,0 0 0 0 0,0 0 0 0 0,0 0 0 0 0,-1-1 0 0 0,1 0 0 0 0,0 0 1 0 0,-1 0-1 0 0,1 0 0 0 0,-1-1 0 0 0,0 1 0 0 0,0-1 0 0 0,0 0 0 0 0,0 0 1 0 0,-1-1-1 0 0,1 1 0 0 0,-1-1 0 0 0,0 0 0 0 0,0 0 0 0 0,0 0 1 0 0,0 0-1 0 0,2-6 0 0 0,-4 8-8 0 0,-1 0 1 0 0,1-1-1 0 0,0 1 0 0 0,1 0 1 0 0,-1-1-1 0 0,0 1 1 0 0,1 0-1 0 0,-1 0 0 0 0,1 0 1 0 0,0 0-1 0 0,-1 0 1 0 0,1 1-1 0 0,0-1 1 0 0,0 0-1 0 0,0 1 0 0 0,3-2 1 0 0,-3 2 0 0 0,0-1 1 0 0,0 1 0 0 0,0-1-1 0 0,0 1 1 0 0,0-1 0 0 0,0 0-1 0 0,0 0 1 0 0,-1 0 0 0 0,1 0-1 0 0,0 0 1 0 0,-1 0 0 0 0,0 0 0 0 0,2-5-1 0 0,10-26 228 0 0,12-48 0 0 0,-20 57-149 0 0,-1-1 0 0 0,-2 0-1 0 0,-1 0 1 0 0,-2-43 0 0 0,-1 53-65 0 0,0-1-1 0 0,0 1 1 0 0,-2-1 0 0 0,0 1 0 0 0,-1 0-1 0 0,0 1 1 0 0,-1-1 0 0 0,-11-19-1 0 0,-6-16 41 0 0,22 46-105 0 0,0-1-1 0 0,-1 0 0 0 0,1 1 0 0 0,-1 0 0 0 0,0-1 0 0 0,0 1 0 0 0,-1 0 0 0 0,1 0 0 0 0,-1 0 0 0 0,0 0 1 0 0,0 0-1 0 0,0 1 0 0 0,-1-1 0 0 0,1 1 0 0 0,-1 0 0 0 0,0 0 0 0 0,0 0 0 0 0,0 1 0 0 0,0-1 0 0 0,-6-2 0 0 0,-6 1-733 0 0,0 0 0 0 0,0 1-1 0 0,-1 0 1 0 0,1 2-1 0 0,-1 0 1 0 0,1 0 0 0 0,-26 4-1 0 0,-4 3-3438 0 0,-69 18 0 0 0,76-12 398 0 0,2 12-2681 0 0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 5184 0 0,'0'0'1388'0'0,"-5"-13"8010"0"0,0 6-7946 0 0,-25 14 4773 0 0,27-6-6105 0 0,0 0 0 0 0,0 1 0 0 0,1-1 0 0 0,-1 1-1 0 0,1 0 1 0 0,-1 0 0 0 0,1 0 0 0 0,0 0-1 0 0,-1 0 1 0 0,1 0 0 0 0,0 0 0 0 0,0 1-1 0 0,1-1 1 0 0,-1 1 0 0 0,1 0 0 0 0,-1-1-1 0 0,1 1 1 0 0,0 0 0 0 0,0 0 0 0 0,0 0 0 0 0,0 0-1 0 0,0 0 1 0 0,0 5 0 0 0,-8 132 1237 0 0,27 122-502 0 0,-18-42-604 0 0,0-73-217 0 0,2-126-16 0 0,0 0 1 0 0,10 41-1 0 0,-2-18-10 0 0,-6-25-27 0 0,1 0 0 0 0,1 0 0 0 0,1 0 0 0 0,1-1 0 0 0,12 22 0 0 0,-11-18-60 0 0,-8-20 74 0 0,-1-1 1 0 0,0 1-1 0 0,1-1 1 0 0,-1 0-1 0 0,1 1 1 0 0,-1-1-1 0 0,1 0 1 0 0,0 1-1 0 0,0-1 1 0 0,-1 0-1 0 0,1 0 1 0 0,0 1-1 0 0,0-1 1 0 0,0 0-1 0 0,0 0 1 0 0,1 0-1 0 0,-1 0 1 0 0,2 1-1 0 0,-3-2-4 0 0,1 1 0 0 0,0-1 0 0 0,0 1 1 0 0,-1 0-1 0 0,1-1 0 0 0,0 1 0 0 0,-1 0 0 0 0,1 0 0 0 0,-1-1 0 0 0,1 1 0 0 0,-1 0 1 0 0,1 0-1 0 0,-1 0 0 0 0,1 0 0 0 0,-1 0 0 0 0,0-1 0 0 0,0 1 0 0 0,1 0 0 0 0,-1 0 0 0 0,0 1 1 0 0,0-1-10 0 0,0 0 0 0 0,0 0 0 0 0,1 0 0 0 0,-1 0 0 0 0,0 0 0 0 0,1 0 0 0 0,-1 0 1 0 0,0 0-1 0 0,1 0 0 0 0,-1 0 0 0 0,1 0 0 0 0,0 0 0 0 0,-1 0 0 0 0,1-1 0 0 0,0 1 1 0 0,-1 0-1 0 0,1 0 0 0 0,0-1 0 0 0,1 2 0 0 0,8 4-395 0 0,-1-1 0 0 0,1 0 0 0 0,1-1 0 0 0,19 6 0 0 0,11 0-2923 0 0,-38-11 2848 0 0,0 0 0 0 0,1 0 1 0 0,-1 0-1 0 0,0-1 0 0 0,0 0 0 0 0,0 1 1 0 0,0-1-1 0 0,0-1 0 0 0,3-2 0 0 0,26-27-7934 0 0,-23 16 2120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65 5616 0 0,'-9'-62'11227'0'0,"-38"60"-7936"0"0,44 2-3173 0 0,-1 0-16 0 0,0 0-1 0 0,1-1 0 0 0,-1 2 1 0 0,1-1-1 0 0,-1 0 0 0 0,1 1 1 0 0,-1-1-1 0 0,1 1 1 0 0,-1 0-1 0 0,1 0 0 0 0,-1 1 1 0 0,1-1-1 0 0,0 1 0 0 0,0-1 1 0 0,0 1-1 0 0,-4 3 0 0 0,4-2-37 0 0,-1 0 0 0 0,1-1-1 0 0,-1 0 1 0 0,1 1 0 0 0,-1-1-1 0 0,0 0 1 0 0,1-1 0 0 0,-1 1-1 0 0,-5 1 1 0 0,5-2-28 0 0,0 0-1 0 0,0 1 0 0 0,1-1 1 0 0,-1 1-1 0 0,1 0 1 0 0,-1 0-1 0 0,1 0 1 0 0,0 0-1 0 0,0 1 1 0 0,-3 2-1 0 0,-1 4 24 0 0,3-4-40 0 0,1-1 1 0 0,-1 0-1 0 0,0 0 1 0 0,0-1-1 0 0,0 1 1 0 0,0-1 0 0 0,0 1-1 0 0,-10 3 1 0 0,4-2 9 0 0,8-4-20 0 0,0 0 0 0 0,0 0 0 0 0,0 0 0 0 0,0 0 0 0 0,0 0 0 0 0,0 0 0 0 0,0 1 0 0 0,0-1 1 0 0,0 1-1 0 0,0-1 0 0 0,1 1 0 0 0,-1 0 0 0 0,1 0 0 0 0,-1 0 0 0 0,-1 3 0 0 0,-62 119 223 0 0,63-117-203 0 0,1-1-1 0 0,0 0 0 0 0,0 1 0 0 0,1-1 0 0 0,0 1 1 0 0,0-1-1 0 0,1 1 0 0 0,-1-1 0 0 0,1 0 0 0 0,1 1 1 0 0,-1-1-1 0 0,1 0 0 0 0,0 0 0 0 0,1 0 1 0 0,-1 0-1 0 0,1 0 0 0 0,4 5 0 0 0,6 3 5 0 0,31 36 249 0 0,-40-43-228 0 0,2 1 1 0 0,-1-1-1 0 0,1 0 1 0 0,0-1 0 0 0,0 1-1 0 0,1-1 1 0 0,-1 0-1 0 0,14 8 1 0 0,-1-3 4 0 0,-14-8-40 0 0,1 1 0 0 0,-1-1 0 0 0,1 1 0 0 0,-1 0 0 0 0,8 9 0 0 0,-9-8-3 0 0,1 0 0 0 0,0-1 0 0 0,0 1 0 0 0,0-1 0 0 0,1 0 0 0 0,-1-1 0 0 0,1 1 0 0 0,0-1 0 0 0,0 0 0 0 0,12 4 0 0 0,25 14 64 0 0,56 41 281 0 0,-92-58-298 0 0,0 1 0 0 0,-1-1 0 0 0,0 1 0 0 0,0 1 0 0 0,0-1 0 0 0,8 12 0 0 0,-3-5 167 0 0,-9-9-181 0 0,1 0 0 0 0,-1 0-1 0 0,0 1 1 0 0,-1-1 0 0 0,1 0 0 0 0,-1 1 0 0 0,1-1 0 0 0,-1 1 0 0 0,0 0 0 0 0,0-1-1 0 0,0 1 1 0 0,-1 0 0 0 0,1 0 0 0 0,-1-1 0 0 0,0 1 0 0 0,0 0 0 0 0,-1 0-1 0 0,1-1 1 0 0,-1 1 0 0 0,1 0 0 0 0,-1 0 0 0 0,0-1 0 0 0,-1 1 0 0 0,1-1 0 0 0,-1 1-1 0 0,1-1 1 0 0,-1 0 0 0 0,0 1 0 0 0,0-1 0 0 0,-1 0 0 0 0,1 0 0 0 0,-1-1-1 0 0,1 1 1 0 0,-1 0 0 0 0,0-1 0 0 0,0 1 0 0 0,0-1 0 0 0,0 0 0 0 0,0 0-1 0 0,-1 0 1 0 0,1-1 0 0 0,-5 2 0 0 0,-51 28 18 0 0,37-24-353 0 0,0-1 1 0 0,0-1 0 0 0,0-1-1 0 0,-1-1 1 0 0,1-1 0 0 0,-1 0 0 0 0,-41-5-1 0 0,58 0-214 0 0,0 0 0 0 0,0-1 0 0 0,0 0 0 0 0,0 0 0 0 0,1 0 0 0 0,-1-1-1 0 0,1 0 1 0 0,0 0 0 0 0,1 0 0 0 0,-9-12 0 0 0,10 10-13 0 0,0-1 0 0 0,0 0 1 0 0,1 0-1 0 0,0 0 0 0 0,0 0 0 0 0,1 0 0 0 0,0 0 1 0 0,0-12-1 0 0,3-61-2961 0 0,-2 79 3413 0 0,0-3-300 0 0,0 0-1 0 0,1 1 1 0 0,-1-1 0 0 0,1 0 0 0 0,0 1 0 0 0,0-1 0 0 0,1 0 0 0 0,-1 1 0 0 0,1-1 0 0 0,0 1 0 0 0,3-5-1 0 0,23-24-5228 0 0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5456 0 0,'0'0'3410'0'0,"18"3"2976"0"0,-9 47-3144 0 0,-8-34-2751 0 0,0 1 0 0 0,2-1 0 0 0,5 21 0 0 0,-4-20-289 0 0,0 0 0 0 0,-2 0-1 0 0,2 26 1 0 0,-4 307 1270 0 0,0-349-1394 0 0,0-1-58 0 0,1 0-1 0 0,0 0 0 0 0,0 0 0 0 0,-1 0 1 0 0,1 0-1 0 0,0 0 0 0 0,0 0 0 0 0,-1 0 1 0 0,1 0-1 0 0,0 0 0 0 0,0 0 0 0 0,-1 0 1 0 0,1 0-1 0 0,0-1 0 0 0,-1 1 0 0 0,1 0 1 0 0,0-1-1 0 0,-1 1 0 0 0,1 0 0 0 0,0-1 1 0 0,-1 1-1 0 0,1-1 0 0 0,-1 1 0 0 0,1-1 0 0 0,-1 1 1 0 0,1-1-1 0 0,-1 1 0 0 0,1-1 0 0 0,-1 1 1 0 0,1-1-1 0 0,-1 0 0 0 0,0 1 0 0 0,1-1 1 0 0,-1 0-1 0 0,0 1 0 0 0,0-1 0 0 0,1 0 1 0 0,-1 0-1 0 0,0 1 0 0 0,0-1 0 0 0,0 0 1 0 0,0-1-1 0 0,0 1 5 0 0,0 0 0 0 0,0-1 0 0 0,0 1 0 0 0,1 0 0 0 0,-1 0 0 0 0,0 0-1 0 0,1 0 1 0 0,-1-1 0 0 0,1 1 0 0 0,-1 0 0 0 0,1 0 0 0 0,0 0 0 0 0,-1 0 0 0 0,1 0 0 0 0,1-1 0 0 0,12-11 207 0 0,4-3 71 0 0,0 0-1 0 0,29-19 1 0 0,-27 18 2 0 0,-19 15-269 0 0,1 1-1 0 0,-1-1 1 0 0,0 1 0 0 0,0 0 0 0 0,0 0 0 0 0,1 0-1 0 0,-1 0 1 0 0,1 0 0 0 0,-1 0 0 0 0,1 0 0 0 0,-1 0-1 0 0,1 1 1 0 0,0-1 0 0 0,-1 0 0 0 0,1 1 0 0 0,0-1-1 0 0,-1 1 1 0 0,1 0 0 0 0,0 0 0 0 0,3 0 0 0 0,6-1 31 0 0,-9 1-20 0 0,1-1 0 0 0,0 1 0 0 0,0 0 0 0 0,0-1-1 0 0,0 1 1 0 0,0 1 0 0 0,-1-1 0 0 0,1 0-1 0 0,0 1 1 0 0,0-1 0 0 0,0 1 0 0 0,-1 0-1 0 0,1 0 1 0 0,0 0 0 0 0,-1 0 0 0 0,1 1-1 0 0,-1-1 1 0 0,1 1 0 0 0,-1-1 0 0 0,1 1 0 0 0,-1 0-1 0 0,0 0 1 0 0,0 0 0 0 0,0 0 0 0 0,0 0-1 0 0,2 4 1 0 0,13 28 299 0 0,-11-24-257 0 0,0 1 0 0 0,-1-1 1 0 0,-1 1-1 0 0,1 0 0 0 0,-2 0 1 0 0,0 1-1 0 0,0-1 0 0 0,-1 1 1 0 0,0-1-1 0 0,0 22 0 0 0,-2 34 828 0 0,0-66-903 0 0,-1 0-1 0 0,0 0 1 0 0,1 0 0 0 0,-1-1-1 0 0,0 1 1 0 0,1 0 0 0 0,-1 0-1 0 0,0-1 1 0 0,0 1-1 0 0,1 0 1 0 0,-1-1 0 0 0,0 1-1 0 0,0-1 1 0 0,0 1 0 0 0,0-1-1 0 0,0 1 1 0 0,0-1 0 0 0,0 0-1 0 0,0 1 1 0 0,0-1 0 0 0,0 0-1 0 0,0 0 1 0 0,0 0-1 0 0,-2 0 1 0 0,-32 3 44 0 0,-67 7-3911 0 0,101-10 3081 0 0,-23-11-4122 0 0,23 11 4791 0 0,1-1 0 0 0,-1 1 0 0 0,1 0 0 0 0,-1-1 1 0 0,1 1-1 0 0,-1 0 0 0 0,0-1 0 0 0,1 1 0 0 0,0-1 0 0 0,-1 1 0 0 0,1-1 0 0 0,-1 0 0 0 0,1 1 0 0 0,0-1 0 0 0,-1 1 1 0 0,1-1-1 0 0,0 0 0 0 0,-1 1 0 0 0,1-1 0 0 0,0 1 0 0 0,0-1 0 0 0,0 0 0 0 0,0 0 0 0 0,0 1 0 0 0,0-1 1 0 0,0 0-1 0 0,0 1 0 0 0,0-1 0 0 0,0 0 0 0 0,0 1 0 0 0,0-1 0 0 0,0 0 0 0 0,0 1 0 0 0,1-1 0 0 0,-1 0 0 0 0,0 1 1 0 0,1-1-1 0 0,-1 1 0 0 0,0-1 0 0 0,1 1 0 0 0,-1-1 0 0 0,0 0 0 0 0,1 1 0 0 0,-1-1 0 0 0,1 1 0 0 0,-1 0 1 0 0,1-1-1 0 0,0 1 0 0 0,-1-1 0 0 0,1 1 0 0 0,0-1 0 0 0,32-15-1860 0 0,-29 15 1837 0 0,-3 1 17 0 0,0-1 0 0 0,1 0 0 0 0,-1 1 1 0 0,0-1-1 0 0,0 0 0 0 0,0 0 0 0 0,1 0 1 0 0,-1 0-1 0 0,0 0 0 0 0,0 0 0 0 0,0 0 0 0 0,-1 0 1 0 0,1-1-1 0 0,0 1 0 0 0,0 0 0 0 0,-1 0 1 0 0,1-1-1 0 0,0 1 0 0 0,-1-1 0 0 0,1 1 1 0 0,-1 0-1 0 0,1-3 0 0 0,4-7-1416 0 0,-4 10 1115 0 0,0 0 0 0 0,1 0 0 0 0,-1 0 0 0 0,1 0 0 0 0,-1 0 1 0 0,1 1-1 0 0,-1-1 0 0 0,1 1 0 0 0,-1-1 0 0 0,1 1 0 0 0,0 0 0 0 0,-1-1 0 0 0,3 1 0 0 0,-3 0 343 0 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4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57 4704 0 0,'-1'-6'6163'0'0,"-8"-22"487"0"0,7 26-6464 0 0,1 0-1 0 0,-1 0 1 0 0,0 1 0 0 0,0-1-1 0 0,0 0 1 0 0,1 1 0 0 0,-2 0 0 0 0,1-1-1 0 0,0 1 1 0 0,0 0 0 0 0,0 0 0 0 0,0 0-1 0 0,-1 0 1 0 0,1 1 0 0 0,-1-1 0 0 0,1 1-1 0 0,0-1 1 0 0,-1 1 0 0 0,1 0 0 0 0,-1 0-1 0 0,1 0 1 0 0,-1 0 0 0 0,1 0 0 0 0,0 1-1 0 0,-1-1 1 0 0,1 1 0 0 0,-1 0-1 0 0,1-1 1 0 0,-3 2 0 0 0,0 0-104 0 0,-1 0 0 0 0,1 0 0 0 0,0 0 0 0 0,0 0 0 0 0,0 1 0 0 0,0-1 0 0 0,0 1 0 0 0,1 1 0 0 0,-1-1 0 0 0,1 1 0 0 0,0 0 0 0 0,-5 5 0 0 0,3 2-27 0 0,6-9-43 0 0,-1 0 0 0 0,0 0 0 0 0,0 0 0 0 0,0-1 0 0 0,0 1-1 0 0,0 0 1 0 0,-1-1 0 0 0,1 1 0 0 0,0-1 0 0 0,-1 1 0 0 0,1-1 0 0 0,-4 3 0 0 0,-21 34 154 0 0,14-32-131 0 0,11-6-29 0 0,0 1-1 0 0,0-1 0 0 0,0 0 1 0 0,0 1-1 0 0,0 0 0 0 0,0-1 1 0 0,0 1-1 0 0,0 0 0 0 0,0-1 1 0 0,0 1-1 0 0,1 0 0 0 0,-1 0 0 0 0,0 0 1 0 0,0 0-1 0 0,1 0 0 0 0,-1 0 1 0 0,0 0-1 0 0,1 0 0 0 0,-1 0 1 0 0,1 0-1 0 0,0 0 0 0 0,-1 0 1 0 0,1 1-1 0 0,-5 6 34 0 0,1 0-1 0 0,-1 0 1 0 0,0-1-1 0 0,-12 12 1 0 0,-10 15 1 0 0,25-31-28 0 0,1 0 0 0 0,0-1-1 0 0,0 1 1 0 0,0 0 0 0 0,0-1 0 0 0,1 1-1 0 0,-1 0 1 0 0,0 0 0 0 0,1 0-1 0 0,0 0 1 0 0,0 0 0 0 0,0-1 0 0 0,0 1-1 0 0,1 4 1 0 0,-1-5-10 0 0,0-1 0 0 0,0 0 0 0 0,1 0-1 0 0,-1 0 1 0 0,0 1 0 0 0,1-1 0 0 0,-1 0 0 0 0,0 0 0 0 0,1 0 0 0 0,-1 0-1 0 0,1 1 1 0 0,0-1 0 0 0,-1 0 0 0 0,1 0 0 0 0,0 0 0 0 0,0-1 0 0 0,0 1-1 0 0,0 0 1 0 0,0 0 0 0 0,0 0 0 0 0,0 0 0 0 0,0-1 0 0 0,0 1 0 0 0,0-1-1 0 0,0 1 1 0 0,0-1 0 0 0,0 1 0 0 0,0-1 0 0 0,1 1 0 0 0,1-1 0 0 0,6-1 13 0 0,1 0 0 0 0,-1-1 1 0 0,0-1-1 0 0,0 1 0 0 0,0-1 1 0 0,0-1-1 0 0,10-5 0 0 0,9-3 87 0 0,14-26 48 0 0,-28 29-104 0 0,-3 3 110 0 0,1-2 0 0 0,-1 1 0 0 0,14-14 0 0 0,-24 21-113 0 0,0-1 1 0 0,0 1 0 0 0,0-1 0 0 0,0 1 0 0 0,0-1 0 0 0,0 1 0 0 0,0-1-1 0 0,0 1 1 0 0,0 0 0 0 0,0 0 0 0 0,0 0 0 0 0,0-1 0 0 0,0 1 0 0 0,0 0-1 0 0,1 0 1 0 0,-1 1 0 0 0,0-1 0 0 0,0 0 0 0 0,0 0 0 0 0,0 0 0 0 0,0 1-1 0 0,0-1 1 0 0,0 0 0 0 0,0 1 0 0 0,0-1 0 0 0,0 1 0 0 0,0 0 0 0 0,0-1-1 0 0,0 1 1 0 0,0 0 0 0 0,-1-1 0 0 0,1 1 0 0 0,0 0 0 0 0,0 0 0 0 0,-1 0-1 0 0,1-1 1 0 0,0 3 0 0 0,1 1 12 0 0,0 1-1 0 0,0-1 1 0 0,0 0 0 0 0,1 0-1 0 0,-1 0 1 0 0,1 0 0 0 0,0-1-1 0 0,7 8 1 0 0,10 15 160 0 0,-9-1-8 0 0,-1 2-1 0 0,-2-1 0 0 0,7 35 1 0 0,-12-52-147 0 0,19 55 388 0 0,-11-34-225 0 0,-9-27-201 0 0,-1-1 1 0 0,0 1 0 0 0,1 0 0 0 0,-1 0 0 0 0,0 0 0 0 0,-1 0 0 0 0,1 0 0 0 0,-1 0 0 0 0,1 0 0 0 0,-1 6 0 0 0,0-5 5 0 0,0-1 1 0 0,-1 1-1 0 0,2-1 1 0 0,-1 1-1 0 0,0-1 1 0 0,1 1-1 0 0,0-1 0 0 0,-1 1 1 0 0,1-1-1 0 0,1 1 1 0 0,-1-1-1 0 0,0 0 1 0 0,3 4-1 0 0,-3-5-20 0 0,0 0 0 0 0,0-1 0 0 0,-1 1 0 0 0,1 0 0 0 0,0 0 1 0 0,-1 0-1 0 0,0-1 0 0 0,1 1 0 0 0,-1 0 0 0 0,0 0 0 0 0,0 0 0 0 0,0 0 0 0 0,0 0 0 0 0,0 0 0 0 0,0-1 0 0 0,-2 4 0 0 0,1 14 64 0 0,1-11-32 0 0,0-3-24 0 0,0-1 0 0 0,0 1-1 0 0,0 0 1 0 0,0-1 0 0 0,-1 1 0 0 0,0-1 0 0 0,1 1 0 0 0,-2-1 0 0 0,1 0 0 0 0,0 1 0 0 0,-5 6 0 0 0,-3 5 5 0 0,7-12-5 0 0,1-1-1 0 0,-1 0 0 0 0,0 0 0 0 0,0 0 0 0 0,0-1 0 0 0,-1 1 0 0 0,1 0 0 0 0,-1-1 0 0 0,1 1 1 0 0,-6 3-1 0 0,-5 1-210 0 0,1 0-1 0 0,-1 0 1 0 0,0-1 0 0 0,-1-1 0 0 0,-26 8 0 0 0,25-10-805 0 0,1-1 0 0 0,-1 0 1 0 0,-18-1-1 0 0,32-1 842 0 0,0 0-1 0 0,0-1 1 0 0,0 1 0 0 0,0-1 0 0 0,0 1 0 0 0,0-1-1 0 0,0 1 1 0 0,0-1 0 0 0,0 0 0 0 0,0 1 0 0 0,1-1-1 0 0,-1 0 1 0 0,0 0 0 0 0,0 0 0 0 0,1 1-1 0 0,-1-1 1 0 0,0 0 0 0 0,1 0 0 0 0,-1 0 0 0 0,1 0-1 0 0,-1 0 1 0 0,1 0 0 0 0,0 0 0 0 0,-1-1 0 0 0,1 0-1 0 0,-1-1-263 0 0,0-1 0 0 0,0 1 0 0 0,1 0-1 0 0,-1 0 1 0 0,1-1 0 0 0,0 1 0 0 0,0 0 0 0 0,1-7-1 0 0,1 6 163 0 0,0-1 0 0 0,1 0-1 0 0,0 1 1 0 0,-1 0-1 0 0,2-1 1 0 0,-1 1 0 0 0,0 0-1 0 0,1 1 1 0 0,0-1-1 0 0,0 1 1 0 0,0-1 0 0 0,0 1-1 0 0,7-3 1 0 0,9-10-869 0 0,-9 6 588 0 0,-8 7 365 0 0,0 1 0 0 0,-1-1 0 0 0,1 1-1 0 0,0 0 1 0 0,1 0 0 0 0,-1 0 0 0 0,0 0 0 0 0,1 1-1 0 0,-1-1 1 0 0,5-1 0 0 0,-4 2-147 0 0,1-1 0 0 0,-1 0 0 0 0,1 0 0 0 0,-1-1 1 0 0,0 1-1 0 0,0-1 0 0 0,-1 0 0 0 0,1 0 0 0 0,0 0 0 0 0,4-6 0 0 0,-6 7-49 0 0,10-9-4614 0 0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6784 0 0,'6'0'1392'0'0,"27"4"5049"0"0,-32-4-6227 0 0,0 1 0 0 0,0-1-1 0 0,0 1 1 0 0,0-1 0 0 0,0 1-1 0 0,0 0 1 0 0,-1 0 0 0 0,1-1 0 0 0,0 1-1 0 0,0 0 1 0 0,-1 0 0 0 0,1 0-1 0 0,-1 0 1 0 0,1 0 0 0 0,-1 0-1 0 0,1 0 1 0 0,-1 0 0 0 0,0 0-1 0 0,1 0 1 0 0,-1 0 0 0 0,0 0 0 0 0,0 0-1 0 0,0 0 1 0 0,1 0 0 0 0,-1 0-1 0 0,0 0 1 0 0,-1 2 0 0 0,19 52 4046 0 0,-18-47-3993 0 0,1 1 1 0 0,0 0 0 0 0,0-1-1 0 0,1 1 1 0 0,0 0 0 0 0,0-1-1 0 0,6 12 1 0 0,-7-15-236 0 0,0 0 0 0 0,-1 0 1 0 0,1 0-1 0 0,-1 0 0 0 0,0 0 0 0 0,0 1 1 0 0,-1 6-1 0 0,0 2-95 0 0,1-13 52 0 0,0-1 0 0 0,0 1 0 0 0,1 0 0 0 0,-1-1 1 0 0,0 1-1 0 0,0-1 0 0 0,0 1 0 0 0,1-1 0 0 0,-1 1 1 0 0,0-1-1 0 0,1 1 0 0 0,-1-1 0 0 0,0 1 0 0 0,1-1 1 0 0,-1 1-1 0 0,1-1 0 0 0,-1 0 0 0 0,1 1 0 0 0,-1-1 1 0 0,1 0-1 0 0,-1 1 0 0 0,1-1 0 0 0,-1 0 0 0 0,1 0 1 0 0,0 1-1 0 0,0-1-17 0 0,0 0 0 0 0,-1 1 0 0 0,1-1 0 0 0,0 0 0 0 0,-1 1 0 0 0,1-1 0 0 0,-1 0 0 0 0,1 1 1 0 0,0-1-1 0 0,-1 1 0 0 0,1-1 0 0 0,-1 1 0 0 0,1 0 0 0 0,-1-1 0 0 0,1 1 0 0 0,-1-1 0 0 0,0 1 0 0 0,1 0 0 0 0,-1-1 0 0 0,0 1 0 0 0,1 0 0 0 0,-1 0 1 0 0,0-1-1 0 0,0 1 0 0 0,0 0 0 0 0,0 1 0 0 0,1 9-1548 0 0,25-28-20298 0 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7440 0 0,'-1'4'11019'0'0,"-5"15"-9735"0"0,4-10-953 0 0,1-1 0 0 0,0 1 0 0 0,0 0 0 0 0,1-1 0 0 0,0 1 0 0 0,2 14 0 0 0,-1-3-24 0 0,1 4-99 0 0,0-2-1 0 0,1 1 1 0 0,8 25 0 0 0,0 6 7 0 0,0-12-79 0 0,-8-31-111 0 0,0-1-1 0 0,0 0 1 0 0,-1 1 0 0 0,1 19 0 0 0,-1 11 101 0 0,12 64 1 0 0,-8-66 57 0 0,3 64 0 0 0,-9-86-199 0 0,2 20 15 0 0,-2-36 5 0 0,0 0-1 0 0,1 0 1 0 0,-1 0-1 0 0,1 0 1 0 0,-1 0-1 0 0,1 0 1 0 0,-1-1-1 0 0,1 1 1 0 0,0 0-1 0 0,-1 0 1 0 0,1 0-1 0 0,0-1 1 0 0,0 1-1 0 0,-1-1 1 0 0,1 1-1 0 0,0 0 1 0 0,0-1 0 0 0,0 1-1 0 0,0-1 1 0 0,0 0-1 0 0,0 1 1 0 0,0-1-1 0 0,0 0 1 0 0,0 0-1 0 0,0 1 1 0 0,0-1-1 0 0,0 0 1 0 0,0 0-1 0 0,0 0 1 0 0,1 0-1 0 0,2-5 33 0 0,0 1 0 0 0,-1-1 0 0 0,1 0 0 0 0,-1 0-1 0 0,0 0 1 0 0,-1 0 0 0 0,4-10 0 0 0,34-90 668 0 0,-40 102-691 0 0,1-1 0 0 0,0 1 0 0 0,0 0 1 0 0,0 0-1 0 0,0 0 0 0 0,1 0 0 0 0,-1 0 0 0 0,1 0 0 0 0,2-3 0 0 0,6-10 49 0 0,34-102 743 0 0,-43 115-767 0 0,0 0 1 0 0,1 0-1 0 0,0 0 1 0 0,-1 0-1 0 0,1 1 1 0 0,0-1-1 0 0,1 0 1 0 0,-1 1-1 0 0,0 0 1 0 0,1 0-1 0 0,-1 0 1 0 0,1 0-1 0 0,0 0 1 0 0,0 0-1 0 0,-1 1 1 0 0,1-1 0 0 0,0 1-1 0 0,0 0 1 0 0,1 0-1 0 0,3-1 1 0 0,-5 1-2 0 0,0 1 0 0 0,0-1 0 0 0,0 1 0 0 0,1 0 0 0 0,-1-1 0 0 0,0 1 0 0 0,0 0 0 0 0,0 1 0 0 0,1-1 0 0 0,-1 0 0 0 0,0 1 0 0 0,0-1 0 0 0,0 1 0 0 0,0-1 1 0 0,0 1-1 0 0,0 0 0 0 0,0 0 0 0 0,0 0 0 0 0,0 0 0 0 0,0 1 0 0 0,0-1 0 0 0,-1 0 0 0 0,1 1 0 0 0,0-1 0 0 0,-1 1 0 0 0,1-1 0 0 0,-1 1 0 0 0,0 0 0 0 0,0 0 0 0 0,1 0 0 0 0,0 3 0 0 0,37 93 289 0 0,-17-61-256 0 0,-19-34-53 0 0,-1 1 0 0 0,1 0 0 0 0,-1-1 0 0 0,0 1 0 0 0,0 0 0 0 0,0 0 0 0 0,0 0 0 0 0,1 7 0 0 0,18 48 180 0 0,-10-31 15 0 0,9 43 0 0 0,-10-40 63 0 0,-9-29-260 0 0,0 1 0 0 0,1 0 1 0 0,-2 0-1 0 0,1 0 0 0 0,0 0 1 0 0,-1 0-1 0 0,1 0 0 0 0,-1 0 0 0 0,0 0 1 0 0,0 5-1 0 0,9 116 565 0 0,-9-122-565 0 0,-1 0-1 0 0,1 0 1 0 0,0 0-1 0 0,-1 0 1 0 0,1 0-1 0 0,-1 0 1 0 0,0 0-1 0 0,1 0 0 0 0,-1 0 1 0 0,0 0-1 0 0,0 0 1 0 0,0-1-1 0 0,0 1 1 0 0,-1 0-1 0 0,1-1 1 0 0,0 1-1 0 0,-1-1 0 0 0,1 1 1 0 0,-1-1-1 0 0,0 0 1 0 0,1 0-1 0 0,-1 1 1 0 0,-2 0-1 0 0,-47 17-69 0 0,32-13-28 0 0,13-5-31 0 0,0 0-1 0 0,0 0 1 0 0,0 0 0 0 0,0-1 0 0 0,0 1-1 0 0,-1-2 1 0 0,1 1 0 0 0,0-1-1 0 0,0 1 1 0 0,-10-4 0 0 0,4 0-547 0 0,0 1 0 0 0,1-1 0 0 0,0-1 0 0 0,-21-11 0 0 0,9-8-495 0 0,22 22 1038 0 0,0 0 0 0 0,-1-1 0 0 0,0 1 0 0 0,1 0 0 0 0,-1 0 0 0 0,0 0 0 0 0,0 0 0 0 0,0 1 0 0 0,-1-1 0 0 0,-2-1 0 0 0,3 1-99 0 0,0 0 0 0 0,0 1 1 0 0,0-1-1 0 0,0 0 0 0 0,1 0 0 0 0,-1 0 0 0 0,0 0 0 0 0,1 0 0 0 0,0-1 0 0 0,-1 1 0 0 0,1 0 1 0 0,0-1-1 0 0,0 1 0 0 0,0-1 0 0 0,1 1 0 0 0,-1-1 0 0 0,0-4 0 0 0,-3-39-3348 0 0,5 41 3153 0 0,-1 1 0 0 0,1-1 0 0 0,0 1 1 0 0,0-1-1 0 0,1 1 0 0 0,-1 0 0 0 0,1 0 0 0 0,0-1 1 0 0,0 1-1 0 0,1 1 0 0 0,-1-1 0 0 0,1 0 0 0 0,0 1 1 0 0,0-1-1 0 0,0 1 0 0 0,6-5 0 0 0,-2 1-740 0 0,5-7-4639 0 0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251 365 5520 0 0,'-4'-15'9576'0'0,"0"7"-5958"0"0,0 8-3341 0 0,-1 1 1 0 0,0 0-1 0 0,0 0 1 0 0,0 0-1 0 0,1 1 0 0 0,-1 0 1 0 0,0 0-1 0 0,1 0 0 0 0,0 0 1 0 0,-1 0-1 0 0,1 1 0 0 0,0 0 1 0 0,0 0-1 0 0,1 0 1 0 0,-1 1-1 0 0,-5 6 0 0 0,-6 7-143 0 0,1 1-1 0 0,-15 27 0 0 0,14-23 277 0 0,6-6-348 0 0,1 0 0 0 0,1 0 1 0 0,0 0-1 0 0,1 1 0 0 0,-4 18 0 0 0,5-15 48 0 0,-2-1 0 0 0,-11 25 0 0 0,15-35-90 0 0,1 0 0 0 0,-1 1 0 0 0,1-1 0 0 0,1 1 0 0 0,0 0 0 0 0,0-1 0 0 0,1 1 0 0 0,0 0 0 0 0,2 15 0 0 0,0 6 24 0 0,-2-28-49 0 0,1 0-1 0 0,0 0 1 0 0,0 0 0 0 0,0-1-1 0 0,0 1 1 0 0,1 0-1 0 0,-1-1 1 0 0,1 1 0 0 0,-1-1-1 0 0,1 1 1 0 0,0-1 0 0 0,0 0-1 0 0,0 0 1 0 0,0 0 0 0 0,1 0-1 0 0,-1 0 1 0 0,4 2 0 0 0,-2-1-7 0 0,0 0 1 0 0,0-1-1 0 0,0 0 1 0 0,1 1-1 0 0,-1-1 1 0 0,0-1-1 0 0,1 1 1 0 0,-1-1-1 0 0,1 0 1 0 0,8 2-1 0 0,-9-4-7 0 0,0 0 0 0 0,-1 0 0 0 0,1 0 0 0 0,0-1 0 0 0,0 1-1 0 0,-1-1 1 0 0,1 0 0 0 0,-1 0 0 0 0,1 0 0 0 0,-1 0 0 0 0,0-1 0 0 0,0 1-1 0 0,0-1 1 0 0,0 0 0 0 0,-1 0 0 0 0,1 0 0 0 0,-1 0 0 0 0,1 0 0 0 0,-1-1 0 0 0,3-6-1 0 0,4-6-62 0 0,-2 1-1 0 0,0-1 0 0 0,-1-1 0 0 0,5-18 0 0 0,1-15 85 0 0,-2 1 0 0 0,-2-2 0 0 0,2-100 0 0 0,-10 110-15 0 0,-8-185 704 0 0,-4 115-22 0 0,8 54 261 0 0,5 51-387 0 0,-1 8-70 0 0,1 34-130 0 0,12 33-263 0 0,-4 88-844 0 0,9-32-2016 0 0,-18-119 2529 0 0,0 0 0 0 0,1-1-1 0 0,0 1 1 0 0,0 0-1 0 0,0-1 1 0 0,1 1 0 0 0,3 8-1 0 0,-2-8-609 0 0,0-1-1 0 0,0 1 1 0 0,1-1-1 0 0,0 0 1 0 0,0 0-1 0 0,0 0 1 0 0,1 0-1 0 0,0-1 1 0 0,-1 1-1 0 0,2-1 1 0 0,-1 0-1 0 0,0-1 1 0 0,1 1-1 0 0,0-1 0 0 0,-1-1 1 0 0,9 4-1 0 0,10-4-4528 0 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 6496 0 0,'-37'-2'11673'0'0,"-23"3"-6604"0"0,57-1-4945 0 0,-1 1 1 0 0,1 0-1 0 0,-1 0 0 0 0,0 0 0 0 0,1 1 1 0 0,0-1-1 0 0,-1 1 0 0 0,1 0 0 0 0,0 0 1 0 0,0 0-1 0 0,0 0 0 0 0,0 1 0 0 0,0-1 1 0 0,-2 4-1 0 0,-15 11 264 0 0,17-15-356 0 0,0-1 0 0 0,1 1 0 0 0,-1 0 0 0 0,1 1 0 0 0,0-1 0 0 0,0 0-1 0 0,-1 1 1 0 0,2-1 0 0 0,-1 1 0 0 0,0-1 0 0 0,-2 6 0 0 0,-42 73 310 0 0,34-54-291 0 0,1 4 48 0 0,5 2-74 0 0,-4 63 0 0 0,11-92-30 0 0,0-1 1 0 0,0 1-1 0 0,0-1 0 0 0,1 0 0 0 0,-1 1 0 0 0,1-1 0 0 0,0 0 1 0 0,0 0-1 0 0,0 0 0 0 0,1 0 0 0 0,-1-1 0 0 0,1 1 0 0 0,-1-1 1 0 0,1 1-1 0 0,0-1 0 0 0,0 0 0 0 0,0 0 0 0 0,0 0 1 0 0,0 0-1 0 0,0-1 0 0 0,1 1 0 0 0,-1-1 0 0 0,1 0 0 0 0,-1 0 1 0 0,1 0-1 0 0,-1 0 0 0 0,1-1 0 0 0,0 1 0 0 0,-1-1 0 0 0,1 0 1 0 0,-1 0-1 0 0,1 0 0 0 0,4-2 0 0 0,-4 1 1 0 0,0 0 1 0 0,0-1-1 0 0,0 1 0 0 0,0-1 0 0 0,-1 0 1 0 0,1 0-1 0 0,-1-1 0 0 0,1 1 0 0 0,-1-1 1 0 0,5-5-1 0 0,15-12 14 0 0,-21 19-5 0 0,0 0-1 0 0,0 0 1 0 0,0-1 0 0 0,-1 1-1 0 0,1 0 1 0 0,-1-1-1 0 0,1 1 1 0 0,-1-1 0 0 0,1 1-1 0 0,-1-1 1 0 0,0 0-1 0 0,0 1 1 0 0,2-4 0 0 0,-1 0 16 0 0,0 1 0 0 0,1-1 0 0 0,-1 0 0 0 0,1 1 0 0 0,0-1 0 0 0,1 1 0 0 0,-1 0 1 0 0,1 0-1 0 0,0 0 0 0 0,0 1 0 0 0,0-1 0 0 0,5-2 0 0 0,-8 5-14 0 0,0 0-1 0 0,0 0 1 0 0,0 0 0 0 0,0 0-1 0 0,0 1 1 0 0,0-2 0 0 0,-1 1-1 0 0,1 0 1 0 0,0 0 0 0 0,0 0-1 0 0,-1 0 1 0 0,1 0-1 0 0,-1-1 1 0 0,1 1 0 0 0,-1 0-1 0 0,1 0 1 0 0,-1-1 0 0 0,0 1-1 0 0,0 0 1 0 0,1-1 0 0 0,-1-1-1 0 0,0 2 3 0 0,0 0-1 0 0,0-1 1 0 0,0 1-1 0 0,0 0 1 0 0,1 0-1 0 0,-1-1 1 0 0,0 1 0 0 0,1 0-1 0 0,-1 0 1 0 0,1 0-1 0 0,-1-1 1 0 0,1 1-1 0 0,0 0 1 0 0,-1 0-1 0 0,1 0 1 0 0,0 0 0 0 0,0 0-1 0 0,0 0 1 0 0,0 0-1 0 0,0 0 1 0 0,0 1-1 0 0,1-2 1 0 0,-1 1 2 0 0,0 0 0 0 0,0 0 0 0 0,0-1 0 0 0,0 1 0 0 0,0 0 0 0 0,0-1 0 0 0,0 1 0 0 0,0 0 0 0 0,0-1 0 0 0,-1 1 0 0 0,1-1 0 0 0,-1 1 0 0 0,1-1 0 0 0,-1 0 0 0 0,0 1 0 0 0,1-1 0 0 0,-1 1 0 0 0,0-1 0 0 0,0-2 0 0 0,6-25 324 0 0,-2 18-226 0 0,-1 0 1 0 0,0 0 0 0 0,0 0 0 0 0,-1-1-1 0 0,1-12 1 0 0,-4 22-94 0 0,1 1 0 0 0,1 0 0 0 0,-1-1 0 0 0,0 1 1 0 0,0 0-1 0 0,0-1 0 0 0,1 1 0 0 0,-1 0 0 0 0,1-1 0 0 0,-1 1 0 0 0,1 0 0 0 0,-1 0 0 0 0,1 0 0 0 0,0-1 0 0 0,0 1 0 0 0,0 0 0 0 0,-1 0 1 0 0,1 0-1 0 0,0 0 0 0 0,0 0 0 0 0,0 0 0 0 0,1 1 0 0 0,-1-1 0 0 0,0 0 0 0 0,0 0 0 0 0,0 1 0 0 0,0-1 0 0 0,1 1 0 0 0,-1-1 0 0 0,0 1 1 0 0,1 0-1 0 0,-1-1 0 0 0,3 1 0 0 0,-2 0 89 0 0,-1 40 484 0 0,7 3-343 0 0,-2 1 0 0 0,-1 0-1 0 0,-3 49 1 0 0,12 1 138 0 0,-5 38-40 0 0,0 93 172 0 0,-9-194-426 0 0,1-20-138 0 0,0 0-1 0 0,-1 1 1 0 0,0-1-1 0 0,-1 0 1 0 0,0 0-1 0 0,-1 0 1 0 0,0 0-1 0 0,-1 0 1 0 0,0 0-1 0 0,-1 0 1 0 0,0-1 0 0 0,-8 15-1 0 0,6-15-201 0 0,6-9 209 0 0,-1 0 0 0 0,0 0 0 0 0,1 1 0 0 0,-1-1 0 0 0,0 0 0 0 0,0 0 0 0 0,1 0 1 0 0,-1 0-1 0 0,0 0 0 0 0,0 0 0 0 0,0 0 0 0 0,0-1 0 0 0,0 1 0 0 0,0 0 0 0 0,-1 0 0 0 0,1-1 0 0 0,0 1 1 0 0,0-1-1 0 0,0 1 0 0 0,-1-1 0 0 0,1 0 0 0 0,0 1 0 0 0,-1-1 0 0 0,1 0 0 0 0,0 0 0 0 0,-2 0 0 0 0,-30 9-1649 0 0,31-8 1549 0 0,-1 1-1 0 0,0-1 0 0 0,1 0 1 0 0,-1-1-1 0 0,0 1 0 0 0,0 0 1 0 0,0-1-1 0 0,0 0 0 0 0,0 0 1 0 0,1 0-1 0 0,-1 0 0 0 0,0 0 1 0 0,0 0-1 0 0,0-1 0 0 0,0 1 1 0 0,0-1-1 0 0,-3-1 1 0 0,-4-3-525 0 0,0 0 0 0 0,0-1 1 0 0,1 0-1 0 0,0 0 0 0 0,0-1 1 0 0,0 0-1 0 0,-13-16 0 0 0,20 19 253 0 0,-1 0 0 0 0,1 0 0 0 0,0-1 0 0 0,0 1 0 0 0,0 0-1 0 0,1-1 1 0 0,0 0 0 0 0,-1 1 0 0 0,2-1 0 0 0,-1 0 0 0 0,0-9 0 0 0,0-20-4273 0 0,1 7-2066 0 0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9656 0 0,'0'29'7659'0'0,"3"-1"-3297"0"0,2 11-2277 0 0,12 44 0 0 0,-15-73-1860 0 0,-1 0 0 0 0,0 0 0 0 0,-1 0 0 0 0,-1 16 0 0 0,0-19-179 0 0,0 1 0 0 0,1-1 0 0 0,0 0 0 0 0,0 0 0 0 0,1 0 0 0 0,0 0 0 0 0,0 1 0 0 0,4 8 0 0 0,-3-7-261 0 0,-1-1-1 0 0,1 1 1 0 0,-2 0 0 0 0,1-1 0 0 0,-1 1 0 0 0,0 0-1 0 0,-3 11 1 0 0,1 8-1888 0 0,3-16-720 0 0,-1-11 2355 0 0,1 0 0 0 0,-1 0 0 0 0,0 0 0 0 0,0 1 0 0 0,0-1 0 0 0,0 0 0 0 0,0 0 0 0 0,0 1 0 0 0,0-1 0 0 0,0 0 0 0 0,0 0 0 0 0,0 0 0 0 0,-1 1 0 0 0,1-1 0 0 0,-1 0 0 0 0,1 0 0 0 0,0 0 0 0 0,-1 0 0 0 0,0 0 0 0 0,1 0 0 0 0,-1 0 0 0 0,0 0 0 0 0,0 0 0 0 0,-1 2 0 0 0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 5568 0 0,'-19'0'6702'0'0,"-16"-1"-3223"0"0,24-1-2969 0 0,0 2 1 0 0,-1-1-1 0 0,1 1 0 0 0,0 1 1 0 0,0 0-1 0 0,0 1 0 0 0,0 0 1 0 0,0 1-1 0 0,0 0 1 0 0,1 0-1 0 0,-1 1 0 0 0,1 1 1 0 0,-11 5-1 0 0,-29 17 312 0 0,-17 10 4 0 0,57-28-709 0 0,0 2 0 0 0,0-1 0 0 0,1 1 0 0 0,1 0 0 0 0,0 1 0 0 0,0 0 0 0 0,1 1 0 0 0,-8 18 0 0 0,13-26-99 0 0,1-1-1 0 0,-1 0 0 0 0,1 0 1 0 0,0 0-1 0 0,0 1 0 0 0,1-1 1 0 0,-1 1-1 0 0,1-1 0 0 0,0 7 1 0 0,0-9-18 0 0,1-1 0 0 0,-1 1 1 0 0,0-1-1 0 0,1 0 0 0 0,-1 1 1 0 0,1-1-1 0 0,-1 1 0 0 0,1-1 1 0 0,0 0-1 0 0,-1 1 0 0 0,1-1 1 0 0,0 0-1 0 0,0 0 0 0 0,0 0 1 0 0,0 0-1 0 0,0 0 0 0 0,0 0 1 0 0,0 0-1 0 0,0 0 0 0 0,1 0 1 0 0,-1 0-1 0 0,0-1 0 0 0,1 1 1 0 0,-1 0-1 0 0,0-1 0 0 0,1 1 1 0 0,-1-1-1 0 0,1 1 0 0 0,-1-1 1 0 0,0 0-1 0 0,1 0 0 0 0,-1 0 1 0 0,1 0-1 0 0,-1 0 0 0 0,3 0 1 0 0,4 0-6 0 0,-5 1 15 0 0,1-1 0 0 0,0 1 0 0 0,0-1 0 0 0,0 0 0 0 0,-1 0 0 0 0,1-1 0 0 0,0 1 0 0 0,0-1 0 0 0,-1 0 0 0 0,1 0 0 0 0,0 0 0 0 0,-1 0 0 0 0,1-1 0 0 0,-1 0 0 0 0,7-3 1 0 0,-9 3-11 0 0,0 1 1 0 0,0 0 0 0 0,0 0-1 0 0,1 0 1 0 0,-1 0 0 0 0,0 0-1 0 0,0 0 1 0 0,1 1-1 0 0,-1-1 1 0 0,1 0 0 0 0,-1 1-1 0 0,1-1 1 0 0,-1 1 0 0 0,1-1-1 0 0,-1 1 1 0 0,4-1 0 0 0,18-6-8 0 0,8-9 12 0 0,-23 13-2 0 0,1-1 1 0 0,-1 0-1 0 0,0 0 1 0 0,-1-1-1 0 0,1 0 1 0 0,-1-1-1 0 0,0 0 1 0 0,0 0-1 0 0,7-8 1 0 0,-13 13-4 0 0,-1 1 0 0 0,1-1 1 0 0,0 0-1 0 0,0 0 1 0 0,0 1-1 0 0,0-1 1 0 0,0 1-1 0 0,0-1 1 0 0,0 1-1 0 0,0-1 1 0 0,0 1-1 0 0,1-1 1 0 0,-1 1-1 0 0,0 0 1 0 0,0 0-1 0 0,1-1 0 0 0,0 1 3 0 0,-1 0-1 0 0,0 0 0 0 0,0 0 1 0 0,0 0-1 0 0,0-1 0 0 0,1 1 0 0 0,-1 0 1 0 0,0-1-1 0 0,0 1 0 0 0,0-1 1 0 0,0 0-1 0 0,0 1 0 0 0,0-1 0 0 0,0 0 1 0 0,0 1-1 0 0,0-1 0 0 0,0 0 1 0 0,0 0-1 0 0,-1 0 0 0 0,1 0 0 0 0,0 0 1 0 0,-1 0-1 0 0,2-2 0 0 0,1-2 9 0 0,-1-1 1 0 0,1 1-1 0 0,1 0 0 0 0,-1 0 0 0 0,1 0 1 0 0,0 0-1 0 0,0 1 0 0 0,0 0 0 0 0,0 0 0 0 0,1 0 1 0 0,0 0-1 0 0,0 1 0 0 0,0-1 0 0 0,0 1 0 0 0,0 1 1 0 0,11-5-1 0 0,-13 6 33 0 0,3 1 91 0 0,-5 0-123 0 0,-1 0 0 0 0,1-1 1 0 0,-1 1-1 0 0,1 0 0 0 0,0 0 1 0 0,-1 0-1 0 0,1-1 0 0 0,-1 1 0 0 0,1 0 1 0 0,0 0-1 0 0,-1 0 0 0 0,1 0 1 0 0,0 0-1 0 0,-1 0 0 0 0,1 1 0 0 0,0-1 1 0 0,-1 0-1 0 0,1 0 0 0 0,-1 0 1 0 0,1 0-1 0 0,0 1 0 0 0,-1-1 0 0 0,1 0 1 0 0,-1 1-1 0 0,1-1 0 0 0,-1 0 1 0 0,1 1-1 0 0,-1-1 0 0 0,1 1 0 0 0,-1-1 1 0 0,1 1-1 0 0,-1-1 0 0 0,0 1 1 0 0,1-1-1 0 0,-1 2 0 0 0,1-1 0 0 0,-1 0 0 0 0,0 0 0 0 0,0 0-1 0 0,0-1 1 0 0,1 1 0 0 0,-1 0 0 0 0,1 0 0 0 0,-1 0-1 0 0,1 0 1 0 0,-1 0 0 0 0,1 0 0 0 0,-1-1 0 0 0,1 1-1 0 0,0 0 1 0 0,-1 0 0 0 0,1-1 0 0 0,1 2 0 0 0,10 14 113 0 0,4 65 292 0 0,-14-75-387 0 0,-1 0 0 0 0,-1 0 0 0 0,1 0 0 0 0,-1 0 0 0 0,0 0 0 0 0,-1 10 0 0 0,0-6 21 0 0,1 0-1 0 0,-1 0 1 0 0,2-1 0 0 0,1 12 0 0 0,4 51 173 0 0,-5-53-93 0 0,0-1 0 0 0,6 31 0 0 0,-4-32-50 0 0,-2-1-1 0 0,0 1 1 0 0,0 0 0 0 0,-2 0-1 0 0,0 0 1 0 0,-1 0 0 0 0,-6 26-1 0 0,8-42-75 0 0,-2 4 8 0 0,-1 0 0 0 0,1 0 0 0 0,-1 1 0 0 0,0-1 0 0 0,0-1 0 0 0,-1 1 0 0 0,0 0-1 0 0,1-1 1 0 0,-1 0 0 0 0,-1 0 0 0 0,1 0 0 0 0,-1 0 0 0 0,1-1 0 0 0,-1 0 0 0 0,0 0 0 0 0,0 0 0 0 0,-8 3 0 0 0,9-5-147 0 0,1 0 1 0 0,-1 0 0 0 0,1 0-1 0 0,0-1 1 0 0,-1 1-1 0 0,1-1 1 0 0,-1 0 0 0 0,1 0-1 0 0,-1 0 1 0 0,1 0-1 0 0,-1-1 1 0 0,1 0 0 0 0,-1 1-1 0 0,-4-3 1 0 0,6 2 0 0 0,1 1 1 0 0,-1-1 0 0 0,0 0-1 0 0,1 0 1 0 0,-1 0 0 0 0,1 0-1 0 0,-1 0 1 0 0,1 0 0 0 0,0 0-1 0 0,-1 0 1 0 0,1-1-1 0 0,0 1 1 0 0,0 0 0 0 0,0-1-1 0 0,0 1 1 0 0,0-1 0 0 0,0 1-1 0 0,0-1 1 0 0,0 0 0 0 0,1 1-1 0 0,-1-1 1 0 0,1 0 0 0 0,-1 0-1 0 0,1 1 1 0 0,0-1 0 0 0,-1-3-1 0 0,1-12-1153 0 0,1-24-726 0 0,0 39 1912 0 0,-1 1 0 0 0,0-1 0 0 0,1 0 0 0 0,0 0 0 0 0,-1 1 0 0 0,1-1 0 0 0,0 1 0 0 0,0-1 0 0 0,0 1 1 0 0,0-1-1 0 0,0 1 0 0 0,0-1 0 0 0,0 1 0 0 0,1 0 0 0 0,-1 0 0 0 0,0 0 0 0 0,1 0 0 0 0,-1 0 0 0 0,1 0 0 0 0,1-1 0 0 0,-1 1 38 0 0,-1 0 0 0 0,1 1 0 0 0,-1-1-1 0 0,1 0 1 0 0,-1 0 0 0 0,1 0 0 0 0,-1 0 0 0 0,0 0-1 0 0,0-1 1 0 0,0 1 0 0 0,0 0 0 0 0,0 0 0 0 0,0-1-1 0 0,0 1 1 0 0,0-1 0 0 0,0 1 0 0 0,0-1 0 0 0,0-2 0 0 0,0 2-62 0 0,0-1 0 0 0,1 0 0 0 0,-1 1 0 0 0,1-1 1 0 0,-1 1-1 0 0,1 0 0 0 0,0-1 0 0 0,0 1 1 0 0,0 0-1 0 0,0 0 0 0 0,0 0 0 0 0,3-2 1 0 0,14-7-458 0 0,20-15-717 0 0,-29 15 821 0 0,-8 8 345 0 0,1 0-1 0 0,0 0 0 0 0,0 0 0 0 0,0 0 0 0 0,0 1 0 0 0,0-1 0 0 0,1 1 0 0 0,-1-1 0 0 0,1 1 0 0 0,4-2 0 0 0,165-99-7454 0 0,-169 100 7391 0 0,7-10-2935 0 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89 4728 0 0,'0'0'1257'0'0,"9"-26"10012"0"0,-9 24-11118 0 0,-1 1-1 0 0,1 0 1 0 0,-1 0 0 0 0,0 0-1 0 0,1 0 1 0 0,-1 0 0 0 0,0 0-1 0 0,0 0 1 0 0,1 0-1 0 0,-1 0 1 0 0,0 0 0 0 0,0 0-1 0 0,0 0 1 0 0,0 1 0 0 0,0-1-1 0 0,-1 0 1 0 0,1 1 0 0 0,0-1-1 0 0,0 1 1 0 0,0-1-1 0 0,-1 1 1 0 0,1 0 0 0 0,0-1-1 0 0,0 1 1 0 0,-3 0 0 0 0,1-1 59 0 0,-1 0 1 0 0,0 1 0 0 0,1-1 0 0 0,-1 1-1 0 0,1 0 1 0 0,-1 0 0 0 0,0 0-1 0 0,1 1 1 0 0,-1-1 0 0 0,-3 2 0 0 0,2 0-61 0 0,0 1 1 0 0,-1 0 0 0 0,1 0-1 0 0,1 0 1 0 0,-1 1-1 0 0,0-1 1 0 0,1 1 0 0 0,0 0-1 0 0,0 1 1 0 0,0-1 0 0 0,-4 7-1 0 0,-33 59 683 0 0,17-25-549 0 0,21-40-244 0 0,0 1 0 0 0,0 0 0 0 0,1 0 0 0 0,0 0 0 0 0,1 0 0 0 0,-2 10 0 0 0,-8 22 72 0 0,9-32-97 0 0,1 1 1 0 0,0-1 0 0 0,1 1 0 0 0,-1-1 0 0 0,1 1-1 0 0,0-1 1 0 0,2 11 0 0 0,-1 6-77 0 0,0-21 61 0 0,-1-1-1 0 0,1 1 1 0 0,-1 0 0 0 0,1 0 0 0 0,-1-1-1 0 0,1 1 1 0 0,0-1 0 0 0,0 1 0 0 0,0 0 0 0 0,0-1-1 0 0,0 0 1 0 0,0 1 0 0 0,0-1 0 0 0,1 0-1 0 0,-1 1 1 0 0,0-1 0 0 0,1 0 0 0 0,-1 0-1 0 0,1 0 1 0 0,-1 0 0 0 0,1 0 0 0 0,0-1-1 0 0,-1 1 1 0 0,3 0 0 0 0,40 12-25 0 0,-30-9-20 0 0,0-2 0 0 0,0 0 0 0 0,0 0 0 0 0,1-1-1 0 0,-1-1 1 0 0,1-1 0 0 0,17-2 0 0 0,-15-13-43 0 0,-3 1 68 0 0,-6 10 17 0 0,-6 3 2 0 0,0 1 0 0 0,1 0-1 0 0,-1-1 1 0 0,0 0 0 0 0,0 1-1 0 0,0-1 1 0 0,0 0 0 0 0,-1 0-1 0 0,1 0 1 0 0,0 0 0 0 0,-1-1-1 0 0,1 1 1 0 0,-1 0 0 0 0,1-4-1 0 0,6-7-25 0 0,-7 11 20 0 0,1 0 0 0 0,-1 1 0 0 0,0-1-1 0 0,0 0 1 0 0,0-1 0 0 0,-1 1 0 0 0,1 0-1 0 0,0 0 1 0 0,-1 0 0 0 0,1 0 0 0 0,-1-1 0 0 0,0 1-1 0 0,0-3 1 0 0,9-94 266 0 0,-9 87-243 0 0,1 0 32 0 0,-1 0 0 0 0,0 0-1 0 0,-1 0 1 0 0,0 0 0 0 0,-5-17 0 0 0,4 8 108 0 0,3 20-140 0 0,-1 1 0 0 0,0 0 0 0 0,0-1 0 0 0,1 1 0 0 0,-1-1 0 0 0,0 1-1 0 0,0-1 1 0 0,0 1 0 0 0,0-1 0 0 0,0 1 0 0 0,0-1 0 0 0,0 1 0 0 0,0-1 0 0 0,0 1 0 0 0,0-1-1 0 0,0 1 1 0 0,0-1 0 0 0,0 1 0 0 0,0-1 0 0 0,0 1 0 0 0,-1 0 0 0 0,1-1 0 0 0,0 1 0 0 0,0-1 0 0 0,0 1-1 0 0,-1-1 1 0 0,1 1 0 0 0,0 0 0 0 0,-1-1 0 0 0,1 1 0 0 0,0 0 0 0 0,-1-1 0 0 0,1 1 0 0 0,0 0-1 0 0,-1-1 1 0 0,1 1 0 0 0,-1 0 0 0 0,1 0 0 0 0,-1-1 0 0 0,1 1 0 0 0,-1 0 0 0 0,1 0 0 0 0,-1 0-1 0 0,-1 0 184 0 0,-7 55 381 0 0,0 43-547 0 0,9-40-2242 0 0,45-58 64 0 0,-25-19 1504 0 0,26-3 243 0 0,-41 20 387 0 0,1 1 6 0 0,0-1 0 0 0,-1 0 0 0 0,1 1 0 0 0,0 0 1 0 0,0 1-1 0 0,11-1 0 0 0,-14 2 12 0 0,-1 1 0 0 0,1-1 0 0 0,0 0-1 0 0,0 1 1 0 0,-1 0 0 0 0,1 0 0 0 0,-1 0 0 0 0,0 0 0 0 0,1 0 0 0 0,-1 0 0 0 0,3 4 0 0 0,2 1-2 0 0,14 10 6 0 0,-19-16-10 0 0,0 0 1 0 0,0 1-1 0 0,0-1 1 0 0,-1 0-1 0 0,1 1 1 0 0,0-1 0 0 0,-1 1-1 0 0,1-1 1 0 0,-1 1-1 0 0,1 0 1 0 0,-1 0-1 0 0,0 0 1 0 0,0 0-1 0 0,0 0 1 0 0,0 0-1 0 0,0 0 1 0 0,0 0-1 0 0,0 4 1 0 0,1 1 44 0 0,-1 0-1 0 0,1-1 1 0 0,1 1 0 0 0,-1-1-1 0 0,1 0 1 0 0,0 0 0 0 0,7 9-1 0 0,8 20 421 0 0,17 32 1006 0 0,-35-67-1440 0 0,0 0 1 0 0,0 0-1 0 0,0-1 1 0 0,-1 1 0 0 0,1 0-1 0 0,0 0 1 0 0,0 0 0 0 0,0 0-1 0 0,0-1 1 0 0,1 1 0 0 0,-1 0-1 0 0,0 0 1 0 0,0 0 0 0 0,0 0-1 0 0,0 0 1 0 0,0-1-1 0 0,0 1 1 0 0,0 0 0 0 0,0 0-1 0 0,0 0 1 0 0,0 0 0 0 0,0 0-1 0 0,0 0 1 0 0,0 0 0 0 0,1-1-1 0 0,-1 1 1 0 0,0 0 0 0 0,0 0-1 0 0,0 0 1 0 0,0 0-1 0 0,0 0 1 0 0,0 0 0 0 0,1 0-1 0 0,-1 0 1 0 0,0 0 0 0 0,0 0-1 0 0,0 0 1 0 0,0 0 0 0 0,0 0-1 0 0,1 0 1 0 0,-1 0 0 0 0,0 0-1 0 0,0 0 1 0 0,0 0-1 0 0,0 0 1 0 0,0 0 0 0 0,1 0-1 0 0,-1 0 1 0 0,0 0 0 0 0,0 0-1 0 0,0 0 1 0 0,0 0 0 0 0,0 0-1 0 0,0 0 1 0 0,1 0-1 0 0,-1 0 1 0 0,0 0 0 0 0,0 0-1 0 0,0 0 1 0 0,0 0 0 0 0,0 1-1 0 0,1-1 1 0 0,-1-26 428 0 0,-1 19-452 0 0,1 1 0 0 0,-1-1 0 0 0,-1 0 0 0 0,1 1 0 0 0,-1-1 0 0 0,0 1 0 0 0,-4-9 0 0 0,4 13-1 0 0,1 0 1 0 0,0 0-1 0 0,0-1 1 0 0,0 1 0 0 0,1 0-1 0 0,-1-1 1 0 0,0 1-1 0 0,1-1 1 0 0,0 1-1 0 0,-1-5 1 0 0,-7-28 115 0 0,-1 16-82 0 0,1 0-1 0 0,0 0 0 0 0,1-1 0 0 0,2 0 0 0 0,0 0 0 0 0,1-1 0 0 0,0 0 0 0 0,1-25 0 0 0,-4 23-90 0 0,6 21 43 0 0,1 1 0 0 0,-1 0 1 0 0,0-1-1 0 0,0 1 1 0 0,1-1-1 0 0,-1 1 1 0 0,1-1-1 0 0,0 1 1 0 0,-1-1-1 0 0,1 1 1 0 0,0-1-1 0 0,0 0 0 0 0,0 1 1 0 0,0-1-1 0 0,0 1 1 0 0,0-1-1 0 0,0 1 1 0 0,1-1-1 0 0,-1 0 1 0 0,1 1-1 0 0,-1-1 0 0 0,1 1 1 0 0,-1 0-1 0 0,1-1 1 0 0,0 1-1 0 0,0-1 1 0 0,-1 1-1 0 0,1 0 1 0 0,0 0-1 0 0,2-2 0 0 0,34-34-1973 0 0,-32 34 1467 0 0,1 0 1 0 0,0 0-1 0 0,0 0 1 0 0,0 1-1 0 0,0 0 1 0 0,0 0-1 0 0,1 1 1 0 0,-1 0 0 0 0,1 0-1 0 0,-1 0 1 0 0,1 1-1 0 0,6 0 1 0 0,8 1-3161 0 0,0 0 1 0 0,25 6-1 0 0,-37-1-2409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8224 0 0,'-7'28'7530'0'0,"1"-6"-5277"0"0,5 5 178 0 0,1-19-2112 0 0,-1-1 0 0 0,1 0 0 0 0,0 0 0 0 0,1 0 0 0 0,0 1 0 0 0,0-1 0 0 0,0 0 0 0 0,1 0 1 0 0,5 12-1 0 0,2 14 499 0 0,2 0-62 0 0,-7-26-698 0 0,-1 0 1 0 0,0 0-1 0 0,-1 1 0 0 0,0-1 1 0 0,0 1-1 0 0,0-1 0 0 0,-1 1 0 0 0,0 0 1 0 0,0 8-1 0 0,3 20-26 0 0,5 41-285 0 0,-6-57-242 0 0,-1 0 0 0 0,-1 0 0 0 0,-2 30 1 0 0,-2-2-9100 0 0,3-38 5763 0 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7128 0 0,'-3'4'12888'0'0,"-7"18"-9858"0"0,1 42 423 0 0,-4 17-1813 0 0,7 38-810 0 0,2-83-805 0 0,3-1 0 0 0,0 0 1 0 0,2 1-1 0 0,12 68 0 0 0,-7-79-66 0 0,-2-11-229 0 0,-1-1 0 0 0,0 1 0 0 0,-1 0-1 0 0,0 21 1 0 0,11 46-2479 0 0,1-29-1270 0 0,-14-39 2193 0 0,1-9 993 0 0,0 0 0 0 0,-1-1 0 0 0,0 1-1 0 0,0 0 1 0 0,0-1 0 0 0,-1 1 0 0 0,1 0-1 0 0,-1 0 1 0 0,-1 6 0 0 0,-10-9-4736 0 0</inkml:trace>
  <inkml:trace contextRef="#ctx0" brushRef="#br0" timeOffset="1">117 497 6128 0 0,'-20'-10'8371'0'0,"0"-3"-4105"0"0,1 7-2179 0 0,11 3-863 0 0,0 0 0 0 0,-1 0 0 0 0,1 1 0 0 0,-16-2 1 0 0,23 3-1122 0 0,1-1 1 0 0,0 1-1 0 0,0-1 1 0 0,0 0-1 0 0,0 1 1 0 0,0-1-1 0 0,1 1 1 0 0,-1-1-1 0 0,0 1 1 0 0,1 0-1 0 0,-1-1 1 0 0,1 1-1 0 0,0-2 1 0 0,53-10-10 0 0,-39 10-432 0 0,1-1 0 0 0,-1 0 0 0 0,1-1 0 0 0,-1-1 1 0 0,-1 0-1 0 0,21-12 0 0 0,-23 11-438 0 0,1 1 0 0 0,0 1 0 0 0,0 0-1 0 0,0 0 1 0 0,24-4 0 0 0,34-11-4324 0 0,5 1-2928 0 0,-64 18 2350 0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17 4096 0 0,'0'0'4264'0'0,"7"-16"8263"0"0,-10 16-12344 0 0,0 0 0 0 0,-1 1 0 0 0,1-1 0 0 0,0 1 0 0 0,0 0 0 0 0,-1 0 0 0 0,1 0 0 0 0,0 1 0 0 0,0-1 0 0 0,0 1 0 0 0,0-1 0 0 0,1 1 0 0 0,-1 0 0 0 0,0 0 0 0 0,1 0 0 0 0,-1 1 0 0 0,1-1 0 0 0,-3 4 0 0 0,-4 6 0 0 0,0 1 1 0 0,-13 25 0 0 0,-10 13 162 0 0,21-33-284 0 0,1 0 1 0 0,1 0 0 0 0,0 0-1 0 0,-11 37 1 0 0,17-40-40 0 0,1 0 0 0 0,0 0 0 0 0,1 0 1 0 0,0 0-1 0 0,3 22 0 0 0,-1-4-3 0 0,-1-31-32 0 0,0 1 1 0 0,0-1 0 0 0,1 1 0 0 0,-1-1 0 0 0,1 0-1 0 0,-1 1 1 0 0,1-1 0 0 0,0 0 0 0 0,0 1 0 0 0,0-1-1 0 0,0 0 1 0 0,0 0 0 0 0,1 0 0 0 0,-1 0 0 0 0,1 0-1 0 0,-1 0 1 0 0,1 0 0 0 0,0-1 0 0 0,-1 1 0 0 0,1 0 0 0 0,0-1-1 0 0,0 0 1 0 0,0 1 0 0 0,1-1 0 0 0,-1 0 0 0 0,0 0-1 0 0,0 0 1 0 0,1 0 0 0 0,4 1 0 0 0,4 0-69 0 0,1 0 0 0 0,0 0 0 0 0,-1-1 0 0 0,20 0 0 0 0,-29-1 77 0 0,0-1-9 0 0,1 0 1 0 0,-1 0-1 0 0,0 0 1 0 0,0 0-1 0 0,0 0 1 0 0,0 0-1 0 0,0 0 0 0 0,0-1 1 0 0,0 1-1 0 0,0-1 1 0 0,-1 1-1 0 0,1-1 1 0 0,2-3-1 0 0,10-7-25 0 0,-10 9 35 0 0,-2 2 2 0 0,1 0-1 0 0,-1-1 0 0 0,0 1 1 0 0,0-1-1 0 0,0 1 0 0 0,0-1 0 0 0,0 0 1 0 0,0 0-1 0 0,-1 0 0 0 0,1 0 1 0 0,0 0-1 0 0,-1-1 0 0 0,0 1 0 0 0,1 0 1 0 0,-1-1-1 0 0,0 1 0 0 0,0-1 1 0 0,-1 1-1 0 0,2-3 0 0 0,2-9 104 0 0,1-1 1 0 0,-2 1-1 0 0,0-1 0 0 0,-1 1 0 0 0,1-25 1 0 0,-4-85 1232 0 0,0 51-168 0 0,0 73-1154 0 0,1-1 1 0 0,0 1-1 0 0,0-1 0 0 0,0 1 1 0 0,0-1-1 0 0,1 1 0 0 0,-1-1 0 0 0,0 1 1 0 0,0 0-1 0 0,0-1 0 0 0,0 1 0 0 0,0-1 1 0 0,1 1-1 0 0,-1-1 0 0 0,0 1 0 0 0,0 0 1 0 0,0-1-1 0 0,1 1 0 0 0,-1 0 1 0 0,0-1-1 0 0,1 1 0 0 0,-1 0 0 0 0,0-1 1 0 0,1 1-1 0 0,-1 0 0 0 0,1-1 0 0 0,-1 1 1 0 0,0 0-1 0 0,1 0 0 0 0,-1 0 1 0 0,1 0-1 0 0,-1-1 0 0 0,1 1 0 0 0,-1 0 1 0 0,1 0-5 0 0,0 1 0 0 0,-1-1 0 0 0,1 0 1 0 0,-1 1-1 0 0,1-1 0 0 0,-1 0 0 0 0,1 1 1 0 0,-1-1-1 0 0,1 1 0 0 0,-1-1 0 0 0,1 1 0 0 0,-1-1 1 0 0,1 1-1 0 0,-1 0 0 0 0,0-1 0 0 0,1 1 1 0 0,-1-1-1 0 0,0 1 0 0 0,0 0 0 0 0,1-1 1 0 0,-1 1-1 0 0,0 0 0 0 0,0-1 0 0 0,0 1 1 0 0,0-1-1 0 0,0 1 0 0 0,0 0 0 0 0,0 0 0 0 0,0-1 1 0 0,0 1-1 0 0,0-1 0 0 0,-1 2 0 0 0,2 4-17 0 0,0 1 0 0 0,0-1-1 0 0,0 0 1 0 0,1 1-1 0 0,0-1 1 0 0,3 7 0 0 0,-2-6-48 0 0,-1 0 0 0 0,1-1 1 0 0,-1 1-1 0 0,-1 0 0 0 0,0 0 0 0 0,1 10 1 0 0,-1-12-20 0 0,-1 0 0 0 0,1 0 0 0 0,0 0 0 0 0,0 0 0 0 0,1 0 1 0 0,-1-1-1 0 0,4 8 0 0 0,6 24-429 0 0,-2 32-971 0 0,8 9-1430 0 0,-16-71 2445 0 0,-1 1 1 0 0,1-1-1 0 0,-1 0 1 0 0,2 0-1 0 0,-1 0 1 0 0,3 6-1 0 0,-4-10 181 0 0,1 0 0 0 0,-1-1 0 0 0,1 1 0 0 0,0 0 0 0 0,0-1-1 0 0,0 1 1 0 0,0-1 0 0 0,0 1 0 0 0,0-1 0 0 0,0 0 0 0 0,0 1 0 0 0,0-1 0 0 0,1 0 0 0 0,-1 0-1 0 0,1 0 1 0 0,-1 0 0 0 0,1 0 0 0 0,-1 0 0 0 0,1 0 0 0 0,-1-1 0 0 0,1 1 0 0 0,0 0 0 0 0,-1-1-1 0 0,1 1 1 0 0,0-1 0 0 0,-1 0 0 0 0,3 0 0 0 0,5 0-2581 0 0,4 0-3103 0 0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8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29 4200 0 0,'0'-4'8611'0'0,"-1"-12"-4619"0"0,-8 13-2549 0 0,8 2-1289 0 0,-1 0 0 0 0,0 1 0 0 0,1-1-1 0 0,-1 0 1 0 0,0 1 0 0 0,0-1 0 0 0,0 1 0 0 0,1 0 0 0 0,-1 0 0 0 0,0-1 0 0 0,0 1 0 0 0,0 0 0 0 0,0 1 0 0 0,0-1-1 0 0,1 0 1 0 0,-1 0 0 0 0,0 1 0 0 0,-3 0 0 0 0,-5 4 273 0 0,7-4-361 0 0,0 0-1 0 0,0 0 1 0 0,0 0 0 0 0,0 0-1 0 0,0 1 1 0 0,1-1 0 0 0,-1 1-1 0 0,0-1 1 0 0,1 1 0 0 0,-1 0 0 0 0,1 0-1 0 0,0 1 1 0 0,0-1 0 0 0,-1 0-1 0 0,2 1 1 0 0,-1-1 0 0 0,0 1-1 0 0,0-1 1 0 0,1 1 0 0 0,-1 0 0 0 0,1 0-1 0 0,0 0 1 0 0,0 0 0 0 0,-1 3-1 0 0,-7 80 557 0 0,10-73-540 0 0,0-1 1 0 0,1 1 0 0 0,0-1 0 0 0,0 1 0 0 0,2-1-1 0 0,-1 0 1 0 0,2 0 0 0 0,0 0 0 0 0,10 18 0 0 0,7 23 357 0 0,-19-43-305 0 0,1 0 1 0 0,0-1 0 0 0,0 1 0 0 0,1-1-1 0 0,7 11 1 0 0,37 65 1334 0 0,-46-78-1333 0 0,0 0 0 0 0,0 0 1 0 0,-1 0-1 0 0,0 0 1 0 0,0 1-1 0 0,-1-1 1 0 0,0 0-1 0 0,0 12 1 0 0,3 15 344 0 0,-4-13-172 0 0,-1-19-287 0 0,1-1-1 0 0,0 0 1 0 0,-1 1-1 0 0,1-1 1 0 0,0 0-1 0 0,0 1 1 0 0,0-1-1 0 0,0 0 1 0 0,0 1-1 0 0,1-1 1 0 0,-1 0-1 0 0,0 1 1 0 0,1-1-1 0 0,-1 0 1 0 0,1 1-1 0 0,-1-1 1 0 0,2 2-1 0 0,1 4 91 0 0,-1-1 0 0 0,0 1 0 0 0,0 0-1 0 0,0-1 1 0 0,-1 1 0 0 0,0 0 0 0 0,-1 0 0 0 0,1 0 0 0 0,-1 0 0 0 0,-2 12-1 0 0,1 4 79 0 0,-16-2 84 0 0,16-21-291 0 0,-31 0 154 0 0,18-4-181 0 0,13 4 26 0 0,0 0 0 0 0,0 0 0 0 0,0 0 0 0 0,0-1 0 0 0,0 1 0 0 0,0 0 0 0 0,0-1 0 0 0,0 1 0 0 0,0-1 0 0 0,0 1 0 0 0,0-1 0 0 0,0 1 0 0 0,0-1 0 0 0,0 0 0 0 0,0 1 0 0 0,1-1 0 0 0,-1 0 0 0 0,-1-1 0 0 0,0 1-27 0 0,1-1 0 0 0,-1 1 0 0 0,1 0 0 0 0,-1 0 0 0 0,0 1 1 0 0,1-1-1 0 0,-1 0 0 0 0,0 1 0 0 0,0-1 0 0 0,1 1 0 0 0,-1-1 1 0 0,0 1-1 0 0,-3-1 0 0 0,-11-2-593 0 0,-76-38-7527 0 0,87 35 6569 0 0,1 0 1 0 0,-1-1-1 0 0,2 1 0 0 0,-1-1 0 0 0,-3-8 0 0 0,7 6-2154 0 0,0-3-2276 0 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0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6296 0 0,'22'6'12127'0'0,"-21"-5"-11895"0"0,0 1 0 0 0,0-1 0 0 0,0 0 1 0 0,0 0-1 0 0,0 1 0 0 0,-1-1 0 0 0,1 1 1 0 0,-1-1-1 0 0,1 1 0 0 0,-1-1 0 0 0,1 1 1 0 0,-1-1-1 0 0,0 1 0 0 0,0-1 0 0 0,1 1 1 0 0,-1-1-1 0 0,0 1 0 0 0,-1 2 0 0 0,2-3-75 0 0,-1 1-1 0 0,0 0 1 0 0,1-1-1 0 0,-1 1 1 0 0,1-1-1 0 0,0 1 0 0 0,0-1 1 0 0,-1 1-1 0 0,1-1 1 0 0,0 0-1 0 0,0 1 1 0 0,0-1-1 0 0,3 2 1 0 0,9 18 830 0 0,-4 23 496 0 0,3 0 1 0 0,26 62-1 0 0,-23-43-1083 0 0,-13-51-313 0 0,0 0 1 0 0,1 0-1 0 0,0 0 1 0 0,1 0-1 0 0,0-1 1 0 0,1 0-1 0 0,6 12 1 0 0,-5-14-46 0 0,-2-5-14 0 0,-1 1 1 0 0,0-1 0 0 0,0 1 0 0 0,-1 0 0 0 0,1 0 0 0 0,-1 1-1 0 0,0-1 1 0 0,-1 0 0 0 0,1 0 0 0 0,0 9 0 0 0,1 0 43 0 0,0-1 1 0 0,1 0 0 0 0,1 0 0 0 0,0 0 0 0 0,11 20 0 0 0,14 39 188 0 0,27 133-114 0 0,-54-195-147 0 0,0 0 0 0 0,-2 0 0 0 0,1 1 0 0 0,-1 16 0 0 0,0-16 0 0 0,-1-1 0 0 0,2 0 0 0 0,-1 1 0 0 0,4 10 0 0 0,-1-1 0 0 0,0-1 0 0 0,-1 1 0 0 0,-2 0 0 0 0,0 0 0 0 0,-1 0 0 0 0,-2 20 0 0 0,0 23 0 0 0,1-38-251 0 0,-1 0-1 0 0,-2-1 1 0 0,-8 36 0 0 0,-7-30-1923 0 0,-18 12-3071 0 0,16-25 24 0 0,6-8-1047 0 0,14-9 5735 0 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49:23.70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920 1009 12680 0 0,'124'-50'2438'0'0,"-96"40"-2231"0"0,0 1 0 0 0,0 2 0 0 0,51-6 0 0 0,-27 5 179 0 0,14-1 272 0 0,0 3 0 0 0,77 4 0 0 0,-137 2-625 0 0,8 0 83 0 0,1 1 0 0 0,0 1 0 0 0,-1 0-1 0 0,1 1 1 0 0,-1 1 0 0 0,0 0 0 0 0,0 1-1 0 0,0 0 1 0 0,19 11 0 0 0,-13-4 10 0 0,-1 1-1 0 0,1 0 1 0 0,-2 2 0 0 0,0 0 0 0 0,17 19-1 0 0,-25-22-61 0 0,-1 1 0 0 0,0 0 0 0 0,-1 0 0 0 0,-1 1 0 0 0,0 0-1 0 0,-1 0 1 0 0,0 1 0 0 0,-1-1 0 0 0,-1 1 0 0 0,4 20 0 0 0,-2-12 25 0 0,-2 1 21 0 0,0-1 0 0 0,-2 1 0 0 0,0 0 0 0 0,-2-1 0 0 0,-1 1 0 0 0,-1 0 0 0 0,0 0 0 0 0,-2-1 0 0 0,-11 38 0 0 0,10-48-31 0 0,-1 1 0 0 0,-1-1 1 0 0,0-1-1 0 0,-1 1 0 0 0,0-1 0 0 0,-1-1 0 0 0,0 1 0 0 0,-15 13 0 0 0,4-2 56 0 0,2-2 6 0 0,-1 0 0 0 0,-1-1 0 0 0,-1-1 1 0 0,-1-1-1 0 0,0-1 0 0 0,-39 22 0 0 0,5-12 105 0 0,29-12-118 0 0,0-2 0 0 0,-1-1 0 0 0,-1-1 0 0 0,0-1-1 0 0,-33 6 1 0 0,-18-2-52 0 0,37-4-27 0 0,-1-2 0 0 0,-1-3 0 0 0,1-1 1 0 0,-1-2-1 0 0,1-2 0 0 0,-53-7 0 0 0,84 4-36 0 0,0-1 0 0 0,0 0 0 0 0,1-1-1 0 0,-1-1 1 0 0,1 0 0 0 0,-16-10 0 0 0,-5-3 12 0 0,18 10-12 0 0,0-1-1 0 0,1 0 1 0 0,0 0 0 0 0,1-1-1 0 0,0-1 1 0 0,1-1 0 0 0,0 0-1 0 0,1 0 1 0 0,0-1 0 0 0,1 0-1 0 0,1-1 1 0 0,0 0 0 0 0,1 0-1 0 0,1-1 1 0 0,-11-33 0 0 0,-3-7-6 0 0,17 46-8 0 0,0 0 1 0 0,0 0-1 0 0,0 0 1 0 0,1 0-1 0 0,1-1 1 0 0,0 1-1 0 0,0-1 1 0 0,1-13-1 0 0,-1-23-14 0 0,0 33 16 0 0,1 0 0 0 0,0 0 1 0 0,1-1-1 0 0,1 1 0 0 0,0 0 0 0 0,1 0 1 0 0,0-1-1 0 0,1 1 0 0 0,8-20 1 0 0,8 0-11 0 0,38-53 1 0 0,-49 77 12 0 0,1-1 1 0 0,0 1-1 0 0,0 1 0 0 0,0 0 0 0 0,1 0 0 0 0,1 1 0 0 0,0 0 1 0 0,0 1-1 0 0,14-7 0 0 0,16-5 27 0 0,-28 12-18 0 0,0 1-1 0 0,1 0 0 0 0,0 1 1 0 0,0 0-1 0 0,16-2 0 0 0,18-2 29 0 0,-17 2-29 0 0,1 1 0 0 0,0 2 0 0 0,0 1 0 0 0,1 1 0 0 0,-1 2 0 0 0,36 4 1 0 0,-40 1 6 0 0,0 1 0 0 0,0 1 0 0 0,-1 2 0 0 0,0 0 0 0 0,-1 2 0 0 0,0 1 1 0 0,-1 1-1 0 0,0 1 0 0 0,-1 1 0 0 0,39 33 0 0 0,-38-32 23 0 0,-21-14-28 0 0,0 0 0 0 0,0 1-1 0 0,0 0 1 0 0,0 0 0 0 0,0 0-1 0 0,0 0 1 0 0,-1 0 0 0 0,5 6 0 0 0,6 16 134 0 0,0 1 1 0 0,18 48 0 0 0,-28-62-102 0 0,0 0 0 0 0,-1 1 0 0 0,0-1-1 0 0,-1 0 1 0 0,0 1 0 0 0,-1 0 0 0 0,0-1 0 0 0,-1 1 0 0 0,-1 0-1 0 0,0-1 1 0 0,0 1 0 0 0,-1-1 0 0 0,-1 1 0 0 0,0-1-1 0 0,-1 0 1 0 0,0 0 0 0 0,-1 0 0 0 0,-1-1 0 0 0,1 0-1 0 0,-2 0 1 0 0,0 0 0 0 0,0 0 0 0 0,0-1 0 0 0,-2-1 0 0 0,1 1-1 0 0,-16 12 1 0 0,22-20-37 0 0,-22 20 108 0 0,-1-1 0 0 0,0-1 1 0 0,-46 28-1 0 0,68-47-112 0 0,-27 17 32 0 0,0-2 1 0 0,-1-1-1 0 0,-1-2 0 0 0,-54 16 0 0 0,-54-4 17 0 0,122-23-30 0 0,0-1 1 0 0,0 0-1 0 0,0-2 1 0 0,-1 0 0 0 0,-32-7-1 0 0,42 5-22 0 0,0-1-1 0 0,1 0 0 0 0,-1 0 1 0 0,1-1-1 0 0,0 0 1 0 0,0 0-1 0 0,1-1 0 0 0,0 0 1 0 0,0-1-1 0 0,0 1 1 0 0,1-1-1 0 0,-7-10 0 0 0,-6-7 5 0 0,2-1-1 0 0,-22-42 1 0 0,29 44-21 0 0,0-1 0 0 0,1-1 0 0 0,1 1 0 0 0,2-1 1 0 0,-7-52-1 0 0,9 36-12 0 0,1 1-1 0 0,3-1 1 0 0,5-43 0 0 0,-4 74 18 0 0,0 0 0 0 0,1 0 0 0 0,1 0 0 0 0,0 1 0 0 0,0-1 1 0 0,1 1-1 0 0,0-1 0 0 0,1 1 0 0 0,-1 0 0 0 0,2 1 0 0 0,0-1 0 0 0,0 1 1 0 0,0 1-1 0 0,1-1 0 0 0,0 1 0 0 0,0 0 0 0 0,1 0 0 0 0,0 1 0 0 0,10-7 0 0 0,35-15-30 0 0,-40 20 39 0 0,0 1 1 0 0,1 0 0 0 0,0 1 0 0 0,0 1 0 0 0,19-5-1 0 0,8 0 3 0 0,0 3-1 0 0,50-3 0 0 0,-76 9 12 0 0,0 0 0 0 0,0 2-1 0 0,0 0 1 0 0,0 0-1 0 0,0 2 1 0 0,0 0 0 0 0,0 0-1 0 0,-1 1 1 0 0,26 12-1 0 0,-21-7 26 0 0,-1 2 0 0 0,0 0 0 0 0,0 1-1 0 0,16 14 1 0 0,-23-16-16 0 0,0 1 0 0 0,0 0-1 0 0,-2 0 1 0 0,1 1 0 0 0,-1 0 0 0 0,-1 0-1 0 0,0 1 1 0 0,-1 0 0 0 0,0 1 0 0 0,-1 0 0 0 0,-1 0-1 0 0,0 0 1 0 0,-1 0 0 0 0,0 1 0 0 0,-1 0-1 0 0,1 25 1 0 0,-3-25 36 0 0,0 1 0 0 0,-2-1 0 0 0,0 1 1 0 0,-1-1-1 0 0,0 1 0 0 0,-1-1 0 0 0,-1 0 0 0 0,0 0 0 0 0,-10 23 0 0 0,9-31-19 0 0,1 1 0 0 0,-1 0 0 0 0,0-1 0 0 0,-1 0-1 0 0,1 0 1 0 0,-2-1 0 0 0,1 0 0 0 0,-1 0 0 0 0,-7 5-1 0 0,-49 48 65 0 0,51-46-110 0 0,0-1-1 0 0,-1 0 1 0 0,0-1-1 0 0,-1 0 1 0 0,0-1-1 0 0,-22 12 1 0 0,-6-4 39 0 0,-1-1 0 0 0,0-2 1 0 0,-1-2-1 0 0,-1-2 0 0 0,1-1 0 0 0,-2-3 0 0 0,-87 2 0 0 0,117-10-27 0 0,1-1-1 0 0,-1 0 0 0 0,1-1 0 0 0,-22-8 0 0 0,34 10-6 0 0,1 1-1 0 0,0-1 0 0 0,0 1 0 0 0,0-1 1 0 0,1 0-1 0 0,-1 0 0 0 0,0 0 0 0 0,0 0 0 0 0,1 0 0 0 0,-1 0 1 0 0,1-1-1 0 0,-1 1 0 0 0,1 0 0 0 0,-1-1 0 0 0,1 1 0 0 0,0-1 0 0 0,-1 0 1 0 0,1 1-1 0 0,-1-3 0 0 0,-9-11 6 0 0,-17-3-6 0 0,7-5-18 0 0,-6 5 5 0 0,9-7 11 0 0,4 11 1 0 0,11 11 0 0 0,1 0 0 0 0,-1 0 0 0 0,1 0 0 0 0,-1 0 0 0 0,1 0 0 0 0,0 0 0 0 0,0 0 0 0 0,1-1 0 0 0,-1 1 0 0 0,1-1 0 0 0,-1 0 0 0 0,1 1 0 0 0,0-1 0 0 0,0-4 0 0 0,-10-22-23 0 0,-12-42-126 0 0,22 66 137 0 0,0 0 0 0 0,0-1 1 0 0,0 1-1 0 0,1 0 1 0 0,0-1-1 0 0,1 1 1 0 0,-1 0-1 0 0,1 0 1 0 0,0-1-1 0 0,4-10 1 0 0,-1 7 6 0 0,0 1 1 0 0,0 0-1 0 0,1 0 1 0 0,0 0-1 0 0,0 1 1 0 0,1 0-1 0 0,0 0 1 0 0,12-12-1 0 0,-11 12 6 0 0,-6 6 2 0 0,1 0-1 0 0,-1 0 0 0 0,1 0 1 0 0,0 0-1 0 0,0 0 0 0 0,0 0 0 0 0,0 1 1 0 0,0-1-1 0 0,0 1 0 0 0,0-1 1 0 0,1 1-1 0 0,-1 0 0 0 0,0 0 0 0 0,1 0 1 0 0,2-1-1 0 0,21-8-15 0 0,-16 5-2 0 0,0 1 0 0 0,0 0 1 0 0,1 0-1 0 0,-1 1 0 0 0,1 1 1 0 0,17-2-1 0 0,9 3 23 0 0,47 1 50 0 0,-77 1-52 0 0,-1 0 0 0 0,1 0-1 0 0,-1 0 1 0 0,0 1-1 0 0,0 0 1 0 0,1 0-1 0 0,-1 0 1 0 0,-1 1-1 0 0,1 0 1 0 0,7 5-1 0 0,6 7 8 0 0,0 0-1 0 0,-1 2 0 0 0,-1 0 1 0 0,0 1-1 0 0,-2 1 0 0 0,0 1 1 0 0,15 25-1 0 0,-11-7 8 0 0,-7-16 26 0 0,-2 1 1 0 0,15 44-1 0 0,-14-28 43 0 0,-2 1 0 0 0,7 71 0 0 0,-15-97-68 0 0,-1-1 0 0 0,1 0 1 0 0,-2 0-1 0 0,0 1 0 0 0,-1-1 1 0 0,0 0-1 0 0,-1 0 0 0 0,0 0 0 0 0,-1-1 1 0 0,0 1-1 0 0,-1-1 0 0 0,-11 19 1 0 0,-2 1-3 0 0,13-23 0 0 0,0 0 0 0 0,-1 0 0 0 0,0 0 0 0 0,0-1 0 0 0,-1 0 0 0 0,0 0 0 0 0,-9 8 0 0 0,-4 2 7 0 0,-2 0 1 0 0,0-2-1 0 0,-1 0 0 0 0,0-1 1 0 0,-1-2-1 0 0,-1 0 0 0 0,0-2 0 0 0,-29 9 1 0 0,49-18-23 0 0,-53 13 58 0 0,-70 9 0 0 0,110-21-41 0 0,0-2-1 0 0,0 0 1 0 0,0-1 0 0 0,0-1-1 0 0,0-1 1 0 0,0 0 0 0 0,1-1 0 0 0,-27-8-1 0 0,37 7-20 0 0,0 1 0 0 0,0-1 0 0 0,0 0 0 0 0,0 0 0 0 0,-9-8 0 0 0,-4-3-10 0 0,-3-2 17 0 0,1-1 0 0 0,0-1 0 0 0,-19-22-1 0 0,17 17 12 0 0,10 8-14 0 0,1-1 0 0 0,-23-35 0 0 0,13 16 0 0 0,12 18-3 0 0,1-1 0 0 0,0-1 0 0 0,-10-33 0 0 0,10 26-19 0 0,2 0 1 0 0,1-2 0 0 0,2 1 0 0 0,1 0 0 0 0,0-1-1 0 0,2-51 1 0 0,3 62 16 0 0,1 1 0 0 0,0 0 0 0 0,2 0-1 0 0,-1 0 1 0 0,2 1 0 0 0,0-1-1 0 0,1 1 1 0 0,1 0 0 0 0,1 1 0 0 0,0 0-1 0 0,1 0 1 0 0,13-18 0 0 0,0 2-16 0 0,-15 22 21 0 0,0-1 0 0 0,0 1 0 0 0,1 0 1 0 0,0 0-1 0 0,16-13 0 0 0,33-18-18 0 0,112-58 0 0 0,-156 92 23 0 0,1 1 0 0 0,0 1 0 0 0,1 1 1 0 0,-1 0-1 0 0,17-2 0 0 0,27-5 36 0 0,-40 6-49 0 0,-1 1 0 0 0,1 0 0 0 0,0 2 1 0 0,0 0-1 0 0,0 1 0 0 0,0 1 0 0 0,0 0 0 0 0,0 1 1 0 0,-1 1-1 0 0,1 1 0 0 0,23 9 0 0 0,-32-9-1 0 0,0 0-1 0 0,0 1 0 0 0,-1 0 1 0 0,0 1-1 0 0,0 0 1 0 0,0 0-1 0 0,11 13 0 0 0,9 6 3 0 0,-25-23 6 0 0,0 0 0 0 0,-1 0 0 0 0,1 0-1 0 0,-1 0 1 0 0,1 1 0 0 0,-1-1 0 0 0,0 0 0 0 0,0 1 0 0 0,0 0 0 0 0,0 0 0 0 0,0-1 0 0 0,-1 1 0 0 0,1 0 0 0 0,-1 0 0 0 0,0 0 0 0 0,0 1 0 0 0,0-1 0 0 0,0 0-1 0 0,0 5 1 0 0,1-2 5 0 0,-1 0-1 0 0,2 0 0 0 0,-1-1 0 0 0,1 1 0 0 0,0-1 1 0 0,4 7-1 0 0,-4-9-3 0 0,-1 0 1 0 0,0 1 0 0 0,0 0 0 0 0,0 0-1 0 0,0-1 1 0 0,0 1 0 0 0,-1 0 0 0 0,0 0-1 0 0,0 0 1 0 0,0 0 0 0 0,0 1 0 0 0,0 6-1 0 0,12 148 102 0 0,-13-141-89 0 0,-2 0-1 0 0,0 0 0 0 0,-1 0 1 0 0,0-1-1 0 0,-2 1 0 0 0,0-1 0 0 0,-1 0 1 0 0,0 0-1 0 0,-2 0 0 0 0,-17 28 1 0 0,15-25-12 0 0,-2-1 1 0 0,0 0 0 0 0,-1-1-1 0 0,-1-1 1 0 0,0 0 0 0 0,-2-1-1 0 0,-33 29 1 0 0,-2-4 42 0 0,41-31-34 0 0,0-2-1 0 0,-1 1 0 0 0,1-1 0 0 0,-2-1 1 0 0,1 0-1 0 0,-18 8 0 0 0,-8 0 31 0 0,25-9-25 0 0,1-1 1 0 0,-1-1-1 0 0,0 0 0 0 0,-17 3 0 0 0,17-4-18 0 0,0-1 0 0 0,0 0-1 0 0,0-1 1 0 0,-1 0 0 0 0,1-1-1 0 0,-1 0 1 0 0,1-1 0 0 0,0 0-1 0 0,-19-5 1 0 0,18 1 7 0 0,0 0-1 0 0,0-1 1 0 0,1 0 0 0 0,0-1-1 0 0,0 0 1 0 0,0-1 0 0 0,-11-11-1 0 0,-78-76-6 0 0,42 36-51 0 0,41 40 37 0 0,1-1 0 0 0,1-1 0 0 0,2 0 0 0 0,0-1 0 0 0,-19-40 0 0 0,15 28 22 0 0,12 23-19 0 0,1 0 0 0 0,1-1-1 0 0,0 1 1 0 0,0-1 0 0 0,1 0-1 0 0,1 0 1 0 0,0 0 0 0 0,1 0-1 0 0,0-1 1 0 0,0 1 0 0 0,2 0-1 0 0,-1 0 1 0 0,2-1 0 0 0,0 1-1 0 0,4-17 1 0 0,-4 24 12 0 0,0 0 0 0 0,0-1 0 0 0,1 2 0 0 0,-1-1 0 0 0,1 0 0 0 0,0 0 0 0 0,1 1 0 0 0,-1-1 0 0 0,1 1-1 0 0,7-6 1 0 0,49-34 8 0 0,-27 22-24 0 0,-12 7-5 0 0,0 2 0 0 0,0 0 1 0 0,1 1-1 0 0,1 1 0 0 0,36-11 1 0 0,2-2 17 0 0,-53 20 4 0 0,1 0 0 0 0,0 0 0 0 0,1 1 0 0 0,-1 0-1 0 0,17-2 1 0 0,22-3 12 0 0,7 0-29 0 0,88-3 1 0 0,-125 11 14 0 0,22 0-4 0 0,45 5 1 0 0,-72-3 1 0 0,0 0 0 0 0,0 1 0 0 0,0 1 1 0 0,-1 0-1 0 0,1 1 0 0 0,-1 0 0 0 0,17 10 1 0 0,-22-11 0 0 0,2 1 6 0 0,-1 0 0 0 0,1 1 0 0 0,-1-1 0 0 0,11 12 0 0 0,0 12 10 0 0,9-9-20 0 0,3 53 38 0 0,-26-63-17 0 0,-1 1 0 0 0,0 0-1 0 0,0 0 1 0 0,-1 1-1 0 0,2 15 1 0 0,-2 8-13 0 0,-1 62 1 0 0,-2-60 2 0 0,-1-24 11 0 0,0-1 0 0 0,-1 0-1 0 0,0 0 1 0 0,-1 0 0 0 0,0 0 0 0 0,-1 0 0 0 0,0 0 0 0 0,-1-1 0 0 0,0 0 0 0 0,-1 0 0 0 0,-9 14-1 0 0,2-7 1 0 0,-1 0-1 0 0,-1-1 0 0 0,0 0 0 0 0,-1-2 0 0 0,-33 27 0 0 0,-83 21 65 0 0,127-60-82 0 0,0 0 0 0 0,0 0 0 0 0,0-1-1 0 0,0 1 1 0 0,0-1 0 0 0,-1-1 0 0 0,-7 2 0 0 0,-24 11 3 0 0,32-12 0 0 0,0 1 0 0 0,0-1 0 0 0,-1 0-1 0 0,1-1 1 0 0,-1 1 0 0 0,1-1 0 0 0,0 0 0 0 0,-1-1 0 0 0,0 1 0 0 0,1-1-1 0 0,-1 0 1 0 0,1-1 0 0 0,-1 1 0 0 0,1-1 0 0 0,-1 0 0 0 0,1 0-1 0 0,-9-3 1 0 0,4 0 1 0 0,0-1 1 0 0,0 0-1 0 0,0 0 0 0 0,1 0 0 0 0,0-1 0 0 0,0-1 0 0 0,0 0 1 0 0,-8-8-1 0 0,-8-10-11 0 0,1-2-1 0 0,-36-51 1 0 0,49 61 6 0 0,0-1 0 0 0,2 0-1 0 0,0 0 1 0 0,0-1 0 0 0,2 0-1 0 0,-7-30 1 0 0,5 10 6 0 0,-4-15-26 0 0,1-1 0 0 0,4-1 0 0 0,1 1 0 0 0,3-100 0 0 0,6 138 17 0 0,1 0 0 0 0,1 0 0 0 0,1 1 0 0 0,0-1 0 0 0,1 1 0 0 0,1 0 0 0 0,1 1 0 0 0,0 0 0 0 0,1 0 0 0 0,0 0 0 0 0,1 1 0 0 0,24-24 0 0 0,-11 13-6 0 0,2 2-1 0 0,1 1 1 0 0,1 1 0 0 0,1 1-1 0 0,50-28 1 0 0,-38 29 14 0 0,1 1 0 0 0,1 2 0 0 0,0 2 1 0 0,63-12-1 0 0,-45 15-4 0 0,1 3 0 0 0,-1 3 1 0 0,1 3-1 0 0,111 8 1 0 0,-154-4-15 0 0,-1 1 1 0 0,0 1 0 0 0,0 0 0 0 0,0 1 0 0 0,0 1 0 0 0,-1 0-1 0 0,0 1 1 0 0,0 1 0 0 0,21 14 0 0 0,1 6-28 0 0,-31-24 40 0 0,1-1 6 0 0,-1 1-1 0 0,1 1 0 0 0,-1-1 0 0 0,0 1 1 0 0,0 0-1 0 0,0 1 0 0 0,-1 0 0 0 0,0 0 1 0 0,0 0-1 0 0,0 1 0 0 0,-1-1 0 0 0,5 10 1 0 0,0 0 12 0 0,-1-1 0 0 0,0 0-1 0 0,-1 0 1 0 0,0 1 0 0 0,9 33 0 0 0,-12-33-11 0 0,2 8 23 0 0,-1 0-1 0 0,-1 1 1 0 0,-1 0 0 0 0,1 36-1 0 0,-4-45-11 0 0,-1 0 0 0 0,-1 0-1 0 0,0 0 1 0 0,-1 0 0 0 0,-1 0-1 0 0,0-1 1 0 0,-8 22 0 0 0,6-24-12 0 0,-2 4 3 0 0,0 1 0 0 0,-1-1 0 0 0,0 0 0 0 0,-2 0 0 0 0,0-1 0 0 0,-20 26 0 0 0,-20 18 8 0 0,39-45 2 0 0,-1 0-1 0 0,-1 0 1 0 0,-27 23 0 0 0,-21 10 57 0 0,-105 61 1 0 0,130-89-81 0 0,-1-2 0 0 0,0-2 0 0 0,-1-1 0 0 0,-71 17 0 0 0,88-28 10 0 0,-5 3-7 0 0,-2-2 1 0 0,-34 3 0 0 0,54-7-1 0 0,1-1 0 0 0,0 0 0 0 0,0-1 0 0 0,-1 0 0 0 0,1 0-1 0 0,0 0 1 0 0,0-1 0 0 0,0 0 0 0 0,0 0 0 0 0,0-1 0 0 0,1 1 0 0 0,-1-2 0 0 0,-11-6 0 0 0,5-1 1 0 0,-1-1 0 0 0,1 0 0 0 0,1-1-1 0 0,1 0 1 0 0,-1-1 0 0 0,2 0 0 0 0,0-1-1 0 0,-10-21 1 0 0,7 9-19 0 0,2-2 0 0 0,1 1-1 0 0,-8-36 1 0 0,-1-5-20 0 0,12 38 13 0 0,1-1-1 0 0,1 0 0 0 0,2 0 1 0 0,1 0-1 0 0,2 0 0 0 0,4-43 0 0 0,-3 66 27 0 0,1 1 0 0 0,0-1-1 0 0,0 0 1 0 0,1 1-1 0 0,0 0 1 0 0,0 0 0 0 0,6-10-1 0 0,1-3 2 0 0,37-66-9 0 0,-39 70 11 0 0,-4 9-1 0 0,-1 1 0 0 0,1-1-1 0 0,0 1 1 0 0,1 0 0 0 0,0 0-1 0 0,0 0 1 0 0,0 1 0 0 0,10-8-1 0 0,15-14-18 0 0,162-135-50 0 0,-167 145 73 0 0,0 1-1 0 0,1 1 1 0 0,1 1 0 0 0,1 2 0 0 0,0 0 0 0 0,32-9 0 0 0,59-22 59 0 0,-93 32-55 0 0,2 1 0 0 0,0 1 0 0 0,0 1 0 0 0,54-8 0 0 0,39-2-101 0 0,-67 10 95 0 0,97-6 0 0 0,-76 13-3 0 0,-50 0 6 0 0,0 1-1 0 0,0 1 0 0 0,0 1 0 0 0,-1 1 0 0 0,1 2 0 0 0,0 0 0 0 0,-1 1 1 0 0,25 9-1 0 0,-35-8-1 0 0,0-1 0 0 0,-1 2 0 0 0,0 0 0 0 0,0 0 0 0 0,0 1 0 0 0,-1 1 1 0 0,0 0-1 0 0,-1 1 0 0 0,12 11 0 0 0,-14-9 9 0 0,0 0 1 0 0,-1 0-1 0 0,-1 1 0 0 0,0 0 1 0 0,0 1-1 0 0,-1-1 0 0 0,7 27 1 0 0,-6-13 33 0 0,-1 0 1 0 0,3 55 0 0 0,-8-70-33 0 0,-1 1 1 0 0,-1-1-1 0 0,0 0 1 0 0,0 1-1 0 0,-1-1 1 0 0,-1 0-1 0 0,0 0 1 0 0,0 0-1 0 0,-7 13 1 0 0,-7 10 8 0 0,-1-2 1 0 0,-2 0 0 0 0,-1-1-1 0 0,-2-1 1 0 0,-43 47 0 0 0,37-48-1 0 0,6-5-13 0 0,-1 0 0 0 0,-2-1 1 0 0,0-2-1 0 0,-1 0 1 0 0,-1-2-1 0 0,-44 24 1 0 0,-163 51-49 0 0,201-84 65 0 0,0-1 0 0 0,-1-3 0 0 0,0 0 0 0 0,0-2 0 0 0,-43 0 0 0 0,64-5-27 0 0,1 0 0 0 0,-1 0 0 0 0,0-1 0 0 0,1-1 0 0 0,-1-1 0 0 0,1 0 0 0 0,-1 0 0 0 0,1-1 1 0 0,0-1-1 0 0,1 0 0 0 0,-1-1 0 0 0,1 0 0 0 0,0-1 0 0 0,0-1 0 0 0,1 1 0 0 0,-17-17 0 0 0,-3-3-19 0 0,17 16 12 0 0,0-1 0 0 0,1 0 0 0 0,0-1 1 0 0,1-1-1 0 0,0 0 0 0 0,1 0 0 0 0,1-1 0 0 0,1 0 0 0 0,0-1 0 0 0,-9-21 0 0 0,-14-55-31 0 0,15 50 25 0 0,3-1-1 0 0,1 0 1 0 0,3 0-1 0 0,-9-69 0 0 0,16 69 1 0 0,-1-4-44 0 0,4-71 0 0 0,1 101 48 0 0,1 0 0 0 0,1 0 0 0 0,1 0 0 0 0,0 1 0 0 0,1-1 0 0 0,1 1 0 0 0,14-28 0 0 0,1 9-19 0 0,0 1 1 0 0,2 0 0 0 0,54-58 0 0 0,-41 56 65 0 0,2 2-1 0 0,1 1 1 0 0,2 2-1 0 0,0 2 1 0 0,53-27-1 0 0,-52 32-39 0 0,-11 6-15 0 0,0 1-1 0 0,61-23 1 0 0,-19 13 22 0 0,-57 19 1 0 0,1 1-1 0 0,1 1 1 0 0,-1 1-1 0 0,1 1 1 0 0,19-3 0 0 0,3 2 10 0 0,19-3-13 0 0,1 2 0 0 0,-1 3 0 0 0,86 7 1 0 0,-131-2 1 0 0,1 1 0 0 0,-1 0 0 0 0,0 2 0 0 0,0-1 0 0 0,0 2 0 0 0,-1 0 0 0 0,1 1 0 0 0,-1 0 0 0 0,12 9 0 0 0,11 11 0 0 0,52 52-1 0 0,-60-54-26 0 0,-11-6 3 0 0,-1 1 0 0 0,0 1 0 0 0,-2 0 0 0 0,0 1 0 0 0,-1 0 0 0 0,-2 1 0 0 0,15 38 0 0 0,-10-20 47 0 0,-2 1 0 0 0,-1 1 0 0 0,-3 0 0 0 0,9 69 1 0 0,-12-11 33 0 0,-9 136 0 0 0,0-220-55 0 0,-1 1-1 0 0,0-1 1 0 0,-1 1-1 0 0,-1-1 1 0 0,-1 0-1 0 0,-1-1 1 0 0,0 1 0 0 0,-1-1-1 0 0,0-1 1 0 0,-2 1-1 0 0,1-2 1 0 0,-2 1-1 0 0,-24 24 1 0 0,-12 11 32 0 0,33-33-33 0 0,-1-1 0 0 0,0-1-1 0 0,-2 0 1 0 0,1-1 0 0 0,-2-1 0 0 0,-20 12 0 0 0,16-15-7 0 0,0-2 1 0 0,0 0 0 0 0,-1-1 0 0 0,0-1 0 0 0,0-2-1 0 0,-1 0 1 0 0,1-1 0 0 0,-1-1 0 0 0,1-2 0 0 0,-36-2-1 0 0,45 0 4 0 0,0-1 0 0 0,0 0 0 0 0,0-1 0 0 0,1 0-1 0 0,-1-1 1 0 0,1 0 0 0 0,0-2 0 0 0,-18-10 0 0 0,10 6 3 0 0,1-1-16 0 0,0-1 1 0 0,1-1 0 0 0,1 0-1 0 0,0-2 1 0 0,-18-19 0 0 0,1-4-27 0 0,-39-55 0 0 0,61 74 24 0 0,1-1 0 0 0,-17-38 0 0 0,2 1-28 0 0,8 20 51 0 0,1-1 1 0 0,2-1-1 0 0,-18-68 1 0 0,29 87-29 0 0,1 0 1 0 0,0 0 0 0 0,2-1 0 0 0,1 0-1 0 0,0 1 1 0 0,2-1 0 0 0,0 0 0 0 0,1 1-1 0 0,7-27 1 0 0,-3 30-33 0 0,0 1 0 0 0,1 0 1 0 0,1 0-1 0 0,1 0 0 0 0,19-27 0 0 0,-1 8 48 0 0,38-39 0 0 0,-42 53 26 0 0,2 2-1 0 0,0 0 0 0 0,1 2 0 0 0,1 1 0 0 0,41-20 1 0 0,-32 17-18 0 0,72-23 26 0 0,-82 33-33 0 0,0 1-1 0 0,1 2 1 0 0,0 0 0 0 0,38-4 0 0 0,-53 9-4 0 0,5-1 6 0 0,193-25-17 0 0,-180 26 11 0 0,1 2 1 0 0,-1 1-1 0 0,1 1 1 0 0,57 12 0 0 0,-65-7 6 0 0,-1 2 1 0 0,-1 0 0 0 0,1 1-1 0 0,19 13 1 0 0,-28-16-3 0 0,6 5-7 0 0,0 1 0 0 0,22 21-1 0 0,-4-4-13 0 0,-26-19 2 0 0,0 0 0 0 0,-1 1 0 0 0,-1 0 0 0 0,0 1 0 0 0,-1 0 0 0 0,0 0-1 0 0,-1 1 1 0 0,9 24 0 0 0,-1-5 31 0 0,-7-13 12 0 0,0 1 0 0 0,7 36 0 0 0,6 20 27 0 0,-15-53-35 0 0,-1-1-1 0 0,-1 1 1 0 0,-1 0 0 0 0,-1 0 0 0 0,-1 0-1 0 0,-4 38 1 0 0,2 2 21 0 0,-1-52-30 0 0,1-1 0 0 0,-2 0 0 0 0,0 1 0 0 0,0-1 0 0 0,-1 0 0 0 0,0-1 0 0 0,-1 1 0 0 0,-6 10 1 0 0,-8 19 24 0 0,18-38-29 0 0,0 1 0 0 0,-1-1 1 0 0,1 1-1 0 0,-1-1 0 0 0,0 0 0 0 0,0 1 1 0 0,0-1-1 0 0,0 0 0 0 0,0 0 1 0 0,0 0-1 0 0,-5 2 0 0 0,-11 13 19 0 0,4 8 1 0 0,12-20-20 0 0,0-1-1 0 0,0 1 1 0 0,-1-1 0 0 0,1 0 0 0 0,-1 0 0 0 0,0 0 0 0 0,-4 4-1 0 0,-13 9-2 0 0,0-1 0 0 0,-1-1 0 0 0,-1-1 0 0 0,0-1 0 0 0,-29 12 0 0 0,1-5 13 0 0,-75 20 1 0 0,91-33-4 0 0,0-1 1 0 0,-1-2-1 0 0,1-1 0 0 0,-1-1 0 0 0,0-3 1 0 0,-47-5-1 0 0,61 1 3 0 0,1 0 1 0 0,-1-1-1 0 0,-27-13 0 0 0,15 6-10 0 0,15 6-13 0 0,0-1 1 0 0,0-1-1 0 0,1-1 1 0 0,-21-16-1 0 0,16 12-14 0 0,-20-16-19 0 0,1-1 1 0 0,1-2-1 0 0,2-2 0 0 0,-40-48 1 0 0,69 70 28 0 0,0 0 0 0 0,2 0 0 0 0,0-1 0 0 0,0 0 0 0 0,1 0 0 0 0,1-1 0 0 0,0 0 0 0 0,1 1 0 0 0,-3-24 0 0 0,-5-14-50 0 0,9 42 50 0 0,0-1 1 0 0,1 0 0 0 0,0 0-1 0 0,0 0 1 0 0,2 0-1 0 0,-1 0 1 0 0,1 0 0 0 0,1 0-1 0 0,0 0 1 0 0,0 0-1 0 0,1 0 1 0 0,1 1 0 0 0,0-1-1 0 0,0 0 1 0 0,1 1-1 0 0,0 0 1 0 0,1 0 0 0 0,0 0-1 0 0,1 1 1 0 0,0-1-1 0 0,8-8 1 0 0,6-6 2 0 0,1 1-1 0 0,1 1 1 0 0,1 0-1 0 0,1 2 1 0 0,1 1-1 0 0,37-22 1 0 0,220-98 243 0 0,-247 125-235 0 0,1 1 0 0 0,38-7-1 0 0,15-6 19 0 0,-51 14-13 0 0,29-10-17 0 0,75-15-1 0 0,-32 23 14 0 0,1 5-1 0 0,131 5 1 0 0,-203 4 1 0 0,0 0 20 0 0,0 2 1 0 0,-1 2-1 0 0,0 2 1 0 0,0 1-1 0 0,0 1 1 0 0,-1 3-1 0 0,0 1 0 0 0,-1 1 1 0 0,0 3-1 0 0,-1 0 1 0 0,-1 2-1 0 0,-1 2 1 0 0,41 31-1 0 0,-52-34-3 0 0,-8-8-23 0 0,-1 0 0 0 0,0 1 0 0 0,0 0 0 0 0,-1 1 0 0 0,-1 1-1 0 0,0 0 1 0 0,-1 0 0 0 0,12 18 0 0 0,3 20 12 0 0,-6-12 72 0 0,0 1-1 0 0,-3 0 1 0 0,19 70 0 0 0,-28-82-43 0 0,-2 1 1 0 0,-1-1-1 0 0,-1 1 1 0 0,-2 0-1 0 0,0 0 1 0 0,-2 0-1 0 0,-1-1 1 0 0,-2 1-1 0 0,0 0 1 0 0,-2-1-1 0 0,-1 0 1 0 0,-18 46-1 0 0,17-58-20 0 0,-1-1 0 0 0,-1 1 0 0 0,0-2 0 0 0,-1 0 0 0 0,0 0 0 0 0,-1-1 0 0 0,0 0 0 0 0,-1-1 0 0 0,-27 18 0 0 0,-18 11-26 0 0,46-30 9 0 0,-1-1 1 0 0,0 0 0 0 0,-1-1 0 0 0,0 0 0 0 0,-26 9 0 0 0,-14 2-29 0 0,31-9 31 0 0,0-2 0 0 0,-1-1 0 0 0,0 0 1 0 0,-1-2-1 0 0,1-1 0 0 0,-32 2 0 0 0,23-6-2 0 0,8 2-6 0 0,0-2 1 0 0,0-1-1 0 0,1-1 0 0 0,-1-1 1 0 0,-31-8-1 0 0,-13-13 17 0 0,33 14 7 0 0,1-3-1 0 0,0-1 1 0 0,-64-36 0 0 0,60 24-18 0 0,-161-113-68 0 0,165 111 56 0 0,0-2 1 0 0,3-1 0 0 0,-41-50 0 0 0,43 45 16 0 0,9 12-19 0 0,1-1-1 0 0,1-1 1 0 0,2 0-1 0 0,0-1 1 0 0,2-1-1 0 0,-16-38 1 0 0,23 42-15 0 0,1 1 1 0 0,1-1-1 0 0,1 0 1 0 0,1 0-1 0 0,1-1 1 0 0,2 1-1 0 0,0-1 1 0 0,3-25-1 0 0,-1 43 38 0 0,1 1 0 0 0,0-1 0 0 0,0 1-1 0 0,1-1 1 0 0,0 1 0 0 0,0 0 0 0 0,1 0 0 0 0,-1 0-1 0 0,1 1 1 0 0,1-1 0 0 0,8-9 0 0 0,62-50-52 0 0,-45 41 8 0 0,-14 10 35 0 0,2 1 0 0 0,0 1 0 0 0,0 1 0 0 0,1 1 0 0 0,25-10 0 0 0,2-2-4 0 0,-8 4-2 0 0,2 1 1 0 0,0 2-1 0 0,0 2 1 0 0,80-14-1 0 0,-81 20 10 0 0,196-25-48 0 0,-208 30 52 0 0,0 2 0 0 0,0 1 1 0 0,1 0-1 0 0,-1 2 1 0 0,-1 2-1 0 0,46 12 0 0 0,-44-8 9 0 0,-7-3 5 0 0,0 1-1 0 0,-1 1 0 0 0,0 0 0 0 0,-1 2 1 0 0,20 12-1 0 0,30 25 53 0 0,-36-27-41 0 0,-2 2 0 0 0,0 1-1 0 0,31 31 1 0 0,-53-42-48 0 0,1 0 0 0 0,-2 1 0 0 0,13 23 0 0 0,1 3-17 0 0,-10-20 44 0 0,-1 1-1 0 0,-1 0 0 0 0,-1 1 1 0 0,0 0-1 0 0,-2 1 0 0 0,-1 0 1 0 0,0 0-1 0 0,-2 0 0 0 0,3 35 1 0 0,5 7 45 0 0,-8-47-37 0 0,0-1 0 0 0,-2 1 1 0 0,1 21-1 0 0,-2-2 1 0 0,-2 0 1 0 0,-2 0 0 0 0,-1 0-1 0 0,-2-1 1 0 0,-1 1 0 0 0,-2-1-1 0 0,-17 43 1 0 0,25-75-19 0 0,-1 0 0 0 0,0 0 0 0 0,0 0 0 0 0,0 0 0 0 0,0 0 0 0 0,0-1 0 0 0,-1 1 0 0 0,1-1-1 0 0,-1 1 1 0 0,1-1 0 0 0,-7 4 0 0 0,-10 9 4 0 0,-5 15-5 0 0,-19 17 0 0 0,20-31-8 0 0,-1-1 0 0 0,0 0 1 0 0,-1-3-1 0 0,0 0 0 0 0,-1-1 0 0 0,-1-1 0 0 0,1-2 1 0 0,-1-1-1 0 0,-1-1 0 0 0,1-1 0 0 0,-1-1 0 0 0,-52 0 1 0 0,70-5 2 0 0,-1 0 1 0 0,0 0-1 0 0,0-1 0 0 0,1 0 1 0 0,0-1-1 0 0,-1 0 1 0 0,1-1-1 0 0,0 0 1 0 0,0-1-1 0 0,1 0 1 0 0,0 0-1 0 0,-10-8 0 0 0,-10-9-11 0 0,0-2-1 0 0,-30-33 0 0 0,49 46 12 0 0,-6-6-2 0 0,0-1 0 0 0,1 0 0 0 0,2-1 0 0 0,-17-30 0 0 0,4 3-29 0 0,20 37 23 0 0,1 0 1 0 0,0 0-1 0 0,1 0 1 0 0,-1-1 0 0 0,2 1-1 0 0,0-1 1 0 0,-3-13-1 0 0,1-3-9 0 0,-3-11-29 0 0,2 0 0 0 0,2 0 0 0 0,1-1 0 0 0,3-64 0 0 0,2 97 43 0 0,-1-1 0 0 0,0 0 0 0 0,1 1 0 0 0,0-1 0 0 0,1 1 0 0 0,-1 0 0 0 0,1 0 0 0 0,0 0 0 0 0,4-5 0 0 0,5-11-24 0 0,0 1 15 0 0,0 0 0 0 0,2 1 1 0 0,1 0-1 0 0,0 1 0 0 0,1 1 0 0 0,1 0 0 0 0,0 1 1 0 0,1 1-1 0 0,26-16 0 0 0,4 9 64 0 0,-5 5 7 0 0,-23 6-33 0 0,-12 6-11 0 0,0 1-1 0 0,0 0 1 0 0,1 0 0 0 0,-1 1-1 0 0,1 0 1 0 0,16-3-1 0 0,-9 3-2 0 0,0-2-1 0 0,0 0 1 0 0,16-7 0 0 0,-17 6 9 0 0,1 0 1 0 0,0 1 0 0 0,25-4 0 0 0,27-1 45 0 0,11-3-13 0 0,130-3 0 0 0,-204 16-49 0 0,24-1-2 0 0,0 1 0 0 0,-1 1 0 0 0,1 2 0 0 0,-1 1 0 0 0,0 1 0 0 0,37 12 0 0 0,-36-6-21 0 0,-1 1 1 0 0,0 1-1 0 0,-1 2 0 0 0,0 0 0 0 0,-1 2 0 0 0,35 31 0 0 0,-41-29 2 0 0,-1-2 27 0 0,-1 1 0 0 0,28 39 1 0 0,-1 1 30 0 0,-37-50-24 0 0,-1 1-1 0 0,1 0 1 0 0,-2 0 0 0 0,1 1 0 0 0,-1-1 0 0 0,0 2 0 0 0,-1-1 0 0 0,-1 0 0 0 0,1 1 0 0 0,-2 0 0 0 0,5 19 0 0 0,0 205 195 0 0,-8-181-131 0 0,-3-28-60 0 0,0-1-1 0 0,-1 0 1 0 0,-2 0 0 0 0,0-1-1 0 0,-11 26 1 0 0,-3 13 0 0 0,10-29-8 0 0,-1 0 0 0 0,-22 43 0 0 0,30-71-7 0 0,0 0 1 0 0,0 0-1 0 0,0-1 0 0 0,-1 1 1 0 0,0-1-1 0 0,0 0 0 0 0,-1 0 1 0 0,1-1-1 0 0,-1 1 0 0 0,0-1 1 0 0,0 0-1 0 0,0 0 0 0 0,-1-1 1 0 0,1 1-1 0 0,-1-1 0 0 0,0 0 1 0 0,0-1-1 0 0,0 0 0 0 0,0 0 1 0 0,-1 0-1 0 0,1 0 0 0 0,0-1 1 0 0,-10 1-1 0 0,5-2-4 0 0,-27-2-16 0 0,36 2 17 0 0,1 0 0 0 0,-1-1 0 0 0,1 1 1 0 0,-1-1-1 0 0,1 1 0 0 0,0-1 0 0 0,-1 1 0 0 0,1-1 0 0 0,-1 0 0 0 0,1 0 0 0 0,0 0 1 0 0,0 0-1 0 0,-1 0 0 0 0,1 0 0 0 0,0 0 0 0 0,0 0 0 0 0,0-1 0 0 0,0 1 1 0 0,0 0-1 0 0,1-1 0 0 0,-1 1 0 0 0,-1-3 0 0 0,-1-1-2 0 0,0-1 1 0 0,0 0-1 0 0,-1 1 1 0 0,0 0-1 0 0,0 0 1 0 0,-1 0-1 0 0,1 0 1 0 0,-1 1-1 0 0,-10-8 1 0 0,-20-21-8 0 0,-12-29-23 0 0,34 42 11 0 0,-32-35 0 0 0,32 40 5 0 0,0 0 1 0 0,1-1-1 0 0,1-1 0 0 0,0 0 0 0 0,1 0 1 0 0,1-1-1 0 0,1 0 0 0 0,0-1 0 0 0,2 0 1 0 0,-6-20-1 0 0,-4-31-54 0 0,8 42 56 0 0,1 0 1 0 0,2 0-1 0 0,1 0 1 0 0,0-33-1 0 0,4 52 6 0 0,-1 5 4 0 0,1 0 1 0 0,-1 0-1 0 0,1-1 1 0 0,1 1-1 0 0,-1 0 1 0 0,0 0-1 0 0,1 0 1 0 0,0 0-1 0 0,0 0 1 0 0,0 0-1 0 0,1 0 1 0 0,-1 0-1 0 0,1 0 1 0 0,0 1-1 0 0,0-1 1 0 0,0 0-1 0 0,0 1 1 0 0,1 0-1 0 0,0-1 1 0 0,3-2-1 0 0,16-18-13 0 0,-18 19 13 0 0,0-1 0 0 0,1 2 0 0 0,-1-1 0 0 0,1 0-1 0 0,0 1 1 0 0,0 0 0 0 0,1 0 0 0 0,-1 0 0 0 0,1 1 0 0 0,8-4-1 0 0,-7 4 2 0 0,-1 1 0 0 0,0-1 0 0 0,0-1-1 0 0,0 1 1 0 0,7-6 0 0 0,26-14-32 0 0,55-22 9 0 0,-90 44 28 0 0,0-1 1 0 0,0 1-1 0 0,0 0 0 0 0,1 0 0 0 0,-1 1 0 0 0,0-1 0 0 0,6 1 0 0 0,15-2 9 0 0,4-5-16 0 0,1 2 0 0 0,0 2 0 0 0,0 0 0 0 0,0 2 0 0 0,0 2 0 0 0,0 0 0 0 0,0 2 0 0 0,0 1 0 0 0,0 2 1 0 0,-1 1-1 0 0,0 1 0 0 0,39 16 0 0 0,-35-12 17 0 0,18 8 20 0 0,-42-14-26 0 0,5 2 0 0 0,-1 0 0 0 0,0 1 0 0 0,0 1 0 0 0,-1 0 0 0 0,-1 0 0 0 0,21 24 0 0 0,-25-25 1 0 0,-3-5-1 0 0,0 1 0 0 0,0 0 0 0 0,0 0 0 0 0,0 0 0 0 0,-1 1 0 0 0,0-1 0 0 0,4 12 0 0 0,14 22 50 0 0,-18-35-49 0 0,-1-1 1 0 0,1 1-1 0 0,-1 0 0 0 0,0 0 1 0 0,0 0-1 0 0,-1 0 1 0 0,1 0-1 0 0,-1 0 0 0 0,0 0 1 0 0,1 5-1 0 0,4 27 32 0 0,-2-15-5 0 0,-1-1-1 0 0,0 28 1 0 0,-4-25-5 0 0,-1 0 1 0 0,-2 0-1 0 0,0 0 0 0 0,-1 0 1 0 0,-2-1-1 0 0,0 0 0 0 0,-13 27 1 0 0,9-28-31 0 0,-1-2 0 0 0,-1 0 1 0 0,-1 0-1 0 0,-18 19 1 0 0,13-18 23 0 0,0-1 1 0 0,-2-1-1 0 0,-45 30 1 0 0,14-11-4 0 0,42-29-19 0 0,0-2 0 0 0,-1 1 0 0 0,0-1 0 0 0,0-1 0 0 0,0 0 0 0 0,-24 7 0 0 0,15-6 1 0 0,4 0 2 0 0,0-1 1 0 0,-1-1 0 0 0,1 0-1 0 0,-1-1 1 0 0,0-1-1 0 0,0-1 1 0 0,0 0-1 0 0,0-1 1 0 0,0-1-1 0 0,-31-5 1 0 0,45 5-5 0 0,1 0 0 0 0,0 0 0 0 0,0 1 0 0 0,-1-1 1 0 0,1-1-1 0 0,0 1 0 0 0,0 0 0 0 0,0 0 0 0 0,1-1 0 0 0,-1 1 0 0 0,0-1 0 0 0,0 1 1 0 0,1-1-1 0 0,-2-2 0 0 0,-13-12-10 0 0,-13-2-8 0 0,13-10-5 0 0,-13 8 14 0 0,9-16-17 0 0,4 17 9 0 0,13 15 13 0 0,0 1 0 0 0,0 0 1 0 0,0-1-1 0 0,1 0 0 0 0,-1 1 1 0 0,1-1-1 0 0,0 0 1 0 0,0 0-1 0 0,0 0 0 0 0,-1-5 1 0 0,-8-29-34 0 0,4 12 5 0 0,0 0 0 0 0,-5-38 0 0 0,12 56 26 0 0,-1 0 1 0 0,1 0-1 0 0,0 1 0 0 0,1-1 1 0 0,0 0-1 0 0,0 0 0 0 0,0 0 0 0 0,1 0 1 0 0,1 1-1 0 0,-1-1 0 0 0,1 1 0 0 0,6-12 1 0 0,5-7-26 0 0,-11 19 22 0 0,0 1-1 0 0,1 0 1 0 0,-1 0-1 0 0,1 0 1 0 0,0 0 0 0 0,1 1-1 0 0,-1-1 1 0 0,1 1-1 0 0,8-6 1 0 0,75-60-73 0 0,-54 47 75 0 0,-22 15 9 0 0,-1 1 0 0 0,1 0-1 0 0,1 1 1 0 0,-1 0 0 0 0,1 1 0 0 0,18-7-1 0 0,-24 11 0 0 0,0 0 0 0 0,0-1-1 0 0,0 0 1 0 0,-1 0 0 0 0,11-7 0 0 0,-11 6-1 0 0,0 1 0 0 0,0-1 0 0 0,0 1 0 0 0,1 1 0 0 0,-1-1 0 0 0,10-2 0 0 0,4 1 2 0 0,13-4 1 0 0,0 2 0 0 0,1 1 0 0 0,43-1-1 0 0,-46 5-21 0 0,52 2 34 0 0,-79-1-14 0 0,1 1 0 0 0,-1 0 0 0 0,0 0 0 0 0,1 0 0 0 0,-1 0 0 0 0,0 1 0 0 0,0-1 0 0 0,0 1 1 0 0,0 0-1 0 0,0 0 0 0 0,0 1 0 0 0,-1-1 0 0 0,1 1 0 0 0,-1 0 0 0 0,4 4 0 0 0,18 16 26 0 0,-20-19-17 0 0,0 0 1 0 0,0 1-1 0 0,0-1 1 0 0,-1 1-1 0 0,0 0 0 0 0,0 0 1 0 0,0 0-1 0 0,0 1 1 0 0,4 10-1 0 0,14 33 44 0 0,-17-40-38 0 0,0-1 1 0 0,-1 1-1 0 0,-1 0 1 0 0,1 0-1 0 0,-2 0 1 0 0,1 1-1 0 0,-1-1 1 0 0,0 0-1 0 0,0 16 1 0 0,-4 18 43 0 0,-1 1-1 0 0,-3-1 1 0 0,-19 75 0 0 0,22-108-51 0 0,-1 0 0 0 0,0 0 0 0 0,-1-1 0 0 0,0 1 0 0 0,0-1 0 0 0,-1 0 0 0 0,-9 10 0 0 0,-20 36 17 0 0,34-53-25 0 0,-7 17 3 0 0,-1-1-1 0 0,0 0 1 0 0,-1-1-1 0 0,-1 0 1 0 0,-1-1-1 0 0,0 0 1 0 0,-25 23-1 0 0,-16 10-2 0 0,41-37 0 0 0,-1 1 0 0 0,0-2 0 0 0,-1 0 0 0 0,0 0 0 0 0,-29 14 0 0 0,17-10 0 0 0,-16 7 0 0 0,40-21 0 0 0,0-1 0 0 0,0 1 0 0 0,0-1 0 0 0,0 1 0 0 0,0-1 0 0 0,0 1 0 0 0,0-1 0 0 0,0 0 0 0 0,0 0 0 0 0,0 0 0 0 0,0 0 0 0 0,0-1 0 0 0,0 1 0 0 0,0 0 0 0 0,0-1 0 0 0,0 0 0 0 0,-4-1 0 0 0,4-1-1 0 0,0 0-1 0 0,0 0 1 0 0,1 0-1 0 0,-1 0 1 0 0,1-1 0 0 0,-1 1-1 0 0,1-1 1 0 0,0 1-1 0 0,0-1 1 0 0,1 1 0 0 0,-1-1-1 0 0,1 1 1 0 0,0-1-1 0 0,0-5 1 0 0,-3-16-14 0 0,0 4 0 0 0,2 0 0 0 0,0 0 0 0 0,1 0 0 0 0,1 0 0 0 0,1 0 0 0 0,1 1 0 0 0,1-1 0 0 0,10-33 0 0 0,-11 46 10 0 0,0 1-1 0 0,1 0 0 0 0,0 0 1 0 0,0 1-1 0 0,0-1 1 0 0,1 1-1 0 0,0 0 0 0 0,0 0 1 0 0,0 0-1 0 0,8-5 0 0 0,11-14 4 0 0,-16 15-2 0 0,0 1 1 0 0,1-1-1 0 0,0 1 0 0 0,1 1 0 0 0,0 0 0 0 0,1 0 0 0 0,-1 1 1 0 0,18-9-1 0 0,78-35 9 0 0,-96 49-7 0 0,0 0 0 0 0,0 0 0 0 0,0 1 0 0 0,0 0 0 0 0,0 0 0 0 0,1 1 0 0 0,9 2 0 0 0,-16-2 1 0 0,-1-1 1 0 0,1 2-1 0 0,-1-1 0 0 0,1 0 0 0 0,-1 1 1 0 0,1 0-1 0 0,-1 0 0 0 0,1 0 0 0 0,-1 0 1 0 0,0 0-1 0 0,0 1 0 0 0,0-1 1 0 0,1 1-1 0 0,-1 0 0 0 0,-1 0 0 0 0,1 0 1 0 0,0 0-1 0 0,0 0 0 0 0,-1 1 0 0 0,0 0 1 0 0,4 3-1 0 0,30 74 4 0 0,-26-26 26 0 0,-7-40-23 0 0,0 0 0 0 0,0 0 0 0 0,-2 0 0 0 0,0 1 0 0 0,0-1 1 0 0,-3 23-1 0 0,1 1-1 0 0,0-23 6 0 0,-2 0 0 0 0,1-1 0 0 0,-2 1-1 0 0,1 0 1 0 0,-2-1 0 0 0,-11 24 0 0 0,-4 14 9 0 0,18-47-19 0 0,0 0-1 0 0,0 0 1 0 0,-1 0-1 0 0,0-1 1 0 0,0 1 0 0 0,0-1-1 0 0,-5 5 1 0 0,3-2 0 0 0,-1-1 1 0 0,1 1 0 0 0,1 0 0 0 0,-8 15-1 0 0,4-10 2 0 0,-1 0-1 0 0,-1 0 0 0 0,1-1 1 0 0,-2-1-1 0 0,0 1 0 0 0,0-2 1 0 0,-14 10-1 0 0,22-17-6 0 0,0 0 1 0 0,0-1-1 0 0,0 1 1 0 0,0-1-1 0 0,0 0 1 0 0,-1 0-1 0 0,1 0 1 0 0,0 0-1 0 0,-1-1 0 0 0,1 1 1 0 0,-5-1-1 0 0,7 0 3 0 0,0 1-1 0 0,0-1 1 0 0,0 0-1 0 0,0 0 1 0 0,0 0-1 0 0,0-1 1 0 0,0 1-1 0 0,-1 0 1 0 0,1 0-1 0 0,0-1 1 0 0,0 1-1 0 0,0 0 1 0 0,0-1-1 0 0,0 1 1 0 0,1-1-1 0 0,-1 1 1 0 0,0-1-1 0 0,0 0 1 0 0,0 1-1 0 0,0-1 1 0 0,0 0-1 0 0,1 0 1 0 0,-1 1-1 0 0,0-1 1 0 0,1 0-1 0 0,-1 0 1 0 0,1 0-1 0 0,-1 0 1 0 0,1 0-1 0 0,-1 0 1 0 0,1 0-1 0 0,0 0 1 0 0,-1 0-1 0 0,1 0 1 0 0,0 0-1 0 0,0 0 1 0 0,0 0-1 0 0,-1-2 1 0 0,0-50-170 0 0,0 22 102 0 0,5-59-1 0 0,-3 85 67 0 0,0 0 0 0 0,1 1 0 0 0,0-1 0 0 0,0 0 0 0 0,0 1-1 0 0,0 0 1 0 0,1-1 0 0 0,0 1 0 0 0,0 0 0 0 0,0 0 0 0 0,5-5 0 0 0,15-20-24 0 0,65-93-53 0 0,-86 119 80 0 0,1 0-1 0 0,-1-1 0 0 0,1 1 1 0 0,0 1-1 0 0,0-1 1 0 0,0 0-1 0 0,0 1 0 0 0,1-1 1 0 0,5-2-1 0 0,3-4 2 0 0,32-24-60 0 0,-22 23 37 0 0,-21 10 24 0 0,0 0 0 0 0,1 0 0 0 0,-1-1 0 0 0,0 1-1 0 0,0 0 1 0 0,0-1 0 0 0,1 1 0 0 0,-1-1 0 0 0,0 1 0 0 0,0-1 0 0 0,0 0 0 0 0,0 1-1 0 0,0-1 1 0 0,0 0 0 0 0,0 0 0 0 0,0 0 0 0 0,0 0 0 0 0,0-1 0 0 0,1 1 0 0 0,-1 0 0 0 0,0 1 1 0 0,1-1-1 0 0,-1 0 0 0 0,0 1 0 0 0,1-1 1 0 0,-1 1-1 0 0,1 0 0 0 0,-1-1 0 0 0,1 1 1 0 0,-1 0-1 0 0,1 0 0 0 0,-1 0 1 0 0,1 0-1 0 0,-1 0 0 0 0,1 0 0 0 0,-1 0 1 0 0,1 0-1 0 0,-1 1 0 0 0,0-1 0 0 0,3 2 1 0 0,0-2-4 0 0,-1 1 1 0 0,0 0 0 0 0,0 0 0 0 0,-1 0 0 0 0,1 0-1 0 0,0 1 1 0 0,0-1 0 0 0,0 1 0 0 0,2 2 0 0 0,3 6 5 0 0,-6-8-2 0 0,0 1 0 0 0,0-1 0 0 0,0 0 0 0 0,-1 1 0 0 0,1-1 0 0 0,-1 1 0 0 0,1 0 0 0 0,-1-1 0 0 0,0 1 0 0 0,0 0 0 0 0,-1 0-1 0 0,1-1 1 0 0,0 1 0 0 0,-1 0 0 0 0,0 0 0 0 0,0 0 0 0 0,0 0 0 0 0,0 5 0 0 0,9 128 154 0 0,-12-106-131 0 0,-2-1-1 0 0,-1 1 0 0 0,-1-2 0 0 0,-1 1 0 0 0,-23 53 0 0 0,19-53 0 0 0,10-24-18 0 0,0 0-1 0 0,-1 0 1 0 0,0 0-1 0 0,0-1 1 0 0,0 1 0 0 0,-1-1-1 0 0,-5 6 1 0 0,-11 15 10 0 0,16-19-15 0 0,-1 1 1 0 0,0-1 0 0 0,0 1-1 0 0,-1-2 1 0 0,0 1 0 0 0,0-1-1 0 0,0 1 1 0 0,-1-2 0 0 0,1 1-1 0 0,-13 6 1 0 0,18-11-3 0 0,0 1-1 0 0,0-1 1 0 0,1 1 0 0 0,-1-1-1 0 0,0 1 1 0 0,0-1 0 0 0,0 0-1 0 0,0 0 1 0 0,0 1-1 0 0,0-1 1 0 0,1 0 0 0 0,-1 0-1 0 0,0 0 1 0 0,0 0 0 0 0,0 0-1 0 0,0 0 1 0 0,0 0 0 0 0,0 0-1 0 0,0-1 1 0 0,0 1-1 0 0,1 0 1 0 0,-1-1 0 0 0,0 1-1 0 0,0 0 1 0 0,0-1 0 0 0,0 1-1 0 0,1-1 1 0 0,-1 1 0 0 0,0-1-1 0 0,0 1 1 0 0,1-1 0 0 0,-1 0-1 0 0,0 0 1 0 0,0-1-2 0 0,0-1-1 0 0,0 1 1 0 0,0-1 0 0 0,0 1 0 0 0,0-1-1 0 0,1 0 1 0 0,-1 1 0 0 0,1-1-1 0 0,-1 0 1 0 0,1 0 0 0 0,1-2 0 0 0,7-57-42 0 0,9-7 6 0 0,-15 58 32 0 0,0 0-1 0 0,1 1 1 0 0,0-1-1 0 0,0 0 1 0 0,10-18-1 0 0,120-204-54 0 0,-131 229 60 0 0,1 0-1 0 0,0 1 1 0 0,-1-1 0 0 0,1 0 0 0 0,0 1 0 0 0,1 0 0 0 0,4-5-1 0 0,7-6-7 0 0,4-14-4 0 0,11 10 10 0 0,-11-8 3 0 0,39-21-3 0 0,-56 46 3 0 0,0 0 0 0 0,0-1-1 0 0,0 1 1 0 0,0 0-1 0 0,1 0 1 0 0,-1 0 0 0 0,0 0-1 0 0,0 1 1 0 0,1-1-1 0 0,-1 1 1 0 0,0-1 0 0 0,3 1-1 0 0,-3 0 1 0 0,0-1 0 0 0,-1 1-1 0 0,1 0 1 0 0,0 0 0 0 0,-1-1-1 0 0,1 1 1 0 0,-1-1 0 0 0,1 0-1 0 0,-1 1 1 0 0,1-1 0 0 0,-1 0-1 0 0,0 0 1 0 0,1 0 0 0 0,-1 0-1 0 0,0 0 1 0 0,3-2 0 0 0,-2 1 1 0 0,1 0-1 0 0,0 0 1 0 0,0 0 0 0 0,0 1 0 0 0,0-1 0 0 0,0 1 0 0 0,0 0-1 0 0,1 0 1 0 0,-1 0 0 0 0,0 0 0 0 0,1 1 0 0 0,-1-1 0 0 0,0 1-1 0 0,1 0 1 0 0,5 0 0 0 0,-8 0-12 0 0,2 2 17 0 0,0 1-1 0 0,-1 0 0 0 0,1-1 1 0 0,-1 1-1 0 0,1 0 0 0 0,-1 0 1 0 0,0 1-1 0 0,0-1 0 0 0,0 0 1 0 0,1 5-1 0 0,-4 17 10 0 0,-1-1-1 0 0,-1 1 1 0 0,-1-1 0 0 0,-1 1-1 0 0,-1-1 1 0 0,-1-1 0 0 0,-14 32-1 0 0,6-11-8 0 0,13-35-4 0 0,-1 0 0 0 0,0 0 0 0 0,-1-1 0 0 0,-6 12 0 0 0,-11 13 24 0 0,-33 66-1 0 0,18-46-36 0 0,33-47 11 0 0,0-1-1 0 0,-1 0 0 0 0,1-1 1 0 0,-1 1-1 0 0,0-1 0 0 0,-1 1 0 0 0,1-1 1 0 0,-1 0-1 0 0,0-1 0 0 0,0 1 1 0 0,0-1-1 0 0,0 0 0 0 0,0 0 1 0 0,-1-1-1 0 0,1 0 0 0 0,-1 0 1 0 0,0 0-1 0 0,0 0 0 0 0,1-1 0 0 0,-1 0 1 0 0,0 0-1 0 0,-9 0 0 0 0,13-2 0 0 0,0 1 0 0 0,0 0 0 0 0,0-1 0 0 0,0 1-1 0 0,0-1 1 0 0,0 0 0 0 0,0 0 0 0 0,0 1 0 0 0,0-1-1 0 0,1-1 1 0 0,-1 1 0 0 0,0 0 0 0 0,1 0 0 0 0,-1-1-1 0 0,0 1 1 0 0,1 0 0 0 0,0-1 0 0 0,-1 0 0 0 0,1 1 0 0 0,0-1-1 0 0,0 0 1 0 0,-2-3 0 0 0,-17-47-37 0 0,13 32 55 0 0,4 9-28 0 0,0 1 0 0 0,1-1 0 0 0,1 0 0 0 0,-1 0 0 0 0,2 1 0 0 0,0-1 0 0 0,1-18 0 0 0,0 1-15 0 0,-1 25 23 0 0,1 0 0 0 0,-1 0 1 0 0,1 0-1 0 0,-1 0 0 0 0,1 0 1 0 0,0 0-1 0 0,0 0 1 0 0,0 0-1 0 0,1 0 0 0 0,-1 0 1 0 0,1 1-1 0 0,-1-1 0 0 0,1 1 1 0 0,0-1-1 0 0,0 1 0 0 0,0 0 1 0 0,0 0-1 0 0,1-1 1 0 0,-1 2-1 0 0,1-1 0 0 0,-1 0 1 0 0,1 0-1 0 0,3-1 0 0 0,20-17-51 0 0,-23 18 54 0 0,0 0 1 0 0,-1 0-1 0 0,1 1 0 0 0,0-1 0 0 0,0 1 0 0 0,0 0 0 0 0,0 0 0 0 0,0 0 1 0 0,1 0-1 0 0,-1 1 0 0 0,0-1 0 0 0,0 1 0 0 0,1 0 0 0 0,-1 0 0 0 0,0 0 1 0 0,4 1-1 0 0,-5-1-1 0 0,1 0 0 0 0,-1 0 0 0 0,1 1 0 0 0,-1-1 0 0 0,1 1 0 0 0,-1 0 0 0 0,1-1 0 0 0,-1 1 0 0 0,0 0 0 0 0,0 1 0 0 0,1-1 0 0 0,-1 0 0 0 0,0 1 0 0 0,0-1 0 0 0,0 1 0 0 0,0-1 0 0 0,-1 1 0 0 0,1 0 1 0 0,0 0-1 0 0,-1 0 0 0 0,3 3 0 0 0,1 7 9 0 0,0 0 0 0 0,0 1 0 0 0,-1-1 0 0 0,3 21 0 0 0,-3-12 10 0 0,-2 0 0 0 0,0 0 0 0 0,-1-1 0 0 0,-4 34 1 0 0,2-45-14 0 0,0 0 1 0 0,0 0-1 0 0,-1 0 1 0 0,0 0-1 0 0,-1 0 1 0 0,0-1-1 0 0,0 1 1 0 0,-1-1-1 0 0,0 0 1 0 0,-1 0-1 0 0,0 0 1 0 0,0 0-1 0 0,-10 11 1 0 0,-103 112 68 0 0,94-109-71 0 0,15-14 0 0 0,0 0 0 0 0,0-1 1 0 0,0 0-1 0 0,-17 9 0 0 0,-43 27 21 0 0,45-26-17 0 0,-1-1 1 0 0,0-2-1 0 0,-1 0 1 0 0,-34 12-1 0 0,7-10 1 0 0,-182 50-29 0 0,179-54 33 0 0,-228 34-27 0 0,-189-20-22 0 0,461-26 10 0 0,1-1 1 0 0,0-1-1 0 0,0 0 1 0 0,-1-1-1 0 0,2 0 1 0 0,-1 0-1 0 0,-13-7 1 0 0,-9-2-10 0 0,14 0-10 0 0,19 11 40 0 0,-1 0 1 0 0,0 1-1 0 0,1-1 1 0 0,-1 0-1 0 0,1 1 1 0 0,-1-1-1 0 0,0 1 0 0 0,0-1 1 0 0,1 1-1 0 0,-1-1 1 0 0,0 1-1 0 0,0 0 1 0 0,0-1-1 0 0,1 1 1 0 0,-1 0-1 0 0,0 0 1 0 0,0-1-1 0 0,0 1 0 0 0,0 0 1 0 0,-1 0-1 0 0,2-1 0 0 0,0 1-1 0 0,0-1 0 0 0,0 0 0 0 0,0 1 0 0 0,0-1 1 0 0,1 0-1 0 0,-1 1 0 0 0,0-1 0 0 0,0 0 1 0 0,1 1-1 0 0,-1-1 0 0 0,0 1 0 0 0,1-1 0 0 0,-1 0 1 0 0,0 1-1 0 0,1-1 0 0 0,-1 1 0 0 0,1-1 1 0 0,-1 1-1 0 0,1-1 0 0 0,-1 1 0 0 0,1 0 0 0 0,0-1 1 0 0,-1 1-1 0 0,2-1 0 0 0,-2 1-11 0 0,2-1 16 0 0,-1 0 1 0 0,0 0 0 0 0,0 0-1 0 0,1 1 1 0 0,-1-1 0 0 0,1 1-1 0 0,-1-1 1 0 0,1 1 0 0 0,-1 0-1 0 0,1-1 1 0 0,-1 1 0 0 0,0 0-1 0 0,1 0 1 0 0,1 0 0 0 0,23-5 2 0 0,-10-2 6 0 0,1 2-1 0 0,0 0 0 0 0,1 1 1 0 0,-1 1-1 0 0,1 0 1 0 0,28 0-1 0 0,-24 2-6 0 0,52 3 2 0 0,-71-2-2 0 0,0 0 1 0 0,-1 0 0 0 0,1 1-1 0 0,0-1 1 0 0,0 1-1 0 0,-1 0 1 0 0,1 0-1 0 0,-1 0 1 0 0,1 0-1 0 0,-1 0 1 0 0,1 1 0 0 0,-1-1-1 0 0,0 1 1 0 0,1-1-1 0 0,-1 1 1 0 0,0 0-1 0 0,0 0 1 0 0,0 0 0 0 0,-1 0-1 0 0,4 4 1 0 0,-4-4 2 0 0,0 0 1 0 0,0-1-1 0 0,0 1 1 0 0,1-1 0 0 0,-1 1-1 0 0,0-1 1 0 0,1 1 0 0 0,-1-1-1 0 0,1 0 1 0 0,-1 0-1 0 0,4 2 1 0 0,7 7 11 0 0,-8-5-9 0 0,-1 1 0 0 0,0-1-1 0 0,0 1 1 0 0,0 0 0 0 0,-1-1-1 0 0,0 1 1 0 0,0 1 0 0 0,-1-1-1 0 0,1 0 1 0 0,-2 0 0 0 0,1 0-1 0 0,0 1 1 0 0,-1-1 0 0 0,0 0-1 0 0,-1 1 1 0 0,0-1 0 0 0,-1 8-1 0 0,1-6 1 0 0,-1 0 0 0 0,0-1-1 0 0,0 1 1 0 0,-1-1 0 0 0,0 0-1 0 0,0 0 1 0 0,-1 0 0 0 0,1 0-1 0 0,-2 0 1 0 0,1-1 0 0 0,-1 0-1 0 0,0 0 1 0 0,-8 8 0 0 0,-36 20-18 0 0,-1-2 0 0 0,-2-2-1 0 0,0-2 1 0 0,-81 29 0 0 0,110-47-5 0 0,-6 1 21 0 0,-1 0 0 0 0,0-2 0 0 0,-51 9 0 0 0,-63 11 75 0 0,70-13-49 0 0,-96 9 0 0 0,87-18 7 0 0,-224 8 48 0 0,261-16-68 0 0,0-1 0 0 0,1-3-1 0 0,-1-2 1 0 0,-69-19-1 0 0,99 21-10 0 0,-12-3-2 0 0,-49-10 0 0 0,60 14-10 0 0,-1 0 1 0 0,0-1 0 0 0,1 0-1 0 0,-32-16 1 0 0,1 0 13 0 0,-152-77 46 0 0,93 42-52 0 0,103 53 0 0 0,0 1-1 0 0,0 0 1 0 0,0-1 0 0 0,1 0-1 0 0,-1 0 1 0 0,1 0 0 0 0,0-1-1 0 0,-1 1 1 0 0,-2-5 0 0 0,6 7-5 0 0,-1 0 1 0 0,1 0-1 0 0,-1 0 1 0 0,1 1 0 0 0,-1-1-1 0 0,1 0 1 0 0,0 0 0 0 0,-1 0-1 0 0,1 0 1 0 0,0 0 0 0 0,0 0-1 0 0,0 0 1 0 0,-1 0 0 0 0,1 0-1 0 0,0 0 1 0 0,1 0-1 0 0,-1 0 1 0 0,0 0 0 0 0,0 0-1 0 0,0 0 1 0 0,0 0 0 0 0,1 0-1 0 0,-1 0 1 0 0,1 0 0 0 0,-1 0-1 0 0,0 1 1 0 0,1-1 0 0 0,0 0-1 0 0,-1 0 1 0 0,1 0-1 0 0,-1 1 1 0 0,1-1 0 0 0,0 0-1 0 0,0 1 1 0 0,-1-1 0 0 0,1 0-1 0 0,0 1 1 0 0,0-1 0 0 0,0 1-1 0 0,0-1 1 0 0,-1 1 0 0 0,1 0-1 0 0,0-1 1 0 0,0 1-1 0 0,0 0 1 0 0,0 0 0 0 0,0-1-1 0 0,0 1 1 0 0,2 0 0 0 0,85-26-54 0 0,177-28 0 0 0,-122 39 10 0 0,285 7 1 0 0,-381 11 35 0 0,74 15 1 0 0,-103-15 7 0 0,0 2 1 0 0,0 1-1 0 0,0 0 1 0 0,-1 1 0 0 0,0 0-1 0 0,29 19 1 0 0,-18-10-3 0 0,7 6-8 0 0,-24-9 9 0 0,-10-11 3 0 0,1 0 0 0 0,-1 0 0 0 0,1 0 0 0 0,-1-1 0 0 0,1 1 0 0 0,-1-1 0 0 0,1 1 0 0 0,0-1 0 0 0,0 0 0 0 0,0 1 0 0 0,0-1 0 0 0,0 0 0 0 0,4 1 0 0 0,-3 0 2 0 0,0 1 1 0 0,1-1-1 0 0,-1 1 0 0 0,0 0 1 0 0,0 0-1 0 0,-1 0 0 0 0,1 0 0 0 0,-1 0 1 0 0,1 1-1 0 0,-1-1 0 0 0,0 1 1 0 0,0 0-1 0 0,-1-1 0 0 0,1 1 1 0 0,-1 0-1 0 0,0 0 0 0 0,0 0 0 0 0,0 0 1 0 0,0 0-1 0 0,0 5 0 0 0,12 31 30 0 0,-12-38-28 0 0,-1 0-1 0 0,1 0 1 0 0,-1 0 0 0 0,0 1-1 0 0,1-1 1 0 0,-1 0 0 0 0,0 0-1 0 0,0 0 1 0 0,0 1 0 0 0,-1-1-1 0 0,1 0 1 0 0,-1 0 0 0 0,1 0-1 0 0,-1 0 1 0 0,1 1 0 0 0,-1-1-1 0 0,0 0 1 0 0,0 0 0 0 0,0 0-1 0 0,0-1 1 0 0,-1 1 0 0 0,1 0-1 0 0,0 0 1 0 0,-1-1 0 0 0,-2 3-1 0 0,0 1 8 0 0,0 0 0 0 0,-1-1 0 0 0,1 1 0 0 0,-1-1 0 0 0,0 0 0 0 0,0-1 0 0 0,-1 1 0 0 0,1-1 0 0 0,-9 3 0 0 0,-21 7 12 0 0,-1-3-1 0 0,-1 0 0 0 0,0-3 0 0 0,0-1 0 0 0,-64 2 1 0 0,29-7-7 0 0,-117-4 17 0 0,157 0-25 0 0,0 0 0 0 0,0-3 0 0 0,-54-15 0 0 0,50 9-2 0 0,-247-93 24 0 0,22-24-30 0 0,251 123 0 0 0,0 0 0 0 0,1 0 0 0 0,0-1 0 0 0,0-1 0 0 0,-8-8 0 0 0,-24-20 0 0 0,33 30 0 0 0,1 0 0 0 0,0 0 0 0 0,0-1 0 0 0,-7-8 0 0 0,-11-11 0 0 0,20 20 0 0 0,0 0 0 0 0,1 0 0 0 0,0-1 0 0 0,0 1 0 0 0,1-1 0 0 0,0 0 0 0 0,0 0 0 0 0,-2-7 0 0 0,3 10 0 0 0,1 0 0 0 0,0 0 0 0 0,1 0 0 0 0,-1 0 0 0 0,1 0 0 0 0,0-1 0 0 0,0-5 0 0 0,0 9 0 0 0,0 0 0 0 0,0 0 0 0 0,0 0 0 0 0,1 0 0 0 0,-1 0 0 0 0,0 0 0 0 0,1 0 0 0 0,-1 0 0 0 0,1 0 0 0 0,-1 0 0 0 0,1 0 0 0 0,-1 0 0 0 0,1 0 0 0 0,0 0 0 0 0,-1 1 0 0 0,1-1 0 0 0,0 0 0 0 0,0 0 0 0 0,0 1 0 0 0,0-1 0 0 0,-1 0 0 0 0,1 1 0 0 0,0-1 0 0 0,0 1 0 0 0,0-1 0 0 0,1 1 0 0 0,61-32-84 0 0,-37 24 71 0 0,5-3 11 0 0,1 1 1 0 0,0 2 0 0 0,1 1-1 0 0,58-5 1 0 0,716 5 5 0 0,-750 7-5 0 0,176 11-63 0 0,-204-6 66 0 0,0 1 0 0 0,0 1 0 0 0,39 16 0 0 0,-64-22-2 0 0,6 2-2 0 0,-1 1 1 0 0,0-1-1 0 0,-1 1 1 0 0,1 1-1 0 0,-1 0 1 0 0,0 0-1 0 0,0 1 1 0 0,8 6-1 0 0,11 9 21 0 0,-25-20-17 0 0,-1 0-1 0 0,1-1 1 0 0,-1 1-1 0 0,1 0 0 0 0,-1 0 1 0 0,0 0-1 0 0,0 0 0 0 0,1 0 1 0 0,-1 0-1 0 0,0 0 1 0 0,0 1-1 0 0,0-1 0 0 0,0 0 1 0 0,0 1-1 0 0,-1-1 0 0 0,1 0 1 0 0,0 1-1 0 0,-1-1 1 0 0,1 1-1 0 0,-1-1 0 0 0,1 1 1 0 0,-1 2-1 0 0,3 5 8 0 0,-2 0 0 0 0,0 0 0 0 0,0 1 1 0 0,0-1-1 0 0,-1 0 0 0 0,-1 11 0 0 0,0-16-5 0 0,1 0-1 0 0,-1 1 1 0 0,0-1 0 0 0,0 0 0 0 0,-1 0-1 0 0,1 0 1 0 0,-1 0 0 0 0,0 0 0 0 0,0 0-1 0 0,0 0 1 0 0,0-1 0 0 0,-1 1 0 0 0,0-1-1 0 0,-3 4 1 0 0,-19 14-4 0 0,-1-1 0 0 0,-1 0 0 0 0,-1-3 0 0 0,-38 19 0 0 0,-136 49 0 0 0,101-60 0 0 0,39-12 0 0 0,-48 8 0 0 0,-1-5 0 0 0,0-5 0 0 0,-143-4 0 0 0,199-10 0 0 0,0-2 0 0 0,0-3 0 0 0,-70-19 0 0 0,-112-42 0 0 0,226 68 0 0 0,5 0 0 0 0,1 0 0 0 0,0 0 0 0 0,0-1 0 0 0,0 0 0 0 0,1 0 0 0 0,-1 0 0 0 0,0 0 0 0 0,-5-4 0 0 0,5 4 0 0 0,1 0 0 0 0,-1-1 0 0 0,1 1 0 0 0,0-1 0 0 0,0 0 0 0 0,0 0 0 0 0,0 0 0 0 0,0 0 0 0 0,1-1 0 0 0,-4-4 0 0 0,8 6 0 0 0,0 1 0 0 0,0-1 0 0 0,0 1 0 0 0,0-1 0 0 0,1 1 0 0 0,-1 0 0 0 0,1 0 0 0 0,-1 0 0 0 0,1 0 0 0 0,-1 0 0 0 0,1 0 0 0 0,-1 0 0 0 0,1 0 0 0 0,0 0 0 0 0,-1 1 0 0 0,1-1 0 0 0,0 1 0 0 0,0-1 0 0 0,0 1 0 0 0,0 0 0 0 0,3-1 0 0 0,38-4 0 0 0,-66 5 0 0 0,3 1 0 0 0,0-1 0 0 0,1-1 0 0 0,-1 0 0 0 0,1-2 0 0 0,-22-5 0 0 0,31 6 0 0 0,-1 0 0 0 0,1 1 0 0 0,0 0 0 0 0,-1 0 0 0 0,1 1 0 0 0,-13 1 0 0 0,5 0 0 0 0,-122-3 0 0 0,-148 7 0 0 0,189 11 0 0 0,60-10 0 0 0,-16 2 0 0 0,74-8 0 0 0,-1 1 0 0 0,0 1 0 0 0,0 1 0 0 0,27 6 0 0 0,-18 8 1 0 0,-25-15-1 0 0,1 0-1 0 0,0 1 1 0 0,0-1-1 0 0,0 0 1 0 0,0 0-1 0 0,0-1 1 0 0,1 1-1 0 0,-1-1 1 0 0,4 2-1 0 0,11 4-6 0 0,-1 0 0 0 0,0 1 0 0 0,0 1 0 0 0,-1 1 1 0 0,-1 1-1 0 0,24 19 0 0 0,27 19 3 0 0,-62-47 3 0 0,32 23 1 0 0,1-2-1 0 0,0-1 1 0 0,81 32-1 0 0,-63-35-10 0 0,19 5 74 0 0,59 9-65 0 0,-101-27-48 0 0,63 21 0 0 0,-7-2 2 0 0,-21-6 38 0 0,-39-10 3 0 0,46 8 0 0 0,93 16 46 0 0,-100-18-69 0 0,75 8-1 0 0,184-4 2 0 0,-158-17 21 0 0,-22 1-36 0 0,153-17 0 0 0,-199 1 13 0 0,102-28 1 0 0,-195 39 37 0 0,0-1 1 0 0,0 1 0 0 0,0-2-1 0 0,0 1 1 0 0,9-7-1 0 0,-10 5 4 0 0,1 1-1 0 0,0 0 0 0 0,0 1 0 0 0,0 0 0 0 0,8-3 0 0 0,-2 2 2 0 0,-1-2-1 0 0,0 1 0 0 0,0-2 0 0 0,-1 1 1 0 0,19-15-1 0 0,18-10 20 0 0,-12 8-2 0 0,-32 20-27 0 0,0 0 0 0 0,0 0 0 0 0,-1 1 0 0 0,1 0 0 0 0,1 0 1 0 0,-1 0-1 0 0,0 0 0 0 0,5-1 0 0 0,-4 1-2 0 0,-1 0 1 0 0,1-1-1 0 0,-1 1 0 0 0,0-1 1 0 0,0 0-1 0 0,0 0 0 0 0,0 0 1 0 0,0-1-1 0 0,-1 0 1 0 0,5-5-1 0 0,10-9 4 0 0,51-36-36 0 0,-35 21 59 0 0,-17 22-37 0 0,-13 9 10 0 0,0 0 1 0 0,0 0-1 0 0,-1-1 1 0 0,1 1-1 0 0,-1-1 1 0 0,1 0-1 0 0,-1 0 1 0 0,5-7-1 0 0,-7 8 0 0 0,1 0 0 0 0,-1-1 0 0 0,1 1 0 0 0,-1 0-1 0 0,1 0 1 0 0,0 0 0 0 0,0 0 0 0 0,0 0 0 0 0,0 0-1 0 0,1 1 1 0 0,2-3 0 0 0,21-19 18 0 0,-21 17-18 0 0,1 1 0 0 0,-1-1 0 0 0,1 1-1 0 0,1 0 1 0 0,-1 1 0 0 0,1-1 0 0 0,0 1 0 0 0,11-5-1 0 0,15-9-26 0 0,-27 14 26 0 0,0 1 1 0 0,0 0-1 0 0,1 0 0 0 0,-1 0 0 0 0,1 1 1 0 0,0 0-1 0 0,0 0 0 0 0,0 1 0 0 0,0 0 1 0 0,0 0-1 0 0,0 1 0 0 0,0 0 0 0 0,0 0 1 0 0,12 2-1 0 0,15 3 3 0 0,59 16 0 0 0,-45-9 0 0 0,-7-1-45 0 0,-7-1 28 0 0,-31-9 14 0 0,1 1-1 0 0,0 0 0 0 0,0-1 0 0 0,0 0 0 0 0,1 0 0 0 0,-1 0 0 0 0,0 0 0 0 0,6 0 0 0 0,63 9 26 0 0,-71-10-14 0 0,20 0 12 0 0,-21 0-23 0 0,-1 0 0 0 0,1 0-1 0 0,0 0 1 0 0,-1 0 0 0 0,1 0 0 0 0,-1 0 0 0 0,1 0-1 0 0,0 0 1 0 0,-1-1 0 0 0,1 1 0 0 0,-1 0 0 0 0,1 0-1 0 0,-1 0 1 0 0,1-1 0 0 0,-1 1 0 0 0,1 0-1 0 0,-1-1 1 0 0,1 1 0 0 0,-1 0 0 0 0,1-1 0 0 0,-1 1-1 0 0,1-1 1 0 0,-1 1 0 0 0,0 0 0 0 0,1-1 0 0 0,-1 1-1 0 0,0-1 1 0 0,0 1 0 0 0,1-1 0 0 0,-1 0 0 0 0,5-4-7 0 0,-3 3 1 0 0,-7-4-40 0 0,-15-4-1544 0 0,-74-171-21434 0 0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4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191 195 3880 0 0,'-20'4'4954'0'0,"-12"8"-1924"0"0,17-6-1314 0 0,5-4-871 0 0,0 1 1 0 0,0-1 0 0 0,-1-1 0 0 0,1 0 0 0 0,0-1 0 0 0,-1 0 0 0 0,1 0 0 0 0,-17-3 0 0 0,26 2-757 0 0,0 0 0 0 0,0 0 0 0 0,0 0 0 0 0,0 0 0 0 0,0 0 1 0 0,0 0-1 0 0,0 0 0 0 0,0 0 0 0 0,0 0 0 0 0,1-1 0 0 0,-1 1 0 0 0,0 0 1 0 0,1 0-1 0 0,-1-1 0 0 0,1 1 0 0 0,-1 0 0 0 0,1-1 0 0 0,0 1 0 0 0,0-1 0 0 0,0 1 1 0 0,-1-1-1 0 0,1 1 0 0 0,1 0 0 0 0,-1-4 0 0 0,4-38 1104 0 0,-3 39-1133 0 0,1 1 1 0 0,0-1-1 0 0,1 1 0 0 0,-1 0 0 0 0,0 0 1 0 0,1 0-1 0 0,0 0 0 0 0,0 1 1 0 0,0-1-1 0 0,0 1 0 0 0,0-1 1 0 0,0 1-1 0 0,0 0 0 0 0,1 1 1 0 0,-1-1-1 0 0,7-2 0 0 0,-10 4-60 0 0,1 0 14 0 0,0-1-1 0 0,0 1 1 0 0,0-1-1 0 0,0 1 1 0 0,0-1-1 0 0,-1 1 0 0 0,1-1 1 0 0,0 0-1 0 0,0 0 1 0 0,0 1-1 0 0,-1-1 1 0 0,1 0-1 0 0,0 0 1 0 0,-1 0-1 0 0,1 0 1 0 0,0 0-1 0 0,-1 0 1 0 0,0 0-1 0 0,1 0 0 0 0,-1 0 1 0 0,1 0-1 0 0,-1 0 1 0 0,0 0-1 0 0,0 0 1 0 0,0 0-1 0 0,1-2 1 0 0,-2 2-3 0 0,1 1 0 0 0,1-1 0 0 0,-1 0 0 0 0,0 0 0 0 0,0 1 0 0 0,0-1 0 0 0,0 0 1 0 0,1 0-1 0 0,-1 1 0 0 0,0-1 0 0 0,0 0 0 0 0,1 0 0 0 0,-1 1 0 0 0,1-1 0 0 0,-1 0 0 0 0,1 1 1 0 0,-1-1-1 0 0,1 1 0 0 0,-1-1 0 0 0,1 1 0 0 0,-1-1 0 0 0,1 1 0 0 0,0-1 0 0 0,-1 1 0 0 0,1-1 1 0 0,0 1-1 0 0,-1 0 0 0 0,1-1 0 0 0,0 1 0 0 0,0 0 0 0 0,-1 0 0 0 0,1-1 0 0 0,1 1 1 0 0,66-26 789 0 0,-42 12-348 0 0,-24 12-430 0 0,-1 1 1 0 0,1 0-1 0 0,0 0 0 0 0,-1 0 1 0 0,1 0-1 0 0,0 0 1 0 0,0 0-1 0 0,-1 1 0 0 0,1-1 1 0 0,0 1-1 0 0,0-1 1 0 0,0 1-1 0 0,0-1 0 0 0,0 1 1 0 0,0 0-1 0 0,3 0 0 0 0,20-1 198 0 0,-22 0-197 0 0,0 1 0 0 0,0-1 0 0 0,0 1 0 0 0,0 0-1 0 0,0-1 1 0 0,1 2 0 0 0,-1-1 0 0 0,0 0-1 0 0,0 1 1 0 0,0-1 0 0 0,0 1 0 0 0,0 0 0 0 0,0 0-1 0 0,-1 0 1 0 0,1 0 0 0 0,0 0 0 0 0,0 1-1 0 0,-1 0 1 0 0,1-1 0 0 0,-1 1 0 0 0,5 4-1 0 0,2 5 19 0 0,-1 1-1 0 0,-1 0 1 0 0,0 0-1 0 0,0 1 1 0 0,-1 0-1 0 0,-1 0 1 0 0,0 0-1 0 0,3 16 1 0 0,6 15 60 0 0,-10-27-81 0 0,0 1-1 0 0,-1 0 0 0 0,-1 0 0 0 0,-1 0 0 0 0,-1 1 0 0 0,-3 31 0 0 0,1 10 210 0 0,1-41-121 0 0,-1 0-1 0 0,0 0 1 0 0,-1 0-1 0 0,-2 0 1 0 0,0-1-1 0 0,0 1 1 0 0,-12 21-1 0 0,12-20 83 0 0,1-1 0 0 0,0 1 0 0 0,2 0 0 0 0,0 0-1 0 0,1 27 1 0 0,1-45-180 0 0,0 0 0 0 0,0 0 0 0 0,1 0 0 0 0,-1 0 0 0 0,0-1 1 0 0,1 1-1 0 0,-1 0 0 0 0,1 0 0 0 0,0 0 0 0 0,0-1 0 0 0,0 1 0 0 0,0 0 0 0 0,0-1 0 0 0,0 1 0 0 0,0-1 0 0 0,0 1 0 0 0,1-1 0 0 0,-1 0 0 0 0,0 0 0 0 0,3 2 0 0 0,0 0 6 0 0,0-1-1 0 0,0 0 1 0 0,0 0 0 0 0,1 0-1 0 0,-1 0 1 0 0,1-1 0 0 0,-1 1-1 0 0,6 0 1 0 0,-2-1-8 0 0,0 0-1 0 0,-1 0 0 0 0,1-1 1 0 0,0 0-1 0 0,-1 0 1 0 0,1-1-1 0 0,-1 0 1 0 0,1 0-1 0 0,-1-1 1 0 0,9-2-1 0 0,15-8-16 0 0,-21 8-18 0 0,1 1-1 0 0,-1-1 0 0 0,0-1 0 0 0,0 0 0 0 0,-1 0 0 0 0,12-9 0 0 0,-8-11-160 0 0,60-26-625 0 0,-64 37 609 0 0,-9 12 158 0 0,1 1 0 0 0,0-1 0 0 0,-1 0-1 0 0,1 1 1 0 0,0-1 0 0 0,0 1 0 0 0,0-1-1 0 0,0 1 1 0 0,1-1 0 0 0,-1 1 0 0 0,0 0 0 0 0,1 0-1 0 0,-1-1 1 0 0,1 1 0 0 0,1-1 0 0 0,6-5-167 0 0,-2 4-97 0 0,-1-1 0 0 0,0-1 0 0 0,0 1 0 0 0,0-1 0 0 0,-1 0 0 0 0,0 0 0 0 0,0-1 1 0 0,0 0-1 0 0,0 0 0 0 0,-1 0 0 0 0,0 0 0 0 0,4-10 0 0 0,-7 13 144 0 0,0 1 0 0 0,0-1 0 0 0,1 1-1 0 0,-1-1 1 0 0,1 1 0 0 0,-1-1 0 0 0,1 1 0 0 0,0 0 0 0 0,-1 0 0 0 0,6-4 0 0 0,-5 4-23 0 0,0 0 1 0 0,0 0-1 0 0,0 0 1 0 0,0-1-1 0 0,-1 1 1 0 0,1-1-1 0 0,-1 1 1 0 0,1-1-1 0 0,-1 1 1 0 0,2-5-1 0 0,20-43-4040 0 0,4-31-4173 0 0,-25 68 2187 0 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5248 0 0,'-1'2'8945'0'0,"-7"9"-4359"0"0,6 16 2623 0 0,2-21-6908 0 0,-1 0-1 0 0,-1 0 1 0 0,1 0-1 0 0,-1 0 0 0 0,0-1 1 0 0,-5 11-1 0 0,2-4 19 0 0,5-11-304 0 0,0 0 0 0 0,0 0 0 0 0,-1-1 0 0 0,1 1 0 0 0,-1 0 0 0 0,1 0 0 0 0,0-1 0 0 0,-1 1 0 0 0,1 0 0 0 0,-1-1-1 0 0,0 1 1 0 0,1 0 0 0 0,-1-1 0 0 0,1 1 0 0 0,-1-1 0 0 0,0 1 0 0 0,0-1 0 0 0,1 1 0 0 0,-1-1 0 0 0,0 1 0 0 0,0-1 0 0 0,0 1 0 0 0,-3 1 48 0 0,1 0 0 0 0,-1 1 0 0 0,1 0 1 0 0,0 0-1 0 0,0 0 0 0 0,0 0 0 0 0,0 1 1 0 0,1-1-1 0 0,0 1 0 0 0,-1-1 0 0 0,-1 6 0 0 0,-16 19 264 0 0,14-22-291 0 0,0 0-1 0 0,0 1 1 0 0,1 0-1 0 0,0 0 1 0 0,-8 14 0 0 0,-18 26 47 0 0,-34 19 131 0 0,60-60-198 0 0,-1 0 1 0 0,0 0 0 0 0,1 0-1 0 0,1 1 1 0 0,-1 0 0 0 0,1 0-1 0 0,-5 9 1 0 0,-8 13 63 0 0,-2-12-11 0 0,18-16-67 0 0,-1 0 0 0 0,1 0 1 0 0,0 0-1 0 0,0-1 0 0 0,-1 1 1 0 0,1 0-1 0 0,0 0 0 0 0,0 1 1 0 0,0-1-1 0 0,0 0 0 0 0,0 0 1 0 0,1 0-1 0 0,-1 1 0 0 0,0-1 0 0 0,0 0 1 0 0,0 3-1 0 0,-1 4-1 0 0,2-7-1 0 0,0 1 0 0 0,-1-1 0 0 0,1 0 0 0 0,0 0 0 0 0,-1 0 0 0 0,1 1 0 0 0,-1-1 0 0 0,1 0 0 0 0,-1 0 0 0 0,1 0 0 0 0,-1 0-1 0 0,0 0 1 0 0,1 0 0 0 0,-1 0 0 0 0,0 0 0 0 0,0 0 0 0 0,0-1 0 0 0,0 1 0 0 0,0 0 0 0 0,0 0 0 0 0,0-1 0 0 0,-2 2 0 0 0,1 0 3 0 0,-1 0 0 0 0,1 0 0 0 0,0 0-1 0 0,0 1 1 0 0,0-1 0 0 0,0 1 0 0 0,0 0 0 0 0,0-1 0 0 0,1 1 0 0 0,-1 0-1 0 0,1 0 1 0 0,0 0 0 0 0,0 0 0 0 0,0 0 0 0 0,0 0 0 0 0,0 5 0 0 0,-12 24 47 0 0,13-31-35 0 0,-1 1 0 0 0,1-1 1 0 0,-1 0-1 0 0,0 0 1 0 0,0 0-1 0 0,1 0 0 0 0,-1 0 1 0 0,0 0-1 0 0,0 0 1 0 0,0 0-1 0 0,0 0 0 0 0,0 0 1 0 0,-1 0-1 0 0,-1 1 0 0 0,2-2 75 0 0,-7 0-96 0 0,12-1 4 0 0,0 0-1 0 0,0 0 1 0 0,0-1-1 0 0,0 1 0 0 0,-1-1 1 0 0,1 0-1 0 0,-1 0 1 0 0,4-3-1 0 0,24-11-152 0 0,-14 12-18 0 0,-1-2 1 0 0,-1 1-1 0 0,1-2 1 0 0,-1 0 0 0 0,0-1-1 0 0,-1-1 1 0 0,1 0-1 0 0,14-13 1 0 0,-26 18 135 0 0,0 1 0 0 0,0 0 1 0 0,0 0-1 0 0,1 1 0 0 0,-1-1 0 0 0,1 1 1 0 0,0 0-1 0 0,-1 0 0 0 0,7-3 0 0 0,23-11-233 0 0,24-26-222 0 0,-54 41 472 0 0,1-1-1 0 0,0 0 0 0 0,0-1 0 0 0,-1 1 1 0 0,0-1-1 0 0,1 1 0 0 0,-1-1 0 0 0,0 0 0 0 0,0 0 1 0 0,0 0-1 0 0,-1-1 0 0 0,1 1 0 0 0,-1-1 0 0 0,0 1 1 0 0,0-1-1 0 0,3-8 0 0 0,7 0 24 0 0,-11 11 12 0 0,0 0 1 0 0,0 1-1 0 0,0-1 1 0 0,-1 0-1 0 0,1 0 0 0 0,0 1 1 0 0,0-1-1 0 0,0 0 1 0 0,-1 0-1 0 0,1 0 1 0 0,0 0-1 0 0,-1 0 0 0 0,1 0 1 0 0,-1 0-1 0 0,1 0 1 0 0,-1 0-1 0 0,1 0 1 0 0,-1 0-1 0 0,0 0 0 0 0,1-2 1 0 0,-1 3 20 0 0,0-1-1 0 0,0 1 1 0 0,0 0 0 0 0,0 0-1 0 0,0 0 1 0 0,0-1 0 0 0,0 1 0 0 0,0 0-1 0 0,0 0 1 0 0,0-1 0 0 0,0 1 0 0 0,0 0-1 0 0,0 0 1 0 0,0 0 0 0 0,0-1 0 0 0,0 1-1 0 0,0 0 1 0 0,0 0 0 0 0,0 0-1 0 0,0-1 1 0 0,0 1 0 0 0,0 0 0 0 0,-1 0-1 0 0,1 0 1 0 0,0-1 0 0 0,0 1 0 0 0,0 0-1 0 0,0 0 1 0 0,0 0 0 0 0,-1 0-1 0 0,1-1 1 0 0,0 1 0 0 0,0 0 0 0 0,0 0-1 0 0,0 0 1 0 0,-1 0 0 0 0,1 0 0 0 0,0 0-1 0 0,0 0 1 0 0,0 0 0 0 0,-1-1 0 0 0,1 1-1 0 0,0 0 1 0 0,-1 0 0 0 0,-8 9 789 0 0,7-7-773 0 0,1 1 0 0 0,-1-1 1 0 0,1 1-1 0 0,-1-1 0 0 0,1 1 0 0 0,0 0 1 0 0,0-1-1 0 0,0 1 0 0 0,0 5 1 0 0,-8 31 246 0 0,7-35-265 0 0,0 1 0 0 0,1 0 0 0 0,0 0 0 0 0,0 0 0 0 0,0 0 0 0 0,0 8 0 0 0,-8 66 122 0 0,2-53-146 0 0,6-24-12 0 0,0 0 0 0 0,0 0 0 0 0,0 1 0 0 0,1-1 1 0 0,-1 0-1 0 0,0 1 0 0 0,1-1 0 0 0,0 0 0 0 0,0 1 0 0 0,-1-1 1 0 0,1 1-1 0 0,1-1 0 0 0,-1 0 0 0 0,0 1 0 0 0,1-1 1 0 0,0 3-1 0 0,1 0-12 0 0,0 0 0 0 0,-1 0 0 0 0,1 0 0 0 0,-1 0 0 0 0,0 0 0 0 0,0 0 0 0 0,0 1 0 0 0,-1-1 0 0 0,0 6 0 0 0,1-5-147 0 0,0 0 0 0 0,1 0 0 0 0,-1 0 0 0 0,1-1 0 0 0,0 1 0 0 0,5 7 1 0 0,4 18-2372 0 0,-11-30 2413 0 0,0-1-1 0 0,0 1 0 0 0,0 0 0 0 0,1-1 0 0 0,-1 1 0 0 0,0-1 0 0 0,1 1 1 0 0,-1 0-1 0 0,0-1 0 0 0,1 1 0 0 0,-1-1 0 0 0,1 1 0 0 0,-1-1 0 0 0,1 1 0 0 0,-1-1 1 0 0,1 1-1 0 0,-1-1 0 0 0,1 1 0 0 0,0-1 0 0 0,-1 0 0 0 0,1 1 0 0 0,-1-1 0 0 0,1 0 1 0 0,0 0-1 0 0,-1 1 0 0 0,1-1 0 0 0,0 0 0 0 0,0 0 0 0 0,-1 0 0 0 0,1 0 0 0 0,0 0 1 0 0,-1 0-1 0 0,1 0 0 0 0,0 0 0 0 0,-1 0 0 0 0,2-1 0 0 0,0 2-270 0 0,-1-2 0 0 0,1 1 1 0 0,0 0-1 0 0,-1 0 0 0 0,1 0 0 0 0,0-1 0 0 0,-1 1 0 0 0,1-1 0 0 0,-1 0 0 0 0,1 1 0 0 0,-1-1 0 0 0,1 0 1 0 0,-1 0-1 0 0,2-1 0 0 0,11-11-1546 0 0,-11 11 1596 0 0,0 0 1 0 0,-1-1-1 0 0,1 1 1 0 0,-1 0-1 0 0,0-1 1 0 0,0 0 0 0 0,0 1-1 0 0,0-1 1 0 0,3-5-1 0 0,7-18-2258 0 0,12 12-3578 0 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313 166 3360 0 0,'0'-134'12364'0'0,"0"132"-12221"0"0,0 1 1 0 0,0 0-1 0 0,0-1 1 0 0,0 1 0 0 0,0 0-1 0 0,-1 0 1 0 0,1-1 0 0 0,-1 1-1 0 0,1 0 1 0 0,-1 0 0 0 0,1-1-1 0 0,-1 1 1 0 0,0 0-1 0 0,1 0 1 0 0,-1 0 0 0 0,0 0-1 0 0,0 0 1 0 0,0 0 0 0 0,0 0-1 0 0,0 0 1 0 0,0 0 0 0 0,0 1-1 0 0,0-1 1 0 0,0 0-1 0 0,0 1 1 0 0,-1-1 0 0 0,1 1-1 0 0,0-1 1 0 0,0 1 0 0 0,-1-1-1 0 0,1 1 1 0 0,0 0 0 0 0,-2 0-1 0 0,-50-1 2046 0 0,34 3-1744 0 0,15-2-363 0 0,1 0 0 0 0,0 1 1 0 0,-1 0-1 0 0,1 0 1 0 0,0 0-1 0 0,0 0 1 0 0,0 0-1 0 0,0 1 0 0 0,0-1 1 0 0,0 1-1 0 0,0 0 1 0 0,-4 3-1 0 0,-12 7 301 0 0,13-9-282 0 0,-1 1 0 0 0,1 1 0 0 0,0-1 0 0 0,0 1 0 0 0,0 0 0 0 0,1 0 0 0 0,-1 1 0 0 0,1 0 0 0 0,1 0 0 0 0,-8 11 0 0 0,-9 5 306 0 0,4-6-127 0 0,10-3-115 0 0,1-1 1 0 0,0 1 0 0 0,1 0 0 0 0,1 0-1 0 0,-4 17 1 0 0,6-26-127 0 0,1-1-1 0 0,0 1 1 0 0,1 0 0 0 0,-1-1-1 0 0,1 1 1 0 0,-1 0 0 0 0,1 0-1 0 0,0-1 1 0 0,0 1 0 0 0,1 0-1 0 0,-1 0 1 0 0,1-1 0 0 0,0 1-1 0 0,0 0 1 0 0,0-1 0 0 0,0 1-1 0 0,1-1 1 0 0,-1 1 0 0 0,1-1-1 0 0,0 0 1 0 0,0 0 0 0 0,4 5-1 0 0,-4-7-22 0 0,-1 0-1 0 0,0 1 0 0 0,1-1 1 0 0,-1 0-1 0 0,0 1 0 0 0,0-1 1 0 0,0 1-1 0 0,0-1 0 0 0,0 1 1 0 0,0 0-1 0 0,0 0 0 0 0,-1-1 0 0 0,1 1 1 0 0,0 3-1 0 0,5 10 65 0 0,65 51 596 0 0,-63-55-602 0 0,19 16 148 0 0,-10-6 17 0 0,-5-5-102 0 0,-8-14-119 0 0,3 3 40 0 0,0 0 1 0 0,-1 0-1 0 0,1 1 0 0 0,-1-1 1 0 0,0 2-1 0 0,-1-1 0 0 0,1 0 0 0 0,-1 1 1 0 0,4 8-1 0 0,-8-14-50 0 0,-1 0 0 0 0,1 0 0 0 0,-1 0 0 0 0,1 0 0 0 0,-1 0 0 0 0,1 0 0 0 0,0 0 0 0 0,0 0 0 0 0,-1 0 0 0 0,1 0 0 0 0,0-1 0 0 0,0 1 0 0 0,0 0 0 0 0,0-1 0 0 0,0 1 0 0 0,0 0 0 0 0,0-1 0 0 0,0 0 0 0 0,0 1 0 0 0,0-1 0 0 0,0 1 0 0 0,0-1 0 0 0,0 0 0 0 0,2 0 0 0 0,-2 0-3 0 0,0 1 1 0 0,0-1-1 0 0,-1 0 0 0 0,1 0 0 0 0,0 0 1 0 0,0 1-1 0 0,0-1 0 0 0,0 0 0 0 0,-1 1 1 0 0,1-1-1 0 0,0 1 0 0 0,0-1 0 0 0,-1 1 1 0 0,1-1-1 0 0,0 1 0 0 0,-1-1 0 0 0,1 1 1 0 0,-1 0-1 0 0,1-1 0 0 0,0 1 0 0 0,-1 0 1 0 0,0 0-1 0 0,1-1 0 0 0,-1 1 0 0 0,1 0 1 0 0,-1 0-1 0 0,0 0 0 0 0,0 0 0 0 0,1-1 1 0 0,-1 1-1 0 0,0 0 0 0 0,0 2 0 0 0,33 71 369 0 0,-17-44-198 0 0,-5-11-138 0 0,0 5 19 0 0,-10-23-54 0 0,0 0-1 0 0,0 0 0 0 0,0 0 0 0 0,-1 0 0 0 0,1 0 0 0 0,-1 0 0 0 0,1 1 0 0 0,-1-1 1 0 0,1 0-1 0 0,-1 0 0 0 0,0 0 0 0 0,1 1 0 0 0,-1-1 0 0 0,0 0 0 0 0,0 0 1 0 0,0 2-1 0 0,0 0 10 0 0,1 1 1 0 0,0-1-1 0 0,-1 0 1 0 0,1 1-1 0 0,0-1 1 0 0,1 0-1 0 0,-1 0 1 0 0,0 0-1 0 0,4 5 1 0 0,5 11 54 0 0,-9-14-61 0 0,0 0 0 0 0,0 0 0 0 0,0 0 0 0 0,-1 0 0 0 0,1 0-1 0 0,-1 1 1 0 0,0-1 0 0 0,-1 0 0 0 0,1 0 0 0 0,-1 0 0 0 0,0 0 0 0 0,-1 0 0 0 0,1 0 0 0 0,-1 0 0 0 0,0 0 0 0 0,0 0 0 0 0,0-1 0 0 0,-1 1 0 0 0,0-1 0 0 0,-4 7 0 0 0,2-5-23 0 0,0 0 0 0 0,1 1 0 0 0,0 0 1 0 0,-7 13-1 0 0,9-13-11 0 0,-2-1 0 0 0,1 1 0 0 0,-1-1 0 0 0,0 0 0 0 0,0 0 0 0 0,-1 0 0 0 0,-5 5 0 0 0,-12 11-471 0 0,17-17 259 0 0,1 1-1 0 0,-2-1 1 0 0,1-1-1 0 0,0 1 1 0 0,-1-1-1 0 0,0 0 1 0 0,0 0-1 0 0,0 0 1 0 0,0-1 0 0 0,-10 4-1 0 0,7-4-565 0 0,-1-1 0 0 0,1 0 0 0 0,-1 0 0 0 0,-15 1 0 0 0,20-3 431 0 0,0-1 0 0 0,0 1 1 0 0,0-1-1 0 0,0 0 1 0 0,1-1-1 0 0,-1 1 1 0 0,0-1-1 0 0,1 0 0 0 0,-1 0 1 0 0,1 0-1 0 0,-1-1 1 0 0,1 1-1 0 0,0-1 1 0 0,0 0-1 0 0,0 0 0 0 0,1-1 1 0 0,-1 1-1 0 0,1-1 1 0 0,0 0-1 0 0,-5-7 1 0 0,2 2-761 0 0,0-1 0 0 0,1 0 1 0 0,0-1-1 0 0,0 1 0 0 0,1-1 0 0 0,-4-21 1 0 0,-1-2-4998 0 0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108 282 9240 0 0,'-5'-4'1281'0'0,"-1"-1"0"0"0,1-1 0 0 0,0 1 1 0 0,0-1-1 0 0,-4-7 0 0 0,4 7-724 0 0,1 0-1 0 0,-1 1 1 0 0,1-1 0 0 0,-1 1 0 0 0,-7-5-1 0 0,-11-17 1747 0 0,22 27-2229 0 0,0-1 0 0 0,0 1 0 0 0,0-1 0 0 0,0 0 1 0 0,1 1-1 0 0,-1-1 0 0 0,0 0 0 0 0,0 0 0 0 0,0 1 0 0 0,1-1 0 0 0,-1 0 1 0 0,1 0-1 0 0,-1 0 0 0 0,1 0 0 0 0,-1 0 0 0 0,1 0 0 0 0,-1 0 0 0 0,1 0 0 0 0,0 0 1 0 0,-1 0-1 0 0,1 0 0 0 0,0 0 0 0 0,0 0 0 0 0,0-1 0 0 0,0 1 0 0 0,0 0 0 0 0,0 0 1 0 0,0 0-1 0 0,0 0 0 0 0,1 0 0 0 0,-1 0 0 0 0,0 0 0 0 0,1 0 0 0 0,-1 0 0 0 0,0 0 1 0 0,2-2-1 0 0,-1 1-25 0 0,1 0 1 0 0,-1 0 0 0 0,1 0 0 0 0,-1 0 0 0 0,1 0-1 0 0,0 0 1 0 0,0 1 0 0 0,0-1 0 0 0,0 1 0 0 0,0-1-1 0 0,0 1 1 0 0,0 0 0 0 0,0 0 0 0 0,1 0 0 0 0,-1 0-1 0 0,4-1 1 0 0,73-19-188 0 0,68-16-2437 0 0,-62 23 230 0 0,116-22-8322 0 0,-167 29 4089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7472 0 0,'0'0'2044'0'0,"-36"0"8051"0"0,27 1-9410 0 0,0-1 0 0 0,-1 1 0 0 0,1 1 0 0 0,0-1 0 0 0,0 2 0 0 0,-17 5 0 0 0,19-5-584 0 0,1 0 0 0 0,-1 1 0 0 0,1 0 0 0 0,-1 0 0 0 0,1 0 0 0 0,0 0 0 0 0,1 1 0 0 0,-1 0 0 0 0,1 1 0 0 0,0-1 0 0 0,0 1 0 0 0,0 0 0 0 0,1 0 0 0 0,-4 8 0 0 0,7-12-86 0 0,0 0 1 0 0,0-1 0 0 0,0 1-1 0 0,0 0 1 0 0,0 0 0 0 0,0-1-1 0 0,0 1 1 0 0,-1-1 0 0 0,1 1 0 0 0,0-1-1 0 0,-1 1 1 0 0,0-1 0 0 0,1 0-1 0 0,-1 0 1 0 0,0 0 0 0 0,-2 1-1 0 0,2-1 6 0 0,0 0 0 0 0,1 0 0 0 0,-1 1 0 0 0,0-1 0 0 0,0 0 0 0 0,0 1 0 0 0,1-1 0 0 0,-1 1 0 0 0,1-1 0 0 0,-1 1 0 0 0,1 0 0 0 0,0 0 0 0 0,-2 3 0 0 0,-2 4 28 0 0,-2 3 15 0 0,0 0 1 0 0,-1-1-1 0 0,-9 12 0 0 0,3-13-44 0 0,13-9-17 0 0,-1 0 0 0 0,0 1-1 0 0,1-1 1 0 0,-1 0 0 0 0,1 0 0 0 0,-1 1 0 0 0,1-1 0 0 0,0 1-1 0 0,0-1 1 0 0,-1 1 0 0 0,1 0 0 0 0,0-1 0 0 0,0 1 0 0 0,1 0-1 0 0,-1 0 1 0 0,0 0 0 0 0,0 3 0 0 0,-20 49 114 0 0,20-50-123 0 0,-1 2 15 0 0,1 1 0 0 0,0-1 0 0 0,0 1 0 0 0,0-1 0 0 0,1 1-1 0 0,0 9 1 0 0,1-14-8 0 0,-1 0 0 0 0,1-1 0 0 0,-1 1 0 0 0,1 0 0 0 0,-1-1 0 0 0,1 1 0 0 0,0-1 0 0 0,0 1 0 0 0,0-1 0 0 0,0 1 0 0 0,0-1 0 0 0,0 0 0 0 0,0 1 0 0 0,1-1 1 0 0,-1 0-1 0 0,0 0 0 0 0,1 0 0 0 0,-1 0 0 0 0,1 0 0 0 0,-1 0 0 0 0,1 0 0 0 0,0 0 0 0 0,-1-1 0 0 0,1 1 0 0 0,0-1 0 0 0,-1 1 0 0 0,1-1 0 0 0,0 0 0 0 0,2 1 0 0 0,63 2 48 0 0,-48-10-33 0 0,-7 4-23 0 0,-6 2 4 0 0,0 0 1 0 0,-1-1-1 0 0,1 0 0 0 0,-1 0 0 0 0,0 0 1 0 0,1 0-1 0 0,-1-1 0 0 0,0 0 1 0 0,0 0-1 0 0,-1 0 0 0 0,1-1 0 0 0,-1 1 1 0 0,1-1-1 0 0,-1 0 0 0 0,5-7 1 0 0,12-12-11 0 0,-2 7 15 0 0,-13 8 76 0 0,1 0-1 0 0,-2 0 1 0 0,1-1 0 0 0,-1 0 0 0 0,-1 0 0 0 0,0 0-1 0 0,0-1 1 0 0,-1 0 0 0 0,0 1 0 0 0,0-1 0 0 0,-1 0 0 0 0,-1 0-1 0 0,1-12 1 0 0,-2 20 243 0 0,26 4 303 0 0,-17 45 92 0 0,3-13-483 0 0,-7-22-81 0 0,-1 1 0 0 0,0-1 0 0 0,0 1-1 0 0,-2 0 1 0 0,1 0 0 0 0,0 23 0 0 0,10 59 539 0 0,-13 128 273 0 0,-1-203-964 0 0,-1 0 0 0 0,-6 30 0 0 0,0-9 0 0 0,5-27 0 0 0,-1 0 0 0 0,-10 27 0 0 0,-5 21 0 0 0,14-48 0 0 0,-1 0 0 0 0,0-1 0 0 0,0 1 0 0 0,-2-1 0 0 0,1-1 0 0 0,-2 1 0 0 0,-13 15 0 0 0,19-25 0 0 0,-1 1-113 0 0,0 0 0 0 0,0 0 0 0 0,0-1 0 0 0,0 0 0 0 0,-1 1 0 0 0,0-2 0 0 0,1 1 0 0 0,-1 0 0 0 0,0-1 0 0 0,0 0 0 0 0,-1 0 0 0 0,1-1 0 0 0,0 0 0 0 0,-1 0 0 0 0,1 0 0 0 0,0 0 0 0 0,-1-1 0 0 0,-8 0 0 0 0,5-10-3179 0 0,8 10 3132 0 0,0-1 0 0 0,0 1 0 0 0,0-1-1 0 0,0 0 1 0 0,0 0 0 0 0,0 1 0 0 0,1-1 0 0 0,-1 0 0 0 0,0 0-1 0 0,1 0 1 0 0,-1 0 0 0 0,0 0 0 0 0,1 0 0 0 0,-1 0 0 0 0,1 0-1 0 0,-1 0 1 0 0,1 0 0 0 0,0 0 0 0 0,0-1 0 0 0,-1 0 0 0 0,1-75-6440 0 0,0 74 6364 0 0,1-1 0 0 0,-1 1 0 0 0,1-1 0 0 0,0 0 0 0 0,0 1 0 0 0,0 0 0 0 0,1-1 0 0 0,-1 1 0 0 0,1 0 0 0 0,0-1 0 0 0,0 1 0 0 0,0 0 0 0 0,0 0 0 0 0,0 1 0 0 0,4-5 0 0 0,11-16-2472 0 0,-2-12-4173 0 0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94 105 5600 0 0,'0'-2'274'0'0,"0"1"1"0"0,-1 0-1 0 0,1-1 1 0 0,0 1-1 0 0,0 0 1 0 0,0-1-1 0 0,0 1 1 0 0,0 0-1 0 0,0-1 1 0 0,0 1-1 0 0,1-1 1 0 0,-1 1-1 0 0,1 0 1 0 0,-1 0-1 0 0,0-1 1 0 0,1 1-1 0 0,0 0 1 0 0,-1 0-1 0 0,1 0 1 0 0,0-1-1 0 0,0 1 1 0 0,0 0-1 0 0,-1 0 1 0 0,1 0-1 0 0,0 0 0 0 0,0 1 1 0 0,1-1-1 0 0,-1 0 1 0 0,0 0-1 0 0,3 0 3214 0 0,-3 3-3183 0 0,-1 0 0 0 0,1 1 0 0 0,-1-1 0 0 0,1 0 1 0 0,-1 1-1 0 0,0-1 0 0 0,0 1 0 0 0,0-1 0 0 0,0 0 0 0 0,-1 5 0 0 0,-1 14 351 0 0,1 5 56 0 0,-2 0-1 0 0,-11 49 1 0 0,-1 4 448 0 0,5-15-321 0 0,4-30-222 0 0,2 0 1 0 0,-1 40-1 0 0,5-64-544 0 0,2 54 944 0 0,-2-62-979 0 0,0 1 0 0 0,0-1 0 0 0,0 0 0 0 0,1 1 0 0 0,-1-1 0 0 0,1 0 0 0 0,0 0 0 0 0,0 1 0 0 0,-1-1 0 0 0,2 0 0 0 0,-1 0 1 0 0,0 0-1 0 0,0 0 0 0 0,0 0 0 0 0,1 0 0 0 0,-1-1 0 0 0,1 1 0 0 0,0 0 0 0 0,0-1 0 0 0,-1 1 0 0 0,1-1 0 0 0,0 1 0 0 0,4 1 0 0 0,6 2 44 0 0,32 7 447 0 0,-21-9-377 0 0,-14-1-68 0 0,1-1 0 0 0,-1 0 1 0 0,1-1-1 0 0,-1 0 0 0 0,0 0 0 0 0,1-1 1 0 0,-1 0-1 0 0,1 0 0 0 0,14-6 0 0 0,-8 3-26 0 0,-11 3-41 0 0,0-1 0 0 0,0 1-1 0 0,1-1 1 0 0,-1 0-1 0 0,-1 0 1 0 0,1-1-1 0 0,7-4 1 0 0,49-43 125 0 0,-56 46-120 0 0,1-1-1 0 0,-1 0 1 0 0,0-1-1 0 0,0 1 1 0 0,0-1-1 0 0,-1 0 1 0 0,0 0-1 0 0,0-1 1 0 0,4-9-1 0 0,27-57 70 0 0,-26 51-63 0 0,-7 17-15 0 0,0 0-1 0 0,0-1 1 0 0,0 1-1 0 0,-1 0 1 0 0,1-1-1 0 0,-1 1 1 0 0,0-11-1 0 0,0-16 10 0 0,-2 0 0 0 0,-1 0 0 0 0,-1 0 0 0 0,-12-51-1 0 0,10 67-39 0 0,-14-41-39 0 0,18 54 27 0 0,-1 0 0 0 0,1 0-1 0 0,-1 1 1 0 0,0-1 0 0 0,0 1 0 0 0,0-1 0 0 0,0 1 0 0 0,0 0-1 0 0,0 0 1 0 0,-1 0 0 0 0,1 0 0 0 0,-1 0 0 0 0,1 0-1 0 0,-1 1 1 0 0,0-1 0 0 0,1 1 0 0 0,-7-2 0 0 0,-98-33-2164 0 0,62 28-1449 0 0,0 2 0 0 0,-82 1 0 0 0,80 5-252 0 0,1 0-4849 0 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64 7104 0 0,'1'-8'5125'0'0,"-1"-25"-333"0"0,0 33-4612 0 0,0-1 0 0 0,0 0 0 0 0,0 0 0 0 0,0 0 0 0 0,0 0 0 0 0,0 0-1 0 0,0 1 1 0 0,0-1 0 0 0,0 0 0 0 0,0 0 0 0 0,-1 0 0 0 0,1 1 0 0 0,0-1 0 0 0,0 0 0 0 0,-1 0 0 0 0,1 0 0 0 0,-1 1 0 0 0,1-1 0 0 0,-1 0 0 0 0,1 1 0 0 0,-1-1 0 0 0,1 0-1 0 0,-1 1 1 0 0,0-1 0 0 0,-23-1 1067 0 0,17 2-932 0 0,-1-1-1 0 0,1 1 1 0 0,0 0 0 0 0,-1 0-1 0 0,1 1 1 0 0,-10 2 0 0 0,9 0-184 0 0,1 1 1 0 0,1-1 0 0 0,-1 1 0 0 0,0 1 0 0 0,1-1 0 0 0,0 1-1 0 0,0 0 1 0 0,0 0 0 0 0,1 1 0 0 0,0 0 0 0 0,0 0 0 0 0,0 0 0 0 0,1 0-1 0 0,-6 12 1 0 0,-1 2 96 0 0,1 2 1 0 0,0-1-1 0 0,-7 32 0 0 0,8-15-120 0 0,1-1 0 0 0,3 1 1 0 0,1 1-1 0 0,2-1 0 0 0,1 1 0 0 0,2-1 0 0 0,10 64 0 0 0,-9-94-108 0 0,0-1 0 0 0,1 1 0 0 0,-1-1-1 0 0,2 0 1 0 0,-1 0 0 0 0,1 0-1 0 0,0 0 1 0 0,8 10 0 0 0,-9-15-3 0 0,-1 1-1 0 0,1 0 1 0 0,-1 0 0 0 0,1 1 0 0 0,-1-1 0 0 0,0 0 0 0 0,-1 1-1 0 0,1-1 1 0 0,0 1 0 0 0,-1-1 0 0 0,0 1 0 0 0,2 7 0 0 0,-2-8 4 0 0,-1-1 0 0 0,1 0-1 0 0,-1 0 1 0 0,1 0 0 0 0,0 0 0 0 0,0 0-1 0 0,0 0 1 0 0,0 0 0 0 0,0 0 0 0 0,0 0-1 0 0,0 0 1 0 0,1-1 0 0 0,-1 1 0 0 0,1-1-1 0 0,-1 1 1 0 0,1-1 0 0 0,0 1 0 0 0,2 0-1 0 0,-2 0 1 0 0,0 0 0 0 0,1 0-1 0 0,-1-1 1 0 0,0 1 0 0 0,0 1 0 0 0,0-1-1 0 0,-1 0 1 0 0,1 0 0 0 0,0 1-1 0 0,2 4 1 0 0,-2-4-12 0 0,0 1 0 0 0,0-1-1 0 0,1 0 1 0 0,-1 0 0 0 0,1 0-1 0 0,0 0 1 0 0,0 0 0 0 0,0-1 0 0 0,1 1-1 0 0,-1-1 1 0 0,0 0 0 0 0,6 2 0 0 0,-3 0-79 0 0,0 0 1 0 0,0 0 0 0 0,0 0 0 0 0,-1 1 0 0 0,9 7 0 0 0,-10-8-138 0 0,0 0 0 0 0,1-1 1 0 0,0 1-1 0 0,0-1 0 0 0,0 0 0 0 0,0-1 1 0 0,0 1-1 0 0,0-1 0 0 0,1 0 1 0 0,-1 0-1 0 0,1-1 0 0 0,0 1 0 0 0,-1-1 1 0 0,1 0-1 0 0,9-1 0 0 0,5 1-992 0 0,0-1-1 0 0,0-2 1 0 0,23-3 0 0 0,-38 3 816 0 0,0 1 1 0 0,0-1 0 0 0,0 0 0 0 0,0-1-1 0 0,-1 1 1 0 0,1-1 0 0 0,-1 0-1 0 0,1 0 1 0 0,-1 0 0 0 0,0-1-1 0 0,4-4 1 0 0,14-10-746 0 0,7-2-1791 0 0,-27 17 2111 0 0,0-1 0 0 0,-1-1-1 0 0,1 1 1 0 0,-1 0 0 0 0,1 0-1 0 0,-1 0 1 0 0,0-6 0 0 0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9224 0 0,'-38'2'6625'0'0,"4"6"-3304"0"0,27-6-3094 0 0,1 1-1 0 0,-1 0 1 0 0,1 0-1 0 0,0 0 1 0 0,0 1 0 0 0,1 0-1 0 0,-1 0 1 0 0,1 0-1 0 0,0 1 1 0 0,0 0-1 0 0,0 0 1 0 0,1 0-1 0 0,-8 11 1 0 0,9-12-168 0 0,0 0-1 0 0,-1 1 1 0 0,1-1-1 0 0,1 1 1 0 0,-1 0-1 0 0,1 0 1 0 0,0 0-1 0 0,0 0 1 0 0,0 0 0 0 0,1 0-1 0 0,-1 1 1 0 0,1-1-1 0 0,1 0 1 0 0,-1 1-1 0 0,1-1 1 0 0,0 1 0 0 0,0-1-1 0 0,1 1 1 0 0,-1-1-1 0 0,1 0 1 0 0,0 1-1 0 0,1-1 1 0 0,-1 0-1 0 0,1 0 1 0 0,3 6 0 0 0,-3-7-26 0 0,0 1 4 0 0,0 1 1 0 0,1-1-1 0 0,0 0 0 0 0,0 0 1 0 0,0-1-1 0 0,1 1 0 0 0,-1-1 1 0 0,1 1-1 0 0,0-1 0 0 0,0 0 1 0 0,1-1-1 0 0,-1 1 0 0 0,1-1 1 0 0,9 5-1 0 0,-6-3 15 0 0,0-1-1 0 0,-1 1 1 0 0,1 0 0 0 0,-1 1 0 0 0,0-1-1 0 0,9 11 1 0 0,-9-9 47 0 0,0 0 0 0 0,1 0 1 0 0,0-1-1 0 0,0 0 0 0 0,17 9 0 0 0,-14-10 19 0 0,-1 0-1 0 0,0 1 1 0 0,0 0-1 0 0,-1 1 1 0 0,1 0-1 0 0,14 14 1 0 0,-18-13-28 0 0,-4-5-61 0 0,-1-1 0 0 0,1 0-1 0 0,0 0 1 0 0,0 0-1 0 0,0 0 1 0 0,0 0 0 0 0,0 0-1 0 0,0-1 1 0 0,1 1 0 0 0,-1-1-1 0 0,0 0 1 0 0,1 1 0 0 0,-1-1-1 0 0,4 1 1 0 0,-2-1 23 0 0,0 1 1 0 0,0 0-1 0 0,-1 1 1 0 0,1-1-1 0 0,0 1 1 0 0,-1-1-1 0 0,0 1 1 0 0,1 0-1 0 0,-1 0 1 0 0,-1 1-1 0 0,1-1 1 0 0,0 1-1 0 0,-1-1 1 0 0,1 1-1 0 0,-1 0 1 0 0,0 0-1 0 0,0 0 1 0 0,1 5-1 0 0,0-3 67 0 0,0-1-1 0 0,0 1 1 0 0,1-1-1 0 0,-1 0 0 0 0,1-1 1 0 0,9 9-1 0 0,-10-11-57 0 0,0 1 0 0 0,0 0 0 0 0,-1-1 1 0 0,1 1-1 0 0,-1 0 0 0 0,1 0 0 0 0,-1 1 0 0 0,0-1 0 0 0,0 0 0 0 0,-1 1 0 0 0,1-1 0 0 0,-1 1 0 0 0,0 0 0 0 0,1 0 0 0 0,-1-1 0 0 0,0 7 0 0 0,3 23 282 0 0,-2-29-296 0 0,-1-1 0 0 0,0 1-1 0 0,-1-1 1 0 0,1 1-1 0 0,-1 0 1 0 0,0-1 0 0 0,0 1-1 0 0,0 0 1 0 0,0-1-1 0 0,0 1 1 0 0,-1 0 0 0 0,0-1-1 0 0,0 1 1 0 0,0 0 0 0 0,0-1-1 0 0,0 0 1 0 0,-1 1-1 0 0,-2 4 1 0 0,3-7-40 0 0,-6 9-3 0 0,0 0 0 0 0,0 0 0 0 0,-1-1 0 0 0,-1 0 0 0 0,1 0 0 0 0,-1-1 0 0 0,-1 0 0 0 0,0-1 0 0 0,0 0 0 0 0,0 0 0 0 0,-1-1 0 0 0,-20 8 0 0 0,24-12-282 0 0,0 0 0 0 0,-1 0 0 0 0,1-1 1 0 0,0 0-1 0 0,-11 0 0 0 0,15-2 28 0 0,1 0-1 0 0,0 0 1 0 0,-1 0 0 0 0,1-1-1 0 0,0 1 1 0 0,0-1 0 0 0,0 0-1 0 0,0 0 1 0 0,0 0-1 0 0,1 0 1 0 0,-1 0 0 0 0,-1-2-1 0 0,-7-7-1211 0 0,6 6 1031 0 0,1 1 0 0 0,0-1 0 0 0,1 1 0 0 0,-1-1 0 0 0,1 0-1 0 0,0 0 1 0 0,0 0 0 0 0,1 0 0 0 0,-1 0 0 0 0,1-1 0 0 0,0 1 0 0 0,1 0 0 0 0,-1-1 0 0 0,1-5 0 0 0,0 0-555 0 0,0 0 1 0 0,0 1 0 0 0,1-1-1 0 0,1 0 1 0 0,-1 1 0 0 0,2-1-1 0 0,5-15 1 0 0,4-9-5416 0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10232 0 0,'0'0'10139'0'0,"11"29"-8161"0"0,16 38-772 0 0,-25-64-1154 0 0,0 0-1 0 0,-1 0 0 0 0,2 0 0 0 0,-1 0 0 0 0,0-1 1 0 0,0 1-1 0 0,1-1 0 0 0,5 5 0 0 0,9 11 147 0 0,25 116 1179 0 0,-37-122-1243 0 0,-1 1 0 0 0,0-1-1 0 0,-2 1 1 0 0,3 19 0 0 0,-4-21-38 0 0,1-1 0 0 0,0 1 0 0 0,1 0 0 0 0,4 12 1 0 0,-3-11 2 0 0,0 0 0 0 0,-2 0 1 0 0,0 0-1 0 0,0 1 1 0 0,-1-1-1 0 0,0 1 0 0 0,-1-1 1 0 0,-2 16-1 0 0,1 8 169 0 0,-7-32-242 0 0,15-8-13 0 0,-4 1-6 0 0,-1-1 0 0 0,0 1-1 0 0,1 0 1 0 0,-2 0 0 0 0,1-1 0 0 0,0 1 0 0 0,-1-1 0 0 0,1 0 0 0 0,-1 1-1 0 0,0-1 1 0 0,0 0 0 0 0,0-4 0 0 0,5-13 2 0 0,-4 18-8 0 0,-1 0-1 0 0,1 1 0 0 0,0-1 0 0 0,0 1 0 0 0,1-1 0 0 0,-1 1 0 0 0,0 0 1 0 0,1 0-1 0 0,0 0 0 0 0,-1 0 0 0 0,5-3 0 0 0,16-13-10 0 0,-19 15 14 0 0,-1 1-1 0 0,0-1 0 0 0,0 1 0 0 0,1 0 0 0 0,-1 0 0 0 0,1 0 0 0 0,0 0 0 0 0,0 1 0 0 0,0-1 0 0 0,-1 1 0 0 0,1 0 0 0 0,0 0 0 0 0,0 1 0 0 0,7-1 0 0 0,65-2 283 0 0,-61 3-176 0 0,-10 1-76 0 0,-1 0 0 0 0,0 0 0 0 0,0 0 0 0 0,0 1 0 0 0,0 0 0 0 0,0-1 0 0 0,0 1 0 0 0,-1 0 0 0 0,1 1 0 0 0,-1-1 0 0 0,1 1 0 0 0,-1-1 0 0 0,0 1 0 0 0,0 0-1 0 0,0 1 1 0 0,0-1 0 0 0,-1 0 0 0 0,1 1 0 0 0,-1-1 0 0 0,0 1 0 0 0,0 0 0 0 0,0 0 0 0 0,1 4 0 0 0,5 10 164 0 0,-1-1-1 0 0,-1 1 1 0 0,7 32-1 0 0,-1-2 154 0 0,-7-31-249 0 0,-1 0-1 0 0,-1 1 1 0 0,0-1-1 0 0,0 22 1 0 0,-3-33-72 0 0,0 0-1 0 0,0 0 1 0 0,-1 0 0 0 0,0 0 0 0 0,0 0 0 0 0,-1 0 0 0 0,1 0 0 0 0,-1-1 0 0 0,-1 1 0 0 0,1-1-1 0 0,-4 7 1 0 0,3-9-16 0 0,1 0 1 0 0,-1 1-1 0 0,0-1 0 0 0,0 0 0 0 0,0-1 0 0 0,0 1 0 0 0,0 0 0 0 0,-1-1 0 0 0,1 0 0 0 0,-1 0 0 0 0,1 0 1 0 0,-1 0-1 0 0,0-1 0 0 0,0 1 0 0 0,0-1 0 0 0,0 0 0 0 0,0 0 0 0 0,-6 0 0 0 0,-19 3-110 0 0,-1-2 0 0 0,1-1 0 0 0,-30-4 0 0 0,52 1-59 0 0,1 0-1 0 0,-1 0 0 0 0,1-1 0 0 0,-1 0 0 0 0,-6-5 1 0 0,-1 1-101 0 0,10 4 25 0 0,-1 0 1 0 0,1 0-1 0 0,0 0 1 0 0,-1-1-1 0 0,2 0 1 0 0,-1 0-1 0 0,0 0 1 0 0,1 0-1 0 0,0-1 1 0 0,0 1-1 0 0,0-1 1 0 0,0 0-1 0 0,1 0 1 0 0,0 0-1 0 0,0 0 1 0 0,0 0-1 0 0,1 0 1 0 0,-2-8-1 0 0,2 8-29 0 0,0 0 0 0 0,0-1-1 0 0,1 1 1 0 0,-1 0 0 0 0,1 0 0 0 0,0-1-1 0 0,0 1 1 0 0,1 0 0 0 0,0-1-1 0 0,0 1 1 0 0,0 0 0 0 0,0 0-1 0 0,1 0 1 0 0,0 0 0 0 0,0 0 0 0 0,1 0-1 0 0,-1 1 1 0 0,7-9 0 0 0,15-7-831 0 0,-9-8-17 0 0,23-25-1085 0 0,-32 44 1873 0 0,2 1 1 0 0,-1 0 0 0 0,1 0-1 0 0,0 1 1 0 0,16-11 0 0 0,12-11-746 0 0,-19 15 162 0 0,1 1 0 0 0,26-15 0 0 0,-29 19-480 0 0,-1 0 0 0 0,-1 0 1 0 0,24-22-1 0 0,-24 17-2565 0 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29 7080 0 0,'0'0'1950'0'0,"-1"-6"2393"0"0,6-16 5718 0 0,-19 40-9445 0 0,-3 2 296 0 0,-35 55 624 0 0,33-54-1341 0 0,2 0 0 0 0,1 1-1 0 0,0 1 1 0 0,2 0 0 0 0,1 1 0 0 0,1 0 0 0 0,-17 48-1 0 0,1 5-14 0 0,25-63-196 0 0,-5 42-17 0 0,8-53 38 0 0,0 0-1 0 0,0 0 1 0 0,1 0 0 0 0,-1 0 0 0 0,0 0-1 0 0,1 0 1 0 0,0 0 0 0 0,0 0-1 0 0,0 0 1 0 0,0 0 0 0 0,0-1 0 0 0,0 1-1 0 0,1 0 1 0 0,3 4 0 0 0,0 0-1 0 0,-4-5-4 0 0,0-1 0 0 0,0 1 0 0 0,0 0 0 0 0,0-1 0 0 0,0 0 1 0 0,0 1-1 0 0,0-1 0 0 0,1 0 0 0 0,-1 0 0 0 0,1 1 0 0 0,-1-1 0 0 0,1 0 0 0 0,-1 0 0 0 0,4 1 0 0 0,5 0-8 0 0,41 4-56 0 0,-48-6 56 0 0,-1 0 1 0 0,1 0-1 0 0,0 0 1 0 0,0-1 0 0 0,-1 1-1 0 0,1-1 1 0 0,0 0-1 0 0,-1 0 1 0 0,1 0-1 0 0,-1 0 1 0 0,1 0-1 0 0,-1-1 1 0 0,1 1-1 0 0,-1-1 1 0 0,0 1-1 0 0,0-1 1 0 0,3-2-1 0 0,-4 2 3 0 0,1 0-1 0 0,0 0 0 0 0,0 1 0 0 0,0-1 0 0 0,0 0 0 0 0,0 1 1 0 0,0 0-1 0 0,1-1 0 0 0,-1 1 0 0 0,0 0 0 0 0,4-1 0 0 0,-4 2 4 0 0,-1 0 0 0 0,0-1 0 0 0,0 1 0 0 0,0-1 0 0 0,0 1 0 0 0,0-1 0 0 0,0 1 0 0 0,0-1 0 0 0,0 0 0 0 0,0 0 0 0 0,0 1 0 0 0,0-1 0 0 0,0 0-1 0 0,0 0 1 0 0,0 0 0 0 0,-1 0 0 0 0,1 0 0 0 0,0 0 0 0 0,-1 0 0 0 0,1 0 0 0 0,-1 0 0 0 0,1 0 0 0 0,-1-1 0 0 0,1 1 0 0 0,-1 0 0 0 0,0 0 0 0 0,0-2-1 0 0,2-1-4 0 0,0 0 0 0 0,-1 1-1 0 0,1 0 1 0 0,0-1 0 0 0,1 1 0 0 0,-1 0-1 0 0,1 0 1 0 0,3-4 0 0 0,6-6-6 0 0,0-6 22 0 0,-10 16-7 0 0,0 1 0 0 0,-1-1 0 0 0,1 0 0 0 0,-1 1 0 0 0,1-1 0 0 0,-1 0 0 0 0,0 0 0 0 0,0 0 0 0 0,-1 0 0 0 0,1 0 0 0 0,0 0 0 0 0,-1 0 0 0 0,0 0 0 0 0,0 0 0 0 0,0 0-1 0 0,0-5 1 0 0,0-117 298 0 0,-1 122-243 0 0,-6-19 174 0 0,7 22-218 0 0,1 0 0 0 0,-1 0-1 0 0,0 0 1 0 0,0 0 0 0 0,0 0 0 0 0,0 0 0 0 0,1 0 0 0 0,-1 0 0 0 0,0 0 0 0 0,0 0-1 0 0,0 0 1 0 0,1 0 0 0 0,-1 0 0 0 0,0 0 0 0 0,0 0 0 0 0,0 0 0 0 0,0 0 0 0 0,1 0-1 0 0,-1-1 1 0 0,0 1 0 0 0,0 0 0 0 0,0 0 0 0 0,0 0 0 0 0,1 0 0 0 0,-1 0 0 0 0,0 0-1 0 0,0 0 1 0 0,0-1 0 0 0,0 1 0 0 0,0 0 0 0 0,0 0 0 0 0,1 0 0 0 0,-1 0 0 0 0,0 0-1 0 0,0-1 1 0 0,0 1 0 0 0,0 0 0 0 0,0 0 0 0 0,0 0 0 0 0,0 0 0 0 0,0-1-1 0 0,0 1 1 0 0,0 0 0 0 0,0-1 0 0 0,8 13 79 0 0,-7-10-88 0 0,0-1 0 0 0,0 1 0 0 0,0 0 0 0 0,1-1 0 0 0,-1 1 0 0 0,0-1 0 0 0,1 1 0 0 0,-1-1 0 0 0,1 0 0 0 0,0 0 0 0 0,-1 0 0 0 0,1 1 0 0 0,0-2 0 0 0,2 2 0 0 0,-1 0-4 0 0,9 3 52 0 0,-1 1 0 0 0,1 1 0 0 0,-1 0 0 0 0,13 11 0 0 0,-11 6 75 0 0,0-16-73 0 0,-12-8-48 0 0,0 1 0 0 0,0-1 0 0 0,0 1 0 0 0,0-1 1 0 0,0 1-1 0 0,0 0 0 0 0,-1-1 0 0 0,1 1 0 0 0,0 0 0 0 0,0-1 1 0 0,0 1-1 0 0,-1 0 0 0 0,1 0 0 0 0,0 0 0 0 0,-1 0 1 0 0,1 0-1 0 0,-1 0 0 0 0,1 0 0 0 0,-1 0 0 0 0,1 0 0 0 0,-1 0 1 0 0,1 2-1 0 0,20 25 166 0 0,-19-25-160 0 0,0-1 0 0 0,1 0 1 0 0,-1 1-1 0 0,0 0 1 0 0,0-1-1 0 0,0 1 0 0 0,-1 0 1 0 0,1 0-1 0 0,-1 0 0 0 0,2 5 1 0 0,23 57 449 0 0,4 14 36 0 0,-24-66-441 0 0,0-1-1 0 0,-1 1 1 0 0,-1 0-1 0 0,0 1 1 0 0,0-1-1 0 0,-1 1 1 0 0,-1-1-1 0 0,1 19 1 0 0,-3-5 112 0 0,-2 57 82 0 0,1-78-234 0 0,1-1 0 0 0,-1 1-1 0 0,-1-1 1 0 0,1 1 0 0 0,-1-1-1 0 0,0 1 1 0 0,0-1-1 0 0,-1 0 1 0 0,1 0 0 0 0,-1 0-1 0 0,-7 9 1 0 0,4-6-1 0 0,1-1 1 0 0,0 1-1 0 0,1 0 1 0 0,0 1-1 0 0,0-1 0 0 0,-4 13 1 0 0,7-19-36 0 0,0 0 0 0 0,0 0 1 0 0,0 0-1 0 0,0 0 0 0 0,0-1 0 0 0,-1 1 1 0 0,1 0-1 0 0,-1 0 0 0 0,1-1 1 0 0,-1 1-1 0 0,-3 2 0 0 0,-11 12-176 0 0,14-12 203 0 0,0 0-121 0 0,-1-1-1 0 0,1 1 1 0 0,0 0-1 0 0,-1-1 1 0 0,0 0-1 0 0,0 0 1 0 0,0 0-1 0 0,0 0 1 0 0,-7 5-1 0 0,-4 6-888 0 0,14-12 856 0 0,-1-1-1 0 0,0 0 0 0 0,1 0 1 0 0,-1 0-1 0 0,0 0 1 0 0,0 0-1 0 0,0 0 1 0 0,0-1-1 0 0,0 1 1 0 0,0 0-1 0 0,0 0 0 0 0,0-1 1 0 0,0 1-1 0 0,0 0 1 0 0,0-1-1 0 0,0 1 1 0 0,-2-1-1 0 0,-6 4-3823 0 0,2-3 594 0 0,5-22 301 0 0,2 12 2253 0 0,0 0-1 0 0,1 0 1 0 0,0 1-1 0 0,1-1 1 0 0,0 1-1 0 0,0-1 1 0 0,5-9-1 0 0,13-17-5687 0 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10856 0 0,'0'0'5878'0'0,"0"14"-109"0"0,0 5-3963 0 0,0 6-804 0 0,1 1 0 0 0,1-1 1 0 0,11 47-1 0 0,-11-59-970 0 0,6 23-48 0 0,49 74-835 0 0,-51-90-377 0 0,-6-19 1114 0 0,0 1 0 0 0,1 0 0 0 0,-1-1 0 0 0,0 1 0 0 0,1-1 0 0 0,-1 1 0 0 0,1-1-1 0 0,-1 1 1 0 0,1-1 0 0 0,0 1 0 0 0,0-1 0 0 0,0 0 0 0 0,0 1 0 0 0,0-1-1 0 0,0 0 1 0 0,2 2 0 0 0,11 19-2400 0 0,-1-2-1677 0 0,-4-15-2701 0 0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9648 0 0,'-1'0'314'0'0,"0"0"1"0"0,0 1 0 0 0,0-1 0 0 0,0 1-1 0 0,0-1 1 0 0,0 1 0 0 0,0-1 0 0 0,1 1-1 0 0,-1 0 1 0 0,0-1 0 0 0,0 1 0 0 0,0 0-1 0 0,1 0 1 0 0,-1 0 0 0 0,0 0 0 0 0,1-1-1 0 0,-1 1 1 0 0,1 0 0 0 0,-1 0 0 0 0,1 0-1 0 0,-1 2 1 0 0,0-1-141 0 0,0 0 0 0 0,0 0 0 0 0,0 0-1 0 0,0 1 1 0 0,1-1 0 0 0,-1 0 0 0 0,1 0-1 0 0,-1 1 1 0 0,1-1 0 0 0,0 0 0 0 0,0 1 0 0 0,0-1-1 0 0,0 0 1 0 0,1 1 0 0 0,-1-1 0 0 0,1 0 0 0 0,-1 1-1 0 0,2 2 1 0 0,41 82 1626 0 0,-6-10-867 0 0,-26-56-630 0 0,-1 1 0 0 0,-1 0-1 0 0,-1 1 1 0 0,-1 0-1 0 0,0 0 1 0 0,3 32 0 0 0,-3-20 94 0 0,-5 6 94 0 0,-3-39-471 0 0,1 1 0 0 0,0 0 0 0 0,0-1 0 0 0,0 1 0 0 0,0 0 0 0 0,0-1 0 0 0,1 1 0 0 0,-1-1 0 0 0,1 1 0 0 0,0 0 0 0 0,-1-1 0 0 0,1 1 0 0 0,3 3 0 0 0,-4-5-7 0 0,1 0 0 0 0,-1-1 1 0 0,0 1-1 0 0,1 0 0 0 0,-1 0 1 0 0,0 0-1 0 0,1-1 0 0 0,-1 1 1 0 0,0 0-1 0 0,0 0 0 0 0,0 0 1 0 0,1 0-1 0 0,-1 0 0 0 0,0-1 0 0 0,0 1 1 0 0,-1 0-1 0 0,1 0 0 0 0,0 0 1 0 0,0 0-1 0 0,0 0 0 0 0,0-1 1 0 0,-1 1-1 0 0,1 0 0 0 0,-1 1 1 0 0,-1-1 79 0 0,6-12-47 0 0,30-102 19 0 0,-10 84-59 0 0,-23 25 2 0 0,0 1 0 0 0,0-1 0 0 0,1 1 1 0 0,-1 0-1 0 0,1-1 0 0 0,0 1 1 0 0,0 0-1 0 0,0 0 0 0 0,0 0 0 0 0,1 1 1 0 0,-1-1-1 0 0,1 0 0 0 0,0 1 1 0 0,0-1-1 0 0,0 1 0 0 0,0 0 0 0 0,0 0 1 0 0,0 0-1 0 0,0 1 0 0 0,1-1 1 0 0,-1 1-1 0 0,0 0 0 0 0,1 0 0 0 0,0 0 1 0 0,-1 0-1 0 0,1 0 0 0 0,5 1 1 0 0,3-1 33 0 0,-9 1-2 0 0,0-1 1 0 0,-1 1 0 0 0,1 0 0 0 0,0 0-1 0 0,-1 0 1 0 0,1 0 0 0 0,-1 0-1 0 0,1 1 1 0 0,0-1 0 0 0,-1 1 0 0 0,1-1-1 0 0,-1 1 1 0 0,1 0 0 0 0,-1 0-1 0 0,1 0 1 0 0,-1 1 0 0 0,0-1 0 0 0,0 0-1 0 0,1 1 1 0 0,1 2 0 0 0,16 16 358 0 0,-17-18-353 0 0,-1 0-1 0 0,1 0 1 0 0,-1 1-1 0 0,0-1 1 0 0,1 1-1 0 0,-1-1 1 0 0,0 1-1 0 0,-1 0 1 0 0,1 0 0 0 0,0 0-1 0 0,-1 0 1 0 0,1 0-1 0 0,-1 0 1 0 0,0 0-1 0 0,1 5 1 0 0,13 26 297 0 0,-12-30-281 0 0,-1 0 0 0 0,0 0 0 0 0,0 0 0 0 0,0 0 1 0 0,0 0-1 0 0,-1 0 0 0 0,1 0 0 0 0,-1 1 0 0 0,0-1 0 0 0,0 6 0 0 0,0 17 88 0 0,0-22-109 0 0,0 1 0 0 0,-1-1 0 0 0,0 1 0 0 0,0-1 0 0 0,0 1 0 0 0,0-1 0 0 0,-1 1 0 0 0,0-1 0 0 0,0 0 0 0 0,-1 1 0 0 0,1-1 0 0 0,-1 0 0 0 0,0 0 0 0 0,-1 0 0 0 0,1 0 0 0 0,-4 4 0 0 0,-51 51-292 0 0,54-57 61 0 0,0-1 0 0 0,0 0 0 0 0,0 0 0 0 0,0 0 1 0 0,-1-1-1 0 0,1 1 0 0 0,0-1 0 0 0,-1 1 0 0 0,1-1 0 0 0,-1 0 0 0 0,0 0 0 0 0,1-1 0 0 0,-6 1 0 0 0,6 0-276 0 0,0-1 0 0 0,0 0 0 0 0,0 0 0 0 0,0 0 0 0 0,1 0 0 0 0,-1 0 1 0 0,0-1-1 0 0,0 1 0 0 0,0-1 0 0 0,1 0 0 0 0,-1 0 0 0 0,0 0 0 0 0,1 0 0 0 0,-1 0 0 0 0,1-1 1 0 0,-4-1-1 0 0,-3-41-3967 0 0,9 38 3818 0 0,-3-29-3144 0 0,4 21 2059 0 0,-1-20-4514 0 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186 391 9872 0 0,'-3'2'4250'0'0,"-14"10"-2316"0"0,8-5-1425 0 0,-1 0 1 0 0,1 1 0 0 0,1 0 0 0 0,-1 0 0 0 0,1 1-1 0 0,1 0 1 0 0,-1 1 0 0 0,-10 18 0 0 0,3 2 346 0 0,-24 58 1 0 0,33-70-721 0 0,1 0-1 0 0,0 0 1 0 0,2 1 0 0 0,0-1 0 0 0,1 1 0 0 0,0 0 0 0 0,2 0 0 0 0,2 19 0 0 0,-2 10-23 0 0,1-45-121 0 0,0-1 0 0 0,0 1 0 0 0,1 0 0 0 0,-1 0 0 0 0,1-1 1 0 0,-1 1-1 0 0,1-1 0 0 0,0 1 0 0 0,0-1 0 0 0,0 0 1 0 0,0 0-1 0 0,0 0 0 0 0,1 0 0 0 0,-1 0 0 0 0,0 0 0 0 0,1-1 1 0 0,0 1-1 0 0,-1-1 0 0 0,1 0 0 0 0,0 1 0 0 0,0-1 0 0 0,0-1 1 0 0,0 1-1 0 0,4 1 0 0 0,-3-1-9 0 0,0 0-1 0 0,0-1 1 0 0,0 1 0 0 0,0-1 0 0 0,0 1-1 0 0,0-1 1 0 0,0 0 0 0 0,5-1 0 0 0,-8 1 12 0 0,0 0 1 0 0,0-1 0 0 0,0 1 0 0 0,0 0-1 0 0,1 0 1 0 0,-1-1 0 0 0,0 1 0 0 0,0-1 0 0 0,0 1-1 0 0,0-1 1 0 0,0 1 0 0 0,-1-1 0 0 0,1 0-1 0 0,0 0 1 0 0,0 1 0 0 0,0-1 0 0 0,0 0-1 0 0,-1 0 1 0 0,1 0 0 0 0,0 0 0 0 0,-1 0-1 0 0,1 1 1 0 0,-1-1 0 0 0,1 0 0 0 0,-1-1 0 0 0,1 0-1 0 0,0-3-50 0 0,1 1-1 0 0,0-1 1 0 0,0 0-1 0 0,1 1 1 0 0,-1-1 0 0 0,1 1-1 0 0,0 0 1 0 0,0 0-1 0 0,6-6 1 0 0,-5 6 1 0 0,0-1 1 0 0,-1 1-1 0 0,0-1 1 0 0,1 0-1 0 0,-1 0 1 0 0,-1 0-1 0 0,1 0 1 0 0,-1 0-1 0 0,3-10 1 0 0,4-12-97 0 0,3-18-73 0 0,-11 36 202 0 0,-1-1 0 0 0,1 1 0 0 0,1-1 1 0 0,3-12-1 0 0,-2 13 27 0 0,-1 1 0 0 0,-1-1-1 0 0,1 0 1 0 0,-1-13 0 0 0,-1 10 2 0 0,1-20 33 0 0,-2 1 0 0 0,-8-47 0 0 0,3 32 61 0 0,6 36-58 0 0,-1 0 0 0 0,0 0-1 0 0,-1 1 1 0 0,0-1 0 0 0,-1 1 0 0 0,-6-17 0 0 0,-9-13 292 0 0,-13-49-1 0 0,18 47-58 0 0,5-9 147 0 0,8 45-341 0 0,0 0 0 0 0,0-1 1 0 0,-1 1-1 0 0,0 0 0 0 0,0-1 0 0 0,0 1 0 0 0,0 0 1 0 0,-1 0-1 0 0,0 0 0 0 0,0 0 0 0 0,-3-5 1 0 0,1-2 633 0 0,4 12-700 0 0,0 0 1 0 0,0-1-1 0 0,0 1 0 0 0,0 0 0 0 0,0 0 0 0 0,0-1 0 0 0,0 1 0 0 0,0 0 0 0 0,0 0 0 0 0,0-1 0 0 0,0 1 1 0 0,0 0-1 0 0,0 0 0 0 0,0 0 0 0 0,-1-1 0 0 0,1 1 0 0 0,0 0 0 0 0,0 0 0 0 0,0 0 0 0 0,0-1 1 0 0,0 1-1 0 0,-1 0 0 0 0,1 0 0 0 0,0 0 0 0 0,0 0 0 0 0,0-1 0 0 0,-1 1 0 0 0,1 0 0 0 0,0 0 0 0 0,0 0 1 0 0,0 0-1 0 0,-1 0 0 0 0,1 0 0 0 0,0 0 0 0 0,0 0 0 0 0,-1-1 0 0 0,1 1 0 0 0,0 0 0 0 0,0 0 0 0 0,-1 0 1 0 0,1 0-1 0 0,0 0 0 0 0,0 0 0 0 0,-1 1 0 0 0,1-1 0 0 0,0 0 0 0 0,0 0 0 0 0,-1 0 0 0 0,1 0 0 0 0,0 0 1 0 0,0 0-1 0 0,0 0 0 0 0,-1 1 0 0 0,-1-1 802 0 0,3 7-612 0 0,1 1 1 0 0,-2 0-1 0 0,1 0 1 0 0,-1 14-1 0 0,-1-15-185 0 0,1 1 0 0 0,0-1 0 0 0,0 1-1 0 0,1-1 1 0 0,0 0 0 0 0,1 1 0 0 0,4 12-1 0 0,-3-8-12 0 0,0 1-1 0 0,-1 0 1 0 0,1 21-1 0 0,-3-21-12 0 0,1-1-1 0 0,1 1 1 0 0,1 0 0 0 0,4 17-1 0 0,3 17-121 0 0,-10-41 92 0 0,0-1-1 0 0,1 0 1 0 0,0 0 0 0 0,0 1 0 0 0,0-1 0 0 0,1 0 0 0 0,0 0 0 0 0,3 6 0 0 0,21 34-779 0 0,-18-30-40 0 0,1-1 1 0 0,0 1-1 0 0,13 14 0 0 0,-18-25 378 0 0,0 0 0 0 0,0-1 0 0 0,1 1 0 0 0,-1-1 0 0 0,1-1 0 0 0,0 1 0 0 0,0 0 0 0 0,0-1-1 0 0,0 0 1 0 0,0 0 0 0 0,0-1 0 0 0,1 1 0 0 0,-1-1 0 0 0,0 0 0 0 0,1-1 0 0 0,-1 1 0 0 0,1-1 0 0 0,-1 0-1 0 0,1-1 1 0 0,-1 1 0 0 0,1-1 0 0 0,-1 0 0 0 0,0 0 0 0 0,1-1 0 0 0,-1 1 0 0 0,0-1 0 0 0,0 0 0 0 0,0-1-1 0 0,0 1 1 0 0,0-1 0 0 0,-1 0 0 0 0,7-6 0 0 0,5-18-5042 0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8744 0 0,'-39'7'6958'0'0,"6"11"-3300"0"0,-18 32-1269 0 0,35-33-1565 0 0,-17 11 675 0 0,29-25-1370 0 0,0 1 0 0 0,0-1 0 0 0,0 1 0 0 0,0-1 0 0 0,0 1-1 0 0,1 0 1 0 0,-6 9 0 0 0,-23 31 462 0 0,20-27-378 0 0,0 0 1 0 0,0 0 0 0 0,2 1-1 0 0,-13 29 1 0 0,4-7-8 0 0,16-35-183 0 0,0 0 0 0 0,1 0 1 0 0,-1 0-1 0 0,1 0 0 0 0,0 1 1 0 0,1-1-1 0 0,-1 0 0 0 0,1 1 1 0 0,0-1-1 0 0,0 8 1 0 0,-3 13 74 0 0,4-25-100 0 0,-1 1 0 0 0,1-1 1 0 0,-1 1-1 0 0,1 0 0 0 0,0 0 1 0 0,-1-1-1 0 0,1 1 0 0 0,0 0 1 0 0,0-1-1 0 0,0 1 0 0 0,0 0 1 0 0,1 0-1 0 0,-1-1 0 0 0,0 1 1 0 0,1 0-1 0 0,-1-1 0 0 0,1 1 1 0 0,0-1-1 0 0,-1 1 0 0 0,1 0 1 0 0,0-1-1 0 0,0 1 0 0 0,0-1 1 0 0,0 0-1 0 0,0 1 0 0 0,0-1 1 0 0,1 0-1 0 0,-1 0 0 0 0,0 0 1 0 0,1 0-1 0 0,-1 0 1 0 0,0 0-1 0 0,1 0 0 0 0,2 1 0 0 0,2 1-35 0 0,0 0-1 0 0,-1-1 0 0 0,1 0 0 0 0,0 0 0 0 0,0 0 0 0 0,0-1 0 0 0,0 0 1 0 0,0 0-1 0 0,0 0 0 0 0,1-1 0 0 0,-1 0 0 0 0,0 0 0 0 0,0 0 0 0 0,0-1 1 0 0,1 0-1 0 0,-1-1 0 0 0,10-2 0 0 0,-6 0-37 0 0,-1 0 1 0 0,1 0-1 0 0,-1-1 1 0 0,0 0-1 0 0,0-1 1 0 0,0 0-1 0 0,-1 0 1 0 0,0 0-1 0 0,14-16 1 0 0,-13 9 91 0 0,-1-1 1 0 0,12-24-1 0 0,-18 34-13 0 0,-1 3 0 0 0,0-1-1 0 0,-1 0 1 0 0,1 0-1 0 0,0 1 1 0 0,0-1 0 0 0,-1 0-1 0 0,0 0 1 0 0,1 0 0 0 0,-1 0-1 0 0,0 0 1 0 0,0 0 0 0 0,0-2-1 0 0,4-16 59 0 0,-2 12-32 0 0,-1 0 0 0 0,0 0 1 0 0,0 0-1 0 0,0-1 0 0 0,-1 1 0 0 0,-1 0 0 0 0,-1-9 0 0 0,1-11 148 0 0,-8-32 501 0 0,9 58-305 0 0,1 5-357 0 0,1-1 0 0 0,-1 0 0 0 0,1 0 0 0 0,0 0-1 0 0,0-1 1 0 0,0 1 0 0 0,0 0 0 0 0,0-1 0 0 0,0 1 0 0 0,0-1 0 0 0,0 0 0 0 0,1 0-1 0 0,3 2 1 0 0,-4-2-7 0 0,0-1-1 0 0,0 1 0 0 0,0 0 1 0 0,0 0-1 0 0,0 1 0 0 0,0-1 1 0 0,0 0-1 0 0,0 1 0 0 0,-1-1 1 0 0,1 1-1 0 0,0 0 0 0 0,-1-1 0 0 0,0 1 1 0 0,2 2-1 0 0,16 38 598 0 0,1-1-1 0 0,32 48 1 0 0,-49-83-541 0 0,0 0 0 0 0,-1 0 0 0 0,1 0 0 0 0,-1 1 0 0 0,2 11 0 0 0,8 22 158 0 0,6 8 63 0 0,20 93 1 0 0,-35-117-261 0 0,-1 0 1 0 0,-1 0 0 0 0,-3 36 0 0 0,0-3-323 0 0,2-50 99 0 0,-1 0 1 0 0,0-1 0 0 0,0 1-1 0 0,0 0 1 0 0,-1-1 0 0 0,0 1-1 0 0,0-1 1 0 0,-1 0 0 0 0,-3 7-1 0 0,-5 13-1539 0 0,11-25 1440 0 0,0 0 0 0 0,0 0 1 0 0,-1 0-1 0 0,1 0 1 0 0,0 1-1 0 0,-1-1 1 0 0,1 0-1 0 0,-1 0 1 0 0,1-1-1 0 0,-1 1 1 0 0,1 0-1 0 0,-1 0 1 0 0,0 0-1 0 0,1 0 0 0 0,-1 0 1 0 0,0-1-1 0 0,0 1 1 0 0,0 0-1 0 0,0-1 1 0 0,-1 2-1 0 0,-4-19-4217 0 0,7-46-2061 0 0,7 27 299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10760 0 0,'0'0'5989'0'0,"0"8"-1326"0"0,0 22-628 0 0,2 97-376 0 0,0-10-3670 0 0,-1-105-49 0 0,0-1-1 0 0,1 0 1 0 0,0 0 0 0 0,7 20-1 0 0,-5-19-475 0 0,0 0 0 0 0,-2 0 1 0 0,1 0-1 0 0,1 23 0 0 0,-3-25-559 0 0,0 0 0 0 0,2 0 0 0 0,-1-1 0 0 0,5 12 0 0 0,-6-17-363 0 0,1-1-1 0 0,-1 0 1 0 0,0 1 0 0 0,1-1 0 0 0,0 0-1 0 0,0 0 1 0 0,0 0 0 0 0,5 5-1 0 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 8464 0 0,'-13'0'2691'0'0,"-1"0"1"0"0,1 2 0 0 0,0 0-1 0 0,-18 4 1 0 0,21-3-1821 0 0,0 1-1 0 0,0 0 1 0 0,0 0 0 0 0,-17 12-1 0 0,6-1-486 0 0,2 1 0 0 0,0 1 0 0 0,0 1 0 0 0,-24 31 0 0 0,-13 31 180 0 0,47-67-491 0 0,0 0 1 0 0,1 0-1 0 0,0 0 0 0 0,1 1 0 0 0,1 0 0 0 0,0 1 1 0 0,1 0-1 0 0,1-1 0 0 0,0 2 0 0 0,1-1 1 0 0,0 0-1 0 0,0 22 0 0 0,4-34-76 0 0,-1-1-1 0 0,1 0 1 0 0,0 1 0 0 0,-1-1 0 0 0,1 0-1 0 0,0 0 1 0 0,0 0 0 0 0,1 1-1 0 0,-1-1 1 0 0,0 0 0 0 0,1 0-1 0 0,-1-1 1 0 0,1 1 0 0 0,0 0-1 0 0,-1 0 1 0 0,1-1 0 0 0,0 1-1 0 0,0-1 1 0 0,0 0 0 0 0,0 1-1 0 0,0-1 1 0 0,1 0 0 0 0,-1 0 0 0 0,0-1-1 0 0,0 1 1 0 0,1 0 0 0 0,-1-1-1 0 0,0 1 1 0 0,1-1 0 0 0,-1 0-1 0 0,5 0 1 0 0,3 2-55 0 0,0-2-1 0 0,1 1 1 0 0,-1-1 0 0 0,0-1-1 0 0,1 0 1 0 0,19-4-1 0 0,-20 1-21 0 0,0 1-1 0 0,1-1 0 0 0,-1-1 0 0 0,0 0 1 0 0,-1 0-1 0 0,13-10 0 0 0,-7 0-19 0 0,-14 13 87 0 0,1 0-1 0 0,0 0 0 0 0,-1 0 0 0 0,1 0 1 0 0,0 1-1 0 0,0-1 0 0 0,1 1 0 0 0,-1-1 1 0 0,4-1-1 0 0,-2 1-2 0 0,0 0 0 0 0,0 0 1 0 0,0-1-1 0 0,-1 1 0 0 0,1-1 1 0 0,-1 0-1 0 0,0 0 0 0 0,5-6 0 0 0,1 0-17 0 0,-6 7 21 0 0,0-1-1 0 0,-1 0 1 0 0,1 1-1 0 0,-1-1 1 0 0,1 0 0 0 0,-1-1-1 0 0,0 1 1 0 0,0 0-1 0 0,-1 0 1 0 0,2-5-1 0 0,3-2 10 0 0,-3 5 7 0 0,1 0 1 0 0,-1 0-1 0 0,0 0 0 0 0,-1 0 0 0 0,1 0 1 0 0,-1-1-1 0 0,0 1 0 0 0,0-1 0 0 0,-1 1 1 0 0,0-1-1 0 0,0 0 0 0 0,0 1 0 0 0,0-1 1 0 0,-1 0-1 0 0,-1-8 0 0 0,10-55 360 0 0,-9 69-357 0 0,0 0 0 0 0,0 0 0 0 0,0 0 0 0 0,0-1 0 0 0,0 1 0 0 0,0 0 1 0 0,0 0-1 0 0,0 0 0 0 0,0 0 0 0 0,0-1 0 0 0,0 1 0 0 0,0 0 0 0 0,0 0 0 0 0,0 0 0 0 0,0 0 0 0 0,0-1 0 0 0,0 1 0 0 0,0 0 0 0 0,0 0 0 0 0,0 0 0 0 0,0-1 0 0 0,0 1 0 0 0,0 0 0 0 0,0 0 1 0 0,1 0-1 0 0,-1 0 0 0 0,0 0 0 0 0,0-1 0 0 0,0 1 0 0 0,0 0 0 0 0,0 0 0 0 0,0 0 0 0 0,1 0 0 0 0,-1 0 0 0 0,0 0 0 0 0,0 0 0 0 0,0 0 0 0 0,0-1 0 0 0,1 1 0 0 0,-1 0 0 0 0,0 0 1 0 0,0 0-1 0 0,0 0 0 0 0,0 0 0 0 0,1 0 0 0 0,-1 0 0 0 0,0 0 0 0 0,0 0 0 0 0,0 0 0 0 0,1 0 0 0 0,-1 0 0 0 0,0 0 0 0 0,0 0 0 0 0,0 0 0 0 0,0 1 0 0 0,1-1 0 0 0,-1 0 0 0 0,0 0 0 0 0,0 0 1 0 0,0 0-1 0 0,0 0 0 0 0,1 0 0 0 0,-1 0 0 0 0,0 0 0 0 0,0 1 0 0 0,16 15 344 0 0,9 29 168 0 0,-13-12-192 0 0,-9-28-271 0 0,-1 1 1 0 0,1-1-1 0 0,-1 1 0 0 0,-1 0 0 0 0,1 0 1 0 0,-1 0-1 0 0,0-1 0 0 0,0 9 0 0 0,0-5 1 0 0,0-1-1 0 0,1 1 1 0 0,0-1-1 0 0,0 0 1 0 0,1 0-1 0 0,5 13 1 0 0,12 38 222 0 0,-14 15-39 0 0,-5-56-157 0 0,0 0 0 0 0,1-1 0 0 0,5 25 0 0 0,-2-15-31 0 0,-1 0-1 0 0,-1 0 0 0 0,-2 0 1 0 0,-2 38-1 0 0,0-23-247 0 0,1-37 202 0 0,-1 0 0 0 0,1 0-1 0 0,-1 0 1 0 0,-1 0 0 0 0,1-1 0 0 0,-1 1-1 0 0,0 0 1 0 0,-2 4 0 0 0,1-4-167 0 0,1-1 1 0 0,1 0 0 0 0,-1 1 0 0 0,1-1-1 0 0,-1 1 1 0 0,1-1 0 0 0,0 10 0 0 0,0-13-104 0 0,0-1-1 0 0,0 1 1 0 0,0-1 0 0 0,-1 1 0 0 0,1-1 0 0 0,0 0-1 0 0,0 1 1 0 0,0-1 0 0 0,0 0 0 0 0,0 0 0 0 0,0 0-1 0 0,0 0 1 0 0,-1 0 0 0 0,1 0 0 0 0,0 0 0 0 0,0 0-1 0 0,0 0 1 0 0,0 0 0 0 0,0-1 0 0 0,0 1 0 0 0,-1 0-1 0 0,1-1 1 0 0,0 1 0 0 0,0-1 0 0 0,-1-1 0 0 0,-2-7-903 0 0,1-2 1 0 0,1 1 0 0 0,0 0 0 0 0,-1-17 0 0 0,-1-1-651 0 0,2 21 1294 0 0,1 0 0 0 0,0 0-1 0 0,1 0 1 0 0,0 0 0 0 0,0 0 0 0 0,1-7 0 0 0,0-15-2580 0 0,-1 0-3213 0 0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342 299 4248 0 0,'-15'-8'7438'0'0,"11"6"-6857"0"0,-1 0 1 0 0,1 0-1 0 0,-1 0 0 0 0,0 1 0 0 0,0-1 0 0 0,0 1 0 0 0,0 1 0 0 0,0-1 0 0 0,0 1 0 0 0,0 0 0 0 0,0 0 1 0 0,-7 1-1 0 0,3-1 81 0 0,8 0-594 0 0,-10-1 462 0 0,0 1 0 0 0,-1 1 0 0 0,1 0 0 0 0,0 0 0 0 0,0 1 0 0 0,0 0 0 0 0,0 1 0 0 0,-11 4 0 0 0,13-3-342 0 0,1 0 0 0 0,0 1 0 0 0,0 0 1 0 0,0 0-1 0 0,1 1 0 0 0,0-1 0 0 0,0 2 0 0 0,0-1 1 0 0,1 1-1 0 0,-7 9 0 0 0,-14 54 302 0 0,22-58-433 0 0,2 0 0 0 0,-1 0 1 0 0,1 1-1 0 0,1-1 0 0 0,0 1 1 0 0,1 0-1 0 0,0-1 0 0 0,1 1 1 0 0,2 15-1 0 0,-2 5 68 0 0,1-19-86 0 0,1 0-1 0 0,0 0 0 0 0,1-1 1 0 0,0 1-1 0 0,1-1 1 0 0,10 22-1 0 0,-3-7-22 0 0,-11-27-14 0 0,1 0 0 0 0,-1 0 0 0 0,0 0 0 0 0,1 1-1 0 0,0-1 1 0 0,-1 0 0 0 0,1 0 0 0 0,0 0 0 0 0,-1 0-1 0 0,1 0 1 0 0,0 0 0 0 0,0 0 0 0 0,0-1-1 0 0,0 1 1 0 0,0 0 0 0 0,0 0 0 0 0,0-1 0 0 0,0 1-1 0 0,0-1 1 0 0,0 1 0 0 0,0-1 0 0 0,2 1 0 0 0,-2 0-2 0 0,0-1 1 0 0,0 0-1 0 0,0 1 1 0 0,0-1-1 0 0,0 1 1 0 0,0-1 0 0 0,0 1-1 0 0,-1-1 1 0 0,1 1-1 0 0,0-1 1 0 0,0 1 0 0 0,0 0-1 0 0,-1 0 1 0 0,1-1-1 0 0,0 1 1 0 0,-1 0 0 0 0,1 0-1 0 0,-1 0 1 0 0,1 0-1 0 0,-1 0 1 0 0,1 0 0 0 0,-1-1-1 0 0,0 1 1 0 0,1 2-1 0 0,1 0 0 0 0,0 0 0 0 0,0 0 0 0 0,0 0 0 0 0,0 0 0 0 0,1 0 0 0 0,-1-1 0 0 0,1 1 0 0 0,0-1 0 0 0,0 0 0 0 0,0 0 0 0 0,6 4 0 0 0,20 17-4 0 0,-25-20 5 0 0,-1 0 0 0 0,0 0-1 0 0,1 0 1 0 0,0 0 0 0 0,0-1-1 0 0,0 0 1 0 0,0 1 0 0 0,0-1-1 0 0,0-1 1 0 0,0 1 0 0 0,8 1-1 0 0,6 4-10 0 0,-16-6 6 0 0,1 0 0 0 0,-1-1 0 0 0,0 1 1 0 0,1 0-1 0 0,-1-1 0 0 0,1 1 0 0 0,-1-1 1 0 0,1 0-1 0 0,-1 0 0 0 0,1 0 0 0 0,-1 0 0 0 0,1 0 1 0 0,-1 0-1 0 0,1-1 0 0 0,-1 1 0 0 0,1-1 1 0 0,-1 0-1 0 0,0 1 0 0 0,1-1 0 0 0,-1 0 1 0 0,0-1-1 0 0,1 1 0 0 0,-1 0 0 0 0,0-1 0 0 0,0 1 1 0 0,0-1-1 0 0,-1 1 0 0 0,1-1 0 0 0,0 0 1 0 0,2-4-1 0 0,-2 5 10 0 0,16-46-49 0 0,-16 35 32 0 0,-1 0-1 0 0,0 0 1 0 0,-1 0-1 0 0,0 0 1 0 0,-2-12-1 0 0,1 0 5 0 0,1-181-23 0 0,-9 169-2 0 0,0-22 112 0 0,-7 20-78 0 0,14 35-1 0 0,0 1 0 0 0,0-1 0 0 0,0 0 0 0 0,0 1 0 0 0,0-1 0 0 0,1 0-1 0 0,0 0 1 0 0,-1 0 0 0 0,1 0 0 0 0,-1-5 0 0 0,2 6 6 0 0,-1 1 0 0 0,0-1 0 0 0,1 1-1 0 0,-1-1 1 0 0,0 1 0 0 0,0 0 0 0 0,0-1 0 0 0,0 1 0 0 0,0 0 0 0 0,0 0 0 0 0,0 0 0 0 0,-1-1 0 0 0,1 1-1 0 0,0 0 1 0 0,-1 1 0 0 0,-1-2 0 0 0,20 52 73 0 0,-16-49-78 0 0,-1 0-1 0 0,1 0 1 0 0,0 0-1 0 0,-1 0 1 0 0,1 1-1 0 0,-1-1 1 0 0,0 0-1 0 0,1 0 1 0 0,-1 0-1 0 0,0 1 1 0 0,0-1 0 0 0,1 0-1 0 0,-1 1 1 0 0,0-1-1 0 0,-1 2 1 0 0,4 12-27 0 0,3-6 18 0 0,-3-6 0 0 0,-1 0-1 0 0,1 0 1 0 0,-1 1-1 0 0,0-1 1 0 0,0 1 0 0 0,0 0-1 0 0,-1 0 1 0 0,1 0-1 0 0,-1-1 1 0 0,0 1 0 0 0,1 6-1 0 0,-1-8-7 0 0,-1 0-1 0 0,0 0 1 0 0,1 1 0 0 0,0-1-1 0 0,0 0 1 0 0,-1 0-1 0 0,1 0 1 0 0,0 0 0 0 0,1 0-1 0 0,-1 0 1 0 0,0-1 0 0 0,2 3-1 0 0,-1-2-54 0 0,-1 0 0 0 0,1 0 0 0 0,-1 0 0 0 0,0 0-1 0 0,0 0 1 0 0,0 0 0 0 0,0 0 0 0 0,0 0 0 0 0,0 0 0 0 0,0 0-1 0 0,-1 1 1 0 0,1 2 0 0 0,-1-4-69 0 0,0 0-1 0 0,1 1 0 0 0,-1-1 1 0 0,0 0-1 0 0,1 0 0 0 0,-1 0 1 0 0,1 1-1 0 0,0-1 0 0 0,-1 0 0 0 0,1 0 1 0 0,0 0-1 0 0,-1 0 0 0 0,1 0 1 0 0,0 0-1 0 0,0 0 0 0 0,0-1 1 0 0,0 1-1 0 0,0 0 0 0 0,0 0 1 0 0,0-1-1 0 0,0 1 0 0 0,0 0 1 0 0,1-1-1 0 0,-1 1 0 0 0,0-1 1 0 0,0 0-1 0 0,0 1 0 0 0,3-1 1 0 0,0 2-187 0 0,-3-2 110 0 0,0 0 0 0 0,-1 0 0 0 0,1-1 0 0 0,0 1 1 0 0,0 0-1 0 0,0 0 0 0 0,0 0 0 0 0,-1-1 0 0 0,1 1 0 0 0,0-1 0 0 0,0 1 0 0 0,-1 0 0 0 0,1-1 0 0 0,0 1 0 0 0,-1-1 0 0 0,1 1 0 0 0,0-1 0 0 0,-1 0 0 0 0,1 1 0 0 0,-1-1 0 0 0,1 0 0 0 0,-1 1 0 0 0,1-1 0 0 0,-1 0 0 0 0,0 0 0 0 0,1 1 0 0 0,-1-1 0 0 0,0 0 1 0 0,0 0-1 0 0,1 0 0 0 0,-1 1 0 0 0,0-1 0 0 0,0-1 0 0 0,12-43-1682 0 0,-6 20 725 0 0,3 3 105 0 0,-2 0 0 0 0,-1-1-1 0 0,5-25 1 0 0,-10 39 952 0 0,9-62 267 0 0,-9 25 9888 0 0,1 80-6899 0 0,20-7-1874 0 0,-17-22-1051 0 0,0 1 1 0 0,-1 0-1 0 0,1 0 1 0 0,-1 0-1 0 0,0 0 0 0 0,-1 0 1 0 0,0 1-1 0 0,0 0 1 0 0,3 7-1 0 0,-5-9-135 0 0,-1-3-47 0 0,0 0-1 0 0,0-1 1 0 0,1 1-1 0 0,-1 0 1 0 0,1-1-1 0 0,-1 1 1 0 0,1 0-1 0 0,0-1 1 0 0,0 1-1 0 0,0-1 1 0 0,-1 1-1 0 0,1-1 1 0 0,1 0-1 0 0,-1 1 1 0 0,0-1-1 0 0,0 0 1 0 0,0 0-1 0 0,2 2 1 0 0,-1-2-9 0 0,-1 0 0 0 0,0 0 0 0 0,1 0 0 0 0,-1 0 0 0 0,0 0 0 0 0,0 0 0 0 0,0 1 0 0 0,0-1 0 0 0,0 0 0 0 0,0 1 0 0 0,0-1 0 0 0,-1 1 0 0 0,1-1 0 0 0,0 1 0 0 0,-1-1 0 0 0,1 4 1 0 0,0-4-7 0 0,-1 1 1 0 0,0-1 0 0 0,1 1 0 0 0,-1-1-1 0 0,1 1 1 0 0,0-1 0 0 0,-1 0 0 0 0,1 1-1 0 0,0-1 1 0 0,0 0 0 0 0,0 0 0 0 0,0 1-1 0 0,0-1 1 0 0,0 0 0 0 0,0 0 0 0 0,3 1 0 0 0,26 35 681 0 0,-11-18-316 0 0,-1 0-1 0 0,18 26 1 0 0,-33-41-328 0 0,-1 0-1 0 0,0 0 0 0 0,0 0 1 0 0,0 0-1 0 0,0 0 0 0 0,-1 0 1 0 0,0 1-1 0 0,0-1 0 0 0,1 8 1 0 0,-2-11 177 0 0,-10-13-194 0 0,-5-2-121 0 0,-2-4 38 0 0,-51-110-100 0 0,54 85 54 0 0,1 26 62 0 0,11 15 25 0 0,1 0 0 0 0,-1 0-1 0 0,1 0 1 0 0,-1 0 0 0 0,1-1-1 0 0,0 1 1 0 0,0 0 0 0 0,0 0-1 0 0,0-1 1 0 0,1 1 0 0 0,-1-1-1 0 0,0 1 1 0 0,1-1 0 0 0,0 1-1 0 0,0-1 1 0 0,-1 1 0 0 0,1-1-1 0 0,1-2 1 0 0,-9-52-107 0 0,5 41-36 0 0,0 0 0 0 0,-1-32 0 0 0,5 44 68 0 0,0 0-1 0 0,0 0 1 0 0,0-1 0 0 0,0 1-1 0 0,1 0 1 0 0,-1 0 0 0 0,1 0 0 0 0,0 1-1 0 0,1-1 1 0 0,-1 0 0 0 0,1 1-1 0 0,-1-1 1 0 0,1 1 0 0 0,0 0-1 0 0,6-5 1 0 0,12-19-1042 0 0,-17 22 739 0 0,-1-1 1 0 0,1 1-1 0 0,1 0 0 0 0,-1 0 1 0 0,1 1-1 0 0,0-1 0 0 0,0 1 1 0 0,0 0-1 0 0,10-6 0 0 0,41-16-4808 0 0,-45 20 2324 0 0,6 1-3742 0 0,-8 5 1249 0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8200 0 0,'3'2'12521'0'0,"8"7"-10649"0"0,-12-8-1765 0 0,1 1 1 0 0,0 0 0 0 0,0-1 0 0 0,0 1 0 0 0,0 0 0 0 0,0 0-1 0 0,0-1 1 0 0,0 1 0 0 0,1-1 0 0 0,-1 1 0 0 0,1 0-1 0 0,-1-1 1 0 0,1 1 0 0 0,0-1 0 0 0,-1 1 0 0 0,1-1-1 0 0,0 1 1 0 0,0-1 0 0 0,0 0 0 0 0,0 1 0 0 0,2 1 0 0 0,-1 1-76 0 0,0 0 0 0 0,-1 0 0 0 0,1 0 0 0 0,-1 0 0 0 0,0 1 0 0 0,0-1 0 0 0,-1 1 0 0 0,1-1 0 0 0,-1 8 0 0 0,0-11-33 0 0,0 1 1 0 0,0-1 0 0 0,1 0 0 0 0,-1 1 0 0 0,0-1 0 0 0,1 0 0 0 0,-1 1 0 0 0,1-1 0 0 0,-1 0 0 0 0,1 0 0 0 0,-1 1-1 0 0,1-1 1 0 0,0 0 0 0 0,1 2 0 0 0,-1-2-8 0 0,0 0 1 0 0,0 1-1 0 0,0-1 0 0 0,0 1 1 0 0,0-1-1 0 0,0 1 0 0 0,-1-1 0 0 0,1 1 1 0 0,-1 0-1 0 0,1-1 0 0 0,-1 1 0 0 0,0 0 1 0 0,1-1-1 0 0,-1 5 0 0 0,9 105-4632 0 0,-9-60-651 0 0,0-17-1288 0 0,0-23 530 0 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1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9072 0 0,'0'-2'16249'0'0,"0"4"-17361"0"0,1 15 1960 0 0,0-1 1 0 0,1 1-1 0 0,4 17 1 0 0,33 90 115 0 0,-21-74-625 0 0,0-10-235 0 0,-15-34-92 0 0,0 0 0 0 0,0 1 0 0 0,0-1-1 0 0,-1 1 1 0 0,0 0 0 0 0,2 7-1 0 0,-4-11-11 0 0,1-1 0 0 0,-1 0 0 0 0,1 0 0 0 0,0 1 0 0 0,0-1 0 0 0,0 0 0 0 0,0 0-1 0 0,0 0 1 0 0,1 0 0 0 0,-1 0 0 0 0,0 0 0 0 0,1-1 0 0 0,2 3 0 0 0,8 13 9 0 0,0 22 10 0 0,-11-33-18 0 0,0-1 0 0 0,0 1-1 0 0,0-1 1 0 0,1 0 0 0 0,0 1 0 0 0,0-1-1 0 0,0 0 1 0 0,1 0 0 0 0,0 0-1 0 0,6 7 1 0 0,-4-4-18 0 0,-1 0 0 0 0,1 1 0 0 0,-1-1 0 0 0,-1 1 0 0 0,4 10 0 0 0,-4-9-90 0 0,0 0-1 0 0,1 0 1 0 0,1-1 0 0 0,0 1 0 0 0,10 14 0 0 0,-12-19-161 0 0,1 0 1 0 0,-1 0-1 0 0,-1 0 1 0 0,1 1-1 0 0,-1-1 0 0 0,0 0 1 0 0,3 10-1 0 0,6 14-2119 0 0,-1-1-2085 0 0,-9-15-236 0 0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87 602 7680 0 0,'-27'0'6815'0'0,"-12"0"-2572"0"0,38 0-3515 0 0,-15-21 2621 0 0,15 21-3327 0 0,1-1 1 0 0,-1 0-1 0 0,1 1 0 0 0,0-1 0 0 0,0 1 0 0 0,-1-1 1 0 0,1 0-1 0 0,0 1 0 0 0,0-1 0 0 0,0 0 0 0 0,-1 1 0 0 0,1-1 1 0 0,0 0-1 0 0,0 1 0 0 0,0-1 0 0 0,0 0 0 0 0,0 1 0 0 0,1-1 1 0 0,-1 0-1 0 0,0 1 0 0 0,0-1 0 0 0,0 0 0 0 0,0 1 1 0 0,1-1-1 0 0,-1 0 0 0 0,0 1 0 0 0,1-1 0 0 0,-1 1 0 0 0,1-1 1 0 0,-1 1-1 0 0,0-1 0 0 0,1 1 0 0 0,-1-1 0 0 0,1 1 0 0 0,-1-1 1 0 0,1 1-1 0 0,1-1 0 0 0,20-22 170 0 0,2 0-177 0 0,-23 21-15 0 0,0 0 0 0 0,1 0 0 0 0,-1 0 0 0 0,1 1 1 0 0,-1-1-1 0 0,1 1 0 0 0,0-1 0 0 0,-1 1 0 0 0,1 0 0 0 0,0 0 0 0 0,0-1 0 0 0,0 1 0 0 0,0 1 0 0 0,4-3 0 0 0,-1 2-11 0 0,-1-1 0 0 0,1 0 0 0 0,-1 0 0 0 0,0-1 0 0 0,1 1 0 0 0,-1-1-1 0 0,0 0 1 0 0,0 0 0 0 0,-1 0 0 0 0,5-5 0 0 0,-4 4-13 0 0,1-1 0 0 0,0 1 0 0 0,0 0 0 0 0,0 1 0 0 0,1-1-1 0 0,7-3 1 0 0,34-28-381 0 0,-15 25 118 0 0,-24 9 146 0 0,-1-1 1 0 0,1 0-1 0 0,-1-1 0 0 0,0 1 0 0 0,0-1 1 0 0,14-8-1 0 0,-9 2-69 0 0,-9 6 116 0 0,1 0-1 0 0,-1 0 1 0 0,1 1-1 0 0,0-1 1 0 0,0 1-1 0 0,0 0 1 0 0,1 0-1 0 0,-1 1 1 0 0,8-3-1 0 0,-5 2-62 0 0,0 0 0 0 0,0-1 0 0 0,0 0 0 0 0,0 0 0 0 0,8-6 0 0 0,35-13-806 0 0,-46 21 870 0 0,0 0-1 0 0,-1-1 1 0 0,1 1-1 0 0,-1-1 1 0 0,0 0-1 0 0,1 0 1 0 0,-1 0-1 0 0,5-5 1 0 0,14-8-423 0 0,10 6-199 0 0,-17 0 243 0 0,-11 7 356 0 0,0-1 0 0 0,-1 1 1 0 0,1 1-1 0 0,0-1 1 0 0,0 1-1 0 0,0-1 0 0 0,7 0 1 0 0,9-9-505 0 0,4-3-138 0 0,0 1 0 0 0,42-15 1 0 0,-64 28 700 0 0,1-1 1 0 0,-1 0-1 0 0,1 0 1 0 0,-1-1-1 0 0,1 1 1 0 0,-1 0 0 0 0,0-1-1 0 0,0 1 1 0 0,0-1-1 0 0,0 0 1 0 0,0 1-1 0 0,0-1 1 0 0,0 0 0 0 0,2-3-1 0 0,-3 2 15 0 0,1 1 0 0 0,0 0 0 0 0,-1 0 0 0 0,1 0 0 0 0,0 1 0 0 0,0-1 0 0 0,0 0 0 0 0,0 1 0 0 0,1-1 0 0 0,-1 1 0 0 0,0 0 0 0 0,1 0 0 0 0,2-1 0 0 0,-3 1 24 0 0,0 0 0 0 0,-1 0 0 0 0,1 0 0 0 0,-1 0 0 0 0,0 0 0 0 0,1 0 0 0 0,-1 0 0 0 0,0 0 0 0 0,1 0 0 0 0,-1-1 0 0 0,0 1 0 0 0,0 0 0 0 0,0-1 0 0 0,0 1 0 0 0,0-1 0 0 0,0 1 0 0 0,-1-1 0 0 0,1 0 0 0 0,-1 1 0 0 0,1-1 0 0 0,-1 0 0 0 0,1-2 0 0 0,0 0-7 0 0,0 3 24 0 0,0 0-1 0 0,-1 0 0 0 0,1 0 0 0 0,-1 0 1 0 0,1 0-1 0 0,0 1 0 0 0,0-1 0 0 0,-1 0 1 0 0,1 0-1 0 0,0 1 0 0 0,0-1 0 0 0,0 1 1 0 0,0-1-1 0 0,0 0 0 0 0,0 1 0 0 0,0 0 0 0 0,2-1 1 0 0,-2 1 43 0 0,0-1-1 0 0,0 1 1 0 0,0 0 0 0 0,-1-1 0 0 0,1 1 0 0 0,0 0 0 0 0,0-1 0 0 0,0 1-1 0 0,0-1 1 0 0,-1 1 0 0 0,1-1 0 0 0,0 0 0 0 0,0 1 0 0 0,-1-1 0 0 0,1 0 0 0 0,-1 1-1 0 0,1-1 1 0 0,-1 0 0 0 0,1 0 0 0 0,-1 0 0 0 0,1 1 0 0 0,1-7 5411 0 0,-20 45-1659 0 0,-11 16-2208 0 0,25-43-1314 0 0,-1-1 0 0 0,-1 1 0 0 0,0-1 0 0 0,0 0 0 0 0,-16 17 0 0 0,15-18-124 0 0,0 1 1 0 0,1 0-1 0 0,0 0 1 0 0,0 0 0 0 0,-6 19-1 0 0,-22 64 373 0 0,31-83-471 0 0,1 2 0 0 0,1-1 0 0 0,0 0-1 0 0,1 1 1 0 0,1 14-1 0 0,0-1-101 0 0,0-24 51 0 0,0 0 0 0 0,0 0 0 0 0,0 0 0 0 0,0-1 0 0 0,0 1-1 0 0,0 0 1 0 0,1 0 0 0 0,-1-1 0 0 0,0 1 0 0 0,1-1 0 0 0,-1 1 0 0 0,0-1 0 0 0,1 0 0 0 0,-1 0-1 0 0,0 1 1 0 0,1-1 0 0 0,-1 0 0 0 0,1 0 0 0 0,2-1 0 0 0,33 3-104 0 0,-35-2 90 0 0,5-1-1 0 0,0 1 1 0 0,0-1 0 0 0,0 0 0 0 0,0 0 0 0 0,0-1-1 0 0,8-3 1 0 0,-12 4 15 0 0,0 0 0 0 0,0-1 0 0 0,0 1 0 0 0,0-1 0 0 0,0 0 0 0 0,0 1 0 0 0,0-1-1 0 0,-1-1 1 0 0,1 1 0 0 0,-1 0 0 0 0,0-1 0 0 0,1 1 0 0 0,-1-1 0 0 0,0 0 0 0 0,0 1 0 0 0,2-6 0 0 0,-3 5 1 0 0,0 1 0 0 0,0 0 1 0 0,0 0-1 0 0,0 0 0 0 0,0 0 1 0 0,1 0-1 0 0,-1 0 0 0 0,1 0 0 0 0,-1 1 1 0 0,1-1-1 0 0,0 0 0 0 0,-1 1 1 0 0,1-1-1 0 0,0 1 0 0 0,0 0 1 0 0,0 0-1 0 0,1-1 0 0 0,1 0 1 0 0,-1 1-1 0 0,-2 0 1 0 0,1 0 0 0 0,-1-1-1 0 0,1 1 1 0 0,-1-1 0 0 0,0 1 0 0 0,1-1-1 0 0,-1 0 1 0 0,0 1 0 0 0,0-1 0 0 0,0 0-1 0 0,0 0 1 0 0,-1 1 0 0 0,1-1 0 0 0,0 0-1 0 0,0-3 1 0 0,-1 2 2 0 0,1 1 0 0 0,0-1 0 0 0,0 0 0 0 0,0 1 0 0 0,0-1 0 0 0,1 1 0 0 0,-1 0 0 0 0,1-1 0 0 0,2-2 0 0 0,0-2 17 0 0,0 0 0 0 0,-1 0 0 0 0,0-1 0 0 0,0 1-1 0 0,-1-1 1 0 0,0 0 0 0 0,2-13 0 0 0,-2 9 72 0 0,-1-1 0 0 0,-1 1 0 0 0,0-1 0 0 0,-1 1 0 0 0,0-1 0 0 0,-1 1 0 0 0,0 0 0 0 0,-1 0 0 0 0,-1-1 0 0 0,0 2 0 0 0,-7-17 0 0 0,-5-44 692 0 0,14 54-384 0 0,2 18-387 0 0,1-1 1 0 0,-1 1 0 0 0,0-1-1 0 0,0 1 1 0 0,0-1 0 0 0,0 1-1 0 0,1-1 1 0 0,-1 1 0 0 0,0-1-1 0 0,0 1 1 0 0,0-1 0 0 0,0 0 0 0 0,0 1-1 0 0,0-1 1 0 0,0 1 0 0 0,-1-1-1 0 0,1 1 1 0 0,0-1 0 0 0,0 1-1 0 0,0-1 1 0 0,0 1 0 0 0,-1-1-1 0 0,1 1 1 0 0,0-1 0 0 0,0 1-1 0 0,-1-1 1 0 0,1 1 0 0 0,0 0 0 0 0,-1-1-1 0 0,1 1 1 0 0,-1-1 0 0 0,1 1-1 0 0,-1 0 1 0 0,1 0 0 0 0,0-1-1 0 0,-1 1 1 0 0,1 0 0 0 0,-1 0-1 0 0,1-1 1 0 0,-1 1 0 0 0,-1 0 461 0 0,11 22-300 0 0,-3-14-188 0 0,-1 0 0 0 0,0 0 1 0 0,-1 0-1 0 0,0 1 0 0 0,0 0 0 0 0,0 0 1 0 0,2 10-1 0 0,-3-8-41 0 0,0-1 0 0 0,2 1 0 0 0,-1-1 0 0 0,1 0 0 0 0,11 16 0 0 0,10 22-612 0 0,-21-36 24 0 0,0 0-1 0 0,2 0 0 0 0,-1-1 0 0 0,10 11 1 0 0,-13-18 306 0 0,0 0 0 0 0,1-1 1 0 0,0 1-1 0 0,0-1 1 0 0,0 0-1 0 0,0 0 1 0 0,0 0-1 0 0,0-1 0 0 0,1 0 1 0 0,-1 1-1 0 0,1-1 1 0 0,0-1-1 0 0,0 1 1 0 0,0-1-1 0 0,-1 0 1 0 0,1 0-1 0 0,0 0 0 0 0,0-1 1 0 0,0 0-1 0 0,0 0 1 0 0,10-1-1 0 0,-8-1-124 0 0,0 1 0 0 0,0-2 0 0 0,0 1 0 0 0,0-1 0 0 0,-1 0 0 0 0,1 0 0 0 0,-1 0 0 0 0,0-1-1 0 0,0 0 1 0 0,0-1 0 0 0,0 1 0 0 0,-1-1 0 0 0,8-8 0 0 0,2-11-2112 0 0,8 8-3055 0 0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54 7176 0 0,'-5'-5'1136'0'0,"0"0"0"0"0,0 0-1 0 0,0 1 1 0 0,-1-1 0 0 0,1 1 0 0 0,-12-6 0 0 0,9 7-513 0 0,1 0-1 0 0,-1 1 1 0 0,1 0 0 0 0,-1 0-1 0 0,0 0 1 0 0,0 1 0 0 0,0 1 0 0 0,-14 0-1 0 0,17 2-392 0 0,1 0-1 0 0,0 1 1 0 0,1 0 0 0 0,-1 0-1 0 0,0 0 1 0 0,1 0-1 0 0,-1 0 1 0 0,1 1-1 0 0,0 0 1 0 0,0-1-1 0 0,-3 7 1 0 0,3-1-68 0 0,1 0 0 0 0,0 0 0 0 0,1 0 0 0 0,-1 0 0 0 0,2 0 0 0 0,0 16 1 0 0,0-18-150 0 0,-1 4 35 0 0,0 1 1 0 0,2 0-1 0 0,-1 0 0 0 0,1-1 1 0 0,1 1-1 0 0,0-1 1 0 0,1 1-1 0 0,0-1 0 0 0,8 17 1 0 0,8-5 40 0 0,-18-20-70 0 0,1 0 0 0 0,0 0 0 0 0,-1-1 0 0 0,1 1 0 0 0,0 0 0 0 0,0-1 0 0 0,1 1 0 0 0,-1-1 0 0 0,0 0 0 0 0,1 1 0 0 0,0-1 0 0 0,-1-1 0 0 0,6 4 0 0 0,-1 0 14 0 0,0 0 52 0 0,0 1 0 0 0,-1-1 0 0 0,0 1 0 0 0,0 1 1 0 0,7 10-1 0 0,17 17 433 0 0,-13-17 104 0 0,0 1-1 0 0,-2 1 0 0 0,24 35 0 0 0,-36-45-424 0 0,0 0-1 0 0,0 0 0 0 0,-1 0 0 0 0,0 0 0 0 0,0 0 0 0 0,-1 0 0 0 0,-1 0 1 0 0,1 0-1 0 0,-2 1 0 0 0,0 9 0 0 0,0 6 330 0 0,1-21-487 0 0,0 0-1 0 0,0-1 0 0 0,0 1 0 0 0,-1 0 0 0 0,0-1 1 0 0,0 1-1 0 0,0 0 0 0 0,0-1 0 0 0,0 1 0 0 0,-1-1 1 0 0,1 0-1 0 0,-1 1 0 0 0,0-1 0 0 0,0 0 0 0 0,0 0 1 0 0,-1 0-1 0 0,1 0 0 0 0,-1-1 0 0 0,-2 4 0 0 0,-4 0-6 0 0,0 0 0 0 0,-1 0 0 0 0,1-1-1 0 0,-1 0 1 0 0,-11 3 0 0 0,20-8-31 0 0,-10 7 25 0 0,5-2-11 0 0,-32 3-8 0 0,24-5-118 0 0,0 0 0 0 0,0 1-1 0 0,-20 8 1 0 0,27-11-631 0 0,0 0-1 0 0,0 0 1 0 0,-1-1-1 0 0,1 0 1 0 0,0-1-1 0 0,-14-2 1 0 0,18-1-548 0 0,1 3 827 0 0,1 0 0 0 0,0 0-1 0 0,0-1 1 0 0,0 1 0 0 0,0 0 0 0 0,0 0-1 0 0,1 0 1 0 0,-1-1 0 0 0,0 1-1 0 0,1 0 1 0 0,-1-1 0 0 0,0 1-1 0 0,1 0 1 0 0,0-1 0 0 0,-1 1 0 0 0,1-1-1 0 0,0 1 1 0 0,0-1 0 0 0,-1 1-1 0 0,1-1 1 0 0,0 1 0 0 0,1-1 0 0 0,-1 1-1 0 0,0-1 1 0 0,0 1 0 0 0,1-1-1 0 0,-1 1 1 0 0,1 0 0 0 0,-1-1 0 0 0,2-1-1 0 0,9-7-6758 0 0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9856 0 0,'1'2'649'0'0,"1"0"0"0"0,0 0-1 0 0,-1 1 1 0 0,0-1 0 0 0,1 0 0 0 0,-1 1 0 0 0,0-1 0 0 0,0 1 0 0 0,0-1 0 0 0,0 4 0 0 0,1 26 2806 0 0,-2-27-3071 0 0,0 0 0 0 0,1 0 1 0 0,-1 0-1 0 0,1-1 1 0 0,0 1-1 0 0,0 0 1 0 0,0 0-1 0 0,4 8 1 0 0,2 0-32 0 0,0 1 0 0 0,-1-1 1 0 0,0 2-1 0 0,-1-1 0 0 0,-1 1 1 0 0,0-1-1 0 0,2 25 0 0 0,-6-35-346 0 0,1-1 1 0 0,-1 1-1 0 0,1 0 0 0 0,0-1 0 0 0,0 1 1 0 0,0-1-1 0 0,0 1 0 0 0,0-1 0 0 0,1 0 0 0 0,0 0 1 0 0,3 6-1 0 0,-3-6-16 0 0,0 0 1 0 0,0 0-1 0 0,-1 1 1 0 0,1-1-1 0 0,-1 0 1 0 0,0 1-1 0 0,1-1 0 0 0,-2 1 1 0 0,1-1-1 0 0,0 1 1 0 0,0 6-1 0 0,8 68-2065 0 0,-9-76 1781 0 0,0 0 1 0 0,0 0 0 0 0,1 0-1 0 0,-1 0 1 0 0,1 0 0 0 0,0 0-1 0 0,-1 0 1 0 0,1 0 0 0 0,0 0-1 0 0,0 0 1 0 0,2 2 0 0 0,5 17-7412 0 0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6 6408 0 0,'-3'0'3194'0'0,"-35"-3"3095"0"0,-24 0-381 0 0,58 3-5715 0 0,0 1 0 0 0,-1-1-1 0 0,1 1 1 0 0,0-1 0 0 0,0 1-1 0 0,0 0 1 0 0,0 1 0 0 0,0-1-1 0 0,0 1 1 0 0,0 0 0 0 0,-4 3-1 0 0,-37 41 1744 0 0,35-41-1775 0 0,8-4-133 0 0,0-1 0 0 0,1 1 0 0 0,-1 0 0 0 0,0 0 1 0 0,1 0-1 0 0,-1 0 0 0 0,1 0 0 0 0,0 0 0 0 0,-1 0 0 0 0,1 1 0 0 0,0-1 0 0 0,0 0 0 0 0,0 1 0 0 0,0-1 0 0 0,0 1 1 0 0,0-1-1 0 0,0 1 0 0 0,-1 2 0 0 0,-29 60 876 0 0,24-53-762 0 0,1 1 0 0 0,0 0 0 0 0,1 0 0 0 0,0 0 0 0 0,-5 23 0 0 0,1 16 362 0 0,2-1 0 0 0,-1 89 0 0 0,8-130-481 0 0,0 0 1 0 0,0-1-1 0 0,1 1 0 0 0,0 0 1 0 0,0-1-1 0 0,1 1 1 0 0,1-1-1 0 0,-1 1 1 0 0,1-1-1 0 0,1 0 0 0 0,-1 0 1 0 0,1-1-1 0 0,1 1 1 0 0,-1-1-1 0 0,1 1 0 0 0,1-1 1 0 0,-1-1-1 0 0,1 1 1 0 0,0-1-1 0 0,1 0 1 0 0,0-1-1 0 0,8 6 0 0 0,-7-5-39 0 0,0-1 0 0 0,1 0 0 0 0,0-1-1 0 0,0 0 1 0 0,0-1 0 0 0,0 1-1 0 0,1-2 1 0 0,-1 1 0 0 0,1-1 0 0 0,0-1-1 0 0,-1 0 1 0 0,1 0 0 0 0,12-1-1 0 0,-17 0-36 0 0,-1-1-1 0 0,1 1 0 0 0,-1 0 0 0 0,1-1 0 0 0,-1 0 0 0 0,0 0 0 0 0,1 0 1 0 0,-1-1-1 0 0,0 1 0 0 0,0-1 0 0 0,0 0 0 0 0,0 0 0 0 0,0-1 1 0 0,3-2-1 0 0,27-14-689 0 0,-33 19 717 0 0,0 0 1 0 0,1-1-1 0 0,-1 1 1 0 0,0-1-1 0 0,0 0 1 0 0,0 1-1 0 0,0-1 0 0 0,1 0 1 0 0,-1 0-1 0 0,0 1 1 0 0,-1-1-1 0 0,1 0 1 0 0,0 0-1 0 0,0 0 1 0 0,0 0-1 0 0,0 0 1 0 0,-1-1-1 0 0,1 1 0 0 0,0 0 1 0 0,-1 0-1 0 0,1 0 1 0 0,0-3-1 0 0,12-18-930 0 0,-8 16 670 0 0,-1 0 0 0 0,0 0 0 0 0,0 0 0 0 0,0-1 0 0 0,-1 1 0 0 0,0-1 0 0 0,0 0 0 0 0,3-12 0 0 0,17-37-1352 0 0,-12 29 1167 0 0,0-1 0 0 0,-2-1 0 0 0,-2 1 0 0 0,6-39 0 0 0,-12 45 329 0 0,3-10-46 0 0,7 4 16 0 0,-8 20 166 0 0,0-1 1 0 0,0 1-1 0 0,1 0 1 0 0,-1 1-1 0 0,2-1 1 0 0,7-10-1 0 0,-9 7 814 0 0,-4 9 405 0 0,1 13-225 0 0,5 74 2211 0 0,-3-63-2843 0 0,0 0-1 0 0,-1 1 0 0 0,-1-1 1 0 0,-1 0-1 0 0,-2 0 0 0 0,-5 28 1 0 0,-29 60 420 0 0,35-87-659 0 0,3-18-167 0 0,-1-16-33 0 0,2-7-26 0 0,0 0 0 0 0,1 0 0 0 0,10-28 0 0 0,-8 28-36 0 0,0 0 1 0 0,-1-1 0 0 0,2-32-1 0 0,-4 34 70 0 0,1 0 0 0 0,1-1-1 0 0,0 1 1 0 0,1 1-1 0 0,1-1 1 0 0,15-30-1 0 0,6-2-60 0 0,-26 48 146 0 0,0 0-1 0 0,0 0 1 0 0,0-1-1 0 0,0 1 1 0 0,0 0-1 0 0,1 0 0 0 0,-1 0 1 0 0,0 0-1 0 0,1 1 1 0 0,-1-1-1 0 0,1 0 0 0 0,-1 0 1 0 0,1 1-1 0 0,-1-1 1 0 0,1 1-1 0 0,0 0 0 0 0,-1-1 1 0 0,1 1-1 0 0,-1 0 1 0 0,1 0-1 0 0,2 0 1 0 0,30 6-11 0 0,-30-2 61 0 0,-1-1 0 0 0,1 1 0 0 0,-1 1 0 0 0,0-1 0 0 0,0 0 0 0 0,0 1-1 0 0,0-1 1 0 0,-1 1 0 0 0,0 0 0 0 0,0 0 0 0 0,0 0 0 0 0,1 8 0 0 0,10 33 350 0 0,5 30 63 0 0,-18-71-412 0 0,1 0 1 0 0,-1 0 0 0 0,0 0 0 0 0,0 0 0 0 0,0 0 0 0 0,-1 0-1 0 0,0 0 1 0 0,0 0 0 0 0,0-1 0 0 0,-1 1 0 0 0,0 0 0 0 0,-3 7-1 0 0,3-9-35 0 0,1 1-1 0 0,0-1 1 0 0,0 0-1 0 0,1 0 1 0 0,-1 1-1 0 0,1-1 0 0 0,-1 0 1 0 0,1 1-1 0 0,0 2 1 0 0,-6 32 202 0 0,-5-19-11 0 0,11-19-217 0 0,-1 0 0 0 0,1 0 0 0 0,0 0 0 0 0,0 0 0 0 0,0 0 0 0 0,0 0 0 0 0,-1 0 0 0 0,1 0 0 0 0,0 0 0 0 0,0 0-1 0 0,0 0 1 0 0,0 0 0 0 0,-1 0 0 0 0,1 0 0 0 0,0 0 0 0 0,0 0 0 0 0,0 0 0 0 0,0 0 0 0 0,0 0 0 0 0,-1 0 0 0 0,1-1-1 0 0,0 1 1 0 0,0 0 0 0 0,0 0 0 0 0,0 0 0 0 0,0 0 0 0 0,0 0 0 0 0,0-1 0 0 0,-1 1 0 0 0,1 0 0 0 0,0 0 0 0 0,0 0 0 0 0,0 0-1 0 0,0 0 1 0 0,0-1 0 0 0,0 1 0 0 0,0 0 0 0 0,0 0 0 0 0,0 0 0 0 0,0 0 0 0 0,0-1 0 0 0,0 1 0 0 0,0 0 0 0 0,0 0-1 0 0,0 0 1 0 0,0 0 0 0 0,0-1 0 0 0,0 1 0 0 0,0 0 0 0 0,0 0 0 0 0,0 0 0 0 0,0 0 0 0 0,1-1 0 0 0,2-50-286 0 0,-2 42 250 0 0,2-3-54 0 0,0 0 1 0 0,1 0 0 0 0,9-19 0 0 0,0-5-136 0 0,-11 33 206 0 0,0-1 0 0 0,0 0-1 0 0,1 1 1 0 0,-1 0 0 0 0,1-1 0 0 0,0 1-1 0 0,-1 0 1 0 0,6-3 0 0 0,0-3-14 0 0,27-22 103 0 0,-34 30-65 0 0,0 0-1 0 0,0 0 0 0 0,0 1 0 0 0,0-1 1 0 0,1 0-1 0 0,-1 1 0 0 0,0-1 0 0 0,0 1 1 0 0,0 0-1 0 0,0-1 0 0 0,1 1 0 0 0,-1 0 1 0 0,0 0-1 0 0,0-1 0 0 0,0 1 0 0 0,1 0 1 0 0,-1 0-1 0 0,0 1 0 0 0,0-1 0 0 0,1 0 1 0 0,-1 0-1 0 0,0 0 0 0 0,0 1 0 0 0,0-1 0 0 0,1 1 1 0 0,-1-1-1 0 0,0 1 0 0 0,0-1 0 0 0,0 1 1 0 0,0 0-1 0 0,0-1 0 0 0,1 3 0 0 0,4 5 42 0 0,-1 0-1 0 0,0 0 0 0 0,0 1 0 0 0,4 14 0 0 0,8 12-28 0 0,-9-25-13 0 0,-7-9-3 0 0,0 1 0 0 0,0-1 0 0 0,0 1 0 0 0,0-1 0 0 0,0 1 0 0 0,-1-1 0 0 0,1 1 0 0 0,0-1 0 0 0,-1 1 0 0 0,1 0 0 0 0,-1-1-1 0 0,0 1 1 0 0,1 0 0 0 0,-1 0 0 0 0,0-1 0 0 0,0 1 0 0 0,0 3 0 0 0,-1-3 2 0 0,2 0 0 0 0,-1-1 0 0 0,0 1 0 0 0,0 0 0 0 0,0-1 0 0 0,1 1 0 0 0,-1-1 0 0 0,1 1 0 0 0,-1-1 0 0 0,1 1 0 0 0,0-1 0 0 0,0 1 0 0 0,-1-1 0 0 0,1 1 0 0 0,0-1 0 0 0,0 0 0 0 0,0 0 0 0 0,1 1 0 0 0,-1-1 0 0 0,0 0 0 0 0,0 0 0 0 0,2 1 1 0 0,-2-1-7 0 0,0 1 1 0 0,1 1 0 0 0,-1-1-1 0 0,0 1 1 0 0,-1-1 0 0 0,1 1 0 0 0,0-1-1 0 0,-1 1 1 0 0,1 0 0 0 0,-1-1 0 0 0,0 6-1 0 0,3 13 15 0 0,6 28 68 0 0,-8-40-75 0 0,0-14-45 0 0,-2-38 18 0 0,0 16-25 0 0,1 0-1 0 0,2-1 0 0 0,5-33 0 0 0,-3 27 93 0 0,-4 31-39 0 0,0-1 0 0 0,0 1 0 0 0,0-1 1 0 0,1 1-1 0 0,0-1 0 0 0,-1 1 1 0 0,1-1-1 0 0,3-4 0 0 0,5-16-5 0 0,-9 20-3 0 0,1 1 1 0 0,0 0 0 0 0,0 0-1 0 0,0 0 1 0 0,0 0-1 0 0,1 1 1 0 0,-1-1 0 0 0,1 0-1 0 0,0 1 1 0 0,0-1-1 0 0,2-2 1 0 0,13-18 27 0 0,-16 21-10 0 0,0 0-1 0 0,0 0 1 0 0,0 0 0 0 0,0 0 0 0 0,0 0 0 0 0,1 0 0 0 0,-1 0 0 0 0,1 0 0 0 0,0 0 0 0 0,-1 1-1 0 0,1-1 1 0 0,0 1 0 0 0,2-2 0 0 0,-1 2 1 0 0,1-1 1 0 0,-1 1-1 0 0,1 1 0 0 0,-1-1 0 0 0,1 0 1 0 0,-1 1-1 0 0,1 0 0 0 0,-1 0 0 0 0,1 0 1 0 0,0 0-1 0 0,-1 0 0 0 0,1 1 0 0 0,-1 0 1 0 0,1 0-1 0 0,-1 0 0 0 0,0 0 0 0 0,6 2 1 0 0,-1 1-18 0 0,-1 1 0 0 0,1-1 0 0 0,-1 1 0 0 0,0 0 1 0 0,0 0-1 0 0,7 9 0 0 0,-12-12 0 0 0,0 0 1 0 0,-1 0-1 0 0,1 1 0 0 0,-1-1 0 0 0,1 0 1 0 0,-1 1-1 0 0,0-1 0 0 0,0 1 1 0 0,0-1-1 0 0,0 1 0 0 0,0 3 0 0 0,-1-4 1 0 0,1 1 0 0 0,0-1 0 0 0,-1 0 0 0 0,1 1 0 0 0,0-1 0 0 0,0 0 0 0 0,0 1 0 0 0,1-1 0 0 0,-1 0-1 0 0,0 0 1 0 0,1 0 0 0 0,-1 0 0 0 0,4 2 0 0 0,-2-1 1 0 0,0-1 2 0 0,-1-1-1 0 0,0 1 0 0 0,0 0 1 0 0,-1 0-1 0 0,1 0 0 0 0,0 0 1 0 0,-1 0-1 0 0,1 0 0 0 0,-1 0 1 0 0,0 0-1 0 0,1 1 0 0 0,-1-1 0 0 0,0 0 1 0 0,0 1-1 0 0,-1-1 0 0 0,1 1 1 0 0,0-1-1 0 0,-1 1 0 0 0,0 0 1 0 0,1 4-1 0 0,5 12-19 0 0,-4-15 7 0 0,0-1 0 0 0,-1 0 0 0 0,0 1 0 0 0,0-1 1 0 0,0 1-1 0 0,0-1 0 0 0,0 1 0 0 0,0 6 0 0 0,3 55-536 0 0,1 10-4831 0 0,4-31-4073 0 0,-2-35 4017 0 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5752 0 0,'0'0'2350'0'0,"-11"0"4860"0"0,-4 0-4269 0 0,10 0-2518 0 0,1 0 0 0 0,0 0 1 0 0,0 1-1 0 0,0 0 0 0 0,0 0 1 0 0,0 0-1 0 0,0 0 0 0 0,0 0 0 0 0,0 1 1 0 0,1 0-1 0 0,-1 0 0 0 0,0 0 1 0 0,1 0-1 0 0,0 0 0 0 0,-6 6 1 0 0,1 0-41 0 0,0 1 1 0 0,1 0-1 0 0,0 1 0 0 0,-6 10 1 0 0,1-1 120 0 0,5-8-385 0 0,0 0 0 0 0,2 1-1 0 0,-1 0 1 0 0,1 0 0 0 0,1 0 0 0 0,0 1-1 0 0,1 0 1 0 0,0 0 0 0 0,1-1 0 0 0,0 2-1 0 0,1-1 1 0 0,0 0 0 0 0,2 16 0 0 0,0-24-96 0 0,-1 0-1 0 0,1-1 1 0 0,0 1 0 0 0,0 0-1 0 0,1-1 1 0 0,-1 1 0 0 0,1-1 0 0 0,0 0-1 0 0,0 0 1 0 0,1 1 0 0 0,-1-1-1 0 0,6 6 1 0 0,3 7 75 0 0,43 54 305 0 0,-51-67-345 0 0,0-1 0 0 0,0 0 1 0 0,-1 1-1 0 0,0-1 0 0 0,0 1 1 0 0,0 0-1 0 0,0 0 0 0 0,2 7 1 0 0,12 22 144 0 0,11 14-23 0 0,-23-38-55 0 0,1 0 0 0 0,-1-1-1 0 0,2 1 1 0 0,6 8 0 0 0,-9-13-90 0 0,-1-1 0 0 0,0 1 0 0 0,0 0-1 0 0,0 0 1 0 0,-1 0 0 0 0,1 0 0 0 0,-1 0 0 0 0,0 0 0 0 0,0 0 0 0 0,0 0 0 0 0,-1 0 0 0 0,1 0 0 0 0,-1 1 0 0 0,-1 4 0 0 0,16 38 322 0 0,-15-47-355 0 0,1 7 41 0 0,0 0 0 0 0,0 0 0 0 0,0 0 0 0 0,-1 0 0 0 0,0 0 0 0 0,-2 13 0 0 0,1-19-46 0 0,1 1 0 0 0,-1-1 0 0 0,0 0 0 0 0,0 1-1 0 0,0-1 1 0 0,0 1 0 0 0,0-1 0 0 0,0 0 0 0 0,0 0 0 0 0,0 0-1 0 0,0 0 1 0 0,-1 0 0 0 0,1 0 0 0 0,0 0 0 0 0,-1 0 0 0 0,1 0 0 0 0,-1 0-1 0 0,1-1 1 0 0,-1 1 0 0 0,1-1 0 0 0,-1 1 0 0 0,0-1 0 0 0,1 1-1 0 0,-1-1 1 0 0,0 0 0 0 0,1 0 0 0 0,-1 0 0 0 0,0 0 0 0 0,1 0-1 0 0,-4-1 1 0 0,-4 2-193 0 0,0-1 0 0 0,-1-1 0 0 0,1 1 0 0 0,-1-1 0 0 0,1-1-1 0 0,0 0 1 0 0,0 0 0 0 0,-16-7 0 0 0,-6-4-794 0 0,24 11 283 0 0,-1-1 0 0 0,1 0 0 0 0,0-1 0 0 0,0 1 0 0 0,1-1 0 0 0,-1-1 0 0 0,1 1 0 0 0,0-1 0 0 0,0 0 0 0 0,0 0 0 0 0,-5-7 0 0 0,3 1-637 0 0,3 6 343 0 0,1 0 0 0 0,0 0 0 0 0,0-1 0 0 0,1 0 0 0 0,0 0 1 0 0,0 0-1 0 0,0 0 0 0 0,-2-8 0 0 0,-3 4-6004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9368 0 0,'0'4'8322'0'0,"2"19"-2733"0"0,26 3-2738 0 0,-25-18-2191 0 0,-1-1-402 0 0,1 0 1 0 0,-1-1 0 0 0,1 1-1 0 0,1-1 1 0 0,-1 1 0 0 0,8 8-1 0 0,50 34 1121 0 0,-8 23-436 0 0,-26-53-706 0 0,6 27 113 0 0,-13-13-8 0 0,-9-21-249 0 0,-9-9-66 0 0,1 0 0 0 0,0 0 0 0 0,-1 0 0 0 0,1 1 0 0 0,-1-1 0 0 0,0 1 0 0 0,0-1 0 0 0,0 1 1 0 0,-1 0-1 0 0,2 4 0 0 0,-1-3-6 0 0,0-1 0 0 0,0 0 0 0 0,0 0 0 0 0,0 0 0 0 0,1 0 0 0 0,-1 0 0 0 0,1 0 0 0 0,6 5 0 0 0,-5-5-2 0 0,0 0-1 0 0,-1 0 0 0 0,0 0 1 0 0,0 0-1 0 0,0 1 0 0 0,0 0 1 0 0,-1-1-1 0 0,4 11 0 0 0,-2-5 1 0 0,0 0 0 0 0,1-1 0 0 0,0 0 0 0 0,13 18 0 0 0,-13-20-10 0 0,1 1 0 0 0,-1 0 0 0 0,-1 1 0 0 0,1-1 0 0 0,-2 1 0 0 0,1-1 0 0 0,2 12 0 0 0,17 60-4 0 0,-15-59-5 0 0,-2 0-1 0 0,0 1 1 0 0,-2-1 0 0 0,0 1 0 0 0,1 32 0 0 0,-4-2-1326 0 0,-3 0-1 0 0,-1 0 1 0 0,-18 86 0 0 0,19-129 613 0 0,2-7 502 0 0,0-1 1 0 0,0 1 0 0 0,0 0 0 0 0,0-1-1 0 0,-1 1 1 0 0,1 0 0 0 0,-1-1 0 0 0,1 1 0 0 0,-1-1-1 0 0,0 1 1 0 0,0-1 0 0 0,0 1 0 0 0,0-1-1 0 0,-1 2 1 0 0,1-2 10 0 0,0 0 0 0 0,0 0 0 0 0,0 1-1 0 0,1-1 1 0 0,-1 0 0 0 0,0 0 0 0 0,0 1-1 0 0,1-1 1 0 0,-1 0 0 0 0,1 1 0 0 0,-1-1-1 0 0,1 1 1 0 0,0-1 0 0 0,-1 1 0 0 0,1-1-1 0 0,0 4 1 0 0,0-4 59 0 0,0-1 1 0 0,0 1-1 0 0,0 0 0 0 0,0 0 1 0 0,0 0-1 0 0,0 0 0 0 0,-1 0 1 0 0,1 0-1 0 0,0 0 1 0 0,0-1-1 0 0,-1 1 0 0 0,1 0 1 0 0,-1 0-1 0 0,1 0 0 0 0,-1-1 1 0 0,1 1-1 0 0,-1 0 0 0 0,1 0 1 0 0,-1-1-1 0 0,0 1 0 0 0,1-1 1 0 0,-1 1-1 0 0,-1 0 0 0 0,-9 17-5870 0 0,2-14-1121 0 0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2:0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131 350 4376 0 0,'0'0'2113'0'0,"0"-33"3672"0"0,3 25-4651 0 0,4-9 594 0 0,-7 16-1679 0 0,0 1-1 0 0,0 0 1 0 0,0-1 0 0 0,0 1 0 0 0,0-1-1 0 0,-1 1 1 0 0,1 0 0 0 0,0-1-1 0 0,0 1 1 0 0,0 0 0 0 0,0-1-1 0 0,0 1 1 0 0,0 0 0 0 0,-1-1 0 0 0,1 1-1 0 0,0 0 1 0 0,0-1 0 0 0,-1 1-1 0 0,1 0 1 0 0,0-1 0 0 0,0 1-1 0 0,-1 0 1 0 0,1 0 0 0 0,0 0 0 0 0,-1-1-1 0 0,1 1 1 0 0,0 0 0 0 0,-1 0-1 0 0,1 0 1 0 0,0 0 0 0 0,-1-1-1 0 0,1 1 1 0 0,0 0 0 0 0,-1 0 0 0 0,1 0-1 0 0,-1 0 1 0 0,1 0 0 0 0,0 0-1 0 0,-1 0 1 0 0,1 0 0 0 0,0 0-1 0 0,-2 1 1 0 0,-40-19 1995 0 0,15 8-951 0 0,-3 1 126 0 0,28 9-1063 0 0,2 0-129 0 0,-1 0 0 0 0,1 1 0 0 0,-1-1 0 0 0,0 0 1 0 0,1 1-1 0 0,-1-1 0 0 0,1 0 0 0 0,-1 0 0 0 0,1 0 0 0 0,-1 1 0 0 0,0-1 0 0 0,1 0 0 0 0,-1 0 1 0 0,0 0-1 0 0,1 0 0 0 0,-1 0 0 0 0,1 0 0 0 0,-1 0 0 0 0,0 0 0 0 0,1-1 0 0 0,-1 1 0 0 0,-1 0 1 0 0,2 0-25 0 0,0-1 0 0 0,-1 1 0 0 0,1 0 0 0 0,0 0 0 0 0,-1 0 0 0 0,1 0 0 0 0,0 0 0 0 0,-1 0 0 0 0,1 0 0 0 0,-1 0 0 0 0,1 0 1 0 0,0 0-1 0 0,-1 0 0 0 0,1 0 0 0 0,-1 0 0 0 0,1 0 0 0 0,0 0 0 0 0,-1 0 0 0 0,1 0 0 0 0,0 0 0 0 0,-1 0 0 0 0,1 1 1 0 0,0-1-1 0 0,-1 0 0 0 0,1 0 0 0 0,0 0 0 0 0,-1 1 0 0 0,1-1 0 0 0,0 0 0 0 0,-1 0 0 0 0,1 1 0 0 0,0-1 0 0 0,0 0 0 0 0,0 1 1 0 0,-1-1-1 0 0,1 0 0 0 0,0 1 0 0 0,0-1 0 0 0,0 0 0 0 0,0 1 0 0 0,-1-1 0 0 0,1 1 0 0 0,0-1 0 0 0,0 0 0 0 0,0 1 1 0 0,0-1-1 0 0,0 0 0 0 0,0 1 0 0 0,0-1 0 0 0,0 1 0 0 0,0-1 0 0 0,0 0 0 0 0,0 1 0 0 0,1-1 0 0 0,-1 1 0 0 0,0-1 1 0 0,0 1-1 0 0,0 6-11 0 0,0-4 11 0 0,-1-1 0 0 0,1 1 1 0 0,0 0-1 0 0,0 0 0 0 0,0 0 0 0 0,1-1 1 0 0,-1 1-1 0 0,1 0 0 0 0,-1 0 0 0 0,1-1 1 0 0,0 1-1 0 0,0-1 0 0 0,0 1 0 0 0,0 0 1 0 0,1-1-1 0 0,-1 0 0 0 0,1 1 0 0 0,-1-1 1 0 0,4 4-1 0 0,-3-3 2 0 0,0 0-1 0 0,0 1 1 0 0,-1-1-1 0 0,1 0 1 0 0,-1 1 0 0 0,0-1-1 0 0,0 1 1 0 0,0 0-1 0 0,0-1 1 0 0,-1 1-1 0 0,0 0 1 0 0,0 4 0 0 0,5 18 40 0 0,17 21-16 0 0,-16-37-31 0 0,-1 1 1 0 0,0 0-1 0 0,-1 0 1 0 0,5 19 0 0 0,-2 0 43 0 0,2 0 0 0 0,16 36 0 0 0,-20-53 2 0 0,-5-11-44 0 0,1-1-1 0 0,-1 1 0 0 0,0-1 0 0 0,1 1 0 0 0,-1-1 1 0 0,1 0-1 0 0,0 1 0 0 0,-1-1 0 0 0,1 0 1 0 0,0 1-1 0 0,0-1 0 0 0,0 0 0 0 0,0 0 0 0 0,0 1 1 0 0,0-1-1 0 0,1 1 0 0 0,0-2-12 0 0,-1-7 13 0 0,0 0 1 0 0,1 0-1 0 0,0 0 0 0 0,0 0 1 0 0,6-11-1 0 0,-6 13-5 0 0,-1 1 0 0 0,-1-1-1 0 0,1 1 1 0 0,0-1 0 0 0,-1 1-1 0 0,0-1 1 0 0,0 1 0 0 0,-1-1-1 0 0,0-6 1 0 0,0-4-300 0 0,-8-17-78 0 0,8 29 356 0 0,-1 0 1 0 0,1 0 0 0 0,0 0 0 0 0,0 0 0 0 0,0-1 0 0 0,0 1-1 0 0,1 0 1 0 0,-1-6 0 0 0,1-164-62 0 0,-1 166 47 0 0,2 4 20 0 0,17-37 15 0 0,-10 20 18 0 0,-6 14-11 0 0,0 1 0 0 0,1-1 0 0 0,0 1 0 0 0,0 0 1 0 0,0 0-1 0 0,6-7 0 0 0,-1-1 8 0 0,-6 9-7 0 0,0 1 0 0 0,0 0 1 0 0,1-1-1 0 0,-1 1 0 0 0,1 0 0 0 0,-1 0 0 0 0,1 0 1 0 0,0 1-1 0 0,0-1 0 0 0,5-3 0 0 0,30-20-11 0 0,-35 23 14 0 0,0 0-1 0 0,0 0 1 0 0,1 0-1 0 0,-1 1 1 0 0,1-1 0 0 0,0 1-1 0 0,-1 0 1 0 0,1 0-1 0 0,0 0 1 0 0,0 1-1 0 0,1 0 1 0 0,-1-1 0 0 0,0 1-1 0 0,0 1 1 0 0,8-2-1 0 0,-9 3 2 0 0,0-1 0 0 0,0 1 0 0 0,1 0 0 0 0,-1 0 0 0 0,0 0 0 0 0,0 0 0 0 0,0 0-1 0 0,0 1 1 0 0,0-1 0 0 0,0 1 0 0 0,0 0 0 0 0,0 0 0 0 0,-1 0 0 0 0,1 0 0 0 0,-1 1 0 0 0,1-1-1 0 0,-1 1 1 0 0,0-1 0 0 0,0 1 0 0 0,0 0 0 0 0,0 0 0 0 0,-1 0 0 0 0,3 5 0 0 0,4 5-5 0 0,-2 18 9 0 0,-3-10 13 0 0,5-4-26 0 0,4 15-4 0 0,-12-29 9 0 0,1 1 1 0 0,-1-1 0 0 0,1 0-1 0 0,0 0 1 0 0,0 0-1 0 0,1 0 1 0 0,-1 0 0 0 0,3 4-1 0 0,-1-3 2 0 0,-1 0-1 0 0,0 0 1 0 0,-1 0-1 0 0,1 0 1 0 0,-1 0-1 0 0,0 0 1 0 0,0 0-1 0 0,0 0 1 0 0,1 7-1 0 0,-3-8 4 0 0,1 0-1 0 0,0 1 0 0 0,0-1 1 0 0,0 1-1 0 0,0-1 1 0 0,1 1-1 0 0,0-1 0 0 0,-1 0 1 0 0,1 1-1 0 0,0-1 1 0 0,1 0-1 0 0,-1 0 0 0 0,4 6 1 0 0,-5-8-6 0 0,1 0 0 0 0,-1 1 0 0 0,0-1 1 0 0,0 0-1 0 0,0 0 0 0 0,0 1 0 0 0,1-1 0 0 0,-1 0 1 0 0,-1 0-1 0 0,1 0 0 0 0,0 1 0 0 0,0-1 1 0 0,0 0-1 0 0,-1 0 0 0 0,1 0 0 0 0,-1 1 0 0 0,1-1 1 0 0,-1 0-1 0 0,1 0 0 0 0,-1 0 0 0 0,1 0 1 0 0,-1 0-1 0 0,0 0 0 0 0,0 0 0 0 0,0 0 0 0 0,0 0 1 0 0,1 0-1 0 0,-1-1 0 0 0,0 1 0 0 0,0 0 1 0 0,0-1-1 0 0,-1 1 0 0 0,1 0 0 0 0,0-1 1 0 0,0 1-1 0 0,-2 0 0 0 0,-1-37-151 0 0,3 14 103 0 0,-1-44-128 0 0,0 46 174 0 0,0 0 1 0 0,2 0-1 0 0,0 0 1 0 0,2 0-1 0 0,0 0 1 0 0,1 0-1 0 0,8-29 1 0 0,-11 49-1 0 0,4-9-11 0 0,-1 0 0 0 0,2 0-1 0 0,-1 0 1 0 0,1 0 0 0 0,0 1-1 0 0,1 0 1 0 0,0 0 0 0 0,1 0 0 0 0,-1 1-1 0 0,10-8 1 0 0,-8 6 70 0 0,-8 9-59 0 0,0-1 0 0 0,1 1 0 0 0,-1 0 0 0 0,1-1 0 0 0,-1 1-1 0 0,0-1 1 0 0,1 1 0 0 0,-1 0 0 0 0,1-1 0 0 0,-1 1 0 0 0,1 0 0 0 0,-1-1-1 0 0,1 1 1 0 0,-1 0 0 0 0,1 0 0 0 0,-1 0 0 0 0,1-1 0 0 0,-1 1 0 0 0,1 0 0 0 0,-1 0-1 0 0,1 0 1 0 0,-1 0 0 0 0,1 0 0 0 0,0 0 0 0 0,-1 0 0 0 0,1 0 0 0 0,-1 0-1 0 0,2 0 1 0 0,35-6-19 0 0,-30 7 13 0 0,0 1 0 0 0,0 0 0 0 0,-1 0 1 0 0,1 0-1 0 0,-1 1 0 0 0,1 0 0 0 0,-1 1 0 0 0,0-1 0 0 0,0 1 0 0 0,0 0 0 0 0,-1 1 0 0 0,1-1 0 0 0,7 10 0 0 0,-8-9 8 0 0,-1-1 0 0 0,1 0 0 0 0,0 0 0 0 0,-1 0 0 0 0,2-1 1 0 0,-1 0-1 0 0,0 0 0 0 0,1 0 0 0 0,-1-1 0 0 0,8 3 0 0 0,3 2-2 0 0,13 15-40 0 0,-25-19 36 0 0,0 1 0 0 0,0-1 0 0 0,0 0 0 0 0,0 0 0 0 0,0-1 0 0 0,1 0 1 0 0,8 4-1 0 0,-8-3-110 0 0,-1-1 0 0 0,0 0 0 0 0,1 1 1 0 0,-1 0-1 0 0,0 0 0 0 0,-1 0 0 0 0,1 0 0 0 0,0 1 1 0 0,-1 0-1 0 0,4 4 0 0 0,-2 0-944 0 0,1 0 0 0 0,-1 0 0 0 0,0 0-1 0 0,7 17 1 0 0,-10-3-4313 0 0,-2-5-978 0 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3:53.6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1225 1159 7008 0 0,'8'-1'494'0'0,"-1"-1"0"0"0,0 0 1 0 0,1 0-1 0 0,-1 0 0 0 0,0-1 1 0 0,0 0-1 0 0,0 0 0 0 0,-1-1 0 0 0,1 0 1 0 0,10-8-1 0 0,-8 6-416 0 0,0 0 0 0 0,1 0 1 0 0,0 1-1 0 0,0 0 0 0 0,11-3 0 0 0,25-4 455 0 0,-1 3 0 0 0,1 1 0 0 0,0 2-1 0 0,53 1 1 0 0,-84 5-314 0 0,3-1 150 0 0,0 1 0 0 0,0 2 0 0 0,31 5 0 0 0,-44-6-312 0 0,0 0 0 0 0,0 1 1 0 0,-1 0-1 0 0,1 0 0 0 0,0 0 0 0 0,-1 0 0 0 0,0 1 0 0 0,1 0 0 0 0,-1 0 0 0 0,0 0 0 0 0,0 0 0 0 0,-1 1 0 0 0,1-1 0 0 0,-1 1 1 0 0,1 0-1 0 0,-1 0 0 0 0,5 9 0 0 0,12 13 148 0 0,-19-25-192 0 0,1 0 0 0 0,-1 1 1 0 0,1-1-1 0 0,-1 1 0 0 0,1 0 0 0 0,-1-1 1 0 0,0 1-1 0 0,0 0 0 0 0,0 0 0 0 0,0 0 1 0 0,0 0-1 0 0,-1 0 0 0 0,2 3 0 0 0,1 12 177 0 0,0 1-1 0 0,0 0 0 0 0,-2-1 1 0 0,0 1-1 0 0,-2 0 0 0 0,-3 31 1 0 0,1-42-142 0 0,0-1-1 0 0,0 0 1 0 0,-1 0 0 0 0,0 0 0 0 0,0-1 0 0 0,0 1 0 0 0,-1-1 0 0 0,1 0 0 0 0,-1 0-1 0 0,-11 7 1 0 0,-54 38 178 0 0,69-49-224 0 0,-29 20 95 0 0,22-15-73 0 0,0-1 0 0 0,0 0 0 0 0,-1 0 0 0 0,1-1 1 0 0,-14 6-1 0 0,-36 15 50 0 0,38-16-52 0 0,1 0 1 0 0,-27 7-1 0 0,4-4 32 0 0,-1-2 1 0 0,0-2-1 0 0,-1-2 1 0 0,-61 1-1 0 0,101-7-45 0 0,1 0-1 0 0,0 0 1 0 0,-1-1-1 0 0,1 1 1 0 0,0-1-1 0 0,-1 0 1 0 0,1 0-1 0 0,0-1 1 0 0,0 1-1 0 0,0 0 1 0 0,0-1-1 0 0,0 0 1 0 0,1 0-1 0 0,-1 0 1 0 0,0 0-1 0 0,-2-3 1 0 0,0 0 20 0 0,1 0 0 0 0,0-1 0 0 0,0 1 0 0 0,0-1 0 0 0,1 0 0 0 0,-1 0-1 0 0,-3-13 1 0 0,2 7-1 0 0,2-1 0 0 0,0 0 0 0 0,0 0 0 0 0,1 0-1 0 0,1 0 1 0 0,0-1 0 0 0,1 1 0 0 0,2-27 0 0 0,4 26-31 0 0,0 1 0 0 0,0 0 1 0 0,1 0-1 0 0,1 1 0 0 0,0 0 1 0 0,0 0-1 0 0,16-16 0 0 0,-4 8 2 0 0,0 1 0 0 0,1 1-1 0 0,0 1 1 0 0,2 1 0 0 0,0 1-1 0 0,1 1 1 0 0,31-14 0 0 0,-43 22 5 0 0,16-8 39 0 0,1 1 0 0 0,0 1 0 0 0,1 1-1 0 0,41-9 1 0 0,-71 20-42 0 0,41-8 154 0 0,73-4 0 0 0,-101 11-131 0 0,0 2-1 0 0,1-1 1 0 0,-1 2-1 0 0,0 0 1 0 0,0 0-1 0 0,0 1 1 0 0,-1 1-1 0 0,1 0 1 0 0,-1 1-1 0 0,14 6 1 0 0,-9-1-7 0 0,55 32 66 0 0,-67-38-71 0 0,1 0-1 0 0,-1 0 1 0 0,0 1-1 0 0,0 0 1 0 0,-1 0 0 0 0,1 0-1 0 0,-1 0 1 0 0,0 1-1 0 0,4 7 1 0 0,13 17 61 0 0,-19-29-70 0 0,-1 1 0 0 0,1-1 1 0 0,-1 1-1 0 0,0 0 0 0 0,0-1 1 0 0,0 1-1 0 0,0 0 0 0 0,0-1 0 0 0,0 1 1 0 0,0 0-1 0 0,0 0 0 0 0,-1 0 1 0 0,1 0-1 0 0,-1 0 0 0 0,1 0 1 0 0,-1 0-1 0 0,0 0 0 0 0,0 0 1 0 0,0 0-1 0 0,0 4 0 0 0,5 68 203 0 0,-2-56-107 0 0,-1 0 1 0 0,-1 0-1 0 0,-1 0 0 0 0,0 1 0 0 0,-4 20 1 0 0,3-36-90 0 0,1 0 1 0 0,-1 1 0 0 0,0-1-1 0 0,0 0 1 0 0,-1 0 0 0 0,1 0 0 0 0,-1-1-1 0 0,1 1 1 0 0,-1 0 0 0 0,0 0-1 0 0,0-1 1 0 0,0 1 0 0 0,-4 2 0 0 0,-7 9 72 0 0,5-6-42 0 0,0 0-1 0 0,-1 0 1 0 0,-1-1-1 0 0,1 0 1 0 0,-1-1 0 0 0,0 0-1 0 0,0 0 1 0 0,-1-1 0 0 0,-15 5-1 0 0,-6 0 89 0 0,-65 14 0 0 0,83-21-108 0 0,-1 0 1 0 0,1-2-1 0 0,0 1 1 0 0,-1-1-1 0 0,1-1 1 0 0,0-1-1 0 0,-1 0 1 0 0,1-1-1 0 0,0 0 0 0 0,-25-8 1 0 0,14-9 9 0 0,9 4-23 0 0,-1 10-13 0 0,14 4 4 0 0,1 1 0 0 0,-1 0 1 0 0,1-1-1 0 0,-1 0 1 0 0,1 0-1 0 0,0 0 0 0 0,-1 0 1 0 0,1 0-1 0 0,0 0 1 0 0,0 0-1 0 0,0-1 0 0 0,0 1 1 0 0,0-1-1 0 0,0 0 1 0 0,-2-2-1 0 0,-74-77 25 0 0,34 28-32 0 0,37 37-15 0 0,6 13 21 0 0,-7-42-23 0 0,2 12 20 0 0,1-1 0 0 0,-1-45 0 0 0,6 76 5 0 0,0-1 0 0 0,1 0 0 0 0,-1 1 0 0 0,1-1 0 0 0,0 1 0 0 0,0-1 0 0 0,0 1 0 0 0,1-1 0 0 0,-1 1 0 0 0,1-1 0 0 0,0 1 1 0 0,-1 0-1 0 0,2 0 0 0 0,-1 0 0 0 0,0 0 0 0 0,0 0 0 0 0,5-3 0 0 0,2-2 0 0 0,1 1 0 0 0,1-1 1 0 0,18-9-1 0 0,-2 1 55 0 0,-18 11-40 0 0,1 1-1 0 0,-1 0 1 0 0,1 0-1 0 0,0 1 1 0 0,0 1 0 0 0,0-1-1 0 0,1 1 1 0 0,20 0-1 0 0,-7 1 75 0 0,0 1 1 0 0,43 5-1 0 0,-58-2-86 0 0,1-1 1 0 0,-1 2 0 0 0,0-1 0 0 0,-1 2-1 0 0,1-1 1 0 0,-1 1 0 0 0,0 0 0 0 0,0 0-1 0 0,0 1 1 0 0,-1 1 0 0 0,1-1 0 0 0,10 14 0 0 0,-7-9-5 0 0,18 30 3 0 0,-22-35 3 0 0,-5-3-2 0 0,1-1-1 0 0,-1 0 1 0 0,0 0-1 0 0,1 1 0 0 0,-1 0 1 0 0,-1-1-1 0 0,1 1 0 0 0,0 0 1 0 0,-1 0-1 0 0,1 0 1 0 0,-1 0-1 0 0,0 0 0 0 0,1 5 1 0 0,-1-5-2 0 0,0 0 1 0 0,0 0-1 0 0,1 0 0 0 0,-1-1 0 0 0,1 1 1 0 0,-1 0-1 0 0,1-1 0 0 0,0 1 1 0 0,0-1-1 0 0,0 1 0 0 0,0-1 1 0 0,0 0-1 0 0,5 4 0 0 0,-5-4 0 0 0,0-1 1 0 0,-1 0-1 0 0,1 1 0 0 0,0-1 0 0 0,-1 1 0 0 0,0-1 0 0 0,1 1 0 0 0,-1 0 1 0 0,0-1-1 0 0,0 1 0 0 0,0 0 0 0 0,0 0 0 0 0,0 0 0 0 0,0 0 0 0 0,-1 0 0 0 0,1 0 1 0 0,0 0-1 0 0,-1 4 0 0 0,1 0 8 0 0,0-1 1 0 0,1 1-1 0 0,-1 0 0 0 0,1-1 1 0 0,0 1-1 0 0,0-1 1 0 0,5 9-1 0 0,-4-10 1 0 0,-1 1 1 0 0,0-1-1 0 0,0 1 1 0 0,0 0-1 0 0,0-1 0 0 0,-1 1 1 0 0,0 0-1 0 0,0 0 0 0 0,0 0 1 0 0,0 7-1 0 0,-1-3 2 0 0,0-4 1 0 0,0 1 1 0 0,0-1-1 0 0,0 0 1 0 0,-1 1 0 0 0,1-1-1 0 0,-1 0 1 0 0,0 0-1 0 0,-1 1 1 0 0,0-1-1 0 0,1 0 1 0 0,-2 0 0 0 0,-4 8-1 0 0,-2 3 12 0 0,2-4 39 0 0,0-1 0 0 0,-1 0 0 0 0,0 0 0 0 0,0-1-1 0 0,-14 13 1 0 0,15-17-48 0 0,0 0 0 0 0,-1 0 0 0 0,1 0 0 0 0,-1-1 0 0 0,0-1 0 0 0,-1 1 0 0 0,-8 3 0 0 0,-143 49 244 0 0,126-48-259 0 0,0-2-1 0 0,-43 4 0 0 0,60-9-3 0 0,-1-1 0 0 0,1-1 0 0 0,0-1 0 0 0,0-1 0 0 0,0 0 0 0 0,-25-6 0 0 0,33 5 6 0 0,1 0 0 0 0,0-1 0 0 0,0 0 0 0 0,-13-8 0 0 0,-20-10 26 0 0,20 10-19 0 0,1 0-1 0 0,0-2 0 0 0,1 0 1 0 0,1-1-1 0 0,-23-24 0 0 0,39 37-12 0 0,0 0-1 0 0,0 0 0 0 0,0-1 1 0 0,1 1-1 0 0,-1 0 0 0 0,0-1 1 0 0,1 1-1 0 0,0-1 1 0 0,-1 0-1 0 0,1 1 0 0 0,0-1 1 0 0,1 0-1 0 0,-2-4 1 0 0,-10-28 57 0 0,5 20-65 0 0,1-2 0 0 0,0 1-1 0 0,1-1 1 0 0,1 0 0 0 0,0 0-1 0 0,1 0 1 0 0,0-27 0 0 0,3 41 7 0 0,0 0 1 0 0,1 0-1 0 0,-1 0 1 0 0,1 0 0 0 0,0 0-1 0 0,0 1 1 0 0,0-1 0 0 0,0 0-1 0 0,1 1 1 0 0,-1-1 0 0 0,1 1-1 0 0,-1-1 1 0 0,1 1 0 0 0,0 0-1 0 0,0-1 1 0 0,0 1 0 0 0,0 0-1 0 0,5-3 1 0 0,-4 3-2 0 0,0-1 1 0 0,-1 1-1 0 0,1-1 1 0 0,0 0-1 0 0,-1 0 1 0 0,0 0-1 0 0,0 0 1 0 0,0 0-1 0 0,0-1 0 0 0,0 1 1 0 0,-1 0-1 0 0,2-5 1 0 0,-1 4 11 0 0,0 1 0 0 0,0-1 0 0 0,0 1 0 0 0,1-1 0 0 0,-1 1 0 0 0,1 0 0 0 0,0 0 0 0 0,-1 0 0 0 0,1 1 0 0 0,1-1 0 0 0,-1 1 0 0 0,4-3 0 0 0,43-24-73 0 0,44-13-4 0 0,-87 40 77 0 0,0 0 0 0 0,0 0 0 0 0,1 1 0 0 0,-1 0 0 0 0,0 1 0 0 0,1-1 0 0 0,-1 1 1 0 0,12 2-1 0 0,15 0 62 0 0,-31-2-67 0 0,1 0 0 0 0,-1 0 0 0 0,1 0 0 0 0,-1 1 0 0 0,0-1 0 0 0,1 1 0 0 0,-1 0 0 0 0,0 0 0 0 0,1 0 0 0 0,-1 1 0 0 0,0-1 0 0 0,0 1 0 0 0,0 0 0 0 0,0 0 0 0 0,0 0 0 0 0,0 0 0 0 0,-1 0 0 0 0,1 1 0 0 0,-1-1 0 0 0,0 1 0 0 0,1-1 0 0 0,-1 1 0 0 0,0 0 0 0 0,0 0 0 0 0,-1 0 0 0 0,1 0 0 0 0,-1 0 0 0 0,1 1 0 0 0,-1-1 0 0 0,0 0 0 0 0,0 1 0 0 0,0 5 1 0 0,5 18 30 0 0,-2 1 1 0 0,-1-1 0 0 0,-1 29-1 0 0,-2-46-13 0 0,-1 0 0 0 0,0 1 0 0 0,-1-1 0 0 0,0 0 0 0 0,0 0 0 0 0,-1 0 0 0 0,-1 0 0 0 0,0-1 0 0 0,0 1 0 0 0,-1-1 0 0 0,-9 15 0 0 0,10-18-13 0 0,-84 110 138 0 0,81-109-124 0 0,0-1 0 0 0,0 0 0 0 0,0 0 0 0 0,-14 8 0 0 0,13-10-9 0 0,1 1-1 0 0,-1 1 1 0 0,1 0-1 0 0,-10 10 1 0 0,-3 3 4 0 0,-1 0 0 0 0,-1-1 0 0 0,0-1 0 0 0,-1 0 0 0 0,-31 14 0 0 0,43-24-11 0 0,-36 19 26 0 0,-1-2 0 0 0,-94 34 0 0 0,97-43 2 0 0,17-5-1 0 0,0-1 1 0 0,-1-1 0 0 0,-53 7-1 0 0,41-11-5 0 0,-72-3-1 0 0,101-2-14 0 0,1 0 0 0 0,0-1-1 0 0,-1 0 1 0 0,1 0 0 0 0,0-1 0 0 0,1-1 0 0 0,-1 0-1 0 0,0 0 1 0 0,1-1 0 0 0,-19-13 0 0 0,20 12-3 0 0,1-1 0 0 0,0 0 0 0 0,0 0 1 0 0,0-1-1 0 0,1 0 0 0 0,1 0 0 0 0,-1-1 0 0 0,1 0 1 0 0,0 0-1 0 0,1 0 0 0 0,0-1 0 0 0,1 1 0 0 0,0-1 1 0 0,0-1-1 0 0,1 1 0 0 0,1 0 0 0 0,-1-1 0 0 0,2 1 1 0 0,-2-17-1 0 0,3 21-9 0 0,0 0-3 0 0,-1-1 0 0 0,1 0 1 0 0,1 0-1 0 0,-1 0 1 0 0,1 0-1 0 0,0 0 1 0 0,1 0-1 0 0,0 1 1 0 0,0-1-1 0 0,0 0 1 0 0,1 1-1 0 0,5-11 0 0 0,49-36-73 0 0,7-11 150 0 0,-56 56-75 0 0,0 0 1 0 0,0 1 0 0 0,0 0-1 0 0,1 0 1 0 0,0 1 0 0 0,11-6-1 0 0,118-52-132 0 0,-125 58 122 0 0,2 1 0 0 0,-1 1 1 0 0,0 0-1 0 0,1 1 0 0 0,0 0 1 0 0,0 1-1 0 0,0 1 0 0 0,0 0 1 0 0,0 1-1 0 0,28 4 0 0 0,-40-3 21 0 0,0 0-1 0 0,0 0 0 0 0,0 0 1 0 0,0 0-1 0 0,-1 0 0 0 0,1 1 1 0 0,0 0-1 0 0,-1-1 0 0 0,1 1 1 0 0,-1 0-1 0 0,0 0 0 0 0,0 0 1 0 0,1 1-1 0 0,-1-1 0 0 0,-1 0 1 0 0,1 1-1 0 0,0-1 0 0 0,-1 1 1 0 0,3 5-1 0 0,16 38 13 0 0,-16-40-22 0 0,0 0 0 0 0,-1 1 1 0 0,0 0-1 0 0,0-1 1 0 0,0 1-1 0 0,-1 0 0 0 0,0 1 1 0 0,-1-1-1 0 0,2 14 0 0 0,3 41 55 0 0,-4-50-37 0 0,0 0 1 0 0,0 1-1 0 0,-2-1 0 0 0,1 0 1 0 0,-2 0-1 0 0,1 1 1 0 0,-2-1-1 0 0,1 0 1 0 0,-2 0-1 0 0,-3 12 1 0 0,3-17-9 0 0,0 1 1 0 0,0-1-1 0 0,0 0 1 0 0,-1 0 0 0 0,-1-1-1 0 0,1 1 1 0 0,-1-1-1 0 0,0 0 1 0 0,0 0-1 0 0,0-1 1 0 0,-1 1 0 0 0,-12 8-1 0 0,-13 10 67 0 0,26-19-63 0 0,1-1 0 0 0,-1 1 0 0 0,0-1 0 0 0,-1-1 0 0 0,1 1 1 0 0,-1-1-1 0 0,1 0 0 0 0,-1 0 0 0 0,0 0 0 0 0,-13 3 0 0 0,3-3 21 0 0,-1 0 1 0 0,1-1-1 0 0,-26 0 0 0 0,37-2-28 0 0,0 0-1 0 0,0 0 1 0 0,0-1 0 0 0,0 0-1 0 0,-1 1 1 0 0,1-2 0 0 0,0 1 0 0 0,1-1-1 0 0,-1 1 1 0 0,0-1 0 0 0,0-1-1 0 0,1 1 1 0 0,-1-1 0 0 0,1 0-1 0 0,0 0 1 0 0,-5-4 0 0 0,8 6-5 0 0,0-1 1 0 0,0 1 0 0 0,0 0-1 0 0,0-1 1 0 0,0 0 0 0 0,0 1-1 0 0,0-1 1 0 0,1 1 0 0 0,-1-1-1 0 0,1 0 1 0 0,-1 0 0 0 0,1 1-1 0 0,0-4 1 0 0,0 4-1 0 0,0 0 0 0 0,-1 0 0 0 0,1 0 0 0 0,0 0 0 0 0,0 0 0 0 0,0 0 0 0 0,-1 0 0 0 0,1 0 0 0 0,-1 0 0 0 0,1 0 0 0 0,0 0 0 0 0,-1 0 0 0 0,0 1 0 0 0,1-1 0 0 0,-1 0 0 0 0,1 0 0 0 0,-1 0 0 0 0,0 1 0 0 0,0-1 0 0 0,0 0 0 0 0,1 1 0 0 0,-1-1 0 0 0,0 1 0 0 0,0-1 0 0 0,0 1 0 0 0,0-1 0 0 0,-2 0 0 0 0,0-1 1 0 0,0 0-1 0 0,0 0 1 0 0,0-1-1 0 0,0 1 0 0 0,0-1 1 0 0,1 0-1 0 0,-1 0 1 0 0,1 0-1 0 0,0 0 1 0 0,0 0-1 0 0,0-1 1 0 0,0 1-1 0 0,-2-7 1 0 0,1 3 4 0 0,0 0 1 0 0,1-1-1 0 0,0 1 0 0 0,0-1 1 0 0,1 1-1 0 0,-2-16 1 0 0,3 9 27 0 0,-1 4-45 0 0,1 1-1 0 0,0-1 1 0 0,0 0-1 0 0,1 0 1 0 0,1 1 0 0 0,-1-1-1 0 0,5-13 1 0 0,10-8-22 0 0,7-11 18 0 0,10 0 16 0 0,-32 39-2 0 0,1 1 1 0 0,-1 0 0 0 0,1 0 0 0 0,-1 0-1 0 0,1 0 1 0 0,0 0 0 0 0,0 0-1 0 0,0 0 1 0 0,0 1 0 0 0,0-1-1 0 0,1 1 1 0 0,-1-1 0 0 0,3 0 0 0 0,4-3 1 0 0,38-37-12 0 0,-31 32-40 0 0,-5 8 27 0 0,-8 2 16 0 0,1 0 0 0 0,-1-1 0 0 0,0 0-1 0 0,0 1 1 0 0,0-1 0 0 0,-1-1 0 0 0,1 1 0 0 0,0 0-1 0 0,0-1 1 0 0,0 1 0 0 0,-1-1 0 0 0,1 0 0 0 0,-1 0-1 0 0,3-3 1 0 0,14-6 3 0 0,-1 1 1 0 0,1 1-1 0 0,1 0 0 0 0,0 2 0 0 0,36-10 0 0 0,-31 10 2 0 0,-16 3-2 0 0,1 1-1 0 0,0 1 1 0 0,0-1-1 0 0,0 2 1 0 0,16-2-1 0 0,16 3 1 0 0,-18-1 0 0 0,0 1-1 0 0,32 4 1 0 0,-52-2 13 0 0,-1-1 0 0 0,1 1 0 0 0,-1 0 0 0 0,1 0 1 0 0,-1 1-1 0 0,0-1 0 0 0,0 1 0 0 0,0 0 0 0 0,0-1 1 0 0,0 1-1 0 0,-1 0 0 0 0,1 1 0 0 0,-1-1 0 0 0,0 0 0 0 0,0 1 1 0 0,0-1-1 0 0,-1 1 0 0 0,1 0 0 0 0,-1 0 0 0 0,1-1 0 0 0,-1 1 1 0 0,-1 0-1 0 0,1 0 0 0 0,0 7 0 0 0,-1 10 13 0 0,-1 0 0 0 0,0 0 0 0 0,-7 28 0 0 0,6-41-15 0 0,0-1-1 0 0,0 1 1 0 0,-1 0-1 0 0,0-1 1 0 0,-1 0 0 0 0,0 0-1 0 0,0 0 1 0 0,0 0-1 0 0,-1 0 1 0 0,0-1-1 0 0,0 0 1 0 0,-8 7-1 0 0,0 0 22 0 0,-1 0 0 0 0,-1-1 0 0 0,0-1 0 0 0,-1 0 0 0 0,0-1 0 0 0,-34 15 0 0 0,-2 4 33 0 0,43-22-50 0 0,-1-1 0 0 0,0-1-1 0 0,0 1 1 0 0,-12 3 0 0 0,-30 10 18 0 0,12-4 4 0 0,-61 15 1 0 0,88-27-19 0 0,0-1 0 0 0,0 0 0 0 0,0-1 0 0 0,0-1 0 0 0,0 0 0 0 0,0-1 0 0 0,0 0 0 0 0,0 0-1 0 0,-16-6 1 0 0,24 6-12 0 0,1-1-1 0 0,-1 0 0 0 0,0-1 1 0 0,1 1-1 0 0,0-1 1 0 0,0 0-1 0 0,-7-6 0 0 0,7 5-1 0 0,-1 1-1 0 0,1-1 1 0 0,0 1-1 0 0,-1 0 1 0 0,0 1-1 0 0,0-1 1 0 0,-8-3-1 0 0,6 3 14 0 0,1 0 0 0 0,-1 0 0 0 0,1-1 0 0 0,0 0 0 0 0,1 0 0 0 0,-1 0 0 0 0,1-1 0 0 0,0 0 0 0 0,0 0 0 0 0,-8-10 0 0 0,4 3-11 0 0,1 0-1 0 0,-1 0 1 0 0,2-1-1 0 0,-7-15 1 0 0,-8-16-11 0 0,16 32 31 0 0,0 0-1 0 0,0 0 1 0 0,1 0 0 0 0,1-1-1 0 0,-5-24 1 0 0,6 23 15 0 0,0-5-96 0 0,1-1 0 0 0,0-34 0 0 0,2 49 50 0 0,0 0 0 0 0,1 0 0 0 0,-1 0 0 0 0,1 0 0 0 0,1 1-1 0 0,-1-1 1 0 0,0 0 0 0 0,1 1 0 0 0,0-1 0 0 0,0 1 0 0 0,1-1 0 0 0,-1 1 0 0 0,1 0 0 0 0,0 0 0 0 0,0 0 0 0 0,5-4-1 0 0,18-17-44 0 0,-25 24 54 0 0,1-1-1 0 0,-1 1 1 0 0,0 0 0 0 0,1-1 0 0 0,-1 1-1 0 0,1 0 1 0 0,-1 0 0 0 0,1 0-1 0 0,-1 0 1 0 0,1 0 0 0 0,0 1-1 0 0,-1-1 1 0 0,1 0 0 0 0,2 0 0 0 0,9-6-8 0 0,-1-7-10 0 0,-10 12 21 0 0,-1 0-1 0 0,1 0 0 0 0,0 0 0 0 0,-1 0 0 0 0,1 0 1 0 0,0 1-1 0 0,0-1 0 0 0,0 0 0 0 0,0 1 0 0 0,1 0 0 0 0,-1 0 1 0 0,0 0-1 0 0,1 0 0 0 0,-1 0 0 0 0,0 0 0 0 0,5-1 0 0 0,111-47-49 0 0,-88 44 18 0 0,0 2 0 0 0,1 1 0 0 0,36 2 0 0 0,-62 0 37 0 0,4 0-9 0 0,0 1 1 0 0,0 1-1 0 0,-1 0 0 0 0,1 0 0 0 0,-1 1 0 0 0,1 0 1 0 0,-1 0-1 0 0,0 1 0 0 0,0 0 0 0 0,0 0 1 0 0,7 6-1 0 0,-5-2 4 0 0,0-1-1 0 0,0 1 1 0 0,-1 1 0 0 0,0 0 0 0 0,0 0 0 0 0,-1 1 0 0 0,10 14-1 0 0,2 22 15 0 0,-14-39-7 0 0,-1 0 0 0 0,0 0 1 0 0,-1 0-1 0 0,0 1 0 0 0,0 0 1 0 0,0 0-1 0 0,-1 0 0 0 0,0 0 0 0 0,-1 0 1 0 0,0 1-1 0 0,2 14 0 0 0,0 14 94 0 0,-2 57 0 0 0,-2-72-84 0 0,-1-13-9 0 0,0 0 0 0 0,0-1 0 0 0,0 1-1 0 0,-1-1 1 0 0,-1 1 0 0 0,0-1 0 0 0,0 0-1 0 0,0 0 1 0 0,-1 0 0 0 0,0 0 0 0 0,-6 7-1 0 0,-9 12 24 0 0,-37 40 0 0 0,53-64-28 0 0,-15 16 7 0 0,-2-2 1 0 0,-1-1 0 0 0,0 0 0 0 0,0-1 0 0 0,-27 12-1 0 0,11-5 14 0 0,17-10-24 0 0,-1-2 1 0 0,0-1-1 0 0,0 0 1 0 0,-36 8-1 0 0,24-7 27 0 0,-1-2 0 0 0,0-1 1 0 0,0-2-1 0 0,0-1 0 0 0,-1-1 0 0 0,-68-5 0 0 0,96 1-27 0 0,0-1-1 0 0,0 0 1 0 0,0 0 0 0 0,0-1 0 0 0,0 1 0 0 0,0-2-1 0 0,1 1 1 0 0,-1-1 0 0 0,1 0 0 0 0,0 0 0 0 0,0-1 0 0 0,1 1-1 0 0,-1-1 1 0 0,1-1 0 0 0,-6-6 0 0 0,-18-17 16 0 0,24 24-14 0 0,0 0 1 0 0,0-1-1 0 0,1 0 0 0 0,-1 1 1 0 0,1-2-1 0 0,-4-7 0 0 0,-8-11 17 0 0,11 15-29 0 0,0 1 0 0 0,0 0 0 0 0,1-1 0 0 0,-6-19 0 0 0,-1-1-26 0 0,8 21 30 0 0,1 0-1 0 0,-1 0 1 0 0,2 0-1 0 0,-1 0 1 0 0,1 0-1 0 0,1-1 0 0 0,0 1 1 0 0,1-15-1 0 0,0 3-14 0 0,-1 18 12 0 0,0 0-1 0 0,0 1 0 0 0,0-1 0 0 0,1 0 1 0 0,-1 1-1 0 0,0-1 0 0 0,1 0 1 0 0,0 1-1 0 0,0-1 0 0 0,0 1 0 0 0,0-1 1 0 0,0 1-1 0 0,0-1 0 0 0,1 1 0 0 0,-1 0 1 0 0,1 0-1 0 0,-1 0 0 0 0,1 0 0 0 0,4-4 1 0 0,-5 6 4 0 0,0-1 0 0 0,-1 1 0 0 0,1-1 1 0 0,0 1-1 0 0,0-1 0 0 0,0 0 0 0 0,-1 1 0 0 0,1-1 1 0 0,0 0-1 0 0,-1 0 0 0 0,1 1 0 0 0,-1-1 1 0 0,1 0-1 0 0,-1 0 0 0 0,1 0 0 0 0,-1 0 0 0 0,0 0 1 0 0,1 0-1 0 0,-1 0 0 0 0,0 1 0 0 0,0-1 1 0 0,1 0-1 0 0,-1 0 0 0 0,0-1 0 0 0,0 0 1 0 0,0 1 0 0 0,0 0 1 0 0,0 0-1 0 0,0 0 0 0 0,1 0 0 0 0,-1 0 0 0 0,0 0 0 0 0,1 0 0 0 0,-1 0 1 0 0,1 0-1 0 0,-1 0 0 0 0,1 0 0 0 0,0 0 0 0 0,-1 0 0 0 0,1 0 0 0 0,0 0 1 0 0,0 0-1 0 0,-1 0 0 0 0,1 1 0 0 0,0-1 0 0 0,0 0 0 0 0,0 1 0 0 0,0-1 0 0 0,0 1 1 0 0,2-2-1 0 0,77-34 0 0 0,-51 21 0 0 0,0 1 0 0 0,1 2 0 0 0,0 1 0 0 0,61-12 0 0 0,127-15-262 0 0,-45 32 312 0 0,-128 6-29 0 0,-43 0-15 0 0,-1 1 0 0 0,1-1 0 0 0,-1 0 0 0 0,1 0 1 0 0,-1 0-1 0 0,1 1 0 0 0,-1-1 0 0 0,1 1 0 0 0,-1-1 0 0 0,1 1 0 0 0,-1 0 0 0 0,0-1 0 0 0,0 1 0 0 0,1 0 1 0 0,-1 0-1 0 0,0 0 0 0 0,0 0 0 0 0,0 0 0 0 0,0 0 0 0 0,0 0 0 0 0,0 0 0 0 0,0 1 0 0 0,0-1 0 0 0,0 0 1 0 0,-1 1-1 0 0,1-1 0 0 0,0 0 0 0 0,-1 1 0 0 0,1-1 0 0 0,-1 1 0 0 0,1 2 0 0 0,0 5-13 0 0,0 0-1 0 0,0 0 1 0 0,-1 0-1 0 0,-1 12 1 0 0,1-4 61 0 0,0-10-49 0 0,1 1 1 0 0,-1 0-1 0 0,0 0 1 0 0,-1 0-1 0 0,0 0 1 0 0,0-1-1 0 0,-1 1 0 0 0,0 0 1 0 0,0-1-1 0 0,-1 1 1 0 0,0-1-1 0 0,0 0 1 0 0,-9 13-1 0 0,0-7 9 0 0,9-11-10 0 0,1 0 1 0 0,0 0-1 0 0,0 0 0 0 0,0 0 1 0 0,0 1-1 0 0,0-1 1 0 0,1 1-1 0 0,-1 0 1 0 0,1-1-1 0 0,-2 5 1 0 0,-5 7 2 0 0,0-1 0 0 0,-1 0 0 0 0,-1 0 0 0 0,0-1 0 0 0,0 0 0 0 0,-1-1 0 0 0,-24 19 0 0 0,18-15-7 0 0,14-12 1 0 0,1-1 1 0 0,-1 0-1 0 0,0 0 0 0 0,0 0 1 0 0,0 0-1 0 0,0 0 1 0 0,0 0-1 0 0,-6 2 1 0 0,6-3 0 0 0,0 0 1 0 0,-1 0 0 0 0,1 1 0 0 0,1 0 0 0 0,-1 0 0 0 0,0 0 0 0 0,0 0 0 0 0,1 0 0 0 0,-5 5 0 0 0,-4 2 11 0 0,0-1 0 0 0,0 0-1 0 0,-1-1 1 0 0,0 0 0 0 0,0-1-1 0 0,-1-1 1 0 0,0 0 0 0 0,0 0-1 0 0,0-1 1 0 0,0-1 0 0 0,-1 0-1 0 0,1-1 1 0 0,-1 0-1 0 0,0-1 1 0 0,1-1 0 0 0,-21-1-1 0 0,30-1-9 0 0,0 1 0 0 0,0-1 0 0 0,0 0 0 0 0,0 0 1 0 0,0 0-1 0 0,0-1 0 0 0,1 1 0 0 0,0-1 0 0 0,-1 0 0 0 0,1 0 0 0 0,0 0 0 0 0,0 0 0 0 0,0-1 0 0 0,-2-4 0 0 0,-30-47 31 0 0,28 37-35 0 0,0 0 0 0 0,1-1 0 0 0,1 1 0 0 0,1-2 0 0 0,0 1 0 0 0,2 0 0 0 0,0-1 0 0 0,1 1 0 0 0,2-23 0 0 0,0 34-4 0 0,0-1-1 0 0,1 1 1 0 0,0 0-1 0 0,0-1 1 0 0,1 1-1 0 0,0 0 1 0 0,0 0-1 0 0,1 1 1 0 0,0-1-1 0 0,7-10 0 0 0,-1 1-3 0 0,-8 13 8 0 0,0 0-6 0 0,0 0 0 0 0,0 0 1 0 0,1 0-1 0 0,-1 0 0 0 0,1 0 1 0 0,0 0-1 0 0,0 1 0 0 0,0 0 0 0 0,1-1 1 0 0,-1 1-1 0 0,1 1 0 0 0,-1-1 0 0 0,5-2 1 0 0,38-29-98 0 0,-39 28 85 0 0,1 0 0 0 0,0 0 0 0 0,0 0 1 0 0,12-6-1 0 0,65-45-6 0 0,-12 19 25 0 0,132-63-16 0 0,-164 83 9 0 0,1 2 0 0 0,1 2 0 0 0,46-8 0 0 0,-38 12-16 0 0,0 3 0 0 0,1 2 0 0 0,95 2 0 0 0,-141 3 21 0 0,0 1 0 0 0,0-1-1 0 0,0 1 1 0 0,0 0-1 0 0,0 1 1 0 0,0-1-1 0 0,0 1 1 0 0,0 0 0 0 0,-1 0-1 0 0,1 1 1 0 0,-1 0-1 0 0,1 0 1 0 0,-1 0-1 0 0,6 5 1 0 0,11 16 2 0 0,-10-11 1 0 0,0 0 0 0 0,15 22 0 0 0,-24-29-2 0 0,1-1 0 0 0,-2 1 1 0 0,1-1-1 0 0,-1 1 0 0 0,0 0 1 0 0,0 0-1 0 0,0 0 0 0 0,-1 0 1 0 0,0 0-1 0 0,0 1 0 0 0,0 7 1 0 0,1 34 43 0 0,0-40-25 0 0,-1 1 0 0 0,-1-1 0 0 0,0 0 0 0 0,0 1 1 0 0,-1-1-1 0 0,1 0 0 0 0,-2 1 0 0 0,1-1 0 0 0,-1 0 0 0 0,-6 15 0 0 0,1-4 33 0 0,5-14-47 0 0,0 1 0 0 0,0-1 0 0 0,0 1 0 0 0,-1-1-1 0 0,1 0 1 0 0,-1 0 0 0 0,0 0 0 0 0,-1-1 0 0 0,1 1 0 0 0,-1-1 0 0 0,-6 7 0 0 0,-16 8 24 0 0,-1 0-1 0 0,-40 20 1 0 0,54-32-8 0 0,0-2 1 0 0,0 0-1 0 0,-1-1 0 0 0,1 0 0 0 0,-1-1 1 0 0,0 0-1 0 0,0-1 0 0 0,-25 0 0 0 0,14-1-11 0 0,-53-3-26 0 0,71 2 17 0 0,1-1 0 0 0,0 0 0 0 0,0 0 0 0 0,0-1 0 0 0,0 1 0 0 0,0-1 0 0 0,0-1 1 0 0,1 1-1 0 0,-1-1 0 0 0,-5-4 0 0 0,-61-56 57 0 0,63 56-63 0 0,1-1 0 0 0,0 0 0 0 0,1 0 0 0 0,0 0 0 0 0,0-1 0 0 0,1-1 0 0 0,-8-15 0 0 0,-10-13-59 0 0,11 15 59 0 0,1 0 0 0 0,0 0 0 0 0,2-1-1 0 0,1-1 1 0 0,1 1 0 0 0,1-1-1 0 0,-7-48 1 0 0,6 32-3 0 0,-3-43-7 0 0,11 77 12 0 0,0 0 1 0 0,0 0-1 0 0,0 0 0 0 0,1 0 0 0 0,0 0 0 0 0,1 0 0 0 0,0 0 1 0 0,0 1-1 0 0,5-11 0 0 0,80-116-61 0 0,-82 124 62 0 0,1 0-1 0 0,0 1 1 0 0,1 0 0 0 0,0 1 0 0 0,0-1-1 0 0,0 1 1 0 0,1 1 0 0 0,14-10 0 0 0,6-6-7 0 0,-15 13 3 0 0,0 1 0 0 0,1 0 0 0 0,0 1 1 0 0,17-7-1 0 0,20-10-16 0 0,-3-6 6 0 0,8 9 3 0 0,130-60 29 0 0,-102 56 76 0 0,0 5 1 0 0,2 3 0 0 0,115-7-1 0 0,-137 19-42 0 0,80 5 0 0 0,-118 2-54 0 0,-1 0 1 0 0,0 2-1 0 0,0 0 1 0 0,-1 2-1 0 0,1 1 1 0 0,25 11-1 0 0,-39-12 3 0 0,-1 0-1 0 0,0 1 1 0 0,-1 0 0 0 0,0 1-1 0 0,16 17 1 0 0,1-1-2 0 0,-24-23 3 0 0,-1 0-1 0 0,0 0 1 0 0,1 0-1 0 0,-1 0 0 0 0,0 0 1 0 0,0 1-1 0 0,0-1 0 0 0,0 0 1 0 0,0 0-1 0 0,0 1 1 0 0,0-1-1 0 0,0 1 0 0 0,0-1 1 0 0,-1 1-1 0 0,1-1 0 0 0,-1 1 1 0 0,1-1-1 0 0,-1 1 1 0 0,0-1-1 0 0,1 4 0 0 0,5 11 4 0 0,10-2 3 0 0,-15-13-6 0 0,1 0 0 0 0,-1 0 0 0 0,0 0 0 0 0,1 0 0 0 0,-1 1 0 0 0,0-1 0 0 0,0 0 0 0 0,0 0 0 0 0,0 1 0 0 0,0-1-1 0 0,0 1 1 0 0,0-1 0 0 0,-1 1 0 0 0,1-1 0 0 0,0 1 0 0 0,-1-1 0 0 0,1 1 0 0 0,-1 0 0 0 0,0-1 0 0 0,0 1 0 0 0,1 0 0 0 0,-1-1 0 0 0,0 1 0 0 0,-1 3 0 0 0,6 77 32 0 0,-3-63-23 0 0,0 1-1 0 0,-1 0 0 0 0,-2 0 1 0 0,0-1-1 0 0,0 1 0 0 0,-6 19 1 0 0,0-17-5 0 0,-1 0 1 0 0,-2 0-1 0 0,0-1 1 0 0,-1-1 0 0 0,-1 0-1 0 0,-21 28 1 0 0,18-30 2 0 0,0 0 1 0 0,-35 30 0 0 0,-1 1 9 0 0,28-27-14 0 0,-2-1 1 0 0,0-1 0 0 0,-1-1 0 0 0,0-1-1 0 0,-2-2 1 0 0,0-1 0 0 0,-1 0-1 0 0,-44 14 1 0 0,25-9 3 0 0,37-15-7 0 0,0 0-1 0 0,0-1 1 0 0,0 0-1 0 0,-1-1 1 0 0,-15 2-1 0 0,-54 10-36 0 0,45-7-10 0 0,-66 5 0 0 0,80-12 52 0 0,9 0 6 0 0,0 0 0 0 0,1 0 0 0 0,-1-2 0 0 0,0 1-1 0 0,0-2 1 0 0,1 1 0 0 0,-1-2 0 0 0,1 0 0 0 0,-1 0 0 0 0,-14-7-1 0 0,-21-13-19 0 0,28 15-21 0 0,1 0 0 0 0,1-1 0 0 0,0-1 0 0 0,0-1 0 0 0,1-1-1 0 0,-21-18 1 0 0,-10-17 25 0 0,38 37 5 0 0,-1 1 1 0 0,1-1 0 0 0,1-1-1 0 0,0 0 1 0 0,0 0 0 0 0,1-1 0 0 0,-8-16-1 0 0,1-3 4 0 0,2 0 0 0 0,2-1 0 0 0,1-1 0 0 0,1 0 0 0 0,2 0 0 0 0,1-1 0 0 0,-2-53 0 0 0,8 80-5 0 0,-1-2-3 0 0,0-1-1 0 0,1 1 0 0 0,1 0 1 0 0,0 0-1 0 0,0 0 0 0 0,0 0 1 0 0,1 0-1 0 0,1 1 1 0 0,0-1-1 0 0,0 0 0 0 0,0 1 1 0 0,8-12-1 0 0,14-12-6 0 0,-24 29 11 0 0,1-1 0 0 0,0 1 0 0 0,0-1 0 0 0,0 1 0 0 0,1 0 0 0 0,-1 0 0 0 0,1 0 0 0 0,-1 0 0 0 0,1 0 0 0 0,0 1-1 0 0,0-1 1 0 0,4-1 0 0 0,2-3-4 0 0,79-73-44 0 0,-9 30 27 0 0,-47 32 32 0 0,1 1 0 0 0,0 2 1 0 0,58-18-1 0 0,-41 16-32 0 0,5 2 82 0 0,1 2 0 0 0,0 3 0 0 0,0 2-1 0 0,61 1 1 0 0,-48 1 1 0 0,-15 3-50 0 0,1 2-1 0 0,-1 3 1 0 0,0 1-1 0 0,0 4 1 0 0,0 1-1 0 0,-1 3 1 0 0,102 35-1 0 0,-32 8-5 0 0,28 14-28 0 0,-142-65 20 0 0,-1 1 0 0 0,0 0 0 0 0,1 1 0 0 0,-2 0 0 0 0,1 0 0 0 0,-1 0 0 0 0,1 1 0 0 0,-1 0 0 0 0,-1 0 0 0 0,9 11 0 0 0,12 10 0 0 0,-23-23 7 0 0,0 1 0 0 0,1 0 0 0 0,-2 0 0 0 0,1 0 0 0 0,4 9 0 0 0,12 13-24 0 0,-19-25 20 0 0,0-1 0 0 0,0 1 0 0 0,0 0 0 0 0,0-1 0 0 0,0 1 1 0 0,0 0-1 0 0,0 0 0 0 0,-1-1 0 0 0,1 1 0 0 0,-1 0 0 0 0,1 0 0 0 0,-1 0 0 0 0,0 0 0 0 0,0 0 0 0 0,1 0 1 0 0,-2 2-1 0 0,2 1 1 0 0,0 0 3 0 0,0 0-1 0 0,0 1 0 0 0,0-1 0 0 0,0 0 0 0 0,-1 1 0 0 0,0-1 1 0 0,0 0-1 0 0,-1 1 0 0 0,1-1 0 0 0,-1 0 0 0 0,0 0 0 0 0,-1 1 1 0 0,1-1-1 0 0,-1 0 0 0 0,0 0 0 0 0,0 0 0 0 0,-1-1 0 0 0,1 1 1 0 0,-1 0-1 0 0,0-1 0 0 0,0 0 0 0 0,-7 7 0 0 0,7-9-2 0 0,0 0-1 0 0,0 0 0 0 0,0 0 1 0 0,1 1-1 0 0,-1-1 0 0 0,1 1 1 0 0,-1 0-1 0 0,1 0 0 0 0,0 0 1 0 0,0 0-1 0 0,0 0 0 0 0,1 0 1 0 0,-3 5-1 0 0,3-6 0 0 0,1-1 0 0 0,-1 1 0 0 0,0-1 1 0 0,0 0-1 0 0,0 1 0 0 0,0-1 0 0 0,0 0 0 0 0,0 0 0 0 0,0 0 1 0 0,0 0-1 0 0,-1 0 0 0 0,1 0 0 0 0,0 0 0 0 0,-1 0 0 0 0,1 0 0 0 0,-1-1 1 0 0,1 1-1 0 0,-1 0 0 0 0,1-1 0 0 0,-1 1 0 0 0,-2-1 0 0 0,-9 6 9 0 0,-14 12 5 0 0,1-2 1 0 0,-2 0-1 0 0,0-2 1 0 0,-45 16-1 0 0,29-10 3 0 0,36-16-14 0 0,0 0 1 0 0,0 0-1 0 0,0-1 0 0 0,0 0 0 0 0,-1 0 1 0 0,-12 2-1 0 0,-59 13 17 0 0,49-10-14 0 0,-64 8 0 0 0,47-12 8 0 0,-61-4 1 0 0,90-1-6 0 0,1-1 1 0 0,0 0-1 0 0,0-2 1 0 0,0 0-1 0 0,1-1 0 0 0,-34-15 1 0 0,31 11-7 0 0,11 6-4 0 0,0-1 0 0 0,0 0 0 0 0,0-1 1 0 0,0 0-1 0 0,1 0 0 0 0,-12-10 0 0 0,5-9-24 0 0,-14 6-32 0 0,9-7-3 0 0,-9 6 17 0 0,20 9 37 0 0,2-1-1 0 0,-1-1 1 0 0,2 1 0 0 0,-1-1 0 0 0,2 0 0 0 0,-1-1-1 0 0,2 1 1 0 0,0-1 0 0 0,0 0 0 0 0,1 0 0 0 0,1 0 0 0 0,0 0-1 0 0,1-1 1 0 0,0 1 0 0 0,1 0 0 0 0,2-20 0 0 0,1 22 15 0 0,0 0 0 0 0,1 1 0 0 0,0-1 0 0 0,1 1-1 0 0,0 0 1 0 0,0 1 0 0 0,1-1 0 0 0,0 1 0 0 0,1 0 0 0 0,0 0 0 0 0,16-14 0 0 0,7-5 73 0 0,64-46 0 0 0,-30 32-79 0 0,2 3 0 0 0,75-33 0 0 0,-99 52 0 0 0,266-132-17 0 0,-262 134 6 0 0,53-15 1 0 0,-37 14 13 0 0,-38 12-9 0 0,1 1-1 0 0,42-5 0 0 0,4 0-5 0 0,-13-1-11 0 0,66-4 0 0 0,-97 14 2 0 0,0 2 0 0 0,0 0 1 0 0,0 2-1 0 0,49 10 0 0 0,-71-11 17 0 0,1 1 1 0 0,-1 0-1 0 0,0 1 1 0 0,0-1 0 0 0,0 1-1 0 0,0 0 1 0 0,8 6-1 0 0,6 4 6 0 0,11 3-3 0 0,-12 6-6 0 0,10-6-10 0 0,-7 12 0 0 0,5-4 10 0 0,-14 6 0 0 0,1-14-5 0 0,-11-13 7 0 0,0-1 0 0 0,-1 0 0 0 0,1 0-1 0 0,0 1 1 0 0,-1-1 0 0 0,1 1 0 0 0,-1-1-1 0 0,0 1 1 0 0,0-1 0 0 0,0 1 0 0 0,0 0 0 0 0,0 5-1 0 0,1 0 4 0 0,0 1 1 0 0,1 0-1 0 0,0-1 0 0 0,0 1 0 0 0,7 9 0 0 0,-6-10 0 0 0,0 1 1 0 0,0-1-1 0 0,-1 0 0 0 0,0 1 1 0 0,2 16-1 0 0,-1-4 1 0 0,-1 0 0 0 0,-1 0 0 0 0,-2 0 0 0 0,0 0-1 0 0,-1 0 1 0 0,-1 0 0 0 0,0 0 0 0 0,-2 0 0 0 0,-1-1 0 0 0,0 1 0 0 0,-11 23 0 0 0,2-8 17 0 0,11-28-14 0 0,0 0-1 0 0,0-1 1 0 0,-1 1-1 0 0,0-1 1 0 0,-1 1-1 0 0,-9 11 0 0 0,-42 33-2 0 0,12-14 0 0 0,26-23 5 0 0,-1-2 1 0 0,0 0-1 0 0,-1-1 1 0 0,-1-1 0 0 0,0 0-1 0 0,-1-2 1 0 0,1-1-1 0 0,-44 11 1 0 0,49-15-7 0 0,-1 0 0 0 0,1 0-1 0 0,-1-2 1 0 0,1 0 0 0 0,-21-1 0 0 0,27-1-12 0 0,-70-2 1 0 0,74 1 11 0 0,-1 1 1 0 0,0-1-1 0 0,1-1 1 0 0,-1 1-1 0 0,1-1 0 0 0,-1 0 1 0 0,1 0-1 0 0,-7-4 0 0 0,-8-8 2 0 0,18 11-2 0 0,-1 0 0 0 0,0 1 0 0 0,0-1 0 0 0,0 1 0 0 0,0 0-1 0 0,-1 0 1 0 0,-7-2 0 0 0,7 3 3 0 0,1 0-1 0 0,-1-1 1 0 0,1 0 0 0 0,0 0 0 0 0,0 0-1 0 0,0-1 1 0 0,0 1 0 0 0,0-1 0 0 0,-7-6-1 0 0,-7-6 21 0 0,-3 2-19 0 0,1-1-1 0 0,0-1 1 0 0,1-1 0 0 0,1-1-1 0 0,1 0 1 0 0,0-1-1 0 0,1-1 1 0 0,-19-31 0 0 0,-59-100-124 0 0,92 148 125 0 0,1 0-1 0 0,0 0 0 0 0,-1 0 1 0 0,1 0-1 0 0,0 0 0 0 0,0 0 1 0 0,0 0-1 0 0,1 0 0 0 0,-1-1 1 0 0,0 1-1 0 0,1 0 0 0 0,0-1 1 0 0,-1 1-1 0 0,1 0 0 0 0,0-5 0 0 0,-2-23-5 0 0,-1 16-41 0 0,0 0 1 0 0,2 0 0 0 0,-1-26 0 0 0,2 35 34 0 0,1 0 0 0 0,-1 0 0 0 0,1 0 1 0 0,0 0-1 0 0,0 1 0 0 0,1-1 0 0 0,0 0 0 0 0,0 1 0 0 0,0-1 1 0 0,0 1-1 0 0,1 0 0 0 0,-1 0 0 0 0,1-1 0 0 0,6-6 0 0 0,-5 8 13 0 0,-1 0-1 0 0,0-1 0 0 0,0 1 1 0 0,0-1-1 0 0,0 0 0 0 0,-1 0 1 0 0,4-7-1 0 0,-3 7-9 0 0,-1 1-1 0 0,1 0 1 0 0,0 0 0 0 0,0 1 0 0 0,0-1-1 0 0,0 0 1 0 0,1 1 0 0 0,-1 0 0 0 0,1 0-1 0 0,-1 0 1 0 0,8-2 0 0 0,-3 0-16 0 0,43-26 16 0 0,-34 19-18 0 0,0 1 0 0 0,0 1 0 0 0,1 0-1 0 0,0 1 1 0 0,34-9 0 0 0,11-4-66 0 0,-50 16 71 0 0,-1 0 0 0 0,1 1 0 0 0,26-4-1 0 0,96-5 63 0 0,142 5 0 0 0,-247 11-77 0 0,1 0 0 0 0,-1 2 0 0 0,0 1 1 0 0,-1 2-1 0 0,1 1 0 0 0,-1 1 0 0 0,-1 1 0 0 0,33 18 1 0 0,-42-19 31 0 0,-1 1 1 0 0,0 1 0 0 0,25 22 0 0 0,-24-18 39 0 0,0-2 0 0 0,24 14 0 0 0,-37-25-32 0 0,-1 1 0 0 0,0 0 0 0 0,0 0 0 0 0,0 0 0 0 0,0 0 0 0 0,-1 1 0 0 0,6 5 0 0 0,11 13 11 0 0,-10-7-18 0 0,-1 1 0 0 0,-1 0-1 0 0,0 0 1 0 0,-1 1 0 0 0,-1 0-1 0 0,7 25 1 0 0,-10-25 0 0 0,-2 1 1 0 0,0-1-1 0 0,-1 1 0 0 0,0-1 1 0 0,-2 1-1 0 0,0-1 0 0 0,-7 31 1 0 0,7-45 1 0 0,0 0 1 0 0,-1-1-1 0 0,1 1 0 0 0,-1-1 1 0 0,0 1-1 0 0,0-1 1 0 0,0 0-1 0 0,-1 0 1 0 0,-4 5-1 0 0,-6 8 7 0 0,8-6-17 0 0,-2 0-1 0 0,1-1 1 0 0,-2 1-1 0 0,1-1 1 0 0,-1-1-1 0 0,0 0 1 0 0,-1 0-1 0 0,0 0 1 0 0,0-1-1 0 0,-13 7 1 0 0,16-10 9 0 0,-23 22 4 0 0,-8 3 14 0 0,-21 3 0 0 0,20-10-1 0 0,-1-1 0 0 0,-1-3 0 0 0,-79 26 0 0 0,74-32 0 0 0,0-2-1 0 0,-1-2 1 0 0,0-2-1 0 0,-1-3 1 0 0,-51-1-1 0 0,88-4-17 0 0,0 0-1 0 0,0-1 1 0 0,0 1-1 0 0,0-2 1 0 0,1 0-1 0 0,-1 0 1 0 0,1 0-1 0 0,-11-8 1 0 0,-3-1 9 0 0,-8-2 12 0 0,12-10-16 0 0,-11 6 2 0 0,23 8-9 0 0,-1 0-1 0 0,1 0 0 0 0,-10-22 0 0 0,-1-3-14 0 0,10 23 14 0 0,1 0-1 0 0,1 0 1 0 0,0-1 0 0 0,1 0 0 0 0,0 0-1 0 0,1-1 1 0 0,1 1 0 0 0,0-1 0 0 0,-1-28-1 0 0,1 3-15 0 0,2 34 12 0 0,0 0 1 0 0,0 1-1 0 0,0-1 1 0 0,1 0 0 0 0,0 0-1 0 0,0 1 1 0 0,0-1 0 0 0,1 0-1 0 0,0 1 1 0 0,0-1 0 0 0,0 0-1 0 0,1 1 1 0 0,0-1-1 0 0,0 1 1 0 0,0 0 0 0 0,1 0-1 0 0,3-7 1 0 0,17-12-8 0 0,1 1 1 0 0,0 1-1 0 0,2 2 0 0 0,0 0 1 0 0,38-21-1 0 0,-32 20-5 0 0,-21 14 9 0 0,1 1 0 0 0,0 0 1 0 0,0 1-1 0 0,0 0 0 0 0,1 1 0 0 0,16-4 0 0 0,20-6-6 0 0,10-8 6 0 0,1 3-1 0 0,106-20 1 0 0,-15 20 78 0 0,203 1 0 0 0,-346 18-62 0 0,26-2 27 0 0,0 2-1 0 0,0 2 1 0 0,0 1 0 0 0,0 1-1 0 0,0 2 1 0 0,63 20-1 0 0,63 37-45 0 0,-142-56 15 0 0,0 1 1 0 0,-1 1-1 0 0,28 18 1 0 0,-21-12-15 0 0,-21-13 8 0 0,-1 0 0 0 0,1 1-1 0 0,0-1 1 0 0,0 1 0 0 0,-1-1 0 0 0,0 1 0 0 0,1 0-1 0 0,1 4 1 0 0,21 22-9 0 0,-13-20 1 0 0,-9-7 9 0 0,-1 0 0 0 0,1 0 0 0 0,-1 1 0 0 0,1-1 0 0 0,-1 0 0 0 0,0 1 0 0 0,0-1 0 0 0,0 1 0 0 0,0 0 0 0 0,-1 0 0 0 0,1-1 0 0 0,-1 1 1 0 0,1 0-1 0 0,0 6 0 0 0,1-2 4 0 0,-1-1 0 0 0,1 1 0 0 0,0 0-1 0 0,1-1 1 0 0,0 0 0 0 0,0 0 0 0 0,0 0 0 0 0,8 8 0 0 0,2 5 1 0 0,-12-17-7 0 0,-1 1 1 0 0,0-1 0 0 0,1 1 0 0 0,-1-1-1 0 0,-1 1 1 0 0,1 0 0 0 0,0-1 0 0 0,-1 1-1 0 0,1 0 1 0 0,-1 0 0 0 0,0-1 0 0 0,0 6-1 0 0,1 8-5 0 0,9 17 4 0 0,-8-27 3 0 0,0 0 1 0 0,0 0-1 0 0,0 0 0 0 0,-1 1 1 0 0,0-1-1 0 0,1 10 1 0 0,-2 6 9 0 0,-1 0-1 0 0,-1-1 1 0 0,0 1 0 0 0,-2 0 0 0 0,0-1 0 0 0,-13 37 0 0 0,-7-27 6 0 0,4-9-8 0 0,-44 54 29 0 0,56-66-33 0 0,0-1 0 0 0,-1 1-1 0 0,-1-2 1 0 0,0 1-1 0 0,0-1 1 0 0,0-1-1 0 0,-1 0 1 0 0,0 0 0 0 0,-21 9-1 0 0,-11 7 8 0 0,23-12-11 0 0,0 0 0 0 0,-1-1 0 0 0,-22 6 0 0 0,32-12 3 0 0,-18 7-7 0 0,0 0 1 0 0,-1-3 0 0 0,0 0-1 0 0,0-2 1 0 0,-1-1-1 0 0,-40 1 1 0 0,66-6-9 0 0,0-1 0 0 0,0 0 0 0 0,0 0 0 0 0,0 0 0 0 0,0-1 0 0 0,0 1 0 0 0,0-1 0 0 0,1 0 0 0 0,-1-1 0 0 0,1 1 0 0 0,-7-6 0 0 0,-42-37-41 0 0,33 28 51 0 0,16 12-3 0 0,-1 0 0 0 0,1-1 0 0 0,-1 1 0 0 0,2-1-1 0 0,-1 0 1 0 0,1 0 0 0 0,-1 0 0 0 0,-3-13 0 0 0,-14-49-45 0 0,19 60 39 0 0,-2-3 6 0 0,1-1 0 0 0,0-1 0 0 0,1 1 0 0 0,1 0 0 0 0,0 0 0 0 0,0-1 1 0 0,2 1-1 0 0,-1 0 0 0 0,1-1 0 0 0,1 1 0 0 0,0 0 0 0 0,1 0 0 0 0,0 0 0 0 0,9-19 0 0 0,-11 28 5 0 0,0 1 0 0 0,0-1 1 0 0,1 1-1 0 0,-1-1 0 0 0,1 1 1 0 0,0-1-1 0 0,0 1 0 0 0,0 0 1 0 0,0 0-1 0 0,0 0 0 0 0,0 0 1 0 0,5-3-1 0 0,9-8 9 0 0,0-13 10 0 0,15 8 13 0 0,-16 6-11 0 0,-13 10-17 0 0,1 0 1 0 0,0-1 0 0 0,0 1 0 0 0,0 0-1 0 0,0 1 1 0 0,0-1 0 0 0,0 0 0 0 0,0 1-1 0 0,1 0 1 0 0,-1 0 0 0 0,1 0 0 0 0,5-1-1 0 0,-3 0 7 0 0,0 1-1 0 0,-1-1 0 0 0,1 0 1 0 0,-1-1-1 0 0,0 0 0 0 0,0 1 1 0 0,0-2-1 0 0,7-3 0 0 0,-8 3-8 0 0,1 1 0 0 0,0-1 0 0 0,0 1-1 0 0,1 1 1 0 0,-1-1 0 0 0,1 1-1 0 0,6-2 1 0 0,55-12-27 0 0,-36 7 22 0 0,1 2-1 0 0,0 1 1 0 0,0 1 0 0 0,0 2 0 0 0,1 1-1 0 0,37 2 1 0 0,-54 2-2 0 0,-9-2 1 0 0,-1 0 0 0 0,1 0 0 0 0,0 1 1 0 0,0 0-1 0 0,-1 1 0 0 0,1-1 0 0 0,-1 1 0 0 0,1 0 0 0 0,-1 1 0 0 0,0 0 0 0 0,0 0 0 0 0,0 0 0 0 0,0 1 0 0 0,5 3 0 0 0,17 15-14 0 0,-23-19 16 0 0,-1-1 0 0 0,0 1 1 0 0,0 0-1 0 0,0 0 0 0 0,0 0 0 0 0,0 1 1 0 0,4 5-1 0 0,28 39-3 0 0,47 86-1 0 0,-74-116 7 0 0,0 0-1 0 0,-2 0 0 0 0,0 1 0 0 0,-1-1 0 0 0,-1 2 0 0 0,5 37 0 0 0,-3 122 8 0 0,-7-159-6 0 0,0-15 0 0 0,0 1 0 0 0,-1 0-1 0 0,0-1 1 0 0,0 1 0 0 0,-1-1-1 0 0,1 1 1 0 0,-1-1 0 0 0,0 0 0 0 0,0 1-1 0 0,-1-1 1 0 0,0 0 0 0 0,0 0 0 0 0,-6 7-1 0 0,-15 28-121 0 0,22-36 113 0 0,0-1 0 0 0,-1 1 0 0 0,0-1 1 0 0,1 0-1 0 0,-1 0 0 0 0,-1 0 0 0 0,1 0 0 0 0,0 0 0 0 0,-1-1 0 0 0,1 0 1 0 0,-1 1-1 0 0,-6 2 0 0 0,5-3 12 0 0,-1 1 0 0 0,1 1 0 0 0,0-1 0 0 0,0 1 1 0 0,0 0-1 0 0,0 0 0 0 0,-7 8 0 0 0,10-9-4 0 0,-1 0 0 0 0,0-1 0 0 0,0 1 0 0 0,0-1 1 0 0,0 0-1 0 0,0 0 0 0 0,-1 0 0 0 0,1 0 0 0 0,0-1 0 0 0,-1 1 0 0 0,0-1 0 0 0,1 0 0 0 0,-1 0 1 0 0,0 0-1 0 0,1-1 0 0 0,-1 1 0 0 0,-7-1 0 0 0,0 0-9 0 0,0 0 0 0 0,0-1-1 0 0,0 0 1 0 0,0-1 0 0 0,-11-3 0 0 0,16 2 16 0 0,1 1 0 0 0,-1-1 1 0 0,0 0-1 0 0,1-1 0 0 0,-1 0 1 0 0,1 0-1 0 0,0 0 1 0 0,0 0-1 0 0,1-1 0 0 0,-1 1 1 0 0,1-1-1 0 0,0 0 0 0 0,1-1 1 0 0,-6-8-1 0 0,4-3 23 0 0,-2-1-1 0 0,0 1 1 0 0,-1 1 0 0 0,-18-30-1 0 0,7 14-55 0 0,17 25 23 0 0,0 1 1 0 0,0-1-1 0 0,0 0 1 0 0,1 0-1 0 0,0 0 1 0 0,1 0-1 0 0,-1-7 1 0 0,-1-12 5 0 0,1 17-5 0 0,0-1 0 0 0,1 1-1 0 0,0-1 1 0 0,1 1 0 0 0,0-1 0 0 0,0 1 0 0 0,1-1 0 0 0,0 1-1 0 0,1 0 1 0 0,0 0 0 0 0,0 0 0 0 0,1 0 0 0 0,0 0-1 0 0,6-7 1 0 0,-7 9-2 0 0,1 2 0 0 0,1-1 0 0 0,-1 0-1 0 0,1 1 1 0 0,0 0 0 0 0,0 0 0 0 0,1 0-1 0 0,-1 1 1 0 0,1 0 0 0 0,12-7 0 0 0,-15 10-1 0 0,0 0 0 0 0,-1-1-1 0 0,1 1 1 0 0,-1-1 0 0 0,1 0 0 0 0,-1 1 0 0 0,0-1 0 0 0,0 0 0 0 0,0 0 0 0 0,0 0 0 0 0,3-4 0 0 0,-4 3-3 0 0,1 1 1 0 0,0 0 0 0 0,0 0 0 0 0,0 0 0 0 0,0 0-1 0 0,1 0 1 0 0,-1 0 0 0 0,0 1 0 0 0,1-1 0 0 0,0 1-1 0 0,-1-1 1 0 0,1 1 0 0 0,2-1 0 0 0,23-12-96 0 0,-19 5 83 0 0,-7 7 17 0 0,-1 0 0 0 0,1 1 0 0 0,0-1 0 0 0,0 0 0 0 0,0 1 0 0 0,0-1 0 0 0,0 1 0 0 0,0-1 0 0 0,1 1 0 0 0,-1 0 0 0 0,0 0 0 0 0,1 0 0 0 0,-1 0 0 0 0,1 1 0 0 0,-1-1 1 0 0,1 1-1 0 0,-1-1 0 0 0,1 1 0 0 0,3 0 0 0 0,19-4-2 0 0,0-2 0 0 0,34-11 1 0 0,-41 10 4 0 0,1 2 0 0 0,0 0 0 0 0,0 1-1 0 0,0 1 1 0 0,25-1 0 0 0,17 2 4 0 0,-25 0 6 0 0,0 2 0 0 0,58 7 1 0 0,-84-5-11 0 0,0 0-1 0 0,0 0 1 0 0,0 1 0 0 0,0 0 0 0 0,0 1 0 0 0,-1 0 0 0 0,1 1 0 0 0,-1 0 0 0 0,0 0-1 0 0,-1 1 1 0 0,1 0 0 0 0,-1 0 0 0 0,13 15 0 0 0,37 46-52 0 0,-55-61 64 0 0,1 0 0 0 0,-1 0 0 0 0,0 0 0 0 0,0 0 0 0 0,-1 1 0 0 0,1-1 0 0 0,-2 1 0 0 0,1 0 0 0 0,0 8 0 0 0,5 14 39 0 0,-4-17-72 0 0,0 0 1 0 0,-1 0-1 0 0,0 0 0 0 0,-1 1 1 0 0,-1-1-1 0 0,-1 22 1 0 0,0 0-12 0 0,1-29 44 0 0,-1 1 1 0 0,0-1-1 0 0,-1 0 1 0 0,1 1-1 0 0,-1-1 1 0 0,0 0-1 0 0,0 0 1 0 0,-5 7 0 0 0,-2 7-3 0 0,7-14-15 0 0,0 0 1 0 0,-1-1-1 0 0,1 1 1 0 0,-1-1-1 0 0,0 0 1 0 0,0 0-1 0 0,0 0 0 0 0,-5 4 1 0 0,-15 19-61 0 0,-28 22-10 0 0,5-7 63 0 0,45-40 11 0 0,-5 5 0 0 0,0 0 0 0 0,0 0 0 0 0,-1-1 1 0 0,0 1-1 0 0,0-1 0 0 0,-1-1 0 0 0,0 1 0 0 0,0-2 1 0 0,0 1-1 0 0,0-1 0 0 0,-12 4 0 0 0,0 0 10 0 0,9-3-11 0 0,1-1-1 0 0,-1 0 0 0 0,0-1 1 0 0,0 0-1 0 0,0 0 1 0 0,0-2-1 0 0,-15 2 1 0 0,17-3 0 0 0,-30-1-2 0 0,37 1 4 0 0,0 0-1 0 0,0 0 1 0 0,1 0 0 0 0,-1-1 0 0 0,0 1 0 0 0,1-1 0 0 0,-1 0-1 0 0,0 1 1 0 0,1-1 0 0 0,-1 0 0 0 0,1 0 0 0 0,-1 0-1 0 0,1 0 1 0 0,0 0 0 0 0,-1 0 0 0 0,1 0 0 0 0,0-1 0 0 0,0 1-1 0 0,0 0 1 0 0,-2-3 0 0 0,0-2-1 0 0,-2-1 0 0 0,1 1 1 0 0,0-1-1 0 0,-1 1 0 0 0,-8-7 0 0 0,7 7 12 0 0,0 0 1 0 0,1 0-1 0 0,0 0 0 0 0,0-1 0 0 0,1 0 0 0 0,0 1 0 0 0,0-2 0 0 0,0 1 1 0 0,-4-13-1 0 0,-1-11-22 0 0,0-1 1 0 0,2 0 0 0 0,2 0-1 0 0,1 0 1 0 0,1-1 0 0 0,2 1-1 0 0,5-61 1 0 0,-3 89 4 0 0,0 1 1 0 0,0 0-1 0 0,0-1 1 0 0,1 1-1 0 0,-1 0 1 0 0,1 0-1 0 0,0 0 1 0 0,0 0-1 0 0,0 0 1 0 0,0 1-1 0 0,5-5 1 0 0,12-21-25 0 0,-18 26 26 0 0,0-1 1 0 0,0 0-1 0 0,0 1 0 0 0,1 0 0 0 0,-1-1 0 0 0,1 1 0 0 0,-1 0 0 0 0,1-1 0 0 0,0 1 0 0 0,0 0 0 0 0,0 1 1 0 0,0-1-1 0 0,0 0 0 0 0,0 0 0 0 0,1 1 0 0 0,-1-1 0 0 0,4-1 0 0 0,20-13-25 0 0,-18 7 17 0 0,-7 7 9 0 0,1 0-1 0 0,-1 0 1 0 0,1 0 0 0 0,-1 1 0 0 0,1-1-1 0 0,0 0 1 0 0,0 1 0 0 0,0-1 0 0 0,0 1-1 0 0,0 0 1 0 0,0 0 0 0 0,0 0 0 0 0,1 0-1 0 0,1-1 1 0 0,140-45-94 0 0,-122 40 87 0 0,41-8 7 0 0,-10 13-22 0 0,-33 1 22 0 0,1 2-1 0 0,0 0 0 0 0,-1 1 1 0 0,0 1-1 0 0,1 1 0 0 0,-1 1 1 0 0,0 1-1 0 0,-1 0 0 0 0,34 17 1 0 0,-51-22 3 0 0,0 0 0 0 0,1 1 0 0 0,-1-1 1 0 0,0 1-1 0 0,0 0 0 0 0,0 0 0 0 0,0 0 1 0 0,0 0-1 0 0,0 0 0 0 0,2 5 0 0 0,-2-5-2 0 0,-1 0 1 0 0,1 0-1 0 0,-1 0 0 0 0,1 0 0 0 0,-1-1 0 0 0,1 1 0 0 0,0 0 0 0 0,0-1 0 0 0,0 0 0 0 0,0 1 0 0 0,0-1 0 0 0,0 0 1 0 0,1 0-1 0 0,2 1 0 0 0,1 1 2 0 0,-1 1 0 0 0,1-1 0 0 0,0 1 1 0 0,-1 0-1 0 0,0 0 0 0 0,0 1 0 0 0,0-1 1 0 0,0 1-1 0 0,-1 1 0 0 0,0-1 1 0 0,0 0-1 0 0,0 1 0 0 0,-1 0 0 0 0,0 0 1 0 0,0 0-1 0 0,4 12 0 0 0,17 35-1 0 0,-17-39-1 0 0,0 0-1 0 0,-1 0 1 0 0,-1 1 0 0 0,0 0-1 0 0,5 27 1 0 0,-6-15-19 0 0,-2 1 0 0 0,-1-1 0 0 0,-3 39 0 0 0,1-53 13 0 0,-1 0 0 0 0,0-1-1 0 0,-1 1 1 0 0,-1-1 0 0 0,0 0 0 0 0,0 0 0 0 0,-1 0-1 0 0,-1 0 1 0 0,-7 11 0 0 0,9-16 8 0 0,-1 0-1 0 0,0 0 1 0 0,0 0 0 0 0,-1-1-1 0 0,0 0 1 0 0,0 0 0 0 0,-8 5-1 0 0,-11 16 38 0 0,-17 3 3 0 0,-36 23 38 0 0,71-50-81 0 0,1 0 0 0 0,0-1 0 0 0,-1 0 0 0 0,0 0 0 0 0,1-1 0 0 0,-1 0 0 0 0,0 0 0 0 0,-11 0 0 0 0,-61-3-7 0 0,72 0 10 0 0,1 0 0 0 0,0-1 0 0 0,0 1 1 0 0,0-1-1 0 0,1 0 0 0 0,-1-1 0 0 0,1 1 0 0 0,-1-1 0 0 0,1 0 0 0 0,0 0 1 0 0,1-1-1 0 0,-1 0 0 0 0,-6-9 0 0 0,-32-9-33 0 0,11-40 0 0 0,28 47 41 0 0,1 0 0 0 0,0 0 1 0 0,1 0-1 0 0,1-1 0 0 0,0 1 0 0 0,1 0 0 0 0,1-1 1 0 0,5-24-1 0 0,-6 39-11 0 0,1-1 0 0 0,0 1 1 0 0,-1 0-1 0 0,1 0 1 0 0,0 0-1 0 0,0 0 0 0 0,0 1 1 0 0,0-1-1 0 0,1 0 1 0 0,-1 0-1 0 0,0 1 0 0 0,1-1 1 0 0,-1 1-1 0 0,1-1 0 0 0,0 1 1 0 0,-1-1-1 0 0,3 0 1 0 0,16-16-21 0 0,-10 7 7 0 0,0 2 0 0 0,0-1 0 0 0,1 1 0 0 0,0 1 1 0 0,1 0-1 0 0,0 1 0 0 0,0 0 0 0 0,1 1 0 0 0,-1 0 0 0 0,2 1 0 0 0,16-5 0 0 0,-16 6 7 0 0,0 1-1 0 0,0 0 1 0 0,0 1-1 0 0,0 1 1 0 0,27 1-1 0 0,-33 0 13 0 0,0 1 0 0 0,0 0 0 0 0,-1 0 0 0 0,1 1 0 0 0,-1 0 0 0 0,1 0 0 0 0,-1 0 0 0 0,0 1 1 0 0,0 1-1 0 0,0-1 0 0 0,7 6 0 0 0,22 36-87 0 0,-29-38 64 0 0,1 1 1 0 0,-1-1-1 0 0,-1 1 1 0 0,0 1-1 0 0,0-1 1 0 0,0 1-1 0 0,-1 0 1 0 0,-1 1-1 0 0,0-1 0 0 0,0 1 1 0 0,4 16-1 0 0,-5-11 29 0 0,-1-1-1 0 0,-1 1 0 0 0,-1 0 0 0 0,0-1 0 0 0,-1 1 1 0 0,0-1-1 0 0,-1 1 0 0 0,-1-1 0 0 0,0 0 1 0 0,-1 0-1 0 0,-7 16 0 0 0,3-13 4 0 0,-2-2 0 0 0,0 1 0 0 0,0-1 0 0 0,-2-1 0 0 0,1 0 1 0 0,-2-1-1 0 0,0 0 0 0 0,-1-1 0 0 0,0 0 0 0 0,-21 13 0 0 0,26-19-7 0 0,0 0 1 0 0,1 0-1 0 0,0 1 0 0 0,-14 15 1 0 0,-31 25 22 0 0,24-26-23 0 0,4-2 8 0 0,0-1-1 0 0,-1-1 1 0 0,-1-2 0 0 0,-41 18 0 0 0,4-8 19 0 0,52-20-33 0 0,-1 1 0 0 0,0-1 0 0 0,0-1 0 0 0,-1-1 0 0 0,-17 3 0 0 0,4 1 7 0 0,23-6-6 0 0,1 1-1 0 0,-1-1 0 0 0,0 0 0 0 0,1 0 0 0 0,-1-1 1 0 0,0 1-1 0 0,0-1 0 0 0,1 0 0 0 0,-1 0 0 0 0,0 0 1 0 0,-4-1-1 0 0,5-2-14 0 0,12-5-18 0 0,26-4-21 0 0,0 6 31 0 0,-21 2 11 0 0,0 2 1 0 0,1 0 0 0 0,20-1-1 0 0,-20 3 6 0 0,-5-1 1 0 0,1 0-1 0 0,-1 1 1 0 0,1 1 0 0 0,0 0-1 0 0,-1 0 1 0 0,0 1 0 0 0,1 0 0 0 0,-1 1-1 0 0,13 5 1 0 0,-8 1 11 0 0,-11-7-7 0 0,0 0-1 0 0,0 0 1 0 0,0 1-1 0 0,-1 0 1 0 0,1 0-1 0 0,-1 0 1 0 0,1 0-1 0 0,2 4 1 0 0,42 66 64 0 0,-47-67-61 0 0,1 0 0 0 0,-1 0 0 0 0,0 0 0 0 0,-1 0 0 0 0,1 0 0 0 0,-1 1 0 0 0,-1-1 0 0 0,-1 11 1 0 0,0 16 29 0 0,2-25-32 0 0,0 1 0 0 0,-1 0 0 0 0,0-1 0 0 0,0 1 0 0 0,-1-1 0 0 0,-1 1 0 0 0,1-1 0 0 0,-1 0 0 0 0,0 0 0 0 0,-1 0 0 0 0,0 0 0 0 0,-5 7 0 0 0,-24 25 12 0 0,18-20-3 0 0,-2 0 0 0 0,0-1 1 0 0,0-1-1 0 0,-31 23 0 0 0,0-8 1 0 0,-2-3 0 0 0,-1-1-1 0 0,-81 31 1 0 0,-62 8 64 0 0,157-56-75 0 0,0-1 0 0 0,-1-1 0 0 0,-75 7 0 0 0,27-4 24 0 0,-28 3-51 0 0,1-6 0 0 0,-123-5 1 0 0,47-11 79 0 0,0-8 0 0 0,-188-40 1 0 0,329 45-44 0 0,-56-9 36 0 0,63 13-30 0 0,-1-2 0 0 0,1-1 0 0 0,-76-28 0 0 0,114 35-16 0 0,0-1-1 0 0,0 1 1 0 0,0-1 0 0 0,0 0 0 0 0,0 0 0 0 0,0 0 0 0 0,1 0 0 0 0,-1-1 0 0 0,1 1 0 0 0,-1-1-1 0 0,1 1 1 0 0,0-1 0 0 0,0 0 0 0 0,0 0 0 0 0,0 0 0 0 0,1 0 0 0 0,-1 0 0 0 0,1 0-1 0 0,0-1 1 0 0,0 1 0 0 0,0 0 0 0 0,-1-5 0 0 0,1 4-1 0 0,1 0 0 0 0,-1 0 0 0 0,1 0 0 0 0,0 0 0 0 0,0 1-1 0 0,0-1 1 0 0,0 0 0 0 0,1 0 0 0 0,-1 0 0 0 0,1 0 0 0 0,0 0 0 0 0,0 0 0 0 0,1 1 0 0 0,-1-1 0 0 0,1 0-1 0 0,3-5 1 0 0,14-16-16 0 0,-16 19 14 0 0,1 1 0 0 0,0 0 0 0 0,0 0 0 0 0,0 1 0 0 0,0-1 0 0 0,1 1 0 0 0,-1 0 0 0 0,1 0 0 0 0,0 0 0 0 0,0 1 0 0 0,10-5 0 0 0,22-10-12 0 0,-1-1 0 0 0,48-34 0 0 0,22-12-23 0 0,-70 48 31 0 0,56-17-1 0 0,-51 19 5 0 0,26-13 28 0 0,-47 19-30 0 0,1 0 0 0 0,0 1 0 0 0,1 1 0 0 0,43-9 0 0 0,17 5-26 0 0,-48 6 32 0 0,57-3-1 0 0,-71 8-5 0 0,29 1-20 0 0,-46-1 24 0 0,-1 1 0 0 0,0-1 0 0 0,1 1 0 0 0,-1-1 0 0 0,0 1 1 0 0,1 0-1 0 0,-1 0 0 0 0,0 0 0 0 0,0 0 0 0 0,0 0 0 0 0,0 1 0 0 0,0-1 0 0 0,0 0 0 0 0,0 1 0 0 0,3 3 0 0 0,4 3-4 0 0,-8-7 4 0 0,1 0 0 0 0,-1 0 0 0 0,0 1 0 0 0,0-1-1 0 0,0 0 1 0 0,0 0 0 0 0,0 0 0 0 0,0 1 0 0 0,0-1 0 0 0,0 1 0 0 0,0-1 0 0 0,0 0 0 0 0,-1 1-1 0 0,1 0 1 0 0,-1-1 0 0 0,1 4 0 0 0,1-1 5 0 0,-1 2 0 0 0,0-1 0 0 0,0 0 0 0 0,0 0 0 0 0,-1 0 0 0 0,0 0 0 0 0,0 0 0 0 0,0 0 0 0 0,-1 1 0 0 0,1-1 0 0 0,-1 0-1 0 0,0 0 1 0 0,-1 0 0 0 0,1 0 0 0 0,-1 0 0 0 0,0-1 0 0 0,0 1 0 0 0,-1 0 0 0 0,1-1 0 0 0,-1 0 0 0 0,0 1 0 0 0,0-1 0 0 0,-1 0 0 0 0,1-1 0 0 0,-1 1 0 0 0,0-1 0 0 0,0 1 0 0 0,-8 4 0 0 0,-210 128 81 0 0,210-129-77 0 0,0-1-1 0 0,0 0 1 0 0,0 0 0 0 0,-15 3-1 0 0,-9 5 3 0 0,-30 17 11 0 0,-2-3-1 0 0,-1-3 1 0 0,-122 27 0 0 0,76-25-7 0 0,77-17-12 0 0,-52 9 0 0 0,-90 6 3 0 0,-270 25 20 0 0,232-48-21 0 0,183-4-28 0 0,0-1 0 0 0,0-2 0 0 0,0-2 1 0 0,-39-13-1 0 0,-68-31 27 0 0,125 43 0 0 0,-1 0 0 0 0,1-2 0 0 0,1 1 0 0 0,-1-2 0 0 0,-22-20 0 0 0,22 18-4 0 0,15 12 1 0 0,0 0 0 0 0,0 0 0 0 0,1 0 0 0 0,-1-1-1 0 0,1 1 1 0 0,-1-1 0 0 0,1 1 0 0 0,0-1 0 0 0,-1 1 0 0 0,1-1-1 0 0,0 0 1 0 0,0 0 0 0 0,0 1 0 0 0,0-1 0 0 0,1 0 0 0 0,-1 0-1 0 0,0 0 1 0 0,1 0 0 0 0,-1 0 0 0 0,1 0 0 0 0,0 0 0 0 0,0 0-1 0 0,0 0 1 0 0,0-2 0 0 0,-1 0-3 0 0,0 0 1 0 0,1 0-1 0 0,-1 0 1 0 0,1 0-1 0 0,0 0 1 0 0,0 0-1 0 0,0 0 1 0 0,1 0-1 0 0,0 0 1 0 0,-1 0-1 0 0,1 0 1 0 0,1 0-1 0 0,-1 0 0 0 0,0 1 1 0 0,1-1-1 0 0,0 0 1 0 0,0 1-1 0 0,0 0 1 0 0,0-1-1 0 0,5-4 1 0 0,-2 3-7 0 0,10-10-7 0 0,1 1-1 0 0,0 1 1 0 0,18-12-1 0 0,99-42 88 0 0,244-83-1 0 0,-312 138-75 0 0,-10 2-14 0 0,21-11 30 0 0,110-18 0 0 0,-91 31-37 0 0,154 4 0 0 0,-133 6 16 0 0,-99 0 1 0 0,1 1-1 0 0,-1 1 1 0 0,0 1-1 0 0,17 6 0 0 0,-18-5 16 0 0,-14-6-3 0 0,-1 1 1 0 0,1 0 0 0 0,-1 0-1 0 0,1 1 1 0 0,-1-1-1 0 0,0 0 1 0 0,1 0 0 0 0,-1 1-1 0 0,0-1 1 0 0,0 0-1 0 0,0 1 1 0 0,0 0 0 0 0,0-1-1 0 0,0 1 1 0 0,0-1-1 0 0,-1 1 1 0 0,1 0 0 0 0,-1 0-1 0 0,1-1 1 0 0,-1 1 0 0 0,1 0-1 0 0,-1 0 1 0 0,0 0-1 0 0,0-1 1 0 0,0 1 0 0 0,0 0-1 0 0,0 0 1 0 0,-1 0-1 0 0,1-1 1 0 0,0 1 0 0 0,-1 0-1 0 0,1 0 1 0 0,-1-1-1 0 0,0 1 1 0 0,1 0 0 0 0,-1-1-1 0 0,0 1 1 0 0,0-1 0 0 0,0 1-1 0 0,0-1 1 0 0,-1 1-1 0 0,1-1 1 0 0,0 0 0 0 0,-1 1-1 0 0,1-1 1 0 0,0 0-1 0 0,-3 1 1 0 0,-19 6 8 0 0,0-1 0 0 0,-1-2 1 0 0,1 0-1 0 0,-39 2 0 0 0,-24 4 23 0 0,36-4-34 0 0,0-2 0 0 0,-1-2 0 0 0,-64-5-1 0 0,14 0 24 0 0,-74-9-34 0 0,57 2-7 0 0,-345 2-137 0 0,403 7 148 0 0,11 2 11 0 0,-76 15 1 0 0,23-2-1 0 0,-9-6 16 0 0,109-8-27 0 0,0-1-1 0 0,0 1 0 0 0,0-1 0 0 0,0 1 0 0 0,0 0 0 0 0,0 0 0 0 0,0 0 1 0 0,0 0-1 0 0,0 0 0 0 0,0 0 0 0 0,0 1 0 0 0,1-1 0 0 0,-1 0 1 0 0,0 1-1 0 0,1 0 0 0 0,-1-1 0 0 0,1 1 0 0 0,0 0 0 0 0,0 0 0 0 0,-1-1 1 0 0,1 1-1 0 0,0 0 0 0 0,1 0 0 0 0,-1 0 0 0 0,0 1 0 0 0,1-1 1 0 0,-1 0-1 0 0,1 0 0 0 0,-1 3 0 0 0,1-2 12 0 0,-1 0 1 0 0,0 0-1 0 0,0 0 0 0 0,0 0 1 0 0,0 0-1 0 0,0-1 1 0 0,0 1-1 0 0,-1 0 0 0 0,1-1 1 0 0,-4 5-1 0 0,3-5-9 0 0,0 1 0 0 0,0 0 0 0 0,1 0-1 0 0,-1 0 1 0 0,1 0 0 0 0,-1 0 0 0 0,1 1 0 0 0,0-1 0 0 0,0 0 0 0 0,0 7-1 0 0,-1 2 13 0 0,-1 0-1 0 0,0 0 1 0 0,0 0-1 0 0,-1 0 1 0 0,-1-1-1 0 0,-10 20 1 0 0,-3 9 43 0 0,14-28-79 0 0,1-6 25 0 0,0 1 0 0 0,1-1-1 0 0,0 0 1 0 0,1 1-1 0 0,-1-1 1 0 0,1 1 0 0 0,1-1-1 0 0,-1 10 1 0 0,1-15-1 0 0,1 0 0 0 0,-1 1 0 0 0,1-1 0 0 0,-1 0 0 0 0,1 1 0 0 0,0-1 0 0 0,0 0 1 0 0,-1 0-1 0 0,1 1 0 0 0,0-1 0 0 0,0 0 0 0 0,0 0 0 0 0,0 0 0 0 0,0 0 0 0 0,0 0 0 0 0,2 0 1 0 0,9 15 21 0 0,-11-14-28 0 0,0 0 1 0 0,-1-1-1 0 0,1 1 0 0 0,1 0 1 0 0,-1-1-1 0 0,0 1 1 0 0,0-1-1 0 0,0 1 1 0 0,1-1-1 0 0,-1 1 0 0 0,1-1 1 0 0,-1 0-1 0 0,1 0 1 0 0,3 2-1 0 0,10 11 84 0 0,6 2-122 0 0,-10-6 99 0 0,-9-10-46 0 0,-1 1-1 0 0,0-1 1 0 0,0 1 0 0 0,0 0-1 0 0,0 0 1 0 0,0-1 0 0 0,0 1-1 0 0,0 0 1 0 0,0 0 0 0 0,0 0-1 0 0,0 0 1 0 0,-1 0 0 0 0,1 0-1 0 0,0 0 1 0 0,0 2 0 0 0,-1-6-5 0 0,0-1 1 0 0,1 1 0 0 0,-1-1 0 0 0,0 0 0 0 0,0 1 0 0 0,0-1 0 0 0,-1 1 0 0 0,1-1 0 0 0,-1 1 1 0 0,0 0-1 0 0,0-1 0 0 0,0 1 0 0 0,0 0 0 0 0,-1-1 0 0 0,0 1 0 0 0,1 0 0 0 0,-1 0 0 0 0,0 0 0 0 0,0 0 0 0 0,-1 1 0 0 0,1-1 1 0 0,-5-3-1 0 0,5 3 0 0 0,0 1 0 0 0,0 0 1 0 0,0-1-1 0 0,0 1 0 0 0,1-1 1 0 0,-1 0-1 0 0,1 1 1 0 0,-1-1-1 0 0,1 0 0 0 0,-1-4 1 0 0,0 3-1 0 0,2 3-1 0 0,0 0 1 0 0,-1 0-1 0 0,1 0 1 0 0,-1 0-1 0 0,1 0 1 0 0,-1 0 0 0 0,0 0-1 0 0,1 0 1 0 0,-1 0-1 0 0,0 0 1 0 0,0 1-1 0 0,1-1 1 0 0,-1 0-1 0 0,0 0 1 0 0,0 1-1 0 0,0-1 1 0 0,0 1 0 0 0,0-1-1 0 0,0 1 1 0 0,0-1-1 0 0,0 1 1 0 0,0-1-1 0 0,-1 1 1 0 0,-1 0-1 0 0,2-1 0 0 0,0 1 1 0 0,-1 0-1 0 0,1-1 0 0 0,0 1 0 0 0,0 0 0 0 0,0-1 0 0 0,-1 1 0 0 0,1-1 0 0 0,0 0 0 0 0,0 1 1 0 0,0-1-1 0 0,0 0 0 0 0,0 0 0 0 0,0 0 0 0 0,0 0 0 0 0,0 0 0 0 0,1 0 0 0 0,-1 0 0 0 0,0 0 0 0 0,0 0 1 0 0,0-2-1 0 0,-3-6 3 0 0,3 7-2 0 0,0-1 0 0 0,0 1-1 0 0,0-1 1 0 0,0 1 0 0 0,-1-1 0 0 0,1 1-1 0 0,-1 0 1 0 0,1 0 0 0 0,-1 0-1 0 0,0 0 1 0 0,0 0 0 0 0,0 0-1 0 0,-4-3 1 0 0,-18-15 9 0 0,-4-1 9 0 0,11 6-27 0 0,15 14 7 0 0,1-1-1 0 0,-1 0 1 0 0,1 0 0 0 0,-1 1 0 0 0,0-1-1 0 0,1 1 1 0 0,-1-1 0 0 0,0 1-1 0 0,0 0 1 0 0,0-1 0 0 0,-4 0-1 0 0,-121-50 45 0 0,118 44-52 0 0,9 8 9 0 0,-1-1 0 0 0,1 1 0 0 0,0-1 0 0 0,-1 0 0 0 0,1 1 0 0 0,0-1 0 0 0,-1 1 0 0 0,1 0 0 0 0,0-1 0 0 0,-1 1 0 0 0,1-1-1 0 0,-1 1 1 0 0,1 0 0 0 0,-1-1 0 0 0,1 1 0 0 0,-1 0 0 0 0,1-1 0 0 0,-1 1 0 0 0,1 0 0 0 0,-1 0 0 0 0,1 0 0 0 0,-1-1 0 0 0,1 1 0 0 0,-1 0-1 0 0,-1 0 1 0 0,-16-3-11 0 0,0 1-1 0 0,0 1 0 0 0,-25 1 0 0 0,20 0-13 0 0,21 1 23 0 0,0-1-1 0 0,0 0 0 0 0,1 1 1 0 0,-1-1-1 0 0,0 1 1 0 0,0-1-1 0 0,1 1 0 0 0,-1 0 1 0 0,1 0-1 0 0,-1-1 0 0 0,1 1 1 0 0,-1 0-1 0 0,1 1 1 0 0,-1-1-1 0 0,1 0 0 0 0,0 0 1 0 0,0 1-1 0 0,-1-1 0 0 0,1 0 1 0 0,0 1-1 0 0,0-1 0 0 0,1 1 1 0 0,-2 2-1 0 0,0 0-7 0 0,0 0 0 0 0,0 1 0 0 0,1-1 0 0 0,0 0-1 0 0,0 1 1 0 0,0-1 0 0 0,0 1 0 0 0,0 5 0 0 0,1-4 4 0 0,0-1 0 0 0,0 0 0 0 0,0 0 0 0 0,1 0 0 0 0,0 0-1 0 0,0 0 1 0 0,0 0 0 0 0,0 0 0 0 0,1 0 0 0 0,0 0 0 0 0,0 0 0 0 0,0-1 0 0 0,0 1 0 0 0,1-1 0 0 0,0 1 0 0 0,3 3 0 0 0,5 11 1 0 0,-9-15 4 0 0,0 0 0 0 0,0 0 0 0 0,0 0 0 0 0,1 0 0 0 0,-1 0 0 0 0,1-1 0 0 0,0 1 0 0 0,0-1 0 0 0,0 0 0 0 0,1 0 0 0 0,5 4 0 0 0,-4-4 5 0 0,-1-1-3 0 0,-1-1-1 0 0,1 1 1 0 0,-1 0-1 0 0,1 0 1 0 0,-1 1-1 0 0,0-1 1 0 0,0 1-1 0 0,0 0 1 0 0,-1-1-1 0 0,1 1 1 0 0,2 4-1 0 0,21 13-3 0 0,-23-18 1 0 0,0-1 0 0 0,-1 0 1 0 0,1 1-1 0 0,-1 0 0 0 0,0-1 0 0 0,1 1 0 0 0,-1 0 0 0 0,0 0 0 0 0,0 0 0 0 0,3 4 0 0 0,0-1 2 0 0,1 0-1 0 0,-1-1 0 0 0,1 0 1 0 0,0 0-1 0 0,1-1 1 0 0,-1 1-1 0 0,8 1 0 0 0,3 4 1 0 0,128 63-10 0 0,-93-48 15 0 0,2 2-16 0 0,36 7 30 0 0,18 8-25 0 0,-20-12-2 0 0,-13-7 6 0 0,-57-15-5 0 0,1-2 1 0 0,32 6 0 0 0,-31-2-10 0 0,113 22 69 0 0,-56-12 26 0 0,101 13 0 0 0,-30-12-103 0 0,180 21 53 0 0,-140-4-29 0 0,-132-26-13 0 0,84 11-9 0 0,-132-21 21 0 0,1 0 1 0 0,-1 0-1 0 0,1 1 0 0 0,-1 1 0 0 0,12 4 0 0 0,-13-4 0 0 0,0 0-1 0 0,0-1 1 0 0,1 0 0 0 0,-1-1-1 0 0,9 2 1 0 0,1-1-9 0 0,-1 2 1 0 0,1 0-1 0 0,-1 1 0 0 0,28 12 1 0 0,-31-11 0 0 0,1-1 1 0 0,0 0-1 0 0,1 0 1 0 0,-1-2-1 0 0,1 0 1 0 0,23 2-1 0 0,73 5 117 0 0,-41-8-109 0 0,-40 0-7 0 0,0-1 1 0 0,0-2-1 0 0,0-1 1 0 0,44-8-1 0 0,-33 3-75 0 0,-36 7 76 0 0,-1 0-1 0 0,1 0 1 0 0,-1-1 0 0 0,0 0-1 0 0,0 0 1 0 0,1 0-1 0 0,-1-1 1 0 0,0 1 0 0 0,0-1-1 0 0,0 0 1 0 0,5-4-1 0 0,-6 5 12 0 0,0-1 0 0 0,0 1 0 0 0,0 0 0 0 0,0 0 0 0 0,0 0 0 0 0,1 0 0 0 0,-1 0 0 0 0,0 1 0 0 0,0-1 0 0 0,1 1-1 0 0,5 0 1 0 0,-6 0 1 0 0,0 0 0 0 0,0 0 0 0 0,0 0-1 0 0,1-1 1 0 0,-1 1 0 0 0,0-1 0 0 0,0 0-1 0 0,0 1 1 0 0,-1-1 0 0 0,1-1 0 0 0,5-1-1 0 0,-8 2-5 0 0,1 0 0 0 0,0 1-1 0 0,0-1 1 0 0,-1 1 0 0 0,1-1-1 0 0,0 1 1 0 0,0 0 0 0 0,0-1-1 0 0,0 1 1 0 0,0 0 0 0 0,0-1-1 0 0,-1 1 1 0 0,1 0 0 0 0,0 0-1 0 0,0 0 1 0 0,0 0 0 0 0,0 0-1 0 0,0 0 1 0 0,0 0 0 0 0,0 0-1 0 0,1 1 1 0 0,22-4-4 0 0,86-28 91 0 0,-86 24-177 0 0,-20 5 105 0 0,0 1 0 0 0,-1 0-1 0 0,1 0 1 0 0,0 0 0 0 0,0 1-1 0 0,1-1 1 0 0,-1 1 0 0 0,5 0-1 0 0,63-10-41 0 0,-36 2 90 0 0,-2-2 39 0 0,70-20-226 0 0,-71 14 151 0 0,-31 14-25 0 0,1 0-1 0 0,0 0 1 0 0,0 0 0 0 0,-1 1 0 0 0,1 0-1 0 0,1-1 1 0 0,-1 1 0 0 0,0 0 0 0 0,0 0 0 0 0,4 0-1 0 0,-4 1 2 0 0,1-1-1 0 0,0 0 0 0 0,-1 0 0 0 0,1 0 1 0 0,0 0-1 0 0,-1-1 0 0 0,0 0 0 0 0,1 1 1 0 0,-1-1-1 0 0,0 0 0 0 0,5-4 0 0 0,-6 4 0 0 0,1 0 1 0 0,0 0-1 0 0,0 0 0 0 0,0 0 0 0 0,0 1 0 0 0,1-1 1 0 0,-1 1-1 0 0,0 0 0 0 0,5-1 0 0 0,-6 1 0 0 0,1 1 0 0 0,-1-1 0 0 0,1 1 1 0 0,-1-1-1 0 0,0 0 0 0 0,1 1 0 0 0,-1-1 0 0 0,0-1 0 0 0,0 1 0 0 0,0 0 1 0 0,0 0-1 0 0,0-1 0 0 0,3-2 0 0 0,-3 3-1 0 0,0 0 0 0 0,0 0 1 0 0,1-1-1 0 0,-1 1 0 0 0,1 1 0 0 0,-1-1 1 0 0,1 0-1 0 0,-1 1 0 0 0,1-1 0 0 0,0 1 0 0 0,4 0 1 0 0,16-4-4 0 0,67-13-8 0 0,-68 15 36 0 0,-22 2-23 0 0,1 0-1 0 0,0 0 1 0 0,0 0-1 0 0,0 0 0 0 0,0 0 1 0 0,0 0-1 0 0,0 0 1 0 0,0 0-1 0 0,-1 0 0 0 0,1 0 1 0 0,0-1-1 0 0,0 1 1 0 0,0 0-1 0 0,0-1 0 0 0,0 1 1 0 0,-1-1-1 0 0,1 1 1 0 0,0-1-1 0 0,-1 1 0 0 0,1-1 1 0 0,0 1-1 0 0,-1-1 1 0 0,2-1-1 0 0,50-7-33 0 0,-41 5 32 0 0,0 1 0 0 0,1 0 0 0 0,20-2 0 0 0,-1 1-3 0 0,51-19-13 0 0,-60 17 9 0 0,-19 4 7 0 0,1 1-1 0 0,-1 0 0 0 0,1 0 1 0 0,-1 0-1 0 0,1 0 1 0 0,-1 0-1 0 0,1 1 0 0 0,-1 0 1 0 0,5 0-1 0 0,8-3 1 0 0,0-1-1 0 0,0 0 1 0 0,-1-1-1 0 0,0-1 1 0 0,0 0-1 0 0,21-13 1 0 0,-33 18 0 0 0,89-47 6 0 0,-85 44-9 0 0,0 1 1 0 0,0-2 0 0 0,-1 1 0 0 0,0-1-1 0 0,0 0 1 0 0,10-11 0 0 0,10-4 1 0 0,2-3 31 0 0,20-27-32 0 0,-37 40-1 0 0,0-1 0 0 0,0 0 1 0 0,11-17-1 0 0,-8 14 6 0 0,-10 11-2 0 0,1 1 0 0 0,-1-1 0 0 0,0 0 1 0 0,0 0-1 0 0,-1 0 0 0 0,1 0 0 0 0,0-1 0 0 0,2-3 0 0 0,45-37-14 0 0,-28 24 9 0 0,-22 19 4 0 0,1 0 0 0 0,-1 1 0 0 0,0-1 1 0 0,0 0-1 0 0,0 0 0 0 0,0 0 0 0 0,0 0 0 0 0,0 0 0 0 0,0 0 0 0 0,0 0 0 0 0,0 0 0 0 0,0 0 0 0 0,0-1 0 0 0,-1 1 0 0 0,1 0 0 0 0,0 0 0 0 0,-1-1 0 0 0,0 1 0 0 0,1 0 0 0 0,-1-1 0 0 0,1-1 0 0 0,0 0-3 0 0,0 1 0 0 0,0-1 0 0 0,0 1 0 0 0,0-1 0 0 0,0 1 0 0 0,1-1 0 0 0,-1 1 0 0 0,1 0 0 0 0,0-1 0 0 0,0 1 1 0 0,0 0-1 0 0,0 0 0 0 0,0 0 0 0 0,0 1 0 0 0,1-1 0 0 0,-1 1 0 0 0,0-1 0 0 0,4-1 0 0 0,19-16-18 0 0,-10-4 39 0 0,-13 20-16 0 0,-1 0-1 0 0,1 0 1 0 0,-1 0-1 0 0,1 1 1 0 0,0-1-1 0 0,0 1 1 0 0,0-1 0 0 0,0 1-1 0 0,1 0 1 0 0,-1 0-1 0 0,4-2 1 0 0,-2 2-3 0 0,-1 0 1 0 0,1-1-1 0 0,0 1 1 0 0,-1-1-1 0 0,1 1 1 0 0,-1-1-1 0 0,0 0 1 0 0,0 0-1 0 0,0-1 1 0 0,0 1-1 0 0,-1-1 1 0 0,1 1-1 0 0,-1-1 1 0 0,2-4-1 0 0,-2 4-5 0 0,0 0 0 0 0,0 0 0 0 0,1 1 0 0 0,-1-1 0 0 0,1 1 0 0 0,0-1 0 0 0,0 1 0 0 0,0 0 0 0 0,6-5 0 0 0,14-16 5 0 0,2 4 4 0 0,-22 19-8 0 0,0-1 1 0 0,-1 1 0 0 0,1-1-1 0 0,-1 0 1 0 0,0 0-1 0 0,1 1 1 0 0,-1-1 0 0 0,0-1-1 0 0,0 1 1 0 0,2-3-1 0 0,-1-1-1 0 0,1 0 1 0 0,0 0-1 0 0,0 0 0 0 0,1 0 0 0 0,-1 0 0 0 0,1 1 0 0 0,1 0 0 0 0,-1 0 1 0 0,11-6-1 0 0,29-20 51 0 0,-44 30-45 0 0,0 0 0 0 0,0 1 0 0 0,0-1 0 0 0,0 0 1 0 0,0 0-1 0 0,-1 0 0 0 0,1 0 0 0 0,0 0 0 0 0,0 0 0 0 0,-1 0 0 0 0,1 0 0 0 0,-1 0 1 0 0,1 0-1 0 0,-1 0 0 0 0,1-1 0 0 0,-1 1 0 0 0,1-2 0 0 0,5-10-10 0 0,6 5-15 0 0,-11 8 25 0 0,0 0 0 0 0,-1-1 1 0 0,1 1-1 0 0,0-1 0 0 0,0 1 1 0 0,-1-1-1 0 0,1 1 0 0 0,-1-1 1 0 0,1 0-1 0 0,-1 1 0 0 0,1-1 1 0 0,-1 0-1 0 0,1 1 1 0 0,-1-1-1 0 0,1 0 0 0 0,-1 0 1 0 0,0 1-1 0 0,1-1 0 0 0,-1 0 1 0 0,0 0-1 0 0,0 0 0 0 0,0 0 1 0 0,0 1-1 0 0,1-1 1 0 0,-1 0-1 0 0,0 0 0 0 0,-1 0 1 0 0,1 0-1 0 0,0 1 0 0 0,0-1 1 0 0,0 0-1 0 0,0 0 0 0 0,-1-1 1 0 0,1 1 0 0 0,0 1 0 0 0,0-1 1 0 0,0 0-1 0 0,1 0 0 0 0,-1 0 1 0 0,0 0-1 0 0,0 0 0 0 0,1 0 1 0 0,-1 1-1 0 0,0-1 0 0 0,1 0 1 0 0,-1 0-1 0 0,1 0 0 0 0,-1 1 1 0 0,1-1-1 0 0,-1 0 0 0 0,1 1 1 0 0,1-2-1 0 0,-1 1-1 0 0,0 0 0 0 0,0 0 1 0 0,-1 0-1 0 0,1 0 0 0 0,0 0 0 0 0,0 0 0 0 0,-1 0 1 0 0,1 0-1 0 0,0-1 0 0 0,-1 1 0 0 0,0 0 1 0 0,1 0-1 0 0,-1-1 0 0 0,0 1 0 0 0,1 0 0 0 0,-1-1 1 0 0,0 1-1 0 0,0-3 0 0 0,0-63 32 0 0,9 25-52 0 0,9-22 27 0 0,-17 37-3 0 0,-1 19 0 0 0,1 1 0 0 0,-1-1 0 0 0,0 0 1 0 0,0 0-1 0 0,-1 0 0 0 0,-1 0 0 0 0,1 0 0 0 0,-1 1 0 0 0,-5-14 0 0 0,2 11-2 0 0,1 0 0 0 0,0-1 1 0 0,0 0-1 0 0,-3-18 0 0 0,4 18 16 0 0,3 9-17 0 0,-2-1 0 0 0,1 1 0 0 0,0-1-1 0 0,0 1 1 0 0,-1-1 0 0 0,1 1 0 0 0,-1 0-1 0 0,0 0 1 0 0,0 0 0 0 0,0 0 0 0 0,0 0 0 0 0,0 0-1 0 0,-4-2 1 0 0,5 2-5 0 0,0 0-1 0 0,0 0 1 0 0,1-1 0 0 0,-1 1 0 0 0,0 0-1 0 0,1 0 1 0 0,-1-1 0 0 0,1 1-1 0 0,0 0 1 0 0,0 0 0 0 0,0-1-1 0 0,0 1 1 0 0,0 0 0 0 0,0-1 0 0 0,1-2-1 0 0,-1-14-7 0 0,-5 8 0 0 0,3-21 22 0 0,2 4-10 0 0,0 22 6 0 0,-1 0-1 0 0,0 0 1 0 0,1 0-1 0 0,-2 1 1 0 0,1-1-1 0 0,-1 0 1 0 0,0 0-1 0 0,0 1 1 0 0,0-1-1 0 0,-1 1 1 0 0,0 0-1 0 0,0 0 1 0 0,0 0-1 0 0,-1 0 1 0 0,0 0-1 0 0,-5-5 1 0 0,8 8 8 0 0,0 1 0 0 0,0-1 1 0 0,0 0-1 0 0,0 0 0 0 0,0 0 1 0 0,1 0-1 0 0,-1-1 1 0 0,1 1-1 0 0,-1 0 0 0 0,1 0 1 0 0,0 0-1 0 0,0-3 0 0 0,-5-20 8 0 0,-6-1-18 0 0,9 21-3 0 0,1 1 0 0 0,-1 0 1 0 0,0-1-1 0 0,0 1 0 0 0,0 0 0 0 0,-1 0 0 0 0,1 0 0 0 0,-1 0 1 0 0,-6-5-1 0 0,9 8-1 0 0,-1 0 1 0 0,0 1 0 0 0,0-1 0 0 0,1 0 0 0 0,-1 0-1 0 0,0 0 1 0 0,1 0 0 0 0,-1 0 0 0 0,1 0-1 0 0,-1 0 1 0 0,1 0 0 0 0,-1 0 0 0 0,1 0 0 0 0,0 0-1 0 0,0 0 1 0 0,-1-2 0 0 0,1 0 0 0 0,-1 1 0 0 0,0-1 0 0 0,1 1 0 0 0,-1-1 0 0 0,0 1 0 0 0,-1 0 0 0 0,1-1 0 0 0,0 1 0 0 0,-1 0 0 0 0,1 0 0 0 0,-1 0 0 0 0,0 0 0 0 0,1 0 0 0 0,-1 0 0 0 0,-4-3 0 0 0,-3-5-2 0 0,-6 1-1 0 0,-30 8 0 0 0,42 1-4 0 0,0 0 0 0 0,0 0 0 0 0,0 1 0 0 0,0-1 0 0 0,0 1 0 0 0,0 0 1 0 0,0 0-1 0 0,1 0 0 0 0,-1 0 0 0 0,0 1 0 0 0,1-1 0 0 0,-1 1 0 0 0,1 0 1 0 0,0-1-1 0 0,-1 1 0 0 0,1 0 0 0 0,-3 4 0 0 0,-31 20-56 0 0,-146 75-105 0 0,92-48 3 0 0,86-51 163 0 0,0 0 0 0 0,1-1 0 0 0,-1 1 0 0 0,1 1 0 0 0,0-1 1 0 0,0 0-1 0 0,0 1 0 0 0,-6 5 0 0 0,-8 7-15 0 0,-299 175 5 0 0,226-126-35 0 0,56-38 50 0 0,-3 3 1 0 0,19-14-12 0 0,-1 0 0 0 0,-27 15 0 0 0,-4 1 1 0 0,34-20 4 0 0,0-1-1 0 0,-1 0 0 0 0,0-2 1 0 0,-28 11-1 0 0,4-6 3 0 0,-41 21 0 0 0,49-20 1 0 0,0-1 0 0 0,-51 13 0 0 0,8-6-22 0 0,50-12 2 0 0,-1-2 0 0 0,-1 0 1 0 0,1-2-1 0 0,-48 2 0 0 0,-128 1 3 0 0,56-7 13 0 0,145 0-3 0 0,1 0 0 0 0,-1 0 0 0 0,0 1 0 0 0,1-1 0 0 0,-1 1 0 0 0,1-1 0 0 0,-1 1 0 0 0,0 0-1 0 0,1-1 1 0 0,-1 1 0 0 0,1 0 0 0 0,0 0 0 0 0,-1 0 0 0 0,1 0 0 0 0,0 0 0 0 0,0 0 0 0 0,0 1-1 0 0,-1-1 1 0 0,1 0 0 0 0,0 1 0 0 0,1-1 0 0 0,-1 0 0 0 0,0 1 0 0 0,0-1 0 0 0,1 1 0 0 0,-1 0-1 0 0,0-1 1 0 0,1 1 0 0 0,0-1 0 0 0,-1 1 0 0 0,1 0 0 0 0,0-1 0 0 0,0 1 0 0 0,0 0 0 0 0,0-1 0 0 0,0 1-1 0 0,0 0 1 0 0,1-1 0 0 0,-1 1 0 0 0,0 0 0 0 0,1-1 0 0 0,-1 1 0 0 0,1-1 0 0 0,0 1 0 0 0,-1-1-1 0 0,1 1 1 0 0,0-1 0 0 0,0 1 0 0 0,0-1 0 0 0,0 0 0 0 0,0 0 0 0 0,1 1 0 0 0,-1-1 0 0 0,0 0-1 0 0,0 0 1 0 0,1 0 0 0 0,-1 0 0 0 0,1 0 0 0 0,-1-1 0 0 0,1 1 0 0 0,2 1 0 0 0,120 39-63 0 0,173 34 1 0 0,-253-65 103 0 0,94 21 0 0 0,-117-27-7 0 0,1-1-1 0 0,0-1 1 0 0,29-2 0 0 0,-50 0-4 0 0,-1-83 92 0 0,1 80-169 0 0,-1 0 1 0 0,1 0 0 0 0,0 0 0 0 0,0 0-1 0 0,0 0 1 0 0,0 1 0 0 0,1-1 0 0 0,-1 0-1 0 0,1 1 1 0 0,-1-1 0 0 0,1 0 0 0 0,0 1-1 0 0,2-3 1 0 0,6-8-250 0 0,-7 7 70 0 0,23-28-1234 0 0,-19 27 1058 0 0,1 0 1 0 0,1 0-1 0 0,-1 1 0 0 0,1 0 1 0 0,0 1-1 0 0,13-6 1 0 0,79-51-4125 0 0,-94 59 4115 0 0,0-1 0 0 0,-1 0 1 0 0,1 0-1 0 0,-1 0 1 0 0,0-1-1 0 0,-1 0 0 0 0,1 0 1 0 0,-1-1-1 0 0,0 1 1 0 0,0-1-1 0 0,-1-1 0 0 0,4-6 1 0 0,27-43-2511 0 0,-7-13-897 0 0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1005 0 6224 0 0,'-3'0'7132'0'0,"-14"0"-4406"0"0,-4 1-1610 0 0,1 1 0 0 0,0 1-1 0 0,0 1 1 0 0,-34 10 0 0 0,-82 37 555 0 0,110-41-1438 0 0,-73 38 375 0 0,87-42-524 0 0,1-1 1 0 0,-1 2 0 0 0,1-1-1 0 0,-19 16 1 0 0,-6 4 77 0 0,28-21-118 0 0,0 0 1 0 0,0 1-1 0 0,0 0 1 0 0,1 0 0 0 0,0 1-1 0 0,0 0 1 0 0,1 1-1 0 0,-1-1 1 0 0,2 1-1 0 0,-1 0 1 0 0,1 1-1 0 0,0-1 1 0 0,1 1-1 0 0,0 0 1 0 0,1 0-1 0 0,-1 0 1 0 0,-1 12-1 0 0,-4 23 43 0 0,8-39-79 0 0,-1 1 0 0 0,1-1 0 0 0,0 0 0 0 0,0 1 0 0 0,1-1 0 0 0,0 1 1 0 0,0-1-1 0 0,0 1 0 0 0,0-1 0 0 0,3 10 0 0 0,8 20 65 0 0,1-2 0 0 0,1 1 1 0 0,2-2-1 0 0,2 0 0 0 0,29 43 0 0 0,-45-74-70 0 0,18 34 151 0 0,20 49 0 0 0,7 13 86 0 0,-21-46-71 0 0,17 53 1 0 0,-13-30-7 0 0,-14-2 21 0 0,-8-48-7 0 0,0 0-1 0 0,-3 1 0 0 0,0-1 1 0 0,-1 1-1 0 0,-1 0 1 0 0,-3 45-1 0 0,1-37 138 0 0,0-30-294 0 0,0-1 0 0 0,0 0 0 0 0,0 0 0 0 0,-1 1 0 0 0,1-1 0 0 0,-1 0 0 0 0,1 0 0 0 0,-1 0 0 0 0,0 0 0 0 0,1 0 0 0 0,-1 0 0 0 0,0 0 0 0 0,-1 0 0 0 0,1 0 0 0 0,0 0 0 0 0,0 0 0 0 0,-1 0 0 0 0,1-1 0 0 0,-1 1 0 0 0,0-1 0 0 0,1 1 0 0 0,-1-1 0 0 0,0 1 0 0 0,0-1 0 0 0,0 0 0 0 0,0 0 0 0 0,0 0 0 0 0,0 0 0 0 0,-4 1 0 0 0,3-1 11 0 0,1 0-1 0 0,-1 0 0 0 0,0 1 0 0 0,1-1 1 0 0,-1 1-1 0 0,0 0 0 0 0,1 0 1 0 0,0 0-1 0 0,-3 3 0 0 0,1-2 18 0 0,0 1-1 0 0,0-1 0 0 0,0 0 1 0 0,0 0-1 0 0,-1-1 1 0 0,1 0-1 0 0,-1 1 0 0 0,0-1 1 0 0,-7 2-1 0 0,-8 4 46 0 0,5-2-65 0 0,0 0 1 0 0,-1-1 0 0 0,0 0-1 0 0,0-2 1 0 0,0 0 0 0 0,0 0-1 0 0,-19-1 1 0 0,-116-7-77 0 0,97 0-4 0 0,-87-15-919 0 0,133 20 561 0 0,1-2 0 0 0,0 1 0 0 0,-1-1-1 0 0,1 0 1 0 0,0 0 0 0 0,0-1 0 0 0,0 0-1 0 0,0 0 1 0 0,-9-7 0 0 0,15 7 60 0 0,0 0 0 0 0,1 0 0 0 0,-1 0 0 0 0,1 0 0 0 0,0-1 0 0 0,0 1 0 0 0,0 0 0 0 0,1 0 0 0 0,-1 0 0 0 0,1 0 0 0 0,-1-1 0 0 0,1 1 0 0 0,0 0 0 0 0,0 0 0 0 0,1 0 0 0 0,-1 1-1 0 0,0-1 1 0 0,3-3 0 0 0,4-1-584 0 0,-1 1-1 0 0,1 0 1 0 0,0 0-1 0 0,1 1 0 0 0,11-6 1 0 0,-2 1-1048 0 0,13-17-5144 0 0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1112 8392 0 0,'20'3'6392'0'0,"-16"-3"-6231"0"0,1 0 0 0 0,0-1 1 0 0,-1 0-1 0 0,1 0 0 0 0,-1 0 1 0 0,1 0-1 0 0,-1 0 0 0 0,0-1 1 0 0,1 0-1 0 0,-1 0 0 0 0,0 0 0 0 0,0-1 1 0 0,0 1-1 0 0,0-1 0 0 0,-1 0 1 0 0,1 0-1 0 0,-1 0 0 0 0,0-1 1 0 0,0 1-1 0 0,0-1 0 0 0,0 1 1 0 0,-1-1-1 0 0,1 0 0 0 0,-1 0 1 0 0,0-1-1 0 0,2-5 0 0 0,40-56 381 0 0,-7 14-248 0 0,-29 8-50 0 0,-3 3 28 0 0,-4 39-261 0 0,31-135 885 0 0,-19 78-499 0 0,-10 48-317 0 0,0-1 1 0 0,-1 1-1 0 0,0-1 0 0 0,1-16 1 0 0,6-72 1723 0 0,-9 99-1471 0 0,-36 1 1194 0 0,30 1-1452 0 0,-1-1 1 0 0,0 1 0 0 0,0 1 0 0 0,0-1 0 0 0,0 1 0 0 0,1 0-1 0 0,-1 1 1 0 0,1 0 0 0 0,0 0 0 0 0,0 0 0 0 0,0 0 0 0 0,0 1-1 0 0,0 0 1 0 0,1 1 0 0 0,-7 6 0 0 0,-4 5 53 0 0,0 1 1 0 0,2 1-1 0 0,-18 28 0 0 0,6 9 187 0 0,11-38-240 0 0,12-14-62 0 0,-1 0 1 0 0,2 1-1 0 0,-1-1 1 0 0,0 0 0 0 0,1 1-1 0 0,-1-1 1 0 0,1 1-1 0 0,0 0 1 0 0,1 0 0 0 0,-3 7-1 0 0,-4 16 61 0 0,0-3 43 0 0,2 1 0 0 0,1 0 0 0 0,-3 32 0 0 0,4-10-1 0 0,1-27-65 0 0,1-1 0 0 0,0 0-1 0 0,2 1 1 0 0,0-1 0 0 0,2 1 0 0 0,0-1 0 0 0,1 0 0 0 0,0 0 0 0 0,2 0 0 0 0,7 19 0 0 0,-8-29-38 0 0,1 0 1 0 0,0 0-1 0 0,0-1 1 0 0,1 0-1 0 0,0 0 1 0 0,14 14-1 0 0,-2-6 3 0 0,1 0 1 0 0,1 0-1 0 0,26 14 0 0 0,-36-25-39 0 0,0 0 0 0 0,0-1-1 0 0,0-1 1 0 0,0 0 0 0 0,1 0 0 0 0,-1-1-1 0 0,1 0 1 0 0,0-1 0 0 0,19 1 0 0 0,-20-2-87 0 0,-1-1 1 0 0,0 1-1 0 0,1-1 1 0 0,-1-1-1 0 0,0 0 1 0 0,0 0-1 0 0,0-1 1 0 0,0 0-1 0 0,-1 0 1 0 0,1-1-1 0 0,-1 0 1 0 0,0-1-1 0 0,0 1 1 0 0,0-2-1 0 0,0 1 1 0 0,-1-1-1 0 0,0 0 1 0 0,7-9 0 0 0,3-13-442 0 0,13 8 0 0 0,-24 12 368 0 0,0 0 0 0 0,-1-1 0 0 0,0 0 0 0 0,5-12 0 0 0,16-29-635 0 0,-17 38 634 0 0,-5 6 55 0 0,0 0-1 0 0,0-1 1 0 0,0 1 0 0 0,-1-1 0 0 0,0 1-1 0 0,0-1 1 0 0,0 0 0 0 0,1-10 0 0 0,14-46-920 0 0,-13 48 696 0 0,0-1 1 0 0,-1 0 0 0 0,2-20-1 0 0,18-116-1785 0 0,-24-246 794 0 0,-3 161 2743 0 0,-11 151 276 0 0,17 64 5 0 0,4 46-150 0 0,2 10-1263 0 0,57 255 1631 0 0,-35-133-1391 0 0,-22-111-268 0 0,-1 1 0 0 0,-3 0 0 0 0,0 57 0 0 0,4 90 604 0 0,0-54-228 0 0,0-120-583 0 0,-9-18 48 0 0,2-2-75 0 0,-1-1-1 0 0,0 1 0 0 0,0 0 0 0 0,1-1 0 0 0,-1 1 0 0 0,0-1 0 0 0,0 1 0 0 0,0-1 0 0 0,-1 1 0 0 0,1-1 0 0 0,0 0 0 0 0,-1 1 0 0 0,1-1 0 0 0,-1 0 0 0 0,1 0 0 0 0,-1 1 1 0 0,0-1-1 0 0,0 0 0 0 0,1 0 0 0 0,-2-3 0 0 0,4-39 87 0 0,6-140 47 0 0,-9 174-138 0 0,1 0 1 0 0,0 0-1 0 0,0 0 0 0 0,1 1 1 0 0,1-1-1 0 0,-1 0 1 0 0,2 1-1 0 0,-1-1 0 0 0,1 1 1 0 0,1 0-1 0 0,-1 0 1 0 0,2 1-1 0 0,-1-1 0 0 0,1 1 1 0 0,0 0-1 0 0,1 1 1 0 0,14-13-1 0 0,-4 0 10 0 0,-5 17 2 0 0,-1 1 0 0 0,1 0 1 0 0,0 0-1 0 0,0 1 0 0 0,1 1 1 0 0,-1 0-1 0 0,0 1 0 0 0,0 0 1 0 0,13 3-1 0 0,-15 3 1 0 0,-3 0-13 0 0,1-5 9 0 0,-6-1-5 0 0,0-1 0 0 0,0 0 0 0 0,-1 0 0 0 0,1 1-1 0 0,0 0 1 0 0,0-1 0 0 0,-1 1 0 0 0,1 0 0 0 0,0-1 0 0 0,-1 1-1 0 0,1 0 1 0 0,-1 0 0 0 0,1 1 0 0 0,-1-1 0 0 0,0 0-1 0 0,1 0 1 0 0,-1 1 0 0 0,0-1 0 0 0,0 0 0 0 0,0 1-1 0 0,0-1 1 0 0,1 3 0 0 0,-1-1 2 0 0,0-1 0 0 0,0 0 0 0 0,0 0-1 0 0,1 1 1 0 0,-1-1 0 0 0,1 0 0 0 0,-1 0 0 0 0,1-1 0 0 0,0 1-1 0 0,-1 0 1 0 0,1 0 0 0 0,0-1 0 0 0,0 1 0 0 0,0-1 0 0 0,1 0 0 0 0,3 2-1 0 0,-1 0 3 0 0,-4-2-6 0 0,0 0-1 0 0,0-1 0 0 0,0 1 0 0 0,0 0 1 0 0,0 0-1 0 0,0 0 0 0 0,0 0 0 0 0,0 0 1 0 0,0 1-1 0 0,0-1 0 0 0,0 0 0 0 0,-1 0 1 0 0,1 0-1 0 0,0 1 0 0 0,-1-1 0 0 0,1 0 1 0 0,-1 1-1 0 0,0-1 0 0 0,1 0 0 0 0,-1 1 0 0 0,0 1 1 0 0,0-2 1 0 0,1 1 0 0 0,-1 0 0 0 0,0 0 0 0 0,1 0 0 0 0,0-1 0 0 0,-1 1 0 0 0,1 0 0 0 0,0-1 0 0 0,0 1 0 0 0,0-1 1 0 0,0 1-1 0 0,0-1 0 0 0,0 1 0 0 0,0-1 0 0 0,0 0 0 0 0,1 1 0 0 0,1 1 0 0 0,45 49 293 0 0,-28-28-186 0 0,-19-23-103 0 0,0 0 1 0 0,0 0-1 0 0,0 0 0 0 0,0 1 0 0 0,0-1 1 0 0,0 0-1 0 0,0 1 0 0 0,0-1 1 0 0,-1 0-1 0 0,1 1 0 0 0,0-1 0 0 0,-1 1 1 0 0,0-1-1 0 0,1 1 0 0 0,-1 0 1 0 0,0 2-1 0 0,5 9 32 0 0,6 1 31 0 0,-6-10-44 0 0,-2 1 0 0 0,1 0 0 0 0,0 0 0 0 0,-1 1 0 0 0,0-1 0 0 0,0 1 0 0 0,3 9 0 0 0,43 76 205 0 0,-41-65-173 0 0,-7-19-47 0 0,0-1 1 0 0,1 0-1 0 0,0 0 1 0 0,0 0 0 0 0,0 0-1 0 0,7 11 1 0 0,-8-15-12 0 0,1 0-1 0 0,-1 0 1 0 0,0 1 0 0 0,0-1 0 0 0,0 0 0 0 0,0 1 0 0 0,0-1-1 0 0,0 1 1 0 0,-1-1 0 0 0,1 1 0 0 0,-1-1 0 0 0,0 1 0 0 0,0 2 0 0 0,5 23 27 0 0,-1 4-716 0 0,-5-26-863 0 0,0-24-17 0 0,0 12 1158 0 0,1 1-1 0 0,0-1 1 0 0,0 0-1 0 0,1 0 1 0 0,-1 1-1 0 0,1-1 1 0 0,0 1-1 0 0,1-1 1 0 0,-1 1-1 0 0,1-1 1 0 0,0 1-1 0 0,1 0 1 0 0,-1 0 0 0 0,6-9-1 0 0,6 0-284 0 0,-11 11 500 0 0,1-1 0 0 0,-1 1 0 0 0,0-1 0 0 0,0 0 0 0 0,-1 0 0 0 0,1 0 0 0 0,-1-1 0 0 0,0 1 0 0 0,0-1 0 0 0,2-6 0 0 0,27-45-1375 0 0,-29 54 1492 0 0,0 0 0 0 0,-1 0 0 0 0,0-1 0 0 0,1 1 0 0 0,-1 0 0 0 0,0-1 0 0 0,0 1 0 0 0,0-1 0 0 0,-1 1 0 0 0,1-1 0 0 0,0-4 0 0 0,6-11-153 0 0,8-1-93 0 0,12-23-161 0 0,1-29 667 0 0,-5 46 984 0 0,-12-24 2759 0 0,-10 48-3328 0 0,29 2 3234 0 0,-27 3-3647 0 0,1 0 0 0 0,-1 0 0 0 0,1 1 1 0 0,-1-1-1 0 0,0 1 0 0 0,-1-1 0 0 0,1 1 1 0 0,-1 0-1 0 0,0 0 0 0 0,0 0 1 0 0,1 9-1 0 0,1-1 75 0 0,-2-1 0 0 0,1 2-1 0 0,0 24 1 0 0,10 52 654 0 0,-4 54-413 0 0,0-101-520 0 0,-9-42-22 0 0,0-1-1 0 0,0 1 1 0 0,0 0-1 0 0,0-1 1 0 0,0 1-1 0 0,0 0 1 0 0,0-1-1 0 0,0 1 1 0 0,1-1-1 0 0,-1 1 1 0 0,0 0-1 0 0,0-1 1 0 0,1 1-1 0 0,-1-1 1 0 0,0 1-1 0 0,1 0 1 0 0,-1-1-1 0 0,0 1 1 0 0,1-1-1 0 0,-1 1 1 0 0,1-1-1 0 0,-1 1 1 0 0,1-1-1 0 0,-1 0 1 0 0,1 1-1 0 0,-1-1 1 0 0,1 0-1 0 0,-1 1 1 0 0,1-1-1 0 0,0 0 1 0 0,-1 0-1 0 0,1 1 1 0 0,-1-1 0 0 0,1 0-1 0 0,0 0 1 0 0,-1 0-1 0 0,1 0 1 0 0,1 0-1 0 0,-1 0-93 0 0,0 0-1 0 0,0 0 1 0 0,0-1 0 0 0,0 1-1 0 0,0 0 1 0 0,0-1-1 0 0,0 1 1 0 0,0-1 0 0 0,0 1-1 0 0,0-1 1 0 0,0 1 0 0 0,0-1-1 0 0,0 0 1 0 0,0 0 0 0 0,-1 1-1 0 0,1-1 1 0 0,0 0 0 0 0,0 0-1 0 0,-1 0 1 0 0,1 0-1 0 0,-1 0 1 0 0,1 0 0 0 0,-1 0-1 0 0,1-1 1 0 0,3-7-195 0 0,-2 1-23 0 0,2-1-1 0 0,-1 1 0 0 0,1-1 1 0 0,0 1-1 0 0,1 0 0 0 0,7-10 1 0 0,-7 13 221 0 0,-3 4 53 0 0,0-1-1 0 0,0 0 1 0 0,0 0 0 0 0,0 0 0 0 0,0 0 0 0 0,-1 0 0 0 0,1-1 0 0 0,-1 1 0 0 0,0 0 0 0 0,0-1-1 0 0,0 1 1 0 0,0-1 0 0 0,0 1 0 0 0,1-5 0 0 0,4-12-383 0 0,7-32-340 0 0,6-15 138 0 0,-18 62 687 0 0,1 0 1 0 0,0 0-1 0 0,1 1 1 0 0,-1-1 0 0 0,0 1-1 0 0,1 0 1 0 0,0 0 0 0 0,0 0-1 0 0,0 0 1 0 0,0 0 0 0 0,0 0-1 0 0,1 1 1 0 0,-1 0-1 0 0,5-3 1 0 0,-6 4 1097 0 0,9 25 1621 0 0,-7-4-2181 0 0,0 0 1 0 0,-2-1-1 0 0,0 1 0 0 0,-1 1 0 0 0,-2 32 0 0 0,0-18-126 0 0,15 37 399 0 0,4 43 160 0 0,-18-114-987 0 0,1-1 13 0 0,-1 0 0 0 0,1 0 0 0 0,-1 0 0 0 0,1 0 1 0 0,0 0-1 0 0,-1 0 0 0 0,1 0 0 0 0,-1 0 0 0 0,1 0 0 0 0,0 0 0 0 0,-1 0 1 0 0,1 0-1 0 0,-1-1 0 0 0,1 1 0 0 0,-1 0 0 0 0,1 0 0 0 0,0 0 0 0 0,-1-1 0 0 0,1 1 1 0 0,-1 0-1 0 0,1-1 0 0 0,-1 1 0 0 0,1-1 0 0 0,-1 1 0 0 0,0 0 0 0 0,1-1 0 0 0,-1 1 1 0 0,0-1-1 0 0,1 1 0 0 0,-1-1 0 0 0,0 1 0 0 0,1-1 0 0 0,-1 1 0 0 0,0-1 1 0 0,0 0-1 0 0,1 0 0 0 0,8-81 233 0 0,0-9-182 0 0,4-27 17 0 0,-4 39 21 0 0,-9 75-102 0 0,0 0 0 0 0,0 0 0 0 0,1 0 0 0 0,-1 0-1 0 0,1 0 1 0 0,0 0 0 0 0,0 0 0 0 0,1 0 0 0 0,-1 0 0 0 0,1 1 0 0 0,0-1 0 0 0,0 0-1 0 0,0 1 1 0 0,0-1 0 0 0,1 1 0 0 0,-1 0 0 0 0,1 0 0 0 0,0 0 0 0 0,0 0-1 0 0,0 1 1 0 0,0-1 0 0 0,6-3 0 0 0,-4 3-25 0 0,1 1 0 0 0,-1-1 0 0 0,1 1 0 0 0,0 0-1 0 0,0 1 1 0 0,-1-1 0 0 0,1 1 0 0 0,0 0 0 0 0,0 1 0 0 0,0-1 0 0 0,0 1 0 0 0,1 1-1 0 0,-1-1 1 0 0,8 2 0 0 0,-1 6 21 0 0,0 0-1 0 0,0 1 1 0 0,16 14 0 0 0,-28-21-4 0 0,1 0 1 0 0,-1 0 0 0 0,1 0-1 0 0,-1 1 1 0 0,0-1-1 0 0,1 0 1 0 0,-1 1-1 0 0,-1-1 1 0 0,1 1 0 0 0,1 3-1 0 0,7 18-32 0 0,16 23 25 0 0,-16-30-62 0 0,0-1 1 0 0,1 0-1 0 0,22 28 0 0 0,-7 4-795 0 0,-23-47 765 0 0,0 0 0 0 0,-1 0 1 0 0,1 0-1 0 0,0 0 0 0 0,0-1 0 0 0,0 1 1 0 0,0-1-1 0 0,0 1 0 0 0,0-1 0 0 0,0 1 1 0 0,0-1-1 0 0,0 0 0 0 0,1 0 1 0 0,-1 0-1 0 0,0 0 0 0 0,0-1 0 0 0,0 1 1 0 0,0 0-1 0 0,0-1 0 0 0,0 0 0 0 0,0 1 1 0 0,0-1-1 0 0,0 0 0 0 0,-1 0 0 0 0,4-2 1 0 0,34-7-1842 0 0,89-18-4811 0 0,-21-12 1881 0 0,-103 39 4596 0 0,1 0 0 0 0,-1-1 0 0 0,0 1 0 0 0,1-1 0 0 0,-1 0 1 0 0,0 0-1 0 0,0 0 0 0 0,7-6 0 0 0,5-3-1929 0 0,8 0-2251 0 0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37 6344 0 0,'1'-2'462'0'0,"0"0"1"0"0,1 0-1 0 0,-1 0 1 0 0,0 0-1 0 0,0 1 1 0 0,1-1-1 0 0,0 0 1 0 0,-1 1-1 0 0,1-1 1 0 0,0 1-1 0 0,-1-1 1 0 0,1 1-1 0 0,0 0 0 0 0,3-2 1 0 0,-2-1 2924 0 0,-12 0 618 0 0,-11 1-1500 0 0,13 4-2292 0 0,0 0 0 0 0,-1 0 0 0 0,1 1 0 0 0,0 0 0 0 0,0 0 0 0 0,0 1 0 0 0,0-1 0 0 0,0 2 0 0 0,0-1 0 0 0,1 1 0 0 0,-7 5 0 0 0,-31 15 572 0 0,40-22-732 0 0,-1 1 0 0 0,1-1 0 0 0,0 1 0 0 0,0 0 0 0 0,0 1 0 0 0,1-1 0 0 0,-1 1 0 0 0,-3 4 0 0 0,-15 15 197 0 0,11-13-65 0 0,0 0-1 0 0,-17 23 1 0 0,12-12-11 0 0,10-15-155 0 0,0 0 0 0 0,1 0 0 0 0,0 1 1 0 0,1-1-1 0 0,-1 1 0 0 0,1 1 0 0 0,1-1 0 0 0,-1 0 0 0 0,1 1 1 0 0,0 0-1 0 0,1 0 0 0 0,0-1 0 0 0,0 1 0 0 0,1 1 1 0 0,0-1-1 0 0,1 0 0 0 0,0 13 0 0 0,0-20-21 0 0,1 1-1 0 0,-1-1 0 0 0,1 0 1 0 0,-1 0-1 0 0,1 0 1 0 0,0 0-1 0 0,0 0 1 0 0,0 0-1 0 0,-1 0 0 0 0,1 0 1 0 0,0 0-1 0 0,0 0 1 0 0,0 0-1 0 0,1 0 1 0 0,-1-1-1 0 0,0 1 0 0 0,0 0 1 0 0,0-1-1 0 0,0 1 1 0 0,1-1-1 0 0,-1 1 1 0 0,0-1-1 0 0,3 1 0 0 0,34 8-119 0 0,-34-9 91 0 0,1 2 22 0 0,0-2 0 0 0,1 1 0 0 0,-1 0 0 0 0,1-1 0 0 0,-1 0 0 0 0,1-1-1 0 0,-1 1 1 0 0,1-1 0 0 0,-1 0 0 0 0,0 0 0 0 0,1 0 0 0 0,-1-1 0 0 0,0 0-1 0 0,0 0 1 0 0,0-1 0 0 0,0 1 0 0 0,-1-1 0 0 0,1 0 0 0 0,-1 0-1 0 0,1 0 1 0 0,6-8 0 0 0,8 1 23 0 0,-17 10-13 0 0,-1 0-1 0 0,1 0 0 0 0,-1-1 1 0 0,0 1-1 0 0,1-1 0 0 0,-1 1 0 0 0,0-1 1 0 0,0 1-1 0 0,1-1 0 0 0,-1 0 1 0 0,0 0-1 0 0,0 0 0 0 0,0 1 1 0 0,0-1-1 0 0,0 0 0 0 0,0 0 0 0 0,0-1 1 0 0,0 1-1 0 0,0 0 0 0 0,-1 0 1 0 0,1 0-1 0 0,0-1 0 0 0,0-1 0 0 0,0 0-3 0 0,-1 1 0 0 0,0-1 0 0 0,1 1 0 0 0,0-1 0 0 0,0 1 0 0 0,0 0 0 0 0,0-1 0 0 0,0 1 0 0 0,0 0 0 0 0,0 0 0 0 0,1 0-1 0 0,-1-1 1 0 0,1 1 0 0 0,-1 1 0 0 0,3-3 0 0 0,-1 1 7 0 0,-1 0 0 0 0,1 0 0 0 0,-1 0 0 0 0,0 0 0 0 0,0 0 0 0 0,0-1 0 0 0,0 1 0 0 0,-1 0 0 0 0,1-1 0 0 0,0-4 0 0 0,9-24 20 0 0,3-20 45 0 0,-6 22 2 0 0,-7 29-68 0 0,-1 1 0 0 0,0-1 0 0 0,0 1 0 0 0,0 0 0 0 0,0-1-1 0 0,0 1 1 0 0,0-1 0 0 0,0 1 0 0 0,1 0 0 0 0,-1-1 0 0 0,0 1 0 0 0,0 0 0 0 0,0-1 0 0 0,1 1 0 0 0,-1 0-1 0 0,0 0 1 0 0,1-1 0 0 0,-1 1 0 0 0,0 0 0 0 0,1 0 0 0 0,-1-1 0 0 0,0 1 0 0 0,1 0 0 0 0,-1 0 0 0 0,0 0-1 0 0,1-1 1 0 0,-1 1 0 0 0,0 0 0 0 0,1 0 0 0 0,-1 0 0 0 0,1 0 0 0 0,-1 0 0 0 0,0 0 0 0 0,1 0-1 0 0,-1 0 1 0 0,1 0 0 0 0,-1 0 0 0 0,0 0 0 0 0,1 0 0 0 0,-1 0 0 0 0,1 0 0 0 0,-1 1 0 0 0,0-1 0 0 0,1 0-1 0 0,-1 0 1 0 0,0 0 0 0 0,1 1 0 0 0,-1-1 0 0 0,0 0 0 0 0,1 0 0 0 0,-1 1 0 0 0,0-1 0 0 0,1 0 0 0 0,-1 0-1 0 0,0 1 1 0 0,0-1 0 0 0,1 1 0 0 0,2 16 71 0 0,-3-16-63 0 0,0 1-1 0 0,0-1 1 0 0,0 1-1 0 0,0 0 1 0 0,1-1-1 0 0,-1 1 1 0 0,0 0-1 0 0,1-1 1 0 0,0 1-1 0 0,-1-1 1 0 0,1 1 0 0 0,0-1-1 0 0,-1 1 1 0 0,2 0-1 0 0,3 8 57 0 0,0-1 0 0 0,0 1 0 0 0,-1-1 0 0 0,-1 1 0 0 0,0 1 0 0 0,0-1 0 0 0,2 21-1 0 0,3 3 107 0 0,-4-15 28 0 0,-1 0 1 0 0,1 33-1 0 0,1-1 107 0 0,7 113 479 0 0,-8-138-658 0 0,-2 0 1 0 0,0 0 0 0 0,-2 0 0 0 0,0 0 0 0 0,-8 46-1 0 0,-1-2-14 0 0,5-52-98 0 0,4-13-9 0 0,-1-1-1 0 0,0 1 0 0 0,0-1 1 0 0,0 1-1 0 0,0-1 1 0 0,-1 0-1 0 0,0 0 1 0 0,0 1-1 0 0,0-1 1 0 0,0 0-1 0 0,-1-1 1 0 0,1 1-1 0 0,-1 0 1 0 0,0-1-1 0 0,0 1 1 0 0,-5 3-1 0 0,-1 3-15 0 0,-1-2-37 0 0,2-4-120 0 0,-10 3-413 0 0,18-7 560 0 0,-1 0 0 0 0,1 0 0 0 0,0 0 0 0 0,-1 0 0 0 0,1 0 0 0 0,0 0 0 0 0,-1 0 0 0 0,1 0 0 0 0,-1-1 0 0 0,1 1 0 0 0,0 0 1 0 0,-1 0-1 0 0,1 0 0 0 0,0 0 0 0 0,-1 0 0 0 0,1-1 0 0 0,0 1 0 0 0,-1 0 0 0 0,1 0 0 0 0,0 0 0 0 0,0-1 0 0 0,-1 1 1 0 0,1 0-1 0 0,0-1 0 0 0,0 1 0 0 0,-1 0 0 0 0,1 0 0 0 0,0-1 0 0 0,0 1 0 0 0,0 0 0 0 0,0-1 0 0 0,0 1 0 0 0,-1 0 0 0 0,1-1 1 0 0,0 1-1 0 0,0-1 0 0 0,0 1 0 0 0,0 0 0 0 0,0-1 0 0 0,0 1 0 0 0,0 0 0 0 0,0-1 0 0 0,0 1 0 0 0,0-1 0 0 0,-8-67-3337 0 0,9 51 2648 0 0,0-1 1 0 0,2 1-1 0 0,0 0 1 0 0,1 0 0 0 0,1 0-1 0 0,1 0 1 0 0,0 1 0 0 0,1 0-1 0 0,13-23 1 0 0,-1 9-1897 0 0,0 0-1 0 0,2 1 1 0 0,45-47 0 0 0,-33 46-3745 0 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7 8776 0 0,'-10'-2'7423'0'0,"-15"-2"-4845"0"0,12 4-1293 0 0,0 0 1 0 0,0 2 0 0 0,-23 4-1 0 0,31-5-1177 0 0,1 0 1 0 0,-1 1-1 0 0,1 0 0 0 0,-1-1 0 0 0,1 2 0 0 0,0-1 1 0 0,0 0-1 0 0,-1 1 0 0 0,2 0 0 0 0,-1 0 0 0 0,0 0 1 0 0,1 0-1 0 0,-5 6 0 0 0,-41 40 764 0 0,12-16-400 0 0,14-5-199 0 0,6-15-131 0 0,10-8-73 0 0,0 1 0 0 0,0-1 0 0 0,1 1 0 0 0,-1 1 0 0 0,2-1 0 0 0,-9 11 0 0 0,6-2 23 0 0,7-12-69 0 0,0 0-1 0 0,-1 0 1 0 0,1 0-1 0 0,-1-1 1 0 0,0 1 0 0 0,0-1-1 0 0,0 1 1 0 0,0-1-1 0 0,0 0 1 0 0,-5 4-1 0 0,1-1 33 0 0,1 1-1 0 0,0-1 1 0 0,-1 1-1 0 0,2 0 1 0 0,-1 0-1 0 0,1 1 1 0 0,0 0-1 0 0,0-1 0 0 0,1 1 1 0 0,0 0-1 0 0,-4 13 1 0 0,3 3-6 0 0,4-22-51 0 0,-1 0 1 0 0,1 1-1 0 0,-1-1 0 0 0,1 0 1 0 0,-1 0-1 0 0,1 0 0 0 0,0 1 1 0 0,0-1-1 0 0,0 0 1 0 0,0 1-1 0 0,0-1 0 0 0,0 0 1 0 0,0 0-1 0 0,0 1 0 0 0,0-1 1 0 0,0 0-1 0 0,1 0 0 0 0,-1 1 1 0 0,0-1-1 0 0,1 0 0 0 0,0 0 1 0 0,-1 0-1 0 0,1 0 0 0 0,-1 1 1 0 0,1-1-1 0 0,0 0 0 0 0,0 0 1 0 0,0 0-1 0 0,0-1 1 0 0,-1 1-1 0 0,1 0 0 0 0,0 0 1 0 0,1 0-1 0 0,-1-1 0 0 0,0 1 1 0 0,0 0-1 0 0,0-1 0 0 0,0 1 1 0 0,0-1-1 0 0,1 0 0 0 0,-1 1 1 0 0,0-1-1 0 0,0 0 0 0 0,1 0 1 0 0,1 1-1 0 0,12 3-55 0 0,1 1-1 0 0,-1-2 1 0 0,1 0-1 0 0,0-1 1 0 0,0-1-1 0 0,0 0 1 0 0,0-1 0 0 0,0-1-1 0 0,0 0 1 0 0,22-6-1 0 0,-26-2-2 0 0,-5 3 45 0 0,9 1-5 0 0,-11 4 17 0 0,-1 0-1 0 0,0-1 1 0 0,0 1 0 0 0,0-1 0 0 0,0 0-1 0 0,0 1 1 0 0,5-5 0 0 0,-8 6 3 0 0,2-2 13 0 0,-1 0 0 0 0,1 0-1 0 0,0 0 1 0 0,-1-1 0 0 0,1 1 0 0 0,-1 0 0 0 0,0-1 0 0 0,4-5 0 0 0,-2-34 115 0 0,-3 31-125 0 0,-1 3 56 0 0,1 0-1 0 0,-2 1 1 0 0,1-1 0 0 0,-1 0 0 0 0,0 0 0 0 0,0 1-1 0 0,-4-12 1 0 0,5 19-54 0 0,0 0 0 0 0,0-1 1 0 0,0 1-1 0 0,0 0 0 0 0,0 0 0 0 0,0-1 0 0 0,0 1 0 0 0,0 0 1 0 0,0-1-1 0 0,0 1 0 0 0,0 0 0 0 0,-1 0 0 0 0,1-1 0 0 0,0 1 1 0 0,0 0-1 0 0,0 0 0 0 0,0-1 0 0 0,-1 1 0 0 0,1 0 1 0 0,0 0-1 0 0,0-1 0 0 0,0 1 0 0 0,-1 0 0 0 0,1 0 0 0 0,0 0 1 0 0,0 0-1 0 0,-1-1 0 0 0,1 1 0 0 0,0 0 0 0 0,0 0 0 0 0,-1 0 1 0 0,1 0-1 0 0,0 0 0 0 0,-1 0 0 0 0,1 0 0 0 0,0 0 0 0 0,0 0 1 0 0,-1 0-1 0 0,1 0 0 0 0,0 0 0 0 0,-1 0 0 0 0,1 0 0 0 0,0 0 1 0 0,-1 0-1 0 0,1 0 0 0 0,0 0 0 0 0,0 0 0 0 0,-1 0 0 0 0,1 0 1 0 0,0 0-1 0 0,0 1 0 0 0,-1-1 0 0 0,1 0 0 0 0,0 0 0 0 0,0 0 1 0 0,-1 1-1 0 0,1-1 0 0 0,0 0 0 0 0,0 0 0 0 0,0 0 0 0 0,-1 1 1 0 0,1-1-1 0 0,0 2 2 0 0,-1 0 0 0 0,1-1 0 0 0,-1 1 1 0 0,1 0-1 0 0,0-1 0 0 0,0 1 0 0 0,0 0 0 0 0,0 0 0 0 0,0-1 1 0 0,0 1-1 0 0,0 0 0 0 0,1-1 0 0 0,-1 1 0 0 0,1 1 0 0 0,13 59 145 0 0,-12-44-77 0 0,2-1-1 0 0,0 0 1 0 0,7 19 0 0 0,-2-7 76 0 0,-1 1 0 0 0,9 57 0 0 0,-12-54 46 0 0,1 1 1 0 0,17 49-1 0 0,-17-64-81 0 0,-1 0 0 0 0,-1 0-1 0 0,-1 1 1 0 0,-1 0-1 0 0,0 23 1 0 0,2 21 192 0 0,7-18-155 0 0,-9-38-118 0 0,1 0 0 0 0,-2 1 0 0 0,1-1 0 0 0,0 14 0 0 0,-2 149 695 0 0,0-163-708 0 0,-1 0-1 0 0,0 0 0 0 0,0-1 0 0 0,-1 1 1 0 0,-5 14-1 0 0,-4 17 22 0 0,-16 16-43 0 0,25-52 0 0 0,1 0 0 0 0,-1 0 0 0 0,0-1 0 0 0,0 1 0 0 0,1 0 0 0 0,-2-1 0 0 0,1 1 0 0 0,0-1 0 0 0,0 0 0 0 0,-1 0 0 0 0,1 0 0 0 0,-1 0 0 0 0,0 0 0 0 0,0 0 0 0 0,1-1 0 0 0,-1 0 0 0 0,0 1 0 0 0,0-1 0 0 0,-1 0 0 0 0,1 0 0 0 0,0-1 0 0 0,0 1 0 0 0,-5 0 0 0 0,-13 2-1 0 0,18-1-4 0 0,-1-1 1 0 0,1 0-1 0 0,-1 0 0 0 0,1-1 1 0 0,-1 1-1 0 0,0-1 0 0 0,1 1 1 0 0,-1-1-1 0 0,0 0 0 0 0,1-1 1 0 0,-1 1-1 0 0,1-1 0 0 0,-1 1 1 0 0,1-1-1 0 0,-1 0 0 0 0,1-1 0 0 0,-1 1 1 0 0,1 0-1 0 0,0-1 0 0 0,-1 0 1 0 0,1 0-1 0 0,0 0 0 0 0,-4-3 1 0 0,-11-14-417 0 0,-1 1 1 0 0,-23-17-1 0 0,36 30 250 0 0,1 0-1 0 0,0-1 0 0 0,0 0 0 0 0,0 0 1 0 0,1 0-1 0 0,0 0 0 0 0,0-1 0 0 0,0 0 1 0 0,1 0-1 0 0,0 0 0 0 0,1 0 0 0 0,-1 0 1 0 0,1 0-1 0 0,1-1 0 0 0,-2-11 0 0 0,-1-17-1085 0 0,1 0 0 0 0,4-39 0 0 0,-1 34 231 0 0,1 32 705 0 0,0-1-1 0 0,1 1 1 0 0,0 0-1 0 0,1-1 1 0 0,0 1-1 0 0,0 0 1 0 0,1 1-1 0 0,0-1 1 0 0,0 1-1 0 0,1-1 1 0 0,1 1 0 0 0,-1 0-1 0 0,11-10 1 0 0,15-27-1376 0 0,-17 24-27 0 0,32-40 1 0 0,-17 26-1087 0 0,-2-2-4271 0 0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7 7416 0 0,'-1'-3'8289'0'0,"-9"-1"-5573"0"0,-15 4-813 0 0,0 2 0 0 0,-29 5 0 0 0,39-4-1529 0 0,0 0 0 0 0,0 2 0 0 0,1 0 0 0 0,-1 0 0 0 0,-16 10 0 0 0,5-2-74 0 0,8-4-63 0 0,1 0-1 0 0,0 1 1 0 0,-23 19 0 0 0,20-11-21 0 0,1 0 0 0 0,1 2 0 0 0,-25 35 1 0 0,22-28-46 0 0,2 1 1 0 0,0 1-1 0 0,2 1 1 0 0,-24 59-1 0 0,25-1 156 0 0,7-31-197 0 0,8-53-126 0 0,1 1 0 0 0,-1-1 0 0 0,1 0 0 0 0,0 1 0 0 0,1-1 0 0 0,-1 0 0 0 0,1 1 0 0 0,0-1 0 0 0,0 0 0 0 0,0 0 0 0 0,1 1-1 0 0,-1-1 1 0 0,1 0 0 0 0,0-1 0 0 0,0 1 0 0 0,0 0 0 0 0,1 0 0 0 0,0-1 0 0 0,-1 0 0 0 0,1 1 0 0 0,0-1 0 0 0,0 0 0 0 0,1 0-1 0 0,-1-1 1 0 0,1 1 0 0 0,-1-1 0 0 0,1 1 0 0 0,7 2 0 0 0,1 1-7 0 0,-1-1 1 0 0,1 0-1 0 0,-1-1 0 0 0,1 0 1 0 0,0-1-1 0 0,1 0 0 0 0,-1-1 0 0 0,24 1 1 0 0,-35-3-2 0 0,24 1-114 0 0,1-2 0 0 0,42-7 0 0 0,-63 8 107 0 0,0-1 0 0 0,-1 0 1 0 0,1-1-1 0 0,-1 1 0 0 0,1-1 1 0 0,-1 0-1 0 0,0 0 0 0 0,0 0 0 0 0,0-1 1 0 0,0 1-1 0 0,0-1 0 0 0,0 0 1 0 0,-1 0-1 0 0,1 0 0 0 0,-1-1 1 0 0,0 1-1 0 0,0-1 0 0 0,0 0 0 0 0,3-6 1 0 0,-6 9 8 0 0,1 0 1 0 0,-1 0 0 0 0,1 0 0 0 0,-1 0-1 0 0,1 0 1 0 0,0 0 0 0 0,-1 1 0 0 0,1-1-1 0 0,0 0 1 0 0,0 0 0 0 0,-1 1-1 0 0,1-1 1 0 0,0 0 0 0 0,0 1 0 0 0,0-1-1 0 0,0 1 1 0 0,0-1 0 0 0,0 1-1 0 0,0-1 1 0 0,0 1 0 0 0,0 0 0 0 0,0-1-1 0 0,0 1 1 0 0,2 0 0 0 0,-2 0 1 0 0,0 0 0 0 0,0-1 0 0 0,0 1 0 0 0,0 0 0 0 0,0 0 0 0 0,0-1 0 0 0,0 1 0 0 0,0 0 0 0 0,0-1 0 0 0,0 1 0 0 0,0-1 0 0 0,0 0 0 0 0,0 1 0 0 0,0-1 0 0 0,0 0 1 0 0,-1 1-1 0 0,1-1 0 0 0,0 0 0 0 0,-1 0 0 0 0,1 0 0 0 0,0 0 0 0 0,-1 0 0 0 0,1 0 0 0 0,-1 1 0 0 0,1-1 0 0 0,-1 0 0 0 0,1-2 0 0 0,11-25 14 0 0,-6 14 3 0 0,0 1 1 0 0,-1-1-1 0 0,0 1 1 0 0,-1-1-1 0 0,0 0 1 0 0,-2-1-1 0 0,3-27 0 0 0,-5-125 177 0 0,0 166-181 0 0,-1 9-10 0 0,0-1 1 0 0,1 0-1 0 0,0 1 0 0 0,1-1 1 0 0,-1 0-1 0 0,2 1 0 0 0,-1-1 1 0 0,1 0-1 0 0,0 0 1 0 0,0 0-1 0 0,0 0 0 0 0,1 0 1 0 0,1 0-1 0 0,-1-1 0 0 0,8 11 1 0 0,11 27-58 0 0,14 10 33 0 0,-27-24-10 0 0,23 16-105 0 0,-27-39 51 0 0,0 0-1 0 0,0 0 1 0 0,0-1-1 0 0,1 0 0 0 0,0-1 1 0 0,0 1-1 0 0,0-1 1 0 0,0 0-1 0 0,1 0 1 0 0,0-1-1 0 0,13 6 1 0 0,14 11-1093 0 0,-23-18 525 0 0,-1-2 0 0 0,1 1 0 0 0,-1-1 0 0 0,1-1-1 0 0,-1 0 1 0 0,1-1 0 0 0,11-1 0 0 0,-22 2 509 0 0,1 0 0 0 0,0 0-1 0 0,0-1 1 0 0,-1 1 0 0 0,1 0 0 0 0,0 0-1 0 0,-1-1 1 0 0,1 1 0 0 0,-1 0 0 0 0,1 0-1 0 0,0-1 1 0 0,-1 1 0 0 0,1-1 0 0 0,-1 1 0 0 0,1-1-1 0 0,-1 1 1 0 0,1-1 0 0 0,-1 1 0 0 0,1-1-1 0 0,-1 1 1 0 0,0-1 0 0 0,1-1 0 0 0,9-7-2050 0 0,13 1-1527 0 0,-10-2-4293 0 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547 452 7048 0 0,'0'-7'1049'0'0,"0"0"-1"0"0,-1 0 1 0 0,0 0 0 0 0,0 0 0 0 0,-4-9-1 0 0,5 14-860 0 0,-1 0 0 0 0,1 0-1 0 0,-1 0 1 0 0,0 0 0 0 0,0 0-1 0 0,0 0 1 0 0,0 0 0 0 0,0 1-1 0 0,-1-1 1 0 0,1 0 0 0 0,0 1-1 0 0,-1-1 1 0 0,0 1 0 0 0,1 0-1 0 0,-1-1 1 0 0,0 1 0 0 0,1 0-1 0 0,-1 0 1 0 0,0 0 0 0 0,0 0-1 0 0,0 0 1 0 0,-2 0 0 0 0,-9-2 601 0 0,2 0-263 0 0,-1 1 1 0 0,1 0-1 0 0,-1 1 1 0 0,-12 1-1 0 0,4 0-36 0 0,1 2-1 0 0,0 0 1 0 0,-23 6-1 0 0,34-6-407 0 0,0 0-1 0 0,0 0 1 0 0,1 1-1 0 0,-1 0 1 0 0,1 0-1 0 0,-1 1 1 0 0,1 0-1 0 0,0 0 1 0 0,0 1-1 0 0,-7 6 1 0 0,-5 14 162 0 0,-11-7-55 0 0,-31 60 195 0 0,49-64-343 0 0,9-11-28 0 0,0 0 0 0 0,1 0 1 0 0,-1 1-1 0 0,1-1 0 0 0,-1 1 0 0 0,1-1 1 0 0,0 1-1 0 0,0 0 0 0 0,-2 8 0 0 0,-22 69 255 0 0,-11 41-28 0 0,28-88-209 0 0,6-25-21 0 0,0 0 0 0 0,1 0 0 0 0,0 0 0 0 0,1 0 0 0 0,-1 16 0 0 0,2-13-2 0 0,2 35 79 0 0,-2-45-83 0 0,1 0-1 0 0,0 0 1 0 0,-1 1 0 0 0,1-1-1 0 0,0 0 1 0 0,0 0-1 0 0,0 0 1 0 0,0 0-1 0 0,1 0 1 0 0,-1 0-1 0 0,0 0 1 0 0,1 0 0 0 0,-1-1-1 0 0,1 1 1 0 0,0-1-1 0 0,0 1 1 0 0,0-1-1 0 0,0 1 1 0 0,2 0 0 0 0,1 0 3 0 0,0 0 1 0 0,-1 0 0 0 0,1 0 0 0 0,0-1-1 0 0,0 0 1 0 0,1 0 0 0 0,-1 0-1 0 0,0-1 1 0 0,0 0 0 0 0,0 0 0 0 0,9-1-1 0 0,-11 1-5 0 0,0-1-1 0 0,0 1 0 0 0,0-1 0 0 0,0 0 0 0 0,-1 0 0 0 0,1 0 0 0 0,0 0 0 0 0,0 0 0 0 0,-1-1 0 0 0,1 1 1 0 0,-1-1-1 0 0,0 0 0 0 0,1 0 0 0 0,-1 0 0 0 0,0 0 0 0 0,0 0 0 0 0,0 0 0 0 0,0 0 0 0 0,0-1 0 0 0,1-3 1 0 0,-2 4 0 0 0,0 0 0 0 0,0 1 0 0 0,0-1 0 0 0,0 0 0 0 0,0 1 0 0 0,0-1 0 0 0,0 0 0 0 0,0 1 0 0 0,1-1 0 0 0,-1 1 0 0 0,1 0 0 0 0,-1-1 0 0 0,1 1 0 0 0,0 0 0 0 0,3-2 0 0 0,-3 2-1 0 0,0 0 0 0 0,-1 0 0 0 0,1 0 1 0 0,0 0-1 0 0,-1-1 0 0 0,1 1 0 0 0,0-1 1 0 0,-1 1-1 0 0,0-1 0 0 0,1 0 0 0 0,-1 1 1 0 0,0-1-1 0 0,0 0 0 0 0,0 0 0 0 0,0 0 1 0 0,1-2-1 0 0,28-47 10 0 0,-23 42-11 0 0,0-2 0 0 0,0 1 1 0 0,-2-1-1 0 0,1 0 0 0 0,-1 0 0 0 0,-1 0 1 0 0,0-1-1 0 0,4-16 0 0 0,-7 20-4 0 0,1-1-1 0 0,1 0 1 0 0,0 1-1 0 0,7-15 1 0 0,9-30 37 0 0,-7-19 89 0 0,-3 0 1 0 0,-4 0-1 0 0,-4-86 1 0 0,-1 114-138 0 0,-9-81 189 0 0,9 117-123 0 0,0 0 1 0 0,-1 0-1 0 0,0 0 0 0 0,0 0 0 0 0,-1 0 1 0 0,0 0-1 0 0,0 0 0 0 0,-5-9 1 0 0,4 3 797 0 0,4 30-517 0 0,0-3-257 0 0,0 1 1 0 0,1-1-1 0 0,5 19 0 0 0,2 14 0 0 0,-9-43-71 0 0,1 6 6 0 0,0 1-1 0 0,0-1 1 0 0,1 0 0 0 0,0 0 0 0 0,0 0-1 0 0,1 0 1 0 0,1 0 0 0 0,7 14 0 0 0,-4-9 7 0 0,-1 0 0 0 0,0 1 1 0 0,-1 0-1 0 0,7 29 0 0 0,-1-3 3 0 0,16 102-104 0 0,-22-121 27 0 0,-2 0 0 0 0,1 27 0 0 0,4 28-120 0 0,13 24-1064 0 0,-20-98 1145 0 0,0-1 0 0 0,0 0 0 0 0,1 1 0 0 0,-1-1 0 0 0,0 0 0 0 0,1 0 0 0 0,-1 0 0 0 0,1 0 0 0 0,0 0 0 0 0,0-1 0 0 0,0 1 0 0 0,0 0-1 0 0,0-1 1 0 0,0 1 0 0 0,0-1 0 0 0,0 0 0 0 0,0 0 0 0 0,1 0 0 0 0,-1 0 0 0 0,5 1 0 0 0,-6-1 30 0 0,0-1 1 0 0,1 1-1 0 0,-1-1 0 0 0,0 0 1 0 0,1 1-1 0 0,-1-1 0 0 0,1 0 0 0 0,-1 0 1 0 0,1 0-1 0 0,-1 0 0 0 0,0 0 1 0 0,1 0-1 0 0,-1 0 0 0 0,1-1 1 0 0,-1 1-1 0 0,0 0 0 0 0,1-1 0 0 0,-1 1 1 0 0,0-1-1 0 0,1 0 0 0 0,-1 1 1 0 0,0-1-1 0 0,0 0 0 0 0,1 0 1 0 0,-1 0-1 0 0,0 0 0 0 0,0 0 0 0 0,0 0 1 0 0,0 0-1 0 0,0 0 0 0 0,-1 0 1 0 0,1 0-1 0 0,0-1 0 0 0,0 1 1 0 0,-1 0-1 0 0,1-1 0 0 0,-1 1 0 0 0,1 0 1 0 0,-1-2-1 0 0,4-6-153 0 0,0 0 0 0 0,0 1 0 0 0,1 0 0 0 0,0 0 0 0 0,0 0 0 0 0,1 0 0 0 0,0 1 0 0 0,8-7 0 0 0,8-13-305 0 0,-18 22 442 0 0,-1-1-1 0 0,0 0 0 0 0,0 0 0 0 0,0 0 1 0 0,-1 0-1 0 0,0 0 0 0 0,0 0 0 0 0,2-13 1 0 0,-3 12 52 0 0,0 0 0 0 0,1 0 0 0 0,0 1 0 0 0,0-1 1 0 0,1 1-1 0 0,5-10 0 0 0,1-1 33 0 0,-1 0 1 0 0,0 0-1 0 0,-1 0 0 0 0,-1-1 0 0 0,0 0 0 0 0,2-19 1 0 0,-6 31-8 0 0,14-37 119 0 0,-13 37 36 0 0,0 1 0 0 0,-1-1 1 0 0,1 1-1 0 0,-2-1 0 0 0,1 0 0 0 0,0 0 1 0 0,0-8-1 0 0,-2 12 492 0 0,1 2-582 0 0,-1 0 0 0 0,1 0 0 0 0,0 1 0 0 0,-1-1 0 0 0,1 0 0 0 0,-1 0 0 0 0,1 1 0 0 0,0-1 0 0 0,-1 0 0 0 0,1 1 0 0 0,-1-1 0 0 0,1 1 0 0 0,-1-1 0 0 0,1 1 0 0 0,-1-1 0 0 0,1 1 0 0 0,-1-1 0 0 0,1 1 0 0 0,-1-1 0 0 0,0 1 0 0 0,1-1 0 0 0,-1 1 0 0 0,0 0 0 0 0,1-1 0 0 0,-1 1 0 0 0,0 0 0 0 0,0-1 0 0 0,0 1 0 0 0,0 0 0 0 0,1-1 0 0 0,-1 1 0 0 0,0 0 0 0 0,0 0 0 0 0,0 37 564 0 0,1 1-111 0 0,5 4-186 0 0,-2-1 0 0 0,-2 71 1 0 0,-2-86-334 0 0,0-16 20 0 0,1 0-1 0 0,1 0 1 0 0,0 0 0 0 0,4 12-1 0 0,-3-13-457 0 0,0 0-1 0 0,-1 1 0 0 0,-1-1 0 0 0,1 13 1 0 0,-2-23 397 0 0,0 0 1 0 0,0 1 0 0 0,0-1 0 0 0,0 0 0 0 0,0 0 0 0 0,0 1 0 0 0,0-1-1 0 0,0 0 1 0 0,0 1 0 0 0,0-1 0 0 0,0 0 0 0 0,0 0 0 0 0,0 1 0 0 0,0-1-1 0 0,0 0 1 0 0,0 0 0 0 0,0 1 0 0 0,0-1 0 0 0,1 0 0 0 0,-1 0 0 0 0,0 1-1 0 0,0-1 1 0 0,0 0 0 0 0,0 0 0 0 0,1 0 0 0 0,-1 1 0 0 0,0-1 0 0 0,0 0-1 0 0,0 0 1 0 0,1 0 0 0 0,-1 0 0 0 0,0 1 0 0 0,0-1 0 0 0,1 0-1 0 0,-1 0 1 0 0,0 0 0 0 0,0 0 0 0 0,1 0 0 0 0,-1 0 0 0 0,0 0 0 0 0,1 0-1 0 0,-1 0 1 0 0,0 0 0 0 0,0 0 0 0 0,1 0 0 0 0,-1 0 0 0 0,0 0 0 0 0,0 0-1 0 0,1 0 1 0 0,-1 0 0 0 0,0 0 0 0 0,1 0 0 0 0,-1 0 0 0 0,0 0 0 0 0,0-1-1 0 0,0 1 1 0 0,1 0 0 0 0,-1 0 0 0 0,0 0 0 0 0,0 0 0 0 0,1-1 0 0 0,-1 1-1 0 0,0 0 1 0 0,0 0 0 0 0,0 0 0 0 0,0-1 0 0 0,1 1 0 0 0,12-15-2236 0 0,0-12-4 0 0,-4 8-5 0 0,0-1 0 0 0,10-36-1 0 0,-13 23-3243 0 0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7432 0 0,'0'-1'132'0'0,"-1"-3"380"0"0,1 0 0 0 0,0 0 0 0 0,1 1 0 0 0,-1-1 0 0 0,1 0 1 0 0,-1 0-1 0 0,1 0 0 0 0,2-4 0 0 0,-3 7-256 0 0,1 0-1 0 0,0 0 1 0 0,0 0 0 0 0,0 0-1 0 0,0 0 1 0 0,1 0 0 0 0,-1 0-1 0 0,0 0 1 0 0,0 0 0 0 0,0 1-1 0 0,1-1 1 0 0,-1 0 0 0 0,0 1-1 0 0,1-1 1 0 0,-1 1 0 0 0,1-1-1 0 0,-1 1 1 0 0,1 0 0 0 0,-1 0-1 0 0,0 0 1 0 0,1 0 0 0 0,-1 0-1 0 0,1 0 1 0 0,2 0 0 0 0,-2 36 2396 0 0,16 209 816 0 0,25-32-2858 0 0,-42-210-600 0 0,19 54 58 0 0,-16-48-61 0 0,0 1 0 0 0,-1-1-1 0 0,0 1 1 0 0,0 0 0 0 0,1 15 0 0 0,-2-15-4 0 0,0 0 0 0 0,1 0 0 0 0,0-1 0 0 0,0 1 0 0 0,8 13 0 0 0,9 32 10 0 0,-15-27-27 0 0,-3-17 0 0 0,0 0 0 0 0,0-1 1 0 0,1 1-1 0 0,1 0 0 0 0,8 18 1 0 0,1-11-35 0 0,-10-13 18 0 0,1 0-1 0 0,-1 1 1 0 0,0-1 0 0 0,0 1-1 0 0,0 0 1 0 0,2 7 0 0 0,-4-10 8 0 0,2 13-250 0 0,2 0 1 0 0,0 0-1 0 0,1 0 0 0 0,1-1 0 0 0,14 25 1 0 0,-18-37 225 0 0,1 1-64 0 0,-1-1-1 0 0,1 1 0 0 0,-1 0 1 0 0,0 1-1 0 0,-1-1 0 0 0,1 0 1 0 0,3 8-1 0 0,-5-10 71 0 0,0-1 1 0 0,0 0-1 0 0,0 1 0 0 0,0-1 0 0 0,0 0 1 0 0,0 1-1 0 0,1-1 0 0 0,-1 0 0 0 0,0 0 1 0 0,1 0-1 0 0,-1 0 0 0 0,1-1 0 0 0,-1 1 1 0 0,4 1-1 0 0,-4-2-8 0 0,0 1 0 0 0,0-1 0 0 0,0 0 0 0 0,0 1 0 0 0,0-1 1 0 0,0 1-1 0 0,0-1 0 0 0,0 1 0 0 0,0 0 0 0 0,0-1 0 0 0,-1 1 0 0 0,1 0 0 0 0,0 0 0 0 0,0-1 0 0 0,-1 1 1 0 0,1 0-1 0 0,0 0 0 0 0,-1 0 0 0 0,1 0 0 0 0,-1 0 0 0 0,1 0 0 0 0,-1 0 0 0 0,1 0 0 0 0,-1 0 0 0 0,0 0 1 0 0,1 2-1 0 0,-1 0-124 0 0,0-1 0 0 0,1 0 0 0 0,-1 0 0 0 0,1 0 1 0 0,0 0-1 0 0,0 0 0 0 0,0 0 0 0 0,0 0 0 0 0,0 0 1 0 0,0-1-1 0 0,0 1 0 0 0,1 0 0 0 0,-1 0 0 0 0,1-1 1 0 0,-1 1-1 0 0,1-1 0 0 0,-1 0 0 0 0,3 2 0 0 0,-2-2-206 0 0,0 1-1 0 0,-1-1 1 0 0,1 0 0 0 0,0 1-1 0 0,-1-1 1 0 0,0 1-1 0 0,1-1 1 0 0,-1 1 0 0 0,0 0-1 0 0,0 0 1 0 0,0-1-1 0 0,0 1 1 0 0,0 0-1 0 0,0 0 1 0 0,0 0 0 0 0,-1 0-1 0 0,1 0 1 0 0,-1 2-1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170 682 5800 0 0,'-68'-170'7404'0'0,"37"83"-4228"0"0,-28-130 1 0 0,53 191-2595 0 0,4 15-322 0 0,0 0 0 0 0,1 0 0 0 0,1 1 0 0 0,0-1-1 0 0,1-15 1 0 0,1-11 668 0 0,-1 34-876 0 0,-1 1 0 0 0,1-1 0 0 0,0 1 0 0 0,0-1 0 0 0,0 1 0 0 0,0 0 0 0 0,1-1-1 0 0,-1 1 1 0 0,0 0 0 0 0,1 0 0 0 0,0 0 0 0 0,0 0 0 0 0,-1 0 0 0 0,1 0 0 0 0,0 1 0 0 0,0-1 0 0 0,0 1 0 0 0,3-2 0 0 0,0 0 20 0 0,-1 0 1 0 0,1 0 0 0 0,0 1-1 0 0,-1-1 1 0 0,1 1 0 0 0,0 1-1 0 0,0-1 1 0 0,1 1 0 0 0,4-2-1 0 0,136 3 1582 0 0,-142 0-1620 0 0,1 0 1 0 0,-1 1 0 0 0,1 0-1 0 0,-1 0 1 0 0,1 0 0 0 0,-1 0 0 0 0,0 1-1 0 0,0-1 1 0 0,0 1 0 0 0,0 0-1 0 0,0 1 1 0 0,0-1 0 0 0,4 4 0 0 0,42 43 241 0 0,-27-24-110 0 0,28 36 184 0 0,-47-56-327 0 0,-1 0 0 0 0,0 0 0 0 0,0 1 0 0 0,0-1 0 0 0,0 1 0 0 0,-1-1 0 0 0,0 1 0 0 0,0 0 0 0 0,1 9 0 0 0,10 23 110 0 0,-8-29-95 0 0,0-1 0 0 0,-1 1 0 0 0,0 0 1 0 0,-1 1-1 0 0,0-1 0 0 0,0 1 0 0 0,-1-1 1 0 0,2 16-1 0 0,3 15 39 0 0,-4-31-60 0 0,-1-1-1 0 0,0 1 1 0 0,-1-1-1 0 0,0 1 1 0 0,0 0-1 0 0,-1-1 0 0 0,0 1 1 0 0,0 0-1 0 0,-1-1 1 0 0,-1 1-1 0 0,1 0 1 0 0,-1-1-1 0 0,0 0 0 0 0,-5 10 1 0 0,-10 20 48 0 0,14-29-74 0 0,-1 0 0 0 0,0 0 0 0 0,-1 0 1 0 0,0 0-1 0 0,0-1 0 0 0,0 0 0 0 0,-1 0 1 0 0,-1 0-1 0 0,-10 10 0 0 0,-30 21-315 0 0,36-32-71 0 0,0 1 0 0 0,0 1 1 0 0,-17 18-1 0 0,20-19-308 0 0,1 0 0 0 0,-1-1 0 0 0,-1 0 1 0 0,-15 10-1 0 0,-5-5-3269 0 0,28-11 3785 0 0,0-1-1 0 0,0 0 0 0 0,1 0 0 0 0,-1 0 0 0 0,0 0 0 0 0,0 0 0 0 0,0 0 1 0 0,0 0-1 0 0,1 0 0 0 0,-1 0 0 0 0,0 0 0 0 0,0 0 0 0 0,1-1 0 0 0,-1 1 1 0 0,0 0-1 0 0,0-1 0 0 0,1 1 0 0 0,-1 0 0 0 0,0-1 0 0 0,0 1 1 0 0,1-1-1 0 0,-1 1 0 0 0,1-1 0 0 0,-1 1 0 0 0,0-1 0 0 0,1 0 0 0 0,-1 1 1 0 0,1-1-1 0 0,0 0 0 0 0,-1 1 0 0 0,1-1 0 0 0,-1 0 0 0 0,1 1 0 0 0,0-2 1 0 0,-2-9-7473 0 0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1 688 7032 0 0,'0'0'3014'0'0,"19"-12"2997"0"0,-4-16-4593 0 0,30-45 0 0 0,-40 66-1312 0 0,3-6-18 0 0,-2 7-33 0 0,-1-2-1 0 0,0 1 1 0 0,-1 0 0 0 0,0-1-1 0 0,0 0 1 0 0,0 0-1 0 0,-1 0 1 0 0,0 0-1 0 0,-1-1 1 0 0,0 1 0 0 0,0-1-1 0 0,0-16 1 0 0,-1 15 4 0 0,0 0 1 0 0,1 0-1 0 0,0 1 1 0 0,0-1 0 0 0,6-14-1 0 0,8-40 264 0 0,-12-52 1037 0 0,-49 115-184 0 0,42 1-1151 0 0,0 0 1 0 0,1 1 0 0 0,-1 0 0 0 0,0-1 0 0 0,0 1 0 0 0,0 0-1 0 0,0 1 1 0 0,1-1 0 0 0,-1 0 0 0 0,0 1 0 0 0,1 0-1 0 0,0-1 1 0 0,-1 1 0 0 0,1 0 0 0 0,0 0 0 0 0,0 0-1 0 0,0 1 1 0 0,0-1 0 0 0,0 0 0 0 0,0 1 0 0 0,1-1 0 0 0,-1 1-1 0 0,1 0 1 0 0,0-1 0 0 0,0 1 0 0 0,0 0 0 0 0,0 0-1 0 0,0 0 1 0 0,1 0 0 0 0,-1 4 0 0 0,-3 11 58 0 0,2 1 1 0 0,0 0-1 0 0,1 28 1 0 0,1-42-43 0 0,-1 11 5 0 0,1 0 1 0 0,1-1 0 0 0,1 1 0 0 0,0-1 0 0 0,1 1-1 0 0,1-1 1 0 0,0 0 0 0 0,1 0 0 0 0,0 0 0 0 0,1-1-1 0 0,1 0 1 0 0,15 23 0 0 0,2 12 129 0 0,36 11 29 0 0,-57-56-193 0 0,1 0-1 0 0,-1 0 1 0 0,1 0 0 0 0,0-1 0 0 0,0 0 0 0 0,1 0 0 0 0,-1 0 0 0 0,1 0 0 0 0,-1-1 0 0 0,1 1 0 0 0,8 2 0 0 0,-5-2 14 0 0,11 5 94 0 0,-1 1 0 0 0,-1 1 0 0 0,1 0 0 0 0,24 20 1 0 0,-40-27-101 0 0,1-1 0 0 0,0 1 0 0 0,0-1 0 0 0,0 0 1 0 0,0 0-1 0 0,1-1 0 0 0,-1 1 0 0 0,0 0 0 0 0,1-1 1 0 0,-1 0-1 0 0,6 1 0 0 0,-8-1-6 0 0,0-1 0 0 0,1 0 0 0 0,-1 1 0 0 0,0-1 0 0 0,0 0 0 0 0,1 0 0 0 0,-1 0 0 0 0,0 0 0 0 0,1 0 0 0 0,-1 0 0 0 0,0 0 0 0 0,0 0 0 0 0,1 0 0 0 0,-1-1 0 0 0,0 1 0 0 0,1 0 0 0 0,-1-1 0 0 0,0 1 0 0 0,0-1 0 0 0,0 1 0 0 0,0-1 0 0 0,0 0 0 0 0,1 0 0 0 0,-1 1 0 0 0,0-1 0 0 0,0 0 0 0 0,-1 0 0 0 0,1 0 0 0 0,0 0 0 0 0,1-2 1 0 0,6-8 66 0 0,-7 10-75 0 0,-1 0 0 0 0,1 0 0 0 0,0 0 0 0 0,0 0 1 0 0,-1 0-1 0 0,1 0 0 0 0,0 0 0 0 0,-1 0 0 0 0,1 0 1 0 0,-1 0-1 0 0,0 0 0 0 0,1-1 0 0 0,-1 1 0 0 0,0 0 0 0 0,0 0 1 0 0,0 0-1 0 0,1-1 0 0 0,-1 0 0 0 0,0-13 10 0 0,0 1 0 0 0,0 0 0 0 0,-1 0 0 0 0,-1-1 0 0 0,0 1 0 0 0,-1 0 0 0 0,-1 0 0 0 0,0 1 0 0 0,-10-22 0 0 0,6 16-11 0 0,1-2 1 0 0,-10-39 0 0 0,-6-17 17 0 0,10 33 5 0 0,11 34-19 0 0,-1 0 0 0 0,0 0 0 0 0,-1 1 1 0 0,1-1-1 0 0,-8-10 0 0 0,-16-50-7 0 0,24 61 3 0 0,2 7-18 0 0,0-1 0 0 0,0 1-1 0 0,0 0 1 0 0,0-1-1 0 0,0 1 1 0 0,1-1-1 0 0,-1 1 1 0 0,1-1-1 0 0,-1 0 1 0 0,1 1-1 0 0,0-1 1 0 0,0 1-1 0 0,0-1 1 0 0,1 0-1 0 0,-1 1 1 0 0,1-1-1 0 0,-1 1 1 0 0,1-1-1 0 0,0 1 1 0 0,0-1-1 0 0,2-3 1 0 0,1 1-85 0 0,1 1-1 0 0,0 0 1 0 0,0 0-1 0 0,0 0 1 0 0,0 1 0 0 0,1-1-1 0 0,-1 1 1 0 0,1 1 0 0 0,0-1-1 0 0,9-2 1 0 0,68-12-966 0 0,-13 4 134 0 0,-30 7 114 0 0,0 2 0 0 0,0 2 0 0 0,46 2 0 0 0,-41 1 214 0 0,-33-1 357 0 0,-11 1 230 0 0,1-1 0 0 0,-1 0 0 0 0,0 0 0 0 0,0 1 0 0 0,1-1 0 0 0,-1 0 0 0 0,0 0 0 0 0,1 0 0 0 0,-1 0 0 0 0,0-1 0 0 0,0 1-1 0 0,1 0 1 0 0,-1 0 0 0 0,0-1 0 0 0,0 1 0 0 0,1-1 0 0 0,-1 1 0 0 0,0-1 0 0 0,0 1 0 0 0,0-1 0 0 0,0 0 0 0 0,0 0 0 0 0,0 0 0 0 0,0 1 0 0 0,1-3 0 0 0,28-4-317 0 0,-5 1 184 0 0,31-3-387 0 0,-54 9 418 0 0,-1 0-33 0 0,0-1 0 0 0,0 0 1 0 0,0 0-1 0 0,0 0 1 0 0,0 0-1 0 0,0 1 0 0 0,0-1 1 0 0,0 0-1 0 0,0 1 0 0 0,0-1 1 0 0,1 1-1 0 0,-1-1 0 0 0,0 1 1 0 0,0 0-1 0 0,1-1 0 0 0,-1 1 1 0 0,0 0-1 0 0,1 0 0 0 0,0 0 1 0 0,31-3-2344 0 0,-32 3 2266 0 0,0 0-19 0 0,0 0 273 0 0,0 0 0 0 0,0 1 0 0 0,0-1-1 0 0,0 0 1 0 0,0 0 0 0 0,0 1 0 0 0,0-1 0 0 0,0 1 0 0 0,0-1 0 0 0,0 1 0 0 0,0-1 0 0 0,0 1 0 0 0,0 0-1 0 0,0-1 1 0 0,-1 1 0 0 0,1 0 0 0 0,0 0 0 0 0,0 0 0 0 0,-1-1 0 0 0,1 1 0 0 0,-1 0 0 0 0,1 0-1 0 0,-1 0 1 0 0,1 2 0 0 0,-1 2 729 0 0,1-4-656 0 0,-1-1-1 0 0,0 1 1 0 0,0 0 0 0 0,1-1-1 0 0,-1 1 1 0 0,0 0 0 0 0,0-1-1 0 0,0 1 1 0 0,0 0 0 0 0,0-1 0 0 0,0 1-1 0 0,0 0 1 0 0,0 0 0 0 0,-1-1-1 0 0,1 1 1 0 0,0 0 0 0 0,0-1-1 0 0,0 1 1 0 0,-1 0 0 0 0,1-1 0 0 0,0 1-1 0 0,-1-1 1 0 0,1 1 0 0 0,0-1-1 0 0,-1 1 1 0 0,1 0 0 0 0,-1-1-1 0 0,1 1 1 0 0,-1-1 0 0 0,1 0 0 0 0,-1 1-1 0 0,0-1 1 0 0,1 1 0 0 0,-1-1-1 0 0,1 0 1 0 0,-1 0 0 0 0,0 1-1 0 0,-1-1 1 0 0,-18 26 2646 0 0,13-19-2392 0 0,0 0 1 0 0,1 0 0 0 0,-1 1 0 0 0,2 0-1 0 0,-1 0 1 0 0,1 1 0 0 0,0-1-1 0 0,1 1 1 0 0,-6 15 0 0 0,-5 11 277 0 0,13-31-575 0 0,0-1 0 0 0,0 1 0 0 0,0 0 0 0 0,0 0 0 0 0,1 1 0 0 0,-1-1 0 0 0,1 0 0 0 0,0 0 0 0 0,0 1 0 0 0,0 5 0 0 0,-8 147 928 0 0,8-125-732 0 0,0-23-208 0 0,1-1 0 0 0,-1 1-1 0 0,1 0 1 0 0,1-1 0 0 0,0 1-1 0 0,0-1 1 0 0,0 1 0 0 0,1-1-1 0 0,6 15 1 0 0,7 6 100 0 0,-12-24-124 0 0,-1-1-1 0 0,1 1 1 0 0,-1-1-1 0 0,1 1 1 0 0,0-1-1 0 0,1 0 1 0 0,4 5 0 0 0,10 6 99 0 0,0 0 0 0 0,35 20 0 0 0,-43-31-82 0 0,-1 0-1 0 0,1-1 0 0 0,0-1 0 0 0,0 1 0 0 0,0-2 0 0 0,0 1 0 0 0,1-1 0 0 0,-1-1 0 0 0,0 0 1 0 0,0 0-1 0 0,16-3 0 0 0,-21 2-24 0 0,-1 0 0 0 0,0 0 0 0 0,1-1 0 0 0,-1 0-1 0 0,0 1 1 0 0,0-1 0 0 0,0-1 0 0 0,0 1 0 0 0,0-1 0 0 0,-1 1 0 0 0,1-1 0 0 0,-1 0 0 0 0,0 0 0 0 0,6-7 0 0 0,-2 1 3 0 0,0 0 0 0 0,-1 0 0 0 0,0 0 0 0 0,-1-1 1 0 0,6-13-1 0 0,-6 10 5 0 0,-1-1 1 0 0,0 0-1 0 0,-1 0 1 0 0,-1-1-1 0 0,0 1 1 0 0,-1-1-1 0 0,-1 1 1 0 0,0-1-1 0 0,-3-22 1 0 0,-5-14 167 0 0,-21-69 0 0 0,27 112-202 0 0,-2-6 25 0 0,0 0 0 0 0,-1 1 1 0 0,-1-1-1 0 0,0 1 0 0 0,-1 0 0 0 0,0 0 0 0 0,-12-15 0 0 0,18 26-11 0 0,-2-2-5 0 0,0 0-1 0 0,0 0 1 0 0,0 1-1 0 0,0-1 1 0 0,-1 0 0 0 0,0 1-1 0 0,1 0 1 0 0,-1 0-1 0 0,0 0 1 0 0,-9-4-1 0 0,-3-1-18 0 0,11 5-9 0 0,1 1-1 0 0,-1 0 1 0 0,0 0 0 0 0,0 0 0 0 0,0 0-1 0 0,0 1 1 0 0,-1 0 0 0 0,1 0 0 0 0,0 0 0 0 0,-1 0-1 0 0,-5 1 1 0 0,-146 10-2115 0 0,138-6 1418 0 0,1-2-950 0 0,17-2 1570 0 0,0-1 0 0 0,1 0 0 0 0,-1 1 0 0 0,0-1 0 0 0,1 0 0 0 0,-1 0 0 0 0,1 0-1 0 0,-1 1 1 0 0,1-1 0 0 0,-1 0 0 0 0,1 0 0 0 0,0 0 0 0 0,0 0 0 0 0,-1 0 0 0 0,1 0 0 0 0,0 0-1 0 0,0 0 1 0 0,0 0 0 0 0,0 0 0 0 0,0 0 0 0 0,0 0 0 0 0,0 0 0 0 0,0-1 0 0 0,1-1-195 0 0,0 0 1 0 0,0-1-1 0 0,1 1 1 0 0,-1 0-1 0 0,1 0 1 0 0,-1 1 0 0 0,1-1-1 0 0,0 0 1 0 0,0 0-1 0 0,0 1 1 0 0,0-1-1 0 0,1 1 1 0 0,-1 0 0 0 0,1 0-1 0 0,-1 0 1 0 0,5-3-1 0 0,47-30-4309 0 0,-53 35 4530 0 0,29-12-7335 0 0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6288 0 0,'2'-8'6865'0'0,"5"-8"-185"0"0,-6 20-6315 0 0,0 1 1 0 0,0-1 0 0 0,-1 0 0 0 0,1 0-1 0 0,-1 0 1 0 0,0 1 0 0 0,0-1-1 0 0,-1 0 1 0 0,0 6 0 0 0,-1 15 311 0 0,1 41 523 0 0,0-17-634 0 0,1 0-1 0 0,2 0 1 0 0,16 82 0 0 0,-14-110-430 0 0,-1 0-1 0 0,-2 0 1 0 0,1 23 0 0 0,-2-22-16 0 0,1-1 0 0 0,6 35-1 0 0,9 36 134 0 0,8 28 25 0 0,-20-105-283 0 0,17 46 41 0 0,-5-23 25 0 0,-14-34-53 0 0,-1 0 0 0 0,1 1 1 0 0,0-1-1 0 0,0 0 0 0 0,0 0 0 0 0,0 0 0 0 0,1 0 0 0 0,-1-1 0 0 0,5 6 0 0 0,87 79 139 0 0,-93-87-147 0 0,0 0 0 0 0,0 0 0 0 0,0 0 1 0 0,0 0-1 0 0,1 0 0 0 0,-1 0 0 0 0,0 0 0 0 0,1-1 0 0 0,-1 1 0 0 0,0 0 0 0 0,1-1 1 0 0,-1 1-1 0 0,3 0 0 0 0,-2-1 0 0 0,-1 0 0 0 0,0 0 0 0 0,0 0 1 0 0,0 1-1 0 0,0-1 0 0 0,0 1 0 0 0,0-1 0 0 0,0 1 1 0 0,0-1-1 0 0,0 1 0 0 0,0-1 0 0 0,-1 1 0 0 0,1 0 1 0 0,0 0-1 0 0,0-1 0 0 0,0 1 0 0 0,0 2 0 0 0,1-2 7 0 0,0 0 0 0 0,-1 1 0 0 0,1-1 0 0 0,0 0 0 0 0,0 0 0 0 0,-1 0 0 0 0,1 0 0 0 0,0 0 0 0 0,0-1 0 0 0,0 1 0 0 0,0 0-1 0 0,0-1 1 0 0,0 0 0 0 0,0 1 0 0 0,1-1 0 0 0,-1 0 0 0 0,0 0 0 0 0,0 0 0 0 0,0 0 0 0 0,0-1 0 0 0,3 0 0 0 0,-1 1 3 0 0,0-1 1 0 0,0 1 0 0 0,-1-1-1 0 0,1 0 1 0 0,0-1 0 0 0,-1 1-1 0 0,1 0 1 0 0,-1-1-1 0 0,0 0 1 0 0,0 0 0 0 0,4-3-1 0 0,13-18 16 0 0,-2-2 0 0 0,-1-1-1 0 0,15-28 1 0 0,-21 26-21 0 0,-3 10-31 0 0,-5 16 31 0 0,-1-1 0 0 0,1-1 1 0 0,-1 1-1 0 0,0 0 0 0 0,0-1 1 0 0,0 1-1 0 0,0-1 0 0 0,-1 1 1 0 0,1-1-1 0 0,-1 0 0 0 0,0 0 1 0 0,1-6-1 0 0,7-24 83 0 0,1-11-7 0 0,-9 36-80 0 0,1 0 1 0 0,0 0-1 0 0,1 0 1 0 0,-1 0-1 0 0,8-14 0 0 0,-7 17-7 0 0,-1 1-1 0 0,0-1 0 0 0,0 1 1 0 0,-1-1-1 0 0,1 0 0 0 0,-1 0 1 0 0,0 0-1 0 0,-1-11 0 0 0,-2-60-39 0 0,0 32-76 0 0,2 45 110 0 0,0-1 0 0 0,0 0-1 0 0,0 0 1 0 0,0 1 0 0 0,0-1-1 0 0,0 0 1 0 0,0 1-1 0 0,0-1 1 0 0,0 0 0 0 0,0 0-1 0 0,0 1 1 0 0,0-1-1 0 0,-1 0 1 0 0,1 1 0 0 0,0-1-1 0 0,-1 0 1 0 0,1 1 0 0 0,0-1-1 0 0,-1 1 1 0 0,1-1-1 0 0,-1 1 1 0 0,1-1 0 0 0,-1 1-1 0 0,1-1 1 0 0,-1 1 0 0 0,1-1-1 0 0,-1 1 1 0 0,0-1-1 0 0,1 1 1 0 0,-2-1 0 0 0,-21 7-211 0 0,-21 27 132 0 0,24-17 92 0 0,17-14-2 0 0,-1 0 0 0 0,1 1 0 0 0,0-1 0 0 0,0 1 0 0 0,0 0 0 0 0,1 0 1 0 0,-1 0-1 0 0,1 0 0 0 0,-1 0 0 0 0,1 1 0 0 0,0-1 0 0 0,-2 7 0 0 0,-24 43 43 0 0,22-45-33 0 0,0 1 0 0 0,1 1 0 0 0,1-1 0 0 0,-1 1 0 0 0,1 0 0 0 0,1 0 0 0 0,0 0 1 0 0,0 0-1 0 0,1 1 0 0 0,-1 15 0 0 0,-10 63 48 0 0,12-78-5 0 0,2-1 0 0 0,-1 1 1 0 0,1-1-1 0 0,1 1 0 0 0,0-1 0 0 0,0 1 0 0 0,1-1 0 0 0,5 13 0 0 0,-5-19-43 0 0,0 1-1 0 0,-1-1 0 0 0,1 0 0 0 0,1 1 0 0 0,-1-2 1 0 0,1 1-1 0 0,0 0 0 0 0,-1-1 0 0 0,2 1 0 0 0,-1-1 1 0 0,0 0-1 0 0,1 0 0 0 0,-1-1 0 0 0,1 0 0 0 0,0 1 1 0 0,-1-2-1 0 0,1 1 0 0 0,0 0 0 0 0,8 0 0 0 0,-6-1-25 0 0,0 0-1 0 0,0-1 0 0 0,0 0 0 0 0,0 0 0 0 0,1 0 0 0 0,-1-1 0 0 0,-1-1 0 0 0,1 1 0 0 0,0-1 0 0 0,0 0 0 0 0,0 0 0 0 0,-1-1 1 0 0,0 0-1 0 0,1 0 0 0 0,6-5 0 0 0,-11 7-6 0 0,-1 0 0 0 0,1 0 1 0 0,0 0-1 0 0,-1-1 0 0 0,1 1 0 0 0,-1 0 1 0 0,0-1-1 0 0,1 1 0 0 0,-1-1 1 0 0,0 1-1 0 0,0-1 0 0 0,0 0 0 0 0,0 1 1 0 0,1-4-1 0 0,0 2-44 0 0,-1 0 1 0 0,1 1-1 0 0,-1-1 1 0 0,1 0-1 0 0,0 1 1 0 0,0-1 0 0 0,0 1-1 0 0,1 0 1 0 0,2-3-1 0 0,56-61-1554 0 0,-58 63 1531 0 0,-1 0 1 0 0,0 1-1 0 0,-1-1 1 0 0,1 0-1 0 0,0 0 1 0 0,-1 0-1 0 0,1 0 1 0 0,0-6-1 0 0,6-9-198 0 0,0 5-93 0 0,-1 0 0 0 0,0-1 1 0 0,-1 1-1 0 0,9-27 1 0 0,3-2-568 0 0,-14 36 793 0 0,-1 0 0 0 0,0 1 0 0 0,-1-1 0 0 0,0-1 0 0 0,0 1 0 0 0,0 0 0 0 0,0 0-1 0 0,1-13 1 0 0,1-339-4324 0 0,-5 232 3882 0 0,-3 33 651 0 0,4 93-31 0 0,0 0 0 0 0,0 0 0 0 0,0 1 0 0 0,1-1 0 0 0,-1 0 0 0 0,0 0 1 0 0,0 0-1 0 0,0 0 0 0 0,1 1 0 0 0,-1-1 0 0 0,0 0 0 0 0,0 0 0 0 0,1 0 0 0 0,-1 0 0 0 0,0 0 0 0 0,0 0 0 0 0,1 0 0 0 0,-1 1 0 0 0,0-1 0 0 0,1 0 0 0 0,-1 0 0 0 0,0 0 0 0 0,0 0 1 0 0,1 0-1 0 0,-1 0 0 0 0,0 0 0 0 0,0-1 0 0 0,1 1 0 0 0,-1 0 0 0 0,0 0 0 0 0,0 0 0 0 0,1 0 0 0 0,-1 0 0 0 0,0 0 0 0 0,0 0 0 0 0,1 0 0 0 0,-1-1 0 0 0,0 1 0 0 0,0 0 0 0 0,1 0 0 0 0,-1 0 1 0 0,0-1-1 0 0,0 1 0 0 0,0 0 0 0 0,0 0 0 0 0,1 0 0 0 0,-1-1 0 0 0,0 1 0 0 0,0 0 0 0 0,0 0 0 0 0,0-1 0 0 0,0 1 0 0 0,0 0 0 0 0,0-1 0 0 0,0 1 0 0 0,0 0 0 0 0,0 0 0 0 0,0-1 0 0 0,0 1 1 0 0,0-1-1 0 0,14 26 1097 0 0,6 110 1232 0 0,-4-63-1336 0 0,9 108 1 0 0,-17 101 1027 0 0,-8-195-1485 0 0,-5-42-179 0 0,0-8 22 0 0,5-26-135 0 0,2-11 57 0 0,11-10-310 0 0,-12 11-13 0 0,0 0-1 0 0,0-1 1 0 0,0 1-1 0 0,0-1 0 0 0,0 1 1 0 0,-1-1-1 0 0,1 1 1 0 0,0-1-1 0 0,0 0 1 0 0,-1 1-1 0 0,1-1 1 0 0,0 0-1 0 0,-1 1 1 0 0,1-1-1 0 0,-1 0 0 0 0,1 0 1 0 0,-1 0-1 0 0,1-1 1 0 0,14-11-51 0 0,-14 13 56 0 0,0-1 0 0 0,0 0 0 0 0,1 1 0 0 0,-1-1 0 0 0,0 0 0 0 0,0 1 0 0 0,0-1 0 0 0,0 0 0 0 0,0 0 0 0 0,-1 0 0 0 0,1 0 0 0 0,0 0 0 0 0,0 0 0 0 0,-1 0 0 0 0,1 0 0 0 0,0 0 0 0 0,-1 0 0 0 0,1 0 0 0 0,-1 0 0 0 0,1-2 0 0 0,0-1 16 0 0,0 1-1 0 0,0 0 0 0 0,0 0 1 0 0,1 0-1 0 0,-1 0 0 0 0,1 0 0 0 0,0 0 1 0 0,0 0-1 0 0,4-4 0 0 0,16-26 116 0 0,-19 28-132 0 0,-3 3-5 0 0,1 1 1 0 0,-1-1-1 0 0,1 1 0 0 0,-1 0 1 0 0,1 0-1 0 0,0-1 1 0 0,0 1-1 0 0,-1 0 0 0 0,1 0 1 0 0,0 0-1 0 0,0 0 1 0 0,0 0-1 0 0,0 0 0 0 0,0 0 1 0 0,1 0-1 0 0,-1 0 0 0 0,0 0 1 0 0,0 1-1 0 0,1-1 1 0 0,-1 0-1 0 0,0 1 0 0 0,1-1 1 0 0,-1 1-1 0 0,0 0 1 0 0,1-1-1 0 0,-1 1 0 0 0,3 0 1 0 0,-3 0 0 0 0,1 0 0 0 0,-1 0-1 0 0,1 0 1 0 0,-1-1 0 0 0,1 1 0 0 0,0 0 0 0 0,-1-1 0 0 0,1 1-1 0 0,-1-1 1 0 0,1 0 0 0 0,-1 1 0 0 0,0-1 0 0 0,1 0 0 0 0,-1 0 0 0 0,0 0-1 0 0,0 0 1 0 0,2-1 0 0 0,14-9 15 0 0,31 7 22 0 0,-37 4 27 0 0,0 1 0 0 0,0 0 0 0 0,-1 1 0 0 0,18 4 0 0 0,-25-5-53 0 0,0 0-1 0 0,0 0 1 0 0,0 0 0 0 0,0 0-1 0 0,0 0 1 0 0,-1 1-1 0 0,1-1 1 0 0,0 1-1 0 0,-1 0 1 0 0,1 0 0 0 0,-1-1-1 0 0,0 2 1 0 0,1-1-1 0 0,-1 0 1 0 0,0 0 0 0 0,3 6-1 0 0,-4-7-12 0 0,-1 0-1 0 0,1 0 1 0 0,0 1 0 0 0,0-1-1 0 0,0 0 1 0 0,0 0 0 0 0,0 0-1 0 0,0 0 1 0 0,1 0 0 0 0,-1 0-1 0 0,0-1 1 0 0,0 1 0 0 0,1 0-1 0 0,-1 0 1 0 0,0-1-1 0 0,2 1 1 0 0,7 4-21 0 0,0 9-11 0 0,7 4 34 0 0,4-8 35 0 0,-16-9-32 0 0,-1 1-1 0 0,1 0 1 0 0,-1 0-1 0 0,0 1 1 0 0,0-1-1 0 0,0 1 1 0 0,0-1-1 0 0,0 1 1 0 0,0 1-1 0 0,-1-1 1 0 0,6 7-1 0 0,-8-9-1 0 0,-1 0 0 0 0,1 1 0 0 0,0-1 0 0 0,-1 0-1 0 0,1 1 1 0 0,0-1 0 0 0,0 0 0 0 0,0 0 0 0 0,0 0 0 0 0,0 0 0 0 0,1 0-1 0 0,-1 0 1 0 0,0 0 0 0 0,0-1 0 0 0,1 1 0 0 0,-1 0 0 0 0,0-1 0 0 0,1 1-1 0 0,-1-1 1 0 0,2 1 0 0 0,-1 0 0 0 0,-1-1-1 0 0,1 1 1 0 0,0-1-1 0 0,-1 1 1 0 0,1 0-1 0 0,-1 0 1 0 0,1 0-1 0 0,-1 0 1 0 0,0 0-1 0 0,1 0 1 0 0,-1 0-1 0 0,0 0 1 0 0,0 0-1 0 0,0 1 1 0 0,0-1-1 0 0,1 2 1 0 0,20 17-21 0 0,-19-18 11 0 0,-1 0 1 0 0,1 0 0 0 0,-1 0-1 0 0,1 0 1 0 0,-1 0-1 0 0,0 1 1 0 0,0-1 0 0 0,0 0-1 0 0,3 6 1 0 0,22 25-641 0 0,-22-29 392 0 0,-1 0 0 0 0,1 1 1 0 0,-1 0-1 0 0,0 0 0 0 0,-1 0 0 0 0,5 8 0 0 0,19 24-5473 0 0,-4-13-1902 0 0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9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10840 0 0,'-8'0'5599'0'0,"-26"4"-1748"0"0,32 0-3676 0 0,0 0 0 0 0,0 0 0 0 0,1 0-1 0 0,-1 0 1 0 0,1 0 0 0 0,0 1 0 0 0,0-1 0 0 0,0 1 0 0 0,0-1 0 0 0,1 6 0 0 0,-2 50 558 0 0,2-56-653 0 0,1 40 251 0 0,3 0-1 0 0,1-1 0 0 0,3 0 0 0 0,1 0 0 0 0,28 79 1 0 0,-13-23 262 0 0,4-13-136 0 0,23 60-5 0 0,-45-130-347 0 0,-1 0-1 0 0,6 28 0 0 0,1 3 98 0 0,22 93 327 0 0,-31-121-440 0 0,-1 0 0 0 0,-1 0-1 0 0,0 0 1 0 0,-4 28 0 0 0,1 8 98 0 0,2-52-176 0 0,-1 1 0 0 0,0-1 0 0 0,0 0 1 0 0,0 0-1 0 0,0 0 0 0 0,0 1 0 0 0,-1-1 0 0 0,1-1 1 0 0,-1 1-1 0 0,0 0 0 0 0,0 0 0 0 0,0 0 0 0 0,0-1 1 0 0,0 0-1 0 0,-1 1 0 0 0,1-1 0 0 0,-1 0 1 0 0,0 0-1 0 0,1 0 0 0 0,-1 0 0 0 0,0-1 0 0 0,0 1 1 0 0,0-1-1 0 0,0 1 0 0 0,-6 0 0 0 0,-27 21 122 0 0,33-21-127 0 0,1 0-1 0 0,-1 0 1 0 0,0 0 0 0 0,-1 0 0 0 0,1 0 0 0 0,0-1 0 0 0,0 1 0 0 0,-1-1-1 0 0,1 0 1 0 0,-1 0 0 0 0,1 0 0 0 0,-1-1 0 0 0,1 1 0 0 0,-5-1-1 0 0,-63 1-22 0 0,41-2-29 0 0,22 1 16 0 0,0-1 1 0 0,-1 0 0 0 0,1-1-1 0 0,0 0 1 0 0,-1 0-1 0 0,1 0 1 0 0,0-1 0 0 0,1-1-1 0 0,-1 1 1 0 0,-8-6-1 0 0,-7-6-360 0 0,-36-30-1 0 0,57 43 364 0 0,1 1-10 0 0,-1 0 0 0 0,0 0 0 0 0,1-1 0 0 0,-1 1 0 0 0,1-1 1 0 0,0 1-1 0 0,-1-1 0 0 0,1 0 0 0 0,0 1 0 0 0,0-1 0 0 0,0 0 0 0 0,0 0 0 0 0,0 0 1 0 0,1 0-1 0 0,-1 0 0 0 0,0-3 0 0 0,-3-7-191 0 0,-4-1-186 0 0,1 0-1 0 0,0-1 1 0 0,1 0-1 0 0,1 0 1 0 0,0-1-1 0 0,1 0 1 0 0,1 0 0 0 0,0 0-1 0 0,1 0 1 0 0,1 0-1 0 0,0 0 1 0 0,2-20-1 0 0,1 27 50 0 0,0 1-1 0 0,1-1 1 0 0,0 1-1 0 0,0-1 1 0 0,1 1-1 0 0,9-13 1 0 0,3-9-771 0 0,36-42-1780 0 0,-34 35 333 0 0,21 5-3299 0 0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19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34 7560 0 0,'-3'-1'4576'0'0,"-12"-9"-2394"0"0,9 8-1565 0 0,0 0-1 0 0,0 0 0 0 0,0 1 0 0 0,0 0 1 0 0,-1 0-1 0 0,1 1 0 0 0,0-1 1 0 0,0 1-1 0 0,-1 1 0 0 0,-11 1 1 0 0,-7-1 560 0 0,19-1-987 0 0,0 1-1 0 0,0-1 0 0 0,0 1 0 0 0,0 0 1 0 0,0 0-1 0 0,0 1 0 0 0,0 0 0 0 0,1 0 1 0 0,-7 3-1 0 0,9-4-143 0 0,0 1 0 0 0,1 0 1 0 0,-1-1-1 0 0,1 1 0 0 0,-1 0 1 0 0,1 0-1 0 0,0 1 0 0 0,0-1 1 0 0,0 0-1 0 0,0 1 1 0 0,0-1-1 0 0,1 1 0 0 0,-1 0 1 0 0,1-1-1 0 0,-1 1 0 0 0,1 0 1 0 0,-2 5-1 0 0,3-5-17 0 0,-1-1 1 0 0,0 0-1 0 0,0 1 1 0 0,0-1-1 0 0,0 0 0 0 0,0 0 1 0 0,-1 0-1 0 0,1 0 1 0 0,-1 0-1 0 0,1 0 0 0 0,-1 0 1 0 0,0-1-1 0 0,1 1 1 0 0,-5 2-1 0 0,-19 23 290 0 0,9 1 30 0 0,1 1-1 0 0,1 0 1 0 0,-13 44 0 0 0,22-59-273 0 0,2 0 0 0 0,0 1 0 0 0,0-1 0 0 0,2 1 0 0 0,-1-1 0 0 0,2 1 0 0 0,0 0 0 0 0,1-1 1 0 0,0 1-1 0 0,5 16 0 0 0,-5-27-76 0 0,0 0 1 0 0,0 0-1 0 0,0 0 0 0 0,1 0 1 0 0,0 0-1 0 0,0 0 0 0 0,0-1 1 0 0,0 1-1 0 0,1-1 0 0 0,-1 1 1 0 0,1-1-1 0 0,0 0 0 0 0,0 0 1 0 0,4 3-1 0 0,-2-2 13 0 0,1 1-1 0 0,0-1 0 0 0,0-1 1 0 0,0 1-1 0 0,1-1 1 0 0,-1 0-1 0 0,1 0 0 0 0,-1-1 1 0 0,1 0-1 0 0,0 0 1 0 0,0-1-1 0 0,0 1 0 0 0,0-2 1 0 0,0 1-1 0 0,1-1 1 0 0,-1 0-1 0 0,8-1 0 0 0,-4 1-7 0 0,-6-1-16 0 0,0-1-1 0 0,0 1 0 0 0,-1-1 1 0 0,1 0-1 0 0,0 0 1 0 0,-1 0-1 0 0,1-1 0 0 0,-1 0 1 0 0,0 0-1 0 0,1 0 1 0 0,-1 0-1 0 0,-1-1 1 0 0,1 1-1 0 0,-1-1 0 0 0,5-5 1 0 0,48-95 223 0 0,-52 97-209 0 0,0 0 0 0 0,-1 0 0 0 0,0 0 0 0 0,0-1 0 0 0,0 1 1 0 0,-1-1-1 0 0,0 0 0 0 0,0 0 0 0 0,-1 0 0 0 0,0-9 0 0 0,-1-91-21 0 0,-2 53 87 0 0,2 44-66 0 0,0 0 0 0 0,0 0 0 0 0,-1 0 1 0 0,0 0-1 0 0,-1 0 0 0 0,-1 1 0 0 0,1-1 0 0 0,-7-14 0 0 0,2 1-11 0 0,6 22 7 0 0,1 1-1 0 0,-1 0 1 0 0,1-1-1 0 0,-1 1 1 0 0,0 0-1 0 0,1 0 1 0 0,-1-1-1 0 0,0 1 1 0 0,0 0-1 0 0,0 0 1 0 0,0 0-1 0 0,0 0 1 0 0,0 0 0 0 0,0 0-1 0 0,0 0 1 0 0,0 0-1 0 0,0 0 1 0 0,-1 1-1 0 0,1-1 1 0 0,0 0-1 0 0,-1 1 1 0 0,1-1-1 0 0,0 1 1 0 0,-1 0-1 0 0,1-1 1 0 0,0 1-1 0 0,-1 0 1 0 0,-1 0-1 0 0,2 45 61 0 0,0-10-30 0 0,-1-27-27 0 0,2 1 1 0 0,-1-1 0 0 0,1 0 0 0 0,0 1-1 0 0,1-1 1 0 0,0 1 0 0 0,0-1-1 0 0,1 0 1 0 0,0 0 0 0 0,0 0 0 0 0,1 0-1 0 0,0 0 1 0 0,7 13 0 0 0,1-8 3 0 0,-7-8 1 0 0,1 0 0 0 0,-1 1 0 0 0,-1-1 0 0 0,1 1 0 0 0,-1 0 0 0 0,0 0 0 0 0,-1 0 0 0 0,1 0 0 0 0,1 7 0 0 0,1 6 22 0 0,-4-13-26 0 0,0 0-1 0 0,1 1 1 0 0,0-1-1 0 0,0 0 0 0 0,1 0 1 0 0,0 0-1 0 0,0 0 1 0 0,0-1-1 0 0,0 1 0 0 0,8 8 1 0 0,-4-9 1 0 0,-5-4-4 0 0,0 0 0 0 0,-1 1 0 0 0,1-1-1 0 0,-1 0 1 0 0,1 0 0 0 0,-1 1 0 0 0,0-1-1 0 0,0 0 1 0 0,1 1 0 0 0,-1 0 0 0 0,0-1 0 0 0,0 1-1 0 0,-1-1 1 0 0,1 1 0 0 0,0 0 0 0 0,0 0-1 0 0,-1 0 1 0 0,1-1 0 0 0,-1 4 0 0 0,2-1-18 0 0,-1-1-1 0 0,1 0 1 0 0,0 1 0 0 0,-1-1 0 0 0,1 0-1 0 0,1 0 1 0 0,-1 0 0 0 0,0 0-1 0 0,1-1 1 0 0,-1 1 0 0 0,1-1 0 0 0,0 1-1 0 0,5 2 1 0 0,27 29-174 0 0,1-2 196 0 0,-7-9-159 0 0,-28-22 22 0 0,0 0 0 0 0,0 0 1 0 0,1 0-1 0 0,-1-1 0 0 0,0 1 0 0 0,0-1 0 0 0,0 1 0 0 0,1-1 1 0 0,-1 1-1 0 0,0-1 0 0 0,0 0 0 0 0,1 0 0 0 0,-1 1 0 0 0,0-1 1 0 0,1 0-1 0 0,-1 0 0 0 0,0 0 0 0 0,1-1 0 0 0,-1 1 0 0 0,0 0 0 0 0,0 0 1 0 0,1-1-1 0 0,-1 1 0 0 0,0-1 0 0 0,0 1 0 0 0,1-1 0 0 0,-1 1 1 0 0,0-1-1 0 0,0 0 0 0 0,0 1 0 0 0,0-1 0 0 0,0 0 0 0 0,1-1 1 0 0,34-32-4893 0 0,-36 34 5008 0 0,1-1-97 0 0,0 0 0 0 0,0 0 1 0 0,0-1-1 0 0,0 1 0 0 0,0 0 0 0 0,-1-1 1 0 0,1 1-1 0 0,0-1 0 0 0,-1 1 0 0 0,1-1 1 0 0,-1 1-1 0 0,1-1 0 0 0,-1 1 0 0 0,0-1 1 0 0,1-3-1 0 0,6-21-2071 0 0,-3 18 1422 0 0,3-5-368 0 0,-2-2-3083 0 0,-3-8-1658 0 0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10 172 8616 0 0,'0'1'5519'0'0,"0"15"-3829"0"0,0 101 4527 0 0,0 62-3242 0 0,0-174-2919 0 0,0 0 1 0 0,1 0-1 0 0,-1 0 1 0 0,1 1-1 0 0,1-1 1 0 0,-1 0-1 0 0,1 0 1 0 0,3 6-1 0 0,-2-5-22 0 0,-1 0 0 0 0,0 1 0 0 0,0-1 0 0 0,0 0 0 0 0,1 11 0 0 0,-2-5 63 0 0,0-1 1 0 0,1 0-1 0 0,1 0 1 0 0,7 21 0 0 0,-5-13 55 0 0,3 2-41 0 0,-3-12 115 0 0,-7-8 136 0 0,-10-11-144 0 0,7 1-182 0 0,1-1 0 0 0,1 1 0 0 0,0 0-1 0 0,0-1 1 0 0,1 0 0 0 0,0 1 0 0 0,1-1 0 0 0,0 0 0 0 0,1 0-1 0 0,1-17 1 0 0,-2-3 141 0 0,-12-21-131 0 0,11 46-46 0 0,0 0 1 0 0,0 0 0 0 0,1-1-1 0 0,0 1 1 0 0,0 0 0 0 0,0-9-1 0 0,-8-148-173 0 0,9 160 132 0 0,0-1-1 0 0,0 1 0 0 0,0-1 0 0 0,1 1 0 0 0,-1-1 0 0 0,1 1 0 0 0,0 0 0 0 0,0-1 0 0 0,0 1 0 0 0,0 0 0 0 0,0 0 0 0 0,0 0 0 0 0,0-1 0 0 0,1 1 0 0 0,-1 1 0 0 0,1-1 0 0 0,0 0 0 0 0,-1 0 0 0 0,1 0 0 0 0,0 1 0 0 0,0-1 0 0 0,0 1 0 0 0,2-2 0 0 0,6-1-188 0 0,0-1 0 0 0,-1 1 1 0 0,1 1-1 0 0,14-4 0 0 0,9-3-501 0 0,12-3-536 0 0,2 1-1 0 0,-1 3 1 0 0,1 2-1 0 0,61-2 1 0 0,-41 4-1208 0 0,87-19 1 0 0,-141 22 2176 0 0,1 0 1 0 0,0 0 0 0 0,18 1 0 0 0,-21 1 226 0 0,0 0-1 0 0,0-1 0 0 0,1 0 1 0 0,15-5-1 0 0,-22 5 140 0 0,0 0 0 0 0,0 1 0 0 0,0 0 0 0 0,1-1 1 0 0,-1 1-1 0 0,0 1 0 0 0,6 0 0 0 0,-8 0 251 0 0,1-1 0 0 0,0 1 0 0 0,0-1 0 0 0,-1 0 0 0 0,1 0 0 0 0,0 0 0 0 0,0-1 0 0 0,6-1 1 0 0,-24 2 5635 0 0,12 0-5894 0 0,0 0 0 0 0,0 0 1 0 0,0 0-1 0 0,0 0 1 0 0,0 0-1 0 0,0 0 0 0 0,0 0 1 0 0,0 1-1 0 0,0-1 1 0 0,0 1-1 0 0,0-1 0 0 0,0 1 1 0 0,0 0-1 0 0,0 0 1 0 0,-3 2-1 0 0,-43 25 982 0 0,38-24-882 0 0,1 1 1 0 0,0 1-1 0 0,0-1 0 0 0,0 1 0 0 0,-11 10 0 0 0,-26 16 284 0 0,-19 29 58 0 0,43-43-282 0 0,1 1 0 0 0,1 2 0 0 0,-31 39 0 0 0,19-21 72 0 0,29-37-277 0 0,1 1 0 0 0,-1-1 0 0 0,1 1 0 0 0,0 0-1 0 0,0 0 1 0 0,0 0 0 0 0,0 0 0 0 0,0 1 0 0 0,1-1 0 0 0,-3 6 0 0 0,-15 31 175 0 0,-2 7-90 0 0,17-30-111 0 0,2-10 3 0 0,1 0 1 0 0,-1 0-1 0 0,1 1 0 0 0,1-1 0 0 0,-1 10 1 0 0,2-14 4 0 0,-1-1 0 0 0,0 0 0 0 0,1 0 1 0 0,-1 0-1 0 0,1 0 0 0 0,0 0 0 0 0,0-1 1 0 0,-1 1-1 0 0,1 0 0 0 0,0 0 1 0 0,1 0-1 0 0,-1-1 0 0 0,0 1 0 0 0,1 0 1 0 0,-1-1-1 0 0,0 0 0 0 0,1 1 0 0 0,0-1 1 0 0,-1 0-1 0 0,1 1 0 0 0,0-1 0 0 0,0 0 1 0 0,2 1-1 0 0,5 2-34 0 0,-1 0-1 0 0,1-1 1 0 0,0 0 0 0 0,0-1-1 0 0,0 0 1 0 0,0 0 0 0 0,0 0-1 0 0,1-1 1 0 0,-1-1 0 0 0,0 0-1 0 0,1 0 1 0 0,-1-1 0 0 0,0 0 0 0 0,1 0-1 0 0,-1-1 1 0 0,0-1 0 0 0,0 1-1 0 0,0-1 1 0 0,-1-1 0 0 0,1 0-1 0 0,-1 0 1 0 0,0 0 0 0 0,0-1-1 0 0,0-1 1 0 0,-1 1 0 0 0,11-10 0 0 0,1-4 26 0 0,-12 13 36 0 0,-1 1 0 0 0,-1-1 0 0 0,1 0 0 0 0,-1-1 0 0 0,0 1-1 0 0,0-1 1 0 0,5-11 0 0 0,-9 16-24 0 0,0 0 0 0 0,0-1-1 0 0,0 1 1 0 0,0 0 0 0 0,1 0 0 0 0,-1-1-1 0 0,1 1 1 0 0,0 0 0 0 0,-1 0 0 0 0,1 1-1 0 0,0-1 1 0 0,4-3 0 0 0,-5 4-8 0 0,1 0 0 0 0,-1 0 0 0 0,1-1 0 0 0,-1 1 0 0 0,0 0 0 0 0,0-1 0 0 0,1 0 0 0 0,-1 1-1 0 0,0-1 1 0 0,0 0 0 0 0,0 1 0 0 0,-1-1 0 0 0,1 0 0 0 0,0 0 0 0 0,-1 0 0 0 0,1 0 0 0 0,-1 0 0 0 0,1 1 0 0 0,-1-4 0 0 0,7-47 81 0 0,-1 0 1 0 0,-3-60-1 0 0,-21-21 304 0 0,18 131-26 0 0,0 2-341 0 0,-1 0 1 0 0,1 0 0 0 0,-1 1 0 0 0,1-1 0 0 0,-1 0 0 0 0,1 1 0 0 0,-1-1 0 0 0,1 0 0 0 0,-1 1 0 0 0,1-1 0 0 0,-1 1 0 0 0,1-1 0 0 0,0 1 0 0 0,-1-1 0 0 0,1 1 0 0 0,0-1 0 0 0,-1 1 0 0 0,1-1 0 0 0,0 1 0 0 0,0-1 0 0 0,-1 1 0 0 0,1 0 0 0 0,0-1 0 0 0,0 1 0 0 0,0-1 0 0 0,0 1-1 0 0,0 0 1 0 0,0-1 0 0 0,0 1 0 0 0,0 1 0 0 0,0 25 239 0 0,0-18-184 0 0,0 35 302 0 0,-2-27-310 0 0,2 0-1 0 0,0-1 0 0 0,1 1 0 0 0,1 0 1 0 0,0-1-1 0 0,1 1 0 0 0,9 28 0 0 0,26 54 56 0 0,-29-43-120 0 0,-2-40-161 0 0,2 10-836 0 0,-9-25 715 0 0,0-2-112 0 0,-1 0 323 0 0,1-1 0 0 0,-1 1 0 0 0,1 0 0 0 0,0 0 0 0 0,0-1 1 0 0,0 1-1 0 0,0 0 0 0 0,0-1 0 0 0,0 1 0 0 0,0 0 0 0 0,0-1 1 0 0,0 1-1 0 0,0 0 0 0 0,1-1 0 0 0,-1 1 0 0 0,1 0 0 0 0,-1 0 0 0 0,2-3 1 0 0,7-19-620 0 0,-3 4-209 0 0,0-1-1 0 0,-1 1 1 0 0,-2-1 0 0 0,2-23 0 0 0,8-40-1578 0 0,54-215-8214 0 0,-58 254 5793 0 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0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41 149 5856 0 0,'0'-8'731'0'0,"1"-7"523"0"0,-1 0-1 0 0,0 0 1 0 0,-2-1-1 0 0,1 1 1 0 0,-2 0 0 0 0,-8-28-1 0 0,10 42-1163 0 0,1 1 0 0 0,0-1 0 0 0,-1 1 0 0 0,1 0-1 0 0,-1-1 1 0 0,1 1 0 0 0,0-1 0 0 0,-1 1 0 0 0,1 0 0 0 0,-1 0 0 0 0,1-1 0 0 0,-1 1-1 0 0,0 0 1 0 0,1 0 0 0 0,-1-1 0 0 0,1 1 0 0 0,-1 0 0 0 0,1 0 0 0 0,-1 0-1 0 0,0 0 1 0 0,1 0 0 0 0,-1 0 0 0 0,1 0 0 0 0,-1 0 0 0 0,1 0 0 0 0,-1 0-1 0 0,0 0 1 0 0,1 1 0 0 0,-1-1 0 0 0,1 0 0 0 0,-1 0 0 0 0,1 1 0 0 0,-1-1-1 0 0,1 0 1 0 0,-1 0 0 0 0,1 1 0 0 0,-1-1 0 0 0,1 1 0 0 0,-1-1 0 0 0,1 0-1 0 0,0 1 1 0 0,-1-1 0 0 0,1 1 0 0 0,0-1 0 0 0,-1 1 0 0 0,1-1 0 0 0,0 1-1 0 0,-1-1 1 0 0,1 1 0 0 0,0-1 0 0 0,0 1 0 0 0,0-1 0 0 0,0 1 0 0 0,0 0 0 0 0,0-1-1 0 0,-1 1 1 0 0,1-1 0 0 0,0 1 0 0 0,1 0 0 0 0,-1-1 0 0 0,0 1 0 0 0,0 0-1 0 0,0 43 983 0 0,-1 15-76 0 0,13 109 0 0 0,-6-63-689 0 0,-2-22-122 0 0,1-31-36 0 0,9 138 698 0 0,-13-175-721 0 0,0-1-1 0 0,0 0 0 0 0,5 18 0 0 0,-3-21-5 0 0,0 0 0 0 0,0 0 0 0 0,2 0 0 0 0,-1 0 0 0 0,1-1 0 0 0,1 0 0 0 0,10 15 1 0 0,-14-23-101 0 0,0 0 0 0 0,1 0 1 0 0,-1 0-1 0 0,1 0 0 0 0,-1 0 1 0 0,1-1-1 0 0,-1 1 1 0 0,1-1-1 0 0,0 1 0 0 0,0-1 1 0 0,0 0-1 0 0,0 0 1 0 0,0-1-1 0 0,0 1 0 0 0,5 0 1 0 0,55 0-135 0 0,-40-1-65 0 0,-20 0 165 0 0,0-1 1 0 0,0 0-1 0 0,1 1 1 0 0,-1-1-1 0 0,0 0 1 0 0,-1 0-1 0 0,1-1 1 0 0,0 1-1 0 0,0-1 1 0 0,0 1-1 0 0,-1-1 1 0 0,1 0-1 0 0,-1 0 1 0 0,0 0-1 0 0,1 0 0 0 0,-1 0 1 0 0,0-1-1 0 0,0 1 1 0 0,0-1-1 0 0,0 1 1 0 0,-1-1-1 0 0,1 0 1 0 0,-1 0-1 0 0,0 0 1 0 0,0 0-1 0 0,0 0 1 0 0,0 0-1 0 0,0 0 1 0 0,0-4-1 0 0,1 3 7 0 0,28-62 25 0 0,-25 57-7 0 0,0 0-1 0 0,-1 0 1 0 0,0-1 0 0 0,4-13 0 0 0,6-21 33 0 0,-11 37-36 0 0,0 0 1 0 0,0 0 0 0 0,1 0 0 0 0,0 1-1 0 0,0-1 1 0 0,0 1 0 0 0,1 0 0 0 0,0 0 0 0 0,0 0-1 0 0,1 1 1 0 0,10-8 0 0 0,-16 12 9 0 0,1 1-1 0 0,-1 0 1 0 0,1-1 0 0 0,-1 1 0 0 0,1 0-1 0 0,-1-1 1 0 0,1 1 0 0 0,-1 0 0 0 0,1 0-1 0 0,-1-1 1 0 0,1 1 0 0 0,0 0 0 0 0,-1 0-1 0 0,1 0 1 0 0,0 0 0 0 0,-1 0 0 0 0,1 0-1 0 0,-1 0 1 0 0,1 0 0 0 0,0 0 0 0 0,-1 0-1 0 0,1 0 1 0 0,-1 0 0 0 0,1 1 0 0 0,0-1-1 0 0,-1 0 1 0 0,1 0 0 0 0,-1 1 0 0 0,1-1-1 0 0,-1 0 1 0 0,1 1 0 0 0,-1-1 0 0 0,1 0-1 0 0,-1 1 1 0 0,1-1 0 0 0,-1 1 0 0 0,1-1-1 0 0,-1 1 1 0 0,0-1 0 0 0,1 1-1 0 0,-1 0 1 0 0,15 32 1031 0 0,-8-14-762 0 0,-2-4-85 0 0,-1 0 1 0 0,0 0-1 0 0,-1 1 0 0 0,1 17 0 0 0,5 20 124 0 0,-1-3-199 0 0,-7-39-109 0 0,1-1-1 0 0,0 1 0 0 0,1 0 1 0 0,0-1-1 0 0,6 14 0 0 0,-7-19-11 0 0,0 1-1 0 0,1-1 1 0 0,0 1 0 0 0,0-1 0 0 0,0 0-1 0 0,0 0 1 0 0,1-1 0 0 0,0 1-1 0 0,0-1 1 0 0,0 0 0 0 0,0 0-1 0 0,1 0 1 0 0,0 0 0 0 0,-1-1 0 0 0,1 0-1 0 0,1 0 1 0 0,-1 0 0 0 0,0 0-1 0 0,1-1 1 0 0,-1 0 0 0 0,7 1-1 0 0,-6-1-49 0 0,0 0 1 0 0,0 0-1 0 0,1 0 0 0 0,-1-1 0 0 0,0-1 0 0 0,1 1 0 0 0,-1-1 0 0 0,1 0 0 0 0,-1 0 0 0 0,9-2 0 0 0,0-1-136 0 0,0-1 0 0 0,0-1 1 0 0,18-8-1 0 0,-28 11 60 0 0,0 0 1 0 0,-1-1 0 0 0,1 0-1 0 0,-1 0 1 0 0,1-1 0 0 0,4-4-1 0 0,-6 6 12 0 0,0-1 0 0 0,0 0 0 0 0,0 1 0 0 0,0-1 0 0 0,1 1 0 0 0,-1 0 0 0 0,1 0 0 0 0,5-2 0 0 0,8-7-755 0 0,8-10-216 0 0,54-46-3864 0 0,-31 17-1884 0 0,-36 36-1415 0 0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38 12848 0 0,'-3'-18'5218'0'0,"2"17"-5023"0"0,0 0 0 0 0,0-1 0 0 0,1 1 1 0 0,-1 0-1 0 0,0 0 0 0 0,0 0 1 0 0,0 0-1 0 0,0 0 0 0 0,0 0 1 0 0,0 0-1 0 0,-1 0 0 0 0,1 0 0 0 0,0 0 1 0 0,0 1-1 0 0,-1-1 0 0 0,1 0 1 0 0,0 1-1 0 0,-1-1 0 0 0,1 1 0 0 0,-1 0 1 0 0,1-1-1 0 0,-1 1 0 0 0,-2 0 1 0 0,2 0-81 0 0,1 1 0 0 0,-1-1 0 0 0,0 1 0 0 0,1-1 0 0 0,-1 1 0 0 0,1 0 0 0 0,-1 0 0 0 0,1-1 0 0 0,-1 1 0 0 0,1 1 0 0 0,0-1 0 0 0,0 0 0 0 0,-1 0 0 0 0,1 0 0 0 0,0 1 0 0 0,0-1 0 0 0,0 0 0 0 0,0 1 0 0 0,0-1 1 0 0,0 1-1 0 0,1-1 0 0 0,-1 1 0 0 0,0-1 0 0 0,1 1 0 0 0,-1 0 0 0 0,1-1 0 0 0,0 1 0 0 0,0 0 0 0 0,-1-1 0 0 0,1 1 0 0 0,0 0 0 0 0,1 2 0 0 0,-8 19 342 0 0,2-8-255 0 0,0-1 1 0 0,1 1-1 0 0,0 0 0 0 0,1 0 1 0 0,1 0-1 0 0,1 0 0 0 0,0 23 1 0 0,-3 20 168 0 0,0 0 81 0 0,5 67 0 0 0,0-40-229 0 0,4-17-165 0 0,2-1 1 0 0,3 0-1 0 0,36 121 0 0 0,-13-102-196 0 0,-24-67-256 0 0,-1-1 1 0 0,10 39 0 0 0,-16-52 222 0 0,-1-1-1 0 0,1 0 1 0 0,0 0 0 0 0,0 0 0 0 0,0 0 0 0 0,0 0 0 0 0,1 0-1 0 0,4 5 1 0 0,-5-7-18 0 0,0 1 0 0 0,0-1 0 0 0,0 0 0 0 0,0 1 0 0 0,0 0 0 0 0,-1-1 0 0 0,0 1 0 0 0,1 0-1 0 0,-1 0 1 0 0,0 0 0 0 0,0 0 0 0 0,-1 0 0 0 0,1 3 0 0 0,4 4-2308 0 0,-1-23-2107 0 0,-4-44-1365 0 0,0 44-1259 0 0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167 834 7280 0 0,'-166'0'14581'0'0,"181"0"-13895"0"0,28-3-384 0 0,0-2-1 0 0,75-19 0 0 0,-61 14-240 0 0,-32 7-60 0 0,0-2 1 0 0,30-9 0 0 0,173-47-13 0 0,-204 54 7 0 0,-16 5 1 0 0,-1 0 0 0 0,1 0 0 0 0,-1-1-1 0 0,0 0 1 0 0,0 0 0 0 0,0-1 0 0 0,9-5 0 0 0,-8 3-6 0 0,1 1 0 0 0,0-1 0 0 0,0 2 0 0 0,0-1 0 0 0,0 1 1 0 0,1 1-1 0 0,19-5 0 0 0,-18 4-8 0 0,-9 4 13 0 0,0-1 1 0 0,0 0 0 0 0,0 1 0 0 0,0-1 0 0 0,0 0 0 0 0,-1 0 0 0 0,1 0-1 0 0,0-1 1 0 0,-1 1 0 0 0,1 0 0 0 0,0-1 0 0 0,-1 1 0 0 0,0-1-1 0 0,1 1 1 0 0,-1-1 0 0 0,2-3 0 0 0,11-10-39 0 0,0 11 18 0 0,-12 4 25 0 0,-1 0-1 0 0,0 0 0 0 0,0 0 1 0 0,0 0-1 0 0,0 0 0 0 0,0-1 0 0 0,0 1 1 0 0,0 0-1 0 0,0-1 0 0 0,0 1 1 0 0,0-1-1 0 0,0 1 0 0 0,0-1 1 0 0,0 1-1 0 0,0-1 0 0 0,0 0 1 0 0,0 1-1 0 0,-1-1 0 0 0,1 0 1 0 0,0 0-1 0 0,0 0 0 0 0,0 0 1 0 0,41-36-51 0 0,-38 34 50 0 0,-1 0-1 0 0,0-1 0 0 0,0 1 0 0 0,0-1 1 0 0,-1 1-1 0 0,1-1 0 0 0,-1 0 1 0 0,0 0-1 0 0,0 0 0 0 0,0 0 1 0 0,-1 0-1 0 0,1 0 0 0 0,-1-1 0 0 0,0 1 1 0 0,0-1-1 0 0,0-6 0 0 0,-1 10 2 0 0,-1 0-1 0 0,0 0 0 0 0,0 0 0 0 0,1 0 1 0 0,-1 0-1 0 0,0 0 0 0 0,0 0 0 0 0,0 0 1 0 0,0 1-1 0 0,0-1 0 0 0,0 0 0 0 0,0 1 1 0 0,0-1-1 0 0,-1 0 0 0 0,1 1 0 0 0,0 0 1 0 0,0-1-1 0 0,0 1 0 0 0,-1 0 0 0 0,1-1 1 0 0,0 1-1 0 0,0 0 0 0 0,-1 0 0 0 0,1 0 1 0 0,0 0-1 0 0,-3 1 0 0 0,-47-2 135 0 0,40 1-86 0 0,6 1-33 0 0,1-1 0 0 0,-1 0 0 0 0,0 1 0 0 0,1 0 0 0 0,-1 0 0 0 0,0 0 0 0 0,1 1 0 0 0,0 0 0 0 0,-1-1 0 0 0,1 2 0 0 0,0-1 0 0 0,0 0 0 0 0,0 1 0 0 0,0 0 0 0 0,-6 6 0 0 0,4-3 8 0 0,1 0 1 0 0,0 0-1 0 0,0 0 1 0 0,1 1-1 0 0,0 0 0 0 0,0 0 1 0 0,1 0-1 0 0,0 0 1 0 0,-3 9-1 0 0,3-7 6 0 0,0 0 0 0 0,1-1 0 0 0,0 1 0 0 0,1 0 0 0 0,0 0 0 0 0,0 0 0 0 0,1 1 1 0 0,0-1-1 0 0,1 0 0 0 0,0 0 0 0 0,0 0 0 0 0,1 0 0 0 0,0 0 0 0 0,1-1 0 0 0,0 1 0 0 0,0-1 0 0 0,5 10 0 0 0,26 30 113 0 0,-33-45-131 0 0,1 0-1 0 0,-1 0 1 0 0,1 0 0 0 0,0 0 0 0 0,0-1 0 0 0,0 1-1 0 0,0 0 1 0 0,0-1 0 0 0,1 0 0 0 0,-1 1 0 0 0,1-1-1 0 0,3 2 1 0 0,25 23 191 0 0,-7-4 33 0 0,1 0 1 0 0,51 34-1 0 0,-56-42-141 0 0,-15-10-63 0 0,0-1 0 0 0,1 0 0 0 0,-1-1 0 0 0,1 1 1 0 0,0-1-1 0 0,0 0 0 0 0,11 4 0 0 0,-2-2 71 0 0,-1 0-1 0 0,0 2 1 0 0,0-1 0 0 0,15 12-1 0 0,17 7 180 0 0,-38-21-235 0 0,1 0 1 0 0,-1-1 0 0 0,0 0-1 0 0,1-1 1 0 0,0 1-1 0 0,12 0 1 0 0,-19-2-34 0 0,-1-1 1 0 0,1 0-1 0 0,0-1 0 0 0,0 1 1 0 0,-1 0-1 0 0,1 0 0 0 0,0-1 1 0 0,0 1-1 0 0,-1-1 0 0 0,1 1 1 0 0,0-1-1 0 0,-1 0 0 0 0,1 0 1 0 0,-1 0-1 0 0,1 1 0 0 0,-1-2 0 0 0,1 1 1 0 0,-1 0-1 0 0,0 0 0 0 0,0 0 1 0 0,1-1-1 0 0,-1 1 0 0 0,0 0 1 0 0,0-1-1 0 0,0 1 0 0 0,0-1 1 0 0,-1 1-1 0 0,1-1 0 0 0,0 0 1 0 0,-1 1-1 0 0,1-1 0 0 0,-1 0 1 0 0,1 1-1 0 0,-1-1 0 0 0,0 0 1 0 0,0 0-1 0 0,0 1 0 0 0,0-1 1 0 0,0 0-1 0 0,0 0 0 0 0,-1-2 0 0 0,1-11 47 0 0,1 3-40 0 0,0 0 0 0 0,-1 0 0 0 0,0 0 0 0 0,-1 1 0 0 0,-1-1 0 0 0,0 0 0 0 0,0 1 0 0 0,-1-1 0 0 0,0 1 0 0 0,-1 0 0 0 0,-1 0 0 0 0,0 0 0 0 0,-11-17 0 0 0,-25-37 67 0 0,33 49-77 0 0,-1 1-1 0 0,-1 1 1 0 0,-20-25 0 0 0,28 38-10 0 0,1 0-1 0 0,-1-1 1 0 0,1 1 0 0 0,0-1 0 0 0,0 1 0 0 0,-1-1 0 0 0,1 0-1 0 0,0 1 1 0 0,0-1 0 0 0,1 0 0 0 0,-1 0 0 0 0,0 1-1 0 0,1-1 1 0 0,-1 0 0 0 0,1 0 0 0 0,-1 0 0 0 0,1-3-1 0 0,0 3-1 0 0,0 0 0 0 0,-1 1 0 0 0,1-1-1 0 0,-1 0 1 0 0,1 0 0 0 0,-1 1 0 0 0,1-1-1 0 0,-1 0 1 0 0,0 1 0 0 0,0-1 0 0 0,1 1-1 0 0,-1-1 1 0 0,-1 1 0 0 0,1-1 0 0 0,0 1-1 0 0,0 0 1 0 0,0-1 0 0 0,-3-1-1 0 0,3 3 1 0 0,-8-8-2 0 0,0-1 0 0 0,0 0 1 0 0,1 0-1 0 0,0-1 0 0 0,1 0 0 0 0,-7-11 0 0 0,13 19 6 0 0,-1 0 1 0 0,1 0-1 0 0,0 0 0 0 0,-1 0 0 0 0,1 0 0 0 0,-1 1 1 0 0,1-1-1 0 0,-1 0 0 0 0,0 1 0 0 0,1-1 0 0 0,-5-1 1 0 0,6 3-7 0 0,0 0 1 0 0,-1 0 0 0 0,1 0-1 0 0,0 0 1 0 0,0 0-1 0 0,-1 0 1 0 0,1 0 0 0 0,0 0-1 0 0,0 0 1 0 0,-1-1 0 0 0,1 1-1 0 0,0 0 1 0 0,0 0 0 0 0,-1 0-1 0 0,1 0 1 0 0,0 0 0 0 0,0-1-1 0 0,0 1 1 0 0,-1 0 0 0 0,1 0-1 0 0,0 0 1 0 0,0-1-1 0 0,0 1 1 0 0,0 0 0 0 0,0 0-1 0 0,-1-1 1 0 0,1 1 0 0 0,0 0-1 0 0,0 0 1 0 0,0-1 0 0 0,0 1-1 0 0,0 0 1 0 0,0 0 0 0 0,0-1-1 0 0,0 1 1 0 0,0 0 0 0 0,0 0-1 0 0,0-1 1 0 0,0 1-1 0 0,0 0 1 0 0,0-1 0 0 0,0 1-1 0 0,33-5-202 0 0,166 3-2210 0 0,-100 3 640 0 0,40-14-891 0 0,59 6-398 0 0,-66-7 1736 0 0,38 12 1259 0 0,-159-2 3877 0 0,-35 7-1757 0 0,10 1-1788 0 0,7-3-149 0 0,0 1 0 0 0,1 0 0 0 0,-1 0 0 0 0,1 0 0 0 0,-1 1 0 0 0,1 0 0 0 0,0 0 0 0 0,0 1 0 0 0,0 0 0 0 0,0 0 0 0 0,1 0 0 0 0,-9 9 0 0 0,14-13-108 0 0,-5 6 57 0 0,0 0 0 0 0,-1-1 0 0 0,1 0 0 0 0,-1 0 1 0 0,0-1-1 0 0,-8 5 0 0 0,8-5-6 0 0,0 1 0 0 0,0-1 0 0 0,0 1 0 0 0,1 0 1 0 0,0 0-1 0 0,-5 7 0 0 0,-9 9 64 0 0,-1 4 3 0 0,10-16-46 0 0,0 1 0 0 0,0 0 1 0 0,1 0-1 0 0,-13 20 0 0 0,2-2 102 0 0,11-17-87 0 0,1 1-1 0 0,0-1 1 0 0,0 1-1 0 0,2 1 1 0 0,-1-1-1 0 0,-6 22 1 0 0,-4 4 77 0 0,14-35-149 0 0,1 0 0 0 0,0 1 0 0 0,0-1 0 0 0,0 1 0 0 0,1 0 0 0 0,-1-1-1 0 0,1 1 1 0 0,0 0 0 0 0,0 0 0 0 0,0 0 0 0 0,1 0 0 0 0,-1 0 0 0 0,1 4 0 0 0,-2 23 137 0 0,1-23-126 0 0,0 0 0 0 0,1 0 0 0 0,-1 0 0 0 0,1-1 0 0 0,1 1 0 0 0,0 0 0 0 0,0 0 0 0 0,0-1 0 0 0,1 1 0 0 0,0 0 0 0 0,4 9 0 0 0,-4-15-24 0 0,-1 0-1 0 0,1 1 1 0 0,0-1 0 0 0,0 0 0 0 0,0 0-1 0 0,0 0 1 0 0,0 0 0 0 0,0-1 0 0 0,1 1 0 0 0,-1-1-1 0 0,1 1 1 0 0,-1-1 0 0 0,1 0 0 0 0,-1 0-1 0 0,1 0 1 0 0,5 1 0 0 0,1 0 1 0 0,-1-1 1 0 0,1-1-1 0 0,0 0 0 0 0,-1 0 1 0 0,1 0-1 0 0,0-1 0 0 0,-1-1 1 0 0,11-2-1 0 0,-12 3-10 0 0,-6 1-2 0 0,1 0 0 0 0,-1 0 1 0 0,1-1-1 0 0,-1 1 1 0 0,1 0-1 0 0,-1-1 1 0 0,1 1-1 0 0,-1-1 1 0 0,0 1-1 0 0,1-1 1 0 0,-1 0-1 0 0,0 1 0 0 0,1-1 1 0 0,-1 0-1 0 0,0 0 1 0 0,0 0-1 0 0,0 0 1 0 0,0 0-1 0 0,0 0 1 0 0,0 0-1 0 0,0-1 1 0 0,0 1-1 0 0,1-2 0 0 0,19-27-62 0 0,-18 27 52 0 0,0 0 0 0 0,0 1 0 0 0,-1-2 1 0 0,0 1-1 0 0,1 0 0 0 0,-1 0 0 0 0,0-1 1 0 0,-1 1-1 0 0,3-6 0 0 0,-2 4-3 0 0,0 1 0 0 0,0 0-1 0 0,0-1 1 0 0,0 1 0 0 0,1 0 0 0 0,0 0-1 0 0,5-6 1 0 0,-5 7 5 0 0,0-1 1 0 0,0 1-1 0 0,0-1 0 0 0,-1 0 0 0 0,0 1 1 0 0,0-1-1 0 0,0 0 0 0 0,3-7 1 0 0,4-37-59 0 0,7-18 11 0 0,-8 42 30 0 0,-1-2 1 0 0,-2 1 0 0 0,0 0-1 0 0,2-49 1 0 0,-8-114 30 0 0,-1 83 40 0 0,2-180 1 0 0,-9 224 83 0 0,9 61-124 0 0,0-1 1 0 0,0 1 0 0 0,0 0-1 0 0,0-1 1 0 0,0 1-1 0 0,0 0 1 0 0,0-1 0 0 0,0 1-1 0 0,0 0 1 0 0,-1-1-1 0 0,1 1 1 0 0,0 0 0 0 0,0-1-1 0 0,0 1 1 0 0,0 0-1 0 0,-1 0 1 0 0,1-1 0 0 0,0 1-1 0 0,0 0 1 0 0,0 0-1 0 0,-1-1 1 0 0,1 1 0 0 0,0 0-1 0 0,-1 0 1 0 0,1 0-1 0 0,0 0 1 0 0,0-1 0 0 0,-1 1-1 0 0,1 0 1 0 0,0 0-1 0 0,-1 0 1 0 0,1 0 0 0 0,0 0-1 0 0,-1 0 1 0 0,1 0-1 0 0,0 0 1 0 0,-1 0 0 0 0,1 0-1 0 0,0 0 1 0 0,-1 0-1 0 0,1 0 1 0 0,0 0 0 0 0,-1 0-1 0 0,1 0 1 0 0,0 0-1 0 0,-1 0 1 0 0,1 1 0 0 0,-1-1 0 0 0,0 0 0 0 0,1 1 0 0 0,-1-1 1 0 0,0 0-1 0 0,1 1 0 0 0,-1-1 0 0 0,1 1 0 0 0,-1-1 1 0 0,1 1-1 0 0,-1-1 0 0 0,1 1 0 0 0,-1-1 0 0 0,1 1 1 0 0,-1 0-1 0 0,1-1 0 0 0,-1 1 0 0 0,1 0 1 0 0,0-1-1 0 0,0 1 0 0 0,-1 0 0 0 0,1 0 0 0 0,0-1 1 0 0,0 1-1 0 0,0 0 0 0 0,0 0 0 0 0,0 0 0 0 0,-3 81 324 0 0,1-51-262 0 0,1 1 0 0 0,2 0 0 0 0,0-1 0 0 0,3 1 0 0 0,8 41 0 0 0,0-22-29 0 0,-10-38-19 0 0,1 0 0 0 0,0 0 1 0 0,1 0-1 0 0,1 0 0 0 0,7 14 0 0 0,-3-12-1 0 0,-7-12-12 0 0,0 0 0 0 0,0 0 0 0 0,0-1 0 0 0,0 2 0 0 0,-1-1 0 0 0,0 0 0 0 0,1 0 0 0 0,-1 0 0 0 0,0 1 0 0 0,-1-1 0 0 0,1 0 0 0 0,0 1 0 0 0,-1 5-1 0 0,0 1 18 0 0,1-1 0 0 0,0 1 0 0 0,0-1 0 0 0,1 0 0 0 0,0 1 0 0 0,1-1 0 0 0,0 0-1 0 0,0-1 1 0 0,10 17 0 0 0,5-10 34 0 0,-16-14-49 0 0,0 0 0 0 0,0 0-1 0 0,0 1 1 0 0,0-1-1 0 0,-1 1 1 0 0,1-1-1 0 0,0 1 1 0 0,-1 0-1 0 0,1 0 1 0 0,-1 0 0 0 0,0 0-1 0 0,1 0 1 0 0,-1 0-1 0 0,1 2 1 0 0,-1-1-3 0 0,0 0-1 0 0,0 0 1 0 0,0 0 0 0 0,1 0 0 0 0,-1 0-1 0 0,1 0 1 0 0,0-1 0 0 0,0 1 0 0 0,0-1-1 0 0,0 1 1 0 0,0-1 0 0 0,1 0 0 0 0,-1 0 0 0 0,1 0-1 0 0,-1 0 1 0 0,1 0 0 0 0,0 0 0 0 0,4 1-1 0 0,1 1 4 0 0,-7-3-6 0 0,1 0-1 0 0,0 1 0 0 0,-1-1 0 0 0,1 0 0 0 0,-1 1 1 0 0,1-1-1 0 0,-1 1 0 0 0,0-1 0 0 0,0 1 0 0 0,0-1 1 0 0,1 1-1 0 0,-2 0 0 0 0,2 2 0 0 0,8 11 1 0 0,-2-9-30 0 0,0 1 0 0 0,0-1 0 0 0,1-1 0 0 0,0 1 0 0 0,0-1 0 0 0,0-1 0 0 0,0 0 0 0 0,1 0-1 0 0,0-1 1 0 0,0 0 0 0 0,0-1 0 0 0,0 0 0 0 0,0 0 0 0 0,0-1 0 0 0,1-1 0 0 0,-1 0 0 0 0,0 0-1 0 0,1-1 1 0 0,-1 0 0 0 0,0 0 0 0 0,0-2 0 0 0,0 1 0 0 0,11-5 0 0 0,-15 4-26 0 0,-1 1-1 0 0,1-2 1 0 0,-1 1 0 0 0,0 0-1 0 0,0-1 1 0 0,-1 0 0 0 0,1 0 0 0 0,-1-1-1 0 0,0 1 1 0 0,0-1 0 0 0,0 0-1 0 0,6-10 1 0 0,13-9-117 0 0,-21 23 165 0 0,0-1 0 0 0,1 0 0 0 0,-1 0 0 0 0,0 0 0 0 0,0 0 0 0 0,0 0 0 0 0,0 0 0 0 0,0-1 0 0 0,-1 1 0 0 0,1 0 0 0 0,-1-1 0 0 0,1 0 0 0 0,-1 1 0 0 0,0-1 0 0 0,0 0 0 0 0,0 0 0 0 0,0-3 0 0 0,20-90-147 0 0,-14 73 141 0 0,-1 0 0 0 0,-1-1 0 0 0,-2 0 0 0 0,2-28 0 0 0,-5 46 12 0 0,0-1-1 0 0,0 1 1 0 0,-1 0 0 0 0,0-1 0 0 0,0 1-1 0 0,0 0 1 0 0,-3-7 0 0 0,3 12 0 0 0,0-1 1 0 0,0 0-1 0 0,0 0 1 0 0,0 1-1 0 0,0-1 1 0 0,-1 0-1 0 0,1 1 1 0 0,-1-1-1 0 0,1 1 1 0 0,-1 0-1 0 0,1-1 1 0 0,-1 1-1 0 0,0 0 1 0 0,1 0-1 0 0,-1 0 1 0 0,0 0-1 0 0,0 0 1 0 0,0 1-1 0 0,0-1 1 0 0,0 1-1 0 0,0-1 1 0 0,0 1-1 0 0,0-1 1 0 0,0 1-1 0 0,0 0 1 0 0,0 0-1 0 0,-2 0 1 0 0,0 0 1 0 0,-2 0 28 0 0,1-1-1 0 0,-1 1 0 0 0,1 0 1 0 0,-1 1-1 0 0,1-1 1 0 0,-1 1-1 0 0,1 0 1 0 0,-1 0-1 0 0,1 1 1 0 0,0 0-1 0 0,0 0 0 0 0,0 0 1 0 0,0 0-1 0 0,0 1 1 0 0,0 0-1 0 0,1 0 1 0 0,-9 7-1 0 0,-12 21 209 0 0,-2 2-95 0 0,26-32-137 0 0,0 0 0 0 0,0 0 0 0 0,0 0 0 0 0,0 1 0 0 0,0-1 0 0 0,0 0 0 0 0,0 1 0 0 0,0-1 0 0 0,0 1 0 0 0,1-1-1 0 0,-1 1 1 0 0,0-1 0 0 0,1 1 0 0 0,0 0 0 0 0,-1-1 0 0 0,1 1 0 0 0,0 0 0 0 0,0-1 0 0 0,0 3 0 0 0,-6 25 92 0 0,0-10-28 0 0,1 1 0 0 0,1-1 0 0 0,1 1 1 0 0,1 0-1 0 0,1 0 0 0 0,0 0 0 0 0,2 0 0 0 0,3 31 0 0 0,3-25-28 0 0,1 0-1 0 0,1-1 0 0 0,1 0 1 0 0,19 34-1 0 0,-28-57-37 0 0,1 0 0 0 0,-1 0 1 0 0,1 0-1 0 0,0 0 0 0 0,0-1 1 0 0,-1 1-1 0 0,1 0 0 0 0,0-1 0 0 0,0 0 1 0 0,0 1-1 0 0,1-1 0 0 0,1 1 1 0 0,13 9 13 0 0,-13 2-16 0 0,-4-12 0 0 0,0 0 1 0 0,0 0-1 0 0,0 0 1 0 0,0 0-1 0 0,0 0 1 0 0,1 0-1 0 0,-1 0 1 0 0,0 0-1 0 0,1 0 0 0 0,-1 0 1 0 0,1 0-1 0 0,-1 0 1 0 0,1 0-1 0 0,-1 0 1 0 0,1 0-1 0 0,0-1 0 0 0,-1 1 1 0 0,1 0-1 0 0,0 0 1 0 0,0-1-1 0 0,-1 1 1 0 0,1-1-1 0 0,0 1 1 0 0,0-1-1 0 0,1 2 0 0 0,63 29 37 0 0,-56-27-77 0 0,-1-1 0 0 0,1 0 1 0 0,0-1-1 0 0,0 0 0 0 0,0-1 0 0 0,0 0 1 0 0,0 0-1 0 0,1-1 0 0 0,-1 0 0 0 0,15-2 1 0 0,-19 2-29 0 0,0-1 1 0 0,-1 0 0 0 0,1-1 0 0 0,0 1 0 0 0,-1-1 0 0 0,1 0 0 0 0,-1 0 0 0 0,1 0 0 0 0,-1 0 0 0 0,0-1 0 0 0,0 0-1 0 0,0 0 1 0 0,0 0 0 0 0,-1 0 0 0 0,1-1 0 0 0,-1 1 0 0 0,5-8 0 0 0,17-22-524 0 0,-22 29 501 0 0,1 0 0 0 0,-1 0 0 0 0,0 0 0 0 0,0-1 0 0 0,0 1 0 0 0,-1-1 0 0 0,1 1 0 0 0,-1-1 0 0 0,0 0 0 0 0,1-7 0 0 0,41-127-2271 0 0,-36 68 1797 0 0,-4-1-1 0 0,-6-88 1 0 0,0 43 427 0 0,3 80 119 0 0,0 14 22 0 0,-1 0 0 0 0,-1 0 0 0 0,-7-42 0 0 0,6 32 304 0 0,2 29 310 0 0,0 24-67 0 0,9 173 1016 0 0,5-49-805 0 0,-14-93-455 0 0,2-19-10 0 0,-3-1 0 0 0,0 1 1 0 0,-10 55-1 0 0,6-61 66 0 0,-2 50 1 0 0,4-29-137 0 0,2-43-223 0 0,0 1 0 0 0,1 0 1 0 0,0-1-1 0 0,-1 1 0 0 0,2-1 0 0 0,-1 1 0 0 0,1-1 0 0 0,-1 1 1 0 0,1-1-1 0 0,1 1 0 0 0,-1-1 0 0 0,0 0 0 0 0,5 8 0 0 0,-5-10-6 0 0,1 0-1 0 0,0-1 0 0 0,0 1 1 0 0,-1-1-1 0 0,1 0 1 0 0,0 0-1 0 0,0 0 0 0 0,0 0 1 0 0,0 0-1 0 0,0 0 1 0 0,1 0-1 0 0,-1 0 0 0 0,0-1 1 0 0,0 1-1 0 0,0-1 0 0 0,1 0 1 0 0,-1 0-1 0 0,0 0 1 0 0,0 0-1 0 0,1 0 0 0 0,-1 0 1 0 0,0 0-1 0 0,0-1 1 0 0,1 1-1 0 0,-1-1 0 0 0,0 0 1 0 0,0 0-1 0 0,4-1 0 0 0,-1 0-30 0 0,0 0-1 0 0,-1-1 0 0 0,1 1 0 0 0,-1-1 0 0 0,1 0 1 0 0,-1 0-1 0 0,0 0 0 0 0,0 0 0 0 0,-1-1 0 0 0,1 1 1 0 0,-1-1-1 0 0,1 0 0 0 0,-1-1 0 0 0,4-6 0 0 0,-7 10 18 0 0,1-1-1 0 0,0 0 1 0 0,0 0-1 0 0,0 1 0 0 0,0-1 1 0 0,0 1-1 0 0,0-1 1 0 0,0 1-1 0 0,0-1 0 0 0,1 1 1 0 0,-1 0-1 0 0,1 0 1 0 0,-1 0-1 0 0,1 0 0 0 0,-1 0 1 0 0,4-2-1 0 0,-3 2-3 0 0,0 0 0 0 0,0 0 0 0 0,0 0 0 0 0,0-1 0 0 0,-1 1 1 0 0,1 0-1 0 0,0-1 0 0 0,-1 0 0 0 0,1 1 0 0 0,-1-1 0 0 0,1 0 0 0 0,-1 0 0 0 0,2-3 0 0 0,21-29-196 0 0,-14 20 118 0 0,1-1 0 0 0,-2 0 1 0 0,0 0-1 0 0,9-24 0 0 0,2 5 34 0 0,-17 30 54 0 0,0 0-1 0 0,0-1 1 0 0,0 1-1 0 0,-1-1 0 0 0,1 0 1 0 0,-1 1-1 0 0,1-6 0 0 0,-1 5-3 0 0,-1 0 0 0 0,1 1 0 0 0,0-1 0 0 0,1 1 0 0 0,-1 0 0 0 0,1-1 0 0 0,4-4 0 0 0,-4 6 19 0 0,-1 0-1 0 0,0 0 1 0 0,0 0-1 0 0,0 0 1 0 0,-1 0-1 0 0,1 0 1 0 0,-1 0 0 0 0,1-1-1 0 0,-1 1 1 0 0,0 0-1 0 0,0-1 1 0 0,0-5-1 0 0,-1 9-2 0 0,1 0 0 0 0,-1 0 0 0 0,0 0 0 0 0,0 0 0 0 0,0 0 0 0 0,0 1 0 0 0,0-1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0 0 0 0,1 0 0 0 0,-1 0 0 0 0,0-1 0 0 0,0 1 0 0 0,0 0 0 0 0,0 0 0 0 0,0 0 0 0 0,0 0 0 0 0,0 0 0 0 0,0 0 0 0 0,1-1 0 0 0,-1 1 0 0 0,0 0 0 0 0,0 0-1 0 0,0 0 1 0 0,0 0 0 0 0,0 0 0 0 0,0-1 0 0 0,0 1 0 0 0,0 0 0 0 0,0 0 0 0 0,0 0 0 0 0,0 0 0 0 0,0 0 0 0 0,0-1 0 0 0,0 1 0 0 0,0 0 0 0 0,0 0 0 0 0,0 0 0 0 0,0-1 0 0 0,0 2 9 0 0,0 0 0 0 0,1-1 0 0 0,-1 1 0 0 0,0 0 1 0 0,1-1-1 0 0,-1 1 0 0 0,0 0 0 0 0,0-1 0 0 0,0 1 0 0 0,0 0 0 0 0,1 0 0 0 0,-1-1 0 0 0,0 1 0 0 0,0 0 0 0 0,0-1 0 0 0,0 1 0 0 0,-1 0 0 0 0,1 0 0 0 0,0-1 0 0 0,0 1 0 0 0,0 0 0 0 0,-1 1 0 0 0,-1 4 56 0 0,0 0 0 0 0,0 1 0 0 0,1-1 0 0 0,0 1 0 0 0,-1 12 0 0 0,-3 24 223 0 0,-4 84 371 0 0,6-98-523 0 0,3 53 0 0 0,1-26 98 0 0,1-45-219 0 0,-1-1 0 0 0,1 1-1 0 0,1-1 1 0 0,0 0 0 0 0,6 14-1 0 0,9 32 5 0 0,-17-52-24 0 0,-1-2 0 0 0,1 1-1 0 0,0 0 1 0 0,0-1-1 0 0,0 1 1 0 0,0-1-1 0 0,0 1 1 0 0,1-1-1 0 0,-1 0 1 0 0,1 0-1 0 0,0 1 1 0 0,-1-1-1 0 0,1 0 1 0 0,0 0-1 0 0,0 0 1 0 0,0-1-1 0 0,1 1 0 0 0,-1-1 1 0 0,0 1-1 0 0,1-1 1 0 0,4 3-1 0 0,-1-2-173 0 0,0 1 0 0 0,-1-1-1 0 0,1 0 1 0 0,0 0 0 0 0,1 0-1 0 0,-1-1 1 0 0,0 0 0 0 0,0 0-1 0 0,1-1 1 0 0,-1 0 0 0 0,0 0-1 0 0,1 0 1 0 0,-1-1 0 0 0,0 0-1 0 0,0 0 1 0 0,1-1 0 0 0,-1 1-1 0 0,0-1 1 0 0,0-1 0 0 0,-1 1-1 0 0,1-1 1 0 0,6-4 0 0 0,12-10-993 0 0,-22 16 1082 0 0,0 0 0 0 0,0-1 0 0 0,0 1 0 0 0,0-1 0 0 0,0 1 0 0 0,-1-1 0 0 0,1 1 0 0 0,0-1 0 0 0,-1 0 0 0 0,1 0 0 0 0,-1 0 0 0 0,0 0 0 0 0,2-4 0 0 0,-2 5 8 0 0,0 0 0 0 0,0-1 0 0 0,0 1 0 0 0,-1 0-1 0 0,1 0 1 0 0,0 0 0 0 0,0 0 0 0 0,1-1 0 0 0,-1 2 0 0 0,0-1 0 0 0,0 0 0 0 0,0 0 0 0 0,1 0 0 0 0,-1 0-1 0 0,0 1 1 0 0,2-1 0 0 0,9-7-527 0 0,-4-3-38 0 0,-4 3 171 0 0,2 1 0 0 0,-1 0 0 0 0,1 0 0 0 0,0 1 0 0 0,10-9 0 0 0,-2 4-963 0 0,0-2-1 0 0,17-19 1 0 0,-10 9-1444 0 0,-20 22 2446 0 0,0 0 0 0 0,1 0 1 0 0,-1 0-1 0 0,0 1 0 0 0,0-1 1 0 0,1 0-1 0 0,-1 1 0 0 0,0-1 0 0 0,1 1 1 0 0,-1-1-1 0 0,0 1 0 0 0,1 0 1 0 0,2-1-1 0 0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 3464 0 0,'-7'0'5541'0'0,"-26"0"-64"0"0,5 0-2808 0 0,19-2-2294 0 0,0 1 0 0 0,0 1 0 0 0,0 0 0 0 0,0 0 0 0 0,-1 1-1 0 0,1 0 1 0 0,0 1 0 0 0,0 0 0 0 0,0 0 0 0 0,1 1 0 0 0,-1 0 0 0 0,-13 7 0 0 0,-19 13 195 0 0,17-3-337 0 0,12-10-100 0 0,0 1-1 0 0,1 0 0 0 0,-15 18 1 0 0,-3 10 141 0 0,21-31-166 0 0,1 1-1 0 0,1 0 1 0 0,-1 1-1 0 0,2 0 1 0 0,-1 0-1 0 0,-5 14 1 0 0,4-5 98 0 0,-26 78 778 0 0,31-89-921 0 0,0 1 0 0 0,1 0 0 0 0,0 0 1 0 0,0 0-1 0 0,1-1 0 0 0,0 1 0 0 0,0 0 0 0 0,4 16 0 0 0,-2-21-32 0 0,0 0-1 0 0,0-1 1 0 0,0 1-1 0 0,1-1 1 0 0,-1 0 0 0 0,1 0-1 0 0,0 0 1 0 0,4 4-1 0 0,1 1 29 0 0,-3-4-46 0 0,0 0 0 0 0,1 0 1 0 0,-1-1-1 0 0,1 0 0 0 0,-1 0 1 0 0,1 0-1 0 0,0-1 0 0 0,0 1 1 0 0,1-1-1 0 0,-1-1 0 0 0,12 2 1 0 0,-8-1-6 0 0,0-1 0 0 0,0 0 1 0 0,0 0-1 0 0,1-1 0 0 0,-1-1 1 0 0,0 0-1 0 0,12-2 0 0 0,46-21-97 0 0,-64 23 79 0 0,-1 0 1 0 0,0-1 0 0 0,1 1-1 0 0,-1-1 1 0 0,0 0 0 0 0,0 0-1 0 0,0 0 1 0 0,0 0 0 0 0,-1-1-1 0 0,1 1 1 0 0,-1-1 0 0 0,1 0-1 0 0,-1 0 1 0 0,0 0 0 0 0,0 0 0 0 0,0 0-1 0 0,2-4 1 0 0,-4 6 9 0 0,0 0 0 0 0,0 1 0 0 0,1-1 1 0 0,-1 0-1 0 0,0 1 0 0 0,1-1 0 0 0,-1 0 0 0 0,1 0 1 0 0,-1 1-1 0 0,1-1 0 0 0,-1 1 0 0 0,1-1 0 0 0,-1 0 0 0 0,1 1 1 0 0,0-1-1 0 0,-1 1 0 0 0,1 0 0 0 0,0-1 0 0 0,0 1 1 0 0,-1-1-1 0 0,2 1 0 0 0,0-1 1 0 0,1 0 0 0 0,-1 0-1 0 0,0 1 1 0 0,0-1 0 0 0,0-1 0 0 0,0 1 0 0 0,-1 0 0 0 0,1 0-1 0 0,0-1 1 0 0,0 1 0 0 0,-1-1 0 0 0,1 1 0 0 0,-1-1 0 0 0,0 0-1 0 0,1 0 1 0 0,-1 1 0 0 0,0-1 0 0 0,0 0 0 0 0,0 0 0 0 0,0 0-1 0 0,0 0 1 0 0,0 0 0 0 0,0-4 0 0 0,-1 5 1 0 0,1 0 1 0 0,-1 0 0 0 0,0 1-1 0 0,1-1 1 0 0,-1 0-1 0 0,1 0 1 0 0,0 0-1 0 0,-1 0 1 0 0,1 0-1 0 0,0 0 1 0 0,-1 1-1 0 0,1-1 1 0 0,0 0 0 0 0,0 1-1 0 0,0-1 1 0 0,0 1-1 0 0,0-1 1 0 0,0 1-1 0 0,-1-1 1 0 0,1 1-1 0 0,2-1 1 0 0,10-8-4 0 0,-3-20-2 0 0,15-62 0 0 0,-21 75 2 0 0,2-5 31 0 0,-3 12 37 0 0,0-1 0 0 0,-1 1 0 0 0,0-1 0 0 0,1-13 0 0 0,-3 21-12 0 0,1 2-43 0 0,0 1 0 0 0,0 0 0 0 0,0-1 1 0 0,0 1-1 0 0,0 0 0 0 0,0 0 0 0 0,0 0 0 0 0,-1 0 1 0 0,1-1-1 0 0,0 1 0 0 0,-1 0 0 0 0,1 0 0 0 0,0 0 1 0 0,-1 1-1 0 0,1-1 0 0 0,-1 0 0 0 0,1 0 0 0 0,-1 0 1 0 0,0 0-1 0 0,0 0 0 0 0,1 1 0 0 0,-1-1 0 0 0,0 0 1 0 0,0 0-1 0 0,0 0 0 0 0,0 1 0 0 0,0-1 0 0 0,-1 1 1 0 0,1 56 71 0 0,-1-36-20 0 0,1 145-5 0 0,35-167-1803 0 0,-25-6 635 0 0,-7 4 556 0 0,1 0 0 0 0,-1-1 1 0 0,1 1-1 0 0,-1-1 0 0 0,0 1 0 0 0,0-1 0 0 0,0 0 0 0 0,0 0 0 0 0,4-7 0 0 0,-5 7 306 0 0,0-1 0 0 0,0 1 0 0 0,0-1 0 0 0,1 1 0 0 0,-1 0 0 0 0,1 0 0 0 0,0 0 1 0 0,3-3-1 0 0,-2 3-484 0 0,0-1 0 0 0,0-1 1 0 0,0 1-1 0 0,0 0 0 0 0,-1-1 0 0 0,0 0 1 0 0,4-7-1 0 0,2-14-6278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7472 0 0,'-2'0'641'0'0,"1"0"-1"0"0,-1 0 1 0 0,0 0 0 0 0,1 1 0 0 0,-1-1 0 0 0,1 1 0 0 0,-1-1-1 0 0,1 1 1 0 0,-1-1 0 0 0,1 1 0 0 0,-1 0 0 0 0,1 0 0 0 0,0-1-1 0 0,-1 1 1 0 0,1 0 0 0 0,-2 3 0 0 0,-14 25 3104 0 0,13-14-3828 0 0,0 0 1 0 0,-3 29-1 0 0,5-26 1217 0 0,-2 23-566 0 0,1 0 0 0 0,6 63-1 0 0,-1-15 150 0 0,-1-41-251 0 0,1 1 0 0 0,3-1 1 0 0,14 64-1 0 0,8 42 223 0 0,-20-126-564 0 0,1 11 264 0 0,26 66 0 0 0,-15-33-68 0 0,-12-61-274 0 0,1 0 0 0 0,0-1 0 0 0,0 0 1 0 0,1 0-1 0 0,0-1 0 0 0,1 0 0 0 0,0-1 0 0 0,18 13 0 0 0,-21-13-9 0 0,4 3-16 0 0,19-1-318 0 0,1-1 0 0 0,-1-1 0 0 0,1-2 0 0 0,1-1 0 0 0,-1-2 0 0 0,43 0 0 0 0,-71-3 215 0 0,0 0 0 0 0,0 0 1 0 0,0-1-1 0 0,0 1 0 0 0,0-1 0 0 0,0 0 0 0 0,0 0 0 0 0,0 0 0 0 0,-1 0 1 0 0,1 0-1 0 0,0-1 0 0 0,-1 1 0 0 0,1-1 0 0 0,-1 1 0 0 0,1-1 0 0 0,-1 0 0 0 0,0 0 1 0 0,0 0-1 0 0,3-4 0 0 0,24-39-1595 0 0,-15 16 411 0 0,1-11-173 0 0,-7 9 251 0 0,-3 13 315 0 0,-1 0 1 0 0,-1 0-1 0 0,0-1 1 0 0,0-23-1 0 0,-2 19 113 0 0,0 13 15 0 0,0 0 0 0 0,-1 0 0 0 0,0 0 0 0 0,0 0-1 0 0,-1 0 1 0 0,-1 1 0 0 0,0-1 0 0 0,0 0 0 0 0,-5-13 0 0 0,-9-15-4626 0 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207 118 7984 0 0,'-52'-1'5673'0'0,"-52"3"184"0"0,102-2-5681 0 0,0-1 0 0 0,0 1-1 0 0,0 0 1 0 0,0 1 0 0 0,0-1 0 0 0,0 0 0 0 0,1 0 0 0 0,-1 1-1 0 0,0-1 1 0 0,0 1 0 0 0,0 0 0 0 0,0-1 0 0 0,1 1-1 0 0,-1 0 1 0 0,0 0 0 0 0,1 0 0 0 0,-1 0 0 0 0,1 1-1 0 0,-1-1 1 0 0,1 0 0 0 0,-1 1 0 0 0,1-1 0 0 0,0 1-1 0 0,0-1 1 0 0,0 1 0 0 0,0-1 0 0 0,0 1 0 0 0,0 0-1 0 0,0 0 1 0 0,0-1 0 0 0,1 1 0 0 0,-1 0 0 0 0,1 0-1 0 0,-1 3 1 0 0,3-3-82 0 0,1 0 0 0 0,-1 0 0 0 0,1-1-1 0 0,0 1 1 0 0,0-1 0 0 0,-1 0 0 0 0,1 0-1 0 0,0 0 1 0 0,0 0 0 0 0,0 0 0 0 0,5 0-1 0 0,-6 0-55 0 0,20 2 119 0 0,0-1 0 0 0,1-1 0 0 0,26-3 1 0 0,-19 2-139 0 0,-8-2-182 0 0,0-1 0 0 0,0-1 0 0 0,0 0 0 0 0,34-13 0 0 0,122-43-3851 0 0,-139 39 2216 0 0,-35 18 1442 0 0,0 0 0 0 0,1 0-1 0 0,-1 1 1 0 0,1 0-1 0 0,0-1 1 0 0,9-2 0 0 0,-12 5 209 0 0,0-1 0 0 0,0 1 1 0 0,0-1-1 0 0,0 0 0 0 0,-1 1 1 0 0,1-1-1 0 0,0 0 0 0 0,-1 0 0 0 0,1 0 1 0 0,-1 0-1 0 0,1-1 0 0 0,-1 1 1 0 0,1 0-1 0 0,-1-1 0 0 0,0 1 0 0 0,0-1 1 0 0,2-1-1 0 0,11-13-2607 0 0,-11 15 1761 0 0,0-1 0 0 0,1 1-1 0 0,-1-1 1 0 0,1 1 0 0 0,-1 0-1 0 0,1 0 1 0 0,7 0 0 0 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479 276 9536 0 0,'-19'0'2389'0'0,"-1"0"0"0"0,-27 5 0 0 0,40-3-2137 0 0,0 0 1 0 0,0 0-1 0 0,0 0 0 0 0,0 1 0 0 0,1-1 0 0 0,-1 2 0 0 0,1-1 0 0 0,0 1 0 0 0,0 0 1 0 0,-8 7-1 0 0,-17 15 239 0 0,1 2 0 0 0,1 1-1 0 0,2 1 1 0 0,-33 47 0 0 0,40-49-349 0 0,16-22-107 0 0,-1 0-1 0 0,0 0 1 0 0,1 1 0 0 0,0 0 0 0 0,1 0 0 0 0,0 0 0 0 0,-4 11-1 0 0,-26 77 475 0 0,24-72-415 0 0,0 1 1 0 0,2 0 0 0 0,0 0-1 0 0,2 0 1 0 0,0 1-1 0 0,-1 28 1 0 0,7-50-81 0 0,0 0 0 0 0,0 1 0 0 0,0-1 0 0 0,0 0 0 0 0,0 0 0 0 0,1 0 0 0 0,-1 0 0 0 0,1 0 0 0 0,0 0 0 0 0,0-1 0 0 0,0 1 0 0 0,0 0 0 0 0,1-1 0 0 0,-1 0 0 0 0,1 0 0 0 0,-1 1 0 0 0,1-1 0 0 0,0-1 0 0 0,0 1 0 0 0,-1 0 1 0 0,6 1-1 0 0,-4 0 3 0 0,0-1 1 0 0,0 0 0 0 0,0-1 0 0 0,0 1-1 0 0,1-1 1 0 0,-1 1 0 0 0,0-1-1 0 0,1-1 1 0 0,-1 1 0 0 0,1-1 0 0 0,-1 1-1 0 0,1-1 1 0 0,-1 0 0 0 0,9-2 0 0 0,-9 1-10 0 0,-1-1-1 0 0,1 0 1 0 0,-1 0 0 0 0,1 0 0 0 0,-1 0 0 0 0,0 0 0 0 0,0 0 0 0 0,0-1 0 0 0,0 0 0 0 0,-1 0 0 0 0,1 0 0 0 0,-1 0 0 0 0,1 0 0 0 0,1-4 0 0 0,7-8 6 0 0,30-29 35 0 0,-27 32-41 0 0,-11 10-5 0 0,-1 0 0 0 0,1 0 0 0 0,-1 0 0 0 0,1 0 0 0 0,-1 0 1 0 0,0 0-1 0 0,0-1 0 0 0,0 1 0 0 0,0-1 0 0 0,0 0 0 0 0,2-4 1 0 0,13-36 22 0 0,-13 30-16 0 0,1 1 0 0 0,0 0-1 0 0,11-19 1 0 0,-7 16 14 0 0,-1 0 0 0 0,-1 0-1 0 0,0-1 1 0 0,-1 0 0 0 0,0-1 0 0 0,-2 1 0 0 0,0-1 0 0 0,3-22-1 0 0,-2-17 153 0 0,-2-68-1 0 0,-6 72 100 0 0,-2 0 0 0 0,-21-85 0 0 0,19 100-17 0 0,5 28-114 0 0,0 1 0 0 0,-1-1 0 0 0,0 0 0 0 0,0 1 0 0 0,-8-15 0 0 0,9 21-85 0 0,1 0 1 0 0,0 1 0 0 0,-1-1-1 0 0,1 1 1 0 0,-1-1-1 0 0,0 1 1 0 0,1-1 0 0 0,-1 1-1 0 0,0 0 1 0 0,0 0-1 0 0,0 0 1 0 0,0 0-1 0 0,0 0 1 0 0,0 0 0 0 0,-4 0-1 0 0,5 3-31 0 0,0 0 0 0 0,0 0 0 0 0,1 0 0 0 0,-1 0 1 0 0,0 0-1 0 0,1 0 0 0 0,-1 0 0 0 0,1 1 0 0 0,0-1 0 0 0,0 0 0 0 0,0 0 0 0 0,0 1 0 0 0,0 3 0 0 0,0-6-28 0 0,2 88 103 0 0,3 0 0 0 0,22 117-1 0 0,-22-168-193 0 0,-1-1-1 0 0,-2 59 1 0 0,11-41-314 0 0,-10-45 163 0 0,0 1 0 0 0,0 0-1 0 0,-1 0 1 0 0,1 15 0 0 0,-3-23 165 0 0,0-1 1 0 0,1 1 0 0 0,-1 0-1 0 0,1-1 1 0 0,-1 1 0 0 0,1-1-1 0 0,0 1 1 0 0,-1-1 0 0 0,1 1-1 0 0,0-1 1 0 0,0 0-1 0 0,0 1 1 0 0,0-1 0 0 0,0 0-1 0 0,0 0 1 0 0,1 1 0 0 0,-1-1-1 0 0,2 1 1 0 0,12 17-1673 0 0,-14-18 1550 0 0,1 0-1 0 0,-1 0 1 0 0,0 1 0 0 0,1-2-1 0 0,-1 1 1 0 0,1 0 0 0 0,-1 0 0 0 0,1 0-1 0 0,0-1 1 0 0,-1 1 0 0 0,1-1-1 0 0,0 1 1 0 0,-1-1 0 0 0,1 0 0 0 0,0 1-1 0 0,0-1 1 0 0,-1 0 0 0 0,1 0-1 0 0,0 0 1 0 0,-1-1 0 0 0,3 1 0 0 0,36-6-2611 0 0,-13-19-1465 0 0,-2-2-2954 0 0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19 8768 0 0,'-26'-14'5416'0'0,"-44"9"-1456"0"0,66 5-3803 0 0,0 0 0 0 0,0 0 0 0 0,0 1-1 0 0,0-1 1 0 0,0 1 0 0 0,0 0 0 0 0,0 0 0 0 0,1 0 0 0 0,-1 0-1 0 0,0 0 1 0 0,1 1 0 0 0,-1 0 0 0 0,1 0 0 0 0,-6 4 0 0 0,8-5-116 0 0,0 0 0 0 0,-1 1 0 0 0,1-1 0 0 0,0 0 0 0 0,-1 0-1 0 0,1 0 1 0 0,-1 0 0 0 0,1 0 0 0 0,-1 0 0 0 0,0-1 0 0 0,1 1 0 0 0,-1 0 0 0 0,0-1 0 0 0,0 1 0 0 0,-2-1 0 0 0,2 1-7 0 0,0-1 0 0 0,-1 0-1 0 0,1 1 1 0 0,0 0 0 0 0,1-1 0 0 0,-1 1-1 0 0,0 0 1 0 0,0 0 0 0 0,0 0 0 0 0,0 0-1 0 0,1 1 1 0 0,-1-1 0 0 0,0 0 0 0 0,1 1-1 0 0,-1-1 1 0 0,-1 4 0 0 0,-28 23 393 0 0,22-21-288 0 0,1 0 0 0 0,-1 1 0 0 0,1 0-1 0 0,-12 18 1 0 0,12-13-57 0 0,4-6-43 0 0,0 0-1 0 0,0-1 1 0 0,-1 1 0 0 0,0-1 0 0 0,-6 6 0 0 0,6-8-13 0 0,0 1-1 0 0,1-1 1 0 0,0 1-1 0 0,0 0 1 0 0,0 0-1 0 0,0 0 1 0 0,1 0-1 0 0,0 1 1 0 0,0-1-1 0 0,-2 7 1 0 0,-3 3 45 0 0,-5 11 72 0 0,1-6-16 0 0,1 1-1 0 0,1 1 1 0 0,1 0 0 0 0,1 0 0 0 0,0 1 0 0 0,2 0-1 0 0,1 0 1 0 0,1 1 0 0 0,-2 35 0 0 0,5-54-120 0 0,1 0-1 0 0,0-1 1 0 0,1 1 0 0 0,-1 0 0 0 0,1 0 0 0 0,0 0 0 0 0,0 0 0 0 0,0 0 0 0 0,1 0 0 0 0,0-1 0 0 0,0 1 0 0 0,0-1 0 0 0,0 1 0 0 0,5 6 0 0 0,1-1-5 0 0,-6-6 3 0 0,0-1-1 0 0,0 1 1 0 0,0-1-1 0 0,1 0 0 0 0,0 0 1 0 0,-1 0-1 0 0,1 0 1 0 0,0-1-1 0 0,0 1 0 0 0,0-1 1 0 0,1 1-1 0 0,-1-1 1 0 0,1 0-1 0 0,-1-1 0 0 0,1 1 1 0 0,0 0-1 0 0,-1-1 1 0 0,1 0-1 0 0,0 0 0 0 0,0 0 1 0 0,0-1-1 0 0,6 1 1 0 0,-9-1-3 0 0,10 2-16 0 0,0-2 0 0 0,-1 1 0 0 0,1-1 0 0 0,0-1 0 0 0,-1 0 0 0 0,1 0 0 0 0,-1-1 0 0 0,0-1 0 0 0,1 0 0 0 0,14-6 0 0 0,49-35-36 0 0,-54 29 3 0 0,-17 14 45 0 0,-1-1 1 0 0,1 0-1 0 0,-1 1 1 0 0,0-1 0 0 0,1 0-1 0 0,-1 0 1 0 0,0 0 0 0 0,0 0-1 0 0,0-1 1 0 0,-1 1 0 0 0,1-1-1 0 0,-1 1 1 0 0,1-1 0 0 0,-1 1-1 0 0,2-5 1 0 0,-2 5 4 0 0,0-1-1 0 0,0 1 1 0 0,0 0 0 0 0,0-1 0 0 0,1 1 0 0 0,-1 0-1 0 0,1 0 1 0 0,-1 0 0 0 0,1 0 0 0 0,0 0-1 0 0,3-2 1 0 0,-4 3-2 0 0,1-1 0 0 0,-1 1 0 0 0,1 0 0 0 0,-1-1 0 0 0,0 1 0 0 0,0-1 0 0 0,0 1 0 0 0,0-1 0 0 0,0 0 0 0 0,0 1 0 0 0,0-1 0 0 0,-1 0 0 0 0,1 0 0 0 0,0 0 0 0 0,-1 1 0 0 0,0-1 0 0 0,1-3 0 0 0,22-62-1 0 0,-19 58 30 0 0,0 0-1 0 0,0-1 1 0 0,-1 0-1 0 0,0 1 1 0 0,-1-1-1 0 0,0 0 1 0 0,-1-1 0 0 0,1-14-1 0 0,-3 14 30 0 0,1 0 1 0 0,-2-1-1 0 0,0 1 0 0 0,0 0 1 0 0,-1 0-1 0 0,0 0 0 0 0,-1 1 0 0 0,0-1 1 0 0,0 1-1 0 0,-12-18 0 0 0,4 2 227 0 0,-2-1 128 0 0,5 16-245 0 0,8 10-142 0 0,1 0-1 0 0,-1 0 1 0 0,1 0 0 0 0,-1 0 0 0 0,0 0-1 0 0,0 0 1 0 0,0 0 0 0 0,1 0-1 0 0,-1 1 1 0 0,0-1 0 0 0,0 0-1 0 0,0 0 1 0 0,0 1 0 0 0,0-1-1 0 0,0 1 1 0 0,-1-1 0 0 0,1 1-1 0 0,0-1 1 0 0,0 1 0 0 0,0 0-1 0 0,0 0 1 0 0,-1-1 0 0 0,1 1 0 0 0,-2 0-1 0 0,2 0 233 0 0,-8 38 33 0 0,9 202 144 0 0,-9-69-1003 0 0,9-169 422 0 0,1 0 0 0 0,-1 0 0 0 0,1 0 0 0 0,0 0 0 0 0,0 0 0 0 0,-1 0 0 0 0,1 0 0 0 0,0 0 0 0 0,1 0 0 0 0,-1-1 0 0 0,0 1 0 0 0,1 0 0 0 0,-1-1 0 0 0,0 1 0 0 0,1-1 0 0 0,0 1 0 0 0,-1-1 0 0 0,1 0 0 0 0,0 0 0 0 0,0 0 0 0 0,0 0 0 0 0,0 0 0 0 0,0 0 0 0 0,0 0 0 0 0,0 0 0 0 0,0-1 0 0 0,0 1 0 0 0,0-1 0 0 0,0 0 0 0 0,0 0 0 0 0,0 1 0 0 0,5-2 0 0 0,-4 0-139 0 0,-1-1 1 0 0,1 1-1 0 0,0-1 1 0 0,-1 0-1 0 0,1 0 0 0 0,-1 0 1 0 0,1-1-1 0 0,-1 1 0 0 0,0 0 1 0 0,0-1-1 0 0,0 1 1 0 0,0-1-1 0 0,-1 0 0 0 0,3-5 1 0 0,11-12-340 0 0,0 8 99 0 0,-14 11 450 0 0,1 0 1 0 0,0 0-1 0 0,-1-1 0 0 0,1 1 1 0 0,-1 0-1 0 0,1-1 1 0 0,-1 1-1 0 0,0-1 1 0 0,1 0-1 0 0,-1 1 1 0 0,0-1-1 0 0,1-2 1 0 0,-1 1-36 0 0,0 1 1 0 0,1-1 0 0 0,-1 1-1 0 0,1-1 1 0 0,0 1-1 0 0,-1 0 1 0 0,1-1 0 0 0,0 1-1 0 0,1 0 1 0 0,2-2-1 0 0,-3 2 11 0 0,0 0-1 0 0,0 1 0 0 0,0-1 1 0 0,0 0-1 0 0,-1 0 1 0 0,1 0-1 0 0,0-1 0 0 0,-1 1 1 0 0,0 0-1 0 0,1-1 0 0 0,-1 1 1 0 0,0-1-1 0 0,0-2 1 0 0,1 1-47 0 0,0 0 1 0 0,1 1 0 0 0,-1-1-1 0 0,0 0 1 0 0,1 1 0 0 0,0 0-1 0 0,0-1 1 0 0,0 1 0 0 0,5-3-1 0 0,-5 3-17 0 0,1 0 0 0 0,-1-1 0 0 0,1 1-1 0 0,-1-1 1 0 0,0 0 0 0 0,-1 0 0 0 0,4-4-1 0 0,-6 6 94 0 0,1 1 0 0 0,0-1 0 0 0,0 1 0 0 0,0-1 0 0 0,0 1 0 0 0,0-1-1 0 0,0 1 1 0 0,0 0 0 0 0,0 0 0 0 0,0-1 0 0 0,1 1 0 0 0,-1 0 0 0 0,1 0 0 0 0,-1 0-1 0 0,3-1 1 0 0,-3 2 39 0 0,0-1 0 0 0,0 0 0 0 0,0 0 0 0 0,0 1 0 0 0,0-1 0 0 0,0 0 0 0 0,0 0-1 0 0,0 0 1 0 0,0 0 0 0 0,0 0 0 0 0,0 0 0 0 0,-1 0 0 0 0,1-1 0 0 0,0 1 0 0 0,-1 0 0 0 0,1 0-1 0 0,-1-1 1 0 0,1 1 0 0 0,-1 0 0 0 0,0 0 0 0 0,1-1 0 0 0,-1-1 0 0 0,0 1 9 0 0,1 1 0 0 0,0-1 0 0 0,-1 1 0 0 0,1-1 0 0 0,0 1 0 0 0,0-1 0 0 0,0 1 0 0 0,0 0 0 0 0,0-1 0 0 0,0 1 1 0 0,0 0-1 0 0,3-2 0 0 0,10-14 13 0 0,-14 16 79 0 0,1 1 0 0 0,-1-1 0 0 0,0 1 0 0 0,0-1 1 0 0,0 1-1 0 0,1-1 0 0 0,-1 0 0 0 0,0 1 0 0 0,1-1 1 0 0,-1 1-1 0 0,0-1 0 0 0,1 1 0 0 0,-1 0 0 0 0,1-1 1 0 0,-1 1-1 0 0,1-1 0 0 0,-1 1 0 0 0,1 0 0 0 0,-1-1 1 0 0,1 1-1 0 0,-1 0 0 0 0,1 0 0 0 0,-1-1 0 0 0,1 1 1 0 0,0 0-1 0 0,-1 0 0 0 0,1 0 0 0 0,-1 0 0 0 0,1 0 0 0 0,0 0 1 0 0,-1 0-1 0 0,1 0 0 0 0,0 0 0 0 0,-1 0 0 0 0,1 0 1 0 0,0 0-1 0 0,8 0 1565 0 0,-7 41 2432 0 0,-2-23-3107 0 0,0-11-757 0 0,1-1 0 0 0,-1 1 0 0 0,-1-1 0 0 0,1 1 0 0 0,-1-1-1 0 0,0 1 1 0 0,-1-1 0 0 0,-2 8 0 0 0,3-8-52 0 0,-1 1 0 0 0,2 0 0 0 0,-1-1 0 0 0,1 1 0 0 0,0 0 0 0 0,0 0-1 0 0,2 8 1 0 0,-1 4 226 0 0,-1 164 2364 0 0,3-155-2395 0 0,-2-25-310 0 0,-1 0-1 0 0,1 0 0 0 0,-1 1 1 0 0,1-1-1 0 0,-1 0 1 0 0,0 0-1 0 0,0 1 1 0 0,-1-1-1 0 0,1 0 1 0 0,-1 1-1 0 0,0-1 0 0 0,-1 4 1 0 0,0 0 4 0 0,2-6-36 0 0,-1 0 0 0 0,1-1 0 0 0,0 1 1 0 0,0 0-1 0 0,0 0 0 0 0,-1 0 0 0 0,1-1 1 0 0,0 1-1 0 0,-1 0 0 0 0,1 0 0 0 0,-1-1 1 0 0,1 1-1 0 0,-1 0 0 0 0,1-1 0 0 0,-1 1 1 0 0,1-1-1 0 0,-1 1 0 0 0,0 0 0 0 0,1-1 1 0 0,-1 1-1 0 0,0-1 0 0 0,1 0 0 0 0,-1 1 1 0 0,0-1-1 0 0,0 1 0 0 0,1-1 0 0 0,-1 0 1 0 0,0 0-1 0 0,0 0 0 0 0,0 1 0 0 0,1-1 1 0 0,-1 0-1 0 0,0 0 0 0 0,0 0 0 0 0,0 0 0 0 0,0 0 1 0 0,1 0-1 0 0,-3-1 0 0 0,2 1 31 0 0,0 0-36 0 0,0 0-1 0 0,0 0 0 0 0,0 0 1 0 0,0-1-1 0 0,1 1 1 0 0,-1 0-1 0 0,0-1 0 0 0,0 1 1 0 0,0 0-1 0 0,1-1 1 0 0,-1 1-1 0 0,0-1 1 0 0,0 1-1 0 0,1-1 0 0 0,-1 1 1 0 0,0-1-1 0 0,0-1 1 0 0,-3-11-155 0 0,1-1 1 0 0,1 0-1 0 0,0 0 1 0 0,1 0 0 0 0,0 0-1 0 0,2 0 1 0 0,1-22-1 0 0,0-15-249 0 0,-1 42 354 0 0,0 0 1 0 0,0 0-1 0 0,1 0 1 0 0,0 0-1 0 0,0 0 1 0 0,1 1-1 0 0,7-16 1 0 0,-8 21 35 0 0,-1 1 0 0 0,0-1 1 0 0,1 1-1 0 0,-1-1 1 0 0,0 1-1 0 0,0-1 1 0 0,-1 0-1 0 0,1 1 0 0 0,-1-1 1 0 0,1 0-1 0 0,-1-5 1 0 0,8-27-75 0 0,-5 23 60 0 0,1-1 0 0 0,1 1-1 0 0,0 1 1 0 0,1-1 0 0 0,0 1 0 0 0,1 0 0 0 0,0 0-1 0 0,0 1 1 0 0,1 0 0 0 0,1 0 0 0 0,0 1 0 0 0,14-12-1 0 0,-15 13 31 0 0,-7 7 0 0 0,47-12-46 0 0,-35 9 91 0 0,0 0-1 0 0,0 1 1 0 0,1 1-1 0 0,-1 0 0 0 0,0 1 1 0 0,1 0-1 0 0,24 3 0 0 0,-28-1 32 0 0,-1 1 0 0 0,1 0-1 0 0,-1 1 1 0 0,1 0 0 0 0,-1 1-1 0 0,0-1 1 0 0,-1 2-1 0 0,1-1 1 0 0,-1 1 0 0 0,0 1-1 0 0,11 9 1 0 0,10 7 111 0 0,22 18 25 0 0,-48-37-198 0 0,0-1-1 0 0,0 1 0 0 0,0 1 1 0 0,0-1-1 0 0,-1 0 1 0 0,1 1-1 0 0,-1-1 0 0 0,0 1 1 0 0,0 0-1 0 0,0-1 1 0 0,1 6-1 0 0,1 5 3 0 0,1 0 0 0 0,1 1 0 0 0,0-2 0 0 0,10 18 0 0 0,-8-17-72 0 0,-1-1 0 0 0,-1 1 0 0 0,9 27 1 0 0,-12-22-617 0 0,-1 1 1 0 0,-1-1 0 0 0,-1 1 0 0 0,-3 21 0 0 0,1 6-9245 0 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 11392 0 0,'0'0'2766'0'0,"-25"1"4075"0"0,28 1-6941 0 0,0-1-1 0 0,1 0 1 0 0,-1 0-1 0 0,1 0 1 0 0,-1 0 0 0 0,1 0-1 0 0,-1-1 1 0 0,1 0-1 0 0,-1 1 1 0 0,1-1-1 0 0,0 0 1 0 0,-1-1-1 0 0,1 1 1 0 0,-1-1-1 0 0,1 0 1 0 0,3-1-1 0 0,-3 1-338 0 0,0 0 0 0 0,0 0 0 0 0,0 0 0 0 0,-1-1 0 0 0,1 0 0 0 0,-1 0 0 0 0,1 0 0 0 0,4-4 0 0 0,4-2-2697 0 0,12-1-4380 0 0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45 9280 0 0,'0'-2'260'0'0,"0"0"1"0"0,-1 0-1 0 0,1 1 1 0 0,-1-1-1 0 0,0 0 1 0 0,1 0-1 0 0,-1 0 1 0 0,0 1-1 0 0,0-1 1 0 0,0 0-1 0 0,0 1 1 0 0,-1-1-1 0 0,1 1 1 0 0,0 0-1 0 0,-1-1 1 0 0,1 1 0 0 0,0 0-1 0 0,-1 0 1 0 0,0-1-1 0 0,1 1 1 0 0,-1 1-1 0 0,0-1 1 0 0,1 0-1 0 0,-1 0 1 0 0,0 1-1 0 0,0-1 1 0 0,0 1-1 0 0,0-1 1 0 0,0 1-1 0 0,-3 0 1 0 0,-10-3 405 0 0,-1 2 1 0 0,-28-1 0 0 0,37 2-184 0 0,-17 0 160 0 0,5-1-241 0 0,0 1 1 0 0,0 1-1 0 0,0 1 0 0 0,0 0 0 0 0,0 1 1 0 0,-35 12-1 0 0,4 2 48 0 0,36-14-338 0 0,1 1 0 0 0,-1 1-1 0 0,1 0 1 0 0,-1 1-1 0 0,2 1 1 0 0,-1 0-1 0 0,1 0 1 0 0,0 2-1 0 0,0-1 1 0 0,-12 13-1 0 0,15-10-79 0 0,0 0 1 0 0,1 0-1 0 0,0 0 0 0 0,1 1 0 0 0,0 1 0 0 0,1-1 0 0 0,0 1 1 0 0,1 0-1 0 0,-4 17 0 0 0,4-4 8 0 0,1 1-1 0 0,1-1 1 0 0,1 47-1 0 0,2-50-52 0 0,-1-11 22 0 0,0 0-1 0 0,1 0 1 0 0,1 0 0 0 0,0-1-1 0 0,1 1 1 0 0,0 0 0 0 0,0 0-1 0 0,2-1 1 0 0,7 21 0 0 0,22 27 52 0 0,3-2 1 0 0,2-1 0 0 0,49 56-1 0 0,-84-109-57 0 0,6 7 10 0 0,-1 0 0 0 0,0 0-1 0 0,-1 0 1 0 0,10 18-1 0 0,-10-15 22 0 0,0 0-1 0 0,1-1 0 0 0,1 0 1 0 0,16 17-1 0 0,-17-20-9 0 0,0-1 0 0 0,-1 1 0 0 0,0 0 0 0 0,-1 1 0 0 0,0 0 0 0 0,5 11 0 0 0,-7-11 31 0 0,1 0 1 0 0,1 0-1 0 0,0 0 1 0 0,7 8-1 0 0,6 11 101 0 0,-1-9 71 0 0,-17-19-213 0 0,0 0 1 0 0,0-1-1 0 0,0 1 0 0 0,0 0 0 0 0,0 0 1 0 0,0 0-1 0 0,-1 0 0 0 0,1 0 0 0 0,0 0 1 0 0,0 0-1 0 0,-1 0 0 0 0,1 0 0 0 0,-1 0 1 0 0,1 0-1 0 0,-1 1 0 0 0,1-1 0 0 0,-1 0 1 0 0,0 0-1 0 0,0 0 0 0 0,1 1 0 0 0,-1-1 1 0 0,0 0-1 0 0,0 2 0 0 0,4 21 394 0 0,-1 6 213 0 0,-3-29-603 0 0,-1 0 1 0 0,1 0 0 0 0,-1 0-1 0 0,0 0 1 0 0,1 0 0 0 0,-1-1-1 0 0,0 1 1 0 0,0 0 0 0 0,0 0 0 0 0,0-1-1 0 0,1 1 1 0 0,-1 0 0 0 0,0-1-1 0 0,0 1 1 0 0,0-1 0 0 0,0 1-1 0 0,0-1 1 0 0,-1 0 0 0 0,1 1-1 0 0,0-1 1 0 0,0 0 0 0 0,0 0 0 0 0,0 0-1 0 0,0 0 1 0 0,0 0 0 0 0,0 0-1 0 0,-1 0 1 0 0,1 0 0 0 0,-1 0-1 0 0,-24 0 112 0 0,17 1-121 0 0,0 0 0 0 0,1-1 0 0 0,-1 0 1 0 0,0 0-1 0 0,1-1 0 0 0,-1 0 0 0 0,1-1 0 0 0,-1 0 0 0 0,1 0 1 0 0,-1-1-1 0 0,1 0 0 0 0,-11-6 0 0 0,14 6-36 0 0,0 1 0 0 0,0-1-1 0 0,0 1 1 0 0,0-1 0 0 0,-1 2 0 0 0,1-1-1 0 0,-9-1 1 0 0,7 1-15 0 0,1 1-1 0 0,0-1 1 0 0,0 0-1 0 0,0-1 1 0 0,-9-4-1 0 0,-33-14-618 0 0,-11-5-739 0 0,56 24 1206 0 0,0 0-1 0 0,-1-1 1 0 0,1 1 0 0 0,0-1-1 0 0,1 1 1 0 0,-1-1-1 0 0,0 0 1 0 0,1 0 0 0 0,0 0-1 0 0,-1 0 1 0 0,1-1 0 0 0,0 1-1 0 0,1 0 1 0 0,-3-6 0 0 0,-1-5-376 0 0,2 5-119 0 0,0 0 1 0 0,0 0-1 0 0,1 0 0 0 0,0 0 1 0 0,0 0-1 0 0,1-18 0 0 0,2 16-47 0 0,0 0 0 0 0,1 1 0 0 0,0-1 0 0 0,1 1-1 0 0,1 0 1 0 0,-1 0 0 0 0,2 0 0 0 0,-1 0 0 0 0,1 0 0 0 0,11-14 0 0 0,-4 8-5825 0 0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 6824 0 0,'-2'3'7402'0'0,"-4"12"-5978"0"0,-1 15 426 0 0,-6 17-299 0 0,7-25-1118 0 0,0-1 0 0 0,2 2 0 0 0,0-1 0 0 0,2 0 0 0 0,0 1-1 0 0,1-1 1 0 0,4 28 0 0 0,-3-6 151 0 0,0-36-481 0 0,0 6 105 0 0,0-1 0 0 0,1 1 1 0 0,4 16-1 0 0,-5-26-170 0 0,1 0-1 0 0,0 0 0 0 0,1 0 0 0 0,-1-1 0 0 0,1 1 1 0 0,0-1-1 0 0,0 1 0 0 0,0-1 0 0 0,0 1 1 0 0,0-1-1 0 0,1 0 0 0 0,-1 0 0 0 0,1 0 1 0 0,0-1-1 0 0,0 1 0 0 0,4 2 0 0 0,-6-4-19 0 0,1 1 0 0 0,0 0 0 0 0,0-1-1 0 0,-1 1 1 0 0,1 0 0 0 0,-1 0 0 0 0,1 0 0 0 0,-1 0 0 0 0,0 0-1 0 0,2 4 1 0 0,-2-4 2 0 0,0 0-1 0 0,0 0 0 0 0,0 1 1 0 0,0-1-1 0 0,1 0 1 0 0,-1 0-1 0 0,1 0 1 0 0,0-1-1 0 0,-1 1 0 0 0,1 0 1 0 0,0-1-1 0 0,0 1 1 0 0,4 2-1 0 0,7 2 10 0 0,1 0 1 0 0,0-1-1 0 0,0 0 0 0 0,1-1 1 0 0,0-1-1 0 0,-1 0 0 0 0,1-1 0 0 0,0 0 1 0 0,0-1-1 0 0,0-1 0 0 0,0-1 0 0 0,0 0 1 0 0,0-1-1 0 0,0 0 0 0 0,-1-1 0 0 0,1-1 1 0 0,22-9-1 0 0,-34 12-33 0 0,0-1 1 0 0,1 0 0 0 0,-1 0-1 0 0,0 0 1 0 0,0 0 0 0 0,0 0-1 0 0,0-1 1 0 0,-1 1-1 0 0,1-1 1 0 0,2-4 0 0 0,5-4 4 0 0,1 2 1 0 0,-1-1 0 0 0,0 0 0 0 0,12-16 1 0 0,-6 6-1 0 0,8-21-9 0 0,-22 37 12 0 0,0 0 1 0 0,0-1-1 0 0,0 1 0 0 0,1 0 1 0 0,-1 0-1 0 0,1 0 0 0 0,0 1 1 0 0,6-7-1 0 0,-7 9-5 0 0,0-1 0 0 0,1 0-1 0 0,-1 0 1 0 0,-1 0 0 0 0,1 0 0 0 0,0 0 0 0 0,0-1 0 0 0,-1 1-1 0 0,1-1 1 0 0,-1 1 0 0 0,0-1 0 0 0,0 1 0 0 0,0-1 0 0 0,0 0-1 0 0,0 1 1 0 0,-1-1 0 0 0,1 0 0 0 0,-1 0 0 0 0,0 0 0 0 0,0 1-1 0 0,0-1 1 0 0,0 0 0 0 0,0 0 0 0 0,-1-3 0 0 0,4-48 80 0 0,0 34-21 0 0,-1 0 1 0 0,-1 0-1 0 0,-1 0 0 0 0,-1 0 1 0 0,-4-32-1 0 0,2 37-28 0 0,2 12 18 0 0,1 0 1 0 0,0 0-1 0 0,-1 1 1 0 0,0-1-1 0 0,0 0 0 0 0,0 0 1 0 0,0 1-1 0 0,0-1 1 0 0,0 1-1 0 0,-1-1 0 0 0,1 1 1 0 0,-3-3-1 0 0,3 4-21 0 0,0 0-1 0 0,-1 1 1 0 0,1-1 0 0 0,0 1-1 0 0,0 0 1 0 0,0-1 0 0 0,-1 1-1 0 0,1 0 1 0 0,0 0 0 0 0,0 0-1 0 0,-1 0 1 0 0,1 0-1 0 0,0 0 1 0 0,0 0 0 0 0,-1 0-1 0 0,1 0 1 0 0,0 0 0 0 0,0 1-1 0 0,0-1 1 0 0,-1 1 0 0 0,1-1-1 0 0,0 1 1 0 0,0-1-1 0 0,0 1 1 0 0,0 0 0 0 0,0-1-1 0 0,0 1 1 0 0,0 0 0 0 0,0 0-1 0 0,0 0 1 0 0,0 0 0 0 0,-1 2-1 0 0,-8 17 20 0 0,0 1 1 0 0,1 0-1 0 0,-8 34 0 0 0,12-31-106 0 0,2 0 0 0 0,1 0 0 0 0,1 44-1 0 0,1-42-457 0 0,0-25 278 0 0,11-28-2805 0 0,27-81-2480 0 0,-3 17 1755 0 0,-16 26-1560 0 0,-10 31-904 0 0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6552 0 0,'-2'3'5761'0'0,"-6"13"-3613"0"0,-27 29 2080 0 0,22-18-3813 0 0,1 0 0 0 0,1 1 0 0 0,2 1 0 0 0,1-1 0 0 0,1 1 0 0 0,1 0 0 0 0,2 1 0 0 0,0 0 0 0 0,2 38 0 0 0,1 9-165 0 0,-1-37-143 0 0,2 1 0 0 0,1 0 0 0 0,10 55 0 0 0,2 15 55 0 0,0 2-92 0 0,-11-102-50 0 0,1-1 1 0 0,0 1-1 0 0,0-1 1 0 0,1 0-1 0 0,0 0 0 0 0,1-1 1 0 0,0 1-1 0 0,7 8 1 0 0,-9-14 37 0 0,1 0 0 0 0,0 0 0 0 0,0-1 1 0 0,0 0-1 0 0,0 0 0 0 0,1 0 1 0 0,-1 0-1 0 0,1 0 0 0 0,8 2 0 0 0,-12-4-27 0 0,0 0-1 0 0,0-1 0 0 0,1 1 0 0 0,-1-1 1 0 0,0 1-1 0 0,0-1 0 0 0,1 0 0 0 0,-1 1 1 0 0,0-1-1 0 0,0 0 0 0 0,1 0 0 0 0,-1 0 1 0 0,0 0-1 0 0,1 0 0 0 0,-1 0 0 0 0,0 0 1 0 0,1 0-1 0 0,-1-1 0 0 0,0 1 0 0 0,0 0 1 0 0,1-1-1 0 0,-1 1 0 0 0,0-1 0 0 0,0 0 1 0 0,0 1-1 0 0,1-1 0 0 0,-1 0 0 0 0,0 0 1 0 0,0 1-1 0 0,0-1 0 0 0,0 0 0 0 0,-1 0 1 0 0,1 0-1 0 0,0 0 0 0 0,0 0 0 0 0,-1-1 1 0 0,1 1-1 0 0,0 0 0 0 0,-1 0 0 0 0,1 0 1 0 0,0-3-1 0 0,33-62 463 0 0,33-140 489 0 0,-58 174-748 0 0,21-44 0 0 0,-26 67-204 0 0,1 1-1 0 0,-1-1 1 0 0,1 1-1 0 0,1 0 1 0 0,0 1-1 0 0,0 0 1 0 0,0 0 0 0 0,14-12-1 0 0,-14 15 13 0 0,0 1-1 0 0,0 0 1 0 0,0 0-1 0 0,1 1 1 0 0,-1-1-1 0 0,14-1 1 0 0,-19 3-35 0 0,1 0 0 0 0,0 1 0 0 0,0-1 1 0 0,-1 1-1 0 0,1 0 0 0 0,0-1 0 0 0,0 1 1 0 0,0 0-1 0 0,-1 0 0 0 0,1 0 1 0 0,0 0-1 0 0,0 1 0 0 0,-1-1 0 0 0,1 0 1 0 0,0 1-1 0 0,0-1 0 0 0,-1 1 0 0 0,1 0 1 0 0,0-1-1 0 0,-1 1 0 0 0,1 0 1 0 0,-1 0-1 0 0,1 0 0 0 0,-1 0 0 0 0,1 0 1 0 0,-1 1-1 0 0,0-1 0 0 0,3 3 0 0 0,-4-3-2 0 0,1 0 0 0 0,0 1 0 0 0,0-1 0 0 0,-1 0 0 0 0,1 0 0 0 0,0 0 0 0 0,0 0 0 0 0,0 0-1 0 0,0 0 1 0 0,1-1 0 0 0,-1 1 0 0 0,0 0 0 0 0,0 0 0 0 0,0-1 0 0 0,1 1 0 0 0,0 0-1 0 0,10 6 27 0 0,-4 4 10 0 0,-3-6-29 0 0,-1 0-1 0 0,0 0 1 0 0,0 1 0 0 0,0-1 0 0 0,-1 1 0 0 0,0 0 0 0 0,0 0 0 0 0,3 7 0 0 0,-6-9-10 0 0,1 0 1 0 0,0-1-1 0 0,1 1 1 0 0,-1-1-1 0 0,1 1 1 0 0,-1-1-1 0 0,1 0 1 0 0,0 1 0 0 0,0-1-1 0 0,1 0 1 0 0,4 5-1 0 0,-5-6 0 0 0,1 1-1 0 0,0 0 1 0 0,-1 1-1 0 0,0-1 1 0 0,0 0-1 0 0,0 1 1 0 0,0-1-1 0 0,-1 1 0 0 0,1-1 1 0 0,1 8-1 0 0,-1-5 1 0 0,0 0-1 0 0,1 0 0 0 0,0-1 0 0 0,0 1 0 0 0,6 8 0 0 0,-6-9 7 0 0,1-1 0 0 0,-2 1 0 0 0,1 0 0 0 0,0 0 0 0 0,-1 1-1 0 0,0-1 1 0 0,0 0 0 0 0,0 1 0 0 0,1 9 0 0 0,1 13 27 0 0,1 0 1 0 0,1 0 0 0 0,12 31-1 0 0,-10-33 55 0 0,-2 0-1 0 0,-1 1 0 0 0,-1 0 1 0 0,-1 0-1 0 0,-1 45 0 0 0,-2-68-72 0 0,-1 0-1 0 0,0 0 0 0 0,0 0 0 0 0,0 0 0 0 0,0 0 1 0 0,0 0-1 0 0,-1 0 0 0 0,1 0 0 0 0,-1-1 0 0 0,0 1 0 0 0,-1 0 1 0 0,1-1-1 0 0,0 0 0 0 0,-1 0 0 0 0,0 0 0 0 0,0 0 1 0 0,0 0-1 0 0,0 0 0 0 0,0-1 0 0 0,-1 1 0 0 0,1-1 1 0 0,-1 0-1 0 0,1 0 0 0 0,-8 2 0 0 0,-2 2 7 0 0,1-2 0 0 0,-1 1-1 0 0,-1-2 1 0 0,1 0 0 0 0,0 0 0 0 0,-15 0-1 0 0,12-2-111 0 0,-1 0 0 0 0,1-1-1 0 0,0 0 1 0 0,-1-2-1 0 0,1 0 1 0 0,0 0-1 0 0,-1-2 1 0 0,1 0-1 0 0,1-1 1 0 0,-1 0 0 0 0,-15-8-1 0 0,16 7-255 0 0,14 6 309 0 0,-1 0-1 0 0,1 0 1 0 0,0-1 0 0 0,-1 1-1 0 0,1 0 1 0 0,0-1 0 0 0,-1 1-1 0 0,1-1 1 0 0,0 0 0 0 0,0 1-1 0 0,-1-1 1 0 0,1 0 0 0 0,0 0-1 0 0,0 0 1 0 0,0 0 0 0 0,0 0-1 0 0,0 0 1 0 0,0 0 0 0 0,0 0-1 0 0,0 0 1 0 0,1 0 0 0 0,-1-1-1 0 0,0 1 1 0 0,1 0 0 0 0,-1 0-1 0 0,1-1 1 0 0,-1-2 0 0 0,0 2-26 0 0,1 0 0 0 0,-1 0 0 0 0,1 0 0 0 0,-1 1 0 0 0,0-1 0 0 0,0 0 0 0 0,0 0 0 0 0,0 0 0 0 0,0 1 0 0 0,-1-1 0 0 0,1 0 0 0 0,0 1 0 0 0,-1 0 0 0 0,1-1 0 0 0,-1 1 0 0 0,1 0 0 0 0,-1-1 0 0 0,0 1 0 0 0,1 0 0 0 0,-4-1 0 0 0,3 0-123 0 0,-1 0 0 0 0,1-1 0 0 0,0 1 0 0 0,0-1-1 0 0,0 0 1 0 0,0 0 0 0 0,1 1 0 0 0,-1-1 0 0 0,1 0-1 0 0,-1 0 1 0 0,1-1 0 0 0,0 1 0 0 0,0 0 0 0 0,1 0 0 0 0,-2-7-1 0 0,1 3-1005 0 0,-2-46-2170 0 0,3 49 3121 0 0,0 1 0 0 0,0-1 0 0 0,1 0 0 0 0,-1 1 0 0 0,1-1 0 0 0,0 1 0 0 0,0-1 0 0 0,0 1 0 0 0,0 0 0 0 0,1-1 0 0 0,-1 1 0 0 0,1 0 0 0 0,2-3 0 0 0,26-13-2566 0 0,-28 17 2203 0 0,-1 0 0 0 0,1-1 0 0 0,-1 1 0 0 0,1 0 0 0 0,-1-1-1 0 0,0 0 1 0 0,0 1 0 0 0,0-1 0 0 0,0 0 0 0 0,0-4 0 0 0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9760 0 0,'-3'1'2652'0'0,"-16"5"-464"0"0,-27 14 1439 0 0,-42 27-793 0 0,73-31-2382 0 0,13-14-388 0 0,0 0-1 0 0,1 0 1 0 0,-1 0-1 0 0,0 0 1 0 0,0 0 0 0 0,0-1-1 0 0,0 1 1 0 0,0-1-1 0 0,0 1 1 0 0,-4 1 0 0 0,-3 2 112 0 0,0 1 1 0 0,0 0-1 0 0,0 0 1 0 0,0 1-1 0 0,1 0 1 0 0,0 0-1 0 0,1 1 1 0 0,0 0-1 0 0,-10 15 1 0 0,-12 12 419 0 0,25-30-522 0 0,0 1 0 0 0,1-1 0 0 0,0 1 1 0 0,0-1-1 0 0,0 1 0 0 0,1 0 0 0 0,0 0 0 0 0,0 0 0 0 0,-1 11 1 0 0,-5 56 374 0 0,8-68-440 0 0,0-1 0 0 0,0 0 0 0 0,1 1 0 0 0,-1-1 0 0 0,1 0 0 0 0,0 0 0 0 0,0 0 0 0 0,0 1 0 0 0,1-1 0 0 0,0 0 0 0 0,-1 0 0 0 0,1-1 0 0 0,1 1 0 0 0,-1 0 0 0 0,0-1 0 0 0,1 1 0 0 0,0-1 0 0 0,0 0 0 0 0,0 0 0 0 0,0 0 0 0 0,0 0 0 0 0,1 0 0 0 0,-1-1 0 0 0,1 0 0 0 0,0 0 0 0 0,0 0 0 0 0,0 0 0 0 0,4 1 0 0 0,10 1-12 0 0,1-2 0 0 0,28 0 0 0 0,-43-1-1 0 0,0-1 0 0 0,1 0 0 0 0,-1 0 0 0 0,0 0 0 0 0,1-1 0 0 0,-1 0 0 0 0,0 0 0 0 0,0 0 0 0 0,1 0 0 0 0,-1-1 0 0 0,0 1 1 0 0,0-1-1 0 0,0 0 0 0 0,-1 0 0 0 0,1 0 0 0 0,5-5 0 0 0,62-63-245 0 0,-59 32 195 0 0,-9 33 53 0 0,0-1-1 0 0,-1 0 1 0 0,1 0-1 0 0,-2 0 0 0 0,1 0 1 0 0,-1-1-1 0 0,2-8 1 0 0,5-23 25 0 0,-3 18-4 0 0,0-1 0 0 0,-1 0 1 0 0,-1 0-1 0 0,-1 1 0 0 0,-1-1 0 0 0,-3-38 0 0 0,2 16 125 0 0,0 43 24 0 0,0 38 199 0 0,-1-8-281 0 0,0-20-67 0 0,0 1 0 0 0,1-1 1 0 0,0 1-1 0 0,1-1 0 0 0,0 1 1 0 0,1-1-1 0 0,6 21 0 0 0,-3-13-32 0 0,-1 0 1 0 0,-1 1-1 0 0,0 0 0 0 0,0 37 1 0 0,-3-53-1 0 0,0-1 1 0 0,1 0 0 0 0,-1 1 0 0 0,1-1-1 0 0,-1 0 1 0 0,1 0 0 0 0,0 1 0 0 0,0-1 0 0 0,0 0-1 0 0,0 0 1 0 0,1 0 0 0 0,-1 0 0 0 0,3 3 0 0 0,-2-3-42 0 0,0 0 1 0 0,-1 0-1 0 0,1 0 1 0 0,-1 1-1 0 0,1-1 1 0 0,-1 0-1 0 0,0 1 1 0 0,0-1-1 0 0,0 1 1 0 0,0-1-1 0 0,-1 1 1 0 0,1 0-1 0 0,-1-1 1 0 0,1 4 0 0 0,-1-5-42 0 0,-1 0-1 0 0,1-1 1 0 0,0 1 0 0 0,0 0 0 0 0,0 0 0 0 0,0 0 0 0 0,0-1 0 0 0,0 1 0 0 0,0 0 0 0 0,0 0 0 0 0,0 0 0 0 0,0-1 0 0 0,1 1 0 0 0,-1 0 0 0 0,0 0 0 0 0,1-1 0 0 0,-1 1 0 0 0,0 0 0 0 0,1 0 0 0 0,-1-1 0 0 0,1 1 0 0 0,-1 0 0 0 0,1-1 0 0 0,-1 1 0 0 0,1-1 0 0 0,-1 1 0 0 0,1-1 0 0 0,-1 1 0 0 0,1-1 0 0 0,0 1 0 0 0,-1-1 0 0 0,1 0 0 0 0,0 1 0 0 0,0-1 0 0 0,-1 0 0 0 0,2 1 0 0 0,0-1-64 0 0,-1-1 0 0 0,0 1 0 0 0,1-1 0 0 0,-1 0 0 0 0,0 1-1 0 0,0-1 1 0 0,0 0 0 0 0,1 0 0 0 0,-1 0 0 0 0,0 0 0 0 0,0 0 0 0 0,0 0 0 0 0,0 0 0 0 0,-1 0 0 0 0,1 0 0 0 0,0 0 0 0 0,0 0 0 0 0,-1 0 0 0 0,1-1 0 0 0,-1 1 0 0 0,2-3 0 0 0,1-4-140 0 0,0 1-151 0 0,0-1 1 0 0,0 1-1 0 0,0 0 1 0 0,1 0-1 0 0,7-10 1 0 0,-9 15 349 0 0,2-1-149 0 0,-1 0 0 0 0,1 0 0 0 0,-1-1 0 0 0,0 1 1 0 0,0-1-1 0 0,0 0 0 0 0,-1 0 0 0 0,0 0 0 0 0,1 0 0 0 0,2-9 0 0 0,8-7-2593 0 0,19-13-3612 0 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6768 0 0,'0'1'5296'0'0,"-2"17"-3674"0"0,-10 13 737 0 0,9-25-1967 0 0,0 1-1 0 0,1-1 0 0 0,0 0 1 0 0,0 1-1 0 0,0 0 1 0 0,1-1-1 0 0,-2 12 1 0 0,2-2 80 0 0,-2-1 1 0 0,0 0 0 0 0,-1 1-1 0 0,-6 14 1 0 0,-2 11 452 0 0,3 2-196 0 0,5-22-301 0 0,0-1 1 0 0,-2 0-1 0 0,-8 21 0 0 0,4-15 419 0 0,9-18-230 0 0,0-17-434 0 0,-5-16-191 0 0,5 18 26 0 0,0 0 0 0 0,0 0 0 0 0,0-1 0 0 0,1 1 0 0 0,0 0 0 0 0,1-1 1 0 0,-1 1-1 0 0,2 0 0 0 0,-1-1 0 0 0,4-11 0 0 0,-1 1 0 0 0,3-19 99 0 0,-6 23-79 0 0,2 0 1 0 0,0 0-1 0 0,0 0 0 0 0,1 1 1 0 0,10-21-1 0 0,-1 20 58 0 0,-13 14-92 0 0,1-1 0 0 0,0 1 1 0 0,-1-1-1 0 0,1 1 0 0 0,-1 0 0 0 0,1-1 0 0 0,-1 1 0 0 0,1-1 1 0 0,-1 0-1 0 0,1 1 0 0 0,-1-1 0 0 0,1 1 0 0 0,-1-1 1 0 0,0 0-1 0 0,1 1 0 0 0,-1-1 0 0 0,0 0 0 0 0,0 1 1 0 0,1-1-1 0 0,-1 0 0 0 0,0 0 0 0 0,0 1 0 0 0,0-1 1 0 0,0 0-1 0 0,0 1 0 0 0,0-3 0 0 0,0 1 12 0 0,0-1 0 0 0,0 1 1 0 0,1-1-1 0 0,-1 1 0 0 0,1-1 0 0 0,-1 1 0 0 0,1-1 0 0 0,0 1 1 0 0,0-1-1 0 0,0 1 0 0 0,0 0 0 0 0,1 0 0 0 0,-1-1 0 0 0,1 1 1 0 0,-1 0-1 0 0,1 0 0 0 0,0 0 0 0 0,-1 1 0 0 0,1-1 0 0 0,0 0 1 0 0,0 1-1 0 0,1-1 0 0 0,-1 1 0 0 0,0-1 0 0 0,4 0 0 0 0,0-1-12 0 0,-1 1-1 0 0,1 1 0 0 0,0-1 0 0 0,0 1 0 0 0,0 0 0 0 0,-1 0 0 0 0,1 1 0 0 0,0 0 1 0 0,0 0-1 0 0,8 1 0 0 0,-12-1-26 0 0,1 1 0 0 0,-1-1 1 0 0,0 1-1 0 0,1 0 0 0 0,-1 0 0 0 0,0 0 1 0 0,0 0-1 0 0,1 0 0 0 0,-1 1 0 0 0,0-1 1 0 0,0 0-1 0 0,0 1 0 0 0,3 3 0 0 0,-3-3-28 0 0,0 0-1 0 0,0 0 0 0 0,0-1 0 0 0,0 1 1 0 0,1 0-1 0 0,-1-1 0 0 0,1 0 0 0 0,-1 0 0 0 0,1 1 1 0 0,3 0-1 0 0,2-1-74 0 0,-5 0-42 0 0,0 0 1 0 0,0-1-1 0 0,0 1 0 0 0,1 0 1 0 0,-1 1-1 0 0,0-1 0 0 0,0 1 1 0 0,-1-1-1 0 0,1 1 0 0 0,0 0 1 0 0,0 0-1 0 0,2 2 1 0 0,-2-2-50 0 0,0 0 0 0 0,0 0 0 0 0,0 0 0 0 0,1 0 0 0 0,-1-1 1 0 0,0 1-1 0 0,1-1 0 0 0,0 0 0 0 0,-1 0 0 0 0,1 0 0 0 0,7 0 1 0 0,48 1-2533 0 0,-44-2 1645 0 0,17 0 141 0 0,-12 1-5 0 0,-1-1-1 0 0,1-1 1 0 0,0 0-1 0 0,0-1 1 0 0,-1-2-1 0 0,34-9 1 0 0,-37 7-1386 0 0,8 5-2916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11 6008 0 0,'3'-2'3740'0'0,"11"-7"7145"0"0,-72 74-7772 0 0,2-4-1717 0 0,-14 19-355 0 0,60-69-930 0 0,-39 44 253 0 0,34-36-241 0 0,-61 55 265 0 0,74-72-380 0 0,0 0 1 0 0,0 0 0 0 0,1 0 0 0 0,-1 0 0 0 0,0 0 0 0 0,1 1 0 0 0,-1-1 0 0 0,1 0 0 0 0,0 1 0 0 0,-1-1 0 0 0,1 1 0 0 0,0 3 0 0 0,0-5-9 0 0,1 0 1 0 0,0 0 0 0 0,-1 0 0 0 0,1 0-1 0 0,-1 0 1 0 0,1 0 0 0 0,-1 0 0 0 0,0 0-1 0 0,1 0 1 0 0,-1 0 0 0 0,0 0 0 0 0,0 0-1 0 0,0 0 1 0 0,1 0 0 0 0,-1-1 0 0 0,0 1-1 0 0,0 0 1 0 0,0-1 0 0 0,0 1 0 0 0,0-1-1 0 0,-1 1 1 0 0,0 0 0 0 0,-1 1-2 0 0,-1 1 0 0 0,1 0 1 0 0,0-1-1 0 0,0 1 1 0 0,0 0-1 0 0,0 1 0 0 0,1-1 1 0 0,-1 0-1 0 0,1 1 0 0 0,0 0 1 0 0,0-1-1 0 0,0 1 0 0 0,1 0 1 0 0,-1 0-1 0 0,1 0 0 0 0,0 0 1 0 0,-1 5-1 0 0,2-8-4 0 0,0 0 0 0 0,0-1 0 0 0,0 1-1 0 0,0 0 1 0 0,1-1 0 0 0,-1 1 0 0 0,0 0 0 0 0,0-1 0 0 0,0 1 0 0 0,1-1 0 0 0,-1 1 0 0 0,0 0 0 0 0,1-1-1 0 0,-1 1 1 0 0,1-1 0 0 0,-1 1 0 0 0,0-1 0 0 0,1 1 0 0 0,-1-1 0 0 0,1 1 0 0 0,-1-1 0 0 0,1 0 0 0 0,0 1-1 0 0,-1-1 1 0 0,1 0 0 0 0,-1 1 0 0 0,1-1 0 0 0,0 0 0 0 0,-1 0 0 0 0,2 1 0 0 0,27-1-79 0 0,-22-1 80 0 0,-1-1 1 0 0,1 1-1 0 0,-1-1 1 0 0,1-1-1 0 0,-1 1 1 0 0,11-7-1 0 0,19-13-4 0 0,-31 20 22 0 0,0-1 0 0 0,0 0 0 0 0,0 1-1 0 0,0-2 1 0 0,-1 1 0 0 0,1 0 0 0 0,-1-1 0 0 0,0 0 0 0 0,0 0 0 0 0,-1 0 0 0 0,7-8 0 0 0,-9 8-10 0 0,1 1 0 0 0,0 0 0 0 0,0 1 0 0 0,0-1 0 0 0,1 0 1 0 0,-1 0-1 0 0,1 1 0 0 0,3-3 0 0 0,-4 4-1 0 0,0-1 0 0 0,0 0 0 0 0,0 1 0 0 0,-1-1 0 0 0,1 0 0 0 0,0 0 0 0 0,-1 0 0 0 0,1 0 1 0 0,-1-1-1 0 0,0 1 0 0 0,0 0 0 0 0,0-1 0 0 0,2-4 0 0 0,21-68 47 0 0,-17 59-12 0 0,-1 0-1 0 0,-1-1 1 0 0,-1 1 0 0 0,0-1 0 0 0,3-33 0 0 0,-8 49-34 0 0,1 0-1 0 0,0 0 1 0 0,0 0-1 0 0,0 0 1 0 0,0 0-1 0 0,0 0 1 0 0,1 0-1 0 0,-1 0 1 0 0,0 0-1 0 0,0 0 1 0 0,1 0-1 0 0,-1 0 1 0 0,0 0-1 0 0,1 0 1 0 0,-1 1-1 0 0,1-1 1 0 0,-1 0-1 0 0,1 0 1 0 0,0 0-1 0 0,-1 1 1 0 0,1-1-1 0 0,0 0 1 0 0,-1 0-1 0 0,1 1 1 0 0,0-1-1 0 0,0 1 1 0 0,0-1-1 0 0,0 1 1 0 0,0-1-1 0 0,-1 1 1 0 0,1-1-1 0 0,0 1 1 0 0,0 0-1 0 0,0 0 1 0 0,0-1-1 0 0,0 1 1 0 0,0 0-1 0 0,0 0 1 0 0,0 0-1 0 0,0 0 1 0 0,0 0-1 0 0,0 0 1 0 0,0 0-1 0 0,0 1 1 0 0,0-1-1 0 0,0 0 1 0 0,0 0-1 0 0,0 1 1 0 0,0-1-1 0 0,0 1 1 0 0,0-1-1 0 0,0 1 1 0 0,0-1-1 0 0,-1 1 1 0 0,1-1-1 0 0,0 1 1 0 0,0 0-1 0 0,-1 0 1 0 0,1-1-1 0 0,0 1 1 0 0,-1 0-1 0 0,1 0 1 0 0,0 1-1 0 0,14 54 99 0 0,-13-47-93 0 0,0-1-1 0 0,0 1 1 0 0,1 0-1 0 0,0-1 1 0 0,0 1-1 0 0,1-1 1 0 0,0 0-1 0 0,9 13 1 0 0,-7-12-7 0 0,-1 0-1 0 0,0 1 1 0 0,-1 0 0 0 0,0 0 0 0 0,-1 0-1 0 0,0 0 1 0 0,0 0 0 0 0,-1 1 0 0 0,1 10 0 0 0,13 51-6 0 0,-3-25 55 0 0,9 61-1 0 0,-11-48-8 0 0,-8-37 35 0 0,-1 1-1 0 0,-1 0 1 0 0,-3 30-1 0 0,0 1 91 0 0,1-34-55 0 0,-2 0 0 0 0,0 0 0 0 0,-2-1 0 0 0,-10 31 0 0 0,5-17-13 0 0,4-18-15 0 0,-2 0-1 0 0,0 0 0 0 0,-12 18 1 0 0,7-14-54 0 0,10-15-20 0 0,0-1 0 0 0,0 0 0 0 0,0 0-1 0 0,-1-1 1 0 0,0 1 0 0 0,1-1 0 0 0,-1 0 0 0 0,0 0-1 0 0,-1 0 1 0 0,-6 4 0 0 0,-21 15 58 0 0,23-15-105 0 0,0-1 0 0 0,0 0 0 0 0,0-1 0 0 0,-1 0-1 0 0,0-1 1 0 0,-15 5 0 0 0,17-7-144 0 0,-1-1 1 0 0,1 0-1 0 0,-1 0 1 0 0,0-1-1 0 0,-15-2 0 0 0,7 1-82 0 0,8-1-97 0 0,0 0 0 0 0,1 0 0 0 0,-1-1 0 0 0,1 0-1 0 0,0-1 1 0 0,-1 0 0 0 0,2 0 0 0 0,-1-1-1 0 0,0 0 1 0 0,1 0 0 0 0,0 0 0 0 0,0-1-1 0 0,-6-7 1 0 0,-9-5-716 0 0,12 10-84 0 0,6 6 918 0 0,1-1 1 0 0,-1 1-1 0 0,1-1 0 0 0,-1 0 0 0 0,1 0 1 0 0,0-1-1 0 0,0 1 0 0 0,-3-6 0 0 0,-4-13-3707 0 0,1-13-4987 0 0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2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6136 0 0,'-14'7'10315'0'0,"7"11"-5823"0"0,2 32-4043 0 0,2-21 782 0 0,-4 41-364 0 0,3 0 1 0 0,6 92-1 0 0,0-39-290 0 0,-2 176 559 0 0,18-136-623 0 0,-9-101-36 0 0,-9-61-178 0 0,0-2-291 0 0,0-1 1 0 0,0 1-1 0 0,0 0 0 0 0,0 0 0 0 0,0 0 1 0 0,0 0-1 0 0,1 0 0 0 0,-1 0 0 0 0,0-1 0 0 0,1 1 1 0 0,-1 0-1 0 0,1 0 0 0 0,-1 0 0 0 0,1 0 1 0 0,-1 0-1 0 0,1 0 0 0 0,1-1 0 0 0,0-1 16 0 0,7-15-7 0 0,-1-1 1 0 0,7-27-1 0 0,-9 28-42 0 0,0 0 1 0 0,1 0-1 0 0,1 1 1 0 0,12-21-1 0 0,-11 17 8 0 0,-7 15 15 0 0,0-1 1 0 0,1 0-1 0 0,0 1 1 0 0,0 0-1 0 0,1-1 1 0 0,0 1 0 0 0,0 1-1 0 0,9-11 1 0 0,-5 9 4 0 0,-6 6-3 0 0,1-1 0 0 0,-1 1 1 0 0,0-1-1 0 0,0 1 1 0 0,-1-1-1 0 0,1 0 1 0 0,0 0-1 0 0,0 0 0 0 0,-1 0 1 0 0,1 0-1 0 0,-1-1 1 0 0,0 1-1 0 0,0 0 1 0 0,0-1-1 0 0,0 1 1 0 0,0 0-1 0 0,0-4 0 0 0,3 0-1 0 0,-1-1-1 0 0,1 1 1 0 0,0 0-1 0 0,1 1 1 0 0,0-1-1 0 0,7-6 1 0 0,4-7-43 0 0,4 5 4 0 0,16 7 70 0 0,-34 7-38 0 0,-2 0 10 0 0,0 0-1 0 0,1 0 0 0 0,-1 0 1 0 0,0 0-1 0 0,1 0 0 0 0,-1 0 1 0 0,0 0-1 0 0,1 0 0 0 0,-1 0 0 0 0,0 0 1 0 0,1 0-1 0 0,-1 1 0 0 0,0-1 1 0 0,1 0-1 0 0,-1 0 0 0 0,0 0 1 0 0,0 0-1 0 0,1 0 0 0 0,-1 1 0 0 0,0-1 1 0 0,0 0-1 0 0,1 0 0 0 0,-1 0 1 0 0,0 1-1 0 0,0-1 0 0 0,0 0 0 0 0,1 0 1 0 0,-1 1-1 0 0,0-1 0 0 0,0 0 1 0 0,0 0-1 0 0,0 1 0 0 0,1-1 1 0 0,-1 0-1 0 0,0 1 0 0 0,0 321 1254 0 0,1-309-1153 0 0,1 1 1 0 0,1 0-1 0 0,7 21 0 0 0,-1 1 50 0 0,-6-28-100 0 0,-1 1 1 0 0,2-1-1 0 0,-1 1 1 0 0,1-1-1 0 0,6 9 1 0 0,5 13 43 0 0,-14-29-90 0 0,-1 0-1 0 0,1 1 1 0 0,0-1 0 0 0,0 0 0 0 0,-1 0 0 0 0,1 0 0 0 0,0 0-1 0 0,0 0 1 0 0,0 0 0 0 0,0-1 0 0 0,0 1 0 0 0,0 0 0 0 0,1 0-1 0 0,-1-1 1 0 0,0 1 0 0 0,0-1 0 0 0,0 1 0 0 0,1-1 0 0 0,-1 1 0 0 0,0-1-1 0 0,1 0 1 0 0,0 1 0 0 0,4 1 24 0 0,7 11 40 0 0,-12-12-62 0 0,1 1 0 0 0,0 0-1 0 0,-1-1 1 0 0,1 1 0 0 0,0-1 0 0 0,0 1-1 0 0,0-1 1 0 0,0 0 0 0 0,0 0 0 0 0,0 0-1 0 0,1 0 1 0 0,-1 0 0 0 0,0 0 0 0 0,3 0-1 0 0,6 2 17 0 0,0 0 0 0 0,0-1 0 0 0,1 0 0 0 0,-1-1-1 0 0,0 0 1 0 0,22-1 0 0 0,-26-1-26 0 0,0 0-1 0 0,1 0 1 0 0,-1 0 0 0 0,0-1 0 0 0,0 0-1 0 0,0 0 1 0 0,0-1 0 0 0,-1 0 0 0 0,1 0-1 0 0,-1-1 1 0 0,1 0 0 0 0,9-7 0 0 0,10-9 9 0 0,37-29 39 0 0,-58 46-50 0 0,-2-1 0 0 0,1 0 0 0 0,0 0-1 0 0,-1 0 1 0 0,1 0 0 0 0,-1 0 0 0 0,0-1-1 0 0,-1 1 1 0 0,1-1 0 0 0,-1 0 0 0 0,3-8-1 0 0,21-70-33 0 0,-14 41 32 0 0,-9 32 5 0 0,0 0-1 0 0,0 0 1 0 0,-1-1 0 0 0,-1 1 0 0 0,1-19-1 0 0,0-4 8 0 0,-1 22-1 0 0,0-1 0 0 0,-1 1 0 0 0,0 0 0 0 0,-1-1 0 0 0,-3-15 0 0 0,1 24 3 0 0,0 0-1 0 0,0 1 1 0 0,0-1-1 0 0,0 1 1 0 0,0-1-1 0 0,0 1 1 0 0,-1 0-1 0 0,1 0 0 0 0,-1 1 1 0 0,0-1-1 0 0,-3 0 1 0 0,-59 8-51 0 0,63-6 41 0 0,0 1 0 0 0,-1 0 0 0 0,1 0-1 0 0,0 0 1 0 0,0 0 0 0 0,0 0 0 0 0,0 1 0 0 0,0-1 0 0 0,0 1 0 0 0,0 0 0 0 0,0 0 0 0 0,1 0 0 0 0,-1 0 0 0 0,1 1 0 0 0,-5 4 0 0 0,-30 56 131 0 0,22-38-90 0 0,10-18-15 0 0,1 0 1 0 0,0-1-1 0 0,1 1 0 0 0,0 1 1 0 0,0-1-1 0 0,0 0 0 0 0,1 1 1 0 0,0-1-1 0 0,0 1 0 0 0,0 12 1 0 0,1-12 7 0 0,-4 88 206 0 0,4-92-231 0 0,1-1 0 0 0,0 1 0 0 0,0-1 0 0 0,0 0 0 0 0,1 1 0 0 0,-1-1 0 0 0,1 0 1 0 0,0 1-1 0 0,0-1 0 0 0,0 0 0 0 0,0 0 0 0 0,0 1 0 0 0,1-1 0 0 0,0 0 0 0 0,-1-1 1 0 0,1 1-1 0 0,0 0 0 0 0,0 0 0 0 0,1-1 0 0 0,-1 1 0 0 0,5 3 0 0 0,-5-5-3 0 0,0-1-1 0 0,-1 1 0 0 0,1 0 0 0 0,0 0 0 0 0,-1 0 0 0 0,1 0 0 0 0,-1 0 1 0 0,1 0-1 0 0,-1 0 0 0 0,0 1 0 0 0,0-1 0 0 0,1 0 0 0 0,-1 1 0 0 0,0-1 1 0 0,0 1-1 0 0,0-1 0 0 0,0 1 0 0 0,-1 0 0 0 0,1-1 0 0 0,0 1 1 0 0,0 2-1 0 0,0-2-5 0 0,0 0 1 0 0,0 0 0 0 0,1-1-1 0 0,-1 1 1 0 0,1 0-1 0 0,-1-1 1 0 0,1 0 0 0 0,-1 1-1 0 0,1-1 1 0 0,0 0-1 0 0,0 0 1 0 0,-1 0 0 0 0,1 0-1 0 0,0 0 1 0 0,0 0-1 0 0,0 0 1 0 0,0-1 0 0 0,4 2-1 0 0,1 0 2 0 0,16 10-62 0 0,0-2 1 0 0,1-1-1 0 0,0 0 1 0 0,0-2-1 0 0,1-1 1 0 0,-1-1-1 0 0,1-1 1 0 0,1-1-1 0 0,-1-1 1 0 0,0-1-1 0 0,41-4 0 0 0,-45 0-419 0 0,0-1 0 0 0,-1 0 0 0 0,0-2 0 0 0,0 0 0 0 0,0-1-1 0 0,0-2 1 0 0,-1 1 0 0 0,33-23 0 0 0,7 6-1618 0 0,-58 24 2070 0 0,6-3-313 0 0,0 0 1 0 0,1 1 0 0 0,-1-1 0 0 0,1 1 0 0 0,-1 1 0 0 0,14-3 0 0 0,-20 5 253 0 0,1-1-1 0 0,0 1 1 0 0,-1-1-1 0 0,1 1 1 0 0,-1-1 0 0 0,1 1-1 0 0,-1-1 1 0 0,1 0-1 0 0,-1 0 1 0 0,1 0 0 0 0,-1 0-1 0 0,0 0 1 0 0,0 0-1 0 0,1 0 1 0 0,-1 0-1 0 0,0-1 1 0 0,0 1 0 0 0,0 0-1 0 0,1-3 1 0 0,11-11-836 0 0,34-10-2046 0 0,-12 9-2004 0 0,-1 3-2412 0 0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0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9504 0 0,'-3'46'8681'0'0,"-3"-4"-5877"0"0,-3 48-1352 0 0,0 173 2218 0 0,8-186-3165 0 0,0-8-130 0 0,2 0 0 0 0,20 133-1 0 0,-17-171-362 0 0,-3-25-16 0 0,-1 0 1 0 0,1 1 0 0 0,0-1-1 0 0,1 0 1 0 0,-1 0 0 0 0,6 10 0 0 0,10 38-402 0 0,-14-41 162 0 0,1 0 0 0 0,0-1 0 0 0,1 1 1 0 0,0-1-1 0 0,10 17 0 0 0,-12-26-44 0 0,0 0 0 0 0,-1 1 0 0 0,1-1 0 0 0,0 0 0 0 0,0 0 0 0 0,1 0 0 0 0,-1-1-1 0 0,1 1 1 0 0,-1-1 0 0 0,1 0 0 0 0,0 0 0 0 0,0 0 0 0 0,0-1 0 0 0,0 1 0 0 0,0-1 0 0 0,0 0 0 0 0,0 0 0 0 0,0 0 0 0 0,1-1 0 0 0,-1 1-1 0 0,8-1 1 0 0,-12 0 211 0 0,1-1-1 0 0,-1 1 0 0 0,1 0 1 0 0,0-1-1 0 0,-1 1 0 0 0,1 0 1 0 0,-1-1-1 0 0,1 1 0 0 0,0-1 1 0 0,-1 1-1 0 0,1 0 0 0 0,-1-1 0 0 0,0 0 1 0 0,1 1-1 0 0,-1-1 0 0 0,1 1 1 0 0,-1-1-1 0 0,0 1 0 0 0,1-1 1 0 0,-1 0-1 0 0,0 1 0 0 0,0-1 1 0 0,0 0-1 0 0,1 1 0 0 0,-1-1 1 0 0,0 0-1 0 0,0 1 0 0 0,0-1 1 0 0,0 0-1 0 0,0 0 0 0 0,0 0 0 0 0,0-33-727 0 0,-1 20 164 0 0,-2-16 53 0 0,-1 0 1 0 0,-1 1-1 0 0,-1 0 1 0 0,-2 0-1 0 0,-13-32 1 0 0,-17-71 488 0 0,16 66 360 0 0,16 53-90 0 0,1-1-1 0 0,-7-28 1 0 0,-16-61 815 0 0,17 72-432 0 0,-8-48-1 0 0,12 35-60 0 0,-5-23 1496 0 0,-5-133-1 0 0,17 198-1921 0 0,1 0-1 0 0,-1 0 1 0 0,1 0-1 0 0,-1 0 1 0 0,1 0-1 0 0,0 0 1 0 0,0 0-1 0 0,0 0 1 0 0,0 0-1 0 0,0 1 1 0 0,0-1-1 0 0,0 0 1 0 0,0 1-1 0 0,1-1 1 0 0,-1 1-1 0 0,1-1 1 0 0,-1 1-1 0 0,1 0 1 0 0,0-1-1 0 0,-1 1 1 0 0,1 0 0 0 0,0 0-1 0 0,0 0 1 0 0,0 1-1 0 0,0-1 1 0 0,0 0-1 0 0,0 1 1 0 0,0-1-1 0 0,0 1 1 0 0,0-1-1 0 0,2 1 1 0 0,-1 0 27 0 0,0-1 0 0 0,1 1 1 0 0,-1-1-1 0 0,0 1 0 0 0,0 0 0 0 0,1 1 1 0 0,-1-1-1 0 0,0 0 0 0 0,1 1 1 0 0,-1 0-1 0 0,0 0 0 0 0,0 0 1 0 0,0 0-1 0 0,0 0 0 0 0,0 1 0 0 0,0-1 1 0 0,0 1-1 0 0,0 0 0 0 0,3 3 1 0 0,21 19 423 0 0,-25-23-500 0 0,0 0 0 0 0,0 1 0 0 0,0-1 0 0 0,0 1 0 0 0,0 0 0 0 0,0 0 0 0 0,-1 0 0 0 0,1 0 0 0 0,-1 0 0 0 0,1 0 0 0 0,-1 0 1 0 0,0 0-1 0 0,1 0 0 0 0,-1 1 0 0 0,0-1 0 0 0,-1 1 0 0 0,1-1 0 0 0,0 3 0 0 0,0-2-7 0 0,-1-1 0 0 0,1 0 1 0 0,-1 1-1 0 0,1-1 0 0 0,0 0 0 0 0,0 1 0 0 0,0-1 1 0 0,0 0-1 0 0,0 0 0 0 0,1 0 0 0 0,-1 0 1 0 0,1 0-1 0 0,-1 0 0 0 0,1 0 0 0 0,2 1 0 0 0,-2-1 8 0 0,0 0 0 0 0,1 1 0 0 0,-1-1 0 0 0,0 1-1 0 0,0 0 1 0 0,-1 0 0 0 0,1 0 0 0 0,0-1 0 0 0,-1 1-1 0 0,2 6 1 0 0,1-1 24 0 0,1 0 0 0 0,0-1 0 0 0,0 1-1 0 0,0-1 1 0 0,1 0 0 0 0,7 6 0 0 0,-12-11-27 0 0,1 0-1 0 0,0 0 1 0 0,-1 0 0 0 0,0 0-1 0 0,1 1 1 0 0,-1-1 0 0 0,0 1 0 0 0,0-1-1 0 0,0 0 1 0 0,0 1 0 0 0,-1-1 0 0 0,1 1-1 0 0,0 4 1 0 0,4 14 68 0 0,10 7 38 0 0,15 35 286 0 0,-28-57-372 0 0,6 20 295 0 0,21 47 0 0 0,-25-62-207 0 0,-1 0 0 0 0,0 0 0 0 0,-1 1 0 0 0,-1-1 0 0 0,1 0 0 0 0,-2 1 0 0 0,0 15 0 0 0,-1-24-109 0 0,1 1 0 0 0,0-1 0 0 0,-1 1 1 0 0,0-1-1 0 0,0 1 0 0 0,0-1 0 0 0,0 0 0 0 0,0 1 1 0 0,-1-1-1 0 0,1 0 0 0 0,-1 0 0 0 0,0 0 0 0 0,0 0 1 0 0,0 0-1 0 0,-1-1 0 0 0,1 1 0 0 0,-1-1 0 0 0,1 1 0 0 0,-1-1 1 0 0,0 0-1 0 0,0 0 0 0 0,0 0 0 0 0,0 0 0 0 0,0-1 1 0 0,0 1-1 0 0,0-1 0 0 0,-1 0 0 0 0,1 0 0 0 0,0 0 1 0 0,-6 1-1 0 0,-10 2-178 0 0,0-1 0 0 0,-1-1 0 0 0,1-1 1 0 0,-22-1-1 0 0,28 0-78 0 0,10 0 116 0 0,0 0-1 0 0,-1 0 1 0 0,1-1 0 0 0,0 1-1 0 0,0-1 1 0 0,-1 0 0 0 0,1 0-1 0 0,0 0 1 0 0,0 0 0 0 0,0 0-1 0 0,0-1 1 0 0,0 0 0 0 0,1 1-1 0 0,-1-1 1 0 0,0 0 0 0 0,1 0-1 0 0,-1 0 1 0 0,1-1 0 0 0,0 1-1 0 0,-1-1 1 0 0,1 1 0 0 0,1-1-1 0 0,-1 0 1 0 0,0 0 0 0 0,-1-4-1 0 0,-23-25-1584 0 0,23 28 1413 0 0,1-1 1 0 0,0 0 0 0 0,0 0 0 0 0,0-1 0 0 0,1 1 0 0 0,0 0 0 0 0,0 0-1 0 0,0-1 1 0 0,1 1 0 0 0,0 0 0 0 0,0-1 0 0 0,0-5 0 0 0,0 9 77 0 0,0-2-192 0 0,0 0-1 0 0,1 0 1 0 0,-1 0-1 0 0,1 0 1 0 0,-1 0-1 0 0,1 0 1 0 0,0 0 0 0 0,1 0-1 0 0,-1 1 1 0 0,1-1-1 0 0,-1 0 1 0 0,1 1-1 0 0,0-1 1 0 0,0 1-1 0 0,1 0 1 0 0,-1 0 0 0 0,1 0-1 0 0,4-5 1 0 0,-5 7-187 0 0,1 0-1 0 0,-1 0 1 0 0,1 0 0 0 0,0 0 0 0 0,-1 0 0 0 0,1 1 0 0 0,0-1 0 0 0,-1 1 0 0 0,1-1-1 0 0,3 1 1 0 0,-6 0 546 0 0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 0 7096 0 0,'-18'0'4841'0'0,"-42"1"4415"0"0,45-1-8808 0 0,0 1 0 0 0,0 1 0 0 0,0 0 0 0 0,0 1 0 0 0,1 0 0 0 0,-1 1 0 0 0,-14 7 0 0 0,4-1 185 0 0,21-8-568 0 0,0-1 1 0 0,1 1 0 0 0,-1-1 0 0 0,1 1-1 0 0,-1 0 1 0 0,1 1 0 0 0,0-1-1 0 0,0 1 1 0 0,0-1 0 0 0,-5 7 0 0 0,1-4 3 0 0,1 0 1 0 0,-2 0-1 0 0,1-1 1 0 0,0 0-1 0 0,-9 3 1 0 0,8-3-4 0 0,1-1 1 0 0,-1 1-1 0 0,1 0 1 0 0,0 0-1 0 0,1 1 1 0 0,-1 0-1 0 0,1 0 1 0 0,-9 9 0 0 0,-70 93 907 0 0,82-104-939 0 0,1 1-1 0 0,-1 0 0 0 0,1-1 1 0 0,0 1-1 0 0,0 0 1 0 0,0 0-1 0 0,1 1 0 0 0,-1-1 1 0 0,1 0-1 0 0,0 0 1 0 0,0 7-1 0 0,-8 19 156 0 0,4-19-113 0 0,0 1-1 0 0,1 0 1 0 0,0 0 0 0 0,1 0-1 0 0,1 0 1 0 0,-3 16 0 0 0,5-24-73 0 0,-1 0 0 0 0,1 0 0 0 0,0-1-1 0 0,0 1 1 0 0,0 0 0 0 0,0-1 0 0 0,0 1 0 0 0,1 0 0 0 0,0 0 0 0 0,0-1 0 0 0,0 1 0 0 0,0-1 0 0 0,0 1 0 0 0,1-1 0 0 0,0 0-1 0 0,-1 1 1 0 0,1-1 0 0 0,0 0 0 0 0,1 0 0 0 0,-1 0 0 0 0,0 0 0 0 0,1-1 0 0 0,0 1 0 0 0,0-1 0 0 0,0 1 0 0 0,0-1-1 0 0,3 2 1 0 0,9 1-41 0 0,-1 0 0 0 0,1-1 0 0 0,0 0 0 0 0,0-2 0 0 0,0 0 0 0 0,0 0 0 0 0,1-1 0 0 0,-1-1 0 0 0,0-1 0 0 0,1 0 0 0 0,-1-1 0 0 0,0 0 0 0 0,0-2 0 0 0,0 1 0 0 0,-1-2 0 0 0,19-8 0 0 0,-20 6-57 0 0,0-1 0 0 0,0-1 0 0 0,-1 0 0 0 0,0 0 0 0 0,-1-2 0 0 0,16-17-1 0 0,-9 1-16 0 0,-13 16 77 0 0,-2 6 22 0 0,-1 0 1 0 0,-1 0-1 0 0,1 0 0 0 0,0 0 0 0 0,-1 0 1 0 0,0-1-1 0 0,-1 1 0 0 0,1 0 0 0 0,-1-1 1 0 0,0 1-1 0 0,0-1 0 0 0,-2-8 0 0 0,2 0-15 0 0,1-55 59 0 0,1 41-19 0 0,-2 1 0 0 0,0-1 0 0 0,-2 1-1 0 0,-10-50 1 0 0,6 60-3 0 0,-4-20 140 0 0,10 36-130 0 0,0 44 185 0 0,-2 10-14 0 0,0-33-140 0 0,1-1-1 0 0,1 0 0 0 0,1 1 0 0 0,1-1 0 0 0,0 0 0 0 0,7 22 0 0 0,-6-32-33 0 0,-1 1-1 0 0,0-1 1 0 0,0 1 0 0 0,0 14 0 0 0,3 17 28 0 0,-5-5-67 0 0,-1-30 13 0 0,0 1-1 0 0,1 0 1 0 0,0 0-1 0 0,0 0 1 0 0,1 0-1 0 0,0 0 1 0 0,0 0-1 0 0,0 0 0 0 0,1 0 1 0 0,5 12-1 0 0,8 5-250 0 0,-14-21 139 0 0,0-1 0 0 0,0 0 0 0 0,0 0 0 0 0,0 0 0 0 0,0 0 0 0 0,1 0 0 0 0,-1 0 0 0 0,1-1 1 0 0,-1 1-1 0 0,1 0 0 0 0,0-1 0 0 0,0 1 0 0 0,0-1 0 0 0,0 0 0 0 0,0 1 0 0 0,0-1 0 0 0,0 0 0 0 0,2 1 0 0 0,-2-2-615 0 0,1-8-332 0 0,1 1 0 0 0,0 0 0 0 0,1 0 1 0 0,7-11-1 0 0,-4 8 262 0 0,74-145-8419 0 0,-70 119 2793 0 0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27 7056 0 0,'3'97'8795'0'0,"-1"-50"-7014"0"0,-1 0 0 0 0,-3-1 0 0 0,-8 54 0 0 0,2-83-1424 0 0,6-13-200 0 0,1-1 1 0 0,-1 1 0 0 0,0-1 0 0 0,1 1 0 0 0,0 0-1 0 0,0 0 1 0 0,-2 6 0 0 0,3-8-53 0 0,0 0 1 0 0,0 1-1 0 0,-1-1 0 0 0,0 0 1 0 0,1 1-1 0 0,-1-1 0 0 0,0 0 1 0 0,0 0-1 0 0,0 0 0 0 0,0 0 1 0 0,-1 0-1 0 0,1 0 0 0 0,0 0 1 0 0,-1 0-1 0 0,1-1 0 0 0,-1 1 1 0 0,0 0-1 0 0,0-1 0 0 0,-3 3 1 0 0,4-3 95 0 0,-8-17 668 0 0,10-36-839 0 0,4 0 1 0 0,1 0-1 0 0,20-77 0 0 0,-15 103-12 0 0,-10 23-18 0 0,0 1 0 0 0,1-1 0 0 0,-1 0 1 0 0,0 0-1 0 0,0 0 0 0 0,0 0 0 0 0,-1-1 1 0 0,1 1-1 0 0,-1 0 0 0 0,1-4 0 0 0,2-20 32 0 0,-3 26-31 0 0,0 0-1 0 0,0 0 0 0 0,0 0 1 0 0,0 0-1 0 0,0 0 0 0 0,0 0 1 0 0,1 0-1 0 0,-1 0 0 0 0,0 0 0 0 0,1 0 1 0 0,-1 0-1 0 0,0 1 0 0 0,1-1 1 0 0,0 0-1 0 0,-1 0 0 0 0,1 0 0 0 0,-1 1 1 0 0,1-1-1 0 0,0 0 0 0 0,-1 0 1 0 0,1 1-1 0 0,0-1 0 0 0,0 1 0 0 0,1-1 1 0 0,10-14 11 0 0,-11 13-11 0 0,0 0 0 0 0,0 1 0 0 0,0-1 0 0 0,0 0 0 0 0,1 0 0 0 0,-1 1-1 0 0,0-1 1 0 0,1 1 0 0 0,-1 0 0 0 0,1-1 0 0 0,-1 1 0 0 0,1 0-1 0 0,0 0 1 0 0,0 0 0 0 0,-1 0 0 0 0,1 0 0 0 0,0 0 0 0 0,0 0-1 0 0,3 0 1 0 0,42-5-10 0 0,-43 8-14 0 0,1-1 0 0 0,-1 1 0 0 0,0 0-1 0 0,0 0 1 0 0,0 1 0 0 0,0-1-1 0 0,0 1 1 0 0,0 0 0 0 0,-1 0 0 0 0,0 0-1 0 0,1 0 1 0 0,-1 1 0 0 0,0-1-1 0 0,-1 1 1 0 0,3 4 0 0 0,23 22-159 0 0,-19-17 43 0 0,9 8-285 0 0,35 25-1669 0 0,-30-34 925 0 0,-21-11 1047 0 0,0-1 1 0 0,-1 1-1 0 0,1 0 1 0 0,-1-1-1 0 0,1 1 1 0 0,0 0-1 0 0,-1 0 1 0 0,0 0-1 0 0,1 0 1 0 0,-1 1-1 0 0,0-1 1 0 0,3 3-1 0 0,1 0-720 0 0,1 1-1 0 0,1-1 1 0 0,-1-1-1 0 0,1 1 0 0 0,-1-1 1 0 0,1 0-1 0 0,0 0 1 0 0,0-1-1 0 0,13 3 1 0 0,-3-3-2293 0 0,14 3-3616 0 0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8 4808 0 0,'-36'-7'10269'0'0,"-23"12"-5739"0"0,43-3-3816 0 0,8 0-334 0 0,0 0 0 0 0,0 0 0 0 0,1 1 1 0 0,-1 0-1 0 0,1 0 0 0 0,-1 1 0 0 0,-12 8 1 0 0,-16 8 474 0 0,-157 86 1089 0 0,186-101-1863 0 0,0 0 0 0 0,0 0 0 0 0,0 1-1 0 0,-8 9 1 0 0,-12 10 155 0 0,19-20-174 0 0,-18 15 62 0 0,-1 0 0 0 0,2 2-1 0 0,-26 29 1 0 0,48-47-137 0 0,1-1-1 0 0,0 1 0 0 0,0 0 1 0 0,0 0-1 0 0,0 0 1 0 0,0 0-1 0 0,1 0 0 0 0,-2 7 1 0 0,2-10 2 0 0,1 1 0 0 0,0-1 1 0 0,0 0-1 0 0,0 0 0 0 0,-1 1 1 0 0,1-1-1 0 0,0 0 0 0 0,1 0 0 0 0,-1 1 1 0 0,0-1-1 0 0,0 0 0 0 0,0 0 1 0 0,1 1-1 0 0,-1-1 0 0 0,1 0 1 0 0,-1 0-1 0 0,1 0 0 0 0,-1 0 0 0 0,1 0 1 0 0,0 0-1 0 0,-1 0 0 0 0,1 0 1 0 0,0 0-1 0 0,0 0 0 0 0,0 0 0 0 0,0 0 1 0 0,0 0-1 0 0,0 0 0 0 0,0-1 1 0 0,0 1-1 0 0,0-1 0 0 0,0 1 0 0 0,0 0 1 0 0,0-1-1 0 0,1 0 0 0 0,1 1 1 0 0,30 6-388 0 0,0-1 1 0 0,0-2 0 0 0,57 0-1 0 0,-77-5 330 0 0,0-1-1 0 0,0-1 1 0 0,0 1-1 0 0,0-2 1 0 0,-1 0-1 0 0,19-9 1 0 0,-9 5 79 0 0,-19 7 5 0 0,0-1-1 0 0,0 0 1 0 0,0 1 0 0 0,-1-1-1 0 0,1 0 1 0 0,0-1 0 0 0,-1 1-1 0 0,1 0 1 0 0,-1-1-1 0 0,0 1 1 0 0,1-1 0 0 0,-1 0-1 0 0,-1 0 1 0 0,1 0-1 0 0,0 0 1 0 0,-1 0 0 0 0,1 0-1 0 0,-1 0 1 0 0,2-7 0 0 0,-1 0 67 0 0,0 0 1 0 0,0-1 0 0 0,-1 1 0 0 0,-1-15 0 0 0,9-31 547 0 0,-9 54-605 0 0,0 0 1 0 0,0 0 0 0 0,0 1-1 0 0,0-1 1 0 0,0 0-1 0 0,1 1 1 0 0,-1-1 0 0 0,0 0-1 0 0,1 1 1 0 0,-1-1-1 0 0,1 0 1 0 0,0 1-1 0 0,-1-1 1 0 0,1 1 0 0 0,0-1-1 0 0,0 1 1 0 0,0 0-1 0 0,0-1 1 0 0,0 1-1 0 0,1 0 1 0 0,-1 0 0 0 0,0-1-1 0 0,1 1 1 0 0,-1 0-1 0 0,3-1 1 0 0,-2 2-12 0 0,-1 0-1 0 0,1 0 1 0 0,-1 0 0 0 0,1 0-1 0 0,-1 0 1 0 0,1 1 0 0 0,-1-1-1 0 0,1 1 1 0 0,-1-1-1 0 0,1 1 1 0 0,-1-1 0 0 0,0 1-1 0 0,1 0 1 0 0,-1 0 0 0 0,0 0-1 0 0,0-1 1 0 0,1 1 0 0 0,-1 0-1 0 0,0 1 1 0 0,0-1 0 0 0,0 0-1 0 0,0 0 1 0 0,0 0 0 0 0,-1 1-1 0 0,1-1 1 0 0,0 0 0 0 0,0 1-1 0 0,-1-1 1 0 0,1 1 0 0 0,-1-1-1 0 0,1 0 1 0 0,-1 4-1 0 0,6 12 95 0 0,-1 0 0 0 0,-1 0-1 0 0,3 30 1 0 0,7 33 116 0 0,-11-65-159 0 0,-1 0 0 0 0,0 0 0 0 0,-2 0 0 0 0,0 21 0 0 0,-1-20 33 0 0,1 0 0 0 0,1 0 0 0 0,4 26 0 0 0,1-14 64 0 0,-2 0 1 0 0,-1 0 0 0 0,-1 43-1 0 0,-4 19 350 0 0,-15 112 0 0 0,12-177-354 0 0,-1 0 1 0 0,-1-1-1 0 0,-1 0 0 0 0,-12 25 1 0 0,13-34-141 0 0,7-13-18 0 0,-1-1 0 0 0,0 1-1 0 0,0-1 1 0 0,0 0 0 0 0,0 1 0 0 0,0-1 0 0 0,0 1 0 0 0,0-1 0 0 0,0 0 0 0 0,0 0 0 0 0,-1 0 0 0 0,1 0 0 0 0,0 0-1 0 0,-3 1 1 0 0,-7 7 12 0 0,5-2 2 0 0,-1 0 0 0 0,0-1 0 0 0,0 0 0 0 0,-1 0 0 0 0,0-1 0 0 0,-14 7-1 0 0,16-9-32 0 0,-1-1-1 0 0,1 0 0 0 0,-1-1 1 0 0,0 1-1 0 0,0-1 0 0 0,-12 0 1 0 0,17-1-12 0 0,0 0 0 0 0,0 0 0 0 0,-1 0 0 0 0,1 0 1 0 0,0 0-1 0 0,0 0 0 0 0,0-1 0 0 0,0 1 0 0 0,0-1 1 0 0,0 0-1 0 0,0 1 0 0 0,0-1 0 0 0,1 0 0 0 0,-1 0 1 0 0,0 0-1 0 0,0 0 0 0 0,1-1 0 0 0,-1 1 0 0 0,0 0 1 0 0,1-1-1 0 0,0 1 0 0 0,-1-1 0 0 0,1 1 0 0 0,0-1 1 0 0,0 0-1 0 0,-1 0 0 0 0,0-3 0 0 0,-12-15-265 0 0,1 7-153 0 0,11 11 370 0 0,0 1-1 0 0,0-1 1 0 0,0 0 0 0 0,0 0 0 0 0,1 0 0 0 0,-1 0-1 0 0,1 0 1 0 0,0 0 0 0 0,-1-1 0 0 0,1 1 0 0 0,0 0 0 0 0,0-1-1 0 0,0 1 1 0 0,1-1 0 0 0,-1 1 0 0 0,1-1 0 0 0,-1-4-1 0 0,-7-35-1563 0 0,3-1-1 0 0,1 0 0 0 0,2 0 0 0 0,2 1 0 0 0,2-1 1 0 0,13-76-1 0 0,-13 112 1222 0 0,1 0 1 0 0,0-1-1 0 0,0 1 0 0 0,0 0 1 0 0,1 0-1 0 0,0 0 0 0 0,6-6 1 0 0,2-6-1414 0 0,2-19-5500 0 0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4 9608 0 0,'-59'-2'5552'0'0,"-45"0"-329"0"0,96 3-5034 0 0,-1-1 1 0 0,1 2-1 0 0,0-1 0 0 0,0 1 0 0 0,1 0 0 0 0,-1 0 1 0 0,0 1-1 0 0,1 0 0 0 0,-11 6 0 0 0,6-1 130 0 0,0 1 1 0 0,1 0-1 0 0,-18 20 0 0 0,-3 3 282 0 0,23-24-477 0 0,5-5-58 0 0,1 0 1 0 0,-1 1-1 0 0,1-1 0 0 0,0 1 0 0 0,0 0 1 0 0,0 0-1 0 0,1 0 0 0 0,-1 0 1 0 0,1 0-1 0 0,0 1 0 0 0,-3 8 1 0 0,-9 17 287 0 0,8-20-207 0 0,2 0 0 0 0,-1 0 0 0 0,1 1 0 0 0,-2 11 0 0 0,1-5-37 0 0,1 1 1 0 0,1-1-1 0 0,0 1 1 0 0,1 0-1 0 0,2 0 0 0 0,-1 0 1 0 0,2-1-1 0 0,1 1 1 0 0,0 0-1 0 0,5 18 1 0 0,-5-32-105 0 0,-1 0 1 0 0,2 0 0 0 0,-1-1 0 0 0,0 1 0 0 0,1-1 0 0 0,0 0 0 0 0,0 0 0 0 0,0 0 0 0 0,0 0 0 0 0,0 0 0 0 0,0 0-1 0 0,6 2 1 0 0,42 22 23 0 0,-48-26-24 0 0,4 1-38 0 0,1 0 0 0 0,0 0 1 0 0,0-1-1 0 0,0 0 0 0 0,0 0 0 0 0,0-1 0 0 0,0 0 1 0 0,0-1-1 0 0,0 1 0 0 0,0-1 0 0 0,-1-1 1 0 0,1 0-1 0 0,0 0 0 0 0,-1 0 0 0 0,1-1 1 0 0,9-5-1 0 0,-11 4-21 0 0,0 1 1 0 0,-1-1-1 0 0,1-1 1 0 0,-1 1-1 0 0,0-1 1 0 0,-1 1-1 0 0,1-1 1 0 0,-1-1-1 0 0,0 1 1 0 0,0-1-1 0 0,0 1 1 0 0,4-11-1 0 0,-8 14 28 0 0,1-1 0 0 0,0 1 0 0 0,0-1 0 0 0,0 1 0 0 0,0-1 0 0 0,0 1-1 0 0,0 0 1 0 0,0 0 0 0 0,1 0 0 0 0,-1-1 0 0 0,4-2 0 0 0,13-23-186 0 0,-6-6 49 0 0,-1 0-1 0 0,12-69 0 0 0,-15 51 122 0 0,-8 51 39 0 0,0 0 0 0 0,0 0 0 0 0,0 0 1 0 0,0 1-1 0 0,0-1 0 0 0,0 0 0 0 0,0 0 0 0 0,0 0 1 0 0,1 1-1 0 0,-1-1 0 0 0,0 0 0 0 0,0 0 0 0 0,1 1 1 0 0,-1-1-1 0 0,1 0 0 0 0,-1 1 0 0 0,1-1 0 0 0,-1 0 1 0 0,1 1-1 0 0,-1-1 0 0 0,1 1 0 0 0,-1-1 0 0 0,1 1 0 0 0,0-1 1 0 0,-1 1-1 0 0,1-1 0 0 0,1 0 0 0 0,-2 1 4 0 0,1 0 0 0 0,-1 0 0 0 0,1 0 1 0 0,-1 1-1 0 0,1-1 0 0 0,-1 0 0 0 0,1 0 0 0 0,-1 0 0 0 0,1 0 0 0 0,-1 0 0 0 0,0 0 0 0 0,1 1 0 0 0,-1-1 1 0 0,1 0-1 0 0,-1 0 0 0 0,0 1 0 0 0,1-1 0 0 0,-1 0 0 0 0,1 1 0 0 0,-1-1 0 0 0,0 0 0 0 0,0 1 0 0 0,1-1 0 0 0,-1 0 1 0 0,0 1-1 0 0,0-1 0 0 0,1 1 0 0 0,-1-1 0 0 0,0 0 0 0 0,0 1 0 0 0,0-1 0 0 0,0 1 0 0 0,1-1 0 0 0,-1 1 0 0 0,0-1 1 0 0,0 1-1 0 0,0-1 0 0 0,0 1 0 0 0,0-1 0 0 0,0 1 0 0 0,0-1 0 0 0,-1 0 0 0 0,1 2 0 0 0,0 34 123 0 0,-1-1 80 0 0,2 0 1 0 0,7 47 0 0 0,2 4-29 0 0,-10-19 659 0 0,-1-67-826 0 0,1 0 0 0 0,-1 0-1 0 0,0 0 1 0 0,1 0 0 0 0,-1-1 0 0 0,0 1 0 0 0,1 0 0 0 0,-1-1 0 0 0,1 1 0 0 0,-1 0 0 0 0,0-1-1 0 0,1 1 1 0 0,-1-1 0 0 0,1 1 0 0 0,-1-1 0 0 0,1 1 0 0 0,-1-1 0 0 0,1 1 0 0 0,0-1 0 0 0,-1 1-1 0 0,1-1 1 0 0,0 0 0 0 0,-1 1 0 0 0,1-1 0 0 0,0 1 0 0 0,-1-2 0 0 0,-4-29 74 0 0,5-42-144 0 0,1 54 67 0 0,0 9-15 0 0,0 0-1 0 0,1 0 1 0 0,1 0-1 0 0,-1 0 1 0 0,1 0-1 0 0,5-10 1 0 0,6-23-47 0 0,-12 38 48 0 0,0 1 0 0 0,-1-1 0 0 0,1 1 0 0 0,1-1 0 0 0,-1 1 0 0 0,6-7 0 0 0,1-4-3 0 0,-9 14 9 0 0,1 0 0 0 0,0 0-1 0 0,-1 0 1 0 0,1 0 0 0 0,0 0 0 0 0,0 0 0 0 0,-1 0-1 0 0,1 0 1 0 0,0 0 0 0 0,0 0 0 0 0,0 1-1 0 0,0-1 1 0 0,0 0 0 0 0,1 1 0 0 0,-1-1-1 0 0,0 1 1 0 0,0-1 0 0 0,0 1 0 0 0,0-1-1 0 0,1 1 1 0 0,-1 0 0 0 0,2-1 0 0 0,9-3-9 0 0,-2-12-2 0 0,-9 14 7 0 0,0-1 0 0 0,0 1 0 0 0,1 0 0 0 0,-1-1 0 0 0,0 1 1 0 0,1 0-1 0 0,0 0 0 0 0,-1 0 0 0 0,1 0 0 0 0,0 1 0 0 0,0-1 0 0 0,0 0 0 0 0,3-1 1 0 0,71-33 24 0 0,-59 30-22 0 0,0 2 1 0 0,0 0 0 0 0,1 1-1 0 0,0 0 1 0 0,0 2 0 0 0,27 0-1 0 0,-40 2 0 0 0,1 0 0 0 0,-1 0-1 0 0,0 0 1 0 0,0 1 0 0 0,1 0 0 0 0,-1 0-1 0 0,0 0 1 0 0,-1 1 0 0 0,1-1 0 0 0,0 1-1 0 0,-1 0 1 0 0,1 1 0 0 0,-1-1 0 0 0,0 1-1 0 0,0 0 1 0 0,0 0 0 0 0,-1 0-1 0 0,1 0 1 0 0,-1 1 0 0 0,0 0 0 0 0,-1-1-1 0 0,4 8 1 0 0,-6-11 2 0 0,0 1 0 0 0,0-1 0 0 0,0 1 0 0 0,1-1 0 0 0,-1 1 0 0 0,1-1 0 0 0,-1 0 0 0 0,1 1-1 0 0,-1-1 1 0 0,1 1 0 0 0,0-1 0 0 0,0 0 0 0 0,-1 0 0 0 0,1 1 0 0 0,0-1 0 0 0,0 0 0 0 0,0 0 0 0 0,1 0 0 0 0,-1 0 0 0 0,0 0-1 0 0,2 1 1 0 0,-1-1-2 0 0,-1 0-1 0 0,0 0 0 0 0,1 0 0 0 0,-1 1 0 0 0,1-1 1 0 0,-1 0-1 0 0,0 1 0 0 0,0-1 0 0 0,0 1 1 0 0,0-1-1 0 0,0 1 0 0 0,0-1 0 0 0,0 1 0 0 0,-1 0 1 0 0,1-1-1 0 0,-1 1 0 0 0,1 3 0 0 0,25 61-143 0 0,-22-58 83 0 0,0 0-1 0 0,0 1 1 0 0,-1 0-1 0 0,0 0 1 0 0,-1 0-1 0 0,1 0 1 0 0,-2 0-1 0 0,2 14 1 0 0,-3-19-107 0 0,0 1 0 0 0,1-1 0 0 0,0 0 1 0 0,0 1-1 0 0,0-1 0 0 0,0 0 0 0 0,1 1 0 0 0,-1-1 1 0 0,5 7-1 0 0,-4-8-178 0 0,0 0 1 0 0,-1 1 0 0 0,1-1-1 0 0,-1 1 1 0 0,0 0-1 0 0,0-1 1 0 0,0 1 0 0 0,0 0-1 0 0,-1 5 1 0 0,2-7-104 0 0,-1 0-1 0 0,0-1 1 0 0,0 1 0 0 0,1-1-1 0 0,-1 1 1 0 0,1-1 0 0 0,-1 0-1 0 0,1 1 1 0 0,0-1 0 0 0,-1 0-1 0 0,1 0 1 0 0,0 0 0 0 0,0 0 0 0 0,0-1-1 0 0,0 1 1 0 0,0 0 0 0 0,0-1-1 0 0,0 0 1 0 0,0 1 0 0 0,0-1-1 0 0,3 0 1 0 0,4 0-6734 0 0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444 386 5184 0 0,'-22'1'7542'0'0,"2"3"-3468"0"0,16-2-3752 0 0,-1-1 0 0 0,1 1 0 0 0,0 0 0 0 0,-1 0 0 0 0,1 0 0 0 0,0 0 0 0 0,1 1 1 0 0,-1-1-1 0 0,0 1 0 0 0,1 0 0 0 0,-5 5 0 0 0,-3 3 156 0 0,0-1 0 0 0,-1 0 0 0 0,-16 11 0 0 0,3-3-33 0 0,-6 9 31 0 0,2 2 1 0 0,2 0-1 0 0,0 2 0 0 0,2 1 1 0 0,1 1-1 0 0,2 1 0 0 0,-28 58 1 0 0,46-83-403 0 0,-1 1 1 0 0,2 0-1 0 0,-1-1 1 0 0,1 1-1 0 0,1 0 1 0 0,-1 1-1 0 0,2-1 1 0 0,-1 13-1 0 0,2-20-69 0 0,1-1 0 0 0,-1 1 0 0 0,1-1 0 0 0,0 1 0 0 0,0-1 0 0 0,0 1 0 0 0,0-1 0 0 0,0 0 0 0 0,1 1 1 0 0,-1-1-1 0 0,1 0 0 0 0,-1 0 0 0 0,1 0 0 0 0,0 0 0 0 0,0 0 0 0 0,0 0 0 0 0,0-1 0 0 0,0 1 0 0 0,0-1 0 0 0,0 1 0 0 0,4 0 0 0 0,-1 1-13 0 0,0 0 1 0 0,0 0-1 0 0,0-1 0 0 0,1 0 1 0 0,0 0-1 0 0,8 1 1 0 0,3-1-87 0 0,-1-2 1 0 0,1 0 0 0 0,-1 0 0 0 0,1-2 0 0 0,-1 0 0 0 0,0-1 0 0 0,0-1 0 0 0,26-8 0 0 0,-40 11 63 0 0,0 0 0 0 0,1 0 1 0 0,-1 0-1 0 0,0-1 0 0 0,0 1 0 0 0,0 0 0 0 0,-1-1 0 0 0,1 1 0 0 0,0-1 0 0 0,0 0 1 0 0,1-2-1 0 0,13-10-242 0 0,-8 9 161 0 0,0 0 0 0 0,-1-1 0 0 0,1 1 0 0 0,-1-1 1 0 0,-1-1-1 0 0,1 1 0 0 0,-1-1 0 0 0,0 0 0 0 0,-1-1 1 0 0,9-13-1 0 0,-13 18 87 0 0,1 1-1 0 0,-1 0 1 0 0,1-1 0 0 0,0 1-1 0 0,0 0 1 0 0,0 0 0 0 0,0 0-1 0 0,0 0 1 0 0,3-2 0 0 0,14-15-168 0 0,-13 9 149 0 0,-1 0 0 0 0,0 0 0 0 0,-1 0-1 0 0,0-1 1 0 0,-1 0 0 0 0,0 1 0 0 0,2-13 0 0 0,7-88-344 0 0,-8 63 325 0 0,-1-12 234 0 0,-8-108 0 0 0,0 33 52 0 0,5 112-39 0 0,-1 1 0 0 0,0-1 0 0 0,-8-35 0 0 0,9 56-128 0 0,-1 0 0 0 0,1 0 0 0 0,-1 0 1 0 0,0 0-1 0 0,1 0 0 0 0,-1-1 1 0 0,0 1-1 0 0,-1 1 0 0 0,1-1 0 0 0,0 0 1 0 0,0 0-1 0 0,-1 0 0 0 0,1 1 1 0 0,-1-1-1 0 0,0 1 0 0 0,1-1 0 0 0,-1 1 1 0 0,0-1-1 0 0,0 1 0 0 0,0 0 1 0 0,0 0-1 0 0,0 0 0 0 0,0 0 0 0 0,0 0 1 0 0,0 1-1 0 0,0-1 0 0 0,0 1 1 0 0,-1-1-1 0 0,-2 1 0 0 0,1 3-11 0 0,0 1-1 0 0,0-1 0 0 0,0 1 1 0 0,0 0-1 0 0,0 1 0 0 0,1-1 1 0 0,-5 9-1 0 0,-32 91 347 0 0,35-91-393 0 0,0 0 0 0 0,2 0 0 0 0,-1 1 1 0 0,1-1-1 0 0,1 1 0 0 0,1 0 0 0 0,-1 15 1 0 0,-2 15-30 0 0,0-18 55 0 0,2 0-1 0 0,1 0 1 0 0,2 32 0 0 0,-1-48-60 0 0,2 0 0 0 0,-1 0 0 0 0,1-1 0 0 0,1 1 1 0 0,-1-1-1 0 0,2 1 0 0 0,-1-1 0 0 0,1 0 1 0 0,1 0-1 0 0,0-1 0 0 0,11 16 0 0 0,21 40-818 0 0,-30-53 312 0 0,0-1 0 0 0,2 0 0 0 0,-1-1 0 0 0,1 0 0 0 0,0 0 0 0 0,18 12 0 0 0,-21-17 280 0 0,-5-3 107 0 0,1 0 0 0 0,0 0 0 0 0,-1 0 1 0 0,1 0-1 0 0,-1 1 0 0 0,1-1 1 0 0,-1 0-1 0 0,1 1 0 0 0,-1 0 0 0 0,0-1 1 0 0,0 1-1 0 0,0 0 0 0 0,0-1 1 0 0,0 1-1 0 0,1 3 0 0 0,-2-4 40 0 0,1 1 0 0 0,0-1 0 0 0,-1 0 0 0 0,1 0 0 0 0,-1 0 0 0 0,1 0 0 0 0,0 0 0 0 0,0 0 0 0 0,0 0 0 0 0,0 0 0 0 0,0 0 0 0 0,0 0 0 0 0,0 0 0 0 0,0-1 0 0 0,0 1 0 0 0,0 0 0 0 0,0-1 0 0 0,2 2 0 0 0,-2-2-19 0 0,0 1 0 0 0,1-1-1 0 0,-1 1 1 0 0,0-1 0 0 0,0 1-1 0 0,0 0 1 0 0,0 0-1 0 0,0 0 1 0 0,0 0 0 0 0,0-1-1 0 0,0 1 1 0 0,-1 0 0 0 0,1 1-1 0 0,0-1 1 0 0,0 0-1 0 0,-1 0 1 0 0,1 0 0 0 0,0 2-1 0 0,12 7-2758 0 0,22-3-4010 0 0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7 4472 0 0,'0'0'2757'0'0,"-6"0"1945"0"0,-25 2-707 0 0,13 1-2746 0 0,14-3-1017 0 0,-1 1 0 0 0,1 0 0 0 0,0-1 1 0 0,-1 2-1 0 0,1-1 0 0 0,0 0 0 0 0,0 1 0 0 0,0 0 1 0 0,-6 3-1 0 0,4 0-7 0 0,0-1 0 0 0,0 0 1 0 0,0 0-1 0 0,-1-1 0 0 0,-7 3 1 0 0,9-4-137 0 0,-1 1 1 0 0,1-1-1 0 0,0 1 1 0 0,0 0-1 0 0,0 0 1 0 0,0 0 0 0 0,1 1-1 0 0,-1-1 1 0 0,1 1-1 0 0,-5 5 1 0 0,-13 16 465 0 0,-1 4-29 0 0,-8 19 532 0 0,27-43-957 0 0,0 0 0 0 0,1 0-1 0 0,-1 0 1 0 0,1 0-1 0 0,0 1 1 0 0,1-1 0 0 0,-1 1-1 0 0,1 0 1 0 0,0-1-1 0 0,1 1 1 0 0,-1 0 0 0 0,1 0-1 0 0,-1 8 1 0 0,-3 42 641 0 0,3-49-707 0 0,1 0 0 0 0,-1-1 1 0 0,2 1-1 0 0,-1 0 0 0 0,1 0 0 0 0,0-1 0 0 0,0 1 0 0 0,0 0 1 0 0,1 0-1 0 0,0-1 0 0 0,1 1 0 0 0,-1 0 0 0 0,1-1 0 0 0,1 0 1 0 0,-1 1-1 0 0,6 9 0 0 0,8 9 5 0 0,-14-22-37 0 0,0 1-1 0 0,0-1 1 0 0,0 0 0 0 0,0 0 0 0 0,0-1 0 0 0,1 1 0 0 0,-1 0 0 0 0,1-1 0 0 0,5 4 0 0 0,5 9 14 0 0,9 6 20 0 0,4-4-34 0 0,-20-13 1 0 0,1 1 0 0 0,-1-1-1 0 0,1 0 1 0 0,0 0 0 0 0,0-1-1 0 0,0 0 1 0 0,0 0 0 0 0,1 0 0 0 0,-1-1-1 0 0,1 0 1 0 0,0-1 0 0 0,13 1 0 0 0,-15-2-12 0 0,0 0 0 0 0,0 0 0 0 0,0-1 1 0 0,0 0-1 0 0,0-1 0 0 0,0 1 1 0 0,0-1-1 0 0,0 0 0 0 0,0 0 1 0 0,-1-1-1 0 0,1 0 0 0 0,6-4 1 0 0,-5 1-27 0 0,-1 0 1 0 0,1-1-1 0 0,-2 1 1 0 0,1-1 0 0 0,-1 0-1 0 0,0 0 1 0 0,0-1 0 0 0,-1 0-1 0 0,0 1 1 0 0,4-11 0 0 0,20-32-118 0 0,-24 37 147 0 0,0 1 0 0 0,-1-1 0 0 0,0 1 0 0 0,-1-1-1 0 0,0 0 1 0 0,-1 0 0 0 0,-1-23 0 0 0,0-219 145 0 0,-9 190-263 0 0,9 64 126 0 0,-1 1 13 0 0,0 0 0 0 0,0 1 0 0 0,0-1 0 0 0,0 0 0 0 0,0 1 0 0 0,0-1 0 0 0,0 1 0 0 0,0 0 0 0 0,0-1 0 0 0,0 1 0 0 0,0 0 1 0 0,0-1-1 0 0,1 1 0 0 0,-1 0 0 0 0,0 0 0 0 0,0 0 0 0 0,1 0 0 0 0,-1 0 0 0 0,1 0 0 0 0,-1 0 0 0 0,1 0 0 0 0,-1 0 1 0 0,1 0-1 0 0,0 0 0 0 0,-1 0 0 0 0,1 0 0 0 0,0 0 0 0 0,0 0 0 0 0,-1 2 0 0 0,-4 47 302 0 0,3-20-76 0 0,-6 27-53 0 0,-3 18-116 0 0,8-53-39 0 0,1-1-1 0 0,0 0 1 0 0,2 0-1 0 0,3 32 1 0 0,-1 11-97 0 0,-2-60 8 0 0,1-1-1 0 0,-1 0 1 0 0,1 0 0 0 0,0 0-1 0 0,-1 0 1 0 0,2 0 0 0 0,-1 0-1 0 0,0 0 1 0 0,1 0 0 0 0,-1 0-1 0 0,1 0 1 0 0,0-1 0 0 0,0 1-1 0 0,0-1 1 0 0,0 1 0 0 0,0-1-1 0 0,0 0 1 0 0,5 4 0 0 0,3-3-560 0 0,-9-2 532 0 0,0-1 0 0 0,-1 1-1 0 0,1-1 1 0 0,0 1 0 0 0,0-1 0 0 0,0 0 0 0 0,-1 1 0 0 0,1-1 0 0 0,0 0 0 0 0,0 0-1 0 0,0 0 1 0 0,0 1 0 0 0,0-1 0 0 0,-1 0 0 0 0,1 0 0 0 0,0 0 0 0 0,0-1-1 0 0,0 1 1 0 0,0 0 0 0 0,0 0 0 0 0,0 0 0 0 0,-1-1 0 0 0,1 1 0 0 0,0 0 0 0 0,0-1-1 0 0,0 1 1 0 0,-1-1 0 0 0,1 1 0 0 0,0-1 0 0 0,0 1 0 0 0,-1-1 0 0 0,1 1-1 0 0,0-2 1 0 0,70-66-4359 0 0,-37 20 2209 0 0,10-6-318 0 0,-26 20 1119 0 0,-15 27 1107 0 0,1 0-1 0 0,0 0 1 0 0,0 0 0 0 0,0 1 0 0 0,0-1 0 0 0,11-9 0 0 0,-12 13 292 0 0,-2 2 38 0 0,0 0 1 0 0,1 0 0 0 0,-1 0 0 0 0,0 0 0 0 0,1-1-1 0 0,-1 1 1 0 0,0 0 0 0 0,0-1 0 0 0,0 1 0 0 0,0-1-1 0 0,0 0 1 0 0,0 1 0 0 0,-1-1 0 0 0,1 1-1 0 0,0-1 1 0 0,-1 0 0 0 0,0 0 0 0 0,1 1 0 0 0,-1-1-1 0 0,0 0 1 0 0,0-2 0 0 0,2-1 1213 0 0,1 13 1436 0 0,1 20 638 0 0,-4 13-1620 0 0,-1 1-290 0 0,10 79 0 0 0,-9-63-613 0 0,-1-52-671 0 0,0 1 0 0 0,1-1 0 0 0,0 1 0 0 0,0-1 0 0 0,0 1 0 0 0,1-1 0 0 0,0 1 0 0 0,0-1 0 0 0,1 0 0 0 0,0 1 1 0 0,3 8-1 0 0,2 8 200 0 0,-7-22-283 0 0,0 0 1 0 0,0 0-1 0 0,0 0 1 0 0,0 0-1 0 0,0 0 1 0 0,1 0-1 0 0,-1 0 1 0 0,0 0-1 0 0,0 0 1 0 0,1 0-1 0 0,-1 0 1 0 0,1 0-1 0 0,-1 0 1 0 0,1 0-1 0 0,-1 0 1 0 0,1-1-1 0 0,-1 1 1 0 0,1 0-1 0 0,0 0 1 0 0,0 0-1 0 0,-1-1 1 0 0,1 1-1 0 0,1 0 1 0 0,3 0 69 0 0,7-1 554 0 0,-11-15-205 0 0,-1 2-492 0 0,0-1 86 0 0,-2 0-1 0 0,1 1 1 0 0,-5-17 0 0 0,-3-37-49 0 0,8 47 46 0 0,-1 1 0 0 0,0 0 0 0 0,-6-21 0 0 0,3 21 1 0 0,2 1 0 0 0,0-1 0 0 0,0-22 0 0 0,-15-172-1014 0 0,19 212 941 0 0,-1 0 0 0 0,1-1 0 0 0,-1 1 0 0 0,1 0 0 0 0,-1 0 0 0 0,1-1 0 0 0,0 1 0 0 0,0 0 0 0 0,0 0 0 0 0,-1 0-1 0 0,1 0 1 0 0,0 0 0 0 0,0 0 0 0 0,1 0 0 0 0,-1 0 0 0 0,0 0 0 0 0,0 0 0 0 0,0 1 0 0 0,1-1 0 0 0,-1 0 0 0 0,2 0 0 0 0,29-10-1586 0 0,-4 8 45 0 0,0 2 1 0 0,31 3 0 0 0,-8-1-912 0 0,37 2-3445 0 0,-60-2-244 0 0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3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38 4808 0 0,'0'-1'354'0'0,"0"-1"0"0"0,0 1 0 0 0,0 0 0 0 0,0-1 0 0 0,0 1 0 0 0,-1-1 0 0 0,1 1 0 0 0,0 0 0 0 0,-1-1 0 0 0,1 1 0 0 0,-1 0 0 0 0,1-1 0 0 0,-1 1 0 0 0,0 0 0 0 0,1 0 0 0 0,-1-1 0 0 0,0 1 0 0 0,0 0 0 0 0,0 0 0 0 0,0 0 0 0 0,0 0 0 0 0,0 0 0 0 0,0 0 0 0 0,0 0 0 0 0,-1 1 0 0 0,1-1 0 0 0,-2-1 0 0 0,-1 1 10 0 0,0 0-1 0 0,0 1 1 0 0,0-1 0 0 0,1 1-1 0 0,-1 0 1 0 0,0 0-1 0 0,0 0 1 0 0,0 0 0 0 0,0 1-1 0 0,-5 1 1 0 0,-10 3 135 0 0,0 1 0 0 0,0 0 1 0 0,-26 15-1 0 0,39-17-404 0 0,-1 1 0 0 0,1 0 0 0 0,-1 0 0 0 0,1 0 0 0 0,1 1 0 0 0,-9 9 0 0 0,-15 16 265 0 0,4-13-116 0 0,-6 8 71 0 0,-15 22 207 0 0,-19 42 472 0 0,52-76-854 0 0,10-12-104 0 0,0 1-1 0 0,0 0 0 0 0,0 0 1 0 0,1 0-1 0 0,0 0 0 0 0,-1 0 1 0 0,1 0-1 0 0,0 1 0 0 0,1-1 1 0 0,-1 1-1 0 0,0-1 0 0 0,0 6 1 0 0,-21 60 573 0 0,17-54-454 0 0,0 0-1 0 0,1 1 1 0 0,-2 15 0 0 0,2 5 264 0 0,2 64 0 0 0,3-97-404 0 0,1-1 0 0 0,-1 1 1 0 0,1-1-1 0 0,0 0 1 0 0,0 0-1 0 0,0 0 1 0 0,0 0-1 0 0,0 0 1 0 0,1-1-1 0 0,-1 1 0 0 0,0 0 1 0 0,1 0-1 0 0,-1-1 1 0 0,1 1-1 0 0,0-1 1 0 0,0 1-1 0 0,-1-1 1 0 0,1 0-1 0 0,0 0 1 0 0,0 0-1 0 0,0 0 0 0 0,0 0 1 0 0,1 0-1 0 0,-1 0 1 0 0,0-1-1 0 0,4 1 1 0 0,4 2 85 0 0,1 0 0 0 0,-1-1 0 0 0,1 0 0 0 0,20 0 0 0 0,37-8 45 0 0,-42-8-55 0 0,0-3-58 0 0,-6 6-78 0 0,-1-2 0 0 0,-1 0 1 0 0,21-20-1 0 0,-27 23 18 0 0,-10 8 12 0 0,0 0 1 0 0,0 0 0 0 0,1 1-1 0 0,-1-1 1 0 0,0 1 0 0 0,0 0-1 0 0,1 0 1 0 0,-1 0 0 0 0,1 0-1 0 0,3-1 1 0 0,9-6-51 0 0,-4-2-4 0 0,-2 0-1 0 0,1 0 1 0 0,-1-1 0 0 0,-1-1-1 0 0,0 1 1 0 0,9-19 0 0 0,-10 12 31 0 0,-1 0 0 0 0,-1 0 0 0 0,0 0 0 0 0,2-26 1 0 0,-3 21 66 0 0,0-16 0 0 0,-2-1 0 0 0,-4-56 1 0 0,0 22-86 0 0,6 44 106 0 0,1 19-418 0 0,-14 117 809 0 0,4-67-241 0 0,1 41 1 0 0,2-35-36 0 0,0-28-129 0 0,2 1 1 0 0,0-1 0 0 0,0 1 0 0 0,5 25 0 0 0,13 13-72 0 0,-16-51-58 0 0,0 0 0 0 0,1 0-1 0 0,-1 0 1 0 0,1 0 0 0 0,0 0-1 0 0,0-1 1 0 0,1 1 0 0 0,6 6-1 0 0,-9-10 16 0 0,0 0-58 0 0,0 1 1 0 0,0-1-1 0 0,0 0 1 0 0,1 0-1 0 0,-1 0 1 0 0,0 0-1 0 0,0 0 1 0 0,1 0-1 0 0,-1 0 1 0 0,1 0-1 0 0,-1 0 1 0 0,1-1-1 0 0,-1 1 1 0 0,1 0-1 0 0,-1-1 1 0 0,1 0-1 0 0,-1 1 1 0 0,1-1-1 0 0,0 0 1 0 0,-1 0-1 0 0,1 0 1 0 0,0 0-1 0 0,-1 0 1 0 0,1 0-1 0 0,0 0 1 0 0,-1-1-1 0 0,1 1 1 0 0,-1 0-1 0 0,3-2 1 0 0,3-2-645 0 0,0 0-1 0 0,-1 0 1 0 0,0 0 0 0 0,0-1 0 0 0,9-9-1 0 0,-9 8 269 0 0,1 0 0 0 0,-1 1 0 0 0,1 0 0 0 0,14-8 0 0 0,-14 9-70 0 0,-1 1 1 0 0,0 0-1 0 0,0-1 0 0 0,-1 0 1 0 0,1 0-1 0 0,-1-1 0 0 0,0 0 0 0 0,0 0 1 0 0,7-9-1 0 0,-8-16-5567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94 4424 0 0,'-5'7'6132'0'0,"-7"14"-3208"0"0,-4 25 1158 0 0,6-21-3030 0 0,2-1 0 0 0,-10 47 0 0 0,-6 12-40 0 0,4 4-27 0 0,4-26-334 0 0,11-39-452 0 0,2-12-100 0 0,1 0 1 0 0,0 0 0 0 0,1 0 0 0 0,-1 14-1 0 0,2-15 196 0 0,0-19-203 0 0,3-20 19 0 0,5 14-85 0 0,-1 0 0 0 0,0 0 1 0 0,-1-1-1 0 0,-1 0 1 0 0,0 0-1 0 0,-1-1 1 0 0,1-20-1 0 0,13-47 44 0 0,-9 44-9 0 0,-7 27-48 0 0,2 0 0 0 0,-1 0 1 0 0,2 0-1 0 0,-1 0 1 0 0,8-13-1 0 0,25-29 34 0 0,-36 53-45 0 0,0 1 0 0 0,0-1-1 0 0,0 1 1 0 0,1 0 0 0 0,0-1 0 0 0,-1 1 0 0 0,1 0 0 0 0,0 0 0 0 0,0 0-1 0 0,0 0 1 0 0,4-3 0 0 0,-4 4 3 0 0,0-1 0 0 0,-1 0 0 0 0,1 1 0 0 0,0-1 0 0 0,0 0 0 0 0,-1 0 0 0 0,1 0 0 0 0,-1 0 0 0 0,0 0 0 0 0,0 0 0 0 0,0-1 0 0 0,0 1 0 0 0,0 0 0 0 0,1-5 0 0 0,0 5 1 0 0,-1-1 0 0 0,0 0-1 0 0,1 1 1 0 0,0-1 0 0 0,0 1-1 0 0,0 0 1 0 0,0 0 0 0 0,0-1-1 0 0,0 1 1 0 0,1 1 0 0 0,-1-1-1 0 0,0 0 1 0 0,1 0 0 0 0,4-1-1 0 0,50-21 240 0 0,-25 11 55 0 0,-29 12-249 0 0,0 0 1 0 0,1 0-1 0 0,-1 1 1 0 0,0-1-1 0 0,1 1 1 0 0,-1 0 0 0 0,0-1-1 0 0,1 1 1 0 0,-1 1-1 0 0,7 0 1 0 0,13 1 350 0 0,-17-2-367 0 0,-1 0 1 0 0,0 1-1 0 0,0 0 0 0 0,0 0 1 0 0,0 0-1 0 0,0 1 1 0 0,-1-1-1 0 0,1 1 0 0 0,0 0 1 0 0,-1 1-1 0 0,1-1 1 0 0,-1 1-1 0 0,0 0 0 0 0,1 0 1 0 0,-2 0-1 0 0,1 1 1 0 0,0-1-1 0 0,-1 1 0 0 0,6 7 1 0 0,27 27 143 0 0,-8-8 23 0 0,26 35-1 0 0,-26-33-98 0 0,-12-16-52 0 0,3 14 14 0 0,9-8 2 0 0,-15 8-27 0 0,4-12-1 0 0,-14-16-37 0 0,0 1-1 0 0,0-1 1 0 0,-1 1 0 0 0,1-1 0 0 0,-1 1 0 0 0,0 0 0 0 0,0 0-1 0 0,0 0 1 0 0,0 0 0 0 0,0 1 0 0 0,-1-1 0 0 0,2 5-1 0 0,0 3 9 0 0,-2-8-9 0 0,-1 0 1 0 0,1 0-1 0 0,0 0 0 0 0,0-1 1 0 0,0 1-1 0 0,0 0 0 0 0,0-1 1 0 0,1 1-1 0 0,-1-1 0 0 0,1 1 1 0 0,0-1-1 0 0,3 4 0 0 0,3 1-2 0 0,-6-5-5 0 0,1 0 1 0 0,-1 0-1 0 0,0 0 1 0 0,0 0 0 0 0,0 0-1 0 0,0 1 1 0 0,0-1-1 0 0,-1 0 1 0 0,1 1 0 0 0,-1 0-1 0 0,1-1 1 0 0,-1 1-1 0 0,0 0 1 0 0,1 3-1 0 0,34 110-1884 0 0,-28-83 762 0 0,-5-24-64 0 0,0 2 1 0 0,-1-1-1 0 0,-1 0 1 0 0,0 0-1 0 0,0 11 1 0 0,-1 4-4061 0 0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623 400 3856 0 0,'1'-1'3153'0'0,"-6"-3"-1806"0"0,-71-22 5417 0 0,20-9-3377 0 0,48 34-3170 0 0,7 1-181 0 0,0 0-1 0 0,1 0 0 0 0,-1 0 1 0 0,0 0-1 0 0,0-1 0 0 0,0 1 0 0 0,0 0 1 0 0,0 0-1 0 0,1-1 0 0 0,-1 1 1 0 0,0 0-1 0 0,0-1 0 0 0,0 1 0 0 0,1-1 1 0 0,-1 1-1 0 0,0-1 0 0 0,1 1 1 0 0,-1-1-1 0 0,0 0 0 0 0,1 1 1 0 0,-1-1-1 0 0,1 0 0 0 0,-2-1 0 0 0,-1 1 85 0 0,0-1-1 0 0,0 0 1 0 0,0 1-1 0 0,0-1 1 0 0,0 1-1 0 0,-1 0 1 0 0,1 0-1 0 0,0 0 1 0 0,-1 1-1 0 0,1-1 1 0 0,-1 1-1 0 0,1 0 0 0 0,-5 0 1 0 0,-4-2 141 0 0,1 1-86 0 0,0 0 1 0 0,-1 0-1 0 0,1 1 1 0 0,-1 1-1 0 0,1 0 1 0 0,-1 0-1 0 0,1 1 1 0 0,0 1-1 0 0,-1 0 1 0 0,1 0 0 0 0,1 1-1 0 0,-1 1 1 0 0,1 0-1 0 0,-1 0 1 0 0,1 1-1 0 0,1 0 1 0 0,-1 1-1 0 0,1 0 1 0 0,0 0-1 0 0,1 1 1 0 0,0 0-1 0 0,-14 17 1 0 0,15-12-123 0 0,0 1 0 0 0,1-1-1 0 0,1 1 1 0 0,0 0 0 0 0,-5 20 0 0 0,0-1 11 0 0,-13 32 79 0 0,9-30-89 0 0,2 1 0 0 0,-7 38 1 0 0,8-9 27 0 0,3 0 1 0 0,0 80 0 0 0,8-139-87 0 0,0 0 1 0 0,0 0 0 0 0,1 0 0 0 0,0-1 0 0 0,0 1 0 0 0,1 0 0 0 0,-1-1-1 0 0,1 1 1 0 0,0-1 0 0 0,1 1 0 0 0,-1-1 0 0 0,1 0 0 0 0,0 0 0 0 0,1 0-1 0 0,-1 0 1 0 0,8 7 0 0 0,4-4-3 0 0,0-1 1 0 0,0 0-1 0 0,1-1 0 0 0,28 7 1 0 0,-38-12-9 0 0,1 1 0 0 0,-1-1 0 0 0,1 0 0 0 0,0 0 0 0 0,-1-1 0 0 0,1 0 0 0 0,0 0 0 0 0,-1-1 0 0 0,1 0 0 0 0,-1 0 0 0 0,1 0 0 0 0,-1-1 0 0 0,1 0 0 0 0,-1 0 0 0 0,0 0 0 0 0,7-5 0 0 0,-4 0-6 0 0,-5 4 7 0 0,0 0 0 0 0,0 1 0 0 0,0-1 0 0 0,1 1-1 0 0,-1 0 1 0 0,1 0 0 0 0,-1 0 0 0 0,6-1 0 0 0,-7 2 5 0 0,-1 0 0 0 0,1 0-1 0 0,-1 0 1 0 0,1-1 0 0 0,-1 1 0 0 0,0-1-1 0 0,0 0 1 0 0,1 0 0 0 0,-1 0-1 0 0,0 0 1 0 0,-1 0 0 0 0,1 0 0 0 0,0 0-1 0 0,2-4 1 0 0,9-12-22 0 0,14-1-17 0 0,19-47-29 0 0,-43 61 66 0 0,1-1 0 0 0,-1 0 0 0 0,0 0 0 0 0,0-1 0 0 0,-1 1 0 0 0,4-13 0 0 0,8-19-11 0 0,-9 27 29 0 0,0 0 0 0 0,0 0-1 0 0,-1-1 1 0 0,-1 1 0 0 0,0-1-1 0 0,-1 0 1 0 0,2-17 0 0 0,11-238 361 0 0,-16 257-330 0 0,0 1 0 0 0,0-1 1 0 0,-1 1-1 0 0,-1 0 0 0 0,-6-18 1 0 0,6 20 11 0 0,0 0 1 0 0,1-1 0 0 0,0 0 0 0 0,0 1 0 0 0,0-14 0 0 0,2 20-20 0 0,0 1 1 0 0,0-1 0 0 0,0 0 0 0 0,0 0-1 0 0,0 0 1 0 0,0 0 0 0 0,0 0 0 0 0,0 0-1 0 0,0 0 1 0 0,-1 0 0 0 0,1 0 0 0 0,0 0-1 0 0,-1 0 1 0 0,1 0 0 0 0,-1 0 0 0 0,1 0 0 0 0,-1 0-1 0 0,1 1 1 0 0,-1-1 0 0 0,1 0 0 0 0,-1 0-1 0 0,0 1 1 0 0,1-1 0 0 0,-1 0 0 0 0,0 1-1 0 0,0-1 1 0 0,0 1 0 0 0,1-1 0 0 0,-1 1 0 0 0,0-1-1 0 0,0 1 1 0 0,0-1 0 0 0,0 1 0 0 0,-1 0-1 0 0,1 0-17 0 0,0 0 0 0 0,0 0 0 0 0,0 1 0 0 0,0-1 0 0 0,0 1-1 0 0,0-1 1 0 0,0 1 0 0 0,0-1 0 0 0,0 1 0 0 0,1 0 0 0 0,-1-1 0 0 0,0 1-1 0 0,0 0 1 0 0,1 0 0 0 0,-1 0 0 0 0,0-1 0 0 0,1 1 0 0 0,-1 0 0 0 0,1 0-1 0 0,-1 0 1 0 0,1 0 0 0 0,0 0 0 0 0,-1 0 0 0 0,1 0 0 0 0,0 0 0 0 0,0 0-1 0 0,-1 0 1 0 0,1 0 0 0 0,0 0 0 0 0,0 0 0 0 0,0 0 0 0 0,0 0-1 0 0,0 0 1 0 0,1 2 0 0 0,-1 208 248 0 0,1-194-249 0 0,1 0 1 0 0,0 1-1 0 0,7 21 0 0 0,-5-23-129 0 0,-1 0 0 0 0,0 1-1 0 0,0 20 1 0 0,-3-34-7 0 0,0 0 0 0 0,1 1 0 0 0,0-1 0 0 0,-1 0 0 0 0,1 0 0 0 0,0 0 0 0 0,1 0 0 0 0,2 6 0 0 0,4 15-2359 0 0,22-26-884 0 0,3-20 1710 0 0,29-45-1221 0 0,-21 23 990 0 0,-7 22 973 0 0,-14-7 23 0 0,3 12 241 0 0,-19 15 571 0 0,-1 0 0 0 0,0 0 0 0 0,0-1 0 0 0,0 1 1 0 0,0-1-1 0 0,0 1 0 0 0,0-1 0 0 0,-1 0 0 0 0,1 0 0 0 0,3-6 0 0 0,-5 6 9 0 0,1 0 1 0 0,1-1 0 0 0,-1 1-1 0 0,0 0 1 0 0,1 0 0 0 0,0 0-1 0 0,-1 0 1 0 0,1 1-1 0 0,5-5 1 0 0,10-8-126 0 0,-8 2 147 0 0,1-1-1 0 0,-2 0 0 0 0,11-19 1 0 0,-20 32 63 0 0,0 0 0 0 0,1 0 1 0 0,-1 0-1 0 0,1 0 0 0 0,0 0 0 0 0,-1 0 1 0 0,1 0-1 0 0,0 0 0 0 0,-1 1 0 0 0,1-1 1 0 0,0 0-1 0 0,0 1 0 0 0,0-1 1 0 0,-1 0-1 0 0,1 1 0 0 0,0-1 0 0 0,0 1 1 0 0,0-1-1 0 0,0 1 0 0 0,0-1 1 0 0,0 1-1 0 0,0 0 0 0 0,2 0 0 0 0,-2-1 11 0 0,-1 1 0 0 0,1 0-1 0 0,0 0 1 0 0,0 0 0 0 0,0-1-1 0 0,-1 1 1 0 0,1 0 0 0 0,0-1-1 0 0,0 1 1 0 0,0-1 0 0 0,-1 1-1 0 0,1-1 1 0 0,0 1 0 0 0,-1-1-1 0 0,1 1 1 0 0,-1-1 0 0 0,1 0-1 0 0,0 1 1 0 0,-1-1 0 0 0,0 0-1 0 0,1 0 1 0 0,-1 1 0 0 0,1-1-1 0 0,-1 0 1 0 0,0 0 0 0 0,1 0-1 0 0,9-15 1107 0 0,-8 9 2337 0 0,-25 9-884 0 0,22-1-2478 0 0,-1-1-1 0 0,0 1 1 0 0,1 0-1 0 0,-1-1 0 0 0,1 1 1 0 0,-1 0-1 0 0,1 0 0 0 0,-1 0 1 0 0,1 0-1 0 0,-1 0 1 0 0,1 1-1 0 0,0-1 0 0 0,0 0 1 0 0,-1 0-1 0 0,1 1 0 0 0,0-1 1 0 0,-1 4-1 0 0,-19 16 919 0 0,16-17-901 0 0,0-1 1 0 0,1 1-1 0 0,0 0 0 0 0,0 0 0 0 0,0 1 1 0 0,0-1-1 0 0,-5 9 0 0 0,-18 20 561 0 0,23-28-594 0 0,-1 0 0 0 0,1 0-1 0 0,0 0 1 0 0,1 0 0 0 0,-1 1 0 0 0,1 0 0 0 0,0 0-1 0 0,0-1 1 0 0,-3 12 0 0 0,-20 38 289 0 0,17-43-325 0 0,7-9-41 0 0,0 0 1 0 0,0 1-1 0 0,-1-1 1 0 0,2 0-1 0 0,-1 1 0 0 0,0-1 1 0 0,1 1-1 0 0,0-1 1 0 0,0 1-1 0 0,0 0 1 0 0,-1 4-1 0 0,-6 41 154 0 0,-29 93 1 0 0,36-140-164 0 0,0 0 0 0 0,0 0 0 0 0,1 0 1 0 0,-1 1-1 0 0,1-1 0 0 0,-1 0 0 0 0,1 0 1 0 0,0 0-1 0 0,0 0 0 0 0,0 0 0 0 0,0 0 1 0 0,0 0-1 0 0,0 1 0 0 0,1-1 0 0 0,-1 0 1 0 0,1 0-1 0 0,0 0 0 0 0,-1 0 0 0 0,1 0 1 0 0,0 0-1 0 0,0 0 0 0 0,0-1 0 0 0,0 1 1 0 0,1 0-1 0 0,-1 0 0 0 0,0-1 0 0 0,1 1 1 0 0,2 2-1 0 0,3 0 1 0 0,0 0 1 0 0,0 0-1 0 0,0-1 1 0 0,1 0-1 0 0,-1 0 1 0 0,11 2-1 0 0,7 3 16 0 0,8 3 7 0 0,-24-13-34 0 0,-4 0 0 0 0,0 2-5 0 0,-1-1 0 0 0,1 0 0 0 0,-1 0-1 0 0,0 0 1 0 0,0 0 0 0 0,0-1 0 0 0,0 0-1 0 0,0 1 1 0 0,0-1 0 0 0,0-1 0 0 0,0 1-1 0 0,-1-1 1 0 0,1 1 0 0 0,-1-1 0 0 0,0 0 0 0 0,0 0-1 0 0,0-1 1 0 0,0 1 0 0 0,2-4 0 0 0,11-10-52 0 0,10-2-13 0 0,-20 16 51 0 0,-1 0 0 0 0,0-1 0 0 0,1 0 0 0 0,-1 0 0 0 0,-1 0 0 0 0,8-8 0 0 0,48-87-277 0 0,-51 85 292 0 0,0-1-1 0 0,-2-1 1 0 0,0 0-1 0 0,0 0 1 0 0,-2 0-1 0 0,0-1 1 0 0,0 1-1 0 0,-2-1 1 0 0,0 0-1 0 0,0-28 1 0 0,0-59 113 0 0,0 42 6 0 0,-7-71 0 0 0,1 94-53 0 0,2 22-31 0 0,-1 0 0 0 0,0-1 0 0 0,-8-27 0 0 0,-17-73 304 0 0,18 84-75 0 0,9 34-216 0 0,0-1 0 0 0,-1 0 0 0 0,1 0 0 0 0,-1 0 0 0 0,1 0 1 0 0,-1 1-1 0 0,1-1 0 0 0,-1 0 0 0 0,1 1 0 0 0,-1-1 0 0 0,1 0 0 0 0,-1 1 0 0 0,0-1 1 0 0,0 1-1 0 0,1-1 0 0 0,-1 1 0 0 0,0-1 0 0 0,0 1 0 0 0,0-1 0 0 0,1 1 0 0 0,-1 0 0 0 0,0-1 1 0 0,0 1-1 0 0,0 0 0 0 0,0 0 0 0 0,0 0 0 0 0,0 0 0 0 0,1 0 0 0 0,-1 0 0 0 0,0 0 0 0 0,0 0 1 0 0,0 0-1 0 0,-1 0 0 0 0,0 4-7 0 0,0-1 1 0 0,1 1 0 0 0,-1-1-1 0 0,1 1 1 0 0,0 0-1 0 0,0-1 1 0 0,0 1 0 0 0,1 0-1 0 0,-1 0 1 0 0,1 0-1 0 0,0 4 1 0 0,-3 21 36 0 0,-4 6-42 0 0,2 1 1 0 0,1 1-1 0 0,2-1 0 0 0,2 1 0 0 0,6 59 0 0 0,-2-34-141 0 0,2 15-199 0 0,0-31-34 0 0,-7-41 231 0 0,1 0 0 0 0,0 0 0 0 0,1 0 0 0 0,-1 0 1 0 0,1 0-1 0 0,0 0 0 0 0,0 0 0 0 0,1 0 0 0 0,-1 0 0 0 0,1 0 0 0 0,0-1 1 0 0,0 1-1 0 0,1-1 0 0 0,4 8 0 0 0,-6-11 27 0 0,0 1-1 0 0,1-1 1 0 0,-1 1 0 0 0,0 0 0 0 0,-1 0-1 0 0,1 0 1 0 0,0-1 0 0 0,0 1-1 0 0,-1 0 1 0 0,1 0 0 0 0,-1 3 0 0 0,1-3-26 0 0,-1 0 1 0 0,0 0 0 0 0,0-1-1 0 0,1 1 1 0 0,-1 0-1 0 0,1 0 1 0 0,-1-1 0 0 0,1 1-1 0 0,0 0 1 0 0,0-1 0 0 0,0 1-1 0 0,0-1 1 0 0,0 1 0 0 0,0-1-1 0 0,0 1 1 0 0,0-1 0 0 0,1 0-1 0 0,-1 0 1 0 0,0 1-1 0 0,1-1 1 0 0,-1 0 0 0 0,4 1-1 0 0,27 15-2303 0 0,-29-15 2239 0 0,0-1 0 0 0,0 0 0 0 0,0 0 0 0 0,-1 0 0 0 0,1-1 0 0 0,0 1 0 0 0,0-1-1 0 0,0 1 1 0 0,0-1 0 0 0,0 0 0 0 0,0 0 0 0 0,0 0 0 0 0,0-1 0 0 0,0 1 0 0 0,0-1 0 0 0,0 0 0 0 0,0 1 0 0 0,0-1 0 0 0,0 0-1 0 0,4-3 1 0 0,3-2-568 0 0,-1 1 0 0 0,0-2 0 0 0,15-12 0 0 0,-16 13 314 0 0,9-4-2276 0 0,10 1-3334 0 0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14 7032 0 0,'0'0'1994'0'0,"0"-1"-1659"0"0,0 0-1 0 0,0 0 1 0 0,0 1-1 0 0,0-1 1 0 0,-1 0-1 0 0,1 0 1 0 0,0 1-1 0 0,-1-1 0 0 0,1 0 1 0 0,-1 1-1 0 0,1-1 1 0 0,-1 0-1 0 0,1 1 1 0 0,-1-1-1 0 0,1 1 1 0 0,-1-1-1 0 0,1 1 1 0 0,-1-1-1 0 0,-1 0 1 0 0,-6 1 80 0 0,0 0 0 0 0,0 1 0 0 0,-1 0 0 0 0,1 0 0 0 0,0 1 0 0 0,0 0 0 0 0,0 0 0 0 0,0 1 1 0 0,1 0-1 0 0,-1 0 0 0 0,1 1 0 0 0,0 0 0 0 0,0 0 0 0 0,-10 8 0 0 0,3 1-88 0 0,0 2 0 0 0,1 0 0 0 0,0 0-1 0 0,-15 26 1 0 0,16-25-42 0 0,-67 75 275 0 0,36-11-195 0 0,29-53-114 0 0,-26 39 1 0 0,36-58-209 0 0,0 1 0 0 0,1-1 0 0 0,-1 0 1 0 0,1 1-1 0 0,1 0 0 0 0,0-1 1 0 0,0 1-1 0 0,1 0 0 0 0,0 0 0 0 0,0 0 1 0 0,1 0-1 0 0,0 0 0 0 0,1 0 1 0 0,2 9-1 0 0,-2-15-45 0 0,0 0 0 0 0,1 0 0 0 0,-1-1-1 0 0,1 1 1 0 0,0 0 0 0 0,0-1 0 0 0,0 0 0 0 0,0 1 0 0 0,0-1 0 0 0,0 0 0 0 0,1 0 0 0 0,-1 0 0 0 0,1 0-1 0 0,0-1 1 0 0,-1 1 0 0 0,1-1 0 0 0,0 1 0 0 0,0-1 0 0 0,0 0 0 0 0,0 0 0 0 0,0-1 0 0 0,0 1-1 0 0,0 0 1 0 0,0-1 0 0 0,0 0 0 0 0,0 0 0 0 0,5 0 0 0 0,-1 1-15 0 0,0-1 1 0 0,0 0-1 0 0,0 0 0 0 0,0-1 0 0 0,1 0 1 0 0,-1 0-1 0 0,0 0 0 0 0,0-1 1 0 0,0 0-1 0 0,10-5 0 0 0,13-7-77 0 0,-28 14 85 0 0,0-1 0 0 0,1 0 0 0 0,-1 1 0 0 0,0-1 0 0 0,0-1 0 0 0,0 1 0 0 0,0 0 0 0 0,0 0-1 0 0,0-1 1 0 0,0 1 0 0 0,0-1 0 0 0,0 0 0 0 0,3-3 0 0 0,51-43-162 0 0,-44 22 113 0 0,14 8 47 0 0,-9-10 14 0 0,-9 18-14 0 0,-4 6 12 0 0,-1 0 1 0 0,0 0 0 0 0,0 0-1 0 0,-1 0 1 0 0,0 0-1 0 0,1 0 1 0 0,-1-1-1 0 0,0 0 1 0 0,-1 1 0 0 0,2-7-1 0 0,4-12 43 0 0,0 0 0 0 0,-2 0 0 0 0,3-34 0 0 0,6-17 159 0 0,-14 65-235 0 0,0 8 46 0 0,0 1 1 0 0,1-1 0 0 0,-1 0-1 0 0,0 1 1 0 0,0-1 0 0 0,0 0-1 0 0,1 0 1 0 0,-1 1 0 0 0,0-1-1 0 0,0 0 1 0 0,0 0 0 0 0,0 1-1 0 0,0-1 1 0 0,-1 0 0 0 0,1 0-1 0 0,0 1 1 0 0,0-1 0 0 0,0 0-1 0 0,-1 1 1 0 0,1-1 0 0 0,0 0-1 0 0,-1 0 1 0 0,1 1 0 0 0,0-1-1 0 0,-1 1 1 0 0,1-1 0 0 0,-1 0 0 0 0,1 1-1 0 0,-1-1 1 0 0,1 1 0 0 0,-1-1-1 0 0,0 1 1 0 0,1 0 0 0 0,-1-1-1 0 0,0 1 1 0 0,1-1 0 0 0,-1 1-1 0 0,0 0 1 0 0,-1-1 0 0 0,0 1 85 0 0,-2 0 103 0 0,-2 11-114 0 0,-3 8-52 0 0,4 3-3 0 0,2 0 1 0 0,0-1-1 0 0,1 1 0 0 0,2 0 0 0 0,3 42 1 0 0,-1-4-146 0 0,-2-30 49 0 0,-1-22-45 0 0,0-1-1 0 0,1 0 1 0 0,0 1-1 0 0,0-1 0 0 0,1 0 1 0 0,0 0-1 0 0,0 1 1 0 0,1-1-1 0 0,-1 0 0 0 0,2 0 1 0 0,-1 0-1 0 0,6 9 1 0 0,14 1-2402 0 0,-21-17 2464 0 0,-1 0 1 0 0,1 1 0 0 0,-1-1 0 0 0,1 0 0 0 0,-1 0-1 0 0,1 1 1 0 0,-1-1 0 0 0,1 0 0 0 0,-1 0 0 0 0,1 0 0 0 0,-1 0-1 0 0,1 0 1 0 0,-1 0 0 0 0,1 0 0 0 0,-1 0 0 0 0,1 0-1 0 0,-1 0 1 0 0,1 0 0 0 0,0 0 0 0 0,-1 0 0 0 0,1 0-1 0 0,-1-1 1 0 0,1 1 0 0 0,-1 0 0 0 0,1 0 0 0 0,-1-1-1 0 0,0 1 1 0 0,1 0 0 0 0,-1-1 0 0 0,1 1 0 0 0,-1 0-1 0 0,1-1 1 0 0,-1 1 0 0 0,0 0 0 0 0,1-1 0 0 0,-1 1-1 0 0,0-1 1 0 0,0 1 0 0 0,1-1 0 0 0,-1 1 0 0 0,0-1-1 0 0,0 1 1 0 0,0-1 0 0 0,1 1 0 0 0,-1-1 0 0 0,0 1-1 0 0,0-1 1 0 0,0 1 0 0 0,0-1 0 0 0,0 1 0 0 0,0-1-1 0 0,0 0 1 0 0,0 1 0 0 0,0-1 0 0 0,-1 0 0 0 0,11-33-1194 0 0,0 8 236 0 0,-10 23 872 0 0,1 0 0 0 0,0 0 0 0 0,-1 0 0 0 0,1 0 0 0 0,1 0 0 0 0,-1 1 0 0 0,0-1 0 0 0,1 0 0 0 0,2-3 0 0 0,-2 3-24 0 0,-1 1 0 0 0,1-1-1 0 0,-1 0 1 0 0,1 0 0 0 0,-1 0 0 0 0,0 0 0 0 0,0 0-1 0 0,0 0 1 0 0,0 0 0 0 0,0-5 0 0 0,1-1-289 0 0,0 0-1 0 0,1-1 1 0 0,0 1 0 0 0,0 0 0 0 0,1 0-1 0 0,0 0 1 0 0,1 1 0 0 0,8-12 0 0 0,9-14-2284 0 0,-18-2-2850 0 0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6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53 178 8288 0 0,'2'-37'2281'0'0,"-1"24"-1535"0"0,-1 0 1 0 0,0-1-1 0 0,0 1 0 0 0,-1 0 0 0 0,-1 0 1 0 0,-5-22-1 0 0,5 21 164 0 0,2 13-844 0 0,0 1-1 0 0,0 0 1 0 0,0-1-1 0 0,0 1 1 0 0,0-1-1 0 0,0 1 1 0 0,0 0 0 0 0,0-1-1 0 0,0 1 1 0 0,0-1-1 0 0,0 1 1 0 0,0 0-1 0 0,0-1 1 0 0,0 1 0 0 0,0-1-1 0 0,-1 1 1 0 0,1 0-1 0 0,0-1 1 0 0,0 1-1 0 0,0 0 1 0 0,-1-1 0 0 0,1 1-1 0 0,0 0 1 0 0,0-1-1 0 0,-1 1 1 0 0,1 0-1 0 0,0-1 1 0 0,-1 1-1 0 0,1 0 1 0 0,0 0 0 0 0,-1 0-1 0 0,1-1 1 0 0,0 1-1 0 0,-1 0 1 0 0,1 0-1 0 0,0 0 1 0 0,-1 0 0 0 0,1 0-1 0 0,-1 0 1 0 0,1-1-1 0 0,0 1 1 0 0,-1 0-1 0 0,1 0 1 0 0,-1 0 0 0 0,1 0-1 0 0,-1 1 1 0 0,-1-1 632 0 0,2 0-668 0 0,0 0-1 0 0,0 0 0 0 0,0 0 0 0 0,0 0 0 0 0,0 0 0 0 0,0 0 0 0 0,0 0 0 0 0,0 0 1 0 0,0 0-1 0 0,0 0 0 0 0,0 1 0 0 0,0-1 0 0 0,-1 0 0 0 0,1 0 0 0 0,0 0 0 0 0,0 0 1 0 0,0 0-1 0 0,0 0 0 0 0,0 0 0 0 0,0 0 0 0 0,0 0 0 0 0,0 0 0 0 0,0 0 0 0 0,0 0 1 0 0,0 0-1 0 0,0 0 0 0 0,-1 0 0 0 0,1 0 0 0 0,0 0 0 0 0,0 0 0 0 0,0 0 0 0 0,0 0 1 0 0,0 0-1 0 0,0 0 0 0 0,0 0 0 0 0,0 0 0 0 0,0 0 0 0 0,-1 0 0 0 0,1 0 0 0 0,0 0 1 0 0,0 0-1 0 0,0 0 0 0 0,0 0 0 0 0,0 0 0 0 0,0 0 0 0 0,0 0 0 0 0,0 0 0 0 0,0 0 1 0 0,0 0-1 0 0,-1 0 0 0 0,-4 11 917 0 0,4-8-422 0 0,-3 5-290 0 0,0 1-1 0 0,1 0 1 0 0,1 1 0 0 0,-1-1-1 0 0,2 0 1 0 0,-1 1-1 0 0,0 15 1 0 0,4 79 370 0 0,0-43-258 0 0,-3 19-181 0 0,-1-33-116 0 0,2 0 0 0 0,11 81 0 0 0,-5-83-48 0 0,-5-36-42 0 0,-1 0-1 0 0,2 0 1 0 0,-1 0 0 0 0,1-1-1 0 0,1 1 1 0 0,-1-1 0 0 0,1 1-1 0 0,1-1 1 0 0,0 0 0 0 0,0 0-1 0 0,5 7 1 0 0,6 15-694 0 0,-14-27 588 0 0,0 0 0 0 0,0 0 1 0 0,0 0-1 0 0,1 0 0 0 0,-1 0 0 0 0,1 0 0 0 0,-1-1 0 0 0,1 1 0 0 0,0 0 1 0 0,0-1-1 0 0,0 1 0 0 0,1-1 0 0 0,-1 0 0 0 0,0 0 0 0 0,1 0 1 0 0,0 0-1 0 0,-1 0 0 0 0,6 2 0 0 0,-1-1-95 0 0,-6-3 147 0 0,1 0 0 0 0,-1 1 0 0 0,1 0 0 0 0,-1-1 1 0 0,1 1-1 0 0,-1 0 0 0 0,0 0 0 0 0,1 0 0 0 0,-1-1 0 0 0,0 1 1 0 0,0 1-1 0 0,0-1 0 0 0,0 0 0 0 0,0 0 0 0 0,0 0 1 0 0,0 1-1 0 0,0-1 0 0 0,1 2 0 0 0,1-2-147 0 0,-1 1 0 0 0,1-1 0 0 0,0 0-1 0 0,0 0 1 0 0,0 0 0 0 0,0 0 0 0 0,1-1 0 0 0,-1 1 0 0 0,0-1 0 0 0,0 0-1 0 0,0 1 1 0 0,0-2 0 0 0,0 1 0 0 0,4-1 0 0 0,1 1-479 0 0,-1 0 98 0 0,0 0-1 0 0,1-1 1 0 0,-1 0 0 0 0,0 0-1 0 0,0-1 1 0 0,1 0 0 0 0,9-4-1 0 0,-5-4-5230 0 0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21 8064 0 0,'-58'-9'5961'0'0,"46"6"-5181"0"0,-1 0 0 0 0,1 1 1 0 0,-22-1-1 0 0,21 3-351 0 0,0 0 0 0 0,0 1-1 0 0,1 1 1 0 0,-1 0 0 0 0,0 0 0 0 0,-14 6-1 0 0,-19 24 753 0 0,-6 3-411 0 0,47-32-694 0 0,0 1 0 0 0,0-1 0 0 0,0 1 0 0 0,1 0 0 0 0,-1 0 1 0 0,1 0-1 0 0,0 1 0 0 0,0-1 0 0 0,-4 7 0 0 0,-7 8 102 0 0,1-3 22 0 0,2 0 1 0 0,0 1 0 0 0,1 0-1 0 0,0 1 1 0 0,-13 33 0 0 0,6 18 237 0 0,16-63-408 0 0,0 0 1 0 0,0 0-1 0 0,1 0 0 0 0,0 0 0 0 0,0 0 1 0 0,0 0-1 0 0,1 0 0 0 0,0 0 0 0 0,0 1 1 0 0,0-1-1 0 0,2 8 0 0 0,-1-11-16 0 0,0 0-1 0 0,0 1 1 0 0,0-1-1 0 0,1 1 1 0 0,-1-1-1 0 0,1 0 1 0 0,0 0 0 0 0,0 0-1 0 0,0 0 1 0 0,0 0-1 0 0,0-1 1 0 0,1 1 0 0 0,-1 0-1 0 0,1-1 1 0 0,0 0-1 0 0,0 0 1 0 0,0 0-1 0 0,0 0 1 0 0,0 0 0 0 0,3 1-1 0 0,24 23 97 0 0,-22-23-97 0 0,0-1 1 0 0,0 0-1 0 0,0 0 1 0 0,1 0-1 0 0,-1-1 1 0 0,13 0-1 0 0,61 0-22 0 0,-72-2-25 0 0,0-1 1 0 0,-1 0-1 0 0,1 0 1 0 0,0-1-1 0 0,-1-1 1 0 0,1 1-1 0 0,-1-2 1 0 0,0 1-1 0 0,0-1 1 0 0,-1 0-1 0 0,1-1 0 0 0,11-10 1 0 0,-19 14 18 0 0,1 0 0 0 0,0 0 0 0 0,0 0 0 0 0,0 0 0 0 0,0 1 0 0 0,0-1 0 0 0,1 1 0 0 0,-1-1 1 0 0,0 1-1 0 0,1 0 0 0 0,-1 0 0 0 0,1 0 0 0 0,3-1 0 0 0,11-5-33 0 0,2-9-22 0 0,6-2-7 0 0,-23 17 71 0 0,0 1 0 0 0,-1-1 1 0 0,1 0-1 0 0,0 0 0 0 0,-1 0 0 0 0,1-1 1 0 0,-1 1-1 0 0,0 0 0 0 0,1 0 0 0 0,-1-1 1 0 0,0 1-1 0 0,0-1 0 0 0,0 1 0 0 0,0-1 1 0 0,1-2-1 0 0,7-7-7 0 0,-6 9 9 0 0,-1 0 0 0 0,0 0 0 0 0,1-1 0 0 0,-1 1 0 0 0,0 0 0 0 0,0-1 1 0 0,-1 1-1 0 0,1-1 0 0 0,0 0 0 0 0,-1 0 0 0 0,1 1 0 0 0,-1-1 1 0 0,2-6-1 0 0,3-8 16 0 0,0 1-9 0 0,-2 9 6 0 0,-1-1 1 0 0,0 1 0 0 0,0-1-1 0 0,-1 0 1 0 0,0 1 0 0 0,-1-1 0 0 0,2-14-1 0 0,10-72 265 0 0,-12 81-259 0 0,-1 9 0 0 0,1-1 0 0 0,-1 1 1 0 0,1 0-1 0 0,-1 0 0 0 0,-1 0 1 0 0,1 0-1 0 0,0 0 0 0 0,-1-1 0 0 0,0 1 1 0 0,0 0-1 0 0,0 0 0 0 0,-1 0 1 0 0,1 1-1 0 0,-1-1 0 0 0,-2-4 1 0 0,-1-3 221 0 0,1 1 364 0 0,2 24-95 0 0,-7 46 32 0 0,9-21-315 0 0,-1 7-4 0 0,9 80 1 0 0,-7-72-146 0 0,-2-47-69 0 0,0 0 1 0 0,1 0-1 0 0,0-1 0 0 0,0 1 1 0 0,1 0-1 0 0,0-1 0 0 0,0 1 1 0 0,0 0-1 0 0,1-1 0 0 0,0 1 1 0 0,4 7-1 0 0,18 47-670 0 0,-24-61 607 0 0,0 1 0 0 0,0-1 1 0 0,1 0-1 0 0,-1 1 0 0 0,0-1 0 0 0,0 0 1 0 0,1 0-1 0 0,-1 1 0 0 0,0-1 0 0 0,1 0 1 0 0,-1 0-1 0 0,0 1 0 0 0,0-1 1 0 0,1 0-1 0 0,-1 0 0 0 0,1 0 0 0 0,-1 0 1 0 0,0 0-1 0 0,1 0 0 0 0,-1 0 0 0 0,0 1 1 0 0,1-1-1 0 0,-1 0 0 0 0,0 0 0 0 0,1 0 1 0 0,-1-1-1 0 0,1 1 0 0 0,-1 0 1 0 0,0 0-1 0 0,1 0 0 0 0,-1 0 0 0 0,0 0 1 0 0,1 0-1 0 0,-1 0 0 0 0,0-1 0 0 0,1 1 1 0 0,-1 0-1 0 0,1-1 0 0 0,14-16-1199 0 0,-10 10 839 0 0,-2 1 0 0 0,1-1 0 0 0,-1 0 0 0 0,0-1 0 0 0,2-8 0 0 0,43-122-5121 0 0,-12 32-511 0 0,-27 73-254 0 0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13 116 8312 0 0,'0'-40'2556'0'0,"1"-18"-391"0"0,-4 40 4991 0 0,3 18-7035 0 0,-3 10 94 0 0,1 1-1 0 0,0-1 1 0 0,1 1 0 0 0,0-1-1 0 0,0 1 1 0 0,1 0 0 0 0,2 13-1 0 0,15 82 557 0 0,0-6-310 0 0,-6 0-148 0 0,-4-53-97 0 0,0 53-1 0 0,-7 509 1829 0 0,1-597-2017 0 0,0-1-1 0 0,1 0 1 0 0,1 1-1 0 0,0-1 0 0 0,0 0 1 0 0,1 0-1 0 0,1-1 1 0 0,0 1-1 0 0,0-1 1 0 0,1 0-1 0 0,11 14 1 0 0,-15-22-7 0 0,-1 0 1 0 0,1-1 0 0 0,-1 0-1 0 0,1 1 1 0 0,0-1 0 0 0,0 0-1 0 0,0 0 1 0 0,-1 0 0 0 0,1 0-1 0 0,0 0 1 0 0,0 0 0 0 0,1-1-1 0 0,-1 1 1 0 0,0-1 0 0 0,0 1-1 0 0,0-1 1 0 0,0 0 0 0 0,0 0-1 0 0,1 0 1 0 0,-1 0 0 0 0,0 0-1 0 0,0 0 1 0 0,0-1-1 0 0,0 1 1 0 0,0-1 0 0 0,0 1-1 0 0,0-1 1 0 0,0 0 0 0 0,0 0-1 0 0,0 0 1 0 0,3-2 0 0 0,-2 0 17 0 0,0-1 1 0 0,0 0-1 0 0,-1 0 1 0 0,1 0-1 0 0,-1 0 1 0 0,0 0 0 0 0,0 0-1 0 0,0-1 1 0 0,1-7-1 0 0,7-17 122 0 0,4-6 188 0 0,14-65 0 0 0,-25 91-340 0 0,0 1 0 0 0,0 0 0 0 0,1 0-1 0 0,0 0 1 0 0,0 1 0 0 0,1-1 0 0 0,0 1 0 0 0,0 0-1 0 0,12-11 1 0 0,-13 13 2 0 0,-2 4-4 0 0,1-1 0 0 0,-1 1 1 0 0,1-1-1 0 0,0 1 0 0 0,-1 0 0 0 0,1 0 0 0 0,0 0 0 0 0,0 0 1 0 0,0 0-1 0 0,0 1 0 0 0,0-1 0 0 0,0 1 0 0 0,0 0 0 0 0,0 0 1 0 0,-1 0-1 0 0,1 0 0 0 0,5 1 0 0 0,-5 0 10 0 0,4-1 24 0 0,1 0 1 0 0,-1 0 0 0 0,1 1-1 0 0,-1 0 1 0 0,0 0-1 0 0,0 1 1 0 0,0 0-1 0 0,0 1 1 0 0,0-1-1 0 0,0 1 1 0 0,0 0 0 0 0,-1 1-1 0 0,0 0 1 0 0,0 0-1 0 0,0 0 1 0 0,0 1-1 0 0,9 9 1 0 0,2 0 33 0 0,-15-12-62 0 0,0 0 0 0 0,0 0 0 0 0,0-1 0 0 0,0 1-1 0 0,-1 0 1 0 0,1 1 0 0 0,0-1 0 0 0,-1 0 0 0 0,0 0 0 0 0,3 5 0 0 0,4 7 19 0 0,60 74 105 0 0,-52-54-102 0 0,-6-11-26 0 0,123 143-75 0 0,-97-98-294 0 0,-27-58-222 0 0,-2 1 0 0 0,1 0 0 0 0,-1 1 0 0 0,-1-1 0 0 0,0 1 0 0 0,5 15 0 0 0,-5 3-3463 0 0,-5-9-3771 0 0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30 6768 0 0,'-27'0'9918'0'0,"14"0"-5958"0"0,21-6-3541 0 0,0 1-1 0 0,1 1 1 0 0,15-8 0 0 0,30 9 27 0 0,100 6 1 0 0,-139 0-398 0 0,0 0-1 0 0,1 1 1 0 0,-1 0 0 0 0,-1 1 0 0 0,1 1-1 0 0,-1 0 1 0 0,0 1 0 0 0,26 17 0 0 0,-31-14-7 0 0,-1 0 0 0 0,1 0 0 0 0,-2 1 0 0 0,1 0 0 0 0,-2 1 0 0 0,9 17 0 0 0,-10-12 26 0 0,-1 0 0 0 0,0 0 1 0 0,-1 0-1 0 0,0 1 0 0 0,-2-1 0 0 0,0 1 0 0 0,-1-1 0 0 0,-1 1 0 0 0,-1 0 0 0 0,-6 29 0 0 0,-6 10 184 0 0,-42 102 0 0 0,42-121-165 0 0,7-21-59 0 0,2 1 1 0 0,0 0-1 0 0,1 1 0 0 0,-2 24 1 0 0,5-37-17 0 0,1 1 0 0 0,-1-1 0 0 0,-1 1 0 0 0,1-1 0 0 0,-1 0 0 0 0,-3 8 0 0 0,3-12-6 0 0,1 1 0 0 0,0-1 0 0 0,0 1-1 0 0,0-1 1 0 0,0 1 0 0 0,0-1 0 0 0,0 1 0 0 0,1 0 0 0 0,-1 0 0 0 0,1-1 0 0 0,0 1 0 0 0,-1 0 0 0 0,1-1 0 0 0,1 1-1 0 0,-1 0 1 0 0,0 0 0 0 0,1-1 0 0 0,-1 1 0 0 0,1 0 0 0 0,0-1 0 0 0,0 1 0 0 0,0-1 0 0 0,0 1 0 0 0,0-1 0 0 0,1 1-1 0 0,-1-1 1 0 0,1 0 0 0 0,0 0 0 0 0,-1 0 0 0 0,1 0 0 0 0,2 2 0 0 0,13 21 55 0 0,-16-22-60 0 0,0 0 0 0 0,1-1 0 0 0,-1 1 0 0 0,1 0 0 0 0,0-1 0 0 0,0 1-1 0 0,0-1 1 0 0,5 5 0 0 0,22 7 12 0 0,-2 0-6 0 0,-24-13-5 0 0,1 1 1 0 0,-1-1-1 0 0,1 1 0 0 0,0-1 1 0 0,-1 0-1 0 0,1-1 0 0 0,0 1 1 0 0,0-1-1 0 0,0 1 0 0 0,0-1 0 0 0,4-1 1 0 0,55-1 40 0 0,-48 1-34 0 0,-4 1-9 0 0,0-1 0 0 0,0-1-1 0 0,-1 0 1 0 0,1-1 0 0 0,-1 0-1 0 0,0 0 1 0 0,11-6 0 0 0,67-36-228 0 0,-84 43 209 0 0,3-1-19 0 0,-6 3 30 0 0,0 0-1 0 0,0-1 1 0 0,0 1-1 0 0,0 0 1 0 0,-1-1-1 0 0,1 1 0 0 0,0-1 1 0 0,0 1-1 0 0,0-1 1 0 0,0 0-1 0 0,-1 1 1 0 0,1-1-1 0 0,0 0 1 0 0,0 1-1 0 0,-1-1 1 0 0,1 0-1 0 0,-1 0 1 0 0,1 0-1 0 0,-1 0 1 0 0,1 1-1 0 0,-1-1 1 0 0,1 0-1 0 0,-1 0 0 0 0,0 0 1 0 0,1 0-1 0 0,-1-2 1 0 0,0 2-5 0 0,1-1 1 0 0,-1 1-1 0 0,1 0 1 0 0,-1-1-1 0 0,1 1 1 0 0,0 0 0 0 0,-1 0-1 0 0,1-1 1 0 0,0 1-1 0 0,0 0 1 0 0,0 0-1 0 0,0 0 1 0 0,0 0-1 0 0,0 0 1 0 0,0 0-1 0 0,0 0 1 0 0,0 1-1 0 0,1-1 1 0 0,-1 0-1 0 0,0 0 1 0 0,2 0-1 0 0,-1 0-20 0 0,0 0 0 0 0,0 0 0 0 0,0 0 0 0 0,0 0-1 0 0,0-1 1 0 0,-1 1 0 0 0,1 0 0 0 0,0-1 0 0 0,-1 0 0 0 0,1 1 0 0 0,-1-1-1 0 0,0 0 1 0 0,1 0 0 0 0,0-2 0 0 0,12-21-328 0 0,0 15 150 0 0,-13 9 171 0 0,1 0 0 0 0,0 0 0 0 0,-1-1 0 0 0,1 1 0 0 0,-1-1 0 0 0,1 1 0 0 0,-1-1 0 0 0,0 1 1 0 0,0-1-1 0 0,0 0 0 0 0,0 0 0 0 0,0 1 0 0 0,0-1 0 0 0,0 0 0 0 0,1-3 0 0 0,9-15-474 0 0,-9 18 390 0 0,-1-1-1 0 0,1 0 1 0 0,0-1 0 0 0,-1 1-1 0 0,1 0 1 0 0,-1 0 0 0 0,0-1-1 0 0,1-5 1 0 0,4-6-799 0 0,0-1-1 0 0,1 2 1 0 0,13-21-1 0 0,-4 7-1366 0 0,-15 27 2182 0 0,-1 0 0 0 0,1 0 0 0 0,-1 0 0 0 0,1 0 0 0 0,-1 0 0 0 0,0 0 0 0 0,1 0 0 0 0,-1 0 0 0 0,0-1 0 0 0,0 1 0 0 0,0 0 0 0 0,1 0 0 0 0,-1 0 0 0 0,-1 0 0 0 0,1 0 0 0 0,0-1 0 0 0,0 1 0 0 0,-1-2 0 0 0,1-26-4868 0 0,8-2-1078 0 0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8 12088 0 0,'5'-6'5012'0'0,"-5"5"-4909"0"0,1 1-1 0 0,0 0 1 0 0,-1 0-1 0 0,1 0 1 0 0,-1 0 0 0 0,1 0-1 0 0,-1 0 1 0 0,1 0-1 0 0,0 0 1 0 0,-1 0-1 0 0,1 0 1 0 0,-1 0 0 0 0,1 0-1 0 0,-1 0 1 0 0,1 1-1 0 0,-1-1 1 0 0,1 0 0 0 0,-1 0-1 0 0,1 1 1 0 0,-1-1-1 0 0,1 0 1 0 0,-1 1 0 0 0,1-1-1 0 0,-1 0 1 0 0,1 1-1 0 0,-1-1 1 0 0,0 1 0 0 0,1-1-1 0 0,-1 1 1 0 0,0-1-1 0 0,1 1 1 0 0,-1-1 0 0 0,0 1-1 0 0,0-1 1 0 0,1 1-1 0 0,-1-1 1 0 0,0 1-1 0 0,0-1 1 0 0,0 1 0 0 0,0-1-1 0 0,0 1 1 0 0,0 0-1 0 0,0 0 1 0 0,0 6 241 0 0,0 0 0 0 0,-1 0-1 0 0,0 0 1 0 0,0 0 0 0 0,-1 0 0 0 0,0-1-1 0 0,0 1 1 0 0,-1 0 0 0 0,1-1 0 0 0,-1 0-1 0 0,-7 11 1 0 0,-13 2 12 0 0,20-18-323 0 0,1 1 1 0 0,-1 0-1 0 0,1-1 0 0 0,-1 1 1 0 0,1 0-1 0 0,0 1 1 0 0,-1-1-1 0 0,1 0 0 0 0,-2 3 1 0 0,-55 77 480 0 0,9-31-343 0 0,23-26-131 0 0,1 3-13 0 0,-15 11 38 0 0,-21 33 31 0 0,56-66-92 0 0,4-5-1 0 0,0 1-1 0 0,1-1 1 0 0,-1 1-1 0 0,0-1 1 0 0,1 1 0 0 0,0 0-1 0 0,-1 0 1 0 0,1 0-1 0 0,0 0 1 0 0,0 0-1 0 0,0 0 1 0 0,0 0 0 0 0,0 0-1 0 0,1 0 1 0 0,-1 0-1 0 0,1 0 1 0 0,-1 3-1 0 0,1-4 1 0 0,-1 0-1 0 0,1 0 0 0 0,-1 1 0 0 0,1-1 1 0 0,-1 0-1 0 0,1 0 0 0 0,-1 0 0 0 0,0 0 1 0 0,1 0-1 0 0,-1 0 0 0 0,0 0 0 0 0,0 0 1 0 0,0 0-1 0 0,0 0 0 0 0,0 0 0 0 0,-2 1 1 0 0,-7 8 0 0 0,2 5 15 0 0,6-11-14 0 0,0 0-1 0 0,-1 0 1 0 0,1 0 0 0 0,-1 0-1 0 0,0-1 1 0 0,-6 7 0 0 0,-10 20 69 0 0,1 0-34 0 0,2-7-8 0 0,13-18 4 0 0,0-1-1 0 0,-1 1 0 0 0,1-1 0 0 0,-1 1 0 0 0,0-1 1 0 0,0 0-1 0 0,-7 4 0 0 0,10-7-1 0 0,-10 9 401 0 0,30-17-375 0 0,-16 5-50 0 0,0 0 0 0 0,0 1 0 0 0,1-1 0 0 0,-1 1 0 0 0,0 0 0 0 0,1 0 0 0 0,-1 0 0 0 0,0 0 0 0 0,5 0 0 0 0,2-4-29 0 0,-10 4 21 0 0,1 0 1 0 0,-1 1-1 0 0,0-1 0 0 0,1 1 0 0 0,-1-1 1 0 0,1 1-1 0 0,0-1 0 0 0,-1 1 0 0 0,1-1 0 0 0,-1 1 1 0 0,1 0-1 0 0,0-1 0 0 0,-1 1 0 0 0,1 0 1 0 0,0 0-1 0 0,-1-1 0 0 0,1 1 0 0 0,0 0 0 0 0,0 0 1 0 0,-1 0-1 0 0,1 0 0 0 0,0 0 0 0 0,-1 0 1 0 0,2 0-1 0 0,27-1-7 0 0,-1-1 0 0 0,0-1 1 0 0,0-1-1 0 0,-1-1 0 0 0,1-2 1 0 0,27-11-1 0 0,68-10-34 0 0,-84 16 34 0 0,-27 9-48 0 0,1 0-1 0 0,-1 0 0 0 0,0-1 0 0 0,0-1 0 0 0,0 0 1 0 0,-1-1-1 0 0,0 0 0 0 0,14-10 0 0 0,-6 5-182 0 0,-18 11 213 0 0,1-1-1 0 0,-1 1 0 0 0,0-1 0 0 0,1 1 1 0 0,-1-1-1 0 0,0 0 0 0 0,1 0 1 0 0,-1 1-1 0 0,0-1 0 0 0,0 0 1 0 0,0 0-1 0 0,1 0 0 0 0,-1 0 1 0 0,0 0-1 0 0,0-1 0 0 0,-1 1 1 0 0,1 0-1 0 0,0 0 0 0 0,1-3 0 0 0,-1 2-36 0 0,1 0 0 0 0,-1 0 0 0 0,1-1 0 0 0,-1 1 0 0 0,1 0 0 0 0,0 1 0 0 0,0-1 0 0 0,0 0 0 0 0,0 0 0 0 0,0 1 0 0 0,3-2 0 0 0,-2 1-27 0 0,-1 1 1 0 0,1-1-1 0 0,-1 0 0 0 0,0 1 0 0 0,1-1 0 0 0,-1 0 0 0 0,0 0 0 0 0,-1-1 0 0 0,1 1 0 0 0,0 0 1 0 0,0-1-1 0 0,-1 1 0 0 0,2-5 0 0 0,-2 5 67 0 0,18-39-1621 0 0,-17 36 1324 0 0,-1 0-1 0 0,1 0 1 0 0,-1 0-1 0 0,0 0 1 0 0,0-1-1 0 0,-1 1 1 0 0,0 0-1 0 0,0-1 1 0 0,0 1-1 0 0,0 0 0 0 0,-2-6 1 0 0,1-13-1972 0 0,0-48-8699 0 0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6:3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9608 0 0,'0'0'6937'0'0,"-14"4"-607"0"0,6 49-3723 0 0,7-22-1930 0 0,-1-1 0 0 0,-7 38-1 0 0,8-54-590 0 0,0 0-1 0 0,0 0 0 0 0,1 1 0 0 0,1-1 0 0 0,0 0 0 0 0,1 0 0 0 0,7 24 1 0 0,3 28 75 0 0,-10-51-135 0 0,1 0-1 0 0,0-1 1 0 0,1 0-1 0 0,1 1 1 0 0,0-1-1 0 0,12 22 1 0 0,9 53 58 0 0,40 38-31 0 0,-50-90-51 0 0,14 50 0 0 0,-8-38-24 0 0,-18-43 8 0 0,0 1-1 0 0,-1 0 0 0 0,0-1 0 0 0,0 1 0 0 0,-1 1 1 0 0,0-1-1 0 0,2 9 0 0 0,-3-10-10 0 0,0 1 1 0 0,1-1-1 0 0,0 0 0 0 0,0 0 0 0 0,0 0 0 0 0,7 11 1 0 0,8 26-260 0 0,-17-41 255 0 0,0 0 1 0 0,1 0-1 0 0,-1 0 1 0 0,1 0 0 0 0,-1 0-1 0 0,1 0 1 0 0,0 0-1 0 0,0 0 1 0 0,0 0-1 0 0,0-1 1 0 0,0 1-1 0 0,1 0 1 0 0,-1-1-1 0 0,0 1 1 0 0,1 0-1 0 0,-1-1 1 0 0,3 2 0 0 0,-2-2-23 0 0,0 1 0 0 0,-1-1 0 0 0,1 1 0 0 0,-1 0 0 0 0,1-1 0 0 0,-1 1 0 0 0,1 0 0 0 0,-1 0 0 0 0,0 0 0 0 0,0 0 0 0 0,0 0 0 0 0,0 0 0 0 0,-1 0 0 0 0,1 0 0 0 0,0 0 0 0 0,0 4 0 0 0,2 6-519 0 0,1-2 1 0 0,1 1-1 0 0,9 17 0 0 0,5 8-2919 0 0,4-17-3697 0 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517 234 7272 0 0,'1'-35'5488'0'0,"2"-13"-1559"0"0,2-40 857 0 0,-5 86-4696 0 0,-1 0 0 0 0,1 0 0 0 0,0 0 0 0 0,0 0 0 0 0,-1 0-1 0 0,1 0 1 0 0,-1 0 0 0 0,0 0 0 0 0,0 0 0 0 0,0 0 0 0 0,0 0 0 0 0,0 1 0 0 0,0-1-1 0 0,0 0 1 0 0,0 1 0 0 0,-1-1 0 0 0,1 0 0 0 0,0 1 0 0 0,-1 0 0 0 0,-2-2-1 0 0,0 0 44 0 0,-1 0 0 0 0,1 1-1 0 0,-1 0 1 0 0,0 0 0 0 0,0 0-1 0 0,0 0 1 0 0,0 1-1 0 0,-6-1 1 0 0,-3 0 42 0 0,1 1 0 0 0,-1 0-1 0 0,0 1 1 0 0,0 0 0 0 0,-24 5 0 0 0,28-3-106 0 0,0 0 0 0 0,0 1 0 0 0,0 0 0 0 0,0 1 0 0 0,1 0 1 0 0,-1 0-1 0 0,-8 7 0 0 0,-44 17 268 0 0,55-27-314 0 0,1 1 0 0 0,0 0 0 0 0,0 1-1 0 0,0-1 1 0 0,0 1 0 0 0,0 0 0 0 0,1 1-1 0 0,-1-1 1 0 0,1 1 0 0 0,0 0-1 0 0,0 0 1 0 0,0 1 0 0 0,1-1 0 0 0,0 1-1 0 0,-1 0 1 0 0,-3 8 0 0 0,7-12-16 0 0,0 1 0 0 0,0 0 0 0 0,0 0 0 0 0,0-1 0 0 0,-1 1 1 0 0,1-1-1 0 0,0 1 0 0 0,-1-1 0 0 0,1 0 0 0 0,-1 1 0 0 0,0-1 0 0 0,1 0 0 0 0,-1 0 1 0 0,0 0-1 0 0,-2 1 0 0 0,-8 6 18 0 0,8-4-11 0 0,0 1 0 0 0,0 0 1 0 0,1 0-1 0 0,0 0 0 0 0,0 0 1 0 0,-3 9-1 0 0,-15 22 56 0 0,18-31-59 0 0,0 0 1 0 0,1 1-1 0 0,-1-1 0 0 0,1 1 0 0 0,1-1 1 0 0,-1 1-1 0 0,1 0 0 0 0,0-1 0 0 0,0 1 1 0 0,0 0-1 0 0,1 0 0 0 0,0 0 0 0 0,0 0 0 0 0,2 6 1 0 0,-2 4 59 0 0,1-11-57 0 0,-1-1 1 0 0,1 1-1 0 0,1 0 0 0 0,-1-1 0 0 0,1 1 1 0 0,0-1-1 0 0,0 1 0 0 0,0-1 0 0 0,0 0 1 0 0,1 0-1 0 0,0 0 0 0 0,4 6 0 0 0,50 52 211 0 0,-24-29-30 0 0,-29-29-172 0 0,0 0-1 0 0,0 0 0 0 0,0 0 0 0 0,0-1 0 0 0,1 0 0 0 0,0 0 0 0 0,9 4 0 0 0,17 15 59 0 0,-13 4-16 0 0,35 9 113 0 0,-2-3 41 0 0,35 32-55 0 0,-13-12-76 0 0,-70-50-81 0 0,1 1-1 0 0,0 0 0 0 0,0-1 1 0 0,-1 2-1 0 0,0-1 0 0 0,0 0 0 0 0,0 0 1 0 0,0 1-1 0 0,0 0 0 0 0,3 5 0 0 0,17 21 47 0 0,-11-17-12 0 0,0 0-1 0 0,-2 0 1 0 0,1 1 0 0 0,15 30 0 0 0,-17-6 5 0 0,-8-35-40 0 0,0 1-1 0 0,0 0 0 0 0,-1 0 0 0 0,1 0 1 0 0,-1 0-1 0 0,0-1 0 0 0,0 1 0 0 0,-1 0 0 0 0,1 0 1 0 0,-1 0-1 0 0,0 0 0 0 0,0-1 0 0 0,0 1 0 0 0,0 0 1 0 0,0-1-1 0 0,-1 1 0 0 0,0-1 0 0 0,0 0 0 0 0,0 1 1 0 0,0-1-1 0 0,-3 3 0 0 0,-11 8-219 0 0,0-1 0 0 0,-1-1 0 0 0,0 0-1 0 0,-1-1 1 0 0,-1-1 0 0 0,0-1 0 0 0,-34 12 0 0 0,3-1-706 0 0,41-16 583 0 0,-1 0 0 0 0,0 0 0 0 0,0-1 0 0 0,0 0 0 0 0,-1 0 0 0 0,-16 1 0 0 0,24-4 278 0 0,-59 0-2093 0 0,58 0 1962 0 0,0-1-1 0 0,0 1 1 0 0,-1-1-1 0 0,1 0 1 0 0,0 0-1 0 0,0 0 1 0 0,0-1-1 0 0,1 1 1 0 0,-1-1-1 0 0,0 0 1 0 0,1 0 0 0 0,-1 0-1 0 0,1-1 1 0 0,-1 1-1 0 0,-2-4 1 0 0,5 5 184 0 0,-5-6-418 0 0,0 0 1 0 0,1 0-1 0 0,0-1 0 0 0,0 0 0 0 0,1 0 0 0 0,-1 0 1 0 0,-3-14-1 0 0,-3-15-1053 0 0,4 11-495 0 0,0 0 1 0 0,-2-27-1 0 0,7 10-3717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8:5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5600 0 0,'1'2'7555'0'0,"7"10"-4497"0"0,-4-9-2509 0 0,0 0 0 0 0,0 1 0 0 0,-1 0 0 0 0,1 0 0 0 0,-1 0 0 0 0,0 0 0 0 0,0 0 0 0 0,0 1 0 0 0,3 6 0 0 0,19 25 925 0 0,4-15-698 0 0,24 22 382 0 0,-16-12-705 0 0,-27-23-300 0 0,1 0 0 0 0,-1 1 0 0 0,0 0 0 0 0,-1 1 0 0 0,0 0 0 0 0,12 17 0 0 0,-4 1 405 0 0,31 37-1 0 0,-30-42-122 0 0,29 47 0 0 0,64 146 1121 0 0,-94-168-1150 0 0,-16-43-363 0 0,0 1 0 0 0,0-1 1 0 0,1 0-1 0 0,0 0 0 0 0,0 0 0 0 0,5 8 0 0 0,12 12 110 0 0,-17-23-145 0 0,0 0 0 0 0,0 1-1 0 0,0-1 1 0 0,-1 1 0 0 0,1-1 0 0 0,-1 1 0 0 0,1 0-1 0 0,-1-1 1 0 0,0 1 0 0 0,0 0 0 0 0,0 0-1 0 0,0 0 1 0 0,-1 0 0 0 0,1 4 0 0 0,5 19 73 0 0,0-1-1 0 0,16 39 1 0 0,-13-43-54 0 0,-3-9-33 0 0,0 0 1 0 0,-2 0 0 0 0,1 0 0 0 0,-1 1-1 0 0,3 21 1 0 0,11 87-926 0 0,-18-10-5408 0 0,-1-107 5119 0 0,1 0 0 0 0,-1 0 0 0 0,0 0 0 0 0,0 0 0 0 0,0 0 0 0 0,0 0 0 0 0,-3 5 0 0 0,-4 22-7480 0 0,8-21 4407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5704 0 0,'1'-9'747'0'0,"-1"0"0"0"0,2 0 1 0 0,-1 0-1 0 0,1 0 0 0 0,1 0 0 0 0,0 1 1 0 0,5-14-1 0 0,9-30 2156 0 0,-14 41-2101 0 0,1-1 0 0 0,-1 1 0 0 0,2 0 1 0 0,-1 0-1 0 0,2 0 0 0 0,-1 1 0 0 0,1-1 0 0 0,9-10 1 0 0,-10 11 286 0 0,-5 9-1074 0 0,0 1 1 0 0,0-1 0 0 0,0 1 0 0 0,1-1-1 0 0,-1 1 1 0 0,0-1 0 0 0,0 1 0 0 0,1-1-1 0 0,-1 1 1 0 0,0-1 0 0 0,0 1 0 0 0,1-1-1 0 0,-1 1 1 0 0,1 0 0 0 0,-1-1 0 0 0,0 1-1 0 0,1 0 1 0 0,-1-1 0 0 0,1 1 0 0 0,-1 0-1 0 0,1-1 1 0 0,-1 1 0 0 0,1 0-1 0 0,-1 0 1 0 0,1 0 0 0 0,-1-1 0 0 0,1 1-1 0 0,-1 0 1 0 0,2 0 0 0 0,24-16 512 0 0,-23 13-513 0 0,-1 1 0 0 0,1 0 0 0 0,0 0 0 0 0,0 0 0 0 0,0 0-1 0 0,0 1 1 0 0,1-1 0 0 0,-1 1 0 0 0,0 0 0 0 0,1 0 0 0 0,3-1 0 0 0,8-5-8 0 0,-4-1-5 0 0,57-12-14 0 0,-66 19 3 0 0,1 0 0 0 0,-1 0 1 0 0,1 0-1 0 0,0 0 0 0 0,-1 1 0 0 0,1-1 0 0 0,0 1 1 0 0,0 0-1 0 0,-1 0 0 0 0,1 0 0 0 0,4 0 0 0 0,-4 0-11 0 0,0 1-1 0 0,0-1 0 0 0,0 0 1 0 0,0 0-1 0 0,0-1 0 0 0,-1 1 1 0 0,1-1-1 0 0,0 1 1 0 0,0-1-1 0 0,0 0 0 0 0,3-2 1 0 0,3 0-72 0 0,0-1-122 0 0,1 0 0 0 0,-1 1-1 0 0,1 1 1 0 0,-1 0 0 0 0,1 0 0 0 0,17-1 0 0 0,154-4-8984 0 0,-168 7 2454 0 0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7744 0 0,'-4'0'5298'0'0,"-20"0"-1851"0"0,-76 5 2336 0 0,77-2-5351 0 0,-1 2 0 0 0,1 0 0 0 0,1 1-1 0 0,-26 11 1 0 0,42-14-362 0 0,-1 1 0 0 0,1 0 0 0 0,0 0 0 0 0,0 0-1 0 0,0 1 1 0 0,-5 5 0 0 0,-16 13 152 0 0,-57 44 338 0 0,70-58-516 0 0,1 0 0 0 0,1 1 0 0 0,0 0 0 0 0,0 1-1 0 0,1 0 1 0 0,0 1 0 0 0,1 0 0 0 0,0 1 0 0 0,1 0 0 0 0,1 0 0 0 0,0 1 0 0 0,1 0 0 0 0,0 1 0 0 0,-9 28 0 0 0,1-6 36 0 0,10-27-79 0 0,1 1 0 0 0,0 0-1 0 0,0-1 1 0 0,1 1 0 0 0,-2 13 0 0 0,4-22 0 0 0,1 1 0 0 0,0 0 0 0 0,0-1 0 0 0,0 1 0 0 0,0 0 0 0 0,1 0 0 0 0,-1-1 0 0 0,1 1 0 0 0,-1 0 0 0 0,1-1 0 0 0,0 1-1 0 0,0-1 1 0 0,0 1 0 0 0,0-1 0 0 0,1 0 0 0 0,-1 1 0 0 0,1-1 0 0 0,-1 0 0 0 0,1 0 0 0 0,0 0 0 0 0,0 0 0 0 0,0 0 0 0 0,0 0 0 0 0,0 0 0 0 0,0-1 0 0 0,0 1 0 0 0,3 0 0 0 0,8 5-31 0 0,-1 0 1 0 0,1-1 0 0 0,1-1 0 0 0,20 5 0 0 0,-28-8 23 0 0,1-1 0 0 0,-1 0 0 0 0,0 0 0 0 0,1-1 0 0 0,-1 0 0 0 0,1 0 0 0 0,-1 0 0 0 0,1-1 0 0 0,-1 0 0 0 0,1-1 0 0 0,-1 1 0 0 0,8-4 0 0 0,8-2 0 0 0,-16 6 4 0 0,-1-1 1 0 0,1 0-1 0 0,0 0 0 0 0,-1 0 0 0 0,0-1 1 0 0,1 0-1 0 0,-1 0 0 0 0,0 0 1 0 0,8-8-1 0 0,14-12-2 0 0,-21 19 2 0 0,0 0 0 0 0,-1-1 0 0 0,1 0 0 0 0,-1 0 0 0 0,-1 0 0 0 0,1 0 0 0 0,-1-1 0 0 0,1 0 0 0 0,4-10 0 0 0,1-5 70 0 0,-1 0 0 0 0,-1 0-1 0 0,-2-1 1 0 0,0 0 0 0 0,-1 0 0 0 0,-1-1 0 0 0,-1 1 0 0 0,0-43 0 0 0,-3-14 799 0 0,0 78-520 0 0,0 2-339 0 0,1 1 1 0 0,-1 0-1 0 0,0-1 0 0 0,1 1 1 0 0,-1-1-1 0 0,1 1 0 0 0,0 0 1 0 0,-1-1-1 0 0,1 1 0 0 0,0-1 0 0 0,0 0 1 0 0,0 1-1 0 0,0-1 0 0 0,0 0 1 0 0,0 1-1 0 0,0-1 0 0 0,1 0 1 0 0,-1 0-1 0 0,3 1 0 0 0,0 2 31 0 0,-1 1-18 0 0,0 1 0 0 0,0-1 0 0 0,-1 1-1 0 0,1 0 1 0 0,-1-1 0 0 0,2 12-1 0 0,2 3 17 0 0,9 18 17 0 0,-11-25-37 0 0,0-1 1 0 0,1 0-1 0 0,1-1 1 0 0,9 16-1 0 0,-7-15 0 0 0,-5-10-9 0 0,-1 1-1 0 0,0 0 1 0 0,0 0 0 0 0,0 0 0 0 0,-1 0-1 0 0,1 1 1 0 0,-1-1 0 0 0,1 1 0 0 0,-1-1-1 0 0,0 0 1 0 0,0 1 0 0 0,0 5-1 0 0,0-4 1 0 0,0 0 0 0 0,0 0 0 0 0,1 0 0 0 0,0 0 0 0 0,0 0 0 0 0,0 0 0 0 0,4 6 0 0 0,-3-6 6 0 0,0 0 0 0 0,-1 0 0 0 0,1 0 0 0 0,-1 1 0 0 0,0-1-1 0 0,-1 1 1 0 0,2 6 0 0 0,10 76 231 0 0,2-1 59 0 0,5 149 0 0 0,-20-218-287 0 0,0 5 19 0 0,-1-1 0 0 0,-4 35 0 0 0,3-48-32 0 0,-1 0 1 0 0,0 0 0 0 0,0 0-1 0 0,-1 0 1 0 0,0 0-1 0 0,0-1 1 0 0,-1 0-1 0 0,-11 15 1 0 0,13-19-30 0 0,0 0 0 0 0,0 0 0 0 0,-1 0 0 0 0,1 0 0 0 0,-1 0 0 0 0,0-1 0 0 0,0 1 0 0 0,0-1 0 0 0,-1 0 0 0 0,1 0 0 0 0,-1-1 0 0 0,1 0 0 0 0,-11 4 0 0 0,8-3-107 0 0,1-1-87 0 0,0 0 0 0 0,0-1 0 0 0,0 1 1 0 0,0-1-1 0 0,-12 1 0 0 0,16-2 137 0 0,0-1 1 0 0,0 1-1 0 0,0 0 0 0 0,0-1 1 0 0,0 1-1 0 0,0-1 0 0 0,0 0 0 0 0,1 1 1 0 0,-1-1-1 0 0,0 0 0 0 0,0 0 1 0 0,1 0-1 0 0,-1 0 0 0 0,0-1 0 0 0,1 1 1 0 0,-1 0-1 0 0,1-1 0 0 0,0 1 0 0 0,-1-1 1 0 0,1 1-1 0 0,0-1 0 0 0,0 0 1 0 0,-1-2-1 0 0,-4-9-329 0 0,0 0 0 0 0,1 0-1 0 0,0 0 1 0 0,1-1 0 0 0,1 1 0 0 0,0-1 0 0 0,1 0 0 0 0,0 0 0 0 0,1 0 0 0 0,1 0-1 0 0,2-24 1 0 0,1 11-291 0 0,1 1 0 0 0,2-1-1 0 0,1 1 1 0 0,1 0 0 0 0,14-31-1 0 0,-6 23-1274 0 0,1 1 0 0 0,29-42 1 0 0,-16 29-4904 0 0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63 150 9256 0 0,'0'5'6426'0'0,"0"19"-4850"0"0,-2 271 4002 0 0,-1-19-3615 0 0,3-273-1946 0 0,1 0 0 0 0,-1 1-1 0 0,0-1 1 0 0,1 0 0 0 0,0 0 0 0 0,0 1-1 0 0,0-1 1 0 0,0 0 0 0 0,0 0-1 0 0,1 0 1 0 0,-1 0 0 0 0,1 0 0 0 0,0-1-1 0 0,0 1 1 0 0,0 0 0 0 0,0-1-1 0 0,0 0 1 0 0,1 1 0 0 0,-1-1 0 0 0,1 0-1 0 0,-1 0 1 0 0,1 0 0 0 0,3 1-1 0 0,19 18 186 0 0,-22-18-182 0 0,0-1 1 0 0,0 1-1 0 0,0-1 1 0 0,1 0-1 0 0,-1 0 1 0 0,1 0-1 0 0,-1-1 0 0 0,1 1 1 0 0,0-1-1 0 0,-1 0 1 0 0,7 1-1 0 0,47 6 153 0 0,-42-6-134 0 0,-5-1-1 0 0,1 0-1 0 0,0-1 1 0 0,0 0 0 0 0,-1 0-1 0 0,1-1 1 0 0,0-1-1 0 0,-1 1 1 0 0,1-2 0 0 0,-1 0-1 0 0,1 0 1 0 0,-1-1-1 0 0,0 0 1 0 0,-1 0 0 0 0,14-9-1 0 0,-14 6-3 0 0,0 0-1 0 0,1 1 0 0 0,16-8 1 0 0,-23 13-28 0 0,0-1 0 0 0,0 1 0 0 0,0-1 0 0 0,0 0 0 0 0,-1 0 1 0 0,1 0-1 0 0,-1 0 0 0 0,1 0 0 0 0,-1-1 0 0 0,0 1 1 0 0,0 0-1 0 0,0-1 0 0 0,2-4 0 0 0,3-2 10 0 0,4-3 68 0 0,-1 0 0 0 0,0-1 0 0 0,-1 0 1 0 0,-1-1-1 0 0,0 0 0 0 0,-1 0 0 0 0,0-1 0 0 0,-1 1 0 0 0,-1-1 0 0 0,0-1 0 0 0,4-27 0 0 0,-5 16 136 0 0,-2 0 0 0 0,-1 0-1 0 0,-1-1 1 0 0,-1 1 0 0 0,-2 0-1 0 0,-5-27 1 0 0,-16-22 69 0 0,2 12-73 0 0,19 54-177 0 0,0 1 0 0 0,-1-1-1 0 0,-1 1 1 0 0,0 0 0 0 0,-9-13-1 0 0,-18-36 145 0 0,30 54-178 0 0,0 0 1 0 0,-1 0-1 0 0,1 1 1 0 0,-1-1-1 0 0,0 0 1 0 0,0 1 0 0 0,-1 0-1 0 0,1-1 1 0 0,0 2-1 0 0,-1-1 1 0 0,0 0-1 0 0,0 1 1 0 0,0-1-1 0 0,0 1 1 0 0,0 0-1 0 0,0 0 1 0 0,-7-1 0 0 0,8 1-1 0 0,-8-2-41 0 0,0 0 0 0 0,-1 0 0 0 0,1 1 0 0 0,-1 1 0 0 0,1 0 0 0 0,-1 0 0 0 0,0 1 0 0 0,0 1-1 0 0,-21 1 1 0 0,-6 4-830 0 0,-61 15-1 0 0,47-8-425 0 0,46-11 860 0 0,1 1 0 0 0,-1 0 0 0 0,1 0 0 0 0,-1 1 0 0 0,1 0 1 0 0,0 0-1 0 0,-10 6 0 0 0,-4 13-4127 0 0,12 5-4304 0 0,8-17 1831 0 0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14976 0 0,'0'12'5479'0'0,"0"13"-3128"0"0,-1-22-2216 0 0,-1 0 0 0 0,1-1 1 0 0,-1 1-1 0 0,0-1 0 0 0,1 1 0 0 0,-1-1 0 0 0,0 1 0 0 0,-1-1 1 0 0,-3 4-1 0 0,-12 13 333 0 0,-12 51-28 0 0,23-60-428 0 0,1 0 0 0 0,-1 0-1 0 0,1 1 1 0 0,1 0 0 0 0,0 0 0 0 0,-5 17 0 0 0,10-28-12 0 0,-8 20-9 0 0,-1-1 1 0 0,-16 25-1 0 0,-14 25-121 0 0,31-54-248 0 0,0 1 0 0 0,-2-1 0 0 0,1-1-1 0 0,-13 14 1 0 0,17-22-253 0 0,-18 25-1403 0 0,18-6-5322 0 0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88 10232 0 0,'-2'0'608'0'0,"1"0"0"0"0,-1 0 0 0 0,1 0 0 0 0,0 0 0 0 0,-1 0 0 0 0,1 1 0 0 0,0-1 0 0 0,-1 1 0 0 0,1-1 0 0 0,0 1 0 0 0,0-1 0 0 0,-1 1 0 0 0,1 0 0 0 0,-2 1 1 0 0,-8 16 3165 0 0,3 36-3825 0 0,5-19 1012 0 0,1-8-813 0 0,1 1 0 0 0,1 0 0 0 0,2 0 0 0 0,9 50 0 0 0,-6-38 9 0 0,7 30 99 0 0,-6-32-77 0 0,5 73 1 0 0,-11-99-147 0 0,2 0 0 0 0,-1 0 0 0 0,2 0 0 0 0,-1 0 0 0 0,6 12 0 0 0,-5-13 7 0 0,1 0 1 0 0,-2 0-1 0 0,0 0 0 0 0,2 23 1 0 0,-4-29-41 0 0,0 0 0 0 0,1 0 1 0 0,-1 0-1 0 0,1 0 0 0 0,0 0 1 0 0,0-1-1 0 0,3 7 0 0 0,-2-5 19 0 0,0 1 0 0 0,0 0 0 0 0,-1 0 0 0 0,1 0 0 0 0,-2 0 0 0 0,1 0 0 0 0,-1 8 0 0 0,2-10 218 0 0,-6-20-115 0 0,-5-7-69 0 0,4 10-53 0 0,0 0 0 0 0,-1 0 0 0 0,-14-21 0 0 0,18 32 2 0 0,1-1 0 0 0,0 0 0 0 0,0 0 0 0 0,-1 1 0 0 0,1-1 0 0 0,0 0 0 0 0,1 0 0 0 0,-1 0 0 0 0,0 0 0 0 0,0 0 0 0 0,1 0 0 0 0,-1-1 0 0 0,1 1 0 0 0,0 0 0 0 0,0 0 0 0 0,0 0 0 0 0,0-3 0 0 0,-1-13 4 0 0,-66-362 74 0 0,66 367-71 0 0,2 0 0 0 0,0-1 0 0 0,0 1 1 0 0,7-26-1 0 0,2-23 75 0 0,-7 50-71 0 0,0 0-1 0 0,1 0 0 0 0,0 0 1 0 0,1 1-1 0 0,1 0 0 0 0,0 0 1 0 0,0 0-1 0 0,1 1 0 0 0,0 0 1 0 0,1 0-1 0 0,10-11 0 0 0,11 0 0 0 0,-28 20-11 0 0,1 1 0 0 0,-1-1-1 0 0,0 0 1 0 0,1 0 0 0 0,-1 0 0 0 0,0 0 0 0 0,1-1 0 0 0,-1 1 0 0 0,0 0-1 0 0,0 0 1 0 0,0-1 0 0 0,0 1 0 0 0,0-1 0 0 0,0 1 0 0 0,1-4 0 0 0,2 2 5 0 0,0-1 1 0 0,0 1 0 0 0,1 0 0 0 0,-1 0-1 0 0,1 1 1 0 0,0-1 0 0 0,0 1 0 0 0,0 0 0 0 0,0 0-1 0 0,0 1 1 0 0,0-1 0 0 0,1 1 0 0 0,4 0 0 0 0,-2-1-12 0 0,0 0 17 0 0,1 0-1 0 0,0 0 0 0 0,0 1 1 0 0,1 0-1 0 0,-1 0 0 0 0,0 1 1 0 0,0 1-1 0 0,0-1 1 0 0,0 1-1 0 0,0 1 0 0 0,0 0 1 0 0,0 0-1 0 0,0 1 0 0 0,15 6 1 0 0,-9 1 13 0 0,-1 0 0 0 0,0 1 0 0 0,0 1 0 0 0,14 15 1 0 0,-28-26-26 0 0,9 8 25 0 0,-1-2-7 0 0,0 1 0 0 0,-1 0 0 0 0,0 0-1 0 0,-1 0 1 0 0,0 1 0 0 0,7 12 0 0 0,18 28 136 0 0,-23-39-108 0 0,-1 1 0 0 0,0 1 0 0 0,9 20 0 0 0,3 4-24 0 0,-16-30-18 0 0,0 0 0 0 0,0-1-1 0 0,0 1 1 0 0,-1 0 0 0 0,1 0 0 0 0,-1 1 0 0 0,1 8-1 0 0,4 20 92 0 0,3 40 190 0 0,-9-26-217 0 0,1-22 16 0 0,-2-1 1 0 0,-3 28-1 0 0,2-46-71 0 0,0 0-1 0 0,-1 0 1 0 0,0 0 0 0 0,0-1 0 0 0,-1 1-1 0 0,0-1 1 0 0,0 0 0 0 0,0 0 0 0 0,-1 0-1 0 0,0 0 1 0 0,-8 9 0 0 0,4-8-13 0 0,5-5 0 0 0,0-1 0 0 0,1 1 0 0 0,-1 0 0 0 0,1 0 0 0 0,0 0 0 0 0,0 0 0 0 0,0 0 0 0 0,0 0 0 0 0,1 1 0 0 0,-3 4 0 0 0,1-1-35 0 0,-1 1 0 0 0,-1-2 0 0 0,1 1 0 0 0,-1 0 0 0 0,-1-1 0 0 0,1 0 0 0 0,-1 0 0 0 0,0-1 0 0 0,0 0 0 0 0,-1 0 0 0 0,1 0 0 0 0,-10 4 0 0 0,11-6-74 0 0,1 0 0 0 0,0 0 0 0 0,0 0 0 0 0,0 0 0 0 0,1 0 0 0 0,-1 1 0 0 0,-3 4 1 0 0,-29 25-1525 0 0,-1-18-268 0 0,37-15 1755 0 0,-1 0 0 0 0,1 0 0 0 0,-1 1 0 0 0,0-1 0 0 0,1 0 0 0 0,-1 0 0 0 0,1 0 0 0 0,-1 0 0 0 0,1 1-1 0 0,-1-1 1 0 0,1 0 0 0 0,-1 1 0 0 0,1-1 0 0 0,0 0 0 0 0,-1 1 0 0 0,1-1 0 0 0,-1 0 0 0 0,1 1 0 0 0,0-1 0 0 0,-1 1 0 0 0,1-1 0 0 0,0 1 0 0 0,-1-1 0 0 0,1 1 0 0 0,0-1 0 0 0,0 1 0 0 0,0-1 0 0 0,-1 1 0 0 0,1-1 0 0 0,0 1 0 0 0,0-1-1 0 0,0 1 1 0 0,0 0 0 0 0,0-1 0 0 0,0 1 0 0 0,0 0 0 0 0,0 0-39 0 0,1-1 0 0 0,-1 1 0 0 0,0 0-1 0 0,1 0 1 0 0,-1-1 0 0 0,1 1 0 0 0,-1 0 0 0 0,1-1-1 0 0,-1 1 1 0 0,1 0 0 0 0,-1-1 0 0 0,1 1 0 0 0,0-1-1 0 0,-1 1 1 0 0,1-1 0 0 0,0 0 0 0 0,0 1 0 0 0,-1-1-1 0 0,1 1 1 0 0,0-1 0 0 0,0 0 0 0 0,-1 0 0 0 0,1 0-1 0 0,0 1 1 0 0,0-1 0 0 0,0 0 0 0 0,-1 0 0 0 0,1 0-1 0 0,0 0 1 0 0,1 0 0 0 0,22 0-2842 0 0,-11 0-3271 0 0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19 531 5872 0 0,'0'-1'193'0'0,"0"-1"1"0"0,0 1 0 0 0,1-1-1 0 0,-1 1 1 0 0,1 0-1 0 0,-1 0 1 0 0,1-1 0 0 0,0 1-1 0 0,-1 0 1 0 0,1 0 0 0 0,0-1-1 0 0,0 1 1 0 0,0 0-1 0 0,0 0 1 0 0,0 0 0 0 0,0 0-1 0 0,0 0 1 0 0,0 1-1 0 0,0-1 1 0 0,0 0 0 0 0,1 0-1 0 0,-1 1 1 0 0,0-1 0 0 0,0 1-1 0 0,1-1 1 0 0,1 0-1 0 0,12-8 677 0 0,10-50 1455 0 0,-8 46-1766 0 0,-15 12-525 0 0,-1 0 1 0 0,1 0-1 0 0,0 0 1 0 0,-1 0-1 0 0,1 0 1 0 0,-1 0-1 0 0,0 0 1 0 0,1-1-1 0 0,-1 1 1 0 0,0 0 0 0 0,0-1-1 0 0,0 1 1 0 0,0-1-1 0 0,0 1 1 0 0,0-1-1 0 0,0 1 1 0 0,-1-1-1 0 0,1 0 1 0 0,0 0-1 0 0,-1 1 1 0 0,0-1-1 0 0,1 0 1 0 0,-1 0-1 0 0,0 1 1 0 0,0-1-1 0 0,0 0 1 0 0,0-3 0 0 0,1-8 141 0 0,1 1 0 0 0,0-1 0 0 0,1 0 1 0 0,4-12-1 0 0,8-32 520 0 0,-12 1-196 0 0,-3 38-279 0 0,0-1 0 0 0,6-29 1 0 0,-5 43-159 0 0,0 1-1 0 0,-1-1 1 0 0,1 0 0 0 0,-1 0 0 0 0,0 0-1 0 0,0 0 1 0 0,-2-7 0 0 0,2 10-8 0 0,-1-1 0 0 0,1 1 0 0 0,-1 0 0 0 0,0 0 0 0 0,1 0 0 0 0,-1 0-1 0 0,0 0 1 0 0,0 0 0 0 0,0 0 0 0 0,-1 0 0 0 0,1 1 0 0 0,0-1 0 0 0,-1 0 0 0 0,1 1 0 0 0,-1-1 0 0 0,1 1 0 0 0,-1-1 0 0 0,0 1 0 0 0,0 0 0 0 0,-2-2 0 0 0,2 2-7 0 0,0 0 1 0 0,-1 0 0 0 0,1 0 0 0 0,0 1 0 0 0,0-1-1 0 0,-1 0 1 0 0,1 1 0 0 0,0 0 0 0 0,-1-1-1 0 0,1 1 1 0 0,0 0 0 0 0,-1 0 0 0 0,1 0 0 0 0,0 1-1 0 0,-1-1 1 0 0,1 1 0 0 0,0-1 0 0 0,0 1-1 0 0,-1 0 1 0 0,1 0 0 0 0,0-1 0 0 0,0 2-1 0 0,0-1 1 0 0,0 0 0 0 0,0 0 0 0 0,-3 3 0 0 0,1 0-1 0 0,1 0 1 0 0,0 0 0 0 0,0 1-1 0 0,0-1 1 0 0,0 1 0 0 0,1 0-1 0 0,0 0 1 0 0,0-1 0 0 0,0 1 0 0 0,0 1-1 0 0,-1 9 1 0 0,-19 58 284 0 0,12 2 0 0 0,5-52-213 0 0,2 0 0 0 0,0 27 1 0 0,2-24-32 0 0,5 55 127 0 0,-3-76-203 0 0,0-1 0 0 0,0 1 1 0 0,0-1-1 0 0,0 0 0 0 0,1 0 0 0 0,0 1 1 0 0,0-1-1 0 0,0 0 0 0 0,0-1 0 0 0,1 1 1 0 0,0 0-1 0 0,-1-1 0 0 0,7 6 0 0 0,-3-2 25 0 0,1-1-1 0 0,0 0 0 0 0,0 0 0 0 0,1-1 0 0 0,-1 0 1 0 0,1 0-1 0 0,0 0 0 0 0,1-1 0 0 0,-1-1 1 0 0,1 1-1 0 0,0-2 0 0 0,13 4 0 0 0,-3-1 58 0 0,20 4 45 0 0,-38-9-128 0 0,1 0 0 0 0,0 0 0 0 0,-1 0 0 0 0,1 0 0 0 0,0-1 0 0 0,-1 1 0 0 0,1 0 0 0 0,-1-1 0 0 0,1 1 0 0 0,-1-1 0 0 0,1 1 0 0 0,-1-1 1 0 0,1 0-1 0 0,-1 0 0 0 0,1 0 0 0 0,-1 1 0 0 0,0-1 0 0 0,1-1 0 0 0,-1 1 0 0 0,0 0 0 0 0,1-2 0 0 0,16-14 192 0 0,-15 14-183 0 0,0 1 0 0 0,0-1 0 0 0,0 1 0 0 0,-1-1 0 0 0,0 0 0 0 0,1 0 0 0 0,-1 0 0 0 0,0 0 0 0 0,2-5 0 0 0,2-2 12 0 0,-4 7-17 0 0,0 1-1 0 0,0-1 0 0 0,0 0 0 0 0,-1 0 0 0 0,0 0 1 0 0,1 0-1 0 0,-1 0 0 0 0,0 0 0 0 0,0 0 0 0 0,-1 0 0 0 0,2-4 1 0 0,-2-8 48 0 0,0-35 96 0 0,-1 1 0 0 0,-13-80 0 0 0,7 90-144 0 0,2 0 0 0 0,2-1 0 0 0,1-40 0 0 0,2 78-16 0 0,0 1 1 0 0,0 0 0 0 0,1 0-1 0 0,-1 0 1 0 0,0 0 0 0 0,0-1-1 0 0,1 1 1 0 0,-1 0 0 0 0,1 0 0 0 0,-1 0-1 0 0,1 0 1 0 0,-1 0 0 0 0,1 0-1 0 0,0 0 1 0 0,0 0 0 0 0,-1 0-1 0 0,1 1 1 0 0,0-1 0 0 0,0 0 0 0 0,0 0-1 0 0,0 1 1 0 0,0-1 0 0 0,0 0-1 0 0,0 1 1 0 0,0-1 0 0 0,0 1 0 0 0,0-1-1 0 0,0 1 1 0 0,0 0 0 0 0,0-1-1 0 0,0 1 1 0 0,1 0 0 0 0,-1 0-1 0 0,0 0 1 0 0,2 0 0 0 0,0 0 4 0 0,34 0 37 0 0,-33 2-50 0 0,-1 0 0 0 0,1 1 0 0 0,-1-1 0 0 0,0 0 1 0 0,0 1-1 0 0,1 0 0 0 0,-2 0 0 0 0,1 0 1 0 0,0 0-1 0 0,-1 0 0 0 0,4 5 0 0 0,19 22-54 0 0,-19-24 59 0 0,-1 1 0 0 0,0 0 0 0 0,0 1 0 0 0,6 11 0 0 0,2 3-13 0 0,-3-6-114 0 0,1-1 0 0 0,21 22 0 0 0,-28-33 57 0 0,0 0 1 0 0,1 0-1 0 0,-1-1 1 0 0,1 0-1 0 0,0 1 0 0 0,0-1 1 0 0,0-1-1 0 0,0 1 0 0 0,1-1 1 0 0,-1 0-1 0 0,10 2 1 0 0,-8-2-59 0 0,19 3-903 0 0,1-1 0 0 0,29 1 1 0 0,-54-5 949 0 0,0 0 1 0 0,0 0-1 0 0,0 0 1 0 0,0 0-1 0 0,0-1 1 0 0,0 1-1 0 0,0-1 1 0 0,0 1-1 0 0,0-1 1 0 0,0 0-1 0 0,0 0 1 0 0,0 0-1 0 0,-1 0 1 0 0,1 0-1 0 0,2-2 1 0 0,21-9-684 0 0,-18 11 625 0 0,-5 0 83 0 0,0 1 0 0 0,0 0-1 0 0,-1-1 1 0 0,1 1 0 0 0,0-1-1 0 0,0 1 1 0 0,-1-1-1 0 0,1 0 1 0 0,0 0 0 0 0,-1 0-1 0 0,1 0 1 0 0,-1 0 0 0 0,1 0-1 0 0,-1 0 1 0 0,1 0-1 0 0,-1-1 1 0 0,0 1 0 0 0,0 0-1 0 0,0-1 1 0 0,0 1 0 0 0,2-3-1 0 0,-3 3 29 0 0,1 0-1 0 0,-1 0 1 0 0,1 0 0 0 0,0 0-1 0 0,0 0 1 0 0,0 0-1 0 0,-1 1 1 0 0,1-1 0 0 0,0 0-1 0 0,0 0 1 0 0,0 1 0 0 0,0-1-1 0 0,0 1 1 0 0,0-1-1 0 0,0 1 1 0 0,0-1 0 0 0,0 1-1 0 0,0 0 1 0 0,1 0 0 0 0,-1-1-1 0 0,1 1 1 0 0,-1 0-1 0 0,0 0-1 0 0,0 0 1 0 0,0 0 0 0 0,0 0 0 0 0,0-1-1 0 0,0 1 1 0 0,0 0 0 0 0,-1-1 0 0 0,1 1 0 0 0,0 0-1 0 0,0-1 1 0 0,0 1 0 0 0,0-1 0 0 0,-1 1-1 0 0,1-1 1 0 0,0 0 0 0 0,-1 1 0 0 0,1-1 0 0 0,0 0-1 0 0,-1 1 1 0 0,1-1 0 0 0,-1 0 0 0 0,1 0-1 0 0,0-1 1 0 0,1-1-97 0 0,0-1 0 0 0,0 1 0 0 0,0-1-1 0 0,1 1 1 0 0,0 0 0 0 0,0 0 0 0 0,0 0-1 0 0,0 0 1 0 0,0 1 0 0 0,0-1 0 0 0,1 1 0 0 0,7-4-1 0 0,18-16-599 0 0,-25 18 695 0 0,0 0-1 0 0,0 1 1 0 0,0-1 0 0 0,0 1-1 0 0,0 0 1 0 0,1 0 0 0 0,0 0-1 0 0,-1 1 1 0 0,1 0 0 0 0,8-3 0 0 0,4-1 4074 0 0,-24 5-3126 0 0,5 1-763 0 0,0 1-1 0 0,0-1 1 0 0,0 1 0 0 0,0 0-1 0 0,0-1 1 0 0,1 1-1 0 0,-1 0 1 0 0,0 0 0 0 0,0 0-1 0 0,1 1 1 0 0,-1-1-1 0 0,-1 2 1 0 0,-19 11 955 0 0,11-10-804 0 0,-14 9 363 0 0,-2 7-206 0 0,22-17-375 0 0,0 0 0 0 0,0 1-1 0 0,0-1 1 0 0,0 1 0 0 0,1 1-1 0 0,-7 6 1 0 0,-34 31 393 0 0,40-37-439 0 0,1 0 0 0 0,0 0 0 0 0,1 0 1 0 0,-1 1-1 0 0,1 0 0 0 0,0 0 0 0 0,0 0 0 0 0,1 0 0 0 0,0 0 0 0 0,0 0 0 0 0,0 1 0 0 0,1-1 0 0 0,0 1 0 0 0,0-1 0 0 0,1 1 0 0 0,0-1 1 0 0,0 8-1 0 0,1-13-34 0 0,-1 0 1 0 0,0 0-1 0 0,1 0 1 0 0,-1 0-1 0 0,1-1 0 0 0,-1 1 1 0 0,1 0-1 0 0,0 0 1 0 0,-1-1-1 0 0,1 1 1 0 0,0 0-1 0 0,-1-1 1 0 0,1 1-1 0 0,0-1 1 0 0,0 1-1 0 0,-1-1 1 0 0,1 1-1 0 0,0-1 1 0 0,0 1-1 0 0,0-1 1 0 0,0 0-1 0 0,0 0 1 0 0,1 1-1 0 0,27 6 63 0 0,-21-5 19 0 0,16 0-35 0 0,1-1 1 0 0,-1 0 0 0 0,50-7-1 0 0,-70 5-48 0 0,0 0 0 0 0,1 0 0 0 0,-1-1 0 0 0,0 1 0 0 0,1-1 0 0 0,-1 0 0 0 0,0 0 0 0 0,0-1 0 0 0,-1 1 0 0 0,1-1 0 0 0,0 0 0 0 0,-1 1 0 0 0,0-2 0 0 0,5-4 1 0 0,-1 0 11 0 0,-1 0 0 0 0,-1 0 1 0 0,0 0-1 0 0,9-18 1 0 0,-12 17 17 0 0,0-1 1 0 0,0 1-1 0 0,-1-1 1 0 0,0 0-1 0 0,0 0 1 0 0,-1 1-1 0 0,-2-11 1 0 0,2-5 51 0 0,-9 5 89 0 0,8 18-159 0 0,0 1 0 0 0,0 0 0 0 0,0 0 0 0 0,1-1 0 0 0,-1 1 0 0 0,0-1 0 0 0,1 1 0 0 0,-1-1-1 0 0,1 1 1 0 0,-1-1 0 0 0,1 1 0 0 0,-1-1 0 0 0,1-1 0 0 0,0 1 8 0 0,0 1 1 0 0,0 0-1 0 0,0-1 1 0 0,0 1-1 0 0,-1-1 1 0 0,1 1-1 0 0,0 0 1 0 0,-1-1-1 0 0,1 1 1 0 0,-1 0-1 0 0,1 0 1 0 0,-1-1-1 0 0,0 1 0 0 0,1 0 1 0 0,-1 0-1 0 0,0 0 1 0 0,0 0-1 0 0,0 0 1 0 0,0 0-1 0 0,0 0 1 0 0,0 0-1 0 0,0 0 1 0 0,0 0-1 0 0,0 1 1 0 0,-1-1-1 0 0,1 0 1 0 0,0 1-1 0 0,0-1 1 0 0,-1 1-1 0 0,1-1 1 0 0,0 1-1 0 0,-1 0 0 0 0,1-1 1 0 0,0 1-1 0 0,-1 0 1 0 0,1 0-1 0 0,-2 0 1 0 0,1 38 235 0 0,2-11-177 0 0,0 0 1 0 0,2 0-1 0 0,0 0 0 0 0,2 0 1 0 0,1-1-1 0 0,2 0 1 0 0,11 32-1 0 0,13 38 351 0 0,21 106-1 0 0,-34-125-207 0 0,-8-37-61 0 0,-1 0 1 0 0,-2 1 0 0 0,3 73-1 0 0,-10 106 498 0 0,0-217-651 0 0,-1 0 1 0 0,1 1 0 0 0,-1-1 0 0 0,0 0-1 0 0,1 0 1 0 0,-2 0 0 0 0,1 0-1 0 0,0 0 1 0 0,0 0 0 0 0,-1 0-1 0 0,0 0 1 0 0,-2 3 0 0 0,-9 16 118 0 0,10-18-131 0 0,-1 0 0 0 0,0 0-1 0 0,0-1 1 0 0,0 1 0 0 0,0-1-1 0 0,-1 0 1 0 0,1 0 0 0 0,-1-1-1 0 0,0 0 1 0 0,0 1 0 0 0,0-1-1 0 0,0-1 1 0 0,0 1 0 0 0,0-1-1 0 0,0 0 1 0 0,-1 0 0 0 0,-10 0-1 0 0,6-1-67 0 0,-1 0 0 0 0,0-1 0 0 0,0-1 0 0 0,0 1 0 0 0,-17-7 0 0 0,23 7 3 0 0,1-1 0 0 0,-1 0 0 0 0,1 0 0 0 0,-1-1 0 0 0,1 1 0 0 0,0-1-1 0 0,0 0 1 0 0,0 0 0 0 0,1-1 0 0 0,-1 1 0 0 0,1-1 0 0 0,-1 1 0 0 0,1-1 0 0 0,0 0 0 0 0,-4-9-1 0 0,-12-20-467 0 0,9 16-22 0 0,0-1-1 0 0,0 0 1 0 0,-6-21 0 0 0,10 17-362 0 0,1-1 0 0 0,-4-47 0 0 0,9 61 584 0 0,0 0-1 0 0,0 0 0 0 0,1 0 1 0 0,0 0-1 0 0,0 0 0 0 0,1 0 1 0 0,1 0-1 0 0,-1 1 0 0 0,1-1 1 0 0,7-13-1 0 0,50-77-4423 0 0,-45 67 1552 0 0,19 1-4152 0 0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88 6096 0 0,'0'-2'606'0'0,"0"-1"-1"0"0,0 0 1 0 0,0 1 0 0 0,-1-1 0 0 0,1 0 0 0 0,-1 1 0 0 0,0-1-1 0 0,0 1 1 0 0,0-1 0 0 0,0 1 0 0 0,0-1 0 0 0,-1 1 0 0 0,1 0-1 0 0,-1 0 1 0 0,1-1 0 0 0,-5-2 0 0 0,3 2-373 0 0,0 0 0 0 0,-1 1 0 0 0,0-1 0 0 0,1 1 0 0 0,-1 0-1 0 0,0 0 1 0 0,0 1 0 0 0,0-1 0 0 0,-1 1 0 0 0,1 0 0 0 0,0 0 0 0 0,0 0 0 0 0,-1 0 0 0 0,-8 1 0 0 0,-61-9 2253 0 0,63 6-2225 0 0,-1 1 1 0 0,1 1-1 0 0,-1-1 0 0 0,1 2 1 0 0,-1 0-1 0 0,1 0 1 0 0,-22 4-1 0 0,5-1 227 0 0,27-3-461 0 0,-1 0-1 0 0,0 0 1 0 0,1 0 0 0 0,-1 0 0 0 0,0 1-1 0 0,0-1 1 0 0,1 0 0 0 0,-1 1 0 0 0,1-1-1 0 0,-1 1 1 0 0,0-1 0 0 0,1 1-1 0 0,-1 0 1 0 0,1 0 0 0 0,-1 0 0 0 0,1 0-1 0 0,0 0 1 0 0,-1 0 0 0 0,-1 2 0 0 0,-23 15 418 0 0,24-17-426 0 0,0-1-1 0 0,0 1 1 0 0,1 0-1 0 0,-1 0 1 0 0,0 0 0 0 0,0 1-1 0 0,1-1 1 0 0,-1 0-1 0 0,1 1 1 0 0,-1-1-1 0 0,1 1 1 0 0,0-1 0 0 0,-1 1-1 0 0,1-1 1 0 0,0 1-1 0 0,0 0 1 0 0,0 0 0 0 0,-1 2-1 0 0,0 0 15 0 0,0 0-1 0 0,-1 0 1 0 0,0 0 0 0 0,0-1-1 0 0,0 1 1 0 0,0-1 0 0 0,-6 5-1 0 0,6-5-13 0 0,0-1-1 0 0,0 1 1 0 0,0 0-1 0 0,1-1 0 0 0,-1 1 1 0 0,1 1-1 0 0,0-1 1 0 0,-1 0-1 0 0,2 0 1 0 0,-3 5-1 0 0,-9 29 193 0 0,-32 100 286 0 0,42-124-426 0 0,0 0-1 0 0,1 0 0 0 0,0 1 0 0 0,1-1 0 0 0,1 1 0 0 0,0 0 0 0 0,3 25 0 0 0,-1-33-63 0 0,0 0-1 0 0,0 1 1 0 0,1-1-1 0 0,0 0 1 0 0,0 0-1 0 0,0 0 1 0 0,1-1-1 0 0,-1 1 1 0 0,1-1-1 0 0,1 0 1 0 0,-1 0-1 0 0,1 0 1 0 0,0-1-1 0 0,0 1 0 0 0,0-1 1 0 0,1-1-1 0 0,-1 1 1 0 0,1-1-1 0 0,0 0 1 0 0,0 0-1 0 0,0 0 1 0 0,0-1-1 0 0,1 0 1 0 0,-1 0-1 0 0,10 1 1 0 0,-4-1-17 0 0,1 0 0 0 0,-1 0 0 0 0,1-1 0 0 0,0-1 0 0 0,-1 0 0 0 0,1-1 0 0 0,0-1 0 0 0,-1 0 0 0 0,1 0 0 0 0,-1-1 0 0 0,0-1 0 0 0,13-5 0 0 0,-20 7 2 0 0,0-1 0 0 0,-1 0 1 0 0,1-1-1 0 0,-1 1 0 0 0,0-1 0 0 0,0 0 0 0 0,0 0 0 0 0,0 0 1 0 0,-1 0-1 0 0,0-1 0 0 0,0 1 0 0 0,0-1 0 0 0,0 0 0 0 0,-1 0 1 0 0,0 0-1 0 0,3-7 0 0 0,5-5-13 0 0,-8 13 16 0 0,1 0 1 0 0,-1 0-1 0 0,1 0 1 0 0,-1 0-1 0 0,0-1 0 0 0,-1 1 1 0 0,1-1-1 0 0,-1 1 1 0 0,0-1-1 0 0,0 0 0 0 0,0-5 1 0 0,4-259 172 0 0,-5 267-171 0 0,2 2-51 0 0,0 1 52 0 0,0 0 1 0 0,0 0 0 0 0,0 0-1 0 0,0 0 1 0 0,0 0 0 0 0,0 0-1 0 0,-1 1 1 0 0,1-1 0 0 0,0 0 0 0 0,-1 1-1 0 0,1-1 1 0 0,-1 1 0 0 0,1 0-1 0 0,-1 0 1 0 0,0-1 0 0 0,0 1 0 0 0,1 0-1 0 0,-2 0 1 0 0,1 0 0 0 0,0 0-1 0 0,1 3 1 0 0,22 63 11 0 0,-17-46 31 0 0,18 47 27 0 0,-7-19 2 0 0,13 52 0 0 0,-29-63-81 0 0,-2-35 11 0 0,-1-1 1 0 0,1 0-1 0 0,0 1 0 0 0,0-1 0 0 0,0 1 0 0 0,1-1 0 0 0,-1 0 0 0 0,1 1 0 0 0,0-1 0 0 0,0 0 1 0 0,0 0-1 0 0,0 1 0 0 0,3 3 0 0 0,-1-2 14 0 0,-1 0 1 0 0,1 0 0 0 0,-1 1-1 0 0,0 0 1 0 0,-1-1 0 0 0,1 1-1 0 0,-1 0 1 0 0,0-1 0 0 0,0 7-1 0 0,-1-10 114 0 0,0-32-6 0 0,9-112 63 0 0,-9 133-176 0 0,1-1 1 0 0,1 1-1 0 0,0 0 0 0 0,5-16 1 0 0,3-21-18 0 0,-10 38 9 0 0,0-1 1 0 0,0 1 0 0 0,1-1-1 0 0,0 1 1 0 0,0-1 0 0 0,1 1-1 0 0,1 0 1 0 0,-1 0 0 0 0,1 0-1 0 0,0 0 1 0 0,1 0 0 0 0,0 1-1 0 0,0-1 1 0 0,1 1 0 0 0,7-9-1 0 0,19-7-1 0 0,-30 22 2 0 0,-1-1-1 0 0,1 1 0 0 0,0-1 0 0 0,0 1 1 0 0,0-1-1 0 0,0 1 0 0 0,0-1 0 0 0,0 1 0 0 0,0 0 1 0 0,0 0-1 0 0,1-1 0 0 0,-1 1 0 0 0,0 0 0 0 0,1 0 1 0 0,-1 0-1 0 0,1 1 0 0 0,-1-1 0 0 0,1 0 0 0 0,0 0 1 0 0,-1 1-1 0 0,4-1 0 0 0,20-8 2 0 0,-14 5-3 0 0,-1 0 3 0 0,1 0-1 0 0,-1 0 0 0 0,1 1 0 0 0,0 1 0 0 0,0 0 1 0 0,18-1-1 0 0,-13 2-13 0 0,-12 0 6 0 0,-1 1 1 0 0,1-1-1 0 0,0 1 0 0 0,0 0 1 0 0,0 0-1 0 0,0 0 0 0 0,0 1 1 0 0,0-1-1 0 0,0 1 0 0 0,-1 0 1 0 0,1 0-1 0 0,0 0 0 0 0,0 1 1 0 0,-1-1-1 0 0,7 4 0 0 0,-5-1 7 0 0,0 0 0 0 0,1-1 0 0 0,-1 1 0 0 0,1-2 0 0 0,0 1 0 0 0,0 0 0 0 0,11 2 0 0 0,-9-3-6 0 0,0 1 1 0 0,0 0-1 0 0,0 1 1 0 0,0 0 0 0 0,11 7-1 0 0,-15-8 2 0 0,52 43-37 0 0,-52-42 12 0 0,1 1-1 0 0,-1-1 1 0 0,0 1 0 0 0,-1 0 0 0 0,1 0 0 0 0,-1 0 0 0 0,0 0 0 0 0,0 1-1 0 0,0-1 1 0 0,2 10 0 0 0,28 51-669 0 0,-31-58 460 0 0,0 0-1 0 0,1 0 1 0 0,0 0 0 0 0,1 0-1 0 0,5 9 1 0 0,8 20-1678 0 0,2 8-2663 0 0,-2-18-3305 0 0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6824 0 0,'-6'8'7064'0'0,"3"10"-3733"0"0,3 30-1843 0 0,0-30-405 0 0,0 5-433 0 0,-1 1 0 0 0,-9 46-1 0 0,7-46-320 0 0,0 0 0 0 0,2 0-1 0 0,1 1 1 0 0,3 27 0 0 0,-1 7 77 0 0,-2-39-225 0 0,0 1-1 0 0,2 0 1 0 0,0-1 0 0 0,2 0 0 0 0,9 33 0 0 0,-12-43-102 0 0,1-1 0 0 0,-1 0 0 0 0,-1 1 0 0 0,0 0 0 0 0,-2 14 0 0 0,1 3 255 0 0,1-26 14 0 0,-11-16-72 0 0,-1 0-255 0 0,1 0 0 0 0,0-1 0 0 0,1 0 0 0 0,1-1 1 0 0,1 0-1 0 0,0 0 0 0 0,1-1 0 0 0,1 0 0 0 0,1 0 0 0 0,0 0 0 0 0,2-1 0 0 0,-3-20 1 0 0,-7-66-56 0 0,13 98 27 0 0,1-1 0 0 0,-1 0-1 0 0,1 1 1 0 0,1-1 0 0 0,0 1 0 0 0,0 0 0 0 0,0 0-1 0 0,1 0 1 0 0,0 0 0 0 0,0 0 0 0 0,1 0-1 0 0,0 1 1 0 0,5-8 0 0 0,9-8-58 0 0,-16 20 55 0 0,-1 0-1 0 0,1 0 1 0 0,-1 0 0 0 0,1 0-1 0 0,0 0 1 0 0,0 0 0 0 0,-1 0-1 0 0,1 1 1 0 0,1-1 0 0 0,-1 1-1 0 0,0-1 1 0 0,0 1-1 0 0,0 0 1 0 0,1 0 0 0 0,-1 0-1 0 0,1 0 1 0 0,-1 0 0 0 0,1 1-1 0 0,2-1 1 0 0,40-16-189 0 0,-35 13 188 0 0,1-1 0 0 0,0 1 0 0 0,0 1 1 0 0,0 0-1 0 0,0 0 0 0 0,1 1 0 0 0,13 0 1 0 0,66-2-34 0 0,-88 4 39 0 0,1 0 1 0 0,0 0 0 0 0,-1 0 0 0 0,1 1 0 0 0,-1-1 0 0 0,1 1 0 0 0,0 0 0 0 0,-1 0 0 0 0,1 0 0 0 0,-1 0 0 0 0,0 1 0 0 0,1-1 0 0 0,-1 1 0 0 0,0 0-1 0 0,0 0 1 0 0,0 0 0 0 0,0 0 0 0 0,3 4 0 0 0,-5-5 4 0 0,0 1 0 0 0,1-1-1 0 0,-1 0 1 0 0,1 1 0 0 0,0-1-1 0 0,-1 0 1 0 0,1 0 0 0 0,0 0 0 0 0,0 0-1 0 0,-1 0 1 0 0,5 1 0 0 0,-5-1 0 0 0,1-1 0 0 0,-1 1 1 0 0,1-1-1 0 0,-1 1 0 0 0,1 0 0 0 0,-1 0 1 0 0,1 0-1 0 0,-1 0 0 0 0,0 0 1 0 0,1 0-1 0 0,-1 0 0 0 0,0 0 1 0 0,0 1-1 0 0,0-1 0 0 0,0 0 0 0 0,0 1 1 0 0,0-1-1 0 0,0 1 0 0 0,-1-1 1 0 0,2 3-1 0 0,0 5-2 0 0,-2-7 3 0 0,0 0 0 0 0,0 0-1 0 0,1 0 1 0 0,-1 0-1 0 0,1-1 1 0 0,-1 1 0 0 0,1 0-1 0 0,0 0 1 0 0,0-1-1 0 0,0 1 1 0 0,-1 0 0 0 0,2-1-1 0 0,-1 1 1 0 0,0-1 0 0 0,0 1-1 0 0,0-1 1 0 0,1 0-1 0 0,-1 1 1 0 0,3 0 0 0 0,-1 2 3 0 0,1-1 0 0 0,-1 1 0 0 0,0-1 0 0 0,0 1 1 0 0,0 0-1 0 0,0 0 0 0 0,-1 0 0 0 0,1 1 0 0 0,-1-1 1 0 0,0 0-1 0 0,1 6 0 0 0,0-2 21 0 0,0 0-1 0 0,1-1 1 0 0,0 0 0 0 0,0 0-1 0 0,8 10 1 0 0,8 20 60 0 0,-4-5 97 0 0,-3-13-41 0 0,-11-15-117 0 0,1 0 0 0 0,-1 0 0 0 0,1 0 1 0 0,0 0-1 0 0,0-1 0 0 0,0 1 0 0 0,1-1 0 0 0,-1 0 1 0 0,1 0-1 0 0,0 0 0 0 0,0 0 0 0 0,0-1 0 0 0,0 0 1 0 0,7 4-1 0 0,-6-5-12 0 0,1 1 0 0 0,-1-1 0 0 0,1 0 0 0 0,-1 0 0 0 0,1 0 1 0 0,0-1-1 0 0,-1 0 0 0 0,1 0 0 0 0,0-1 0 0 0,-1 1 0 0 0,1-1 0 0 0,0 0 0 0 0,-1-1 0 0 0,1 1 1 0 0,-1-1-1 0 0,0 0 0 0 0,0-1 0 0 0,0 1 0 0 0,0-1 0 0 0,0 0 0 0 0,0 0 0 0 0,7-7 1 0 0,47-46 16 0 0,-56 53-31 0 0,1 0-1 0 0,-1-1 1 0 0,0 1 0 0 0,-1 0 0 0 0,1-1-1 0 0,0 0 1 0 0,-1 0 0 0 0,0 0 0 0 0,0 0 0 0 0,0 0-1 0 0,2-8 1 0 0,12-23 28 0 0,-10 24-29 0 0,0-1 1 0 0,-1 0 0 0 0,-1 0-1 0 0,0 0 1 0 0,-1 0 0 0 0,0-1-1 0 0,1-16 1 0 0,-3 23 6 0 0,-1 1 0 0 0,1-1 0 0 0,0 1 0 0 0,1-1 0 0 0,-1 1 0 0 0,1 0 0 0 0,0 0 0 0 0,5-10 0 0 0,-5 11-3 0 0,0-1 0 0 0,0 1 0 0 0,0-1 1 0 0,0 1-1 0 0,-1-1 0 0 0,0 0 0 0 0,0 0 0 0 0,1-8 1 0 0,-2 13 1 0 0,0-1 1 0 0,1 0-1 0 0,-1 1 1 0 0,1-1-1 0 0,-1 1 1 0 0,1-1 0 0 0,-1 1-1 0 0,1 0 1 0 0,-1-1-1 0 0,1 1 1 0 0,0-1 0 0 0,-1 1-1 0 0,1 0 1 0 0,0 0-1 0 0,-1-1 1 0 0,1 1-1 0 0,0 0 1 0 0,-1 0 0 0 0,1 0-1 0 0,0 0 1 0 0,-1-1-1 0 0,1 1 1 0 0,0 0 0 0 0,-1 0-1 0 0,1 1 1 0 0,0-1-1 0 0,-1 0 1 0 0,1 0-1 0 0,0 0 1 0 0,-1 0 0 0 0,1 1-1 0 0,0-1 1 0 0,-1 0-1 0 0,1 0 1 0 0,0 1 0 0 0,-1-1-1 0 0,1 1 1 0 0,-1-1-1 0 0,1 0 1 0 0,-1 1-1 0 0,1-1 1 0 0,-1 1 0 0 0,1-1-1 0 0,0 2 1 0 0,-1 0 8 0 0,0 0 0 0 0,1 0 0 0 0,-1 0 1 0 0,1 0-1 0 0,0 0 0 0 0,0 0 0 0 0,0 0 0 0 0,0 0 0 0 0,0 0 1 0 0,0 0-1 0 0,2 2 0 0 0,-1-1-7 0 0,0-1 0 0 0,0 1 0 0 0,-1-1 0 0 0,0 1 0 0 0,1 0 0 0 0,-1 0 0 0 0,0 0 0 0 0,0 0 0 0 0,1 4 0 0 0,1 12 42 0 0,2 0 0 0 0,0 0 0 0 0,2 0 0 0 0,9 21 0 0 0,-11-29-32 0 0,7 25 81 0 0,13 68 0 0 0,4-28-126 0 0,-21-52-55 0 0,12 27-411 0 0,-19-49 390 0 0,0-1 0 0 0,0 1 0 0 0,0-1 1 0 0,0 1-1 0 0,0-1 0 0 0,0 0 1 0 0,0 1-1 0 0,1-1 0 0 0,-1 0 0 0 0,0 0 1 0 0,1 0-1 0 0,-1 0 0 0 0,1 0 1 0 0,-1 0-1 0 0,1 0 0 0 0,0 0 0 0 0,-1-1 1 0 0,1 1-1 0 0,0-1 0 0 0,-1 1 0 0 0,1-1 1 0 0,0 0-1 0 0,1 1 0 0 0,1-6-304 0 0,-1 1-1 0 0,1 0 0 0 0,-1-1 0 0 0,-1 0 1 0 0,1 0-1 0 0,-1 0 0 0 0,1 0 1 0 0,-2 0-1 0 0,3-6 0 0 0,-2 5 138 0 0,12-36-1925 0 0,-13 37 1965 0 0,0 0 0 0 0,1 0 0 0 0,-1 0 0 0 0,1 0 0 0 0,0 0 0 0 0,5-7 0 0 0,51-98-6068 0 0,-42 72-308 0 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8888 0 0,'-5'0'6047'0'0,"-6"5"-3261"0"0,7 4-1991 0 0,1-1 1 0 0,0 1-1 0 0,0 0 1 0 0,1 0-1 0 0,0 0 1 0 0,-1 12 0 0 0,-4 17 156 0 0,-2 89 1115 0 0,6-102-1777 0 0,1-1 0 0 0,1 1 1 0 0,3 41-1 0 0,1-7-42 0 0,-2-34-111 0 0,2-1 0 0 0,0 0 0 0 0,2 0 0 0 0,0 0 0 0 0,2-1 0 0 0,13 32-1 0 0,11 44 323 0 0,-11-32-235 0 0,-6-42-157 0 0,-3-7-29 0 0,-7-8-18 0 0,-3-5-13 0 0,1-1-1 0 0,-1 0 1 0 0,1 0 0 0 0,-1-1 0 0 0,1 1 0 0 0,0 0 0 0 0,0 0 0 0 0,1-1 0 0 0,-1 0-1 0 0,1 1 1 0 0,0-1 0 0 0,0 0 0 0 0,0 0 0 0 0,0 0 0 0 0,0-1 0 0 0,6 4-1 0 0,8-1-161 0 0,0 0-1 0 0,0-2 0 0 0,1 0 0 0 0,-1-1 1 0 0,31 0-1 0 0,-45-2 74 0 0,0 0 1 0 0,-1 0-1 0 0,1-1 1 0 0,0 1-1 0 0,-1-1 0 0 0,1 0 1 0 0,0 1-1 0 0,-1-1 1 0 0,1 0-1 0 0,-1-1 1 0 0,1 1-1 0 0,-1 0 1 0 0,0-1-1 0 0,1 1 0 0 0,-1-1 1 0 0,4-3-1 0 0,2-2-410 0 0,6-1 88 0 0,-10 6 244 0 0,-1 0 1 0 0,1 0-1 0 0,-1 0 1 0 0,1-1-1 0 0,-1 1 1 0 0,0-1-1 0 0,0 0 1 0 0,5-5-1 0 0,-3-6-189 0 0,-5 13 305 0 0,0-1-1 0 0,0 1 1 0 0,0 0 0 0 0,1 0 0 0 0,-1-1 0 0 0,1 1 0 0 0,-1 0-1 0 0,1 0 1 0 0,-1 0 0 0 0,1-1 0 0 0,0 1 0 0 0,-1 0 0 0 0,1 0 0 0 0,0 0-1 0 0,0 0 1 0 0,0 0 0 0 0,0 0 0 0 0,0 1 0 0 0,0-1 0 0 0,0 0-1 0 0,0 0 1 0 0,0 1 0 0 0,3-2 0 0 0,-1 0-171 0 0,1-1 0 0 0,-1 0 0 0 0,1 0 1 0 0,-1 0-1 0 0,0-1 0 0 0,0 1 0 0 0,-1-1 0 0 0,1 1 0 0 0,-1-1 1 0 0,0 0-1 0 0,3-6 0 0 0,12-18-1124 0 0,-15 27 1220 0 0,-1-1 0 0 0,0 1 0 0 0,0-1 0 0 0,0 0 0 0 0,0 1 1 0 0,0-1-1 0 0,0 0 0 0 0,0 0 0 0 0,0 0 0 0 0,-1 0 0 0 0,1 0 1 0 0,-1 0-1 0 0,1 0 0 0 0,-1 0 0 0 0,0-3 0 0 0,7-23-1754 0 0,-3 20 810 0 0,-1-1 0 0 0,0 0-1 0 0,-1 0 1 0 0,1 0 0 0 0,0-14-1 0 0,-3 9-5202 0 0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18 422 11176 0 0,'-3'4'4646'0'0,"-12"13"-1202"0"0,16-16-3388 0 0,-1 0 0 0 0,1 0 1 0 0,-1 0-1 0 0,1 0 0 0 0,0 0 0 0 0,-1 0 0 0 0,1 0 0 0 0,0 0 1 0 0,0-1-1 0 0,-1 1 0 0 0,1 0 0 0 0,0 0 0 0 0,0-1 0 0 0,0 1 0 0 0,0 0 1 0 0,0-1-1 0 0,0 1 0 0 0,0-1 0 0 0,0 0 0 0 0,0 1 0 0 0,0-1 1 0 0,0 0-1 0 0,1 1 0 0 0,-1-1 0 0 0,0 0 0 0 0,0 0 0 0 0,0 0 1 0 0,0 0-1 0 0,2 0 0 0 0,45 0 230 0 0,-35 0-174 0 0,103 14-60 0 0,186-2 0 0 0,-238-8-81 0 0,-48-2 36 0 0,1-1-1 0 0,0 0 1 0 0,0-1-1 0 0,0-1 1 0 0,0-1-1 0 0,29-6 1 0 0,-34 3 5 0 0,0 0 0 0 0,-1 0 0 0 0,1-1 0 0 0,-1-1 0 0 0,0 0 0 0 0,-1-1 0 0 0,14-12 0 0 0,-19 16-1 0 0,1 0 0 0 0,-1-1-1 0 0,0 0 1 0 0,-1 0 0 0 0,1-1 0 0 0,-1 1-1 0 0,0-1 1 0 0,0 0 0 0 0,-1 0 0 0 0,0-1-1 0 0,0 1 1 0 0,0 0 0 0 0,-1-1 0 0 0,0 0-1 0 0,2-8 1 0 0,5-7 17 0 0,-7 17-15 0 0,1 0 0 0 0,-1-1 0 0 0,0 1 0 0 0,0-1 0 0 0,-1 1-1 0 0,1-1 1 0 0,-1 1 0 0 0,0-10 0 0 0,-1-13 136 0 0,1 6-32 0 0,-1 1 1 0 0,-1-1 0 0 0,-5-25 0 0 0,4 41-74 0 0,1-1 0 0 0,-1 1-1 0 0,0 0 1 0 0,-1 0 0 0 0,1 0 0 0 0,-1 0 0 0 0,0 0 0 0 0,-1 0-1 0 0,0 1 1 0 0,1-1 0 0 0,-2 1 0 0 0,1 0 0 0 0,-1 0-1 0 0,-9-8 1 0 0,10 12 44 0 0,1 0-1 0 0,-1 0 0 0 0,1 0 1 0 0,-1 0-1 0 0,1 1 0 0 0,-1 0 1 0 0,0-1-1 0 0,1 1 0 0 0,-1 0 1 0 0,0 1-1 0 0,1-1 0 0 0,-1 1 1 0 0,1-1-1 0 0,-1 1 0 0 0,1 0 1 0 0,-1 0-1 0 0,1 1 0 0 0,-1-1 1 0 0,-4 4-1 0 0,0 6 59 0 0,1 1 0 0 0,0 0 0 0 0,1 0 0 0 0,0 1 0 0 0,1 0 0 0 0,1 0 0 0 0,0 0 0 0 0,0 1 0 0 0,-1 19 0 0 0,1 7 204 0 0,2-1 0 0 0,4 50 0 0 0,0-10 124 0 0,0-62-382 0 0,0-1 0 0 0,1 0 0 0 0,0 0 0 0 0,1-1 0 0 0,10 23 0 0 0,9 39 240 0 0,-22-74-322 0 0,0-1 0 0 0,0 1 0 0 0,1 0 0 0 0,-1 0 0 0 0,1 0 0 0 0,-1-1 0 0 0,1 1 0 0 0,0-1 0 0 0,0 1 0 0 0,0-1 0 0 0,5 4 0 0 0,-4-4 10 0 0,0 1 0 0 0,0 0 0 0 0,-1 0-1 0 0,1 0 1 0 0,-1 0 0 0 0,0 0-1 0 0,0 1 1 0 0,0-1 0 0 0,0 0 0 0 0,0 1-1 0 0,1 7 1 0 0,-2-10-15 0 0,-1 1 1 0 0,1-1-1 0 0,-1 1 0 0 0,1-1 1 0 0,-1 0-1 0 0,1 1 0 0 0,0-1 1 0 0,0 1-1 0 0,0-1 0 0 0,0 0 1 0 0,0 0-1 0 0,0 1 0 0 0,0-1 1 0 0,0 0-1 0 0,0 0 0 0 0,0 0 1 0 0,1 0-1 0 0,-1 0 0 0 0,0-1 1 0 0,3 2-1 0 0,21 19 52 0 0,-16-13-67 0 0,0 0 0 0 0,1 0 0 0 0,-1-1 0 0 0,2-1 0 0 0,-1 0-1 0 0,0 0 1 0 0,1-1 0 0 0,15 5 0 0 0,-13-4-23 0 0,4 1-313 0 0,1 0-1 0 0,1-1 1 0 0,-1-1-1 0 0,1-1 1 0 0,0 0-1 0 0,0-2 1 0 0,1 0-1 0 0,-1-1 1 0 0,36-3-1 0 0,-44 0-67 0 0,0-1 0 0 0,-1 0-1 0 0,0 0 1 0 0,0-1 0 0 0,0-1-1 0 0,0 0 1 0 0,-1 0 0 0 0,17-12-1 0 0,-3-1-1924 0 0,34-34-1 0 0,-47 42 1527 0 0,66-49-5577 0 0,-74 57 5845 0 0,-1 0 1 0 0,1 1 0 0 0,-1-1-1 0 0,0 0 1 0 0,0 0 0 0 0,0 1-1 0 0,0-1 1 0 0,0 0 0 0 0,0 0 0 0 0,0 0-1 0 0,0-3 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12224 0 0,'-22'20'6575'0'0,"15"-12"-5577"0"0,1 0 1 0 0,0 0-1 0 0,1 1 0 0 0,-5 10 0 0 0,9-18-833 0 0,0 0-53 0 0,1 0 0 0 0,-1 0 0 0 0,0 1 0 0 0,1-1 0 0 0,-1 0 0 0 0,1 0 0 0 0,0 1 0 0 0,-1-1-1 0 0,1 0 1 0 0,0 1 0 0 0,0-1 0 0 0,-1 1 0 0 0,1-1 0 0 0,1 0 0 0 0,-1 1 0 0 0,0-1 0 0 0,0 0 0 0 0,1 2 0 0 0,-1-2-107 0 0,1-1 1 0 0,0 1 0 0 0,0 0 0 0 0,0-1 0 0 0,0 0 0 0 0,-1 1 0 0 0,1-1 0 0 0,0 1 0 0 0,0-1-1 0 0,0 0 1 0 0,0 0 0 0 0,0 1 0 0 0,0-1 0 0 0,0 0 0 0 0,0 0 0 0 0,0 0 0 0 0,0 0-1 0 0,0 0 1 0 0,0 0 0 0 0,0-1 0 0 0,0 1 0 0 0,0 0 0 0 0,0 0 0 0 0,0-1 0 0 0,0 1 0 0 0,0 0-1 0 0,-1-1 1 0 0,1 1 0 0 0,0-1 0 0 0,0 0 0 0 0,1 0 0 0 0,10-3-89 0 0,-8 3 42 0 0,-1 0 1 0 0,0 0 0 0 0,0 0-1 0 0,0 0 1 0 0,0-1 0 0 0,0 1-1 0 0,0-1 1 0 0,0 0 0 0 0,4-3-1 0 0,-6 4-5 0 0,0 0 0 0 0,0 0-1 0 0,0 0 1 0 0,0 0 0 0 0,0 0 0 0 0,0 0-1 0 0,0 0 1 0 0,0 0 0 0 0,1 0 0 0 0,-1 0-1 0 0,0 1 1 0 0,0-1 0 0 0,1 0 0 0 0,-1 1-1 0 0,1-1 1 0 0,-1 1 0 0 0,1 0 0 0 0,0-1-1 0 0,0 1-18 0 0,-1 0-1 0 0,1-1 0 0 0,-1 1 0 0 0,0-1 0 0 0,1 1 0 0 0,-1-1 1 0 0,0 1-1 0 0,1-1 0 0 0,-1 0 0 0 0,0 0 0 0 0,0 1 0 0 0,0-1 0 0 0,0 0 1 0 0,0 0-1 0 0,0 0 0 0 0,0 0 0 0 0,2-3 0 0 0,0 1-233 0 0,0 1 1 0 0,0-1-1 0 0,0 1 0 0 0,1-1 0 0 0,-1 1 0 0 0,1 0 0 0 0,-1 1 0 0 0,1-1 0 0 0,0 0 1 0 0,0 1-1 0 0,0 0 0 0 0,-1 0 0 0 0,6-1 0 0 0,11-2-4851 0 0,-11 3 1406 0 0,0 1-3273 0 0</inkml:trace>
  <inkml:trace contextRef="#ctx0" brushRef="#br0" timeOffset="1">237 387 9520 0 0,'-15'24'6591'0'0,"6"4"-3502"0"0,8-22-2629 0 0,-1 0 1 0 0,0 0-1 0 0,-1 0 1 0 0,1 0-1 0 0,-1-1 1 0 0,-4 8-1 0 0,3-8-49 0 0,0 1-1 0 0,1 0 1 0 0,0 0-1 0 0,1 0 1 0 0,-1 0 0 0 0,1 1-1 0 0,1-1 1 0 0,-1 0-1 0 0,1 1 1 0 0,0 0-1 0 0,0 8 1 0 0,1-14-298 0 0,27-7-116 0 0,3-21-1070 0 0,-27 25 997 0 0,-1 1 0 0 0,1 0 0 0 0,-1-1 0 0 0,1 1 0 0 0,-1-1 0 0 0,0 0 0 0 0,1 0 0 0 0,-1 0 0 0 0,0 0 0 0 0,0 0 0 0 0,-1 0 0 0 0,1-1 0 0 0,0 1 0 0 0,-1 0 0 0 0,1-1 0 0 0,1-3 0 0 0,-3 4 17 0 0,1 1-1 0 0,0-1 0 0 0,-1 1 0 0 0,1-1 1 0 0,0 1-1 0 0,0-1 0 0 0,0 1 1 0 0,0 0-1 0 0,0-1 0 0 0,0 1 0 0 0,1 0 1 0 0,-1 0-1 0 0,0 0 0 0 0,0 0 0 0 0,1 0 1 0 0,-1 0-1 0 0,1 0 0 0 0,-1 1 1 0 0,3-2-1 0 0,-3 2-24 0 0,1-1 0 0 0,-1 0 1 0 0,0 1-1 0 0,1-1 0 0 0,-1 0 1 0 0,0 0-1 0 0,0 0 0 0 0,0 1 0 0 0,0-1 1 0 0,1 0-1 0 0,-1-1 0 0 0,-1 1 0 0 0,1 0 1 0 0,0 0-1 0 0,0 0 0 0 0,0-1 0 0 0,-1 1 1 0 0,1 0-1 0 0,0-1 0 0 0,-1 1 1 0 0,1 0-1 0 0,-1-1 0 0 0,1-1 0 0 0,1-2-230 0 0,0 1-1 0 0,0-1 0 0 0,1 1 1 0 0,0 0-1 0 0,-1 0 1 0 0,2 0-1 0 0,-1 0 0 0 0,4-3 1 0 0,24-33-3182 0 0,-11 9-858 0 0,-8 7-3152 0 0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510 152 4544 0 0,'18'-38'6948'0'0,"-10"8"-3599"0"0,-6 25-2801 0 0,-1 0-1 0 0,1 1 1 0 0,-1-1 0 0 0,0 0 0 0 0,0 0 0 0 0,1-9-1 0 0,-3 12-411 0 0,1 0 0 0 0,0 0 0 0 0,-1 0 0 0 0,0 0 0 0 0,1 0 0 0 0,-1 1 0 0 0,0-1 0 0 0,0 0 0 0 0,0 1 0 0 0,0-1 0 0 0,0 0 0 0 0,0 1 0 0 0,-1-1 0 0 0,1 1 0 0 0,-1 0 0 0 0,1-1 0 0 0,-1 1 0 0 0,1 0 0 0 0,-1 0 0 0 0,1 0 0 0 0,-1 0 0 0 0,0 0 0 0 0,0 0 0 0 0,1 1 0 0 0,-1-1 0 0 0,0 1 0 0 0,0-1 0 0 0,0 1 0 0 0,0-1 0 0 0,0 1 0 0 0,0 0 0 0 0,0 0 0 0 0,-2 0 0 0 0,-14-1 367 0 0,0 1 1 0 0,-30 3 0 0 0,35-2-105 0 0,3 1-314 0 0,1 0 0 0 0,-1 1 1 0 0,1 0-1 0 0,0 1 0 0 0,0 0 1 0 0,0 0-1 0 0,1 1 0 0 0,-1 0 1 0 0,1 0-1 0 0,0 1 1 0 0,1 0-1 0 0,-1 1 0 0 0,1-1 1 0 0,-10 13-1 0 0,-34 27 107 0 0,24-24-136 0 0,1 1 0 0 0,0 2 0 0 0,2 0 0 0 0,1 1 1 0 0,-25 38-1 0 0,44-57-53 0 0,1 0 0 0 0,0 1 0 0 0,1-1 0 0 0,0 1 0 0 0,0 0 1 0 0,-2 13-1 0 0,-1 5 4 0 0,2-14-7 0 0,0 0 0 0 0,0-1 0 0 0,2 1 1 0 0,-1 0-1 0 0,1 0 0 0 0,1 0 0 0 0,0 0 0 0 0,1 1 0 0 0,0-1 0 0 0,1-1 0 0 0,0 1 0 0 0,8 23 1 0 0,2-11-11 0 0,0-1 1 0 0,1 0 0 0 0,2 0-1 0 0,0-2 1 0 0,1 0 0 0 0,26 26-1 0 0,18 7-3 0 0,-41-35 32 0 0,1-1 0 0 0,1-1 0 0 0,40 25 0 0 0,16 0 63 0 0,-40-24 79 0 0,0 2 0 0 0,-1 2-1 0 0,-1 1 1 0 0,50 44-1 0 0,-38-28 120 0 0,-45-38-265 0 0,-1 0 0 0 0,1 0 0 0 0,-1 1 0 0 0,0-1 0 0 0,1 0 0 0 0,-1 1 0 0 0,0-1 0 0 0,0 1 0 0 0,0 0 0 0 0,0-1 0 0 0,0 1 0 0 0,0 0 0 0 0,-1-1 0 0 0,1 1 0 0 0,0 0 0 0 0,-1 2 0 0 0,13 22 287 0 0,-10-22-228 0 0,0 0-1 0 0,0 0 0 0 0,0 1 1 0 0,-1-1-1 0 0,1 1 0 0 0,-1 0 1 0 0,0 0-1 0 0,0 0 0 0 0,-1 0 1 0 0,0 0-1 0 0,0 0 0 0 0,0 0 1 0 0,0 1-1 0 0,-1-1 0 0 0,0 0 1 0 0,0 0-1 0 0,-1 8 0 0 0,1-8-11 0 0,0-4-54 0 0,-1 0-1 0 0,1 1 1 0 0,0-1 0 0 0,0 1 0 0 0,-1-1 0 0 0,1 0-1 0 0,-1 1 1 0 0,1-1 0 0 0,-1 0 0 0 0,0 0 0 0 0,1 0-1 0 0,-1 1 1 0 0,0-1 0 0 0,0 0 0 0 0,0 0 0 0 0,0 0 0 0 0,0 0-1 0 0,0 0 1 0 0,0 0 0 0 0,0-1 0 0 0,0 1 0 0 0,0 0-1 0 0,0 0 1 0 0,-1-1 0 0 0,-2 2 0 0 0,-41 10 83 0 0,13-4-55 0 0,16-4-39 0 0,1 0-1 0 0,-1 0 1 0 0,0-2-1 0 0,0 0 1 0 0,-27-1-1 0 0,-138-1-2891 0 0,177 0 2689 0 0,0-1-1 0 0,-1 0 0 0 0,1 0 0 0 0,0-1 1 0 0,0 1-1 0 0,1-1 0 0 0,-1 0 0 0 0,0 0 1 0 0,0 0-1 0 0,-3-3 0 0 0,5 4 20 0 0,0 0 0 0 0,0-1-1 0 0,0 1 1 0 0,0-1 0 0 0,0 0-1 0 0,0 0 1 0 0,0 1 0 0 0,1-1-1 0 0,-1 0 1 0 0,1 0 0 0 0,-1-1 0 0 0,1 1-1 0 0,0 0 1 0 0,0 0 0 0 0,0-1-1 0 0,0 1 1 0 0,0-1 0 0 0,0-3-1 0 0,-1-24-2040 0 0,1 23 1704 0 0,0-1 0 0 0,1 1 0 0 0,-1-1 0 0 0,2 1 0 0 0,-1 0 1 0 0,1-1-1 0 0,0 1 0 0 0,0 0 0 0 0,1-1 0 0 0,0 1 0 0 0,0 0 0 0 0,0 0 1 0 0,1 0-1 0 0,4-6 0 0 0,25-20-6673 0 0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9048 0 0,'-2'103'9636'0'0,"-1"1"-6481"0"0,-1 100-1253 0 0,4-193-1719 0 0,1 0 1 0 0,0 0 0 0 0,0 0-1 0 0,2-1 1 0 0,-1 1 0 0 0,1-1 0 0 0,1 1-1 0 0,8 18 1 0 0,-8-24-135 0 0,0 0 1 0 0,0 0-1 0 0,1-1 1 0 0,-1 0-1 0 0,1 0 1 0 0,0 0-1 0 0,0 0 1 0 0,0-1-1 0 0,1 0 1 0 0,-1 0-1 0 0,1 0 1 0 0,7 2-1 0 0,-2 0 17 0 0,1-1 0 0 0,0-1 1 0 0,0 0-1 0 0,0 0 0 0 0,0-1 0 0 0,20 1 1 0 0,-32-3-67 0 0,19 0 18 0 0,-1 0 0 0 0,0-1 0 0 0,25-5 0 0 0,-38 4-15 0 0,1 1 0 0 0,-1-1 0 0 0,0 0 0 0 0,0 0 0 0 0,0-1 0 0 0,0 0 0 0 0,0 0 0 0 0,0 0 0 0 0,-1 0 0 0 0,0-1 0 0 0,1 1 0 0 0,-1-1 0 0 0,0 0 0 0 0,5-8 0 0 0,40-54 52 0 0,-41 52-28 0 0,-2 0 0 0 0,0-1 0 0 0,0 0 0 0 0,-1 0 1 0 0,-1 0-1 0 0,-1-1 0 0 0,0 0 0 0 0,-1 1 1 0 0,-1-1-1 0 0,0 0 0 0 0,-1 0 0 0 0,-1 0 1 0 0,-5-30-1 0 0,-3-59 314 0 0,-1 54 260 0 0,10 49-126 0 0,1 39 358 0 0,2-28-766 0 0,0 1-1 0 0,-1-1 0 0 0,-1 1 0 0 0,1 12 0 0 0,2 9 17 0 0,-1-6-14 0 0,-3-23-67 0 0,-1-1-1 0 0,2 1 1 0 0,-1 0 0 0 0,0 0 0 0 0,0 0-1 0 0,1 0 1 0 0,-1-1 0 0 0,1 1-1 0 0,-1 0 1 0 0,1 0 0 0 0,0-1-1 0 0,-1 1 1 0 0,1-1 0 0 0,2 3-1 0 0,-1 1 5 0 0,0-1-1 0 0,0 1 0 0 0,-1 0 1 0 0,0 0-1 0 0,0 0 0 0 0,0 0 1 0 0,0 0-1 0 0,0 9 0 0 0,5 22 63 0 0,-3-28-117 0 0,0-1-1 0 0,0 1 0 0 0,-1 0 0 0 0,0 1 1 0 0,0-1-1 0 0,-1 0 0 0 0,0 0 0 0 0,0 17 0 0 0,0-22-910 0 0,2-9-1124 0 0,1-11 373 0 0,-1-24-490 0 0,1 0 0 0 0,2 0 1 0 0,11-40-1 0 0,-6 30 619 0 0,10-10-715 0 0,-9 33 370 0 0,0-21-4453 0 0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0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7024 0 0,'0'-37'9267'0'0,"0"64"-4233"0"0,3 3-4599 0 0,0 0 0 0 0,2-1 0 0 0,2 1 1 0 0,0-1-1 0 0,2 0 0 0 0,1-1 1 0 0,17 35-1 0 0,-16-36-256 0 0,1 8-45 0 0,-1 0-1 0 0,-2 1 1 0 0,5 47 0 0 0,10 39 24 0 0,5 34 89 0 0,-17-105-175 0 0,-8-40 11 0 0,-2 0-1 0 0,1-1 0 0 0,-1 1 1 0 0,0 18-1 0 0,-2-28 143 0 0,1-2-215 0 0,0 1 0 0 0,0 0 0 0 0,0-1 0 0 0,0 1 1 0 0,-1-1-1 0 0,1 1 0 0 0,0-1 0 0 0,0 0 0 0 0,-1 1 0 0 0,1-1 0 0 0,0 0 0 0 0,-1 0 0 0 0,1 1 0 0 0,-1-1 0 0 0,1 0 0 0 0,-1 0 0 0 0,1 0 0 0 0,-1 0 1 0 0,0 0-1 0 0,1 0 0 0 0,-1 0 0 0 0,0 1 0 0 0,0-1 0 0 0,1 0 0 0 0,-1 0 0 0 0,0 0 0 0 0,0 0 0 0 0,0 0 0 0 0,0 0 0 0 0,-1-1 0 0 0,1-30 100 0 0,0 30-104 0 0,4-246 842 0 0,-4 244-824 0 0,0-1-1 0 0,-1 0 1 0 0,2 1 0 0 0,-1-1-1 0 0,1 0 1 0 0,-1 1 0 0 0,1-1-1 0 0,0 0 1 0 0,1 1 0 0 0,-1 0-1 0 0,1-1 1 0 0,0 1-1 0 0,0 0 1 0 0,1 0 0 0 0,-1 0-1 0 0,1 0 1 0 0,0 0 0 0 0,0 1-1 0 0,0-1 1 0 0,0 1 0 0 0,0-1-1 0 0,1 1 1 0 0,0 1 0 0 0,-1-1-1 0 0,9-4 1 0 0,-9 6-8 0 0,-1 0 0 0 0,0 0 0 0 0,0 1 0 0 0,0-1 0 0 0,1 1 0 0 0,-1-1 0 0 0,0 1 0 0 0,1 0 0 0 0,-1 0 0 0 0,0 0 0 0 0,1 0 0 0 0,-1 0 0 0 0,0 1 0 0 0,0-1 0 0 0,1 1 0 0 0,-1 0 0 0 0,0-1 0 0 0,0 1 0 0 0,0 0 0 0 0,1 0 0 0 0,-1 0 0 0 0,0 1 0 0 0,3 1 0 0 0,0 3 12 0 0,0-1 1 0 0,0 1-1 0 0,0 0 1 0 0,-1 0-1 0 0,6 11 1 0 0,14 15 61 0 0,-16-25-83 0 0,0 0 0 0 0,-1 0 0 0 0,0 1 0 0 0,0 0 0 0 0,0 0 1 0 0,-1 0-1 0 0,0 1 0 0 0,-1 0 0 0 0,7 15 0 0 0,-11-21-4 0 0,0-1-1 0 0,0 1 1 0 0,0 0 0 0 0,1-1 0 0 0,-1 1 0 0 0,0-1 0 0 0,1 1-1 0 0,0-1 1 0 0,0 0 0 0 0,3 4 0 0 0,-3-4 6 0 0,0 0 0 0 0,0 0 0 0 0,0 0 0 0 0,-1 1 0 0 0,1-1 0 0 0,-1 0 0 0 0,1 1 0 0 0,-1-1 0 0 0,0 1 0 0 0,0-1 0 0 0,0 1 0 0 0,0 3 0 0 0,12 25 86 0 0,4 16 58 0 0,-16-41-109 0 0,0 0 1 0 0,1-1 0 0 0,-1 1-1 0 0,1 0 1 0 0,5 9 0 0 0,-5-10-2 0 0,0-1 0 0 0,0 1 1 0 0,-1-1-1 0 0,1 1 1 0 0,-1 0-1 0 0,0 0 1 0 0,-1-1-1 0 0,1 8 0 0 0,0-6 21 0 0,-1-1 0 0 0,0 1 0 0 0,0-1 0 0 0,-1 1 0 0 0,0 0 0 0 0,0-1 0 0 0,0 1 0 0 0,-1-1 0 0 0,1 0-1 0 0,-1 1 1 0 0,-1-1 0 0 0,1 0 0 0 0,-5 7 0 0 0,0 1 47 0 0,7-12-104 0 0,-1 0 0 0 0,1 0 1 0 0,-1 0-1 0 0,1 0 0 0 0,-1 0 0 0 0,1-1 0 0 0,-1 1 1 0 0,0 0-1 0 0,1 0 0 0 0,-1-1 0 0 0,0 1 0 0 0,1-1 1 0 0,-1 1-1 0 0,0 0 0 0 0,0-1 0 0 0,0 1 0 0 0,1-1 1 0 0,-1 0-1 0 0,0 1 0 0 0,0-1 0 0 0,-2 1 0 0 0,-27 14 152 0 0,23-11-143 0 0,-1 0 1 0 0,1 0-1 0 0,-1-1 0 0 0,0 0 1 0 0,0 0-1 0 0,0-1 0 0 0,-1 0 0 0 0,-10 1 1 0 0,-42 2 14 0 0,-80 3-1572 0 0,130-8 1176 0 0,-34-2-1156 0 0,43 2 1383 0 0,0 0 1 0 0,1-1-1 0 0,-1 1 0 0 0,1 0 0 0 0,-1-1 1 0 0,1 1-1 0 0,-1-1 0 0 0,1 0 0 0 0,-1 1 0 0 0,1-1 1 0 0,0 0-1 0 0,-1 0 0 0 0,1 0 0 0 0,0 0 1 0 0,0 0-1 0 0,0 0 0 0 0,-1 0 0 0 0,1 0 1 0 0,0-1-1 0 0,1 1 0 0 0,-1 0 0 0 0,0-1 0 0 0,0 1 1 0 0,0-3-1 0 0,-5-8-1244 0 0,5 10 1201 0 0,0 1 1 0 0,1-1-1 0 0,-1 1 0 0 0,0-1 1 0 0,0 1-1 0 0,0-1 0 0 0,1 0 1 0 0,-1 1-1 0 0,1-1 1 0 0,0 0-1 0 0,-1 0 0 0 0,1 1 1 0 0,0-1-1 0 0,0 0 1 0 0,0 0-1 0 0,0 0 0 0 0,0 1 1 0 0,1-1-1 0 0,-1 0 0 0 0,0 0 1 0 0,1 1-1 0 0,-1-1 1 0 0,1 0-1 0 0,0 1 0 0 0,-1-1 1 0 0,1 1-1 0 0,0-1 0 0 0,0 1 1 0 0,0-1-1 0 0,0 1 1 0 0,0-1-1 0 0,1 1 0 0 0,-1 0 1 0 0,3-2-1 0 0,80-52-6923 0 0,-56 24 442 0 0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339 100 4664 0 0,'-6'-43'10017'0'0,"5"39"-9314"0"0,-1 0 0 0 0,1 0-1 0 0,-1-1 1 0 0,0 1 0 0 0,0 0-1 0 0,0 1 1 0 0,-5-6 0 0 0,6 7-561 0 0,-1 0 1 0 0,0 1 0 0 0,0-1 0 0 0,1 0 0 0 0,-1 1-1 0 0,0 0 1 0 0,0-1 0 0 0,-1 1 0 0 0,1 0 0 0 0,0 0-1 0 0,0 0 1 0 0,-1 1 0 0 0,1-1 0 0 0,0 0 0 0 0,-1 1-1 0 0,1 0 1 0 0,0-1 0 0 0,-1 1 0 0 0,1 0 0 0 0,-1 0-1 0 0,1 0 1 0 0,0 1 0 0 0,-1-1 0 0 0,1 1 0 0 0,-1-1-1 0 0,1 1 1 0 0,0 0 0 0 0,0-1 0 0 0,-1 1 0 0 0,1 1-1 0 0,0-1 1 0 0,0 0 0 0 0,0 0 0 0 0,-4 4 0 0 0,1-1 10 0 0,-4 0 71 0 0,1 1 0 0 0,1 0 0 0 0,-1 1 1 0 0,1 0-1 0 0,0 0 0 0 0,0 1 0 0 0,1 0 0 0 0,-11 14 0 0 0,-3 2 10 0 0,17-20-205 0 0,1-1 1 0 0,-1 1-1 0 0,1-1 0 0 0,-1 1 1 0 0,1 0-1 0 0,0 0 0 0 0,0 0 0 0 0,0 0 1 0 0,1 0-1 0 0,-1 1 0 0 0,1-1 1 0 0,0 0-1 0 0,-1 5 0 0 0,1-6-16 0 0,1 0 0 0 0,0 1 0 0 0,-1-1 0 0 0,0 0 0 0 0,1 0 0 0 0,-1 0 0 0 0,0 1 1 0 0,0-1-1 0 0,0 0 0 0 0,0 0 0 0 0,-1 0 0 0 0,1 0 0 0 0,0-1 0 0 0,-1 1 0 0 0,1 0 0 0 0,-5 2 0 0 0,4-2 5 0 0,0 1-1 0 0,0-1 1 0 0,-1 0 0 0 0,1 1 0 0 0,0-1 0 0 0,1 1-1 0 0,-1-1 1 0 0,0 1 0 0 0,1 0 0 0 0,-3 6-1 0 0,-8 22 137 0 0,-2 4 56 0 0,-11 42 0 0 0,22-66-179 0 0,1-1 0 0 0,0 1 1 0 0,0 0-1 0 0,2-1 1 0 0,-1 1-1 0 0,1 0 1 0 0,1 0-1 0 0,3 21 0 0 0,-3-25-33 0 0,1 0-1 0 0,0 0 0 0 0,1-1 1 0 0,-1 1-1 0 0,1-1 0 0 0,1 1 1 0 0,-1-1-1 0 0,1 0 0 0 0,0 0 1 0 0,1-1-1 0 0,-1 1 0 0 0,1-1 1 0 0,0 0-1 0 0,7 6 0 0 0,-11-11 3 0 0,7 5-19 0 0,0 0-1 0 0,1-1 0 0 0,-1 0 0 0 0,1 0 1 0 0,0-1-1 0 0,0 0 0 0 0,0-1 0 0 0,0 1 0 0 0,0-2 1 0 0,1 0-1 0 0,10 1 0 0 0,-17-3 16 0 0,-1 0-1 0 0,1 1 1 0 0,-1-1-1 0 0,1 0 1 0 0,-1-1-1 0 0,1 1 1 0 0,-1 0-1 0 0,0-1 1 0 0,0 1-1 0 0,0-1 1 0 0,0 0-1 0 0,0 1 1 0 0,0-1-1 0 0,0 0 1 0 0,0 0-1 0 0,-1-1 1 0 0,1 1-1 0 0,-1 0 1 0 0,2-3-1 0 0,0 1-4 0 0,-1-1 0 0 0,1 0 0 0 0,-1 1 0 0 0,0-1 0 0 0,0 0-1 0 0,-1 0 1 0 0,1 0 0 0 0,-1-1 0 0 0,1-8 0 0 0,3-13 24 0 0,-3 21 3 0 0,0 0 0 0 0,-1 1-1 0 0,0-1 1 0 0,0 0-1 0 0,0-12 1 0 0,-7-90 95 0 0,-3 44-65 0 0,6 38-39 0 0,0-1-1 0 0,2-34 0 0 0,1 54-6 0 0,0 6 38 0 0,1 28 13 0 0,10-9-4 0 0,-10-16-48 0 0,0 0 0 0 0,1 0 1 0 0,-1 0-1 0 0,0 0 1 0 0,0 1-1 0 0,0-1 0 0 0,-1 0 1 0 0,1 0-1 0 0,-1 1 1 0 0,1-1-1 0 0,-1 0 1 0 0,0 1-1 0 0,1-1 0 0 0,-2 5 1 0 0,2 7-5 0 0,1-1 0 0 0,1 1 1 0 0,-1-1-1 0 0,2 0 0 0 0,10 26 1 0 0,34 66-9 0 0,-41-90 11 0 0,1 14 4 0 0,-8-28-4 0 0,0 1-1 0 0,0 0 1 0 0,0-1 0 0 0,1 1-1 0 0,-1-1 1 0 0,1 1 0 0 0,-1-1-1 0 0,1 1 1 0 0,-1-1 0 0 0,1 1-1 0 0,0-1 1 0 0,0 0 0 0 0,0 1-1 0 0,0-1 1 0 0,0 0 0 0 0,0 0-1 0 0,0 0 1 0 0,1 2-1 0 0,16 21-77 0 0,-16-20 0 0 0,0 1 0 0 0,-1-1 0 0 0,0 0 0 0 0,1 0 0 0 0,-2 0 0 0 0,1 1 0 0 0,0 6 0 0 0,-1-11 50 0 0,0 1 0 0 0,0-1 0 0 0,0 0 0 0 0,-1 1 0 0 0,1-1 0 0 0,0 0 0 0 0,0 1 0 0 0,0-1 1 0 0,0 0-1 0 0,0 1 0 0 0,0-1 0 0 0,0 0 0 0 0,0 1 0 0 0,0-1 0 0 0,0 0 0 0 0,0 0 0 0 0,1 1 0 0 0,-1-1 0 0 0,0 0 0 0 0,0 1 1 0 0,0-1-1 0 0,0 0 0 0 0,0 1 0 0 0,1-1 0 0 0,-1 0 0 0 0,0 0 0 0 0,0 1 0 0 0,0-1 0 0 0,1 0 0 0 0,-1 0 0 0 0,0 0 0 0 0,0 1 1 0 0,1-1-1 0 0,-1 0 0 0 0,0 0 0 0 0,0 0 0 0 0,1 0 0 0 0,-1 1 0 0 0,0-1 0 0 0,1 0 0 0 0,-1 0 0 0 0,0 0 0 0 0,1 0 0 0 0,-1 0 1 0 0,0 0-1 0 0,1 0 0 0 0,-1 0 0 0 0,0 0 0 0 0,0 0 0 0 0,1 0 0 0 0,-1 0 0 0 0,1 0 0 0 0,14-10-2619 0 0,-11 6 2113 0 0,-3 3 424 0 0,1-1 1 0 0,0 0 0 0 0,-1 0 0 0 0,1 0 0 0 0,-1 0 0 0 0,0 0-1 0 0,1 0 1 0 0,-1-1 0 0 0,0 1 0 0 0,0 0 0 0 0,-1-1 0 0 0,1 1-1 0 0,0-1 1 0 0,-1 1 0 0 0,0 0 0 0 0,1-1 0 0 0,-1 1 0 0 0,0-3-1 0 0,0 1-35 0 0,0 1 0 0 0,1-1 0 0 0,-1 1 0 0 0,1 0 0 0 0,0 0 0 0 0,0-1 0 0 0,0 1 0 0 0,0 0-1 0 0,3-4 1 0 0,5-5-385 0 0,-5 8 351 0 0,-1-1 0 0 0,0 0 0 0 0,0 0 0 0 0,0 0 0 0 0,0 0-1 0 0,-1 0 1 0 0,1-1 0 0 0,-2 1 0 0 0,3-9 0 0 0,6-14-304 0 0,-1 3 445 0 0,-1-1-1 0 0,0 1 1 0 0,-2-1-1 0 0,-1-1 1 0 0,-1 1 0 0 0,0-29-1 0 0,-4 55 95 0 0,0 0 0 0 0,1-1 0 0 0,-1 1-1 0 0,1-1 1 0 0,-1 1 0 0 0,1-1 0 0 0,-1 1 0 0 0,1 0-1 0 0,-1-1 1 0 0,1 1 0 0 0,-1 0 0 0 0,1 0 0 0 0,-1-1 0 0 0,1 1-1 0 0,-1 0 1 0 0,1 0 0 0 0,-1 0 0 0 0,1 0 0 0 0,0 0-1 0 0,-1 0 1 0 0,1 0 0 0 0,-1 0 0 0 0,1 0 0 0 0,0 0-1 0 0,-1 0 1 0 0,1 0 0 0 0,-1 0 0 0 0,1 0 0 0 0,0 0 0 0 0,-1 1-1 0 0,1-1 1 0 0,-1 0 0 0 0,1 0 0 0 0,-1 1 0 0 0,1-1-1 0 0,-1 0 1 0 0,1 1 0 0 0,-1-1 0 0 0,0 0 0 0 0,1 1-1 0 0,-1-1 1 0 0,1 1 0 0 0,1 20 602 0 0,0 0 0 0 0,2 0 0 0 0,0-1 0 0 0,9 25 0 0 0,8 44 465 0 0,-11-29-404 0 0,-2-14 350 0 0,4 87 1 0 0,-12-74-17 0 0,0-58-624 0 0,0-25-80 0 0,-9-219 382 0 0,-4 132-346 0 0,13 26-95 0 0,0 84-288 0 0,0-1 1 0 0,0 1-1 0 0,0 0 1 0 0,0-1-1 0 0,0 1 1 0 0,0-1-1 0 0,0 1 0 0 0,1 0 1 0 0,-1-1-1 0 0,1 1 1 0 0,-1 0-1 0 0,1 0 1 0 0,-1-1-1 0 0,1 1 1 0 0,0 0-1 0 0,-1 0 1 0 0,1 0-1 0 0,0 0 1 0 0,0 0-1 0 0,2-2 1 0 0,9-17 15 0 0,-10 17-14 0 0,1 0 0 0 0,-1 0 0 0 0,1 0 0 0 0,-1 0 0 0 0,1 0 0 0 0,0 1-1 0 0,0 0 1 0 0,1-1 0 0 0,-1 1 0 0 0,0 0 0 0 0,1 1 0 0 0,3-3 0 0 0,16-10 17 0 0,-17 12-18 0 0,0-1 0 0 0,0 1-1 0 0,0 0 1 0 0,0 0 0 0 0,0 1 0 0 0,0-1-1 0 0,1 1 1 0 0,-1 1 0 0 0,1-1-1 0 0,8 2 1 0 0,-12-2-3 0 0,-1 1 0 0 0,1 0 0 0 0,0 0 0 0 0,-1 0 0 0 0,1 0 0 0 0,0 0 0 0 0,0 1-1 0 0,-1-1 1 0 0,1 1 0 0 0,-1 0 0 0 0,1-1 0 0 0,-1 1 0 0 0,1 0 0 0 0,-1 1 0 0 0,1-1 0 0 0,-1 0 0 0 0,0 1 0 0 0,0-1 0 0 0,1 1 0 0 0,-1 0 0 0 0,0 0 0 0 0,-1 0 0 0 0,1 0 0 0 0,0 0-1 0 0,0 0 1 0 0,1 3 0 0 0,-3-4-2 0 0,0 1-1 0 0,1-1 0 0 0,-1 0 0 0 0,1 1 0 0 0,-1-1 1 0 0,1 0-1 0 0,0 1 0 0 0,0-1 0 0 0,-1 0 0 0 0,1 0 1 0 0,0 0-1 0 0,0 0 0 0 0,0 0 0 0 0,0 0 1 0 0,0 0-1 0 0,0 0 0 0 0,1 0 0 0 0,-1 0 0 0 0,0 0 1 0 0,0-1-1 0 0,1 1 0 0 0,-1-1 0 0 0,3 2 0 0 0,-3-2-2 0 0,1 1-1 0 0,0 0 0 0 0,0 0 0 0 0,0 0 0 0 0,-1 0 0 0 0,1 0 0 0 0,-1 0 0 0 0,1 0 1 0 0,-1 0-1 0 0,1 1 0 0 0,-1-1 0 0 0,1 1 0 0 0,-1-1 0 0 0,0 1 0 0 0,0-1 0 0 0,0 1 0 0 0,0 0 1 0 0,1 2-1 0 0,0 0-19 0 0,0 0 0 0 0,1 0 0 0 0,-1-1 0 0 0,1 1 0 0 0,0-1 0 0 0,0 0 0 0 0,0 1 0 0 0,4 2 0 0 0,-4-4-33 0 0,0 1 0 0 0,0 0 0 0 0,0 1 0 0 0,0-1 0 0 0,0 0 0 0 0,0 1 0 0 0,-1 0 0 0 0,0-1 0 0 0,2 6-1 0 0,-3-7-3 0 0,0 0 0 0 0,0 1-1 0 0,0-1 1 0 0,1 0 0 0 0,-1 0-1 0 0,1 0 1 0 0,-1 0 0 0 0,1 0-1 0 0,0 0 1 0 0,-1-1 0 0 0,1 1-1 0 0,0 0 1 0 0,0-1 0 0 0,3 2 0 0 0,-4-2 5 0 0,1 0 1 0 0,0 0-1 0 0,-1 0 1 0 0,1 1-1 0 0,-1-1 1 0 0,1 0 0 0 0,-1 1-1 0 0,1 0 1 0 0,-1-1-1 0 0,0 1 1 0 0,0 0-1 0 0,0-1 1 0 0,0 1 0 0 0,1 3-1 0 0,2 0-205 0 0,-1 0-1 0 0,1-1 1 0 0,0 1-1 0 0,0-1 1 0 0,1 0 0 0 0,-1 0-1 0 0,1-1 1 0 0,0 1-1 0 0,0-1 1 0 0,7 4-1 0 0,0 0-583 0 0,3 4 222 0 0,-11-8 163 0 0,-1 0 0 0 0,1 0 0 0 0,0-1-1 0 0,0 1 1 0 0,1-1 0 0 0,-1 0 0 0 0,1 0-1 0 0,-1 0 1 0 0,1-1 0 0 0,-1 0 0 0 0,6 1-1 0 0,9 0-1304 0 0,14-1-2854 0 0,-9-1-2569 0 0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8 5704 0 0,'0'0'4918'0'0,"-6"-2"457"0"0,-23-3-1922 0 0,26 4-3260 0 0,-1 1-1 0 0,1 0 1 0 0,0 0-1 0 0,0 0 1 0 0,0 0-1 0 0,0 1 1 0 0,0-1-1 0 0,0 1 1 0 0,0 0-1 0 0,0 0 1 0 0,0 0-1 0 0,1 0 1 0 0,-1 0-1 0 0,0 1 1 0 0,0-1-1 0 0,1 1 1 0 0,-1 0-1 0 0,1 0 1 0 0,0 0-1 0 0,-1 0 1 0 0,1 0-1 0 0,0 0 1 0 0,0 0-1 0 0,0 1 1 0 0,0-1 0 0 0,1 1-1 0 0,-3 4 1 0 0,-13 25 275 0 0,12-23-335 0 0,1 0-1 0 0,-1 0 1 0 0,-1 0 0 0 0,0 0 0 0 0,-8 9 0 0 0,6-12-70 0 0,6-4-49 0 0,0-1 1 0 0,1 1 0 0 0,-1 0 0 0 0,0-1 0 0 0,1 1-1 0 0,-1 0 1 0 0,1 0 0 0 0,-1 0 0 0 0,1 1 0 0 0,0-1-1 0 0,0 0 1 0 0,0 0 0 0 0,0 1 0 0 0,0-1 0 0 0,0 0-1 0 0,1 1 1 0 0,0-1 0 0 0,-1 3 0 0 0,-3 11 56 0 0,-1 0 1 0 0,0 0-1 0 0,-13 24 0 0 0,12-27-14 0 0,0-1 0 0 0,0 2 0 0 0,1-1 0 0 0,1 0 0 0 0,1 1 0 0 0,0 0 0 0 0,-2 20 0 0 0,-1 2 10 0 0,0 7-9 0 0,6-42-57 0 0,0 0 0 0 0,0 1 0 0 0,0-1 0 0 0,0 0 0 0 0,0 1 0 0 0,0-1 0 0 0,0 0 0 0 0,1 0 0 0 0,-1 1 0 0 0,0-1 0 0 0,1 0 0 0 0,-1 0 0 0 0,1 0 0 0 0,-1 0 0 0 0,1 1 0 0 0,0-1 0 0 0,0 0 0 0 0,-1 0 0 0 0,1 0 0 0 0,0 0 0 0 0,0 0 0 0 0,0-1 1 0 0,1 2-1 0 0,8 4 8 0 0,-8-4-4 0 0,0-1 0 0 0,0 1 0 0 0,0-1 0 0 0,1 0 0 0 0,-1 0 0 0 0,0 0 0 0 0,0 0 0 0 0,1 0 0 0 0,-1 0 0 0 0,1-1 0 0 0,-1 1 0 0 0,0-1 0 0 0,1 0 0 0 0,-1 1 0 0 0,1-1 0 0 0,-1 0 0 0 0,1-1 0 0 0,-1 1 0 0 0,1 0 0 0 0,-1-1 0 0 0,1 1 0 0 0,-1-1 0 0 0,0 0 0 0 0,1 0 0 0 0,2-1 1 0 0,-2 0-7 0 0,2 1 1 0 0,-1-1 0 0 0,0 0 0 0 0,1 0-1 0 0,-1 0 1 0 0,0-1 0 0 0,0 1 0 0 0,0-1 0 0 0,-1 0-1 0 0,1 0 1 0 0,-1 0 0 0 0,6-7 0 0 0,-4 3 32 0 0,0-1 0 0 0,0 1 0 0 0,0-1 0 0 0,-1 0 0 0 0,0-1 0 0 0,-1 1 0 0 0,0 0 0 0 0,0-1 0 0 0,-1 0 0 0 0,0 0 0 0 0,1-17 0 0 0,0-12 278 0 0,-4-60 0 0 0,-1 39 110 0 0,2 58-386 0 0,2 1-24 0 0,-1 0-1 0 0,0 0 0 0 0,0 0 0 0 0,1 0 0 0 0,-1 1 1 0 0,0-1-1 0 0,0 0 0 0 0,1 1 0 0 0,-1-1 0 0 0,0 1 0 0 0,0-1 1 0 0,0 1-1 0 0,0 0 0 0 0,0-1 0 0 0,0 1 0 0 0,0 0 0 0 0,0 0 1 0 0,0 0-1 0 0,0 0 0 0 0,0 0 0 0 0,1 1 0 0 0,12 29 105 0 0,-12-25-95 0 0,0 0 1 0 0,1 0-1 0 0,-1-1 1 0 0,1 1-1 0 0,0-1 1 0 0,4 5-1 0 0,-6-9-17 0 0,3 3 3 0 0,-1 0 0 0 0,1 0 0 0 0,-1 1-1 0 0,0 0 1 0 0,-1-1 0 0 0,1 1 0 0 0,-1 0 0 0 0,0 0 0 0 0,0 0-1 0 0,2 9 1 0 0,-2-10-1 0 0,-1 1 0 0 0,1 0 0 0 0,0 0-1 0 0,1-1 1 0 0,-1 1 0 0 0,1-1 0 0 0,3 5 0 0 0,7 13 17 0 0,16 50 76 0 0,18 41 195 0 0,-32-72-9 0 0,-2 1 0 0 0,9 49 0 0 0,-16-62-162 0 0,8 43 354 0 0,-4 0 0 0 0,-3 1 1 0 0,-3 89-1 0 0,-4-157-474 0 0,0-1 0 0 0,-1 1 0 0 0,1-1 0 0 0,-1 1 0 0 0,0-1 0 0 0,0 1 0 0 0,0-1 0 0 0,-1 0 0 0 0,1 1 0 0 0,-1-1 0 0 0,0 0 0 0 0,-1 0 0 0 0,1 0 0 0 0,-6 7 0 0 0,0-3-2 0 0,0-1 1 0 0,-1 0 0 0 0,0 0-1 0 0,-14 9 1 0 0,-9 6-1 0 0,23-18-4 0 0,1 1-1 0 0,0-2 1 0 0,-1 1-1 0 0,0-1 1 0 0,0-1 0 0 0,0 1-1 0 0,0-2 1 0 0,0 1-1 0 0,0-1 1 0 0,0 0 0 0 0,-1-1-1 0 0,1 0 1 0 0,0-1 0 0 0,-1 0-1 0 0,1 0 1 0 0,0-1-1 0 0,0 0 1 0 0,0-1 0 0 0,0 0-1 0 0,1 0 1 0 0,-1-1-1 0 0,-8-5 1 0 0,10 4-160 0 0,1 0-1 0 0,0 0 1 0 0,0-1-1 0 0,1 0 1 0 0,-6-7-1 0 0,-19-19-950 0 0,24 26 728 0 0,0 0-1 0 0,0 0 1 0 0,1-1 0 0 0,0 0 0 0 0,1 0 0 0 0,-1 0 0 0 0,1-1 0 0 0,1 1-1 0 0,-1-1 1 0 0,1 0 0 0 0,-3-16 0 0 0,2 10-628 0 0,0-1 0 0 0,2 0 0 0 0,0-1 0 0 0,1 1 1 0 0,0 0-1 0 0,2-24 0 0 0,1 32 402 0 0,0-1 0 0 0,0 0 0 0 0,1 1 0 0 0,0-1 0 0 0,0 1 0 0 0,4-8 0 0 0,3-3-1757 0 0,2-22-5469 0 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109 303 15720 0 0,'-3'0'599'0'0,"1"0"1"0"0,0 1 0 0 0,-1-1-1 0 0,1 1 1 0 0,-1 0 0 0 0,1 0-1 0 0,0 0 1 0 0,0 0 0 0 0,-1 0-1 0 0,1 0 1 0 0,-2 2 0 0 0,-26 23 3080 0 0,-12 30 1030 0 0,42-55-4694 0 0,-1-1 0 0 0,1 1 0 0 0,-1 0 0 0 0,1-1 0 0 0,-1 1 0 0 0,1 0 0 0 0,-1-1 0 0 0,1 1 0 0 0,-1 0 0 0 0,1 0 0 0 0,0 0 0 0 0,-1-1 1 0 0,1 1-1 0 0,0 0 0 0 0,0 0 0 0 0,0 0 0 0 0,0 0 0 0 0,-1-1 0 0 0,1 1 0 0 0,0 0 0 0 0,1 0 0 0 0,-1 0 0 0 0,0 0 0 0 0,0-1 0 0 0,0 1 0 0 0,0 0 0 0 0,1 0 0 0 0,-1 0 1 0 0,0 0-1 0 0,1-1 0 0 0,-1 1 0 0 0,1 0 0 0 0,-1-1 0 0 0,1 1 0 0 0,-1 0 0 0 0,1-1 0 0 0,-1 1 0 0 0,1 0 0 0 0,-1-1 0 0 0,1 1 0 0 0,0-1 0 0 0,0 1 0 0 0,-1-1 0 0 0,1 1 1 0 0,1-1-1 0 0,40 2 633 0 0,-29-3-576 0 0,95-2-73 0 0,137-21 0 0 0,-79 8 0 0 0,25-4 0 0 0,-70 4 0 0 0,59-10 0 0 0,-122 16 0 0 0,-44 9 0 0 0,0-1 0 0 0,0 0 0 0 0,0-1 0 0 0,0-1 0 0 0,-1 0 0 0 0,0 0 0 0 0,0-2 0 0 0,14-6 0 0 0,-25 10 0 0 0,0 1 0 0 0,0 0 0 0 0,0-1 0 0 0,0 1 0 0 0,0 0 0 0 0,0 0 0 0 0,0 1 0 0 0,0-1 0 0 0,0 0 0 0 0,0 1 0 0 0,3-1 0 0 0,21-9 0 0 0,64-41 0 0 0,-89 51-90 0 0,0-1 0 0 0,0 1-1 0 0,0 0 1 0 0,0-1 0 0 0,-1 1 0 0 0,1-1 0 0 0,0 1-1 0 0,0-1 1 0 0,0 1 0 0 0,0-1 0 0 0,-1 0 0 0 0,1 1-1 0 0,0-1 1 0 0,0 0 0 0 0,-1 0 0 0 0,1 1 0 0 0,-1-1-1 0 0,1 0 1 0 0,-1 0 0 0 0,1 0 0 0 0,-1 0 0 0 0,1 0-1 0 0,-1 0 1 0 0,0 0 0 0 0,1 0 0 0 0,-1 0-1 0 0,0 0 1 0 0,0 0 0 0 0,0 0 0 0 0,0 0 0 0 0,0 0-1 0 0,0 0 1 0 0,0 0 0 0 0,0-1 0 0 0,0-2-25 0 0,0 2-246 0 0,0 0 1 0 0,1-1-1 0 0,-1 1 0 0 0,1 0 0 0 0,0-1 0 0 0,0 1 1 0 0,0 0-1 0 0,0 0 0 0 0,0 0 0 0 0,0 0 0 0 0,3-3 1 0 0,-2 2-17 0 0,-1 1 1 0 0,1 0 0 0 0,-1-1 0 0 0,1 0 0 0 0,-1 1-1 0 0,0-1 1 0 0,0 0 0 0 0,0 0 0 0 0,0 0 0 0 0,-1 0 0 0 0,1-5-1 0 0,-1-89-12586 0 0,0 90 7723 0 0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5568 0 0,'-103'0'18309'0'0,"120"7"-15460"0"0,-5-6-2449 0 0,-6 0-228 0 0,-1-1-1 0 0,0 1 1 0 0,0 0-1 0 0,0 0 1 0 0,0 0-1 0 0,0 1 1 0 0,-1-1-1 0 0,9 5 1 0 0,-12-5-144 0 0,0 0 1 0 0,0-1-1 0 0,1 1 1 0 0,-1-1-1 0 0,0 1 1 0 0,0-1-1 0 0,1 1 1 0 0,-1-1-1 0 0,0 0 1 0 0,1 1-1 0 0,-1-1 1 0 0,0 0-1 0 0,1 0 1 0 0,-1 0-1 0 0,2 0 1 0 0,-1-1 2 0 0,0 1 0 0 0,0 0-1 0 0,0 0 1 0 0,0 1 0 0 0,0-1 0 0 0,0 0 0 0 0,-1 1 0 0 0,1-1 0 0 0,0 1 0 0 0,0-1 0 0 0,3 3-1 0 0,48 17 689 0 0,-44-18-602 0 0,0 0 1 0 0,-1 1-1 0 0,0 1 0 0 0,12 6 1 0 0,17 8 292 0 0,-31-17-362 0 0,-1 1 1 0 0,0 0-1 0 0,0 0 1 0 0,0 1-1 0 0,-1 0 1 0 0,1 0-1 0 0,-1 0 0 0 0,1 0 1 0 0,4 5-1 0 0,14 11 231 0 0,-20-17-248 0 0,0 0 0 0 0,0 0 0 0 0,0 0 1 0 0,0 1-1 0 0,-1-1 0 0 0,1 1 1 0 0,-1-1-1 0 0,0 1 0 0 0,0 0 1 0 0,2 3-1 0 0,36 48 194 0 0,-29-42-151 0 0,-1 1 1 0 0,17 28-1 0 0,-27-39-74 0 0,1 0 0 0 0,0 0 0 0 0,-1 0 0 0 0,1 0 0 0 0,-1 0 0 0 0,0 0 0 0 0,0 0 0 0 0,1 0 0 0 0,-1 0 0 0 0,-1 0 0 0 0,1 0 0 0 0,0 0 0 0 0,-1 3 0 0 0,1-4 0 0 0,-1 1 0 0 0,1-1 0 0 0,0 1 0 0 0,-1 0 0 0 0,1-1 0 0 0,0 1 0 0 0,0-1 0 0 0,0 1 0 0 0,1 0 0 0 0,-1-1 0 0 0,0 1 0 0 0,1-1 0 0 0,-1 1 0 0 0,1-1 0 0 0,-1 1 0 0 0,1-1 0 0 0,-1 1 0 0 0,1-1 0 0 0,1 2 0 0 0,0-1 0 0 0,-1 1 0 0 0,0-1 0 0 0,1 1 0 0 0,-1 0 0 0 0,0 0 0 0 0,0-1 0 0 0,0 1 0 0 0,-1 0 0 0 0,1 0 0 0 0,-1 0 0 0 0,0 0 0 0 0,0 0 0 0 0,0 0 0 0 0,0 4 0 0 0,-9 48 0 0 0,3-24 0 0 0,3-23 0 0 0,0 0 0 0 0,-1-1 0 0 0,0 1 0 0 0,0-1 0 0 0,0 0 0 0 0,-1 0 0 0 0,0-1 0 0 0,-8 9 0 0 0,-1 2 0 0 0,7-10-119 0 0,0-1 1 0 0,0 0-1 0 0,0-1 1 0 0,-1 0-1 0 0,0 0 1 0 0,0 0-1 0 0,0-1 0 0 0,0-1 1 0 0,-1 1-1 0 0,0-1 1 0 0,1-1-1 0 0,-1 1 1 0 0,0-2-1 0 0,-17 3 0 0 0,-8 3-1486 0 0,30-5 1403 0 0,0-1 0 0 0,-1 0 0 0 0,1 0 0 0 0,0 0 0 0 0,0 0 0 0 0,-1-1-1 0 0,1 1 1 0 0,0-1 0 0 0,0 0 0 0 0,-1-1 0 0 0,1 1 0 0 0,0-1-1 0 0,0 0 1 0 0,-6-1 0 0 0,7 0 175 0 0,-1 1-270 0 0,1 0 0 0 0,-1 0 0 0 0,0-1 0 0 0,1 0-1 0 0,-1 0 1 0 0,1 0 0 0 0,-1 0 0 0 0,1-1 0 0 0,0 1-1 0 0,0-1 1 0 0,0 0 0 0 0,-5-5 0 0 0,2-2-190 0 0,0 1 0 0 0,0-1 1 0 0,1-1-1 0 0,0 1 0 0 0,1 0 1 0 0,0-1-1 0 0,0 0 0 0 0,2 0 1 0 0,-3-16-1 0 0,-4-72-1471 0 0,0-96 2148 0 0,18 158 6271 0 0,-8 61-2725 0 0,1-20-3451 0 0,0 1 1 0 0,0-1-1 0 0,-1 1 0 0 0,1 0 1 0 0,-1 0-1 0 0,-1 0 0 0 0,1 0 0 0 0,-1 0 1 0 0,1 7-1 0 0,-4 56 637 0 0,2-36-584 0 0,2-18-241 0 0,0-1-1 0 0,2 1 1 0 0,0-1-1 0 0,0 0 0 0 0,11 25 1 0 0,1 7-13 0 0,-9-21-148 0 0,-2 1-1 0 0,0 0 0 0 0,-2 1 1 0 0,0 31-1 0 0,-2-52-206 0 0,0-1-1 0 0,1 1 1 0 0,0-1-1 0 0,0 1 0 0 0,0-1 1 0 0,1 0-1 0 0,-1 0 1 0 0,3 5-1 0 0,10 15-4518 0 0,-11-17 2463 0 0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76 10480 0 0,'-4'-18'5671'0'0,"-8"-6"-2449"0"0,10 22-2426 0 0,0 4-414 0 0,1-1-1 0 0,-1 1 1 0 0,0-1 0 0 0,1 1 0 0 0,-1 0 0 0 0,1 0-1 0 0,-1-1 1 0 0,1 1 0 0 0,0 0 0 0 0,-2 3 0 0 0,4 27 151 0 0,0 0 0 0 0,2 0 0 0 0,10 42 0 0 0,14 90 517 0 0,-8-57-562 0 0,-9-48-167 0 0,18 60-1 0 0,-20-90-185 0 0,4 51-1 0 0,-2-20 13 0 0,-7-39-80 0 0,-1 1-1 0 0,0 33 0 0 0,2-41 37 0 0,-7-33-11 0 0,-3-11-104 0 0,4 2-3 0 0,-9-66-12 0 0,-5 37 8 0 0,-23-104 28 0 0,23 66-3 0 0,4 0 1 0 0,1-111 0 0 0,11 200-9 0 0,0 0 1 0 0,0 0 0 0 0,1 1-1 0 0,0-1 1 0 0,0 0 0 0 0,1 1-1 0 0,-1-1 1 0 0,1 1 0 0 0,0-1-1 0 0,0 1 1 0 0,1 0 0 0 0,0-1-1 0 0,0 1 1 0 0,6-7 0 0 0,10-5-2 0 0,-11 4 1 0 0,5-4-18 0 0,22 2-1 0 0,-25 12 22 0 0,1-1 1 0 0,0 1-1 0 0,0 1 0 0 0,23-2 0 0 0,-30 3-7 0 0,1 1 1 0 0,-1 0 0 0 0,1 0 0 0 0,-1 1-1 0 0,1-1 1 0 0,-1 1 0 0 0,1 0 0 0 0,-1 0 0 0 0,0 1-1 0 0,1-1 1 0 0,-1 1 0 0 0,0 0 0 0 0,0 0-1 0 0,0 0 1 0 0,5 5 0 0 0,5 5 7 0 0,-1 2 1 0 0,0-1 0 0 0,-1 2-1 0 0,0 0 1 0 0,16 29 0 0 0,-20-27 32 0 0,-2 0 0 0 0,0 0-1 0 0,0 1 1 0 0,-2 0 0 0 0,-1 0 0 0 0,0 0 0 0 0,-1 0 0 0 0,-1 0 0 0 0,0 1 0 0 0,-2-1 0 0 0,-2 24-1 0 0,-15 12 24 0 0,9-30-29 0 0,7-17-23 0 0,-1 0 0 0 0,-1-1 1 0 0,1 1-1 0 0,-1-1 0 0 0,0 0 0 0 0,-1 0 0 0 0,0 0 0 0 0,1 0 0 0 0,-2-1 1 0 0,1 0-1 0 0,-1 0 0 0 0,-9 7 0 0 0,8-7-5 0 0,0 1 0 0 0,0 0 0 0 0,1 1 0 0 0,-10 11 0 0 0,15-17 0 0 0,0 0-1 0 0,1 0 0 0 0,-1 0 0 0 0,0 0 0 0 0,0-1 0 0 0,1 1 1 0 0,-1 0-1 0 0,0 0 0 0 0,0-1 0 0 0,0 1 0 0 0,0-1 1 0 0,0 1-1 0 0,0-1 0 0 0,0 1 0 0 0,0-1 0 0 0,0 0 0 0 0,-1 1 1 0 0,1-1-1 0 0,-1 0 0 0 0,-4-6-61 0 0,9-11-7 0 0,-1 15 63 0 0,-1 0 1 0 0,1-1-1 0 0,0 1 0 0 0,0 0 1 0 0,0 0-1 0 0,0 1 0 0 0,0-1 0 0 0,0 0 1 0 0,0 1-1 0 0,0-1 0 0 0,5-1 1 0 0,-5 2 0 0 0,1 0 0 0 0,-1 0 0 0 0,0-1 1 0 0,0 1-1 0 0,0 0 0 0 0,0-1 0 0 0,-1 1 1 0 0,1-1-1 0 0,0 1 0 0 0,-1-1 1 0 0,1 0-1 0 0,-1 0 0 0 0,1 0 0 0 0,-1 0 1 0 0,0 0-1 0 0,2-3 0 0 0,0 1 4 0 0,0 0 0 0 0,0 0 0 0 0,1 1 0 0 0,-1-1 0 0 0,1 1 0 0 0,0 0 0 0 0,0 0-1 0 0,0 0 1 0 0,1 0 0 0 0,-1 1 0 0 0,1 0 0 0 0,-1 0 0 0 0,1 0 0 0 0,0 1 0 0 0,0-1 0 0 0,5 0 0 0 0,6-3 1 0 0,1 1 0 0 0,0 0 1 0 0,0 1-1 0 0,20-1 0 0 0,-22 3 13 0 0,0 1 0 0 0,0 1-1 0 0,0 0 1 0 0,0 1-1 0 0,-1 0 1 0 0,1 1-1 0 0,-1 1 1 0 0,1 0-1 0 0,-1 1 1 0 0,-1 1 0 0 0,18 9-1 0 0,-29-14-9 0 0,-1 1 0 0 0,1-1 0 0 0,-1 0 0 0 0,1 1 0 0 0,-1-1 0 0 0,0 1 0 0 0,0 0 0 0 0,0-1 0 0 0,0 1 0 0 0,0 0 0 0 0,0 0 0 0 0,0-1 0 0 0,-1 1 0 0 0,1 0 0 0 0,0 3 0 0 0,6 11 32 0 0,5-8-5 0 0,-10-7-27 0 0,-1-1 0 0 0,0 1 0 0 0,1-1 1 0 0,-1 1-1 0 0,0 0 0 0 0,0 0 0 0 0,0 0 0 0 0,0 0 1 0 0,0-1-1 0 0,0 1 0 0 0,0 1 0 0 0,0-1 0 0 0,0 0 1 0 0,0 0-1 0 0,0 0 0 0 0,-1 0 0 0 0,1 1 0 0 0,0-1 1 0 0,0 1-1 0 0,19 30 66 0 0,-17-28-55 0 0,0-1-1 0 0,0 1 0 0 0,0 0 1 0 0,-1 0-1 0 0,1 0 1 0 0,-1 0-1 0 0,0 0 1 0 0,0 1-1 0 0,-1-1 1 0 0,2 7-1 0 0,3 19 119 0 0,15 48 0 0 0,-14-57-47 0 0,-1 0 0 0 0,-1 1 0 0 0,-1 0 0 0 0,3 38 0 0 0,-1 22 210 0 0,-3-68-242 0 0,-1 0-1 0 0,-1 1 1 0 0,0-1 0 0 0,-1 0-1 0 0,0 0 1 0 0,-1 0 0 0 0,-1 1-1 0 0,0-1 1 0 0,-1 0 0 0 0,-1-1-1 0 0,-6 19 1 0 0,6-25-39 0 0,1-1 0 0 0,-1 0 0 0 0,0 1 0 0 0,-1-2 0 0 0,0 1 0 0 0,1 0 0 0 0,-2-1 0 0 0,1 0 0 0 0,-1 0 0 0 0,1-1 0 0 0,-1 0 0 0 0,-1 0 0 0 0,1 0 0 0 0,-1 0 0 0 0,-7 2 0 0 0,7-3-27 0 0,0 0 0 0 0,0-1 0 0 0,0 0 0 0 0,0 0 0 0 0,0-1 0 0 0,-1 1 0 0 0,1-2 0 0 0,0 1 0 0 0,-1-1 0 0 0,1 0 0 0 0,-1-1 0 0 0,1 1 0 0 0,0-2 0 0 0,0 1 0 0 0,-1-1 0 0 0,1 0 0 0 0,0 0 0 0 0,1-1 0 0 0,-13-6 0 0 0,-3-4-277 0 0,1-1 0 0 0,0 0 0 0 0,1-2 0 0 0,-20-20 0 0 0,21 19-117 0 0,12 10 189 0 0,1 0 0 0 0,0 0 0 0 0,0 0-1 0 0,1-1 1 0 0,0 0 0 0 0,0 0 0 0 0,1 0-1 0 0,-6-15 1 0 0,-15-65-2441 0 0,23 70 1748 0 0,0 0-1 0 0,1 0 0 0 0,1 0 1 0 0,0 0-1 0 0,5-23 0 0 0,-5 39 827 0 0,1 0 0 0 0,-1 0-1 0 0,1 0 1 0 0,0 0 0 0 0,0 0 0 0 0,-1 0-1 0 0,1 0 1 0 0,0 0 0 0 0,1 1-1 0 0,-1-1 1 0 0,0 0 0 0 0,0 1-1 0 0,1-1 1 0 0,-1 1 0 0 0,1-1 0 0 0,-1 1-1 0 0,1 0 1 0 0,0 0 0 0 0,2-2-1 0 0,14-11-833 0 0,-1-17-500 0 0,45-23-2849 0 0,-34 36-2419 0 0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7760 0 0,'-43'1'7288'0'0,"5"4"-3326"0"0,27-3-3583 0 0,1 1 0 0 0,0 0 0 0 0,0 1 0 0 0,0 0 0 0 0,0 1 0 0 0,1 0-1 0 0,-1 0 1 0 0,1 1 0 0 0,-13 11 0 0 0,4-5-82 0 0,11-8-162 0 0,1 0-1 0 0,0 0 1 0 0,0 0 0 0 0,1 1 0 0 0,-7 6 0 0 0,-32 35 850 0 0,38-40-870 0 0,1 0-1 0 0,1 0 1 0 0,-1 1 0 0 0,1-1 0 0 0,0 1 0 0 0,-4 11-1 0 0,-9 14 272 0 0,4-8-6 0 0,2-1-1 0 0,-13 39 0 0 0,-1 0 56 0 0,22-54-392 0 0,0 0 0 0 0,1 0 0 0 0,0 1-1 0 0,0-1 1 0 0,1 0 0 0 0,0 1-1 0 0,0-1 1 0 0,1 1 0 0 0,2 16-1 0 0,-1 3 25 0 0,-1-25-67 0 0,0 0 0 0 0,0 1 0 0 0,1-1 0 0 0,-1 0 0 0 0,1 0 0 0 0,0 0 0 0 0,0 0-1 0 0,0 0 1 0 0,1-1 0 0 0,-1 1 0 0 0,1 0 0 0 0,-1 0 0 0 0,1-1 0 0 0,0 1 0 0 0,0-1 0 0 0,0 1 0 0 0,0-1 0 0 0,1 0 0 0 0,-1 0 0 0 0,5 3 0 0 0,2 1-14 0 0,0-1-1 0 0,1 0 1 0 0,-1-1 0 0 0,13 5-1 0 0,-16-7 9 0 0,5 5-33 0 0,7 2-29 0 0,8-4-62 0 0,0-1 0 0 0,0-1 0 0 0,36-1 0 0 0,-47-2 70 0 0,-1-1 0 0 0,1 0 0 0 0,-1-1 0 0 0,0 0 0 0 0,0-2 0 0 0,0 1 0 0 0,18-9 1 0 0,-18-2-44 0 0,11-6 6 0 0,-20 18 76 0 0,-1-1 1 0 0,1 0 0 0 0,-1-1-1 0 0,0 1 1 0 0,0-1-1 0 0,0 0 1 0 0,0 0 0 0 0,-1 0-1 0 0,1 0 1 0 0,3-7 0 0 0,8-21-66 0 0,-13 29 84 0 0,0-1-1 0 0,1 0 1 0 0,-2 1-1 0 0,1-1 1 0 0,0 0-1 0 0,-1 0 1 0 0,2-9-1 0 0,0-7 7 0 0,-1 0-1 0 0,-1 0 0 0 0,-3-37 1 0 0,0 1 56 0 0,-16-10 250 0 0,18 65-301 0 0,-1 1-1 0 0,1-1 1 0 0,0 0-1 0 0,0 0 1 0 0,-1 1-1 0 0,1-1 1 0 0,0 1-1 0 0,-1-1 1 0 0,1 0-1 0 0,-1 1 1 0 0,1-1-1 0 0,0 1 1 0 0,-1-1-1 0 0,0 1 0 0 0,1-1 1 0 0,-1 1-1 0 0,1-1 1 0 0,-1 1-1 0 0,1 0 1 0 0,-1-1-1 0 0,0 1 1 0 0,1 0-1 0 0,-1-1 1 0 0,0 1-1 0 0,1 0 1 0 0,-1 0-1 0 0,0 0 1 0 0,0 0-1 0 0,-1-1 1 0 0,-19 0 402 0 0,20 1-320 0 0,-1 0 219 0 0,4 19-198 0 0,1 1 0 0 0,0-1 0 0 0,1 1 0 0 0,1-1 1 0 0,1-1-1 0 0,10 23 0 0 0,1 6-5 0 0,3-3-40 0 0,-17-38-64 0 0,0 0 0 0 0,0 0 0 0 0,-1 0 0 0 0,0 0 1 0 0,0 0-1 0 0,0 1 0 0 0,1 9 0 0 0,1 5 11 0 0,1 0 1 0 0,1 0-1 0 0,1 0 0 0 0,10 20 1 0 0,9 28 17 0 0,-20-46-3 0 0,-6-20-26 0 0,1 0 0 0 0,0 0 0 0 0,0 0 0 0 0,0 0 0 0 0,1 0 0 0 0,-1 0 0 0 0,1 0 0 0 0,-1 0 0 0 0,1 0 0 0 0,0-1 0 0 0,0 1 0 0 0,3 3 0 0 0,4 6-7 0 0,-9-11 4 0 0,1 1-1 0 0,-1-1 0 0 0,1 0 1 0 0,0 0-1 0 0,-1 0 0 0 0,1 0 0 0 0,0 0 1 0 0,0 0-1 0 0,0 0 0 0 0,0 0 1 0 0,0 0-1 0 0,0 0 0 0 0,0-1 1 0 0,0 1-1 0 0,0 0 0 0 0,0-1 0 0 0,2 1 1 0 0,-2 0 80 0 0,-3-17-23 0 0,1 0 0 0 0,0 0 1 0 0,1 1-1 0 0,3-19 0 0 0,-2 1-25 0 0,-10-248 170 0 0,6 219-84 0 0,1 45-114 0 0,1 1-1 0 0,0-1 0 0 0,1 0 1 0 0,1 1-1 0 0,4-20 0 0 0,-5 34 1 0 0,0 1 0 0 0,1-1 0 0 0,-1 0-1 0 0,0 1 1 0 0,1-1 0 0 0,0 0-1 0 0,-1 1 1 0 0,1-1 0 0 0,0 1 0 0 0,0-1-1 0 0,0 1 1 0 0,0-1 0 0 0,0 1-1 0 0,0 0 1 0 0,0-1 0 0 0,0 1 0 0 0,1 0-1 0 0,-1 0 1 0 0,0 0 0 0 0,1 0-1 0 0,-1 0 1 0 0,1 0 0 0 0,-1 0 0 0 0,1 1-1 0 0,-1-1 1 0 0,1 0 0 0 0,0 1-1 0 0,-1 0 1 0 0,1-1 0 0 0,0 1 0 0 0,-1 0-1 0 0,1 0 1 0 0,0 0 0 0 0,0 0 0 0 0,-1 0-1 0 0,1 0 1 0 0,0 0 0 0 0,0 0-1 0 0,-1 1 1 0 0,1-1 0 0 0,-1 1 0 0 0,1-1-1 0 0,0 1 1 0 0,-1 0 0 0 0,1 0-1 0 0,1 1 1 0 0,16 2-2 0 0,-18-4-5 0 0,1 0 1 0 0,-1 0 0 0 0,0 0-1 0 0,0 0 1 0 0,0 1-1 0 0,0-1 1 0 0,1 0-1 0 0,-1 0 1 0 0,0 1-1 0 0,0-1 1 0 0,0 0 0 0 0,0 1-1 0 0,0 0 1 0 0,0-1-1 0 0,0 1 1 0 0,0-1-1 0 0,0 1 1 0 0,0 0-1 0 0,0 0 1 0 0,0-1 0 0 0,1 3-1 0 0,-2-2 0 0 0,1 0-1 0 0,0 0 1 0 0,-1 1 0 0 0,1-1-1 0 0,0 0 1 0 0,0 0 0 0 0,0 0-1 0 0,0 0 1 0 0,0 0 0 0 0,0 0-1 0 0,0 0 1 0 0,0 0 0 0 0,1 0-1 0 0,-1-1 1 0 0,0 1 0 0 0,0 0-1 0 0,1-1 1 0 0,-1 1 0 0 0,0-1-1 0 0,3 1 1 0 0,-2-1 1 0 0,-1 1-1 0 0,1-1 1 0 0,0 1-1 0 0,-1 0 1 0 0,1-1-1 0 0,0 1 1 0 0,-1 0-1 0 0,1 0 1 0 0,-1 0-1 0 0,0 0 1 0 0,1 0-1 0 0,-1 1 1 0 0,0-1-1 0 0,0 0 1 0 0,0 1-1 0 0,1-1 1 0 0,-1 2-1 0 0,38 25-15 0 0,-32-14 24 0 0,-6-11-7 0 0,-1-1 1 0 0,1 0-1 0 0,0 0 0 0 0,0 0 1 0 0,0 0-1 0 0,0 0 0 0 0,0 0 1 0 0,0 0-1 0 0,1-1 1 0 0,-1 1-1 0 0,1 0 0 0 0,-1-1 1 0 0,3 3-1 0 0,2 1-11 0 0,-1 0 0 0 0,0 1 0 0 0,0 0 0 0 0,0 0 0 0 0,0 0 0 0 0,-1 1 0 0 0,0-1 0 0 0,-1 1 0 0 0,1 0 0 0 0,-1 0 0 0 0,2 9 0 0 0,16 19-172 0 0,-18-33 149 0 0,-1 1 0 0 0,0-1 0 0 0,0 1 0 0 0,0 0 0 0 0,-1 0 0 0 0,1 0 0 0 0,-1 0 0 0 0,1 0 0 0 0,-1 0 0 0 0,1 6 0 0 0,0-4-125 0 0,0 0 1 0 0,0-1 0 0 0,1 1-1 0 0,-1-1 1 0 0,1 0-1 0 0,0 0 1 0 0,0 0 0 0 0,1 0-1 0 0,-1 0 1 0 0,6 4 0 0 0,46 33-3017 0 0,-52-39 2986 0 0,0-1 1 0 0,-1 1 0 0 0,1-1 0 0 0,0 1-1 0 0,0-1 1 0 0,0 0 0 0 0,0 0-1 0 0,0 0 1 0 0,0-1 0 0 0,0 1 0 0 0,0-1-1 0 0,0 0 1 0 0,0 0 0 0 0,0 0 0 0 0,1 0-1 0 0,-1 0 1 0 0,4-1 0 0 0,53-10-2383 0 0,-58 10 2482 0 0,1 0 0 0 0,-1 0 0 0 0,0 0-1 0 0,0 0 1 0 0,0 0 0 0 0,0 0 0 0 0,0-1 0 0 0,0 1-1 0 0,0 0 1 0 0,0-1 0 0 0,0 0 0 0 0,-1 1 0 0 0,3-3 0 0 0,14-13-832 0 0,3 7 283 0 0,-17 9 494 0 0,0-1 1 0 0,0 0-1 0 0,0 0 0 0 0,0-1 1 0 0,0 1-1 0 0,0-1 0 0 0,-1 1 1 0 0,1-1-1 0 0,-1-1 0 0 0,4-3 1 0 0,69-78-5507 0 0,-55 53 102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359 358 9608 0 0,'-25'-2'6753'0'0,"22"2"-6443"0"0,0-1 0 0 0,0 1 1 0 0,0 0-1 0 0,0 0 0 0 0,0 0 0 0 0,-1 0 1 0 0,1 0-1 0 0,0 1 0 0 0,0-1 0 0 0,0 1 1 0 0,0 0-1 0 0,0 0 0 0 0,0 0 0 0 0,0 0 1 0 0,1 1-1 0 0,-1-1 0 0 0,0 1 0 0 0,1 0 1 0 0,-3 2-1 0 0,-13 5 292 0 0,17-8-533 0 0,-1 0 1 0 0,0-1-1 0 0,0 1 0 0 0,0 0 1 0 0,0 1-1 0 0,0-1 1 0 0,1 0-1 0 0,-1 0 0 0 0,1 1 1 0 0,-1-1-1 0 0,1 1 0 0 0,-1-1 1 0 0,1 1-1 0 0,0 0 0 0 0,0 0 1 0 0,0-1-1 0 0,-2 5 1 0 0,-4 7 315 0 0,-1 1 1 0 0,0-1-1 0 0,-20 23 1 0 0,19-27-245 0 0,2 1 0 0 0,-1 0 0 0 0,1 0 0 0 0,1 1 0 0 0,-11 22 0 0 0,15-27-112 0 0,0-1 0 0 0,0 0 1 0 0,-1-1-1 0 0,0 1 1 0 0,0 0-1 0 0,0-1 1 0 0,-5 5-1 0 0,5-5-7 0 0,-1 0 0 0 0,1 0-1 0 0,1 0 1 0 0,-1 0 0 0 0,0 0-1 0 0,1 1 1 0 0,0-1 0 0 0,-3 10-1 0 0,-18 43 243 0 0,18-46-190 0 0,0 0 0 0 0,0 0 0 0 0,1 0 0 0 0,0 1 0 0 0,-3 20 0 0 0,1 4 22 0 0,-2 20 92 0 0,8-53-192 0 0,0 0 0 0 0,0-1 1 0 0,0 1-1 0 0,1 0 0 0 0,-1 0 0 0 0,1-1 0 0 0,-1 1 0 0 0,1 0 0 0 0,0-1 0 0 0,0 1 1 0 0,0-1-1 0 0,0 1 0 0 0,1-1 0 0 0,-1 0 0 0 0,1 1 0 0 0,-1-1 0 0 0,1 0 1 0 0,0 0-1 0 0,0 0 0 0 0,0 0 0 0 0,0 0 0 0 0,0-1 0 0 0,0 1 0 0 0,1-1 1 0 0,-1 1-1 0 0,0-1 0 0 0,1 0 0 0 0,-1 0 0 0 0,1 0 0 0 0,0 0 0 0 0,-1 0 0 0 0,4 0 1 0 0,-1 0-8 0 0,-1-1 1 0 0,1 1-1 0 0,0-1 1 0 0,0-1 0 0 0,-1 1-1 0 0,1 0 1 0 0,0-1-1 0 0,-1 0 1 0 0,1 0 0 0 0,-1-1-1 0 0,1 1 1 0 0,-1-1-1 0 0,1 0 1 0 0,-1 0-1 0 0,0 0 1 0 0,0-1 0 0 0,0 1-1 0 0,5-5 1 0 0,-2 0-5 0 0,4-2-43 0 0,0 0 0 0 0,0-1 1 0 0,-1 0-1 0 0,0-1 0 0 0,-1 0 0 0 0,0 0 0 0 0,-1-1 0 0 0,0 0 0 0 0,-1-1 0 0 0,0 0 0 0 0,6-18 1 0 0,6-15-108 0 0,-15 39 136 0 0,-1 0 1 0 0,0-1-1 0 0,0 1 0 0 0,3-15 1 0 0,0-8-31 0 0,-1 8 48 0 0,-1-1 1 0 0,-1 0-1 0 0,-1-26 0 0 0,-2-123 3 0 0,-1 161 12 0 0,0-1 0 0 0,-1 1 0 0 0,0 0 0 0 0,-1 0 0 0 0,-1 0-1 0 0,-7-17 1 0 0,6 14 27 0 0,0 0-1 0 0,0 0 1 0 0,-3-25 0 0 0,5 17 68 0 0,-1-1 0 0 0,-1 1 1 0 0,0 0-1 0 0,-2 0 0 0 0,-17-39 0 0 0,24 60-67 0 0,-1 1-1 0 0,1-1 1 0 0,-1 0-1 0 0,1 0 1 0 0,0 0-1 0 0,-1 1 1 0 0,1-1-1 0 0,-1 0 1 0 0,0 1-1 0 0,1-1 1 0 0,-1 0-1 0 0,1 1 1 0 0,-1-1-1 0 0,0 1 1 0 0,0-1-1 0 0,1 1 1 0 0,-1-1-1 0 0,0 1 1 0 0,0 0-1 0 0,0-1 1 0 0,1 1-1 0 0,-1 0 1 0 0,0 0-1 0 0,0-1 1 0 0,0 1-1 0 0,-1 0 1 0 0,1 1 12 0 0,0-1 1 0 0,0 1-1 0 0,1-1 1 0 0,-1 1-1 0 0,0-1 1 0 0,0 1-1 0 0,1 0 1 0 0,-1 0-1 0 0,1-1 1 0 0,-1 1-1 0 0,1 0 1 0 0,-1 0-1 0 0,1 0 1 0 0,-1-1-1 0 0,1 1 1 0 0,0 0-1 0 0,-1 0 1 0 0,1 0-1 0 0,0 0 0 0 0,0 0 1 0 0,-1 0-1 0 0,1 0 1 0 0,0 0-1 0 0,0 0 1 0 0,0 0-1 0 0,1 0 1 0 0,-1 1-1 0 0,0 16 24 0 0,0 0 0 0 0,1 0 0 0 0,1 0-1 0 0,6 23 1 0 0,3 29-24 0 0,6-2 25 0 0,11 2-79 0 0,-27-68 10 0 0,6 13-22 0 0,0 2 1 0 0,6 25 0 0 0,-12-39 10 0 0,0 1 0 0 0,0 0 0 0 0,1-1 1 0 0,-1 1-1 0 0,1-1 0 0 0,0 0 0 0 0,-1 1 0 0 0,4 3 1 0 0,-3-5-17 0 0,0 0 0 0 0,-1 0 0 0 0,0 1 0 0 0,1-1 0 0 0,-1 0 0 0 0,0 1 0 0 0,0-1 1 0 0,0 1-1 0 0,-1-1 0 0 0,1 1 0 0 0,-1 0 0 0 0,1-1 0 0 0,-1 5 0 0 0,1-3-83 0 0,-1 0-1 0 0,1-1 1 0 0,0 1-1 0 0,0 0 0 0 0,1-1 1 0 0,-1 1-1 0 0,1-1 0 0 0,0 1 1 0 0,0-1-1 0 0,0 0 1 0 0,0 0-1 0 0,0 0 0 0 0,1 0 1 0 0,-1 0-1 0 0,5 4 0 0 0,-5-5-181 0 0,1-1 0 0 0,-1 1-1 0 0,0 0 1 0 0,0-1 0 0 0,1 1-1 0 0,-1-1 1 0 0,1 0-1 0 0,-1 0 1 0 0,1 0 0 0 0,-1 0-1 0 0,1 0 1 0 0,0-1-1 0 0,0 1 1 0 0,3 0 0 0 0,1-4-426 0 0,0 0 1 0 0,0-1 0 0 0,0 0 0 0 0,-1 0 0 0 0,1 0 0 0 0,-1-1 0 0 0,10-8-1 0 0,-8-9-465 0 0,0 12 652 0 0,-6 7 387 0 0,0 1-1 0 0,-1-1 0 0 0,1 0 1 0 0,-1 0-1 0 0,1 0 0 0 0,-1 1 1 0 0,0-1-1 0 0,0-1 1 0 0,0 1-1 0 0,0 0 0 0 0,0 0 1 0 0,-1-3-1 0 0,1 2-64 0 0,0 0 0 0 0,0 0 0 0 0,0 0 0 0 0,1 1 0 0 0,0-1 0 0 0,-1 0 0 0 0,1 1 0 0 0,0-1 0 0 0,0 1 0 0 0,1 0 0 0 0,4-6 0 0 0,3-3-1266 0 0,3-16-4927 0 0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4152 0 0,'0'0'9493'0'0,"-11"13"-5257"0"0,5 9-3232 0 0,0 0 0 0 0,2 1 0 0 0,0-1 1 0 0,1 1-1 0 0,1 29 0 0 0,-7 100 1295 0 0,9-142-2214 0 0,3 57 522 0 0,-3-62-567 0 0,1 0-1 0 0,0 0 1 0 0,0 0 0 0 0,1 0-1 0 0,-1 0 1 0 0,1 0-1 0 0,0-1 1 0 0,1 1 0 0 0,-1-1-1 0 0,1 1 1 0 0,3 4 0 0 0,19 21 55 0 0,-23-25-88 0 0,0-1 0 0 0,1 0 0 0 0,0-1 0 0 0,0 1-1 0 0,0 0 1 0 0,0-1 0 0 0,1 0 0 0 0,-1 1 0 0 0,1-1 0 0 0,0-1 0 0 0,0 1-1 0 0,0-1 1 0 0,0 1 0 0 0,0-1 0 0 0,0 0 0 0 0,1 0 0 0 0,-1-1-1 0 0,1 0 1 0 0,0 1 0 0 0,-1-2 0 0 0,1 1 0 0 0,0 0 0 0 0,4-1-1 0 0,14 0 8 0 0,-17 1-28 0 0,0 0 0 0 0,1-1 0 0 0,-1 0 0 0 0,0 0 0 0 0,0 0 0 0 0,0-1 0 0 0,0 0 0 0 0,0 0-1 0 0,0 0 1 0 0,0-1 0 0 0,0 0 0 0 0,0 0 0 0 0,-1-1 0 0 0,1 0 0 0 0,-1 0 0 0 0,0 0 0 0 0,6-4-1 0 0,63-61-232 0 0,-70 63 243 0 0,-1-1 0 0 0,0 1 0 0 0,1-1 0 0 0,-2 0 1 0 0,1 0-1 0 0,-1 0 0 0 0,0 0 0 0 0,0 0 1 0 0,0-1-1 0 0,0-6 0 0 0,-2-205 108 0 0,0 213-93 0 0,-1 1-1 0 0,0-1 1 0 0,1 1 0 0 0,-2 0-1 0 0,1-1 1 0 0,0 1-1 0 0,-1 0 1 0 0,0 0 0 0 0,-4-7-1 0 0,5 8 14 0 0,-1 0-1 0 0,1 0 0 0 0,-1 1 0 0 0,1-1 1 0 0,0 0-1 0 0,0 0 0 0 0,1 0 0 0 0,-1-1 1 0 0,0-2-1 0 0,1 5-2 0 0,0 1 0 0 0,0-1 0 0 0,0 1 0 0 0,0-1 1 0 0,0 1-1 0 0,0 0 0 0 0,-1-1 0 0 0,1 1 0 0 0,0-1 0 0 0,0 1 0 0 0,0-1 1 0 0,-1 1-1 0 0,1-1 0 0 0,0 1 0 0 0,0 0 0 0 0,-1-1 0 0 0,1 1 0 0 0,0 0 1 0 0,-1-1-1 0 0,1 1 0 0 0,-1 0 0 0 0,1-1 0 0 0,0 1 0 0 0,-1 0 0 0 0,1 0 1 0 0,-1-1-1 0 0,1 1 0 0 0,-1 0 0 0 0,1 0 0 0 0,0 0 0 0 0,-1 0 0 0 0,1-1 1 0 0,-1 1-1 0 0,1 0 0 0 0,-1 0 0 0 0,1 0 0 0 0,-1 0 0 0 0,1 0 0 0 0,-1 0 1 0 0,1 1-1 0 0,-1-1 0 0 0,1 0 0 0 0,-1 0 0 0 0,1 0 0 0 0,-1 0 0 0 0,1 0 1 0 0,-1 1-1 0 0,1-1 0 0 0,0 0 0 0 0,-1 0 0 0 0,1 1 0 0 0,-1-1 0 0 0,1 0 0 0 0,0 1 1 0 0,-1-1-1 0 0,1 0 0 0 0,0 1 0 0 0,0-1 0 0 0,-1 1 0 0 0,1-1 0 0 0,0 0 1 0 0,0 1-1 0 0,-1-1 0 0 0,1 1 0 0 0,0-1 0 0 0,0 1 0 0 0,0-1 0 0 0,0 1 1 0 0,0 0-1 0 0,9 176 923 0 0,-9-173-939 0 0,0 0 0 0 0,1 0-1 0 0,-1 0 1 0 0,1 0 0 0 0,0 0 0 0 0,1 0 0 0 0,-1 0 0 0 0,1 0 0 0 0,-1 0 0 0 0,5 6 0 0 0,-4-7-4 0 0,0 1-1 0 0,0 0 1 0 0,0 0 0 0 0,0 0 0 0 0,-1 0 0 0 0,0 0 0 0 0,0 0 0 0 0,0 0 0 0 0,0 0 0 0 0,0 8 0 0 0,0 10 18 0 0,1 1 0 0 0,1-1 0 0 0,7 25 0 0 0,-9-37 25 0 0,2 16-796 0 0,-3-25 691 0 0,0-1 0 0 0,0 1 0 0 0,0-1 0 0 0,1 0 0 0 0,-1 1 0 0 0,0-1 0 0 0,0 0 0 0 0,1 1 0 0 0,-1-1 0 0 0,0 0 0 0 0,1 0-1 0 0,-1 1 1 0 0,0-1 0 0 0,1 0 0 0 0,-1 0 0 0 0,0 0 0 0 0,1 1 0 0 0,-1-1 0 0 0,1 0 0 0 0,-1 0 0 0 0,0 0 0 0 0,1 0 0 0 0,-1 0-1 0 0,1 0 1 0 0,-1 0 0 0 0,1 0 0 0 0,-1 0 0 0 0,0 0 0 0 0,1 0 0 0 0,-1 0 0 0 0,1 0 0 0 0,-1 0 0 0 0,0 0 0 0 0,1 0 0 0 0,-1 0 0 0 0,1-1-1 0 0,-1 1 1 0 0,0 0 0 0 0,1 0 0 0 0,-1-1 0 0 0,0 1 0 0 0,1 0 0 0 0,-1 0 0 0 0,0-1 0 0 0,1 1 0 0 0,-1 0 0 0 0,0-1 0 0 0,0 1-1 0 0,1 0 1 0 0,-1-1 0 0 0,0 1 0 0 0,0 0 0 0 0,0-1 0 0 0,1 1 0 0 0,-1-1 0 0 0,2-4-319 0 0,0 1 0 0 0,0-1 0 0 0,0 1 0 0 0,0-1 0 0 0,-1 1 0 0 0,0-1 0 0 0,0 0 0 0 0,0 0 0 0 0,-1 0 0 0 0,1 1 0 0 0,-1-7 0 0 0,4-22-1204 0 0,5-23-752 0 0,-9 50 2097 0 0,0 1 1 0 0,1-1 0 0 0,-1 0 0 0 0,1 0-1 0 0,1 1 1 0 0,-1-1 0 0 0,3-5 0 0 0,33-56-3218 0 0,-19 32-1110 0 0,-9 22-744 0 0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10 195 6632 0 0,'0'74'8710'0'0,"0"-1"-3331"0"0,0 148 1010 0 0,-9-157-5588 0 0,8-74-804 0 0,1 0 0 0 0,1 0 0 0 0,0 0 0 0 0,0 1 0 0 0,1-1 0 0 0,0 0 0 0 0,1 1 0 0 0,6-16 0 0 0,-7 18 8 0 0,-1-1 0 0 0,1 1 0 0 0,-1 0 0 0 0,-1-1 0 0 0,1 1 0 0 0,-1-1 0 0 0,-1-8 0 0 0,0 4-12 0 0,1 0-1 0 0,0 0 0 0 0,1 0 1 0 0,4-17-1 0 0,0 2 76 0 0,-2 1 0 0 0,2-44 0 0 0,-4 40 12 0 0,1 0 1 0 0,9-45-1 0 0,-9 61-68 0 0,-1 12 3 0 0,-1-1 0 0 0,0 1 1 0 0,0 0-1 0 0,1-1 1 0 0,-1 1-1 0 0,1 0 0 0 0,0-1 1 0 0,0 1-1 0 0,0 0 1 0 0,0 0-1 0 0,0 0 0 0 0,0 0 1 0 0,0 0-1 0 0,1 0 1 0 0,-1 0-1 0 0,3-2 0 0 0,17-19 186 0 0,-20 21-174 0 0,1-1 1 0 0,0 1-1 0 0,0-1 1 0 0,0 1 0 0 0,0 0-1 0 0,1 0 1 0 0,-1 0 0 0 0,0 0-1 0 0,1 0 1 0 0,0 1-1 0 0,-1-1 1 0 0,1 1 0 0 0,0 0-1 0 0,0 0 1 0 0,0 0 0 0 0,-1 0-1 0 0,6-1 1 0 0,9-2 33 0 0,0 1 0 0 0,1 1 0 0 0,-1 0 0 0 0,0 1 0 0 0,1 1 0 0 0,-1 0 0 0 0,23 5 0 0 0,1 21-80 0 0,-33-20 15 0 0,-3-2-10 0 0,1 1 1 0 0,-1-1-1 0 0,0 1 0 0 0,0 1 1 0 0,-1-1-1 0 0,0 1 1 0 0,0-1-1 0 0,0 1 0 0 0,5 13 1 0 0,9 10-66 0 0,-17-26 62 0 0,1-1 0 0 0,1 0-1 0 0,-1 1 1 0 0,0-1 0 0 0,0 0-1 0 0,1 0 1 0 0,-1 0 0 0 0,6 2-1 0 0,-6-3 3 0 0,-1 0-1 0 0,1 0 0 0 0,-1-1 0 0 0,1 1 0 0 0,-1 0 0 0 0,0 0 0 0 0,1 1 0 0 0,-1-1 1 0 0,0 0-1 0 0,0 0 0 0 0,0 1 0 0 0,0-1 0 0 0,0 0 0 0 0,0 1 0 0 0,0-1 0 0 0,-1 1 1 0 0,1-1-1 0 0,0 1 0 0 0,-1-1 0 0 0,1 4 0 0 0,8 21-1271 0 0,0 1-1 0 0,25 45 1 0 0,-10-21-2480 0 0,-22-48 3344 0 0,1 0 0 0 0,-1 0 0 0 0,0-1 0 0 0,1 1 0 0 0,0 0 0 0 0,0-1 0 0 0,0 0 0 0 0,0 1 0 0 0,0-1 0 0 0,0-1 0 0 0,0 1 0 0 0,1 0 0 0 0,-1-1 0 0 0,1 1 0 0 0,-1-1 0 0 0,1 0 1 0 0,-1 0-1 0 0,1-1 0 0 0,0 1 0 0 0,4-1 0 0 0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0 7360 0 0,'-9'0'1844'0'0,"-30"1"3892"0"0,32-1-5273 0 0,1 1 0 0 0,-1-1 0 0 0,1 1-1 0 0,-1 0 1 0 0,1 1 0 0 0,-1 0 0 0 0,1 0 0 0 0,0 0 0 0 0,0 1 0 0 0,-10 5-1 0 0,-10 6 832 0 0,22-12-1144 0 0,-1 0-1 0 0,1 0 0 0 0,0 1 1 0 0,0-1-1 0 0,0 1 1 0 0,1 0-1 0 0,-5 4 1 0 0,-34 26 676 0 0,-21 20 261 0 0,-6-4-427 0 0,-26 35 156 0 0,-5 20 45 0 0,95-98-813 0 0,0 1-1 0 0,1 0 1 0 0,0-1-1 0 0,0 1 1 0 0,0 1-1 0 0,1-1 1 0 0,-3 11-1 0 0,2-8 11 0 0,3-8-54 0 0,0 0 1 0 0,0 1 0 0 0,1-1 0 0 0,-1 1 0 0 0,0-1 0 0 0,1 1 0 0 0,0-1 0 0 0,0 1 0 0 0,-1-1 0 0 0,2 1 0 0 0,-1 0 0 0 0,1 3 0 0 0,-1-5-10 0 0,0 1 1 0 0,1-1-1 0 0,-1 0 0 0 0,1 0 1 0 0,0 0-1 0 0,-1 0 0 0 0,1 0 1 0 0,0 0-1 0 0,0 0 1 0 0,0 0-1 0 0,-1 0 0 0 0,1 0 1 0 0,0-1-1 0 0,0 1 0 0 0,0 0 1 0 0,0-1-1 0 0,1 1 0 0 0,1 1 1 0 0,4-1-36 0 0,0 1 1 0 0,0 0 0 0 0,1-1-1 0 0,-1-1 1 0 0,0 1 0 0 0,15-2-1 0 0,-5 1 17 0 0,-5-2-5 0 0,-1-1 0 0 0,1 1 0 0 0,-1-2 0 0 0,0 0 0 0 0,0 0 0 0 0,0-1 0 0 0,-1 0 0 0 0,15-10 0 0 0,0-1 28 0 0,-21 13 2 0 0,1 1-1 0 0,-1-1 1 0 0,0 0-1 0 0,0 0 1 0 0,0 0-1 0 0,0 0 1 0 0,0-1-1 0 0,-1 0 1 0 0,1 1-1 0 0,-1-1 1 0 0,0-1-1 0 0,4-7 1 0 0,13-8 94 0 0,-14 8-43 0 0,0-1 1 0 0,-1-1 0 0 0,-1 1-1 0 0,5-23 1 0 0,5-15 142 0 0,-14 48-186 0 0,1 1 0 0 0,0-1 0 0 0,0 1 0 0 0,0 0-1 0 0,0-1 1 0 0,0 1 0 0 0,1 0 0 0 0,-1 0 0 0 0,1 0 0 0 0,-1 0 0 0 0,1 0 0 0 0,0 0 0 0 0,0 0 0 0 0,0 0 0 0 0,0 1 0 0 0,0-1 0 0 0,0 1-1 0 0,0-1 1 0 0,1 1 0 0 0,-1 0 0 0 0,0 0 0 0 0,1 0 0 0 0,-1 0 0 0 0,1 0 0 0 0,-1 1 0 0 0,1-1 0 0 0,0 1 0 0 0,-1 0 0 0 0,1-1 0 0 0,2 1-1 0 0,0 1 11 0 0,-1 0 0 0 0,0-1 0 0 0,1 2 0 0 0,-1-1 0 0 0,0 0 0 0 0,0 1 0 0 0,0 0-1 0 0,0 0 1 0 0,0 0 0 0 0,0 0 0 0 0,0 0 0 0 0,-1 1 0 0 0,1 0 0 0 0,-1 0-1 0 0,0 0 1 0 0,4 4 0 0 0,6 16 33 0 0,-9-20-42 0 0,-1 1 0 0 0,0-1 0 0 0,1 1 0 0 0,-2 0 0 0 0,1 0 0 0 0,0 0 0 0 0,-1 0 0 0 0,0 0 0 0 0,0 1 0 0 0,2 4-1 0 0,70 126 317 0 0,-62-108-187 0 0,-1 1-1 0 0,-2 0 1 0 0,10 49 0 0 0,-1-1 276 0 0,-9-43-76 0 0,6 50 0 0 0,-4-3 143 0 0,-5-48-147 0 0,2 61 1 0 0,-6-5 59 0 0,0-40-89 0 0,-7 92 0 0 0,1-121-240 0 0,0 0-1 0 0,-13 36 1 0 0,15-49-50 0 0,-1 1 0 0 0,1-1 0 0 0,-1 0 0 0 0,-1 0 0 0 0,1 0-1 0 0,-1 0 1 0 0,0-1 0 0 0,0 1 0 0 0,0-1 0 0 0,-1 0 0 0 0,-8 7 0 0 0,9-9-6 0 0,0 0-1 0 0,0 0 1 0 0,1 0 0 0 0,-1 1-1 0 0,1-1 1 0 0,-5 8 0 0 0,6-8-10 0 0,-1 1 1 0 0,0-1 0 0 0,1 1 0 0 0,-1-1-1 0 0,0 0 1 0 0,-1 0 0 0 0,1-1 0 0 0,0 1 0 0 0,-1-1-1 0 0,0 0 1 0 0,1 1 0 0 0,-1-1 0 0 0,0-1 0 0 0,-6 3-1 0 0,-2 0-129 0 0,-1 0-1 0 0,0 0 1 0 0,0-2-1 0 0,-1 1 1 0 0,1-2-1 0 0,0 0 0 0 0,-1 0 1 0 0,1-1-1 0 0,-1-1 1 0 0,1 0-1 0 0,-22-5 1 0 0,17 1-278 0 0,13 5 178 0 0,1-1 0 0 0,0 1 0 0 0,0-1 1 0 0,0-1-1 0 0,0 1 0 0 0,0-1 0 0 0,0 1 0 0 0,0-1 0 0 0,0 0 0 0 0,1 0 0 0 0,-1-1 1 0 0,1 1-1 0 0,-1-1 0 0 0,-5-5 0 0 0,0-3-293 0 0,1 2-653 0 0,0 0 0 0 0,1 0 0 0 0,0-1 0 0 0,0 0 0 0 0,1 0 0 0 0,0-1 0 0 0,1 0 0 0 0,0 0-1 0 0,1 0 1 0 0,-4-15 0 0 0,6-7-7460 0 0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161 373 12752 0 0,'-47'16'6165'0'0,"34"-9"-5356"0"0,0 0 0 0 0,1 1 0 0 0,0 0 0 0 0,1 1 0 0 0,0 0 1 0 0,-12 12-1 0 0,5 7 1989 0 0,18-27-2741 0 0,0 0 1 0 0,0-1-1 0 0,0 1 0 0 0,-1 0 1 0 0,1 0-1 0 0,0-1 0 0 0,0 1 1 0 0,1 0-1 0 0,-1 0 0 0 0,0 0 1 0 0,0-1-1 0 0,0 1 0 0 0,0 0 1 0 0,1-1-1 0 0,-1 1 0 0 0,0 0 1 0 0,1 0-1 0 0,-1-1 0 0 0,0 1 1 0 0,1-1-1 0 0,-1 1 0 0 0,1 0 1 0 0,-1-1-1 0 0,1 1 0 0 0,-1-1 1 0 0,1 1-1 0 0,-1-1 0 0 0,1 1 1 0 0,0-1-1 0 0,-1 1 0 0 0,1-1 1 0 0,0 0-1 0 0,-1 1 0 0 0,1-1 1 0 0,0 0-1 0 0,0 0 0 0 0,-1 0 1 0 0,1 1-1 0 0,0-1 0 0 0,0 0 1 0 0,-1 0-1 0 0,1 0 0 0 0,0 0 1 0 0,0 0-1 0 0,-1 0 0 0 0,1-1 1 0 0,1 1-1 0 0,128 9 188 0 0,670 28 2146 0 0,-655-40-2391 0 0,188-31 0 0 0,-264 25 0 0 0,0-4 0 0 0,102-32 0 0 0,-101 29 0 0 0,-58 15 0 0 0,0-1 0 0 0,0-1 0 0 0,0 0 0 0 0,22-9 0 0 0,-19 4 0 0 0,8-3 0 0 0,42-15 0 0 0,-13 1 0 0 0,-9 3 0 0 0,-41 21-34 0 0,1 0 0 0 0,-1-1 0 0 0,0 1 0 0 0,0 0 0 0 0,0-1 0 0 0,0 1 0 0 0,0-1 0 0 0,0 1 0 0 0,-1-1 0 0 0,1 0 0 0 0,0 0 0 0 0,-1 0 0 0 0,0 0 0 0 0,1 0 0 0 0,-1 0 0 0 0,0 0 0 0 0,0-1 0 0 0,0 1 0 0 0,1-4 0 0 0,0-2-156 0 0,0 0-1 0 0,-1 0 0 0 0,0 0 0 0 0,-1-15 1 0 0,0 22 152 0 0,0 1 0 0 0,0-1 0 0 0,0 0 0 0 0,0 1 0 0 0,-1-1 1 0 0,1 1-1 0 0,0-1 0 0 0,0 0 0 0 0,-1 1 0 0 0,1-1 0 0 0,0 1 0 0 0,-1-1 0 0 0,1 1 1 0 0,-1-1-1 0 0,1 0 0 0 0,-1 1 0 0 0,1 0 0 0 0,-1-1 0 0 0,1 1 0 0 0,-1-1 0 0 0,1 1 1 0 0,-1 0-1 0 0,0-1 0 0 0,0 1 0 0 0,-13-13-897 0 0,-39-70-6458 0 0,49 75 7135 0 0,1 2-260 0 0,0 1 0 0 0,0-1 0 0 0,1 1 0 0 0,-1-1 0 0 0,1 0 0 0 0,0 0-1 0 0,1 0 1 0 0,-2-9 0 0 0,-10-23-6620 0 0,13 28 802 0 0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6168 0 0,'-4'1'806'0'0,"-1"-1"0"0"0,0 1 0 0 0,1 0 0 0 0,-1 1 0 0 0,1-1 0 0 0,0 1 0 0 0,-1 0 0 0 0,-4 3 0 0 0,-24 7 1794 0 0,31-12-2286 0 0,-1 0 1 0 0,1 1-1 0 0,-1-1 0 0 0,1 1 0 0 0,0 0 0 0 0,0 0 1 0 0,-1 0-1 0 0,1 0 0 0 0,0 0 0 0 0,0 0 1 0 0,-2 2-1 0 0,-5 3 5002 0 0,14-7-5161 0 0,0 1 0 0 0,0 0 0 0 0,0 1 0 0 0,0-1 1 0 0,0 1-1 0 0,0 0 0 0 0,0 0 0 0 0,0 0 0 0 0,5 3 0 0 0,-5-3-52 0 0,17 2 258 0 0,-1 0-1 0 0,41 13 0 0 0,2 0 151 0 0,-37-9-212 0 0,-1 0-1 0 0,27 14 1 0 0,7 1 46 0 0,-33-11-45 0 0,-1 0 0 0 0,43 27 0 0 0,-34-18-30 0 0,-26-13-180 0 0,-1-1-1 0 0,0 1 1 0 0,0 1 0 0 0,-1 0 0 0 0,0 0 0 0 0,7 10 0 0 0,4 4 13 0 0,-15-18-77 0 0,0 0 0 0 0,0 0 0 0 0,-1 0-1 0 0,0 1 1 0 0,0-1 0 0 0,0 0 0 0 0,0 1 0 0 0,0 0 0 0 0,-1-1 0 0 0,0 1 0 0 0,1 7 0 0 0,0 58 141 0 0,-2-47-123 0 0,-1-18-49 0 0,0 0-1 0 0,0 0 1 0 0,-1 0-1 0 0,1 0 0 0 0,-1-1 1 0 0,0 1-1 0 0,0-1 0 0 0,-1 1 1 0 0,1-1-1 0 0,-1 0 1 0 0,0 1-1 0 0,0-2 0 0 0,-1 1 1 0 0,-6 6-1 0 0,4-4-72 0 0,-1 0 0 0 0,1-1 0 0 0,-1 0 0 0 0,0 0 0 0 0,0-1 0 0 0,0 0 0 0 0,-1 0 0 0 0,-14 5 0 0 0,-7 0-1316 0 0,0-2 1 0 0,0-1 0 0 0,-1-2 0 0 0,-41 2-1 0 0,68-6 1112 0 0,0-1-1 0 0,0 1 1 0 0,0-1 0 0 0,0 0-1 0 0,0 1 1 0 0,0-1 0 0 0,1 0-1 0 0,-1-1 1 0 0,0 1-1 0 0,1 0 1 0 0,-1-1 0 0 0,1 0-1 0 0,-1 1 1 0 0,1-1 0 0 0,0 0-1 0 0,-1 0 1 0 0,1 0-1 0 0,0-1 1 0 0,1 1 0 0 0,-1 0-1 0 0,-2-5 1 0 0,-2-3-943 0 0,1-1-1 0 0,0 1 1 0 0,-6-20 0 0 0,6 17-585 0 0,-4-1-5310 0 0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8920 0 0,'0'0'2878'0'0,"-10"9"3715"0"0,-7 15-3902 0 0,8 46 1929 0 0,9-42-3840 0 0,0 9 185 0 0,8 73 0 0 0,-6-89-827 0 0,-2-15-107 0 0,0 0 0 0 0,0 0 0 0 0,1 0 0 0 0,0 0 0 0 0,0 0 0 0 0,0 0 0 0 0,1 0 0 0 0,0-1-1 0 0,0 1 1 0 0,0-1 0 0 0,1 1 0 0 0,0-1 0 0 0,0 0 0 0 0,7 9 0 0 0,3-5-13 0 0,-10-7-17 0 0,0 0 0 0 0,-1 0 0 0 0,1 0-1 0 0,0 0 1 0 0,-1 0 0 0 0,0 0 0 0 0,0 1 0 0 0,1-1-1 0 0,-1 1 1 0 0,-1-1 0 0 0,4 7 0 0 0,-3-6-12 0 0,0 0 1 0 0,0 0-1 0 0,0-1 1 0 0,0 1-1 0 0,0 0 1 0 0,1-1 0 0 0,-1 1-1 0 0,1-1 1 0 0,3 3-1 0 0,8 9-112 0 0,13 31-873 0 0,34 17-6481 0 0,-40-51 448 0 0,-9-10-1083 0 0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727 188 5960 0 0,'2'-38'6811'0'0,"-1"34"-6452"0"0,-1-1 1 0 0,1 0 0 0 0,-1 0 0 0 0,0 0 0 0 0,0 0 0 0 0,0 0-1 0 0,-1 0 1 0 0,1 0 0 0 0,-1 0 0 0 0,-1 0 0 0 0,1 0 0 0 0,-1 1 0 0 0,1-1-1 0 0,-1 0 1 0 0,-1 1 0 0 0,1 0 0 0 0,-1-1 0 0 0,1 1 0 0 0,-1 0 0 0 0,-5-5-1 0 0,-4-4 104 0 0,10 11-283 0 0,0-1 1 0 0,0 0-1 0 0,0 1 0 0 0,-1 0 1 0 0,1-1-1 0 0,-1 1 0 0 0,1 0 1 0 0,-1 0-1 0 0,0 0 0 0 0,0 1 1 0 0,0-1-1 0 0,0 1 0 0 0,0-1 1 0 0,0 1-1 0 0,0 0 0 0 0,0 0 1 0 0,0 1-1 0 0,-1-1 1 0 0,1 1-1 0 0,0-1 0 0 0,-1 1 1 0 0,-4 0-1 0 0,-24 0 965 0 0,-51 7 1 0 0,71-5-1024 0 0,1 0 0 0 0,-1 1 0 0 0,1 0 0 0 0,0 1 1 0 0,0 1-1 0 0,0-1 0 0 0,0 2 0 0 0,-13 8 0 0 0,-11 8 104 0 0,22-15-113 0 0,0 1 0 0 0,1 0 1 0 0,-21 20-1 0 0,-70 69 404 0 0,85-77-439 0 0,0 1-1 0 0,2 0 1 0 0,0 1-1 0 0,2 0 1 0 0,0 2-1 0 0,2-1 1 0 0,0 2-1 0 0,-13 41 1 0 0,16-33 3 0 0,1 0-1 0 0,2 1 1 0 0,2 0 0 0 0,-2 53 0 0 0,6-63-41 0 0,-1-14-31 0 0,1-1 1 0 0,0 1-1 0 0,0 0 1 0 0,1 0-1 0 0,0 0 1 0 0,1 0-1 0 0,0-1 1 0 0,6 16-1 0 0,2-3 7 0 0,1-1 0 0 0,1 0 0 0 0,30 37 0 0 0,6 6-21 0 0,-40-51 4 0 0,0 0 0 0 0,1-1 0 0 0,1-1 0 0 0,0 1 1 0 0,0-2-1 0 0,1 1 0 0 0,1-1 0 0 0,12 8 0 0 0,97 52 43 0 0,-90-53-68 0 0,1-2-1 0 0,0-1 1 0 0,1-2-1 0 0,0-1 0 0 0,43 8 1 0 0,-42-10-117 0 0,-18-5-115 0 0,0 0 0 0 0,1-2 1 0 0,-1 0-1 0 0,1 0 0 0 0,-1-2 0 0 0,1 0 1 0 0,-1-1-1 0 0,1-1 0 0 0,-1 0 0 0 0,1-1 1 0 0,-1-1-1 0 0,18-7 0 0 0,3-16-1359 0 0,-24 16 1212 0 0,-12 10 339 0 0,1-1-1 0 0,-1 1 1 0 0,0-1 0 0 0,0 1 0 0 0,0-1 0 0 0,0 0 0 0 0,0 1 0 0 0,0-1 0 0 0,-1 0 0 0 0,1 0 0 0 0,0 0 0 0 0,-1 0 0 0 0,1 0 0 0 0,-1 1 0 0 0,0-1 0 0 0,0-4 0 0 0,-1-37-1468 0 0,0 23 117 0 0,1 18 1267 0 0,-1-1 0 0 0,1 1 0 0 0,-1-1 0 0 0,0 1 0 0 0,0 0 0 0 0,0-1 0 0 0,0 1 0 0 0,0 0 0 0 0,-1 0 1 0 0,1 0-1 0 0,-1 0 0 0 0,1 0 0 0 0,-1 0 0 0 0,0 0 0 0 0,0 0 0 0 0,0 1 0 0 0,0-1 0 0 0,0 1 0 0 0,-4-3 0 0 0,-51-27-1709 0 0,39 23 1071 0 0,6 2 409 0 0,5 2 136 0 0,1 1-1 0 0,-1 0 1 0 0,0 0-1 0 0,0 0 0 0 0,0 1 1 0 0,0 0-1 0 0,0 1 1 0 0,-12-2-1 0 0,-95-19-302 0 0,109 21 771 0 0,-1 1 1 0 0,1-1 0 0 0,-1 0-1 0 0,0 0 1 0 0,1-1 0 0 0,0 0-1 0 0,-1 0 1 0 0,1 0-1 0 0,0-1 1 0 0,0 1 0 0 0,0-1-1 0 0,1 0 1 0 0,-1-1 0 0 0,1 1-1 0 0,0-1 1 0 0,-1 0 0 0 0,2 0-1 0 0,-1 0 1 0 0,0-1 0 0 0,1 1-1 0 0,0-1 1 0 0,0 0 0 0 0,0 0-1 0 0,1 0 1 0 0,-1 0 0 0 0,1 0-1 0 0,1-1 1 0 0,-1 1-1 0 0,1-1 1 0 0,-1 1 0 0 0,2-1-1 0 0,-1-10 1 0 0,1 14-151 0 0,0 0-1 0 0,0 0 1 0 0,1 1 0 0 0,0-1-1 0 0,-1 0 1 0 0,1 0-1 0 0,0 0 1 0 0,0 1 0 0 0,0-1-1 0 0,0 0 1 0 0,0 1 0 0 0,0-1-1 0 0,0 1 1 0 0,0-1-1 0 0,1 1 1 0 0,-1-1 0 0 0,1 1-1 0 0,-1 0 1 0 0,1 0 0 0 0,-1 0-1 0 0,1 0 1 0 0,0 0 0 0 0,0 0-1 0 0,-1 0 1 0 0,1 1-1 0 0,3-2 1 0 0,63-14 823 0 0,-35 10-271 0 0,-19 3-344 0 0,0 1 1 0 0,1 0-1 0 0,-1 1 1 0 0,0 1-1 0 0,0 0 0 0 0,1 1 1 0 0,-1 0-1 0 0,0 2 0 0 0,0-1 1 0 0,21 8-1 0 0,-28-7-164 0 0,0 1-1 0 0,-1-1 0 0 0,0 1 0 0 0,1 1 1 0 0,-1-1-1 0 0,-1 1 0 0 0,1 0 1 0 0,-1 0-1 0 0,0 1 0 0 0,0-1 1 0 0,0 1-1 0 0,-1 0 0 0 0,0 1 0 0 0,5 8 1 0 0,10 9 99 0 0,-17-22-195 0 0,0 1 0 0 0,1-1-1 0 0,-1 0 1 0 0,0 1 0 0 0,0 0-1 0 0,-1-1 1 0 0,1 1 0 0 0,-1 0-1 0 0,1 0 1 0 0,1 5 0 0 0,2 12 90 0 0,-2-9-30 0 0,-1 0-1 0 0,1 1 0 0 0,-2-1 1 0 0,1 21-1 0 0,-2-3 5 0 0,1 1-19 0 0,-2 0 0 0 0,0 0 0 0 0,-8 38 0 0 0,-9-26-264 0 0,3-16-106 0 0,13-24 220 0 0,0 0 0 0 0,1 0 0 0 0,-1 1-1 0 0,1-1 1 0 0,-1 1 0 0 0,1-1 0 0 0,0 1 0 0 0,0-1 0 0 0,0 1 0 0 0,0 3-1 0 0,-3 7-169 0 0,1 1-4628 0 0,11-25 1402 0 0,3-8 481 0 0,2 0 0 0 0,25-29-1 0 0,-7 10-3872 0 0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4 10936 0 0,'-4'0'4867'0'0,"-17"0"-3347"0"0,11-2-1104 0 0,1 1 0 0 0,0 1-1 0 0,0-1 1 0 0,0 1 0 0 0,0 1-1 0 0,0 0 1 0 0,-1 0 0 0 0,1 1-1 0 0,1 0 1 0 0,-1 1-1 0 0,0 0 1 0 0,0 0 0 0 0,1 0-1 0 0,-14 9 1 0 0,20-11-378 0 0,0 1-1 0 0,0-1 1 0 0,0 0-1 0 0,0 1 1 0 0,1-1 0 0 0,-1 1-1 0 0,0 0 1 0 0,1-1 0 0 0,-1 1-1 0 0,1 0 1 0 0,0 0-1 0 0,-2 3 1 0 0,-17 23 380 0 0,3-5-123 0 0,1 1 1 0 0,1 1 0 0 0,1 1 0 0 0,1 0-1 0 0,-12 37 1 0 0,24-61-293 0 0,-12 32 92 0 0,2 0-1 0 0,1 1 1 0 0,2 0 0 0 0,2 1-1 0 0,1-1 1 0 0,1 1 0 0 0,2 36-1 0 0,2-68-92 0 0,0-1 0 0 0,0 0 0 0 0,0 1 0 0 0,1-1 0 0 0,-1 0 0 0 0,1 0 0 0 0,0 0 0 0 0,0 0 0 0 0,0 1 0 0 0,0-1 0 0 0,0 0-1 0 0,1-1 1 0 0,0 1 0 0 0,-1 0 0 0 0,1 0 0 0 0,0-1 0 0 0,0 1 0 0 0,1-1 0 0 0,-1 1 0 0 0,0-1 0 0 0,4 2 0 0 0,16 17-37 0 0,-20-18 32 0 0,1 1 0 0 0,0-1 1 0 0,0 0-1 0 0,0-1 0 0 0,1 1 0 0 0,-1-1 1 0 0,1 1-1 0 0,-1-1 0 0 0,1 0 0 0 0,5 2 1 0 0,-6-3-20 0 0,-1 0 1 0 0,1 0 0 0 0,0 0 0 0 0,0-1 0 0 0,0 1 0 0 0,-1-1 0 0 0,1 1-1 0 0,0-1 1 0 0,0 0 0 0 0,0 0 0 0 0,0 0 0 0 0,0-1 0 0 0,0 1 0 0 0,-1-1-1 0 0,1 0 1 0 0,0 1 0 0 0,0-1 0 0 0,-1 0 0 0 0,1-1 0 0 0,0 1 0 0 0,2-2-1 0 0,-1-1-10 0 0,0 1 0 0 0,0-1 0 0 0,-1 1 0 0 0,1-1 0 0 0,-1 0 0 0 0,0 0-1 0 0,0-1 1 0 0,-1 1 0 0 0,1-1 0 0 0,3-9 0 0 0,-5 13 24 0 0,-1-1 1 0 0,1 1 0 0 0,0-1-1 0 0,0 1 1 0 0,0-1-1 0 0,0 1 1 0 0,0 0-1 0 0,0-1 1 0 0,0 1-1 0 0,1 0 1 0 0,-1 0 0 0 0,0 0-1 0 0,3-2 1 0 0,8-6-37 0 0,-7 0 27 0 0,0 0 1 0 0,-1 0 0 0 0,0 0-1 0 0,-1-1 1 0 0,0 1-1 0 0,0-1 1 0 0,2-19-1 0 0,10-26 21 0 0,19-45 76 0 0,-31 76-31 0 0,-3 23-43 0 0,0 0-1 0 0,0 0 1 0 0,0-1-1 0 0,0 1 1 0 0,0 0-1 0 0,0-1 1 0 0,0 1-1 0 0,0 0 1 0 0,1 0-1 0 0,-1-1 1 0 0,1 1-1 0 0,-1 0 0 0 0,0 0 1 0 0,1 0-1 0 0,0-1 1 0 0,-1 1-1 0 0,2-1 1 0 0,2-17 465 0 0,-4 19-452 0 0,1 0 0 0 0,-1 0 0 0 0,1-1 0 0 0,-1 1 1 0 0,1 0-1 0 0,-1 0 0 0 0,1 0 0 0 0,-1 0 1 0 0,1 0-1 0 0,-1-1 0 0 0,1 1 0 0 0,-1 0 1 0 0,1-1-1 0 0,-1 1 0 0 0,1 0 0 0 0,-1 0 1 0 0,0-1-1 0 0,1 1 0 0 0,-1-1 0 0 0,0 1 1 0 0,1 0-1 0 0,-1-1 0 0 0,0 1 0 0 0,0-1 0 0 0,1 1 1 0 0,-1-1-1 0 0,0 1 0 0 0,0-1 0 0 0,0 1 1 0 0,0-1-1 0 0,1 1 0 0 0,-1-1 0 0 0,0 1 1 0 0,0-1-1 0 0,0 1 0 0 0,0-1 0 0 0,0 1 1 0 0,0-1-1 0 0,0 1 0 0 0,-1-1 0 0 0,1 0 1 0 0,0 1-2 0 0,1 0 0 0 0,-1 0 1 0 0,0 0-1 0 0,1-1 0 0 0,-1 1 1 0 0,0 0-1 0 0,0 0 0 0 0,1 0 1 0 0,-1 0-1 0 0,0 0 0 0 0,1 0 1 0 0,-1 0-1 0 0,0 0 1 0 0,1 0-1 0 0,-1 1 0 0 0,0-1 1 0 0,0 0-1 0 0,1 0 0 0 0,-1 0 1 0 0,0 0-1 0 0,1 0 0 0 0,-1 0 1 0 0,0 1-1 0 0,0-1 1 0 0,1 0-1 0 0,-1 0 0 0 0,0 0 1 0 0,0 1-1 0 0,0-1 0 0 0,1 0 1 0 0,-1 0-1 0 0,0 1 0 0 0,0-1 1 0 0,0 0-1 0 0,0 0 1 0 0,1 1-1 0 0,-1-1 0 0 0,0 0 1 0 0,0 1-1 0 0,0-1 0 0 0,0 0 1 0 0,0 0-1 0 0,0 1 0 0 0,0-1 1 0 0,0 0-1 0 0,0 1 1 0 0,0-1-1 0 0,0 0 0 0 0,0 1 1 0 0,0-1-1 0 0,0 0 0 0 0,0 0 1 0 0,0 1-1 0 0,0-1 0 0 0,-1 0 1 0 0,1 1-1 0 0,0 4 15 0 0,1-1 1 0 0,0 0-1 0 0,0 1 0 0 0,0-1 0 0 0,0 1 0 0 0,1-1 1 0 0,0 0-1 0 0,2 4 0 0 0,-2-3-18 0 0,0 0 0 0 0,0 0 1 0 0,0 0-1 0 0,-1 0 0 0 0,1 0 0 0 0,-1 0 1 0 0,0 0-1 0 0,0 7 0 0 0,0-1-19 0 0,0-1-1 0 0,1 1 1 0 0,7 18-1 0 0,-6-17-4 0 0,0-1 0 0 0,0 0 0 0 0,-1 1 0 0 0,1 12 0 0 0,-3-18-39 0 0,1-1 0 0 0,0 1 0 0 0,1-1 0 0 0,-1 1 0 0 0,1-1 0 0 0,5 10-1 0 0,-2-3-182 0 0,-1 2-81 0 0,-4-13 251 0 0,0 0 0 0 0,1 1 0 0 0,-1-1 0 0 0,0 0 0 0 0,0 0 0 0 0,1 1 0 0 0,-1-1 0 0 0,1 0 0 0 0,-1 0 0 0 0,1 0 0 0 0,0 0 0 0 0,-1 0 0 0 0,1 0 0 0 0,0 0 0 0 0,0 0 0 0 0,0 0 0 0 0,-1 0 0 0 0,1 0 0 0 0,0 0 0 0 0,0 0 0 0 0,0-1 0 0 0,2 2 0 0 0,1-1-49 0 0,-3 0-23 0 0,0-1 1 0 0,0 1-1 0 0,0-1 1 0 0,-1 0-1 0 0,1 0 1 0 0,0 1-1 0 0,0-1 1 0 0,0 0-1 0 0,0 0 1 0 0,0 0-1 0 0,-1 0 1 0 0,1 0-1 0 0,0 0 1 0 0,0 0-1 0 0,0 0 1 0 0,0 0-1 0 0,0 0 1 0 0,-1 0 0 0 0,1-1-1 0 0,0 1 1 0 0,0 0-1 0 0,0-1 1 0 0,0 1-1 0 0,-1 0 1 0 0,1-1-1 0 0,0 1 1 0 0,-1-1-1 0 0,2 0 1 0 0,5-4 90 0 0,-6 5-4 0 0,0-1-1 0 0,0 1 1 0 0,-1-1 0 0 0,1 1-1 0 0,0-1 1 0 0,-1 0-1 0 0,1 1 1 0 0,0-1-1 0 0,-1 0 1 0 0,1 0 0 0 0,-1 0-1 0 0,1 1 1 0 0,-1-1-1 0 0,1 0 1 0 0,-1 0-1 0 0,0 0 1 0 0,1 0 0 0 0,-1 0-1 0 0,0 0 1 0 0,0 0-1 0 0,0 0 1 0 0,1 0-1 0 0,-1 0 1 0 0,0 0 0 0 0,-1-1-1 0 0,1 0-54 0 0,0 0 0 0 0,0 0 0 0 0,1 1 0 0 0,-1-1 0 0 0,0 0 1 0 0,1 0-1 0 0,-1 1 0 0 0,1-1 0 0 0,-1 0 0 0 0,1 1 0 0 0,0-1 0 0 0,0 1 0 0 0,0-1 0 0 0,1-2 0 0 0,12-14-1039 0 0,-1 0 0 0 0,-1-2 0 0 0,0 1 0 0 0,10-28 0 0 0,-1 7-787 0 0,-18 35 1636 0 0,0 0 0 0 0,0 0 0 0 0,-1 0 0 0 0,1-1-1 0 0,-1 1 1 0 0,2-8 0 0 0,-3 9 129 0 0,1 0-1 0 0,-1-1 1 0 0,1 1-1 0 0,0 0 1 0 0,1 0-1 0 0,-1 1 1 0 0,1-1-1 0 0,-1 0 1 0 0,4-3-1 0 0,-3 5 71 0 0,-1 0 0 0 0,0 0 1 0 0,-1-1-1 0 0,1 1 0 0 0,0-1 0 0 0,-1 1 0 0 0,1-1 0 0 0,-1 1 0 0 0,0-1 0 0 0,0 0 0 0 0,0 0 0 0 0,0 0 0 0 0,0 0 0 0 0,-1 0 0 0 0,1-3 0 0 0,-1 4 94 0 0,0-1-1 0 0,0 1 1 0 0,0 0 0 0 0,0-1-1 0 0,0 1 1 0 0,1-1 0 0 0,-1 1-1 0 0,1-1 1 0 0,-1 1 0 0 0,1 0-1 0 0,0-1 1 0 0,0 1 0 0 0,0 0-1 0 0,1 0 1 0 0,-1 0 0 0 0,0 0-1 0 0,3-3 1 0 0,7-11 2165 0 0,-7 3 979 0 0,-4 12-3019 0 0,0 1 0 0 0,0-1 1 0 0,0 1-1 0 0,0 0 1 0 0,0-1-1 0 0,0 1 1 0 0,0-1-1 0 0,0 1 0 0 0,0-1 1 0 0,1 1-1 0 0,-1-1 1 0 0,0 1-1 0 0,0 0 1 0 0,0-1-1 0 0,1 1 0 0 0,-1-1 1 0 0,0 1-1 0 0,1 0 1 0 0,-1-1-1 0 0,0 1 1 0 0,1 0-1 0 0,-1 0 1 0 0,0-1-1 0 0,1 1 0 0 0,-1 0 1 0 0,0 0-1 0 0,1-1 1 0 0,-1 1-1 0 0,1 0 1 0 0,-1 0-1 0 0,1 0 0 0 0,-1 0 1 0 0,0-1-1 0 0,1 1 1 0 0,-1 0-1 0 0,1 0 1 0 0,-1 0-1 0 0,1 0 0 0 0,-1 0 1 0 0,1 0-1 0 0,-1 0 1 0 0,1 1-1 0 0,-1-1 1 0 0,1 0-1 0 0,1 37 3897 0 0,-20 120-1057 0 0,17-147-2834 0 0,0 1 1 0 0,-1-1 0 0 0,-1 0-1 0 0,-2 11 1 0 0,1-9-7 0 0,1 1-1 0 0,0 0 1 0 0,1-1-1 0 0,-1 18 1 0 0,-6 76 842 0 0,7-105-879 0 0,2-1-83 0 0,-1 0 0 0 0,1 0-1 0 0,0 0 1 0 0,-1 0-1 0 0,1 1 1 0 0,0-1-1 0 0,0 0 1 0 0,-1 0-1 0 0,1 0 1 0 0,0 0 0 0 0,-1 0-1 0 0,1 0 1 0 0,0 0-1 0 0,-1 0 1 0 0,1 0-1 0 0,0 0 1 0 0,-1 0-1 0 0,1 0 1 0 0,0 0 0 0 0,0 0-1 0 0,-1 0 1 0 0,1-1-1 0 0,0 1 1 0 0,-1 0-1 0 0,1 0 1 0 0,0 0-1 0 0,0 0 1 0 0,-1 0 0 0 0,1-1-1 0 0,0 1 1 0 0,0 0-1 0 0,-1 0 1 0 0,1-1-1 0 0,0 1 1 0 0,0 0-1 0 0,0 0 1 0 0,-1-1 0 0 0,1 1-1 0 0,0 0 1 0 0,0 0-1 0 0,0-1 1 0 0,0 1-1 0 0,0 0 1 0 0,-1-1-1 0 0,-7-34-21 0 0,6 31 10 0 0,1 0 0 0 0,0 0 0 0 0,0-1-1 0 0,0 1 1 0 0,0 0 0 0 0,0 0 0 0 0,1 0 0 0 0,0-1 0 0 0,0-7 0 0 0,3-3-12 0 0,0 0 0 0 0,-1 0 0 0 0,-1-29 0 0 0,5-34-97 0 0,-1 39 3 0 0,-5 34 88 0 0,0 1 1 0 0,1-1-1 0 0,0 1 1 0 0,-1 0-1 0 0,2-1 1 0 0,-1 1-1 0 0,3-7 1 0 0,12-30-192 0 0,-16 37 192 0 0,1-1 0 0 0,1 1 1 0 0,-1-1-1 0 0,1 1 0 0 0,-1 0 0 0 0,1 0 1 0 0,1 0-1 0 0,-1 0 0 0 0,0 0 1 0 0,1 1-1 0 0,0-1 0 0 0,0 1 0 0 0,0-1 1 0 0,0 1-1 0 0,8-5 0 0 0,-7 4-5 0 0,0 1-1 0 0,0-1 0 0 0,0 1 1 0 0,0-1-1 0 0,-1 0 0 0 0,0 0 1 0 0,1-1-1 0 0,-1 1 1 0 0,-1-1-1 0 0,3-5 0 0 0,1 1 19 0 0,5 3-15 0 0,-9 6 21 0 0,4-1-7 0 0,-5 1 7 0 0,0 0 0 0 0,0 0 0 0 0,0 0 0 0 0,1 0 0 0 0,-1 0 0 0 0,0 0 0 0 0,0-1 0 0 0,0 1 0 0 0,1 0 0 0 0,-1-1 0 0 0,0 1 0 0 0,0-1 0 0 0,0 1 0 0 0,0-1 0 0 0,0 0 0 0 0,0 1 0 0 0,0-1 0 0 0,0 0 0 0 0,0 0 0 0 0,0 0 0 0 0,-1 0 0 0 0,1 1 0 0 0,0-1 0 0 0,0 0 0 0 0,0-2 0 0 0,0 1-1 0 0,1 1-1 0 0,-1-1 0 0 0,0 1 1 0 0,1 0-1 0 0,0-1 1 0 0,-1 1-1 0 0,1 0 0 0 0,0 0 1 0 0,-1 0-1 0 0,1 0 1 0 0,0 0-1 0 0,0 1 0 0 0,0-1 1 0 0,0 0-1 0 0,0 1 1 0 0,0-1-1 0 0,0 1 0 0 0,0 0 1 0 0,3 0-1 0 0,48-2-75 0 0,-42 2 50 0 0,-7-2 15 0 0,1 0-1 0 0,20 8 9 0 0,-20-3 46 0 0,0 0 0 0 0,0 0 0 0 0,0 1 0 0 0,-1 0 0 0 0,0 0 0 0 0,1 0-1 0 0,-1 1 1 0 0,-1-1 0 0 0,1 1 0 0 0,-1 0 0 0 0,0 0 0 0 0,5 10 0 0 0,3 3 183 0 0,-8-13-144 0 0,0 1-1 0 0,0 0 0 0 0,-1-1 1 0 0,0 1-1 0 0,0 0 1 0 0,1 9-1 0 0,-2-9-20 0 0,0 0 1 0 0,1-1-1 0 0,-1 1 0 0 0,1-1 0 0 0,1 1 1 0 0,3 6-1 0 0,-5-10-45 0 0,-1 0-1 0 0,1 0 1 0 0,-1 0 0 0 0,1 0-1 0 0,-1 0 1 0 0,1 0 0 0 0,-1 0-1 0 0,0 0 1 0 0,0 0 0 0 0,0 0-1 0 0,-1 1 1 0 0,1-1 0 0 0,-1 3-1 0 0,0 0 15 0 0,2-4-17 0 0,-1 0-1 0 0,0 1 1 0 0,1-1-1 0 0,-1 0 0 0 0,1 0 1 0 0,0 1-1 0 0,-1-1 1 0 0,1 0-1 0 0,0 0 1 0 0,0 0-1 0 0,-1 0 1 0 0,1 0-1 0 0,0 0 1 0 0,0 0-1 0 0,0 0 1 0 0,0-1-1 0 0,1 1 1 0 0,0 1-1 0 0,5 3 27 0 0,3 15 24 0 0,-10-19-60 0 0,1 0 1 0 0,-1 1 0 0 0,1-1-1 0 0,0 1 1 0 0,-1-1 0 0 0,1 0-1 0 0,0 0 1 0 0,0 1 0 0 0,0-1-1 0 0,0 0 1 0 0,0 0 0 0 0,0 0-1 0 0,0 0 1 0 0,0 0 0 0 0,1 0-1 0 0,-1 0 1 0 0,0 0 0 0 0,1-1-1 0 0,-1 1 1 0 0,0 0 0 0 0,1-1-1 0 0,1 1 1 0 0,1 1-2 0 0,0 0 0 0 0,0-1 0 0 0,-1 0 0 0 0,1 0 0 0 0,0 0 0 0 0,0 0 0 0 0,0 0 0 0 0,0-1 0 0 0,0 0 0 0 0,0 0 1 0 0,0 0-1 0 0,0 0 0 0 0,0-1 0 0 0,0 1 0 0 0,0-1 0 0 0,0 0 0 0 0,0 0 0 0 0,0-1 0 0 0,6-2 0 0 0,-7 2-4 0 0,-1 0 1 0 0,1-1-1 0 0,-1 1 0 0 0,0-1 1 0 0,0 1-1 0 0,0-1 0 0 0,-1 0 0 0 0,1 1 1 0 0,0-1-1 0 0,-1 0 0 0 0,0 0 1 0 0,2-5-1 0 0,1-4-5 0 0,16-9-44 0 0,-16 0 57 0 0,0 1 0 0 0,-1 0 0 0 0,-1-1 0 0 0,0 0 0 0 0,-3-29 0 0 0,-2-18 163 0 0,1 52 105 0 0,2 19 182 0 0,0 5-416 0 0,-1 17 63 0 0,2 0 0 0 0,0-1 1 0 0,2 1-1 0 0,8 37 0 0 0,-9-53-96 0 0,-1 0 0 0 0,0 1 0 0 0,0-1 1 0 0,-1 1-1 0 0,0-1 0 0 0,-2 11 0 0 0,1-14-6 0 0,0 1 0 0 0,0-1-1 0 0,1 1 1 0 0,0-1-1 0 0,1 1 1 0 0,-1-1 0 0 0,1 1-1 0 0,0-1 1 0 0,1 1-1 0 0,3 9 1 0 0,-1-2-258 0 0,2 8-131 0 0,-6-21 313 0 0,0-1-1 0 0,1 1 1 0 0,-1-1-1 0 0,0 1 0 0 0,1-1 1 0 0,-1 1-1 0 0,1-1 0 0 0,-1 0 1 0 0,1 1-1 0 0,-1-1 0 0 0,1 1 1 0 0,-1-1-1 0 0,1 0 1 0 0,-1 0-1 0 0,1 1 0 0 0,-1-1 1 0 0,1 0-1 0 0,-1 0 0 0 0,1 0 1 0 0,-1 0-1 0 0,1 0 0 0 0,0 1 1 0 0,-1-1-1 0 0,1 0 1 0 0,-1 0-1 0 0,1 0 0 0 0,0-1 1 0 0,-1 1-1 0 0,1 0 0 0 0,-1 0 1 0 0,1 0-1 0 0,-1 0 0 0 0,1 0 1 0 0,0-1-1 0 0,3-3-250 0 0,0 1-1 0 0,0-1 1 0 0,0 0-1 0 0,-1 0 1 0 0,0-1-1 0 0,1 1 1 0 0,-2-1-1 0 0,1 1 1 0 0,-1-1-1 0 0,4-8 0 0 0,-4 9 106 0 0,29-41-2051 0 0,-11 8 181 0 0,-17 32 1748 0 0,0-1 1 0 0,0 0-1 0 0,0 0 1 0 0,0 0-1 0 0,2-12 1 0 0,-4 14 86 0 0,1-1 0 0 0,-1 1 0 0 0,1-1 0 0 0,0 1 0 0 0,0 0 1 0 0,1 0-1 0 0,-1 0 0 0 0,1 0 0 0 0,0 0 0 0 0,0 0 0 0 0,4-3 1 0 0,6-9-1525 0 0,1-18-5046 0 0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1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7376 0 0,'8'-12'17793'0'0,"-8"13"-17713"0"0,1 1 1 0 0,0-1 0 0 0,-1 1 0 0 0,1-1 0 0 0,-1 1 0 0 0,1-1 0 0 0,-1 1-1 0 0,0 0 1 0 0,1-1 0 0 0,-1 1 0 0 0,0 0 0 0 0,0-1 0 0 0,0 1-1 0 0,-1 0 1 0 0,1-1 0 0 0,0 1 0 0 0,-2 2 0 0 0,2-1-11 0 0,-1 0 0 0 0,1-1 0 0 0,0 1 1 0 0,-1 0-1 0 0,1-1 0 0 0,0 1 0 0 0,1 0 0 0 0,-1 0 0 0 0,0-1 0 0 0,1 1 1 0 0,0 3-1 0 0,3 3 97 0 0,-1 1 1 0 0,0 0 0 0 0,-1 0-1 0 0,0 0 1 0 0,0 14-1 0 0,11 48 389 0 0,8 28 150 0 0,-6-18-135 0 0,-3-7-141 0 0,3 9-30 0 0,25 37-95 0 0,-31-92-233 0 0,-8-26-68 0 0,-1-1 1 0 0,1 1-1 0 0,-1-1 0 0 0,1 0 1 0 0,0 0-1 0 0,0 1 0 0 0,0-1 0 0 0,1 0 1 0 0,-1 0-1 0 0,0 0 0 0 0,1 0 1 0 0,1 2-1 0 0,-2-3-3 0 0,0 0-1 0 0,0 1 1 0 0,0-1-1 0 0,0 0 1 0 0,0 0-1 0 0,-1 1 1 0 0,1-1 0 0 0,-1 0-1 0 0,1 1 1 0 0,-1-1-1 0 0,1 1 1 0 0,-1-1-1 0 0,0 1 1 0 0,0-1 0 0 0,1 2-1 0 0,4 13-6 0 0,35 11-3 0 0,-34-24 0 0 0,0 1-1 0 0,0-1 0 0 0,-1 1 0 0 0,1 0 0 0 0,-1 0 0 0 0,0 1 0 0 0,7 7 0 0 0,-8-9-16 0 0,-1 0 1 0 0,1 0 0 0 0,0 0 0 0 0,0-1-1 0 0,0 1 1 0 0,0-1 0 0 0,0 0-1 0 0,1-1 1 0 0,-1 1 0 0 0,1-1 0 0 0,-1 1-1 0 0,1-2 1 0 0,8 2 0 0 0,-1 0-171 0 0,0-1-1 0 0,0 0 1 0 0,0 0 0 0 0,25-3 0 0 0,-14-6-437 0 0,0 0 1 0 0,-1-1-1 0 0,32-17 0 0 0,-50 24 524 0 0,1-1-6 0 0,-1 1 0 0 0,0-1 1 0 0,0 0-1 0 0,0 0 0 0 0,0-1 0 0 0,-1 1 0 0 0,1-1 0 0 0,-1 0 0 0 0,5-7 0 0 0,14-16-929 0 0,-13 18 539 0 0,0-1 1 0 0,-1-1-1 0 0,-1 1 1 0 0,11-20-1 0 0,1-19-1863 0 0,-8 36 1009 0 0,-1 4 572 0 0,-8 3 282 0 0,0 0 0 0 0,-1 0 0 0 0,1 0 0 0 0,-1 0 0 0 0,0 0 0 0 0,0 0 0 0 0,-1 0 0 0 0,0-1 1 0 0,-1-8-1 0 0,1 0-1846 0 0,0-14-4598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45 211 9608 0 0,'-6'3'4741'0'0,"-15"9"-1912"0"0,3-2-664 0 0,19-10-2047 0 0,-1 0-1 0 0,0 0 1 0 0,1 0-1 0 0,-1 0 1 0 0,1 0-1 0 0,-1 0 1 0 0,0 0-1 0 0,1 0 0 0 0,-1 0 1 0 0,1 0-1 0 0,-1 0 1 0 0,0 1-1 0 0,1-1 1 0 0,-1 0-1 0 0,0 0 1 0 0,1 0-1 0 0,-1 1 1 0 0,0-1-1 0 0,1 0 0 0 0,-1 0 1 0 0,0 1-1 0 0,1-1 1 0 0,-1 0-1 0 0,0 0 1 0 0,0 1-1 0 0,0-1 1 0 0,1 0-1 0 0,-1 1 1 0 0,0-1-1 0 0,0 1 0 0 0,0-1 1 0 0,0 0-1 0 0,1 1 1 0 0,-1-1-1 0 0,0 0 1 0 0,0 1-1 0 0,0-1 1 0 0,0 1-1 0 0,0-1 1 0 0,0 0-1 0 0,0 1 0 0 0,0 0 1 0 0,2-4-104 0 0,1 0 1 0 0,0 1-1 0 0,0-1 0 0 0,1 1 1 0 0,-1 0-1 0 0,0 0 1 0 0,1 0-1 0 0,-1 0 0 0 0,1 0 1 0 0,-1 1-1 0 0,1 0 0 0 0,7-2 1 0 0,-4 1-5 0 0,-1 0 0 0 0,0 0-1 0 0,0-1 1 0 0,0 0 0 0 0,0 0 0 0 0,9-6 0 0 0,2-9-57 0 0,-15 15 28 0 0,1 1-1 0 0,-1-1 0 0 0,0 1 1 0 0,1 0-1 0 0,-1 0 1 0 0,1 0-1 0 0,0 0 0 0 0,-1 1 1 0 0,1-1-1 0 0,0 1 0 0 0,0-1 1 0 0,0 1-1 0 0,6-2 1 0 0,57-34-1271 0 0,-61 36 1074 0 0,1-1 0 0 0,-1 0 0 0 0,0-1 0 0 0,0 1 0 0 0,0-1 0 0 0,-1 0 0 0 0,1 0 0 0 0,-1-1 0 0 0,6-5 0 0 0,25-14-1837 0 0,-34 22 1926 0 0,1 0 0 0 0,0 1 0 0 0,-1-1 0 0 0,1 0-1 0 0,-1 0 1 0 0,1 0 0 0 0,-1 0 0 0 0,0 0 0 0 0,1 0 0 0 0,-1 0 0 0 0,0 0-1 0 0,0-1 1 0 0,0 1 0 0 0,1-1 0 0 0,-2 1 0 0 0,1 0 0 0 0,0-1 0 0 0,1-2-1 0 0,-1 3-129 0 0,-1-1 0 0 0,1 1 0 0 0,0-1-1 0 0,0 1 1 0 0,0-1 0 0 0,0 1 0 0 0,0 0-1 0 0,1-1 1 0 0,-1 1 0 0 0,0 0-1 0 0,1 0 1 0 0,-1 0 0 0 0,1 0 0 0 0,-1 0-1 0 0,1 0 1 0 0,-1 0 0 0 0,1 0 0 0 0,0 1-1 0 0,2-1 1 0 0,27-9-7056 0 0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226 281 17191 0 0,'-25'8'1468'0'0,"0"2"-1"0"0,1 0 0 0 0,-41 26 0 0 0,39-22-834 0 0,22-11-443 0 0,1 0 0 0 0,-1 0 1 0 0,1 0-1 0 0,0 0 0 0 0,0 0 1 0 0,0 0-1 0 0,0 1 0 0 0,-4 7 1 0 0,-14 14 982 0 0,21-25-1147 0 0,-1 1 0 0 0,1-1 0 0 0,0 0 0 0 0,-1 0 0 0 0,1 0 1 0 0,0 1-1 0 0,-1-1 0 0 0,1 0 0 0 0,0 0 0 0 0,-1 1 0 0 0,1-1 0 0 0,0 0 0 0 0,-1 1 0 0 0,1-1 0 0 0,0 0 0 0 0,0 1 0 0 0,-1-1 0 0 0,1 1 0 0 0,0-1 0 0 0,0 0 0 0 0,0 1 0 0 0,0-1 1 0 0,0 1-1 0 0,-1-1 0 0 0,1 0 0 0 0,0 1 0 0 0,0-1 0 0 0,0 1 0 0 0,0-1 0 0 0,0 1 0 0 0,0-1 0 0 0,1 1 0 0 0,-1-1 0 0 0,0 0 0 0 0,0 1 0 0 0,0-1 0 0 0,0 1 0 0 0,0-1 0 0 0,1 0 0 0 0,-1 1 1 0 0,0-1-1 0 0,0 0 0 0 0,0 1 0 0 0,1-1 0 0 0,-1 0 0 0 0,0 1 0 0 0,1-1 0 0 0,-1 0 0 0 0,0 1 0 0 0,1-1 0 0 0,-1 0 0 0 0,0 0 0 0 0,1 1 0 0 0,-1-1 0 0 0,1 0 0 0 0,-1 0 0 0 0,0 0 1 0 0,1 0-1 0 0,-1 0 0 0 0,1 0 0 0 0,0 1 0 0 0,30 7 614 0 0,-26-7-617 0 0,54 8 552 0 0,1-2 1 0 0,-1-3-1 0 0,98-6 1 0 0,-52 1-174 0 0,-32 1-327 0 0,552-22 1055 0 0,-452 6-1130 0 0,129-16 0 0 0,-206 10 0 0 0,-65 14 0 0 0,0 1 0 0 0,36-3 0 0 0,190-30 0 0 0,-217 32 0 0 0,25-14 0 0 0,-6 2 0 0 0,-16-1 0 0 0,-39 20 0 0 0,1-1 0 0 0,-1 0 0 0 0,0 0 0 0 0,0 0 0 0 0,0 0 0 0 0,0-1 0 0 0,0 1 0 0 0,0-1 0 0 0,3-4 0 0 0,27-19 0 0 0,-40 20-373 0 0,-1 0 0 0 0,0 1 0 0 0,-1-1-1 0 0,1 1 1 0 0,-1 1 0 0 0,-11-6 0 0 0,17 9 162 0 0,-1 1 0 0 0,0-1 0 0 0,1 0 0 0 0,-1 0 0 0 0,1 0 0 0 0,-1 0 0 0 0,1-1 0 0 0,0 1 0 0 0,-1-1 0 0 0,1 1 0 0 0,0-1 0 0 0,0 0 0 0 0,0 0 0 0 0,0 0 0 0 0,0 0 0 0 0,1 0 0 0 0,-1 0 0 0 0,1 0 0 0 0,-1-1 0 0 0,1 1 1 0 0,0 0-1 0 0,0-1 0 0 0,0 1 0 0 0,0-1 0 0 0,0 0 0 0 0,0-3 0 0 0,-2-9-2569 0 0,1 1 1 0 0,0 0 0 0 0,2-27-1 0 0,0 34 933 0 0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5552 0 0,'-29'3'5766'0'0,"24"-1"-5228"0"0,1-1 0 0 0,-1 1 0 0 0,1 0 0 0 0,-1 1-1 0 0,1-1 1 0 0,0 1 0 0 0,0 0 0 0 0,0 0 0 0 0,0 0-1 0 0,-4 5 1 0 0,-35 18 3269 0 0,38-21-3489 0 0,-2 7 1028 0 0,24-2-734 0 0,170 36 1636 0 0,-131-35-1639 0 0,-2 3 0 0 0,94 35 0 0 0,-113-35-410 0 0,-24-9-116 0 0,-1-1 0 0 0,1 1 0 0 0,16 11 0 0 0,6 16 278 0 0,-30-30-329 0 0,-1 1-1 0 0,1-1 0 0 0,-1 1 0 0 0,1 0 0 0 0,-1 0 0 0 0,0-1 0 0 0,0 2 0 0 0,0-1 0 0 0,0 0 0 0 0,-1 0 0 0 0,0 0 0 0 0,1 1 1 0 0,-1-1-1 0 0,0 1 0 0 0,0-1 0 0 0,-1 1 0 0 0,1 6 0 0 0,5 18 247 0 0,-4-16-193 0 0,-1 1 0 0 0,-1-1 0 0 0,0 1 0 0 0,-1 0 0 0 0,0-1-1 0 0,-6 23 1 0 0,5-29-69 0 0,0 0 0 0 0,-1-1 0 0 0,0 1 0 0 0,0 0 0 0 0,0-1 0 0 0,-1 0 0 0 0,1 0 0 0 0,-1 0 0 0 0,-1 0 0 0 0,1-1 0 0 0,-1 1 0 0 0,-9 6 0 0 0,-5 7 15 0 0,-6 24-82 0 0,-35 10-69 0 0,59-51 107 0 0,-1 1-1 0 0,0 0 0 0 0,0 0 0 0 0,0-1 1 0 0,0 1-1 0 0,-1-1 0 0 0,1 0 0 0 0,0 0 1 0 0,0 0-1 0 0,-1 0 0 0 0,1 0 0 0 0,-1 0 1 0 0,-3 0-1 0 0,4-1-6 0 0,1 1 0 0 0,-1-1 0 0 0,0 1-1 0 0,1-1 1 0 0,-1 1 0 0 0,0 0 0 0 0,1-1 0 0 0,-1 1 0 0 0,1 0 0 0 0,-1 0 0 0 0,1 0-1 0 0,-1 0 1 0 0,1 0 0 0 0,0 1 0 0 0,0-1 0 0 0,-3 3 0 0 0,0 0-214 0 0,-2 1 0 0 0,1-1 0 0 0,0 0 0 0 0,-1 0 0 0 0,0-1 0 0 0,0 1 0 0 0,0-1 0 0 0,0-1 0 0 0,-1 1 0 0 0,1-1 0 0 0,-1 0 0 0 0,-6 1 0 0 0,10-3-1 0 0,0 1 0 0 0,0 0-1 0 0,0-1 1 0 0,0 0 0 0 0,0 0-1 0 0,0 0 1 0 0,0 0 0 0 0,0 0-1 0 0,0 0 1 0 0,0-1 0 0 0,0 1-1 0 0,0-1 1 0 0,0 0 0 0 0,0 0-1 0 0,0 0 1 0 0,1-1 0 0 0,-1 1-1 0 0,0 0 1 0 0,1-1 0 0 0,-1 0-1 0 0,1 0 1 0 0,0 0-1 0 0,-1 0 1 0 0,1 0 0 0 0,0 0-1 0 0,0 0 1 0 0,0-1 0 0 0,1 1-1 0 0,-1-1 1 0 0,-1-2 0 0 0,-34-61-6304 0 0,34 51-1099 0 0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8616 0 0,'-2'83'11314'0'0,"0"-9"-7609"0"0,2-47-3142 0 0,0-1-1 0 0,2 1 1 0 0,11 52 0 0 0,22 15 374 0 0,-29-73-912 0 0,2 0-1 0 0,0 0 1 0 0,1 0-1 0 0,1-1 1 0 0,1-1 0 0 0,25 35-1 0 0,-19-36-306 0 0,12 19-2397 0 0,-9-22 302 0 0,-5-7-5879 0 0,-2-2 7 0 0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104 313 9128 0 0,'-23'3'6282'0'0,"-18"13"-2575"0"0,39-15-3478 0 0,-1 0 1 0 0,1 0 0 0 0,-1 1 0 0 0,1-1-1 0 0,0 1 1 0 0,-1 0 0 0 0,1-1 0 0 0,0 1-1 0 0,0 0 1 0 0,0 0 0 0 0,1 0 0 0 0,-1 1-1 0 0,0-1 1 0 0,1 0 0 0 0,0 1 0 0 0,-1-1 0 0 0,1 1-1 0 0,0-1 1 0 0,0 1 0 0 0,0 0 0 0 0,0 4-1 0 0,1-6-165 0 0,1 0 0 0 0,0 0 0 0 0,-1 0 0 0 0,1-1 0 0 0,0 1 0 0 0,0 0 0 0 0,-1 0 0 0 0,1-1 0 0 0,0 1 0 0 0,0-1 0 0 0,0 1 1 0 0,0 0-1 0 0,0-1 0 0 0,0 0 0 0 0,0 1 0 0 0,0-1 0 0 0,0 0 0 0 0,0 1 0 0 0,0-1 0 0 0,0 0 0 0 0,2 0 0 0 0,32 4 737 0 0,37 0 195 0 0,-45-2-741 0 0,0 0-1 0 0,0-2 1 0 0,30-4-1 0 0,370-53 551 0 0,-325 46-833 0 0,-62 8-142 0 0,73-15 0 0 0,-68 8-67 0 0,-12 2-403 0 0,0 0 0 0 0,62-26 0 0 0,-43 13-522 0 0,-41 17 797 0 0,1 0-1 0 0,-1-1 1 0 0,-1 0-1 0 0,1-1 1 0 0,-1 0 0 0 0,12-9-1 0 0,18-12-1216 0 0,-30 21 979 0 0,1-1-1 0 0,-1 0 1 0 0,0-1 0 0 0,16-16 0 0 0,-22 20 400 0 0,32-37-1779 0 0,-13 4-3174 0 0,-14 13-1828 0 0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8760 0 0,'0'98'10128'0'0,"0"127"-4241"0"0,1-204-5410 0 0,2 1 0 0 0,9 39 0 0 0,2 17 222 0 0,-11-2-260 0 0,-3-56-347 0 0,0 0 1 0 0,2 0 0 0 0,0 0-1 0 0,7 27 1 0 0,-4-24-12 0 0,-1 2 0 0 0,3 48 1 0 0,-5-47-56 0 0,0 0-1 0 0,8 32 1 0 0,16 89-108 0 0,-23-127-279 0 0,0 1 0 0 0,1 42 0 0 0,-4-18-3499 0 0,0-23-266 0 0,0-21 4071 0 0,0-1 1 0 0,0 0 0 0 0,0 0 0 0 0,0 0-1 0 0,0 0 1 0 0,1 0 0 0 0,-1 1 0 0 0,0-1-1 0 0,0 0 1 0 0,0 0 0 0 0,0 0 0 0 0,0 0-1 0 0,0 0 1 0 0,1 0 0 0 0,-1 0 0 0 0,0 0-1 0 0,0 1 1 0 0,0-1 0 0 0,0 0 0 0 0,0 0-1 0 0,1 0 1 0 0,-1 0 0 0 0,0 0-1 0 0,0 0 1 0 0,0 0 0 0 0,0 0 0 0 0,1 0-1 0 0,-1 0 1 0 0,0 0 0 0 0,0 0 0 0 0,0 0-1 0 0,0 0 1 0 0,1 0 0 0 0,-1 0 0 0 0,0 0-1 0 0,0 0 1 0 0,0-1 0 0 0,0 1 0 0 0,0 0-1 0 0,1 0 1 0 0,-1 0 0 0 0,0 0-1 0 0,0 0 1 0 0,0 0 0 0 0,0 0 0 0 0,0 0-1 0 0,0-1 1 0 0,0 1 0 0 0,1 0 0 0 0,-1 0-1 0 0,0 0 1 0 0,0 0 0 0 0,0 0 0 0 0,0-1-1 0 0,0 1 1 0 0,0 0 0 0 0,0 0 0 0 0,0 0-1 0 0,0 0 1 0 0,0 0 0 0 0,0-1 0 0 0,0 1-1 0 0,0 0 1 0 0,0 0 0 0 0,8-10-3034 0 0,-1-1-4490 0 0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8456 0 0,'-5'0'672'0'0,"0"1"1"0"0,-1 0 0 0 0,1 1-1 0 0,0-1 1 0 0,0 1-1 0 0,1 0 1 0 0,-1 0-1 0 0,0 0 1 0 0,-5 4 0 0 0,-13 5 704 0 0,21-10-1272 0 0,0 0-1 0 0,0 1 0 0 0,0-1 1 0 0,0 1-1 0 0,0-1 0 0 0,0 1 1 0 0,0 0-1 0 0,0 0 0 0 0,1 0 1 0 0,-1-1-1 0 0,-1 4 0 0 0,-12 12 515 0 0,-15-4 69 0 0,11 8-109 0 0,-2-4-155 0 0,10-9-197 0 0,1 0 1 0 0,0 1 0 0 0,-12 13-1 0 0,5-2 94 0 0,8-11-173 0 0,1 1 0 0 0,0 0 0 0 0,0 0-1 0 0,2 1 1 0 0,-8 14 0 0 0,1-1 83 0 0,3-5 37 0 0,1 0 0 0 0,-11 31 0 0 0,18-45-234 0 0,1 0 1 0 0,0 1-1 0 0,0-1 0 0 0,0 1 1 0 0,0-1-1 0 0,1 1 0 0 0,0-1 1 0 0,0 1-1 0 0,1-1 0 0 0,-1 1 0 0 0,1-1 1 0 0,1 1-1 0 0,-1-1 0 0 0,3 8 1 0 0,-1-10-34 0 0,0 0 0 0 0,-1 0 0 0 0,1 0 0 0 0,0 0 0 0 0,0 0 0 0 0,1-1 0 0 0,-1 0 0 0 0,1 0 0 0 0,-1 0 0 0 0,1 0 1 0 0,-1 0-1 0 0,1-1 0 0 0,0 1 0 0 0,0-1 0 0 0,0 0 0 0 0,0 0 0 0 0,0 0 0 0 0,0-1 0 0 0,6 0 0 0 0,3 2-29 0 0,0-1 0 0 0,0-1 0 0 0,0 0 0 0 0,0-1 0 0 0,13-3 0 0 0,-16 3 7 0 0,0-2 0 0 0,-1 1 0 0 0,0-1 0 0 0,1-1 1 0 0,-1 1-1 0 0,0-2 0 0 0,-1 1 0 0 0,1-1 0 0 0,-1 0 0 0 0,0-1 0 0 0,13-11 0 0 0,6-8-40 0 0,-22 21 56 0 0,0 0 1 0 0,0 0-1 0 0,-1-1 0 0 0,1 1 1 0 0,-1-1-1 0 0,0 0 0 0 0,-1 0 1 0 0,1-1-1 0 0,3-6 0 0 0,5-12 62 0 0,-7 16-20 0 0,-1-1 0 0 0,0 0 0 0 0,0 1 0 0 0,-1-1 0 0 0,0-1 0 0 0,0 1 0 0 0,-1 0 0 0 0,0-1 0 0 0,-1 1 0 0 0,1-13 0 0 0,11-24 759 0 0,-13 45 52 0 0,-11 11-277 0 0,10-5-533 0 0,0-1 0 0 0,0 1 0 0 0,0-1 0 0 0,1 1 0 0 0,-1-1 0 0 0,1 1 1 0 0,0-1-1 0 0,1 1 0 0 0,0 4 0 0 0,0 1 1 0 0,-3 12 23 0 0,1-18-59 0 0,1 1 0 0 0,-1 0-1 0 0,1 0 1 0 0,0-1 0 0 0,0 1 0 0 0,1 0 0 0 0,-1 0 0 0 0,1-1 0 0 0,3 10 0 0 0,7 22-44 0 0,-10-31 4 0 0,0 1-1 0 0,0-1 1 0 0,1 1 0 0 0,0-1 0 0 0,0 0-1 0 0,0 0 1 0 0,5 9 0 0 0,6 22-506 0 0,-13-31 412 0 0,1-1 0 0 0,0 1 0 0 0,1-1 0 0 0,-1 0 0 0 0,1 1 0 0 0,0-1 0 0 0,3 5 0 0 0,30 44-4226 0 0,-33-51 3830 0 0,1-1 0 0 0,-1-1 0 0 0,1 1-1 0 0,-1 0 1 0 0,1-1 0 0 0,0 1 0 0 0,-1-1 0 0 0,1 0 0 0 0,0 1 0 0 0,-1-1-1 0 0,1-1 1 0 0,0 1 0 0 0,-1 0 0 0 0,1-1 0 0 0,-1 1 0 0 0,1-1 0 0 0,0 0-1 0 0,3-2 1 0 0,18-5-6035 0 0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 10640 0 0,'-16'0'2609'0'0,"-51"1"3362"0"0,56 0-5645 0 0,1 0 0 0 0,0 1 0 0 0,0 0 0 0 0,0 0-1 0 0,0 1 1 0 0,0 0 0 0 0,-15 8 0 0 0,17-7-105 0 0,-4 2 41 0 0,0 1 0 0 0,1-1 0 0 0,0 2 0 0 0,-11 8 0 0 0,19-13-208 0 0,0 0 0 0 0,1 0 0 0 0,-1 0 0 0 0,1 0 0 0 0,-1 0 0 0 0,1 1 1 0 0,0-1-1 0 0,0 1 0 0 0,1-1 0 0 0,-1 1 0 0 0,1 0 0 0 0,0-1 0 0 0,0 1 0 0 0,0 0 0 0 0,0 0 0 0 0,1 0 0 0 0,-1 7 0 0 0,0 9 124 0 0,0 40 343 0 0,1-56-484 0 0,1 0 0 0 0,-1 0-1 0 0,1 0 1 0 0,0 0 0 0 0,0 0 0 0 0,0 0 0 0 0,0-1 0 0 0,1 1-1 0 0,-1 0 1 0 0,1-1 0 0 0,0 1 0 0 0,4 5 0 0 0,120 142 884 0 0,-53-71-384 0 0,-15-3-54 0 0,-28-59-346 0 0,-13 7 10 0 0,-6-12-58 0 0,-8-11-74 0 0,-1 0 1 0 0,0 1 0 0 0,0-1 0 0 0,0 1 0 0 0,0 0-1 0 0,0-1 1 0 0,0 1 0 0 0,-1 0 0 0 0,3 6-1 0 0,-4-7-6 0 0,1 0 0 0 0,0 0 0 0 0,0 0 0 0 0,0 0 0 0 0,0 0-1 0 0,0 0 1 0 0,0 0 0 0 0,0 0 0 0 0,1 0 0 0 0,-1 0 0 0 0,1-1-1 0 0,0 1 1 0 0,2 2 0 0 0,-2-3 0 0 0,0 0-1 0 0,-1 1 1 0 0,1-1 0 0 0,-1 1-1 0 0,0-1 1 0 0,1 1 0 0 0,-1 0-1 0 0,0-1 1 0 0,0 1 0 0 0,0 0-1 0 0,0 0 1 0 0,0 0 0 0 0,-1 0-1 0 0,2 2 1 0 0,12 26 152 0 0,-11-24-116 0 0,0 1 1 0 0,1-1-1 0 0,-2 0 0 0 0,1 1 0 0 0,-1 0 0 0 0,0-1 1 0 0,-1 1-1 0 0,1 0 0 0 0,0 10 0 0 0,-2 3 53 0 0,1-11-9 0 0,-1 1 0 0 0,0-1 0 0 0,-1 0 0 0 0,0 1 0 0 0,-3 11 0 0 0,3-18-72 0 0,0 0 0 0 0,-1 1-1 0 0,1-1 1 0 0,-1 0 0 0 0,0 0 0 0 0,0 0-1 0 0,0 0 1 0 0,0 0 0 0 0,0 0 0 0 0,-1 0 0 0 0,1-1-1 0 0,-1 1 1 0 0,0-1 0 0 0,1 0 0 0 0,-1 0-1 0 0,0 0 1 0 0,-1 0 0 0 0,-4 2 0 0 0,-13 4-274 0 0,0-1 0 0 0,0 0 0 0 0,-1-2 0 0 0,0 0 1 0 0,-1-2-1 0 0,1 0 0 0 0,-41-1 0 0 0,57-3 46 0 0,1 1 1 0 0,0-1-1 0 0,-1 0 1 0 0,1 0-1 0 0,0 0 0 0 0,0-1 1 0 0,0 0-1 0 0,-8-3 0 0 0,7 2-126 0 0,-6-2 32 0 0,10 5 190 0 0,0-1 0 0 0,-1 0 0 0 0,1 0 0 0 0,-1 0 0 0 0,1 0 0 0 0,0 0 0 0 0,0 0 0 0 0,-1-1 0 0 0,1 1 1 0 0,0-1-1 0 0,0 0 0 0 0,0 1 0 0 0,1-1 0 0 0,-1 0 0 0 0,0 0 0 0 0,1 0 0 0 0,-1 0 0 0 0,1 0 0 0 0,0-1 0 0 0,0 1 0 0 0,-1 0 1 0 0,2-1-1 0 0,-1 1 0 0 0,0 0 0 0 0,0-1 0 0 0,0-2 0 0 0,0-2-187 0 0,-6-32-1813 0 0,6 38 2049 0 0,1 0 0 0 0,0-1 0 0 0,0 1 0 0 0,0 0-1 0 0,0-1 1 0 0,0 1 0 0 0,0 0 0 0 0,0-1 0 0 0,1 1 0 0 0,-1 0-1 0 0,0-1 1 0 0,1 1 0 0 0,-1 0 0 0 0,1 0 0 0 0,0-1 0 0 0,-1 1-1 0 0,1 0 1 0 0,0 0 0 0 0,0 0 0 0 0,-1 0 0 0 0,1 0-1 0 0,0 0 1 0 0,0 0 0 0 0,0 0 0 0 0,2-1 0 0 0,14-7-525 0 0,-1-1 1 0 0,23-19-1 0 0,-28 20 386 0 0,1 1 1 0 0,-1-1-1 0 0,1 2 0 0 0,1 0 1 0 0,-1 0-1 0 0,1 1 0 0 0,23-7 1 0 0,-31 12 170 0 0,-1 0 0 0 0,1-1 1 0 0,-1 1-1 0 0,0-1 0 0 0,1 0 1 0 0,-1 0-1 0 0,0-1 0 0 0,0 1 1 0 0,5-5-1 0 0,-6 5 13 0 0,1-1 0 0 0,0 1 0 0 0,-1-1 0 0 0,1 1 1 0 0,0 0-1 0 0,0 1 0 0 0,0-1 0 0 0,0 1 0 0 0,0-1 0 0 0,6 0 0 0 0,-8 2 15 0 0,1-1-1 0 0,-1 1 1 0 0,1-1-1 0 0,-1 0 1 0 0,1 0 0 0 0,-1-1-1 0 0,0 1 1 0 0,1 0 0 0 0,-1-1-1 0 0,0 1 1 0 0,0-1-1 0 0,3-3 1 0 0,-2 2 14 0 0,-1 1 0 0 0,1 0 0 0 0,0-1 0 0 0,0 1 0 0 0,-1 1-1 0 0,1-1 1 0 0,1 0 0 0 0,-1 1 0 0 0,0 0 0 0 0,6-2 0 0 0,55-29 947 0 0,-62 32-893 0 0,-1 0 0 0 0,0 0 0 0 0,0-1 1 0 0,0 1-1 0 0,0 0 0 0 0,0-1 0 0 0,0 1 1 0 0,0-1-1 0 0,0 0 0 0 0,0 1 0 0 0,0-1 1 0 0,0 0-1 0 0,0 1 0 0 0,0-1 0 0 0,0 0 1 0 0,1-1-1 0 0,-2 1-8 0 0,1 0 1 0 0,-1 1-1 0 0,1-1 1 0 0,0 0-1 0 0,0 1 0 0 0,-1-1 1 0 0,1 0-1 0 0,0 1 1 0 0,0-1-1 0 0,0 1 0 0 0,0 0 1 0 0,0-1-1 0 0,0 1 1 0 0,0 0-1 0 0,0-1 0 0 0,0 1 1 0 0,-1 0-1 0 0,1 0 1 0 0,2 0-1 0 0,4-1-43 0 0,33 0 3955 0 0,-40 0-3855 0 0,1 1 0 0 0,0 0 0 0 0,0 0 0 0 0,0 0 1 0 0,0 1-1 0 0,0-1 0 0 0,0 0 0 0 0,-1 0 0 0 0,1 0 0 0 0,0 0 1 0 0,0 1-1 0 0,0-1 0 0 0,-1 1 0 0 0,1-1 0 0 0,0 0 0 0 0,0 1 0 0 0,-1-1 1 0 0,1 1-1 0 0,0-1 0 0 0,-1 1 0 0 0,1 0 0 0 0,0-1 0 0 0,-1 1 0 0 0,1 0 1 0 0,-1-1-1 0 0,1 1 0 0 0,-1 0 0 0 0,1 0 0 0 0,-1 0 0 0 0,0-1 0 0 0,1 1 1 0 0,-1 0-1 0 0,0 1 0 0 0,9 36 826 0 0,-9 111-655 0 0,0-52-3708 0 0,-5-74 1182 0 0,5-22 1929 0 0,0-1 0 0 0,-1 1-1 0 0,1 0 1 0 0,0 0 0 0 0,-1 0-1 0 0,1-1 1 0 0,-1 1 0 0 0,1 0-1 0 0,-1 0 1 0 0,1-1 0 0 0,-1 1-1 0 0,1 0 1 0 0,-1-1 0 0 0,1 1-1 0 0,-1-1 1 0 0,0 1 0 0 0,0-1 0 0 0,1 1-1 0 0,-2 0 1 0 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121 111 10328 0 0,'-22'3'7690'0'0,"-6"9"-3843"0"0,5-1-3177 0 0,1 1-156 0 0,21-11-512 0 0,0 0 0 0 0,0 0 0 0 0,0-1 1 0 0,-1 1-1 0 0,1 0 0 0 0,-1 0 0 0 0,1-1 0 0 0,0 1 0 0 0,-1-1 0 0 0,1 1 1 0 0,-1-1-1 0 0,1 0 0 0 0,-1 1 0 0 0,0-1 0 0 0,-1 0 0 0 0,2 0-172 0 0,1-27-3301 0 0,0 18 2744 0 0,1 0 0 0 0,0 0 0 0 0,1 0 0 0 0,0 0 0 0 0,1 0-1 0 0,0 0 1 0 0,5-10 0 0 0,-2 3-1782 0 0,3-17-4519 0 0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6760 0 0,'2'64'8718'0'0,"7"23"-5118"0"0,3 6-2031 0 0,-5-60-929 0 0,5 45-1 0 0,4 17 157 0 0,-7-35-372 0 0,-9-47-290 0 0,2 0-1 0 0,0 0 1 0 0,7 24 0 0 0,-6-27-47 0 0,-1 0 1 0 0,0 0-1 0 0,0 1 1 0 0,-1-1 0 0 0,0 11-1 0 0,-1-12 9 0 0,0-1-1 0 0,1 0 0 0 0,0 1 0 0 0,0-1 1 0 0,1 0-1 0 0,0 0 0 0 0,5 12 1 0 0,0-4-58 0 0,-6-14-34 0 0,0 1-1 0 0,-1 0 1 0 0,1-1-1 0 0,0 1 1 0 0,0-1-1 0 0,1 1 1 0 0,-1-1-1 0 0,0 0 1 0 0,1 0-1 0 0,0 1 1 0 0,-1-1-1 0 0,1 0 1 0 0,0 0-1 0 0,0-1 1 0 0,0 1-1 0 0,0 0 1 0 0,0-1-1 0 0,1 1 1 0 0,-1-1-1 0 0,0 1 1 0 0,1-1-1 0 0,-1 0 1 0 0,1 0-1 0 0,-1 0 1 0 0,1-1-1 0 0,0 1 1 0 0,-1-1-1 0 0,6 1 1 0 0,-7-1-6 0 0,1-1 0 0 0,-1 1 0 0 0,1-1 0 0 0,-1 0 0 0 0,0 0 0 0 0,1 0 0 0 0,-1 1 0 0 0,0-1 0 0 0,0 0 0 0 0,1 0 0 0 0,-1-1 0 0 0,0 1 1 0 0,0 0-1 0 0,0 0 0 0 0,-1 0 0 0 0,1-1 0 0 0,0 1 0 0 0,0 0 0 0 0,-1-1 0 0 0,1 1 0 0 0,0-1 0 0 0,-1 1 0 0 0,0-1 0 0 0,1 1 0 0 0,-1-3 0 0 0,1 2-10 0 0,-1-1 0 0 0,1 1 0 0 0,0 0 0 0 0,0-1 0 0 0,0 1 0 0 0,1 0 0 0 0,-1-1 0 0 0,0 1-1 0 0,1 0 1 0 0,-1 0 0 0 0,1 0 0 0 0,0 0 0 0 0,0 1 0 0 0,0-1 0 0 0,4-3 0 0 0,-4 4-2 0 0,0 0 0 0 0,0-1 0 0 0,0 1 0 0 0,0-1 0 0 0,0 1 0 0 0,-1-1 0 0 0,1 0 1 0 0,-1 0-1 0 0,1 0 0 0 0,-1 0 0 0 0,1 0 0 0 0,-1 0 0 0 0,0-1 0 0 0,0 1 0 0 0,0 0 1 0 0,0 0-1 0 0,0-1 0 0 0,-1 1 0 0 0,1-1 0 0 0,-1-3 0 0 0,1 2 3 0 0,0 0-1 0 0,1 0 1 0 0,-1 0 0 0 0,0 0 0 0 0,1 0-1 0 0,0 0 1 0 0,0 1 0 0 0,4-6-1 0 0,6-4-20 0 0,-10 11 27 0 0,0-1 0 0 0,0 1 1 0 0,0 0-1 0 0,0 0 0 0 0,0-1 0 0 0,-1 1 1 0 0,1-1-1 0 0,-1 0 0 0 0,0 1 0 0 0,0-1 1 0 0,2-4-1 0 0,0-2 6 0 0,1 0 0 0 0,0 1 0 0 0,1 0 0 0 0,0 0 1 0 0,0 0-1 0 0,1 0 0 0 0,0 1 0 0 0,0 0 0 0 0,10-8 0 0 0,10-14 87 0 0,-24 27-282 0 0,6-6 1274 0 0,-7 24 608 0 0,-1-13-1592 0 0,-1 1 0 0 0,1-1-1 0 0,-1 1 1 0 0,0-1 0 0 0,-1 1 0 0 0,1-1 0 0 0,0 1-1 0 0,-3 3 1 0 0,-7 24 189 0 0,12-9-141 0 0,1 0-1 0 0,0 0 1 0 0,2 0 0 0 0,1-1-1 0 0,0 1 1 0 0,2-1 0 0 0,0 0-1 0 0,18 34 1 0 0,13 51-161 0 0,-37-104-88 0 0,1 0 1 0 0,0 0 0 0 0,0-1 0 0 0,0 1-1 0 0,0-1 1 0 0,1 1 0 0 0,-1-1-1 0 0,0 0 1 0 0,1 0 0 0 0,-1 0-1 0 0,1 0 1 0 0,-1 0 0 0 0,1 0-1 0 0,-1-1 1 0 0,1 0 0 0 0,-1 1-1 0 0,1-1 1 0 0,0 0 0 0 0,-1 0 0 0 0,1 0-1 0 0,0 0 1 0 0,-1-1 0 0 0,1 1-1 0 0,-1-1 1 0 0,1 0 0 0 0,-1 1-1 0 0,1-1 1 0 0,-1 0 0 0 0,0 0-1 0 0,1-1 1 0 0,-1 1 0 0 0,0-1-1 0 0,3-1 1 0 0,9-19-1178 0 0,6-7-202 0 0,-9 16 635 0 0,0-1 1 0 0,0 0 0 0 0,-2 0-1 0 0,0-1 1 0 0,0-1 0 0 0,-1 0 0 0 0,-1 0-1 0 0,7-25 1 0 0,-3 14-93 0 0,-2 2-812 0 0,-1 0-1 0 0,-1 0 1 0 0,4-27 0 0 0,-10 21-3463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4536 0 0,'0'0'5554'0'0,"0"5"-1390"0"0,-1 20-1688 0 0,-3-11-1781 0 0,1-1-1 0 0,0 1 0 0 0,1 0 1 0 0,1 0-1 0 0,0 0 1 0 0,1 0-1 0 0,4 27 0 0 0,-2 16 702 0 0,-2 185 1588 0 0,-9-183-2674 0 0,0-28-176 0 0,9-31-140 0 0,11-27 4 0 0,21-116-441 0 0,-24 90 264 0 0,-8 46 169 0 0,0 0 1 0 0,1-1 0 0 0,0 1 0 0 0,0 0 0 0 0,1 0 0 0 0,0 0-1 0 0,0 0 1 0 0,1 1 0 0 0,0-1 0 0 0,4-6 0 0 0,10-16-62 0 0,-11 18 50 0 0,1 1 0 0 0,0-1-1 0 0,0 1 1 0 0,10-10-1 0 0,-13 17 25 0 0,-1 0-1 0 0,0 1 0 0 0,1-1 1 0 0,-1 1-1 0 0,1-1 0 0 0,0 1 1 0 0,-1 0-1 0 0,1 1 1 0 0,0-1-1 0 0,0 1 0 0 0,1-1 1 0 0,-1 1-1 0 0,0 0 0 0 0,0 1 1 0 0,0-1-1 0 0,7 1 1 0 0,-8 1 9 0 0,1-1 1 0 0,-1 1 0 0 0,0 0 0 0 0,0 1-1 0 0,0-1 1 0 0,0 1 0 0 0,0-1 0 0 0,0 1 0 0 0,-1 0-1 0 0,1 0 1 0 0,-1 0 0 0 0,1 0 0 0 0,-1 0 0 0 0,1 1-1 0 0,-1-1 1 0 0,0 1 0 0 0,0 0 0 0 0,-1-1-1 0 0,1 1 1 0 0,0 0 0 0 0,-1 0 0 0 0,2 4 0 0 0,6 13 71 0 0,-1 1 0 0 0,6 22 0 0 0,-9-28-38 0 0,3 14 156 0 0,-2 1 0 0 0,-1 0 0 0 0,-1 0 0 0 0,0 61 0 0 0,-4-76-169 0 0,1 4 32 0 0,-1 0 0 0 0,-1 0 0 0 0,-1 0 1 0 0,-7 29-1 0 0,-7-4-45 0 0,16-42 24 0 0,0-42 41 0 0,0 29-86 0 0,1-1 1 0 0,0 1-1 0 0,0 0 0 0 0,5-18 0 0 0,-2 17-1 0 0,-1 0 1 0 0,-1 0-1 0 0,0 0 0 0 0,-1-1 1 0 0,0 1-1 0 0,-1-14 0 0 0,3-29-61 0 0,3-19 67 0 0,-7 63-3 0 0,1 0 0 0 0,0 0 1 0 0,1 0-1 0 0,1 0 0 0 0,0 0 0 0 0,0 0 1 0 0,1 0-1 0 0,0 1 0 0 0,1-1 1 0 0,7-12-1 0 0,-4 7-17 0 0,-6 13 13 0 0,0 1 1 0 0,1-1 0 0 0,-1 1 0 0 0,0 0-1 0 0,1-1 1 0 0,-1 1 0 0 0,1 0-1 0 0,-1 0 1 0 0,1 0 0 0 0,0 0-1 0 0,0 0 1 0 0,0 1 0 0 0,0-1-1 0 0,4-2 1 0 0,0 1 27 0 0,-1 1 1 0 0,1 0-1 0 0,-1 0 0 0 0,1 1 0 0 0,-1-1 0 0 0,1 1 0 0 0,0 1 1 0 0,0-1-1 0 0,0 1 0 0 0,0 0 0 0 0,0 0 0 0 0,5 1 1 0 0,-6-1-9 0 0,-1 1 0 0 0,1 0 0 0 0,-1-1 1 0 0,0 2-1 0 0,1-1 0 0 0,-1 0 1 0 0,0 1-1 0 0,0 0 0 0 0,0 0 0 0 0,0 0 1 0 0,0 0-1 0 0,0 0 0 0 0,-1 1 1 0 0,1 0-1 0 0,3 3 0 0 0,-2-1 4 0 0,0-1 0 0 0,1-1 1 0 0,-1 1-1 0 0,1-1 0 0 0,0 0 0 0 0,0 0 0 0 0,1 0 0 0 0,8 2 0 0 0,13 6 74 0 0,33 31 77 0 0,-20-12-102 0 0,18 19-30 0 0,-57-47-40 0 0,0 0-1 0 0,0 0 1 0 0,0 1 0 0 0,0-1 0 0 0,-1 1-1 0 0,1-1 1 0 0,-1 1 0 0 0,1 0 0 0 0,-1-1-1 0 0,0 1 1 0 0,0 0 0 0 0,0 3 0 0 0,11 20-7 0 0,13-1 106 0 0,-23-24-175 0 0,0 0 1 0 0,-1 1-1 0 0,1-1 1 0 0,0 1-1 0 0,-1-1 1 0 0,1 1-1 0 0,-1 0 1 0 0,1-1-1 0 0,-1 1 0 0 0,0 0 1 0 0,0 0-1 0 0,0 0 1 0 0,0 0-1 0 0,0 0 1 0 0,0 0-1 0 0,-1 0 0 0 0,1 1 1 0 0,-1-1-1 0 0,1 0 1 0 0,-1 0-1 0 0,0 0 1 0 0,0 1-1 0 0,0-1 0 0 0,0 3 1 0 0,0-2-201 0 0,3 27-4991 0 0,-3-30 5017 0 0,1 1 1 0 0,-1 0 0 0 0,0-1-1 0 0,0 1 1 0 0,1-1-1 0 0,-1 1 1 0 0,0-1 0 0 0,1 1-1 0 0,-1-1 1 0 0,1 0 0 0 0,-1 1-1 0 0,1-1 1 0 0,-1 1 0 0 0,0-1-1 0 0,1 0 1 0 0,-1 1 0 0 0,1-1-1 0 0,0 0 1 0 0,-1 0 0 0 0,1 1-1 0 0,-1-1 1 0 0,1 0 0 0 0,-1 0-1 0 0,1 0 1 0 0,0 0 0 0 0,-1 0-1 0 0,1 0 1 0 0,-1 1 0 0 0,1-1-1 0 0,0-1 1 0 0,-1 1 0 0 0,1 0-1 0 0,-1 0 1 0 0,1 0 0 0 0,-1 0-1 0 0,1 0 1 0 0,0-1 0 0 0,-1 1-1 0 0,1 0 1 0 0,-1 0 0 0 0,1-1-1 0 0,-1 1 1 0 0,1 0 0 0 0,-1-1-1 0 0,1 1 1 0 0,-1 0 0 0 0,0-1-1 0 0,1 1 1 0 0,-1-1 0 0 0,1 1-1 0 0,-1-1 1 0 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4 5584 0 0,'-30'1'11358'0'0,"22"0"-10585"0"0,0 1-1 0 0,1 0 1 0 0,-1 0-1 0 0,1 0 1 0 0,0 1-1 0 0,-12 6 1 0 0,13-7-595 0 0,3-1-126 0 0,1 0 0 0 0,0 0 0 0 0,0 0 1 0 0,0 0-1 0 0,0 0 0 0 0,0 0 0 0 0,0 0 0 0 0,0 1 0 0 0,0-1 0 0 0,0 1 0 0 0,1-1 1 0 0,-1 1-1 0 0,1 0 0 0 0,-3 2 0 0 0,-15 13 300 0 0,17-16-311 0 0,-1 0 0 0 0,1 1 0 0 0,0-1 1 0 0,0 1-1 0 0,0 0 0 0 0,0 0 0 0 0,0 0 0 0 0,0 0 0 0 0,0 0 1 0 0,1 0-1 0 0,-1 0 0 0 0,1 0 0 0 0,0 1 0 0 0,0-1 0 0 0,-2 4 1 0 0,0 1 21 0 0,0 0 1 0 0,0-1 0 0 0,-1 0-1 0 0,0 1 1 0 0,0-1 0 0 0,0-1 0 0 0,-1 1-1 0 0,0-1 1 0 0,0 1 0 0 0,-8 5-1 0 0,-37 45 394 0 0,34-35-324 0 0,13-17-100 0 0,-1 1-1 0 0,1-1 1 0 0,0 1 0 0 0,0 0-1 0 0,0 0 1 0 0,0 0-1 0 0,1 0 1 0 0,-3 9 0 0 0,-10 14 289 0 0,14 26-42 0 0,1-51-277 0 0,0 0-1 0 0,0 0 0 0 0,0 0 1 0 0,1 0-1 0 0,-1 0 0 0 0,1 0 1 0 0,0-1-1 0 0,0 1 1 0 0,0 0-1 0 0,0 0 0 0 0,0 0 1 0 0,1-1-1 0 0,-1 1 0 0 0,1-1 1 0 0,0 1-1 0 0,-1-1 0 0 0,5 4 1 0 0,4-1-50 0 0,1 1 0 0 0,1-2 0 0 0,-1 0 0 0 0,0 0 0 0 0,1-1 0 0 0,0 0 0 0 0,0-1 0 0 0,0-1 0 0 0,0 0 0 0 0,0 0 0 0 0,0-1 0 0 0,0-1 0 0 0,0 0 0 0 0,13-3 0 0 0,40-24-455 0 0,-57 23 457 0 0,1-1 0 0 0,-1 0 0 0 0,0 0 0 0 0,0-1-1 0 0,0 0 1 0 0,-1 0 0 0 0,0-1 0 0 0,-1 0 0 0 0,1 0 0 0 0,-2 0 0 0 0,1-1-1 0 0,-1 0 1 0 0,0 0 0 0 0,-1 0 0 0 0,0-1 0 0 0,-1 1 0 0 0,0-1 0 0 0,0 0-1 0 0,-1 0 1 0 0,0 0 0 0 0,0-12 0 0 0,-2 19 45 0 0,0-9 23 0 0,0 0-1 0 0,-1-1 1 0 0,0 1 0 0 0,-1 0-1 0 0,0-1 1 0 0,-5-13 0 0 0,0-10 60 0 0,7 33-75 0 0,0-1 0 0 0,0 1 0 0 0,-1-1 0 0 0,1 0 0 0 0,-1 1 0 0 0,0-1 0 0 0,0 1 0 0 0,0 0 0 0 0,-1-1 1 0 0,1 1-1 0 0,-1 0 0 0 0,0 0 0 0 0,-3-5 0 0 0,3 6 8 0 0,0-1 0 0 0,0 1 0 0 0,0-1 1 0 0,0 1-1 0 0,0-1 0 0 0,1 0 0 0 0,-1 0 0 0 0,1 0 1 0 0,0 0-1 0 0,0 0 0 0 0,0 0 0 0 0,0 0 1 0 0,1 0-1 0 0,-1 0 0 0 0,1 0 0 0 0,0-4 190 0 0,0 40 197 0 0,0-8-325 0 0,1-1 0 0 0,1 0 1 0 0,2 0-1 0 0,9 36 1 0 0,-6-6-29 0 0,-5-23-8 0 0,-1 2-3 0 0,-2-30-44 0 0,1-1 0 0 0,0 0 1 0 0,0 0-1 0 0,-1 0 0 0 0,1 0 0 0 0,1 1 1 0 0,-1-1-1 0 0,0 0 0 0 0,0 0 0 0 0,1 0 1 0 0,-1 0-1 0 0,1 0 0 0 0,0 0 0 0 0,0 0 1 0 0,0 0-1 0 0,1 3 0 0 0,10 14-325 0 0,-12-18 211 0 0,0 0 1 0 0,0 0-1 0 0,0 0 0 0 0,1 0 1 0 0,-1 0-1 0 0,1 0 1 0 0,-1 0-1 0 0,1 0 1 0 0,-1 0-1 0 0,1 0 1 0 0,-1 0-1 0 0,1 0 1 0 0,0 0-1 0 0,0-1 1 0 0,-1 1-1 0 0,1 0 1 0 0,0 0-1 0 0,0-1 1 0 0,0 1-1 0 0,0 0 1 0 0,0-1-1 0 0,0 1 1 0 0,0-1-1 0 0,0 1 1 0 0,0-1-1 0 0,0 0 1 0 0,0 1-1 0 0,0-1 1 0 0,0 0-1 0 0,0 0 1 0 0,0 0-1 0 0,0 0 1 0 0,1 0-1 0 0,-1 0 1 0 0,0 0-1 0 0,0 0 1 0 0,0 0-1 0 0,0-1 1 0 0,0 1-1 0 0,0 0 0 0 0,0-1 1 0 0,0 1-1 0 0,0 0 1 0 0,0-1-1 0 0,0 1 1 0 0,0-1-1 0 0,0 0 1 0 0,0 1-1 0 0,0-1 1 0 0,0 0-1 0 0,-1 0 1 0 0,1 0-1 0 0,0 0 1 0 0,6-6-571 0 0,0-1 1 0 0,-1 0 0 0 0,0 0 0 0 0,0 0-1 0 0,-1-1 1 0 0,0 1 0 0 0,0-1 0 0 0,-1-1-1 0 0,5-14 1 0 0,-1 4-1016 0 0,1 3-1374 0 0,0-21-2278 0 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23 163 7200 0 0,'0'-145'9061'0'0,"-10"128"-101"0"0,6 29-8725 0 0,2 0 1 0 0,-1 0 0 0 0,1 1 0 0 0,1 0-1 0 0,0-1 1 0 0,1 1 0 0 0,1-1 0 0 0,2 18 0 0 0,-2 10-9 0 0,0-21-212 0 0,0-1 0 0 0,1 1-1 0 0,1-1 1 0 0,1 0 0 0 0,0 0 0 0 0,12 30 0 0 0,-4 11 16 0 0,-11-50-42 0 0,1 0-1 0 0,-1 0 1 0 0,1-1 0 0 0,5 13-1 0 0,-3-11-46 0 0,-1 0-1 0 0,0 1 0 0 0,3 20 0 0 0,6 18-451 0 0,-6-22 1 0 0,-6-24 404 0 0,1 1 0 0 0,-1-1-1 0 0,1 1 1 0 0,0-1 0 0 0,0 0-1 0 0,0 0 1 0 0,1 0-1 0 0,-1 1 1 0 0,1-1 0 0 0,1 3-1 0 0,8 14-928 0 0,-10-17 769 0 0,1 1 1 0 0,0-1 0 0 0,-1 0-1 0 0,1 0 1 0 0,1 0 0 0 0,-1 0-1 0 0,5 5 1 0 0,7 11-2107 0 0,-13-18 2071 0 0,-1 0-1 0 0,1 0 1 0 0,0 0 0 0 0,-1 0 0 0 0,1 0-1 0 0,0 0 1 0 0,0 0 0 0 0,0 0-1 0 0,-1 0 1 0 0,1 0 0 0 0,0 0-1 0 0,0 0 1 0 0,0-1 0 0 0,1 1 0 0 0,-1 0-1 0 0,0-1 1 0 0,0 1 0 0 0,0-1-1 0 0,0 1 1 0 0,1-1 0 0 0,-1 1-1 0 0,0-1 1 0 0,0 0 0 0 0,1 0 0 0 0,-1 0-1 0 0,0 0 1 0 0,1 0 0 0 0,0 0-1 0 0,7 0-6889 0 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1 8184 0 0,'-2'0'4597'0'0,"-16"0"-1737"0"0,1 0-1759 0 0,-7-1 1176 0 0,-46 6-1 0 0,62-3-2061 0 0,0 0 0 0 0,0 0-1 0 0,0 0 1 0 0,0 1 0 0 0,1 0-1 0 0,-1 1 1 0 0,1 0 0 0 0,-1 0-1 0 0,-7 6 1 0 0,-5 0 131 0 0,17-9-321 0 0,1 0 1 0 0,0 0 0 0 0,0 0-1 0 0,-1 0 1 0 0,1 0 0 0 0,0 0-1 0 0,0 1 1 0 0,0-1 0 0 0,0 1-1 0 0,0-1 1 0 0,1 1 0 0 0,-1 0-1 0 0,0 0 1 0 0,1-1 0 0 0,-1 1-1 0 0,1 0 1 0 0,0 1 0 0 0,-2 1-1 0 0,2-2-1 0 0,0 1 0 0 0,-1-1 0 0 0,1 1 0 0 0,-1-1 0 0 0,1 0-1 0 0,-1 0 1 0 0,0 0 0 0 0,0 0 0 0 0,0 0 0 0 0,0 0 0 0 0,0-1 0 0 0,-5 3 0 0 0,5-2 5 0 0,-1-1 1 0 0,1 1-1 0 0,-1 0 1 0 0,1 0-1 0 0,0 0 1 0 0,0 0-1 0 0,0 1 0 0 0,0-1 1 0 0,0 0-1 0 0,-2 6 1 0 0,3-6-10 0 0,-1 1 0 0 0,1-1 0 0 0,0 1 0 0 0,-1-1 0 0 0,1 0 0 0 0,-1 0 0 0 0,0 0 0 0 0,1 0 0 0 0,-1 0 0 0 0,0 0 0 0 0,0-1 0 0 0,-4 3 0 0 0,4-2-1 0 0,0-1 0 0 0,0 1 1 0 0,0-1-1 0 0,0 1 0 0 0,0 0 0 0 0,0 0 1 0 0,1 0-1 0 0,-1 0 0 0 0,1 0 0 0 0,-1 0 0 0 0,1 0 1 0 0,0 1-1 0 0,-2 3 0 0 0,-49 118 845 0 0,51-120-841 0 0,-1 0 0 0 0,1 0 0 0 0,0 1 0 0 0,0-1 0 0 0,1 0-1 0 0,-1 0 1 0 0,1 1 0 0 0,0-1 0 0 0,0 0 0 0 0,1 1 0 0 0,-1-1 0 0 0,1 0 0 0 0,0 0 0 0 0,0 0-1 0 0,0 0 1 0 0,1 1 0 0 0,-1-1 0 0 0,1-1 0 0 0,0 1 0 0 0,0 0 0 0 0,1 0 0 0 0,-1-1-1 0 0,1 1 1 0 0,3 3 0 0 0,-1-3-11 0 0,0 1 1 0 0,0-1-1 0 0,1 0 0 0 0,-1-1 0 0 0,1 1 0 0 0,0-1 1 0 0,0 0-1 0 0,0 0 0 0 0,1-1 0 0 0,-1 0 0 0 0,0 0 0 0 0,1-1 1 0 0,12 2-1 0 0,14 1-103 0 0,-26-3 74 0 0,-1 0 1 0 0,1 0-1 0 0,0 0 0 0 0,0-1 1 0 0,0-1-1 0 0,0 1 0 0 0,0-1 1 0 0,-1 0-1 0 0,9-3 1 0 0,-6 2-12 0 0,-2 1 1 0 0,-1-1 1 0 0,1 0 0 0 0,-1 0 0 0 0,1-1 0 0 0,-1 1-1 0 0,0-1 1 0 0,0-1 0 0 0,0 1 0 0 0,-1-1-1 0 0,1 0 1 0 0,8-9 0 0 0,9-7 4 0 0,-20 18 21 0 0,-1 0 0 0 0,1 0-1 0 0,-1 0 1 0 0,0-1 0 0 0,1 1 0 0 0,-1 0 0 0 0,0-1-1 0 0,0 0 1 0 0,0 1 0 0 0,-1-1 0 0 0,1 0 0 0 0,-1 0-1 0 0,2-5 1 0 0,13-15 56 0 0,-14 17-44 0 0,6-11 8 0 0,-1 0 0 0 0,-2 0 0 0 0,7-29 0 0 0,-12 41-10 0 0,1 1 1 0 0,-1 0 0 0 0,1-1 0 0 0,0 1 0 0 0,0 0 0 0 0,1-1 0 0 0,-1 1-1 0 0,1 0 1 0 0,3-7 0 0 0,-3 8 8 0 0,0-1-1 0 0,0 1 1 0 0,-1-1 0 0 0,1 0-1 0 0,-1 0 1 0 0,0 0-1 0 0,0 0 1 0 0,-1 0 0 0 0,1-6-1 0 0,-1 2 102 0 0,-1-18-66 0 0,1 25-25 0 0,0 1 0 0 0,0-1 1 0 0,0 0-1 0 0,0 1 0 0 0,0-1 1 0 0,0 1-1 0 0,1-1 1 0 0,-1 1-1 0 0,0-1 0 0 0,0 1 1 0 0,0-1-1 0 0,0 1 0 0 0,1-1 1 0 0,-1 1-1 0 0,0-1 1 0 0,0 1-1 0 0,1-1 0 0 0,-1 1 1 0 0,0-1-1 0 0,1 1 1 0 0,-1-1-1 0 0,1 1 0 0 0,-1 0 1 0 0,1-1-1 0 0,-1 1 0 0 0,0 0 1 0 0,1-1-1 0 0,-1 1 1 0 0,1 0-1 0 0,-1 0 0 0 0,1 0 1 0 0,0-1-1 0 0,-1 51 739 0 0,0 293-1754 0 0,4-338 47 0 0,4-12-978 0 0,5-8-344 0 0,-8-11 504 0 0,-5 23 1568 0 0,0 0-1 0 0,0 0 1 0 0,0 0 0 0 0,0 0 0 0 0,1 1 0 0 0,-1-1-1 0 0,1 0 1 0 0,0 0 0 0 0,0 1 0 0 0,2-5 0 0 0,51-128-5920 0 0,-51 126 5703 0 0,7-15-2149 0 0,2 11-3416 0 0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7672 0 0,'1'3'5608'0'0,"-4"14"-3334"0"0,-1-9-1845 0 0,0 1-1 0 0,1-1 1 0 0,-1 1-1 0 0,2-1 0 0 0,-1 1 1 0 0,1 0-1 0 0,1 0 1 0 0,-1 12-1 0 0,-2 79 1160 0 0,3-69-1042 0 0,0-16-265 0 0,0 1 1 0 0,4 28-1 0 0,-3-41-264 0 0,0 0 1 0 0,1 1 0 0 0,0-1-1 0 0,0 0 1 0 0,0 0-1 0 0,0 0 1 0 0,0 0 0 0 0,1 0-1 0 0,-1 0 1 0 0,1 0-1 0 0,0 0 1 0 0,0-1-1 0 0,0 1 1 0 0,0 0 0 0 0,0-1-1 0 0,1 0 1 0 0,-1 0-1 0 0,6 4 1 0 0,4 1-35 0 0,0 0 1 0 0,1-1-1 0 0,0 0 0 0 0,1-1 1 0 0,23 6-1 0 0,-13-8-71 0 0,1 0 0 0 0,43-1 0 0 0,-56-2 61 0 0,-1 0-1 0 0,1-1 1 0 0,0-1-1 0 0,-1 0 1 0 0,22-6 0 0 0,-30 7 39 0 0,0 0 1 0 0,0 0-1 0 0,-1 0 1 0 0,1-1-1 0 0,0 1 1 0 0,-1-1-1 0 0,1 1 1 0 0,-1-1-1 0 0,1 0 1 0 0,-1 0-1 0 0,0 0 1 0 0,0 0-1 0 0,0-1 1 0 0,0 1-1 0 0,0-1 1 0 0,-1 1-1 0 0,1-1 1 0 0,-1 1-1 0 0,1-1 1 0 0,-1 0 0 0 0,0 0-1 0 0,0 0 1 0 0,0 1-1 0 0,-1-1 1 0 0,1 0-1 0 0,-1 0 1 0 0,1 0-1 0 0,-1-4 1 0 0,-1-15 480 0 0,0 0-1 0 0,-8-36 1 0 0,9 56-460 0 0,-1 1-1 0 0,1-1 1 0 0,-1 1-1 0 0,0 0 1 0 0,0-1-1 0 0,0 1 1 0 0,0 0 0 0 0,0-1-1 0 0,0 1 1 0 0,0 0-1 0 0,0 0 1 0 0,0 0-1 0 0,-1 0 1 0 0,1 0-1 0 0,0 0 1 0 0,-1 0-1 0 0,-1-1 1 0 0,1 1-8 0 0,0 0 1 0 0,0 0-1 0 0,1 0 0 0 0,-1 0 1 0 0,0 0-1 0 0,1-1 1 0 0,-1 1-1 0 0,1-1 1 0 0,-1 1-1 0 0,1-1 0 0 0,0 1 1 0 0,0-1-1 0 0,-2-3 1 0 0,2 3 1 0 0,0-1 1 0 0,0 1-1 0 0,0 0 1 0 0,0-1-1 0 0,-1 1 1 0 0,1 0-1 0 0,-1 0 1 0 0,1 0-1 0 0,-1 0 1 0 0,0 0-1 0 0,0 0 1 0 0,0 0 0 0 0,0 1-1 0 0,0-1 1 0 0,0 1-1 0 0,0 0 1 0 0,-1-1-1 0 0,1 1 1 0 0,-5-1-1 0 0,0-4 116 0 0,6 5-124 0 0,0 0 0 0 0,1 0-1 0 0,-1 0 1 0 0,0 1 0 0 0,0-1 0 0 0,1 0 0 0 0,-1 0 0 0 0,0 1 0 0 0,0-1 0 0 0,0 1 0 0 0,0-1 0 0 0,0 1-1 0 0,0-1 1 0 0,0 1 0 0 0,0 0 0 0 0,0-1 0 0 0,0 1 0 0 0,0 0 0 0 0,0 0 0 0 0,0 0 0 0 0,0-1 0 0 0,0 1-1 0 0,-1 0 1 0 0,1 1 0 0 0,0-1 0 0 0,0 0 0 0 0,0 0 0 0 0,-2 1 0 0 0,2 4 5 0 0,1 1 1 0 0,-1-1 0 0 0,1 1-1 0 0,0-1 1 0 0,0 1-1 0 0,2 7 1 0 0,-1-3-19 0 0,0 0 0 0 0,0-1 0 0 0,1 1 0 0 0,0 0 0 0 0,1-1 0 0 0,0 1 0 0 0,1-1 0 0 0,0 0 0 0 0,0 0 0 0 0,1 0 0 0 0,7 10 0 0 0,-4-7 15 0 0,-1 1 0 0 0,-1 0 1 0 0,7 19-1 0 0,8 36 399 0 0,22 141 0 0 0,-28-149-94 0 0,-11-48-235 0 0,-1-1 0 0 0,-1 0 0 0 0,1 1-1 0 0,0 20 1 0 0,-3 198 932 0 0,3-172-843 0 0,-1-42-113 0 0,-1 0 1 0 0,-1 1 0 0 0,0-1 0 0 0,-4 22-1 0 0,1-24-59 0 0,2-5 21 0 0,-1 0 0 0 0,0 0 1 0 0,0 0-1 0 0,-1-1 0 0 0,0 1 0 0 0,-6 12 0 0 0,6-18-28 0 0,0 1 1 0 0,0-1-1 0 0,0 1 1 0 0,0-1-1 0 0,0 0 1 0 0,0 0-1 0 0,-1-1 1 0 0,0 1-1 0 0,0-1 1 0 0,1 1-1 0 0,-1-1 1 0 0,0 0 0 0 0,-1-1-1 0 0,1 1 1 0 0,0-1-1 0 0,0 0 1 0 0,-8 1-1 0 0,4 0-59 0 0,0-1-1 0 0,0 0 1 0 0,0 0 0 0 0,0-1-1 0 0,0 0 1 0 0,0 0 0 0 0,0-1-1 0 0,0 0 1 0 0,0-1 0 0 0,-10-2-1 0 0,13 2-38 0 0,0 0 0 0 0,0-1 0 0 0,1 1 0 0 0,-1-1 0 0 0,1 0 0 0 0,-1 0 0 0 0,1 0 0 0 0,0 0 0 0 0,0-1 0 0 0,1 0 0 0 0,-1 0-1 0 0,1 0 1 0 0,0 0 0 0 0,0 0 0 0 0,0-1 0 0 0,-3-6 0 0 0,-6-10-573 0 0,11 19 555 0 0,-1-1 0 0 0,1 1 0 0 0,0-1-1 0 0,0 0 1 0 0,0 0 0 0 0,0 1 0 0 0,0-1 0 0 0,0 0 0 0 0,1 0 0 0 0,-1 0-1 0 0,1-5 1 0 0,-13-42-2687 0 0,9 40 1920 0 0,1-1 1 0 0,0 0-1 0 0,-3-19 1 0 0,6 26 623 0 0,0 1 0 0 0,0-1 1 0 0,0 0-1 0 0,0 1 1 0 0,1-1-1 0 0,-1 0 0 0 0,1 1 1 0 0,0-1-1 0 0,0 1 1 0 0,1-1-1 0 0,-1 1 0 0 0,1 0 1 0 0,-1 0-1 0 0,1-1 0 0 0,5-4 1 0 0,14-22-3267 0 0,-9 18-3905 0 0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28 3816 0 0,'-5'-4'5794'0'0,"-17"-12"-612"0"0,10 14-4113 0 0,0 0 1 0 0,-1 0-1 0 0,1 1 1 0 0,0 1 0 0 0,-21 1-1 0 0,26 1-882 0 0,1-1 1 0 0,0 1-1 0 0,0 0 0 0 0,0 0 0 0 0,0 1 1 0 0,0-1-1 0 0,0 1 0 0 0,1 1 0 0 0,-1-1 1 0 0,1 1-1 0 0,0 0 0 0 0,-9 8 0 0 0,-3 4 44 0 0,1 1-1 0 0,1 0 0 0 0,0 1 0 0 0,1 1 1 0 0,1 0-1 0 0,1 1 0 0 0,0 0 0 0 0,2 1 1 0 0,-16 42-1 0 0,8-13 278 0 0,13-40-428 0 0,1-1 0 0 0,0 1 0 0 0,1 0 0 0 0,0 0 0 0 0,1 0 0 0 0,0 0 0 0 0,0 1 0 0 0,1-1 0 0 0,0 0 0 0 0,1 1 0 0 0,0-1 0 0 0,1 1 0 0 0,2 12 0 0 0,-3-21-75 0 0,1 0-1 0 0,-1 0 1 0 0,0 0 0 0 0,1 0 0 0 0,-1 0 0 0 0,1-1-1 0 0,0 1 1 0 0,0 0 0 0 0,-1 0 0 0 0,1 0 0 0 0,0-1-1 0 0,0 1 1 0 0,1-1 0 0 0,-1 1 0 0 0,0-1 0 0 0,0 1-1 0 0,1-1 1 0 0,-1 0 0 0 0,1 1 0 0 0,-1-1 0 0 0,1 0-1 0 0,0 0 1 0 0,0 0 0 0 0,-1 0 0 0 0,1 0 0 0 0,0-1-1 0 0,0 1 1 0 0,0-1 0 0 0,2 1 0 0 0,24 14 67 0 0,-26-13-73 0 0,0 0 0 0 0,0-1 0 0 0,1 0 0 0 0,-1 1-1 0 0,0-1 1 0 0,0 0 0 0 0,1 0 0 0 0,-1-1 0 0 0,1 1 0 0 0,-1 0-1 0 0,1-1 1 0 0,3 1 0 0 0,32 3-49 0 0,-30-2 27 0 0,0 0 0 0 0,0-1-1 0 0,0 0 1 0 0,0-1 0 0 0,0 0 0 0 0,0 0-1 0 0,1-1 1 0 0,-1 0 0 0 0,0 0 0 0 0,0-1-1 0 0,0 0 1 0 0,0 0 0 0 0,-1-1 0 0 0,15-6-1 0 0,-4 0 26 0 0,-16 8-1 0 0,0 0 0 0 0,0 0 1 0 0,0 0-1 0 0,-1 0 0 0 0,1 0 0 0 0,0 0 1 0 0,0 0-1 0 0,0-1 0 0 0,-1 1 0 0 0,1 0 1 0 0,-1-1-1 0 0,1 0 0 0 0,-1 1 1 0 0,1-1-1 0 0,-1 0 0 0 0,0 0 0 0 0,1-2 1 0 0,-1 2-3 0 0,0 1 1 0 0,-1-1 0 0 0,1 0 0 0 0,0 1 0 0 0,0-1 0 0 0,0 1 0 0 0,0-1 0 0 0,1 1 0 0 0,-1 0 0 0 0,0-1 0 0 0,0 1 0 0 0,1 0 0 0 0,-1 0-1 0 0,1 0 1 0 0,-1 0 0 0 0,1 0 0 0 0,0 0 0 0 0,-1 0 0 0 0,1 1 0 0 0,0-1 0 0 0,-1 0 0 0 0,1 1 0 0 0,2-1 0 0 0,-2 0 0 0 0,0 0 3 0 0,-1 0 0 0 0,1 0 0 0 0,-1 0 0 0 0,0-1 0 0 0,1 1-1 0 0,-1-1 1 0 0,0 1 0 0 0,0-1 0 0 0,0 1 0 0 0,0-1 0 0 0,0 0 0 0 0,0 1 0 0 0,-1-1 0 0 0,1 0-1 0 0,-1 0 1 0 0,1 0 0 0 0,-1 1 0 0 0,1-1 0 0 0,-1-3 0 0 0,4-9 20 0 0,1 7 39 0 0,0-1-1 0 0,0-1 0 0 0,-1 1 1 0 0,0-1-1 0 0,-1 1 0 0 0,0-1 0 0 0,0 0 1 0 0,-1 0-1 0 0,0-1 0 0 0,0-10 0 0 0,4-106 1380 0 0,-6 112-1176 0 0,0 14-253 0 0,0 1 0 0 0,0 0-1 0 0,0-1 1 0 0,0 1-1 0 0,0 0 1 0 0,1-1-1 0 0,-1 1 1 0 0,0 0-1 0 0,1-1 1 0 0,-1 1 0 0 0,0-1-1 0 0,1 1 1 0 0,-1-1-1 0 0,1 1 1 0 0,-1-1-1 0 0,1 1 1 0 0,-1-1-1 0 0,1 1 1 0 0,-1-1 0 0 0,1 1-1 0 0,-1-1 1 0 0,1 0-1 0 0,0 0 1 0 0,-1 1-1 0 0,1-1 1 0 0,0 0-1 0 0,-1 0 1 0 0,1 1 0 0 0,0-1-1 0 0,-1 0 1 0 0,1 0-1 0 0,0 0 1 0 0,-1 0-1 0 0,1 0 1 0 0,0 0-1 0 0,-1 0 1 0 0,1 0-1 0 0,0-1 1 0 0,-1 1 0 0 0,1 0-1 0 0,0 0 1 0 0,-1 0-1 0 0,1-1 1 0 0,0 1-1 0 0,-1 0 1 0 0,1-1-1 0 0,-1 1 1 0 0,1-1 0 0 0,-1 1-1 0 0,1 0 1 0 0,-1-1-1 0 0,1 1 1 0 0,-1-1-1 0 0,1 1 1 0 0,-1-1-1 0 0,1 0 1 0 0,-1 1 0 0 0,0-1-1 0 0,1 1 1 0 0,-1-1-1 0 0,0 0 1 0 0,0 1-1 0 0,0-1 1 0 0,1 0-1 0 0,-1 0 1 0 0,0 3-9 0 0,0 0 1 0 0,0 0-1 0 0,1 0 1 0 0,-1 0-1 0 0,1 0 1 0 0,0-1-1 0 0,-1 1 0 0 0,1 0 1 0 0,0 0-1 0 0,0 0 1 0 0,0-1-1 0 0,0 1 1 0 0,0 0-1 0 0,1-1 0 0 0,-1 1 1 0 0,3 2-1 0 0,16 24-5 0 0,11 39 73 0 0,-30-63-67 0 0,0-1 1 0 0,1 0-1 0 0,-1 0 0 0 0,1 0 1 0 0,-1 0-1 0 0,1 0 1 0 0,0-1-1 0 0,0 1 0 0 0,4 3 1 0 0,-4-4-10 0 0,-1 0 0 0 0,1 0 1 0 0,-1 0-1 0 0,1 0 0 0 0,-1 0 0 0 0,0 0 1 0 0,1 0-1 0 0,-1 1 0 0 0,0-1 1 0 0,0 0-1 0 0,-1 1 0 0 0,1-1 0 0 0,-1 1 1 0 0,1 2-1 0 0,0-3-12 0 0,0 1 0 0 0,-1-1 0 0 0,1 0 0 0 0,0 0 1 0 0,0 0-1 0 0,0 0 0 0 0,1 0 0 0 0,-1 0 0 0 0,0 0 0 0 0,1 0 0 0 0,-1 0 0 0 0,3 1 0 0 0,9 13-174 0 0,-7-5 72 0 0,-4-8 64 0 0,-1-1-1 0 0,1 0 0 0 0,-1 1 1 0 0,1-1-1 0 0,0 0 1 0 0,0 0-1 0 0,0 0 0 0 0,0 0 1 0 0,0 0-1 0 0,0 0 0 0 0,4 2 1 0 0,3 7-353 0 0,5 5-458 0 0,-9-13 590 0 0,0 0 0 0 0,-1 0 1 0 0,1 0-1 0 0,-1 1 0 0 0,0 0 0 0 0,0 0 0 0 0,0 0 0 0 0,5 8 0 0 0,-8-10 62 0 0,1 0 0 0 0,0 0 0 0 0,0 0 1 0 0,0 0-1 0 0,0 0 0 0 0,1 0 1 0 0,-1-1-1 0 0,0 1 0 0 0,1-1 0 0 0,-1 1 1 0 0,1-1-1 0 0,0 0 0 0 0,-1 0 1 0 0,1 0-1 0 0,4 0 0 0 0,-4 0 80 0 0,-2-1 71 0 0,-1 0 0 0 0,1 1 0 0 0,-1-1 0 0 0,0 0 0 0 0,1 0 0 0 0,-1 0-1 0 0,1 0 1 0 0,-1 0 0 0 0,0 1 0 0 0,1-1 0 0 0,-1 0 0 0 0,0 0 0 0 0,1 1-1 0 0,-1-1 1 0 0,0 0 0 0 0,1 1 0 0 0,-1-1 0 0 0,0 0 0 0 0,1 1 0 0 0,-1-1 0 0 0,0 0-1 0 0,0 1 1 0 0,0-1 0 0 0,1 1 0 0 0,-1-1 0 0 0,0 0 0 0 0,0 1 0 0 0,0-1 0 0 0,0 1-1 0 0,4 6-1154 0 0,1-5 295 0 0,-1 0 0 0 0,1-1-1 0 0,0 1 1 0 0,0-1 0 0 0,0 0-1 0 0,0 0 1 0 0,0-1-1 0 0,6 1 1 0 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198 205 8352 0 0,'-5'3'819'0'0,"-1"0"-1"0"0,1-1 1 0 0,-1 0 0 0 0,0 0 0 0 0,0 0 0 0 0,0-1-1 0 0,-7 1 1 0 0,-23 8 788 0 0,32-7-1405 0 0,0-1 0 0 0,-1 1 1 0 0,1-1-1 0 0,-1-1 0 0 0,1 1 1 0 0,-1-1-1 0 0,-5 2 0 0 0,8-3-91 0 0,0 1 0 0 0,0 0-1 0 0,0 0 1 0 0,0 0 0 0 0,0 0-1 0 0,0 0 1 0 0,1 0 0 0 0,-1 0-1 0 0,0 0 1 0 0,1 1 0 0 0,-1-1-1 0 0,-1 3 1 0 0,-12 8 777 0 0,13-11-601 0 0,-20 15 1006 0 0,22-16-1264 0 0,-1 0 0 0 0,1 1 0 0 0,0-1 0 0 0,-1 0 0 0 0,1 1 0 0 0,0-1 0 0 0,0 0 0 0 0,-1 1 1 0 0,1-1-1 0 0,0 0 0 0 0,0 1 0 0 0,0-1 0 0 0,0 1 0 0 0,-1-1 0 0 0,1 0 0 0 0,0 1 0 0 0,0-1 0 0 0,0 1 0 0 0,0-1 0 0 0,0 1 0 0 0,0-1 0 0 0,0 0 0 0 0,0 1 0 0 0,0-1 0 0 0,0 1 0 0 0,0-1 0 0 0,1 0 0 0 0,-1 1 0 0 0,0-1 0 0 0,0 1 0 0 0,0-1 0 0 0,0 0 0 0 0,1 1 0 0 0,-1-1 0 0 0,0 0 0 0 0,0 1 0 0 0,1-1 0 0 0,-1 0 0 0 0,0 1 0 0 0,1-1 0 0 0,-1 0 0 0 0,0 1 0 0 0,1-1 0 0 0,-1 0 0 0 0,0 0 0 0 0,1 0 0 0 0,-1 1 0 0 0,0-1 0 0 0,1 0 0 0 0,-1 0 0 0 0,1 0 0 0 0,-1 0 1 0 0,1 0-1 0 0,-1 0 0 0 0,0 0 0 0 0,1 0 0 0 0,23 3 425 0 0,5-4-24 0 0,960 21 2182 0 0,-912-20-2526 0 0,28-5-69 0 0,0-5 0 0 0,150-32 0 0 0,-95-2-25 0 0,-158 44 7 0 0,0-1 0 0 0,0 0 1 0 0,0 0-1 0 0,0-1 0 0 0,0 1 1 0 0,0 0-1 0 0,0-1 0 0 0,0 1 1 0 0,0-1-1 0 0,0 1 0 0 0,-1-1 1 0 0,3-3-1 0 0,13-10-10 0 0,2 10 4 0 0,-16 5 3 0 0,0-1 1 0 0,0 1-1 0 0,-1-1 0 0 0,1 0 1 0 0,0 1-1 0 0,0-1 0 0 0,-1 0 1 0 0,1-1-1 0 0,-1 1 0 0 0,1 0 1 0 0,3-3-1 0 0,-4 2-77 0 0,1 0 0 0 0,-1 1 0 0 0,1-1 0 0 0,-1 0 0 0 0,0 0 1 0 0,0-1-1 0 0,0 1 0 0 0,0 0 0 0 0,0-1 0 0 0,-1 1 0 0 0,1-1 0 0 0,-1 0 0 0 0,1 1 0 0 0,-1-1 0 0 0,0 0 0 0 0,0 0 0 0 0,0 0 0 0 0,0 0 0 0 0,-1 0 0 0 0,1 0 1 0 0,-1 0-1 0 0,0 0 0 0 0,0 0 0 0 0,0 0 0 0 0,0 0 0 0 0,-1-4 0 0 0,0 5-82 0 0,0-1 0 0 0,1 1 1 0 0,-1 0-1 0 0,0 0 0 0 0,0-1 0 0 0,0 1 1 0 0,-1 0-1 0 0,1 0 0 0 0,0 0 0 0 0,-1 0 1 0 0,1 0-1 0 0,-1 1 0 0 0,0-1 0 0 0,0 0 1 0 0,1 1-1 0 0,-1 0 0 0 0,0-1 0 0 0,0 1 1 0 0,-1 0-1 0 0,1 0 0 0 0,0 0 0 0 0,0 0 0 0 0,-3-1 1 0 0,2 1-270 0 0,0-1 1 0 0,-1 1 0 0 0,1-1 0 0 0,0 0-1 0 0,1 0 1 0 0,-1 0 0 0 0,0 0-1 0 0,1-1 1 0 0,-1 1 0 0 0,-3-5 0 0 0,-12-22-6063 0 0,17 21 876 0 0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 7016 0 0,'-26'0'13337'0'0,"89"-1"-11338"0"0,14 1-844 0 0,87 9 0 0 0,-147-5-1005 0 0,-1 0 1 0 0,0 2-1 0 0,0 0 1 0 0,0 0-1 0 0,22 13 1 0 0,-19 2 199 0 0,-12-17-293 0 0,1 0 0 0 0,-1 0-1 0 0,0 1 1 0 0,-1 0 0 0 0,1 1-1 0 0,-1-1 1 0 0,0 1 0 0 0,-1 1 0 0 0,1-1-1 0 0,-1 1 1 0 0,-1 0 0 0 0,1 0-1 0 0,-1 0 1 0 0,4 9 0 0 0,7 16 100 0 0,-12-28-139 0 0,0 0-1 0 0,-1 0 1 0 0,0 1-1 0 0,0-1 1 0 0,-1 0-1 0 0,1 1 0 0 0,-1 0 1 0 0,0-1-1 0 0,1 10 1 0 0,7 63 83 0 0,-8-51-102 0 0,0-15-59 0 0,-1 0-1 0 0,0 0 1 0 0,-4 21 0 0 0,3-29 24 0 0,0 1-1 0 0,0-1 1 0 0,0 0 0 0 0,0 1 0 0 0,-1-1 0 0 0,0 0 0 0 0,1 0 0 0 0,-1 0 0 0 0,0 0 0 0 0,-1 0 0 0 0,1 0 0 0 0,0-1 0 0 0,-1 1-1 0 0,1-1 1 0 0,-1 1 0 0 0,-4 1 0 0 0,-17 14-590 0 0,18-13 256 0 0,1-1-1 0 0,-1 0 1 0 0,0 1 0 0 0,0-2-1 0 0,-1 1 1 0 0,1-1-1 0 0,-1 0 1 0 0,0 0-1 0 0,0-1 1 0 0,1 0 0 0 0,-2 0-1 0 0,1-1 1 0 0,-12 2-1 0 0,16-4 176 0 0,1 1 0 0 0,-1-1 0 0 0,1 1 0 0 0,-1-1 0 0 0,1 0 0 0 0,-1 0 0 0 0,1 0 0 0 0,0-1-1 0 0,0 1 1 0 0,0 0 0 0 0,0-1 0 0 0,0 1 0 0 0,0-1 0 0 0,0 0 0 0 0,0 0 0 0 0,0 0 0 0 0,1 0 0 0 0,-1 0-1 0 0,1 0 1 0 0,-1 0 0 0 0,1 0 0 0 0,0-1 0 0 0,0 1 0 0 0,0 0 0 0 0,0-1 0 0 0,0-2 0 0 0,-4-10-1069 0 0,1 1 1 0 0,-4-31 0 0 0,6 34 435 0 0,-13-58-5705 0 0,14 30 3164 0 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180 137 3904 0 0,'0'-11'1393'0'0,"0"0"1"0"0,-1 0-1 0 0,-1 0 1 0 0,1 1-1 0 0,-2-1 1 0 0,1 0-1 0 0,-6-11 1 0 0,4 9-408 0 0,4 12-845 0 0,-1-1 1 0 0,1 1-1 0 0,0 0 0 0 0,0 0 1 0 0,-1 0-1 0 0,1 0 1 0 0,-1-1-1 0 0,1 1 0 0 0,-1 0 1 0 0,0 0-1 0 0,1 0 0 0 0,-1 0 1 0 0,0 0-1 0 0,0 0 1 0 0,0 1-1 0 0,1-1 0 0 0,-1 0 1 0 0,0 0-1 0 0,0 1 0 0 0,0-1 1 0 0,0 0-1 0 0,0 1 0 0 0,-1-1 1 0 0,1 1-1 0 0,0-1 1 0 0,0 1-1 0 0,0 0 0 0 0,0-1 1 0 0,0 1-1 0 0,-1 0 0 0 0,1 0 1 0 0,0 0-1 0 0,0 0 0 0 0,-1 0 1 0 0,1 0-1 0 0,0 0 1 0 0,0 0-1 0 0,0 1 0 0 0,-2-1 1 0 0,1 1-63 0 0,0 0 1 0 0,0-1-1 0 0,0 1 0 0 0,1 0 1 0 0,-1 0-1 0 0,1 0 1 0 0,-1 0-1 0 0,1 1 0 0 0,-1-1 1 0 0,1 0-1 0 0,-1 0 1 0 0,1 1-1 0 0,0-1 1 0 0,0 1-1 0 0,0-1 0 0 0,0 1 1 0 0,0 0-1 0 0,0-1 1 0 0,-1 4-1 0 0,-18 42 721 0 0,15-35-692 0 0,-13 23 116 0 0,12-26-197 0 0,1 1-1 0 0,0 0 1 0 0,1 1 0 0 0,0-1-1 0 0,1 1 1 0 0,-3 13-1 0 0,0 13-146 0 0,1 1-1 0 0,0 47 1 0 0,5-80-26 0 0,1-1 1 0 0,1 1-1 0 0,-1-1 0 0 0,0 1 1 0 0,1-1-1 0 0,0 1 0 0 0,0-1 1 0 0,1 0-1 0 0,-1 0 0 0 0,1 0 1 0 0,0 0-1 0 0,0-1 0 0 0,0 1 1 0 0,0-1-1 0 0,7 6 0 0 0,-4-3-346 0 0,-5-5 126 0 0,0 0 0 0 0,1 0-1 0 0,-1 0 1 0 0,1 0-1 0 0,0 0 1 0 0,-1 0 0 0 0,1 0-1 0 0,0-1 1 0 0,-1 1-1 0 0,1 0 1 0 0,0-1 0 0 0,0 0-1 0 0,-1 1 1 0 0,1-1 0 0 0,0 0-1 0 0,0 0 1 0 0,0 0-1 0 0,0 0 1 0 0,-1 0 0 0 0,1 0-1 0 0,0-1 1 0 0,0 1-1 0 0,0 0 1 0 0,2-2 0 0 0,7-6-7186 0 0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 12592 0 0,'-72'7'7379'0'0,"59"-4"-6835"0"0,1 0 0 0 0,0 1 0 0 0,0 1-1 0 0,0 0 1 0 0,1 0 0 0 0,-16 10 0 0 0,26-14-497 0 0,-1 0 0 0 0,1 0 0 0 0,-1 1 0 0 0,1-1 1 0 0,-1 1-1 0 0,1-1 0 0 0,0 1 0 0 0,0-1 0 0 0,0 1 0 0 0,0 0 0 0 0,0-1 0 0 0,-1 3 1 0 0,-7 11 239 0 0,-4-7-69 0 0,12-8-194 0 0,-1 1 0 0 0,1-1-1 0 0,0 1 1 0 0,-1 0 0 0 0,1-1-1 0 0,0 1 1 0 0,0 0 0 0 0,0 0 0 0 0,0 0-1 0 0,-1 0 1 0 0,1 0 0 0 0,0 0-1 0 0,1 0 1 0 0,-1 0 0 0 0,0 0 0 0 0,0 0-1 0 0,0 1 1 0 0,1-1 0 0 0,-1 0-1 0 0,0 1 1 0 0,0 1 0 0 0,-2 6 96 0 0,-1-1 0 0 0,-1 0 0 0 0,0 0 0 0 0,0 0 0 0 0,-8 10 1 0 0,-29 46 677 0 0,-4 62 188 0 0,40-110-862 0 0,0 0 1 0 0,1 1-1 0 0,0-1 0 0 0,1 1 0 0 0,-2 29 0 0 0,0 91 360 0 0,6-91-353 0 0,2 0-1 0 0,2 0 0 0 0,2-1 0 0 0,2 1 1 0 0,23 74-1 0 0,-10-78-93 0 0,-18-36-33 0 0,1 0 0 0 0,-1 1 0 0 0,0-1-1 0 0,0 1 1 0 0,-1 0 0 0 0,0-1 0 0 0,2 9 0 0 0,-4-12-1 0 0,1 1 0 0 0,0-1 1 0 0,0 1-1 0 0,1-1 0 0 0,-1 0 1 0 0,1 1-1 0 0,0-1 0 0 0,-1 0 1 0 0,1 0-1 0 0,1 0 0 0 0,3 4 1 0 0,5 8 1 0 0,-6-7-8 0 0,0-1-1 0 0,0 0 1 0 0,1 0-1 0 0,0-1 1 0 0,0 1-1 0 0,0-1 1 0 0,11 7-1 0 0,0 1 3 0 0,-8-7-64 0 0,0 0 0 0 0,1-1 0 0 0,0 0 1 0 0,1-1-1 0 0,-1 0 0 0 0,1-1 0 0 0,0 0 0 0 0,0 0 1 0 0,0-1-1 0 0,1-1 0 0 0,-1 0 0 0 0,1 0 1 0 0,-1-2-1 0 0,1 1 0 0 0,0-1 0 0 0,17-3 0 0 0,-23 2-70 0 0,0-1-1 0 0,1 0 0 0 0,-1-1 0 0 0,0 0 0 0 0,0 0 1 0 0,0 0-1 0 0,-1 0 0 0 0,1-1 0 0 0,7-7 0 0 0,11-7-340 0 0,-20 16 383 0 0,-1 0 0 0 0,1 0 0 0 0,-1-1 0 0 0,0 0 0 0 0,0 0 0 0 0,0 0 0 0 0,0 0 0 0 0,3-5-1 0 0,8-8-295 0 0,14-5-251 0 0,-10-16-1 0 0,66-62-1188 0 0,-68 72 1544 0 0,-2 0 0 0 0,0-2 0 0 0,-2 0 0 0 0,-2 0 0 0 0,0-1 0 0 0,-2 0 0 0 0,5-42 0 0 0,-4-15 327 0 0,-7 17 1192 0 0,-2 69-6 0 0,0 37 1468 0 0,0 146 800 0 0,0 90-4463 0 0,1-266 519 0 0,1 0 0 0 0,0 0 1 0 0,0 0-1 0 0,0 0 0 0 0,1-1 0 0 0,-1 1 1 0 0,2-1-1 0 0,-1 1 0 0 0,0-1 0 0 0,6 5 1 0 0,-8-9 212 0 0,-1 0 1 0 0,1 0-1 0 0,0 0 1 0 0,0-1 0 0 0,0 1-1 0 0,0 0 1 0 0,1-1 0 0 0,-1 1-1 0 0,0-1 1 0 0,0 1-1 0 0,0-1 1 0 0,0 0 0 0 0,1 1-1 0 0,-1-1 1 0 0,0 0 0 0 0,0 0-1 0 0,1 0 1 0 0,-1 0-1 0 0,0 0 1 0 0,0 0 0 0 0,0 0-1 0 0,1 0 1 0 0,-1 0 0 0 0,2-2-1 0 0,28-12-6033 0 0,-25 11 5748 0 0,6-7-6309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10632 0 0,'1'0'4129'0'0,"-9"0"-2642"0"0,2 1-1104 0 0,1-1 1 0 0,-1 1 0 0 0,0 0 0 0 0,0 0-1 0 0,1 1 1 0 0,-1-1 0 0 0,1 1 0 0 0,0 1 0 0 0,-1-1-1 0 0,1 1 1 0 0,0 0 0 0 0,-4 3 0 0 0,-26 21 1282 0 0,-6 11-622 0 0,39-35-1004 0 0,-11 16 321 0 0,1 1 1 0 0,1 0-1 0 0,-13 33 1 0 0,16-32-208 0 0,0 1 0 0 0,2 0 0 0 0,1 0 0 0 0,0 0 0 0 0,2 1 1 0 0,1 0-1 0 0,0 26 0 0 0,2-49-154 0 0,0 20 51 0 0,1 0 1 0 0,4 27-1 0 0,-5-44-48 0 0,1 1 0 0 0,-1 0 0 0 0,1 0 0 0 0,0 0 0 0 0,1 0 0 0 0,-1-1 0 0 0,1 1 0 0 0,-1-1 0 0 0,1 1 0 0 0,0-1 0 0 0,0 0-1 0 0,1 1 1 0 0,-1-1 0 0 0,1 0 0 0 0,-1 0 0 0 0,1-1 0 0 0,0 1 0 0 0,0-1 0 0 0,4 3 0 0 0,16 18-15 0 0,-21-20-5 0 0,0 0-1 0 0,1 0 0 0 0,-1-1 0 0 0,0 1 0 0 0,1-1 1 0 0,-1 1-1 0 0,1-1 0 0 0,0 0 0 0 0,0 0 0 0 0,0 0 1 0 0,0 0-1 0 0,0-1 0 0 0,0 1 0 0 0,6 1 1 0 0,40-1-599 0 0,-46-2 562 0 0,-1 0 0 0 0,1 0 0 0 0,0 0 0 0 0,0-1 0 0 0,-1 1 0 0 0,1-1 0 0 0,0 1 0 0 0,-1-1 0 0 0,1 0 0 0 0,0 0 0 0 0,-1 0 0 0 0,1-1 0 0 0,-1 1 0 0 0,5-4 0 0 0,16-20-359 0 0,-17 19 277 0 0,1-1 0 0 0,-1 0 1 0 0,-1 0-1 0 0,8-11 0 0 0,39-49-262 0 0,-50 63 387 0 0,0 1 1 0 0,0-1-1 0 0,0 0 1 0 0,-1 0-1 0 0,1-1 1 0 0,-1 1 0 0 0,0 0-1 0 0,0 0 1 0 0,0-1-1 0 0,-1 1 1 0 0,1 0-1 0 0,-1-1 1 0 0,-1-6 0 0 0,3-15 16 0 0,1 14 10 0 0,11-46 37 0 0,-11 10 88 0 0,1-47 841 0 0,-4 93-356 0 0,-1 6-442 0 0,0 0 0 0 0,1 0 0 0 0,-1 1 1 0 0,1-1-1 0 0,-1 0 0 0 0,1 1 0 0 0,0-1 0 0 0,1 0 0 0 0,1 8 0 0 0,-1 28 123 0 0,-5-16-255 0 0,2 0-1 0 0,1 0 0 0 0,2 42 1 0 0,1-13-111 0 0,-2-47 55 0 0,1-1 0 0 0,-1 1 0 0 0,1 0 0 0 0,1-1 0 0 0,-1 1 0 0 0,3 6 0 0 0,5 30-736 0 0,-9-41 677 0 0,0 0 0 0 0,0 0-1 0 0,1 0 1 0 0,-1 0 0 0 0,0 0 0 0 0,1-1 0 0 0,-1 1 0 0 0,0 0-1 0 0,1 0 1 0 0,-1-1 0 0 0,1 1 0 0 0,0 0 0 0 0,-1 0 0 0 0,1-1 0 0 0,-1 1-1 0 0,1-1 1 0 0,0 1 0 0 0,-1 0 0 0 0,1-1 0 0 0,0 1 0 0 0,0-1 0 0 0,0 0-1 0 0,-1 1 1 0 0,3 0 0 0 0,9 1-3115 0 0,-9-7 2370 0 0,0 1 1 0 0,0-1 0 0 0,0 0 0 0 0,0 0 0 0 0,-1 0 0 0 0,0 0-1 0 0,2-7 1 0 0,0 5 10 0 0,17-28-5213 0 0,-11 19-170 0 0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53 7832 0 0,'-1'1'362'0'0,"0"0"0"0"0,0 0 0 0 0,0 1 0 0 0,0-1 0 0 0,0 0 0 0 0,0 0 0 0 0,1 0 0 0 0,-1 1 0 0 0,0-1 0 0 0,1 0 0 0 0,-1 1 1 0 0,1-1-1 0 0,0 1 0 0 0,0-1 0 0 0,-1 1 0 0 0,1-1 0 0 0,0 0 0 0 0,0 1 0 0 0,0-1 0 0 0,0 1 0 0 0,1 2 0 0 0,-1 46 1064 0 0,1-41-695 0 0,-10 168 4025 0 0,8-167-4513 0 0,0 0 0 0 0,0 0-1 0 0,-1 0 1 0 0,-3 12 0 0 0,-3 30 980 0 0,3-39-785 0 0,2-14-192 0 0,2-11-131 0 0,0-7-161 0 0,1 0 1 0 0,1-1-1 0 0,0 1 1 0 0,2 0-1 0 0,0 0 1 0 0,1 0-1 0 0,12-31 1 0 0,-11 33 23 0 0,0-1 1 0 0,-1 1-1 0 0,3-23 0 0 0,-5 23 22 0 0,1 0 0 0 0,1 1-1 0 0,10-31 1 0 0,10 15 15 0 0,-23 30-16 0 0,1 0 0 0 0,-1 0 0 0 0,0 0 0 0 0,1 0 0 0 0,-1 0 0 0 0,1 1 0 0 0,0-1 0 0 0,-1 0 0 0 0,1 1 0 0 0,0 0 0 0 0,0-1 0 0 0,0 1 0 0 0,0 0 0 0 0,0 0 0 0 0,0 0 0 0 0,0 0 0 0 0,0 0 0 0 0,1 1 0 0 0,-1-1 0 0 0,0 1 0 0 0,1-1 0 0 0,-1 1 0 0 0,0 0 0 0 0,4 0 0 0 0,-5 0 10 0 0,1 0-1 0 0,-1 0 0 0 0,1 0 0 0 0,0 1 1 0 0,-1-1-1 0 0,1 1 0 0 0,-1-1 1 0 0,1 1-1 0 0,-1-1 0 0 0,1 1 0 0 0,-1 0 1 0 0,1 0-1 0 0,-1-1 0 0 0,0 1 0 0 0,1 0 1 0 0,-1 0-1 0 0,0 0 0 0 0,0 1 0 0 0,0-1 1 0 0,0 0-1 0 0,0 0 0 0 0,0 1 0 0 0,0-1 1 0 0,0 1-1 0 0,0-1 0 0 0,-1 0 0 0 0,1 1 1 0 0,0 0-1 0 0,-1-1 0 0 0,0 1 0 0 0,1-1 1 0 0,-1 1-1 0 0,0-1 0 0 0,0 1 0 0 0,0 0 1 0 0,0 1-1 0 0,2 7 14 0 0,0-1 0 0 0,0 1 0 0 0,0-1 0 0 0,1 0 0 0 0,1 0 0 0 0,-1-1 0 0 0,8 12 0 0 0,10 27 119 0 0,-17-30-71 0 0,-1-1 0 0 0,0 2-1 0 0,-1-1 1 0 0,-1 0 0 0 0,0 0-1 0 0,-1 0 1 0 0,-3 20 0 0 0,1 24 206 0 0,2-45-164 0 0,0-11-76 0 0,1 0 0 0 0,-1 0 0 0 0,0-1 0 0 0,-1 1 0 0 0,1 0 0 0 0,-1 0 0 0 0,0 0 1 0 0,0 0-1 0 0,-4 8 0 0 0,-7 0 180 0 0,7-23-129 0 0,3-19-137 0 0,2 29 45 0 0,0-4-18 0 0,0 0 1 0 0,0 0-1 0 0,1 1 1 0 0,-1-1-1 0 0,1 0 1 0 0,0 0-1 0 0,0 0 1 0 0,1 0-1 0 0,-1 1 1 0 0,3-6-1 0 0,1-1-7 0 0,0-8-37 0 0,-5 17 65 0 0,0 0 0 0 0,0 0-1 0 0,0 0 1 0 0,0 0 0 0 0,0 0 0 0 0,1 0 0 0 0,-1 0 0 0 0,0 1 0 0 0,1-1 0 0 0,-1 0 0 0 0,0 0 0 0 0,1 0 0 0 0,-1 1 0 0 0,1-1 0 0 0,0 0-1 0 0,-1 0 1 0 0,1 1 0 0 0,-1-1 0 0 0,1 0 0 0 0,0 1 0 0 0,0-1 0 0 0,-1 1 0 0 0,1-1 0 0 0,0 1 0 0 0,0-1 0 0 0,0 1 0 0 0,-1 0 0 0 0,2-1 0 0 0,0 0-2 0 0,0 0 1 0 0,-1-1 0 0 0,1 1-1 0 0,-1-1 1 0 0,1 0 0 0 0,-1 1 0 0 0,0-1-1 0 0,1 0 1 0 0,-1 0 0 0 0,0 0-1 0 0,0 1 1 0 0,0-1 0 0 0,-1 0 0 0 0,1 0-1 0 0,0-1 1 0 0,-1 1 0 0 0,1 0 0 0 0,-1 0-1 0 0,0 0 1 0 0,1-3 0 0 0,-1 3 0 0 0,0-1 0 0 0,0 1 1 0 0,0-1-1 0 0,1 1 1 0 0,0 0-1 0 0,-1-1 0 0 0,1 1 1 0 0,0 0-1 0 0,0-1 0 0 0,0 1 1 0 0,0 0-1 0 0,1 0 1 0 0,-1 0-1 0 0,1 0 0 0 0,-1 0 1 0 0,1 0-1 0 0,-1 0 0 0 0,1 1 1 0 0,0-1-1 0 0,4-2 1 0 0,-4 2 1 0 0,0 1 0 0 0,0-1 1 0 0,0 1-1 0 0,0-1 1 0 0,0 0-1 0 0,-1 0 1 0 0,1 0-1 0 0,0 0 0 0 0,-1 0 1 0 0,0 0-1 0 0,1-1 1 0 0,-1 1-1 0 0,0 0 1 0 0,1-4-1 0 0,12-18-5 0 0,-10 21 33 0 0,0 1-1 0 0,-1-1 1 0 0,1 1 0 0 0,0 0 0 0 0,0 0 0 0 0,0 1-1 0 0,1-1 1 0 0,-1 1 0 0 0,0 0 0 0 0,6-1 0 0 0,2 22 238 0 0,-8-13-236 0 0,-1-1 0 0 0,0 1 1 0 0,-1 0-1 0 0,0 0 1 0 0,3 11-1 0 0,5 17 48 0 0,-6-24-56 0 0,0 0-1 0 0,-1 0 0 0 0,-1 1 1 0 0,0-1-1 0 0,0 0 0 0 0,-1 19 1 0 0,-1-28-27 0 0,1-1 1 0 0,-1 1-1 0 0,0 0 1 0 0,0-1-1 0 0,1 1 1 0 0,-1-1-1 0 0,1 1 1 0 0,0-1 0 0 0,-1 1-1 0 0,1-1 1 0 0,0 1-1 0 0,0-1 1 0 0,0 0-1 0 0,0 1 1 0 0,0-1-1 0 0,0 0 1 0 0,0 0-1 0 0,1 1 1 0 0,10 17-18 0 0,-11-16 28 0 0,-1 0 0 0 0,0-1 0 0 0,0 1 0 0 0,1 0 0 0 0,0-1 0 0 0,-1 1 0 0 0,1-1-1 0 0,0 1 1 0 0,0-1 0 0 0,0 1 0 0 0,1-1 0 0 0,-1 0 0 0 0,1 1 0 0 0,-1-1 0 0 0,1 0 0 0 0,0 0 0 0 0,-1 0-1 0 0,1 0 1 0 0,0 0 0 0 0,0-1 0 0 0,4 3 0 0 0,-5-3-2 0 0,-1-1-1 0 0,0 1 1 0 0,1-1 0 0 0,-1 0-1 0 0,0 1 1 0 0,1-1-1 0 0,-1 1 1 0 0,0-1 0 0 0,0 1-1 0 0,0-1 1 0 0,1 1 0 0 0,-1-1-1 0 0,0 1 1 0 0,0-1-1 0 0,0 1 1 0 0,0-1 0 0 0,0 1-1 0 0,0 0 1 0 0,0-1-1 0 0,0 1 1 0 0,0-1 0 0 0,0 1-1 0 0,0-1 1 0 0,0 1 0 0 0,-1-1-1 0 0,1 1 1 0 0,0-1-1 0 0,0 1 1 0 0,0-1 0 0 0,-1 1-1 0 0,1-1 1 0 0,0 1 0 0 0,-1-1-1 0 0,1 0 1 0 0,0 1-1 0 0,-1-1 1 0 0,1 1 0 0 0,-1-1-1 0 0,1 0 1 0 0,0 1-1 0 0,-1-1 1 0 0,1 0 0 0 0,-1 0-1 0 0,1 1 1 0 0,-1-1 0 0 0,1 0-1 0 0,-1 0 1 0 0,1 0-1 0 0,-1 0 1 0 0,1 0 0 0 0,-1 0-1 0 0,0 1 1 0 0,0-1-1 0 0,-1 0 9 0 0,-9-10-206 0 0,4 3 114 0 0,7-151-402 0 0,0 156 480 0 0,1 0-1 0 0,-1-1 1 0 0,0 1-1 0 0,1 0 1 0 0,0 0-1 0 0,-1 0 0 0 0,1-1 1 0 0,0 1-1 0 0,0 0 1 0 0,0 0-1 0 0,0 0 1 0 0,0 0-1 0 0,1 1 0 0 0,-1-1 1 0 0,1 0-1 0 0,-1 0 1 0 0,1 1-1 0 0,-1-1 1 0 0,1 1-1 0 0,0 0 0 0 0,2-2 1 0 0,18-21-48 0 0,-21 21 49 0 0,1 0 0 0 0,-1 1 0 0 0,1-1 0 0 0,0 0 0 0 0,0 0 0 0 0,0 1-1 0 0,0-1 1 0 0,0 1 0 0 0,0 0 0 0 0,1-1 0 0 0,-1 1 0 0 0,1 0 0 0 0,0 1 0 0 0,0-1 0 0 0,0 0-1 0 0,-1 1 1 0 0,1-1 0 0 0,6-1 0 0 0,37-7 26 0 0,-24 6 19 0 0,-19 3-39 0 0,0 0 1 0 0,0 0-1 0 0,0 0 0 0 0,1 0 1 0 0,-1 1-1 0 0,0 0 0 0 0,0-1 1 0 0,0 1-1 0 0,1 0 0 0 0,3 1 1 0 0,2 2 22 0 0,1 1 0 0 0,-1 0 1 0 0,0 0-1 0 0,0 1 0 0 0,-1 0 0 0 0,0 1 0 0 0,1-1 1 0 0,-2 2-1 0 0,1-1 0 0 0,-1 1 0 0 0,9 10 0 0 0,-7 4 1 0 0,-8-19-24 0 0,-1 0 0 0 0,0-1-1 0 0,1 1 1 0 0,0-1 0 0 0,-1 1 0 0 0,1-1-1 0 0,0 1 1 0 0,0-1 0 0 0,0 0 0 0 0,0 1-1 0 0,0-1 1 0 0,0 0 0 0 0,0 0 0 0 0,0 0-1 0 0,1 0 1 0 0,-1 0 0 0 0,0 0-1 0 0,3 2 1 0 0,-1-1 7 0 0,1 2-1 0 0,-1-1 0 0 0,0 0 1 0 0,0 1-1 0 0,-1-1 1 0 0,1 1-1 0 0,-1 0 1 0 0,1 0-1 0 0,-1 0 1 0 0,0 0-1 0 0,2 8 0 0 0,16 27 40 0 0,-16-34-84 0 0,-1 1 0 0 0,0-1 1 0 0,0 0-1 0 0,-1 1 0 0 0,0 0 1 0 0,0 0-1 0 0,0 0 0 0 0,0 0 1 0 0,-1 0-1 0 0,0 0 0 0 0,0 0 1 0 0,-1 0-1 0 0,0 0 0 0 0,0 0 1 0 0,-1 7-1 0 0,7 1-489 0 0,-5-13 405 0 0,-1 0 1 0 0,1 0-1 0 0,0-1 1 0 0,-1 1-1 0 0,1 0 1 0 0,-1 0-1 0 0,1 0 1 0 0,-1 0-1 0 0,1 0 1 0 0,-1 0-1 0 0,1 0 1 0 0,-1 0-1 0 0,0 0 1 0 0,0 1-1 0 0,0-1 1 0 0,0 0-1 0 0,0 0 1 0 0,0 1-1 0 0,0 0-589 0 0,0 13-1661 0 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67 5592 0 0,'0'0'1630'0'0,"0"-16"10258"0"0,-7 27-9998 0 0,6-11-1826 0 0,0 1 0 0 0,1-1 0 0 0,-1 1 0 0 0,0-1 0 0 0,1 1 0 0 0,-1 0 0 0 0,0-1 0 0 0,1 1 0 0 0,-1 0 0 0 0,1-1 0 0 0,-1 1 0 0 0,1 0 0 0 0,-1 0-1 0 0,1-1 1 0 0,0 1 0 0 0,-1 0 0 0 0,1 0 0 0 0,0 0 0 0 0,0 1 0 0 0,-9 55 1192 0 0,9-45-1137 0 0,-1 2-15 0 0,1 0 1 0 0,0-1-1 0 0,1 1 0 0 0,1-1 1 0 0,0 1-1 0 0,1-1 0 0 0,8 22 1 0 0,12 38 257 0 0,2 0-79 0 0,-23-68-264 0 0,0 1 0 0 0,0-1 0 0 0,0 0 1 0 0,-1 1-1 0 0,0-1 0 0 0,0 1 0 0 0,0 5 0 0 0,6 25 81 0 0,-3-24-37 0 0,-1-1 0 0 0,1 1-1 0 0,-2 1 1 0 0,0-1 0 0 0,0 0 0 0 0,-1 0-1 0 0,-1 1 1 0 0,0 12 0 0 0,0-17 47 0 0,0-7-107 0 0,0-1 1 0 0,-1 0-1 0 0,1 1 1 0 0,0-1-1 0 0,0 0 0 0 0,0 1 1 0 0,0-1-1 0 0,0 0 1 0 0,0 1-1 0 0,-1-1 0 0 0,1 0 1 0 0,0 1-1 0 0,0-1 1 0 0,0 0-1 0 0,-1 1 1 0 0,1-1-1 0 0,0 0 0 0 0,0 1 1 0 0,-1-1-1 0 0,1 0 1 0 0,0 0-1 0 0,-1 0 1 0 0,1 1-1 0 0,0-1 0 0 0,-1 0 1 0 0,1 0-1 0 0,0 0 1 0 0,-1 0-1 0 0,1 0 0 0 0,0 1 1 0 0,-1-1-1 0 0,1 0 1 0 0,-1 0-1 0 0,1 0 1 0 0,0 0-1 0 0,-1 0 0 0 0,1 0 1 0 0,0 0-1 0 0,-1 0 1 0 0,1-1-1 0 0,-1 1 1 0 0,1 0-1 0 0,0 0 0 0 0,-1 0 1 0 0,1 0-1 0 0,-1-1 1 0 0,0 1 1 0 0,0-1 0 0 0,0 1 0 0 0,1-1 0 0 0,-1 1 0 0 0,0-1 0 0 0,0 0 0 0 0,0 0 0 0 0,1 1 1 0 0,-1-1-1 0 0,0 0 0 0 0,1 0 0 0 0,-1 0 0 0 0,1 0 0 0 0,-1 0 0 0 0,1 0 0 0 0,-1 1 0 0 0,1-1 0 0 0,0 0 1 0 0,-1 0-1 0 0,1-1 0 0 0,0 1 0 0 0,0 0 0 0 0,0 0 0 0 0,0 0 0 0 0,0-2 0 0 0,-1-1 22 0 0,1 0 0 0 0,-1-1 1 0 0,0 1-1 0 0,0 0 0 0 0,0 0 0 0 0,-1 0 0 0 0,-2-6 0 0 0,-9-27 195 0 0,7-8-100 0 0,3-1-1 0 0,3-76 1 0 0,1 66-71 0 0,0 50-50 0 0,-1 0 0 0 0,1 0 0 0 0,0 0 0 0 0,0 1 0 0 0,0-1 0 0 0,1 0 0 0 0,0 1 0 0 0,0-1 0 0 0,1 1 0 0 0,3-6 0 0 0,13-38 4 0 0,-17 43 2 0 0,0 0-1 0 0,1 1 1 0 0,-1-1 0 0 0,1 1-1 0 0,0 0 1 0 0,1 0 0 0 0,-1 0 0 0 0,6-5-1 0 0,23-38 32 0 0,-29 43-36 0 0,0 1-1 0 0,1 0 0 0 0,0-1 0 0 0,0 1 0 0 0,0 1 0 0 0,9-8 0 0 0,3-2 38 0 0,-14 12-33 0 0,1 0 0 0 0,0 0 0 0 0,0 0 0 0 0,0 0 0 0 0,-1 0-1 0 0,1 1 1 0 0,0-1 0 0 0,0 1 0 0 0,0 0 0 0 0,0 0 0 0 0,0 0 0 0 0,0 0 0 0 0,0 0-1 0 0,4 1 1 0 0,9 0 45 0 0,-11-1-38 0 0,0 1 0 0 0,0-1 1 0 0,-1 1-1 0 0,1 0 0 0 0,0 0 0 0 0,0 0 1 0 0,-1 0-1 0 0,1 1 0 0 0,-1 0 1 0 0,1 0-1 0 0,-1 0 0 0 0,0 1 0 0 0,0-1 1 0 0,0 1-1 0 0,0 0 0 0 0,0 0 0 0 0,0 1 1 0 0,-1-1-1 0 0,0 1 0 0 0,4 4 0 0 0,-6-5-9 0 0,1 0-1 0 0,-1-1 0 0 0,0 1 0 0 0,1-1 1 0 0,0 0-1 0 0,-1 1 0 0 0,1-1 0 0 0,0 0 0 0 0,0 0 1 0 0,1 0-1 0 0,-1 0 0 0 0,0 0 0 0 0,0-1 0 0 0,1 1 1 0 0,-1-1-1 0 0,5 2 0 0 0,-5-2 0 0 0,-1 1 0 0 0,1-1 0 0 0,0 0 0 0 0,-1 0 0 0 0,1 1 0 0 0,-1-1 0 0 0,0 1 0 0 0,1 0 0 0 0,-1-1 0 0 0,0 1 0 0 0,0 0 0 0 0,0 0 0 0 0,0 0 0 0 0,0 0 0 0 0,0 0 0 0 0,-1 0 0 0 0,1 0 0 0 0,0 0 0 0 0,-1 2 0 0 0,7 17 28 0 0,5 6 28 0 0,32 66-33 0 0,-39-84-16 0 0,0 0 0 0 0,-1 0 1 0 0,0 0-1 0 0,-1 0 0 0 0,0 1 0 0 0,0-1 0 0 0,2 19 1 0 0,10 33 16 0 0,-8-39-36 0 0,-2 0-1 0 0,0 1 1 0 0,-2-1-1 0 0,0 1 1 0 0,-2 0-1 0 0,-2 46 1 0 0,1-27 93 0 0,-1-41-70 0 0,-1 0-1 0 0,1 1 1 0 0,0-1 0 0 0,0 0 0 0 0,0 0 0 0 0,-1 0 0 0 0,1 0-1 0 0,-1 0 1 0 0,1 0 0 0 0,-1-1 0 0 0,1 1 0 0 0,-1 0 0 0 0,1-1-1 0 0,-1 1 1 0 0,0-1 0 0 0,1 0 0 0 0,-1 1 0 0 0,-2-1-1 0 0,2 0 33 0 0,-7-9-4 0 0,-7-8-59 0 0,6-7 42 0 0,6 15 43 0 0,0-1-1 0 0,0 1 0 0 0,1-1 0 0 0,0 0 0 0 0,-2-19 0 0 0,-4-59 140 0 0,9 78-205 0 0,0 0 0 0 0,0 0 0 0 0,1 0-1 0 0,0 0 1 0 0,1 0 0 0 0,0 1 0 0 0,0-1 0 0 0,1 0 0 0 0,0 1 0 0 0,1 0 0 0 0,0 0 0 0 0,1 0 0 0 0,0 0 0 0 0,0 1 0 0 0,0 0 0 0 0,1 0 0 0 0,13-13-1 0 0,5-8-34 0 0,-20 23 27 0 0,-1 1 1 0 0,1 0 0 0 0,1 0-1 0 0,-1 0 1 0 0,1 1-1 0 0,0-1 1 0 0,0 1-1 0 0,6-4 1 0 0,21-13 7 0 0,-24 15-1 0 0,0 0 0 0 0,1 0 0 0 0,0 1 0 0 0,0 0 0 0 0,0 0 0 0 0,1 1 0 0 0,14-4 0 0 0,-7 4 12 0 0,-14 3-3 0 0,0 0-1 0 0,0 0 1 0 0,0 0-1 0 0,0 0 0 0 0,0 1 1 0 0,0-1-1 0 0,1 1 1 0 0,-1 0-1 0 0,0 0 0 0 0,0 0 1 0 0,0 1-1 0 0,1-1 1 0 0,-1 1-1 0 0,0-1 0 0 0,0 1 1 0 0,0 0-1 0 0,0 0 1 0 0,0 0-1 0 0,0 1 0 0 0,-1-1 1 0 0,1 1-1 0 0,0 0 1 0 0,4 3-1 0 0,21 19 105 0 0,-23-21-101 0 0,-1 1 1 0 0,1-1 0 0 0,-1 1-1 0 0,0 0 1 0 0,0 1 0 0 0,0-1-1 0 0,-1 1 1 0 0,1 0 0 0 0,-1 0-1 0 0,0 0 1 0 0,2 7-1 0 0,40 73 74 0 0,-41-77-87 0 0,-2-4 2 0 0,0 0-1 0 0,0 0 0 0 0,0 1 1 0 0,-1-1-1 0 0,1 1 0 0 0,-1-1 1 0 0,0 1-1 0 0,0-1 0 0 0,-1 1 0 0 0,1 0 1 0 0,-1-1-1 0 0,0 1 0 0 0,-1 6 1 0 0,2 19-6 0 0,0-20-116 0 0,0 1 0 0 0,-1 0 0 0 0,-1 0 0 0 0,1 0 0 0 0,-2-1 0 0 0,0 1 0 0 0,-3 14 0 0 0,2 5-1405 0 0,3-28 1317 0 0,1 0 0 0 0,-1 0 0 0 0,0 0 0 0 0,0 0 1 0 0,0 0-1 0 0,0 0 0 0 0,0-1 0 0 0,0 1 0 0 0,-1 0 0 0 0,1 0 0 0 0,-1 0 1 0 0,1 0-1 0 0,-1 0 0 0 0,0 0 0 0 0,0-1 0 0 0,-1 4 0 0 0,0 5-1185 0 0,2-7-333 0 0,13-29-6459 0 0,-6 16 4610 0 0,4 0-2373 0 0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5728 0 0,'-7'2'14531'0'0,"5"1"-12109"0"0,2 19-940 0 0,-1-12-1276 0 0,0-1-1 0 0,1 1 0 0 0,1 0 0 0 0,-1-1 0 0 0,2 1 0 0 0,-1-1 0 0 0,1 0 0 0 0,1 1 0 0 0,0-1 0 0 0,0 0 0 0 0,6 11 1 0 0,-7-15-180 0 0,1 1 1 0 0,-1 0 0 0 0,0 0 0 0 0,0 0 0 0 0,1 10 0 0 0,10 30 36 0 0,-3-13-63 0 0,-8-25 6 0 0,0 0 1 0 0,0 0 0 0 0,1-1-1 0 0,6 13 1 0 0,-7-13-18 0 0,1 0 0 0 0,-1 0 0 0 0,0 1 0 0 0,-1-1 0 0 0,1 1 0 0 0,-1 8 0 0 0,0-6-159 0 0,0 0-1 0 0,1 1 1 0 0,0-1-1 0 0,6 16 1 0 0,-1-6-693 0 0,-6-17 261 0 0,0 1-1 0 0,0 0 1 0 0,1-1-1 0 0,-1 1 1 0 0,1-1-1 0 0,-1 0 0 0 0,1 1 1 0 0,0-1-1 0 0,0 0 1 0 0,5 4-1 0 0,-6-6 111 0 0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34 5752 0 0,'0'-1'5816'0'0,"-11"-10"-3659"0"0,3 9-1153 0 0,1-1-1 0 0,-1 1 1 0 0,0 0 0 0 0,0 1-1 0 0,-1 0 1 0 0,1 0 0 0 0,0 1 0 0 0,-14 1-1 0 0,7-1-646 0 0,15-1-380 0 0,0 1 0 0 0,0 0 0 0 0,0-1 0 0 0,0 1 0 0 0,0-1 0 0 0,0 1 0 0 0,0 0 0 0 0,0-1 0 0 0,1 1 0 0 0,-1 0 0 0 0,0-1 0 0 0,0 1 0 0 0,0-1 0 0 0,0 1 0 0 0,1 0-1 0 0,-1-1 1 0 0,0 1 0 0 0,0 0 0 0 0,0 0 0 0 0,1-1 0 0 0,-1 1 0 0 0,0 0 0 0 0,1-1 0 0 0,-1 1 0 0 0,0 0 0 0 0,1 0 0 0 0,-1 0 0 0 0,0-1 0 0 0,1 1 0 0 0,-1 0 0 0 0,0 0 0 0 0,1 0 0 0 0,-1 0 0 0 0,0 0-1 0 0,1 0 1 0 0,-1 0 0 0 0,1 0 0 0 0,95 0-7445 0 0,-55 0 657 0 0,-26 0 979 0 0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9096 0 0,'-7'0'5849'0'0,"-22"0"-2237"0"0,-53 14 909 0 0,35 9-2984 0 0,42-21-1467 0 0,1-1-1 0 0,-1 1 1 0 0,1 0-1 0 0,0 1 1 0 0,0-1 0 0 0,0 1-1 0 0,0 0 1 0 0,0 0-1 0 0,1 0 1 0 0,-1 0-1 0 0,1 1 1 0 0,0-1-1 0 0,0 1 1 0 0,0 0-1 0 0,0 0 1 0 0,1 0 0 0 0,-1 0-1 0 0,1 1 1 0 0,0-1-1 0 0,0 1 1 0 0,1-1-1 0 0,-2 10 1 0 0,1-5-51 0 0,1-1 0 0 0,1 1 0 0 0,0 0 0 0 0,0 0 0 0 0,0 0 0 0 0,1 0 0 0 0,1 0 0 0 0,0 0 0 0 0,0-1 0 0 0,0 1 0 0 0,8 16 0 0 0,-4-14 1 0 0,0 0 1 0 0,0 1-1 0 0,1-2 0 0 0,13 17 1 0 0,-5-10-2 0 0,-1 2 0 0 0,-1 0 1 0 0,15 28-1 0 0,5 8 17 0 0,-28-47-33 0 0,-1 0 0 0 0,0 1 1 0 0,-1-1-1 0 0,4 14 0 0 0,0-1 6 0 0,1-4 112 0 0,-1-1 0 0 0,0 1 0 0 0,-2 0 0 0 0,0 0 0 0 0,-1 1 0 0 0,0 0 0 0 0,-1-1 0 0 0,-2 1 0 0 0,1 20-1 0 0,-2-17 54 0 0,1-14-87 0 0,0-1 1 0 0,-1 0 0 0 0,0 0 0 0 0,0 1 0 0 0,0-1 0 0 0,-1 0 0 0 0,0 0 0 0 0,0 0 0 0 0,-1 0 0 0 0,0 0 0 0 0,0 0 0 0 0,0 0 0 0 0,-6 9-1 0 0,5-5 18 0 0,3-9-104 0 0,0 0 1 0 0,0-1-1 0 0,0 1 0 0 0,-1 0 0 0 0,1 0 0 0 0,0-1 0 0 0,0 1 0 0 0,0 0 0 0 0,-1-1 1 0 0,1 1-1 0 0,0 0 0 0 0,0-1 0 0 0,-1 1 0 0 0,1-1 0 0 0,-1 1 0 0 0,1 0 0 0 0,-1-1 0 0 0,1 1 1 0 0,-1-1-1 0 0,1 1 0 0 0,-1-1 0 0 0,1 1 0 0 0,-1-1 0 0 0,1 0 0 0 0,-1 1 0 0 0,0-1 0 0 0,1 0 1 0 0,-1 1-1 0 0,0-1 0 0 0,1 0 0 0 0,-1 0 0 0 0,0 0 0 0 0,1 0 0 0 0,-2 1 0 0 0,-4-2-289 0 0,0 0 0 0 0,1 0-1 0 0,-1 0 1 0 0,0-1 0 0 0,1 0-1 0 0,0 0 1 0 0,-1 0-1 0 0,1-1 1 0 0,0 1 0 0 0,0-1-1 0 0,0 0 1 0 0,-7-7 0 0 0,-51-50-5409 0 0,54 51 4653 0 0,-11-23-5146 0 0,19 21-1395 0 0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292 158 7472 0 0,'-50'4'6299'0'0,"44"-4"-5933"0"0,0 1-1 0 0,0 0 1 0 0,0 1-1 0 0,0-1 1 0 0,1 1-1 0 0,-1 0 1 0 0,0 1-1 0 0,1-1 1 0 0,-1 1-1 0 0,-7 6 0 0 0,9-6-94 0 0,0 0-1 0 0,0-1 0 0 0,-1 1 0 0 0,1-1 0 0 0,0 0 0 0 0,-1 0 0 0 0,0-1 0 0 0,-5 2 0 0 0,5-2 27 0 0,0 1 0 0 0,0 0 0 0 0,0 0 0 0 0,0 0 0 0 0,0 0 0 0 0,1 1 0 0 0,-1-1 0 0 0,-5 6 0 0 0,-20 13 1972 0 0,27-20-2069 0 0,0 1 0 0 0,0-1-1 0 0,0 1 1 0 0,0 0 0 0 0,1-1 0 0 0,-1 1 0 0 0,0 1 0 0 0,1-1 0 0 0,0 0 0 0 0,-1 1 0 0 0,1-1 0 0 0,0 1-1 0 0,0-1 1 0 0,0 1 0 0 0,1 0 0 0 0,-1 0 0 0 0,1 0 0 0 0,-1 0 0 0 0,0 5 0 0 0,3-6-130 0 0,1 0 0 0 0,0-1 0 0 0,0 1 1 0 0,0-1-1 0 0,0 1 0 0 0,0-1 0 0 0,0 0 1 0 0,0 0-1 0 0,0 0 0 0 0,0 0 0 0 0,1 0 0 0 0,-1 0 1 0 0,0-1-1 0 0,1 1 0 0 0,-1-1 0 0 0,0 0 1 0 0,5 0-1 0 0,94 13 823 0 0,-40-5-493 0 0,62 1 0 0 0,-19-8-153 0 0,278-14-27 0 0,-255-2-316 0 0,-99 12 21 0 0,-1-1 0 0 0,27-7 0 0 0,10-2-194 0 0,-30 6-227 0 0,0-2 0 0 0,-1-1-1 0 0,38-18 1 0 0,26-8-1487 0 0,-86 34 1765 0 0,-9 2 173 0 0,-1 0 0 0 0,1 0 0 0 0,0 0-1 0 0,-1-1 1 0 0,1 1 0 0 0,0-1-1 0 0,-1 1 1 0 0,1-1 0 0 0,-1 0-1 0 0,1 0 1 0 0,-1 0 0 0 0,1 1 0 0 0,-1-1-1 0 0,1 0 1 0 0,-1-1 0 0 0,0 1-1 0 0,0 0 1 0 0,1 0 0 0 0,-1-1-1 0 0,0 1 1 0 0,0 0 0 0 0,0-3 0 0 0,1 2-31 0 0,0 0 1 0 0,0 0 0 0 0,0 0 0 0 0,0 0 0 0 0,0 1 0 0 0,0-1-1 0 0,0 0 1 0 0,0 1 0 0 0,1 0 0 0 0,-1-1 0 0 0,1 1 0 0 0,-1 0-1 0 0,1 0 1 0 0,3-1 0 0 0,-1 1-89 0 0,2-8-566 0 0,4-3 124 0 0,0 8 463 0 0,-10 4 58 0 0,1 0-1 0 0,-1 0 0 0 0,0-1 0 0 0,1 1 0 0 0,-1 0 0 0 0,0-1 1 0 0,1 1-1 0 0,-1-1 0 0 0,0 0 0 0 0,0 1 0 0 0,0-1 1 0 0,1 0-1 0 0,-1 0 0 0 0,0 0 0 0 0,0 0 0 0 0,0 0 0 0 0,0 0 1 0 0,-1 0-1 0 0,1 0 0 0 0,0 0 0 0 0,0 0 0 0 0,-1-1 0 0 0,1 1 1 0 0,0 0-1 0 0,-1 0 0 0 0,1-1 0 0 0,-1 1 0 0 0,0 0 0 0 0,1-1 1 0 0,-1 1-1 0 0,0-1 0 0 0,0 1 0 0 0,0 0 0 0 0,0-1 1 0 0,0-1-1 0 0,8-15-1364 0 0,-7 17 1352 0 0,-1 1 1 0 0,1-1-1 0 0,-1 0 0 0 0,1 1 0 0 0,0-1 1 0 0,-1 0-1 0 0,1 0 0 0 0,-1 0 0 0 0,0 1 1 0 0,1-1-1 0 0,-1 0 0 0 0,1 0 0 0 0,-1 0 1 0 0,0 0-1 0 0,0 0 0 0 0,0 0 0 0 0,0 1 1 0 0,1-1-1 0 0,-1 0 0 0 0,0 0 0 0 0,-1 0 1 0 0,1 0-1 0 0,0 0 0 0 0,0 0 0 0 0,0 0 1 0 0,0 0-1 0 0,-1 0 0 0 0,1 1 0 0 0,0-1 1 0 0,-1 0-1 0 0,1 0 0 0 0,-1 0 0 0 0,0-1 1 0 0,-33-41-7261 0 0,21 39 1652 0 0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3824 0 0,'-4'0'3822'0'0,"-21"1"-652"0"0,19 0-2392 0 0,0 0 1 0 0,0 1 0 0 0,0 0-1 0 0,0 0 1 0 0,-9 6 0 0 0,13-8-529 0 0,0 1 0 0 0,0 0 0 0 0,0 0 0 0 0,1 0 1 0 0,-1 0-1 0 0,0 0 0 0 0,1 0 0 0 0,-1 1 0 0 0,1-1 0 0 0,-1 1 1 0 0,1-1-1 0 0,0 1 0 0 0,0-1 0 0 0,-1 1 0 0 0,1 0 0 0 0,0-1 0 0 0,0 1 1 0 0,-1 4-1 0 0,32 4 1295 0 0,5-3-905 0 0,95 14 683 0 0,-84-8-842 0 0,-22-5-254 0 0,-13-5-111 0 0,0 0 0 0 0,0 1 1 0 0,0 1-1 0 0,0 0 0 0 0,12 8 1 0 0,0-1 54 0 0,26 26 602 0 0,-45-35-708 0 0,1-1 1 0 0,-1 2-1 0 0,0-1 0 0 0,0 0 0 0 0,-1 1 1 0 0,1 0-1 0 0,-1-1 0 0 0,1 1 0 0 0,-1 1 1 0 0,0-1-1 0 0,-1 0 0 0 0,1 1 1 0 0,-1 0-1 0 0,0-1 0 0 0,0 1 0 0 0,2 8 1 0 0,4 10 130 0 0,-7-20-163 0 0,1-1 0 0 0,-1 1 0 0 0,0 0 0 0 0,0 0-1 0 0,0 0 1 0 0,0 1 0 0 0,-1-1 0 0 0,1 0 0 0 0,-1 3 0 0 0,0 8 69 0 0,-1-10-84 0 0,1 1 1 0 0,0 0 0 0 0,0-1 0 0 0,1 1 0 0 0,-1-1 0 0 0,1 1 0 0 0,0 0 0 0 0,0-1 0 0 0,4 8-1 0 0,-4-8-11 0 0,0-1 0 0 0,0 0 0 0 0,0 0 0 0 0,-1 0 0 0 0,1 1 0 0 0,-1-1 0 0 0,0 0 0 0 0,1 0-1 0 0,-2 1 1 0 0,1-1 0 0 0,0 0 0 0 0,0 1 0 0 0,-1-1 0 0 0,0 0 0 0 0,0 0 0 0 0,0 0-1 0 0,0 0 1 0 0,0 0 0 0 0,-1 0 0 0 0,-2 5 0 0 0,-4 5-40 0 0,-1 1 1 0 0,-19 21 0 0 0,24-29-14 0 0,0-3-22 0 0,1 1-1 0 0,-1-1 1 0 0,0 0 0 0 0,0 0-1 0 0,0 0 1 0 0,-1 0 0 0 0,-7 3 0 0 0,9-5-8 0 0,0 0 0 0 0,0 1 0 0 0,1-1 0 0 0,-1 1 0 0 0,0 0 0 0 0,1 0 0 0 0,-1 0 0 0 0,1 0 0 0 0,0 0 0 0 0,0 0 0 0 0,-4 5 1 0 0,5-5-122 0 0,-1 0 0 0 0,0 0 0 0 0,0-1 0 0 0,1 1 0 0 0,-2 0 1 0 0,1-1-1 0 0,0 0 0 0 0,0 1 0 0 0,0-1 0 0 0,0 0 1 0 0,-1 0-1 0 0,1 0 0 0 0,-1 0 0 0 0,1-1 0 0 0,-1 1 0 0 0,1-1 1 0 0,-1 1-1 0 0,-3-1 0 0 0,-43-2-3509 0 0,47 0 3390 0 0,-1 0-1 0 0,1 0 1 0 0,1 0-1 0 0,-1 0 1 0 0,0 0-1 0 0,0-1 0 0 0,1 1 1 0 0,-1 0-1 0 0,1-1 1 0 0,0 1-1 0 0,0-1 1 0 0,0 0-1 0 0,0 1 0 0 0,0-1 1 0 0,0-4-1 0 0,-1 1-437 0 0,-10-4-2498 0 0,2-2-3280 0 0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 7272 0 0,'0'-1'205'0'0,"0"0"1"0"0,0 0-1 0 0,0 1 1 0 0,0-1 0 0 0,0 0-1 0 0,-1 0 1 0 0,1 0-1 0 0,0 1 1 0 0,-1-1-1 0 0,1 0 1 0 0,-1 0-1 0 0,1 1 1 0 0,-1-1 0 0 0,1 0-1 0 0,-1 1 1 0 0,1-1-1 0 0,-1 0 1 0 0,0 1-1 0 0,1-1 1 0 0,-1 1-1 0 0,0-1 1 0 0,1 1 0 0 0,-1 0-1 0 0,0-1 1 0 0,0 1-1 0 0,1 0 1 0 0,-1-1-1 0 0,0 1 1 0 0,0 0-1 0 0,0 0 1 0 0,-1-1 0 0 0,-30 0 3919 0 0,26 1-3510 0 0,4 47 2929 0 0,1 8-2537 0 0,0-27-738 0 0,0 0 0 0 0,6 38 1 0 0,-5-63-267 0 0,1 1 1 0 0,0-1 0 0 0,0 0 0 0 0,0 1 0 0 0,0-1 0 0 0,1 0 0 0 0,-1 0 0 0 0,1 0 0 0 0,0 0-1 0 0,0 0 1 0 0,0-1 0 0 0,3 5 0 0 0,4 4 2 0 0,52 132-492 0 0,-60-141 440 0 0,1 0 0 0 0,-1 0-1 0 0,0 0 1 0 0,0 0-1 0 0,1 0 1 0 0,-1 0 0 0 0,1 0-1 0 0,0 0 1 0 0,-1-1 0 0 0,1 1-1 0 0,0-1 1 0 0,2 2-1 0 0,-2-2-2 0 0,-1 0-1 0 0,0-1 1 0 0,0 1-1 0 0,0 0 1 0 0,0 0-1 0 0,0 0 1 0 0,0 0-1 0 0,0 1 0 0 0,0-1 1 0 0,0 0-1 0 0,0 0 1 0 0,-1 0-1 0 0,1 1 1 0 0,0-1-1 0 0,-1 0 1 0 0,2 4-1 0 0,-2-4-17 0 0,1 0 1 0 0,-1 1-1 0 0,1-1 1 0 0,0 0-1 0 0,0 0 1 0 0,0 0-1 0 0,0 0 1 0 0,0 1-1 0 0,0-1 0 0 0,0 0 1 0 0,0-1-1 0 0,0 1 1 0 0,0 0-1 0 0,1 0 1 0 0,-1 0-1 0 0,0-1 1 0 0,1 1-1 0 0,-1-1 0 0 0,0 1 1 0 0,2 0-1 0 0,-1-1-42 0 0,-1 1 1 0 0,0-1-1 0 0,1 1 0 0 0,-1-1 0 0 0,0 1 0 0 0,1-1 0 0 0,-1 1 1 0 0,0 0-1 0 0,0 0 0 0 0,1 0 0 0 0,-1 0 0 0 0,0 0 0 0 0,0 0 0 0 0,0 0 1 0 0,0 0-1 0 0,-1 0 0 0 0,1 0 0 0 0,0 1 0 0 0,0-1 0 0 0,-1 0 0 0 0,1 1 1 0 0,0 1-1 0 0,0-2-40 0 0,1 0 0 0 0,-1 0 0 0 0,1-1 1 0 0,-1 1-1 0 0,1 0 0 0 0,-1-1 0 0 0,1 1 1 0 0,-1 0-1 0 0,1-1 0 0 0,0 0 0 0 0,-1 1 1 0 0,1-1-1 0 0,0 0 0 0 0,-1 0 0 0 0,1 0 0 0 0,0 0 1 0 0,2-1-1 0 0,-4 1-36 0 0,29 8-3653 0 0,-20-4 1940 0 0,6-2-4540 0 0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11008 0 0,'0'0'3962'0'0,"0"10"-2752"0"0,-1 44 1071 0 0,0-5-1421 0 0,2 0 1 0 0,9 58-1 0 0,0 6-220 0 0,-10-87-548 0 0,2 0 0 0 0,1 0 0 0 0,1-1 0 0 0,1 0 0 0 0,9 29 0 0 0,-11-47-80 0 0,2 5 12 0 0,0 1 1 0 0,-1-1 0 0 0,-1 1-1 0 0,0 0 1 0 0,-1 0-1 0 0,2 25 1 0 0,-2-8 7 0 0,1-1 1 0 0,1 0-1 0 0,2 1 0 0 0,1-2 0 0 0,1 1 1 0 0,18 41-1 0 0,-11-29 26 0 0,5 33 12 0 0,-18-60-77 0 0,1 1 0 0 0,1-1 0 0 0,0 0 0 0 0,1 0 0 0 0,1 0 0 0 0,0-1 0 0 0,1 0 0 0 0,9 14 0 0 0,-7-15-26 0 0,-2-3-20 0 0,0 1 1 0 0,-1 0-1 0 0,0 0 1 0 0,0 1-1 0 0,6 15 1 0 0,26 31-587 0 0,-36-54 540 0 0,1 0 0 0 0,-1 0 0 0 0,0 1 0 0 0,1-2 0 0 0,0 1 0 0 0,0 0 0 0 0,0 0 0 0 0,0-1 0 0 0,0 0 0 0 0,0 1 0 0 0,5 1 0 0 0,8 7-933 0 0,-46-43-4082 0 0,-10-36 2594 0 0,-5-8 1097 0 0,-34-35 54 0 0,75 104 1335 0 0,-1 0 1 0 0,1 0 0 0 0,1 0-1 0 0,-1-1 1 0 0,-2-9 0 0 0,-10-20 78 0 0,-3 1 171 0 0,-88-186 3721 0 0,82 164-2786 0 0,18 46-899 0 0,1-1 0 0 0,1 0 1 0 0,0 0-1 0 0,1 0 0 0 0,-5-22 0 0 0,-13-56 726 0 0,17 74-762 0 0,0 0 0 0 0,1-1 0 0 0,0 1 1 0 0,-1-34-1 0 0,-1-3 477 0 0,4 49-618 0 0,1 0-1 0 0,0-1 1 0 0,0 0 0 0 0,0 1 0 0 0,1-1 0 0 0,0 1-1 0 0,0-1 1 0 0,1 1 0 0 0,-1-1 0 0 0,1 0-1 0 0,0 1 1 0 0,1 0 0 0 0,-1-1 0 0 0,5-8-1 0 0,3-6 219 0 0,-8 18-272 0 0,-1 1 0 0 0,1-1 0 0 0,-1 1 0 0 0,1-1 0 0 0,0 1 0 0 0,0-1 0 0 0,-1 1 0 0 0,1 0 0 0 0,0 0 0 0 0,0-1 0 0 0,0 1 0 0 0,1 0 0 0 0,-1 0 0 0 0,0 0 0 0 0,0 0 0 0 0,1 0 0 0 0,-1 0 0 0 0,3-1 0 0 0,32-21 777 0 0,-32 20-704 0 0,0 0 1 0 0,0 0-1 0 0,0 0 1 0 0,1 1-1 0 0,-1 0 1 0 0,1 0-1 0 0,-1 0 1 0 0,1 0-1 0 0,8-2 1 0 0,2 1 219 0 0,0 1 0 0 0,0 1 0 0 0,23 0 0 0 0,-34 1-247 0 0,0 1-1 0 0,1 0 0 0 0,-1-1 1 0 0,0 1-1 0 0,0 1 0 0 0,0-1 1 0 0,0 1-1 0 0,0-1 0 0 0,0 1 1 0 0,0 0-1 0 0,-1 0 0 0 0,1 1 1 0 0,-1-1-1 0 0,1 1 0 0 0,-1 0 1 0 0,4 4-1 0 0,21 24 307 0 0,44 52 426 0 0,-71-80-767 0 0,1-1 0 0 0,-1 1-1 0 0,1-1 1 0 0,-1 1 0 0 0,0 0 0 0 0,0 0 0 0 0,0-1 0 0 0,-1 1 0 0 0,1 0-1 0 0,0 5 1 0 0,3 10 125 0 0,9 4 59 0 0,0 0 1 0 0,-2 1-1 0 0,-1 1 1 0 0,9 28-1 0 0,-9-16 92 0 0,-2 0 0 0 0,-1 0-1 0 0,-2 1 1 0 0,1 72 0 0 0,-7-101-300 0 0,1 0 1 0 0,-1 0 0 0 0,-1 0-1 0 0,1 0 1 0 0,-1-1-1 0 0,-1 1 1 0 0,1-1 0 0 0,-1 1-1 0 0,-1-1 1 0 0,1 0-1 0 0,-1 0 1 0 0,0-1 0 0 0,-1 1-1 0 0,0-1 1 0 0,0 0-1 0 0,0 0 1 0 0,-1 0 0 0 0,1-1-1 0 0,-9 6 1 0 0,10-8 23 0 0,0 1-187 0 0,1-1 1 0 0,-1 0-1 0 0,0 0 1 0 0,0 0-1 0 0,-1-1 1 0 0,1 1-1 0 0,0-1 1 0 0,-1 0-1 0 0,0 0 1 0 0,1 0-1 0 0,-1-1 1 0 0,0 0-1 0 0,0 0 1 0 0,0 0-1 0 0,-8 0 1 0 0,11-2 13 0 0,1 0-1 0 0,-1-1 1 0 0,1 1 0 0 0,-1 0 0 0 0,1-1-1 0 0,-1 1 1 0 0,1-1 0 0 0,0 0-1 0 0,0 1 1 0 0,0-1 0 0 0,0 0 0 0 0,0 0-1 0 0,0 0 1 0 0,0 0 0 0 0,1 0 0 0 0,-1 0-1 0 0,1 0 1 0 0,-1 0 0 0 0,1-3 0 0 0,-2-1-370 0 0,-1-2-223 0 0,1 0 0 0 0,0-1-1 0 0,0 1 1 0 0,1-1 0 0 0,0 1 0 0 0,0-14-1 0 0,1 19 316 0 0,0-1 0 0 0,0 1 0 0 0,1 0 0 0 0,-1-1 0 0 0,1 1 0 0 0,-1 0 0 0 0,1-1-1 0 0,0 1 1 0 0,0 0 0 0 0,1 0 0 0 0,-1 0 0 0 0,1 0 0 0 0,-1 0 0 0 0,1 0-1 0 0,0 0 1 0 0,0 1 0 0 0,0-1 0 0 0,1 1 0 0 0,3-4 0 0 0,-4 5-166 0 0,1 0 0 0 0,0 0-1 0 0,0 0 1 0 0,0 0 0 0 0,-1 1 0 0 0,1 0 0 0 0,0-1 0 0 0,0 1 0 0 0,0 0 0 0 0,4 0 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9072 0 0,'0'0'4234'0'0,"-12"0"-2395"0"0,6 0-1378 0 0,0 0 0 0 0,1 0-1 0 0,-1 1 1 0 0,0-1 0 0 0,1 1 0 0 0,-1 1 0 0 0,0-1 0 0 0,1 1 0 0 0,0 0 0 0 0,-1 0-1 0 0,1 0 1 0 0,0 1 0 0 0,0 0 0 0 0,-7 5 0 0 0,-10 6 161 0 0,20-13-569 0 0,0 0 1 0 0,0 0-1 0 0,0 0 1 0 0,0 1-1 0 0,0-1 1 0 0,0 0-1 0 0,1 1 1 0 0,-1 0-1 0 0,1-1 1 0 0,-1 1-1 0 0,-1 2 1 0 0,2-2-23 0 0,0-1 0 0 0,-1 0-1 0 0,1 0 1 0 0,0 0 0 0 0,-1 0 0 0 0,1 0-1 0 0,-1 0 1 0 0,0 0 0 0 0,1 0 0 0 0,-1-1 0 0 0,0 1-1 0 0,-2 0 1 0 0,2 0-3 0 0,0-1 0 0 0,0 1 0 0 0,0 0-1 0 0,0 0 1 0 0,0 0 0 0 0,0 0 0 0 0,1 0 0 0 0,-1 0-1 0 0,0 0 1 0 0,1 0 0 0 0,-1 1 0 0 0,1-1 0 0 0,-1 1-1 0 0,-2 2 1 0 0,-21 19 272 0 0,22-22-272 0 0,1 1 1 0 0,-1 0 0 0 0,0 0-1 0 0,1 0 1 0 0,-1 0 0 0 0,1 1-1 0 0,-1-1 1 0 0,1 1 0 0 0,0-1-1 0 0,0 1 1 0 0,1 0 0 0 0,-4 5-1 0 0,-10 14 142 0 0,-6 10 50 0 0,21-28-207 0 0,-1-1 1 0 0,-1 0-1 0 0,1 0 1 0 0,0 0-1 0 0,-1 0 1 0 0,0-1-1 0 0,1 1 1 0 0,-1 0-1 0 0,0-1 1 0 0,0 1-1 0 0,-1-1 1 0 0,-3 4 0 0 0,4-4-2 0 0,0 0 1 0 0,1 1 0 0 0,-1-1 0 0 0,0 1 0 0 0,1 0-1 0 0,0-1 1 0 0,-1 1 0 0 0,1 0 0 0 0,0 0 0 0 0,1 0-1 0 0,-1 0 1 0 0,0 0 0 0 0,0 5 0 0 0,0 47 91 0 0,1-43-103 0 0,0-3 7 0 0,-1-4-7 0 0,1 0 0 0 0,0-1 0 0 0,0 1 0 0 0,1-1 0 0 0,-1 1-1 0 0,1-1 1 0 0,0 1 0 0 0,0-1 0 0 0,1 0 0 0 0,-1 1 0 0 0,1-1-1 0 0,0 0 1 0 0,0 0 0 0 0,4 5 0 0 0,-2-1-10 0 0,2 0 1 0 0,-1-1-1 0 0,1 0 1 0 0,0 0-1 0 0,9 8 1 0 0,-10-12-5 0 0,-1 0 0 0 0,0-1 1 0 0,1 0-1 0 0,-1 0 0 0 0,1 0 0 0 0,0 0 1 0 0,-1-1-1 0 0,1 1 0 0 0,0-1 0 0 0,0 0 1 0 0,8 0-1 0 0,-2 0-32 0 0,52 3-158 0 0,-60-4 190 0 0,0 0-1 0 0,0 0 1 0 0,1 0-1 0 0,-1-1 1 0 0,0 1 0 0 0,0-1-1 0 0,1 0 1 0 0,-1 0-1 0 0,0 0 1 0 0,0 0-1 0 0,0 0 1 0 0,0-1 0 0 0,0 1-1 0 0,0-1 1 0 0,2-2-1 0 0,14-9-100 0 0,-17 12 108 0 0,-1 0-1 0 0,1 0 1 0 0,-1 1-1 0 0,0-1 1 0 0,1 0-1 0 0,-1 0 1 0 0,0 0 0 0 0,1 0-1 0 0,-1 0 1 0 0,0-1-1 0 0,0 1 1 0 0,0 0-1 0 0,0-1 1 0 0,0 1-1 0 0,1-3 1 0 0,43-63-174 0 0,-7-13 121 0 0,-36 77 59 0 0,-1-1 0 0 0,-1 1 1 0 0,1 0-1 0 0,0 0 0 0 0,-1-1 0 0 0,0 1 0 0 0,0-1 0 0 0,0 1 0 0 0,0 0 0 0 0,0-1 0 0 0,-1-3 1 0 0,0-7 25 0 0,1-106 230 0 0,-6 109-158 0 0,-2-5 172 0 0,8 15-102 0 0,-1 1-143 0 0,0 0 0 0 0,0 0 0 0 0,0 0 0 0 0,0 0-1 0 0,0 0 1 0 0,0 0 0 0 0,0 0 0 0 0,0 0 0 0 0,-1 0 0 0 0,1 1-1 0 0,0-1 1 0 0,0 0 0 0 0,0 1 0 0 0,0-1 0 0 0,0 1 0 0 0,0-1-1 0 0,1 1 1 0 0,-1-1 0 0 0,0 1 0 0 0,0 0 0 0 0,0 0 0 0 0,0-1-1 0 0,1 1 1 0 0,-1 0 0 0 0,0 0 0 0 0,0 1 0 0 0,-1 27 165 0 0,3-10-121 0 0,-1 0-74 0 0,-1-5-3 0 0,1 1-1 0 0,1-1 1 0 0,0 0-1 0 0,0 0 1 0 0,1-1-1 0 0,1 1 1 0 0,8 24 0 0 0,-7-23-65 0 0,-2 1 1 0 0,0-1-1 0 0,-1 1 1 0 0,-1 27-1 0 0,0-34 5 0 0,1-4-51 0 0,0 1 0 0 0,0-1 1 0 0,1 0-1 0 0,-1 1 0 0 0,1-1 0 0 0,0 0 1 0 0,1 0-1 0 0,3 6 0 0 0,4 8-876 0 0,-10-18 774 0 0,0 0 1 0 0,1 0-1 0 0,-1 0 0 0 0,1 0 0 0 0,-1 0 1 0 0,1 0-1 0 0,-1 0 0 0 0,1 0 1 0 0,0 0-1 0 0,-1 0 0 0 0,1 0 1 0 0,0 0-1 0 0,0-1 0 0 0,0 1 1 0 0,0 0-1 0 0,0-1 0 0 0,0 1 0 0 0,0 0 1 0 0,0-1-1 0 0,0 1 0 0 0,0-1 1 0 0,0 1-1 0 0,2-1 0 0 0,-2 0-105 0 0,1-1-1 0 0,-1 0 0 0 0,0 0 1 0 0,0 1-1 0 0,1-1 1 0 0,-1 0-1 0 0,0 0 0 0 0,0 0 1 0 0,0-1-1 0 0,0 1 0 0 0,0 0 1 0 0,-1 0-1 0 0,1 0 1 0 0,0-1-1 0 0,0 1 0 0 0,-1 0 1 0 0,1-1-1 0 0,-1 1 0 0 0,1-1 1 0 0,-1 1-1 0 0,0-1 1 0 0,1 1-1 0 0,-1-1 0 0 0,0-2 1 0 0,7-25-6282 0 0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8048 0 0,'1'1'395'0'0,"0"0"1"0"0,0 0 0 0 0,0 0-1 0 0,0 1 1 0 0,0-1-1 0 0,0 0 1 0 0,-1 1-1 0 0,1-1 1 0 0,0 0 0 0 0,-1 1-1 0 0,1-1 1 0 0,-1 1-1 0 0,0-1 1 0 0,1 1 0 0 0,-1-1-1 0 0,0 1 1 0 0,0-1-1 0 0,0 1 1 0 0,0 2 0 0 0,-1 39 1443 0 0,0-32-1261 0 0,-8 209 4130 0 0,9-219-4231 0 0,8-32-158 0 0,-7 27-307 0 0,0 0 0 0 0,-1 0 1 0 0,1 0-1 0 0,-1 0 1 0 0,1 0-1 0 0,-1-1 1 0 0,-1 1-1 0 0,1 0 1 0 0,-1-4-1 0 0,0 2 1 0 0,0 0 1 0 0,1 0-1 0 0,0 0 1 0 0,0 0-1 0 0,1 0 1 0 0,1-7-1 0 0,7-36 57 0 0,-6 34-38 0 0,0-1-1 0 0,0 1 0 0 0,1 0 1 0 0,12-26-1 0 0,-14 37-11 0 0,0-1 0 0 0,-1 0 0 0 0,1 1 0 0 0,-1-1 1 0 0,0 0-1 0 0,0 0 0 0 0,0-9 0 0 0,-1 11-8 0 0,0 0 0 0 0,0 1 0 0 0,0-1 0 0 0,1 0 0 0 0,-1 0 0 0 0,1 1 0 0 0,-1-1 0 0 0,1 0-1 0 0,0 1 1 0 0,0-1 0 0 0,1 0 0 0 0,-1 1 0 0 0,0-1 0 0 0,1 1 0 0 0,-1 0 0 0 0,1 0 0 0 0,0-1 0 0 0,0 1 0 0 0,0 0 0 0 0,0 1 0 0 0,3-3 0 0 0,4-4 90 0 0,0 2-1 0 0,1-1 1 0 0,0 1 0 0 0,0 0 0 0 0,20-7 0 0 0,-19 10 168 0 0,0 1 1 0 0,0 1 0 0 0,0-1 0 0 0,16 2 0 0 0,-25 0-252 0 0,1 0-1 0 0,-1 0 1 0 0,0 0 0 0 0,0 1-1 0 0,0-1 1 0 0,0 1 0 0 0,1 0-1 0 0,-1 0 1 0 0,0 0-1 0 0,0-1 1 0 0,0 2 0 0 0,-1-1-1 0 0,1 0 1 0 0,0 0-1 0 0,0 1 1 0 0,-1-1 0 0 0,1 1-1 0 0,0-1 1 0 0,-1 1 0 0 0,0 0-1 0 0,1 0 1 0 0,-1-1-1 0 0,0 1 1 0 0,0 0 0 0 0,2 4-1 0 0,1 3-14 0 0,1-1 1 0 0,-1 0-1 0 0,2 0 0 0 0,-1 0 0 0 0,11 10 1 0 0,18 29-55 0 0,-25-33-9 0 0,-8-13 43 0 0,0 1 1 0 0,0-1-1 0 0,0 1 1 0 0,0-1 0 0 0,-1 1-1 0 0,1-1 1 0 0,0 1-1 0 0,-1 0 1 0 0,1-1-1 0 0,-1 1 1 0 0,1 0-1 0 0,-1 0 1 0 0,0-1-1 0 0,0 1 1 0 0,0 2 0 0 0,1 7-409 0 0,1 1 1 0 0,-1 0 0 0 0,2-1 0 0 0,0 1 0 0 0,0-1 0 0 0,10 19 0 0 0,-12-27 113 0 0,1-1 0 0 0,0 1 0 0 0,0-1 0 0 0,0 0 0 0 0,1 1-1 0 0,-1-1 1 0 0,1 0 0 0 0,-1-1 0 0 0,1 1 0 0 0,-1 0 0 0 0,1-1-1 0 0,0 1 1 0 0,0-1 0 0 0,0 0 0 0 0,0 0 0 0 0,0 0 0 0 0,0-1 0 0 0,0 1-1 0 0,0-1 1 0 0,0 1 0 0 0,0-1 0 0 0,0 0 0 0 0,1 0 0 0 0,4-1-1 0 0,-2 0-399 0 0,0 1-1 0 0,1-2 0 0 0,-1 1 0 0 0,0-1 0 0 0,0 1 0 0 0,0-2 0 0 0,-1 1 0 0 0,1-1 0 0 0,0 0 0 0 0,-1 0 1 0 0,0 0-1 0 0,8-7 0 0 0,12-16-4321 0 0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8936 0 0,'0'0'2809'0'0,"-16"0"2469"0"0,-17 0-2956 0 0,26 1-2114 0 0,0 0 0 0 0,0 1 1 0 0,1-1-1 0 0,-1 2 0 0 0,1-1 0 0 0,-1 1 1 0 0,1 0-1 0 0,0 0 0 0 0,0 0 1 0 0,0 1-1 0 0,-5 5 0 0 0,2-3 1 0 0,7-5-168 0 0,0 1 1 0 0,-1 0-1 0 0,2 0 1 0 0,-1 0-1 0 0,0 0 1 0 0,0 0 0 0 0,1 0-1 0 0,-1 0 1 0 0,1 1-1 0 0,0-1 1 0 0,-1 0-1 0 0,0 4 1 0 0,-13 18 334 0 0,-2-2 47 0 0,0 0 0 0 0,-21 38 0 0 0,18-28-187 0 0,17-28-199 0 0,1 0 1 0 0,0-1-1 0 0,0 1 1 0 0,0 0-1 0 0,0 0 1 0 0,1 1-1 0 0,-2 5 0 0 0,-12 26 215 0 0,9-28-226 0 0,0 2 0 0 0,0-1 0 0 0,1 0 1 0 0,1 1-1 0 0,0 0 0 0 0,0 0 1 0 0,1 1-1 0 0,0-1 0 0 0,0 1 1 0 0,0 12-1 0 0,3-21-28 0 0,1 1-1 0 0,0-1 1 0 0,0 0 0 0 0,0 0 0 0 0,0 1-1 0 0,0-1 1 0 0,0 0 0 0 0,0 0-1 0 0,1 0 1 0 0,-1 0 0 0 0,1 0 0 0 0,-1-1-1 0 0,1 1 1 0 0,0 0 0 0 0,-1-1 0 0 0,1 1-1 0 0,0-1 1 0 0,0 0 0 0 0,0 0 0 0 0,1 1-1 0 0,-1-1 1 0 0,0 0 0 0 0,0-1-1 0 0,1 1 1 0 0,-1 0 0 0 0,0-1 0 0 0,1 1-1 0 0,-1-1 1 0 0,4 0 0 0 0,22 3-54 0 0,-20-2 35 0 0,1 1 0 0 0,-1-2 0 0 0,0 1 0 0 0,0-1 0 0 0,1-1 0 0 0,-1 1 0 0 0,0-2 0 0 0,0 1 0 0 0,0-1 0 0 0,0 0 0 0 0,12-5 0 0 0,-14 6-9 0 0,-5 0 28 0 0,1 1-1 0 0,0 0 1 0 0,-1-1 0 0 0,1 1-1 0 0,-1-1 1 0 0,1 1 0 0 0,-1-1 0 0 0,1 0-1 0 0,-1 1 1 0 0,0-1 0 0 0,1 0 0 0 0,-1 0-1 0 0,0 0 1 0 0,0 0 0 0 0,1 0 0 0 0,-1-1-1 0 0,0 1 1 0 0,0 0 0 0 0,0 0-1 0 0,0-1 1 0 0,0-1 0 0 0,1-4 7 0 0,-2 7-3 0 0,0-1-1 0 0,0 0 1 0 0,0 0-1 0 0,0 0 1 0 0,0 1-1 0 0,0-1 1 0 0,0 0-1 0 0,1 0 1 0 0,-1 1-1 0 0,0-1 1 0 0,1 0-1 0 0,-1 0 1 0 0,1 1-1 0 0,-1-1 1 0 0,0 0-1 0 0,1 1 1 0 0,-1-1-1 0 0,1 1 1 0 0,0-1-1 0 0,-1 0 1 0 0,1 1-1 0 0,-1 0 1 0 0,1-1-1 0 0,0 1 1 0 0,-1-1-1 0 0,1 1 1 0 0,0 0-1 0 0,0-1 1 0 0,-1 1-1 0 0,1 0 1 0 0,0 0-1 0 0,1-1 1 0 0,0 1-1 0 0,-1-1 1 0 0,1 1-1 0 0,-1-1 1 0 0,1 1-1 0 0,-1-1 1 0 0,1 0-1 0 0,-1 0 1 0 0,1 0-1 0 0,-1 0 1 0 0,0 0-1 0 0,0 0 1 0 0,1 0-1 0 0,-1 0 1 0 0,0 0 0 0 0,0 0-1 0 0,0-1 1 0 0,0 1-1 0 0,-1 0 1 0 0,1-1-1 0 0,0 1 1 0 0,0-1-1 0 0,0-2 1 0 0,17-25-9 0 0,-14 22 11 0 0,-1 0 1 0 0,0 0 0 0 0,0 0-1 0 0,-1 0 1 0 0,0-1 0 0 0,0 1-1 0 0,0-1 1 0 0,-1 1 0 0 0,0-10-1 0 0,5-14 18 0 0,-4 24-13 0 0,-1 0 0 0 0,0 0 0 0 0,-1 0 1 0 0,1 0-1 0 0,-1 0 0 0 0,-2-14 1 0 0,1 4 1 0 0,1 16-11 0 0,0 1-1 0 0,0-1 1 0 0,0 0 0 0 0,0 1 0 0 0,0-1 0 0 0,0 0 0 0 0,0 1 0 0 0,0-1 0 0 0,0 0 0 0 0,0 1 0 0 0,0-1 0 0 0,-1 0 0 0 0,1 1 0 0 0,0-1 0 0 0,-1 1 0 0 0,1-1 0 0 0,0 1 0 0 0,-1-1 0 0 0,1 1-1 0 0,0-1 1 0 0,-1 1 0 0 0,1-1 0 0 0,-1 1 0 0 0,0-1 0 0 0,-4-6 8 0 0,3-3 8 0 0,2 8-14 0 0,0 0 0 0 0,0 0 1 0 0,0 0-1 0 0,-1 0 0 0 0,1 0 0 0 0,-1 0 0 0 0,0 0 0 0 0,1 0 1 0 0,-1 0-1 0 0,0 0 0 0 0,0 0 0 0 0,-2-2 0 0 0,-8-5-17 0 0,11 17-12 0 0,2 21 23 0 0,0 7 9 0 0,3 0 1 0 0,0-1-1 0 0,14 44 1 0 0,6 37-110 0 0,5 142 183 0 0,-23-202 23 0 0,-2-22 81 0 0,0 42 1 0 0,-5-51-95 0 0,1 0 48 0 0,-2 1 0 0 0,-1-1 0 0 0,-5 32 1 0 0,0-27 92 0 0,2 1 1 0 0,-1 42 0 0 0,6-69-211 0 0,0 0 0 0 0,0 0 1 0 0,0 0-1 0 0,-1 0 1 0 0,0 0-1 0 0,0 0 0 0 0,0 0 1 0 0,0 0-1 0 0,-3 6 1 0 0,-7 24 148 0 0,6-20-49 0 0,0 0-1 0 0,-14 25 1 0 0,-8 20 29 0 0,25-55-138 0 0,-1 0 0 0 0,1 0 1 0 0,-1 0-1 0 0,0 0 1 0 0,0 0-1 0 0,0-1 0 0 0,-1 0 1 0 0,1 1-1 0 0,-1-1 0 0 0,0 0 1 0 0,0-1-1 0 0,0 1 0 0 0,0-1 1 0 0,0 0-1 0 0,-8 3 0 0 0,-8 6-4 0 0,12-7-14 0 0,0 0 0 0 0,0 0 0 0 0,0-1 1 0 0,-1 0-1 0 0,-10 2 0 0 0,16-4-42 0 0,1 0 0 0 0,-1-1 0 0 0,0 0 0 0 0,1 1 0 0 0,-1-1 0 0 0,1 0 0 0 0,-1-1 0 0 0,0 1 0 0 0,1 0 0 0 0,-1-1 0 0 0,0 1 0 0 0,1-1 0 0 0,-1 0 0 0 0,1 0 0 0 0,-1 0 0 0 0,1 0 0 0 0,0 0 0 0 0,-1-1 0 0 0,1 1 1 0 0,-2-2-1 0 0,-2-3-213 0 0,3 3 161 0 0,0 1 0 0 0,0-1 0 0 0,0 0 0 0 0,1 1-1 0 0,-1-1 1 0 0,1-1 0 0 0,0 1 0 0 0,-1 0-1 0 0,2-1 1 0 0,-4-5 0 0 0,4 6 37 0 0,0 1 0 0 0,0 0 0 0 0,0-1-1 0 0,0 1 1 0 0,-1 0 0 0 0,1 0 0 0 0,-1 0 0 0 0,1 0 0 0 0,-1 0 0 0 0,0 0 0 0 0,-3-2-1 0 0,3 3 6 0 0,0-1-1 0 0,1 1 0 0 0,-1-1 0 0 0,1 1 0 0 0,-1-1 1 0 0,1 0-1 0 0,0 0 0 0 0,0 1 0 0 0,0-1 0 0 0,0 0 0 0 0,0 0 1 0 0,0 0-1 0 0,0 0 0 0 0,1 0 0 0 0,-1-3 0 0 0,-6-24-1325 0 0,2 0 0 0 0,1-1-1 0 0,2 0 1 0 0,1-43 0 0 0,1 69 1059 0 0,1 0 0 0 0,-1 0 0 0 0,1 0 0 0 0,0 0 0 0 0,0 0 0 0 0,1 0 0 0 0,-1 1 0 0 0,1-1 0 0 0,4-6 0 0 0,1-5-1709 0 0,-2-15-5327 0 0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46 6552 0 0,'-18'-16'7570'0'0,"-18"8"-4572"0"0,18 4-2006 0 0,0 1 0 0 0,0 0-1 0 0,-24 0 1 0 0,13-1-20 0 0,26 3-875 0 0,0 0-1 0 0,0 1 1 0 0,0-1 0 0 0,0 0 0 0 0,0 1-1 0 0,-1 0 1 0 0,1 0 0 0 0,0 0 0 0 0,0 0-1 0 0,0 0 1 0 0,0 1 0 0 0,0 0-1 0 0,0-1 1 0 0,0 1 0 0 0,0 0 0 0 0,-4 2-1 0 0,1 3-24 0 0,1 0 0 0 0,0-1 1 0 0,1 2-1 0 0,-1-1 0 0 0,1 0 0 0 0,0 1 0 0 0,1 0 0 0 0,0 0 0 0 0,0 0 0 0 0,0 0 0 0 0,1 0 0 0 0,0 1 0 0 0,1-1 1 0 0,-2 10-1 0 0,-18 55 298 0 0,16-51-292 0 0,0 0-1 0 0,2 0 0 0 0,0 0 1 0 0,1 26-1 0 0,0 6-2 0 0,1-37-61 0 0,0-1 0 0 0,1 1 1 0 0,0 0-1 0 0,1 0 0 0 0,1 0 0 0 0,1-1 0 0 0,0 1 0 0 0,10 27 1 0 0,-8-30-34 0 0,-3-8 19 0 0,0 1 0 0 0,0 0-1 0 0,1-1 1 0 0,0 1-1 0 0,0-1 1 0 0,0 0 0 0 0,0 0-1 0 0,1 0 1 0 0,0 0 0 0 0,0-1-1 0 0,7 7 1 0 0,61 49-160 0 0,-70-59 159 0 0,1 1 1 0 0,-1-1-1 0 0,1 0 0 0 0,0 1 1 0 0,-1-1-1 0 0,1 0 0 0 0,0-1 1 0 0,0 1-1 0 0,0 0 0 0 0,0-1 1 0 0,0 0-1 0 0,3 0 0 0 0,-3 1-11 0 0,1-1 0 0 0,0-1 0 0 0,-1 1 0 0 0,1-1 0 0 0,-1 1 0 0 0,1-1-1 0 0,-1 0 1 0 0,1 0 0 0 0,-1 0 0 0 0,1-1 0 0 0,-1 1 0 0 0,0-1 0 0 0,0 0-1 0 0,4-2 1 0 0,12-8-116 0 0,-17 12 123 0 0,-1 0 0 0 0,1-1-1 0 0,-1 0 1 0 0,0 1 0 0 0,1-1 0 0 0,-1 0 0 0 0,0 0-1 0 0,1 1 1 0 0,-1-1 0 0 0,0 0 0 0 0,0 0 0 0 0,0 0-1 0 0,0-1 1 0 0,0 1 0 0 0,0 0 0 0 0,0 0 0 0 0,0-1-1 0 0,-1 1 1 0 0,1 0 0 0 0,0-1 0 0 0,-1 1-1 0 0,1-2 1 0 0,2-6-3 0 0,-2 8 5 0 0,-1-1 1 0 0,1 1 0 0 0,-1-1 0 0 0,1 0 0 0 0,-1 1-1 0 0,1-1 1 0 0,0 1 0 0 0,0 0 0 0 0,0-1 0 0 0,0 1 0 0 0,0 0-1 0 0,0-1 1 0 0,0 1 0 0 0,1 0 0 0 0,-1 0 0 0 0,0 0-1 0 0,3-1 1 0 0,-3 1-1 0 0,1 0 0 0 0,-1 0-1 0 0,0-1 1 0 0,0 1 0 0 0,0 0-1 0 0,0 0 1 0 0,0-1 0 0 0,0 1 0 0 0,0 0-1 0 0,0-1 1 0 0,-1 1 0 0 0,1-1-1 0 0,0 1 1 0 0,-1-1 0 0 0,1 1 0 0 0,-1-3-1 0 0,7-10-16 0 0,26-35-114 0 0,-28 40 125 0 0,-1 1 0 0 0,-1-1 0 0 0,0 0 0 0 0,0 0 0 0 0,0 0 0 0 0,-1 0 0 0 0,0-1 0 0 0,0-12 0 0 0,-1-88 39 0 0,-3 53-21 0 0,2 49 8 0 0,-2-42 103 0 0,2 49-115 0 0,0-1 0 0 0,0 0 0 0 0,0 1-1 0 0,-1-1 1 0 0,1 0 0 0 0,0 1 0 0 0,-1-1-1 0 0,0 1 1 0 0,1-1 0 0 0,-1 1 0 0 0,0-1-1 0 0,0 1 1 0 0,0-1 0 0 0,0 1 0 0 0,0 0-1 0 0,0-1 1 0 0,0 1 0 0 0,0 0 0 0 0,0 0-1 0 0,-1 0 1 0 0,1 0 0 0 0,-1 0 0 0 0,1 0-1 0 0,-2-1 1 0 0,-12-4 148 0 0,26 22-70 0 0,-9-7-36 0 0,-1 1 0 0 0,1 0 1 0 0,-2 0-1 0 0,1-1 0 0 0,-2 1 0 0 0,-1 16 0 0 0,0-2-69 0 0,2 181 73 0 0,-9-132-199 0 0,1-23-2364 0 0,16-57-17 0 0,0-6 1218 0 0,-2-3 134 0 0,4-2 353 0 0,-5 12 291 0 0,0-1 0 0 0,0 0 1 0 0,-1 1-1 0 0,0-2 0 0 0,-1 1 0 0 0,6-15 1 0 0,0 1-1008 0 0,0 4-1536 0 0,0-16-2744 0 0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7256 0 0,'0'2'4248'0'0,"0"16"-1659"0"0,0 19-220 0 0,2-16-1851 0 0,-2-1 1 0 0,0 1-1 0 0,-1-1 1 0 0,-1 1-1 0 0,-1-1 1 0 0,-1 1 0 0 0,-10 30-1 0 0,11-43-364 0 0,0 0 0 0 0,0 1 0 0 0,1-1 0 0 0,0 1 0 0 0,-1 17 0 0 0,-1 3 211 0 0,3-26-325 0 0,0 8 116 0 0,-2-1 0 0 0,1 1-1 0 0,-1-1 1 0 0,-1 0 0 0 0,1 0 0 0 0,-2 0-1 0 0,1 0 1 0 0,-12 15 0 0 0,13-20 348 0 0,5-20-295 0 0,7-61-81 0 0,-9 74-122 0 0,0 0 0 0 0,0-1 0 0 0,0 1 0 0 0,1 0 1 0 0,-1 0-1 0 0,1 0 0 0 0,-1 0 0 0 0,1 0 0 0 0,0 0 0 0 0,0 0 0 0 0,0 0 0 0 0,1-3 1 0 0,0 3 2 0 0,-1 1 0 0 0,0-2 0 0 0,0 1 0 0 0,0 0 0 0 0,0 0 0 0 0,-1 0 1 0 0,1 0-1 0 0,-1 0 0 0 0,1-1 0 0 0,-1 1 0 0 0,0 0 0 0 0,0-3 1 0 0,9-62 208 0 0,-8 59-180 0 0,-1 0 0 0 0,1 1 0 0 0,1-1 0 0 0,-1 0-1 0 0,5-9 1 0 0,1-21 110 0 0,-7 34-138 0 0,1 0 0 0 0,-1 0 0 0 0,0 0 0 0 0,1 0 0 0 0,0 0 0 0 0,0 1 0 0 0,0-1 0 0 0,0 0 0 0 0,1 1 0 0 0,0-1 0 0 0,-1 1 0 0 0,1-1 0 0 0,1 1 0 0 0,-1 0 1 0 0,0 0-1 0 0,1 0 0 0 0,-1 0 0 0 0,1 0 0 0 0,0 1 0 0 0,4-4 0 0 0,14-14 23 0 0,-17 17-33 0 0,0 1 1 0 0,0-1 0 0 0,0 1-1 0 0,1 0 1 0 0,0 0-1 0 0,-1 0 1 0 0,1 1 0 0 0,0-1-1 0 0,0 1 1 0 0,-1 0-1 0 0,1 1 1 0 0,7-1 0 0 0,0 0 4 0 0,-1 1 0 0 0,1 0 0 0 0,-1 0 0 0 0,22 5 0 0 0,-30-5 0 0 0,1 1-1 0 0,-1 0 0 0 0,0 0 0 0 0,0 0 1 0 0,0 1-1 0 0,0-1 0 0 0,0 1 1 0 0,0 0-1 0 0,0 0 0 0 0,0 0 0 0 0,0 0 1 0 0,-1 0-1 0 0,1 0 0 0 0,-1 1 1 0 0,0-1-1 0 0,0 1 0 0 0,0 0 0 0 0,0 0 1 0 0,0 0-1 0 0,0 0 0 0 0,-1 0 0 0 0,0 0 1 0 0,3 6-1 0 0,3 8 13 0 0,22 28 38 0 0,-24-40-50 0 0,0 1 1 0 0,-1 0-1 0 0,0 0 1 0 0,0 1-1 0 0,-1-1 1 0 0,0 1-1 0 0,0 0 1 0 0,3 11-1 0 0,4 21 16 0 0,-5-25-77 0 0,-1 0 1 0 0,-1 0-1 0 0,-1 1 0 0 0,2 23 1 0 0,-4-33-218 0 0,1 1-1 0 0,-1-1 1 0 0,1 0 0 0 0,0 0-1 0 0,0 0 1 0 0,0 0 0 0 0,1 0-1 0 0,-1 0 1 0 0,1 0 0 0 0,1 0 0 0 0,4 8-1 0 0,-6-12-33 0 0,0 0 0 0 0,0 0 0 0 0,0 0 1 0 0,0 0-1 0 0,0 0 0 0 0,0 0 0 0 0,0 0 0 0 0,1 0 0 0 0,-1-1 0 0 0,0 1 0 0 0,1 0 0 0 0,-1-1 0 0 0,0 1 0 0 0,1-1 0 0 0,-1 1 0 0 0,1-1 0 0 0,-1 0 0 0 0,1 1 0 0 0,-1-1 0 0 0,1 0 0 0 0,-1 0 1 0 0,0 0-1 0 0,1 0 0 0 0,-1-1 0 0 0,1 1 0 0 0,-1 0 0 0 0,1-1 0 0 0,-1 1 0 0 0,1-1 0 0 0,-1 1 0 0 0,0-1 0 0 0,1 1 0 0 0,-1-1 0 0 0,0 0 0 0 0,0 0 0 0 0,1 0 0 0 0,-1 0 0 0 0,0 0 0 0 0,0 0 1 0 0,0 0-1 0 0,0 0 0 0 0,1-2 0 0 0,7-7-5585 0 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242 496 4232 0 0,'-11'0'8077'0'0,"-14"0"-4552"0"0,19 1-3317 0 0,-1-1-1 0 0,1 1 1 0 0,0 1-1 0 0,0-1 1 0 0,0 1-1 0 0,0 0 1 0 0,0 0-1 0 0,0 1 1 0 0,0 0 0 0 0,1 0-1 0 0,0 0 1 0 0,-1 1-1 0 0,1 0 1 0 0,0 0-1 0 0,1 0 1 0 0,-1 0-1 0 0,1 1 1 0 0,-1 0-1 0 0,2 0 1 0 0,-1 0-1 0 0,0 0 1 0 0,1 1-1 0 0,0-1 1 0 0,0 1 0 0 0,-2 6-1 0 0,-12 20 133 0 0,14-27-284 0 0,0 0-1 0 0,-1 0 1 0 0,2 1 0 0 0,-1 0 0 0 0,1-1 0 0 0,-2 9 0 0 0,-10 60 297 0 0,5-35-136 0 0,3 0 0 0 0,-3 59 0 0 0,9-94-217 0 0,1 1 1 0 0,-1 0-1 0 0,1-1 1 0 0,0 1-1 0 0,0-1 1 0 0,0 1-1 0 0,0-1 0 0 0,1 0 1 0 0,0 1-1 0 0,0-1 1 0 0,0 0-1 0 0,0 0 1 0 0,1 0-1 0 0,-1 0 1 0 0,1-1-1 0 0,0 1 1 0 0,1-1-1 0 0,-1 1 1 0 0,0-1-1 0 0,1 0 1 0 0,0-1-1 0 0,-1 1 1 0 0,1-1-1 0 0,6 4 1 0 0,-1-3-54 0 0,-1 0-1 0 0,1 0 1 0 0,-1-1 0 0 0,1 0 0 0 0,0 0 0 0 0,0-1 0 0 0,0-1 0 0 0,0 1 0 0 0,0-1 0 0 0,0-1 0 0 0,0 0-1 0 0,0 0 1 0 0,0 0 0 0 0,0-1 0 0 0,0-1 0 0 0,11-4 0 0 0,26-20-714 0 0,-45 26 742 0 0,0 0 0 0 0,1 0 0 0 0,-1 0 0 0 0,0 0 0 0 0,0 0-1 0 0,0 0 1 0 0,1 0 0 0 0,-1 0 0 0 0,0 0 0 0 0,0 0 0 0 0,-1-1-1 0 0,1 1 1 0 0,0 0 0 0 0,0-1 0 0 0,-1 1 0 0 0,1-1 0 0 0,-1 1-1 0 0,1-1 1 0 0,0-2 0 0 0,4-9-145 0 0,13-3-133 0 0,-16 14 255 0 0,1 0 1 0 0,-1 0 0 0 0,0 0 0 0 0,0 0-1 0 0,0 0 1 0 0,0-1 0 0 0,0 1-1 0 0,0-1 1 0 0,0 1 0 0 0,-1-1 0 0 0,0 1-1 0 0,1-1 1 0 0,1-5 0 0 0,7-23-319 0 0,-2 12 287 0 0,-2 0 0 0 0,0-1 0 0 0,-1 1-1 0 0,-2-1 1 0 0,0 0 0 0 0,1-27 0 0 0,-3-6 325 0 0,-2 1 1 0 0,-2-1 0 0 0,-3 1-1 0 0,-12-53 1 0 0,-38-156 1982 0 0,45 165-1183 0 0,2 67-67 0 0,3 26-304 0 0,3 16-301 0 0,2 60 24 0 0,0-24-344 0 0,1 0-1 0 0,2 1 1 0 0,16 85 0 0 0,-13-109-61 0 0,-2 0 0 0 0,0 1 1 0 0,-2 32-1 0 0,4 39-94 0 0,-1-8-76 0 0,-4-70-189 0 0,1 1 0 0 0,0 0 0 0 0,2 0 0 0 0,9 39 0 0 0,-9-50 159 0 0,-3-7 54 0 0,1-1 1 0 0,0 0-1 0 0,0 0 0 0 0,-1 0 0 0 0,1 0 1 0 0,1 1-1 0 0,-1-1 0 0 0,0-1 1 0 0,0 1-1 0 0,1 0 0 0 0,1 2 0 0 0,8 10-974 0 0,-9-11 723 0 0,0-1 1 0 0,0 1 0 0 0,0-1 0 0 0,0 1-1 0 0,1-1 1 0 0,-1 0 0 0 0,1 0 0 0 0,-1 0-1 0 0,4 1 1 0 0,23 3-6906 0 0,-20-6 1095 0 0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20 7216 0 0,'-3'-3'7563'0'0,"-12"-11"-4844"0"0,-26 13 560 0 0,27 0-2636 0 0,0 1-1 0 0,1 0 1 0 0,-1 1-1 0 0,-16 3 1 0 0,25-3-580 0 0,0 1 0 0 0,0-1-1 0 0,0 1 1 0 0,1 0 0 0 0,-1 1 0 0 0,0-1 0 0 0,1 1 0 0 0,-1 0 0 0 0,1 0-1 0 0,0 0 1 0 0,0 1 0 0 0,0 0 0 0 0,1-1 0 0 0,-6 8 0 0 0,6-7-41 0 0,0 0 0 0 0,0 0 1 0 0,1 0-1 0 0,0 1 1 0 0,0-1-1 0 0,0 0 0 0 0,0 1 1 0 0,0 0-1 0 0,1-1 1 0 0,0 1-1 0 0,0 0 1 0 0,0 0-1 0 0,1-1 0 0 0,-1 1 1 0 0,1 5-1 0 0,0-6-8 0 0,-6 59 164 0 0,-7 100 162 0 0,12-111-220 0 0,-1-32-72 0 0,2 0 0 0 0,3 39 0 0 0,-2-54-47 0 0,0 1 1 0 0,0-1-1 0 0,1-1 0 0 0,-1 1 0 0 0,1 0 1 0 0,0 0-1 0 0,0-1 0 0 0,1 1 0 0 0,-1-1 1 0 0,1 1-1 0 0,0-1 0 0 0,1 0 0 0 0,-1 0 1 0 0,0-1-1 0 0,1 1 0 0 0,4 3 1 0 0,-4-4-29 0 0,0-1 0 0 0,0 1 0 0 0,1-1 0 0 0,-1 0 0 0 0,1 0 1 0 0,-1 0-1 0 0,1-1 0 0 0,0 0 0 0 0,0 1 0 0 0,-1-2 1 0 0,1 1-1 0 0,0 0 0 0 0,0-1 0 0 0,0 0 0 0 0,0 0 0 0 0,0-1 1 0 0,0 1-1 0 0,-1-1 0 0 0,1 0 0 0 0,0 0 0 0 0,0-1 1 0 0,-1 0-1 0 0,1 1 0 0 0,-1-1 0 0 0,7-4 0 0 0,-3 0-49 0 0,-4 5 49 0 0,-1-1 0 0 0,0 0 0 0 0,1 0 0 0 0,-1-1 0 0 0,0 1 0 0 0,0-1 0 0 0,0 0 0 0 0,0 1 0 0 0,-1-1 0 0 0,1 0 0 0 0,-1-1 0 0 0,0 1 0 0 0,0 0 0 0 0,2-4 0 0 0,-3 6 15 0 0,-1 0 1 0 0,1 0-1 0 0,-1 0 1 0 0,1 0-1 0 0,-1 0 1 0 0,1 0-1 0 0,0 0 1 0 0,-1 0-1 0 0,1 1 0 0 0,0-1 1 0 0,0 0-1 0 0,0 1 1 0 0,0-1-1 0 0,0 1 1 0 0,-1-1-1 0 0,1 1 1 0 0,0-1-1 0 0,0 1 0 0 0,0-1 1 0 0,0 1-1 0 0,2-1 1 0 0,9-5-71 0 0,-5-9-11 0 0,-7 13 80 0 0,1 0-1 0 0,0 0 1 0 0,0-1-1 0 0,0 1 1 0 0,0 0-1 0 0,0 0 1 0 0,0 0-1 0 0,1 0 1 0 0,-1 1-1 0 0,0-1 1 0 0,1 0-1 0 0,3-2 1 0 0,2-2-26 0 0,-5 5 30 0 0,0 0 0 0 0,0-1 0 0 0,-1 1 0 0 0,1-1 0 0 0,-1 1 0 0 0,1-1 0 0 0,-1 1 0 0 0,1-1 1 0 0,-1 0-1 0 0,0 0 0 0 0,0 0 0 0 0,0 0 0 0 0,0 1 0 0 0,0-1 0 0 0,0-1 0 0 0,-1 1 0 0 0,1 0 0 0 0,0-2 0 0 0,5-24-90 0 0,0 5 110 0 0,-2 1 0 0 0,0-2 0 0 0,1-40 0 0 0,-6 33 49 0 0,-1 0-1 0 0,-1 1 1 0 0,-2-1 0 0 0,-1 1 0 0 0,-15-46 0 0 0,19 51 93 0 0,2 25-145 0 0,1-1 0 0 0,-1 0 0 0 0,0 1 0 0 0,0-1 0 0 0,0 0 0 0 0,0 1 0 0 0,1-1 0 0 0,-1 0 0 0 0,0 1 0 0 0,0-1 0 0 0,0 0 0 0 0,0 0 0 0 0,-1 1 0 0 0,1-1-1 0 0,0 0 1 0 0,0 1 0 0 0,0-1 0 0 0,-1 0 0 0 0,1 1 0 0 0,0-1 0 0 0,0 0 0 0 0,-1 1 0 0 0,1-1 0 0 0,-1 1 0 0 0,1-1 0 0 0,0 0 0 0 0,-1 1 0 0 0,1-1 0 0 0,-1 1 0 0 0,0-1 0 0 0,1 1 0 0 0,-1 0 0 0 0,1-1 0 0 0,-2 0 0 0 0,1 1 329 0 0,1 54 156 0 0,-1-20-386 0 0,0-14-123 0 0,1-1 0 0 0,0 1 0 0 0,2-1 0 0 0,0 1 0 0 0,1-1 0 0 0,1 0 0 0 0,8 26 0 0 0,-9-36-30 0 0,-1 1 0 0 0,0-1 0 0 0,0 1 0 0 0,-1 0 0 0 0,-1-1 0 0 0,0 12 1 0 0,0-8-222 0 0,0 0 0 0 0,1 0 1 0 0,1-1-1 0 0,3 14 0 0 0,-2-15-86 0 0,-3-9 173 0 0,0 1 0 0 0,1-1-1 0 0,0 1 1 0 0,0-1-1 0 0,0 1 1 0 0,0-1 0 0 0,0 0-1 0 0,0 1 1 0 0,0-1 0 0 0,1 0-1 0 0,-1 0 1 0 0,1 0-1 0 0,0 0 1 0 0,-1 0 0 0 0,1 0-1 0 0,0-1 1 0 0,0 1 0 0 0,0 0-1 0 0,1-1 1 0 0,-1 0-1 0 0,3 2 1 0 0,-3-2-197 0 0,0 0 1 0 0,0-1-1 0 0,1 1 0 0 0,-1-1 1 0 0,0 0-1 0 0,0 1 0 0 0,1-1 1 0 0,-1 0-1 0 0,0 0 0 0 0,1 0 1 0 0,-1-1-1 0 0,0 1 0 0 0,0-1 1 0 0,1 1-1 0 0,-1-1 0 0 0,0 0 0 0 0,0 1 1 0 0,0-1-1 0 0,0 0 0 0 0,0 0 1 0 0,0-1-1 0 0,0 1 0 0 0,0 0 1 0 0,2-3-1 0 0,7-6-5372 0 0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150 173 7912 0 0,'-5'29'6675'0'0,"1"-8"-5445"0"0,-5 44 1739 0 0,0 64-588 0 0,0 22-745 0 0,18-98-1113 0 0,-9-51-68 0 0,-9-36-117 0 0,9 30-313 0 0,-1-1 1 0 0,0 1-1 0 0,1 0 0 0 0,-2-1 0 0 0,1 1 1 0 0,0 0-1 0 0,-1 0 0 0 0,0 0 0 0 0,0 0 0 0 0,0 0 1 0 0,0 0-1 0 0,-5-6 0 0 0,2 4 19 0 0,1 0 1 0 0,1 0-1 0 0,-1 0 1 0 0,1-1-1 0 0,-4-10 1 0 0,-17-93 506 0 0,-6-19 21 0 0,26 113-516 0 0,2 0 0 0 0,-1 0 0 0 0,2 0 0 0 0,0 0 0 0 0,2-25 0 0 0,0 13-40 0 0,-1 24-22 0 0,1 0-1 0 0,0 0 1 0 0,0 0 0 0 0,0 0 0 0 0,0-1 0 0 0,0 1 0 0 0,1 1 0 0 0,0-1 0 0 0,0 0 0 0 0,0 0 0 0 0,0 1 0 0 0,1-1 0 0 0,-1 1 0 0 0,1-1 0 0 0,0 1 0 0 0,0 0 0 0 0,0 0 0 0 0,0 1 0 0 0,0-1 0 0 0,1 1 0 0 0,4-3 0 0 0,-3 1-19 0 0,-4 3-21 0 0,1 0-1 0 0,-1 0 0 0 0,1 0 1 0 0,-1 0-1 0 0,1 0 0 0 0,-1 1 1 0 0,1-1-1 0 0,0 0 0 0 0,-1 1 1 0 0,1 0-1 0 0,0-1 0 0 0,-1 1 1 0 0,1 0-1 0 0,0 0 0 0 0,-1-1 1 0 0,1 2-1 0 0,0-1 0 0 0,0 0 1 0 0,-1 0-1 0 0,1 0 1 0 0,0 1-1 0 0,-1-1 0 0 0,1 1 1 0 0,0-1-1 0 0,1 2 0 0 0,3 2-372 0 0,0-1-1 0 0,0 1 0 0 0,-1 1 0 0 0,0-1 1 0 0,6 7-1 0 0,20 15-2130 0 0,-23-22 2178 0 0,-6-3 208 0 0,1 0 1 0 0,-1 0-1 0 0,1 1 1 0 0,-1-1-1 0 0,0 1 1 0 0,0-1-1 0 0,0 1 1 0 0,0 0-1 0 0,0 0 1 0 0,0 0-1 0 0,2 3 0 0 0,-3-3-63 0 0,1 0-1 0 0,0 0 1 0 0,0 0-1 0 0,0 0 1 0 0,0 0-1 0 0,0 0 1 0 0,0-1-1 0 0,0 1 0 0 0,0-1 1 0 0,1 1-1 0 0,2 0 1 0 0,16 11-3552 0 0,2 0-3159 0 0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3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 7576 0 0,'-11'0'6390'0'0,"-13"0"-4039"0"0,6 0-1597 0 0,12-1-512 0 0,-1 1 0 0 0,1 0 0 0 0,-1 0-1 0 0,1 0 1 0 0,-1 0 0 0 0,1 1 0 0 0,-1 1 0 0 0,1-1-1 0 0,-1 1 1 0 0,1 0 0 0 0,0 0 0 0 0,0 0-1 0 0,0 1 1 0 0,-10 6 0 0 0,-22 21 636 0 0,28-23-692 0 0,0 1 0 0 0,0 0 0 0 0,1 0 0 0 0,0 1 0 0 0,0 0 0 0 0,1 0 1 0 0,-9 14-1 0 0,16-21-146 0 0,0 1 1 0 0,-1-1 0 0 0,1 0-1 0 0,-1 0 1 0 0,0 0-1 0 0,0 0 1 0 0,0 0 0 0 0,0-1-1 0 0,0 1 1 0 0,-4 3 0 0 0,4-4-13 0 0,0 0 1 0 0,-1 1 0 0 0,1 0-1 0 0,0-1 1 0 0,1 1 0 0 0,-1 0-1 0 0,0 0 1 0 0,0 0-1 0 0,1 0 1 0 0,0 0 0 0 0,-1 1-1 0 0,1-1 1 0 0,-1 3 0 0 0,-46 59 648 0 0,13-1-110 0 0,29-55-510 0 0,1 1 0 0 0,-1-1 0 0 0,1 1 0 0 0,1 0 0 0 0,0 1 0 0 0,0-1 0 0 0,1 1 0 0 0,0 0 0 0 0,1 0 0 0 0,0 0 0 0 0,-1 14 0 0 0,3-12-62 0 0,-1-5 9 0 0,1 0-1 0 0,1 1 1 0 0,-1-1 0 0 0,1 0 0 0 0,2 8-1 0 0,-2-13-12 0 0,0 1-1 0 0,0 0 0 0 0,0-1 1 0 0,0 1-1 0 0,1-1 0 0 0,-1 0 1 0 0,1 1-1 0 0,0-1 0 0 0,0 0 1 0 0,0 0-1 0 0,0 0 0 0 0,0 0 1 0 0,0 0-1 0 0,0 0 1 0 0,0-1-1 0 0,1 1 0 0 0,3 1 1 0 0,-3-2 0 0 0,4 3-42 0 0,0 0-1 0 0,0-1 1 0 0,1 0-1 0 0,0 0 0 0 0,-1-1 1 0 0,1 0-1 0 0,0 0 0 0 0,0-1 1 0 0,0 0-1 0 0,9 0 1 0 0,-2-1-44 0 0,0 0 1 0 0,-1-1 0 0 0,1-1-1 0 0,0 0 1 0 0,-1-2 0 0 0,18-4 0 0 0,-21 4 62 0 0,-3 2 18 0 0,-1-1 1 0 0,0 0-1 0 0,0 0 1 0 0,0 0-1 0 0,0-1 1 0 0,0 0-1 0 0,-1 0 1 0 0,8-6-1 0 0,7-4 11 0 0,-20 14 2 0 0,0-1 0 0 0,0 1 1 0 0,0 0-1 0 0,0-1 0 0 0,0 0 1 0 0,1 1-1 0 0,-1-1 0 0 0,0 1 0 0 0,-1-1 1 0 0,1 0-1 0 0,0 0 0 0 0,0 0 1 0 0,0 0-1 0 0,0 1 0 0 0,-1-1 0 0 0,1 0 1 0 0,0 0-1 0 0,-1 0 0 0 0,1-1 1 0 0,-1 1-1 0 0,1 0 0 0 0,-1 0 0 0 0,1 0 1 0 0,-1-2-1 0 0,18-32 15 0 0,-14 29-4 0 0,0 0 0 0 0,-1 0 1 0 0,0 0-1 0 0,0-1 1 0 0,4-12-1 0 0,20-94 61 0 0,-25 68-37 0 0,-3 41-25 0 0,1 0 1 0 0,0 0-1 0 0,0 0 0 0 0,0 0 1 0 0,0-1-1 0 0,1 1 0 0 0,0 0 1 0 0,-1 0-1 0 0,1 0 1 0 0,1 1-1 0 0,-1-1 0 0 0,1 0 1 0 0,2-4-1 0 0,23-66 250 0 0,-29 98 79 0 0,1 0 1 0 0,4 37 0 0 0,-1 3 18 0 0,7 179-1928 0 0,-10-242 1471 0 0,1 0-1 0 0,0-1 1 0 0,0 1-1 0 0,0 0 1 0 0,0 0-1 0 0,0-1 0 0 0,0 1 1 0 0,0 0-1 0 0,0-1 1 0 0,0 1-1 0 0,0 0 1 0 0,0 0-1 0 0,0-1 1 0 0,0 1-1 0 0,1 0 0 0 0,-1-1 1 0 0,0 1-1 0 0,1 0 1 0 0,-1-1-1 0 0,0 1 1 0 0,1-1-1 0 0,-1 1 1 0 0,1 0-1 0 0,-1-1 1 0 0,1 1-1 0 0,-1-1 0 0 0,1 1 1 0 0,-1-1-1 0 0,1 1 1 0 0,-1-1-1 0 0,1 0 1 0 0,0 1-1 0 0,-1-1 1 0 0,1 0-1 0 0,0 0 1 0 0,-1 1-1 0 0,1-1 0 0 0,0 0 1 0 0,-1 0-1 0 0,1 0 1 0 0,0 0-1 0 0,0 0 1 0 0,-1 0-1 0 0,2 0 1 0 0,0 0-202 0 0,0-1 0 0 0,-1 0 1 0 0,1 0-1 0 0,0 0 0 0 0,-1 0 1 0 0,1-1-1 0 0,0 1 1 0 0,-1 0-1 0 0,0-1 0 0 0,1 1 1 0 0,-1-1-1 0 0,0 1 0 0 0,1-1 1 0 0,-1 0-1 0 0,0 1 0 0 0,0-1 1 0 0,-1 0-1 0 0,2-3 1 0 0,1-3-406 0 0,-3 6 495 0 0,0 1 0 0 0,0-1-1 0 0,1 1 1 0 0,-1 0 0 0 0,0-1-1 0 0,1 1 1 0 0,0 0 0 0 0,-1-1-1 0 0,1 1 1 0 0,0 0-1 0 0,-1 0 1 0 0,1-1 0 0 0,0 1-1 0 0,0 0 1 0 0,0 0 0 0 0,0 0-1 0 0,0 0 1 0 0,0 0 0 0 0,3-1-1 0 0,9-7-5809 0 0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10:57:4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84 6320 0 0,'0'0'2345'0'0,"1"10"4321"0"0,-3 14-4490 0 0,-2-11-1476 0 0,0 1-1 0 0,1-1 1 0 0,-1 24-1 0 0,-5 20 419 0 0,-9 57-27 0 0,16-64-657 0 0,3-46-396 0 0,0 0 0 0 0,-1 0-1 0 0,0-1 1 0 0,0 1 0 0 0,0 0-1 0 0,-1 0 1 0 0,1 0 0 0 0,-1-1-1 0 0,0 1 1 0 0,0 0 0 0 0,0-1-1 0 0,-3 7 1 0 0,3-8-23 0 0,0 0 1 0 0,1 0-1 0 0,-1 0 1 0 0,0 0-1 0 0,1 0 1 0 0,0 0-1 0 0,-1 0 1 0 0,1 0-1 0 0,0 0 1 0 0,0 1-1 0 0,0-1 0 0 0,0 0 1 0 0,0 0-1 0 0,1 0 1 0 0,-1 0-1 0 0,1 0 1 0 0,-1 0-1 0 0,1 0 1 0 0,1 3-1 0 0,0-1 44 0 0,-1-1 1 0 0,1 1-1 0 0,0-1 1 0 0,0 0-1 0 0,0 0 1 0 0,1 0-1 0 0,-1 0 1 0 0,6 5-1 0 0,-7-6 188 0 0,0-3-230 0 0,0 0 0 0 0,0 1 0 0 0,-1-1 0 0 0,1 0 0 0 0,0 1 0 0 0,-1-1 0 0 0,1 0 1 0 0,-1 0-1 0 0,1 0 0 0 0,-1 1 0 0 0,1-1 0 0 0,-1 0 0 0 0,0 0 0 0 0,1 0 0 0 0,-1 0 1 0 0,0 0-1 0 0,0 0 0 0 0,0-1 0 0 0,9-114 436 0 0,0 3 5 0 0,-2 64-335 0 0,1 11-77 0 0,-7 23-29 0 0,1 1-1 0 0,1-1 1 0 0,0 1 0 0 0,1 0-1 0 0,0 0 1 0 0,7-13 0 0 0,-7 19-4 0 0,0 0 0 0 0,0 0 0 0 0,0 1 0 0 0,1 0 0 0 0,0 0 0 0 0,0 0 0 0 0,1 1 0 0 0,0-1 0 0 0,0 1 0 0 0,1 1 0 0 0,8-7 0 0 0,-11 10 48 0 0,1 0 0 0 0,-1-1 0 0 0,1 1 0 0 0,-1 1 0 0 0,1-1 1 0 0,0 1-1 0 0,0 0 0 0 0,0 0 0 0 0,0 0 0 0 0,0 1 0 0 0,0-1 0 0 0,0 1 0 0 0,0 1 0 0 0,0-1 0 0 0,0 1 0 0 0,0-1 0 0 0,0 2 0 0 0,0-1 0 0 0,0 0 0 0 0,-1 1 0 0 0,1 0 0 0 0,0 0 0 0 0,-1 0 1 0 0,1 1-1 0 0,-1-1 0 0 0,0 1 0 0 0,0 0 0 0 0,5 6 0 0 0,47 77 164 0 0,-41-69-205 0 0,-13-14-22 0 0,1-1 0 0 0,-1 1 0 0 0,0 0 0 0 0,0 0 0 0 0,0 1 0 0 0,0-1 0 0 0,0 0 0 0 0,-1 1 0 0 0,1-1 0 0 0,-1 1 1 0 0,0-1-1 0 0,0 1 0 0 0,0-1 0 0 0,0 5 0 0 0,3 16-20 0 0,2-2 0 0 0,0 1 0 0 0,1 0 0 0 0,2-1 0 0 0,0-1 0 0 0,22 38 0 0 0,-28-54-8 0 0,0 0-1 0 0,-1 0 1 0 0,0 0-1 0 0,0 0 0 0 0,-1 1 1 0 0,1-1-1 0 0,-1 0 1 0 0,1 8-1 0 0,9 26-312 0 0,-3-14-88 0 0,2-2-117 0 0,-7-18 363 0 0,-1-1 0 0 0,1 1-1 0 0,-1 0 1 0 0,-1 0 0 0 0,1 0 0 0 0,-1 0-1 0 0,1 0 1 0 0,-1 0 0 0 0,-1 0 0 0 0,1 0-1 0 0,-1 5 1 0 0,0 40-5821 0 0,0-28-284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3512 0 0,'-8'4'12021'0'0,"7"-2"-10255"0"0,2 1-1514 0 0,-1 0-1 0 0,1 1 0 0 0,0-1 0 0 0,0 0 0 0 0,1-1 0 0 0,-1 1 0 0 0,1 0 1 0 0,-1 0-1 0 0,1-1 0 0 0,3 5 0 0 0,9 14 516 0 0,6 10-145 0 0,-12-22-446 0 0,-1 0 0 0 0,0 1-1 0 0,-1 0 1 0 0,0 0 0 0 0,-1 1-1 0 0,0 0 1 0 0,5 14 0 0 0,-8-17-109 0 0,1-1 1 0 0,0 0 0 0 0,0 0 0 0 0,0 0-1 0 0,1 0 1 0 0,1-1 0 0 0,-1 1-1 0 0,1-1 1 0 0,5 5 0 0 0,-9-9-50 0 0,0-1-1 0 0,1 1 1 0 0,-1 0 0 0 0,0-1 0 0 0,-1 1-1 0 0,1 0 1 0 0,0 0 0 0 0,0-1-1 0 0,-1 1 1 0 0,1 0 0 0 0,-1 0 0 0 0,0 0-1 0 0,1 0 1 0 0,-1 0 0 0 0,0-1-1 0 0,0 1 1 0 0,-1 3 0 0 0,2 7 72 0 0,25 43 335 0 0,-21-48-372 0 0,-1 1 1 0 0,0 0-1 0 0,0 0 1 0 0,-1 0 0 0 0,0 1-1 0 0,-1-1 1 0 0,2 10 0 0 0,-2-3 15 0 0,-2-10-39 0 0,1-1-1 0 0,-1 0 0 0 0,1 0 1 0 0,0 1-1 0 0,0-1 0 0 0,0 0 0 0 0,4 7 1 0 0,-2-5 26 0 0,-1 0 0 0 0,1 0 0 0 0,-1 0 0 0 0,0 1 0 0 0,-1-1 0 0 0,2 10 0 0 0,-3-10-16 0 0,1-1 0 0 0,0 1 0 0 0,1-1 0 0 0,-1 0 0 0 0,1 0 0 0 0,0 1 0 0 0,0-1 0 0 0,1 0 0 0 0,4 7 0 0 0,-6-10-22 0 0,1-1 1 0 0,0 1 0 0 0,-1-1 0 0 0,1 1-1 0 0,0-1 1 0 0,0 0 0 0 0,0 0 0 0 0,0 0-1 0 0,0 0 1 0 0,0 0 0 0 0,0 0 0 0 0,0 0-1 0 0,0-1 1 0 0,0 1 0 0 0,4 0 0 0 0,-6-1-17 0 0,1 0 0 0 0,0 0 0 0 0,0 0 0 0 0,0 0 0 0 0,0 0 0 0 0,0 0 1 0 0,-1 0-1 0 0,1-1 0 0 0,0 1 0 0 0,0 0 0 0 0,0 0 0 0 0,0-1 0 0 0,-1 1 0 0 0,1-1 1 0 0,0 1-1 0 0,0 0 0 0 0,-1-1 0 0 0,1 0 0 0 0,0 1 0 0 0,-1-1 0 0 0,1 1 0 0 0,-1-1 1 0 0,1 0-1 0 0,0 1 0 0 0,-1-1 0 0 0,0 0 0 0 0,1 0 0 0 0,-1 1 0 0 0,1-1 0 0 0,-1 0 1 0 0,0 0-1 0 0,0 0 0 0 0,1 1 0 0 0,-1-1 0 0 0,0 0 0 0 0,0 0 0 0 0,0 0 0 0 0,0 0 1 0 0,0 0-1 0 0,0 0 0 0 0,0-1 0 0 0,0-3 8 0 0,0-1 1 0 0,1 1-1 0 0,0-1 1 0 0,0 1-1 0 0,1 0 0 0 0,-1-1 1 0 0,1 1-1 0 0,0 0 1 0 0,3-5-1 0 0,13-41 114 0 0,-10 16-116 0 0,-2 0 0 0 0,-1-1 0 0 0,1-52 0 0 0,12-88 685 0 0,-18 190-641 0 0,-1-6-27 0 0,1 1 0 0 0,0 0 0 0 0,0 0 0 0 0,1-1 0 0 0,0 1 1 0 0,1 0-1 0 0,0-1 0 0 0,0 1 0 0 0,1-1 0 0 0,5 11 0 0 0,-5-13-8 0 0,-1 0-1 0 0,1 0 1 0 0,-1 0-1 0 0,0 1 1 0 0,-1-1-1 0 0,2 11 1 0 0,-3-12-16 0 0,1 1 0 0 0,0-1 0 0 0,0 0 0 0 0,1 0-1 0 0,-1 0 1 0 0,1-1 0 0 0,0 1 0 0 0,0 0 0 0 0,0-1 0 0 0,1 1 0 0 0,4 5 0 0 0,10 15 40 0 0,-15-21-35 0 0,0-1 0 0 0,0 1 0 0 0,1-1 1 0 0,-1 0-1 0 0,1 1 0 0 0,0-1 0 0 0,0 0 0 0 0,5 3 0 0 0,16 14-27 0 0,-21-16 22 0 0,1-1 0 0 0,-1 0 0 0 0,1 0 0 0 0,0 0-1 0 0,0 0 1 0 0,0 0 0 0 0,1-1 0 0 0,-1 0 0 0 0,1 0 0 0 0,-1 0-1 0 0,8 2 1 0 0,10 5-72 0 0,-20-8 63 0 0,0 0-1 0 0,-1 0 1 0 0,1 0-1 0 0,0 0 1 0 0,-1 0 0 0 0,1 0-1 0 0,0 0 1 0 0,0-1 0 0 0,0 1-1 0 0,-1-1 1 0 0,1 1-1 0 0,0-1 1 0 0,0 0 0 0 0,0 0-1 0 0,2 0 1 0 0,41-12-1041 0 0,-42 11 920 0 0,-1 0-1 0 0,1 0 1 0 0,0 0-1 0 0,0 0 0 0 0,0-1 1 0 0,-1 0-1 0 0,1 1 1 0 0,-1-1-1 0 0,1 0 1 0 0,-1 0-1 0 0,0 0 0 0 0,0 0 1 0 0,4-6-1 0 0,-4-1-227 0 0,-2 8 308 0 0,0 0-1 0 0,0 1 1 0 0,0-1 0 0 0,1 0-1 0 0,-1 1 1 0 0,0-1 0 0 0,0 0-1 0 0,0 1 1 0 0,1-1-1 0 0,-1 0 1 0 0,0 1 0 0 0,1-1-1 0 0,-1 0 1 0 0,1 1-1 0 0,-1-1 1 0 0,1 1 0 0 0,-1-1-1 0 0,1 1 1 0 0,-1-1-1 0 0,1 1 1 0 0,-1-1 0 0 0,1 1-1 0 0,0 0 1 0 0,-1-1 0 0 0,1 1-1 0 0,-1 0 1 0 0,1-1-1 0 0,0 1 1 0 0,1 0 0 0 0,-1-1-18 0 0,-1 1 1 0 0,1 0 0 0 0,0-1 0 0 0,0 1 0 0 0,0-1 0 0 0,0 1 0 0 0,-1-1 0 0 0,1 1-1 0 0,0-1 1 0 0,-1 0 0 0 0,1 1 0 0 0,0-1 0 0 0,-1 0 0 0 0,1 0 0 0 0,-1 1-1 0 0,1-1 1 0 0,-1 0 0 0 0,1 0 0 0 0,-1 0 0 0 0,0 0 0 0 0,1 0 0 0 0,-1 1-1 0 0,0-1 1 0 0,0 0 0 0 0,1 0 0 0 0,-1-2 0 0 0,0 2-13 0 0,0 1-1 0 0,0-1 1 0 0,0 0 0 0 0,0 0-1 0 0,1 0 1 0 0,-1 0 0 0 0,0 0-1 0 0,0 0 1 0 0,1 0 0 0 0,-1 1-1 0 0,1-1 1 0 0,-1 0-1 0 0,1 0 1 0 0,-1 0 0 0 0,1 1-1 0 0,0-1 1 0 0,-1 0 0 0 0,1 1-1 0 0,0-1 1 0 0,-1 1 0 0 0,1-1-1 0 0,0 1 1 0 0,0-1 0 0 0,-1 1-1 0 0,1-1 1 0 0,1 0 0 0 0,7-4-1001 0 0,-1-2 0 0 0,-1 1 1 0 0,1-1-1 0 0,-1 0 0 0 0,-1-1 1 0 0,1 0-1 0 0,-1 0 0 0 0,7-13 1 0 0,8-7-1732 0 0,-18 26 2570 0 0,-1-1 0 0 0,0 1 0 0 0,1-1 0 0 0,-1 1 0 0 0,0-1 0 0 0,-1 0-1 0 0,1 0 1 0 0,0 0 0 0 0,-1 1 0 0 0,2-5 0 0 0,5-11-1211 0 0,1-8-529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2624 0 0,'0'0'10402'0'0,"-12"20"-985"0"0,6-7-7443 0 0,6-4-1168 0 0,-1-1-428 0 0,1-1-1 0 0,0 0 1 0 0,1 1-1 0 0,0-1 1 0 0,0 0-1 0 0,4 14 1 0 0,14 40-128 0 0,12 9-212 0 0,-22-47-100 0 0,-1 1 0 0 0,-2 0 0 0 0,6 35 0 0 0,-10-39-58 0 0,7 23-419 0 0,-6-33 134 0 0,1-1 0 0 0,-2 1-1 0 0,1 0 1 0 0,-1 0 0 0 0,-1 0-1 0 0,1 0 1 0 0,-2 15 0 0 0,1-21-97 0 0,-1 0 0 0 0,1 0 0 0 0,0 0 0 0 0,0-1 1 0 0,0 1-1 0 0,0 0 0 0 0,1-1 0 0 0,0 1 0 0 0,-1-1 1 0 0,1 1-1 0 0,1-1 0 0 0,-1 0 0 0 0,0 0 0 0 0,6 5 1 0 0,-6-6-316 0 0,0 1 1 0 0,0-1-1 0 0,0 1 0 0 0,0-1 1 0 0,-1 1-1 0 0,1-1 1 0 0,-1 1-1 0 0,1 0 1 0 0,-1 0-1 0 0,0 0 0 0 0,0 0 1 0 0,0 0-1 0 0,0 0 1 0 0,0 3-1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205 356 688 0 0,'-1'-3'71'0'0,"-1"1"0"0"0,0-1 1 0 0,0 0-1 0 0,0 1 0 0 0,0-1 0 0 0,0 1 0 0 0,0-1 0 0 0,-1 1 1 0 0,1 0-1 0 0,-1 0 0 0 0,0 0 0 0 0,1 1 0 0 0,-1-1 1 0 0,-5-2-1 0 0,-6-5 636 0 0,-5-1 315 0 0,18 10-957 0 0,0 0 0 0 0,0-1 0 0 0,0 1 0 0 0,-1-1 0 0 0,1 1 0 0 0,0-1 0 0 0,0 0 0 0 0,0 1 0 0 0,0-1 0 0 0,0 0 0 0 0,0 0 1 0 0,0 0-1 0 0,0 0 0 0 0,0 0 0 0 0,0 0 0 0 0,0 0 0 0 0,1 0 0 0 0,-1 0 0 0 0,0 0 0 0 0,1 0 0 0 0,-2-3 0 0 0,-1-2 150 0 0,3 4-86 0 0,-1 0-1 0 0,1 0 0 0 0,-1 1 1 0 0,0-1-1 0 0,0 1 0 0 0,0-1 1 0 0,0 1-1 0 0,0-1 0 0 0,-1 1 0 0 0,1-1 1 0 0,0 1-1 0 0,-1 0 0 0 0,1 0 1 0 0,0 0-1 0 0,-1 0 0 0 0,0 0 1 0 0,-2-2-1 0 0,2 2 36 0 0,0 0-1 0 0,0-1 1 0 0,0 1 0 0 0,0-1 0 0 0,1 0-1 0 0,-1 0 1 0 0,1 0 0 0 0,-1 1-1 0 0,1-1 1 0 0,0 0 0 0 0,-2-5-1 0 0,2 6-33 0 0,0-1-1 0 0,1 0 1 0 0,-1 1 0 0 0,0-1-1 0 0,0 1 1 0 0,0-1-1 0 0,0 1 1 0 0,0 0 0 0 0,-1-1-1 0 0,1 1 1 0 0,0 0-1 0 0,0 0 1 0 0,-1 0-1 0 0,1 0 1 0 0,-1 0 0 0 0,1 0-1 0 0,-1 0 1 0 0,0 0-1 0 0,-1 0 1 0 0,-8-8 867 0 0,10 8-934 0 0,1 0-1 0 0,0 1 1 0 0,-1-1-1 0 0,1 0 1 0 0,-1 1-1 0 0,1-1 1 0 0,-1 1-1 0 0,1-1 1 0 0,-1 1-1 0 0,0-1 1 0 0,1 1-1 0 0,-1-1 1 0 0,0 1-1 0 0,1-1 1 0 0,-1 1-1 0 0,0 0 1 0 0,1 0-1 0 0,-1-1 1 0 0,0 1-1 0 0,0 0 1 0 0,1 0-1 0 0,-1 0 1 0 0,0 0-1 0 0,-1-1 1 0 0,0 1 512 0 0,-5 0 3346 0 0,25 37-3158 0 0,-17-32-713 0 0,1 0 1 0 0,0 0-1 0 0,0 0 1 0 0,1 0-1 0 0,-1 0 1 0 0,1 0-1 0 0,5 6 0 0 0,14 16 162 0 0,-1 2 0 0 0,24 42-1 0 0,-20-32-120 0 0,-4-4-73 0 0,0 1 0 0 0,-3 1 0 0 0,22 56 0 0 0,-38-86-15 0 0,1 0 1 0 0,1-1-1 0 0,-1 1 0 0 0,1-1 1 0 0,0 0-1 0 0,10 11 1 0 0,-10-12-8 0 0,0-1 1 0 0,0 1 0 0 0,-1 0 0 0 0,0 1 0 0 0,1-1 0 0 0,-2 0 0 0 0,1 1-1 0 0,-1 0 1 0 0,1-1 0 0 0,1 10 0 0 0,-4-11 1 0 0,0-3 2 0 0,0 1 0 0 0,1-1 0 0 0,-1 1 0 0 0,0-1 0 0 0,0 1 0 0 0,1-1 0 0 0,-1 0 0 0 0,1 1 0 0 0,-1-1 1 0 0,1 1-1 0 0,0-1 0 0 0,0 0 0 0 0,-1 0 0 0 0,1 1 0 0 0,0-1 0 0 0,0 0 0 0 0,0 0 0 0 0,0 0 0 0 0,0 0 0 0 0,1 0 1 0 0,-1 0-1 0 0,0 0 0 0 0,0-1 0 0 0,1 1 0 0 0,0 0 0 0 0,0 1-3 0 0,0-1-1 0 0,-1 1 1 0 0,1-1-1 0 0,-1 1 1 0 0,0-1-1 0 0,1 1 1 0 0,-1 0-1 0 0,0 0 1 0 0,0-1-1 0 0,0 1 1 0 0,0 0-1 0 0,1 4 1 0 0,9 15-108 0 0,-9-19 60 0 0,-1 0 1 0 0,0 0-1 0 0,0 0 1 0 0,0 0-1 0 0,0 0 1 0 0,-1 0-1 0 0,1 0 1 0 0,0 0-1 0 0,-1 0 1 0 0,0 1-1 0 0,1-1 0 0 0,-1 0 1 0 0,0 0-1 0 0,0 1 1 0 0,-1 2-1 0 0,1 0-184 0 0,0-3 26 0 0,0-53-1326 0 0,0 49 1519 0 0,0 1-1 0 0,0 0 0 0 0,0-1 1 0 0,0 1-1 0 0,-1 0 1 0 0,1-1-1 0 0,-1 1 1 0 0,1 0-1 0 0,-1 0 0 0 0,1-1 1 0 0,-1 1-1 0 0,0 0 1 0 0,1 0-1 0 0,-1 0 1 0 0,0 0-1 0 0,0 0 1 0 0,0 0-1 0 0,0 0 0 0 0,-1-1 1 0 0,-13-17-84 0 0,14 15 99 0 0,-1 1-1 0 0,0 0 0 0 0,0-1 1 0 0,0 1-1 0 0,-1 0 0 0 0,1 0 0 0 0,-1 0 1 0 0,-3-2-1 0 0,2 1 5 0 0,0 0 0 0 0,0-1 0 0 0,0 1 0 0 0,0-1 0 0 0,1 0 0 0 0,0 0 0 0 0,-4-9-1 0 0,-2-9-1 0 0,6 14 2 0 0,0 1 1 0 0,0-1-1 0 0,-1 1 0 0 0,-1-1 0 0 0,1 1 1 0 0,-1 1-1 0 0,-9-12 0 0 0,11 15 4 0 0,-1 1 0 0 0,0 0 0 0 0,1-1 0 0 0,0 1 0 0 0,0-1 0 0 0,0 0 0 0 0,0 0 0 0 0,1 0 0 0 0,-1 0 0 0 0,1-1 0 0 0,-3-8 0 0 0,1 3-5 0 0,-1 1 1 0 0,0 0-1 0 0,0 0 1 0 0,-7-9-1 0 0,-17-33-9 0 0,21 30 25 0 0,0 0 0 0 0,2 0-1 0 0,0-1 1 0 0,1 0-1 0 0,2 0 1 0 0,-3-40-1 0 0,6 50-9 0 0,0 1 0 0 0,1-1 0 0 0,0 0 0 0 0,1 1 0 0 0,0-1 0 0 0,1 1 0 0 0,0 0 0 0 0,1 0 0 0 0,0 0 0 0 0,0 0 0 0 0,2 1 0 0 0,-1 0 0 0 0,1 0 0 0 0,10-13 0 0 0,-7 6 18 0 0,10-11 235 0 0,-13 24-163 0 0,-1-1 0 0 0,1 1 0 0 0,0 0 0 0 0,0 1 0 0 0,0 0 0 0 0,7-3 0 0 0,-11 6-78 0 0,-1 1 0 0 0,1 0 0 0 0,-1 0 0 0 0,0 0 0 0 0,1 0 0 0 0,-1 1 0 0 0,0-1 0 0 0,0 0 0 0 0,1 0 0 0 0,-1 1 0 0 0,0-1-1 0 0,0 1 1 0 0,-1-1 0 0 0,1 1 0 0 0,0-1 0 0 0,0 1 0 0 0,-1 0 0 0 0,1-1 0 0 0,-1 1 0 0 0,0 0 0 0 0,1 1 0 0 0,5 13 69 0 0,-4-14-85 0 0,0 0-1 0 0,0 0 1 0 0,-1 1-1 0 0,1-1 1 0 0,-1 0-1 0 0,0 1 1 0 0,1 0-1 0 0,-1-1 1 0 0,0 1-1 0 0,-1 0 1 0 0,1-1-1 0 0,0 1 1 0 0,-1 0-1 0 0,0 0 1 0 0,1 4-1 0 0,-1-3 9 0 0,0 1 0 0 0,1 0 0 0 0,0 0 0 0 0,0 0 0 0 0,0-1 0 0 0,1 1 0 0 0,2 5 0 0 0,0 2-5 0 0,0 1 0 0 0,-1 0-1 0 0,0-1 1 0 0,-1 1 0 0 0,-1 0-1 0 0,0 0 1 0 0,-1 0 0 0 0,0 0-1 0 0,-2 14 1 0 0,1-8-17 0 0,0-1-1 0 0,2 1 1 0 0,3 22 0 0 0,-4-38 9 0 0,1-1 0 0 0,0 0 0 0 0,0 0 0 0 0,0 0 0 0 0,0 0 0 0 0,0 0 0 0 0,0 0 0 0 0,1 0 0 0 0,-1-1 0 0 0,0 1 0 0 0,1 0 0 0 0,2 2 0 0 0,10 13-12 0 0,-12-14 11 0 0,0 0-1 0 0,0 0 0 0 0,0 0 1 0 0,0 0-1 0 0,1 0 0 0 0,-1 0 1 0 0,1-1-1 0 0,-1 0 0 0 0,1 1 1 0 0,0-1-1 0 0,0 0 0 0 0,0 0 1 0 0,0 0-1 0 0,1-1 0 0 0,6 3 1 0 0,59 14-34 0 0,-65-18 36 0 0,14 3 7 0 0,0-1 1 0 0,0-2 0 0 0,35-1-1 0 0,1-1 15 0 0,-12-1 35 0 0,-31 2 5 0 0,0 1 0 0 0,0-1 0 0 0,0 2 0 0 0,14 1-1 0 0,-3-1 67 0 0,-17-2-89 0 0,-1 1 0 0 0,1 0 0 0 0,0 0 0 0 0,0 0 0 0 0,0 1 0 0 0,0-1 0 0 0,-1 1 0 0 0,1 0 0 0 0,0 1 1 0 0,-1-1-1 0 0,1 1 0 0 0,-1 0 0 0 0,5 2 0 0 0,30 26 398 0 0,-32-23-402 0 0,17 27 333 0 0,-22-30-346 0 0,2 3 42 0 0,-1 1 0 0 0,0 0 0 0 0,0-1 0 0 0,-1 2 0 0 0,1-1 0 0 0,-2 0 0 0 0,1 0 0 0 0,-1 1-1 0 0,-1-1 1 0 0,0 10 0 0 0,0-11-58 0 0,1-1 6 0 0,-1-1 0 0 0,0 0 0 0 0,0 0 0 0 0,0 1 0 0 0,-1-1 0 0 0,1 0 0 0 0,-1 0 1 0 0,-1 1-1 0 0,1-1 0 0 0,-1 0 0 0 0,-4 9 0 0 0,-6-7 0 0 0,11-6-12 0 0,0-1 1 0 0,1 0-1 0 0,-1 1 1 0 0,0-1 0 0 0,0 1-1 0 0,0-1 1 0 0,0 1-1 0 0,1-1 1 0 0,-1 1-1 0 0,0-1 1 0 0,0 1-1 0 0,1 0 1 0 0,-1-1-1 0 0,0 1 1 0 0,1 0-1 0 0,-1 0 1 0 0,1 0-1 0 0,-1-1 1 0 0,1 1-1 0 0,0 0 1 0 0,-1 0-1 0 0,1 0 1 0 0,0 0-1 0 0,-1 0 1 0 0,1 0-1 0 0,0 0 1 0 0,0 0-1 0 0,0 0 1 0 0,0 0-1 0 0,0 1 1 0 0,-3 15-19 0 0,0-1 1 0 0,-2 1-1 0 0,-11 29 0 0 0,-12-7-490 0 0,27-37 385 0 0,0 0 1 0 0,0 0-1 0 0,0 0 0 0 0,0 0 0 0 0,0 0 0 0 0,0 0 0 0 0,-1 0 1 0 0,1 0-1 0 0,-1-1 0 0 0,1 1 0 0 0,-1 0 0 0 0,0-1 0 0 0,1 1 1 0 0,-1-1-1 0 0,0 0 0 0 0,0 0 0 0 0,0 0 0 0 0,0 0 0 0 0,0 0 1 0 0,0 0-1 0 0,-1 0 0 0 0,1 0 0 0 0,0-1 0 0 0,0 1 0 0 0,0-1 0 0 0,-1 0 1 0 0,1 0-1 0 0,0 0 0 0 0,-3 0 0 0 0,3 0-864 0 0,1 0 638 0 0,0-1 0 0 0,0 0 0 0 0,-1 1 0 0 0,1-1 0 0 0,0 0 0 0 0,0 0 0 0 0,0 1 0 0 0,0-1 0 0 0,0 0 0 0 0,1 0 0 0 0,-1 0 0 0 0,0 0 0 0 0,0 0 0 0 0,0-1 0 0 0,1 1 0 0 0,-1 0 0 0 0,1 0-1 0 0,-1 0 1 0 0,0-2 0 0 0,2-14-1543 0 0,0 1 0 0 0,1 0 0 0 0,7-31 0 0 0,-6 34 1691 0 0,1 1 0 0 0,1-1 0 0 0,0 1-1 0 0,0 0 1 0 0,2 1 0 0 0,-1-1-1 0 0,1 1 1 0 0,9-10 0 0 0,-11 6-590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1 752 0 0,'-27'7'6266'0'0,"-18"38"-1510"0"0,24-20-3826 0 0,14-18-717 0 0,1-2-44 0 0,1 0 0 0 0,0 0 0 0 0,0 1 0 0 0,1 0 0 0 0,0-1-1 0 0,0 2 1 0 0,0-1 0 0 0,1 0 0 0 0,-5 12 0 0 0,-48 85 1824 0 0,46-81-1654 0 0,2-7-169 0 0,0 1 1 0 0,0 1-1 0 0,2-1 0 0 0,0 1 1 0 0,1 1-1 0 0,1-1 1 0 0,0 0-1 0 0,2 1 1 0 0,-2 36-1 0 0,5-53-169 0 0,-1 1-1 0 0,0-1 1 0 0,1 0 0 0 0,-1 1-1 0 0,1-1 1 0 0,0 0 0 0 0,0 1-1 0 0,-1-1 1 0 0,1 0-1 0 0,0 0 1 0 0,0 0 0 0 0,0 1-1 0 0,0-1 1 0 0,0 0 0 0 0,0 0-1 0 0,0-1 1 0 0,1 1 0 0 0,-1 0-1 0 0,0 0 1 0 0,0-1-1 0 0,1 1 1 0 0,-1 0 0 0 0,1-1-1 0 0,-1 1 1 0 0,0-1 0 0 0,1 0-1 0 0,-1 1 1 0 0,1-1 0 0 0,-1 0-1 0 0,1 0 1 0 0,-1 0-1 0 0,1 0 1 0 0,-1 0 0 0 0,1 0-1 0 0,-1-1 1 0 0,3 0 0 0 0,2 1-1 0 0,1-1-1 0 0,0 1 1 0 0,-1-2 0 0 0,1 1 0 0 0,0-1 0 0 0,-1 0 0 0 0,10-5 0 0 0,-12 5-2 0 0,-1 0 0 0 0,1-1 1 0 0,-1 1-1 0 0,0-1 0 0 0,0 0 1 0 0,0 0-1 0 0,-1 0 0 0 0,1 0 1 0 0,-1 0-1 0 0,1-1 0 0 0,-1 1 0 0 0,0-1 1 0 0,0 0-1 0 0,1-3 0 0 0,-3 6 0 0 0,1 0-1 0 0,-1 0 0 0 0,1 0 1 0 0,0 0-1 0 0,-1 0 1 0 0,1 0-1 0 0,0 1 0 0 0,-1-1 1 0 0,1 0-1 0 0,0 0 0 0 0,0 1 1 0 0,0-1-1 0 0,0 1 0 0 0,0-1 1 0 0,0 1-1 0 0,0-1 0 0 0,-1 1 1 0 0,1-1-1 0 0,0 1 0 0 0,1 0 1 0 0,-1 0-1 0 0,0 0 0 0 0,0-1 1 0 0,1 1-1 0 0,11-4-9 0 0,-6-10 12 0 0,-6 13 1 0 0,-1-1 0 0 0,1 0 0 0 0,0 0 0 0 0,0 0 0 0 0,0 1 0 0 0,0-1 0 0 0,0 0 0 0 0,1 1 0 0 0,-1-1-1 0 0,0 1 1 0 0,1 0 0 0 0,-1-1 0 0 0,3 0 0 0 0,-1-2 0 0 0,-1 1 1 0 0,1 0-1 0 0,0-1 0 0 0,-1 0 1 0 0,0 0-1 0 0,0 1 0 0 0,0-1 0 0 0,0 0 1 0 0,-1-1-1 0 0,2-6 0 0 0,13-27 20 0 0,-13 32-8 0 0,-1 0-1 0 0,-1-1 1 0 0,1 1 0 0 0,-1 0 0 0 0,0-1 0 0 0,0 1 0 0 0,-1-13-1 0 0,0-85 1428 0 0,0 105-1421 0 0,1 0 0 0 0,0 0-1 0 0,0-1 1 0 0,-1 1-1 0 0,1 0 1 0 0,0-1-1 0 0,0 1 1 0 0,0-1-1 0 0,0 1 1 0 0,-1-1 0 0 0,1 1-1 0 0,0-1 1 0 0,0 0-1 0 0,0 1 1 0 0,0-1-1 0 0,0 0 1 0 0,2 0-1 0 0,11 6 138 0 0,2 20 72 0 0,-15-23-209 0 0,0 0 1 0 0,0-1-1 0 0,0 1 0 0 0,0 0 0 0 0,1-1 1 0 0,-1 0-1 0 0,1 1 0 0 0,0-1 0 0 0,0 0 1 0 0,0 0-1 0 0,0 0 0 0 0,2 2 0 0 0,4 3 35 0 0,-1 0-1 0 0,-1 1 0 0 0,1 0 0 0 0,-1 0 0 0 0,9 18 1 0 0,-4-9-10 0 0,-10-15-32 0 0,1 0 0 0 0,-1 0-1 0 0,0 1 1 0 0,1-1 0 0 0,-1 1 0 0 0,-1-1-1 0 0,1 1 1 0 0,0-1 0 0 0,-1 1-1 0 0,1 3 1 0 0,5 14 50 0 0,40 73 269 0 0,-44-88-317 0 0,0 0 0 0 0,1 0 1 0 0,0 0-1 0 0,0-1 0 0 0,0 1 0 0 0,6 4 1 0 0,11 20 87 0 0,-13-11-11 0 0,4 6-12 0 0,-2 0 0 0 0,7 31 0 0 0,-1-15 0 0 0,-13-36-80 0 0,0 0 1 0 0,0 0-1 0 0,-1 0 1 0 0,1 0-1 0 0,-1 0 1 0 0,0 0-1 0 0,0 1 1 0 0,0-1 0 0 0,-1 1-1 0 0,1 4 1 0 0,0 31-17 0 0,0-20-15 0 0,0-1 0 0 0,-1 1 1 0 0,-4 22-1 0 0,3-40-21 0 0,1 0 1 0 0,-1 0-1 0 0,0 1 1 0 0,1-1-1 0 0,-1 0 0 0 0,0 0 1 0 0,-1 0-1 0 0,1-1 1 0 0,0 1-1 0 0,0 0 1 0 0,-1 0-1 0 0,1-1 1 0 0,-1 1-1 0 0,0 0 1 0 0,1-1-1 0 0,-1 0 1 0 0,0 1-1 0 0,0-1 1 0 0,0 0-1 0 0,0 0 1 0 0,0 0-1 0 0,0 0 1 0 0,-2 0-1 0 0,-1 1-312 0 0,-1-1 0 0 0,1 0 0 0 0,0 0 0 0 0,0 0 0 0 0,0-1-1 0 0,-1 0 1 0 0,1 0 0 0 0,-10-1 0 0 0,12-2-72 0 0,1 1 0 0 0,-1-1 0 0 0,0 0 0 0 0,1 0 1 0 0,0 0-1 0 0,-1 0 0 0 0,1 0 0 0 0,0 0 0 0 0,1-1 0 0 0,-1 1 0 0 0,0-1 0 0 0,-1-4 0 0 0,-2-5-459 0 0,0 3 197 0 0,1 0 0 0 0,1-1 0 0 0,0 1 0 0 0,0-1 0 0 0,1 0 0 0 0,1 0 0 0 0,0 0 0 0 0,0-12 0 0 0,-2-14-977 0 0,0 1 668 0 0,3-44 0 0 0,1 34 509 0 0,-1 2-353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2112 0 0,'21'44'5079'0'0,"-15"-34"-4101"0"0,34 54 4026 0 0,-39-62-4902 0 0,0 0 1 0 0,1 1-1 0 0,-1-1 0 0 0,0 0 1 0 0,1 0-1 0 0,-1 0 1 0 0,1 0-1 0 0,0 0 0 0 0,0 0 1 0 0,0 0-1 0 0,3 2 1 0 0,-3-3-33 0 0,0 1 1 0 0,0-1-1 0 0,0 1 1 0 0,0-1 0 0 0,-1 1-1 0 0,1 0 1 0 0,-1 0 0 0 0,1 0-1 0 0,-1 0 1 0 0,0 0-1 0 0,1 0 1 0 0,-1 1 0 0 0,1 3-1 0 0,25 61 1418 0 0,-27-66-1460 0 0,1 1 0 0 0,0-1 0 0 0,0 1 0 0 0,0-1 0 0 0,0 0 1 0 0,0 1-1 0 0,0-1 0 0 0,0 0 0 0 0,0 0 0 0 0,0 0 0 0 0,0 0 0 0 0,1 0 0 0 0,-1 0 0 0 0,1 0 0 0 0,-1 0 0 0 0,0 0 0 0 0,1-1 0 0 0,2 2 0 0 0,8 5 143 0 0,-2 5 145 0 0,0 0 1 0 0,-1 0-1 0 0,0 1 0 0 0,12 27 0 0 0,-20-39-299 0 0,0 1 0 0 0,-1-1-1 0 0,1 0 1 0 0,0 0-1 0 0,0 1 1 0 0,0-1-1 0 0,0 0 1 0 0,0 0 0 0 0,0 0-1 0 0,0 0 1 0 0,1 0-1 0 0,-1 0 1 0 0,0 0-1 0 0,0 0 1 0 0,1-1 0 0 0,2 2-1 0 0,-3-2-3 0 0,0 1-1 0 0,0-1 1 0 0,0 1-1 0 0,0-1 1 0 0,0 1 0 0 0,0-1-1 0 0,0 1 1 0 0,0 0-1 0 0,0-1 1 0 0,0 1-1 0 0,-1 0 1 0 0,1 0 0 0 0,0 0-1 0 0,0 0 1 0 0,-1 0-1 0 0,1 0 1 0 0,-1 0-1 0 0,1 0 1 0 0,-1 0 0 0 0,1 0-1 0 0,-1 0 1 0 0,0 0-1 0 0,1 0 1 0 0,-1 0-1 0 0,0 0 1 0 0,0 0 0 0 0,0 0-1 0 0,0 0 1 0 0,0 1-1 0 0,0-1 1 0 0,0 1-1 0 0,5 10 113 0 0,-5-7-52 0 0,-18-4-7 0 0,13-1-56 0 0,0 0 0 0 0,-1 0 0 0 0,1 0-1 0 0,0-1 1 0 0,-1 0 0 0 0,1 0 0 0 0,0 0-1 0 0,0-1 1 0 0,0 1 0 0 0,0-1 0 0 0,0 0-1 0 0,-7-5 1 0 0,-6 0 1 0 0,15 7-10 0 0,1-1 0 0 0,0 1-1 0 0,0-1 1 0 0,0 0 0 0 0,0 1 0 0 0,0-1 0 0 0,0 0 0 0 0,0 0 0 0 0,0-1-1 0 0,0 1 1 0 0,0 0 0 0 0,0-1 0 0 0,1 1 0 0 0,-1-1 0 0 0,1 1 0 0 0,-1-1-1 0 0,1 0 1 0 0,0 0 0 0 0,-2-2 0 0 0,0-2 1 0 0,3 4-1 0 0,-1 0 0 0 0,1 0 0 0 0,-1 1 0 0 0,0-1 0 0 0,0 0 0 0 0,0 1 0 0 0,0-1 0 0 0,0 1 0 0 0,0-1 0 0 0,0 1 0 0 0,0 0-1 0 0,0-1 1 0 0,-1 1 0 0 0,1 0 0 0 0,-1 0 0 0 0,1 0 0 0 0,-1 0 0 0 0,-2-1 0 0 0,2 0-1 0 0,0 0 0 0 0,0 0 0 0 0,0 0 0 0 0,0 0 0 0 0,0-1 0 0 0,0 1 0 0 0,1-1 1 0 0,-1 1-1 0 0,1-1 0 0 0,0 1 0 0 0,0-1 0 0 0,0 0 0 0 0,0 0 0 0 0,0 1 0 0 0,-1-6 0 0 0,2 5-1 0 0,-1 0 0 0 0,0 0 0 0 0,0-1 0 0 0,-1 1 0 0 0,1 0 0 0 0,-1 0 0 0 0,1 0 0 0 0,-4-4 0 0 0,2 5-2 0 0,1 0 0 0 0,-1-1 0 0 0,1 0 1 0 0,0 1-1 0 0,0-1 0 0 0,0 0 0 0 0,0 0 0 0 0,0 0 0 0 0,1 0 0 0 0,-1 0 1 0 0,1 0-1 0 0,0-1 0 0 0,-2-6 0 0 0,-18-57-168 0 0,18 48-403 0 0,1-1 0 0 0,0-37 0 0 0,2 57 574 0 0,7-38-1396 0 0,-4 28 1094 0 0,15-44-2233 0 0,-15 45 1948 0 0,1-1 1 0 0,0 1 0 0 0,0 0 0 0 0,1 0-1 0 0,0 1 1 0 0,0-1 0 0 0,1 1-1 0 0,9-9 1 0 0,-6 6-633 0 0,-1-1 0 0 0,0 0-1 0 0,0 0 1 0 0,10-22 0 0 0,3-9-300 0 0,-11 16 323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0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3320 0 0,'9'4'9653'0'0,"0"-2"-6466"0"0,-6-2-2859 0 0,0 1 1 0 0,0-1 0 0 0,-1 0 0 0 0,1 1 0 0 0,0-1 0 0 0,0 1-1 0 0,0 0 1 0 0,-1 0 0 0 0,1 0 0 0 0,0 0 0 0 0,-1 0 0 0 0,1 1-1 0 0,-1-1 1 0 0,4 4 0 0 0,16 7 708 0 0,-7-7-593 0 0,-9-4-282 0 0,-1 1 0 0 0,1 0 0 0 0,-1 0 0 0 0,0 0 1 0 0,0 1-1 0 0,0-1 0 0 0,0 1 0 0 0,0 1 0 0 0,0-1 0 0 0,4 5 1 0 0,4 6 156 0 0,0-1 0 0 0,1-1 0 0 0,0 0 0 0 0,30 19 0 0 0,-26-20-88 0 0,-1 1 1 0 0,0 1-1 0 0,28 29 1 0 0,0-3 226 0 0,3 4 114 0 0,17 23 119 0 0,-52-54-550 0 0,0 0 0 0 0,0 1 0 0 0,-2 0 0 0 0,20 28 0 0 0,-22-25-77 0 0,0 0 0 0 0,2 0 0 0 0,-1-1 0 0 0,2 0 0 0 0,0-1 0 0 0,1 0 0 0 0,14 11 0 0 0,-12-11-46 0 0,0 0 0 0 0,-2 1-1 0 0,0 0 1 0 0,0 1-1 0 0,-2 0 1 0 0,0 1 0 0 0,-1 1-1 0 0,12 27 1 0 0,14 23 6 0 0,-25-44-23 0 0,6 7 22 0 0,-15-29-19 0 0,-1-1 0 0 0,1 1-1 0 0,0 0 1 0 0,-1 0 0 0 0,1 0 0 0 0,-1 0-1 0 0,0 0 1 0 0,0 0 0 0 0,0 0 0 0 0,0 0 0 0 0,0 0-1 0 0,0 0 1 0 0,0 1 0 0 0,-1-1 0 0 0,1 0-1 0 0,-1 5 1 0 0,9 30-4 0 0,5-2-35 0 0,-9-25 1 0 0,0-1 1 0 0,-1 1 0 0 0,-1-1-1 0 0,0 1 1 0 0,0 0-1 0 0,1 15 1 0 0,-3-19-97 0 0,-1-1 1 0 0,1 1 0 0 0,0 0 0 0 0,0-1-1 0 0,1 1 1 0 0,-1-1 0 0 0,1 1-1 0 0,5 8 1 0 0,-4-9-231 0 0,-1 1-1 0 0,0-1 1 0 0,0 0-1 0 0,0 1 1 0 0,-1 0-1 0 0,0-1 1 0 0,0 1-1 0 0,1 10 1 0 0,-2 34-6443 0 0,0-15-6024 0 0,0-28 8199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 5640 0 0,'0'0'4526'0'0,"-13"-7"2379"0"0,-5-1-4703 0 0,17 8-1927 0 0,1-1 0 0 0,-1 1 0 0 0,0 0 0 0 0,1 0 0 0 0,-1-1 0 0 0,1 1 0 0 0,-1 0 0 0 0,0 0 0 0 0,1 0 0 0 0,-1 0 0 0 0,0 0 0 0 0,1 0 0 0 0,-1 0 0 0 0,0 0 0 0 0,1 1 0 0 0,-1-1 0 0 0,0 0 0 0 0,1 0 0 0 0,-1 0 0 0 0,0 1 0 0 0,1-1 0 0 0,-1 0 0 0 0,1 1 0 0 0,-2 0 0 0 0,-1 15 2103 0 0,15 32-3263 0 0,-6-31 1530 0 0,5 24-402 0 0,23 54 0 0 0,7 22-61 0 0,-25-68-141 0 0,7 33-6 0 0,12 95-252 0 0,-25-134-248 0 0,-7 13-1139 0 0,-4-48 982 0 0,1-1 0 0 0,0 1 0 0 0,1-1 0 0 0,-1 1 0 0 0,4 10 0 0 0,-4-16 187 0 0,1 1 0 0 0,0-1 0 0 0,0 0-1 0 0,0 0 1 0 0,1 0 0 0 0,-1 0 0 0 0,0 0 0 0 0,1 0 0 0 0,-1 0 0 0 0,1 0 0 0 0,0 0 0 0 0,3 2-1 0 0,-4-3-326 0 0,1 0 0 0 0,-1 0-1 0 0,1 0 1 0 0,-1-1-1 0 0,1 1 1 0 0,0 0 0 0 0,0-1-1 0 0,-1 1 1 0 0,1-1-1 0 0,0 1 1 0 0,0-1 0 0 0,0 0-1 0 0,-1 0 1 0 0,1 0-1 0 0,0 0 1 0 0,2 0 0 0 0,-3-8-2577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4312 0 0,'0'0'975'0'0,"2"15"4134"0"0,60 111 100 0 0,-40-97-4731 0 0,-18-25-390 0 0,0 1 1 0 0,0-1 0 0 0,0 1 0 0 0,-1 0 0 0 0,0 0 0 0 0,0 0 0 0 0,0 0 0 0 0,0 0 0 0 0,3 12-1 0 0,-4-11-4 0 0,0 0 0 0 0,1 0-1 0 0,-1 0 1 0 0,2 0 0 0 0,-1 0-1 0 0,1 0 1 0 0,6 7 0 0 0,16 25 549 0 0,-26-36-619 0 0,2 1 30 0 0,-1-1-1 0 0,1 1 1 0 0,-1 0 0 0 0,1-1-1 0 0,0 1 1 0 0,0-1 0 0 0,0 1-1 0 0,0-1 1 0 0,1 0 0 0 0,-1 0-1 0 0,0 0 1 0 0,1 0 0 0 0,4 2-1 0 0,-6-3-13 0 0,1 0-1 0 0,-1 0 0 0 0,0 0 1 0 0,1 0-1 0 0,-1 0 1 0 0,0 0-1 0 0,0 0 0 0 0,0 0 1 0 0,0 1-1 0 0,0-1 0 0 0,0 0 1 0 0,-1 1-1 0 0,1-1 0 0 0,0 0 1 0 0,-1 1-1 0 0,1-1 0 0 0,0 4 1 0 0,-1-4 4 0 0,1 1 0 0 0,0 0 1 0 0,-1-1-1 0 0,1 1 0 0 0,0 0 1 0 0,0-1-1 0 0,0 1 0 0 0,0-1 1 0 0,0 1-1 0 0,0-1 0 0 0,0 1 0 0 0,0-1 1 0 0,1 0-1 0 0,-1 0 0 0 0,3 2 1 0 0,12 5 554 0 0,0 0 0 0 0,1-2 1 0 0,32 9-1 0 0,-29-8-60 0 0,-17-6-457 0 0,0 0 1 0 0,0 0-1 0 0,-1 0 1 0 0,1-1-1 0 0,0 1 1 0 0,0 0-1 0 0,0-1 0 0 0,0 0 1 0 0,0 0-1 0 0,0 0 1 0 0,0 0-1 0 0,0 0 1 0 0,0-1-1 0 0,3 0 1 0 0,1-2 44 0 0,0-1 1 0 0,-1 1-1 0 0,0-1 1 0 0,0 0-1 0 0,0-1 1 0 0,-1 1-1 0 0,1-1 0 0 0,-1 0 1 0 0,0-1-1 0 0,-1 1 1 0 0,7-10-1 0 0,-10 13-99 0 0,0 1 0 0 0,0 0 0 0 0,-1 0 0 0 0,1 0 0 0 0,0-1 0 0 0,0 1 0 0 0,0 0 1 0 0,0 0-1 0 0,0 1 0 0 0,0-1 0 0 0,1 0 0 0 0,-1 0 0 0 0,0 0 0 0 0,0 1 0 0 0,1-1 0 0 0,-1 1 0 0 0,2-1 0 0 0,10-7 87 0 0,20-53 293 0 0,-30 55-361 0 0,0-1 0 0 0,-1 0-1 0 0,0 1 1 0 0,-1-1 0 0 0,0 0 0 0 0,0 0-1 0 0,1-10 1 0 0,1-9 80 0 0,-1 18-80 0 0,-1 1 0 0 0,0-1 0 0 0,0 1 0 0 0,0-1 0 0 0,-1 0 0 0 0,0 1 0 0 0,0-1 0 0 0,-1 0 0 0 0,0 1 0 0 0,-1-1 0 0 0,0 1 0 0 0,0-1 0 0 0,0 1 0 0 0,-1 0 0 0 0,0 0 0 0 0,-8-14 0 0 0,-59-74 348 0 0,47 64-236 0 0,18 24-124 0 0,0 0 0 0 0,0 0 0 0 0,-1 0 0 0 0,0 0 0 0 0,0 1 0 0 0,-1 0 0 0 0,-9-6-1 0 0,-7-6 21 0 0,1-2 0 0 0,-22-24 0 0 0,37 37-36 0 0,5 4-19 0 0,0 1 0 0 0,-1 0 0 0 0,1-1 0 0 0,-1 1 0 0 0,1 0 0 0 0,-1 1 0 0 0,0-1 0 0 0,0 0 0 0 0,0 1 0 0 0,0-1 0 0 0,0 1 0 0 0,0 0 0 0 0,0 0 0 0 0,0 0 0 0 0,0 1 0 0 0,0-1 0 0 0,-1 1 0 0 0,1 0 0 0 0,0-1 0 0 0,0 1 0 0 0,-1 1 0 0 0,1-1 0 0 0,0 0 0 0 0,0 1 0 0 0,-1 0 0 0 0,1 0 0 0 0,0 0 0 0 0,0 0 0 0 0,0 0-1 0 0,0 1 1 0 0,0-1 0 0 0,0 1 0 0 0,1 0 0 0 0,-1-1 0 0 0,0 2 0 0 0,1-1 0 0 0,-1 0 0 0 0,1 0 0 0 0,-3 4 0 0 0,-15 20-324 0 0,1-1-546 0 0,0-1 0 0 0,-26 50 0 0 0,22-41-814 0 0,19-29 1188 0 0,0 1 0 0 0,0 0 0 0 0,1 0-1 0 0,-1 0 1 0 0,1 0 0 0 0,-2 7-1 0 0,-3 7-1988 0 0,7-16 1647 0 0,-1 0 1 0 0,1 1 0 0 0,0-1 0 0 0,0 0 0 0 0,0 1 0 0 0,0-1-1 0 0,1 1 1 0 0,-1-1 0 0 0,1 8 0 0 0,0-11 724 0 0,0 1-85 0 0,0 0 0 0 0,0 0-1 0 0,0 0 1 0 0,0 0 0 0 0,0 0-1 0 0,0 0 1 0 0,0 0 0 0 0,0 0-1 0 0,1 0 1 0 0,-1 0 0 0 0,0 0-1 0 0,1 0 1 0 0,-1-1 0 0 0,0 1-1 0 0,1 0 1 0 0,-1 0 0 0 0,1 0-1 0 0,0 0 1 0 0,-1-1 0 0 0,1 1-1 0 0,-1 0 1 0 0,1-1 0 0 0,1 2-1 0 0,7 5-2392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84 1392 0 0,'-2'-35'4103'0'0,"-5"30"-3235"0"0,-2-6 1781 0 0,8 9-2232 0 0,0 0 1 0 0,0 0-1 0 0,0 0 1 0 0,0 1-1 0 0,-1-1 1 0 0,1 0-1 0 0,0 1 1 0 0,-1-1-1 0 0,1 1 1 0 0,-1 0-1 0 0,0-1 1 0 0,1 1-1 0 0,-1 0 1 0 0,-4-2-1 0 0,5 2-154 0 0,0 0 0 0 0,-1 0 0 0 0,1 0 0 0 0,-1 1 0 0 0,1-1 0 0 0,-1 0 0 0 0,0 1 0 0 0,1-1 0 0 0,-1 1 0 0 0,0 0 0 0 0,1-1 0 0 0,-1 1 0 0 0,0 0 0 0 0,1 0 0 0 0,-1 0 0 0 0,0 0 0 0 0,1 0 0 0 0,-1 1 0 0 0,0-1 0 0 0,1 0 0 0 0,-1 1 0 0 0,0-1 0 0 0,-2 2 0 0 0,1 2-56 0 0,-1 0 0 0 0,1-1 0 0 0,0 1 0 0 0,0 1 0 0 0,1-1 0 0 0,-1 0 1 0 0,1 1-1 0 0,0-1 0 0 0,0 1 0 0 0,0-1 0 0 0,1 1 0 0 0,0 0 0 0 0,-1 0 0 0 0,2 0 0 0 0,-1 7 0 0 0,-3 88 346 0 0,5-75-306 0 0,0-4-171 0 0,1-1-1 0 0,2 0 1 0 0,5 21-1 0 0,3 25 21 0 0,23 84 141 0 0,-20-94-182 0 0,2 13-1 0 0,-14-54-39 0 0,0 0-1 0 0,1 0 1 0 0,6 16 0 0 0,5 21 14 0 0,-9-25-41 0 0,2-1 0 0 0,1 0-1 0 0,23 46 1 0 0,-8-5-57 0 0,-16-52 75 0 0,1-1 0 0 0,0 0 0 0 0,1 0 0 0 0,1-1 0 0 0,0 0 1 0 0,0-1-1 0 0,23 18 0 0 0,-18-21 7 0 0,1 0 0 0 0,1-1 0 0 0,0-1 1 0 0,33 9-1 0 0,-40-14 5 0 0,-1 0 0 0 0,1-1 0 0 0,0 0 1 0 0,0-1-1 0 0,-1 0 0 0 0,1 0 1 0 0,0-2-1 0 0,0 1 0 0 0,-1-1 0 0 0,19-6 1 0 0,-19 5-1 0 0,-7 2-11 0 0,1 0 0 0 0,0 0-1 0 0,-1 0 1 0 0,1 0 0 0 0,-1 0 0 0 0,1-1 0 0 0,-1 0 0 0 0,0 1 0 0 0,1-1 0 0 0,-1-1 0 0 0,0 1 0 0 0,0 0 0 0 0,-1-1 0 0 0,1 1 0 0 0,0-1 0 0 0,2-4 0 0 0,-2 0 4 0 0,-3 6-9 0 0,0-1 0 0 0,0 1 1 0 0,1 0-1 0 0,-1-1 0 0 0,1 1 1 0 0,-1 0-1 0 0,1 0 0 0 0,0 0 0 0 0,-1-1 1 0 0,1 1-1 0 0,0 0 0 0 0,0 0 1 0 0,0 0-1 0 0,0 0 0 0 0,0 0 0 0 0,0 0 1 0 0,0 1-1 0 0,0-1 0 0 0,0 0 1 0 0,0 0-1 0 0,0 1 0 0 0,2-2 1 0 0,1-1 7 0 0,0 0 0 0 0,0 0 0 0 0,0-1 1 0 0,0 0-1 0 0,-1 0 0 0 0,1 0 0 0 0,-1 0 1 0 0,0 0-1 0 0,-1-1 0 0 0,1 1 0 0 0,-1-1 1 0 0,1 0-1 0 0,-2 0 0 0 0,4-8 0 0 0,23-87 257 0 0,-25 87-231 0 0,-2 7-21 0 0,1 1 1 0 0,-1-1 0 0 0,-1 0 0 0 0,1 1-1 0 0,-1-1 1 0 0,0 0 0 0 0,0 0 0 0 0,-1 1-1 0 0,1-1 1 0 0,-1 0 0 0 0,-1 1 0 0 0,1-1-1 0 0,-1 1 1 0 0,0-1 0 0 0,0 1 0 0 0,-1 0 0 0 0,1 0-1 0 0,-1 0 1 0 0,0 0 0 0 0,-1 0 0 0 0,1 1-1 0 0,-1-1 1 0 0,0 1 0 0 0,0 0 0 0 0,0 0-1 0 0,0 0 1 0 0,-1 1 0 0 0,0 0 0 0 0,1-1-1 0 0,-1 2 1 0 0,-1-1 0 0 0,1 0 0 0 0,0 1 0 0 0,0 0-1 0 0,-1 1 1 0 0,0-1 0 0 0,1 1 0 0 0,-1 0-1 0 0,-7 0 1 0 0,9 1-21 0 0,0 1 0 0 0,-1 1 0 0 0,1-1 0 0 0,0 1-1 0 0,0-1 1 0 0,0 1 0 0 0,0 0 0 0 0,0 1 0 0 0,0-1 0 0 0,1 1 0 0 0,-1-1 0 0 0,1 1-1 0 0,-1 0 1 0 0,-4 7 0 0 0,3-5-6 0 0,1 0-1 0 0,-1 0 1 0 0,1 0-1 0 0,1 1 1 0 0,-1-1-1 0 0,1 1 1 0 0,0 0 0 0 0,-4 10-1 0 0,5-7-36 0 0,-1 0-1 0 0,0 0 1 0 0,0 0 0 0 0,-9 16-1 0 0,8-18-28 0 0,0 1-1 0 0,1 0 1 0 0,0 0-1 0 0,0 0 1 0 0,-2 11 0 0 0,-8 37-516 0 0,8-40-325 0 0,0 1 0 0 0,2-1 0 0 0,0 1 0 0 0,-1 32 0 0 0,8-23-3430 0 0,21-22-1338 0 0,-22-4 5319 0 0,14-7-3700 0 0,7-9 2250 0 0,31-46-988 0 0,-54 60 2618 0 0,0 0 1 0 0,0-1-1 0 0,0 1 0 0 0,0 0 1 0 0,-1-1-1 0 0,1 1 0 0 0,-1-1 1 0 0,1 1-1 0 0,-1-1 0 0 0,0 1 1 0 0,0-5-1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235 460 3320 0 0,'-1'11'1583'0'0,"0"-1"1"0"0,0 0-1 0 0,-2 0 0 0 0,1 0 1 0 0,-8 19-1 0 0,6-20-766 0 0,1 0 1 0 0,0 1-1 0 0,1 0 0 0 0,0-1 0 0 0,-2 20 0 0 0,0 28 974 0 0,2-47-1581 0 0,0 1-1 0 0,1 0 0 0 0,0-1 1 0 0,1 1-1 0 0,1 0 0 0 0,-1-1 0 0 0,2 1 1 0 0,-1 0-1 0 0,5 14 0 0 0,3-2 112 0 0,-7-14-229 0 0,1 0 0 0 0,1 0-1 0 0,0 0 1 0 0,0-1-1 0 0,9 14 1 0 0,45 45 380 0 0,-49-59-388 0 0,1-2-1 0 0,-1 1 1 0 0,1-1 0 0 0,0-1 0 0 0,0 0-1 0 0,1 0 1 0 0,-1-1 0 0 0,1 0 0 0 0,0-1-1 0 0,17 3 1 0 0,-3-2 164 0 0,0-1 0 0 0,0-1 0 0 0,0-1 0 0 0,27-3 0 0 0,-46 1-198 0 0,0 0-1 0 0,0 0 0 0 0,0-1 1 0 0,-1 0-1 0 0,1 0 1 0 0,0 0-1 0 0,-1-1 0 0 0,1 1 1 0 0,-1-2-1 0 0,0 1 1 0 0,0 0-1 0 0,0-1 0 0 0,0 0 1 0 0,-1 0-1 0 0,0 0 1 0 0,0-1-1 0 0,0 0 0 0 0,4-6 1 0 0,14-5 55 0 0,-21 15-96 0 0,0 1 0 0 0,1-1 0 0 0,-1 0-1 0 0,0 0 1 0 0,1 1 0 0 0,-1-1 0 0 0,0 0-1 0 0,0 0 1 0 0,0 0 0 0 0,0 0 0 0 0,0-1-1 0 0,0 1 1 0 0,0 0 0 0 0,0 0 0 0 0,-1-1-1 0 0,1 1 1 0 0,0 0 0 0 0,-1-1 0 0 0,1 1-1 0 0,-1 0 1 0 0,1-1 0 0 0,0-1 0 0 0,5-17 114 0 0,-4 17-100 0 0,0-1 1 0 0,0 1-1 0 0,0-1 0 0 0,-1 0 1 0 0,0 1-1 0 0,0-1 1 0 0,0 0-1 0 0,0 0 1 0 0,-1 0-1 0 0,1 0 0 0 0,-1 0 1 0 0,0 0-1 0 0,0 0 1 0 0,-1 0-1 0 0,1 0 1 0 0,-1 0-1 0 0,0 0 0 0 0,0 1 1 0 0,0-1-1 0 0,0 0 1 0 0,-3-5-1 0 0,-11-13 33 0 0,14 19-50 0 0,-1 1 1 0 0,1-1-1 0 0,-1 1 0 0 0,1 0 0 0 0,-1 0 0 0 0,0 0 1 0 0,0 0-1 0 0,0 0 0 0 0,-1 0 0 0 0,1 0 1 0 0,0 1-1 0 0,0-1 0 0 0,-1 1 0 0 0,-3-2 1 0 0,-17-13 9 0 0,19 14-20 0 0,1-1 0 0 0,-1 0 1 0 0,0 1-1 0 0,0 0 0 0 0,0 0 0 0 0,0 0 0 0 0,0 0 1 0 0,0 1-1 0 0,0 0 0 0 0,-5-1 0 0 0,4 0 0 0 0,0 1 0 0 0,1 0 0 0 0,0-1 0 0 0,-1 0-1 0 0,1 0 1 0 0,0 0 0 0 0,0-1 0 0 0,0 1 0 0 0,0-1 0 0 0,0 0-1 0 0,-3-4 1 0 0,3 3 2 0 0,-1 0 0 0 0,1 1 0 0 0,-1 0 0 0 0,0-1 0 0 0,0 2 0 0 0,0-1 0 0 0,0 0 0 0 0,-9-2 0 0 0,9 4-1 0 0,-10-3 1 0 0,-1 0 1 0 0,1 0-1 0 0,0-2 1 0 0,0 0 0 0 0,0-1-1 0 0,-21-13 1 0 0,28 15 12 0 0,0-1-1 0 0,-1 2 1 0 0,0-1 0 0 0,-13-4 0 0 0,16 7-9 0 0,0 0 0 0 0,0 0 0 0 0,1-1 0 0 0,-1 0 0 0 0,1 0 0 0 0,0 0 0 0 0,-8-8 1 0 0,11 10-5 0 0,0-1 0 0 0,1 0 1 0 0,-1 0-1 0 0,0 1 1 0 0,0-1-1 0 0,0 1 1 0 0,0 0-1 0 0,0 0 1 0 0,0-1-1 0 0,0 1 1 0 0,0 0-1 0 0,0 1 1 0 0,-4-2-1 0 0,-9-4 5 0 0,-4-7-22 0 0,-31-15-2 0 0,41 24 21 0 0,0 0-1 0 0,0-1 1 0 0,1 0 0 0 0,0 0 0 0 0,0-1-1 0 0,1 0 1 0 0,-1-1 0 0 0,1 1 0 0 0,1-1-1 0 0,-1-1 1 0 0,1 1 0 0 0,0-1 0 0 0,1 0 0 0 0,0-1-1 0 0,0 1 1 0 0,-6-17 0 0 0,2 5-3 0 0,8 19 10 0 0,0 0 0 0 0,0-1-1 0 0,0 1 1 0 0,1-1 0 0 0,-1 1 0 0 0,1-1-1 0 0,-1 1 1 0 0,1-1 0 0 0,-1 1 0 0 0,1-1-1 0 0,0 0 1 0 0,-1 1 0 0 0,1-1 0 0 0,0-3 0 0 0,-5-40 143 0 0,4 40-145 0 0,0 1 1 0 0,0 0 0 0 0,0-1 0 0 0,0 1-1 0 0,1-1 1 0 0,-1 0 0 0 0,1 1 0 0 0,0-1-1 0 0,1 1 1 0 0,-1-1 0 0 0,1 1-1 0 0,0-1 1 0 0,0 1 0 0 0,1-1 0 0 0,-1 1-1 0 0,1 0 1 0 0,0 0 0 0 0,0 0 0 0 0,0 0-1 0 0,3-5 1 0 0,14-20 151 0 0,-18 25-141 0 0,1 1 0 0 0,0-1 0 0 0,-1 1 0 0 0,2 0 0 0 0,-1 0 0 0 0,0 0 0 0 0,1 0-1 0 0,-1 0 1 0 0,1 0 0 0 0,4-3 0 0 0,36-32 67 0 0,-43 37-78 0 0,1 0 0 0 0,0 0 0 0 0,-1 1 0 0 0,1-1 0 0 0,0 0 0 0 0,-1 0 0 0 0,1 1 0 0 0,0-1 0 0 0,0 1 0 0 0,0-1 0 0 0,-1 1 0 0 0,1-1 0 0 0,0 1 0 0 0,0-1 0 0 0,0 1 0 0 0,0 0 0 0 0,0 0 0 0 0,0-1 0 0 0,0 1 1 0 0,0 0-1 0 0,0 0 0 0 0,0 0 0 0 0,0 0 0 0 0,0 0 0 0 0,0 0 0 0 0,2 1 0 0 0,-3-1 0 0 0,1 0 1 0 0,0 0-1 0 0,0 0 1 0 0,-1 0-1 0 0,1 0 1 0 0,0 0-1 0 0,0 0 1 0 0,0 0-1 0 0,0 0 1 0 0,-1 0-1 0 0,1 0 1 0 0,0-1-1 0 0,0 1 1 0 0,-1 0-1 0 0,1 0 1 0 0,0-1-1 0 0,0 1 1 0 0,-1-1-1 0 0,1 1 1 0 0,0 0-1 0 0,-1-1 1 0 0,1 1-1 0 0,-1-1 1 0 0,2-1-1 0 0,3-1 34 0 0,0-1 1 0 0,0 1-1 0 0,0 0 0 0 0,1 0 0 0 0,-1 0 0 0 0,1 1 1 0 0,-1-1-1 0 0,1 2 0 0 0,0-1 0 0 0,11-1 0 0 0,-4 0 15 0 0,1 2-1 0 0,-1 0 0 0 0,1 0 0 0 0,15 2 0 0 0,-13 7 10 0 0,-6 0-27 0 0,5-2-3 0 0,-9-4-19 0 0,1 1 1 0 0,-1 0-1 0 0,-1 0 0 0 0,1 0 1 0 0,0 0-1 0 0,8 8 0 0 0,-2 6 38 0 0,-11-14-49 0 0,0-2 1 0 0,0 1-1 0 0,0 0 1 0 0,0 0-1 0 0,0 0 1 0 0,1 0-1 0 0,-1-1 1 0 0,1 1-1 0 0,0-1 1 0 0,-1 1-1 0 0,3 1 1 0 0,-1-1 3 0 0,-1-1 0 0 0,0 1 0 0 0,1 0 1 0 0,-1 1-1 0 0,0-1 0 0 0,0 0 0 0 0,0 1 1 0 0,0-1-1 0 0,-1 1 0 0 0,1 0 0 0 0,-1-1 0 0 0,2 5 1 0 0,9 12 0 0 0,4-6 9 0 0,-14-11-12 0 0,0-1 0 0 0,0 0 0 0 0,0 1 0 0 0,-1 0 1 0 0,1-1-1 0 0,0 1 0 0 0,-1 0 0 0 0,1 0 0 0 0,-1 0 1 0 0,0 0-1 0 0,0 0 0 0 0,0 0 0 0 0,0 0 0 0 0,0 0 1 0 0,0 0-1 0 0,0 0 0 0 0,-1 1 0 0 0,1-1 0 0 0,-1 0 1 0 0,0 1-1 0 0,1 2 0 0 0,35 138 176 0 0,-26-103-144 0 0,-5-20-94 0 0,0 1-1 0 0,-1-1 1 0 0,1 43-1 0 0,-5 88-2891 0 0,10-118 215 0 0,2-20-437 0 0,-11-13 2852 0 0,-1 0 1 0 0,1 1 0 0 0,-1-1-1 0 0,1 0 1 0 0,0 0 0 0 0,-1 0 0 0 0,1 0-1 0 0,-1 0 1 0 0,1 0 0 0 0,0 0 0 0 0,-1 0-1 0 0,1 0 1 0 0,0 0 0 0 0,-1 0-1 0 0,1 0 1 0 0,-1-1 0 0 0,1 1 0 0 0,0 0-1 0 0,-1 0 1 0 0,1-1 0 0 0,-1 1-1 0 0,1 0 1 0 0,-1-1 0 0 0,2 0 0 0 0,1-4-286 0 0,0 0 1 0 0,0 0 0 0 0,0 0 0 0 0,-1 0-1 0 0,1-1 1 0 0,-1 0 0 0 0,0 1 0 0 0,-1-1-1 0 0,0 0 1 0 0,0 0 0 0 0,1-11 0 0 0,7-25-158 0 0,29-69-1304 0 0,-28 71-22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2400 0 0,'5'-11'2490'0'0,"0"5"-180"0"0,-2 6-1602 0 0,1 0 1 0 0,-1 0-1 0 0,0 0 1 0 0,0 1-1 0 0,0-1 1 0 0,0 1 0 0 0,0 0-1 0 0,-1 0 1 0 0,5 1-1 0 0,-5-1-518 0 0,0 1 0 0 0,0-1 0 0 0,-1 1 0 0 0,1-1 0 0 0,0 1 0 0 0,-1 0 0 0 0,1-1 0 0 0,-1 1 0 0 0,1 0 0 0 0,-1 0 0 0 0,0 0 0 0 0,0 0 0 0 0,0 0 0 0 0,1 3 0 0 0,0-1-26 0 0,0 0 0 0 0,0 0 0 0 0,1 0 0 0 0,-1 0 0 0 0,1-1 0 0 0,0 0 0 0 0,4 4-1 0 0,-5-4-41 0 0,1-1-1 0 0,-1 1 1 0 0,1 0-1 0 0,-1 0 1 0 0,0 0-1 0 0,0 0 1 0 0,0 0-1 0 0,2 6 0 0 0,-1-2 136 0 0,0 1-1 0 0,1 0 0 0 0,0-1 0 0 0,0 0 0 0 0,1 0 0 0 0,5 7 1 0 0,14 25 571 0 0,-23-36-762 0 0,1 1 0 0 0,-1-1-1 0 0,1 0 1 0 0,-1 0 0 0 0,1 0 0 0 0,0 0 0 0 0,0 0 0 0 0,0 0 0 0 0,1-1 0 0 0,-1 1 0 0 0,6 4 0 0 0,7 8 141 0 0,-7 7 138 0 0,7 7 168 0 0,-7-20-378 0 0,-6-7-95 0 0,0 1 0 0 0,0-1 0 0 0,0 1 0 0 0,0-1 0 0 0,0 1-1 0 0,-1 0 1 0 0,1 0 0 0 0,-1 0 0 0 0,0 0 0 0 0,0 0 0 0 0,0 0-1 0 0,0 0 1 0 0,-1 0 0 0 0,2 5 0 0 0,-2-6-16 0 0,1 1 0 0 0,-1-1 0 0 0,1 0 0 0 0,0 0 1 0 0,0 0-1 0 0,0 0 0 0 0,0 0 0 0 0,0 0 0 0 0,0 0 0 0 0,1 0 0 0 0,-1-1 0 0 0,1 1 1 0 0,-1 0-1 0 0,1-1 0 0 0,0 1 0 0 0,-1-1 0 0 0,1 0 0 0 0,0 0 0 0 0,2 2 0 0 0,-1-2 12 0 0,-1 1 0 0 0,0-1-1 0 0,0 1 1 0 0,1-1-1 0 0,-1 1 1 0 0,-1 0-1 0 0,1 0 1 0 0,0 0-1 0 0,0 0 1 0 0,-1 1-1 0 0,1-1 1 0 0,-1 0-1 0 0,2 5 1 0 0,-2-5-5 0 0,0 0 1 0 0,0 0-1 0 0,0 0 1 0 0,1 0-1 0 0,-1 0 0 0 0,0 0 1 0 0,1 0-1 0 0,-1-1 1 0 0,1 1-1 0 0,-1-1 0 0 0,1 1 1 0 0,0-1-1 0 0,0 1 1 0 0,0-1-1 0 0,-1 0 1 0 0,4 2-1 0 0,16 11 270 0 0,-10-7-134 0 0,1 0 1 0 0,-1 0 0 0 0,1-1-1 0 0,18 7 1 0 0,21 10 548 0 0,-40-20-542 0 0,1-1 0 0 0,0 0 1 0 0,0-1-1 0 0,0 0 0 0 0,0-1 0 0 0,0 0 0 0 0,0-1 0 0 0,0-1 0 0 0,19-4 0 0 0,-8-14 247 0 0,-16 13-335 0 0,-4 4-48 0 0,0 0-1 0 0,-1 0 1 0 0,0 0 0 0 0,1 0 0 0 0,-1 0-1 0 0,-1-1 1 0 0,1 1 0 0 0,0-1-1 0 0,-1 1 1 0 0,0-1 0 0 0,1 0-1 0 0,-2 1 1 0 0,1-1 0 0 0,0 0-1 0 0,0-7 1 0 0,2-7 123 0 0,1 5-73 0 0,0 1 0 0 0,-1-1-1 0 0,-1 0 1 0 0,2-23 0 0 0,-4 22-50 0 0,-1 0 1 0 0,0 0 0 0 0,-1 0 0 0 0,-1 0 0 0 0,0 1-1 0 0,0-1 1 0 0,-1 1 0 0 0,-1-1 0 0 0,-1 1 0 0 0,0 1-1 0 0,0-1 1 0 0,-1 1 0 0 0,-1 0 0 0 0,0 1-1 0 0,0 0 1 0 0,-1 0 0 0 0,-1 0 0 0 0,0 2 0 0 0,0-1-1 0 0,-1 1 1 0 0,-15-10 0 0 0,-2-6-1 0 0,25 21-37 0 0,0 1 0 0 0,0 0 0 0 0,0 0 0 0 0,0 1 0 0 0,0-1-1 0 0,-1 1 1 0 0,1-1 0 0 0,-1 1 0 0 0,1 0 0 0 0,-6-2 0 0 0,-14-5-28 0 0,18 7 4 0 0,-1-1-1 0 0,1 1 0 0 0,-1 0 0 0 0,1 1 1 0 0,-1-1-1 0 0,0 1 0 0 0,1 0 1 0 0,-12 0-1 0 0,0 1-136 0 0,0 1-1 0 0,0 0 1 0 0,-27 6-1 0 0,37-5 70 0 0,0 0-1 0 0,0 1 0 0 0,0-1 0 0 0,0 2 0 0 0,0-1 0 0 0,1 1 0 0 0,0-1 1 0 0,0 2-1 0 0,0-1 0 0 0,0 1 0 0 0,-6 6 0 0 0,1 0-40 0 0,-85 84-2153 0 0,91-90 1959 0 0,0-1 0 0 0,0 1 1 0 0,0 0-1 0 0,0 1 0 0 0,-4 6 1 0 0,-3 4-338 0 0,8-13 128 0 0,0 1 0 0 0,1 1 1 0 0,-1-1-1 0 0,1 0 1 0 0,0 1-1 0 0,0-1 1 0 0,-4 11-1 0 0,6-12-50 0 0,-1 1 0 0 0,0 0 0 0 0,0-1 0 0 0,0 0 1 0 0,0 1-1 0 0,-1-1 0 0 0,-4 5 0 0 0,5-6 147 0 0,0-1 0 0 0,1 1 0 0 0,-1 0 1 0 0,1-1-1 0 0,-1 1 0 0 0,1 0 0 0 0,0 0 1 0 0,0 0-1 0 0,0 0 0 0 0,0 0 0 0 0,-1 4 0 0 0,1-5 196 0 0,1 1 0 0 0,-1-1 0 0 0,1 1-1 0 0,-1-1 1 0 0,0 1 0 0 0,1-1 0 0 0,-1 0-1 0 0,0 1 1 0 0,0-1 0 0 0,0 0-1 0 0,0 0 1 0 0,0 0 0 0 0,-1 0 0 0 0,1 0-1 0 0,0 0 1 0 0,0 0 0 0 0,-2 1-1 0 0,-6 9-2380 0 0,7-4-780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83 1016 0 0,'-1'-3'259'0'0,"1"0"1"0"0,0-1-1 0 0,-1 1 0 0 0,1-1 0 0 0,-1 1 1 0 0,0 0-1 0 0,0 0 0 0 0,0-1 1 0 0,-1 1-1 0 0,1 0 0 0 0,-1 0 0 0 0,0 0 1 0 0,1 0-1 0 0,-1 1 0 0 0,-1-1 0 0 0,-2-3 1 0 0,-1-1 481 0 0,5 6-464 0 0,0-1 0 0 0,0 0 0 0 0,-1 1 1 0 0,1 0-1 0 0,-1-1 0 0 0,1 1 0 0 0,-1 0 0 0 0,1 0 0 0 0,-1 0 0 0 0,0 0 0 0 0,0 0 0 0 0,1 0 1 0 0,-1 0-1 0 0,0 0 0 0 0,0 1 0 0 0,0-1 0 0 0,0 1 0 0 0,0 0 0 0 0,0-1 0 0 0,0 1 0 0 0,0 0 1 0 0,0 0-1 0 0,0 0 0 0 0,0 1 0 0 0,0-1 0 0 0,0 0 0 0 0,0 1 0 0 0,0-1 0 0 0,0 1 0 0 0,0 0 1 0 0,0-1-1 0 0,1 1 0 0 0,-1 0 0 0 0,0 0 0 0 0,1 0 0 0 0,-3 2 0 0 0,0 0-107 0 0,2 0 1 0 0,-1 1-1 0 0,0-1 0 0 0,1 0 0 0 0,-1 1 1 0 0,1 0-1 0 0,0-1 0 0 0,0 1 0 0 0,0 0 1 0 0,-1 5-1 0 0,-14 43 332 0 0,7 1-261 0 0,3-1 0 0 0,3 1 0 0 0,1 0 0 0 0,6 63 0 0 0,-2-13 11 0 0,10 41 48 0 0,20-9-149 0 0,-29-127-143 0 0,0 0 1 0 0,1 0 0 0 0,-1 0 0 0 0,2-1 0 0 0,-1 1-1 0 0,6 8 1 0 0,5 11 23 0 0,17 28-21 0 0,-30-52-19 0 0,0-1 1 0 0,1 1 0 0 0,-1-1 0 0 0,0 1 0 0 0,1-1-1 0 0,-1 0 1 0 0,1 1 0 0 0,0-1 0 0 0,0 0-1 0 0,0 0 1 0 0,0 0 0 0 0,4 2 0 0 0,-4-2 1 0 0,0 0 0 0 0,0 0 0 0 0,1 0 0 0 0,-1 0 0 0 0,-1 0 0 0 0,1 0 0 0 0,0 0 0 0 0,0 1 1 0 0,-1-1-1 0 0,0 0 0 0 0,1 1 0 0 0,1 4 0 0 0,-3-5 2 0 0,1 0 0 0 0,1 0 0 0 0,-1 0 0 0 0,0 0 0 0 0,0 0 0 0 0,1 0 0 0 0,-1 0 0 0 0,1 0 0 0 0,-1-1 0 0 0,1 1 0 0 0,0-1 0 0 0,0 1 0 0 0,2 1 0 0 0,-1-1 5 0 0,0 0 1 0 0,0 0 0 0 0,0 0-1 0 0,-1 1 1 0 0,1-1 0 0 0,-1 1-1 0 0,0 0 1 0 0,4 5 0 0 0,2 1-9 0 0,0 0 0 0 0,1-1 0 0 0,0 1 0 0 0,1-2 0 0 0,-1 1 0 0 0,2-1 0 0 0,-1-1 1 0 0,1 0-1 0 0,17 7 0 0 0,6 5-212 0 0,-30-16 134 0 0,0 0 0 0 0,0-1 1 0 0,0 0-1 0 0,0 1 0 0 0,0-2 0 0 0,0 1 1 0 0,0 0-1 0 0,1-1 0 0 0,-1 0 1 0 0,0 0-1 0 0,0 0 0 0 0,0 0 0 0 0,1-1 1 0 0,5-1-1 0 0,-1 0-290 0 0,0-1 0 0 0,0 0 0 0 0,0 0-1 0 0,14-9 1 0 0,-21 11 311 0 0,-1 0 1 0 0,0 1-1 0 0,1-1 1 0 0,-1-1-1 0 0,0 1 0 0 0,0 0 1 0 0,0 0-1 0 0,0 0 0 0 0,0 0 1 0 0,0-1-1 0 0,0 1 0 0 0,0-1 1 0 0,-1 1-1 0 0,1 0 0 0 0,-1-1 1 0 0,1 1-1 0 0,-1-1 0 0 0,1-2 1 0 0,5-9-413 0 0,7-1-210 0 0,-2 2-34 0 0,0 1 1 0 0,-1-2-1 0 0,0 0 0 0 0,-1 0 0 0 0,-1 0 1 0 0,0-1-1 0 0,8-19 0 0 0,31-91-4430 0 0,-42 110 4769 0 0,2-2-21 0 0,-1 1 0 0 0,0-1 0 0 0,3-20 1 0 0,-5 20 201 0 0,0 2 0 0 0,12-29 0 0 0,-4 13-74 0 0,-3-18-735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11 153 792 0 0,'0'0'501'0'0,"-1"26"2531"0"0,-2-19-2566 0 0,1 0 0 0 0,1 1 0 0 0,-1-1 0 0 0,1 0 0 0 0,1 0 0 0 0,-1 1 0 0 0,1-1 0 0 0,0 0 0 0 0,1 0 0 0 0,0 1 0 0 0,0-1 0 0 0,1 0 0 0 0,-1 0 0 0 0,2 0 0 0 0,-1 0 0 0 0,6 11 0 0 0,0-1-76 0 0,1-1 0 0 0,0 0 0 0 0,1-1 0 0 0,0 0 0 0 0,17 18 1 0 0,-25-31-354 0 0,0-1 0 0 0,0 1 0 0 0,-1 0 0 0 0,1 0 0 0 0,-1 0 0 0 0,0 0 0 0 0,1 0 0 0 0,-1 1 0 0 0,0-1 0 0 0,0 0 0 0 0,0 1 0 0 0,-1-1 0 0 0,1 0 0 0 0,0 5 1 0 0,0-4-8 0 0,-1-1 0 0 0,1 1 0 0 0,0 0 0 0 0,0 0 1 0 0,0 0-1 0 0,0-1 0 0 0,0 1 0 0 0,0-1 1 0 0,1 1-1 0 0,0-1 0 0 0,2 4 0 0 0,13 20 294 0 0,-2 1 0 0 0,25 57 0 0 0,-38-79-302 0 0,1 1-1 0 0,-1-1 1 0 0,1 0 0 0 0,0 0-1 0 0,0 0 1 0 0,1 0-1 0 0,-1-1 1 0 0,1 1 0 0 0,0-1-1 0 0,1 0 1 0 0,-1 0-1 0 0,1-1 1 0 0,-1 1 0 0 0,9 4-1 0 0,1 15 120 0 0,-6-7-61 0 0,3 7 4 0 0,-11-22-83 0 0,0 0 0 0 0,1 1 0 0 0,-1-1 0 0 0,0 0 0 0 0,1 1 0 0 0,-1-1 0 0 0,1 0 0 0 0,0 1 0 0 0,-1-1 0 0 0,1 0 0 0 0,0 0 0 0 0,0 0 0 0 0,0 0 0 0 0,0 0 0 0 0,0 0 0 0 0,0 0 0 0 0,0 0 0 0 0,0 0 0 0 0,0 0-1 0 0,2 1 1 0 0,-2-2 1 0 0,-1 1 0 0 0,1-1-1 0 0,0 1 1 0 0,-1 0-1 0 0,1-1 1 0 0,0 1-1 0 0,-1 0 1 0 0,1-1-1 0 0,-1 1 1 0 0,1 0-1 0 0,-1 0 1 0 0,1-1-1 0 0,-1 1 1 0 0,0 0-1 0 0,1 0 1 0 0,-1 0-1 0 0,0 0 1 0 0,0 0-1 0 0,0 0 1 0 0,1-1 0 0 0,-1 1-1 0 0,0 0 1 0 0,0 0-1 0 0,0 0 1 0 0,-1 0-1 0 0,1 0 1 0 0,0 1-1 0 0,0 2 19 0 0,7 10-100 0 0,-12-21 7 0 0,0-1 0 0 0,1 0-1 0 0,-1 0 1 0 0,-3-12 0 0 0,-18-28 18 0 0,-2 11 32 0 0,22 31 28 0 0,3 4-8 0 0,0 0 1 0 0,1 0-1 0 0,-1 0 0 0 0,1-1 1 0 0,0 1-1 0 0,-1-1 0 0 0,1 0 1 0 0,1 0-1 0 0,-1 1 1 0 0,0-1-1 0 0,1 0 0 0 0,-1 0 1 0 0,1-1-1 0 0,-2-5 0 0 0,0-2 15 0 0,-1 0 0 0 0,-1 1 0 0 0,0-1 0 0 0,-8-13 0 0 0,-6-11-5 0 0,-7-15 35 0 0,14 29-13 0 0,1-1 0 0 0,0-1 0 0 0,2 0 0 0 0,1 0 0 0 0,0-1 0 0 0,-5-32 0 0 0,3-98 403 0 0,11 146-354 0 0,1 0-1 0 0,-1 0 0 0 0,1 0 1 0 0,1 1-1 0 0,-1-1 0 0 0,1 1 1 0 0,1-1-1 0 0,-1 1 0 0 0,1 0 1 0 0,1 0-1 0 0,-1 1 0 0 0,1-1 1 0 0,0 1-1 0 0,1 0 0 0 0,7-7 1 0 0,-10 10-38 0 0,1 1 0 0 0,-1-1 0 0 0,1 1-1 0 0,-1 0 1 0 0,1 0 0 0 0,0 0 0 0 0,0 0 0 0 0,0 1 0 0 0,0 0 0 0 0,0-1 0 0 0,0 1 0 0 0,1 1 0 0 0,-1-1 0 0 0,0 1 0 0 0,0 0 0 0 0,1 0-1 0 0,7 1 1 0 0,-2-2 7 0 0,0 2-1 0 0,0-1 1 0 0,0 1-1 0 0,1 1 0 0 0,-2 0 1 0 0,1 0-1 0 0,0 1 1 0 0,0 0-1 0 0,15 8 0 0 0,-16-6-9 0 0,0 0-1 0 0,0 0 0 0 0,-1 1 0 0 0,0 0 0 0 0,0 1 0 0 0,0 0 0 0 0,-1 0 0 0 0,0 0 0 0 0,0 1 1 0 0,10 16-1 0 0,-16-22-23 0 0,0 0 0 0 0,0-1 0 0 0,0 1 0 0 0,0 0 0 0 0,1-1 0 0 0,-1 1-1 0 0,0-1 1 0 0,1 1 0 0 0,0-1 0 0 0,-1 0 0 0 0,1 1 0 0 0,2 0 0 0 0,9 9 67 0 0,52 96 476 0 0,-59-95-526 0 0,-2 1 0 0 0,1 0-1 0 0,-2 1 1 0 0,0-1 0 0 0,-1 1 0 0 0,2 24 0 0 0,-1-9 31 0 0,6 138 86 0 0,-7-150-156 0 0,0 0-1 0 0,-2 0 1 0 0,0 0-1 0 0,0 0 1 0 0,-2 0-1 0 0,0 0 1 0 0,-1 0-1 0 0,-9 26 1 0 0,3 10-451 0 0,4-18-293 0 0,5-32 637 0 0,0 1-1 0 0,0-1 1 0 0,0 1-1 0 0,-1-1 1 0 0,1 1-1 0 0,-1-1 1 0 0,0 1-1 0 0,0-1 1 0 0,-2 4-1 0 0,0 3-390 0 0,-3 4-1666 0 0,-4-30-11330 0 0,12-22 12039 0 0,-1 26 1024 0 0,-1 1-416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50 319 560 0 0,'2'-64'1128'0'0,"0"41"-120"0"0,-2-1 1 0 0,0 1-1 0 0,-6-40 0 0 0,-8 27 1745 0 0,13 33-2457 0 0,-1 0 1 0 0,1 0 0 0 0,-1 0 0 0 0,1-1-1 0 0,0 1 1 0 0,0 0 0 0 0,0-1 0 0 0,1 1-1 0 0,-1-4 1 0 0,-8-30 2700 0 0,-5 24 2562 0 0,15 17-5388 0 0,-1-1 1 0 0,0 1-1 0 0,1-1 1 0 0,-1 1-1 0 0,1-1 1 0 0,0 1-1 0 0,0-1 1 0 0,1 0 0 0 0,-1 0-1 0 0,4 6 1 0 0,6 19 151 0 0,16 61 475 0 0,-26-86-784 0 0,-1 0 1 0 0,0-1-1 0 0,1 1 1 0 0,0-1-1 0 0,0 1 1 0 0,0-1-1 0 0,0 1 1 0 0,0-1 0 0 0,0 1-1 0 0,1-1 1 0 0,-1 0-1 0 0,4 3 1 0 0,-4-2-6 0 0,1-1 1 0 0,0 0-1 0 0,-1 0 1 0 0,1 1-1 0 0,-1-1 0 0 0,0 1 1 0 0,0-1-1 0 0,0 1 1 0 0,0-1-1 0 0,0 1 1 0 0,-1 0-1 0 0,2 4 1 0 0,2 9-9 0 0,1 0 0 0 0,1 0 1 0 0,1-1-1 0 0,0 0 1 0 0,13 19-1 0 0,-11-18-12 0 0,3 23 32 0 0,-11-34-15 0 0,0-1 0 0 0,0 1 0 0 0,1 0 0 0 0,-1-1 0 0 0,1 1 0 0 0,0-1 0 0 0,0 1 0 0 0,0-1 0 0 0,5 6 0 0 0,6 8-21 0 0,-2 1 0 0 0,0 1 0 0 0,13 33 0 0 0,-19-43-7 0 0,17 21-29 0 0,-18-26 16 0 0,0-1 0 0 0,-1 1-1 0 0,1 0 1 0 0,-1-1 0 0 0,0 2 0 0 0,4 9-1 0 0,-5-11-37 0 0,0 0-1 0 0,0-1 0 0 0,1 1 0 0 0,-1-1 0 0 0,1 1 1 0 0,0-1-1 0 0,-1 0 0 0 0,1 0 0 0 0,1 0 1 0 0,-1 0-1 0 0,0 0 0 0 0,1-1 0 0 0,0 0 1 0 0,-1 0-1 0 0,5 2 0 0 0,20 15-943 0 0,-23-16 381 0 0,0 0 0 0 0,-1 0 0 0 0,1 0 0 0 0,0 0 0 0 0,0-1 0 0 0,11 4 0 0 0,33-1-7188 0 0,-48-6 7650 0 0,0 1 0 0 0,0 0 0 0 0,0 0 0 0 0,0-1 0 0 0,0 1 0 0 0,0 0 1 0 0,0-1-1 0 0,0 1 0 0 0,0-1 0 0 0,-1 1 0 0 0,1-1 0 0 0,0 1 0 0 0,0-1 0 0 0,-1 0 0 0 0,1 1 0 0 0,0-1 0 0 0,-1 0 0 0 0,1 0 0 0 0,0 1 0 0 0,-1-1 0 0 0,1 0 0 0 0,-1 0 0 0 0,0 0 0 0 0,1 0 0 0 0,-1 0 0 0 0,0 0 0 0 0,1 0 0 0 0,-1 0 0 0 0,0 0 0 0 0,0 1 0 0 0,0-1 0 0 0,0 0 0 0 0,0 0 0 0 0,0 0 0 0 0,0 0 0 0 0,0 0 0 0 0,0 0 0 0 0,0 0 0 0 0,-1 0 0 0 0,0-1 0 0 0,1-4 58 0 0,0-4-1113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256 494 2560 0 0,'-14'-13'540'0'0,"0"1"-1"0"0,-1 0 1 0 0,0 0 0 0 0,-19-10 0 0 0,29 19-188 0 0,0 0 1 0 0,0 0-1 0 0,1-1 1 0 0,-1 0 0 0 0,1 0-1 0 0,-1-1 1 0 0,-5-7-1 0 0,-15-16 1674 0 0,-30-38 1551 0 0,54 65-3478 0 0,0-1-1 0 0,0 1 1 0 0,-1-1-1 0 0,1 1 1 0 0,0-1 0 0 0,1 0-1 0 0,-1 0 1 0 0,0 1-1 0 0,1-1 1 0 0,-1 0-1 0 0,1 0 1 0 0,-1 0 0 0 0,1-2-1 0 0,-4-8 212 0 0,-7-4 314 0 0,9 14-511 0 0,1 0 0 0 0,-1 0 1 0 0,1-1-1 0 0,0 1 0 0 0,-1 0 1 0 0,1-1-1 0 0,0 1 0 0 0,0-1 1 0 0,1 1-1 0 0,-1-1 0 0 0,0 0 0 0 0,1 1 1 0 0,0-1-1 0 0,-1 0 0 0 0,1 1 1 0 0,1-6-1 0 0,-1-10 422 0 0,-1 7-208 0 0,1 0 0 0 0,1 1 0 0 0,0-1 0 0 0,0 0 0 0 0,3-11 0 0 0,-2 18-222 0 0,-1 0-1 0 0,1 0 1 0 0,0 0 0 0 0,0 0-1 0 0,1 1 1 0 0,-1-1-1 0 0,1 1 1 0 0,0 0-1 0 0,0 0 1 0 0,0-1-1 0 0,0 2 1 0 0,0-1-1 0 0,0 0 1 0 0,1 1 0 0 0,0-1-1 0 0,4-1 1 0 0,8-5 191 0 0,-11 5-187 0 0,1 1-1 0 0,0-1 0 0 0,0 1 1 0 0,1 0-1 0 0,-1 1 0 0 0,1 0 1 0 0,-1 0-1 0 0,1 0 1 0 0,0 1-1 0 0,0-1 0 0 0,0 2 1 0 0,13-1-1 0 0,-16 1-73 0 0,1 0 1 0 0,-1 0-1 0 0,0 0 0 0 0,1 1 1 0 0,-1-1-1 0 0,0 1 1 0 0,0 0-1 0 0,0 0 0 0 0,0 1 1 0 0,0-1-1 0 0,0 1 1 0 0,6 3-1 0 0,26 20 395 0 0,-31-22-378 0 0,-1 0 0 0 0,1-1 1 0 0,-1 1-1 0 0,0 1 0 0 0,0-1 1 0 0,0 1-1 0 0,0-1 0 0 0,0 1 0 0 0,-1 0 1 0 0,0 1-1 0 0,5 6 0 0 0,21 29 354 0 0,-26-36-372 0 0,1 0 0 0 0,-1 0-1 0 0,0 0 1 0 0,0 0 0 0 0,0 1-1 0 0,-1-1 1 0 0,1 1 0 0 0,1 5 0 0 0,18 32 168 0 0,-19-38-180 0 0,0 1 0 0 0,-1-1 0 0 0,1 1 0 0 0,-1-1 0 0 0,0 1 0 0 0,0 0 0 0 0,0 0 0 0 0,1 9 0 0 0,6 94 260 0 0,-7-96-269 0 0,-2 1-1 0 0,1-1 1 0 0,-1 0 0 0 0,-1 1-1 0 0,0-1 1 0 0,-1 1 0 0 0,0-1-1 0 0,-6 15 1 0 0,4-9-36 0 0,0 0 0 0 0,1 1 1 0 0,0 22-1 0 0,-6 16-566 0 0,-5-5-1149 0 0,11-31 1165 0 0,-5-6-4557 0 0,8-15 4991 0 0,-5 2-4025 0 0,5-2 4026 0 0,0 0-1 0 0,0 0 0 0 0,0 0 0 0 0,-1-1 0 0 0,1 1 1 0 0,-5-26-7670 0 0,5-52 4635 0 0,0 49 1053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96 2184 0 0,'-12'-24'1897'0'0,"5"-2"-435"0"0,-1-18 8423 0 0,17 42-2638 0 0,-3 5-7335 0 0,1 6 297 0 0,0 0 0 0 0,-1 1 0 0 0,0 0 1 0 0,0 0-1 0 0,-1 0 0 0 0,-1 1 0 0 0,1-1 0 0 0,-2 1 0 0 0,4 14 0 0 0,3 7 70 0 0,6 16-39 0 0,-2 1 0 0 0,-2 1 1 0 0,5 52-1 0 0,10 27 212 0 0,-24-115-389 0 0,0 0 0 0 0,1-1 0 0 0,10 24 0 0 0,-10-28-22 0 0,0 1 0 0 0,0 0 0 0 0,-1 0-1 0 0,-1 0 1 0 0,1 0 0 0 0,-2 0 0 0 0,2 15 0 0 0,-3-23-38 0 0,0 0 0 0 0,0 0 1 0 0,1 0-1 0 0,-1 0 1 0 0,1 0-1 0 0,-1 0 1 0 0,1 0-1 0 0,0-1 1 0 0,-1 1-1 0 0,1 0 1 0 0,0 0-1 0 0,0-1 1 0 0,1 1-1 0 0,-1 0 1 0 0,0-1-1 0 0,3 3 1 0 0,-3-3 1 0 0,0 0 1 0 0,0 0 0 0 0,0 0 0 0 0,0 0-1 0 0,0 0 1 0 0,-1 1 0 0 0,1-1-1 0 0,0 0 1 0 0,0 1 0 0 0,-1-1 0 0 0,1 1-1 0 0,-1-1 1 0 0,1 0 0 0 0,-1 1-1 0 0,0 2 1 0 0,1-3-4 0 0,-1 0 1 0 0,0-1-1 0 0,0 1 0 0 0,0 0 0 0 0,1-1 1 0 0,-1 1-1 0 0,0 0 0 0 0,1 0 0 0 0,-1-1 1 0 0,1 1-1 0 0,-1 0 0 0 0,1-1 0 0 0,-1 1 1 0 0,1-1-1 0 0,-1 1 0 0 0,1-1 0 0 0,-1 1 1 0 0,1-1-1 0 0,0 1 0 0 0,-1-1 0 0 0,1 1 1 0 0,0-1-1 0 0,-1 0 0 0 0,1 0 0 0 0,0 1 1 0 0,0-1-1 0 0,-1 0 0 0 0,1 0 0 0 0,0 0 1 0 0,0 0-1 0 0,-1 0 0 0 0,1 1 0 0 0,0-2 1 0 0,0 1-1 0 0,1 0 0 0 0,-1 0 3 0 0,0 0 1 0 0,0 0-1 0 0,1 0 0 0 0,-1 0 0 0 0,0 0 0 0 0,0 0 0 0 0,0-1 1 0 0,0 1-1 0 0,0 0 0 0 0,0-1 0 0 0,0 1 0 0 0,1-1 1 0 0,-1 1-1 0 0,0-1 0 0 0,0 0 0 0 0,-1 1 0 0 0,1-1 1 0 0,0 0-1 0 0,0 0 0 0 0,0 1 0 0 0,0-1 0 0 0,-1 0 0 0 0,1 0 1 0 0,0-1-1 0 0,22-73 154 0 0,20-59-16 0 0,-38 118-131 0 0,-1-1-1 0 0,0 0 1 0 0,-2 0-1 0 0,0 1 1 0 0,0-29-1 0 0,-1 20 43 0 0,7-47-1 0 0,-2 27 268 0 0,0-66 0 0 0,-7 147-188 0 0,1 0 148 0 0,0 0 0 0 0,11 66 0 0 0,7-47-25 0 0,-5-29-145 0 0,-12-24-106 0 0,1 0 1 0 0,-1 0 0 0 0,0 0 0 0 0,0 0 0 0 0,0 0 0 0 0,0 0 0 0 0,0 0-1 0 0,0 0 1 0 0,0 1 0 0 0,-1-1 0 0 0,1 0 0 0 0,-1 1 0 0 0,0-1 0 0 0,0 3-1 0 0,1-1 5 0 0,0 0 0 0 0,0 0 0 0 0,0 0 0 0 0,0 0 0 0 0,1 0 0 0 0,0 0 0 0 0,-1 0 0 0 0,2-1 0 0 0,-1 1 0 0 0,0-1 0 0 0,0 0 0 0 0,6 6 0 0 0,39 39 39 0 0,-45-46-54 0 0,2 1 0 0 0,0 0 0 0 0,0-1 1 0 0,0 0-1 0 0,1 0 0 0 0,-1 0 1 0 0,1 0-1 0 0,-1 0 0 0 0,1-1 1 0 0,-1 0-1 0 0,1 0 0 0 0,6 0 1 0 0,55 2-881 0 0,-65-3 870 0 0,3 0-148 0 0,0 0-1 0 0,1-1 1 0 0,-1 0 0 0 0,0 0-1 0 0,0 0 1 0 0,0-1 0 0 0,0 1 0 0 0,0-1-1 0 0,0 0 1 0 0,0 0 0 0 0,-1-1-1 0 0,5-2 1 0 0,19-11-1891 0 0,-9 7 100 0 0,0-1 0 0 0,-1-1 0 0 0,-1 0 0 0 0,20-17 1 0 0,-12 4-3976 0 0,-21 22 5511 0 0,0-1 0 0 0,0 1 0 0 0,0-1-1 0 0,-1 0 1 0 0,1 0 0 0 0,-1 0 0 0 0,0 0-1 0 0,0 0 1 0 0,0-1 0 0 0,2-5 0 0 0,8-14-1058 0 0,12 10-987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3464 0 0,'-1'59'10681'0'0,"-2"0"-3492"0"0,-2 75-1736 0 0,5-127-5403 0 0,1 1 0 0 0,0-1 0 0 0,0 1-1 0 0,0-1 1 0 0,1 0 0 0 0,0 0 0 0 0,1 0-1 0 0,3 7 1 0 0,3 39 64 0 0,11 36-453 0 0,8-27-1817 0 0,-13-29-1041 0 0,-13-29 2287 0 0,0-1 0 0 0,0 0 1 0 0,-1 0-1 0 0,1 1 0 0 0,-1-1 1 0 0,0 1-1 0 0,0-1 0 0 0,0 1 1 0 0,-1-1-1 0 0,1 5 0 0 0,-1-7 568 0 0,0 0 0 0 0,0 1-1 0 0,0-1 1 0 0,1 0 0 0 0,-1 0-1 0 0,0 0 1 0 0,0 0 0 0 0,1 0 0 0 0,-1 0-1 0 0,1 0 1 0 0,-1 1 0 0 0,1-1-1 0 0,-1-1 1 0 0,1 1 0 0 0,0 0-1 0 0,-1 0 1 0 0,1 0 0 0 0,1 1 0 0 0,7 8-3741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 2520 0 0,'-29'-5'2070'0'0,"-6"0"4229"0"0,33 5-5818 0 0,0 0 1 0 0,-1-1-1 0 0,1 2 1 0 0,0-1-1 0 0,-1 0 1 0 0,1 0-1 0 0,0 1 1 0 0,0-1-1 0 0,-1 1 0 0 0,1 0 1 0 0,0-1-1 0 0,0 1 1 0 0,0 0-1 0 0,0 0 1 0 0,0 1-1 0 0,0-1 1 0 0,0 0-1 0 0,0 1 0 0 0,1-1 1 0 0,-1 1-1 0 0,-2 2 1 0 0,3-1-251 0 0,-1 0-1 0 0,1 0 1 0 0,0 0 0 0 0,0 0 0 0 0,0 0 0 0 0,0 0 0 0 0,1 0 0 0 0,-1 0 0 0 0,1 0 0 0 0,0 0-1 0 0,0 5 1 0 0,0 4 147 0 0,-1 1-179 0 0,0 0 1 0 0,1 1 0 0 0,1-1-1 0 0,1 0 1 0 0,-1 0-1 0 0,2 0 1 0 0,0 0 0 0 0,0 0-1 0 0,2 0 1 0 0,9 22 0 0 0,4-8-77 0 0,-9-15-51 0 0,0 2 0 0 0,-1-1 0 0 0,0 1 0 0 0,-1 1 0 0 0,7 20 0 0 0,-9-20-31 0 0,0-1 0 0 0,1 0 0 0 0,1 0 0 0 0,12 19-1 0 0,-11-20-11 0 0,0 1 0 0 0,-1 0 0 0 0,7 19 0 0 0,-12-28-23 0 0,0 0-1 0 0,0 0 0 0 0,0-1 1 0 0,1 1-1 0 0,0-1 0 0 0,4 7 0 0 0,-4-8-2 0 0,-1 1-1 0 0,1-1 0 0 0,-1 1 0 0 0,0 0 0 0 0,0-1 0 0 0,0 1 1 0 0,0 0-1 0 0,-1 0 0 0 0,2 9 0 0 0,-2-11 0 0 0,-1 0 0 0 0,1 0-1 0 0,-1 0 1 0 0,1 0 0 0 0,0 0 0 0 0,0-1-1 0 0,0 1 1 0 0,0 0 0 0 0,1 0-1 0 0,-1-1 1 0 0,0 1 0 0 0,1-1 0 0 0,-1 1-1 0 0,1-1 1 0 0,2 2 0 0 0,10 12 15 0 0,-1 24-3 0 0,-13-36-18 0 0,0 0 0 0 0,1 0 0 0 0,0 0 0 0 0,-1-1 0 0 0,1 1 0 0 0,0 0 0 0 0,0 0 0 0 0,1 0 0 0 0,-1-1 0 0 0,0 1 0 0 0,1-1 0 0 0,0 1 0 0 0,0-1 0 0 0,-1 0 0 0 0,1 1 0 0 0,1-1 0 0 0,-1 0 0 0 0,0 0 0 0 0,0 0 0 0 0,5 2 0 0 0,-5-3-8 0 0,0 0 0 0 0,0 1 0 0 0,0-1 0 0 0,-1 1 0 0 0,1-1-1 0 0,0 1 1 0 0,-1-1 0 0 0,0 1 0 0 0,1 0 0 0 0,-1 0 0 0 0,0-1 0 0 0,0 1 0 0 0,0 0 0 0 0,1 3 0 0 0,14 18-362 0 0,-10-18 172 0 0,-4-3 73 0 0,0-1-1 0 0,1 1 0 0 0,-1 0 0 0 0,0 0 1 0 0,0 0-1 0 0,0 0 0 0 0,0 1 0 0 0,-1-1 1 0 0,1 0-1 0 0,-1 1 0 0 0,3 4 1 0 0,-3-5-1151 0 0,2-8-929 0 0,2-17 456 0 0,-6 17 1587 0 0,1 1 0 0 0,-1 0-1 0 0,0-1 1 0 0,-1 1-1 0 0,1 0 1 0 0,-1 0 0 0 0,0 0-1 0 0,0 0 1 0 0,-1 0 0 0 0,-4-6-1 0 0,-40-53-402 0 0,37 52 535 0 0,1-4 43 0 0,7 12 9 0 0,-1-1 0 0 0,1 1 0 0 0,-1 0 0 0 0,0 0 0 0 0,0 0 0 0 0,-1 0 0 0 0,-5-6 0 0 0,-21-9 164 0 0,11-9 67 0 0,-8 7 96 0 0,9-14 73 0 0,-2 17-96 0 0,18 17-279 0 0,0-1 0 0 0,-1 0 0 0 0,1 0 0 0 0,0 0 0 0 0,0 0 0 0 0,1 0-1 0 0,-1 0 1 0 0,0-1 0 0 0,1 1 0 0 0,-1-1 0 0 0,1 1 0 0 0,-1-3 0 0 0,1 2 5 0 0,0 0 0 0 0,0 1-1 0 0,0 0 1 0 0,-1-1 0 0 0,1 1 0 0 0,0 0 0 0 0,-1-1 0 0 0,1 1 0 0 0,-1 0 0 0 0,0 0 0 0 0,0 0-1 0 0,-4-3 1 0 0,4 4-9 0 0,0-1-1 0 0,0 0 1 0 0,1 0-1 0 0,-1 0 0 0 0,0 0 1 0 0,1 0-1 0 0,-1 0 1 0 0,1 0-1 0 0,-1 0 0 0 0,1-1 1 0 0,0 1-1 0 0,0-1 1 0 0,0 1-1 0 0,0-4 0 0 0,-2 0 60 0 0,0-1-1 0 0,0 1 0 0 0,-1 0 1 0 0,1 0-1 0 0,-7-8 0 0 0,-22-39 746 0 0,27 40-673 0 0,1-1 1 0 0,1 1-1 0 0,0-1 0 0 0,1 1 0 0 0,0-1 1 0 0,1 0-1 0 0,1 0 0 0 0,1-18 0 0 0,0 1 110 0 0,0 28-234 0 0,-1 0 0 0 0,2 0 1 0 0,-1 0-1 0 0,0 0 0 0 0,0 0 0 0 0,1 0 0 0 0,0 0 1 0 0,0 1-1 0 0,-1-1 0 0 0,1 1 0 0 0,1-1 0 0 0,-1 1 1 0 0,0 0-1 0 0,1-1 0 0 0,4-2 0 0 0,17-21 347 0 0,-22 24-371 0 0,-1 1 1 0 0,0 0 0 0 0,0 1-1 0 0,0-1 1 0 0,1 0 0 0 0,-1 0-1 0 0,0 0 1 0 0,1 1-1 0 0,-1-1 1 0 0,1 1 0 0 0,-1-1-1 0 0,1 1 1 0 0,-1 0 0 0 0,1-1-1 0 0,-1 1 1 0 0,1 0-1 0 0,-1 0 1 0 0,1 0 0 0 0,0 0-1 0 0,-1 0 1 0 0,1 0-1 0 0,-1 1 1 0 0,3 0 0 0 0,-1-1 6 0 0,0 1 0 0 0,0-1 0 0 0,0 1 0 0 0,1 0 0 0 0,-1 0 0 0 0,0 0 0 0 0,0 0 0 0 0,-1 1 0 0 0,1-1 0 0 0,4 4 1 0 0,-4-2-12 0 0,0 0 1 0 0,0 0 0 0 0,-1 0 0 0 0,1 0 0 0 0,-1 0 0 0 0,0 1 0 0 0,0-1 0 0 0,0 1-1 0 0,0 0 1 0 0,-1-1 0 0 0,0 1 0 0 0,1 0 0 0 0,-1 0 0 0 0,-1 0 0 0 0,1 0 0 0 0,0 0-1 0 0,-1 0 1 0 0,0 7 0 0 0,9 122 183 0 0,-9-128-202 0 0,1 0 0 0 0,-1-1 1 0 0,1 1-1 0 0,0 0 0 0 0,1-1 1 0 0,-1 1-1 0 0,1-1 1 0 0,0 1-1 0 0,0-1 0 0 0,0 0 1 0 0,1 0-1 0 0,-1 0 1 0 0,1 0-1 0 0,0 0 0 0 0,0-1 1 0 0,1 1-1 0 0,4 3 1 0 0,7 6 0 0 0,1-2 0 0 0,32 19 0 0 0,-40-25-2 0 0,3 1 6 0 0,0 0-1 0 0,1-1 1 0 0,-1-1 0 0 0,1 0-1 0 0,16 4 1 0 0,-22-6-4 0 0,-1 0 1 0 0,1 0-1 0 0,0 1 0 0 0,-1 0 1 0 0,0 0-1 0 0,1 0 0 0 0,6 6 1 0 0,26 10 11 0 0,-32-17-9 0 0,0 0-1 0 0,-1 0 1 0 0,1 1 0 0 0,-1 0 0 0 0,1 0-1 0 0,-1 0 1 0 0,0 1 0 0 0,0 0-1 0 0,8 8 1 0 0,-12-11 2 0 0,0 0-1 0 0,0 1 0 0 0,0-1 1 0 0,0 0-1 0 0,0 0 1 0 0,0 0-1 0 0,0 0 0 0 0,0 0 1 0 0,0 0-1 0 0,1-1 1 0 0,-1 1-1 0 0,0 0 0 0 0,1-1 1 0 0,-1 1-1 0 0,0-1 0 0 0,1 1 1 0 0,2 0-1 0 0,-2-1-1 0 0,-1 1 0 0 0,1-1 0 0 0,0 1 0 0 0,0 0-1 0 0,-1-1 1 0 0,1 1 0 0 0,0 0 0 0 0,-1 0 0 0 0,1 0 0 0 0,-1 0-1 0 0,1 0 1 0 0,-1 1 0 0 0,3 1 0 0 0,-3-1 2 0 0,1-1 1 0 0,-1 1-1 0 0,1 0 1 0 0,0-1-1 0 0,0 0 1 0 0,0 1-1 0 0,-1-1 0 0 0,1 0 1 0 0,1 0-1 0 0,-1 0 1 0 0,2 1-1 0 0,-2-2-1 0 0,0 1-1 0 0,0 0 0 0 0,0-1 1 0 0,0 1-1 0 0,-1 0 1 0 0,1 0-1 0 0,0 1 0 0 0,-1-1 1 0 0,1 0-1 0 0,-1 0 1 0 0,1 1-1 0 0,1 2 0 0 0,-2-3-1 0 0,-1 0 0 0 0,1 0-1 0 0,0 0 1 0 0,0 0-1 0 0,0-1 1 0 0,0 1-1 0 0,0 0 1 0 0,0 0-1 0 0,0-1 1 0 0,0 1 0 0 0,0-1-1 0 0,0 1 1 0 0,0-1-1 0 0,0 1 1 0 0,0-1-1 0 0,0 0 1 0 0,1 1-1 0 0,1-1 1 0 0,-2 0-1 0 0,-1 0 0 0 0,1 0 0 0 0,0 0 0 0 0,0 0 0 0 0,-1 1 0 0 0,1-1 0 0 0,0 0 0 0 0,0 0 0 0 0,-1 1 0 0 0,1-1 0 0 0,0 1 0 0 0,-1-1 0 0 0,1 0 0 0 0,0 1 0 0 0,-1-1 0 0 0,1 1 0 0 0,-1 0 0 0 0,1-1 0 0 0,-1 1 0 0 0,1-1 0 0 0,-1 1 0 0 0,1 0 0 0 0,-1-1 0 0 0,0 1 0 0 0,1 0 0 0 0,-1-1 0 0 0,0 1 0 0 0,1 0 0 0 0,-1 1-1 0 0,20 25 206 0 0,-18-26-179 0 0,0 1 0 0 0,0 0 0 0 0,0 0 0 0 0,0 0 1 0 0,-1 0-1 0 0,1 0 0 0 0,-1 0 0 0 0,1 0 0 0 0,-1 0 1 0 0,0 0-1 0 0,0 1 0 0 0,0-1 0 0 0,0 0 0 0 0,0 1 0 0 0,-1-1 1 0 0,1 6-1 0 0,13 39 492 0 0,-14-39-421 0 0,-1-1 1 0 0,1 1 0 0 0,-1-1-1 0 0,-1 1 1 0 0,1-1 0 0 0,-1 0-1 0 0,-6 14 1 0 0,4-12-72 0 0,-1-1 0 0 0,0 1 0 0 0,0-1 1 0 0,-1 0-1 0 0,0 0 0 0 0,0-1 0 0 0,-12 11 0 0 0,13-13-83 0 0,0 0-1 0 0,0-1 1 0 0,-1 1-1 0 0,1-1 1 0 0,-1-1 0 0 0,0 1-1 0 0,-1-1 1 0 0,1 0-1 0 0,0 0 1 0 0,-1-1 0 0 0,-10 3-1 0 0,3-3-317 0 0,7-1-40 0 0,1 0 0 0 0,0 0-1 0 0,0-1 1 0 0,0 0 0 0 0,0 0-1 0 0,-1 0 1 0 0,-5-2 0 0 0,10 1 135 0 0,0 0 0 0 0,0 0 0 0 0,0 0 0 0 0,0 0 0 0 0,1 0 0 0 0,-1 0 0 0 0,0 0 0 0 0,0-1 0 0 0,1 1 0 0 0,-1-1 0 0 0,1 1 0 0 0,0-1 0 0 0,-1 1 0 0 0,1-1 0 0 0,0 0 0 0 0,0 0 0 0 0,0 0 0 0 0,0 0 0 0 0,0 0 0 0 0,0 0 0 0 0,1 0 0 0 0,-1 0 0 0 0,1 0 0 0 0,-1-2 0 0 0,0-4-738 0 0,0 0 0 0 0,0 1 0 0 0,0-1 0 0 0,1 0 0 0 0,1 1 0 0 0,-1-1-1 0 0,3-11 1 0 0,16-53-3736 0 0,-12 52 4198 0 0,-3 8 307 0 0,0 1 0 0 0,1-1 0 0 0,1 1 1 0 0,7-11-1 0 0,3-5-341 0 0,12-10-1665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0 3360 0 0,'0'0'696'0'0,"-29"6"9779"0"0,17-1-9230 0 0,-48 60 4234 0 0,41-39-4466 0 0,10-11-599 0 0,-1-4-103 0 0,7-8-215 0 0,0 0 1 0 0,1 1-1 0 0,-1-1 0 0 0,1 0 0 0 0,-1 1 1 0 0,1-1-1 0 0,-3 7 0 0 0,3-4 36 0 0,-1 0 0 0 0,-1 0-1 0 0,1 0 1 0 0,-1 0-1 0 0,-7 7 1 0 0,7-8-45 0 0,0 1 1 0 0,0-1-1 0 0,0 0 0 0 0,1 1 0 0 0,0 0 1 0 0,0-1-1 0 0,-3 10 0 0 0,-10 42 292 0 0,7-24-51 0 0,-20 52 0 0 0,25-73-284 0 0,0-1 0 0 0,1 1 1 0 0,1-1-1 0 0,0 1 0 0 0,0 0 0 0 0,1 0 1 0 0,1 0-1 0 0,0 0 0 0 0,1 13 1 0 0,0-24-44 0 0,0 1 1 0 0,-1-1 0 0 0,1 0 0 0 0,0 0 0 0 0,0 0 0 0 0,-1 0 0 0 0,1 0 0 0 0,0 0 0 0 0,0 0 0 0 0,0-1 0 0 0,0 1 0 0 0,0 0 0 0 0,0 0 0 0 0,0-1 0 0 0,1 1 0 0 0,-1-1 0 0 0,0 1 0 0 0,0-1 0 0 0,0 1 0 0 0,1-1 0 0 0,-1 0 0 0 0,0 1 0 0 0,1-1 0 0 0,-1 0 0 0 0,0 0 0 0 0,0 0-1 0 0,1 0 1 0 0,1-1 0 0 0,1 1 4 0 0,0 0 0 0 0,0-1-1 0 0,0 1 1 0 0,0-1 0 0 0,0 0-1 0 0,0 0 1 0 0,0 0 0 0 0,6-4 0 0 0,-2 1-4 0 0,-6 4-2 0 0,0-1 1 0 0,0 1-1 0 0,0-1 1 0 0,0 0-1 0 0,-1 0 1 0 0,1 0-1 0 0,0 0 1 0 0,-1 0-1 0 0,1 0 1 0 0,-1-1-1 0 0,1 1 1 0 0,-1 0-1 0 0,1-1 1 0 0,-1 0-1 0 0,0 1 1 0 0,2-3-1 0 0,1-2 8 0 0,0 1 1 0 0,0 0-1 0 0,1 0 0 0 0,0 0 0 0 0,0 0 0 0 0,8-4 1 0 0,-8 5-8 0 0,0 0 1 0 0,0 0 0 0 0,0 0-1 0 0,-1 0 1 0 0,1-1 0 0 0,-1 0-1 0 0,0 0 1 0 0,0 0 0 0 0,-1 0-1 0 0,1 0 1 0 0,3-10 0 0 0,5-18 18 0 0,1 1 0 0 0,28-50 0 0 0,-38 77-12 0 0,-2 0-2 0 0,0 0 1 0 0,0 0 0 0 0,0 0 0 0 0,-1-1 0 0 0,0 1 0 0 0,0 0 0 0 0,0 0 0 0 0,-2-6 0 0 0,1-9 80 0 0,1 19 266 0 0,11 17 44 0 0,-7-10-327 0 0,0 1 0 0 0,0 0 0 0 0,-1 0 0 0 0,0 0 0 0 0,-1 0 0 0 0,0 0-1 0 0,3 14 1 0 0,6 20 151 0 0,8 14 95 0 0,-14-39-204 0 0,0-1 0 0 0,0 0 0 0 0,1 0 0 0 0,1-1 0 0 0,16 25 0 0 0,-12-19 6 0 0,-1 0 0 0 0,-1 1 0 0 0,10 32 0 0 0,-5-14-2 0 0,-7 1 17 0 0,-7-33-111 0 0,0 0 1 0 0,1 0-1 0 0,0-1 0 0 0,1 1 1 0 0,2 8-1 0 0,2 6 22 0 0,0 0 0 0 0,-2 1 0 0 0,-1-1 0 0 0,0 1 1 0 0,-2 0-1 0 0,-1 34 0 0 0,-1-36-13 0 0,1-17-28 0 0,0 0 0 0 0,0 0 0 0 0,-1 0 0 0 0,0 1 1 0 0,0-1-1 0 0,0 0 0 0 0,0 0 0 0 0,0 0 0 0 0,0 0 0 0 0,-1 0 0 0 0,0-1 0 0 0,-3 6 0 0 0,-11 24 13 0 0,15-29-111 0 0,0 0 0 0 0,0 0-1 0 0,-1 0 1 0 0,0 0 0 0 0,1-1 0 0 0,-1 1-1 0 0,0-1 1 0 0,0 1 0 0 0,-1-1 0 0 0,1 0-1 0 0,0 1 1 0 0,-1-1 0 0 0,1-1 0 0 0,-1 1-1 0 0,0 0 1 0 0,0 0 0 0 0,1-1 0 0 0,-1 0-1 0 0,0 0 1 0 0,0 0 0 0 0,0 0 0 0 0,-1 0-1 0 0,1 0 1 0 0,0-1 0 0 0,0 1 0 0 0,0-1-1 0 0,0 0 1 0 0,-1 0 0 0 0,1 0 0 0 0,0-1-1 0 0,-4 0 1 0 0,2-8-512 0 0,1 0-1 0 0,0 0 1 0 0,1-1-1 0 0,0 0 0 0 0,-2-10 1 0 0,-2-39-2532 0 0,4 0-1 0 0,1-1 1 0 0,4 1 0 0 0,2-1 0 0 0,18-93 0 0 0,-18 136 2753 0 0,0 1 1 0 0,12-27 0 0 0,-10 28 276 0 0,0-1 1 0 0,-1 0-1 0 0,3-18 0 0 0,-1 4-290 0 0,0 1 0 0 0,22-53 1 0 0,-22 65-101 0 0,19-30-1294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1064 0 0,'31'0'3593'0'0,"-29"0"-3265"0"0,-1 0 0 0 0,1 1-1 0 0,-1-1 1 0 0,0 0 0 0 0,1 1 0 0 0,-1-1-1 0 0,1 1 1 0 0,-1-1 0 0 0,0 1-1 0 0,0-1 1 0 0,1 1 0 0 0,-1 0 0 0 0,0 0-1 0 0,0 0 1 0 0,0 0 0 0 0,0 0-1 0 0,0 0 1 0 0,0 0 0 0 0,0 0 0 0 0,0 0-1 0 0,1 2 1 0 0,14 33 1825 0 0,-1-6-299 0 0,62 85 2127 0 0,-61-89-3383 0 0,0 1-1 0 0,-2 0 0 0 0,19 55 1 0 0,5 1 376 0 0,2 19-187 0 0,-33-81-566 0 0,-5-18-181 0 0,-1 1 0 0 0,1-1 0 0 0,-1 0 1 0 0,0 1-1 0 0,-1-1 0 0 0,1 1 0 0 0,0 0 0 0 0,-1 5 1 0 0,-30-9 95 0 0,18-10-101 0 0,0 0 0 0 0,0-1 0 0 0,1 0 0 0 0,0-1 0 0 0,1 0 0 0 0,-10-16 0 0 0,8 13-43 0 0,11 13 6 0 0,-1 1 0 0 0,1-1 1 0 0,-1 0-1 0 0,1 0 0 0 0,0 0 0 0 0,0 0 1 0 0,0 0-1 0 0,0 0 0 0 0,0 0 1 0 0,0 0-1 0 0,1 0 0 0 0,-1-1 0 0 0,1 1 1 0 0,-1-3-1 0 0,-5-11 7 0 0,-14-6 14 0 0,16 19-16 0 0,1-1-1 0 0,-1 0 1 0 0,1 0-1 0 0,0 0 1 0 0,0 0-1 0 0,1 0 0 0 0,-1-1 1 0 0,1 1-1 0 0,0-1 1 0 0,0 1-1 0 0,-2-9 1 0 0,-14-35 15 0 0,12 34-18 0 0,1-1 0 0 0,0 0-1 0 0,-5-22 1 0 0,3-4-31 0 0,0-12-150 0 0,7 44 93 0 0,0 0-1 0 0,1 0 1 0 0,0 0 0 0 0,0 1-1 0 0,1-1 1 0 0,0 1-1 0 0,0-1 1 0 0,1 1 0 0 0,0-1-1 0 0,1 1 1 0 0,-1 0-1 0 0,2 1 1 0 0,-1-1-1 0 0,1 1 1 0 0,8-9 0 0 0,3-5-382 0 0,-15 19 441 0 0,0 1-1 0 0,0 0 1 0 0,-1 0-1 0 0,1-1 0 0 0,0 1 1 0 0,0 0-1 0 0,1 0 1 0 0,-1 0-1 0 0,0 0 0 0 0,0 0 1 0 0,0 0-1 0 0,1 1 1 0 0,-1-1-1 0 0,0 0 0 0 0,1 1 1 0 0,-1-1-1 0 0,1 1 1 0 0,-1-1-1 0 0,3 1 0 0 0,-2-1-35 0 0,0 0-1 0 0,0 0 1 0 0,0 0 0 0 0,-1 0-1 0 0,1 0 1 0 0,0 0-1 0 0,-1-1 1 0 0,1 1 0 0 0,-1-1-1 0 0,1 1 1 0 0,-1-1-1 0 0,1 1 1 0 0,-1-1-1 0 0,0 0 1 0 0,0 0 0 0 0,0 1-1 0 0,1-5 1 0 0,7-8-382 0 0,21-5-1011 0 0,-26 18 1157 0 0,-1-1 0 0 0,1 0 0 0 0,-1 0 1 0 0,0 0-1 0 0,1 0 0 0 0,-1 0 0 0 0,0-1 1 0 0,0 1-1 0 0,-1-1 0 0 0,1 0 0 0 0,3-4 1 0 0,-6 5 83 0 0,2 1 0 0 0,-1-1 1 0 0,0 0-1 0 0,0 1 0 0 0,0-1 1 0 0,1 1-1 0 0,-1 0 0 0 0,1-1 1 0 0,-1 1-1 0 0,1 0 0 0 0,0 0 1 0 0,-1 0-1 0 0,1 0 0 0 0,0 0 1 0 0,2-1-1 0 0,-2 2-19 0 0,-1-1 0 0 0,1 0 0 0 0,-1 0 0 0 0,1 0 0 0 0,0 1 0 0 0,-1-1 1 0 0,0-1-1 0 0,1 1 0 0 0,-1 0 0 0 0,0 0 0 0 0,0 0 0 0 0,1-1 0 0 0,-1 1 0 0 0,0 0 0 0 0,0-1 0 0 0,1-2 0 0 0,2-3-876 0 0,1 0 0 0 0,0 0 0 0 0,1 1 0 0 0,0-1-1 0 0,12-10 1 0 0,-1 7-293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0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2312 0 0,'0'0'1647'0'0,"9"5"3841"0"0,12 12-2978 0 0,-14 4-1021 0 0,-6-19-1399 0 0,-1 0 1 0 0,0-1-1 0 0,1 1 1 0 0,-1 0-1 0 0,1 0 1 0 0,-1-1-1 0 0,1 1 1 0 0,0 0-1 0 0,0-1 1 0 0,0 1-1 0 0,0-1 1 0 0,0 1-1 0 0,0-1 1 0 0,0 1-1 0 0,0-1 1 0 0,1 0-1 0 0,-1 0 1 0 0,0 1-1 0 0,3 0 1 0 0,11 11 390 0 0,-1 1 1 0 0,-1 0 0 0 0,0 1 0 0 0,-1 0 0 0 0,-1 1-1 0 0,19 33 1 0 0,-13-21 8 0 0,15 24 366 0 0,66 98 724 0 0,-21-31-788 0 0,-4-7-281 0 0,51 71-581 0 0,-111-160 110 0 0,-1 1-1 0 0,-2 0 0 0 0,0 1 0 0 0,8 32 0 0 0,1-9-33 0 0,-16-42-2 0 0,0-1-1 0 0,-1 1 0 0 0,1-1 0 0 0,-1 1 0 0 0,0 0 0 0 0,1 11 0 0 0,1 2 18 0 0,0-1 0 0 0,1 1 0 0 0,12 26-1 0 0,-10-27-61 0 0,-1 0 0 0 0,0 0 0 0 0,3 23 0 0 0,-1-5-73 0 0,1 24-271 0 0,0 92-3980 0 0,-8-108 1911 0 0,1-25-552 0 0,-2-1-1 0 0,0 1 0 0 0,-5 32 0 0 0,-2-37 1182 0 0,-2 2 73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113 200 3576 0 0,'-1'-1'177'0'0,"1"-1"-1"0"0,0 1 1 0 0,-1-1 0 0 0,1 1 0 0 0,-1 0-1 0 0,1-1 1 0 0,-1 1 0 0 0,0 0 0 0 0,1 0 0 0 0,-1-1-1 0 0,0 1 1 0 0,0 0 0 0 0,0 0 0 0 0,0 0-1 0 0,-2-1 1 0 0,2 1 37 0 0,0-1 1 0 0,-1 1-1 0 0,1 0 0 0 0,0 0 1 0 0,0-1-1 0 0,0 1 0 0 0,0-1 1 0 0,0 1-1 0 0,1 0 0 0 0,-1-1 1 0 0,0 0-1 0 0,1 1 0 0 0,-1-1 1 0 0,1 1-1 0 0,-1-1 0 0 0,1-1 1 0 0,0-1 326 0 0,-1 0-1 0 0,0 1 1 0 0,1-1 0 0 0,-1 0 0 0 0,0 1 0 0 0,-1 0 0 0 0,1-1 0 0 0,-1 1 0 0 0,1 0-1 0 0,-1-1 1 0 0,-4-4 0 0 0,4 7-268 0 0,1 0 0 0 0,-1-1 0 0 0,1 1-1 0 0,0-1 1 0 0,-1 1 0 0 0,1-1 0 0 0,0 0 0 0 0,0 1 0 0 0,0-1-1 0 0,0 0 1 0 0,0 0 0 0 0,-1-3 0 0 0,-12-17 2141 0 0,13 20-2195 0 0,-1 0 1 0 0,0 1-1 0 0,1-1 0 0 0,0 0 0 0 0,-1 0 0 0 0,1 0 0 0 0,0 0 0 0 0,0 0 1 0 0,0-1-1 0 0,0 1 0 0 0,0 0 0 0 0,0 0 0 0 0,1-1 0 0 0,-1-3 0 0 0,-8-18 1344 0 0,9 24-1522 0 0,0 0 0 0 0,0 0 0 0 0,0 0 0 0 0,0 1 0 0 0,0-1 0 0 0,0 0 1 0 0,0 0-1 0 0,0 0 0 0 0,0 0 0 0 0,0 0 0 0 0,0 1 0 0 0,0-1 0 0 0,0 0 1 0 0,0 0-1 0 0,0 0 0 0 0,0 0 0 0 0,0 0 0 0 0,0 0 0 0 0,0 1 0 0 0,0-1 1 0 0,0 0-1 0 0,0 0 0 0 0,-1 0 0 0 0,1 0 0 0 0,0 0 0 0 0,0 0 0 0 0,0 0 1 0 0,0 0-1 0 0,0 1 0 0 0,0-1 0 0 0,0 0 0 0 0,-1 0 0 0 0,1 0 1 0 0,0 0-1 0 0,0 0 0 0 0,0 0 0 0 0,0 0 0 0 0,0 0 0 0 0,-1 0 0 0 0,1 0 1 0 0,0 0-1 0 0,0 0 0 0 0,0 0 0 0 0,0 0 0 0 0,0 0 0 0 0,0 0 0 0 0,-1 0 1 0 0,1 0-1 0 0,0 0 0 0 0,0 0 0 0 0,0 0 0 0 0,0 0 0 0 0,0 0 0 0 0,-1-1 1 0 0,1 1-1 0 0,0 0 0 0 0,0 0 0 0 0,0 0 0 0 0,0 0 0 0 0,0 0 0 0 0,0 0 1 0 0,0 0-1 0 0,0 0 0 0 0,-1 0 0 0 0,1-1 0 0 0,0 1 0 0 0,0 0 1 0 0,0 0-1 0 0,0 0 0 0 0,-3 20 687 0 0,2 25-892 0 0,1-43 331 0 0,0 3-149 0 0,-1 19 42 0 0,1-1 1 0 0,2 1 0 0 0,0-1-1 0 0,1 1 1 0 0,9 29 0 0 0,18 72 65 0 0,-23-104-109 0 0,-2 1-1 0 0,5 41 1 0 0,-7-43-36 0 0,0 1 0 0 0,1-1 0 0 0,10 29 0 0 0,-10-30-48 0 0,0-1 1 0 0,-2 1 0 0 0,0 0-1 0 0,-1 0 1 0 0,-1 0 0 0 0,-3 27-1 0 0,2 6-2275 0 0,1-52 2203 0 0,0 1 1 0 0,0-1-1 0 0,0 1 0 0 0,0-1 1 0 0,0 0-1 0 0,1 1 0 0 0,-1-1 1 0 0,0 1-1 0 0,0-1 1 0 0,1 0-1 0 0,-1 1 0 0 0,0-1 1 0 0,0 0-1 0 0,1 1 0 0 0,-1-1 1 0 0,0 0-1 0 0,1 0 0 0 0,-1 1 1 0 0,0-1-1 0 0,1 0 0 0 0,-1 0 1 0 0,0 1-1 0 0,1-1 0 0 0,-1 0 1 0 0,1 0-1 0 0,-1 0 0 0 0,0 0 1 0 0,1 0-1 0 0,-1 0 0 0 0,1 0 1 0 0,-1 0-1 0 0,1 0 0 0 0,-1 0 1 0 0,0 0-1 0 0,1 0 0 0 0,-1 0 1 0 0,1 0-1 0 0,-1 0 0 0 0,1 0 1 0 0,-1 0-1 0 0,0 0 0 0 0,1-1 1 0 0,-1 1-1 0 0,0 0 0 0 0,1 0 1 0 0,-1-1-1 0 0,1 1 0 0 0,-1 0 1 0 0,0 0-1 0 0,0-1 0 0 0,1 1 1 0 0,-1 0-1 0 0,0-1 0 0 0,1 1 1 0 0,-1 0-1 0 0,0-1 0 0 0,0 1 1 0 0,0 0-1 0 0,1-1 0 0 0,-1 1 1 0 0,0-1-1 0 0,0 1 0 0 0,0 0 1 0 0,0-2-1 0 0,17-83-8237 0 0,38-62 2775 0 0,-39 84 4746 0 0,-11 42 140 0 0,4-22-2160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3752 0 0,'0'0'1156'0'0,"9"14"3234"0"0,-14 203 4820 0 0,1 3-5875 0 0,5-205-3061 0 0,0-1 0 0 0,1 0 0 0 0,0 1 0 0 0,1-1 0 0 0,6 15 0 0 0,1 7 493 0 0,-9-33-674 0 0,0 0 0 0 0,0 0 0 0 0,0-1 0 0 0,1 1 0 0 0,-1 0 0 0 0,1 0 0 0 0,0-1 0 0 0,-1 1 0 0 0,1-1 0 0 0,0 1 0 0 0,1-1 0 0 0,-1 0 0 0 0,0 0 0 0 0,1 0 0 0 0,-1 0 0 0 0,1 0 0 0 0,-1-1 0 0 0,1 1 0 0 0,3 1 0 0 0,0-1 51 0 0,0 0 0 0 0,0 0 1 0 0,0 0-1 0 0,0-1 0 0 0,0 0 1 0 0,0 0-1 0 0,9 0 1 0 0,-3-1 120 0 0,-9 0-211 0 0,0 1 0 0 0,1-1 0 0 0,-1 0 0 0 0,1 0 0 0 0,-1 0 1 0 0,1 0-1 0 0,-1-1 0 0 0,0 1 0 0 0,1-1 0 0 0,-1 0 0 0 0,0 0 0 0 0,1 0 1 0 0,-1-1-1 0 0,0 1 0 0 0,0-1 0 0 0,0 1 0 0 0,0-1 0 0 0,0 0 1 0 0,-1 0-1 0 0,1 0 0 0 0,0-1 0 0 0,3-3 0 0 0,-3 3-6 0 0,0 0-1 0 0,1 0 1 0 0,-1 1 0 0 0,1-1-1 0 0,0 1 1 0 0,0 0 0 0 0,5-2-1 0 0,-5 2-6 0 0,0 0-1 0 0,0 0 1 0 0,1 0-1 0 0,-1-1 0 0 0,-1 0 1 0 0,8-5-1 0 0,0-7 66 0 0,-2 0-1 0 0,1-1 0 0 0,-2 0 1 0 0,0-1-1 0 0,7-22 1 0 0,-7 19-54 0 0,14-52 111 0 0,-19 61-139 0 0,0 0 0 0 0,0 1 1 0 0,-1-1-1 0 0,-1 0 0 0 0,0 0 0 0 0,0 0 0 0 0,-1-1 0 0 0,-3-18 1 0 0,2-9 38 0 0,0 31-45 0 0,0 0 0 0 0,-1-1-1 0 0,0 1 1 0 0,0 0-1 0 0,-7-14 1 0 0,8 18-5 0 0,-1-1-1 0 0,0 1 1 0 0,-1-1-1 0 0,1 1 1 0 0,0 0 0 0 0,-1 0-1 0 0,0 0 1 0 0,0 1-1 0 0,0-1 1 0 0,-1 1 0 0 0,1 0-1 0 0,-6-4 1 0 0,8 6-14 0 0,0 0 1 0 0,-1 0-1 0 0,1 0 1 0 0,0 0-1 0 0,0 0 0 0 0,0 0 1 0 0,0 0-1 0 0,0 0 1 0 0,0 0-1 0 0,1-1 1 0 0,-1 1-1 0 0,0 0 1 0 0,0-1-1 0 0,1 1 1 0 0,-1 0-1 0 0,0-4 1 0 0,-5-6 3 0 0,3 8-6 0 0,0 1 0 0 0,0 0 0 0 0,-1 1-1 0 0,1-1 1 0 0,0 1 0 0 0,-1-1-1 0 0,0 1 1 0 0,-4-1 0 0 0,-15-5-29 0 0,-3-5-29 0 0,21 9-40 0 0,-1 0 0 0 0,0 0 0 0 0,0 1 0 0 0,0-1 0 0 0,0 2 0 0 0,-1-1 1 0 0,1 0-1 0 0,-11 0 0 0 0,15 3-117 0 0,0 0 0 0 0,-1 1 0 0 0,1-1 0 0 0,0 0 0 0 0,0 1 0 0 0,0-1 0 0 0,0 1 0 0 0,0 0 0 0 0,0 0 0 0 0,0 0 0 0 0,1 0-1 0 0,-1 0 1 0 0,1 0 0 0 0,-1 0 0 0 0,1 0 0 0 0,0 1 0 0 0,0-1 0 0 0,0 1 0 0 0,0-1 0 0 0,0 0 0 0 0,1 1 0 0 0,-1 3 0 0 0,-4 13-2713 0 0,4-18 2562 0 0,0 0-1 0 0,1 0 1 0 0,-1 0 0 0 0,1-1-1 0 0,-1 1 1 0 0,1 0 0 0 0,-1 0 0 0 0,1 0-1 0 0,0 0 1 0 0,-1 0 0 0 0,1 0 0 0 0,0 0-1 0 0,0 0 1 0 0,0 0 0 0 0,0 0 0 0 0,0 0-1 0 0,0 0 1 0 0,0 0 0 0 0,0-1-1 0 0,0 1 1 0 0,0 0 0 0 0,0 0 0 0 0,1 0-1 0 0,-1 0 1 0 0,0 0 0 0 0,1 0 0 0 0,-1 0-1 0 0,1 0 1 0 0,-1 0 0 0 0,1-1 0 0 0,-1 1-1 0 0,1 0 1 0 0,-1 0 0 0 0,1-1-1 0 0,0 1 1 0 0,-1 0 0 0 0,1-1 0 0 0,0 1-1 0 0,1 0 1 0 0,7 3-1488 0 0,0-2-1767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5824 0 0,'0'0'2646'0'0,"-7"12"5524"0"0,-2 6-4533 0 0,0 45 1692 0 0,6-41-4851 0 0,2-1 0 0 0,1 1 1 0 0,0-1-1 0 0,1 1 0 0 0,2 0 0 0 0,0-1 1 0 0,7 23-1 0 0,1 13-171 0 0,-9-29-238 0 0,0 0 0 0 0,-3 41 0 0 0,-1-16 3 0 0,16 23-363 0 0,-14-72 171 0 0,0 0-1 0 0,1 0 1 0 0,-1 0-1 0 0,1 0 1 0 0,0-1 0 0 0,0 1-1 0 0,0 0 1 0 0,3 4-1 0 0,-3-5-131 0 0,1 0 1 0 0,-1 1-1 0 0,0 0 0 0 0,0-1 0 0 0,0 1 0 0 0,0 0 0 0 0,-1-1 0 0 0,1 5 1 0 0,-1-5-71 0 0,1 0 1 0 0,-1-1-1 0 0,1 1 1 0 0,0-1-1 0 0,0 1 1 0 0,0-1-1 0 0,0 1 1 0 0,1-1-1 0 0,-1 0 1 0 0,1 1-1 0 0,-1-1 1 0 0,1 0-1 0 0,0 0 1 0 0,0 0-1 0 0,0 0 1 0 0,0-1 0 0 0,0 1-1 0 0,0-1 1 0 0,1 1-1 0 0,-1-1 1 0 0,3 2-1 0 0,-3-2-79 0 0,0 0-1 0 0,-1 0 0 0 0,1 0 1 0 0,0-1-1 0 0,0 1 1 0 0,0 0-1 0 0,0-1 0 0 0,0 1 1 0 0,0-1-1 0 0,0 0 1 0 0,0 0-1 0 0,0 0 0 0 0,0 0 1 0 0,0 0-1 0 0,0 0 1 0 0,0 0-1 0 0,0-1 0 0 0,0 1 1 0 0,0-1-1 0 0,0 1 1 0 0,0-1-1 0 0,0 0 0 0 0,0 0 1 0 0,0 0-1 0 0,-1 0 0 0 0,1 0 1 0 0,0 0-1 0 0,-1 0 1 0 0,1 0-1 0 0,2-3 0 0 0,24-33-1832 0 0,-6 14-890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71 3880 0 0,'0'-4'217'0'0,"0"1"1"0"0,0-1-1 0 0,1 1 1 0 0,-1 0-1 0 0,1-1 0 0 0,-1 1 1 0 0,1 0-1 0 0,0-1 1 0 0,1 1-1 0 0,-1 0 0 0 0,0 0 1 0 0,1 0-1 0 0,0 0 1 0 0,3-4-1 0 0,0-7 5511 0 0,-12 10-971 0 0,-14 11-1888 0 0,6 6-1434 0 0,12-11-1300 0 0,-1 0 0 0 0,1 1 0 0 0,0 0 0 0 0,0-1 0 0 0,0 1 0 0 0,1 0 0 0 0,-1 0 0 0 0,1 0 0 0 0,-1 1 0 0 0,1-1 0 0 0,0 1 0 0 0,-1 3 0 0 0,-34 74 1507 0 0,33-71-1434 0 0,-1 0 0 0 0,0 0 0 0 0,-1-1 0 0 0,-6 9 0 0 0,8-13-109 0 0,0 0 0 0 0,0 0 0 0 0,1 0-1 0 0,0 0 1 0 0,0 1 0 0 0,1 0 0 0 0,-1-1-1 0 0,1 1 1 0 0,0 0 0 0 0,1 0 0 0 0,0 0-1 0 0,0 0 1 0 0,-1 11 0 0 0,1 6 128 0 0,-1 43 488 0 0,2-62-675 0 0,0-1 0 0 0,0 1-1 0 0,0 0 1 0 0,1 0 0 0 0,-1-1 0 0 0,1 1 0 0 0,0 0 0 0 0,0-1-1 0 0,1 1 1 0 0,-1-1 0 0 0,1 1 0 0 0,2 3 0 0 0,16 25 197 0 0,-18-29-210 0 0,0 1 0 0 0,-1 0 0 0 0,2-1 1 0 0,-1 0-1 0 0,0 1 0 0 0,0-1 0 0 0,1 0 0 0 0,0 0 0 0 0,0 0 0 0 0,0-1 1 0 0,0 1-1 0 0,0-1 0 0 0,6 4 0 0 0,-7-5-16 0 0,-1-1 0 0 0,1 1 0 0 0,-1 0 0 0 0,1 0-1 0 0,-1 0 1 0 0,1 0 0 0 0,-1 0 0 0 0,1 0 0 0 0,-1 0 0 0 0,0 1 0 0 0,0-1-1 0 0,0 0 1 0 0,0 1 0 0 0,0-1 0 0 0,0 1 0 0 0,1 1 0 0 0,8 13 148 0 0,22 17 173 0 0,-28-30-291 0 0,0 0-1 0 0,-1 0 1 0 0,1 0-1 0 0,-1 0 1 0 0,0 0-1 0 0,0 1 1 0 0,0 0-1 0 0,-1 0 1 0 0,5 7-1 0 0,-5-5 12 0 0,2 0 0 0 0,-1 0 0 0 0,0 0 0 0 0,1-1 0 0 0,8 9 0 0 0,16 33 231 0 0,-27-44-273 0 0,0 0 1 0 0,1 0-1 0 0,-1 0 0 0 0,0-1 0 0 0,0 1 0 0 0,-1 0 1 0 0,1 0-1 0 0,-1 1 0 0 0,1-1 0 0 0,-1 0 1 0 0,0 3-1 0 0,0-3-6 0 0,0 1 0 0 0,0-1 0 0 0,0 0 1 0 0,1 0-1 0 0,-1 0 0 0 0,1 0 0 0 0,0 0 1 0 0,0 0-1 0 0,0 0 0 0 0,0 0 0 0 0,2 3 0 0 0,0 0 4 0 0,0 0 0 0 0,0 0-1 0 0,0 1 1 0 0,-1-1-1 0 0,-1 1 1 0 0,3 10-1 0 0,-4-15-17 0 0,1 1-1 0 0,0-1 0 0 0,-1 1 0 0 0,0-1 1 0 0,0 1-1 0 0,0-1 0 0 0,0 1 0 0 0,0-1 0 0 0,0 0 1 0 0,0 1-1 0 0,-1-1 0 0 0,1 1 0 0 0,-1-1 0 0 0,0 1 1 0 0,0-1-1 0 0,0 0 0 0 0,0 0 0 0 0,0 1 0 0 0,-2 2 1 0 0,-11 10-812 0 0,13-13 704 0 0,0-1 1 0 0,1 1 0 0 0,-1-1-1 0 0,0 0 1 0 0,-1 1-1 0 0,1-1 1 0 0,0 0-1 0 0,0 0 1 0 0,0 0 0 0 0,-1 0-1 0 0,1 0 1 0 0,-1 0-1 0 0,1 0 1 0 0,-1 0 0 0 0,1 0-1 0 0,-1-1 1 0 0,1 1-1 0 0,-1-1 1 0 0,0 1 0 0 0,1-1-1 0 0,-1 0 1 0 0,0 1-1 0 0,1-1 1 0 0,-3 0-1 0 0,1 0-167 0 0,1 0-1 0 0,-1 0 0 0 0,0 0 0 0 0,1 0 0 0 0,-1 0 0 0 0,1-1 0 0 0,-1 1 0 0 0,1-1 0 0 0,-1 0 0 0 0,1 0 0 0 0,0 0 0 0 0,-1 0 0 0 0,1 0 0 0 0,0 0 0 0 0,0 0 0 0 0,0-1 0 0 0,-1 1 0 0 0,-2-4 0 0 0,2 0-289 0 0,-1-1 0 0 0,1 0-1 0 0,0 0 1 0 0,0 0 0 0 0,1-1 0 0 0,-4-10 0 0 0,-15-77-4312 0 0,16 76 3778 0 0,1 0 0 0 0,0 0 0 0 0,-1-35 0 0 0,-3-14-1007 0 0,-3-28 907 0 0,-5-23 1154 0 0,14 108 67 0 0,1 0 0 0 0,0 0 0 0 0,1-1 0 0 0,1-15-1 0 0,0 20 27 0 0,0 0 0 0 0,-1 0-1 0 0,0 0 1 0 0,0 0 0 0 0,-1 0 0 0 0,1 0-1 0 0,-1 0 1 0 0,-1 1 0 0 0,-2-11-1 0 0,-3-5 1061 0 0,7 19-623 0 0,0-1-1 0 0,-1 1 0 0 0,0-1 0 0 0,1 1 1 0 0,-1-1-1 0 0,0 1 0 0 0,-1-1 0 0 0,1 1 0 0 0,0 0 1 0 0,-2-3-1 0 0,2 4-167 0 0,0-1 0 0 0,1 1 0 0 0,-1-1-1 0 0,0 1 1 0 0,1-1 0 0 0,0 0 0 0 0,-1 1 0 0 0,1-1 0 0 0,0 0-1 0 0,0 1 1 0 0,0-1 0 0 0,0 1 0 0 0,0-1 0 0 0,0 0 0 0 0,1-1 0 0 0,10-39 1155 0 0,-4 33-1353 0 0,1 1 0 0 0,0-1 0 0 0,0 2 0 0 0,0-1 0 0 0,1 1 0 0 0,0 0 0 0 0,1 1 0 0 0,0 0 1 0 0,0 0-1 0 0,0 1 0 0 0,18-6 0 0 0,8-6 367 0 0,-27 15-320 0 0,-1 0-1 0 0,0 1 1 0 0,0 0 0 0 0,1 0-1 0 0,-1 1 1 0 0,0 0 0 0 0,16 2-1 0 0,-17-1-92 0 0,-3 0 15 0 0,-1-1 1 0 0,0 1-1 0 0,1 0 0 0 0,-1 0 1 0 0,0 0-1 0 0,1 1 0 0 0,-1-1 1 0 0,0 1-1 0 0,0 0 0 0 0,0 0 0 0 0,0 0 1 0 0,-1 0-1 0 0,1 0 0 0 0,-1 1 1 0 0,1-1-1 0 0,-1 1 0 0 0,0 0 1 0 0,4 5-1 0 0,22 44 745 0 0,-21-42-672 0 0,-1 0 1 0 0,0 1-1 0 0,-1 0 1 0 0,0 0-1 0 0,5 16 1 0 0,-9-21-81 0 0,1-1 0 0 0,0 1 0 0 0,1 0 0 0 0,0-1 0 0 0,0 1 0 0 0,0-1 0 0 0,6 8-1 0 0,-5-7 44 0 0,1 0 0 0 0,-1 1-1 0 0,0 0 1 0 0,-1 0 0 0 0,5 12-1 0 0,-6-15-59 0 0,0 1 0 0 0,0-1 0 0 0,1 0 0 0 0,-1 1-1 0 0,1-1 1 0 0,6 7 0 0 0,-6-8-8 0 0,0 1-1 0 0,0-1 1 0 0,0 1-1 0 0,-1 0 1 0 0,1 0-1 0 0,-1 0 1 0 0,0 0 0 0 0,0 1-1 0 0,0-1 1 0 0,-1 1-1 0 0,0-1 1 0 0,0 1-1 0 0,1 5 1 0 0,0-3 20 0 0,0 0 0 0 0,0 0 0 0 0,1-1 0 0 0,0 1 0 0 0,1 0-1 0 0,-1-1 1 0 0,1 0 0 0 0,0 0 0 0 0,5 5 0 0 0,14 23 405 0 0,-22-33-456 0 0,0 1-1 0 0,-1-1 0 0 0,2 1 0 0 0,-1-1 0 0 0,0 0 0 0 0,0 0 0 0 0,0 1 1 0 0,0-1-1 0 0,1 0 0 0 0,-1 0 0 0 0,0 0 0 0 0,1 0 0 0 0,-1-1 0 0 0,1 1 1 0 0,3 1-1 0 0,-4-2-2 0 0,0 1 1 0 0,0-1-1 0 0,0 1 1 0 0,0-1-1 0 0,0 1 1 0 0,0-1 0 0 0,1 1-1 0 0,-1 0 1 0 0,-1 0-1 0 0,1-1 1 0 0,0 1-1 0 0,0 0 1 0 0,0 0-1 0 0,0 0 1 0 0,-1 0 0 0 0,1 0-1 0 0,0 0 1 0 0,-1 0-1 0 0,2 2 1 0 0,0-1 21 0 0,0 0 1 0 0,0-1-1 0 0,1 0 1 0 0,-1 1 0 0 0,1-1-1 0 0,-1 0 1 0 0,1 0-1 0 0,0 0 1 0 0,-1-1-1 0 0,1 1 1 0 0,0-1-1 0 0,0 1 1 0 0,5-1-1 0 0,-2 1 7 0 0,8 2 78 0 0,-1-1-1 0 0,0 0 1 0 0,27 1 0 0 0,-36-3-92 0 0,1 0-1 0 0,0 0 0 0 0,0 0 1 0 0,0-1-1 0 0,0 1 1 0 0,0-1-1 0 0,0 0 0 0 0,0-1 1 0 0,0 1-1 0 0,-1-1 1 0 0,1 0-1 0 0,5-3 0 0 0,21-14 124 0 0,-28 19-140 0 0,-1-1-1 0 0,0 0 0 0 0,1 0 1 0 0,-1 0-1 0 0,0 0 0 0 0,0-1 1 0 0,0 1-1 0 0,0-1 1 0 0,0 1-1 0 0,0-1 0 0 0,0 0 1 0 0,-1 0-1 0 0,1 1 1 0 0,1-4-1 0 0,18-23 41 0 0,-17 23-41 0 0,1-1 1 0 0,-1 0-1 0 0,0-1 1 0 0,0 1-1 0 0,-1 0 0 0 0,1-1 1 0 0,-2 0-1 0 0,1 0 1 0 0,2-12-1 0 0,6-9 1 0 0,-9 22-9 0 0,1 1 0 0 0,-1 0 0 0 0,0-1 0 0 0,-1 1 0 0 0,1-1 0 0 0,-1 1 0 0 0,0-1 0 0 0,0-6 0 0 0,-1-25-18 0 0,2 24 2 0 0,-1-1 1 0 0,-1 0-1 0 0,0 0 0 0 0,-1 1 0 0 0,-1-1 1 0 0,0 0-1 0 0,-1 1 0 0 0,0 0 1 0 0,-1-1-1 0 0,0 1 0 0 0,-1 0 0 0 0,-12-20 1 0 0,13 27 6 0 0,-2 0 0 0 0,1 1 0 0 0,-1-1 0 0 0,1 1 0 0 0,-2 0 0 0 0,1 1 0 0 0,0 0 0 0 0,-1-1 0 0 0,-12-4 0 0 0,14 6-54 0 0,-1 1 1 0 0,1 0-1 0 0,-1 0 0 0 0,0 0 1 0 0,1 1-1 0 0,-1 0 1 0 0,0 0-1 0 0,0 0 1 0 0,0 1-1 0 0,1 0 1 0 0,-1 0-1 0 0,0 1 0 0 0,0-1 1 0 0,0 1-1 0 0,0 0 1 0 0,-9 4-1 0 0,2 1-195 0 0,0 0-1 0 0,0 1 0 0 0,0 1 1 0 0,1 0-1 0 0,-22 19 1 0 0,-48 37-1243 0 0,57-42 681 0 0,-11 12-1859 0 0,16-9-2281 0 0,19-23 4130 0 0,0 1 1 0 0,1-1-1 0 0,-1 1 0 0 0,1-1 0 0 0,-1 1 1 0 0,1 0-1 0 0,0-1 0 0 0,0 1 0 0 0,0 0 1 0 0,1 4-1 0 0,0 2-1965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4424 0 0,'1'-16'1635'0'0,"-1"12"-644"0"0,1-1 0 0 0,-1 0-1 0 0,-1 0 1 0 0,1 0 0 0 0,-1 0-1 0 0,1 0 1 0 0,-1 0 0 0 0,-1 1-1 0 0,-2-9 1 0 0,4 12-731 0 0,-1 1 0 0 0,1-1-1 0 0,-1 0 1 0 0,1 1 0 0 0,0 0-1 0 0,-1-1 1 0 0,1 1 0 0 0,-1-1-1 0 0,1 1 1 0 0,-1-1 0 0 0,0 1 0 0 0,1 0-1 0 0,-1 0 1 0 0,1-1 0 0 0,-1 1-1 0 0,0 0 1 0 0,1 0 0 0 0,-1 0-1 0 0,0-1 1 0 0,1 1 0 0 0,-1 0-1 0 0,0 0 1 0 0,-19 3 2377 0 0,-13 13-907 0 0,6 0-1010 0 0,22-13-581 0 0,0-1 0 0 0,1 1 0 0 0,-1 0 0 0 0,1 0 0 0 0,0 1 0 0 0,-1-1 0 0 0,2 1 0 0 0,-1 0 0 0 0,0 0 0 0 0,-5 8 0 0 0,-29 52 681 0 0,33-58-772 0 0,0-1-1 0 0,0 1 1 0 0,1 0-1 0 0,0 0 1 0 0,0 1-1 0 0,0-1 1 0 0,1 1-1 0 0,-1 0 1 0 0,2 0-1 0 0,-1 0 1 0 0,1 0-1 0 0,0 0 1 0 0,1 1-1 0 0,-1-1 1 0 0,2 1 0 0 0,-1 13-1 0 0,1 300 1057 0 0,1-303-1077 0 0,2 0 1 0 0,0 0-1 0 0,8 27 1 0 0,-1-3 6 0 0,18 46-29 0 0,0-34-37 0 0,-27-53 30 0 0,0 1-1 0 0,0 0 1 0 0,0-1-1 0 0,0 1 1 0 0,0-1-1 0 0,0 0 1 0 0,0 1-1 0 0,0-1 0 0 0,1 0 1 0 0,-1 0-1 0 0,0 0 1 0 0,1 0-1 0 0,-1 0 1 0 0,1 0-1 0 0,0 0 1 0 0,-1 0-1 0 0,1 0 0 0 0,0-1 1 0 0,-1 1-1 0 0,1-1 1 0 0,0 1-1 0 0,1-1 1 0 0,-1 0-8 0 0,0 1 1 0 0,-1-1 0 0 0,1 0-1 0 0,-1 1 1 0 0,1-1 0 0 0,-1 1-1 0 0,0-1 1 0 0,1 1 0 0 0,-1 0-1 0 0,1 0 1 0 0,-1 0 0 0 0,0 0-1 0 0,0 0 1 0 0,0 0 0 0 0,1 0-1 0 0,-1 0 1 0 0,0 0 0 0 0,0 0-1 0 0,0 0 1 0 0,1 3 0 0 0,0 0-98 0 0,0-1 1 0 0,0 0-1 0 0,0 1 1 0 0,0-1 0 0 0,1 0-1 0 0,-1-1 1 0 0,1 1-1 0 0,0 0 1 0 0,0-1 0 0 0,0 1-1 0 0,0-1 1 0 0,0 0-1 0 0,1 0 1 0 0,-1-1 0 0 0,1 1-1 0 0,-1 0 1 0 0,1-1-1 0 0,-1 0 1 0 0,1 0 0 0 0,7 1-1 0 0,3 0-875 0 0,1 0 0 0 0,-1-1 1 0 0,1 0-1 0 0,27-3 0 0 0,-39 1 701 0 0,0 0 0 0 0,0 0-1 0 0,1 0 1 0 0,-1-1 0 0 0,0 1 0 0 0,0-1 0 0 0,0 0 0 0 0,-1 0-1 0 0,5-4 1 0 0,4-1-476 0 0,-9 6 639 0 0,-1 0 0 0 0,1 0 0 0 0,-1 0 1 0 0,0 0-1 0 0,1 0 0 0 0,-1 0 0 0 0,0-1 0 0 0,0 1 1 0 0,0 0-1 0 0,0-1 0 0 0,0 1 0 0 0,0 0 1 0 0,0-1-1 0 0,0 0 0 0 0,0 1 0 0 0,-1-1 0 0 0,2-2 1 0 0,5-9-690 0 0,6 1-306 0 0,6-13-920 0 0,-18 23 1859 0 0,0 1 0 0 0,0-1 0 0 0,0 0 0 0 0,0 0 0 0 0,0 1 0 0 0,0-1 0 0 0,0 1 0 0 0,1-1 0 0 0,-1 1 0 0 0,1 0 0 0 0,-1-1 0 0 0,1 1 0 0 0,2-2 0 0 0,-3 2 53 0 0,1 0 0 0 0,-1 0 0 0 0,0 0 1 0 0,1 0-1 0 0,-1 0 0 0 0,0-1 1 0 0,0 1-1 0 0,0 0 0 0 0,0-1 0 0 0,0 1 1 0 0,0-1-1 0 0,0 1 0 0 0,-1-1 0 0 0,1 1 1 0 0,0-1-1 0 0,-1 1 0 0 0,1-1 1 0 0,-1 0-1 0 0,1-2 0 0 0,0-1-94 0 0,1 1 0 0 0,0 0 1 0 0,0 0-1 0 0,0 0 0 0 0,0 1 0 0 0,1-1 0 0 0,5-6 1 0 0,-4 6 59 0 0,-1 0 0 0 0,0-1 0 0 0,1 1 0 0 0,-2-1 1 0 0,1 0-1 0 0,0 0 0 0 0,-1 0 0 0 0,0 0 0 0 0,0-1 1 0 0,2-10-1 0 0,-1-1 30 0 0,-1 1 69 0 0,1 0-1 0 0,0 0 1 0 0,6-15-1 0 0,-4 14 894 0 0,-2 0 0 0 0,0 0 1 0 0,0 0-1 0 0,-2 0 0 0 0,0 0 0 0 0,-3-31 0 0 0,1-2 643 0 0,1 49-1191 0 0,-1 0 0 0 0,1 0 1 0 0,0-1-1 0 0,-1 1 0 0 0,1 0 0 0 0,-1 0 1 0 0,1 0-1 0 0,-1 0 0 0 0,1-1 0 0 0,-1 1 1 0 0,0 0-1 0 0,0 0 0 0 0,0 0 0 0 0,1 0 0 0 0,-1 1 1 0 0,0-1-1 0 0,0 0 0 0 0,0 0 0 0 0,0 0 1 0 0,0 1-1 0 0,-1-1 0 0 0,1 1 0 0 0,0-1 1 0 0,-1 0-1 0 0,1 1-115 0 0,1 0 0 0 0,-1 0 0 0 0,0-1 1 0 0,1 1-1 0 0,-1 0 0 0 0,1 0 0 0 0,-1 0 0 0 0,1 0 1 0 0,-1 0-1 0 0,0 0 0 0 0,1 0 0 0 0,-1 0 0 0 0,1 0 1 0 0,-1 1-1 0 0,1-1 0 0 0,-1 0 0 0 0,0 0 0 0 0,1 0 1 0 0,-1 1-1 0 0,1-1 0 0 0,-1 0 0 0 0,1 1 1 0 0,0-1-1 0 0,-1 0 0 0 0,1 1 0 0 0,-1-1 0 0 0,1 1 1 0 0,-1-1-1 0 0,1 1 0 0 0,-4 17 551 0 0,3 17-103 0 0,1 20 85 0 0,8 71 0 0 0,-3-63-431 0 0,-5-46-212 0 0,1 0-1 0 0,1 0 0 0 0,1-1 1 0 0,6 24-1 0 0,-6-29-12 0 0,-1 0 0 0 0,0 1 0 0 0,-1 0 0 0 0,0-1 0 0 0,-2 15 0 0 0,1-16-5 0 0,0-1-1 0 0,0 0 0 0 0,1 1 1 0 0,0-1-1 0 0,0 1 1 0 0,1-1-1 0 0,4 11 1 0 0,3-3-45 0 0,-7-15 14 0 0,-1 1-1 0 0,1-1 1 0 0,-1 1 0 0 0,0-1-1 0 0,0 1 1 0 0,0-1 0 0 0,0 1-1 0 0,-1 0 1 0 0,1-1 0 0 0,-1 1-1 0 0,0 0 1 0 0,1-1 0 0 0,-1 5-1 0 0,-13-31 313 0 0,11 21-331 0 0,1 1 0 0 0,-1-1 0 0 0,1 0 1 0 0,0 1-1 0 0,0-1 0 0 0,0 0 0 0 0,0 0 0 0 0,0 1 0 0 0,0-1 0 0 0,1 0 0 0 0,-1 0 1 0 0,1 0-1 0 0,0 0 0 0 0,0 0 0 0 0,0 0 0 0 0,1-4 0 0 0,-5-43-31 0 0,-91-361 32 0 0,93 404 3 0 0,1 1 0 0 0,0-1-1 0 0,0 0 1 0 0,1 1 0 0 0,0-1-1 0 0,0 0 1 0 0,0 1 0 0 0,1-1 0 0 0,0 0-1 0 0,0 1 1 0 0,1-1 0 0 0,0 1 0 0 0,0-1-1 0 0,0 1 1 0 0,1 0 0 0 0,0 0 0 0 0,0 0-1 0 0,1 0 1 0 0,7-8 0 0 0,6-6-2 0 0,-16 18 3 0 0,1 0 0 0 0,-1 1 0 0 0,1-1 0 0 0,-1 0-1 0 0,1 0 1 0 0,0 1 0 0 0,0-1 0 0 0,-1 1 0 0 0,1-1 0 0 0,0 1 0 0 0,0 0 0 0 0,1 0 0 0 0,-1 0 0 0 0,0 0 0 0 0,3 0 0 0 0,7-3 35 0 0,0 2 0 0 0,1 0 0 0 0,-1 0 0 0 0,0 1 0 0 0,1 1 0 0 0,-1 0-1 0 0,1 0 1 0 0,-1 1 0 0 0,1 1 0 0 0,-1 0 0 0 0,0 1 0 0 0,0 1 0 0 0,18 6 0 0 0,-15-2 14 0 0,-11-6-9 0 0,1 0-1 0 0,-1 1 1 0 0,1 0-1 0 0,-1 0 1 0 0,0 0-1 0 0,0 0 1 0 0,0 0-1 0 0,-1 1 1 0 0,1-1-1 0 0,3 7 1 0 0,31 19 281 0 0,-33-14-234 0 0,4 7 120 0 0,-4-13-124 0 0,-1 0 0 0 0,0 1 0 0 0,0 0 0 0 0,-1 0-1 0 0,0 0 1 0 0,-1 0 0 0 0,0 1 0 0 0,1 17 0 0 0,1-3 48 0 0,-3-11-94 0 0,0 1 1 0 0,0 0-1 0 0,-1 0 0 0 0,-1 0 1 0 0,-4 24-1 0 0,-1 7-4 0 0,5-42-34 0 0,0 1 0 0 0,0 0 0 0 0,0-1 0 0 0,-1 1 0 0 0,0-1 0 0 0,-4 8 0 0 0,-7 23 0 0 0,7-16 0 0 0,0 0 0 0 0,-1-1 0 0 0,-1 0 0 0 0,-1 0 0 0 0,0-1 0 0 0,-1 0 0 0 0,-23 29 0 0 0,19-29-152 0 0,1-1 0 0 0,-2-1 1 0 0,-17 14-1 0 0,26-24 83 0 0,-7 21-2565 0 0,12-45-5180 0 0,1 13 7164 0 0,0-1 0 0 0,1 1 0 0 0,0 0 0 0 0,0 0 0 0 0,1-1 0 0 0,0 1-1 0 0,0 0 1 0 0,0 0 0 0 0,1 1 0 0 0,0-1 0 0 0,0 0 0 0 0,6-7 0 0 0,52-69-5265 0 0,19-28 3611 0 0,-70 92 1224 0 0,20-11-1693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4344 0 0,'17'3'3328'0'0,"-10"0"1864"0"0,-6-1-4610 0 0,1 0 0 0 0,-1 0 1 0 0,0 1-1 0 0,0-1 0 0 0,0 0 0 0 0,0 1 1 0 0,-1-1-1 0 0,1 1 0 0 0,-1-1 1 0 0,1 1-1 0 0,-1-1 0 0 0,0 5 1 0 0,-1 41 2869 0 0,1 4-1235 0 0,7-24-1565 0 0,-1 1-1 0 0,-1-1 0 0 0,2 50 0 0 0,-5-68-580 0 0,0 0-1 0 0,0 0 1 0 0,1 0-1 0 0,8 17 1 0 0,2 11 14 0 0,0-10-90 0 0,-11-26 5 0 0,-1 0 1 0 0,0 0-1 0 0,0 0 1 0 0,1 1-1 0 0,-1-1 1 0 0,0 0 0 0 0,-1 0-1 0 0,1 1 1 0 0,0-1-1 0 0,-1 1 1 0 0,1-1-1 0 0,-1 0 1 0 0,0 4-1 0 0,1-2 1 0 0,0 1 0 0 0,0 0 0 0 0,0-1 0 0 0,1 1 0 0 0,-1-1 0 0 0,1 0-1 0 0,0 0 1 0 0,0 1 0 0 0,1-1 0 0 0,3 5 0 0 0,-3-5-44 0 0,0 0 0 0 0,0 0 0 0 0,-1 0 0 0 0,0 1 0 0 0,0-1 0 0 0,0 0 0 0 0,-1 1 1 0 0,1-1-1 0 0,-1 1 0 0 0,1 7 0 0 0,10 22-902 0 0,-2-11-1322 0 0,-12-20 49 0 0,-7-10-997 0 0,8 5 3014 0 0,-1 0 1 0 0,1 0-1 0 0,-1 0 1 0 0,1-1 0 0 0,0 1-1 0 0,0 0 1 0 0,0-1-1 0 0,0 1 1 0 0,0 0 0 0 0,1-1-1 0 0,-1 1 1 0 0,1-5-1 0 0,-1 5 97 0 0,1-1-1 0 0,0 0 0 0 0,-1 1 1 0 0,0-1-1 0 0,1 1 0 0 0,-1 0 1 0 0,0-1-1 0 0,0 1 0 0 0,-1 0 1 0 0,1-1-1 0 0,0 1 0 0 0,-1 0 1 0 0,-2-3-1 0 0,0 0 9 0 0,1-1 0 0 0,0 1 0 0 0,-1-1 0 0 0,2 0 0 0 0,-1 0 0 0 0,1 0 0 0 0,0 0 0 0 0,-2-9 0 0 0,-6-17-37 0 0,3 18 129 0 0,-1 1 1 0 0,-1 0-1 0 0,0 1 1 0 0,-13-15 0 0 0,17 21 30 0 0,0-1 1 0 0,1 0 0 0 0,0 0 0 0 0,0 0 0 0 0,0-1 0 0 0,1 1-1 0 0,0-1 1 0 0,0 0 0 0 0,1 0 0 0 0,-2-8 0 0 0,-5-16 254 0 0,-13-100 1771 0 0,20 124-1841 0 0,1 0 1 0 0,0 0 0 0 0,1 0-1 0 0,-1 0 1 0 0,1 0-1 0 0,1 0 1 0 0,0-1 0 0 0,0 1-1 0 0,0 1 1 0 0,1-1-1 0 0,0 0 1 0 0,4-8 0 0 0,0-2 332 0 0,-5 16-471 0 0,-1 1 0 0 0,1-1 0 0 0,0 0 0 0 0,0 0 0 0 0,-1 0 0 0 0,1 0 0 0 0,0 0 0 0 0,0 1 0 0 0,1-1 0 0 0,-1 0 0 0 0,0 1 0 0 0,0-1 0 0 0,1 1 0 0 0,-1 0 0 0 0,3-2 0 0 0,14-14 1032 0 0,-17 15-983 0 0,1 0 1 0 0,0-1-1 0 0,0 1 1 0 0,0 0-1 0 0,0 1 1 0 0,0-1 0 0 0,0 0-1 0 0,1 1 1 0 0,-1-1-1 0 0,0 1 1 0 0,1 0-1 0 0,-1 0 1 0 0,1 0-1 0 0,0 0 1 0 0,-1 0 0 0 0,1 0-1 0 0,0 1 1 0 0,5-1-1 0 0,-4 1 12 0 0,0 1 1 0 0,0-1-1 0 0,0 1 0 0 0,0 0 0 0 0,0 0 0 0 0,-1 0 1 0 0,1 1-1 0 0,0-1 0 0 0,0 1 0 0 0,-1 0 0 0 0,1 0 1 0 0,-1 0-1 0 0,0 1 0 0 0,0-1 0 0 0,0 1 0 0 0,0 0 0 0 0,5 5 1 0 0,3 6 259 0 0,-1 0 1 0 0,17 31 0 0 0,-5-8 15 0 0,-19-31-355 0 0,0-1 0 0 0,0 1 0 0 0,-1 0 1 0 0,0 0-1 0 0,0 0 0 0 0,-1 0 0 0 0,1 0 0 0 0,-2 0 0 0 0,2 9 0 0 0,-3 68 389 0 0,0-36-355 0 0,0-35-79 0 0,-1-1 0 0 0,0 1-1 0 0,-1 0 1 0 0,0-1 0 0 0,-5 12 0 0 0,-10 37-16 0 0,16-49-330 0 0,-1-1 1 0 0,0 1-1 0 0,-1-1 0 0 0,1 0 1 0 0,-2-1-1 0 0,0 1 0 0 0,-10 16 1 0 0,3-16-1824 0 0,6-42-13777 0 0,7 9 14398 0 0,1 5 507 0 0,0 0 0 0 0,1 0 0 0 0,8-26 0 0 0,-2 9-2002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5120 0 0,'0'0'1229'0'0,"0"31"7120"0"0,0 156 1041 0 0,0 100-5779 0 0,-9-201-3064 0 0,10-85-544 0 0,-1 0 1 0 0,0-1-1 0 0,0 1 0 0 0,1 0 1 0 0,-1-1-1 0 0,1 1 0 0 0,-1 0 1 0 0,1-1-1 0 0,-1 1 1 0 0,1 0-1 0 0,-1-1 0 0 0,1 1 1 0 0,-1-1-1 0 0,1 1 0 0 0,0-1 1 0 0,-1 1-1 0 0,1-1 1 0 0,0 1-1 0 0,-1-1 0 0 0,1 0 1 0 0,0 1-1 0 0,0-1 0 0 0,-1 0 1 0 0,1 0-1 0 0,0 0 1 0 0,0 0-1 0 0,0 1 0 0 0,-1-1 1 0 0,1 0-1 0 0,0 0 0 0 0,0 0 1 0 0,0-1-1 0 0,-1 1 1 0 0,1 0-1 0 0,0 0 0 0 0,0 0 1 0 0,0-1-1 0 0,-1 1 1 0 0,1 0-1 0 0,0 0 0 0 0,1-2 1 0 0,1 2 0 0 0,0-1 0 0 0,0 0 0 0 0,0 0 0 0 0,1-1 0 0 0,-1 1 0 0 0,0-1 0 0 0,-1 1 0 0 0,1-1 0 0 0,4-3 0 0 0,35-56-200 0 0,-35 55 177 0 0,-5 5 13 0 0,0 0 0 0 0,-1-1 0 0 0,1 1 1 0 0,-1-1-1 0 0,0 0 0 0 0,1 1 0 0 0,-1-1 1 0 0,0 0-1 0 0,0 0 0 0 0,0 0 0 0 0,0 0 1 0 0,0 0-1 0 0,0 0 0 0 0,-1 0 0 0 0,2-4 0 0 0,18-28-106 0 0,-3 9 30 0 0,-16 22 74 0 0,0 1 1 0 0,1-1 0 0 0,-1 1-1 0 0,1 0 1 0 0,-1 0-1 0 0,1 0 1 0 0,0 0 0 0 0,0 0-1 0 0,0 0 1 0 0,0 0-1 0 0,0 1 1 0 0,3-3 0 0 0,-3 3 6 0 0,-1 0-1 0 0,0 0 1 0 0,1 0 0 0 0,-1 0 0 0 0,0 0 0 0 0,1 0 0 0 0,-1 0 0 0 0,0 0 0 0 0,0-1 0 0 0,0 1 0 0 0,0 0-1 0 0,0-1 1 0 0,-1 1 0 0 0,1-1 0 0 0,0 1 0 0 0,-1-1 0 0 0,2-2 0 0 0,-1 1 1 0 0,0 0 1 0 0,0 1 0 0 0,1-1-1 0 0,0 0 1 0 0,-1 0 0 0 0,1 1-1 0 0,0-1 1 0 0,0 1 0 0 0,1 0-1 0 0,-1-1 1 0 0,0 1-1 0 0,1 0 1 0 0,-1 0 0 0 0,1 1-1 0 0,0-1 1 0 0,0 0 0 0 0,-1 1-1 0 0,1 0 1 0 0,0-1 0 0 0,0 1-1 0 0,0 0 1 0 0,5 0-1 0 0,-6 1 18 0 0,12 7 290 0 0,-17 52 212 0 0,2-39-444 0 0,0 0 1 0 0,1 1-1 0 0,1-1 1 0 0,4 28-1 0 0,-3-41-74 0 0,0-1-1 0 0,0 1 0 0 0,0-1 0 0 0,1 1 0 0 0,0-1 1 0 0,0 0-1 0 0,1 0 0 0 0,5 7 0 0 0,2 13-8 0 0,-11-23-16 0 0,1 1 0 0 0,0-1 0 0 0,1 0 0 0 0,-1 1 0 0 0,1-1 0 0 0,-1 0 0 0 0,1 0-1 0 0,4 5 1 0 0,5 6-301 0 0,-10-12 260 0 0,1 0 0 0 0,-1 0 0 0 0,0-1-1 0 0,1 1 1 0 0,-1 0 0 0 0,1-1-1 0 0,-1 0 1 0 0,1 1 0 0 0,0-1 0 0 0,0 0-1 0 0,-1 0 1 0 0,1 0 0 0 0,4 2-1 0 0,11 9-1174 0 0,-16-11 1135 0 0,0 0 0 0 0,0 0 0 0 0,0 0 0 0 0,0 0 0 0 0,0 0 0 0 0,0-1 0 0 0,0 1 0 0 0,1 0 0 0 0,-1-1 0 0 0,0 1 1 0 0,0-1-1 0 0,0 1 0 0 0,1-1 0 0 0,-1 1 0 0 0,0-1 0 0 0,1 0 0 0 0,-1 0 0 0 0,0 0 0 0 0,2 1 0 0 0,73 13-8878 0 0,-61-14 5407 0 0,-13 1 3274 0 0,1-1 0 0 0,-1 1 0 0 0,0-1 0 0 0,1 0 0 0 0,-1 0 0 0 0,1 0 0 0 0,-1 0 0 0 0,0 0 0 0 0,1-1 0 0 0,-1 1 0 0 0,0-1 0 0 0,1 1-1 0 0,-1-1 1 0 0,0 0 0 0 0,0 0 0 0 0,1 0 0 0 0,-1 0 0 0 0,2-2 0 0 0,9-6-1288 0 0,22-1-1563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4976 0 0,'0'0'1197'0'0,"-6"13"9159"0"0,-6 17-5522 0 0,12-26-4565 0 0,-1-1-1 0 0,1 1 1 0 0,-1-1-1 0 0,0 0 1 0 0,0 1-1 0 0,0-1 1 0 0,0 0-1 0 0,0 1 0 0 0,-3 2 1 0 0,3-2-113 0 0,-1-1 0 0 0,0 1 0 0 0,1 0 1 0 0,-1 0-1 0 0,1 0 0 0 0,0 0 0 0 0,1 0 0 0 0,-1 0 1 0 0,1 5-1 0 0,0 29 204 0 0,-2-1 1 0 0,-1 1-1 0 0,-9 43 0 0 0,3-22-385 0 0,0-11-7 0 0,5-15-335 0 0,4-29 147 0 0,1 0 0 0 0,-2 0 0 0 0,1 0 0 0 0,0 0 0 0 0,-1 0 0 0 0,0 0 0 0 0,-2 6 0 0 0,2-6-174 0 0,1 0 0 0 0,-1-1-1 0 0,0 1 1 0 0,1 0 0 0 0,0 0 0 0 0,0-1-1 0 0,0 1 1 0 0,1 5 0 0 0,0 5-4707 0 0,-1-13 4959 0 0,0-1-1 0 0,0 0 0 0 0,0 0 1 0 0,0 1-1 0 0,0-1 0 0 0,1 0 1 0 0,-1 0-1 0 0,0 0 0 0 0,0 1 1 0 0,0-1-1 0 0,0 0 0 0 0,1 0 1 0 0,-1 0-1 0 0,0 1 0 0 0,0-1 1 0 0,0 0-1 0 0,1 0 0 0 0,-1 0 1 0 0,0 0-1 0 0,0 0 0 0 0,1 0 1 0 0,-1 0-1 0 0,0 1 0 0 0,0-1 1 0 0,1 0-1 0 0,-1 0 0 0 0,0 0 1 0 0,0 0-1 0 0,1 0 0 0 0,-1 0 1 0 0,0 0-1 0 0,1 0 0 0 0,-1 0 1 0 0,0 0-1 0 0,0-1 0 0 0,1 1 1 0 0,-1 0-1 0 0,0 0 0 0 0,0 0 1 0 0,1 0-1 0 0,-1 0 0 0 0,0 0 1 0 0,0 0-1 0 0,0-1 0 0 0,1 1 1 0 0,-1 0-1 0 0,0 0 0 0 0,0 0 1 0 0,0-1-1 0 0,0 1 0 0 0,1 0 1 0 0,-1 0-1 0 0,0 0 0 0 0,0-1 1 0 0,0 1-1 0 0,0 0 1 0 0,0 0-1 0 0,0-1 0 0 0,0 1 1 0 0,0 0-1 0 0,1-1 0 0 0,14-17-2706 0 0,-6-9-267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4360 0 0,'1'1'530'0'0,"0"-1"0"0"0,1 1 0 0 0,-1 0 0 0 0,0-1 0 0 0,0 1 0 0 0,1 0 0 0 0,-1 0 0 0 0,0 0 1 0 0,0 0-1 0 0,0 0 0 0 0,0 0 0 0 0,0 0 0 0 0,-1 0 0 0 0,1 0 0 0 0,0 1 0 0 0,0-1 0 0 0,-1 0 0 0 0,1 0 0 0 0,-1 1 0 0 0,1-1 0 0 0,-1 0 0 0 0,1 1 1 0 0,-1-1-1 0 0,0 1 0 0 0,0-1 0 0 0,0 2 0 0 0,5 24 4031 0 0,-4-3-4052 0 0,7 59 2160 0 0,-4-58-2096 0 0,2 47-1 0 0,-6-37-305 0 0,1 3 92 0 0,-2 0-1 0 0,-7 50 1 0 0,6-78-342 0 0,-23 87 226 0 0,25-95-242 0 0,0-1-1 0 0,-1 1 1 0 0,1 0-1 0 0,-1-1 1 0 0,1 1-1 0 0,-1-1 1 0 0,0 1-1 0 0,1-1 1 0 0,-1 1-1 0 0,0-1 1 0 0,0 0-1 0 0,0 1 1 0 0,0-1-1 0 0,-1 0 1 0 0,1 0-1 0 0,0 0 1 0 0,0 0-1 0 0,-1 0 1 0 0,1 0-1 0 0,0 0 1 0 0,-1 0-1 0 0,1 0 1 0 0,-1-1-1 0 0,1 1 1 0 0,-1 0-1 0 0,0-1 1 0 0,1 0-1 0 0,-1 1 1 0 0,1-1-1 0 0,-1 0 1 0 0,0 0-1 0 0,1 0 1 0 0,-4 0-1 0 0,5-41-462 0 0,1 22 338 0 0,0-1-1 0 0,0 0 1 0 0,2 1 0 0 0,1-1 0 0 0,0 1 0 0 0,13-35-1 0 0,-12 39 81 0 0,-1 1 0 0 0,-1-1 0 0 0,0-1 0 0 0,-1 1-1 0 0,0-31 1 0 0,-1 40 17 0 0,0-1-1 0 0,0 1 1 0 0,1-1 0 0 0,0 1-1 0 0,0-1 1 0 0,0 1 0 0 0,5-7-1 0 0,2-7-26 0 0,-6 11 10 0 0,0-1 0 0 0,1 1 1 0 0,0 0-1 0 0,1 1 0 0 0,-1-1 0 0 0,13-14 1 0 0,-15 20 51 0 0,1 0 1 0 0,0 1 0 0 0,0-1 0 0 0,0 1 0 0 0,1 0 0 0 0,-1 0-1 0 0,0 0 1 0 0,1 0 0 0 0,-1 1 0 0 0,1-1 0 0 0,0 1-1 0 0,-1 0 1 0 0,1 0 0 0 0,0 0 0 0 0,0 1 0 0 0,0-1 0 0 0,-1 1-1 0 0,6 0 1 0 0,4 22 495 0 0,-12-16-439 0 0,1 1-1 0 0,-1 0 0 0 0,0 0 1 0 0,0-1-1 0 0,-1 1 1 0 0,0 0-1 0 0,0 0 1 0 0,-2 11-1 0 0,0 8 167 0 0,1-20-193 0 0,1 0 1 0 0,-1 0 0 0 0,-1 0 0 0 0,1 0-1 0 0,-1-1 1 0 0,-3 8 0 0 0,3-8-9 0 0,0 0 0 0 0,1 0 0 0 0,-1 1 1 0 0,1-1-1 0 0,0 1 0 0 0,0 5 0 0 0,-5 16 20 0 0,1 4 30 0 0,5-30-79 0 0,1 0 1 0 0,-1 0-1 0 0,0 0 1 0 0,0 0-1 0 0,1 0 1 0 0,-1 0-1 0 0,0 0 1 0 0,1 0-1 0 0,-1 0 1 0 0,1-1-1 0 0,-1 1 1 0 0,1 0-1 0 0,0 0 0 0 0,-1 0 1 0 0,1-1-1 0 0,0 1 1 0 0,0 0-1 0 0,-1-1 1 0 0,1 1-1 0 0,0-1 1 0 0,0 1-1 0 0,0-1 1 0 0,0 1-1 0 0,0-1 1 0 0,-1 1-1 0 0,1-1 1 0 0,2 0-1 0 0,0 2 3 0 0,1 0 0 0 0,-1 1 0 0 0,1-1 0 0 0,-1 1 1 0 0,0-1-1 0 0,0 1 0 0 0,0 0 0 0 0,3 4 0 0 0,18 15 34 0 0,-12-15 27 0 0,0 2-1 0 0,-1-1 1 0 0,0 2 0 0 0,-1-1 0 0 0,0 1 0 0 0,-1 1 0 0 0,10 14-1 0 0,3 23 844 0 0,-19-41-810 0 0,-1 0-1 0 0,0 1 1 0 0,0-1-1 0 0,-1 1 0 0 0,0-1 1 0 0,-1 1-1 0 0,1-1 1 0 0,-1 1-1 0 0,-1 0 0 0 0,-1 11 1 0 0,0 13 12 0 0,1-27-109 0 0,0 0 1 0 0,0-1-1 0 0,-1 1 1 0 0,0-1 0 0 0,0 1-1 0 0,0-1 1 0 0,-1 1-1 0 0,1-1 1 0 0,-1 0-1 0 0,0 0 1 0 0,0-1 0 0 0,0 1-1 0 0,-1 0 1 0 0,1-1-1 0 0,-1 0 1 0 0,-8 5-1 0 0,1 2-176 0 0,-12 6-330 0 0,17-13 187 0 0,-13 5-1457 0 0,19-8 1724 0 0,-1 1-1 0 0,1-1 1 0 0,0 0-1 0 0,-1 0 0 0 0,1 0 1 0 0,0 0-1 0 0,-1 0 1 0 0,1 0-1 0 0,0 0 1 0 0,-1 0-1 0 0,1 0 0 0 0,0 0 1 0 0,-1-1-1 0 0,1 1 1 0 0,0 0-1 0 0,-1 0 0 0 0,1 0 1 0 0,0 0-1 0 0,-1 0 1 0 0,1-1-1 0 0,0 1 0 0 0,-1 0 1 0 0,1 0-1 0 0,0-1 1 0 0,0 1-1 0 0,-1 0 1 0 0,1 0-1 0 0,0-1 0 0 0,0 1 1 0 0,0 0-1 0 0,-1-1 1 0 0,1 1-1 0 0,0 0 0 0 0,0-1 1 0 0,0 1-1 0 0,0 0 1 0 0,0-1-1 0 0,-1 1 0 0 0,1 0 1 0 0,0-1-1 0 0,0 1 1 0 0,0 0-1 0 0,0-1 1 0 0,0 1-1 0 0,0 0 0 0 0,0-1 1 0 0,1 0-1 0 0,-10-58-6373 0 0,9 48 5646 0 0,-1-7-1086 0 0,2 0 0 0 0,0 0 0 0 0,7-34-1 0 0,18-112-4426 0 0,-10 97 5711 0 0,-7 30-133 0 0,5-46 0 0 0,-12 39-1651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3072 0 0,'0'-1'74'0'0,"0"1"0"0"0,0-1 0 0 0,0 0 0 0 0,0 0 1 0 0,0 1-1 0 0,0-1 0 0 0,0 0 0 0 0,0 1 0 0 0,0-1 0 0 0,0 0 1 0 0,0 1-1 0 0,0-1 0 0 0,1 0 0 0 0,-1 0 0 0 0,0 1 0 0 0,0-1 0 0 0,1 1 1 0 0,-1-1-1 0 0,0 0 0 0 0,1 1 0 0 0,-1-1 0 0 0,1 1 0 0 0,-1-1 0 0 0,1 1 1 0 0,-1-1-1 0 0,1 1 0 0 0,-1-1 0 0 0,1 1 0 0 0,0-1 0 0 0,-1 1 0 0 0,1 0 1 0 0,-1-1-1 0 0,1 1 0 0 0,0 0 0 0 0,-1 0 0 0 0,1-1 0 0 0,0 1 0 0 0,0 0 1 0 0,-1 0-1 0 0,1 0 0 0 0,0 0 0 0 0,-1 0 0 0 0,1 0 0 0 0,0 0 1 0 0,0 0-1 0 0,-1 0 0 0 0,1 0 0 0 0,0 1 0 0 0,-1-1 0 0 0,1 0 0 0 0,0 0 1 0 0,-1 1-1 0 0,2-1 0 0 0,1 2 660 0 0,0-1 0 0 0,0 1 1 0 0,0 0-1 0 0,0 0 0 0 0,0 0 1 0 0,-1 0-1 0 0,1 0 0 0 0,-1 0 0 0 0,1 1 1 0 0,3 4-1 0 0,-4-2-185 0 0,0 1 1 0 0,0-1-1 0 0,0 1 0 0 0,-1-1 1 0 0,0 1-1 0 0,0 0 1 0 0,0-1-1 0 0,-1 12 0 0 0,5 25 1369 0 0,1-22-1038 0 0,-2 0 0 0 0,0 1 0 0 0,-2 0 0 0 0,0 40 0 0 0,4 20 418 0 0,-3-59-998 0 0,-2 0 0 0 0,0 0 0 0 0,-1 0 0 0 0,-3 22-1 0 0,-3 2 33 0 0,5-27-151 0 0,-2 1 1 0 0,0-1-1 0 0,-8 25 1 0 0,10-39-171 0 0,-1 1 0 0 0,2 0 0 0 0,-1 0 0 0 0,1 0 0 0 0,0 0 0 0 0,0 0 0 0 0,1 8 0 0 0,0 10 91 0 0,0-24-103 0 0,-1 0 0 0 0,0 0 0 0 0,0 1 0 0 0,0-1-1 0 0,1 0 1 0 0,-1 0 0 0 0,0 1 0 0 0,0-1-1 0 0,0 0 1 0 0,1 0 0 0 0,-1 0 0 0 0,0 0 0 0 0,0 1-1 0 0,1-1 1 0 0,-1 0 0 0 0,0 0 0 0 0,1 0-1 0 0,-1 0 1 0 0,0 0 0 0 0,1 0 0 0 0,-1 0 0 0 0,0 0-1 0 0,0 0 1 0 0,1 0 0 0 0,-1 0 0 0 0,0 0-1 0 0,1 0 1 0 0,-1 0 0 0 0,0 0 0 0 0,1 0 0 0 0,-1 0-1 0 0,0 0 1 0 0,0 0 0 0 0,1 0 0 0 0,-1 0-1 0 0,0 0 1 0 0,1-1 0 0 0,-1 1 0 0 0,0 0 0 0 0,0 0-1 0 0,1 0 1 0 0,-1-1 0 0 0,0 1 0 0 0,0 0-1 0 0,0 0 1 0 0,1-1 0 0 0,-1 1 0 0 0,0 0 0 0 0,0 0-1 0 0,0-1 1 0 0,14-10-69 0 0,0-7-50 0 0,-2 0 0 0 0,0 0-1 0 0,17-40 1 0 0,-28 55 108 0 0,0 1 0 0 0,0-1 0 0 0,1 1 0 0 0,-1 0 0 0 0,0-1 0 0 0,1 1 0 0 0,0 0 0 0 0,-1 0 0 0 0,1 0-1 0 0,0 0 1 0 0,0 0 0 0 0,0 0 0 0 0,3-2 0 0 0,-3 3 2 0 0,1-1 0 0 0,-1 0 0 0 0,1-1-1 0 0,-1 1 1 0 0,0 0 0 0 0,0-1 0 0 0,0 1 0 0 0,0-1 0 0 0,2-4-1 0 0,-1 2 5 0 0,0-1 0 0 0,1 1 0 0 0,0 0-1 0 0,0 0 1 0 0,0 1 0 0 0,6-6-1 0 0,-9 10 8 0 0,0-1-1 0 0,0 0 1 0 0,-1 1 0 0 0,1-1-1 0 0,0 0 1 0 0,-1 0-1 0 0,1 0 1 0 0,0 0-1 0 0,-1 0 1 0 0,1 0-1 0 0,-1 0 1 0 0,1 0-1 0 0,-1 0 1 0 0,0 0-1 0 0,1 0 1 0 0,-1 0-1 0 0,0 0 1 0 0,0 0-1 0 0,0 0 1 0 0,1-2-1 0 0,-2 2 1 0 0,1 1-1 0 0,1-1 0 0 0,-1 0 0 0 0,0 0 1 0 0,0 1-1 0 0,0-1 0 0 0,0 0 1 0 0,0 0-1 0 0,1 1 0 0 0,-1-1 0 0 0,0 0 1 0 0,1 0-1 0 0,-1 1 0 0 0,0-1 1 0 0,1 1-1 0 0,-1-1 0 0 0,1 0 0 0 0,-1 1 1 0 0,1-1-1 0 0,0 1 0 0 0,-1-1 0 0 0,1 1 1 0 0,-1-1-1 0 0,1 1 0 0 0,0-1 1 0 0,-1 1-1 0 0,2-1 0 0 0,0 1 2 0 0,-1-1 0 0 0,0 1 0 0 0,0-1 0 0 0,0 0-1 0 0,0 1 1 0 0,0-1 0 0 0,0 0 0 0 0,0 0 0 0 0,0 1 0 0 0,-1-1 0 0 0,1 0-1 0 0,0 0 1 0 0,0 0 0 0 0,-1 0 0 0 0,1 0 0 0 0,-1 0 0 0 0,1-1 0 0 0,-1 1-1 0 0,1 0 1 0 0,-1 0 0 0 0,1 0 0 0 0,-1 0 0 0 0,0-1 0 0 0,0 1 0 0 0,0 0-1 0 0,0 0 1 0 0,0-2 0 0 0,3 3 95 0 0,-2 0-81 0 0,-1-1 0 0 0,1 1 0 0 0,-1 0 0 0 0,1 0 0 0 0,-1 0 0 0 0,0 0 0 0 0,1 0 0 0 0,-1 0 0 0 0,1 0 0 0 0,-1 0 0 0 0,1 0 0 0 0,-1 0-1 0 0,1 0 1 0 0,-1 0 0 0 0,0 0 0 0 0,1 0 0 0 0,-1 0 0 0 0,1 1 0 0 0,-1-1 0 0 0,1 0 0 0 0,-1 0 0 0 0,0 0 0 0 0,1 1 0 0 0,-1-1 0 0 0,0 0 0 0 0,1 0 0 0 0,-1 1 0 0 0,0-1 0 0 0,1 0-1 0 0,-1 1 1 0 0,0-1 0 0 0,1 0 0 0 0,-1 1 0 0 0,0-1 0 0 0,0 1 0 0 0,0-1 0 0 0,1 0 0 0 0,-1 1 0 0 0,0-1 0 0 0,0 1 0 0 0,0-1 0 0 0,0 1 0 0 0,0 9 34 0 0,1 0 1 0 0,0 0 0 0 0,0 0-1 0 0,1 0 1 0 0,4 13 0 0 0,4 66-30 0 0,-6-72-24 0 0,1-2-15 0 0,-2 0 1 0 0,0 0-1 0 0,1 21 1 0 0,-4-33-68 0 0,1 1 0 0 0,-1-1 0 0 0,0 1 0 0 0,1-1 0 0 0,0 1 0 0 0,-1-1 0 0 0,1 1 1 0 0,1-1-1 0 0,-1 0 0 0 0,0 1 0 0 0,1-1 0 0 0,0 0 0 0 0,0 0 0 0 0,0 0 0 0 0,0 0 0 0 0,0 0 1 0 0,0-1-1 0 0,1 1 0 0 0,-1-1 0 0 0,6 4 0 0 0,-5-4-317 0 0,0 0 1 0 0,1 0-1 0 0,-1 0 0 0 0,1-1 1 0 0,-1 0-1 0 0,1 1 1 0 0,0-1-1 0 0,0-1 0 0 0,-1 1 1 0 0,1 0-1 0 0,7-1 0 0 0,-8 0 128 0 0,-1 0-1 0 0,1 0 0 0 0,-1 0 0 0 0,1 0 1 0 0,-1-1-1 0 0,0 1 0 0 0,1-1 0 0 0,-1 0 1 0 0,0 0-1 0 0,0 0 0 0 0,1 0 0 0 0,-1 0 1 0 0,0 0-1 0 0,0 0 0 0 0,0-1 0 0 0,0 1 1 0 0,0-1-1 0 0,-1 1 0 0 0,1-1 1 0 0,0 0-1 0 0,-1 0 0 0 0,1 0 0 0 0,-1 0 1 0 0,0 0-1 0 0,0 0 0 0 0,1 0 0 0 0,-1 0 1 0 0,-1-1-1 0 0,2-2 0 0 0,1 0-262 0 0,-1 0 0 0 0,1 0 1 0 0,-1 0-1 0 0,1 1 0 0 0,1-1 0 0 0,-1 1 0 0 0,5-4 0 0 0,-3 4 24 0 0,-3 3 354 0 0,-1 0 1 0 0,1 0-1 0 0,0-1 0 0 0,-1 1 1 0 0,1 0-1 0 0,0-1 0 0 0,-1 0 1 0 0,0 1-1 0 0,1-1 0 0 0,-1 0 1 0 0,0 0-1 0 0,0 1 0 0 0,0-1 1 0 0,0 0-1 0 0,0 0 0 0 0,-1 0 1 0 0,2-4-1 0 0,33-64-2621 0 0,-4 13 2343 0 0,-14 9-828 0 0,-8 10-1398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3080 0 0,'0'0'1941'0'0,"-45"1"7631"0"0,38 3-8570 0 0,0 0 1 0 0,1 0 0 0 0,-1 1-1 0 0,1 0 1 0 0,0 0-1 0 0,-10 11 1 0 0,-12 10 644 0 0,16-15-1086 0 0,1 0 1 0 0,0 1-1 0 0,0 1 0 0 0,-11 17 1 0 0,21-26-518 0 0,0 0 0 0 0,0 0 0 0 0,0 0 1 0 0,1 0-1 0 0,-1 0 0 0 0,1 0 1 0 0,0-1-1 0 0,0 1 0 0 0,1 0 1 0 0,0 5-1 0 0,0 7 103 0 0,0-13-115 0 0,0 0 0 0 0,-1 0 0 0 0,2 0 0 0 0,-1 0 0 0 0,0-1 0 0 0,0 1 0 0 0,1 0 0 0 0,0-1 0 0 0,-1 1 0 0 0,1-1-1 0 0,0 1 1 0 0,0-1 0 0 0,0 0 0 0 0,3 2 0 0 0,37 31 329 0 0,-33-27-320 0 0,-7-7-21 0 0,-1 0-1 0 0,1 1 1 0 0,-1-1-1 0 0,0 1 1 0 0,0 0-1 0 0,1-1 1 0 0,-1 1-1 0 0,0 0 1 0 0,0 0-1 0 0,-1 0 0 0 0,1 0 1 0 0,0-1-1 0 0,0 5 1 0 0,11 17 277 0 0,-8-18-195 0 0,-1 0 0 0 0,1 0 0 0 0,-1 0 0 0 0,0 0 0 0 0,0 1 0 0 0,3 9 1 0 0,16 26 580 0 0,-19-36-592 0 0,0 0 0 0 0,0-1 0 0 0,-1 1 0 0 0,0 0 0 0 0,0 1 0 0 0,0-1 0 0 0,1 10-1 0 0,14 30 525 0 0,-15-39-550 0 0,0 0 1 0 0,0 0 0 0 0,0 0 0 0 0,-1 0-1 0 0,0 0 1 0 0,0 0 0 0 0,0 0-1 0 0,-1 8 1 0 0,-2 63 451 0 0,0-31-524 0 0,2-24 31 0 0,-4-21-168 0 0,-1 0 0 0 0,1 0 0 0 0,-1 0 0 0 0,1-1 1 0 0,-1 1-1 0 0,1-1 0 0 0,-1 0 0 0 0,1-1 0 0 0,0 1 0 0 0,-1-1 0 0 0,1 0 0 0 0,-6-1 0 0 0,-4-9-1147 0 0,1 0-1 0 0,0 0 0 0 0,-13-15 0 0 0,21 20 301 0 0,1 0-1 0 0,-1 0 0 0 0,1-1 1 0 0,0 1-1 0 0,1-1 0 0 0,0 0 1 0 0,0 0-1 0 0,0-1 1 0 0,-1-7-1 0 0,2 6-292 0 0,-2-6-435 0 0,0-1 0 0 0,2 1 0 0 0,-1-1-1 0 0,1-15 1 0 0,2-7-2038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6024 0 0,'2'17'7898'0'0,"10"-5"-4833"0"0,7 12 922 0 0,4 17-1032 0 0,-17-33-2482 0 0,0 1-1 0 0,-1 0 1 0 0,0 0 0 0 0,6 17 0 0 0,8 9 238 0 0,-15-30-592 0 0,0 1 0 0 0,0 0 0 0 0,-1-1 0 0 0,0 1 0 0 0,0 1 0 0 0,2 8-1 0 0,44 84 1220 0 0,-43-84-1085 0 0,0-1 0 0 0,1 0 0 0 0,1 0 0 0 0,14 19 1 0 0,4 7 185 0 0,13 25 140 0 0,-32-51-444 0 0,-2 0 0 0 0,0 0 1 0 0,0 1-1 0 0,2 18 1 0 0,-2-13-11 0 0,23 115 382 0 0,-15-65-507 0 0,-7-43 0 0 0,-1-1 0 0 0,1 45 0 0 0,-6 146-25 0 0,-9-147-1103 0 0,9-65 918 0 0,-1 0 0 0 0,1 0 1 0 0,-1 0-1 0 0,0 0 1 0 0,-1 0-1 0 0,1 0 0 0 0,-1-1 1 0 0,0 1-1 0 0,0 0 1 0 0,-1-1-1 0 0,1 0 0 0 0,-6 7 1 0 0,5-6-361 0 0,-1-1 0 0 0,1 1 0 0 0,1 0 0 0 0,-1 0 0 0 0,1 0 1 0 0,0 1-1 0 0,-1 5 0 0 0,-2 5-1289 0 0,-18 38-11407 0 0,13-35 10146 0 0,1-9-1669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39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1194 1573 9112 0 0,'-22'7'997'0'0,"1"1"0"0"0,0 1 1 0 0,-33 20-1 0 0,-3 0 491 0 0,55-28-1407 0 0,1 0 0 0 0,0 0 0 0 0,0-1 0 0 0,-1 1 0 0 0,1-1 0 0 0,-1 1 0 0 0,1-1 0 0 0,0 1 0 0 0,-1-1 0 0 0,1 0 1 0 0,-1 0-1 0 0,1 0 0 0 0,-1 0 0 0 0,1 0 0 0 0,-1 0 0 0 0,1 0 0 0 0,-1 0 0 0 0,1-1 0 0 0,0 1 0 0 0,-1 0 0 0 0,1-1 0 0 0,-1 1 0 0 0,1-1 0 0 0,0 0 0 0 0,-3-1 0 0 0,3 0-17 0 0,-1 0 0 0 0,1 1 0 0 0,0-1 0 0 0,0 0 0 0 0,0 0 0 0 0,0-1 0 0 0,0 1 0 0 0,0 0 0 0 0,0 0 0 0 0,1 0-1 0 0,-1 0 1 0 0,1-1 0 0 0,0 1 0 0 0,0-4 0 0 0,0-8 91 0 0,0 1 0 0 0,2 0 0 0 0,-1 0 0 0 0,7-22 0 0 0,-4 17-26 0 0,-3 13-86 0 0,1-1 0 0 0,-1 0 0 0 0,1 1 0 0 0,0-1 0 0 0,0 1 0 0 0,1-1 0 0 0,3-5 0 0 0,64-95 735 0 0,-63 98-715 0 0,9-14 170 0 0,1 0 0 0 0,2 1 0 0 0,0 1 0 0 0,1 0 0 0 0,43-32 0 0 0,-16 22 131 0 0,-40 24-292 0 0,1 1 0 0 0,0 0 0 0 0,0 0 0 0 0,0 1 0 0 0,0 0 0 0 0,1 0 0 0 0,0 1 0 0 0,10-3 0 0 0,-1 1 83 0 0,1 1 0 0 0,-1 1 0 0 0,1 1 0 0 0,19-1 0 0 0,-34 3-125 0 0,0 0 1 0 0,0 0-1 0 0,0 0 1 0 0,0 1-1 0 0,-1-1 1 0 0,1 1-1 0 0,0 0 1 0 0,0 0-1 0 0,-1 1 1 0 0,1-1-1 0 0,-1 1 1 0 0,1-1-1 0 0,-1 1 1 0 0,0 0-1 0 0,1 1 1 0 0,-1-1-1 0 0,0 0 1 0 0,0 1-1 0 0,-1 0 1 0 0,1 0-1 0 0,-1-1 1 0 0,1 1-1 0 0,-1 1 1 0 0,3 4-1 0 0,0 6 118 0 0,-1 0-1 0 0,0 0 0 0 0,-1 1 1 0 0,0 0-1 0 0,-1 0 1 0 0,-1-1-1 0 0,0 1 0 0 0,-1 0 1 0 0,-3 22-1 0 0,1 12 101 0 0,0-36-195 0 0,0 0 1 0 0,-1-1 0 0 0,0 1-1 0 0,-1-1 1 0 0,-1 1 0 0 0,0-1 0 0 0,0 0-1 0 0,-1-1 1 0 0,-14 20 0 0 0,-7 19 103 0 0,20-37-109 0 0,-1 0 0 0 0,0 0 0 0 0,-20 22 0 0 0,-8 14 48 0 0,12-16 11 0 0,-1-2-1 0 0,-37 37 1 0 0,33-37-36 0 0,-1-1 91 0 0,-53 41 0 0 0,35-32-51 0 0,31-25-76 0 0,-1-2 1 0 0,-1 0 0 0 0,0 0 0 0 0,0-2-1 0 0,-1-1 1 0 0,0 0 0 0 0,-1-1-1 0 0,0-1 1 0 0,0-1 0 0 0,0-1 0 0 0,-1-1-1 0 0,0-1 1 0 0,0-1 0 0 0,0-1 0 0 0,-23-1-1 0 0,43-1-30 0 0,0 1-1 0 0,0 0 0 0 0,1-1 1 0 0,-1 1-1 0 0,0-1 0 0 0,1 0 1 0 0,-1 1-1 0 0,0-1 0 0 0,1 0 1 0 0,-1 0-1 0 0,1 0 0 0 0,-1 0 0 0 0,1 0 1 0 0,-1-1-1 0 0,1 1 0 0 0,0 0 1 0 0,0-1-1 0 0,-1 1 0 0 0,1 0 1 0 0,0-1-1 0 0,0-1 0 0 0,-4-4 13 0 0,-2 1-11 0 0,1 0 0 0 0,0-1 0 0 0,1 0 0 0 0,0 0 0 0 0,0 0 0 0 0,0-1 0 0 0,1 0 0 0 0,0 0 0 0 0,0 0 0 0 0,1 0 0 0 0,0-1 0 0 0,-3-16 0 0 0,3-1-35 0 0,0-1-1 0 0,2-50 1 0 0,1 43 3 0 0,2 20 21 0 0,-1 1-1 0 0,2-1 0 0 0,0 1 1 0 0,0 0-1 0 0,1 0 0 0 0,1 0 1 0 0,0 0-1 0 0,1 1 0 0 0,12-21 1 0 0,0 4 9 0 0,2 1 1 0 0,40-45 0 0 0,-18 26-14 0 0,-25 26 17 0 0,1 1-1 0 0,0 1 1 0 0,1 0-1 0 0,1 2 0 0 0,36-25 1 0 0,-11 22 12 0 0,-5-13-2 0 0,-21 23-20 0 0,0 0 0 0 0,0 1 0 0 0,1 0 0 0 0,0 2 0 0 0,1 1 0 0 0,40-8 0 0 0,-13 7 5 0 0,1 3-1 0 0,48 1 1 0 0,-93 3 2 0 0,-1 0 1 0 0,0 0-1 0 0,0 1 0 0 0,1 0 1 0 0,-1-1-1 0 0,0 1 0 0 0,0 0 1 0 0,0 0-1 0 0,0 1 0 0 0,0-1 1 0 0,0 1-1 0 0,0 0 0 0 0,0-1 1 0 0,0 1-1 0 0,-1 0 0 0 0,1 0 1 0 0,-1 1-1 0 0,3 2 1 0 0,-1 1 14 0 0,1-1 1 0 0,-2 1 0 0 0,1 1 0 0 0,0-1-1 0 0,-1 0 1 0 0,0 1 0 0 0,-1 0 0 0 0,2 8 0 0 0,1 2 49 0 0,-2 0 1 0 0,0 1 0 0 0,-2-1 0 0 0,1 1-1 0 0,-2 0 1 0 0,-3 23 0 0 0,-2-15 7 0 0,-1 0 1 0 0,-1-1 0 0 0,-2 0 0 0 0,-1 0-1 0 0,0-1 1 0 0,-19 31 0 0 0,6-10 4 0 0,-51 83 189 0 0,67-117-247 0 0,-1 1-1 0 0,0-1 1 0 0,-1-1-1 0 0,-15 15 0 0 0,-19 21 30 0 0,35-36-45 0 0,-3 6 7 0 0,-2 0 0 0 0,0-1 0 0 0,-1-1 0 0 0,0 0 1 0 0,-20 15-1 0 0,33-29-15 0 0,-20 13 38 0 0,-1-1-1 0 0,-32 13 1 0 0,50-23-34 0 0,0-1-1 0 0,0 1 1 0 0,-1-1 0 0 0,1 0 0 0 0,0 0-1 0 0,0 0 1 0 0,-1 0 0 0 0,1-1 0 0 0,0 0 0 0 0,-1 0-1 0 0,1 0 1 0 0,-1 0 0 0 0,1-1 0 0 0,0 0-1 0 0,-1 0 1 0 0,1 0 0 0 0,0 0 0 0 0,0 0 0 0 0,0-1-1 0 0,-6-3 1 0 0,3-1-4 0 0,0 1 1 0 0,1-1-1 0 0,0 0 0 0 0,0-1 1 0 0,1 1-1 0 0,0-1 0 0 0,0 0 1 0 0,0-1-1 0 0,1 1 0 0 0,0-1 1 0 0,0 0-1 0 0,1 0 0 0 0,0 0 1 0 0,1 0-1 0 0,-2-10 0 0 0,-1-6-28 0 0,-1 0-1 0 0,-1 1 0 0 0,-12-30 1 0 0,-9-28-5 0 0,20 54 28 0 0,2 1 1 0 0,1-1-1 0 0,1 0 0 0 0,2 0 1 0 0,0-1-1 0 0,2 1 1 0 0,1-1-1 0 0,1 1 0 0 0,6-29 1 0 0,-3 32-5 0 0,-5 18 10 0 0,1-1 0 0 0,1 1-1 0 0,-1 0 1 0 0,1 0 0 0 0,0 0-1 0 0,4-7 1 0 0,4-6-3 0 0,-1 0-2 0 0,2 1 0 0 0,0 0 0 0 0,1 0 0 0 0,21-23 0 0 0,0-2-1 0 0,-28 35 5 0 0,0 1-1 0 0,0 0 0 0 0,0 0 0 0 0,1 1 0 0 0,11-10 0 0 0,-6 9 0 0 0,0 2 1 0 0,0-1-1 0 0,1 2 0 0 0,0-1 0 0 0,0 2 1 0 0,0 0-1 0 0,0 0 0 0 0,0 1 0 0 0,0 0 1 0 0,23 1-1 0 0,-33 0 1 0 0,0 1 1 0 0,-1 0 0 0 0,1 0-1 0 0,0 0 1 0 0,0 1 0 0 0,0-1-1 0 0,0 0 1 0 0,0 1 0 0 0,0-1 0 0 0,-1 1-1 0 0,1 0 1 0 0,0-1 0 0 0,0 1-1 0 0,-1 0 1 0 0,1 0 0 0 0,0 0-1 0 0,-1 0 1 0 0,1 0 0 0 0,-1 1-1 0 0,1-1 1 0 0,-1 0 0 0 0,0 1-1 0 0,0-1 1 0 0,1 1 0 0 0,-1-1-1 0 0,0 1 1 0 0,0 0 0 0 0,0 2-1 0 0,15 16 17 0 0,-14-18-16 0 0,0-1-1 0 0,-1 1 1 0 0,1-1-1 0 0,0 1 1 0 0,0 0-1 0 0,-1 0 0 0 0,1 0 1 0 0,-1 0-1 0 0,0 0 1 0 0,1 0-1 0 0,-1 0 1 0 0,0 0-1 0 0,0 0 0 0 0,0 1 1 0 0,-1-1-1 0 0,1 0 1 0 0,0 3-1 0 0,8 27 37 0 0,-6-22-36 0 0,1 0 18 0 0,0 1-1 0 0,-1 0 0 0 0,-1-1 0 0 0,0 1 1 0 0,1 12-1 0 0,-3-7 1 0 0,0-1 0 0 0,-1 0 0 0 0,0 0 1 0 0,-2 0-1 0 0,0 0 0 0 0,0 0 0 0 0,-2-1 1 0 0,1 1-1 0 0,-2-1 0 0 0,0 0 0 0 0,-9 15 0 0 0,-60 85 120 0 0,1 3-42 0 0,44-81-89 0 0,1 1 17 0 0,-2-1 1 0 0,-1-1-1 0 0,-1-3 1 0 0,-57 44-1 0 0,69-61-23 0 0,10-6 3 0 0,0-1 1 0 0,0-1 0 0 0,-16 8-1 0 0,9-8 9 0 0,1-1 0 0 0,-1 0 0 0 0,-1-1 0 0 0,-23 3-1 0 0,33-7-7 0 0,-1 0-1 0 0,1-1 0 0 0,-1 0 0 0 0,0 0 0 0 0,1-1 1 0 0,-1 0-1 0 0,1-1 0 0 0,-1 0 0 0 0,-15-5 0 0 0,23 6-4 0 0,0 0-1 0 0,-1 0 0 0 0,1 0 0 0 0,0-1 0 0 0,0 1 0 0 0,0-1 0 0 0,0 1 0 0 0,0-1 1 0 0,0 0-1 0 0,0 0 0 0 0,0 0 0 0 0,1 0 0 0 0,-1 0 0 0 0,1 0 0 0 0,-2-3 0 0 0,-3-4 11 0 0,4 6-8 0 0,-1-1-1 0 0,0 0 1 0 0,1 1 0 0 0,0-1 0 0 0,0 0 0 0 0,0-1 0 0 0,0 1 0 0 0,-1-5 0 0 0,2 5-5 0 0,0 0 1 0 0,-1 0-1 0 0,0 0 1 0 0,0 0-1 0 0,0 0 0 0 0,0 0 1 0 0,-6-6-1 0 0,4 3-2 0 0,-1 0-1 0 0,1 0 1 0 0,1 0-1 0 0,-1 0 1 0 0,1 0-1 0 0,0-1 1 0 0,1 0-1 0 0,0 1 1 0 0,0-1-1 0 0,-1-14 1 0 0,0-12-40 0 0,3-44 0 0 0,0 37 33 0 0,1 31 2 0 0,0 0 1 0 0,0 1 0 0 0,1-1-1 0 0,0 1 1 0 0,7-16 0 0 0,-2 3 0 0 0,-5 12-3 0 0,1 0-1 0 0,1 1 1 0 0,-1-1-1 0 0,2 1 1 0 0,-1 0-1 0 0,1 1 1 0 0,11-16-1 0 0,16-21 5 0 0,30-37-3 0 0,-24 40 4 0 0,-18 17-1 0 0,1 2 1 0 0,1 0 0 0 0,0 2 0 0 0,2 0-1 0 0,37-23 1 0 0,-25 20 7 0 0,-29 19 1 0 0,0-1 0 0 0,1 2-1 0 0,0-1 1 0 0,0 1 0 0 0,0 0 0 0 0,12-3-1 0 0,17-3-13 0 0,-9 1 17 0 0,0 2-1 0 0,0 1 1 0 0,33-2 0 0 0,-54 7-6 0 0,1 0 1 0 0,-1 1 0 0 0,1 1 0 0 0,-1-1 0 0 0,1 1-1 0 0,-1 1 1 0 0,0-1 0 0 0,0 1 0 0 0,1 0-1 0 0,-1 1 1 0 0,0 0 0 0 0,-1 0 0 0 0,1 0 0 0 0,-1 1-1 0 0,1 0 1 0 0,-1 0 0 0 0,7 7 0 0 0,-2-4 9 0 0,-8-5-9 0 0,-1-1 1 0 0,1 0 0 0 0,-1 1 0 0 0,0-1 0 0 0,0 1 0 0 0,0-1 0 0 0,0 1-1 0 0,0 0 1 0 0,0 0 0 0 0,0 0 0 0 0,-1 0 0 0 0,1 1 0 0 0,-1-1 0 0 0,0 0-1 0 0,1 1 1 0 0,0 3 0 0 0,30 51 59 0 0,-31-54-55 0 0,0-1-1 0 0,0 0 1 0 0,0 1 0 0 0,-1-1-1 0 0,1 1 1 0 0,0 0-1 0 0,-1-1 1 0 0,0 1-1 0 0,1-1 1 0 0,-1 1-1 0 0,0 0 1 0 0,0-1 0 0 0,-1 4-1 0 0,1 9 25 0 0,3 11 14 0 0,-1 0 0 0 0,-1-1 0 0 0,-1 1 0 0 0,-2 0 0 0 0,0-1 0 0 0,-12 50 0 0 0,4-40-10 0 0,-1-1-1 0 0,-2 0 0 0 0,-21 37 1 0 0,34-71-34 0 0,-12 27 12 0 0,-90 175 82 0 0,79-152-67 0 0,21-43-25 0 0,-1 0 1 0 0,0 1-1 0 0,0-1 0 0 0,-1-1 1 0 0,0 1-1 0 0,0 0 1 0 0,-1-1-1 0 0,-6 8 0 0 0,-40 45 9 0 0,22-41 18 0 0,14 10-13 0 0,-22 10-13 0 0,35-36-3 0 0,0 0 0 0 0,-1-1 0 0 0,1 1 0 0 0,0 0 0 0 0,-1-1 0 0 0,1 0 0 0 0,0 1 0 0 0,-1-1 0 0 0,0 0 0 0 0,-4 1 0 0 0,-18 10 27 0 0,24-11-26 0 0,-1 0 0 0 0,1 0 0 0 0,0 0 0 0 0,-1 0 0 0 0,1-1 0 0 0,0 1 0 0 0,-1 0 0 0 0,1-1-1 0 0,-1 1 1 0 0,1 0 0 0 0,-1-1 0 0 0,1 0 0 0 0,-1 1 0 0 0,1-1 0 0 0,-1 0 0 0 0,0 0 0 0 0,1 0 0 0 0,-1 0 0 0 0,1 0 0 0 0,-1 0 0 0 0,1-1 0 0 0,-1 1 0 0 0,1 0 0 0 0,-1-1 0 0 0,1 1 0 0 0,-1-1 0 0 0,1 0 0 0 0,-1 1 0 0 0,1-1 0 0 0,0 0 0 0 0,-1 0 0 0 0,1 0 0 0 0,0 0 0 0 0,0 0 0 0 0,0 0 0 0 0,-2-3 0 0 0,-3-3-2 0 0,1 0-1 0 0,0-1 1 0 0,1 0 0 0 0,0 0-1 0 0,-4-10 1 0 0,0 0-22 0 0,1 1 16 0 0,1 0-1 0 0,1-1 1 0 0,0 1-1 0 0,1-1 0 0 0,1 0 1 0 0,-1-28-1 0 0,3 29 10 0 0,-2-6-19 0 0,1 0 0 0 0,0 0 0 0 0,2 0 0 0 0,1 0 0 0 0,1 0 0 0 0,1 0 0 0 0,8-31 0 0 0,5 5 8 0 0,-11 31 9 0 0,0 1 1 0 0,16-33-1 0 0,7-8-8 0 0,-18 35-2 0 0,2 0 1 0 0,22-34-1 0 0,45-51 29 0 0,-74 101-19 0 0,-1-1 0 0 0,1 1 1 0 0,0 1-1 0 0,0-1 0 0 0,0 1 0 0 0,1 0 1 0 0,0 0-1 0 0,9-7 0 0 0,14-10-8 0 0,0-1 0 0 0,26-31 0 0 0,-54 54 7 0 0,0 0 0 0 0,-1 0 0 0 0,1 0 0 0 0,0 0 0 0 0,0 1-1 0 0,0-1 1 0 0,0 0 0 0 0,0 1 0 0 0,0-1 0 0 0,0 1 0 0 0,0-1-1 0 0,0 1 1 0 0,1 0 0 0 0,-1-1 0 0 0,2 1 0 0 0,34-12-3 0 0,-23 7-4 0 0,1 1 1 0 0,-1 0-1 0 0,1 0 1 0 0,0 2 0 0 0,-1 0-1 0 0,23-1 1 0 0,-32 4 8 0 0,-1 0 1 0 0,1 0-1 0 0,-1 0 1 0 0,1 0-1 0 0,-1 1 1 0 0,1 0 0 0 0,-1 0-1 0 0,0 0 1 0 0,0 0-1 0 0,0 1 1 0 0,0 0-1 0 0,0-1 1 0 0,-1 1-1 0 0,1 1 1 0 0,-1-1 0 0 0,0 0-1 0 0,0 1 1 0 0,0 0-1 0 0,0 0 1 0 0,-1 0-1 0 0,1 0 1 0 0,-1 0-1 0 0,3 7 1 0 0,29 59 81 0 0,-26-37-78 0 0,-1 0 0 0 0,-1 1 0 0 0,-2-1 0 0 0,-1 46 0 0 0,-3-60 2 0 0,-1 1 0 0 0,0-1 0 0 0,-2 0 0 0 0,0 0 0 0 0,-2 0 0 0 0,0 0 0 0 0,0 0 1 0 0,-2-1-1 0 0,-11 21 0 0 0,-23 41-10 0 0,22-41-6 0 0,-1-2 0 0 0,-27 38 0 0 0,39-63 7 0 0,-1 1-2 0 0,-1 0 0 0 0,0-1-1 0 0,-1 0 1 0 0,-16 15-1 0 0,0-2 20 0 0,26-23-14 0 0,-1 1 0 0 0,-1-1 0 0 0,1 0 0 0 0,0 0 0 0 0,0 0 0 0 0,-1 0-1 0 0,1 0 1 0 0,-1 0 0 0 0,0 0 0 0 0,0-1 0 0 0,1 0 0 0 0,-5 2 0 0 0,-30 17 39 0 0,33-17-39 0 0,1 0 1 0 0,-1 0-1 0 0,0-1 0 0 0,-1 1 1 0 0,1-1-1 0 0,0 0 0 0 0,-1-1 1 0 0,1 1-1 0 0,-1-1 0 0 0,1 0 1 0 0,-1 0-1 0 0,0 0 0 0 0,-5 0 1 0 0,-5-1 6 0 0,9 1-11 0 0,0-1 0 0 0,1 1 0 0 0,-1-1 0 0 0,1-1 1 0 0,-1 1-1 0 0,0-1 0 0 0,1 0 0 0 0,-1 0 0 0 0,1-1 0 0 0,-1 1 1 0 0,1-1-1 0 0,0-1 0 0 0,0 1 0 0 0,0-1 0 0 0,-9-6 0 0 0,4-2-4 0 0,1-1-1 0 0,0 0 1 0 0,1-1-1 0 0,-9-18 0 0 0,2 4 4 0 0,5 7-21 0 0,0-1-1 0 0,2-1 1 0 0,0 1 0 0 0,2-1 0 0 0,-8-44 0 0 0,9 41 9 0 0,-1-15-23 0 0,2 0 0 0 0,1 0-1 0 0,3 0 1 0 0,6-67 0 0 0,-2 85 25 0 0,2 0 0 0 0,1 0 1 0 0,0 1-1 0 0,1 0 0 0 0,2 0 0 0 0,0 1 0 0 0,15-22 0 0 0,-8 17 11 0 0,2 0-1 0 0,1 1 1 0 0,0 1-1 0 0,2 1 1 0 0,1 1-1 0 0,43-31 1 0 0,-18 14-33 0 0,-41 33 37 0 0,0 1-1 0 0,0 0 0 0 0,1 1 1 0 0,0 0-1 0 0,0 0 0 0 0,-1 1 1 0 0,2 0-1 0 0,-1 0 0 0 0,0 1 0 0 0,13-1 1 0 0,-2 1 3 0 0,1 0-1 0 0,0 2 1 0 0,29 3 0 0 0,-44-3-2 0 0,-1-1-1 0 0,0 1 1 0 0,1 1-1 0 0,-1-1 1 0 0,0 0 0 0 0,0 1-1 0 0,0 0 1 0 0,0 0-1 0 0,0 0 1 0 0,0 0-1 0 0,0 1 1 0 0,-1 0 0 0 0,1-1-1 0 0,-1 1 1 0 0,4 5-1 0 0,-1 0 7 0 0,-1 0 0 0 0,-1 0-1 0 0,0 1 1 0 0,0-1 0 0 0,4 15-1 0 0,11 25 13 0 0,-13-32-5 0 0,0 0 0 0 0,-2 0 0 0 0,0 0 1 0 0,0 0-1 0 0,-2 1 0 0 0,1 25 1 0 0,-2-1 22 0 0,-7 63 1 0 0,4-89-26 0 0,-1 0 1 0 0,-1-1 0 0 0,-5 15 0 0 0,-7 27-7 0 0,-29 77 59 0 0,43-124-66 0 0,-1 0 1 0 0,0 0 0 0 0,0 0-1 0 0,-1 0 1 0 0,0-1-1 0 0,-1 0 1 0 0,-9 13 0 0 0,-10 19-12 0 0,22-36 7 0 0,-75 126 19 0 0,67-117-8 0 0,1 0-1 0 0,-2-1 1 0 0,1 0-1 0 0,-2 0 0 0 0,1-2 1 0 0,-26 19-1 0 0,12-4 18 0 0,11-19-11 0 0,4 0-12 0 0,0-1 1 0 0,-1 0 0 0 0,1-1-1 0 0,-1-1 1 0 0,0 1 0 0 0,-1-2 0 0 0,1 1-1 0 0,0-2 1 0 0,-23 2 0 0 0,29-3 2 0 0,0 0 0 0 0,1-1 0 0 0,-1 1 0 0 0,0-1 0 0 0,0 0 0 0 0,0-1 0 0 0,1 1 0 0 0,-1-1 1 0 0,1 0-1 0 0,-1 0 0 0 0,1 0 0 0 0,0 0 0 0 0,-1-1 0 0 0,1 0 0 0 0,1 0 0 0 0,-1 0 0 0 0,0 0 0 0 0,-4-5 0 0 0,-13-11-7 0 0,-58-45 14 0 0,59 45-8 0 0,1-2 0 0 0,0 0 1 0 0,-20-33-1 0 0,18 26-13 0 0,6 5 28 0 0,2 1-1 0 0,-20-47 1 0 0,12 25-26 0 0,17 32 0 0 0,1 0 0 0 0,0-1 0 0 0,1 1 1 0 0,0-1-1 0 0,1 0 0 0 0,0 0 0 0 0,1 1 0 0 0,1-1 0 0 0,1-13 0 0 0,0-19 7 0 0,-1 34 1 0 0,0 1-1 0 0,1-1 0 0 0,0 1 1 0 0,1 0-1 0 0,0 0 1 0 0,1 0-1 0 0,0 0 1 0 0,0 0-1 0 0,1 1 1 0 0,1 0-1 0 0,10-15 1 0 0,-8 12 6 0 0,0 0 1 0 0,-1-1-1 0 0,-1 0 0 0 0,0-1 1 0 0,5-15-1 0 0,-9 23-5 0 0,1 0-1 0 0,0-1 1 0 0,0 1-1 0 0,0 1 1 0 0,1-1 0 0 0,0 0-1 0 0,7-7 1 0 0,14-22-22 0 0,7-1 5 0 0,-26 31 20 0 0,0-1 0 0 0,-1 1-1 0 0,1-1 1 0 0,-2-1 0 0 0,1 1 0 0 0,4-9 0 0 0,-6 11-8 0 0,0-1 0 0 0,0 1 0 0 0,1 0 1 0 0,-1 0-1 0 0,1 0 0 0 0,0 1 0 0 0,0-1 0 0 0,0 1 1 0 0,0 0-1 0 0,1 0 0 0 0,-1 0 0 0 0,1 1 0 0 0,0 0 1 0 0,0-1-1 0 0,8-1 0 0 0,-9 3 6 0 0,0-1 0 0 0,1 1 0 0 0,-1 0 0 0 0,1 1 0 0 0,-1-1 1 0 0,1 1-1 0 0,-1-1 0 0 0,1 2 0 0 0,0-1 0 0 0,-1 0 0 0 0,1 1 0 0 0,-1 0 0 0 0,1 0 0 0 0,-1 0 1 0 0,1 0-1 0 0,-1 1 0 0 0,0 0 0 0 0,0 0 0 0 0,6 4 0 0 0,-8-5-3 0 0,-1 0 0 0 0,0 0 0 0 0,0 1 0 0 0,0-1 0 0 0,0 0 0 0 0,0 1 0 0 0,0-1 0 0 0,0 1 0 0 0,0-1 0 0 0,0 1 0 0 0,-1-1 0 0 0,1 1 0 0 0,-1 0 0 0 0,1-1 0 0 0,-1 1 0 0 0,1 2 0 0 0,2 6-3 0 0,3 4 10 0 0,0 1 0 0 0,0-1 0 0 0,-1 1 0 0 0,-1 0 0 0 0,-1 0 0 0 0,3 22-1 0 0,-2 90-28 0 0,-5-84 58 0 0,0-26-35 0 0,0 0 0 0 0,-1-1-1 0 0,-1 1 1 0 0,-1-1 0 0 0,0 1 0 0 0,-11 25 0 0 0,-49 89 57 0 0,31-67-30 0 0,-19 15-43 0 0,19-31-16 0 0,27-40 27 0 0,0 0 0 0 0,0-1 1 0 0,-1 0-1 0 0,0 0 0 0 0,-12 9 0 0 0,12-10 12 0 0,-1 0 0 0 0,1 1 0 0 0,0 0-1 0 0,-10 13 1 0 0,15-17-6 0 0,0 0 0 0 0,-1-1 1 0 0,1 1-1 0 0,-1-1 0 0 0,1 1 0 0 0,-1-1 0 0 0,0 0 1 0 0,0 0-1 0 0,0 0 0 0 0,0-1 0 0 0,-1 1 0 0 0,-6 2 1 0 0,-5 2 1 0 0,-3 0 10 0 0,-1-1-1 0 0,0-1 1 0 0,0 0 0 0 0,0-2 0 0 0,0 0 0 0 0,0-1 0 0 0,0-1 0 0 0,-31-4 0 0 0,47 3-13 0 0,0 0-1 0 0,0 0 1 0 0,1 0 0 0 0,-1-1 0 0 0,1 1 0 0 0,-1-1 0 0 0,1 0 0 0 0,0 0 0 0 0,-1 0 0 0 0,1 0-1 0 0,0 0 1 0 0,0-1 0 0 0,1 1 0 0 0,-1 0 0 0 0,0-1 0 0 0,-2-4 0 0 0,-7-8-4 0 0,-1 7 3 0 0,11 7 1 0 0,0 0 0 0 0,0 0 0 0 0,-1 0 0 0 0,1 1 0 0 0,0-1-1 0 0,0 0 1 0 0,0 0 0 0 0,0-1 0 0 0,0 1 0 0 0,0 0 0 0 0,0 0 0 0 0,1 0 0 0 0,-1-1-1 0 0,0 1 1 0 0,1 0 0 0 0,-1-1 0 0 0,0 1 0 0 0,1 0 0 0 0,0-1 0 0 0,-1 1 0 0 0,1-1-1 0 0,0-2 1 0 0,-1 1 0 0 0,1 1 0 0 0,-1-1 0 0 0,1 0 0 0 0,-1 1 0 0 0,0-1 0 0 0,0 1 0 0 0,0 0 0 0 0,-1-1 0 0 0,1 1 0 0 0,-1 0 0 0 0,1-1 0 0 0,-3-1 0 0 0,-15-27 3 0 0,10 7-7 0 0,1 0 0 0 0,2 0 0 0 0,-7-34-1 0 0,12 47 4 0 0,0 0 0 0 0,1 0 0 0 0,0 0 0 0 0,0 1 0 0 0,1-1-1 0 0,1 0 1 0 0,-1 0 0 0 0,2 0 0 0 0,0 1 0 0 0,7-18 0 0 0,-7 14 5 0 0,-2 11-5 0 0,0 0 0 0 0,-1 0 1 0 0,1 0-1 0 0,0 0 0 0 0,1 0 1 0 0,-1 0-1 0 0,0 1 0 0 0,1-1 0 0 0,-1 0 1 0 0,1 1-1 0 0,0-1 0 0 0,3-2 0 0 0,3-5-7 0 0,-4 6 2 0 0,0-1 0 0 0,-1 0 0 0 0,1 0 0 0 0,-1 0 0 0 0,0 0 0 0 0,3-9 0 0 0,48-60-8 0 0,-53 71 16 0 0,1 0-1 0 0,-1 1 1 0 0,0-1-1 0 0,1 1 1 0 0,0-1-1 0 0,-1 1 0 0 0,1 0 1 0 0,0-1-1 0 0,0 1 1 0 0,0 0-1 0 0,1 0 1 0 0,2-2-1 0 0,2-1 2 0 0,-6 3-3 0 0,0 1 1 0 0,0 0 0 0 0,1 0 0 0 0,-1 0 0 0 0,0 0-1 0 0,0 0 1 0 0,1 0 0 0 0,-1 0 0 0 0,1 0-1 0 0,-1 0 1 0 0,1 1 0 0 0,-1-1 0 0 0,1 1-1 0 0,-1-1 1 0 0,1 1 0 0 0,1-1 0 0 0,10-6-4 0 0,-3-8-3 0 0,-9 13 6 0 0,1 0 0 0 0,-1 0 0 0 0,1 0 0 0 0,-1 0 0 0 0,1 1 0 0 0,0-1 0 0 0,0 0 0 0 0,-1 1 0 0 0,1-1 0 0 0,0 1 1 0 0,1 0-1 0 0,-1-1 0 0 0,0 1 0 0 0,0 0 0 0 0,0 1 0 0 0,3-2 0 0 0,8-3 1 0 0,0 0 0 0 0,1 1 0 0 0,-1 1 0 0 0,1 0 0 0 0,-1 1 0 0 0,1 0 0 0 0,0 1 0 0 0,0 1 0 0 0,0 0 0 0 0,14 3 0 0 0,-25-3-5 0 0,1 1 1 0 0,0 0-1 0 0,-1 0 1 0 0,1 1 0 0 0,-1-1-1 0 0,1 1 1 0 0,-1-1-1 0 0,0 1 1 0 0,1 0-1 0 0,-1 0 1 0 0,0 1 0 0 0,0-1-1 0 0,-1 1 1 0 0,1 0-1 0 0,0-1 1 0 0,-1 1-1 0 0,0 0 1 0 0,1 0-1 0 0,2 6 1 0 0,4 7 18 0 0,-1 1 0 0 0,11 31 0 0 0,-13-30-13 0 0,-1-1-4 0 0,-2 1-1 0 0,0 1 1 0 0,-1-1-1 0 0,-1 0 0 0 0,-1 1 1 0 0,-3 30-1 0 0,1 7-8 0 0,2-40 23 0 0,-1 0 1 0 0,-1 0-1 0 0,0-1 0 0 0,-1 1 0 0 0,-1 0 0 0 0,0-1 1 0 0,-1 0-1 0 0,-1 0 0 0 0,0 0 0 0 0,-9 13 1 0 0,13-25-13 0 0,1-1-1 0 0,-1 1 1 0 0,0-1 0 0 0,0 1 0 0 0,0-1 0 0 0,0 0 0 0 0,0 0 0 0 0,-1 0 0 0 0,1 0-1 0 0,-1 0 1 0 0,1-1 0 0 0,-1 1 0 0 0,-3 1 0 0 0,3-2-2 0 0,0 1-1 0 0,0-1 1 0 0,1 1-1 0 0,-1 0 1 0 0,1 0 0 0 0,-1 0-1 0 0,1 0 1 0 0,0 0-1 0 0,-1 0 1 0 0,-1 3 0 0 0,3-3 0 0 0,0-1 0 0 0,0 1 1 0 0,0-1-1 0 0,0 0 0 0 0,0 1 1 0 0,-1-1-1 0 0,1 0 0 0 0,-1 0 1 0 0,1 0-1 0 0,-1 0 0 0 0,1 0 1 0 0,-1-1-1 0 0,1 1 0 0 0,-1 0 1 0 0,-2 0-1 0 0,2 0 3 0 0,1-1-1 0 0,-1 0 1 0 0,1 1 0 0 0,0 0-1 0 0,-1-1 1 0 0,1 1 0 0 0,0 0-1 0 0,-1-1 1 0 0,1 1 0 0 0,0 0-1 0 0,0 0 1 0 0,0 0 0 0 0,0 0-1 0 0,0 0 1 0 0,0 0 0 0 0,0 1-1 0 0,0-1 1 0 0,1 0 0 0 0,-2 2-1 0 0,-1 0 1 0 0,0 0 0 0 0,0-1 1 0 0,0 0-1 0 0,0 1 0 0 0,0-1 0 0 0,-1-1 0 0 0,1 1 0 0 0,-1 0 0 0 0,1-1 0 0 0,-1 0 0 0 0,0 1 0 0 0,0-1 0 0 0,1-1 0 0 0,-8 2 0 0 0,-65 5 23 0 0,60-6-33 0 0,11-1 13 0 0,0 1 1 0 0,0-1-1 0 0,1 0 0 0 0,-1 0 1 0 0,0-1-1 0 0,0 1 1 0 0,0-1-1 0 0,1 0 1 0 0,-1 0-1 0 0,0-1 0 0 0,1 1 1 0 0,-6-4-1 0 0,-13-8-57 0 0,18 12 53 0 0,0-1 0 0 0,1 0 0 0 0,-1-1 0 0 0,1 1 0 0 0,0-1 1 0 0,0 0-1 0 0,0 0 0 0 0,0 0 0 0 0,0-1 0 0 0,1 1 0 0 0,0-1 0 0 0,-1 0 0 0 0,1 0 0 0 0,1 0 0 0 0,-1 0 0 0 0,0 0 0 0 0,1-1 0 0 0,-3-7 0 0 0,4 6-11 0 0,-8-53-81 0 0,8 55 89 0 0,1 0-1 0 0,0 0 1 0 0,0 0 0 0 0,0 1 0 0 0,1-1 0 0 0,-1 0 0 0 0,1 0-1 0 0,0 0 1 0 0,0 1 0 0 0,0-1 0 0 0,1 0 0 0 0,-1 1 0 0 0,3-5-1 0 0,-3 6 3 0 0,0 1 0 0 0,0 0 0 0 0,0 0 0 0 0,0-1-1 0 0,-1 1 1 0 0,1-1 0 0 0,-1 1 0 0 0,1 0-1 0 0,-1-1 1 0 0,1 1 0 0 0,-1-1 0 0 0,0 1 0 0 0,0-1-1 0 0,0-2 1 0 0,0 2-1 0 0,0 0 1 0 0,1 0-1 0 0,-1 1 0 0 0,0-1 0 0 0,1 0 1 0 0,-1 0-1 0 0,1 1 0 0 0,-1-1 0 0 0,1 0 1 0 0,0 1-1 0 0,-1-1 0 0 0,1 1 0 0 0,0-1 1 0 0,0 1-1 0 0,0-1 0 0 0,2-1 0 0 0,40-37-19 0 0,-33 14 0 0 0,57-28-89 0 0,-56 45 112 0 0,1 0-1 0 0,0 0 0 0 0,0 1 0 0 0,1 1 0 0 0,0 0 1 0 0,0 0-1 0 0,1 2 0 0 0,-1 0 0 0 0,1 0 1 0 0,24-4-1 0 0,-3 1-32 0 0,-22 4 37 0 0,1 1 0 0 0,0 1-1 0 0,24-2 1 0 0,-9 3-34 0 0,39 1-24 0 0,-65 1 53 0 0,0-1 0 0 0,1 0 0 0 0,-1 1 0 0 0,1 0 0 0 0,-1 0-1 0 0,0 0 1 0 0,1 0 0 0 0,-1 0 0 0 0,0 1 0 0 0,0-1 0 0 0,0 1 0 0 0,0 0-1 0 0,0 0 1 0 0,3 3 0 0 0,0 2-4 0 0,22 31 1 0 0,-25-31 1 0 0,0 0 0 0 0,0 1 0 0 0,0 0 0 0 0,-1-1 1 0 0,0 1-1 0 0,-1 0 0 0 0,0 0 0 0 0,0 10 0 0 0,-4 80 46 0 0,1-84-46 0 0,-1 0 0 0 0,0 0 0 0 0,-1 0 0 0 0,-1 0 0 0 0,0-1 0 0 0,-1 0 0 0 0,-1 0 0 0 0,0 0 0 0 0,0 0 1 0 0,-1-1-1 0 0,-1-1 0 0 0,0 0 0 0 0,-19 19 0 0 0,25-28 3 0 0,1 0 1 0 0,-1 0-1 0 0,0 1 0 0 0,1-1 1 0 0,0 1-1 0 0,-1-1 1 0 0,1 1-1 0 0,0 0 0 0 0,0 0 1 0 0,1 0-1 0 0,-3 5 1 0 0,2-5-2 0 0,1 1 0 0 0,-1-1 0 0 0,0 1 1 0 0,0-1-1 0 0,-1 0 0 0 0,1 0 0 0 0,-1 0 1 0 0,0 0-1 0 0,1 0 0 0 0,-5 2 0 0 0,-12 8 21 0 0,-21 17-1 0 0,31-19-17 0 0,-1-1 0 0 0,-1-1 0 0 0,1 0 0 0 0,-1 0-1 0 0,-1-1 1 0 0,0 0 0 0 0,0-1 0 0 0,0-1 0 0 0,-1 0 0 0 0,-19 7 0 0 0,-22 7 24 0 0,32-11-20 0 0,0 0 1 0 0,-1-2-1 0 0,0 0 1 0 0,0-2-1 0 0,0-1 1 0 0,-1 0-1 0 0,-25 0 1 0 0,34-4-13 0 0,9 1 6 0 0,0-1-1 0 0,0 1 1 0 0,0-1-1 0 0,0 0 1 0 0,0-1 0 0 0,0 1-1 0 0,0-1 1 0 0,0-1-1 0 0,1 1 1 0 0,-1-1 0 0 0,0 0-1 0 0,1 0 1 0 0,-1 0-1 0 0,1-1 1 0 0,0 0 0 0 0,-1 0-1 0 0,1 0 1 0 0,-8-9-1 0 0,-7-9 7 0 0,13 14-6 0 0,-1-1-1 0 0,2 0 1 0 0,-1-1-1 0 0,1 1 1 0 0,0-1 0 0 0,-7-17-1 0 0,7 12-9 0 0,1-1-1 0 0,0 0 1 0 0,2 0-1 0 0,0 0 1 0 0,-2-28-1 0 0,4 7 25 0 0,9-61 0 0 0,-6 83-19 0 0,2 0 0 0 0,-1 0 0 0 0,2 0 0 0 0,0 1 0 0 0,0-1 0 0 0,15-24 0 0 0,29-61 32 0 0,-27 61-36 0 0,1 2 0 0 0,2 0-1 0 0,52-55 1 0 0,-73 87 4 0 0,1 1-1 0 0,-1 0 1 0 0,1 0-1 0 0,-1 0 1 0 0,1 0-1 0 0,0 1 1 0 0,0 0-1 0 0,0 0 1 0 0,7-2-1 0 0,19-8-1 0 0,-22 8 7 0 0,0 1 1 0 0,1 0-1 0 0,-1 0 0 0 0,1 1 1 0 0,-1 1-1 0 0,1 0 1 0 0,0 0-1 0 0,-1 0 0 0 0,1 2 1 0 0,0-1-1 0 0,-1 1 0 0 0,1 0 1 0 0,-1 1-1 0 0,1 0 0 0 0,-1 1 1 0 0,15 6-1 0 0,-20-7 2 0 0,0 1-1 0 0,0 0 1 0 0,0 0 0 0 0,0 0-1 0 0,-1 0 1 0 0,0 1 0 0 0,1-1-1 0 0,-1 1 1 0 0,-1 0 0 0 0,1 0-1 0 0,0 0 1 0 0,-1 0 0 0 0,0 1-1 0 0,0-1 1 0 0,2 8 0 0 0,5 24 11 0 0,-9-30-15 0 0,1 0 1 0 0,0 0 0 0 0,1 0 0 0 0,-1-1 0 0 0,1 1 0 0 0,4 7 0 0 0,-2 0 5 0 0,1 1 0 0 0,-2 0 0 0 0,0-1 1 0 0,-1 1-1 0 0,0 1 0 0 0,-1-1 0 0 0,0 0 0 0 0,-1 0 0 0 0,-4 27 0 0 0,-3-14 8 0 0,0 1 0 0 0,-2-2 0 0 0,-20 45 0 0 0,-2-24 9 0 0,11-18-24 0 0,17-25 1 0 0,0 1 1 0 0,0-1 0 0 0,0 0 0 0 0,-1 0 0 0 0,0 0-1 0 0,-5 4 1 0 0,-6 7-6 0 0,5-2 1 0 0,-1 1-1 0 0,-1-2 1 0 0,0 0 0 0 0,0 0 0 0 0,-1-1 0 0 0,-1-1 0 0 0,0 0 0 0 0,-19 10-1 0 0,13 0 25 0 0,19-19-20 0 0,1 0 0 0 0,-1 1 1 0 0,0-1-1 0 0,0 0 0 0 0,0 0 0 0 0,0 0 0 0 0,0 0 0 0 0,0 0 1 0 0,-1 0-1 0 0,1 0 0 0 0,0 0 0 0 0,0 0 0 0 0,-1-1 1 0 0,1 1-1 0 0,0-1 0 0 0,-1 1 0 0 0,1-1 0 0 0,-1 1 1 0 0,1-1-1 0 0,0 1 0 0 0,-1-1 0 0 0,-2 0 0 0 0,-17 3 14 0 0,1 1 3 0 0,0-2-1 0 0,-25 1 0 0 0,41-3-15 0 0,0 0-1 0 0,0 0 1 0 0,1 0-1 0 0,-1-1 1 0 0,0 1-1 0 0,0-1 1 0 0,1 0-1 0 0,-1 0 1 0 0,0-1-1 0 0,1 1 1 0 0,-1-1-1 0 0,1 1 1 0 0,0-1-1 0 0,-1 0 0 0 0,1-1 1 0 0,0 1-1 0 0,0 0 1 0 0,-3-5-1 0 0,-3-8-15 0 0,-8-9 4 0 0,-26-44 80 0 0,40 65-71 0 0,0-1-1 0 0,0 1 1 0 0,0-1-1 0 0,1 1 1 0 0,-1-1 0 0 0,1 0-1 0 0,0 0 1 0 0,0 0-1 0 0,0 0 1 0 0,1-1 0 0 0,-1 1-1 0 0,1 0 1 0 0,-1-6-1 0 0,-4-17-3 0 0,-10-66 24 0 0,6 22-17 0 0,7 60 0 0 0,2-1 0 0 0,0 1 0 0 0,0 0-1 0 0,1 0 1 0 0,0-1 0 0 0,1 1 0 0 0,0 0 0 0 0,1 0 0 0 0,0-1 0 0 0,1 1 0 0 0,0 1 0 0 0,1-1 0 0 0,0 0 0 0 0,0 1 0 0 0,1 0 0 0 0,11-16 0 0 0,-11 20-2 0 0,-3 4-1 0 0,0 0 1 0 0,0 0 0 0 0,0-1-1 0 0,0 1 1 0 0,-1-1 0 0 0,1 1-1 0 0,0-1 1 0 0,-1 0 0 0 0,0 1-1 0 0,0-1 1 0 0,0 0-1 0 0,0 0 1 0 0,0 0 0 0 0,0-3-1 0 0,10-12-22 0 0,-4 12 21 0 0,-3 3 5 0 0,0-1-1 0 0,0 1 0 0 0,-1 0 0 0 0,1-1 1 0 0,-1 0-1 0 0,0 1 0 0 0,0-1 0 0 0,0-1 1 0 0,-1 1-1 0 0,3-5 0 0 0,-5 8-2 0 0,0-1 1 0 0,1 0-1 0 0,-1 1 1 0 0,1-1-1 0 0,-1 1 1 0 0,1-1-1 0 0,0 1 1 0 0,0-1-1 0 0,-1 1 1 0 0,1-1-1 0 0,0 1 0 0 0,0 0 1 0 0,1 0-1 0 0,-1-1 1 0 0,0 1-1 0 0,0 0 1 0 0,0 0-1 0 0,1 0 1 0 0,-1 0-1 0 0,1 0 0 0 0,-1 0 1 0 0,0 1-1 0 0,1-1 1 0 0,0 0-1 0 0,-1 1 1 0 0,1-1-1 0 0,-1 1 1 0 0,3-1-1 0 0,13-10-15 0 0,0-1 0 0 0,-10 10 14 0 0,0 0 0 0 0,1 0 0 0 0,-1 0-1 0 0,0 1 1 0 0,1 0 0 0 0,-1 1 0 0 0,1-1 0 0 0,-1 2 0 0 0,1-1-1 0 0,-1 1 1 0 0,1 0 0 0 0,13 4 0 0 0,-11-2 0 0 0,-1 1 0 0 0,0 1 0 0 0,-1 0 0 0 0,1 0 0 0 0,-1 0 0 0 0,0 1 0 0 0,0 1 0 0 0,-1-1 0 0 0,13 15 0 0 0,-10-13-2 0 0,-7-6 3 0 0,-1-1-1 0 0,0 1 0 0 0,0 0 0 0 0,1 0 0 0 0,-1 1 0 0 0,0-1 0 0 0,-1 0 0 0 0,1 1 1 0 0,0-1-1 0 0,-1 1 0 0 0,1-1 0 0 0,0 4 0 0 0,15 24-10 0 0,-13-25 12 0 0,-1 0 1 0 0,-1 0-1 0 0,1 0 0 0 0,-1 0 0 0 0,1 0 0 0 0,1 8 0 0 0,9 30 27 0 0,-11-37-27 0 0,1 0 0 0 0,-1 1 1 0 0,-1-1-1 0 0,1 1 0 0 0,-1-1 0 0 0,0 8 0 0 0,5 65 5 0 0,-4-62-1 0 0,0-1 0 0 0,-1 1 0 0 0,0-1 0 0 0,-2 1 0 0 0,0 0 1 0 0,-1-1-1 0 0,-6 28 0 0 0,1-23-6 0 0,0 1 0 0 0,-2-1 1 0 0,0 0-1 0 0,-2-1 0 0 0,0 0 1 0 0,-1 0-1 0 0,-15 17 0 0 0,-2 1 61 0 0,24-29-56 0 0,0-1 0 0 0,-1 0 1 0 0,0 0-1 0 0,-1 0 0 0 0,0-1 1 0 0,0 0-1 0 0,0 0 0 0 0,-1-1 1 0 0,0 0-1 0 0,0 0 0 0 0,-1-1 0 0 0,-16 8 1 0 0,11-9-7 0 0,4-1-2 0 0,0 0 1 0 0,0-1 0 0 0,0 0 0 0 0,-18 1 0 0 0,23-4 6 0 0,1 0 0 0 0,0-1 1 0 0,0 0-1 0 0,0 0 0 0 0,0 0 0 0 0,0 0 1 0 0,0-1-1 0 0,1 1 0 0 0,-1-1 1 0 0,1 0-1 0 0,-1 0 0 0 0,1 0 0 0 0,-3-5 1 0 0,-48-49 26 0 0,50 52-30 0 0,0 1 0 0 0,0-1 0 0 0,1 1-1 0 0,0-1 1 0 0,0 0 0 0 0,0 0 0 0 0,0 0 0 0 0,1-1 0 0 0,-4-10-1 0 0,-10-21 17 0 0,8 21-16 0 0,0-1 0 0 0,1 1 0 0 0,0-1 1 0 0,1-1-1 0 0,1 1 0 0 0,1-1 0 0 0,1 0 1 0 0,0 0-1 0 0,1 0 0 0 0,1 0 0 0 0,1 0 1 0 0,1-1-1 0 0,3-23 0 0 0,-2 33 0 0 0,0-1 0 0 0,1 1 0 0 0,0 0 0 0 0,1 0 1 0 0,-1 0-1 0 0,2 0 0 0 0,-1 1 0 0 0,11-14 0 0 0,-1 8 1 0 0,6-10 21 0 0,-20 22-20 0 0,1 1-1 0 0,0 0 1 0 0,-1 0-1 0 0,1 0 1 0 0,0 0-1 0 0,0 0 1 0 0,0 0-1 0 0,0 0 1 0 0,0 0-1 0 0,0 0 1 0 0,0 0 0 0 0,0 1-1 0 0,0-1 1 0 0,0 0-1 0 0,1 1 1 0 0,-1-1-1 0 0,0 1 1 0 0,2-1-1 0 0,9-6-2 0 0,-4-2 0 0 0,-6 6-1 0 0,0 0 0 0 0,0 0 1 0 0,1 1-1 0 0,-1-1 0 0 0,1 1 1 0 0,0-1-1 0 0,0 1 0 0 0,0 0 1 0 0,0 0-1 0 0,0 0 0 0 0,0 1 1 0 0,0-1-1 0 0,1 1 0 0 0,-1-1 1 0 0,6 0-1 0 0,16-9 54 0 0,-23 10-52 0 0,0 0 0 0 0,0 0 1 0 0,0 0-1 0 0,-1 0 0 0 0,1 0 0 0 0,0 0 0 0 0,1 1 1 0 0,-1-1-1 0 0,0 1 0 0 0,0-1 0 0 0,0 1 1 0 0,0 0-1 0 0,4 0 0 0 0,-1-1 2 0 0,0 1 0 0 0,1 0 1 0 0,-1 0-1 0 0,0 0 0 0 0,0 1 0 0 0,0-1 0 0 0,0 1 1 0 0,1 1-1 0 0,-1-1 0 0 0,-1 1 0 0 0,1 0 0 0 0,0 0 1 0 0,0 0-1 0 0,-1 0 0 0 0,1 1 0 0 0,-1 0 0 0 0,0 0 1 0 0,0 0-1 0 0,7 7 0 0 0,6 5-23 0 0,-14-13 23 0 0,-1-1-1 0 0,0 1 1 0 0,0-1-1 0 0,0 1 1 0 0,0 0-1 0 0,0 0 0 0 0,0 0 1 0 0,0 0-1 0 0,-1 0 1 0 0,1 0-1 0 0,-1 0 1 0 0,1 1-1 0 0,-1-1 0 0 0,0 0 1 0 0,0 1-1 0 0,0 0 1 0 0,0-1-1 0 0,0 6 1 0 0,8 124 116 0 0,-8-126-114 0 0,-1 0 1 0 0,0 0-1 0 0,-1 1 0 0 0,1-1 1 0 0,-1 0-1 0 0,-1 0 0 0 0,1 0 1 0 0,-1 0-1 0 0,0-1 0 0 0,-4 9 1 0 0,2-5-4 0 0,-1 2 10 0 0,0-2 1 0 0,-1 1-1 0 0,0-1 0 0 0,-1 0 0 0 0,0 0 0 0 0,0 0 0 0 0,-1-1 0 0 0,0-1 1 0 0,-18 14-1 0 0,24-19-8 0 0,0-1 0 0 0,-1 1 1 0 0,1-1-1 0 0,-1 1 1 0 0,1-1-1 0 0,-1 0 0 0 0,0 1 1 0 0,1-1-1 0 0,-1-1 1 0 0,0 1-1 0 0,0 0 0 0 0,0-1 1 0 0,0 0-1 0 0,0 1 1 0 0,0-1-1 0 0,0 0 0 0 0,0 0 1 0 0,1-1-1 0 0,-1 1 0 0 0,0-1 1 0 0,0 1-1 0 0,0-1 1 0 0,0 0-1 0 0,0 0 0 0 0,1 0 1 0 0,-5-3-1 0 0,3 1-6 0 0,-1 0-1 0 0,1 0 1 0 0,0-1-1 0 0,0 0 1 0 0,0 0-1 0 0,1 0 1 0 0,-1-1-1 0 0,1 1 1 0 0,0-1-1 0 0,0 1 1 0 0,1-1-1 0 0,-1 0 1 0 0,1 0 0 0 0,-2-7-1 0 0,-10-28 9 0 0,4 14 43 0 0,2-1-1 0 0,-10-51 1 0 0,-9-32-55 0 0,22 57-49 0 0,3-67 0 0 0,2 92 51 0 0,1 15-2 0 0,1 0 0 0 0,1 1 1 0 0,1-1-1 0 0,-1 1 0 0 0,2 0 0 0 0,0 0 1 0 0,0 0-1 0 0,1 1 0 0 0,0-1 0 0 0,1 1 0 0 0,14-16 1 0 0,-1 10-6 0 0,-18 16 16 0 0,0 0 0 0 0,0-1 0 0 0,-1 1 0 0 0,1 0 0 0 0,-1 0 0 0 0,1-1 0 0 0,-1 1 0 0 0,1-1 1 0 0,-1 0-1 0 0,0 1 0 0 0,0-1 0 0 0,0 0 0 0 0,0 0 0 0 0,0 0 0 0 0,0 1 0 0 0,0-1 0 0 0,-1 0 0 0 0,1 0 0 0 0,0-4 0 0 0,0 3-3 0 0,1-1 0 0 0,-1 1 0 0 0,1 1 0 0 0,-1-1 0 0 0,1 0 0 0 0,0 0 0 0 0,0 1 0 0 0,0-1 0 0 0,1 1 0 0 0,-1-1 0 0 0,1 1 0 0 0,-1 0 0 0 0,6-3 0 0 0,17-18-22 0 0,-21 19 25 0 0,0-1 0 0 0,0 2-1 0 0,0-1 1 0 0,0 0-1 0 0,1 1 1 0 0,0-1 0 0 0,-1 1-1 0 0,10-4 1 0 0,18-11 11 0 0,-22 11-27 0 0,1 0 1 0 0,0 2 0 0 0,0-1 0 0 0,0 1 0 0 0,1 1 0 0 0,17-5-1 0 0,14-11-1 0 0,-39 17 14 0 0,1 0 0 0 0,0 0 0 0 0,0 1 0 0 0,0-1 0 0 0,0 1 0 0 0,0 0 0 0 0,1 1 1 0 0,-1 0-1 0 0,1-1 0 0 0,-1 2 0 0 0,7-2 0 0 0,17 2 0 0 0,-3 0 6 0 0,0 0-1 0 0,32 6 1 0 0,-48-4-5 0 0,0 0 0 0 0,0 1 0 0 0,0 0 0 0 0,0 1 0 0 0,-1 0 0 0 0,0 0 0 0 0,0 1 0 0 0,0 1 0 0 0,8 6 0 0 0,-7-8-4 0 0,-8-4 1 0 0,0 1 1 0 0,-1-1-1 0 0,1 1 0 0 0,0 0 1 0 0,-1-1-1 0 0,1 1 1 0 0,0 0-1 0 0,-1 0 0 0 0,1 0 1 0 0,-1 0-1 0 0,1 0 1 0 0,-1 1-1 0 0,0-1 1 0 0,0 0-1 0 0,1 1 0 0 0,-1-1 1 0 0,0 1-1 0 0,0-1 1 0 0,1 3-1 0 0,6 13 12 0 0,-1 1 0 0 0,-1 0-1 0 0,0 0 1 0 0,-1 0 0 0 0,2 21 0 0 0,2 104 19 0 0,-10-126-23 0 0,-1-1 1 0 0,-1 1-1 0 0,0-1 0 0 0,-2 0 0 0 0,-5 16 1 0 0,-3 8-13 0 0,9-28 13 0 0,0-1-1 0 0,-1 0 1 0 0,-1 0-1 0 0,0-1 1 0 0,-8 12 0 0 0,6-10 1 0 0,0 0 0 0 0,1 1 0 0 0,-6 16 0 0 0,8-20-4 0 0,1 0 0 0 0,-2-1 0 0 0,1 1-1 0 0,-12 12 1 0 0,2-2 6 0 0,7-8-7 0 0,-1-2 1 0 0,0 1-1 0 0,-1-1 0 0 0,0-1 0 0 0,-1 0 0 0 0,1 0 0 0 0,-1-1 0 0 0,-1-1 0 0 0,1 0 0 0 0,-15 6 0 0 0,-21 11 9 0 0,37-17-10 0 0,-1-2 0 0 0,0 1 0 0 0,0-2 0 0 0,-1 0 0 0 0,1 0 0 0 0,-1-1 0 0 0,0 0 0 0 0,0-1 0 0 0,1 0 0 0 0,-1-1 0 0 0,0 0 0 0 0,-15-3 0 0 0,17 1 6 0 0,1-1-1 0 0,1 0 1 0 0,-1-1-1 0 0,0 0 0 0 0,1 0 1 0 0,0-1-1 0 0,0 0 1 0 0,-11-9-1 0 0,-3-4-6 0 0,-35-38 1 0 0,53 51-1 0 0,0 0 1 0 0,1 0 0 0 0,-1 0-1 0 0,1 0 1 0 0,0 0 0 0 0,1-1 0 0 0,-1 1-1 0 0,1-1 1 0 0,0 0 0 0 0,-2-10-1 0 0,2 10-3 0 0,0 0 0 0 0,0 0 1 0 0,0 0-1 0 0,-1 0 0 0 0,0 0 0 0 0,-7-10 0 0 0,6 10 0 0 0,0 0 0 0 0,1 0 0 0 0,0-1 0 0 0,0 1 0 0 0,0-1 1 0 0,-2-8-1 0 0,-29-156-31 0 0,32 151 28 0 0,0 0 0 0 0,2-1-1 0 0,0 1 1 0 0,1-1 0 0 0,1 1 0 0 0,7-30-1 0 0,-3 29 7 0 0,2 1-1 0 0,0-1 1 0 0,1 1-1 0 0,2 1 1 0 0,0 0 0 0 0,0 0-1 0 0,2 1 1 0 0,0 0-1 0 0,26-24 1 0 0,43-63 39 0 0,-33 49-28 0 0,-41 45-13 0 0,1 1-1 0 0,0 0 0 0 0,0 0 1 0 0,1 1-1 0 0,14-10 0 0 0,22-9 6 0 0,64-27 0 0 0,-66 44-2 0 0,-13 5 2 0 0,-20 3-24 0 0,24-8 13 0 0,44-8-1 0 0,-70 18 11 0 0,0-1-1 0 0,0 1 1 0 0,0 1 0 0 0,0 0-1 0 0,0 0 1 0 0,0 0 0 0 0,0 1-1 0 0,0 1 1 0 0,0 0 0 0 0,17 5-1 0 0,-26-7-2 0 0,15 7 14 0 0,0 0 0 0 0,23 16 0 0 0,-34-20-10 0 0,0 0 0 0 0,0 0 1 0 0,0 0-1 0 0,-1 1 0 0 0,1-1 0 0 0,-1 1 1 0 0,0 0-1 0 0,0 0 0 0 0,0 0 0 0 0,0 0 1 0 0,-1 1-1 0 0,0-1 0 0 0,0 1 0 0 0,0 0 0 0 0,2 5 1 0 0,13 61-18 0 0,-10-48 15 0 0,-1 2 1 0 0,-2-1 0 0 0,0 1-1 0 0,1 28 1 0 0,-5-1 40 0 0,-14 100 1 0 0,10-128-33 0 0,-2 0 0 0 0,0-1-1 0 0,-2 1 1 0 0,-1-1 0 0 0,0-1 0 0 0,-18 30-1 0 0,-43 81-28 0 0,14-48-20 0 0,48-69 26 0 0,0 1 20 0 0,-1-1-1 0 0,0-1 0 0 0,-1 0 0 0 0,-18 22 0 0 0,-36 25 31 0 0,55-51-38 0 0,-1 0-1 0 0,-1-1 1 0 0,1-1 0 0 0,-2 0 0 0 0,1 0 0 0 0,-1-1 0 0 0,0 0-1 0 0,-1-1 1 0 0,0-1 0 0 0,0 0 0 0 0,-1-1 0 0 0,1 0 0 0 0,-1-1-1 0 0,0 0 1 0 0,-23 2 0 0 0,12-3 1 0 0,-28 2 11 0 0,50-5-11 0 0,0 0-1 0 0,0 0 1 0 0,0 0-1 0 0,0-1 1 0 0,0 1 0 0 0,0-1-1 0 0,0 0 1 0 0,0 1-1 0 0,0-1 1 0 0,0-1 0 0 0,0 1-1 0 0,1 0 1 0 0,-4-3-1 0 0,-13-16 0 0 0,5 11-5 0 0,11 7 0 0 0,0 1 0 0 0,0-1 0 0 0,0 0 1 0 0,1 0-1 0 0,-1-1 0 0 0,0 1 0 0 0,1-1 0 0 0,-1 1 0 0 0,1-1 0 0 0,0 0 0 0 0,-2-4 0 0 0,-10-14 4 0 0,1 0-1 0 0,1-1 0 0 0,1-1 0 0 0,1 0 0 0 0,-13-46 1 0 0,8 12-28 0 0,-15-116 1 0 0,27 147 24 0 0,2 1-1 0 0,1-1 1 0 0,2 0 0 0 0,0 1 0 0 0,1 0-1 0 0,2 0 1 0 0,10-33 0 0 0,-4 26 7 0 0,2 1 1 0 0,1 0-1 0 0,20-32 0 0 0,21-41 85 0 0,-11 40-85 0 0,-15 21-1 0 0,1 0-1 0 0,3 3 0 0 0,53-54 0 0 0,-57 67 2 0 0,-9 7 5 0 0,1 2 0 0 0,0 0 0 0 0,1 1 0 0 0,27-14 0 0 0,-5 6-10 0 0,-30 17-5 0 0,0 0-1 0 0,0 1 1 0 0,0 1 0 0 0,1 0 0 0 0,23-5 0 0 0,-2 2 11 0 0,-1 2 1 0 0,1 2 0 0 0,42-1-1 0 0,-66 6 4 0 0,0 0 0 0 0,0 2 0 0 0,0-1 0 0 0,0 1 0 0 0,0 1-1 0 0,0 0 1 0 0,15 7 0 0 0,-24-9-7 0 0,-1 0 1 0 0,0 0-1 0 0,0 1 0 0 0,1-1 0 0 0,-1 0 1 0 0,0 1-1 0 0,0 0 0 0 0,0-1 1 0 0,0 1-1 0 0,-1 0 0 0 0,4 4 1 0 0,11 11 2 0 0,14 0-4 0 0,-11 10 0 0 0,-6-13 0 0 0,-10-11 0 0 0,0-1 0 0 0,-1 1 0 0 0,1-1 0 0 0,-1 1 0 0 0,0 0 0 0 0,0 0 0 0 0,0 0 0 0 0,0 0 0 0 0,-1 1 0 0 0,1-1 0 0 0,1 6 0 0 0,-2-5-1 0 0,1 0 0 0 0,0 1-1 0 0,-1-1 1 0 0,1 0 0 0 0,1 0 0 0 0,-1 0 0 0 0,1 0-1 0 0,-1-1 1 0 0,7 7 0 0 0,-7-8 0 0 0,1 1 0 0 0,-1-1 0 0 0,0 1 0 0 0,0 0 0 0 0,0-1 0 0 0,-1 1 1 0 0,1 0-1 0 0,-1 0 0 0 0,1 0 0 0 0,-1 1 0 0 0,0-1 0 0 0,0 0 0 0 0,-1 0 0 0 0,1 1 0 0 0,0 2 0 0 0,10 62 10 0 0,-6-44-3 0 0,-1 0 0 0 0,1 34 0 0 0,-3 32-6 0 0,-5 109 0 0 0,-2-176 0 0 0,0 0 0 0 0,-2-1 0 0 0,0 0 0 0 0,-2 0 0 0 0,0 0 0 0 0,-13 20 0 0 0,-5 13 0 0 0,-38 74 0 0 0,53-111 0 0 0,-1 1 0 0 0,0-2 0 0 0,-25 25 0 0 0,-27 35 0 0 0,63-73 0 0 0,-1-1 0 0 0,-1 1 0 0 0,1 0 0 0 0,0-1 0 0 0,-1 1 0 0 0,-7 4 0 0 0,-6 6 0 0 0,3 2 0 0 0,10-11 0 0 0,0 0 0 0 0,-1-1 0 0 0,1 1 0 0 0,-1-1 0 0 0,0 0 0 0 0,0-1 0 0 0,0 1 0 0 0,-7 2 0 0 0,-2 0 0 0 0,1 0 0 0 0,-1-1 0 0 0,-1 0 0 0 0,1-2 0 0 0,-1 0 0 0 0,-21 2 0 0 0,29-3 0 0 0,-1-2 0 0 0,0 1 0 0 0,1-1 0 0 0,-1 0 0 0 0,0-1 0 0 0,1 1 0 0 0,-1-2 0 0 0,1 1 0 0 0,-1-1 0 0 0,1 0 0 0 0,0-1 0 0 0,0 1 0 0 0,0-1 0 0 0,-13-8 0 0 0,2-10 0 0 0,7 13 0 0 0,8 6 0 0 0,0 0 0 0 0,0 0 0 0 0,0-1 0 0 0,0 1 0 0 0,0-1 0 0 0,1 0 0 0 0,-1 0 0 0 0,1 0 0 0 0,0 0 0 0 0,0-1 0 0 0,0 1 0 0 0,-2-5 0 0 0,-65-101 0 0 0,44 61 1 0 0,14 28-2 0 0,1 0-1 0 0,1 0 1 0 0,-8-23 0 0 0,0-21 2 0 0,2 0-1 0 0,3-1 1 0 0,3 0 0 0 0,2-1-1 0 0,3-66 1 0 0,6 115-1 0 0,0 1-1 0 0,1-1 1 0 0,0 0-1 0 0,2 1 1 0 0,0 0-1 0 0,14-31 1 0 0,-13 32-4 0 0,12-19-1 0 0,1 1-1 0 0,2 1 0 0 0,1 1 1 0 0,31-34-1 0 0,-26 32 32 0 0,60-66-15 0 0,-75 87-11 0 0,0 1 0 0 0,1 0-1 0 0,0 0 1 0 0,1 2-1 0 0,23-13 1 0 0,33-16 0 0 0,-54 28 0 0 0,1 1 0 0 0,1 0 0 0 0,-1 1 0 0 0,1 1 0 0 0,1 0 0 0 0,23-4 0 0 0,19 1 0 0 0,98-4 0 0 0,-126 13 0 0 0,0 2 0 0 0,0 2 0 0 0,0 1 0 0 0,58 14 0 0 0,-61-7 0 0 0,-1 1 0 0 0,45 23 0 0 0,-28-11 0 0 0,-32-18 0 0 0,-1 0 0 0 0,1 2 0 0 0,-1-1 0 0 0,-1 2 0 0 0,0 0 0 0 0,0 0 0 0 0,0 1 0 0 0,-1 1 0 0 0,-1 0 0 0 0,0 0 0 0 0,10 15 0 0 0,59 106 0 0 0,-75-125 0 0 0,-1 0 0 0 0,-1 0 0 0 0,1 0 0 0 0,-1 1 0 0 0,0-1 0 0 0,-1 1 0 0 0,1 13 0 0 0,6 25 0 0 0,-2-15 0 0 0,-1 0 0 0 0,-2-1 0 0 0,-1 2 0 0 0,-1-1 0 0 0,-2 0 0 0 0,-1 0 0 0 0,-2 0 0 0 0,0-1 0 0 0,-2 1 0 0 0,-19 54 0 0 0,13-59 0 0 0,-1 0 0 0 0,-2-1 0 0 0,0-1 0 0 0,-1 0 0 0 0,-2-2 0 0 0,-38 40 0 0 0,42-47 0 0 0,-1-1 0 0 0,-1 0 0 0 0,0-1 0 0 0,-1-1 0 0 0,0-1 0 0 0,-1-1 0 0 0,0 0 0 0 0,-1-1 0 0 0,-31 11 0 0 0,19-11 0 0 0,-1-1 0 0 0,0-1 0 0 0,0-2 0 0 0,0-1 0 0 0,-47-1 0 0 0,66-4 0 0 0,1 0 0 0 0,0 0 0 0 0,0-2 0 0 0,0 1 0 0 0,0-2 0 0 0,0 0 0 0 0,1 0 0 0 0,-1-1 0 0 0,1 0 0 0 0,0-1 0 0 0,1 0 0 0 0,-14-11 0 0 0,-10-9 0 0 0,2-3 0 0 0,-34-36 0 0 0,44 42 0 0 0,-2-5 0 0 0,1-2 0 0 0,1 0 0 0 0,2-2 0 0 0,2 0 0 0 0,0-1 0 0 0,2-1 0 0 0,-16-52 0 0 0,24 59 0 0 0,2-1 0 0 0,1 0 0 0 0,2 0 0 0 0,0 0 0 0 0,3-51 0 0 0,0 73 0 0 0,1-18 0 0 0,0-1 0 0 0,2 1 0 0 0,1 0 0 0 0,1 0 0 0 0,0 0 0 0 0,2 1 0 0 0,1 0 0 0 0,1 0 0 0 0,1 1 0 0 0,1 0 0 0 0,18-28 0 0 0,24-28 0 0 0,-24 35 0 0 0,62-73 0 0 0,-60 82 0 0 0,46-37 0 0 0,-62 59 0 0 0,0 1 0 0 0,0 0 0 0 0,1 1 0 0 0,1 1 0 0 0,0 1 0 0 0,18-7 0 0 0,32-14 0 0 0,-56 23 0 0 0,0 1 0 0 0,1 0 0 0 0,-1 1 0 0 0,1 0 0 0 0,0 1 0 0 0,13-2 0 0 0,98-19 0 0 0,-88 15 0 0 0,0 2 0 0 0,1 1 0 0 0,48-1 0 0 0,-45 7 0 0 0,-1-1 0 0 0,0 1 0 0 0,0 2 0 0 0,0 2 0 0 0,51 12 0 0 0,-76-12 0 0 0,0 1 0 0 0,0 1 0 0 0,0 1 0 0 0,19 12 0 0 0,-4-2 0 0 0,-16-8 0 0 0,0 1 0 0 0,-1 1 0 0 0,0 0 0 0 0,0 1 0 0 0,-1-1 0 0 0,-1 2 0 0 0,0 0 0 0 0,0 0 0 0 0,-2 0 0 0 0,1 1 0 0 0,-2 0 0 0 0,9 27 0 0 0,-4 2 0 0 0,-2 0 0 0 0,-3 1 0 0 0,-1-1 0 0 0,-1 1 0 0 0,-3 0 0 0 0,-2 0 0 0 0,-12 84 0 0 0,6-99 0 0 0,-19 54 0 0 0,7-23 0 0 0,3-16 0 0 0,-2 0 0 0 0,-2 0 0 0 0,-2-2 0 0 0,-1-1 0 0 0,-2 0 0 0 0,-36 42 0 0 0,21-25 0 0 0,24-34 0 0 0,-31 36 0 0 0,5-12 0 0 0,-3-1 0 0 0,-2-3 0 0 0,-63 45 0 0 0,97-81 0 0 0,-1-1 0 0 0,-1-1 0 0 0,1-1 0 0 0,-1 0 0 0 0,0-1 0 0 0,-1 0 0 0 0,1-1 0 0 0,0-1 0 0 0,-1 0 0 0 0,-15-1 0 0 0,17-1 0 0 0,6 1 0 0 0,0-1 0 0 0,0 0 0 0 0,-1 0 0 0 0,1-1 0 0 0,0 0 0 0 0,0-1 0 0 0,0 0 0 0 0,0 0 0 0 0,0 0 0 0 0,0-1 0 0 0,-9-5 0 0 0,0-5 0 0 0,0-1 0 0 0,1 0 0 0 0,1-1 0 0 0,0-1 0 0 0,1-1 0 0 0,1 0 0 0 0,1 0 0 0 0,-13-24 0 0 0,2 7 0 0 0,15 19 0 0 0,0 1 0 0 0,1-1 0 0 0,0-1 0 0 0,-8-29 0 0 0,-4-10 0 0 0,10 32 0 0 0,0 1 0 0 0,1-2 0 0 0,2 1 0 0 0,0-1 0 0 0,-4-47 0 0 0,8-129 0 0 0,2 184 0 0 0,1 0 0 0 0,1 1 0 0 0,0-1 0 0 0,1 0 0 0 0,1 1 0 0 0,0 0 0 0 0,1 0 0 0 0,0 0 0 0 0,12-20 0 0 0,54-69 0 0 0,-57 83 0 0 0,2 0 0 0 0,0 2 0 0 0,37-34 0 0 0,6-8 0 0 0,-38 36 0 0 0,1 2 0 0 0,0 1 0 0 0,2 0 0 0 0,0 2 0 0 0,1 1 0 0 0,1 1 0 0 0,1 1 0 0 0,57-26 0 0 0,5 3 0 0 0,-70 29 0 0 0,0 2 0 0 0,1 1 0 0 0,-1 0 0 0 0,1 1 0 0 0,1 2 0 0 0,24-5 0 0 0,34-5 0 0 0,-50 8 0 0 0,0 2 0 0 0,38-3 0 0 0,-44 7 0 0 0,34-1 0 0 0,58 6 0 0 0,-98-2 0 0 0,0 0 0 0 0,-1 1 0 0 0,1 1 0 0 0,0 0 0 0 0,-1 1 0 0 0,0 1 0 0 0,-1 1 0 0 0,17 9 0 0 0,-8-3 0 0 0,-7-4 0 0 0,-1 1 0 0 0,0 0 0 0 0,0 1 0 0 0,0 1 0 0 0,-2 0 0 0 0,25 26 0 0 0,29 48 0 0 0,-45-61 0 0 0,32 51 0 0 0,-52-70 0 0 0,0 0 0 0 0,-1 0 0 0 0,0 0 0 0 0,0 1 0 0 0,-1-1 0 0 0,1 1 0 0 0,-1-1 0 0 0,0 13 0 0 0,4 21 0 0 0,2-2 0 0 0,-2 0 0 0 0,-1 0 0 0 0,-2 1 0 0 0,-2-1 0 0 0,-2 0 0 0 0,-1 1 0 0 0,-10 44 0 0 0,11-73 0 0 0,-1 0 0 0 0,0-1 0 0 0,-1 1 0 0 0,0-1 0 0 0,-9 15 0 0 0,-1 4 0 0 0,-4 13 0 0 0,10-22 0 0 0,0 0 0 0 0,-21 33 0 0 0,6-17 0 0 0,-2-1 0 0 0,-1-1 0 0 0,-52 52 0 0 0,48-60 0 0 0,-37 25 0 0 0,49-36 0 0 0,14-11 0 0 0,0 0 0 0 0,1 0 0 0 0,-2 0 0 0 0,1 0 0 0 0,0-1 0 0 0,0 0 0 0 0,-9 3 0 0 0,-30 12 0 0 0,25-9 0 0 0,-2-1 0 0 0,1-1 0 0 0,0 0 0 0 0,-31 4 0 0 0,34-9 0 0 0,-62 4 0 0 0,72-5 0 0 0,0 0 0 0 0,0-1 0 0 0,0 0 0 0 0,0 0 0 0 0,0 0 0 0 0,1-1 0 0 0,-1 0 0 0 0,0 0 0 0 0,1-1 0 0 0,-11-5 0 0 0,-5-9 0 0 0,0-1 0 0 0,0-1 0 0 0,2-1 0 0 0,1-1 0 0 0,0 0 0 0 0,2-1 0 0 0,0-1 0 0 0,2-1 0 0 0,0 0 0 0 0,-10-27 0 0 0,18 34 0 0 0,1-1 0 0 0,0 0 0 0 0,1 0 0 0 0,-2-35 0 0 0,1 8 0 0 0,-1 3 0 0 0,-1-58 0 0 0,6 86 0 0 0,2 0 0 0 0,0-1 0 0 0,0 1 0 0 0,2 0 0 0 0,0-1 0 0 0,0 1 0 0 0,10-23 0 0 0,8-4 0 0 0,1 1 0 0 0,3 1 0 0 0,1 1 0 0 0,2 1 0 0 0,1 2 0 0 0,40-38 0 0 0,6 3 0 0 0,142-101 0 0 0,-178 145 0 0 0,1 2 0 0 0,2 2 0 0 0,0 2 0 0 0,2 1 0 0 0,0 3 0 0 0,0 1 0 0 0,2 2 0 0 0,-1 2 0 0 0,2 3 0 0 0,-1 1 0 0 0,1 2 0 0 0,0 3 0 0 0,85 5 0 0 0,-120-1 0 0 0,0 0 0 0 0,-1 0 0 0 0,1 1 0 0 0,-1 0 0 0 0,0 1 0 0 0,0 0 0 0 0,0 1 0 0 0,0 0 0 0 0,-1 1 0 0 0,0 0 0 0 0,0 0 0 0 0,-1 1 0 0 0,1 1 0 0 0,-1-1 0 0 0,13 16 0 0 0,6 11 0 0 0,-25-30 0 0 0,1 0 0 0 0,0 0 0 0 0,-1 0 0 0 0,0 1 0 0 0,0-1 0 0 0,0 1 0 0 0,-1 0 0 0 0,0 0 0 0 0,1 0 0 0 0,1 9 0 0 0,13 31 0 0 0,-13-37 0 0 0,0 0 0 0 0,-1 0 0 0 0,-1 1 0 0 0,1-1 0 0 0,1 16 0 0 0,0 23 0 0 0,-2 0 0 0 0,-2-1 0 0 0,-2 1 0 0 0,-2 0 0 0 0,-3 0 0 0 0,-1-1 0 0 0,-2 0 0 0 0,-3-1 0 0 0,-1 0 0 0 0,-33 69 0 0 0,27-71 0 0 0,3-5 0 0 0,-23 37 0 0 0,12-31 0 0 0,-1-1 0 0 0,-66 72 0 0 0,80-99 0 0 0,-1-1 0 0 0,0-1 0 0 0,-1-1 0 0 0,0 0 0 0 0,-1-1 0 0 0,0-1 0 0 0,-1 0 0 0 0,-1-1 0 0 0,-30 10 0 0 0,21-12 0 0 0,0-1 0 0 0,0-1 0 0 0,0-1 0 0 0,0-2 0 0 0,-1-1 0 0 0,-58-3 0 0 0,80-1 0 0 0,0 0 0 0 0,-1-1 0 0 0,1 1 0 0 0,1-1 0 0 0,-1-1 0 0 0,0 0 0 0 0,1 0 0 0 0,-8-5 0 0 0,-10-5 0 0 0,10 5 0 0 0,1-1 0 0 0,-1-1 0 0 0,2 0 0 0 0,0 0 0 0 0,0-1 0 0 0,-18-23 0 0 0,-61-91 0 0 0,72 90 0 0 0,1-1 0 0 0,1 0 0 0 0,2-1 0 0 0,2-1 0 0 0,2 0 0 0 0,1-1 0 0 0,2 0 0 0 0,-4-55 0 0 0,12 87 0 0 0,1 1 0 0 0,0-1 0 0 0,0 0 0 0 0,1 0 0 0 0,0 1 0 0 0,1-1 0 0 0,0 0 0 0 0,0 1 0 0 0,0 0 0 0 0,1-1 0 0 0,4-7 0 0 0,7-11 0 0 0,27-40 0 0 0,-13 25 0 0 0,-3 4 0 0 0,51-54 0 0 0,-45 55 0 0 0,-10 11 0 0 0,1 1 0 0 0,0 0 0 0 0,2 2 0 0 0,0 1 0 0 0,2 1 0 0 0,0 1 0 0 0,1 2 0 0 0,1 0 0 0 0,0 2 0 0 0,37-14 0 0 0,-3 5 0 0 0,-45 16 0 0 0,1 2 0 0 0,-1 0 0 0 0,35-7 0 0 0,-24 8 0 0 0,24-3 0 0 0,0 1 0 0 0,71 1 0 0 0,-106 6 0 0 0,0 1 0 0 0,-1 1 0 0 0,1 1 0 0 0,-1 0 0 0 0,0 1 0 0 0,0 1 0 0 0,0 0 0 0 0,-1 1 0 0 0,0 1 0 0 0,0 1 0 0 0,24 15 0 0 0,-34-20 0 0 0,11 8 0 0 0,0 0 0 0 0,0 1 0 0 0,-1 1 0 0 0,-1 1 0 0 0,0 0 0 0 0,17 22 0 0 0,-12-6 0 0 0,-10-17 0 0 0,0-1 0 0 0,-1 2 0 0 0,0-1 0 0 0,-1 1 0 0 0,-1 0 0 0 0,0 1 0 0 0,-1-1 0 0 0,-1 1 0 0 0,5 24 0 0 0,-3 16 0 0 0,4 69 0 0 0,-10-87 0 0 0,1-2 0 0 0,-1 0 0 0 0,-2 0 0 0 0,-13 67 0 0 0,4-39 0 0 0,8-42 0 0 0,0-1 0 0 0,-13 38 0 0 0,-62 145 0 0 0,74-191 0 0 0,0-1 0 0 0,-1 0 0 0 0,0 0 0 0 0,-1 0 0 0 0,-1 0 0 0 0,-12 15 0 0 0,7-8 0 0 0,0 0 0 0 0,-13 28 0 0 0,15-26 0 0 0,-1-1 0 0 0,-17 23 0 0 0,-59 43 0 0 0,69-56 0 0 0,8-22 0 0 0,0 1 0 0 0,0-2 0 0 0,-1 1 0 0 0,1-2 0 0 0,-1 1 0 0 0,-16 4 0 0 0,-69 17 0 0 0,87-25 0 0 0,-1-1 0 0 0,1 0 0 0 0,-1 0 0 0 0,1 0 0 0 0,-1-2 0 0 0,1 1 0 0 0,-1-1 0 0 0,-11-3 0 0 0,6-1 0 0 0,2-1 0 0 0,-1-1 0 0 0,1 0 0 0 0,0-1 0 0 0,0-1 0 0 0,1 0 0 0 0,-20-18 0 0 0,23 16 0 0 0,1 0 0 0 0,0 0 0 0 0,0-1 0 0 0,-6-15 0 0 0,-4-4 0 0 0,4 3 0 0 0,1 0 0 0 0,1-1 0 0 0,1 0 0 0 0,2-1 0 0 0,1 0 0 0 0,1-1 0 0 0,2 0 0 0 0,1 0 0 0 0,2 0 0 0 0,0 0 0 0 0,3 0 0 0 0,3-34 0 0 0,-1 47 0 0 0,1-1 0 0 0,0 1 0 0 0,1 0 0 0 0,1 1 0 0 0,1 0 0 0 0,15-28 0 0 0,1 4 0 0 0,43-57 0 0 0,-18 38 0 0 0,2 2 0 0 0,3 2 0 0 0,2 3 0 0 0,114-84 0 0 0,-150 125 0 0 0,0 0 0 0 0,1 1 0 0 0,1 1 0 0 0,0 0 0 0 0,0 2 0 0 0,1 1 0 0 0,40-9 0 0 0,-30 10 0 0 0,0 2 0 0 0,0 1 0 0 0,0 1 0 0 0,64 5 0 0 0,-86-1 0 0 0,0 1 0 0 0,0-1 0 0 0,-1 2 0 0 0,0-1 0 0 0,0 2 0 0 0,0-1 0 0 0,0 1 0 0 0,0 0 0 0 0,-1 1 0 0 0,0 0 0 0 0,0 0 0 0 0,-1 1 0 0 0,0 0 0 0 0,0 0 0 0 0,0 1 0 0 0,-1 0 0 0 0,0 0 0 0 0,-1 0 0 0 0,1 1 0 0 0,-2-1 0 0 0,1 2 0 0 0,-1-1 0 0 0,-1 0 0 0 0,0 1 0 0 0,0-1 0 0 0,1 12 0 0 0,3 19 0 0 0,0-1 0 0 0,3 67 0 0 0,-12-78 0 0 0,-2-1 0 0 0,0 0 0 0 0,-2-1 0 0 0,-1 1 0 0 0,-15 33 0 0 0,12-29 0 0 0,-7 11 0 0 0,-3-1 0 0 0,-1 0 0 0 0,-1-2 0 0 0,-37 48 0 0 0,7-9 0 0 0,28-45 0 0 0,-1-1 0 0 0,-2-1 0 0 0,-1-2 0 0 0,-1-1 0 0 0,-1-1 0 0 0,-2-1 0 0 0,-55 34 0 0 0,78-55 0 0 0,-1-1 0 0 0,0 0 0 0 0,0 0 0 0 0,-1-1 0 0 0,1 0 0 0 0,-1 0 0 0 0,1-2 0 0 0,-1 1 0 0 0,0-1 0 0 0,-19-1 0 0 0,26 0 0 0 0,0-1 0 0 0,0 0 0 0 0,1 0 0 0 0,-1 0 0 0 0,1 0 0 0 0,-1 0 0 0 0,0-1 0 0 0,1 1 0 0 0,0-1 0 0 0,0 0 0 0 0,-1 0 0 0 0,1 0 0 0 0,0-1 0 0 0,0 1 0 0 0,1-1 0 0 0,-1 0 0 0 0,-2-3 0 0 0,0 0 0 0 0,0 0 0 0 0,1 0 0 0 0,0-1 0 0 0,0 1 0 0 0,1-1 0 0 0,-1 0 0 0 0,1 0 0 0 0,-3-15 0 0 0,-43-120 0 0 0,44 113 0 0 0,2 0 0 0 0,0 0 0 0 0,2 0 0 0 0,2-1 0 0 0,0 1 0 0 0,9-48 0 0 0,-5 61 0 0 0,0 0 0 0 0,0 0 0 0 0,2 0 0 0 0,0 1 0 0 0,10-17 0 0 0,10-21 0 0 0,-18 37 0 0 0,0 0 0 0 0,1 0 0 0 0,1 1 0 0 0,1 0 0 0 0,15-15 0 0 0,10-14 0 0 0,-7 7 0 0 0,62-60 0 0 0,-79 85 0 0 0,0 2 0 0 0,1-1 0 0 0,0 2 0 0 0,0 0 0 0 0,1 1 0 0 0,0 0 0 0 0,1 1 0 0 0,24-7 0 0 0,68-12 0 0 0,-97 24 0 0 0,1 0 0 0 0,0 1 0 0 0,-1 1 0 0 0,1 0 0 0 0,0 0 0 0 0,0 1 0 0 0,16 3 0 0 0,-19-1 0 0 0,-1 0 0 0 0,1 0 0 0 0,-1 1 0 0 0,1 0 0 0 0,-1 0 0 0 0,-1 1 0 0 0,10 7 0 0 0,8 11 0 0 0,-18-17 0 0 0,0 0 0 0 0,0 1 0 0 0,0-1 0 0 0,-1 1 0 0 0,0 1 0 0 0,0-1 0 0 0,-1 1 0 0 0,0 0 0 0 0,-1 0 0 0 0,1 1 0 0 0,3 11 0 0 0,11 24 0 0 0,-16-39 0 0 0,0-1 0 0 0,-1 1 0 0 0,0 0 0 0 0,0 0 0 0 0,0 0 0 0 0,-1 1 0 0 0,2 7 0 0 0,12 46 0 0 0,-12-47 0 0 0,1-1 0 0 0,-2 1 0 0 0,1-1 0 0 0,-2 1 0 0 0,1 14 0 0 0,-1 19 0 0 0,0-17 0 0 0,0-1 0 0 0,-2 0 0 0 0,-1 0 0 0 0,-1 0 0 0 0,-2 0 0 0 0,0-1 0 0 0,-11 31 0 0 0,0-12 0 0 0,12-31 0 0 0,-1 0 0 0 0,0 0 0 0 0,-11 18 0 0 0,-20 34 0 0 0,28-49 0 0 0,-1 0 0 0 0,0-1 0 0 0,-1 0 0 0 0,-18 21 0 0 0,-2 1 0 0 0,25-30 0 0 0,-1-1 0 0 0,1 0 0 0 0,-1 0 0 0 0,-1-1 0 0 0,1 1 0 0 0,-1-1 0 0 0,-9 6 0 0 0,-13 6 0 0 0,22-13 0 0 0,1 0 0 0 0,-1-1 0 0 0,0 0 0 0 0,-1 0 0 0 0,1 0 0 0 0,-1-1 0 0 0,0 0 0 0 0,1-1 0 0 0,-1 1 0 0 0,0-2 0 0 0,0 1 0 0 0,-14 0 0 0 0,14-2 0 0 0,6 1 0 0 0,0-1 0 0 0,0 0 0 0 0,-1 1 0 0 0,1-1 0 0 0,0 0 0 0 0,-1 0 0 0 0,1 0 0 0 0,0-1 0 0 0,-1 1 0 0 0,1 0 0 0 0,0-1 0 0 0,0 0 0 0 0,-1 1 0 0 0,1-1 0 0 0,0 0 0 0 0,0 0 0 0 0,0 0 0 0 0,0-1 0 0 0,0 1 0 0 0,0 0 0 0 0,0-1 0 0 0,1 1 0 0 0,-1-1 0 0 0,0 0 0 0 0,1 1 0 0 0,-1-1 0 0 0,-1-3 0 0 0,-19-27 0 0 0,19 29 0 0 0,0 0 0 0 0,0-1 0 0 0,0 0 0 0 0,0 1 0 0 0,1-1 0 0 0,0 0 0 0 0,0 0 0 0 0,0 0 0 0 0,-2-6 0 0 0,-32-87 0 0 0,26 55 0 0 0,-26-140 0 0 0,33 159 0 0 0,2-1 0 0 0,0 1 0 0 0,1-1 0 0 0,2 1 0 0 0,8-47 0 0 0,-3 41 0 0 0,1 0 0 0 0,1 0 0 0 0,20-39 0 0 0,-21 53 0 0 0,0 0 0 0 0,1 1 0 0 0,0 0 0 0 0,2 1 0 0 0,-1 0 0 0 0,1 0 0 0 0,18-14 0 0 0,-23 21 0 0 0,0 0 0 0 0,0 0 0 0 0,-1-1 0 0 0,0 1 0 0 0,5-9 0 0 0,-8 10 0 0 0,1 0 0 0 0,0 1 0 0 0,1-1 0 0 0,-1 1 0 0 0,1 0 0 0 0,0 0 0 0 0,0 0 0 0 0,8-6 0 0 0,28-22 0 0 0,-23 16 0 0 0,9 0 0 0 0,-21 12 0 0 0,-3 2 0 0 0,0 0 0 0 0,0 0 0 0 0,0 0 0 0 0,0 0 0 0 0,0 0 0 0 0,0 1 0 0 0,1-1 0 0 0,-1 1 0 0 0,1 0 0 0 0,-1 0 0 0 0,1 0 0 0 0,-1 0 0 0 0,1 0 0 0 0,0 0 0 0 0,-1 1 0 0 0,1-1 0 0 0,0 1 0 0 0,4 0 0 0 0,51-11 0 0 0,-47 7 0 0 0,1 2 0 0 0,0 0 0 0 0,0 0 0 0 0,16 0 0 0 0,-18 2 0 0 0,-3 0 0 0 0,0-1 0 0 0,1 1 0 0 0,-1 1 0 0 0,0-1 0 0 0,0 1 0 0 0,0 0 0 0 0,1 1 0 0 0,-1 0 0 0 0,-1 0 0 0 0,1 0 0 0 0,0 1 0 0 0,0 0 0 0 0,-1 0 0 0 0,0 1 0 0 0,9 6 0 0 0,-2 0 0 0 0,-6-5 0 0 0,0 0 0 0 0,-1 0 0 0 0,0 0 0 0 0,0 1 0 0 0,0 0 0 0 0,0 1 0 0 0,-1-1 0 0 0,0 1 0 0 0,0 0 0 0 0,4 9 0 0 0,8 25 0 0 0,-11-28 0 0 0,-1 0 0 0 0,0 0 0 0 0,0 0 0 0 0,3 24 0 0 0,4 16 0 0 0,-8-41 0 0 0,-1 1 0 0 0,-1-1 0 0 0,0 0 0 0 0,1 19 0 0 0,-3 10 0 0 0,1-1 0 0 0,-1 0 0 0 0,-2 0 0 0 0,-2 0 0 0 0,-2 0 0 0 0,-12 45 0 0 0,17-82 0 0 0,-11 39 0 0 0,-2 0 0 0 0,-2-1 0 0 0,-25 46 0 0 0,5-20 0 0 0,28-50 0 0 0,-1 0 0 0 0,-1-1 0 0 0,0 0 0 0 0,-1 0 0 0 0,-23 25 0 0 0,-6-1 0 0 0,25-23 0 0 0,-1-2 0 0 0,-31 25 0 0 0,41-36 0 0 0,0 0 0 0 0,-1 0 0 0 0,1-1 0 0 0,-1 0 0 0 0,0 0 0 0 0,0-1 0 0 0,0 0 0 0 0,0 0 0 0 0,-1 0 0 0 0,1-1 0 0 0,0 0 0 0 0,-10 0 0 0 0,15-2 0 0 0,-1 1 0 0 0,1 0 0 0 0,-1-1 0 0 0,1 1 0 0 0,-1-1 0 0 0,1 0 0 0 0,0 1 0 0 0,-1-1 0 0 0,1 0 0 0 0,0-1 0 0 0,0 1 0 0 0,-1 0 0 0 0,1-1 0 0 0,0 1 0 0 0,0-1 0 0 0,1 0 0 0 0,-4-3 0 0 0,-24-40 0 0 0,15 21 0 0 0,5 7 0 0 0,0 0 0 0 0,2-1 0 0 0,-9-26 0 0 0,2 3 0 0 0,10 25 0 0 0,0-1 0 0 0,1 0 0 0 0,1 0 0 0 0,0-1 0 0 0,1 1 0 0 0,1 0 0 0 0,3-23 0 0 0,-1-13 0 0 0,-2 43 0 0 0,4-68 0 0 0,-3 72 0 0 0,0 1 0 0 0,0-1 0 0 0,1 0 0 0 0,0 1 0 0 0,0-1 0 0 0,0 1 0 0 0,1 0 0 0 0,0 0 0 0 0,0 0 0 0 0,0 0 0 0 0,5-6 0 0 0,3 2 0 0 0,-9 8 0 0 0,0 0 0 0 0,0-1 0 0 0,0 1 0 0 0,-1-1 0 0 0,1 1 0 0 0,-1-1 0 0 0,1 0 0 0 0,-1 1 0 0 0,0-1 0 0 0,1 0 0 0 0,-1 0 0 0 0,0 0 0 0 0,0 0 0 0 0,0 0 0 0 0,-1 0 0 0 0,2-4 0 0 0,17-21 0 0 0,-1 4 0 0 0,-8-5 0 0 0,12 6 0 0 0,-4-9 0 0 0,9 11 0 0 0,-6-13 0 0 0,-11 24 0 0 0,0 0 0 0 0,0 1 0 0 0,1 0 0 0 0,0 1 0 0 0,0 0 0 0 0,16-8 0 0 0,60-9 0 0 0,-80 22 0 0 0,0-1 0 0 0,0 1 0 0 0,0 0 0 0 0,1 1 0 0 0,-1-1 0 0 0,0 2 0 0 0,1-1 0 0 0,-1 1 0 0 0,1 0 0 0 0,9 1 0 0 0,6 3 0 0 0,0 0 0 0 0,23 8 0 0 0,-39-10 0 0 0,0 1 0 0 0,1 0 0 0 0,-1 1 0 0 0,-1-1 0 0 0,1 1 0 0 0,0 1 0 0 0,-1-1 0 0 0,0 1 0 0 0,0 0 0 0 0,-1 1 0 0 0,6 6 0 0 0,-1-1 0 0 0,-2 1 0 0 0,1 0 0 0 0,-2 0 0 0 0,0 1 0 0 0,8 18 0 0 0,-5-8 0 0 0,-2 1 0 0 0,0-1 0 0 0,-2 1 0 0 0,0 1 0 0 0,-2-1 0 0 0,-1 1 0 0 0,1 40 0 0 0,-3-24 0 0 0,1-27 0 0 0,-2 1 0 0 0,0-1 0 0 0,0 0 0 0 0,-1 0 0 0 0,-1 0 0 0 0,0 0 0 0 0,-7 21 0 0 0,-10 10 0 0 0,-2 0 0 0 0,-3-2 0 0 0,-1 0 0 0 0,-2-2 0 0 0,-37 44 0 0 0,57-76 0 0 0,1 0 0 0 0,-2-1 0 0 0,1 0 0 0 0,-1-1 0 0 0,0 0 0 0 0,-1 0 0 0 0,-16 10 0 0 0,7-2 0 0 0,3-4 0 0 0,-28-6 0 0 0,40-6 0 0 0,0 1 0 0 0,1-1 0 0 0,-1 1 0 0 0,0-1 0 0 0,0 0 0 0 0,0 0 0 0 0,1-1 0 0 0,-1 1 0 0 0,1 0 0 0 0,-1-1 0 0 0,1 1 0 0 0,-1-1 0 0 0,1 0 0 0 0,0 0 0 0 0,0 0 0 0 0,0 0 0 0 0,0 0 0 0 0,0-1 0 0 0,0 1 0 0 0,1 0 0 0 0,-1-1 0 0 0,1 1 0 0 0,-1-1 0 0 0,1 0 0 0 0,-1-4 0 0 0,-6-7 0 0 0,-3-14 0 0 0,2 0 0 0 0,1-1 0 0 0,1 0 0 0 0,-6-53 0 0 0,4-7 0 0 0,4 0 0 0 0,9-150 0 0 0,-2 226 0 0 0,1-1 0 0 0,0 0 0 0 0,6-18 0 0 0,4-13 0 0 0,-2-15 0 0 0,-2 39 0 0 0,1 0 0 0 0,1 1 0 0 0,16-23 0 0 0,20-39 0 0 0,-37 62 0 0 0,2 2 0 0 0,0-1 0 0 0,0 2 0 0 0,2-1 0 0 0,30-28 0 0 0,-8 7 0 0 0,-31 34 0 0 0,0 0 0 0 0,0 0 0 0 0,0 1 0 0 0,1 0 0 0 0,-1 0 0 0 0,1 0 0 0 0,7-3 0 0 0,15-10 0 0 0,-22 13 0 0 0,0 1 0 0 0,0 0 0 0 0,0 0 0 0 0,1 1 0 0 0,-1-1 0 0 0,1 1 0 0 0,0 1 0 0 0,-1-1 0 0 0,1 1 0 0 0,0 0 0 0 0,11 1 0 0 0,-4-1 0 0 0,0 1 0 0 0,-1 1 0 0 0,1 0 0 0 0,19 5 0 0 0,-31-6 0 0 0,1 1 0 0 0,-1 0 0 0 0,1 0 0 0 0,-1 0 0 0 0,0 0 0 0 0,1 0 0 0 0,-1 0 0 0 0,0 1 0 0 0,0-1 0 0 0,0 1 0 0 0,0-1 0 0 0,0 1 0 0 0,0 0 0 0 0,0 0 0 0 0,-1 0 0 0 0,1 0 0 0 0,-1 0 0 0 0,2 3 0 0 0,12 13 0 0 0,13 3 0 0 0,-19-15 0 0 0,-1 1 0 0 0,1 0 0 0 0,12 13 0 0 0,-3 9 0 0 0,0-13 0 0 0,-16-14 0 0 0,1 1 0 0 0,0-1 0 0 0,-1 0 0 0 0,1 1 0 0 0,-1 0 0 0 0,0-1 0 0 0,0 1 0 0 0,0 0 0 0 0,3 6 0 0 0,15 28 0 0 0,-17-33 0 0 0,-1-1 0 0 0,1 1 0 0 0,-1 0 0 0 0,-1 0 0 0 0,1 0 0 0 0,-1 1 0 0 0,1-1 0 0 0,0 6 0 0 0,18 59 0 0 0,-15-54 0 0 0,0 0 0 0 0,-1 0 0 0 0,-1 1 0 0 0,0-1 0 0 0,0 23 0 0 0,-2 0 0 0 0,0-19 0 0 0,0 0 0 0 0,-2 0 0 0 0,0 0 0 0 0,-1 0 0 0 0,0 0 0 0 0,-2-1 0 0 0,0 1 0 0 0,-10 24 0 0 0,2-16 0 0 0,7-15 0 0 0,0 0 0 0 0,-1-1 0 0 0,0 0 0 0 0,-13 18 0 0 0,8-16 0 0 0,4-4 0 0 0,-1 0 0 0 0,0-1 0 0 0,0 0 0 0 0,0 0 0 0 0,-1-1 0 0 0,-10 7 0 0 0,-69 44 0 0 0,77-53 0 0 0,0 0 0 0 0,0-1 0 0 0,0 0 0 0 0,-1-1 0 0 0,1 0 0 0 0,-1-1 0 0 0,0 0 0 0 0,1-1 0 0 0,-19 0 0 0 0,-4-2 0 0 0,0-2 0 0 0,-36-7 0 0 0,67 9 0 0 0,0 1 0 0 0,0-1 0 0 0,0 0 0 0 0,0 0 0 0 0,0-1 0 0 0,0 1 0 0 0,0-1 0 0 0,0 1 0 0 0,1-1 0 0 0,-1 0 0 0 0,-3-4 0 0 0,-12-6 0 0 0,-18-2 0 0 0,11-3 0 0 0,1-1 0 0 0,0 0 0 0 0,2-2 0 0 0,0-1 0 0 0,2-1 0 0 0,-28-36 0 0 0,5 6 0 0 0,24 27 0 0 0,0 0 0 0 0,-22-44 0 0 0,27 25 0 0 0,3 5 0 0 0,5 25 0 0 0,-1 0 0 0 0,2-1 0 0 0,-1 1 0 0 0,2-1 0 0 0,0 0 0 0 0,-3-19 0 0 0,6 24 0 0 0,-3-25 0 0 0,-1-55 0 0 0,5 82 0 0 0,1 0 0 0 0,-1 0 0 0 0,1 0 0 0 0,0 1 0 0 0,1-1 0 0 0,0 0 0 0 0,0 1 0 0 0,1-1 0 0 0,0 1 0 0 0,0 0 0 0 0,1 0 0 0 0,0 0 0 0 0,5-7 0 0 0,53-60 0 0 0,-47 50 0 0 0,14 6 0 0 0,-10-10 0 0 0,-6 18 0 0 0,1 1 0 0 0,0 0 0 0 0,0 1 0 0 0,19-8 0 0 0,-4 4 0 0 0,1 2 0 0 0,56-12 0 0 0,-73 19 0 0 0,0 2 0 0 0,0 0 0 0 0,1 0 0 0 0,-1 1 0 0 0,0 1 0 0 0,0 0 0 0 0,0 0 0 0 0,0 2 0 0 0,16 4 0 0 0,101 51 0 0 0,-124-55 0 0 0,0 0 0 0 0,-1 0 0 0 0,0 1 0 0 0,0-1 0 0 0,0 1 0 0 0,5 5 0 0 0,19 14 0 0 0,30 16 0 0 0,-56-38 0 0 0,-1 0 0 0 0,1 0 0 0 0,-1 1 0 0 0,1 0 0 0 0,-1-1 0 0 0,0 1 0 0 0,1 0 0 0 0,-1 0 0 0 0,0 0 0 0 0,0 0 0 0 0,-1 0 0 0 0,4 5 0 0 0,7 8 0 0 0,15 3 0 0 0,-14-5 0 0 0,-1 0 0 0 0,0 1 0 0 0,19 30 0 0 0,5 8 0 0 0,-28-41 0 0 0,-1 1 0 0 0,-1 0 0 0 0,0 0 0 0 0,-1 1 0 0 0,0-1 0 0 0,-1 1 0 0 0,0 0 0 0 0,-1 1 0 0 0,2 15 0 0 0,0 15 0 0 0,-1 65 0 0 0,-5-101 0 0 0,-1 1 0 0 0,0-1 0 0 0,0 0 0 0 0,0 0 0 0 0,-1 0 0 0 0,0 0 0 0 0,-1 0 0 0 0,0-1 0 0 0,-7 12 0 0 0,-11 25 0 0 0,16-32 0 0 0,-1 0 0 0 0,0 0 0 0 0,-1-1 0 0 0,0 0 0 0 0,0-1 0 0 0,-1 0 0 0 0,0 0 0 0 0,-1-1 0 0 0,0 0 0 0 0,-16 11 0 0 0,-3 3 0 0 0,26-19 0 0 0,-1-1 0 0 0,0 0 0 0 0,0 0 0 0 0,0-1 0 0 0,0 1 0 0 0,-1-1 0 0 0,1 0 0 0 0,-8 2 0 0 0,-17 10 0 0 0,16-7 0 0 0,1 0 0 0 0,-2-1 0 0 0,1 0 0 0 0,-1-1 0 0 0,0-1 0 0 0,-27 6 0 0 0,35-9 0 0 0,1 0 0 0 0,-1-1 0 0 0,1 1 0 0 0,-1-1 0 0 0,1-1 0 0 0,-1 1 0 0 0,1-1 0 0 0,-1 0 0 0 0,1 0 0 0 0,-1 0 0 0 0,1-1 0 0 0,0 0 0 0 0,0 0 0 0 0,0 0 0 0 0,0-1 0 0 0,0 1 0 0 0,0-1 0 0 0,1 0 0 0 0,-1-1 0 0 0,1 1 0 0 0,0-1 0 0 0,-5-5 0 0 0,-9-12-10 0 0,9 11-2 0 0,0 0-1 0 0,1 0 0 0 0,0 0 1 0 0,0-1-1 0 0,1 0 1 0 0,1-1-1 0 0,0 0 1 0 0,-6-16-1 0 0,2-8-26 0 0,-23-110-76 0 0,30 132 98 0 0,2-1-1 0 0,0 1 1 0 0,1-1 0 0 0,0 1-1 0 0,1-1 1 0 0,1 1-1 0 0,6-29 1 0 0,-3 28 19 0 0,0 1 1 0 0,1-1-1 0 0,0 1 1 0 0,1 1-1 0 0,0-1 1 0 0,1 1-1 0 0,1 0 1 0 0,0 1-1 0 0,1 0 1 0 0,0 0-1 0 0,1 1 1 0 0,0 1-1 0 0,23-18 1 0 0,-3 0 2 0 0,-28 25-6 0 0,-1 0 0 0 0,1 0 0 0 0,0 0 0 0 0,0 1-1 0 0,1-1 1 0 0,-1 1 0 0 0,0 0 0 0 0,1 0 0 0 0,0 0-1 0 0,-1 0 1 0 0,1 1 0 0 0,0-1 0 0 0,0 1 0 0 0,0 0 0 0 0,5-1-1 0 0,17-4-32 0 0,-14 3 51 0 0,0-1-1 0 0,1 2 1 0 0,0 0-1 0 0,-1 0 1 0 0,1 1-1 0 0,0 0 1 0 0,0 2-1 0 0,0-1 1 0 0,20 5-1 0 0,-17-1-1 0 0,1 2 0 0 0,-1 0 0 0 0,0 1 0 0 0,0 0 0 0 0,15 11-1 0 0,-9-6 12 0 0,-2-5-3 0 0,-17-6-19 0 0,0 0-1 0 0,0 0 1 0 0,-1 0 0 0 0,1 0 0 0 0,0 0 0 0 0,0 1 0 0 0,0-1 0 0 0,-1 1 0 0 0,1 0-1 0 0,-1 0 1 0 0,1 0 0 0 0,3 4 0 0 0,36 33 44 0 0,-34-33-42 0 0,0 1-1 0 0,0 0 1 0 0,-1 0-1 0 0,12 14 1 0 0,-3 8-6 0 0,6-10 0 0 0,-15-3 0 0 0,-6-14 0 0 0,-1 1 0 0 0,1 0 0 0 0,0-1 0 0 0,0 0 0 0 0,1 1 0 0 0,-1-1 0 0 0,0 0 0 0 0,1 1 0 0 0,-1-1 0 0 0,1 0 0 0 0,0 0 0 0 0,2 2 0 0 0,0 2 0 0 0,1 0 0 0 0,-1 0 0 0 0,0 1 0 0 0,0 0 0 0 0,-1 0 0 0 0,0 0 0 0 0,0 0 0 0 0,-1 0 0 0 0,0 0 0 0 0,0 1 0 0 0,-1-1 0 0 0,1 13 0 0 0,1 19 0 0 0,-2 49 0 0 0,-2-48 0 0 0,0-21 0 0 0,-1 0 0 0 0,-1-1 0 0 0,0 1 0 0 0,-12 34 0 0 0,3-14 0 0 0,11-33 0 0 0,-1-1 0 0 0,0 0 0 0 0,0-1 0 0 0,-1 1 0 0 0,1 0 0 0 0,-1-1 0 0 0,0 1 0 0 0,0-1 0 0 0,-6 6 0 0 0,5-6 0 0 0,0 1 0 0 0,1 0 0 0 0,-1 0 0 0 0,1 0 0 0 0,0 0 0 0 0,-3 8 0 0 0,4-9 0 0 0,0 1 0 0 0,0-1 0 0 0,0 0 0 0 0,-1 0 0 0 0,0 0 0 0 0,0-1 0 0 0,0 1 0 0 0,-4 3 0 0 0,-19 28 0 0 0,-24 35 0 0 0,46-65 0 0 0,0-1 0 0 0,0-1 0 0 0,0 1 0 0 0,-1 0 0 0 0,1-1 0 0 0,-1 0 0 0 0,0 0 0 0 0,0 0 0 0 0,0-1 0 0 0,-1 0 0 0 0,1 0 0 0 0,-10 2 0 0 0,12-3 0 0 0,0 0 0 0 0,0 0 0 0 0,-1 0 0 0 0,1-1 0 0 0,0 1 0 0 0,-1-1 0 0 0,1 0 0 0 0,0 0 0 0 0,-1 0 0 0 0,1-1 0 0 0,0 1 0 0 0,-1-1 0 0 0,1 0 0 0 0,0 0 0 0 0,0 0 0 0 0,0 0 0 0 0,0 0 0 0 0,0-1 0 0 0,0 0 0 0 0,0 1 0 0 0,0-1 0 0 0,0 0 0 0 0,-4-4 0 0 0,3 1 0 0 0,1-1 0 0 0,-1 1 0 0 0,1-1 0 0 0,0 1 0 0 0,0-1 0 0 0,1 0 0 0 0,0 0 0 0 0,0 0 0 0 0,0 0 0 0 0,1 0 0 0 0,-2-12 0 0 0,1-1-1 0 0,-8-83-30 0 0,10 94 29 0 0,0-1 0 0 0,1 1 0 0 0,0 0-1 0 0,0-1 1 0 0,1 1 0 0 0,0 0 0 0 0,0 0 0 0 0,1 0-1 0 0,0 1 1 0 0,5-9 0 0 0,-6 12 2 0 0,24-41 0 0 0,41-51 0 0 0,-38 57 0 0 0,-24 31 0 0 0,0 0 0 0 0,1 1 0 0 0,0 0 0 0 0,1 0 0 0 0,8-7 0 0 0,12-11 3 0 0,-24 22-2 0 0,-1 0 0 0 0,1 1 0 0 0,-1-1 1 0 0,1 1-1 0 0,0 0 0 0 0,0 0 0 0 0,0 0 0 0 0,1 0 1 0 0,-1 1-1 0 0,6-3 0 0 0,11-5 10 0 0,-15 5-9 0 0,1 2 1 0 0,0-1 0 0 0,0 1-1 0 0,0-1 1 0 0,0 2 0 0 0,1-1-1 0 0,-1 1 1 0 0,0 0 0 0 0,1 0-1 0 0,6 0 1 0 0,-4 2-3 0 0,1 0 0 0 0,-1 1 0 0 0,0 0 0 0 0,-1 0 0 0 0,1 1 0 0 0,15 6 0 0 0,-23-8 0 0 0,0 0 0 0 0,0-1 0 0 0,0 1 0 0 0,0 0 0 0 0,0 0 0 0 0,0 0 0 0 0,0 0 0 0 0,0 0 0 0 0,-1 0 0 0 0,1 0 0 0 0,0 0 0 0 0,-1 0 0 0 0,1 1 0 0 0,-1-1 0 0 0,1 0 0 0 0,-1 0 0 0 0,1 0 0 0 0,-1 1 0 0 0,0-1 0 0 0,0 0 0 0 0,0 1 0 0 0,1-1 0 0 0,-1 0 0 0 0,0 0 0 0 0,-1 2 0 0 0,2 6 0 0 0,9 2 0 0 0,-9-11 0 0 0,0 1 0 0 0,0-1 0 0 0,0 1 0 0 0,0 0 0 0 0,-1-1 0 0 0,1 1 0 0 0,0 0 0 0 0,0 0 0 0 0,-1 0 0 0 0,1-1 0 0 0,-1 1 0 0 0,1 0 0 0 0,-1 0 0 0 0,1 0 0 0 0,-1 0 0 0 0,1 0 0 0 0,-1 0 0 0 0,0 0 0 0 0,1 2 0 0 0,16 70 0 0 0,-10-51 0 0 0,-2 1 0 0 0,0 0 0 0 0,-2 0 0 0 0,2 30 0 0 0,-5-35 0 0 0,1 11 0 0 0,-1 0 0 0 0,-2 1 0 0 0,0-1 0 0 0,-2-1 0 0 0,-2 1 0 0 0,-9 32 0 0 0,-12 5 0 0 0,15-38 0 0 0,-14 49 0 0 0,2-31 0 0 0,19-37 0 0 0,5-8 0 0 0,0-1 0 0 0,0 0 0 0 0,0 0 0 0 0,0 0 0 0 0,0 0 0 0 0,0 1 0 0 0,-1-1 0 0 0,1 0 0 0 0,0 0 0 0 0,0 0 0 0 0,0 0 0 0 0,0 0 0 0 0,0 0 0 0 0,0 1 0 0 0,0-1 0 0 0,-1 0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0 0 0 0,0 0 0 0 0,0-1 0 0 0,-1 1 0 0 0,1 0 0 0 0,0 0 0 0 0,0 0 0 0 0,0 0 0 0 0,0 0 0 0 0,0-1 0 0 0,0 1 0 0 0,0 0 0 0 0,0 0 0 0 0,0 0 0 0 0,-1 0 0 0 0,1 0 0 0 0,0-1 0 0 0,0 1 0 0 0,0 0 0 0 0,0 0 0 0 0,0-1 0 0 0,0-9 0 0 0,0 10 0 0 0,3-48 0 0 0,2 1 0 0 0,20-86 0 0 0,-13 78 0 0 0,-8 37 0 0 0,2 1 0 0 0,0-1 0 0 0,10-19 0 0 0,-7 20 0 0 0,-2-1 0 0 0,0 0 0 0 0,4-19 0 0 0,-9 27 0 0 0,1 1 0 0 0,1 0 0 0 0,-1 0 0 0 0,1 1 0 0 0,1-1 0 0 0,-1 1 0 0 0,7-8 0 0 0,16-31 0 0 0,-24 40 0 0 0,0 0 0 0 0,1 0 0 0 0,0 1 0 0 0,0-1 0 0 0,0 1 0 0 0,0 0 0 0 0,1 0 0 0 0,0 0 0 0 0,1 1 0 0 0,-1-1 0 0 0,1 1 0 0 0,0 1 0 0 0,11-8 0 0 0,-14 11 0 0 0,-1 1 0 0 0,1-1 0 0 0,-1 0 0 0 0,1 1 0 0 0,-1-1 0 0 0,1 1 0 0 0,-1 0 0 0 0,1 0 0 0 0,-1 0 0 0 0,1 0 0 0 0,-1 0 0 0 0,1 0 0 0 0,-1 1 0 0 0,1 0 0 0 0,-1-1 0 0 0,0 1 0 0 0,1 0 0 0 0,-1 0 0 0 0,0 0 0 0 0,1 0 0 0 0,-1 1 0 0 0,0-1 0 0 0,0 0 0 0 0,2 3 0 0 0,3 3 0 0 0,0 0 0 0 0,-1 0 0 0 0,0 1 0 0 0,10 16 0 0 0,1 2 0 0 0,-11-17 0 0 0,-1 1 0 0 0,0-1 0 0 0,-1 1 0 0 0,0 0 0 0 0,0 0 0 0 0,3 14 0 0 0,8 21 0 0 0,-12-32 0 0 0,1 1 0 0 0,-2-1 0 0 0,0 1 0 0 0,0-1 0 0 0,-1 1 0 0 0,-1 0 0 0 0,0-1 0 0 0,-3 19 0 0 0,0 20 0 0 0,5-21 0 0 0,-1-24 0 0 0,-1-1 0 0 0,1 1 0 0 0,-1-1 0 0 0,0 1 0 0 0,0-1 0 0 0,-1 1 0 0 0,0 0 0 0 0,0-1 0 0 0,-1 0 0 0 0,1 1 0 0 0,-2-1 0 0 0,1 0 0 0 0,0 0 0 0 0,-1 0 0 0 0,0 0 0 0 0,-1 0 0 0 0,-4 6 0 0 0,-10 13 0 0 0,16-20 0 0 0,-2 0 0 0 0,1-1 0 0 0,-1 1 0 0 0,1-1 0 0 0,-1 1 0 0 0,-5 3 0 0 0,7-6 0 0 0,-1-1 0 0 0,1 0 0 0 0,0 1 0 0 0,-1-1 0 0 0,1 0 0 0 0,-1 0 0 0 0,1 0 0 0 0,-1-1 0 0 0,1 1 0 0 0,-1-1 0 0 0,0 1 0 0 0,1-1 0 0 0,-1 0 0 0 0,0 0 0 0 0,1 0 0 0 0,-1 0 0 0 0,0-1 0 0 0,1 1 0 0 0,-1-1 0 0 0,0 1 0 0 0,1-1 0 0 0,-1 0 0 0 0,1 0 0 0 0,0 0 0 0 0,-1-1 0 0 0,1 1 0 0 0,0 0 0 0 0,-1-1 0 0 0,1 1 0 0 0,0-1 0 0 0,0 0 0 0 0,0 0 0 0 0,1 0 0 0 0,-1 0 0 0 0,0 0 0 0 0,1 0 0 0 0,-1 0 0 0 0,1-1 0 0 0,-2-2 0 0 0,-25-57 0 0 0,25 56 0 0 0,0-1 0 0 0,1 1 0 0 0,-1-1 0 0 0,1 1 0 0 0,1-1 0 0 0,-1 0 0 0 0,1 0 0 0 0,0 1 0 0 0,1-1 0 0 0,0-9 0 0 0,-3-20 0 0 0,0 21 0 0 0,1 0 0 0 0,1-1 0 0 0,1 1 0 0 0,0 0 0 0 0,0-1 0 0 0,2 1 0 0 0,0 0 0 0 0,0 0 0 0 0,2 0 0 0 0,0 0 0 0 0,0 0 0 0 0,12-25 0 0 0,-15 38 0 0 0,0 0 0 0 0,0 0 0 0 0,0 0 0 0 0,1 0 0 0 0,-1 1 0 0 0,0-1 0 0 0,1 0 0 0 0,-1 0 0 0 0,1 1 0 0 0,0-1 0 0 0,-1 1 0 0 0,1-1 0 0 0,3-1 0 0 0,-3 2 0 0 0,0-1 0 0 0,0 1 0 0 0,1-1 0 0 0,-1 0 0 0 0,0 0 0 0 0,-1 0 0 0 0,1 0 0 0 0,0 0 0 0 0,-1 0 0 0 0,3-4 0 0 0,0 1 0 0 0,0 0 0 0 0,0 0 0 0 0,1 0 0 0 0,0 0 0 0 0,0 1 0 0 0,0 0 0 0 0,0 0 0 0 0,1 0 0 0 0,0 1 0 0 0,-1-1 0 0 0,1 1 0 0 0,1 1 0 0 0,-1-1 0 0 0,0 1 0 0 0,0 0 0 0 0,1 1 0 0 0,-1 0 0 0 0,1 0 0 0 0,0 0 0 0 0,-1 0 0 0 0,11 2 0 0 0,-10-1 0 0 0,19 1 0 0 0,-22 2 0 0 0,0-1 0 0 0,0 1 0 0 0,0-1 0 0 0,-1 1 0 0 0,1 0 0 0 0,-1 0 0 0 0,1 0 0 0 0,-1 0 0 0 0,0 0 0 0 0,0 1 0 0 0,-1 0 0 0 0,1-1 0 0 0,2 7 0 0 0,32 63 0 0 0,-18-31 0 0 0,-9-14 0 0 0,-2 0 0 0 0,8 42 0 0 0,-13-34 0 0 0,-3 72 0 0 0,-2-44 0 0 0,1-44 0 0 0,-2 0 0 0 0,0 0 0 0 0,-1 0 0 0 0,-10 30 0 0 0,-7 35 0 0 0,18-73 0 0 0,-1-1 0 0 0,0 1 0 0 0,-1-1 0 0 0,0 0 0 0 0,0 0 0 0 0,-15 19 0 0 0,-1 7 0 0 0,-26 28 0 0 0,44-60-1 0 0,0 1 0 0 0,0-2 0 0 0,-1 1 1 0 0,0 0-1 0 0,0-1 0 0 0,0 0 0 0 0,0 1 0 0 0,-1-2 0 0 0,0 1 0 0 0,0-1 0 0 0,0 1 1 0 0,-10 4-1 0 0,-19 13-13 0 0,33-20 8 0 0,0 0 1 0 0,0-1-1 0 0,1 1 1 0 0,-1-1-1 0 0,0 0 1 0 0,0 1-1 0 0,0-1 1 0 0,0 0-1 0 0,0 1 1 0 0,0-1 0 0 0,0 0-1 0 0,0 0 1 0 0,0 0-1 0 0,0 0 1 0 0,0 0-1 0 0,0 0 1 0 0,0 0-1 0 0,0 0 1 0 0,0 0-1 0 0,0-1 1 0 0,0 1-1 0 0,0 0 1 0 0,0-1-1 0 0,0 1 1 0 0,0 0 0 0 0,0-1-1 0 0,0 1 1 0 0,0-1-1 0 0,0 0 1 0 0,1 1-1 0 0,-1-1 1 0 0,0 0-1 0 0,0 1 1 0 0,1-1-1 0 0,-1 0 1 0 0,0 0-1 0 0,1 0 1 0 0,-1 0-1 0 0,1 1 1 0 0,-1-1 0 0 0,1 0-1 0 0,0 0 1 0 0,-1-2-1 0 0,-14-39-41 0 0,15 41 45 0 0,-3-17-19 0 0,1 1-1 0 0,0-1 0 0 0,2 0 0 0 0,0 0 1 0 0,1 0-1 0 0,5-28 0 0 0,-4 38 15 0 0,0 1 0 0 0,1-1 0 0 0,-1 1 0 0 0,2 0 0 0 0,-1 0 0 0 0,1 1 0 0 0,0-1 0 0 0,5-6 0 0 0,-5 8 1 0 0,0-1 1 0 0,0 0 0 0 0,0 0-1 0 0,-1-1 1 0 0,0 1-1 0 0,3-11 1 0 0,4 1 8 0 0,-2 8-3 0 0,-1 1 1 0 0,1 0 0 0 0,1 1 0 0 0,-1 0-1 0 0,1 0 1 0 0,12-6 0 0 0,0 0-6 0 0,-20 11 5 0 0,1 0-1 0 0,-1 0 1 0 0,0 0 0 0 0,0 0 0 0 0,1 1 0 0 0,-1-1 0 0 0,0 0 0 0 0,1 1-1 0 0,-1-1 1 0 0,1 1 0 0 0,-1-1 0 0 0,1 1 0 0 0,-1 0 0 0 0,1 0-1 0 0,-1 0 1 0 0,1-1 0 0 0,1 2 0 0 0,-1-1 2 0 0,0 0 0 0 0,0 0 0 0 0,0 0 0 0 0,-1 0 0 0 0,1 1 0 0 0,0-1 0 0 0,0 1 0 0 0,0-1 0 0 0,-1 1 0 0 0,1 0 0 0 0,0-1 0 0 0,-1 1 0 0 0,1 0 0 0 0,0 0 1 0 0,-1 0-1 0 0,0 1 0 0 0,1-1 0 0 0,-1 0 0 0 0,0 0 0 0 0,1 1 0 0 0,-1-1 0 0 0,0 1 0 0 0,1 2 0 0 0,1 1 10 0 0,-1-1 0 0 0,0 1 0 0 0,-1 0 0 0 0,1 0 1 0 0,-1 0-1 0 0,0 0 0 0 0,-1 1 0 0 0,1 8 0 0 0,-1 11 48 0 0,-2 1 0 0 0,-8 45-1 0 0,9-67-57 0 0,-2 8 6 0 0,0 0 1 0 0,-1 0 0 0 0,0-1 0 0 0,-1 1-1 0 0,0-1 1 0 0,-1 0 0 0 0,-9 14 0 0 0,-60 70 28 0 0,26-36-19 0 0,25-31-7 0 0,-1-1-1 0 0,-54 44 1 0 0,11-11-8 0 0,7-8 6 0 0,-3-2 1 0 0,-89 53-1 0 0,114-78-8 0 0,-85 45 19 0 0,102-59-13 0 0,0-1-1 0 0,-37 10 1 0 0,12-4-11 0 0,21-7 4 0 0,-1-2 1 0 0,0 0-1 0 0,0-2 1 0 0,0-1-1 0 0,-39 0 0 0 0,16-4-51 0 0,0-2 0 0 0,-54-9 0 0 0,20-3 94 0 0,81 14-48 0 0,0-1 0 0 0,0 1-1 0 0,0-1 1 0 0,0 0 0 0 0,0 1-1 0 0,0-1 1 0 0,0-1 0 0 0,0 1 0 0 0,1 0-1 0 0,-1-1 1 0 0,0 1 0 0 0,1-1 0 0 0,-1 0-1 0 0,1 0 1 0 0,0 0 0 0 0,-1 0 0 0 0,1 0-1 0 0,0 0 1 0 0,0-1 0 0 0,0 1 0 0 0,1-1-1 0 0,-1 1 1 0 0,1-1 0 0 0,-1 0 0 0 0,1 0-1 0 0,0 1 1 0 0,0-1 0 0 0,0 0 0 0 0,0 0-1 0 0,1 0 1 0 0,-1 0 0 0 0,1-4 0 0 0,0 3 3 0 0,-1 2 2 0 0,1 0 0 0 0,0-1 0 0 0,0 1-1 0 0,0-1 1 0 0,0 1 0 0 0,0 0 0 0 0,1-1 0 0 0,-1 1 0 0 0,1 0 0 0 0,-1-1-1 0 0,1 1 1 0 0,0 0 0 0 0,0-1 0 0 0,0 1 0 0 0,0 0 0 0 0,0 0 0 0 0,0 0-1 0 0,1 0 1 0 0,-1 0 0 0 0,1 0 0 0 0,0 1 0 0 0,-1-1 0 0 0,1 0 0 0 0,0 1-1 0 0,3-3 1 0 0,0 1 1 0 0,-1 0 0 0 0,0 0 0 0 0,0-1 0 0 0,0 1 0 0 0,0-1 0 0 0,-1 0 0 0 0,1 0 0 0 0,-1 0 0 0 0,0-1 0 0 0,4-7 0 0 0,21-26 4 0 0,25-7-37 0 0,-50 40 36 0 0,1 1 0 0 0,0 1 1 0 0,1-1-1 0 0,-1 0 0 0 0,0 1 0 0 0,8-4 0 0 0,24-19 42 0 0,-34 24-43 0 0,3-3 5 0 0,0 1-1 0 0,1 0 1 0 0,-1 0-1 0 0,1 0 1 0 0,0 1-1 0 0,-1 0 1 0 0,2 0-1 0 0,-1 0 1 0 0,0 1-1 0 0,0 0 1 0 0,11-2-1 0 0,6-3-6 0 0,-16 5-2 0 0,0 0 0 0 0,0 0 0 0 0,-1 1-1 0 0,1-1 1 0 0,0 2 0 0 0,0-1 0 0 0,9 1 0 0 0,-16 31 87 0 0,-5-21-82 0 0,-1 0 1 0 0,0-1 0 0 0,-1 0 0 0 0,0 0 0 0 0,0-1 0 0 0,-1 0-1 0 0,-9 8 1 0 0,-56 44 18 0 0,10-13-29 0 0,-3-3 1 0 0,-1-4-1 0 0,-121 55 0 0 0,64-59 29 0 0,62-15-23 0 0,-2-2 0 0 0,-100 16 0 0 0,118-30 0 0 0,0-1 0 0 0,0-2 0 0 0,0-2 0 0 0,0-2 0 0 0,0-2 0 0 0,-46-11 0 0 0,80 12 0 0 0,1-1 0 0 0,-1 0 0 0 0,-15-9 0 0 0,15 8 0 0 0,0-1 0 0 0,-1 1 0 0 0,-16-4 0 0 0,23 8 0 0 0,0-1 0 0 0,1 0 0 0 0,0 0 0 0 0,-1 0 0 0 0,1-1 0 0 0,0 0 0 0 0,-9-6 0 0 0,-25-15 0 0 0,37 23 0 0 0,-1 0 0 0 0,1 0 0 0 0,-1 0 0 0 0,0-1 0 0 0,0 1 0 0 0,1-1 0 0 0,-1 0 0 0 0,1 0 0 0 0,-1 0 0 0 0,1 0 0 0 0,0 0 0 0 0,0 0 0 0 0,0-1 0 0 0,0 1 0 0 0,-3-5 0 0 0,-4-1 0 0 0,-3-6 0 0 0,8 4 0 0 0,-1-2 0 0 0,0 0 0 0 0,1-1 0 0 0,-5-20 0 0 0,8 30 0 0 0,1 0 0 0 0,0 0 0 0 0,-1 0 0 0 0,1 0 0 0 0,0 0 0 0 0,0 0 0 0 0,1 0 0 0 0,-1 0 0 0 0,0 0 0 0 0,1 1 0 0 0,0-1 0 0 0,0 0 0 0 0,0 0 0 0 0,0 0 0 0 0,0 1 0 0 0,1-1 0 0 0,-1 1 0 0 0,1-1 0 0 0,-1 1 0 0 0,1-1 0 0 0,0 1 0 0 0,4-4 0 0 0,-4 5 0 0 0,1-1 0 0 0,-1 0 0 0 0,0 0 0 0 0,1 0 0 0 0,-1 0 0 0 0,0-1 0 0 0,0 1 0 0 0,0 0 0 0 0,-1-1 0 0 0,1 0 0 0 0,-1 1 0 0 0,1-1 0 0 0,-1 0 0 0 0,0 0 0 0 0,1-4 0 0 0,1 0 0 0 0,0 1 0 0 0,0 0 0 0 0,0 0 0 0 0,0 1 0 0 0,0 0 0 0 0,1-1 0 0 0,0 1 0 0 0,0 1 0 0 0,0-1 0 0 0,1 1 0 0 0,6-6 0 0 0,57-33 0 0 0,-31 21 0 0 0,-1-6 0 0 0,-29 21 0 0 0,2 0 0 0 0,-1 1 0 0 0,17-11 0 0 0,248-127 0 0 0,-257 137 0 0 0,1 1 0 0 0,0 0 0 0 0,24-4 0 0 0,100-6 0 0 0,-116 13-2 0 0,0 1 0 0 0,0 2-1 0 0,0 1 1 0 0,0 0 0 0 0,-1 2 0 0 0,1 1-1 0 0,-1 1 1 0 0,42 14 0 0 0,-56-13-9 0 0,0-1 0 0 0,-1 2 0 0 0,0-1 0 0 0,0 2 0 0 0,10 9 0 0 0,-14-12 17 0 0,-4-4-5 0 0,1 0 0 0 0,-1 1 0 0 0,0-1 0 0 0,0 1 0 0 0,1-1 0 0 0,-1 1 0 0 0,0-1 0 0 0,0 1 1 0 0,0 0-1 0 0,0 0 0 0 0,-1-1 0 0 0,1 1 0 0 0,0 0 0 0 0,0 3 0 0 0,3 6-1 0 0,0-2 2 0 0,0 0 0 0 0,0 0 0 0 0,-1 0 0 0 0,0 1-1 0 0,-1-1 1 0 0,0 1 0 0 0,0 0 0 0 0,-1-1 0 0 0,-1 1 0 0 0,0 14 0 0 0,0-11 0 0 0,-1-1 0 0 0,0 1 0 0 0,-1 0 0 0 0,-1-1 0 0 0,0 1 0 0 0,0-1 0 0 0,-11 22 0 0 0,-7 5 1 0 0,-3-2-1 0 0,0-1 0 0 0,-3 0 0 0 0,-1-2 0 0 0,-46 44 1 0 0,5-15 3 0 0,-117 82 1 0 0,162-130-7 0 0,-1-1 0 0 0,0-1 0 0 0,-1-2 0 0 0,-28 9 0 0 0,-27 13 0 0 0,54-23 0 0 0,0-1 0 0 0,-1-1 0 0 0,0-2 0 0 0,-35 4 0 0 0,-19 4 0 0 0,50-7 0 0 0,-1-1 0 0 0,0-2 0 0 0,-1-2 0 0 0,1-1 0 0 0,0-1 0 0 0,-58-8 0 0 0,36-12 0 0 0,24 7 0 0 0,-2 1 0 0 0,1-1 0 0 0,0-2 0 0 0,1-1 0 0 0,1-1 0 0 0,0-2 0 0 0,1-1 0 0 0,1-1 0 0 0,-36-35 0 0 0,54 43 0 0 0,0 1 0 0 0,0-1 0 0 0,-11-23 0 0 0,8 16 0 0 0,9 10 0 0 0,0 0 0 0 0,0-1 0 0 0,1 1 0 0 0,1-1 0 0 0,0 0 0 0 0,0 0 0 0 0,1 0 0 0 0,0 0 0 0 0,1 0 0 0 0,2-14 0 0 0,-2 8 0 0 0,1 6 0 0 0,0 0 0 0 0,1 0 0 0 0,0 1 0 0 0,1-1 0 0 0,0 0 0 0 0,1 1 0 0 0,0 0 0 0 0,1-1 0 0 0,0 2 0 0 0,0-1 0 0 0,1 1 0 0 0,13-16 0 0 0,3-1 0 0 0,1 0 0 0 0,1 2 0 0 0,27-21 0 0 0,163-117 0 0 0,-173 139 0 0 0,59-23 0 0 0,-99 46 0 0 0,11-5 0 0 0,1 1 0 0 0,0 1 0 0 0,0 0 0 0 0,0 1 0 0 0,22-1 0 0 0,17-3 0 0 0,-20 2 0 0 0,0 1 0 0 0,0 1 0 0 0,53 5 0 0 0,-74-3 0 0 0,0 1 0 0 0,1 1 0 0 0,-1-1 0 0 0,0 2 0 0 0,0 0 0 0 0,0 0 0 0 0,0 1 0 0 0,-1 1 0 0 0,0-1 0 0 0,0 2 0 0 0,0-1 0 0 0,0 2 0 0 0,12 9 0 0 0,-8-2 0 0 0,-11-11 0 0 0,1 0 0 0 0,-1 1 0 0 0,0-1 0 0 0,0 1 0 0 0,0 0 0 0 0,0 0 0 0 0,-1 0 0 0 0,0 0 0 0 0,1 0 0 0 0,-2 1 0 0 0,1-1 0 0 0,1 6 0 0 0,15 26 0 0 0,-15-32 0 0 0,0 0 0 0 0,-1 0 0 0 0,1 1 0 0 0,-1-1 0 0 0,0 1 0 0 0,0 0 0 0 0,-1 0 0 0 0,0-1 0 0 0,0 1 0 0 0,0 0 0 0 0,0 5 0 0 0,1 13 0 0 0,-2-1 0 0 0,-1 1 0 0 0,-1-1 0 0 0,-1 1 0 0 0,-1-1 0 0 0,-1 0 0 0 0,0 0 0 0 0,-11 23 0 0 0,3-17 0 0 0,-1 0 0 0 0,-2-1 0 0 0,0-1 0 0 0,-2 0 0 0 0,-1-2 0 0 0,-1 0 0 0 0,0-1 0 0 0,-27 22 0 0 0,-16 14 0 0 0,32-29 0 0 0,-34 25 0 0 0,39-35 0 0 0,-8 8 0 0 0,-2-2 0 0 0,-1-2 0 0 0,-1-1 0 0 0,-75 33 0 0 0,71-38 0 0 0,30-13 0 0 0,1 0 0 0 0,-2 0 0 0 0,1-1 0 0 0,0-1 0 0 0,-17 3 0 0 0,-61 6 0 0 0,40-4 0 0 0,-69 1 0 0 0,77-9 0 0 0,14 1 0 0 0,0 0 0 0 0,0-2 0 0 0,0-1 0 0 0,0-2 0 0 0,0 0 0 0 0,-43-14 0 0 0,-15-16 0 0 0,79 31 0 0 0,1 1 0 0 0,-1-1 0 0 0,0 0 0 0 0,1-1 0 0 0,0 0 0 0 0,-6-4 0 0 0,-31-16 0 0 0,38 21 0 0 0,0 0 0 0 0,0 0 0 0 0,0 0 0 0 0,1-1 0 0 0,-1 0 0 0 0,1 0 0 0 0,0 0 0 0 0,0 0 0 0 0,0-1 0 0 0,1 0 0 0 0,-1 0 0 0 0,1 0 0 0 0,0 0 0 0 0,1 0 0 0 0,-1 0 0 0 0,1-1 0 0 0,0 1 0 0 0,1-1 0 0 0,-1 0 0 0 0,1 0 0 0 0,0 1 0 0 0,0-1 0 0 0,1 0 0 0 0,0 0 0 0 0,0 0 0 0 0,0 0 0 0 0,1 0 0 0 0,0 1 0 0 0,0-1 0 0 0,0 0 0 0 0,1 0 0 0 0,0 1 0 0 0,3-8 0 0 0,4-3 0 0 0,0 1 0 0 0,1 0 0 0 0,1 0 0 0 0,1 1 0 0 0,0 0 0 0 0,0 1 0 0 0,1 1 0 0 0,24-18 0 0 0,37-22 0 0 0,-47 33 0 0 0,1 0 0 0 0,31-16 0 0 0,-32 21 0 0 0,1 1 0 0 0,0 2 0 0 0,0 0 0 0 0,1 2 0 0 0,37-7 0 0 0,40-1 0 0 0,-26 3 0 0 0,154-7 0 0 0,-206 19 0 0 0,27 1 0 0 0,-53 1 0 0 0,1 0 0 0 0,0 0 0 0 0,0 0 0 0 0,0 1 0 0 0,0-1 0 0 0,-1 1 0 0 0,1 0 0 0 0,0 0 0 0 0,-1 0 0 0 0,1 0 0 0 0,0 0 0 0 0,-1 1 0 0 0,5 2 0 0 0,-6-1 0 0 0,1 0 0 0 0,-1 0 0 0 0,0 0 0 0 0,0 0 0 0 0,0 1 0 0 0,0-1 0 0 0,-1 0 0 0 0,1 1 0 0 0,-1-1 0 0 0,0 0 0 0 0,0 1 0 0 0,0-1 0 0 0,-1 5 0 0 0,-7 40 0 0 0,7-44 0 0 0,-1-1 0 0 0,0 1 0 0 0,-1 0 0 0 0,1-1 0 0 0,-1 1 0 0 0,1-1 0 0 0,-1 0 0 0 0,-6 5 0 0 0,-14 16 0 0 0,8-9 0 0 0,-1 0 0 0 0,0-1 0 0 0,-1-1 0 0 0,-37 22 0 0 0,-3 2 0 0 0,39-26 0 0 0,-1 0 0 0 0,0-2 0 0 0,-1 0 0 0 0,-26 8 0 0 0,-39 17 0 0 0,59-24 0 0 0,-1-1 0 0 0,0-1 0 0 0,0-1 0 0 0,-35 4 0 0 0,14-2 0 0 0,11-4 0 0 0,0-1 0 0 0,0-2 0 0 0,-1-2 0 0 0,1-1 0 0 0,0-2 0 0 0,-60-13 0 0 0,-23-26 0 0 0,107 39 0 0 0,2-1 0 0 0,-1 0 0 0 0,0-1 0 0 0,1 0 0 0 0,0-1 0 0 0,0 0 0 0 0,-16-13 0 0 0,7 6 0 0 0,-12-21 0 0 0,28 32 0 0 0,1 1 0 0 0,-1-1 0 0 0,1 0 0 0 0,-1 0 0 0 0,1-1 0 0 0,0 1 0 0 0,0-1 0 0 0,0 1 0 0 0,0-1 0 0 0,0 0 0 0 0,0 0 0 0 0,1 0 0 0 0,0 0 0 0 0,-1-1 0 0 0,1 1 0 0 0,0-1 0 0 0,1 0 0 0 0,-3-4 0 0 0,1-3 0 0 0,0-1 0 0 0,1 0 0 0 0,0 0 0 0 0,1-1 0 0 0,0-21 0 0 0,2 29 0 0 0,-1-1 0 0 0,1 0 0 0 0,0 0 0 0 0,0 0 0 0 0,1 1 0 0 0,-1-1 0 0 0,1 1 0 0 0,1-1 0 0 0,-1 1 0 0 0,1 0 0 0 0,0 0 0 0 0,0 0 0 0 0,7-9 0 0 0,12-6 0 0 0,-11-8 0 0 0,15 12 0 0 0,-9-9 0 0 0,10 7 0 0 0,-8-8 0 0 0,11 9 0 0 0,-16 6 0 0 0,-12 9 0 0 0,0 0 0 0 0,0 1 0 0 0,0-1 0 0 0,0 1 0 0 0,0 0 0 0 0,0-1 0 0 0,0 1 0 0 0,1 0 0 0 0,-1 0 0 0 0,0 1 0 0 0,1-1 0 0 0,-1 0 0 0 0,1 1 0 0 0,2-1 0 0 0,0 0 0 0 0,-1 0 0 0 0,0 0 0 0 0,-1-1 0 0 0,1 0 0 0 0,0 1 0 0 0,0-1 0 0 0,-1-1 0 0 0,1 1 0 0 0,-1 0 0 0 0,0-1 0 0 0,4-3 0 0 0,-4 3 0 0 0,0 1 0 0 0,0-1 0 0 0,0 1 0 0 0,1-1 0 0 0,-1 1 0 0 0,1 0 0 0 0,-1 1 0 0 0,1-1 0 0 0,0 0 0 0 0,0 1 0 0 0,6-1 0 0 0,43-8 0 0 0,-27 5 0 0 0,0 0 0 0 0,50 0 0 0 0,-64 5 0 0 0,-8-1 0 0 0,0 0 0 0 0,0 1 0 0 0,0 0 0 0 0,0 0 0 0 0,1 0 0 0 0,-1 1 0 0 0,0-1 0 0 0,0 1 0 0 0,0 0 0 0 0,0 0 0 0 0,0 1 0 0 0,0-1 0 0 0,0 1 0 0 0,0 0 0 0 0,4 2 0 0 0,15 11 0 0 0,-21-14 0 0 0,-1-1 0 0 0,1 1 0 0 0,-1-1 0 0 0,0 1 0 0 0,1 0 0 0 0,-1 0 0 0 0,0-1 0 0 0,1 1 0 0 0,-1 0 0 0 0,0 0 0 0 0,0 0 0 0 0,0 0 0 0 0,0 0 0 0 0,0 1 0 0 0,0-1 0 0 0,0 0 0 0 0,0 0 0 0 0,-1 1 0 0 0,1-1 0 0 0,0 0 0 0 0,-1 1 0 0 0,1 1 0 0 0,2 6 0 0 0,0-1 0 0 0,-1 1 0 0 0,0 0 0 0 0,0 0 0 0 0,-1 0 0 0 0,-1 0 0 0 0,1 0 0 0 0,-1 0 0 0 0,-1 1 0 0 0,0-1 0 0 0,0 0 0 0 0,-4 12 0 0 0,3-5 0 0 0,1-11 0 0 0,1-1 0 0 0,-1 0 0 0 0,1 0 0 0 0,-1 0 0 0 0,0 0 0 0 0,-1 0 0 0 0,1 0 0 0 0,-1 0 0 0 0,0 0 0 0 0,-3 5 0 0 0,-44 49 0 0 0,-36 37 0 0 0,55-64 0 0 0,18-19 0 0 0,-1 0 0 0 0,-1-1 0 0 0,0 0 0 0 0,-25 14 0 0 0,-22 15 0 0 0,48-28 0 0 0,-1-1 0 0 0,0 0 0 0 0,-1-1 0 0 0,0-1 0 0 0,-1-1 0 0 0,0 0 0 0 0,-31 11 0 0 0,-8-3 0 0 0,33-9 0 0 0,0 0 0 0 0,-1-2 0 0 0,0-1 0 0 0,0 0 0 0 0,-32 0 0 0 0,48-4 0 0 0,-15 0 0 0 0,1-1 0 0 0,-35-5 0 0 0,51 6 0 0 0,1-1 0 0 0,0 0 0 0 0,0 0 0 0 0,0-1 0 0 0,0 1 0 0 0,0-1 0 0 0,1 1 0 0 0,-1-1 0 0 0,0-1 0 0 0,1 1 0 0 0,-1 0 0 0 0,1-1 0 0 0,0 0 0 0 0,0 1 0 0 0,0-1 0 0 0,0-1 0 0 0,0 1 0 0 0,1 0 0 0 0,-4-5 0 0 0,-11-11 0 0 0,5 9 0 0 0,7-2 0 0 0,5 11 0 0 0,0-1 0 0 0,-1 1 0 0 0,1 0 0 0 0,0-1 0 0 0,-1 1 0 0 0,0 0 0 0 0,1 0 0 0 0,-1 0 0 0 0,0-1 0 0 0,0 1 0 0 0,0 0 0 0 0,1 0 0 0 0,-1 0 0 0 0,0 0 0 0 0,0 0 0 0 0,-1 0 0 0 0,1 1 0 0 0,0-1 0 0 0,-1-1 0 0 0,-1 0 0 0 0,0-1 0 0 0,0 0 0 0 0,1 0 0 0 0,0 0 0 0 0,-1 0 0 0 0,1 0 0 0 0,0-1 0 0 0,1 1 0 0 0,-1-1 0 0 0,1 1 0 0 0,-1-1 0 0 0,1 0 0 0 0,-1-7 0 0 0,-8-47 0 0 0,9 51 0 0 0,1 0 0 0 0,0 0 0 0 0,0 0 0 0 0,1 1 0 0 0,0-1 0 0 0,0 0 0 0 0,1 0 0 0 0,-1 1 0 0 0,2-1 0 0 0,-1 0 0 0 0,1 1 0 0 0,0 0 0 0 0,0 0 0 0 0,0 0 0 0 0,1 0 0 0 0,0 0 0 0 0,8-8 0 0 0,19-34 0 0 0,-2 14 0 0 0,1 0 0 0 0,62-52 0 0 0,-89 84 0 0 0,0 0 0 0 0,0 0 0 0 0,1 0 0 0 0,-1 0 0 0 0,1 0 0 0 0,-1 1 0 0 0,1 0 0 0 0,0 0 0 0 0,0 0 0 0 0,3-1 0 0 0,-4 2 0 0 0,0-1 0 0 0,0 1 0 0 0,0-1 0 0 0,-1 0 0 0 0,1 0 0 0 0,0 0 0 0 0,-1 0 0 0 0,1-1 0 0 0,-1 1 0 0 0,1-1 0 0 0,-1 1 0 0 0,0-1 0 0 0,1 0 0 0 0,1-2 0 0 0,1-1 0 0 0,-1 1 0 0 0,1 0 0 0 0,0 0 0 0 0,0 0 0 0 0,0 0 0 0 0,0 1 0 0 0,1 0 0 0 0,0 0 0 0 0,-1 0 0 0 0,1 1 0 0 0,0 0 0 0 0,12-3 0 0 0,25-8 0 0 0,-38 11 0 0 0,0 1 0 0 0,1 0 0 0 0,-1 0 0 0 0,0 0 0 0 0,1 1 0 0 0,-1-1 0 0 0,0 2 0 0 0,6-1 0 0 0,6 1 0 0 0,-9 0 0 0 0,-8-1 0 0 0,0 0 0 0 0,0 0 0 0 0,1 1 0 0 0,-1-1 0 0 0,0 0 0 0 0,0 1 0 0 0,0-1 0 0 0,1 0 0 0 0,-1 1 0 0 0,0-1 0 0 0,0 0 0 0 0,0 1 0 0 0,0-1 0 0 0,0 0 0 0 0,0 1 0 0 0,0-1 0 0 0,0 1 0 0 0,0-1 0 0 0,0 0 0 0 0,0 1 0 0 0,0-1 0 0 0,0 0 0 0 0,0 1 0 0 0,0-1 0 0 0,0 1 0 0 0,0-1 0 0 0,0 0 0 0 0,0 1 0 0 0,-1-1 0 0 0,1 0 0 0 0,0 1 0 0 0,0-1 0 0 0,0 0 0 0 0,-1 1 0 0 0,1-1 0 0 0,0 0 0 0 0,-1 1 0 0 0,-6 9 0 0 0,-1-1 0 0 0,-1 0 0 0 0,0-1 0 0 0,0 0 0 0 0,-1-1 0 0 0,-16 10 0 0 0,-32 25 0 0 0,29-21 0 0 0,-2-2 0 0 0,0-1 0 0 0,-1-1 0 0 0,-64 24 0 0 0,91-39 0 0 0,-19 6 0 0 0,-2-2 0 0 0,1 0 0 0 0,-43 4 0 0 0,29-5 0 0 0,6-2 0 0 0,-49-1 0 0 0,-19 0 0 0 0,21 3 0 0 0,61-1 0 0 0,6-3 0 0 0,0 1 0 0 0,1 0 0 0 0,-1 1 0 0 0,1 1 0 0 0,0 0 0 0 0,0 1 0 0 0,1 0 0 0 0,-1 0 0 0 0,1 1 0 0 0,0 1 0 0 0,1 0 0 0 0,-14 11 0 0 0,19-15 0 0 0,-14 12 0 0 0,18-8 0 0 0,14-5 0 0 0,-11-2 0 0 0,8 1 0 0 0,-1-2 0 0 0,1 1 0 0 0,0-1 0 0 0,18-5 0 0 0,19-5 0 0 0,-42 11 0 0 0,1-1 0 0 0,0 0 0 0 0,0-1 0 0 0,-1 1 0 0 0,1-1 0 0 0,-1 0 0 0 0,0 0 0 0 0,8-5 0 0 0,74-34 0 0 0,-60 29 0 0 0,38-21 0 0 0,96-55 0 0 0,-144 77 0 0 0,1 2 0 0 0,1 0 0 0 0,0 0 0 0 0,20-5 0 0 0,25-10 0 0 0,-12 2-2 0 0,93-43-21 0 0,-134 60 15 0 0,1 0 0 0 0,0 0 0 0 0,20-4-1 0 0,23-9-21 0 0,377-134 118 0 0,-398 142-88 0 0,52-6 0 0 0,-6 2 0 0 0,-35 5 0 0 0,47-2 0 0 0,-75 10 0 0 0,0 0 0 0 0,-1 1 0 0 0,1 0 0 0 0,-1 2 0 0 0,1 0 0 0 0,21 6 0 0 0,-34-6 0 0 0,0 0 0 0 0,0 0 0 0 0,-1 1 0 0 0,1-1 0 0 0,0 1 0 0 0,-1 0 0 0 0,0 0 0 0 0,0 0 0 0 0,0 1 0 0 0,0-1 0 0 0,0 1 0 0 0,-1 0 0 0 0,0-1 0 0 0,1 1 0 0 0,-1 0 0 0 0,-1 1 0 0 0,1-1 0 0 0,-1 0 0 0 0,1 0 0 0 0,-1 1 0 0 0,0-1 0 0 0,-1 0 0 0 0,1 10 0 0 0,1 4 0 0 0,-2 0 0 0 0,0 0 0 0 0,0 1 0 0 0,-5 21 0 0 0,4-34 0 0 0,-1 0 0 0 0,0 0 0 0 0,0-1 0 0 0,0 1 0 0 0,-1-1 0 0 0,1 0 0 0 0,-1 1 0 0 0,-1-1 0 0 0,1 0 0 0 0,-5 5 0 0 0,-9 14 0 0 0,9-12 0 0 0,0 0 0 0 0,0-1 0 0 0,-15 15 0 0 0,-3 3 0 0 0,5-7 0 0 0,-1-2 0 0 0,0 0 0 0 0,-38 24 0 0 0,28-20 0 0 0,-34 30 0 0 0,53-43 0 0 0,0-2 0 0 0,0 0 0 0 0,-28 14 0 0 0,7-4 0 0 0,17-10 0 0 0,0-1 0 0 0,-1 0 0 0 0,-35 10 0 0 0,-7 3 0 0 0,34-12-14 0 0,0 0-1 0 0,0-2 1 0 0,-1-1-1 0 0,-38 3 1 0 0,39-6 14 0 0,-165 11 8 0 0,167-14-6 0 0,0-2 0 0 0,-1 0-1 0 0,1-1 1 0 0,1-2 0 0 0,-42-12 0 0 0,38 9 4 0 0,22 7-4 0 0,-1-1-1 0 0,1 1 0 0 0,-1-2 1 0 0,1 1-1 0 0,0 0 0 0 0,0-1 1 0 0,0 0-1 0 0,-8-6 0 0 0,-52-25 5 0 0,61 31-7 0 0,0 0-1 0 0,0 0 1 0 0,0 0 0 0 0,0-1 0 0 0,0 1 0 0 0,1-1 0 0 0,0 0 0 0 0,0 0 0 0 0,0-1 0 0 0,0 1 0 0 0,1-1 0 0 0,-1 1-1 0 0,1-1 1 0 0,0 0 0 0 0,1 0 0 0 0,-1 0 0 0 0,-1-10 0 0 0,2 8-7 0 0,0 0 1 0 0,0-1 0 0 0,1 1-1 0 0,0 0 1 0 0,0 0-1 0 0,1-1 1 0 0,0 1-1 0 0,0 0 1 0 0,1 0-1 0 0,0 0 1 0 0,5-14-1 0 0,-6 20 7 0 0,-1 0 0 0 0,1 0-1 0 0,0 0 1 0 0,-1 0 0 0 0,1 0-1 0 0,0 0 1 0 0,0 0-1 0 0,0 0 1 0 0,0 0 0 0 0,0 0-1 0 0,0 0 1 0 0,0 0 0 0 0,0 1-1 0 0,0-1 1 0 0,0 1 0 0 0,0-1-1 0 0,0 0 1 0 0,1 1-1 0 0,-1 0 1 0 0,2-1 0 0 0,11-6-13 0 0,-7-7 0 0 0,-7 12 14 0 0,1 1 0 0 0,-1-1-1 0 0,1 1 1 0 0,0-1 0 0 0,0 1-1 0 0,0-1 1 0 0,0 1 0 0 0,0-1-1 0 0,0 1 1 0 0,0 0 0 0 0,0 0-1 0 0,0-1 1 0 0,0 1 0 0 0,1 0-1 0 0,1-1 1 0 0,59-44 0 0 0,-28 26-2 0 0,-30 18 1 0 0,-1-1-1 0 0,1 1 1 0 0,0 0 0 0 0,0 0 0 0 0,1 0-1 0 0,-1 1 1 0 0,0-1 0 0 0,0 1 0 0 0,1 0-1 0 0,5 0 1 0 0,177-22-35 0 0,-159 22 30 0 0,1 1 1 0 0,-1 1-1 0 0,0 1 1 0 0,45 10-1 0 0,-53-5 30 0 0,0 0 1 0 0,0 1-1 0 0,35 21 1 0 0,6 1 26 0 0,-57-28-50 0 0,1 0-1 0 0,-1 0 1 0 0,0 0-1 0 0,0 0 0 0 0,0 1 1 0 0,0 0-1 0 0,6 5 1 0 0,7 5 3 0 0,0-3 12 0 0,-7-6-15 0 0,-1 1-1 0 0,0-1 0 0 0,0 2 0 0 0,-1-1 0 0 0,0 1 0 0 0,0 1 1 0 0,0 0-1 0 0,-1 0 0 0 0,1 0 0 0 0,-2 1 0 0 0,1 0 0 0 0,-1 0 1 0 0,0 1-1 0 0,5 10 0 0 0,15 20-60 0 0,5 8 32 0 0,-15-9 52 0 0,-1 1 0 0 0,-3 1 0 0 0,10 51 0 0 0,-21-89-25 0 0,-1-1 1 0 0,1 1-1 0 0,0 0 0 0 0,-1 0 0 0 0,1 0 1 0 0,0-1-1 0 0,0 1 0 0 0,0 0 0 0 0,1-1 1 0 0,-1 1-1 0 0,0-1 0 0 0,0 0 1 0 0,3 2-1 0 0,4 6-2 0 0,-6-7 3 0 0,1 0 0 0 0,-1 0 0 0 0,0-1 0 0 0,1 1 0 0 0,-1 0 0 0 0,1-1 0 0 0,0 0 0 0 0,0 0 0 0 0,-1 0 0 0 0,1 0 0 0 0,0 0 0 0 0,0 0 0 0 0,0-1 0 0 0,0 1 0 0 0,0-1 0 0 0,0 0 0 0 0,0 0 0 0 0,0 0 0 0 0,0 0 0 0 0,0-1 0 0 0,0 1 0 0 0,0-1 0 0 0,0 1 0 0 0,0-1 0 0 0,0 0 0 0 0,0 0 0 0 0,-1-1 0 0 0,1 1 0 0 0,5-4 0 0 0,2-1 2 0 0,1 0 1 0 0,-1-1-1 0 0,0-1 0 0 0,-1 0 0 0 0,10-10 0 0 0,-13 12-1 0 0,0 0-1 0 0,0 1 1 0 0,1 0 0 0 0,0 0 0 0 0,0 0-1 0 0,8-4 1 0 0,18-12-17 0 0,72-65 27 0 0,-77 67 7 0 0,42-22 1 0 0,2-2-24 0 0,-49 29 1 0 0,0 2 1 0 0,1 0 0 0 0,47-15-1 0 0,-6 2-11 0 0,-13 2-7 0 0,-23 9 11 0 0,-1 2 1 0 0,2 1-1 0 0,43-10 1 0 0,-61 18 14 0 0,0 0 1 0 0,0-1-1 0 0,0 0 1 0 0,15-8-1 0 0,30-10-42 0 0,-15 13 24 0 0,24-8 9 0 0,91-9 0 0 0,-82 16 19 0 0,-37 4-63 0 0,59 0 1 0 0,-69 5 35 0 0,33 1 3 0 0,109 13 1 0 0,-168-13 10 0 0,118 14 86 0 0,113-7-36 0 0,-226-8-54 0 0,0 0 1 0 0,0-1 0 0 0,0 0-1 0 0,0 0 1 0 0,0-1 0 0 0,8-4-1 0 0,4-1-4 0 0,-13 6 6 0 0,0-1-1 0 0,0 0 1 0 0,0-1 0 0 0,0 1 0 0 0,-1-1 0 0 0,1 0 0 0 0,-1 0-1 0 0,0-1 1 0 0,0 0 0 0 0,0 0 0 0 0,-1 0 0 0 0,0 0 0 0 0,0-1-1 0 0,0 0 1 0 0,4-8 0 0 0,-7 12 1 0 0,0-1 0 0 0,0 1 0 0 0,0 0-1 0 0,0 0 1 0 0,0 0 0 0 0,1 0 0 0 0,-1 0 0 0 0,1 0 0 0 0,0 0 0 0 0,-1 0-1 0 0,1 1 1 0 0,0-1 0 0 0,0 1 0 0 0,0-1 0 0 0,0 1 0 0 0,0 0-1 0 0,5-2 1 0 0,-5 1 0 0 0,1-1-1 0 0,-1 1 0 0 0,0-1 0 0 0,0 1 0 0 0,1-1 0 0 0,-2 0 1 0 0,1 0-1 0 0,0 0 0 0 0,0 0 0 0 0,-1 0 0 0 0,0-1 1 0 0,0 1-1 0 0,1-4 0 0 0,5-10-28 0 0,-4 8 25 0 0,-3 7 4 0 0,1 1 0 0 0,-1 0 0 0 0,0-1-1 0 0,1 1 1 0 0,-1-1 0 0 0,1 1 0 0 0,0 0 0 0 0,-1-1-1 0 0,1 1 1 0 0,0 0 0 0 0,0 0 0 0 0,0 0 0 0 0,0 0 0 0 0,0 0-1 0 0,0 0 1 0 0,0 0 0 0 0,0 0 0 0 0,0 0 0 0 0,2-1-1 0 0,-1 1 0 0 0,-1-1 1 0 0,1 1-1 0 0,-1-1 0 0 0,0 1 0 0 0,1-1 0 0 0,-1 1 0 0 0,0-1 0 0 0,0 0 0 0 0,0 1 1 0 0,0-1-1 0 0,-1 0 0 0 0,2-2 0 0 0,-1 2 0 0 0,-1 0 0 0 0,1 1 0 0 0,-1-1 0 0 0,1 0 0 0 0,0 1 0 0 0,0-1 0 0 0,0 1 0 0 0,0-1 0 0 0,0 1 0 0 0,1 0 0 0 0,-1-1 1 0 0,0 1-1 0 0,0 0 0 0 0,1 0 0 0 0,2-2 0 0 0,18-18-15 0 0,-21 19 12 0 0,1-1-1 0 0,0 1 0 0 0,0 0 1 0 0,0-1-1 0 0,0 1 0 0 0,0 0 1 0 0,1 1-1 0 0,-1-1 0 0 0,1 0 1 0 0,2-1-1 0 0,-2 1-30 0 0,-1 0 0 0 0,1 0 1 0 0,-1 0-1 0 0,0 0 0 0 0,1 0 0 0 0,-1-1 0 0 0,0 1 0 0 0,0-1 1 0 0,-1 0-1 0 0,1 1 0 0 0,1-4 0 0 0,-2 3-115 0 0,1 0-1 0 0,0 0 0 0 0,-1 0 1 0 0,1 1-1 0 0,0-1 0 0 0,1 0 1 0 0,-1 1-1 0 0,0 0 1 0 0,1-1-1 0 0,-1 1 0 0 0,4-2 1 0 0,-4 3-105 0 0,0 0 0 0 0,14-22-2549 0 0,0 0-491 0 0,20-25-3254 0 0,-18 21 3493 0 0,-10 17 1765 0 0,-1 0 1 0 0,0-1 0 0 0,-1 0 0 0 0,10-22 0 0 0,-5 1 142 0 0,13-61 0 0 0,-15 51-276 0 0,0 5-1413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2:4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797 1 6480 0 0,'-17'25'7612'0'0,"16"-23"-7370"0"0,0 11 223 0 0,-1-1 0 0 0,0 0 0 0 0,-1 0 0 0 0,-1 0 1 0 0,1 0-1 0 0,-2-1 0 0 0,0 1 0 0 0,0-1 0 0 0,-9 12 0 0 0,-9 25 596 0 0,19-41-901 0 0,-1 1-1 0 0,0-1 0 0 0,0 0 1 0 0,-1 0-1 0 0,1-1 1 0 0,-11 10-1 0 0,-11 11 286 0 0,10 1-151 0 0,-10-8-1 0 0,15-3-141 0 0,10-14-113 0 0,-1 1 1 0 0,0 0 0 0 0,1-1 0 0 0,-1 0-1 0 0,-1 0 1 0 0,1 0 0 0 0,0 0 0 0 0,-1 0 0 0 0,-7 3-1 0 0,-9 9 175 0 0,0 0 0 0 0,0 1 0 0 0,-17 20 0 0 0,19-18-7 0 0,-1 0-1 0 0,-1-2 0 0 0,-30 20 1 0 0,-97 64 785 0 0,131-90-885 0 0,-1-1 0 0 0,-1 0 0 0 0,1-2 0 0 0,-1 0 0 0 0,-1-1 0 0 0,-34 7 0 0 0,52-13-145 0 0,-1 1 0 0 0,1-1 0 0 0,-1 0 1 0 0,1 0-1 0 0,-1 0 0 0 0,1 0 0 0 0,0 0 1 0 0,-1 0-1 0 0,1 0 0 0 0,-1 0 0 0 0,1-1 0 0 0,-1 1 1 0 0,1 0-1 0 0,0-1 0 0 0,-1 0 0 0 0,1 1 0 0 0,0-1 1 0 0,0 0-1 0 0,-1 1 0 0 0,1-1 0 0 0,-2-2 0 0 0,2 2-60 0 0,1 1-1 0 0,-1-1 0 0 0,1 0 0 0 0,0 0 0 0 0,-1 0 0 0 0,1 0 1 0 0,0 1-1 0 0,0-1 0 0 0,-1 0 0 0 0,1 0 0 0 0,0 0 0 0 0,0 0 1 0 0,0 0-1 0 0,0 0 0 0 0,0 0 0 0 0,0 1 0 0 0,0-1 0 0 0,1 0 0 0 0,-1 0 1 0 0,0 0-1 0 0,0 0 0 0 0,1 0 0 0 0,-1 1 0 0 0,0-1 0 0 0,1 0 1 0 0,-1 0-1 0 0,1 0 0 0 0,-1 1 0 0 0,1-1 0 0 0,2-2-197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5552 0 0,'-14'-9'2842'0'0,"-31"-28"10859"0"0,45 37-13607 0 0,0 0-1 0 0,0 0 0 0 0,0 0 1 0 0,0 0-1 0 0,0 0 1 0 0,0-1-1 0 0,-1 1 0 0 0,1 0 1 0 0,0 0-1 0 0,0 0 0 0 0,0 0 1 0 0,0 0-1 0 0,0 0 1 0 0,-1 0-1 0 0,1 0 0 0 0,0 0 1 0 0,0 0-1 0 0,0 0 0 0 0,0 0 1 0 0,-1 0-1 0 0,1 0 1 0 0,0 0-1 0 0,0 0 0 0 0,0 0 1 0 0,0 0-1 0 0,-1 0 0 0 0,1 0 1 0 0,0 0-1 0 0,0 0 0 0 0,0 0 1 0 0,0 0-1 0 0,-1 0 1 0 0,1 0-1 0 0,0 0 0 0 0,0 0 1 0 0,0 0-1 0 0,0 0 0 0 0,0 1 1 0 0,-1-1-1 0 0,1 0 1 0 0,0 0-1 0 0,0 0 0 0 0,0 0 1 0 0,0 0-1 0 0,0 0 0 0 0,0 1 1 0 0,0-1-1 0 0,0 0 1 0 0,0 0-1 0 0,-1 0 0 0 0,1 0 1 0 0,0 0-1 0 0,0 1 0 0 0,0-1 1 0 0,0 0-1 0 0,0 0 1 0 0,0 0-1 0 0,0 0 0 0 0,0 1 1 0 0,0-1-1 0 0,-2 6-148 0 0,3 2 314 0 0,1 0-1 0 0,0 0 0 0 0,0-1 0 0 0,0 1 0 0 0,1-1 0 0 0,7 14 1 0 0,6 20 27 0 0,6 12-102 0 0,-18-46-171 0 0,-1 0 1 0 0,0 0-1 0 0,0 0 0 0 0,0 1 1 0 0,-1-1-1 0 0,0 1 1 0 0,0-1-1 0 0,0 1 1 0 0,-1 11-1 0 0,1 0-24 0 0,0 1-1 0 0,2-1 0 0 0,0 0 0 0 0,8 24 1 0 0,-1-5-95 0 0,-7-2-503 0 0,-4-33 493 0 0,-1 0 0 0 0,1 0 0 0 0,1 0 0 0 0,-1 0-1 0 0,0 0 1 0 0,1 0 0 0 0,-1 0 0 0 0,1 0 0 0 0,0 0 0 0 0,0-1-1 0 0,0 1 1 0 0,0 0 0 0 0,1 0 0 0 0,-1-1 0 0 0,1 1 0 0 0,2 2-1 0 0,3 11-935 0 0,-6-15 935 0 0,-1 0 0 0 0,0 0 0 0 0,0 0 0 0 0,1 0 0 0 0,-1 0 0 0 0,1 0 0 0 0,-1 0-1 0 0,1 0 1 0 0,-1 0 0 0 0,1 0 0 0 0,0 0 0 0 0,-1 0 0 0 0,1 0 0 0 0,0 0 0 0 0,0 0 0 0 0,-1-1 0 0 0,3 2 0 0 0,3 1-110 0 0,0 0-2348 0 0,-1-1 0 0 0,1 0 0 0 0,0 0 0 0 0,0 0 0 0 0,10 2 0 0 0,-2-4 1000 0 0,1 0-3222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9 327 5616 0 0,'-9'-104'10401'0'0,"10"97"-10106"0"0,1 0 1 0 0,-1-1-1 0 0,1 1 1 0 0,0 0-1 0 0,1 0 1 0 0,0 0-1 0 0,0 0 0 0 0,0 1 1 0 0,1-1-1 0 0,0 1 1 0 0,0 0-1 0 0,1 0 1 0 0,0 0-1 0 0,0 1 0 0 0,0-1 1 0 0,7-4-1 0 0,48-47 1200 0 0,-52 51-1335 0 0,0 0 1 0 0,1 1-1 0 0,0 0 1 0 0,0 0-1 0 0,0 1 1 0 0,0 0-1 0 0,0 1 0 0 0,1 0 1 0 0,0 0-1 0 0,-1 1 1 0 0,16-2-1 0 0,-19 4-57 0 0,0 0 0 0 0,0 0 0 0 0,0 0 0 0 0,-1 0 0 0 0,1 1 0 0 0,0 0 0 0 0,0 1 0 0 0,-1-1 0 0 0,1 1 0 0 0,7 3 0 0 0,-9-2-83 0 0,-1 0 0 0 0,0 0 0 0 0,0 1 0 0 0,0-1 0 0 0,0 1 0 0 0,-1-1 0 0 0,1 1 0 0 0,-1 0 0 0 0,0 0-1 0 0,0 0 1 0 0,0 0 0 0 0,1 6 0 0 0,8 14 61 0 0,-9-21-72 0 0,0 1 0 0 0,-1-1 0 0 0,1 1 1 0 0,-1-1-1 0 0,0 1 0 0 0,0 0 0 0 0,0-1 0 0 0,-1 1 1 0 0,0 0-1 0 0,1 0 0 0 0,-1-1 0 0 0,-1 6 0 0 0,10 116 51 0 0,-9-11-46 0 0,0-112-21 0 0,0 1 1 0 0,1 0 0 0 0,-1 0 0 0 0,1 0 0 0 0,-1 0-1 0 0,1 0 1 0 0,0 0 0 0 0,0-1 0 0 0,0 1 0 0 0,0 0-1 0 0,1-1 1 0 0,-1 1 0 0 0,1-1 0 0 0,0 1 0 0 0,-1-1-1 0 0,1 0 1 0 0,0 0 0 0 0,0 1 0 0 0,3 1 0 0 0,114 5 95 0 0,-76-16-83 0 0,-13-1-4 0 0,-9 5 67 0 0,0 1-1 0 0,34 2 1 0 0,-21 0 73 0 0,15 5 152 0 0,-47-5-274 0 0,0 0-1 0 0,0 0 1 0 0,0 0-1 0 0,0 1 0 0 0,-1-1 1 0 0,1 1-1 0 0,0-1 1 0 0,0 1-1 0 0,-1-1 0 0 0,1 1 1 0 0,0 0-1 0 0,-1 0 0 0 0,1 0 1 0 0,-1 0-1 0 0,1 0 1 0 0,-1 0-1 0 0,1 0 0 0 0,-1 0 1 0 0,0 1-1 0 0,1-1 1 0 0,-1 1-1 0 0,0-1 0 0 0,0 1 1 0 0,0-1-1 0 0,1 3 1 0 0,-2-1 11 0 0,0-1 1 0 0,1 0 0 0 0,-1 1-1 0 0,1-1 1 0 0,0 0 0 0 0,0 1 0 0 0,0-1-1 0 0,0 0 1 0 0,0 0 0 0 0,0 0-1 0 0,0 0 1 0 0,3 2 0 0 0,-3-1-2 0 0,1-1 0 0 0,-1 0 0 0 0,1 0 0 0 0,-1 1-1 0 0,0-1 1 0 0,0 1 0 0 0,0-1 0 0 0,0 1 0 0 0,0-1 0 0 0,-1 1 0 0 0,1-1 0 0 0,0 5 0 0 0,-1 178 891 0 0,-12-136-848 0 0,8-40-65 0 0,1-1 0 0 0,1 1 0 0 0,0 0-1 0 0,0 0 1 0 0,0 10 0 0 0,0-13-94 0 0,0 0 0 0 0,0 0 0 0 0,-1 0 0 0 0,1 0-1 0 0,-1-1 1 0 0,-1 1 0 0 0,1-1 0 0 0,-1 0 0 0 0,0 0 0 0 0,0 0 0 0 0,-1 0-1 0 0,1-1 1 0 0,-1 1 0 0 0,0-1 0 0 0,0 0 0 0 0,0-1 0 0 0,-8 4-1 0 0,-15 17-2754 0 0,26-22 2368 0 0,0-1 0 0 0,0-1 0 0 0,0 1 0 0 0,0 0 0 0 0,-1 0 0 0 0,1-1 0 0 0,0 1 0 0 0,0-1 0 0 0,-1 0-1 0 0,1 0 1 0 0,0 0 0 0 0,0 0 0 0 0,-1 0 0 0 0,1 0 0 0 0,0 0 0 0 0,0-1 0 0 0,-1 1 0 0 0,1-1 0 0 0,-3-1 0 0 0,-13-19-6238 0 0,7-2 5008 0 0,2-1 147 0 0,0 8-2060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5280 0 0,'-26'-9'2247'0'0,"25"9"-1899"0"0,-1 0 0 0 0,0 0 0 0 0,1 0 0 0 0,-1 0 0 0 0,0-1 0 0 0,1 1 0 0 0,-1-1 0 0 0,1 1 0 0 0,-1-1-1 0 0,1 1 1 0 0,-1-1 0 0 0,1 0 0 0 0,-1 0 0 0 0,1 0 0 0 0,0 0 0 0 0,-1 0 0 0 0,1 0 0 0 0,0 0 0 0 0,0 0 0 0 0,-2-3 0 0 0,-6-18 4989 0 0,9 18-5155 0 0,1 0 0 0 0,0 0 0 0 0,0 0 0 0 0,0 0 0 0 0,0 0 0 0 0,0 0 0 0 0,1 1 0 0 0,0-1 0 0 0,0 0-1 0 0,0 1 1 0 0,0-1 0 0 0,0 1 0 0 0,1 0 0 0 0,-1 0 0 0 0,1 0 0 0 0,0 0 0 0 0,0 0 0 0 0,0 1 0 0 0,0-1-1 0 0,1 1 1 0 0,-1 0 0 0 0,1 0 0 0 0,4-2 0 0 0,8-4 239 0 0,2 1-1 0 0,-1 0 0 0 0,27-6 1 0 0,-40 12-305 0 0,4 0 12 0 0,1 0 1 0 0,0 0-1 0 0,-1 1 0 0 0,1 0 0 0 0,-1 1 0 0 0,14 2 1 0 0,-18-3-84 0 0,-1 1 1 0 0,1-1 0 0 0,-1 1 0 0 0,1 0 0 0 0,-1 0 0 0 0,1 0 0 0 0,-1 0-1 0 0,0 0 1 0 0,0 1 0 0 0,1 0 0 0 0,-1-1 0 0 0,0 1 0 0 0,-1 0 0 0 0,6 5-1 0 0,-6-5-23 0 0,-1 0-1 0 0,0 0 1 0 0,0-1-1 0 0,1 1 1 0 0,-1 0-1 0 0,1-1 1 0 0,0 1-1 0 0,-1-1 0 0 0,1 1 1 0 0,0-1-1 0 0,0 0 1 0 0,0 0-1 0 0,0 0 1 0 0,4 1-1 0 0,15 12 101 0 0,-15-6-80 0 0,-4-5-20 0 0,1 0 0 0 0,-1 0-1 0 0,1 0 1 0 0,0 0 0 0 0,-1-1-1 0 0,1 1 1 0 0,0-1 0 0 0,0 0-1 0 0,6 4 1 0 0,-7-5-4 0 0,0 0 0 0 0,0 0 0 0 0,0 1 0 0 0,-1-1 0 0 0,1 1 0 0 0,-1 0 0 0 0,1-1 0 0 0,-1 1 0 0 0,1 0 0 0 0,-1 0 0 0 0,0 0 0 0 0,0 0 0 0 0,0 0 0 0 0,0 0 0 0 0,0 0 0 0 0,1 4 0 0 0,6 11 89 0 0,10 2 21 0 0,-15-16-104 0 0,0 0 0 0 0,0 0-1 0 0,0 0 1 0 0,-1 1 0 0 0,1-1 0 0 0,-1 1-1 0 0,0 0 1 0 0,0-1 0 0 0,2 6 0 0 0,36 66 384 0 0,-30-59-340 0 0,-1 0 0 0 0,0 1 0 0 0,-1 0 0 0 0,-1 1 0 0 0,9 34 0 0 0,0-5 55 0 0,-13-43-121 0 0,-1 2-1 0 0,1-1 1 0 0,-1 0-1 0 0,-1 0 1 0 0,1 1-1 0 0,-1-1 1 0 0,0 1-1 0 0,0-1 1 0 0,0 7-1 0 0,17 134-9 0 0,-18-114-8 0 0,2-20-150 0 0,-2 1-1 0 0,0-1 0 0 0,0 0 1 0 0,-1 0-1 0 0,-1 1 0 0 0,0-1 1 0 0,-6 19-1 0 0,-4 21-1837 0 0,3-10-3225 0 0,8-39 4406 0 0,0 0 0 0 0,0 0 0 0 0,-1 0 1 0 0,1 0-1 0 0,-1 0 0 0 0,0-1 0 0 0,0 1 0 0 0,0-1 0 0 0,0 1 0 0 0,0-1 1 0 0,-5 4-1 0 0,3-2-1729 0 0,-5 1-1964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50 457 5024 0 0,'-1'0'71'0'0,"1"0"0"0"0,-1 0-1 0 0,0 0 1 0 0,1 0 0 0 0,-1 0 0 0 0,0-1 0 0 0,1 1 0 0 0,-1 0-1 0 0,0-1 1 0 0,1 1 0 0 0,-1 0 0 0 0,1-1 0 0 0,-1 1 0 0 0,1 0 0 0 0,-1-1-1 0 0,1 1 1 0 0,-1-1 0 0 0,1 1 0 0 0,-1-1 0 0 0,1 1 0 0 0,-1-1-1 0 0,1 0 1 0 0,0 1 0 0 0,-1-1 0 0 0,1 1 0 0 0,0-1 0 0 0,0 0 0 0 0,-1 1-1 0 0,1-1 1 0 0,0 0 0 0 0,0 1 0 0 0,0-2 0 0 0,0 1 179 0 0,0 1 0 0 0,0-1 0 0 0,0 0 0 0 0,-1 1 0 0 0,1-1 0 0 0,0 0 0 0 0,0 1 0 0 0,0-1 0 0 0,-1 0 1 0 0,1 1-1 0 0,0-1 0 0 0,-1 1 0 0 0,1-1 0 0 0,-1 1 0 0 0,1-1 0 0 0,0 1 0 0 0,-1-1 0 0 0,1 1 0 0 0,-1-1 0 0 0,1 1 0 0 0,-1 0 0 0 0,0-1 0 0 0,1 1 1 0 0,-1 0-1 0 0,1-1 0 0 0,-1 1 0 0 0,0 0 0 0 0,1 0 0 0 0,-1-1 0 0 0,0 1 0 0 0,1 0 0 0 0,-2 0 0 0 0,1-1 246 0 0,-1 0 0 0 0,1 0 0 0 0,-1 0 0 0 0,1 0 0 0 0,-1-1 0 0 0,1 1 0 0 0,0 0 0 0 0,0-1 0 0 0,0 1 0 0 0,0-1 0 0 0,0 1 0 0 0,0-1 0 0 0,0 1 0 0 0,0-1 0 0 0,0-2 0 0 0,1 0-292 0 0,0 1 0 0 0,0-1-1 0 0,1 0 1 0 0,0 1 0 0 0,-1-1 0 0 0,1 1 0 0 0,1-1 0 0 0,-1 1-1 0 0,0 0 1 0 0,1-1 0 0 0,0 1 0 0 0,0 0 0 0 0,0 0-1 0 0,0 0 1 0 0,4-5 0 0 0,2 1-173 0 0,0 0 0 0 0,1 0 0 0 0,15-10 0 0 0,-23 17-23 0 0,6-6-26 0 0,-1 0 0 0 0,0 0 0 0 0,0-1-1 0 0,0 0 1 0 0,-1 0 0 0 0,0 0 0 0 0,0 0-1 0 0,6-16 1 0 0,13 5-548 0 0,-5-4 63 0 0,-12 12-319 0 0,0 1 0 0 0,1 0 0 0 0,1 1 0 0 0,16-14-1 0 0,-18 17-30 0 0,-1 1-1 0 0,1-1 0 0 0,-1 0 0 0 0,-1-1 1 0 0,1 0-1 0 0,-1 1 0 0 0,5-8 0 0 0,18-19-5027 0 0,4-6 3401 0 0,-26 31 1059 0 0,5 2-1974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47 185 4944 0 0,'-43'2'7716'0'0,"42"-5"-7324"0"0,0 0 1 0 0,1-1-1 0 0,-1 1 1 0 0,1 0-1 0 0,0 0 1 0 0,0 0-1 0 0,0-1 1 0 0,0 1 0 0 0,0 0-1 0 0,1 0 1 0 0,-1 0-1 0 0,1 0 1 0 0,0-1-1 0 0,0 1 1 0 0,0 0-1 0 0,0 1 1 0 0,1-1 0 0 0,1-3-1 0 0,45-54 2156 0 0,-39 51-2046 0 0,1 0 1 0 0,0 1-1 0 0,1 0 1 0 0,0 1-1 0 0,19-11 1 0 0,-28 17-463 0 0,11 0 193 0 0,-1-1 0 0 0,1 1 0 0 0,0 1 0 0 0,0 0 0 0 0,22 4 0 0 0,-33-4-207 0 0,0 1 0 0 0,0 0 0 0 0,0-1 1 0 0,0 1-1 0 0,0 0 0 0 0,-1 0 0 0 0,1 0 0 0 0,0 0 0 0 0,-1 0 0 0 0,1 1 0 0 0,0-1 0 0 0,-1 0 0 0 0,1 1 0 0 0,-1-1 0 0 0,0 1 1 0 0,2 2-1 0 0,-1-1-10 0 0,-1-1 1 0 0,1 0 0 0 0,0 0 0 0 0,0 0-1 0 0,0 0 1 0 0,0-1 0 0 0,0 1 0 0 0,0 0 0 0 0,1-1-1 0 0,2 2 1 0 0,-2-2-4 0 0,-1 0 0 0 0,1 1-1 0 0,-1-1 1 0 0,1 1 0 0 0,-1-1 0 0 0,0 1-1 0 0,1 0 1 0 0,-1 0 0 0 0,0 0-1 0 0,0 0 1 0 0,-1 0 0 0 0,1 0 0 0 0,0 0-1 0 0,2 5 1 0 0,8 11 39 0 0,8-1 18 0 0,-19-16-62 0 0,1 0 1 0 0,0 0 0 0 0,0 0 0 0 0,0 0 0 0 0,-1 1 0 0 0,1-1 0 0 0,-1 1 0 0 0,1-1 0 0 0,-1 1 0 0 0,1-1 0 0 0,-1 1 0 0 0,0 0-1 0 0,0 0 1 0 0,0 0 0 0 0,0 0 0 0 0,1 3 0 0 0,0 0 14 0 0,-1 0 0 0 0,1 0 0 0 0,1 0 0 0 0,-1-1 0 0 0,1 1 0 0 0,0-1 0 0 0,6 8 0 0 0,14 24 93 0 0,-6 22 4 0 0,-15-47-64 0 0,0 0-1 0 0,1 0 0 0 0,9 20 0 0 0,-9-21-4 0 0,0 1-1 0 0,-1 0 0 0 0,0 0 1 0 0,0 0-1 0 0,-1 0 0 0 0,-1 1 1 0 0,0-1-1 0 0,-3 21 0 0 0,1 9 128 0 0,-6 30-14 0 0,-10 62-88 0 0,18-131-76 0 0,0-1 1 0 0,0 0-1 0 0,0 0 1 0 0,0 0-1 0 0,0 0 0 0 0,1 0 1 0 0,-1 0-1 0 0,0 0 1 0 0,1 1-1 0 0,-1-1 0 0 0,1 0 1 0 0,-1 0-1 0 0,1 0 1 0 0,-1-1-1 0 0,1 1 0 0 0,0 0 1 0 0,0 0-1 0 0,-1 0 1 0 0,1 0-1 0 0,0-1 0 0 0,0 1 1 0 0,0 0-1 0 0,0-1 1 0 0,0 1-1 0 0,0 0 0 0 0,0-1 1 0 0,0 1-1 0 0,0-1 1 0 0,0 0-1 0 0,0 1 0 0 0,0-1 1 0 0,0 0-1 0 0,3 0 0 0 0,-2 1-6 0 0,0-1-1 0 0,0 0 1 0 0,0 0-1 0 0,0 0 0 0 0,0-1 1 0 0,0 1-1 0 0,0 0 1 0 0,0-1-1 0 0,0 1 0 0 0,0-1 1 0 0,0 0-1 0 0,0 0 1 0 0,-1 1-1 0 0,1-1 0 0 0,0-1 1 0 0,0 1-1 0 0,-1 0 1 0 0,3-2-1 0 0,27-24-174 0 0,-26 23 144 0 0,-1 1-1 0 0,1-1 0 0 0,-1 0 1 0 0,0-1-1 0 0,0 1 1 0 0,6-9-1 0 0,-3 3-128 0 0,0 0 0 0 0,1 0 0 0 0,1 0 0 0 0,12-11 0 0 0,8-9-377 0 0,-19 19 263 0 0,-1-1-1 0 0,-1 0 1 0 0,12-24 0 0 0,-9 16-74 0 0,5-6-22 0 0,-12 22 309 0 0,-1 0 0 0 0,0-1 0 0 0,0 0 0 0 0,-1 1 0 0 0,1-1 0 0 0,-1 0 0 0 0,0 0 0 0 0,1-7 1 0 0,-1 3-48 0 0,1 0 0 0 0,0 0 0 0 0,0 0 0 0 0,1 1 0 0 0,8-14 0 0 0,-9 16 89 0 0,1 1 0 0 0,-1-1 1 0 0,0 0-1 0 0,-1-1 0 0 0,0 1 0 0 0,0-1 0 0 0,0 1 0 0 0,0-1 0 0 0,0-11 1 0 0,-2 4 9 0 0,-1 8 27 0 0,0-1-1 0 0,1 0 1 0 0,0 0 0 0 0,0 1-1 0 0,0-1 1 0 0,1 0-1 0 0,0 0 1 0 0,1 1-1 0 0,4-13 1 0 0,-7 28 183 0 0,1 0 0 0 0,1 0 0 0 0,0 0 1 0 0,0-1-1 0 0,1 1 0 0 0,0 0 0 0 0,4 12 0 0 0,1 3-73 0 0,16 42 216 0 0,-21-62-313 0 0,0 1 0 0 0,0-1-1 0 0,1 0 1 0 0,-1 0 0 0 0,1 0 0 0 0,0-1 0 0 0,0 1-1 0 0,1-1 1 0 0,-1 1 0 0 0,1-1 0 0 0,7 5 0 0 0,-2-4 3 0 0,-8-3-21 0 0,0-1 0 0 0,0 1 0 0 0,0-1 0 0 0,0 1 0 0 0,0-1 1 0 0,0 1-1 0 0,0 0 0 0 0,-1-1 0 0 0,1 1 0 0 0,0 0 0 0 0,0 0 0 0 0,0 0 0 0 0,-1-1 0 0 0,1 1 1 0 0,0 0-1 0 0,-1 0 0 0 0,1 0 0 0 0,-1 0 0 0 0,1 0 0 0 0,-1 0 0 0 0,0 0 0 0 0,1 2 1 0 0,0-1 0 0 0,-1-1 0 0 0,1 1 1 0 0,0-1-1 0 0,0 0 1 0 0,0 1-1 0 0,0-1 0 0 0,0 0 1 0 0,0 0-1 0 0,0 0 1 0 0,1 0-1 0 0,-1 0 1 0 0,0 0-1 0 0,1 0 0 0 0,-1 0 1 0 0,0 0-1 0 0,1-1 1 0 0,-1 1-1 0 0,1-1 0 0 0,-1 1 1 0 0,1-1-1 0 0,-1 1 1 0 0,1-1-1 0 0,2 0 0 0 0,-2 0 3 0 0,-1 1-1 0 0,1-1 0 0 0,-1 0 0 0 0,1 1 0 0 0,-1-1 0 0 0,0 1 0 0 0,1-1 0 0 0,-1 1 0 0 0,0 0 0 0 0,1 0 0 0 0,-1-1 0 0 0,0 1 0 0 0,3 2 0 0 0,0 0 27 0 0,1 0-1 0 0,-1-1 0 0 0,1 0 1 0 0,0 0-1 0 0,0 0 0 0 0,0-1 0 0 0,0 0 1 0 0,0 0-1 0 0,0 0 0 0 0,0 0 1 0 0,10-1-1 0 0,-5 0 42 0 0,-1 0 1 0 0,1 0-1 0 0,-1-1 0 0 0,0-1 0 0 0,11-2 1 0 0,-17 3-54 0 0,1-1 0 0 0,-1 1 0 0 0,0-1 0 0 0,0 1 1 0 0,1-1-1 0 0,-1 0 0 0 0,0 0 0 0 0,-1-1 0 0 0,1 1 0 0 0,0 0 1 0 0,-1-1-1 0 0,1 0 0 0 0,-1 1 0 0 0,0-1 0 0 0,0 0 0 0 0,0 0 1 0 0,2-5-1 0 0,-3 6-16 0 0,1 0 0 0 0,-1 0 1 0 0,1 0-1 0 0,-1 1 0 0 0,1-1 1 0 0,0 0-1 0 0,-1 1 0 0 0,1-1 1 0 0,0 1-1 0 0,0 0 0 0 0,0-1 0 0 0,0 1 1 0 0,0 0-1 0 0,1 0 0 0 0,-1 0 1 0 0,0 0-1 0 0,4 0 0 0 0,-4 0 0 0 0,1 1 0 0 0,-1-1 1 0 0,1 0-1 0 0,-1 0 0 0 0,1-1 0 0 0,-1 1 0 0 0,1 0 0 0 0,-1-1 0 0 0,0 0 0 0 0,0 1 0 0 0,0-1 0 0 0,0 0 0 0 0,3-3 0 0 0,1-7 76 0 0,0-1-1 0 0,-1 1 0 0 0,-1-1 0 0 0,0 0 1 0 0,4-19-1 0 0,-6 19 30 0 0,0 1 1 0 0,0-1-1 0 0,-1-25 1 0 0,-1 33-79 0 0,0 0 0 0 0,-1 0 1 0 0,0 0-1 0 0,0 0 0 0 0,0 1 0 0 0,-1-1 0 0 0,1 0 1 0 0,-1 1-1 0 0,0-1 0 0 0,-1 1 0 0 0,1-1 0 0 0,-1 1 1 0 0,0 0-1 0 0,-5-6 0 0 0,-3-1 33 0 0,-11-15 83 0 0,22 25-146 0 0,-1-1 0 0 0,0 0-1 0 0,0 1 1 0 0,0 0-1 0 0,0-1 1 0 0,0 1-1 0 0,0-1 1 0 0,0 1 0 0 0,0 0-1 0 0,-1 0 1 0 0,1 0-1 0 0,0 0 1 0 0,-1 0 0 0 0,1 0-1 0 0,-3-1 1 0 0,-17-15 28 0 0,17 13-34 0 0,0 0 1 0 0,0 1-1 0 0,0 0 0 0 0,-1 0 0 0 0,1 0 0 0 0,-1 0 0 0 0,1 1 0 0 0,-1 0 0 0 0,0 0 0 0 0,0 0 0 0 0,0 0 0 0 0,0 1 0 0 0,0 0 0 0 0,0 0 1 0 0,-1 1-1 0 0,1-1 0 0 0,-6 1 0 0 0,6 0-27 0 0,0 0 0 0 0,1 0 0 0 0,-1 1 1 0 0,0-1-1 0 0,1 1 0 0 0,-1 0 0 0 0,1 0 0 0 0,-1 1 1 0 0,1-1-1 0 0,0 1 0 0 0,0 0 0 0 0,-1 0 1 0 0,1 1-1 0 0,1-1 0 0 0,-1 1 0 0 0,0 0 0 0 0,1 0 1 0 0,-1 0-1 0 0,1 0 0 0 0,0 1 0 0 0,-5 6 0 0 0,-15 16-412 0 0,21-24 369 0 0,0 1-1 0 0,0-1 1 0 0,0 0 0 0 0,0 0 0 0 0,0 1 0 0 0,0-1 0 0 0,0 1 0 0 0,1-1 0 0 0,-1 1 0 0 0,1 0 0 0 0,-2 3 0 0 0,-33 62-2416 0 0,35-66 2334 0 0,1 0 0 0 0,-1 0-1 0 0,0 0 1 0 0,0 0 0 0 0,0 0 0 0 0,0 0 0 0 0,0 0 0 0 0,0-1 0 0 0,-1 1-1 0 0,1 0 1 0 0,-1-1 0 0 0,-2 3 0 0 0,3-3-75 0 0,0 1 1 0 0,-1-1-1 0 0,1 1 0 0 0,0-1 1 0 0,0 1-1 0 0,-1-1 1 0 0,1 1-1 0 0,1 0 0 0 0,-1 0 1 0 0,0-1-1 0 0,0 1 0 0 0,1 0 1 0 0,-1 0-1 0 0,1 0 1 0 0,-1 3-1 0 0,-23 85-14270 0 0,22-79 9956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106 165 2168 0 0,'8'-29'2755'0'0,"9"-6"-2117"0"0,-7 4 735 0 0,-8 27-656 0 0,1 0 0 0 0,-1 0 0 0 0,0 0 0 0 0,0 0 0 0 0,0-1-1 0 0,-1 1 1 0 0,1-1 0 0 0,-1 1 0 0 0,0-1 0 0 0,0-8 1121 0 0,-1 13-1666 0 0,0-1 1 0 0,0 1 0 0 0,0 0-1 0 0,0-1 1 0 0,0 1 0 0 0,0-1-1 0 0,0 1 1 0 0,0-1-1 0 0,0 1 1 0 0,0-1 0 0 0,0 1-1 0 0,0-1 1 0 0,0 1-1 0 0,0 0 1 0 0,-1-1 0 0 0,1 1-1 0 0,0-1 1 0 0,0 1-1 0 0,-1 0 1 0 0,1-1 0 0 0,0 1-1 0 0,0-1 1 0 0,-1 1 0 0 0,1 0-1 0 0,0-1 1 0 0,-1 1-1 0 0,1 0 1 0 0,-1 0 0 0 0,1-1-1 0 0,0 1 1 0 0,-1 0-1 0 0,1 0 1 0 0,-1 0 0 0 0,1-1-1 0 0,0 1 1 0 0,-1 0-1 0 0,1 0 1 0 0,-1 0 0 0 0,1 0-1 0 0,-1 0 1 0 0,-3 0 39 0 0,1 1 0 0 0,0-1 1 0 0,0 1-1 0 0,0 0 0 0 0,0 0 0 0 0,0 0 1 0 0,0 0-1 0 0,1 0 0 0 0,-1 1 0 0 0,0-1 1 0 0,1 1-1 0 0,-1 0 0 0 0,1 0 0 0 0,-1 0 1 0 0,1 0-1 0 0,0 0 0 0 0,0 1 0 0 0,0-1 1 0 0,0 0-1 0 0,-2 4 0 0 0,-5 9 8 0 0,0 0-1 0 0,-10 26 1 0 0,1-5 381 0 0,12-24-513 0 0,1 1-1 0 0,0 0 0 0 0,0 0 1 0 0,2 0-1 0 0,-1 1 1 0 0,2-1-1 0 0,-2 16 0 0 0,2 2 39 0 0,1 0 0 0 0,4 41 0 0 0,0-57-115 0 0,0 1-1 0 0,1-1 0 0 0,1 0 0 0 0,0 0 1 0 0,9 16-1 0 0,-11-25-6 0 0,-1-1 1 0 0,0 0-1 0 0,-1 1 1 0 0,0-1 0 0 0,1 1-1 0 0,-2-1 1 0 0,1 1-1 0 0,0 7 1 0 0,5 27 8 0 0,1-20-3 0 0,-7-18-10 0 0,1 1 1 0 0,0-1 0 0 0,-1 1-1 0 0,1-1 1 0 0,0 0 0 0 0,1 1-1 0 0,-1-1 1 0 0,0 0 0 0 0,1 1-1 0 0,-1-1 1 0 0,1 0 0 0 0,-1 0-1 0 0,1 0 1 0 0,0-1 0 0 0,4 4-1 0 0,0-1-1 0 0,-5-4 2 0 0,1 1 0 0 0,-1 0-1 0 0,1 0 1 0 0,-1 0 0 0 0,0 0 0 0 0,0 0 0 0 0,1 0-1 0 0,-1 0 1 0 0,0 1 0 0 0,0-1 0 0 0,0 0-1 0 0,0 0 1 0 0,0 1 0 0 0,-1-1 0 0 0,1 1 0 0 0,0-1-1 0 0,-1 1 1 0 0,1-1 0 0 0,0 1 0 0 0,-1-1-1 0 0,0 1 1 0 0,1 0 0 0 0,-1-1 0 0 0,0 1 0 0 0,0 0-1 0 0,0-1 1 0 0,0 1 0 0 0,-1 2 0 0 0,2-2 1 0 0,-1 0 1 0 0,1 1 0 0 0,-1-1 0 0 0,1 0-1 0 0,0 0 1 0 0,0 0 0 0 0,0 0-1 0 0,0 0 1 0 0,0 0 0 0 0,1-1-1 0 0,-1 1 1 0 0,0 0 0 0 0,1-1-1 0 0,0 1 1 0 0,-1-1 0 0 0,1 1-1 0 0,0-1 1 0 0,-1 0 0 0 0,1 1 0 0 0,0-1-1 0 0,2 1 1 0 0,-1-1-5 0 0,-1 1-1 0 0,1-1 1 0 0,-1 1 0 0 0,0 0 0 0 0,0 0 0 0 0,0 0-1 0 0,0 0 1 0 0,0 0 0 0 0,0 0 0 0 0,1 3-1 0 0,-1-1-2 0 0,0-1 0 0 0,0 1 0 0 0,1-1-1 0 0,-1 1 1 0 0,0-1 0 0 0,1 0 0 0 0,0 0 0 0 0,0 0-1 0 0,0-1 1 0 0,0 1 0 0 0,0-1 0 0 0,1 1-1 0 0,-1-1 1 0 0,1 0 0 0 0,0 0 0 0 0,-1-1-1 0 0,1 1 1 0 0,7 1 0 0 0,-4-1-2 0 0,3 2-406 0 0,0-1 0 0 0,1-1 0 0 0,-1 0 1 0 0,1-1-1 0 0,0 0 0 0 0,0 0 0 0 0,-1-1 1 0 0,1 0-1 0 0,0-1 0 0 0,0-1 0 0 0,19-4 1 0 0,-10-18-1999 0 0,-13 12 748 0 0,23-30-5843 0 0,14-27 611 0 0,-26 38 5269 0 0,-7 13-1842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88 5200 0 0,'-7'10'11551'0'0,"4"13"-7099"0"0,4 27-4098 0 0,-1-42 746 0 0,1 15-430 0 0,1-1-1 0 0,9 40 1 0 0,-7-41-466 0 0,0 0-1 0 0,1 39 1 0 0,4 99 240 0 0,0-85-364 0 0,0 61-94 0 0,-9-135-11 0 0,-20-59-295 0 0,-14-49 429 0 0,18 48-37 0 0,2 12 8 0 0,3-1 0 0 0,1 0 0 0 0,2 0 0 0 0,0-55 0 0 0,7 78-19 0 0,1-37 24 0 0,0 60-79 0 0,0-1 0 0 0,1 1 0 0 0,-1 0 0 0 0,1-1 0 0 0,0 1 0 0 0,0 0 0 0 0,0-1 0 0 0,0 1 1 0 0,1 0-1 0 0,-1 0 0 0 0,1 0 0 0 0,0 0 0 0 0,4-5 0 0 0,-5 7 0 0 0,0 0-1 0 0,0 0 1 0 0,0-1 0 0 0,0 1 0 0 0,0 0 0 0 0,0-1 0 0 0,0 1-1 0 0,-1-1 1 0 0,1 1 0 0 0,-1-1 0 0 0,1 1 0 0 0,-1-1-1 0 0,1-1 1 0 0,-1 2-1 0 0,1 0 0 0 0,-1 0 0 0 0,0 0 0 0 0,0 0 1 0 0,1 0-1 0 0,-1 0 0 0 0,1 0 0 0 0,-1 0 0 0 0,1 0 0 0 0,-1 0 0 0 0,1 0 0 0 0,0 0 0 0 0,-1 0 0 0 0,1 0 0 0 0,0 1 0 0 0,0-1 0 0 0,0 0 0 0 0,-1 1 0 0 0,1-1 1 0 0,0 1-1 0 0,0-1 0 0 0,0 0 0 0 0,0 1 0 0 0,2-1 0 0 0,8-4 98 0 0,-1 0-1 0 0,1 0 1 0 0,14-12 0 0 0,-24 16-83 0 0,1-1 1 0 0,-1 1-1 0 0,0 0 1 0 0,0 0 0 0 0,1-1-1 0 0,-1 1 1 0 0,1 0 0 0 0,-1 0-1 0 0,1 1 1 0 0,0-1 0 0 0,-1 0-1 0 0,1 0 1 0 0,0 1-1 0 0,-1-1 1 0 0,1 1 0 0 0,0-1-1 0 0,0 1 1 0 0,-1 0 0 0 0,4 0-1 0 0,45-1 251 0 0,-29 2-113 0 0,-16 0-125 0 0,0 1 0 0 0,1 0 1 0 0,-1-1-1 0 0,0 2 0 0 0,0-1 0 0 0,0 1 1 0 0,8 5-1 0 0,7 4 71 0 0,-15-10-74 0 0,-1 1-1 0 0,0-1 0 0 0,0 1 0 0 0,0 1 0 0 0,0-1 0 0 0,0 0 0 0 0,0 1 0 0 0,-1 0 0 0 0,0 0 0 0 0,4 5 0 0 0,9 11 83 0 0,-3-9-43 0 0,-10-9-55 0 0,-1 0 0 0 0,0 0 1 0 0,1 0-1 0 0,-1 0 0 0 0,0 0 0 0 0,0 0 0 0 0,-1 1 1 0 0,1-1-1 0 0,2 4 0 0 0,15 22 143 0 0,-17-27-146 0 0,0 1-1 0 0,-1 0 1 0 0,1 0 0 0 0,-1 0 0 0 0,1-1 0 0 0,-1 1-1 0 0,0 0 1 0 0,0 1 0 0 0,0-1 0 0 0,0 0 0 0 0,0 0-1 0 0,-1 0 1 0 0,1 1 0 0 0,-1-1 0 0 0,1 5-1 0 0,12 38 180 0 0,-8-32-118 0 0,-1 0 0 0 0,0 0 0 0 0,-1 0 1 0 0,-1 1-1 0 0,1 15 0 0 0,-12 217 491 0 0,5-227-547 0 0,0 0 1 0 0,-1 0-1 0 0,-1-1 0 0 0,-1 0 1 0 0,-1 0-1 0 0,-13 24 0 0 0,-44 66-189 0 0,46-70-255 0 0,17-31 134 0 0,-1 0 0 0 0,-1-1-1 0 0,1 0 1 0 0,-1 1 0 0 0,-5 5 0 0 0,-8 0-4333 0 0,13-21-2271 0 0,9-14 855 0 0,0 10 6341 0 0,-1 6-1124 0 0,-1 0 0 0 0,1-1 1 0 0,-2 1-1 0 0,5-15 1 0 0,5-13-1112 0 0,-11 33 1699 0 0,0 1 0 0 0,1 0 1 0 0,-1 0-1 0 0,0-1 0 0 0,0 1 1 0 0,1 0-1 0 0,-1 0 1 0 0,1 0-1 0 0,-1 1 0 0 0,1-1 1 0 0,-1 0-1 0 0,1 0 1 0 0,3 0-1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269 235 5352 0 0,'0'18'9879'0'0,"-2"-9"-8225"0"0,2-7-1405 0 0,-17 39 4546 0 0,14-32-4281 0 0,0 0 1 0 0,1 0-1 0 0,0 0 0 0 0,1 0 1 0 0,-1 19-1 0 0,2 181 1272 0 0,1-206-1781 0 0,-1 0 0 0 0,1-1 1 0 0,-1 1-1 0 0,1 0 1 0 0,0-1-1 0 0,0 1 1 0 0,0-1-1 0 0,0 1 1 0 0,2 3-1 0 0,-1-3-4 0 0,0 0 0 0 0,-1 0-1 0 0,1 0 1 0 0,-1 0 0 0 0,0 1-1 0 0,0-1 1 0 0,0 0 0 0 0,0 1 0 0 0,-1-1-1 0 0,1 4 1 0 0,11 66-111 0 0,-9-54 23 0 0,-3-15 45 0 0,0-1-1 0 0,1 1 1 0 0,0 0 0 0 0,0 0 0 0 0,0 0-1 0 0,0-1 1 0 0,0 1 0 0 0,2 3 0 0 0,-2-6-59 0 0,0 0 0 0 0,-1-1 0 0 0,1 1 0 0 0,-1 0 0 0 0,1 0 0 0 0,-1 0 0 0 0,1 0 0 0 0,-1-1-1 0 0,0 1 1 0 0,1 0 0 0 0,-1 0 0 0 0,0 0 0 0 0,0 0 0 0 0,0 0 0 0 0,1 0 0 0 0,-1 0 0 0 0,0 0 0 0 0,0 0 0 0 0,-1 0 0 0 0,1 0 0 0 0,0 0 0 0 0,0 0 0 0 0,0 0 0 0 0,-1 0 0 0 0,1-1 0 0 0,0 1 0 0 0,-1 0 0 0 0,1 0 0 0 0,-1 0 0 0 0,1 0 0 0 0,-1 0 0 0 0,1-1-1 0 0,-1 1 1 0 0,0 0 0 0 0,1-1 0 0 0,-1 1 0 0 0,0 0 0 0 0,1-1 0 0 0,-1 1 0 0 0,0-1 0 0 0,0 1 0 0 0,0-1 0 0 0,0 1 0 0 0,0-1 0 0 0,1 0 0 0 0,-1 1 0 0 0,0-1 0 0 0,0 0 0 0 0,0 0 0 0 0,-2 1 0 0 0,-26-38-6598 0 0,25 27 6156 0 0,-3-11-35 0 0,-1 0-1 0 0,-2 1 1 0 0,-17-30-1 0 0,-11-46 751 0 0,-47-109 2505 0 0,70 168-893 0 0,-19-71 0 0 0,31 93-1329 0 0,0 1-1 0 0,1-1 1 0 0,0 0-1 0 0,1 0 1 0 0,1 0-1 0 0,0 1 1 0 0,5-30-1 0 0,0 38-218 0 0,0 0 0 0 0,0 0 0 0 0,0 0 0 0 0,1 0-1 0 0,-1 1 1 0 0,1 0 0 0 0,10-6 0 0 0,-15 10-216 0 0,1 0 11 0 0,0 0 1 0 0,0 0-1 0 0,0 1 1 0 0,0-1-1 0 0,0 0 1 0 0,0 1 0 0 0,0 0-1 0 0,0-1 1 0 0,1 1-1 0 0,-1 0 1 0 0,0 0-1 0 0,0 0 1 0 0,3 0 0 0 0,-4 1-17 0 0,1-1-1 0 0,0 0 1 0 0,0 0 0 0 0,-1 0 0 0 0,1 0 0 0 0,0 0 0 0 0,-1 0 0 0 0,1-1 0 0 0,0 1 0 0 0,0-1 0 0 0,-1 1 0 0 0,1-1 0 0 0,-1 1 0 0 0,1-1 0 0 0,-1 0-1 0 0,1 0 1 0 0,2-2 0 0 0,-3 3-5 0 0,0-1 0 0 0,0 1 0 0 0,0-1 0 0 0,0 1-1 0 0,0-1 1 0 0,0 1 0 0 0,0 0 0 0 0,0-1 0 0 0,0 1 0 0 0,1 0-1 0 0,-1 0 1 0 0,0 0 0 0 0,0 0 0 0 0,0 0 0 0 0,0 0 0 0 0,0 0-1 0 0,0 0 1 0 0,0 1 0 0 0,2-1 0 0 0,9 2 125 0 0,-2-2-57 0 0,-1 0-1 0 0,1 1 1 0 0,-1 1-1 0 0,0-1 0 0 0,1 1 1 0 0,-1 1-1 0 0,0 0 1 0 0,0 0-1 0 0,-1 1 1 0 0,1 0-1 0 0,-1 1 0 0 0,1-1 1 0 0,-1 2-1 0 0,-1-1 1 0 0,1 1-1 0 0,-1 0 0 0 0,0 1 1 0 0,0 0-1 0 0,-1 0 1 0 0,0 0-1 0 0,0 1 1 0 0,-1-1-1 0 0,0 1 0 0 0,0 1 1 0 0,-1-1-1 0 0,0 1 1 0 0,5 16-1 0 0,2 0 87 0 0,-9-20-119 0 0,1 0 0 0 0,-1 0-1 0 0,0 0 1 0 0,0 1 0 0 0,-1-1-1 0 0,1 1 1 0 0,-1-1 0 0 0,0 1-1 0 0,0 5 1 0 0,-1 19 103 0 0,-2 0 0 0 0,-6 41 0 0 0,6-59-106 0 0,-1-1 0 0 0,0 0 0 0 0,-1 0 0 0 0,0-1 0 0 0,-1 1 0 0 0,0-1 0 0 0,0 1 0 0 0,-13 16 0 0 0,-8 12-48 0 0,22-31-2 0 0,0 0 1 0 0,-1 0-1 0 0,0-1 0 0 0,-1 0 1 0 0,0 0-1 0 0,-12 11 0 0 0,7-13-25 0 0,10-4 25 0 0,0-1 1 0 0,-1 0 0 0 0,1 1 0 0 0,0-1 0 0 0,0 1 0 0 0,0-1 0 0 0,1 1 0 0 0,-1 0 0 0 0,0-1-1 0 0,0 1 1 0 0,0 0 0 0 0,0-1 0 0 0,1 1 0 0 0,-1 0 0 0 0,0 0 0 0 0,0 0 0 0 0,1 0 0 0 0,-1 0 0 0 0,1 0-1 0 0,-1 0 1 0 0,1 0 0 0 0,-1 2 0 0 0,-4 3-457 0 0,1 1 0 0 0,-1-1 0 0 0,0 1 0 0 0,-1-2 0 0 0,0 1-1 0 0,0 0 1 0 0,0-1 0 0 0,0 0 0 0 0,-9 4 0 0 0,13-9-967 0 0,0-18-11817 0 0,4-11 11103 0 0,-2 16 827 0 0,0 6-2318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4872 0 0,'0'-8'3913'0'0,"2"-7"7820"0"0,-1 15-11600 0 0,0 1-1 0 0,0-1 1 0 0,-1 0-1 0 0,1 1 1 0 0,0-1 0 0 0,0 1-1 0 0,-1-1 1 0 0,1 1-1 0 0,-1 0 1 0 0,1-1 0 0 0,0 1-1 0 0,-1 0 1 0 0,1-1-1 0 0,-1 1 1 0 0,1 0-1 0 0,-1-1 1 0 0,0 1 0 0 0,1 0-1 0 0,-1 0 1 0 0,0 0-1 0 0,0 0 1 0 0,1-1 0 0 0,-1 1-1 0 0,0 2 1 0 0,7 36 1168 0 0,2 4-604 0 0,-5-30-585 0 0,0 0-1 0 0,-2 0 1 0 0,0 0-1 0 0,0 0 1 0 0,-1 14-1 0 0,4 23 67 0 0,3 43 73 0 0,-7 157 0 0 0,-3-117-336 0 0,3-132 82 0 0,-1 0-1 0 0,0-1 0 0 0,1 1 1 0 0,-1 0-1 0 0,1 0 0 0 0,-1-1 1 0 0,1 1-1 0 0,-1 0 1 0 0,1-1-1 0 0,-1 1 0 0 0,1-1 1 0 0,0 1-1 0 0,-1-1 0 0 0,1 1 1 0 0,0-1-1 0 0,0 1 1 0 0,-1-1-1 0 0,1 0 0 0 0,0 1 1 0 0,0-1-1 0 0,-1 0 0 0 0,1 0 1 0 0,0 0-1 0 0,0 1 1 0 0,0-1-1 0 0,0 0 0 0 0,-1 0 1 0 0,1 0-1 0 0,0 0 0 0 0,0 0 1 0 0,0-1-1 0 0,0 1 1 0 0,-1 0-1 0 0,1 0 0 0 0,1-1 1 0 0,1 1-7 0 0,-1 0 0 0 0,1-1 1 0 0,-1 1-1 0 0,1-1 0 0 0,-1 0 1 0 0,1 1-1 0 0,-1-1 0 0 0,1 0 1 0 0,-1-1-1 0 0,0 1 0 0 0,3-2 1 0 0,7-16-55 0 0,-11 17 61 0 0,-1 1 0 0 0,1-1 0 0 0,0 0-1 0 0,0 1 1 0 0,0-1 0 0 0,0 1 0 0 0,0-1 0 0 0,0 1 0 0 0,1-1 0 0 0,-1 1 0 0 0,0 0 0 0 0,1 0 0 0 0,2-2 0 0 0,3-5 0 0 0,0 1 1 0 0,-1-1-1 0 0,0 0 1 0 0,-1 0 0 0 0,0-1-1 0 0,0 0 1 0 0,0 0-1 0 0,-1 0 1 0 0,-1 0-1 0 0,0-1 1 0 0,0 1-1 0 0,2-17 1 0 0,22-56 58 0 0,-22 69-29 0 0,-1 0 1 0 0,-1-1-1 0 0,-1 0 0 0 0,1 1 0 0 0,-2-1 1 0 0,0 0-1 0 0,-2-24 0 0 0,1 38-26 0 0,0-1 5 0 0,0 0 0 0 0,0 1 0 0 0,0-1 0 0 0,0 0 1 0 0,0 1-1 0 0,1-1 0 0 0,-1 0 0 0 0,0 1 1 0 0,0-1-1 0 0,0 0 0 0 0,1 1 0 0 0,-1-1 1 0 0,0 1-1 0 0,1-1 0 0 0,-1 1 0 0 0,1-1 0 0 0,-1 1 1 0 0,1-1-1 0 0,-1 1 0 0 0,0-1 0 0 0,1 1 1 0 0,0-1-1 0 0,-1 1 0 0 0,1 0 0 0 0,-1-1 1 0 0,1 1-1 0 0,-1 0 0 0 0,1-1 0 0 0,1 1 0 0 0,-2 0 4 0 0,1 0 0 0 0,-1 0 0 0 0,0 0 0 0 0,1 0-1 0 0,-1 0 1 0 0,0 1 0 0 0,1-1 0 0 0,-1 0-1 0 0,0 0 1 0 0,1 0 0 0 0,-1 0 0 0 0,0 1 0 0 0,1-1-1 0 0,-1 0 1 0 0,0 0 0 0 0,1 1 0 0 0,-1-1-1 0 0,0 0 1 0 0,0 1 0 0 0,0-1 0 0 0,1 0 0 0 0,-1 1-1 0 0,0-1 1 0 0,0 0 0 0 0,0 1 0 0 0,0-1-1 0 0,1 0 1 0 0,-1 1 0 0 0,0-1 0 0 0,0 1 0 0 0,0-1-1 0 0,0 0 1 0 0,0 1 0 0 0,0-1 0 0 0,0 0 0 0 0,0 1-1 0 0,0-1 1 0 0,0 1 0 0 0,0-1 0 0 0,-1 0-1 0 0,1 1 1 0 0,0-1 0 0 0,0 0 0 0 0,0 1 0 0 0,0-1-1 0 0,-1 0 1 0 0,1 1 0 0 0,0-1 0 0 0,0 0-1 0 0,0 1 1 0 0,-1-1 0 0 0,1 1 0 0 0,-8 29 235 0 0,1 0 0 0 0,2 1 0 0 0,1 0 0 0 0,1 0 0 0 0,2 0 0 0 0,3 32 0 0 0,-2-23-58 0 0,0-35-143 0 0,1 0 0 0 0,0 0-1 0 0,0 0 1 0 0,0-1-1 0 0,0 1 1 0 0,1 0 0 0 0,-1-1-1 0 0,6 9 1 0 0,-5-9-11 0 0,-1-1 1 0 0,1 1-1 0 0,0 0 1 0 0,-1 0-1 0 0,0 0 0 0 0,0 0 1 0 0,0-1-1 0 0,0 8 1 0 0,0-6-33 0 0,0 0 0 0 0,0-1 0 0 0,1 1 0 0 0,-1 0 0 0 0,1-1 0 0 0,0 1 0 0 0,0-1 0 0 0,1 0 0 0 0,-1 1 0 0 0,1-1 0 0 0,0 0-1 0 0,0-1 1 0 0,0 1 0 0 0,1 0 0 0 0,0-1 0 0 0,-1 0 0 0 0,1 0 0 0 0,0 0 0 0 0,0 0 0 0 0,1-1 0 0 0,-1 1 0 0 0,0-1 0 0 0,1 0 0 0 0,-1-1 0 0 0,1 1 0 0 0,0-1 0 0 0,0 0 0 0 0,0 0 0 0 0,8 1 0 0 0,10-3-917 0 0,0 0 0 0 0,27-5 0 0 0,-31 2-2213 0 0,1-1 1 0 0,36-15-1 0 0,-19 6-2034 0 0,-27 11 3959 0 0,1-1-1 0 0,-1 0 1 0 0,0 0-1 0 0,0-1 1 0 0,0-1-1 0 0,15-11 1 0 0,-12-10-2127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5080 0 0,'0'4'918'0'0,"-1"0"1"0"0,0 1-1 0 0,0-1 1 0 0,0 0-1 0 0,0 0 0 0 0,-1 0 1 0 0,1-1-1 0 0,-4 7 1 0 0,3-6-158 0 0,0 0 1 0 0,0-1-1 0 0,0 1 1 0 0,1 0-1 0 0,0 0 1 0 0,0 0-1 0 0,0 0 1 0 0,-1 7-1 0 0,2-6-268 0 0,-1 0-1 0 0,0 0 1 0 0,0 0-1 0 0,0-1 0 0 0,-1 1 1 0 0,1 0-1 0 0,-1-1 1 0 0,-4 8-1 0 0,3-8-277 0 0,1 1 0 0 0,0-1 1 0 0,0 1-1 0 0,0 0 0 0 0,1 0 1 0 0,0-1-1 0 0,0 1 0 0 0,-1 9 1 0 0,-7 74 501 0 0,8-65-931 0 0,2 29-1177 0 0,6-23-2636 0 0,0-4-4841 0 0,3 4 1330 0 0,-3-27 3538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31 3296 0 0,'-18'-31'5105'0'0,"20"46"3883"0"0,3 1-3651 0 0,10 21-2177 0 0,-8-23-3075 0 0,-1 0 1 0 0,-1 0 0 0 0,7 28 0 0 0,-8-21 275 0 0,0-1 0 0 0,11 31 1 0 0,-9-32-86 0 0,-2 1 0 0 0,0 0 0 0 0,-2 0 1 0 0,1 40-1 0 0,-2-25 204 0 0,0-24-361 0 0,0 0 0 0 0,-1 0 0 0 0,0 0 1 0 0,-1 0-1 0 0,0 0 0 0 0,-1 0 1 0 0,0 0-1 0 0,-5 16 0 0 0,6-24-117 0 0,0 0 0 0 0,-1 1 0 0 0,1-1 0 0 0,0 0 0 0 0,-1 0 0 0 0,0 0-1 0 0,1 0 1 0 0,-1 0 0 0 0,-1 0 0 0 0,1 0 0 0 0,0 0 0 0 0,-1-1 0 0 0,1 1 0 0 0,-1-1 0 0 0,0 0 0 0 0,0 0 0 0 0,1 0-1 0 0,-2 0 1 0 0,1-1 0 0 0,0 1 0 0 0,0-1 0 0 0,0 1 0 0 0,-1-1 0 0 0,1 0 0 0 0,-1 0 0 0 0,1-1 0 0 0,-1 1 0 0 0,1-1-1 0 0,-6 0 1 0 0,7-2-18 0 0,1 0 0 0 0,0 1-1 0 0,0-1 1 0 0,0 0-1 0 0,0-1 1 0 0,0 1 0 0 0,0 0-1 0 0,1 0 1 0 0,-1 0-1 0 0,1 0 1 0 0,-1-1-1 0 0,1-2 1 0 0,-9-273-193 0 0,18 222 206 0 0,-9 55 3 0 0,0-1-1 0 0,0 1 1 0 0,1 0-1 0 0,-1-1 1 0 0,0 1-1 0 0,1 0 1 0 0,-1-1-1 0 0,1 1 1 0 0,-1 0-1 0 0,1 0 1 0 0,0 0-1 0 0,0-1 1 0 0,-1 1 0 0 0,1 0-1 0 0,0 0 1 0 0,0 0-1 0 0,0 0 1 0 0,0 0-1 0 0,0 1 1 0 0,0-1-1 0 0,0 0 1 0 0,0 0-1 0 0,1 1 1 0 0,-1-1-1 0 0,0 0 1 0 0,2 1-1 0 0,30-7-15 0 0,-27 7 16 0 0,-5 0 0 0 0,1 0 0 0 0,-1 0 0 0 0,0 0 1 0 0,0 0-1 0 0,1 1 0 0 0,-1-1 0 0 0,0 0 0 0 0,0 1 1 0 0,0-1-1 0 0,0 1 0 0 0,1 0 0 0 0,-1-1 0 0 0,0 1 1 0 0,0 0-1 0 0,0-1 0 0 0,0 1 0 0 0,-1 0 0 0 0,1 0 1 0 0,0 0-1 0 0,0 0 0 0 0,0 0 0 0 0,-1 0 1 0 0,1 0-1 0 0,0 0 0 0 0,-1 0 0 0 0,1 0 0 0 0,-1 1 1 0 0,1-1-1 0 0,-1 2 0 0 0,7 44 3 0 0,-1-7 20 0 0,-2-15-13 0 0,-5-24-8 0 0,1 1 0 0 0,0 0 1 0 0,0-1-1 0 0,0 1 0 0 0,1 0 0 0 0,-1-1 0 0 0,0 1 0 0 0,0 0 0 0 0,1-1 0 0 0,-1 1 1 0 0,1-1-1 0 0,0 1 0 0 0,-1-1 0 0 0,1 1 0 0 0,0-1 0 0 0,1 3 0 0 0,5 3-2 0 0,-1-1 0 0 0,1 0 0 0 0,0 0 0 0 0,13 8 0 0 0,15 7 23 0 0,21 15-19 0 0,-55-36 1 0 0,0 1-1 0 0,0 0 1 0 0,0-1 0 0 0,0 1-1 0 0,0 0 1 0 0,0 0 0 0 0,-1 0-1 0 0,1-1 1 0 0,0 1 0 0 0,-1 0-1 0 0,1 0 1 0 0,-1 0 0 0 0,1 0-1 0 0,-1 0 1 0 0,1 0 0 0 0,-1 0-1 0 0,1 0 1 0 0,-1 2 0 0 0,0-2 2 0 0,1 1 1 0 0,-1-1 0 0 0,1 0-1 0 0,0 1 1 0 0,-1-1-1 0 0,1 0 1 0 0,0 1 0 0 0,-1-1-1 0 0,1 0 1 0 0,0 0 0 0 0,0 0-1 0 0,0 0 1 0 0,0 0 0 0 0,0 0-1 0 0,2 2 1 0 0,-1-1 18 0 0,0 0 1 0 0,0 1 0 0 0,-1 0-1 0 0,1-1 1 0 0,-1 1-1 0 0,0 0 1 0 0,1 0 0 0 0,-1-1-1 0 0,-1 1 1 0 0,1 0 0 0 0,0 0-1 0 0,-1 0 1 0 0,1 0-1 0 0,-1 1 1 0 0,0-1 0 0 0,0 0-1 0 0,-1 4 1 0 0,5 27 358 0 0,-1-21-254 0 0,-1 0-1 0 0,-1 0 1 0 0,0 0 0 0 0,-1 0 0 0 0,-3 25-1 0 0,1 1-6 0 0,2-36-159 0 0,-1 0 1 0 0,1 1-1 0 0,-1-1 1 0 0,1 0-1 0 0,-1 0 1 0 0,0 0-1 0 0,0 0 1 0 0,0 0-1 0 0,-1-1 1 0 0,1 1 0 0 0,-1 0-1 0 0,0 0 1 0 0,1-1-1 0 0,-1 1 1 0 0,0-1-1 0 0,-1 0 1 0 0,1 1-1 0 0,0-1 1 0 0,-1 0-1 0 0,1 0 1 0 0,-5 2-1 0 0,4-3-344 0 0,1 1-1 0 0,-1-1 0 0 0,0 0 1 0 0,0 0-1 0 0,0 0 0 0 0,0 0 1 0 0,1 0-1 0 0,-1-1 0 0 0,0 1 1 0 0,-1-1-1 0 0,1 0 1 0 0,0 0-1 0 0,0 0 0 0 0,-4-1 1 0 0,6 0 147 0 0,-1-1 0 0 0,1 0 0 0 0,0 1 0 0 0,0-1 0 0 0,0 0 0 0 0,0 0 0 0 0,0 1 0 0 0,1-1-1 0 0,-1 0 1 0 0,1 0 0 0 0,-1 0 0 0 0,1 0 0 0 0,-1 0 0 0 0,1 0 0 0 0,0 0 0 0 0,0 0 0 0 0,0 0 0 0 0,0 0 0 0 0,1 0 0 0 0,0-3 0 0 0,-2-7-617 0 0,-2-10-642 0 0,1 0 0 0 0,1-1 0 0 0,1 1 0 0 0,0-1 0 0 0,2 1 0 0 0,1 0 0 0 0,9-39-1 0 0,15-105-1275 0 0,7-16 1700 0 0,-29 147 985 0 0,-6 31 106 0 0,1 1 0 0 0,1-1 0 0 0,-1 1 1 0 0,0-1-1 0 0,1 1 0 0 0,0-1 0 0 0,0 1 0 0 0,0 0 1 0 0,0-1-1 0 0,1 1 0 0 0,-1 0 0 0 0,1 0 1 0 0,-1 0-1 0 0,1 0 0 0 0,4-5 0 0 0,3-9 348 0 0,-9 16-323 0 0,0 0-1 0 0,1 0 1 0 0,-1 0 0 0 0,0 1 0 0 0,1-1 0 0 0,-1 0 0 0 0,0 0-1 0 0,1 0 1 0 0,-1 0 0 0 0,1 0 0 0 0,-1 1 0 0 0,1-1 0 0 0,-1 0-1 0 0,1 0 1 0 0,0 1 0 0 0,-1-1 0 0 0,1 0 0 0 0,0 1 0 0 0,0-1-1 0 0,0 1 1 0 0,-1-1 0 0 0,1 1 0 0 0,0-1 0 0 0,0 1 0 0 0,1-1-1 0 0,0 1 951 0 0,0 40 9268 0 0,0-28-9474 0 0,1 0 1 0 0,0 0-1 0 0,1-1 0 0 0,0 1 0 0 0,8 14 0 0 0,-7-11-336 0 0,-1 0 1 0 0,-1 0-1 0 0,0 1 0 0 0,-2-1 0 0 0,1 18 0 0 0,2 11 304 0 0,11 312 3291 0 0,-15-356-4053 0 0,0 1 0 0 0,1-1 0 0 0,-1 0-1 0 0,0 1 1 0 0,0-1 0 0 0,1 1 0 0 0,-1-1 0 0 0,0 0-1 0 0,1 0 1 0 0,-1 1 0 0 0,0-1 0 0 0,1 0 0 0 0,-1 1 0 0 0,0-1-1 0 0,1 0 1 0 0,-1 0 0 0 0,1 0 0 0 0,-1 0 0 0 0,1 1 0 0 0,-1-1-1 0 0,0 0 1 0 0,1 0 0 0 0,-1 0 0 0 0,1 0 0 0 0,-1 0-1 0 0,1 0 1 0 0,-1 0 0 0 0,1 0 0 0 0,-1 0 0 0 0,0 0 0 0 0,1 0-1 0 0,-1 0 1 0 0,1-1 0 0 0,-1 1 0 0 0,1 0 0 0 0,-1 0-1 0 0,0 0 1 0 0,1-1 0 0 0,-1 1 0 0 0,1-1 0 0 0,19-8-62 0 0,-1-17 5 0 0,-18 23 48 0 0,1 0 0 0 0,-1 1 0 0 0,1-1 0 0 0,0 1 0 0 0,0-1 0 0 0,0 1 1 0 0,0 0-1 0 0,1 0 0 0 0,-1 0 0 0 0,1 0 0 0 0,-1 0 0 0 0,1 0 0 0 0,3-1 0 0 0,-3 1-5 0 0,-1 0 0 0 0,0-1 1 0 0,1 1-1 0 0,-1-1 0 0 0,0 1 0 0 0,0-1 0 0 0,0 0 0 0 0,0 1 0 0 0,-1-1 0 0 0,1 0 1 0 0,-1 0-1 0 0,0-1 0 0 0,1 1 0 0 0,0-6 0 0 0,14-25-66 0 0,1 21 62 0 0,-14 11 18 0 0,-1 0-1 0 0,1 0 1 0 0,-1 0-1 0 0,0 0 1 0 0,0 0-1 0 0,1 0 1 0 0,-1-1-1 0 0,-1 1 1 0 0,1-1-1 0 0,0 1 1 0 0,-1-1-1 0 0,3-5 0 0 0,21-21-1 0 0,-22 27 9 0 0,0 0 0 0 0,0-1 0 0 0,0 0 0 0 0,0 0 0 0 0,0 0 0 0 0,-1 0 0 0 0,1-1 0 0 0,-1 1 0 0 0,0 0 0 0 0,0-1 0 0 0,0 0 0 0 0,-1 1 0 0 0,1-1 0 0 0,-1 0 0 0 0,2-5-1 0 0,12-3 251 0 0,-14 12-238 0 0,-1 0-1 0 0,0 0 1 0 0,1 0-1 0 0,-1-1 0 0 0,1 1 1 0 0,-1 0-1 0 0,1 0 1 0 0,-1 0-1 0 0,1 0 1 0 0,-1 0-1 0 0,1 0 0 0 0,-1 0 1 0 0,0 0-1 0 0,1 0 1 0 0,-1 0-1 0 0,1 0 0 0 0,-1 0 1 0 0,1 1-1 0 0,-1-1 1 0 0,1 0-1 0 0,-1 0 0 0 0,0 0 1 0 0,1 0-1 0 0,-1 1 1 0 0,1-1-1 0 0,-1 0 1 0 0,0 1-1 0 0,1-1 0 0 0,-1 0 1 0 0,0 1-1 0 0,1-1 1 0 0,-1 0-1 0 0,0 1 0 0 0,0-1 1 0 0,1 0-1 0 0,-1 1 1 0 0,0-1-1 0 0,0 1 0 0 0,0-1 1 0 0,1 1-1 0 0,-1-1 1 0 0,0 0-1 0 0,0 1 1 0 0,0-1-1 0 0,0 1 0 0 0,0-1 1 0 0,0 1-1 0 0,0-1 1 0 0,0 1-1 0 0,0 0 0 0 0,10 40 562 0 0,-7-35-506 0 0,-1 0-1 0 0,0 0 1 0 0,-1 0 0 0 0,1 1-1 0 0,0 11 1 0 0,-2-14-58 0 0,0-3-8 0 0,0 1 1 0 0,0 0-1 0 0,0 0 0 0 0,0 0 0 0 0,0 0 1 0 0,0-1-1 0 0,0 1 0 0 0,1 0 1 0 0,-1 0-1 0 0,1 0 0 0 0,-1-1 0 0 0,1 1 1 0 0,0 0-1 0 0,0-1 0 0 0,0 1 1 0 0,0 0-1 0 0,0-1 0 0 0,0 0 0 0 0,0 1 1 0 0,2 1-1 0 0,-1 0-5 0 0,0 1 0 0 0,0-1 0 0 0,0 1 0 0 0,0-1 0 0 0,0 1 0 0 0,-1-1 0 0 0,0 1-1 0 0,0 0 1 0 0,0 0 0 0 0,0 0 0 0 0,-1 0 0 0 0,1 4 0 0 0,-1-4-4 0 0,1 1-1 0 0,-1-1 1 0 0,1 0 0 0 0,0 0 0 0 0,0 0-1 0 0,1 0 1 0 0,-1 0 0 0 0,1 0-1 0 0,0 0 1 0 0,0 0 0 0 0,3 5-1 0 0,6 15-100 0 0,-11-23 81 0 0,0 0 0 0 0,0 0 0 0 0,1 0 0 0 0,-1 0 0 0 0,0 0 0 0 0,0 0 1 0 0,1 0-1 0 0,-1 0 0 0 0,1 0 0 0 0,-1 0 0 0 0,1 0 0 0 0,-1 0 0 0 0,1 0 0 0 0,-1-1 0 0 0,1 1 0 0 0,0 0 0 0 0,-1 0 1 0 0,1 0-1 0 0,0-1 0 0 0,0 1 0 0 0,-1-1 0 0 0,1 1 0 0 0,0 0 0 0 0,0-1 0 0 0,0 1 0 0 0,0-1 0 0 0,0 0 0 0 0,0 1 1 0 0,0-1-1 0 0,1 0 0 0 0,24 10-1824 0 0,-24-10 1132 0 0,25-14-4331 0 0,4-14-2556 0 0,-7-5 3636 0 0,-16 22 3548 0 0,17-31-3015 0 0,-22 38 3176 0 0,0 1 117 0 0,0 0 0 0 0,0 0 0 0 0,0 0 0 0 0,-1 0 0 0 0,0-1 0 0 0,1 1 0 0 0,-1-1 0 0 0,-1 0 0 0 0,1 0 0 0 0,0 1 0 0 0,-1-1 0 0 0,1-5 0 0 0,11-23-1007 0 0,15 4-1879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68 4640 0 0,'0'-5'838'0'0,"0"-1"1"0"0,0 0-1 0 0,-1 0 1 0 0,0 1-1 0 0,0-1 1 0 0,-3-10-1 0 0,4 15-560 0 0,-1 0-1 0 0,0 0 1 0 0,1 0-1 0 0,-1 0 1 0 0,0 0 0 0 0,0 0-1 0 0,1 0 1 0 0,-1 0-1 0 0,0 0 1 0 0,0 0-1 0 0,0 0 1 0 0,0 1-1 0 0,0-1 1 0 0,0 0 0 0 0,0 1-1 0 0,-1-1 1 0 0,1 1-1 0 0,0-1 1 0 0,0 1-1 0 0,0 0 1 0 0,-1-1 0 0 0,1 1-1 0 0,0 0 1 0 0,0 0-1 0 0,-1 0 1 0 0,1 0-1 0 0,0 0 1 0 0,0 0-1 0 0,-1 0 1 0 0,1 0 0 0 0,0 1-1 0 0,0-1 1 0 0,-1 0-1 0 0,1 1 1 0 0,0-1-1 0 0,0 1 1 0 0,0-1-1 0 0,-2 2 1 0 0,1 0-43 0 0,-1 0 0 0 0,1 0 0 0 0,-1 1-1 0 0,1-1 1 0 0,0 1 0 0 0,0 0 0 0 0,0-1 0 0 0,0 1 0 0 0,0 0-1 0 0,1 0 1 0 0,-1 0 0 0 0,-1 6 0 0 0,-13 21 643 0 0,13-23-751 0 0,0 1 0 0 0,1 0 1 0 0,0 0-1 0 0,1 0 1 0 0,0 0-1 0 0,0 0 0 0 0,1 0 1 0 0,-1 0-1 0 0,2 0 1 0 0,1 15-1 0 0,0 8 284 0 0,0-16-283 0 0,2 0 0 0 0,-1 0 1 0 0,2 0-1 0 0,0 0 1 0 0,1 0-1 0 0,1-1 1 0 0,0 0-1 0 0,15 22 0 0 0,-3-2 172 0 0,-18-33-294 0 0,-1 0-1 0 0,1 0 0 0 0,0 0 1 0 0,-1 0-1 0 0,1 0 1 0 0,0 0-1 0 0,-1 0 0 0 0,1 0 1 0 0,0-1-1 0 0,0 1 0 0 0,0 0 1 0 0,0 0-1 0 0,0-1 0 0 0,0 1 1 0 0,0-1-1 0 0,0 1 0 0 0,0-1 1 0 0,0 1-1 0 0,0-1 0 0 0,0 0 1 0 0,1 1-1 0 0,-1-1 0 0 0,0 0 1 0 0,0 0-1 0 0,0 0 0 0 0,0 0 1 0 0,2 0-1 0 0,-2 0-1 0 0,0 0 0 0 0,-1 0 0 0 0,1 0 0 0 0,0 0 0 0 0,0 0 0 0 0,0 0 1 0 0,0 0-1 0 0,0 0 0 0 0,0 0 0 0 0,-1 0 0 0 0,1 1 0 0 0,0-1 0 0 0,0 0 0 0 0,0 1 0 0 0,-1-1 0 0 0,1 1 0 0 0,0-1 0 0 0,0 1 0 0 0,-1-1 0 0 0,1 1 1 0 0,0-1-1 0 0,-1 1 0 0 0,1 0 0 0 0,-1-1 0 0 0,1 1 0 0 0,-1 0 0 0 0,1 0 0 0 0,-1-1 0 0 0,1 1 0 0 0,-1 0 0 0 0,0 0 0 0 0,0 0 0 0 0,1 1 0 0 0,2 4 60 0 0,-1 0 0 0 0,2 1 0 0 0,-1-1 0 0 0,1 0 0 0 0,5 7 0 0 0,-6-9 0 0 0,0-1-1 0 0,0 1 1 0 0,-1 0 0 0 0,1 0 0 0 0,-1 0-1 0 0,0 1 1 0 0,0-1 0 0 0,-1 0 0 0 0,1 1-1 0 0,-1-1 1 0 0,0 1 0 0 0,0-1 0 0 0,0 10-1 0 0,-5 117 1509 0 0,3-127-1560 0 0,-1-1-1 0 0,1 1 0 0 0,-1-1 1 0 0,1 0-1 0 0,-1 0 0 0 0,0 0 1 0 0,0 0-1 0 0,-1 0 1 0 0,1 0-1 0 0,0-1 0 0 0,-1 1 1 0 0,0-1-1 0 0,0 1 0 0 0,-5 2 1 0 0,-13 16 60 0 0,5 0-40 0 0,15-19-36 0 0,0 0 0 0 0,-1 1 0 0 0,1-1-1 0 0,-1 0 1 0 0,0 1 0 0 0,0-1-1 0 0,0 0 1 0 0,0 0 0 0 0,0-1-1 0 0,0 1 1 0 0,-1 0 0 0 0,1-1 0 0 0,0 1-1 0 0,-6 1 1 0 0,-44 28-2777 0 0,69-54-15049 0 0,-14 19 17242 0 0,1 0-1 0 0,0 1 0 0 0,0-1 0 0 0,1 1 0 0 0,-1-1 0 0 0,1 1 0 0 0,7-3 0 0 0,17-8-1024 0 0,-27 12 1293 0 0,0 0 0 0 0,-1-1 0 0 0,1 1 0 0 0,-1-1 0 0 0,0 1 0 0 0,0-1 0 0 0,0 1 0 0 0,0-1 0 0 0,0 0 0 0 0,1-4 0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5976 0 0,'0'49'13432'0'0,"0"24"-6802"0"0,0-68-6365 0 0,-1 0 0 0 0,1 0 0 0 0,-1 0 0 0 0,-1 0 0 0 0,1-1 0 0 0,-1 1 0 0 0,-2 5 0 0 0,-8 30 877 0 0,-4 6-523 0 0,-1 0-470 0 0,15-4-138 0 0,2-33-41 0 0,0 0 0 0 0,0 0 1 0 0,-1 0-1 0 0,0-1 0 0 0,0 1 1 0 0,-3 9-1 0 0,0-7-937 0 0,0 0 0 0 0,2 0 1 0 0,-1 1-1 0 0,-1 18 0 0 0,2-4-4812 0 0,1-3-3407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 4960 0 0,'-4'-11'-136'0'0,"-10"-7"7546"0"0,2 15 263 0 0,11 4-7511 0 0,1-1-1 0 0,-1 1 1 0 0,1-1 0 0 0,-1 1 0 0 0,1 0-1 0 0,-1-1 1 0 0,1 1 0 0 0,0 0 0 0 0,-1-1-1 0 0,1 1 1 0 0,0 0 0 0 0,0-1 0 0 0,-1 1-1 0 0,1 0 1 0 0,0 0 0 0 0,0-1 0 0 0,0 1-1 0 0,0 0 1 0 0,0 0 0 0 0,0-1 0 0 0,0 1 0 0 0,0 1-1 0 0,0 14 878 0 0,-2 0 0 0 0,-6 30 0 0 0,4-28-761 0 0,1-1-1 0 0,0 1 1 0 0,1 19 0 0 0,1 11 6 0 0,0-21-95 0 0,1 0 0 0 0,1 0 0 0 0,1 0 0 0 0,10 45 0 0 0,-7-45-69 0 0,0 0-1 0 0,1 40 1 0 0,4 23 77 0 0,8 17-71 0 0,-13-83-182 0 0,1 0 0 0 0,9 25 0 0 0,-13-42 97 0 0,4 13-693 0 0,-4-16 283 0 0,-1-13 171 0 0,2-21-99 0 0,13-55 0 0 0,-11 62 247 0 0,22-65-28 0 0,-19 56 65 0 0,1 1 0 0 0,2 1 0 0 0,23-47 0 0 0,-19 52 46 0 0,2-1 0 0 0,0 2 1 0 0,34-36-1 0 0,-49 59 227 0 0,-12 21 299 0 0,8 0-334 0 0,3-18-210 0 0,-1 0-1 0 0,0-1 1 0 0,0 1-1 0 0,0 0 1 0 0,-1-1 0 0 0,1 1-1 0 0,0 0 1 0 0,0-1-1 0 0,-1 1 1 0 0,1-1 0 0 0,-1 1-1 0 0,0-1 1 0 0,1 1-1 0 0,-1-1 1 0 0,0 1 0 0 0,0-1-1 0 0,0 0 1 0 0,0 1 0 0 0,0-1-1 0 0,-1 2 1 0 0,-3 2 28 0 0,2 0 1 0 0,-1 1 0 0 0,0-1-1 0 0,1 1 1 0 0,0 0-1 0 0,1 0 1 0 0,-1 1-1 0 0,1-1 1 0 0,0 0 0 0 0,1 1-1 0 0,-1-1 1 0 0,0 10-1 0 0,-11 36 189 0 0,-16 85 266 0 0,27-122-454 0 0,1 0 1 0 0,0 1-1 0 0,2 25 1 0 0,0-8-18 0 0,-1-30-38 0 0,0 1 0 0 0,1-1 0 0 0,-1 0-1 0 0,1 0 1 0 0,0 0 0 0 0,0 0 0 0 0,0 0 0 0 0,0 0-1 0 0,1 0 1 0 0,-1 0 0 0 0,1-1 0 0 0,0 1 0 0 0,0 0-1 0 0,0-1 1 0 0,0 1 0 0 0,0-1 0 0 0,0 0 0 0 0,1 0 0 0 0,-1 0-1 0 0,1 0 1 0 0,-1 0 0 0 0,5 2 0 0 0,-3-2-122 0 0,0 0 1 0 0,0 0-1 0 0,0 0 1 0 0,0-1-1 0 0,0 0 1 0 0,0 1-1 0 0,1-1 1 0 0,-1-1-1 0 0,1 1 0 0 0,-1-1 1 0 0,0 0-1 0 0,1 0 1 0 0,-1 0-1 0 0,9-1 1 0 0,24-19-2032 0 0,-24 14 1290 0 0,-10 5 724 0 0,-1 0-1 0 0,1 0 1 0 0,-1 0-1 0 0,0 0 1 0 0,1 0-1 0 0,-1-1 1 0 0,0 1-1 0 0,0-1 1 0 0,0 0-1 0 0,0 0 1 0 0,0 0-1 0 0,-1 0 1 0 0,1 0 0 0 0,-1 0-1 0 0,3-3 1 0 0,60-57-4966 0 0,-62 60 4824 0 0,0-1 0 0 0,1 0 0 0 0,0 0 0 0 0,-1 1 1 0 0,1-1-1 0 0,0 1 0 0 0,0 0 0 0 0,0 0 0 0 0,0 0 0 0 0,6-2 1 0 0,-4 2-3 0 0,-1 0 1 0 0,0 0-1 0 0,-1 0 1 0 0,1-1-1 0 0,0 1 1 0 0,-1-1-1 0 0,1 0 0 0 0,3-5 1 0 0,69-58-3471 0 0,-15 1 1371 0 0,-20 19 1755 0 0,-27 29 508 0 0,1 1-1 0 0,25-23 1 0 0,-35 34 194 0 0,-1 0 0 0 0,-1 0 0 0 0,1 0 0 0 0,-1 0 0 0 0,1 0 0 0 0,-1-1 0 0 0,-1 1 0 0 0,1-1 0 0 0,-1 0 0 0 0,0 0 1 0 0,-1 0-1 0 0,1 0 0 0 0,0-7 0 0 0,-2 11 1889 0 0,-27 1 7234 0 0,-6-1-5249 0 0,21 6-3246 0 0,-1 1 1 0 0,1 0-1 0 0,0 0 0 0 0,1 1 0 0 0,-1 1 0 0 0,-16 11 1 0 0,7-4-106 0 0,7-8-292 0 0,12-5-268 0 0,1-1 1 0 0,-1 1 0 0 0,0-1 0 0 0,1 1-1 0 0,-1 0 1 0 0,1-1 0 0 0,-1 1-1 0 0,1 0 1 0 0,-1 0 0 0 0,1 0 0 0 0,0 0-1 0 0,-1 0 1 0 0,1 0 0 0 0,0 1-1 0 0,0-1 1 0 0,0 0 0 0 0,0 1 0 0 0,0-1-1 0 0,0 1 1 0 0,0-1 0 0 0,0 1-1 0 0,0 2 1 0 0,-2 3 41 0 0,-1 0 0 0 0,1-1 0 0 0,-1 1 0 0 0,0-1 0 0 0,-1 0 1 0 0,1 0-1 0 0,-1 0 0 0 0,0 0 0 0 0,-8 5 0 0 0,4-1 12 0 0,0 0 0 0 0,0 0 0 0 0,-11 17 0 0 0,14-1 16 0 0,3-10-62 0 0,-17 22 107 0 0,7-5-49 0 0,12-29-82 0 0,-1 0 0 0 0,0-1-1 0 0,1 1 1 0 0,-1 0 0 0 0,1 0 0 0 0,0 0 0 0 0,0 0 0 0 0,1 0 0 0 0,-1 0 0 0 0,1 4-1 0 0,0-5-6 0 0,0 0 0 0 0,0-1 0 0 0,1 1 0 0 0,-1 0-1 0 0,1 0 1 0 0,-1-1 0 0 0,1 1 0 0 0,0-1-1 0 0,0 1 1 0 0,0-1 0 0 0,1 1 0 0 0,-1-1-1 0 0,0 0 1 0 0,1 1 0 0 0,0-1 0 0 0,-1 0 0 0 0,1 0-1 0 0,0 0 1 0 0,0 0 0 0 0,0 0 0 0 0,0-1-1 0 0,1 1 1 0 0,-1-1 0 0 0,0 1 0 0 0,1-1-1 0 0,-1 0 1 0 0,1 0 0 0 0,3 1 0 0 0,11 7 16 0 0,-16-8-17 0 0,1 1 1 0 0,0-1 0 0 0,0 0 0 0 0,0 0 0 0 0,0 0 0 0 0,0-1-1 0 0,0 1 1 0 0,0 0 0 0 0,0-1 0 0 0,1 0 0 0 0,-1 1 0 0 0,0-1-1 0 0,0 0 1 0 0,4 0 0 0 0,4 0 2 0 0,0-1-1 0 0,0 1 1 0 0,0-2-1 0 0,0 1 1 0 0,0-1-1 0 0,9-4 1 0 0,-15 5-7 0 0,-1 0 1 0 0,0-1 0 0 0,0 1-1 0 0,1-1 1 0 0,-1 0 0 0 0,0 0 0 0 0,0 0-1 0 0,-1 0 1 0 0,1-1 0 0 0,0 1-1 0 0,-1-1 1 0 0,0 1 0 0 0,1-1-1 0 0,-1 0 1 0 0,0 0 0 0 0,0 0 0 0 0,-1 0-1 0 0,1 0 1 0 0,-1-1 0 0 0,1 1-1 0 0,0-5 1 0 0,26-40 29 0 0,-8 15-13 0 0,-19 30-11 0 0,0 0-1 0 0,1 0 0 0 0,-2-1 0 0 0,1 1 0 0 0,0 0 0 0 0,-1-1 1 0 0,1 1-1 0 0,-1-1 0 0 0,0 1 0 0 0,0-5 0 0 0,3-22 22 0 0,6-13 101 0 0,-8 38-118 0 0,-1 1 1 0 0,1-1 0 0 0,0 0 0 0 0,0 1 0 0 0,0-1-1 0 0,3-7 1 0 0,1 0 8 0 0,-5 12-16 0 0,0-1 0 0 0,0 1 1 0 0,0-1-1 0 0,0 0 0 0 0,0 1 0 0 0,1-1 1 0 0,-1 1-1 0 0,0-1 0 0 0,0 1 0 0 0,0-1 1 0 0,1 1-1 0 0,-1-1 0 0 0,0 1 0 0 0,1-1 1 0 0,-1 1-1 0 0,0 0 0 0 0,1-1 0 0 0,-1 1 1 0 0,1 0-1 0 0,-1-1 0 0 0,1 1 1 0 0,-1 0-1 0 0,1-1 0 0 0,-1 1 0 0 0,1 0 1 0 0,-1 0-1 0 0,1-1 0 0 0,-1 1 0 0 0,1 0 1 0 0,-1 0-1 0 0,1 0 0 0 0,-1 0 0 0 0,1 0 1 0 0,0 0-1 0 0,-1 0 0 0 0,1 0 0 0 0,-1 0 1 0 0,1 0-1 0 0,-1 0 0 0 0,1 0 0 0 0,-1 0 1 0 0,1 0-1 0 0,-1 1 0 0 0,1-1 0 0 0,0 0 1 0 0,-1 0-1 0 0,0 1 0 0 0,1-1 0 0 0,-1 0 1 0 0,1 1-1 0 0,-1-1 0 0 0,1 1 0 0 0,13 18 196 0 0,-12-16-182 0 0,1-1 0 0 0,-1 0 1 0 0,-1 1-1 0 0,1-1 0 0 0,0 1 1 0 0,-1-1-1 0 0,1 1 1 0 0,-1 0-1 0 0,0 0 0 0 0,0 0 1 0 0,1 3-1 0 0,-1-4-4 0 0,0 1 1 0 0,0 0-1 0 0,0-1 1 0 0,0 1-1 0 0,0-1 1 0 0,1 1-1 0 0,-1-1 1 0 0,1 1-1 0 0,-1-1 1 0 0,4 3-1 0 0,-4-5-8 0 0,0 1-1 0 0,-1 0 1 0 0,1 0-1 0 0,0 0 1 0 0,0 0-1 0 0,-1 0 1 0 0,1 0 0 0 0,0-1-1 0 0,-1 2 1 0 0,1-1-1 0 0,-1 0 1 0 0,0 0-1 0 0,1 0 1 0 0,-1 0-1 0 0,0 0 1 0 0,1 0 0 0 0,-1 0-1 0 0,0 0 1 0 0,0 1-1 0 0,0-1 1 0 0,0 2-1 0 0,0-1 3 0 0,0-1 1 0 0,0 1-1 0 0,0 0 0 0 0,0 0 0 0 0,0 0 0 0 0,1-1 1 0 0,-1 1-1 0 0,1 0 0 0 0,-1 0 0 0 0,1-1 0 0 0,0 1 1 0 0,0 0-1 0 0,-1-1 0 0 0,1 1 0 0 0,2 1 0 0 0,45 71 149 0 0,-44-67-109 0 0,-1 0 1 0 0,2 0-1 0 0,-1 0 0 0 0,1-1 0 0 0,7 8 1 0 0,9 11 96 0 0,-17-20-106 0 0,2 1 1 0 0,-1-1-1 0 0,0-1 0 0 0,1 1 0 0 0,0-1 0 0 0,0 0 0 0 0,10 5 0 0 0,16 11 352 0 0,-23-15-202 0 0,-9-15 121 0 0,-1-10-257 0 0,-2 5-38 0 0,1 0 0 0 0,-2 1 0 0 0,0-1-1 0 0,-1 1 1 0 0,0 0 0 0 0,-1 0 0 0 0,0 1-1 0 0,-12-17 1 0 0,8-2-33 0 0,8 23 13 0 0,0 1 0 0 0,0 0 0 0 0,1 1 1 0 0,0-1-1 0 0,1 0 0 0 0,-1 0 0 0 0,2 0 0 0 0,-1 0 0 0 0,2-7 0 0 0,0-4-19 0 0,-3 14-16 0 0,1 1-1 0 0,0-1 0 0 0,1 0 0 0 0,-1 0 0 0 0,1 1 0 0 0,0-1 0 0 0,0 0 0 0 0,1 1 1 0 0,-1-1-1 0 0,1 1 0 0 0,0 0 0 0 0,0-1 0 0 0,0 1 0 0 0,1 0 0 0 0,0 0 1 0 0,-1 1-1 0 0,1-1 0 0 0,1 0 0 0 0,-1 1 0 0 0,0 0 0 0 0,1 0 0 0 0,0 0 1 0 0,0 0-1 0 0,0 0 0 0 0,0 1 0 0 0,8-4 0 0 0,12-1-489 0 0,-23 7 501 0 0,0 0 1 0 0,1 0 0 0 0,-1 0 0 0 0,0 0 0 0 0,0 0 0 0 0,1-1 0 0 0,-1 1 0 0 0,0 0-1 0 0,0-1 1 0 0,0 1 0 0 0,1-1 0 0 0,-1 1 0 0 0,0-1 0 0 0,0 0 0 0 0,0 0 0 0 0,0 1 0 0 0,0-1-1 0 0,0 0 1 0 0,0 0 0 0 0,0 0 0 0 0,-1 0 0 0 0,2-2 0 0 0,1 2-72 0 0,-1-1 0 0 0,0 1-1 0 0,1 0 1 0 0,-1 0 0 0 0,1 0 0 0 0,-1 0 0 0 0,1 0 0 0 0,-1 0 0 0 0,1 1 0 0 0,0-1-1 0 0,-1 1 1 0 0,1 0 0 0 0,3 0 0 0 0,26-8-2385 0 0,-31 8 2403 0 0,0-1 1 0 0,0 0 0 0 0,0 1-1 0 0,0-1 1 0 0,0 1 0 0 0,0 0-1 0 0,0-1 1 0 0,0 1 0 0 0,0 0-1 0 0,0 0 1 0 0,0-1 0 0 0,0 1-1 0 0,0 0 1 0 0,0 0 0 0 0,0 0-1 0 0,0 0 1 0 0,0 0 0 0 0,0 0 0 0 0,2 1-1 0 0,-2-1-41 0 0,0 1-1 0 0,0-1 0 0 0,0 0 1 0 0,0 0-1 0 0,-1 0 1 0 0,1 0-1 0 0,0 0 0 0 0,0 0 1 0 0,0 0-1 0 0,0 0 0 0 0,0 0 1 0 0,0-1-1 0 0,0 1 1 0 0,0 0-1 0 0,0 0 0 0 0,-1-1 1 0 0,1 1-1 0 0,0-1 1 0 0,1 0-1 0 0,42-15-10078 0 0,-18 2 4159 0 0,-17 6 2376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3:4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3888 0 0,'0'0'1906'0'0,"5"13"8774"0"0,1 3-6729 0 0,2-7-2559 0 0,-8-8-1308 0 0,1-1-1 0 0,0 1 1 0 0,0-1 0 0 0,-1 1 0 0 0,1 0 0 0 0,-1 0-1 0 0,1-1 1 0 0,-1 1 0 0 0,1 0 0 0 0,-1 0 0 0 0,1 0 0 0 0,-1 0-1 0 0,0-1 1 0 0,1 1 0 0 0,-1 0 0 0 0,0 0 0 0 0,0 0-1 0 0,0 0 1 0 0,0 0 0 0 0,0 0 0 0 0,0 1 0 0 0,1 0 8 0 0,-1-1-1 0 0,0 1 1 0 0,1-1 0 0 0,-1 1 0 0 0,1-1 0 0 0,-1 1 0 0 0,1-1 0 0 0,0 1 0 0 0,-1-1 0 0 0,1 0-1 0 0,0 1 1 0 0,0-1 0 0 0,0 0 0 0 0,0 0 0 0 0,0 0 0 0 0,0 0 0 0 0,1 0 0 0 0,1 2 0 0 0,9 9 298 0 0,5 14 212 0 0,-13-21-473 0 0,-1 0 1 0 0,1 1-1 0 0,-1-1 1 0 0,0 1 0 0 0,0 0-1 0 0,1 6 1 0 0,-2-9-89 0 0,-1 0 1 0 0,0-1-1 0 0,0 0 1 0 0,1 1-1 0 0,-1-1 1 0 0,1 0-1 0 0,0 0 1 0 0,0 0-1 0 0,0 0 1 0 0,2 2-1 0 0,14 18 363 0 0,-13 0-124 0 0,-4-18-226 0 0,-1-1 0 0 0,1 1 1 0 0,0 0-1 0 0,0-1 0 0 0,0 1 0 0 0,0-1 1 0 0,1 0-1 0 0,-1 1 0 0 0,5 5 0 0 0,0 0 110 0 0,1 0-1 0 0,-2 0 0 0 0,1 1 0 0 0,-1 0 1 0 0,-1 0-1 0 0,5 17 0 0 0,-7-23-124 0 0,-1 0 0 0 0,1 0-1 0 0,0-1 1 0 0,0 1 0 0 0,0-1-1 0 0,0 0 1 0 0,0 1 0 0 0,1-1-1 0 0,0 0 1 0 0,0 0 0 0 0,3 3 0 0 0,-3-3 7 0 0,1 0 0 0 0,-1 0 1 0 0,0 0-1 0 0,0 1 0 0 0,-1-1 0 0 0,1 1 1 0 0,-1 0-1 0 0,4 7 0 0 0,12 27 406 0 0,2 10-38 0 0,17 43 332 0 0,-16-52-639 0 0,-17-34-103 0 0,-1 1 0 0 0,0-1 0 0 0,0 0 0 0 0,0 1 0 0 0,-1-1 0 0 0,0 1 0 0 0,0 0 0 0 0,2 11 0 0 0,-3-12-4 0 0,0 1 0 0 0,1-1 0 0 0,-1 0 0 0 0,1 0 0 0 0,1 0 0 0 0,-1 0 0 0 0,6 8 0 0 0,-5-9 0 0 0,-1 0 0 0 0,0 0 0 0 0,0 1 0 0 0,0-1 0 0 0,0 0 0 0 0,0 1 0 0 0,-1 0 0 0 0,0-1 0 0 0,0 1 0 0 0,0 5 0 0 0,3 26 0 0 0,16 67 0 0 0,-11-60 0 0 0,10 120 0 0 0,-17-139 0 0 0,-1 0 0 0 0,-2 29 0 0 0,0-22 0 0 0,1-25-201 0 0,0 0 0 0 0,-1-1 0 0 0,0 1-1 0 0,-1 0 1 0 0,-3 10 0 0 0,-4 25-1483 0 0,3 3-3799 0 0,-20 17-10647 0 0,25-58 15385 0 0,-1 8-4741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4:39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1922 1648 6136 0 0,'-28'-9'3889'0'0,"23"7"-3661"0"0,0-1 1 0 0,0 0 0 0 0,0 0-1 0 0,1 0 1 0 0,-1-1-1 0 0,1 1 1 0 0,0-1-1 0 0,0 0 1 0 0,0-1-1 0 0,0 1 1 0 0,-2-5 0 0 0,-2-11 57 0 0,6 15-180 0 0,0-1 0 0 0,0 0 1 0 0,0 1-1 0 0,1-1 1 0 0,0 0-1 0 0,0 1 1 0 0,0-1-1 0 0,1-7 1 0 0,-1 6 64 0 0,1-1 0 0 0,0 1 0 0 0,1 0 0 0 0,0-1 1 0 0,0 1-1 0 0,1 0 0 0 0,0 0 0 0 0,0 0 0 0 0,0 0 1 0 0,1 1-1 0 0,0-1 0 0 0,0 0 0 0 0,1 1 0 0 0,7-10 0 0 0,1 5 235 0 0,1 1-1 0 0,0 1 0 0 0,1 0 1 0 0,0 1-1 0 0,0 0 0 0 0,1 1 0 0 0,0 0 1 0 0,0 2-1 0 0,0 0 0 0 0,1 0 0 0 0,0 2 1 0 0,0 0-1 0 0,0 0 0 0 0,0 2 0 0 0,0 0 1 0 0,1 1-1 0 0,-1 0 0 0 0,0 1 0 0 0,0 1 1 0 0,0 1-1 0 0,29 9 0 0 0,-37-9-279 0 0,-1 0 0 0 0,1 1 0 0 0,-1 0 0 0 0,-1 0 0 0 0,1 1 0 0 0,0-1 0 0 0,-1 2 0 0 0,0-1 0 0 0,8 10 0 0 0,-4-5-2 0 0,3 2 7 0 0,-11-11-112 0 0,-1 1 0 0 0,1-1-1 0 0,0 1 1 0 0,0 0 0 0 0,-1 0 0 0 0,1 0 0 0 0,-1 0 0 0 0,1 0 0 0 0,-1 0 0 0 0,0 0 0 0 0,0 0 0 0 0,0 0 0 0 0,0 1-1 0 0,0-1 1 0 0,0 0 0 0 0,0 5 0 0 0,27 78 584 0 0,-23-65-420 0 0,-1 0 0 0 0,0 1 0 0 0,-2-1 1 0 0,1 38-1 0 0,-2-12 75 0 0,0-25-121 0 0,-1-1-1 0 0,-1 0 1 0 0,-4 27 0 0 0,4-41-106 0 0,-1 1 0 0 0,0-1 0 0 0,0 0 0 0 0,0 0 0 0 0,-1 0 0 0 0,0 0 0 0 0,0 0 0 0 0,-1 0 0 0 0,1-1 0 0 0,-1 0 0 0 0,0 0 0 0 0,-1 0 0 0 0,1 0 0 0 0,-7 5 0 0 0,-4 0 22 0 0,0 0 0 0 0,-1-1 0 0 0,0-1 0 0 0,0 0 0 0 0,-1-1 0 0 0,0-1 0 0 0,-1 0 0 0 0,1-2 0 0 0,-21 4 0 0 0,32-7-53 0 0,-1-1 1 0 0,1 1 0 0 0,0-1-1 0 0,-1-1 1 0 0,1 1 0 0 0,0-1 0 0 0,-1 0-1 0 0,1-1 1 0 0,0 1 0 0 0,0-1-1 0 0,0 0 1 0 0,0-1 0 0 0,0 1-1 0 0,1-1 1 0 0,-1 0 0 0 0,1-1-1 0 0,-6-4 1 0 0,6 5-3 0 0,-24-14 18 0 0,11-11 0 0 0,-4 7-11 0 0,-15-18-2 0 0,25 22-5 0 0,0-1 0 0 0,1 0 0 0 0,0-1 0 0 0,2 0 0 0 0,0-1 0 0 0,1 0 0 0 0,1 0 0 0 0,1-1 0 0 0,1 1 0 0 0,1-1 0 0 0,0 0 0 0 0,0-39 0 0 0,3 32-13 0 0,0 17 9 0 0,1 0 1 0 0,0 0-1 0 0,0 1 1 0 0,1-1-1 0 0,1 0 1 0 0,-1 0 0 0 0,6-15-1 0 0,7-2 2 0 0,28-40-1 0 0,-31 50 11 0 0,-7 11-5 0 0,-1 3 1 0 0,-1-1 0 0 0,1 1 0 0 0,0-1 1 0 0,0 1-1 0 0,1 0 0 0 0,-1 0 0 0 0,1 0 0 0 0,0 1 1 0 0,0-1-1 0 0,0 1 0 0 0,7-4 0 0 0,29-23-9 0 0,-36 27 8 0 0,-1-1 0 0 0,1 1 1 0 0,0 0-1 0 0,0 1 0 0 0,0-1 0 0 0,1 1 0 0 0,-1-1 0 0 0,0 1 0 0 0,1 1 0 0 0,6-3 0 0 0,49-19 25 0 0,-50 17-20 0 0,0 2 0 0 0,1 0 1 0 0,-1 0-1 0 0,1 0 0 0 0,0 2 0 0 0,20-4 1 0 0,-6 4 5 0 0,3-1 6 0 0,0 1 1 0 0,0 1-1 0 0,0 1 1 0 0,1 1-1 0 0,-1 2 1 0 0,31 7-1 0 0,-44-3 7 0 0,-1 1 1 0 0,-1 1-1 0 0,1 0 0 0 0,-1 1 1 0 0,-1 0-1 0 0,0 1 0 0 0,18 22 1 0 0,-28-32-19 0 0,-1 1 0 0 0,1 0 0 0 0,-1 0 0 0 0,0 0 0 0 0,0-1 0 0 0,0 1 0 0 0,0 0 0 0 0,0 0 0 0 0,0 1 1 0 0,-1-1-1 0 0,1 0 0 0 0,-1 0 0 0 0,1 0 0 0 0,-1 0 0 0 0,0 3 0 0 0,3 10 26 0 0,6 0 5 0 0,-7-13-30 0 0,0 1 1 0 0,-1-1-1 0 0,1 0 0 0 0,-1 1 1 0 0,0-1-1 0 0,1 1 0 0 0,-1-1 1 0 0,-1 1-1 0 0,1 0 0 0 0,1 4 1 0 0,1 27 66 0 0,-1 1 1 0 0,-2-1-1 0 0,-2 1 1 0 0,-1-1-1 0 0,-14 65 1 0 0,10-75-34 0 0,-1 0 0 0 0,-1-1 1 0 0,-1-1-1 0 0,-23 38 0 0 0,-7 14 31 0 0,38-69-68 0 0,-10 20 25 0 0,0 0 0 0 0,-2-1 0 0 0,-26 36 0 0 0,37-57-29 0 0,-24 32 50 0 0,-3-2 0 0 0,-1 0 0 0 0,-1-3 0 0 0,-38 29 0 0 0,59-51-37 0 0,1-1 0 0 0,-1-1-1 0 0,0 0 1 0 0,-1 0-1 0 0,1-1 1 0 0,-1-1 0 0 0,0 0-1 0 0,-1 0 1 0 0,1-1-1 0 0,0-1 1 0 0,-1 0 0 0 0,1-1-1 0 0,-1 0 1 0 0,0-1-1 0 0,1-1 1 0 0,-1 0 0 0 0,0 0-1 0 0,1-1 1 0 0,-15-4-1 0 0,10 0-10 0 0,1 0-1 0 0,0-1 0 0 0,1 0 1 0 0,-1-1-1 0 0,1-1 0 0 0,1-1 1 0 0,0 0-1 0 0,0-1 0 0 0,-13-13 1 0 0,-4-8 3 0 0,1-1 1 0 0,-35-53-1 0 0,57 73-12 0 0,0 0 0 0 0,1-1 1 0 0,1 0-1 0 0,0-1 0 0 0,1 1 0 0 0,0-1 1 0 0,1 0-1 0 0,-3-31 0 0 0,3 13-7 0 0,3-1 0 0 0,0 1 0 0 0,5-39 0 0 0,-1 57 12 0 0,1 0-1 0 0,1 1 1 0 0,0 0 0 0 0,1 0-1 0 0,0 0 1 0 0,1 1 0 0 0,10-15-1 0 0,40-53 32 0 0,-26 41 14 0 0,-23 28-42 0 0,1 0 1 0 0,0 1-1 0 0,1 1 0 0 0,0-1 1 0 0,0 2-1 0 0,1-1 1 0 0,1 1-1 0 0,-1 1 1 0 0,1 0-1 0 0,1 1 0 0 0,0 0 1 0 0,0 1-1 0 0,0 1 1 0 0,0 0-1 0 0,1 0 1 0 0,22-3-1 0 0,53-12-2 0 0,-64 14 0 0 0,0 0 0 0 0,0 2 0 0 0,43-3 0 0 0,-50 7 0 0 0,-5-1 0 0 0,1 1 0 0 0,-1 0 0 0 0,0 1 0 0 0,0 0 0 0 0,0 1 0 0 0,0 1 0 0 0,0 0 0 0 0,0 1 0 0 0,21 8 0 0 0,-25-7 0 0 0,0-1 0 0 0,0 1 0 0 0,0 0 0 0 0,0 1 0 0 0,12 10 0 0 0,-18-13 0 0 0,0 0 0 0 0,0 1 0 0 0,-1-1 0 0 0,1 0 0 0 0,-1 1 0 0 0,0 0 0 0 0,0 0 0 0 0,0 0 0 0 0,-1 0 0 0 0,1 0 0 0 0,-1 0 0 0 0,0 0 0 0 0,0 0 0 0 0,0 5 0 0 0,26 94 0 0 0,-23-72 0 0 0,-1 1 0 0 0,-1-1 0 0 0,-2 1 0 0 0,-1-1 0 0 0,-1 1 0 0 0,-2-1 0 0 0,-1 0 0 0 0,-2 0 0 0 0,-14 43 0 0 0,3-30 0 0 0,-2-1 0 0 0,-1 0 0 0 0,-2-2 0 0 0,-54 72 0 0 0,52-81 0 0 0,9-11 0 0 0,0-1 0 0 0,-29 27 0 0 0,38-40 0 0 0,-27 22 0 0 0,-37 26 0 0 0,59-46 0 0 0,-1-1 0 0 0,-1-1 0 0 0,1 0 0 0 0,-1-1 0 0 0,-1-1 0 0 0,-24 6 0 0 0,-1-2 0 0 0,-45 4 0 0 0,75-11 0 0 0,0-2 0 0 0,-1 1 0 0 0,1-2 0 0 0,0 1 0 0 0,-1-1 0 0 0,1-1 0 0 0,0 0 0 0 0,0-1 0 0 0,-18-6 0 0 0,-13-10 0 0 0,2-1 0 0 0,0-3 0 0 0,1-1 0 0 0,1-1 0 0 0,2-2 0 0 0,0-2 0 0 0,2-1 0 0 0,1-2 0 0 0,2-1 0 0 0,1-1 0 0 0,-25-40 0 0 0,42 56 0 0 0,2 0 0 0 0,0-1 0 0 0,1 0 0 0 0,1 0 0 0 0,0-1 0 0 0,2 0 0 0 0,-7-37 0 0 0,4 4 0 0 0,5 34 0 0 0,1 0 0 0 0,0-26 0 0 0,3 40 0 0 0,0-1 0 0 0,0 0 0 0 0,1 0 0 0 0,0 1 0 0 0,0-1 0 0 0,1 0 0 0 0,0 1 0 0 0,-1-1 0 0 0,2 1 0 0 0,-1 0 0 0 0,1 0 0 0 0,3-6 0 0 0,0 1 0 0 0,0 0 0 0 0,-1-1 0 0 0,7-19 0 0 0,-8 18 0 0 0,1 1 0 0 0,0-1 0 0 0,0 1 0 0 0,1 0 0 0 0,9-11 0 0 0,3 0 0 0 0,1 1 0 0 0,0 1 0 0 0,2 0 0 0 0,1 2 0 0 0,0 1 0 0 0,1 0 0 0 0,35-18 0 0 0,-48 31 0 0 0,1 0 0 0 0,-1 1 0 0 0,1 0 0 0 0,0 1 0 0 0,0 0 0 0 0,12 0 0 0 0,2-1 0 0 0,-7 0 0 0 0,1 1 0 0 0,0 1 0 0 0,-1 1 0 0 0,1 0 0 0 0,0 1 0 0 0,0 1 0 0 0,-1 1 0 0 0,21 6 0 0 0,-37-8 0 0 0,1 0 0 0 0,0 0 0 0 0,-1 1 0 0 0,0-1 0 0 0,1 1 0 0 0,-1-1 0 0 0,0 1 0 0 0,0 0 0 0 0,0 0 0 0 0,3 3 0 0 0,12 12 0 0 0,-4-9 0 0 0,-9-6 0 0 0,0 1 0 0 0,-1 0 0 0 0,1 0 0 0 0,0 0 0 0 0,-1 0 0 0 0,0 0 0 0 0,0 1 0 0 0,0 0 0 0 0,0-1 0 0 0,3 7 0 0 0,16 22 0 0 0,-16-24 0 0 0,0 0 0 0 0,0 0 0 0 0,-1 1 0 0 0,0-1 0 0 0,0 1 0 0 0,-1 0 0 0 0,-1 0 0 0 0,1 1 0 0 0,-2-1 0 0 0,3 14 0 0 0,1 25 0 0 0,0-9 0 0 0,-1 47 0 0 0,-5-60 0 0 0,1 0 0 0 0,-1 0 0 0 0,-1 0 0 0 0,-1 0 0 0 0,-1 0 0 0 0,-1 0 0 0 0,-2-1 0 0 0,-11 35 0 0 0,-50 110 0 0 0,42-103 0 0 0,19-49 0 0 0,0-1 0 0 0,-1 0 0 0 0,0-1 0 0 0,-2 0 0 0 0,-18 28 0 0 0,-4-2 0 0 0,23-29 0 0 0,0-2 0 0 0,-1 1 0 0 0,0-1 0 0 0,-1 0 0 0 0,0-1 0 0 0,-20 15 0 0 0,4-7 0 0 0,13-10 0 0 0,1 0 0 0 0,-2 0 0 0 0,1-1 0 0 0,-22 8 0 0 0,30-13 0 0 0,-12 4 0 0 0,-1 0 0 0 0,0-1 0 0 0,0 0 0 0 0,0-2 0 0 0,-31 3 0 0 0,16-6 0 0 0,15 2 0 0 0,0-2 0 0 0,-1 0 0 0 0,1-1 0 0 0,0-1 0 0 0,0 0 0 0 0,0-2 0 0 0,0 0 0 0 0,-25-10 0 0 0,-11-13 0 0 0,2-3 0 0 0,-77-57 0 0 0,104 67 0 0 0,0-1 0 0 0,2-1 0 0 0,0-1 0 0 0,2-1 0 0 0,1-2 0 0 0,-29-44 0 0 0,40 55 0 0 0,4 6 0 0 0,-1 0 0 0 0,1 0 0 0 0,0 0 0 0 0,1-1 0 0 0,0 0 0 0 0,1 1 0 0 0,0-2 0 0 0,0 1 0 0 0,-1-16 0 0 0,1-1 0 0 0,-1 5 0 0 0,2 0 0 0 0,0 0 0 0 0,2 0 0 0 0,0 0 0 0 0,2 0 0 0 0,0 0 0 0 0,7-28 0 0 0,-5 35 0 0 0,1 0 0 0 0,1 1 0 0 0,0 0 0 0 0,1 0 0 0 0,1 0 0 0 0,16-23 0 0 0,-15 25 0 0 0,0 1 0 0 0,0 1 0 0 0,1 0 0 0 0,0 0 0 0 0,1 1 0 0 0,0 1 0 0 0,0-1 0 0 0,1 2 0 0 0,0 0 0 0 0,0 0 0 0 0,1 1 0 0 0,0 0 0 0 0,27-7 0 0 0,-21 7 0 0 0,0 1 0 0 0,1 0 0 0 0,-1 1 0 0 0,1 1 0 0 0,0 1 0 0 0,24 1 0 0 0,-30 1 0 0 0,-1 0 0 0 0,0 1 0 0 0,0 0 0 0 0,0 1 0 0 0,0 1 0 0 0,0 0 0 0 0,0 0 0 0 0,-1 1 0 0 0,1 1 0 0 0,-1 0 0 0 0,-1 1 0 0 0,1 1 0 0 0,-1-1 0 0 0,0 2 0 0 0,0-1 0 0 0,-1 2 0 0 0,0-1 0 0 0,0 1 0 0 0,-1 1 0 0 0,0 0 0 0 0,-1 0 0 0 0,0 1 0 0 0,6 11 0 0 0,15 20 0 0 0,-21-32 0 0 0,-1-1 0 0 0,-1 1 0 0 0,1 0 0 0 0,-2 0 0 0 0,1 1 0 0 0,-2 0 0 0 0,1 0 0 0 0,2 12 0 0 0,6 33 0 0 0,-3 0 0 0 0,-2 0 0 0 0,-3 1 0 0 0,-2 0 0 0 0,-2 0 0 0 0,-3 0 0 0 0,-12 72 0 0 0,12-121 0 0 0,-3 26 0 0 0,-2 0 0 0 0,-2-1 0 0 0,-1 0 0 0 0,-18 40 0 0 0,-65 110 0 0 0,91-178 0 0 0,-1 0 0 0 0,0-1 0 0 0,0 1 0 0 0,-1-1 0 0 0,1 0 0 0 0,-1 0 0 0 0,-6 5 0 0 0,-23 27 0 0 0,26-28 0 0 0,0 0 0 0 0,-1-1 0 0 0,0 0 0 0 0,0 0 0 0 0,-1 0 0 0 0,0-1 0 0 0,0 0 0 0 0,0-1 0 0 0,-1 0 0 0 0,0-1 0 0 0,-19 7 0 0 0,14-7 0 0 0,-1 0 0 0 0,1-1 0 0 0,-1 0 0 0 0,0-2 0 0 0,0 1 0 0 0,0-2 0 0 0,-31-3 0 0 0,35 0 0 0 0,0 0 0 0 0,1-1 0 0 0,0 0 0 0 0,-1-1 0 0 0,2 0 0 0 0,-1-1 0 0 0,-16-12 0 0 0,14 10 0 0 0,-9-7 0 0 0,2-2 0 0 0,0 0 0 0 0,1 0 0 0 0,1-2 0 0 0,0 0 0 0 0,2-2 0 0 0,-25-38 0 0 0,23 21 0 0 0,-22-70 0 0 0,28 74 0 0 0,8 17 0 0 0,0 0 0 0 0,1 0 0 0 0,1 0 0 0 0,-1-20 0 0 0,1 3 0 0 0,1 26 0 0 0,1-1 0 0 0,1 1 0 0 0,0-1 0 0 0,0 1 0 0 0,0-1 0 0 0,1 1 0 0 0,0 0 0 0 0,1 0 0 0 0,0 0 0 0 0,7-15 0 0 0,-4 11 0 0 0,-1-1 0 0 0,0 0 0 0 0,3-18 0 0 0,-5 21 0 0 0,0-1 0 0 0,1 1 0 0 0,0-1 0 0 0,0 1 0 0 0,12-18 0 0 0,10-23 0 0 0,23-29 0 0 0,-40 64 0 0 0,0 0 0 0 0,2 0 0 0 0,0 0 0 0 0,1 2 0 0 0,0-1 0 0 0,16-12 0 0 0,28-15 0 0 0,-53 39 0 0 0,0 1 0 0 0,0 0 0 0 0,0 0 0 0 0,1 0 0 0 0,-1 0 0 0 0,1 1 0 0 0,-1-1 0 0 0,1 1 0 0 0,7-2 0 0 0,21-9 0 0 0,-26 9 0 0 0,0 0 0 0 0,0 0 0 0 0,0 1 0 0 0,0-1 0 0 0,1 2 0 0 0,-1-1 0 0 0,0 1 0 0 0,1 0 0 0 0,-1 0 0 0 0,1 0 0 0 0,11 2 0 0 0,28 0 0 0 0,-36 3 0 0 0,-3 1 0 0 0,1-1 0 0 0,1 0 0 0 0,-1 1 0 0 0,0 0 0 0 0,-1 0 0 0 0,1 1 0 0 0,-1 0 0 0 0,-1 1 0 0 0,1-1 0 0 0,-1 1 0 0 0,0 0 0 0 0,0 1 0 0 0,6 11 0 0 0,-3-3 0 0 0,-1 0 0 0 0,0 1 0 0 0,-1 0 0 0 0,-1 0 0 0 0,5 23 0 0 0,0 4 0 0 0,0 0 0 0 0,-2 1 0 0 0,-1-1 0 0 0,2 75 0 0 0,-9-69 0 0 0,-2 63 0 0 0,1-101 0 0 0,-2 1 0 0 0,0 0 0 0 0,0 0 0 0 0,-1 0 0 0 0,-1-1 0 0 0,-6 15 0 0 0,-16 46 0 0 0,-6 16 0 0 0,29-83 0 0 0,0 0 0 0 0,-1 1 0 0 0,0-1 0 0 0,0 0 0 0 0,0-1 0 0 0,-1 1 0 0 0,0-1 0 0 0,0 0 0 0 0,0 0 0 0 0,-9 6 0 0 0,0-2 0 0 0,7-4 0 0 0,0 1 0 0 0,0-1 0 0 0,-1-1 0 0 0,0 1 0 0 0,0-1 0 0 0,0-1 0 0 0,-1 0 0 0 0,1 0 0 0 0,-1 0 0 0 0,0-1 0 0 0,0-1 0 0 0,0 1 0 0 0,-17-1 0 0 0,10 0 0 0 0,12-1 0 0 0,0 1 0 0 0,0-1 0 0 0,0 0 0 0 0,0 0 0 0 0,0-1 0 0 0,0 1 0 0 0,0-1 0 0 0,1 0 0 0 0,-1 0 0 0 0,0 0 0 0 0,0 0 0 0 0,1-1 0 0 0,-1 0 0 0 0,-5-3 0 0 0,-31-19 0 0 0,16 10 0 0 0,1 0 0 0 0,0-2 0 0 0,1 0 0 0 0,-21-21 0 0 0,-13-17 0 0 0,39 39 0 0 0,0 0 0 0 0,-18-24 0 0 0,27 28 0 0 0,-1 0 0 0 0,0 1 0 0 0,-14-13 0 0 0,22 21 0 0 0,-1 0 0 0 0,0 1 0 0 0,0-1 0 0 0,1 0 0 0 0,-1 0 0 0 0,1 0 0 0 0,0 0 0 0 0,-1 0 0 0 0,1 0 0 0 0,0 0 0 0 0,0-1 0 0 0,0 1 0 0 0,1 0 0 0 0,-1-1 0 0 0,0-2 0 0 0,-3-8 0 0 0,-1 2 0 0 0,0-1 0 0 0,1 1 0 0 0,0-1 0 0 0,1 0 0 0 0,0-1 0 0 0,-1-18 0 0 0,3 25 0 0 0,0-1 0 0 0,0 1 0 0 0,1-1 0 0 0,0 1 0 0 0,1-1 0 0 0,-1 1 0 0 0,1-1 0 0 0,1 1 0 0 0,-1 0 0 0 0,1 0 0 0 0,0-1 0 0 0,0 1 0 0 0,1 0 0 0 0,0 1 0 0 0,6-12 0 0 0,-1 10 0 0 0,-5 5 0 0 0,-1-1 0 0 0,1 0 0 0 0,-1 1 0 0 0,1-1 0 0 0,-1 0 0 0 0,0 0 0 0 0,0 0 0 0 0,0-1 0 0 0,-1 1 0 0 0,2-4 0 0 0,24-35 0 0 0,-5 9 0 0 0,-9 19 0 0 0,4-5 0 0 0,-13 14 0 0 0,-1 0 0 0 0,1 0 0 0 0,0 0 0 0 0,1 1 0 0 0,-1 0 0 0 0,1 0 0 0 0,0 0 0 0 0,0 1 0 0 0,0-1 0 0 0,11-4 0 0 0,21-4 0 0 0,-21 6 0 0 0,1 0 0 0 0,33-5 0 0 0,-44 11 0 0 0,0-1 0 0 0,1 1 0 0 0,-1 0 0 0 0,0 0 0 0 0,0 1 0 0 0,0 0 0 0 0,0 0 0 0 0,0 1 0 0 0,0-1 0 0 0,0 1 0 0 0,0 0 0 0 0,7 4 0 0 0,-2-2 0 0 0,-9-4 0 0 0,0 1 0 0 0,0 0 0 0 0,0-1 0 0 0,0 1 0 0 0,0 0 0 0 0,0 0 0 0 0,0 0 0 0 0,0 0 0 0 0,0 0 0 0 0,-1 1 0 0 0,1-1 0 0 0,0 0 0 0 0,-1 1 0 0 0,1-1 0 0 0,-1 1 0 0 0,2 2 0 0 0,3 4 0 0 0,-4-5 0 0 0,0-1 0 0 0,0 1 0 0 0,0-1 0 0 0,0 0 0 0 0,0 0 0 0 0,0 0 0 0 0,1 0 0 0 0,-1 0 0 0 0,1-1 0 0 0,-1 1 0 0 0,1-1 0 0 0,4 2 0 0 0,0 3 0 0 0,0 0 0 0 0,0 0 0 0 0,0 1 0 0 0,-1 0 0 0 0,8 10 0 0 0,8 8 0 0 0,-21-24 0 0 0,0 0 0 0 0,0 0 0 0 0,0 0 0 0 0,0 0 0 0 0,0 1 0 0 0,0-1 0 0 0,0 0 0 0 0,-1 1 0 0 0,1-1 0 0 0,0 0 0 0 0,-1 1 0 0 0,1-1 0 0 0,-1 1 0 0 0,0-1 0 0 0,1 1 0 0 0,-1-1 0 0 0,0 1 0 0 0,0-1 0 0 0,0 1 0 0 0,0-1 0 0 0,0 3 0 0 0,0-2 0 0 0,0 0 0 0 0,0 0 0 0 0,0 0 0 0 0,0 1 0 0 0,0-1 0 0 0,1 0 0 0 0,-1 0 0 0 0,1 0 0 0 0,-1 0 0 0 0,1 0 0 0 0,0 0 0 0 0,0 0 0 0 0,2 3 0 0 0,2 5 0 0 0,0 1 0 0 0,0-1 0 0 0,-1 1 0 0 0,0 0 0 0 0,-1 0 0 0 0,0 0 0 0 0,-1 1 0 0 0,0-1 0 0 0,0 22 0 0 0,-2-6 0 0 0,-1 0 0 0 0,-2-1 0 0 0,-7 36 0 0 0,9-59 0 0 0,0 1 0 0 0,0-1 0 0 0,0 0 0 0 0,0 0 0 0 0,0-1 0 0 0,0 1 0 0 0,-1 0 0 0 0,0 0 0 0 0,1 0 0 0 0,-1-1 0 0 0,-5 5 0 0 0,-12 18 0 0 0,15-18 0 0 0,3-5 0 0 0,1-1 0 0 0,-1 1 0 0 0,0-1 0 0 0,0 1 0 0 0,0-1 0 0 0,0 1 0 0 0,0-1 0 0 0,0 0 0 0 0,0 0 0 0 0,-1 1 0 0 0,1-1 0 0 0,0 0 0 0 0,-1 0 0 0 0,1 0 0 0 0,-1 0 0 0 0,1-1 0 0 0,-1 1 0 0 0,1 0 0 0 0,-1-1 0 0 0,-2 1 0 0 0,-12 10 0 0 0,1 2 0 0 0,8-8 0 0 0,-1-1 0 0 0,0-1 0 0 0,0 0 0 0 0,0 0 0 0 0,-1 0 0 0 0,1-1 0 0 0,-1 0 0 0 0,1-1 0 0 0,-14 1 0 0 0,-5-1 0 0 0,0-1 0 0 0,-32-5 0 0 0,46 2 0 0 0,0-1 0 0 0,0 0 0 0 0,1 0 0 0 0,0-1 0 0 0,0-1 0 0 0,0 0 0 0 0,-18-14 0 0 0,-25-11 0 0 0,40 24 0 0 0,7 4 0 0 0,-1-1 0 0 0,1 0 0 0 0,0-1 0 0 0,1 0 0 0 0,-1 0 0 0 0,-12-12 0 0 0,-42-35 0 0 0,50 44 0 0 0,1-1 0 0 0,0 1 0 0 0,0-2 0 0 0,1 0 0 0 0,0 0 0 0 0,1 0 0 0 0,0-2 0 0 0,1 1 0 0 0,0-1 0 0 0,-11-22 0 0 0,-1-5 0 0 0,16 32 0 0 0,0-1 0 0 0,0 0 0 0 0,0 0 0 0 0,1 0 0 0 0,-4-14 0 0 0,-7-28 0 0 0,9 39 0 0 0,2-1 0 0 0,0 1 0 0 0,0 0 0 0 0,1-1 0 0 0,0 1 0 0 0,1-13 0 0 0,-1-40 0 0 0,0 35 0 0 0,2 0 0 0 0,0 0 0 0 0,2 0 0 0 0,9-43 0 0 0,-1 34 0 0 0,26-62 0 0 0,-29 86 0 0 0,0-1 0 0 0,1 1 0 0 0,1 0 0 0 0,0 1 0 0 0,1 0 0 0 0,12-12 0 0 0,-20 23 0 0 0,0 0 0 0 0,0 0 0 0 0,0 0 0 0 0,1 0 0 0 0,-1 1 0 0 0,1-1 0 0 0,-1 1 0 0 0,1-1 0 0 0,4 0 0 0 0,-6 1 0 0 0,1 0 0 0 0,0 1 0 0 0,0-1 0 0 0,-1 0 0 0 0,1 0 0 0 0,0 0 0 0 0,-1 0 0 0 0,1 0 0 0 0,-1-1 0 0 0,0 1 0 0 0,1 0 0 0 0,1-4 0 0 0,1 2 0 0 0,0 1 0 0 0,-1-1 0 0 0,1 1 0 0 0,0-1 0 0 0,0 1 0 0 0,1 1 0 0 0,-1-1 0 0 0,0 0 0 0 0,1 1 0 0 0,-1 0 0 0 0,1 0 0 0 0,-1 0 0 0 0,1 1 0 0 0,7-1 0 0 0,61 1 0 0 0,-64 1 0 0 0,0 0 0 0 0,0 1 0 0 0,0 1 0 0 0,0-1 0 0 0,0 1 0 0 0,-1 1 0 0 0,1 0 0 0 0,-1 0 0 0 0,0 0 0 0 0,0 1 0 0 0,-1 0 0 0 0,1 1 0 0 0,-1 0 0 0 0,10 11 0 0 0,3 5 0 0 0,-1 0 0 0 0,-1 2 0 0 0,16 27 0 0 0,-33-49 0 0 0,10 14 0 0 0,-1 0 0 0 0,0 0 0 0 0,-1 0 0 0 0,-1 1 0 0 0,0 1 0 0 0,-2-1 0 0 0,0 1 0 0 0,7 33 0 0 0,14 90 0 0 0,-20-79 0 0 0,2 50 0 0 0,-9-104 0 0 0,0 52 0 0 0,-2 1 0 0 0,-12 71 0 0 0,12-116 0 0 0,-1-1 0 0 0,-1 0 0 0 0,0 0 0 0 0,-1 0 0 0 0,-1-1 0 0 0,0 1 0 0 0,-1-1 0 0 0,-1-1 0 0 0,0 1 0 0 0,0-1 0 0 0,-2-1 0 0 0,1 0 0 0 0,-22 20 0 0 0,13-10 0 0 0,17-20 0 0 0,-1 0 0 0 0,1 0 0 0 0,0-1 0 0 0,0 1 0 0 0,-1-1 0 0 0,1 1 0 0 0,-1-1 0 0 0,1 1 0 0 0,-1-1 0 0 0,1 0 0 0 0,-1 0 0 0 0,0 0 0 0 0,0 0 0 0 0,0 0 0 0 0,1 0 0 0 0,-1 0 0 0 0,0-1 0 0 0,0 1 0 0 0,0-1 0 0 0,-4 1 0 0 0,-18 4 0 0 0,3 0 0 0 0,-1-1 0 0 0,-32 2 0 0 0,46-6 0 0 0,-1 0 0 0 0,1-1 0 0 0,-1 0 0 0 0,1-1 0 0 0,-1 0 0 0 0,1 0 0 0 0,0 0 0 0 0,0-1 0 0 0,-15-8 0 0 0,-7-7 0 0 0,1-2 0 0 0,0-1 0 0 0,2-1 0 0 0,0-1 0 0 0,2-1 0 0 0,-23-29 0 0 0,36 38 0 0 0,0-1 0 0 0,-16-32 0 0 0,9 16 0 0 0,6 7 0 0 0,1 0 0 0 0,1-1 0 0 0,1 0 0 0 0,2-1 0 0 0,-10-53 0 0 0,3 15 0 0 0,5 17 0 0 0,3-1 0 0 0,2 0 0 0 0,2 0 0 0 0,1 0 0 0 0,4-1 0 0 0,13-89 0 0 0,-14 127 0 0 0,1-1 0 0 0,0 1 0 0 0,1 0 0 0 0,1 1 0 0 0,0-1 0 0 0,0 1 0 0 0,9-16 0 0 0,13 0 0 0 0,-16-1 0 0 0,22-22 0 0 0,-31 47 0 0 0,1-1 0 0 0,0 0 0 0 0,-1 1 0 0 0,1-1 0 0 0,1 1 0 0 0,-1 0 0 0 0,0 0 0 0 0,1 0 0 0 0,-1 0 0 0 0,4-3 0 0 0,21-27 0 0 0,-26 32 0 0 0,1-2 0 0 0,0 0 0 0 0,0 0 0 0 0,0 0 0 0 0,0 0 0 0 0,1 0 0 0 0,-1 0 0 0 0,1 1 0 0 0,0-1 0 0 0,0 1 0 0 0,0 0 0 0 0,0 0 0 0 0,0 0 0 0 0,6-2 0 0 0,-7 2 0 0 0,1 1 0 0 0,0 0 0 0 0,-1-1 0 0 0,1 0 0 0 0,-1 0 0 0 0,0 1 0 0 0,1-1 0 0 0,-1-1 0 0 0,3-2 0 0 0,-4 3 0 0 0,1 1 0 0 0,-1-1 0 0 0,1 0 0 0 0,-1 1 0 0 0,1 0 0 0 0,0-1 0 0 0,0 1 0 0 0,0 0 0 0 0,-1 0 0 0 0,1 0 0 0 0,0 0 0 0 0,3-1 0 0 0,18-10 0 0 0,-21 11 0 0 0,-1 0 0 0 0,1-1 0 0 0,0 1 0 0 0,0 0 0 0 0,0 0 0 0 0,0 0 0 0 0,0 0 0 0 0,0 1 0 0 0,0-1 0 0 0,0 0 0 0 0,0 1 0 0 0,0 0 0 0 0,3-1 0 0 0,43-4 0 0 0,-38 7 0 0 0,-1 0 0 0 0,-4-2 0 0 0,0 0 0 0 0,0 1 0 0 0,0-1 0 0 0,0 1 0 0 0,0 0 0 0 0,0 1 0 0 0,0-1 0 0 0,0 1 0 0 0,0 0 0 0 0,-1 0 0 0 0,1 1 0 0 0,-1-1 0 0 0,1 1 0 0 0,4 4 0 0 0,1 2 0 0 0,0 1 0 0 0,-2 0 0 0 0,16 21 0 0 0,-8-9 0 0 0,-9-13 0 0 0,-3-4 0 0 0,0-1 0 0 0,0 1 0 0 0,-1 0 0 0 0,0 0 0 0 0,0 0 0 0 0,-1 0 0 0 0,1 1 0 0 0,2 10 0 0 0,-3-10 0 0 0,0 1 0 0 0,1-1 0 0 0,0 0 0 0 0,0 0 0 0 0,6 9 0 0 0,-6-11 0 0 0,0 1 0 0 0,-1-1 0 0 0,1 0 0 0 0,-1 1 0 0 0,0-1 0 0 0,-1 1 0 0 0,1 0 0 0 0,-1 0 0 0 0,0 0 0 0 0,1 9 0 0 0,14 121 0 0 0,-9-79 0 0 0,2 70 0 0 0,-9-44 0 0 0,-13 84 0 0 0,7-124 0 0 0,-2-1 0 0 0,-2 0 0 0 0,-29 77 0 0 0,36-112 0 0 0,-1 1 0 0 0,0-1 0 0 0,-1 0 0 0 0,1 0 0 0 0,-1-1 0 0 0,0 1 0 0 0,-1-1 0 0 0,1 0 0 0 0,-1-1 0 0 0,0 1 0 0 0,0-1 0 0 0,-1 0 0 0 0,1-1 0 0 0,-1 0 0 0 0,1 0 0 0 0,-1 0 0 0 0,0 0 0 0 0,-1-1 0 0 0,1-1 0 0 0,0 1 0 0 0,0-1 0 0 0,-1 0 0 0 0,1-1 0 0 0,-15 0 0 0 0,5 0 0 0 0,1-1 0 0 0,-1 0 0 0 0,-30-8 0 0 0,39 7 0 0 0,1 0 0 0 0,0 0 0 0 0,0-1 0 0 0,0 0 0 0 0,0-1 0 0 0,1 0 0 0 0,-1 0 0 0 0,1 0 0 0 0,0 0 0 0 0,0-1 0 0 0,-6-7 0 0 0,4 4 0 0 0,-1 0 0 0 0,0 0 0 0 0,-18-10 0 0 0,18 12 0 0 0,0 0 0 0 0,1-1 0 0 0,-1 0 0 0 0,-7-8 0 0 0,-46-54 0 0 0,0 1 0 0 0,-64-90 0 0 0,121 149 0 0 0,0 0 0 0 0,1 0 0 0 0,-1-1 0 0 0,2 1 0 0 0,-4-11 0 0 0,-5-15 0 0 0,3 14 0 0 0,5 12 0 0 0,1 1 0 0 0,0-1 0 0 0,0 1 0 0 0,1-1 0 0 0,-2-10 0 0 0,-3-31 0 0 0,3 30 0 0 0,1-1 0 0 0,1-25 0 0 0,2 33 0 0 0,-1 4 0 0 0,0 1 0 0 0,1-1 0 0 0,1 1 0 0 0,-1-1 0 0 0,1 1 0 0 0,1 0 0 0 0,0 0 0 0 0,0-1 0 0 0,0 1 0 0 0,1 0 0 0 0,7-14 0 0 0,-2 12 0 0 0,-5 6 0 0 0,0 0 0 0 0,0-1 0 0 0,0 1 0 0 0,0-1 0 0 0,-1 0 0 0 0,0 0 0 0 0,0 0 0 0 0,2-7 0 0 0,-2 5 0 0 0,0 1 0 0 0,1 0 0 0 0,0-1 0 0 0,0 1 0 0 0,0 0 0 0 0,1 0 0 0 0,-1 0 0 0 0,7-6 0 0 0,9-14 0 0 0,-12 15 0 0 0,2 1 0 0 0,0 1 0 0 0,0-1 0 0 0,12-8 0 0 0,21-23 0 0 0,-40 37 0 0 0,0 0 0 0 0,1 1 0 0 0,0-1 0 0 0,0 1 0 0 0,0 0 0 0 0,0-1 0 0 0,1 2 0 0 0,-1-1 0 0 0,1 0 0 0 0,0 1 0 0 0,0-1 0 0 0,0 1 0 0 0,0 0 0 0 0,0 1 0 0 0,0-1 0 0 0,0 1 0 0 0,1-1 0 0 0,-1 1 0 0 0,9-1 0 0 0,-7 1 0 0 0,-1-1 0 0 0,1 0 0 0 0,-1 0 0 0 0,0-1 0 0 0,0 1 0 0 0,9-7 0 0 0,-11 6 0 0 0,1 1 0 0 0,0-1 0 0 0,0 1 0 0 0,0 0 0 0 0,0 0 0 0 0,1 0 0 0 0,-1 1 0 0 0,0 0 0 0 0,1-1 0 0 0,8 0 0 0 0,49-3 0 0 0,-19 2 0 0 0,60 1 0 0 0,-92 2 0 0 0,0 1 0 0 0,0 1 0 0 0,0 0 0 0 0,0 0 0 0 0,-1 1 0 0 0,1 0 0 0 0,-1 1 0 0 0,0 0 0 0 0,0 1 0 0 0,15 8 0 0 0,2 6 0 0 0,-14-11 0 0 0,0 2 0 0 0,0-1 0 0 0,-1 2 0 0 0,19 20 0 0 0,42 64 0 0 0,-65-82 0 0 0,0 0 0 0 0,-1 0 0 0 0,0 1 0 0 0,7 21 0 0 0,7 15 0 0 0,-10-23 0 0 0,-2 1 0 0 0,0 0 0 0 0,-2 0 0 0 0,-2 1 0 0 0,4 32 0 0 0,-7-7 0 0 0,-2 0 0 0 0,-2 1 0 0 0,-2-1 0 0 0,-3 0 0 0 0,-2-1 0 0 0,-24 78 0 0 0,30-120 0 0 0,-1 0 0 0 0,0-1 0 0 0,-1 1 0 0 0,0-1 0 0 0,0 0 0 0 0,-1-1 0 0 0,-1 1 0 0 0,1-1 0 0 0,-2 0 0 0 0,1-1 0 0 0,-1 0 0 0 0,0 0 0 0 0,-11 7 0 0 0,11-10 0 0 0,0 0 0 0 0,0 0 0 0 0,0-1 0 0 0,-1-1 0 0 0,1 1 0 0 0,-1-2 0 0 0,0 1 0 0 0,0-1 0 0 0,0 0 0 0 0,0-1 0 0 0,0 0 0 0 0,-1 0 0 0 0,1-1 0 0 0,0 0 0 0 0,0-1 0 0 0,-18-3 0 0 0,8 0 0 0 0,0-1 0 0 0,0-1 0 0 0,1-1 0 0 0,-1 0 0 0 0,2-1 0 0 0,-1-1 0 0 0,-17-12 0 0 0,-4-8 0 0 0,1-1 0 0 0,1-2 0 0 0,-62-71 0 0 0,86 87 0 0 0,0-1 0 0 0,2-1 0 0 0,0 0 0 0 0,1 0 0 0 0,0-1 0 0 0,2-1 0 0 0,0 1 0 0 0,2-1 0 0 0,-8-32 0 0 0,2-11 0 0 0,2 1 0 0 0,-3-107 0 0 0,13 167 0 0 0,-1-14 0 0 0,0-1 0 0 0,2 0 0 0 0,0 0 0 0 0,1 0 0 0 0,1 0 0 0 0,0 1 0 0 0,1-1 0 0 0,1 1 0 0 0,8-18 0 0 0,83-132 0 0 0,-85 150 0 0 0,0 0 0 0 0,1 1 0 0 0,0 1 0 0 0,1 0 0 0 0,1 0 0 0 0,0 2 0 0 0,1-1 0 0 0,18-11 0 0 0,-17 12 0 0 0,0 1 0 0 0,0 0 0 0 0,1 1 0 0 0,0 1 0 0 0,1 1 0 0 0,0 0 0 0 0,23-6 0 0 0,-32 12 0 0 0,21-8 0 0 0,0 3 0 0 0,0 0 0 0 0,57-4 0 0 0,-79 11 0 0 0,0 0 0 0 0,0 0 0 0 0,0 1 0 0 0,0 0 0 0 0,0 1 0 0 0,0-1 0 0 0,0 1 0 0 0,0 1 0 0 0,0 0 0 0 0,-1 0 0 0 0,1 0 0 0 0,-1 1 0 0 0,0 0 0 0 0,0 1 0 0 0,0-1 0 0 0,-1 1 0 0 0,0 1 0 0 0,0-1 0 0 0,7 8 0 0 0,55 69 0 0 0,-66-79 0 0 0,0 0 0 0 0,0 0 0 0 0,0 0 0 0 0,0 0 0 0 0,-1 0 0 0 0,1 0 0 0 0,-1 0 0 0 0,2 7 0 0 0,6 14 0 0 0,-1-11 0 0 0,-5-9 0 0 0,-1-1 0 0 0,0 1 0 0 0,0 0 0 0 0,0-1 0 0 0,-1 1 0 0 0,1 0 0 0 0,-1 0 0 0 0,0 0 0 0 0,0 0 0 0 0,0 1 0 0 0,0-1 0 0 0,-1 6 0 0 0,18 263 0 0 0,-19-238 0 0 0,-1-1 0 0 0,-13 66 0 0 0,10-73 0 0 0,-18 57 0 0 0,-22 11 0 0 0,33-67 0 0 0,11-24 0 0 0,-1 1 0 0 0,0 0 0 0 0,0-1 0 0 0,0 0 0 0 0,-1 1 0 0 0,1-1 0 0 0,-1 0 0 0 0,0 0 0 0 0,-5 5 0 0 0,-4 4 0 0 0,8-8 0 0 0,1-1 0 0 0,-1 0 0 0 0,0 0 0 0 0,-1 0 0 0 0,1-1 0 0 0,-9 6 0 0 0,-11 5 0 0 0,17-9 0 0 0,0 0 0 0 0,-1-1 0 0 0,0 0 0 0 0,0 0 0 0 0,0-1 0 0 0,0 0 0 0 0,-1 0 0 0 0,1-1 0 0 0,-1 0 0 0 0,0 0 0 0 0,-12 0 0 0 0,1-2 0 0 0,9 1 0 0 0,0-1 0 0 0,-1 0 0 0 0,1 0 0 0 0,0-1 0 0 0,0 0 0 0 0,0-1 0 0 0,0-1 0 0 0,0 0 0 0 0,0 0 0 0 0,0-1 0 0 0,-12-6 0 0 0,-3-7 0 0 0,0 0 0 0 0,1-2 0 0 0,1-1 0 0 0,0-1 0 0 0,2-1 0 0 0,1-1 0 0 0,-33-45 0 0 0,27 30 0 0 0,18 28 0 0 0,2-1 0 0 0,-1 1 0 0 0,1-2 0 0 0,1 1 0 0 0,0-1 0 0 0,0 0 0 0 0,-5-18 0 0 0,-4-13 0 0 0,12 37 0 0 0,0 0 0 0 0,1 0 0 0 0,0-1 0 0 0,0 1 0 0 0,0-1 0 0 0,-1-9 0 0 0,2 2 0 0 0,-2-121 0 0 0,3 120 0 0 0,2 0 0 0 0,0 1 0 0 0,1-1 0 0 0,0 1 0 0 0,1 0 0 0 0,1 0 0 0 0,7-16 0 0 0,30-74 0 0 0,-36 91 0 0 0,0 1 0 0 0,0 1 0 0 0,1-1 0 0 0,1 1 0 0 0,0 0 0 0 0,11-12 0 0 0,27-38 0 0 0,-38 48 0 0 0,2 0 0 0 0,-1 0 0 0 0,2 1 0 0 0,-1 0 0 0 0,1 1 0 0 0,1 0 0 0 0,0 1 0 0 0,1 0 0 0 0,0 1 0 0 0,0 0 0 0 0,1 1 0 0 0,0 1 0 0 0,1 0 0 0 0,-1 1 0 0 0,29-7 0 0 0,-17 5 0 0 0,0 1 0 0 0,51-6 0 0 0,-70 12 0 0 0,1 1 0 0 0,-1 0 0 0 0,1 0 0 0 0,-1 0 0 0 0,1 1 0 0 0,-1 0 0 0 0,0 1 0 0 0,1-1 0 0 0,-1 1 0 0 0,0 1 0 0 0,0-1 0 0 0,0 1 0 0 0,0 1 0 0 0,-1-1 0 0 0,10 7 0 0 0,12 11 0 0 0,-20-17 0 0 0,-1 1 0 0 0,0 0 0 0 0,0 1 0 0 0,0-1 0 0 0,-1 1 0 0 0,0 1 0 0 0,9 11 0 0 0,78 114 0 0 0,-84-116 0 0 0,-4-7 0 0 0,1 0 0 0 0,-1 0 0 0 0,-1 0 0 0 0,0 1 0 0 0,0 0 0 0 0,-1 0 0 0 0,0 0 0 0 0,2 16 0 0 0,20 104 0 0 0,-24-113 0 0 0,14 200 0 0 0,-15-186 0 0 0,-1 1 0 0 0,-2-1 0 0 0,-1 1 0 0 0,-16 55 0 0 0,13-63 0 0 0,3-7 0 0 0,0-1 0 0 0,-2 1 0 0 0,0-1 0 0 0,-1-1 0 0 0,0 1 0 0 0,-2-1 0 0 0,-13 20 0 0 0,1-4 0 0 0,19-29 0 0 0,1 1 0 0 0,-1-1 0 0 0,1 1 0 0 0,-1-1 0 0 0,0 0 0 0 0,0 0 0 0 0,0 0 0 0 0,0 0 0 0 0,0 0 0 0 0,0 0 0 0 0,-1 0 0 0 0,1-1 0 0 0,0 1 0 0 0,-4 1 0 0 0,-23 19 0 0 0,26-19 0 0 0,-1 0 0 0 0,1 0 0 0 0,0-1 0 0 0,-1 1 0 0 0,1-1 0 0 0,-1 0 0 0 0,-7 4 0 0 0,3-3 0 0 0,-1-1 0 0 0,1 0 0 0 0,0 0 0 0 0,0-1 0 0 0,-1 0 0 0 0,1 0 0 0 0,0-1 0 0 0,-1 0 0 0 0,-11-2 0 0 0,-1-1 0 0 0,-1-2 0 0 0,-22-6 0 0 0,39 9 0 0 0,1 1 0 0 0,0-1 0 0 0,0 0 0 0 0,0 0 0 0 0,0-1 0 0 0,0 1 0 0 0,1-1 0 0 0,-1 0 0 0 0,1 0 0 0 0,-4-4 0 0 0,-9-6 0 0 0,-32-26 0 0 0,1-1 0 0 0,2-3 0 0 0,1-1 0 0 0,3-3 0 0 0,-69-100 0 0 0,99 125 0 0 0,1 0 0 0 0,0-1 0 0 0,2-1 0 0 0,1 0 0 0 0,1 0 0 0 0,-4-25 0 0 0,5 26 0 0 0,0-8 0 0 0,2 0 0 0 0,1 0 0 0 0,1 0 0 0 0,5-52 0 0 0,-3 75 0 0 0,1 0 0 0 0,0 0 0 0 0,0 1 0 0 0,1-1 0 0 0,0 1 0 0 0,0-1 0 0 0,7-9 0 0 0,12-36 0 0 0,-20 46 0 0 0,1-7 0 0 0,0 0 0 0 0,2 0 0 0 0,-1 1 0 0 0,2-1 0 0 0,0 1 0 0 0,15-24 0 0 0,54-80 0 0 0,-63 98 0 0 0,1 1 0 0 0,1 1 0 0 0,19-18 0 0 0,11-14 0 0 0,9-1 0 0 0,-10 12 0 0 0,-25 20 0 0 0,2 1 0 0 0,0 1 0 0 0,0 0 0 0 0,2 2 0 0 0,35-19 0 0 0,23-8 0 0 0,-64 31 0 0 0,0 1 0 0 0,0 1 0 0 0,1 1 0 0 0,0 0 0 0 0,1 1 0 0 0,20-4 0 0 0,24-3 0 0 0,-30 6 0 0 0,2 1 0 0 0,61-4 0 0 0,-66 10 0 0 0,87 4 0 0 0,-104-2 0 0 0,-1-1 0 0 0,1 2 0 0 0,-1 0 0 0 0,0 0 0 0 0,0 1 0 0 0,0 0 0 0 0,19 11 0 0 0,-10-3 0 0 0,-1 0 0 0 0,-1 1 0 0 0,0 1 0 0 0,0 1 0 0 0,20 22 0 0 0,-23-20 0 0 0,0 1 0 0 0,-1 0 0 0 0,-1 1 0 0 0,-1 0 0 0 0,-1 1 0 0 0,-1 0 0 0 0,12 33 0 0 0,5 78 0 0 0,-21-97 0 0 0,-1 0 0 0 0,-1 0 0 0 0,-2 0 0 0 0,-4 69 0 0 0,0-24 0 0 0,0-35 0 0 0,-2 0 0 0 0,-1 0 0 0 0,-3-1 0 0 0,-1 1 0 0 0,-3-2 0 0 0,-1 0 0 0 0,-32 71 0 0 0,16-57 0 0 0,-1-2 0 0 0,-55 73 0 0 0,63-103 0 0 0,-49 40 0 0 0,48-44 0 0 0,13-13 0 0 0,0 0 0 0 0,-1-1 0 0 0,0 0 0 0 0,0-1 0 0 0,0 0 0 0 0,-1-1 0 0 0,1 0 0 0 0,-14 2 0 0 0,7-3 0 0 0,-1-1 0 0 0,-31-1 0 0 0,42-1 0 0 0,1-1 0 0 0,-1 1 0 0 0,1-1 0 0 0,0 0 0 0 0,-1-1 0 0 0,1 0 0 0 0,0 0 0 0 0,0-1 0 0 0,-8-3 0 0 0,-20-21 0 0 0,1-2 0 0 0,1 0 0 0 0,2-3 0 0 0,-33-40 0 0 0,18 20 0 0 0,26 30 0 0 0,0-1 0 0 0,2 0 0 0 0,0-2 0 0 0,-18-33 0 0 0,25 34 0 0 0,0 0 0 0 0,2 0 0 0 0,0-1 0 0 0,2 0 0 0 0,0-1 0 0 0,2 0 0 0 0,1 0 0 0 0,-1-40 0 0 0,4-15 0 0 0,4-106 0 0 0,-2 178 0 0 0,1 0 0 0 0,0 1 0 0 0,0-1 0 0 0,1 1 0 0 0,0-1 0 0 0,1 1 0 0 0,6-11 0 0 0,5-13 0 0 0,-2-5 0 0 0,-7 20 0 0 0,1 0 0 0 0,15-28 0 0 0,-16 36 0 0 0,157-241 0 0 0,-134 213 0 0 0,36-37 0 0 0,-52 61 0 0 0,0 1 0 0 0,1 0 0 0 0,0 1 0 0 0,1 1 0 0 0,31-17 0 0 0,-15 12 0 0 0,18-9 0 0 0,0 2 0 0 0,2 3 0 0 0,0 1 0 0 0,73-14 0 0 0,49 11 0 0 0,-148 20 0 0 0,-1 0 0 0 0,0 2 0 0 0,0 1 0 0 0,0 2 0 0 0,29 6 0 0 0,-38-5 0 0 0,-1 1 0 0 0,0 1 0 0 0,-1 0 0 0 0,1 1 0 0 0,11 9 0 0 0,2 0 0 0 0,-3 0 0 0 0,0 2 0 0 0,-1 0 0 0 0,-1 2 0 0 0,-1 0 0 0 0,0 1 0 0 0,-2 2 0 0 0,-1 0 0 0 0,-1 0 0 0 0,-1 2 0 0 0,18 38 0 0 0,-32-58 0 0 0,0 0 0 0 0,0 0 0 0 0,0 1 0 0 0,-1-1 0 0 0,1 11 0 0 0,6 26 0 0 0,1-16 0 0 0,-1 2 0 0 0,-1-1 0 0 0,-1 1 0 0 0,2 44 0 0 0,-4 121 0 0 0,-4-132 0 0 0,-3-15 0 0 0,-11 70 0 0 0,10-93 0 0 0,-1 6 0 0 0,-1-1 0 0 0,-1-1 0 0 0,-2 1 0 0 0,-1-1 0 0 0,-2-1 0 0 0,0 0 0 0 0,-2 0 0 0 0,0-1 0 0 0,-2-1 0 0 0,-31 37 0 0 0,6-11 0 0 0,37-47 0 0 0,0 0 0 0 0,0 0 0 0 0,-1 0 0 0 0,1 0 0 0 0,-1-1 0 0 0,0 0 0 0 0,0 0 0 0 0,0 0 0 0 0,0-1 0 0 0,-1 1 0 0 0,-7 1 0 0 0,-5 4 0 0 0,15-6 0 0 0,-1 0 0 0 0,1 0 0 0 0,0-1 0 0 0,-1 1 0 0 0,1-1 0 0 0,-1 0 0 0 0,0 0 0 0 0,1 0 0 0 0,-5 0 0 0 0,-16 4 0 0 0,15-3 0 0 0,-1-1 0 0 0,0 0 0 0 0,1 0 0 0 0,-1-1 0 0 0,0 0 0 0 0,0-1 0 0 0,1 0 0 0 0,-1 0 0 0 0,1-1 0 0 0,-1-1 0 0 0,-12-4 0 0 0,14 3 0 0 0,-10-6 0 0 0,0-1 0 0 0,0 0 0 0 0,-24-22 0 0 0,-16-20 0 0 0,21 20 0 0 0,-64-74 0 0 0,81 82 0 0 0,-91-124 0 0 0,97 126 0 0 0,0-1 0 0 0,2 0 0 0 0,1-1 0 0 0,-16-48 0 0 0,15 31 0 0 0,3-1 0 0 0,1 1 0 0 0,-5-86 0 0 0,12 99 0 0 0,1 0 0 0 0,1 0 0 0 0,2 0 0 0 0,1 0 0 0 0,1 0 0 0 0,1 1 0 0 0,14-40 0 0 0,-2 25 0 0 0,1 1 0 0 0,2 1 0 0 0,38-55 0 0 0,5 20 0 0 0,-49 53 0 0 0,-9 14 0 0 0,0 0 0 0 0,1 0 0 0 0,0 0 0 0 0,9-7 0 0 0,4-4 0 0 0,-13 13 0 0 0,1-1 0 0 0,0 1 0 0 0,0 1 0 0 0,10-7 0 0 0,47-28 0 0 0,-52 31 0 0 0,1 1 0 0 0,0 0 0 0 0,0 0 0 0 0,1 2 0 0 0,0 0 0 0 0,1 0 0 0 0,-1 2 0 0 0,1 0 0 0 0,1 1 0 0 0,22-4 0 0 0,23 1 0 0 0,44-2 0 0 0,-85 7 0 0 0,1 2 0 0 0,0 1 0 0 0,0 1 0 0 0,0 0 0 0 0,0 2 0 0 0,-1 0 0 0 0,1 2 0 0 0,31 12 0 0 0,-15 2 0 0 0,0 0 0 0 0,38 30 0 0 0,-62-39 0 0 0,-1 0 0 0 0,0 0 0 0 0,-1 1 0 0 0,0 1 0 0 0,-1 0 0 0 0,0 0 0 0 0,-1 1 0 0 0,8 16 0 0 0,23 34 0 0 0,-34-55 0 0 0,1 1 0 0 0,-2-1 0 0 0,0 1 0 0 0,0 1 0 0 0,0-1 0 0 0,-2 1 0 0 0,1 0 0 0 0,-1 0 0 0 0,-1 1 0 0 0,4 16 0 0 0,-6-13 0 0 0,1-1 0 0 0,1 0 0 0 0,5 16 0 0 0,5 35 0 0 0,-6-8 0 0 0,3 65 0 0 0,-27 147 0 0 0,14-248 0 0 0,-2 0 0 0 0,0-1 0 0 0,-12 29 0 0 0,-4 13 0 0 0,18-52 0 0 0,-1 0 0 0 0,0 0 0 0 0,0-1 0 0 0,-1 0 0 0 0,-1 0 0 0 0,1 0 0 0 0,-2 0 0 0 0,1-1 0 0 0,-9 8 0 0 0,0-1 0 0 0,-1 0 0 0 0,-1-1 0 0 0,-21 13 0 0 0,30-23 0 0 0,1-1 0 0 0,-1 1 0 0 0,0-1 0 0 0,0-1 0 0 0,0 0 0 0 0,0 0 0 0 0,-1 0 0 0 0,1-1 0 0 0,-10 0 0 0 0,1 0 0 0 0,0-1 0 0 0,-1-1 0 0 0,-24-4 0 0 0,36 4 0 0 0,0-1 0 0 0,0 0 0 0 0,0 0 0 0 0,0 0 0 0 0,1-1 0 0 0,-11-6 0 0 0,-4-2 0 0 0,-1 1 0 0 0,0-1 0 0 0,0-1 0 0 0,2-1 0 0 0,0-1 0 0 0,-28-25 0 0 0,-75-89 0 0 0,109 113 0 0 0,-10-14 0 0 0,-32-51 0 0 0,30 42 0 0 0,17 23 0 0 0,0-1 0 0 0,2 0 0 0 0,-1 0 0 0 0,2-1 0 0 0,0 0 0 0 0,1 0 0 0 0,-2-22 0 0 0,-4-9 0 0 0,4 12 0 0 0,1 1 0 0 0,1-1 0 0 0,3 0 0 0 0,0 0 0 0 0,9-69 0 0 0,-6 99 0 0 0,-1 0 0 0 0,1-1 0 0 0,0 1 0 0 0,0 0 0 0 0,1 0 0 0 0,0 0 0 0 0,0 1 0 0 0,6-9 0 0 0,6-12 0 0 0,-1-12 0 0 0,5-9 0 0 0,109-148 0 0 0,-122 185 0 0 0,0 1 0 0 0,1 0 0 0 0,1 0 0 0 0,-1 0 0 0 0,2 1 0 0 0,-1 1 0 0 0,16-12 0 0 0,74-42 0 0 0,-77 49 0 0 0,-6 3 0 0 0,-9 5 0 0 0,1 0 0 0 0,0 0 0 0 0,-1 1 0 0 0,1 0 0 0 0,1 0 0 0 0,9-2 0 0 0,31-14 0 0 0,-42 16 0 0 0,-1 0 0 0 0,1 0 0 0 0,-1 1 0 0 0,1-1 0 0 0,0 2 0 0 0,0-1 0 0 0,0 0 0 0 0,12 0 0 0 0,134-14 0 0 0,-132 15 0 0 0,0 0 0 0 0,0 2 0 0 0,0 1 0 0 0,0 0 0 0 0,0 1 0 0 0,-1 2 0 0 0,0 0 0 0 0,0 0 0 0 0,20 10 0 0 0,17 15 0 0 0,-32-20 0 0 0,0 2 0 0 0,-2 1 0 0 0,1 1 0 0 0,-2 1 0 0 0,0 1 0 0 0,0 0 0 0 0,-2 2 0 0 0,21 23 0 0 0,-30-29 0 0 0,0 0 0 0 0,-1 1 0 0 0,0 0 0 0 0,-1 1 0 0 0,-1 0 0 0 0,0 0 0 0 0,-1 1 0 0 0,0-1 0 0 0,4 23 0 0 0,9 23 0 0 0,-14-49 0 0 0,-1 1 0 0 0,0-1 0 0 0,-1 1 0 0 0,3 21 0 0 0,0 26 0 0 0,-1-29 0 0 0,-2 0 0 0 0,-2 56 0 0 0,-9-12 0 0 0,-3 0 0 0 0,-34 122 0 0 0,40-180 0 0 0,-1-1 0 0 0,0 0 0 0 0,-1 0 0 0 0,-1-1 0 0 0,0 0 0 0 0,-1 0 0 0 0,-1-1 0 0 0,0 0 0 0 0,0-1 0 0 0,-23 21 0 0 0,24-27 0 0 0,0-1 0 0 0,0 0 0 0 0,0-1 0 0 0,-1 0 0 0 0,1 0 0 0 0,-1-1 0 0 0,0 0 0 0 0,0 0 0 0 0,0-2 0 0 0,0 1 0 0 0,-1-1 0 0 0,1 0 0 0 0,0-1 0 0 0,-1-1 0 0 0,1 1 0 0 0,0-1 0 0 0,0-1 0 0 0,0 0 0 0 0,0-1 0 0 0,0 0 0 0 0,0 0 0 0 0,-14-7 0 0 0,-18-20 0 0 0,0-2 0 0 0,2-2 0 0 0,2-1 0 0 0,1-2 0 0 0,2-2 0 0 0,1-1 0 0 0,-47-75 0 0 0,67 91 0 0 0,1-1 0 0 0,-12-32 0 0 0,7 16 0 0 0,12 24 0 0 0,1 1 0 0 0,0-1 0 0 0,2 0 0 0 0,0 0 0 0 0,-2-24 0 0 0,-1-12 0 0 0,3 40 0 0 0,2 0 0 0 0,-1 0 0 0 0,2 0 0 0 0,0 0 0 0 0,0 0 0 0 0,1 0 0 0 0,1 0 0 0 0,0 0 0 0 0,1 1 0 0 0,0-1 0 0 0,1 1 0 0 0,0-1 0 0 0,7-12 0 0 0,8-4 0 0 0,-8 12 0 0 0,0 0 0 0 0,11-25 0 0 0,-19 35 0 0 0,3-11 0 0 0,2 1 0 0 0,0 0 0 0 0,16-24 0 0 0,-17 32 0 0 0,1 0 0 0 0,0 0 0 0 0,1 1 0 0 0,0 0 0 0 0,12-9 0 0 0,-6 6 0 0 0,70-57 0 0 0,-68 59 0 0 0,0 1 0 0 0,0 1 0 0 0,1 1 0 0 0,0 0 0 0 0,0 1 0 0 0,1 1 0 0 0,26-2 0 0 0,15 1 0 0 0,91 3 0 0 0,-131 3 0 0 0,0 1 0 0 0,0 0 0 0 0,0 2 0 0 0,0 0 0 0 0,-1 2 0 0 0,0 0 0 0 0,0 1 0 0 0,26 13 0 0 0,-27-10 0 0 0,61 38 0 0 0,-72-43 0 0 0,0 0 0 0 0,0 1 0 0 0,0-1 0 0 0,-1 1 0 0 0,0 1 0 0 0,0-1 0 0 0,8 13 0 0 0,43 69 0 0 0,-39-64 0 0 0,-2 2 0 0 0,23 45 0 0 0,-25-32 0 0 0,-1 1 0 0 0,-3 1 0 0 0,-1 0 0 0 0,5 50 0 0 0,-11-47 0 0 0,-4 54 0 0 0,0-41 0 0 0,1-37 0 0 0,0-1 0 0 0,-2 0 0 0 0,0 0 0 0 0,-1 0 0 0 0,-1 0 0 0 0,-1 0 0 0 0,-1-1 0 0 0,0 0 0 0 0,-1 0 0 0 0,-18 31 0 0 0,20-42 0 0 0,-1-1 0 0 0,0 1 0 0 0,-1-1 0 0 0,0-1 0 0 0,0 1 0 0 0,0-1 0 0 0,0-1 0 0 0,-1 1 0 0 0,0-1 0 0 0,0 0 0 0 0,0-1 0 0 0,0 0 0 0 0,-1 0 0 0 0,-13 2 0 0 0,8-2 0 0 0,0-1 0 0 0,0-1 0 0 0,-1 0 0 0 0,1-1 0 0 0,0 0 0 0 0,-1-1 0 0 0,1-1 0 0 0,-18-3 0 0 0,14 0 0 0 0,1 2 0 0 0,1-1 0 0 0,-1-1 0 0 0,1-1 0 0 0,0 0 0 0 0,1-1 0 0 0,-29-17 0 0 0,-115-102 0 0 0,137 109 0 0 0,12 11 0 0 0,0 0 0 0 0,1-1 0 0 0,0-1 0 0 0,0 0 0 0 0,0 0 0 0 0,1 0 0 0 0,1-1 0 0 0,-11-15 0 0 0,5-2 0 0 0,0 0 0 0 0,2-1 0 0 0,1 0 0 0 0,1 0 0 0 0,2-1 0 0 0,0 0 0 0 0,2 0 0 0 0,1-1 0 0 0,0-53 0 0 0,4 72 0 0 0,2 0 0 0 0,-1 1 0 0 0,1-1 0 0 0,0 0 0 0 0,1 1 0 0 0,0 0 0 0 0,1 0 0 0 0,0 0 0 0 0,0 0 0 0 0,1 0 0 0 0,0 1 0 0 0,0 0 0 0 0,11-13 0 0 0,23-38 0 0 0,-33 49 0 0 0,1 0 0 0 0,0 1 0 0 0,0 0 0 0 0,1 0 0 0 0,0 0 0 0 0,1 1 0 0 0,18-14 0 0 0,3 2 0 0 0,42-20 0 0 0,-36 21 0 0 0,-21 11 0 0 0,0 2 0 0 0,0 0 0 0 0,0 1 0 0 0,0 0 0 0 0,1 1 0 0 0,31-4 0 0 0,97 4 0 0 0,-103 4 0 0 0,-27 1 0 0 0,0 1 0 0 0,0 1 0 0 0,0 0 0 0 0,0 0 0 0 0,-1 1 0 0 0,1 1 0 0 0,-1 0 0 0 0,0 1 0 0 0,-1 1 0 0 0,1 0 0 0 0,-1 0 0 0 0,15 14 0 0 0,0-4 0 0 0,-20-12 0 0 0,0 1 0 0 0,0 1 0 0 0,0-1 0 0 0,-1 1 0 0 0,0 0 0 0 0,0 0 0 0 0,5 11 0 0 0,4 2 0 0 0,-5-5 0 0 0,0 0 0 0 0,13 27 0 0 0,-10-18 0 0 0,-5-5 0 0 0,-1 1 0 0 0,0-1 0 0 0,-2 1 0 0 0,5 29 0 0 0,-4-19 0 0 0,1 17 0 0 0,-3 0 0 0 0,-1 0 0 0 0,-6 69 0 0 0,1-19 0 0 0,1-80 0 0 0,-1 1 0 0 0,0-1 0 0 0,-2 1 0 0 0,0-1 0 0 0,-9 23 0 0 0,-9 45 0 0 0,18-63 0 0 0,-1-1 0 0 0,-1 0 0 0 0,-10 27 0 0 0,12-38 0 0 0,-1-1 0 0 0,0 0 0 0 0,0 1 0 0 0,0-2 0 0 0,-1 1 0 0 0,-1-1 0 0 0,1 1 0 0 0,-16 12 0 0 0,16-15 0 0 0,-6 4 0 0 0,-1 0 0 0 0,0-1 0 0 0,-19 11 0 0 0,28-18 0 0 0,-1 0 0 0 0,1-1 0 0 0,0 1 0 0 0,-1-1 0 0 0,1 1 0 0 0,0-1 0 0 0,-1-1 0 0 0,0 1 0 0 0,1-1 0 0 0,-1 1 0 0 0,1-1 0 0 0,-1 0 0 0 0,0-1 0 0 0,1 1 0 0 0,-1-1 0 0 0,1 0 0 0 0,-6-2 0 0 0,7 2 0 0 0,0-1 0 0 0,1 0 0 0 0,-1 1 0 0 0,0-1 0 0 0,1 0 0 0 0,-1-1 0 0 0,1 1 0 0 0,0 0 0 0 0,0-1 0 0 0,-1 1 0 0 0,-1-4 0 0 0,-3-3 0 0 0,-16-13 0 0 0,1 0 0 0 0,-28-37 0 0 0,42 48 0 0 0,0 0 0 0 0,1-1 0 0 0,1 0 0 0 0,-1 0 0 0 0,2-1 0 0 0,0 1 0 0 0,-6-24 0 0 0,-18-98 0 0 0,22 89 0 0 0,3 31 0 0 0,1 0 0 0 0,1 0 0 0 0,1 0 0 0 0,0-1 0 0 0,0 1 0 0 0,2 0 0 0 0,0-1 0 0 0,0 1 0 0 0,5-16 0 0 0,5-5 0 0 0,1 0 0 0 0,2 1 0 0 0,2 1 0 0 0,28-47 0 0 0,-29 62 0 0 0,1 1 0 0 0,1 0 0 0 0,1 1 0 0 0,0 0 0 0 0,28-16 0 0 0,-36 27 0 0 0,0 0 0 0 0,1 0 0 0 0,-1 1 0 0 0,1 1 0 0 0,0 0 0 0 0,22-3 0 0 0,-6 1 0 0 0,-7 1 0 0 0,0 1 0 0 0,0 1 0 0 0,1 1 0 0 0,-1 1 0 0 0,1 1 0 0 0,-1 0 0 0 0,0 2 0 0 0,1 0 0 0 0,28 10 0 0 0,-44-12 0 0 0,-1 1 0 0 0,0 1 0 0 0,0-1 0 0 0,0 0 0 0 0,0 1 0 0 0,0 0 0 0 0,-1 0 0 0 0,1 0 0 0 0,-1 0 0 0 0,6 7 0 0 0,9 8 0 0 0,-7-10 0 0 0,-1-1 0 0 0,0 1 0 0 0,0 1 0 0 0,-1-1 0 0 0,0 2 0 0 0,-1-1 0 0 0,0 1 0 0 0,0 1 0 0 0,-1-1 0 0 0,-1 1 0 0 0,1 1 0 0 0,-2-1 0 0 0,0 1 0 0 0,7 20 0 0 0,-2 0 0 0 0,12 50 0 0 0,-14-41 0 0 0,-3-18 0 0 0,-1 0 0 0 0,1 46 0 0 0,-5-17 0 0 0,1 2 0 0 0,-2 1 0 0 0,-10 62 0 0 0,3-63 0 0 0,5-28 0 0 0,-1-1 0 0 0,-8 28 0 0 0,11-48 0 0 0,0 0 0 0 0,-1-1 0 0 0,0 1 0 0 0,0-1 0 0 0,0 0 0 0 0,0 1 0 0 0,-1-1 0 0 0,1 0 0 0 0,-1-1 0 0 0,0 1 0 0 0,-1 0 0 0 0,1-1 0 0 0,0 1 0 0 0,-1-1 0 0 0,0 0 0 0 0,-7 4 0 0 0,-5 8 0 0 0,15-13 0 0 0,0-1 0 0 0,0 1 0 0 0,0-1 0 0 0,0 0 0 0 0,0 1 0 0 0,-1-1 0 0 0,1 0 0 0 0,0 0 0 0 0,-1 0 0 0 0,1 0 0 0 0,-1 0 0 0 0,1 0 0 0 0,-1 0 0 0 0,0-1 0 0 0,1 1 0 0 0,-1 0 0 0 0,0-1 0 0 0,1 1 0 0 0,-1-1 0 0 0,0 0 0 0 0,-3 0 0 0 0,-1 0 0 0 0,1 0 0 0 0,-1 0 0 0 0,1-1 0 0 0,-1 0 0 0 0,1 0 0 0 0,0-1 0 0 0,-1 0 0 0 0,1 0 0 0 0,0 0 0 0 0,0 0 0 0 0,0-1 0 0 0,0 0 0 0 0,0 0 0 0 0,1 0 0 0 0,-7-6 0 0 0,-6-16 0 0 0,-13 4 0 0 0,11-17 0 0 0,-65-65 0 0 0,74 86 0 0 0,0-1 0 0 0,1 0 0 0 0,0-1 0 0 0,2 0 0 0 0,0 0 0 0 0,1-1 0 0 0,1 0 0 0 0,-2-23 0 0 0,0-17 0 0 0,3-86 0 0 0,6 133 0 0 0,0 0 0 0 0,1 1 0 0 0,0-1 0 0 0,1 1 0 0 0,0 0 0 0 0,1 0 0 0 0,0 1 0 0 0,1 0 0 0 0,1-1 0 0 0,11-14 0 0 0,5-13 0 0 0,19-23 0 0 0,-17 33 0 0 0,-9 15 0 0 0,3-19 0 0 0,11 15 0 0 0,-23 13 0 0 0,0 0 0 0 0,0 0 0 0 0,0 1 0 0 0,13-6 0 0 0,5-2 0 0 0,-15 9 0 0 0,1-1 0 0 0,-1 2 0 0 0,1-1 0 0 0,0 1 0 0 0,0 1 0 0 0,21 0 0 0 0,68 4 0 0 0,-93-2 0 0 0,-1-1 0 0 0,1 2 0 0 0,0-1 0 0 0,0 1 0 0 0,-1 0 0 0 0,1 0 0 0 0,-1 1 0 0 0,1 0 0 0 0,-1 0 0 0 0,0 0 0 0 0,0 1 0 0 0,0 0 0 0 0,-1 0 0 0 0,1 0 0 0 0,4 6 0 0 0,27 24 0 0 0,-33-31 0 0 0,1 1 0 0 0,0 0 0 0 0,-1 0 0 0 0,1 0 0 0 0,-1 1 0 0 0,5 7 0 0 0,17 20 0 0 0,-19-25 0 0 0,-1 0 0 0 0,0 1 0 0 0,-1 0 0 0 0,1 0 0 0 0,-1 0 0 0 0,6 16 0 0 0,8 17 0 0 0,-16-36 0 0 0,0 1 0 0 0,-1 0 0 0 0,1 0 0 0 0,-1 0 0 0 0,0 0 0 0 0,0 0 0 0 0,0 8 0 0 0,5 19 0 0 0,1 0 0 0 0,17 43 0 0 0,-9-27 0 0 0,-7-14 0 0 0,-2 0 0 0 0,-2 1 0 0 0,-1 0 0 0 0,-1 59 0 0 0,-3-73 0 0 0,0 5 0 0 0,0-1 0 0 0,-8 47 0 0 0,6-53 0 0 0,2-19 0 0 0,0 0 0 0 0,0 0 0 0 0,0 0 0 0 0,0 0 0 0 0,0 1 0 0 0,-1-1 0 0 0,1 0 0 0 0,0 0 0 0 0,-1 0 0 0 0,1 0 0 0 0,-1 0 0 0 0,1 0 0 0 0,-1 0 0 0 0,1 0 0 0 0,-1 0 0 0 0,0 0 0 0 0,1 0 0 0 0,-2 1 0 0 0,-10 13 0 0 0,11-13 0 0 0,0 0 0 0 0,0-1 0 0 0,0 1 0 0 0,0 0 0 0 0,-1 0 0 0 0,1-1 0 0 0,-1 1 0 0 0,0-1 0 0 0,1 1 0 0 0,-1-1 0 0 0,0 1 0 0 0,0-1 0 0 0,0 0 0 0 0,0 0 0 0 0,0 0 0 0 0,0 0 0 0 0,0-1 0 0 0,0 1 0 0 0,0 0 0 0 0,0-1 0 0 0,0 1 0 0 0,0-1 0 0 0,-1 0 0 0 0,-3 0 0 0 0,3 0 0 0 0,0-1 0 0 0,0 1 0 0 0,0-1 0 0 0,0 0 0 0 0,0 0 0 0 0,0 0 0 0 0,0-1 0 0 0,0 1 0 0 0,0-1 0 0 0,0 1 0 0 0,1-1 0 0 0,-1 0 0 0 0,1 0 0 0 0,-1 0 0 0 0,1-1 0 0 0,0 1 0 0 0,-4-5 0 0 0,-15-13 0 0 0,10 11 0 0 0,-1-1 0 0 0,1-1 0 0 0,1 0 0 0 0,0 0 0 0 0,0-1 0 0 0,-14-24 0 0 0,1 2 0 0 0,12 14 0 0 0,1 0 0 0 0,0-1 0 0 0,2-1 0 0 0,0 1 0 0 0,1-1 0 0 0,-4-30 0 0 0,-1 6 0 0 0,7 15 0 0 0,0-1 0 0 0,2 0 0 0 0,2 0 0 0 0,1 0 0 0 0,6-56 0 0 0,-4 77 0 0 0,1 0 0 0 0,-1 0 0 0 0,2 0 0 0 0,0 1 0 0 0,0-1 0 0 0,1 1 0 0 0,7-12 0 0 0,18-45 0 0 0,-28 61 0 0 0,0 1 0 0 0,1-1 0 0 0,0 1 0 0 0,0 0 0 0 0,1 0 0 0 0,5-7 0 0 0,10-18 0 0 0,-17 26 0 0 0,0 0 0 0 0,-1 0 0 0 0,1 1 0 0 0,1-1 0 0 0,-1 1 0 0 0,0-1 0 0 0,1 1 0 0 0,0 0 0 0 0,-1 0 0 0 0,1 0 0 0 0,1 0 0 0 0,-1 1 0 0 0,0-1 0 0 0,6-2 0 0 0,-1 0 0 0 0,-7 4 0 0 0,-1 1 0 0 0,1-1 0 0 0,0 0 0 0 0,0 0 0 0 0,-1 1 0 0 0,1-1 0 0 0,0 0 0 0 0,-1 0 0 0 0,1 0 0 0 0,-1 0 0 0 0,1 1 0 0 0,-1-1 0 0 0,1 0 0 0 0,-1 0 0 0 0,0 0 0 0 0,0 0 0 0 0,1 0 0 0 0,-1-2 0 0 0,0 3 0 0 0,0-1 0 0 0,0 0 0 0 0,0 0 0 0 0,1 0 0 0 0,-1 1 0 0 0,0-1 0 0 0,0 0 0 0 0,1 0 0 0 0,-1 1 0 0 0,1-1 0 0 0,-1 0 0 0 0,0 1 0 0 0,1-1 0 0 0,-1 0 0 0 0,1 1 0 0 0,-1-1 0 0 0,1 1 0 0 0,0-1 0 0 0,-1 1 0 0 0,2-2 0 0 0,67-18 0 0 0,-61 18 0 0 0,0 0 0 0 0,0 0 0 0 0,0 1 0 0 0,0 0 0 0 0,0 0 0 0 0,0 1 0 0 0,0 0 0 0 0,0 0 0 0 0,1 1 0 0 0,-1 0 0 0 0,0 0 0 0 0,0 1 0 0 0,0 0 0 0 0,-1 1 0 0 0,1 0 0 0 0,7 4 0 0 0,13 2 0 0 0,-18-5 0 0 0,0 1 0 0 0,-1 1 0 0 0,1 0 0 0 0,-1 0 0 0 0,0 1 0 0 0,-1 0 0 0 0,1 0 0 0 0,-2 1 0 0 0,1 0 0 0 0,-1 0 0 0 0,0 1 0 0 0,6 10 0 0 0,-10-15 0 0 0,13 29 0 0 0,-6-11 0 0 0,2-8 0 0 0,-10-12 0 0 0,0 0 0 0 0,0 1 0 0 0,0-1 0 0 0,0 1 0 0 0,-1 0 0 0 0,1 0 0 0 0,-1-1 0 0 0,1 1 0 0 0,-1 0 0 0 0,0 0 0 0 0,0 0 0 0 0,-1 1 0 0 0,2 4 0 0 0,38 166 0 0 0,-28-117 0 0 0,-8-44 0 0 0,-1 0 0 0 0,0 0 0 0 0,1 27 0 0 0,-4 238 0 0 0,0-272 0 0 0,0-1 0 0 0,-1 1 0 0 0,1-1 0 0 0,-1 0 0 0 0,0 1 0 0 0,0-1 0 0 0,0 0 0 0 0,-1 0 0 0 0,0 1 0 0 0,0-1 0 0 0,0-1 0 0 0,-1 1 0 0 0,0 0 0 0 0,0 0 0 0 0,0-1 0 0 0,0 0 0 0 0,-1 0 0 0 0,1 0 0 0 0,-1 0 0 0 0,-6 5 0 0 0,2-5 0 0 0,6-2 0 0 0,0 0 0 0 0,0-1 0 0 0,0 0 0 0 0,0 1 0 0 0,-1-1 0 0 0,1 0 0 0 0,0 0 0 0 0,-1 0 0 0 0,1-1 0 0 0,-1 1 0 0 0,1-1 0 0 0,-1 1 0 0 0,1-1 0 0 0,-1 0 0 0 0,0 0 0 0 0,1 0 0 0 0,-1 0 0 0 0,1 0 0 0 0,-1 0 0 0 0,1-1 0 0 0,-5-1 0 0 0,4 1 0 0 0,0 0 0 0 0,0-1 0 0 0,0 1 0 0 0,0-1 0 0 0,1 1 0 0 0,-1-1 0 0 0,0 0 0 0 0,1 0 0 0 0,-1-1 0 0 0,1 1 0 0 0,-3-4 0 0 0,-12-11 0 0 0,-10 1 0 0 0,9-10 0 0 0,3 12 0 0 0,12 12 0 0 0,1 1 0 0 0,-1-1 0 0 0,1-1 0 0 0,0 1 0 0 0,0 0 0 0 0,0 0 0 0 0,0-1 0 0 0,0 0 0 0 0,0 1 0 0 0,1-1 0 0 0,0 0 0 0 0,-1 1 0 0 0,-1-7 0 0 0,-29-71 0 0 0,25 66 0 0 0,1 0 0 0 0,0 0 0 0 0,1 0 0 0 0,1-1 0 0 0,0 1 0 0 0,1-1 0 0 0,-2-30 0 0 0,5 22 0 0 0,1 0 0 0 0,4-25 0 0 0,-4 42 0 0 0,0 0 0 0 0,0 0 0 0 0,1 0 0 0 0,0 0 0 0 0,0 0 0 0 0,1 1 0 0 0,0-1 0 0 0,0 1 0 0 0,0-1 0 0 0,0 1 0 0 0,1 0 0 0 0,7-7 0 0 0,-10 10 0 0 0,1 1 0 0 0,-1-1 0 0 0,1 0 0 0 0,-1 0 0 0 0,0 0 0 0 0,0 0 0 0 0,0 0 0 0 0,0 0 0 0 0,0 0 0 0 0,1-4 0 0 0,-1 5 0 0 0,-1-1 0 0 0,1 0 0 0 0,-1 1 0 0 0,1-1 0 0 0,0 1 0 0 0,0-1 0 0 0,0 1 0 0 0,0-1 0 0 0,0 1 0 0 0,0-1 0 0 0,0 1 0 0 0,0 0 0 0 0,1 0 0 0 0,-1-1 0 0 0,0 1 0 0 0,1 0 0 0 0,-1 0 0 0 0,1 1 0 0 0,-1-1 0 0 0,1 0 0 0 0,0 0 0 0 0,1 0 0 0 0,10-5 0 0 0,1 1 0 0 0,0 0 0 0 0,0 1 0 0 0,0 0 0 0 0,0 1 0 0 0,1 1 0 0 0,-1 1 0 0 0,26-1 0 0 0,-35 3 0 0 0,0 0 0 0 0,0 0 0 0 0,-1 0 0 0 0,1 0 0 0 0,0 1 0 0 0,-1 0 0 0 0,1 0 0 0 0,-1 0 0 0 0,0 1 0 0 0,0-1 0 0 0,0 1 0 0 0,0 0 0 0 0,0 0 0 0 0,0 0 0 0 0,-1 1 0 0 0,4 4 0 0 0,40 55 0 0 0,-46-61 0 0 0,0 0 0 0 0,0 0 0 0 0,0 0 0 0 0,0 0 0 0 0,0 0 0 0 0,0 1 0 0 0,-1-1 0 0 0,1 0 0 0 0,-1 1 0 0 0,1-1 0 0 0,-1 0 0 0 0,0 5 0 0 0,0-4 0 0 0,0-1 0 0 0,0 0 0 0 0,1 0 0 0 0,-1 0 0 0 0,0 1 0 0 0,1-1 0 0 0,-1 0 0 0 0,1 0 0 0 0,0 0 0 0 0,0 0 0 0 0,0 0 0 0 0,0 0 0 0 0,0 0 0 0 0,0 0 0 0 0,3 3 0 0 0,4 8 0 0 0,-1 1 0 0 0,-1 0 0 0 0,0 0 0 0 0,-1 1 0 0 0,-1 0 0 0 0,5 26 0 0 0,10 30 0 0 0,-13-47 0 0 0,-2 1 0 0 0,0 1 0 0 0,-2-1 0 0 0,0 0 0 0 0,-2 1 0 0 0,-3 26 0 0 0,1 17 0 0 0,3-33 0 0 0,-1 46 0 0 0,0-77 0 0 0,-1 0 0 0 0,0 0 0 0 0,0 0 0 0 0,0 0 0 0 0,0 0 0 0 0,-1 0 0 0 0,1 0 0 0 0,-1 0 0 0 0,-1-1 0 0 0,1 1 0 0 0,-1-1 0 0 0,-3 5 0 0 0,-13 28 0 0 0,19-36 0 0 0,-1 0 0 0 0,0-1 0 0 0,1 1 0 0 0,-1-1 0 0 0,1 1 0 0 0,-1 0 0 0 0,0-1 0 0 0,1 1 0 0 0,-1-1 0 0 0,0 1 0 0 0,0-1 0 0 0,1 0 0 0 0,-1 1 0 0 0,0-1 0 0 0,0 0 0 0 0,0 0 0 0 0,0 1 0 0 0,1-1 0 0 0,-1 0 0 0 0,0 0 0 0 0,0 0 0 0 0,0 0 0 0 0,0 0 0 0 0,0 0 0 0 0,0 0 0 0 0,1 0 0 0 0,-1-1 0 0 0,0 1 0 0 0,0 0 0 0 0,-1-1 0 0 0,1 1 0 0 0,-2-1 0 0 0,-1 0 0 0 0,1 0 0 0 0,0 0 0 0 0,0 0 0 0 0,0-1 0 0 0,0 0 0 0 0,0 1 0 0 0,0-1 0 0 0,1 0 0 0 0,-1 0 0 0 0,0 0 0 0 0,1-1 0 0 0,0 1 0 0 0,-1-1 0 0 0,1 1 0 0 0,0-1 0 0 0,0 0 0 0 0,1 0 0 0 0,-1 0 0 0 0,-1-3 0 0 0,-3-5 0 0 0,0-1 0 0 0,0 0 0 0 0,-5-21 0 0 0,-4-18 0 0 0,4 12 0 0 0,-12-72 0 0 0,22 98 0 0 0,0 1 0 0 0,0-1 0 0 0,1 0 0 0 0,1 0 0 0 0,0 0 0 0 0,1 1 0 0 0,1-1 0 0 0,0 1 0 0 0,8-23 0 0 0,5-13 0 0 0,7-16 0 0 0,-21 60 0 0 0,0 1 0 0 0,-1-1 0 0 0,1 1 0 0 0,1 0 0 0 0,-1 0 0 0 0,0 0 0 0 0,1 0 0 0 0,-1 1 0 0 0,1-1 0 0 0,0 1 0 0 0,0-1 0 0 0,0 1 0 0 0,6-3 0 0 0,6-9 0 0 0,-14 12 0 0 0,1 0 0 0 0,-1 0 0 0 0,0 0 0 0 0,1 1 0 0 0,0-1 0 0 0,-1 1 0 0 0,1-1 0 0 0,0 1 0 0 0,0 0 0 0 0,0 0 0 0 0,0 0 0 0 0,3-2 0 0 0,38-5 0 0 0,-40 7 0 0 0,-1 1 0 0 0,0 0 0 0 0,1 0 0 0 0,-1 0 0 0 0,0 0 0 0 0,0 0 0 0 0,1 1 0 0 0,-1-1 0 0 0,0 0 0 0 0,1 1 0 0 0,-1 0 0 0 0,0 0 0 0 0,0 0 0 0 0,0 0 0 0 0,0 0 0 0 0,0 0 0 0 0,0 0 0 0 0,3 3 0 0 0,17 17 0 0 0,-19-18 0 0 0,1-1 0 0 0,-1 1 0 0 0,0 0 0 0 0,0 0 0 0 0,0 1 0 0 0,-1-1 0 0 0,1 0 0 0 0,-1 1 0 0 0,0 0 0 0 0,0-1 0 0 0,2 7 0 0 0,11 14 0 0 0,-13-21 0 0 0,1 0 0 0 0,-1 0 0 0 0,0 1 0 0 0,0-1 0 0 0,0 1 0 0 0,0 0 0 0 0,-1 0 0 0 0,1-1 0 0 0,0 8 0 0 0,15 58 0 0 0,-14-58 0 0 0,1 0 0 0 0,-2 0 0 0 0,1 0 0 0 0,-2 1 0 0 0,2 11 0 0 0,-3 308 0 0 0,-2-319 0 0 0,0 1 0 0 0,0-1 0 0 0,-1 1 0 0 0,-8 20 0 0 0,-5 21 0 0 0,16-52 0 0 0,-1 0 0 0 0,1 0 0 0 0,-1-1 0 0 0,0 1 0 0 0,0 0 0 0 0,0-1 0 0 0,0 1 0 0 0,0-1 0 0 0,0 1 0 0 0,-1-1 0 0 0,1 1 0 0 0,0-1 0 0 0,-1 0 0 0 0,1 0 0 0 0,-1 0 0 0 0,1 0 0 0 0,-1 0 0 0 0,0 0 0 0 0,1 0 0 0 0,-1 0 0 0 0,0 0 0 0 0,1-1 0 0 0,-1 1 0 0 0,0-1 0 0 0,0 0 0 0 0,0 1 0 0 0,0-1 0 0 0,0 0 0 0 0,1 0 0 0 0,-1 0 0 0 0,0 0 0 0 0,0 0 0 0 0,0-1 0 0 0,0 1 0 0 0,0 0 0 0 0,1-1 0 0 0,-1 0 0 0 0,0 1 0 0 0,0-1 0 0 0,1 0 0 0 0,-1 0 0 0 0,-2-2 0 0 0,-5-4 0 0 0,2-1 0 0 0,-1 0 0 0 0,1-1 0 0 0,1 1 0 0 0,-1-1 0 0 0,1-1 0 0 0,1 1 0 0 0,0-1 0 0 0,0 0 0 0 0,1 0 0 0 0,-5-18 0 0 0,3 9 0 0 0,4 14 0 0 0,0-1 0 0 0,0 0 0 0 0,1 0 0 0 0,0 1 0 0 0,0-1 0 0 0,0 0 0 0 0,1-8 0 0 0,-1 1 0 0 0,2 1 0 0 0,0-1 0 0 0,0 1 0 0 0,1-1 0 0 0,1 1 0 0 0,6-20 0 0 0,-2 16 0 0 0,-7 14 0 0 0,1 0 0 0 0,-1 1 0 0 0,1-1 0 0 0,-1 1 0 0 0,1-1 0 0 0,0 1 0 0 0,0-1 0 0 0,0 1 0 0 0,0-1 0 0 0,0 1 0 0 0,0 0 0 0 0,0 0 0 0 0,1-1 0 0 0,-1 1 0 0 0,0 0 0 0 0,1 0 0 0 0,-1 0 0 0 0,0 1 0 0 0,1-1 0 0 0,2-1 0 0 0,-2 0 0 0 0,0 1 0 0 0,1-1 0 0 0,-1 0 0 0 0,0 0 0 0 0,0-1 0 0 0,0 1 0 0 0,0 0 0 0 0,-1-1 0 0 0,1 1 0 0 0,0-1 0 0 0,1-3 0 0 0,-2 3 0 0 0,0 1 0 0 0,0 0 0 0 0,0 0 0 0 0,0 0 0 0 0,0 0 0 0 0,0 0 0 0 0,1 0 0 0 0,-1 1 0 0 0,1-1 0 0 0,-1 0 0 0 0,1 1 0 0 0,0-1 0 0 0,0 1 0 0 0,0 0 0 0 0,-1-1 0 0 0,1 1 0 0 0,1 0 0 0 0,-1 0 0 0 0,0 0 0 0 0,0 0 0 0 0,0 1 0 0 0,0-1 0 0 0,3 0 0 0 0,13-5 0 0 0,-2 0 0 0 0,35 8 0 0 0,-42 1 0 0 0,0 1 0 0 0,-1-1 0 0 0,0 2 0 0 0,1-1 0 0 0,-2 1 0 0 0,10 7 0 0 0,-4-3 0 0 0,-12-8 0 0 0,1 1 0 0 0,0-1 0 0 0,-1 1 0 0 0,1-1 0 0 0,-1 1 0 0 0,0 0 0 0 0,1 0 0 0 0,-1-1 0 0 0,0 1 0 0 0,0 0 0 0 0,0 0 0 0 0,0 0 0 0 0,0 0 0 0 0,0 3 0 0 0,11 22 0 0 0,36 88 0 0 0,-44-97 0 0 0,0 0 0 0 0,-2 0 0 0 0,0 1 0 0 0,0-1 0 0 0,-2 0 0 0 0,-3 35 0 0 0,1 5 0 0 0,2-26 0 0 0,-1 52 0 0 0,1-81 0 0 0,-1 0 0 0 0,1 1 0 0 0,-1-1 0 0 0,0 1 0 0 0,1-1 0 0 0,-1 0 0 0 0,-1 0 0 0 0,1 1 0 0 0,0-1 0 0 0,-1 0 0 0 0,0 0 0 0 0,0 0 0 0 0,0-1 0 0 0,0 1 0 0 0,0 0 0 0 0,0-1 0 0 0,-5 4 0 0 0,-19 23 0 0 0,22-23 0 0 0,0-1 0 0 0,0 0 0 0 0,-1 0 0 0 0,1 0 0 0 0,-9 6 0 0 0,11-10 0 0 0,1 0 0 0 0,0-1 0 0 0,-1 1 0 0 0,1 0 0 0 0,-1-1 0 0 0,1 1 0 0 0,-1-1 0 0 0,1 0 0 0 0,-1 1 0 0 0,1-1 0 0 0,-1 0 0 0 0,1 0 0 0 0,-1 0 0 0 0,1 0 0 0 0,-1 0 0 0 0,0 0 0 0 0,1 0 0 0 0,-1-1 0 0 0,1 1 0 0 0,-1 0 0 0 0,1-1 0 0 0,0 0 0 0 0,-1 1 0 0 0,1-1 0 0 0,-1 0 0 0 0,1 1 0 0 0,0-1 0 0 0,-3-2 0 0 0,-58-56 0 0 0,60 57 0 0 0,1 1 0 0 0,-1-1 0 0 0,1 0 0 0 0,0 0 0 0 0,-1 1 0 0 0,1-1 0 0 0,0 0 0 0 0,0 0 0 0 0,0 0 0 0 0,1 0 0 0 0,-1 0 0 0 0,0 0 0 0 0,1-1 0 0 0,-1 1 0 0 0,1-4 0 0 0,-6-11 0 0 0,-3 5 0 0 0,7 10 0 0 0,0-1 0 0 0,0 1 0 0 0,0-1 0 0 0,0 1 0 0 0,1-1 0 0 0,-1 0 0 0 0,1 1 0 0 0,0-1 0 0 0,0 0 0 0 0,0 0 0 0 0,0 0 0 0 0,0 0 0 0 0,1 0 0 0 0,-1-7 0 0 0,-16-70 0 0 0,12 64 0 0 0,1 0 0 0 0,1 0 0 0 0,1 0 0 0 0,-1-20 0 0 0,3 15 0 0 0,-1-8 0 0 0,1 0 0 0 0,2 0 0 0 0,1 0 0 0 0,11-46 0 0 0,-9 53 0 0 0,1 0 0 0 0,1 1 0 0 0,1 0 0 0 0,1 0 0 0 0,1 1 0 0 0,25-37 0 0 0,-26 41 0 0 0,-9 14 0 0 0,1 1 0 0 0,-1-1 0 0 0,1 1 0 0 0,0-1 0 0 0,0 1 0 0 0,0-1 0 0 0,0 1 0 0 0,0-1 0 0 0,0 1 0 0 0,0 0 0 0 0,0 0 0 0 0,0 0 0 0 0,1-1 0 0 0,-1 1 0 0 0,0 0 0 0 0,1 1 0 0 0,2-3 0 0 0,17-9 0 0 0,-19 11 0 0 0,1-1 0 0 0,0 1 0 0 0,-1-1 0 0 0,1 1 0 0 0,0 0 0 0 0,0 0 0 0 0,0 0 0 0 0,0 0 0 0 0,0 1 0 0 0,0-1 0 0 0,0 1 0 0 0,0 0 0 0 0,0 0 0 0 0,0 0 0 0 0,5 1 0 0 0,1-1 0 0 0,1 0 0 0 0,0 1 0 0 0,-1 0 0 0 0,17 4 0 0 0,-23-4 0 0 0,0-1 0 0 0,0 2 0 0 0,-1-1 0 0 0,1 0 0 0 0,0 0 0 0 0,-1 1 0 0 0,1 0 0 0 0,-1-1 0 0 0,1 1 0 0 0,-1 0 0 0 0,0 0 0 0 0,0 0 0 0 0,0 1 0 0 0,0-1 0 0 0,0 0 0 0 0,0 1 0 0 0,-1-1 0 0 0,1 1 0 0 0,1 5 0 0 0,19 24 0 0 0,-19-29 0 0 0,-1 0 0 0 0,1 0 0 0 0,-1 0 0 0 0,0 1 0 0 0,0-1 0 0 0,0 1 0 0 0,0-1 0 0 0,2 8 0 0 0,18 40 0 0 0,-18-42 0 0 0,0-1 0 0 0,0 1 0 0 0,-1-1 0 0 0,0 1 0 0 0,3 14 0 0 0,1 41 0 0 0,-3 113 0 0 0,-5-123 0 0 0,0-38 0 0 0,-1-1 0 0 0,0 0 0 0 0,-7 21 0 0 0,-2 13 0 0 0,9-42 0 0 0,0 0 0 0 0,0 0 0 0 0,-1 0 0 0 0,0 0 0 0 0,0-1 0 0 0,-1 1 0 0 0,-8 11 0 0 0,10-15 0 0 0,-1 0 0 0 0,1 0 0 0 0,0-1 0 0 0,-1 1 0 0 0,0 0 0 0 0,0-1 0 0 0,0 0 0 0 0,0 1 0 0 0,0-1 0 0 0,0-1 0 0 0,0 1 0 0 0,-1 0 0 0 0,1-1 0 0 0,-1 1 0 0 0,1-1 0 0 0,-1 0 0 0 0,1 0 0 0 0,-7 0 0 0 0,1-4 0 0 0,1 0 0 0 0,0-1 0 0 0,0 0 0 0 0,0 0 0 0 0,0-1 0 0 0,1 0 0 0 0,-9-8 0 0 0,9-1 0 0 0,0-1 0 0 0,1 0 0 0 0,-5-19 0 0 0,5 18 0 0 0,2-1 0 0 0,0 0 0 0 0,1 0 0 0 0,1 0 0 0 0,1 0 0 0 0,0 0 0 0 0,1 0 0 0 0,1-1 0 0 0,0 1 0 0 0,2 0 0 0 0,4-17 0 0 0,-1 6 0 0 0,7-22 0 0 0,52-54 0 0 0,-61 96 0 0 0,-3 6 0 0 0,0-1 0 0 0,0 1 0 0 0,1 0 0 0 0,-1-1 0 0 0,0 1 0 0 0,1 0 0 0 0,-1 0 0 0 0,1 0 0 0 0,0 0 0 0 0,0 0 0 0 0,0 0 0 0 0,0 0 0 0 0,0 1 0 0 0,0-1 0 0 0,0 1 0 0 0,1 0 0 0 0,-1-1 0 0 0,0 1 0 0 0,1 0 0 0 0,-1 0 0 0 0,1 0 0 0 0,-1 1 0 0 0,5-2 0 0 0,12-4 0 0 0,-19 5 0 0 0,1 1 0 0 0,0-1 0 0 0,0 1 0 0 0,0-1 0 0 0,0 1 0 0 0,0-1 0 0 0,0 1 0 0 0,0 0 0 0 0,0-1 0 0 0,0 1 0 0 0,0 0 0 0 0,0 0 0 0 0,0 0 0 0 0,0 0 0 0 0,0 0 0 0 0,0 0 0 0 0,0 0 0 0 0,0 0 0 0 0,0 0 0 0 0,0 0 0 0 0,0 0 0 0 0,0 1 0 0 0,0-1 0 0 0,0 0 0 0 0,0 1 0 0 0,0-1 0 0 0,0 1 0 0 0,0-1 0 0 0,1 2 0 0 0,4 2 0 0 0,-1 1 0 0 0,1 0 0 0 0,-1 1 0 0 0,0-1 0 0 0,0 1 0 0 0,0 0 0 0 0,-1 0 0 0 0,0 0 0 0 0,-1 1 0 0 0,1-1 0 0 0,-1 1 0 0 0,0 0 0 0 0,-1 0 0 0 0,1 0 0 0 0,-2 1 0 0 0,3 10 0 0 0,9 26 0 0 0,-1 11 0 0 0,-4-13 0 0 0,-4-21 0 0 0,-2 1 0 0 0,-1-1 0 0 0,0 0 0 0 0,-4 36 0 0 0,1-2 0 0 0,1-34 0 0 0,-1 0 0 0 0,0-1 0 0 0,-1 1 0 0 0,-1-1 0 0 0,-2 0 0 0 0,-14 39 0 0 0,19-56 0 0 0,-1 0 0 0 0,1 0 0 0 0,0 1 0 0 0,0-1 0 0 0,0 0 0 0 0,0 1 0 0 0,1-1 0 0 0,-1 6 0 0 0,-2 7 0 0 0,-5 12 0 0 0,-11 18 0 0 0,10-28 0 0 0,6-13 0 0 0,0 0 0 0 0,0-1 0 0 0,0 1 0 0 0,0-1 0 0 0,-1 1 0 0 0,-7 7 0 0 0,7-8 0 0 0,0 0 0 0 0,0 1 0 0 0,-1-1 0 0 0,0-1 0 0 0,1 1 0 0 0,-1-1 0 0 0,0 0 0 0 0,-1 0 0 0 0,1 0 0 0 0,0-1 0 0 0,-1 0 0 0 0,0 0 0 0 0,1 0 0 0 0,-1-1 0 0 0,0 0 0 0 0,0 0 0 0 0,0 0 0 0 0,0-1 0 0 0,0 1 0 0 0,0-2 0 0 0,1 1 0 0 0,-10-2 0 0 0,14 1 0 0 0,0 1 0 0 0,0-1 0 0 0,0 0 0 0 0,0 0 0 0 0,0 0 0 0 0,0 0 0 0 0,0 0 0 0 0,0 0 0 0 0,0 0 0 0 0,1 0 0 0 0,-1 0 0 0 0,0 0 0 0 0,1 0 0 0 0,-1-1 0 0 0,1 1 0 0 0,-1 0 0 0 0,1 0 0 0 0,-1-1 0 0 0,1 1 0 0 0,0 0 0 0 0,0-1 0 0 0,0 1 0 0 0,-1-3 0 0 0,-1-33 0 0 0,2 34 0 0 0,1-2 0 0 0,-1 0 0 0 0,1 0 0 0 0,0 0 0 0 0,0 0 0 0 0,0 1 0 0 0,1-1 0 0 0,3-9 0 0 0,3-8 0 0 0,-6 16 0 0 0,0 0 0 0 0,1-1 0 0 0,0 1 0 0 0,0 0 0 0 0,0 1 0 0 0,1-1 0 0 0,0 0 0 0 0,0 1 0 0 0,0 0 0 0 0,1 0 0 0 0,6-6 0 0 0,7-7 0 0 0,1 4 0 0 0,-17 13 0 0 0,-1 1 0 0 0,0-1 0 0 0,0 1 0 0 0,0-1 0 0 0,0 1 0 0 0,0-1 0 0 0,0 0 0 0 0,0 0 0 0 0,-1 1 0 0 0,1-1 0 0 0,0 0 0 0 0,0 0 0 0 0,0 0 0 0 0,-1 0 0 0 0,1 0 0 0 0,-1 0 0 0 0,1 0 0 0 0,-1 0 0 0 0,1 0 0 0 0,0-2 0 0 0,2 0 0 0 0,1 0 0 0 0,-1 0 0 0 0,1 0 0 0 0,0 1 0 0 0,0-1 0 0 0,0 1 0 0 0,0 0 0 0 0,1 0 0 0 0,-1 1 0 0 0,0-1 0 0 0,1 1 0 0 0,-1 0 0 0 0,6-1 0 0 0,-5 2 0 0 0,0-1 0 0 0,0 1 0 0 0,0-1 0 0 0,0 1 0 0 0,0 1 0 0 0,0-1 0 0 0,0 1 0 0 0,-1-1 0 0 0,1 2 0 0 0,8 1 0 0 0,-11-2 0 0 0,0 0 0 0 0,1 0 0 0 0,-1 1 0 0 0,0-1 0 0 0,0 0 0 0 0,0 1 0 0 0,0-1 0 0 0,0 1 0 0 0,0-1 0 0 0,-1 1 0 0 0,1 0 0 0 0,0 0 0 0 0,-1 0 0 0 0,1 0 0 0 0,-1 0 0 0 0,0 0 0 0 0,0 1 0 0 0,0-1 0 0 0,0 0 0 0 0,0 1 0 0 0,0-1 0 0 0,0 3 0 0 0,10 27 0 0 0,-9-27 0 0 0,1 0 0 0 0,-1 1 0 0 0,0 0 0 0 0,-1 0 0 0 0,1-1 0 0 0,-1 1 0 0 0,0 10 0 0 0,-1-11 0 0 0,0-3 0 0 0,0 0 0 0 0,0-1 0 0 0,0 1 0 0 0,0-1 0 0 0,0 1 0 0 0,0 0 0 0 0,0-1 0 0 0,0 1 0 0 0,1-1 0 0 0,-1 1 0 0 0,1 0 0 0 0,-1-1 0 0 0,1 0 0 0 0,0 1 0 0 0,-1-1 0 0 0,1 1 0 0 0,0-1 0 0 0,0 0 0 0 0,2 3 0 0 0,-1-1 0 0 0,0 0 0 0 0,0 0 0 0 0,0 0 0 0 0,-1 0 0 0 0,1 0 0 0 0,-1 0 0 0 0,0 1 0 0 0,0-1 0 0 0,0 0 0 0 0,0 1 0 0 0,-1-1 0 0 0,1 1 0 0 0,-1 5 0 0 0,1 60 0 0 0,-2-45 0 0 0,2 1 0 0 0,-3 50 0 0 0,2-70 0 0 0,-1 1 0 0 0,0-1 0 0 0,0 0 0 0 0,0 0 0 0 0,-1 0 0 0 0,0 0 0 0 0,0 0 0 0 0,0 0 0 0 0,0 0 0 0 0,-1 0 0 0 0,-3 4 0 0 0,1-2 0 0 0,0-1 0 0 0,1 1 0 0 0,0 0 0 0 0,1 0 0 0 0,-4 10 0 0 0,-12 19 0 0 0,-11 12 0 0 0,27-40 0 0 0,-1-1 0 0 0,-1 1 0 0 0,0-1 0 0 0,0 0 0 0 0,0 0 0 0 0,-1-1 0 0 0,-9 9 0 0 0,-16 14 0 0 0,16-15 0 0 0,0-1 0 0 0,-1 0 0 0 0,-27 17 0 0 0,-79 37 0 0 0,108-61 0 0 0,0 0 0 0 0,0-1 0 0 0,0 0 0 0 0,-1-1 0 0 0,1-1 0 0 0,-1 0 0 0 0,0-1 0 0 0,-20 0 0 0 0,16-1 0 0 0,7 1 0 0 0,0-1 0 0 0,0 0 0 0 0,0-1 0 0 0,0-1 0 0 0,0 0 0 0 0,0 0 0 0 0,0-1 0 0 0,-23-7 0 0 0,31 6 0 0 0,0-1 0 0 0,1 1 0 0 0,-1-1 0 0 0,0 0 0 0 0,1 0 0 0 0,0 0 0 0 0,0-1 0 0 0,0 1 0 0 0,1-1 0 0 0,-1 0 0 0 0,1 1 0 0 0,0-1 0 0 0,0 0 0 0 0,1 0 0 0 0,0 0 0 0 0,0-1 0 0 0,0 1 0 0 0,0-6 0 0 0,0-21 0 0 0,0 23 0 0 0,1 0 0 0 0,-1-1 0 0 0,1 1 0 0 0,1 0 0 0 0,0 0 0 0 0,0-1 0 0 0,1 1 0 0 0,0 0 0 0 0,1 0 0 0 0,0 0 0 0 0,0 1 0 0 0,1-1 0 0 0,0 1 0 0 0,5-9 0 0 0,88-140 0 0 0,-88 142 0 0 0,1 1 0 0 0,1 0 0 0 0,0 0 0 0 0,1 2 0 0 0,23-20 0 0 0,22-25 0 0 0,-42 41 0 0 0,1 2 0 0 0,32-23 0 0 0,-32 25 0 0 0,0 0 0 0 0,18-19 0 0 0,-32 29 0 0 0,-1 1 0 0 0,1-1 0 0 0,-1 1 0 0 0,1 0 0 0 0,-1-1 0 0 0,1 1 0 0 0,0 0 0 0 0,-1 0 0 0 0,1 0 0 0 0,0 0 0 0 0,0 0 0 0 0,0 1 0 0 0,0-1 0 0 0,0 1 0 0 0,0-1 0 0 0,0 1 0 0 0,0-1 0 0 0,3 1 0 0 0,5-2 0 0 0,40-23 0 0 0,-49 25 0 0 0,1-1 0 0 0,-1 1 0 0 0,0 0 0 0 0,0 0 0 0 0,0 0 0 0 0,0 0 0 0 0,0 0 0 0 0,0 0 0 0 0,1 0 0 0 0,-1 0 0 0 0,0 1 0 0 0,0-1 0 0 0,0 0 0 0 0,0 0 0 0 0,0 1 0 0 0,0-1 0 0 0,0 1 0 0 0,0-1 0 0 0,0 1 0 0 0,1 1 0 0 0,1-1 0 0 0,-2 0 0 0 0,0 0 0 0 0,0 0 0 0 0,0-1 0 0 0,0 1 0 0 0,-1 0 0 0 0,1 0 0 0 0,0 0 0 0 0,-1 0 0 0 0,1 0 0 0 0,-1 0 0 0 0,1 0 0 0 0,-1 0 0 0 0,1 1 0 0 0,-1-1 0 0 0,0 0 0 0 0,0 0 0 0 0,1 0 0 0 0,-1 0 0 0 0,0 1 0 0 0,0-1 0 0 0,0 0 0 0 0,0 0 0 0 0,-1 2 0 0 0,1 42 0 0 0,-1-26 0 0 0,1-9 0 0 0,1-5 0 0 0,-1 0 0 0 0,0-1 0 0 0,0 1 0 0 0,0 0 0 0 0,-1 0 0 0 0,0-1 0 0 0,0 1 0 0 0,0 0 0 0 0,0-1 0 0 0,-1 1 0 0 0,0-1 0 0 0,1 0 0 0 0,-6 9 0 0 0,-25 54 0 0 0,19-47 0 0 0,4-3 0 0 0,-2-2 0 0 0,1 1 0 0 0,-2-2 0 0 0,0 1 0 0 0,-1-2 0 0 0,-24 21 0 0 0,12-15 0 0 0,1 1 0 0 0,0 1 0 0 0,-25 31 0 0 0,12-14 0 0 0,-96 79 0 0 0,84-77 0 0 0,42-34 0 0 0,0-1 0 0 0,-1 0 0 0 0,0-1 0 0 0,-14 7 0 0 0,-8 3 0 0 0,-150 73 0 0 0,125-62 0 0 0,-39 2 0 0 0,82-20 0 0 0,-1-2 0 0 0,0 1 0 0 0,-1-2 0 0 0,1 0 0 0 0,-23 4 0 0 0,-10 1 0 0 0,-74 22 0 0 0,78-18 0 0 0,-81 13 0 0 0,36-14 0 0 0,52-5 0 0 0,-1-2 0 0 0,0-1 0 0 0,0-2 0 0 0,0-1 0 0 0,-42-6 0 0 0,70 3 0 0 0,0-1 0 0 0,0 0 0 0 0,0 0 0 0 0,0-1 0 0 0,1 0 0 0 0,-1 0 0 0 0,1-1 0 0 0,0 0 0 0 0,0 0 0 0 0,1 0 0 0 0,0-1 0 0 0,0 0 0 0 0,0-1 0 0 0,-7-10 0 0 0,7-10 0 0 0,3 3 0 0 0,2 15 0 0 0,0 0 0 0 0,1 1 0 0 0,0-1 0 0 0,0 0 0 0 0,1 0 0 0 0,0 0 0 0 0,1 0 0 0 0,0 1 0 0 0,0-1 0 0 0,7-14 0 0 0,1-11 0 0 0,0 10 0 0 0,1 1 0 0 0,1 0 0 0 0,1 0 0 0 0,1 2 0 0 0,1 0 0 0 0,21-23 0 0 0,-4 3 0 0 0,-4 5 0 0 0,2 1 0 0 0,1 2 0 0 0,50-42 0 0 0,-48 45 0 0 0,-22 19 0 0 0,1 0 0 0 0,-1 1 0 0 0,25-14 0 0 0,-9 9 0 0 0,0 1 0 0 0,1 2 0 0 0,30-9 0 0 0,-56 21 0 0 0,27-10 0 0 0,52-9 0 0 0,-74 18 0 0 0,0 0 0 0 0,0 0 0 0 0,0 1 0 0 0,-1-1 0 0 0,1 2 0 0 0,0-1 0 0 0,0 1 0 0 0,0 0 0 0 0,0 0 0 0 0,-1 1 0 0 0,1 0 0 0 0,-1 0 0 0 0,12 6 0 0 0,-12-1 0 0 0,0 0 0 0 0,-1 0 0 0 0,0 1 0 0 0,0-1 0 0 0,0 1 0 0 0,4 13 0 0 0,-9-21 0 0 0,3 8 0 0 0,0-1 0 0 0,-1 0 0 0 0,0 1 0 0 0,0-1 0 0 0,0 1 0 0 0,-1 0 0 0 0,-1-1 0 0 0,1 1 0 0 0,-1 0 0 0 0,0 0 0 0 0,-1 0 0 0 0,0-1 0 0 0,0 1 0 0 0,-1-1 0 0 0,0 1 0 0 0,0-1 0 0 0,-1 1 0 0 0,0-1 0 0 0,0 0 0 0 0,-1 0 0 0 0,1 0 0 0 0,-9 10 0 0 0,-9 11 0 0 0,-2-1 0 0 0,0-1 0 0 0,-48 41 0 0 0,45-44 0 0 0,-19 14 0 0 0,-3-2 0 0 0,-71 40 0 0 0,105-67 0 0 0,-95 47 0 0 0,61-33 0 0 0,-14-1 0 0 0,18-8 0 0 0,-6 5 0 0 0,-1-1 0 0 0,-1-3 0 0 0,0-2 0 0 0,-1-2 0 0 0,-54 2 0 0 0,51-10 0 0 0,-10 2 0 0 0,0-4 0 0 0,-123-15 0 0 0,136 7 0 0 0,23 4 0 0 0,0-1 0 0 0,1-1 0 0 0,-41-14 0 0 0,4-6 0 0 0,51 14 0 0 0,10 6 0 0 0,-1 0 0 0 0,0 1 0 0 0,-1 0 0 0 0,1 0 0 0 0,-1 0 0 0 0,-8-3 0 0 0,13 6 0 0 0,1 1 0 0 0,-1 0 0 0 0,1-1 0 0 0,0 1 0 0 0,0-1 0 0 0,-1 0 0 0 0,1 1 0 0 0,1-1 0 0 0,-1 0 0 0 0,0 0 0 0 0,0 1 0 0 0,0-1 0 0 0,1 0 0 0 0,-1 0 0 0 0,1 0 0 0 0,0 0 0 0 0,0 0 0 0 0,-1 0 0 0 0,1-2 0 0 0,-2-11 0 0 0,1 7 0 0 0,0-1 0 0 0,1 1 0 0 0,0-1 0 0 0,0 1 0 0 0,1-1 0 0 0,0 1 0 0 0,1 0 0 0 0,0-1 0 0 0,0 1 0 0 0,1 0 0 0 0,0 0 0 0 0,5-10 0 0 0,3 5 0 0 0,-7 9 0 0 0,0 0 0 0 0,0-1 0 0 0,0 0 0 0 0,-1 0 0 0 0,0 0 0 0 0,4-8 0 0 0,1-3 0 0 0,1 1 0 0 0,1 0 0 0 0,0 0 0 0 0,1 1 0 0 0,1 0 0 0 0,16-14 0 0 0,4-1 0 0 0,50-35 0 0 0,-48 42 0 0 0,2 0 0 0 0,50-21 0 0 0,-17 10 0 0 0,53-20 0 0 0,-65 30 0 0 0,53-4 0 0 0,-70 16 0 0 0,1 1 0 0 0,0 2 0 0 0,0 2 0 0 0,0 2 0 0 0,1 2 0 0 0,0 1 0 0 0,43 6 0 0 0,-84-5 0 0 0,1 0 0 0 0,0 0 0 0 0,-1 1 0 0 0,1-1 0 0 0,0 0 0 0 0,-1 1 0 0 0,1-1 0 0 0,-1 1 0 0 0,1 0 0 0 0,-1-1 0 0 0,1 1 0 0 0,-1 0 0 0 0,1 0 0 0 0,-1 0 0 0 0,0 0 0 0 0,1 0 0 0 0,-1 0 0 0 0,0 1 0 0 0,0-1 0 0 0,0 0 0 0 0,0 1 0 0 0,0-1 0 0 0,0 0 0 0 0,0 1 0 0 0,-1-1 0 0 0,1 1 0 0 0,0 2 0 0 0,13 17 0 0 0,-11-16 0 0 0,0-1 0 0 0,0 1 0 0 0,0 0 0 0 0,-1 0 0 0 0,0 0 0 0 0,0 0 0 0 0,0 0 0 0 0,0 1 0 0 0,-1-1 0 0 0,0 0 0 0 0,0 1 0 0 0,0-1 0 0 0,-1 1 0 0 0,0-1 0 0 0,0 1 0 0 0,0-1 0 0 0,-1 1 0 0 0,-1 5 0 0 0,1 1 0 0 0,-2-1 0 0 0,1 1 0 0 0,-2-1 0 0 0,1 0 0 0 0,-2-1 0 0 0,1 1 0 0 0,-12 17 0 0 0,-100 120 0 0 0,98-123 0 0 0,-2 0 0 0 0,-1-1 0 0 0,0-1 0 0 0,-36 28 0 0 0,-104 68 0 0 0,51-59 0 0 0,77-43 0 0 0,-19 7 0 0 0,-1-2 0 0 0,-1-3 0 0 0,0-2 0 0 0,-2-2 0 0 0,0-3 0 0 0,0-2 0 0 0,-1-3 0 0 0,0-3 0 0 0,0-1 0 0 0,-102-10 0 0 0,142 5 0 0 0,0-1 0 0 0,0-1 0 0 0,1 0 0 0 0,-1-1 0 0 0,1-1 0 0 0,1 0 0 0 0,-29-16 0 0 0,8 10 0 0 0,32 12 0 0 0,0-1 0 0 0,1 0 0 0 0,-1 0 0 0 0,1 0 0 0 0,0 0 0 0 0,-1-1 0 0 0,1 1 0 0 0,-4-3 0 0 0,-10-12 0 0 0,-7-3 0 0 0,23 18 0 0 0,0 0 0 0 0,0 0 0 0 0,0 0 0 0 0,0 0 0 0 0,0 0 0 0 0,0-1 0 0 0,0 1 0 0 0,1 0 0 0 0,-1-1 0 0 0,0 1 0 0 0,1 0 0 0 0,0-1 0 0 0,-1 1 0 0 0,1-1 0 0 0,0 1 0 0 0,-1-1 0 0 0,1 1 0 0 0,0-1 0 0 0,0 1 0 0 0,0-1 0 0 0,0 1 0 0 0,1-1 0 0 0,-1-1 0 0 0,0-1 0 0 0,-3-20 0 0 0,0-1 0 0 0,2-41 0 0 0,1 57 0 0 0,1 3 0 0 0,0 1 0 0 0,0 0 0 0 0,1-1 0 0 0,-1 1 0 0 0,1 0 0 0 0,0 0 0 0 0,1 0 0 0 0,-1 0 0 0 0,1 1 0 0 0,0-1 0 0 0,5-4 0 0 0,3-9 0 0 0,3-1 0 0 0,1 1 0 0 0,32-32 0 0 0,-32 35 0 0 0,96-81 0 0 0,-95 84 0 0 0,1 0 0 0 0,1 1 0 0 0,0 1 0 0 0,21-9 0 0 0,-17 8 0 0 0,26-10 0 0 0,1 1 0 0 0,1 3 0 0 0,0 3 0 0 0,1 1 0 0 0,1 3 0 0 0,0 1 0 0 0,0 4 0 0 0,0 1 0 0 0,1 3 0 0 0,77 7 0 0 0,-117-3 0 0 0,-1 0 0 0 0,0 1 0 0 0,0 0 0 0 0,0 1 0 0 0,0 0 0 0 0,-1 1 0 0 0,0 1 0 0 0,12 8 0 0 0,-22-14 0 0 0,0 0 0 0 0,0-1 0 0 0,0 1 0 0 0,0 0 0 0 0,0 0 0 0 0,0 0 0 0 0,-1 0 0 0 0,1 0 0 0 0,0 0 0 0 0,-1 0 0 0 0,1 1 0 0 0,0-1 0 0 0,-1 0 0 0 0,0 0 0 0 0,1 0 0 0 0,-1 1 0 0 0,0-1 0 0 0,1 0 0 0 0,-1 0 0 0 0,0 3 0 0 0,2 6 0 0 0,3 1 0 0 0,0 0 0 0 0,-1 1 0 0 0,-1-1 0 0 0,0 1 0 0 0,-1 0 0 0 0,0-1 0 0 0,0 1 0 0 0,-1 0 0 0 0,-1 0 0 0 0,0 0 0 0 0,-1 0 0 0 0,0 0 0 0 0,-1 0 0 0 0,0 0 0 0 0,-1 0 0 0 0,0-1 0 0 0,-1 1 0 0 0,0-1 0 0 0,-7 14 0 0 0,-10 9 0 0 0,4-3 0 0 0,-2 0 0 0 0,-1-2 0 0 0,-1 0 0 0 0,-2-1 0 0 0,-42 40 0 0 0,22-28 0 0 0,26-23 0 0 0,-2 0 0 0 0,0-1 0 0 0,-1-1 0 0 0,-1-1 0 0 0,-28 15 0 0 0,-157 66 0 0 0,165-79 0 0 0,-1-3 0 0 0,-1-1 0 0 0,-59 9 0 0 0,55-14 0 0 0,0-2 0 0 0,-1-2 0 0 0,1-1 0 0 0,0-3 0 0 0,-1-2 0 0 0,-89-18 0 0 0,132 19 0 0 0,-1 0 0 0 0,1 0 0 0 0,0 0 0 0 0,0-1 0 0 0,0 0 0 0 0,-8-5 0 0 0,9 5 0 0 0,0 0 0 0 0,0 0 0 0 0,-1 1 0 0 0,1-1 0 0 0,-1 1 0 0 0,1 0 0 0 0,-1 1 0 0 0,-5-2 0 0 0,6 2 0 0 0,-1-1 0 0 0,1 1 0 0 0,1-1 0 0 0,-1 0 0 0 0,0 0 0 0 0,0 0 0 0 0,1 0 0 0 0,-1-1 0 0 0,1 0 0 0 0,0 1 0 0 0,0-1 0 0 0,0 0 0 0 0,-3-5 0 0 0,-31-47 0 0 0,32 47 0 0 0,2 3 0 0 0,1-1 0 0 0,0 0 0 0 0,1 0 0 0 0,-1 0 0 0 0,1 0 0 0 0,0 0 0 0 0,0 0 0 0 0,1-1 0 0 0,0 1 0 0 0,0 0 0 0 0,0 0 0 0 0,1 0 0 0 0,0 0 0 0 0,0-1 0 0 0,4-7 0 0 0,-3 4 0 0 0,1 1 0 0 0,1-1 0 0 0,-1 1 0 0 0,2 0 0 0 0,-1 0 0 0 0,1 1 0 0 0,1 0 0 0 0,11-15 0 0 0,-4 10 0 0 0,-8 8 0 0 0,0 1 0 0 0,-1-1 0 0 0,0 0 0 0 0,0 0 0 0 0,0 0 0 0 0,4-9 0 0 0,-2 4 0 0 0,1 0 0 0 0,1 0 0 0 0,-1 1 0 0 0,1 0 0 0 0,1 0 0 0 0,0 1 0 0 0,0 0 0 0 0,1 1 0 0 0,12-9 0 0 0,44-37 0 0 0,-44 34 0 0 0,1 0 0 0 0,1 2 0 0 0,35-20 0 0 0,-18 11 0 0 0,88-47 0 0 0,-69 35 0 0 0,-37 22 0 0 0,1 2 0 0 0,0 0 0 0 0,52-20 0 0 0,-35 18 0 0 0,-31 11 0 0 0,1 0 0 0 0,0 1 0 0 0,-1 1 0 0 0,1 0 0 0 0,1 0 0 0 0,-1 1 0 0 0,0 1 0 0 0,0 0 0 0 0,19 1 0 0 0,-30 0 0 0 0,1 0 0 0 0,0 0 0 0 0,-1 0 0 0 0,1 0 0 0 0,-1 0 0 0 0,1 0 0 0 0,0 0 0 0 0,-1 0 0 0 0,1 1 0 0 0,-1-1 0 0 0,1 0 0 0 0,0 0 0 0 0,-1 1 0 0 0,1-1 0 0 0,-1 0 0 0 0,1 1 0 0 0,-1-1 0 0 0,1 1 0 0 0,-1-1 0 0 0,1 1 0 0 0,-1-1 0 0 0,0 1 0 0 0,1-1 0 0 0,-1 1 0 0 0,0-1 0 0 0,1 1 0 0 0,-1-1 0 0 0,0 1 0 0 0,0 0 0 0 0,1-1 0 0 0,-1 1 0 0 0,0-1 0 0 0,0 1 0 0 0,0 1 0 0 0,-1 18 0 0 0,1-17 0 0 0,0 1 0 0 0,1 1 0 0 0,-1-1 0 0 0,0 1 0 0 0,-1-1 0 0 0,1 1 0 0 0,-1-1 0 0 0,0 1 0 0 0,0-1 0 0 0,0 1 0 0 0,0-1 0 0 0,-1 0 0 0 0,0 1 0 0 0,0-1 0 0 0,0 0 0 0 0,-1 0 0 0 0,1-1 0 0 0,-1 1 0 0 0,0 0 0 0 0,0-1 0 0 0,-3 4 0 0 0,-54 61 0 0 0,7 0 0 0 0,-203 147 0 0 0,198-170 0 0 0,38-31 0 0 0,1-1 0 0 0,-43 19 0 0 0,-7 5 0 0 0,-46 31 0 0 0,107-64 0 0 0,-1 1 0 0 0,0-1 0 0 0,-1-1 0 0 0,1 0 0 0 0,-18 4 0 0 0,-18 6 0 0 0,12-4 0 0 0,-65 11 0 0 0,51-12 0 0 0,44-7 0 0 0,-1-1 0 0 0,1 1 0 0 0,0-1 0 0 0,-1 1 0 0 0,1-1 0 0 0,-1 0 0 0 0,1 0 0 0 0,0 0 0 0 0,-1-1 0 0 0,1 1 0 0 0,-1-1 0 0 0,1 0 0 0 0,0 0 0 0 0,0 0 0 0 0,0 0 0 0 0,-1-1 0 0 0,1 1 0 0 0,0-1 0 0 0,1 0 0 0 0,-1 0 0 0 0,0 0 0 0 0,0 0 0 0 0,1 0 0 0 0,-1-1 0 0 0,-2-2 0 0 0,4 1 0 0 0,-1 1 0 0 0,0-1 0 0 0,1 1 0 0 0,-1-1 0 0 0,1 1 0 0 0,0-1 0 0 0,0 0 0 0 0,1 1 0 0 0,-1-1 0 0 0,1 0 0 0 0,-1 0 0 0 0,1 0 0 0 0,1 0 0 0 0,-1 1 0 0 0,0-1 0 0 0,1 0 0 0 0,0 0 0 0 0,0 1 0 0 0,0-1 0 0 0,3-6 0 0 0,-2 5 0 0 0,-1 1 0 0 0,1 0 0 0 0,1 0 0 0 0,-1 0 0 0 0,1 0 0 0 0,-1 0 0 0 0,1 0 0 0 0,0 1 0 0 0,4-5 0 0 0,10-9 0 0 0,-7 2 0 0 0,-7 11 0 0 0,-1 0 0 0 0,2 0 0 0 0,-1 0 0 0 0,0 0 0 0 0,1 0 0 0 0,8-6 0 0 0,81-69 0 0 0,-30 27 0 0 0,-41 35 0 0 0,-1 2 0 0 0,2 0 0 0 0,0 2 0 0 0,40-18 0 0 0,-18 9 0 0 0,4 7 0 0 0,-13 6 0 0 0,15-6 0 0 0,0 2 0 0 0,105-12 0 0 0,-151 25 0 0 0,17-4 0 0 0,0 2 0 0 0,0 1 0 0 0,0 0 0 0 0,0 2 0 0 0,0 0 0 0 0,0 2 0 0 0,0 0 0 0 0,0 2 0 0 0,29 9 0 0 0,-45-12 0 0 0,-1 0 0 0 0,0 1 0 0 0,1 0 0 0 0,-1 0 0 0 0,0 0 0 0 0,0 0 0 0 0,-1 1 0 0 0,1 0 0 0 0,-1 0 0 0 0,0 0 0 0 0,0 0 0 0 0,0 1 0 0 0,0 0 0 0 0,-1 0 0 0 0,5 8 0 0 0,-6-4 0 0 0,1-1 0 0 0,1 1 0 0 0,0-1 0 0 0,0 0 0 0 0,10 15 0 0 0,-11-18 0 0 0,1-1 0 0 0,-1 1 0 0 0,0 0 0 0 0,-1 1 0 0 0,1-1 0 0 0,-1 0 0 0 0,0 1 0 0 0,0-1 0 0 0,-1 1 0 0 0,0 0 0 0 0,2 11 0 0 0,-3-15 0 0 0,0 10 0 0 0,1 0 0 0 0,-2 0 0 0 0,1 1 0 0 0,-2-1 0 0 0,1 0 0 0 0,-2 0 0 0 0,0 0 0 0 0,0-1 0 0 0,-7 17 0 0 0,8-25 0 0 0,1-1 0 0 0,-1 1 0 0 0,1 0 0 0 0,0 0 0 0 0,0 0 0 0 0,0 0 0 0 0,0 0 0 0 0,0 1 0 0 0,1-1 0 0 0,-1 4 0 0 0,1-4 0 0 0,0 1 0 0 0,-1-1 0 0 0,0 0 0 0 0,1 0 0 0 0,-1 1 0 0 0,0-1 0 0 0,-1 0 0 0 0,1 0 0 0 0,-1 0 0 0 0,-2 5 0 0 0,-52 89 0 0 0,54-94 0 0 0,0 0 0 0 0,0 0 0 0 0,0-1 0 0 0,0 1 0 0 0,0-1 0 0 0,-1 1 0 0 0,1-1 0 0 0,-1 0 0 0 0,1 0 0 0 0,-1 0 0 0 0,-5 2 0 0 0,-14 13 0 0 0,-16 19 0 0 0,38-36 0 0 0,0 0 0 0 0,0 0 0 0 0,-1 0 0 0 0,1 0 0 0 0,0 1 0 0 0,0-1 0 0 0,0 0 0 0 0,-1 0 0 0 0,1 0 0 0 0,0 0 0 0 0,0 1 0 0 0,0-1 0 0 0,0 0 0 0 0,0 0 0 0 0,0 0 0 0 0,0 1 0 0 0,0-1 0 0 0,-1 0 0 0 0,1 0 0 0 0,0 1 0 0 0,0-1 0 0 0,0 0 0 0 0,0 0 0 0 0,0 0 0 0 0,0 1 0 0 0,0-1 0 0 0,0 0 0 0 0,0 0 0 0 0,0 1 0 0 0,0-1 0 0 0,1 0 0 0 0,-1 0 0 0 0,0 0 0 0 0,0 1 0 0 0,0-1 0 0 0,0 0 0 0 0,0 0 0 0 0,0 0 0 0 0,0 1 0 0 0,0-1 0 0 0,1 0 0 0 0,-1 0 0 0 0,0 0 0 0 0,0 0 0 0 0,0 1 0 0 0,0-1 0 0 0,1 0 0 0 0,-1 0 0 0 0,0 0 0 0 0,0 0 0 0 0,0 0 0 0 0,1 0 0 0 0,-1 0 0 0 0,0 1 0 0 0,0-1 0 0 0,1 0 0 0 0,-1 0 0 0 0,0 0 0 0 0,0 0 0 0 0,0 0 0 0 0,1 0 0 0 0,14 0 0 0 0,-14 0 0 0 0,31-1 0 0 0,-1-2 0 0 0,0-2 0 0 0,53-13 0 0 0,100-40 0 0 0,-108 33 0 0 0,-71 23 0 0 0,1 0 0 0 0,-1-1 0 0 0,0 1 0 0 0,0-1 0 0 0,0 0 0 0 0,9-7 0 0 0,-11 8 0 0 0,0-1 0 0 0,0 1 0 0 0,0 0 0 0 0,0 0 0 0 0,1 1 0 0 0,-1-1 0 0 0,1 1 0 0 0,-1-1 0 0 0,1 1 0 0 0,0 0 0 0 0,5-1 0 0 0,-5 2 0 0 0,0-1 0 0 0,0-1 0 0 0,0 1 0 0 0,0 0 0 0 0,0-1 0 0 0,-1 0 0 0 0,1 0 0 0 0,6-5 0 0 0,-7 5 0 0 0,0 0 0 0 0,0 0 0 0 0,1 0 0 0 0,-1 1 0 0 0,0-1 0 0 0,1 1 0 0 0,-1 0 0 0 0,1-1 0 0 0,-1 2 0 0 0,1-1 0 0 0,5 0 0 0 0,2-1 0 0 0,0-1 0 0 0,-1 1 0 0 0,1-2 0 0 0,-1 1 0 0 0,0-1 0 0 0,1-1 0 0 0,-2 0 0 0 0,1-1 0 0 0,10-6 0 0 0,38-20 0 0 0,-45 23 0 0 0,-11 7 0 0 0,0 1 0 0 0,0-1 0 0 0,1 1 0 0 0,-1-1 0 0 0,1 1 0 0 0,-1 0 0 0 0,1 0 0 0 0,0 0 0 0 0,-1 0 0 0 0,1 0 0 0 0,5 0 0 0 0,172-46 0 0 0,-82 10 0 0 0,-23 11 0 0 0,-73 26 0 0 0,0-1 0 0 0,0 0 0 0 0,0 0 0 0 0,0 0 0 0 0,0 0 0 0 0,0 0 0 0 0,0 0 0 0 0,0-1 0 0 0,-1 1 0 0 0,1-1 0 0 0,0 1 0 0 0,-1-1 0 0 0,3-2 0 0 0,-3 2 0 0 0,2 0 0 0 0,-1-1 0 0 0,0 1 0 0 0,0 0 0 0 0,1 0 0 0 0,-1 1 0 0 0,1-1 0 0 0,-1 0 0 0 0,1 1 0 0 0,3-2 0 0 0,-2 2 0 0 0,0 0 0 0 0,-1-1 0 0 0,1 0 0 0 0,-1 1 0 0 0,1-1 0 0 0,-1-1 0 0 0,0 1 0 0 0,0 0 0 0 0,0-1 0 0 0,0 0 0 0 0,0 1 0 0 0,3-6 0 0 0,-4 6 0 0 0,1-1 0 0 0,0 1 0 0 0,0-1 0 0 0,0 1 0 0 0,0 0 0 0 0,0 0 0 0 0,0 0 0 0 0,1 0 0 0 0,-1 1 0 0 0,0-1 0 0 0,1 1 0 0 0,4-1 0 0 0,-4 1 0 0 0,-1 0 0 0 0,0 0 0 0 0,0 0 0 0 0,0-1 0 0 0,0 1 0 0 0,0-1 0 0 0,0 1 0 0 0,0-1 0 0 0,-1 0 0 0 0,1 0 0 0 0,4-5 0 0 0,-3 3 0 0 0,1 0 0 0 0,0 0 0 0 0,0 0 0 0 0,0 1 0 0 0,0-1 0 0 0,1 1 0 0 0,-1 1 0 0 0,1-1 0 0 0,7-2 0 0 0,84-30 0 0 0,-96 34 0 0 0,0 1 0 0 0,0 0 0 0 0,0 0 0 0 0,0 0 0 0 0,0-1 0 0 0,0 1 0 0 0,0 0 0 0 0,0-1 0 0 0,0 1 0 0 0,0-1 0 0 0,0 1 0 0 0,-1-1 0 0 0,1 0 0 0 0,0 1 0 0 0,0-1 0 0 0,0 0 0 0 0,-1 0 0 0 0,1 1 0 0 0,1-3 0 0 0,-2 3 0 0 0,0-1 0 0 0,1 0 0 0 0,-1 1 0 0 0,1-1 0 0 0,-1 1 0 0 0,1-1 0 0 0,-1 1 0 0 0,1-1 0 0 0,0 1 0 0 0,-1-1 0 0 0,1 1 0 0 0,0-1 0 0 0,-1 1 0 0 0,1 0 0 0 0,0-1 0 0 0,-1 1 0 0 0,1 0 0 0 0,0 0 0 0 0,0 0 0 0 0,-1 0 0 0 0,1-1 0 0 0,0 1 0 0 0,1 0 0 0 0,7-1 0 0 0,0-1 0 0 0,-1 0 0 0 0,1 0 0 0 0,0-1 0 0 0,-1-1 0 0 0,0 1 0 0 0,1-1 0 0 0,-1-1 0 0 0,-1 1 0 0 0,10-9 0 0 0,-15 10 0 0 0,0 1 0 0 0,0-2 0 0 0,0 1 0 0 0,0 0 0 0 0,-1 0 0 0 0,0 0 0 0 0,1-1 0 0 0,-1 1 0 0 0,0-1 0 0 0,-1 1 0 0 0,1-1 0 0 0,-1 1 0 0 0,0-1 0 0 0,1 0 0 0 0,-1 1 0 0 0,-1-6 0 0 0,1 7 0 0 0,-1-29 0 0 0,0 19 0 0 0,1 0 0 0 0,-1 0 0 0 0,2 0 0 0 0,0 1 0 0 0,0-1 0 0 0,1 0 0 0 0,1 0 0 0 0,0 1 0 0 0,5-13 0 0 0,-6 20 0 0 0,9-5 0 0 0,-11 9 0 0 0,1 0 0 0 0,-1-1 0 0 0,1 1 0 0 0,0 0 0 0 0,-1 0 0 0 0,1 0 0 0 0,-1-1 0 0 0,1 1 0 0 0,0 0 0 0 0,-1 0 0 0 0,1 0 0 0 0,-1 0 0 0 0,1 0 0 0 0,0 0 0 0 0,-1 1 0 0 0,1-1 0 0 0,-1 0 0 0 0,1 0 0 0 0,-1 0 0 0 0,1 0 0 0 0,0 1 0 0 0,-1-1 0 0 0,1 0 0 0 0,-1 1 0 0 0,1-1 0 0 0,-1 0 0 0 0,1 1 0 0 0,-1-1 0 0 0,1 0 0 0 0,-1 1 0 0 0,0-1 0 0 0,1 1 0 0 0,-1-1 0 0 0,0 1 0 0 0,1-1 0 0 0,-1 1 0 0 0,0-1 0 0 0,1 1 0 0 0,-1 0 0 0 0,0-1 0 0 0,0 1 0 0 0,0-1 0 0 0,0 1 0 0 0,0-1 0 0 0,0 1 0 0 0,1 0 0 0 0,-1-1 0 0 0,0 1 0 0 0,-1 0 0 0 0,1-1 0 0 0,0 1 0 0 0,0 0 0 0 0,-9 149 0 0 0,-6-85 0 0 0,-30 97 0 0 0,20-79 0 0 0,23-76 0 0 0,-1 0 0 0 0,0 0 0 0 0,0 0 0 0 0,-1-1 0 0 0,-5 8 0 0 0,5-8 0 0 0,0 0 0 0 0,0 0 0 0 0,1 0 0 0 0,0 1 0 0 0,1-1 0 0 0,-3 9 0 0 0,2-4 0 0 0,-1-1 0 0 0,0 0 0 0 0,-10 18 0 0 0,-8 17 0 0 0,15-26 0 0 0,-1-1 0 0 0,-1 0 0 0 0,-20 30 0 0 0,6-7 0 0 0,8-12 0 0 0,-4 0 0 0 0,-30 34 0 0 0,47-60 0 0 0,1-1 0 0 0,0-1 0 0 0,0 1 0 0 0,0-1 0 0 0,0 1 0 0 0,0-1 0 0 0,-1 0 0 0 0,1 1 0 0 0,0-1 0 0 0,0 0 0 0 0,-1 0 0 0 0,1 0 0 0 0,-1 0 0 0 0,1 0 0 0 0,-1 0 0 0 0,0 0 0 0 0,1-1 0 0 0,-1 1 0 0 0,0 0 0 0 0,0-1 0 0 0,1 0 0 0 0,-1 1 0 0 0,-3-1 0 0 0,5 0 0 0 0,-1 0 0 0 0,1-1 0 0 0,0 1 0 0 0,0 0 0 0 0,0-1 0 0 0,-1 1 0 0 0,1 0 0 0 0,0-1 0 0 0,0 1 0 0 0,0 0 0 0 0,0-1 0 0 0,0 1 0 0 0,0 0 0 0 0,0-1 0 0 0,0 1 0 0 0,0 0 0 0 0,0-1 0 0 0,0 1 0 0 0,0 0 0 0 0,0-1 0 0 0,0 1 0 0 0,0 0 0 0 0,0-1 0 0 0,0 1 0 0 0,0 0 0 0 0,0-1 0 0 0,1 1 0 0 0,-1 0 0 0 0,0-1 0 0 0,0 1 0 0 0,0 0 0 0 0,1-1 0 0 0,-1 1 0 0 0,0 0 0 0 0,0 0 0 0 0,1-1 0 0 0,-1 1 0 0 0,0 0 0 0 0,0 0 0 0 0,1 0 0 0 0,-1 0 0 0 0,1-1 0 0 0,17-15 0 0 0,-12 10 0 0 0,-3 2 0 0 0,0 0 0 0 0,-1 1 0 0 0,1-1 0 0 0,0 1 0 0 0,1 0 0 0 0,-1 0 0 0 0,1 0 0 0 0,-1 0 0 0 0,1 1 0 0 0,8-5 0 0 0,16-14 0 0 0,11-5 0 0 0,-36 22 0 0 0,0 0 0 0 0,0 1 0 0 0,0 0 0 0 0,1-1 0 0 0,-1 1 0 0 0,1 0 0 0 0,0 1 0 0 0,0-1 0 0 0,0 1 0 0 0,4-3 0 0 0,4-1 0 0 0,25-32 0 0 0,-11 28 0 0 0,-11-1 0 0 0,11-5 0 0 0,-24 16 0 0 0,0-1 0 0 0,-1 1 0 0 0,1-1 0 0 0,0 0 0 0 0,0 0 0 0 0,0 0 0 0 0,-1 0 0 0 0,1 0 0 0 0,0 0 0 0 0,-1 0 0 0 0,1-1 0 0 0,-1 1 0 0 0,0-1 0 0 0,1 1 0 0 0,-1-1 0 0 0,0 1 0 0 0,2-4 0 0 0,22-22 0 0 0,-17 20 0 0 0,-4 4 0 0 0,-1 1 0 0 0,1-1 0 0 0,-1 1 0 0 0,1-1 0 0 0,0 1 0 0 0,0 0 0 0 0,0 1 0 0 0,5-2 0 0 0,56-39 0 0 0,-63 41 0 0 0,-1 0 0 0 0,1 1 0 0 0,0-1 0 0 0,-1 0 0 0 0,1 0 0 0 0,-1 0 0 0 0,1 0 0 0 0,-1 0 0 0 0,1 0 0 0 0,-1 0 0 0 0,1-1 0 0 0,-1 1 0 0 0,0 0 0 0 0,0-1 0 0 0,0 1 0 0 0,0-1 0 0 0,0 0 0 0 0,1-2 0 0 0,-1 3 0 0 0,-1 0 0 0 0,1 0 0 0 0,0 0 0 0 0,-1 0 0 0 0,1-1 0 0 0,0 1 0 0 0,0 0 0 0 0,-1 0 0 0 0,1 0 0 0 0,0 1 0 0 0,0-1 0 0 0,0 0 0 0 0,0 0 0 0 0,1 0 0 0 0,-1 1 0 0 0,0-1 0 0 0,0 1 0 0 0,0-1 0 0 0,0 1 0 0 0,1-1 0 0 0,-1 1 0 0 0,0 0 0 0 0,0-1 0 0 0,1 1 0 0 0,-1 0 0 0 0,0 0 0 0 0,2 0 0 0 0,5-1 0 0 0,-1 0 0 0 0,0-1 0 0 0,1 0 0 0 0,-1 0 0 0 0,0-1 0 0 0,0 1 0 0 0,-1-2 0 0 0,1 1 0 0 0,0-1 0 0 0,-1 0 0 0 0,0 0 0 0 0,0-1 0 0 0,0 1 0 0 0,8-10 0 0 0,-10 10 0 0 0,0 1 0 0 0,1 0 0 0 0,-1 0 0 0 0,1 0 0 0 0,0 0 0 0 0,7-2 0 0 0,5-4 0 0 0,50-44 0 0 0,-51 34 0 0 0,-15 17 0 0 0,0 1 0 0 0,0-1 0 0 0,0 1 0 0 0,0-1 0 0 0,0 1 0 0 0,0 0 0 0 0,1-1 0 0 0,-1 1 0 0 0,0 0 0 0 0,1 0 0 0 0,-1 0 0 0 0,1 0 0 0 0,2-2 0 0 0,0 1 0 0 0,-1 0 0 0 0,1-1 0 0 0,-1 0 0 0 0,1 0 0 0 0,-1 0 0 0 0,0 0 0 0 0,0-1 0 0 0,0 1 0 0 0,-1-1 0 0 0,1 0 0 0 0,-1 1 0 0 0,0-1 0 0 0,3-8 0 0 0,8-11 0 0 0,-5 14 0 0 0,-7 8 0 0 0,0 0 0 0 0,0 0 0 0 0,0 0 0 0 0,0 0 0 0 0,0 0 0 0 0,0 0 0 0 0,0-1 0 0 0,0 1 0 0 0,0 0 0 0 0,-1-1 0 0 0,1 1 0 0 0,-1-1 0 0 0,2-1 0 0 0,-2 1 0 0 0,0 1 0 0 0,1-1 0 0 0,0 1 0 0 0,-1-1 0 0 0,1 1 0 0 0,0 0 0 0 0,0-1 0 0 0,0 1 0 0 0,0 0 0 0 0,0 0 0 0 0,0-1 0 0 0,0 1 0 0 0,0 0 0 0 0,1-1 0 0 0,-1 2 0 0 0,0-1 0 0 0,0 0 0 0 0,0 0 0 0 0,0 1 0 0 0,0-1 0 0 0,0 0 0 0 0,-1 0 0 0 0,1 0 0 0 0,0 0 0 0 0,-1 0 0 0 0,1 0 0 0 0,-1 0 0 0 0,1 0 0 0 0,-1 0 0 0 0,1 0 0 0 0,-1 0 0 0 0,0-1 0 0 0,0 1 0 0 0,1-1 0 0 0,0-2 0 0 0,0 0 0 0 0,0 0 0 0 0,0 0 0 0 0,1 0 0 0 0,0 0 0 0 0,0 0 0 0 0,0 0 0 0 0,0 1 0 0 0,1-1 0 0 0,-1 1 0 0 0,1 0 0 0 0,4-5 0 0 0,16-23 0 0 0,7-16 0 0 0,-10 21 0 0 0,-13 18 0 0 0,-1 0 0 0 0,0 0 0 0 0,-1 0 0 0 0,0 0 0 0 0,4-10 0 0 0,-8 15 0 0 0,1 1 0 0 0,-1 0 0 0 0,1-1 0 0 0,-1 1 0 0 0,1 0 0 0 0,0 0 0 0 0,0 0 0 0 0,0 0 0 0 0,0 1 0 0 0,0-1 0 0 0,4-2 0 0 0,-4 3 0 0 0,1 0 0 0 0,-1-1 0 0 0,0 0 0 0 0,0 1 0 0 0,0-1 0 0 0,0 0 0 0 0,0 0 0 0 0,0 0 0 0 0,-1-1 0 0 0,1 1 0 0 0,0 0 0 0 0,-1-1 0 0 0,0 1 0 0 0,0 0 0 0 0,2-6 0 0 0,-1-2 0 0 0,-2 7 0 0 0,1-1 0 0 0,-1 1 0 0 0,1 0 0 0 0,-1 0 0 0 0,1 0 0 0 0,0-1 0 0 0,0 1 0 0 0,1 0 0 0 0,-1 0 0 0 0,0 1 0 0 0,1-1 0 0 0,0 0 0 0 0,0 0 0 0 0,0 1 0 0 0,0-1 0 0 0,0 1 0 0 0,3-3 0 0 0,-3 4 0 0 0,0-1 0 0 0,-1 1 0 0 0,1 0 0 0 0,-1-1 0 0 0,0 0 0 0 0,0 1 0 0 0,1-1 0 0 0,-1 0 0 0 0,0 1 0 0 0,0-1 0 0 0,-1 0 0 0 0,1 0 0 0 0,0 0 0 0 0,0 0 0 0 0,-1 0 0 0 0,0 0 0 0 0,1 0 0 0 0,-1-4 0 0 0,7-16 0 0 0,-7 21 0 0 0,1 0 0 0 0,-1 0 0 0 0,0 0 0 0 0,1 0 0 0 0,-1 0 0 0 0,0 0 0 0 0,0 0 0 0 0,1 0 0 0 0,-1 0 0 0 0,0 0 0 0 0,0 0 0 0 0,0 0 0 0 0,0 0 0 0 0,-1-1 0 0 0,1 1 0 0 0,0 0 0 0 0,0 0 0 0 0,-1-1 0 0 0,0 1 0 0 0,1 0 0 0 0,0 0 0 0 0,-1 0 0 0 0,1 0 0 0 0,0 0 0 0 0,0 0 0 0 0,0 0 0 0 0,0 0 0 0 0,0 0 0 0 0,0 0 0 0 0,0 0 0 0 0,0 0 0 0 0,0 0 0 0 0,1 0 0 0 0,-1 0 0 0 0,0 0 0 0 0,0 0 0 0 0,1 0 0 0 0,-1 0 0 0 0,1 0 0 0 0,-1 0 0 0 0,1-1 0 0 0,38-83 0 0 0,-29 71 0 0 0,-10 14 0 0 0,1-1 0 0 0,0 0 0 0 0,-1 1 0 0 0,1-1 0 0 0,0 0 0 0 0,-1 1 0 0 0,1-1 0 0 0,-1 0 0 0 0,1 0 0 0 0,-1 0 0 0 0,0 0 0 0 0,1 0 0 0 0,-1 1 0 0 0,0-1 0 0 0,0 0 0 0 0,0 0 0 0 0,1 0 0 0 0,-1 0 0 0 0,0 0 0 0 0,0 0 0 0 0,0 0 0 0 0,-1-1 0 0 0,1 1 0 0 0,1-1 0 0 0,-1 1 0 0 0,0-1 0 0 0,0 1 0 0 0,1-1 0 0 0,-1 1 0 0 0,1-1 0 0 0,-1 1 0 0 0,1-1 0 0 0,0 1 0 0 0,-1-1 0 0 0,1 1 0 0 0,0 0 0 0 0,0 0 0 0 0,0-1 0 0 0,0 1 0 0 0,0 0 0 0 0,2-1 0 0 0,0-1 0 0 0,0 0 0 0 0,-1-1 0 0 0,1 1 0 0 0,-1 0 0 0 0,1-1 0 0 0,-1 1 0 0 0,2-7 0 0 0,15-27 0 0 0,-14 30 0 0 0,9-23 0 0 0,-9 22 0 0 0,-1 0 0 0 0,0 0 0 0 0,-1 0 0 0 0,0-1 0 0 0,0 1 0 0 0,-1-1 0 0 0,0 0 0 0 0,-1 0 0 0 0,1-16 0 0 0,-1 18 0 0 0,-1 1 0 0 0,-1 0 0 0 0,1-1 0 0 0,-1 1 0 0 0,0 0 0 0 0,0-1 0 0 0,-1 1 0 0 0,0 0 0 0 0,0 0 0 0 0,-1 0 0 0 0,-4-9 0 0 0,-30-48 0 0 0,19 25 0 0 0,17 34 0 0 0,0 0 0 0 0,0 1 0 0 0,0-1 0 0 0,-1 1 0 0 0,0-1 0 0 0,1 1 0 0 0,-1-1 0 0 0,-1 1 0 0 0,1 0 0 0 0,0 0 0 0 0,-1 0 0 0 0,-3-3 0 0 0,-5-4 0 0 0,-25-23 0 0 0,22 18 0 0 0,13 14 0 0 0,1-1 0 0 0,-1 1 0 0 0,0 0 0 0 0,1 0 0 0 0,-1 0 0 0 0,0 0 0 0 0,0 0 0 0 0,1 0 0 0 0,-1 0 0 0 0,0 0 0 0 0,0 1 0 0 0,0-1 0 0 0,0 0 0 0 0,0 0 0 0 0,0 1 0 0 0,-3-2 0 0 0,4 2 0 0 0,-1 0 0 0 0,1 0 0 0 0,-1 0 0 0 0,1 0 0 0 0,-1 0 0 0 0,1 0 0 0 0,0 0 0 0 0,-1-1 0 0 0,1 1 0 0 0,-1 0 0 0 0,1 0 0 0 0,-1-1 0 0 0,1 1 0 0 0,0 0 0 0 0,-1-1 0 0 0,1 1 0 0 0,-1 0 0 0 0,1-1 0 0 0,0 1 0 0 0,0 0 0 0 0,-1-1 0 0 0,1 1 0 0 0,0-1 0 0 0,0 1 0 0 0,-1 0 0 0 0,1-1 0 0 0,0 1 0 0 0,0-1 0 0 0,0 1 0 0 0,0-1 0 0 0,0 1 0 0 0,-1-1 0 0 0,1 1 0 0 0,0-1 0 0 0,0 1 0 0 0,0-1 0 0 0,0 1 0 0 0,1-1 0 0 0,-1 1 0 0 0,0-1 0 0 0,0 1 0 0 0,-18-39-3887 0 0,9-116-17825 0 0,6 133 21159 0 0,-1 1 0 0 0,0-1-1 0 0,-2 0 1 0 0,-15-37 0 0 0,20 54 372 0 0,-17-41-2736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3912 0 0,'0'0'1582'0'0,"-20"-16"12413"0"0,24 21-13750 0 0,0-1 1 0 0,0 1-1 0 0,-1 0 1 0 0,0 0 0 0 0,0 0-1 0 0,0 0 1 0 0,0 1-1 0 0,-1-1 1 0 0,3 12-1 0 0,8 14 357 0 0,1-4-137 0 0,1 0 0 0 0,33 43 0 0 0,-45-66-441 0 0,0 0 1 0 0,1 0 0 0 0,-1 0 0 0 0,0 0-1 0 0,-1 0 1 0 0,1 1 0 0 0,-1 0-1 0 0,0-1 1 0 0,0 1 0 0 0,0 0 0 0 0,0 0-1 0 0,0 7 1 0 0,3 8 35 0 0,0 0 1 0 0,1 0-1 0 0,1 0 1 0 0,19 36-1 0 0,-17-37-54 0 0,0-1-1 0 0,-2 1 1 0 0,0 1 0 0 0,-1-1-1 0 0,4 25 1 0 0,-7-25-24 0 0,0 0 1 0 0,1-1-1 0 0,1 1 1 0 0,0-1-1 0 0,2 0 1 0 0,12 27-1 0 0,-11-32 11 0 0,-5-8-1 0 0,0 0-1 0 0,0 1 1 0 0,0-1-1 0 0,-1 1 0 0 0,0-1 1 0 0,0 1-1 0 0,-1 0 1 0 0,2 8-1 0 0,4 20-158 0 0,18 59 1 0 0,-22-86 118 0 0,17 31-363 0 0,-17-34 299 0 0,0 0 1 0 0,-1 1 0 0 0,1-1 0 0 0,-1 0-1 0 0,0 1 1 0 0,0-1 0 0 0,0 1 0 0 0,-1 0-1 0 0,2 6 1 0 0,-2-1-107 0 0,-1-8 155 0 0,0 0 1 0 0,0-1 0 0 0,0 1 0 0 0,0 0-1 0 0,1 0 1 0 0,-1 0 0 0 0,1 0 0 0 0,-1-1-1 0 0,1 1 1 0 0,0 0 0 0 0,0-1 0 0 0,-1 1 0 0 0,1 0-1 0 0,0-1 1 0 0,1 1 0 0 0,-1-1 0 0 0,2 3-1 0 0,-1-3-68 0 0,-1 1-1 0 0,1 0 0 0 0,-1 0 0 0 0,1 0 1 0 0,-1 0-1 0 0,0 0 0 0 0,0 0 1 0 0,1 0-1 0 0,-2 1 0 0 0,1-1 0 0 0,1 4 1 0 0,-2-4-82 0 0,1-1 0 0 0,-1 1 0 0 0,1 0 0 0 0,0 0 0 0 0,-1-1 0 0 0,1 1 0 0 0,0 0 0 0 0,0-1 0 0 0,0 1 0 0 0,0-1 0 0 0,0 1 0 0 0,1-1 0 0 0,-1 1 0 0 0,0-1 0 0 0,1 0 0 0 0,-1 0 0 0 0,4 2 0 0 0,-5-2-14 0 0,1 0-1 0 0,0-1 1 0 0,0 1 0 0 0,-1-1-1 0 0,1 1 1 0 0,0 0 0 0 0,0-1-1 0 0,0 0 1 0 0,0 1 0 0 0,0-1 0 0 0,0 1-1 0 0,0-1 1 0 0,0 0 0 0 0,0 0-1 0 0,0 0 1 0 0,0 0 0 0 0,0 0-1 0 0,0 0 1 0 0,0 0 0 0 0,0 0 0 0 0,0 0-1 0 0,0 0 1 0 0,0 0 0 0 0,0 0-1 0 0,0-1 1 0 0,0 1 0 0 0,0 0-1 0 0,0-1 1 0 0,0 1 0 0 0,-1-1 0 0 0,1 1-1 0 0,0-1 1 0 0,1-1 0 0 0,6-28-3933 0 0,-7 25 3654 0 0,2-8-2473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46 361 6136 0 0,'-8'0'1902'0'0,"7"0"-1732"0"0,0 1-1 0 0,0-1 0 0 0,1 0 0 0 0,-1 0 0 0 0,0 0 1 0 0,0 1-1 0 0,0-1 0 0 0,0 0 0 0 0,0 0 0 0 0,0 0 1 0 0,1 0-1 0 0,-1 0 0 0 0,0-1 0 0 0,0 1 0 0 0,0 0 1 0 0,0 0-1 0 0,0-1 0 0 0,1 1 0 0 0,-1 0 0 0 0,0-1 0 0 0,0 1 1 0 0,0-1-1 0 0,1 1 0 0 0,-1-1 0 0 0,0 1 0 0 0,1-1 1 0 0,-1 1-1 0 0,0-1 0 0 0,1 0 0 0 0,-1 1 0 0 0,1-1 1 0 0,-1 0-1 0 0,1 0 0 0 0,-1 1 0 0 0,1-1 0 0 0,0 0 1 0 0,-1 0-1 0 0,1 0 0 0 0,0 0 0 0 0,0 1 0 0 0,0-1 1 0 0,-1 0-1 0 0,1 0 0 0 0,0 0 0 0 0,0 0 0 0 0,0 0 1 0 0,0 0-1 0 0,1 0 0 0 0,-1-1 0 0 0,-5-14 2313 0 0,4 14-2335 0 0,1 0 1 0 0,-1 1-1 0 0,0-1 0 0 0,1 1 1 0 0,-1-1-1 0 0,1 0 0 0 0,0 1 1 0 0,-1-1-1 0 0,1 0 0 0 0,0 0 1 0 0,0 1-1 0 0,0-1 0 0 0,0 0 1 0 0,0 0-1 0 0,1 1 0 0 0,-1-1 1 0 0,0 0-1 0 0,1-1 0 0 0,5-26 1384 0 0,-6 27-1453 0 0,0 0 1 0 0,0-1-1 0 0,0 1 0 0 0,1 0 0 0 0,-1-1 0 0 0,1 1 0 0 0,-1 0 0 0 0,1 0 0 0 0,0 0 1 0 0,0 0-1 0 0,0-1 0 0 0,0 1 0 0 0,0 0 0 0 0,0 1 0 0 0,0-1 0 0 0,1 0 0 0 0,1-2 1 0 0,2 0 89 0 0,-1 0 1 0 0,-1 0 0 0 0,1-1 0 0 0,0 1 0 0 0,-1-1 0 0 0,4-7-1 0 0,-5 8-85 0 0,0 0-1 0 0,0 0 1 0 0,1 0-1 0 0,0 1 0 0 0,-1-1 1 0 0,1 1-1 0 0,1-1 0 0 0,-1 1 1 0 0,0 0-1 0 0,1 0 0 0 0,-1 1 1 0 0,1-1-1 0 0,0 1 0 0 0,7-4 1 0 0,-8 5-42 0 0,-1 0 0 0 0,0 0 0 0 0,0 0-1 0 0,1-1 1 0 0,-1 1 0 0 0,0-1 0 0 0,0 1 0 0 0,0-1 0 0 0,-1 0 0 0 0,1 0 0 0 0,0 0 0 0 0,2-3 0 0 0,-3 3-10 0 0,1 0 0 0 0,-1 0 1 0 0,0 0-1 0 0,1 0 1 0 0,0 1-1 0 0,-1-1 0 0 0,1 1 1 0 0,0-1-1 0 0,0 1 1 0 0,0 0-1 0 0,0 0 0 0 0,0-1 1 0 0,0 1-1 0 0,3 0 0 0 0,67-29 743 0 0,-57 22-603 0 0,0 1-1 0 0,1 1 0 0 0,25-7 0 0 0,-20 8-36 0 0,-10 2-33 0 0,0 0 0 0 0,-1 1-1 0 0,1 1 1 0 0,19-1-1 0 0,-16 1-6 0 0,1 1-1 0 0,-1 0 0 0 0,0 1 0 0 0,0 1 0 0 0,0 0 1 0 0,0 1-1 0 0,0 0 0 0 0,-1 1 0 0 0,1 1 0 0 0,13 7 1 0 0,-15-8-61 0 0,-8-3-14 0 0,0 0 1 0 0,0 0-1 0 0,-1 1 0 0 0,1-1 1 0 0,0 1-1 0 0,-1 0 0 0 0,1 0 0 0 0,-1 0 1 0 0,1 1-1 0 0,-1-1 0 0 0,0 1 1 0 0,0-1-1 0 0,0 1 0 0 0,-1 0 0 0 0,1 0 1 0 0,3 6-1 0 0,-6-7-12 0 0,1-1 0 0 0,-1 1 1 0 0,1-1-1 0 0,-1 1 0 0 0,1-1 0 0 0,0 1 0 0 0,0-1 0 0 0,0 0 0 0 0,0 1 1 0 0,0-1-1 0 0,0 0 0 0 0,0 0 0 0 0,0 0 0 0 0,0 1 0 0 0,0-1 1 0 0,1 0-1 0 0,-1-1 0 0 0,2 2 0 0 0,-1 0 4 0 0,1-1-1 0 0,-1 1 1 0 0,0 0 0 0 0,0-1-1 0 0,0 1 1 0 0,0 0 0 0 0,0 0-1 0 0,-1 1 1 0 0,1-1 0 0 0,-1 0-1 0 0,3 5 1 0 0,17 30 93 0 0,-14-26-64 0 0,-1 0 1 0 0,0 0-1 0 0,0 1 0 0 0,-1 0 1 0 0,-1 0-1 0 0,6 21 1 0 0,13 53 131 0 0,-17-67-144 0 0,0 0 0 0 0,-1 0 0 0 0,-1 0 0 0 0,2 38 0 0 0,3 130 52 0 0,-9 142-214 0 0,0-316 77 0 0,-2 0-1 0 0,0-1 0 0 0,-5 20 0 0 0,4-20 3 0 0,0 1-1 0 0,1 0 1 0 0,-1 20-1 0 0,1-2-315 0 0,-7 44 1 0 0,4-43-1014 0 0,-1 44 0 0 0,5-73 1194 0 0,1 0 0 0 0,-1 0 0 0 0,0-1 0 0 0,1 1 0 0 0,-1 0 0 0 0,0-1 0 0 0,-1 1 0 0 0,1 0 0 0 0,-3 3 0 0 0,-7 22-4817 0 0,2-57-6946 0 0,0-18 6912 0 0,9 20 1532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43 447 3176 0 0,'-28'12'10049'0'0,"14"-1"-6298"0"0,26-6 707 0 0,-9-5-4117 0 0,0 1 0 0 0,0-1 0 0 0,1 0 0 0 0,-1 0 0 0 0,0 0 0 0 0,1-1 0 0 0,-1 1 0 0 0,0-1 0 0 0,0 1 0 0 0,4-3 0 0 0,41-22 823 0 0,-38 21-994 0 0,0 0 0 0 0,-1-1 1 0 0,0 0-1 0 0,0-1 0 0 0,13-10 0 0 0,39-22 199 0 0,-56 33-327 0 0,0 1 1 0 0,0 0-1 0 0,1 0 0 0 0,0 0 1 0 0,0 1-1 0 0,0 0 0 0 0,9-4 1 0 0,-12 6-27 0 0,-1 0 1 0 0,1 0 0 0 0,-1 0-1 0 0,1 0 1 0 0,-1 0-1 0 0,0-1 1 0 0,1 1-1 0 0,-1-1 1 0 0,0 0 0 0 0,0 1-1 0 0,0-1 1 0 0,0 0-1 0 0,2-3 1 0 0,-3 3-4 0 0,1 0 0 0 0,0-1 0 0 0,0 2-1 0 0,0-1 1 0 0,0 0 0 0 0,0 0 0 0 0,0 1 0 0 0,1-1 0 0 0,-1 1-1 0 0,0-1 1 0 0,1 1 0 0 0,-1 0 0 0 0,4-1 0 0 0,0 1 2 0 0,0-1 1 0 0,-1 0 0 0 0,1 0-1 0 0,-1 0 1 0 0,1-1 0 0 0,-1 0-1 0 0,0 0 1 0 0,0 0-1 0 0,0 0 1 0 0,-1-1 0 0 0,1 0-1 0 0,-1 0 1 0 0,6-7-1 0 0,28-22 100 0 0,-29 26-162 0 0,1 0-1 0 0,0 1 1 0 0,0 0-1 0 0,12-4 1 0 0,-7 0-291 0 0,-14 9 316 0 0,0 0-1 0 0,0 0 1 0 0,0 1-1 0 0,0-1 1 0 0,0 0-1 0 0,0 1 1 0 0,0-1-1 0 0,0 0 1 0 0,1 1-1 0 0,-1-1 1 0 0,0 1-1 0 0,0 0 1 0 0,0-1-1 0 0,1 1 1 0 0,-1 0-1 0 0,2 0 1 0 0,2-1-174 0 0,-1 0 0 0 0,0 0-1 0 0,0-1 1 0 0,0 0 0 0 0,0 1 0 0 0,0-1 0 0 0,0-1 0 0 0,-1 1-1 0 0,1 0 1 0 0,3-4 0 0 0,27-15-2901 0 0,-26 15 1676 0 0,0 0 0 0 0,-1 0 0 0 0,1-1 0 0 0,-1 0 0 0 0,0-1 0 0 0,-1 0 0 0 0,0 0 0 0 0,5-9 0 0 0,5-5-2894 0 0,-7 9 224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78 3280 0 0,'-4'-4'1087'0'0,"0"-1"-1"0"0,0 0 1 0 0,0 0 0 0 0,1 0 0 0 0,-1-1-1 0 0,1 1 1 0 0,1-1 0 0 0,-1 1 0 0 0,1-1-1 0 0,0 0 1 0 0,-3-13 5390 0 0,-2 43-4347 0 0,4-11-1971 0 0,2-1 0 0 0,-1 1 0 0 0,2-1 0 0 0,0 1 0 0 0,2 20 0 0 0,0 13 16 0 0,0-19-132 0 0,1 1 0 0 0,1-1 0 0 0,14 50 0 0 0,-8-35-57 0 0,-2 0 0 0 0,2 45 0 0 0,-1-5-268 0 0,11-28-271 0 0,-10-29 255 0 0,-6-15-32 0 0,0 1-1 0 0,-1 0 0 0 0,-1 1 1 0 0,0-1-1 0 0,0 0 0 0 0,-1 13 1 0 0,-1-20 5 0 0,1-1 1 0 0,0 1 0 0 0,0 0 0 0 0,0-1-1 0 0,0 1 1 0 0,0-1 0 0 0,1 0 0 0 0,0 1-1 0 0,-1-1 1 0 0,1 0 0 0 0,0 0-1 0 0,4 4 1 0 0,-5-6 154 0 0,-1 0-1 0 0,0-1 0 0 0,1 1 1 0 0,-1 0-1 0 0,1 0 1 0 0,-1-1-1 0 0,1 1 0 0 0,-1-1 1 0 0,1 1-1 0 0,-1 0 1 0 0,1-1-1 0 0,0 1 0 0 0,-1-1 1 0 0,1 1-1 0 0,0-1 1 0 0,-1 0-1 0 0,1 1 1 0 0,0-1-1 0 0,0 0 0 0 0,-1 1 1 0 0,1-1-1 0 0,0 0 1 0 0,0 0-1 0 0,0 0 0 0 0,-1 0 1 0 0,1 0-1 0 0,0 0 1 0 0,0 0-1 0 0,0 0 0 0 0,0 0 1 0 0,-1 0-1 0 0,1 0 1 0 0,0 0-1 0 0,0 0 1 0 0,0-1-1 0 0,-1 1 0 0 0,1 0 1 0 0,0-1-1 0 0,-1 1 1 0 0,1-1-1 0 0,0 1 0 0 0,0 0 1 0 0,-1-1-1 0 0,1 0 1 0 0,-1 1-1 0 0,1-1 0 0 0,-1 1 1 0 0,1-1-1 0 0,0-1 1 0 0,21-28-2009 0 0,-19 27 1984 0 0,0 0 1 0 0,0-1-1 0 0,0 1 1 0 0,-1-1-1 0 0,0 0 1 0 0,0 0-1 0 0,0 0 1 0 0,0 0-1 0 0,2-6 1 0 0,2-15-819 0 0,10-23-518 0 0,16 7-565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168 520 1512 0 0,'0'0'234'0'0,"0"-1"-1"0"0,0 1 1 0 0,0-1-1 0 0,0 0 1 0 0,0 1-1 0 0,0-1 1 0 0,0 1-1 0 0,0-1 1 0 0,0 0 0 0 0,-1 1-1 0 0,1-1 1 0 0,0 1-1 0 0,0-1 1 0 0,0 1-1 0 0,-1-1 1 0 0,1 1 0 0 0,0-1-1 0 0,-1 1 1 0 0,1-1-1 0 0,0 1 1 0 0,-1-1-1 0 0,1 1 1 0 0,-1-1-1 0 0,1 1 1 0 0,-1 0 0 0 0,1-1-1 0 0,-1 1 1 0 0,1 0-1 0 0,-1-1 1 0 0,0 1-1 0 0,-6 5 3844 0 0,5 5-4468 0 0,-1 98 3050 0 0,1-41-1897 0 0,8 101 0 0 0,0-141-681 0 0,1 0 0 0 0,1 0 0 0 0,1-1 0 0 0,1 0 0 0 0,1 0 0 0 0,2-1 0 0 0,30 46 0 0 0,-39-64-56 0 0,1-1 10 0 0,0-1-1 0 0,0 0 1 0 0,1 0-1 0 0,-1 0 1 0 0,1 0 0 0 0,0-1-1 0 0,11 6 1 0 0,1 2 40 0 0,-10-7-31 0 0,0 0 0 0 0,1 0-1 0 0,-1-1 1 0 0,1 0 0 0 0,1 0-1 0 0,-1-1 1 0 0,0 0 0 0 0,1 0-1 0 0,-1-1 1 0 0,1-1 0 0 0,0 0 0 0 0,-1 0-1 0 0,1-1 1 0 0,0 0 0 0 0,0 0-1 0 0,-1-1 1 0 0,1-1 0 0 0,0 1-1 0 0,-1-2 1 0 0,1 1 0 0 0,-1-1 0 0 0,0-1-1 0 0,0 0 1 0 0,0 0 0 0 0,0-1-1 0 0,12-8 1 0 0,-2-12 13 0 0,10 10 1 0 0,-14-7-10 0 0,-1 10-20 0 0,-12 11-21 0 0,0-1 1 0 0,0 0 0 0 0,0 1 0 0 0,0-1-1 0 0,0 0 1 0 0,0 0 0 0 0,0 0 0 0 0,-1 0 0 0 0,1-1-1 0 0,1-2 1 0 0,-2 2-5 0 0,0 1 0 0 0,0 0 1 0 0,1 0-1 0 0,-1 0 0 0 0,1 0 0 0 0,-1 0 0 0 0,1 0 0 0 0,0 1 0 0 0,-1-1 1 0 0,1 0-1 0 0,0 1 0 0 0,4-3 0 0 0,3-2 0 0 0,-6 2 10 0 0,1-1 0 0 0,-1 0 1 0 0,0 1-1 0 0,0-1 0 0 0,-1 0 0 0 0,1-1 0 0 0,-1 1 0 0 0,0 0 0 0 0,0-1 1 0 0,-1 1-1 0 0,0-1 0 0 0,0 0 0 0 0,0-7 0 0 0,0-4 33 0 0,-1 0-1 0 0,-3-31 0 0 0,3 47-45 0 0,0 0 1 0 0,-1 0-1 0 0,1 1 0 0 0,0-1 0 0 0,0 0 1 0 0,-1 0-1 0 0,1 1 0 0 0,0-1 0 0 0,-1 0 1 0 0,1 0-1 0 0,0 1 0 0 0,-1-1 0 0 0,1 0 1 0 0,-1 1-1 0 0,1-1 0 0 0,-1 1 0 0 0,0-1 1 0 0,1 1-1 0 0,-1-1 0 0 0,1 1 0 0 0,-2-2 1 0 0,-6-4 4 0 0,3-2-1 0 0,0 1 1 0 0,-1 1-1 0 0,1-1 1 0 0,-1 1-1 0 0,-1 0 0 0 0,1 0 1 0 0,-1 1-1 0 0,0 0 1 0 0,0 0-1 0 0,-1 1 1 0 0,-8-5-1 0 0,13 9-2 0 0,0-1 0 0 0,0 0 1 0 0,0 0-1 0 0,0 0 0 0 0,0-1 0 0 0,0 1 0 0 0,1-1 0 0 0,-1 1 0 0 0,0-1 1 0 0,1 0-1 0 0,-1 0 0 0 0,1 0 0 0 0,0 0 0 0 0,-2-3 0 0 0,-29-23 10 0 0,-65-33 28 0 0,2 9-25 0 0,-63-55 38 0 0,148 101-64 0 0,1 0-1 0 0,0 0 1 0 0,0-1-1 0 0,-11-10 1 0 0,1 1-15 0 0,6 4 14 0 0,3 4 26 0 0,0-1-1 0 0,1 0 0 0 0,0-1 1 0 0,-13-16-1 0 0,6-1-4 0 0,12 21 0 0 0,1 1-1 0 0,0-2 1 0 0,0 1 0 0 0,1 0 0 0 0,-1-1 0 0 0,2 1 0 0 0,-1-1-1 0 0,1 0 1 0 0,0 0 0 0 0,0 0 0 0 0,-1-12 0 0 0,-2-22 75 0 0,3 35-53 0 0,1 0 0 0 0,0 1 0 0 0,1-1 0 0 0,-1 0 0 0 0,1 0 0 0 0,0 0 0 0 0,0 0 1 0 0,3-9-1 0 0,-2 8 9 0 0,0-1 0 0 0,1 1 1 0 0,0 0-1 0 0,0 0 0 0 0,1 0 1 0 0,0 1-1 0 0,0-1 0 0 0,0 1 1 0 0,1-1-1 0 0,0 1 0 0 0,0 0 1 0 0,1 0-1 0 0,0 1 0 0 0,0 0 1 0 0,0-1-1 0 0,1 2 0 0 0,-1-1 1 0 0,1 1-1 0 0,10-7 0 0 0,-3 5 43 0 0,0 0 0 0 0,1 0 0 0 0,-1 1-1 0 0,1 1 1 0 0,0 1 0 0 0,0-1 0 0 0,0 2-1 0 0,1 0 1 0 0,-1 1 0 0 0,1 0 0 0 0,-1 2-1 0 0,0-1 1 0 0,1 2 0 0 0,15 2 0 0 0,-21-1-48 0 0,-1 0 0 0 0,1 0 1 0 0,0 0-1 0 0,-1 1 0 0 0,0 0 1 0 0,0 1-1 0 0,0 0 0 0 0,0 0 1 0 0,13 13-1 0 0,-10-4 13 0 0,-1 0 0 0 0,0 0 0 0 0,-2 1-1 0 0,1 1 1 0 0,-2-1 0 0 0,0 1 0 0 0,0 1 0 0 0,3 16 0 0 0,30 74 96 0 0,-31-86-130 0 0,-5-8-9 0 0,0 1-1 0 0,-1-1 0 0 0,-1 1 0 0 0,0 0 1 0 0,0 23-1 0 0,2 15 24 0 0,3 15-554 0 0,-3 114 1 0 0,-5-126-527 0 0,7-37 279 0 0,0-8 367 0 0,-4 32-2373 0 0,-2-32 627 0 0,2-10 49 0 0,-1 0 1864 0 0,0 0 0 0 0,0-1 1 0 0,0 1-1 0 0,0-1 0 0 0,-1 1 1 0 0,1-1-1 0 0,0 1 0 0 0,-1-1 1 0 0,1 1-1 0 0,0-1 0 0 0,-1 0 0 0 0,1 1 1 0 0,-1-1-1 0 0,1 0 0 0 0,-1 0 1 0 0,1 1-1 0 0,-1-1 0 0 0,1 0 1 0 0,-1 0-1 0 0,0 0 0 0 0,1 1 0 0 0,-1-1 1 0 0,0 0-1 0 0,0-1 0 0 0,7-34-774 0 0,-3 13-270 0 0,14-41-1130 0 0,-9 27 365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4168 0 0,'0'0'5457'0'0,"1"23"-1425"0"0,9-8-2998 0 0,4 9 37 0 0,17 105 1230 0 0,-5-20-1655 0 0,-22-98-593 0 0,-1 0 1 0 0,1 0 0 0 0,1 0-1 0 0,9 17 1 0 0,8 18 118 0 0,16 39 123 0 0,-28-65-189 0 0,-1 0 0 0 0,0 0 1 0 0,6 24-1 0 0,-12-34-27 0 0,1 0 1 0 0,0-1 0 0 0,1 1-1 0 0,0-1 1 0 0,6 9-1 0 0,-5-10 5 0 0,-1 0 0 0 0,-1 0 0 0 0,1 1 0 0 0,-1-1 0 0 0,-1 1 0 0 0,4 12 0 0 0,-6-17-65 0 0,0-1 1 0 0,0 0-1 0 0,0 0 1 0 0,0 0-1 0 0,0 0 1 0 0,1 0-1 0 0,0 0 0 0 0,-1 0 1 0 0,1-1-1 0 0,0 1 1 0 0,0-1-1 0 0,1 1 1 0 0,2 2-1 0 0,15 23 128 0 0,-19-27-141 0 0,0 1 1 0 0,0-1 0 0 0,-1 0 0 0 0,1 1-1 0 0,0-1 1 0 0,0 0 0 0 0,0 0 0 0 0,0 1 0 0 0,1-1-1 0 0,-1 0 1 0 0,0 0 0 0 0,0 0 0 0 0,1-1-1 0 0,-1 1 1 0 0,0 0 0 0 0,1 0 0 0 0,-1-1-1 0 0,1 1 1 0 0,-1-1 0 0 0,3 1 0 0 0,6 3 29 0 0,2 5 30 0 0,0-1-1 0 0,1 0 1 0 0,0-1-1 0 0,0-1 1 0 0,1 0-1 0 0,0 0 1 0 0,24 5-1 0 0,-20-7-30 0 0,-1-1-1 0 0,28 0 0 0 0,-39-2-20 0 0,-1-1 0 0 0,0 0 0 0 0,0 0 0 0 0,0-1 0 0 0,0 0 0 0 0,0 1 0 0 0,0-2 0 0 0,0 1 0 0 0,0-1 0 0 0,0 1 0 0 0,-1-1 0 0 0,1 0-1 0 0,0-1 1 0 0,6-4 0 0 0,-9 5-6 0 0,1 0-1 0 0,-1 0 1 0 0,1 0-1 0 0,0 0 1 0 0,-1 1 0 0 0,1-1-1 0 0,0 1 1 0 0,0 0-1 0 0,3-1 1 0 0,-4 1-5 0 0,-1 1 1 0 0,1-1-1 0 0,0 1 1 0 0,-1-1-1 0 0,1 0 1 0 0,-1 0-1 0 0,1 0 1 0 0,-1 0-1 0 0,1 0 1 0 0,-1 0-1 0 0,0 0 1 0 0,1 0-1 0 0,-1 0 1 0 0,0-1 0 0 0,0 1-1 0 0,0 0 1 0 0,0-1-1 0 0,0 1 1 0 0,0-1-1 0 0,0-2 1 0 0,0 2 4 0 0,0 0 0 0 0,0 0 0 0 0,0 0 0 0 0,1 0 0 0 0,-1 1 0 0 0,0-1 0 0 0,1 0 0 0 0,-1 1 1 0 0,1-1-1 0 0,0 0 0 0 0,-1 1 0 0 0,1 0 0 0 0,3-2 0 0 0,-4 2-3 0 0,1 0 1 0 0,0-1-1 0 0,0 1 0 0 0,-1 0 1 0 0,1-1-1 0 0,-1 1 0 0 0,1-1 1 0 0,-1 0-1 0 0,0 1 0 0 0,0-1 1 0 0,1 0-1 0 0,-1 0 0 0 0,0 0 1 0 0,-1 0-1 0 0,2-2 0 0 0,6-10 29 0 0,-6 10-10 0 0,1 1-1 0 0,-1-1 1 0 0,0 0 0 0 0,-1 0-1 0 0,1 1 1 0 0,-1-1-1 0 0,2-7 1 0 0,8-21 86 0 0,-9 26-86 0 0,1 0 0 0 0,-1 0 0 0 0,0 0 1 0 0,-1-1-1 0 0,1 1 0 0 0,-1 0 1 0 0,0-13-1 0 0,0-13 116 0 0,-1 2 86 0 0,-4-45 1 0 0,2 65-196 0 0,0-1-1 0 0,0 1 1 0 0,-1 0 0 0 0,0 0-1 0 0,-1 1 1 0 0,0-1 0 0 0,0 1 0 0 0,-9-13-1 0 0,-8-13 68 0 0,13 21-41 0 0,-1 1-1 0 0,0-1 1 0 0,-15-15-1 0 0,-28-39 123 0 0,43 55-146 0 0,-1-1 0 0 0,0 1 1 0 0,0 1-1 0 0,-1 0 0 0 0,-1 0 0 0 0,-19-14 0 0 0,-11-5 34 0 0,35 25-71 0 0,0 0-1 0 0,0 1 1 0 0,0 0-1 0 0,-1 0 1 0 0,0 1-1 0 0,0 0 1 0 0,0 0 0 0 0,0 0-1 0 0,-1 1 1 0 0,1 1-1 0 0,-1 0 1 0 0,0 0-1 0 0,1 0 1 0 0,-1 1-1 0 0,-17 0 1 0 0,11 1-17 0 0,9-1-75 0 0,-1 0 0 0 0,1 1 1 0 0,-1 0-1 0 0,1 1 0 0 0,-1-1 1 0 0,1 1-1 0 0,-1 0 0 0 0,1 1 1 0 0,-1-1-1 0 0,1 1 0 0 0,0 1 1 0 0,0-1-1 0 0,0 1 0 0 0,0 0 1 0 0,-8 6-1 0 0,-52 55-1528 0 0,59-57 1280 0 0,2-1 0 0 0,-1 1 0 0 0,1 0 0 0 0,0 0 0 0 0,0 0 0 0 0,-6 15 0 0 0,-3 4-908 0 0,-3 8-1107 0 0,14-28 1423 0 0,0-1 0 0 0,0 1 0 0 0,0 0-1 0 0,-1-1 1 0 0,1 0 0 0 0,-8 8 0 0 0,-11 24-5613 0 0,14-27 4100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212 199 2768 0 0,'-1'-4'531'0'0,"-1"1"0"0"0,1-1-1 0 0,-1 0 1 0 0,0 0 0 0 0,0 1 0 0 0,0-1 0 0 0,-1 1-1 0 0,1 0 1 0 0,-1 0 0 0 0,0 0 0 0 0,0 0 0 0 0,0 0-1 0 0,0 0 1 0 0,0 1 0 0 0,-1-1 0 0 0,1 1 0 0 0,-1 0 0 0 0,1 0-1 0 0,-1 1 1 0 0,0-1 0 0 0,0 1 0 0 0,0-1 0 0 0,0 1-1 0 0,-8-1 1 0 0,8 2-314 0 0,0 0 0 0 0,0 0 0 0 0,0 0 0 0 0,1 1 0 0 0,-1-1 0 0 0,0 1 0 0 0,0 0-1 0 0,1 0 1 0 0,-1 0 0 0 0,0 1 0 0 0,1-1 0 0 0,-1 1 0 0 0,1 0 0 0 0,0 0 0 0 0,-6 4 0 0 0,3 1-61 0 0,1-1 1 0 0,0 1-1 0 0,0 0 0 0 0,0 0 1 0 0,1 1-1 0 0,-5 12 0 0 0,3-1-51 0 0,0-1-1 0 0,1 2 1 0 0,2-1 0 0 0,0 0-1 0 0,1 1 1 0 0,0 0-1 0 0,2-1 1 0 0,0 1-1 0 0,2 0 1 0 0,0-1-1 0 0,9 38 1 0 0,14 0 45 0 0,-7-20-76 0 0,-7 14 5 0 0,13-1-39 0 0,11 45-34 0 0,20 53 54 0 0,-26-90-36 0 0,-19-42-22 0 0,-1 2 1 0 0,0-1-1 0 0,-2 1 0 0 0,0 0 0 0 0,-1 1 0 0 0,5 24 0 0 0,-10-38-2 0 0,0 0 0 0 0,0-1 0 0 0,0 1 0 0 0,1 0 0 0 0,0-1 0 0 0,0 1 0 0 0,0-1 0 0 0,0 0 0 0 0,1 0 0 0 0,-1 1 0 0 0,6 4 0 0 0,18 32-3 0 0,-20-28-7 0 0,1-1-1 0 0,0 0 0 0 0,1 0 1 0 0,0-1-1 0 0,1 0 0 0 0,10 10 1 0 0,34 18-192 0 0,-49-36 89 0 0,-1 0 0 0 0,1 0 0 0 0,0-1 0 0 0,0 1 0 0 0,0-1 0 0 0,1 0 0 0 0,-1 0 0 0 0,1 0 0 0 0,-1-1 0 0 0,1 1-1 0 0,-1-1 1 0 0,1 0 0 0 0,0 0 0 0 0,-1-1 0 0 0,1 0 0 0 0,0 1 0 0 0,0-2 0 0 0,0 1 0 0 0,-1 0 0 0 0,6-2 0 0 0,-8 1 20 0 0,0-1 0 0 0,0 1 0 0 0,0-1 0 0 0,0 1 0 0 0,0-1 0 0 0,0 0 0 0 0,-1 0 0 0 0,1 0 0 0 0,-1 0 0 0 0,1 0 0 0 0,-1 0 0 0 0,0 0 0 0 0,0 0 0 0 0,0 0 0 0 0,0 0 0 0 0,0-1 0 0 0,-1 1 0 0 0,1 0 0 0 0,0-3 0 0 0,1-3-209 0 0,2-1-141 0 0,-1-1 0 0 0,0 0 0 0 0,-1 1 0 0 0,3-21 0 0 0,6-28-1483 0 0,37-168-3992 0 0,-40 159 5208 0 0,-3 0 0 0 0,-6-107 0 0 0,-2 56 695 0 0,3-47 1010 0 0,0 98 5872 0 0,11 78-4139 0 0,-7 0-2401 0 0,1 0 0 0 0,1 0-1 0 0,0-1 1 0 0,0 0 0 0 0,10 12 0 0 0,-10-15-209 0 0,0 1 1 0 0,-1 0-1 0 0,0 0 1 0 0,0 1-1 0 0,-1-1 1 0 0,5 15-1 0 0,-4-9-8 0 0,0 0-1 0 0,1 0 1 0 0,13 23-1 0 0,-11-23-40 0 0,0 1 0 0 0,8 26 1 0 0,-14-37-55 0 0,-1 0 1 0 0,1 0 0 0 0,0 0-1 0 0,0-1 1 0 0,0 1 0 0 0,1 0-1 0 0,4 4 1 0 0,-4-4-6 0 0,1 0 0 0 0,-1 1 0 0 0,-1-1 0 0 0,1 0 0 0 0,0 1 0 0 0,-1-1 0 0 0,2 8 0 0 0,-2-7-1 0 0,0-1 0 0 0,1 1 0 0 0,0 0 0 0 0,-1 0 0 0 0,2-1 0 0 0,-1 0-1 0 0,0 0 1 0 0,5 4 0 0 0,-3-2 9 0 0,0 0-1 0 0,0 0 0 0 0,0 0 1 0 0,-1 1-1 0 0,0 0 0 0 0,5 11 0 0 0,-6-13-9 0 0,-1 0 0 0 0,1-1 0 0 0,0 1 0 0 0,0 0-1 0 0,1-1 1 0 0,-1 0 0 0 0,1 0 0 0 0,0 0-1 0 0,0 0 1 0 0,0-1 0 0 0,5 4 0 0 0,-6-2 3 0 0,-1-1 0 0 0,1 1-1 0 0,-2 0 1 0 0,1 0 0 0 0,0 0 0 0 0,-1 0 0 0 0,0 0 0 0 0,0 0 0 0 0,-1 1 0 0 0,1 7 0 0 0,-1-12-18 0 0,-3-3-92 0 0,0 0 66 0 0,0 1 0 0 0,0-1 0 0 0,0 0 0 0 0,0-1 0 0 0,0 1 0 0 0,1-1 0 0 0,-1 1 0 0 0,1-1 1 0 0,0 0-1 0 0,-4-5 0 0 0,-6-19-34 0 0,-24-46 7 0 0,20 49 110 0 0,2 0 1 0 0,0-1-1 0 0,-20-53 1 0 0,-17-89 48 0 0,40 127-109 0 0,5 7 59 0 0,0-1 0 0 0,3 1 1 0 0,0-64-1 0 0,5 83-18 0 0,0-1-1 0 0,0 0 1 0 0,2 1-1 0 0,-1 0 1 0 0,2-1-1 0 0,6-13 1 0 0,-9 21-8 0 0,1 1 1 0 0,0-1-1 0 0,0 1 0 0 0,0 0 1 0 0,1 0-1 0 0,-1 0 1 0 0,2 1-1 0 0,-1-1 0 0 0,0 1 1 0 0,1 0-1 0 0,0 0 1 0 0,0 0-1 0 0,8-4 0 0 0,15-10 236 0 0,-26 17-237 0 0,0 0 0 0 0,1 1 1 0 0,-1-1-1 0 0,1 0 0 0 0,-1 0 0 0 0,1 1 0 0 0,-1 0 0 0 0,1-1 1 0 0,0 1-1 0 0,-1 0 0 0 0,1 0 0 0 0,0 1 0 0 0,0-1 0 0 0,0 1 1 0 0,4-1-1 0 0,-1 1-12 0 0,49-1 412 0 0,-53 1-396 0 0,1 0 0 0 0,0 0 0 0 0,-1 0 0 0 0,1 1 0 0 0,-1-1 0 0 0,1 1 0 0 0,-1 0 0 0 0,1 0 0 0 0,-1 0 0 0 0,1 0 0 0 0,-1 0 0 0 0,0 0 0 0 0,0 1 0 0 0,1-1 0 0 0,-1 1 0 0 0,0 0 0 0 0,0-1 0 0 0,2 4 0 0 0,-2-2 0 0 0,0 0-1 0 0,-1-1 0 0 0,1 1 1 0 0,0 0-1 0 0,1-1 1 0 0,-1 0-1 0 0,0 1 0 0 0,6 2 1 0 0,17 22 197 0 0,-15-18-149 0 0,-8-8-54 0 0,0 1-1 0 0,1 1 1 0 0,-1-1 0 0 0,0 0-1 0 0,0 0 1 0 0,0 1-1 0 0,-1-1 1 0 0,1 1-1 0 0,-1 0 1 0 0,3 3 0 0 0,16 26 116 0 0,-16-28-115 0 0,-1 0 0 0 0,0 0 0 0 0,0 0 0 0 0,0 1 0 0 0,-1 0 0 0 0,1-1 0 0 0,-1 1 0 0 0,0 0-1 0 0,-1 0 1 0 0,2 8 0 0 0,18 65 299 0 0,-16-64-230 0 0,0 1 0 0 0,-1 0-1 0 0,-1 0 1 0 0,-1 0 0 0 0,2 21 0 0 0,-4 306 446 0 0,-1-313-677 0 0,-2 0 0 0 0,0 0 0 0 0,-2 0-1 0 0,-2 0 1 0 0,-18 52 0 0 0,21-55-489 0 0,5-24 471 0 0,-1 1 0 0 0,0-1 0 0 0,-1 1-1 0 0,1 0 1 0 0,0-1 0 0 0,-1 1-1 0 0,0-1 1 0 0,1 1 0 0 0,-1-1-1 0 0,0 1 1 0 0,0-1 0 0 0,-1 0 0 0 0,1 0-1 0 0,0 1 1 0 0,-3 2 0 0 0,-7-47-11073 0 0,11 35 9676 0 0,0-7 638 0 0,-1-4 201 0 0,1 1 0 0 0,1 0 0 0 0,1 0 1 0 0,0 0-1 0 0,1 0 0 0 0,7-20 0 0 0,0 0-896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3632 0 0,'0'0'8494'0'0,"5"7"-3252"0"0,16 23-853 0 0,-17-13-3385 0 0,1-1-1 0 0,1 1 1 0 0,0-1 0 0 0,15 27 0 0 0,-21-42-979 0 0,33 52 756 0 0,-23-40-588 0 0,-1 1-1 0 0,-1 0 1 0 0,0 1 0 0 0,-1 0 0 0 0,0 0-1 0 0,4 17 1 0 0,-8-23-121 0 0,0 0 0 0 0,0 0-1 0 0,1 0 1 0 0,9 15 0 0 0,-7-15-24 0 0,-1 1 0 0 0,0 0 1 0 0,6 19-1 0 0,3 7 44 0 0,1 0 0 0 0,35 58-1 0 0,-34-64-70 0 0,2 8-17 0 0,-14-30-5 0 0,-1-1 0 0 0,1 1 0 0 0,0-1 0 0 0,0 0 0 0 0,11 12-1 0 0,-11-14-6 0 0,3 1-11 0 0,-1 1 1 0 0,1 0 0 0 0,-1 1-1 0 0,-1 0 1 0 0,1-1 0 0 0,-2 2-1 0 0,1-1 1 0 0,-1 0-1 0 0,0 1 1 0 0,3 12 0 0 0,-6-19 6 0 0,-1 1 1 0 0,0-1 0 0 0,1 0-1 0 0,0 1 1 0 0,-1-1 0 0 0,1 0-1 0 0,0 0 1 0 0,0 0 0 0 0,0 0-1 0 0,0 0 1 0 0,1 0 0 0 0,-1 0-1 0 0,1 0 1 0 0,-1 0-1 0 0,3 2 1 0 0,-2-2-23 0 0,0-1 0 0 0,-1 1 0 0 0,1 0 0 0 0,-1 0 0 0 0,1 0 0 0 0,-1 0 0 0 0,0 1 0 0 0,0-1 0 0 0,0 0 0 0 0,0 1 0 0 0,0-1 0 0 0,0 0 0 0 0,-1 1 0 0 0,1 2 0 0 0,6 11-651 0 0,0-1 1 0 0,0 0-1 0 0,2 0 1 0 0,14 20-1 0 0,-18-27 120 0 0,3 1-731 0 0,-7-9 1048 0 0,0 1 1 0 0,0 0 0 0 0,-1-1-1 0 0,1 1 1 0 0,0 0 0 0 0,-1 0 0 0 0,1 0-1 0 0,-1-1 1 0 0,1 1 0 0 0,-1 0-1 0 0,0 0 1 0 0,1 0 0 0 0,-1 0-1 0 0,0 0 1 0 0,0 0 0 0 0,1 0-1 0 0,-1 0 1 0 0,0 0 0 0 0,0-1-1 0 0,0 1 1 0 0,0 2 0 0 0,-2-29-8192 0 0,1 22 8221 0 0,0 0 0 0 0,-1 1-1 0 0,1-1 1 0 0,-1 0 0 0 0,0 0-1 0 0,0 1 1 0 0,-1-1 0 0 0,1 1-1 0 0,-1 0 1 0 0,-4-6-1 0 0,1 3-173 0 0,1 0 0 0 0,0-1-1 0 0,1 1 1 0 0,-8-14 0 0 0,-2-10-189 0 0,-2 0 0 0 0,-37-52 0 0 0,-20-36 1061 0 0,-31-26 2239 0 0,13 16 456 0 0,81 113-2649 0 0,0 0-1 0 0,2-1 0 0 0,0 0 0 0 0,0-1 0 0 0,2 1 1 0 0,-8-31-1 0 0,-7-17 994 0 0,14 43-694 0 0,0 0 0 0 0,2 0 0 0 0,1 0 0 0 0,-3-33 0 0 0,6 42-409 0 0,0 0-1 0 0,1 0 1 0 0,0 0-1 0 0,1 0 1 0 0,1 1-1 0 0,0-1 1 0 0,0 0-1 0 0,1 0 0 0 0,6-14 1 0 0,5 4 425 0 0,-12 19-684 0 0,0 0-1 0 0,0 0 1 0 0,0 0-1 0 0,0-1 1 0 0,0 1 0 0 0,-1-1-1 0 0,1 1 1 0 0,0-7 0 0 0,0 6-40 0 0,0 1 0 0 0,-1-1 0 0 0,1 1 0 0 0,1 0 0 0 0,-1 0 0 0 0,0 0 0 0 0,1 0 0 0 0,-1 0 0 0 0,1 1 0 0 0,0-1 1 0 0,0 1-1 0 0,0 0 0 0 0,0 0 0 0 0,7-4 0 0 0,18-14 440 0 0,-25 18-515 0 0,0 1 0 0 0,-1 0 1 0 0,1 0-1 0 0,0 0 0 0 0,0 0 0 0 0,0 1 1 0 0,0-1-1 0 0,0 1 0 0 0,0 0 1 0 0,0 0-1 0 0,0 0 0 0 0,0 0 0 0 0,0 0 1 0 0,1 1-1 0 0,-1-1 0 0 0,-1 1 0 0 0,1 0 1 0 0,0 0-1 0 0,0 0 0 0 0,0 0 0 0 0,0 0 1 0 0,-1 1-1 0 0,1-1 0 0 0,0 1 1 0 0,-1 0-1 0 0,4 3 0 0 0,-6-3-29 0 0,1 0 1 0 0,0 0-1 0 0,0 0 0 0 0,0 0 1 0 0,0 0-1 0 0,1-1 0 0 0,-1 1 1 0 0,0 0-1 0 0,1 0 0 0 0,-1-1 1 0 0,4 3-1 0 0,-3-2-2 0 0,-1-1-1 0 0,1 0 0 0 0,-1 1 1 0 0,1 0-1 0 0,-1-1 0 0 0,0 1 1 0 0,0 0-1 0 0,0-1 1 0 0,0 1-1 0 0,0 0 0 0 0,0 0 1 0 0,0 0-1 0 0,-1 0 1 0 0,1 0-1 0 0,-1 0 0 0 0,1 0 1 0 0,-1 0-1 0 0,0 4 0 0 0,58 247 636 0 0,-14-78-318 0 0,32 120-530 0 0,-76-295 202 0 0,4 17-123 0 0,-1 1 0 0 0,2 28-1 0 0,-5-35-112 0 0,1 0 0 0 0,0 0 0 0 0,1 1 0 0 0,0-1 0 0 0,1 0 0 0 0,0-1 0 0 0,7 18 0 0 0,-6-8-901 0 0,1 4-4836 0 0,-3-38 814 0 0,-13-137-5999 0 0,4 117 7595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4184 0 0,'0'0'1199'0'0,"9"36"10100"0"0,-9-29-10527 0 0,1-1 0 0 0,-1 0 0 0 0,1 0 0 0 0,1 1 1 0 0,-1-1-1 0 0,3 6 0 0 0,31 55 2695 0 0,-12-26-2046 0 0,-22-39-1379 0 0,0-1-1 0 0,-1 1 0 0 0,1 0 1 0 0,0 0-1 0 0,1-1 1 0 0,-1 1-1 0 0,0 0 1 0 0,0-1-1 0 0,1 1 1 0 0,-1-1-1 0 0,1 1 0 0 0,-1-1 1 0 0,1 0-1 0 0,0 0 1 0 0,3 2-1 0 0,-4-2-12 0 0,1 0 1 0 0,0 0-1 0 0,0 0 0 0 0,-1 0 0 0 0,1 1 1 0 0,-1-1-1 0 0,1 0 0 0 0,-1 1 0 0 0,0-1 0 0 0,1 1 1 0 0,-1 0-1 0 0,0-1 0 0 0,0 1 0 0 0,0 0 1 0 0,0 0-1 0 0,1 3 0 0 0,34 45 435 0 0,-14-23-276 0 0,70 83 201 0 0,-36-46-361 0 0,-52-60-33 0 0,0 0-1 0 0,1 0 0 0 0,0-1 0 0 0,0 1 0 0 0,0-1 0 0 0,10 4 1 0 0,9 8-13 0 0,17 22-61 0 0,-32-23-49 0 0,-5-8 52 0 0,1 0 0 0 0,0 0 0 0 0,0 0 0 0 0,1-1 0 0 0,6 6 0 0 0,5 5-208 0 0,-7-2-295 0 0,5 3-271 0 0,-12-15 642 0 0,-1 0 0 0 0,1 0 0 0 0,-1 0 1 0 0,1 1-1 0 0,-1-1 0 0 0,0 1 0 0 0,0 0 0 0 0,4 5 1 0 0,-3-3-96 0 0,6 4-1113 0 0,-8-9 1326 0 0,-1 0 0 0 0,0 1-1 0 0,1-1 1 0 0,-1 0 0 0 0,0 0 0 0 0,1 1 0 0 0,-1-1 0 0 0,0 0 0 0 0,1 1-1 0 0,-1-1 1 0 0,0 0 0 0 0,0 1 0 0 0,0-1 0 0 0,1 0 0 0 0,-1 1 0 0 0,0-1-1 0 0,0 1 1 0 0,0-1 0 0 0,0 0 0 0 0,0 1 0 0 0,1-1 0 0 0,-1 1 0 0 0,0-1 0 0 0,0 1-1 0 0,0-1 1 0 0,0 0 0 0 0,0 1 0 0 0,0-1 0 0 0,-1 1 0 0 0,-13-12-11643 0 0,-1-9 10613 0 0,-1 0 0 0 0,-26-25 0 0 0,23 17 965 0 0,10 13 137 0 0,-64-56 136 0 0,-3-20 1158 0 0,31 39 411 0 0,24 30-437 0 0,1 0-1 0 0,2-2 1 0 0,0-1-1 0 0,-16-30 1 0 0,10 31 811 0 0,20 15-1611 0 0,0 0 1 0 0,1 1-1 0 0,1-1 0 0 0,-1 0 1 0 0,1-1-1 0 0,1 1 1 0 0,0 0-1 0 0,0 0 0 0 0,1-1 1 0 0,0 1-1 0 0,0 0 0 0 0,1-1 1 0 0,1 1-1 0 0,2-12 1 0 0,-2 16-217 0 0,-1 2-127 0 0,0 1 0 0 0,-1-1 0 0 0,1 1 0 0 0,0-1 0 0 0,1 1 0 0 0,-1 0 0 0 0,0-1 0 0 0,1 1 0 0 0,-1 0 0 0 0,1 0 0 0 0,0 0 0 0 0,-1 0 0 0 0,1 0 0 0 0,0 0 0 0 0,0 1 0 0 0,0-1 0 0 0,1 1 0 0 0,-1-1 0 0 0,5-1 0 0 0,-3 1 18 0 0,1 1 1 0 0,0 0-1 0 0,0 1 0 0 0,0-1 0 0 0,1 1 0 0 0,-1 0 1 0 0,0 0-1 0 0,0 0 0 0 0,0 1 0 0 0,0 0 0 0 0,0 0 1 0 0,6 2-1 0 0,48 21 688 0 0,-58-23-800 0 0,1 0 0 0 0,-1 0-1 0 0,0-1 1 0 0,1 1 0 0 0,-1 0-1 0 0,0 0 1 0 0,0 0 0 0 0,0 0-1 0 0,0 0 1 0 0,0 0-1 0 0,0 1 1 0 0,0-1 0 0 0,0 0-1 0 0,0 1 1 0 0,-1-1 0 0 0,1 0-1 0 0,-1 1 1 0 0,1-1-1 0 0,0 3 1 0 0,10 16 205 0 0,-4-10-121 0 0,-1 0 1 0 0,0 0-1 0 0,0 0 0 0 0,-1 1 0 0 0,8 21 1 0 0,-6-12-50 0 0,2 4 54 0 0,-1 0 1 0 0,-1 1-1 0 0,-2 0 1 0 0,5 48-1 0 0,-5 106-2350 0 0,-5-135 52 0 0,0-42 1070 0 0,-4-16-9838 0 0,0 4 9371 0 0,-4-48-3096 0 0,4-37 2709 0 0,-5-43-14 0 0,-3 94-403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77 168 1808 0 0,'-18'-17'2925'0'0,"12"12"-1995"0"0,0-1-1 0 0,1 0 0 0 0,0-1 1 0 0,1 1-1 0 0,-1-1 0 0 0,1 0 1 0 0,0 0-1 0 0,1 0 1 0 0,-1-1-1 0 0,2 1 0 0 0,-1-1 1 0 0,1 0-1 0 0,0 0 0 0 0,1 0 1 0 0,-1 0-1 0 0,2 0 1 0 0,-1 0-1 0 0,2-14 2408 0 0,1 23-3260 0 0,0 0 0 0 0,-1 0 0 0 0,1 0-1 0 0,0 0 1 0 0,0 0 0 0 0,-1 0 0 0 0,1 0 0 0 0,0 1 0 0 0,-1-1-1 0 0,1 1 1 0 0,-1-1 0 0 0,0 1 0 0 0,1-1 0 0 0,-1 1-1 0 0,0 0 1 0 0,0 0 0 0 0,0-1 0 0 0,0 1 0 0 0,0 0-1 0 0,-1 0 1 0 0,1 0 0 0 0,0 0 0 0 0,-1 0 0 0 0,0 0-1 0 0,1 3 1 0 0,10 20 392 0 0,-5-18-333 0 0,-1 1 1 0 0,0 0 0 0 0,0 0 0 0 0,-1 1 0 0 0,0-1 0 0 0,5 19 0 0 0,16 68 474 0 0,-11-38-274 0 0,89 251 612 0 0,-101-304-944 0 0,0 0-1 0 0,0-1 1 0 0,0 1-1 0 0,1-1 1 0 0,-1 0-1 0 0,1 0 1 0 0,0 0-1 0 0,-1 0 1 0 0,7 4-1 0 0,-7-5-8 0 0,1 0-1 0 0,-1 0 0 0 0,0 0 1 0 0,0 0-1 0 0,0 0 1 0 0,0 0-1 0 0,-1 1 0 0 0,1-1 1 0 0,1 4-1 0 0,-1-3 4 0 0,0-1 0 0 0,0 1 0 0 0,0 0 0 0 0,0-1 0 0 0,0 0 0 0 0,1 1 0 0 0,-1-1 0 0 0,1 0 0 0 0,-1 0 0 0 0,1-1 0 0 0,0 1 0 0 0,0 0 0 0 0,0-1 1 0 0,0 0-1 0 0,0 1 0 0 0,0-1 0 0 0,0-1 0 0 0,0 1 0 0 0,0 0 0 0 0,1-1 0 0 0,4 1 0 0 0,-8-1-1 0 0,1-1 1 0 0,0 1 0 0 0,0 0-1 0 0,0-1 1 0 0,0 1-1 0 0,0-1 1 0 0,0 1-1 0 0,0-1 1 0 0,-1 1 0 0 0,1-1-1 0 0,0 1 1 0 0,0-1-1 0 0,-1 0 1 0 0,1 0 0 0 0,-1 1-1 0 0,1-1 1 0 0,0 0-1 0 0,-1 0 1 0 0,1 0 0 0 0,-1 1-1 0 0,0-1 1 0 0,1 0-1 0 0,0-2 1 0 0,8-25-11 0 0,-6 18 10 0 0,3-7 4 0 0,-1 0 1 0 0,0 0-1 0 0,-1 0 1 0 0,0 0-1 0 0,0-19 0 0 0,2-5 26 0 0,7-40-17 0 0,-11 73-1 0 0,-1 0 1 0 0,0 0-1 0 0,0 0 0 0 0,0-17 0 0 0,2-20 16 0 0,3-21-71 0 0,-6 65 52 0 0,1 0 0 0 0,-1 0-1 0 0,0 0 1 0 0,0 0 0 0 0,1 0-1 0 0,-1 0 1 0 0,1 0 0 0 0,-1 0 0 0 0,1 0-1 0 0,0 0 1 0 0,-1 0 0 0 0,1 0 0 0 0,0 0-1 0 0,-1 0 1 0 0,1 0 0 0 0,0 1 0 0 0,0-1-1 0 0,1 0 1 0 0,0-1 544 0 0,-2 193 93 0 0,2-177-620 0 0,0 0 0 0 0,1 1 0 0 0,1-1 0 0 0,1 0 0 0 0,0-1 0 0 0,0 1 0 0 0,12 19 0 0 0,6-1 44 0 0,-19-27-62 0 0,-1 0 0 0 0,1 1 0 0 0,-1-1 0 0 0,0 1 0 0 0,5 10 0 0 0,-5-10-3 0 0,0-1 0 0 0,1 1 0 0 0,0-1 0 0 0,0 0 0 0 0,0 0 0 0 0,1 0 0 0 0,-1-1 0 0 0,1 1 0 0 0,7 3 0 0 0,28 31 12 0 0,-36-35-20 0 0,0-1 0 0 0,1 0 0 0 0,0 0 0 0 0,-1 0 0 0 0,1 0 0 0 0,0 0 0 0 0,1-1 0 0 0,-1 0 0 0 0,0 0 0 0 0,0-1 0 0 0,10 2 0 0 0,0 1-271 0 0,0 0 0 0 0,0-2 0 0 0,0 0 0 0 0,1-1 0 0 0,-1 0 0 0 0,1-1 0 0 0,-1-1 0 0 0,21-3 0 0 0,3-1-1352 0 0,-33 3 1055 0 0,-1 1 0 0 0,0-1-1 0 0,0-1 1 0 0,0 1 0 0 0,0 0 0 0 0,0-1 0 0 0,8-6-1 0 0,-4 3-318 0 0,-5 3 108 0 0,0-1 0 0 0,0 0 0 0 0,0 0 0 0 0,-1 0 0 0 0,0 0 1 0 0,0 0-1 0 0,0-1 0 0 0,0 1 0 0 0,-1-1 0 0 0,3-5 0 0 0,-4 7 442 0 0,6-11-1756 0 0,0 1 0 0 0,1 0 0 0 0,10-13 0 0 0,-9 5-1574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0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3184 0 0,'2'46'13763'0'0,"27"6"-10029"0"0,-23-43-3455 0 0,0 1 0 0 0,-1-1-1 0 0,-1 1 1 0 0,1 1 0 0 0,-2-1 0 0 0,1 1 0 0 0,1 11 0 0 0,4 10 127 0 0,6 38-72 0 0,-14-56-318 0 0,1-1 0 0 0,1 0 0 0 0,0 0 0 0 0,1 0-1 0 0,6 13 1 0 0,-8-19-15 0 0,1 0-1 0 0,-1 0 1 0 0,0 0-1 0 0,0 0 0 0 0,0 13 1 0 0,0-11-22 0 0,-1 0 0 0 0,1 0 0 0 0,0 0 0 0 0,5 12 0 0 0,14 51-529 0 0,-19-62 16 0 0,0 0 0 0 0,1 1 0 0 0,0-1-1 0 0,0-1 1 0 0,1 1 0 0 0,0 0 0 0 0,1-1 0 0 0,0 0 0 0 0,1 0 0 0 0,11 15-1 0 0,-15-22 226 0 0,0 0 0 0 0,-1 1 0 0 0,1-1 0 0 0,-1 0-1 0 0,0 1 1 0 0,0-1 0 0 0,0 1 0 0 0,0 0-1 0 0,0-1 1 0 0,-1 1 0 0 0,1 4 0 0 0,6 15-4239 0 0,0 10-1449 0 0,-7-27 3281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77 389 688 0 0,'-18'-18'2077'0'0,"18"17"-1940"0"0,-1 0-1 0 0,1 0 1 0 0,0 0-1 0 0,-1 0 1 0 0,0 0-1 0 0,1 0 0 0 0,-1 0 1 0 0,0 0-1 0 0,1 0 1 0 0,-1 0-1 0 0,0 0 1 0 0,0 0-1 0 0,0 1 1 0 0,0-1-1 0 0,0 0 1 0 0,0 0-1 0 0,0 1 1 0 0,0-1-1 0 0,0 1 0 0 0,0-1 1 0 0,0 1-1 0 0,-2-1 1 0 0,2 1 23 0 0,0-1 0 0 0,0 1-1 0 0,0-1 1 0 0,-1 1 0 0 0,1-1 0 0 0,0 1 0 0 0,0-1 0 0 0,0 0-1 0 0,1 0 1 0 0,-1 1 0 0 0,0-1 0 0 0,0 0 0 0 0,0 0 0 0 0,0 0 0 0 0,1 0-1 0 0,-1 0 1 0 0,1 0 0 0 0,-1 0 0 0 0,0 0 0 0 0,1 0 0 0 0,-1 0 0 0 0,1 0-1 0 0,0 0 1 0 0,0 0 0 0 0,-1-1 0 0 0,1 1 0 0 0,0-2 0 0 0,0 2 304 0 0,-1 1-292 0 0,0 0 0 0 0,0-1-1 0 0,1 1 1 0 0,-1 0 0 0 0,0-1 0 0 0,0 1 0 0 0,0-1 0 0 0,1 1 0 0 0,-1-1 0 0 0,0 1 0 0 0,1-1 0 0 0,-1 0 0 0 0,1 1 0 0 0,-1-1 0 0 0,0 0 0 0 0,1 1 0 0 0,-1-1-1 0 0,1 0 1 0 0,0 1 0 0 0,-4-6 3447 0 0,3 16-2721 0 0,2-5-857 0 0,1-1-1 0 0,0 1 1 0 0,0-1-1 0 0,0 0 0 0 0,0 0 1 0 0,1 0-1 0 0,0 0 1 0 0,0 0-1 0 0,0-1 0 0 0,0 1 1 0 0,0-1-1 0 0,1 0 0 0 0,6 5 1 0 0,19 22 75 0 0,-24-9-61 0 0,-5-19-49 0 0,0 0 0 0 0,1 1 0 0 0,-1-1 0 0 0,1 0 0 0 0,-1 1 0 0 0,1-1 0 0 0,0 0 0 0 0,0 0 0 0 0,0 1 0 0 0,0-1 1 0 0,0 0-1 0 0,1 0 0 0 0,2 3 0 0 0,17 17 39 0 0,-1 0 1 0 0,-1 2 0 0 0,24 38-1 0 0,-15-18-6 0 0,-23-38-37 0 0,-1 0 0 0 0,0 0 0 0 0,0 0 0 0 0,-1 0 0 0 0,0 0 0 0 0,0 1 0 0 0,-1-1-1 0 0,3 9 1 0 0,-3-9-2 0 0,0 0 0 0 0,0 0-1 0 0,1 0 1 0 0,-1 0 0 0 0,2-1-1 0 0,4 9 1 0 0,-5-10-1 0 0,0 0-1 0 0,0 1 1 0 0,-1-1 0 0 0,1 1-1 0 0,-1 0 1 0 0,-1 0 0 0 0,1-1-1 0 0,0 1 1 0 0,0 9-1 0 0,0-6 4 0 0,1 0-1 0 0,-1 0 0 0 0,1 0 0 0 0,1 0 0 0 0,-1-1 0 0 0,1 0 0 0 0,1 1 1 0 0,-1-1-1 0 0,1-1 0 0 0,11 12 0 0 0,-8-8-6 0 0,0 0-1 0 0,-1 0 1 0 0,0 0-1 0 0,8 19 1 0 0,-11-21-34 0 0,1-1 0 0 0,0 1 0 0 0,1-1 0 0 0,11 12 1 0 0,-9-11-180 0 0,-1 0 1 0 0,0 1 0 0 0,-1 0 0 0 0,9 14 0 0 0,-11-15-123 0 0,-4-7 263 0 0,0 0 1 0 0,0 0-1 0 0,0 0 0 0 0,1 0 0 0 0,-1 0 0 0 0,0 0 0 0 0,1-1 0 0 0,-1 1 0 0 0,1 0 1 0 0,-1 0-1 0 0,1 0 0 0 0,-1-1 0 0 0,1 1 0 0 0,0 0 0 0 0,-1 0 0 0 0,1-1 0 0 0,0 1 1 0 0,-1-1-1 0 0,1 1 0 0 0,0-1 0 0 0,0 1 0 0 0,0-1 0 0 0,0 1 0 0 0,0-1 0 0 0,-1 0 1 0 0,1 1-1 0 0,0-1 0 0 0,0 0 0 0 0,0 0 0 0 0,0 0 0 0 0,0 0 0 0 0,0 0 0 0 0,1 0 1 0 0,0 0-519 0 0,-4-16-1966 0 0,-10-21 1538 0 0,9 25 863 0 0,0 0 1 0 0,-1 0-1 0 0,-1 0 0 0 0,0 1 0 0 0,-1-1 0 0 0,-10-15 0 0 0,-36-58 123 0 0,-11-18 262 0 0,-72-79 1476 0 0,94 129-1131 0 0,30 35-352 0 0,1 0 1 0 0,1-1-1 0 0,0 0 0 0 0,1-1 1 0 0,2 1-1 0 0,0-1 0 0 0,1-1 1 0 0,-4-26-1 0 0,7 29-43 0 0,0 1 0 0 0,1-1-1 0 0,1 0 1 0 0,1 0 0 0 0,0 0-1 0 0,1 0 1 0 0,1 1 0 0 0,1-1-1 0 0,0 1 1 0 0,1 0-1 0 0,1 0 1 0 0,1 0 0 0 0,9-16-1 0 0,-15 31-148 0 0,0 0 0 0 0,1 0 0 0 0,-1 0 0 0 0,1 0 0 0 0,0 0 0 0 0,0 0 0 0 0,0 0 0 0 0,0 1 0 0 0,0-1 0 0 0,0 1 0 0 0,0 0 0 0 0,0-1 0 0 0,0 1-1 0 0,1 0 1 0 0,-1 0 0 0 0,0 0 0 0 0,3 0 0 0 0,0 0 52 0 0,-1-1 0 0 0,0 0-1 0 0,1 0 1 0 0,-1 0-1 0 0,0-1 1 0 0,0 1 0 0 0,5-5-1 0 0,-7 5-39 0 0,0 0-1 0 0,1 1 0 0 0,-1 0 0 0 0,1-1 0 0 0,-1 1 0 0 0,1 0 0 0 0,-1 0 0 0 0,1 1 0 0 0,0-1 0 0 0,-1 0 0 0 0,1 1 0 0 0,5-1 0 0 0,-7 1-23 0 0,0 0 0 0 0,0 0 0 0 0,1 0-1 0 0,-1 0 1 0 0,0 0 0 0 0,1 0-1 0 0,-1 0 1 0 0,0 0 0 0 0,1 0 0 0 0,-1 1-1 0 0,0-1 1 0 0,0 1 0 0 0,0-1 0 0 0,1 1-1 0 0,-1-1 1 0 0,0 1 0 0 0,0-1 0 0 0,0 1-1 0 0,0 0 1 0 0,0 0 0 0 0,0 0 0 0 0,0 0-1 0 0,0-1 1 0 0,1 3 0 0 0,3 9 58 0 0,-1-2-37 0 0,0-1 0 0 0,-1 1 1 0 0,0 0-1 0 0,-1 0 1 0 0,0 0-1 0 0,-1 0 1 0 0,0 1-1 0 0,0 13 0 0 0,-1 241 20 0 0,2-253-70 0 0,1-1 0 0 0,0 0 0 0 0,0 0 0 0 0,2-1 0 0 0,-1 1 0 0 0,12 19 0 0 0,-9-24-16 0 0,-1 1 1 0 0,1 0-1 0 0,0-1 1 0 0,0 0-1 0 0,1-1 1 0 0,0 0-1 0 0,0 0 1 0 0,11 5-1 0 0,19 7-7 0 0,58 24-64 0 0,116 31 202 0 0,-203-68-68 0 0,0 0 0 0 0,-1 0 0 0 0,1 1 0 0 0,-1 0 0 0 0,-1 0 0 0 0,1 1 0 0 0,-1 0 0 0 0,1 0 0 0 0,-2 0 0 0 0,1 1 0 0 0,-1 0 0 0 0,0 1 0 0 0,5 8 0 0 0,1 3 171 0 0,-1 1-1 0 0,0 0 0 0 0,-2 0 1 0 0,9 27-1 0 0,-16-31-65 0 0,0 0 0 0 0,0 0 0 0 0,-2 0-1 0 0,0 0 1 0 0,-3 19 0 0 0,2 2 78 0 0,1-34-199 0 0,0 1-1 0 0,0-1 1 0 0,0 1 0 0 0,0-1-1 0 0,-1 1 1 0 0,1-1 0 0 0,-1 1-1 0 0,0-1 1 0 0,-1 4 0 0 0,-16 16-6 0 0,15-19-212 0 0,-1 1 0 0 0,0-1 0 0 0,-1 0 1 0 0,1-1-1 0 0,-1 1 0 0 0,0-1 1 0 0,0 0-1 0 0,0 0 0 0 0,0 0 0 0 0,0-1 1 0 0,-1 1-1 0 0,1-1 0 0 0,-1-1 1 0 0,1 1-1 0 0,-1-1 0 0 0,0 0 0 0 0,0 0 1 0 0,1-1-1 0 0,-1 1 0 0 0,0-1 0 0 0,0-1 1 0 0,0 1-1 0 0,0-1 0 0 0,1 0 1 0 0,-1 0-1 0 0,-7-3 0 0 0,7 1-320 0 0,-1-1 0 0 0,0 0 0 0 0,1 0 0 0 0,0 0 0 0 0,0 0 0 0 0,0-1 0 0 0,1 0 0 0 0,0 0 1 0 0,0-1-1 0 0,0 0 0 0 0,0 0 0 0 0,1 0 0 0 0,0 0 0 0 0,0 0 0 0 0,1-1 0 0 0,0 0 0 0 0,0 0 0 0 0,0 0 0 0 0,1 0 0 0 0,0 0 0 0 0,1 0 0 0 0,-1 0 0 0 0,1-1 0 0 0,1 1 0 0 0,-1-1 0 0 0,2-8 0 0 0,-1-19-1587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4616 0 0,'0'0'2144'0'0,"-2"5"1939"0"0,-7 18-790 0 0,-21 9-102 0 0,-2 46 17 0 0,-39 143-1 0 0,62-190-2841 0 0,1 0 0 0 0,2 0 0 0 0,1 1-1 0 0,-2 58 1 0 0,7 2 105 0 0,0-90-470 0 0,1-1 0 0 0,0 1-1 0 0,1 0 1 0 0,-1 0 0 0 0,0 0 0 0 0,0-1 0 0 0,1 1 0 0 0,-1-1-1 0 0,1 1 1 0 0,0-1 0 0 0,-1 1 0 0 0,1-1 0 0 0,0 0 0 0 0,0 0 0 0 0,-1 0-1 0 0,1 0 1 0 0,0 0 0 0 0,0 0 0 0 0,0-1 0 0 0,0 1 0 0 0,1-1-1 0 0,-1 1 1 0 0,0-1 0 0 0,0 0 0 0 0,0 0 0 0 0,3 0 0 0 0,-2 1-11 0 0,-1 0 1 0 0,1-1 0 0 0,0 1-1 0 0,-1-1 1 0 0,1 0 0 0 0,0 0-1 0 0,-1 0 1 0 0,1 0 0 0 0,0 0-1 0 0,-1-1 1 0 0,1 1 0 0 0,-1-1-1 0 0,1 0 1 0 0,-1 0 0 0 0,1 0-1 0 0,-1 0 1 0 0,1 0 0 0 0,-1 0-1 0 0,0-1 1 0 0,3-1 0 0 0,-3 1 4 0 0,-1 0 1 0 0,1-1 0 0 0,0 1 0 0 0,0 0 0 0 0,0 0-1 0 0,0 1 1 0 0,0-1 0 0 0,1 0 0 0 0,-1 1 0 0 0,0-1 0 0 0,1 1-1 0 0,-1 0 1 0 0,6-2 0 0 0,-7 2 1 0 0,1 1 1 0 0,0 0-1 0 0,-1-1 0 0 0,1 0 0 0 0,0 1 1 0 0,-1-1-1 0 0,1 0 0 0 0,-1 0 0 0 0,0 0 1 0 0,1 0-1 0 0,-1 0 0 0 0,0 0 1 0 0,1-1-1 0 0,-1 1 0 0 0,0 0 0 0 0,0 0 1 0 0,0-1-1 0 0,0 1 0 0 0,0-1 0 0 0,0 1 1 0 0,-1-1-1 0 0,1 0 0 0 0,1-2 1 0 0,-2 1 6 0 0,0 0 1 0 0,1 1 0 0 0,0-1-1 0 0,-1 0 1 0 0,1 1 0 0 0,0-1-1 0 0,0 1 1 0 0,1-1 0 0 0,-1 1 0 0 0,2-3-1 0 0,-1 2 8 0 0,0-1-1 0 0,0 1 0 0 0,0 0 0 0 0,-1 0 1 0 0,1-1-1 0 0,-1 1 0 0 0,0-1 1 0 0,0 0-1 0 0,-1 1 0 0 0,2-8 1 0 0,6-46 253 0 0,-7 42-176 0 0,0 4 48 0 0,-1 0 0 0 0,0 1-1 0 0,0-1 1 0 0,-1 0 0 0 0,-1 0 0 0 0,-4-17 0 0 0,5 27-128 0 0,1 0 0 0 0,-1 0 1 0 0,1-1-1 0 0,-1 1 1 0 0,1 0-1 0 0,-1-1 1 0 0,1 1-1 0 0,0 0 1 0 0,0-1-1 0 0,0 1 1 0 0,-1 0-1 0 0,1-1 1 0 0,1 1-1 0 0,-1 0 1 0 0,0-1-1 0 0,1-1 1 0 0,-1 2-2 0 0,0 0 1 0 0,0 1 0 0 0,0-1 0 0 0,0 0-1 0 0,0 0 1 0 0,0 0 0 0 0,0 0 0 0 0,0 0-1 0 0,0 1 1 0 0,0-1 0 0 0,0 0 0 0 0,0 0-1 0 0,0 0 1 0 0,-1 0 0 0 0,1 1 0 0 0,0-1-1 0 0,-1 0 1 0 0,1 0 0 0 0,-1 0 0 0 0,1 1-1 0 0,-1-1 1 0 0,1 0 0 0 0,-1 1 0 0 0,0-2-1 0 0,0 1 19 0 0,1 0-1 0 0,-1 0 1 0 0,0-1-1 0 0,1 1 1 0 0,-1-1-1 0 0,1 1 1 0 0,-1-1-1 0 0,1 1 1 0 0,0-1-1 0 0,0 1 1 0 0,-1-1-1 0 0,1 1 1 0 0,0-1-1 0 0,0 1 1 0 0,1-1-1 0 0,-1 1 1 0 0,1-3-1 0 0,-1 3-9 0 0,0 0-1 0 0,0 0 1 0 0,0 1-1 0 0,1-1 1 0 0,-1 0-1 0 0,0 0 1 0 0,0 1-1 0 0,1-1 1 0 0,-1 0-1 0 0,1 1 1 0 0,-1-1-1 0 0,0 0 1 0 0,1 1-1 0 0,-1-1 1 0 0,1 1-1 0 0,0-1 1 0 0,-1 1-1 0 0,1-1 1 0 0,-1 1-1 0 0,1-1 1 0 0,0 1-1 0 0,-1 0 1 0 0,1-1-1 0 0,0 1 1 0 0,0 0-1 0 0,-1-1 1 0 0,1 1-1 0 0,0 0 1 0 0,0 0-1 0 0,-1 0 1 0 0,1 0-1 0 0,0 0 1 0 0,0 0-1 0 0,-1 0 1 0 0,1 0-1 0 0,0 0 1 0 0,1 0-1 0 0,4 3 35 0 0,0 1 0 0 0,0-1 0 0 0,0 1 0 0 0,-1 0 0 0 0,1 1 0 0 0,-1-1 0 0 0,0 1 0 0 0,0 0 0 0 0,-1 0 0 0 0,0 1 0 0 0,0-1 0 0 0,0 1 0 0 0,0 0 0 0 0,4 10 0 0 0,18 23 192 0 0,-15-28-190 0 0,-9-9-44 0 0,0-1 1 0 0,0 1 0 0 0,0 0 0 0 0,0 0 0 0 0,-1 0-1 0 0,1 0 1 0 0,-1 0 0 0 0,1 0 0 0 0,-1 0 0 0 0,0 0 0 0 0,0 1-1 0 0,0-1 1 0 0,0 0 0 0 0,0 1 0 0 0,0 3 0 0 0,2 2 20 0 0,1 0-1 0 0,0 0 1 0 0,0 0 0 0 0,1 0 0 0 0,0 0 0 0 0,0-1 0 0 0,1 0 0 0 0,6 7 0 0 0,-5-6 12 0 0,0 0 1 0 0,0 0 0 0 0,-1 1-1 0 0,0 0 1 0 0,-1 0 0 0 0,0 0 0 0 0,5 15-1 0 0,49 201 638 0 0,-43-182-534 0 0,-13-34-101 0 0,1 0 0 0 0,-1 0-1 0 0,-1 0 1 0 0,3 14 0 0 0,3 28 87 0 0,-3-18 63 0 0,3 53 0 0 0,-8 58 149 0 0,0-141-346 0 0,0 0 0 0 0,-1 1-1 0 0,0-1 1 0 0,1 0 0 0 0,-1 0-1 0 0,0 0 1 0 0,0 0 0 0 0,-1 0 0 0 0,1 0-1 0 0,0 0 1 0 0,-1-1 0 0 0,0 1-1 0 0,-2 2 1 0 0,1-1-51 0 0,0-1-1 0 0,0 1 1 0 0,-1-1-1 0 0,1 0 1 0 0,-1 0 0 0 0,0 0-1 0 0,0 0 1 0 0,0-1-1 0 0,0 1 1 0 0,0-1-1 0 0,-9 3 1 0 0,-4 1-482 0 0,15-5 382 0 0,-1 0-1 0 0,1 0 0 0 0,0 0 0 0 0,0 0 0 0 0,-1 0 0 0 0,1 0 0 0 0,0-1 1 0 0,-1 1-1 0 0,1-1 0 0 0,0 0 0 0 0,-1 0 0 0 0,1 0 0 0 0,-1 0 0 0 0,1 0 0 0 0,0 0 1 0 0,-1-1-1 0 0,1 1 0 0 0,0-1 0 0 0,-5-1 0 0 0,2-1-577 0 0,0-1 1 0 0,0 0-1 0 0,0 1 0 0 0,0-2 0 0 0,1 1 0 0 0,0 0 1 0 0,-1-1-1 0 0,2 0 0 0 0,-1 0 0 0 0,1 0 0 0 0,-1 0 1 0 0,1-1-1 0 0,1 1 0 0 0,-3-8 0 0 0,1 0-1206 0 0,1 0-1 0 0,0 0 1 0 0,1 0-1 0 0,0 0 0 0 0,1-26 1 0 0,1 3-2347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2848 0 0,'12'10'4512'0'0,"0"16"-2205"0"0,-1-2 546 0 0,5 0-790 0 0,-11-17-1338 0 0,0 1 1 0 0,-1-1 0 0 0,1 1 0 0 0,5 17-1 0 0,48 112 3390 0 0,-2 37-952 0 0,-49-149-2800 0 0,5 10 11 0 0,-11-32-349 0 0,0 1 0 0 0,-1-1 0 0 0,1 0 0 0 0,-1 1 0 0 0,1-1 0 0 0,-1 0 0 0 0,0 1 0 0 0,0-1 0 0 0,-1 0 0 0 0,0 4 1 0 0,0 7 1 0 0,-19-16 245 0 0,19 1-276 0 0,0 0 0 0 0,0 0 0 0 0,1 0 0 0 0,-1-1 0 0 0,0 1 0 0 0,0 0 0 0 0,1 0 1 0 0,-1-1-1 0 0,0 1 0 0 0,1 0 0 0 0,0-1 0 0 0,-1 1 0 0 0,1-1 0 0 0,0 1 0 0 0,0-1 1 0 0,-1 1-1 0 0,1 0 0 0 0,0-1 0 0 0,1-1 0 0 0,-1 1 6 0 0,0 1-1 0 0,0-1 1 0 0,0 1 0 0 0,0 0 0 0 0,0-1-1 0 0,0 1 1 0 0,-1-1 0 0 0,1 1-1 0 0,0-1 1 0 0,-1 1 0 0 0,1 0-1 0 0,-1-1 1 0 0,1 1 0 0 0,-1 0-1 0 0,0 0 1 0 0,1-1 0 0 0,-1 1-1 0 0,0 0 1 0 0,0 0 0 0 0,0 0-1 0 0,0 0 1 0 0,-1-1 0 0 0,-2-1 18 0 0,1 0 1 0 0,-1 0 0 0 0,1-1-1 0 0,0 1 1 0 0,0-1-1 0 0,1 0 1 0 0,-1 1 0 0 0,1-1-1 0 0,-4-8 1 0 0,-20-52 302 0 0,3 9-1 0 0,12 35-186 0 0,7 12-84 0 0,-1 0 1 0 0,2 0-1 0 0,-1 0 0 0 0,1 0 1 0 0,0-1-1 0 0,-3-15 0 0 0,-13-36 396 0 0,1 3-163 0 0,15 38-239 0 0,2 0 0 0 0,2-31 0 0 0,0 7-57 0 0,-1 41 10 0 0,0 1 1 0 0,0-1-1 0 0,0 1 1 0 0,0-1-1 0 0,0 1 0 0 0,1-1 1 0 0,-1 1-1 0 0,0-1 1 0 0,1 1-1 0 0,-1-1 0 0 0,1 1 1 0 0,0-1-1 0 0,-1 1 0 0 0,1 0 1 0 0,0-1-1 0 0,0 1 1 0 0,0 0-1 0 0,0 0 0 0 0,0 0 1 0 0,0-1-1 0 0,0 1 0 0 0,0 0 1 0 0,1 0-1 0 0,-1 1 1 0 0,0-1-1 0 0,1 0 0 0 0,1 0 1 0 0,9-15-332 0 0,-11 14 272 0 0,0 1 1 0 0,-1-1-1 0 0,1 1 0 0 0,0 0 1 0 0,0-1-1 0 0,0 1 0 0 0,1 0 1 0 0,-1-1-1 0 0,0 1 0 0 0,0 0 1 0 0,1 0-1 0 0,-1 0 0 0 0,1 0 1 0 0,-1 1-1 0 0,0-1 0 0 0,1 0 1 0 0,0 0-1 0 0,-1 1 0 0 0,4-1 0 0 0,61-15-2313 0 0,-58 13 1732 0 0,1 0-1 0 0,-1 1 1 0 0,0 0 0 0 0,1 0-1 0 0,-1 1 1 0 0,1 0 0 0 0,0 1-1 0 0,13 0 1 0 0,76 13-7464 0 0,-51 3 2407 0 0,-12-8 1382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8776 0 0,'-4'32'10202'0'0,"-1"3"-5615"0"0,-2-14-2455 0 0,7-20-2076 0 0,-1 0 0 0 0,0 0 0 0 0,1 0 0 0 0,-1 0 0 0 0,1 0 0 0 0,-1 0 0 0 0,1 0 0 0 0,0 0-1 0 0,-1 0 1 0 0,1 0 0 0 0,0 0 0 0 0,0 0 0 0 0,0 0 0 0 0,0 0 0 0 0,0 0 0 0 0,0 0 0 0 0,0 0 0 0 0,0 0 0 0 0,0 0-1 0 0,0 0 1 0 0,1 0 0 0 0,-1 0 0 0 0,0 0 0 0 0,1 0 0 0 0,-1 0 0 0 0,0 0 0 0 0,1 0 0 0 0,0 0 0 0 0,-1 0 0 0 0,1-1-1 0 0,-1 1 1 0 0,1 0 0 0 0,0 0 0 0 0,0 0 0 0 0,-1-1 0 0 0,1 1 0 0 0,1 0 0 0 0,1 2 26 0 0,0 1 0 0 0,0-1 0 0 0,-1 1 0 0 0,0-1 0 0 0,1 1 0 0 0,-1 0 0 0 0,-1-1 0 0 0,1 1 0 0 0,-1 0 0 0 0,1 0 0 0 0,-1 1 0 0 0,1 4 0 0 0,-1-3-48 0 0,0-1 0 0 0,1 0-1 0 0,-1 0 1 0 0,1 0 0 0 0,0 0-1 0 0,1 0 1 0 0,4 7 0 0 0,-4-7-18 0 0,1 0 1 0 0,-1 0-1 0 0,0 0 1 0 0,0 1-1 0 0,3 11 1 0 0,5 49-130 0 0,-9-48-13 0 0,8 50-1781 0 0,-10-63 1382 0 0,1 1-1 0 0,0-1 1 0 0,0 0-1 0 0,1 1 1 0 0,-1-1-1 0 0,1 0 1 0 0,5 8-1 0 0,11 21-7068 0 0,-10-18 582 0 0,0-7 999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7704 0 0,'-5'0'962'0'0,"0"1"0"0"0,0-1 1 0 0,1 1-1 0 0,-1 0 0 0 0,0 1 0 0 0,1-1 1 0 0,-1 1-1 0 0,-7 4 0 0 0,-34 23 3253 0 0,15-8-2375 0 0,28-19-1676 0 0,0 0 0 0 0,0 0-1 0 0,0 1 1 0 0,0 0 0 0 0,1-1-1 0 0,-1 1 1 0 0,1 0 0 0 0,0 0-1 0 0,0 0 1 0 0,-3 5 0 0 0,-9 12 361 0 0,9-15-334 0 0,0 1 0 0 0,1 0 0 0 0,0 0 1 0 0,0 0-1 0 0,0 1 0 0 0,0-1 1 0 0,1 1-1 0 0,-3 10 0 0 0,-6 10 232 0 0,-2 31 243 0 0,8-43-537 0 0,4-9-82 0 0,0 0 0 0 0,0-1-1 0 0,0 1 1 0 0,1 0 0 0 0,0 0 0 0 0,0 0 0 0 0,0 7 0 0 0,-5 70 386 0 0,4-66-324 0 0,0 0 1 0 0,1 0-1 0 0,1 1 0 0 0,0-1 0 0 0,1 0 0 0 0,1 0 1 0 0,6 25-1 0 0,7 10 173 0 0,-9-30-166 0 0,0 0-1 0 0,2 0 0 0 0,18 36 1 0 0,-17-42-56 0 0,15 31 106 0 0,-23-43-153 0 0,1 1 0 0 0,-1-1-1 0 0,1 0 1 0 0,1 0-1 0 0,-1 0 1 0 0,0 0-1 0 0,1 0 1 0 0,5 5-1 0 0,-5-5-2 0 0,1 0 0 0 0,-1 1 0 0 0,0-1-1 0 0,0 1 1 0 0,-1 0 0 0 0,5 9 0 0 0,-6-10-4 0 0,1-1 1 0 0,0 1-1 0 0,0-1 1 0 0,0 1-1 0 0,1-1 0 0 0,-1 0 1 0 0,6 5-1 0 0,6 7 27 0 0,-1 10 17 0 0,10-8-28 0 0,-10-1 7 0 0,-9-12-27 0 0,0 1 1 0 0,0-1 0 0 0,0 0 0 0 0,0 0-1 0 0,1 0 1 0 0,9 5 0 0 0,0 1-58 0 0,1-2 1 0 0,0 0 0 0 0,1-1 0 0 0,0 0-1 0 0,0-1 1 0 0,20 4 0 0 0,-28-8-143 0 0,1 0 0 0 0,0-1 1 0 0,0 0-1 0 0,0-1 1 0 0,0 1-1 0 0,0-2 1 0 0,0 1-1 0 0,0-1 1 0 0,0-1-1 0 0,0 0 1 0 0,0 0-1 0 0,-1-1 0 0 0,15-6 1 0 0,-19 8 33 0 0,0-2 0 0 0,0 1 0 0 0,0 0 0 0 0,0-1 0 0 0,0 0 1 0 0,-1 0-1 0 0,7-6 0 0 0,17-15-1286 0 0,-17 15 639 0 0,0-1 1 0 0,-1 0-1 0 0,0 0 1 0 0,10-17-1 0 0,-17 24 615 0 0,0 0 0 0 0,0 1 1 0 0,0-1-1 0 0,0 0 0 0 0,1 1 0 0 0,-1 0 1 0 0,1-1-1 0 0,-1 1 0 0 0,1 0 0 0 0,3-2 0 0 0,12-10-859 0 0,20-58-2239 0 0,-34 64 2812 0 0,0-1 1 0 0,-1 0 0 0 0,0 0 0 0 0,-1 0 0 0 0,1 0 0 0 0,0-11-1 0 0,7-23-1351 0 0,19-63-3145 0 0,-19 69 1808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 4672 0 0,'-26'-5'4717'0'0,"-3"-9"666"0"0,29 14-5248 0 0,-1 0 0 0 0,1 0 0 0 0,-1-1 0 0 0,0 1 0 0 0,1 0 0 0 0,-1 0 0 0 0,0 0 0 0 0,1 0 0 0 0,-1 0 0 0 0,1 0 0 0 0,-1 0 0 0 0,0 0 0 0 0,1 0 0 0 0,-1 0 0 0 0,0 0 0 0 0,1 0 0 0 0,-1 0 0 0 0,1 1 0 0 0,-1-1 0 0 0,0 0 0 0 0,1 0-1 0 0,-1 1 1 0 0,1-1 0 0 0,-1 0 0 0 0,1 1 0 0 0,-1-1 0 0 0,1 1 0 0 0,-1-1 0 0 0,1 1 0 0 0,-1-1 0 0 0,1 1 0 0 0,0-1 0 0 0,-1 1 0 0 0,1-1 0 0 0,0 1 0 0 0,-1-1 0 0 0,1 1 0 0 0,0-1 0 0 0,0 1 0 0 0,0 0 0 0 0,-1-1 0 0 0,1 1 0 0 0,0 0 0 0 0,0-1 0 0 0,0 1 0 0 0,0-1 0 0 0,0 1 0 0 0,0 1 0 0 0,-9 65 3576 0 0,11-56-3469 0 0,-1-1 1 0 0,2 1 0 0 0,-1-1 0 0 0,5 11 0 0 0,-2-7-16 0 0,-1 1-1 0 0,-1-1 1 0 0,2 17 0 0 0,-4-24-168 0 0,0-1 1 0 0,1 1-1 0 0,0-1 1 0 0,0 1-1 0 0,0-1 1 0 0,1 0-1 0 0,-1 0 0 0 0,2 0 1 0 0,5 9-1 0 0,-5-9-5 0 0,-1 0 0 0 0,1 0 1 0 0,-1 0-1 0 0,0 1 0 0 0,-1-1 0 0 0,1 1 0 0 0,-1 0 0 0 0,1 8 0 0 0,-2-9-5 0 0,0 0 1 0 0,1 0-1 0 0,0 0 0 0 0,0-1 1 0 0,0 1-1 0 0,1 0 0 0 0,0-1 1 0 0,5 7-1 0 0,-4-5 19 0 0,0-1-1 0 0,-1 1 1 0 0,0 0-1 0 0,0 0 1 0 0,4 12-1 0 0,37 100 632 0 0,-38-91-555 0 0,-5-17-80 0 0,1 0 1 0 0,1-1-1 0 0,0 1 1 0 0,1 0-1 0 0,8 18 1 0 0,-7-20-23 0 0,0 1 1 0 0,-1 0 0 0 0,0 0-1 0 0,0 0 1 0 0,-1 0-1 0 0,2 13 1 0 0,1 6 47 0 0,17 31 114 0 0,-18-50-167 0 0,-1 0 0 0 0,0 0-1 0 0,-1 0 1 0 0,5 21 0 0 0,23 84 129 0 0,-24-80-105 0 0,2 25 50 0 0,-4-16-23 0 0,-3-41-80 0 0,-1 1-1 0 0,0 0 1 0 0,-1 0-1 0 0,1 0 1 0 0,-1 0-1 0 0,0 0 1 0 0,0 0-1 0 0,0 0 1 0 0,0 0-1 0 0,0 0 1 0 0,-1 0-1 0 0,0 0 1 0 0,0 0-1 0 0,0-1 1 0 0,0 1-1 0 0,-1 0 1 0 0,0-1-1 0 0,1 1 1 0 0,-1-1-1 0 0,-4 7 1 0 0,5-10-14 0 0,-1 3-26 0 0,0-1-1 0 0,0 0 0 0 0,0 1 0 0 0,0-1 0 0 0,0 0 0 0 0,0-1 0 0 0,-1 1 1 0 0,1 0-1 0 0,0-1 0 0 0,-1 1 0 0 0,0-1 0 0 0,1 0 0 0 0,-1 1 0 0 0,0-1 1 0 0,0-1-1 0 0,0 1 0 0 0,1 0 0 0 0,-1-1 0 0 0,0 1 0 0 0,0-1 1 0 0,-6 0-1 0 0,-46-10-1658 0 0,52 10 1509 0 0,0-1 0 0 0,1 0 0 0 0,-1 0 0 0 0,1 0-1 0 0,-1 0 1 0 0,1 0 0 0 0,-1 0 0 0 0,1 0 0 0 0,0-1 0 0 0,0 1 0 0 0,0-1 0 0 0,-1 0-1 0 0,1 0 1 0 0,1 1 0 0 0,-1-1 0 0 0,0-1 0 0 0,0 1 0 0 0,1 0 0 0 0,-3-5 0 0 0,-23-66-4936 0 0,21 58 3755 0 0,0 0 0 0 0,1-1-1 0 0,1 0 1 0 0,1 0-1 0 0,0-1 1 0 0,1 1-1 0 0,0-1 1 0 0,2 1-1 0 0,1-25 1 0 0,-1 28 444 0 0,0-28-3639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4928 0 0,'0'4'714'0'0,"1"1"-1"0"0,-1-1 1 0 0,1 0 0 0 0,0 0 0 0 0,0 0 0 0 0,0 0 0 0 0,1 0-1 0 0,-1 0 1 0 0,1 0 0 0 0,0 0 0 0 0,0 0 0 0 0,3 3-1 0 0,-3-4-412 0 0,1 1-1 0 0,-1-1 0 0 0,-1 1 0 0 0,1-1 0 0 0,0 1 0 0 0,-1 0 0 0 0,0 0 1 0 0,1 6-1 0 0,0-1 136 0 0,0 0 0 0 0,1-1 0 0 0,0 1 0 0 0,1 0 0 0 0,-1-1 0 0 0,1 0 0 0 0,8 12 0 0 0,14 34 985 0 0,-6 27 12 0 0,4-3-526 0 0,-23-71-851 0 0,0-1 0 0 0,0 0 0 0 0,1 0-1 0 0,0 0 1 0 0,0 0 0 0 0,0 0 0 0 0,1-1 0 0 0,4 9 0 0 0,-4-8-20 0 0,1 0-1 0 0,-2 0 1 0 0,1 0 0 0 0,-1 1 0 0 0,3 8-1 0 0,1 10 35 0 0,1-2 1 0 0,2 1-1 0 0,0-1 0 0 0,25 43 0 0 0,-26-47-44 0 0,-8-19-28 0 0,1 1 0 0 0,-1-1 0 0 0,0 0 0 0 0,0 1 0 0 0,0-1 0 0 0,0 0 0 0 0,0 1-1 0 0,0-1 1 0 0,0 0 0 0 0,0 1 0 0 0,0-1 0 0 0,0 0 0 0 0,0 1 0 0 0,0-1 0 0 0,0 1-1 0 0,0-1 1 0 0,0 0 0 0 0,0 1 0 0 0,0-1 0 0 0,0 0 0 0 0,0 1 0 0 0,0-1 0 0 0,-1 0 0 0 0,1 0-1 0 0,0 1 1 0 0,0-1 0 0 0,0 0 0 0 0,-1 1 0 0 0,1-1 0 0 0,0 0 0 0 0,0 0 0 0 0,-1 1-1 0 0,1-1 1 0 0,0 0 0 0 0,-1 0 0 0 0,1 0 0 0 0,0 0 0 0 0,0 1 0 0 0,-1-1 0 0 0,1 0 0 0 0,0 0-1 0 0,-1 0 1 0 0,1 0 0 0 0,0 0 0 0 0,-1 0 0 0 0,1 0 0 0 0,0 0 0 0 0,-2 0 0 0 0,1 0-7 0 0,-1-1 1 0 0,0 1-1 0 0,1-1 1 0 0,-1 1 0 0 0,1-1-1 0 0,-1 0 1 0 0,0 1-1 0 0,1-1 1 0 0,0 0 0 0 0,-1 0-1 0 0,1 0 1 0 0,-1-1-1 0 0,1 1 1 0 0,0 0 0 0 0,0 0-1 0 0,0-1 1 0 0,0 1 0 0 0,0-1-1 0 0,0 1 1 0 0,0-1-1 0 0,0 1 1 0 0,1-1 0 0 0,-1 1-1 0 0,0-1 1 0 0,1 0-1 0 0,0 1 1 0 0,-1-4 0 0 0,-16-26-60 0 0,10 23 40 0 0,-1-1 0 0 0,1 1 0 0 0,1-1 0 0 0,-1-1 0 0 0,-4-10 0 0 0,-12-21 31 0 0,1-4 57 0 0,20 39-61 0 0,0 0 0 0 0,0 1 0 0 0,-1 0 0 0 0,0-1 0 0 0,0 1 0 0 0,-6-8 0 0 0,6 10-5 0 0,0-1 1 0 0,0 0-1 0 0,1 0 0 0 0,0 0 1 0 0,-1 0-1 0 0,1-1 0 0 0,1 1 1 0 0,-3-8-1 0 0,-7-22 54 0 0,-2-13 30 0 0,13 45-74 0 0,0 0-1 0 0,0 1 1 0 0,0-1 0 0 0,0 0 0 0 0,-1 0 0 0 0,1 0 0 0 0,-1 0 0 0 0,0 1 0 0 0,1-1 0 0 0,-1 0 0 0 0,0 1 0 0 0,0-1 0 0 0,-2-2 0 0 0,-7-15 66 0 0,5-8-76 0 0,1 0-1 0 0,0-32 1 0 0,4 40-1 0 0,-1 15 5 0 0,1 0 0 0 0,-1-1 0 0 0,1 1 0 0 0,0 0-1 0 0,0 0 1 0 0,1 0 0 0 0,-1-1 0 0 0,1 1 0 0 0,0 0 0 0 0,0 0 0 0 0,0 0 0 0 0,0 0 0 0 0,1 0-1 0 0,0 1 1 0 0,0-1 0 0 0,0 0 0 0 0,5-6 0 0 0,-5 7 1 0 0,0 1 0 0 0,-1-1 0 0 0,1 1 0 0 0,-1-1 0 0 0,0 0 0 0 0,0 0 0 0 0,0 0 0 0 0,0 0 0 0 0,0 0 0 0 0,0-5 0 0 0,-1 6-5 0 0,1 0-1 0 0,-1 0 1 0 0,0 0 0 0 0,1 0 0 0 0,-1 0 0 0 0,1 0-1 0 0,-1 0 1 0 0,1 0 0 0 0,0 0 0 0 0,0 0 0 0 0,0 1-1 0 0,0-1 1 0 0,0 0 0 0 0,0 0 0 0 0,1 1 0 0 0,-1-1-1 0 0,0 1 1 0 0,1-1 0 0 0,0 1 0 0 0,2-2 0 0 0,2 0-75 0 0,0 0 1 0 0,0-1-1 0 0,0 1 1 0 0,0-1-1 0 0,-1 0 1 0 0,1-1-1 0 0,-1 1 1 0 0,5-6-1 0 0,-7 5-159 0 0,2 1 1 0 0,-1 0-1 0 0,0 0 0 0 0,1 1 0 0 0,0-1 0 0 0,0 1 0 0 0,0 0 1 0 0,0 0-1 0 0,8-2 0 0 0,25-9-3365 0 0,-30 12 2451 0 0,-1 1 1 0 0,1-1-1 0 0,-1 0 0 0 0,0-1 1 0 0,0 1-1 0 0,11-7 1 0 0,30-10-6046 0 0,-21 11 4576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5:1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5208 0 0,'0'5'1239'0'0,"0"-1"1"0"0,0 1 0 0 0,1-1-1 0 0,0 1 1 0 0,0-1 0 0 0,0 0-1 0 0,0 1 1 0 0,4 6 0 0 0,-2-5-623 0 0,0-1 1 0 0,1-1-1 0 0,-1 1 1 0 0,1 0-1 0 0,0-1 1 0 0,1 0-1 0 0,-1 0 1 0 0,10 6-1 0 0,-13-9-510 0 0,-1 0-1 0 0,1 0 1 0 0,0 0-1 0 0,0 0 1 0 0,0 0 0 0 0,-1 0-1 0 0,1 0 1 0 0,0 0 0 0 0,-1 0-1 0 0,1 0 1 0 0,-1 0-1 0 0,1 0 1 0 0,-1 0 0 0 0,1 1-1 0 0,-1-1 1 0 0,0 2-1 0 0,6 11 479 0 0,12 4 388 0 0,-12-13-758 0 0,-1-1-1 0 0,0 1 1 0 0,0 1-1 0 0,0-1 1 0 0,-1 1-1 0 0,0 0 1 0 0,0 0-1 0 0,0 0 0 0 0,0 0 1 0 0,-1 1-1 0 0,3 9 1 0 0,-3-7-31 0 0,1 0 0 0 0,-1 1 0 0 0,2-2 0 0 0,-1 1 0 0 0,1 0 0 0 0,1-1 0 0 0,8 11 0 0 0,1 1 177 0 0,8 7-1 0 0,-17-22-273 0 0,0 1 0 0 0,-1 0 0 0 0,0 0 0 0 0,-1 0 1 0 0,6 9-1 0 0,27 44 498 0 0,-30-48-464 0 0,1 0 0 0 0,-2 0 0 0 0,9 17 0 0 0,-6-10 25 0 0,2-1 0 0 0,-1 0-1 0 0,27 31 1 0 0,14 21 184 0 0,-40-52-257 0 0,-3-5-41 0 0,-1 1-1 0 0,0 0 1 0 0,9 21-1 0 0,-14-25-31 0 0,1-1 1 0 0,0 0-1 0 0,1 0 1 0 0,-1 0-1 0 0,2-1 1 0 0,-1 1-1 0 0,1-1 1 0 0,9 11-1 0 0,-10-11 0 0 0,0-1 0 0 0,0 1 0 0 0,-1 0 0 0 0,1 0 0 0 0,2 11 0 0 0,12 24 0 0 0,-3-19 0 0 0,-11-17 0 0 0,0 0 0 0 0,-1 0 0 0 0,1 0 0 0 0,-1 0 0 0 0,0 1 0 0 0,-1-1 0 0 0,4 13 0 0 0,-3 0 0 0 0,-2-11 0 0 0,1 0 0 0 0,0 0 0 0 0,0 0 0 0 0,0 0 0 0 0,1 0 0 0 0,4 8 0 0 0,-5-13 0 0 0,3 5 0 0 0,-1 0 0 0 0,0-1 0 0 0,0 1 0 0 0,0 0 0 0 0,-1 1 0 0 0,-1-1 0 0 0,4 16 0 0 0,-1 2 0 0 0,2-1 0 0 0,12 31 0 0 0,-11-33 0 0 0,0-1 0 0 0,-2 2 0 0 0,4 23 0 0 0,17 94-604 0 0,-25-127-195 0 0,0 0 0 0 0,-2 1 0 0 0,1-1 0 0 0,-3 15 1 0 0,1 12-4976 0 0,0-38 4634 0 0,1 1 0 0 0,-1-1 0 0 0,1 0 0 0 0,-1 0 0 0 0,0 0 1 0 0,0 0-1 0 0,-1 0 0 0 0,1 0 0 0 0,0 0 0 0 0,-1 0 0 0 0,0-1 0 0 0,-3 6 0 0 0,-4-1-4540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5:2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198 601 2224 0 0,'-8'-20'459'0'0,"-1"1"0"0"0,0 0 1 0 0,-1 0-1 0 0,-2 1 0 0 0,-16-21 0 0 0,14 19-40 0 0,0-1-1 0 0,-21-42 0 0 0,20 2 1229 0 0,8 47-867 0 0,0-1 0 0 0,1 0 0 0 0,1 0 0 0 0,0-1-1 0 0,1 1 1 0 0,0-1 0 0 0,2 0 0 0 0,0 0 0 0 0,1 0 0 0 0,0 0 0 0 0,2-21-1 0 0,0 36-698 0 0,-1 0 0 0 0,0 0-1 0 0,1 0 1 0 0,-1-1 0 0 0,1 1-1 0 0,-1 0 1 0 0,1 0 0 0 0,0 0-1 0 0,-1 0 1 0 0,1 0 0 0 0,0 0-1 0 0,0 0 1 0 0,-1 0-1 0 0,1 0 1 0 0,0 1 0 0 0,0-1-1 0 0,0 0 1 0 0,1 0 0 0 0,-1 0-33 0 0,0 1 0 0 0,0-1 0 0 0,0 1 1 0 0,0-1-1 0 0,-1 0 0 0 0,1 1 0 0 0,0-1 0 0 0,-1 0 1 0 0,1 1-1 0 0,-1-1 0 0 0,1 0 0 0 0,-1 0 1 0 0,1 0-1 0 0,-1 0 0 0 0,1 1 0 0 0,-1-1 0 0 0,0 0 1 0 0,1 0-1 0 0,-1 0 0 0 0,0 0 0 0 0,0 0 1 0 0,1-1-1 0 0,-1 1 26 0 0,0-1 0 0 0,0 1 0 0 0,1 0 0 0 0,-1-1 1 0 0,0 1-1 0 0,1 0 0 0 0,-1-1 0 0 0,1 1 0 0 0,0 0 0 0 0,0 0 1 0 0,-1 0-1 0 0,1 0 0 0 0,0 0 0 0 0,0 0 0 0 0,0 0 1 0 0,0 0-1 0 0,0 0 0 0 0,0 0 0 0 0,0 0 0 0 0,0 1 0 0 0,0-1 1 0 0,1 0-1 0 0,0 0 0 0 0,37-13 1607 0 0,-16 6-730 0 0,-12 5-684 0 0,1 1 0 0 0,0 0 1 0 0,0 1-1 0 0,-1 1 1 0 0,1-1-1 0 0,18 3 1 0 0,-10-1-70 0 0,-15 0-127 0 0,0 0 0 0 0,0 0-1 0 0,0 0 1 0 0,0 0 0 0 0,-1 1 0 0 0,1 0-1 0 0,0 0 1 0 0,-1 0 0 0 0,1 1 0 0 0,-1-1-1 0 0,0 1 1 0 0,0 0 0 0 0,5 5-1 0 0,-3-3 44 0 0,0 0 0 0 0,-1 1-1 0 0,0-1 1 0 0,0 1 0 0 0,-1 0-1 0 0,1 1 1 0 0,-1-1 0 0 0,3 8-1 0 0,0 7 0 0 0,-1-1-1 0 0,-1 1 0 0 0,-1 0 0 0 0,-1 1 0 0 0,-1-1 0 0 0,-1 0 1 0 0,-2 29-1 0 0,1-47-109 0 0,0 0 0 0 0,0 0 0 0 0,-1 0-1 0 0,0 0 1 0 0,1 0 0 0 0,-1 0 0 0 0,0 0 0 0 0,0 0 0 0 0,-3 5 0 0 0,3-5-6 0 0,-1-1 0 0 0,1 1 0 0 0,0 0 0 0 0,0 0 0 0 0,0 0 0 0 0,1 0 1 0 0,-1 0-1 0 0,1 0 0 0 0,-1 5 0 0 0,0 0-31 0 0,0 0 1 0 0,-1 0-1 0 0,0-1 1 0 0,0 1-1 0 0,-1 0 1 0 0,0-1-1 0 0,-1 0 0 0 0,1 0 1 0 0,-6 7-1 0 0,-13 34-590 0 0,22-47 594 0 0,-1 0 1 0 0,1 0-1 0 0,0-1 1 0 0,-1 1-1 0 0,1 0 0 0 0,-1 0 1 0 0,0 0-1 0 0,1-1 1 0 0,-1 1-1 0 0,1 0 1 0 0,-1-1-1 0 0,0 1 0 0 0,0 0 1 0 0,1-1-1 0 0,-1 1 1 0 0,0-1-1 0 0,0 1 1 0 0,0-1-1 0 0,0 0 0 0 0,0 1 1 0 0,1-1-1 0 0,-1 0 1 0 0,-2 1-1 0 0,1 0-98 0 0,-11 17-1101 0 0,12-16 999 0 0,0 1 0 0 0,0-1-1 0 0,0 0 1 0 0,0 0 0 0 0,0-1-1 0 0,0 1 1 0 0,-1 0 0 0 0,1 0 0 0 0,-1-1-1 0 0,0 1 1 0 0,1-1 0 0 0,-1 1-1 0 0,0-1 1 0 0,0 1 0 0 0,0-1 0 0 0,0 0-1 0 0,-3 1 1 0 0,-6 0-339 0 0,7-1-640 0 0,0 0 1 0 0,0-1 0 0 0,0 1-1 0 0,0-1 1 0 0,0 0 0 0 0,0 0 0 0 0,0 0-1 0 0,-7-2 1 0 0,10 2 923 0 0,0-1-1 0 0,0 1 1 0 0,0-1 0 0 0,0 1 0 0 0,0-1 0 0 0,0 0-1 0 0,0 1 1 0 0,0-1 0 0 0,1 0 0 0 0,-1 0-1 0 0,0 1 1 0 0,0-1 0 0 0,1 0 0 0 0,-1 0-1 0 0,1 0 1 0 0,-1 0 0 0 0,1 0 0 0 0,-1 0-1 0 0,0-1 1 0 0,-2-22 176 0 0,2 8-1651 0 0,-7-14-748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4336 0 0,'0'-35'3595'0'0,"0"19"3324"0"0,3 16-6492 0 0,-1 0-1 0 0,0 0 0 0 0,1 0 1 0 0,-1 0-1 0 0,0 1 0 0 0,0-1 1 0 0,1 0-1 0 0,-1 1 0 0 0,0 0 1 0 0,0-1-1 0 0,0 1 0 0 0,4 2 1 0 0,43 44 3102 0 0,-33-31-3040 0 0,-10-11-349 0 0,-1 0 0 0 0,0 0-1 0 0,0 1 1 0 0,0 0 0 0 0,-1 0 0 0 0,0 0-1 0 0,0 0 1 0 0,0 1 0 0 0,-1 0 0 0 0,5 12 0 0 0,7 14 252 0 0,-12-28-297 0 0,0 1 0 0 0,0 0 0 0 0,0 0-1 0 0,-1 0 1 0 0,3 12 0 0 0,1 1 26 0 0,1-1 0 0 0,1 0 0 0 0,0-1-1 0 0,1 0 1 0 0,15 21 0 0 0,-18-27-51 0 0,-5-9-67 0 0,0 0-1 0 0,0 0 1 0 0,1 0-1 0 0,-1 0 1 0 0,0 0-1 0 0,1 0 1 0 0,-1-1-1 0 0,1 1 0 0 0,-1 0 1 0 0,1-1-1 0 0,0 1 1 0 0,0-1-1 0 0,0 1 1 0 0,0-1-1 0 0,0 0 0 0 0,0 0 1 0 0,0 0-1 0 0,0 0 1 0 0,0 0-1 0 0,1-1 1 0 0,-1 1-1 0 0,0-1 1 0 0,1 1-1 0 0,-1-1 0 0 0,0 0 1 0 0,1 0-1 0 0,-1 0 1 0 0,0 0-1 0 0,1 0 1 0 0,-1 0-1 0 0,0-1 1 0 0,1 1-1 0 0,2-2 0 0 0,-4 2-3 0 0,0-1-1 0 0,0 1 1 0 0,0 0-1 0 0,0-1 0 0 0,0 1 1 0 0,0-1-1 0 0,0 1 1 0 0,0-1-1 0 0,0 1 1 0 0,-1-1-1 0 0,1 0 0 0 0,0 1 1 0 0,0-1-1 0 0,-1 0 1 0 0,1 0-1 0 0,0 1 0 0 0,-1-1 1 0 0,1 0-1 0 0,-1 0 1 0 0,1 0-1 0 0,-1 0 0 0 0,1 0 1 0 0,-1 0-1 0 0,0 0 1 0 0,1 0-1 0 0,-1 0 0 0 0,0 0 1 0 0,0 0-1 0 0,0 0 1 0 0,0 0-1 0 0,0 0 0 0 0,0-2 1 0 0,9-20-76 0 0,-4 14 43 0 0,0 0 0 0 0,-1 0 0 0 0,0-1 0 0 0,0 1 0 0 0,-1-1 0 0 0,0 0 0 0 0,-1 0 0 0 0,0-1 0 0 0,1-16 0 0 0,10-36-107 0 0,-11 53 274 0 0,0 1 0 0 0,-1-1 0 0 0,0 0-1 0 0,-1 0 1 0 0,-1-13 0 0 0,-1 52 187 0 0,1-25-288 0 0,0-1 0 0 0,0 1 0 0 0,1-1 0 0 0,-1 1 1 0 0,1-1-1 0 0,0 1 0 0 0,0-1 0 0 0,0 1 0 0 0,1 0 0 0 0,-1-1 0 0 0,1 1 1 0 0,0-1-1 0 0,0 0 0 0 0,0 1 0 0 0,0-1 0 0 0,1 0 0 0 0,-1 1 0 0 0,1-1 1 0 0,3 4-1 0 0,10 12 140 0 0,8 8 49 0 0,3 3 14 0 0,-25-27-225 0 0,1 0-1 0 0,0 0 1 0 0,0 0-1 0 0,0-1 1 0 0,1 1-1 0 0,-1-1 1 0 0,1 1-1 0 0,-1-1 1 0 0,1 0-1 0 0,0 0 1 0 0,-1 0-1 0 0,6 2 1 0 0,20 10 46 0 0,-21-10-70 0 0,0 0 0 0 0,0-1 1 0 0,0 0-1 0 0,1 0 0 0 0,-1-1 0 0 0,1 0 1 0 0,0 0-1 0 0,-1-1 0 0 0,17 2 0 0 0,-22-4-44 0 0,-1 1 0 0 0,1-1-1 0 0,-1 1 1 0 0,1-1-1 0 0,-1 0 1 0 0,1 0-1 0 0,-1 1 1 0 0,0-1-1 0 0,1 0 1 0 0,-1 0-1 0 0,0 0 1 0 0,0-1-1 0 0,1 1 1 0 0,-1 0-1 0 0,0 0 1 0 0,0-1 0 0 0,0 1-1 0 0,-1 0 1 0 0,1-1-1 0 0,0 1 1 0 0,0-1-1 0 0,-1 1 1 0 0,1-1-1 0 0,-1 1 1 0 0,1-3-1 0 0,7-39-3359 0 0,-5-26-3798 0 0,-3-36-2398 0 0,-12 36 6773 0 0,2 38 1919 0 0,-7 6-1931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7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866 2321 5728 0 0,'-30'-35'1020'0'0,"25"30"-952"0"0,2 3-31 0 0,1 0-1 0 0,-1-1 1 0 0,1 0 0 0 0,-1 1 0 0 0,1-1-1 0 0,0 0 1 0 0,0 0 0 0 0,0 0 0 0 0,0-1-1 0 0,1 1 1 0 0,0 0 0 0 0,-1-1-1 0 0,1 1 1 0 0,0-1 0 0 0,1 1 0 0 0,-1-1-1 0 0,0-6 1 0 0,-4-25 443 0 0,1 0-1 0 0,3-68 1 0 0,2 84-226 0 0,0 1 0 0 0,2 0 0 0 0,0 0 0 0 0,1 0 0 0 0,1 0 0 0 0,0 0 0 0 0,14-28 0 0 0,7-10 564 0 0,-3 39-418 0 0,-12 1-167 0 0,-10 14-191 0 0,0-1 1 0 0,1 1 0 0 0,-1 0 0 0 0,1 0-1 0 0,0 0 1 0 0,-1 0 0 0 0,1 0 0 0 0,0 1-1 0 0,0-1 1 0 0,0 0 0 0 0,0 1 0 0 0,4-3-1 0 0,-4 3 4 0 0,1 0-1 0 0,-1 0 1 0 0,0 0-1 0 0,0-1 1 0 0,0 0-1 0 0,0 1 1 0 0,0-1-1 0 0,0 0 1 0 0,0 0-1 0 0,2-3 1 0 0,-3 4-14 0 0,0-1 0 0 0,0 1 0 0 0,1-1 1 0 0,-1 1-1 0 0,0 0 0 0 0,1-1 0 0 0,0 1 0 0 0,-1 0 1 0 0,1 0-1 0 0,0 0 0 0 0,-1 0 0 0 0,1 0 0 0 0,0 1 1 0 0,0-1-1 0 0,0 0 0 0 0,3 0 0 0 0,18-4 393 0 0,0 1 0 0 0,0 2 0 0 0,41-1 0 0 0,-55 3-326 0 0,0 1 1 0 0,-1 0-1 0 0,1 1 0 0 0,-1 0 1 0 0,1 0-1 0 0,-1 1 0 0 0,0 0 1 0 0,0 0-1 0 0,0 1 0 0 0,12 7 1 0 0,-7-2 44 0 0,0 0 0 0 0,-1 1 0 0 0,1 1 0 0 0,-2 0 0 0 0,16 19 0 0 0,-18-20-107 0 0,-5-6-3 0 0,-1 0 1 0 0,0 0 0 0 0,0 0 0 0 0,0 0-1 0 0,0 1 1 0 0,0-1 0 0 0,-1 1 0 0 0,0 0 0 0 0,2 5-1 0 0,8 28 225 0 0,-9-31-214 0 0,-1-1 1 0 0,0 1 0 0 0,0 0-1 0 0,0-1 1 0 0,-1 1-1 0 0,0 11 1 0 0,0 20 139 0 0,0-8-16 0 0,-6 49 0 0 0,4-70-147 0 0,-1 1-1 0 0,0 0 1 0 0,-1-1 0 0 0,0 1 0 0 0,-1-1 0 0 0,1 0 0 0 0,-2 0 0 0 0,-10 16 0 0 0,-7 14 54 0 0,17-29-55 0 0,-1 0-1 0 0,0 0 0 0 0,0-1 1 0 0,-13 15-1 0 0,-140 123 326 0 0,143-133-307 0 0,0 0 8 0 0,0-1-1 0 0,-1 0 0 0 0,-1-2 1 0 0,0 0-1 0 0,0-1 0 0 0,-30 12 1 0 0,33-16 2 0 0,-1-1 1 0 0,-31 6-1 0 0,42-10-35 0 0,0 0 0 0 0,-1-1 1 0 0,1 0-1 0 0,-1 0 0 0 0,1 0 0 0 0,0 0 0 0 0,-1-1 0 0 0,1 0 0 0 0,0 0 0 0 0,0-1 0 0 0,-1 1 0 0 0,1-1 0 0 0,-5-3 0 0 0,-62-56 25 0 0,63 53-28 0 0,-1-2 0 0 0,2 1-1 0 0,-1-1 1 0 0,1-1 0 0 0,1 1 0 0 0,0-1 0 0 0,0-1 0 0 0,1 1 0 0 0,1-1 0 0 0,-7-18 0 0 0,3 2 5 0 0,0 0 1 0 0,2 0 0 0 0,-6-53-1 0 0,12 67-13 0 0,0 0 0 0 0,1 0-1 0 0,1 1 1 0 0,0-1 0 0 0,0 0-1 0 0,2 0 1 0 0,0 0 0 0 0,0 1-1 0 0,1 0 1 0 0,1-1 0 0 0,0 1-1 0 0,1 1 1 0 0,9-16 0 0 0,26-53 1 0 0,-19 37 25 0 0,1 0 1 0 0,2 1 0 0 0,53-67-1 0 0,-51 83-11 0 0,0 2-1 0 0,2 1 0 0 0,0 2 1 0 0,1 0-1 0 0,2 2 0 0 0,55-26 1 0 0,7 17 87 0 0,-79 22-86 0 0,-8 3-6 0 0,-1 1 0 0 0,1 0 0 0 0,1 0 0 0 0,-1 1 0 0 0,0-1 0 0 0,1 2 0 0 0,-1-1 0 0 0,1 1 0 0 0,7 0 0 0 0,65-8 139 0 0,-52 4 3 0 0,54-1 1 0 0,-73 6-115 0 0,-1 0 0 0 0,0 1 0 0 0,0 0 1 0 0,0 0-1 0 0,0 1 0 0 0,0 0 0 0 0,0 1 0 0 0,0 0 0 0 0,0 0 0 0 0,-1 0 0 0 0,8 6 0 0 0,-9-6-6 0 0,0 1-1 0 0,-1 0 1 0 0,0 0-1 0 0,0 0 0 0 0,0 1 1 0 0,0-1-1 0 0,-1 1 1 0 0,1 1-1 0 0,-2-1 0 0 0,1 0 1 0 0,0 1-1 0 0,-1 0 1 0 0,0 0-1 0 0,0 0 1 0 0,1 7-1 0 0,11 43 263 0 0,-12-45-245 0 0,1 1 0 0 0,-2-1 0 0 0,1 0 0 0 0,-2 1 0 0 0,1 14 0 0 0,-2-1 25 0 0,1-6-43 0 0,0-1 1 0 0,-2 0 0 0 0,0 0 0 0 0,-2 0 0 0 0,1 0-1 0 0,-2-1 1 0 0,-9 27 0 0 0,-26 67 55 0 0,25-67-43 0 0,-2-1-1 0 0,-34 64 0 0 0,6-25 58 0 0,-33 53 19 0 0,50-93-91 0 0,9-13 46 0 0,-30 36 0 0 0,35-50-30 0 0,0 0 1 0 0,-1-1 0 0 0,-1 0-1 0 0,-24 17 1 0 0,21-16-20 0 0,15-12-22 0 0,-1 0 1 0 0,1 0-1 0 0,-1 0 1 0 0,0-1-1 0 0,0 1 0 0 0,0-1 1 0 0,0 0-1 0 0,-5 2 1 0 0,-13 5 43 0 0,12-5-18 0 0,-1 0-1 0 0,1 0 1 0 0,-1-1-1 0 0,-13 2 1 0 0,21-4-28 0 0,0-1 1 0 0,1 0 0 0 0,-1 0 0 0 0,0 0 0 0 0,1 0 0 0 0,-1 0 0 0 0,0-1 0 0 0,1 1 0 0 0,-1-1 0 0 0,0 0 0 0 0,1 1 0 0 0,-1-1-1 0 0,1 0 1 0 0,-1-1 0 0 0,1 1 0 0 0,0 0 0 0 0,-1-1 0 0 0,1 1 0 0 0,0-1 0 0 0,0 0 0 0 0,0 0 0 0 0,0 0 0 0 0,-2-2 0 0 0,-90-135 8 0 0,74 111-20 0 0,1-2-1 0 0,1 0 1 0 0,2-1 0 0 0,2-1-1 0 0,0 0 1 0 0,-14-55 0 0 0,5-8-19 0 0,-12-104 1 0 0,31 160 11 0 0,3-76-1 0 0,3 53 22 0 0,-2 58-7 0 0,-1-10 7 0 0,1-1 1 0 0,1 0-1 0 0,0 1 0 0 0,1-1 0 0 0,1 1 1 0 0,8-27-1 0 0,5-4 27 0 0,-5 14-8 0 0,1 0 1 0 0,25-46-1 0 0,-34 73-28 0 0,109-159 46 0 0,-98 146-37 0 0,0 2 0 0 0,1 0 0 0 0,0 1-1 0 0,1 0 1 0 0,0 1 0 0 0,1 1 0 0 0,26-14 0 0 0,-24 18 2 0 0,0 0 1 0 0,1 2 0 0 0,0 0-1 0 0,0 1 1 0 0,0 1-1 0 0,1 1 1 0 0,-1 1-1 0 0,1 1 1 0 0,0 0-1 0 0,-1 2 1 0 0,31 4 0 0 0,-40-1 11 0 0,1 0 1 0 0,-1 1 0 0 0,0 0 0 0 0,0 1 0 0 0,-1 1 0 0 0,0-1-1 0 0,0 2 1 0 0,0-1 0 0 0,-1 1 0 0 0,0 1 0 0 0,12 14 0 0 0,-18-20-15 0 0,3 4 15 0 0,0 0 0 0 0,0 1 0 0 0,-1 0 0 0 0,0 0 0 0 0,0 0 0 0 0,-1 0 0 0 0,0 1 0 0 0,0-1 0 0 0,2 12-1 0 0,2 9 88 0 0,4 47-1 0 0,-6-37-34 0 0,0 16 62 0 0,-2 99-1 0 0,-5-103-77 0 0,2-34-42 0 0,-2 0 1 0 0,0-1-1 0 0,-1 1 1 0 0,0 0-1 0 0,-2 0 1 0 0,-8 26 0 0 0,-19 33 20 0 0,20-35-15 0 0,3-12 22 0 0,-21 54 1 0 0,13-43 11 0 0,-11 42 0 0 0,17-49-5 0 0,-1 1 0 0 0,-21 40 0 0 0,9-30-8 0 0,-50 89 132 0 0,64-118-150 0 0,-1-1 1 0 0,-1 0-1 0 0,0-1 1 0 0,-1 0-1 0 0,0 0 1 0 0,-16 11 0 0 0,-4 7 10 0 0,30-28-35 0 0,-1 0 0 0 0,0 1 1 0 0,-1-1-1 0 0,1 0 1 0 0,0-1-1 0 0,-1 1 1 0 0,0-1-1 0 0,1 1 0 0 0,-6 1 1 0 0,-19 11 35 0 0,26-13-35 0 0,0-1 1 0 0,-1 1-1 0 0,1-1 0 0 0,0 0 0 0 0,-1 0 0 0 0,1 0 1 0 0,-1 0-1 0 0,1-1 0 0 0,-1 1 0 0 0,1 0 1 0 0,-1-1-1 0 0,1 0 0 0 0,-1 0 0 0 0,-3 0 0 0 0,-7-1-3 0 0,1-1 0 0 0,0 0-1 0 0,0-1 1 0 0,0-1 0 0 0,0 0-1 0 0,1 0 1 0 0,-1-1 0 0 0,1 0-1 0 0,1-1 1 0 0,-1-1 0 0 0,1 1-1 0 0,0-2 1 0 0,0 1 0 0 0,1-2-1 0 0,0 1 1 0 0,-11-14 0 0 0,-17-21-7 0 0,2-1 1 0 0,-37-63-1 0 0,50 75-4 0 0,-81-138-9 0 0,86 139 11 0 0,2-1 0 0 0,2 0-1 0 0,-17-60 1 0 0,17 43 23 0 0,3-1-1 0 0,2-1 1 0 0,-3-78 0 0 0,10 91-2 0 0,0 18-8 0 0,1 0 0 0 0,1 1 0 0 0,0-1 0 0 0,2 0 0 0 0,6-25 0 0 0,48-117 14 0 0,-49 143-14 0 0,1 0-1 0 0,2 0 0 0 0,0 1 0 0 0,0 0 0 0 0,2 1 0 0 0,0 1 0 0 0,1 0 0 0 0,20-18 0 0 0,-29 30-3 0 0,14-14-2 0 0,1 2 0 0 0,1 1 0 0 0,0 0 0 0 0,1 2-1 0 0,35-16 1 0 0,-50 25-3 0 0,2 0-2 0 0,0 0-1 0 0,1 0 1 0 0,0 1 0 0 0,0 1 0 0 0,0-1-1 0 0,0 2 1 0 0,14-2 0 0 0,13-2 7 0 0,-5 1 32 0 0,59-2-1 0 0,-80 6-31 0 0,0 0 0 0 0,0 1 0 0 0,-1 0-1 0 0,1 1 1 0 0,0 0 0 0 0,0 1 0 0 0,-1 0 0 0 0,1 1 0 0 0,16 8 0 0 0,-17-6 4 0 0,0 0-1 0 0,0 1 1 0 0,0 0 0 0 0,-1 1-1 0 0,0 0 1 0 0,-1 0 0 0 0,1 1 0 0 0,-2 0-1 0 0,8 11 1 0 0,-3 3 10 0 0,-3-6-3 0 0,0 0 1 0 0,-1 1 0 0 0,-1 0 0 0 0,-1 0-1 0 0,4 21 1 0 0,-1 14 43 0 0,-2 0 0 0 0,-3 1 0 0 0,-2 0 0 0 0,-7 74 0 0 0,2-109-51 0 0,-1 0 1 0 0,0-1 0 0 0,-1 0-1 0 0,-1 0 1 0 0,-12 24 0 0 0,-3 10 8 0 0,12-26-9 0 0,-14 38 9 0 0,-2-2 0 0 0,-37 65 0 0 0,18-57-18 0 0,23-37-1 0 0,1 0-1 0 0,-28 67 1 0 0,40-82 7 0 0,0-1 0 0 0,-1 0-1 0 0,0-1 1 0 0,-2 1 0 0 0,-17 21 0 0 0,-18 26 15 0 0,30-42-30 0 0,-2-1 1 0 0,0 0-1 0 0,-1-1 0 0 0,-1-2 0 0 0,-37 28 0 0 0,45-38 3 0 0,-1-1-1 0 0,0-1 1 0 0,-1 0-1 0 0,1-1 1 0 0,-17 5-1 0 0,4-2 0 0 0,15-5 6 0 0,-2 1 0 0 0,1-2-1 0 0,0 0 1 0 0,0 0 0 0 0,-1-1-1 0 0,1 0 1 0 0,-1-2 0 0 0,1 1 0 0 0,-1-1-1 0 0,1-1 1 0 0,0 0 0 0 0,0-1-1 0 0,-16-5 1 0 0,-10-13 16 0 0,0-2 0 0 0,2-2 0 0 0,0-1 0 0 0,2-2 1 0 0,1-1-1 0 0,1-1 0 0 0,2-2 0 0 0,-28-38 0 0 0,47 53-17 0 0,0 0 1 0 0,0-1 0 0 0,2 0-1 0 0,0-1 1 0 0,1 0 0 0 0,1 0-1 0 0,1-1 1 0 0,1 1-1 0 0,-4-27 1 0 0,3 3-9 0 0,3 0-1 0 0,1 0 1 0 0,5-63-1 0 0,0 76 8 0 0,2 0-1 0 0,13-41 1 0 0,-6 24 31 0 0,-2 18-10 0 0,1 1 0 0 0,2 1 0 0 0,0-1 0 0 0,2 2 0 0 0,30-42 1 0 0,-17 26-9 0 0,-7 13 5 0 0,1 1 0 0 0,2 1 0 0 0,0 1 0 0 0,2 1 0 0 0,1 1 0 0 0,55-37 0 0 0,-75 57-7 0 0,0 0 1 0 0,0 0-1 0 0,1 1 0 0 0,0 0 0 0 0,0 1 0 0 0,0-1 0 0 0,0 1 0 0 0,10 0 0 0 0,6-3 0 0 0,-9 1-2 0 0,1 1 0 0 0,0 1 0 0 0,29-1 0 0 0,-39 3 6 0 0,-1 0-1 0 0,1 1 0 0 0,-1-1 0 0 0,1 1 0 0 0,-1 0 1 0 0,1 0-1 0 0,-1 1 0 0 0,0-1 0 0 0,0 1 0 0 0,1 1 1 0 0,-1-1-1 0 0,-1 1 0 0 0,1-1 0 0 0,8 8 0 0 0,-1 0 13 0 0,-1 1 0 0 0,0 0 0 0 0,-1 0 0 0 0,-1 1 0 0 0,0 1 0 0 0,0 0 0 0 0,-1 0 0 0 0,-1 1-1 0 0,0-1 1 0 0,-1 2 0 0 0,6 22 0 0 0,2 28 54 0 0,-6-32-13 0 0,-2 1 0 0 0,5 66 0 0 0,-13-39-57 0 0,-1 1-1 0 0,-4-1 0 0 0,-22 96 1 0 0,-61 149 55 0 0,84-290-57 0 0,0 0-1 0 0,-1-1 1 0 0,0 0-1 0 0,-2 0 0 0 0,0-1 1 0 0,-12 16-1 0 0,17-26 7 0 0,0-1 0 0 0,-1 1 1 0 0,0-1-1 0 0,1 1 0 0 0,-1-1 0 0 0,0-1 0 0 0,0 1 0 0 0,-1-1 1 0 0,-10 4-1 0 0,13-6-4 0 0,0 1 1 0 0,0 0 0 0 0,0-1 0 0 0,0 0-1 0 0,0 1 1 0 0,-1-1 0 0 0,1-1-1 0 0,0 1 1 0 0,0 0 0 0 0,0-1 0 0 0,0 0-1 0 0,0 1 1 0 0,0-1 0 0 0,0 0-1 0 0,0-1 1 0 0,0 1 0 0 0,0 0 0 0 0,0-1-1 0 0,0 0 1 0 0,1 0 0 0 0,-3-2-1 0 0,-86-66 68 0 0,46 28-52 0 0,10 11 7 0 0,1-2 0 0 0,1-2 0 0 0,-41-58 0 0 0,53 59-23 0 0,1-1 0 0 0,2-1 1 0 0,1-1-1 0 0,3 0 1 0 0,0-1-1 0 0,-14-72 0 0 0,18 56-2 0 0,3-1 0 0 0,2 0-1 0 0,3 0 1 0 0,6-82-1 0 0,-3 126 1 0 0,0-10 1 0 0,1 1 1 0 0,1-1 0 0 0,1 1-1 0 0,0 0 1 0 0,12-32-1 0 0,12-2-12 0 0,-15-1 7 0 0,-1 26 8 0 0,27-50 0 0 0,1 1 4 0 0,-32 63-11 0 0,1 0 0 0 0,1 1 0 0 0,21-26 0 0 0,-12 17-12 0 0,-10 13 11 0 0,1 0-1 0 0,0 1 1 0 0,1 0-1 0 0,0 0 1 0 0,1 1-1 0 0,0 0 0 0 0,0 1 1 0 0,0 1-1 0 0,1 0 1 0 0,0 1-1 0 0,0 0 1 0 0,0 1-1 0 0,1 0 0 0 0,0 1 1 0 0,-1 1-1 0 0,1 0 1 0 0,0 1-1 0 0,0 0 1 0 0,0 1-1 0 0,0 1 0 0 0,26 4 1 0 0,-38-5 1 0 0,0 1 0 0 0,-1-1-1 0 0,1 1 1 0 0,0 0 0 0 0,0 0 0 0 0,0 0 0 0 0,-1 0 0 0 0,1 0 0 0 0,-1 0 0 0 0,1 0 0 0 0,-1 0 0 0 0,1 1 0 0 0,-1-1-1 0 0,0 1 1 0 0,1-1 0 0 0,1 4 0 0 0,13 13 14 0 0,0-7 14 0 0,-13-8-17 0 0,1-1 0 0 0,-1 0 0 0 0,0 1 0 0 0,0-1 0 0 0,-1 1 0 0 0,1 0 0 0 0,-1 0 0 0 0,1 0 0 0 0,-1 0 1 0 0,0 1-1 0 0,0-1 0 0 0,2 5 0 0 0,26 45 58 0 0,-20-38-61 0 0,-1-1 0 0 0,-1 1 0 0 0,-1 1 0 0 0,0-1 0 0 0,0 1 0 0 0,-2 1 1 0 0,5 21-1 0 0,6 65 13 0 0,-5-34 1 0 0,-2 0 1 0 0,-3 0 0 0 0,-4 89-1 0 0,-17-40-34 0 0,-5-1 0 0 0,-56 182 0 0 0,67-265 11 0 0,2-11-20 0 0,0 0 0 0 0,-2-1 0 0 0,-1 0 0 0 0,0 0 0 0 0,-2-1 1 0 0,-25 35-1 0 0,34-52 23 0 0,0 0 0 0 0,-1-1 1 0 0,0 0-1 0 0,1 0 0 0 0,-1 0 0 0 0,0 0 1 0 0,-1 0-1 0 0,1-1 0 0 0,0 0 0 0 0,-1 0 1 0 0,1 0-1 0 0,-1 0 0 0 0,0-1 0 0 0,1 1 1 0 0,-1-1-1 0 0,-6 0 0 0 0,-6 1-2 0 0,-1-1 0 0 0,-35-2 0 0 0,44 0 0 0 0,0-1-1 0 0,1 0 0 0 0,-1 0 1 0 0,1-1-1 0 0,-1 0 0 0 0,1 0 0 0 0,0-1 1 0 0,0 0-1 0 0,1 0 0 0 0,-14-11 0 0 0,-8-8-12 0 0,-34-35-1 0 0,28 24 12 0 0,13 14 2 0 0,0-1 0 0 0,2 0 0 0 0,0-2 0 0 0,1 0 1 0 0,2-2-1 0 0,-28-48 0 0 0,21 14-40 0 0,2-1 0 0 0,-22-93 0 0 0,38 123 34 0 0,1-1 0 0 0,1 0 0 0 0,2 0 0 0 0,0 0-1 0 0,3 0 1 0 0,0 0 0 0 0,8-38 0 0 0,-4 49-4 0 0,1 0 0 0 0,0 1-1 0 0,19-37 1 0 0,-13 32 9 0 0,-1 2 4 0 0,1 1-1 0 0,2 0 1 0 0,0 1-1 0 0,1 0 1 0 0,22-22-1 0 0,2 3 0 0 0,56-43 0 0 0,-88 77-1 0 0,0 0 1 0 0,0 1-1 0 0,1 0 1 0 0,13-5-1 0 0,12-7 4 0 0,-2-3 6 0 0,-12 6-5 0 0,1 2-1 0 0,0 0 0 0 0,1 1 0 0 0,0 1 1 0 0,26-8-1 0 0,15-6 6 0 0,-55 19-5 0 0,1 1 0 0 0,0-1 1 0 0,0 2-1 0 0,0-1 0 0 0,0 1 1 0 0,14-2-1 0 0,56-10 90 0 0,-56 9-53 0 0,0 1 0 0 0,45-2 0 0 0,-14 7-35 0 0,74 9 0 0 0,-105-6 0 0 0,0 0 0 0 0,1 2 0 0 0,-2 0-1 0 0,1 2 1 0 0,36 17 0 0 0,-22-6 44 0 0,-15-9-26 0 0,0 2 0 0 0,21 14 0 0 0,-36-21-24 0 0,1 1 1 0 0,-1 0-1 0 0,0 0 1 0 0,0 0-1 0 0,-1 1 1 0 0,0-1-1 0 0,0 1 0 0 0,0 1 1 0 0,4 8-1 0 0,37 61 21 0 0,-34-61-18 0 0,-1 0-1 0 0,-1 1 0 0 0,-1 1 0 0 0,-1-1 1 0 0,13 36-1 0 0,-21-52-2 0 0,13 44 14 0 0,-2 0 1 0 0,-2 0-1 0 0,-2 1 0 0 0,1 51 0 0 0,-8-41 16 0 0,-5 156-41 0 0,2-179 7 0 0,-2 0 0 0 0,-1 0 0 0 0,-2-1 0 0 0,-15 44-1 0 0,-24 19 4 0 0,28-59 2 0 0,11-20-4 0 0,-1 0 0 0 0,0 0-1 0 0,-1-1 1 0 0,-1 0-1 0 0,0-1 1 0 0,-1 0-1 0 0,-1-1 1 0 0,0 0-1 0 0,-29 21 1 0 0,6-10-10 0 0,27-17 14 0 0,-1-1 0 0 0,0 1 0 0 0,-1-1 1 0 0,0-1-1 0 0,0 0 0 0 0,0-1 1 0 0,-14 4-1 0 0,4-1-2 0 0,0-1 0 0 0,-1-2 0 0 0,0 0 0 0 0,0-1 0 0 0,0-1 0 0 0,0-1 0 0 0,-39-3 0 0 0,54 0 2 0 0,0 0 0 0 0,0 0 0 0 0,0-1 1 0 0,0 0-1 0 0,0 0 0 0 0,-8-6 0 0 0,-11-5-17 0 0,9 6-2 0 0,1 0-1 0 0,0-1 0 0 0,1-1 1 0 0,0 0-1 0 0,-23-22 1 0 0,22 20-6 0 0,-18-17 18 0 0,2-2 0 0 0,0 0 0 0 0,2-3 0 0 0,-34-48 0 0 0,49 60-4 0 0,1 0-1 0 0,2-2 1 0 0,0 1 0 0 0,1-1 0 0 0,1-1 0 0 0,1 0 0 0 0,2 0 0 0 0,-8-45 0 0 0,8 19-13 0 0,-9-94-18 0 0,15 125 39 0 0,1 1 0 0 0,2 0 1 0 0,-1 0-1 0 0,2 0 0 0 0,8-30 0 0 0,5-6 1 0 0,-9 26 2 0 0,1 0 0 0 0,2 1 0 0 0,19-40 0 0 0,43-77 6 0 0,44-78 29 0 0,-113 219-33 0 0,36-58 29 0 0,2 1 1 0 0,72-80-1 0 0,-110 138-31 0 0,58-60 30 0 0,69-56 1 0 0,-109 102-26 0 0,1 1 0 0 0,1 1 1 0 0,0 1-1 0 0,1 1 0 0 0,0 1 0 0 0,1 1 0 0 0,43-12 0 0 0,-10 6 9 0 0,-37 10-12 0 0,0 1 1 0 0,0 1-1 0 0,1 1 1 0 0,22-2-1 0 0,27 1 20 0 0,-23 1 19 0 0,86 4-1 0 0,-119 1-36 0 0,0 1 1 0 0,0 0-1 0 0,0 2 1 0 0,-1-1-1 0 0,1 2 0 0 0,-1 0 1 0 0,0 1-1 0 0,0 0 1 0 0,24 16-1 0 0,-10-3 14 0 0,-1 1 0 0 0,47 46 0 0 0,-63-55-15 0 0,-1 1 0 0 0,-1 0 0 0 0,0 0 0 0 0,-1 1 0 0 0,0 0 0 0 0,-1 0 0 0 0,0 1 0 0 0,8 25 0 0 0,-3-2-1 0 0,1 5 18 0 0,14 73-1 0 0,-13-5-7 0 0,-5 0 0 0 0,-4 1 0 0 0,-15 175 0 0 0,-3-191-38 0 0,-27 102 0 0 0,39-195 25 0 0,-53 176-9 0 0,-5 20-4 0 0,41-123-8 0 0,-4-1 0 0 0,-51 119-1 0 0,59-163 9 0 0,-2-2 0 0 0,0 0 0 0 0,-2-1 0 0 0,-35 42 0 0 0,1-19-63 0 0,45-44 65 0 0,0 0 0 0 0,0-1 0 0 0,0 1 0 0 0,-1-2 0 0 0,0 1 0 0 0,0-1 0 0 0,0 0 0 0 0,-1-1 0 0 0,1 0-1 0 0,-1 0 1 0 0,0-1 0 0 0,1 0 0 0 0,-1 0 0 0 0,0-1 0 0 0,0 0 0 0 0,-1-1 0 0 0,1 0 0 0 0,0 0 0 0 0,-15-3 0 0 0,21 2 10 0 0,0 0 1 0 0,0 0-1 0 0,0-1 1 0 0,0 1-1 0 0,1 0 1 0 0,-1-1 0 0 0,0 0-1 0 0,1 0 1 0 0,-1 0-1 0 0,1 0 1 0 0,-1 0-1 0 0,1 0 1 0 0,-3-4-1 0 0,-10-8-15 0 0,-27-23-16 0 0,1-3 0 0 0,2 0-1 0 0,2-3 1 0 0,-48-72 0 0 0,34 43 48 0 0,-67-129 0 0 0,97 159-32 0 0,3-1-1 0 0,1-2 1 0 0,2 1 0 0 0,-16-85-1 0 0,20 57 4 0 0,3 0 0 0 0,4 0 0 0 0,9-143 0 0 0,-1 191 11 0 0,2 1 0 0 0,0-1 0 0 0,1 1-1 0 0,19-42 1 0 0,7-20-3 0 0,-18 46 8 0 0,1 1 0 0 0,2 0 0 0 0,1 1 0 0 0,2 1 0 0 0,28-36 0 0 0,-8 18 0 0 0,2 3 0 0 0,72-67 0 0 0,-96 99 5 0 0,1 1 0 0 0,1 1 0 0 0,0 1 0 0 0,1 1 0 0 0,1 0 0 0 0,0 2 0 0 0,1 1 0 0 0,50-18 0 0 0,-63 27-5 0 0,22-7 6 0 0,2 2 0 0 0,-1 1 0 0 0,65-4 0 0 0,-49 10 23 0 0,-8 1 28 0 0,49 4 0 0 0,-77-2-43 0 0,0 0 1 0 0,0 1 0 0 0,-1 1-1 0 0,0 0 1 0 0,1 1 0 0 0,-2 0-1 0 0,20 11 1 0 0,-28-14-12 0 0,17 9 25 0 0,-1 1 0 0 0,0 0 1 0 0,-1 2-1 0 0,0 0 0 0 0,-1 1 1 0 0,-1 1-1 0 0,23 27 0 0 0,-19-15-2 0 0,-8-12-7 0 0,-1 1 0 0 0,-1 0 1 0 0,-1 0-1 0 0,16 34 0 0 0,-13-8 28 0 0,-2-1 0 0 0,-2 2 0 0 0,-2-1-1 0 0,2 52 1 0 0,-12 176 66 0 0,-1-238-107 0 0,-2 0 0 0 0,-1 0 0 0 0,-21 60-1 0 0,-3 11 1 0 0,-5 28 0 0 0,-97 226 0 0 0,121-330-13 0 0,-2-2 1 0 0,0 0 0 0 0,-33 42-1 0 0,21-31 4 0 0,22-30 2 0 0,0-1 0 0 0,-1 0-1 0 0,1 1 1 0 0,-1-2 0 0 0,-1 1-1 0 0,1-1 1 0 0,-12 10 0 0 0,-10 6 12 0 0,24-18-13 0 0,0 0-1 0 0,0 0 1 0 0,-1-1 0 0 0,0 1 0 0 0,1-1 0 0 0,-1 0 0 0 0,0 1-1 0 0,0-2 1 0 0,0 1 0 0 0,-1 0 0 0 0,-4 0 0 0 0,-10 3 0 0 0,12-2 0 0 0,0-1 1 0 0,0 0-1 0 0,0 0 0 0 0,0-1 1 0 0,0 0-1 0 0,0 0 0 0 0,0-1 1 0 0,-1 0-1 0 0,1 0 0 0 0,0-1 1 0 0,0 0-1 0 0,-14-3 0 0 0,-14-13-6 0 0,1-2 0 0 0,1-1 0 0 0,0-1 0 0 0,2-2 0 0 0,1-1 0 0 0,0-2 0 0 0,2-1 0 0 0,1-1 0 0 0,-44-59 0 0 0,17 10-23 0 0,4-2 1 0 0,-80-169-1 0 0,113 208 16 0 0,2-2 0 0 0,2 0 0 0 0,1 0 0 0 0,-7-54 0 0 0,9 21-10 0 0,0-123 0 0 0,11 174 20 0 0,2 0-1 0 0,0 0 1 0 0,1 0-1 0 0,13-37 1 0 0,-10 34-5 0 0,1-3-2 0 0,-1 3 5 0 0,1 0-1 0 0,0 1 1 0 0,19-37 0 0 0,25-38 32 0 0,-14 24-9 0 0,80-118-1 0 0,-91 156-11 0 0,2 2-1 0 0,2 1 0 0 0,2 2 1 0 0,0 1-1 0 0,61-46 1 0 0,-71 66-15 0 0,1 0 0 0 0,-1 2 0 0 0,38-13 0 0 0,-19 8 8 0 0,-22 8 1 0 0,0 2 0 0 0,1 0 1 0 0,-1 2-1 0 0,1 0 0 0 0,39-2 0 0 0,104 9 5 0 0,-157-2-3 0 0,10 0 4 0 0,-1 1 0 0 0,1 0 0 0 0,-1 2-1 0 0,0 0 1 0 0,0 0 0 0 0,0 2 0 0 0,0 0 0 0 0,-1 1 0 0 0,16 9 0 0 0,5 4 7 0 0,-2 1 1 0 0,0 2-1 0 0,-2 2 0 0 0,0 0 1 0 0,-2 2-1 0 0,-1 2 0 0 0,33 40 1 0 0,-57-61-6 0 0,0 0 0 0 0,-1 0 0 0 0,0 0 1 0 0,0 0-1 0 0,-1 1 0 0 0,4 17 0 0 0,4 10 17 0 0,2 0-16 0 0,-1 1-1 0 0,-2 0 0 0 0,9 62 1 0 0,-12-11-4 0 0,-7 158 0 0 0,-4-199 6 0 0,-2 0 0 0 0,-2-1 0 0 0,-18 59 1 0 0,-57 135 4 0 0,16-52-2 0 0,45-123-33 0 0,-4-2-1 0 0,-2-1 1 0 0,-40 64 0 0 0,50-87 11 0 0,15-32 1 0 0,1 0 0 0 0,-1 0 0 0 0,-1 0 0 0 0,1 0 0 0 0,-1-1 0 0 0,-1 1 0 0 0,1-1 0 0 0,-1 0 0 0 0,0-1 0 0 0,0 1 0 0 0,-10 7 0 0 0,5-6-4 0 0,-1 0 0 0 0,-1-1-1 0 0,-22 10 1 0 0,30-15 2 0 0,0 1-1 0 0,0-1 0 0 0,0 0 1 0 0,0-1-1 0 0,0 1 1 0 0,-1-1-1 0 0,1 0 1 0 0,0 1-1 0 0,0-2 0 0 0,0 1 1 0 0,-1-1-1 0 0,1 1 1 0 0,0-1-1 0 0,0 0 1 0 0,0 0-1 0 0,-7-4 0 0 0,-8-6-8 0 0,1 0-1 0 0,1-2 0 0 0,0 0 0 0 0,0-1 1 0 0,2 0-1 0 0,-23-28 0 0 0,6 3-18 0 0,-45-74-1 0 0,-142-316-8 0 0,209 406 37 0 0,2-2 0 0 0,0 1-1 0 0,2-1 1 0 0,0 0 0 0 0,-3-38 0 0 0,6 8-36 0 0,5-85 1 0 0,0 116 32 0 0,2-1 1 0 0,0 1-1 0 0,2 1 0 0 0,1-1 1 0 0,0 1-1 0 0,20-39 1 0 0,81-128-14 0 0,-42 80 7 0 0,-46 80 15 0 0,1 0 0 0 0,1 1 1 0 0,2 1-1 0 0,1 1 0 0 0,0 2 0 0 0,3 0 0 0 0,0 2 0 0 0,1 1 0 0 0,58-34 0 0 0,-57 41-16 0 0,1 1-1 0 0,-1 2 0 0 0,61-16 1 0 0,-66 23 28 0 0,-1 2 0 0 0,1 1 0 0 0,0 1 0 0 0,27 2-1 0 0,-11 0-2 0 0,-19-1 12 0 0,0 2 0 0 0,-1 0 0 0 0,1 2 0 0 0,-1 0 0 0 0,0 2 0 0 0,0 0 0 0 0,-1 1 0 0 0,1 1-1 0 0,-1 1 1 0 0,-1 1 0 0 0,0 1 0 0 0,-1 0 0 0 0,0 1 0 0 0,0 1 0 0 0,-1 1 0 0 0,-1 1 0 0 0,0 0 0 0 0,-1 1 0 0 0,-1 0 0 0 0,-1 1 0 0 0,19 31 0 0 0,-27-39-8 0 0,-1 1 1 0 0,0 0-1 0 0,-1 0 0 0 0,0 1 0 0 0,0-1 0 0 0,-1 0 1 0 0,1 16-1 0 0,10 42 23 0 0,-6-42-13 0 0,-2 1 0 0 0,0 0-1 0 0,-2 1 1 0 0,0 54 0 0 0,-1-16 15 0 0,-1-30-12 0 0,-1-1 1 0 0,-7 56-1 0 0,-12-6-4 0 0,-44 123 0 0 0,20-72-9 0 0,-13 22-68 0 0,16-49-1 0 0,-35 83-23 0 0,40-108 66 0 0,1-12 14 0 0,-2-1 0 0 0,-64 92-1 0 0,29-51-2 0 0,52-83 14 0 0,0-1-1 0 0,-2-1 0 0 0,-27 28 0 0 0,34-41-14 0 0,-1 0 1 0 0,0-1-1 0 0,0-1 0 0 0,-2 0 1 0 0,1-2-1 0 0,-31 16 0 0 0,23-15-6 0 0,10-5 9 0 0,1 0 0 0 0,-1 0 1 0 0,0-2-1 0 0,0 1 1 0 0,-1-2-1 0 0,-20 3 1 0 0,-4-2 6 0 0,1-1 0 0 0,0-2 1 0 0,-1-1-1 0 0,1-3 0 0 0,0-1 1 0 0,0-2-1 0 0,0-1 0 0 0,-41-14 1 0 0,33 4 5 0 0,1-3 0 0 0,1-1 1 0 0,0-3-1 0 0,2-1 0 0 0,1-2 1 0 0,1-2-1 0 0,-49-46 0 0 0,74 59-14 0 0,1-1 0 0 0,1-1-1 0 0,0 0 1 0 0,1-1-1 0 0,1 0 1 0 0,1-1-1 0 0,-10-28 1 0 0,11 29-4 0 0,3 2 0 0 0,1 1-1 0 0,0-1 1 0 0,1-1 0 0 0,0 1 0 0 0,2 0-1 0 0,-2-27 1 0 0,9-113-35 0 0,-4 136 41 0 0,2-3 6 0 0,1 0 0 0 0,2 0 1 0 0,0 1-1 0 0,2 0 0 0 0,13-31 0 0 0,-1 3-1 0 0,12-22-4 0 0,3 2 0 0 0,2 1 0 0 0,4 2 0 0 0,3 2 0 0 0,3 1 0 0 0,73-78 0 0 0,-74 96-12 0 0,3 2-1 0 0,1 2 1 0 0,2 3 0 0 0,2 2-1 0 0,1 2 1 0 0,2 2 0 0 0,62-26-1 0 0,-84 45 21 0 0,1 1-1 0 0,0 1 0 0 0,1 2 0 0 0,0 2 1 0 0,1 1-1 0 0,0 2 0 0 0,0 2 0 0 0,42 0 1 0 0,-58 3 6 0 0,1 2 0 0 0,0 1 0 0 0,39 7 0 0 0,-50-5-3 0 0,0 0 0 0 0,-1 0-1 0 0,1 1 1 0 0,-1 1 0 0 0,-1 0 0 0 0,1 0-1 0 0,-1 1 1 0 0,17 14 0 0 0,-16-8 26 0 0,0 1 1 0 0,0 0-1 0 0,-1 1 0 0 0,-1 0 1 0 0,-1 1-1 0 0,11 24 0 0 0,-1-2-1 0 0,-9-14-18 0 0,-1 1 0 0 0,-1-1 0 0 0,-2 2 0 0 0,0-1 0 0 0,-1 1 0 0 0,0 43-1 0 0,-4-62-12 0 0,0 39 21 0 0,-2 0 0 0 0,-2-1 0 0 0,-2 1 0 0 0,-16 61 0 0 0,14-70-19 0 0,-2 0-1 0 0,-19 48 0 0 0,-37 77-7 0 0,-125 270-25 0 0,151-354 9 0 0,6-10 9 0 0,-2-2 0 0 0,-78 106 0 0 0,83-132-3 0 0,20-24 12 0 0,-1-1 1 0 0,0 0 0 0 0,-1-1-1 0 0,-1 0 1 0 0,0-1-1 0 0,-16 12 1 0 0,5-9 14 0 0,18-11-12 0 0,1 0 0 0 0,-1-1 0 0 0,0 0 0 0 0,0 0 0 0 0,0-1 0 0 0,-1 0 0 0 0,1 0 0 0 0,-1-1 0 0 0,0 1 0 0 0,-11 0 0 0 0,-52 2 5 0 0,66-5-13 0 0,-1-1 0 0 0,1 1 0 0 0,-1-1 0 0 0,1 1 0 0 0,-1-2 0 0 0,1 1 0 0 0,-1-1 0 0 0,1 1 0 0 0,0-2 0 0 0,-10-4 0 0 0,-26-27-3 0 0,2-1 0 0 0,1-3 0 0 0,-58-73 0 0 0,84 93 0 0 0,1 0 0 0 0,1-1 0 0 0,0-1 1 0 0,1 1-1 0 0,-10-36 0 0 0,-2-4-20 0 0,16 45 23 0 0,0-1 0 0 0,1 0 0 0 0,1 0 0 0 0,0 0 0 0 0,1 0 0 0 0,1 0 0 0 0,0-1 0 0 0,1 1 0 0 0,1 0 0 0 0,0 0 0 0 0,1-1 0 0 0,1 1 0 0 0,5-17 0 0 0,6-12-6 0 0,3 1 0 0 0,1 0 0 0 0,25-41 0 0 0,-12 31 19 0 0,2 1-1 0 0,2 2 1 0 0,2 2 0 0 0,80-81-1 0 0,-102 113-13 0 0,2 0-1 0 0,1 1 1 0 0,-1 1 0 0 0,2 1-1 0 0,0 0 1 0 0,1 2 0 0 0,0 0-1 0 0,1 1 1 0 0,29-10 0 0 0,194-36-27 0 0,-207 50 38 0 0,-1 3 0 0 0,1 0-1 0 0,0 3 1 0 0,68 7 0 0 0,-83-3 2 0 0,0 0 1 0 0,-1 1-1 0 0,1 1 0 0 0,-1 2 0 0 0,0 0 1 0 0,33 18-1 0 0,-43-20 8 0 0,0 1-1 0 0,0 1 1 0 0,-1 0 0 0 0,0 0-1 0 0,-1 1 1 0 0,1 0 0 0 0,-2 1-1 0 0,1 0 1 0 0,-1 0-1 0 0,-1 1 1 0 0,0 0 0 0 0,11 23-1 0 0,-7-3 17 0 0,0 0-1 0 0,-2 2 0 0 0,-1-1 1 0 0,-2 1-1 0 0,-1 0 0 0 0,-2 0 1 0 0,-1 55-1 0 0,-2-42-29 0 0,2-13 6 0 0,-2 1-1 0 0,-1-1 0 0 0,-2 0 1 0 0,-1 0-1 0 0,-2 0 0 0 0,-14 50 0 0 0,-34 96-56 0 0,41-128 9 0 0,-2 0 1 0 0,-2-1-1 0 0,-30 61 0 0 0,-4-7-40 0 0,32-63 82 0 0,-1-1 0 0 0,-2-1 0 0 0,-43 58 0 0 0,58-90-7 0 0,0 0 0 0 0,0-1 0 0 0,0 0-1 0 0,-1 0 1 0 0,0-1 0 0 0,0 0 0 0 0,-1 0 0 0 0,0-1-1 0 0,1 0 1 0 0,-15 5 0 0 0,17-7 2 0 0,0 0 0 0 0,0-1 1 0 0,0 1-1 0 0,0-1 0 0 0,0-1 0 0 0,-1 1 0 0 0,1-1 0 0 0,0 0 1 0 0,0 0-1 0 0,0-1 0 0 0,0 0 0 0 0,-1 0 0 0 0,1 0 1 0 0,0-1-1 0 0,1 1 0 0 0,-1-2 0 0 0,-9-3 0 0 0,-19-16-22 0 0,1-2 0 0 0,-39-36 0 0 0,59 48 16 0 0,0-1 0 0 0,1 0 0 0 0,1-1 0 0 0,0 0 0 0 0,1-1 0 0 0,0 0 0 0 0,-12-30-1 0 0,1-8-54 0 0,2-1 0 0 0,-18-91 0 0 0,33 125 49 0 0,-4-24-22 0 0,-4-45 0 0 0,11 77 35 0 0,0-1 0 0 0,1 1 0 0 0,1 0 0 0 0,0-1 0 0 0,1 1 0 0 0,0 0 0 0 0,1-1-1 0 0,7-19 1 0 0,-2 14 2 0 0,31-83-30 0 0,-29 73 23 0 0,1 2 0 0 0,1 0 0 0 0,25-39 0 0 0,-13 24 5 0 0,3-1 12 0 0,2 1 0 0 0,1 2 0 0 0,2 1 0 0 0,2 2-1 0 0,1 1 1 0 0,2 1 0 0 0,2 2 0 0 0,58-37-1 0 0,-62 49-17 0 0,1 1-1 0 0,1 3 1 0 0,47-16 0 0 0,-47 18 21 0 0,-12 7 17 0 0,0 2-1 0 0,0 0 0 0 0,0 1 0 0 0,1 2 0 0 0,-1 0 1 0 0,1 2-1 0 0,-1 1 0 0 0,1 1 0 0 0,35 7 0 0 0,-54-7-11 0 0,1 0 0 0 0,-1 1 0 0 0,0-1 0 0 0,0 1 0 0 0,0 1 1 0 0,-1-1-1 0 0,1 1 0 0 0,-1 0 0 0 0,0 1 0 0 0,0 0 0 0 0,0 0 0 0 0,9 10 0 0 0,-4-1 21 0 0,0 1 1 0 0,-1 0 0 0 0,-1 1 0 0 0,9 20 0 0 0,-13-22-22 0 0,-1 1 1 0 0,0-1 0 0 0,-1 1-1 0 0,-1 0 1 0 0,0 18-1 0 0,1-3 3 0 0,0 14-9 0 0,-3 0 1 0 0,-1 0-1 0 0,-3 0 0 0 0,-1 0 1 0 0,-2 0-1 0 0,-15 45 1 0 0,1 11 1 0 0,7-48-81 0 0,-1-1-1 0 0,-3-1 1 0 0,-32 64 0 0 0,18-44 11 0 0,-5 6-6 0 0,-85 126 1 0 0,56-99 26 0 0,51-83 26 0 0,-1-1 0 0 0,0-1-1 0 0,-2 0 1 0 0,0-1 0 0 0,-1-1-1 0 0,-1 0 1 0 0,0-2 0 0 0,-1-1-1 0 0,-24 12 1 0 0,34-20-6 0 0,0-1-1 0 0,0-1 1 0 0,0 0 0 0 0,-17 3 0 0 0,-6 1-21 0 0,8-2 32 0 0,1-2 0 0 0,-1 0 0 0 0,0-2 0 0 0,0 0 0 0 0,1-2 0 0 0,-1-1 0 0 0,0-1 0 0 0,1-2 0 0 0,-37-10 0 0 0,4-5 5 0 0,2-2 0 0 0,0-3 0 0 0,2-3 1 0 0,1-2-1 0 0,2-2 0 0 0,-62-49 0 0 0,107 75-11 0 0,0 0 0 0 0,1 0 0 0 0,-1-1 0 0 0,2 0 0 0 0,-1 0-1 0 0,1 0 1 0 0,0 0 0 0 0,0-1 0 0 0,-3-9 0 0 0,-19-76-53 0 0,25 89 62 0 0,-4-20-23 0 0,1 0 0 0 0,-1-42 0 0 0,5 53 19 0 0,0 1-1 0 0,1 0 1 0 0,0 0 0 0 0,1 0-1 0 0,1-1 1 0 0,-1 2-1 0 0,8-18 1 0 0,10-17 10 0 0,3 0 0 0 0,2 2 0 0 0,2 0 0 0 0,1 2 0 0 0,2 1 0 0 0,2 2 0 0 0,2 1 0 0 0,2 1 0 0 0,1 2 0 0 0,79-57 0 0 0,-88 76 1 0 0,0 0 1 0 0,1 2 0 0 0,36-11 0 0 0,-8 2-14 0 0,-40 15 8 0 0,0 1 0 0 0,0 1 1 0 0,1 1-1 0 0,0 0 0 0 0,0 1 1 0 0,0 1-1 0 0,36-2 0 0 0,-48 4 10 0 0,0 1 0 0 0,-1 0-1 0 0,1 0 1 0 0,0 1 0 0 0,-1-1-1 0 0,1 1 1 0 0,-1 1 0 0 0,1-1-1 0 0,-1 1 1 0 0,1 0 0 0 0,-1 0-1 0 0,0 0 1 0 0,0 1 0 0 0,0-1-1 0 0,0 1 1 0 0,-1 1 0 0 0,1-1-1 0 0,-1 1 1 0 0,0-1 0 0 0,0 1-1 0 0,0 0 1 0 0,0 1 0 0 0,-1-1-1 0 0,1 1 1 0 0,-1 0 0 0 0,0-1-1 0 0,-1 1 1 0 0,1 0 0 0 0,-1 1-1 0 0,0-1 1 0 0,2 11 0 0 0,-1-5 1 0 0,2 1 7 0 0,-1-1-1 0 0,-1 1 1 0 0,0 0-1 0 0,-1 0 1 0 0,0 0-1 0 0,-1 0 1 0 0,0 0-1 0 0,-1 1 1 0 0,-1-1-1 0 0,1 0 1 0 0,-5 18-1 0 0,-5 9-9 0 0,3-10-2 0 0,-1-1-1 0 0,-1 1 1 0 0,-20 40-1 0 0,-38 42 23 0 0,-96 167-26 0 0,137-241-27 0 0,-35 38 0 0 0,26-34 11 0 0,7-7 17 0 0,-3-2 1 0 0,0-1 0 0 0,-2-1-1 0 0,-1-2 1 0 0,-2-2 0 0 0,0-1-1 0 0,-70 36 1 0 0,83-53 0 0 0,1 0 1 0 0,-1-2-1 0 0,0 0 0 0 0,-1-2 0 0 0,1 0 1 0 0,-26 0-1 0 0,38-4-3 0 0,-26 5-2 0 0,1-3 0 0 0,-1-1 0 0 0,0-1 0 0 0,0-2 0 0 0,0-2 0 0 0,-69-17 0 0 0,13-11-2 0 0,-160-81 0 0 0,244 108-6 0 0,1-1-1 0 0,0 0 1 0 0,0 0 0 0 0,0-1 0 0 0,1 0 0 0 0,0 0 0 0 0,0-1 0 0 0,1 1 0 0 0,0-2 0 0 0,1 1-1 0 0,-1-1 1 0 0,2 1 0 0 0,-1-1 0 0 0,1-1 0 0 0,1 1 0 0 0,-1 0 0 0 0,2-1 0 0 0,-1 0 0 0 0,1 0-1 0 0,1 0 1 0 0,0 0 0 0 0,0 0 0 0 0,1-14 0 0 0,1 16 3 0 0,0-1 0 0 0,0 0 0 0 0,0 0-1 0 0,1 1 1 0 0,1-1 0 0 0,-1 1 0 0 0,1-1 0 0 0,1 1 0 0 0,0 0 0 0 0,0 0-1 0 0,9-12 1 0 0,6-6 14 0 0,1 2-1 0 0,24-23 1 0 0,24-29 3 0 0,-43 45-1 0 0,2 1 0 0 0,1 1 0 0 0,32-25 0 0 0,103-73 26 0 0,-136 106-38 0 0,49-29 12 0 0,1 4 1 0 0,3 3-1 0 0,113-44 0 0 0,-174 79-21 0 0,4-1 24 0 0,1 2-1 0 0,-1 0 1 0 0,2 1 0 0 0,-1 1 0 0 0,0 2 0 0 0,1 0 0 0 0,47 2-1 0 0,-69 1-12 0 0,0 0-1 0 0,0 0 0 0 0,0 0 0 0 0,0 0 1 0 0,0 1-1 0 0,0-1 0 0 0,0 1 1 0 0,0 0-1 0 0,0 0 0 0 0,0 0 0 0 0,0 0 1 0 0,-1 1-1 0 0,1-1 0 0 0,0 0 1 0 0,-1 1-1 0 0,1 0 0 0 0,-1 0 0 0 0,0 0 1 0 0,1 0-1 0 0,-1 0 0 0 0,0 0 0 0 0,0 1 1 0 0,0-1-1 0 0,-1 1 0 0 0,1-1 1 0 0,-1 1-1 0 0,1 0 0 0 0,0 3 0 0 0,0-3 0 0 0,-1 0-1 0 0,0 1 0 0 0,1-1 0 0 0,0 0 1 0 0,-1 0-1 0 0,1 0 0 0 0,1 0 0 0 0,-1 0 0 0 0,0 0 1 0 0,1-1-1 0 0,3 4 0 0 0,-3-4 3 0 0,-1 0-1 0 0,1 1 1 0 0,-1-1-1 0 0,0 1 0 0 0,0-1 1 0 0,0 1-1 0 0,0 0 1 0 0,0 0-1 0 0,0 0 1 0 0,-1 0-1 0 0,0 0 1 0 0,1 0-1 0 0,-1 0 1 0 0,0 0-1 0 0,-1 1 1 0 0,1-1-1 0 0,0 4 1 0 0,-1 22 12 0 0,1 0 12 0 0,-1 0 1 0 0,-2 0-1 0 0,-10 55 1 0 0,9-70-27 0 0,-4 12 1 0 0,-1 0-1 0 0,-18 40 1 0 0,-9 23 28 0 0,22-54-10 0 0,-25 48 0 0 0,11-31-40 0 0,15-27-7 0 0,-2 0 1 0 0,-16 23-1 0 0,-86 98-39 0 0,99-127 77 0 0,-1-1-1 0 0,0 0 0 0 0,-2-2 1 0 0,0 0-1 0 0,-22 13 0 0 0,31-25-12 0 0,1 0 0 0 0,-1 0 0 0 0,0-1 0 0 0,1-1-1 0 0,-2 0 1 0 0,1 0 0 0 0,0-1 0 0 0,-13 0 0 0 0,3 1 7 0 0,2 0 13 0 0,-65 2 73 0 0,77-5-90 0 0,0 1 0 0 0,0-1-1 0 0,0 0 1 0 0,-1-1 0 0 0,2 0-1 0 0,-1 0 1 0 0,0 0 0 0 0,0-1 0 0 0,-9-5-1 0 0,-4-5-6 0 0,1-2-1 0 0,1 0 0 0 0,0-1 0 0 0,1 0 0 0 0,0-2 0 0 0,2 0 1 0 0,0 0-1 0 0,-12-22 0 0 0,7 8-6 0 0,2-1 0 0 0,1-1-1 0 0,2-1 1 0 0,-16-50 0 0 0,26 61 4 0 0,1-1-1 0 0,0 0 0 0 0,2 0 1 0 0,1 0-1 0 0,4-45 1 0 0,-2 1 1 0 0,1 44 10 0 0,0-1 0 0 0,2 1 0 0 0,0 0 0 0 0,2 0 0 0 0,1 1 0 0 0,11-28 0 0 0,71-142 8 0 0,-69 154-9 0 0,11-24 17 0 0,4 1 0 0 0,2 2-1 0 0,2 2 1 0 0,4 1 0 0 0,1 3 0 0 0,92-88-1 0 0,-49 58-42 0 0,-47 43 3 0 0,2 2 1 0 0,60-43-1 0 0,-82 70 20 0 0,150-97 0 0 0,-143 95 4 0 0,1 0 0 0 0,1 2 1 0 0,0 2-1 0 0,41-12 0 0 0,-61 21 1 0 0,195-40-45 0 0,-175 38 34 0 0,0 1-1 0 0,0 1 0 0 0,0 2 0 0 0,1 1 0 0 0,34 6 0 0 0,-53-4 20 0 0,0 0 0 0 0,0 0 0 0 0,0 1 0 0 0,0 0 0 0 0,-1 1 0 0 0,1 0 0 0 0,-1 1 0 0 0,-1 0 0 0 0,1 1 0 0 0,-1 0 0 0 0,0 0 0 0 0,-1 1 0 0 0,1 0 0 0 0,-2 1 0 0 0,11 13 0 0 0,-7-7 13 0 0,-1 1 0 0 0,-1 1 0 0 0,0 0 0 0 0,-1 0 0 0 0,-1 0 0 0 0,0 1-1 0 0,-2 0 1 0 0,6 32 0 0 0,-4-19 10 0 0,-2 0 0 0 0,-1 0-1 0 0,-2 0 1 0 0,-1 1-1 0 0,-1-1 1 0 0,-9 60-1 0 0,-3-23-43 0 0,7-37-9 0 0,0-1 0 0 0,-2 0 0 0 0,-2 0-1 0 0,-14 35 1 0 0,-46 66 71 0 0,37-49-61 0 0,18-42-14 0 0,-1-2 0 0 0,-2 0 0 0 0,-2-1 1 0 0,-30 45-1 0 0,40-69 20 0 0,-1 2-6 0 0,-1-1 0 0 0,0 0-1 0 0,-1 0 1 0 0,-21 18 0 0 0,5-11 4 0 0,19-14 3 0 0,-1 0 0 0 0,1-1 0 0 0,-1 0 0 0 0,0-1 0 0 0,-1 0 1 0 0,1 0-1 0 0,-17 4 0 0 0,6-2-11 0 0,-7 1-9 0 0,0 0 1 0 0,-32 4 0 0 0,52-11 21 0 0,-1-1-1 0 0,1 1 1 0 0,-1-1-1 0 0,0-1 1 0 0,1 1-1 0 0,-1-1 1 0 0,1-1-1 0 0,-1 0 1 0 0,1 0-1 0 0,0-1 1 0 0,-14-6-1 0 0,-3-5-16 0 0,1-1 0 0 0,0-1 0 0 0,1-1 0 0 0,1-1 0 0 0,1-1 0 0 0,-25-28 0 0 0,9 2 1 0 0,1-1-1 0 0,-33-58 0 0 0,54 77-5 0 0,1-1 0 0 0,1 0-1 0 0,-16-53 1 0 0,-16-95-83 0 0,30 110 77 0 0,9 30 13 0 0,1 1-1 0 0,2-1 0 0 0,2 0 0 0 0,5-60 0 0 0,-2 74 8 0 0,1 0 0 0 0,2 1 0 0 0,8-29 0 0 0,-1 10 5 0 0,-7 17 1 0 0,1 0 0 0 0,2 1 0 0 0,0-1 0 0 0,21-37-1 0 0,25-40-12 0 0,-25 43-1 0 0,39-55 0 0 0,53-47-24 0 0,-99 135 47 0 0,1 1-1 0 0,0 1 0 0 0,2 1 0 0 0,32-22 0 0 0,-44 35-7 0 0,4-4 8 0 0,1 1 0 0 0,0 0 0 0 0,28-11 1 0 0,7 0-15 0 0,-38 16 0 0 0,-1-1 0 0 0,1 2-1 0 0,0 0 1 0 0,1 0 0 0 0,17-2-1 0 0,225-15 412 0 0,-215 21-290 0 0,0 2 0 0 0,0 2-1 0 0,84 16 1 0 0,-106-12-56 0 0,0 1 1 0 0,-1 0 0 0 0,1 1 0 0 0,28 19-1 0 0,16 6-11 0 0,-55-26-43 0 0,1 0 1 0 0,-1 0-1 0 0,0 1 0 0 0,-1 1 0 0 0,0-1 0 0 0,-1 1 0 0 0,0 1 0 0 0,0 0 0 0 0,8 15 0 0 0,-7-11 16 0 0,-5-10-12 0 0,-1 1 1 0 0,0 0-1 0 0,-1 0 0 0 0,1 0 1 0 0,2 12-1 0 0,4 13 33 0 0,-1-11-31 0 0,-2 1 0 0 0,0 0 1 0 0,-2 0-1 0 0,0 0 1 0 0,1 26-1 0 0,-4 114 44 0 0,-2-90-45 0 0,-2-11-1 0 0,-3-1 1 0 0,-2 0-1 0 0,-3 0 0 0 0,-3-1 0 0 0,-2 0 0 0 0,-36 85 1 0 0,24-79-39 0 0,-47 79 1 0 0,35-70 5 0 0,36-66 19 0 0,-5 12-14 0 0,0-1 0 0 0,-2 0 1 0 0,0-1-1 0 0,-1 0 0 0 0,-1-1 1 0 0,0 0-1 0 0,-18 16 0 0 0,0-4-77 0 0,27-23 78 0 0,-1 0 0 0 0,0-1 0 0 0,0 0 0 0 0,0 0 1 0 0,-1 0-1 0 0,0 0 0 0 0,1-1 0 0 0,-1 0 0 0 0,0 0 0 0 0,-10 3 0 0 0,1-1-14 0 0,0-1 0 0 0,-1 0 1 0 0,0-1-1 0 0,0-1 0 0 0,-30 2 0 0 0,38-5 7 0 0,0 1 0 0 0,-1-1-1 0 0,1 0 1 0 0,0 0 0 0 0,0-1-1 0 0,0 0 1 0 0,0-1 0 0 0,1 0-1 0 0,-1 0 1 0 0,0-1-1 0 0,1 0 1 0 0,0 0 0 0 0,0 0-1 0 0,-7-7 1 0 0,-21-20 12 0 0,1-2 0 0 0,1-2 0 0 0,2-1 0 0 0,1-1 0 0 0,-39-65 0 0 0,23 23-29 0 0,-85-159 13 0 0,116 203 32 0 0,0-1-1 0 0,3 0 1 0 0,1 0 0 0 0,2-2 0 0 0,-6-45-1 0 0,-2-143-14 0 0,18 190 4 0 0,0 1 0 0 0,3-1 0 0 0,1 1 0 0 0,14-51 0 0 0,-11 57 5 0 0,5-17 5 0 0,36-88-1 0 0,-5 32 24 0 0,-30 66-4 0 0,2 0 1 0 0,33-55-1 0 0,-11 32 0 0 0,-11 15 29 0 0,41-49-1 0 0,-58 81-37 0 0,0 0 0 0 0,1 1-1 0 0,1 1 1 0 0,0 0 0 0 0,0 0 0 0 0,1 1-1 0 0,0 1 1 0 0,21-10 0 0 0,-16 9 23 0 0,-1 2 1 0 0,2 0 0 0 0,-1 1-1 0 0,1 1 1 0 0,0 0 0 0 0,32-2-1 0 0,-15 5 59 0 0,43 2-1 0 0,-66 1-63 0 0,0 0-1 0 0,-1 1 1 0 0,0 1-1 0 0,1 0 1 0 0,-1 0 0 0 0,0 1-1 0 0,11 6 1 0 0,13 10 22 0 0,-1 3 0 0 0,-2 0 0 0 0,0 2 0 0 0,-2 2 0 0 0,0 1-1 0 0,-2 1 1 0 0,-2 1 0 0 0,36 50 0 0 0,-48-56-44 0 0,-2 0 0 0 0,-1 0 0 0 0,-1 1 1 0 0,-1 1-1 0 0,9 36 0 0 0,3 3-44 0 0,-16-42 42 0 0,0 0 0 0 0,-2 1 0 0 0,-1 0 1 0 0,1 32-1 0 0,3 23 3 0 0,1-9 33 0 0,-4 1 1 0 0,-5 75-1 0 0,-1-41-15 0 0,-8-10-42 0 0,1-27 2 0 0,2-29 10 0 0,-1-1 0 0 0,-1 0 0 0 0,-26 62-1 0 0,33-93 6 0 0,-4 7-9 0 0,0-1 0 0 0,-1 0 0 0 0,0 0 0 0 0,-1-1 0 0 0,-14 18 0 0 0,3 4-1 0 0,18-32 8 0 0,0 0 1 0 0,1-1-1 0 0,-1 1 1 0 0,0 0-1 0 0,0 0 1 0 0,0 0-1 0 0,-1-1 1 0 0,1 1-1 0 0,0 0 1 0 0,-1-1 0 0 0,1 0-1 0 0,-1 1 1 0 0,1-1-1 0 0,-1 0 1 0 0,0 1-1 0 0,1-1 1 0 0,-1 0-1 0 0,-3 1 1 0 0,-13 8-31 0 0,0-1 0 0 0,-1 0 0 0 0,0-2 1 0 0,-26 7-1 0 0,38-12 18 0 0,-1 0 0 0 0,1-1 0 0 0,0-1 0 0 0,-1 1 0 0 0,1-1 0 0 0,-1 0 0 0 0,1-1 0 0 0,-1 1 0 0 0,1-1 0 0 0,0-1 0 0 0,-1 0 0 0 0,1 0 0 0 0,0 0 0 0 0,0-1 0 0 0,-13-7 0 0 0,-14-13-61 0 0,0-1 0 0 0,2-2 0 0 0,1-1 0 0 0,1-2 0 0 0,1-1 0 0 0,2-1-1 0 0,1-1 1 0 0,1-2 0 0 0,-33-60 0 0 0,19 23 10 0 0,4-2 0 0 0,2-1 0 0 0,-35-124 0 0 0,59 152 10 0 0,2-1 1 0 0,2 0-1 0 0,2-1 0 0 0,6-90 1 0 0,-1 96 34 0 0,1 10 36 0 0,1 0 1 0 0,2 0-1 0 0,1 0 0 0 0,21-56 0 0 0,-14 55-5 0 0,37-63-1 0 0,-27 53 27 0 0,5-5 44 0 0,64-81 0 0 0,-78 114-91 0 0,0 0 0 0 0,0 1 0 0 0,22-14 0 0 0,-33 25 9 0 0,61-25 17 0 0,-61 25-2 0 0,0 0-1 0 0,1 0 0 0 0,-1 0 0 0 0,1 1 0 0 0,-1-1 0 0 0,1 1 1 0 0,0 1-1 0 0,0-1 0 0 0,0 0 0 0 0,0 1 0 0 0,0 0 0 0 0,0 1 1 0 0,1-1-1 0 0,-1 1 0 0 0,9 0 0 0 0,-1 0-1 0 0,9-1 1 0 0,-1 1 0 0 0,1 0 0 0 0,0 2 1 0 0,-1 0-1 0 0,0 2 0 0 0,0 0 0 0 0,0 2 0 0 0,26 9 0 0 0,-23-2 5 0 0,-1 1 0 0 0,26 21 1 0 0,9 5 7 0 0,-32-19-2 0 0,-1 0-1 0 0,0 1 0 0 0,-2 1 1 0 0,-1 2-1 0 0,-1 0 0 0 0,-1 1 1 0 0,23 41-1 0 0,-30-42 19 0 0,19 48 0 0 0,-9-19 26 0 0,-12-29-45 0 0,-2-1-1 0 0,-1 1 1 0 0,0 0 0 0 0,-2 1 0 0 0,-1 0 0 0 0,3 49-1 0 0,3 27 4 0 0,-4-53 4 0 0,0 52 1 0 0,-7-44-21 0 0,2-3-1 0 0,-2-1 0 0 0,-3 0 0 0 0,-2 0 0 0 0,-19 79 0 0 0,9-63-7 0 0,11-47-1 0 0,0 0 0 0 0,-2 0 0 0 0,-12 28 0 0 0,-64 164-104 0 0,71-192 91 0 0,5-12 6 0 0,1 1-1 0 0,1 0 1 0 0,0 0-1 0 0,-4 15 1 0 0,6-19 1 0 0,0 0 0 0 0,0 0 0 0 0,-1-1 0 0 0,0 1 0 0 0,0-1 1 0 0,0 1-1 0 0,-9 9 0 0 0,-1 5-4 0 0,-2 6-8 0 0,13-22 3 0 0,-1 1 1 0 0,0-1-1 0 0,-1 0 0 0 0,1 0 1 0 0,-1 0-1 0 0,0 0 1 0 0,0-1-1 0 0,0 0 1 0 0,-1 0-1 0 0,-5 5 0 0 0,0-2-16 0 0,0 1-1 0 0,0-1 1 0 0,0-1-1 0 0,-1 0 1 0 0,0-1-1 0 0,-13 5 1 0 0,19-8 14 0 0,0 0 0 0 0,0-1 1 0 0,0 0-1 0 0,-1 0 0 0 0,1 0 1 0 0,-1 0-1 0 0,1-1 0 0 0,-1 0 1 0 0,1 0-1 0 0,-1-1 0 0 0,1 1 1 0 0,0-1-1 0 0,-1 0 0 0 0,1-1 1 0 0,-10-3-1 0 0,-5-6-26 0 0,1-1 1 0 0,1 0-1 0 0,0-2 1 0 0,0 0-1 0 0,2-1 0 0 0,0 0 1 0 0,0-1-1 0 0,2-1 1 0 0,0-1-1 0 0,-21-35 0 0 0,7 12 47 0 0,10 17-67 0 0,1-2 0 0 0,-22-44 0 0 0,15 14-42 0 0,2 0-1 0 0,3-2 0 0 0,-16-76 1 0 0,30 105 96 0 0,1 0 0 0 0,1 0 0 0 0,1 0 0 0 0,2-1 1 0 0,1 1-1 0 0,1-1 0 0 0,1 1 0 0 0,14-55 0 0 0,36-53 32 0 0,-37 100 13 0 0,-2 6 35 0 0,2 1 0 0 0,36-53 1 0 0,-18 31-37 0 0,-20 34-32 0 0,0 0 0 0 0,1 0 0 0 0,1 2 0 0 0,0-1 1 0 0,1 2-1 0 0,1 1 0 0 0,1 0 0 0 0,0 1 0 0 0,0 1 0 0 0,30-14 0 0 0,-36 22-3 0 0,1 0 1 0 0,-1 1-1 0 0,1 1 1 0 0,0 0-1 0 0,0 0 1 0 0,0 2-1 0 0,0-1 0 0 0,22 4 1 0 0,6-2-5 0 0,-35 0 14 0 0,0-1 1 0 0,1 2-1 0 0,-1-1 1 0 0,0 1-1 0 0,0 0 0 0 0,-1 0 1 0 0,1 1-1 0 0,0 0 1 0 0,-1 0-1 0 0,1 0 0 0 0,-1 1 1 0 0,0 0-1 0 0,0 0 1 0 0,5 6-1 0 0,32 18 87 0 0,-17-13-60 0 0,-1 1-1 0 0,0 1 0 0 0,-1 1 0 0 0,-1 1 1 0 0,-1 1-1 0 0,0 0 0 0 0,-2 2 0 0 0,29 39 0 0 0,-8 29 100 0 0,-33-77-120 0 0,-1 1 1 0 0,0 0-1 0 0,-1 0 1 0 0,-1 1-1 0 0,0 0 1 0 0,-1 0-1 0 0,-1 0 1 0 0,4 29-1 0 0,3 216 73 0 0,-11-225-95 0 0,-2 0 0 0 0,-1 0 1 0 0,-2 0-1 0 0,-1 0 0 0 0,-16 45 0 0 0,-40 121-61 0 0,52-176 52 0 0,0-1-1 0 0,-29 46 0 0 0,25-47 10 0 0,2 0-1 0 0,1 0 0 0 0,-12 31 0 0 0,12-21-59 0 0,-2-1-1 0 0,-1-1 1 0 0,-36 57 0 0 0,46-81 53 0 0,0-1 1 0 0,0 0 0 0 0,0 0 0 0 0,-1 0-1 0 0,0 0 1 0 0,-6 4 0 0 0,-16 15 22 0 0,23-21-37 0 0,-1 1 1 0 0,0-1 0 0 0,0 0-1 0 0,0 0 1 0 0,0-1 0 0 0,-8 3-1 0 0,12-5 15 0 0,0 1-1 0 0,-1-1 0 0 0,1-1 0 0 0,0 1 0 0 0,0 0 0 0 0,-1 0 0 0 0,1-1 1 0 0,-1 1-1 0 0,1-1 0 0 0,0 0 0 0 0,-1 0 0 0 0,1 0 0 0 0,-1 0 0 0 0,1 0 1 0 0,0-1-1 0 0,-1 1 0 0 0,1-1 0 0 0,0 1 0 0 0,-1-1 0 0 0,1 0 0 0 0,0 0 1 0 0,-4-2-1 0 0,-47-70-251 0 0,30 30 195 0 0,1 0 0 0 0,3-2-1 0 0,1 0 1 0 0,2-1 0 0 0,-12-59-1 0 0,8 24 74 0 0,6 35 11 0 0,3-2 1 0 0,1 1-1 0 0,-5-95 0 0 0,15 100-31 0 0,-2 20 11 0 0,2 0 0 0 0,1 0 0 0 0,1 0 0 0 0,0 0 0 0 0,8-27 0 0 0,19-30-7 0 0,67-129 0 0 0,-55 125 85 0 0,-24 51-82 0 0,1 0 1 0 0,2 1-1 0 0,0 1 1 0 0,2 1-1 0 0,2 1 1 0 0,51-48-1 0 0,-63 67 22 0 0,0 0 0 0 0,0 1-1 0 0,0 0 1 0 0,1 1 0 0 0,0 1-1 0 0,1 0 1 0 0,-1 1 0 0 0,1 0-1 0 0,0 1 1 0 0,1 1 0 0 0,20-3-1 0 0,-14 2 14 0 0,0 1-1 0 0,33-1 0 0 0,-46 4-5 0 0,0 0 1 0 0,1 1 0 0 0,-1 0-1 0 0,0 0 1 0 0,0 1 0 0 0,0 0-1 0 0,0 1 1 0 0,0-1 0 0 0,12 7-1 0 0,7 7 69 0 0,-1 1 0 0 0,-1 2 0 0 0,0 0 0 0 0,-2 1 0 0 0,27 30 0 0 0,-39-39-53 0 0,-1 1-1 0 0,0 0 1 0 0,-1 1-1 0 0,-1 0 0 0 0,0 0 1 0 0,-1 1-1 0 0,0-1 0 0 0,-1 2 1 0 0,0-1-1 0 0,-1 1 1 0 0,-1 0-1 0 0,4 22 0 0 0,10 247 246 0 0,-18-224-266 0 0,-2 1 1 0 0,-17 100 0 0 0,9-120-6 0 0,-19 53 0 0 0,-3 3-4 0 0,-31 77-10 0 0,6-23-4 0 0,36-86-17 0 0,-2-2-1 0 0,-2-1 1 0 0,-4 0-1 0 0,-61 97 1 0 0,85-151 9 0 0,0 0 0 0 0,-1 0 0 0 0,1-1 0 0 0,-2 0 0 0 0,1 0 0 0 0,-1 0 0 0 0,0-1 0 0 0,0 0 0 0 0,0 0 0 0 0,-1-1 0 0 0,0 0 0 0 0,0 0 0 0 0,-1-1 0 0 0,1 0 0 0 0,-1-1 0 0 0,0 1 0 0 0,0-2 0 0 0,0 1 1 0 0,0-1-1 0 0,0-1 0 0 0,-1 0 0 0 0,1 0 0 0 0,-1-1 0 0 0,1 0 0 0 0,0 0 0 0 0,-15-3 0 0 0,17 0 1 0 0,0 1 0 0 0,0-2 0 0 0,0 1 0 0 0,0-1 1 0 0,0 0-1 0 0,1 0 0 0 0,0-1 0 0 0,0 0 0 0 0,0 0 1 0 0,1 0-1 0 0,-1-1 0 0 0,1 1 0 0 0,0-1 0 0 0,-4-7 1 0 0,-10-10-14 0 0,-10-7 1 0 0,2-2-1 0 0,1-1 1 0 0,1 0-1 0 0,2-2 1 0 0,1-1-1 0 0,-23-52 1 0 0,30 44 12 0 0,2-1-1 0 0,1 0 1 0 0,3 0 0 0 0,1-1 0 0 0,2 0 0 0 0,3 0-1 0 0,1-1 1 0 0,7-63 0 0 0,-2 89-5 0 0,1 0-1 0 0,1 1 1 0 0,0-1-1 0 0,16-35 1 0 0,0-1 5 0 0,0 5 60 0 0,2 0 1 0 0,2 2-1 0 0,42-62 1 0 0,-46 78-25 0 0,10-12-40 0 0,3 1 0 0 0,2 1 0 0 0,2 2 0 0 0,84-72 0 0 0,-113 106 11 0 0,1 1 1 0 0,0 0-1 0 0,1 1 1 0 0,0 0-1 0 0,0 0 1 0 0,19-6-1 0 0,27-12 79 0 0,-39 14-58 0 0,-11 6-4 0 0,0 0-1 0 0,1 1 1 0 0,-1 0 0 0 0,1 0-1 0 0,0 0 1 0 0,15-2 0 0 0,8 0 42 0 0,-6-1 13 0 0,0 1 0 0 0,1 2 0 0 0,-1 1 0 0 0,1 1 1 0 0,-1 1-1 0 0,1 1 0 0 0,37 6 0 0 0,-55-4-48 0 0,0 0 0 0 0,0 1 0 0 0,0 0 0 0 0,-1 0 0 0 0,0 1 0 0 0,1-1 0 0 0,-2 2 0 0 0,1-1 0 0 0,-1 1 0 0 0,1 0 0 0 0,9 14 0 0 0,-8-11 29 0 0,0 2 1 0 0,-1-1 0 0 0,0 1 0 0 0,-1 0-1 0 0,-1 1 1 0 0,0-1 0 0 0,7 24 0 0 0,7 14-5 0 0,-15-42-35 0 0,-1 1 1 0 0,0 0-1 0 0,0-1 1 0 0,0 1 0 0 0,-1 0-1 0 0,0 1 1 0 0,-1-1-1 0 0,1 12 1 0 0,-9 229 131 0 0,3-208-111 0 0,-2 0-1 0 0,-1 0 0 0 0,-25 76 0 0 0,-2 25-73 0 0,4-67 15 0 0,14-22 25 0 0,-17 47 10 0 0,-36 105-10 0 0,59-180-2 0 0,2-3 0 0 0,0 0 1 0 0,-18 29-1 0 0,-26 41-84 0 0,-37 56-52 0 0,78-133 118 0 0,0-1-1 0 0,-1 0 0 0 0,0-1 0 0 0,-1-1 1 0 0,-1 1-1 0 0,0-2 0 0 0,-21 13 0 0 0,22-15 4 0 0,0-2 0 0 0,-1 1-1 0 0,0-2 1 0 0,-1 0 0 0 0,1 0-1 0 0,-1-2 1 0 0,0 0-1 0 0,0 0 1 0 0,-1-2 0 0 0,1 0-1 0 0,-1 0 1 0 0,-17-1 0 0 0,21-1 9 0 0,0-1 1 0 0,0 1-1 0 0,1-2 1 0 0,-1 1-1 0 0,0-2 1 0 0,0 0-1 0 0,1 0 1 0 0,0-1-1 0 0,0 0 1 0 0,0-1-1 0 0,0 0 1 0 0,0-1-1 0 0,1 0 1 0 0,0-1-1 0 0,-17-15 1 0 0,6 3-11 0 0,1-1 0 0 0,1 0 0 0 0,0-2 0 0 0,2 0 0 0 0,-26-44 0 0 0,34 50 9 0 0,-3-5-2 0 0,1 0 0 0 0,1-1 0 0 0,1 0 0 0 0,-9-35 0 0 0,11 31-5 0 0,1 0 1 0 0,1 0 0 0 0,1 0 0 0 0,1-1-1 0 0,2 1 1 0 0,1-1 0 0 0,0 1 0 0 0,2-1-1 0 0,9-38 1 0 0,-2 29 25 0 0,2 1 1 0 0,2 0-1 0 0,32-63 0 0 0,-6 26-3 0 0,-22 38 4 0 0,34-49 0 0 0,-18 38 7 0 0,2 1-1 0 0,2 2 1 0 0,1 2 0 0 0,2 1 0 0 0,87-63 0 0 0,-66 64 18 0 0,2 2-1 0 0,2 4 1 0 0,88-33 0 0 0,-131 59 5 0 0,1 0 1 0 0,0 1-1 0 0,0 2 0 0 0,0 0 1 0 0,0 2-1 0 0,0 0 1 0 0,0 2-1 0 0,33 4 1 0 0,-50-4-13 0 0,-1 0 1 0 0,1 0-1 0 0,0 1 0 0 0,-1-1 1 0 0,1 1-1 0 0,-1 0 1 0 0,1 1-1 0 0,-1 0 0 0 0,0 0 1 0 0,0 0-1 0 0,0 0 1 0 0,-1 1-1 0 0,1-1 1 0 0,-1 1-1 0 0,0 0 0 0 0,0 1 1 0 0,0-1-1 0 0,6 10 1 0 0,-1 1 27 0 0,-1 0 1 0 0,0 1 0 0 0,-1 1 0 0 0,9 30 0 0 0,-10-17-34 0 0,0 0 1 0 0,-2 0 0 0 0,-1 0-1 0 0,-1 0 1 0 0,-2 0-1 0 0,-1 0 1 0 0,-1 0 0 0 0,-2 0-1 0 0,0 0 1 0 0,-3 0-1 0 0,0-1 1 0 0,-2 0 0 0 0,-16 36-1 0 0,-66 157-16 0 0,45-107 13 0 0,23-57 0 0 0,-31 59 0 0 0,14-40-27 0 0,9-18-12 0 0,-37 54 1 0 0,-66 71-71 0 0,125-174 85 0 0,0 0 1 0 0,0-1-1 0 0,-1 1 1 0 0,-1-2-1 0 0,1 0 1 0 0,-1 0-1 0 0,-1-1 1 0 0,1 0-1 0 0,-21 8 1 0 0,-13 9-1 0 0,30-17-7 0 0,-1 0 1 0 0,0-1-1 0 0,0 0 1 0 0,0-2-1 0 0,0 1 1 0 0,-1-2-1 0 0,-25 2 0 0 0,2-2 8 0 0,0-2 0 0 0,-45-5-1 0 0,71 2 0 0 0,-1-1-1 0 0,1 0 0 0 0,0-1 0 0 0,0 0 0 0 0,0-2 1 0 0,1 1-1 0 0,0-1 0 0 0,0-1 0 0 0,-13-9 0 0 0,0 4-16 0 0,-1-3 16 0 0,18 2 13 0 0,9 12-7 0 0,-1-1-1 0 0,-1 0 1 0 0,1 1-1 0 0,0-1 1 0 0,0 1-1 0 0,0 0 1 0 0,-1-1 0 0 0,1 1-1 0 0,-1 0 1 0 0,1 0-1 0 0,-1-1 1 0 0,0 1-1 0 0,1 1 1 0 0,-1-1-1 0 0,-3-1 1 0 0,2 0-1 0 0,0 0 0 0 0,0-1 1 0 0,1 1-1 0 0,-1-1 0 0 0,0 1 0 0 0,1-1 1 0 0,0 0-1 0 0,-1 0 0 0 0,1 0 0 0 0,1 0 0 0 0,-1-1 1 0 0,0 1-1 0 0,1 0 0 0 0,-1-1 0 0 0,1 1 0 0 0,0-1 1 0 0,0-3-1 0 0,-14-65-43 0 0,14 63 40 0 0,0 0 0 0 0,1-1-1 0 0,1 1 1 0 0,-1 0-1 0 0,1-1 1 0 0,1 1 0 0 0,0 0-1 0 0,0 0 1 0 0,1 0-1 0 0,0 0 1 0 0,7-13 0 0 0,-1 4 5 0 0,1 1 0 0 0,1 1 0 0 0,1 0 0 0 0,14-17 0 0 0,-17 22-3 0 0,-1 0 1 0 0,0-1-1 0 0,-1 0 1 0 0,6-15-1 0 0,21-32 28 0 0,160-189-2 0 0,-160 211-10 0 0,1 1 0 0 0,2 1 0 0 0,1 3 1 0 0,50-34-1 0 0,-75 58-13 0 0,50-35 4 0 0,1 4-1 0 0,127-56 1 0 0,-166 87-2 0 0,0 2 1 0 0,51-6 0 0 0,-47 8-3 0 0,-25 3 9 0 0,0 1 0 0 0,0-1 0 0 0,-1 1 0 0 0,1 0 0 0 0,0 1 0 0 0,0-1 0 0 0,-1 0 0 0 0,1 1 0 0 0,0 0 0 0 0,0 0 1 0 0,-1 0-1 0 0,1 0 0 0 0,-1 1 0 0 0,1-1 0 0 0,-1 1 0 0 0,0 0 0 0 0,0 0 0 0 0,0 0 0 0 0,0 1 0 0 0,0-1 0 0 0,0 1 0 0 0,0-1 1 0 0,-1 1-1 0 0,1 0 0 0 0,-1 0 0 0 0,0 0 0 0 0,0 0 0 0 0,2 5 0 0 0,3 6 30 0 0,-2 0 0 0 0,1 1 0 0 0,-2-1 0 0 0,0 1-1 0 0,3 21 1 0 0,-5-10-15 0 0,-2 0 0 0 0,0 0 0 0 0,-2-1-1 0 0,-1 1 1 0 0,-1-1 0 0 0,-14 50 0 0 0,15-65-23 0 0,-19 68-14 0 0,-43 95 0 0 0,26-71 11 0 0,21-57-5 0 0,-1-2 0 0 0,-27 47 0 0 0,37-75 7 0 0,-187 297-44 0 0,170-275 36 0 0,-2-1 1 0 0,-2-2-1 0 0,-1-1 1 0 0,-48 39-1 0 0,28-31 10 0 0,34-26-5 0 0,-1-1 1 0 0,0 0-1 0 0,-39 20 0 0 0,13-12-6 0 0,32-15 10 0 0,0-1 1 0 0,-1 0 0 0 0,1-1-1 0 0,-18 4 1 0 0,-1-1 3 0 0,0-1 0 0 0,0-2-1 0 0,-1-1 1 0 0,-36 0 0 0 0,54-4-6 0 0,1-1 1 0 0,-1-1-1 0 0,1 0 1 0 0,-1-1-1 0 0,1 0 1 0 0,0-1-1 0 0,0-1 1 0 0,1 0-1 0 0,-1 0 1 0 0,1-2-1 0 0,0 1 1 0 0,-18-15-1 0 0,25 18 1 0 0,1 0-1 0 0,-1-1 1 0 0,1 1 0 0 0,0-1-1 0 0,1 0 1 0 0,-1-1-1 0 0,0 1 1 0 0,1-1-1 0 0,0 1 1 0 0,0-1-1 0 0,1 0 1 0 0,-3-5-1 0 0,5 7-4 0 0,-1 0-1 0 0,0 0 1 0 0,0 0-1 0 0,0 0 1 0 0,0 1-1 0 0,0-1 1 0 0,-1 0-1 0 0,1 1 1 0 0,-3-4-1 0 0,2 4 4 0 0,1 0 0 0 0,0 1 0 0 0,0-1 0 0 0,0 0 0 0 0,0 0 0 0 0,0 0 0 0 0,0 0 0 0 0,1 0 0 0 0,-1-1 0 0 0,1 1 0 0 0,-1 0 0 0 0,1 0 0 0 0,0 0 0 0 0,0 0-1 0 0,0-1 1 0 0,0-2 0 0 0,-1-29-32 0 0,-1 23 32 0 0,1-1 0 0 0,1 0-1 0 0,0 0 1 0 0,0 0 0 0 0,1 0 0 0 0,1 0 0 0 0,0 0 0 0 0,0 1 0 0 0,8-21 0 0 0,61-85-15 0 0,-53 69 14 0 0,52-41 26 0 0,42-44-32 0 0,-57 71 9 0 0,0 3 24 0 0,3 3 1 0 0,2 1-1 0 0,3 4 1 0 0,78-50-1 0 0,-103 78-18 0 0,55-26 0 0 0,-26 16 1 0 0,51-12-2 0 0,-93 34 0 0 0,0 2 1 0 0,1 1-1 0 0,49-9 0 0 0,-60 14 5 0 0,2 0-13 0 0,-1 0-1 0 0,1 1 1 0 0,0 0-1 0 0,0 1 1 0 0,22 3 0 0 0,-33-2 9 0 0,-1 1 0 0 0,0 1 0 0 0,0-1 0 0 0,0 1 0 0 0,0 0 1 0 0,0 0-1 0 0,0 0 0 0 0,0 1 0 0 0,-1 0 0 0 0,1 0 0 0 0,-1 0 1 0 0,0 0-1 0 0,1 1 0 0 0,-2-1 0 0 0,1 1 0 0 0,0 0 0 0 0,-1 0 0 0 0,0 1 1 0 0,0-1-1 0 0,0 1 0 0 0,4 9 0 0 0,-1-3 13 0 0,-1 1 1 0 0,0 0-1 0 0,0 0 0 0 0,-2 1 1 0 0,1-1-1 0 0,-1 1 0 0 0,-1 0 1 0 0,-1 0-1 0 0,1 25 0 0 0,-1 20-11 0 0,-2 67 16 0 0,-1-109-21 0 0,0-1 1 0 0,0-1 0 0 0,-1 1 0 0 0,-1 0 0 0 0,-1-1 0 0 0,-8 19-1 0 0,-5 6 0 0 0,-25 48 6 0 0,18-34-11 0 0,23-45 1 0 0,-1 0-1 0 0,-1 0 0 0 0,0-1 0 0 0,0 1 0 0 0,-9 12 1 0 0,-22 26-11 0 0,-25 30 10 0 0,55-70 1 0 0,-1 0 0 0 0,0-1-1 0 0,0 0 1 0 0,0 0 0 0 0,-1 0-1 0 0,0-1 1 0 0,0 0 0 0 0,0 0-1 0 0,-12 4 1 0 0,6-4 3 0 0,0 0-1 0 0,0-1 1 0 0,0 0 0 0 0,0-1 0 0 0,0-1-1 0 0,-1 0 1 0 0,1 0 0 0 0,-1-2 0 0 0,-20-2-1 0 0,32 3 0 0 0,1-1-1 0 0,-1 1 1 0 0,1-1-1 0 0,-1 1 0 0 0,0-1 1 0 0,1 0-1 0 0,-1 0 1 0 0,1 0-1 0 0,-1 0 0 0 0,1 0 1 0 0,0 0-1 0 0,-1 0 1 0 0,1 0-1 0 0,0 0 0 0 0,0-1 1 0 0,-2-2-1 0 0,-10-10-5 0 0,-6-1-8 0 0,13 11 13 0 0,1 0-1 0 0,-1 0 1 0 0,1-1 0 0 0,0 0 0 0 0,0 0 0 0 0,-5-8 0 0 0,-41-59-25 0 0,33 49 10 0 0,1 0 1 0 0,1-2 0 0 0,1 0-1 0 0,-16-38 1 0 0,11 13 13 0 0,-33-94-10 0 0,38 102 13 0 0,8 22 0 0 0,0 0 0 0 0,2 0 0 0 0,-5-25 0 0 0,8 26-1 0 0,-15-171-47 0 0,16 163 40 0 0,1 0 0 0 0,2 0-1 0 0,0 0 1 0 0,13-52-1 0 0,12-5 15 0 0,4 1-1 0 0,3 2 0 0 0,57-97 1 0 0,122-185 57 0 0,-201 343-62 0 0,12-16-9 0 0,38-44 1 0 0,-35 46-2 0 0,-5 11 16 0 0,1 1 0 0 0,1 1-1 0 0,1 1 1 0 0,33-22 0 0 0,-37 37-23 0 0,35-1-3 0 0,-46 3 21 0 0,1 1 1 0 0,-1 0-1 0 0,0 1 0 0 0,1 1 0 0 0,-1-1 0 0 0,0 2 0 0 0,1-1 1 0 0,-1 1-1 0 0,0 1 0 0 0,0 0 0 0 0,0 0 0 0 0,0 1 0 0 0,0 1 1 0 0,17 7-1 0 0,-21-7 3 0 0,0 0 1 0 0,0 0-1 0 0,0 1 1 0 0,0-1-1 0 0,-1 2 1 0 0,1-1 0 0 0,-1 0-1 0 0,-1 1 1 0 0,1 0-1 0 0,-1 0 1 0 0,6 11-1 0 0,62 87 75 0 0,-59-76-48 0 0,-2 0 0 0 0,0 1-1 0 0,-2 1 1 0 0,6 38 0 0 0,9 128 9 0 0,-21-107-33 0 0,-4 0-1 0 0,-4 0 1 0 0,-4-1-1 0 0,-39 169 1 0 0,10-136-27 0 0,9-37-10 0 0,-19 37 5 0 0,43-109 17 0 0,-1-1 1 0 0,0 1-1 0 0,-1-1 1 0 0,0 0-1 0 0,0-1 1 0 0,-15 16-1 0 0,0-1-8 0 0,15-17 7 0 0,0 0 0 0 0,0 0 0 0 0,-1-1 0 0 0,0 0 0 0 0,-10 6-1 0 0,8-6-8 0 0,-1-1 0 0 0,0 0 0 0 0,-1-1 0 0 0,0 0 0 0 0,1-1 0 0 0,-17 4 0 0 0,21-7 1 0 0,-1 1 0 0 0,1-1 0 0 0,-1 0 0 0 0,0-1 1 0 0,1 0-1 0 0,-1 0 0 0 0,0 0 0 0 0,1-1 0 0 0,-1 0 1 0 0,1-1-1 0 0,-14-4 0 0 0,14 3 6 0 0,0-1 1 0 0,0-1-1 0 0,1 1 0 0 0,0-1 0 0 0,-1 0 1 0 0,2 0-1 0 0,-1-1 0 0 0,-9-11 0 0 0,-38-58-68 0 0,33 45 41 0 0,9 12 24 0 0,1-1-1 0 0,0 1 0 0 0,2-2 0 0 0,0 1 1 0 0,1-1-1 0 0,1 0 0 0 0,1-1 0 0 0,-4-26 0 0 0,2-14-58 0 0,1-96-1 0 0,7 139 70 0 0,0 0 0 0 0,1 0 0 0 0,1 0 0 0 0,1 0 0 0 0,1 1 0 0 0,0-1 0 0 0,14-31 0 0 0,5 2 17 0 0,41-60 1 0 0,-55 92-12 0 0,18-27-10 0 0,2 1 0 0 0,63-65 0 0 0,-83 96 8 0 0,1 1 0 0 0,1 0 1 0 0,0 1-1 0 0,20-10 0 0 0,4-4 17 0 0,-23 15-6 0 0,1 1 1 0 0,0 1 0 0 0,0 0 0 0 0,0 0-1 0 0,0 2 1 0 0,23-4 0 0 0,-6 1 2 0 0,-16 3-3 0 0,0 1 0 0 0,-1 0 0 0 0,1 1 1 0 0,0 1-1 0 0,0 0 0 0 0,0 1 0 0 0,19 4 0 0 0,-24-3 4 0 0,-1 0-1 0 0,0 1 0 0 0,0 0 0 0 0,1 0 0 0 0,-2 1 1 0 0,1 0-1 0 0,0 1 0 0 0,-1 0 0 0 0,0 0 0 0 0,0 1 0 0 0,7 7 1 0 0,-6-5-8 0 0,-3-3 6 0 0,-1 0-1 0 0,1 0 0 0 0,-1 0 1 0 0,0 1-1 0 0,0 0 0 0 0,-1 0 0 0 0,0 0 1 0 0,0 1-1 0 0,0-1 0 0 0,-1 1 0 0 0,0 0 1 0 0,3 9-1 0 0,3 21 80 0 0,-1 0-1 0 0,5 74 1 0 0,-12-91-91 0 0,-1 1 1 0 0,-1 0 0 0 0,-1 0-1 0 0,-1 0 1 0 0,-1 0-1 0 0,-12 38 1 0 0,-84 191 50 0 0,53-133-87 0 0,30-72 31 0 0,-1-1-1 0 0,-3 0 0 0 0,-1-1 0 0 0,-29 40 0 0 0,17-25-44 0 0,29-48 44 0 0,0 0 0 0 0,-1 0 0 0 0,0-1 1 0 0,0 0-1 0 0,-1 0 0 0 0,-10 10 0 0 0,-5 2-1 0 0,18-17-1 0 0,0 1 1 0 0,0-1-1 0 0,0 1 1 0 0,-1-1-1 0 0,0-1 1 0 0,0 1-1 0 0,0-1 1 0 0,0 1 0 0 0,-1-1-1 0 0,1-1 1 0 0,-1 1-1 0 0,1-1 1 0 0,-1 0-1 0 0,0-1 1 0 0,0 1-1 0 0,0-1 1 0 0,0 0-1 0 0,-8 0 1 0 0,11-1-4 0 0,0 0 0 0 0,0 0 1 0 0,0 0-1 0 0,0-1 0 0 0,-1 1 0 0 0,1-1 1 0 0,0 0-1 0 0,0 0 0 0 0,0 0 0 0 0,0 0 1 0 0,1 0-1 0 0,-1-1 0 0 0,0 0 0 0 0,0 1 1 0 0,1-1-1 0 0,-5-4 0 0 0,2 1-4 0 0,1-1-1 0 0,0 1 0 0 0,0-1 1 0 0,1 0-1 0 0,-5-11 1 0 0,-8-13-13 0 0,-41-90-62 0 0,50 105 84 0 0,1 1-1 0 0,1-1 1 0 0,0-1 0 0 0,1 1 0 0 0,1 0-1 0 0,0-1 1 0 0,-1-24 0 0 0,4-122-66 0 0,2 81 38 0 0,0 54 28 0 0,1 0-1 0 0,1 1 1 0 0,1-1-1 0 0,2 1 1 0 0,0 0-1 0 0,21-46 1 0 0,-2 1 16 0 0,-20 54-13 0 0,1 1-1 0 0,0 0 0 0 0,1 0 1 0 0,1 0-1 0 0,0 1 0 0 0,1 0 1 0 0,14-16-1 0 0,-16 21 1 0 0,9-13 6 0 0,2 0-1 0 0,0 1 1 0 0,1 1 0 0 0,1 1 0 0 0,1 0-1 0 0,34-21 1 0 0,-42 33 1 0 0,0 2 1 0 0,0 0-1 0 0,1 0 1 0 0,0 2-1 0 0,0 0 0 0 0,0 0 1 0 0,0 2-1 0 0,1 0 1 0 0,-1 0-1 0 0,1 1 0 0 0,-1 1 1 0 0,1 1-1 0 0,-1 0 1 0 0,24 6-1 0 0,-29-4 17 0 0,1 0 0 0 0,-1 1 0 0 0,-1 1 0 0 0,1-1 0 0 0,-1 2 0 0 0,1-1 0 0 0,-1 1 0 0 0,-1 1 0 0 0,16 13 0 0 0,-18-14 4 0 0,0 0-1 0 0,-1 0 0 0 0,1 1 0 0 0,-1-1 0 0 0,0 1 0 0 0,-1 0 1 0 0,0 0-1 0 0,0 1 0 0 0,0-1 0 0 0,-1 1 0 0 0,0 0 0 0 0,1 9 1 0 0,16 65 74 0 0,-14-64-73 0 0,-1 0-1 0 0,-1 1 0 0 0,0-1 0 0 0,1 33 0 0 0,-5 14-27 0 0,2 1 0 0 0,-4 0 0 0 0,-16 114 0 0 0,10-131 0 0 0,2 1 0 0 0,2 75 0 0 0,3-112 0 0 0,0 0 0 0 0,0-1 0 0 0,-1 1 0 0 0,-4 12 0 0 0,2-13 0 0 0,2 1 0 0 0,0 0 0 0 0,0 0 0 0 0,0 13 0 0 0,3-22-23 0 0,-2 0 0 0 0,1 0 0 0 0,0 1 0 0 0,-1-1 0 0 0,0 0 0 0 0,0 0 0 0 0,0 0 0 0 0,-1-1 0 0 0,1 1 0 0 0,-1 0 0 0 0,0 0 0 0 0,0-1 0 0 0,0 1 0 0 0,0-1 0 0 0,-6 7 0 0 0,8-10-12 0 0,-1 0 0 0 0,1 0 1 0 0,0 1-1 0 0,-1-1 0 0 0,1 0 0 0 0,-1 0 1 0 0,1 0-1 0 0,-1 0 0 0 0,1 0 0 0 0,0 0 1 0 0,-1 0-1 0 0,1 0 0 0 0,-1 0 0 0 0,1 0 0 0 0,-1 0 1 0 0,1 0-1 0 0,-1 0 0 0 0,1 0 0 0 0,0 0 1 0 0,-1 0-1 0 0,1 0 0 0 0,-1 0 0 0 0,1-1 1 0 0,0 1-1 0 0,-1 0 0 0 0,1 0 0 0 0,-1-1 1 0 0,1 1-1 0 0,0 0 0 0 0,-1 0 0 0 0,1-1 0 0 0,0 1 1 0 0,0 0-1 0 0,-1-1 0 0 0,1 1 0 0 0,0-1 1 0 0,0 1-1 0 0,-1-1 0 0 0,-18-24-661 0 0,-3-3-53 0 0,19 25 661 0 0,0-1 1 0 0,0 0 0 0 0,0 0-1 0 0,1 0 1 0 0,-1 0 0 0 0,1 0-1 0 0,0-1 1 0 0,0 1 0 0 0,0-1-1 0 0,-1-7 1 0 0,-10-56-853 0 0,7 31 600 0 0,4 19 181 0 0,0 0 1 0 0,1-1 0 0 0,3-31 0 0 0,0 9-48 0 0,-2 26 173 0 0,2 0-1 0 0,0 1 1 0 0,0-1 0 0 0,2 1-1 0 0,-1 0 1 0 0,2 0 0 0 0,12-27-1 0 0,-9 26 37 0 0,-1-1-1 0 0,0 0 0 0 0,-1 0 1 0 0,5-26-1 0 0,-9 32 21 0 0,1 1 0 0 0,0-1 0 0 0,0 1-1 0 0,1 0 1 0 0,0 0 0 0 0,8-13 0 0 0,11-27 93 0 0,-21 43-101 0 0,0 0-1 0 0,0 0 1 0 0,1 0-1 0 0,0 1 1 0 0,0-1-1 0 0,0 1 1 0 0,0 0-1 0 0,8-8 1 0 0,-6 7 4 0 0,-1 0 0 0 0,1 1 0 0 0,-2-2 0 0 0,1 1 0 0 0,0 0 0 0 0,2-8 0 0 0,-1 5 11 0 0,0 0 0 0 0,1 0-1 0 0,0 0 1 0 0,0 0 0 0 0,1 1 0 0 0,8-8-1 0 0,-1 2 30 0 0,7-25 78 0 0,-9 31-93 0 0,-11 8-38 0 0,-1 0-1 0 0,1 0 0 0 0,0-1 0 0 0,0 1 1 0 0,-1-1-1 0 0,1 1 0 0 0,0-1 0 0 0,0 1 1 0 0,-1-1-1 0 0,1 1 0 0 0,-1-1 1 0 0,1 1-1 0 0,0-1 0 0 0,-1 0 0 0 0,1 0 1 0 0,-1 1-1 0 0,0-1 0 0 0,1 0 0 0 0,-1 0 1 0 0,0 1-1 0 0,1-2 0 0 0,1-2 16 0 0,0 1 1 0 0,0-1-1 0 0,1 1 0 0 0,-1 0 1 0 0,1 0-1 0 0,0 0 0 0 0,0 0 0 0 0,0 0 1 0 0,0 0-1 0 0,0 1 0 0 0,0 0 0 0 0,1-1 1 0 0,0 1-1 0 0,-1 0 0 0 0,5-1 1 0 0,-6 2-5 0 0,0 0 1 0 0,0 0-1 0 0,0 1 1 0 0,0-1-1 0 0,0 1 1 0 0,0-1-1 0 0,0 1 1 0 0,0 0 0 0 0,0-1-1 0 0,0 1 1 0 0,0 0-1 0 0,0 1 1 0 0,0-1-1 0 0,0 0 1 0 0,0 0-1 0 0,0 1 1 0 0,0-1 0 0 0,0 1-1 0 0,-1 0 1 0 0,1-1-1 0 0,0 1 1 0 0,0 0-1 0 0,0 0 1 0 0,-1 0-1 0 0,1 1 1 0 0,0-1 0 0 0,-1 0-1 0 0,1 1 1 0 0,-1-1-1 0 0,1 1 1 0 0,-1-1-1 0 0,0 1 1 0 0,2 3-1 0 0,8 20 33 0 0,-2 1 0 0 0,0 0 0 0 0,-2 1 0 0 0,-1 0 0 0 0,-1 0 0 0 0,2 54-1 0 0,1-7-43 0 0,-5-41 3 0 0,-2 1 0 0 0,-7 66 0 0 0,1 6-44 0 0,-4-63 84 0 0,7-40-59 0 0,-2-8-17 0 0,-2-5-52 0 0,2 1 17 0 0,0 1-1 0 0,0-1 0 0 0,0-1 0 0 0,1 1 0 0 0,1 0 0 0 0,0-1 0 0 0,0 0 0 0 0,0-10 0 0 0,-3-4-280 0 0,-7-67-1445 0 0,9 69 318 0 0,1 0 0 0 0,1 0 0 0 0,1-1 0 0 0,1 1 1 0 0,1 0-1 0 0,1 0 0 0 0,11-37 0 0 0,4-48-4152 0 0,-14 60 3318 0 0,7 0-2050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28:2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1397 1228 9360 0 0,'-9'0'695'0'0,"5"-1"-556"0"0,1 1 0 0 0,-1 0-1 0 0,0 0 1 0 0,1 0 0 0 0,-1 0-1 0 0,0 1 1 0 0,1 0 0 0 0,-1-1 0 0 0,1 1-1 0 0,-1 1 1 0 0,1-1 0 0 0,-5 3-1 0 0,6-4 4 0 0,0 1-1 0 0,-1 0 1 0 0,1 0-1 0 0,0-1 0 0 0,-1 0 1 0 0,1 1-1 0 0,-1-1 1 0 0,1 0-1 0 0,-1 0 1 0 0,1 0-1 0 0,-1 0 0 0 0,1-1 1 0 0,0 1-1 0 0,-1-1 1 0 0,1 1-1 0 0,0-1 0 0 0,-1 0 1 0 0,1 0-1 0 0,0 0 1 0 0,0 0-1 0 0,0 0 1 0 0,0-1-1 0 0,0 1 0 0 0,0-1 1 0 0,0 1-1 0 0,0-1 1 0 0,0 0-1 0 0,-2-3 1 0 0,2 2-49 0 0,0 0 1 0 0,0-1 0 0 0,0 1-1 0 0,0-1 1 0 0,1 0 0 0 0,0 1-1 0 0,0-1 1 0 0,0 0 0 0 0,0 0-1 0 0,0 0 1 0 0,1 1 0 0 0,-1-1-1 0 0,1 0 1 0 0,0 0 0 0 0,0 0-1 0 0,1 0 1 0 0,-1 0 0 0 0,1 0-1 0 0,0 0 1 0 0,0 1 0 0 0,0-1-1 0 0,1 0 1 0 0,-1 1 0 0 0,1-1-1 0 0,0 1 1 0 0,0-1 0 0 0,0 1-1 0 0,0 0 1 0 0,1 0 0 0 0,-1 0-1 0 0,1 0 1 0 0,0 0 0 0 0,0 0-1 0 0,0 1 1 0 0,0 0 0 0 0,0-1-1 0 0,0 1 1 0 0,6-2 0 0 0,-5 1-15 0 0,0 0 0 0 0,1 1 0 0 0,-1 0 0 0 0,1 0 0 0 0,0 0 0 0 0,0 0 0 0 0,-1 1 0 0 0,1 0 0 0 0,0 0 0 0 0,0 0 0 0 0,8 0 0 0 0,27-5 372 0 0,-35 5-385 0 0,0 0 0 0 0,-1 0-1 0 0,1 0 1 0 0,0 1 0 0 0,0 0-1 0 0,0-1 1 0 0,0 2 0 0 0,9 0-1 0 0,0 2 57 0 0,-1 0 0 0 0,0 1-1 0 0,0 1 1 0 0,0 0 0 0 0,0 1 0 0 0,22 13-1 0 0,6 17 171 0 0,-40-35-276 0 0,1 0-1 0 0,0 1 1 0 0,0-1-1 0 0,-1 1 0 0 0,1 0 1 0 0,-1-1-1 0 0,1 1 1 0 0,-1 0-1 0 0,0 0 1 0 0,0 0-1 0 0,0 0 0 0 0,0 0 1 0 0,0 0-1 0 0,0 0 1 0 0,0 4-1 0 0,8 15 141 0 0,37 89 491 0 0,-44-103-585 0 0,-1 1 0 0 0,0 0 0 0 0,0 0 0 0 0,-1 0 0 0 0,0 0 0 0 0,-1 11 1 0 0,0 3 79 0 0,0-14-98 0 0,0-1 1 0 0,-1 1-1 0 0,1-1 1 0 0,-2 0-1 0 0,1 1 0 0 0,-1-1 1 0 0,-3 7-1 0 0,-6 17 68 0 0,10-24-87 0 0,-1 0 0 0 0,1 0 1 0 0,-2 0-1 0 0,1 0 0 0 0,-1 0 1 0 0,0-1-1 0 0,0 1 0 0 0,-6 5 1 0 0,-10 17 74 0 0,18-25-89 0 0,0-1 0 0 0,0 1 0 0 0,0-1 0 0 0,-1 0 1 0 0,0 0-1 0 0,1 0 0 0 0,-1-1 0 0 0,0 1 1 0 0,0-1-1 0 0,-1 1 0 0 0,1-1 0 0 0,-7 3 0 0 0,-21 17 89 0 0,19-11-27 0 0,-1 0-1 0 0,0-2 1 0 0,0 1-1 0 0,-1-1 1 0 0,-1-1 0 0 0,-27 11-1 0 0,32-15-10 0 0,-1 0 0 0 0,0 0-1 0 0,-1-1 1 0 0,1-1 0 0 0,0 0-1 0 0,-1-1 1 0 0,1 0-1 0 0,-1 0 1 0 0,0-2 0 0 0,1 1-1 0 0,-12-3 1 0 0,21 2-50 0 0,-1 1 0 0 0,1-1-1 0 0,0 0 1 0 0,0 0 0 0 0,0 0 0 0 0,0 0 0 0 0,0 0 0 0 0,0-1 0 0 0,0 1 0 0 0,1-1 0 0 0,-1 1-1 0 0,0-1 1 0 0,1 1 0 0 0,-1-1 0 0 0,1 0 0 0 0,-2-3 0 0 0,-3-2 31 0 0,-1 0-7 0 0,1 0 0 0 0,0 0 0 0 0,0 0 0 0 0,-7-11 0 0 0,-10-14 22 0 0,15 22-35 0 0,1-1 0 0 0,0 0 0 0 0,0-1 0 0 0,2 1 0 0 0,-1-1 0 0 0,1-1 0 0 0,1 1 0 0 0,0-1 0 0 0,1 1 0 0 0,-2-20 0 0 0,0-11 50 0 0,0-74-1 0 0,5 107-59 0 0,1 1 0 0 0,0 0 0 0 0,0-1 0 0 0,4-11 0 0 0,-5 19-7 0 0,1-1-1 0 0,0 1 1 0 0,-1-1 0 0 0,1 1 0 0 0,0-1-1 0 0,1 1 1 0 0,-1 0 0 0 0,0 0-1 0 0,1 0 1 0 0,-1 0 0 0 0,1-1 0 0 0,0 2-1 0 0,-1-1 1 0 0,1 0 0 0 0,0 0-1 0 0,0 1 1 0 0,1-1 0 0 0,3-2-1 0 0,-4 4-3 0 0,0-1-1 0 0,0-1 1 0 0,-1 1-1 0 0,1 0 1 0 0,0 0-1 0 0,0-1 1 0 0,-1 1-1 0 0,1-1 1 0 0,-1 1-1 0 0,1-1 1 0 0,-1 1-1 0 0,0-1 1 0 0,2-2-1 0 0,9-12 9 0 0,-2 10 13 0 0,0 0 1 0 0,0 0-1 0 0,20-7 0 0 0,-16 10 0 0 0,1 0 0 0 0,0 2 0 0 0,-1-1-1 0 0,1 2 1 0 0,0 0 0 0 0,21 2-1 0 0,13 1 38 0 0,-44-3-53 0 0,6-1 12 0 0,-1 0 1 0 0,1 1-1 0 0,0 1 0 0 0,0 0 0 0 0,0 0 0 0 0,-1 1 0 0 0,1 0 1 0 0,-1 1-1 0 0,1 1 0 0 0,-1-1 0 0 0,14 8 0 0 0,-2 1 40 0 0,-20-11-53 0 0,0-1 0 0 0,0 1 1 0 0,0 0-1 0 0,0 0 0 0 0,-1 0 0 0 0,1 0 0 0 0,0 0 0 0 0,-1 0 1 0 0,1 1-1 0 0,-1-1 0 0 0,1 1 0 0 0,-1-1 0 0 0,0 1 1 0 0,1-1-1 0 0,-1 1 0 0 0,0 0 0 0 0,0-1 0 0 0,1 4 0 0 0,15 16 93 0 0,-15-20-88 0 0,0 0-1 0 0,-1 1 1 0 0,1-1 0 0 0,-1 0 0 0 0,0 1-1 0 0,1-1 1 0 0,-1 1 0 0 0,0-1 0 0 0,0 1-1 0 0,0 0 1 0 0,0 0 0 0 0,0-1 0 0 0,0 1-1 0 0,-1 0 1 0 0,1 0 0 0 0,0 4 0 0 0,9 22 77 0 0,-8-24-68 0 0,0 1 0 0 0,-1 0 1 0 0,1-1-1 0 0,-1 1 0 0 0,0 0 0 0 0,1 7 0 0 0,-2 8 63 0 0,-1 0-1 0 0,0 0 0 0 0,-1 0 1 0 0,-2 0-1 0 0,-10 38 1 0 0,8-45-41 0 0,1 1 0 0 0,-1-1 1 0 0,-1 0-1 0 0,-1 0 0 0 0,0-1 1 0 0,0 0-1 0 0,-14 15 0 0 0,-29 31 172 0 0,-110 94-1 0 0,148-143-174 0 0,0-1-1 0 0,0-1 1 0 0,-1 0-1 0 0,0 0 1 0 0,-16 4-1 0 0,15-5-13 0 0,-6 2 22 0 0,-1-1-1 0 0,0-1 1 0 0,0 0-1 0 0,-37 3 1 0 0,49-8-33 0 0,-1 0 1 0 0,1-1 0 0 0,0 0 0 0 0,-1-1 0 0 0,1 0 0 0 0,0-1-1 0 0,0 0 1 0 0,0 0 0 0 0,0-1 0 0 0,0-1 0 0 0,1 1 0 0 0,-14-8-1 0 0,-21-18 47 0 0,-63-54 0 0 0,98 74-59 0 0,1-1 0 0 0,0 0 0 0 0,0 0 0 0 0,1-1 1 0 0,-6-13-1 0 0,-3-3-14 0 0,7 13 12 0 0,2 0 1 0 0,0-1-1 0 0,0 0 0 0 0,2 0 1 0 0,-1 0-1 0 0,2-1 1 0 0,0 1-1 0 0,1-1 0 0 0,1 0 1 0 0,1 0-1 0 0,0-1 0 0 0,0 1 1 0 0,2 0-1 0 0,2-17 0 0 0,-2 29 0 0 0,0 1-1 0 0,-1 0 0 0 0,1 0 0 0 0,1 0 0 0 0,-1 0 0 0 0,0 0 1 0 0,1 0-1 0 0,-1 0 0 0 0,1 0 0 0 0,0 0 0 0 0,0 1 0 0 0,0-1 1 0 0,0 1-1 0 0,1-1 0 0 0,-1 1 0 0 0,1 0 0 0 0,2-2 0 0 0,14-13 3 0 0,-2-13-13 0 0,4 10 46 0 0,-6-8 8 0 0,9 9-25 0 0,-22 17-17 0 0,1-2-2 0 0,1-1 0 0 0,0 1 0 0 0,0-1 0 0 0,1 1 1 0 0,-1 0-1 0 0,1 1 0 0 0,0-1 0 0 0,0 1 0 0 0,9-4 0 0 0,5-4 6 0 0,1 1-1 0 0,1 1 0 0 0,0 1 0 0 0,0 1 0 0 0,0 1 0 0 0,1 1 0 0 0,-1 0 0 0 0,2 2 0 0 0,-1 1 1 0 0,23 0-1 0 0,-39 2-6 0 0,1-1 7 0 0,0 1 0 0 0,0 0 1 0 0,0 0-1 0 0,0 0 0 0 0,0 1 0 0 0,0 0 0 0 0,0 0 0 0 0,0 1 0 0 0,0 0 0 0 0,-1 0 0 0 0,1 1 0 0 0,0 0 0 0 0,-1 0 1 0 0,0 0-1 0 0,8 6 0 0 0,40 35-16 0 0,-39-19 24 0 0,14-2 25 0 0,-9 9-5 0 0,0-6 20 0 0,-14-20-41 0 0,-1 0-1 0 0,1 1 1 0 0,-1 0 0 0 0,0 0 0 0 0,-1 1 0 0 0,0-1-1 0 0,0 1 1 0 0,-1 0 0 0 0,0 0 0 0 0,4 16 0 0 0,1 32 117 0 0,0 112 1 0 0,-9-134-81 0 0,-2 0-1 0 0,-10 48 1 0 0,9-64-24 0 0,2-7-18 0 0,0 0 0 0 0,-1 0 0 0 0,0 0 0 0 0,-1 0-1 0 0,0-1 1 0 0,-1 1 0 0 0,-6 11 0 0 0,-31 45 57 0 0,28-43-100 0 0,0 0-1 0 0,-30 36 1 0 0,-28 34 60 0 0,62-84-28 0 0,-1 2 8 0 0,-1 0 1 0 0,-1-1-1 0 0,0 0 0 0 0,0-1 1 0 0,-1-1-1 0 0,-18 10 0 0 0,19-12 24 0 0,1-2 0 0 0,-1 1-1 0 0,-1-2 1 0 0,-21 6 0 0 0,28-9-23 0 0,1 0 1 0 0,0 0-1 0 0,-1 0 1 0 0,1-1-1 0 0,-1 0 1 0 0,1-1-1 0 0,-1 1 1 0 0,1-1 0 0 0,0 0-1 0 0,-1-1 1 0 0,1 1-1 0 0,0-1 1 0 0,-11-6-1 0 0,-1-1 11 0 0,0-1-1 0 0,1-1 0 0 0,1 0 0 0 0,0-2 1 0 0,0 1-1 0 0,-23-27 0 0 0,23 21-7 0 0,-9-8 42 0 0,1-2 0 0 0,2-1 0 0 0,0-1 1 0 0,-23-44-1 0 0,34 53-37 0 0,1 0 0 0 0,2-1 1 0 0,0 0-1 0 0,-8-35 0 0 0,16 57-13 0 0,-7-38-23 0 0,-3-55-1 0 0,9 82 19 0 0,1-1 0 0 0,1 0-1 0 0,0 1 1 0 0,0-1-1 0 0,1 1 1 0 0,1-1-1 0 0,0 1 1 0 0,0 0-1 0 0,8-17 1 0 0,9-10-2 0 0,2 1 1 0 0,1 1-1 0 0,47-56 0 0 0,-55 76 3 0 0,-1 0 0 0 0,2 1 0 0 0,0 1 0 0 0,1 1 0 0 0,0 0 0 0 0,1 1 0 0 0,0 1 0 0 0,1 1 0 0 0,30-12 0 0 0,-18 11 0 0 0,0 2-1 0 0,0 1 0 0 0,1 2 0 0 0,0 1 1 0 0,0 2-1 0 0,1 0 0 0 0,-1 3 1 0 0,1 0-1 0 0,-1 2 0 0 0,0 2 0 0 0,0 1 1 0 0,40 11-1 0 0,-60-11 5 0 0,0 0 1 0 0,0 1-1 0 0,0 0 1 0 0,0 1-1 0 0,-1 0 1 0 0,-1 1-1 0 0,16 14 0 0 0,-8-7 0 0 0,25 29 15 0 0,-36-35-12 0 0,-3-5 1 0 0,-2-2-2 0 0,0 1 1 0 0,0-1-1 0 0,0 0 1 0 0,0 1-1 0 0,0-1 1 0 0,-1 1-1 0 0,1 0 0 0 0,-1-1 1 0 0,1 1-1 0 0,-1 0 1 0 0,0 0-1 0 0,0 0 1 0 0,-1 0-1 0 0,1 0 1 0 0,0 6-1 0 0,27 88 65 0 0,-24-78-56 0 0,-1 0 1 0 0,0 0-1 0 0,-1 1 1 0 0,-1-1-1 0 0,-1 1 0 0 0,-1-1 1 0 0,-1 1-1 0 0,0-1 1 0 0,-9 34-1 0 0,5-38-3 0 0,-3 13 13 0 0,-2 0 0 0 0,-1 0 0 0 0,-23 38 0 0 0,-10 8-7 0 0,19-29-120 0 0,-47 61 0 0 0,48-73 111 0 0,14-18 9 0 0,0-1 0 0 0,-1 0 0 0 0,-17 16 0 0 0,-21 14-6 0 0,36-30 2 0 0,-1 0 0 0 0,-1-1 0 0 0,0-1 0 0 0,0-1 0 0 0,-1 0 0 0 0,-1-1 0 0 0,-20 9 0 0 0,17-11-1 0 0,-1-2 0 0 0,1 0-1 0 0,-1-2 1 0 0,-37 4 0 0 0,46-7-6 0 0,1-1-1 0 0,0 0 1 0 0,-1-1-1 0 0,1 0 1 0 0,0-1-1 0 0,0 0 1 0 0,0-1-1 0 0,0 0 1 0 0,0-1-1 0 0,-13-7 1 0 0,2 0-3 0 0,1-2 0 0 0,1 0 0 0 0,0-2 0 0 0,-20-17 0 0 0,-15-20 0 0 0,21 20 0 0 0,1-1 0 0 0,2-1 0 0 0,-37-51 0 0 0,55 64 0 0 0,1-1 0 0 0,1 0 0 0 0,1-1 0 0 0,1 0 0 0 0,1-1 0 0 0,1 0 0 0 0,1 0 0 0 0,1-1 0 0 0,2 0 0 0 0,0 0 0 0 0,1 0 0 0 0,2 0 0 0 0,2-40 0 0 0,0 60 0 0 0,0 0 0 0 0,0 0 0 0 0,0 0 0 0 0,1 0 0 0 0,-1 0 0 0 0,2 0 0 0 0,-1 0 0 0 0,0 1 0 0 0,1-1 0 0 0,0 1 0 0 0,0-1 0 0 0,6-6 0 0 0,16-25 0 0 0,43-70 0 0 0,-61 96 0 0 0,1 0 0 0 0,1 0 0 0 0,0 1 0 0 0,0 0 0 0 0,1 1 0 0 0,0 0 0 0 0,0 1 0 0 0,1-1 0 0 0,0 2 0 0 0,18-8 0 0 0,3 0 0 0 0,0 1 0 0 0,56-13 0 0 0,-66 22 0 0 0,1 1 0 0 0,0 0 0 0 0,0 2 0 0 0,0 1 0 0 0,0 1 0 0 0,0 0 0 0 0,34 8 0 0 0,-48-6 0 0 0,-1 0 0 0 0,1 1 0 0 0,-1 0 0 0 0,1 0 0 0 0,-1 1 0 0 0,-1 0 0 0 0,1 1 0 0 0,-1-1 0 0 0,0 2 0 0 0,11 10 0 0 0,-13-11 0 0 0,1-1 0 0 0,-1 1 0 0 0,0 1 0 0 0,-1-1 0 0 0,1 1 0 0 0,-1 0 0 0 0,0-1 0 0 0,-1 2 0 0 0,0-1 0 0 0,0 0 0 0 0,0 1 0 0 0,2 14 0 0 0,7 46 0 0 0,-8-54 0 0 0,-1 0 0 0 0,0 0 0 0 0,1 28 0 0 0,-4-3 0 0 0,1-11 0 0 0,-1 0 0 0 0,-1 0 0 0 0,-1 0 0 0 0,-9 36 0 0 0,0-3 0 0 0,10-51 0 0 0,-1 1 0 0 0,0 0 0 0 0,0-1 0 0 0,-1 1 0 0 0,0-1 0 0 0,-1 0 0 0 0,-7 14 0 0 0,-17 25 0 0 0,1-2 0 0 0,-41 53 0 0 0,27-63 0 0 0,34-31 0 0 0,-1 0 0 0 0,1 0 0 0 0,0 1 0 0 0,-9 11 0 0 0,8-8 0 0 0,0 0 0 0 0,-1-1 0 0 0,0 0 0 0 0,-1 0 0 0 0,0-1 0 0 0,0-1 0 0 0,0 1 0 0 0,-1-2 0 0 0,0 0 0 0 0,-1 0 0 0 0,0 0 0 0 0,1-2 0 0 0,-1 0 0 0 0,-1 0 0 0 0,1-1 0 0 0,-1 0 0 0 0,1-1 0 0 0,-1 0 0 0 0,0-2 0 0 0,1 1 0 0 0,-1-1 0 0 0,0-1 0 0 0,-14-2 0 0 0,16 0 0 0 0,0-1 0 0 0,1 1 0 0 0,0-2 0 0 0,-1 1 0 0 0,2-1 0 0 0,-1-1 0 0 0,-9-7 0 0 0,7 6 0 0 0,-19-16 0 0 0,1-2 0 0 0,-50-54 0 0 0,64 63 0 0 0,-13-15 0 0 0,0-1 0 0 0,3-1 0 0 0,-27-42 0 0 0,44 60 0 0 0,1-1 0 0 0,0 1 0 0 0,0-1 0 0 0,2 0 0 0 0,0-1 0 0 0,1 0 0 0 0,0 0 0 0 0,2 0 0 0 0,0 0 0 0 0,-1-25 0 0 0,4 16 0 0 0,0 0 0 0 0,6-28 0 0 0,-4 45 0 0 0,0 0 0 0 0,0 0 0 0 0,1 1 0 0 0,0-1 0 0 0,1 1 0 0 0,0 0 0 0 0,0 0 0 0 0,1 0 0 0 0,8-10 0 0 0,33-39 0 0 0,-33 42 0 0 0,0 0 0 0 0,1 1 0 0 0,0 1 0 0 0,1 0 0 0 0,1 1 0 0 0,0 1 0 0 0,33-18 0 0 0,-48 29 0 0 0,6-4 0 0 0,0 1 0 0 0,0-1 0 0 0,1 2 0 0 0,-1-1 0 0 0,1 1 0 0 0,0 0 0 0 0,14-1 0 0 0,18-5 0 0 0,-9 3 0 0 0,1 1 0 0 0,-1 1 0 0 0,1 1 0 0 0,53 6 0 0 0,-59-3 0 0 0,-12 0 0 0 0,0 1 0 0 0,-1 1 0 0 0,1 0 0 0 0,-1 1 0 0 0,0 1 0 0 0,0 0 0 0 0,0 0 0 0 0,0 1 0 0 0,22 15 0 0 0,-9-3 0 0 0,0 2 0 0 0,41 41 0 0 0,-65-59 0 0 0,0 1 0 0 0,0 0 0 0 0,-1 0 0 0 0,0 0 0 0 0,0 0 0 0 0,1 0 0 0 0,-2 0 0 0 0,1 0 0 0 0,0 4 0 0 0,7 16 0 0 0,-4-15 0 0 0,-1 0 0 0 0,1 0 0 0 0,-1 0 0 0 0,-1 0 0 0 0,0 1 0 0 0,0-1 0 0 0,0 1 0 0 0,0 14 0 0 0,-3 79 0 0 0,0-51 0 0 0,0-38 0 0 0,0 1 0 0 0,-1-1 0 0 0,0 1 0 0 0,-1-1 0 0 0,-1 0 0 0 0,0 0 0 0 0,-1 0 0 0 0,0 0 0 0 0,-1-1 0 0 0,0 0 0 0 0,-8 11 0 0 0,-12 14 0 0 0,-59 65 0 0 0,62-77 0 0 0,12-12 0 0 0,5-5 0 0 0,0-1 0 0 0,-1 1 0 0 0,0-1 0 0 0,-1 0 0 0 0,0-1 0 0 0,0 1 0 0 0,0-2 0 0 0,-14 8 0 0 0,-15 5 0 0 0,29-14 0 0 0,1-1 0 0 0,-1 1 0 0 0,0-1 0 0 0,0-1 0 0 0,0 1 0 0 0,-14 1 0 0 0,-9 0 0 0 0,22-1 0 0 0,0-2 0 0 0,-1 1 0 0 0,1-1 0 0 0,0-1 0 0 0,-1 1 0 0 0,1-2 0 0 0,-1 1 0 0 0,1-1 0 0 0,0-1 0 0 0,-1 0 0 0 0,1 0 0 0 0,-11-5 0 0 0,-17-11 0 0 0,23 12 0 0 0,1-1 0 0 0,0 0 0 0 0,0-1 0 0 0,-17-14 0 0 0,-49-42 0 0 0,53 45 0 0 0,1-2 0 0 0,1 0 0 0 0,-37-43 0 0 0,43 40 0 0 0,1-1 0 0 0,1 0 0 0 0,1-1 0 0 0,2-1 0 0 0,0-1 0 0 0,2 0 0 0 0,1 0 0 0 0,1-1 0 0 0,2 0 0 0 0,0 0 0 0 0,2-1 0 0 0,2 0 0 0 0,0 0 0 0 0,3-33 0 0 0,-1 57 0 0 0,1 0 0 0 0,0 0 0 0 0,1-1 0 0 0,-1 1 0 0 0,1 0 0 0 0,0 0 0 0 0,1 0 0 0 0,0 0 0 0 0,0 0 0 0 0,0 0 0 0 0,4-7 0 0 0,18-41 0 0 0,-20 43 0 0 0,0 1 0 0 0,0-1 0 0 0,1 1 0 0 0,0 0 0 0 0,1 1 0 0 0,12-17 0 0 0,80-70 0 0 0,-53 48 0 0 0,3 3 0 0 0,1 2 0 0 0,2 3 0 0 0,65-40 0 0 0,-59 54 0 0 0,-13 9 0 0 0,5-10 0 0 0,-38 19 0 0 0,0 1 0 0 0,0 1 0 0 0,1 0 0 0 0,0 0 0 0 0,1 1 0 0 0,-1 1 0 0 0,1 0 0 0 0,0 1 0 0 0,19-3 0 0 0,41 1 0 0 0,-44 2 0 0 0,0 1 0 0 0,1 1 0 0 0,33 4 0 0 0,-53 0 0 0 0,0 0 0 0 0,-1 0 0 0 0,0 1 0 0 0,1 0 0 0 0,-1 1 0 0 0,-1-1 0 0 0,1 2 0 0 0,-1 0 0 0 0,0 0 0 0 0,0 0 0 0 0,-1 1 0 0 0,1 0 0 0 0,6 9 0 0 0,-3-4 0 0 0,-1 1 0 0 0,0 0 0 0 0,-1 0 0 0 0,0 1 0 0 0,-1 0 0 0 0,-1 1 0 0 0,8 21 0 0 0,9 27 0 0 0,-18-48 0 0 0,0 0 0 0 0,-1 0 0 0 0,0 1 0 0 0,-1 0 0 0 0,2 19 0 0 0,-2 19 0 0 0,-3 1 0 0 0,-3 0 0 0 0,-1 0 0 0 0,-3 0 0 0 0,-3-1 0 0 0,-2 0 0 0 0,-30 91 0 0 0,31-116 0 0 0,-1 7 0 0 0,-2-1 0 0 0,-28 58 0 0 0,-4-6 0 0 0,36-66 0 0 0,0-1 0 0 0,-2 0 0 0 0,-1-1 0 0 0,0 0 0 0 0,-22 26 0 0 0,31-42 0 0 0,-4 5 0 0 0,-1 1 0 0 0,0-1 0 0 0,-1 0 0 0 0,0-1 0 0 0,0 0 0 0 0,0-1 0 0 0,-1 0 0 0 0,0 0 0 0 0,-21 8 0 0 0,11-7 0 0 0,12-4 0 0 0,-1-1 0 0 0,0 1 0 0 0,0-1 0 0 0,0-1 0 0 0,0 0 0 0 0,-11 0 0 0 0,12 1 0 0 0,6-2 0 0 0,0 1 0 0 0,1-1 0 0 0,-1 0 0 0 0,0 1 0 0 0,0-1 0 0 0,0 0 0 0 0,0 0 0 0 0,0 0 0 0 0,0-1 0 0 0,0 1 0 0 0,0 0 0 0 0,1-1 0 0 0,-1 1 0 0 0,0-1 0 0 0,0 0 0 0 0,0 0 0 0 0,1 1 0 0 0,-1-1 0 0 0,-2-2 0 0 0,-26-19 0 0 0,0-3 0 0 0,1 0 0 0 0,1-2 0 0 0,2-1 0 0 0,0-1 0 0 0,2-1 0 0 0,-27-45 0 0 0,-2-17 0 0 0,-62-143 0 0 0,98 191 0 0 0,2 0 0 0 0,-13-68 0 0 0,20 79 0 0 0,2-4 0 0 0,2 0 0 0 0,1-1 0 0 0,3-62 0 0 0,1 36 0 0 0,0 31 0 0 0,1-1 0 0 0,2 1 0 0 0,1 0 0 0 0,1 0 0 0 0,2 0 0 0 0,1 1 0 0 0,18-41 0 0 0,-4 16 0 0 0,-15 33 0 0 0,1 1 0 0 0,1 0 0 0 0,1 0 0 0 0,1 1 0 0 0,1 1 0 0 0,26-34 0 0 0,-6 13 0 0 0,-29 36 0 0 0,0 0 0 0 0,0 1 0 0 0,0-1 0 0 0,1 1 0 0 0,0 0 0 0 0,0 0 0 0 0,0 0 0 0 0,11-8 0 0 0,28-12 0 0 0,-32 17 0 0 0,-1 1 0 0 0,2 1 0 0 0,-1 0 0 0 0,1 1 0 0 0,13-5 0 0 0,0 4 0 0 0,0 1 0 0 0,0 2 0 0 0,0 0 0 0 0,0 2 0 0 0,1 0 0 0 0,-1 2 0 0 0,1 1 0 0 0,46 10 0 0 0,-53-6 0 0 0,-1 1 0 0 0,0 1 0 0 0,0 1 0 0 0,-1 0 0 0 0,0 1 0 0 0,-1 1 0 0 0,0 1 0 0 0,27 24 0 0 0,-41-33 0 0 0,22 18 0 0 0,-2 2 0 0 0,0 0 0 0 0,-2 1 0 0 0,-1 1 0 0 0,0 1 0 0 0,-2 0 0 0 0,-1 2 0 0 0,-2 0 0 0 0,0 1 0 0 0,-2 0 0 0 0,17 60 0 0 0,-17-51 0 0 0,-2-9 0 0 0,-2 0 0 0 0,-1 0 0 0 0,-1 1 0 0 0,-2-1 0 0 0,4 59 0 0 0,-9-40 0 0 0,2-15 0 0 0,-2-1 0 0 0,-1 1 0 0 0,-1-1 0 0 0,-2 1 0 0 0,-2-1 0 0 0,-14 50 0 0 0,-7-8 0 0 0,-4-1 0 0 0,-3-1 0 0 0,-66 104 0 0 0,84-156 0 0 0,-1 0 0 0 0,0-2 0 0 0,-2 0 0 0 0,0-1 0 0 0,-1 0 0 0 0,-32 19 0 0 0,33-27 0 0 0,0-2 0 0 0,-1-1 0 0 0,0 0 0 0 0,0-1 0 0 0,-25 2 0 0 0,32-5 0 0 0,0-1 0 0 0,0-1 0 0 0,0 0 0 0 0,1 0 0 0 0,-1-1 0 0 0,0-1 0 0 0,0 0 0 0 0,1-1 0 0 0,-1 0 0 0 0,-18-9 0 0 0,-3-3 0 0 0,1-3 0 0 0,-40-26 0 0 0,15 8 0 0 0,21 12 0 0 0,1-1 0 0 0,2-1 0 0 0,1-3 0 0 0,1 0 0 0 0,1-2 0 0 0,-46-61 0 0 0,39 40 0 0 0,3-1 0 0 0,3-2 0 0 0,1-1 0 0 0,-23-62 0 0 0,45 88 0 0 0,0-2 0 0 0,2 1 0 0 0,2-1 0 0 0,1 0 0 0 0,1 0 0 0 0,2-1 0 0 0,1 1 0 0 0,5-39 0 0 0,-2 57 0 0 0,0 1 0 0 0,1-1 0 0 0,0 0 0 0 0,2 1 0 0 0,-1 0 0 0 0,2 0 0 0 0,14-23 0 0 0,-12 22 0 0 0,16-26 0 0 0,2 1 0 0 0,1 2 0 0 0,3 1 0 0 0,37-36 0 0 0,-43 50 0 0 0,1 1 0 0 0,1 1 0 0 0,1 1 0 0 0,0 2 0 0 0,1 1 0 0 0,1 1 0 0 0,0 1 0 0 0,1 2 0 0 0,1 1 0 0 0,-1 2 0 0 0,46-8 0 0 0,17 2 0 0 0,0 4 0 0 0,123 0 0 0 0,-150 13 0 0 0,1 3 0 0 0,108 22 0 0 0,-140-17 0 0 0,1 1 0 0 0,-1 2 0 0 0,38 20 0 0 0,-58-26 0 0 0,1 1 0 0 0,-2 1 0 0 0,0 0 0 0 0,0 2 0 0 0,0-1 0 0 0,-1 2 0 0 0,-1 0 0 0 0,0 0 0 0 0,21 28 0 0 0,-2 12 0 0 0,-23-40 0 0 0,-1 0 0 0 0,0 1 0 0 0,-1 0 0 0 0,0 0 0 0 0,-1 0 0 0 0,-1 1 0 0 0,0 0 0 0 0,-1 0 0 0 0,3 15 0 0 0,5 43 0 0 0,-8-50 0 0 0,0 1 0 0 0,1 38 0 0 0,-4-18 0 0 0,0-17 0 0 0,0 1 0 0 0,-2-1 0 0 0,-1 1 0 0 0,-1-1 0 0 0,-1 0 0 0 0,-1 0 0 0 0,-14 41 0 0 0,-7-9 0 0 0,-3-1 0 0 0,-2-1 0 0 0,-2-2 0 0 0,-70 86 0 0 0,75-109 0 0 0,-2-1 0 0 0,-2-2 0 0 0,0-1 0 0 0,-2-1 0 0 0,0-2 0 0 0,-2-1 0 0 0,-48 22 0 0 0,66-37 0 0 0,-1-1 0 0 0,0-1 0 0 0,-1-1 0 0 0,1 0 0 0 0,-1-1 0 0 0,0-2 0 0 0,0 0 0 0 0,0 0 0 0 0,-1-2 0 0 0,1-1 0 0 0,-28-4 0 0 0,38 3 0 0 0,-1-1 0 0 0,1 0 0 0 0,0-1 0 0 0,0 0 0 0 0,0 0 0 0 0,1-1 0 0 0,-16-11 0 0 0,-63-50 0 0 0,55 36 0 0 0,2-2 0 0 0,1-1 0 0 0,1-1 0 0 0,2-2 0 0 0,1-1 0 0 0,-31-60 0 0 0,46 75 0 0 0,1-1 0 0 0,2 0 0 0 0,0 0 0 0 0,1-1 0 0 0,-4-28 0 0 0,-9-124 0 0 0,20 175 0 0 0,-1-19 0 0 0,1-1 0 0 0,1 1 0 0 0,1 0 0 0 0,1-1 0 0 0,1 1 0 0 0,1 0 0 0 0,0 1 0 0 0,2-1 0 0 0,16-34 0 0 0,10-9 0 0 0,59-87 0 0 0,-62 105 0 0 0,7-5 0 0 0,3 1 0 0 0,2 2 0 0 0,1 2 0 0 0,69-54 0 0 0,-94 84 0 0 0,23-18 0 0 0,2 1 0 0 0,2 3 0 0 0,0 2 0 0 0,89-39 0 0 0,-104 55 0 0 0,0 2 0 0 0,0 0 0 0 0,0 3 0 0 0,51-6 0 0 0,0 1 0 0 0,-40 4 0 0 0,0 2 0 0 0,55 1 0 0 0,-77 5 0 0 0,1 0 0 0 0,-1 1 0 0 0,1 0 0 0 0,-1 2 0 0 0,0 0 0 0 0,-1 2 0 0 0,22 8 0 0 0,2 4 0 0 0,-27-13 0 0 0,0 1 0 0 0,-1 1 0 0 0,0 1 0 0 0,0 0 0 0 0,19 14 0 0 0,-3 3 0 0 0,68 61 0 0 0,-88-76 0 0 0,-1 0 0 0 0,0 0 0 0 0,0 2 0 0 0,-1-1 0 0 0,-1 1 0 0 0,0 0 0 0 0,6 14 0 0 0,4 13 0 0 0,-9-20 0 0 0,0 0 0 0 0,-1 0 0 0 0,5 27 0 0 0,3 24 0 0 0,-8-43 0 0 0,-2-1 0 0 0,-1 1 0 0 0,1 39 0 0 0,-4 20 0 0 0,-3 112 0 0 0,-2-175 0 0 0,-1 0 0 0 0,-1 0 0 0 0,-1-1 0 0 0,-1 0 0 0 0,-12 25 0 0 0,-1 5 0 0 0,-3 4 0 0 0,-1-1 0 0 0,-4-1 0 0 0,-65 93 0 0 0,60-100 0 0 0,-2-1 0 0 0,-2-3 0 0 0,-67 61 0 0 0,90-93 0 0 0,0-1 0 0 0,-1 0 0 0 0,-32 13 0 0 0,16-8 0 0 0,17-9 0 0 0,0 0 0 0 0,-1-1 0 0 0,1-1 0 0 0,-1-1 0 0 0,-30 3 0 0 0,31-4 0 0 0,-11 1 0 0 0,0-1 0 0 0,-48-3 0 0 0,62 0 0 0 0,0 0 0 0 0,0-1 0 0 0,0-1 0 0 0,1 0 0 0 0,-1 0 0 0 0,1-1 0 0 0,0-1 0 0 0,-15-7 0 0 0,-26-21 0 0 0,1-2 0 0 0,2-2 0 0 0,-59-57 0 0 0,80 66 0 0 0,2-1 0 0 0,1-1 0 0 0,1-1 0 0 0,2-1 0 0 0,1-2 0 0 0,-23-47 0 0 0,-36-120 0 0 0,71 172 0 0 0,2-1 0 0 0,1 0 0 0 0,1 0 0 0 0,1 0 0 0 0,1-32 0 0 0,2 17 0 0 0,-1 26 0 0 0,1 0 0 0 0,2 0 0 0 0,0-1 0 0 0,0 1 0 0 0,2 0 0 0 0,1 1 0 0 0,5-21 0 0 0,64-113 0 0 0,-56 113 0 0 0,2 2 0 0 0,1-1 0 0 0,2 2 0 0 0,2 1 0 0 0,1 1 0 0 0,2 1 0 0 0,40-39 0 0 0,-24 30 0 0 0,2 2 0 0 0,1 2 0 0 0,2 2 0 0 0,1 1 0 0 0,2 4 0 0 0,73-35 0 0 0,-73 46 0 0 0,59-15 0 0 0,-58 19 0 0 0,-9 6 0 0 0,0 2 0 0 0,0 2 0 0 0,1 1 0 0 0,0 3 0 0 0,44 2 0 0 0,-64 0 0 0 0,12 1 0 0 0,1 1 0 0 0,-1 2 0 0 0,0 2 0 0 0,56 15 0 0 0,-71-15 0 0 0,0 2 0 0 0,-1 0 0 0 0,1 1 0 0 0,-1 1 0 0 0,-1 1 0 0 0,0 1 0 0 0,-1 0 0 0 0,27 24 0 0 0,-23-16 0 0 0,-1 2 0 0 0,35 45 0 0 0,-48-54 0 0 0,0 0 0 0 0,-1 1 0 0 0,-1-1 0 0 0,0 2 0 0 0,0-1 0 0 0,-2 1 0 0 0,5 21 0 0 0,1 29 0 0 0,-4 0 0 0 0,-2 1 0 0 0,-3 0 0 0 0,-3-1 0 0 0,-10 69 0 0 0,5-95 0 0 0,-1 0 0 0 0,-3-1 0 0 0,0 0 0 0 0,-26 55 0 0 0,11-29 0 0 0,13-35 0 0 0,-1-1 0 0 0,-29 41 0 0 0,14-24 0 0 0,-135 198 0 0 0,131-201 0 0 0,-1-2 0 0 0,-3-2 0 0 0,-60 51 0 0 0,78-76 0 0 0,0-1 0 0 0,-1-1 0 0 0,-22 10 0 0 0,24-13 0 0 0,2-3 0 0 0,-1 0 0 0 0,0-1 0 0 0,1-1 0 0 0,-1 0 0 0 0,0-2 0 0 0,-1 0 0 0 0,-18-1 0 0 0,21-1 0 0 0,-1-1 0 0 0,1-1 0 0 0,0 0 0 0 0,-1-1 0 0 0,2-1 0 0 0,-26-11 0 0 0,24 10 0 0 0,-12-7 0 0 0,0 0 0 0 0,2-2 0 0 0,0-1 0 0 0,1-1 0 0 0,0-1 0 0 0,-25-25 0 0 0,3-2 0 0 0,-74-94 0 0 0,91 101 0 0 0,2-2 0 0 0,1-1 0 0 0,2-2 0 0 0,-33-79 0 0 0,47 93 0 0 0,2 0 0 0 0,0 0 0 0 0,3-1 0 0 0,0 0 0 0 0,2 0 0 0 0,1 0 0 0 0,1-1 0 0 0,5-57 0 0 0,1 58 0 0 0,1 0 0 0 0,1 0 0 0 0,1 1 0 0 0,2 0 0 0 0,1 1 0 0 0,2 0 0 0 0,0 0 0 0 0,20-30 0 0 0,-7 20 0 0 0,2 1 0 0 0,1 1 0 0 0,2 1 0 0 0,61-55 0 0 0,-31 40 0 0 0,3 2 0 0 0,1 4 0 0 0,117-62 0 0 0,-136 85 0 0 0,81-25 0 0 0,-101 37 0 0 0,23-3 0 0 0,1 2 0 0 0,-1 2 0 0 0,68-2 0 0 0,-114 10 0 0 0,36-4 0 0 0,-1 2 0 0 0,0 1 0 0 0,1 2 0 0 0,-1 2 0 0 0,0 1 0 0 0,57 14 0 0 0,-66-10 0 0 0,0 2 0 0 0,0 1 0 0 0,-1 0 0 0 0,30 20 0 0 0,-24-9 0 0 0,-1 2 0 0 0,-1 2 0 0 0,51 54 0 0 0,-69-65 0 0 0,-2 0 0 0 0,0 0 0 0 0,0 1 0 0 0,-1 0 0 0 0,-1 1 0 0 0,-1 0 0 0 0,-1 1 0 0 0,0 0 0 0 0,-1 0 0 0 0,4 22 0 0 0,17 115 0 0 0,-21-107 0 0 0,-2 0 0 0 0,-4 91 0 0 0,-1-100 0 0 0,-2 0 0 0 0,-2 0 0 0 0,-2 0 0 0 0,-2-1 0 0 0,-21 61 0 0 0,3-31 0 0 0,13-31 0 0 0,-34 64 0 0 0,21-45 0 0 0,18-36 0 0 0,-1-1 0 0 0,-21 32 0 0 0,-33 35 0 0 0,29-36 0 0 0,-1-3 0 0 0,-46 45 0 0 0,67-79 0 0 0,0-1 0 0 0,-1 0 0 0 0,0-2 0 0 0,-1 1 0 0 0,-20 8 0 0 0,14-10 0 0 0,-1-1 0 0 0,0-1 0 0 0,-1-1 0 0 0,0-1 0 0 0,0-1 0 0 0,0-1 0 0 0,-26-1 0 0 0,35-1 0 0 0,7 0 0 0 0,-1-1 0 0 0,1 0 0 0 0,-1 0 0 0 0,0-1 0 0 0,1 0 0 0 0,-14-4 0 0 0,-2-3 0 0 0,-1-2 0 0 0,1-1 0 0 0,1-2 0 0 0,0 0 0 0 0,-35-26 0 0 0,27 14 0 0 0,2-2 0 0 0,0-2 0 0 0,-32-39 0 0 0,40 40 0 0 0,0 0 0 0 0,2-2 0 0 0,1 0 0 0 0,-25-53 0 0 0,34 60 0 0 0,1-1 0 0 0,2 0 0 0 0,0 0 0 0 0,2 0 0 0 0,0-1 0 0 0,2 0 0 0 0,0-39 0 0 0,2 31 0 0 0,0 14 0 0 0,1 0 0 0 0,1-1 0 0 0,0 1 0 0 0,2 0 0 0 0,6-29 0 0 0,6 0 0 0 0,-6 18 0 0 0,1 0 0 0 0,28-54 0 0 0,5-3 0 0 0,-25 50 0 0 0,25-41 0 0 0,0 16 0 0 0,1 1 0 0 0,4 3 0 0 0,2 2 0 0 0,72-62 0 0 0,95-55 0 0 0,-184 151 0 0 0,1 2 0 0 0,1 1 0 0 0,0 1 0 0 0,72-23 0 0 0,-44 20 0 0 0,-40 12 0 0 0,0 1 0 0 0,1 1 0 0 0,36-5 0 0 0,-9 6 0 0 0,96-7 0 0 0,-130 13 0 0 0,-1 1 0 0 0,1 0 0 0 0,-1 1 0 0 0,0 0 0 0 0,0 2 0 0 0,28 9 0 0 0,-26-5 0 0 0,0 2 0 0 0,0 0 0 0 0,-1 0 0 0 0,-1 2 0 0 0,0 0 0 0 0,0 1 0 0 0,-1 1 0 0 0,-1 0 0 0 0,0 1 0 0 0,-1 0 0 0 0,-1 1 0 0 0,0 1 0 0 0,-1 0 0 0 0,-1 0 0 0 0,-1 1 0 0 0,14 38 0 0 0,-17-38 0 0 0,0 0 0 0 0,-2 0 0 0 0,0 1 0 0 0,1 22 0 0 0,1 4 0 0 0,0 14 0 0 0,-3 0 0 0 0,-3 1 0 0 0,-2-1 0 0 0,-14 91 0 0 0,4-89 0 0 0,-2 0 0 0 0,-3-1 0 0 0,-3-1 0 0 0,-2 0 0 0 0,-48 88 0 0 0,36-82 0 0 0,-3-1 0 0 0,-2-3 0 0 0,-80 96 0 0 0,78-109 0 0 0,18-19 0 0 0,-1-2 0 0 0,-37 34 0 0 0,51-53 0 0 0,0-1 0 0 0,0 0 0 0 0,-1 0 0 0 0,0-1 0 0 0,0 0 0 0 0,0 0 0 0 0,-1-2 0 0 0,0 1 0 0 0,0-2 0 0 0,-23 5 0 0 0,23-6 0 0 0,6 0 0 0 0,0-1 0 0 0,0 0 0 0 0,0 0 0 0 0,0 0 0 0 0,0-1 0 0 0,0 0 0 0 0,0 0 0 0 0,0 0 0 0 0,0-1 0 0 0,0 0 0 0 0,0 0 0 0 0,0-1 0 0 0,0 1 0 0 0,0-1 0 0 0,1 0 0 0 0,-8-4 0 0 0,-15-21 0 0 0,0 0 0 0 0,2-2 0 0 0,1-1 0 0 0,1-1 0 0 0,2-1 0 0 0,1-1 0 0 0,1-1 0 0 0,3 0 0 0 0,0-2 0 0 0,2 0 0 0 0,-20-75 0 0 0,14 36 0 0 0,14 54 0 0 0,0 0 0 0 0,2 0 0 0 0,1 0 0 0 0,0-1 0 0 0,0-24 0 0 0,2-13 0 0 0,1 34 0 0 0,0 0 0 0 0,2-1 0 0 0,0 1 0 0 0,6-27 0 0 0,-1 28 0 0 0,1-1 0 0 0,1 1 0 0 0,1 0 0 0 0,1 1 0 0 0,1 0 0 0 0,17-27 0 0 0,19-16 0 0 0,74-79 0 0 0,-92 115 0 0 0,1 2 0 0 0,2 0 0 0 0,0 3 0 0 0,55-33 0 0 0,-41 32 0 0 0,0 3 0 0 0,1 2 0 0 0,1 1 0 0 0,1 3 0 0 0,53-11 0 0 0,-63 20 0 0 0,0 1 0 0 0,1 2 0 0 0,0 2 0 0 0,-1 1 0 0 0,1 2 0 0 0,0 2 0 0 0,44 8 0 0 0,-68-6 0 0 0,-2 0 0 0 0,1 1 0 0 0,0 0 0 0 0,-1 1 0 0 0,0 1 0 0 0,0 0 0 0 0,-1 1 0 0 0,0 1 0 0 0,0 0 0 0 0,19 18 0 0 0,-3 1 0 0 0,-2 2 0 0 0,43 57 0 0 0,-66-81 0 0 0,-1 1 0 0 0,1 0 0 0 0,-1 0 0 0 0,0 0 0 0 0,-1 0 0 0 0,1 1 0 0 0,-2-1 0 0 0,1 0 0 0 0,0 13 0 0 0,2 72 0 0 0,-5-70 0 0 0,1 11 0 0 0,2-8 0 0 0,-2 1 0 0 0,-1-1 0 0 0,-1 0 0 0 0,-1 0 0 0 0,-1 0 0 0 0,-2 0 0 0 0,-8 25 0 0 0,-2-6 0 0 0,4-12 0 0 0,0-2 0 0 0,-20 36 0 0 0,-31 51 0 0 0,40-72 0 0 0,-41 62 0 0 0,1-16 0 0 0,7-10 0 0 0,-116 132 0 0 0,146-190 0 0 0,-1-2 0 0 0,-1-1 0 0 0,-1-1 0 0 0,-1-1 0 0 0,-47 20 0 0 0,57-28 0 0 0,-3-1 0 0 0,-2-1 0 0 0,1-1 0 0 0,-1-1 0 0 0,0-1 0 0 0,0-1 0 0 0,0-1 0 0 0,-1-2 0 0 0,1 0 0 0 0,-41-5 0 0 0,46 2 0 0 0,0-2 0 0 0,0 0 0 0 0,0-1 0 0 0,1-1 0 0 0,0-1 0 0 0,0-1 0 0 0,-29-16 0 0 0,20 7 0 0 0,1 0 0 0 0,0-2 0 0 0,1 0 0 0 0,-26-27 0 0 0,21 15 0 0 0,1-2 0 0 0,1 0 0 0 0,2-2 0 0 0,-27-46 0 0 0,42 60 0 0 0,1 0 0 0 0,1-1 0 0 0,1 0 0 0 0,1 0 0 0 0,1-1 0 0 0,1 0 0 0 0,1 0 0 0 0,1-1 0 0 0,-2-29 0 0 0,4 16 0 0 0,1 22 0 0 0,0 0 0 0 0,0 0 0 0 0,2 0 0 0 0,-1 0 0 0 0,2 0 0 0 0,5-23 0 0 0,2 16 0 0 0,0 0 0 0 0,1 1 0 0 0,1 0 0 0 0,26-36 0 0 0,66-70 0 0 0,-77 99 0 0 0,2 0 0 0 0,52-40 0 0 0,-54 49 0 0 0,2 0 0 0 0,0 2 0 0 0,1 1 0 0 0,0 1 0 0 0,1 2 0 0 0,41-12 0 0 0,-12 7 0 0 0,-26 7 0 0 0,0 2 0 0 0,1 1 0 0 0,40-4 0 0 0,9 4 0 0 0,0 0 0 0 0,1 2 0 0 0,145 11 0 0 0,-205-3 0 0 0,-1 1 0 0 0,0 2 0 0 0,1 0 0 0 0,-2 1 0 0 0,1 2 0 0 0,-1 0 0 0 0,0 1 0 0 0,-1 2 0 0 0,0 0 0 0 0,0 1 0 0 0,-1 1 0 0 0,-1 0 0 0 0,0 2 0 0 0,22 22 0 0 0,-35-29 0 0 0,0 0 0 0 0,-1 0 0 0 0,0 0 0 0 0,0 1 0 0 0,0-1 0 0 0,-1 1 0 0 0,-1 0 0 0 0,5 15 0 0 0,-2 1 0 0 0,-1 0 0 0 0,3 32 0 0 0,-5-32 0 0 0,-1 1 0 0 0,-2 0 0 0 0,0-1 0 0 0,-2 1 0 0 0,0 0 0 0 0,-2-1 0 0 0,-1 0 0 0 0,-10 29 0 0 0,3-19 0 0 0,5-13 0 0 0,-1-2 0 0 0,0 1 0 0 0,-2-1 0 0 0,-15 25 0 0 0,-69 112 0 0 0,9-33 0 0 0,-61 84 0 0 0,117-172 0 0 0,-2-1 0 0 0,-1-1 0 0 0,-52 42 0 0 0,70-67 0 0 0,-1 0 0 0 0,1-1 0 0 0,-1 0 0 0 0,-26 8 0 0 0,-7 5 0 0 0,23-12 0 0 0,-1-1 0 0 0,0-1 0 0 0,0-1 0 0 0,0-2 0 0 0,-1 0 0 0 0,0-2 0 0 0,-45-1 0 0 0,69-1 0 0 0,-16 0 0 0 0,-1 1 0 0 0,1-2 0 0 0,0-1 0 0 0,0 0 0 0 0,0-2 0 0 0,-36-10 0 0 0,-78-55 0 0 0,94 48 0 0 0,0-1 0 0 0,2-3 0 0 0,1 0 0 0 0,1-3 0 0 0,1 0 0 0 0,1-3 0 0 0,2 0 0 0 0,-31-42 0 0 0,50 58 0 0 0,1-1 0 0 0,1 0 0 0 0,1 0 0 0 0,0-1 0 0 0,1-1 0 0 0,1 1 0 0 0,0-1 0 0 0,2 0 0 0 0,-6-27 0 0 0,8 23 0 0 0,0-1 0 0 0,2 0 0 0 0,0 1 0 0 0,4-31 0 0 0,-2 46 0 0 0,0 0 0 0 0,1 0 0 0 0,0 0 0 0 0,0 0 0 0 0,1 1 0 0 0,0-1 0 0 0,0 1 0 0 0,8-12 0 0 0,3-8 0 0 0,0-1 0 0 0,0 0 0 0 0,2 1 0 0 0,0 0 0 0 0,21-23 0 0 0,9-7 0 0 0,2 2 0 0 0,3 3 0 0 0,1 1 0 0 0,3 3 0 0 0,2 3 0 0 0,2 2 0 0 0,100-55 0 0 0,-117 77 0 0 0,0 1 0 0 0,1 3 0 0 0,1 1 0 0 0,1 2 0 0 0,0 2 0 0 0,48-5 0 0 0,-7 7 0 0 0,0 4 0 0 0,114 7 0 0 0,-179 0 0 0 0,0 0 0 0 0,0 2 0 0 0,0 0 0 0 0,-1 1 0 0 0,1 1 0 0 0,-1 1 0 0 0,-1 1 0 0 0,1 1 0 0 0,-1 0 0 0 0,25 18 0 0 0,-34-20 0 0 0,1 0 0 0 0,-1 1 0 0 0,-1 1 0 0 0,0-1 0 0 0,0 2 0 0 0,0-1 0 0 0,-1 1 0 0 0,-1 0 0 0 0,0 1 0 0 0,0 0 0 0 0,-1 0 0 0 0,0 0 0 0 0,-1 1 0 0 0,-1 0 0 0 0,1 0 0 0 0,-2 0 0 0 0,0 1 0 0 0,2 15 0 0 0,-1 15 0 0 0,0-21 0 0 0,-1 1 0 0 0,-2 0 0 0 0,0-1 0 0 0,-2 1 0 0 0,0 0 0 0 0,-1 0 0 0 0,-2-1 0 0 0,-5 23 0 0 0,-4-4 0 0 0,-2 0 0 0 0,-28 57 0 0 0,-68 100 0 0 0,-165 222 0 0 0,236-369 0 0 0,-54 54 0 0 0,-133 105 0 0 0,208-193 0 0 0,-13 8 0 0 0,-1-2 0 0 0,-1-1 0 0 0,-1-2 0 0 0,-1-1 0 0 0,-1-2 0 0 0,0-1 0 0 0,-1-2 0 0 0,-49 11 0 0 0,55-19 0 0 0,-1-1 0 0 0,1-1 0 0 0,-1-2 0 0 0,-60-4 0 0 0,28 1 0 0 0,40 1 0 0 0,1-1 0 0 0,0-1 0 0 0,-1-1 0 0 0,1-2 0 0 0,0 0 0 0 0,1-1 0 0 0,-1-2 0 0 0,1 0 0 0 0,1-1 0 0 0,0-2 0 0 0,0 0 0 0 0,-25-18 0 0 0,20 11 0 0 0,4 3 0 0 0,-39-34 0 0 0,55 43 0 0 0,1-1 0 0 0,0 0 0 0 0,0 0 0 0 0,1 0 0 0 0,0-1 0 0 0,0 1 0 0 0,0-1 0 0 0,1 0 0 0 0,-5-16 0 0 0,5 13 0 0 0,-4-16 0 0 0,-11-51 0 0 0,18 71 0 0 0,0 0 0 0 0,0 0 0 0 0,1 0 0 0 0,0-1 0 0 0,0 1 0 0 0,1 0 0 0 0,0 0 0 0 0,0 0 0 0 0,1 0 0 0 0,0 0 0 0 0,0 0 0 0 0,5-11 0 0 0,18-23 0 0 0,2 1 0 0 0,1 2 0 0 0,2 0 0 0 0,60-56 0 0 0,-59 66 0 0 0,2 1 0 0 0,0 1 0 0 0,73-40 0 0 0,123-45 0 0 0,-196 96 0 0 0,17-4 0 0 0,1 2 0 0 0,57-11 0 0 0,-55 15 0 0 0,-5 3 0 0 0,70-5 0 0 0,-39 6 0 0 0,-31 2 0 0 0,132-13 0 0 0,-157 19 0 0 0,0 1 0 0 0,0 1 0 0 0,0 1 0 0 0,-1 1 0 0 0,38 10 0 0 0,-54-11 0 0 0,1 0 0 0 0,-1 1 0 0 0,1-1 0 0 0,-1 1 0 0 0,0 1 0 0 0,0-1 0 0 0,0 1 0 0 0,-1 0 0 0 0,1 1 0 0 0,-1-1 0 0 0,0 1 0 0 0,0 0 0 0 0,-1 0 0 0 0,1 1 0 0 0,5 8 0 0 0,-6-5 0 0 0,1 0 0 0 0,-2 0 0 0 0,1 1 0 0 0,-1-1 0 0 0,-1 1 0 0 0,1 0 0 0 0,-2 0 0 0 0,1 0 0 0 0,-2 0 0 0 0,1 13 0 0 0,-1-3 0 0 0,0 0 0 0 0,-1 0 0 0 0,-1 0 0 0 0,-1 0 0 0 0,-1 0 0 0 0,-1 0 0 0 0,0-1 0 0 0,-2 0 0 0 0,0 0 0 0 0,-17 32 0 0 0,-3 1 0 0 0,13-24 0 0 0,-30 45 0 0 0,-59 55 0 0 0,-216 207 0 0 0,272-295 0 0 0,-1-1 0 0 0,-2-3 0 0 0,-70 38 0 0 0,78-48 0 0 0,7-8 0 0 0,-1-1 0 0 0,-1-1 0 0 0,0-3 0 0 0,-55 14 0 0 0,65-19 0 0 0,-28 5 0 0 0,-1-3 0 0 0,0-1 0 0 0,0-3 0 0 0,0-3 0 0 0,-92-6 0 0 0,136 3 0 0 0,1 0 0 0 0,-1-1 0 0 0,0-1 0 0 0,1 0 0 0 0,-1-1 0 0 0,1 0 0 0 0,-1 0 0 0 0,1-1 0 0 0,0-1 0 0 0,-19-10 0 0 0,28 13 0 0 0,-9-6 0 0 0,0-1 0 0 0,0 0 0 0 0,1-1 0 0 0,-10-12 0 0 0,17 19 0 0 0,1 0 0 0 0,-1-1 0 0 0,1 1 0 0 0,0-1 0 0 0,0 1 0 0 0,1-1 0 0 0,-1 0 0 0 0,1 0 0 0 0,0 1 0 0 0,0-1 0 0 0,0 0 0 0 0,0 0 0 0 0,1 0 0 0 0,-1 0 0 0 0,1-1 0 0 0,0 1 0 0 0,0 0 0 0 0,1 0 0 0 0,-1 0 0 0 0,2-5 0 0 0,0 4 0 0 0,-1 1 0 0 0,0 0 0 0 0,1 0 0 0 0,0 0 0 0 0,0 0 0 0 0,0 0 0 0 0,1 0 0 0 0,-1 1 0 0 0,1-1 0 0 0,4-4 0 0 0,10-14 0 0 0,0-12 0 0 0,-8 21 0 0 0,1 0 0 0 0,0 1 0 0 0,1 0 0 0 0,1 1 0 0 0,22-18 0 0 0,22-19 0 0 0,-48 39 0 0 0,1 1 0 0 0,-1 1 0 0 0,1-1 0 0 0,1 2 0 0 0,0-1 0 0 0,0 1 0 0 0,19-8 0 0 0,93-41 0 0 0,-81 35 0 0 0,1 1 0 0 0,0 2 0 0 0,1 2 0 0 0,59-12 0 0 0,-5 1 0 0 0,-73 18 0 0 0,1 0 0 0 0,43-6 0 0 0,-54 13 0 0 0,84-6 0 0 0,-93 7 0 0 0,1 0 0 0 0,0 0 0 0 0,0 1 0 0 0,0-1 0 0 0,-1 1 0 0 0,1 1 0 0 0,0-1 0 0 0,-1 1 0 0 0,1 0 0 0 0,-1 0 0 0 0,1 1 0 0 0,-1-1 0 0 0,6 6 0 0 0,-7-4 0 0 0,0 1 0 0 0,-1 0 0 0 0,0 0 0 0 0,0 0 0 0 0,0 0 0 0 0,-1 1 0 0 0,1-1 0 0 0,-1 1 0 0 0,-1-1 0 0 0,1 1 0 0 0,-1 0 0 0 0,0 0 0 0 0,0 0 0 0 0,-1 0 0 0 0,1-1 0 0 0,-2 12 0 0 0,0-5 0 0 0,0-1 0 0 0,0 1 0 0 0,-1-1 0 0 0,0 0 0 0 0,-1 0 0 0 0,-1 0 0 0 0,1 0 0 0 0,-7 10 0 0 0,-12 15 0 0 0,-2-1 0 0 0,-2-1 0 0 0,-55 56 0 0 0,2-2 0 0 0,54-60 0 0 0,-1 0 0 0 0,-1-2 0 0 0,-1-1 0 0 0,-1-1 0 0 0,-1-1 0 0 0,-65 35 0 0 0,64-41 0 0 0,-13 6 0 0 0,-1-1 0 0 0,-1-2 0 0 0,-53 14 0 0 0,42-20 0 0 0,0-3 0 0 0,-1-2 0 0 0,0-3 0 0 0,-76-2 0 0 0,111-6 0 0 0,1 0 0 0 0,0-2 0 0 0,0-1 0 0 0,0 0 0 0 0,1-2 0 0 0,-32-13 0 0 0,31 12 0 0 0,21 7 0 0 0,0 1 0 0 0,0 0 0 0 0,0-1 0 0 0,0 1 0 0 0,0 0 0 0 0,0-1 0 0 0,0 1 0 0 0,0-1 0 0 0,1 0 0 0 0,-1 1 0 0 0,0-1 0 0 0,0 0 0 0 0,1 1 0 0 0,-1-1 0 0 0,0 0 0 0 0,1 0 0 0 0,-1 0 0 0 0,0 0 0 0 0,1 0 0 0 0,0 1 0 0 0,-1-1 0 0 0,1 0 0 0 0,-1 0 0 0 0,1 0 0 0 0,0 0 0 0 0,0 0 0 0 0,-1 0 0 0 0,1-2 0 0 0,1 1 0 0 0,-1-1 0 0 0,1 1 0 0 0,-1-1 0 0 0,1 0 0 0 0,0 1 0 0 0,0 0 0 0 0,0-1 0 0 0,0 1 0 0 0,0 0 0 0 0,1-1 0 0 0,1-1 0 0 0,8-10 0 0 0,0 2 0 0 0,24-22 0 0 0,-34 33 0 0 0,36-28 0 0 0,1 1 0 0 0,1 2 0 0 0,57-29 0 0 0,60-23 0 0 0,-147 75 0 0 0,-1 0 0 0 0,1 0 0 0 0,0 1 0 0 0,12-2 0 0 0,28-7 0 0 0,-46 10 0 0 0,11-5 0 0 0,0 0 0 0 0,1 1 0 0 0,0 1 0 0 0,0 1 0 0 0,22-3 0 0 0,33 1 0 0 0,-23 0 0 0 0,0 3 0 0 0,0 1 0 0 0,76 10 0 0 0,-87 5 0 0 0,-34-13 0 0 0,-1 0 0 0 0,1 1 0 0 0,0-1 0 0 0,0 0 0 0 0,-1 0 0 0 0,1 1 0 0 0,-1-1 0 0 0,1 1 0 0 0,-1 0 0 0 0,0-1 0 0 0,0 1 0 0 0,1 0 0 0 0,-1 0 0 0 0,0-1 0 0 0,-1 1 0 0 0,1 0 0 0 0,0 0 0 0 0,0 0 0 0 0,-1 0 0 0 0,1 0 0 0 0,-1 3 0 0 0,2 20 0 0 0,0 42 0 0 0,-2-63 0 0 0,0 1 0 0 0,-1-1 0 0 0,1 0 0 0 0,-1 1 0 0 0,0-1 0 0 0,0 0 0 0 0,0 0 0 0 0,-1 0 0 0 0,0 0 0 0 0,1 0 0 0 0,-2 0 0 0 0,-2 5 0 0 0,-161 169 0 0 0,140-154 0 0 0,-1-1 0 0 0,-2-1 0 0 0,0-2 0 0 0,-1-1 0 0 0,-36 18 0 0 0,19-12 0 0 0,33-16 0 0 0,0-2 0 0 0,0 1 0 0 0,0-2 0 0 0,-1 0 0 0 0,0 0 0 0 0,-21 4 0 0 0,-15 0 0 0 0,33-5 0 0 0,-1-1 0 0 0,-33 2 0 0 0,-18-1 0 0 0,45-2 0 0 0,1-1 0 0 0,-1-1 0 0 0,0-1 0 0 0,0-1 0 0 0,1-2 0 0 0,-40-7 0 0 0,-130-53 0 0 0,165 55 0 0 0,1-1 0 0 0,0-2 0 0 0,1-1 0 0 0,0-1 0 0 0,-30-20 0 0 0,21 12 0 0 0,31 18 0 0 0,0 1 0 0 0,0-1 0 0 0,0 0 0 0 0,0-1 0 0 0,0 1 0 0 0,1-1 0 0 0,-1 0 0 0 0,-3-5 0 0 0,-2-5 0 0 0,-15-14 0 0 0,22 25 0 0 0,1 0 0 0 0,-1 0 0 0 0,0 0 0 0 0,1-1 0 0 0,0 1 0 0 0,0-1 0 0 0,0 1 0 0 0,0-1 0 0 0,-2-7 0 0 0,-6-9 0 0 0,8 15 0 0 0,-1 0 0 0 0,1 0 0 0 0,0 0 0 0 0,0-1 0 0 0,1 1 0 0 0,-1-1 0 0 0,1 1 0 0 0,0-1 0 0 0,1 1 0 0 0,-1-1 0 0 0,1 1 0 0 0,0-1 0 0 0,1 0 0 0 0,-1 1 0 0 0,1-1 0 0 0,0 1 0 0 0,1-1 0 0 0,-1 1 0 0 0,1 0 0 0 0,0-1 0 0 0,0 1 0 0 0,4-6 0 0 0,58-86 0 0 0,-31 56 0 0 0,3 2 0 0 0,1 1 0 0 0,2 2 0 0 0,1 1 0 0 0,86-55 0 0 0,167-75 0 0 0,-238 135 0 0 0,-32 17 0 0 0,1 0 0 0 0,0 2 0 0 0,46-14 0 0 0,1 4 0 0 0,-37 11 0 0 0,0 0 0 0 0,39-4 0 0 0,209-32 0 0 0,-218 43 0 0 0,-60 3 0 0 0,0 0 0 0 0,0 1 0 0 0,-1 0 0 0 0,1-1 0 0 0,0 1 0 0 0,-1 1 0 0 0,1-1 0 0 0,-1 0 0 0 0,1 1 0 0 0,-1 0 0 0 0,0 0 0 0 0,1 0 0 0 0,-1 0 0 0 0,5 5 0 0 0,14 6 0 0 0,-21-12 0 0 0,0-1 0 0 0,0 0 0 0 0,0 0 0 0 0,-1 1 0 0 0,1-1 0 0 0,0 0 0 0 0,0 1 0 0 0,0-1 0 0 0,0 1 0 0 0,-1-1 0 0 0,1 1 0 0 0,0 0 0 0 0,0-1 0 0 0,-1 1 0 0 0,1 0 0 0 0,0-1 0 0 0,-1 1 0 0 0,1 0 0 0 0,-1 0 0 0 0,1 0 0 0 0,-1 0 0 0 0,1-1 0 0 0,-1 1 0 0 0,0 0 0 0 0,1 0 0 0 0,-1 0 0 0 0,0 0 0 0 0,0 0 0 0 0,0 0 0 0 0,0 0 0 0 0,0 0 0 0 0,0 0 0 0 0,0 1 0 0 0,0 12 0 0 0,0 0 0 0 0,-1-1 0 0 0,-1 1 0 0 0,0-1 0 0 0,-1 0 0 0 0,-1 0 0 0 0,0 0 0 0 0,0 0 0 0 0,-1-1 0 0 0,-13 23 0 0 0,-5 4 0 0 0,-1-1 0 0 0,-2-1 0 0 0,-2-1 0 0 0,-43 44 0 0 0,-102 91 0 0 0,146-148 0 0 0,0-2 0 0 0,-1-1 0 0 0,-2-1 0 0 0,-60 29 0 0 0,37-23 0 0 0,36-17 0 0 0,1 0 0 0 0,-2-1 0 0 0,1-1 0 0 0,-24 6 0 0 0,2-4 0 0 0,-26 6 0 0 0,0-3 0 0 0,-121 5 0 0 0,163-15 0 0 0,4-1 0 0 0,-1 1 0 0 0,1-2 0 0 0,0-1 0 0 0,0 0 0 0 0,1-1 0 0 0,-26-8 0 0 0,2-5 0 0 0,-60-33 0 0 0,91 42 0 0 0,0 0 0 0 0,0 0 0 0 0,1-1 0 0 0,0 0 0 0 0,0 0 0 0 0,1-1 0 0 0,0-1 0 0 0,0 0 0 0 0,1 0 0 0 0,-7-12 0 0 0,14 20 0 0 0,-8-13 0 0 0,0 0 0 0 0,1-1 0 0 0,1 0 0 0 0,0 0 0 0 0,2-1 0 0 0,-7-26 0 0 0,9 27 0 0 0,1 0 0 0 0,0 0 0 0 0,1 0 0 0 0,0 0 0 0 0,1 0 0 0 0,1 0 0 0 0,1 0 0 0 0,0 0 0 0 0,1 0 0 0 0,8-23 0 0 0,3 7 0 0 0,1 0 0 0 0,37-57 0 0 0,16-19 0 0 0,14 4 0 0 0,-24 28 0 0 0,112-113 0 0 0,152-93 0 0 0,-250 227 0 0 0,2 3 0 0 0,140-72 0 0 0,-165 99 0 0 0,1 3 0 0 0,1 2 0 0 0,1 2 0 0 0,1 3 0 0 0,103-17 0 0 0,-74 21 0 0 0,79-5 0 0 0,-141 15 0 0 0,0 1 0 0 0,-1 1 0 0 0,1 1 0 0 0,-1 1 0 0 0,39 11 0 0 0,-40-9 0 0 0,1 2 0 0 0,-1 0 0 0 0,0 1 0 0 0,-1 1 0 0 0,1 0 0 0 0,20 17 0 0 0,3 5 0 0 0,-31-25 0 0 0,0 1 0 0 0,-1 0 0 0 0,0 0 0 0 0,-1 1 0 0 0,0 1 0 0 0,0-1 0 0 0,7 12 0 0 0,-6-6 0 0 0,-3-6 0 0 0,0 1 0 0 0,-1 0 0 0 0,0 0 0 0 0,-1 0 0 0 0,0 0 0 0 0,0 1 0 0 0,-1 0 0 0 0,0 0 0 0 0,-1 0 0 0 0,2 11 0 0 0,9 71 0 0 0,-8-69 0 0 0,-2 0 0 0 0,2 35 0 0 0,-7-6 0 0 0,-2 0 0 0 0,-11 54 0 0 0,9-69 0 0 0,4-22 0 0 0,0 0 0 0 0,-1 0 0 0 0,-1 0 0 0 0,0-1 0 0 0,-13 28 0 0 0,-6 11 0 0 0,18-39 0 0 0,0-1 0 0 0,-1 0 0 0 0,-1 0 0 0 0,0 0 0 0 0,-10 12 0 0 0,-46 66 0 0 0,47-66 0 0 0,-1 0 0 0 0,0-1 0 0 0,-2-2 0 0 0,-21 22 0 0 0,27-33 0 0 0,1 0 0 0 0,-1 0 0 0 0,-1-1 0 0 0,0-1 0 0 0,0 0 0 0 0,0-2 0 0 0,-1 1 0 0 0,-1-1 0 0 0,1-1 0 0 0,-1-1 0 0 0,0 0 0 0 0,0-2 0 0 0,-1 1 0 0 0,1-2 0 0 0,-1 0 0 0 0,1-1 0 0 0,-1-1 0 0 0,-19-1 0 0 0,24-4 0 0 0,1 1 0 0 0,0-2 0 0 0,0 0 0 0 0,0 0 0 0 0,1 0 0 0 0,0-2 0 0 0,0 1 0 0 0,1-1 0 0 0,-1 0 0 0 0,2-1 0 0 0,-12-14 0 0 0,-29-42 0 0 0,3-2 0 0 0,-74-141 0 0 0,109 179 0 0 0,1 0 0 0 0,1 0 0 0 0,-6-41 0 0 0,-2-3 0 0 0,9 37 0 0 0,3 1 0 0 0,-3-70 0 0 0,6 59 0 0 0,1 26 0 0 0,1-1 0 0 0,2 1 0 0 0,0 0 0 0 0,1-1 0 0 0,1 1 0 0 0,0 0 0 0 0,2 1 0 0 0,11-28 0 0 0,9-9 0 0 0,47-75 0 0 0,-41 77 0 0 0,-3 7 0 0 0,1 2 0 0 0,3 2 0 0 0,1 1 0 0 0,65-62 0 0 0,-61 70 0 0 0,1 1 0 0 0,73-45 0 0 0,-86 64 0 0 0,0 1 0 0 0,54-17 0 0 0,-17 6 0 0 0,-39 14 0 0 0,-8 3 0 0 0,-1 1 0 0 0,1 1 0 0 0,0 0 0 0 0,32-5 0 0 0,39-10 0 0 0,-69 15 0 0 0,-1 0 0 0 0,1 1 0 0 0,0 1 0 0 0,28-2 0 0 0,55 1 0 0 0,-71 1 0 0 0,0 2 0 0 0,0 0 0 0 0,0 2 0 0 0,0 1 0 0 0,0 2 0 0 0,47 11 0 0 0,-44-4 0 0 0,0 2 0 0 0,-2 1 0 0 0,50 29 0 0 0,-72-36 0 0 0,-1 1 0 0 0,1 0 0 0 0,-1 0 0 0 0,-1 0 0 0 0,10 15 0 0 0,2 1 0 0 0,29 39 0 0 0,-46-59 0 0 0,0 0 0 0 0,-1 1 0 0 0,1-1 0 0 0,-1 1 0 0 0,0-1 0 0 0,0 0 0 0 0,0 8 0 0 0,5 20 0 0 0,0-7 0 0 0,-1 0 0 0 0,-1 0 0 0 0,-2 1 0 0 0,0-1 0 0 0,-4 40 0 0 0,2-19 0 0 0,-2-17 0 0 0,0-1 0 0 0,-2 1 0 0 0,-2 0 0 0 0,0-1 0 0 0,-2 0 0 0 0,0-1 0 0 0,-2 0 0 0 0,-2 0 0 0 0,-23 41 0 0 0,2 2 0 0 0,27-54 0 0 0,-1-1 0 0 0,-1 0 0 0 0,-15 23 0 0 0,-42 63 0 0 0,45-67 0 0 0,-1-1 0 0 0,-40 47 0 0 0,22-35 0 0 0,20-21 0 0 0,-2-1 0 0 0,-1-1 0 0 0,-1 0 0 0 0,-33 24 0 0 0,40-36 0 0 0,4-1 0 0 0,-1 0 0 0 0,0-1 0 0 0,0-1 0 0 0,0 0 0 0 0,-1-1 0 0 0,0 0 0 0 0,-1-1 0 0 0,1 0 0 0 0,-1-2 0 0 0,-20 4 0 0 0,29-6 0 0 0,0-1 0 0 0,-1 0 0 0 0,1 0 0 0 0,0 0 0 0 0,-1 0 0 0 0,1-1 0 0 0,0 0 0 0 0,-1-1 0 0 0,1 1 0 0 0,0-1 0 0 0,0-1 0 0 0,0 1 0 0 0,1-1 0 0 0,-1 0 0 0 0,-7-5 0 0 0,-1-3 0 0 0,0-2 0 0 0,1 1 0 0 0,1-1 0 0 0,-13-18 0 0 0,10 13 0 0 0,11 14 0 0 0,-9-12 0 0 0,0 1 0 0 0,1-1 0 0 0,0-1 0 0 0,1 0 0 0 0,1-1 0 0 0,-13-32 0 0 0,-9-47 0 0 0,16 52 0 0 0,1-1 0 0 0,2 0 0 0 0,3 0 0 0 0,-9-89 0 0 0,17 89 0 0 0,-1 10 0 0 0,2 0 0 0 0,2-1 0 0 0,1 1 0 0 0,9-47 0 0 0,-1 45 0 0 0,1 0 0 0 0,2 1 0 0 0,1 1 0 0 0,2 0 0 0 0,2 1 0 0 0,1 1 0 0 0,1 1 0 0 0,2 1 0 0 0,1 0 0 0 0,34-34 0 0 0,-9 17 0 0 0,-8 8 0 0 0,1 1 0 0 0,55-40 0 0 0,-86 73 0 0 0,5-5 0 0 0,2 0 0 0 0,0 0 0 0 0,0 2 0 0 0,1 0 0 0 0,0 1 0 0 0,0 1 0 0 0,1 1 0 0 0,29-8 0 0 0,20-4 0 0 0,-55 14 0 0 0,0 1 0 0 0,0 1 0 0 0,0 0 0 0 0,0 0 0 0 0,23 0 0 0 0,3 2 0 0 0,-4 1 0 0 0,0 0 0 0 0,37 7 0 0 0,-61-5 0 0 0,0 0 0 0 0,0 1 0 0 0,-1 0 0 0 0,1 1 0 0 0,-1 0 0 0 0,0 0 0 0 0,0 1 0 0 0,-1 1 0 0 0,1-1 0 0 0,13 13 0 0 0,-1 0 0 0 0,32 37 0 0 0,-48-48 0 0 0,0 0 0 0 0,-1 1 0 0 0,0-1 0 0 0,0 1 0 0 0,-1 0 0 0 0,0 1 0 0 0,0-1 0 0 0,4 17 0 0 0,12 27 0 0 0,-16-46 0 0 0,-1 1 0 0 0,0 0 0 0 0,-1-1 0 0 0,1 1 0 0 0,-1 0 0 0 0,-1 1 0 0 0,2 11 0 0 0,2 59 0 0 0,-3 0 0 0 0,-4 0 0 0 0,-12 84 0 0 0,-27-20 0 0 0,38-128 0 0 0,-1 0 0 0 0,-1-1 0 0 0,-10 22 0 0 0,-7 21 0 0 0,2-7 0 0 0,-2 0 0 0 0,-3-1 0 0 0,-39 59 0 0 0,46-79 0 0 0,16-25 0 0 0,0 0 0 0 0,0-1 0 0 0,-1 1 0 0 0,1-1 0 0 0,0 0 0 0 0,-1 0 0 0 0,0 0 0 0 0,1 0 0 0 0,-1 0 0 0 0,0-1 0 0 0,0 1 0 0 0,0-1 0 0 0,0 0 0 0 0,0 0 0 0 0,-5 1 0 0 0,-43 4 0 0 0,50-6 0 0 0,0-1 0 0 0,-1 1 0 0 0,1 0 0 0 0,0-1 0 0 0,-1 1 0 0 0,1 0 0 0 0,0-1 0 0 0,0 0 0 0 0,0 1 0 0 0,-1-1 0 0 0,1 0 0 0 0,0 1 0 0 0,0-1 0 0 0,0 0 0 0 0,0 0 0 0 0,0 0 0 0 0,0 0 0 0 0,1 0 0 0 0,-1 0 0 0 0,0 0 0 0 0,0 0 0 0 0,1-1 0 0 0,-1 1 0 0 0,1 0 0 0 0,-1 0 0 0 0,1-1 0 0 0,-1 1 0 0 0,1 0 0 0 0,0 0 0 0 0,-1-3 0 0 0,-14-25 0 0 0,-14-22 0 0 0,3 2 0 0 0,20 40 0 0 0,1-1 0 0 0,1 0 0 0 0,0 0 0 0 0,0 0 0 0 0,1-1 0 0 0,-2-12 0 0 0,-7-21 0 0 0,2 7 0 0 0,3 0 0 0 0,-6-72 0 0 0,12 101 0 0 0,0-7 0 0 0,0 0 0 0 0,2 0 0 0 0,0 1 0 0 0,0-1 0 0 0,1 0 0 0 0,1 1 0 0 0,0 0 0 0 0,1-1 0 0 0,1 1 0 0 0,9-19 0 0 0,5-13 0 0 0,-14 32 0 0 0,0 0 0 0 0,1 0 0 0 0,1 0 0 0 0,0 1 0 0 0,0 0 0 0 0,2 0 0 0 0,-1 1 0 0 0,2 0 0 0 0,14-15 0 0 0,60-50 0 0 0,-50 50 0 0 0,-30 23 0 0 0,0 1 0 0 0,1-1 0 0 0,-1 1 0 0 0,1 0 0 0 0,-1 1 0 0 0,1-1 0 0 0,0 1 0 0 0,10-4 0 0 0,-9 4 0 0 0,0 0 0 0 0,-1-1 0 0 0,1 1 0 0 0,-1-1 0 0 0,0-1 0 0 0,9-6 0 0 0,-10 7 0 0 0,-1 1 0 0 0,0-1 0 0 0,1 1 0 0 0,-1 0 0 0 0,1 0 0 0 0,0 0 0 0 0,0 1 0 0 0,-1-1 0 0 0,1 1 0 0 0,0 0 0 0 0,6-1 0 0 0,57-9 0 0 0,-43 6 0 0 0,0 1 0 0 0,1 1 0 0 0,-1 1 0 0 0,1 1 0 0 0,-1 1 0 0 0,43 6 0 0 0,-64-5 0 0 0,2 0 0 0 0,0 0 0 0 0,1 0 0 0 0,-1 0 0 0 0,0 1 0 0 0,0 0 0 0 0,1 0 0 0 0,-1 0 0 0 0,-1 1 0 0 0,1-1 0 0 0,0 1 0 0 0,-1 0 0 0 0,1 1 0 0 0,6 6 0 0 0,12 9 0 0 0,-18-16 0 0 0,0 1 0 0 0,0 0 0 0 0,0 0 0 0 0,0 1 0 0 0,0-1 0 0 0,-1 1 0 0 0,0 0 0 0 0,0 0 0 0 0,0 1 0 0 0,-1-1 0 0 0,5 11 0 0 0,14 30 0 0 0,-17-38 0 0 0,-1 1 0 0 0,1-1 0 0 0,-1 2 0 0 0,-1-1 0 0 0,0 0 0 0 0,3 17 0 0 0,-2 24 0 0 0,-4 78 0 0 0,-2-48 0 0 0,1-62 0 0 0,-1 0 0 0 0,0 1 0 0 0,-9 26 0 0 0,3-8 0 0 0,2-14 0 0 0,-2 0 0 0 0,0 0 0 0 0,-1-1 0 0 0,-14 24 0 0 0,-14 34 0 0 0,21-46 0 0 0,-1 0 0 0 0,-2-2 0 0 0,-31 40 0 0 0,0 2 0 0 0,11-26 0 0 0,24-32 0 0 0,5-5 0 0 0,0-1 0 0 0,0 0 0 0 0,-13 8 0 0 0,5-3 0 0 0,11-10 0 0 0,-1 0 0 0 0,1-1 0 0 0,-1 0 0 0 0,0 0 0 0 0,0 0 0 0 0,-13 3 0 0 0,19-6 0 0 0,-1 0 0 0 0,1 0 0 0 0,0-1 0 0 0,0 1 0 0 0,-1-1 0 0 0,1 1 0 0 0,0-1 0 0 0,-1 0 0 0 0,1 0 0 0 0,0 0 0 0 0,-1 0 0 0 0,1 0 0 0 0,-1 0 0 0 0,1-1 0 0 0,0 1 0 0 0,0-1 0 0 0,-1 0 0 0 0,1 1 0 0 0,0-1 0 0 0,0 0 0 0 0,0-1 0 0 0,0 1 0 0 0,0 0 0 0 0,0 0 0 0 0,0-1 0 0 0,0 1 0 0 0,0-1 0 0 0,-2-3 0 0 0,-41-93 0 0 0,39 86 0 0 0,0-1 0 0 0,1 0 0 0 0,0 0 0 0 0,1 0 0 0 0,-5-27 0 0 0,-1-6 0 0 0,-4-22 0 0 0,3-1 0 0 0,3 0 0 0 0,3-119 0 0 0,4 163 0 0 0,1 1 0 0 0,1-1 0 0 0,2 1 0 0 0,0 0 0 0 0,14-47 0 0 0,51-97 0 0 0,-63 154 0 0 0,1 0 0 0 0,1 1 0 0 0,0 0 0 0 0,1 0 0 0 0,18-21 0 0 0,0-1 0 0 0,-14 17 0 0 0,1 1 0 0 0,0 1 0 0 0,1 0 0 0 0,21-17 0 0 0,-2 2 0 0 0,-29 27 0 0 0,-1 0 0 0 0,1 0 0 0 0,0 1 0 0 0,1-1 0 0 0,-1 1 0 0 0,0 0 0 0 0,1 0 0 0 0,0 0 0 0 0,6-2 0 0 0,22-12 0 0 0,-28 14 0 0 0,-1 1 0 0 0,1-1 0 0 0,0 1 0 0 0,0-1 0 0 0,0 2 0 0 0,1-1 0 0 0,-1 0 0 0 0,0 1 0 0 0,9-1 0 0 0,16 0 0 0 0,62 0 0 0 0,-84 3 0 0 0,-1 0 0 0 0,1 0 0 0 0,-1 0 0 0 0,1 1 0 0 0,-1 0 0 0 0,1 0 0 0 0,-1 1 0 0 0,0 0 0 0 0,10 6 0 0 0,3 4 0 0 0,-1 0 0 0 0,0 1 0 0 0,-1 1 0 0 0,0 1 0 0 0,23 27 0 0 0,-30-28 0 0 0,0-1 0 0 0,0 2 0 0 0,-2-1 0 0 0,16 35 0 0 0,-11-25 0 0 0,-10-18 0 0 0,-1 0 0 0 0,1 0 0 0 0,-1 0 0 0 0,0 0 0 0 0,2 11 0 0 0,12 34 0 0 0,-13-44 0 0 0,-1 1 0 0 0,0-1 0 0 0,-1 1 0 0 0,0 0 0 0 0,0 0 0 0 0,-1 0 0 0 0,1 9 0 0 0,-2 358 0 0 0,-1-352 0 0 0,-2 0 0 0 0,-1 0 0 0 0,0-1 0 0 0,-2 1 0 0 0,-1-1 0 0 0,0 0 0 0 0,-2-1 0 0 0,-1 0 0 0 0,-20 34 0 0 0,6-29 0 0 0,22-25 0 0 0,-1 0 0 0 0,1 0 0 0 0,0 0 0 0 0,0 0 0 0 0,0 1 0 0 0,0-1 0 0 0,0 1 0 0 0,0 0 0 0 0,1-1 0 0 0,-1 1 0 0 0,-1 4 0 0 0,-1-1 0 0 0,0 0 0 0 0,0 0 0 0 0,-1-1 0 0 0,0 1 0 0 0,0-1 0 0 0,-1 0 0 0 0,1-1 0 0 0,-1 0 0 0 0,0 1 0 0 0,0-2 0 0 0,-1 1 0 0 0,1-1 0 0 0,-1 0 0 0 0,0 0 0 0 0,-13 3 0 0 0,1 0 0 0 0,-1-1 0 0 0,0-1 0 0 0,-1 0 0 0 0,1-2 0 0 0,-22 1 0 0 0,32-4 0 0 0,1 0 0 0 0,0-1 0 0 0,0 0 0 0 0,-1 0 0 0 0,1-1 0 0 0,0 0 0 0 0,1 0 0 0 0,-1-1 0 0 0,1 0 0 0 0,-1-1 0 0 0,1 0 0 0 0,1 0 0 0 0,-1-1 0 0 0,-11-10 0 0 0,-2-5 0 0 0,1 0 0 0 0,1-1 0 0 0,-23-34 0 0 0,24 26 0 0 0,-19-40 0 0 0,19 34 0 0 0,7 11 0 0 0,2 0 0 0 0,1-1 0 0 0,1 1 0 0 0,2-1 0 0 0,-5-42 0 0 0,8 46 0 0 0,1-1 0 0 0,0 0 0 0 0,2 1 0 0 0,0-1 0 0 0,2 1 0 0 0,0-1 0 0 0,2 1 0 0 0,0 0 0 0 0,14-34 0 0 0,-7 28 0 0 0,1 1 0 0 0,2 0 0 0 0,0 1 0 0 0,2 0 0 0 0,0 1 0 0 0,30-31 0 0 0,-29 37 0 0 0,1 1 0 0 0,1 0 0 0 0,1 1 0 0 0,0 1 0 0 0,1 1 0 0 0,1 1 0 0 0,28-13 0 0 0,-43 24 0 0 0,0 1 0 0 0,0 0 0 0 0,0 0 0 0 0,1 1 0 0 0,-1 0 0 0 0,11 0 0 0 0,18-3 0 0 0,53-6 0 0 0,-85 10 0 0 0,1-1 0 0 0,-1 2 0 0 0,1-1 0 0 0,-1 0 0 0 0,1 1 0 0 0,-1 0 0 0 0,1 1 0 0 0,-1-1 0 0 0,0 1 0 0 0,0 0 0 0 0,0 0 0 0 0,0 1 0 0 0,0-1 0 0 0,7 6 0 0 0,18 15 0 0 0,-26-20 0 0 0,1-1 0 0 0,-1 2 0 0 0,0-1 0 0 0,0 0 0 0 0,0 1 0 0 0,0 0 0 0 0,-1 0 0 0 0,1 0 0 0 0,2 6 0 0 0,14 19 0 0 0,-14-22 0 0 0,0 1 0 0 0,-1 1 0 0 0,1-1 0 0 0,-2 1 0 0 0,1 0 0 0 0,-1 0 0 0 0,0 0 0 0 0,-1 1 0 0 0,0-1 0 0 0,-1 1 0 0 0,0 0 0 0 0,1 14 0 0 0,3 88 0 0 0,0 46 0 0 0,-7-142 0 0 0,0 0 0 0 0,-1-1 0 0 0,-1 1 0 0 0,0 0 0 0 0,-1-1 0 0 0,-1 0 0 0 0,-11 24 0 0 0,-18 47 0 0 0,26-62 0 0 0,-1-1 0 0 0,-1 0 0 0 0,-12 21 0 0 0,15-33 0 0 0,-11 17 0 0 0,2 0 0 0 0,-22 51 0 0 0,26-48 0 0 0,-2-1 0 0 0,0 0 0 0 0,-3 0 0 0 0,0-2 0 0 0,-26 32 0 0 0,-18 15 0 0 0,45-55 0 0 0,15-17 0 0 0,-1 0 0 0 0,0-1 0 0 0,1 0 0 0 0,-1 1 0 0 0,0-1 0 0 0,0 0 0 0 0,0 0 0 0 0,0 0 0 0 0,-1 0 0 0 0,1 0 0 0 0,-1 0 0 0 0,1-1 0 0 0,-1 1 0 0 0,1-1 0 0 0,-1 0 0 0 0,0 0 0 0 0,0 0 0 0 0,1 0 0 0 0,-1 0 0 0 0,0-1 0 0 0,0 1 0 0 0,0-1 0 0 0,0 1 0 0 0,-4-1 0 0 0,5-1 0 0 0,0 1 0 0 0,0 0 0 0 0,0-1 0 0 0,0 1 0 0 0,0-1 0 0 0,0 0 0 0 0,0 0 0 0 0,1 1 0 0 0,-1-1 0 0 0,0 0 0 0 0,0-1 0 0 0,1 1 0 0 0,-1 0 0 0 0,0 0 0 0 0,1-1 0 0 0,-1 1 0 0 0,1-1 0 0 0,0 1 0 0 0,0-1 0 0 0,-1 0 0 0 0,1 1 0 0 0,0-1 0 0 0,0 0 0 0 0,1 0 0 0 0,-1 0 0 0 0,0 0 0 0 0,0-3 0 0 0,-3-7 0 0 0,1 0 0 0 0,1 0 0 0 0,-1-18 0 0 0,2 21 0 0 0,-8-56 0 0 0,3 32 0 0 0,-1-56 0 0 0,7 79 0 0 0,0 0 0 0 0,1 0 0 0 0,0 1 0 0 0,1-1 0 0 0,0 0 0 0 0,1 1 0 0 0,0-1 0 0 0,0 1 0 0 0,1 0 0 0 0,5-10 0 0 0,86-124 0 0 0,-87 132 0 0 0,0-1 0 0 0,1 1 0 0 0,1 0 0 0 0,0 1 0 0 0,22-18 0 0 0,12-12 0 0 0,-36 32 0 0 0,-5 5 0 0 0,0 0 0 0 0,0 0 0 0 0,0 0 0 0 0,1 0 0 0 0,-1 0 0 0 0,1 1 0 0 0,0 0 0 0 0,0 0 0 0 0,0 0 0 0 0,0 0 0 0 0,0 1 0 0 0,9-3 0 0 0,8-5 0 0 0,-14 5 0 0 0,1 1 0 0 0,-1 0 0 0 0,0 1 0 0 0,1-1 0 0 0,-1 1 0 0 0,1 1 0 0 0,0-1 0 0 0,11 1 0 0 0,-3 1 0 0 0,49 2 0 0 0,-61-1 0 0 0,1-1 0 0 0,-1 1 0 0 0,0 0 0 0 0,0 1 0 0 0,0-1 0 0 0,-1 1 0 0 0,1-1 0 0 0,0 1 0 0 0,0 0 0 0 0,-1 1 0 0 0,1-1 0 0 0,-1 1 0 0 0,5 4 0 0 0,14 15 0 0 0,-18-18 0 0 0,0 0 0 0 0,0 0 0 0 0,0 0 0 0 0,-1 1 0 0 0,0-1 0 0 0,0 1 0 0 0,0 0 0 0 0,3 6 0 0 0,12 62 0 0 0,-16-61 0 0 0,0 0 0 0 0,0 0 0 0 0,-2 0 0 0 0,1 0 0 0 0,-2 0 0 0 0,-1 12 0 0 0,0 19 0 0 0,1-26 0 0 0,0-1 0 0 0,-2 0 0 0 0,0 0 0 0 0,0 0 0 0 0,-2 0 0 0 0,-10 26 0 0 0,-50 90 0 0 0,59-122 0 0 0,-49 74 0 0 0,37-59 0 0 0,-23 43 0 0 0,23-38 0 0 0,-1-1 0 0 0,-1 0 0 0 0,-1-1 0 0 0,-36 35 0 0 0,4-3 0 0 0,17-23 0 0 0,-79 64 0 0 0,103-93 0 0 0,-1-1 0 0 0,-1 0 0 0 0,1 0 0 0 0,-1-2 0 0 0,0 1 0 0 0,-1-2 0 0 0,-17 4 0 0 0,29-8 0 0 0,-50 4 0 0 0,51-4 0 0 0,0 0 0 0 0,-1-1 0 0 0,1 1 0 0 0,0 0 0 0 0,-1-1 0 0 0,1 1 0 0 0,0-1 0 0 0,-1 0 0 0 0,1 0 0 0 0,0 1 0 0 0,0-2 0 0 0,0 1 0 0 0,0 0 0 0 0,0 0 0 0 0,0-1 0 0 0,0 1 0 0 0,0-1 0 0 0,-1-1 0 0 0,-24-24 0 0 0,24 24 0 0 0,-1 0 0 0 0,0-1 0 0 0,1 1 0 0 0,-1-1 0 0 0,1 0 0 0 0,0 0 0 0 0,0 0 0 0 0,1 0 0 0 0,-1-1 0 0 0,1 1 0 0 0,-3-7 0 0 0,0-5 0 0 0,0 1 0 0 0,1-1 0 0 0,-2-20 0 0 0,5 30 0 0 0,0 0 0 0 0,1 0 0 0 0,-1 0 0 0 0,1 0 0 0 0,1 0 0 0 0,-1 1 0 0 0,1-1 0 0 0,0 0 0 0 0,0 0 0 0 0,1 0 0 0 0,0 1 0 0 0,0-1 0 0 0,0 1 0 0 0,3-6 0 0 0,54-74 0 0 0,-56 80 0 0 0,0 0 0 0 0,1 0 0 0 0,0 1 0 0 0,0-1 0 0 0,1 1 0 0 0,-1 0 0 0 0,1 0 0 0 0,0 0 0 0 0,0 1 0 0 0,10-6 0 0 0,18-13 0 0 0,-24 14 0 0 0,1 0 0 0 0,1 0 0 0 0,-1 1 0 0 0,23-10 0 0 0,-5 2 0 0 0,-9 4 0 0 0,-15 8 0 0 0,1 0 0 0 0,0 0 0 0 0,0 1 0 0 0,1 0 0 0 0,-1 0 0 0 0,0 0 0 0 0,1 0 0 0 0,7-1 0 0 0,-6 2 0 0 0,-1-1 0 0 0,0 0 0 0 0,0 0 0 0 0,0 0 0 0 0,0-1 0 0 0,0 0 0 0 0,8-5 0 0 0,-8 4 0 0 0,0 1 0 0 0,0 0 0 0 0,0 0 0 0 0,0 0 0 0 0,1 1 0 0 0,-1 0 0 0 0,8-2 0 0 0,49-10 0 0 0,-46 9 0 0 0,0 1 0 0 0,1 1 0 0 0,-1 0 0 0 0,1 1 0 0 0,-1 1 0 0 0,30 2 0 0 0,-44 0 0 0 0,1 0 0 0 0,-1 0 0 0 0,1 0 0 0 0,-1 0 0 0 0,1 1 0 0 0,-1 0 0 0 0,0 0 0 0 0,0-1 0 0 0,0 2 0 0 0,0-1 0 0 0,0 0 0 0 0,0 1 0 0 0,-1-1 0 0 0,1 1 0 0 0,-1 0 0 0 0,0 0 0 0 0,0 0 0 0 0,0 0 0 0 0,0 0 0 0 0,0 0 0 0 0,-1 1 0 0 0,1-1 0 0 0,-1 0 0 0 0,0 1 0 0 0,0-1 0 0 0,1 6 0 0 0,1 10 0 0 0,0 0 0 0 0,-1 0 0 0 0,-1 33 0 0 0,-1-41 0 0 0,0 1 0 0 0,0 0 0 0 0,-1-1 0 0 0,0 1 0 0 0,-1-1 0 0 0,-1 1 0 0 0,0-1 0 0 0,0 0 0 0 0,-1 0 0 0 0,-10 20 0 0 0,-62 86 0 0 0,28-30 0 0 0,-56 38 0 0 0,59-71 0 0 0,-2-2 0 0 0,-2-2 0 0 0,-3-2 0 0 0,-2-2 0 0 0,-1-3 0 0 0,-3-2 0 0 0,-1-3 0 0 0,-1-3 0 0 0,-98 42 0 0 0,95-52 0 0 0,-110 39 0 0 0,135-53 0 0 0,-47 7 0 0 0,-309 38 0 0 0,152-24 0 0 0,241-32 0 0 0,0 0 0 0 0,0 1 0 0 0,0-1 0 0 0,0 0 0 0 0,0 1 0 0 0,-1-1 0 0 0,1 0 0 0 0,0 0 0 0 0,0 0 0 0 0,0 0 0 0 0,0 0 0 0 0,0 0 0 0 0,0 0 0 0 0,-1 0 0 0 0,1-1 0 0 0,0 1 0 0 0,0 0 0 0 0,0-1 0 0 0,0 1 0 0 0,0-1 0 0 0,0 1 0 0 0,0-1 0 0 0,0 1 0 0 0,0-1 0 0 0,0 0 0 0 0,0 0 0 0 0,1 1 0 0 0,-1-1 0 0 0,0 0 0 0 0,0 0 0 0 0,1 0 0 0 0,-1 0 0 0 0,0 0 0 0 0,1 0 0 0 0,-1 0 0 0 0,1 0 0 0 0,-1 0 0 0 0,1 0 0 0 0,0 0 0 0 0,-1 0 0 0 0,1 0 0 0 0,0 0 0 0 0,0 0 0 0 0,0-1 0 0 0,0 1 0 0 0,0 0 0 0 0,0 0 0 0 0,0 0 0 0 0,1-2 0 0 0,1-2 0 0 0,0-1 0 0 0,1 1 0 0 0,0 0 0 0 0,0 0 0 0 0,0 1 0 0 0,1-1 0 0 0,-1 1 0 0 0,6-5 0 0 0,17-23 0 0 0,-23 29 0 0 0,-1 0 0 0 0,1 0 0 0 0,0 0 0 0 0,-1 0 0 0 0,1 1 0 0 0,0-1 0 0 0,1 1 0 0 0,-1 0 0 0 0,5-3 0 0 0,20-13 0 0 0,-4-5 0 0 0,-16 14 0 0 0,1 1 0 0 0,1 0 0 0 0,15-12 0 0 0,574-315 0 0 0,-505 285 0 0 0,-60 30 0 0 0,1 2 0 0 0,60-22 0 0 0,-63 29 0 0 0,48-25 0 0 0,-52 23 0 0 0,0 0 0 0 0,41-11 0 0 0,-27 0 0 0 0,-31 20 0 0 0,0 2 0 0 0,0 0 0 0 0,1 0 0 0 0,-1 0 0 0 0,13 1 0 0 0,-23 1 0 0 0,-1 1 0 0 0,1-1 0 0 0,-1 0 0 0 0,1 0 0 0 0,-1 0 0 0 0,1 0 0 0 0,-1 1 0 0 0,0-1 0 0 0,1 0 0 0 0,-1 1 0 0 0,1-1 0 0 0,-1 0 0 0 0,0 1 0 0 0,1-1 0 0 0,-1 0 0 0 0,0 1 0 0 0,1-1 0 0 0,-1 0 0 0 0,0 1 0 0 0,1-1 0 0 0,-1 1 0 0 0,0-1 0 0 0,0 1 0 0 0,0-1 0 0 0,1 1 0 0 0,-1-1 0 0 0,0 1 0 0 0,0-1 0 0 0,0 1 0 0 0,0-1 0 0 0,0 1 0 0 0,0-1 0 0 0,0 1 0 0 0,0 21 0 0 0,-1-17 0 0 0,1-1 0 0 0,-1 1 0 0 0,0-1 0 0 0,0 1 0 0 0,0-1 0 0 0,-1 0 0 0 0,1 1 0 0 0,-1-1 0 0 0,0 0 0 0 0,0 0 0 0 0,-1 0 0 0 0,1 0 0 0 0,-4 3 0 0 0,-42 48 0 0 0,19-24 0 0 0,-9 10 0 0 0,-1-2 0 0 0,-3-2 0 0 0,-66 46 0 0 0,93-72 0 0 0,-3 2 0 0 0,-1-1 0 0 0,-25 11 0 0 0,-2 1 0 0 0,0 0 0 0 0,-62 24 0 0 0,65-30 0 0 0,22-11 0 0 0,1-1 0 0 0,-29 6 0 0 0,-17 4 0 0 0,-8 4 0 0 0,0-3 0 0 0,-115 12 0 0 0,90-28 0 0 0,53-5 0 0 0,37-5 0 0 0,3 1 0 0 0,4 6 0 0 0,0 1 0 0 0,1 0 0 0 0,-1-1 0 0 0,1 0 0 0 0,-1 1 0 0 0,1-1 0 0 0,-1 0 0 0 0,1 0 0 0 0,0 1 0 0 0,0-1 0 0 0,0 0 0 0 0,0 0 0 0 0,0-1 0 0 0,0 1 0 0 0,1 0 0 0 0,-1 0 0 0 0,1 0 0 0 0,0 0 0 0 0,-1 0 0 0 0,1-1 0 0 0,0-3 0 0 0,1 1 0 0 0,0 0 0 0 0,0 0 0 0 0,0 0 0 0 0,1 1 0 0 0,-1-1 0 0 0,1 0 0 0 0,0 0 0 0 0,1 1 0 0 0,2-5 0 0 0,2-2 0 0 0,1 0 0 0 0,0 1 0 0 0,1 0 0 0 0,0 1 0 0 0,19-17 0 0 0,1 3 0 0 0,-1 0 0 0 0,31-37 0 0 0,-29 29 0 0 0,39-32 0 0 0,-63 58 0 0 0,116-85 0 0 0,-102 77 0 0 0,0 1 0 0 0,0 1 0 0 0,1 1 0 0 0,33-11 0 0 0,12-3 0 0 0,-43 15 0 0 0,0 0 0 0 0,42-9 0 0 0,-7 1 0 0 0,-48 13 0 0 0,0 0 0 0 0,0 1 0 0 0,0 1 0 0 0,0 0 0 0 0,1 0 0 0 0,12-1 0 0 0,96-7 0 0 0,-68 11 0 0 0,-42 1 0 0 0,-5 3 0 0 0,19 24 0 0 0,-21-27 0 0 0,0 0 0 0 0,0 0 0 0 0,-1 0 0 0 0,1 1 0 0 0,-1-1 0 0 0,1 0 0 0 0,-1 1 0 0 0,0-1 0 0 0,1 1 0 0 0,-1-1 0 0 0,-1 1 0 0 0,1 0 0 0 0,0-1 0 0 0,-1 1 0 0 0,1 0 0 0 0,-1 0 0 0 0,0 3 0 0 0,0 1 0 0 0,0-1 0 0 0,-1 1 0 0 0,0 0 0 0 0,-1 0 0 0 0,1-1 0 0 0,-6 13 0 0 0,-2 0 0 0 0,-1 0 0 0 0,0 0 0 0 0,-21 28 0 0 0,23-38 0 0 0,-1 0 0 0 0,1-1 0 0 0,-17 13 0 0 0,-24 24 0 0 0,-13 16 0 0 0,28-30 0 0 0,28-26 0 0 0,1-1 0 0 0,-1 0 0 0 0,0 0 0 0 0,0 0 0 0 0,0-1 0 0 0,-10 4 0 0 0,-14 8 0 0 0,-16 12 0 0 0,17-8 0 0 0,-1-1 0 0 0,-1-2 0 0 0,0-1 0 0 0,-63 20 0 0 0,-15-1 0 0 0,73-22 0 0 0,-1-1 0 0 0,0-1 0 0 0,0-3 0 0 0,-57 6 0 0 0,89-13 0 0 0,-150 0 0 0 0,137-2 0 0 0,0 0 0 0 0,1-1 0 0 0,-1-1 0 0 0,1 0 0 0 0,-1-1 0 0 0,-23-11 0 0 0,-51-25 0 0 0,90 39 0 0 0,0 1 0 0 0,0-1 0 0 0,0 0 0 0 0,0 0 0 0 0,1 0 0 0 0,-1 0 0 0 0,0 0 0 0 0,1 0 0 0 0,-1-1 0 0 0,1 1 0 0 0,0-1 0 0 0,0 1 0 0 0,0 0 0 0 0,0-1 0 0 0,0 0 0 0 0,1 1 0 0 0,-1-4 0 0 0,-5-38 0 0 0,6 34 0 0 0,1-1 0 0 0,0 0 0 0 0,1 1 0 0 0,0-1 0 0 0,1 1 0 0 0,0 0 0 0 0,0 0 0 0 0,1 0 0 0 0,10-17 0 0 0,0 4 0 0 0,0 1 0 0 0,26-27 0 0 0,102-115 0 0 0,-93 111 0 0 0,3 3 0 0 0,62-47 0 0 0,-75 64 0 0 0,111-101 0 0 0,30-25 0 0 0,3-1 0 0 0,5-20 0 0 0,-54 49 0 0 0,78-99 0 0 0,-110 112 0 0 0,-80 89 0 0 0,-21 27 0 0 0,0 1 0 0 0,0-1 0 0 0,0 1 0 0 0,0 0 0 0 0,0-1 0 0 0,0 1 0 0 0,0 0 0 0 0,1 0 0 0 0,-1 0 0 0 0,0 0 0 0 0,1 0 0 0 0,-1 0 0 0 0,0 0 0 0 0,1 0 0 0 0,-1 1 0 0 0,1-1 0 0 0,2 0 0 0 0,-3 0 0 0 0,0 1 0 0 0,0-1 0 0 0,0 1 0 0 0,0-1 0 0 0,0 1 0 0 0,-1-1 0 0 0,1 1 0 0 0,0-1 0 0 0,0 0 0 0 0,-1 0 0 0 0,1 1 0 0 0,-1-1 0 0 0,1 0 0 0 0,0 0 0 0 0,-1 0 0 0 0,1 1 0 0 0,-1-1 0 0 0,0 0 0 0 0,1 0 0 0 0,-1 0 0 0 0,0 0 0 0 0,1 0 0 0 0,-1 0 0 0 0,0-1 0 0 0,0 1 0 0 0,0 0 0 0 0,0 0 0 0 0,1 0 0 0 0,-1 0 0 0 0,0 0 0 0 0,0 0 0 0 0,1 0 0 0 0,-1 0 0 0 0,1 0 0 0 0,-1 0 0 0 0,1 0 0 0 0,-1 0 0 0 0,1 1 0 0 0,0-1 0 0 0,-1 0 0 0 0,1 0 0 0 0,0 1 0 0 0,0-1 0 0 0,-1 0 0 0 0,1 1 0 0 0,0-1 0 0 0,0 1 0 0 0,0-1 0 0 0,1 0 0 0 0,-1 1 0 0 0,-1 0 0 0 0,1 0 0 0 0,-1 0 0 0 0,1 0 0 0 0,-1 0 0 0 0,1 0 0 0 0,-1 0 0 0 0,1 0 0 0 0,-1-1 0 0 0,0 1 0 0 0,1 0 0 0 0,-1 0 0 0 0,1-1 0 0 0,-1 1 0 0 0,1 0 0 0 0,-1-1 0 0 0,0 1 0 0 0,1 0 0 0 0,-1-1 0 0 0,0 1 0 0 0,1 0 0 0 0,-1-1 0 0 0,0 1 0 0 0,1-1 0 0 0,-1 1 0 0 0,0-1 0 0 0,0 1 0 0 0,0-1 0 0 0,1 1 0 0 0,-1-1 0 0 0,0 1 0 0 0,0-1 0 0 0,0 1 0 0 0,0-1 0 0 0,2-3 0 0 0,15 3 0 0 0,-15 1 0 0 0,-1 0 0 0 0,0 1 0 0 0,0-1 0 0 0,0 1 0 0 0,0-1 0 0 0,1 1 0 0 0,-1-1 0 0 0,0 1 0 0 0,0 0 0 0 0,0 0 0 0 0,0-1 0 0 0,-1 1 0 0 0,1 0 0 0 0,0 0 0 0 0,0 0 0 0 0,0 0 0 0 0,-1 0 0 0 0,1 0 0 0 0,0 0 0 0 0,0 2 0 0 0,15 32 0 0 0,-7-14 0 0 0,24 21 0 0 0,-27-36 0 0 0,0 1 0 0 0,0 0 0 0 0,0 0 0 0 0,8 16 0 0 0,-8-2 0 0 0,-5-17 0 0 0,0 0 0 0 0,-1-1 0 0 0,2 1 0 0 0,-1 0 0 0 0,0-1 0 0 0,1 1 0 0 0,-1-1 0 0 0,1 0 0 0 0,0 0 0 0 0,3 4 0 0 0,-2-4 0 0 0,-1 0 0 0 0,1 1 0 0 0,-1-1 0 0 0,1 1 0 0 0,-1-1 0 0 0,0 1 0 0 0,0 0 0 0 0,-1 0 0 0 0,1 0 0 0 0,-1 0 0 0 0,0 0 0 0 0,2 8 0 0 0,-3-10 0 0 0,0 0 0 0 0,1 0 0 0 0,-1 0 0 0 0,1 0 0 0 0,-1 0 0 0 0,1 0 0 0 0,0 0 0 0 0,0 0 0 0 0,0 0 0 0 0,0-1 0 0 0,0 1 0 0 0,1 0 0 0 0,-1-1 0 0 0,0 1 0 0 0,1-1 0 0 0,-1 1 0 0 0,1-1 0 0 0,-1 0 0 0 0,1 1 0 0 0,0-1 0 0 0,2 1 0 0 0,-2-1 0 0 0,1 1 0 0 0,-1-1 0 0 0,0 1 0 0 0,0 0 0 0 0,0-1 0 0 0,0 1 0 0 0,0 0 0 0 0,0 0 0 0 0,-1 0 0 0 0,1 1 0 0 0,-1-1 0 0 0,1 0 0 0 0,-1 1 0 0 0,0-1 0 0 0,2 6 0 0 0,1 3 0 0 0,1 0 0 0 0,0-1 0 0 0,0 1 0 0 0,1-1 0 0 0,11 14 0 0 0,-15-21 0 0 0,0-1 0 0 0,-1 1 0 0 0,1-1 0 0 0,-1 1 0 0 0,0 0 0 0 0,1-1 0 0 0,-1 1 0 0 0,0 0 0 0 0,-1 0 0 0 0,1 0 0 0 0,0 0 0 0 0,-1 0 0 0 0,1 5 0 0 0,-1-5 0 0 0,0-1 0 0 0,0 1 0 0 0,0 0 0 0 0,1-1 0 0 0,0 1 0 0 0,-1 0 0 0 0,1-1 0 0 0,0 1 0 0 0,0-1 0 0 0,1 1 0 0 0,1 3 0 0 0,2 3 0 0 0,-1 0 0 0 0,0 0 0 0 0,0 1 0 0 0,-1-1 0 0 0,0 1 0 0 0,0 0 0 0 0,-1 0 0 0 0,1 19 0 0 0,1 83 0 0 0,-5-103 0 0 0,0 1 0 0 0,0 0 0 0 0,-1-1 0 0 0,0 1 0 0 0,-1-1 0 0 0,0 1 0 0 0,-1-1 0 0 0,0 0 0 0 0,0-1 0 0 0,-1 1 0 0 0,0-1 0 0 0,0 0 0 0 0,-1 0 0 0 0,-11 12 0 0 0,-21 21 0 0 0,18-28 0 0 0,17-11 0 0 0,-1 0 0 0 0,1 1 0 0 0,0-1 0 0 0,-1 1 0 0 0,1-1 0 0 0,1 1 0 0 0,-1 0 0 0 0,-5 6 0 0 0,8-7 0 0 0,-23 4 0 0 0,22-6 0 0 0,0 1 0 0 0,0-1 0 0 0,0 0 0 0 0,0 0 0 0 0,0 0 0 0 0,0 0 0 0 0,0 0 0 0 0,-1 0 0 0 0,1 0 0 0 0,0 0 0 0 0,0 0 0 0 0,0 0 0 0 0,0 0 0 0 0,0-1 0 0 0,0 1 0 0 0,0 0 0 0 0,0-1 0 0 0,1 1 0 0 0,-1-1 0 0 0,0 1 0 0 0,0-1 0 0 0,0 1 0 0 0,0-1 0 0 0,0 0 0 0 0,1 1 0 0 0,-1-1 0 0 0,0 0 0 0 0,1 0 0 0 0,-1 1 0 0 0,0-1 0 0 0,1 0 0 0 0,-1 0 0 0 0,1 0 0 0 0,-1 0 0 0 0,1 0 0 0 0,0 0 0 0 0,-1 0 0 0 0,1 0 0 0 0,0 0 0 0 0,0 0 0 0 0,0 0 0 0 0,0 0 0 0 0,0 0 0 0 0,0 0 0 0 0,0 0 0 0 0,0 0 0 0 0,0 0 0 0 0,0 0 0 0 0,0 0 0 0 0,1 0 0 0 0,0-2 0 0 0,-1-5 0 0 0,-4-13 0 0 0,2 1 0 0 0,0 0 0 0 0,1-1 0 0 0,1 1 0 0 0,1-1 0 0 0,1 1 0 0 0,1-1 0 0 0,10-37 0 0 0,-3 25 0 0 0,2 0 0 0 0,1 1 0 0 0,2 0 0 0 0,25-39 0 0 0,16 10 0 0 0,-28 34 0 0 0,-9 13 0 0 0,-1-14 0 0 0,8 8 0 0 0,-20 14 0 0 0,-3 3 0 0 0,0 0 0 0 0,0 0 0 0 0,0 1 0 0 0,0-1 0 0 0,0 1 0 0 0,0-1 0 0 0,1 1 0 0 0,-1 0 0 0 0,1 1 0 0 0,7-4 0 0 0,40-24 0 0 0,-30 14 0 0 0,-19 14 0 0 0,-1-1 0 0 0,1 1 0 0 0,0 0 0 0 0,-1 0 0 0 0,1 0 0 0 0,0 0 0 0 0,0 0 0 0 0,0 0 0 0 0,-1 1 0 0 0,1-1 0 0 0,0 1 0 0 0,0-1 0 0 0,0 1 0 0 0,0 0 0 0 0,0-1 0 0 0,0 1 0 0 0,0 0 0 0 0,3 1 0 0 0,-2-2 0 0 0,0 1 0 0 0,0 0 0 0 0,1 1 0 0 0,-1-1 0 0 0,0 0 0 0 0,0 1 0 0 0,0 0 0 0 0,1 0 0 0 0,-1 0 0 0 0,0 0 0 0 0,3 2 0 0 0,-4-2 0 0 0,0 1 0 0 0,-1 0 0 0 0,1-1 0 0 0,-1 1 0 0 0,0 0 0 0 0,1-1 0 0 0,-1 1 0 0 0,0 0 0 0 0,0 0 0 0 0,0 0 0 0 0,0 0 0 0 0,-1 0 0 0 0,1 1 0 0 0,0-1 0 0 0,-1 0 0 0 0,0 0 0 0 0,1 0 0 0 0,-1 4 0 0 0,6 25 0 0 0,-4-24 0 0 0,0 0 0 0 0,0 1 0 0 0,-1-1 0 0 0,0 1 0 0 0,-1 7 0 0 0,1 19 0 0 0,0-19 0 0 0,-1 1 0 0 0,0 0 0 0 0,-1 0 0 0 0,0-1 0 0 0,-1 1 0 0 0,-1-1 0 0 0,-8 26 0 0 0,2-16 0 0 0,-7 14 0 0 0,4-22 0 0 0,8-13 0 0 0,0 1 0 0 0,0 0 0 0 0,1 0 0 0 0,0 0 0 0 0,0 0 0 0 0,0 0 0 0 0,1 1 0 0 0,-4 11 0 0 0,-1 3 0 0 0,-1-1 0 0 0,-1 1 0 0 0,0-1 0 0 0,-23 32 0 0 0,28-44 0 0 0,-12 15 0 0 0,-1-1 0 0 0,-37 36 0 0 0,45-48 0 0 0,-6 20 0 0 0,-21 14 0 0 0,36-42 0 0 0,-1-1 0 0 0,1 0 0 0 0,0 0 0 0 0,0 0 0 0 0,0 0 0 0 0,-1 0 0 0 0,1 0 0 0 0,0 0 0 0 0,0 0 0 0 0,-1 0 0 0 0,1 0 0 0 0,0 0 0 0 0,0 0 0 0 0,0 0 0 0 0,-1 0 0 0 0,1 0 0 0 0,0 0 0 0 0,0 0 0 0 0,0 0 0 0 0,-1 0 0 0 0,1 0 0 0 0,0 0 0 0 0,0-1 0 0 0,0 1 0 0 0,-1 0 0 0 0,1 0 0 0 0,0 0 0 0 0,0 0 0 0 0,0 0 0 0 0,0-1 0 0 0,-1 1 0 0 0,1 0 0 0 0,0 0 0 0 0,0 0 0 0 0,0 0 0 0 0,0-1 0 0 0,0 1 0 0 0,0 0 0 0 0,0 0 0 0 0,-1 0 0 0 0,1-1 0 0 0,0 1 0 0 0,0 0 0 0 0,0 0 0 0 0,0-1 0 0 0,0 1 0 0 0,0 0 0 0 0,0 0 0 0 0,0 0 0 0 0,0-1 0 0 0,0 1 0 0 0,0 0 0 0 0,0 0 0 0 0,1-1 0 0 0,-1 1 0 0 0,-1-10 0 0 0,1-27 0 0 0,1 0 0 0 0,1 0 0 0 0,13-64 0 0 0,-10 71 0 0 0,-4 22 0 0 0,0-1 0 0 0,1 1 0 0 0,0 1 0 0 0,0-1 0 0 0,0 0 0 0 0,1 0 0 0 0,0 1 0 0 0,5-9 0 0 0,30-51 0 0 0,-16 47 0 0 0,-13 5 0 0 0,-4 5 0 0 0,1 0 0 0 0,0 0 0 0 0,1 0 0 0 0,12-12 0 0 0,-7 10 0 0 0,0 1 0 0 0,0 0 0 0 0,1 0 0 0 0,15-8 0 0 0,-22 15 0 0 0,1 0 0 0 0,-1 0 0 0 0,1 1 0 0 0,0-1 0 0 0,0 2 0 0 0,1-1 0 0 0,-1 1 0 0 0,0 0 0 0 0,1 1 0 0 0,-1-1 0 0 0,1 2 0 0 0,-1-1 0 0 0,1 1 0 0 0,0 0 0 0 0,-1 0 0 0 0,1 1 0 0 0,-1 0 0 0 0,1 1 0 0 0,8 2 0 0 0,-14-3 0 0 0,0 0 0 0 0,0 0 0 0 0,0 0 0 0 0,0 0 0 0 0,0 1 0 0 0,0-1 0 0 0,-1 1 0 0 0,1-1 0 0 0,0 1 0 0 0,-1 0 0 0 0,1 0 0 0 0,-1-1 0 0 0,0 1 0 0 0,1 0 0 0 0,-1 0 0 0 0,0 0 0 0 0,0 1 0 0 0,0-1 0 0 0,0 0 0 0 0,-1 0 0 0 0,1 0 0 0 0,0 4 0 0 0,9 19 0 0 0,23 55 0 0 0,-28-67 0 0 0,-1 1 0 0 0,-1 1 0 0 0,-1-1 0 0 0,0 0 0 0 0,-1 1 0 0 0,0-1 0 0 0,-1 1 0 0 0,-3 22 0 0 0,1 8 0 0 0,1-24 0 0 0,-1 0 0 0 0,-2-1 0 0 0,0 1 0 0 0,-1-1 0 0 0,-13 36 0 0 0,3-11 0 0 0,-24 31 0 0 0,38-75 0 0 0,1 1 0 0 0,-1 0 0 0 0,0 0 0 0 0,0 0 0 0 0,-1-1 0 0 0,1 1 0 0 0,0-1 0 0 0,-1 1 0 0 0,1-1 0 0 0,0 1 0 0 0,-1-1 0 0 0,0 0 0 0 0,1 0 0 0 0,-1 0 0 0 0,-2 2 0 0 0,2-3 0 0 0,0 1 0 0 0,1 0 0 0 0,-1 0 0 0 0,1 0 0 0 0,-1 1 0 0 0,1-1 0 0 0,0 0 0 0 0,-1 1 0 0 0,1-1 0 0 0,0 0 0 0 0,0 1 0 0 0,0-1 0 0 0,0 1 0 0 0,0 0 0 0 0,0-1 0 0 0,0 1 0 0 0,1 0 0 0 0,-1 0 0 0 0,0-1 0 0 0,0 4 0 0 0,0-1 0 0 0,-1 0 0 0 0,0 1 0 0 0,-1-1 0 0 0,1 0 0 0 0,-1 0 0 0 0,0 0 0 0 0,0-1 0 0 0,-7 7 0 0 0,-14 19 0 0 0,22-27 0 0 0,-1 1 0 0 0,-1 0 0 0 0,1-1 0 0 0,0 0 0 0 0,-1 0 0 0 0,1 0 0 0 0,-1 0 0 0 0,1 0 0 0 0,-1-1 0 0 0,0 0 0 0 0,0 0 0 0 0,0 0 0 0 0,1 0 0 0 0,-1 0 0 0 0,0-1 0 0 0,-6 1 0 0 0,9-1 0 0 0,-1-1 0 0 0,1 1 0 0 0,-1 0 0 0 0,1 0 0 0 0,-1-1 0 0 0,1 1 0 0 0,-1 0 0 0 0,1-1 0 0 0,-1 0 0 0 0,1 1 0 0 0,0-1 0 0 0,-1 0 0 0 0,1 0 0 0 0,0 1 0 0 0,0-1 0 0 0,-1 0 0 0 0,1 0 0 0 0,0-1 0 0 0,0 1 0 0 0,0 0 0 0 0,0 0 0 0 0,0 0 0 0 0,1-1 0 0 0,-2-1 0 0 0,-9-32 0 0 0,11 32 0 0 0,-22-158 0 0 0,18 121 0 0 0,2 0 0 0 0,4-61 0 0 0,0 23 0 0 0,-2 70 0 0 0,1-1 0 0 0,0 1 0 0 0,1 0 0 0 0,-1 0 0 0 0,2 0 0 0 0,-1 1 0 0 0,1-1 0 0 0,0 0 0 0 0,1 1 0 0 0,-1 0 0 0 0,2 0 0 0 0,7-11 0 0 0,3-7 0 0 0,4-2 0 0 0,-16 24 0 0 0,-1-1 0 0 0,1 1 0 0 0,-1-1 0 0 0,0 0 0 0 0,0 0 0 0 0,0 1 0 0 0,0-2 0 0 0,1-5 0 0 0,0 5 0 0 0,-1 1 0 0 0,0-1 0 0 0,1 1 0 0 0,0-1 0 0 0,0 1 0 0 0,0 0 0 0 0,1 0 0 0 0,-1 0 0 0 0,1 0 0 0 0,0 1 0 0 0,0 0 0 0 0,0-1 0 0 0,0 2 0 0 0,1-1 0 0 0,-1 0 0 0 0,1 1 0 0 0,6-3 0 0 0,30-21 0 0 0,-38 22 0 0 0,-1 3 0 0 0,-1-1 0 0 0,0 1 0 0 0,1 0 0 0 0,-1 0 0 0 0,1-1 0 0 0,-1 1 0 0 0,1 0 0 0 0,0 0 0 0 0,0 1 0 0 0,-1-1 0 0 0,5-1 0 0 0,21 0 0 0 0,-21 3 0 0 0,0 0 0 0 0,0 0 0 0 0,0 0 0 0 0,0 1 0 0 0,-1 0 0 0 0,1 0 0 0 0,0 1 0 0 0,-1 0 0 0 0,0 0 0 0 0,1 0 0 0 0,-1 0 0 0 0,0 1 0 0 0,-1 0 0 0 0,9 8 0 0 0,-9-9 0 0 0,19 34 0 0 0,-12-30 0 0 0,-10-7 0 0 0,0 1 0 0 0,0-1 0 0 0,0 1 0 0 0,0-1 0 0 0,0 1 0 0 0,0 0 0 0 0,-1 0 0 0 0,1-1 0 0 0,0 1 0 0 0,0 0 0 0 0,0 0 0 0 0,-1 0 0 0 0,1 0 0 0 0,0 0 0 0 0,-1 0 0 0 0,1 0 0 0 0,-1 0 0 0 0,1 0 0 0 0,-1 0 0 0 0,0 0 0 0 0,1 0 0 0 0,-1 1 0 0 0,0 0 0 0 0,1 1 0 0 0,0 0 0 0 0,0 0 0 0 0,1 0 0 0 0,-1 0 0 0 0,1-1 0 0 0,-1 1 0 0 0,1 0 0 0 0,0-1 0 0 0,2 3 0 0 0,-1-2 0 0 0,-1-1 0 0 0,0 1 0 0 0,0-1 0 0 0,0 1 0 0 0,-1 0 0 0 0,1 0 0 0 0,-1 0 0 0 0,1 0 0 0 0,-1 0 0 0 0,0 0 0 0 0,0 0 0 0 0,-1 1 0 0 0,1-1 0 0 0,-1 0 0 0 0,1 7 0 0 0,-1 227 0 0 0,0-233 0 0 0,0 1 0 0 0,-1 0 0 0 0,1-1 0 0 0,-1 1 0 0 0,0-1 0 0 0,-1 1 0 0 0,1-1 0 0 0,-1 0 0 0 0,0 1 0 0 0,0-1 0 0 0,0 0 0 0 0,-3 5 0 0 0,1-4 0 0 0,1 1 0 0 0,0 0 0 0 0,0 0 0 0 0,0 1 0 0 0,1-1 0 0 0,-3 13 0 0 0,2-8 0 0 0,0 0 0 0 0,-1 0 0 0 0,0 0 0 0 0,0 0 0 0 0,-2 0 0 0 0,-10 16 0 0 0,15-25-77 0 0,-1-1 1 0 0,1 1-1 0 0,0 0 0 0 0,0-1 1 0 0,0 1-1 0 0,0 0 0 0 0,1 0 1 0 0,-1 0-1 0 0,0 0 0 0 0,1 0 1 0 0,-1 0-1 0 0,1-1 0 0 0,0 1 1 0 0,-1 4-1 0 0,1-3-41 0 0,0-1 1 0 0,0 0-1 0 0,0 0 0 0 0,-1 0 1 0 0,1 0-1 0 0,-1 0 0 0 0,0 0 1 0 0,1 0-1 0 0,-1 0 0 0 0,0 0 0 0 0,0 0 1 0 0,-2 2-1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0:49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1267 1106 8200 0 0,'-3'1'60'0'0,"0"-2"0"0"0,1 1 0 0 0,-1 0 0 0 0,1 0 0 0 0,-1-1 1 0 0,1 0-1 0 0,-1 1 0 0 0,1-1 0 0 0,-1 0 0 0 0,1 0 0 0 0,0 0 0 0 0,-1-1 1 0 0,1 1-1 0 0,0-1 0 0 0,0 1 0 0 0,0-1 0 0 0,0 1 0 0 0,0-1 0 0 0,0 0 1 0 0,0 0-1 0 0,1 0 0 0 0,-1 0 0 0 0,1 0 0 0 0,0-1 0 0 0,-1 1 0 0 0,1 0 1 0 0,0-1-1 0 0,0 1 0 0 0,0-1 0 0 0,1 1 0 0 0,-2-4 0 0 0,0-9 121 0 0,-1-1-1 0 0,2 0 1 0 0,0 0 0 0 0,2-21-1 0 0,0 10 313 0 0,-2 19-419 0 0,1 0 1 0 0,1 0-1 0 0,0 0 0 0 0,0 1 1 0 0,0-1-1 0 0,1 0 1 0 0,0 0-1 0 0,1 1 1 0 0,0-1-1 0 0,0 1 1 0 0,5-9-1 0 0,52-69 1054 0 0,-57 78-1010 0 0,1-1 1 0 0,0 1 0 0 0,1 1-1 0 0,-1-1 1 0 0,1 1-1 0 0,9-9 1 0 0,1-2 179 0 0,-10 12-225 0 0,-1 0 0 0 0,1 1 0 0 0,0-1 1 0 0,0 1-1 0 0,0 1 0 0 0,0-1 0 0 0,1 1 0 0 0,0 0 1 0 0,10-4-1 0 0,-14 6-37 0 0,1 0 0 0 0,-1 0 0 0 0,0 0 0 0 0,0-1 0 0 0,0 1 0 0 0,0 0 0 0 0,0-1 1 0 0,0 1-1 0 0,0-1 0 0 0,-1 0 0 0 0,3-2 0 0 0,11-10 275 0 0,-2 10-114 0 0,0 0 1 0 0,0 0-1 0 0,0 2 1 0 0,1-1 0 0 0,-1 2-1 0 0,1 0 1 0 0,-1 0-1 0 0,22 3 1 0 0,-12-2 82 0 0,-12 0-150 0 0,0 1 0 0 0,0 0-1 0 0,0 1 1 0 0,-1 0 0 0 0,1 0-1 0 0,0 1 1 0 0,-1 1 0 0 0,1 0-1 0 0,-1 0 1 0 0,0 1 0 0 0,15 9-1 0 0,-19-9-73 0 0,0-1 1 0 0,0 1-1 0 0,0 0 0 0 0,-1 0 0 0 0,0 1 0 0 0,0 0 0 0 0,0 0 1 0 0,-1 0-1 0 0,0 0 0 0 0,0 1 0 0 0,0-1 0 0 0,-1 1 0 0 0,0 0 0 0 0,-1 0 1 0 0,1 0-1 0 0,-1 1 0 0 0,1 9 0 0 0,15 61 341 0 0,-12-61-304 0 0,-2 1 0 0 0,0 0 1 0 0,-1 0-1 0 0,1 24 0 0 0,-5-11 33 0 0,-1 1 0 0 0,-2-1 0 0 0,-1 0 0 0 0,-1 0 0 0 0,-14 40 0 0 0,0-18 270 0 0,-52 101 0 0 0,57-127-189 0 0,-2 0 0 0 0,-1-2 1 0 0,-1 0-1 0 0,-1-1 1 0 0,-1-1-1 0 0,-1-1 0 0 0,-1-1 1 0 0,-45 32-1 0 0,53-44-115 0 0,0 0 0 0 0,0-1 0 0 0,-1-1 0 0 0,0-1-1 0 0,-1 0 1 0 0,1-1 0 0 0,-26 5 0 0 0,36-9-70 0 0,1-1 0 0 0,-1 1 1 0 0,0-1-1 0 0,0 0 0 0 0,0 0 0 0 0,1-1 0 0 0,-1 1 1 0 0,0-1-1 0 0,1-1 0 0 0,-1 1 0 0 0,1-1 1 0 0,-1 0-1 0 0,1 0 0 0 0,-10-6 0 0 0,-4-18 36 0 0,-10 7-3 0 0,23 15-53 0 0,0 1 0 0 0,1-1 0 0 0,-1 0 0 0 0,1 0 0 0 0,-8-9 1 0 0,-16-19-3 0 0,21 24-2 0 0,0 0 1 0 0,0-1-1 0 0,1-1 1 0 0,0 1-1 0 0,0-1 0 0 0,-8-19 1 0 0,-4-17 1 0 0,5 11-23 0 0,0-1-1 0 0,-9-43 0 0 0,12 35 1 0 0,4 16 14 0 0,-7-47-1 0 0,13 67 10 0 0,0 0-1 0 0,1 1 0 0 0,0-1 0 0 0,0 1 1 0 0,1-1-1 0 0,0 0 0 0 0,1 1 0 0 0,-1 0 1 0 0,1-1-1 0 0,1 1 0 0 0,3-9 1 0 0,3 1 0 0 0,-1 1 0 0 0,2 0 0 0 0,0 1 0 0 0,0 0 0 0 0,2 0 1 0 0,19-17-1 0 0,-22 21 2 0 0,0 0 0 0 0,1 0 1 0 0,1 1-1 0 0,-1 0 0 0 0,1 1 0 0 0,0 0 1 0 0,1 0-1 0 0,0 2 0 0 0,14-6 1 0 0,33-3 29 0 0,-42 9-21 0 0,1 1 0 0 0,-1 0 0 0 0,1 1-1 0 0,0 1 1 0 0,0 1 0 0 0,0 0-1 0 0,0 2 1 0 0,18 2 0 0 0,-18 0 26 0 0,-1 2 1 0 0,0 0-1 0 0,0 1 1 0 0,0 1-1 0 0,-1 1 1 0 0,1 0-1 0 0,-2 1 1 0 0,0 1-1 0 0,0 0 1 0 0,0 1-1 0 0,-1 1 1 0 0,-1 0-1 0 0,0 0 1 0 0,-1 2-1 0 0,0-1 1 0 0,13 22-1 0 0,-17-20 55 0 0,-1 1-1 0 0,-1 1 1 0 0,0-1-1 0 0,-1 1 1 0 0,-1 0 0 0 0,0 0-1 0 0,-1 0 1 0 0,-1 0-1 0 0,-1 1 1 0 0,0-1-1 0 0,-1 1 1 0 0,-1-1-1 0 0,-1 1 1 0 0,-1-1-1 0 0,0 0 1 0 0,-1 0 0 0 0,-9 26-1 0 0,-10 5 144 0 0,-1 0 0 0 0,-2-2 0 0 0,-3-1 0 0 0,-57 70 0 0 0,71-98-179 0 0,-104 104 309 0 0,104-108-316 0 0,-1-1 0 0 0,0-1 0 0 0,0 0 0 0 0,-2-1 0 0 0,1 0 0 0 0,-31 10 0 0 0,27-12-32 0 0,1-2 1 0 0,-1 0-1 0 0,-1-2 1 0 0,1 0 0 0 0,-43 1-1 0 0,54-5 5 0 0,3 1-21 0 0,-1 0-1 0 0,1-1 1 0 0,0-1-1 0 0,-1 1 1 0 0,1-1-1 0 0,0 0 1 0 0,0-1-1 0 0,0 1 1 0 0,0-1-1 0 0,0-1 1 0 0,0 0-1 0 0,0 0 1 0 0,-11-7-1 0 0,0-4-4 0 0,1 0-1 0 0,1-2 0 0 0,0 0 1 0 0,1 0-1 0 0,1-2 0 0 0,0 1 1 0 0,-16-32-1 0 0,8 12-20 0 0,14 24 8 0 0,1 0 0 0 0,0 0 1 0 0,0-1-1 0 0,1 0 0 0 0,1 0 0 0 0,0 0 0 0 0,-5-28 0 0 0,4-2-27 0 0,4 34 32 0 0,0 0 1 0 0,0-1 0 0 0,1 1 0 0 0,0-1-1 0 0,1 1 1 0 0,0-1 0 0 0,0 1-1 0 0,1-1 1 0 0,1 1 0 0 0,0-1-1 0 0,0 1 1 0 0,1 0 0 0 0,7-18-1 0 0,4 3-17 0 0,-4 5 11 0 0,1 1 0 0 0,1 0 0 0 0,0 1 0 0 0,16-18-1 0 0,69-38-1 0 0,-89 67 28 0 0,-3 2-3 0 0,-1 0-1 0 0,1 1 1 0 0,1 0 0 0 0,-1 0-1 0 0,1 0 1 0 0,-1 1-1 0 0,1-1 1 0 0,0 1-1 0 0,0 1 1 0 0,1-1 0 0 0,10-2-1 0 0,45-14-2 0 0,-50 14-2 0 0,0 1 1 0 0,0 0-1 0 0,0 1 1 0 0,1 1-1 0 0,-1-1 1 0 0,18 1-1 0 0,-12 1-3 0 0,-13 1 3 0 0,0-1 0 0 0,1 1 0 0 0,-1 0 0 0 0,0 0 0 0 0,0 0 0 0 0,0 1-1 0 0,1 0 1 0 0,-1 0 0 0 0,0 0 0 0 0,0 1 0 0 0,-1 0 0 0 0,1-1 0 0 0,0 2-1 0 0,0-1 1 0 0,6 5 0 0 0,47 55 107 0 0,-55-60-103 0 0,0 0 0 0 0,-1 1 0 0 0,1-1 1 0 0,0 1-1 0 0,-1-1 0 0 0,0 1 0 0 0,0 0 1 0 0,0 0-1 0 0,0 0 0 0 0,0 0 0 0 0,0 1 0 0 0,-1-1 1 0 0,0 0-1 0 0,1 1 0 0 0,-1-1 0 0 0,-1 1 0 0 0,1-1 1 0 0,0 5-1 0 0,4 15 44 0 0,3 8 9 0 0,-2 2 0 0 0,-1-1 0 0 0,0 33 0 0 0,-5-51-31 0 0,0 0 0 0 0,-1 0 0 0 0,-1-1 0 0 0,0 1 0 0 0,-1 0 0 0 0,-1-1 0 0 0,0 0 0 0 0,0 0 0 0 0,-1 0 0 0 0,-8 13 0 0 0,-19 34 60 0 0,-53 86 194 0 0,73-129-247 0 0,0-1-1 0 0,-1 0 0 0 0,0-1 0 0 0,-2 0 1 0 0,1-2-1 0 0,-22 16 0 0 0,-1 2 4 0 0,31-25-21 0 0,0-1 0 0 0,-1 0 0 0 0,1 0 0 0 0,-1 0 0 0 0,-13 6 0 0 0,10-6 5 0 0,-1-1-1 0 0,1 0 1 0 0,-1-1 0 0 0,-14 3 0 0 0,21-5-19 0 0,0 0-1 0 0,-1 0 1 0 0,1-1-1 0 0,0 0 1 0 0,0 0 0 0 0,0 0-1 0 0,-1 0 1 0 0,1-1-1 0 0,0 0 1 0 0,0 0 0 0 0,0 0-1 0 0,0 0 1 0 0,0 0-1 0 0,0-1 1 0 0,0 0-1 0 0,-4-2 1 0 0,0-2-7 0 0,4 4 6 0 0,0 0-1 0 0,0-1 0 0 0,0 0 0 0 0,1 0 0 0 0,-1 0 0 0 0,1-1 0 0 0,0 1 1 0 0,-4-5-1 0 0,-26-40-43 0 0,20 29 47 0 0,0-1 0 0 0,1 1 0 0 0,-15-34 0 0 0,4-14-114 0 0,3 0 0 0 0,-17-106 1 0 0,35 162 104 0 0,1 0 0 0 0,0 0 0 0 0,0 1 0 0 0,1-1 0 0 0,1 0-1 0 0,0 0 1 0 0,0 0 0 0 0,1 1 0 0 0,1-1 0 0 0,0 1 0 0 0,0-1 0 0 0,1 1 0 0 0,0 0 0 0 0,0 0 0 0 0,1 1 0 0 0,10-15 0 0 0,4 7 6 0 0,-10 2-3 0 0,9-9-31 0 0,48-34 31 0 0,-56 52 7 0 0,-1 0 0 0 0,2 1 0 0 0,-1 0 1 0 0,0 1-1 0 0,1 0 0 0 0,0 1 0 0 0,20-4 0 0 0,-26 6-3 0 0,0 0 0 0 0,0 1 0 0 0,0 0 1 0 0,0 0-1 0 0,1 0 0 0 0,-1 0 0 0 0,0 1 0 0 0,0 0 0 0 0,0 0 0 0 0,0 1 0 0 0,-1-1 0 0 0,1 1 0 0 0,0 0 0 0 0,0 0 1 0 0,-1 0-1 0 0,0 1 0 0 0,1 0 0 0 0,-1 0 0 0 0,0 0 0 0 0,7 6 0 0 0,9 17 12 0 0,-12-20-10 0 0,0-1 0 0 0,-1 2-1 0 0,0-1 1 0 0,0 1 0 0 0,0 0-1 0 0,-1 0 1 0 0,0 1 0 0 0,-1 0-1 0 0,7 11 1 0 0,3 12 32 0 0,-2 0 0 0 0,-1 2 0 0 0,-1-1 0 0 0,8 44 1 0 0,-10-40-1 0 0,-6-21-14 0 0,-1-1-1 0 0,0 1 1 0 0,-1 0 0 0 0,0 0 0 0 0,-1 0 0 0 0,-1 0-1 0 0,-1 0 1 0 0,-3 18 0 0 0,-6 12 110 0 0,-22 56 0 0 0,32-97-124 0 0,-2 5 16 0 0,-1 0-1 0 0,0 0 1 0 0,-1 0 0 0 0,1-1 0 0 0,-2 0 0 0 0,1 0-1 0 0,-1 0 1 0 0,-12 12 0 0 0,-12 1 38 0 0,5 14 4 0 0,-5 6 33 0 0,3-23-34 0 0,9 7-5 0 0,4-13-39 0 0,0-1 1 0 0,-1-1 0 0 0,0 0 0 0 0,-20 8 0 0 0,19-10-13 0 0,0-1 1 0 0,-1-1-1 0 0,0-1 0 0 0,0 0 1 0 0,-1-1-1 0 0,1-1 1 0 0,-1-1-1 0 0,0 0 1 0 0,1-1-1 0 0,-1-1 1 0 0,-25-4-1 0 0,36 3-17 0 0,1-1 0 0 0,0 0 0 0 0,0 0 0 0 0,0-1 0 0 0,0 0 0 0 0,1 0 0 0 0,-1 0 0 0 0,1 0-1 0 0,-9-8 1 0 0,-3-1-9 0 0,0 0 10 0 0,0 0 0 0 0,0-2 0 0 0,1 1 0 0 0,1-2 0 0 0,-18-22 0 0 0,-3-1-8 0 0,28 28 8 0 0,0-1 1 0 0,1 0-1 0 0,0 0 0 0 0,-7-14 1 0 0,-4-7-27 0 0,12 21 27 0 0,1-1 0 0 0,1 1 0 0 0,0-1 0 0 0,0 1 0 0 0,1-1 0 0 0,1 0 1 0 0,0 0-1 0 0,1 0 0 0 0,0-1 0 0 0,0 1 0 0 0,3-22 0 0 0,-2 13-12 0 0,0 15 18 0 0,0-1-1 0 0,1 1 1 0 0,0 0 0 0 0,0-1-1 0 0,0 1 1 0 0,1-1-1 0 0,0 1 1 0 0,0 0-1 0 0,1 0 1 0 0,6-11-1 0 0,15-2-8 0 0,8-27-53 0 0,-26 35 44 0 0,1 0-1 0 0,1 0 1 0 0,0 1 0 0 0,0 0-1 0 0,12-11 1 0 0,9 3 19 0 0,-12-10 3 0 0,-9 22 6 0 0,1 0 0 0 0,0 0 0 0 0,0 1 0 0 0,0 0 0 0 0,1 0 0 0 0,-1 1 0 0 0,12-3 0 0 0,13-7 87 0 0,-7 3-96 0 0,0 1 0 0 0,1 1 0 0 0,39-7 0 0 0,-53 14-3 0 0,-1 1 0 0 0,0 1 1 0 0,1 0-1 0 0,14 1 0 0 0,-24 0 6 0 0,0-1 0 0 0,0 0 0 0 0,0 1-1 0 0,0 0 1 0 0,0 0 0 0 0,0 0 0 0 0,0 1 0 0 0,0-1 0 0 0,0 1-1 0 0,0 0 1 0 0,-1 0 0 0 0,1 0 0 0 0,-1 1 0 0 0,0-1 0 0 0,1 1 0 0 0,3 4-1 0 0,3 7 1 0 0,-7-10-1 0 0,0-1 0 0 0,0 1-1 0 0,0 0 1 0 0,-1 0-1 0 0,0 0 1 0 0,0 1 0 0 0,0-1-1 0 0,0 0 1 0 0,-1 1-1 0 0,1-1 1 0 0,-1 1 0 0 0,1 8-1 0 0,-2-8 7 0 0,0 0-1 0 0,1 1 0 0 0,0-1 1 0 0,0 0-1 0 0,1 0 1 0 0,-1 0-1 0 0,4 8 0 0 0,8 26 68 0 0,-8 25-4 0 0,-2 92-1 0 0,-4-91 1 0 0,0-48-68 0 0,-1 1 0 0 0,0-1 0 0 0,-1 0 0 0 0,-1 0 0 0 0,-1 0 1 0 0,-1-1-1 0 0,-13 30 0 0 0,14-38-3 0 0,0 0 0 0 0,-1 1 0 0 0,0-2 0 0 0,-10 12 0 0 0,10-13 0 0 0,0 0 0 0 0,0 1 0 0 0,1 0 0 0 0,0 0 0 0 0,1 0 0 0 0,-1 1 0 0 0,1 0 0 0 0,-3 9 0 0 0,5-12 0 0 0,0-1 0 0 0,-1 1 0 0 0,1 0 0 0 0,-1-1 0 0 0,0 0 0 0 0,0 1 0 0 0,0-1 0 0 0,-1-1 0 0 0,1 1 0 0 0,-1 0 0 0 0,0-1 0 0 0,-6 5 0 0 0,-64 33 0 0 0,18-12 0 0 0,50-26 0 0 0,0 0 0 0 0,0-1 0 0 0,-1 0 0 0 0,0 0 0 0 0,1 0 0 0 0,-1-1 0 0 0,0 0 0 0 0,0 0 0 0 0,1-1 0 0 0,-1 0 0 0 0,0 0 0 0 0,0 0 0 0 0,0-1 0 0 0,0 0 0 0 0,1 0 0 0 0,-1-1 0 0 0,-6-2 0 0 0,0-1 0 0 0,0 0 0 0 0,1 0 0 0 0,0-1 0 0 0,0-1 0 0 0,1 0 0 0 0,-1 0 0 0 0,-18-18 0 0 0,-22-46 0 0 0,38 55 0 0 0,2-1 0 0 0,0 0 0 0 0,2 0 0 0 0,-1-1 0 0 0,2 0 0 0 0,1-1 0 0 0,0 0 0 0 0,1 0 0 0 0,1-1 0 0 0,1 1 0 0 0,0-2 0 0 0,2 1 0 0 0,1 0 0 0 0,0-1 0 0 0,1-25 0 0 0,1 33 0 0 0,1 0 0 0 0,0-1 0 0 0,1 1 0 0 0,0 0 0 0 0,1-1 0 0 0,1 1 0 0 0,0 1 0 0 0,1-1 0 0 0,0 1 0 0 0,1 0 0 0 0,0 0 0 0 0,1 0 0 0 0,14-19 0 0 0,92-122 0 0 0,-66 108 0 0 0,-12 15 0 0 0,-28 23 0 0 0,1 0 0 0 0,0 1 0 0 0,0 0 0 0 0,0 1 0 0 0,1-1 0 0 0,12-4 0 0 0,17-11 0 0 0,-28 17 0 0 0,1 1 0 0 0,-1 0 0 0 0,1 0 0 0 0,-1 1 0 0 0,1 0 0 0 0,0 1 0 0 0,0 0 0 0 0,0 1 0 0 0,0 1 0 0 0,12 1 0 0 0,-21-2 0 0 0,-1 1 0 0 0,0-1 0 0 0,0 1 0 0 0,0 0 0 0 0,0-1 0 0 0,0 1 0 0 0,0 0 0 0 0,0 0 0 0 0,0-1 0 0 0,0 1 0 0 0,0 0 0 0 0,0 0 0 0 0,0 0 0 0 0,0 0 0 0 0,-1 1 0 0 0,1-1 0 0 0,0 1 0 0 0,9 11 0 0 0,-5-7 0 0 0,0 0 0 0 0,0 1 0 0 0,-1-1 0 0 0,0 1 0 0 0,0 0 0 0 0,-1 0 0 0 0,0 0 0 0 0,0 1 0 0 0,-1-1 0 0 0,3 16 0 0 0,0-1 0 0 0,0 0 0 0 0,-2 1 0 0 0,1 27 0 0 0,-4-16 0 0 0,-1 64 0 0 0,0-89 0 0 0,0-1 0 0 0,0 1 0 0 0,-1-1 0 0 0,0 1 0 0 0,-1-1 0 0 0,0 0 0 0 0,0 0 0 0 0,-9 16 0 0 0,-35 48 0 0 0,42-63 0 0 0,0 0 0 0 0,-1 0 0 0 0,0-1 0 0 0,0 0 0 0 0,-1 0 0 0 0,-14 12 0 0 0,-73 50 0 0 0,91-65 0 0 0,-35 13 0 0 0,29-15 0 0 0,0 0 0 0 0,0 0 0 0 0,0-1 0 0 0,0-1 0 0 0,-1 0 0 0 0,1 0 0 0 0,-16-1 0 0 0,21 0 0 0 0,-1 0 0 0 0,0-1 0 0 0,1 0 0 0 0,-1 0 0 0 0,1 0 0 0 0,-1-1 0 0 0,1 1 0 0 0,0-1 0 0 0,0 0 0 0 0,-1 0 0 0 0,1-1 0 0 0,1 1 0 0 0,-1-1 0 0 0,0 0 0 0 0,1 0 0 0 0,-1 0 0 0 0,-5-7 0 0 0,-7-16 0 0 0,7 16 0 0 0,6 7 0 0 0,0 0 0 0 0,1 0 0 0 0,-1 0 0 0 0,1 0 0 0 0,0-1 0 0 0,0 1 0 0 0,0-1 0 0 0,0 1 0 0 0,0-1 0 0 0,-1-4 0 0 0,-21-38 0 0 0,19 39 0 0 0,0 0 0 0 0,1-1 0 0 0,0 0 0 0 0,1 1 0 0 0,0-2 0 0 0,-4-11 0 0 0,-14-42 0 0 0,15 51 0 0 0,2 0 0 0 0,0-1 0 0 0,0 0 0 0 0,-2-17 0 0 0,-13-51 0 0 0,14 64 0 0 0,0-1 0 0 0,1-1 0 0 0,1 1 0 0 0,-1-28 0 0 0,3-1 0 0 0,0 32 0 0 0,0-1 0 0 0,1 0 0 0 0,0 0 0 0 0,1 0 0 0 0,1 0 0 0 0,0 1 0 0 0,1-1 0 0 0,0 1 0 0 0,2 0 0 0 0,-1-1 0 0 0,10-18 0 0 0,2 6 0 0 0,-10 16 0 0 0,0 0 0 0 0,1 0 0 0 0,0 0 0 0 0,0 1 0 0 0,1 0 0 0 0,18-17 0 0 0,11-7 0 0 0,-4-2 0 0 0,-23 28 0 0 0,0 0 0 0 0,1 0 0 0 0,1 1 0 0 0,-1 1 0 0 0,1 0 0 0 0,0 1 0 0 0,21-7 0 0 0,-24 9 0 0 0,-1 0 0 0 0,1 1 0 0 0,-1 0 0 0 0,1 1 0 0 0,0-1 0 0 0,0 2 0 0 0,0-1 0 0 0,0 1 0 0 0,0 1 0 0 0,0 0 0 0 0,-1 0 0 0 0,1 0 0 0 0,10 4 0 0 0,-8 0 0 0 0,1 1 0 0 0,0 1 0 0 0,-1 0 0 0 0,0 0 0 0 0,13 12 0 0 0,2 2 0 0 0,-17-12 0 0 0,0 1 0 0 0,0 0 0 0 0,-1 0 0 0 0,13 22 0 0 0,-8-12 0 0 0,46 81 0 0 0,-50-86 0 0 0,0 1 0 0 0,0 0 0 0 0,-1 1 0 0 0,-1-1 0 0 0,9 34 0 0 0,6 30 0 0 0,-11-44 0 0 0,-1 0 0 0 0,-2 1 0 0 0,-2 0 0 0 0,4 63 0 0 0,-10-75 0 0 0,-1 0 0 0 0,-4 26 0 0 0,4-43 0 0 0,-1 0 0 0 0,0 0 0 0 0,-1-1 0 0 0,0 1 0 0 0,0-1 0 0 0,0 0 0 0 0,-1 0 0 0 0,0 0 0 0 0,0 0 0 0 0,-7 7 0 0 0,3-6 0 0 0,0 0 0 0 0,0 0 0 0 0,-1 0 0 0 0,-12 7 0 0 0,0 0 0 0 0,15-13 0 0 0,-1 1 0 0 0,1-1 0 0 0,-1 0 0 0 0,0-1 0 0 0,0 0 0 0 0,1 0 0 0 0,-1 0 0 0 0,0-1 0 0 0,-8 0 0 0 0,0 1 0 0 0,-2-1 0 0 0,0 0 0 0 0,-1 0 0 0 0,1-2 0 0 0,0 0 0 0 0,-29-7 0 0 0,40 6 0 0 0,0 1 0 0 0,0-1 0 0 0,0 0 0 0 0,0-1 0 0 0,0 0 0 0 0,1 1 0 0 0,-1-2 0 0 0,1 1 0 0 0,0-1 0 0 0,-6-7 0 0 0,-20-17 0 0 0,12 16 0 0 0,15 11 0 0 0,0 0 0 0 0,1-1 0 0 0,-1 0 0 0 0,1 1 0 0 0,-1-1 0 0 0,1-1 0 0 0,0 1 0 0 0,0 0 0 0 0,1-1 0 0 0,-1 1 0 0 0,-3-7 0 0 0,-2-6 0 0 0,-1 2 0 0 0,-18-24 0 0 0,20 29 0 0 0,0 0 0 0 0,0 0 0 0 0,2 0 0 0 0,-1-1 0 0 0,1 1 0 0 0,0-1 0 0 0,-6-21 0 0 0,-7-24 0 0 0,14 46 0 0 0,0-2 0 0 0,0 1 0 0 0,1 0 0 0 0,1-1 0 0 0,0 1 0 0 0,-1-21 0 0 0,1-7 0 0 0,1 27 0 0 0,0 1 0 0 0,1 0 0 0 0,0-1 0 0 0,1 1 0 0 0,0 0 0 0 0,0 0 0 0 0,1 0 0 0 0,0 0 0 0 0,8-19 0 0 0,-7 23 0 0 0,14-29 0 0 0,27-39 0 0 0,-15 28 0 0 0,-23 35 0 0 0,1 0 0 0 0,0 1 0 0 0,0 0 0 0 0,18-18 0 0 0,-3 6 0 0 0,30-39 0 0 0,10-10 0 0 0,-51 61 0 0 0,11-13 0 0 0,1 1 0 0 0,1 0 0 0 0,1 2 0 0 0,1 1 0 0 0,48-27 0 0 0,-19 18 0 0 0,-44 22 0 0 0,0 0 0 0 0,0 1 0 0 0,0 0 0 0 0,21-5 0 0 0,28-11 0 0 0,-50 17 0 0 0,-1 0 0 0 0,1 0 0 0 0,0 1 0 0 0,-1 1 0 0 0,1 0 0 0 0,20-2 0 0 0,24 1 0 0 0,-29 0 0 0 0,0 2 0 0 0,1 0 0 0 0,-1 2 0 0 0,0 1 0 0 0,0 1 0 0 0,28 6 0 0 0,-46-6 0 0 0,0-1 0 0 0,0 1 0 0 0,0 0 0 0 0,0 0 0 0 0,0 1 0 0 0,-1 0 0 0 0,0 0 0 0 0,0 1 0 0 0,0-1 0 0 0,0 1 0 0 0,-1 0 0 0 0,7 8 0 0 0,5 16 0 0 0,13-10 0 0 0,-23-9 0 0 0,0-1 0 0 0,-1 1 0 0 0,0 1 0 0 0,-1-1 0 0 0,0 1 0 0 0,0 0 0 0 0,4 16 0 0 0,0 10 0 0 0,-1 0 0 0 0,-1 0 0 0 0,-3 0 0 0 0,-1 1 0 0 0,-1 0 0 0 0,-2-1 0 0 0,-2 1 0 0 0,-11 65 0 0 0,2-65 0 0 0,-2 0 0 0 0,-1 0 0 0 0,-2-2 0 0 0,-32 55 0 0 0,42-80 0 0 0,-1-1 0 0 0,0-1 0 0 0,-1 1 0 0 0,-11 9 0 0 0,-17 24 0 0 0,30-33 0 0 0,-1 2 0 0 0,-1 0 0 0 0,-1 0 0 0 0,1 0 0 0 0,-19 17 0 0 0,-49 29 0 0 0,73-55 0 0 0,-2 2 0 0 0,-1-1 0 0 0,1 1 0 0 0,-1-1 0 0 0,0 0 0 0 0,0 0 0 0 0,-1-1 0 0 0,1 0 0 0 0,-1 0 0 0 0,-7 2 0 0 0,-11 4 0 0 0,0-2 0 0 0,-28 6 0 0 0,46-12 0 0 0,1 0 0 0 0,-1 0 0 0 0,1-1 0 0 0,-1 1 0 0 0,0-1 0 0 0,1-1 0 0 0,-1 1 0 0 0,1-1 0 0 0,-1 0 0 0 0,1-1 0 0 0,0 0 0 0 0,-1 0 0 0 0,1 0 0 0 0,-11-6 0 0 0,-6-8 0 0 0,1 0 0 0 0,0-2 0 0 0,2 0 0 0 0,0-2 0 0 0,1 0 0 0 0,1-1 0 0 0,-18-28 0 0 0,14 15-4 0 0,2-1 0 0 0,2-1 0 0 0,-16-41 0 0 0,26 53-1 0 0,1 0 1 0 0,1-1 0 0 0,1 0-1 0 0,1 0 1 0 0,1 0 0 0 0,0-29-1 0 0,3 43 1 0 0,-1-1 3 0 0,1 1 0 0 0,0-1 0 0 0,1 1 1 0 0,0-1-1 0 0,1 1 0 0 0,0 0 1 0 0,1 0-1 0 0,0 0 0 0 0,5-11 0 0 0,3 1-8 0 0,0 2 0 0 0,1-1 0 0 0,0 1 0 0 0,22-23 0 0 0,14-14 1 0 0,-34 39 7 0 0,0 1 1 0 0,1 1-1 0 0,29-25 0 0 0,-20 21 2 0 0,5-4 1 0 0,1 1 1 0 0,1 2-1 0 0,1 1 1 0 0,39-18 0 0 0,14-5 0 0 0,-69 32-3 0 0,1 1 0 0 0,-1 1 0 0 0,1 1 0 0 0,1 0-1 0 0,34-8 1 0 0,22 1 10 0 0,-4 0 19 0 0,1 3 1 0 0,100-2 0 0 0,-63 18-30 0 0,-97-3 0 0 0,-1 0 0 0 0,1 0 0 0 0,-1 1 0 0 0,1 0 0 0 0,-1 1 0 0 0,0 0 0 0 0,17 11 0 0 0,27 17 0 0 0,-39-7 0 0 0,13-7 0 0 0,-17 11 0 0 0,2-8 0 0 0,5 16 0 0 0,29 124 0 0 0,-42-139 0 0 0,0 2 0 0 0,-1 0 0 0 0,-1 0 0 0 0,0 26 0 0 0,-2-8 0 0 0,1-27 0 0 0,-2 0 0 0 0,0 0 0 0 0,0 0 0 0 0,-2 0 0 0 0,1 0 0 0 0,-2 0 0 0 0,0 0 0 0 0,-11 28 0 0 0,3-1 0 0 0,10-36 0 0 0,0 1 0 0 0,-1-1 0 0 0,0 0 0 0 0,0 0 0 0 0,0 0 0 0 0,-5 9 0 0 0,-8 10 0 0 0,-2-1 0 0 0,0 0 0 0 0,-1-2 0 0 0,-2 0 0 0 0,0-1 0 0 0,-1-1 0 0 0,-28 20 0 0 0,26-24 0 0 0,-1 0 0 0 0,0-2 0 0 0,-1-2 0 0 0,-1 0 0 0 0,0-1 0 0 0,-1-2 0 0 0,0 0 0 0 0,0-2 0 0 0,-1-1 0 0 0,1-1 0 0 0,-1-2 0 0 0,-51 1 0 0 0,66-4 0 0 0,0-1 0 0 0,0 0 0 0 0,1-1 0 0 0,-1 0 0 0 0,1-1 0 0 0,-1 0 0 0 0,-22-10 0 0 0,7-1 0 0 0,1-2 0 0 0,0-1 0 0 0,2-1 0 0 0,0-1 0 0 0,1-2 0 0 0,1 0 0 0 0,-34-41 0 0 0,33 35 0 0 0,0-2 0 0 0,2 0 0 0 0,2-2 0 0 0,-29-56 0 0 0,38 62 0 0 0,1-1 0 0 0,1 0 0 0 0,2-1 0 0 0,1 1 0 0 0,1-1 0 0 0,1-1 0 0 0,1 1 0 0 0,1 0 0 0 0,3-39 0 0 0,1 58 0 0 0,-1 0 0 0 0,1 0 0 0 0,0 0 0 0 0,1 0 0 0 0,0 1 0 0 0,7-14 0 0 0,2-6 0 0 0,-8 15 0 0 0,0 2 0 0 0,-1-1 0 0 0,2 1 0 0 0,0 0 0 0 0,0 1 0 0 0,0-1 0 0 0,12-14 0 0 0,85-94-12 0 0,59-44-11 0 0,-138 142 24 0 0,103-84 18 0 0,-106 90-16 0 0,1 0 0 0 0,0 1 0 0 0,1 2 0 0 0,34-14 0 0 0,65-25-3 0 0,-80 31 0 0 0,1 2 0 0 0,0 2 0 0 0,51-11 0 0 0,-51 18 0 0 0,-21 2 0 0 0,1 1 0 0 0,-1 1 0 0 0,1 1 0 0 0,0 1 0 0 0,-1 1 0 0 0,1 1 0 0 0,0 0 0 0 0,0 2 0 0 0,21 5 0 0 0,-24-2 0 0 0,0 1 0 0 0,-1 1 0 0 0,0 0 0 0 0,0 2 0 0 0,-1 0 0 0 0,0 1 0 0 0,0 1 0 0 0,21 18 0 0 0,-23-14 0 0 0,-1 0 0 0 0,0 2 0 0 0,-1-1 0 0 0,-1 2 0 0 0,-1 0 0 0 0,11 21 0 0 0,-14-25 0 0 0,0 4 0 0 0,-1 0 0 0 0,-1 1 0 0 0,0 1 0 0 0,-2-1 0 0 0,4 31 0 0 0,1-1 0 0 0,-4-16 0 0 0,-2-1 0 0 0,-2 1 0 0 0,-1 0 0 0 0,-1-1 0 0 0,-1 1 0 0 0,-3-1 0 0 0,-9 41 0 0 0,9-47 0 0 0,-4 11 0 0 0,-3 0 0 0 0,0-1 0 0 0,-3 0 0 0 0,-1-1 0 0 0,-30 48 0 0 0,30-53 0 0 0,-73 103 0 0 0,65-95 0 0 0,-2-1 0 0 0,-2-2 0 0 0,-1-1 0 0 0,-53 48 0 0 0,72-74 0 0 0,1-1 0 0 0,-2 0 0 0 0,1 0 0 0 0,-12 5 0 0 0,-26 16 0 0 0,35-18 0 0 0,9-7 0 0 0,-1 1 0 0 0,0-1 0 0 0,1 0 0 0 0,-1 0 0 0 0,0-1 0 0 0,0 0 0 0 0,0 0 0 0 0,0 0 0 0 0,-7 1 0 0 0,-46 13 0 0 0,38-10 0 0 0,0 0 0 0 0,-1-2 0 0 0,1 0 0 0 0,-1-1 0 0 0,0-1 0 0 0,0-1 0 0 0,-31-2 0 0 0,46-1 0 0 0,0 1 0 0 0,0-1 0 0 0,0 0 0 0 0,0 0 0 0 0,0-1 0 0 0,1 0 0 0 0,-1 0 0 0 0,-5-4 0 0 0,-11-6 0 0 0,-4-2 0 0 0,1-1 0 0 0,1-1 0 0 0,0-1 0 0 0,2-1 0 0 0,0-1 0 0 0,1-1 0 0 0,1-1 0 0 0,1 0 0 0 0,1-2 0 0 0,1 0 0 0 0,1-1 0 0 0,-16-36 0 0 0,18 29 0 0 0,1-1 0 0 0,2 0 0 0 0,1-1 0 0 0,2 0 0 0 0,1-1 0 0 0,2 0 0 0 0,1 0 0 0 0,2 0 0 0 0,4-64 0 0 0,0 85 0 0 0,0-1 0 0 0,1 1 0 0 0,0 0 0 0 0,1 1 0 0 0,1-1 0 0 0,0 1 0 0 0,7-14 0 0 0,7-7 0 0 0,29-39 0 0 0,-22 35 0 0 0,-5 9 0 0 0,2 1 0 0 0,0 1 0 0 0,2 0 0 0 0,2 2 0 0 0,35-26 0 0 0,-2 6 0 0 0,104-56 0 0 0,-109 74 0 0 0,1 2 0 0 0,1 3 0 0 0,74-19 0 0 0,-103 35 0 0 0,-1 1 0 0 0,38-1 0 0 0,-26 3 0 0 0,-9 1 0 0 0,55 2 0 0 0,-74 0 0 0 0,0 2 0 0 0,1-1 0 0 0,-1 2 0 0 0,0-1 0 0 0,0 2 0 0 0,0-1 0 0 0,21 11 0 0 0,-15-5 0 0 0,0 1 0 0 0,-1 1 0 0 0,-1 0 0 0 0,1 1 0 0 0,-2 1 0 0 0,0 1 0 0 0,0-1 0 0 0,20 29 0 0 0,6 17 0 0 0,-33-51 0 0 0,-1-1 0 0 0,0 2 0 0 0,0-1 0 0 0,-1 1 0 0 0,0 0 0 0 0,0 0 0 0 0,-1 0 0 0 0,-1 1 0 0 0,1-1 0 0 0,-1 1 0 0 0,2 14 0 0 0,8 47 0 0 0,-8-52 0 0 0,-1 1 0 0 0,-1-1 0 0 0,1 25 0 0 0,-3-8 0 0 0,0 5 0 0 0,-1 1 0 0 0,-2 0 0 0 0,-2-1 0 0 0,-2 1 0 0 0,-18 67 0 0 0,-74 144 0 0 0,81-221 0 0 0,-28 41 0 0 0,-5 8 0 0 0,35-56 0 0 0,-1 0 0 0 0,-1-2 0 0 0,0 0 0 0 0,-2 0 0 0 0,-1-2 0 0 0,-25 21 0 0 0,27-26 0 0 0,-1-1 0 0 0,-1-1 0 0 0,0 0 0 0 0,0-2 0 0 0,-2-1 0 0 0,1 0 0 0 0,-40 13 0 0 0,46-20 0 0 0,-1 0 0 0 0,0-1 0 0 0,-28 2 0 0 0,37-5 0 0 0,1 0 0 0 0,-1 0 0 0 0,0-1 0 0 0,1 0 0 0 0,-1 0 0 0 0,1-1 0 0 0,-1 1 0 0 0,1-2 0 0 0,0 1 0 0 0,-1 0 0 0 0,1-1 0 0 0,-6-4 0 0 0,-8-8 0 0 0,1 0 0 0 0,0-1 0 0 0,0-1 0 0 0,2-1 0 0 0,0 0 0 0 0,1-1 0 0 0,1-1 0 0 0,1-1 0 0 0,-13-26 0 0 0,-10-25 0 0 0,-39-114 0 0 0,73 177 0 0 0,-6-20 0 0 0,1-1 0 0 0,2 0 0 0 0,0 0 0 0 0,3 0 0 0 0,0 0 0 0 0,3-42 0 0 0,0 56 0 0 0,2 0 0 0 0,0 0 0 0 0,1 0 0 0 0,0 1 0 0 0,2-1 0 0 0,0 1 0 0 0,0 0 0 0 0,1 0 0 0 0,12-19 0 0 0,10-13 0 0 0,48-61 0 0 0,-59 85 0 0 0,8-6 0 0 0,1 2 0 0 0,1 1 0 0 0,2 1 0 0 0,0 2 0 0 0,1 0 0 0 0,2 2 0 0 0,46-23 0 0 0,-48 29 0 0 0,1 2 0 0 0,40-12 0 0 0,-33 13 0 0 0,-7 2 0 0 0,2 1 0 0 0,-1 2 0 0 0,1 2 0 0 0,39-3 0 0 0,132 7 0 0 0,-189 2 0 0 0,-1 1 0 0 0,1 0 0 0 0,0 1 0 0 0,-1 1 0 0 0,0 0 0 0 0,0 1 0 0 0,17 8 0 0 0,1 3 0 0 0,-1 2 0 0 0,30 22 0 0 0,-48-27 0 0 0,0-1 0 0 0,-1 1 0 0 0,17 25 0 0 0,-18-24 0 0 0,-5-4 0 0 0,0 0 0 0 0,0 0 0 0 0,-1 0 0 0 0,0 1 0 0 0,-1 0 0 0 0,6 21 0 0 0,8 66 0 0 0,-17-94 0 0 0,3 37 0 0 0,-2 0 0 0 0,-4 48 0 0 0,0-18 0 0 0,1-47 0 0 0,-1 0 0 0 0,-1 0 0 0 0,-1 0 0 0 0,-2-1 0 0 0,0 1 0 0 0,-1-2 0 0 0,-1 1 0 0 0,-18 33 0 0 0,-3-3 0 0 0,22-37 0 0 0,2-2 0 0 0,-1-1 0 0 0,-1 0 0 0 0,0 0 0 0 0,-10 14 0 0 0,-54 89 0 0 0,-3 3 0 0 0,64-105 0 0 0,-1-1 0 0 0,0 0 0 0 0,-1-1 0 0 0,-1 0 0 0 0,0-1 0 0 0,-18 12 0 0 0,27-20 0 0 0,-19 12 0 0 0,-1-1 0 0 0,0-1 0 0 0,-27 11 0 0 0,44-21 0 0 0,0-1 0 0 0,-1 0 0 0 0,1 0 0 0 0,0-1 0 0 0,-1 0 0 0 0,1 0 0 0 0,-9-1 0 0 0,13 0 0 0 0,-1 0 0 0 0,1-1 0 0 0,-1 1 0 0 0,1-1 0 0 0,0 0 0 0 0,-1 0 0 0 0,1 0 0 0 0,0-1 0 0 0,0 1 0 0 0,0-1 0 0 0,0 0 0 0 0,0 0 0 0 0,0 0 0 0 0,0 0 0 0 0,-4-5 0 0 0,-58-90 0 0 0,39 60 0 0 0,-33-63 0 0 0,54 89 0 0 0,1 0 0 0 0,0 0 0 0 0,0 0 0 0 0,-1-13 0 0 0,-8-24 0 0 0,-1-2 0 0 0,3-2 0 0 0,-9-90 0 0 0,19 134 0 0 0,-1-6 0 0 0,1 0 0 0 0,1 0 0 0 0,0-1 0 0 0,0 1 0 0 0,2 0 0 0 0,0 0 0 0 0,0 0 0 0 0,1 0 0 0 0,1 0 0 0 0,0 1 0 0 0,1-1 0 0 0,1 1 0 0 0,0 0 0 0 0,9-14 0 0 0,7-9 0 0 0,2 0 0 0 0,1 2 0 0 0,1 1 0 0 0,46-43 0 0 0,-51 56 0 0 0,34-30 0 0 0,86-61 0 0 0,-125 102 0 0 0,1 0 0 0 0,-1 1 0 0 0,34-10 0 0 0,10-6 0 0 0,-32 12 0 0 0,1 0 0 0 0,1 2 0 0 0,-1 1 0 0 0,1 2 0 0 0,51-6 0 0 0,152 2 0 0 0,-221 10 0 0 0,1 1 0 0 0,0 1 0 0 0,0 0 0 0 0,-1 1 0 0 0,1 0 0 0 0,0 1 0 0 0,-1 0 0 0 0,22 10 0 0 0,-11 2 0 0 0,23 10 0 0 0,-37-20 0 0 0,0 1 0 0 0,-1 0 0 0 0,1 0 0 0 0,-1 0 0 0 0,0 1 0 0 0,-1 1 0 0 0,0-1 0 0 0,0 1 0 0 0,-1 0 0 0 0,0 1 0 0 0,6 9 0 0 0,-8-12 0 0 0,3 8 0 0 0,0 0 0 0 0,-1 1 0 0 0,0 0 0 0 0,-1 0 0 0 0,-1 0 0 0 0,0 1 0 0 0,2 27 0 0 0,2-1 0 0 0,-3-10 0 0 0,-2-1 0 0 0,-1 0 0 0 0,-1 1 0 0 0,-2-1 0 0 0,-1 1 0 0 0,-1-1 0 0 0,-13 49 0 0 0,10-58 0 0 0,-2 0 0 0 0,-10 20 0 0 0,-9 22 0 0 0,19-43 0 0 0,-6 22 0 0 0,-3-1 0 0 0,-29 54 0 0 0,-36 32 0 0 0,56-87 0 0 0,22-33 0 0 0,-1 0 0 0 0,0 0 0 0 0,0 0 0 0 0,-1 0 0 0 0,0-1 0 0 0,-1 0 0 0 0,1-1 0 0 0,-1 1 0 0 0,0-1 0 0 0,-10 6 0 0 0,15-11 0 0 0,-5 2 0 0 0,0 1 0 0 0,1 0 0 0 0,0 0 0 0 0,-1 0 0 0 0,1 1 0 0 0,1 0 0 0 0,-11 10 0 0 0,9-8 0 0 0,0-1 0 0 0,-1 0 0 0 0,0 0 0 0 0,0-1 0 0 0,0 0 0 0 0,-1-1 0 0 0,1 0 0 0 0,-1 0 0 0 0,0-1 0 0 0,0 0 0 0 0,-1 0 0 0 0,1-1 0 0 0,-10 1 0 0 0,13-2 0 0 0,1-1 0 0 0,0 1 0 0 0,0-1 0 0 0,-1 0 0 0 0,1 0 0 0 0,0-1 0 0 0,0 1 0 0 0,-1-1 0 0 0,1-1 0 0 0,0 1 0 0 0,0-1 0 0 0,0 1 0 0 0,0-2 0 0 0,0 1 0 0 0,1 0 0 0 0,-1-1 0 0 0,-6-5 0 0 0,-8-20 0 0 0,-3 9 0 0 0,19 17 0 0 0,0-1 0 0 0,-1 1 0 0 0,1-1 0 0 0,0 0 0 0 0,1 0 0 0 0,-1 0 0 0 0,0 0 0 0 0,1-1 0 0 0,0 1 0 0 0,-3-6 0 0 0,-37-76 0 0 0,24 50 0 0 0,1-2 0 0 0,-16-48 0 0 0,16 29 0 0 0,-1 3 0 0 0,2-2 0 0 0,3 0 0 0 0,-11-92 0 0 0,22 121 0 0 0,-1-4 0 0 0,1-1 0 0 0,2 1 0 0 0,0-1 0 0 0,3 1 0 0 0,0 0 0 0 0,8-31 0 0 0,-1 32 0 0 0,1 0 0 0 0,2 0 0 0 0,0 1 0 0 0,2 1 0 0 0,1 0 0 0 0,1 1 0 0 0,1 1 0 0 0,2 0 0 0 0,0 2 0 0 0,2 0 0 0 0,34-28 0 0 0,-15 17 0 0 0,-18 13 0 0 0,2 0 0 0 0,0 2 0 0 0,48-27 0 0 0,-44 32 0 0 0,-14 6 0 0 0,0 0 0 0 0,0 2 0 0 0,0 0 0 0 0,0 0 0 0 0,1 2 0 0 0,26-5 0 0 0,49-7 0 0 0,-44 6 0 0 0,60-4 0 0 0,-94 13 0 0 0,0 1 0 0 0,0 0 0 0 0,0 1 0 0 0,0 1 0 0 0,0-1 0 0 0,0 2 0 0 0,-1 0 0 0 0,1 1 0 0 0,17 7 0 0 0,-3 4 0 0 0,0 1 0 0 0,-1 1 0 0 0,0 1 0 0 0,-2 1 0 0 0,0 2 0 0 0,-1 0 0 0 0,-1 2 0 0 0,22 29 0 0 0,-26-26 0 0 0,29 55 0 0 0,-40-68 0 0 0,-2-1 0 0 0,0 0 0 0 0,-2 1 0 0 0,1-1 0 0 0,-1 0 0 0 0,2 26 0 0 0,2 6 0 0 0,4 8 0 0 0,-3 0 0 0 0,-2 0 0 0 0,-3 1 0 0 0,-1 0 0 0 0,-11 96 0 0 0,6-133 0 0 0,-1 1 0 0 0,-1 0 0 0 0,0-1 0 0 0,-12 22 0 0 0,10-21 0 0 0,0 0 0 0 0,1 0 0 0 0,-6 29 0 0 0,7-27 0 0 0,-1-1 0 0 0,0 0 0 0 0,-1 0 0 0 0,-1-1 0 0 0,-1 1 0 0 0,0-2 0 0 0,-1 1 0 0 0,-17 19 0 0 0,9-10 0 0 0,-24 44 0 0 0,29-43 0 0 0,-1-1 0 0 0,-2 0 0 0 0,-1-1 0 0 0,0-1 0 0 0,-2-1 0 0 0,-31 30 0 0 0,-18-4 0 0 0,65-46 0 0 0,-1-1 0 0 0,1 0 0 0 0,0 0 0 0 0,-1 0 0 0 0,1 0 0 0 0,-1-1 0 0 0,1 0 0 0 0,-1 1 0 0 0,0-1 0 0 0,1-1 0 0 0,-1 1 0 0 0,0 0 0 0 0,0-1 0 0 0,0 0 0 0 0,0 0 0 0 0,0 0 0 0 0,1 0 0 0 0,-1-1 0 0 0,0 1 0 0 0,0-1 0 0 0,0 0 0 0 0,1 0 0 0 0,-1-1 0 0 0,1 1 0 0 0,-1-1 0 0 0,1 0 0 0 0,-1 0 0 0 0,1 0 0 0 0,0 0 0 0 0,0 0 0 0 0,0-1 0 0 0,0 1 0 0 0,0-1 0 0 0,-3-4 0 0 0,6 7 0 0 0,-13-22 0 0 0,1 0 0 0 0,1 0 0 0 0,1-1 0 0 0,1 0 0 0 0,-7-29 0 0 0,13 42 0 0 0,0 0 0 0 0,-1 0 0 0 0,-9-17 0 0 0,-6-17 0 0 0,12 16 0 0 0,2-1 0 0 0,-3-36 0 0 0,0-2 0 0 0,2 15 0 0 0,0-90 0 0 0,6 131 0 0 0,1 0 0 0 0,1 0 0 0 0,-1 0 0 0 0,2 0 0 0 0,7-20 0 0 0,-1 1 0 0 0,-2 5 0 0 0,-4 11 0 0 0,1 0 0 0 0,0 1 0 0 0,1-1 0 0 0,11-21 0 0 0,-8 21 0 0 0,15-27 0 0 0,1 0 0 0 0,2 1 0 0 0,2 2 0 0 0,2 1 0 0 0,39-39 0 0 0,-48 56 0 0 0,1-2 0 0 0,2 0 0 0 0,0 1 0 0 0,1 2 0 0 0,1 0 0 0 0,0 2 0 0 0,39-18 0 0 0,-14 14 0 0 0,-14 5 0 0 0,54-14 0 0 0,-69 24 0 0 0,0 2 0 0 0,0 0 0 0 0,31-1 0 0 0,-47 4 0 0 0,1 1 0 0 0,-1 0 0 0 0,1 1 0 0 0,0-1 0 0 0,-1 1 0 0 0,1 1 0 0 0,-1-1 0 0 0,0 1 0 0 0,1 0 0 0 0,-1 0 0 0 0,0 1 0 0 0,0 0 0 0 0,0 0 0 0 0,-1 1 0 0 0,10 6 0 0 0,6 18 0 0 0,-5-15 0 0 0,-14-11 0 0 0,0-1 0 0 0,0 1 0 0 0,0 0 0 0 0,0 0 0 0 0,-1 0 0 0 0,1-1 0 0 0,0 2 0 0 0,-1-1 0 0 0,1 0 0 0 0,-1 0 0 0 0,0 0 0 0 0,0 1 0 0 0,0-1 0 0 0,0 0 0 0 0,1 5 0 0 0,1 1 0 0 0,-1 0 0 0 0,1-1 0 0 0,1 1 0 0 0,0-1 0 0 0,4 7 0 0 0,-4-8 0 0 0,-1 0 0 0 0,1 0 0 0 0,-1 0 0 0 0,-1 1 0 0 0,1-1 0 0 0,1 8 0 0 0,7 31 0 0 0,-1 1 0 0 0,-3 0 0 0 0,3 83 0 0 0,-9-77 0 0 0,-2 69 0 0 0,0-109 0 0 0,0 1 0 0 0,-1-1 0 0 0,-1 0 0 0 0,0 0 0 0 0,0 0 0 0 0,-1 0 0 0 0,-7 13 0 0 0,3-7 0 0 0,1-1 0 0 0,1 1 0 0 0,-7 30 0 0 0,-7 24 0 0 0,5-30 0 0 0,10-24 0 0 0,-2 0 0 0 0,0 0 0 0 0,-1 0 0 0 0,-15 24 0 0 0,10-25 0 0 0,9-13 0 0 0,1 0 0 0 0,0 0 0 0 0,0 0 0 0 0,0 0 0 0 0,0 1 0 0 0,1 0 0 0 0,0-1 0 0 0,-3 7 0 0 0,2-3 0 0 0,0 0 0 0 0,-1 0 0 0 0,0 0 0 0 0,-1-1 0 0 0,1 1 0 0 0,-2-1 0 0 0,1 0 0 0 0,-1-1 0 0 0,0 1 0 0 0,0-1 0 0 0,0 0 0 0 0,-1-1 0 0 0,0 0 0 0 0,-15 9 0 0 0,18-12 0 0 0,0 0 0 0 0,1 0 0 0 0,0 0 0 0 0,-1 1 0 0 0,1-1 0 0 0,0 1 0 0 0,-5 5 0 0 0,5-4 0 0 0,1-1 0 0 0,-1 0 0 0 0,-1 0 0 0 0,1-1 0 0 0,0 1 0 0 0,-1-1 0 0 0,1 0 0 0 0,-1 1 0 0 0,0-2 0 0 0,0 1 0 0 0,1 0 0 0 0,-1-1 0 0 0,-5 2 0 0 0,-12 0 0 0 0,1 0 0 0 0,-40 0 0 0 0,53-3 0 0 0,1 0 0 0 0,-1 0 0 0 0,0-1 0 0 0,0 0 0 0 0,0 0 0 0 0,1-1 0 0 0,-1 0 0 0 0,1 0 0 0 0,-1 0 0 0 0,1-1 0 0 0,0 0 0 0 0,-7-4 0 0 0,-11-21 0 0 0,-41-28 0 0 0,30 13 0 0 0,2 0 0 0 0,3-3 0 0 0,1 0 0 0 0,-44-99 0 0 0,65 121 0 0 0,1 0 0 0 0,1 0 0 0 0,2 0 0 0 0,0-1 0 0 0,1 0 0 0 0,2 1 0 0 0,2-38 0 0 0,-1 51 0 0 0,-1-3 0 0 0,1 1 0 0 0,1 0 0 0 0,1 0 0 0 0,-1 0 0 0 0,2 0 0 0 0,0 0 0 0 0,9-25 0 0 0,3 9 0 0 0,2 1 0 0 0,0 1 0 0 0,2 0 0 0 0,1 1 0 0 0,1 2 0 0 0,1 0 0 0 0,1 1 0 0 0,1 1 0 0 0,1 1 0 0 0,1 1 0 0 0,41-23 0 0 0,-32 24 0 0 0,-25 13 0 0 0,0 0 0 0 0,0 1 0 0 0,0 0 0 0 0,1 1 0 0 0,0 0 0 0 0,0 1 0 0 0,15-3 0 0 0,-15 4 0 0 0,0 0 0 0 0,0-1 0 0 0,18-8 0 0 0,-18 7 0 0 0,-1 0 0 0 0,1 1 0 0 0,0 0 0 0 0,17-2 0 0 0,21-1 0 0 0,65 1 0 0 0,-97 6 0 0 0,0 0 0 0 0,1 1 0 0 0,-2 1 0 0 0,1 0 0 0 0,0 1 0 0 0,-1 1 0 0 0,28 12 0 0 0,-3 1 0 0 0,-21-10 0 0 0,0 2 0 0 0,0 0 0 0 0,-1 0 0 0 0,30 24 0 0 0,-41-27 0 0 0,4 2 0 0 0,-1 1 0 0 0,0 1 0 0 0,-1 0 0 0 0,10 14 0 0 0,4 5 0 0 0,-17-23 0 0 0,-1 1 0 0 0,0 0 0 0 0,0 0 0 0 0,0 0 0 0 0,-1 1 0 0 0,0 0 0 0 0,-1 0 0 0 0,5 14 0 0 0,2 27 0 0 0,-3 0 0 0 0,-2 1 0 0 0,0 67 0 0 0,-7-93 0 0 0,0 1 0 0 0,-2-1 0 0 0,0 0 0 0 0,-2 0 0 0 0,-1-1 0 0 0,-1 1 0 0 0,-1-1 0 0 0,-19 41 0 0 0,-2 0 0 0 0,20-44 0 0 0,0 0 0 0 0,-20 30 0 0 0,9-19 0 0 0,0 0 0 0 0,-2-1 0 0 0,-32 37 0 0 0,32-38 0 0 0,20-28 0 0 0,1 1 0 0 0,0-1 0 0 0,-1 0 0 0 0,0 1 0 0 0,0-1 0 0 0,0 0 0 0 0,0 0 0 0 0,0 0 0 0 0,0 0 0 0 0,0-1 0 0 0,0 1 0 0 0,-1 0 0 0 0,-3 1 0 0 0,-17 12 0 0 0,15-9 0 0 0,0 0 0 0 0,0-1 0 0 0,0-1 0 0 0,-13 6 0 0 0,2-4 0 0 0,-35 7 0 0 0,52-12 0 0 0,0-1 0 0 0,-1 0 0 0 0,1 0 0 0 0,-1 0 0 0 0,1 0 0 0 0,0-1 0 0 0,-1 1 0 0 0,1-1 0 0 0,-1 1 0 0 0,1-1 0 0 0,0 0 0 0 0,0 0 0 0 0,0 0 0 0 0,-1 0 0 0 0,1 0 0 0 0,0-1 0 0 0,0 1 0 0 0,0-1 0 0 0,-1-1 0 0 0,-20-20 0 0 0,2-2 0 0 0,1 0 0 0 0,-23-36 0 0 0,28 33 0 0 0,2-1 0 0 0,1 0 0 0 0,1-1 0 0 0,1 0 0 0 0,2-1 0 0 0,1 0 0 0 0,-3-35 0 0 0,1-73 0 0 0,8 131 0 0 0,1 0 0 0 0,0-1 0 0 0,1 1 0 0 0,-1-1 0 0 0,2 1 0 0 0,-1 0 0 0 0,1-1 0 0 0,0 1 0 0 0,1 0 0 0 0,3-8 0 0 0,5-5 0 0 0,0 0 0 0 0,16-21 0 0 0,-2 3 0 0 0,-15 25-1 0 0,0 0-1 0 0,1 1 1 0 0,1 0 0 0 0,0 1-1 0 0,1 1 1 0 0,0 0 0 0 0,1 1-1 0 0,0 0 1 0 0,0 1 0 0 0,1 0-1 0 0,18-7 1 0 0,4-7 6 0 0,-35 21-4 0 0,1 0 0 0 0,-1 0-1 0 0,1 0 1 0 0,0 1-1 0 0,0-1 1 0 0,-1 0 0 0 0,1 1-1 0 0,0 0 1 0 0,1 0 0 0 0,-1 0-1 0 0,0 0 1 0 0,0 0-1 0 0,0 1 1 0 0,1-1 0 0 0,-1 1-1 0 0,6 0 1 0 0,31-1-1 0 0,56 3 0 0 0,-87-1 0 0 0,-1 0 0 0 0,1 0 0 0 0,-1 1 0 0 0,1 1 0 0 0,-1-1 0 0 0,0 1 0 0 0,0 1 0 0 0,13 7 0 0 0,-18-9 0 0 0,9 5 0 0 0,0 0 0 0 0,-1 1 0 0 0,0 1 0 0 0,0 0 0 0 0,-1 0 0 0 0,12 15 0 0 0,1 11 0 0 0,-2 2 0 0 0,24 59 0 0 0,-37-75 0 0 0,-1 0 0 0 0,-1 1 0 0 0,-1 0 0 0 0,-1 0 0 0 0,-1 1 0 0 0,0 36 0 0 0,-2 4 0 0 0,-4 96 0 0 0,1-138 0 0 0,-1 0 0 0 0,-1-1 0 0 0,-1 0 0 0 0,-1 0 0 0 0,-14 34 0 0 0,-8 13 0 0 0,-20 40 0 0 0,31-77 0 0 0,-1 0 0 0 0,-32 39 0 0 0,26-23 0 0 0,11-34 0 0 0,10-9 0 0 0,0 0 0 0 0,0 0 0 0 0,1-1 0 0 0,-1 2 0 0 0,1-1 0 0 0,0 0 0 0 0,-4 7 0 0 0,6-9 0 0 0,-1 0 0 0 0,1 1 0 0 0,-1-1 0 0 0,0 0 0 0 0,1 0 0 0 0,-1 0 0 0 0,0 0 0 0 0,0 0 0 0 0,0 0 0 0 0,0 0 0 0 0,0 0 0 0 0,0 0 0 0 0,0 0 0 0 0,0 0 0 0 0,0-1 0 0 0,0 1 0 0 0,0 0 0 0 0,-1-1 0 0 0,1 1 0 0 0,0-1 0 0 0,0 0 0 0 0,-2 1 0 0 0,2-1 0 0 0,-1 1 0 0 0,0-1 0 0 0,1 1 0 0 0,0 0 0 0 0,-1-1 0 0 0,1 1 0 0 0,-1 0 0 0 0,1 0 0 0 0,0 0 0 0 0,-1 0 0 0 0,1 0 0 0 0,0 0 0 0 0,0 0 0 0 0,-2 2 0 0 0,2-1 0 0 0,0-1 0 0 0,0 1 0 0 0,-1 0 0 0 0,1-1 0 0 0,-1 1 0 0 0,1-1 0 0 0,-1 0 0 0 0,0 0 0 0 0,0 1 0 0 0,1-1 0 0 0,-1 0 0 0 0,0 0 0 0 0,0-1 0 0 0,0 1 0 0 0,0 0 0 0 0,0-1 0 0 0,0 1 0 0 0,0-1 0 0 0,0 0 0 0 0,-1 1 0 0 0,1-1 0 0 0,0 0 0 0 0,0 0 0 0 0,0 0 0 0 0,0-1 0 0 0,0 1 0 0 0,0 0 0 0 0,0-1 0 0 0,-3-1 0 0 0,2 0 0 0 0,0-1 0 0 0,0 0 0 0 0,0 0 0 0 0,1 0 0 0 0,-1-1 0 0 0,1 1 0 0 0,0 0 0 0 0,0-1 0 0 0,0 0 0 0 0,0 0 0 0 0,1 1 0 0 0,-1-1 0 0 0,1 0 0 0 0,0 0 0 0 0,0 0 0 0 0,0-5 0 0 0,-6-57 0 0 0,3-119 0 0 0,5 122 0 0 0,-1 47 0 0 0,2 0 0 0 0,0 0 0 0 0,1 0 0 0 0,0 0 0 0 0,11-28 0 0 0,38-75 0 0 0,-32 76 0 0 0,-10 26 0 0 0,1 0 0 0 0,0 0 0 0 0,2 1 0 0 0,-1 0 0 0 0,27-24 0 0 0,1-3 0 0 0,-23 27 0 0 0,1 1 0 0 0,1 0 0 0 0,0 1 0 0 0,22-12 0 0 0,-3 1 0 0 0,-20 16 0 0 0,-1 1 0 0 0,1 1 0 0 0,0 1 0 0 0,1 0 0 0 0,23-4 0 0 0,-33 9 0 0 0,0 1 0 0 0,1-1 0 0 0,-1 2 0 0 0,0-1 0 0 0,0 1 0 0 0,0 1 0 0 0,-1 0 0 0 0,1 0 0 0 0,0 0 0 0 0,0 1 0 0 0,-1 1 0 0 0,0-1 0 0 0,0 1 0 0 0,14 9 0 0 0,-21-12 0 0 0,1 0 0 0 0,-1 0 0 0 0,0 0 0 0 0,0 1 0 0 0,0-1 0 0 0,0 0 0 0 0,0 0 0 0 0,0 1 0 0 0,0-1 0 0 0,0 0 0 0 0,-1 1 0 0 0,1-1 0 0 0,0 1 0 0 0,-1-1 0 0 0,1 3 0 0 0,7 12 0 0 0,-4-13 0 0 0,-1 1 0 0 0,0-1 0 0 0,0 1 0 0 0,0 0 0 0 0,0 0 0 0 0,0 0 0 0 0,-1 0 0 0 0,0 1 0 0 0,0-1 0 0 0,0 1 0 0 0,-1-1 0 0 0,1 1 0 0 0,0 5 0 0 0,-1-8 0 0 0,7 31 0 0 0,-1-1 0 0 0,-2 1 0 0 0,-1 0 0 0 0,-2 0 0 0 0,-1 0 0 0 0,-2 0 0 0 0,-9 62 0 0 0,7-79 0 0 0,-1 1 0 0 0,-1-1 0 0 0,0-1 0 0 0,-1 1 0 0 0,-13 23 0 0 0,3-7 0 0 0,-8 11 0 0 0,19-35 0 0 0,1-1 0 0 0,-1 1 0 0 0,1 0 0 0 0,1 1 0 0 0,-4 10 0 0 0,3-9 0 0 0,-1 0 0 0 0,0 0 0 0 0,-1-1 0 0 0,0 1 0 0 0,0-1 0 0 0,-1 0 0 0 0,0-1 0 0 0,-13 13 0 0 0,-17 21 0 0 0,33-37 0 0 0,-1 0 0 0 0,0 0 0 0 0,0 0 0 0 0,-1-1 0 0 0,1 0 0 0 0,-1 0 0 0 0,0 0 0 0 0,0-1 0 0 0,0 0 0 0 0,0 0 0 0 0,-1-1 0 0 0,1 1 0 0 0,-12 1 0 0 0,16-3 0 0 0,-1-1 0 0 0,1 1 0 0 0,-1-1 0 0 0,1 0 0 0 0,-1 0 0 0 0,1 0 0 0 0,-1 0 0 0 0,1 0 0 0 0,-1-1 0 0 0,1 1 0 0 0,0-1 0 0 0,-1 0 0 0 0,1 1 0 0 0,0-1 0 0 0,-1 0 0 0 0,1-1 0 0 0,0 1 0 0 0,0 0 0 0 0,0 0 0 0 0,0-1 0 0 0,0 1 0 0 0,0-1 0 0 0,0 0 0 0 0,1 0 0 0 0,-1 0 0 0 0,0 0 0 0 0,1 0 0 0 0,0 0 0 0 0,-1 0 0 0 0,1 0 0 0 0,0 0 0 0 0,0 0 0 0 0,0-1 0 0 0,1 1 0 0 0,-1 0 0 0 0,0-1 0 0 0,1 1 0 0 0,-1-1 0 0 0,1 1 0 0 0,0-1 0 0 0,0-3 0 0 0,-10-84 0 0 0,2 40 0 0 0,3 0 0 0 0,3 0 0 0 0,3-55 0 0 0,2 90 0 0 0,1 0 0 0 0,1 0 0 0 0,0 0 0 0 0,1 0 0 0 0,0 1 0 0 0,2 0 0 0 0,9-16 0 0 0,0 0 0 0 0,-9 16 0 0 0,-3 2 0 0 0,1 1 0 0 0,0 0 0 0 0,1 0 0 0 0,0 0 0 0 0,0 1 0 0 0,1 0 0 0 0,1 0 0 0 0,15-13 0 0 0,7-5 0 0 0,-28 25 0 0 0,-1 0 0 0 0,1 1 0 0 0,0-1 0 0 0,0 0 0 0 0,0 1 0 0 0,1 0 0 0 0,-1-1 0 0 0,1 1 0 0 0,-1 1 0 0 0,6-3 0 0 0,0 1 0 0 0,-5 2 0 0 0,0 0 0 0 0,0-1 0 0 0,0 1 0 0 0,-1-1 0 0 0,1 1 0 0 0,0-1 0 0 0,-1 0 0 0 0,0 0 0 0 0,1-1 0 0 0,-1 1 0 0 0,0-1 0 0 0,5-5 0 0 0,-5 6 0 0 0,1 0 0 0 0,0 0 0 0 0,-1 1 0 0 0,1-1 0 0 0,0 1 0 0 0,0 0 0 0 0,-1 0 0 0 0,1 1 0 0 0,0-1 0 0 0,0 1 0 0 0,0-1 0 0 0,0 1 0 0 0,0 0 0 0 0,0 1 0 0 0,7 1 0 0 0,2-2 0 0 0,-11 0 0 0 0,0 0 0 0 0,0 0 0 0 0,0 0 0 0 0,0 1 0 0 0,0-1 0 0 0,0 0 0 0 0,0 1 0 0 0,0-1 0 0 0,0 1 0 0 0,0 0 0 0 0,0 0 0 0 0,0-1 0 0 0,-1 1 0 0 0,1 0 0 0 0,0 1 0 0 0,-1-1 0 0 0,1 0 0 0 0,-1 0 0 0 0,1 1 0 0 0,-1-1 0 0 0,0 1 0 0 0,1-1 0 0 0,-1 1 0 0 0,0 0 0 0 0,1 1 0 0 0,16 18 0 0 0,-14-18 0 0 0,0 1 0 0 0,0 0 0 0 0,-1 0 0 0 0,0 0 0 0 0,0 0 0 0 0,0 1 0 0 0,0-1 0 0 0,0 1 0 0 0,-1 0 0 0 0,0 0 0 0 0,2 6 0 0 0,9 18 0 0 0,-10-24 0 0 0,-1-1 0 0 0,0 1 0 0 0,-1-1 0 0 0,1 1 0 0 0,-1-1 0 0 0,0 1 0 0 0,0 0 0 0 0,0 0 0 0 0,-1 4 0 0 0,6 22 0 0 0,-3-22 0 0 0,0 0 0 0 0,0 0 0 0 0,-1 1 0 0 0,2 11 0 0 0,1 8 0 0 0,-2-10 0 0 0,-2-1 0 0 0,1 0 0 0 0,-4 37 0 0 0,0-6 0 0 0,1-35 0 0 0,0-1 0 0 0,-1 1 0 0 0,-1-1 0 0 0,0 0 0 0 0,-1 0 0 0 0,-1 0 0 0 0,0 0 0 0 0,0-1 0 0 0,-1 0 0 0 0,-1 0 0 0 0,-14 20 0 0 0,6 2 0 0 0,4-5 0 0 0,-27 34 0 0 0,35-56 0 0 0,-1-1 0 0 0,-1 1 0 0 0,1-1 0 0 0,-1 0 0 0 0,-7 7 0 0 0,-11 16 0 0 0,19-24 0 0 0,1 1 0 0 0,-1-1 0 0 0,0-1 0 0 0,-1 1 0 0 0,1 0 0 0 0,-1-1 0 0 0,-5 4 0 0 0,-14 14 0 0 0,22-20 0 0 0,1 0 0 0 0,-1 1 0 0 0,0-1 0 0 0,0 0 0 0 0,0 0 0 0 0,-1 0 0 0 0,1 0 0 0 0,0-1 0 0 0,-1 1 0 0 0,1-1 0 0 0,-1 1 0 0 0,0-1 0 0 0,1 0 0 0 0,-1 0 0 0 0,0 0 0 0 0,0 0 0 0 0,0-1 0 0 0,1 1 0 0 0,-1-1 0 0 0,0 0 0 0 0,0 1 0 0 0,0-1 0 0 0,0 0 0 0 0,0-1 0 0 0,-3 0 0 0 0,3 0 0 0 0,1 0 0 0 0,-1-1 0 0 0,1 1 0 0 0,-1-1 0 0 0,1 0 0 0 0,-1 1 0 0 0,1-1 0 0 0,0 0 0 0 0,0 0 0 0 0,0-1 0 0 0,0 1 0 0 0,0 0 0 0 0,1-1 0 0 0,-1 1 0 0 0,1-1 0 0 0,-1 0 0 0 0,1 1 0 0 0,0-1 0 0 0,0 0 0 0 0,0 0 0 0 0,0-5 0 0 0,-14-49 0 0 0,10 39 0 0 0,1 0 0 0 0,1 0 0 0 0,0 0 0 0 0,1 0 0 0 0,1-26 0 0 0,1 42 0 0 0,0-1 0 0 0,1 0 0 0 0,-1 1 0 0 0,1-1 0 0 0,0 1 0 0 0,0-1 0 0 0,0 1 0 0 0,0 0 0 0 0,0-1 0 0 0,0 1 0 0 0,1 0 0 0 0,-1 0 0 0 0,4-4 0 0 0,12-22 0 0 0,-16 27 0 0 0,0-1 0 0 0,0 0 0 0 0,1 1 0 0 0,-1-1 0 0 0,1 1 0 0 0,-1-1 0 0 0,1 1 0 0 0,-1 0 0 0 0,1 0 0 0 0,0 0 0 0 0,0 0 0 0 0,0 0 0 0 0,-1 0 0 0 0,1 0 0 0 0,0 0 0 0 0,0 1 0 0 0,0-1 0 0 0,0 1 0 0 0,0 0 0 0 0,0-1 0 0 0,1 1 0 0 0,-1 0 0 0 0,0 0 0 0 0,0 0 0 0 0,2 1 0 0 0,-1-1 0 0 0,0 0 0 0 0,0 0 0 0 0,0 0 0 0 0,0 1 0 0 0,0-1 0 0 0,0 1 0 0 0,0 0 0 0 0,0 0 0 0 0,-1 0 0 0 0,1 0 0 0 0,0 1 0 0 0,-1-1 0 0 0,1 1 0 0 0,-1-1 0 0 0,1 1 0 0 0,-1 0 0 0 0,4 4 0 0 0,31 74 0 0 0,-32-70 0 0 0,0 0 0 0 0,-1 0 0 0 0,0 0 0 0 0,-1 1 0 0 0,0-1 0 0 0,0 1 0 0 0,1 20 0 0 0,0 83 0 0 0,-4-90 0 0 0,-2-6 0 0 0,0 0 0 0 0,-1 0 0 0 0,-1 0 0 0 0,0 0 0 0 0,-2-1 0 0 0,-14 33 0 0 0,7-17 0 0 0,7-20 0 0 0,-1-1 0 0 0,-1 0 0 0 0,0-1 0 0 0,0 1 0 0 0,-1-1 0 0 0,0-1 0 0 0,-1 0 0 0 0,-14 11 0 0 0,-5 7 0 0 0,20-21 0 0 0,-1 1 0 0 0,0-1 0 0 0,-1-1 0 0 0,1 1 0 0 0,-1-2 0 0 0,-20 8 0 0 0,-10 6 0 0 0,32-14 0 0 0,-1-2 0 0 0,1 1 0 0 0,-1-1 0 0 0,0 0 0 0 0,1-1 0 0 0,-1 0 0 0 0,-19 0 0 0 0,-71-2 0 0 0,94-1 0 0 0,1 0 0 0 0,-1 0 0 0 0,0-1 0 0 0,0 0 0 0 0,1 0 0 0 0,-1 0 0 0 0,1-1 0 0 0,0 0 0 0 0,0 0 0 0 0,0 0 0 0 0,0 0 0 0 0,0-1 0 0 0,1 0 0 0 0,-1 0 0 0 0,-6-8 0 0 0,-6-5 0 0 0,14 14 0 0 0,1-1 0 0 0,-1 0 0 0 0,1 0 0 0 0,0 0 0 0 0,0 0 0 0 0,1-1 0 0 0,-1 1 0 0 0,1 0 0 0 0,0-1 0 0 0,0 1 0 0 0,1-1 0 0 0,-1 1 0 0 0,1-1 0 0 0,0 1 0 0 0,0-1 0 0 0,0 1 0 0 0,1-1 0 0 0,0 1 0 0 0,0-1 0 0 0,0 1 0 0 0,0-1 0 0 0,0 1 0 0 0,1 0 0 0 0,0 0 0 0 0,0 0 0 0 0,0 0 0 0 0,1 0 0 0 0,4-6 0 0 0,6-3 0 0 0,-1-1 0 0 0,-1 0 0 0 0,20-30 0 0 0,-21 28 0 0 0,-4 9 0 0 0,0 0 0 0 0,0 1 0 0 0,1 0 0 0 0,13-10 0 0 0,24-23 0 0 0,-40 35 0 0 0,-1 1 0 0 0,1-1 0 0 0,0 1 0 0 0,-1-1 0 0 0,2 1 0 0 0,-1 1 0 0 0,0-1 0 0 0,5-2 0 0 0,16-10 0 0 0,72-60 0 0 0,-79 61 0 0 0,1 1 0 0 0,1 1 0 0 0,-1 1 0 0 0,2 1 0 0 0,0 0 0 0 0,0 2 0 0 0,35-10 0 0 0,15-4 0 0 0,-60 18 0 0 0,1-1 0 0 0,-1 2 0 0 0,1-1 0 0 0,0 2 0 0 0,0-1 0 0 0,0 2 0 0 0,0 0 0 0 0,0 0 0 0 0,20 2 0 0 0,-31-1 0 0 0,0 0 0 0 0,1 1 0 0 0,-1-1 0 0 0,0 1 0 0 0,1-1 0 0 0,-1 1 0 0 0,0 0 0 0 0,1 0 0 0 0,-1-1 0 0 0,0 1 0 0 0,0 0 0 0 0,0 0 0 0 0,0 0 0 0 0,0 0 0 0 0,0 0 0 0 0,0 0 0 0 0,0 0 0 0 0,0 1 0 0 0,-1-1 0 0 0,1 0 0 0 0,0 0 0 0 0,0 3 0 0 0,1 2 0 0 0,0-1 0 0 0,-1 1 0 0 0,1 0 0 0 0,-1-1 0 0 0,-1 1 0 0 0,1 6 0 0 0,-1 2 0 0 0,0 1 0 0 0,-1-1 0 0 0,-1 1 0 0 0,-4 18 0 0 0,-1-11 0 0 0,-1-1 0 0 0,-1 0 0 0 0,-1 0 0 0 0,0 0 0 0 0,-15 19 0 0 0,-73 88 0 0 0,60-80 0 0 0,-16 14 0 0 0,-2-3 0 0 0,-72 57 0 0 0,111-101 0 0 0,-28 19 0 0 0,-1-2 0 0 0,-1-3 0 0 0,-1-1 0 0 0,-91 37 0 0 0,62-30 0 0 0,56-25 0 0 0,13-5 0 0 0,0-1 0 0 0,-1 0 0 0 0,0-1 0 0 0,-18 5 0 0 0,-64 13 0 0 0,55-12 0 0 0,0-1 0 0 0,0-2 0 0 0,-59 3 0 0 0,69-9 0 0 0,-85-4 0 0 0,99 2 0 0 0,0 0 0 0 0,0 0 0 0 0,0-2 0 0 0,1 1 0 0 0,-1-1 0 0 0,1-1 0 0 0,-10-6 0 0 0,17 9 0 0 0,1-1 0 0 0,0 1 0 0 0,0-1 0 0 0,0 0 0 0 0,1 1 0 0 0,-1-1 0 0 0,1-1 0 0 0,-1 1 0 0 0,1 0 0 0 0,0-1 0 0 0,0 1 0 0 0,1-1 0 0 0,-1 1 0 0 0,1-1 0 0 0,-1-4 0 0 0,-1-1 0 0 0,1-1 0 0 0,0 0 0 0 0,0 0 0 0 0,1-18 0 0 0,1 24 0 0 0,1-1 0 0 0,-1 1 0 0 0,1 0 0 0 0,0 0 0 0 0,1 0 0 0 0,-1 0 0 0 0,1 0 0 0 0,-1 1 0 0 0,1-1 0 0 0,1 0 0 0 0,-1 1 0 0 0,0-1 0 0 0,1 1 0 0 0,-1 0 0 0 0,7-6 0 0 0,1-2 0 0 0,-7 6 0 0 0,-1 2 0 0 0,1 0 0 0 0,-1 1 0 0 0,0-1 0 0 0,1 0 0 0 0,0 1 0 0 0,0-1 0 0 0,0 1 0 0 0,0 0 0 0 0,0 0 0 0 0,0 0 0 0 0,1 1 0 0 0,6-3 0 0 0,-4 0 0 0 0,-1 1 0 0 0,1-1 0 0 0,0 0 0 0 0,-1-1 0 0 0,0 1 0 0 0,6-7 0 0 0,-6 5 0 0 0,0 1 0 0 0,0 0 0 0 0,1 1 0 0 0,0-1 0 0 0,0 1 0 0 0,8-5 0 0 0,6 1 0 0 0,0 0 0 0 0,0 2 0 0 0,1 0 0 0 0,-1 1 0 0 0,1 1 0 0 0,0 1 0 0 0,32-1 0 0 0,-53 4 0 0 0,1 0 0 0 0,-1 0 0 0 0,1 0 0 0 0,-1 0 0 0 0,1 0 0 0 0,-1 0 0 0 0,1 0 0 0 0,-1 0 0 0 0,1 1 0 0 0,-1-1 0 0 0,0 0 0 0 0,1 0 0 0 0,-1 1 0 0 0,1-1 0 0 0,-1 0 0 0 0,0 1 0 0 0,1-1 0 0 0,-1 0 0 0 0,0 1 0 0 0,1-1 0 0 0,-1 0 0 0 0,0 1 0 0 0,1-1 0 0 0,-1 1 0 0 0,0-1 0 0 0,0 0 0 0 0,0 1 0 0 0,1-1 0 0 0,-1 1 0 0 0,0-1 0 0 0,0 1 0 0 0,0-1 0 0 0,0 1 0 0 0,0-1 0 0 0,0 1 0 0 0,0-1 0 0 0,0 1 0 0 0,0-1 0 0 0,0 1 0 0 0,0-1 0 0 0,0 1 0 0 0,0-1 0 0 0,0 1 0 0 0,-1-1 0 0 0,1 0 0 0 0,0 1 0 0 0,0-1 0 0 0,0 1 0 0 0,-1-1 0 0 0,1 1 0 0 0,0-1 0 0 0,-1 0 0 0 0,1 1 0 0 0,-1-1 0 0 0,-16 25 0 0 0,-7 1 0 0 0,21-22 0 0 0,-1 0 0 0 0,0 1 0 0 0,0-1 0 0 0,0 0 0 0 0,0-1 0 0 0,-1 1 0 0 0,0-1 0 0 0,1 0 0 0 0,-1 0 0 0 0,-9 4 0 0 0,-36 17 0 0 0,44-19 0 0 0,-1-1 0 0 0,0-1 0 0 0,-1 1 0 0 0,1-1 0 0 0,-10 3 0 0 0,9-3 0 0 0,0 0 0 0 0,1 0 0 0 0,-1 1 0 0 0,-10 7 0 0 0,-15 6 0 0 0,-164 47 0 0 0,138-44 0 0 0,37-11 0 0 0,1-2 0 0 0,-28 5 0 0 0,-41 8 0 0 0,50-10 0 0 0,-44 5 0 0 0,80-14 0 0 0,-277 18 0 0 0,245-19 0 0 0,0-1 0 0 0,0-2 0 0 0,1-2 0 0 0,0-1 0 0 0,-65-21 0 0 0,-22-12 0 0 0,-44-16 0 0 0,165 54 0 0 0,0 1 0 0 0,0-1 0 0 0,-1 0 0 0 0,1 1 0 0 0,0-1 0 0 0,0 0 0 0 0,0 0 0 0 0,0 0 0 0 0,0 1 0 0 0,0-1 0 0 0,0 0 0 0 0,0-1 0 0 0,1 1 0 0 0,-1 0 0 0 0,0 0 0 0 0,0 0 0 0 0,1 0 0 0 0,-1-1 0 0 0,1 1 0 0 0,-1-2 0 0 0,-6-8 0 0 0,-10 4 0 0 0,15 7 0 0 0,0 0 0 0 0,-1-1 0 0 0,1 0 0 0 0,0 1 0 0 0,0-1 0 0 0,1 0 0 0 0,-1 0 0 0 0,0 0 0 0 0,0 0 0 0 0,0-1 0 0 0,0 1 0 0 0,1 0 0 0 0,-1-1 0 0 0,1 1 0 0 0,-1-1 0 0 0,-2-3 0 0 0,-27-38 0 0 0,29 39 0 0 0,0 1 0 0 0,0 0 0 0 0,1-1 0 0 0,-1 1 0 0 0,1-1 0 0 0,0 0 0 0 0,0 0 0 0 0,0 1 0 0 0,0-1 0 0 0,0 0 0 0 0,1 0 0 0 0,0-6 0 0 0,0 6 0 0 0,0 0 0 0 0,-1 0 0 0 0,1 0 0 0 0,-1 0 0 0 0,0 0 0 0 0,0 0 0 0 0,0 0 0 0 0,-1 0 0 0 0,-1-4 0 0 0,2 7 0 0 0,1-1 0 0 0,0 0 0 0 0,0 0 0 0 0,0 0 0 0 0,0 0 0 0 0,0 0 0 0 0,0 1 0 0 0,0-1 0 0 0,1 0 0 0 0,-1 0 0 0 0,1 0 0 0 0,-1 0 0 0 0,1 1 0 0 0,0-1 0 0 0,0 0 0 0 0,-1 1 0 0 0,3-3 0 0 0,-3 3 0 0 0,3-4 0 0 0,0 0 0 0 0,0 1 0 0 0,1-1 0 0 0,-1 1 0 0 0,1 0 0 0 0,0 0 0 0 0,0 0 0 0 0,0 0 0 0 0,1 1 0 0 0,-1 0 0 0 0,1 0 0 0 0,8-4 0 0 0,13-10 0 0 0,0-2 0 0 0,1 2 0 0 0,0 1 0 0 0,1 1 0 0 0,1 1 0 0 0,0 2 0 0 0,1 1 0 0 0,0 1 0 0 0,1 1 0 0 0,0 2 0 0 0,0 1 0 0 0,35-1 0 0 0,-38 5 0 0 0,13-2 0 0 0,0 1 0 0 0,0 3 0 0 0,1 1 0 0 0,72 12 0 0 0,-93-7 0 0 0,-1 1 0 0 0,1 1 0 0 0,-1 1 0 0 0,-1 1 0 0 0,0 0 0 0 0,19 14 0 0 0,-37-22 0 0 0,1 1 0 0 0,-1-1 0 0 0,0 0 0 0 0,0 0 0 0 0,0 1 0 0 0,0-1 0 0 0,0 1 0 0 0,0-1 0 0 0,-1 1 0 0 0,1-1 0 0 0,-1 1 0 0 0,1 0 0 0 0,-1-1 0 0 0,0 1 0 0 0,-1 4 0 0 0,2 2 0 0 0,0-4 0 0 0,9 35 0 0 0,-10-34 0 0 0,-1 0 0 0 0,0 0 0 0 0,0 0 0 0 0,0 0 0 0 0,-1 0 0 0 0,0 0 0 0 0,0-1 0 0 0,0 1 0 0 0,-1 0 0 0 0,0-1 0 0 0,0 0 0 0 0,0 0 0 0 0,-1 0 0 0 0,1 0 0 0 0,-6 5 0 0 0,-6 4 0 0 0,-1 1 0 0 0,-32 21 0 0 0,29-22 0 0 0,6-4 0 0 0,9-6 0 0 0,-1 0 0 0 0,0-1 0 0 0,0 0 0 0 0,-1 0 0 0 0,1 0 0 0 0,-8 3 0 0 0,-37 21 0 0 0,43-23 0 0 0,0 1 0 0 0,0-1 0 0 0,0-1 0 0 0,0 1 0 0 0,0-1 0 0 0,-9 2 0 0 0,-61 15 0 0 0,-2-3 0 0 0,0-3 0 0 0,0-4 0 0 0,-104 0 0 0 0,115-12 0 0 0,-1-3 0 0 0,-74-15 0 0 0,129 17 0 0 0,1-1 0 0 0,0 0 0 0 0,-23-11 0 0 0,23 8 0 0 0,-1 2 0 0 0,0 0 0 0 0,-21-5 0 0 0,-112-37 0 0 0,35 2 0 0 0,106 44 0 0 0,1-2 0 0 0,-1 1 0 0 0,0-1 0 0 0,0 0 0 0 0,1 0 0 0 0,0 0 0 0 0,0-1 0 0 0,0 0 0 0 0,0 0 0 0 0,0 0 0 0 0,1-1 0 0 0,-5-4 0 0 0,-36-32 0 0 0,42 40 0 0 0,0-1 0 0 0,1 0 0 0 0,0 0 0 0 0,-1 0 0 0 0,1 0 0 0 0,0 0 0 0 0,0-1 0 0 0,0 1 0 0 0,0 0 0 0 0,1-1 0 0 0,-1 0 0 0 0,1 1 0 0 0,-1-1 0 0 0,1 0 0 0 0,0 0 0 0 0,0 0 0 0 0,0 0 0 0 0,0 0 0 0 0,1 0 0 0 0,-1 0 0 0 0,1 0 0 0 0,0 0 0 0 0,0 0 0 0 0,0 0 0 0 0,0 0 0 0 0,1 0 0 0 0,-1 0 0 0 0,1 0 0 0 0,0 0 0 0 0,-1 0 0 0 0,2 0 0 0 0,-1 0 0 0 0,0 0 0 0 0,0 0 0 0 0,1 1 0 0 0,-1-1 0 0 0,1 0 0 0 0,0 1 0 0 0,4-5 0 0 0,19-14 0 0 0,1 1 0 0 0,0 1 0 0 0,2 2 0 0 0,56-28 0 0 0,133-38 0 0 0,-178 73 0 0 0,1 2 0 0 0,54-5 0 0 0,-28 4 0 0 0,-2 3 0 0 0,129 3 0 0 0,-94 5 0 0 0,-81-2 0 0 0,0 1 0 0 0,34 6 0 0 0,-47-6 0 0 0,-1 0 0 0 0,0 0 0 0 0,0 0 0 0 0,0 0 0 0 0,0 1 0 0 0,0-1 0 0 0,0 1 0 0 0,0 0 0 0 0,0 0 0 0 0,-1 0 0 0 0,1 1 0 0 0,-1 0 0 0 0,0-1 0 0 0,1 1 0 0 0,-1 0 0 0 0,-1 0 0 0 0,1 1 0 0 0,4 5 0 0 0,3 5 0 0 0,-9-13 0 0 0,0 0 0 0 0,0 0 0 0 0,0 0 0 0 0,0 0 0 0 0,-1 0 0 0 0,1 1 0 0 0,0-1 0 0 0,-1 0 0 0 0,1 0 0 0 0,-1 0 0 0 0,1 1 0 0 0,-1-1 0 0 0,1 0 0 0 0,-1 0 0 0 0,0 1 0 0 0,0-1 0 0 0,0 0 0 0 0,1 1 0 0 0,-2 1 0 0 0,1 2 0 0 0,0-1 0 0 0,-1 0 0 0 0,0 1 0 0 0,0-1 0 0 0,0 0 0 0 0,-1 0 0 0 0,0 0 0 0 0,1 0 0 0 0,-1 0 0 0 0,-1 0 0 0 0,1 0 0 0 0,0-1 0 0 0,-1 1 0 0 0,0-1 0 0 0,0 1 0 0 0,0-1 0 0 0,0 0 0 0 0,0 0 0 0 0,-5 2 0 0 0,-11 8 0 0 0,0-1 0 0 0,-35 17 0 0 0,6-4 0 0 0,8-1 0 0 0,-2-2 0 0 0,0-2 0 0 0,-1-2 0 0 0,-1-2 0 0 0,-54 13 0 0 0,0-1 0 0 0,57-16 0 0 0,-53 11 0 0 0,-19-5 0 0 0,-202 8 0 0 0,259-26 0 0 0,-114-3 0 0 0,145 1 0 0 0,0-1 0 0 0,1-1 0 0 0,-1-2 0 0 0,-39-13 0 0 0,2-4 0 0 0,17 8 0 0 0,-46-25 0 0 0,65 27 0 0 0,11 7 0 0 0,0-1 0 0 0,1-1 0 0 0,0 0 0 0 0,0-1 0 0 0,1 0 0 0 0,0-2 0 0 0,-18-17 0 0 0,10 7 0 0 0,19 20 0 0 0,1 0 0 0 0,0 0 0 0 0,-1 0 0 0 0,1 0 0 0 0,0 0 0 0 0,0-1 0 0 0,0 1 0 0 0,0-1 0 0 0,0 1 0 0 0,0-1 0 0 0,0 1 0 0 0,0-1 0 0 0,0 1 0 0 0,1-1 0 0 0,-1 0 0 0 0,0-3 0 0 0,-3-6 0 0 0,0-1 0 0 0,1 0 0 0 0,0 0 0 0 0,-2-16 0 0 0,5 25 0 0 0,0-1 0 0 0,0 1 0 0 0,0-1 0 0 0,0 1 0 0 0,0-1 0 0 0,1 1 0 0 0,0 0 0 0 0,-1-1 0 0 0,1 1 0 0 0,0 0 0 0 0,1 0 0 0 0,-1-1 0 0 0,1 1 0 0 0,-1 0 0 0 0,1 0 0 0 0,0 0 0 0 0,0 1 0 0 0,4-5 0 0 0,-1 2 0 0 0,0-1 0 0 0,0 1 0 0 0,-1-1 0 0 0,0 0 0 0 0,0-1 0 0 0,5-9 0 0 0,20-28 0 0 0,100-83 0 0 0,-107 109 0 0 0,0 2 0 0 0,0 0 0 0 0,2 1 0 0 0,45-21 0 0 0,-12 7 0 0 0,-34 17 0 0 0,0 2 0 0 0,1 1 0 0 0,0 1 0 0 0,1 1 0 0 0,-1 1 0 0 0,48-5 0 0 0,2-1 0 0 0,-46 8 0 0 0,0 1 0 0 0,0 2 0 0 0,33 1 0 0 0,-16 1 0 0 0,-41-1 0 0 0,1 0 0 0 0,0 0 0 0 0,-1 1 0 0 0,0-1 0 0 0,1 1 0 0 0,-1 0 0 0 0,1 0 0 0 0,-1 1 0 0 0,0 0 0 0 0,0-1 0 0 0,0 1 0 0 0,0 1 0 0 0,0-1 0 0 0,0 0 0 0 0,0 1 0 0 0,-1 0 0 0 0,1 0 0 0 0,-1 0 0 0 0,0 0 0 0 0,0 1 0 0 0,0-1 0 0 0,0 1 0 0 0,-1 0 0 0 0,4 6 0 0 0,-2 0 0 0 0,0 0 0 0 0,0 1 0 0 0,-1-1 0 0 0,0 1 0 0 0,-1-1 0 0 0,-1 1 0 0 0,1 0 0 0 0,-2 19 0 0 0,0-19 0 0 0,-1 0 0 0 0,0 0 0 0 0,0 0 0 0 0,-2 0 0 0 0,1 0 0 0 0,-1-1 0 0 0,-1 1 0 0 0,0-1 0 0 0,0 0 0 0 0,-1 0 0 0 0,-9 13 0 0 0,-5 4 0 0 0,-1-2 0 0 0,-37 36 0 0 0,8-8 0 0 0,33-38 0 0 0,-1 0 0 0 0,0-1 0 0 0,-1-1 0 0 0,0-1 0 0 0,-30 15 0 0 0,-7 6 0 0 0,15-8 0 0 0,-2-3 0 0 0,0-1 0 0 0,-1-3 0 0 0,0-1 0 0 0,-2-2 0 0 0,-48 9 0 0 0,25-11 0 0 0,-1-3 0 0 0,0-3 0 0 0,-136-5 0 0 0,194-2 0 0 0,0-1 0 0 0,1 0 0 0 0,-1-1 0 0 0,1 0 0 0 0,-1 0 0 0 0,1-1 0 0 0,0-1 0 0 0,0 0 0 0 0,0 0 0 0 0,1-1 0 0 0,-1 0 0 0 0,1-1 0 0 0,1 1 0 0 0,-1-2 0 0 0,1 0 0 0 0,0 0 0 0 0,0 0 0 0 0,1-1 0 0 0,0 0 0 0 0,-10-14 0 0 0,14 13 0 0 0,0 1 0 0 0,0 0 0 0 0,1-1 0 0 0,1 1 0 0 0,-1-1 0 0 0,1 0 0 0 0,1 1 0 0 0,-1-1 0 0 0,2 0 0 0 0,1-13 0 0 0,-1-12 0 0 0,-2 26 0 0 0,1 5 0 0 0,0 1 0 0 0,-1 0 0 0 0,1 0 0 0 0,0-1 0 0 0,1 1 0 0 0,-1 0 0 0 0,0 0 0 0 0,1-1 0 0 0,-1 1 0 0 0,1 0 0 0 0,-1 0 0 0 0,1 0 0 0 0,0 0 0 0 0,0 0 0 0 0,0 0 0 0 0,0 0 0 0 0,1 0 0 0 0,-1 0 0 0 0,0 0 0 0 0,3-2 0 0 0,21-26 0 0 0,153-179 0 0 0,-154 188 0 0 0,0 1 0 0 0,2 1 0 0 0,0 2 0 0 0,48-26 0 0 0,-35 21 0 0 0,-31 17 0 0 0,1 1 0 0 0,-1 0 0 0 0,1 0 0 0 0,0 1 0 0 0,0 0 0 0 0,0 0 0 0 0,15-2 0 0 0,-11 3 0 0 0,-1-1 0 0 0,0 0 0 0 0,-1-1 0 0 0,16-7 0 0 0,-19 7 0 0 0,1 0 0 0 0,0 1 0 0 0,0 0 0 0 0,0 1 0 0 0,0 0 0 0 0,0 0 0 0 0,15 0 0 0 0,-24 2 0 0 0,0 0 0 0 0,1 0 0 0 0,-1 0 0 0 0,1 0 0 0 0,-1 0 0 0 0,0 0 0 0 0,1 0 0 0 0,-1 0 0 0 0,1 0 0 0 0,-1 0 0 0 0,0 0 0 0 0,1 0 0 0 0,-1 1 0 0 0,0-1 0 0 0,1 0 0 0 0,-1 0 0 0 0,0 0 0 0 0,1 1 0 0 0,-1-1 0 0 0,0 0 0 0 0,0 1 0 0 0,1-1 0 0 0,-1 0 0 0 0,0 0 0 0 0,0 1 0 0 0,1-1 0 0 0,-1 0 0 0 0,0 1 0 0 0,0-1 0 0 0,0 1 0 0 0,0-1 0 0 0,0 0 0 0 0,0 1 0 0 0,1-1 0 0 0,-1 0 0 0 0,0 1 0 0 0,0-1 0 0 0,0 1 0 0 0,0-1 0 0 0,0 0 0 0 0,0 1 0 0 0,-1-1 0 0 0,1 1 0 0 0,0-1 0 0 0,0 0 0 0 0,0 1 0 0 0,0-1 0 0 0,0 0 0 0 0,0 1 0 0 0,-1-1 0 0 0,1 0 0 0 0,0 1 0 0 0,0-1 0 0 0,-1 0 0 0 0,1 1 0 0 0,0-1 0 0 0,0 0 0 0 0,-1 0 0 0 0,1 1 0 0 0,-42 22 0 0 0,-1-2 0 0 0,-1-2 0 0 0,-1-1 0 0 0,-71 17 0 0 0,68-29 0 0 0,-1-1 0 0 0,1-3 0 0 0,-86-7 0 0 0,120 4 0 0 0,1-1 0 0 0,-1 0 0 0 0,1-1 0 0 0,0-1 0 0 0,0 0 0 0 0,1-1 0 0 0,-1 0 0 0 0,1-1 0 0 0,0 0 0 0 0,-12-9 0 0 0,4-8 0 0 0,-16 8 0 0 0,16-10 0 0 0,-26-19 0 0 0,23 21 0 0 0,15 15 0 0 0,1 1 0 0 0,-1-1 0 0 0,1-1 0 0 0,-9-13 0 0 0,-10-21 0 0 0,19 33 0 0 0,1 1 0 0 0,1-1 0 0 0,0 0 0 0 0,0 0 0 0 0,1 0 0 0 0,0-1 0 0 0,-3-12 0 0 0,-12-47 0 0 0,11 45 0 0 0,1 0 0 0 0,-5-38 0 0 0,11 57 0 0 0,1-1 0 0 0,0 1 0 0 0,0-1 0 0 0,0 0 0 0 0,1 1 0 0 0,0-1 0 0 0,0 1 0 0 0,0-1 0 0 0,1 1 0 0 0,0-1 0 0 0,1 1 0 0 0,-1 0 0 0 0,1 0 0 0 0,4-6 0 0 0,9-9 0 0 0,1-6 0 0 0,-16 23 0 0 0,1 1 0 0 0,-1 0 0 0 0,1-1 0 0 0,0 1 0 0 0,-1 0 0 0 0,2 0 0 0 0,-1 0 0 0 0,0 1 0 0 0,0-1 0 0 0,1 0 0 0 0,0 1 0 0 0,5-4 0 0 0,1-2 0 0 0,7-7 0 0 0,0 1 0 0 0,1 0 0 0 0,1 2 0 0 0,0 0 0 0 0,25-12 0 0 0,5-3 0 0 0,-30 17 0 0 0,1 2 0 0 0,0 0 0 0 0,1 1 0 0 0,-1 1 0 0 0,1 1 0 0 0,0 1 0 0 0,24-2 0 0 0,-3 2 0 0 0,1 2 0 0 0,71 5 0 0 0,-95 0 0 0 0,1 1 0 0 0,0 1 0 0 0,-1 0 0 0 0,0 2 0 0 0,0 0 0 0 0,-1 1 0 0 0,20 11 0 0 0,-36-18 0 0 0,1 0 0 0 0,-1 0 0 0 0,0 1 0 0 0,1-1 0 0 0,-1 0 0 0 0,0 0 0 0 0,0 1 0 0 0,1-1 0 0 0,-1 0 0 0 0,0 1 0 0 0,-1 0 0 0 0,1-1 0 0 0,0 1 0 0 0,0-1 0 0 0,0 3 0 0 0,7 10 0 0 0,1-6 0 0 0,-6-6 0 0 0,-1 0 0 0 0,0 0 0 0 0,0 1 0 0 0,0-1 0 0 0,-1 0 0 0 0,1 1 0 0 0,-1-1 0 0 0,1 1 0 0 0,-1-1 0 0 0,0 1 0 0 0,0 0 0 0 0,0-1 0 0 0,0 1 0 0 0,0 0 0 0 0,-1 0 0 0 0,1 3 0 0 0,2 6 0 0 0,0 1 0 0 0,-2-1 0 0 0,1 1 0 0 0,-2-1 0 0 0,0 1 0 0 0,0-1 0 0 0,-1 1 0 0 0,0-1 0 0 0,-1 1 0 0 0,-1-1 0 0 0,-5 15 0 0 0,5-20 0 0 0,0-1 0 0 0,-1 0 0 0 0,0 1 0 0 0,0-1 0 0 0,0-1 0 0 0,-1 1 0 0 0,0-1 0 0 0,0 0 0 0 0,0 0 0 0 0,-1 0 0 0 0,0-1 0 0 0,-7 5 0 0 0,-29 26 0 0 0,20-16 0 0 0,-1-1 0 0 0,-1-1 0 0 0,-1-1 0 0 0,-40 20 0 0 0,41-23 0 0 0,-3-1 0 0 0,0-1 0 0 0,-1-1 0 0 0,-1-1 0 0 0,-33 5 0 0 0,38-8 0 0 0,-128 21 0 0 0,120-23 0 0 0,-1-2 0 0 0,0-2 0 0 0,0 0 0 0 0,-63-11 0 0 0,66 6 0 0 0,20 4 0 0 0,0 0 0 0 0,0-1 0 0 0,0-1 0 0 0,1 1 0 0 0,-1-2 0 0 0,-17-7 0 0 0,3-3 0 0 0,10 7 0 0 0,0 0 0 0 0,1-2 0 0 0,0 0 0 0 0,-14-11 0 0 0,-6-12-764 0 0,27 27 423 0 0,1 0-1 0 0,-1 0 0 0 0,1 0 0 0 0,0-1 1 0 0,0 1-1 0 0,0-1 0 0 0,1-1 1 0 0,0 1-1 0 0,0-1 0 0 0,1 1 0 0 0,0-1 1 0 0,0 0-1 0 0,-3-12 0 0 0,3 6 338 0 0,1 0-1 0 0,1 1 1 0 0,0-1-1 0 0,0 0 1 0 0,1 0-1 0 0,1 1 1 0 0,1-1-1 0 0,-1 0 1 0 0,2 1-1 0 0,7-25 1 0 0,2 9-6 0 0,0 0 0 0 0,2 1 0 0 0,22-32 0 0 0,-34 55 10 0 0,1 1 1 0 0,-1 0-1 0 0,1 0 1 0 0,-1 0-1 0 0,1 0 1 0 0,0 0-1 0 0,0 1 1 0 0,6-5-1 0 0,10-8-1 0 0,6-17-22 0 0,6 12 19 0 0,-12-8 12 0 0,8 10-16 0 0,-22 14 1 0 0,0 0 0 0 0,0 0 0 0 0,0 0 1 0 0,1 0-1 0 0,0 1 0 0 0,0 0 0 0 0,12-5 0 0 0,-16 8 3 0 0,0-1 0 0 0,0 1-1 0 0,0-1 1 0 0,-1 0 0 0 0,1 0 0 0 0,0 0-1 0 0,0 0 1 0 0,-1 0 0 0 0,1 0 0 0 0,0 0-1 0 0,-1-1 1 0 0,1 1 0 0 0,-1-1 0 0 0,0 1-1 0 0,1-1 1 0 0,-1 1 0 0 0,0-1 0 0 0,1-2-1 0 0,-1 2-1 0 0,0 0 0 0 0,0 1 0 0 0,0-1-1 0 0,1 0 1 0 0,-1 1 0 0 0,0 0 0 0 0,0-1 0 0 0,1 1-1 0 0,-1 0 1 0 0,1 0 0 0 0,-1-1 0 0 0,1 1-1 0 0,0 0 1 0 0,-1 1 0 0 0,1-1 0 0 0,0 0 0 0 0,0 0-1 0 0,-1 1 1 0 0,4-1 0 0 0,34-21-199 0 0,-35 18 151 0 0,0 1-1 0 0,1 0 0 0 0,0 0 0 0 0,0 0 0 0 0,-1 1 0 0 0,1 0 0 0 0,1 0 0 0 0,7-2 0 0 0,37-15-908 0 0,-42 15 569 0 0,1 1-1 0 0,-1-1 1 0 0,0 1 0 0 0,1 1 0 0 0,0-1 0 0 0,10 0 0 0 0,-9 2-284 0 0,36-13-1990 0 0,-42 12 2489 0 0,0 0-1 0 0,0 0 0 0 0,0-1 0 0 0,0 1 0 0 0,0-1 1 0 0,0 1-1 0 0,-1-1 0 0 0,0-1 0 0 0,1 1 1 0 0,3-6-1 0 0,7-5 144 0 0,-9 8-151 0 0,-1-1 1 0 0,0 1-1 0 0,0-1 0 0 0,0 0 1 0 0,0 0-1 0 0,-1-1 0 0 0,-1 1 0 0 0,1-1 1 0 0,-1 1-1 0 0,0-1 0 0 0,1-10 0 0 0,4-13-1525 0 0,-4 14 314 0 0,0-1 0 0 0,-1 1 0 0 0,0-34 0 0 0,-2 2-3571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21 8952 0 0,'-5'-4'5524'0'0,"-17"-12"2202"0"0,18 16-5553 0 0,3 0-1943 0 0,0 0 1 0 0,0-1 0 0 0,0 1 0 0 0,-1 0-1 0 0,1 0 1 0 0,0 0 0 0 0,0 0 0 0 0,0 0-1 0 0,0 1 1 0 0,0-1 0 0 0,0 0 0 0 0,0 0-1 0 0,0 1 1 0 0,0-1 0 0 0,-1 0 0 0 0,1 1-1 0 0,1 0 1 0 0,-1-1 0 0 0,-2 2 0 0 0,-6 15 617 0 0,8-16-795 0 0,-1 1 0 0 0,1-1-1 0 0,0 1 1 0 0,0 0 0 0 0,0-1 0 0 0,0 1-1 0 0,0 0 1 0 0,0 0 0 0 0,0-1-1 0 0,1 1 1 0 0,-1 0 0 0 0,1 0 0 0 0,-1 0-1 0 0,1 0 1 0 0,-1 3 0 0 0,1 8 137 0 0,0-6-113 0 0,0 0 1 0 0,0 0 0 0 0,0 0 0 0 0,1 1 0 0 0,0-2 0 0 0,1 1 0 0 0,-1 0-1 0 0,4 9 1 0 0,11 42 188 0 0,-13-43-195 0 0,1-1 0 0 0,-1 0-1 0 0,2 0 1 0 0,0-1 0 0 0,11 20 0 0 0,-8-17-25 0 0,-1 0-1 0 0,11 32 1 0 0,11 24 28 0 0,-22-56-60 0 0,-1 0 0 0 0,0 1 0 0 0,-1-1 0 0 0,6 33 0 0 0,10 32 25 0 0,-19-76-42 0 0,22 54-145 0 0,18 76 0 0 0,-25-74-534 0 0,-17-56 529 0 0,0 0 1 0 0,1-1 0 0 0,0 1 0 0 0,0 0-1 0 0,0-1 1 0 0,1 1 0 0 0,0-1-1 0 0,2 6 1 0 0,7 22-4953 0 0,-12-7-8289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19 128 5752 0 0,'-7'-8'5011'0'0,"6"8"-4773"0"0,0-1 0 0 0,1 1 1 0 0,-1-1-1 0 0,0 1 0 0 0,1 0 0 0 0,-1-1 0 0 0,0 0 0 0 0,1 1 0 0 0,-1-1 0 0 0,1 1 0 0 0,-1-1 0 0 0,1 0 0 0 0,-1 1 0 0 0,1-1 0 0 0,0 0 0 0 0,-1 1 0 0 0,1-1 0 0 0,0 0 0 0 0,-1 0 0 0 0,1 1 0 0 0,0-1 1 0 0,0 0-1 0 0,0 0 0 0 0,0 1 0 0 0,0-1 0 0 0,0 0 0 0 0,0-1 0 0 0,-1-4 545 0 0,1 1 0 0 0,1-1 0 0 0,-1 1 1 0 0,1-1-1 0 0,0 1 0 0 0,0-1 0 0 0,3-7 0 0 0,-3 11-712 0 0,0 0 0 0 0,1 0-1 0 0,-1 0 1 0 0,0 0 0 0 0,1 0 0 0 0,-1 1-1 0 0,1-1 1 0 0,0 0 0 0 0,-1 1-1 0 0,1-1 1 0 0,0 1 0 0 0,0 0 0 0 0,0-1-1 0 0,0 1 1 0 0,0 0 0 0 0,1 0-1 0 0,-1 1 1 0 0,0-1 0 0 0,0 0-1 0 0,1 1 1 0 0,2-1 0 0 0,26-7 428 0 0,-24 5-326 0 0,1 1 1 0 0,0 1-1 0 0,0-1 1 0 0,0 1-1 0 0,11 0 1 0 0,17 0 238 0 0,57 3 645 0 0,-50 10-644 0 0,-40-11-374 0 0,0 0 0 0 0,0 1-1 0 0,0-1 1 0 0,0 1-1 0 0,0 0 1 0 0,-1 0-1 0 0,1 0 1 0 0,0 0-1 0 0,-1 1 1 0 0,0-1 0 0 0,1 1-1 0 0,-1-1 1 0 0,3 6-1 0 0,23 20 158 0 0,-23-24-174 0 0,-1 0-1 0 0,1 1 1 0 0,0 0-1 0 0,-1 0 0 0 0,0 0 1 0 0,0 0-1 0 0,-1 1 1 0 0,1-1-1 0 0,-1 1 1 0 0,4 10-1 0 0,-5-10-18 0 0,7 13 7 0 0,19 28 96 0 0,-27-44-98 0 0,1-1 0 0 0,-1 0-1 0 0,0 0 1 0 0,0 0 0 0 0,0 1 0 0 0,0-1-1 0 0,0 0 1 0 0,-1 1 0 0 0,1-1 0 0 0,-1 1 0 0 0,1-1-1 0 0,-1 1 1 0 0,0 4 0 0 0,3 19 72 0 0,6 42 87 0 0,-4 1 0 0 0,-3 77-1 0 0,-2-136-163 0 0,-18 108 5 0 0,17-96-19 0 0,-1-1 1 0 0,-2 0-1 0 0,0 0 0 0 0,-11 31 0 0 0,3-9-370 0 0,-3-2-692 0 0,13-36 682 0 0,-1 0-1 0 0,1 0 0 0 0,1 0 1 0 0,-1 1-1 0 0,1-1 0 0 0,0 0 1 0 0,-1 6-1 0 0,2-10 140 0 0,0 0 1 0 0,0 0 0 0 0,0 0-1 0 0,-1 0 1 0 0,1-1-1 0 0,0 1 1 0 0,-1 0 0 0 0,1 0-1 0 0,0 0 1 0 0,-1-1-1 0 0,1 1 1 0 0,-1 0-1 0 0,0 0 1 0 0,1-1 0 0 0,-1 1-1 0 0,1-1 1 0 0,-1 1-1 0 0,0 0 1 0 0,1-1-1 0 0,-1 1 1 0 0,0-1 0 0 0,0 0-1 0 0,0 1 1 0 0,1-1-1 0 0,-1 0 1 0 0,0 1-1 0 0,0-1 1 0 0,-1 0 0 0 0,-24 4-10343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8 380 5320 0 0,'-8'-6'16175'0'0,"21"-4"-15155"0"0,0-1 0 0 0,-1 0-1 0 0,11-14 1 0 0,-22 23-1005 0 0,0 1 1 0 0,0 0-1 0 0,0 0 1 0 0,0 0-1 0 0,0 0 1 0 0,0 0-1 0 0,1 0 1 0 0,-1 0-1 0 0,0 0 0 0 0,0 0 1 0 0,1 1-1 0 0,-1-1 1 0 0,0 0-1 0 0,1 1 1 0 0,-1-1-1 0 0,1 1 1 0 0,1-1-1 0 0,-1 1-2 0 0,0-1-1 0 0,0 0 1 0 0,0 1-1 0 0,0-1 1 0 0,0 0-1 0 0,0 0 1 0 0,-1 0 0 0 0,1 0-1 0 0,0-1 1 0 0,-1 1-1 0 0,1 0 1 0 0,0-1-1 0 0,-1 1 1 0 0,3-3 0 0 0,8-7 21 0 0,1 0 0 0 0,1 1 1 0 0,0 1-1 0 0,0 0 1 0 0,1 1-1 0 0,0 1 1 0 0,28-10-1 0 0,34-19-272 0 0,-33 6-650 0 0,-26 13-288 0 0,15-1 204 0 0,30-14-3356 0 0,-57 31 3529 0 0,1-2 1 0 0,-1 1-1 0 0,0-1 1 0 0,0 0-1 0 0,0 0 0 0 0,0 0 1 0 0,0-1-1 0 0,6-5 1 0 0,11-7-2249 0 0,-11 6 688 0 0,-3 0-1994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4456 0 0,'0'-8'2868'0'0,"-2"-22"2370"0"0,-4 19-1602 0 0,-9 7 7348 0 0,15 4-10915 0 0,-1 0 0 0 0,0 1 0 0 0,0-1 0 0 0,0 0 0 0 0,1 1 1 0 0,-1-1-1 0 0,0 1 0 0 0,0-1 0 0 0,1 1 0 0 0,-1 0 0 0 0,0-1 0 0 0,1 1 1 0 0,-1 0-1 0 0,1-1 0 0 0,-1 1 0 0 0,1 0 0 0 0,-1 0 0 0 0,1-1 0 0 0,-1 3 0 0 0,1 36 402 0 0,2 0 0 0 0,2 0-1 0 0,12 53 1 0 0,-6-34-352 0 0,-6-38-113 0 0,0 1 0 0 0,1-1 1 0 0,8 23-1 0 0,-5-22-94 0 0,0 0 1 0 0,-2 1-1 0 0,5 28 0 0 0,-6-26 28 0 0,9 20-145 0 0,-11-38 117 0 0,0 0 0 0 0,-1 0 0 0 0,0 0 0 0 0,0 1 0 0 0,-1-1 0 0 0,1 12 0 0 0,-1-14-124 0 0,-1 1-1 0 0,1-1 1 0 0,-1 0-1 0 0,1 1 1 0 0,0-1-1 0 0,1 0 1 0 0,-1 0-1 0 0,1 0 1 0 0,4 7-1 0 0,-4-8-138 0 0,-1 1-1 0 0,1-1 0 0 0,-1 0 0 0 0,1 1 0 0 0,-1-1 0 0 0,0 1 0 0 0,0 0 0 0 0,-1-1 0 0 0,1 7 0 0 0,6 2-1052 0 0,-6-12 740 0 0,0 1 0 0 0,0-1-1 0 0,-1 1 1 0 0,1-1-1 0 0,1 0 1 0 0,-1 0-1 0 0,0 1 1 0 0,0-1-1 0 0,0 0 1 0 0,0 0 0 0 0,0 0-1 0 0,0 0 1 0 0,0 0-1 0 0,0 0 1 0 0,0-1-1 0 0,0 1 1 0 0,0 0 0 0 0,0 0-1 0 0,2-1 1 0 0,3-5-2533 0 0,-5-4-1109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13 214 3360 0 0,'-1'-5'4077'0'0,"-5"-20"-1244"0"0,4 20-1961 0 0,1-1 0 0 0,0 0 0 0 0,0 1 0 0 0,1-1 0 0 0,0 0 0 0 0,0 0-1 0 0,0 0 1 0 0,2-8 0 0 0,-1-7 780 0 0,2 14-1238 0 0,1 1 0 0 0,0-1 0 0 0,0 1 0 0 0,0-1 0 0 0,1 1 0 0 0,0 0 0 0 0,0 1 0 0 0,0-1 0 0 0,11-7 0 0 0,-10 9-237 0 0,1 0 0 0 0,0 1 1 0 0,-1 0-1 0 0,2 0 0 0 0,-1 0 1 0 0,0 1-1 0 0,0 0 0 0 0,1 1 1 0 0,-1 0-1 0 0,14-1 0 0 0,17 0 632 0 0,-32 1-707 0 0,0 0 1 0 0,1 0-1 0 0,-1 1 1 0 0,1 0 0 0 0,-1 0-1 0 0,1 0 1 0 0,-1 1 0 0 0,0 0-1 0 0,1 1 1 0 0,-1-1 0 0 0,0 1-1 0 0,6 3 1 0 0,11 3 204 0 0,-21-8-285 0 0,-1 0-1 0 0,1 1 1 0 0,0-1 0 0 0,-1 1 0 0 0,1-1 0 0 0,-1 1-1 0 0,1 0 1 0 0,-1 0 0 0 0,1-1 0 0 0,-1 1-1 0 0,0 0 1 0 0,1 0 0 0 0,1 2 0 0 0,37 20 462 0 0,-20-12-305 0 0,-18-11-157 0 0,1 1 0 0 0,0 0 1 0 0,-1 0-1 0 0,0 1 0 0 0,1-1 0 0 0,-1 1 0 0 0,0-1 0 0 0,0 1 0 0 0,1 0 0 0 0,-1-1 0 0 0,-1 1 0 0 0,1 0 0 0 0,0 0 0 0 0,2 5 0 0 0,-3-5-10 0 0,1 0-1 0 0,-1-1 1 0 0,0 1-1 0 0,0 0 1 0 0,1 0-1 0 0,-1-1 1 0 0,1 1-1 0 0,-1-1 0 0 0,1 1 1 0 0,0-1-1 0 0,0 0 1 0 0,-1 0-1 0 0,3 2 1 0 0,17 14 71 0 0,13 45 235 0 0,-12-16-100 0 0,-15-35-163 0 0,-2 1 0 0 0,1 0 0 0 0,-2 0 0 0 0,1 1 0 0 0,-2-1-1 0 0,0 1 1 0 0,2 18 0 0 0,2 4 42 0 0,2 24-74 0 0,-3-1-1 0 0,-3 2 0 0 0,-5 69 1 0 0,1-42-69 0 0,1-83 12 0 0,-1-1 0 0 0,1 1 0 0 0,-1 0 0 0 0,0 0 0 0 0,0 0 0 0 0,-1-1 0 0 0,1 1 0 0 0,-3 4 0 0 0,2-4-27 0 0,0-1 0 0 0,1 1 0 0 0,0 0 0 0 0,-1 0 0 0 0,1 0 0 0 0,0 0-1 0 0,1 0 1 0 0,-1 5 0 0 0,0-4-237 0 0,0 0 0 0 0,0 0 0 0 0,0 0 0 0 0,-1 0-1 0 0,0 0 1 0 0,0 0 0 0 0,0 0 0 0 0,0-1 0 0 0,-1 1 0 0 0,0-1-1 0 0,1 1 1 0 0,-2-1 0 0 0,1 0 0 0 0,0 0 0 0 0,-1-1-1 0 0,-5 5 1 0 0,-3-1-2197 0 0,-23 11-7251 0 0,34-17 9516 0 0,0-1-1 0 0,-1 0 0 0 0,1 0 0 0 0,0 0 0 0 0,0 0 0 0 0,0 0 0 0 0,0 0 1 0 0,0 0-1 0 0,0 0 0 0 0,0 0 0 0 0,0 0 0 0 0,0-1 0 0 0,0 1 0 0 0,0-1 1 0 0,0 1-1 0 0,0 0 0 0 0,0-1 0 0 0,0 1 0 0 0,0-1 0 0 0,0 0 0 0 0,0 1 1 0 0,1-1-1 0 0,-1 0 0 0 0,0 0 0 0 0,0 1 0 0 0,1-1 0 0 0,-1 0 0 0 0,0 0 0 0 0,1 0 1 0 0,-1 0-1 0 0,1 0 0 0 0,-1 0 0 0 0,0-2 0 0 0,-6-7-3258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9 687 3056 0 0,'-9'-7'5301'0'0,"9"7"-5168"0"0,0-25 9451 0 0,2 6-5210 0 0,-1 15-4251 0 0,1 1 0 0 0,-1-1 0 0 0,1 0 0 0 0,-1 1 0 0 0,1-1 0 0 0,0 1-1 0 0,0-1 1 0 0,1 1 0 0 0,-1 0 0 0 0,1 0 0 0 0,0 0 0 0 0,-1 0 0 0 0,6-3 0 0 0,9-13-58 0 0,-16 18-64 0 0,0-1 0 0 0,0 1 0 0 0,1-1-1 0 0,-1 1 1 0 0,1-1 0 0 0,-1 1 0 0 0,1 0-1 0 0,-1 0 1 0 0,1 0 0 0 0,0 0 0 0 0,0 0-1 0 0,-1 0 1 0 0,1 0 0 0 0,0 1 0 0 0,0-1-1 0 0,2 0 1 0 0,0-1 9 0 0,0-1 0 0 0,-1 0 0 0 0,1 1 0 0 0,-1-1 0 0 0,0-1 0 0 0,1 1-1 0 0,-1 0 1 0 0,-1-1 0 0 0,4-4 0 0 0,3-3 9 0 0,12-6-20 0 0,-12 9-61 0 0,0 0 0 0 0,0 0 0 0 0,-1-1 0 0 0,9-11 0 0 0,8-5-260 0 0,-18 20 159 0 0,-1-1 1 0 0,0 0-1 0 0,0 0 1 0 0,0-1-1 0 0,-1 0 1 0 0,7-11-1 0 0,-11 16 101 0 0,1-1-1 0 0,-1 1 1 0 0,1 0 0 0 0,-1 0-1 0 0,1 0 1 0 0,0 0 0 0 0,0 0 0 0 0,0 0-1 0 0,0 0 1 0 0,0 1 0 0 0,1-1-1 0 0,1-1 1 0 0,10-7-233 0 0,3-10-253 0 0,6 8 24 0 0,-14-3 190 0 0,-9 14 302 0 0,0 0 1 0 0,1 0 0 0 0,0 0 0 0 0,-1 0-1 0 0,1 0 1 0 0,0 0 0 0 0,-1 0 0 0 0,1 0-1 0 0,0 0 1 0 0,0 0 0 0 0,0 0-1 0 0,0 0 1 0 0,0 0 0 0 0,0 1 0 0 0,0-1-1 0 0,0 0 1 0 0,0 1 0 0 0,0-1 0 0 0,1 1-1 0 0,1-1 1 0 0,-1 0-4 0 0,0 1 0 0 0,0-1 0 0 0,-1 0-1 0 0,1 0 1 0 0,0 0 0 0 0,0 0 0 0 0,-1 0 0 0 0,1 0-1 0 0,-1 0 1 0 0,1 0 0 0 0,-1-1 0 0 0,1 1 0 0 0,-1-1-1 0 0,0 1 1 0 0,0-1 0 0 0,1 0 0 0 0,0-2 0 0 0,-1 1-4 0 0,1 1 0 0 0,-1 0 0 0 0,1 0 0 0 0,-1 0 0 0 0,1 0 1 0 0,0 0-1 0 0,0 0 0 0 0,0 0 0 0 0,0 1 0 0 0,0-1 0 0 0,0 0 1 0 0,1 1-1 0 0,-1 0 0 0 0,3-2 0 0 0,3 1-9 0 0,-6 1 41 0 0,-1 1 0 0 0,1 0 0 0 0,-1-1 0 0 0,1 1 0 0 0,0-1 0 0 0,-1 0 0 0 0,1 0 0 0 0,-1 1 0 0 0,1-1 0 0 0,-1 0 1 0 0,0 0-1 0 0,1 0 0 0 0,-1 0 0 0 0,0-1 0 0 0,0 1 0 0 0,0 0 0 0 0,0-1 0 0 0,1 0 0 0 0,0-1 15 0 0,-1 1 1 0 0,0 0-1 0 0,1 0 0 0 0,-1 0 0 0 0,1 0 0 0 0,0 0 1 0 0,0 0-1 0 0,0 1 0 0 0,0-1 0 0 0,0 0 1 0 0,0 1-1 0 0,0 0 0 0 0,0-1 0 0 0,1 1 0 0 0,-1 0 1 0 0,0 0-1 0 0,1 0 0 0 0,-1 1 0 0 0,3-1 1 0 0,1-1 205 0 0,1 1 1 0 0,-1 0 0 0 0,0 0 0 0 0,0 1-1 0 0,1 0 1 0 0,-1 0 0 0 0,0 0 0 0 0,7 2-1 0 0,-5 7 221 0 0,0-1 0 0 0,-1 2 0 0 0,0-1 1 0 0,-1 1-1 0 0,0 0 0 0 0,9 21 0 0 0,58 148 2189 0 0,-58-158-2237 0 0,-14-20-353 0 0,1 0 0 0 0,-1 1 0 0 0,1-1 0 0 0,-1 1 1 0 0,0 0-1 0 0,0-1 0 0 0,0 1 0 0 0,1 0 0 0 0,-2 0 0 0 0,1 0 1 0 0,1 3-1 0 0,-1-2 19 0 0,0 0 0 0 0,0-1 1 0 0,0 1-1 0 0,0 0 0 0 0,1 0 0 0 0,-1-1 1 0 0,1 1-1 0 0,-1-1 0 0 0,1 0 0 0 0,0 1 1 0 0,0-1-1 0 0,0 0 0 0 0,0 0 0 0 0,4 3 0 0 0,25 20 635 0 0,-23-19-544 0 0,0 0-1 0 0,-1 0 1 0 0,0 1-1 0 0,8 9 1 0 0,-13-13-104 0 0,1-1 1 0 0,-1 0-1 0 0,1 0 1 0 0,-1 1-1 0 0,1-2 0 0 0,0 1 1 0 0,0 0-1 0 0,0 0 1 0 0,0-1-1 0 0,0 0 1 0 0,0 0-1 0 0,0 0 0 0 0,0 0 1 0 0,6 1-1 0 0,15 5 219 0 0,-19-6-215 0 0,1 0 0 0 0,-1 0 1 0 0,0 0-1 0 0,0-1 0 0 0,0 0 0 0 0,0 0 0 0 0,8-2 1 0 0,7 1 98 0 0,-19 1-139 0 0,3 1 13 0 0,0-1 0 0 0,-1 0 0 0 0,1 0 0 0 0,0 0 0 0 0,0 0-1 0 0,-1 0 1 0 0,1-1 0 0 0,0 0 0 0 0,-1 0 0 0 0,1 0 0 0 0,-1 0 0 0 0,1-1 0 0 0,-1 1-1 0 0,1-1 1 0 0,-1 0 0 0 0,0 0 0 0 0,0 0 0 0 0,0 0 0 0 0,4-4 0 0 0,-6 5-9 0 0,0 0-1 0 0,0 0 1 0 0,0 0 0 0 0,0 0 0 0 0,0-1 0 0 0,0 2-1 0 0,0-1 1 0 0,1 0 0 0 0,-1 0 0 0 0,0 0 0 0 0,1 0 0 0 0,-1 1-1 0 0,1-1 1 0 0,-1 1 0 0 0,1-1 0 0 0,-1 1 0 0 0,3-1-1 0 0,-3 1-2 0 0,0 0-1 0 0,0 0 0 0 0,0 0 0 0 0,0 0 0 0 0,0-1 0 0 0,0 1 0 0 0,0 0 0 0 0,0-1 1 0 0,0 1-1 0 0,0-1 0 0 0,0 1 0 0 0,-1-1 0 0 0,1 0 0 0 0,0 1 0 0 0,0-1 0 0 0,0 0 1 0 0,-1 1-1 0 0,1-1 0 0 0,0 0 0 0 0,-1 0 0 0 0,1 0 0 0 0,-1 0 0 0 0,1 0 0 0 0,-1 1 1 0 0,1-2-1 0 0,4-7 26 0 0,0 1 1 0 0,1-1-1 0 0,0 1 1 0 0,1 1-1 0 0,0-1 1 0 0,11-8-1 0 0,7-10 61 0 0,-24 25-86 0 0,0 0-1 0 0,-1 0 1 0 0,1 0 0 0 0,0 0 0 0 0,-1-1 0 0 0,1 1-1 0 0,0 0 1 0 0,-1 0 0 0 0,0-1 0 0 0,1 1 0 0 0,-1 0-1 0 0,0 0 1 0 0,1-1 0 0 0,-1 1 0 0 0,0 0 0 0 0,0-1 0 0 0,0 1-1 0 0,0 0 1 0 0,-1-1 0 0 0,1-1 0 0 0,0-5 15 0 0,5-8 23 0 0,-1 7-12 0 0,-1 0-1 0 0,0 0 0 0 0,0 0 0 0 0,-1-1 1 0 0,0 1-1 0 0,-1-1 0 0 0,0-17 0 0 0,0 16-17 0 0,-1 7 9 0 0,1-1-1 0 0,-1 1 0 0 0,0-1 1 0 0,0 1-1 0 0,-1-1 1 0 0,1 1-1 0 0,-1-1 1 0 0,0 1-1 0 0,0-1 1 0 0,-1 1-1 0 0,1 0 1 0 0,-1-1-1 0 0,0 1 1 0 0,-4-6-1 0 0,-2-7 9 0 0,7 15-28 0 0,0 0-1 0 0,0 0 1 0 0,0 0 0 0 0,0 0 0 0 0,0 0-1 0 0,0 1 1 0 0,0-1 0 0 0,0 0 0 0 0,-1 0 0 0 0,1 1-1 0 0,-1-1 1 0 0,1 1 0 0 0,-1-1 0 0 0,0 1-1 0 0,0 0 1 0 0,-1-2 0 0 0,-27-20 13 0 0,28 21-14 0 0,-1-1 0 0 0,1 1 0 0 0,-1 0 0 0 0,1-1 0 0 0,-1 1 0 0 0,0 0 0 0 0,0 1 0 0 0,0-1 0 0 0,0 0 0 0 0,0 1 0 0 0,-7-2 0 0 0,8 2-2 0 0,0 1 1 0 0,-1 0-1 0 0,1-1 1 0 0,0 0-1 0 0,0 1 0 0 0,0-1 1 0 0,0 0-1 0 0,0 0 1 0 0,0 0-1 0 0,0 0 1 0 0,0-1-1 0 0,0 1 1 0 0,0-1-1 0 0,1 1 1 0 0,-1-1-1 0 0,0 1 0 0 0,-1-3 1 0 0,1 2-2 0 0,1 0 1 0 0,-1-1 0 0 0,0 1-1 0 0,0 1 1 0 0,-1-1 0 0 0,1 0-1 0 0,0 1 1 0 0,-1-1-1 0 0,1 1 1 0 0,0-1 0 0 0,-1 1-1 0 0,0 0 1 0 0,-4-1-1 0 0,-2-1 7 0 0,-1-1-1 0 0,1 0 1 0 0,0-1-1 0 0,1 0 1 0 0,-15-10-1 0 0,19 12-9 0 0,0 0 0 0 0,0 1-1 0 0,0-1 1 0 0,-1 1 0 0 0,1 0 0 0 0,-1 1-1 0 0,0-1 1 0 0,0 1 0 0 0,1 0 0 0 0,-10-1-1 0 0,-14-4-47 0 0,15 1-99 0 0,0 2 0 0 0,-1 0 0 0 0,-21-3 0 0 0,31 6 24 0 0,1 0 0 0 0,0 0 1 0 0,-1 0-1 0 0,1 0 0 0 0,0 0 0 0 0,-1 1 0 0 0,1 0 0 0 0,0-1 0 0 0,0 1 1 0 0,0 0-1 0 0,-1 1 0 0 0,1-1 0 0 0,0 1 0 0 0,1-1 0 0 0,-1 1 1 0 0,0 0-1 0 0,0 0 0 0 0,1 0 0 0 0,-5 5 0 0 0,-4 8-1502 0 0,1 0 0 0 0,0 1 0 0 0,1 1 0 0 0,1 0 0 0 0,1 0 0 0 0,0 0 0 0 0,-7 33 1 0 0,10-15-3231 0 0,4-20 2753 0 0,-8-1-3858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92 3440 0 0,'0'0'1225'0'0,"2"-36"1138"0"0,10 27-1275 0 0,-11 7-552 0 0,0 0 0 0 0,0 1 0 0 0,0-2 0 0 0,0 1 0 0 0,0 0 0 0 0,-1 0 0 0 0,1 0 1 0 0,0 0-1 0 0,-1 0 0 0 0,0-1 0 0 0,1 1 0 0 0,-1 0 0 0 0,0 0 0 0 0,-1-4 0 0 0,1 5 321 0 0,-11-9 3647 0 0,6 10-4357 0 0,0 0 0 0 0,-1 0 0 0 0,1 0 1 0 0,0 1-1 0 0,0 0 0 0 0,-1 0 0 0 0,1 1 0 0 0,0-1 0 0 0,0 1 1 0 0,0 0-1 0 0,1 0 0 0 0,-1 1 0 0 0,0-1 0 0 0,1 1 0 0 0,0 0 1 0 0,0 1-1 0 0,-1-1 0 0 0,2 1 0 0 0,-1-1 0 0 0,0 1 0 0 0,1 0 1 0 0,0 0-1 0 0,-4 6 0 0 0,5-3-76 0 0,0-1 0 0 0,0 1 1 0 0,1 0-1 0 0,0 0 0 0 0,0 0 0 0 0,0 0 1 0 0,1 0-1 0 0,0-1 0 0 0,1 1 1 0 0,1 9-1 0 0,-1 3 41 0 0,-1 232 847 0 0,0-240-931 0 0,1 0 1 0 0,1-1-1 0 0,5 21 1 0 0,2 8 29 0 0,0 10 84 0 0,23 72 1 0 0,-30-114-131 0 0,1 0-5 0 0,-1 0 1 0 0,1-1-1 0 0,0 0 0 0 0,0 1 1 0 0,6 6-1 0 0,13 25 69 0 0,-8-13-35 0 0,12 27 108 0 0,15 25 10 0 0,-23-48-115 0 0,-13-23-31 0 0,-1 0-1 0 0,0 1 1 0 0,0-1 0 0 0,-1 1-1 0 0,3 8 1 0 0,-3-7 2 0 0,1 0 1 0 0,0 0-1 0 0,0 0 0 0 0,0 0 0 0 0,1-1 0 0 0,0 1 1 0 0,1-1-1 0 0,-1-1 0 0 0,13 12 0 0 0,-17-17-12 0 0,0 0 0 0 0,0 0 0 0 0,0 1 0 0 0,0-1 0 0 0,0 0 0 0 0,0 1 0 0 0,0-1 0 0 0,0 0 0 0 0,-1 1 0 0 0,1-1 0 0 0,0 1 0 0 0,-1-1 0 0 0,1 1 0 0 0,-1 0 0 0 0,1 1 0 0 0,-1-1 0 0 0,0 0 0 0 0,0 0 1 0 0,1-1-1 0 0,-1 1 1 0 0,1 0-1 0 0,0-1 0 0 0,-1 1 1 0 0,1-1-1 0 0,0 1 1 0 0,0-1-1 0 0,0 1 0 0 0,0-1 1 0 0,0 0-1 0 0,0 1 1 0 0,0-1-1 0 0,1 0 0 0 0,-1 0 1 0 0,2 1-1 0 0,20 26 30 0 0,-19-23-26 0 0,-1 0 0 0 0,1 0-1 0 0,0 0 1 0 0,0-1 0 0 0,1 1 0 0 0,-1-1 0 0 0,9 5 0 0 0,-7-4 2 0 0,0 0 0 0 0,0 0 0 0 0,-1 0 0 0 0,0 1 0 0 0,7 8 0 0 0,-8-9-8 0 0,-1 0-1 0 0,2 0 1 0 0,-1 0 0 0 0,1 0 0 0 0,-1 0 0 0 0,1-1 0 0 0,1 0-1 0 0,-1 0 1 0 0,0-1 0 0 0,1 1 0 0 0,0-1 0 0 0,0 0 0 0 0,11 3-1 0 0,14 3-217 0 0,-26-7 12 0 0,1 0 1 0 0,0 0 0 0 0,-1-1-1 0 0,1 1 1 0 0,0-2 0 0 0,11 2 0 0 0,-15-2-13 0 0,1 0 1 0 0,-1 0 0 0 0,1-1 0 0 0,-1 1 0 0 0,1-1 0 0 0,-1 1 0 0 0,1-1 0 0 0,-1 0 0 0 0,1 0 0 0 0,-1 0 0 0 0,0 0 0 0 0,1 0 0 0 0,1-2 0 0 0,22-24-6278 0 0,-20 18 4416 0 0,17-19-5937 0 0,-21 15 3014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3496 0 0,'0'0'2312'0'0,"37"3"9347"0"0,-10-3-10722 0 0,0 0 0 0 0,0 1-1 0 0,-1 2 1 0 0,1 1-1 0 0,0 0 1 0 0,48 17-1 0 0,-26 0-253 0 0,-23-11-351 0 0,-1 0-1 0 0,0 2 0 0 0,0 1 0 0 0,40 30 0 0 0,-10 1 189 0 0,-37-15-265 0 0,11-8-3 0 0,-24-15-194 0 0,-1 1 0 0 0,0-1 0 0 0,0 1 1 0 0,0 0-1 0 0,-1 0 0 0 0,4 10 0 0 0,8 19 209 0 0,20 18 56 0 0,-32-51-309 0 0,0 0 1 0 0,0 0-1 0 0,0 0 1 0 0,0 1 0 0 0,0-1-1 0 0,-1 1 1 0 0,0 0-1 0 0,0 0 1 0 0,0 0-1 0 0,0 0 1 0 0,0 0-1 0 0,-1 0 1 0 0,2 8-1 0 0,4 11 43 0 0,34 78 78 0 0,-28-73-150 0 0,-1 0 1 0 0,-1 1-1 0 0,7 33 1 0 0,-17-55-4 0 0,0-3-4 0 0,-1 0 0 0 0,1 1 0 0 0,0-1 0 0 0,1 0 0 0 0,-1 1-1 0 0,1-1 1 0 0,0 0 0 0 0,0 0 0 0 0,0 0 0 0 0,4 4 0 0 0,0-2-27 0 0,-4-4 22 0 0,0-1 1 0 0,0 1-1 0 0,-1 0 1 0 0,1 0-1 0 0,0 0 1 0 0,-1 0-1 0 0,1 0 0 0 0,-1 1 1 0 0,0-1-1 0 0,0 0 1 0 0,0 0-1 0 0,0 1 1 0 0,0-1-1 0 0,0 1 1 0 0,-1-1-1 0 0,1 1 1 0 0,-1-1-1 0 0,1 5 0 0 0,3 14-758 0 0,1-1-1 0 0,0 0 0 0 0,16 34 0 0 0,6 22-4889 0 0,11 29-8007 0 0,-37-88 9450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186 219 4600 0 0,'-19'-18'2446'0'0,"-8"-7"924"0"0,-2 1 1770 0 0,22 17-3095 0 0,7 6-1959 0 0,0 1-1 0 0,-1-1 1 0 0,1 1 0 0 0,0 0 0 0 0,0-1 0 0 0,-1 1 0 0 0,1-1 0 0 0,0 1 0 0 0,0 0 0 0 0,-1-1 0 0 0,1 1 0 0 0,0 0 0 0 0,-1 0 0 0 0,1-1 0 0 0,0 1 0 0 0,-1 0 0 0 0,1 0 0 0 0,-1-1 0 0 0,1 1 0 0 0,-1 0 0 0 0,1 0 0 0 0,0 0 0 0 0,-1 0 0 0 0,1 0 0 0 0,-1 0 0 0 0,1 0 0 0 0,-1-1 0 0 0,1 1 0 0 0,-1 1 0 0 0,1-1 0 0 0,0 0 0 0 0,-1 0 0 0 0,1 0 0 0 0,-2 0 0 0 0,2 0 62 0 0,-1 0-1 0 0,1 1 1 0 0,-1-1 0 0 0,0 0-1 0 0,1 0 1 0 0,-1 1-1 0 0,0-1 1 0 0,1 0 0 0 0,-1 0-1 0 0,1 1 1 0 0,-1-1 0 0 0,1 1-1 0 0,-1-1 1 0 0,1 1 0 0 0,-1-1-1 0 0,1 1 1 0 0,0-1-1 0 0,-1 1 1 0 0,1-1 0 0 0,-1 1-1 0 0,1-1 1 0 0,0 1 0 0 0,0 0-1 0 0,-1-1 1 0 0,1 1 0 0 0,0 1-1 0 0,-5 28 1344 0 0,6 36-1468 0 0,-1-54 374 0 0,1 3-278 0 0,1 1-1 0 0,1-1 0 0 0,0 0 1 0 0,8 23-1 0 0,4 24 81 0 0,-13-48-183 0 0,1-1 1 0 0,1 1-1 0 0,0 0 1 0 0,1-1-1 0 0,0 0 0 0 0,1 0 1 0 0,14 24-1 0 0,8 17 34 0 0,-25-49-59 0 0,0 0 0 0 0,0 0 0 0 0,0 0 0 0 0,1 0 0 0 0,8 8 0 0 0,1 2-14 0 0,1 7-252 0 0,0-1 1 0 0,27 29-1 0 0,-28-39 64 0 0,-13-11 167 0 0,1 1 1 0 0,0 0-1 0 0,0-1 1 0 0,0 1-1 0 0,0 0 1 0 0,-1 0-1 0 0,1 0 1 0 0,0-1 0 0 0,-1 1-1 0 0,1 0 1 0 0,0 0-1 0 0,-1 0 1 0 0,0 0-1 0 0,1 0 1 0 0,-1 0-1 0 0,1 0 1 0 0,-1 2 0 0 0,0-5 27 0 0,-1 1 0 0 0,0-1 1 0 0,0 0-1 0 0,0 1 1 0 0,0-1-1 0 0,0 1 0 0 0,0-1 1 0 0,0 1-1 0 0,0-1 1 0 0,-1 1-1 0 0,1 0 0 0 0,0 0 1 0 0,-3-2-1 0 0,1 1 15 0 0,1 1 1 0 0,0-1-1 0 0,1 0 0 0 0,-1 0 1 0 0,0 1-1 0 0,0-1 0 0 0,1 0 0 0 0,-1-1 1 0 0,1 1-1 0 0,0 0 0 0 0,0 0 0 0 0,0 0 1 0 0,0-1-1 0 0,-2-3 0 0 0,1-3-7 0 0,-2 1 0 0 0,1 0 0 0 0,-1 0 0 0 0,-1 1 0 0 0,1-1 0 0 0,-1 1 0 0 0,-1 0 0 0 0,1 0 0 0 0,-1 1 0 0 0,0-1 0 0 0,-12-8 0 0 0,10 7 17 0 0,0 1 0 0 0,0-1 0 0 0,0-1 0 0 0,1 0 0 0 0,-11-18 0 0 0,-3-9 18 0 0,16 29-15 0 0,0 0 1 0 0,1 0-1 0 0,0-1 0 0 0,1 0 1 0 0,-4-10-1 0 0,4 10-9 0 0,0 1 1 0 0,-1-1-1 0 0,1 1 0 0 0,-10-14 0 0 0,-10-19 4 0 0,22 38-10 0 0,-8-15 42 0 0,1-1-1 0 0,1 0 1 0 0,1 0-1 0 0,0 0 1 0 0,1-1-1 0 0,1 0 1 0 0,1 0-1 0 0,-1-21 1 0 0,3 13 34 0 0,0-46 90 0 0,1 70-147 0 0,1-1 1 0 0,-1 0 0 0 0,0 1 0 0 0,1-1 0 0 0,0 1-1 0 0,0 0 1 0 0,0-1 0 0 0,0 1 0 0 0,1 0-1 0 0,0-1 1 0 0,-1 1 0 0 0,1 0 0 0 0,0 0 0 0 0,0 0-1 0 0,0 1 1 0 0,5-5 0 0 0,11-1 135 0 0,-17 7-140 0 0,0 1 1 0 0,1 0-1 0 0,-1-1 1 0 0,0 1-1 0 0,1-1 1 0 0,-1 0-1 0 0,0 1 1 0 0,1-1 0 0 0,-1 0-1 0 0,0 0 1 0 0,0 0-1 0 0,0 0 1 0 0,0 0-1 0 0,2-2 1 0 0,2 2 39 0 0,0-1 0 0 0,0 1-1 0 0,0 0 1 0 0,0 0 0 0 0,0 0 0 0 0,0 0 0 0 0,0 1 0 0 0,1 0 0 0 0,-1 0 0 0 0,0 1-1 0 0,7 1 1 0 0,9-1 102 0 0,-13-1-86 0 0,12 0 94 0 0,1 0 0 0 0,38 7 0 0 0,-53-6-142 0 0,1 1 1 0 0,-1 0-1 0 0,1 0 1 0 0,-1 1-1 0 0,0-1 0 0 0,0 1 1 0 0,0 1-1 0 0,-1-1 1 0 0,1 1-1 0 0,-1 0 1 0 0,0 0-1 0 0,0 0 0 0 0,8 10 1 0 0,56 64 405 0 0,-68-76-415 0 0,0-1 0 0 0,0 0 0 0 0,0 1 0 0 0,0-1 0 0 0,0 0 0 0 0,0 1-1 0 0,0-1 1 0 0,0 1 0 0 0,-1-1 0 0 0,1 1 0 0 0,0 0 0 0 0,-1-1 0 0 0,1 1-1 0 0,-1 0 1 0 0,0-1 0 0 0,0 1 0 0 0,0 0 0 0 0,0 2 0 0 0,0-3-3 0 0,0 1 1 0 0,0 0-1 0 0,1 0 1 0 0,-1-1-1 0 0,0 1 1 0 0,1 0-1 0 0,-1 0 1 0 0,1-1-1 0 0,-1 1 1 0 0,1-1-1 0 0,0 1 1 0 0,0 0-1 0 0,-1-1 1 0 0,1 1-1 0 0,0-1 1 0 0,2 2-1 0 0,5 12 86 0 0,1 0 0 0 0,-2 0 0 0 0,0 1 0 0 0,-1 0 1 0 0,-1 1-1 0 0,4 21 0 0 0,-6-11-4 0 0,-1 0 0 0 0,-4 51 1 0 0,1-16 2 0 0,-11-6-53 0 0,8-45-55 0 0,1 1-1 0 0,0 0 1 0 0,1 0-1 0 0,-1 15 0 0 0,2-21-19 0 0,0 1-1 0 0,0-1 1 0 0,-1 0-1 0 0,0 1 1 0 0,-4 10-1 0 0,3-11-77 0 0,1 0-1 0 0,-1 1 0 0 0,2-1 1 0 0,-1 0-1 0 0,-1 13 1 0 0,2-14-89 0 0,0 0 0 0 0,0 0 0 0 0,-1-1 0 0 0,0 1 0 0 0,1-1 0 0 0,-2 1 0 0 0,1-1 0 0 0,0 0 0 0 0,-5 6 0 0 0,4-7-96 0 0,1 1 0 0 0,0-1 0 0 0,0 0 0 0 0,0 1 0 0 0,0-1 0 0 0,1 1 0 0 0,0 0 1 0 0,-2 6-1 0 0,3-10 102 0 0,0 1 0 0 0,0 0 1 0 0,0-1-1 0 0,0 1 0 0 0,0 0 1 0 0,0-1-1 0 0,-1 1 0 0 0,1 0 1 0 0,0-1-1 0 0,0 1 0 0 0,0-1 1 0 0,-1 1-1 0 0,1 0 1 0 0,0-1-1 0 0,-1 1 0 0 0,1-1 1 0 0,0 1-1 0 0,-1-1 0 0 0,1 1 1 0 0,-1-1-1 0 0,1 1 0 0 0,-1-1 1 0 0,1 0-1 0 0,-1 1 0 0 0,1-1 1 0 0,-1 0-1 0 0,0 1 0 0 0,0-1 60 0 0,1 0 0 0 0,0 0 0 0 0,-1 0 0 0 0,1 0-1 0 0,-1 0 1 0 0,1 0 0 0 0,-1-1 0 0 0,1 1-1 0 0,0 0 1 0 0,-1 0 0 0 0,1 0 0 0 0,-1-1 0 0 0,1 1-1 0 0,0 0 1 0 0,-1 0 0 0 0,1-1 0 0 0,0 1-1 0 0,0 0 1 0 0,-1-1 0 0 0,1 1 0 0 0,0 0-1 0 0,0-1 1 0 0,-1 1 0 0 0,1-1 0 0 0,0 1 0 0 0,0 0-1 0 0,0-1 1 0 0,0 1 0 0 0,-1-1 0 0 0,1 1-1 0 0,0-1 1 0 0,0 1 0 0 0,0 0 0 0 0,0-1 0 0 0,0 1-1 0 0,0-1 1 0 0,0 1 0 0 0,0-1 0 0 0,0 1-1 0 0,1 0 1 0 0,-1-2 0 0 0,-2-14-2587 0 0,2 14 2466 0 0,0 1-1 0 0,-1-1 0 0 0,1 1 1 0 0,0-1-1 0 0,0 0 1 0 0,0 1-1 0 0,0-1 1 0 0,0 0-1 0 0,0 1 1 0 0,1-1-1 0 0,-1 0 0 0 0,0 1 1 0 0,1-1-1 0 0,0 1 1 0 0,0-3-1 0 0,7-3-4203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3080 0 0,'0'0'8462'0'0,"0"16"-2484"0"0,0 6-3716 0 0,2 1-1687 0 0,1-1-1 0 0,1 0 1 0 0,1 1 0 0 0,1-1 0 0 0,1-1-1 0 0,1 0 1 0 0,16 32 0 0 0,-6-12-258 0 0,-10-26-249 0 0,0-1 0 0 0,1 1 0 0 0,17 20 1 0 0,-15-20-50 0 0,-8-10-6 0 0,-1 0 1 0 0,1 0 0 0 0,-2 1 0 0 0,1-1-1 0 0,0 1 1 0 0,0 9 0 0 0,5 12 64 0 0,3 7-39 0 0,-9-28-54 0 0,1 0 1 0 0,0 0-1 0 0,0 0 1 0 0,0 0-1 0 0,0-1 1 0 0,5 8 0 0 0,16 31-146 0 0,-20-37 9 0 0,0 0 0 0 0,1 0 0 0 0,-1 0 0 0 0,1 0 0 0 0,1 0 0 0 0,6 7 1 0 0,-7-9-213 0 0,0 1 0 0 0,0-1 0 0 0,-1 0 0 0 0,0 1 0 0 0,0 0 1 0 0,-1-1-1 0 0,4 11 0 0 0,-4-10-562 0 0,0 0 0 0 0,0-1 0 0 0,1 1 0 0 0,0-1-1 0 0,0 1 1 0 0,6 7 0 0 0,-7-1-2194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113 363 4528 0 0,'-2'-6'273'0'0,"-1"1"0"0"0,1 0-1 0 0,-1-1 1 0 0,-1 1 0 0 0,1 1 0 0 0,-7-9 0 0 0,5 8 50 0 0,1 0 0 0 0,0-1 0 0 0,0 0 0 0 0,1 1-1 0 0,0-1 1 0 0,-5-12 0 0 0,-7-18 1340 0 0,9 27-826 0 0,2-1 0 0 0,0 0 0 0 0,0 0 0 0 0,1 0 1 0 0,0 0-1 0 0,-3-21 0 0 0,2 4 625 0 0,3 24-1303 0 0,0 0 0 0 0,0 0 0 0 0,0 0 0 0 0,0-1 0 0 0,1 1 0 0 0,0 0 0 0 0,0 0 0 0 0,0-1 0 0 0,0 1 0 0 0,0 0 0 0 0,0 0 0 0 0,1-1 0 0 0,0 1 0 0 0,-1 0 0 0 0,1 0 0 0 0,0 0 0 0 0,3-6 0 0 0,0 5 94 0 0,-1 0 0 0 0,1-1-1 0 0,-1 1 1 0 0,1 1 0 0 0,1-1 0 0 0,-1 0 0 0 0,0 1 0 0 0,1 0 0 0 0,0 0 0 0 0,6-2 0 0 0,-3 2 76 0 0,0 1 1 0 0,0 0-1 0 0,0 1 0 0 0,0 0 1 0 0,1 0-1 0 0,13 1 1 0 0,-15 1-243 0 0,-1 0 1 0 0,1 0-1 0 0,-1 0 1 0 0,1 1 0 0 0,-1 0-1 0 0,0 0 1 0 0,0 1-1 0 0,0-1 1 0 0,0 1-1 0 0,0 1 1 0 0,-1-1 0 0 0,8 6-1 0 0,-1 1 89 0 0,0 1 0 0 0,-1 0-1 0 0,18 21 1 0 0,-27-31-154 0 0,-1 1 0 0 0,0 0 0 0 0,1 0 0 0 0,-1 0 0 0 0,0 0 0 0 0,0 0 0 0 0,0 0 0 0 0,0 0 0 0 0,0 0 1 0 0,-1 1-1 0 0,2 2 0 0 0,3 7 42 0 0,-4-10-49 0 0,6 7 52 0 0,-1-1 0 0 0,0 1 0 0 0,-1 1 0 0 0,1-1 0 0 0,-2 1 0 0 0,1 0 0 0 0,-2 0 0 0 0,5 16-1 0 0,6 16 125 0 0,-9-31-137 0 0,-1-1 1 0 0,-1 1 0 0 0,1 0 0 0 0,-2 0-1 0 0,0 0 1 0 0,1 14 0 0 0,11 46 38 0 0,-14 97-626 0 0,-1-164 404 0 0,0 0-1 0 0,0 0 1 0 0,-1 0 0 0 0,1 0-1 0 0,-1-1 1 0 0,0 1 0 0 0,0 0 0 0 0,-4 5-1 0 0,5-7-205 0 0,0 0 1 0 0,0 0-1 0 0,-1 0 0 0 0,1 0 0 0 0,-1 0 0 0 0,1-1 0 0 0,-1 1 0 0 0,0 0 0 0 0,0-1 0 0 0,0 0 0 0 0,0 1 0 0 0,0-1 0 0 0,0 0 0 0 0,0 0 1 0 0,0 0-1 0 0,-4 1 0 0 0,5-2-144 0 0,-1 0 0 0 0,1 1 0 0 0,-1-2 0 0 0,1 1 1 0 0,-1 0-1 0 0,1 0 0 0 0,-1 0 0 0 0,1-1 0 0 0,0 1 1 0 0,-1-1-1 0 0,1 1 0 0 0,-1-1 0 0 0,1 0 0 0 0,0 1 1 0 0,0-1-1 0 0,-1 0 0 0 0,1 0 0 0 0,-1-1 0 0 0,-7-20-5283 0 0,2 1 3877 0 0,-2 13-1907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4312 0 0,'9'-33'8940'0'0,"-8"33"-8810"0"0,-1 0 1 0 0,0 0-1 0 0,0-1 0 0 0,0 1 1 0 0,0 0-1 0 0,1 0 1 0 0,-1 0-1 0 0,0-1 1 0 0,0 1-1 0 0,0 0 1 0 0,1 0-1 0 0,-1 0 1 0 0,0 0-1 0 0,0-1 1 0 0,1 1-1 0 0,-1 0 0 0 0,0 0 1 0 0,1 0-1 0 0,-1 0 1 0 0,0 0-1 0 0,0 0 1 0 0,1 0-1 0 0,-1 0 1 0 0,0 0-1 0 0,1 0 1 0 0,-1 0-1 0 0,0 0 1 0 0,0 0-1 0 0,1 0 0 0 0,-1 0 1 0 0,0 0-1 0 0,1 0 1 0 0,-1 0-1 0 0,0 1 1 0 0,0-1-1 0 0,1 0 1 0 0,-1 0-1 0 0,0 0 1 0 0,0 0-1 0 0,0 0 1 0 0,1 1-1 0 0,-1-1 0 0 0,0 0 1 0 0,0 0-1 0 0,0 1 1 0 0,1-1-1 0 0,11 9 3614 0 0,-2 6-3077 0 0,4 9 10 0 0,33 145 1167 0 0,12 27-665 0 0,-57-186-1113 0 0,1 0 1 0 0,0 0 0 0 0,1-1-1 0 0,0 1 1 0 0,7 12 0 0 0,-1-4 22 0 0,-2 2 55 0 0,-8-19-137 0 0,0 1 0 0 0,0-1 0 0 0,1 1 0 0 0,-1-1 0 0 0,1 0-1 0 0,-1 0 1 0 0,1 1 0 0 0,-1-1 0 0 0,1 0 0 0 0,0 0 0 0 0,0 0 0 0 0,0 1 0 0 0,-1-1 0 0 0,1 0 0 0 0,0 0 0 0 0,0 0 0 0 0,0-1 0 0 0,1 1-1 0 0,-1 0 1 0 0,0 0 0 0 0,0 0 0 0 0,0-1 0 0 0,1 1 0 0 0,-1-1 0 0 0,0 1 0 0 0,0-1 0 0 0,1 1 0 0 0,-1-1 0 0 0,1 0 0 0 0,-1 0 0 0 0,0 0 0 0 0,1 0-1 0 0,-1 0 1 0 0,0 0 0 0 0,1 0 0 0 0,2 0 0 0 0,0-1-2 0 0,1-1 0 0 0,0 1-1 0 0,0-1 1 0 0,-1 0 0 0 0,1 0 0 0 0,-1 0-1 0 0,1-1 1 0 0,-1 0 0 0 0,0 1 0 0 0,0-2-1 0 0,0 1 1 0 0,-1 0 0 0 0,1-1 0 0 0,-1 1-1 0 0,0-1 1 0 0,0 0 0 0 0,0 0 0 0 0,0-1-1 0 0,-1 1 1 0 0,1 0 0 0 0,-1-1 0 0 0,2-6-1 0 0,1 1 4 0 0,0 0 0 0 0,0 0 0 0 0,1 0 0 0 0,11-13 0 0 0,-7 13 2 0 0,-8 8-9 0 0,-1 1-1 0 0,1-1 0 0 0,-1 0 0 0 0,0 1 1 0 0,1-1-1 0 0,-1 0 0 0 0,0 0 0 0 0,0 0 1 0 0,0 0-1 0 0,0 0 0 0 0,-1 0 0 0 0,1 0 1 0 0,-1 0-1 0 0,1 0 0 0 0,-1 0 0 0 0,0-1 1 0 0,1-1-1 0 0,1-7 5 0 0,3-8 4 0 0,0 1-1 0 0,2 0 0 0 0,0 1 1 0 0,11-21-1 0 0,-17 37 7 0 0,-1 0 1 0 0,1 0 0 0 0,0 0-1 0 0,-1 0 1 0 0,1 0 0 0 0,-1 0-1 0 0,1 0 1 0 0,-1 0 0 0 0,1 0-1 0 0,-1 0 1 0 0,0 0 0 0 0,0 0-1 0 0,1 0 1 0 0,-1 0 0 0 0,0 0-1 0 0,0 0 1 0 0,0-1 0 0 0,0 1-1 0 0,0 0 1 0 0,-1 0 0 0 0,1 0-1 0 0,0 0 1 0 0,0 0 0 0 0,-1 0-1 0 0,1 0 1 0 0,-1 0 0 0 0,1 0-1 0 0,-1 0 1 0 0,1 0 0 0 0,-1 0-1 0 0,0 0 1 0 0,1 0 0 0 0,-1 0-1 0 0,0 0 1 0 0,0 1 0 0 0,1-1-1 0 0,-1 0 1 0 0,0 0 0 0 0,0 1-1 0 0,0-1 1 0 0,0 1 0 0 0,0-1-1 0 0,0 1 1 0 0,0-1-1 0 0,0 1 1 0 0,0 0 0 0 0,0-1-1 0 0,0 1 1 0 0,-1 0 0 0 0,-1 0-1 0 0,2 4 17 0 0,-1 0 0 0 0,1 1-1 0 0,0-1 1 0 0,0 1 0 0 0,0-1-1 0 0,1 1 1 0 0,0-1-1 0 0,0 1 1 0 0,1 8 0 0 0,-1-10-38 0 0,-1 14 52 0 0,0-13-37 0 0,0 0 1 0 0,1-1-1 0 0,0 1 1 0 0,0 0-1 0 0,0 0 1 0 0,0-1-1 0 0,0 1 1 0 0,1 0-1 0 0,0-1 1 0 0,-1 1-1 0 0,1-1 1 0 0,1 1-1 0 0,2 5 1 0 0,0-3-10 0 0,0 0 1 0 0,-1 0-1 0 0,1 0 0 0 0,-1 0 1 0 0,-1 0-1 0 0,4 11 1 0 0,15 30 36 0 0,28 11-101 0 0,-44-54-36 0 0,0 1 0 0 0,1-1 0 0 0,0-1 0 0 0,-1 1 0 0 0,1-1 0 0 0,1 0 0 0 0,-1 0 0 0 0,0-1 1 0 0,1 0-1 0 0,-1 0 0 0 0,1 0 0 0 0,0-1 0 0 0,-1 0 0 0 0,14 0 0 0 0,-3-1-1052 0 0,1 0-1 0 0,-1-1 1 0 0,0-1-1 0 0,27-7 1 0 0,-26 5-199 0 0,-15 4 844 0 0,1-1 0 0 0,-1 0 1 0 0,1 1-1 0 0,-1-1 0 0 0,0-1 1 0 0,1 1-1 0 0,-1 0 1 0 0,0-1-1 0 0,0 0 0 0 0,0 0 1 0 0,0 0-1 0 0,4-3 1 0 0,44-26-7404 0 0,-39 21 3128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0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4112 0 0,'0'6'5423'0'0,"0"26"-276"0"0,-22 64 2000 0 0,13-6-5047 0 0,18 91-2107 0 0,-9-179-79 0 0,0 0 0 0 0,1 0 0 0 0,-1 0 0 0 0,1-1 1 0 0,-1 1-1 0 0,1 0 0 0 0,-1 0 0 0 0,1-1 0 0 0,0 1 0 0 0,0 0 0 0 0,0-1 0 0 0,2 4 0 0 0,-1-4-155 0 0,-1 1-1 0 0,0 0 0 0 0,1 0 0 0 0,-1 0 1 0 0,0 0-1 0 0,0 0 0 0 0,-1 0 0 0 0,1 0 1 0 0,0 1-1 0 0,-1-1 0 0 0,1 0 0 0 0,-1 0 1 0 0,0 4-1 0 0,3 15-4281 0 0,-1 1-2819 0 0,-2-15 2066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170 247 4152 0 0,'0'-2'137'0'0,"0"-1"0"0"0,-1 0 0 0 0,1 1 0 0 0,-1-1 0 0 0,0 1 0 0 0,0-1 0 0 0,0 1 0 0 0,0-1 0 0 0,0 1 0 0 0,0 0 0 0 0,-1 0 0 0 0,1-1 0 0 0,-1 1 0 0 0,-2-3 0 0 0,-12-20 2301 0 0,14 19-1908 0 0,-2 1 0 0 0,1 0 0 0 0,0 0 0 0 0,-1 0 0 0 0,0 0 0 0 0,-6-5 0 0 0,7 7-203 0 0,-1-1 1 0 0,1 1 0 0 0,0-1-1 0 0,0 0 1 0 0,0 0 0 0 0,1 0-1 0 0,-1 0 1 0 0,1-1 0 0 0,-2-5 0 0 0,2 4 182 0 0,0 0 0 0 0,-1 0 0 0 0,0 0 0 0 0,0 0 0 0 0,0 0 0 0 0,-1 1 1 0 0,-6-9-1 0 0,0 1 827 0 0,10 12-1196 0 0,-1-1-1 0 0,0 1 1 0 0,0 0 0 0 0,0-1 0 0 0,0 1-1 0 0,0 0 1 0 0,0 0 0 0 0,0 0-1 0 0,0 0 1 0 0,-1 0 0 0 0,1 0-1 0 0,0 0 1 0 0,-1 0 0 0 0,1 0-1 0 0,0 1 1 0 0,-1-1 0 0 0,1 1 0 0 0,-1-1-1 0 0,1 1 1 0 0,-2-1 0 0 0,-1-3 952 0 0,-1-1 595 0 0,3 17-1457 0 0,3-1-163 0 0,1 1 0 0 0,0-1 0 0 0,1 0 0 0 0,0-1 0 0 0,1 1 0 0 0,0-1 0 0 0,0 1 0 0 0,1-1 0 0 0,12 18 0 0 0,-8-13-47 0 0,-1-1-1 0 0,-1 1 1 0 0,6 19-1 0 0,6 3-3 0 0,-16-32-10 0 0,0 0-1 0 0,-1-1 1 0 0,1 1-1 0 0,-1 0 0 0 0,0 0 1 0 0,0 1-1 0 0,-1-1 0 0 0,2 9 1 0 0,1 2-4 0 0,1-1 0 0 0,0 1 1 0 0,1-1-1 0 0,11 22 0 0 0,12 33 22 0 0,0 7 11 0 0,-23-65-25 0 0,-1 0 0 0 0,0 0-1 0 0,0 0 1 0 0,-2 0 0 0 0,1 1 0 0 0,2 25 0 0 0,-6-36-11 0 0,0 0 1 0 0,0 0-1 0 0,1 1 0 0 0,0-1 0 0 0,-1 0 0 0 0,1 0 0 0 0,0 0 1 0 0,0 0-1 0 0,0 0 0 0 0,0 0 0 0 0,0 0 0 0 0,2 2 1 0 0,-2-2 2 0 0,1 0 1 0 0,-1 0-1 0 0,0-1 1 0 0,0 1 0 0 0,0 0-1 0 0,0 0 1 0 0,-1 0-1 0 0,1 0 1 0 0,0 0 0 0 0,-1 0-1 0 0,1 1 1 0 0,-1 1-1 0 0,0 44 31 0 0,0-47-32 0 0,0-1 1 0 0,-1 1-1 0 0,1-1 1 0 0,0 1-1 0 0,-1-1 0 0 0,1 1 1 0 0,0-1-1 0 0,-1 1 1 0 0,1-1-1 0 0,-1 0 0 0 0,1 1 1 0 0,-1-1-1 0 0,1 0 1 0 0,-1 1-1 0 0,1-1 1 0 0,-1 0-1 0 0,1 1 0 0 0,-1-1 1 0 0,1 0-1 0 0,-1 0 1 0 0,1 0-1 0 0,-1 1 1 0 0,0-1-1 0 0,1 0 0 0 0,-1 0 1 0 0,1 0-1 0 0,-1 0 1 0 0,0 0-1 0 0,1 0 1 0 0,-1 0-1 0 0,1 0 0 0 0,-1 0 1 0 0,1-1-1 0 0,-1 1 1 0 0,0 0-1 0 0,1 0 0 0 0,-1 0 1 0 0,1-1-1 0 0,-1 1 1 0 0,1 0-1 0 0,-1-1 1 0 0,1 1-1 0 0,-1-1 0 0 0,-8-49 37 0 0,9 44-39 0 0,-1 0 0 0 0,0-1 0 0 0,0 1 0 0 0,0 0 0 0 0,-4-11 1 0 0,3 11-3 0 0,0 0 0 0 0,0-1 1 0 0,1 1-1 0 0,0-1 0 0 0,0-11 1 0 0,-4-36 1 0 0,2 41 0 0 0,2 1 0 0 0,-1-1 0 0 0,2 0 0 0 0,0 0 0 0 0,0 0 0 0 0,3-15 0 0 0,23-18 76 0 0,-14 39-51 0 0,-7 6-23 0 0,-3 1-3 0 0,-1 0 0 0 0,1-1 0 0 0,-1 1 0 0 0,1-1 0 0 0,-1 1 0 0 0,1-1 0 0 0,-1 0 0 0 0,0 0 0 0 0,1 1 0 0 0,-1-1 0 0 0,0 0 0 0 0,0 0 0 0 0,1 0 0 0 0,-1 0 0 0 0,0-1 0 0 0,0 1 0 0 0,0 0 0 0 0,1-3 0 0 0,0 2 2 0 0,0 0 0 0 0,0 1 1 0 0,0-1-1 0 0,0 0 0 0 0,0 1 1 0 0,0-1-1 0 0,1 1 0 0 0,-1-1 1 0 0,0 1-1 0 0,1 0 0 0 0,-1 0 1 0 0,1 0-1 0 0,-1 1 0 0 0,1-1 1 0 0,4 0-1 0 0,48-1-24 0 0,-33 2 51 0 0,-12 2-29 0 0,1-1 0 0 0,-1 2 0 0 0,1-1 0 0 0,-1 1-1 0 0,0 1 1 0 0,0 0 0 0 0,-1 0 0 0 0,1 1 0 0 0,-1 1-1 0 0,14 9 1 0 0,20 10 61 0 0,-40-23-52 0 0,1 0 0 0 0,-1 1 0 0 0,0-1 0 0 0,0 1 0 0 0,-1-1 0 0 0,1 1 0 0 0,0 0 0 0 0,-1 0 0 0 0,0 0-1 0 0,0 0 1 0 0,0 1 0 0 0,0-1 0 0 0,0 1 0 0 0,-1-1 0 0 0,2 5 0 0 0,-1-4 11 0 0,-1 0 0 0 0,1 0 0 0 0,0 0 0 0 0,0-1 0 0 0,0 1 0 0 0,1-1 0 0 0,4 6 0 0 0,-1-2 55 0 0,-1-1 1 0 0,-1 1-1 0 0,1 0 1 0 0,-1 1-1 0 0,0-1 1 0 0,-1 1-1 0 0,0-1 0 0 0,0 1 1 0 0,-1 0-1 0 0,0 0 1 0 0,0 1-1 0 0,1 13 1 0 0,-2-2 86 0 0,0-15-132 0 0,-1-1 0 0 0,1 0 0 0 0,-1 0 0 0 0,0 1 0 0 0,0-1 0 0 0,-1 0 1 0 0,1 1-1 0 0,-1-1 0 0 0,0 0 0 0 0,0 0 0 0 0,0 0 0 0 0,-1 1 0 0 0,1-1 0 0 0,-4 5 0 0 0,-12 17 104 0 0,15-22-124 0 0,0 0 0 0 0,0-1 0 0 0,0 0 0 0 0,0 0 0 0 0,-1 1 0 0 0,1-1 0 0 0,-1-1 0 0 0,0 1 0 0 0,-5 4 0 0 0,0-2 13 0 0,0 0 1 0 0,0 0-1 0 0,1 1 1 0 0,0 0-1 0 0,0 1 1 0 0,-6 6-1 0 0,7-9-10 0 0,1 0 0 0 0,-1 0 0 0 0,1-1 0 0 0,-1 0 0 0 0,0 0 0 0 0,-1-1 0 0 0,1 0 0 0 0,0 0 0 0 0,-13 3 0 0 0,-3 1-23 0 0,18-5-29 0 0,0 1-1 0 0,-1-1 0 0 0,1 0 1 0 0,0-1-1 0 0,0 1 0 0 0,-1-1 1 0 0,1 0-1 0 0,0 0 0 0 0,-1 0 0 0 0,1 0 1 0 0,0-1-1 0 0,0 1 0 0 0,-1-1 1 0 0,1 0-1 0 0,0-1 0 0 0,0 1 1 0 0,0-1-1 0 0,0 0 0 0 0,0 0 0 0 0,-4-3 1 0 0,-5-1-454 0 0,12 6 415 0 0,-1 0-1 0 0,1-1 1 0 0,-1 1 0 0 0,1-1 0 0 0,-1 1 0 0 0,1-1-1 0 0,0 0 1 0 0,-1 0 0 0 0,1 1 0 0 0,0-1 0 0 0,-1 0 0 0 0,1 0-1 0 0,0 0 1 0 0,0-1 0 0 0,0 1 0 0 0,0 0 0 0 0,0 0 0 0 0,0 0-1 0 0,0-1 1 0 0,0 1 0 0 0,0-3 0 0 0,0 3-47 0 0,1-1 0 0 0,0 1 0 0 0,-1-1 0 0 0,1 1 0 0 0,-1 0 0 0 0,0-1 0 0 0,1 1 0 0 0,-1 0 1 0 0,0-1-1 0 0,0 1 0 0 0,0 0 0 0 0,0 0 0 0 0,0 0 0 0 0,0 0 0 0 0,-3-2 0 0 0,3 2-62 0 0,0 0 0 0 0,0 0 0 0 0,0 0 0 0 0,0 1 0 0 0,0-1 0 0 0,1-1 0 0 0,-1 1 0 0 0,0 0-1 0 0,0 0 1 0 0,1 0 0 0 0,-1 0 0 0 0,1 0 0 0 0,-1-1 0 0 0,1 1 0 0 0,-1-2 0 0 0,-3-15-3468 0 0,4 16 3203 0 0,-1 0 0 0 0,0 0 0 0 0,1-1 0 0 0,0 1 0 0 0,-1 0 0 0 0,1 0-1 0 0,0 0 1 0 0,0 0 0 0 0,0-1 0 0 0,0 1 0 0 0,1 0 0 0 0,-1 0 0 0 0,1 0 0 0 0,-1 0-1 0 0,1 0 1 0 0,0 0 0 0 0,-1 0 0 0 0,3-3 0 0 0,0-3-460 0 0,2-3-401 0 0,8 1-2421 0 0,15-12 80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6728 0 0,'-2'2'7586'0'0,"4"4"-3394"0"0,11 19-2895 0 0,-5-11-411 0 0,12 93 1092 0 0,-2-37-1126 0 0,-14-57-702 0 0,-1 0 0 0 0,0 0 0 0 0,0 0 0 0 0,-2 0-1 0 0,1 13 1 0 0,-1-11 23 0 0,1-1 0 0 0,0 0 0 0 0,6 21 0 0 0,1 13 170 0 0,0-2-129 0 0,-8-44-202 0 0,0 0-1 0 0,-1 0 0 0 0,1 1 1 0 0,-1-1-1 0 0,0 0 0 0 0,0 1 1 0 0,0-1-1 0 0,0 0 0 0 0,0 1 1 0 0,-1 2-1 0 0,1-3-4 0 0,-1 0 0 0 0,1 0-1 0 0,0 0 1 0 0,0 0 0 0 0,0 0 0 0 0,0 0-1 0 0,0 0 1 0 0,0-1 0 0 0,1 1 0 0 0,-1 0-1 0 0,0 0 1 0 0,1 0 0 0 0,0 0 0 0 0,-1-1 0 0 0,1 1-1 0 0,0 0 1 0 0,2 2 0 0 0,2 4-9 0 0,-5-7 8 0 0,1 0 0 0 0,-1-1-1 0 0,0 1 1 0 0,0 0 0 0 0,1-1 0 0 0,-1 1 0 0 0,0 0-1 0 0,1-1 1 0 0,-1 1 0 0 0,1-1 0 0 0,-1 1 0 0 0,1-1-1 0 0,-1 1 1 0 0,1-1 0 0 0,-1 1 0 0 0,1-1 0 0 0,0 1-1 0 0,-1-1 1 0 0,1 0 0 0 0,-1 1 0 0 0,1-1 0 0 0,0 0-1 0 0,-1 1 1 0 0,1-1 0 0 0,0 0 0 0 0,0 0-1 0 0,-1 0 1 0 0,1 0 0 0 0,0 0 0 0 0,-1 0 0 0 0,1 0-1 0 0,0 0 1 0 0,0 0 0 0 0,-1 0 0 0 0,1 0 0 0 0,0 0-1 0 0,0 0 1 0 0,-1 0 0 0 0,1-1 0 0 0,0 1 0 0 0,-1 0-1 0 0,1-1 1 0 0,-1 1 0 0 0,1 0 0 0 0,0-1 0 0 0,-1 1-1 0 0,1-1 1 0 0,-1 1 0 0 0,1-1 0 0 0,-1 1 0 0 0,1-1-1 0 0,-1 0 1 0 0,1 1 0 0 0,-1-1 0 0 0,0 1 0 0 0,1-1-1 0 0,-1 0 1 0 0,1 0 0 0 0,0-2-3 0 0,1 0 1 0 0,0-1 0 0 0,-1 1-1 0 0,1 0 1 0 0,-1 0 0 0 0,0-1-1 0 0,0 1 1 0 0,-1-1-1 0 0,2-6 1 0 0,3-10 1 0 0,-2 12-5 0 0,4-3 16 0 0,-2-1 1 0 0,0 1-1 0 0,0-1 0 0 0,-1 0 0 0 0,0 0 0 0 0,3-22 1 0 0,-7 30-18 0 0,0 1 0 0 0,0-1 0 0 0,1 1 1 0 0,0-1-1 0 0,-1 1 0 0 0,1-1 1 0 0,0 1-1 0 0,1 0 0 0 0,-1-1 0 0 0,1 1 1 0 0,-1 0-1 0 0,1 0 0 0 0,0 0 1 0 0,5-5-1 0 0,9-20-23 0 0,-4 12 51 0 0,-11 15-25 0 0,0 0 1 0 0,0 0 0 0 0,1 0 0 0 0,-1 0 0 0 0,-1-1 0 0 0,1 1 0 0 0,0 0 0 0 0,0 0 0 0 0,0-1-1 0 0,-1 1 1 0 0,1 0 0 0 0,-1-1 0 0 0,1 1 0 0 0,-1-1 0 0 0,1 1 0 0 0,-1-1 0 0 0,0-1 0 0 0,0 2 1 0 0,0 0 0 0 0,1 1 1 0 0,-1-1-1 0 0,0 0 0 0 0,0 1 1 0 0,0-1-1 0 0,0 0 0 0 0,0 0 1 0 0,1 1-1 0 0,-1-1 0 0 0,0 1 1 0 0,1-1-1 0 0,-1 0 1 0 0,0 1-1 0 0,1-1 0 0 0,-1 1 1 0 0,1-1-1 0 0,-1 1 0 0 0,1-1 1 0 0,-1 1-1 0 0,1-1 0 0 0,-1 1 1 0 0,1-1-1 0 0,0 1 0 0 0,-1 0 1 0 0,1-1-1 0 0,0 1 1 0 0,-1 0-1 0 0,1 0 0 0 0,0 0 1 0 0,-1-1-1 0 0,1 1 0 0 0,0 0 1 0 0,-1 0-1 0 0,1 0 0 0 0,0 0 1 0 0,0 0-1 0 0,-1 0 0 0 0,1 0 1 0 0,1 0-1 0 0,0 0 364 0 0,-3 16-224 0 0,1-1 0 0 0,1 0-1 0 0,1 0 1 0 0,0 0 0 0 0,1 0-1 0 0,0 0 1 0 0,1-1 0 0 0,9 21-1 0 0,-5-9-106 0 0,-7-23-38 0 0,-1 0 0 0 0,1-1 0 0 0,0 1 1 0 0,0 0-1 0 0,0 0 0 0 0,0-1 0 0 0,1 1 0 0 0,-1-1 0 0 0,1 1 0 0 0,0-1 1 0 0,-1 0-1 0 0,4 3 0 0 0,10 19 53 0 0,-14-22-49 0 0,0 0 0 0 0,-1 0 0 0 0,1 0 0 0 0,0 0 0 0 0,1 0 0 0 0,-1 0 0 0 0,0-1 0 0 0,0 1 0 0 0,1 0 0 0 0,-1-1 0 0 0,1 1 0 0 0,0-1 0 0 0,-1 0 0 0 0,5 3 0 0 0,31 27-54 0 0,-32-26 47 0 0,1 0-1 0 0,-1 0 1 0 0,1 0-1 0 0,0-1 0 0 0,0 0 1 0 0,1 0-1 0 0,-1-1 1 0 0,14 6-1 0 0,-17-8-140 0 0,1 1 1 0 0,0-1-1 0 0,-1 0 0 0 0,1 0 0 0 0,0-1 0 0 0,-1 1 0 0 0,1-1 1 0 0,0 0-1 0 0,0 0 0 0 0,-1 0 0 0 0,1 0 0 0 0,0-1 1 0 0,0 0-1 0 0,-1 0 0 0 0,1 0 0 0 0,0 0 0 0 0,5-3 1 0 0,18-12-2377 0 0,-24 15 2155 0 0,-1-1 0 0 0,1 1 0 0 0,0 0 0 0 0,-1-1 0 0 0,1 0 0 0 0,-1 1 0 0 0,1-1-1 0 0,-1 0 1 0 0,0 0 0 0 0,0 0 0 0 0,0-1 0 0 0,0 1 0 0 0,0 0 0 0 0,-1-1 0 0 0,1 1-1 0 0,-1-1 1 0 0,2-4 0 0 0,2-1-682 0 0,-1 0-1 0 0,1 0 1 0 0,0 1-1 0 0,12-14 1 0 0,-9 13-18 0 0,-1-2 1 0 0,0 1-1 0 0,0-1 0 0 0,8-15 1 0 0,1 1-1343 0 0,9 7-524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 4600 0 0,'-8'0'923'0'0,"2"0"-234"0"0,0-1-1 0 0,0 1 1 0 0,0 0-1 0 0,0 1 0 0 0,0-1 1 0 0,0 1-1 0 0,0 0 1 0 0,1 1-1 0 0,-1-1 1 0 0,0 1-1 0 0,1 0 1 0 0,-1 1-1 0 0,1-1 1 0 0,-9 6-1 0 0,-17 8 702 0 0,27-14-1217 0 0,0-1 0 0 0,0 0 0 0 0,0 1 0 0 0,0 0 0 0 0,1 0-1 0 0,-1 0 1 0 0,1 0 0 0 0,-1 1 0 0 0,1-1 0 0 0,-5 5 0 0 0,-7 6 416 0 0,14-11-546 0 0,-1-1-1 0 0,0 0 0 0 0,0 1 1 0 0,1-1-1 0 0,-1 1 1 0 0,1 0-1 0 0,-1-1 0 0 0,1 1 1 0 0,0 0-1 0 0,-1 0 1 0 0,1 0-1 0 0,0 0 0 0 0,0 2 1 0 0,-15 24 319 0 0,14-26-285 0 0,-1 1 0 0 0,1 1 0 0 0,0-1 0 0 0,0 0 1 0 0,1 0-1 0 0,-1 1 0 0 0,1-1 0 0 0,0 1 0 0 0,0-1 0 0 0,0 1 1 0 0,0 0-1 0 0,0 7 0 0 0,1 106 911 0 0,1-116-976 0 0,-1 1 0 0 0,1 0 1 0 0,0-1-1 0 0,-1 1 0 0 0,1 0 1 0 0,0-1-1 0 0,0 1 0 0 0,0-1 0 0 0,0 1 1 0 0,0-1-1 0 0,0 0 0 0 0,1 1 0 0 0,-1-1 1 0 0,0 0-1 0 0,1 0 0 0 0,-1 0 0 0 0,1 0 1 0 0,-1 0-1 0 0,1 0 0 0 0,-1 0 0 0 0,1-1 1 0 0,3 2-1 0 0,14 11 121 0 0,-16 0-46 0 0,-3-12-76 0 0,0 0 0 0 0,0 0-1 0 0,0 1 1 0 0,0-1 0 0 0,1 0-1 0 0,-1 0 1 0 0,0 0 0 0 0,1 1 0 0 0,-1-1-1 0 0,1 0 1 0 0,-1 0 0 0 0,1 0 0 0 0,-1 0-1 0 0,1 0 1 0 0,0 0 0 0 0,-1 0 0 0 0,1 0-1 0 0,0 0 1 0 0,0-1 0 0 0,0 1 0 0 0,0 0-1 0 0,0 0 1 0 0,1 0 0 0 0,94 78 805 0 0,-38-24-202 0 0,-31-28-320 0 0,-25-25-257 0 0,0 0-1 0 0,-1 0 1 0 0,1 1 0 0 0,0-1 0 0 0,-1 0 0 0 0,1 0-1 0 0,-1 1 1 0 0,0-1 0 0 0,1 1 0 0 0,-1-1-1 0 0,1 5 1 0 0,-2-5-15 0 0,1 0 0 0 0,-1 0 0 0 0,1-1 0 0 0,0 1 0 0 0,-1 0 0 0 0,1 0 0 0 0,0-1 0 0 0,0 1 0 0 0,0-1 0 0 0,1 1-1 0 0,-1-1 1 0 0,0 1 0 0 0,0-1 0 0 0,1 0 0 0 0,-1 1 0 0 0,1-1 0 0 0,2 1 0 0 0,-2 0 0 0 0,-1-1 0 0 0,1 1 0 0 0,0-1 0 0 0,-1 1-1 0 0,1-1 1 0 0,-1 1 0 0 0,1 0 0 0 0,-1 0 0 0 0,0 0 0 0 0,0 0 0 0 0,0 0 0 0 0,0 0 0 0 0,0 0 0 0 0,-1 0 0 0 0,1 0 0 0 0,0 0 0 0 0,-1 1-1 0 0,0-1 1 0 0,1 0 0 0 0,-1 5 0 0 0,0-5 19 0 0,0 1 0 0 0,0 0 1 0 0,1 0-1 0 0,-1-1 0 0 0,1 1 0 0 0,0 0 0 0 0,0-1 0 0 0,0 1 0 0 0,0-1 0 0 0,0 1 1 0 0,1-1-1 0 0,-1 1 0 0 0,3 2 0 0 0,2 1 61 0 0,-4-4-65 0 0,0 0 1 0 0,0-1-1 0 0,0 1 1 0 0,0 0-1 0 0,0 0 1 0 0,-1 0-1 0 0,1 1 1 0 0,-1-1-1 0 0,0 0 1 0 0,1 0-1 0 0,-1 1 1 0 0,0-1 0 0 0,0 1-1 0 0,-1-1 1 0 0,1 1-1 0 0,-1-1 1 0 0,1 4-1 0 0,4 13 406 0 0,-4-18-409 0 0,-1 0-1 0 0,1 1 1 0 0,0-1 0 0 0,-1 0 0 0 0,1 1 0 0 0,-1-1 0 0 0,1 0-1 0 0,-1 1 1 0 0,0-1 0 0 0,0 0 0 0 0,0 1 0 0 0,0-1 0 0 0,0 1-1 0 0,0-1 1 0 0,0 1 0 0 0,0-1 0 0 0,0 0 0 0 0,0 1 0 0 0,-1-1-1 0 0,1 0 1 0 0,-1 1 0 0 0,1-1 0 0 0,-1 0 0 0 0,0 1 0 0 0,1-1-1 0 0,-1 0 1 0 0,0 0 0 0 0,0 0 0 0 0,0 0 0 0 0,0 1 0 0 0,-1 0-1 0 0,-5 3-1 0 0,1-1-1 0 0,-1 0 0 0 0,0-1 1 0 0,-1 1-1 0 0,-9 2 0 0 0,-4 2-321 0 0,-1-1 0 0 0,1-1-1 0 0,-1-1 1 0 0,0-1 0 0 0,0-1-1 0 0,0-1 1 0 0,-32 0 0 0 0,44-2-593 0 0,-25-4-5719 0 0,34 4 6132 0 0,0-1 0 0 0,0 0 0 0 0,0 1 0 0 0,0-1 0 0 0,1 0 0 0 0,-1 0 0 0 0,0 1 0 0 0,0-1 0 0 0,0 0 0 0 0,1 0 0 0 0,-1 0 0 0 0,1 0 0 0 0,-1 0 0 0 0,1 0 0 0 0,-1 0 0 0 0,1 0 0 0 0,-1 0 0 0 0,1-1 1 0 0,0 1-1 0 0,0 0 0 0 0,-1 0 0 0 0,1 0 0 0 0,0 0 0 0 0,0 0 0 0 0,0-1 0 0 0,1-1 0 0 0,-1-6-4430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4320 0 0,'0'34'12427'0'0,"0"-1"-6858"0"0,0 68-3052 0 0,9-14-2143 0 0,0-59-374 0 0,-8-26-9 0 0,0 0 0 0 0,0 1 1 0 0,0-1-1 0 0,0 0 0 0 0,0 1 1 0 0,0-1-1 0 0,-1 1 0 0 0,1-1 1 0 0,-1 1-1 0 0,1 3 0 0 0,-1 9 2 0 0,-1-10-229 0 0,1 0 0 0 0,0 0 0 0 0,0 1 0 0 0,0-1-1 0 0,1 0 1 0 0,-1 0 0 0 0,1 0 0 0 0,0 0 0 0 0,1-1-1 0 0,0 1 1 0 0,3 8 0 0 0,-4-11-126 0 0,0 0-1 0 0,-1 0 1 0 0,1 0-1 0 0,0 0 1 0 0,-1 0-1 0 0,0 0 1 0 0,1 0 0 0 0,-1 0-1 0 0,0 0 1 0 0,0 0-1 0 0,0 1 1 0 0,0-1-1 0 0,-1 0 1 0 0,1 0 0 0 0,0 0-1 0 0,-1 0 1 0 0,1 0-1 0 0,-1 0 1 0 0,0 0-1 0 0,0 0 1 0 0,0-1 0 0 0,-1 4-1 0 0,-6 21-7159 0 0,8-20 2870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68 360 2520 0 0,'-2'-17'1404'0'0,"-1"0"0"0"0,-1 0 1 0 0,-1 0-1 0 0,-12-31 0 0 0,10 30 68 0 0,1 7-890 0 0,4 9-393 0 0,1 0 0 0 0,-1-1-1 0 0,1 1 1 0 0,-1-1-1 0 0,1 1 1 0 0,0-1 0 0 0,0 0-1 0 0,0 0 1 0 0,0 1 0 0 0,1-1-1 0 0,-1 0 1 0 0,1-3 0 0 0,-9-95 7636 0 0,9 98-7215 0 0,2 4-387 0 0,0 0 0 0 0,-1 0 0 0 0,1 0 0 0 0,0 0 0 0 0,-1 0 0 0 0,1 0 0 0 0,-1 0-1 0 0,1 1 1 0 0,-1-1 0 0 0,1 1 0 0 0,-1-1 0 0 0,0 1 0 0 0,0-1 0 0 0,0 1 0 0 0,0 0 0 0 0,0-1 0 0 0,0 1-1 0 0,0 0 1 0 0,0 0 0 0 0,-1 0 0 0 0,1-1 0 0 0,0 5 0 0 0,15 59-261 0 0,-12-46 482 0 0,0 3-308 0 0,0 0-1 0 0,-2 0 0 0 0,0 26 0 0 0,3 31 76 0 0,-2-39-79 0 0,-3 77-1 0 0,-2-42-24 0 0,11-42-52 0 0,0-5 34 0 0,-3-17-48 0 0,-5-10-40 0 0,-1-1 1 0 0,1 1-1 0 0,-1-1 1 0 0,1 1-1 0 0,-1 0 1 0 0,1-1-1 0 0,-1 1 1 0 0,1-1-1 0 0,-1 1 1 0 0,0 0-1 0 0,1 0 1 0 0,-1-1-1 0 0,0 1 1 0 0,1 0-1 0 0,-1 0 0 0 0,0-1 1 0 0,0 1-1 0 0,0 0 1 0 0,0 0-1 0 0,0 1 1 0 0,0-2-2 0 0,1 0 1 0 0,-1 0 0 0 0,0 0 0 0 0,0 1-1 0 0,0-1 1 0 0,0 0 0 0 0,1 0-1 0 0,-1 0 1 0 0,0 0 0 0 0,0 0-1 0 0,1 1 1 0 0,-1-1 0 0 0,0 0-1 0 0,0 0 1 0 0,0 0 0 0 0,1 0-1 0 0,-1 0 1 0 0,0 0 0 0 0,0 0 0 0 0,1 0-1 0 0,-1 0 1 0 0,0 0 0 0 0,0 0-1 0 0,1 0 1 0 0,-1 0 0 0 0,0 0-1 0 0,0 0 1 0 0,1 0 0 0 0,-1 0-1 0 0,0 0 1 0 0,0 0 0 0 0,0 0 0 0 0,1-1-1 0 0,-1 1 1 0 0,0 0 0 0 0,0 0-1 0 0,0 0 1 0 0,1 0 0 0 0,-1 0-1 0 0,0-1 1 0 0,0 1 0 0 0,0 0-1 0 0,0 0 1 0 0,1 0 0 0 0,-1-1-1 0 0,0 1 1 0 0,0 0 0 0 0,0 0 0 0 0,0 0-1 0 0,0-1 1 0 0,0 1 0 0 0,0 0-1 0 0,0 0 1 0 0,0-1 0 0 0,1 1-1 0 0,-1 0 1 0 0,0-1 0 0 0,10-11 39 0 0,14-22-19 0 0,-16 15 25 0 0,-3 3-54 0 0,1 1 0 0 0,1 0 0 0 0,0 0 0 0 0,1 1 0 0 0,0 0 0 0 0,1 0 1 0 0,17-18-1 0 0,-19 24 12 0 0,0-1 0 0 0,0 0 0 0 0,-1 0 1 0 0,0-1-1 0 0,7-15 0 0 0,15-9 3 0 0,-12 16-47 0 0,-16 18 44 0 0,0 0 0 0 0,0 0 1 0 0,0 1-1 0 0,0-1 0 0 0,-1 0 0 0 0,1 0 1 0 0,0 0-1 0 0,0 0 0 0 0,0 0 0 0 0,0 1 1 0 0,0-1-1 0 0,0 0 0 0 0,0 0 1 0 0,0 0-1 0 0,0 0 0 0 0,0 0 0 0 0,0 1 1 0 0,0-1-1 0 0,0 0 0 0 0,0 0 0 0 0,1 0 1 0 0,-1 0-1 0 0,0 0 0 0 0,0 1 1 0 0,0-1-1 0 0,0 0 0 0 0,0 0 0 0 0,0 0 1 0 0,0 0-1 0 0,0 0 0 0 0,0 0 0 0 0,0 1 1 0 0,1-1-1 0 0,-1 0 0 0 0,0 0 0 0 0,0 0 1 0 0,0 0-1 0 0,0 0 0 0 0,0 0 1 0 0,0 0-1 0 0,1 0 0 0 0,-1 0 0 0 0,0 0 1 0 0,0 0-1 0 0,0 0 0 0 0,0 0 0 0 0,0 0 1 0 0,1 0-1 0 0,-1 0 0 0 0,0 0 1 0 0,0 0-1 0 0,0 0 0 0 0,0 0 0 0 0,1 0 1 0 0,-1 0-1 0 0,0 0 0 0 0,0 0 0 0 0,0 0 1 0 0,0 0-1 0 0,0 0 0 0 0,1 0 0 0 0,-1 0 1 0 0,0 0-1 0 0,0 0 0 0 0,0 0 1 0 0,0-1-1 0 0,0 1 0 0 0,0 0 0 0 0,1 0 1 0 0,1 25 181 0 0,0 34 73 0 0,-2-56-239 0 0,0 121 264 0 0,0-121-281 0 0,0 0 0 0 0,1-1 0 0 0,0 0-1 0 0,0 1 1 0 0,0-1 0 0 0,0 1 0 0 0,0-1 0 0 0,0 0 0 0 0,0 0 0 0 0,1 1 0 0 0,-1-1 0 0 0,4 3 0 0 0,-3-3-4 0 0,-1 0 1 0 0,1-1-1 0 0,-1 1 1 0 0,0 0 0 0 0,0 0-1 0 0,1 0 1 0 0,-1 0-1 0 0,0 1 1 0 0,-1-1-1 0 0,1 0 1 0 0,0 0-1 0 0,0 4 1 0 0,0-4-9 0 0,0 0 0 0 0,0-1 0 0 0,0 1 0 0 0,0 0 0 0 0,0 0 0 0 0,0 0 0 0 0,1-1 0 0 0,-1 1 0 0 0,1-1 0 0 0,-1 1 0 0 0,1-1 0 0 0,0 0 0 0 0,0 1 0 0 0,-1-1 0 0 0,1 0 0 0 0,0 0 0 0 0,0 0 0 0 0,0-1 0 0 0,0 1 0 0 0,0 0 0 0 0,2 0 0 0 0,11 6-156 0 0,-14-5 111 0 0,1-1-1 0 0,-1 0 1 0 0,1 1-1 0 0,0-1 1 0 0,0 0 0 0 0,-1 0-1 0 0,1 0 1 0 0,0 0-1 0 0,0 0 1 0 0,0 0-1 0 0,0-1 1 0 0,0 1 0 0 0,0 0-1 0 0,1-1 1 0 0,-1 0-1 0 0,0 0 1 0 0,0 1-1 0 0,0-1 1 0 0,0-1 0 0 0,0 1-1 0 0,0 0 1 0 0,1 0-1 0 0,-1-1 1 0 0,3 0-1 0 0,49-24-2306 0 0,-47 21 1974 0 0,5-4-332 0 0,0-1 1 0 0,0-1-1 0 0,-1 0 1 0 0,-1 0-1 0 0,11-13 0 0 0,32-31-2722 0 0,14-19-4 0 0,-58 64 2869 0 0,0-1 1 0 0,-1 0-1 0 0,10-16 1 0 0,-12 18 248 0 0,0-1 1 0 0,0 1 0 0 0,0 1-1 0 0,1-1 1 0 0,12-9 0 0 0,4-4-907 0 0,0-2 1 0 0,29-36-1 0 0,-28 37 602 0 0,-23 21 733 0 0,1 0 1 0 0,-1 0-1 0 0,1 0 0 0 0,-1 0 1 0 0,0 0-1 0 0,0 0 0 0 0,1 0 1 0 0,-1 0-1 0 0,0 0 1 0 0,0-1-1 0 0,0 1 0 0 0,0-1 1 0 0,0 1-1 0 0,-1 0 0 0 0,1-1 1 0 0,0 1-1 0 0,-1-1 1 0 0,1 0-1 0 0,-1 1 0 0 0,1-1 1 0 0,-1 0-1 0 0,0 1 0 0 0,1-3 1 0 0,-1 2 813 0 0,-20 3 6888 0 0,17-2-7587 0 0,0 1 1 0 0,0 0-1 0 0,0 0 1 0 0,1 0-1 0 0,-1 1 0 0 0,0-1 1 0 0,0 1-1 0 0,0-1 1 0 0,1 1-1 0 0,-1 0 0 0 0,-4 2 1 0 0,-26 13 1503 0 0,29-15-1579 0 0,0 1 0 0 0,0 0 0 0 0,0 0 0 0 0,0 0 0 0 0,0 0 0 0 0,0 1 0 0 0,1-1 0 0 0,-1 1 0 0 0,-3 4 0 0 0,5-5-97 0 0,1-1 0 0 0,-1 1 0 0 0,0-1 0 0 0,1 0 0 0 0,-1 0 0 0 0,0 0 0 0 0,0 0 0 0 0,0 0 0 0 0,0 0 0 0 0,0 0 0 0 0,-3 0 0 0 0,2 0 3 0 0,1 0 0 0 0,-1-1-1 0 0,1 1 1 0 0,0 0 0 0 0,-1 0 0 0 0,1 1-1 0 0,0-1 1 0 0,0 0 0 0 0,0 1 0 0 0,0-1-1 0 0,-3 5 1 0 0,-29 20 684 0 0,30-24-684 0 0,0 0 1 0 0,0 1-1 0 0,0 0 0 0 0,1 0 0 0 0,-1 0 1 0 0,1 0-1 0 0,0 0 0 0 0,0 1 0 0 0,0 0 1 0 0,-4 5-1 0 0,-65 113 723 0 0,53-90-631 0 0,15-27-123 0 0,1 1-1 0 0,-1-1 0 0 0,1 1 1 0 0,1-1-1 0 0,-1 1 0 0 0,1 0 1 0 0,0 0-1 0 0,0 0 0 0 0,0 0 1 0 0,1 0-1 0 0,0 0 0 0 0,0 1 1 0 0,1 6-1 0 0,-1 12 28 0 0,2 37 185 0 0,0-59-219 0 0,0 1 1 0 0,0 0-1 0 0,0 0 1 0 0,0-1-1 0 0,0 1 1 0 0,1-1-1 0 0,-1 1 1 0 0,1-1-1 0 0,0 1 1 0 0,0-1-1 0 0,0 0 1 0 0,1 0-1 0 0,4 5 1 0 0,14 16 42 0 0,-19-21-43 0 0,1 1 1 0 0,-1-1 0 0 0,1 1 0 0 0,0-1-1 0 0,0 0 1 0 0,0 0 0 0 0,1-1-1 0 0,-1 1 1 0 0,1-1 0 0 0,-1 1-1 0 0,1-1 1 0 0,5 2 0 0 0,-3-2 1 0 0,-4 0-8 0 0,0-1-1 0 0,1 0 1 0 0,-1 0-1 0 0,1 0 0 0 0,-1 0 1 0 0,1 0-1 0 0,-1 0 0 0 0,1-1 1 0 0,-1 1-1 0 0,1-1 1 0 0,-1 0-1 0 0,1 0 0 0 0,0 0 1 0 0,-1 0-1 0 0,1 0 1 0 0,0 0-1 0 0,-1-1 0 0 0,1 1 1 0 0,-1-1-1 0 0,1 0 0 0 0,-1 0 1 0 0,1 0-1 0 0,-1 0 1 0 0,1 0-1 0 0,-1 0 0 0 0,3-3 1 0 0,33-19 61 0 0,-5 4-76 0 0,-27 16-7 0 0,-4 2 16 0 0,-1 1-1 0 0,0 0 0 0 0,0-1 0 0 0,0 1 0 0 0,0-1 0 0 0,0 0 0 0 0,-1 1 0 0 0,1-1 0 0 0,0 0 0 0 0,0 1 0 0 0,0-1 0 0 0,-1 0 1 0 0,1 0-1 0 0,0 0 0 0 0,0 0 0 0 0,-1 0 0 0 0,1 0 0 0 0,-1 0 0 0 0,1 0 0 0 0,-1 0 0 0 0,0 0 0 0 0,1 0 0 0 0,-1-1 1 0 0,8-17-28 0 0,1 1 0 0 0,1 0 0 0 0,1 0 0 0 0,13-17 0 0 0,-12 18-24 0 0,5-1-50 0 0,-15 17 105 0 0,-1-1 1 0 0,1 1-1 0 0,-1 0 1 0 0,0 0-1 0 0,1-1 0 0 0,-1 1 1 0 0,0-1-1 0 0,0 1 0 0 0,0-1 1 0 0,0 0-1 0 0,0 1 1 0 0,0-1-1 0 0,0 0 0 0 0,-1 1 1 0 0,1-1-1 0 0,-1 0 0 0 0,1 0 1 0 0,-1 0-1 0 0,0 0 0 0 0,1-3 1 0 0,17-77-61 0 0,-18 72 61 0 0,0 7 4 0 0,0 1 0 0 0,1-1 1 0 0,-1 0-1 0 0,0 1 0 0 0,0-1 1 0 0,-1 1-1 0 0,1-1 0 0 0,-1 1 1 0 0,1-1-1 0 0,-1 1 0 0 0,0-1 1 0 0,0 1-1 0 0,0 0 0 0 0,0-1 1 0 0,-2-3-1 0 0,0 3-3 0 0,0-1 1 0 0,1-1-1 0 0,0 1 0 0 0,0 0 1 0 0,0 0-1 0 0,1-1 0 0 0,-1 1 1 0 0,1-1-1 0 0,0 1 1 0 0,0-6-1 0 0,-14-37 4 0 0,11 24 27 0 0,5 14-17 0 0,2 10 82 0 0,2 12-74 0 0,0 0 0 0 0,-1 0 0 0 0,0 0 0 0 0,-2 0 0 0 0,1 1 0 0 0,0 17 0 0 0,-2-24-20 0 0,0 0-1 0 0,1 0 1 0 0,0 0-1 0 0,0 0 1 0 0,1 0-1 0 0,0-1 1 0 0,0 1-1 0 0,0-1 1 0 0,6 7-1 0 0,-4 7-9 0 0,-5-19 5 0 0,0 0 0 0 0,0 0 0 0 0,0 0 0 0 0,0 0 0 0 0,0 0-1 0 0,0 0 1 0 0,1 0 0 0 0,-1-1 0 0 0,0 1 0 0 0,1 0 0 0 0,-1 0 0 0 0,0 0 0 0 0,1 0 0 0 0,-1 0-1 0 0,1 0 1 0 0,-1-1 0 0 0,1 1 0 0 0,0 0 0 0 0,-1 0 0 0 0,1-1 0 0 0,0 1 0 0 0,0 0 0 0 0,0 0-1 0 0,10 7-236 0 0,-10-8 200 0 0,-1 1 1 0 0,1-1-1 0 0,0 1 0 0 0,0-1 0 0 0,-1 1 0 0 0,1-1 0 0 0,0 1 1 0 0,0-1-1 0 0,0 0 0 0 0,0 1 0 0 0,0-1 0 0 0,0 0 0 0 0,0 0 1 0 0,0 0-1 0 0,-1 0 0 0 0,1 0 0 0 0,0 0 0 0 0,0 0 0 0 0,0 0 1 0 0,1 0-1 0 0,0 0-290 0 0,8-23-1847 0 0,-2 2 715 0 0,13-15-966 0 0,-20 32 2190 0 0,1 0 0 0 0,-1 0 1 0 0,1 1-1 0 0,0-1 0 0 0,0 1 0 0 0,0-1 1 0 0,1 1-1 0 0,-1 0 0 0 0,1 0 0 0 0,0 0 0 0 0,0 0 1 0 0,6-4-1 0 0,-4 4 66 0 0,0-1 0 0 0,0 0 1 0 0,0 0-1 0 0,0-1 0 0 0,-1 1 0 0 0,5-7 1 0 0,-7 9 158 0 0,0 1 0 0 0,0-1 0 0 0,1 1 0 0 0,-1 0 0 0 0,0 0 0 0 0,1 0 1 0 0,0 0-1 0 0,-1 0 0 0 0,1 0 0 0 0,-1 0 0 0 0,1 1 0 0 0,0 0 1 0 0,-1-1-1 0 0,1 1 0 0 0,0 0 0 0 0,0 0 0 0 0,-1 0 0 0 0,1 1 1 0 0,0-1-1 0 0,3 2 0 0 0,-5-1 41 0 0,0 0-1 0 0,0-1 1 0 0,0 1 0 0 0,0 0-1 0 0,0 0 1 0 0,-1 0 0 0 0,1 0-1 0 0,0 0 1 0 0,-1 0 0 0 0,1 1 0 0 0,-1-1-1 0 0,1 0 1 0 0,-1 0 0 0 0,1 0-1 0 0,-1 1 1 0 0,0-1 0 0 0,0 0-1 0 0,1 0 1 0 0,-1 3 0 0 0,4 11 664 0 0,0-9-392 0 0,-1 0-1 0 0,0 0 1 0 0,0 0 0 0 0,-1 0-1 0 0,0 1 1 0 0,0-1-1 0 0,0 0 1 0 0,0 10-1 0 0,14 39 856 0 0,-4-24-636 0 0,-11-28-479 0 0,0 1-1 0 0,0-1 0 0 0,0 0 0 0 0,1 1 1 0 0,0-1-1 0 0,-1 0 0 0 0,1 0 1 0 0,0 0-1 0 0,0 0 0 0 0,1-1 0 0 0,3 5 1 0 0,-5-6-23 0 0,0 0 1 0 0,0 0-1 0 0,0 0 0 0 0,0 1 1 0 0,0-1-1 0 0,-1 0 1 0 0,1 0-1 0 0,0 1 1 0 0,-1-1-1 0 0,1 0 0 0 0,-1 1 1 0 0,1-1-1 0 0,-1 1 1 0 0,0-1-1 0 0,0 1 1 0 0,1 1-1 0 0,2 9 90 0 0,16 7 189 0 0,-17-18-267 0 0,0 1 0 0 0,1 0 0 0 0,-1 0 1 0 0,0 0-1 0 0,0 0 0 0 0,-1 0 0 0 0,1 1 1 0 0,0-1-1 0 0,-1 0 0 0 0,3 6 0 0 0,-3-4 46 0 0,1-1 0 0 0,-1 1-1 0 0,1 0 1 0 0,0-1-1 0 0,0 1 1 0 0,0-1 0 0 0,0 1-1 0 0,1-1 1 0 0,-1 0 0 0 0,1 0-1 0 0,0 0 1 0 0,0 0-1 0 0,0-1 1 0 0,0 1 0 0 0,1-1-1 0 0,-1 0 1 0 0,4 2 0 0 0,-1-1 312 0 0,4-1 813 0 0,-11-15-672 0 0,-34-64 90 0 0,24 57-501 0 0,8 15-98 0 0,1 0-1 0 0,-1 0 1 0 0,1 0-1 0 0,0 0 1 0 0,0 0-1 0 0,-1-7 0 0 0,-22-51 124 0 0,21 55-123 0 0,0 0 0 0 0,0 0-1 0 0,1 0 1 0 0,0 0 0 0 0,1-1-1 0 0,0 1 1 0 0,0-1 0 0 0,-1-17-1 0 0,3 23-25 0 0,-1 0-1 0 0,1-1 1 0 0,-1 1-1 0 0,0 0 1 0 0,0 0-1 0 0,0 0 1 0 0,0-1-1 0 0,-1 1 0 0 0,-2-3 1 0 0,3 3 8 0 0,-1 0 1 0 0,1 0 0 0 0,0 0-1 0 0,-1 0 1 0 0,1 0-1 0 0,1 0 1 0 0,-1 0-1 0 0,0 0 1 0 0,0-5 0 0 0,1-6-9 0 0,-1 12-4 0 0,1-1-1 0 0,-1 1 0 0 0,1-1 1 0 0,0 1-1 0 0,0-1 0 0 0,0 1 1 0 0,0-1-1 0 0,0 1 0 0 0,1-1 1 0 0,-1 1-1 0 0,1-1 0 0 0,0 1 1 0 0,0-1-1 0 0,-1 1 0 0 0,2 0 1 0 0,-1-1-1 0 0,0 1 0 0 0,3-4 0 0 0,88-67-1650 0 0,-38 43-98 0 0,-47 26 1344 0 0,1 1 0 0 0,0-1 0 0 0,-1 0 0 0 0,0 0 1 0 0,0-1-1 0 0,0 0 0 0 0,-1-1 0 0 0,1 1 0 0 0,6-9 0 0 0,42-52-5705 0 0,-43 63 5374 0 0,-11 3 643 0 0,0 0 1 0 0,0 0 0 0 0,0 0-1 0 0,0-1 1 0 0,0 1-1 0 0,0 0 1 0 0,0 0-1 0 0,0-1 1 0 0,0 1-1 0 0,0-1 1 0 0,0 1 0 0 0,0-1-1 0 0,0 1 1 0 0,0-1-1 0 0,-1 1 1 0 0,1-1-1 0 0,0 0 1 0 0,0 1 0 0 0,-1-1-1 0 0,1 0 1 0 0,0 0-1 0 0,-1 0 1 0 0,1 0-1 0 0,0 0 1 0 0,-1 1-1 0 0,1-1 1 0 0,-1 0 0 0 0,0 0-1 0 0,1-2 1 0 0,0 1-78 0 0,-1 0 1 0 0,1 0-1 0 0,-1 1 0 0 0,1-1 1 0 0,0 0-1 0 0,-1 0 1 0 0,1 1-1 0 0,0-1 1 0 0,0 1-1 0 0,1-1 1 0 0,-1 1-1 0 0,0-1 1 0 0,0 1-1 0 0,1 0 0 0 0,-1-1 1 0 0,1 1-1 0 0,-1 0 1 0 0,1 0-1 0 0,-1 0 1 0 0,4-1-1 0 0,-1-1-324 0 0,0-8-3771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3744 0 0,'0'0'7069'0'0,"-9"1"-299"0"0,-10 4-1870 0 0,5 2-2395 0 0,13-6-2351 0 0,-1 0 0 0 0,1-1-1 0 0,-1 1 1 0 0,1 0 0 0 0,-1 0 0 0 0,1 0 0 0 0,0 0 0 0 0,-1 0-1 0 0,1 0 1 0 0,0 0 0 0 0,0 1 0 0 0,0-1 0 0 0,0 0 0 0 0,0 1 0 0 0,0-1-1 0 0,0 1 1 0 0,0-1 0 0 0,1 1 0 0 0,-1-1 0 0 0,0 1 0 0 0,1-1-1 0 0,0 1 1 0 0,-1 0 0 0 0,1-1 0 0 0,0 1 0 0 0,0 0 0 0 0,-1-1-1 0 0,1 1 1 0 0,1 1 0 0 0,-1 15 55 0 0,2 0-1 0 0,0 0 1 0 0,1 0 0 0 0,1 0-1 0 0,1-1 1 0 0,0 0 0 0 0,14 29-1 0 0,-2-3-43 0 0,46 97 29 0 0,-33-43-117 0 0,-6-34-61 0 0,-17-52-20 0 0,-4-7-1 0 0,-1-1-1 0 0,0 0 0 0 0,0 1 0 0 0,0 0 0 0 0,0 0 0 0 0,0-1 0 0 0,-1 1 0 0 0,0 0 0 0 0,0 0 0 0 0,0 0 1 0 0,1 6-1 0 0,0 8-160 0 0,1-1 0 0 0,1 0 1 0 0,9 26-1 0 0,1 8-602 0 0,-13-49 687 0 0,0 1 0 0 0,-1-1-1 0 0,1 1 1 0 0,0-1 0 0 0,0 1-1 0 0,0-1 1 0 0,0 0 0 0 0,1 1 0 0 0,-1-1-1 0 0,1 0 1 0 0,-1 0 0 0 0,3 2-1 0 0,-2-2-16 0 0,-1-1-1 0 0,1 1 1 0 0,-1 0-1 0 0,1 0 1 0 0,-1 1-1 0 0,0-1 1 0 0,0 0-1 0 0,1 0 1 0 0,-2 0-1 0 0,1 1 1 0 0,0-1-1 0 0,0 4 1 0 0,33 75-7815 0 0,-34-80 7506 0 0,0 0 0 0 0,1 1 0 0 0,-1-1-1 0 0,1 0 1 0 0,-1 0 0 0 0,1 0 0 0 0,0 0 0 0 0,-1 0 0 0 0,1 0 0 0 0,0 0 0 0 0,0-1 0 0 0,0 1 0 0 0,0 0 0 0 0,-1 0 0 0 0,1-1 0 0 0,0 1-1 0 0,0 0 1 0 0,0-1 0 0 0,1 1 0 0 0,-1-1 0 0 0,0 1 0 0 0,0-1 0 0 0,0 0 0 0 0,0 1 0 0 0,0-1 0 0 0,0 0 0 0 0,1 0 0 0 0,-1 0 0 0 0,0 0 0 0 0,0 0-1 0 0,0 0 1 0 0,1 0 0 0 0,-1 0 0 0 0,2-1 0 0 0,7-7-3650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1:1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6528 0 0,'1'4'3606'0'0,"11"15"-882"0"0,26 15 1368 0 0,-33-31-3750 0 0,-1 0 0 0 0,1 1 0 0 0,-1-1 0 0 0,0 1 0 0 0,0 0 0 0 0,0 0 0 0 0,0 1 0 0 0,-1-1 0 0 0,0 1 0 0 0,0 0 0 0 0,4 8 0 0 0,-5-2 26 0 0,-2-9-303 0 0,1 0 0 0 0,-1 0 0 0 0,0 0 0 0 0,1-1 0 0 0,-1 1 0 0 0,1 0 0 0 0,0 0 1 0 0,-1-1-1 0 0,1 1 0 0 0,0 0 0 0 0,0-1 0 0 0,0 1 0 0 0,0-1 0 0 0,0 1 0 0 0,1-1 0 0 0,-1 1 0 0 0,3 1 0 0 0,5 3 188 0 0,-7-5-190 0 0,0 1-1 0 0,0-1 1 0 0,0 1 0 0 0,0-1 0 0 0,0 1-1 0 0,0 0 1 0 0,0 0 0 0 0,-1 0 0 0 0,1 0-1 0 0,-1 0 1 0 0,1 0 0 0 0,-1 0 0 0 0,0 0 0 0 0,2 5-1 0 0,45 64 1401 0 0,-47-69-1428 0 0,0 1 1 0 0,0-1-1 0 0,0 0 1 0 0,0 0 0 0 0,0 1-1 0 0,0-1 1 0 0,1 0-1 0 0,-1 0 1 0 0,1 0-1 0 0,-1-1 1 0 0,1 1-1 0 0,0 0 1 0 0,0 0-1 0 0,0-1 1 0 0,0 1-1 0 0,3 0 1 0 0,-3 0-2 0 0,0-1 1 0 0,0 0-1 0 0,0 1 0 0 0,0-1 1 0 0,-1 1-1 0 0,1 0 0 0 0,0-1 1 0 0,-1 1-1 0 0,1 0 0 0 0,-1 0 1 0 0,1 0-1 0 0,-1 0 0 0 0,0 1 1 0 0,0-1-1 0 0,0 0 0 0 0,1 5 1 0 0,0-3 22 0 0,0 0-1 0 0,0 1 1 0 0,1-1 0 0 0,-1 0 0 0 0,1-1-1 0 0,0 1 1 0 0,5 6 0 0 0,-5-8-20 0 0,0 1 0 0 0,-1-1 0 0 0,0 1 0 0 0,0 0 0 0 0,0 0 0 0 0,0 0 0 0 0,0 0 0 0 0,0 0 0 0 0,-1 1 0 0 0,0-1 0 0 0,0 0 0 0 0,2 7-1 0 0,-2-5 22 0 0,1 1-1 0 0,0-1 0 0 0,0 1 0 0 0,1-1 0 0 0,-1 0 0 0 0,1 1 0 0 0,0-1 0 0 0,1-1 0 0 0,-1 1 0 0 0,9 8 0 0 0,12 22 207 0 0,3 13 65 0 0,-22-41-262 0 0,0 1-1 0 0,-1-1 0 0 0,0 1 0 0 0,6 16 0 0 0,1 12 48 0 0,-7-19-54 0 0,1 0 0 0 0,1-1 0 0 0,10 21 0 0 0,-8-22-33 0 0,0 1 0 0 0,-1 1 0 0 0,-1 0 0 0 0,0 0 1 0 0,-1 0-1 0 0,-1 0 0 0 0,3 30 0 0 0,-3 11-143 0 0,-3 57-1 0 0,-2-59-258 0 0,1-51 296 0 0,0 0-1 0 0,-1 0 0 0 0,1 0 1 0 0,-1-1-1 0 0,0 1 0 0 0,-1 0 1 0 0,1 0-1 0 0,-1-1 1 0 0,0 1-1 0 0,0-1 0 0 0,-5 8 1 0 0,3-7-147 0 0,1 1 1 0 0,0 0-1 0 0,1-1 1 0 0,-1 1 0 0 0,-2 11-1 0 0,-10 71-4782 0 0,4-18-2247 0 0,8-30 1147 0 0,-5-27 396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175 158 3944 0 0,'-9'6'900'0'0,"1"-1"1"0"0,-1 0-1 0 0,-1-1 1 0 0,1 0-1 0 0,-1 0 1 0 0,-10 2-1 0 0,15-4-416 0 0,-1-1 1 0 0,-1 0-1 0 0,1 0 1 0 0,0 0-1 0 0,0 0 0 0 0,0-1 1 0 0,0 0-1 0 0,0 0 0 0 0,-1-1 1 0 0,1 0-1 0 0,-7-2 1 0 0,11 2-397 0 0,1 0 1 0 0,0 0 0 0 0,0 0 0 0 0,-1 0-1 0 0,1 0 1 0 0,0-1 0 0 0,0 1 0 0 0,0 0-1 0 0,0-1 1 0 0,1 1 0 0 0,-1-1 0 0 0,0 1 0 0 0,0-1-1 0 0,1 1 1 0 0,-1-1 0 0 0,1 1 0 0 0,0-1-1 0 0,-1 0 1 0 0,1 1 0 0 0,0-4 0 0 0,-3-37 990 0 0,3 39-1001 0 0,1 0-28 0 0,0 0 1 0 0,-1 0 0 0 0,1 1-1 0 0,0-1 1 0 0,0 0 0 0 0,1 1-1 0 0,-1-1 1 0 0,0 1 0 0 0,1-1-1 0 0,-1 1 1 0 0,1 0-1 0 0,0 0 1 0 0,0 0 0 0 0,0 0-1 0 0,0 0 1 0 0,0 0 0 0 0,0 0-1 0 0,4-1 1 0 0,17-21 505 0 0,-18 20-465 0 0,1-1 0 0 0,0 1 0 0 0,0 0 0 0 0,1 1 0 0 0,-1 0-1 0 0,0 0 1 0 0,1 0 0 0 0,0 0 0 0 0,0 1 0 0 0,0 0 0 0 0,0 1-1 0 0,0 0 1 0 0,0 0 0 0 0,9 0 0 0 0,13-2 264 0 0,-22 2-209 0 0,0 0-1 0 0,0 0 1 0 0,1 0 0 0 0,-1 1-1 0 0,0 0 1 0 0,0 1-1 0 0,0 0 1 0 0,14 3-1 0 0,-15-3-79 0 0,0 1 0 0 0,0 0-1 0 0,0 0 1 0 0,0 1 0 0 0,0 0 0 0 0,-1 0-1 0 0,1 0 1 0 0,-1 1 0 0 0,0-1 0 0 0,0 1-1 0 0,0 1 1 0 0,-1-1 0 0 0,1 1 0 0 0,-1-1-1 0 0,0 1 1 0 0,-1 0 0 0 0,1 1-1 0 0,-1-1 1 0 0,4 9 0 0 0,-4-2-12 0 0,-2 0 0 0 0,1 0 1 0 0,-2 0-1 0 0,1 1 0 0 0,-2-1 0 0 0,-1 12 1 0 0,0 19 118 0 0,2 282 713 0 0,0-322-869 0 0,1-1 0 0 0,-1 1 0 0 0,1-1 0 0 0,0 0 1 0 0,0 1-1 0 0,0-1 0 0 0,0 0 0 0 0,0 1 1 0 0,0-1-1 0 0,1 0 0 0 0,-1 0 0 0 0,1 0 1 0 0,2 3-1 0 0,-3-4-7 0 0,1 1 1 0 0,-1-1-1 0 0,0 1 1 0 0,1 0-1 0 0,-1 0 1 0 0,0-1-1 0 0,0 1 1 0 0,0 0-1 0 0,0 0 0 0 0,-1 0 1 0 0,1 0-1 0 0,0 4 1 0 0,2-2 19 0 0,-1 0 0 0 0,1 0 0 0 0,0 0 0 0 0,0 0 0 0 0,1-1 0 0 0,-1 1 0 0 0,1-1 0 0 0,7 5 1 0 0,-5-5 15 0 0,1 0 0 0 0,0 0 0 0 0,0-1 0 0 0,-1 0 1 0 0,1 0-1 0 0,0-1 0 0 0,1 0 0 0 0,11 1 1 0 0,-15-2-38 0 0,-1 0 1 0 0,1 0-1 0 0,0 0 1 0 0,-1 0-1 0 0,1-1 1 0 0,-1 1-1 0 0,1-1 1 0 0,-1 0-1 0 0,1 0 1 0 0,-1-1 0 0 0,0 1-1 0 0,0-1 1 0 0,1 1-1 0 0,-1-1 1 0 0,0 0-1 0 0,0 0 1 0 0,-1 0-1 0 0,5-4 1 0 0,19-12-91 0 0,-24 18 54 0 0,1-1 0 0 0,-1 0 1 0 0,0 0-1 0 0,0 0 0 0 0,0 0 1 0 0,0-1-1 0 0,-1 1 0 0 0,1 0 1 0 0,0-1-1 0 0,0 1 0 0 0,-1-1 1 0 0,1 0-1 0 0,-1 1 0 0 0,1-1 1 0 0,-1 0-1 0 0,1-2 0 0 0,12-11-487 0 0,2-5-268 0 0,3-16-650 0 0,-12 22 19 0 0,1 0 0 0 0,-2 0-1 0 0,9-30 1 0 0,-8 23-427 0 0,1 1-1 0 0,0 0 1 0 0,2 0 0 0 0,21-35-1 0 0,1 0-2203 0 0,-8 19 4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303 454 3800 0 0,'-3'1'486'0'0,"1"-1"-1"0"0,-1 0 1 0 0,1 1 0 0 0,-1-1-1 0 0,1 1 1 0 0,0 0 0 0 0,-1 0-1 0 0,1 0 1 0 0,0 0 0 0 0,0 0-1 0 0,0 0 1 0 0,0 1 0 0 0,0-1-1 0 0,0 1 1 0 0,0-1 0 0 0,0 1-1 0 0,-2 3 1 0 0,-27 39 3704 0 0,11-12-2156 0 0,16-24-1773 0 0,1 1-1 0 0,0-1 0 0 0,0 1 1 0 0,1 0-1 0 0,1 0 1 0 0,-1-1-1 0 0,1 1 1 0 0,1 13-1 0 0,-1 17 560 0 0,2 42 233 0 0,0-76-996 0 0,0 1 1 0 0,0-1 0 0 0,0 0 0 0 0,1 0 0 0 0,0 0 0 0 0,0-1 0 0 0,0 1 0 0 0,0 0 0 0 0,1-1 0 0 0,-1 1-1 0 0,1-1 1 0 0,5 6 0 0 0,38 63 658 0 0,-39-66-696 0 0,0-1 1 0 0,0 0-1 0 0,1 0 0 0 0,0-1 0 0 0,0 0 0 0 0,0 0 0 0 0,0-1 0 0 0,1 0 1 0 0,0 0-1 0 0,0-1 0 0 0,0 0 0 0 0,0-1 0 0 0,1 0 0 0 0,9 1 0 0 0,14 0 19 0 0,0-1-1 0 0,62-5 1 0 0,-80 0-33 0 0,0 0-1 0 0,0 0 1 0 0,21-9 0 0 0,-14 4 20 0 0,0 2 0 0 0,22-5 0 0 0,-41 11-29 0 0,0-1 0 0 0,0 0 1 0 0,0 0-1 0 0,0 0 0 0 0,-1 0 1 0 0,1 0-1 0 0,-1-1 0 0 0,1 1 0 0 0,-1-1 1 0 0,1 1-1 0 0,3-5 0 0 0,17-8 21 0 0,-22 13-16 0 0,0 1-1 0 0,0-1 0 0 0,0 0 1 0 0,0 0-1 0 0,0 1 0 0 0,0-1 1 0 0,0 0-1 0 0,0 0 0 0 0,-1 0 1 0 0,1 0-1 0 0,0 0 1 0 0,-1 0-1 0 0,1 0 0 0 0,-1 0 1 0 0,1-1-1 0 0,-1 1 0 0 0,0 0 1 0 0,1 0-1 0 0,-1 0 0 0 0,0-1 1 0 0,0 1-1 0 0,0 0 1 0 0,0 0-1 0 0,0-2 0 0 0,0-39-4 0 0,-1 25-6 0 0,0 14 5 0 0,1 1 0 0 0,-1-1 0 0 0,0 0 0 0 0,0 0 1 0 0,0 0-1 0 0,0 0 0 0 0,-1 1 0 0 0,1-1 0 0 0,-1 0 1 0 0,0 1-1 0 0,0 0 0 0 0,0-1 0 0 0,0 1 0 0 0,0 0 1 0 0,0 0-1 0 0,-4-3 0 0 0,-8-10-29 0 0,8 10 36 0 0,0 1 0 0 0,1-1 0 0 0,-2 1 0 0 0,1 0 0 0 0,0 0 0 0 0,-9-3 0 0 0,-4-3 3 0 0,17 9-6 0 0,0 0-1 0 0,0-1 1 0 0,0 1 0 0 0,0 0 0 0 0,0-1-1 0 0,1 1 1 0 0,-1-1 0 0 0,1 1 0 0 0,-1-1-1 0 0,1 0 1 0 0,-1 0 0 0 0,1 0 0 0 0,0 0-1 0 0,-1-2 1 0 0,1 2-1 0 0,0 0 1 0 0,0 0-1 0 0,0 0 0 0 0,-1 0 1 0 0,1 0-1 0 0,0 1 0 0 0,-1-1 0 0 0,1 1 1 0 0,-1-1-1 0 0,1 1 0 0 0,-1-1 1 0 0,0 1-1 0 0,0 0 0 0 0,1 0 0 0 0,-1 0 1 0 0,-3-1-1 0 0,-10-3-9 0 0,11 4 7 0 0,0 0 0 0 0,0 0 0 0 0,1-1 0 0 0,-1 1 0 0 0,0-1 1 0 0,1 0-1 0 0,-1 0 0 0 0,1 0 0 0 0,-4-3 0 0 0,2 1 0 0 0,2 1-4 0 0,-1 0 1 0 0,1 0 0 0 0,-1 1 0 0 0,0-1 0 0 0,1 1-1 0 0,-1 0 1 0 0,0 0 0 0 0,0 0 0 0 0,0 1-1 0 0,-7-3 1 0 0,4 3 5 0 0,0-2 0 0 0,0 1 0 0 0,1-1 0 0 0,0 0 0 0 0,-12-7 1 0 0,11 6-1 0 0,0 0 0 0 0,1 0 1 0 0,-1 1-1 0 0,-1 0 1 0 0,-7-2-1 0 0,10 4-1 0 0,0-1 1 0 0,0 0-1 0 0,0 0 1 0 0,1-1-1 0 0,-1 1 1 0 0,1-1-1 0 0,0 0 1 0 0,-8-6 0 0 0,7 4-10 0 0,-1 1 1 0 0,0 0 0 0 0,0 0 0 0 0,0 0 0 0 0,0 1 0 0 0,-12-5 0 0 0,14 7 10 0 0,-1-1 0 0 0,1 1 0 0 0,-1-1-1 0 0,1-1 1 0 0,-1 1 0 0 0,1-1 0 0 0,0 1 0 0 0,0-1 0 0 0,0 0 0 0 0,1-1 0 0 0,-5-4 0 0 0,3 5 0 0 0,0-1 0 0 0,0 1 1 0 0,0 0-1 0 0,0 0 1 0 0,0 0-1 0 0,-10-2 0 0 0,-8-7-5 0 0,-14-22-21 0 0,29 26 32 0 0,0 0 1 0 0,0 0-1 0 0,-1 1 1 0 0,-9-6 0 0 0,6 7 6 0 0,9 5-12 0 0,1-1 0 0 0,0 1 0 0 0,-1 0 0 0 0,1-1 0 0 0,0 1 0 0 0,0-1 0 0 0,0 1 0 0 0,0-1 0 0 0,0 0 0 0 0,1 0 1 0 0,-1 0-1 0 0,0 0 0 0 0,1 0 0 0 0,0 0 0 0 0,-1 0 0 0 0,1-1 0 0 0,0 1 0 0 0,-1-3 0 0 0,0-4 3 0 0,1 7-3 0 0,1 0 0 0 0,0 1 0 0 0,-1-1 0 0 0,1 1 0 0 0,-1-1 0 0 0,0 1 0 0 0,1 0 0 0 0,-1-1 0 0 0,0 1 1 0 0,0-1-1 0 0,0 1 0 0 0,0 0 0 0 0,0 0 0 0 0,0 0 0 0 0,0-1 0 0 0,0 1 0 0 0,-3-1 0 0 0,1-2 0 0 0,0 1 0 0 0,0-1 1 0 0,1 0-1 0 0,-1 0 1 0 0,1 0-1 0 0,0-1 1 0 0,0 1-1 0 0,0 0 1 0 0,0-1-1 0 0,1 1 1 0 0,0-1-1 0 0,0 0 1 0 0,0-5-1 0 0,-1 3 8 0 0,1 1 0 0 0,-1-1 0 0 0,0 0 0 0 0,-1 1 0 0 0,-5-12 0 0 0,7 15-6 0 0,0 1 0 0 0,0-1 0 0 0,1 1 0 0 0,-1-1-1 0 0,1 0 1 0 0,-1 0 0 0 0,1 1 0 0 0,0-1 0 0 0,0 0 0 0 0,0 0-1 0 0,1 0 1 0 0,0-3 0 0 0,0-9 12 0 0,-1 13-8 0 0,1-1 1 0 0,0 0-1 0 0,0 1 0 0 0,0-1 0 0 0,0 1 0 0 0,0-1 0 0 0,1 1 0 0 0,-1-1 1 0 0,1 1-1 0 0,-1 0 0 0 0,4-4 0 0 0,10-17 89 0 0,-14 22-86 0 0,0-1 0 0 0,1 0 0 0 0,-1 0 0 0 0,1 1 0 0 0,-1-1 0 0 0,1 1 1 0 0,0-1-1 0 0,-1 1 0 0 0,1 0 0 0 0,0 0 0 0 0,0-1 0 0 0,0 1 0 0 0,0 0 1 0 0,0 1-1 0 0,0-1 0 0 0,0 0 0 0 0,0 1 0 0 0,3-1 0 0 0,41-8 74 0 0,-39 8-66 0 0,13-2 51 0 0,-1 2 0 0 0,0 0-1 0 0,1 1 1 0 0,-1 1 0 0 0,21 3-1 0 0,-26-1-28 0 0,0 1-1 0 0,0 0 1 0 0,-1 1-1 0 0,20 10 1 0 0,-27-12-26 0 0,1 0 0 0 0,-1 1 0 0 0,0 0 0 0 0,0 1 1 0 0,0-1-1 0 0,-1 1 0 0 0,0 0 0 0 0,0 0 0 0 0,0 1 0 0 0,6 8 1 0 0,-7-8-2 0 0,1 0 0 0 0,0 0 0 0 0,0 0 0 0 0,0-1 0 0 0,8 7 0 0 0,-8-9-9 0 0,-1 1 1 0 0,0 0 0 0 0,0 0-1 0 0,0 0 1 0 0,0 0-1 0 0,-1 1 1 0 0,1-1 0 0 0,-1 1-1 0 0,0 0 1 0 0,0 0-1 0 0,3 11 1 0 0,10 24 67 0 0,-12-33-68 0 0,-1 0 0 0 0,0 0 1 0 0,0 0-1 0 0,-1 0 0 0 0,0 0 1 0 0,0 0-1 0 0,0 1 0 0 0,0 13 1 0 0,-2 120-1018 0 0,0-92-2016 0 0,0-3-3570 0 0,0-45 6282 0 0,0 0 0 0 0,1 0 0 0 0,-1 0 0 0 0,0 1 0 0 0,1-1 0 0 0,-1 0 0 0 0,1 0 0 0 0,-1 0 0 0 0,1 0 0 0 0,0 0 0 0 0,-1-1 0 0 0,1 1 0 0 0,0 0 0 0 0,0 0 0 0 0,0 0 0 0 0,0 0 0 0 0,-1-1 0 0 0,1 1 0 0 0,0 0 0 0 0,0-1 0 0 0,0 1 0 0 0,0-1 0 0 0,0 1 0 0 0,1-1 0 0 0,-1 0 0 0 0,0 1 0 0 0,0-1 0 0 0,0 0 0 0 0,0 0 0 0 0,0 0 0 0 0,2 0 0 0 0,6 0-3703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128 110 3424 0 0,'-66'1'9326'0'0,"4"1"-3682"0"0,62-38-3052 0 0,0 35-2580 0 0,5-5 138 0 0,0 0 0 0 0,0 0 0 0 0,1 0 0 0 0,0 0 0 0 0,0 1 0 0 0,0 0 0 0 0,0 0 0 0 0,1 1 0 0 0,0 0 0 0 0,0 0 0 0 0,0 0 0 0 0,0 1 0 0 0,10-3 0 0 0,1 3 282 0 0,-12 2-298 0 0,-1 0-1 0 0,0 1 0 0 0,1-1 1 0 0,-1 1-1 0 0,0 0 0 0 0,7 1 1 0 0,-10-1-113 0 0,-1 1 1 0 0,1-1-1 0 0,0 1 0 0 0,-1 0 1 0 0,1 0-1 0 0,-1-1 0 0 0,1 1 1 0 0,-1 0-1 0 0,0 0 0 0 0,1 0 1 0 0,-1 0-1 0 0,0 1 1 0 0,0-1-1 0 0,0 0 0 0 0,0 0 1 0 0,0 1-1 0 0,0-1 0 0 0,0 1 1 0 0,0-1-1 0 0,0 1 0 0 0,-1-1 1 0 0,1 1-1 0 0,0 2 1 0 0,26 89 463 0 0,-22-60-303 0 0,-1 0 0 0 0,-2 0 1 0 0,-4 55-1 0 0,0-10 202 0 0,-6 101 390 0 0,6-142-642 0 0,0-20-23 0 0,1 0 0 0 0,1 0 1 0 0,0 0-1 0 0,6 31 0 0 0,-5-43-99 0 0,0-1 1 0 0,1 0-1 0 0,-1 0 0 0 0,1 0 1 0 0,0 0-1 0 0,0-1 0 0 0,0 1 0 0 0,1 0 1 0 0,-1-1-1 0 0,1 0 0 0 0,0 1 1 0 0,0-1-1 0 0,0 0 0 0 0,0 0 1 0 0,0-1-1 0 0,1 1 0 0 0,-1-1 0 0 0,1 0 1 0 0,0 0-1 0 0,0 0 0 0 0,0 0 1 0 0,0 0-1 0 0,0-1 0 0 0,5 1 0 0 0,13 3 2 0 0,40 5-26 0 0,-60-10 6 0 0,0 1 0 0 0,0-1 0 0 0,0 0-1 0 0,0 0 1 0 0,0 0 0 0 0,0 0 0 0 0,0 0-1 0 0,0-1 1 0 0,0 1 0 0 0,0-1 0 0 0,0 1-1 0 0,0-1 1 0 0,0 0 0 0 0,0 1 0 0 0,0-1-1 0 0,-1 0 1 0 0,1 0 0 0 0,0-1 0 0 0,-1 1-1 0 0,1 0 1 0 0,-1 0 0 0 0,1-1 0 0 0,1-1-1 0 0,-2 1-55 0 0,1-1-1 0 0,0 1 1 0 0,0 0-1 0 0,0 0 1 0 0,0 0-1 0 0,0 1 0 0 0,0-1 1 0 0,0 0-1 0 0,0 1 1 0 0,1-1-1 0 0,-1 1 0 0 0,1 0 1 0 0,3-2-1 0 0,-3 2-61 0 0,0 0 1 0 0,0 0-1 0 0,0-1 0 0 0,0 1 0 0 0,0-1 0 0 0,-1 0 0 0 0,1 0 1 0 0,-1 0-1 0 0,1 0 0 0 0,-1 0 0 0 0,0 0 0 0 0,0-1 1 0 0,0 1-1 0 0,0-1 0 0 0,1-3 0 0 0,21-35-2590 0 0,-18 32 1865 0 0,0 0 1 0 0,-1-1-1 0 0,0 1 1 0 0,5-17-1 0 0,1 3-1043 0 0,-10 22 1749 0 0,0-1 0 0 0,0 1 0 0 0,0 0-1 0 0,0-1 1 0 0,0 1 0 0 0,0-1 0 0 0,-1 1 0 0 0,1-1 0 0 0,-1 1 0 0 0,1-1-1 0 0,-1 0 1 0 0,1 1 0 0 0,-1-1 0 0 0,0 1 0 0 0,0-1 0 0 0,0 0 0 0 0,0 1-1 0 0,0-3 1 0 0,9-63-6401 0 0,-9 54 1898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 4168 0 0,'4'-10'7393'0'0,"6"5"-4441"0"0,16 3 2153 0 0,-22 2-3012 0 0,-3 0-2061 0 0,-1 0 0 0 0,1 0 1 0 0,-1 0-1 0 0,1-1 0 0 0,-1 1 0 0 0,1 0 0 0 0,-1 0 0 0 0,1 0 0 0 0,-1 0 1 0 0,1 0-1 0 0,-1 0 0 0 0,1 0 0 0 0,-1 0 0 0 0,1 1 0 0 0,-1-1 0 0 0,1 0 1 0 0,-1 0-1 0 0,1 0 0 0 0,-1 0 0 0 0,1 1 0 0 0,-1-1 0 0 0,1 0 0 0 0,-1 1 1 0 0,0-1-1 0 0,1 0 0 0 0,-1 1 0 0 0,0-1 0 0 0,1 1 0 0 0,8 48 2147 0 0,9 18-1011 0 0,-18-48-932 0 0,1-11-148 0 0,0 1-1 0 0,-1 0 1 0 0,0-1-1 0 0,-1 1 1 0 0,0-1 0 0 0,-1 1-1 0 0,1-1 1 0 0,-1 1-1 0 0,-1-1 1 0 0,0 0-1 0 0,-4 8 1 0 0,5-13-64 0 0,1 1 0 0 0,-1-1 0 0 0,0 0 0 0 0,1 0 0 0 0,0 1 0 0 0,-1-1 0 0 0,2 0 0 0 0,-2 6 0 0 0,-5 16 122 0 0,-9 48 154 0 0,-44 90-130 0 0,55-149-179 0 0,-18 57 55 0 0,-12 18 120 0 0,26-61-117 0 0,9-25-42 0 0,0-1-1 0 0,-1 1 1 0 0,1-1-1 0 0,-1 0 1 0 0,1 1 0 0 0,-1-1-1 0 0,0 0 1 0 0,0 0-1 0 0,0 0 1 0 0,0 0-1 0 0,-1 0 1 0 0,1 0-1 0 0,0 0 1 0 0,-1 0-1 0 0,0 0 1 0 0,-1 1-1 0 0,-7 9 85 0 0,13-6 18 0 0,19-2-49 0 0,-21-4-36 0 0,10-2 31 0 0,-5 0-47 0 0,-1 0 0 0 0,0 0 0 0 0,0 0 0 0 0,0-1 0 0 0,-1 0 0 0 0,1 0 0 0 0,-1 0 0 0 0,6-5 0 0 0,-7 5-5 0 0,0 0-1 0 0,0 1 1 0 0,0 0 0 0 0,0-1-1 0 0,0 1 1 0 0,1 0-1 0 0,-1 0 1 0 0,1 1 0 0 0,0-1-1 0 0,-1 1 1 0 0,7-2 0 0 0,-7 3-4 0 0,0-1 1 0 0,0 0 0 0 0,-1 0 0 0 0,1 0 0 0 0,-1 0 0 0 0,1 0-1 0 0,-1 0 1 0 0,1-1 0 0 0,-1 1 0 0 0,0-1 0 0 0,0 1 0 0 0,1-1 0 0 0,2-4-1 0 0,-3 4-2 0 0,0-1 0 0 0,0 1 0 0 0,1 0-1 0 0,-1 0 1 0 0,0 0 0 0 0,1 0 0 0 0,-1 0-1 0 0,1 1 1 0 0,0-1 0 0 0,0 1 0 0 0,-1 0-1 0 0,1 0 1 0 0,0 0 0 0 0,0 0 0 0 0,3-1-1 0 0,0 0 2 0 0,0 0 0 0 0,-3 2-7 0 0,0-1 0 0 0,0 0-1 0 0,1-1 1 0 0,-1 1 0 0 0,0 0-1 0 0,0-1 1 0 0,-1 0 0 0 0,1 0-1 0 0,0 0 1 0 0,0 0 0 0 0,-1 0-1 0 0,1 0 1 0 0,-1-1 0 0 0,4-3-1 0 0,-5 3-15 0 0,1 1 0 0 0,0 0-1 0 0,0 0 1 0 0,0 0 0 0 0,0 0-1 0 0,0 0 1 0 0,0 0 0 0 0,0 1-1 0 0,1-1 1 0 0,-1 1 0 0 0,4-2-1 0 0,24-17-530 0 0,-24 15 588 0 0,-2 1-231 0 0,1 1 1 0 0,-1-1-1 0 0,0-1 1 0 0,0 1 0 0 0,0-1-1 0 0,-1 1 1 0 0,1-1-1 0 0,3-9 1 0 0,38-53-3593 0 0,-27 49 1577 0 0,-12 8 1604 0 0,-4 7 273 0 0,0 0-1 0 0,0 1 1 0 0,0-1-1 0 0,-1 0 1 0 0,1 0 0 0 0,-1 0-1 0 0,0 0 1 0 0,0-1-1 0 0,0 1 1 0 0,0-4 0 0 0,0 2-237 0 0,-1 1 1 0 0,1-1 0 0 0,0 1 0 0 0,0-1-1 0 0,0 1 1 0 0,1 0 0 0 0,3-7 0 0 0,9-32-5029 0 0,-13 14 1710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 6240 0 0,'-39'0'7321'0'0,"29"0"-6062"0"0,8-1-729 0 0,0 1 0 0 0,0 0-1 0 0,0 0 1 0 0,1 0 0 0 0,-1 0 0 0 0,0 0 0 0 0,0 0 0 0 0,0 1 0 0 0,0-1 0 0 0,0 0 0 0 0,1 1-1 0 0,-1 0 1 0 0,0-1 0 0 0,-3 3 0 0 0,4-1-222 0 0,0 1 0 0 0,0-1-1 0 0,0 1 1 0 0,1-1 0 0 0,-1 1-1 0 0,1-1 1 0 0,0 1 0 0 0,-1 0-1 0 0,1-1 1 0 0,0 1 0 0 0,1 5 0 0 0,-2 11 264 0 0,0-16-513 0 0,1 1 1 0 0,-1-1 0 0 0,1 1-1 0 0,0 0 1 0 0,0-1 0 0 0,0 1-1 0 0,0-1 1 0 0,1 1 0 0 0,0-1-1 0 0,-1 1 1 0 0,1-1 0 0 0,0 1-1 0 0,1-1 1 0 0,-1 1 0 0 0,1-1-1 0 0,3 6 1 0 0,24 30 268 0 0,-18-28-248 0 0,-9-10-62 0 0,-1 1 1 0 0,1 0-1 0 0,-1 0 0 0 0,1 0 1 0 0,-1 0-1 0 0,0 0 0 0 0,1 0 1 0 0,-1 0-1 0 0,0 0 0 0 0,-1 0 1 0 0,1 1-1 0 0,0-1 0 0 0,0 0 1 0 0,-1 0-1 0 0,0 1 0 0 0,1-1 1 0 0,-1 1-1 0 0,0 3 0 0 0,27 80 265 0 0,-24-73-269 0 0,1-1 1 0 0,1 0-1 0 0,0-1 0 0 0,1 1 1 0 0,8 14-1 0 0,-6-15 10 0 0,-2 2 0 0 0,1-1 0 0 0,-2 1 0 0 0,8 22 0 0 0,-2-9-24 0 0,-9-22-8 0 0,0-1 1 0 0,0 1-1 0 0,-1-1 0 0 0,1 1 1 0 0,-1-1-1 0 0,0 1 1 0 0,0 0-1 0 0,0-1 1 0 0,0 8-1 0 0,-1-10-20 0 0,1 1 0 0 0,-1 0 0 0 0,0 0 0 0 0,1 0 0 0 0,-1 0 0 0 0,1 0 0 0 0,0-1 0 0 0,0 1 0 0 0,0 0 0 0 0,-1-1-1 0 0,2 1 1 0 0,-1 0 0 0 0,0-1 0 0 0,0 1 0 0 0,0-1 0 0 0,2 2 0 0 0,-1-2-58 0 0,-1 1 1 0 0,1-1-1 0 0,-1 1 1 0 0,0-1-1 0 0,0 1 1 0 0,1 0-1 0 0,-1 0 0 0 0,0-1 1 0 0,-1 1-1 0 0,1 0 1 0 0,0 0-1 0 0,0 0 1 0 0,-1 0-1 0 0,1 0 1 0 0,-1 0-1 0 0,0 3 1 0 0,3 26-1232 0 0,-1-6-3069 0 0,-2-24 4218 0 0,0-1-1 0 0,1 0 1 0 0,-1 1 0 0 0,0-1 0 0 0,1 1-1 0 0,-1-1 1 0 0,0 0 0 0 0,1 0 0 0 0,-1 1-1 0 0,1-1 1 0 0,-1 0 0 0 0,0 1-1 0 0,1-1 1 0 0,-1 0 0 0 0,1 0 0 0 0,-1 0-1 0 0,1 0 1 0 0,-1 0 0 0 0,1 1-1 0 0,-1-1 1 0 0,1 0 0 0 0,-1 0 0 0 0,1 0-1 0 0,-1 0 1 0 0,1 0 0 0 0,-1 0 0 0 0,1 0-1 0 0,-1-1 1 0 0,0 1 0 0 0,1 0-1 0 0,-1 0 1 0 0,2 0 0 0 0,14-5-6113 0 0,-13 3 5896 0 0,-1 1 1 0 0,0-1 0 0 0,0 0 0 0 0,0 0-1 0 0,0-1 1 0 0,0 1 0 0 0,0 0 0 0 0,-1-1-1 0 0,1 1 1 0 0,-1-1 0 0 0,0 1-1 0 0,1-1 1 0 0,0-3 0 0 0,-1-21-2912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4096 0 0,'0'-16'11410'0'0,"-1"90"-5543"0"0,3 88-3194 0 0,15-79-1812 0 0,-6-37-527 0 0,-8-31-241 0 0,1 0 0 0 0,1-1 0 0 0,0 1 0 0 0,1-1 0 0 0,1 0 0 0 0,0-1 0 0 0,1 1 0 0 0,0-2 0 0 0,1 1 0 0 0,0-1 0 0 0,1 0 0 0 0,15 12 0 0 0,5-6-7 0 0,-25-16-71 0 0,1 1 0 0 0,-1 0 0 0 0,0 0 0 0 0,0 0 0 0 0,0 1 1 0 0,5 5-1 0 0,-5-5 3 0 0,1-1-1 0 0,-1 1 1 0 0,1-1 0 0 0,0 0-1 0 0,0-1 1 0 0,0 1 0 0 0,0-1 0 0 0,0 0-1 0 0,0 0 1 0 0,11 0 0 0 0,69 8 92 0 0,-73-10-84 0 0,32 1 99 0 0,-43-1-122 0 0,0 0 0 0 0,0 0 0 0 0,0 0 0 0 0,0 0 0 0 0,0-1 0 0 0,0 1 0 0 0,0-1 0 0 0,0 1 1 0 0,0-1-1 0 0,0 0 0 0 0,0 1 0 0 0,0-1 0 0 0,0 0 0 0 0,-1 0 0 0 0,3-2 0 0 0,15-22 161 0 0,-16 22-139 0 0,0-1 0 0 0,0 0 0 0 0,0 0 0 0 0,-1 0 0 0 0,1 0 0 0 0,-1 0-1 0 0,0 0 1 0 0,-1 0 0 0 0,1-1 0 0 0,-1 1 0 0 0,1-1 0 0 0,-1 1 0 0 0,-1-1 0 0 0,1 0 0 0 0,-1 1-1 0 0,1-1 1 0 0,-2-9 0 0 0,1 12-19 0 0,0-11 39 0 0,0-1 0 0 0,-1 0 0 0 0,0 1 0 0 0,-1-1 0 0 0,-7-22 0 0 0,-9-15 126 0 0,-25-60 54 0 0,38 100-215 0 0,-1 0 1 0 0,0 0-1 0 0,-1 1 0 0 0,0-1 1 0 0,-1 2-1 0 0,-16-17 0 0 0,15 8 19 0 0,4 10-16 0 0,1 0-1 0 0,-2 0 1 0 0,1 0-1 0 0,-1 1 0 0 0,0 0 1 0 0,0 0-1 0 0,-1 0 1 0 0,0 1-1 0 0,-9-6 0 0 0,15 11-10 0 0,1 1 0 0 0,-1 0-1 0 0,1-1 1 0 0,-1 1 0 0 0,1 0-1 0 0,0-1 1 0 0,-1 1-1 0 0,1-1 1 0 0,-1 1 0 0 0,1-1-1 0 0,0 1 1 0 0,-1-1-1 0 0,1 1 1 0 0,0-1 0 0 0,0 1-1 0 0,-1-1 1 0 0,1 1-1 0 0,0-1 1 0 0,0 1 0 0 0,0-1-1 0 0,0 1 1 0 0,0-1 0 0 0,0 0-1 0 0,0 1 1 0 0,0-1-1 0 0,0 0 1 0 0,0 1-2 0 0,0-1 0 0 0,0 1 1 0 0,0 0-1 0 0,0 0 0 0 0,0-1 0 0 0,0 1 1 0 0,0 0-1 0 0,0-1 0 0 0,0 1 0 0 0,-1 0 0 0 0,1 0 1 0 0,0-1-1 0 0,0 1 0 0 0,0 0 0 0 0,0 0 1 0 0,0 0-1 0 0,0-1 0 0 0,0 1 0 0 0,-1 0 1 0 0,1 0-1 0 0,0 0 0 0 0,0-1 0 0 0,0 1 0 0 0,-1 0 1 0 0,1 0-1 0 0,0 0 0 0 0,0 0 0 0 0,0-1 1 0 0,-1 1-1 0 0,1 0 0 0 0,0 0 0 0 0,0 0 0 0 0,-1 0 1 0 0,1 0-1 0 0,0 0 0 0 0,0 0 0 0 0,-1 0 1 0 0,1 0-1 0 0,0 0 0 0 0,0 0 0 0 0,-1 0 1 0 0,1 0-1 0 0,0 0 0 0 0,-1 0 0 0 0,1 0 0 0 0,0 0 1 0 0,0 0-1 0 0,-1 0 0 0 0,-71-3-133 0 0,69 3 112 0 0,0 0 1 0 0,1 0-1 0 0,-1 0 1 0 0,0 0-1 0 0,0 1 1 0 0,0-1-1 0 0,0 1 1 0 0,0 0 0 0 0,0 0-1 0 0,1 0 1 0 0,-1 0-1 0 0,0 0 1 0 0,1 0-1 0 0,-1 1 1 0 0,1-1-1 0 0,-1 1 1 0 0,1 0-1 0 0,0 0 1 0 0,-5 4-1 0 0,7-5 4 0 0,-1 1 0 0 0,0-1 0 0 0,0 0 0 0 0,0 0 0 0 0,0 0 0 0 0,0 0 0 0 0,0 0 0 0 0,0 0 0 0 0,0 0 0 0 0,0 0 0 0 0,-1 0 0 0 0,1 0 0 0 0,0 0 0 0 0,-1-1 0 0 0,1 1 0 0 0,-1-1 0 0 0,1 1 0 0 0,0-1 0 0 0,-3 1 0 0 0,1 0-17 0 0,1 0-1 0 0,-1-1 0 0 0,1 1 1 0 0,0 0-1 0 0,0 1 0 0 0,-1-1 1 0 0,1 0-1 0 0,0 1 0 0 0,0-1 1 0 0,-2 3-1 0 0,-44 34-1473 0 0,15-12-1090 0 0,5 3-3300 0 0,19-24 3083 0 0,9-5 2650 0 0,-1 0-1 0 0,1 0 0 0 0,0 0 0 0 0,-1 0 0 0 0,1 0 0 0 0,0 0 0 0 0,0 0 0 0 0,-1 1 1 0 0,1-1-1 0 0,0 0 0 0 0,-1 0 0 0 0,1 0 0 0 0,0 0 0 0 0,0 0 0 0 0,-1 0 0 0 0,1 1 0 0 0,0-1 1 0 0,0 0-1 0 0,0 0 0 0 0,-1 0 0 0 0,1 1 0 0 0,0-1 0 0 0,0 0 0 0 0,0 0 0 0 0,-1 1 1 0 0,1-1-1 0 0,0 0 0 0 0,0 0 0 0 0,0 1 0 0 0,0-1 0 0 0,0 0 0 0 0,0 1 0 0 0,0-1 0 0 0,0 0 1 0 0,0 0-1 0 0,0 1 0 0 0,0-1 0 0 0,0 0 0 0 0,0 1 0 0 0,0-1 0 0 0,0 0 0 0 0,0 0 1 0 0,0 1-1 0 0,0-1 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75 2560 0 0,'0'-52'10206'0'0,"0"51"-10023"0"0,-1 0-1 0 0,1-1 1 0 0,0 1 0 0 0,-1 0-1 0 0,1 0 1 0 0,-1 0-1 0 0,1 0 1 0 0,-1 0-1 0 0,1 0 1 0 0,-1 0-1 0 0,0 0 1 0 0,1 0 0 0 0,-1 1-1 0 0,0-1 1 0 0,0 0-1 0 0,0 0 1 0 0,0 1-1 0 0,1-1 1 0 0,-1 0-1 0 0,0 1 1 0 0,0-1 0 0 0,0 1-1 0 0,-1-1 1 0 0,1 1-1 0 0,-1-1 1 0 0,-1 1 321 0 0,-23 0 3616 0 0,21 1-3975 0 0,1 0 0 0 0,0 1 0 0 0,0 0 0 0 0,0 0 0 0 0,1 0 0 0 0,-1 0 0 0 0,0 0 0 0 0,1 1 0 0 0,-1-1 0 0 0,1 1 0 0 0,-6 6 0 0 0,-16 11 313 0 0,20-15-404 0 0,0-1-1 0 0,1 0 1 0 0,-1 1-1 0 0,1 0 1 0 0,0 0-1 0 0,0 0 0 0 0,0 1 1 0 0,1-1-1 0 0,0 1 1 0 0,0 0-1 0 0,0 0 1 0 0,-3 12-1 0 0,-8 14 51 0 0,10-21-96 0 0,0 0 1 0 0,1 0-1 0 0,0 1 0 0 0,1 0 1 0 0,1-1-1 0 0,0 1 1 0 0,0 0-1 0 0,1 12 0 0 0,1 8 49 0 0,9 54 0 0 0,-8-76-28 0 0,1 0-1 0 0,1 0 0 0 0,8 19 0 0 0,6 15 53 0 0,-18-42-77 0 0,1 0 1 0 0,0 0 0 0 0,-1 0-1 0 0,1-1 1 0 0,0 1 0 0 0,0 0 0 0 0,0 0-1 0 0,1 0 1 0 0,-1-1 0 0 0,0 1-1 0 0,1 0 1 0 0,-1-1 0 0 0,1 0 0 0 0,-1 1-1 0 0,1-1 1 0 0,0 0 0 0 0,3 2-1 0 0,12 12 41 0 0,-6 11 25 0 0,-9-21-55 0 0,-1 0 0 0 0,1-1 1 0 0,0 1-1 0 0,0-1 0 0 0,0 1 1 0 0,5 6-1 0 0,7 7 32 0 0,12 13 47 0 0,-2 2-1 0 0,-1 0 0 0 0,25 49 0 0 0,-43-72-67 0 0,0 0 0 0 0,1-1 0 0 0,1 0 0 0 0,14 17 0 0 0,19 28 56 0 0,-32-41-78 0 0,1-1-1 0 0,0 0 0 0 0,1-1 1 0 0,0 0-1 0 0,12 10 0 0 0,-3-9 7 0 0,-17-12-8 0 0,0 1-1 0 0,0 0 1 0 0,0 0-1 0 0,0 0 0 0 0,0 1 1 0 0,-1-1-1 0 0,1 0 1 0 0,0 1-1 0 0,-1-1 1 0 0,1 1-1 0 0,-1-1 1 0 0,0 1-1 0 0,1 0 1 0 0,-1 0-1 0 0,1 2 1 0 0,4 3-34 0 0,1 0 1 0 0,0 0 0 0 0,1-1 0 0 0,0 0 0 0 0,0 0 0 0 0,0 0-1 0 0,15 6 1 0 0,-19-11-68 0 0,0 1 0 0 0,0-2 0 0 0,0 1 0 0 0,0 0 0 0 0,1-1 0 0 0,-1 0-1 0 0,0 0 1 0 0,1 0 0 0 0,-1 0 0 0 0,5-2 0 0 0,12 1-1195 0 0,-12-2 653 0 0,-1-1 1 0 0,1 0-1 0 0,-1 0 0 0 0,0-1 0 0 0,0 0 0 0 0,-1-1 0 0 0,1 1 0 0 0,7-9 0 0 0,-11 2-20 0 0,-4 11 555 0 0,0 0 0 0 0,0-1 0 0 0,0 1 0 0 0,1 0 1 0 0,-1 0-1 0 0,1-1 0 0 0,-1 1 0 0 0,1 0 0 0 0,-1 0 0 0 0,1 0 0 0 0,0-1 0 0 0,0 1 0 0 0,-1 0 0 0 0,1 0 0 0 0,0 0 0 0 0,0 0 0 0 0,0 0 0 0 0,2-1 0 0 0,3-4-734 0 0,0-1 0 0 0,0 0 1 0 0,0-1-1 0 0,-1 1 0 0 0,0-1 0 0 0,6-15 0 0 0,1 5-1582 0 0,12-15-1518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3968 0 0,'-4'8'6324'0'0,"-10"28"-2526"0"0,14-16-2722 0 0,0-7-633 0 0,0 0 1 0 0,0 1-1 0 0,1-1 0 0 0,1 0 1 0 0,4 16-1 0 0,7 27 398 0 0,9 23 59 0 0,-7-31-362 0 0,-12-37-415 0 0,0 0 0 0 0,0 0-1 0 0,2 0 1 0 0,-1-1-1 0 0,7 11 1 0 0,17 30 236 0 0,-21-35-207 0 0,1 0-1 0 0,1-1 1 0 0,15 21-1 0 0,-19-30-96 0 0,-1 0 1 0 0,0 0-1 0 0,0 0 0 0 0,0 1 0 0 0,-1-1 1 0 0,0 1-1 0 0,2 8 0 0 0,-3-9-19 0 0,0 0 1 0 0,0 0-1 0 0,1 0 0 0 0,0 0 0 0 0,0-1 0 0 0,0 0 0 0 0,0 1 1 0 0,1-1-1 0 0,0 0 0 0 0,5 4 0 0 0,-6-6 36 0 0,-1 0 0 0 0,1 1 0 0 0,-1-1 0 0 0,1 1-1 0 0,-1 0 1 0 0,0 0 0 0 0,0 0 0 0 0,-1 0 0 0 0,1 0 0 0 0,-1 0 0 0 0,0 0 0 0 0,1 8 0 0 0,-2-14-71 0 0,-1 1 0 0 0,1-1 0 0 0,0 1 0 0 0,-1-1 0 0 0,1 1 0 0 0,-1 0 0 0 0,0-1 0 0 0,1 1 1 0 0,-1 0-1 0 0,0-1 0 0 0,0 1 0 0 0,0 0 0 0 0,0 0 0 0 0,0 0 0 0 0,0 0 0 0 0,0 0 0 0 0,0 0 1 0 0,-1 0-1 0 0,1 0 0 0 0,0 0 0 0 0,-2-1 0 0 0,0 1-3 0 0,1-1 0 0 0,0 1 0 0 0,0-1 0 0 0,0 0 0 0 0,0 0 0 0 0,0 0 1 0 0,0 0-1 0 0,0 0 0 0 0,1-1 0 0 0,-1 1 0 0 0,-1-3 0 0 0,-2-7 9 0 0,0 0 0 0 0,0 1 0 0 0,-2-1 0 0 0,1 1-1 0 0,-15-17 1 0 0,7 8 15 0 0,1-1-1 0 0,1 0 1 0 0,0-1 0 0 0,2-1-1 0 0,-10-30 1 0 0,3 4-24 0 0,11 34 14 0 0,1 1-1 0 0,1-1 1 0 0,0 0-1 0 0,-4-25 1 0 0,2 4-5 0 0,-2-31 26 0 0,7 53-29 0 0,0 9-4 0 0,0-1 0 0 0,1 1 0 0 0,0-1-1 0 0,0 0 1 0 0,0 1 0 0 0,0-1 0 0 0,1 0 0 0 0,0 1-1 0 0,3-11 1 0 0,2 7 12 0 0,-2 1 18 0 0,1 0 0 0 0,0 0 0 0 0,0 0-1 0 0,1 1 1 0 0,9-9 0 0 0,-3 2 52 0 0,-11 12-55 0 0,1 0 0 0 0,0 0 0 0 0,0 0 0 0 0,0 0 0 0 0,0 0 0 0 0,0 0 0 0 0,0 0 0 0 0,1 0 0 0 0,-1 1-1 0 0,1-1 1 0 0,2 0 0 0 0,7-3 150 0 0,1 1-1 0 0,0 1 0 0 0,0 0 1 0 0,0 1-1 0 0,0 1 1 0 0,15-1-1 0 0,-20 2-94 0 0,-4 0-50 0 0,0-1 0 0 0,0 1 0 0 0,0 0 1 0 0,0 1-1 0 0,0-1 0 0 0,0 1 0 0 0,-1-1 0 0 0,1 1 1 0 0,0 0-1 0 0,0 1 0 0 0,-1-1 0 0 0,1 1 1 0 0,0-1-1 0 0,-1 1 0 0 0,5 3 0 0 0,10 7 60 0 0,-7-6-14 0 0,0 2-1 0 0,-1-1 1 0 0,0 2 0 0 0,11 10-1 0 0,-13-10 1 0 0,-1 1 0 0 0,-1-1 0 0 0,0 1 0 0 0,0 0 0 0 0,7 19 0 0 0,-12-26-59 0 0,0-1-1 0 0,0 1 1 0 0,1-1-1 0 0,-1 1 1 0 0,1-1-1 0 0,0 0 1 0 0,-1 1-1 0 0,1-1 1 0 0,0 0-1 0 0,4 3 1 0 0,-5-4-9 0 0,1 0 0 0 0,-1 1 0 0 0,1-1 0 0 0,-1 1 0 0 0,0-1 0 0 0,1 1 0 0 0,-1 0 0 0 0,0-1 0 0 0,0 1 0 0 0,0 0 0 0 0,-1 0 0 0 0,1 0 1 0 0,0 0-1 0 0,-1 0 0 0 0,1 0 0 0 0,0 2 0 0 0,5 27 104 0 0,1-7 8 0 0,-2 0 1 0 0,-1 0-1 0 0,-1 0 1 0 0,-1 1 0 0 0,-1-1-1 0 0,-1 1 1 0 0,-1-1 0 0 0,-5 30-1 0 0,-4-20-22 0 0,-24 58 0 0 0,27-76-84 0 0,0 12 21 0 0,6-23-49 0 0,0-1 0 0 0,0 1 0 0 0,0-1 0 0 0,0 1 0 0 0,-1-1 0 0 0,0 1 0 0 0,0-1 0 0 0,0 0-1 0 0,0 1 1 0 0,-1-1 0 0 0,1-1 0 0 0,-1 1 0 0 0,-5 5 0 0 0,4-5-42 0 0,1 1-1 0 0,-1-1 1 0 0,1 1 0 0 0,0-1-1 0 0,0 1 1 0 0,1 0 0 0 0,-4 8-1 0 0,5-10-114 0 0,0 1-1 0 0,0-1 1 0 0,-1 0-1 0 0,1 0 1 0 0,-1 0-1 0 0,0 0 1 0 0,0 0-1 0 0,0 0 1 0 0,0-1-1 0 0,-1 1 1 0 0,1-1-1 0 0,-1 1 1 0 0,1-1 0 0 0,-1 0-1 0 0,-3 3 1 0 0,5-5 10 0 0,1 0 1 0 0,0 0 0 0 0,0 0 0 0 0,-1 0 0 0 0,1 0-1 0 0,0 0 1 0 0,0 1 0 0 0,-1-1 0 0 0,1 0 0 0 0,0 0 0 0 0,0 0-1 0 0,-1 0 1 0 0,1 0 0 0 0,0 0 0 0 0,0 0 0 0 0,-1 0-1 0 0,1 0 1 0 0,0 0 0 0 0,-1 0 0 0 0,1 0 0 0 0,0 0-1 0 0,0-1 1 0 0,-1 1 0 0 0,1 0 0 0 0,0 0 0 0 0,0 0 0 0 0,0 0-1 0 0,-1 0 1 0 0,1 0 0 0 0,0-1 0 0 0,0 1 0 0 0,-1 0-1 0 0,1 0 1 0 0,0 0 0 0 0,0-1 0 0 0,0 1 0 0 0,0 0 0 0 0,0 0-1 0 0,-1-1 1 0 0,1 1 0 0 0,0 0 0 0 0,0 0 0 0 0,0-1-1 0 0,0 1 1 0 0,0 0 0 0 0,0 0 0 0 0,0-1 0 0 0,0 1 0 0 0,0 0-1 0 0,3-21-2614 0 0,12-16 1296 0 0,-5 28 447 0 0,-10 9 966 0 0,1 0-1 0 0,0-1 1 0 0,-1 1-1 0 0,1-1 1 0 0,-1 1-1 0 0,1 0 1 0 0,0-1-1 0 0,-1 1 1 0 0,1-1-1 0 0,-1 1 1 0 0,0-1-1 0 0,1 0 1 0 0,-1 1-1 0 0,1-1 1 0 0,-1 1-1 0 0,0-1 1 0 0,1 0-1 0 0,-1 1 1 0 0,0-1-1 0 0,0 0 1 0 0,1 0-1 0 0,-1 0 1 0 0,0-3-326 0 0,-1 2 298 0 0,1 1 0 0 0,0 0 1 0 0,0-1-1 0 0,0 1 0 0 0,0 0 1 0 0,0-1-1 0 0,0 1 0 0 0,0 0 0 0 0,0-1 1 0 0,1 1-1 0 0,-1 0 0 0 0,0 0 1 0 0,1-1-1 0 0,-1 1 0 0 0,1 0 1 0 0,-1 0-1 0 0,1 0 0 0 0,0 0 1 0 0,-1-1-1 0 0,1 1 0 0 0,0 0 0 0 0,0 0 1 0 0,1-1-1 0 0,0 1-37 0 0,0 0 0 0 0,-1 0 0 0 0,1-1 0 0 0,0 1 0 0 0,0-1 0 0 0,-1 0-1 0 0,1 1 1 0 0,-1-1 0 0 0,0 0 0 0 0,1 0 0 0 0,1-3 0 0 0,7-10-409 0 0,0 5 174 0 0,-8 9 331 0 0,-1 0 0 0 0,0 0 0 0 0,0-1 0 0 0,1 1 0 0 0,-1 0 0 0 0,0-1 0 0 0,0 1 0 0 0,-1 0 0 0 0,1-1 1 0 0,0 1-1 0 0,0-1 0 0 0,-1 1 0 0 0,1-1 0 0 0,-1 0 0 0 0,1 1 0 0 0,-1-1 0 0 0,0-2 0 0 0,1 2 22 0 0,-1 0 0 0 0,1 1 0 0 0,-1-1 1 0 0,1 0-1 0 0,-1 0 0 0 0,1 1 0 0 0,0-1 0 0 0,0 0 0 0 0,0 1 0 0 0,0-1 0 0 0,0 1 0 0 0,0 0 0 0 0,0-1 1 0 0,0 1-1 0 0,1 0 0 0 0,-1-1 0 0 0,3-1 0 0 0,-2 2-9 0 0,0-1 0 0 0,0 0-1 0 0,0 1 1 0 0,0-1 0 0 0,0 0 0 0 0,-1 0-1 0 0,1 0 1 0 0,-1-1 0 0 0,1 1 0 0 0,0-3 0 0 0,7-12-248 0 0,0-2-339 0 0,0 0 0 0 0,11-33-1 0 0,6-2 2883 0 0,-25 52-2051 0 0,0 0 0 0 0,0 0 0 0 0,0 0 0 0 0,0 0 0 0 0,0 1 0 0 0,0-1 0 0 0,0 0 0 0 0,0 1 0 0 0,1-1 0 0 0,-1 0 0 0 0,3-1 1 0 0,-2 2 540 0 0,1-1 1 0 0,0 1 0 0 0,-1 0 0 0 0,1 0 0 0 0,0 1 0 0 0,0-1 0 0 0,0 1-1 0 0,-1-1 1 0 0,1 1 0 0 0,0 0 0 0 0,0 0 0 0 0,4 0 0 0 0,-3 6-263 0 0,0-1 0 0 0,0 1-1 0 0,0 0 1 0 0,0-1 0 0 0,4 13 0 0 0,20 61 1108 0 0,-6-29-882 0 0,22 68 0 0 0,-26-65-569 0 0,-17-50-151 0 0,0 0 0 0 0,1 0-1 0 0,-1 0 1 0 0,1 0-1 0 0,0 0 1 0 0,0 0 0 0 0,0 0-1 0 0,0 0 1 0 0,0-1 0 0 0,1 1-1 0 0,-1-1 1 0 0,1 1-1 0 0,3 1 1 0 0,16 20 28 0 0,-13 5-25 0 0,-9-24-12 0 0,1-1 1 0 0,0 0-1 0 0,0 1 1 0 0,1-1-1 0 0,-1 0 1 0 0,1 1-1 0 0,0-1 1 0 0,0 0-1 0 0,3 4 1 0 0,2 0 0 0 0,-1-2 4 0 0,-1 1 0 0 0,1 0 0 0 0,-1 0 0 0 0,0 1 0 0 0,6 13 0 0 0,-3-5-27 0 0,2 4-177 0 0,0-1 0 0 0,2 0-1 0 0,15 21 1 0 0,-17-19-274 0 0,-10-19 408 0 0,1 0 1 0 0,-1 0-1 0 0,1 0 1 0 0,0 0 0 0 0,0 0-1 0 0,0-1 1 0 0,0 1-1 0 0,0 0 1 0 0,0 0 0 0 0,0-1-1 0 0,0 1 1 0 0,3 2-1 0 0,3 1-115 0 0,-6-4 111 0 0,0 0-1 0 0,0 0 1 0 0,0-1-1 0 0,0 1 0 0 0,0 0 1 0 0,0 0-1 0 0,0 0 0 0 0,0 0 1 0 0,-1 0-1 0 0,1 0 1 0 0,0 1-1 0 0,0-1 0 0 0,-1 0 1 0 0,1 0-1 0 0,-1 0 0 0 0,1 1 1 0 0,-1-1-1 0 0,0 0 1 0 0,1 1-1 0 0,-1-1 0 0 0,0 0 1 0 0,0 2-1 0 0,0-2-382 0 0,0-2-907 0 0,0-1 1289 0 0,-1 1 1 0 0,1-1-1 0 0,-1 0 1 0 0,1 1-1 0 0,-1-1 0 0 0,1 1 1 0 0,-1-1-1 0 0,0 1 0 0 0,0-1 1 0 0,0 1-1 0 0,-2-3 0 0 0,1 3 37 0 0,0-1 0 0 0,0 0-1 0 0,-1 1 1 0 0,1-1-1 0 0,1 0 1 0 0,-1 0-1 0 0,0 0 1 0 0,0-1 0 0 0,1 1-1 0 0,-1 0 1 0 0,1-1-1 0 0,0 1 1 0 0,-2-5-1 0 0,-10-15-50 0 0,-25-21 94 0 0,-6-7 120 0 0,-54-129 546 0 0,-9-6 608 0 0,103 176-1186 0 0,0 1-1 0 0,1-1 0 0 0,0 1 0 0 0,0-1 1 0 0,-1-13-1 0 0,2 13 3 0 0,0 1 0 0 0,0-1 0 0 0,0 1 0 0 0,-1 0 0 0 0,-6-12 0 0 0,3 8 51 0 0,2 0 0 0 0,0 0-1 0 0,0 0 1 0 0,1 0 0 0 0,1-1-1 0 0,0 1 1 0 0,0-1 0 0 0,2 0-1 0 0,-1 0 1 0 0,3-19 0 0 0,-2 8 118 0 0,1 21-207 0 0,0-1-1 0 0,0 1 1 0 0,0-1 0 0 0,0 1-1 0 0,1-1 1 0 0,-1 1 0 0 0,1 0-1 0 0,0 0 1 0 0,0 0 0 0 0,0 0-1 0 0,0 0 1 0 0,1 0 0 0 0,-1 1-1 0 0,1-1 1 0 0,0 1 0 0 0,0 0-1 0 0,-1-1 1 0 0,1 1 0 0 0,1 0-1 0 0,-1 1 1 0 0,0-1 0 0 0,0 1-1 0 0,1-1 1 0 0,-1 1 0 0 0,1 0-1 0 0,-1 0 1 0 0,5 0 0 0 0,34 6 560 0 0,-40-4-603 0 0,-1 0 1 0 0,1 0-1 0 0,0-1 1 0 0,-1 1-1 0 0,1 0 1 0 0,-1 0-1 0 0,1 1 1 0 0,-1-1-1 0 0,0 0 1 0 0,1 0-1 0 0,-1 1 1 0 0,0-1-1 0 0,0 0 1 0 0,0 1-1 0 0,0-1 1 0 0,0 1-1 0 0,0 0 1 0 0,-1-1 0 0 0,1 1-1 0 0,0 2 1 0 0,1 0 16 0 0,0 0 1 0 0,-1-1 0 0 0,1 1 0 0 0,0-1 0 0 0,1 1 0 0 0,-1-1 0 0 0,1 0-1 0 0,-1 0 1 0 0,1 0 0 0 0,0 0 0 0 0,3 3 0 0 0,-3-4-14 0 0,0 0 0 0 0,-1 0 1 0 0,0 1-1 0 0,1-1 0 0 0,-1 1 1 0 0,0 0-1 0 0,0-1 0 0 0,0 1 1 0 0,-1 0-1 0 0,1 0 0 0 0,-1 0 1 0 0,2 4-1 0 0,-2-2 41 0 0,1 1 0 0 0,1-1 0 0 0,-1 0 1 0 0,1 0-1 0 0,0 0 0 0 0,6 8 0 0 0,3 6 151 0 0,-5-7-125 0 0,-1-1 1 0 0,0 1-1 0 0,-1 0 0 0 0,0 1 1 0 0,-1-1-1 0 0,0 1 0 0 0,3 23 1 0 0,-7-33-74 0 0,0 0 1 0 0,0 0 0 0 0,0 0 0 0 0,1 1 0 0 0,-1-1 0 0 0,1 0 0 0 0,0 0 0 0 0,0 0 0 0 0,1 4 0 0 0,0-4-5 0 0,-1 0-1 0 0,0 0 1 0 0,0 0 0 0 0,0 0-1 0 0,-1 0 1 0 0,1 0-1 0 0,-1 1 1 0 0,0-1-1 0 0,0 4 1 0 0,0 158 272 0 0,-1-154-412 0 0,-1 1 0 0 0,0-1-1 0 0,-1 0 1 0 0,0 0 0 0 0,-1-1-1 0 0,0 1 1 0 0,-7 13 0 0 0,-7 18-392 0 0,17-37 359 0 0,0-3-78 0 0,1 0 0 0 0,-1 0 0 0 0,1 0-1 0 0,-1 0 1 0 0,0 0 0 0 0,1-1 0 0 0,-1 1 0 0 0,0 0 0 0 0,0 0-1 0 0,0-1 1 0 0,-1 1 0 0 0,1-1 0 0 0,0 1 0 0 0,-1-1-1 0 0,-1 2 1 0 0,2-3-918 0 0,1-34-8706 0 0,9-32 3868 0 0,-9 52 2163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5024 0 0,'6'-16'10046'0'0,"-1"21"-9613"0"0,0 1 0 0 0,-1 0 0 0 0,1-1 0 0 0,-2 2 0 0 0,1-1 0 0 0,0 0 0 0 0,-1 1 0 0 0,0-1 0 0 0,-1 1 0 0 0,3 11 0 0 0,19 41 1212 0 0,-17-45-1406 0 0,-1 0 0 0 0,0 1 0 0 0,-2 0 0 0 0,0 0 0 0 0,3 20 0 0 0,12 41 510 0 0,-13-58-587 0 0,-2 0 1 0 0,0 0 0 0 0,-1 0 0 0 0,0 0 0 0 0,-1 29 0 0 0,1-22 24 0 0,0 1-1 0 0,2 0 1 0 0,2-1 0 0 0,14 40-1 0 0,-17-52-154 0 0,-3-10-19 0 0,0 1 0 0 0,0-1 0 0 0,1 0 1 0 0,-1 1-1 0 0,1-1 0 0 0,0 0 0 0 0,0 0 0 0 0,3 3 0 0 0,-4-5-13 0 0,0 0 1 0 0,1 0 0 0 0,-1 0-1 0 0,0 0 1 0 0,1 0 0 0 0,-1-1-1 0 0,0 1 1 0 0,1 0-1 0 0,-1-1 1 0 0,1 1 0 0 0,-1-1-1 0 0,1 0 1 0 0,0 0 0 0 0,-1 1-1 0 0,1-1 1 0 0,-1 0-1 0 0,1 0 1 0 0,-1 0 0 0 0,1-1-1 0 0,2 1 1 0 0,-1-3-13 0 0,-1-1 1 0 0,0 1-1 0 0,0 0 1 0 0,0-1-1 0 0,0 1 1 0 0,0-1-1 0 0,-1 0 1 0 0,1 1-1 0 0,-1-1 0 0 0,0 0 1 0 0,0 0-1 0 0,0-4 1 0 0,5-12-70 0 0,-3 14 60 0 0,-1-1-1 0 0,0 1 0 0 0,0-1 1 0 0,0 0-1 0 0,0-10 1 0 0,12-35-111 0 0,15-37-126 0 0,-24 69 207 0 0,0 0 0 0 0,2 1 0 0 0,12-27 1 0 0,-17 31 117 0 0,-2 12 457 0 0,9 11-59 0 0,-7-6-403 0 0,0 1 0 0 0,0 0 0 0 0,0 1 0 0 0,-1-1 0 0 0,1 0 0 0 0,-1 0 0 0 0,0 1 0 0 0,0-1 0 0 0,0 1 0 0 0,0-1 0 0 0,-1 1 0 0 0,1-1 0 0 0,-1 1 0 0 0,0-1 0 0 0,0 1 0 0 0,0 0 0 0 0,-1 3 0 0 0,1-2 13 0 0,-1 1 0 0 0,2-1 0 0 0,-1 0 0 0 0,0 0 0 0 0,1 0 0 0 0,0 0 0 0 0,0 1 0 0 0,0-1 0 0 0,1-1 0 0 0,3 9 0 0 0,0-5 23 0 0,-1 1 1 0 0,-1-1-1 0 0,1 1 1 0 0,-1 0-1 0 0,-1 0 1 0 0,3 12-1 0 0,7 19 285 0 0,-3-17-247 0 0,-6-14-111 0 0,1 0 0 0 0,0 0 0 0 0,0 0 0 0 0,1 0 0 0 0,0 0 0 0 0,0-1 0 0 0,1 0 0 0 0,0 0 0 0 0,0-1 0 0 0,1 1 0 0 0,0-2 0 0 0,0 1 0 0 0,1-1 0 0 0,0 0 0 0 0,0 0 0 0 0,0-1 0 0 0,1 0 0 0 0,15 6 0 0 0,-12-6-528 0 0,-1-2-1 0 0,1 1 1 0 0,-1-2-1 0 0,1 1 1 0 0,0-2-1 0 0,0 0 1 0 0,0 0 0 0 0,0-1-1 0 0,0 0 1 0 0,11-3-1 0 0,-20 3 306 0 0,-1-1-1 0 0,1 1 0 0 0,-1-1 0 0 0,0 0 1 0 0,1 0-1 0 0,-1 0 0 0 0,0-1 1 0 0,0 1-1 0 0,0 0 0 0 0,0-1 0 0 0,0 1 1 0 0,2-3-1 0 0,20-12-1816 0 0,-18 12 1632 0 0,0 0 0 0 0,0-1 0 0 0,0 0 0 0 0,-1 0 0 0 0,1 0 0 0 0,-1-1 0 0 0,8-11 0 0 0,6-5-534 0 0,-16 18 697 0 0,1-1 1 0 0,-1 1-1 0 0,0-1 0 0 0,0 1 1 0 0,0-1-1 0 0,-1 0 1 0 0,3-8-1 0 0,12-17-685 0 0,-7 18 628 0 0,-8 10 224 0 0,0 0 1 0 0,0 0-1 0 0,-1 0 0 0 0,1 0 0 0 0,-1 0 1 0 0,0 0-1 0 0,1 0 0 0 0,-1 0 1 0 0,0-1-1 0 0,0 1 0 0 0,0 0 0 0 0,0-4 1 0 0,2-2-30 0 0,0 0 1 0 0,1 0 0 0 0,0 0 0 0 0,0 1-1 0 0,1-1 1 0 0,0 1 0 0 0,0 0 0 0 0,7-7-1 0 0,10-14 1082 0 0,-22 27-911 0 0,0 1 0 0 0,0 0 0 0 0,0-1 0 0 0,0 1 1 0 0,0 0-1 0 0,1 0 0 0 0,-1-1 0 0 0,0 1 1 0 0,0 0-1 0 0,1-1 0 0 0,-1 1 0 0 0,0 0 0 0 0,0 0 1 0 0,1 0-1 0 0,-1-1 0 0 0,0 1 0 0 0,1 0 0 0 0,-1 0 1 0 0,0 0-1 0 0,0 0 0 0 0,1 0 0 0 0,-1-1 0 0 0,0 1 1 0 0,1 0-1 0 0,-1 0 0 0 0,1 0 0 0 0,-1 0 0 0 0,0 0 1 0 0,1 0-1 0 0,-1 0 0 0 0,0 0 0 0 0,1 0 0 0 0,-1 0 1 0 0,0 1-1 0 0,1-1 0 0 0,-1 0 0 0 0,0 0 1 0 0,1 0-1 0 0,-1 0 0 0 0,0 0 0 0 0,0 1 0 0 0,1-1 1 0 0,-1 0-1 0 0,0 0 0 0 0,1 0 0 0 0,-1 1 0 0 0,0-1 1 0 0,0 0-1 0 0,1 0 0 0 0,-1 1 0 0 0,0-1 0 0 0,0 0 1 0 0,0 1-1 0 0,1-1 0 0 0,5 20 4014 0 0,8 51-317 0 0,-15-46-3571 0 0,0-16-108 0 0,1 0 0 0 0,0 0 0 0 0,0 0 1 0 0,1 0-1 0 0,0-1 0 0 0,0 1 0 0 0,5 14 0 0 0,3 41-1113 0 0,-5-44-2426 0 0,0-5-2038 0 0,-3-15 4847 0 0,0 1 0 0 0,0 0 0 0 0,0-1 0 0 0,0 1 0 0 0,0-1 0 0 0,0 1 0 0 0,0-1 0 0 0,0 0 0 0 0,0 1 0 0 0,1-1 0 0 0,-1 0 0 0 0,0 0 0 0 0,0 0 0 0 0,0 0 0 0 0,0 0 0 0 0,2 0 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2960 0 0,'-1'4'622'0'0,"1"0"0"0"0,-1-1 0 0 0,0 1 1 0 0,1 0-1 0 0,-2 0 0 0 0,1-1 0 0 0,0 1 0 0 0,-1-1 0 0 0,0 1 0 0 0,-2 3 1 0 0,2-3-163 0 0,0 0 1 0 0,-1 0-1 0 0,2 0 0 0 0,-1 1 1 0 0,0-1-1 0 0,1 0 1 0 0,0 1-1 0 0,0-1 1 0 0,0 1-1 0 0,0 6 1 0 0,2 15 330 0 0,0 0 1 0 0,9 46-1 0 0,1 25-105 0 0,-6-79-580 0 0,-2-5-31 0 0,0-1 1 0 0,1 1-1 0 0,0-1 0 0 0,1 0 1 0 0,1 0-1 0 0,-1-1 0 0 0,2 0 0 0 0,14 20 1 0 0,-20-30-63 0 0,1 1 0 0 0,-1-1 1 0 0,0 0-1 0 0,0 1 0 0 0,0-1 0 0 0,0 0 1 0 0,0 1-1 0 0,0-1 0 0 0,0 1 0 0 0,0 0 1 0 0,0-1-1 0 0,-1 1 0 0 0,1 0 0 0 0,-1-1 1 0 0,1 1-1 0 0,-1 0 0 0 0,0 0 1 0 0,0-1-1 0 0,0 3 0 0 0,0-2 0 0 0,0-1 0 0 0,0 1 0 0 0,1-1 0 0 0,-1 1 0 0 0,0-1 0 0 0,0 1-1 0 0,1-1 1 0 0,-1 1 0 0 0,1-1 0 0 0,0 1 0 0 0,-1-1 0 0 0,1 0 0 0 0,0 1 0 0 0,0-1 0 0 0,0 0 0 0 0,0 0-1 0 0,0 0 1 0 0,0 0 0 0 0,0 0 0 0 0,0 0 0 0 0,0 0 0 0 0,0 0 0 0 0,1 0 0 0 0,0 1 0 0 0,13 11 95 0 0,-11-8-39 0 0,0-1 1 0 0,0 0-1 0 0,1 0 1 0 0,0 0-1 0 0,0 0 1 0 0,6 2-1 0 0,-7-3-40 0 0,-2-3-16 0 0,-1 0-1 0 0,0 1 0 0 0,1 0 1 0 0,-1-1-1 0 0,1 1 1 0 0,-1 0-1 0 0,0 0 1 0 0,0-1-1 0 0,1 1 1 0 0,-1 0-1 0 0,0 0 1 0 0,0 0-1 0 0,0 1 1 0 0,0-1-1 0 0,0 0 1 0 0,0 0-1 0 0,-1 1 1 0 0,1-1-1 0 0,0 0 1 0 0,0 1-1 0 0,-1-1 0 0 0,1 0 1 0 0,-1 2-1 0 0,1-1 1 0 0,0-1-1 0 0,0 0 0 0 0,0 0 0 0 0,-1 0 0 0 0,1 0 0 0 0,0 0 1 0 0,0-1-1 0 0,0 1 0 0 0,0 0 0 0 0,0 0 0 0 0,1-1 1 0 0,-1 1-1 0 0,0 0 0 0 0,0-1 0 0 0,0 0 0 0 0,1 1 0 0 0,-1-1 1 0 0,0 1-1 0 0,0-1 0 0 0,1 0 0 0 0,-1 0 0 0 0,2 0 1 0 0,2 1 37 0 0,15 8 251 0 0,-15-6-242 0 0,-1-1-1 0 0,0 0 0 0 0,1-1 1 0 0,0 1-1 0 0,-1-1 0 0 0,1 0 1 0 0,0 0-1 0 0,-1 0 0 0 0,1-1 1 0 0,0 0-1 0 0,5 0 0 0 0,-3 0-100 0 0,-4 1 112 0 0,0-1 1 0 0,0 0 0 0 0,0 0 0 0 0,0 0-1 0 0,0 0 1 0 0,0 0 0 0 0,0 0 0 0 0,0-1-1 0 0,0 0 1 0 0,0 0 0 0 0,0 0 0 0 0,0 0-1 0 0,0 0 1 0 0,-1 0 0 0 0,1-1-1 0 0,0 1 1 0 0,2-3 0 0 0,17-14 323 0 0,-21 17-373 0 0,1 1 0 0 0,-1-1-1 0 0,0 0 1 0 0,1 0 0 0 0,-1 0 0 0 0,0 0-1 0 0,0 0 1 0 0,0 0 0 0 0,0-1 0 0 0,0 1-1 0 0,0 0 1 0 0,0 0 0 0 0,-1-1 0 0 0,1 1 0 0 0,0 0-1 0 0,-1-1 1 0 0,1 1 0 0 0,-1-1 0 0 0,1-2-1 0 0,15-25 512 0 0,-14 27-486 0 0,0-1 0 0 0,0 0 0 0 0,0 0-1 0 0,0 0 1 0 0,-1 0 0 0 0,1 0 0 0 0,-1 0-1 0 0,2-6 1 0 0,2-20 326 0 0,-2 0 0 0 0,-1-1 0 0 0,-1-43 0 0 0,-2 37-118 0 0,1 32-222 0 0,0 0 0 0 0,-1 0 0 0 0,0 0 0 0 0,1 1 0 0 0,-1-1 1 0 0,-1 0-1 0 0,1 0 0 0 0,-1 1 0 0 0,1-1 0 0 0,-1 1 0 0 0,0-1 1 0 0,0 1-1 0 0,-1 0 0 0 0,1 0 0 0 0,-1 0 0 0 0,1 0 0 0 0,-1 0 1 0 0,0 0-1 0 0,-6-3 0 0 0,-10-13 101 0 0,3-4 7 0 0,-8 8-44 0 0,14 4-63 0 0,8 9-26 0 0,1 0 0 0 0,-1 0-1 0 0,0 1 1 0 0,0-1-1 0 0,0 0 1 0 0,0 1 0 0 0,0-1-1 0 0,0 1 1 0 0,-1 0 0 0 0,1 0-1 0 0,0-1 1 0 0,-1 2 0 0 0,1-1-1 0 0,-1 0 1 0 0,1 0-1 0 0,-4 0 1 0 0,-45-17 137 0 0,45 15-156 0 0,-1 0 0 0 0,1 1 0 0 0,-1 0 0 0 0,1 0 0 0 0,-1 0 0 0 0,1 1 0 0 0,-1 0 0 0 0,-7 0 0 0 0,13 1 8 0 0,-11-1-129 0 0,-1 1 0 0 0,1 1 0 0 0,-20 4 0 0 0,28-4 14 0 0,-1 0 1 0 0,1 1 0 0 0,-1 0 0 0 0,1 0 0 0 0,-1 0-1 0 0,1 1 1 0 0,0-1 0 0 0,0 1 0 0 0,1 0-1 0 0,-1 0 1 0 0,0 0 0 0 0,-4 6 0 0 0,-29 27-3423 0 0,10-13-4896 0 0,24-14 3843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69 3344 0 0,'-11'-51'4511'0'0,"0"34"2712"0"0,10 28-1978 0 0,2-1-4925 0 0,0 0-1 0 0,0-1 0 0 0,1 1 1 0 0,0 0-1 0 0,5 11 0 0 0,4 22 65 0 0,-9-37-341 0 0,-1 1-1 0 0,1-1 0 0 0,1 0 0 0 0,-1 1 0 0 0,1-1 1 0 0,0-1-1 0 0,5 9 0 0 0,7 12 71 0 0,13 48 288 0 0,-4 2 0 0 0,25 127 0 0 0,-35-135-156 0 0,12 129 1026 0 0,-16-136-894 0 0,-10-59-349 0 0,2 14 157 0 0,7-12-83 0 0,-6-4 50 0 0,1-16 32 0 0,-2 7-150 0 0,1 0 1 0 0,-2 0 0 0 0,1 0-1 0 0,-1 0 1 0 0,-1-13 0 0 0,9-105 285 0 0,1 75-243 0 0,-7 37-36 0 0,0 1 0 0 0,0 0 0 0 0,0-24 0 0 0,-3 35-33 0 0,0 0 0 0 0,0 0 0 0 0,1 1 0 0 0,-1-1 0 0 0,1 0 0 0 0,-1 0-1 0 0,1 1 1 0 0,0-1 0 0 0,0 0 0 0 0,0 1 0 0 0,0-1 0 0 0,0 1 0 0 0,0 0 0 0 0,1-1 0 0 0,-1 1 0 0 0,1 0 0 0 0,0 0 0 0 0,0 0 0 0 0,0 0 0 0 0,0 0 0 0 0,0 0 0 0 0,0 0 0 0 0,0 1 0 0 0,1-1 0 0 0,2-1-1 0 0,-3 2 2 0 0,-1 1 0 0 0,1-1-1 0 0,0 0 1 0 0,-1 1-1 0 0,1-1 1 0 0,-1 1-1 0 0,1 0 1 0 0,0 0-1 0 0,-1-1 1 0 0,1 1-1 0 0,0 0 1 0 0,0 0-1 0 0,-1 0 1 0 0,1 1 0 0 0,0-1-1 0 0,-1 0 1 0 0,1 1-1 0 0,0-1 1 0 0,-1 1-1 0 0,1 0 1 0 0,-1-1-1 0 0,2 2 1 0 0,7 2 25 0 0,-3-2-18 0 0,1 1-1 0 0,-1 0 0 0 0,0 0 1 0 0,0 1-1 0 0,0 0 1 0 0,0 1-1 0 0,-1-1 0 0 0,11 10 1 0 0,13 18 34 0 0,-1 2 1 0 0,-2 1 0 0 0,35 57-1 0 0,-56-79-11 0 0,1 1-1 0 0,-2 1 0 0 0,5 15 0 0 0,14 34 269 0 0,-19-51-192 0 0,0 1 1 0 0,-1-1-1 0 0,0 1 0 0 0,-1 0 0 0 0,-1 0 0 0 0,0 0 0 0 0,-1 0 0 0 0,-1 1 0 0 0,0-1 0 0 0,-4 28 0 0 0,3-38-100 0 0,0 0 1 0 0,0-1-1 0 0,-1 1 1 0 0,1-1-1 0 0,-1 1 1 0 0,0-1-1 0 0,0 0 1 0 0,0 0-1 0 0,0 1 1 0 0,-1-2-1 0 0,1 1 1 0 0,-1 0-1 0 0,0 0 1 0 0,0-1-1 0 0,0 1 1 0 0,0-1-1 0 0,0 0 1 0 0,0 0-1 0 0,-7 3 1 0 0,-2 0 14 0 0,-1 0-1 0 0,0-1 1 0 0,-23 5-1 0 0,35-9-28 0 0,-7 1-165 0 0,1-1 0 0 0,-1 0 0 0 0,0 0 0 0 0,0-1 0 0 0,0 1 0 0 0,0-2 0 0 0,0 1 0 0 0,0-1 0 0 0,1 0 1 0 0,-1-1-1 0 0,1 0 0 0 0,0 0 0 0 0,-1-1 0 0 0,-9-6 0 0 0,3 3-485 0 0,10 2 250 0 0,0 1 0 0 0,1-1-1 0 0,-1 1 1 0 0,1-1 0 0 0,0 0-1 0 0,1-1 1 0 0,-1 1 0 0 0,1 0-1 0 0,0-1 1 0 0,0 1 0 0 0,0-7-1 0 0,-2-2-1327 0 0,2 0 0 0 0,0-1 1 0 0,0 1-1 0 0,2-22 0 0 0,0 29 1059 0 0,1 0-1 0 0,0 0 1 0 0,0-1 0 0 0,0 1 0 0 0,1 0-1 0 0,0 0 1 0 0,1 1 0 0 0,-1-1 0 0 0,1 0 0 0 0,8-11-1 0 0,13-12-3857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4320 0 0,'-3'-22'5513'0'0,"3"22"-5314"0"0,-1-1 0 0 0,1 1 1 0 0,0 0-1 0 0,-1 0 0 0 0,1 0 0 0 0,-1 0 0 0 0,1-1 0 0 0,0 1 1 0 0,-1 0-1 0 0,1 0 0 0 0,-1 0 0 0 0,1 0 0 0 0,-1 0 0 0 0,1 0 1 0 0,0 0-1 0 0,-1 0 0 0 0,1 1 0 0 0,-1-1 0 0 0,1 0 0 0 0,-1 0 0 0 0,1 0 1 0 0,0 0-1 0 0,-1 0 0 0 0,1 1 0 0 0,-1-1 0 0 0,1 0 0 0 0,0 0 1 0 0,-1 1-1 0 0,1-1 0 0 0,0 0 0 0 0,-1 1 0 0 0,1-1 0 0 0,0 0 1 0 0,0 1-1 0 0,-1-1 0 0 0,1 0 0 0 0,0 1 0 0 0,0-1 0 0 0,-1 1 1 0 0,-5 27 3220 0 0,7 41-2414 0 0,-1-56-249 0 0,1 7-468 0 0,0-1 0 0 0,1 1 0 0 0,1-1 0 0 0,1 1 0 0 0,7 21 0 0 0,-7-20-7 0 0,0 1 0 0 0,2 38 0 0 0,4 29 610 0 0,-3-48-364 0 0,-2 0-1 0 0,-2 0 1 0 0,-4 77-1 0 0,-1-45-9 0 0,3-69-497 0 0,-1 0 1 0 0,1 0-1 0 0,-1 0 0 0 0,1-1 0 0 0,0 1 1 0 0,1 0-1 0 0,-1 0 0 0 0,3 3 0 0 0,3 19 172 0 0,11-42 19 0 0,-16 13-214 0 0,0 0 0 0 0,0 0 0 0 0,0 0 0 0 0,0-1 0 0 0,0 1 0 0 0,-1 0 0 0 0,0-1 0 0 0,0 1 0 0 0,0-1 0 0 0,0 0 0 0 0,0-5 0 0 0,12-30-66 0 0,-3 18 20 0 0,-1 1-1 0 0,0-2 0 0 0,-2 0 1 0 0,-1 0-1 0 0,0 0 1 0 0,3-28-1 0 0,-6 34 19 0 0,1 0-1 0 0,0 1 1 0 0,11-24 0 0 0,-2 23-3 0 0,-12 14 30 0 0,1 0 0 0 0,0 1 1 0 0,-1-1-1 0 0,0 0 0 0 0,1 0 0 0 0,-1 0 0 0 0,0 0 0 0 0,0 0 0 0 0,0 0 0 0 0,0-1 1 0 0,0 1-1 0 0,0 0 0 0 0,-1 0 0 0 0,1-1 0 0 0,-1-3 0 0 0,1 5 10 0 0,1 0 0 0 0,-1 1 0 0 0,0-1 0 0 0,0 0 1 0 0,1 0-1 0 0,-1 1 0 0 0,0-1 0 0 0,1 1 0 0 0,-1-1 0 0 0,0 1 0 0 0,1-1 0 0 0,-1 1 0 0 0,1 0 0 0 0,-1 0 0 0 0,1 0 0 0 0,-1 0 1 0 0,1 0-1 0 0,-1 0 0 0 0,0 0 0 0 0,1 0 0 0 0,-1 1 0 0 0,1-1 0 0 0,-1 0 0 0 0,1 1 0 0 0,-1-1 0 0 0,0 1 0 0 0,1 0 0 0 0,-1-1 1 0 0,0 1-1 0 0,0 0 0 0 0,2 1 0 0 0,-3 11 44 0 0,-1 2 11 0 0,1 0 0 0 0,1 1 0 0 0,0-1 1 0 0,1 0-1 0 0,1 0 0 0 0,7 26 0 0 0,8 42 86 0 0,-14-70-121 0 0,-3-12-27 0 0,-1 0 0 0 0,0 0 0 0 0,0 0-1 0 0,0 0 1 0 0,1 0 0 0 0,-1 0 0 0 0,0 0 0 0 0,1-1 0 0 0,-1 1 0 0 0,1 0-1 0 0,-1 0 1 0 0,1 0 0 0 0,0-1 0 0 0,-1 1 0 0 0,1 0 0 0 0,0-1 0 0 0,-1 1 0 0 0,3 1-1 0 0,-2-1 0 0 0,1 0 0 0 0,-1 1-1 0 0,0-1 1 0 0,1 1 0 0 0,-1 0-1 0 0,0-1 1 0 0,0 1 0 0 0,0 0-1 0 0,0 0 1 0 0,0 0 0 0 0,-1 0-1 0 0,2 2 1 0 0,-2-2-25 0 0,1 0 0 0 0,0 0 0 0 0,-1 0 0 0 0,1 0 0 0 0,0-1 1 0 0,0 1-1 0 0,0 0 0 0 0,0 0 0 0 0,1-1 0 0 0,-1 1 0 0 0,0-1 0 0 0,1 1 1 0 0,-1-1-1 0 0,1 1 0 0 0,0-1 0 0 0,1 1 0 0 0,6 4-356 0 0,-8-4 205 0 0,1-1 0 0 0,-1 1 0 0 0,1-1 0 0 0,-1 0-1 0 0,1 1 1 0 0,0-1 0 0 0,0 0 0 0 0,-1 0 0 0 0,1 0 0 0 0,0-1 0 0 0,0 1 0 0 0,0 0-1 0 0,0-1 1 0 0,0 1 0 0 0,0-1 0 0 0,0 1 0 0 0,0-1 0 0 0,0 0 0 0 0,0 0-1 0 0,1 0 1 0 0,-1 0 0 0 0,0 0 0 0 0,0-1 0 0 0,0 1 0 0 0,0-1 0 0 0,0 1 0 0 0,0-1-1 0 0,0 0 1 0 0,0 0 0 0 0,2-1 0 0 0,16-12-1112 0 0,-17 12 955 0 0,0 0 1 0 0,0 1-1 0 0,-1-2 0 0 0,1 1 1 0 0,0 0-1 0 0,-1 0 1 0 0,1-1-1 0 0,-1 0 1 0 0,0 1-1 0 0,4-7 0 0 0,41-51-4244 0 0,-46 58 4393 0 0,0-1 0 0 0,1 1 1 0 0,-1 0-1 0 0,0-1 0 0 0,1 1 1 0 0,-1 0-1 0 0,1 0 0 0 0,-1 0 1 0 0,1 0-1 0 0,0 0 0 0 0,0 0 0 0 0,0 0 1 0 0,0 1-1 0 0,3-2 0 0 0,-1 1-105 0 0,-1-1 0 0 0,0 1-1 0 0,-1 0 1 0 0,1-1 0 0 0,0 1 0 0 0,0-1-1 0 0,-1 0 1 0 0,0 0 0 0 0,4-5 0 0 0,33-60-3093 0 0,-14 40-210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11 3872 0 0,'-46'-10'6417'0'0,"40"10"-5830"0"0,0 1-1 0 0,0 0 1 0 0,0 1 0 0 0,0-1-1 0 0,0 1 1 0 0,0 0 0 0 0,0 1-1 0 0,0 0 1 0 0,1 0 0 0 0,-1 0-1 0 0,1 0 1 0 0,0 1 0 0 0,-9 7-1 0 0,6-3-142 0 0,0 0-1 0 0,0 0 1 0 0,1 1-1 0 0,0-1 0 0 0,0 2 1 0 0,-10 19-1 0 0,9-16-126 0 0,6-11-275 0 0,1-1-1 0 0,0 1 0 0 0,1-1 1 0 0,-1 1-1 0 0,0-1 0 0 0,0 1 1 0 0,0-1-1 0 0,1 1 0 0 0,-1 0 1 0 0,1-1-1 0 0,0 1 0 0 0,-1 0 1 0 0,1 0-1 0 0,0-1 0 0 0,0 3 1 0 0,-4 33 407 0 0,3-31-362 0 0,0 0-1 0 0,0 1 0 0 0,0-1 1 0 0,1 0-1 0 0,0 1 1 0 0,0-1-1 0 0,0 1 1 0 0,1-1-1 0 0,0 0 0 0 0,0 0 1 0 0,4 10-1 0 0,24 48 638 0 0,-7-37-345 0 0,-20-17-298 0 0,-2-8-66 0 0,0-1 0 0 0,0 1 1 0 0,0-1-1 0 0,1 0 0 0 0,-1 1 0 0 0,0-1 1 0 0,1 1-1 0 0,-1-1 0 0 0,1 0 1 0 0,-1 1-1 0 0,1-1 0 0 0,0 0 1 0 0,-1 1-1 0 0,1-1 0 0 0,0 0 0 0 0,0 0 1 0 0,0 0-1 0 0,0 0 0 0 0,0 0 1 0 0,0 0-1 0 0,2 1 0 0 0,1 1 36 0 0,0 1-1 0 0,0-1 1 0 0,0 1-1 0 0,-1-1 1 0 0,1 1 0 0 0,4 7-1 0 0,9 9 123 0 0,8 20 166 0 0,-14-27-108 0 0,-1 1 1 0 0,13 25-1 0 0,-11-18 13 0 0,-7-12-113 0 0,-1 1 0 0 0,0 0 0 0 0,0 0 1 0 0,2 11-1 0 0,5 15 269 0 0,-9-30-321 0 0,-1 0 0 0 0,0 1 0 0 0,0-1 0 0 0,-1 0 0 0 0,0 1-1 0 0,0 10 1 0 0,0-15-61 0 0,0 0-1 0 0,0 0 1 0 0,0 0 0 0 0,0 0-1 0 0,-1 0 1 0 0,1 0-1 0 0,0-1 1 0 0,-1 1-1 0 0,0 0 1 0 0,1 0-1 0 0,-1 0 1 0 0,0-1-1 0 0,0 1 1 0 0,0 0 0 0 0,0-1-1 0 0,0 1 1 0 0,0-1-1 0 0,0 1 1 0 0,0-1-1 0 0,-1 1 1 0 0,1-1-1 0 0,-1 0 1 0 0,-2 2-1 0 0,-19 4 82 0 0,-11 0-146 0 0,34-7 47 0 0,-22 1-567 0 0,0-1-1 0 0,1-1 1 0 0,-1-1 0 0 0,-36-9-1 0 0,56 10 458 0 0,0 0-1 0 0,0 1 1 0 0,1-1-1 0 0,-1 0 0 0 0,0 0 1 0 0,1-1-1 0 0,-1 1 1 0 0,1 0-1 0 0,-1 0 1 0 0,1-1-1 0 0,0 1 0 0 0,-1-1 1 0 0,1 1-1 0 0,0-1 1 0 0,-1-2-1 0 0,-15-14-1772 0 0,15 17 1531 0 0,0-1 0 0 0,0 1-1 0 0,0 0 1 0 0,0-1-1 0 0,0 0 1 0 0,0 1 0 0 0,1-1-1 0 0,-1 0 1 0 0,0 0 0 0 0,1 0-1 0 0,0 0 1 0 0,-1 0-1 0 0,1 0 1 0 0,0 0 0 0 0,0 0-1 0 0,0-1 1 0 0,0 1 0 0 0,1 0-1 0 0,-1-1 1 0 0,1 1 0 0 0,-1 0-1 0 0,1-1 1 0 0,0 1-1 0 0,0-1 1 0 0,0 1 0 0 0,0-1-1 0 0,1-3 1 0 0,-1 0-470 0 0,0 1-1 0 0,0 0 1 0 0,1-1 0 0 0,0 1-1 0 0,0 0 1 0 0,1 0 0 0 0,2-8-1 0 0,5-14-3743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6272 0 0,'5'19'5488'0'0,"15"10"-2003"0"0,1 4 19 0 0,-10-13-1920 0 0,-9-18-1375 0 0,-1 1 0 0 0,1-1 0 0 0,-1 1 0 0 0,1-1 0 0 0,-1 1-1 0 0,0 0 1 0 0,0 0 0 0 0,0 0 0 0 0,0 0 0 0 0,-1-1 0 0 0,2 7-1 0 0,-2-4 7 0 0,0 0 0 0 0,1 0-1 0 0,0 0 1 0 0,0 0-1 0 0,0 0 1 0 0,1-1 0 0 0,2 6-1 0 0,-2-5-86 0 0,0 1 0 0 0,0-1-1 0 0,0 1 1 0 0,-1 0 0 0 0,0 0-1 0 0,0-1 1 0 0,0 9 0 0 0,8 140-473 0 0,-13-117-2345 0 0,-1 6-7269 0 0,6-37 6367 0 0,7-2-2424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91 6704 0 0,'-1'-6'825'0'0,"0"0"1"0"0,-1 0-1 0 0,0 1 1 0 0,1-1-1 0 0,-2 0 0 0 0,1 1 1 0 0,-1 0-1 0 0,0-1 1 0 0,0 1-1 0 0,-5-7 1 0 0,-3 2 494 0 0,10 9-1080 0 0,1 0-1 0 0,-1 0 1 0 0,0 0-1 0 0,0 0 1 0 0,0 0-1 0 0,0 1 1 0 0,0-1-1 0 0,0 0 1 0 0,0 0-1 0 0,0 1 0 0 0,-1-1 1 0 0,1 1-1 0 0,0-1 1 0 0,0 1-1 0 0,0-1 1 0 0,-1 1-1 0 0,1 0 1 0 0,0 0-1 0 0,-1-1 1 0 0,1 1-1 0 0,-2 0 1 0 0,2 0 548 0 0,0 2-709 0 0,0 0 1 0 0,1 0-1 0 0,-1-1 1 0 0,1 1-1 0 0,0 0 1 0 0,-1 0-1 0 0,1 0 1 0 0,0 0 0 0 0,0 0-1 0 0,0-1 1 0 0,1 1-1 0 0,-1 0 1 0 0,0 0-1 0 0,1 0 1 0 0,-1 0-1 0 0,2 1 1 0 0,7 25 130 0 0,4 8 32 0 0,-1 1-1 0 0,10 52 0 0 0,-11-44-98 0 0,0 1-54 0 0,-1-14-31 0 0,-3 1 0 0 0,0 1 0 0 0,2 56 0 0 0,0 61 133 0 0,2-104-102 0 0,-8-40-83 0 0,-1 0 0 0 0,0 0 0 0 0,0 0 0 0 0,-1 0 0 0 0,1 11 0 0 0,-2-18-4 0 0,0 0 0 0 0,0 1 0 0 0,0-1 0 0 0,0 0 0 0 0,0 1 0 0 0,1-1 0 0 0,-1 0 0 0 0,0 0 0 0 0,0 1 0 0 0,0-1 1 0 0,1 0-1 0 0,-1 0 0 0 0,0 1 0 0 0,0-1 0 0 0,0 0 0 0 0,1 0 0 0 0,-1 0 0 0 0,0 1 0 0 0,1-1 0 0 0,-1 0 0 0 0,0 0 0 0 0,0 0 0 0 0,1 0 0 0 0,-1 0 0 0 0,0 0 0 0 0,1 1 0 0 0,-1-1 0 0 0,0 0 0 0 0,1 0 0 0 0,-1 0 0 0 0,0 0 0 0 0,1 0 0 0 0,-1 0 0 0 0,0 0 0 0 0,0 0 0 0 0,1-1 0 0 0,-1 1 0 0 0,0 0 0 0 0,1 0 0 0 0,15-4 67 0 0,-14 3-56 0 0,7-20 4 0 0,-8 18-15 0 0,0 0-1 0 0,0 0 1 0 0,0 0-1 0 0,0 1 1 0 0,1-1-1 0 0,-1 0 0 0 0,1 1 1 0 0,-1-1-1 0 0,1 1 1 0 0,2-3-1 0 0,-2 3-1 0 0,0 0-1 0 0,0-1 0 0 0,0 1 1 0 0,-1-1-1 0 0,1 0 0 0 0,-1 0 1 0 0,1 1-1 0 0,-1-1 0 0 0,0 0 1 0 0,0 0-1 0 0,-1 0 0 0 0,1 0 1 0 0,0 0-1 0 0,-1 0 0 0 0,0-3 1 0 0,8-26-6 0 0,8 0-6 0 0,-1-1 0 0 0,-2 0 0 0 0,11-46 0 0 0,-22 75 15 0 0,0 0-1 0 0,0 0 0 0 0,1 1 1 0 0,-1-1-1 0 0,1 0 0 0 0,0 1 1 0 0,0 0-1 0 0,0 0 1 0 0,0 0-1 0 0,6-4 0 0 0,3-4 8 0 0,-10 8-3 0 0,-2 2-7 0 0,1 0 0 0 0,-1 0 0 0 0,1 1 0 0 0,-1-1 0 0 0,1 0 0 0 0,-1 1 0 0 0,1-1 0 0 0,-1 0 0 0 0,1 1 0 0 0,0-1 0 0 0,-1 1 0 0 0,1-1 0 0 0,0 1 0 0 0,-1-1 0 0 0,1 1 0 0 0,0-1 0 0 0,0 1 0 0 0,0 0 0 0 0,-1-1 0 0 0,1 1 0 0 0,1 0 0 0 0,0-1 19 0 0,-2 1-7 0 0,1 0 1 0 0,-1 0 0 0 0,0 1-1 0 0,1-1 1 0 0,-1 0 0 0 0,1 0 0 0 0,-1 0-1 0 0,0 0 1 0 0,1 1 0 0 0,-1-1 0 0 0,1 0-1 0 0,-1 0 1 0 0,0 1 0 0 0,1-1 0 0 0,-1 0-1 0 0,0 1 1 0 0,1-1 0 0 0,-1 0 0 0 0,0 1-1 0 0,0-1 1 0 0,1 0 0 0 0,-1 1 0 0 0,0-1-1 0 0,0 1 1 0 0,0-1 0 0 0,1 0-1 0 0,-1 1 1 0 0,0-1 0 0 0,0 1 0 0 0,0-1-1 0 0,0 1 1 0 0,0-1 0 0 0,0 1 0 0 0,0-1-1 0 0,0 0 1 0 0,0 1 0 0 0,0-1 0 0 0,0 1-1 0 0,0-1 1 0 0,-1 1 0 0 0,1-1 0 0 0,0 0-1 0 0,0 1 1 0 0,0-1 0 0 0,0 1-1 0 0,-1-1 1 0 0,-2 6 44 0 0,0-1-1 0 0,0 1 1 0 0,1 0-1 0 0,-1 0 1 0 0,1 0-1 0 0,1 0 0 0 0,-1 0 1 0 0,0 10-1 0 0,0-7-3 0 0,1-1-1 0 0,-1 0 0 0 0,-1-1 0 0 0,-4 14 0 0 0,4-16-35 0 0,1 1 0 0 0,0 0 0 0 0,0 0-1 0 0,0 0 1 0 0,1 0 0 0 0,0 1 0 0 0,0-1-1 0 0,1 0 1 0 0,0 0 0 0 0,0 1 0 0 0,0-1-1 0 0,1 0 1 0 0,0 0 0 0 0,0 1 0 0 0,1-1-1 0 0,-1 0 1 0 0,1 0 0 0 0,1-1 0 0 0,-1 1-1 0 0,1 0 1 0 0,0-1 0 0 0,0 1 0 0 0,1-1-1 0 0,4 6 1 0 0,2 2-11 0 0,-9-11-6 0 0,0 0 0 0 0,0 0 0 0 0,1 0 0 0 0,-1 0 0 0 0,1 0 0 0 0,0 0 0 0 0,-1-1 0 0 0,1 1 0 0 0,0-1 0 0 0,0 1 0 0 0,0-1 0 0 0,0 0 0 0 0,0 1 0 0 0,4 0-1 0 0,67 49-49 0 0,-64-47-69 0 0,0 1 0 0 0,1-1 0 0 0,0 0 0 0 0,14 3 1 0 0,-21-6-19 0 0,0-1 1 0 0,1 1 0 0 0,-1 0 0 0 0,0-1 0 0 0,0 0-1 0 0,0 0 1 0 0,1 0 0 0 0,-1 0 0 0 0,0 0-1 0 0,0-1 1 0 0,1 1 0 0 0,-1-1 0 0 0,0 0 0 0 0,0 0-1 0 0,0 0 1 0 0,0 0 0 0 0,0-1 0 0 0,0 1-1 0 0,4-4 1 0 0,24-12-1335 0 0,-28 16 1332 0 0,0 0 0 0 0,0 0-1 0 0,0-1 1 0 0,0 1 0 0 0,-1-1-1 0 0,1 1 1 0 0,0-1 0 0 0,-1 0-1 0 0,1 0 1 0 0,-1 0 0 0 0,0 0 0 0 0,1-1-1 0 0,-1 1 1 0 0,0 0 0 0 0,0-1-1 0 0,-1 0 1 0 0,2-2 0 0 0,-1-3-181 0 0,-2 7 244 0 0,1-1 0 0 0,-1 0 1 0 0,0 1-1 0 0,1-1 0 0 0,-1 0 1 0 0,1 1-1 0 0,-1-1 0 0 0,1 0 1 0 0,0 1-1 0 0,0-1 0 0 0,0 1 0 0 0,0 0 1 0 0,0-1-1 0 0,0 1 0 0 0,0 0 1 0 0,0-1-1 0 0,1 1 0 0 0,-1 0 1 0 0,0 0-1 0 0,3-1 0 0 0,-2 1-6 0 0,0 0-1 0 0,-1 1 0 0 0,1-1 1 0 0,0 0-1 0 0,-1 0 0 0 0,1 0 0 0 0,-1 0 1 0 0,1 0-1 0 0,-1-1 0 0 0,0 1 0 0 0,1 0 1 0 0,-1-1-1 0 0,0 1 0 0 0,0-1 1 0 0,0 1-1 0 0,0-1 0 0 0,0 1 0 0 0,0-1 1 0 0,-1 0-1 0 0,1 1 0 0 0,0-1 1 0 0,-1 0-1 0 0,1-2 0 0 0,-1 3 38 0 0,1 1 0 0 0,-1-1 0 0 0,0 0 0 0 0,1 1 0 0 0,-1-1 0 0 0,0 1 0 0 0,1-1 0 0 0,-1 0 0 0 0,1 1 0 0 0,-1-1 0 0 0,1 1 0 0 0,-1-1 0 0 0,1 1 0 0 0,-1-1 0 0 0,1 1 0 0 0,0 0 0 0 0,-1-1 0 0 0,1 1 0 0 0,-1 0 0 0 0,1-1 0 0 0,1 1 0 0 0,1-2-83 0 0,0 0 0 0 0,0 1 0 0 0,0-1 0 0 0,0-1 1 0 0,0 1-1 0 0,-1 0 0 0 0,1-1 0 0 0,-1 1 1 0 0,4-6-1 0 0,6-6-454 0 0,9 1-289 0 0,-5-11 52 0 0,8 11 47 0 0,27-49-1114 0 0,-2 13 915 0 0,-35 36 1002 0 0,28-32-28 0 0,-40 41 322 0 0,1 1 0 0 0,-1-1 0 0 0,1 0 0 0 0,-1 0 0 0 0,-1 0 0 0 0,1 0 0 0 0,0 0 0 0 0,-1 0 0 0 0,0 0 0 0 0,0 0 0 0 0,0-1 0 0 0,0-5 0 0 0,-1-2 447 0 0,1 6-91 0 0,-1-1-1 0 0,-1 0 1 0 0,1 0-1 0 0,-1 0 1 0 0,0 0 0 0 0,0 1-1 0 0,-3-10 1 0 0,2 13-490 0 0,0 0 0 0 0,0 1 1 0 0,0-1-1 0 0,0 0 0 0 0,0 1 1 0 0,-1-1-1 0 0,1 1 0 0 0,-1 0 1 0 0,1 0-1 0 0,-1 0 0 0 0,0 0 1 0 0,0 0-1 0 0,0 0 0 0 0,0 1 1 0 0,0 0-1 0 0,0-1 0 0 0,-1 1 1 0 0,1 0-1 0 0,0 1 0 0 0,-1-1 1 0 0,1 1-1 0 0,0-1 0 0 0,-1 1 1 0 0,1 0-1 0 0,-1 0 0 0 0,1 0 1 0 0,0 1-1 0 0,-1-1 0 0 0,1 1 1 0 0,0 0-1 0 0,-1 0 0 0 0,1 0 1 0 0,-5 3-1 0 0,4-2-110 0 0,-1 1-1 0 0,1 1 1 0 0,0-1 0 0 0,0 0 0 0 0,0 1 0 0 0,-5 6 0 0 0,-9 8 84 0 0,13-14-128 0 0,0 0 1 0 0,1 0 0 0 0,0 1 0 0 0,-1 0-1 0 0,2 0 1 0 0,-1 0 0 0 0,-4 8 0 0 0,-14 18 152 0 0,15-20-155 0 0,0 1 1 0 0,0 1-1 0 0,2-1 1 0 0,-1 1-1 0 0,1 0 0 0 0,1 0 1 0 0,-5 27 0 0 0,3-10 4 0 0,0 20-2 0 0,5-43-38 0 0,1-3 0 0 0,0 0 0 0 0,0 0 0 0 0,0 0 0 0 0,0 0 0 0 0,0 0 0 0 0,1 0 0 0 0,0 0 0 0 0,0 0 0 0 0,0 0 0 0 0,0 0 0 0 0,3 4 0 0 0,14 30-13 0 0,-13-31 19 0 0,0 0-3 0 0,1 0-1 0 0,-1-1 1 0 0,1 0 0 0 0,0 0 0 0 0,1 0-1 0 0,-1-1 1 0 0,1 0 0 0 0,13 8-1 0 0,-2 0 14 0 0,-18-12-15 0 0,1 0 0 0 0,0 0 0 0 0,-1 0 0 0 0,1 0 0 0 0,0-1-1 0 0,0 1 1 0 0,0 0 0 0 0,0-1 0 0 0,-1 1 0 0 0,1-1 0 0 0,0 1 0 0 0,0-1 0 0 0,0 1 0 0 0,0-1-1 0 0,0 0 1 0 0,1 1 0 0 0,-1-1 0 0 0,0 0 0 0 0,2 0 0 0 0,13 3-4 0 0,37 3-21 0 0,-52-6 23 0 0,1 1 0 0 0,0-1 0 0 0,-1 0 0 0 0,1 0 0 0 0,-1-1 0 0 0,1 1 0 0 0,0 0 0 0 0,-1 0 0 0 0,1-1 0 0 0,-1 1 0 0 0,1-1 0 0 0,0 1 0 0 0,-1-1 0 0 0,0 0 1 0 0,1 0-1 0 0,-1 0 0 0 0,1 1 0 0 0,-1-1 0 0 0,0 0 0 0 0,0-1 0 0 0,1 1 0 0 0,-1 0 0 0 0,0 0 0 0 0,1-2 0 0 0,34-39-87 0 0,-8-7 31 0 0,-23 32 45 0 0,-1-1 0 0 0,0-1 1 0 0,-1 1-1 0 0,-1-1 0 0 0,-1-22 0 0 0,-1 30 23 0 0,1 8-5 0 0,-1-1-1 0 0,0 1 1 0 0,0-1-1 0 0,0 1 1 0 0,0 0-1 0 0,-1-1 1 0 0,0 1-1 0 0,1 0 1 0 0,-1-1-1 0 0,0 1 1 0 0,-3-6 0 0 0,-6-18 10 0 0,10 25-14 0 0,0 0-1 0 0,-1 0 1 0 0,1 0 0 0 0,-1 0 0 0 0,1 0-1 0 0,-1 0 1 0 0,0 1 0 0 0,1-1 0 0 0,-1 0 0 0 0,0 0-1 0 0,0 1 1 0 0,0-1 0 0 0,-1 0 0 0 0,1 1-1 0 0,0-1 1 0 0,0 1 0 0 0,-1 0 0 0 0,1-1-1 0 0,-1 1 1 0 0,-2-2 0 0 0,2 2 0 0 0,0-1 0 0 0,-1 1 0 0 0,2-1 0 0 0,-1 0 0 0 0,0 1 0 0 0,0-1 0 0 0,0 0 0 0 0,1 0 0 0 0,-1 0 0 0 0,0-3 0 0 0,-15-15-24 0 0,8 12 40 0 0,3 3-190 0 0,4 21 65 0 0,3-14 104 0 0,-1 1 0 0 0,1 0 0 0 0,-1-1 0 0 0,1 0 1 0 0,0 1-1 0 0,0-1 0 0 0,0 1 0 0 0,0-1 1 0 0,0 0-1 0 0,1 0 0 0 0,2 4 0 0 0,-2-4 1 0 0,-1 0 0 0 0,1 0-1 0 0,-1 0 1 0 0,0 0 0 0 0,0 0-1 0 0,0 0 1 0 0,0 1 0 0 0,0-1-1 0 0,-1 0 1 0 0,1 0 0 0 0,0 4-1 0 0,-1-4 3 0 0,1 0 0 0 0,-1-1 0 0 0,0 1 0 0 0,1-1-1 0 0,-1 0 1 0 0,1 1 0 0 0,-1-1 0 0 0,1 1 0 0 0,0-1 0 0 0,-1 0-1 0 0,1 1 1 0 0,0-1 0 0 0,0 0 0 0 0,0 0 0 0 0,0 0 0 0 0,0 0-1 0 0,2 2 1 0 0,-2-2-2 0 0,0 0-1 0 0,0-1 1 0 0,0 1 0 0 0,0 0-1 0 0,0 1 1 0 0,0-1-1 0 0,0 0 1 0 0,0 0-1 0 0,-1 0 1 0 0,1 0 0 0 0,-1 1-1 0 0,1-1 1 0 0,-1 0-1 0 0,1 1 1 0 0,-1-1-1 0 0,1 0 1 0 0,-1 2 0 0 0,3 6-15 0 0,1-1 0 0 0,0 0 0 0 0,1 1 0 0 0,0-2 0 0 0,0 1 0 0 0,0 0 1 0 0,1-1-1 0 0,0 0 0 0 0,1-1 0 0 0,11 10 0 0 0,19 21-276 0 0,-15-24-31 0 0,-19-11 146 0 0,0 0 0 0 0,1 0 0 0 0,-1 0 0 0 0,0 0 0 0 0,1 0-1 0 0,0-1 1 0 0,-1 0 0 0 0,1 0 0 0 0,0 0 0 0 0,-1 0 0 0 0,1-1 0 0 0,0 1 0 0 0,4-1 0 0 0,-5 0-338 0 0,-1-2 180 0 0,1 0 1 0 0,-1 0 0 0 0,0-1-1 0 0,1 1 1 0 0,-1-1 0 0 0,0 0-1 0 0,0 1 1 0 0,-1-1 0 0 0,1 0-1 0 0,0 0 1 0 0,-1 0 0 0 0,0 0-1 0 0,2-6 1 0 0,31-58-3931 0 0,12-24 844 0 0,-17 7 1790 0 0,-18 47 1411 0 0,-10 33 367 0 0,1 0 1 0 0,-1-1-1 0 0,0 1 1 0 0,0-1 0 0 0,0 1-1 0 0,0-1 1 0 0,-1-8 4726 0 0,0 33-2311 0 0,0 10-486 0 0,-2-20-1792 0 0,2 0 0 0 0,-1 1-1 0 0,2-1 1 0 0,-1 1 0 0 0,1-1 0 0 0,1 0-1 0 0,0 1 1 0 0,0-1 0 0 0,1 0 0 0 0,7 16-1 0 0,21 37 603 0 0,-20-39-616 0 0,-11-22-249 0 0,1 0-1 0 0,0 0 1 0 0,0 0 0 0 0,0 1 0 0 0,0-1-1 0 0,0 0 1 0 0,0 0 0 0 0,0 0-1 0 0,0 0 1 0 0,1-1 0 0 0,2 4-1 0 0,1-1 43 0 0,-2 0 0 0 0,1-1 0 0 0,0 1 1 0 0,-1 0-1 0 0,0 1 0 0 0,0-1 0 0 0,0 1 0 0 0,0-1 0 0 0,3 10 0 0 0,-6-13-49 0 0,1 0 0 0 0,-1 0 0 0 0,0 0 0 0 0,1-1-1 0 0,-1 1 1 0 0,1 0 0 0 0,-1-1 0 0 0,1 1 0 0 0,-1 0 0 0 0,1-1 0 0 0,-1 1 0 0 0,1 0 0 0 0,0-1 0 0 0,-1 1 0 0 0,1-1 0 0 0,0 1-1 0 0,0-1 1 0 0,-1 0 0 0 0,1 1 0 0 0,0-1 0 0 0,0 0 0 0 0,0 1 0 0 0,1-1 0 0 0,-2 0 29 0 0,0 1-1 0 0,1-1 1 0 0,-1 0 0 0 0,1 0-1 0 0,-1 1 1 0 0,0-1 0 0 0,1 0 0 0 0,-1 0-1 0 0,1 0 1 0 0,-1 0 0 0 0,1 0-1 0 0,-1 0 1 0 0,1 0 0 0 0,-1 1 0 0 0,1-1-1 0 0,-1-1 1 0 0,0 1 0 0 0,1 0 0 0 0,-1 0-1 0 0,1 0 1 0 0,-1 0 0 0 0,1 0-1 0 0,-1 0 1 0 0,1 0 0 0 0,-1-1 0 0 0,0 1-1 0 0,1 0 1 0 0,-1 0 0 0 0,1-1-1 0 0,-1 1 1 0 0,0 0 0 0 0,1 0 0 0 0,-1-1-1 0 0,0 1 1 0 0,1 0 0 0 0,-1-2 0 0 0,0-1-13 0 0,0 0 1 0 0,0-1 0 0 0,0 1-1 0 0,0-1 1 0 0,-1 1 0 0 0,0-1-1 0 0,0 1 1 0 0,0 0 0 0 0,0-1-1 0 0,0 1 1 0 0,-4-5 0 0 0,-6-22 85 0 0,10 26-106 0 0,0 1-1 0 0,0-1 1 0 0,0 1 0 0 0,0-1-1 0 0,-1 1 1 0 0,0 0 0 0 0,1 0-1 0 0,-1-1 1 0 0,-4-3 0 0 0,-8-18 45 0 0,0-2 23 0 0,-2 2-24 0 0,2 0-1 0 0,0 0 0 0 0,2-2 1 0 0,-11-34-1 0 0,20 54-52 0 0,1 1 0 0 0,1 0 0 0 0,1 0 0 0 0,-1 0 0 0 0,1 1 0 0 0,0-1 0 0 0,1-12 0 0 0,0-2-98 0 0,0 18 73 0 0,1 0 0 0 0,-1-1 0 0 0,0 1 0 0 0,1 0 0 0 0,0 0 0 0 0,-1 0 1 0 0,1 0-1 0 0,0 0 0 0 0,0 1 0 0 0,0-1 0 0 0,0 1 0 0 0,0-1 1 0 0,0 1-1 0 0,1 0 0 0 0,-1-1 0 0 0,4 0 0 0 0,8-6-148 0 0,40-22-992 0 0,-52 28 1089 0 0,0 1-1 0 0,-1 0 0 0 0,1-1 1 0 0,0 1-1 0 0,0 0 0 0 0,0 0 1 0 0,0 1-1 0 0,0-1 1 0 0,0 0-1 0 0,1 0 0 0 0,1 1 1 0 0,19-9-738 0 0,-15 4 229 0 0,1 1 0 0 0,0 0 0 0 0,0 0-1 0 0,0 1 1 0 0,13-3 0 0 0,28-12-2241 0 0,-40 12 1718 0 0,0 2 0 0 0,1-1 0 0 0,0 1 0 0 0,-1 0 0 0 0,1 1 0 0 0,14-2 0 0 0,1-1-1151 0 0,-10 3 292 0 0,16 2-2010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7512 0 0,'0'93'12219'0'0,"0"0"-6251"0"0,0 0-8475 0 0,0-2-10697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10 3240 0 0,'-1'-1'374'0'0,"-1"0"0"0"0,0 0 0 0 0,1 0 0 0 0,-1 0 1 0 0,0 0-1 0 0,0 1 0 0 0,1-1 0 0 0,-1 0 0 0 0,0 1 0 0 0,0 0 0 0 0,0-1 0 0 0,0 1 0 0 0,0 0 1 0 0,0 0-1 0 0,0 0 0 0 0,0 0 0 0 0,0 0 0 0 0,0 0 0 0 0,-2 1 0 0 0,-35 17 3084 0 0,4-2-1718 0 0,31-15-1575 0 0,0 0 0 0 0,0 1 0 0 0,0-1 0 0 0,1 1 1 0 0,-1 0-1 0 0,0 0 0 0 0,1 0 0 0 0,0 0 0 0 0,-1 1 1 0 0,-4 4-1 0 0,4-4-13 0 0,-1 0 0 0 0,1 0 0 0 0,-1-1 0 0 0,0 0 1 0 0,0 0-1 0 0,-8 3 0 0 0,-25 12 723 0 0,-24 31 661 0 0,60-46-1493 0 0,0 0 1 0 0,0 0-1 0 0,0 1 1 0 0,0-1-1 0 0,0 1 1 0 0,0-1-1 0 0,1 1 1 0 0,-1-1-1 0 0,1 1 1 0 0,-1 0-1 0 0,1 0 1 0 0,0-1-1 0 0,1 1 1 0 0,-1 0-1 0 0,0 4 0 0 0,-2 49 337 0 0,3-45-303 0 0,0-8-64 0 0,1 0 1 0 0,0 1 0 0 0,0-1-1 0 0,0 0 1 0 0,0 0 0 0 0,0 0-1 0 0,1 0 1 0 0,-1 0 0 0 0,1-1-1 0 0,0 1 1 0 0,0 0 0 0 0,0-1-1 0 0,0 1 1 0 0,0-1 0 0 0,1 0-1 0 0,3 3 1 0 0,3 4 43 0 0,117 133 634 0 0,-122-136-620 0 0,-1-1 0 0 0,1 0 1 0 0,0 0-1 0 0,1 0 1 0 0,-1-1-1 0 0,1 1 0 0 0,9 5 1 0 0,-3-1 43 0 0,15 33 332 0 0,-17-31-303 0 0,0 1 1 0 0,0 0 0 0 0,-1 1-1 0 0,10 22 1 0 0,0 49 511 0 0,-17-77-605 0 0,1 0 1 0 0,-1 0 0 0 0,-1 0 0 0 0,1 0 0 0 0,-1 0 0 0 0,0 0 0 0 0,-2 11-1 0 0,0 3 104 0 0,-26 3 177 0 0,18-20-417 0 0,1 0 0 0 0,-1-1 0 0 0,0 0 0 0 0,0 0 0 0 0,0-1 1 0 0,-1 0-1 0 0,1-1 0 0 0,0 0 0 0 0,-1-1 0 0 0,1 0 0 0 0,-1 0 0 0 0,1-2 0 0 0,0 1 0 0 0,-14-4 1 0 0,20 3-250 0 0,0 0 1 0 0,0-1 0 0 0,0 1-1 0 0,0-1 1 0 0,1 1 0 0 0,-1-1-1 0 0,1 0 1 0 0,0-1 0 0 0,0 1-1 0 0,0 0 1 0 0,0-1 0 0 0,0 0-1 0 0,1 0 1 0 0,0 0 0 0 0,0 0-1 0 0,-3-7 1 0 0,1-15-1678 0 0,2 21 1272 0 0,1-1 0 0 0,0 1 0 0 0,0-1 0 0 0,1 1-1 0 0,-1-1 1 0 0,1 0 0 0 0,0 1 0 0 0,2-11-1 0 0,0 9 52 0 0,0-1-1 0 0,1 1 1 0 0,0 0-1 0 0,0-1 1 0 0,1 2-1 0 0,-1-1 1 0 0,9-10-1 0 0,0 3-3253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5040 0 0,'0'0'3356'0'0,"0"6"1686"0"0,0 25-2627 0 0,1 0-924 0 0,0 1 1 0 0,2-1 0 0 0,9 42-1 0 0,-8-51-1056 0 0,-1 1 0 0 0,0 23-1 0 0,0-39-393 0 0,0-1 0 0 0,0 0 0 0 0,1 1 0 0 0,0-1 0 0 0,0-1 0 0 0,0 1 0 0 0,1-1 0 0 0,0 1 0 0 0,0-1 0 0 0,0 0-1 0 0,0-1 1 0 0,12 8 0 0 0,-13-10-42 0 0,-1 0 1 0 0,0-1-1 0 0,1 1 0 0 0,-1-1 0 0 0,1 0 0 0 0,0 0 1 0 0,-1 0-1 0 0,1-1 0 0 0,0 1 0 0 0,-1-1 0 0 0,1 0 1 0 0,0 0-1 0 0,0 0 0 0 0,-1 0 0 0 0,1-1 0 0 0,0 1 1 0 0,-1-1-1 0 0,1 0 0 0 0,0 0 0 0 0,-1-1 0 0 0,1 1 0 0 0,-1-1 1 0 0,0 0-1 0 0,0 1 0 0 0,1-1 0 0 0,-1-1 0 0 0,4-3 1 0 0,29-29-206 0 0,-33 33 198 0 0,0 0 0 0 0,0-1 0 0 0,0 1 0 0 0,-1 0-1 0 0,1-1 1 0 0,-1 0 0 0 0,0 1 0 0 0,0-1 0 0 0,0 0-1 0 0,0 0 1 0 0,0-1 0 0 0,2-5 0 0 0,21-34-108 0 0,1-31 149 0 0,-11 27 143 0 0,-6-78 1 0 0,-9 51-14 0 0,0 46 517 0 0,0 50 1513 0 0,0-10-2128 0 0,0-1-1 0 0,1 0 1 0 0,1 1-1 0 0,0-1 0 0 0,1 0 1 0 0,0 0-1 0 0,0 0 1 0 0,7 13-1 0 0,-9-21-65 0 0,0-1 0 0 0,0 1 0 0 0,-1-1 0 0 0,1 1 1 0 0,-1 0-1 0 0,1-1 0 0 0,-1 1 0 0 0,0 0 0 0 0,0-1 0 0 0,-1 6 0 0 0,0-6 0 0 0,1 1 0 0 0,0-1 0 0 0,0 0 0 0 0,0 0 1 0 0,0 1-1 0 0,0-1 0 0 0,0 0 0 0 0,1 1 0 0 0,-1-1 0 0 0,1 0 0 0 0,-1 0 0 0 0,1 0 0 0 0,0 0 1 0 0,0 0-1 0 0,0 0 0 0 0,1 3 0 0 0,1-1-57 0 0,-1 0 1 0 0,1 1 0 0 0,-1-1-1 0 0,0 1 1 0 0,-1 0-1 0 0,1 0 1 0 0,-1 0-1 0 0,0 0 1 0 0,0 0 0 0 0,-1 0-1 0 0,1 0 1 0 0,-1 0-1 0 0,-1 6 1 0 0,1-10-60 0 0,0 0 0 0 0,1 0 1 0 0,-1 0-1 0 0,0 0 0 0 0,0 0 0 0 0,1 1 1 0 0,-1-1-1 0 0,1 0 0 0 0,-1 0 0 0 0,1 0 0 0 0,-1 0 1 0 0,1 0-1 0 0,-1-1 0 0 0,1 1 0 0 0,0 0 1 0 0,1 1-1 0 0,4-2-1786 0 0,-3-13-338 0 0,6-49-6096 0 0,-9 55 7455 0 0,0-1 0 0 0,1 0 0 0 0,0 0 0 0 0,0 0 0 0 0,1 1 0 0 0,-1-1 0 0 0,6-11 0 0 0,2 6-2622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3352 0 0,'-2'6'4153'0'0,"-5"22"-360"0"0,10 69 1569 0 0,0-64-4362 0 0,2-1-1 0 0,11 45 0 0 0,-6-18-74 0 0,-9-47-728 0 0,0-1 0 0 0,1 1 0 0 0,6 18 0 0 0,-3-10 147 0 0,0 0-1 0 0,-2 0 1 0 0,0 0 0 0 0,-1 0-1 0 0,-1 1 1 0 0,-2 21-1 0 0,1-24-142 0 0,9 69 1280 0 0,-18-186 51 0 0,8 65-1501 0 0,-1 20-8 0 0,2 1 0 0 0,-1-1 0 0 0,2 1 0 0 0,0-1 0 0 0,3-16 0 0 0,-2 27-18 0 0,0 1-1 0 0,0 0 0 0 0,0-1 1 0 0,0 1-1 0 0,0 0 0 0 0,0 0 1 0 0,1 0-1 0 0,-1 1 0 0 0,1-1 1 0 0,0 1-1 0 0,-1-1 0 0 0,1 1 1 0 0,3-1-1 0 0,-4 1-4 0 0,-1 1 0 0 0,1-1 0 0 0,0 1-1 0 0,-1-1 1 0 0,1 0 0 0 0,-1 0 0 0 0,0 0 0 0 0,1 1-1 0 0,-1-1 1 0 0,0-1 0 0 0,1 1 0 0 0,-1 0 0 0 0,0 0-1 0 0,0 0 1 0 0,0-1 0 0 0,0 1 0 0 0,1-2-1 0 0,-1 2-1 0 0,0 0-1 0 0,0 0 0 0 0,0 0 0 0 0,0 0 0 0 0,0 1 0 0 0,0-1 0 0 0,0 0 0 0 0,0 1 0 0 0,1-1 0 0 0,-1 1 0 0 0,0-1 0 0 0,0 1 0 0 0,1-1 0 0 0,-1 1 0 0 0,0 0 0 0 0,1 0 1 0 0,-1 0-1 0 0,0-1 0 0 0,1 1 0 0 0,1 1 0 0 0,3-2 18 0 0,-3 0-12 0 0,0 0 1 0 0,0 0-1 0 0,0 1 1 0 0,0-1-1 0 0,0 1 1 0 0,0 0-1 0 0,1 0 0 0 0,-1 0 1 0 0,0 0-1 0 0,0 1 1 0 0,0-1-1 0 0,0 1 1 0 0,0-1-1 0 0,0 1 1 0 0,0 0-1 0 0,0 1 0 0 0,0-1 1 0 0,0 0-1 0 0,-1 1 1 0 0,1 0-1 0 0,0-1 1 0 0,-1 1-1 0 0,0 0 1 0 0,1 0-1 0 0,3 5 0 0 0,19 12 87 0 0,-19-13-73 0 0,-1 0 1 0 0,0 0 0 0 0,0 1 0 0 0,0 0 0 0 0,-1-1 0 0 0,0 2 0 0 0,3 6 0 0 0,10 18 141 0 0,14 29 378 0 0,-28-57-490 0 0,-1 1 0 0 0,1-1-1 0 0,-1 1 1 0 0,0 0 0 0 0,-1 0-1 0 0,1 0 1 0 0,-1 0 0 0 0,0 0-1 0 0,0 0 1 0 0,0 7 0 0 0,0 60 799 0 0,-1-51-496 0 0,1-2-173 0 0,0-15-147 0 0,-1 0 1 0 0,1 0-1 0 0,-1-1 1 0 0,0 1-1 0 0,0 0 0 0 0,-1 0 1 0 0,1 0-1 0 0,-1-1 1 0 0,1 1-1 0 0,-1 0 0 0 0,-1-1 1 0 0,1 1-1 0 0,0 0 1 0 0,-4 5-1 0 0,-4 4 188 0 0,8-12-205 0 0,0 0 1 0 0,0 1-1 0 0,0-1 0 0 0,0 0 1 0 0,0 0-1 0 0,0 0 0 0 0,0 0 0 0 0,0 0 1 0 0,0 0-1 0 0,0 0 0 0 0,0 0 1 0 0,-1 0-1 0 0,1 0 0 0 0,0-1 1 0 0,-1 1-1 0 0,1-1 0 0 0,-1 1 1 0 0,1-1-1 0 0,-1 1 0 0 0,1-1 0 0 0,-1 0 1 0 0,1 0-1 0 0,-4 1 0 0 0,-88 8 150 0 0,86-9-197 0 0,5 0 11 0 0,0 1 1 0 0,-1-1 0 0 0,1 0-1 0 0,-1 0 1 0 0,1 0 0 0 0,-1 0 0 0 0,1-1-1 0 0,-1 1 1 0 0,1-1 0 0 0,-1 1 0 0 0,1-1-1 0 0,0 0 1 0 0,-1 0 0 0 0,1 0 0 0 0,0 0-1 0 0,0-1 1 0 0,0 1 0 0 0,0 0-1 0 0,0-1 1 0 0,0 0 0 0 0,0 1 0 0 0,-3-5-1 0 0,-24-17-585 0 0,21 10 397 0 0,7 11 163 0 0,0 0-1 0 0,0 1 0 0 0,0-1 0 0 0,0 0 0 0 0,0 0 0 0 0,0 1 0 0 0,-1-1 0 0 0,1 1 0 0 0,0-1 0 0 0,-1 1 1 0 0,0 0-1 0 0,-2-2 0 0 0,1 0-100 0 0,1 1-1 0 0,-1 0 1 0 0,1-1 0 0 0,0 1 0 0 0,0-1 0 0 0,0 0-1 0 0,0 1 1 0 0,1-1 0 0 0,-1 0 0 0 0,1 0 0 0 0,0 0-1 0 0,0 0 1 0 0,0-1 0 0 0,0 1 0 0 0,0 0 0 0 0,1 0 0 0 0,-1-6-1 0 0,0 0-644 0 0,0 0 0 0 0,0 1 0 0 0,1-1 0 0 0,1 0 0 0 0,2-16-1 0 0,-2 21 402 0 0,1 0 1 0 0,0 0-1 0 0,0 0 0 0 0,0 0 0 0 0,1 1 0 0 0,-1-1 0 0 0,6-5 0 0 0,13-21-2489 0 0,-20 28 2675 0 0,-1 0 0 0 0,1 0 0 0 0,0 0 0 0 0,0 0-1 0 0,0 0 1 0 0,0 0 0 0 0,0 0 0 0 0,0 1 0 0 0,1-1 0 0 0,-1 0 0 0 0,1 1-1 0 0,-1-1 1 0 0,1 1 0 0 0,0 0 0 0 0,1-2 0 0 0,-1 2-73 0 0,0 0 0 0 0,0-1 0 0 0,0 1-1 0 0,-1-1 1 0 0,1 0 0 0 0,0 0 0 0 0,-1 0 0 0 0,1 1 0 0 0,-1-1 0 0 0,0 0 0 0 0,0-1 0 0 0,0 1 0 0 0,1-2-1 0 0,15-20-2161 0 0,8 13-1906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2:45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4912 0 0,'-12'5'14079'0'0,"11"-1"-12180"0"0,28 9 2624 0 0,-6 0-4005 0 0,-1 0 0 0 0,-1 1 0 0 0,0 2-1 0 0,-1 0 1 0 0,0 0 0 0 0,-1 2 0 0 0,18 25 0 0 0,-12-20-256 0 0,-20-21-238 0 0,-1 0-1 0 0,1 1 1 0 0,-1-1 0 0 0,0 0-1 0 0,0 1 1 0 0,0-1 0 0 0,-1 1-1 0 0,1 0 1 0 0,0 0 0 0 0,-1-1-1 0 0,0 1 1 0 0,1 4 0 0 0,4 5 41 0 0,0 0 1 0 0,1 0-1 0 0,0-1 1 0 0,1 0-1 0 0,0 0 1 0 0,12 11-1 0 0,-16-17-29 0 0,0-1-1 0 0,0 1 1 0 0,0-1-1 0 0,-1 1 0 0 0,1 1 1 0 0,-1-1-1 0 0,3 8 0 0 0,-2-5-10 0 0,71 110 459 0 0,-72-113-466 0 0,6 9 53 0 0,-1 0-1 0 0,-1 1 1 0 0,0 0-1 0 0,5 17 1 0 0,6 14 57 0 0,-14-40-118 0 0,-1 0 0 0 0,0 1 0 0 0,-1-1 0 0 0,0 1 0 0 0,0-1 1 0 0,1 10-1 0 0,0-1 22 0 0,1 1 1 0 0,9 25 0 0 0,-9-30-29 0 0,-1 0 1 0 0,1 0-1 0 0,-2 0 1 0 0,1 1-1 0 0,0 18 1 0 0,15 104-136 0 0,-9 35-75 0 0,-9-16-2541 0 0,0-149 2267 0 0,-1 0-1 0 0,1 0 1 0 0,-1 0 0 0 0,0 0-1 0 0,0 0 1 0 0,0 0 0 0 0,-1 0-1 0 0,1 0 1 0 0,-1-1 0 0 0,0 1-1 0 0,0-1 1 0 0,0 1 0 0 0,-1-1-1 0 0,-4 6 1 0 0,-15 1-5597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304 470 2464 0 0,'0'-28'2293'0'0,"-2"12"-1323"0"0,2 15-694 0 0,0 0 0 0 0,0 0 0 0 0,-1 0 0 0 0,1 0 0 0 0,0 0 0 0 0,-1 0-1 0 0,1 0 1 0 0,-1 0 0 0 0,1 0 0 0 0,-1 0 0 0 0,1 0 0 0 0,-1 0 0 0 0,0 0 0 0 0,1 0 0 0 0,-1 1 0 0 0,0-1 0 0 0,0 0 0 0 0,0 0 0 0 0,0 1 0 0 0,1-1 0 0 0,-1 1-1 0 0,0-1 1 0 0,0 0 0 0 0,0 1 0 0 0,0 0 0 0 0,0-1 0 0 0,-1 1 0 0 0,1 0 0 0 0,-2-1 0 0 0,-5-5 1440 0 0,7 6-1608 0 0,1-1 0 0 0,0 1 0 0 0,-1-1 0 0 0,1 1 0 0 0,0-1 0 0 0,-1 1 0 0 0,1-1 0 0 0,-1 1 0 0 0,1 0 0 0 0,-1-1 0 0 0,1 1 0 0 0,-1 0 0 0 0,0-1 0 0 0,1 1 0 0 0,-1 0 0 0 0,1 0 0 0 0,-1-1 0 0 0,0 1 0 0 0,1 0 0 0 0,-1 0 0 0 0,1 0 0 0 0,-2 0 0 0 0,-3 0 448 0 0,1 0 1 0 0,0 0-1 0 0,0 0 0 0 0,0 1 1 0 0,0 0-1 0 0,-1 0 0 0 0,-5 2 1 0 0,8-2-450 0 0,0 1 1 0 0,0-1-1 0 0,0 1 1 0 0,0-1-1 0 0,0 1 1 0 0,0-1-1 0 0,1 1 1 0 0,-1 0-1 0 0,1 0 1 0 0,-1 0-1 0 0,1 0 0 0 0,0 0 1 0 0,-1 0-1 0 0,1 0 1 0 0,0 1-1 0 0,1-1 1 0 0,-1 0-1 0 0,0 0 1 0 0,1 1-1 0 0,-1-1 1 0 0,1 1-1 0 0,0-1 1 0 0,-1 3-1 0 0,1 0-61 0 0,0-4-23 0 0,0 1 0 0 0,0 0-1 0 0,-1 0 1 0 0,1-1 0 0 0,0 1 0 0 0,-1 0-1 0 0,1-1 1 0 0,-1 1 0 0 0,0-1 0 0 0,1 1 0 0 0,-1-1-1 0 0,0 1 1 0 0,0-1 0 0 0,0 1 0 0 0,0-1 0 0 0,0 0-1 0 0,-2 2 1 0 0,1 0 8 0 0,1-1-1 0 0,-1 0 1 0 0,1 1-1 0 0,0-1 0 0 0,0 1 1 0 0,0-1-1 0 0,0 1 1 0 0,0-1-1 0 0,1 1 1 0 0,-1 0-1 0 0,1-1 1 0 0,-1 1-1 0 0,1 0 1 0 0,0 3-1 0 0,2 48 170 0 0,-1-33-174 0 0,-3 44 40 0 0,0-42-66 0 0,1-1 0 0 0,5 47 1 0 0,25 58-77 0 0,-29-125 75 0 0,1 0 0 0 0,0 0 0 0 0,-1 0 0 0 0,1 0 1 0 0,0 0-1 0 0,0 0 0 0 0,0 0 0 0 0,1 0 0 0 0,-1-1 1 0 0,0 1-1 0 0,1 0 0 0 0,-1-1 0 0 0,1 1 1 0 0,0-1-1 0 0,2 3 0 0 0,11 9 3 0 0,7 21 4 0 0,-17-24-8 0 0,1-1 0 0 0,1 1 0 0 0,0-1 0 0 0,0 0 0 0 0,11 9 1 0 0,-9-9-1 0 0,0-1 0 0 0,0-1 1 0 0,1 0-1 0 0,0 0 0 0 0,1-1 1 0 0,-1-1-1 0 0,1 0 0 0 0,0 0 1 0 0,1-1-1 0 0,-1 0 0 0 0,1-1 1 0 0,0 0-1 0 0,-1-1 0 0 0,1 0 1 0 0,0-1-1 0 0,14 0 1 0 0,-12-1 0 0 0,0 0 1 0 0,0-1-1 0 0,0-1 1 0 0,0 0-1 0 0,0-1 1 0 0,0 0-1 0 0,0-1 1 0 0,15-7 0 0 0,-18 6-2 0 0,-1 1 1 0 0,0-1 0 0 0,0-1 0 0 0,0 1 0 0 0,-1-2-1 0 0,0 1 1 0 0,0-1 0 0 0,9-10 0 0 0,6-3-16 0 0,-22 19 16 0 0,0 0-1 0 0,0 0 1 0 0,0 0-1 0 0,-1 0 1 0 0,1-1-1 0 0,0 1 1 0 0,-1 0-1 0 0,1-1 1 0 0,-1 0-1 0 0,0 1 1 0 0,1-1-1 0 0,-1 0 1 0 0,2-3 0 0 0,13-16-11 0 0,-13 17 8 0 0,0 1-1 0 0,0-1 1 0 0,0 0 0 0 0,0 0-1 0 0,-1 0 1 0 0,1 0 0 0 0,-1 0 0 0 0,0-1-1 0 0,-1 1 1 0 0,1 0 0 0 0,-1-1-1 0 0,1 0 1 0 0,-1 1 0 0 0,0-8 0 0 0,-1 3-18 0 0,0-1 1 0 0,0 0-1 0 0,-1 0 1 0 0,0 1-1 0 0,-1-1 1 0 0,-3-12-1 0 0,3 18 15 0 0,0 0 0 0 0,0 1 0 0 0,0-1 0 0 0,0 1-1 0 0,-1 0 1 0 0,0-1 0 0 0,1 1 0 0 0,-1 0 0 0 0,0 1-1 0 0,0-1 1 0 0,-1 0 0 0 0,1 1 0 0 0,0 0 0 0 0,-1 0 0 0 0,1 0-1 0 0,-1 0 1 0 0,0 0 0 0 0,-5-1 0 0 0,-153-58-30 0 0,47 18 63 0 0,99 38-22 0 0,1-2 0 0 0,0 1-1 0 0,0-2 1 0 0,-25-16 0 0 0,27 16-4 0 0,-38-14-2 0 0,45 20 2 0 0,-1 0 0 0 0,1 0 1 0 0,0-1-1 0 0,0 0 0 0 0,0 0 0 0 0,0 0 1 0 0,-8-7-1 0 0,12 8 0 0 0,0 0 0 0 0,0 0 0 0 0,0 1 0 0 0,0-1 0 0 0,0 1 0 0 0,-1-1 0 0 0,1 1 0 0 0,-1 0 0 0 0,1 0 0 0 0,-1 0 0 0 0,-4-2 0 0 0,-9-4-1 0 0,-2-12-1 0 0,-9 10-3 0 0,-19-24-30 0 0,44 33 37 0 0,0-1-1 0 0,0 0 1 0 0,0 0-1 0 0,0 0 1 0 0,0 0-1 0 0,0-1 1 0 0,1 1-1 0 0,-1 0 1 0 0,0-1-1 0 0,1 1 1 0 0,-1-1-1 0 0,1 1 1 0 0,-1-1-1 0 0,1 0 0 0 0,-3-3 1 0 0,4 3-1 0 0,-1 0 0 0 0,0 1 0 0 0,0-1 0 0 0,-1 1-1 0 0,1-1 1 0 0,0 1 0 0 0,0 0 0 0 0,-1-1 0 0 0,1 1 0 0 0,-1 0 0 0 0,1 0 0 0 0,-1 0 0 0 0,1 0 0 0 0,-4-1 0 0 0,0-3 2 0 0,1 0 1 0 0,0-1 0 0 0,0 1-1 0 0,0-1 1 0 0,0 0 0 0 0,1 0-1 0 0,-4-10 1 0 0,5 13 1 0 0,-8-23-29 0 0,-9-14 44 0 0,18 38-17 0 0,1 0 1 0 0,-1 0-1 0 0,0 1 0 0 0,1-1 0 0 0,-1 0 1 0 0,1 0-1 0 0,-1 0 0 0 0,1 0 0 0 0,0 0 1 0 0,0 0-1 0 0,0 0 0 0 0,0 0 0 0 0,0 0 0 0 0,0 0 1 0 0,2-4-1 0 0,-1-14 37 0 0,-1 11-23 0 0,0 0 0 0 0,0 0-1 0 0,1 0 1 0 0,1 1 0 0 0,-1-1 0 0 0,1 0-1 0 0,1 1 1 0 0,3-10 0 0 0,5-9 81 0 0,-9 21-77 0 0,0 0 1 0 0,0 0 0 0 0,0 0-1 0 0,1 1 1 0 0,0-1 0 0 0,0 1-1 0 0,0-1 1 0 0,1 1 0 0 0,0 0-1 0 0,0 1 1 0 0,0-1 0 0 0,0 0-1 0 0,1 1 1 0 0,0 0 0 0 0,0 0-1 0 0,0 1 1 0 0,8-5 0 0 0,2-3 55 0 0,-14 10-69 0 0,0 0 1 0 0,1 0-1 0 0,-1 0 0 0 0,0 0 1 0 0,0 0-1 0 0,1 1 0 0 0,-1-1 1 0 0,0 0-1 0 0,1 1 0 0 0,-1-1 1 0 0,1 1-1 0 0,-1-1 0 0 0,1 1 1 0 0,-1 0-1 0 0,2-1 1 0 0,16-6 29 0 0,-17 6-22 0 0,1 0-1 0 0,0-1 0 0 0,0 1 0 0 0,0 0 0 0 0,0 1 0 0 0,-1-1 1 0 0,1 0-1 0 0,0 1 0 0 0,6-1 0 0 0,4 1 52 0 0,52 4 60 0 0,-63-4-121 0 0,1 0 0 0 0,-1 0-1 0 0,1 1 1 0 0,-1-1-1 0 0,0 1 1 0 0,1 0-1 0 0,-1 0 1 0 0,0 0-1 0 0,0 0 1 0 0,1 0-1 0 0,-1 1 1 0 0,0-1-1 0 0,0 0 1 0 0,0 1-1 0 0,0 0 1 0 0,-1-1-1 0 0,1 1 1 0 0,0 0 0 0 0,-1 0-1 0 0,1 0 1 0 0,1 3-1 0 0,-2-2 2 0 0,0 0-1 0 0,1-1 1 0 0,-1 0-1 0 0,1 1 1 0 0,-1-1-1 0 0,1 0 1 0 0,0 0-1 0 0,0 1 1 0 0,0-1 0 0 0,0-1-1 0 0,0 1 1 0 0,3 2-1 0 0,-2-2-1 0 0,0 0 0 0 0,-1 0 0 0 0,1 0-1 0 0,-1 1 1 0 0,1-1 0 0 0,-1 1 0 0 0,0 0 0 0 0,0 0 0 0 0,3 5 0 0 0,13 18 36 0 0,-15-22-37 0 0,-1-1-1 0 0,1 0 1 0 0,-1 1 0 0 0,0 0-1 0 0,0 0 1 0 0,0 0 0 0 0,2 6-1 0 0,-3-7 2 0 0,1 0 0 0 0,-1 1-1 0 0,1-1 1 0 0,0 0 0 0 0,-1-1-1 0 0,1 1 1 0 0,1 0 0 0 0,-1 0 0 0 0,3 2-1 0 0,8 12-8 0 0,-10-8-11 0 0,0 0 1 0 0,0 1 0 0 0,-1-1-1 0 0,2 11 1 0 0,-4-13-21 0 0,1 0 0 0 0,0-1-1 0 0,1 1 1 0 0,0 0 0 0 0,0-1-1 0 0,0 0 1 0 0,1 1 0 0 0,-1-1-1 0 0,2 0 1 0 0,5 9 0 0 0,-2-5-134 0 0,0 0 1 0 0,-1 1 0 0 0,0-1-1 0 0,-1 1 1 0 0,0 1 0 0 0,-1-1-1 0 0,0 1 1 0 0,2 13 0 0 0,0-3-934 0 0,1-1 1 0 0,1 0-1 0 0,13 25 1 0 0,-16-34 537 0 0,21 33-6104 0 0,-25-43 6322 0 0,0-1-1 0 0,0 0 1 0 0,0 1 0 0 0,0-1-1 0 0,1 0 1 0 0,-1 0-1 0 0,0 0 1 0 0,1 0 0 0 0,-1 0-1 0 0,1 0 1 0 0,-1 0-1 0 0,1-1 1 0 0,-1 1 0 0 0,1 0-1 0 0,0-1 1 0 0,-1 1 0 0 0,1-1-1 0 0,-1 0 1 0 0,1 0-1 0 0,0 1 1 0 0,0-1 0 0 0,-1 0-1 0 0,1 0 1 0 0,0-1-1 0 0,-1 1 1 0 0,1 0 0 0 0,0 0-1 0 0,2-2 1 0 0,12-6-2454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10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1047 1391 7952 0 0,'-6'0'360'0'0,"0"-1"1"0"0,0 1-1 0 0,0-1 1 0 0,0 0-1 0 0,0 0 1 0 0,0-1 0 0 0,1 1-1 0 0,-1-1 1 0 0,-9-5-1 0 0,12 5-303 0 0,1 0 1 0 0,-1 1-1 0 0,1-1 0 0 0,0 0 1 0 0,-1 0-1 0 0,1 0 0 0 0,0-1 0 0 0,0 1 1 0 0,1 0-1 0 0,-1-1 0 0 0,0 1 0 0 0,1-1 1 0 0,0 0-1 0 0,-1 1 0 0 0,1-1 0 0 0,0 0 1 0 0,0 0-1 0 0,1 0 0 0 0,-1 0 1 0 0,0 0-1 0 0,1 1 0 0 0,0-1 0 0 0,0-4 1 0 0,-3-51 1229 0 0,1 35-651 0 0,1-1 0 0 0,2 1-1 0 0,2-27 1 0 0,0 27-56 0 0,-3 17-463 0 0,1 1-1 0 0,-1 0 1 0 0,1 0 0 0 0,0 0 0 0 0,1 0 0 0 0,-1 0 0 0 0,1 0-1 0 0,0 0 1 0 0,0 0 0 0 0,0 1 0 0 0,1-1 0 0 0,0 1-1 0 0,0-1 1 0 0,3-3 0 0 0,4-1 68 0 0,-7 7-130 0 0,-1-1 0 0 0,1 1 1 0 0,-1-1-1 0 0,1 0 1 0 0,-1 1-1 0 0,0-1 0 0 0,0 0 1 0 0,0 0-1 0 0,0-1 1 0 0,-1 1-1 0 0,2-4 0 0 0,0 3 12 0 0,1 0 0 0 0,0 0 0 0 0,0 0 0 0 0,0 0-1 0 0,0 1 1 0 0,0 0 0 0 0,1 0 0 0 0,-1 0 0 0 0,1 0-1 0 0,0 0 1 0 0,0 1 0 0 0,0 0 0 0 0,0 0 0 0 0,0 1-1 0 0,1-1 1 0 0,-1 1 0 0 0,0 0 0 0 0,10 0 0 0 0,-8 0 24 0 0,0 0 0 0 0,1 0 0 0 0,-1 1 0 0 0,0-1 0 0 0,1 2 0 0 0,-1-1 0 0 0,0 1 0 0 0,0 0 0 0 0,1 1 0 0 0,-1 0 1 0 0,0 0-1 0 0,0 0 0 0 0,-1 1 0 0 0,1 0 0 0 0,8 5 0 0 0,-8-1 16 0 0,1 1-1 0 0,-1 1 1 0 0,0-1 0 0 0,-1 1 0 0 0,0 0-1 0 0,8 16 1 0 0,-12-21-79 0 0,13 21 85 0 0,-1 2 1 0 0,-2 0-1 0 0,0 0 1 0 0,-2 1-1 0 0,-1 0 1 0 0,-1 1 0 0 0,-1 0-1 0 0,-2 1 1 0 0,-1-1-1 0 0,0 37 1 0 0,-3 2 26 0 0,1-23 87 0 0,-7 69 1 0 0,4-105-190 0 0,-2 0 1 0 0,1-1 0 0 0,-1 1 0 0 0,0-1 0 0 0,-1 0 0 0 0,0 0 0 0 0,-10 14 0 0 0,8-13 22 0 0,1 1-1 0 0,0-1 1 0 0,0 1 0 0 0,-5 17-1 0 0,7-19-25 0 0,0-1 0 0 0,0 1 0 0 0,0-1-1 0 0,-1 0 1 0 0,0 0 0 0 0,0-1 0 0 0,-1 1-1 0 0,0-1 1 0 0,-7 8 0 0 0,-4 4 71 0 0,4-4-68 0 0,-1-1 0 0 0,-1-1 0 0 0,0 0 0 0 0,0-1 0 0 0,-1-1 0 0 0,0 0 0 0 0,-1-1 0 0 0,0 0 0 0 0,0-2 0 0 0,-1 0 0 0 0,0 0 0 0 0,-1-2 0 0 0,1 0 0 0 0,-1-1 0 0 0,0-1 0 0 0,0-1 0 0 0,0 0 0 0 0,0-1 0 0 0,0-1 0 0 0,-21-3 0 0 0,31 2-29 0 0,0-1 0 0 0,1 0 0 0 0,-1 0-1 0 0,1-1 1 0 0,-1 0 0 0 0,1-1 0 0 0,0 1 0 0 0,0-1 0 0 0,1 0-1 0 0,-8-7 1 0 0,-64-59 28 0 0,65 58-30 0 0,-7-10 27 0 0,-33-46 0 0 0,25 30-33 0 0,19 24-6 0 0,0 0 0 0 0,2 0 0 0 0,-1-1 0 0 0,2 0 1 0 0,-7-22-1 0 0,0 2 7 0 0,5 10 2 0 0,1 0 0 0 0,1 0 0 0 0,1-1 1 0 0,1 0-1 0 0,1 0 0 0 0,2-47 0 0 0,1 61 4 0 0,2 0 0 0 0,0 0 1 0 0,0 0-1 0 0,1 0 0 0 0,0 0 0 0 0,1 0 0 0 0,8-17 0 0 0,45-73 88 0 0,-48 86-77 0 0,-2 4 0 0 0,1 1 0 0 0,0-1 0 0 0,0 2 0 0 0,1-1 0 0 0,0 1 0 0 0,1 0 0 0 0,0 1 0 0 0,1 0 0 0 0,14-9-1 0 0,-9 10 15 0 0,1 1 0 0 0,0 0 0 0 0,0 1 0 0 0,0 1 0 0 0,1 0 0 0 0,0 2 0 0 0,0 0 0 0 0,0 1-1 0 0,0 0 1 0 0,1 2 0 0 0,23 2 0 0 0,-38-1-22 0 0,1 0 1 0 0,-1 0-1 0 0,1 0 0 0 0,-1 1 1 0 0,1 0-1 0 0,-1 0 0 0 0,0 0 0 0 0,0 1 1 0 0,0-1-1 0 0,0 1 0 0 0,5 6 1 0 0,11 5 9 0 0,-14-11-4 0 0,-1 0-1 0 0,1 1 1 0 0,-1 0-1 0 0,0 0 1 0 0,0 0-1 0 0,0 1 1 0 0,-1-1-1 0 0,1 1 1 0 0,-1 0-1 0 0,0 1 0 0 0,-1-1 1 0 0,4 7-1 0 0,9 12 68 0 0,-7-11-47 0 0,-6-8-21 0 0,1-1 0 0 0,-1 1 0 0 0,0 1 0 0 0,0-1 1 0 0,0 0-1 0 0,-1 1 0 0 0,1-1 0 0 0,-1 1 0 0 0,-1 0 0 0 0,2 8 0 0 0,12 74 238 0 0,-8-60-164 0 0,-3 0 0 0 0,3 47-1 0 0,-6-1 12 0 0,-3 84 111 0 0,-1-141-181 0 0,0 0-1 0 0,-1-1 0 0 0,-12 32 0 0 0,1-4 13 0 0,7-22-11 0 0,0 0 0 0 0,-19 30-1 0 0,9-17 0 0 0,-2 8 17 0 0,-2-1 1 0 0,-2-1 0 0 0,-56 72-1 0 0,11-54 9 0 0,47-42-38 0 0,12-9-15 0 0,0-2-1 0 0,-1 1 0 0 0,0-1 0 0 0,0-1 0 0 0,0 0 0 0 0,-1-1 1 0 0,1 0-1 0 0,-1 0 0 0 0,0-1 0 0 0,0-1 0 0 0,0 0 0 0 0,-1-1 1 0 0,1 0-1 0 0,0-1 0 0 0,-20-2 0 0 0,27 1-7 0 0,1-1-1 0 0,1 1 0 0 0,-1-1 1 0 0,0 0-1 0 0,0 0 1 0 0,0 0-1 0 0,1-1 0 0 0,-1 1 1 0 0,-4-6-1 0 0,-10-5-10 0 0,-2-2 16 0 0,0 0 0 0 0,1-1 0 0 0,1-1 1 0 0,0-1-1 0 0,2 0 0 0 0,0-1 0 0 0,1-1 1 0 0,1-1-1 0 0,0 0 0 0 0,2 0 0 0 0,1-1 1 0 0,-16-43-1 0 0,1 0 10 0 0,20 53-13 0 0,1 0 0 0 0,0 0-1 0 0,0-1 1 0 0,2 1-1 0 0,-4-21 1 0 0,-1-20 2 0 0,3 21 12 0 0,-2-51 0 0 0,7 70-10 0 0,1 1 1 0 0,0-1-1 0 0,1 0 0 0 0,0 1 1 0 0,1-1-1 0 0,1 1 0 0 0,6-17 1 0 0,7-12-3 0 0,28-61 3 0 0,-40 93-3 0 0,0 1 1 0 0,0 0-1 0 0,0 0 1 0 0,1 0-1 0 0,1 1 1 0 0,-1 0-1 0 0,1 0 1 0 0,0 0-1 0 0,9-5 1 0 0,23-7 9 0 0,-21 7-7 0 0,-14 8-2 0 0,0 2 0 0 0,0-1 0 0 0,0 0 0 0 0,0 1 0 0 0,1 0 0 0 0,-1 0 0 0 0,1 0 0 0 0,-1 1-1 0 0,9-3 1 0 0,44-11 108 0 0,-42 11-73 0 0,0-1 0 0 0,1 2 0 0 0,26-3 1 0 0,-36 6-32 0 0,0 0 1 0 0,0 0 0 0 0,-1 1 0 0 0,1-1 0 0 0,0 1-1 0 0,-1 1 1 0 0,1-1 0 0 0,0 1 0 0 0,-1 0-1 0 0,0 0 1 0 0,0 1 0 0 0,1 0 0 0 0,-1 0 0 0 0,6 4-1 0 0,-2 0 19 0 0,-1 0-1 0 0,1 0 0 0 0,-1 1 0 0 0,0 0 0 0 0,-1 0 0 0 0,0 1 1 0 0,7 11-1 0 0,17 22 42 0 0,-24-35-57 0 0,-1 0 0 0 0,0 1 0 0 0,0 0 0 0 0,-1 0 0 0 0,0 1 0 0 0,-1 0 0 0 0,0 0 0 0 0,6 17 0 0 0,7 44 103 0 0,-7-38-58 0 0,-3 1-1 0 0,0-1 0 0 0,3 65 0 0 0,-10-57-18 0 0,2-11 44 0 0,-2 0 0 0 0,-1 0 0 0 0,-1-1-1 0 0,-2 1 1 0 0,0-1 0 0 0,-14 46 0 0 0,14-68-68 0 0,0 0-1 0 0,0 0 1 0 0,-1 0 0 0 0,0-1 0 0 0,0 0 0 0 0,0 0-1 0 0,0 0 1 0 0,-1 0 0 0 0,0-1 0 0 0,0 0 0 0 0,0 0 0 0 0,-1 0-1 0 0,1-1 1 0 0,-1 0 0 0 0,0-1 0 0 0,0 1 0 0 0,-8 1-1 0 0,7-1-4 0 0,4-1-1 0 0,0-1-1 0 0,0 1 1 0 0,0-1-1 0 0,0 0 1 0 0,0 0-1 0 0,0 0 1 0 0,-1-1-1 0 0,1 1 1 0 0,0-1 0 0 0,0 0-1 0 0,-1 0 1 0 0,1-1-1 0 0,0 1 1 0 0,0-1-1 0 0,0 0 1 0 0,-1 0-1 0 0,1 0 1 0 0,0-1 0 0 0,0 0-1 0 0,1 1 1 0 0,-1-1-1 0 0,0 0 1 0 0,-3-4-1 0 0,-29-20 13 0 0,26 19-25 0 0,1 1-1 0 0,0-1 0 0 0,0 0 1 0 0,-8-10-1 0 0,-27-30-10 0 0,33 38 13 0 0,0-2 0 0 0,2 1 0 0 0,-1-1 0 0 0,1-1 0 0 0,1 0 0 0 0,-11-19 0 0 0,5 0 3 0 0,-2-4-6 0 0,1 0-1 0 0,1-2 1 0 0,-12-55 0 0 0,25 88 10 0 0,-18-119 14 0 0,18 108-13 0 0,1 0 1 0 0,0 0-1 0 0,1 0 1 0 0,0 0-1 0 0,2 0 0 0 0,3-15 1 0 0,1 3-8 0 0,-5 19 3 0 0,-1 1 1 0 0,2-1-1 0 0,-1 1 0 0 0,1 0 1 0 0,0-1-1 0 0,0 1 1 0 0,1 0-1 0 0,0 1 0 0 0,0-1 1 0 0,7-7-1 0 0,18-25 5 0 0,-21 26 4 0 0,1 2-1 0 0,0-1 0 0 0,1 1 1 0 0,16-14-1 0 0,-16 18 6 0 0,0 1-1 0 0,0 0 1 0 0,1 0-1 0 0,0 1 1 0 0,0 1-1 0 0,1 0 1 0 0,-1 0-1 0 0,1 1 1 0 0,0 0-1 0 0,0 1 0 0 0,0 1 1 0 0,19-1-1 0 0,65 4-7 0 0,-93-1-1 0 0,0 0 0 0 0,0 0 0 0 0,0 0 0 0 0,0 0 0 0 0,-1 0 0 0 0,1 0 0 0 0,0 1 0 0 0,0-1 0 0 0,-1 1 0 0 0,1 0 0 0 0,-1 0 0 0 0,0 0 0 0 0,1 0 0 0 0,-1 0 0 0 0,4 5 0 0 0,9 9-7 0 0,-4-7 1 0 0,-1 0 1 0 0,-1 1-1 0 0,1 0 1 0 0,-1 1 0 0 0,-1 0-1 0 0,10 16 1 0 0,-15-22 3 0 0,9 15 4 0 0,-1 0 1 0 0,0 1-1 0 0,-2 0 1 0 0,-1 1 0 0 0,0-1-1 0 0,-2 2 1 0 0,0-1-1 0 0,3 34 1 0 0,-2 19 22 0 0,-4 94 0 0 0,-3-123-24 0 0,-3-8-11 0 0,-1 1 0 0 0,-2-1 1 0 0,-17 57-1 0 0,14-57 15 0 0,6-27 1 0 0,-1 0 1 0 0,0-1-1 0 0,-1 1 0 0 0,0-1 0 0 0,-9 12 0 0 0,-8 17-11 0 0,18-31 4 0 0,-1 0 0 0 0,0 0 0 0 0,0 0 0 0 0,-1-1 0 0 0,0 0 1 0 0,0 0-1 0 0,-1 0 0 0 0,0-1 0 0 0,0 0 0 0 0,0-1 0 0 0,-1 1 0 0 0,-16 7 1 0 0,11-7 3 0 0,0-1 1 0 0,-1 0 0 0 0,0-1 0 0 0,1 0-1 0 0,-2-2 1 0 0,1 1 0 0 0,0-2 0 0 0,-24 1-1 0 0,25-2-15 0 0,1-1 1 0 0,0 0-1 0 0,-1-1 0 0 0,1 0 0 0 0,0-1 0 0 0,0 0 0 0 0,0-1 0 0 0,0 0 1 0 0,-18-10-1 0 0,16 5 4 0 0,4 3 6 0 0,0-1-1 0 0,1 0 1 0 0,-1 0 0 0 0,1-1-1 0 0,1-1 1 0 0,-13-14 0 0 0,11 9-1 0 0,1 0 0 0 0,0-1 0 0 0,1 0 0 0 0,1-1 0 0 0,1 0 0 0 0,0 0 0 0 0,1 0-1 0 0,0-1 1 0 0,2 1 0 0 0,0-1 0 0 0,1 0 0 0 0,-1-29 0 0 0,3 22-10 0 0,-1 10 9 0 0,1 1-1 0 0,0-1 1 0 0,0 1 0 0 0,1 0 0 0 0,1-1 0 0 0,1 1 0 0 0,0 0 0 0 0,0 0 0 0 0,1 0 0 0 0,9-18 0 0 0,34-52-6 0 0,54-86 5 0 0,-73 127 60 0 0,2 1 0 0 0,56-57 0 0 0,-65 78-57 0 0,0 1 0 0 0,2 0 1 0 0,0 2-1 0 0,1 1 1 0 0,51-26-1 0 0,-59 34 1 0 0,0 0-1 0 0,1 1 0 0 0,0 1 1 0 0,1 1-1 0 0,-1 0 0 0 0,1 1 1 0 0,22-2-1 0 0,-38 6 0 0 0,15-1 0 0 0,0 0 0 0 0,0 1 0 0 0,0 1 0 0 0,0 1 0 0 0,0 0 0 0 0,19 6 0 0 0,-34-8 0 0 0,0 1 0 0 0,-1-1 0 0 0,1 1 0 0 0,0 0 0 0 0,0 0 0 0 0,-1 0 0 0 0,1 0 0 0 0,0 0 0 0 0,-1 1 0 0 0,1-1 0 0 0,-1 0 0 0 0,0 1 0 0 0,1-1 0 0 0,-1 1 0 0 0,0-1 0 0 0,0 1 0 0 0,0-1 0 0 0,0 1 0 0 0,1 2 0 0 0,9 14 0 0 0,3 0 1 0 0,-5-8-1 0 0,-2-1 1 0 0,1 1-1 0 0,-1 1 1 0 0,0-1-1 0 0,-1 1 1 0 0,-1 1-1 0 0,0-1 1 0 0,7 21-1 0 0,0 48 18 0 0,-2 0 0 0 0,-5 1 0 0 0,-5 96 0 0 0,0-90-2 0 0,-2-57-7 0 0,0-1-1 0 0,-2 1 0 0 0,-1-1 1 0 0,-1 0-1 0 0,-1 0 0 0 0,-2-1 1 0 0,-15 33-1 0 0,6 0-33 0 0,15-50 15 0 0,0 0 1 0 0,0 0-1 0 0,-1-1 0 0 0,0 1 1 0 0,-6 10-1 0 0,-12 21-1 0 0,15-28 24 0 0,0-1 1 0 0,0 0-1 0 0,-19 23 1 0 0,10-17-8 0 0,8-9-6 0 0,0 0 0 0 0,-1-1 1 0 0,0 0-1 0 0,0 0 0 0 0,-1-1 1 0 0,-21 14-1 0 0,-7 0 10 0 0,26-15-11 0 0,1 0 0 0 0,-1-1 0 0 0,-25 9-1 0 0,-7 2-49 0 0,-7 2 33 0 0,33-16 22 0 0,-63 8 23 0 0,74-11-28 0 0,0 0-1 0 0,1 0 0 0 0,-1-1 0 0 0,1 0 0 0 0,-1 0 0 0 0,1 0 0 0 0,-1-1 0 0 0,1 0 0 0 0,0 0 1 0 0,-8-4-1 0 0,-12-8-43 0 0,0-2 1 0 0,-37-29-1 0 0,26 13-22 0 0,21 21 65 0 0,1-1 0 0 0,1-1 0 0 0,0 0-1 0 0,1-1 1 0 0,0-1 0 0 0,-17-26 0 0 0,18 18 9 0 0,0 0 1 0 0,2 0 0 0 0,1-1-1 0 0,1-1 1 0 0,1 1-1 0 0,-6-35 1 0 0,9 35-19 0 0,-11-99-29 0 0,14 109 43 0 0,1 0-1 0 0,0 0 1 0 0,1 0 0 0 0,1 0 0 0 0,0 0-1 0 0,7-23 1 0 0,58-114 5 0 0,-57 121-9 0 0,-9 23-1 0 0,2-1 1 0 0,-1 1 0 0 0,1 0-1 0 0,0 0 1 0 0,0 0 0 0 0,1 1-1 0 0,0-1 1 0 0,6-7 0 0 0,99-132 111 0 0,24-27-15 0 0,-107 143-88 0 0,2 1 1 0 0,1 1-1 0 0,50-37 0 0 0,-47 41-5 0 0,-16 11 15 0 0,1 0 1 0 0,1 2-1 0 0,0 0 0 0 0,32-15 0 0 0,10 0 24 0 0,-48 19-44 0 0,0 2 0 0 0,1-1 1 0 0,-1 2-1 0 0,1 0 0 0 0,23-5 0 0 0,30-1-98 0 0,-45 5 92 0 0,-1 2 1 0 0,1 0 0 0 0,0 2-1 0 0,-1 0 1 0 0,1 1 0 0 0,22 4-1 0 0,-38-3 7 0 0,-1 0 0 0 0,1 1 0 0 0,-1-1-1 0 0,0 1 1 0 0,0 0 0 0 0,0 1-1 0 0,0-1 1 0 0,0 1 0 0 0,0-1 0 0 0,-1 1-1 0 0,1 0 1 0 0,-1 1 0 0 0,4 3 0 0 0,35 51 10 0 0,-33-44-6 0 0,-3-3-5 0 0,-1 1-1 0 0,0 0 1 0 0,-1 0-1 0 0,0 0 1 0 0,-1 1-1 0 0,0 0 1 0 0,1 15-1 0 0,1 6-8 0 0,3 2 41 0 0,-2 0-1 0 0,-1 0 1 0 0,-2 1 0 0 0,-2-1-1 0 0,-1 0 1 0 0,-2 1 0 0 0,-9 48-1 0 0,2-39-47 0 0,4-17 36 0 0,-1-1 1 0 0,-1 0-1 0 0,-20 49 1 0 0,1-11 1 0 0,20-48-33 0 0,-1 0 1 0 0,-18 31 0 0 0,-16 22-7 0 0,21-36 32 0 0,0-1 0 0 0,-2-1 1 0 0,-52 58-1 0 0,61-78-14 0 0,6-5-7 0 0,-1 0 0 0 0,0 0 1 0 0,0-1-1 0 0,-1-1 0 0 0,0 1 0 0 0,0-1 1 0 0,-17 8-1 0 0,-6 0 16 0 0,-1-1-1 0 0,0-1 1 0 0,-45 9 0 0 0,76-20-7 0 0,-97 13-38 0 0,90-13 34 0 0,1-1 0 0 0,-1 0 0 0 0,1-1 0 0 0,-1 0 0 0 0,1 0 0 0 0,-1-1 0 0 0,1 0 0 0 0,0 0 0 0 0,-15-7 0 0 0,-14-11-1 0 0,0-2-1 0 0,2-2 0 0 0,1-1 0 0 0,1-2 0 0 0,-38-39 1 0 0,48 43 0 0 0,2-2 1 0 0,0 0 0 0 0,1-2-1 0 0,2 0 1 0 0,1-1 0 0 0,1-1-1 0 0,-18-45 1 0 0,30 60 4 0 0,0-1 0 0 0,1-1 0 0 0,-3-29 0 0 0,-1-11 0 0 0,4 38 3 0 0,1 1 0 0 0,0-1 1 0 0,2 0-1 0 0,0 0 0 0 0,1 1 0 0 0,0-1 0 0 0,2 0 1 0 0,0 1-1 0 0,9-29 0 0 0,11-4-11 0 0,-18 37 4 0 0,0 0 0 0 0,0 0 1 0 0,2 1-1 0 0,0 0 0 0 0,0 0 0 0 0,11-13 0 0 0,34-48 10 0 0,-23 31 28 0 0,38-41 1 0 0,-30 41 4 0 0,1 3 1 0 0,2 1-1 0 0,60-43 0 0 0,-45 48 27 0 0,84-38-1 0 0,-126 66-65 0 0,1 0 0 0 0,-1 1 0 0 0,1 0 0 0 0,27-3 0 0 0,14-3 0 0 0,-23 3 0 0 0,0 2 0 0 0,0 0 0 0 0,0 2 0 0 0,0 2 0 0 0,0 1 0 0 0,0 1 0 0 0,42 8 0 0 0,-64-6 0 0 0,1 1 0 0 0,-1 0 0 0 0,0 1 0 0 0,0 0 0 0 0,-1 0 0 0 0,16 12 0 0 0,-6-4 0 0 0,-7-3-13 0 0,0 1 0 0 0,-1 0 1 0 0,0 0-1 0 0,-1 1 0 0 0,0 1 0 0 0,-1 0 1 0 0,10 17-1 0 0,8 11 8 0 0,-20-30 16 0 0,0 1-1 0 0,-1 0 0 0 0,0 0 1 0 0,-1 0-1 0 0,0 1 1 0 0,-1 0-1 0 0,0-1 0 0 0,2 17 1 0 0,3 21-17 0 0,-1 0 1 0 0,-3 0-1 0 0,-2 1 0 0 0,-2-1 1 0 0,-2 1-1 0 0,-2-1 1 0 0,-3 1-1 0 0,-2-1 1 0 0,-2-1-1 0 0,-2 0 1 0 0,-33 86-1 0 0,19-71 9 0 0,10-18 16 0 0,-3-1 0 0 0,-2 0 1 0 0,-43 69-1 0 0,3-22-44 0 0,41-59 8 0 0,-1-2 1 0 0,-2 0 0 0 0,-44 46-1 0 0,-5-32 20 0 0,62-38 3 0 0,0-1 0 0 0,0 0 0 0 0,-1-1 0 0 0,0 0 0 0 0,0 0 0 0 0,-1-1 0 0 0,-17 4 0 0 0,27-8-6 0 0,-16 6-4 0 0,-1-2-1 0 0,1 0 1 0 0,-1-1 0 0 0,0-1 0 0 0,0-1-1 0 0,-1 0 1 0 0,1-2 0 0 0,0 0 0 0 0,-23-4-1 0 0,36 3 7 0 0,0-1-1 0 0,0 1 1 0 0,-1-1-1 0 0,1 0 1 0 0,1-1-1 0 0,-7-4 0 0 0,-7-4-13 0 0,-6-4 5 0 0,1-1 0 0 0,0-1 0 0 0,2-2 0 0 0,0 0 1 0 0,1-1-1 0 0,2-1 0 0 0,0-1 0 0 0,-16-26 0 0 0,28 37 3 0 0,-1-1 0 0 0,2 0 0 0 0,0-1 0 0 0,1 1 0 0 0,0-1 0 0 0,1-1 0 0 0,-4-19 0 0 0,-5-105-92 0 0,9 69 30 0 0,1 42 91 0 0,2-1 1 0 0,2 1 0 0 0,0-1-1 0 0,2 1 1 0 0,1 0 0 0 0,1 0-1 0 0,15-47 1 0 0,18-18-21 0 0,5 2 0 0 0,3 1-1 0 0,5 3 1 0 0,84-112 0 0 0,-111 172 11 0 0,2 0 0 0 0,0 1 0 0 0,2 2 0 0 0,0 1 0 0 0,2 1 0 0 0,41-23 0 0 0,6-15-16 0 0,-39 40 0 0 0,44-18 0 0 0,-68 32 0 0 0,14-5 0 0 0,0 2 0 0 0,1 0 0 0 0,1 2 0 0 0,58-6 0 0 0,-20 8 0 0 0,79 5 0 0 0,-136 1 0 0 0,1 1 0 0 0,-1 0 0 0 0,0 1 0 0 0,0 0 0 0 0,-1 1 0 0 0,1 0 0 0 0,-1 0 0 0 0,1 1 0 0 0,-1 1 0 0 0,-1 0 0 0 0,11 8 0 0 0,13 6 0 0 0,-20-12 0 0 0,-8-6 0 0 0,0 0 0 0 0,-1 1 0 0 0,0 0 0 0 0,0 0 0 0 0,1 0 0 0 0,-2 0 0 0 0,1 1 0 0 0,0-1 0 0 0,-1 1 0 0 0,5 6 0 0 0,20 26 0 0 0,-25-32 0 0 0,1 0 0 0 0,0 1 0 0 0,-1-1 0 0 0,0 1 0 0 0,0 0 0 0 0,0 0 0 0 0,-1 0 0 0 0,0 0 0 0 0,4 11 0 0 0,10 29 0 0 0,-12-37 0 0 0,0 1 0 0 0,-1 0 0 0 0,0 0 0 0 0,-1 0 0 0 0,3 16 0 0 0,3 76 0 0 0,-4 0 0 0 0,-10 106 0 0 0,3-170 0 0 0,-1 0 0 0 0,-2 0 0 0 0,-19 66 0 0 0,-11 0 0 0 0,20-53 0 0 0,-2-1 0 0 0,-1 0 0 0 0,-3-2 0 0 0,-49 79 0 0 0,65-119 0 0 0,0 0 0 0 0,-1 0 0 0 0,0 0 0 0 0,0-1 0 0 0,-9 7 0 0 0,-20 18 0 0 0,32-26 0 0 0,-1 0 0 0 0,-1 0 0 0 0,1 0 0 0 0,-1-1 0 0 0,1 0 0 0 0,-1 0 0 0 0,-1-1 0 0 0,1 0 0 0 0,0 0 0 0 0,-1 0 0 0 0,1-1 0 0 0,-15 4 0 0 0,-5-1 0 0 0,-50 5 0 0 0,69-10 0 0 0,7 0 0 0 0,-9 2 0 0 0,0-1 0 0 0,1 0 0 0 0,-1-1 0 0 0,0 0 0 0 0,0 0 0 0 0,1-1 0 0 0,-1 0 0 0 0,0-1 0 0 0,1 0 0 0 0,-1 0 0 0 0,1-1 0 0 0,-12-5 0 0 0,-5-5 0 0 0,4 3 0 0 0,0 0 0 0 0,1-2 0 0 0,-30-23 0 0 0,27 15 0 0 0,4 6 0 0 0,1-2 0 0 0,1 0 0 0 0,0-1 0 0 0,-19-27 0 0 0,-81-130 0 0 0,96 147 0 0 0,2-1 0 0 0,0-1 0 0 0,2-1 0 0 0,-22-49 0 0 0,24 31 0 0 0,2-1 0 0 0,2-1 0 0 0,2 0 0 0 0,2-1 0 0 0,0-97 0 0 0,8 127 0 0 0,0 1 0 0 0,2-1 0 0 0,0 1 0 0 0,1 0 0 0 0,10-28 0 0 0,44-91 0 0 0,-39 97 0 0 0,7-11 0 0 0,3 2 0 0 0,3 1 0 0 0,70-86 0 0 0,-94 126 0 0 0,89-103 0 0 0,-84 100 0 0 0,1 0 0 0 0,-1 1 0 0 0,2 1 0 0 0,0 1 0 0 0,0 0 0 0 0,18-9 0 0 0,7-1 0 0 0,-27 13 0 0 0,1 0 0 0 0,0 1 0 0 0,0 0 0 0 0,1 1 0 0 0,28-6 0 0 0,-3 5 0 0 0,0 1 0 0 0,0 2 0 0 0,0 2 0 0 0,0 2 0 0 0,0 1 0 0 0,57 11 0 0 0,-77-7 0 0 0,1 1 0 0 0,-1 1 0 0 0,-1 1 0 0 0,1 0 0 0 0,-1 2 0 0 0,27 19 0 0 0,-6 0 0 0 0,66 66 0 0 0,-87-74 0 0 0,-1 2 0 0 0,-2 0 0 0 0,0 1 0 0 0,-1 0 0 0 0,18 48 0 0 0,-23-44 0 0 0,-2 0 0 0 0,-1 1 0 0 0,6 52 0 0 0,-3-12 0 0 0,-2-5 0 0 0,-3 0 0 0 0,-2 0 0 0 0,-4 0 0 0 0,-2 0 0 0 0,-18 94 0 0 0,17-137 0 0 0,-1 0 0 0 0,-11 27 0 0 0,-7 33 0 0 0,16-52 0 0 0,-2 0 0 0 0,-1-1 0 0 0,-1-1 0 0 0,-25 45 0 0 0,15-33 0 0 0,5-14 0 0 0,-3-1 0 0 0,0 0 0 0 0,-35 34 0 0 0,52-57 0 0 0,1-1 0 0 0,-1 1 0 0 0,1-1 0 0 0,-1 1 0 0 0,0-1 0 0 0,0 0 0 0 0,1 1 0 0 0,-1-1 0 0 0,0 0 0 0 0,0 0 0 0 0,0 0 0 0 0,0-1 0 0 0,0 1 0 0 0,0 0 0 0 0,-1-1 0 0 0,-1 1 0 0 0,-6 1 0 0 0,2 2 0 0 0,0-1 0 0 0,0 0 0 0 0,-1-1 0 0 0,1 1 0 0 0,0-2 0 0 0,-1 1 0 0 0,1-1 0 0 0,-1 0 0 0 0,1-1 0 0 0,-1 0 0 0 0,0-1 0 0 0,1 0 0 0 0,-1 0 0 0 0,1 0 0 0 0,0-1 0 0 0,-1 0 0 0 0,1-1 0 0 0,0 0 0 0 0,-12-7 0 0 0,-26-24 0 0 0,3-2 0 0 0,1-1 0 0 0,-55-65 0 0 0,74 76 0 0 0,1 0 0 0 0,1-2 0 0 0,2 0 0 0 0,1-1 0 0 0,-17-36 0 0 0,13 12 0 0 0,13 36 0 0 0,2 0 0 0 0,0-1 0 0 0,1 0 0 0 0,0 0 0 0 0,2 0 0 0 0,-3-20 0 0 0,6 24 0 0 0,-5-42 0 0 0,2 1 0 0 0,2-1 0 0 0,3 1 0 0 0,10-65 0 0 0,-4 93 0 0 0,1 1 0 0 0,1 0 0 0 0,18-36 0 0 0,-6 14 0 0 0,-13 31 0 0 0,1 0 0 0 0,1 1 0 0 0,0 0 0 0 0,1 1 0 0 0,20-22 0 0 0,16-23 0 0 0,-33 42 0 0 0,0 1 0 0 0,1 1 0 0 0,1 0 0 0 0,0 1 0 0 0,33-23 0 0 0,100-51 0 0 0,-138 83 0 0 0,0 1 0 0 0,1 0 0 0 0,0 0 0 0 0,0 1 0 0 0,0 1 0 0 0,0 0 0 0 0,0 0 0 0 0,1 1 0 0 0,20 0 0 0 0,-22 1 0 0 0,35-4 0 0 0,0 2 0 0 0,0 3 0 0 0,0 1 0 0 0,0 2 0 0 0,51 11 0 0 0,-85-11 0 0 0,-1 1 0 0 0,0 0 0 0 0,0 1 0 0 0,17 11 0 0 0,20 8 0 0 0,-32-16 0 0 0,0 1 0 0 0,0 0 0 0 0,-1 1 0 0 0,-1 0 0 0 0,0 1 0 0 0,0 1 0 0 0,-1 0 0 0 0,0 1 0 0 0,-1 1 0 0 0,-1 0 0 0 0,10 15 0 0 0,-5-4 0 0 0,-2 1 0 0 0,0 0 0 0 0,-2 0 0 0 0,-1 2 0 0 0,-1-1 0 0 0,7 31 0 0 0,-6-10 0 0 0,-1 0 0 0 0,-2 0 0 0 0,2 83 0 0 0,-10-69 0 0 0,2 5 0 0 0,-4 0 0 0 0,-16 109 0 0 0,16-167 0 0 0,-2 1 0 0 0,1-1 0 0 0,-1 0 0 0 0,0 0 0 0 0,-1 0 0 0 0,0 0 0 0 0,-7 8 0 0 0,-9 18 0 0 0,13-21 0 0 0,0-1 0 0 0,0 1 0 0 0,-1-1 0 0 0,-1 0 0 0 0,-11 11 0 0 0,-3 2 0 0 0,20-22 0 0 0,0 1 0 0 0,0 0 0 0 0,0-1 0 0 0,-1 1 0 0 0,1-1 0 0 0,-1-1 0 0 0,0 1 0 0 0,0 0 0 0 0,0-1 0 0 0,-1 0 0 0 0,1-1 0 0 0,-1 1 0 0 0,-10 2 0 0 0,-37 10 0 0 0,42-11 0 0 0,0-1 0 0 0,0 0 0 0 0,0 0 0 0 0,0-1 0 0 0,-23 0 0 0 0,21-2 0 0 0,2 1 0 0 0,-1-1 0 0 0,1 0 0 0 0,0-1 0 0 0,-1 0 0 0 0,1-1 0 0 0,0 0 0 0 0,0-1 0 0 0,0 0 0 0 0,-13-6 0 0 0,-49-40 0 0 0,41 25 0 0 0,12 11 0 0 0,13 9 0 0 0,1-1 0 0 0,-1 1 0 0 0,1-1 0 0 0,0-1 0 0 0,-7-7 0 0 0,-13-14 0 0 0,21 23 0 0 0,1 0 0 0 0,-1 0 0 0 0,1-1 0 0 0,0 1 0 0 0,1-1 0 0 0,-1 0 0 0 0,1 0 0 0 0,0-1 0 0 0,-4-9 0 0 0,-15-26 0 0 0,18 36 0 0 0,1 0 0 0 0,0 0 0 0 0,0-1 0 0 0,0 1 0 0 0,1-1 0 0 0,0 0 0 0 0,-2-6 0 0 0,-6-35 0 0 0,2 15 0 0 0,2 0 0 0 0,-2-33 0 0 0,5 22 0 0 0,4-53 0 0 0,-1 84 0 0 0,2 0 0 0 0,0 0 0 0 0,0 0 0 0 0,1 0 0 0 0,0 0 0 0 0,1 0 0 0 0,1 1 0 0 0,-1 0 0 0 0,8-12 0 0 0,7-23 0 0 0,-5 9 0 0 0,2 7 0 0 0,1 2 0 0 0,27-37 0 0 0,0-14 0 0 0,-11 45 0 0 0,65-53 0 0 0,-84 75 0 0 0,8-4 0 0 0,45-27 0 0 0,-51 34 0 0 0,-8 5 0 0 0,0 1 0 0 0,0 0 0 0 0,1 0 0 0 0,-1 1 0 0 0,15-2 0 0 0,22-7 0 0 0,-29 6 0 0 0,0 1 0 0 0,1 0 0 0 0,0 1 0 0 0,0 1 0 0 0,0 0 0 0 0,20 2 0 0 0,-29-1 0 0 0,-1 1 0 0 0,0 1 0 0 0,0-1 0 0 0,0 1 0 0 0,0 1 0 0 0,0-1 0 0 0,0 1 0 0 0,0 0 0 0 0,0 1 0 0 0,0-1 0 0 0,-1 2 0 0 0,1-1 0 0 0,-1 0 0 0 0,0 1 0 0 0,0 0 0 0 0,7 7 0 0 0,-2 13 0 0 0,1-10 0 0 0,-10-13 0 0 0,0 1 0 0 0,0 0 0 0 0,-1 0 0 0 0,1 0 0 0 0,-1 0 0 0 0,1 0 0 0 0,-1 0 0 0 0,0 0 0 0 0,0 0 0 0 0,0 0 0 0 0,0 1 0 0 0,1 3 0 0 0,-2-5 0 0 0,3 9 0 0 0,0 0 0 0 0,0 0 0 0 0,1 0 0 0 0,0-1 0 0 0,0 1 0 0 0,1-1 0 0 0,7 10 0 0 0,-8-14 0 0 0,-1 0 0 0 0,0 0 0 0 0,0 0 0 0 0,-1 0 0 0 0,1 1 0 0 0,-1-1 0 0 0,0 1 0 0 0,-1-1 0 0 0,1 1 0 0 0,-1 0 0 0 0,0 0 0 0 0,0 0 0 0 0,-1 6 0 0 0,3 11 0 0 0,3 22 0 0 0,-2-21 0 0 0,2 50 0 0 0,-8-30 0 0 0,-2-1 0 0 0,-19 79 0 0 0,12-68 0 0 0,7-37 0 0 0,-1 0 0 0 0,-12 28 0 0 0,-3 8 0 0 0,9-26 0 0 0,0 0 0 0 0,-29 46 0 0 0,28-56 0 0 0,-1 0 0 0 0,0-1 0 0 0,-26 23 0 0 0,-22 27 0 0 0,51-56 0 0 0,0-1 0 0 0,-1-1 0 0 0,0 0 0 0 0,-18 10 0 0 0,3-1 0 0 0,16-12 0 0 0,1 0 0 0 0,-1 0 0 0 0,0-1 0 0 0,0-1 0 0 0,0 1 0 0 0,0-2 0 0 0,-16 3 0 0 0,-20 6 0 0 0,32-6 0 0 0,-1-2 0 0 0,1 0 0 0 0,-1 0 0 0 0,0-2 0 0 0,0 0 0 0 0,1 0 0 0 0,-1-1 0 0 0,0-1 0 0 0,0-1 0 0 0,1 0 0 0 0,-1-1 0 0 0,1 0 0 0 0,-24-9 0 0 0,1-6 0 0 0,-51-28 0 0 0,80 41 0 0 0,1 0 0 0 0,-1 0 0 0 0,1-1 0 0 0,0 0 0 0 0,0-1 0 0 0,1 1 0 0 0,-1-1 0 0 0,-5-9 0 0 0,3 1 0 0 0,7 9 0 0 0,-1 1 0 0 0,-1 0 0 0 0,1 0 0 0 0,-1 0 0 0 0,-8-9 0 0 0,6 8 0 0 0,1-1 0 0 0,0 0 0 0 0,1 0 0 0 0,-1-1 0 0 0,1 1 0 0 0,0-1 0 0 0,1 0 0 0 0,0 0 0 0 0,0 0 0 0 0,1-1 0 0 0,0 1 0 0 0,-1-14 0 0 0,-1-14 0 0 0,2-59 0 0 0,2 76 0 0 0,-1 7 0 0 0,2 0 0 0 0,-1 0 0 0 0,1 1 0 0 0,1-1 0 0 0,0 0 0 0 0,1 1 0 0 0,0-1 0 0 0,1 1 0 0 0,7-16 0 0 0,114-160 0 0 0,-117 175 0 0 0,1 0 0 0 0,1 0 0 0 0,0 1 0 0 0,1 1 0 0 0,0 0 0 0 0,1 0 0 0 0,0 1 0 0 0,0 0 0 0 0,1 1 0 0 0,0 1 0 0 0,26-11 0 0 0,-26 12 0 0 0,1 0 0 0 0,1 1 0 0 0,-1 1 0 0 0,1 1 0 0 0,-1 0 0 0 0,1 0 0 0 0,0 2 0 0 0,0 0 0 0 0,0 1 0 0 0,0 0 0 0 0,0 1 0 0 0,22 4 0 0 0,-30-2 0 0 0,0-1 0 0 0,0 1 0 0 0,0 1 0 0 0,0-1 0 0 0,0 1 0 0 0,0 0 0 0 0,-1 1 0 0 0,0 0 0 0 0,0 0 0 0 0,0 0 0 0 0,-1 0 0 0 0,0 1 0 0 0,0 0 0 0 0,0 0 0 0 0,4 8 0 0 0,1 34 0 0 0,-10 63 0 0 0,-1-103 0 0 0,-1 1 0 0 0,0-1 0 0 0,0 0 0 0 0,-1 0 0 0 0,0-1 0 0 0,0 1 0 0 0,-1 0 0 0 0,0-1 0 0 0,-10 13 0 0 0,-7 16 0 0 0,12-27 0 0 0,1 0 0 0 0,1 1 0 0 0,-1 0 0 0 0,2 1 0 0 0,-10 18 0 0 0,16-28 0 0 0,-1 0 0 0 0,1 1 0 0 0,0-1 0 0 0,-1 0 0 0 0,1 0 0 0 0,-1 0 0 0 0,1 0 0 0 0,-1 0 0 0 0,0 0 0 0 0,0 0 0 0 0,1 0 0 0 0,-1 0 0 0 0,0 0 0 0 0,0 0 0 0 0,0 0 0 0 0,0 0 0 0 0,0-1 0 0 0,0 1 0 0 0,0 0 0 0 0,0-1 0 0 0,0 1 0 0 0,-3 0 0 0 0,3 0 0 0 0,0-1 0 0 0,0 0 0 0 0,0 1 0 0 0,0-1 0 0 0,0 1 0 0 0,0 0 0 0 0,0-1 0 0 0,0 1 0 0 0,0 0 0 0 0,0 0 0 0 0,0-1 0 0 0,0 1 0 0 0,0 0 0 0 0,1 0 0 0 0,-1 0 0 0 0,0 0 0 0 0,0 2 0 0 0,1-2 0 0 0,0-1 0 0 0,0 1 0 0 0,-1-1 0 0 0,1 0 0 0 0,0 0 0 0 0,0 1 0 0 0,0-1 0 0 0,0 0 0 0 0,0 1 0 0 0,0-1 0 0 0,0 0 0 0 0,0 0 0 0 0,-1 1 0 0 0,1-1 0 0 0,0 0 0 0 0,0 0 0 0 0,0 0 0 0 0,-1 1 0 0 0,1-1 0 0 0,0 0 0 0 0,0 0 0 0 0,0 0 0 0 0,-1 1 0 0 0,1-1 0 0 0,0 0 0 0 0,-1 0 0 0 0,1 0 0 0 0,0 0 0 0 0,0 0 0 0 0,-1 0 0 0 0,1 0 0 0 0,0 0 0 0 0,-1 0 0 0 0,1 1 0 0 0,0-1 0 0 0,0 0 0 0 0,-1 0 0 0 0,1-1 0 0 0,0 1 0 0 0,-1 0 0 0 0,1 0 0 0 0,0 0 0 0 0,0 0 0 0 0,-1 0 0 0 0,1 0 0 0 0,0 0 0 0 0,-1-1 0 0 0,1 2 0 0 0,0-1 0 0 0,-1 0 0 0 0,1 0 0 0 0,0 0 0 0 0,0 0 0 0 0,-1 0 0 0 0,1 0 0 0 0,0 0 0 0 0,-1 0 0 0 0,1 0 0 0 0,0 0 0 0 0,0 0 0 0 0,-1 0 0 0 0,1 0 0 0 0,0 0 0 0 0,-1 0 0 0 0,1 0 0 0 0,0 0 0 0 0,0 0 0 0 0,-1 0 0 0 0,1-1 0 0 0,0 1 0 0 0,0 0 0 0 0,-1 0 0 0 0,1 0 0 0 0,0 0 0 0 0,0-1 0 0 0,0 1 0 0 0,-1 0 0 0 0,1 0 0 0 0,0 0 0 0 0,0-1 0 0 0,0 1 0 0 0,0 0 0 0 0,-1 0 0 0 0,1-1 0 0 0,0 1 0 0 0,0 0 0 0 0,0-1 0 0 0,0 1 0 0 0,0 0 0 0 0,0 0 0 0 0,0-1 0 0 0,0 1 0 0 0,0 0 0 0 0,0-1 0 0 0,0 1 0 0 0,0-1 0 0 0,0 1 0 0 0,0 0 0 0 0,0-1 0 0 0,0 1 0 0 0,0-1 0 0 0,0 1 0 0 0,0 0 0 0 0,0-1 0 0 0,0 1 0 0 0,0 0 0 0 0,-1-1 0 0 0,1 1 0 0 0,0-1 0 0 0,0 1 0 0 0,0 0 0 0 0,0-1 0 0 0,-1 1 0 0 0,1 0 0 0 0,0-1 0 0 0,0 1 0 0 0,0 0 0 0 0,-1 0 0 0 0,1-1 0 0 0,0 1 0 0 0,-1 0 0 0 0,1 0 0 0 0,0-1 0 0 0,-1 1 0 0 0,1 0 0 0 0,0 0 0 0 0,-1 0 0 0 0,1-1 0 0 0,0 1 0 0 0,-1 0 0 0 0,0-1 0 0 0,1 1 0 0 0,0-1 0 0 0,0 0 0 0 0,-1 1 0 0 0,1-1 0 0 0,0 0 0 0 0,0 0 0 0 0,0 1 0 0 0,0-1 0 0 0,-1 0 0 0 0,1 0 0 0 0,0 1 0 0 0,1-1 0 0 0,-1 0 0 0 0,0 0 0 0 0,0 1 0 0 0,0-1 0 0 0,0 0 0 0 0,1 0 0 0 0,-1 1 0 0 0,0-1 0 0 0,0 0 0 0 0,1 1 0 0 0,-1-1 0 0 0,1 0 0 0 0,-1 1 0 0 0,1-1 0 0 0,-1 1 0 0 0,1-1 0 0 0,-1 0 0 0 0,1 1 0 0 0,-1-1 0 0 0,1 1 0 0 0,0 0 0 0 0,-1-1 0 0 0,1 1 0 0 0,0-1 0 0 0,-1 1 0 0 0,1 0 0 0 0,0 0 0 0 0,-1-1 0 0 0,1 1 0 0 0,0 0 0 0 0,0 0 0 0 0,-1 0 0 0 0,1 0 0 0 0,1 0 0 0 0,47-10 0 0 0,-30 10 0 0 0,-17-1 0 0 0,0 1 0 0 0,1 0 0 0 0,-1 0 0 0 0,0 0 0 0 0,0 0 0 0 0,0 0 0 0 0,0 0 0 0 0,1 1 0 0 0,-1-1 0 0 0,0 1 0 0 0,0 0 0 0 0,0-1 0 0 0,0 1 0 0 0,0 0 0 0 0,3 2 0 0 0,1 0 0 0 0,1 1 0 0 0,1 1 0 0 0,-1-1 0 0 0,0 1 0 0 0,10 10 0 0 0,1-2 0 0 0,-13-8 0 0 0,1 1 0 0 0,-1-1 0 0 0,0 1 0 0 0,0 0 0 0 0,-1 1 0 0 0,0-1 0 0 0,0 1 0 0 0,-1-1 0 0 0,1 1 0 0 0,3 15 0 0 0,3-1 0 0 0,-7-10 0 0 0,0 0 0 0 0,0 0 0 0 0,-1 0 0 0 0,-1 0 0 0 0,0 0 0 0 0,0 0 0 0 0,-1 0 0 0 0,-1 0 0 0 0,-1 13 0 0 0,0 8 0 0 0,2-28 0 0 0,0 1 0 0 0,-1 0 0 0 0,0-1 0 0 0,0 1 0 0 0,0-1 0 0 0,0 1 0 0 0,-1-1 0 0 0,0 0 0 0 0,0 1 0 0 0,0-1 0 0 0,0 0 0 0 0,-5 6 0 0 0,-11 21 0 0 0,12-19 0 0 0,-1-1 0 0 0,0 0 0 0 0,-1-1 0 0 0,0 1 0 0 0,-1-1 0 0 0,-13 12 0 0 0,-20 23 0 0 0,32-32 0 0 0,8-10 0 0 0,0 0 0 0 0,-1 0 0 0 0,1 0 0 0 0,-1-1 0 0 0,0 1 0 0 0,1-1 0 0 0,-1 1 0 0 0,0-1 0 0 0,-1 0 0 0 0,1 0 0 0 0,0 0 0 0 0,-1-1 0 0 0,1 1 0 0 0,-1-1 0 0 0,-3 1 0 0 0,-5 3 0 0 0,6-4 0 0 0,0 1 0 0 0,-1 1 0 0 0,2-1 0 0 0,-1 1 0 0 0,0 0 0 0 0,-9 7 0 0 0,-8 4 0 0 0,-2 0 0 0 0,0-2 0 0 0,0-1 0 0 0,-1 0 0 0 0,0-2 0 0 0,-44 8 0 0 0,47-12 0 0 0,-1-2 0 0 0,1-1 0 0 0,-1-1 0 0 0,0 0 0 0 0,0-2 0 0 0,1-1 0 0 0,-1-1 0 0 0,0-1 0 0 0,-24-8 0 0 0,20 2 0 0 0,1-1 0 0 0,0-2 0 0 0,1-1 0 0 0,0-1 0 0 0,-42-33 0 0 0,17 13 0 0 0,34 23 0 0 0,1 0 0 0 0,0 0 0 0 0,1-2 0 0 0,0 0 0 0 0,1-1 0 0 0,1 0 0 0 0,-18-27 0 0 0,3 8 0 0 0,24 31 0 0 0,0-1 0 0 0,1 1 0 0 0,-1-1 0 0 0,1 0 0 0 0,0 0 0 0 0,0 0 0 0 0,1-1 0 0 0,-1 1 0 0 0,1-1 0 0 0,0 0 0 0 0,0 1 0 0 0,-2-10 0 0 0,-3-31 0 0 0,1 10 0 0 0,-2-49 0 0 0,8 73 0 0 0,0 0 0 0 0,1 0 0 0 0,0 1 0 0 0,1-1 0 0 0,0 0 0 0 0,0 1 0 0 0,1 0 0 0 0,1 0 0 0 0,4-11 0 0 0,12-21 0 0 0,2 0 0 0 0,2 2 0 0 0,1 1 0 0 0,2 0 0 0 0,2 2 0 0 0,58-58 0 0 0,-48 59 0 0 0,-18 15 0 0 0,0 1 0 0 0,2 1 0 0 0,0 0 0 0 0,2 2 0 0 0,46-25 0 0 0,-18 17 0 0 0,-38 16 0 0 0,1 2 0 0 0,0 0 0 0 0,31-8 0 0 0,12-3 0 0 0,-46 14 0 0 0,0 0 0 0 0,0 0 0 0 0,0 1 0 0 0,1 1 0 0 0,14-1 0 0 0,40-1 0 0 0,-33 1 0 0 0,0 1 0 0 0,1 2 0 0 0,-1 2 0 0 0,44 7 0 0 0,-68-6 0 0 0,0 2 0 0 0,-1-1 0 0 0,1 1 0 0 0,-1 0 0 0 0,0 1 0 0 0,-1 0 0 0 0,1 1 0 0 0,10 10 0 0 0,54 56 0 0 0,-71-69 0 0 0,0 0 0 0 0,-1 0 0 0 0,1 0 0 0 0,-1 1 0 0 0,1-1 0 0 0,-1 1 0 0 0,0 0 0 0 0,-1 0 0 0 0,1 0 0 0 0,-1-1 0 0 0,0 7 0 0 0,10 25 0 0 0,-5-21 0 0 0,0 1 0 0 0,-2 0 0 0 0,0 0 0 0 0,0 0 0 0 0,1 28 0 0 0,-1 87 0 0 0,-6-77 0 0 0,-1 0 0 0 0,-4 0 0 0 0,-1-1 0 0 0,-17 55 0 0 0,-3-16 0 0 0,-53 118 0 0 0,64-169 0 0 0,-21 47 0 0 0,-54 93 0 0 0,61-135 0 0 0,-2-2 0 0 0,-2-1 0 0 0,-2-2 0 0 0,-47 41 0 0 0,65-66 0 0 0,1-2 0 0 0,-37 22 0 0 0,42-28 0 0 0,4-3 0 0 0,0-1 0 0 0,-1 1 0 0 0,0-2 0 0 0,1 1 0 0 0,-1-1 0 0 0,-17 2 0 0 0,-4 2 0 0 0,10-2 0 0 0,0-1 0 0 0,-29 2 0 0 0,43-6 0 0 0,-1 0 0 0 0,1 0 0 0 0,-1 0 0 0 0,1-1 0 0 0,0 0 0 0 0,-1 0 0 0 0,1 0 0 0 0,0-1 0 0 0,0-1 0 0 0,0 1 0 0 0,-6-4 0 0 0,-39-25 0 0 0,3-2 0 0 0,-59-50 0 0 0,94 71 0 0 0,1 0 0 0 0,0-1 0 0 0,1-1 0 0 0,1 0 0 0 0,0-1 0 0 0,1 0 0 0 0,1 0 0 0 0,0-1 0 0 0,1 0 0 0 0,0-1 0 0 0,2 0 0 0 0,-7-23 0 0 0,4 2 0 0 0,2-1 0 0 0,2 0 0 0 0,1 0 0 0 0,3 0 0 0 0,0 0 0 0 0,3 0 0 0 0,11-71 0 0 0,-7 86 0 0 0,1 1 0 0 0,1 0 0 0 0,15-29 0 0 0,-5 10 0 0 0,10-13 0 0 0,3 2 0 0 0,2 1 0 0 0,56-68 0 0 0,-63 86 0 0 0,1 2 0 0 0,1 2 0 0 0,1 0 0 0 0,2 2 0 0 0,1 1 0 0 0,1 2 0 0 0,1 1 0 0 0,2 1 0 0 0,0 2 0 0 0,1 2 0 0 0,46-17 0 0 0,-62 29 0 0 0,0 2 0 0 0,0 1 0 0 0,24-2 0 0 0,0 0 0 0 0,-17 2 0 0 0,0 1 0 0 0,0 2 0 0 0,0 1 0 0 0,0 1 0 0 0,-1 1 0 0 0,55 12 0 0 0,-65-8 0 0 0,0 0 0 0 0,0 1 0 0 0,-1 1 0 0 0,0 0 0 0 0,0 1 0 0 0,-1 1 0 0 0,-1 0 0 0 0,1 1 0 0 0,13 15 0 0 0,-25-23 0 0 0,0 1 0 0 0,0-1 0 0 0,0 1 0 0 0,0 0 0 0 0,-1-1 0 0 0,1 1 0 0 0,1 5 0 0 0,13 21 0 0 0,-3-13 0 0 0,-11-14 0 0 0,1 1 0 0 0,-1 0 0 0 0,0 0 0 0 0,0 0 0 0 0,-1 0 0 0 0,1 1 0 0 0,-1-1 0 0 0,0 1 0 0 0,0-1 0 0 0,1 6 0 0 0,9 44 0 0 0,-2-1 0 0 0,-3 1 0 0 0,-2 1 0 0 0,-4 107 0 0 0,-3-139 0 0 0,-2 1 0 0 0,0-1 0 0 0,-2 1 0 0 0,-1-2 0 0 0,-17 42 0 0 0,3-18 0 0 0,-44 70 0 0 0,54-99 0 0 0,-1-1 0 0 0,0 1 0 0 0,-2-2 0 0 0,1 0 0 0 0,-2-1 0 0 0,0 0 0 0 0,0-1 0 0 0,-34 21 0 0 0,18-17 0 0 0,21-11 0 0 0,0 0 0 0 0,0-1 0 0 0,-1 0 0 0 0,0-1 0 0 0,-18 5 0 0 0,1-3 0 0 0,-3 2 0 0 0,-46 4 0 0 0,67-11 0 0 0,0-1 0 0 0,1 0 0 0 0,-1 0 0 0 0,0-1 0 0 0,0 0 0 0 0,1-1 0 0 0,-1 0 0 0 0,0-1 0 0 0,-11-4 0 0 0,-6-6 0 0 0,0-2 0 0 0,1 0 0 0 0,1-2 0 0 0,0 0 0 0 0,1-2 0 0 0,-35-36 0 0 0,12 5 0 0 0,-75-108 0 0 0,108 137 0 0 0,2-2 0 0 0,1 1 0 0 0,1-2 0 0 0,-8-25 0 0 0,2 7 0 0 0,7 11 0 0 0,2-1 0 0 0,0 0 0 0 0,3 0 0 0 0,0-1 0 0 0,2 1 0 0 0,4-45 0 0 0,-2 48 0 0 0,1 10 0 0 0,1 1 0 0 0,0-1 0 0 0,2 0 0 0 0,0 1 0 0 0,1 0 0 0 0,1 0 0 0 0,13-28 0 0 0,72-119 0 0 0,-48 92 0 0 0,-20 36 0 0 0,1 1 0 0 0,2 1 0 0 0,1 1 0 0 0,2 2 0 0 0,2 0 0 0 0,0 2 0 0 0,2 2 0 0 0,48-33 0 0 0,-47 41 0 0 0,0 2 0 0 0,68-25 0 0 0,-81 36 0 0 0,-1 2 0 0 0,1 0 0 0 0,-1 2 0 0 0,24-2 0 0 0,3 0 0 0 0,135-14 0 0 0,-156 19 0 0 0,0 0 0 0 0,0 1 0 0 0,0 2 0 0 0,51 11 0 0 0,-64-10 0 0 0,1 1 0 0 0,-1 1 0 0 0,-1 0 0 0 0,14 9 0 0 0,0 0 0 0 0,-17-10 0 0 0,-1 0 0 0 0,0 1 0 0 0,0 1 0 0 0,0-1 0 0 0,-1 1 0 0 0,0 0 0 0 0,-1 1 0 0 0,9 11 0 0 0,40 73 0 0 0,-48-80 0 0 0,-1 3 0 0 0,0 1 0 0 0,-1-1 0 0 0,0 1 0 0 0,-1 0 0 0 0,2 28 0 0 0,3 7 0 0 0,-2-20 0 0 0,-2 1 0 0 0,-2-1 0 0 0,-1 1 0 0 0,-2 39 0 0 0,-21 119 0 0 0,7-85 0 0 0,8-71 0 0 0,-1-1 0 0 0,-2 1 0 0 0,-1-2 0 0 0,-17 37 0 0 0,0 1 0 0 0,19-50 0 0 0,-1 0 0 0 0,-1 0 0 0 0,-1-1 0 0 0,0-1 0 0 0,-2 1 0 0 0,0-2 0 0 0,-1 0 0 0 0,-1 0 0 0 0,0-2 0 0 0,-34 27 0 0 0,42-38 0 0 0,-1-1 0 0 0,1 0 0 0 0,-1-1 0 0 0,1 0 0 0 0,-1 0 0 0 0,0-1 0 0 0,0 1 0 0 0,0-2 0 0 0,0 1 0 0 0,0-1 0 0 0,-15-2 0 0 0,1 1 0 0 0,17 1 0 0 0,1 0 0 0 0,0-1 0 0 0,0 0 0 0 0,0 0 0 0 0,0 0 0 0 0,0-1 0 0 0,0 1 0 0 0,0-1 0 0 0,0 0 0 0 0,0 0 0 0 0,1 0 0 0 0,-1 0 0 0 0,1-1 0 0 0,-1 1 0 0 0,-3-5 0 0 0,-45-55 0 0 0,26 28 0 0 0,-22-25 0 0 0,-71-116 0 0 0,113 164 0 0 0,1-1 0 0 0,0 0 0 0 0,1 0 0 0 0,-4-14 0 0 0,-7-21 0 0 0,3 19 0 0 0,7 16 0 0 0,0 0 0 0 0,0 0 0 0 0,1 0 0 0 0,1-1 0 0 0,-3-20 0 0 0,-3-34 0 0 0,3 32 0 0 0,-1-58 0 0 0,7 44 0 0 0,-2 20 0 0 0,2-1 0 0 0,1 0 0 0 0,1 0 0 0 0,13-56 0 0 0,6 18 0 0 0,3 1 0 0 0,3 1 0 0 0,3 2 0 0 0,48-77 0 0 0,-73 132 0 0 0,54-78 0 0 0,-52 77 0 0 0,1 0 0 0 0,0 1 0 0 0,0 0 0 0 0,1 1 0 0 0,0 0 0 0 0,14-9 0 0 0,-9 9 0 0 0,21-14 0 0 0,45-19 0 0 0,-66 35 0 0 0,1 1 0 0 0,1 0 0 0 0,-1 1 0 0 0,1 0 0 0 0,-1 2 0 0 0,25-2 0 0 0,-17 2 0 0 0,0 2 0 0 0,0 0 0 0 0,38 7 0 0 0,-50-5 0 0 0,0 1 0 0 0,0 1 0 0 0,0 0 0 0 0,0 1 0 0 0,-1 0 0 0 0,1 0 0 0 0,-1 1 0 0 0,-1 1 0 0 0,15 12 0 0 0,-1 2 0 0 0,-1 1 0 0 0,-2 1 0 0 0,0 0 0 0 0,25 41 0 0 0,-8-11 0 0 0,-34-48 0 0 0,0 0 0 0 0,0 0 0 0 0,-1 0 0 0 0,0 0 0 0 0,0 1 0 0 0,2 8 0 0 0,6 14 0 0 0,1 1 0 0 0,-2-1 0 0 0,-1 2 0 0 0,6 36 0 0 0,-2-6 0 0 0,-2-3 0 0 0,-3 1 0 0 0,-3 1 0 0 0,-5 94 0 0 0,0-58 0 0 0,0-68 0 0 0,-2 0 0 0 0,0 0 0 0 0,-2 0 0 0 0,-1-1 0 0 0,-1 0 0 0 0,-19 46 0 0 0,14-52 0 0 0,0-1 0 0 0,-2 0 0 0 0,0-1 0 0 0,-2 0 0 0 0,0-1 0 0 0,-33 26 0 0 0,49-42 0 0 0,-10 6 0 0 0,0-1 0 0 0,0 0 0 0 0,0 0 0 0 0,-1-1 0 0 0,0 0 0 0 0,0-1 0 0 0,0 0 0 0 0,-1-1 0 0 0,1 0 0 0 0,-1-1 0 0 0,0 0 0 0 0,0-1 0 0 0,0 0 0 0 0,1-1 0 0 0,-1 0 0 0 0,-23-4 0 0 0,-4-15 0 0 0,14 6 0 0 0,10 6 0 0 0,0-1 0 0 0,0 0 0 0 0,1 0 0 0 0,0-2 0 0 0,1 0 0 0 0,0 0 0 0 0,-18-20 0 0 0,-77-95 0 0 0,83 93 0 0 0,11 15 0 0 0,1-1 0 0 0,1-1 0 0 0,0 1 0 0 0,1-2 0 0 0,2 0 0 0 0,0 0 0 0 0,1 0 0 0 0,-9-38 0 0 0,-2-2 0 0 0,12 44 0 0 0,2-1 0 0 0,0 0 0 0 0,-4-32 0 0 0,2-22 0 0 0,4 0 0 0 0,7-85 0 0 0,-2 144 0 0 0,0 0 0 0 0,1 0 0 0 0,0 1 0 0 0,1-1 0 0 0,1 1 0 0 0,8-16 0 0 0,4-12 0 0 0,32-61 0 0 0,-13 30 0 0 0,-27 55 0 0 0,1 0 0 0 0,0 0 0 0 0,1 1 0 0 0,0 0 0 0 0,1 1 0 0 0,19-16 0 0 0,15-17 0 0 0,-37 37 0 0 0,1 1 0 0 0,0 0 0 0 0,0 1 0 0 0,0 0 0 0 0,1 1 0 0 0,0 0 0 0 0,0 1 0 0 0,1 0 0 0 0,18-5 0 0 0,7-1 0 0 0,67-10 0 0 0,-80 18 0 0 0,1 1 0 0 0,-1 1 0 0 0,40 4 0 0 0,-52-2 0 0 0,0 1 0 0 0,0 0 0 0 0,0 1 0 0 0,0 0 0 0 0,-1 0 0 0 0,1 2 0 0 0,-1-1 0 0 0,0 1 0 0 0,10 7 0 0 0,30 19 0 0 0,-40-26 0 0 0,-1 1 0 0 0,1-1 0 0 0,-1 2 0 0 0,-1 0 0 0 0,1 0 0 0 0,-2 1 0 0 0,1 0 0 0 0,-1 0 0 0 0,14 18 0 0 0,10 28 0 0 0,15 32 0 0 0,-45-78 0 0 0,0-1 0 0 0,0 1 0 0 0,0 0 0 0 0,-1-1 0 0 0,0 10 0 0 0,6 27 0 0 0,4-1 0 0 0,-2 0 0 0 0,7 82 0 0 0,-9-54 0 0 0,-4 0 0 0 0,-2 0 0 0 0,-4 0 0 0 0,-12 71 0 0 0,5-69 0 0 0,7-48 0 0 0,0-1 0 0 0,-2 1 0 0 0,0-1 0 0 0,-11 27 0 0 0,-27 57 0 0 0,41-105 0 0 0,1-1 0 0 0,-1 1 0 0 0,1-1 0 0 0,-1 1 0 0 0,0-1 0 0 0,0 0 0 0 0,0 0 0 0 0,0 0 0 0 0,0 0 0 0 0,-1 0 0 0 0,1 0 0 0 0,-4 1 0 0 0,-14 13 0 0 0,17-13 0 0 0,-1 0 0 0 0,1 0 0 0 0,-1-1 0 0 0,0 1 0 0 0,0-1 0 0 0,0 0 0 0 0,-1 0 0 0 0,1-1 0 0 0,0 1 0 0 0,-1-1 0 0 0,1 0 0 0 0,-1 0 0 0 0,-7 0 0 0 0,-60 3 0 0 0,71-4 0 0 0,-14-1 0 0 0,1-1 0 0 0,0 0 0 0 0,0-1 0 0 0,0 0 0 0 0,1-2 0 0 0,-1 1 0 0 0,1-2 0 0 0,0 0 0 0 0,0 0 0 0 0,1-1 0 0 0,0-1 0 0 0,0 0 0 0 0,-20-18 0 0 0,-12-15 0 0 0,2-1 0 0 0,-38-50 0 0 0,49 55 0 0 0,11 15 0 0 0,2-2 0 0 0,1 0 0 0 0,0-1 0 0 0,-20-44 0 0 0,20 30 0 0 0,-39-107 0 0 0,49 124 0 0 0,2-1 0 0 0,0 1 0 0 0,1-1 0 0 0,-1-44 0 0 0,5 50 0 0 0,-1 7 0 0 0,1 0 0 0 0,0 0 0 0 0,1 0 0 0 0,0-1 0 0 0,0 1 0 0 0,1 0 0 0 0,0 1 0 0 0,1-1 0 0 0,0 0 0 0 0,5-10 0 0 0,34-67 0 0 0,-35 67 0 0 0,1 2 0 0 0,0-1 0 0 0,2 2 0 0 0,0-1 0 0 0,1 1 0 0 0,1 0 0 0 0,0 1 0 0 0,1 1 0 0 0,18-17 0 0 0,-18 20 0 0 0,1 1 0 0 0,-1 1 0 0 0,2 0 0 0 0,-1 1 0 0 0,1 1 0 0 0,1 0 0 0 0,-1 1 0 0 0,1 0 0 0 0,28-7 0 0 0,-14 8 0 0 0,-1 2 0 0 0,1 0 0 0 0,1 2 0 0 0,-1 2 0 0 0,0 0 0 0 0,0 2 0 0 0,0 1 0 0 0,54 13 0 0 0,-66-9 0 0 0,0 0 0 0 0,0 0 0 0 0,-1 2 0 0 0,19 12 0 0 0,13 6 0 0 0,-41-24 0 0 0,0 1 0 0 0,0-1 0 0 0,-1 1 0 0 0,1 1 0 0 0,-1 0 0 0 0,0 0 0 0 0,0 0 0 0 0,-1 1 0 0 0,0 0 0 0 0,0 0 0 0 0,10 13 0 0 0,-14-16 0 0 0,13 22 0 0 0,35 41 0 0 0,-33-45 0 0 0,0 2 0 0 0,-2 0 0 0 0,-1 1 0 0 0,14 29 0 0 0,39 111 0 0 0,-60-140 0 0 0,-1-1 0 0 0,6 39 0 0 0,-7-32 0 0 0,7 45 0 0 0,-3 0 0 0 0,0 98 0 0 0,-9-135 0 0 0,-4 108 0 0 0,3-135 0 0 0,-1 1 0 0 0,0 0 0 0 0,0-1 0 0 0,-1 1 0 0 0,-1-1 0 0 0,0 0 0 0 0,0 0 0 0 0,-1 0 0 0 0,-8 13 0 0 0,-6 12 0 0 0,17-33 0 0 0,1 1 0 0 0,-1 0 0 0 0,0-1 0 0 0,0 0 0 0 0,0 1 0 0 0,0-1 0 0 0,0 0 0 0 0,-1 0 0 0 0,1 0 0 0 0,-1 0 0 0 0,0 0 0 0 0,0-1 0 0 0,0 1 0 0 0,0-1 0 0 0,-5 3 0 0 0,0-2 0 0 0,1 1 0 0 0,-1-1 0 0 0,0-1 0 0 0,0 0 0 0 0,0 0 0 0 0,0-1 0 0 0,0 1 0 0 0,0-2 0 0 0,0 1 0 0 0,0-1 0 0 0,-1-1 0 0 0,1 1 0 0 0,0-1 0 0 0,0-1 0 0 0,0 1 0 0 0,0-1 0 0 0,0-1 0 0 0,-10-4 0 0 0,15 6 0 0 0,1 0 0 0 0,0 0 0 0 0,-1 0 0 0 0,1-1 0 0 0,0 1 0 0 0,0 0 0 0 0,0-1 0 0 0,0 1 0 0 0,0-1 0 0 0,0 0 0 0 0,0 0 0 0 0,1 0 0 0 0,-1 0 0 0 0,-1-3 0 0 0,-11-11 0 0 0,-15-5 0 0 0,20 11 0 0 0,1-1 0 0 0,0-1 0 0 0,-9-16 0 0 0,-13-19 0 0 0,19 30 0 0 0,1-1 0 0 0,0 0 0 0 0,1-1 0 0 0,1 0 0 0 0,1 0 0 0 0,1 0 0 0 0,-7-39 0 0 0,6 9 0 0 0,1 1 0 0 0,2-63 0 0 0,5 94 0 0 0,1 0 0 0 0,0 0 0 0 0,2 0 0 0 0,0 1 0 0 0,1 0 0 0 0,0 0 0 0 0,13-25 0 0 0,-4 12 0 0 0,2 0 0 0 0,39-53 0 0 0,-48 73 0 0 0,-2 2 0 0 0,0-1 0 0 0,1 1 0 0 0,0 1 0 0 0,0-1 0 0 0,9-6 0 0 0,18-5 0 0 0,-17 0 0 0 0,-15 16 0 0 0,0 0 0 0 0,1 0 0 0 0,-1 1 0 0 0,1-1 0 0 0,0 0 0 0 0,0 1 0 0 0,0-1 0 0 0,0 1 0 0 0,0-1 0 0 0,0 1 0 0 0,0 0 0 0 0,0 0 0 0 0,0 0 0 0 0,0 0 0 0 0,1 0 0 0 0,-1 1 0 0 0,3-1 0 0 0,60-18 0 0 0,-50 13 0 0 0,0 1 0 0 0,1 0 0 0 0,-1 1 0 0 0,1 1 0 0 0,0 1 0 0 0,-1 0 0 0 0,1 1 0 0 0,0 0 0 0 0,0 2 0 0 0,0 0 0 0 0,20 3 0 0 0,-24 1 0 0 0,0 0 0 0 0,0 0 0 0 0,0 1 0 0 0,0 1 0 0 0,-1 0 0 0 0,0 0 0 0 0,-1 1 0 0 0,1 1 0 0 0,-2 0 0 0 0,15 16 0 0 0,12 13 0 0 0,-30-33 0 0 0,0 1 0 0 0,-1 0 0 0 0,0 0 0 0 0,0 1 0 0 0,7 12 0 0 0,4 7 0 0 0,-1 0 0 0 0,-1 1 0 0 0,-1 1 0 0 0,-1 0 0 0 0,-2 1 0 0 0,9 35 0 0 0,-18-60 0 0 0,11 54 0 0 0,-2 0 0 0 0,3 105 0 0 0,-12-135 0 0 0,0-15 0 0 0,0 1 0 0 0,-1 0 0 0 0,-1-1 0 0 0,0 1 0 0 0,-1-1 0 0 0,0 1 0 0 0,-1-1 0 0 0,-1 0 0 0 0,0 0 0 0 0,-10 23 0 0 0,11-31 0 0 0,-1 1 0 0 0,0 0 0 0 0,-1-1 0 0 0,1 0 0 0 0,-1 0 0 0 0,0 0 0 0 0,0-1 0 0 0,-1 0 0 0 0,1 0 0 0 0,-11 6 0 0 0,13-9 0 0 0,1 1 0 0 0,-1-1 0 0 0,0 0 0 0 0,-1 0 0 0 0,1 0 0 0 0,0-1 0 0 0,0 1 0 0 0,0-1 0 0 0,0 0 0 0 0,-1 1 0 0 0,1-1 0 0 0,0-1 0 0 0,0 1 0 0 0,0 0 0 0 0,-1-1 0 0 0,1 0 0 0 0,0 1 0 0 0,0-1 0 0 0,0-1 0 0 0,0 1 0 0 0,0 0 0 0 0,-5-4 0 0 0,-9-9 0 0 0,1 0 0 0 0,0-2 0 0 0,1 1 0 0 0,0-2 0 0 0,1 0 0 0 0,1-1 0 0 0,1 0 0 0 0,1-1 0 0 0,-15-33 0 0 0,16 31 0 0 0,1 1 0 0 0,1-2 0 0 0,1 1 0 0 0,1-1 0 0 0,1 0 0 0 0,-3-24 0 0 0,4 3 0 0 0,3-51 0 0 0,2 78 0 0 0,0 0 0 0 0,2 0 0 0 0,-1 0 0 0 0,2 0 0 0 0,0 0 0 0 0,9-21 0 0 0,5-6 0 0 0,2 1 0 0 0,1 1 0 0 0,2 1 0 0 0,44-56 0 0 0,-48 82 0 0 0,-11 0 0 0 0,-8 13 0 0 0,1 0 0 0 0,-1 0 0 0 0,1 0 0 0 0,0 0 0 0 0,-1-1 0 0 0,1 1 0 0 0,0 1 0 0 0,0-1 0 0 0,-1 0 0 0 0,1 0 0 0 0,0 0 0 0 0,0 0 0 0 0,0 1 0 0 0,0-1 0 0 0,0 0 0 0 0,0 1 0 0 0,0-1 0 0 0,1 1 0 0 0,-1-1 0 0 0,0 1 0 0 0,0-1 0 0 0,0 1 0 0 0,0 0 0 0 0,2-1 0 0 0,-2 1 0 0 0,0 0 0 0 0,-1 0 0 0 0,1 0 0 0 0,0-1 0 0 0,0 1 0 0 0,-1 0 0 0 0,1-1 0 0 0,0 1 0 0 0,-1 0 0 0 0,1-1 0 0 0,0 1 0 0 0,-1-1 0 0 0,1 1 0 0 0,-1-1 0 0 0,1 1 0 0 0,-1-1 0 0 0,1 0 0 0 0,-1 1 0 0 0,1-1 0 0 0,-1 0 0 0 0,1-1 0 0 0,8-8 0 0 0,-2 7 0 0 0,-1 1 0 0 0,1-1 0 0 0,0 1 0 0 0,0 1 0 0 0,0-1 0 0 0,0 1 0 0 0,1 0 0 0 0,-1 1 0 0 0,0 0 0 0 0,0 0 0 0 0,0 0 0 0 0,1 1 0 0 0,-1 0 0 0 0,0 0 0 0 0,0 1 0 0 0,0 0 0 0 0,0 0 0 0 0,-1 1 0 0 0,1 0 0 0 0,-1 0 0 0 0,1 1 0 0 0,-1-1 0 0 0,0 1 0 0 0,0 1 0 0 0,-1-1 0 0 0,1 1 0 0 0,-1 0 0 0 0,0 0 0 0 0,0 0 0 0 0,-1 1 0 0 0,8 11 0 0 0,31 52 0 0 0,-32-54 0 0 0,0 0 0 0 0,-1 1 0 0 0,-1 0 0 0 0,-1 1 0 0 0,0 0 0 0 0,7 26 0 0 0,7 30 0 0 0,-15-51 0 0 0,0 1 0 0 0,-1 0 0 0 0,-1 0 0 0 0,4 48 0 0 0,0 231 0 0 0,-11-268 0 0 0,-1 0 0 0 0,-2 0 0 0 0,-1-1 0 0 0,-1 0 0 0 0,-2 0 0 0 0,-1-1 0 0 0,-16 33 0 0 0,23-60 0 0 0,0 0 0 0 0,-1-1 0 0 0,0 1 0 0 0,0-1 0 0 0,0 0 0 0 0,0 0 0 0 0,-1 0 0 0 0,1 0 0 0 0,-1-1 0 0 0,0 0 0 0 0,0 0 0 0 0,-7 3 0 0 0,7-3 0 0 0,3-2 0 0 0,0 0 0 0 0,-1 0 0 0 0,1-1 0 0 0,-1 1 0 0 0,1-1 0 0 0,-1 1 0 0 0,1-1 0 0 0,0 0 0 0 0,-1 0 0 0 0,1 0 0 0 0,-1 0 0 0 0,1-1 0 0 0,-1 1 0 0 0,1-1 0 0 0,-1 1 0 0 0,1-1 0 0 0,0 0 0 0 0,-1 0 0 0 0,1 0 0 0 0,0 0 0 0 0,0 0 0 0 0,-1 0 0 0 0,1-1 0 0 0,0 1 0 0 0,0-1 0 0 0,-1-1 0 0 0,-5-4 0 0 0,1 0 0 0 0,0 0 0 0 0,1 0 0 0 0,0-1 0 0 0,-11-16 0 0 0,7 1 0 0 0,0 0 0 0 0,2 0 0 0 0,-7-28 0 0 0,-10-28 0 0 0,21 66 0 0 0,1 0 0 0 0,-1 0 0 0 0,2-1 0 0 0,0 1 0 0 0,0-1 0 0 0,2 1 0 0 0,1-27 0 0 0,4-2 0 0 0,12-49 0 0 0,-6 38 0 0 0,-9 44 0 0 0,1-1 0 0 0,0 0 0 0 0,1 1 0 0 0,0 0 0 0 0,0 0 0 0 0,11-15 0 0 0,-2 0 0 0 0,13-9 0 0 0,-22 28 0 0 0,1 0 0 0 0,-1 0 0 0 0,0 0 0 0 0,-1 0 0 0 0,1-1 0 0 0,-1 1 0 0 0,0-1 0 0 0,3-10 0 0 0,-3 12 0 0 0,-1 0 0 0 0,1 1 0 0 0,0-1 0 0 0,0 1 0 0 0,0 0 0 0 0,0 0 0 0 0,0 0 0 0 0,1 0 0 0 0,0 1 0 0 0,-1-1 0 0 0,1 1 0 0 0,0 0 0 0 0,0 0 0 0 0,0 0 0 0 0,0 1 0 0 0,1-1 0 0 0,4 0 0 0 0,33-16 0 0 0,-31 13 0 0 0,1 1 0 0 0,0 0 0 0 0,0 1 0 0 0,21-3 0 0 0,14 7 0 0 0,-46-1 0 0 0,1 0 0 0 0,-1 1 0 0 0,0-1 0 0 0,1 1 0 0 0,-1-1 0 0 0,1 1 0 0 0,-1 0 0 0 0,0-1 0 0 0,0 1 0 0 0,1 0 0 0 0,-1 0 0 0 0,0 0 0 0 0,0 0 0 0 0,0 0 0 0 0,0 0 0 0 0,0 0 0 0 0,0 0 0 0 0,0 0 0 0 0,0 1 0 0 0,0-1 0 0 0,-1 0 0 0 0,2 2 0 0 0,-2-1 0 0 0,1 0 0 0 0,0 0 0 0 0,0 0 0 0 0,-1 0 0 0 0,1-1 0 0 0,1 1 0 0 0,-1 0 0 0 0,0 0 0 0 0,0-1 0 0 0,1 1 0 0 0,-1-1 0 0 0,1 1 0 0 0,-1-1 0 0 0,1 0 0 0 0,-1 0 0 0 0,1 1 0 0 0,0-1 0 0 0,3 1 0 0 0,28 24 0 0 0,-22-14 0 0 0,-1 2 0 0 0,0-1 0 0 0,-1 1 0 0 0,0 1 0 0 0,-1 0 0 0 0,-1 0 0 0 0,-1 1 0 0 0,0-1 0 0 0,0 1 0 0 0,2 19 0 0 0,34 115 0 0 0,-37-97 0 0 0,-5-41 0 0 0,1 0 0 0 0,0 0 0 0 0,5 19 0 0 0,2 8 0 0 0,-2 1 0 0 0,-2 0 0 0 0,-1 1 0 0 0,-3 43 0 0 0,0-74 0 0 0,0 2 0 0 0,-1-1 0 0 0,-1 0 0 0 0,0 1 0 0 0,-1-1 0 0 0,0 0 0 0 0,-5 11 0 0 0,-8 37 0 0 0,15-56 0 0 0,0 0 0 0 0,0 0 0 0 0,-1 0 0 0 0,1 0 0 0 0,-1-1 0 0 0,1 1 0 0 0,-1 0 0 0 0,0-1 0 0 0,0 0 0 0 0,-1 1 0 0 0,1-1 0 0 0,0 0 0 0 0,-1 0 0 0 0,1 0 0 0 0,-1 0 0 0 0,1-1 0 0 0,-1 1 0 0 0,0-1 0 0 0,0 0 0 0 0,0 1 0 0 0,0-1 0 0 0,0-1 0 0 0,-4 2 0 0 0,5-1 0 0 0,0 0 0 0 0,-1-1 0 0 0,1 1 0 0 0,0-1 0 0 0,0 1 0 0 0,-1-1 0 0 0,1 0 0 0 0,0 0 0 0 0,-1 0 0 0 0,1 0 0 0 0,0 0 0 0 0,-1-1 0 0 0,1 1 0 0 0,0-1 0 0 0,-1 1 0 0 0,1-1 0 0 0,0 0 0 0 0,0 0 0 0 0,0 0 0 0 0,0 0 0 0 0,0 0 0 0 0,0 0 0 0 0,0-1 0 0 0,0 1 0 0 0,0-1 0 0 0,1 1 0 0 0,-1-1 0 0 0,0 0 0 0 0,1 0 0 0 0,0 1 0 0 0,-1-1 0 0 0,-1-4 0 0 0,-27-60 0 0 0,22 51 0 0 0,1 1 0 0 0,0-1 0 0 0,2-1 0 0 0,-1 1 0 0 0,2-1 0 0 0,-3-17 0 0 0,3 5 0 0 0,2 1 0 0 0,2-55 0 0 0,1 71 0 0 0,0 1 0 0 0,1-1 0 0 0,0 0 0 0 0,1 1 0 0 0,1 0 0 0 0,-1-1 0 0 0,1 1 0 0 0,1 1 0 0 0,0-1 0 0 0,10-14 0 0 0,-5 13 0 0 0,-8 9 0 0 0,0 1 0 0 0,-1-1 0 0 0,1 0 0 0 0,-1 0 0 0 0,0 1 0 0 0,0-1 0 0 0,1 0 0 0 0,-1 0 0 0 0,0-1 0 0 0,-1 1 0 0 0,1 0 0 0 0,0 0 0 0 0,0 0 0 0 0,-1 0 0 0 0,1-4 0 0 0,-1 4 0 0 0,1 0 0 0 0,-1 0 0 0 0,1 0 0 0 0,0 0 0 0 0,0 0 0 0 0,0 0 0 0 0,0 0 0 0 0,0 1 0 0 0,0-1 0 0 0,0 0 0 0 0,1 0 0 0 0,-1 1 0 0 0,1-1 0 0 0,-1 1 0 0 0,1-1 0 0 0,-1 1 0 0 0,3-1 0 0 0,13-13 0 0 0,0-13 0 0 0,49-34 0 0 0,-63 59 0 0 0,0 1 0 0 0,1-1 0 0 0,-1 1 0 0 0,1 0 0 0 0,-1 0 0 0 0,1 1 0 0 0,-1-1 0 0 0,1 1 0 0 0,0 0 0 0 0,0-1 0 0 0,0 2 0 0 0,0-1 0 0 0,0 0 0 0 0,0 1 0 0 0,0 0 0 0 0,4 0 0 0 0,-1 0 0 0 0,0 0 0 0 0,-1 1 0 0 0,1 0 0 0 0,0 0 0 0 0,-1 0 0 0 0,1 1 0 0 0,0 0 0 0 0,-1 0 0 0 0,10 6 0 0 0,45 43 0 0 0,-60-50 0 0 0,0-1 0 0 0,0 1 0 0 0,0 0 0 0 0,-1-1 0 0 0,1 1 0 0 0,0 0 0 0 0,0 0 0 0 0,0 0 0 0 0,-1-1 0 0 0,1 1 0 0 0,0 0 0 0 0,-1 0 0 0 0,1 0 0 0 0,-1 0 0 0 0,1 1 0 0 0,-1-1 0 0 0,0 0 0 0 0,1 0 0 0 0,-1 0 0 0 0,0 0 0 0 0,0 0 0 0 0,0 0 0 0 0,1 1 0 0 0,-1-1 0 0 0,0 0 0 0 0,-1 0 0 0 0,1 2 0 0 0,0 0 0 0 0,0-1 0 0 0,0 1 0 0 0,0-1 0 0 0,0 1 0 0 0,0-1 0 0 0,1 1 0 0 0,-1-1 0 0 0,1 1 0 0 0,0-1 0 0 0,0 1 0 0 0,2 3 0 0 0,-1-2 0 0 0,6 10 0 0 0,-1-1 0 0 0,0 1 0 0 0,6 20 0 0 0,-11-29 0 0 0,4 18 0 0 0,0 0 0 0 0,-1 0 0 0 0,-2 0 0 0 0,2 36 0 0 0,-5-17 0 0 0,1 10 0 0 0,-9 78 0 0 0,4-95 0 0 0,4-26 0 0 0,-1-1 0 0 0,0 0 0 0 0,-1 1 0 0 0,1-1 0 0 0,-2 0 0 0 0,-5 15 0 0 0,2-8 0 0 0,4-8 0 0 0,-1-1 0 0 0,1 1 0 0 0,-1-1 0 0 0,-1 0 0 0 0,1 0 0 0 0,-1 0 0 0 0,0-1 0 0 0,-6 7 0 0 0,9-12 0 0 0,1 0 0 0 0,-1 0 0 0 0,0 0 0 0 0,1 0 0 0 0,-1 0 0 0 0,0-1 0 0 0,0 1 0 0 0,1 0 0 0 0,-1 0 0 0 0,0-1 0 0 0,1 1 0 0 0,-1 0 0 0 0,1-1 0 0 0,-1 1 0 0 0,0-1 0 0 0,1 1 0 0 0,-1 0 0 0 0,1-1 0 0 0,-1 1 0 0 0,1-1 0 0 0,-1 0 0 0 0,1 1 0 0 0,0-1 0 0 0,-1 1 0 0 0,1-1 0 0 0,0 0 0 0 0,-1 1 0 0 0,1-1 0 0 0,0 0 0 0 0,0 1 0 0 0,-1-1 0 0 0,1-1 0 0 0,-8-19 0 0 0,-2 0 0 0 0,1 0 0 0 0,1 0 0 0 0,0-1 0 0 0,-5-34 0 0 0,9 42 0 0 0,-10-107 0 0 0,12 106 0 0 0,0 0 0 0 0,1 0 0 0 0,0 0 0 0 0,1-1 0 0 0,1 1 0 0 0,1 0 0 0 0,0 0 0 0 0,0-1 0 0 0,2 2 0 0 0,0-1 0 0 0,12-27 0 0 0,-7 26 0 0 0,-6 11 0 0 0,0-1 0 0 0,0 0 0 0 0,0 0 0 0 0,0 0 0 0 0,-1-1 0 0 0,0 1 0 0 0,0 0 0 0 0,1-10 0 0 0,-1 4 0 0 0,1 0 0 0 0,0 1 0 0 0,1-1 0 0 0,6-13 0 0 0,6-16 0 0 0,-14 34 0 0 0,1 1 0 0 0,1 0 0 0 0,-1-1 0 0 0,1 1 0 0 0,8-10 0 0 0,2-3 0 0 0,24-22 0 0 0,-29 28 0 0 0,-8 11 0 0 0,0 0 0 0 0,0 0 0 0 0,1 0 0 0 0,-1 1 0 0 0,0-1 0 0 0,1 0 0 0 0,0 1 0 0 0,-1-1 0 0 0,1 1 0 0 0,0 0 0 0 0,0-1 0 0 0,0 1 0 0 0,-1 0 0 0 0,1 0 0 0 0,3-1 0 0 0,18-12 0 0 0,-22 13 0 0 0,1-1 0 0 0,0 1 0 0 0,0 0 0 0 0,0 0 0 0 0,0 0 0 0 0,0 0 0 0 0,0 0 0 0 0,0 0 0 0 0,1 0 0 0 0,-1 1 0 0 0,0-1 0 0 0,0 1 0 0 0,0 0 0 0 0,1-1 0 0 0,-1 1 0 0 0,4 0 0 0 0,-2 0 0 0 0,0 0 0 0 0,0 0 0 0 0,0 0 0 0 0,0 1 0 0 0,0-1 0 0 0,0 1 0 0 0,0 0 0 0 0,0 0 0 0 0,-1 0 0 0 0,1 0 0 0 0,0 1 0 0 0,0 0 0 0 0,-1 0 0 0 0,1 0 0 0 0,6 5 0 0 0,-2 17 0 0 0,2-11 0 0 0,5 12 0 0 0,15 26 0 0 0,-14-6 0 0 0,-2 1 0 0 0,16 90 0 0 0,-24-93 0 0 0,-3 0 0 0 0,-2 0 0 0 0,-1 0 0 0 0,-7 45 0 0 0,5-44 0 0 0,2-35 0 0 0,0 0 0 0 0,0 0 0 0 0,-1 0 0 0 0,-1 0 0 0 0,1 0 0 0 0,-5 11 0 0 0,-1-1 0 0 0,-10 32 0 0 0,12-30 0 0 0,-1 0 0 0 0,-1-1 0 0 0,-1 1 0 0 0,-12 23 0 0 0,19-42 0 0 0,0-1 0 0 0,0 0 0 0 0,0 1 0 0 0,0-1 0 0 0,0 0 0 0 0,0 0 0 0 0,0 0 0 0 0,-1 1 0 0 0,1-1 0 0 0,0 0 0 0 0,-1-1 0 0 0,1 1 0 0 0,-1 0 0 0 0,1 0 0 0 0,-2 0 0 0 0,1 0 0 0 0,1-1 0 0 0,0 1 0 0 0,0-1 0 0 0,-1 1 0 0 0,1 0 0 0 0,0-1 0 0 0,0 1 0 0 0,0 0 0 0 0,0 0 0 0 0,0 0 0 0 0,0 0 0 0 0,0 0 0 0 0,0 0 0 0 0,-1 2 0 0 0,3-2 0 0 0,-2 4 0 0 0,-16-2 0 0 0,15-3 0 0 0,1-1 0 0 0,-1 1 0 0 0,1 0 0 0 0,-1-1 0 0 0,1 0 0 0 0,0 1 0 0 0,-1-1 0 0 0,1 0 0 0 0,0 0 0 0 0,0 0 0 0 0,-1 1 0 0 0,1-1 0 0 0,0 0 0 0 0,0-1 0 0 0,0 1 0 0 0,0 0 0 0 0,0 0 0 0 0,1 0 0 0 0,-1-1 0 0 0,0 1 0 0 0,0 0 0 0 0,1-1 0 0 0,-1 1 0 0 0,0-2 0 0 0,-13-44 0 0 0,9 27 0 0 0,-2 1 0 0 0,2 0 0 0 0,1 0 0 0 0,0 0 0 0 0,1 0 0 0 0,1-1 0 0 0,1 1 0 0 0,1-1 0 0 0,1 1 0 0 0,0-1 0 0 0,1 1 0 0 0,1 0 0 0 0,1 0 0 0 0,1 0 0 0 0,1 0 0 0 0,0 1 0 0 0,2-1 0 0 0,0 2 0 0 0,0-1 0 0 0,2 1 0 0 0,0 1 0 0 0,1-1 0 0 0,18-19 0 0 0,-20 28 0 0 0,-7 7 0 0 0,0-1 0 0 0,0 1 0 0 0,0-1 0 0 0,0 0 0 0 0,0 0 0 0 0,0 0 0 0 0,-1 0 0 0 0,1 0 0 0 0,-1 0 0 0 0,1-1 0 0 0,-1 1 0 0 0,0 0 0 0 0,0-1 0 0 0,0 1 0 0 0,0-1 0 0 0,-1 1 0 0 0,2-6 0 0 0,-2 7 0 0 0,0-1 0 0 0,0 1 0 0 0,1 0 0 0 0,-1-1 0 0 0,1 1 0 0 0,-1 0 0 0 0,1-1 0 0 0,-1 1 0 0 0,1 0 0 0 0,-1 0 0 0 0,1 0 0 0 0,0 0 0 0 0,0-1 0 0 0,0 1 0 0 0,0 0 0 0 0,0 0 0 0 0,0 0 0 0 0,0 1 0 0 0,0-1 0 0 0,0 0 0 0 0,0 0 0 0 0,0 1 0 0 0,1-1 0 0 0,-1 0 0 0 0,0 1 0 0 0,0-1 0 0 0,2 1 0 0 0,-1-1 0 0 0,0 0 0 0 0,0 0 0 0 0,0 0 0 0 0,0 0 0 0 0,0 0 0 0 0,0 0 0 0 0,-1 0 0 0 0,1 0 0 0 0,0-1 0 0 0,-1 1 0 0 0,1-1 0 0 0,-1 1 0 0 0,0-1 0 0 0,1 0 0 0 0,-1 0 0 0 0,0 1 0 0 0,1-4 0 0 0,0 2 0 0 0,1 1 0 0 0,-1 0 0 0 0,0-1 0 0 0,1 1 0 0 0,0 0 0 0 0,-1 1 0 0 0,1-1 0 0 0,0 0 0 0 0,0 1 0 0 0,0-1 0 0 0,0 1 0 0 0,0 0 0 0 0,0 0 0 0 0,0 0 0 0 0,0 1 0 0 0,0-1 0 0 0,1 1 0 0 0,-1-1 0 0 0,0 1 0 0 0,0 0 0 0 0,1 1 0 0 0,-1-1 0 0 0,0 0 0 0 0,0 1 0 0 0,0 0 0 0 0,1-1 0 0 0,-1 1 0 0 0,0 1 0 0 0,0-1 0 0 0,0 0 0 0 0,2 2 0 0 0,8 5 0 0 0,-11-7 0 0 0,0 0 0 0 0,1 0 0 0 0,-1 0 0 0 0,0 1 0 0 0,0-1 0 0 0,0 1 0 0 0,0-1 0 0 0,0 1 0 0 0,-1 0 0 0 0,1 0 0 0 0,0 0 0 0 0,-1 0 0 0 0,1 0 0 0 0,-1 0 0 0 0,0 0 0 0 0,2 4 0 0 0,4 12 0 0 0,4 11 0 0 0,0 1 0 0 0,-2 0 0 0 0,-2 1 0 0 0,0-1 0 0 0,-2 1 0 0 0,1 35 0 0 0,-8 24 0 0 0,-3-1 0 0 0,-24 121 0 0 0,26-198 0 0 0,-1 1 0 0 0,0-1 0 0 0,-1 0 0 0 0,0 0 0 0 0,-11 19 0 0 0,-8 17 0 0 0,6-12 0 0 0,-44 65 0 0 0,37-62 0 0 0,10-18 0 0 0,-1-1 0 0 0,0 0 0 0 0,-22 20 0 0 0,32-36 0 0 0,0 1 0 0 0,0-1 0 0 0,0 0 0 0 0,0-1 0 0 0,0 1 0 0 0,-1-1 0 0 0,1-1 0 0 0,-13 4 0 0 0,5-1 0 0 0,8-2 0 0 0,0-1 0 0 0,0 0 0 0 0,-1-1 0 0 0,1 0 0 0 0,0 0 0 0 0,-1 0 0 0 0,1 0 0 0 0,-1-1 0 0 0,1 0 0 0 0,-1-1 0 0 0,1 1 0 0 0,-1-1 0 0 0,1 0 0 0 0,0-1 0 0 0,-1 0 0 0 0,1 0 0 0 0,-10-5 0 0 0,12 5 0 0 0,-1-1 0 0 0,1 0 0 0 0,0-1 0 0 0,0 1 0 0 0,1-1 0 0 0,-1 0 0 0 0,1 0 0 0 0,-1 0 0 0 0,1 0 0 0 0,1 0 0 0 0,-1-1 0 0 0,1 0 0 0 0,-1 1 0 0 0,1-1 0 0 0,1 0 0 0 0,-1 0 0 0 0,1 0 0 0 0,-1 0 0 0 0,1 0 0 0 0,1 0 0 0 0,-1 0 0 0 0,1-1 0 0 0,0-6 0 0 0,1-5 0 0 0,0 1 0 0 0,2-1 0 0 0,-1 1 0 0 0,2 0 0 0 0,11-31 0 0 0,47-62 0 0 0,-5 14 0 0 0,-55 92 0 0 0,-1 1 0 0 0,1-1 0 0 0,0 1 0 0 0,1-1 0 0 0,-1 1 0 0 0,0 0 0 0 0,0 0 0 0 0,1 0 0 0 0,3-2 0 0 0,7-7 0 0 0,-7-2 0 0 0,-6 13 0 0 0,1-1 0 0 0,-1 0 0 0 0,0 0 0 0 0,1 0 0 0 0,-1 1 0 0 0,0-1 0 0 0,1 0 0 0 0,-1 0 0 0 0,1 1 0 0 0,-1-1 0 0 0,1 0 0 0 0,-1 1 0 0 0,1-1 0 0 0,0 1 0 0 0,-1-1 0 0 0,1 0 0 0 0,0 1 0 0 0,-1 0 0 0 0,1-1 0 0 0,0 1 0 0 0,0-1 0 0 0,-1 1 0 0 0,1 0 0 0 0,0-1 0 0 0,0 1 0 0 0,0 0 0 0 0,0 0 0 0 0,1 0 0 0 0,32-15 0 0 0,-31 12 0 0 0,0 1 0 0 0,1 1 0 0 0,-1-1 0 0 0,0 0 0 0 0,1 1 0 0 0,-1-1 0 0 0,1 1 0 0 0,0 0 0 0 0,0 0 0 0 0,-1 1 0 0 0,1-1 0 0 0,0 1 0 0 0,0 0 0 0 0,0 0 0 0 0,-1 0 0 0 0,1 0 0 0 0,0 1 0 0 0,0-1 0 0 0,-1 1 0 0 0,1 0 0 0 0,0 0 0 0 0,4 3 0 0 0,-3-2 0 0 0,0 1 0 0 0,-1 0 0 0 0,1 1 0 0 0,-1-1 0 0 0,1 1 0 0 0,-1 0 0 0 0,0 0 0 0 0,-1 0 0 0 0,1 1 0 0 0,-1-1 0 0 0,0 1 0 0 0,0 0 0 0 0,0 0 0 0 0,-1 0 0 0 0,1 0 0 0 0,-1 0 0 0 0,-1 1 0 0 0,1-1 0 0 0,-1 1 0 0 0,2 7 0 0 0,0 14 0 0 0,-1 0 0 0 0,0 1 0 0 0,-4 30 0 0 0,1-10 0 0 0,1-38 0 0 0,0 0 0 0 0,-1 1 0 0 0,0-1 0 0 0,-1 0 0 0 0,0 0 0 0 0,-1 0 0 0 0,0 0 0 0 0,-1 0 0 0 0,1-1 0 0 0,-2 1 0 0 0,1-1 0 0 0,-9 12 0 0 0,-49 89 0 0 0,46-69 0 0 0,10-33 0 0 0,-16 28 0 0 0,-41 48 0 0 0,-3-11 0 0 0,-3-3 0 0 0,-119 93 0 0 0,163-147 0 0 0,-49 25 0 0 0,31-19 0 0 0,31-16 0 0 0,-1-1 0 0 0,0 0 0 0 0,0-1 0 0 0,0 0 0 0 0,-18 2 0 0 0,-19 6 0 0 0,3-2 0 0 0,-1-1 0 0 0,0-3 0 0 0,0-2 0 0 0,-68-3 0 0 0,108-2 0 0 0,0 1 0 0 0,0-1 0 0 0,1-1 0 0 0,-1 1 0 0 0,0-1 0 0 0,1-1 0 0 0,-8-3 0 0 0,6 3 0 0 0,1 0 0 0 0,-1 0 0 0 0,0 1 0 0 0,-18-3 0 0 0,13 4 0 0 0,1 0 0 0 0,0-2 0 0 0,-1 0 0 0 0,1 0 0 0 0,0-1 0 0 0,1-1 0 0 0,-1 0 0 0 0,1 0 0 0 0,0-1 0 0 0,0-1 0 0 0,-16-12 0 0 0,17 10 0 0 0,9 7 0 0 0,0 1 0 0 0,0 0 0 0 0,1-1 0 0 0,-1 1 0 0 0,1-1 0 0 0,-1 0 0 0 0,1 1 0 0 0,-1-1 0 0 0,1 0 0 0 0,0 0 0 0 0,0 0 0 0 0,0 0 0 0 0,0 0 0 0 0,0 0 0 0 0,0 0 0 0 0,1 0 0 0 0,-1 0 0 0 0,1 0 0 0 0,-1-4 0 0 0,-1-5 0 0 0,1 0 0 0 0,1-1 0 0 0,0 1 0 0 0,0 0 0 0 0,3-17 0 0 0,-2 22 0 0 0,0 1 0 0 0,0-1 0 0 0,1 1 0 0 0,-1-1 0 0 0,1 1 0 0 0,0-1 0 0 0,1 1 0 0 0,0 0 0 0 0,-1 0 0 0 0,2 0 0 0 0,-1 1 0 0 0,0-1 0 0 0,5-3 0 0 0,2-6 0 0 0,12-14 0 0 0,12-1 0 0 0,2 1 0 0 0,0 2 0 0 0,2 2 0 0 0,57-28 0 0 0,-73 42 0 0 0,50-21 0 0 0,-13 12 0 0 0,-34 10 0 0 0,49-10 0 0 0,-35 13 0 0 0,-38 6 0 0 0,-1 1 0 0 0,1-1 0 0 0,-1 0 0 0 0,1 0 0 0 0,-1 0 0 0 0,1 0 0 0 0,-1 1 0 0 0,1-1 0 0 0,-1 0 0 0 0,0 0 0 0 0,1 1 0 0 0,-1-1 0 0 0,1 0 0 0 0,-1 1 0 0 0,0-1 0 0 0,1 0 0 0 0,-1 1 0 0 0,0-1 0 0 0,0 1 0 0 0,1-1 0 0 0,-1 1 0 0 0,0-1 0 0 0,0 0 0 0 0,1 1 0 0 0,-1-1 0 0 0,0 1 0 0 0,0-1 0 0 0,0 1 0 0 0,0-1 0 0 0,0 1 0 0 0,0-1 0 0 0,0 1 0 0 0,0 0 0 0 0,-1 18 0 0 0,1-17 0 0 0,0 0 0 0 0,0 0 0 0 0,0 0 0 0 0,-1 0 0 0 0,1 0 0 0 0,-1 0 0 0 0,0 0 0 0 0,1 0 0 0 0,-1 0 0 0 0,0 0 0 0 0,0 0 0 0 0,0 0 0 0 0,0-1 0 0 0,0 1 0 0 0,-1 0 0 0 0,1-1 0 0 0,-1 1 0 0 0,1-1 0 0 0,-1 1 0 0 0,1-1 0 0 0,-4 3 0 0 0,-14 14 0 0 0,8-2 0 0 0,8-10 0 0 0,-1 0 0 0 0,-1 0 0 0 0,1-1 0 0 0,-1 0 0 0 0,0 1 0 0 0,-9 6 0 0 0,-58 44 0 0 0,28-21 0 0 0,-2-1 0 0 0,-1-2 0 0 0,-74 37 0 0 0,86-53 0 0 0,5-1 0 0 0,0-2 0 0 0,-1-1 0 0 0,-47 12 0 0 0,-8-7 0 0 0,-125 9 0 0 0,170-24 0 0 0,0-2 0 0 0,0-1 0 0 0,0-3 0 0 0,0-1 0 0 0,-51-13 0 0 0,-17-29 0 0 0,104 46 0 0 0,0 0 0 0 0,-1-1 0 0 0,1 0 0 0 0,0 0 0 0 0,0 0 0 0 0,0 0 0 0 0,0-1 0 0 0,0 0 0 0 0,1 0 0 0 0,-1 0 0 0 0,1 0 0 0 0,0-1 0 0 0,0 0 0 0 0,0 0 0 0 0,0 0 0 0 0,1 0 0 0 0,-1 0 0 0 0,1-1 0 0 0,1 0 0 0 0,-1 1 0 0 0,0-1 0 0 0,1 0 0 0 0,0-1 0 0 0,0 1 0 0 0,1 0 0 0 0,-1 0 0 0 0,1-1 0 0 0,0 1 0 0 0,1-1 0 0 0,-1 1 0 0 0,1-1 0 0 0,0 1 0 0 0,1-1 0 0 0,-1 1 0 0 0,1-1 0 0 0,0 1 0 0 0,0 0 0 0 0,4-10 0 0 0,-2 9 0 0 0,0 0 0 0 0,1 0 0 0 0,0 0 0 0 0,0 0 0 0 0,6-6 0 0 0,5-7 0 0 0,-9 10 0 0 0,0 0 0 0 0,1 1 0 0 0,0 0 0 0 0,0 0 0 0 0,0 0 0 0 0,11-7 0 0 0,98-101 0 0 0,-21 44 0 0 0,3 5 0 0 0,2 3 0 0 0,190-86 0 0 0,-27 7 0 0 0,-232 127 0 0 0,0 2 0 0 0,55-19 0 0 0,-74 30 0 0 0,0 1 0 0 0,0 0 0 0 0,-1 1 0 0 0,23 0 0 0 0,7 0 0 0 0,-40 1 0 0 0,70-2 0 0 0,-67 2 0 0 0,-1 0 0 0 0,0 0 0 0 0,0 1 0 0 0,0-1 0 0 0,1 1 0 0 0,-1-1 0 0 0,0 1 0 0 0,0 0 0 0 0,0 1 0 0 0,0-1 0 0 0,0 0 0 0 0,-1 1 0 0 0,1 0 0 0 0,0-1 0 0 0,-1 1 0 0 0,1 0 0 0 0,-1 1 0 0 0,1-1 0 0 0,2 3 0 0 0,-1 4 0 0 0,0 0 0 0 0,0 0 0 0 0,-1 0 0 0 0,0 0 0 0 0,0 0 0 0 0,-1 1 0 0 0,0-1 0 0 0,-1 1 0 0 0,0 16 0 0 0,0 7 0 0 0,1-23 0 0 0,-2 1 0 0 0,1-1 0 0 0,-2 0 0 0 0,1 1 0 0 0,-1-1 0 0 0,-1 0 0 0 0,0 0 0 0 0,0 1 0 0 0,-1-1 0 0 0,0-1 0 0 0,-7 15 0 0 0,-59 95 0 0 0,51-89 0 0 0,-2 0 0 0 0,0-1 0 0 0,-2-2 0 0 0,-1 0 0 0 0,-34 30 0 0 0,-5-2 0 0 0,-79 54 0 0 0,87-75 0 0 0,-97 47 0 0 0,99-60 0 0 0,0-2 0 0 0,-1-3 0 0 0,-99 18 0 0 0,70-23 0 0 0,0-3 0 0 0,-135-5 0 0 0,138-4 0 0 0,71 1 0 0 0,-81-4 0 0 0,84 3 0 0 0,-1 0 0 0 0,1 0 0 0 0,-1 0 0 0 0,1 0 0 0 0,0-1 0 0 0,0 0 0 0 0,0 0 0 0 0,0 0 0 0 0,0-1 0 0 0,0 0 0 0 0,1 0 0 0 0,-1 0 0 0 0,-5-5 0 0 0,9 4 0 0 0,-1-1 0 0 0,1 0 0 0 0,0 0 0 0 0,1 0 0 0 0,-1 1 0 0 0,1-1 0 0 0,0 0 0 0 0,0 0 0 0 0,1 0 0 0 0,-1 0 0 0 0,2-5 0 0 0,-1 6 0 0 0,2-6 0 0 0,1 1 0 0 0,0 0 0 0 0,0 0 0 0 0,1 0 0 0 0,0 1 0 0 0,10-14 0 0 0,1-2 0 0 0,-3 6 0 0 0,1 1 0 0 0,1 1 0 0 0,0 0 0 0 0,34-27 0 0 0,-7 6 0 0 0,108-81 0 0 0,-96 74 0 0 0,2 2 0 0 0,1 3 0 0 0,111-57 0 0 0,-54 54 0 0 0,-90 29 0 0 0,-17 8 0 0 0,0 1 0 0 0,1 1 0 0 0,-1-1 0 0 0,1 1 0 0 0,14-3 0 0 0,23-9 0 0 0,-38 11 0 0 0,1 1 0 0 0,-1 0 0 0 0,1 1 0 0 0,0-1 0 0 0,0 2 0 0 0,-1-1 0 0 0,1 1 0 0 0,0 0 0 0 0,0 1 0 0 0,13 0 0 0 0,-20 1 0 0 0,0 0 0 0 0,1 0 0 0 0,-1 0 0 0 0,1 0 0 0 0,-1 0 0 0 0,0 0 0 0 0,0 1 0 0 0,0-1 0 0 0,0 0 0 0 0,0 1 0 0 0,0-1 0 0 0,0 1 0 0 0,0-1 0 0 0,0 1 0 0 0,-1-1 0 0 0,1 1 0 0 0,0 0 0 0 0,-1-1 0 0 0,0 1 0 0 0,1 0 0 0 0,-1-1 0 0 0,0 1 0 0 0,0 0 0 0 0,0-1 0 0 0,0 1 0 0 0,-1 3 0 0 0,-2 48 0 0 0,3-52 0 0 0,-3 14 0 0 0,-1-1 0 0 0,0 0 0 0 0,-1 1 0 0 0,-1-2 0 0 0,0 1 0 0 0,0-1 0 0 0,-2 1 0 0 0,-12 16 0 0 0,-7 6 0 0 0,-44 47 0 0 0,-229 211 0 0 0,223-237 0 0 0,-2-3 0 0 0,-163 83 0 0 0,240-136 0 0 0,-130 55 0 0 0,95-42 0 0 0,8-4 0 0 0,0-2 0 0 0,0 0 0 0 0,-1-2 0 0 0,-42 2 0 0 0,-124-1 0 0 0,189-7 0 0 0,-14 1 0 0 0,-1-1 0 0 0,0-1 0 0 0,0-1 0 0 0,1-1 0 0 0,-1 0 0 0 0,1-2 0 0 0,-35-12 0 0 0,40 9 0 0 0,5 3 0 0 0,0 0 0 0 0,-1 0 0 0 0,0 1 0 0 0,-16-4 0 0 0,14 4 0 0 0,0-2 0 0 0,1 1 0 0 0,0-2 0 0 0,0 0 0 0 0,0 0 0 0 0,1-1 0 0 0,-20-17 0 0 0,26 19 0 0 0,0 0 0 0 0,0-1 0 0 0,0 0 0 0 0,1 0 0 0 0,0 0 0 0 0,0 0 0 0 0,1-1 0 0 0,-1 0 0 0 0,2 0 0 0 0,-1 0 0 0 0,1 0 0 0 0,-2-14 0 0 0,2 8 0 0 0,1-1 0 0 0,0 1 0 0 0,2-1 0 0 0,0 0 0 0 0,0 0 0 0 0,4-20 0 0 0,-2 27 0 0 0,1 0 0 0 0,0 0 0 0 0,0 0 0 0 0,1 0 0 0 0,0 0 0 0 0,1 1 0 0 0,-1-1 0 0 0,1 1 0 0 0,1 0 0 0 0,-1 1 0 0 0,9-8 0 0 0,6-8 0 0 0,-5 0 0 0 0,-12 17 0 0 0,1 0 0 0 0,-1 1 0 0 0,1-1 0 0 0,0 1 0 0 0,0 0 0 0 0,9-7 0 0 0,19-14 0 0 0,-16 11 0 0 0,1 1 0 0 0,23-12 0 0 0,-12 9 0 0 0,2-2 0 0 0,41-17 0 0 0,-62 31 0 0 0,19-8 0 0 0,1 2 0 0 0,54-12 0 0 0,-72 19 0 0 0,1 0 0 0 0,-1 0 0 0 0,0-1 0 0 0,15-7 0 0 0,-16 6 0 0 0,0 1 0 0 0,0 0 0 0 0,0 1 0 0 0,21-4 0 0 0,9 1 0 0 0,23-3 0 0 0,86-3 0 0 0,-128 12 0 0 0,0 1 0 0 0,0 1 0 0 0,0 0 0 0 0,29 9 0 0 0,-39-8 0 0 0,0 1 0 0 0,0 0 0 0 0,0 1 0 0 0,0 1 0 0 0,-1 0 0 0 0,0 0 0 0 0,-1 1 0 0 0,17 14 0 0 0,-22-16 0 0 0,0 0 0 0 0,-1 0 0 0 0,1 1 0 0 0,-1-1 0 0 0,-1 1 0 0 0,1 0 0 0 0,-1 0 0 0 0,0 0 0 0 0,0 0 0 0 0,-1 0 0 0 0,0 0 0 0 0,0 0 0 0 0,0 8 0 0 0,4 12 0 0 0,-4-17 0 0 0,1 0 0 0 0,-1 0 0 0 0,-1 0 0 0 0,1 0 0 0 0,-1 0 0 0 0,-1 0 0 0 0,0-1 0 0 0,0 1 0 0 0,-5 15 0 0 0,-2 1 0 0 0,-23 46 0 0 0,15-35 0 0 0,8-22 0 0 0,-1 0 0 0 0,-1 0 0 0 0,-19 23 0 0 0,-5 5 0 0 0,7-4 0 0 0,-3-2 0 0 0,0-1 0 0 0,-3-1 0 0 0,-1-2 0 0 0,-1-1 0 0 0,-49 33 0 0 0,63-52 0 0 0,1 0 0 0 0,-25 9 0 0 0,-28 15 0 0 0,52-23 0 0 0,-1-2 0 0 0,-1 0 0 0 0,0-1 0 0 0,-41 10 0 0 0,-101 15 0 0 0,157-33 0 0 0,-32 4 0 0 0,1-1 0 0 0,-1-2 0 0 0,0-2 0 0 0,-65-6 0 0 0,79 2 0 0 0,0-1 0 0 0,0-2 0 0 0,0 0 0 0 0,1-2 0 0 0,0-1 0 0 0,1-1 0 0 0,-42-23 0 0 0,59 29 0 0 0,0 0 0 0 0,0-1 0 0 0,1 0 0 0 0,-1-1 0 0 0,-6-7 0 0 0,-16-14 0 0 0,23 23 0 0 0,5 2 0 0 0,-1 1 0 0 0,0 0 0 0 0,1 0 0 0 0,-1-1 0 0 0,0 1 0 0 0,1-1 0 0 0,0 1 0 0 0,-1-1 0 0 0,1 0 0 0 0,0 1 0 0 0,0-1 0 0 0,0 0 0 0 0,0 0 0 0 0,0 0 0 0 0,0 0 0 0 0,1 0 0 0 0,-1 0 0 0 0,1 0 0 0 0,-1 0 0 0 0,1 0 0 0 0,0-3 0 0 0,-12-50 0 0 0,8 40 0 0 0,0 0 0 0 0,2-1 0 0 0,-3-21 0 0 0,5 20 0 0 0,0 0 0 0 0,0 1 0 0 0,2-1 0 0 0,0 1 0 0 0,0-1 0 0 0,2 1 0 0 0,10-31 0 0 0,1 12 0 0 0,4-11 0 0 0,2 0 0 0 0,41-65 0 0 0,-30 63 0 0 0,108-147 0 0 0,-124 176 0 0 0,1 0 0 0 0,1 2 0 0 0,1 0 0 0 0,0 1 0 0 0,1 1 0 0 0,1 0 0 0 0,32-15 0 0 0,52-32 0 0 0,-88 52 0 0 0,-14 7 0 0 0,0 1 0 0 0,1 0 0 0 0,-1 0 0 0 0,1 0 0 0 0,0 1 0 0 0,-1 0 0 0 0,1-1 0 0 0,0 1 0 0 0,7-1 0 0 0,30-12 0 0 0,-32 10 0 0 0,0 1 0 0 0,0-1 0 0 0,0 2 0 0 0,0-1 0 0 0,1 1 0 0 0,17-1 0 0 0,-21 3 0 0 0,0-1 0 0 0,0 1 0 0 0,-1 0 0 0 0,1 0 0 0 0,-1 1 0 0 0,1 0 0 0 0,0 0 0 0 0,-1 0 0 0 0,0 1 0 0 0,1-1 0 0 0,-1 1 0 0 0,0 0 0 0 0,6 4 0 0 0,0-1 0 0 0,-9-5 0 0 0,0 1 0 0 0,-1 0 0 0 0,1 0 0 0 0,0-1 0 0 0,0 1 0 0 0,-1 0 0 0 0,1 0 0 0 0,0 1 0 0 0,-1-1 0 0 0,1 0 0 0 0,-1 0 0 0 0,1 1 0 0 0,-1-1 0 0 0,0 1 0 0 0,0 0 0 0 0,1-1 0 0 0,-1 1 0 0 0,0 0 0 0 0,0-1 0 0 0,1 5 0 0 0,-1 2 0 0 0,0-6 0 0 0,-1 0 0 0 0,0-1 0 0 0,1 1 0 0 0,-1 0 0 0 0,1 0 0 0 0,0 0 0 0 0,0-1 0 0 0,0 1 0 0 0,-1 0 0 0 0,1-1 0 0 0,1 1 0 0 0,-1-1 0 0 0,0 1 0 0 0,0-1 0 0 0,1 1 0 0 0,1 0 0 0 0,-2 1 0 0 0,1-1 0 0 0,0 1 0 0 0,-1-1 0 0 0,1 1 0 0 0,-1 0 0 0 0,0 0 0 0 0,0 0 0 0 0,0-1 0 0 0,0 1 0 0 0,0 0 0 0 0,-1 0 0 0 0,1 0 0 0 0,-1 1 0 0 0,0 3 0 0 0,-1 58 0 0 0,-1-30 0 0 0,1-26 0 0 0,0 1 0 0 0,-1 0 0 0 0,0-1 0 0 0,-1 0 0 0 0,0 1 0 0 0,0-1 0 0 0,-1 0 0 0 0,-9 15 0 0 0,0-1 0 0 0,-2 0 0 0 0,-19 22 0 0 0,23-32 0 0 0,-8 11 0 0 0,-1 0 0 0 0,-1-2 0 0 0,-29 24 0 0 0,22-22 0 0 0,-11 6 0 0 0,-61 30 0 0 0,81-46 0 0 0,-2-1 0 0 0,1 0 0 0 0,-2-2 0 0 0,1-1 0 0 0,-2 0 0 0 0,-33 9 0 0 0,-14-1 0 0 0,30-8 0 0 0,-65 10 0 0 0,47-17 0 0 0,1-3 0 0 0,-1-2 0 0 0,1-3 0 0 0,-107-22 0 0 0,136 20 0 0 0,0-1 0 0 0,0-2 0 0 0,1 0 0 0 0,-29-17 0 0 0,20 6 0 0 0,1-2 0 0 0,1-1 0 0 0,-33-31 0 0 0,61 50 0 0 0,-3-1 0 0 0,1-1 0 0 0,0 0 0 0 0,1-1 0 0 0,-1 0 0 0 0,2 0 0 0 0,-1 0 0 0 0,1-1 0 0 0,-5-10 0 0 0,-51-97 0 0 0,60 110 0 0 0,-1 1 0 0 0,1-1 0 0 0,0 1 0 0 0,0-1 0 0 0,0 0 0 0 0,1 0 0 0 0,0 0 0 0 0,-1-8 0 0 0,-2-13 0 0 0,2 16 0 0 0,1 0 0 0 0,0 0 0 0 0,0 0 0 0 0,1 0 0 0 0,1 0 0 0 0,0-1 0 0 0,1 1 0 0 0,0 0 0 0 0,0 1 0 0 0,1-1 0 0 0,1 0 0 0 0,7-17 0 0 0,-2 9 0 0 0,1 0 0 0 0,14-20 0 0 0,11-22 0 0 0,-24 41 0 0 0,2 0 0 0 0,0 1 0 0 0,1 0 0 0 0,1 1 0 0 0,0 1 0 0 0,1 1 0 0 0,1 0 0 0 0,1 1 0 0 0,0 1 0 0 0,27-16 0 0 0,-32 23 0 0 0,2 1 0 0 0,-1 1 0 0 0,1 0 0 0 0,-1 1 0 0 0,1 0 0 0 0,0 1 0 0 0,1 1 0 0 0,-1 1 0 0 0,18-1 0 0 0,2 1 0 0 0,50 1 0 0 0,-81 0 0 0 0,1 0 0 0 0,0 1 0 0 0,-1 0 0 0 0,1 0 0 0 0,0 0 0 0 0,-1 0 0 0 0,1 1 0 0 0,-1-1 0 0 0,0 1 0 0 0,1 1 0 0 0,-1-1 0 0 0,0 0 0 0 0,5 5 0 0 0,6 15 0 0 0,14-5 0 0 0,-19-5 0 0 0,-1 0 0 0 0,-1 0 0 0 0,0 1 0 0 0,-1 0 0 0 0,0 0 0 0 0,6 20 0 0 0,10 16 0 0 0,-15-31 0 0 0,-1 1 0 0 0,0-1 0 0 0,-1 1 0 0 0,-2 1 0 0 0,0-1 0 0 0,0 1 0 0 0,-2-1 0 0 0,0 35 0 0 0,-3-20 0 0 0,-2 0 0 0 0,-1 1 0 0 0,-1-1 0 0 0,-12 38 0 0 0,11-54 0 0 0,-2 0 0 0 0,0 0 0 0 0,-19 32 0 0 0,-5 10 0 0 0,26-48 0 0 0,-1 0 0 0 0,0 0 0 0 0,0-1 0 0 0,-16 19 0 0 0,-6 8 0 0 0,10-15 0 0 0,-1 0 0 0 0,-1-2 0 0 0,-1 0 0 0 0,-37 28 0 0 0,38-35 0 0 0,1-1 0 0 0,-39 18 0 0 0,-9 5 0 0 0,46-24 0 0 0,0-1 0 0 0,-1-1 0 0 0,0-1 0 0 0,-1-2 0 0 0,0 0 0 0 0,0-1 0 0 0,0-1 0 0 0,-1-2 0 0 0,1 0 0 0 0,-41-2 0 0 0,50-2 0 0 0,0-1 0 0 0,1 0 0 0 0,-1-2 0 0 0,1 0 0 0 0,0 0 0 0 0,0-1 0 0 0,0-1 0 0 0,0 0 0 0 0,1-1 0 0 0,0 0 0 0 0,1-1 0 0 0,-15-12 0 0 0,6 3 0 0 0,1-2 0 0 0,1 0 0 0 0,1-1 0 0 0,1 0 0 0 0,-28-44 0 0 0,36 45 0 0 0,1-1 0 0 0,1 0 0 0 0,0-1 0 0 0,2 0 0 0 0,0 0 0 0 0,-4-41 0 0 0,6 15 0 0 0,1 0 0 0 0,7-70 0 0 0,-1 98 0 0 0,0 1 0 0 0,1-1 0 0 0,0 0 0 0 0,16-32 0 0 0,1-6 0 0 0,-15 36 0 0 0,37-98 0 0 0,-25 75 0 0 0,-6 13 0 0 0,1 0 0 0 0,34-53 0 0 0,34-26 0 0 0,-75 102 0 0 0,0 1 0 0 0,1-1 0 0 0,0 2 0 0 0,0-1 0 0 0,10-5 0 0 0,13-11 0 0 0,-21 16 0 0 0,1-1 0 0 0,0 2 0 0 0,1-1 0 0 0,-1 2 0 0 0,1-1 0 0 0,0 2 0 0 0,0 0 0 0 0,16-4 0 0 0,-13 5 0 0 0,1 1 0 0 0,0 0 0 0 0,0 1 0 0 0,27 2 0 0 0,-37-1 0 0 0,-1 1 0 0 0,1 0 0 0 0,0 0 0 0 0,0 0 0 0 0,-1 1 0 0 0,1 0 0 0 0,0 0 0 0 0,-1 0 0 0 0,0 1 0 0 0,0 0 0 0 0,0 0 0 0 0,0 0 0 0 0,0 1 0 0 0,8 7 0 0 0,-3 1 0 0 0,0 0 0 0 0,-1 0 0 0 0,0 1 0 0 0,-1 0 0 0 0,0 1 0 0 0,-1 0 0 0 0,8 22 0 0 0,-8-16 0 0 0,-2 0 0 0 0,-1 0 0 0 0,3 25 0 0 0,-4-26 0 0 0,0 0 0 0 0,-2 0 0 0 0,0 0 0 0 0,-1 0 0 0 0,-2 0 0 0 0,1 0 0 0 0,-2 0 0 0 0,-8 30 0 0 0,2-21 0 0 0,5-16 0 0 0,0 0 0 0 0,-1 0 0 0 0,0 0 0 0 0,-10 16 0 0 0,-8 15 0 0 0,20-34 0 0 0,-2 0 0 0 0,1 0 0 0 0,-1 0 0 0 0,-10 12 0 0 0,-24 33 0 0 0,9-36 0 0 0,8 8 0 0 0,18-20 0 0 0,-1-1 0 0 0,0 1 0 0 0,1-1 0 0 0,-2 0 0 0 0,-10 8 0 0 0,-1-2 0 0 0,-1-1 0 0 0,0-1 0 0 0,-1 0 0 0 0,0-2 0 0 0,0 0 0 0 0,-1-1 0 0 0,0-1 0 0 0,0-1 0 0 0,-38 3 0 0 0,42-6 0 0 0,0 0 0 0 0,0-2 0 0 0,1 0 0 0 0,-1 0 0 0 0,0-2 0 0 0,1 0 0 0 0,0 0 0 0 0,-1-2 0 0 0,2 0 0 0 0,-1 0 0 0 0,0-2 0 0 0,1 1 0 0 0,-16-12 0 0 0,-27-19 0 0 0,32 21 0 0 0,1 0 0 0 0,-24-22 0 0 0,12 5 0 0 0,0 3 0 0 0,1-3 0 0 0,2-1 0 0 0,1-1 0 0 0,-26-40 0 0 0,40 50 0 0 0,2-1 0 0 0,1 0 0 0 0,-20-50 0 0 0,16 24 0 0 0,11 33 0 0 0,1-1 0 0 0,1 0 0 0 0,-5-33 0 0 0,-6-40 0 0 0,10 60 0 0 0,2 1 0 0 0,-3-57 0 0 0,8 60 0 0 0,1 1 0 0 0,10-51 0 0 0,-9 67 0 0 0,1 0 0 0 0,1 1 0 0 0,0 0 0 0 0,0 0 0 0 0,1 0 0 0 0,1 0 0 0 0,0 1 0 0 0,10-14 0 0 0,-14 21 0 0 0,0 1 0 0 0,0-1 0 0 0,0 0 0 0 0,-1 1 0 0 0,1-1 0 0 0,-1 0 0 0 0,0 0 0 0 0,0 0 0 0 0,0 0 0 0 0,0 0 0 0 0,1-4 0 0 0,2-7 0 0 0,-2 9 0 0 0,1 0 0 0 0,0 0 0 0 0,0 1 0 0 0,0-1 0 0 0,1 0 0 0 0,-1 1 0 0 0,1 0 0 0 0,0 0 0 0 0,1 0 0 0 0,-1 1 0 0 0,1-1 0 0 0,-1 1 0 0 0,1 0 0 0 0,0 0 0 0 0,0 1 0 0 0,0-1 0 0 0,10-2 0 0 0,10-6 0 0 0,-13 6 0 0 0,0 1 0 0 0,1 0 0 0 0,0 1 0 0 0,-1 0 0 0 0,1 1 0 0 0,0 0 0 0 0,0 1 0 0 0,0 1 0 0 0,14 1 0 0 0,-17-1 0 0 0,-1 1 0 0 0,1 0 0 0 0,0 1 0 0 0,-1 0 0 0 0,0 1 0 0 0,1 0 0 0 0,-1 0 0 0 0,0 1 0 0 0,-1 0 0 0 0,1 0 0 0 0,-1 1 0 0 0,15 11 0 0 0,71 72 0 0 0,-92-86 0 0 0,0 1 0 0 0,0-1 0 0 0,-1 1 0 0 0,1-1 0 0 0,-1 1 0 0 0,1 0 0 0 0,-1 0 0 0 0,0-1 0 0 0,1 7 0 0 0,8 17 0 0 0,1-6 0 0 0,0 1 0 0 0,-2 0 0 0 0,0 1 0 0 0,-2 0 0 0 0,0 0 0 0 0,-1 1 0 0 0,-1 0 0 0 0,-2 0 0 0 0,0 0 0 0 0,-1 1 0 0 0,-2 24 0 0 0,0-12 0 0 0,-8 65 0 0 0,5-88 0 0 0,0 1 0 0 0,0-1 0 0 0,-1 0 0 0 0,-1 0 0 0 0,0-1 0 0 0,-1 1 0 0 0,-13 20 0 0 0,-33 58 0 0 0,42-71 0 0 0,0 0 0 0 0,-2 0 0 0 0,-1-1 0 0 0,-18 21 0 0 0,7-7 0 0 0,22-31 0 0 0,1 1 0 0 0,-1-1 0 0 0,1 0 0 0 0,-1 1 0 0 0,0-1 0 0 0,0 0 0 0 0,0 0 0 0 0,0 0 0 0 0,0 0 0 0 0,0-1 0 0 0,-1 1 0 0 0,1-1 0 0 0,-1 1 0 0 0,1-1 0 0 0,-1 0 0 0 0,-3 2 0 0 0,-49 20 0 0 0,19-7 0 0 0,-44 13 0 0 0,69-26 0 0 0,-1-1 0 0 0,1-1 0 0 0,0 0 0 0 0,-1-1 0 0 0,0 0 0 0 0,1-1 0 0 0,-1 0 0 0 0,-12-4 0 0 0,9 2 0 0 0,0-2 0 0 0,0 0 0 0 0,1-1 0 0 0,0-1 0 0 0,0 0 0 0 0,-18-12 0 0 0,-71-58 0 0 0,87 64 0 0 0,2 0 0 0 0,0-1 0 0 0,0 0 0 0 0,1-1 0 0 0,1-1 0 0 0,1 0 0 0 0,0 0 0 0 0,-13-28 0 0 0,-43-60 0 0 0,57 85 0 0 0,1 1 0 0 0,1-2 0 0 0,0 1 0 0 0,1-1 0 0 0,1 0 0 0 0,-4-29 0 0 0,4 6 0 0 0,-6-57 0 0 0,11 91 0 0 0,1 1 0 0 0,1 0 0 0 0,0-1 0 0 0,0 1 0 0 0,0 0 0 0 0,1 0 0 0 0,0-1 0 0 0,1 1 0 0 0,4-11 0 0 0,5-4 0 0 0,-7 12 0 0 0,1-1 0 0 0,0 1 0 0 0,1 0 0 0 0,1 0 0 0 0,-1 1 0 0 0,1 0 0 0 0,17-15 0 0 0,7-3 0 0 0,-26 27 0 0 0,0 1 0 0 0,12-7 0 0 0,0 0 0 0 0,1 1 0 0 0,-1 0 0 0 0,1 2 0 0 0,30-4 0 0 0,-20 4 0 0 0,47-14 0 0 0,69-17-3411 0 0,-93 25 746 0 0,60-21 0 0 0,-107 29 2229 0 0,0-1 0 0 0,0 1 0 0 0,-1-1-1 0 0,1 0 1 0 0,-1 0 0 0 0,0-1 0 0 0,0 1 0 0 0,0-1 0 0 0,0 0 0 0 0,-1 0-1 0 0,0 0 1 0 0,0 0 0 0 0,0-1 0 0 0,0 1 0 0 0,0-1 0 0 0,-1 0 0 0 0,2-6 0 0 0,2-4-897 0 0,-1-1-1 0 0,0 0 1 0 0,-2 0 0 0 0,3-19 0 0 0,-4-73-3182 0 0,-2 48 776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30 213 7624 0 0,'-2'-1'369'0'0,"0"0"1"0"0,0 0 0 0 0,1-1-1 0 0,-1 1 1 0 0,0 0 0 0 0,1-1-1 0 0,-1 0 1 0 0,0 1 0 0 0,1-1-1 0 0,0 0 1 0 0,-1 0 0 0 0,1 0-1 0 0,0 0 1 0 0,0 0 0 0 0,0 0-1 0 0,0 0 1 0 0,1 0-1 0 0,-2-4 1 0 0,1 1-48 0 0,1 1 1 0 0,-1-1-1 0 0,1 0 0 0 0,0 0 0 0 0,0 0 0 0 0,1 0 1 0 0,-1 0-1 0 0,3-8 0 0 0,-2 7-207 0 0,1 0 1 0 0,0 0-1 0 0,0 0 1 0 0,0 1-1 0 0,1-1 0 0 0,0 1 1 0 0,0-1-1 0 0,0 1 1 0 0,1 0-1 0 0,-1 0 0 0 0,1 0 1 0 0,1 1-1 0 0,-1-1 1 0 0,10-6-1 0 0,5-1 126 0 0,-14 9-166 0 0,1-1 1 0 0,-1 1-1 0 0,0 1 1 0 0,1-1-1 0 0,0 1 1 0 0,0 0-1 0 0,-1 0 1 0 0,1 1-1 0 0,0-1 1 0 0,0 2-1 0 0,1-1 1 0 0,-1 0-1 0 0,0 1 1 0 0,7 1-1 0 0,-3-1-25 0 0,-6-1-6 0 0,0 1 0 0 0,0-1 0 0 0,-1 1 0 0 0,1 0 0 0 0,0 0 0 0 0,0 1 0 0 0,0-1 0 0 0,-1 1 0 0 0,1 0 0 0 0,0 0 0 0 0,-1 0 0 0 0,1 1 0 0 0,-1-1 0 0 0,1 1 0 0 0,-1 0 0 0 0,0 0 0 0 0,1 0 0 0 0,-1 0 0 0 0,0 0 0 0 0,5 6 0 0 0,0 2 108 0 0,-1 1 0 0 0,0 0 0 0 0,-1 0 0 0 0,0 1 0 0 0,-1-1 1 0 0,0 1-1 0 0,-1 1 0 0 0,4 14 0 0 0,-3 0 191 0 0,-2 0-1 0 0,-1 1 1 0 0,-1 29 0 0 0,-2-40-104 0 0,-1 1 0 0 0,-8 32 0 0 0,6-32 70 0 0,0 0 1 0 0,-2 37-1 0 0,6-51-269 0 0,0-1 1 0 0,0 1-1 0 0,-1-1 1 0 0,1 1-1 0 0,-1 0 1 0 0,0-1-1 0 0,0 1 1 0 0,-2 3-1 0 0,-3 27 427 0 0,6-25-386 0 0,1-1 1 0 0,1 0-1 0 0,0 0 1 0 0,0-1-1 0 0,0 1 1 0 0,1 0-1 0 0,0-1 1 0 0,5 10-1 0 0,-7-14-57 0 0,1 0-1 0 0,-1 0 0 0 0,1 0 0 0 0,0 0 1 0 0,0 0-1 0 0,0-1 0 0 0,0 1 1 0 0,0-1-1 0 0,1 1 0 0 0,-1-1 0 0 0,1 0 1 0 0,0 0-1 0 0,0 0 0 0 0,0 0 1 0 0,0 0-1 0 0,0-1 0 0 0,0 1 0 0 0,0-1 1 0 0,0 0-1 0 0,0 0 0 0 0,1 0 1 0 0,3 1-1 0 0,27 1 27 0 0,-28-2-48 0 0,-1 0-1 0 0,0 0 0 0 0,1-1 0 0 0,-1 1 0 0 0,1-1 0 0 0,-1-1 0 0 0,1 1 0 0 0,-1-1 0 0 0,0 0 1 0 0,1 0-1 0 0,7-3 0 0 0,2-2-68 0 0,-9 4-50 0 0,-1 0 0 0 0,0 0-1 0 0,1-1 1 0 0,-1 1 0 0 0,0-1 0 0 0,0 0 0 0 0,-1 0 0 0 0,1-1-1 0 0,-1 0 1 0 0,1 1 0 0 0,-1-1 0 0 0,0-1 0 0 0,-1 1-1 0 0,1-1 1 0 0,-1 1 0 0 0,0-1 0 0 0,0 0 0 0 0,2-5 0 0 0,-4 8 55 0 0,0 0 0 0 0,0 0 0 0 0,0 1 0 0 0,0-1 0 0 0,0 0 0 0 0,0 1 0 0 0,0-1 0 0 0,1 1 0 0 0,-1 0 0 0 0,0-1 0 0 0,1 1 0 0 0,-1 0 0 0 0,1 0 0 0 0,1-1 0 0 0,12-10-522 0 0,1-18-888 0 0,-14 24 1006 0 0,1 0 0 0 0,0 0-1 0 0,1 0 1 0 0,-1 0 0 0 0,1 0 0 0 0,5-5-1 0 0,1-5-1083 0 0,-1 0-1 0 0,-1-1 1 0 0,7-19-1 0 0,5-7-969 0 0,-3 12 698 0 0,-14 27 1558 0 0,0-1 1 0 0,0 0-1 0 0,-1 0 0 0 0,0 0 0 0 0,0 0 0 0 0,0 0 1 0 0,0 0-1 0 0,-1-1 0 0 0,1-5 0 0 0,9-19-1260 0 0,12 0-1945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2600 0 0,'0'-26'766'0'0,"0"-4"16872"0"0,0 63-13712 0 0,-9 175 1438 0 0,9-205-5339 0 0,0 0 1 0 0,0 1-1 0 0,1-1 0 0 0,-1 0 1 0 0,1 0-1 0 0,0 0 1 0 0,0 1-1 0 0,0-1 0 0 0,2 3 1 0 0,-1-3-18 0 0,-1 1 1 0 0,1-1-1 0 0,-1 0 0 0 0,0 1 0 0 0,0-1 1 0 0,-1 1-1 0 0,1-1 0 0 0,-1 1 1 0 0,1 4-1 0 0,1 38 74 0 0,-2-42-84 0 0,1 0 1 0 0,-1-1 0 0 0,1 1 0 0 0,0-1-1 0 0,0 1 1 0 0,0-1 0 0 0,0 1 0 0 0,1-1-1 0 0,-1 0 1 0 0,1 1 0 0 0,3 4 0 0 0,-3-5-1 0 0,0-1 0 0 0,-1 1 0 0 0,1-1 0 0 0,-1 1 0 0 0,1 0 0 0 0,-1-1 1 0 0,0 1-1 0 0,0 0 0 0 0,-1 0 0 0 0,1 0 0 0 0,0 0 0 0 0,-1 0 0 0 0,0 0 0 0 0,0 0 0 0 0,0 0 1 0 0,0 5-1 0 0,0-3-21 0 0,0-1 0 0 0,0 1 1 0 0,0 0-1 0 0,1-1 0 0 0,0 1 1 0 0,2 8-1 0 0,15 53-974 0 0,-14-34 73 0 0,-4-28 664 0 0,0 0 0 0 0,0 0-1 0 0,1 0 1 0 0,-1 0 0 0 0,1 0-1 0 0,0 0 1 0 0,0 0 0 0 0,0-1-1 0 0,1 1 1 0 0,-1 0 0 0 0,1-1-1 0 0,2 5 1 0 0,-3-7-303 0 0,0 0 0 0 0,0 1 0 0 0,1-1 0 0 0,-1 0 0 0 0,0 0-1 0 0,1 1 1 0 0,-1-1 0 0 0,0 0 0 0 0,1-1 0 0 0,-1 1 0 0 0,1 0 0 0 0,0 0 0 0 0,1 0 0 0 0,-2-1 348 0 0,0 0-1 0 0,0-1 1 0 0,0 1 0 0 0,0-1 0 0 0,0 1 0 0 0,0 0-1 0 0,0-1 1 0 0,-1 0 0 0 0,1 1 0 0 0,0-1-1 0 0,0 1 1 0 0,0-1 0 0 0,-1 0 0 0 0,1 0 0 0 0,0 1-1 0 0,-1-1 1 0 0,1 0 0 0 0,-1 0 0 0 0,1 0 0 0 0,-1 0-1 0 0,1 0 1 0 0,-1 0 0 0 0,1 0 0 0 0,-1 0-1 0 0,0 0 1 0 0,0 0 0 0 0,1 0 0 0 0,-1 0 0 0 0,0-1-1 0 0,28-61-6077 0 0,-23 53 2756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133 404 5504 0 0,'-3'8'8212'0'0,"-3"3"-6416"0"0,3-7-1390 0 0,0 1 0 0 0,1-1 0 0 0,-1 1 1 0 0,1 0-1 0 0,0 0 0 0 0,1 0 0 0 0,-1 0 1 0 0,1 0-1 0 0,0 0 0 0 0,-1 7 0 0 0,-5 21 739 0 0,-3 33 333 0 0,8-48-1101 0 0,0 0 0 0 0,2-1 0 0 0,0 1-1 0 0,4 32 1 0 0,15-22-11 0 0,-18-22-306 0 0,1 0 0 0 0,0 0 0 0 0,1-1 0 0 0,0 1 0 0 0,0 0 0 0 0,0-1 0 0 0,0 0 0 0 0,6 7 0 0 0,3 7 209 0 0,-11-16-230 0 0,1-1 0 0 0,-1 1 0 0 0,0-1 0 0 0,1 0 0 0 0,0 1 0 0 0,-1-1 0 0 0,1 0 0 0 0,0 0 0 0 0,0 0 0 0 0,0 0 0 0 0,1 0 0 0 0,-1 0 0 0 0,0-1-1 0 0,1 1 1 0 0,-1-1 0 0 0,1 0 0 0 0,-1 0 0 0 0,1 1 0 0 0,0-2 0 0 0,-1 1 0 0 0,6 1 0 0 0,5 1 19 0 0,0-1 0 0 0,0-1-1 0 0,0 0 1 0 0,1-1 0 0 0,-1 0 0 0 0,0-1-1 0 0,0 0 1 0 0,0-1 0 0 0,0-1 0 0 0,0 0-1 0 0,0-1 1 0 0,-1 0 0 0 0,1-1 0 0 0,-1 0-1 0 0,15-9 1 0 0,-3 0 3 0 0,-20 12-61 0 0,1-1 1 0 0,-1 1 0 0 0,0-1-1 0 0,0 1 1 0 0,0-1 0 0 0,0-1-1 0 0,-1 1 1 0 0,1 0 0 0 0,-1-1-1 0 0,4-5 1 0 0,13-17 37 0 0,-18 23-35 0 0,1 1 0 0 0,-1 0 0 0 0,1-1-1 0 0,-1 0 1 0 0,0 0 0 0 0,0 1 0 0 0,0-1 0 0 0,0-1 0 0 0,-1 1 0 0 0,1 0 0 0 0,-1 0 0 0 0,0 0-1 0 0,0-1 1 0 0,0 1 0 0 0,0-1 0 0 0,-1 1 0 0 0,1-1 0 0 0,-1 1 0 0 0,0-1 0 0 0,0 1-1 0 0,0-1 1 0 0,-1 1 0 0 0,1 0 0 0 0,-1-1 0 0 0,0 1 0 0 0,0-1 0 0 0,0 1 0 0 0,-2-5-1 0 0,2 4 1 0 0,-1 1 0 0 0,0-1 0 0 0,0 0-1 0 0,0 1 1 0 0,0-1 0 0 0,-1 1 0 0 0,1 0-1 0 0,-1 0 1 0 0,0 0 0 0 0,0 0 0 0 0,0 0-1 0 0,0 0 1 0 0,0 1 0 0 0,-1 0-1 0 0,1-1 1 0 0,-1 1 0 0 0,1 1 0 0 0,-1-1-1 0 0,0 0 1 0 0,-6-1 0 0 0,9 3-2 0 0,-1-1 1 0 0,1 0-1 0 0,-1 0 1 0 0,1 0-1 0 0,-1 0 1 0 0,1 0-1 0 0,-1 0 1 0 0,1 0-1 0 0,0 0 1 0 0,0 0-1 0 0,0-1 1 0 0,-1 1 0 0 0,1 0-1 0 0,0-1 1 0 0,-1-2-1 0 0,-8-8 4 0 0,-6 1 1 0 0,-1 0-1 0 0,0 2 1 0 0,-1 0 0 0 0,-32-11-1 0 0,44 18 4 0 0,0 0 0 0 0,1-1 1 0 0,-1 0-1 0 0,0 0 0 0 0,1 0 0 0 0,-11-8 0 0 0,-20-13 22 0 0,-42-32-29 0 0,74 54-2 0 0,0-1 0 0 0,0 1 0 0 0,1-1-1 0 0,-1 1 1 0 0,1-1 0 0 0,0 0 0 0 0,0 0-1 0 0,-5-7 1 0 0,-12-14 2 0 0,0-4 14 0 0,18 24-14 0 0,0 0 0 0 0,0 1 0 0 0,-1-1 0 0 0,1 1-1 0 0,-1-1 1 0 0,0 1 0 0 0,0 0 0 0 0,0 0 0 0 0,-7-5 0 0 0,8 8 2 0 0,-6-4 0 0 0,1-28 20 0 0,-4-4 4 0 0,10 34-27 0 0,-1 0 0 0 0,1-1 0 0 0,0 1 0 0 0,0 0 1 0 0,0-1-1 0 0,0 1 0 0 0,0-1 0 0 0,1 1 0 0 0,-1-1 0 0 0,1 0 0 0 0,0 1 0 0 0,0-1 0 0 0,0 1 0 0 0,0-1 0 0 0,0 0 0 0 0,0 1 0 0 0,1-1 1 0 0,-1 1-1 0 0,1-1 0 0 0,0 1 0 0 0,0-1 0 0 0,0 1 0 0 0,0-1 0 0 0,0 1 0 0 0,3-4 0 0 0,22-36-34 0 0,-12 28 49 0 0,-12 11-13 0 0,0 0-1 0 0,1 0 1 0 0,-1 1-1 0 0,1-1 1 0 0,0 1-1 0 0,0-1 1 0 0,-1 1-1 0 0,2 0 1 0 0,-1 0-1 0 0,5-2 1 0 0,10-4 2 0 0,-12 4-6 0 0,0 1 1 0 0,0 0 0 0 0,0 1-1 0 0,0 0 1 0 0,1 0 0 0 0,12-3-1 0 0,-12 4 20 0 0,0 1-1 0 0,0 0 0 0 0,0 0 0 0 0,0 0 1 0 0,0 1-1 0 0,0 0 0 0 0,0 0 0 0 0,-1 1 1 0 0,1 0-1 0 0,0 0 0 0 0,-1 1 0 0 0,1 0 1 0 0,-1 0-1 0 0,0 0 0 0 0,8 6 0 0 0,22 17 94 0 0,-31-23-91 0 0,0 0 0 0 0,0 0-1 0 0,-1 0 1 0 0,1 0 0 0 0,-1 1 0 0 0,0 0 0 0 0,0 0 0 0 0,-1 0-1 0 0,1 0 1 0 0,-1 1 0 0 0,5 7 0 0 0,3 15 95 0 0,-8-20-70 0 0,-1 0-1 0 0,1 0 0 0 0,0 0 0 0 0,1-1 1 0 0,6 10-1 0 0,-6-10-31 0 0,0 0 0 0 0,-1 0-1 0 0,1 0 1 0 0,-1 0 0 0 0,0 0 0 0 0,-1 1 0 0 0,0-1 0 0 0,0 1 0 0 0,0 0 0 0 0,-1-1 0 0 0,1 12 0 0 0,0 11 18 0 0,-4 44 0 0 0,1-17-90 0 0,-1-31-625 0 0,0 0-1 0 0,-1-1 1 0 0,-2 1-1 0 0,0-1 0 0 0,-11 29 1 0 0,9-22-2126 0 0,0-2-2022 0 0,0-10-5842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5048 0 0,'0'0'2753'0'0,"0"-18"7132"0"0,2 5-7578 0 0,22 2 915 0 0,-21 7-3023 0 0,0 0-1 0 0,1 0 1 0 0,0 1-1 0 0,-1-1 1 0 0,1 1-1 0 0,1 0 0 0 0,-1 0 1 0 0,0 1-1 0 0,1-1 1 0 0,-1 1-1 0 0,1 0 1 0 0,9-3-1 0 0,-3 1-90 0 0,-1 1 0 0 0,1 0 0 0 0,0 1 0 0 0,0 0 0 0 0,17-1 0 0 0,-26 3-97 0 0,0 0 0 0 0,0 1 0 0 0,0-1 0 0 0,0 0-1 0 0,1 1 1 0 0,-1-1 0 0 0,0 1 0 0 0,0 0 0 0 0,0-1 0 0 0,0 1 0 0 0,0 0-1 0 0,-1 0 1 0 0,1 1 0 0 0,0-1 0 0 0,0 0 0 0 0,-1 1 0 0 0,1-1 0 0 0,-1 0-1 0 0,1 1 1 0 0,-1 0 0 0 0,1-1 0 0 0,-1 1 0 0 0,0 0 0 0 0,0 0-1 0 0,0 0 1 0 0,0 0 0 0 0,0 0 0 0 0,0 0 0 0 0,-1 0 0 0 0,1 0 0 0 0,0 3-1 0 0,1 9 38 0 0,0 0 0 0 0,-1-1 0 0 0,0 1-1 0 0,-2 16 1 0 0,0-7-15 0 0,1-17-32 0 0,-1 0 0 0 0,0 0-1 0 0,-1 0 1 0 0,1 0 0 0 0,-1 0 0 0 0,-5 9 0 0 0,5-10 0 0 0,0-1 0 0 0,0 0 0 0 0,0 1 0 0 0,1-1 0 0 0,-1 1 0 0 0,1-1 0 0 0,0 1 0 0 0,1 0 0 0 0,-1-1 0 0 0,1 1 0 0 0,0 0 0 0 0,0 0 0 0 0,0-1 0 0 0,1 1 0 0 0,1 5 1 0 0,-2-8 1 0 0,1-1 0 0 0,0 0 0 0 0,-1 1 0 0 0,1-1 0 0 0,0 0 1 0 0,0 0-1 0 0,0 1 0 0 0,0-1 0 0 0,0 0 0 0 0,0 0 1 0 0,0 0-1 0 0,0 0 0 0 0,0 0 0 0 0,1 0 0 0 0,-1 0 0 0 0,0-1 1 0 0,0 1-1 0 0,1 0 0 0 0,-1-1 0 0 0,1 1 0 0 0,-1-1 1 0 0,1 0-1 0 0,2 1 0 0 0,38 17 27 0 0,-32-14 7 0 0,0-1 0 0 0,-1 0 0 0 0,1-1 0 0 0,11 1 0 0 0,-15-2-2 0 0,0-1 0 0 0,0 1 0 0 0,0 0 0 0 0,0 1 0 0 0,-1-1 0 0 0,1 1 0 0 0,-1 0 0 0 0,1 1 0 0 0,-1-1 0 0 0,0 1 0 0 0,0 0 0 0 0,0 0 0 0 0,7 6 0 0 0,-12-8-28 0 0,1 0 1 0 0,0-1-1 0 0,0 1 1 0 0,0 0-1 0 0,-1 0 1 0 0,1-1-1 0 0,0 1 1 0 0,0-1 0 0 0,0 1-1 0 0,0-1 1 0 0,0 1-1 0 0,0-1 1 0 0,0 0-1 0 0,0 0 1 0 0,0 1-1 0 0,1-1 1 0 0,-1 0-1 0 0,0 0 1 0 0,0 0-1 0 0,0 0 1 0 0,0 0-1 0 0,0 0 1 0 0,2-1-1 0 0,-2 1 5 0 0,1 0-1 0 0,-1 0 0 0 0,0 0 0 0 0,1 0 1 0 0,-1 0-1 0 0,0 0 0 0 0,1 0 1 0 0,-1 0-1 0 0,0 1 0 0 0,1-1 0 0 0,-1 0 1 0 0,0 1-1 0 0,0-1 0 0 0,1 1 0 0 0,-1-1 1 0 0,0 1-1 0 0,0 0 0 0 0,0 0 1 0 0,1-1-1 0 0,0 3 0 0 0,8 5 101 0 0,0-1 1 0 0,0 1-1 0 0,1-2 0 0 0,0 1 0 0 0,13 4 0 0 0,-22-10-90 0 0,0 0 0 0 0,-1 1 0 0 0,1-1 0 0 0,0 1 0 0 0,0-1 0 0 0,-1 1 0 0 0,1 0 0 0 0,-1 0 0 0 0,1-1 0 0 0,-1 1 0 0 0,0 0 0 0 0,0 0 0 0 0,0 0 0 0 0,0 1 0 0 0,0-1 0 0 0,0 0 0 0 0,0 0 0 0 0,0 5 0 0 0,12 22 263 0 0,-10-25-239 0 0,0 1 0 0 0,-1 0 0 0 0,0-1 0 0 0,0 1-1 0 0,0 0 1 0 0,-1 1 0 0 0,1-1 0 0 0,-1 0 0 0 0,0 0 0 0 0,-1 0 0 0 0,1 8-1 0 0,5 26 166 0 0,-2-17-114 0 0,-1 0 0 0 0,-1 0 0 0 0,-1 37 0 0 0,-1-49-98 0 0,0-9 4 0 0,0 0 0 0 0,0 0-1 0 0,0 0 1 0 0,0 1 0 0 0,0-1 0 0 0,0 0 0 0 0,0 0-1 0 0,-1 0 1 0 0,1 0 0 0 0,0 0 0 0 0,-1 0-1 0 0,1 1 1 0 0,-1-1 0 0 0,0 0 0 0 0,1 0 0 0 0,-1 0-1 0 0,1-1 1 0 0,-3 3 0 0 0,-4 8 3 0 0,-3 20 32 0 0,9-27-39 0 0,0 0-1 0 0,0 0 1 0 0,0 0 0 0 0,0 0-1 0 0,-1 0 1 0 0,1 0 0 0 0,-1 0-1 0 0,0 0 1 0 0,0-1 0 0 0,-1 1 0 0 0,1-1-1 0 0,-1 1 1 0 0,0-1 0 0 0,0 0-1 0 0,0 0 1 0 0,0 0 0 0 0,0-1-1 0 0,-4 3 1 0 0,3-2-25 0 0,0 0 0 0 0,0 0 0 0 0,0 0 0 0 0,1 1 0 0 0,-1-1 0 0 0,1 1 1 0 0,0 0-1 0 0,0 0 0 0 0,-3 6 0 0 0,-15 17-378 0 0,13-20 569 0 0,-22 16-3324 0 0,29-23 3053 0 0,0 1-1 0 0,0-1 0 0 0,0 0 0 0 0,0 0 1 0 0,0 0-1 0 0,0 0 0 0 0,0 0 0 0 0,0 0 1 0 0,0 0-1 0 0,0 0 0 0 0,0 0 0 0 0,0 0 1 0 0,0 0-1 0 0,0 0 0 0 0,1-1 0 0 0,-1 1 1 0 0,0 0-1 0 0,0-1 0 0 0,0 1 0 0 0,0-1 1 0 0,0 1-1 0 0,1-1 0 0 0,-1 1 0 0 0,0-1 1 0 0,0 0-1 0 0,1 1 0 0 0,-1-1 0 0 0,1 0 1 0 0,-1 0-1 0 0,0 1 0 0 0,1-1 0 0 0,-1 0 1 0 0,1 0-1 0 0,0 0 0 0 0,-1-1 0 0 0,-1-5-503 0 0,1 0 0 0 0,0 0 0 0 0,0 0 0 0 0,1 0 0 0 0,0 0 0 0 0,0-1 0 0 0,2-8 0 0 0,-1-2-639 0 0,-1-14-502 0 0,1 0-1 0 0,1-1 1 0 0,2 1-1 0 0,11-44 1 0 0,9-52-2273 0 0,-12 85 827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4896 0 0,'0'4'9017'0'0,"0"9"-7064"0"0,9 119 5211 0 0,-7-110-6786 0 0,0 0-1 0 0,2 0 1 0 0,0-1 0 0 0,2 1-1 0 0,8 22 1 0 0,4 3 685 0 0,26 50 0 0 0,-44-96-1036 0 0,1 1 0 0 0,0-1-1 0 0,0 1 1 0 0,0-1 0 0 0,0 0 0 0 0,0 0 0 0 0,0 0 0 0 0,0 1 0 0 0,0-1-1 0 0,0 0 1 0 0,1 0 0 0 0,-1 0 0 0 0,0-1 0 0 0,1 1 0 0 0,2 1 0 0 0,9 7 136 0 0,-7 4-32 0 0,-6-12-109 0 0,1 0 0 0 0,-1 1 0 0 0,0-1 1 0 0,1 0-1 0 0,-1 0 0 0 0,1 1 0 0 0,0-1 1 0 0,0 0-1 0 0,-1 0 0 0 0,1 0 0 0 0,0 0 1 0 0,0 0-1 0 0,0 0 0 0 0,0 0 0 0 0,0 0 1 0 0,0 0-1 0 0,0 0 0 0 0,2 0 0 0 0,16 12 322 0 0,22 10 60 0 0,-29-19-241 0 0,0 0 0 0 0,0-1 0 0 0,0-1 0 0 0,21 2 0 0 0,-28-3-127 0 0,0-1 1 0 0,0 0-1 0 0,0 0 1 0 0,0-1-1 0 0,0 1 1 0 0,0-1-1 0 0,0 0 1 0 0,0 0-1 0 0,0-1 1 0 0,0 0-1 0 0,-1 1 1 0 0,1-2-1 0 0,7-3 1 0 0,19-10 96 0 0,-27 14-118 0 0,0 1 0 0 0,0-1 0 0 0,0 0-1 0 0,0-1 1 0 0,0 1 0 0 0,-1 0 0 0 0,1-1 0 0 0,4-4-1 0 0,4-8 38 0 0,0 0-1 0 0,-1 0 0 0 0,-1-1 0 0 0,0 0 1 0 0,-1-1-1 0 0,-1 0 0 0 0,-1 0 0 0 0,9-32 1 0 0,-14 35-24 0 0,0 1 1 0 0,-1-1 0 0 0,-1 1-1 0 0,-1-1 1 0 0,0 0 0 0 0,0 1-1 0 0,-5-19 1 0 0,4 23-7 0 0,-1 0 1 0 0,1 0-1 0 0,-2 0 0 0 0,1 1 0 0 0,-1-1 1 0 0,0 1-1 0 0,-1 0 0 0 0,0 0 1 0 0,0 0-1 0 0,-11-11 0 0 0,-5-6 5 0 0,17 19-21 0 0,0 0 0 0 0,-1 0 1 0 0,1 0-1 0 0,-1 1 0 0 0,0 0 0 0 0,-1 0 1 0 0,1 1-1 0 0,-11-7 0 0 0,-4 0 14 0 0,11 6-47 0 0,1 0-1 0 0,-1 1 1 0 0,0 0-1 0 0,-1 0 1 0 0,1 1 0 0 0,-1 0-1 0 0,1 0 1 0 0,-1 1-1 0 0,0 1 1 0 0,-10-1 0 0 0,8 2-108 0 0,-41 2-690 0 0,50-2 691 0 0,1 0-1 0 0,-1 1 1 0 0,0-1 0 0 0,0 1 0 0 0,0 0 0 0 0,0 0 0 0 0,0 0 0 0 0,1 0 0 0 0,-1 1-1 0 0,0-1 1 0 0,1 1 0 0 0,-1 0 0 0 0,1-1 0 0 0,-3 4 0 0 0,-4 3-931 0 0,1 0 1 0 0,-1-1-1 0 0,-19 12 1 0 0,-19 16-3559 0 0,-8 19-5825 0 0,44-42 3943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85 3576 0 0,'0'-60'11661'0'0,"0"36"-2979"0"0,-1 24-8511 0 0,-1 0 0 0 0,1 0-1 0 0,0 1 1 0 0,0-1 0 0 0,0 0 0 0 0,0 1-1 0 0,0-1 1 0 0,0 1 0 0 0,0-1 0 0 0,0 1-1 0 0,0 0 1 0 0,0-1 0 0 0,0 1 0 0 0,0 0-1 0 0,0 0 1 0 0,0-1 0 0 0,1 1-1 0 0,-2 1 1 0 0,-4 7 205 0 0,1 0-1 0 0,0 1 1 0 0,0-1-1 0 0,1 1 1 0 0,-6 19-1 0 0,-6 16-45 0 0,6-17-167 0 0,1 1 1 0 0,1-1-1 0 0,-5 35 0 0 0,11-44-120 0 0,-7 42 122 0 0,1 69-1 0 0,8-108-126 0 0,-1-1-17 0 0,1 0 0 0 0,2 1 0 0 0,6 36-1 0 0,-2-17 0 0 0,-6-34-17 0 0,1 0-1 0 0,0 0 1 0 0,0 0-1 0 0,0 0 1 0 0,1-1-1 0 0,0 1 1 0 0,5 11-1 0 0,2-4-4 0 0,-1 0-7 0 0,0 1 0 0 0,-1 0 1 0 0,6 17-1 0 0,-12-30 10 0 0,-1 0 0 0 0,1 0 0 0 0,0 0-1 0 0,0 0 1 0 0,0 0 0 0 0,0-1 0 0 0,0 1 0 0 0,0 0 0 0 0,0 0-1 0 0,1-1 1 0 0,-1 1 0 0 0,0-1 0 0 0,1 1 0 0 0,0-1 0 0 0,-1 0 0 0 0,1 0-1 0 0,3 2 1 0 0,-4-2 0 0 0,1 0 0 0 0,-1 0 0 0 0,1 0 0 0 0,-1 0 0 0 0,1 0 0 0 0,-1 0 0 0 0,0 1 0 0 0,0-1 0 0 0,1 0 0 0 0,-1 1 0 0 0,0-1 0 0 0,0 1 0 0 0,0 0 0 0 0,0-1 0 0 0,-1 1 0 0 0,1 0 0 0 0,0-1 0 0 0,-1 1 0 0 0,1 3 0 0 0,1-2-2 0 0,-1 0 1 0 0,1 0-1 0 0,-1 0 1 0 0,1 0-1 0 0,0 0 0 0 0,0 0 1 0 0,0-1-1 0 0,1 1 1 0 0,-1-1-1 0 0,3 3 1 0 0,19 25-16 0 0,-24-29 15 0 0,1 0 1 0 0,-1 0-1 0 0,1 1 0 0 0,-1-1 0 0 0,1 0 0 0 0,0 0 0 0 0,-1 0 0 0 0,1 0 0 0 0,0 0 0 0 0,0 0 0 0 0,0 0 0 0 0,0 0 0 0 0,0-1 0 0 0,0 1 0 0 0,0 0 0 0 0,0 0 1 0 0,0-1-1 0 0,0 1 0 0 0,0-1 0 0 0,0 1 0 0 0,0-1 0 0 0,0 1 0 0 0,3-1 0 0 0,-3 1 1 0 0,1-1 1 0 0,-1 0-1 0 0,0 1 0 0 0,1-1 1 0 0,-1 1-1 0 0,0 0 0 0 0,0-1 1 0 0,1 1-1 0 0,-1 0 1 0 0,0 0-1 0 0,0 0 0 0 0,0-1 1 0 0,0 1-1 0 0,0 1 0 0 0,0-1 1 0 0,0 0-1 0 0,1 1 0 0 0,0 1-1 0 0,0 0 0 0 0,1-1 0 0 0,-1 1 0 0 0,1-1 0 0 0,0 0 0 0 0,0 0 0 0 0,0 0 0 0 0,0 0-1 0 0,5 3 1 0 0,-6-4-3 0 0,1 0 0 0 0,-1 0 0 0 0,0 0 0 0 0,0 0 0 0 0,0 0 0 0 0,0 1 1 0 0,-1-1-1 0 0,1 1 0 0 0,0 0 0 0 0,-1-1 0 0 0,1 1 0 0 0,-1 0 0 0 0,2 2 0 0 0,0 0-121 0 0,1 0 1 0 0,-1-1-1 0 0,1 1 1 0 0,-1-1-1 0 0,1 0 1 0 0,0 0 0 0 0,0 0-1 0 0,1 0 1 0 0,-1-1-1 0 0,1 0 1 0 0,-1 0-1 0 0,1 0 1 0 0,-1 0-1 0 0,1-1 1 0 0,9 2 0 0 0,-6-1-576 0 0,6 4-1139 0 0,2-1-1969 0 0,0-4-2335 0 0,0-1-3466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96 279 3552 0 0,'0'-38'5064'0'0,"-9"-53"3635"0"0,9 49-1629 0 0,16 50-4730 0 0,-5 15-2013 0 0,-2 1 0 0 0,10 40 1 0 0,-9-32-241 0 0,14 62 90 0 0,-16-60-147 0 0,1 0 0 0 0,18 42-1 0 0,-19-42-1 0 0,-7-30-28 0 0,-1 1-1 0 0,1-1 0 0 0,0 1 1 0 0,0-1-1 0 0,1 1 0 0 0,-1-1 1 0 0,1 0-1 0 0,0 0 0 0 0,3 5 1 0 0,-3-6-3 0 0,0 1 0 0 0,0-1 1 0 0,0 0-1 0 0,-1 1 0 0 0,1-1 0 0 0,-1 1 1 0 0,0-1-1 0 0,1 7 0 0 0,-1-6 5 0 0,0-1-1 0 0,0 0 0 0 0,0 1 1 0 0,0-1-1 0 0,0 0 1 0 0,1 0-1 0 0,-1 0 0 0 0,1 0 1 0 0,3 4-1 0 0,-4-5-1 0 0,1 0-1 0 0,0 0 1 0 0,-1 0-1 0 0,1 0 1 0 0,-1 0-1 0 0,0 0 1 0 0,1 1-1 0 0,-1-1 0 0 0,0 0 1 0 0,0 1-1 0 0,-1-1 1 0 0,1 1-1 0 0,0-1 1 0 0,-1 1-1 0 0,0-1 1 0 0,1 1-1 0 0,-2 4 1 0 0,1-6-11 0 0,0-1-33 0 0,-1 0 41 0 0,1 1-1 0 0,-1-1 0 0 0,1 0 0 0 0,-1 0 0 0 0,1 0 1 0 0,-1 1-1 0 0,1-1 0 0 0,-1 0 0 0 0,1 0 0 0 0,-1 0 1 0 0,0 0-1 0 0,1 0 0 0 0,-1 0 0 0 0,1 0 0 0 0,-1-1 1 0 0,1 1-1 0 0,-1 0 0 0 0,1 0 0 0 0,-1 0 0 0 0,1 0 1 0 0,-1-1-1 0 0,1 1 0 0 0,-1 0 0 0 0,1-1 0 0 0,-1 1 1 0 0,1 0-1 0 0,-1-1 0 0 0,1 1 0 0 0,0 0 0 0 0,-1-1 1 0 0,0 0-1 0 0,-17-14-28 0 0,17 14 26 0 0,-67-69-76 0 0,66 68 80 0 0,0 0 1 0 0,0 0-1 0 0,0 0 0 0 0,-1 0 1 0 0,1 0-1 0 0,0 0 0 0 0,-1 1 1 0 0,0-1-1 0 0,-2 0 0 0 0,3 1 2 0 0,0 0-1 0 0,0 0 0 0 0,0 0 0 0 0,1 0 0 0 0,-1 0 0 0 0,0-1 0 0 0,1 1 0 0 0,-1 0 0 0 0,1-1 1 0 0,-1 1-1 0 0,1-1 0 0 0,0 0 0 0 0,-1 1 0 0 0,1-1 0 0 0,0 0 0 0 0,0 0 0 0 0,0 0 0 0 0,1 0 0 0 0,-1 0 1 0 0,0 0-1 0 0,0-2 0 0 0,-5-13 7 0 0,-1 0 1 0 0,-1 1-1 0 0,-1 0 0 0 0,-20-29 1 0 0,26 41-5 0 0,0-1 0 0 0,0 0 0 0 0,1 0 1 0 0,-1 0-1 0 0,1 0 0 0 0,-2-10 0 0 0,-11-18 9 0 0,10 23-17 0 0,1 0 0 0 0,0 0 0 0 0,0 0-1 0 0,1 0 1 0 0,1 0 0 0 0,0-1 0 0 0,-2-16-1 0 0,-3-14 49 0 0,6 33-36 0 0,0 0 0 0 0,0 0 0 0 0,1 0-1 0 0,0 0 1 0 0,1 0 0 0 0,0 0-1 0 0,0 0 1 0 0,1 0 0 0 0,0 0-1 0 0,0 1 1 0 0,1-1 0 0 0,-1 0 0 0 0,2 1-1 0 0,-1 0 1 0 0,1 0 0 0 0,0 0-1 0 0,1 0 1 0 0,0 0 0 0 0,0 1-1 0 0,0 0 1 0 0,12-10 0 0 0,-2 0 93 0 0,-14 14-79 0 0,1-1-1 0 0,0 1 1 0 0,0 0-1 0 0,0 0 0 0 0,1 0 1 0 0,-1 0-1 0 0,0 0 0 0 0,1 1 1 0 0,-1-1-1 0 0,1 1 0 0 0,-1 0 1 0 0,1 0-1 0 0,4-2 0 0 0,6 0 59 0 0,0 0-1 0 0,1 1 1 0 0,-1 0-1 0 0,1 1 1 0 0,-1 1-1 0 0,1 0 1 0 0,-1 1-1 0 0,17 2 1 0 0,-22-1-63 0 0,-1-1 15 0 0,-1 0 1 0 0,1 0-1 0 0,-1 0 1 0 0,1 1-1 0 0,-1 0 1 0 0,0 1-1 0 0,0-1 1 0 0,0 1-1 0 0,0 0 1 0 0,0 1 0 0 0,10 7-1 0 0,3 0 43 0 0,-18-10-70 0 0,0-1 0 0 0,0 0 0 0 0,0 1 0 0 0,0-1-1 0 0,0 1 1 0 0,0-1 0 0 0,0 1 0 0 0,0-1 0 0 0,0 1-1 0 0,0 0 1 0 0,0-1 0 0 0,0 1 0 0 0,0 0 0 0 0,-1 0-1 0 0,1 0 1 0 0,0 0 0 0 0,-1 0 0 0 0,1 0-1 0 0,-1 0 1 0 0,1 0 0 0 0,-1 0 0 0 0,1 0 0 0 0,-1 0-1 0 0,1 0 1 0 0,-1 0 0 0 0,0 0 0 0 0,0 0 0 0 0,0 0-1 0 0,1 0 1 0 0,-1 0 0 0 0,-1 2 0 0 0,3 3 30 0 0,-1 0 1 0 0,1 0 0 0 0,0 0-1 0 0,0 0 1 0 0,1 0-1 0 0,-1-1 1 0 0,1 1-1 0 0,0-1 1 0 0,5 7 0 0 0,-3-5 0 0 0,0 1 1 0 0,-1-1 0 0 0,0 1-1 0 0,0 1 1 0 0,-1-1 0 0 0,3 11-1 0 0,9 67 169 0 0,-12-73-163 0 0,-2 1 1 0 0,0-1-1 0 0,0 1 1 0 0,-1-1-1 0 0,-1 1 0 0 0,0-1 1 0 0,-1 1-1 0 0,0-1 1 0 0,-7 19-1 0 0,2 27-33 0 0,7-53-6 0 0,0 0 1 0 0,0 0 0 0 0,-1 0 0 0 0,0 0 0 0 0,0 0 0 0 0,0 0 0 0 0,-1-1 0 0 0,0 1-1 0 0,0 0 1 0 0,0-1 0 0 0,-1 1 0 0 0,1-1 0 0 0,-2 0 0 0 0,-5 9 0 0 0,5-9-55 0 0,1 0 0 0 0,0 1 0 0 0,0 0 0 0 0,0 0 1 0 0,-3 9-1 0 0,4-10-255 0 0,0 1 1 0 0,0-1-1 0 0,-1 0 1 0 0,0 1-1 0 0,0-1 1 0 0,-4 5-1 0 0,-2-7-6549 0 0,2-11 3870 0 0,-1-13-788 0 0,8 20 3362 0 0,0-1 1 0 0,0 0-1 0 0,-1 0 1 0 0,2 0-1 0 0,-1 0 1 0 0,0 0-1 0 0,0 0 1 0 0,1 0-1 0 0,-1 0 1 0 0,1 0-1 0 0,-1 0 1 0 0,1 0-1 0 0,0 0 1 0 0,0 0-1 0 0,0 1 1 0 0,0-1-1 0 0,0 0 1 0 0,0 1-1 0 0,3-4 0 0 0,6-8-4073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5960 0 0,'0'37'10398'0'0,"0"1"-5173"0"0,0 72-1675 0 0,0-107-3513 0 0,0-1 1 0 0,0 1 0 0 0,1 0 0 0 0,-1-1 0 0 0,0 1 0 0 0,1 0 0 0 0,0-1-1 0 0,0 1 1 0 0,0-1 0 0 0,0 1 0 0 0,0-1 0 0 0,3 5 0 0 0,9 27 274 0 0,-11-24-268 0 0,0 1 0 0 0,1 0 0 0 0,0 0 0 0 0,1-1 0 0 0,0 0 0 0 0,0 0 0 0 0,8 13 0 0 0,-10-20-38 0 0,0 0 1 0 0,-1 0 0 0 0,1 0 0 0 0,-1 0-1 0 0,0 1 1 0 0,0-1 0 0 0,0 0 0 0 0,0 1-1 0 0,-1-1 1 0 0,1 7 0 0 0,-1-5-9 0 0,1-1-1 0 0,-1 0 1 0 0,1 1 0 0 0,0-1 0 0 0,0 0-1 0 0,1 1 1 0 0,-1-1 0 0 0,1 0 0 0 0,3 6 0 0 0,3 1-52 0 0,-4-6-63 0 0,0 0 0 0 0,-1 0-1 0 0,1 1 1 0 0,-1-1 0 0 0,0 1-1 0 0,-1 0 1 0 0,1 0 0 0 0,-1 0-1 0 0,2 12 1 0 0,-3-14-154 0 0,-1 1 0 0 0,1 0 1 0 0,0-1-1 0 0,0 0 0 0 0,1 1 1 0 0,-1-1-1 0 0,1 1 0 0 0,3 4 0 0 0,4 14-2581 0 0,-5 2-4069 0 0,-11-23 3983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5352 0 0,'-3'-5'584'0'0,"0"0"0"0"0,0 0 0 0 0,0 0 0 0 0,0-1 0 0 0,1 1 0 0 0,0 0 0 0 0,0-1 0 0 0,1 0 0 0 0,-2-6 0 0 0,-1-13 1687 0 0,1 1 0 0 0,-1-28 0 0 0,5 49-2123 0 0,-1 1 0 0 0,1-1 0 0 0,0 1 0 0 0,0-1 0 0 0,0 1 0 0 0,0-1-1 0 0,0 1 1 0 0,0 0 0 0 0,1 0 0 0 0,-1-1 0 0 0,1 1 0 0 0,-1 0 0 0 0,1 0 0 0 0,0 0 0 0 0,0 1 0 0 0,0-1 0 0 0,0 0 0 0 0,0 1 0 0 0,0-1 0 0 0,1 1 0 0 0,-1 0 0 0 0,0 0 0 0 0,1 0 0 0 0,-1 0 0 0 0,1 0 0 0 0,-1 0 0 0 0,1 1-1 0 0,4-2 1 0 0,8-1 484 0 0,-1 1 0 0 0,1 0 0 0 0,25 0 0 0 0,-35 2-515 0 0,0 0 0 0 0,0 1 0 0 0,0-1 0 0 0,0 1 0 0 0,0 0-1 0 0,0 1 1 0 0,0-1 0 0 0,0 1 0 0 0,-1 0 0 0 0,1 0 0 0 0,-1 0 0 0 0,1 1 0 0 0,4 3-1 0 0,0 2 197 0 0,0 0 0 0 0,0 1 0 0 0,13 18-1 0 0,0-1 161 0 0,-19-21-442 0 0,0 0 0 0 0,0 0 0 0 0,-1 1 0 0 0,0-1 0 0 0,0 1 0 0 0,-1-1 1 0 0,0 1-1 0 0,0 0 0 0 0,0 0 0 0 0,0-1 0 0 0,-1 1 0 0 0,0 0 0 0 0,0 0 0 0 0,-2 6 0 0 0,2 3 28 0 0,-9 115-13 0 0,9-128-57 0 0,0 0 0 0 0,0-1 0 0 0,0 1 0 0 0,-1 0-1 0 0,1 0 1 0 0,-1-1 0 0 0,1 1 0 0 0,-1-1 0 0 0,1 1 0 0 0,-1 0 0 0 0,0-1 0 0 0,0 1 0 0 0,0-1 0 0 0,-1 2 0 0 0,-7 17-291 0 0,8-13-97 0 0,0 0 1 0 0,0 0-1 0 0,-1-1 1 0 0,0 1-1 0 0,-1 0 1 0 0,0-1-1 0 0,0 1 1 0 0,0-1-1 0 0,-7 10 1 0 0,6-3-3651 0 0,4-13 3974 0 0,0 0 1 0 0,0 0-1 0 0,0 1 1 0 0,0-1-1 0 0,0 0 0 0 0,0 1 1 0 0,0-1-1 0 0,0 0 0 0 0,0 1 1 0 0,0-1-1 0 0,0 0 1 0 0,0 0-1 0 0,0 1 0 0 0,0-1 1 0 0,0 0-1 0 0,0 0 1 0 0,0 1-1 0 0,0-1 0 0 0,0 0 1 0 0,-1 0-1 0 0,1 1 1 0 0,0-1-1 0 0,0 0 0 0 0,0 0 1 0 0,-1 1-1 0 0,1-1 0 0 0,0 0 1 0 0,0 0-1 0 0,0 0 1 0 0,-1 0-1 0 0,1 1 0 0 0,0-1 1 0 0,0 0-1 0 0,-1 0 1 0 0,1 0-1 0 0,0 0 0 0 0,0 0 1 0 0,-1 0-1 0 0,-1-13-11211 0 0,2 7 7006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2952 0 0,'-29'7'6610'0'0,"15"7"-3560"0"0,12-12-2773 0 0,-1 0 1 0 0,1-1-1 0 0,0 1 1 0 0,0 0-1 0 0,0 1 1 0 0,0-1-1 0 0,0 0 1 0 0,0 1-1 0 0,1-1 1 0 0,-1 1-1 0 0,1-1 1 0 0,0 1-1 0 0,-2 5 1 0 0,1-1-110 0 0,2-4-26 0 0,0-1 1 0 0,-1 1-1 0 0,0 0 0 0 0,1-1 0 0 0,-1 1 0 0 0,0 0 0 0 0,0-1 0 0 0,-1 1 1 0 0,1-1-1 0 0,0 1 0 0 0,-1-1 0 0 0,0 0 0 0 0,1 0 0 0 0,-1 0 0 0 0,-3 4 0 0 0,3-4-47 0 0,0 0-1 0 0,1 0 1 0 0,0 0 0 0 0,0 1-1 0 0,-1-1 1 0 0,1 0-1 0 0,1 1 1 0 0,-1-1-1 0 0,0 1 1 0 0,1 0-1 0 0,-1-1 1 0 0,1 1-1 0 0,0-1 1 0 0,-1 1-1 0 0,2 3 1 0 0,-6 21 531 0 0,4-24-548 0 0,1 0 1 0 0,-1 0-1 0 0,0 0 0 0 0,1 0 1 0 0,0 0-1 0 0,-1 0 0 0 0,1 0 1 0 0,0 0-1 0 0,1 0 0 0 0,-1 0 0 0 0,0-1 1 0 0,1 1-1 0 0,0 0 0 0 0,0 0 1 0 0,-1 0-1 0 0,3 4 0 0 0,28 40 471 0 0,-17-27-296 0 0,-11-17-203 0 0,0 1 0 0 0,1 0 0 0 0,-1-1-1 0 0,1 0 1 0 0,0 0 0 0 0,0 0 0 0 0,0-1-1 0 0,0 1 1 0 0,8 3 0 0 0,-7-4-8 0 0,0 1-1 0 0,-1-1 1 0 0,1 1 0 0 0,-1 0 0 0 0,0 0 0 0 0,0 0-1 0 0,4 5 1 0 0,0 0 63 0 0,1-1 1 0 0,-1 0-1 0 0,1-1 0 0 0,0 0 0 0 0,17 8 0 0 0,-17-9-15 0 0,0 0-1 0 0,-1 1 0 0 0,1 0 0 0 0,13 12 1 0 0,7 4 71 0 0,-23-18-113 0 0,0 0-1 0 0,-1 0 1 0 0,1 1-1 0 0,-1-1 1 0 0,8 10-1 0 0,-3-4 22 0 0,-8-9-55 0 0,0 1 0 0 0,0 0 0 0 0,0 0 1 0 0,-1-1-1 0 0,1 1 0 0 0,0 1 0 0 0,-1-1 0 0 0,0 0 1 0 0,3 5-1 0 0,1 2 18 0 0,0 0 0 0 0,1 0 0 0 0,1 0 1 0 0,9 11-1 0 0,-8-12-17 0 0,0 1 1 0 0,-1 0-1 0 0,-1 1 0 0 0,1 0 1 0 0,-2 0-1 0 0,1 0 0 0 0,3 12 1 0 0,8 33-228 0 0,-8 2-1264 0 0,-9-42 590 0 0,0 46-4517 0 0,0-59 5015 0 0,0-1 0 0 0,0 0 0 0 0,0 1 0 0 0,0-1 0 0 0,0 1 0 0 0,0-1 1 0 0,-1 1-1 0 0,1-1 0 0 0,-1 0 0 0 0,1 1 0 0 0,-1-1 0 0 0,1 0 0 0 0,-1 1 1 0 0,0-1-1 0 0,1 0 0 0 0,-1 0 0 0 0,0 1 0 0 0,0-1 0 0 0,0 0 0 0 0,0 0 1 0 0,0 0-1 0 0,0 0 0 0 0,0 0 0 0 0,0-1 0 0 0,-1 1 0 0 0,1 0 0 0 0,0 0 1 0 0,0-1-1 0 0,-1 1 0 0 0,1-1 0 0 0,-3 1 0 0 0,-6-2-1932 0 0,1-4-233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5216 0 0,'11'-10'10969'0'0,"-9"10"-10669"0"0,0 0-1 0 0,-1 1 1 0 0,1-1 0 0 0,0 0 0 0 0,0 0-1 0 0,0 1 1 0 0,0-1 0 0 0,0 1-1 0 0,-1 0 1 0 0,1 0 0 0 0,0-1 0 0 0,0 1-1 0 0,-1 0 1 0 0,1 0 0 0 0,-1 1 0 0 0,1-1-1 0 0,-1 0 1 0 0,1 0 0 0 0,-1 1 0 0 0,0-1-1 0 0,0 1 1 0 0,0-1 0 0 0,1 1 0 0 0,-2-1-1 0 0,1 1 1 0 0,0 0 0 0 0,0 0 0 0 0,1 3-1 0 0,1 6-151 0 0,-1 0 0 0 0,0 0-1 0 0,0 0 1 0 0,-1 14 0 0 0,4 24 761 0 0,3-19-707 0 0,-3-13-41 0 0,-1 1 0 0 0,3 27 0 0 0,2 14 72 0 0,0 68 268 0 0,-1-93-410 0 0,1-16-44 0 0,-9-18-42 0 0,0 1 0 0 0,1 0 1 0 0,-1 0-1 0 0,0-1 0 0 0,1 1 1 0 0,-1-1-1 0 0,1 1 0 0 0,-1 0 1 0 0,1-1-1 0 0,0 1 0 0 0,-1-1 1 0 0,1 0-1 0 0,-1 1 0 0 0,1-1 0 0 0,0 1 1 0 0,-1-1-1 0 0,1 0 0 0 0,0 1 1 0 0,0-1-1 0 0,-1 0 0 0 0,1 0 1 0 0,0 0-1 0 0,0 1 0 0 0,-1-1 1 0 0,1 0-1 0 0,0 0 0 0 0,0 0 0 0 0,-1 0 1 0 0,1 0-1 0 0,0-1 0 0 0,0 1 1 0 0,-1 0-1 0 0,1 0 0 0 0,0 0 1 0 0,0-1-1 0 0,-1 1 0 0 0,1 0 1 0 0,0-1-1 0 0,-1 1 0 0 0,1-1 1 0 0,0 1-1 0 0,0-1 0 0 0,17-34 80 0 0,-7 11-38 0 0,-1 1-41 0 0,0-3 10 0 0,4-17-10 0 0,-14 38-9 0 0,0 1-1 0 0,1-1 1 0 0,0 1-1 0 0,0-1 1 0 0,1 0-1 0 0,-1 1 0 0 0,1 0 1 0 0,0-1-1 0 0,0 1 1 0 0,0 0-1 0 0,1 0 1 0 0,0 0-1 0 0,-1 1 0 0 0,1-1 1 0 0,1 0-1 0 0,4-4 1 0 0,-1 5 11 0 0,0-1 0 0 0,0 0 0 0 0,-1-1 0 0 0,0 0 0 0 0,1 0 0 0 0,-2 0 0 0 0,1-1 0 0 0,6-7 0 0 0,-12 13 3 0 0,0-1 1 0 0,0 1 0 0 0,0 0-1 0 0,0 0 1 0 0,0-1 0 0 0,0 1 0 0 0,0 0-1 0 0,0-1 1 0 0,1 1 0 0 0,-1 0-1 0 0,0 0 1 0 0,0-1 0 0 0,0 1-1 0 0,1 0 1 0 0,-1 0 0 0 0,0 0-1 0 0,0-1 1 0 0,1 1 0 0 0,-1 0-1 0 0,0 0 1 0 0,0 0 0 0 0,1 0-1 0 0,-1 0 1 0 0,0-1 0 0 0,1 1-1 0 0,-1 0 1 0 0,0 0 0 0 0,0 0-1 0 0,1 0 1 0 0,-1 0 0 0 0,0 0-1 0 0,1 0 1 0 0,-1 0 0 0 0,0 0-1 0 0,1 0 1 0 0,-1 0 0 0 0,0 0-1 0 0,0 0 1 0 0,1 1 0 0 0,-1-1-1 0 0,0 0 1 0 0,1 0 0 0 0,-1 0-1 0 0,0 0 1 0 0,0 0 0 0 0,1 1-1 0 0,-1-1 1 0 0,0 0 0 0 0,0 0-1 0 0,1 0 1 0 0,-1 1 0 0 0,0-1-1 0 0,0 0 1 0 0,1 1 0 0 0,1 24 459 0 0,-9 31 52 0 0,5-35-447 0 0,0-1 0 0 0,2 0 0 0 0,0 1 0 0 0,1-1 0 0 0,1 0 0 0 0,1 0 0 0 0,10 38 0 0 0,1-36-55 0 0,-13-21-21 0 0,0-1-1 0 0,0 1 1 0 0,-1 0 0 0 0,1 0-1 0 0,0 0 1 0 0,0 0 0 0 0,-1 0-1 0 0,1 0 1 0 0,-1 0 0 0 0,1 0-1 0 0,-1 0 1 0 0,1 0 0 0 0,-1 0-1 0 0,0 0 1 0 0,1 0 0 0 0,-1 0-1 0 0,0 0 1 0 0,0 0 0 0 0,0 2-1 0 0,0-1-2 0 0,1 0 0 0 0,-1 1 0 0 0,1-1 0 0 0,-1 1-1 0 0,1-1 1 0 0,0 0 0 0 0,0 0 0 0 0,0 1 0 0 0,0-1-1 0 0,0 0 1 0 0,0 0 0 0 0,1 0 0 0 0,-1 0 0 0 0,1 0-1 0 0,-1-1 1 0 0,1 1 0 0 0,0 0 0 0 0,-1-1 0 0 0,1 1-1 0 0,0-1 1 0 0,3 2 0 0 0,-1-1-130 0 0,0 1 0 0 0,0-1 0 0 0,0-1 0 0 0,0 1-1 0 0,1-1 1 0 0,-1 1 0 0 0,0-1 0 0 0,1 0 0 0 0,-1-1 0 0 0,7 1 0 0 0,36-5-3654 0 0,-43 3 3185 0 0,-1 1 0 0 0,1-1-1 0 0,-1 0 1 0 0,0 0-1 0 0,1-1 1 0 0,-1 1-1 0 0,0-1 1 0 0,0 1 0 0 0,0-1-1 0 0,0 0 1 0 0,0 0-1 0 0,-1 0 1 0 0,1-1-1 0 0,-1 1 1 0 0,1-1-1 0 0,-1 0 1 0 0,4-5 0 0 0,-2 4-226 0 0,0 0 0 0 0,0 0 1 0 0,0 1-1 0 0,1-1 0 0 0,-1 1 1 0 0,1 0-1 0 0,9-4 0 0 0,2-4-1402 0 0,-11 1-1910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4104 0 0,'0'19'11968'0'0,"0"2"-6579"0"0,0 12-2821 0 0,1-10-1724 0 0,-2 0 0 0 0,0-1 0 0 0,-6 33-1 0 0,3-27-729 0 0,3-20-80 0 0,0 0 1 0 0,0-1-1 0 0,-1 1 1 0 0,0 0-1 0 0,-4 8 0 0 0,4-11-66 0 0,1 0-1 0 0,-1 0 0 0 0,1 0 0 0 0,0 0 1 0 0,1 1-1 0 0,-1-1 0 0 0,1 10 0 0 0,-5 29-336 0 0,1-32-742 0 0,1 0 0 0 0,0 1 1 0 0,1-1-1 0 0,0 1 0 0 0,0 20 1 0 0,-3-7-3147 0 0,2-13 1079 0 0,2 1-3380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36 194 4496 0 0,'-7'-10'1295'0'0,"5"8"-723"0"0,0 0-1 0 0,1 0 1 0 0,-1 0-1 0 0,1-1 1 0 0,0 1-1 0 0,0-1 1 0 0,0 1-1 0 0,0-1 1 0 0,0 1-1 0 0,0-1 1 0 0,1 0 0 0 0,-1 1-1 0 0,1-1 1 0 0,0 0-1 0 0,0-5 1 0 0,-9-6 10285 0 0,18 20-8724 0 0,-2 1-1980 0 0,0 1 0 0 0,-1 0 1 0 0,0 0-1 0 0,0 0 0 0 0,-1 0 0 0 0,0 1 1 0 0,-1 0-1 0 0,0 0 0 0 0,0 1 1 0 0,2 11-1 0 0,20 39 30 0 0,-25-58-180 0 0,0 1 0 0 0,0-1 1 0 0,0 1-1 0 0,0-1 0 0 0,0 1 0 0 0,0-1 0 0 0,-1 1 0 0 0,0-1 0 0 0,1 6 0 0 0,2 8 13 0 0,25 50 13 0 0,28 59-449 0 0,-52-96-45 0 0,2 8-551 0 0,-3-31 601 0 0,-1 0 0 0 0,0-1 1 0 0,0 1-1 0 0,-1 0 0 0 0,1 0 0 0 0,-1 0 1 0 0,0 8-1 0 0,-1 10-7514 0 0,-9-41 4166 0 0,9 8 2943 0 0,-1 0 1 0 0,-1 1-1 0 0,0-1 1 0 0,0 0-1 0 0,-1 0 1 0 0,0 1-1 0 0,-8-17 1 0 0,-11-33-378 0 0,19 49 1233 0 0,-1 0 0 0 0,0 0 0 0 0,-1 1 0 0 0,-8-13 0 0 0,-14-27 1257 0 0,27 45-1108 0 0,-1 0-1 0 0,0 0 1 0 0,0 0 0 0 0,-1 0 0 0 0,1 1-1 0 0,0-1 1 0 0,-1 0 0 0 0,0 1 0 0 0,1-1-1 0 0,-5-3 1 0 0,4 4 67 0 0,0-1 0 0 0,0 0 0 0 0,0 0-1 0 0,0 0 1 0 0,0 0 0 0 0,0 0 0 0 0,1 0 0 0 0,-2-5-1 0 0,-63-132 7493 0 0,65 136-7610 0 0,0 1 1 0 0,0-1-1 0 0,0 1 0 0 0,1-1 0 0 0,-1 0 0 0 0,1 1 1 0 0,0-1-1 0 0,0 0 0 0 0,0 1 0 0 0,0-1 0 0 0,1 1 1 0 0,0-1-1 0 0,-1 0 0 0 0,1 1 0 0 0,2-5 0 0 0,0 0 129 0 0,1 1-1 0 0,0-1 1 0 0,0 0-1 0 0,10-13 1 0 0,-7 12 20 0 0,1 0 0 0 0,0 0 1 0 0,1 1-1 0 0,-1 0 0 0 0,1 0 0 0 0,19-11 1 0 0,-19 13 52 0 0,-7 4-281 0 0,0 1 0 0 0,0-1 0 0 0,0 1 0 0 0,0-1 0 0 0,0 1 0 0 0,0 0 0 0 0,0 0 0 0 0,0-1 0 0 0,0 2 0 0 0,0-1 0 0 0,1 0 0 0 0,-1 0 0 0 0,0 1 0 0 0,1-1 0 0 0,-1 1 0 0 0,1 0 0 0 0,-1 0 0 0 0,0 0 0 0 0,1 0 0 0 0,-1 0 0 0 0,1 0 0 0 0,-1 1 1 0 0,0-1-1 0 0,5 2 0 0 0,-5-1-18 0 0,-1 1 0 0 0,0-1 0 0 0,1 1 0 0 0,-1 0 0 0 0,0-1 0 0 0,0 1 0 0 0,0 0 0 0 0,0 0 0 0 0,0 0 0 0 0,0-1 0 0 0,-1 1 0 0 0,1 0 0 0 0,0 0 0 0 0,-1 0 0 0 0,0 0 0 0 0,1 4 0 0 0,-1 40 303 0 0,-1-22-268 0 0,1-16-62 0 0,-1 0 0 0 0,-1 0 0 0 0,1 0 0 0 0,-1-1 0 0 0,0 1 0 0 0,-1 0 0 0 0,0-1 0 0 0,-6 12 1 0 0,2-4-7 0 0,6-13-4 0 0,1 0 0 0 0,-1 0 1 0 0,1 0-1 0 0,-1 0 1 0 0,1 0-1 0 0,0 0 1 0 0,0 0-1 0 0,0 0 1 0 0,0 0-1 0 0,0 0 0 0 0,0 0 1 0 0,1 0-1 0 0,-1 0 1 0 0,0 0-1 0 0,1 0 1 0 0,0 0-1 0 0,-1-1 1 0 0,1 1-1 0 0,0 0 0 0 0,0 0 1 0 0,0-1-1 0 0,0 1 1 0 0,2 1-1 0 0,7 10 5 0 0,-10-12-4 0 0,1 0-1 0 0,-1-1 1 0 0,0 1 0 0 0,1 0 0 0 0,-1 0 0 0 0,1 0 0 0 0,-1-1 0 0 0,1 1-1 0 0,-1 0 1 0 0,1 0 0 0 0,-1-1 0 0 0,1 1 0 0 0,0 0 0 0 0,-1-1 0 0 0,1 1-1 0 0,0-1 1 0 0,1 2 0 0 0,45 28 25 0 0,-45-30-27 0 0,0 1 1 0 0,0 0 0 0 0,0 0 0 0 0,0 0 0 0 0,0 0 0 0 0,0 0 0 0 0,0 0 0 0 0,-1 0 0 0 0,1 1 0 0 0,0-1-1 0 0,-1 1 1 0 0,1-1 0 0 0,-1 1 0 0 0,2 2 0 0 0,4 3 20 0 0,13 9 20 0 0,-2 1 2 0 0,-17-16-40 0 0,0 1 1 0 0,1 0 0 0 0,-1-1-1 0 0,1 1 1 0 0,-1-1 0 0 0,1 0 0 0 0,0 1-1 0 0,-1-1 1 0 0,1 0 0 0 0,0 0-1 0 0,3 1 1 0 0,-3-1 5 0 0,0 0 0 0 0,0-1 0 0 0,-1 1 0 0 0,1 0 0 0 0,0 0 0 0 0,-1 0 0 0 0,1 1 0 0 0,-1-1 1 0 0,0 0-1 0 0,1 0 0 0 0,-1 1 0 0 0,0-1 0 0 0,0 1 0 0 0,1-1 0 0 0,-1 1 0 0 0,1 3 0 0 0,24 31 216 0 0,-23-32-178 0 0,1 0 0 0 0,-1 0 0 0 0,0 0 0 0 0,0 0 1 0 0,0 1-1 0 0,0-1 0 0 0,-1 1 0 0 0,0 0 0 0 0,0 0 1 0 0,2 8-1 0 0,8 16 156 0 0,-10-26-157 0 0,0 1 0 0 0,-1 0 0 0 0,1 0 0 0 0,0 0 0 0 0,-1 0 0 0 0,0 1 0 0 0,0-1 0 0 0,0 0 0 0 0,0 6 0 0 0,8 82 648 0 0,-9-81-610 0 0,0-4-54 0 0,1-1 1 0 0,-1 0-1 0 0,0 0 0 0 0,0 0 1 0 0,0 0-1 0 0,-1 1 0 0 0,0-1 1 0 0,-1 0-1 0 0,1 0 0 0 0,-1-1 1 0 0,0 1-1 0 0,0 0 0 0 0,-1 0 0 0 0,0-1 1 0 0,0 0-1 0 0,-5 8 0 0 0,-2 0-59 0 0,9-12 25 0 0,0 0 0 0 0,1 1 0 0 0,-1-1 0 0 0,0 0 0 0 0,0 0 0 0 0,0 0-1 0 0,0 0 1 0 0,0 0 0 0 0,0 0 0 0 0,0 0 0 0 0,0-1 0 0 0,0 1 0 0 0,0 0 0 0 0,-1-1 0 0 0,-1 2-1 0 0,-14 10-61 0 0,-8 2-3915 0 0,25-14 3782 0 0,-1 0 1 0 0,0 0-1 0 0,0 0 0 0 0,0 0 0 0 0,0 0 1 0 0,0 0-1 0 0,0-1 0 0 0,0 1 1 0 0,0 0-1 0 0,0-1 0 0 0,0 1 0 0 0,0 0 1 0 0,0-1-1 0 0,0 1 0 0 0,1-1 1 0 0,-1 0-1 0 0,0 1 0 0 0,0-1 0 0 0,1 0 1 0 0,-1 1-1 0 0,0-1 0 0 0,1 0 0 0 0,-1 0 1 0 0,1 1-1 0 0,-1-1 0 0 0,1 0 1 0 0,-1 0-1 0 0,1 0 0 0 0,-1-1 0 0 0,-4-18-5691 0 0,7-16 2411 0 0,0 17 846 0 0,1 5 325 0 0,12-13-1732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5008 0 0,'0'0'4800'0'0,"-15"2"1701"0"0,-5 3-3508 0 0,14-1-2333 0 0,1 0 0 0 0,-1 0-1 0 0,1 1 1 0 0,0 0 0 0 0,1 0 0 0 0,-6 6-1 0 0,-27 25 1458 0 0,33-32-1960 0 0,-1-1-1 0 0,1 1 1 0 0,1 0 0 0 0,-1 1 0 0 0,0-1 0 0 0,-2 6 0 0 0,-12 12 212 0 0,11-16-283 0 0,5-5-55 0 0,1 0-1 0 0,-1 0 0 0 0,1 1 1 0 0,-1-1-1 0 0,1 1 0 0 0,-1-1 1 0 0,1 1-1 0 0,0-1 0 0 0,0 1 1 0 0,0 0-1 0 0,0 0 0 0 0,0 0 1 0 0,0-1-1 0 0,0 1 0 0 0,1 0 1 0 0,-1 0-1 0 0,0 3 0 0 0,1-4-5 0 0,-1 1-1 0 0,1-1 1 0 0,-1 0-1 0 0,0 1 0 0 0,1-1 1 0 0,-1 0-1 0 0,0 0 0 0 0,0 1 1 0 0,0-1-1 0 0,0 0 0 0 0,0 0 1 0 0,0 0-1 0 0,0 0 1 0 0,-2 1-1 0 0,-7 8 152 0 0,-14 25 262 0 0,19-30-367 0 0,0 0 0 0 0,1 1 1 0 0,0 0-1 0 0,0 0 0 0 0,1 0 0 0 0,0 0 0 0 0,0 0 0 0 0,0 1 0 0 0,1 0 0 0 0,0-1 1 0 0,0 1-1 0 0,0 0 0 0 0,1 0 0 0 0,0 13 0 0 0,1-19-70 0 0,0 0-1 0 0,0-1 1 0 0,0 1 0 0 0,0 0-1 0 0,1 0 1 0 0,-1-1-1 0 0,0 1 1 0 0,1 0 0 0 0,-1-1-1 0 0,1 1 1 0 0,-1 0 0 0 0,1-1-1 0 0,-1 1 1 0 0,1 0-1 0 0,-1-1 1 0 0,1 1 0 0 0,-1-1-1 0 0,1 1 1 0 0,0-1 0 0 0,-1 0-1 0 0,1 1 1 0 0,0-1-1 0 0,0 0 1 0 0,-1 1 0 0 0,1-1-1 0 0,0 0 1 0 0,0 0-1 0 0,-1 0 1 0 0,1 1 0 0 0,0-1-1 0 0,1 0 1 0 0,25 1 6 0 0,-23-2-7 0 0,2 1-9 0 0,0-1 1 0 0,0 0-1 0 0,0 0 0 0 0,0 0 1 0 0,0-1-1 0 0,0 0 0 0 0,-1 0 1 0 0,1 0-1 0 0,-1-1 1 0 0,1 0-1 0 0,-1 0 0 0 0,5-5 1 0 0,14-6-20 0 0,-7 6-7 0 0,10-12-108 0 0,0 4 105 0 0,-24 15 33 0 0,0-1-1 0 0,-1 1 1 0 0,1-1 0 0 0,0 1 0 0 0,0-1-1 0 0,-1 0 1 0 0,1 0 0 0 0,-1 0 0 0 0,0-1 0 0 0,4-3-1 0 0,11-4 38 0 0,0-1-2 0 0,-11 2-9 0 0,-5 8-16 0 0,0 0 0 0 0,0 0-1 0 0,0 0 1 0 0,-1 0 0 0 0,1-1-1 0 0,0 1 1 0 0,-1 0 0 0 0,1 0-1 0 0,-1 0 1 0 0,1-1 0 0 0,-1 1-1 0 0,0 0 1 0 0,1-1-1 0 0,-1 1 1 0 0,0 0 0 0 0,0-1-1 0 0,0-1 1 0 0,0 3-5 0 0,0 0 0 0 0,0 0-1 0 0,0-1 1 0 0,0 1 0 0 0,1 0 0 0 0,-1 0-1 0 0,0-1 1 0 0,0 1 0 0 0,0 0 0 0 0,0 0 0 0 0,1 0-1 0 0,-1-1 1 0 0,0 1 0 0 0,0 0 0 0 0,1 0-1 0 0,-1 0 1 0 0,0 0 0 0 0,0-1 0 0 0,0 1-1 0 0,1 0 1 0 0,-1 0 0 0 0,0 0 0 0 0,1 0 0 0 0,-1 0-1 0 0,0 0 1 0 0,0 0 0 0 0,1 0 0 0 0,-1 0-1 0 0,0 0 1 0 0,1 0 0 0 0,-1 0 0 0 0,0 0-1 0 0,0 0 1 0 0,1 0 0 0 0,-1 0 0 0 0,0 0 0 0 0,0 0-1 0 0,1 0 1 0 0,-1 1 0 0 0,0-1 0 0 0,0 0-1 0 0,1 0 1 0 0,-1 0 0 0 0,14 9 201 0 0,-6 0-163 0 0,-6-7-22 0 0,0 0-1 0 0,0 0 1 0 0,0 0 0 0 0,-1 0-1 0 0,1 0 1 0 0,-1 0 0 0 0,1 1 0 0 0,-1-1-1 0 0,0 0 1 0 0,0 1 0 0 0,0 0-1 0 0,0-1 1 0 0,0 1 0 0 0,-1-1 0 0 0,1 1-1 0 0,0 3 1 0 0,8 51 264 0 0,8 91 551 0 0,-16-121-716 0 0,-2-1 1 0 0,-2 1-1 0 0,0 0 1 0 0,-1-1-1 0 0,-11 33 1 0 0,11-32-78 0 0,4-26-37 0 0,0 1 0 0 0,0 0 1 0 0,0 0-1 0 0,0-1 0 0 0,0 1 1 0 0,0 0-1 0 0,-1 0 0 0 0,1-1 1 0 0,-1 1-1 0 0,1-1 0 0 0,-1 1 1 0 0,0 0-1 0 0,0-1 0 0 0,0 1 0 0 0,0-1 1 0 0,0 1-1 0 0,0-1 0 0 0,0 0 1 0 0,0 0-1 0 0,0 1 0 0 0,-3 1 1 0 0,-15 17 0 0 0,-10 7-324 0 0,27-26 75 0 0,-1 1 1 0 0,0-1-1 0 0,0 0 1 0 0,0 1-1 0 0,0-2 1 0 0,0 1-1 0 0,0 0 1 0 0,0 0-1 0 0,0-1 1 0 0,0 0 0 0 0,0 0-1 0 0,-5 0 1 0 0,7 0 57 0 0,0 0 1 0 0,0 0-1 0 0,-1-1 1 0 0,1 1 0 0 0,0-1-1 0 0,0 1 1 0 0,0-1-1 0 0,0 1 1 0 0,0-1 0 0 0,-1 0-1 0 0,1 1 1 0 0,0-1-1 0 0,0 0 1 0 0,1 0 0 0 0,-1 0-1 0 0,0 0 1 0 0,0 0-1 0 0,0 0 1 0 0,1 0-1 0 0,-1 0 1 0 0,0 0 0 0 0,1 0-1 0 0,-1 0 1 0 0,1-1-1 0 0,-1 1 1 0 0,1 0 0 0 0,0 0-1 0 0,-1-1 1 0 0,1 1-1 0 0,0 0 1 0 0,0 0 0 0 0,0-1-1 0 0,0 1 1 0 0,0-3-1 0 0,-1-33-2824 0 0,-1 27 2543 0 0,1 1 1 0 0,1 0-1 0 0,0 0 1 0 0,0-1-1 0 0,0 1 1 0 0,2 0-1 0 0,-1-1 1 0 0,1 1-1 0 0,0 0 1 0 0,1 0-1 0 0,0 1 1 0 0,4-10-1 0 0,25-41-1926 0 0,11-19-901 0 0,73-73 820 0 0,-111 144 2443 0 0,0 1 0 0 0,1 1 0 0 0,-1-1 0 0 0,1 1 0 0 0,0 0 0 0 0,8-5 0 0 0,19-3 2659 0 0,-31 13-1893 0 0,0-1 0 0 0,1 1 0 0 0,-1 0 0 0 0,0 0-1 0 0,1 0 1 0 0,-1 0 0 0 0,0 1 0 0 0,0-1 0 0 0,1 1-1 0 0,-1-1 1 0 0,0 1 0 0 0,4 2 0 0 0,-3-1-438 0 0,-1 0 0 0 0,0 0-1 0 0,0 1 1 0 0,0 0 0 0 0,0-1 0 0 0,0 1 0 0 0,0 0 0 0 0,-1 0-1 0 0,1 0 1 0 0,-1 0 0 0 0,0 0 0 0 0,0 0 0 0 0,0 0 0 0 0,0 0-1 0 0,-1 0 1 0 0,1 0 0 0 0,0 5 0 0 0,10 31 1311 0 0,1-15-839 0 0,-11-21-677 0 0,0 0 1 0 0,0 0-1 0 0,1 1 1 0 0,0-1 0 0 0,-1 0-1 0 0,1-1 1 0 0,0 1-1 0 0,0 0 1 0 0,5 4 0 0 0,0 1 86 0 0,-1 0 1 0 0,-1 0 0 0 0,1 1 0 0 0,-1-1 0 0 0,0 1 0 0 0,-1 0 0 0 0,4 13 0 0 0,-4-10-40 0 0,1-1-1 0 0,0 0 1 0 0,1-1-1 0 0,-1 1 1 0 0,13 14-1 0 0,-15-20-11 0 0,1 0 0 0 0,-1 0 1 0 0,0 0-1 0 0,-1 1 0 0 0,0-1 0 0 0,1 1 0 0 0,-2 0 0 0 0,1-1 1 0 0,-1 1-1 0 0,0 0 0 0 0,0 0 0 0 0,0 0 0 0 0,-1 0 0 0 0,0 0 1 0 0,-1 11-1 0 0,1-16 12 0 0,-3-2-99 0 0,1 1 1 0 0,-1-1-1 0 0,0 0 1 0 0,1 0-1 0 0,-1 0 1 0 0,1 0-1 0 0,-1-1 0 0 0,1 1 1 0 0,0-1-1 0 0,-1 1 1 0 0,1-1-1 0 0,0 0 0 0 0,0 0 1 0 0,0 0-1 0 0,0 0 1 0 0,0 0-1 0 0,-2-5 0 0 0,-24-39 131 0 0,13 24-60 0 0,13 20-101 0 0,1 0 1 0 0,-1 0 0 0 0,1 0 0 0 0,-1 0 0 0 0,1-1-1 0 0,0 1 1 0 0,0 0 0 0 0,0-1 0 0 0,0 1 0 0 0,-1-5-1 0 0,-16-44 155 0 0,12 37-128 0 0,1 0 0 0 0,1 1 0 0 0,0-2 1 0 0,0 1-1 0 0,-1-18 0 0 0,1-6-14 0 0,3 29-28 0 0,0 1 1 0 0,0-1-1 0 0,0 0 1 0 0,1 1-1 0 0,1-11 1 0 0,0 17-19 0 0,-1 1 0 0 0,0-1 0 0 0,1 0 0 0 0,-1 1 0 0 0,1-1 0 0 0,0 0 0 0 0,0 1 0 0 0,-1-1 0 0 0,1 1 0 0 0,0-1 0 0 0,0 1 0 0 0,0-1 0 0 0,1 1 0 0 0,-1 0 0 0 0,0 0 0 0 0,0-1 0 0 0,1 1 0 0 0,-1 0 0 0 0,1 0 0 0 0,-1 0 0 0 0,1 1 0 0 0,-1-1 0 0 0,1 0 0 0 0,0 0 0 0 0,-1 1 0 0 0,1-1 0 0 0,0 1 0 0 0,-1 0 0 0 0,4-1 0 0 0,9-6-625 0 0,-13 7 558 0 0,0-1 1 0 0,0 0-1 0 0,1 0 0 0 0,-1 1 0 0 0,0-1 0 0 0,0 1 0 0 0,0-1 1 0 0,1 1-1 0 0,-1-1 0 0 0,0 1 0 0 0,1 0 0 0 0,-1-1 1 0 0,0 1-1 0 0,1 0 0 0 0,1 0 0 0 0,21 1-4916 0 0,1 1 0 0 0,37 9 0 0 0,-46-8 2421 0 0,-4 1-555 0 0,-3 2-2204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6560 0 0,'0'33'10227'0'0,"0"49"-713"0"0,13-32-7247 0 0,-13 72-2416 0 0,-13-84-3304 0 0,13-33 2470 0 0,0-1 1 0 0,-1 0-1 0 0,0 0 0 0 0,1 0 1 0 0,-1 0-1 0 0,-1 0 0 0 0,1 0 1 0 0,0 0-1 0 0,-1 0 1 0 0,0 0-1 0 0,0 0 0 0 0,0-1 1 0 0,0 1-1 0 0,-1-1 0 0 0,-4 5 1 0 0,-2 2-4838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71 4072 0 0,'0'-3'521'0'0,"0"0"0"0"0,0 0 0 0 0,0 0-1 0 0,0 1 1 0 0,-1-1 0 0 0,1 0 0 0 0,-1 0 0 0 0,0 0 0 0 0,1 0 0 0 0,-1 0 0 0 0,-1 1 0 0 0,1-1 0 0 0,0 0 0 0 0,-1 1-1 0 0,1-1 1 0 0,-1 1 0 0 0,0-1 0 0 0,-3-2 0 0 0,2 3 108 0 0,0 0 0 0 0,0 0 0 0 0,-1 1 1 0 0,1-1-1 0 0,-1 1 0 0 0,1 0 0 0 0,-1 0 0 0 0,1 0 0 0 0,-1 0 0 0 0,0 0 0 0 0,0 1 1 0 0,1 0-1 0 0,-1 0 0 0 0,-4 0 0 0 0,4 0-424 0 0,0 1 1 0 0,1-1-1 0 0,-1 1 1 0 0,0 0-1 0 0,0 0 1 0 0,1 0-1 0 0,-1 1 1 0 0,1 0-1 0 0,-1-1 1 0 0,1 1-1 0 0,0 0 1 0 0,-1 0-1 0 0,1 1 0 0 0,0-1 1 0 0,0 1-1 0 0,1-1 1 0 0,-1 1-1 0 0,1 0 1 0 0,-1 0-1 0 0,1 0 1 0 0,0 1-1 0 0,0-1 1 0 0,-2 4-1 0 0,-4 10 118 0 0,1 0 0 0 0,0 0 1 0 0,-6 26-1 0 0,11-35-234 0 0,-1 8 10 0 0,1 0 0 0 0,1 1 0 0 0,1-1 1 0 0,2 24-1 0 0,-1 10-15 0 0,1-38-104 0 0,0 0 0 0 0,0 0 0 0 0,1 0 0 0 0,1-1 0 0 0,0 1 0 0 0,7 13 0 0 0,2 7-4 0 0,7 0 38 0 0,-18-30-12 0 0,1 1-1 0 0,-1 1 1 0 0,1-1 0 0 0,-1 0 0 0 0,0 1 0 0 0,0-1 0 0 0,-1 1-1 0 0,1 0 1 0 0,1 4 0 0 0,-2-1-8 0 0,2-1 0 0 0,-1 0 0 0 0,1 0 0 0 0,0 0 0 0 0,0 0 0 0 0,1-1 0 0 0,-1 1 0 0 0,1-1 0 0 0,0 0 0 0 0,1 0 0 0 0,-1 0 0 0 0,1-1 0 0 0,0 1 0 0 0,0-1 0 0 0,1 0 0 0 0,-1-1 0 0 0,1 1 0 0 0,9 3 0 0 0,4 4-20 0 0,-8 0-135 0 0,-10-10 141 0 0,0-1 0 0 0,-1 1-1 0 0,1 0 1 0 0,0 0 0 0 0,0-1 0 0 0,0 1-1 0 0,0 0 1 0 0,0-1 0 0 0,0 1 0 0 0,0-1-1 0 0,0 1 1 0 0,0-1 0 0 0,0 0-1 0 0,0 1 1 0 0,0-1 0 0 0,0 0 0 0 0,1 0-1 0 0,-1 0 1 0 0,0 0 0 0 0,0 0 0 0 0,2 0-1 0 0,2 1-243 0 0,0 0 0 0 0,0-1 0 0 0,0 0 0 0 0,0 0 0 0 0,0 0 0 0 0,0 0-1 0 0,0-1 1 0 0,0 0 0 0 0,-1 0 0 0 0,1 0 0 0 0,0-1 0 0 0,0 1 0 0 0,-1-1-1 0 0,1 0 1 0 0,0-1 0 0 0,-1 1 0 0 0,5-4 0 0 0,8-9-928 0 0,-14 12 1028 0 0,0 1-1 0 0,0-1 1 0 0,-1 1 0 0 0,1-1 0 0 0,0 0 0 0 0,-1 0 0 0 0,0 0 0 0 0,0-1 0 0 0,2-3 0 0 0,-2 3-60 0 0,1 0 1 0 0,-1 0 0 0 0,0 1-1 0 0,1-1 1 0 0,0 1-1 0 0,-1 0 1 0 0,1 0 0 0 0,0 0-1 0 0,1 0 1 0 0,4-3-1 0 0,-6 5 141 0 0,0 0 0 0 0,-1-1-1 0 0,1 1 1 0 0,0-1-1 0 0,0 1 1 0 0,-1-1 0 0 0,1 0-1 0 0,-1 0 1 0 0,1 1-1 0 0,-1-1 1 0 0,0 0 0 0 0,0 0-1 0 0,0 0 1 0 0,0-1-1 0 0,0 1 1 0 0,0 0 0 0 0,0-3-1 0 0,19-57-1986 0 0,-15 52 1878 0 0,-1-1-1 0 0,-1 1 1 0 0,0-1 0 0 0,0 1 0 0 0,-1-1 0 0 0,-1 0-1 0 0,1-14 1 0 0,4-98-904 0 0,-4 78 3492 0 0,-1 12 6357 0 0,-1 35-8669 0 0,0 0 10 0 0,0 1-1 0 0,0-1 1 0 0,0 0-1 0 0,0 0 1 0 0,0 0-1 0 0,0 0 1 0 0,1 0-1 0 0,-1 0 0 0 0,1 0 1 0 0,-1 0-1 0 0,1-1 1 0 0,0 1-1 0 0,-1 0 1 0 0,1 0-1 0 0,0 0 1 0 0,0-1-1 0 0,1 1 1 0 0,-1 0-1 0 0,2 1 1 0 0,3 6 111 0 0,-1 0 1 0 0,-1 0 0 0 0,1 0 0 0 0,-1 0 0 0 0,-1 0 0 0 0,0 1 0 0 0,0 0 0 0 0,2 16 0 0 0,-5-24-180 0 0,2 7 68 0 0,0 1-1 0 0,1 0 1 0 0,0-1-1 0 0,1 0 1 0 0,0 0-1 0 0,1 0 1 0 0,-1 0-1 0 0,7 8 1 0 0,-7-13-69 0 0,-1 0 0 0 0,0 0 0 0 0,0 0 0 0 0,0 0 0 0 0,0 1 0 0 0,-1 0 0 0 0,0-1 0 0 0,1 1 0 0 0,0 7 0 0 0,5 7 95 0 0,29 100 588 0 0,-25-91-561 0 0,-11-27-141 0 0,0 1 0 0 0,0 0 0 0 0,0-1 0 0 0,0 1 0 0 0,0 0-1 0 0,-1 0 1 0 0,1 0 0 0 0,0-1 0 0 0,-1 1 0 0 0,0 0-1 0 0,1 0 1 0 0,-1 0 0 0 0,0 0 0 0 0,0 0 0 0 0,0 4-1 0 0,10 70 130 0 0,-6-56-74 0 0,0-1-1 0 0,0 34 0 0 0,-3-49-74 0 0,-1-1-1 0 0,0 1 0 0 0,-1 0 0 0 0,1 0 1 0 0,0 0-1 0 0,-1 0 0 0 0,0 0 0 0 0,0 0 1 0 0,0-1-1 0 0,-1 1 0 0 0,1 0 0 0 0,-1-1 1 0 0,0 1-1 0 0,0-1 0 0 0,0 0 1 0 0,0 0-1 0 0,0 0 0 0 0,-1 0 0 0 0,0 0 1 0 0,1 0-1 0 0,-1 0 0 0 0,0-1 0 0 0,0 1 1 0 0,-1-1-1 0 0,1 0 0 0 0,0 0 0 0 0,-1 0 1 0 0,1-1-1 0 0,-1 1 0 0 0,0-1 0 0 0,1 0 1 0 0,-1 0-1 0 0,0 0 0 0 0,-4 0 0 0 0,-44 6-1649 0 0,45-7 890 0 0,0 0 1 0 0,0-1 0 0 0,0 0-1 0 0,0 0 1 0 0,0 0-1 0 0,0-1 1 0 0,1 0 0 0 0,-10-4-1 0 0,13 4 132 0 0,0 1 1 0 0,1-1-1 0 0,-1 1 0 0 0,1-1 0 0 0,0 0 0 0 0,-1 0 0 0 0,1 0 0 0 0,0 0 0 0 0,0-1 0 0 0,0 1 0 0 0,1-1 0 0 0,-1 1 1 0 0,1-1-1 0 0,-1 1 0 0 0,1-1 0 0 0,0 0 0 0 0,0 0 0 0 0,0 1 0 0 0,0-1 0 0 0,0 0 0 0 0,1 0 0 0 0,-1 0 1 0 0,1 0-1 0 0,0 0 0 0 0,0 0 0 0 0,1-5 0 0 0,-1-2-2954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4112 0 0,'0'0'13525'0'0,"6"44"-8973"0"0,52 70-2576 0 0,-38-88-1709 0 0,-17-23-221 0 0,0 0 1 0 0,-1 0-1 0 0,1 1 0 0 0,-1-1 1 0 0,0 1-1 0 0,0 0 0 0 0,0-1 1 0 0,0 1-1 0 0,2 6 0 0 0,-1 1 102 0 0,1 0 0 0 0,0 1 0 0 0,1-2 0 0 0,9 16 0 0 0,-9-16 0 0 0,0-1 1 0 0,-1 1-1 0 0,7 19 1 0 0,16 64 620 0 0,-23-66-398 0 0,-8-24-32 0 0,-5-11-223 0 0,1-4-86 0 0,1 1 0 0 0,-2 0 0 0 0,0 0 0 0 0,0 1-1 0 0,-13-10 1 0 0,21 19-24 0 0,0 0 0 0 0,0 0-1 0 0,0 1 1 0 0,0-1 0 0 0,0 0-1 0 0,0 0 1 0 0,0 0 0 0 0,0 0 0 0 0,1 0-1 0 0,-1 0 1 0 0,0 0 0 0 0,1 0-1 0 0,-1-1 1 0 0,0 1 0 0 0,1 0 0 0 0,-1 0-1 0 0,1 0 1 0 0,0-1 0 0 0,-1 1-1 0 0,1 0 1 0 0,0-2 0 0 0,0 2-2 0 0,0-1 1 0 0,-1 1-1 0 0,1 0 1 0 0,0 0-1 0 0,-1-1 1 0 0,1 1-1 0 0,-1 0 1 0 0,1 0-1 0 0,-1-1 1 0 0,1 1-1 0 0,-1 0 0 0 0,0 0 1 0 0,0 0-1 0 0,1 0 1 0 0,-1 0-1 0 0,0 0 1 0 0,0 0-1 0 0,-2-1 1 0 0,1 1-3 0 0,1 0 0 0 0,-1-1 0 0 0,1 1 1 0 0,-1 0-1 0 0,1-1 0 0 0,0 1 0 0 0,0-1 0 0 0,0 0 0 0 0,0 1 1 0 0,0-1-1 0 0,0 0 0 0 0,0 0 0 0 0,0 1 0 0 0,0-4 0 0 0,0 3 2 0 0,0 0 0 0 0,1 0 0 0 0,-1 0-1 0 0,0 0 1 0 0,0 1 0 0 0,0-1-1 0 0,0 0 1 0 0,-1 0 0 0 0,1 1-1 0 0,0-1 1 0 0,-1 1 0 0 0,1-1-1 0 0,-1 1 1 0 0,-2-2 0 0 0,0-2 3 0 0,0 1 1 0 0,0-1-1 0 0,1 0 0 0 0,-1 0 1 0 0,1 0-1 0 0,0 0 0 0 0,0-1 1 0 0,1 1-1 0 0,0-1 0 0 0,0 0 1 0 0,0 1-1 0 0,1-1 0 0 0,0 0 1 0 0,0 0-1 0 0,0 0 1 0 0,1 0-1 0 0,0 0 0 0 0,0 0 1 0 0,0 0-1 0 0,1 0 0 0 0,0 0 1 0 0,0 0-1 0 0,0 0 0 0 0,4-7 1 0 0,19-18-284 0 0,-24 29 234 0 0,1 0 1 0 0,1-1 0 0 0,-1 1-1 0 0,0 0 1 0 0,0 0-1 0 0,1 0 1 0 0,0 0 0 0 0,-1 1-1 0 0,1-1 1 0 0,0 0 0 0 0,0 1-1 0 0,-1-1 1 0 0,1 1-1 0 0,0-1 1 0 0,1 1 0 0 0,-1 0-1 0 0,0 0 1 0 0,4-1-1 0 0,1-2-56 0 0,19-18-932 0 0,-23 21 953 0 0,2-1-270 0 0,0 0 0 0 0,0 0 0 0 0,0 0 0 0 0,0-1 0 0 0,0 0 0 0 0,5-5 0 0 0,14-7-4083 0 0,43-22 0 0 0,-58 33 3587 0 0,23-22-7419 0 0,-11 19 3806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4760 0 0,'0'0'7440'0'0,"2"8"-1683"0"0,4 10-3777 0 0,-5-12-1716 0 0,0 0-1 0 0,1 0 1 0 0,-2 0 0 0 0,1 0 0 0 0,-1 0 0 0 0,0 1 0 0 0,0-1-1 0 0,-2 10 1 0 0,0 6 10 0 0,2 139-168 0 0,9-42-3230 0 0,-9-110 2267 0 0,0 30-4039 0 0,0-14-3328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65 6792 0 0,'0'19'8213'0'0,"2"3"-3608"0"0,-2-16-4137 0 0,0-1 0 0 0,1 1 0 0 0,0 0 1 0 0,1-1-1 0 0,-1 1 0 0 0,1-1 0 0 0,0 1 0 0 0,5 8 0 0 0,-4-8-338 0 0,0 1 0 0 0,-1-1 0 0 0,0 1 0 0 0,0-1 0 0 0,-1 1 0 0 0,1 0 0 0 0,-2 0 0 0 0,1 6 0 0 0,0-5-39 0 0,0-1 0 0 0,0 1-1 0 0,0-1 1 0 0,1 1 0 0 0,3 6 0 0 0,2 4 144 0 0,0-1 0 0 0,-2 1-1 0 0,0 1 1 0 0,-1-1 0 0 0,-1 1 0 0 0,0-1 0 0 0,-2 1-1 0 0,0 32 1 0 0,-27-52-115 0 0,21-2-116 0 0,0 0-1 0 0,1-1 0 0 0,-1 0 1 0 0,1 0-1 0 0,0 0 1 0 0,0 0-1 0 0,1 0 1 0 0,-1-1-1 0 0,1 0 1 0 0,0 1-1 0 0,0-1 0 0 0,0 0 1 0 0,1-1-1 0 0,0 1 1 0 0,-3-9-1 0 0,1 0-38 0 0,0 0 0 0 0,1-1 0 0 0,0 1 0 0 0,1-1 0 0 0,0-18 0 0 0,1-3 2 0 0,0 22-9 0 0,0 0 0 0 0,1-1 0 0 0,1 1 0 0 0,0 0 1 0 0,1 0-1 0 0,0-1 0 0 0,1 1 0 0 0,1 1 0 0 0,7-21 1 0 0,-7 26 23 0 0,-1 1 10 0 0,0 1 1 0 0,1-1 0 0 0,-1 0-1 0 0,1 1 1 0 0,1 0 0 0 0,-1 0-1 0 0,1 0 1 0 0,0 1 0 0 0,0 0-1 0 0,1-1 1 0 0,-1 2 0 0 0,13-9-1 0 0,-17 13 22 0 0,0-1 0 0 0,0 0-1 0 0,0 1 1 0 0,1-1 0 0 0,-1 1 0 0 0,0-1-1 0 0,0 1 1 0 0,1 0 0 0 0,-1-1 0 0 0,1 1-1 0 0,-1 0 1 0 0,0 0 0 0 0,1 0 0 0 0,-1 0-1 0 0,0 0 1 0 0,1 0 0 0 0,-1 0 0 0 0,0 1-1 0 0,1-1 1 0 0,-1 0 0 0 0,0 1 0 0 0,1-1-1 0 0,-1 1 1 0 0,2 1 0 0 0,-1-1 5 0 0,-1 1 1 0 0,1 0-1 0 0,-1-1 1 0 0,1 1-1 0 0,-1 0 1 0 0,0 0-1 0 0,1 0 1 0 0,-1 0-1 0 0,0 1 1 0 0,-1-1-1 0 0,1 0 1 0 0,0 0-1 0 0,0 4 1 0 0,2 10 57 0 0,-1 0 0 0 0,-1 0 1 0 0,-1 25-1 0 0,0-29-56 0 0,-1-4-7 0 0,0 0 1 0 0,0 0-1 0 0,0 0 0 0 0,-1-1 1 0 0,-5 12-1 0 0,1 3-8 0 0,-4 6 14 0 0,9-26-19 0 0,0 0 0 0 0,0 0 0 0 0,0 0-1 0 0,0 0 1 0 0,1 0 0 0 0,-1 1 0 0 0,1-1 0 0 0,-1 0 0 0 0,1 0 0 0 0,0 1 0 0 0,0 2-1 0 0,-13 43 0 0 0,13-47-3 0 0,0 1-1 0 0,0-1 1 0 0,0 1-1 0 0,0-1 1 0 0,0 0-1 0 0,0 1 1 0 0,0-1-1 0 0,1 0 1 0 0,-1 1-1 0 0,1-1 1 0 0,-1 0-1 0 0,1 1 1 0 0,-1-1-1 0 0,1 0 1 0 0,0 0-1 0 0,-1 0 1 0 0,1 0-1 0 0,0 0 0 0 0,0 0 1 0 0,0 0-1 0 0,2 2 1 0 0,0-2 1 0 0,0 1-1 0 0,0-1 1 0 0,0 0 0 0 0,0 0-1 0 0,0 0 1 0 0,0-1 0 0 0,0 1 0 0 0,0-1-1 0 0,1 0 1 0 0,5 0 0 0 0,30-2 97 0 0,38 1 97 0 0,-71 2-133 0 0,0-1 0 0 0,-1 1-1 0 0,1 0 1 0 0,0 1 0 0 0,-1-1 0 0 0,1 1-1 0 0,-1 0 1 0 0,0 1 0 0 0,1-1-1 0 0,7 6 1 0 0,13 7 190 0 0,-21-13-204 0 0,-1 0 1 0 0,0 0 0 0 0,0 1 0 0 0,-1-1-1 0 0,1 1 1 0 0,0 0 0 0 0,-1 0-1 0 0,6 6 1 0 0,4 6 93 0 0,-10-13-127 0 0,0 1 0 0 0,-1 0-1 0 0,1 0 1 0 0,-1 0 0 0 0,0 0-1 0 0,0 0 1 0 0,0 1-1 0 0,1 3 1 0 0,1 3 86 0 0,0 0 1 0 0,-1 0-1 0 0,0 1 0 0 0,-1-1 0 0 0,0 1 0 0 0,-1-1 1 0 0,0 1-1 0 0,-1 13 0 0 0,0 6 72 0 0,1-21-143 0 0,0 1 0 0 0,-1-1 0 0 0,0 1-1 0 0,-1 0 1 0 0,0-1 0 0 0,0 1 0 0 0,-1-1 0 0 0,0 1 0 0 0,-1-1 0 0 0,-7 18-1 0 0,-5 1 11 0 0,10-19-88 0 0,0 0 0 0 0,0 0-1 0 0,0 0 1 0 0,-1-1 0 0 0,-8 8 0 0 0,6-6-66 0 0,5-7-83 0 0,0 1-1 0 0,0-1 1 0 0,0 1 0 0 0,-1-1 0 0 0,1 0 0 0 0,-1 0 0 0 0,1-1 0 0 0,-1 1 0 0 0,0-1 0 0 0,0 0-1 0 0,0 0 1 0 0,-1 0 0 0 0,-7 2 0 0 0,-6 0-1022 0 0,17-3 839 0 0,1-1-1 0 0,-1 0 0 0 0,0 1 1 0 0,1-1-1 0 0,-1 0 0 0 0,0 0 1 0 0,1 1-1 0 0,-1-1 1 0 0,0 0-1 0 0,0 0 0 0 0,1 0 1 0 0,-1 0-1 0 0,0 0 1 0 0,0 0-1 0 0,1 0 0 0 0,-1 0 1 0 0,0-1-1 0 0,0 1 0 0 0,1 0 1 0 0,-1 0-1 0 0,-1-1 1 0 0,1-1-519 0 0,1 0 0 0 0,-1 0 0 0 0,0 0 0 0 0,1 0 0 0 0,-1 0 0 0 0,1 0 0 0 0,-1-1 0 0 0,1 1 0 0 0,0 0 0 0 0,0 0 0 0 0,1-4 0 0 0,-1-7-4380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182 189 4984 0 0,'-4'0'1002'0'0,"-1"0"0"0"0,1 0-1 0 0,0 1 1 0 0,0 0 0 0 0,0 0 0 0 0,0 0 0 0 0,0 0 0 0 0,0 1 0 0 0,-6 3 0 0 0,5-2-250 0 0,0 0 0 0 0,0 0 1 0 0,1 1-1 0 0,0-1 1 0 0,-1 1-1 0 0,-4 6 1 0 0,-1 5-58 0 0,-1 0-1 0 0,2 1 1 0 0,-12 24 0 0 0,4-7-158 0 0,13-24-472 0 0,1 1 0 0 0,0 0 0 0 0,0 0 0 0 0,1 0 0 0 0,0 1 0 0 0,-1 20 1 0 0,-3 18 29 0 0,5-40-65 0 0,-1 1 1 0 0,2-1 0 0 0,-1 0 0 0 0,1 1 0 0 0,2 11 0 0 0,-2-17 1 0 0,1 1 0 0 0,0-1 0 0 0,0 1 0 0 0,0-1 0 0 0,0 0 0 0 0,1 0 0 0 0,0 0 0 0 0,-1 0 0 0 0,2 0 0 0 0,-1 0 0 0 0,0 0 0 0 0,1 0 0 0 0,5 6 0 0 0,11 10 163 0 0,-18-17-173 0 0,1-1 0 0 0,0 0 0 0 0,-1 1 0 0 0,1-1 0 0 0,0 0 0 0 0,0 0 0 0 0,0 0-1 0 0,1 0 1 0 0,-1-1 0 0 0,0 1 0 0 0,1-1 0 0 0,-1 1 0 0 0,1-1 0 0 0,-1 0 0 0 0,1 0 0 0 0,0 0 0 0 0,-1 0 0 0 0,1 0 0 0 0,0-1 0 0 0,0 1 0 0 0,0-1 0 0 0,3 0 0 0 0,-3-3-72 0 0,1 0-1 0 0,-1-1 1 0 0,0 0 0 0 0,0 1 0 0 0,-1-1 0 0 0,1 0-1 0 0,-1 0 1 0 0,1-1 0 0 0,-1 1 0 0 0,-1 0-1 0 0,4-9 1 0 0,0 0-71 0 0,3-4-278 0 0,0-1 0 0 0,-2 0 0 0 0,8-33 0 0 0,5-11-338 0 0,-16 52 680 0 0,0-1 0 0 0,-1 0 0 0 0,0 0 1 0 0,0 0-1 0 0,-1 0 0 0 0,-1 0 0 0 0,0 0 1 0 0,-1-15-1 0 0,-2 1 116 0 0,-2-1-1 0 0,-8-29 1 0 0,0 5 112 0 0,10 34 0 0 0,0-1 1 0 0,-2 1-1 0 0,0 0 1 0 0,-1 0-1 0 0,-15-27 1 0 0,19 38 60 0 0,0 0 0 0 0,0 0 0 0 0,1 0 1 0 0,-1 0-1 0 0,1 0 0 0 0,1 0 0 0 0,-1-7 1422 0 0,0 12-1602 0 0,1 0 1 0 0,-1 0 0 0 0,1 0-1 0 0,-1 1 1 0 0,1-1 0 0 0,-1 0 0 0 0,1 0-1 0 0,-1 1 1 0 0,1-1 0 0 0,-1 0 0 0 0,1 1-1 0 0,0-1 1 0 0,-1 1 0 0 0,1-1 0 0 0,0 0-1 0 0,-1 1 1 0 0,1-1 0 0 0,0 1 0 0 0,-1-1-1 0 0,1 1 1 0 0,0-1 0 0 0,0 1 0 0 0,0-1-1 0 0,0 1 1 0 0,-1-1 0 0 0,1 1 0 0 0,0-1-1 0 0,0 1 1 0 0,0-1 0 0 0,0 1 0 0 0,0 0-1 0 0,0 0 1 0 0,0 29 500 0 0,-1 4-187 0 0,-2-22-363 0 0,0-1 0 0 0,1 1 0 0 0,1 0 0 0 0,0 0-1 0 0,0 0 1 0 0,1 0 0 0 0,0 0 0 0 0,2 0-1 0 0,-1 0 1 0 0,1-1 0 0 0,6 19 0 0 0,-5-21-71 0 0,0-1 0 0 0,0 1 0 0 0,0 0 1 0 0,-1 1-1 0 0,-1-1 0 0 0,2 18 0 0 0,-3-24-12 0 0,0-1 1 0 0,0 1-1 0 0,1-1 0 0 0,0 0 0 0 0,-1 1 1 0 0,1-1-1 0 0,0 1 0 0 0,0-1 0 0 0,0 0 1 0 0,1 0-1 0 0,-1 0 0 0 0,0 0 0 0 0,1 0 1 0 0,2 3-1 0 0,-3-3-50 0 0,1-1 1 0 0,-1 1-1 0 0,1 0 1 0 0,-1 0-1 0 0,0 0 1 0 0,0 0-1 0 0,0 0 1 0 0,0 0-1 0 0,0 0 1 0 0,0 0-1 0 0,-1 1 1 0 0,1-1 0 0 0,-1 0-1 0 0,1 3 1 0 0,-1-1-349 0 0,1 0 1 0 0,0 1 0 0 0,0-1-1 0 0,0 0 1 0 0,0 0 0 0 0,1 0-1 0 0,-1 0 1 0 0,1 0 0 0 0,0 0-1 0 0,0 0 1 0 0,1-1 0 0 0,-1 1-1 0 0,1-1 1 0 0,-1 0-1 0 0,5 4 1 0 0,-5-5-155 0 0,0 0-1 0 0,-1-1 1 0 0,2 1 0 0 0,-1-1-1 0 0,0 1 1 0 0,0-1 0 0 0,0 0-1 0 0,1 1 1 0 0,-1-1-1 0 0,0 0 1 0 0,1-1 0 0 0,-1 1-1 0 0,1 0 1 0 0,-1-1-1 0 0,4 1 1 0 0,-2-3-1683 0 0,7-6-1819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76 710 3520 0 0,'-31'-7'1440'0'0,"29"8"-1233"0"0,1-1 1 0 0,-1 0-1 0 0,1 0 1 0 0,-1 0-1 0 0,1 0 0 0 0,-1 0 1 0 0,1 0-1 0 0,-1 0 1 0 0,0 0-1 0 0,1-1 0 0 0,-1 1 1 0 0,1 0-1 0 0,0-1 1 0 0,-1 0-1 0 0,1 1 1 0 0,-1-1-1 0 0,1 0 0 0 0,0 1 1 0 0,-1-1-1 0 0,1 0 1 0 0,0 0-1 0 0,0 0 1 0 0,0 0-1 0 0,0 0 0 0 0,0-1 1 0 0,0 1-1 0 0,0 0 1 0 0,0 0-1 0 0,0-1 1 0 0,0 1-1 0 0,1-1 0 0 0,-1 1 1 0 0,0 0-1 0 0,1-1 1 0 0,0 1-1 0 0,-1-1 0 0 0,1 1 1 0 0,0-1-1 0 0,0 0 1 0 0,-1 1-1 0 0,1-1 1 0 0,1 1-1 0 0,-1-1 0 0 0,0 1 1 0 0,0-3-1 0 0,3-8 245 0 0,1 0 0 0 0,0 0 0 0 0,0 0 0 0 0,12-21 0 0 0,-3 6-288 0 0,-10 18-130 0 0,-3 8-26 0 0,1-1-1 0 0,-1 0 1 0 0,1 1 0 0 0,-1-1 0 0 0,1 1 0 0 0,0-1-1 0 0,0 1 1 0 0,-1 0 0 0 0,1-1 0 0 0,0 1 0 0 0,1 0 0 0 0,-1-1-1 0 0,0 1 1 0 0,0 0 0 0 0,0 0 0 0 0,1 0 0 0 0,2-2-1 0 0,-3 3-2 0 0,0-1-1 0 0,0 0 0 0 0,0 1 1 0 0,0-1-1 0 0,0 0 0 0 0,0 0 1 0 0,0 0-1 0 0,-1 0 0 0 0,1 0 1 0 0,0 0-1 0 0,0 0 0 0 0,-1 0 1 0 0,1 0-1 0 0,-1 0 0 0 0,1 0 1 0 0,-1-1-1 0 0,1 1 0 0 0,-1 0 1 0 0,1-2-1 0 0,-1 1-2 0 0,1 0 1 0 0,0-1 0 0 0,0 1-1 0 0,0 0 1 0 0,0 0-1 0 0,0 0 1 0 0,0 0-1 0 0,1 0 1 0 0,-1 0 0 0 0,0 0-1 0 0,3-2 1 0 0,34-58 55 0 0,-25 57-41 0 0,-12 5-17 0 0,0 0 1 0 0,0 0-1 0 0,0 0 0 0 0,0 0 0 0 0,0 0 0 0 0,0-1 1 0 0,0 1-1 0 0,0 0 0 0 0,0-1 0 0 0,0 1 0 0 0,0-1 1 0 0,0 1-1 0 0,0-1 0 0 0,0 1 0 0 0,0-1 0 0 0,-1 0 1 0 0,1 1-1 0 0,0-1 0 0 0,0 0 0 0 0,-1 0 0 0 0,1 1 1 0 0,-1-1-1 0 0,1 0 0 0 0,-1 0 0 0 0,1 0 0 0 0,-1 0 1 0 0,1 0-1 0 0,-1 0 0 0 0,1-1 0 0 0,-1 0-1 0 0,1 0-1 0 0,-1 0 1 0 0,1 1 0 0 0,0-1-1 0 0,0 0 1 0 0,-1 1 0 0 0,1-1-1 0 0,0 0 1 0 0,1 1 0 0 0,-1-1-1 0 0,0 1 1 0 0,0 0-1 0 0,1-1 1 0 0,-1 1 0 0 0,1 0-1 0 0,-1 0 1 0 0,1 0 0 0 0,-1 0-1 0 0,1 0 1 0 0,0 0 0 0 0,-1 0-1 0 0,1 0 1 0 0,0 1-1 0 0,3-1 1 0 0,-2-1-2 0 0,1 1 0 0 0,-1 0 1 0 0,1-1-1 0 0,-1 0 0 0 0,0 0 0 0 0,0 0 0 0 0,0 0 0 0 0,0 0 0 0 0,4-5 0 0 0,-3 4-6 0 0,0-1 0 0 0,0 1 0 0 0,0 0-1 0 0,1 0 1 0 0,-1 0 0 0 0,1 1-1 0 0,0 0 1 0 0,-1-1 0 0 0,9-1 0 0 0,-8 3-2 0 0,-1-1 1 0 0,1 1 0 0 0,-1-1 0 0 0,0 0-1 0 0,0-1 1 0 0,0 1 0 0 0,0-1 0 0 0,0 0 0 0 0,0 0-1 0 0,5-6 1 0 0,-3 6 1 0 0,0-1-1 0 0,0 0 1 0 0,0 1 0 0 0,0 0-1 0 0,0 1 1 0 0,0-1 0 0 0,1 1-1 0 0,-1 1 1 0 0,1-1-1 0 0,0 1 1 0 0,-1 0 0 0 0,14 0-1 0 0,15-4 7 0 0,-29 4 20 0 0,0 0 0 0 0,0 1 0 0 0,0 0 0 0 0,0 0 1 0 0,0 1-1 0 0,0 0 0 0 0,0 0 0 0 0,-1 0 0 0 0,1 0 0 0 0,0 1 1 0 0,-1 0-1 0 0,1 0 0 0 0,-1 1 0 0 0,1 0 0 0 0,-1 0 0 0 0,0 0 1 0 0,0 0-1 0 0,-1 1 0 0 0,1 0 0 0 0,-1 0 0 0 0,1 0 0 0 0,4 7 0 0 0,3-3 59 0 0,14 12 104 0 0,-20-10-121 0 0,-4-7-37 0 0,-1-1 0 0 0,1 1 1 0 0,0-1-1 0 0,-1 0 0 0 0,1 1 0 0 0,0-1 1 0 0,1 0-1 0 0,-1 0 0 0 0,0 0 1 0 0,1 0-1 0 0,-1-1 0 0 0,4 3 0 0 0,1 0 72 0 0,0 1-1 0 0,0 0 0 0 0,-1 0 1 0 0,1 1-1 0 0,4 6 0 0 0,5 4 137 0 0,-11-12-153 0 0,-1 0 0 0 0,0 0 0 0 0,-1 0 1 0 0,1 1-1 0 0,-1 0 0 0 0,0-1 0 0 0,0 1 1 0 0,0 0-1 0 0,-1 1 0 0 0,1-1 0 0 0,1 8 0 0 0,-3-11-45 0 0,0-1-1 0 0,-1 0 0 0 0,1 1 0 0 0,0-1 1 0 0,0 0-1 0 0,0 1 0 0 0,0-1 0 0 0,0 0 0 0 0,0 0 1 0 0,0 0-1 0 0,1 0 0 0 0,-1 0 0 0 0,0 0 1 0 0,1 0-1 0 0,-1-1 0 0 0,0 1 0 0 0,1 0 0 0 0,-1-1 1 0 0,1 1-1 0 0,-1-1 0 0 0,1 1 0 0 0,-1-1 1 0 0,3 0-1 0 0,4 3 155 0 0,-6-2-132 0 0,0 1-1 0 0,0-1 0 0 0,-1 1 0 0 0,1-1 1 0 0,-1 1-1 0 0,1 0 0 0 0,-1 0 0 0 0,1 0 0 0 0,-1 0 1 0 0,0 0-1 0 0,0 0 0 0 0,1 2 0 0 0,6 11 225 0 0,3-7-53 0 0,-1 0 1 0 0,1 0-1 0 0,0-1 1 0 0,0 0 0 0 0,1-1-1 0 0,0 0 1 0 0,0-1-1 0 0,1 0 1 0 0,-1-1 0 0 0,1-1-1 0 0,0 0 1 0 0,0-1-1 0 0,0 0 1 0 0,15 0 0 0 0,-24-2-185 0 0,-1-1 0 0 0,0 0 0 0 0,1 0 0 0 0,-1-1 1 0 0,0 1-1 0 0,0 0 0 0 0,0-1 0 0 0,0 0 1 0 0,0 0-1 0 0,0 0 0 0 0,0 0 0 0 0,-1 0 0 0 0,1-1 1 0 0,-1 1-1 0 0,1-1 0 0 0,-1 0 0 0 0,0 1 1 0 0,0-1-1 0 0,0 0 0 0 0,-1 0 0 0 0,1 0 0 0 0,-1-1 1 0 0,3-4-1 0 0,-2 1 25 0 0,-2 5-53 0 0,1 1 1 0 0,-1-1-1 0 0,0 1 0 0 0,1 0 0 0 0,0-1 1 0 0,-1 1-1 0 0,1 0 0 0 0,0-1 1 0 0,-1 1-1 0 0,1 0 0 0 0,0 0 0 0 0,0 0 1 0 0,0 0-1 0 0,0 0 0 0 0,0 0 1 0 0,0 0-1 0 0,1 0 0 0 0,1-1 1 0 0,1-1 28 0 0,0 0 0 0 0,-1-1 0 0 0,1 1 0 0 0,-1-1 0 0 0,0 0 1 0 0,0 0-1 0 0,0 0 0 0 0,0 0 0 0 0,-1 0 0 0 0,1 0 1 0 0,-1-1-1 0 0,0 0 0 0 0,-1 1 0 0 0,1-1 0 0 0,-1 0 0 0 0,1-7 1 0 0,2-8 128 0 0,-1-1 1 0 0,0 1 0 0 0,-1-23-1 0 0,-2 21-135 0 0,1 10 61 0 0,-1 0 0 0 0,0-1 0 0 0,0 1 0 0 0,-1-1 1 0 0,-1 1-1 0 0,0 0 0 0 0,-1 0 0 0 0,0 0 0 0 0,-1 0 0 0 0,-10-22 0 0 0,12 32-81 0 0,1 0-1 0 0,-1 0 1 0 0,0-1 0 0 0,0 1-1 0 0,0 0 1 0 0,0 1-1 0 0,-1-1 1 0 0,1 0-1 0 0,0 1 1 0 0,-5-3-1 0 0,-10-7 65 0 0,-1-12 19 0 0,7 13-49 0 0,-1 1 0 0 0,0 1 0 0 0,-1 0 1 0 0,1 1-1 0 0,-28-12 0 0 0,37 18-36 0 0,-10-6 22 0 0,0 1 0 0 0,-1 0 0 0 0,0 1 0 0 0,0 1 0 0 0,0 0 0 0 0,-1 0 0 0 0,1 2 0 0 0,-1 0-1 0 0,-22 0 1 0 0,34 2-42 0 0,-4-1-58 0 0,-1 0 1 0 0,1 1-1 0 0,0 0 1 0 0,-1 0-1 0 0,1 1 1 0 0,-1 0-1 0 0,1 1 0 0 0,0-1 1 0 0,0 1-1 0 0,-1 1 1 0 0,1-1-1 0 0,1 1 1 0 0,-1 0-1 0 0,0 1 0 0 0,1 0 1 0 0,0 0-1 0 0,-8 6 1 0 0,7-4-74 0 0,-6 4-316 0 0,1 1 0 0 0,0 0 0 0 0,1 0-1 0 0,0 1 1 0 0,1 0 0 0 0,0 1 0 0 0,1 0 0 0 0,1 1 0 0 0,0-1 0 0 0,-10 24 0 0 0,-3 34-9226 0 0,-46 99 1 0 0,52-129 6102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3304 0 0,'-6'-1'12999'0'0,"-23"2"-9037"0"0,28 0-3880 0 0,0-1 1 0 0,0 1-1 0 0,0 0 1 0 0,1 0-1 0 0,-1-1 0 0 0,0 1 1 0 0,1 0-1 0 0,-1 0 1 0 0,1-1-1 0 0,-1 1 1 0 0,1 0-1 0 0,-1 0 0 0 0,1 0 1 0 0,-1 0-1 0 0,1 0 1 0 0,0 0-1 0 0,-1 1 1 0 0,-8 15 863 0 0,-3-7-358 0 0,8-8-459 0 0,1 0 1 0 0,1 0-1 0 0,-1 0 1 0 0,0 0 0 0 0,0 1-1 0 0,1 0 1 0 0,0-1-1 0 0,-1 1 1 0 0,1 0 0 0 0,0 0-1 0 0,0 0 1 0 0,-2 6-1 0 0,-21 48 902 0 0,19-43-740 0 0,-1 0 0 0 0,-8 27 0 0 0,7-11-63 0 0,5-21-221 0 0,1-1 0 0 0,0 0 0 0 0,0 1 0 0 0,1-1 1 0 0,0 13-1 0 0,1-20-8 0 0,-1 1 1 0 0,1-1 0 0 0,0 1-1 0 0,1 0 1 0 0,-1-1 0 0 0,0 1-1 0 0,0-1 1 0 0,1 1-1 0 0,-1-1 1 0 0,0 1 0 0 0,1-1-1 0 0,0 1 1 0 0,-1-1-1 0 0,1 1 1 0 0,0-1 0 0 0,0 0-1 0 0,0 1 1 0 0,0-1-1 0 0,0 0 1 0 0,0 0 0 0 0,0 0-1 0 0,0 0 1 0 0,0 0 0 0 0,0 0-1 0 0,1 0 1 0 0,-1 0-1 0 0,0 0 1 0 0,1-1 0 0 0,-1 1-1 0 0,1 0 1 0 0,-1-1-1 0 0,1 1 1 0 0,-1-1 0 0 0,1 0-1 0 0,-1 1 1 0 0,1-1 0 0 0,2 0-1 0 0,1 0-44 0 0,1 0 1 0 0,0 0-1 0 0,0 0 0 0 0,0-1 0 0 0,-1 0 0 0 0,1 0 0 0 0,0 0 1 0 0,-1-1-1 0 0,1 0 0 0 0,-1 0 0 0 0,0-1 0 0 0,0 1 1 0 0,0-1-1 0 0,0 0 0 0 0,0-1 0 0 0,0 1 0 0 0,6-6 1 0 0,32-37-288 0 0,-39 38 391 0 0,0-1 0 0 0,0 0 0 0 0,-1 0 0 0 0,0 0 0 0 0,0-1 0 0 0,-1 1 0 0 0,-1-1 0 0 0,1 1 0 0 0,-1-1 0 0 0,-1 1 0 0 0,0-1 0 0 0,-2-18 0 0 0,1-11 445 0 0,1 39-490 0 0,0 0-1 0 0,-1-1 0 0 0,1 1 1 0 0,0 0-1 0 0,0 0 0 0 0,0 0 1 0 0,0-1-1 0 0,0 1 0 0 0,0 0 1 0 0,0 0-1 0 0,0 0 0 0 0,0-1 1 0 0,0 1-1 0 0,0 0 0 0 0,0 0 1 0 0,0 0-1 0 0,0-1 0 0 0,0 1 1 0 0,1 0-1 0 0,-1 0 0 0 0,0 0 1 0 0,0 0-1 0 0,0-1 0 0 0,0 1 1 0 0,0 0-1 0 0,0 0 0 0 0,0 0 1 0 0,1 0-1 0 0,-1 0 0 0 0,0-1 1 0 0,0 1-1 0 0,0 0 0 0 0,0 0 1 0 0,0 0-1 0 0,1 0 1 0 0,-1 0-1 0 0,0 0 0 0 0,0 0 1 0 0,0 0-1 0 0,1 0 0 0 0,-1-1 1 0 0,0 1-1 0 0,0 0 0 0 0,0 0 1 0 0,0 0-1 0 0,1 0 0 0 0,-1 0 1 0 0,0 0-1 0 0,1 1 0 0 0,10 7 421 0 0,7 16-23 0 0,-14-5-198 0 0,2 2-26 0 0,16 36 119 0 0,-16-45-270 0 0,-1-1-1 0 0,0 2 1 0 0,0-1 0 0 0,-2 0-1 0 0,5 26 1 0 0,6 15 144 0 0,-11-38-121 0 0,1 0-1 0 0,-2 0 0 0 0,2 30 0 0 0,-1-6 1 0 0,-1-17-3 0 0,0 1-1 0 0,-3 42 1 0 0,-1-18-72 0 0,0-39-97 0 0,0 0 1 0 0,-1 0-1 0 0,0 0 0 0 0,0-1 0 0 0,-1 1 1 0 0,0-1-1 0 0,0 0 0 0 0,-1 0 1 0 0,0-1-1 0 0,-7 8 0 0 0,6-10-767 0 0,-1-1-1 0 0,1 0 0 0 0,-1-1 1 0 0,0 1-1 0 0,1-1 1 0 0,-1 0-1 0 0,0-1 1 0 0,-12 2-1 0 0,-11-40-12139 0 0,27 10 8090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3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4232 0 0,'0'0'5968'0'0,"0"11"2740"0"0,2 15-2446 0 0,8 1-4039 0 0,-9-24-2104 0 0,-1 1 0 0 0,2-1 0 0 0,-1 1 0 0 0,0-1-1 0 0,1 1 1 0 0,-1-1 0 0 0,1 0 0 0 0,0 0 0 0 0,0 1 0 0 0,0-1 0 0 0,0-1 0 0 0,1 1 0 0 0,-1 0 0 0 0,1-1 0 0 0,0 1 0 0 0,0-1 0 0 0,4 3 0 0 0,-5-3-76 0 0,1 0-1 0 0,-1-1 1 0 0,0 1 0 0 0,0 0 0 0 0,0 0-1 0 0,0 0 1 0 0,0 1 0 0 0,0-1 0 0 0,-1 0-1 0 0,1 1 1 0 0,-1-1 0 0 0,0 1 0 0 0,0 0 0 0 0,0-1-1 0 0,0 1 1 0 0,1 5 0 0 0,15 29 372 0 0,42 43 227 0 0,-57-78-613 0 0,0 1 0 0 0,0-1 0 0 0,0 1 0 0 0,0 0 0 0 0,0 0 0 0 0,-1 0 1 0 0,1 0-1 0 0,-1 0 0 0 0,2 6 0 0 0,6 11 66 0 0,50 70 320 0 0,-42-67-285 0 0,-12-17-94 0 0,-1-1-1 0 0,0 1 1 0 0,0 1 0 0 0,-1-1-1 0 0,1 0 1 0 0,-1 1-1 0 0,-1 0 1 0 0,3 8 0 0 0,-3-8-15 0 0,1-1 0 0 0,0 0 1 0 0,0-1-1 0 0,0 1 1 0 0,6 7-1 0 0,-6-8-14 0 0,0-1 0 0 0,0 1 0 0 0,0-1 0 0 0,-1 1-1 0 0,1 0 1 0 0,-1 0 0 0 0,-1 0 0 0 0,1 1 0 0 0,1 6 0 0 0,30 92-7 0 0,-27-61 0 0 0,4 35 0 0 0,2 94 0 0 0,-11-143 0 0 0,-2 0 0 0 0,-1 0 0 0 0,-2 0 0 0 0,0 0 0 0 0,-2-1 0 0 0,-1 0 0 0 0,-15 37 0 0 0,-19 21-2483 0 0,22-51-1987 0 0,16-31 2830 0 0,0 0 1 0 0,0 0-1 0 0,-1 0 0 0 0,0 0 0 0 0,1-1 1 0 0,-2 1-1 0 0,1-1 0 0 0,0 0 1 0 0,-6 3-1 0 0,2-2-5057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98 7480 0 0,'-26'9'5177'0'0,"24"-8"-4753"0"0,1 0 0 0 0,-1 0 0 0 0,1 0 0 0 0,-1-1 0 0 0,1 1 0 0 0,-1 0 0 0 0,1-1 0 0 0,-1 1 0 0 0,0-1 0 0 0,1 1 0 0 0,-1-1 0 0 0,0 0 0 0 0,0 0 0 0 0,1 0 0 0 0,-1 0 0 0 0,0 0 0 0 0,-3-1 0 0 0,6-1-236 0 0,0 0 0 0 0,1-1 0 0 0,-1 1 0 0 0,0 0 0 0 0,1-1 0 0 0,-1 1 0 0 0,1 0 0 0 0,0 0 0 0 0,0 0 0 0 0,0 0 0 0 0,0 1 0 0 0,0-1 0 0 0,3-2 0 0 0,-3 3-11 0 0,26-14 545 0 0,1-2 44 0 0,-23 12-641 0 0,0 0 1 0 0,0 1-1 0 0,1-1 1 0 0,-1 2-1 0 0,1-1 0 0 0,0 0 1 0 0,0 1-1 0 0,0 1 1 0 0,1-1-1 0 0,-1 1 0 0 0,11-2 1 0 0,6 1 343 0 0,1 1 0 0 0,30 1 1 0 0,-45 1-313 0 0,-7 1-127 0 0,0 0-1 0 0,0 0 1 0 0,-1 0-1 0 0,1 0 0 0 0,0 0 1 0 0,-1 0-1 0 0,1 1 0 0 0,-1-1 1 0 0,1 1-1 0 0,-1 0 1 0 0,0 0-1 0 0,1 0 0 0 0,-1 0 1 0 0,0 0-1 0 0,0 0 0 0 0,-1 0 1 0 0,1 1-1 0 0,0-1 1 0 0,1 4-1 0 0,25 50 275 0 0,-23-46-269 0 0,0 1 0 0 0,-1 0-1 0 0,-1 0 1 0 0,0 0 0 0 0,0 0-1 0 0,-1 1 1 0 0,0 12 0 0 0,-1-17-16 0 0,-1 1 1 0 0,1-1 0 0 0,1 0-1 0 0,0 0 1 0 0,3 11 0 0 0,-2-11 17 0 0,-1 1 0 0 0,0 0 0 0 0,0-1 0 0 0,-1 1 0 0 0,1 12 0 0 0,2 268 885 0 0,-3-280-884 0 0,0-1 0 0 0,1 1 0 0 0,0 0-1 0 0,0 0 1 0 0,1-1 0 0 0,0 0 0 0 0,0 1-1 0 0,0-1 1 0 0,6 7 0 0 0,-7-9-9 0 0,1-1 0 0 0,0 0 0 0 0,0 0 0 0 0,0 0 0 0 0,0 0 0 0 0,1 0 0 0 0,-1 0 1 0 0,1-1-1 0 0,0 0 0 0 0,0 0 0 0 0,0 0 0 0 0,1 0 0 0 0,-1 0 0 0 0,1-1 0 0 0,-1 0 0 0 0,6 2 0 0 0,-4-3 8 0 0,0 0 0 0 0,0 0-1 0 0,1-1 1 0 0,-1 0-1 0 0,0 0 1 0 0,0 0 0 0 0,0-1-1 0 0,0 0 1 0 0,0 0 0 0 0,1 0-1 0 0,-2-1 1 0 0,11-4-1 0 0,-13 4-25 0 0,1 0 0 0 0,-1-1 0 0 0,1 1-1 0 0,-1-1 1 0 0,0 0 0 0 0,0 0-1 0 0,0 0 1 0 0,0-1 0 0 0,-1 1-1 0 0,0-1 1 0 0,5-7 0 0 0,-5 7 8 0 0,1 0 0 0 0,-1-1 0 0 0,1 1 1 0 0,1 1-1 0 0,-1-1 0 0 0,8-6 0 0 0,-10 8-19 0 0,0 1 0 0 0,0 0 1 0 0,0 0-1 0 0,0-1 0 0 0,0 1 0 0 0,0 0 1 0 0,0-1-1 0 0,0 1 0 0 0,0-1 0 0 0,0 0 0 0 0,-1 1 1 0 0,1-1-1 0 0,-1 1 0 0 0,1-1 0 0 0,-1-3 1 0 0,1 3-19 0 0,-1 0 1 0 0,0 0-1 0 0,1 0 1 0 0,0 0 0 0 0,-1 0-1 0 0,1 0 1 0 0,0 1-1 0 0,0-1 1 0 0,0 0 0 0 0,0 0-1 0 0,0 0 1 0 0,1 1-1 0 0,2-4 1 0 0,0 1-208 0 0,0-1 1 0 0,0 0-1 0 0,-1 0 0 0 0,0-1 0 0 0,1 1 1 0 0,-2-1-1 0 0,1 1 0 0 0,-1-1 1 0 0,0 0-1 0 0,2-9 0 0 0,-1-20-2817 0 0,-3 32 2527 0 0,-1 0 0 0 0,1 0 0 0 0,1 0 0 0 0,-1 0 0 0 0,0 0 0 0 0,1 0-1 0 0,-1 0 1 0 0,1 0 0 0 0,0 0 0 0 0,0 0 0 0 0,0 0 0 0 0,3-4 0 0 0,1-3-1400 0 0,-1 1 1 0 0,0-1 0 0 0,0 1-1 0 0,-1-1 1 0 0,2-15 0 0 0,-2 15 23 0 0,-2-11-2341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81 5344 0 0,'9'-17'4525'0'0,"-8"16"-4351"0"0,0 1 0 0 0,0-1 1 0 0,0 0-1 0 0,0 0 0 0 0,0 1 0 0 0,0-1 0 0 0,0 0 0 0 0,0 0 0 0 0,0 0 1 0 0,-1 0-1 0 0,1 0 0 0 0,0 0 0 0 0,-1 0 0 0 0,1 0 0 0 0,0 0 1 0 0,-1 0-1 0 0,1-1 0 0 0,-1 1 0 0 0,0 0 0 0 0,1 0 0 0 0,-1-3 1 0 0,0 4-54 0 0,0-1 0 0 0,0 0 0 0 0,0 0 0 0 0,0 1 1 0 0,1-1-1 0 0,-1 0 0 0 0,0 1 0 0 0,0-1 0 0 0,1 0 0 0 0,-1 0 1 0 0,0 1-1 0 0,1-1 0 0 0,-1 1 0 0 0,1-1 0 0 0,-1 0 1 0 0,0 1-1 0 0,1-1 0 0 0,0 1 0 0 0,-1-1 0 0 0,1 1 1 0 0,-1-1-1 0 0,1 1 0 0 0,0-1 0 0 0,-1 1 0 0 0,1 0 1 0 0,1-1-1 0 0,32-11 4412 0 0,-31 10-3999 0 0,0 0 0 0 0,0 1 0 0 0,0-1 0 0 0,1 1 0 0 0,-1 0 0 0 0,1 0 0 0 0,-1 1 0 0 0,1-1 0 0 0,5 0 0 0 0,-7 1-117 0 0,16 48 1884 0 0,-19 3-2080 0 0,-2-1-1 0 0,-13 66 1 0 0,9-85-124 0 0,-21 59 0 0 0,10-50 1 0 0,-10 17-30 0 0,22-48-71 0 0,0 1 1 0 0,1 1 0 0 0,0-1 0 0 0,1 1-1 0 0,-5 17 1 0 0,8-20 9 0 0,-2-1 0 0 0,1 1 0 0 0,-1 0 1 0 0,0 0-1 0 0,-1-1 0 0 0,0 0 0 0 0,0 0 0 0 0,-1 0 0 0 0,1 0 0 0 0,-1-1 1 0 0,-7 7-1 0 0,5-7-5 0 0,3-2 1 0 0,-1-1 1 0 0,1 2-1 0 0,0-1 0 0 0,0 0 1 0 0,0 1-1 0 0,0 0 0 0 0,1 0 0 0 0,-5 9 1 0 0,-29 47 20 0 0,34-55-24 0 0,0 0-1 0 0,-1 0 1 0 0,0 0 0 0 0,0-1 0 0 0,0 0 0 0 0,-6 6 0 0 0,-13 19 41 0 0,15-18-36 0 0,6-10 0 0 0,1 0-1 0 0,0 0 1 0 0,0-1 0 0 0,0 1-1 0 0,0 0 1 0 0,0 0 0 0 0,0 0-1 0 0,0 0 1 0 0,1 0 0 0 0,-1 0-1 0 0,1 0 1 0 0,0 0 0 0 0,-1 0-1 0 0,1 1 1 0 0,0 2 0 0 0,13-3 11 0 0,-1-1 0 0 0,1 0 0 0 0,15-2 0 0 0,-26 1-19 0 0,82-13-10 0 0,-69 11 21 0 0,1-1 1 0 0,-1 0 0 0 0,1-2-1 0 0,-1 0 1 0 0,0 0 0 0 0,-1-1-1 0 0,24-14 1 0 0,-10 1 27 0 0,22-10 27 0 0,-48 28-62 0 0,0 0 0 0 0,0 0 0 0 0,0 0 0 0 0,0-1 1 0 0,0 1-1 0 0,0 0 0 0 0,0-1 0 0 0,0 0 0 0 0,0 1 1 0 0,-1-1-1 0 0,1 0 0 0 0,-1 0 0 0 0,1 0 0 0 0,1-3 0 0 0,16-15-49 0 0,-15 16-99 0 0,-1-1 1 0 0,1 1-1 0 0,-1 0 0 0 0,1-1 1 0 0,-1 0-1 0 0,0 0 0 0 0,-1 0 1 0 0,1 0-1 0 0,-1 0 0 0 0,2-7 1 0 0,-4 12 118 0 0,0-1-1 0 0,0 0 1 0 0,0 0 0 0 0,0 1-1 0 0,0-1 1 0 0,1 0 0 0 0,-1 1 0 0 0,0-1-1 0 0,1 0 1 0 0,-1 1 0 0 0,0-1 0 0 0,1 0-1 0 0,-1 1 1 0 0,1-1 0 0 0,-1 1 0 0 0,1-1-1 0 0,-1 1 1 0 0,1-1 0 0 0,-1 1 0 0 0,1-1-1 0 0,0 1 1 0 0,-1 0 0 0 0,1-1-1 0 0,0 1 1 0 0,-1 0 0 0 0,1-1 0 0 0,0 1-1 0 0,-1 0 1 0 0,1 0 0 0 0,0 0 0 0 0,0-1-1 0 0,-1 1 1 0 0,1 0 0 0 0,0 0 0 0 0,1 1-1 0 0,-1-1-16 0 0,-1 0-1 0 0,1 0 1 0 0,0 0-1 0 0,0 0 1 0 0,0-1-1 0 0,0 1 1 0 0,-1 0-1 0 0,1 0 0 0 0,0 0 1 0 0,0-1-1 0 0,0 1 1 0 0,-1 0-1 0 0,1-1 1 0 0,0 1-1 0 0,-1-1 1 0 0,1 1-1 0 0,0-1 1 0 0,-1 1-1 0 0,1-1 0 0 0,0 1 1 0 0,-1-1-1 0 0,1 1 1 0 0,-1-1-1 0 0,1 0 1 0 0,-1 0-1 0 0,1 1 1 0 0,-1-1-1 0 0,0 0 1 0 0,1 0-1 0 0,-1 1 0 0 0,0-1 1 0 0,0 0-1 0 0,1 0 1 0 0,-1 0-1 0 0,0 1 1 0 0,0-2-1 0 0,1-14-1721 0 0,2 0-1 0 0,-1 0 1 0 0,2 1-1 0 0,0-1 1 0 0,10-21-1 0 0,9-15-3131 0 0,-16 35 3014 0 0,1 1 1 0 0,16-27-1 0 0,-11 16-2148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4256 0 0,'-4'0'1442'0'0,"-39"1"9792"0"0,40-1-10675 0 0,0 1 1 0 0,0-1 0 0 0,-1 1-1 0 0,1 0 1 0 0,0 0 0 0 0,0 0 0 0 0,0 0-1 0 0,0 0 1 0 0,-4 3 0 0 0,-1 1 1207 0 0,8-4-1617 0 0,-1-1 0 0 0,0 1 0 0 0,0-1 0 0 0,1 1 0 0 0,-1 0 1 0 0,0-1-1 0 0,1 1 0 0 0,-1 0 0 0 0,1 0 0 0 0,-1-1 0 0 0,1 1 0 0 0,-1 0 0 0 0,1 0 1 0 0,0 0-1 0 0,-1 0 0 0 0,1-1 0 0 0,0 1 0 0 0,-1 0 0 0 0,1 0 0 0 0,0 0 0 0 0,0 0 1 0 0,0 0-1 0 0,0 0 0 0 0,0 0 0 0 0,0 0 0 0 0,0 0 0 0 0,0-1 0 0 0,1 1 0 0 0,-1 0 1 0 0,1 2-1 0 0,-1 1-58 0 0,0 0 0 0 0,1 1 0 0 0,0-1 1 0 0,0 0-1 0 0,0 0 0 0 0,0 0 0 0 0,1 0 1 0 0,-1 0-1 0 0,1 0 0 0 0,0 0 0 0 0,0-1 1 0 0,4 5-1 0 0,-4-4-49 0 0,1-1 0 0 0,-1 1 1 0 0,0 0-1 0 0,0-1 1 0 0,0 1-1 0 0,-1 0 0 0 0,1 0 1 0 0,-1 0-1 0 0,0 1 0 0 0,0-1 1 0 0,-1 0-1 0 0,1 5 0 0 0,0 0 3 0 0,0 0 0 0 0,0-1-1 0 0,1 1 1 0 0,0-1-1 0 0,1 0 1 0 0,0 0 0 0 0,5 11-1 0 0,-3-10-21 0 0,-2-1 1 0 0,1 1-1 0 0,-1 0 1 0 0,-1 1-1 0 0,0-1 1 0 0,0 0-1 0 0,1 15 0 0 0,-3-7 30 0 0,-1 7-40 0 0,1 0 0 0 0,2 0 1 0 0,8 48-1 0 0,-8-60-41 0 0,0-1 0 0 0,0 1 0 0 0,-2 0 0 0 0,0 22 1 0 0,2 17-347 0 0,2-34 164 0 0,-4-13 76 0 0,1 1 0 0 0,0-1 0 0 0,0 1 0 0 0,0-1 0 0 0,0 0 0 0 0,1 1-1 0 0,0-1 1 0 0,0 0 0 0 0,0 0 0 0 0,0 0 0 0 0,1-1 0 0 0,4 7-1 0 0,7 12-1108 0 0,-13-20 1038 0 0,-1 0-1 0 0,1-1 0 0 0,0 1 0 0 0,0 0 0 0 0,0-1 0 0 0,0 1 0 0 0,0-1 0 0 0,0 1 0 0 0,0-1 0 0 0,0 1 0 0 0,1-1 0 0 0,-1 0 0 0 0,1 0 0 0 0,-1 0 0 0 0,1 0 0 0 0,-1 0 0 0 0,3 1 0 0 0,4 2-786 0 0,24 5-3473 0 0,-31-8 4339 0 0,0-1-1 0 0,0 0 0 0 0,0 0 1 0 0,0 0-1 0 0,0 0 0 0 0,0 0 1 0 0,0-1-1 0 0,0 1 0 0 0,0 0 1 0 0,0 0-1 0 0,0-1 0 0 0,0 1 1 0 0,0 0-1 0 0,0-1 0 0 0,0 1 1 0 0,0-1-1 0 0,0 1 0 0 0,0-1 1 0 0,-1 0-1 0 0,1 1 0 0 0,0-1 1 0 0,0 0-1 0 0,-1 0 0 0 0,1 1 1 0 0,0-1-1 0 0,-1 0 0 0 0,1-1 1 0 0,13-17-4135 0 0,-12 17 3963 0 0,-1 0 1 0 0,1 0-1 0 0,0 0 1 0 0,-1 0-1 0 0,0 0 1 0 0,1-1-1 0 0,-1 1 1 0 0,0 0-1 0 0,0-1 1 0 0,-1 1-1 0 0,1-1 1 0 0,0-2-1 0 0,7-16-1512 0 0,1 14-1867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5304 0 0,'-1'0'383'0'0,"0"0"-1"0"0,1 0 1 0 0,-1 0 0 0 0,0 0 0 0 0,1 0-1 0 0,-1 1 1 0 0,0-1 0 0 0,1 0-1 0 0,-1 0 1 0 0,1 1 0 0 0,-1-1 0 0 0,1 0-1 0 0,-1 1 1 0 0,0-1 0 0 0,1 1 0 0 0,-1-1-1 0 0,1 0 1 0 0,0 1 0 0 0,-1-1 0 0 0,1 1-1 0 0,-1-1 1 0 0,1 1 0 0 0,-1 0 0 0 0,-5 21 5062 0 0,7 31-833 0 0,0-35-3154 0 0,-1-13-1290 0 0,1 0 0 0 0,0-1 0 0 0,1 1 0 0 0,-1 0 1 0 0,1 0-1 0 0,0 0 0 0 0,0-1 0 0 0,0 1 0 0 0,5 5 1 0 0,0 3 242 0 0,-2-4-182 0 0,2 4-69 0 0,0 0 0 0 0,-1 0 0 0 0,0 0 1 0 0,-1 0-1 0 0,-1 1 0 0 0,6 26 0 0 0,4-1-60 0 0,-1-7-24 0 0,0 7-24 0 0,-11-33-48 0 0,1 1 0 0 0,-1-1 0 0 0,-1 1 0 0 0,1-1 0 0 0,1 14 0 0 0,-4-15-66 0 0,1 0-1 0 0,1-1 0 0 0,-1 1 0 0 0,1 0 0 0 0,0 0 0 0 0,0 0 0 0 0,0-1 0 0 0,1 1 1 0 0,0-1-1 0 0,0 1 0 0 0,0-1 0 0 0,4 7 0 0 0,-4-9-83 0 0,-1 0 1 0 0,1 0-1 0 0,-1 0 0 0 0,1 0 1 0 0,-1 1-1 0 0,0-1 0 0 0,0 0 1 0 0,0 1-1 0 0,0-1 0 0 0,-1 1 1 0 0,1-1-1 0 0,0 1 0 0 0,-1-1 1 0 0,0 1-1 0 0,0-1 0 0 0,0 1 1 0 0,0 2-1 0 0,5 27-3733 0 0,-1-21 2202 0 0,-4-10 1272 0 0,0 0 0 0 0,1 1 0 0 0,-1-1 0 0 0,1 1 1 0 0,0-1-1 0 0,-1 0 0 0 0,1 1 0 0 0,0-1 0 0 0,0 0 0 0 0,0 0 0 0 0,0 0 1 0 0,0 0-1 0 0,0 0 0 0 0,0 0 0 0 0,0 0 0 0 0,1 1 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17 194 6256 0 0,'-4'-3'6827'0'0,"3"3"-6409"0"0,0-1-1 0 0,0 1 1 0 0,0 0 0 0 0,1-1-1 0 0,-1 1 1 0 0,0-1-1 0 0,0 0 1 0 0,1 1-1 0 0,-1-1 1 0 0,1 1-1 0 0,-1-1 1 0 0,0 0-1 0 0,1 0 1 0 0,-1 1 0 0 0,1-1-1 0 0,-1 0 1 0 0,1 0-1 0 0,-1-1 1 0 0,14-22 1607 0 0,-12 20-1868 0 0,1 0 1 0 0,0 0-1 0 0,0 0 0 0 0,0 1 1 0 0,1-1-1 0 0,-1 0 0 0 0,1 1 1 0 0,0 0-1 0 0,0 0 0 0 0,6-5 1 0 0,12-13 72 0 0,-19 18-196 0 0,1 0-1 0 0,-1 0 1 0 0,1 0-1 0 0,0 0 1 0 0,0 1-1 0 0,1-1 1 0 0,6-3-1 0 0,18-13 151 0 0,-23 14-102 0 0,2 0 0 0 0,-1 1 0 0 0,0-1 0 0 0,1 2-1 0 0,0-1 1 0 0,0 1 0 0 0,11-4 0 0 0,-14 6-38 0 0,26-4 248 0 0,-30 4-277 0 0,1 1 0 0 0,0 0-1 0 0,-1 0 1 0 0,1 0 0 0 0,-1 0-1 0 0,1 0 1 0 0,0-1 0 0 0,-1 1-1 0 0,1 0 1 0 0,0 0-1 0 0,-1 1 1 0 0,1-1 0 0 0,-1 0-1 0 0,1 0 1 0 0,0 0 0 0 0,-1 0-1 0 0,1 0 1 0 0,-1 1 0 0 0,1-1-1 0 0,0 0 1 0 0,-1 1 0 0 0,1-1-1 0 0,-1 0 1 0 0,1 1 0 0 0,-1-1-1 0 0,1 1 1 0 0,-1-1 0 0 0,1 1-1 0 0,-1-1 1 0 0,0 1 0 0 0,1-1-1 0 0,-1 1 1 0 0,0-1 0 0 0,1 1-1 0 0,-1-1 1 0 0,0 2 0 0 0,14 39 555 0 0,-10 101-443 0 0,-3-140-134 0 0,0 1 0 0 0,-1 0 0 0 0,1 0 0 0 0,0-1 0 0 0,0 1 0 0 0,1-1-1 0 0,-1 1 1 0 0,0-1 0 0 0,1 0 0 0 0,0 1 0 0 0,-1-1 0 0 0,1 0 0 0 0,0 0 0 0 0,3 3 0 0 0,14 19-41 0 0,-18-22 50 0 0,1 0-1 0 0,-1 0 0 0 0,0 0 0 0 0,1 0 1 0 0,0-1-1 0 0,-1 1 0 0 0,1-1 0 0 0,0 1 1 0 0,0-1-1 0 0,-1 0 0 0 0,1 0 0 0 0,0 1 1 0 0,1-1-1 0 0,-1-1 0 0 0,0 1 0 0 0,3 1 1 0 0,-3-2-1 0 0,-1 0 0 0 0,0 1 1 0 0,1-1-1 0 0,-1 1 0 0 0,0-1 1 0 0,1 1-1 0 0,-1 0 0 0 0,0-1 1 0 0,0 1-1 0 0,1 0 0 0 0,-1 0 1 0 0,0 0-1 0 0,0 0 0 0 0,0 0 1 0 0,0 0-1 0 0,0 0 0 0 0,-1 0 1 0 0,1 0-1 0 0,0 0 0 0 0,1 2 1 0 0,1 2 20 0 0,1-1 0 0 0,0 0 0 0 0,1 0 0 0 0,-1 0 0 0 0,1 0 0 0 0,-1-1 0 0 0,1 0 0 0 0,0 0 0 0 0,11 5 0 0 0,-5-2 63 0 0,14 30 391 0 0,-12-23-220 0 0,-1 0 0 0 0,-1 1-1 0 0,0 0 1 0 0,11 19 0 0 0,-18-26-192 0 0,42 36 569 0 0,-37-31-447 0 0,2 0 0 0 0,-1 0 0 0 0,23 17 0 0 0,-31-26-146 0 0,0-1 0 0 0,0 0 0 0 0,-1 1 0 0 0,1 0 0 0 0,-1-1 0 0 0,0 1 0 0 0,0 0 0 0 0,0-1-1 0 0,0 1 1 0 0,0 0 0 0 0,-1 0 0 0 0,1 0 0 0 0,-1 0 0 0 0,0 0 0 0 0,0 0 0 0 0,0 0 0 0 0,0 0 0 0 0,-1 4 0 0 0,1 2 38 0 0,-2-1 0 0 0,1 1 0 0 0,-1-1 1 0 0,0 1-1 0 0,-4 10 0 0 0,1-10-49 0 0,-1 0-1 0 0,0-1 0 0 0,0 1 1 0 0,-15 13-1 0 0,-7 10-106 0 0,26-30 46 0 0,-1 1 0 0 0,1-1 0 0 0,-1 0 0 0 0,0 1 1 0 0,0-1-1 0 0,1-1 0 0 0,-1 1 0 0 0,-6 2 0 0 0,7-3-14 0 0,0 0 0 0 0,0 0 1 0 0,0 0-1 0 0,0 0 0 0 0,0 0 0 0 0,0 1 0 0 0,0-1 1 0 0,0 1-1 0 0,1-1 0 0 0,-1 1 0 0 0,0 0 1 0 0,1-1-1 0 0,-3 5 0 0 0,2-4-34 0 0,1 1 0 0 0,-1-1 0 0 0,0 0 0 0 0,0 0-1 0 0,0 0 1 0 0,0 0 0 0 0,-1 0 0 0 0,1-1 0 0 0,0 1 0 0 0,-1-1 0 0 0,1 1 0 0 0,-1-1-1 0 0,0 0 1 0 0,1 0 0 0 0,-1 0 0 0 0,0 0 0 0 0,0-1 0 0 0,-5 1 0 0 0,-24 11-1603 0 0,32-11 1598 0 0,-1-1 1 0 0,1 0 0 0 0,0 0-1 0 0,0 1 1 0 0,-1-1-1 0 0,1 0 1 0 0,0 0-1 0 0,-1 0 1 0 0,1 0 0 0 0,0 0-1 0 0,-1 1 1 0 0,1-1-1 0 0,0 0 1 0 0,-1 0-1 0 0,1 0 1 0 0,-1 0 0 0 0,1 0-1 0 0,0 0 1 0 0,-1 0-1 0 0,1 0 1 0 0,0 0-1 0 0,-1 0 1 0 0,1-1 0 0 0,0 1-1 0 0,-1 0 1 0 0,1 0-1 0 0,0 0 1 0 0,-1 0-1 0 0,1 0 1 0 0,0-1 0 0 0,-1 1-1 0 0,1 0 1 0 0,0 0-1 0 0,0 0 1 0 0,-1-1-1 0 0,1 1 1 0 0,0 0 0 0 0,0-1-1 0 0,-1 1 1 0 0,1 0-1 0 0,0 0 1 0 0,0-1-1 0 0,0 1 1 0 0,0 0 0 0 0,-1-1-1 0 0,1 1 1 0 0,0 0-1 0 0,0-1 1 0 0,-5-30-3047 0 0,6-27-440 0 0,9-1 952 0 0,-8 36 1295 0 0,1 1 1 0 0,1 0-1 0 0,1 0 1 0 0,1 0 0 0 0,1 1-1 0 0,19-41 1 0 0,4 25-2661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6528 0 0,'0'7'7505'0'0,"0"23"-2789"0"0,0-1-2017 0 0,0 9-221 0 0,8 73 1 0 0,-5-52-1978 0 0,-3-45-390 0 0,0-1 0 0 0,1 0 0 0 0,0 0-1 0 0,1 0 1 0 0,5 16 0 0 0,10 40 480 0 0,-15-58-454 0 0,0 1 0 0 0,0-1 0 0 0,2 0 0 0 0,-1 0 0 0 0,1 0 0 0 0,10 18-1 0 0,19 9 151 0 0,-28-33-235 0 0,0 0-1 0 0,0 0 1 0 0,0 1 0 0 0,-1-1-1 0 0,0 1 1 0 0,0 0 0 0 0,4 9-1 0 0,-5-10-5 0 0,0-1 0 0 0,0 1-1 0 0,1-1 1 0 0,0 0-1 0 0,0 0 1 0 0,0-1-1 0 0,0 1 1 0 0,0-1-1 0 0,1 0 1 0 0,0 0-1 0 0,0 0 1 0 0,-1 0-1 0 0,2-1 1 0 0,6 3 0 0 0,0 0 50 0 0,9 6 72 0 0,-17-8-138 0 0,0-1 1 0 0,0 1 0 0 0,1-1 0 0 0,-1 0-1 0 0,1-1 1 0 0,-1 1 0 0 0,1-1-1 0 0,0 0 1 0 0,-1 0 0 0 0,1 0 0 0 0,0-1-1 0 0,8 0 1 0 0,15 1 83 0 0,-19 0-83 0 0,0 0 0 0 0,1-1 0 0 0,-1 0 0 0 0,1 0 0 0 0,-1-1-1 0 0,1-1 1 0 0,-1 1 0 0 0,0-1 0 0 0,0-1 0 0 0,0 0 0 0 0,0 0 0 0 0,0-1 0 0 0,-1 0-1 0 0,16-9 1 0 0,-14 6-11 0 0,-6 5-7 0 0,0-1 0 0 0,0 1 0 0 0,0-1 0 0 0,0 0 0 0 0,0 0 1 0 0,-1-1-1 0 0,1 1 0 0 0,-1-1 0 0 0,0 0 0 0 0,3-5 0 0 0,20-26 66 0 0,5-9 48 0 0,-27 31-81 0 0,0 0 1 0 0,-1 0 0 0 0,-1 0-1 0 0,0 0 1 0 0,0 0 0 0 0,-1-1-1 0 0,-1 1 1 0 0,0 0 0 0 0,-1-1-1 0 0,-1 1 1 0 0,0 0 0 0 0,0 0-1 0 0,-9-24 1 0 0,-5 17-47 0 0,-55-73 0 0 0,54 76 0 0 0,7 6 0 0 0,0 0 0 0 0,-1 1 0 0 0,0 0 0 0 0,-23-15 0 0 0,32 23 0 0 0,-1 1 0 0 0,1 0 0 0 0,-1-1 0 0 0,1 0 0 0 0,0 1 0 0 0,0-1 0 0 0,0 0 0 0 0,0 0 0 0 0,0 0 0 0 0,1 0 0 0 0,-1-1 0 0 0,0 1 0 0 0,1 0 0 0 0,-3-5 0 0 0,-6-11 0 0 0,-17-1 0 0 0,20 12 0 0 0,2 3 0 0 0,-1-1 0 0 0,1 1 0 0 0,-1 0 0 0 0,0 0 0 0 0,0 0 0 0 0,0 1 0 0 0,0 0 0 0 0,-8-3 0 0 0,3 2-183 0 0,-1 0-1 0 0,1 1 1 0 0,0 0-1 0 0,-1 1 1 0 0,1 0 0 0 0,-1 1-1 0 0,0 0 1 0 0,-17 2-1 0 0,23 0-295 0 0,0 1 0 0 0,1 0 0 0 0,-1 1 0 0 0,1-1 0 0 0,0 1 0 0 0,0 1 0 0 0,-7 4 1 0 0,6-1-637 0 0,1-1 0 0 0,0 1 0 0 0,0 0 0 0 0,1 0 0 0 0,-5 10 0 0 0,-8 13-3944 0 0,0-4 143 0 0,9-15-2440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52 6896 0 0,'0'-2'594'0'0,"1"-1"0"0"0,-1 1 1 0 0,0 0-1 0 0,0 0 0 0 0,0 0 0 0 0,0 0 1 0 0,-1 0-1 0 0,1-1 0 0 0,-1 1 0 0 0,1 0 1 0 0,-1 0-1 0 0,0 0 0 0 0,1 0 0 0 0,-1 0 1 0 0,0 0-1 0 0,-1 0 0 0 0,1 1 0 0 0,0-1 1 0 0,-3-3-1 0 0,1 4-141 0 0,-1-1 0 0 0,1 1-1 0 0,-1 0 1 0 0,1 0 0 0 0,-1 1 0 0 0,0-1 0 0 0,1 1-1 0 0,-1 0 1 0 0,1 0 0 0 0,-7 0 0 0 0,4 1-243 0 0,1 0 0 0 0,0 0-1 0 0,0 0 1 0 0,0 1 0 0 0,0 0 0 0 0,0 0-1 0 0,0 0 1 0 0,0 0 0 0 0,0 1 0 0 0,1 0 0 0 0,-1 0-1 0 0,1 0 1 0 0,0 1 0 0 0,0-1 0 0 0,0 1 0 0 0,0 0-1 0 0,1 0 1 0 0,0 0 0 0 0,0 1 0 0 0,0-1 0 0 0,0 1-1 0 0,-4 8 1 0 0,-4 11-61 0 0,1 0 0 0 0,1 0-1 0 0,0 1 1 0 0,2 0 0 0 0,1 0-1 0 0,1 1 1 0 0,2 0 0 0 0,0 0 0 0 0,2 0-1 0 0,1 27 1 0 0,0-14-109 0 0,8 61 0 0 0,-6-86-40 0 0,1-1 1 0 0,0 1-1 0 0,1-1 0 0 0,1 1 1 0 0,0-1-1 0 0,0-1 0 0 0,15 25 1 0 0,2 0-4 0 0,-17-26 3 0 0,1 0-1 0 0,1 0 0 0 0,0-1 0 0 0,0 1 1 0 0,12 11-1 0 0,-7-13 2 0 0,-9-6-6 0 0,0-1-1 0 0,0 0 1 0 0,0 1-1 0 0,-1 0 1 0 0,1 0 0 0 0,-1-1-1 0 0,0 1 1 0 0,0 1-1 0 0,0-1 1 0 0,3 7-1 0 0,0-4-33 0 0,-1 0-1 0 0,1 0 0 0 0,1-1 1 0 0,-1 1-1 0 0,7 4 0 0 0,-5-4-17 0 0,0 0-1 0 0,-1 0 0 0 0,0 1 1 0 0,0-1-1 0 0,7 12 0 0 0,-7-12-166 0 0,0 0-1 0 0,1 0 0 0 0,0-1 0 0 0,0 0 1 0 0,0-1-1 0 0,0 1 0 0 0,0-1 0 0 0,1-1 1 0 0,0 1-1 0 0,14 3 0 0 0,-21-7 120 0 0,1 1-43 0 0,1-1-1 0 0,-1 1 0 0 0,1-1 1 0 0,-1 0-1 0 0,1 0 1 0 0,-1 0-1 0 0,1 0 1 0 0,-1-1-1 0 0,1 1 0 0 0,-1-1 1 0 0,1 1-1 0 0,-1-1 1 0 0,0 0-1 0 0,1 0 0 0 0,-1 0 1 0 0,0 0-1 0 0,0-1 1 0 0,0 1-1 0 0,0-1 1 0 0,0 1-1 0 0,0-1 0 0 0,0 1 1 0 0,0-1-1 0 0,0 0 1 0 0,-1 0-1 0 0,1 0 0 0 0,-1 0 1 0 0,3-4-1 0 0,2-4-952 0 0,1-1-1 0 0,-1 0 1 0 0,-1 0-1 0 0,0 0 0 0 0,4-14 1 0 0,5-9-787 0 0,-9 23 1052 0 0,-1 1 0 0 0,0-1-1 0 0,0 0 1 0 0,2-15 0 0 0,14-48-3399 0 0,-10 36 50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4264 0 0,'0'3'9098'0'0,"-2"14"-6811"0"0,-2-11-1738 0 0,1 0-1 0 0,0 0 1 0 0,0 0 0 0 0,0 1-1 0 0,1-1 1 0 0,0 1 0 0 0,1-1-1 0 0,-1 1 1 0 0,1 0 0 0 0,1 0 0 0 0,-1 0-1 0 0,1 0 1 0 0,0 0 0 0 0,2 9-1 0 0,0 5-38 0 0,1-1 0 0 0,1 1-1 0 0,10 27 1 0 0,6 37 295 0 0,-16-74-736 0 0,11 24 134 0 0,16 62 0 0 0,-25-77-124 0 0,-2-6-45 0 0,0-1 0 0 0,-1 1 0 0 0,1 22 0 0 0,10 12 107 0 0,-15-47-138 0 0,1 0 0 0 0,-1-1 0 0 0,0 1 0 0 0,1-1 0 0 0,-1 1 0 0 0,0-1 0 0 0,1 1 0 0 0,-1-1 0 0 0,0 0 1 0 0,0 1-1 0 0,1-1 0 0 0,-1 0 0 0 0,0 0 0 0 0,0 0 0 0 0,1 1 0 0 0,-1-1 0 0 0,0 0 0 0 0,0 0 0 0 0,0 0 0 0 0,0 0 0 0 0,1 0 0 0 0,-1 0 1 0 0,0-1-1 0 0,0 1 0 0 0,1 0 0 0 0,-1 0 0 0 0,0-1 0 0 0,0 1 0 0 0,0 0 0 0 0,1-1 0 0 0,-1 1 0 0 0,0 0 0 0 0,1-1 0 0 0,-2 0 0 0 0,0 0 1 0 0,0 1 0 0 0,0-1 0 0 0,0 0 0 0 0,1 0 1 0 0,-1 0-1 0 0,0 0 0 0 0,0 0 0 0 0,1 0 0 0 0,-1-1 0 0 0,0 1 0 0 0,1-1 0 0 0,0 1 0 0 0,-1-1 0 0 0,1 1 0 0 0,0-1 0 0 0,-1 0 0 0 0,0-2 0 0 0,-6-18 18 0 0,0 0 0 0 0,-18-32 0 0 0,-2-4 77 0 0,9 24-74 0 0,15 29-14 0 0,1 0 0 0 0,0-1 0 0 0,0 1 0 0 0,0-1 1 0 0,1 0-1 0 0,-1 0 0 0 0,1 0 0 0 0,-1-7 0 0 0,-13-52 132 0 0,10 43-62 0 0,1 1-1 0 0,-3-28 0 0 0,7 44-60 0 0,1-1 0 0 0,-1 1 0 0 0,2-1 0 0 0,-1 1 0 0 0,0-1 0 0 0,1 1 0 0 0,0-1 0 0 0,1 1 0 0 0,-1 0 0 0 0,1-1 0 0 0,0 1 0 0 0,0 0 0 0 0,5-8 0 0 0,4-11 150 0 0,-10 20-118 0 0,0 0 1 0 0,1 0 0 0 0,0 1-1 0 0,-1-1 1 0 0,1 0 0 0 0,0 1-1 0 0,5-6 1 0 0,-5 7-9 0 0,1-1 1 0 0,0 0-1 0 0,0 0 0 0 0,1 1 1 0 0,-1 0-1 0 0,0 0 0 0 0,1 0 1 0 0,0 0-1 0 0,7-3 0 0 0,16-9 328 0 0,-24 12-340 0 0,1 0 0 0 0,0 1 0 0 0,0-1 0 0 0,0 1 0 0 0,-1 0 1 0 0,1 0-1 0 0,0 0 0 0 0,1 1 0 0 0,-1-1 0 0 0,0 1 0 0 0,0 0 0 0 0,7 1 1 0 0,-1-1 81 0 0,-3 0-53 0 0,0-1 0 0 0,0 1 1 0 0,0 1-1 0 0,1 0 0 0 0,-1 0 1 0 0,0 0-1 0 0,0 1 0 0 0,0 0 1 0 0,0 0-1 0 0,-1 1 0 0 0,1 0 1 0 0,0 0-1 0 0,-1 0 0 0 0,9 7 1 0 0,-7-1-7 0 0,-1 0-1 0 0,1 1 1 0 0,-1 0 0 0 0,-1 0 0 0 0,0 1 0 0 0,0 0 0 0 0,-1 0 0 0 0,0 0 0 0 0,-1 0-1 0 0,3 14 1 0 0,-2 4 28 0 0,0-1-1 0 0,-2 1 1 0 0,-1 45-1 0 0,-4-51-54 0 0,-1-1 1 0 0,0 1-1 0 0,-8 23 0 0 0,-3 18-96 0 0,9-41-27 0 0,-2-1 0 0 0,-11 29-1 0 0,3-7-198 0 0,10-12-142 0 0,0-6-109 0 0,3-22 425 0 0,1 0 1 0 0,0 0-1 0 0,0 0 0 0 0,1 0 0 0 0,-1 0 0 0 0,1 0 1 0 0,0 0-1 0 0,0 8 0 0 0,1-9-51 0 0,-1 0 0 0 0,0 1-1 0 0,0-1 1 0 0,0 0 0 0 0,0 0-1 0 0,-1 0 1 0 0,1 1 0 0 0,-1-1-1 0 0,0 0 1 0 0,0 0-1 0 0,0 0 1 0 0,-3 5 0 0 0,12-31-7490 0 0,-4-9 3484 0 0,-3 24 3691 0 0,-1 1 1 0 0,1 0-1 0 0,0 0 1 0 0,0-1-1 0 0,1 1 0 0 0,0 0 1 0 0,0 0-1 0 0,1 1 1 0 0,0-1-1 0 0,6-10 0 0 0,0 7-375 0 0,-6 6 484 0 0,1 0 0 0 0,0-1 1 0 0,-1 0-1 0 0,0 0 0 0 0,0 1 0 0 0,0-2 0 0 0,-1 1 0 0 0,0 0 1 0 0,0-1-1 0 0,2-9 0 0 0,5-23-2687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3704 0 0,'0'0'1123'0'0,"-29"9"7356"0"0,14 6-4953 0 0,13-13-3225 0 0,-1 0-1 0 0,1 0 0 0 0,0 0 0 0 0,0 0 1 0 0,0 1-1 0 0,0-1 0 0 0,0 1 0 0 0,0-1 1 0 0,1 1-1 0 0,-1 0 0 0 0,-1 5 0 0 0,-6 20 573 0 0,0 1 0 0 0,2 1 0 0 0,2-1 0 0 0,-4 45-1 0 0,5 129 336 0 0,4-151-1018 0 0,1-36-122 0 0,0-1 1 0 0,8 31 0 0 0,-1-2 77 0 0,-2-16-85 0 0,2 0 1 0 0,15 41-1 0 0,-13-41-48 0 0,-8-24-14 0 0,0 0 1 0 0,-1 0-1 0 0,1 0 1 0 0,1-1-1 0 0,-1 1 1 0 0,0 0-1 0 0,6 5 0 0 0,-5-6 0 0 0,0 1-1 0 0,0-1 0 0 0,0 1 0 0 0,-1 0 0 0 0,0 0 0 0 0,0 0 0 0 0,0 0 0 0 0,2 5 1 0 0,17 26-9 0 0,-18-31 10 0 0,0 1 0 0 0,0-1 0 0 0,0 0 0 0 0,0 1 1 0 0,-1 0-1 0 0,1 0 0 0 0,-1-1 0 0 0,2 9 1 0 0,-3-7 0 0 0,1-1 1 0 0,-1 0 0 0 0,1 0-1 0 0,1 0 1 0 0,-1 0 0 0 0,1 0-1 0 0,0 0 1 0 0,0-1 0 0 0,0 1-1 0 0,4 3 1 0 0,-4-6-4 0 0,-1 0 0 0 0,0 0-1 0 0,0 0 1 0 0,0 0 0 0 0,0 0-1 0 0,-1 0 1 0 0,1 0 0 0 0,0 1 0 0 0,-1-1-1 0 0,0 0 1 0 0,1 1 0 0 0,-1-1-1 0 0,0 1 1 0 0,0 0 0 0 0,-1-1-1 0 0,1 1 1 0 0,0 4 0 0 0,0-6 0 0 0,-1 1 0 0 0,1 0 1 0 0,0-1-1 0 0,0 1 0 0 0,-1-1 1 0 0,1 1-1 0 0,0-1 0 0 0,0 0 1 0 0,0 1-1 0 0,1-1 0 0 0,-1 0 1 0 0,0 0-1 0 0,0 1 0 0 0,1-1 0 0 0,-1 0 1 0 0,1-1-1 0 0,-1 1 0 0 0,3 1 1 0 0,5 4-6 0 0,15 14-9 0 0,-21-18 12 0 0,0 1 1 0 0,0-1-1 0 0,0 1 0 0 0,-1-1 0 0 0,1 1 0 0 0,-1 0 0 0 0,1 0 0 0 0,-1 0 0 0 0,2 4 1 0 0,-2-5-29 0 0,0 1 0 0 0,0-1 0 0 0,1 0 1 0 0,-1 0-1 0 0,1 0 0 0 0,-1 0 1 0 0,1-1-1 0 0,0 1 0 0 0,-1-1 0 0 0,1 1 1 0 0,0-1-1 0 0,0 0 0 0 0,0 0 0 0 0,6 1 1 0 0,9 4-543 0 0,-12-4 191 0 0,0-1 0 0 0,0 0 0 0 0,0 0 0 0 0,0 0-1 0 0,0-1 1 0 0,0 0 0 0 0,1 0 0 0 0,-1 0 0 0 0,0-1 0 0 0,0 0-1 0 0,0 0 1 0 0,6-2 0 0 0,-8-1-76 0 0,-1 0-1 0 0,0 0 0 0 0,0 0 1 0 0,0 0-1 0 0,-1 0 1 0 0,0-1-1 0 0,1 1 1 0 0,-2-1-1 0 0,4-9 1 0 0,7-15-1772 0 0,-2 11 916 0 0,-1 0 1 0 0,-1-1 0 0 0,-1 0 0 0 0,-1 0-1 0 0,7-35 1 0 0,3-51-640 0 0,-12 19 571 0 0,7 46-682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3128 0 0,'0'-63'18014'0'0,"25"68"-13334"0"0,-5 30-2783 0 0,-16-30-1793 0 0,1 0 1 0 0,-1 0-1 0 0,-1 0 0 0 0,1 0 1 0 0,-1 1-1 0 0,0-1 0 0 0,0 1 1 0 0,3 10-1 0 0,-2-6-49 0 0,0-1 1 0 0,0 0 0 0 0,1-1-1 0 0,0 1 1 0 0,7 8-1 0 0,11 16-48 0 0,-2 0 0 0 0,-1 2 0 0 0,25 61 0 0 0,-45-94-10 0 0,17 37-85 0 0,-8-17-204 0 0,1 0 1 0 0,1 0-1 0 0,0-1 0 0 0,16 21 1 0 0,-20-19-212 0 0,-7-21 438 0 0,0-1 0 0 0,0 0-1 0 0,0 0 1 0 0,1 0 0 0 0,-1 1 0 0 0,0-1 0 0 0,0 0 0 0 0,1 0-1 0 0,-1 0 1 0 0,1 0 0 0 0,-1 1 0 0 0,1-1 0 0 0,-1 0-1 0 0,1 0 1 0 0,0 0 0 0 0,-1 0 0 0 0,1 0 0 0 0,2 1 0 0 0,4 3-2963 0 0,-14-19 1750 0 0,-96-178 172 0 0,54 125 1302 0 0,-14-83 736 0 0,20 12 235 0 0,39 124-987 0 0,1 0 1 0 0,1 0-1 0 0,0 0 0 0 0,1 0 1 0 0,1-1-1 0 0,0 1 1 0 0,4-27-1 0 0,-1 33-83 0 0,0 0-1 0 0,0 0 1 0 0,1 0-1 0 0,0 1 1 0 0,0 0-1 0 0,1 0 1 0 0,6-8-1 0 0,-6 8-17 0 0,-4 6-59 0 0,0 0 0 0 0,0-1-1 0 0,0 1 1 0 0,0 0 0 0 0,0 0 0 0 0,0 0 0 0 0,0 0 0 0 0,1 0 0 0 0,-1 0-1 0 0,0 0 1 0 0,1 0 0 0 0,-1 1 0 0 0,1-1 0 0 0,2-1 0 0 0,8-6 126 0 0,-5-6 18 0 0,-7 13-141 0 0,1 0-1 0 0,-1-1 0 0 0,1 1 0 0 0,-1 0 0 0 0,1 0 0 0 0,0-1 0 0 0,0 1 0 0 0,0 0 1 0 0,-1 0-1 0 0,1 0 0 0 0,0 0 0 0 0,0 0 0 0 0,1 0 0 0 0,-1 0 0 0 0,0 1 0 0 0,0-1 0 0 0,2-1 1 0 0,21-14 564 0 0,-22 13-506 0 0,1 1 1 0 0,0 0-1 0 0,0 0 0 0 0,0 0 0 0 0,0 0 1 0 0,0 0-1 0 0,0 1 0 0 0,0-1 1 0 0,1 1-1 0 0,-1 0 0 0 0,1 0 0 0 0,-1 0 1 0 0,1 0-1 0 0,6 0 0 0 0,-5 1-54 0 0,-2 0 50 0 0,1-1 0 0 0,0 1 0 0 0,0 0 1 0 0,0 0-1 0 0,-1 1 0 0 0,1-1 1 0 0,0 1-1 0 0,-1 0 0 0 0,1 0 0 0 0,0 0 1 0 0,-1 0-1 0 0,1 1 0 0 0,-1-1 0 0 0,1 1 1 0 0,-1 0-1 0 0,0 0 0 0 0,0 0 1 0 0,0 0-1 0 0,0 1 0 0 0,3 3 0 0 0,0 0 1 0 0,0 1 1 0 0,0 1-1 0 0,-1-1 0 0 0,0 1 0 0 0,0 0 0 0 0,-1 0 0 0 0,0 0 0 0 0,-1 1 0 0 0,0-1 0 0 0,0 1 0 0 0,0 0 0 0 0,-2 0 0 0 0,1 0 0 0 0,0 16 0 0 0,0-6-6 0 0,-1 0 0 0 0,2 0 0 0 0,5 19 0 0 0,-4-23-55 0 0,-1-1 0 0 0,0 1-1 0 0,-1-1 1 0 0,-1 1-1 0 0,0 0 1 0 0,-3 27-1 0 0,-7 43-54 0 0,6-47-433 0 0,-9 40 0 0 0,7-45-206 0 0,5-30 489 0 0,0 0 0 0 0,0 0 0 0 0,-1 1 1 0 0,1-1-1 0 0,-1 0 0 0 0,0 0 0 0 0,0 0 0 0 0,0 1 1 0 0,0-1-1 0 0,0 0 0 0 0,-1 0 0 0 0,1-1 1 0 0,-1 1-1 0 0,0 0 0 0 0,0 0 0 0 0,0-1 0 0 0,0 1 1 0 0,-4 2-1 0 0,6-4 45 0 0,0-1 1 0 0,0 0-1 0 0,-1 0 0 0 0,1 1 1 0 0,0-1-1 0 0,-1 0 0 0 0,1 0 1 0 0,0 1-1 0 0,-1-1 0 0 0,1 0 1 0 0,0 0-1 0 0,-1 0 0 0 0,1 0 1 0 0,0 0-1 0 0,-1 0 0 0 0,1 0 1 0 0,-1 1-1 0 0,1-1 0 0 0,0 0 1 0 0,-1 0-1 0 0,1 0 0 0 0,-1-1 1 0 0,1 1-1 0 0,0 0 0 0 0,-1 0 1 0 0,1 0-1 0 0,0 0 0 0 0,-1 0 1 0 0,1 0-1 0 0,0 0 0 0 0,-1-1 1 0 0,1 1-1 0 0,0 0 0 0 0,-1 0 1 0 0,1 0-1 0 0,-1-1 0 0 0,-4-15-2193 0 0,3-11 401 0 0,-7-187-9482 0 0,9 177 8026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4832 0 0,'17'-16'13929'0'0,"-7"58"-8704"0"0,-10-33-4897 0 0,1-1 1 0 0,0 0-1 0 0,1 0 1 0 0,0 0-1 0 0,0-1 1 0 0,5 14 0 0 0,-4-13-152 0 0,0 0 0 0 0,0 1 1 0 0,-1-1-1 0 0,0 1 0 0 0,-1-1 1 0 0,1 17-1 0 0,16 108 1007 0 0,-9 2-653 0 0,-9-131-517 0 0,0 0 0 0 0,1 0 1 0 0,-1-1-1 0 0,1 1 0 0 0,0 0 0 0 0,0 0 1 0 0,0-1-1 0 0,1 1 0 0 0,-1 0 0 0 0,1-1 1 0 0,3 5-1 0 0,6 20 44 0 0,-10-26-55 0 0,-1-1 0 0 0,1 0 0 0 0,-1 1-1 0 0,1-1 1 0 0,-1 0 0 0 0,1 0 0 0 0,0 0 0 0 0,0 0 0 0 0,-1 1-1 0 0,1-1 1 0 0,0 0 0 0 0,0 0 0 0 0,0-1 0 0 0,0 1-1 0 0,0 0 1 0 0,0 0 0 0 0,1 0 0 0 0,-1-1 0 0 0,0 1 0 0 0,0 0-1 0 0,0-1 1 0 0,1 1 0 0 0,-1-1 0 0 0,0 0 0 0 0,1 1 0 0 0,-1-1-1 0 0,0 0 1 0 0,1 0 0 0 0,-1 0 0 0 0,1 0 0 0 0,-1 0-1 0 0,0 0 1 0 0,1 0 0 0 0,1-1 0 0 0,0 1 1 0 0,0 0 0 0 0,0-1 0 0 0,0 0 0 0 0,0 1-1 0 0,0-1 1 0 0,0 0 0 0 0,0 0 0 0 0,0-1 0 0 0,0 1 0 0 0,0-1 0 0 0,0 0 0 0 0,-1 1 0 0 0,1-1 0 0 0,2-3-1 0 0,-2 2-2 0 0,-1-1-1 0 0,1 0 1 0 0,-1 1-1 0 0,0-1 0 0 0,-1 0 1 0 0,1 0-1 0 0,1-6 1 0 0,-2 6-2 0 0,0-1 1 0 0,1 1 0 0 0,0 0-1 0 0,0-1 1 0 0,0 1-1 0 0,1 0 1 0 0,-1 0 0 0 0,6-5-1 0 0,-2 1-3 0 0,1 1 0 0 0,-1-1 0 0 0,0 0 0 0 0,-1-1 0 0 0,0 0 0 0 0,0 1-1 0 0,-1-2 1 0 0,6-16 0 0 0,10-8 12 0 0,-17 30-8 0 0,1 0-1 0 0,-2 0 1 0 0,1-1-1 0 0,-1 1 1 0 0,1-1-1 0 0,-1 1 1 0 0,2-9-1 0 0,-2 6-2 0 0,0 1 0 0 0,0 0-1 0 0,0 0 1 0 0,1 0 0 0 0,-1 0 0 0 0,1 0-1 0 0,1 0 1 0 0,-1 1 0 0 0,8-9 0 0 0,6-10 35 0 0,-16 23-29 0 0,0 0 0 0 0,0 0-1 0 0,0 0 1 0 0,0 0 0 0 0,0 0 0 0 0,0 0 0 0 0,0 0-1 0 0,0 1 1 0 0,0-1 0 0 0,1 0 0 0 0,-1 1-1 0 0,0-1 1 0 0,0 1 0 0 0,1-1 0 0 0,-1 1 0 0 0,0 0-1 0 0,1-1 1 0 0,1 1 0 0 0,-2 0-1 0 0,0 0 1 0 0,0 0-1 0 0,-1 0 1 0 0,1 0-1 0 0,0 0 1 0 0,0 0-1 0 0,0 0 1 0 0,-1 0-1 0 0,1-1 1 0 0,0 1-1 0 0,0 0 1 0 0,-1-1-1 0 0,1 1 1 0 0,0 0-1 0 0,0-1 1 0 0,-1 1-1 0 0,1-1 1 0 0,-1 1-1 0 0,1-1 1 0 0,0 1-1 0 0,-1-1 1 0 0,1 1-1 0 0,-1-1 1 0 0,1 0-1 0 0,-1 1 1 0 0,0-1-1 0 0,1 0 1 0 0,-1 0-1 0 0,1 1 1 0 0,-1-1-1 0 0,0 0 1 0 0,0 0-1 0 0,0 1 1 0 0,1-1-1 0 0,-1 0 1 0 0,0-1-1 0 0,1-3 108 0 0,2 13 271 0 0,2 17-10 0 0,-5 88 412 0 0,0-35-376 0 0,15 1-91 0 0,-12-69-294 0 0,0-1 0 0 0,1 0 0 0 0,0 0 0 0 0,1 0 0 0 0,6 8 0 0 0,3 8-47 0 0,-9-22-41 0 0,1 1 0 0 0,-1-1 0 0 0,0 0 0 0 0,1 0-1 0 0,0 0 1 0 0,0-1 0 0 0,0 0 0 0 0,0 0 0 0 0,0 0 0 0 0,0-1 0 0 0,9 1 0 0 0,24 1-895 0 0,-37-3 836 0 0,0 0 0 0 0,0 0 0 0 0,0 0 0 0 0,0 0 0 0 0,0 0 0 0 0,0 0 0 0 0,1 0 0 0 0,-1-1 0 0 0,0 1 0 0 0,0-1 0 0 0,0 0 0 0 0,0 0 0 0 0,0 0 0 0 0,-1 0 0 0 0,5-2-1 0 0,-2 0-340 0 0,0 0-1 0 0,1 0 1 0 0,-1 0 0 0 0,1 0-1 0 0,0 1 1 0 0,0-1-1 0 0,0 1 1 0 0,6-1-1 0 0,0-1-669 0 0,-5 2 362 0 0,0-1-1 0 0,0 1 1 0 0,1-1-1 0 0,-1 0 1 0 0,-1-1-1 0 0,1 0 1 0 0,-1 0-1 0 0,1 0 1 0 0,-1 0-1 0 0,0-1 1 0 0,-1 0-1 0 0,1 0 1 0 0,-1 0-1 0 0,7-11 1 0 0,25-25-4365 0 0,-34 37 4564 0 0,0 0 0 0 0,0 0 0 0 0,0 0-1 0 0,-1 0 1 0 0,0-1 0 0 0,0 1-1 0 0,1-5 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5888 0 0,'-2'17'9278'0'0,"-1"-1"-5559"0"0,-1 18 141 0 0,-5 50 673 0 0,9 46-3445 0 0,1-122-1104 0 0,0 1 0 0 0,0-1 1 0 0,1 1-1 0 0,0-1 1 0 0,6 15-1 0 0,-4-10-112 0 0,-1-2-425 0 0,-1 1-1 0 0,0-1 0 0 0,-1 1 1 0 0,0-1-1 0 0,-2 19 0 0 0,2 19-5982 0 0,8-3-4776 0 0,-1-33 6250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10432 0 0,'1'45'11887'0'0,"0"-32"-11302"0"0,1 0 1 0 0,0 0-1 0 0,0 0 1 0 0,1-1 0 0 0,1 1-1 0 0,7 17 1 0 0,17 77 1148 0 0,-1-11-819 0 0,-4 19-476 0 0,-19-91-414 0 0,-2 0 1 0 0,0 45 0 0 0,-2-48-23 0 0,-1-20-14 0 0,1 0 0 0 0,-1 0 0 0 0,0 0 0 0 0,0 1 1 0 0,0-1-1 0 0,0 0 0 0 0,1 0 0 0 0,-1 0 0 0 0,-1 0 0 0 0,1 0 1 0 0,0-1-1 0 0,0 1 0 0 0,0 0 0 0 0,0 0 0 0 0,-1-1 0 0 0,1 1 1 0 0,0-1-1 0 0,0 1 0 0 0,-1-1 0 0 0,1 1 0 0 0,-1-1 1 0 0,1 0-1 0 0,0 0 0 0 0,-1 0 0 0 0,1 0 0 0 0,-1 0 0 0 0,1 0 1 0 0,0 0-1 0 0,-1 0 0 0 0,1 0 0 0 0,0-1 0 0 0,-1 1 0 0 0,1 0 1 0 0,0-1-1 0 0,-1 1 0 0 0,1-1 0 0 0,0 0 0 0 0,0 1 0 0 0,-1-1 1 0 0,-1-2-1 0 0,-6-9-61 0 0,8 10 64 0 0,-1 0-1 0 0,0-1 1 0 0,1 1 0 0 0,-1 0 0 0 0,1-1 0 0 0,0 1 0 0 0,0-1-1 0 0,0 1 1 0 0,0-1 0 0 0,0 0 0 0 0,0 1 0 0 0,1-1 0 0 0,-1 0-1 0 0,1 0 1 0 0,0-2 0 0 0,-1-1-1 0 0,1 0-1 0 0,-1 0 1 0 0,0 0-1 0 0,-1 0 0 0 0,1 0 1 0 0,-1 0-1 0 0,-4-9 1 0 0,-6-26 6 0 0,7-17-36 0 0,-1-91-1 0 0,6 134 31 0 0,1 1 0 0 0,1-1 0 0 0,0 1 0 0 0,1-1 0 0 0,0 1 1 0 0,1 0-1 0 0,8-18 0 0 0,-4 14-38 0 0,-7 15 45 0 0,-1 1 0 0 0,1-1 0 0 0,0 1 1 0 0,0 0-1 0 0,0-1 0 0 0,0 1 0 0 0,0 0 1 0 0,1 0-1 0 0,-1 0 0 0 0,0-1 0 0 0,1 2 1 0 0,0-1-1 0 0,-1 0 0 0 0,1 0 1 0 0,0 0-1 0 0,0 1 0 0 0,0-1 0 0 0,0 1 1 0 0,0 0-1 0 0,1-1 0 0 0,-1 1 0 0 0,0 0 1 0 0,0 0-1 0 0,1 1 0 0 0,-1-1 0 0 0,1 0 1 0 0,-1 1-1 0 0,1-1 0 0 0,-1 1 0 0 0,1 0 1 0 0,-1 0-1 0 0,1 0 0 0 0,-1 0 1 0 0,4 1-1 0 0,-5-1 5 0 0,0 1 0 0 0,0-1 1 0 0,0 1-1 0 0,1-1 0 0 0,-1 1 0 0 0,0 0 0 0 0,-1-1 1 0 0,1 1-1 0 0,0 0 0 0 0,0 0 0 0 0,0 0 1 0 0,0 0-1 0 0,-1 0 0 0 0,1-1 0 0 0,0 1 1 0 0,-1 1-1 0 0,1-1 0 0 0,-1 0 0 0 0,1 0 0 0 0,-1 0 1 0 0,1 0-1 0 0,-1 0 0 0 0,0 0 0 0 0,0 0 1 0 0,1 1-1 0 0,-1-1 0 0 0,0 0 0 0 0,0 0 1 0 0,-1 3-1 0 0,2 42 8 0 0,-1-38-5 0 0,1 6 0 0 0,0-1 0 0 0,1 0 0 0 0,7 24 0 0 0,-5-25-5 0 0,-1 1 1 0 0,0-1-1 0 0,1 24 1 0 0,-4-34-3 0 0,0 1 0 0 0,0-1 1 0 0,1 1-1 0 0,-1-1 1 0 0,1 0-1 0 0,0 1 0 0 0,-1-1 1 0 0,1 0-1 0 0,0 1 0 0 0,0-1 1 0 0,1 0-1 0 0,-1 0 0 0 0,0 0 1 0 0,1 0-1 0 0,0 0 0 0 0,-1 0 1 0 0,1 0-1 0 0,0-1 0 0 0,0 1 1 0 0,0-1-1 0 0,0 1 1 0 0,0-1-1 0 0,0 0 0 0 0,0 1 1 0 0,0-1-1 0 0,1 0 0 0 0,-1 0 1 0 0,4 0-1 0 0,5 2-9 0 0,0 0 0 0 0,0-1 0 0 0,0-1 0 0 0,0 0 0 0 0,14 0 0 0 0,-17-2 49 0 0,0 2 0 0 0,-1-1 0 0 0,1 1 0 0 0,0 0 0 0 0,-1 0 0 0 0,1 1 0 0 0,-1 0 0 0 0,0 1 0 0 0,1-1-1 0 0,-1 1 1 0 0,0 1 0 0 0,-1-1 0 0 0,1 1 0 0 0,0 1 0 0 0,-1-1 0 0 0,0 1 0 0 0,0 0 0 0 0,-1 0 0 0 0,11 12 0 0 0,-12-11-5 0 0,6 6 58 0 0,-1 0 1 0 0,-1 0-1 0 0,0 1 1 0 0,-1 0 0 0 0,11 25-1 0 0,19 27 183 0 0,-33-45-120 0 0,-1 0 1 0 0,0 0 0 0 0,-2 1-1 0 0,-1 28 1 0 0,0-21 87 0 0,0-25-228 0 0,-1 0 0 0 0,1 0 1 0 0,0 0-1 0 0,-1 0 0 0 0,1 0 0 0 0,-1 0 0 0 0,0 0 1 0 0,0 0-1 0 0,0-1 0 0 0,0 1 0 0 0,-1 0 0 0 0,1-1 0 0 0,-1 1 1 0 0,1-1-1 0 0,-1 1 0 0 0,0-1 0 0 0,0 0 0 0 0,0 0 1 0 0,0 0-1 0 0,-1 0 0 0 0,1 0 0 0 0,0 0 0 0 0,-1 0 1 0 0,1-1-1 0 0,-1 1 0 0 0,0-1 0 0 0,0 0 0 0 0,1 0 1 0 0,-1 0-1 0 0,-6 1 0 0 0,-7 1-355 0 0,0-1 0 0 0,-1 0 0 0 0,1-1 0 0 0,-25-2 0 0 0,17 1-1042 0 0,-20 7-2880 0 0,48-30-11268 0 0,8-7 12183 0 0,-11 29 3126 0 0,8-13-3811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5344 0 0,'-6'0'5445'0'0,"-20"0"-109"0"0,-12 14 125 0 0,34-12-5128 0 0,0 1 1 0 0,0 0 0 0 0,0 0-1 0 0,1 1 1 0 0,-1-1 0 0 0,1 1-1 0 0,0-1 1 0 0,0 1 0 0 0,0 0 0 0 0,0 0-1 0 0,-2 7 1 0 0,-34 47 1035 0 0,28-43-1019 0 0,0 1-1 0 0,-17 33 0 0 0,23-37-299 0 0,0 0 0 0 0,1 0 0 0 0,1 1 0 0 0,0 0 0 0 0,0-1 0 0 0,1 1 0 0 0,1 0 0 0 0,0 23-1 0 0,1-34-50 0 0,0 0-1 0 0,0 0 0 0 0,1-1 0 0 0,-1 1 0 0 0,0 0 0 0 0,0-1 1 0 0,1 1-1 0 0,0 0 0 0 0,-1-1 0 0 0,1 1 0 0 0,0 0 0 0 0,-1-1 0 0 0,1 1 1 0 0,0-1-1 0 0,0 1 0 0 0,0-1 0 0 0,0 0 0 0 0,1 1 0 0 0,-1-1 1 0 0,0 0-1 0 0,1 0 0 0 0,1 1 0 0 0,0 0-22 0 0,0 0 0 0 0,1-1 1 0 0,-1 0-1 0 0,1 1 0 0 0,-1-1 0 0 0,1-1 0 0 0,-1 1 1 0 0,1 0-1 0 0,0-1 0 0 0,4 0 0 0 0,2 0-62 0 0,0-1 0 0 0,0 0 0 0 0,0 0 0 0 0,0-1 0 0 0,0 0 0 0 0,0-1 0 0 0,10-4 0 0 0,-15 5 45 0 0,1 0-1 0 0,-1-1 1 0 0,0 0-1 0 0,0 0 1 0 0,0 0-1 0 0,-1 0 0 0 0,1-1 1 0 0,-1 1-1 0 0,7-8 1 0 0,12-8-151 0 0,-21 18 169 0 0,1-1 0 0 0,-1 1 0 0 0,0-1 0 0 0,1 0-1 0 0,-1 0 1 0 0,0 0 0 0 0,0-1 0 0 0,0 1 0 0 0,-1 0 0 0 0,1-1-1 0 0,2-4 1 0 0,23-43 51 0 0,-25 43 4 0 0,1 1 66 0 0,-1 0 0 0 0,0-1 1 0 0,0 1-1 0 0,0-1 0 0 0,-1 1 0 0 0,0-1 1 0 0,0 0-1 0 0,-1-8 585 0 0,8 42 77 0 0,19 60 48 0 0,7 8-34 0 0,-7-2-162 0 0,-14-57-432 0 0,-11-31-143 0 0,1 1 1 0 0,-1-1 0 0 0,0 1-1 0 0,0 0 1 0 0,0-1-1 0 0,-1 1 1 0 0,0 0 0 0 0,0 11-1 0 0,1 9 106 0 0,1 0 0 0 0,0 0-1 0 0,14 46 1 0 0,-16-67-129 0 0,1-1-1 0 0,-1 1 0 0 0,-1 0 1 0 0,1 0-1 0 0,-1-1 1 0 0,0 1-1 0 0,0 0 1 0 0,0 0-1 0 0,-1 0 1 0 0,1-1-1 0 0,-1 1 1 0 0,0 0-1 0 0,-1-1 1 0 0,1 1-1 0 0,-1-1 1 0 0,-4 9-1 0 0,-4 25-35 0 0,4-11-14 0 0,1-19 11 0 0,0 0 1 0 0,-1 0-1 0 0,0 0 0 0 0,-1-1 1 0 0,0 0-1 0 0,-7 6 1 0 0,6-7-76 0 0,4-2-31 0 0,-1 0 1 0 0,0-1-1 0 0,0 0 1 0 0,0 0-1 0 0,-1-1 1 0 0,1 1-1 0 0,-1-1 1 0 0,1 0-1 0 0,-1-1 1 0 0,0 1-1 0 0,0-1 1 0 0,-8 1 0 0 0,11-2-136 0 0,1 1 0 0 0,-1-1 0 0 0,0 0 0 0 0,0 0 0 0 0,1 0 1 0 0,-1 0-1 0 0,0-1 0 0 0,0 1 0 0 0,1-1 0 0 0,-1 0 1 0 0,0 1-1 0 0,1-1 0 0 0,-1 0 0 0 0,1 0 0 0 0,-1-1 1 0 0,1 1-1 0 0,-1-1 0 0 0,1 1 0 0 0,0-1 0 0 0,0 0 1 0 0,0 0-1 0 0,0 1 0 0 0,0-2 0 0 0,0 1 0 0 0,0 0 0 0 0,-2-4 1 0 0,1-2-805 0 0,0 0 1 0 0,1 0 0 0 0,0-1 0 0 0,0 1 0 0 0,1-1-1 0 0,0 1 1 0 0,1-1 0 0 0,0 1 0 0 0,0-1 0 0 0,1 1-1 0 0,0-1 1 0 0,0 1 0 0 0,1-1 0 0 0,5-15-1 0 0,3-9-4060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10072 0 0,'0'0'4702'0'0,"3"10"-2730"0"0,2-4-1099 0 0,1 0-1 0 0,0-1 1 0 0,0 0-1 0 0,0 0 1 0 0,12 7-1 0 0,-12-9-456 0 0,-1 1 0 0 0,1 0 0 0 0,-1 0 0 0 0,1 1 0 0 0,-1 0 0 0 0,0-1 0 0 0,-1 2 0 0 0,7 7 0 0 0,-8-9-281 0 0,-1-1 1 0 0,1 1 0 0 0,0-1 0 0 0,1 0 0 0 0,-1 0 0 0 0,0-1 0 0 0,1 1 0 0 0,5 2 0 0 0,24 22 808 0 0,14 36-80 0 0,-46-63-859 0 0,-1 0 0 0 0,1 1 0 0 0,-1-1 0 0 0,1 0-1 0 0,-1 1 1 0 0,1-1 0 0 0,-1 1 0 0 0,0-1-1 0 0,1 1 1 0 0,-1-1 0 0 0,0 1 0 0 0,1-1-1 0 0,-1 1 1 0 0,0 0 0 0 0,1-1 0 0 0,-1 1-1 0 0,0-1 1 0 0,0 1 0 0 0,0 0 0 0 0,0-1 0 0 0,0 1-1 0 0,0-1 1 0 0,0 1 0 0 0,0 0 0 0 0,0-1-1 0 0,0 1 1 0 0,0 0 0 0 0,0-1 0 0 0,0 1-1 0 0,0-1 1 0 0,0 1 0 0 0,-1 0 0 0 0,1-1-1 0 0,0 1 1 0 0,-1-1 0 0 0,1 1 0 0 0,0-1 0 0 0,-1 1-1 0 0,1-1 1 0 0,0 1 0 0 0,-1-1 0 0 0,1 1-1 0 0,-1-1 1 0 0,1 1 0 0 0,-1-1 0 0 0,1 0-1 0 0,-1 1 1 0 0,1-1 0 0 0,-1 0 0 0 0,1 0-1 0 0,-1 1 1 0 0,0-1 0 0 0,1 0 0 0 0,-1 0 0 0 0,0 0-1 0 0,1 0 1 0 0,-1 0 0 0 0,1 1 0 0 0,-1-1-1 0 0,-1-1 1 0 0,1 0-4 0 0,-1-1 0 0 0,1 1 0 0 0,-1-1 1 0 0,1 1-1 0 0,0-1 0 0 0,0 0 0 0 0,0 0 0 0 0,0 0 0 0 0,0 0 0 0 0,0 1 0 0 0,0-1 0 0 0,1 0 0 0 0,-1-1 1 0 0,1 1-1 0 0,0 0 0 0 0,-1 0 0 0 0,1 0 0 0 0,0 0 0 0 0,0-3 0 0 0,0 3 0 0 0,0-1 1 0 0,0 0-1 0 0,-1 0 0 0 0,1 0 0 0 0,-1 0 0 0 0,0 1 0 0 0,0-1 1 0 0,0 0-1 0 0,0 0 0 0 0,0 1 0 0 0,0-1 0 0 0,-4-4 0 0 0,4 6 0 0 0,-1 0 0 0 0,1-1 0 0 0,-1 0 0 0 0,1 1-1 0 0,0-1 1 0 0,0 0 0 0 0,0 1 0 0 0,0-1-1 0 0,0 0 1 0 0,0 0 0 0 0,0 0 0 0 0,0 0 0 0 0,0-3-1 0 0,-10-22-21 0 0,-27-50 91 0 0,17 24 1 0 0,19 51-71 0 0,1 0 1 0 0,0 0-1 0 0,0-1 0 0 0,0 1 1 0 0,1 0-1 0 0,-1-1 0 0 0,0 1 1 0 0,1 0-1 0 0,0-1 0 0 0,-1 1 0 0 0,1 0 1 0 0,0-1-1 0 0,0 1 0 0 0,0-1 1 0 0,1 1-1 0 0,-1 0 0 0 0,1-1 1 0 0,-1 1-1 0 0,1 0 0 0 0,1-4 1 0 0,1 1-160 0 0,0 0 1 0 0,0 1 0 0 0,1-1 0 0 0,-1 0 0 0 0,1 1 0 0 0,8-7 0 0 0,0-6-1271 0 0,-11 16 1253 0 0,-1 0 0 0 0,1-1-1 0 0,0 1 1 0 0,0 0 0 0 0,0-1-1 0 0,0 1 1 0 0,0 0 0 0 0,0 0-1 0 0,0 0 1 0 0,0-1 0 0 0,0 1-1 0 0,0 1 1 0 0,1-1 0 0 0,-1 0 0 0 0,0 0-1 0 0,1 0 1 0 0,-1 1 0 0 0,1-1-1 0 0,-1 1 1 0 0,1-1 0 0 0,2 0-1 0 0,12-7-3011 0 0,-15 7 2879 0 0,0 0-1 0 0,0 0 1 0 0,0 0 0 0 0,0 1 0 0 0,0-1-1 0 0,0 0 1 0 0,0 1 0 0 0,1-1-1 0 0,-1 1 1 0 0,0-1 0 0 0,1 1-1 0 0,-1-1 1 0 0,0 1 0 0 0,1 0 0 0 0,-1 0-1 0 0,2 0 1 0 0,48-4-7782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4840 0 0,'3'24'10019'0'0,"-2"-20"-9308"0"0,0 0 0 0 0,0 0 0 0 0,1 0 0 0 0,0 0-1 0 0,-1 0 1 0 0,2 0 0 0 0,-1-1 0 0 0,0 1 0 0 0,5 5-1 0 0,4 17 2221 0 0,-7-22-2745 0 0,-1 0-1 0 0,0 0 1 0 0,0 0 0 0 0,0 1 0 0 0,0-1 0 0 0,-1 1-1 0 0,0 0 1 0 0,0-1 0 0 0,0 1 0 0 0,0 0 0 0 0,-1 0-1 0 0,0 0 1 0 0,1 10 0 0 0,1 77-1100 0 0,-3-63-140 0 0,-3 9-3647 0 0,1-2-7793 0 0,2-30 7534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72 2392 0 0,'0'-16'2688'0'0,"1"13"-1955"0"0,-1 0 0 0 0,1-1 0 0 0,-1 1-1 0 0,0 0 1 0 0,-1-1 0 0 0,1 1 0 0 0,0 0 0 0 0,-1-1-1 0 0,0 1 1 0 0,0 0 0 0 0,0 0 0 0 0,0-1 0 0 0,-3-3 0 0 0,3 5 614 0 0,-4 1-428 0 0,-1 0 0 0 0,1 0 0 0 0,-1 1 0 0 0,1-1 0 0 0,-1 1-1 0 0,-10 2 1 0 0,13-2-789 0 0,0 1-1 0 0,1 0 1 0 0,-1 0-1 0 0,0 0 1 0 0,1 0-1 0 0,-1 0 0 0 0,1 0 1 0 0,0 1-1 0 0,-1-1 1 0 0,1 1-1 0 0,0 0 1 0 0,0 0-1 0 0,0 0 1 0 0,0 0-1 0 0,0 0 0 0 0,0 0 1 0 0,1 0-1 0 0,-1 0 1 0 0,1 1-1 0 0,-1-1 1 0 0,1 1-1 0 0,0-1 1 0 0,-2 6-1 0 0,-19 28 578 0 0,15-26-598 0 0,0-1 0 0 0,1 1 0 0 0,0 1 0 0 0,1-1 0 0 0,-1 1 0 0 0,2 0 0 0 0,0 0 0 0 0,0 0 0 0 0,1 1 0 0 0,1-1 0 0 0,-3 24 0 0 0,0 22 338 0 0,3 69 0 0 0,2-88-286 0 0,1-18-122 0 0,1-1-1 0 0,1-1 0 0 0,0 1 0 0 0,2 0 0 0 0,0-1 0 0 0,1 0 1 0 0,14 29-1 0 0,-19-45-34 0 0,0 1 1 0 0,0-1 0 0 0,1 1 0 0 0,-1-1-1 0 0,1 0 1 0 0,0 0 0 0 0,0 0-1 0 0,0 0 1 0 0,0 0 0 0 0,0 0-1 0 0,0 0 1 0 0,0-1 0 0 0,0 1-1 0 0,5 2 1 0 0,-4-3 1 0 0,0 1 0 0 0,0-1-1 0 0,-1 1 1 0 0,1 0 0 0 0,-1 0 0 0 0,0 0-1 0 0,1 1 1 0 0,-1-1 0 0 0,2 3 0 0 0,0-1-18 0 0,0 0 0 0 0,0 0 0 0 0,0 0 0 0 0,1-1 0 0 0,-1 0 0 0 0,1 0 0 0 0,0 0 0 0 0,0-1 0 0 0,0 1 0 0 0,0-1 0 0 0,0 0 0 0 0,1-1 0 0 0,9 3 0 0 0,-6-2-13 0 0,1 0-1 0 0,-1-1 1 0 0,0 0-1 0 0,1-1 1 0 0,-1 1-1 0 0,1-2 0 0 0,0 0 1 0 0,10-2-1 0 0,-15 2-68 0 0,0 0 0 0 0,-1-1 0 0 0,1 0 0 0 0,-1 0-1 0 0,1 0 1 0 0,-1-1 0 0 0,0 1 0 0 0,0-1-1 0 0,0 0 1 0 0,0 0 0 0 0,-1 0 0 0 0,1-1 0 0 0,-1 1-1 0 0,0-1 1 0 0,0 0 0 0 0,0 0 0 0 0,0 0-1 0 0,-1 0 1 0 0,1-1 0 0 0,1-4 0 0 0,-3 6-41 0 0,1 0 0 0 0,0 0 0 0 0,0 0 1 0 0,0 1-1 0 0,1-1 0 0 0,-1 1 0 0 0,1-1 0 0 0,4-3 1 0 0,-4 5 0 0 0,-1-1-1 0 0,1 0 1 0 0,-1-1 0 0 0,0 1 0 0 0,0 0 0 0 0,0-1 0 0 0,0 1 0 0 0,0-1 0 0 0,-1 0 0 0 0,3-3 0 0 0,-3 3-26 0 0,0 0 1 0 0,0 0-1 0 0,1 1 1 0 0,-1-1-1 0 0,1 0 1 0 0,0 1-1 0 0,0-1 1 0 0,0 1-1 0 0,0 0 1 0 0,4-4-1 0 0,-4 4 34 0 0,0 1-1 0 0,-1-1 1 0 0,1 0-1 0 0,-1 1 1 0 0,1-1 0 0 0,-1 0-1 0 0,0 0 1 0 0,0 0-1 0 0,0 0 1 0 0,0 0-1 0 0,0 0 1 0 0,0 0 0 0 0,0-1-1 0 0,-1 1 1 0 0,1 0-1 0 0,-1 0 1 0 0,1-5-1 0 0,17-66-4315 0 0,-12 55 2899 0 0,-1-1 1 0 0,0 0-1 0 0,-2 0 0 0 0,3-33 1 0 0,3-41-2002 0 0,0-66 12945 0 0,2 178-3517 0 0,5 12-4235 0 0,-13-27-1468 0 0,0-1 0 0 0,-1 0 1 0 0,0 1-1 0 0,1 0 0 0 0,-1 0 0 0 0,-1-1 1 0 0,1 1-1 0 0,2 8 0 0 0,13 24 555 0 0,-5-27-522 0 0,-10-9-190 0 0,-1 1 0 0 0,0-1 0 0 0,0 1 0 0 0,0 0 0 0 0,0-1-1 0 0,0 1 1 0 0,0 0 0 0 0,-1 0 0 0 0,1 0 0 0 0,0 0 0 0 0,0 0-1 0 0,-1 0 1 0 0,1 0 0 0 0,0 0 0 0 0,-1 0 0 0 0,1 0 0 0 0,-1 0-1 0 0,1 0 1 0 0,-1 0 0 0 0,0 0 0 0 0,1 1 0 0 0,-1-1 0 0 0,0 0-1 0 0,0 2 1 0 0,2 4 106 0 0,-1 0-1 0 0,1 0 1 0 0,0 0-1 0 0,1 0 1 0 0,0 0-1 0 0,0-1 1 0 0,0 1-1 0 0,7 9 1 0 0,0-7 46 0 0,-8-7-139 0 0,0 0 0 0 0,0 0 0 0 0,0 0 0 0 0,0 0 0 0 0,0 0 0 0 0,0 0 0 0 0,-1 1 1 0 0,0-1-1 0 0,1 1 0 0 0,-1-1 0 0 0,0 1 0 0 0,0-1 0 0 0,0 1 0 0 0,0 0 0 0 0,0 2 0 0 0,0 0 21 0 0,1-1 1 0 0,0 1-1 0 0,0-1 1 0 0,1 0 0 0 0,-1 0-1 0 0,1 0 1 0 0,0 0-1 0 0,5 6 1 0 0,14 24 298 0 0,-21-30-315 0 0,0 0 0 0 0,1 0 0 0 0,0 0 0 0 0,0-1 0 0 0,0 1 0 0 0,0 0 0 0 0,0-1 0 0 0,1 0 0 0 0,5 6 0 0 0,-5-6-12 0 0,-1-1-1 0 0,1 1 1 0 0,-1 1 0 0 0,0-1-1 0 0,0 0 1 0 0,0 0 0 0 0,0 1-1 0 0,0-1 1 0 0,-1 1 0 0 0,2 4-1 0 0,22 41 375 0 0,4 5 47 0 0,-10-27-261 0 0,-3-10-79 0 0,-11-7-59 0 0,-1 0 0 0 0,0 0-1 0 0,6 20 1 0 0,8 21 212 0 0,-16-44-238 0 0,0 0 0 0 0,0 0-1 0 0,0 0 1 0 0,-1 1 0 0 0,0-1-1 0 0,0 1 1 0 0,-1-1 0 0 0,0 1 0 0 0,-1 13-1 0 0,0 10 83 0 0,0-28-105 0 0,0 0 0 0 0,0 0 0 0 0,0 0 0 0 0,0 1 0 0 0,-1-1 0 0 0,1 0 0 0 0,-1-1 0 0 0,0 1 0 0 0,0 0 0 0 0,0 0 0 0 0,0-1 0 0 0,0 1 0 0 0,-1-1 0 0 0,1 0 0 0 0,-1 1 0 0 0,1-1 0 0 0,-1-1 0 0 0,0 1 0 0 0,-5 3 0 0 0,1-1-148 0 0,-1 0 0 0 0,0 0 0 0 0,0-1 0 0 0,0 1 0 0 0,0-2-1 0 0,-15 4 1 0 0,19-6-170 0 0,0 0-1 0 0,0 0 0 0 0,0 0 0 0 0,0 0 1 0 0,0-1-1 0 0,0 0 0 0 0,0 0 0 0 0,1 0 1 0 0,-1 0-1 0 0,0 0 0 0 0,0-1 0 0 0,1 0 1 0 0,-1 1-1 0 0,1-1 0 0 0,-1-1 0 0 0,1 1 1 0 0,0 0-1 0 0,0-1 0 0 0,0 0 0 0 0,0 0 1 0 0,0 0-1 0 0,1 0 0 0 0,-1 0 0 0 0,1 0 1 0 0,0-1-1 0 0,0 1 0 0 0,0-1 0 0 0,1 1 1 0 0,-1-1-1 0 0,1 0 0 0 0,0 0 0 0 0,-2-6 1 0 0,-1-16-3971 0 0,1 0 0 0 0,0-51-1 0 0,3 42-323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6168 0 0,'-1'30'6781'0'0,"0"-21"-5966"0"0,0 0 0 0 0,1 1 0 0 0,0-1 0 0 0,1 0 0 0 0,0 0 0 0 0,0 0 0 0 0,1 0-1 0 0,4 13 1 0 0,-2-14-418 0 0,-2-1-1 0 0,1 1 1 0 0,-1 0-1 0 0,2 14 1 0 0,-3-15-118 0 0,1 1 1 0 0,0-1-1 0 0,0 1 0 0 0,0-1 1 0 0,5 10-1 0 0,22 53 1440 0 0,-3-4-141 0 0,8 22-243 0 0,-33-82-1255 0 0,0-1 0 0 0,0 1 1 0 0,0-1-1 0 0,-1 1 0 0 0,0 0 1 0 0,0-1-1 0 0,-2 10 0 0 0,1 4 147 0 0,1-18 28 0 0,-7-22-171 0 0,-43-143 42 0 0,28 88-192 0 0,21 72 21 0 0,0 0 1 0 0,0 0 0 0 0,1 0-1 0 0,0 0 1 0 0,-1 0 0 0 0,1-1-1 0 0,0 1 1 0 0,1 0 0 0 0,-1 0-1 0 0,1 0 1 0 0,0 0 0 0 0,0 0-1 0 0,0 0 1 0 0,0 1 0 0 0,1-1-1 0 0,-1 0 1 0 0,1 0 0 0 0,0 1-1 0 0,0-1 1 0 0,1 1 0 0 0,-1 0-1 0 0,1 0 1 0 0,0 0 0 0 0,-1 0-1 0 0,8-5 1 0 0,-3 2-684 0 0,0 1 0 0 0,0 1-1 0 0,1-1 1 0 0,-1 1 0 0 0,1 0 0 0 0,0 1-1 0 0,0 0 1 0 0,1 0 0 0 0,-1 1 0 0 0,1 0-1 0 0,11-1 1 0 0,10-5-3015 0 0,-24 6 2617 0 0,0 0 0 0 0,0 0-1 0 0,1 0 1 0 0,-1 1 0 0 0,0 0 0 0 0,12 0 0 0 0,4 1-1280 0 0,-6 0-1856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6184 0 0,'2'60'8277'0'0,"7"-6"-3427"0"0,-7-48-4436 0 0,-1 0 0 0 0,0 0 0 0 0,0 0 0 0 0,0 0 0 0 0,-1 0 0 0 0,0 0 0 0 0,0 0 0 0 0,-2 9 0 0 0,2 36 1652 0 0,7 4-619 0 0,-2 92-1 0 0,8-80-1430 0 0,-4-5-214 0 0,-2-30-3118 0 0,-5 1-8341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2736 0 0,'-5'-1'2075'0'0,"4"1"-1561"0"0,0 0-1 0 0,1 0 0 0 0,-1 0 1 0 0,0-1-1 0 0,0 1 0 0 0,0 0 1 0 0,0 0-1 0 0,1 0 0 0 0,-1 1 1 0 0,0-1-1 0 0,0 0 0 0 0,0 0 1 0 0,0 0-1 0 0,1 1 0 0 0,-1-1 1 0 0,0 0-1 0 0,0 1 1 0 0,1-1-1 0 0,-1 0 0 0 0,0 1 1 0 0,1 7-102 0 0,0-1 1 0 0,1 1 0 0 0,0-1-1 0 0,1 0 1 0 0,-1 0 0 0 0,2 0-1 0 0,2 8 1 0 0,2 4 129 0 0,-2 8 32 0 0,6 21 430 0 0,21 43 290 0 0,24 57 69 0 0,-29-56-802 0 0,26 27-110 0 0,-49-93-392 0 0,-4-24-55 0 0,-1 0-1 0 0,1 0 1 0 0,1 0 0 0 0,-1 0-1 0 0,0 1 1 0 0,0-1-1 0 0,1 0 1 0 0,0 0 0 0 0,-1 0-1 0 0,1 0 1 0 0,1 2 0 0 0,0 17 67 0 0,-3-13-61 0 0,1-11-57 0 0,0-2 25 0 0,-1 0-1 0 0,0 0 1 0 0,0 1-1 0 0,-1-1 0 0 0,1 1 1 0 0,-1-1-1 0 0,-3-4 1 0 0,-10-32-82 0 0,-20-28-4 0 0,34 67 106 0 0,0-1 1 0 0,-1 0-1 0 0,1 1 0 0 0,-1-1 0 0 0,1 1 0 0 0,-1-1 1 0 0,0 1-1 0 0,0-1 0 0 0,-3-2 0 0 0,-13-16 6 0 0,-23-79 68 0 0,28 79-61 0 0,1 0 0 0 0,1-1 0 0 0,1 0 1 0 0,1 0-1 0 0,0-1 0 0 0,2 0 0 0 0,1-1 1 0 0,1 1-1 0 0,1-1 0 0 0,-1-37 1 0 0,4 41 9 0 0,1-13-3 0 0,0 1 1 0 0,3 0-1 0 0,5-33 0 0 0,-7 60-6 0 0,-1 3-6 0 0,0 1 0 0 0,1-1-1 0 0,-1 0 1 0 0,1 1 0 0 0,-1-1-1 0 0,1 0 1 0 0,0 1-1 0 0,-1-1 1 0 0,1 1 0 0 0,0-1-1 0 0,0 1 1 0 0,0-1-1 0 0,0 1 1 0 0,0 0 0 0 0,0-1-1 0 0,1 1 1 0 0,1-2 0 0 0,-1 2 2 0 0,-1 0 0 0 0,0-1 0 0 0,0 1 0 0 0,0-1 0 0 0,0 1 1 0 0,0-1-1 0 0,0 0 0 0 0,0 1 0 0 0,0-1 0 0 0,-1 0 1 0 0,1 1-1 0 0,-1-1 0 0 0,1 0 0 0 0,-1 0 0 0 0,0 0 0 0 0,0 0 1 0 0,1 1-1 0 0,-2-4 0 0 0,1 3 2 0 0,0 1 0 0 0,0-1 1 0 0,0 1-1 0 0,0-1 0 0 0,0 1 0 0 0,1-1 1 0 0,-1 1-1 0 0,0 0 0 0 0,1-1 0 0 0,-1 1 1 0 0,1-1-1 0 0,-1 1 0 0 0,1 0 0 0 0,0-1 1 0 0,0 1-1 0 0,-1 0 0 0 0,1-1 0 0 0,0 1 1 0 0,0 0-1 0 0,0 0 0 0 0,0 0 0 0 0,0 0 1 0 0,3-1-1 0 0,0 0 45 0 0,0 1 0 0 0,1 0 1 0 0,-1 0-1 0 0,1 0 0 0 0,-1 0 0 0 0,1 1 1 0 0,-1-1-1 0 0,1 1 0 0 0,0 1 0 0 0,-1-1 1 0 0,1 1-1 0 0,-1-1 0 0 0,1 1 0 0 0,-1 1 1 0 0,1-1-1 0 0,-1 1 0 0 0,0-1 0 0 0,0 1 1 0 0,0 0-1 0 0,6 4 0 0 0,-3-2-7 0 0,-1 0 0 0 0,0 1 0 0 0,1 0 0 0 0,-2 0-1 0 0,1 0 1 0 0,-1 0 0 0 0,1 1 0 0 0,-1 0 0 0 0,-1 0 0 0 0,1 1 0 0 0,4 9 0 0 0,-8-15-36 0 0,0 1 0 0 0,0-1 0 0 0,0 1 0 0 0,0-1 0 0 0,0 0 0 0 0,0 1 0 0 0,1-1 0 0 0,-1 0 0 0 0,0 0 0 0 0,1 0 0 0 0,-1 0 0 0 0,1 0 0 0 0,-1 0 0 0 0,1 0 0 0 0,0 0 0 0 0,3 0 0 0 0,11 9 37 0 0,11 38 239 0 0,31 56 329 0 0,-48-89-551 0 0,-1 0-1 0 0,0 1 1 0 0,-1 1 0 0 0,0 0-1 0 0,-2 0 1 0 0,0 0 0 0 0,-1 0-1 0 0,4 23 1 0 0,2 5 22 0 0,-6-29-53 0 0,-1 0-1 0 0,-1 0 0 0 0,0 1 1 0 0,1 23-1 0 0,-4 121-185 0 0,-1-157 107 0 0,1-1-1 0 0,-1 0 1 0 0,1 1 0 0 0,-1-1-1 0 0,0 0 1 0 0,0 1 0 0 0,-1-1-1 0 0,1 0 1 0 0,-3 4-1 0 0,3-4-130 0 0,-1 0-1 0 0,1 0 0 0 0,-1 0 0 0 0,1 0 1 0 0,0 0-1 0 0,0 0 0 0 0,1 1 0 0 0,-1-1 1 0 0,0 4-1 0 0,-8 4-7447 0 0,2-12 2521 0 0,5-6 4843 0 0,1-26-6255 0 0,0 23 5858 0 0,0 0-1 0 0,1 0 1 0 0,1-1-1 0 0,-1 1 1 0 0,4-12-1 0 0,3-7-1716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7008 0 0,'7'46'11015'0'0,"21"23"-6649"0"0,1 2-2770 0 0,-25-56-1378 0 0,1 0 0 0 0,0-1 0 0 0,1 1 0 0 0,1-1 0 0 0,13 21 0 0 0,-17-28-183 0 0,-1 0-1 0 0,0 0 1 0 0,0 0 0 0 0,0 0 0 0 0,-1 0 0 0 0,0 0 0 0 0,-1 1 0 0 0,0-1 0 0 0,0 0 0 0 0,0 0 0 0 0,-2 8 0 0 0,0 14 60 0 0,2-29-93 0 0,0 0 0 0 0,0 1 0 0 0,0-1 0 0 0,0 0 0 0 0,0 0 0 0 0,0 0 0 0 0,-1 0-1 0 0,1 1 1 0 0,0-1 0 0 0,0 0 0 0 0,0 0 0 0 0,0 0 0 0 0,0 0 0 0 0,-1 0 0 0 0,1 0 0 0 0,0 0 0 0 0,0 0-1 0 0,0 1 1 0 0,-1-1 0 0 0,1 0 0 0 0,0 0 0 0 0,0 0 0 0 0,0 0 0 0 0,-1 0 0 0 0,1 0 0 0 0,0 0 0 0 0,0 0-1 0 0,0 0 1 0 0,-1 0 0 0 0,1 0 0 0 0,0 0 0 0 0,0 0 0 0 0,0 0 0 0 0,-1-1 0 0 0,1 1 0 0 0,0 0 0 0 0,0 0-1 0 0,0 0 1 0 0,0 0 0 0 0,-1 0 0 0 0,1 0 0 0 0,0 0 0 0 0,0-1 0 0 0,0 1 0 0 0,0 0 0 0 0,0 0 0 0 0,-1 0 0 0 0,1 0-1 0 0,0 0 1 0 0,0-1 0 0 0,0 1 0 0 0,0 0 0 0 0,-11-9 71 0 0,10 9-57 0 0,-4-9-2 0 0,-1 0 0 0 0,2 0 0 0 0,-1-1 0 0 0,1 1 0 0 0,1-1 1 0 0,-5-18-1 0 0,-11-69 260 0 0,10 6-166 0 0,7 80-65 0 0,1-1 1 0 0,0 1 0 0 0,1 0-1 0 0,1-13 1 0 0,0 2 1 0 0,-1 18-23 0 0,0 1 1 0 0,0 0 0 0 0,0 0-1 0 0,1 0 1 0 0,-1 0 0 0 0,1 0-1 0 0,0 0 1 0 0,0 0 0 0 0,0 0 0 0 0,0 0-1 0 0,0 0 1 0 0,0 0 0 0 0,1 0-1 0 0,0 0 1 0 0,-1 1 0 0 0,1-1-1 0 0,0 1 1 0 0,0 0 0 0 0,1-1-1 0 0,-1 1 1 0 0,0 0 0 0 0,1 0 0 0 0,-1 0-1 0 0,1 1 1 0 0,0-1 0 0 0,-1 0-1 0 0,1 1 1 0 0,0 0 0 0 0,0 0-1 0 0,0 0 1 0 0,0 0 0 0 0,0 0 0 0 0,0 0-1 0 0,0 1 1 0 0,1 0 0 0 0,-1-1-1 0 0,0 1 1 0 0,0 1 0 0 0,5-1-1 0 0,10 38 541 0 0,-17-33-541 0 0,0-1 1 0 0,0 1-1 0 0,-1 0 0 0 0,1 0 1 0 0,-1 0-1 0 0,0-1 1 0 0,0 1-1 0 0,-1 0 0 0 0,1 0 1 0 0,-1 0-1 0 0,-2 5 0 0 0,3-7-12 0 0,-1 0 0 0 0,0-1 0 0 0,1 1 0 0 0,-1-1 0 0 0,0 0 0 0 0,0 1 0 0 0,-1-1 0 0 0,1 0 0 0 0,0 1 0 0 0,-1-1 0 0 0,0 0 0 0 0,1 0 0 0 0,-1 0 0 0 0,0 0 0 0 0,0 0 0 0 0,0-1 0 0 0,0 1 0 0 0,0-1 0 0 0,0 1 0 0 0,-1-1 0 0 0,-2 1 0 0 0,-4-1 18 0 0,9-2-28 0 0,-1 0 0 0 0,1-1 0 0 0,-1 1 0 0 0,1 0 0 0 0,0-1 0 0 0,0 1 0 0 0,0 0 0 0 0,0-1 0 0 0,0 1 0 0 0,0 0 0 0 0,0-1 0 0 0,0 1 0 0 0,0 0 0 0 0,0 0 0 0 0,1-1 0 0 0,-1 1 0 0 0,1-2 0 0 0,4-2-1 0 0,-1 1 0 0 0,1 0 0 0 0,0 0-1 0 0,0 0 1 0 0,1 0 0 0 0,-1 1 0 0 0,1 0 0 0 0,0 0-1 0 0,0 1 1 0 0,0-1 0 0 0,0 1 0 0 0,0 0 0 0 0,9-1 0 0 0,-4 1 4 0 0,1 1 1 0 0,-1-1-1 0 0,1 2 1 0 0,-1 0-1 0 0,1 0 1 0 0,16 3-1 0 0,-19 0 12 0 0,-1 0 0 0 0,0 0 0 0 0,0 0 0 0 0,0 1 0 0 0,0 0 0 0 0,0 1 0 0 0,-1 0 0 0 0,0 0 0 0 0,0 0 0 0 0,0 1 0 0 0,-1 0 0 0 0,1 1 0 0 0,-2-1 0 0 0,1 1 0 0 0,-1 0 0 0 0,0 1 0 0 0,0-1 0 0 0,-1 1 0 0 0,4 9 0 0 0,6 6 198 0 0,-12-21-184 0 0,-1 0 0 0 0,1 0-1 0 0,-1 0 1 0 0,0 0 0 0 0,1 1 0 0 0,-1-1-1 0 0,-1 0 1 0 0,1 0 0 0 0,0 1-1 0 0,0-1 1 0 0,-1 1 0 0 0,1-1 0 0 0,-1 1-1 0 0,0 3 1 0 0,18 61 920 0 0,-17-46-616 0 0,0-16-282 0 0,-1-1 0 0 0,0 1 0 0 0,1-1 1 0 0,-1 0-1 0 0,-1 1 0 0 0,1-1 0 0 0,-1 1 0 0 0,0-1 0 0 0,0 0 0 0 0,0 1 0 0 0,0-1 0 0 0,-1 0 0 0 0,-2 5 0 0 0,-11 16 26 0 0,13-21-65 0 0,0 0 1 0 0,0 0-1 0 0,-1 0 1 0 0,1 0-1 0 0,-1-1 0 0 0,0 1 1 0 0,0-1-1 0 0,0 0 1 0 0,0 0-1 0 0,-6 4 1 0 0,-33 29-43 0 0,-17 6-1515 0 0,58-42 1371 0 0,0 1 1 0 0,1-1-1 0 0,-1 0 0 0 0,1 1 1 0 0,-1-1-1 0 0,0 0 1 0 0,1 1-1 0 0,-1-1 0 0 0,0 0 1 0 0,0 0-1 0 0,1 0 0 0 0,-1 1 1 0 0,0-1-1 0 0,1 0 0 0 0,-1 0 1 0 0,0 0-1 0 0,0 0 0 0 0,1 0 1 0 0,-1-1-1 0 0,0 1 0 0 0,1 0 1 0 0,-1 0-1 0 0,0 0 0 0 0,0-1 1 0 0,1 1-1 0 0,-1 0 1 0 0,0 0-1 0 0,1-1 0 0 0,-1 1 1 0 0,1-1-1 0 0,-1 1 0 0 0,1-1 1 0 0,-1 1-1 0 0,0-1 0 0 0,1 1 1 0 0,0-1-1 0 0,-1 1 0 0 0,0-2 1 0 0,0-1-316 0 0,1 0 0 0 0,-1 0 0 0 0,1 0 0 0 0,-1 0 0 0 0,1 0 0 0 0,0 0 0 0 0,0 0 0 0 0,0 0 0 0 0,1 0 0 0 0,0-4 0 0 0,1-5-719 0 0,1 0 0 0 0,1 1 0 0 0,0-1 0 0 0,0 1 0 0 0,9-15 0 0 0,26-36-3734 0 0,-15 34 568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127 265 3656 0 0,'0'0'8657'0'0,"-25"4"-2503"0"0,19 2-5445 0 0,1 0-1 0 0,0 1 0 0 0,0 0 0 0 0,1-1 0 0 0,0 2 0 0 0,0-1 0 0 0,-5 15 1 0 0,4-9-360 0 0,-2 3 66 0 0,1 0 0 0 0,0 1 0 0 0,2 0 0 0 0,-4 20 0 0 0,8-29-250 0 0,-1 1 1 0 0,0-1 0 0 0,-1 1-1 0 0,-5 15 1 0 0,4-15-54 0 0,1-1 0 0 0,0 0 0 0 0,0 1 1 0 0,0 16-1 0 0,2-13 5 0 0,-1-10-97 0 0,1 1-1 0 0,0-1 0 0 0,0 1 1 0 0,0-1-1 0 0,0 0 0 0 0,0 1 1 0 0,1-1-1 0 0,-1 0 0 0 0,1 1 1 0 0,0-1-1 0 0,-1 0 0 0 0,2 3 1 0 0,0-4-15 0 0,0 0 1 0 0,-1 0 0 0 0,1 0 0 0 0,0 0-1 0 0,-1 0 1 0 0,1-1 0 0 0,0 1-1 0 0,0 0 1 0 0,0-1 0 0 0,0 0 0 0 0,0 1-1 0 0,0-1 1 0 0,0 0 0 0 0,0 0 0 0 0,0 0-1 0 0,-1 0 1 0 0,4-1 0 0 0,-1 1-20 0 0,-1-1 1 0 0,0 0 0 0 0,1 0-1 0 0,-1 0 1 0 0,0 0 0 0 0,1-1-1 0 0,-1 1 1 0 0,0-1 0 0 0,0 0-1 0 0,0 0 1 0 0,0 0 0 0 0,-1 0-1 0 0,1 0 1 0 0,0-1 0 0 0,-1 0-1 0 0,0 1 1 0 0,0-1 0 0 0,1 0-1 0 0,2-5 1 0 0,-3 4-20 0 0,1 0-1 0 0,1 0 1 0 0,-1 0 0 0 0,0 1-1 0 0,1-1 1 0 0,7-4 0 0 0,-9 6 15 0 0,0 1 1 0 0,-1 0-1 0 0,1-1 1 0 0,0 1-1 0 0,-1-1 0 0 0,1 1 1 0 0,-1-1-1 0 0,0 0 1 0 0,0 1-1 0 0,1-1 1 0 0,-1 0-1 0 0,0 0 1 0 0,-1 0-1 0 0,1 0 0 0 0,0 0 1 0 0,0 0-1 0 0,0-3 1 0 0,6-14-339 0 0,-2 8 178 0 0,0 0-1 0 0,-1-1 1 0 0,-1 1 0 0 0,0-1-1 0 0,0 0 1 0 0,1-17 0 0 0,-4 27 151 0 0,-1-1 1 0 0,1 1-1 0 0,1 0 0 0 0,-1-1 1 0 0,0 1-1 0 0,1-1 0 0 0,-1 1 1 0 0,1 0-1 0 0,0 0 0 0 0,-1-1 1 0 0,3-3-1 0 0,-1 4 11 0 0,-1 0 0 0 0,0 0 1 0 0,-1-1-1 0 0,1 1 0 0 0,0 0 0 0 0,-1-1 1 0 0,1 1-1 0 0,-1 0 0 0 0,0-1 0 0 0,0 1 0 0 0,0-5 1 0 0,1-8 23 0 0,-1 1 1 0 0,0-1 0 0 0,-1 1 0 0 0,-1-1-1 0 0,0 1 1 0 0,-1 0 0 0 0,-1 0-1 0 0,-9-25 1 0 0,-34-36 310 0 0,38 53-164 0 0,7 18-107 0 0,1 0 0 0 0,0 0 0 0 0,-1 0 0 0 0,0 0 0 0 0,0 0-1 0 0,0 0 1 0 0,-1 0 0 0 0,1 0 0 0 0,-1 1 0 0 0,0-1 0 0 0,0 1-1 0 0,-6-6 1 0 0,-7-7 348 0 0,16 15-360 0 0,-1 0 0 0 0,0 0 0 0 0,1 1-1 0 0,-1-1 1 0 0,1 0 0 0 0,-1 0 0 0 0,0 0 0 0 0,0 0 0 0 0,1 1 0 0 0,-1-1 0 0 0,0 0 0 0 0,0 1 0 0 0,0-1 0 0 0,0 1 0 0 0,0-1 0 0 0,0 1 0 0 0,0-1 0 0 0,0 1 0 0 0,0 0 0 0 0,0 0 0 0 0,-2-1 0 0 0,2 1 320 0 0,1 50 297 0 0,0-49-652 0 0,-1 11 25 0 0,1 1-1 0 0,0 0 1 0 0,1-1-1 0 0,1 1 1 0 0,0 0-1 0 0,0-1 1 0 0,1 1-1 0 0,6 14 1 0 0,-2 1-60 0 0,-7-26 28 0 0,0-1-1 0 0,0 1 1 0 0,0-1 0 0 0,0 1-1 0 0,1 0 1 0 0,-1-1 0 0 0,0 1-1 0 0,1-1 1 0 0,0 1 0 0 0,-1-1-1 0 0,1 1 1 0 0,0-1-1 0 0,-1 0 1 0 0,1 1 0 0 0,0-1-1 0 0,0 0 1 0 0,3 3 0 0 0,-1 0-55 0 0,0 0 1 0 0,1 0-1 0 0,-2 1 0 0 0,1-1 1 0 0,0 1-1 0 0,2 6 1 0 0,-4-6-143 0 0,1-1 0 0 0,1 0 0 0 0,-1 1 1 0 0,1-1-1 0 0,-1 0 0 0 0,1 0 0 0 0,0 0 1 0 0,1 0-1 0 0,-1-1 0 0 0,8 6 0 0 0,13 11-950 0 0,-20-16 369 0 0,1 1 0 0 0,0-1 0 0 0,0 0 0 0 0,1 0 0 0 0,-1-1 0 0 0,1 1 1 0 0,0-1-1 0 0,0 0 0 0 0,0-1 0 0 0,0 0 0 0 0,0 0 0 0 0,0 0 0 0 0,1 0 0 0 0,-1-1 1 0 0,9 0-1 0 0,-12 0 332 0 0,1-1 0 0 0,-1 0 1 0 0,1 0-1 0 0,-1 0 1 0 0,1 0-1 0 0,-1 0 0 0 0,0-1 1 0 0,1 0-1 0 0,-1 0 1 0 0,1 0-1 0 0,-1 0 0 0 0,0 0 1 0 0,0-1-1 0 0,0 1 1 0 0,0-1-1 0 0,0 0 0 0 0,0 0 1 0 0,0 0-1 0 0,0 0 1 0 0,2-3-1 0 0,4-5-2320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 5280 0 0,'0'0'2020'0'0,"-9"-1"4736"0"0,-12-1-1425 0 0,13 1-4726 0 0,7 1-395 0 0,-1 0 1 0 0,1-1-1 0 0,-1 1 1 0 0,0 0-1 0 0,1 0 0 0 0,-1 0 1 0 0,0 0-1 0 0,1 0 1 0 0,-1 1-1 0 0,1-1 0 0 0,-1 0 1 0 0,1 1-1 0 0,-1-1 1 0 0,0 1-1 0 0,1 0 0 0 0,0-1 1 0 0,-1 1-1 0 0,1 0 0 0 0,-1 0 1 0 0,1 0-1 0 0,-3 2 1 0 0,4-2-156 0 0,-1 0 1 0 0,0 0 0 0 0,0 0 0 0 0,0 0 0 0 0,-1 0-1 0 0,1 0 1 0 0,0 0 0 0 0,0 0 0 0 0,0-1 0 0 0,-1 1 0 0 0,1 0-1 0 0,0-1 1 0 0,-1 1 0 0 0,-1 0 0 0 0,-16 9 401 0 0,13-4-308 0 0,0 1 0 0 0,0-1 0 0 0,1 1 0 0 0,0 0 0 0 0,0 1 0 0 0,1-1 0 0 0,0 1 0 0 0,0 0 0 0 0,-4 14-1 0 0,6-11-5 0 0,0 0 0 0 0,-1 0 0 0 0,-1-1 0 0 0,-7 19-1 0 0,8-22-86 0 0,-1 1-1 0 0,2-1 0 0 0,-1 1 0 0 0,1 0 1 0 0,0 0-1 0 0,1 0 0 0 0,-1 13 0 0 0,2-16-51 0 0,0 0-1 0 0,0-1 0 0 0,1 1 0 0 0,-1 0 0 0 0,1-1 0 0 0,1 1 1 0 0,-1-1-1 0 0,1 1 0 0 0,-1-1 0 0 0,1 0 0 0 0,0 0 0 0 0,1 0 1 0 0,-1 0-1 0 0,1 0 0 0 0,0 0 0 0 0,-1 0 0 0 0,2-1 0 0 0,-1 0 0 0 0,0 1 1 0 0,1-1-1 0 0,0 0 0 0 0,-1-1 0 0 0,8 5 0 0 0,-4-4-23 0 0,0 0 0 0 0,0 0 0 0 0,1-1 0 0 0,-1 0-1 0 0,1 0 1 0 0,0-1 0 0 0,-1 0 0 0 0,1 0 0 0 0,0-1 0 0 0,0 0-1 0 0,-1 0 1 0 0,1 0 0 0 0,0-1 0 0 0,9-3 0 0 0,-10 1-25 0 0,-1-1 0 0 0,0 0 0 0 0,0 0-1 0 0,0-1 1 0 0,0 0 0 0 0,-1 0 0 0 0,0 0 0 0 0,0 0 0 0 0,0-1 0 0 0,5-9 0 0 0,23-43-285 0 0,-30 51 340 0 0,-1 0-1 0 0,0 0 1 0 0,0 0-1 0 0,-1 0 0 0 0,0-1 1 0 0,0 1-1 0 0,-1 0 1 0 0,0-1-1 0 0,0 1 0 0 0,0-1 1 0 0,-1 1-1 0 0,0 0 1 0 0,-1 0-1 0 0,0-1 0 0 0,0 1 1 0 0,0 0-1 0 0,-1 1 1 0 0,0-1-1 0 0,0 0 0 0 0,-6-8 1 0 0,-1 3 66 0 0,9 10-54 0 0,-1 1 0 0 0,1-1 1 0 0,0 0-1 0 0,0 1 0 0 0,-1-1 0 0 0,1 1 0 0 0,-1-1 0 0 0,1 1 0 0 0,-1 0 0 0 0,1-1 0 0 0,-1 1 0 0 0,0 0 0 0 0,0 0 0 0 0,0 0 0 0 0,0 0 0 0 0,0 1 1 0 0,1-1-1 0 0,-1 1 0 0 0,0-1 0 0 0,-3 0 0 0 0,3 1 240 0 0,4 18 36 0 0,-2-16-292 0 0,0-1 1 0 0,0 0 0 0 0,0 1-1 0 0,0-1 1 0 0,1 1 0 0 0,-1-1-1 0 0,0 0 1 0 0,1 1 0 0 0,-1-1-1 0 0,1 0 1 0 0,0 1 0 0 0,-1-1-1 0 0,1 0 1 0 0,0 0 0 0 0,0 0-1 0 0,-1 1 1 0 0,3 0 0 0 0,24 37 121 0 0,-25-36-118 0 0,-1 1-1 0 0,1-1 1 0 0,1 1-1 0 0,-1-1 1 0 0,0 0-1 0 0,1 0 1 0 0,0 0-1 0 0,-1 0 1 0 0,1-1-1 0 0,0 1 1 0 0,5 2-1 0 0,-1 0 35 0 0,-1 0 0 0 0,1 1 0 0 0,-1 0-1 0 0,0 0 1 0 0,-1 0 0 0 0,1 1-1 0 0,-1 0 1 0 0,6 11 0 0 0,36 46 361 0 0,-43-58-337 0 0,0 0 1 0 0,0 1-1 0 0,0-1 1 0 0,0 1-1 0 0,-1 0 0 0 0,4 13 1 0 0,2 3 97 0 0,3 4-6 0 0,-1 1 0 0 0,-2 0 0 0 0,0 1 0 0 0,7 50 0 0 0,-10-25-118 0 0,-1 1 0 0 0,-4 77 0 0 0,-2-70-241 0 0,0-58 52 0 0,0 0 0 0 0,0-1 0 0 0,-1 1 0 0 0,1 0 0 0 0,-1 0 0 0 0,0-1 0 0 0,0 1 0 0 0,0-1 0 0 0,0 1 0 0 0,-1-1 0 0 0,1 0 0 0 0,-1 0 0 0 0,0 0 0 0 0,0 0 0 0 0,0 0 0 0 0,0-1 0 0 0,0 1 0 0 0,-1-1 0 0 0,1 0 0 0 0,-1 0 0 0 0,-4 1-1 0 0,-7-2-660 0 0,12 0 552 0 0,0-1 0 0 0,0 0 0 0 0,0 0 0 0 0,0 0 0 0 0,0 0 0 0 0,-1 0 0 0 0,1 0 0 0 0,0-1 0 0 0,1 0 0 0 0,-1 1 0 0 0,0-1 0 0 0,0 0 0 0 0,0 0 0 0 0,0-1 1 0 0,-4-2-1 0 0,-14-7-2107 0 0,19 11 2198 0 0,1-1 0 0 0,0 1 1 0 0,-1-1-1 0 0,1 1 1 0 0,-1-1-1 0 0,1 1 0 0 0,0-1 1 0 0,0 0-1 0 0,-1 0 1 0 0,1 1-1 0 0,0-1 0 0 0,0 0 1 0 0,0 0-1 0 0,0 0 0 0 0,0-1 1 0 0,0 1-1 0 0,0 0 1 0 0,1 0-1 0 0,-1 0 0 0 0,-1-3 1 0 0,-8-15-3445 0 0,0 0 0 0 0,-9-29 0 0 0,10 10-1201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34:2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7608 0 0,'0'0'3486'0'0,"10"1"4844"0"0,16 5-5284 0 0,-20-3-2734 0 0,-1 0 0 0 0,0 1 0 0 0,0-1 0 0 0,0 1-1 0 0,-1 1 1 0 0,1-1 0 0 0,-1 1 0 0 0,0-1 0 0 0,0 1 0 0 0,0 1 0 0 0,3 5 0 0 0,-7-10-271 0 0,1 1 0 0 0,0-1 0 0 0,-1 0 0 0 0,1 0 0 0 0,0 1 0 0 0,0-1 0 0 0,0 0 1 0 0,0 0-1 0 0,0 0 0 0 0,0 0 0 0 0,1 0 0 0 0,-1-1 0 0 0,0 1 0 0 0,0 0 0 0 0,1 0 0 0 0,-1-1 1 0 0,0 1-1 0 0,1-1 0 0 0,-1 1 0 0 0,2-1 0 0 0,11 8 219 0 0,-8 6 0 0 0,-5-12-228 0 0,-1 0 0 0 0,0-1 0 0 0,1 1 0 0 0,-1-1 0 0 0,1 1 0 0 0,0-1 0 0 0,-1 1 0 0 0,1-1 0 0 0,0 0 0 0 0,0 1 0 0 0,0-1 0 0 0,0 0 0 0 0,0 0 0 0 0,0 1 0 0 0,0-1 0 0 0,0 0 0 0 0,1 0 0 0 0,1 1 0 0 0,26 29 566 0 0,-2 1-1 0 0,25 37 0 0 0,-21-3-62 0 0,-15-43-398 0 0,-9-15-92 0 0,-1 1 0 0 0,0-1 0 0 0,0 1 0 0 0,-1 1-1 0 0,0-1 1 0 0,0 1 0 0 0,-1 0 0 0 0,-1 0 0 0 0,0 0 0 0 0,3 18 0 0 0,-4-15-16 0 0,1 0 1 0 0,0 0-1 0 0,0-1 0 0 0,11 25 1 0 0,5 22-9 0 0,-14-36-14 0 0,-2-12-3 0 0,-1 1-1 0 0,1 0 1 0 0,1-1 0 0 0,0 0-1 0 0,6 12 1 0 0,-2-10 1 0 0,-5-10-4 0 0,-1 1-1 0 0,0-1 0 0 0,0 1 0 0 0,0 0 0 0 0,0 0 1 0 0,-1 0-1 0 0,1 0 0 0 0,-1 0 0 0 0,0 0 0 0 0,0 0 1 0 0,0 0-1 0 0,-1 6 0 0 0,3 21-192 0 0,11 45-1 0 0,-8-47-923 0 0,-1-1 1 0 0,2 55-1 0 0,-15-28-2200 0 0,-2 13-7587 0 0,10-67 10491 0 0,0 0 1 0 0,0 0 0 0 0,0 1-1 0 0,-1-1 1 0 0,1 0 0 0 0,0 0-1 0 0,-1 0 1 0 0,1 0 0 0 0,-1 0-1 0 0,1 0 1 0 0,-1 0 0 0 0,0 0-1 0 0,1 0 1 0 0,-1 0 0 0 0,0 0-1 0 0,-1 1 1 0 0,0 1-340 0 0,-4 7-3865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4:38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1720 2036 7600 0 0,'0'0'1405'0'0,"2"-28"532"0"0,16 13-1801 0 0,0 1-1 0 0,1 1 0 0 0,31-16 1 0 0,-47 27-128 0 0,-1 1 0 0 0,1 0 1 0 0,-1-1-1 0 0,0 1 1 0 0,-1-1-1 0 0,1 1 1 0 0,0-1-1 0 0,0 0 0 0 0,-1 0 1 0 0,1 1-1 0 0,2-5 1 0 0,-3 4 0 0 0,0 0 0 0 0,0 0 0 0 0,1 1 0 0 0,-1-1 0 0 0,0 1 0 0 0,1-1 0 0 0,0 1-1 0 0,-1 0 1 0 0,1-1 0 0 0,0 1 0 0 0,-1 0 0 0 0,1 0 0 0 0,0 0 0 0 0,0 0 0 0 0,0 1 0 0 0,3-2 0 0 0,56-20 284 0 0,-38 12-169 0 0,0 1-1 0 0,1 1 1 0 0,0 1 0 0 0,1 2-1 0 0,0 0 1 0 0,44-2 0 0 0,-56 7-56 0 0,-7-1 20 0 0,0 0 0 0 0,0 1 0 0 0,0 0 0 0 0,0 0 0 0 0,0 1 0 0 0,-1-1 0 0 0,1 1 0 0 0,0 1 0 0 0,0-1 0 0 0,-1 1 0 0 0,1 0 0 0 0,0 0 0 0 0,-1 1 0 0 0,0-1 0 0 0,0 1 0 0 0,0 0 0 0 0,0 1 0 0 0,6 5 0 0 0,-5-5 1 0 0,-1 1 1 0 0,-1 0-1 0 0,1 1 1 0 0,-1-1-1 0 0,1 1 1 0 0,-2 0-1 0 0,1 0 1 0 0,-1 0 0 0 0,0 0-1 0 0,0 0 1 0 0,0 1-1 0 0,2 11 1 0 0,-2-1 78 0 0,-1 1 0 0 0,0-1 0 0 0,-2 27 1 0 0,0-26-72 0 0,0-9-73 0 0,-1-1 0 0 0,-1 0 1 0 0,1 0-1 0 0,-1 0 0 0 0,0 0 0 0 0,-1 0 0 0 0,0 0 0 0 0,0-1 0 0 0,-1 0 0 0 0,-6 11 0 0 0,-13-1-4 0 0,-36 55 31 0 0,13-27-6 0 0,36-34-35 0 0,-1 1 1 0 0,0-1-1 0 0,-1-1 0 0 0,0 0 0 0 0,0-1 0 0 0,-1 0 0 0 0,-1-1 1 0 0,1 0-1 0 0,-27 9 0 0 0,30-13-4 0 0,-1 0 0 0 0,-1-1 1 0 0,1-1-1 0 0,0 0 0 0 0,-1 0 1 0 0,1-1-1 0 0,-16-1 0 0 0,23 0-10 0 0,0-1 0 0 0,1 0 0 0 0,-1 1 0 0 0,0-1 0 0 0,1-1 0 0 0,0 1 0 0 0,-1 0 0 0 0,1-1 0 0 0,0 0 0 0 0,-1 0 0 0 0,1 0 0 0 0,0 0 0 0 0,0 0-1 0 0,1 0 1 0 0,-1-1 0 0 0,0 0 0 0 0,1 1 0 0 0,0-1 0 0 0,-1 0 0 0 0,1 0 0 0 0,0 0 0 0 0,0-1 0 0 0,1 1 0 0 0,-1 0 0 0 0,1-1 0 0 0,0 1 0 0 0,-1-5 0 0 0,-3-5-19 0 0,2-1 1 0 0,0 0 0 0 0,0 1 0 0 0,1-1 0 0 0,0-23 0 0 0,3 28 15 0 0,1 0 1 0 0,0 0 0 0 0,0 0-1 0 0,1 1 1 0 0,0-1-1 0 0,1 1 1 0 0,-1-1-1 0 0,2 1 1 0 0,-1 0 0 0 0,1 1-1 0 0,0-1 1 0 0,1 1-1 0 0,0 0 1 0 0,0 0-1 0 0,14-11 1 0 0,9-14-2 0 0,32-38 5 0 0,0 3 27 0 0,-7 22 30 0 0,76-46 0 0 0,-62 32 8 0 0,-16 25-29 0 0,-38 23-7 0 0,1 1-1 0 0,0 1 1 0 0,0 0-1 0 0,1 1 1 0 0,31-11-1 0 0,64-25 210 0 0,-73 31-144 0 0,-29 10-37 0 0,0 0 0 0 0,1 0-1 0 0,0 0 1 0 0,-1 1 0 0 0,1 1-1 0 0,14-1 1 0 0,-11 1-29 0 0,22 4 589 0 0,-34-3-582 0 0,0 1 1 0 0,0-1 0 0 0,0 1 0 0 0,0-1 0 0 0,0 1 0 0 0,0 0-1 0 0,0-1 1 0 0,0 1 0 0 0,0 0 0 0 0,-1 0 0 0 0,1-1 0 0 0,0 1-1 0 0,0 0 1 0 0,-1 0 0 0 0,1 0 0 0 0,-1 0 0 0 0,1 0 0 0 0,-1 0 0 0 0,1 0-1 0 0,-1 1 1 0 0,0-1 0 0 0,1 0 0 0 0,-1 0 0 0 0,0 0 0 0 0,0 0-1 0 0,0 0 1 0 0,0 0 0 0 0,0 1 0 0 0,0 0 0 0 0,0 6 78 0 0,0-1 0 0 0,0 1-1 0 0,-1 0 1 0 0,0-1 0 0 0,-1 1 0 0 0,0-1 0 0 0,0 1 0 0 0,0-1 0 0 0,-1 0 0 0 0,-6 12 0 0 0,1 4-4 0 0,7-19-93 0 0,0 0 0 0 0,-1 0 0 0 0,1 0 0 0 0,-1 0 0 0 0,0 0 0 0 0,0 0 0 0 0,0-1 0 0 0,0 1 0 0 0,-1-1 0 0 0,1 1 0 0 0,-1-1 0 0 0,-4 4 0 0 0,-208 218 322 0 0,144-152-276 0 0,70-72-60 0 0,-1 1 0 0 0,0 0 1 0 0,1-1-1 0 0,-1 1 0 0 0,0-1 0 0 0,0 1 0 0 0,0-1 0 0 0,0 0 1 0 0,0 1-1 0 0,0-1 0 0 0,0-1 0 0 0,0 1 0 0 0,0 0 1 0 0,0 0-1 0 0,-4 0 0 0 0,5-1 1 0 0,-1 0 0 0 0,0 1 0 0 0,1-1 0 0 0,-1 1 0 0 0,1-1-1 0 0,0 1 1 0 0,-1 0 0 0 0,1-1 0 0 0,-1 1 0 0 0,1 0 0 0 0,0 0 0 0 0,0 0 0 0 0,-1 0 0 0 0,1 0 0 0 0,0 0 0 0 0,0 0 0 0 0,0 1-1 0 0,0-1 1 0 0,-1 3 0 0 0,-1-1 0 0 0,0 0-1 0 0,1-1 0 0 0,-1 1 1 0 0,0-1-1 0 0,-1 1 1 0 0,1-1-1 0 0,0 0 0 0 0,-1 0 1 0 0,1-1-1 0 0,-1 1 0 0 0,1-1 1 0 0,-1 1-1 0 0,0-1 0 0 0,-5 1 1 0 0,-57 5-84 0 0,65-7 78 0 0,0 0 0 0 0,0 0 0 0 0,0 0-1 0 0,0-1 1 0 0,-1 1 0 0 0,1 0 0 0 0,0 0 0 0 0,0-1 0 0 0,0 1-1 0 0,0-1 1 0 0,0 1 0 0 0,0-1 0 0 0,0 1 0 0 0,0-1 0 0 0,1 0 0 0 0,-1 1-1 0 0,0-1 1 0 0,0 0 0 0 0,0 0 0 0 0,1 1 0 0 0,-1-1 0 0 0,0 0-1 0 0,1 0 1 0 0,-1 0 0 0 0,1 0 0 0 0,-1 0 0 0 0,1 0 0 0 0,-1 0 0 0 0,1 0-1 0 0,0 0 1 0 0,-1 0 0 0 0,1-2 0 0 0,-1-41-198 0 0,1 27 179 0 0,0 15 18 0 0,1-1 0 0 0,-1 1 1 0 0,0-1-1 0 0,1 1 0 0 0,0-1 0 0 0,-1 1 1 0 0,1-1-1 0 0,0 1 0 0 0,0 0 0 0 0,1 0 1 0 0,-1-1-1 0 0,0 1 0 0 0,1 0 1 0 0,-1 0-1 0 0,1 0 0 0 0,3-2 0 0 0,35-27-24 0 0,-10 9 31 0 0,-26 19 4 0 0,-2 1-6 0 0,1-1-1 0 0,0 1 1 0 0,-1-1-1 0 0,1 1 1 0 0,0 0-1 0 0,0 0 0 0 0,0 0 1 0 0,1 1-1 0 0,-1-1 1 0 0,0 1-1 0 0,5-2 1 0 0,10-10-31 0 0,-11 7 27 0 0,0 1-1 0 0,1-1 1 0 0,0 2 0 0 0,0-1 0 0 0,1 1 0 0 0,-1 0 0 0 0,1 1 0 0 0,0 0-1 0 0,0 0 1 0 0,0 1 0 0 0,18-2 0 0 0,10-1-24 0 0,68-1 0 0 0,-95 7 37 0 0,0 0 1 0 0,0 1-1 0 0,0 0 1 0 0,0 1-1 0 0,-1 0 1 0 0,1 1-1 0 0,-1-1 0 0 0,12 8 1 0 0,4 0-5 0 0,-20-8 7 0 0,1 0 0 0 0,-1 1 0 0 0,0-1 1 0 0,0 1-1 0 0,7 7 0 0 0,20 14 15 0 0,-27-21-18 0 0,-1 0 1 0 0,1 1-1 0 0,-1-1 1 0 0,1 1-1 0 0,-1 0 1 0 0,-1 0-1 0 0,1 0 0 0 0,-1 0 1 0 0,0 1-1 0 0,0 0 1 0 0,2 7-1 0 0,23 64 195 0 0,-27-76-198 0 0,1 19 105 0 0,-1-1-1 0 0,-2 32 0 0 0,1-30-22 0 0,-1-16-76 0 0,1-1 1 0 0,-1 1-1 0 0,0-1 0 0 0,-1 0 1 0 0,1 1-1 0 0,-1-1 0 0 0,0 0 1 0 0,0 0-1 0 0,0 0 0 0 0,0 0 1 0 0,-1 0-1 0 0,-3 3 0 0 0,-40 44 67 0 0,26-29-56 0 0,18-20-18 0 0,0 0-1 0 0,0 0 1 0 0,0 0 0 0 0,0 0 0 0 0,0 0 0 0 0,0 0 0 0 0,0 0 0 0 0,-1-1 0 0 0,1 1 0 0 0,-1-1 0 0 0,1 0 0 0 0,-4 1-1 0 0,-9 7 24 0 0,11-6-25 0 0,1 0 0 0 0,-1 0 1 0 0,1 0-1 0 0,-1-1 0 0 0,0 1 0 0 0,-1-1 1 0 0,1 0-1 0 0,0 0 0 0 0,0 0 0 0 0,-1 0 0 0 0,-8 1 1 0 0,-35 19-25 0 0,8-3 36 0 0,14-9 1 0 0,-1-2-1 0 0,0 0 1 0 0,0-2 0 0 0,-1-1 0 0 0,-46 2 0 0 0,66-8-18 0 0,1 0 0 0 0,-1 0 0 0 0,1 0 0 0 0,0-1 0 0 0,-1 0-1 0 0,1-1 1 0 0,-7-3 0 0 0,1 1-16 0 0,9 3 6 0 0,1 0 0 0 0,0-1 0 0 0,0 1 0 0 0,0-1 0 0 0,1 1 0 0 0,-1-1 0 0 0,1 0 0 0 0,-1 0 0 0 0,1 0 0 0 0,0 0 0 0 0,0-1 0 0 0,1 1 0 0 0,-1 0 0 0 0,0-1-1 0 0,1 0 1 0 0,0 1 0 0 0,0-1 0 0 0,-1-5 0 0 0,-1-4-27 0 0,1-1-1 0 0,0 1 0 0 0,0-18 0 0 0,2 25 27 0 0,1 0-1 0 0,0 0 0 0 0,1 0 1 0 0,-1 1-1 0 0,1-1 0 0 0,0 1 0 0 0,0-1 1 0 0,1 1-1 0 0,0-1 0 0 0,0 1 1 0 0,0 0-1 0 0,6-7 0 0 0,5-9-16 0 0,3-6 12 0 0,1 0 0 0 0,1 2 1 0 0,1 0-1 0 0,1 2 0 0 0,37-33 1 0 0,103-74 49 0 0,-133 109-24 0 0,86-50 15 0 0,-90 57-3 0 0,0 2 1 0 0,1 0 0 0 0,0 1 0 0 0,1 2 0 0 0,0 1-1 0 0,43-8 1 0 0,-41 9 10 0 0,-15 4 22 0 0,-1 1 0 0 0,1 0 0 0 0,0 1 0 0 0,-1 0 0 0 0,1 1 1 0 0,0 1-1 0 0,0 0 0 0 0,16 3 0 0 0,-27-3-30 0 0,1 0 0 0 0,-1-1 0 0 0,0 1 0 0 0,1 0 0 0 0,-1 0 0 0 0,0 0 0 0 0,0 1 0 0 0,0-1 0 0 0,0 0 0 0 0,0 1 0 0 0,0-1 0 0 0,0 1 0 0 0,0 0-1 0 0,0 0 1 0 0,-1 0 0 0 0,1 0 0 0 0,-1 0 0 0 0,0 0 0 0 0,1 0 0 0 0,-1 0 0 0 0,0 0 0 0 0,0 1 0 0 0,0-1 0 0 0,-1 0 0 0 0,1 1 0 0 0,0-1 0 0 0,-1 1 0 0 0,0-1 0 0 0,1 1 0 0 0,-1-1 0 0 0,0 0 0 0 0,0 1 0 0 0,-1-1 0 0 0,1 1 0 0 0,0-1 0 0 0,-1 1 0 0 0,-1 3 0 0 0,-3 8 63 0 0,-1-1 1 0 0,-1-1 0 0 0,0 1-1 0 0,0-1 1 0 0,-14 16 0 0 0,4-4-54 0 0,5-9-9 0 0,-1 0 0 0 0,0-1 0 0 0,0 0 0 0 0,-1-2 0 0 0,-1 1 0 0 0,0-2 1 0 0,-1 0-1 0 0,-17 9 0 0 0,-53 39 44 0 0,69-47-49 0 0,0-2 0 0 0,0 0 0 0 0,-1-1 0 0 0,0-1 1 0 0,-31 9-1 0 0,-14 7-16 0 0,31-12-20 0 0,-2-2 1 0 0,0-2 0 0 0,0-1-1 0 0,0-2 1 0 0,0-1 0 0 0,-69-1-1 0 0,101-3 6 0 0,0-1 0 0 0,0 1-1 0 0,0 0 1 0 0,0-1-1 0 0,-1 1 1 0 0,1-1 0 0 0,0 1-1 0 0,0-1 1 0 0,0 0 0 0 0,0 0-1 0 0,0 0 1 0 0,0 0 0 0 0,1 0-1 0 0,-1-1 1 0 0,0 1-1 0 0,0 0 1 0 0,1-1 0 0 0,-1 1-1 0 0,1-1 1 0 0,-1 0 0 0 0,1 1-1 0 0,0-1 1 0 0,0 0 0 0 0,0 0-1 0 0,0 0 1 0 0,0 0-1 0 0,0 0 1 0 0,0 0 0 0 0,1 0-1 0 0,-1 0 1 0 0,1 0 0 0 0,-1-1-1 0 0,1 1 1 0 0,0 0 0 0 0,0 0-1 0 0,0-4 1 0 0,0-7-58 0 0,0 0 1 0 0,1 0-1 0 0,1-1 1 0 0,4-18-1 0 0,-5 30 68 0 0,-1 0 1 0 0,1 0-1 0 0,0 0 0 0 0,0 1 1 0 0,0-1-1 0 0,-1 1 0 0 0,1-1 0 0 0,1 0 1 0 0,-1 1-1 0 0,0-1 0 0 0,0 1 1 0 0,1 0-1 0 0,-1 0 0 0 0,0-1 1 0 0,1 1-1 0 0,-1 0 0 0 0,1 0 1 0 0,0 0-1 0 0,2-1 0 0 0,13-9-7 0 0,2-14-15 0 0,8 12 11 0 0,-5-12 1 0 0,-10 18 9 0 0,-1 0 0 0 0,1 1 0 0 0,16-6 0 0 0,21-10 10 0 0,83-44 6 0 0,-117 61-13 0 0,0 0 0 0 0,0 0 0 0 0,0 2 0 0 0,27-4 0 0 0,-4 1-3 0 0,68-17-14 0 0,-47 9 96 0 0,0 2 0 0 0,1 4 0 0 0,71-3 0 0 0,-118 11-41 0 0,0 0 1 0 0,0 1-1 0 0,0 0 1 0 0,0 0-1 0 0,-1 2 1 0 0,23 6-1 0 0,-31-7-22 0 0,-1-1-1 0 0,1 1 1 0 0,-1 0-1 0 0,0 0 1 0 0,0 1-1 0 0,1-1 1 0 0,-1 1-1 0 0,-1 0 1 0 0,1-1-1 0 0,0 1 1 0 0,-1 0-1 0 0,1 1 1 0 0,-1-1 0 0 0,0 0-1 0 0,0 1 1 0 0,-1-1-1 0 0,1 1 1 0 0,-1 0-1 0 0,1-1 1 0 0,-1 1-1 0 0,0 0 1 0 0,0 0-1 0 0,-1 0 1 0 0,1 0-1 0 0,-1 0 1 0 0,0 0-1 0 0,-1 5 1 0 0,2 3 13 0 0,-2-1 0 0 0,0 0 1 0 0,0 0-1 0 0,-1 1 0 0 0,0-1 0 0 0,-1 0 1 0 0,-4 10-1 0 0,-3-1-3 0 0,0 0-1 0 0,-23 32 1 0 0,10-20-17 0 0,-2-1 1 0 0,-1-1 0 0 0,-39 35 0 0 0,-103 77-31 0 0,130-111-19 0 0,21-18 39 0 0,-1-1 0 0 0,-24 13-1 0 0,19-15-4 0 0,19-9 2 0 0,0 1-1 0 0,0 0 1 0 0,0 0-1 0 0,0 0 0 0 0,0 0 1 0 0,1 0-1 0 0,-7 6 1 0 0,10-7 0 0 0,-1-1 0 0 0,1 1 0 0 0,-1 0 0 0 0,0 0 1 0 0,1-1-1 0 0,-1 1 0 0 0,0-1 0 0 0,0 1 1 0 0,1-1-1 0 0,-1 1 0 0 0,0-1 0 0 0,0 1 0 0 0,0-1 1 0 0,0 0-1 0 0,0 1 0 0 0,0-1 0 0 0,1 0 1 0 0,-1 0-1 0 0,0 1 0 0 0,0-1 0 0 0,0 0 0 0 0,0 0 1 0 0,0 0-1 0 0,0 0 0 0 0,0-1 0 0 0,0 1 1 0 0,0 0-1 0 0,0 0 0 0 0,0 0 0 0 0,1-1 0 0 0,-3 0 1 0 0,2 0-17 0 0,0 0 1 0 0,0 0 0 0 0,0 0 0 0 0,0 0 0 0 0,0 0-1 0 0,1 0 1 0 0,-1-1 0 0 0,0 1 0 0 0,1 0-1 0 0,-1-1 1 0 0,0 1 0 0 0,1 0 0 0 0,0-1 0 0 0,-1 1-1 0 0,1-1 1 0 0,0 1 0 0 0,0 0 0 0 0,0-1 0 0 0,0-1-1 0 0,-1-1 3 0 0,1 0-1 0 0,1 1 0 0 0,-1-1 1 0 0,0 1-1 0 0,1-1 0 0 0,0 0 1 0 0,-1 1-1 0 0,1-1 0 0 0,1 1 1 0 0,-1-1-1 0 0,2-2 0 0 0,33-32-75 0 0,-31 33 80 0 0,77-66-97 0 0,-75 66 109 0 0,76-54 96 0 0,155-82 1 0 0,-162 117-90 0 0,-62 17 0 0 0,-10 4-2 0 0,0 1-1 0 0,0 0 1 0 0,0 0 0 0 0,0 0-1 0 0,1 1 1 0 0,-1 0-1 0 0,0 0 1 0 0,1 0-1 0 0,-1 0 1 0 0,6 0 0 0 0,115-9 56 0 0,-115 9-52 0 0,33 2 63 0 0,-41-1-67 0 0,0 0-1 0 0,0 0 1 0 0,-1 0-1 0 0,1 0 0 0 0,0 1 1 0 0,0-1-1 0 0,0 1 0 0 0,0 0 1 0 0,0 0-1 0 0,-1-1 1 0 0,1 1-1 0 0,0 0 0 0 0,-1 0 1 0 0,1 1-1 0 0,0-1 0 0 0,-1 0 1 0 0,0 0-1 0 0,3 3 1 0 0,16 16 61 0 0,-18-19-59 0 0,-1 0 0 0 0,1 0 0 0 0,-1 0 0 0 0,0 0-1 0 0,1 1 1 0 0,-1-1 0 0 0,0 0 0 0 0,0 0 0 0 0,0 1 0 0 0,0-1 0 0 0,0 1 0 0 0,0-1 0 0 0,0 1-1 0 0,0-1 1 0 0,0 1 0 0 0,-1 0 0 0 0,1-1 0 0 0,0 4 0 0 0,6 17 60 0 0,-6-18-49 0 0,1 1 0 0 0,0 0 0 0 0,-1-1-1 0 0,0 1 1 0 0,0 0 0 0 0,0 0 0 0 0,-1 0-1 0 0,1 0 1 0 0,-1 0 0 0 0,0-1-1 0 0,-1 1 1 0 0,0 5 0 0 0,-5 16 17 0 0,5-18-20 0 0,0 1 0 0 0,-1-1 0 0 0,0 0 0 0 0,0 0 0 0 0,-1 0 0 0 0,0 0 0 0 0,-1-1 0 0 0,-8 15 0 0 0,-134 157 61 0 0,123-150-55 0 0,22-27-18 0 0,-1 0-1 0 0,1 0 1 0 0,-1 0-1 0 0,1 0 1 0 0,-1 0-1 0 0,0 0 1 0 0,0 0-1 0 0,0-1 1 0 0,0 1-1 0 0,0-1 1 0 0,-3 2-1 0 0,-1 1 0 0 0,1-1 1 0 0,0 1-1 0 0,0 0 0 0 0,0 0 0 0 0,1 1 0 0 0,0 0 1 0 0,-7 8-1 0 0,-24 23-40 0 0,15-27 8 0 0,20-9 30 0 0,0 0-1 0 0,-1 0 0 0 0,1 0 1 0 0,0-1-1 0 0,-1 1 1 0 0,1 0-1 0 0,0 0 0 0 0,-1 0 1 0 0,1 0-1 0 0,0-1 0 0 0,0 1 1 0 0,-1 0-1 0 0,1 0 0 0 0,0-1 1 0 0,0 1-1 0 0,0 0 0 0 0,-1 0 1 0 0,1-1-1 0 0,0 1 0 0 0,0 0 1 0 0,0-1-1 0 0,0 1 0 0 0,0 0 1 0 0,-1 0-1 0 0,1-1 0 0 0,0 1 1 0 0,0 0-1 0 0,0-1 0 0 0,0 1 1 0 0,0 0-1 0 0,0-1 0 0 0,0 0 1 0 0,0-1-13 0 0,1 0 0 0 0,-1 0-1 0 0,0 0 1 0 0,1-1 0 0 0,-1 1 0 0 0,1 0 0 0 0,0 0 0 0 0,-1 0 0 0 0,1 0 0 0 0,0 0-1 0 0,3-3 1 0 0,34-55-155 0 0,-28 48 148 0 0,-2 3 22 0 0,-1-1 0 0 0,2 2 0 0 0,-1-1 0 0 0,1 1-1 0 0,0 0 1 0 0,1 1 0 0 0,0 0 0 0 0,0 0 0 0 0,1 1 0 0 0,-1 1-1 0 0,17-7 1 0 0,-13 7 16 0 0,0-1 0 0 0,-1 0 0 0 0,24-15 0 0 0,-25 13-19 0 0,1 0 0 0 0,0 1 0 0 0,1 1 1 0 0,16-6-1 0 0,38-12-30 0 0,-52 17 38 0 0,1 1 0 0 0,0 0 1 0 0,0 1-1 0 0,1 1 0 0 0,26-3 0 0 0,33-7 30 0 0,-67 12-23 0 0,1 0 0 0 0,-1 1 0 0 0,1 0 1 0 0,0 1-1 0 0,-1 0 0 0 0,1 1 0 0 0,0 0 0 0 0,-1 1 0 0 0,19 4 0 0 0,-27-4-4 0 0,0-1-1 0 0,0 1 1 0 0,1 0 0 0 0,-1-1-1 0 0,0 1 1 0 0,0 0 0 0 0,-1 0-1 0 0,1 0 1 0 0,0 1 0 0 0,-1-1-1 0 0,1 0 1 0 0,-1 1 0 0 0,0-1 0 0 0,1 1-1 0 0,-1-1 1 0 0,-1 1 0 0 0,1-1-1 0 0,0 1 1 0 0,0 2 0 0 0,5 13 30 0 0,-5-15-30 0 0,0 0 0 0 0,0-1-1 0 0,0 1 1 0 0,0 0 0 0 0,0 0-1 0 0,-1 0 1 0 0,1 0 0 0 0,-1 0-1 0 0,0 0 1 0 0,0 0 0 0 0,0 0-1 0 0,0 0 1 0 0,0 0 0 0 0,-1 0-1 0 0,1 0 1 0 0,-1-1 0 0 0,0 1-1 0 0,0 0 1 0 0,0 0 0 0 0,0 0 0 0 0,0-1-1 0 0,-1 1 1 0 0,1-1 0 0 0,-1 1-1 0 0,0-1 1 0 0,0 1 0 0 0,-3 2-1 0 0,-5 9 5 0 0,0 7-13 0 0,10-19 0 0 0,-1 0 0 0 0,0 0 0 0 0,0 0 0 0 0,0 0 1 0 0,0-1-1 0 0,0 1 0 0 0,0 0 0 0 0,0 0 0 0 0,-1-1 0 0 0,1 1 1 0 0,0 0-1 0 0,-1-1 0 0 0,0 1 0 0 0,1-1 0 0 0,-1 0 0 0 0,0 0 1 0 0,1 0-1 0 0,-4 2 0 0 0,-53 34 37 0 0,42-30-40 0 0,-1 2 0 0 0,-24 16-1 0 0,-20 10 32 0 0,55-31-28 0 0,-1-2 0 0 0,0 1 0 0 0,0-1 1 0 0,-1 0-1 0 0,1 0 0 0 0,0-1 0 0 0,-1 0 1 0 0,1 0-1 0 0,-14-1 0 0 0,20-1-4 0 0,0 1 0 0 0,0-1 1 0 0,1 1-1 0 0,-1-1 0 0 0,0 0 0 0 0,0 0 0 0 0,0 1 0 0 0,1-1 0 0 0,-1 0 0 0 0,0 0 0 0 0,1 0 0 0 0,-1 0 0 0 0,1 1 0 0 0,-1-1 1 0 0,1 0-1 0 0,-1 0 0 0 0,1 0 0 0 0,0 0 0 0 0,-1 0 0 0 0,1-1 0 0 0,0 1 0 0 0,0 0 0 0 0,0 0 0 0 0,0 0 0 0 0,0 0 0 0 0,0 0 1 0 0,0 0-1 0 0,0-2 0 0 0,1-36-130 0 0,-1 35 139 0 0,1-8-22 0 0,1 0 0 0 0,0 0-1 0 0,0 0 1 0 0,1 0 0 0 0,1 1 0 0 0,0-1 0 0 0,0 1 0 0 0,1 0 0 0 0,0 0 0 0 0,1 1 0 0 0,1-1 0 0 0,0 1 0 0 0,14-17 0 0 0,-19 25 15 0 0,0 0 1 0 0,0-1-1 0 0,0 1 0 0 0,-1-1 1 0 0,1 1-1 0 0,-1-1 0 0 0,1 0 1 0 0,-1 0-1 0 0,1-3 0 0 0,7-11-20 0 0,56-44 44 0 0,-18 21 24 0 0,-39 33-45 0 0,-5 4-3 0 0,0 0 0 0 0,0 1 0 0 0,1-1 0 0 0,-1 1 0 0 0,1 0 0 0 0,-1 0 0 0 0,1 0 0 0 0,0 0 1 0 0,4-1-1 0 0,9-8 3 0 0,2-2 0 0 0,0 2 1 0 0,1 0-1 0 0,1 2 0 0 0,37-13 1 0 0,-9 0-14 0 0,-40 17 13 0 0,1 0 0 0 0,-1 1 0 0 0,0 0 1 0 0,1 1-1 0 0,0 0 0 0 0,0 1 0 0 0,0 0 0 0 0,0 0 0 0 0,20 0 1 0 0,261 2 166 0 0,-284 0-163 0 0,0 1 1 0 0,-1 0 0 0 0,1 0 0 0 0,0 0 0 0 0,-1 1-1 0 0,8 3 1 0 0,20 4 64 0 0,-31-9-52 0 0,0 0 0 0 0,0 1 0 0 0,0 0-1 0 0,0-1 1 0 0,0 1 0 0 0,-1 0 0 0 0,1 1-1 0 0,0-1 1 0 0,-1 0 0 0 0,1 1 0 0 0,-1 0-1 0 0,1-1 1 0 0,-1 1 0 0 0,0 0 0 0 0,4 4-1 0 0,-6-5 30 0 0,0 45 373 0 0,-1-43-413 0 0,0 1 0 0 0,0-1 0 0 0,-1 0 0 0 0,1 0 0 0 0,-1 0 0 0 0,0 0 0 0 0,0 0 1 0 0,0 0-1 0 0,0-1 0 0 0,0 1 0 0 0,0-1 0 0 0,-4 3 0 0 0,5-4 2 0 0,-19 16 23 0 0,-3 6 13 0 0,-10 7 18 0 0,29-28-61 0 0,1 1-1 0 0,-1-1 1 0 0,1 1 0 0 0,0 0-1 0 0,0 0 1 0 0,0 1-1 0 0,0-1 1 0 0,0 1-1 0 0,1-1 1 0 0,0 1-1 0 0,-3 4 1 0 0,-4 7 5 0 0,-5 2-6 0 0,7-10 1 0 0,0 1 0 0 0,1 0 0 0 0,0 0 0 0 0,1 1 0 0 0,-8 14 0 0 0,11-18-3 0 0,0-1-1 0 0,-1 0 1 0 0,1-1 0 0 0,-1 1 0 0 0,0 0-1 0 0,0-1 1 0 0,-1 0 0 0 0,1 1 0 0 0,-8 4-1 0 0,6-4 2 0 0,0 0-1 0 0,1 0 1 0 0,-1 1-1 0 0,1-1 1 0 0,0 1-1 0 0,-4 6 1 0 0,-11 19-1 0 0,-1-1 0 0 0,-36 40 0 0 0,18-6 31 0 0,15-25-70 0 0,21-33 40 0 0,0-1-1 0 0,0 1 1 0 0,-1-1-1 0 0,1 0 0 0 0,-1 1 1 0 0,0-1-1 0 0,-5 5 1 0 0,3-3 6 0 0,1 0-1 0 0,0 0 1 0 0,0 0 0 0 0,0 1 0 0 0,-4 12 0 0 0,-1 1-24 0 0,-26 52 7 0 0,34-67 17 0 0,-1 0 0 0 0,1 0 0 0 0,-1 0 0 0 0,-1 0-1 0 0,1-1 1 0 0,-1 1 0 0 0,-3 4 0 0 0,1-3-11 0 0,4-5 4 0 0,-1 1 0 0 0,1-1 0 0 0,0 1 0 0 0,-1-1-1 0 0,1 1 1 0 0,0 0 0 0 0,0-1 0 0 0,0 1-1 0 0,1 0 1 0 0,-1 0 0 0 0,0 0 0 0 0,1-1-1 0 0,-1 1 1 0 0,1 0 0 0 0,-1 0 0 0 0,1 2 0 0 0,-19 21 58 0 0,12-21-60 0 0,7-3 3 0 0,0 0 1 0 0,0-1-1 0 0,-1 1 1 0 0,1 0-1 0 0,-1-1 1 0 0,1 1 0 0 0,0 0-1 0 0,-1-1 1 0 0,1 1-1 0 0,-1-1 1 0 0,0 1 0 0 0,1-1-1 0 0,-1 1 1 0 0,1-1-1 0 0,-1 1 1 0 0,0-1-1 0 0,1 1 1 0 0,-1-1 0 0 0,0 0-1 0 0,1 0 1 0 0,-1 1-1 0 0,0-1 1 0 0,0 0-1 0 0,1 0 1 0 0,-1 0 0 0 0,0 0-1 0 0,0 0 1 0 0,1 0-1 0 0,-1 0 1 0 0,-1 0 0 0 0,-48 16 20 0 0,38-11-7 0 0,0-1 0 0 0,0-1 0 0 0,-20 4 0 0 0,17-5-13 0 0,1 2-1 0 0,-1-1 1 0 0,-14 7-1 0 0,15-6-7 0 0,-3 3 22 0 0,-23 3-29 0 0,-75 0 249 0 0,-5 0-225 0 0,91-11 26 0 0,15 0-40 0 0,0 0 0 0 0,1 1 1 0 0,-1 1-1 0 0,0 0 0 0 0,-22 5 1 0 0,-59 12 28 0 0,78-14-22 0 0,0-1 0 0 0,-30 1 0 0 0,33-3-1 0 0,1 0 0 0 0,0 0 0 0 0,0 1 0 0 0,0 1 0 0 0,-25 9 0 0 0,-23 3-26 0 0,12-5 8 0 0,-44 11-56 0 0,93-21 72 0 0,-35 6 20 0 0,-64 21 0 0 0,-33 15 32 0 0,100-31-23 0 0,-1-2 0 0 0,-41 7 0 0 0,-23-2 6 0 0,7-8-26 0 0,-4 8-17 0 0,-30-14 33 0 0,88-14 27 0 0,34 15-50 0 0,0-1-1 0 0,0 0 1 0 0,-1-1 0 0 0,1 1-1 0 0,0 0 1 0 0,0 0-1 0 0,0-1 1 0 0,0 0 0 0 0,0 1-1 0 0,0-1 1 0 0,0 0-1 0 0,0 0 1 0 0,0 0-1 0 0,0 0 1 0 0,0 0 0 0 0,1 0-1 0 0,-1-1 1 0 0,0 1-1 0 0,1-1 1 0 0,-3-2 0 0 0,3 3-1 0 0,1 0 0 0 0,-1 1 0 0 0,0-1 0 0 0,1 0 0 0 0,-1 1 0 0 0,0-1 0 0 0,0 1 0 0 0,1-1 0 0 0,-1 1 0 0 0,0-1 0 0 0,0 1 0 0 0,0 0 0 0 0,0-1 0 0 0,0 1 0 0 0,0 0 0 0 0,1-1 0 0 0,-1 1 0 0 0,0 0 0 0 0,0 0 0 0 0,-1 0 0 0 0,1 0-2 0 0,1 0 0 0 0,-1 0 1 0 0,1 0-1 0 0,-1 0 0 0 0,1 0 1 0 0,-1 0-1 0 0,0 0 0 0 0,1 0 0 0 0,-1 0 1 0 0,1 0-1 0 0,-1-1 0 0 0,1 1 0 0 0,-1 0 1 0 0,1 0-1 0 0,-1 0 0 0 0,1-1 0 0 0,-1 1 1 0 0,1 0-1 0 0,-1-1 0 0 0,1 1 0 0 0,0 0 1 0 0,-1-1-1 0 0,1 1 0 0 0,0-1 0 0 0,-1 1 1 0 0,1-1-1 0 0,0 1 0 0 0,-1-1 0 0 0,1 1 1 0 0,0-1-1 0 0,0 1 0 0 0,0-1 0 0 0,-1 1 1 0 0,1-1-1 0 0,0 0 0 0 0,-19-20 9 0 0,2 7 11 0 0,16 13-18 0 0,0 1 0 0 0,1 0 0 0 0,-1-1-1 0 0,0 1 1 0 0,0 0 0 0 0,1-1 0 0 0,-1 1 0 0 0,0-1-1 0 0,1 1 1 0 0,-1-1 0 0 0,1 0 0 0 0,-1 1 0 0 0,0-1-1 0 0,1 1 1 0 0,-1-1 0 0 0,1 0 0 0 0,0 0 0 0 0,-1 1-1 0 0,1-1 1 0 0,0 0 0 0 0,-1 0 0 0 0,1 0 0 0 0,-1-2-1 0 0,0 1 1 0 0,0 0 0 0 0,0 0 0 0 0,0 0-1 0 0,0 0 1 0 0,0 1 0 0 0,0-1 0 0 0,-1 0 0 0 0,1 0-1 0 0,-1 1 1 0 0,1-1 0 0 0,-1 1 0 0 0,0-1-1 0 0,1 1 1 0 0,-1 0 0 0 0,0-1 0 0 0,0 1 0 0 0,0 0-1 0 0,0 0 1 0 0,-4-1 0 0 0,-22-16 25 0 0,-17-9-16 0 0,14 11 10 0 0,24 12-22 0 0,0 0 0 0 0,-1 0 1 0 0,1 1-1 0 0,-1 0 1 0 0,0 0-1 0 0,-10-2 0 0 0,-20-9 44 0 0,34 11-39 0 0,1 0 0 0 0,-1 1 0 0 0,0 0 0 0 0,0-1 0 0 0,0 2 0 0 0,0-1-1 0 0,0 0 1 0 0,0 1 0 0 0,-5-2 0 0 0,6 2 2 0 0,0 0-5 0 0,1 0 1 0 0,-1 0-1 0 0,1-1 1 0 0,-1 1-1 0 0,1-1 1 0 0,0 1-1 0 0,0-1 1 0 0,0 0-1 0 0,0 0 1 0 0,-2-3-1 0 0,-17-12 3 0 0,16 15-1 0 0,-1 0 1 0 0,1-1 0 0 0,0 0 0 0 0,0 0 0 0 0,-8-7 0 0 0,-14-8 32 0 0,25 17-37 0 0,-1-1 0 0 0,1 1 1 0 0,-1-1-1 0 0,1 0 0 0 0,0 0 0 0 0,0 0 1 0 0,0 0-1 0 0,0 0 0 0 0,-3-4 1 0 0,3 4-1 0 0,0-1 0 0 0,0 1 0 0 0,0 0 0 0 0,0-1 1 0 0,0 1-1 0 0,-1 1 0 0 0,1-1 0 0 0,0 0 0 0 0,-1 0 1 0 0,0 1-1 0 0,-3-2 0 0 0,-78-41 51 0 0,71 37-62 0 0,11 5 13 0 0,0 1-1 0 0,0 0 0 0 0,0-1 0 0 0,0 1 1 0 0,0 0-1 0 0,0 0 0 0 0,-1 0 0 0 0,1 0 1 0 0,0 1-1 0 0,-1-1 0 0 0,1 0 0 0 0,-5 1 1 0 0,-21-9 30 0 0,23 6-29 0 0,0 1 0 0 0,0 1-1 0 0,0-1 1 0 0,-1 1 0 0 0,1 0 0 0 0,0 0 0 0 0,-7 0 0 0 0,-18-9-17 0 0,-24 7 36 0 0,39 1-9 0 0,0 1 0 0 0,0 0-1 0 0,0 1 1 0 0,0 1 0 0 0,-21 4 0 0 0,-48 7-32 0 0,17-4 5 0 0,49-6 29 0 0,0 0 1 0 0,0-1-1 0 0,-34-3 1 0 0,8 0-1 0 0,39 2-15 0 0,0-1 1 0 0,0 0 0 0 0,0 0 0 0 0,1-1 0 0 0,-1 1 0 0 0,1-1 0 0 0,-1 0 0 0 0,-5-3 0 0 0,-27-10-3 0 0,32 14 3 0 0,0-2-1 0 0,1 1 1 0 0,-1 0-1 0 0,1-1 0 0 0,0 0 1 0 0,0 0-1 0 0,0 0 1 0 0,0 0-1 0 0,0-1 1 0 0,1 1-1 0 0,-5-7 0 0 0,-14-11-13 0 0,14 13 6 0 0,-1 0 0 0 0,2-1 0 0 0,-1 1 0 0 0,1-1 1 0 0,0-1-1 0 0,1 0 0 0 0,0 0 0 0 0,1 0 0 0 0,-7-18 1 0 0,3-19 18 0 0,3 19 9 0 0,6 27-17 0 0,0-1-1 0 0,-1 1 0 0 0,1-1 0 0 0,0 0 1 0 0,0 1-1 0 0,-1-1 0 0 0,1 1 0 0 0,-1-1 0 0 0,1 1 1 0 0,-1-1-1 0 0,0 1 0 0 0,0-1 0 0 0,0 1 1 0 0,0 0-1 0 0,0-1 0 0 0,-1-1 0 0 0,0 1-1 0 0,0-1 1 0 0,1 0-1 0 0,-1 0 0 0 0,1-1 0 0 0,0 1 1 0 0,0 0-1 0 0,0 0 0 0 0,0-1 0 0 0,0 1 1 0 0,1 0-1 0 0,-1-4 0 0 0,1 3 0 0 0,0 1-1 0 0,0 0 1 0 0,-1-1-1 0 0,0 1 0 0 0,0 0 1 0 0,0 0-1 0 0,0 0 1 0 0,0 0-1 0 0,0 0 1 0 0,-1 0-1 0 0,1 0 1 0 0,-4-4-1 0 0,3 4-1 0 0,0 0 0 0 0,0-1 1 0 0,0 1-1 0 0,1 0 0 0 0,-1 0 0 0 0,1-1 0 0 0,0 1 0 0 0,0-1 0 0 0,0 0 1 0 0,0-4-1 0 0,0 4 6 0 0,0-1-1 0 0,0 1 1 0 0,0-1 0 0 0,-1 1 0 0 0,1 0 0 0 0,-1 0 0 0 0,-2-5 0 0 0,-1-1-7 0 0,1-1 0 0 0,0 0 0 0 0,1 0 0 0 0,1 0 1 0 0,0 0-1 0 0,0-1 0 0 0,1 1 0 0 0,0 0 0 0 0,1-1 0 0 0,0 1 0 0 0,3-13 0 0 0,-3-12-57 0 0,1 32 55 0 0,-1 0 0 0 0,1 0 0 0 0,0 0 0 0 0,0-1 0 0 0,0 1 1 0 0,0 0-1 0 0,1 0 0 0 0,-1 1 0 0 0,1-1 0 0 0,0 0 0 0 0,0 0 0 0 0,1 1 0 0 0,2-4 0 0 0,13-22-38 0 0,-12 19 38 0 0,0 1-1 0 0,1 0 1 0 0,1 0-1 0 0,10-11 1 0 0,-15 18 11 0 0,23-36-11 0 0,-12 25-11 0 0,1 0 0 0 0,18-24 0 0 0,-11 14-1 0 0,1 2 1 0 0,1 1 0 0 0,0 1 0 0 0,32-19-1 0 0,-23 16 0 0 0,51-15 28 0 0,-56 23-18 0 0,1 2 0 0 0,0 1 0 0 0,1 1 0 0 0,40-8 0 0 0,-70 18 7 0 0,49-11 3 0 0,0 2-1 0 0,1 2 1 0 0,76 0 0 0 0,15-3-27 0 0,-119 10 25 0 0,0 1 0 0 0,-1 1 1 0 0,1 1-1 0 0,-1 1 1 0 0,1 1-1 0 0,-1 1 1 0 0,-1 1-1 0 0,1 0 1 0 0,-1 2-1 0 0,37 21 1 0 0,-42-20-1 0 0,-10-8 0 0 0,0 1 0 0 0,0-1 1 0 0,-1 1-1 0 0,1 1 1 0 0,-1-1-1 0 0,0 0 1 0 0,0 1-1 0 0,0 0 0 0 0,-1 0 1 0 0,1 0-1 0 0,-1 1 1 0 0,0-1-1 0 0,0 1 1 0 0,-1-1-1 0 0,4 7 1 0 0,-5-7 0 0 0,0-1 0 0 0,1 0 1 0 0,-1 0-1 0 0,1 1 1 0 0,0-1-1 0 0,0 0 0 0 0,1-1 1 0 0,3 6-1 0 0,7 8 3 0 0,-10-9 1 0 0,-1 0-1 0 0,0 0 1 0 0,0 1-1 0 0,-1-1 1 0 0,0 1-1 0 0,0 11 1 0 0,0 12 12 0 0,-2 50 65 0 0,1-75-78 0 0,-1 0 0 0 0,0-1 0 0 0,0 1 0 0 0,-1 0 0 0 0,0 0 0 0 0,0 0 0 0 0,0-1 0 0 0,-1 1 0 0 0,0-1 0 0 0,0 0 0 0 0,-5 6 0 0 0,-10 21 16 0 0,-4 6-2 0 0,20-35-16 0 0,-1 0 0 0 0,0 0-1 0 0,1-1 1 0 0,-1 1 0 0 0,0-1-1 0 0,-1 0 1 0 0,1 0 0 0 0,0 0-1 0 0,-1 0 1 0 0,1 0 0 0 0,-5 1-1 0 0,4 0-1 0 0,-1 0 0 0 0,1 0 0 0 0,0 0 0 0 0,0 1-1 0 0,0 0 1 0 0,0 0 0 0 0,-4 6 0 0 0,0-1 7 0 0,-10 12 5 0 0,14-16-7 0 0,0 0 0 0 0,0 0 0 0 0,-1-1 0 0 0,1 1 0 0 0,-1-1 0 0 0,-7 4 0 0 0,-14 14-1 0 0,19-15-1 0 0,-1 0 0 0 0,0-1-1 0 0,-1 0 1 0 0,-15 9 0 0 0,0-2 3 0 0,1 1 1 0 0,-39 31-1 0 0,-22 14 8 0 0,62-47-10 0 0,1 2 0 0 0,0 0 0 0 0,-21 19 0 0 0,36-28-1 0 0,0-1 0 0 0,0 0 0 0 0,-1 0 0 0 0,0 0 0 0 0,0-1 0 0 0,-8 3 1 0 0,-16 8-43 0 0,29-13 33 0 0,0 0 1 0 0,-1 0-1 0 0,1 1 1 0 0,0-1 0 0 0,0 1-1 0 0,0-1 1 0 0,0 1 0 0 0,0 0-1 0 0,0 0 1 0 0,1-1-1 0 0,-1 1 1 0 0,0 1 0 0 0,1-1-1 0 0,0 0 1 0 0,-1 0 0 0 0,1 0-1 0 0,0 1 1 0 0,0-1 0 0 0,1 1-1 0 0,-1-1 1 0 0,0 1-1 0 0,1-1 1 0 0,-1 1 0 0 0,1-1-1 0 0,0 1 1 0 0,0-1 0 0 0,0 1-1 0 0,0 4 1 0 0,1-6 2 0 0,-1 0 1 0 0,0 0-1 0 0,0 0 1 0 0,0 0-1 0 0,0 0 1 0 0,1 0-1 0 0,-1 0 1 0 0,0 0-1 0 0,1 0 1 0 0,-1 0-1 0 0,1 0 1 0 0,-1 0-1 0 0,1 0 1 0 0,0 0-1 0 0,-1 0 1 0 0,1 0-1 0 0,0 0 1 0 0,1 1-1 0 0,-1-2 1 0 0,-1 1-1 0 0,1 0 0 0 0,0-1 1 0 0,-1 1-1 0 0,1 0 0 0 0,0 0 1 0 0,-1-1-1 0 0,1 1 0 0 0,-1 0 1 0 0,0 0-1 0 0,1 0 0 0 0,-1 0 1 0 0,0 0-1 0 0,1 0 0 0 0,-1-1 1 0 0,0 1-1 0 0,0 0 1 0 0,0 2-1 0 0,1-2 3 0 0,-1 0-1 0 0,0 0 1 0 0,1 0 0 0 0,-1 1 0 0 0,1-1 0 0 0,-1 0 0 0 0,1 0-1 0 0,0 0 1 0 0,0 0 0 0 0,-1 0 0 0 0,1 0 0 0 0,0 0-1 0 0,0 0 1 0 0,0 0 0 0 0,0 0 0 0 0,0 0 0 0 0,0-1-1 0 0,0 1 1 0 0,0 0 0 0 0,0-1 0 0 0,0 1 0 0 0,1-1-1 0 0,-1 1 1 0 0,0-1 0 0 0,0 0 0 0 0,1 1 0 0 0,-1-1-1 0 0,0 0 1 0 0,0 0 0 0 0,1 0 0 0 0,1 0 0 0 0,-2 0-2 0 0,0 0 0 0 0,0 0 0 0 0,1 0 0 0 0,-1 0 0 0 0,0 0 0 0 0,0 0 1 0 0,0 0-1 0 0,0 1 0 0 0,0-1 0 0 0,0 0 0 0 0,0 1 0 0 0,0-1 0 0 0,0 1 1 0 0,0-1-1 0 0,0 1 0 0 0,-1-1 0 0 0,1 1 0 0 0,0 0 0 0 0,0-1 0 0 0,0 1 1 0 0,-1 0-1 0 0,1 0 0 0 0,0-1 0 0 0,-1 1 0 0 0,1 0 0 0 0,0 0 0 0 0,-1 0 1 0 0,1 0-1 0 0,0 2 0 0 0,-1-1-1 0 0,1 1 0 0 0,-1-1 0 0 0,1 0 0 0 0,0 0 1 0 0,0 1-1 0 0,0-1 0 0 0,0 0 0 0 0,0 0 0 0 0,1 0 0 0 0,1 3 1 0 0,4 5-3 0 0,6 7 15 0 0,-12-16-12 0 0,0 0 0 0 0,0 1 1 0 0,0-1-1 0 0,0 0 0 0 0,0 1 0 0 0,0-1 0 0 0,0 1 0 0 0,0-1 0 0 0,-1 1 0 0 0,1-1 1 0 0,0 1-1 0 0,-1 0 0 0 0,0-1 0 0 0,1 1 0 0 0,-1 0 0 0 0,0-1 0 0 0,0 1 0 0 0,0 2 1 0 0,5 4 0 0 0,-2-5 3 0 0,-1 0-1 0 0,1 0 0 0 0,-1 0 1 0 0,0 0-1 0 0,0 1 1 0 0,-1-1-1 0 0,1 1 0 0 0,-1-1 1 0 0,0 1-1 0 0,0 0 0 0 0,1 4 1 0 0,-2-7-2 0 0,1 0 0 0 0,-1 0 0 0 0,0 1 0 0 0,1-1 0 0 0,-1 0 0 0 0,1 0 0 0 0,-1 0 0 0 0,1 0 0 0 0,0 0 0 0 0,-1 0 0 0 0,1 0 0 0 0,0 0 0 0 0,0 0 0 0 0,-1-1 0 0 0,1 1 0 0 0,1 1-1 0 0,5 7 8 0 0,-8 5 3 0 0,0-13-9 0 0,1 1 0 0 0,0 0 0 0 0,-1-1 1 0 0,1 1-1 0 0,0 0 0 0 0,0 0 0 0 0,0 0 1 0 0,0-1-1 0 0,0 1 0 0 0,0 0 0 0 0,1 0 1 0 0,-1-1-1 0 0,1 1 0 0 0,-1 0 0 0 0,1-1 1 0 0,-1 1-1 0 0,1 0 0 0 0,0-1 0 0 0,0 1 1 0 0,0-1-1 0 0,0 1 0 0 0,0-1 0 0 0,0 0 1 0 0,0 1-1 0 0,2 0 0 0 0,7 23-47 0 0,9-7 53 0 0,-14-14-7 0 0,-1 0 0 0 0,0 0 0 0 0,1-1 1 0 0,0 0-1 0 0,0 0 0 0 0,0 0 0 0 0,8 3 0 0 0,44 28-2 0 0,-50-28 3 0 0,-6-5-1 0 0,0 0 0 0 0,1 0 0 0 0,-1-1 0 0 0,0 1-1 0 0,0 0 1 0 0,1 0 0 0 0,-1-1 0 0 0,0 1 0 0 0,1-1 0 0 0,-1 1-1 0 0,1-1 1 0 0,-1 1 0 0 0,1-1 0 0 0,-1 0 0 0 0,1 0-1 0 0,-1 0 1 0 0,0 0 0 0 0,1 0 0 0 0,-1 0 0 0 0,1 0 0 0 0,-1 0-1 0 0,3-1 1 0 0,-5 1 0 0 0,1 0 0 0 0,0 0-1 0 0,0 1 1 0 0,0-1 0 0 0,0 0-1 0 0,0 0 1 0 0,0 1 0 0 0,0-1 0 0 0,0 0-1 0 0,0 0 1 0 0,0 1 0 0 0,0-1-1 0 0,0 0 1 0 0,0 0 0 0 0,0 1 0 0 0,0-1-1 0 0,0 0 1 0 0,0 0 0 0 0,0 1-1 0 0,0-1 1 0 0,0 0 0 0 0,0 0 0 0 0,1 1-1 0 0,-1-1 1 0 0,0 0 0 0 0,0 0 0 0 0,0 1-1 0 0,0-1 1 0 0,0 0 0 0 0,1 0-1 0 0,-1 0 1 0 0,0 0 0 0 0,0 1 0 0 0,0-1-1 0 0,1 0 1 0 0,-1 0 0 0 0,0 0-1 0 0,0 0 1 0 0,1 0 0 0 0,-1 0 0 0 0,0 0-1 0 0,0 1 1 0 0,1-1 0 0 0,-1 0-1 0 0,0 0 1 0 0,0 0 0 0 0,1 0 0 0 0,-1 0-1 0 0,8 8 8 0 0,-8 22 124 0 0,0-29-130 0 0,0 0 0 0 0,-1 0 0 0 0,1 0 0 0 0,0-1 0 0 0,-1 1 0 0 0,1 0 0 0 0,-1 0 0 0 0,1-1 0 0 0,-1 1 0 0 0,1 0-1 0 0,-1-1 1 0 0,1 1 0 0 0,-1 0 0 0 0,1-1 0 0 0,-1 1 0 0 0,0-1 0 0 0,0 1 0 0 0,1-1 0 0 0,-1 1 0 0 0,0-1 0 0 0,0 0 0 0 0,1 1 0 0 0,-1-1 0 0 0,0 0 0 0 0,0 0 0 0 0,-1 1 0 0 0,-8 5 41 0 0,3-2-3 0 0,-24-3 28 0 0,3-1-41 0 0,2-4 20 0 0,16 2-35 0 0,-1 0 0 0 0,0 0 0 0 0,0 1-1 0 0,0 0 1 0 0,0 1 0 0 0,-11 2 0 0 0,-21 8 10 0 0,41-10-20 0 0,1 0 12 0 0,-7 0-12 0 0,1 0 1 0 0,4 0 8 0 0,-14 0-12 0 0,-21 0 9 0 0,37 0-8 0 0,0 0 1 0 0,1 1 0 0 0,-1-1 0 0 0,0 0-1 0 0,0 0 1 0 0,1 0 0 0 0,-1-1 0 0 0,0 1-1 0 0,0 0 1 0 0,1 0 0 0 0,-1 0 0 0 0,0 0-1 0 0,0-1 1 0 0,1 1 0 0 0,-1 0 0 0 0,0-1-1 0 0,1 1 1 0 0,-1-1 0 0 0,0 1 0 0 0,1-1-1 0 0,-1 1 1 0 0,1-1 0 0 0,-1 1 0 0 0,0-1-1 0 0,1 1 1 0 0,0-1 0 0 0,-2-1 0 0 0,-4-5 13 0 0,-6-7 2 0 0,-5-21 3 0 0,-15 1 18 0 0,24 24-22 0 0,7 8-13 0 0,-1 0 1 0 0,1 0-1 0 0,0 0 0 0 0,-1 1 1 0 0,1-1-1 0 0,-1 0 1 0 0,0 1-1 0 0,0 0 0 0 0,1-1 1 0 0,-1 1-1 0 0,0 0 0 0 0,0 0 1 0 0,-5-2-1 0 0,6 3-1 0 0,0-1-1 0 0,0 1 1 0 0,0-1-1 0 0,0 1 1 0 0,0-1-1 0 0,0 1 1 0 0,0-1-1 0 0,0 0 1 0 0,0 1-1 0 0,0-1 0 0 0,0 0 1 0 0,0 0-1 0 0,0 0 1 0 0,1 0-1 0 0,-1 0 1 0 0,0-1-1 0 0,0 1 1 0 0,0-1-1 0 0,0 1 0 0 0,0 0 1 0 0,0 0-1 0 0,0 0 0 0 0,-1 0 1 0 0,1 0-1 0 0,0 0 0 0 0,0 0 1 0 0,-1 0-1 0 0,1 0 0 0 0,-1 0 1 0 0,1 1-1 0 0,-4-2 1 0 0,-51-33 25 0 0,35 25-14 0 0,20 9-12 0 0,0 0 0 0 0,0 0 1 0 0,-1 0-1 0 0,1 0 0 0 0,0 1 0 0 0,-1-1 1 0 0,1 0-1 0 0,-1 1 0 0 0,1-1 1 0 0,-1 1-1 0 0,1 0 0 0 0,-1-1 1 0 0,1 1-1 0 0,-3 0 0 0 0,2 0 1 0 0,0-1 0 0 0,0 1 0 0 0,-1 0 0 0 0,1-1 0 0 0,0 0 0 0 0,-1 1 0 0 0,1-1 0 0 0,0 0 1 0 0,0 0-1 0 0,0 0 0 0 0,0 0 0 0 0,0-1 0 0 0,-3-2 0 0 0,-20-9 15 0 0,6 4-36 0 0,18 8 18 0 0,0 0 0 0 0,0-1 0 0 0,-1 2-1 0 0,1-1 1 0 0,0 0 0 0 0,-1 0 0 0 0,1 0-1 0 0,-1 1 1 0 0,1-1 0 0 0,-1 0 0 0 0,0 1 0 0 0,1 0-1 0 0,-1-1 1 0 0,1 1 0 0 0,-1 0 0 0 0,-2 0 0 0 0,0-2 6 0 0,-1 1 1 0 0,1-1-1 0 0,0 0 1 0 0,0 0-1 0 0,0 0 1 0 0,0-1 0 0 0,1 1-1 0 0,-4-4 1 0 0,6 4-4 0 0,0 0 1 0 0,1 0 0 0 0,-1 0-1 0 0,0 1 1 0 0,0-1-1 0 0,0 0 1 0 0,0 0 0 0 0,0 1-1 0 0,0-1 1 0 0,-1 1-1 0 0,1-1 1 0 0,0 1 0 0 0,-1-1-1 0 0,1 1 1 0 0,-1 0-1 0 0,0 0 1 0 0,1-1-1 0 0,-1 1 1 0 0,0 1 0 0 0,0-1-1 0 0,0 0 1 0 0,1 0-1 0 0,-1 1 1 0 0,0-1 0 0 0,-3 0-1 0 0,-4-17 41 0 0,-5 3-16 0 0,0 5 20 0 0,9 7-46 0 0,0 0 1 0 0,0 0 0 0 0,0 0-1 0 0,0-1 1 0 0,-6-7 0 0 0,9 9-5 0 0,-29-26 17 0 0,29 25-10 0 0,0 1 1 0 0,0-1-1 0 0,0 1 0 0 0,0 0 1 0 0,0-1-1 0 0,0 1 1 0 0,-1 0-1 0 0,1 1 1 0 0,-1-1-1 0 0,-3-2 0 0 0,-17-15-4 0 0,22 16 0 0 0,3 4-2 0 0,-30-12 20 0 0,5-3 12 0 0,20 12-28 0 0,0-1 0 0 0,0 2-1 0 0,-1-1 1 0 0,1 0 0 0 0,0 0 0 0 0,-1 1 0 0 0,1 0-1 0 0,-7-2 1 0 0,-2-6 6 0 0,12 8-7 0 0,-1 1 0 0 0,1-1 0 0 0,-1 0 0 0 0,1 0 1 0 0,-1 1-1 0 0,0-1 0 0 0,1 0 0 0 0,-1 1 0 0 0,0-1 0 0 0,0 1 0 0 0,1-1 1 0 0,-1 1-1 0 0,0-1 0 0 0,0 1 0 0 0,0-1 0 0 0,1 1 0 0 0,-1 0 0 0 0,0 0 0 0 0,-1-1 1 0 0,-18-13-1 0 0,12 10 4 0 0,1-1 1 0 0,-1 1 0 0 0,1-1 0 0 0,1 0 0 0 0,-1 0 0 0 0,1-1 0 0 0,0 0 0 0 0,0 0 0 0 0,1-1-1 0 0,-1 1 1 0 0,-7-14 0 0 0,11 15-2 0 0,-1 0 0 0 0,0 0 0 0 0,-1 1 0 0 0,1-1 0 0 0,-1 1 0 0 0,-6-5 0 0 0,6 5-1 0 0,0 0 1 0 0,0 0-1 0 0,1-1 0 0 0,-1 1 1 0 0,1-1-1 0 0,-4-6 0 0 0,-26-37-20 0 0,6 10 37 0 0,-22-46-19 0 0,20 28 26 0 0,13 28-18 0 0,1 7-18 0 0,13 19 8 0 0,1 0 0 0 0,-1 0 1 0 0,1 0-1 0 0,-1 0 0 0 0,1 0 0 0 0,0 0 1 0 0,-1 0-1 0 0,1 0 0 0 0,1 0 0 0 0,-1-1 1 0 0,0 1-1 0 0,0-1 0 0 0,1 1 0 0 0,-1 0 1 0 0,1-1-1 0 0,0-2 0 0 0,-9-53 26 0 0,9-55-63 0 0,9 62 6 0 0,-9 48 33 0 0,0 0-1 0 0,0 0 1 0 0,0-1-1 0 0,1 1 1 0 0,-1 0-1 0 0,1 0 1 0 0,0 0-1 0 0,0-1 0 0 0,0 1 1 0 0,0 0-1 0 0,1 0 1 0 0,-1 1-1 0 0,1-1 1 0 0,3-4-1 0 0,8-17-2 0 0,-1-42-12 0 0,30-22-12 0 0,-33 64 43 0 0,-8 20-18 0 0,0 1 0 0 0,0-1 0 0 0,1 1 0 0 0,-1 0 0 0 0,1-1 0 0 0,0 1 0 0 0,0 0 0 0 0,0 0 0 0 0,0 0 0 0 0,4-3 1 0 0,-3 2-1 0 0,0 0 1 0 0,1 0 0 0 0,-2 0 0 0 0,1-1 0 0 0,0 1 0 0 0,-1-1 0 0 0,2-5 0 0 0,-2 6-5 0 0,0 0-1 0 0,0 0 0 0 0,0 1 0 0 0,0-1 0 0 0,0 0 0 0 0,1 1 1 0 0,5-7-1 0 0,9-14 20 0 0,-15 21-15 0 0,0-1 0 0 0,0 1 0 0 0,1-1 0 0 0,-1 1 0 0 0,1 0 0 0 0,0 0 0 0 0,-1 0 0 0 0,7-4-1 0 0,40-40 4 0 0,-49 46-3 0 0,1 0 0 0 0,0 0 0 0 0,0 1 0 0 0,0-1 0 0 0,0 0 0 0 0,0 1 0 0 0,0-1 0 0 0,0 0 0 0 0,0 1 1 0 0,0-1-1 0 0,0 1 0 0 0,0 0 0 0 0,0-1 0 0 0,0 1 0 0 0,0 0 0 0 0,0 0 0 0 0,0 0 0 0 0,0-1 0 0 0,0 1 1 0 0,1 0-1 0 0,-1 1 0 0 0,1-1 0 0 0,9 19-41 0 0,-9-14 51 0 0,1 4-6 0 0,-1 0 0 0 0,0-1 1 0 0,0 2-1 0 0,-1-1 0 0 0,0 0 1 0 0,-1 0-1 0 0,0 0 0 0 0,-1 0 0 0 0,1 0 1 0 0,-2 0-1 0 0,1 0 0 0 0,-1 0 1 0 0,-4 12-1 0 0,3-17-1 0 0,1 0-1 0 0,1 0 1 0 0,-1 0 0 0 0,0 1 0 0 0,1-1-1 0 0,0 0 1 0 0,-1 5 0 0 0,2-4-2 0 0,-1 0 0 0 0,0-1 0 0 0,-1 1 0 0 0,1-1-1 0 0,-1 1 1 0 0,0-1 0 0 0,-2 4 0 0 0,-50 57 46 0 0,32-40-44 0 0,-8 14-6 0 0,23-29 8 0 0,1-1 0 0 0,-1 0-1 0 0,-1-1 1 0 0,0 1 0 0 0,-12 9-1 0 0,-21 15 15 0 0,27-21-9 0 0,0-1 0 0 0,-1 0 0 0 0,0-1 0 0 0,0-1 0 0 0,-26 12-1 0 0,19-9-28 0 0,14-5 12 0 0,-23 8-15 0 0,31-14 24 0 0,0-1 1 0 0,-1 1-1 0 0,1-1 1 0 0,-1 1-1 0 0,1-1 1 0 0,-1 1 0 0 0,1-1-1 0 0,-1 0 1 0 0,1 1-1 0 0,-1-1 1 0 0,1 0-1 0 0,-1 1 1 0 0,1-1-1 0 0,-1 0 1 0 0,0 1-1 0 0,1-1 1 0 0,-1 0-1 0 0,0 0 1 0 0,1 0-1 0 0,-1 0 1 0 0,1 0-1 0 0,-1 0 1 0 0,0 0-1 0 0,1 0 1 0 0,-2 0 0 0 0,-10 3 22 0 0,12-3-21 0 0,-1 1-1 0 0,0-1 0 0 0,1 1 1 0 0,-1-1-1 0 0,0 0 0 0 0,1 1 1 0 0,-1-1-1 0 0,0 0 0 0 0,0 0 1 0 0,0 1-1 0 0,1-1 0 0 0,-1 0 1 0 0,0 0-1 0 0,0 0 0 0 0,0 0 1 0 0,1 0-1 0 0,-1 0 1 0 0,0 0-1 0 0,0 0 0 0 0,0 0 1 0 0,1-1-1 0 0,-1 1 0 0 0,-1-1 1 0 0,-5 0-32 0 0,-48-4 67 0 0,36 3 11 0 0,18 2-54 0 0,-23-13 42 0 0,-8-14-68 0 0,19-5 2 0 0,10 20 26 0 0,0 0 0 0 0,0 0 1 0 0,2-1-1 0 0,-1 1 0 0 0,1-1 0 0 0,1 1 0 0 0,0-1 0 0 0,4-20 1 0 0,-2-16-3 0 0,7 18-23 0 0,-9 29 29 0 0,0 0 0 0 0,1 0 0 0 0,-1 0 0 0 0,1 0 0 0 0,-1 0 1 0 0,1 0-1 0 0,0 0 0 0 0,0 0 0 0 0,0 0 0 0 0,0 0 0 0 0,0 0 0 0 0,0 0 0 0 0,2-1 0 0 0,7-19-1 0 0,1-12-10 0 0,-9 31 10 0 0,-1-1 0 0 0,1 0 0 0 0,0 0 1 0 0,-1 0-1 0 0,0 0 0 0 0,0 0 0 0 0,0 0 0 0 0,0-5 0 0 0,-1 6 0 0 0,1-1 0 0 0,0 1 1 0 0,-1 0-1 0 0,2-1 0 0 0,-1 1 0 0 0,0 0 0 0 0,1 0 0 0 0,-1 0 0 0 0,4-5 0 0 0,-2 5 0 0 0,-1-1 1 0 0,0 1-1 0 0,-1-1 0 0 0,1 1 0 0 0,-1-1 0 0 0,1 1 0 0 0,-1-1 0 0 0,0 0 0 0 0,0 0 0 0 0,0-4 1 0 0,-1 6-2 0 0,1-1 1 0 0,-1 0-1 0 0,1 1 1 0 0,0 0 0 0 0,0-1-1 0 0,0 1 1 0 0,0-1-1 0 0,0 1 1 0 0,0 0 0 0 0,1 0-1 0 0,-1-1 1 0 0,3-2-1 0 0,8-18-11 0 0,-12 21 12 0 0,0 0 1 0 0,1-1-1 0 0,-1 1 1 0 0,1 0-1 0 0,-1 0 1 0 0,1 0-1 0 0,0 0 1 0 0,0 0-1 0 0,0 0 1 0 0,0 0-1 0 0,0 0 1 0 0,1 0-1 0 0,-1 0 1 0 0,0 0 0 0 0,1 1-1 0 0,0-1 1 0 0,-1 0-1 0 0,3 0 1 0 0,5-7 5 0 0,-4-5 125 0 0,-5 13-125 0 0,0 0 0 0 0,1 0 0 0 0,-1 0 0 0 0,0 0 0 0 0,0 0 0 0 0,1 0-1 0 0,-1 0 1 0 0,0 0 0 0 0,1 0 0 0 0,-1 0 0 0 0,1 0 0 0 0,0 0 0 0 0,-1 0-1 0 0,1 1 1 0 0,0-1 0 0 0,-1 0 0 0 0,1 0 0 0 0,0 1 0 0 0,1-2 0 0 0,1-1-7 0 0,1 0 0 0 0,-1 0 0 0 0,0 0 1 0 0,0 0-1 0 0,-1 0 0 0 0,1-1 1 0 0,-1 0-1 0 0,0 1 0 0 0,3-7 0 0 0,5-7-7 0 0,-8 15 9 0 0,0 0 0 0 0,-1 0 0 0 0,1 0 0 0 0,0 0 0 0 0,0 0 0 0 0,0 1 0 0 0,1-1 0 0 0,-1 1 1 0 0,0-1-1 0 0,4 0 0 0 0,-3 0-1 0 0,-1 1 0 0 0,1 0 1 0 0,-1-1-1 0 0,1 1 0 0 0,-1-1 0 0 0,0 0 1 0 0,0 1-1 0 0,0-1 0 0 0,0 0 0 0 0,0 0 1 0 0,0-1-1 0 0,0 1 0 0 0,1-4 0 0 0,30-25 0 0 0,-31 28 1 0 0,-1 1 0 0 0,1 0-1 0 0,0 0 1 0 0,0 0 0 0 0,-1 1 0 0 0,1-1 0 0 0,1 0-1 0 0,-1 1 1 0 0,0-1 0 0 0,0 1 0 0 0,0 0-1 0 0,4-2 1 0 0,18-14-2 0 0,-10 8-3 0 0,-13 9 5 0 0,0 0-1 0 0,1-1 1 0 0,-1 1 0 0 0,0-1-1 0 0,0 1 1 0 0,1-1-1 0 0,-1 0 1 0 0,0 0 0 0 0,0 1-1 0 0,0-1 1 0 0,0 0-1 0 0,0 0 1 0 0,0 0 0 0 0,1-2-1 0 0,27-24-25 0 0,-27 22 28 0 0,0 1 0 0 0,1 0 0 0 0,-1 1 0 0 0,1-1 0 0 0,0 0 0 0 0,0 1 0 0 0,1-1 1 0 0,-1 1-1 0 0,1 0 0 0 0,5-4 0 0 0,2-2 1 0 0,-3 1-1 0 0,-6 7-2 0 0,1-1 1 0 0,-1 0 0 0 0,0 1-1 0 0,0-1 1 0 0,-1 0 0 0 0,1 0-1 0 0,0 0 1 0 0,-1 0 0 0 0,1-1 0 0 0,-1 1-1 0 0,1 0 1 0 0,-1-1 0 0 0,0 1-1 0 0,0-1 1 0 0,0 1 0 0 0,1-6-1 0 0,-2 7 1 0 0,0-1-1 0 0,0 1 0 0 0,1-1 0 0 0,-1 1 0 0 0,1 0 0 0 0,-1-1 0 0 0,1 1 0 0 0,0-1 0 0 0,-1 1 0 0 0,1 0 0 0 0,0 0 0 0 0,0-1 0 0 0,0 1 0 0 0,0 0 0 0 0,1-1 0 0 0,0 0 0 0 0,-1 1 0 0 0,1-1 0 0 0,-1 0 1 0 0,0 1-1 0 0,0-1 0 0 0,0 0 1 0 0,0 0-1 0 0,0 0 0 0 0,0 0 1 0 0,0 0-1 0 0,0 0 0 0 0,-1 0 1 0 0,1 0-1 0 0,-1-1 0 0 0,0 1 1 0 0,1-2-1 0 0,-1 2 0 0 0,0 1 0 0 0,1 0 0 0 0,-1 0 0 0 0,1-1 0 0 0,-1 1 0 0 0,1 0-1 0 0,0 0 1 0 0,-1 0 0 0 0,1 0 0 0 0,0 0 0 0 0,0 0 0 0 0,0 0 0 0 0,0 0 0 0 0,1-2 0 0 0,9-12-4 0 0,-11 13-4 0 0,-11 1 40 0 0,9 2-34 0 0,1 0 1 0 0,0 0 0 0 0,0 0 0 0 0,0 0 0 0 0,-1 0-1 0 0,1 0 1 0 0,0 0 0 0 0,0 1 0 0 0,1-1 0 0 0,-1 0 0 0 0,0 1-1 0 0,0-1 1 0 0,1 1 0 0 0,-1-1 0 0 0,0 3 0 0 0,0-2-1 0 0,1-1 1 0 0,0 0 0 0 0,-1 1-1 0 0,0-1 1 0 0,1 1-1 0 0,-1-1 1 0 0,0 0-1 0 0,0 0 1 0 0,0 1 0 0 0,0-1-1 0 0,0 0 1 0 0,0 0-1 0 0,0 0 1 0 0,-1 1 0 0 0,0 0 0 0 0,0 0 0 0 0,0 0 0 0 0,1 0 0 0 0,-1 1 0 0 0,1-1 0 0 0,-1 1 0 0 0,1-1 0 0 0,0 1 0 0 0,0-1 0 0 0,0 1 0 0 0,1 0 0 0 0,-1-1 0 0 0,1 1 0 0 0,-1 0 0 0 0,1 2 0 0 0,-9 8 3 0 0,0 0 1 0 0,8-11-2 0 0,1 0-1 0 0,-1 0 1 0 0,0-1 0 0 0,0 1-1 0 0,0 0 1 0 0,0-1 0 0 0,0 1-1 0 0,0 0 1 0 0,-1-1 0 0 0,1 1-1 0 0,0-1 1 0 0,-1 0 0 0 0,1 0 0 0 0,-1 1-1 0 0,1-1 1 0 0,-3 1 0 0 0,-14 13 0 0 0,3 2-1 0 0,-6 4 0 0 0,-6-1 17 0 0,-21 13-31 0 0,47-23 1 0 0,-7-4-111 0 0,10-7 115 0 0,0 0 1 0 0,0 0-1 0 0,-1-1 1 0 0,1 1-1 0 0,0 0 1 0 0,-1-1-1 0 0,1 0 1 0 0,-1 1-1 0 0,1-1 1 0 0,-1 0-1 0 0,0 0 1 0 0,1-2-1 0 0,15-17 0 0 0,-13 18 14 0 0,-1 0 0 0 0,1 0 1 0 0,-1 0-1 0 0,0 0 0 0 0,0-1 1 0 0,0 1-1 0 0,-1-1 0 0 0,1 1 1 0 0,2-7-1 0 0,17-20-81 0 0,36-29 121 0 0,-13 19-63 0 0,-36 30 11 0 0,0 0 1 0 0,1 1 0 0 0,1 1-1 0 0,-1-1 1 0 0,1 2 0 0 0,20-11 0 0 0,-26 15 5 0 0,0 0 0 0 0,0-1 0 0 0,0 1 0 0 0,0-1 0 0 0,-1 0 0 0 0,7-7 0 0 0,-7 7 1 0 0,-1 0 0 0 0,1 1 0 0 0,0-1 0 0 0,1 1 0 0 0,-1-1 0 0 0,1 1 0 0 0,-1 1 0 0 0,1-1 0 0 0,7-2 0 0 0,-10 4 4 0 0,1 0 0 0 0,-1 0 0 0 0,1 0 0 0 0,-1 0 0 0 0,0-1 0 0 0,0 1 0 0 0,0-1 0 0 0,0 1 0 0 0,0-1 0 0 0,0 0 0 0 0,0 0 0 0 0,0 0 0 0 0,2-3 0 0 0,6-8 7 0 0,-5 10-14 0 0,-1-1 0 0 0,0 1 1 0 0,1 0-1 0 0,-1 0 0 0 0,1 1 1 0 0,0-1-1 0 0,0 1 0 0 0,7-2 1 0 0,-8 3 1 0 0,1-1 1 0 0,-1 1 0 0 0,0-1 0 0 0,0 0-1 0 0,0 0 1 0 0,-1 0 0 0 0,1-1 0 0 0,0 1 0 0 0,-1-1-1 0 0,0 0 1 0 0,4-4 0 0 0,-4 4 8 0 0,0 0 0 0 0,1 0 0 0 0,-1 0 0 0 0,1 0 0 0 0,-1 1 1 0 0,1-1-1 0 0,0 1 0 0 0,0 0 0 0 0,0 0 0 0 0,0 0 0 0 0,9-2 0 0 0,-8 2-5 0 0,0 0 0 0 0,1 0 0 0 0,-1-1 0 0 0,0 1 0 0 0,0-1 0 0 0,5-4 0 0 0,21-12-13 0 0,-27 18 16 0 0,0-1 1 0 0,-1 0-1 0 0,1 1 1 0 0,-1-2-1 0 0,1 1 1 0 0,-1 0-1 0 0,0-1 1 0 0,5-4 0 0 0,-7 6-6 0 0,1 0 0 0 0,-1-1 0 0 0,1 1 1 0 0,-1 0-1 0 0,1 0 0 0 0,0 0 0 0 0,0 0 1 0 0,0 0-1 0 0,0 1 0 0 0,-1-1 1 0 0,1 0-1 0 0,2 0 0 0 0,-2 1-2 0 0,0 0 0 0 0,0-1 0 0 0,0 1 0 0 0,0-1 1 0 0,0 0-1 0 0,0 0 0 0 0,-1 0 0 0 0,1 0 0 0 0,0 0 0 0 0,-1 0 0 0 0,1 0 0 0 0,-1-1 0 0 0,3-1 1 0 0,-2 0 0 0 0,1 1 0 0 0,0-1 0 0 0,0 1 1 0 0,0 0-1 0 0,0 0 0 0 0,0 0 0 0 0,0 0 1 0 0,0 0-1 0 0,7-2 0 0 0,-7 3 1 0 0,1 0-1 0 0,-1-1 1 0 0,0 1-1 0 0,0-1 1 0 0,0 0 0 0 0,0 0-1 0 0,-1 0 1 0 0,4-3 0 0 0,-3 3-3 0 0,0-1 1 0 0,0 1 0 0 0,1 0 0 0 0,-1 1 0 0 0,0-1 0 0 0,1 1 0 0 0,-1-1 0 0 0,1 1 0 0 0,-1 0 0 0 0,1 0 0 0 0,4 0 0 0 0,-5 0 0 0 0,1 0 1 0 0,0 0-1 0 0,0 0 0 0 0,-1 0 1 0 0,1 0-1 0 0,-1-1 0 0 0,1 0 1 0 0,3-2-1 0 0,47-26 36 0 0,-53 29-35 0 0,0-1 1 0 0,1 1-1 0 0,-1 0 1 0 0,1 0-1 0 0,0 1 1 0 0,-1-1-1 0 0,1 0 1 0 0,0 1-1 0 0,-1-1 1 0 0,1 0-1 0 0,0 1 1 0 0,0 0-1 0 0,0 0 1 0 0,-1-1-1 0 0,1 1 1 0 0,0 0-1 0 0,3 1 1 0 0,0-1-3 0 0,9-6-15 0 0,-9 2 11 0 0,75-18 11 0 0,0 8 24 0 0,7-10-35 0 0,-23 12 7 0 0,-47 6 3 0 0,-1 0-1 0 0,1 2 1 0 0,23-5 0 0 0,10-2 2 0 0,10-2-3 0 0,-53 10-4 0 0,0 0 1 0 0,0 1 0 0 0,0 0-1 0 0,1 1 1 0 0,7-2 0 0 0,22-5 12 0 0,21-2-8 0 0,-47 10-4 0 0,0-1 0 0 0,0-1-1 0 0,0 0 1 0 0,12-4 0 0 0,-1-1 3 0 0,1 1 0 0 0,38-4 1 0 0,-35 6-3 0 0,138-16 19 0 0,-116 17 28 0 0,-35 3-33 0 0,1-1 0 0 0,0 0 0 0 0,16-4 0 0 0,-13 3-18 0 0,-1 0 1 0 0,1 1-1 0 0,0 0 1 0 0,29 4 0 0 0,-2-1 6 0 0,147-2-44 0 0,-160 2 45 0 0,0 1 1 0 0,40 10-1 0 0,-40-7 3 0 0,63 6-24 0 0,-28-4 92 0 0,-46-4-64 0 0,29 6-52 0 0,-41-10 43 0 0,31 9 20 0 0,4 0-9 0 0,0 6-9 0 0,16 2 13 0 0,-17-4 4 0 0,-36-11-20 0 0,0-1 0 0 0,0 1 0 0 0,0 0 0 0 0,0 0-1 0 0,0 1 1 0 0,10 6 0 0 0,-11-6 0 0 0,1 0 1 0 0,-1-1-1 0 0,0 1 0 0 0,1-1 1 0 0,-1 0-1 0 0,9 1 0 0 0,42 24 17 0 0,-23-21-7 0 0,48 16 0 0 0,10 20-7 0 0,-87-40 0 0 0,-1-1-1 0 0,1 1 0 0 0,-1 0 0 0 0,0 0 0 0 0,0 0 0 0 0,0 0 0 0 0,0 1 1 0 0,5 4-1 0 0,13 10-18 0 0,20 12 44 0 0,-39-28-21 0 0,0 0 0 0 0,-1 0 0 0 0,1 1 0 0 0,0-1 1 0 0,-1 1-1 0 0,1 0 0 0 0,-1-1 0 0 0,0 1 0 0 0,1 0 0 0 0,-1 0 1 0 0,0 0-1 0 0,0 0 0 0 0,0 0 0 0 0,0 0 0 0 0,-1 0 0 0 0,1 0 0 0 0,0 0 1 0 0,-1 0-1 0 0,0 0 0 0 0,1 1 0 0 0,-1-1 0 0 0,0 0 0 0 0,0 0 1 0 0,0 0-1 0 0,0 1 0 0 0,-1-1 0 0 0,1 0 0 0 0,-1 0 0 0 0,1 0 1 0 0,-1 0-1 0 0,0 0 0 0 0,0 0 0 0 0,1 0 0 0 0,-2 0 0 0 0,1 0 0 0 0,0 0 1 0 0,0 0-1 0 0,0 0 0 0 0,-1-1 0 0 0,1 1 0 0 0,-1 0 0 0 0,0-1 1 0 0,1 0-1 0 0,-4 3 0 0 0,-79 32 165 0 0,-134 22-86 0 0,133-38-62 0 0,-157 34-108 0 0,140-33 76 0 0,70-16-4 0 0,0 1 1 0 0,1 2 0 0 0,0 1-1 0 0,-42 18 1 0 0,54-20 3 0 0,1 0 1 0 0,-2-1-1 0 0,-27 6 0 0 0,23-7-5 0 0,-45 16 0 0 0,58-16 9 0 0,-6 2-2 0 0,-1 0 0 0 0,-37 9 0 0 0,41-13 7 0 0,-1 1-1 0 0,1 0 0 0 0,0 1 0 0 0,-18 10 0 0 0,-38 12-2 0 0,34-15-1 0 0,-38 17 0 0 0,-24 9 32 0 0,75-31-34 0 0,-7 3-5 0 0,-1-1 0 0 0,0-2 0 0 0,-1-1 0 0 0,1-1 0 0 0,-38 1-1 0 0,67-6 7 0 0,-1-1-1 0 0,1 1 1 0 0,-1-1-1 0 0,1 1 0 0 0,0-1 1 0 0,-1 0-1 0 0,1 0 0 0 0,0 0 1 0 0,0 0-1 0 0,-1 0 1 0 0,1-1-1 0 0,0 1 0 0 0,0-1 1 0 0,0 1-1 0 0,1-1 0 0 0,-1 0 1 0 0,0 1-1 0 0,1-1 1 0 0,-1 0-1 0 0,1 0 0 0 0,-1 0 1 0 0,1-1-1 0 0,0 1 0 0 0,-1-3 1 0 0,-1-1-5 0 0,1 0 0 0 0,0 0 0 0 0,0 0 0 0 0,0 0 0 0 0,1 0 0 0 0,0-1 0 0 0,-1-11 0 0 0,3 12 3 0 0,-1-1-1 0 0,1 1 1 0 0,1 0 0 0 0,-1 0-1 0 0,1 0 1 0 0,0 0 0 0 0,1 0-1 0 0,-1 0 1 0 0,1 0 0 0 0,0 1-1 0 0,0-1 1 0 0,1 1 0 0 0,0 0-1 0 0,0 0 1 0 0,0 0 0 0 0,1 0-1 0 0,-1 1 1 0 0,1 0 0 0 0,0 0-1 0 0,0 0 1 0 0,1 1 0 0 0,-1-1-1 0 0,11-3 1 0 0,-13 5 3 0 0,-1 1 0 0 0,0 0 0 0 0,0 0-1 0 0,0-1 1 0 0,0 1 0 0 0,0-1 0 0 0,0 1 0 0 0,0-1-1 0 0,0 0 1 0 0,0 0 0 0 0,-1 0 0 0 0,1 0 0 0 0,-1 0-1 0 0,2-4 1 0 0,-2 4 0 0 0,0 0-1 0 0,1 0 0 0 0,-1 0 1 0 0,0 0-1 0 0,1 0 0 0 0,-1 1 1 0 0,1-1-1 0 0,-1 0 0 0 0,1 1 1 0 0,0-1-1 0 0,0 1 0 0 0,0 0 1 0 0,0 0-1 0 0,0 0 0 0 0,0-1 1 0 0,0 2-1 0 0,0-1 0 0 0,4-1 1 0 0,-2 0-1 0 0,1 0 0 0 0,-1 0 0 0 0,0 0 0 0 0,0 0 0 0 0,0-1 0 0 0,0 1 0 0 0,-1-1 0 0 0,6-5 0 0 0,-4 3 2 0 0,-1 1 0 0 0,1 1-1 0 0,0-1 1 0 0,0 1 0 0 0,0 0 0 0 0,0 0-1 0 0,0 0 1 0 0,10-3 0 0 0,8-2-10 0 0,-1-1 0 0 0,32-18 0 0 0,-38 20 7 0 0,-1 1 0 0 0,2 0-1 0 0,27-6 1 0 0,20-6-5 0 0,-41 9 8 0 0,1 1 0 0 0,-1 1 0 0 0,2 2 0 0 0,-1 0 0 0 0,26-1 0 0 0,88-8-19 0 0,2 12-1 0 0,121 3 190 0 0,-252 0-167 0 0,-1 0 0 0 0,1 0 0 0 0,0 1 0 0 0,0 0 0 0 0,-1 1 0 0 0,1 0 0 0 0,-1 0 0 0 0,0 1 0 0 0,0 0 0 0 0,0 0 0 0 0,0 1 0 0 0,-1 0 0 0 0,0 0 0 0 0,7 7 0 0 0,-10-7 4 0 0,-1 1-1 0 0,0 0 1 0 0,0 0 0 0 0,0 0-1 0 0,0 1 1 0 0,-1-1-1 0 0,0 1 1 0 0,-1-1-1 0 0,1 1 1 0 0,0 13 0 0 0,-1-6 9 0 0,0 0 1 0 0,-1 0-1 0 0,0 0 0 0 0,-5 24 1 0 0,4-35-15 0 0,0 0 0 0 0,0-1 0 0 0,0 1 0 0 0,-1 0 0 0 0,1-1 0 0 0,-1 1 0 0 0,0-1 0 0 0,0 1 0 0 0,0-1 0 0 0,0 0 0 0 0,0 1 0 0 0,0-1 0 0 0,-1 0 0 0 0,1-1-1 0 0,0 1 1 0 0,-5 2 0 0 0,-18 18 13 0 0,15-8-14 0 0,9-11-1 0 0,-1-1 0 0 0,0 1 1 0 0,0-1-1 0 0,0 1 0 0 0,0-1 1 0 0,0 0-1 0 0,0 0 0 0 0,0 0 1 0 0,-1 0-1 0 0,1 0 0 0 0,-1-1 1 0 0,0 1-1 0 0,-3 1 0 0 0,3-2 0 0 0,-35 22-11 0 0,-1-3 1 0 0,-2-1-1 0 0,-55 19 0 0 0,-165 26 3 0 0,-11-30 71 0 0,255-33-62 0 0,-36 3 1 0 0,-1-2 0 0 0,-82-8 0 0 0,108 1-5 0 0,1-1 1 0 0,-1-2-1 0 0,-41-17 1 0 0,55 20-7 0 0,12 4 4 0 0,-1 0 0 0 0,1 0 0 0 0,-1 0-1 0 0,1-1 1 0 0,0 1 0 0 0,-1-1 0 0 0,1 1 0 0 0,0-1 0 0 0,0 0 0 0 0,0 0-1 0 0,0 0 1 0 0,1 0 0 0 0,-1 0 0 0 0,0 0 0 0 0,1-1 0 0 0,-1 1-1 0 0,1-1 1 0 0,0 1 0 0 0,0 0 0 0 0,0-1 0 0 0,0 0 0 0 0,1 1-1 0 0,-1-1 1 0 0,0 0 0 0 0,1 1 0 0 0,0-1 0 0 0,0 0 0 0 0,0 1-1 0 0,0-1 1 0 0,0 0 0 0 0,0 0 0 0 0,2-4 0 0 0,-1 3-1 0 0,0 0 0 0 0,0 0-1 0 0,0 0 1 0 0,0 0 0 0 0,1 1 0 0 0,-1-1 0 0 0,1 0 0 0 0,0 1 0 0 0,0-1 0 0 0,1 1 0 0 0,-1 0 0 0 0,1-1 0 0 0,-1 1 0 0 0,1 0-1 0 0,0 1 1 0 0,0-1 0 0 0,6-4 0 0 0,-6 6 4 0 0,0 0 0 0 0,0 0 0 0 0,0-1 0 0 0,0 1 0 0 0,0-1 0 0 0,-1 0 0 0 0,1 0-1 0 0,-1 0 1 0 0,1 0 0 0 0,-1 0 0 0 0,2-3 0 0 0,28-22-12 0 0,94-45 13 0 0,-51 50-12 0 0,-58 12 11 0 0,-12 7 0 0 0,0-1 1 0 0,0 1-1 0 0,1 1 1 0 0,-1-1-1 0 0,1 1 0 0 0,0 0 1 0 0,-1 0-1 0 0,9-1 1 0 0,11-3 0 0 0,48-17 1 0 0,-53 15 1 0 0,1 1 0 0 0,0 1 0 0 0,33-5-1 0 0,126-24-9 0 0,-131 23 6 0 0,-1 2 0 0 0,77-6 0 0 0,-70 14 25 0 0,19-2 39 0 0,96 8 0 0 0,-166-3-56 0 0,0 0 0 0 0,-1 0 0 0 0,1 0 0 0 0,0 1 0 0 0,0-1 1 0 0,-1 1-1 0 0,1 0 0 0 0,-1 0 0 0 0,1 0 0 0 0,-1 1 0 0 0,0-1 0 0 0,0 1 0 0 0,0 0 0 0 0,5 6 1 0 0,3 2 19 0 0,-8-9-18 0 0,-1 0-1 0 0,-1-1-1 0 0,1 0 1 0 0,-1 1 0 0 0,1-1 0 0 0,-1 0 0 0 0,1 1 0 0 0,-1 0 0 0 0,0-1-1 0 0,0 1 1 0 0,0 0 0 0 0,0-1 0 0 0,0 1 0 0 0,0 0 0 0 0,0 0 0 0 0,-1 0-1 0 0,1 0 1 0 0,-1 0 0 0 0,1 0 0 0 0,-1 0 0 0 0,0 0 0 0 0,0 0 0 0 0,0 0-1 0 0,0 0 1 0 0,0 0 0 0 0,0 0 0 0 0,-1 4 0 0 0,1-6-5 0 0,-2 4 4 0 0,1-1 0 0 0,-1 1 1 0 0,0-1-1 0 0,0 1 0 0 0,0-1 0 0 0,0 0 1 0 0,-1 0-1 0 0,1 0 0 0 0,-1 0 0 0 0,0 0 1 0 0,0-1-1 0 0,0 1 0 0 0,0-1 1 0 0,-4 3-1 0 0,-17 17 21 0 0,22-19-24 0 0,-1 1-1 0 0,1-1 1 0 0,0 0-1 0 0,-1 0 1 0 0,1 0-1 0 0,-1 0 1 0 0,0-1-1 0 0,0 1 0 0 0,0-1 1 0 0,-1 0-1 0 0,1 0 1 0 0,0 0-1 0 0,-7 3 1 0 0,0 0-2 0 0,-70 33-31 0 0,-1-4 0 0 0,-1-3-1 0 0,-156 35 1 0 0,-493 76 76 0 0,573-123-54 0 0,-203-1 0 0 0,354-18 7 0 0,0-1 0 0 0,-1-1 0 0 0,1 1 0 0 0,0-1 1 0 0,0-1-1 0 0,1 1 0 0 0,-1-1 0 0 0,0 0 0 0 0,1-1 0 0 0,0 1 0 0 0,-1-1 1 0 0,1-1-1 0 0,-5-4 0 0 0,-12-7 18 0 0,21 15-15 0 0,0 0-1 0 0,-1-1 0 0 0,1 1 0 0 0,0-1 1 0 0,1 0-1 0 0,-1 0 0 0 0,0 1 0 0 0,0-1 0 0 0,1 0 1 0 0,-1 0-1 0 0,1-1 0 0 0,0 1 0 0 0,0 0 1 0 0,0 0-1 0 0,0-1 0 0 0,0 1 0 0 0,-1-5 0 0 0,-13-14-62 0 0,13 10 50 0 0,1 0-1 0 0,0 1 1 0 0,0-1 0 0 0,2-12 0 0 0,-1 18 0 0 0,0 0 0 0 0,1 0 0 0 0,-1 1 0 0 0,1-1 0 0 0,0 0 0 0 0,1 1 0 0 0,-1-1 0 0 0,1 1 1 0 0,0-1-1 0 0,0 1 0 0 0,1 0 0 0 0,2-5 0 0 0,36-55-27 0 0,-29 43 19 0 0,-11 19 17 0 0,1-1 0 0 0,-1 1-1 0 0,0 0 1 0 0,0-1-1 0 0,1 1 1 0 0,-1 0-1 0 0,1 0 1 0 0,0 0-1 0 0,0 0 1 0 0,0 0-1 0 0,0 1 1 0 0,0-1 0 0 0,3-2-1 0 0,0 2 2 0 0,-3 2 1 0 0,0-1 1 0 0,0 0 0 0 0,0 0 0 0 0,-1 1-1 0 0,1-1 1 0 0,0 0 0 0 0,-1-1 0 0 0,1 1-1 0 0,-1 0 1 0 0,1 0 0 0 0,-1-1 0 0 0,1 1-1 0 0,-1-1 1 0 0,0 1 0 0 0,0-1 0 0 0,2-2-1 0 0,2-2-4 0 0,0 1-1 0 0,0 1 0 0 0,0-1 0 0 0,0 1 0 0 0,1 0 0 0 0,0 0 0 0 0,0 1 0 0 0,0-1 0 0 0,0 1 0 0 0,1 1 0 0 0,-1-1 0 0 0,10-1 0 0 0,97-29-6 0 0,-111 33 11 0 0,27-5-5 0 0,0 2 1 0 0,0 1-1 0 0,0 1 0 0 0,29 3 1 0 0,2-1-42 0 0,-4 3 43 0 0,-1 2-1 0 0,1 2 1 0 0,-2 3-1 0 0,57 19 0 0 0,-82-24 12 0 0,-24-5-6 0 0,0-1 0 0 0,0 1 0 0 0,0 0 0 0 0,-1 0 0 0 0,1 0-1 0 0,0 1 1 0 0,-1-1 0 0 0,1 1 0 0 0,-1 1 0 0 0,0-1 0 0 0,1 0 0 0 0,-1 1 0 0 0,0 0 0 0 0,3 3-1 0 0,-6-4 1 0 0,0-1 0 0 0,0 0-1 0 0,0 0 1 0 0,0 0-1 0 0,0 0 1 0 0,0 0-1 0 0,0 0 1 0 0,0 0-1 0 0,1 0 1 0 0,-1 0 0 0 0,0-1-1 0 0,1 1 1 0 0,-1 0-1 0 0,0-1 1 0 0,1 1-1 0 0,-1-1 1 0 0,1 1-1 0 0,-1-1 1 0 0,1 0 0 0 0,-1 0-1 0 0,1 0 1 0 0,1 0-1 0 0,23 7-11 0 0,-9 1-19 0 0,-14-7 31 0 0,1 0 0 0 0,-1 1 1 0 0,0-1-1 0 0,-1 0 0 0 0,1 1 0 0 0,0 0 1 0 0,0 0-1 0 0,-1 0 0 0 0,1 0 1 0 0,4 5-1 0 0,3 11-7 0 0,-9-18 10 0 0,0 1-1 0 0,-1 0 1 0 0,1 0-1 0 0,0 0 1 0 0,0 0-1 0 0,-1 0 1 0 0,1 0-1 0 0,-1 0 1 0 0,1 0-1 0 0,-1 0 1 0 0,1 0-1 0 0,-1 0 1 0 0,0 0-1 0 0,1 1 1 0 0,-1-1-1 0 0,0 0 1 0 0,0 0-1 0 0,0 0 1 0 0,0 1-1 0 0,0-1 1 0 0,0 0-1 0 0,0 0 1 0 0,0 0-1 0 0,0 0 1 0 0,-1 1-1 0 0,1-1 1 0 0,0 0-1 0 0,-1 0 1 0 0,1 0-1 0 0,-1 0 1 0 0,1 0-1 0 0,-1 0 1 0 0,0 0-1 0 0,1 0 1 0 0,-1 0-1 0 0,-1 1 1 0 0,-6 7-2 0 0,0 0 0 0 0,-1 0 0 0 0,0 0 1 0 0,0-1-1 0 0,-18 11 0 0 0,7-7 6 0 0,-1-1 0 0 0,0-1 0 0 0,-1 0 0 0 0,0-2 0 0 0,-35 9 0 0 0,14-9-3 0 0,30-5-1 0 0,0 0 0 0 0,-1-1 1 0 0,1 0-1 0 0,-1-1 0 0 0,0-1 0 0 0,1 0 0 0 0,-1 0 1 0 0,-21-5-1 0 0,31 3-3 0 0,-1 0 0 0 0,1 0 0 0 0,0-1 0 0 0,0 0 0 0 0,1 0 0 0 0,-1 0 0 0 0,0 0-1 0 0,1 0 1 0 0,0-1 0 0 0,0 1 0 0 0,-3-5 0 0 0,-16-15-15 0 0,20 22 13 0 0,-1-1-1 0 0,1 0 0 0 0,-1 1 1 0 0,1-1-1 0 0,0 0 1 0 0,0 0-1 0 0,0 0 0 0 0,0 0 1 0 0,0-1-1 0 0,0 1 1 0 0,1-1-1 0 0,-1 1 1 0 0,1-1-1 0 0,-1 1 0 0 0,1-1 1 0 0,0 0-1 0 0,0 0 1 0 0,0 1-1 0 0,1-1 0 0 0,-1-5 1 0 0,-2-4-22 0 0,1-1-1 0 0,1 0 1 0 0,0-1 0 0 0,0 1 0 0 0,3-14-1 0 0,-2 22 19 0 0,1-1-1 0 0,0 1 1 0 0,1 0-1 0 0,-1 0 0 0 0,1 0 1 0 0,0 0-1 0 0,0 0 1 0 0,1 0-1 0 0,-1 0 1 0 0,1 1-1 0 0,0-1 1 0 0,0 1-1 0 0,4-4 0 0 0,14-10-20 0 0,-10-5 6 0 0,18 5-2 0 0,-10-7 10 0 0,14 6 20 0 0,-1-11-9 0 0,-24 22-2 0 0,0 0 0 0 0,0 0 0 0 0,0 1 0 0 0,13-7 1 0 0,12-5-12 0 0,74-36-2 0 0,-54 31 31 0 0,29-9-30 0 0,-60 27 15 0 0,-14 5 1 0 0,-1 0-1 0 0,1-1 0 0 0,-1-1 1 0 0,0 1-1 0 0,0-1 0 0 0,8-4 1 0 0,-10 3-1 0 0,1 1 0 0 0,0-1 0 0 0,-1 1 0 0 0,2 0 0 0 0,-1 1 0 0 0,0-1 0 0 0,0 1 0 0 0,1 0 0 0 0,-1 1 0 0 0,1 0 0 0 0,9-1 0 0 0,18-1 8 0 0,1-2-1 0 0,48-13 1 0 0,32-4 34 0 0,221 10 144 0 0,-271 12-179 0 0,-41 2 7 0 0,0 1-1 0 0,-1 2 0 0 0,1 0 1 0 0,-1 1-1 0 0,0 1 0 0 0,31 15 1 0 0,54 32-32 0 0,-99-50 28 0 0,-4-2-4 0 0,0 0 0 0 0,0 0 0 0 0,0 1 0 0 0,-1-1 0 0 0,1 1-1 0 0,-1 0 1 0 0,0 0 0 0 0,0 1 0 0 0,0-1 0 0 0,0 1 0 0 0,3 4-1 0 0,-6-7-5 0 0,-1 0-1 0 0,0 0 0 0 0,1 0 1 0 0,-1 0-1 0 0,1 0 0 0 0,-1 0 1 0 0,1 0-1 0 0,-1 0 0 0 0,1 0 0 0 0,0 0 1 0 0,-1-1-1 0 0,1 1 0 0 0,0 0 1 0 0,0 0-1 0 0,0-1 0 0 0,0 1 1 0 0,-1 0-1 0 0,1-1 0 0 0,0 1 0 0 0,0-1 1 0 0,0 1-1 0 0,2 0 0 0 0,-2-1 0 0 0,0 0 0 0 0,1 1 1 0 0,-1 0-1 0 0,0-1 0 0 0,0 1 0 0 0,0 0 0 0 0,0-1 0 0 0,0 1 0 0 0,0 0 0 0 0,0 0 0 0 0,0 0 0 0 0,0 0 1 0 0,0 0-1 0 0,0 0 0 0 0,-1 0 0 0 0,1 0 0 0 0,0 0 0 0 0,0 2 0 0 0,0 0 2 0 0,1 0 0 0 0,0 0 0 0 0,-1-1 0 0 0,1 1-1 0 0,0-1 1 0 0,0 1 0 0 0,0-1 0 0 0,1 0 0 0 0,-1 0 0 0 0,0 0 0 0 0,1 0-1 0 0,0 0 1 0 0,3 2 0 0 0,-4-3 0 0 0,0 0 0 0 0,0 0 1 0 0,0 0-1 0 0,0 1 0 0 0,0-1 0 0 0,0 1 0 0 0,0-1 0 0 0,-1 1 1 0 0,1 0-1 0 0,0-1 0 0 0,-1 1 0 0 0,0 0 0 0 0,1 0 0 0 0,-1 0 1 0 0,0 1-1 0 0,0-1 0 0 0,0 0 0 0 0,0 0 0 0 0,0 1 0 0 0,-1-1 0 0 0,1 0 1 0 0,0 3-1 0 0,12 48 13 0 0,0-9 34 0 0,-13 29 14 0 0,0-71-61 0 0,-1-1 0 0 0,0 1 0 0 0,0-1 0 0 0,0 1 0 0 0,0-1 0 0 0,0 0 0 0 0,0 1 0 0 0,0-1 0 0 0,-1 0 0 0 0,1 0 0 0 0,0 0 0 0 0,-1 0 0 0 0,1 0 0 0 0,-1 0 0 0 0,1 0 0 0 0,-1-1 0 0 0,1 1 0 0 0,-1 0 0 0 0,1-1 0 0 0,-1 1 0 0 0,0-1 0 0 0,-1 0 0 0 0,-15 8 5 0 0,10-5-4 0 0,0 0 0 0 0,0-1 0 0 0,0 0 0 0 0,0-1 0 0 0,0 0-1 0 0,-1 0 1 0 0,1-1 0 0 0,-1 0 0 0 0,-16-2 0 0 0,5 1-2 0 0,1 1-5 0 0,13 1 7 0 0,-1-1 0 0 0,1 1 0 0 0,-1-2 1 0 0,1 1-1 0 0,-1-1 0 0 0,1 0 0 0 0,-1 0 0 0 0,1-1 0 0 0,-1 0 0 0 0,1 0 0 0 0,-10-5 0 0 0,-11-2-4 0 0,25 9 2 0 0,0-1 0 0 0,-1 1 1 0 0,1-1-1 0 0,-1 1 0 0 0,1-1 1 0 0,0 0-1 0 0,-1 0 0 0 0,1 0 1 0 0,0 0-1 0 0,0-1 0 0 0,0 1 1 0 0,0-1-1 0 0,0 1 0 0 0,-3-4 0 0 0,-36-20-18 0 0,36 23 15 0 0,-1-1-1 0 0,1 0 0 0 0,0 0 0 0 0,0 0 0 0 0,0-1 0 0 0,0 1 0 0 0,0-1 0 0 0,1 0 0 0 0,-8-9 0 0 0,9 8-6 0 0,-1 0 1 0 0,1 0-1 0 0,1 0 0 0 0,-1-1 0 0 0,1 1 1 0 0,0 0-1 0 0,0-1 0 0 0,1 0 0 0 0,-1 1 1 0 0,1-1-1 0 0,1 0 0 0 0,-1 0 0 0 0,1 1 1 0 0,0-1-1 0 0,1-7 0 0 0,-1 10 6 0 0,1 0 1 0 0,0 0-1 0 0,0 0 0 0 0,0 0 0 0 0,1 0 0 0 0,-1 1 1 0 0,1-1-1 0 0,-1 0 0 0 0,1 1 0 0 0,0-1 0 0 0,0 1 0 0 0,0-1 1 0 0,0 1-1 0 0,0 0 0 0 0,1 0 0 0 0,-1 0 0 0 0,1 0 1 0 0,0 1-1 0 0,-1-1 0 0 0,1 1 0 0 0,0-1 0 0 0,0 1 1 0 0,3-1-1 0 0,2-2-6 0 0,0 1 0 0 0,1 0 0 0 0,0 1 0 0 0,-1-1 0 0 0,1 2 0 0 0,15-2 0 0 0,34-7 11 0 0,315 10 86 0 0,-230-7-93 0 0,-136 7 9 0 0,0 1 0 0 0,0 0 0 0 0,-1 0 0 0 0,1 0 0 0 0,-1 1-1 0 0,1 0 1 0 0,6 3 0 0 0,37 8-28 0 0,27 7 137 0 0,-70-18-115 0 0,-1 0 0 0 0,1 0 0 0 0,0 0 0 0 0,0 1 0 0 0,-1 0 0 0 0,0 0 0 0 0,0 1 0 0 0,0 0 0 0 0,0 0 0 0 0,0 0 0 0 0,-1 1 0 0 0,1 0 0 0 0,-1 0 0 0 0,6 8-1 0 0,-11-12 8 0 0,1 1-1 0 0,0-1 1 0 0,0 1-1 0 0,-1 0 0 0 0,1-1 1 0 0,-1 1-1 0 0,0 0 0 0 0,1-1 1 0 0,-1 1-1 0 0,0 0 0 0 0,0-1 1 0 0,0 1-1 0 0,0 0 0 0 0,0 0 1 0 0,-1-1-1 0 0,1 1 0 0 0,0 0 1 0 0,-1-1-1 0 0,1 1 0 0 0,-2 2 1 0 0,1-1 5 0 0,0 0-1 0 0,0 0 1 0 0,-1 0 0 0 0,1 0 0 0 0,-1 0 0 0 0,0-1 0 0 0,0 1-1 0 0,0 0 1 0 0,-2 1 0 0 0,-3 1-1 0 0,-1 0-1 0 0,0-1 1 0 0,0-1-1 0 0,0 1 1 0 0,-1-1 0 0 0,1-1-1 0 0,-1 1 1 0 0,0-2-1 0 0,-14 2 1 0 0,-81 1 24 0 0,84-4-27 0 0,14 0-1 0 0,0-1 0 0 0,-1 0 0 0 0,1 0-1 0 0,0-1 1 0 0,0 0 0 0 0,0 0-1 0 0,0 0 1 0 0,0-1 0 0 0,-11-6-1 0 0,-22-10 11 0 0,28 15-14 0 0,-9-1 0 0 0,1-2 0 0 0,1-1 0 0 0,-1 0 0 0 0,-18-12 0 0 0,24 9 0 0 0,12 9 0 0 0,-1 0 0 0 0,0 1 0 0 0,0-1 0 0 0,1 1-1 0 0,-1 0 1 0 0,0 0 0 0 0,0 0 0 0 0,0 0 0 0 0,0 0-1 0 0,0 0 1 0 0,-1 0 0 0 0,1 0 0 0 0,0 1 0 0 0,-5-1-1 0 0,3 0 0 0 0,0 0-1 0 0,0 0 1 0 0,0 0-1 0 0,1-1 1 0 0,-1 0-1 0 0,0 1 0 0 0,0-1 1 0 0,1-1-1 0 0,-1 1 1 0 0,1 0-1 0 0,-6-6 0 0 0,7 6 0 0 0,-1-1-1 0 0,0 1 1 0 0,0 0-1 0 0,0 0 0 0 0,0 0 1 0 0,0 0-1 0 0,0 1 0 0 0,-1-1 1 0 0,1 1-1 0 0,-5-2 0 0 0,-1 1-2 0 0,0-1 0 0 0,1-1 0 0 0,-1 1 0 0 0,1-1 0 0 0,0-1 0 0 0,0 0 0 0 0,1 0 0 0 0,-10-8 0 0 0,13 10 5 0 0,-1 0-1 0 0,0 0 0 0 0,1 0 1 0 0,-1 1-1 0 0,0 0 0 0 0,0 0 1 0 0,-8-2-1 0 0,-17-9-2 0 0,6-6-15 0 0,21 16 13 0 0,0 0 1 0 0,-1 1 0 0 0,1-1-1 0 0,0 1 1 0 0,-1-1-1 0 0,0 1 1 0 0,1 0 0 0 0,-1 0-1 0 0,0 1 1 0 0,-5-2-1 0 0,8 2 1 0 0,-1 1 0 0 0,1-1 0 0 0,0 0 0 0 0,-1 1 0 0 0,1-1 0 0 0,0 0 0 0 0,0 0 0 0 0,0 1 0 0 0,-1-1 0 0 0,1 0 0 0 0,0 0 0 0 0,0 0 0 0 0,1-1 0 0 0,-1 1 0 0 0,0 0 0 0 0,0 0 0 0 0,0 0 0 0 0,1-1 0 0 0,-1 1 0 0 0,1 0 0 0 0,-1-1 0 0 0,1 1 0 0 0,-1 0 0 0 0,1-1 0 0 0,0 1 0 0 0,0-1 0 0 0,-1 1 0 0 0,1-1 0 0 0,0 1 0 0 0,0 0 0 0 0,1-2 0 0 0,-1 2-9 0 0,55-6-58 0 0,-10 6 63 0 0,-30-1 3 0 0,0 1 0 0 0,1 1 0 0 0,-1 0 0 0 0,0 1 0 0 0,0 1 0 0 0,26 5-1 0 0,34 12 34 0 0,-32-10-10 0 0,-20-2-19 0 0,1-1 1 0 0,45 4-1 0 0,-40-6-6 0 0,47 12 0 0 0,3-2 26 0 0,-55-11-10 0 0,45 11 0 0 0,-45-8-10 0 0,-16-5 1 0 0,0 0 0 0 0,-1 1 0 0 0,0 0 0 0 0,1 0 0 0 0,-1 0 1 0 0,0 1-1 0 0,0 1 0 0 0,-1-1 0 0 0,1 1 0 0 0,12 9 0 0 0,-15-3 11 0 0,2 0-6 0 0,-4-9-3 0 0,-1 1-1 0 0,1 0 1 0 0,0-1 0 0 0,-1 1-1 0 0,0 0 1 0 0,1 0 0 0 0,-1 0-1 0 0,0 0 1 0 0,0 0 0 0 0,0 0-1 0 0,0 0 1 0 0,0 0 0 0 0,-1 1-1 0 0,1-1 1 0 0,-1 0 0 0 0,1 0-1 0 0,-1 1 1 0 0,0 3 0 0 0,0 54 46 0 0,-1-38-40 0 0,0-17-7 0 0,0-1-1 0 0,0 0 1 0 0,0 1 0 0 0,-1-1-1 0 0,0 0 1 0 0,0 0 0 0 0,0 0-1 0 0,0 0 1 0 0,-1 0 0 0 0,1-1-1 0 0,-6 6 1 0 0,-36 36 7 0 0,34-37-2 0 0,-1 0 0 0 0,0-1 0 0 0,0 0 0 0 0,-1-1 0 0 0,-17 8 0 0 0,12-8 9 0 0,8-2-15 0 0,1-1 0 0 0,-1 0 0 0 0,0 0-1 0 0,0-1 1 0 0,0 0 0 0 0,0-1 0 0 0,-15 1-1 0 0,19-2 3 0 0,1 0 0 0 0,-1 0 0 0 0,1 0-1 0 0,0-1 1 0 0,-1 0 0 0 0,1 0 0 0 0,-1 0-1 0 0,1 0 1 0 0,0-1 0 0 0,0 1 0 0 0,0-1-1 0 0,0 0 1 0 0,0-1 0 0 0,0 1-1 0 0,1-1 1 0 0,-1 1 0 0 0,1-1 0 0 0,-1 0-1 0 0,1 0 1 0 0,0-1 0 0 0,0 1 0 0 0,0-1-1 0 0,1 1 1 0 0,0-1 0 0 0,-1 0 0 0 0,1 0-1 0 0,0 0 1 0 0,1 0 0 0 0,-2-5-1 0 0,0 1-7 0 0,-1 1 0 0 0,0 0 0 0 0,0 0 0 0 0,0 1 0 0 0,-1-1 0 0 0,-7-8 0 0 0,7 10 5 0 0,1 0-1 0 0,0-1 1 0 0,0 1 0 0 0,0-1-1 0 0,1 0 1 0 0,-1 0 0 0 0,2 0-1 0 0,-1 0 1 0 0,-2-9-1 0 0,3 0-8 0 0,0 1 0 0 0,1-1 0 0 0,1 1-1 0 0,2-17 1 0 0,-1-8-16 0 0,0 37 25 0 0,-1 1 0 0 0,0 0 0 0 0,0 0 0 0 0,1-1 0 0 0,-1 1 0 0 0,1 0 0 0 0,-1 0 0 0 0,1 0 0 0 0,-1 0 0 0 0,1 0 0 0 0,0 0 0 0 0,0 0 0 0 0,-1 0 0 0 0,1 0 0 0 0,0 0 0 0 0,0 0 0 0 0,0 0 0 0 0,2-1 0 0 0,-2 1 1 0 0,0 1 0 0 0,0-1-1 0 0,0 0 1 0 0,0 0-1 0 0,0 0 1 0 0,0 1-1 0 0,-1-1 1 0 0,1 0 0 0 0,0 0-1 0 0,-1 0 1 0 0,1 0-1 0 0,0 0 1 0 0,-1-1 0 0 0,1 1-1 0 0,-1 0 1 0 0,0 0-1 0 0,1 0 1 0 0,-1-2-1 0 0,4-3-2 0 0,-1 1-1 0 0,1 0 0 0 0,0 0 1 0 0,0 0-1 0 0,1 0 0 0 0,-1 1 1 0 0,1-1-1 0 0,0 1 0 0 0,10-6 1 0 0,-13 8 7 0 0,8-4-6 0 0,-1 0-1 0 0,0 1 0 0 0,1 0 1 0 0,0 0-1 0 0,1 1 0 0 0,-1 0 1 0 0,1 1-1 0 0,-1 0 0 0 0,20-2 0 0 0,7 1-5 0 0,61 3-1 0 0,-47 2 32 0 0,5 3-41 0 0,-54-4 19 0 0,1 0 1 0 0,0 1-1 0 0,0-1 1 0 0,0 1-1 0 0,-1 0 0 0 0,1 0 1 0 0,0 0-1 0 0,-1 0 0 0 0,1 0 1 0 0,-1 0-1 0 0,1 1 1 0 0,-1-1-1 0 0,0 1 0 0 0,1 0 1 0 0,-1-1-1 0 0,3 4 0 0 0,-3-3-5 0 0,1 0 0 0 0,-1 0-1 0 0,1 0 1 0 0,-1-1-1 0 0,1 1 1 0 0,0-1-1 0 0,0 0 1 0 0,0 1-1 0 0,0-1 1 0 0,5 1-1 0 0,4 2-12 0 0,35 19-15 0 0,-40-21 37 0 0,-1 0 1 0 0,0 1-1 0 0,1 0 0 0 0,-1 0 1 0 0,-1 0-1 0 0,1 1 0 0 0,6 5 0 0 0,19 8 1 0 0,-28-16-6 0 0,-1 0 0 0 0,1 0 1 0 0,-1 0-1 0 0,1 0 1 0 0,-1 0-1 0 0,1 1 1 0 0,-1-1-1 0 0,0 1 0 0 0,1 0 1 0 0,-1 0-1 0 0,0 0 1 0 0,2 2-1 0 0,-3-2 0 0 0,1-1-1 0 0,0 1 0 0 0,-1-1 1 0 0,1 1-1 0 0,0-1 0 0 0,-1 0 1 0 0,1 0-1 0 0,0 0 1 0 0,0 0-1 0 0,0 0 0 0 0,0 0 1 0 0,3 1-1 0 0,-3-2 3 0 0,-1 0-1 0 0,0 1 0 0 0,0-1 1 0 0,1 1-1 0 0,-1-1 1 0 0,0 1-1 0 0,0 0 1 0 0,1-1-1 0 0,-1 1 0 0 0,0 0 1 0 0,0 0-1 0 0,0 0 1 0 0,0 0-1 0 0,0 0 0 0 0,1 2 1 0 0,4 2 3 0 0,1 0 0 0 0,-1 0 0 0 0,1-1-1 0 0,0 0 1 0 0,9 5 0 0 0,-8-5-18 0 0,5 2 15 0 0,-11-5 0 0 0,0 0 0 0 0,0-1 1 0 0,1 1-1 0 0,-1 0 1 0 0,0 0-1 0 0,0 0 0 0 0,0 0 1 0 0,0 1-1 0 0,-1-1 0 0 0,1 1 1 0 0,0-1-1 0 0,0 1 1 0 0,-1-1-1 0 0,1 1 0 0 0,-1 0 1 0 0,0 0-1 0 0,1 0 0 0 0,-1 0 1 0 0,0 0-1 0 0,0 0 1 0 0,0 0-1 0 0,0 0 0 0 0,-1 0 1 0 0,1 1-1 0 0,0-1 0 0 0,-1 0 1 0 0,0 0-1 0 0,1 3 0 0 0,7-2 20 0 0,-14-3 7 0 0,-14-10 51 0 0,3 0-33 0 0,11 8-50 0 0,1 0 0 0 0,-1 0 1 0 0,1-1-1 0 0,0 1 0 0 0,0-1 0 0 0,0-1 1 0 0,1 1-1 0 0,-1-1 0 0 0,-6-6 0 0 0,-28-20 35 0 0,-38-22 24 0 0,68 47-59 0 0,2 0 0 0 0,-1-1 0 0 0,0 0 0 0 0,1 0 0 0 0,1-1 0 0 0,-12-12-1 0 0,-34-32 28 0 0,33 27-29 0 0,18 22 6 0 0,0 0 0 0 0,0 0-1 0 0,-1 0 1 0 0,1 0 0 0 0,-1 0 0 0 0,1 0-1 0 0,-1 1 1 0 0,1-1 0 0 0,-1 1-1 0 0,-3-3 1 0 0,2 2-1 0 0,0 0 0 0 0,1 0-1 0 0,0 0 1 0 0,-1-1 0 0 0,1 1-1 0 0,0 0 1 0 0,0-1 0 0 0,1 0 0 0 0,-1 1-1 0 0,-1-4 1 0 0,-12-13-8 0 0,13 16 5 0 0,0 0-1 0 0,-1 0 0 0 0,1 0 0 0 0,1-1 0 0 0,-1 1 0 0 0,0 0 0 0 0,1-1 0 0 0,0 1 0 0 0,0-1 0 0 0,0 1 0 0 0,0-1 0 0 0,1 0 0 0 0,-1 1 1 0 0,1-1-1 0 0,0 0 0 0 0,0-4 0 0 0,0 7-7 0 0,19-9-24 0 0,-6 10 24 0 0,1 0 0 0 0,0 1 0 0 0,-1 0 0 0 0,1 1 0 0 0,0 0 0 0 0,-1 1 0 0 0,21 8 0 0 0,-2-2-2 0 0,-21-6 7 0 0,1 1 0 0 0,-1 0 0 0 0,17 7 0 0 0,45 24-9 0 0,30 16-15 0 0,-43-22 24 0 0,-51-26 10 0 0,1 1 0 0 0,-1 0 0 0 0,0 0 0 0 0,-1 1-1 0 0,1 0 1 0 0,-1 1 0 0 0,0 0 0 0 0,12 12 0 0 0,2 4-9 0 0,-15-16 6 0 0,-1 1 0 0 0,0 0 0 0 0,0 0 0 0 0,8 14 0 0 0,7-2 5 0 0,-19-18-6 0 0,0 1 1 0 0,0-1 0 0 0,0 1 0 0 0,0-1-1 0 0,0 1 1 0 0,0 0 0 0 0,0 0 0 0 0,-1 0-1 0 0,1 0 1 0 0,-1 0 0 0 0,0 0 0 0 0,1 0-1 0 0,-1 0 1 0 0,0 1 0 0 0,1 3-1 0 0,38 100 26 0 0,-26-67-4 0 0,-12-34-17 0 0,0 0 1 0 0,0 0-1 0 0,-1 0 0 0 0,1 0 0 0 0,-1 0 0 0 0,1 10 0 0 0,7 129 73 0 0,-9-110-60 0 0,2-15-10 0 0,-2-1-1 0 0,0 1 1 0 0,-1-1 0 0 0,-1 1 0 0 0,-1-1-1 0 0,-1 0 1 0 0,-9 31 0 0 0,7-25-3 0 0,5-20-13 0 0,1 0 1 0 0,-1 0-1 0 0,0 0 0 0 0,0 0 0 0 0,0 0 0 0 0,-1-1 1 0 0,1 1-1 0 0,-1 0 0 0 0,0 0 0 0 0,0-1 1 0 0,-4 6-1 0 0,1-4-3 0 0,1 0-1 0 0,-1 0 1 0 0,1 1 0 0 0,0-1-1 0 0,1 1 1 0 0,-1 0 0 0 0,-3 12 0 0 0,-23 33-35 0 0,16-25 56 0 0,13-23-8 0 0,0 0 0 0 0,0-1 0 0 0,0 1 0 0 0,-1 0 0 0 0,1-1 0 0 0,-1 1 0 0 0,0-1 0 0 0,0 0 0 0 0,1 1 0 0 0,-5 2 0 0 0,-4 4 0 0 0,1 1 0 0 0,1 0 1 0 0,-14 20-1 0 0,15-20 0 0 0,1-1 0 0 0,-1 0 0 0 0,-1 0-1 0 0,1 0 1 0 0,-1-1 0 0 0,-1-1 0 0 0,-17 14 0 0 0,24-20-2 0 0,0 0-1 0 0,0 1 1 0 0,0 0 0 0 0,1-1 0 0 0,-1 1-1 0 0,1 0 1 0 0,-1 0 0 0 0,1 0 0 0 0,-1 0 0 0 0,1 0-1 0 0,-1 3 1 0 0,1-3 0 0 0,0 0 0 0 0,0 0 0 0 0,0-1 0 0 0,0 1-1 0 0,0 0 1 0 0,0-1 0 0 0,0 1 0 0 0,-1-1 0 0 0,1 0 0 0 0,0 1-1 0 0,-1-1 1 0 0,1 0 0 0 0,-1 0 0 0 0,0 0 0 0 0,1 0 0 0 0,-4 2-1 0 0,1-1 2 0 0,0 0 0 0 0,0 1 0 0 0,0 0 0 0 0,1 0 0 0 0,-1 0 0 0 0,1 0 0 0 0,0 0 0 0 0,0 1 0 0 0,0-1 0 0 0,0 1 0 0 0,-3 6 0 0 0,-18 21 6 0 0,-47 36-7 0 0,69-65-2 0 0,0 0 1 0 0,0 0-1 0 0,0-1 0 0 0,0 1 1 0 0,1 0-1 0 0,-1 0 0 0 0,1 1 0 0 0,0-1 1 0 0,-1 0-1 0 0,1 0 0 0 0,-1 5 1 0 0,0-4-1 0 0,1 1 1 0 0,-1-1 0 0 0,0 0-1 0 0,1 0 1 0 0,-1 0 0 0 0,-1 0 0 0 0,1 0-1 0 0,-3 3 1 0 0,-124 141 4 0 0,108-119-6 0 0,20-25 3 0 0,0-1 0 0 0,-1 1 1 0 0,0-1-1 0 0,1 0 0 0 0,-1 1 1 0 0,0-1-1 0 0,0 0 0 0 0,0 0 1 0 0,-4 2-1 0 0,-16 17-15 0 0,-37 43 1 0 0,41-43 8 0 0,-1 0-1 0 0,-43 35 1 0 0,37-33 0 0 0,20-17 7 0 0,0-1-1 0 0,-1 0 0 0 0,0 0 0 0 0,0 0 0 0 0,0-1 0 0 0,0 0 1 0 0,-9 4-1 0 0,9-4-1 0 0,1-1 0 0 0,-1 1 0 0 0,1 0-1 0 0,0 0 1 0 0,-9 10 0 0 0,-7 5-2 0 0,2 1-4 0 0,18-18 6 0 0,-1 0 1 0 0,1-1-1 0 0,0 1 1 0 0,-1 0-1 0 0,1-1 1 0 0,-1 1-1 0 0,0-1 1 0 0,1 1 0 0 0,-1-1-1 0 0,0 0 1 0 0,-3 1-1 0 0,3 0 0 0 0,-1-1 0 0 0,1 1 0 0 0,-1-1 0 0 0,1 1 0 0 0,0-1 0 0 0,0 1 0 0 0,0 0 0 0 0,0 0 0 0 0,0 0 0 0 0,0 1 0 0 0,0-1 0 0 0,1 0 0 0 0,-2 3 0 0 0,0-1-1 0 0,1 0 1 0 0,-1 0-1 0 0,0-1 1 0 0,0 1-1 0 0,0-1 0 0 0,0 0 1 0 0,-6 4-1 0 0,-35 29-9 0 0,30-24 3 0 0,-1 0-1 0 0,0-1 1 0 0,0 0 0 0 0,-1-1-1 0 0,-32 14 1 0 0,40-21-1 0 0,1 1 0 0 0,-1 0 0 0 0,1 0 0 0 0,0 1 0 0 0,0 0 0 0 0,0 0 0 0 0,1 1 0 0 0,-7 6 0 0 0,-1-5-23 0 0,14-7 28 0 0,-1 1 1 0 0,1-1-1 0 0,-1 0 0 0 0,1 0 0 0 0,-1 0 0 0 0,1 0 0 0 0,-1 0 0 0 0,1 1 1 0 0,-1-1-1 0 0,1 0 0 0 0,-1 0 0 0 0,1 1 0 0 0,0-1 0 0 0,-1 0 0 0 0,1 0 1 0 0,-1 1-1 0 0,1-1 0 0 0,0 1 0 0 0,-1-1 0 0 0,1 0 0 0 0,0 1 0 0 0,0-1 1 0 0,-1 1-1 0 0,1-1 0 0 0,0 1 0 0 0,0-1 0 0 0,0 0 0 0 0,-1 1 0 0 0,1-1 1 0 0,0 1-1 0 0,0-1 0 0 0,0 1 0 0 0,0-1 0 0 0,0 1 0 0 0,0-1 0 0 0,0 1 1 0 0,0-1-1 0 0,0 1 0 0 0,0-1 0 0 0,1 1 0 0 0,-1-1 0 0 0,0 1 0 0 0,0 0 1 0 0,0-1-24 0 0,31 18-9 0 0,-29-18 33 0 0,-1 0 0 0 0,1 0 1 0 0,-1 1-1 0 0,1-1 0 0 0,0 0 1 0 0,-1 1-1 0 0,1 0 0 0 0,-1-1 0 0 0,1 1 1 0 0,-1 0-1 0 0,1 0 0 0 0,-1 0 1 0 0,0 0-1 0 0,1 0 0 0 0,-1 0 0 0 0,0 0 1 0 0,2 2-1 0 0,5 2-36 0 0,-2-4 26 0 0,-3-1 16 0 0,1 0 0 0 0,0 1 0 0 0,-1 0 0 0 0,1 0 0 0 0,-1 0 0 0 0,1 0 0 0 0,-1 0 0 0 0,0 1 1 0 0,1 0-1 0 0,-1-1 0 0 0,4 4 0 0 0,-4-2 0 0 0,0 0 0 0 0,0-1 0 0 0,1 1 0 0 0,-1-1 0 0 0,1 0 0 0 0,-1 0 0 0 0,1 0 0 0 0,5 2 0 0 0,7 4-2 0 0,7 2-8 0 0,-21-10 8 0 0,0 1 1 0 0,0-1 0 0 0,0 1-1 0 0,1 0 1 0 0,-1-1-1 0 0,0 1 1 0 0,0 0 0 0 0,0 0-1 0 0,0 1 1 0 0,0-1-1 0 0,0 0 1 0 0,-1 1-1 0 0,1-1 1 0 0,0 1 0 0 0,-1-1-1 0 0,1 1 1 0 0,-1 0-1 0 0,1 0 1 0 0,-1 0-1 0 0,0 0 1 0 0,0 0 0 0 0,0 0-1 0 0,0 0 1 0 0,0 0-1 0 0,0 0 1 0 0,-1 0 0 0 0,1 3-1 0 0,3 12 22 0 0,-3-16-21 0 0,-1 0 0 0 0,0 0 1 0 0,0 0-1 0 0,0 0 1 0 0,0 0-1 0 0,0 0 0 0 0,0 0 1 0 0,0 0-1 0 0,0-1 0 0 0,0 1 1 0 0,0 0-1 0 0,0 0 0 0 0,0 0 1 0 0,-1 0-1 0 0,1 0 0 0 0,0 0 1 0 0,-1 0-1 0 0,1-1 0 0 0,0 1 1 0 0,-1 0-1 0 0,0 0 0 0 0,1 0 1 0 0,-1-1-1 0 0,0 2 0 0 0,-37 16 74 0 0,28-12-49 0 0,0-1 0 0 0,-1 0-1 0 0,-20 6 1 0 0,-60 15-22 0 0,-59 12-5 0 0,117-30 6 0 0,-1 1-1 0 0,2 1 0 0 0,-40 19 1 0 0,39-11-11 0 0,-11 2 2 0 0,18-12 14 0 0,-40 21 0 0 0,40-17-40 0 0,-46 15 0 0 0,49-19 27 0 0,1 0-1 0 0,-24 14 1 0 0,19-9-43 0 0,5 0 35 0 0,-3 0 1 0 0,20-11 9 0 0,0-1-1 0 0,0 1 1 0 0,0 0-1 0 0,0 0 1 0 0,1 1-1 0 0,-1 0 1 0 0,1 0-1 0 0,-5 3 1 0 0,-5 4-3 0 0,-106 62-11 0 0,-42 13 28 0 0,86-54-3 0 0,50-22-14 0 0,-69 20-19 0 0,51-21 32 0 0,43-7-26 0 0,20-1-230 0 0,-14 0 240 0 0,0 1 0 0 0,0-1 0 0 0,0 0 0 0 0,-1 0 0 0 0,1 0 0 0 0,0-1 0 0 0,0 0 0 0 0,0 0 0 0 0,0 0 0 0 0,0 0 0 0 0,0-1 0 0 0,-1 0 0 0 0,1 0 0 0 0,5-3 0 0 0,-5 3 7 0 0,0 0 0 0 0,1 1 0 0 0,-1 0 0 0 0,0 0 0 0 0,1 0 0 0 0,7 0 0 0 0,8-1 2 0 0,101-21-26 0 0,-103 17 27 0 0,-12 3-1 0 0,1 1 0 0 0,0 0 0 0 0,1 0 1 0 0,-1 1-1 0 0,10-1 0 0 0,10-1-4 0 0,51-14 0 0 0,-45 9-8 0 0,68-8 1 0 0,-90 14 19 0 0,1 0 0 0 0,-1-1 0 0 0,18-8-1 0 0,-16 6 1 0 0,0 1 0 0 0,0 0 0 0 0,20-3 0 0 0,3-3 9 0 0,-2-1-16 0 0,-16 5 1 0 0,-11 3 2 0 0,0 1-1 0 0,0 0 1 0 0,0 0 0 0 0,0 0-1 0 0,0 1 1 0 0,0 1 0 0 0,14 0-1 0 0,-2-6 3 0 0,11-2 4 0 0,-5 8-18 0 0,-23-1 6 0 0,0 1-1 0 0,1-1 1 0 0,-1 1-1 0 0,1 0 1 0 0,-1 1 0 0 0,1-1-1 0 0,-1 0 1 0 0,0 1-1 0 0,1 0 1 0 0,-1 0 0 0 0,0 0-1 0 0,0 0 1 0 0,0 0-1 0 0,0 1 1 0 0,1-1 0 0 0,2 3-1 0 0,11 1-2 0 0,-5-2 4 0 0,-7 21 62 0 0,-5-22-59 0 0,-1-1-1 0 0,0 1 1 0 0,0 0 0 0 0,0-1-1 0 0,0 1 1 0 0,0-1-1 0 0,0 1 1 0 0,0-1 0 0 0,-1 0-1 0 0,1 1 1 0 0,0-1 0 0 0,-1 0-1 0 0,1 0 1 0 0,-1 0-1 0 0,0 0 1 0 0,1 0 0 0 0,-4 1-1 0 0,-17 9 52 0 0,-24-10-99 0 0,11 0 46 0 0,24 0 1 0 0,0 0-1 0 0,1-1 1 0 0,-1-1 0 0 0,0 1 0 0 0,0-2 0 0 0,-19-4-1 0 0,23 5-6 0 0,1-1 0 0 0,0 2 0 0 0,-1-1 0 0 0,1 1 0 0 0,0-1 0 0 0,-1 2 0 0 0,1-1 0 0 0,0 1 0 0 0,-1 0 0 0 0,1 0 0 0 0,0 1 0 0 0,-10 3 0 0 0,-33 5 41 0 0,46-10-36 0 0,0 1 1 0 0,0 0-1 0 0,0 0 0 0 0,0 0 1 0 0,0 0-1 0 0,0 0 0 0 0,1 0 1 0 0,-1 1-1 0 0,0-1 0 0 0,1 1 1 0 0,0 0-1 0 0,-4 2 0 0 0,-25 15-157 0 0,-3 1 142 0 0,29-16 15 0 0,-1-1 1 0 0,1 0-1 0 0,-1 0 0 0 0,1 0 0 0 0,-1 0 0 0 0,0-1 0 0 0,-11 3 0 0 0,-23 8-18 0 0,33-11 14 0 0,0 1-1 0 0,0-1 0 0 0,0 0 0 0 0,0 0 1 0 0,-1-1-1 0 0,-12 2 0 0 0,5-3 26 0 0,8 0-18 0 0,0 1-1 0 0,0-1 0 0 0,0-1 0 0 0,0 1 0 0 0,0-1 1 0 0,0 0-1 0 0,0-1 0 0 0,0 1 0 0 0,1-2 0 0 0,-13-4 0 0 0,-33-12-10 0 0,43 17 4 0 0,-1-1 0 0 0,1 0 0 0 0,1 0 0 0 0,-1-1 0 0 0,0 0 0 0 0,-9-7 1 0 0,16 10 0 0 0,0 0 0 0 0,0 1 0 0 0,0-1 0 0 0,-1 0 1 0 0,1 1-1 0 0,0-1 0 0 0,-1 1 0 0 0,1-1 1 0 0,0 1-1 0 0,-1 0 0 0 0,1 0 0 0 0,0 1 0 0 0,-3-1 1 0 0,-11 0 8 0 0,7-4-3 0 0,7 3-5 0 0,-1 0-1 0 0,0 0 1 0 0,0 1 0 0 0,0-1-1 0 0,1 0 1 0 0,-1 1 0 0 0,0 0-1 0 0,0 0 1 0 0,0 0-1 0 0,-4 0 1 0 0,-65-6 5 0 0,50 7-9 0 0,14-1 4 0 0,0 0-1 0 0,-1 0 1 0 0,1-1 0 0 0,0 0-1 0 0,0-1 1 0 0,-1 0 0 0 0,1 0-1 0 0,0 0 1 0 0,-7-4-1 0 0,10 4 2 0 0,0 0 0 0 0,1 1-1 0 0,-1 0 1 0 0,0 0-1 0 0,0 0 1 0 0,0 1-1 0 0,-10-1 1 0 0,-5-2-3 0 0,-100-33 13 0 0,98 32-5 0 0,21 4-7 0 0,0 0 0 0 0,-1 0 1 0 0,1 0-1 0 0,0-1 0 0 0,-1 1 1 0 0,1 0-1 0 0,0 0 0 0 0,0-1 1 0 0,-1 1-1 0 0,1-1 0 0 0,0 1 1 0 0,0-1-1 0 0,0 1 0 0 0,0-1 1 0 0,0 0-1 0 0,-1 0 0 0 0,1 1 1 0 0,0-1-1 0 0,1 0 0 0 0,-3-2 1 0 0,-18-2 20 0 0,4 3-30 0 0,3-3 9 0 0,0 1 0 0 0,-1 1-1 0 0,0 0 1 0 0,1 1-1 0 0,-1 0 1 0 0,0 1-1 0 0,-30 3 1 0 0,34-2 0 0 0,10 0 1 0 0,1 0-1 0 0,-1 0 1 0 0,1 0-1 0 0,-1 0 1 0 0,1 0-1 0 0,-1 0 1 0 0,1 0-1 0 0,-1-1 1 0 0,1 1-1 0 0,-1 0 1 0 0,1 0-1 0 0,-1 0 1 0 0,1 0-1 0 0,-1-1 1 0 0,1 1-1 0 0,-1 0 0 0 0,1-1 1 0 0,0 1-1 0 0,-1 0 1 0 0,1-1-1 0 0,-1 1 1 0 0,1 0-1 0 0,0-1 1 0 0,-1 1-1 0 0,1-1 1 0 0,-1 0-1 0 0,1 0 1 0 0,-1 1-1 0 0,1-1 1 0 0,-1 1-1 0 0,1-1 0 0 0,-1 1 1 0 0,1-1-1 0 0,-1 1 1 0 0,0-1-1 0 0,1 1 1 0 0,-1 0-1 0 0,0-1 1 0 0,1 1-1 0 0,-1 0 1 0 0,0 0-1 0 0,1-1 0 0 0,-1 1 1 0 0,0 0-1 0 0,0 0 1 0 0,1 0-1 0 0,-1 0 1 0 0,0 0-1 0 0,0 0 1 0 0,1 0-1 0 0,-2 0 1 0 0,-29-3-25 0 0,31 3 16 0 0,-1-1-1 0 0,1 1 0 0 0,0 0 0 0 0,0 0 0 0 0,-1-1 0 0 0,1 1 0 0 0,0 0 0 0 0,-1 0 0 0 0,1-1 0 0 0,0 1 0 0 0,0 0 1 0 0,0-1-1 0 0,-1 1 0 0 0,1 0 0 0 0,0-1 0 0 0,0 1 0 0 0,0-1 0 0 0,0 1 0 0 0,0 0 0 0 0,0-1 0 0 0,0 1 0 0 0,-1 0 0 0 0,1-1 1 0 0,0 1-1 0 0,0-1 0 0 0,1 1 0 0 0,-1 0 0 0 0,0-1 0 0 0,0 1 0 0 0,0-1 0 0 0,0 1 0 0 0,0 0 0 0 0,0-1 0 0 0,0 1 0 0 0,1 0 1 0 0,-1-1-1 0 0,0 1 0 0 0,0 0 0 0 0,0-1 0 0 0,1 1 0 0 0,-1 0 0 0 0,0-1 0 0 0,1 1 0 0 0,-1 0 0 0 0,0 0 0 0 0,0-1 0 0 0,1 1 1 0 0,-1 0-1 0 0,0 0 0 0 0,1 0 0 0 0,-1 0 0 0 0,1-1 0 0 0,-1 1 0 0 0,1 0 0 0 0,11 0-20 0 0,-7-1 11 0 0,-1 1 0 0 0,1 0 1 0 0,0 0-1 0 0,0 0 0 0 0,-1 1 0 0 0,1 0 0 0 0,0-1 0 0 0,-1 2 0 0 0,7 1 1 0 0,15 3-21 0 0,-24-6 37 0 0,0 0 0 0 0,0 0 0 0 0,0 0 0 0 0,0 0 0 0 0,0 0 0 0 0,0 1 1 0 0,0-1-1 0 0,-1 1 0 0 0,1-1 0 0 0,0 1 0 0 0,0 0 0 0 0,0 0 0 0 0,-1 0 0 0 0,1 0 0 0 0,2 2 0 0 0,6 3-15 0 0,1 0 0 0 0,0-1 0 0 0,0 0 0 0 0,0 0 0 0 0,23 5 0 0 0,-4-1-2 0 0,-3-3 16 0 0,1 1 1 0 0,-5 3-10 0 0,1-2 1 0 0,29 7-1 0 0,-20-6-4 0 0,20 17-2 0 0,-46-22 17 0 0,8 4 2 0 0,0-2 0 0 0,0 1 0 0 0,1-2 0 0 0,0 0 0 0 0,21 3 0 0 0,37 11-29 0 0,-49-13 33 0 0,1-1 0 0 0,-1-1 0 0 0,1-2 0 0 0,0 0 0 0 0,38-3 0 0 0,-19 0 6 0 0,-24-2-17 0 0,0 0 0 0 0,23-8 1 0 0,-26 6 6 0 0,5-2-2 0 0,7 3-1 0 0,-17 3 1 0 0,-1-1 0 0 0,1 1 0 0 0,-1-2 0 0 0,16-5-1 0 0,31-5 60 0 0,16-9 21 0 0,-10 7-37 0 0,25-23-21 0 0,-88 37-19 0 0,63-19 18 0 0,-7 3-44 0 0,33-10 96 0 0,-81 21-70 0 0,-8 5 1 0 0,39-8-1 0 0,-15 4-5 0 0,-21 5 9 0 0,0-1 0 0 0,1 0 0 0 0,-1 0 1 0 0,0-1-1 0 0,0 1 0 0 0,0-1 0 0 0,10-5 1 0 0,6 2-2 0 0,-19 5-4 0 0,-1 0-1 0 0,0 0 1 0 0,1 0 0 0 0,-1 0-1 0 0,0 0 1 0 0,1 0 0 0 0,-1-1-1 0 0,0 1 1 0 0,1 0 0 0 0,-1-1-1 0 0,0 1 1 0 0,0-1 0 0 0,1 1-1 0 0,-1-1 1 0 0,0 0 0 0 0,0 0-1 0 0,2-1 1 0 0,1-1 1 0 0,1 1 1 0 0,-1-1 0 0 0,1 1-1 0 0,-1 0 1 0 0,1 0 0 0 0,0 1-1 0 0,7-2 1 0 0,17-7-8 0 0,-7 1-29 0 0,1-5 55 0 0,-20 11-15 0 0,0 1 1 0 0,1 0 0 0 0,-1 0 0 0 0,1 0 0 0 0,-1 0 0 0 0,1 1 0 0 0,0 0 0 0 0,5-2 0 0 0,-5 2-7 0 0,0 0-1 0 0,0 0 0 0 0,0-1 1 0 0,0 0-1 0 0,0 0 1 0 0,0 0-1 0 0,0 0 0 0 0,4-4 1 0 0,-7 5 1 0 0,0 0 0 0 0,0 0 0 0 0,1 0 1 0 0,-1 1-1 0 0,0-1 0 0 0,0 0 0 0 0,0 1 0 0 0,1-1 0 0 0,-1 1 1 0 0,0-1-1 0 0,1 1 0 0 0,-1-1 0 0 0,0 1 0 0 0,1 0 1 0 0,-1 0-1 0 0,3 0 0 0 0,-3 0-1 0 0,-1 0 1 0 0,1 0 0 0 0,0 0-1 0 0,-1 0 1 0 0,1 0-1 0 0,0 0 1 0 0,-1 0 0 0 0,1 0-1 0 0,0-1 1 0 0,-1 1-1 0 0,1 0 1 0 0,0 0-1 0 0,-1-1 1 0 0,1 1 0 0 0,0 0-1 0 0,-1-1 1 0 0,1 1-1 0 0,-1 0 1 0 0,1-1-1 0 0,-1 1 1 0 0,1-1 0 0 0,-1 1-1 0 0,1-1 1 0 0,-1 1-1 0 0,0-1 1 0 0,1 1-1 0 0,-1-1 1 0 0,1 0 0 0 0,-1 0-1 0 0,1 0 1 0 0,-1 0 0 0 0,1 1 0 0 0,0-1 0 0 0,0 0 0 0 0,-1 1 0 0 0,1-1 0 0 0,0 1 0 0 0,0-1 0 0 0,0 1 0 0 0,0-1 0 0 0,-1 1 0 0 0,1 0 0 0 0,0-1 0 0 0,0 1 0 0 0,0 0-1 0 0,0 0 1 0 0,0 0 0 0 0,0-1 0 0 0,0 1 0 0 0,0 0 0 0 0,0 0 0 0 0,0 1 0 0 0,0-1 0 0 0,1 0 0 0 0,-1 0 1 0 0,0 0-1 0 0,0 1 0 0 0,1-1 1 0 0,-1 0-1 0 0,0 0 1 0 0,0 0-1 0 0,0-1 1 0 0,0 1-1 0 0,0 0 1 0 0,0 0-1 0 0,0-1 1 0 0,0 1-1 0 0,1 0 1 0 0,-1-1-1 0 0,0 1 1 0 0,-1-1-1 0 0,1 0 1 0 0,0 1-1 0 0,2-2 1 0 0,2-3 2 0 0,1 0 1 0 0,0 1 0 0 0,0 0-1 0 0,0 0 1 0 0,0 1 0 0 0,1-1 0 0 0,-1 1-1 0 0,1 1 1 0 0,0-1 0 0 0,0 1 0 0 0,11-2-1 0 0,14-6 6 0 0,81-37-34 0 0,-107 46 29 0 0,-1-2-1 0 0,1 1 1 0 0,0 0-1 0 0,-1-1 0 0 0,0 0 1 0 0,1 0-1 0 0,-1-1 1 0 0,8-7-1 0 0,-11 10-4 0 0,0-1 0 0 0,0 0 0 0 0,0 1 0 0 0,0-1 0 0 0,0 1 0 0 0,0-1 0 0 0,0 1 0 0 0,1 0 0 0 0,-1 0 0 0 0,1 0 0 0 0,3-1 0 0 0,22-11 2 0 0,4-5 4 0 0,2-2 0 0 0,39-26 34 0 0,-66 40-42 0 0,1 0 1 0 0,0 1 0 0 0,0 0-1 0 0,0 0 1 0 0,13-5 0 0 0,-12 6 7 0 0,0 0 1 0 0,-1-1-1 0 0,0 0 1 0 0,0 0-1 0 0,0-1 1 0 0,-1 0-1 0 0,9-8 1 0 0,5-1 8 0 0,-20 15-15 0 0,0 0 0 0 0,0-1-1 0 0,0 1 1 0 0,0-1 0 0 0,0 1 0 0 0,0-1 0 0 0,0 1 0 0 0,0-1 0 0 0,0 0-1 0 0,-1 1 1 0 0,1-1 0 0 0,0 0 0 0 0,0 0 0 0 0,-1 0 0 0 0,1 1-1 0 0,0-1 1 0 0,-1 0 0 0 0,1 0 0 0 0,-1 0 0 0 0,1 0 0 0 0,0-2 0 0 0,1 0 0 0 0,0 0 0 0 0,0 1 0 0 0,1-1 0 0 0,0 0 0 0 0,-1 1 0 0 0,1 0 0 0 0,0 0 0 0 0,5-3 0 0 0,8-7 29 0 0,57-57-8 0 0,-24 23 14 0 0,-45 36-36 0 0,-4 9 1 0 0,0-1 0 0 0,0 1 1 0 0,1 0-1 0 0,-1 0 0 0 0,0 0 0 0 0,1 0 1 0 0,-1 0-1 0 0,1-1 0 0 0,-1 1 1 0 0,1 0-1 0 0,0 0 0 0 0,0 0 0 0 0,-1 0 1 0 0,1 1-1 0 0,0-1 0 0 0,0 0 1 0 0,0 0-1 0 0,0 0 0 0 0,0 1 0 0 0,0-1 1 0 0,0 0-1 0 0,1 0 0 0 0,0 0 1 0 0,0 1-1 0 0,0-1 1 0 0,0 0 0 0 0,0 0-1 0 0,0 0 1 0 0,0 0-1 0 0,0-1 1 0 0,0 1 0 0 0,0 0-1 0 0,-1-1 1 0 0,1 1 0 0 0,0-1-1 0 0,-1 0 1 0 0,0 0-1 0 0,1 1 1 0 0,-1-1 0 0 0,0 0-1 0 0,0 0 1 0 0,0 0-1 0 0,0 0 1 0 0,0 0 0 0 0,-1-1-1 0 0,1 1 1 0 0,0 0 0 0 0,-1-3-1 0 0,1 4 1 0 0,-1 0-1 0 0,1 0 0 0 0,-1 0 1 0 0,1 0-1 0 0,-1 0 1 0 0,1 0-1 0 0,0 0 0 0 0,-1 0 1 0 0,1 0-1 0 0,0 0 1 0 0,0 0-1 0 0,0 0 0 0 0,0 0 1 0 0,0 0-1 0 0,0 1 1 0 0,2-2-1 0 0,7-6 7 0 0,6-22-5 0 0,-15 25 0 0 0,1 1 0 0 0,0-1 0 0 0,1 1 0 0 0,-1-1 0 0 0,1 1 1 0 0,6-8-1 0 0,3-9 3 0 0,-11 20-5 0 0,-1-1 0 0 0,1 0 0 0 0,0 0 0 0 0,0 1-1 0 0,0-1 1 0 0,0 0 0 0 0,0 1 0 0 0,0-1 0 0 0,0 1 0 0 0,0-1 0 0 0,0 1 0 0 0,1 0 0 0 0,-1-1 0 0 0,1 1 0 0 0,1-2 0 0 0,-2 3 0 0 0,0-1 0 0 0,0 0 0 0 0,0 0 0 0 0,0 0 0 0 0,0 1 1 0 0,0-1-1 0 0,0 0 0 0 0,-1 0 0 0 0,1-1 0 0 0,0 1 0 0 0,-1 0 0 0 0,1 0 0 0 0,-1 0 1 0 0,1 0-1 0 0,-1 0 0 0 0,0-1 0 0 0,0 1 0 0 0,1 0 0 0 0,-1-2 0 0 0,0 1 0 0 0,0 1 1 0 0,0 0-1 0 0,1 0 0 0 0,-1 0 0 0 0,0-1 0 0 0,1 1 0 0 0,-1 0 0 0 0,1 0 1 0 0,-1 0-1 0 0,1 0 0 0 0,-1 0 0 0 0,1-1 0 0 0,0 1 0 0 0,-1 0 0 0 0,1 1 0 0 0,0-1 1 0 0,0 0-1 0 0,0 0 0 0 0,0 0 0 0 0,0 0 0 0 0,2 0 0 0 0,0-1 1 0 0,0 0 0 0 0,-1 0-1 0 0,1 0 1 0 0,0 0 0 0 0,-1-1 0 0 0,0 1-1 0 0,1-1 1 0 0,-1 1 0 0 0,0-1 0 0 0,0 0-1 0 0,-1 0 1 0 0,1 0 0 0 0,1-3-1 0 0,19-25 3 0 0,-3 2-3 0 0,-19 27 0 0 0,1 0 0 0 0,0 1 0 0 0,0-1 1 0 0,-1 0-1 0 0,1 0 0 0 0,1 1 0 0 0,-1-1 1 0 0,0 0-1 0 0,0 1 0 0 0,1 0 0 0 0,-1-1 1 0 0,0 1-1 0 0,4-2 0 0 0,3-3 1 0 0,0-1 0 0 0,0 0 0 0 0,0 0 0 0 0,6-8 0 0 0,7-6-3 0 0,-10 10-2 0 0,1 1 0 0 0,0 0 0 0 0,25-15 1 0 0,-33 23 7 0 0,0-1 1 0 0,0 1-1 0 0,0 1 1 0 0,0-1 0 0 0,1 1-1 0 0,-1-1 1 0 0,1 1-1 0 0,-1 0 1 0 0,1 1-1 0 0,0-1 1 0 0,-1 1 0 0 0,1 0-1 0 0,0 0 1 0 0,-1 1-1 0 0,1-1 1 0 0,-1 1 0 0 0,1 0-1 0 0,5 2 1 0 0,-9-3-4 0 0,1 1 0 0 0,-1 0 1 0 0,0-1-1 0 0,0 1 0 0 0,0 0 0 0 0,0-1 1 0 0,0 1-1 0 0,-1 0 0 0 0,1 0 0 0 0,0 0 1 0 0,0 0-1 0 0,-1 0 0 0 0,1 0 0 0 0,0 0 1 0 0,-1 0-1 0 0,1 0 0 0 0,-1 0 0 0 0,1 0 1 0 0,-1 1-1 0 0,0-1 0 0 0,1 0 0 0 0,-1 1 0 0 0,7 14 0 0 0,-4-10 6 0 0,0 0-1 0 0,0 0 1 0 0,-1 1-1 0 0,0-1 1 0 0,0 1-1 0 0,0-1 1 0 0,-1 1 0 0 0,0-1-1 0 0,-1 1 1 0 0,1 9-1 0 0,-1 8-22 0 0,1-18 20 0 0,0-1 0 0 0,-1 0 0 0 0,0 1 0 0 0,0-1 0 0 0,0 0 0 0 0,-1 0 0 0 0,0 1 0 0 0,0-1 0 0 0,0 0 0 0 0,-1 0 0 0 0,-2 6 0 0 0,-15 29-17 0 0,-12 4-6 0 0,3-15 44 0 0,22-23-19 0 0,1 1 0 0 0,-2-1 0 0 0,1 0 0 0 0,-1-1 0 0 0,-14 10 1 0 0,-9 11-19 0 0,27-23 13 0 0,0 1 1 0 0,0-1-1 0 0,-1 0 1 0 0,1 0-1 0 0,0-1 0 0 0,-1 1 1 0 0,0-1-1 0 0,0 1 1 0 0,-5 1-1 0 0,-9 7 9 0 0,15-9-9 0 0,0 1 0 0 0,0-1 1 0 0,0 0-1 0 0,-1 0 1 0 0,1 0-1 0 0,-1-1 1 0 0,1 1-1 0 0,-1-1 1 0 0,-6 1-1 0 0,-70 33 10 0 0,32-17-19 0 0,47-17 7 0 0,0 0 0 0 0,0-1 0 0 0,1 1 0 0 0,-1-1 0 0 0,0 1 0 0 0,0-1 0 0 0,0 0 0 0 0,0 1 0 0 0,0-1 0 0 0,0 0 0 0 0,0 0 0 0 0,0 0 0 0 0,0 0 0 0 0,0 0 1 0 0,0 0-1 0 0,0 0 0 0 0,0 0 0 0 0,0 0 0 0 0,0 0 0 0 0,0 0 0 0 0,0 0 0 0 0,0-1 0 0 0,0 1 0 0 0,0 0 0 0 0,0-1 0 0 0,0 1 0 0 0,1-1 0 0 0,-1 1 0 0 0,0-1 0 0 0,0 0 0 0 0,0 1 0 0 0,0-2 0 0 0,0-14-20 0 0,1 14 21 0 0,1 0 1 0 0,0 0 0 0 0,0 1 0 0 0,0-1 0 0 0,0 0 0 0 0,0 1 0 0 0,1-1 0 0 0,-1 1 0 0 0,0-1 0 0 0,1 1 0 0 0,-1 0 0 0 0,4-3 0 0 0,-4 4-2 0 0,0-1 1 0 0,0 0 0 0 0,0 0 0 0 0,0 1 0 0 0,0-1 0 0 0,-1 0 0 0 0,1 0 0 0 0,0 0 0 0 0,0 0 0 0 0,-1 0 0 0 0,1 0 0 0 0,0 0 0 0 0,-1 0 0 0 0,1 0-1 0 0,-1 0 1 0 0,1-1 0 0 0,-1 1 0 0 0,1-2 0 0 0,-1 1 0 0 0,1 0 0 0 0,0 0 1 0 0,0 0-1 0 0,0 0 0 0 0,0 0 0 0 0,0 0 0 0 0,0 1 0 0 0,0-1 1 0 0,0 0-1 0 0,1 1 0 0 0,2-3 0 0 0,6-10 17 0 0,9-9-19 0 0,-17 21 1 0 0,1 0 0 0 0,-1 0 0 0 0,0 0 0 0 0,0-1 0 0 0,0 1-1 0 0,0-1 1 0 0,0 1 0 0 0,-1-1 0 0 0,1 0 0 0 0,-1 1 0 0 0,0-1 0 0 0,1 0-1 0 0,-1 0 1 0 0,1-5 0 0 0,-1 3 4 0 0,1 0-1 0 0,0 0 0 0 0,0 1 1 0 0,0-1-1 0 0,1 1 1 0 0,-1 0-1 0 0,1 0 1 0 0,0-1-1 0 0,1 2 0 0 0,-1-1 1 0 0,5-4-1 0 0,25-35-19 0 0,-14 12-2 0 0,-13 24 32 0 0,-1-1-1 0 0,0-1 1 0 0,-1 1 0 0 0,0 0 0 0 0,3-11-1 0 0,-7 19-13 0 0,1-1 0 0 0,-1 0-1 0 0,0 0 1 0 0,0 1 0 0 0,1-1-1 0 0,-1 0 1 0 0,1 1 0 0 0,-1-1-1 0 0,0 0 1 0 0,1 1 0 0 0,-1-1-1 0 0,1 1 1 0 0,-1-1 0 0 0,1 1-1 0 0,0-1 1 0 0,-1 1 0 0 0,1-1-1 0 0,-1 1 1 0 0,1-1 0 0 0,0 1-1 0 0,-1 0 1 0 0,1-1 0 0 0,0 1-1 0 0,0 0 1 0 0,0-1 0 0 0,12-9-31 0 0,10-26 64 0 0,-9 19 33 0 0,-8 5-62 0 0,0 0-1 0 0,0 0 0 0 0,-1-1 1 0 0,5-18-1 0 0,2-4-5 0 0,-3-18 89 0 0,0-1-61 0 0,-8 51-31 0 0,0-1 1 0 0,0 1-1 0 0,0-1 0 0 0,-1 1 0 0 0,1-1 1 0 0,-1 1-1 0 0,0-1 0 0 0,-1-6 0 0 0,1 7 7 0 0,0 0 0 0 0,0 0 0 0 0,0 0 0 0 0,0 0 0 0 0,0 0 0 0 0,1 0 0 0 0,-1 0 0 0 0,1 0 0 0 0,0 0 0 0 0,1-3 0 0 0,0-2 5 0 0,-1 1 0 0 0,0 0 1 0 0,0-1-1 0 0,0 1 0 0 0,-1-1 1 0 0,0 1-1 0 0,-1 0 0 0 0,-1-9 0 0 0,1-9-6 0 0,-4-18 55 0 0,4 37-56 0 0,-1 1 1 0 0,2-1-1 0 0,-1 0 1 0 0,1 0-1 0 0,-1 1 1 0 0,2-1-1 0 0,-1 0 1 0 0,1 1 0 0 0,-1-1-1 0 0,2 0 1 0 0,2-9-1 0 0,5-18 82 0 0,-1-5-105 0 0,-8 38 27 0 0,5-7 2 0 0,-4 0-4 0 0,1 0-1 0 0,-1 0 0 0 0,0 0 0 0 0,0 0 0 0 0,-1 0 0 0 0,0 0 0 0 0,-1 0 0 0 0,-1-9 0 0 0,1-9-11 0 0,-13-53 80 0 0,6-18 211 0 0,7 73-273 0 0,0 16-2 0 0,1 0 1 0 0,0 0-1 0 0,0 0 1 0 0,1 0-1 0 0,0 1 1 0 0,0-1-1 0 0,0 0 1 0 0,4-9-1 0 0,-5-12 3 0 0,0 25-5 0 0,-1 1-1 0 0,1 0 0 0 0,0 0 1 0 0,0 0-1 0 0,0 0 1 0 0,0 0-1 0 0,0 0 0 0 0,0 0 1 0 0,0 0-1 0 0,1-1 1 0 0,-1 1-1 0 0,1 0 1 0 0,-1 0-1 0 0,1 0 0 0 0,1-2 1 0 0,-1 3-2 0 0,0 0 1 0 0,0 0-1 0 0,0 0 0 0 0,0 0 1 0 0,0-1-1 0 0,0 1 1 0 0,-1 0-1 0 0,1-1 0 0 0,0 1 1 0 0,-1-1-1 0 0,1 1 1 0 0,-1-1-1 0 0,1 1 0 0 0,-1-1 1 0 0,0 1-1 0 0,1-1 1 0 0,-1 0-1 0 0,0 1 0 0 0,0-1 1 0 0,0 1-1 0 0,-1-4 1 0 0,1 4-3 0 0,0-1 15 0 0,1 3-18 0 0,1 0 5 0 0,-1 0 0 0 0,0 0 0 0 0,0 0 0 0 0,1 0 0 0 0,-1 0 0 0 0,0 1 0 0 0,0-1 0 0 0,0 0 0 0 0,0 1 0 0 0,-1-1 0 0 0,1 1 0 0 0,0-1 0 0 0,0 1 0 0 0,-1-1 1 0 0,1 1-1 0 0,-1-1 0 0 0,0 1 0 0 0,1 0 0 0 0,-1-1 0 0 0,0 1 0 0 0,0-1 0 0 0,0 1 0 0 0,0 2 0 0 0,8 7-6 0 0,-7-10 5 0 0,-1-1 0 0 0,1 1-1 0 0,0-1 1 0 0,-1 1 0 0 0,1-1 0 0 0,-1 1-1 0 0,1-1 1 0 0,-1 1 0 0 0,1-1 0 0 0,-1 1-1 0 0,1 0 1 0 0,-1-1 0 0 0,1 1 0 0 0,-1 0-1 0 0,0-1 1 0 0,1 1 0 0 0,-1 0 0 0 0,0-1-1 0 0,0 1 1 0 0,0 0 0 0 0,1 1-1 0 0,28 31 15 0 0,16 24-28 0 0,-43-54 16 0 0,0 0 0 0 0,-1 1 0 0 0,1-1 0 0 0,-1 1 0 0 0,0-1 0 0 0,0 1-1 0 0,0-1 1 0 0,-1 1 0 0 0,1 0 0 0 0,-1 0 0 0 0,0-1 0 0 0,0 1 0 0 0,0 0 0 0 0,-1 3-1 0 0,1 0 1 0 0,0-6 130 0 0,-20-36-104 0 0,14 28-24 0 0,0 0 0 0 0,1 0 1 0 0,0 0-1 0 0,1 0 0 0 0,0-1 0 0 0,0 0 1 0 0,0 0-1 0 0,1 0 0 0 0,-3-14 0 0 0,4 13-4 0 0,1 1-1 0 0,-1 0 1 0 0,-1 0-1 0 0,0 0 1 0 0,0 0-1 0 0,0 0 1 0 0,-1 0-1 0 0,0 1 1 0 0,-6-8-1 0 0,1-30 30 0 0,8 39-34 0 0,-1 0 0 0 0,1 0 0 0 0,0 0 0 0 0,1-1-1 0 0,0 1 1 0 0,0 0 0 0 0,0-1 0 0 0,2-10 0 0 0,0-10 35 0 0,-2 25-33 0 0,0 1 0 0 0,-1 0 0 0 0,1-1 0 0 0,0 1 0 0 0,1-1 0 0 0,-1 1 0 0 0,0-1 0 0 0,0 1 0 0 0,1-1 0 0 0,-1 1 0 0 0,1-1 0 0 0,-1 1 0 0 0,1 0 0 0 0,0-1-1 0 0,-1 1 1 0 0,2-2 0 0 0,-1 3 3 0 0,0 0-1 0 0,0 0 0 0 0,0 0 1 0 0,0 1-1 0 0,-1-1 0 0 0,1 0 1 0 0,0 0-1 0 0,0 1 1 0 0,0-1-1 0 0,-1 1 0 0 0,1-1 1 0 0,0 0-1 0 0,0 1 0 0 0,-1 0 1 0 0,1-1-1 0 0,-1 1 0 0 0,1-1 1 0 0,0 1-1 0 0,-1 0 0 0 0,1-1 1 0 0,-1 1-1 0 0,1 0 1 0 0,-1-1-1 0 0,0 1 0 0 0,1 0 1 0 0,-1 0-1 0 0,0 0 0 0 0,1-1 1 0 0,-1 1-1 0 0,0 2 0 0 0,4 12-6 0 0,-4-14 3 0 0,0 1-1 0 0,0-1 1 0 0,0 0-1 0 0,0 1 0 0 0,0-1 1 0 0,1 0-1 0 0,-1 1 1 0 0,0-1-1 0 0,1 0 0 0 0,-1 0 1 0 0,1 1-1 0 0,0-1 1 0 0,-1 0-1 0 0,3 2 0 0 0,1 3 1 0 0,0 1 0 0 0,0 0 0 0 0,0 0 0 0 0,-1 0-1 0 0,0 0 1 0 0,-1 1 0 0 0,1-1 0 0 0,-1 1-1 0 0,-1-1 1 0 0,2 13 0 0 0,7 27 17 0 0,3 10 27 0 0,-8-42-67 0 0,-1 0-1 0 0,0 1 0 0 0,-1-1 1 0 0,-1 1-1 0 0,-1 0 1 0 0,0 0-1 0 0,-1 22 1 0 0,0-32-13 0 0,8 27-7 0 0,-6-30 51 0 0,0 1 1 0 0,-1 0-1 0 0,0-1 1 0 0,0 1-1 0 0,0 0 0 0 0,0 0 1 0 0,0 6-1 0 0,-1-1-3 0 0,0-1 0 0 0,1 1 0 0 0,1-1-1 0 0,-1 1 1 0 0,1-1 0 0 0,1 1 0 0 0,4 10 0 0 0,-3-5-8 0 0,-1 1 1 0 0,0 0 0 0 0,-1 0 0 0 0,-1-1-1 0 0,0 1 1 0 0,-3 30 0 0 0,0-3 58 0 0,-6-12-38 0 0,6-24-17 0 0,0 0 0 0 0,0 0-1 0 0,0 0 1 0 0,-1 0 0 0 0,-6 10-1 0 0,-24 49 38 0 0,31-62-35 0 0,1-1-2 0 0,-1 0-1 0 0,1 0 1 0 0,0 0 0 0 0,0 0-1 0 0,0 0 1 0 0,0 0-1 0 0,0 0 1 0 0,0 0 0 0 0,0 0-1 0 0,1 1 1 0 0,-1-1 0 0 0,1 0-1 0 0,-1 4 1 0 0,-12 42 12 0 0,13 69-37 0 0,0-117 28 0 0,0 2-2 0 0,0-1 0 0 0,0 1 0 0 0,0 0 0 0 0,1-1 0 0 0,-1 1 0 0 0,0 0 0 0 0,1-1 0 0 0,-1 1-1 0 0,1-1 1 0 0,-1 1 0 0 0,1-1 0 0 0,0 1 0 0 0,0-1 0 0 0,0 1 0 0 0,0-1 0 0 0,0 0 0 0 0,2 3 0 0 0,-1-3-2 0 0,1 0-1 0 0,-1 0 1 0 0,1 0 0 0 0,0 0 0 0 0,-1 0 0 0 0,1 0 0 0 0,0-1-1 0 0,-1 0 1 0 0,1 1 0 0 0,0-1 0 0 0,0 0 0 0 0,-1 0-1 0 0,4-1 1 0 0,-3 1-12 0 0,-1 0 16 0 0,-1 0 0 0 0,0 0 0 0 0,1-1-1 0 0,-1 1 1 0 0,0-1 0 0 0,1 1 0 0 0,-1-1 0 0 0,0 0 0 0 0,0 0-1 0 0,0 1 1 0 0,0-1 0 0 0,1 0 0 0 0,-1 0 0 0 0,0 0 0 0 0,0 0-1 0 0,-1 0 1 0 0,1 0 0 0 0,0 0 0 0 0,0-1 0 0 0,1-1-1 0 0,-2 2 3 0 0,1 0 0 0 0,0-1 0 0 0,0 1 0 0 0,0 0 0 0 0,0-1-1 0 0,1 1 1 0 0,-1 0 0 0 0,0 0 0 0 0,0 0 0 0 0,1 0-1 0 0,-1 0 1 0 0,1 0 0 0 0,-1 0 0 0 0,1 1 0 0 0,1-2-1 0 0,-2 2 0 0 0,-1 0 0 0 0,1 0-1 0 0,-1-1 1 0 0,0 1-1 0 0,1 0 1 0 0,-1 0 0 0 0,1-1-1 0 0,-1 1 1 0 0,0 0-1 0 0,1 0 1 0 0,-1-1-1 0 0,0 1 1 0 0,0 0 0 0 0,1-1-1 0 0,-1 1 1 0 0,0-1-1 0 0,0 1 1 0 0,1 0-1 0 0,-1-1 1 0 0,0 1 0 0 0,0-1-1 0 0,0 1 1 0 0,0-1-1 0 0,0 1 1 0 0,1 0-1 0 0,-1-1 1 0 0,0 0 0 0 0,0 0-1 0 0,0 0 0 0 0,0 1 0 0 0,0-1 1 0 0,0 0-1 0 0,0 1 0 0 0,1-1 1 0 0,-1 0-1 0 0,0 1 0 0 0,1-1 1 0 0,-1 1-1 0 0,0-1 0 0 0,1 0 0 0 0,-1 1 1 0 0,1-1-1 0 0,-1 1 0 0 0,0-1 1 0 0,1 1-1 0 0,0-1 0 0 0,-1 1 1 0 0,1-1-1 0 0,0 1 0 0 0,39-37-29 0 0,-11 17 18 0 0,-18 9 31 0 0,-6 12-13 0 0,0-4-34 0 0,-4 1 29 0 0,0 0-1 0 0,0 0 1 0 0,0 0 0 0 0,0 0 0 0 0,1 0-1 0 0,-1 0 1 0 0,1 0 0 0 0,-1 0-1 0 0,1 0 1 0 0,0 1 0 0 0,0-1-1 0 0,0 1 1 0 0,0-1 0 0 0,0 1-1 0 0,0 0 1 0 0,5-2 0 0 0,-7 3-3 0 0,1 0 1 0 0,-1-1 0 0 0,1 1-1 0 0,0 0 1 0 0,-1 0 0 0 0,1 0 0 0 0,-1-1-1 0 0,1 1 1 0 0,-1 0 0 0 0,1-1-1 0 0,-1 1 1 0 0,1-1 0 0 0,-1 1-1 0 0,1 0 1 0 0,-1-1 0 0 0,1 1-1 0 0,-1-1 1 0 0,0 1 0 0 0,1-1 0 0 0,-1 1-1 0 0,0-1 1 0 0,0 0 0 0 0,1 1-1 0 0,-1-1 1 0 0,0 1 0 0 0,0-1-1 0 0,1 0 1 0 0,-1-1 19 0 0,1 2-20 0 0,0 0 0 0 0,1-1-1 0 0,-1 1 1 0 0,0 0 0 0 0,1-1 0 0 0,-1 1 0 0 0,0-1 0 0 0,0 0 0 0 0,1 1 0 0 0,-1-1-1 0 0,0 0 1 0 0,0 0 0 0 0,0 1 0 0 0,0-1 0 0 0,0 0 0 0 0,0 0 0 0 0,0 0 0 0 0,0 0 0 0 0,-1 0-1 0 0,1-1 1 0 0,0 1 0 0 0,0 0 0 0 0,-1 0 0 0 0,1-2 0 0 0,45-20-2 0 0,19 13 32 0 0,-64 10-35 0 0,-1 46 6 0 0,0 40-52 0 0,0-84 51 0 0,-1 0 0 0 0,0 0-1 0 0,0 1 1 0 0,0-1 0 0 0,0 0 0 0 0,0 0 0 0 0,-1 0 0 0 0,1 0 0 0 0,-1-1-1 0 0,1 1 1 0 0,-1 0 0 0 0,1 0 0 0 0,-1-1 0 0 0,0 1 0 0 0,0-1 0 0 0,0 0 0 0 0,-3 2-1 0 0,-10 10-4 0 0,10-1 68 0 0,1-9-24 0 0,3 1-55 0 0,1-1 21 0 0,-13 3 24 0 0,-23 20-27 0 0,-9 5-72 0 0,38-28 80 0 0,1 0 0 0 0,0 0 0 0 0,0 1 0 0 0,0 0 0 0 0,-6 6 0 0 0,6-6-1 0 0,1 0 0 0 0,-1 0 0 0 0,1 0 0 0 0,-1-1 0 0 0,-8 4 0 0 0,6-4-20 0 0,0 0 1 0 0,1 1 0 0 0,0 0-1 0 0,0 0 1 0 0,0 0 0 0 0,0 1-1 0 0,-11 11 1 0 0,14-13 13 0 0,0 0-1 0 0,-1 0 0 0 0,1 0 1 0 0,-1-1-1 0 0,1 0 1 0 0,-1 0-1 0 0,0 0 0 0 0,0 0 1 0 0,-8 1-1 0 0,-23 10 4 0 0,3 3-48 0 0,-48 18 0 0 0,52-22 46 0 0,-27 9-2 0 0,-47 12-5 0 0,75-27 14 0 0,-47 17 0 0 0,54-18-11 0 0,0 0 0 0 0,0-2 0 0 0,0 0 0 0 0,-41-1 0 0 0,6 0 13 0 0,-106 4-4 0 0,-39 5 3 0 0,169-9 13 0 0,-61-2 1 0 0,32-1-28 0 0,-16-9 7 0 0,46 1-2 0 0,8 0-1 0 0,20 9-1 0 0,0-1 0 0 0,0-1 0 0 0,0 1 0 0 0,0 0 0 0 0,0-1 0 0 0,0 0 0 0 0,0 1 0 0 0,1-1 0 0 0,-1 0 0 0 0,-3-4 0 0 0,-13-9 0 0 0,16 12-6 0 0,0 0 0 0 0,1 0 0 0 0,-1 0 0 0 0,1 0 0 0 0,0 0 0 0 0,0 0 0 0 0,0 0 0 0 0,0-1 0 0 0,1 1 0 0 0,0-1 0 0 0,-1 1 0 0 0,1-1 0 0 0,0 0 0 0 0,1 1 0 0 0,-1-1 0 0 0,1 0 0 0 0,-1 0 0 0 0,1 1 0 0 0,0-1 0 0 0,0 0 0 0 0,1 0 0 0 0,-1 0 0 0 0,1 1 0 0 0,0-1 0 0 0,0 0 0 0 0,0 1 0 0 0,1-1 0 0 0,-1 1 0 0 0,1-1 0 0 0,0 1 0 0 0,0 0 0 0 0,2-4-1 0 0,24-38-23 0 0,-6 8 11 0 0,133-124-13 0 0,-151 157 32 0 0,0-1 0 0 0,0 0 0 0 0,-1 0 0 0 0,0-1 0 0 0,1 1 0 0 0,3-10 0 0 0,-6 11 0 0 0,1 0 0 0 0,0 0 0 0 0,1 0 0 0 0,-1 0 0 0 0,1 0 0 0 0,-1 0 0 0 0,5-3 0 0 0,5-7 3 0 0,-1 0 0 0 0,-1-1 0 0 0,13-24 0 0 0,-10 17-1 0 0,0 1-1 0 0,22-26 0 0 0,-25 34 1 0 0,0-1 1 0 0,-1 0-1 0 0,0 0 0 0 0,-1 0 1 0 0,-1-1-1 0 0,8-22 0 0 0,-12 30 0 0 0,-1-1 1 0 0,2 1-1 0 0,-1 1 0 0 0,1-1 1 0 0,0 1-1 0 0,6-8 0 0 0,17-32 1 0 0,-14 16 5 0 0,-9 25-13 0 0,-1 0 1 0 0,0 0 0 0 0,0 0-1 0 0,0 0 1 0 0,-1-1 0 0 0,3-5-1 0 0,5-15 6 0 0,-8 20 5 0 0,1-1 19 0 0,-1 0 0 0 0,1 1-1 0 0,1-1 1 0 0,-1 1 0 0 0,1-1-1 0 0,9-9 1 0 0,-11 14-21 0 0,0 1 1 0 0,0-1-1 0 0,0 0 0 0 0,0 0 0 0 0,0 0 1 0 0,-1 0-1 0 0,1 0 0 0 0,-1-1 0 0 0,1 1 0 0 0,-1 0 1 0 0,0-1-1 0 0,1 1 0 0 0,-1-1 0 0 0,-1 1 1 0 0,1-1-1 0 0,1-3 0 0 0,-2 4-4 0 0,1 0 0 0 0,0 0-1 0 0,0 0 1 0 0,-1 0 0 0 0,2 0-1 0 0,-1 0 1 0 0,0 0 0 0 0,0 1 0 0 0,0-1-1 0 0,1 0 1 0 0,-1 1 0 0 0,1-1-1 0 0,1-1 1 0 0,3-3-5 0 0,12-19 2 0 0,15-17 7 0 0,-9 17-2 0 0,-20 20 0 0 0,0 1 0 0 0,0 0 0 0 0,0 0 0 0 0,0 0 0 0 0,1 0 0 0 0,-1 1 0 0 0,1-1-1 0 0,0 1 1 0 0,0 0 0 0 0,0 1 0 0 0,0-1 0 0 0,11-2 0 0 0,-16 6 24 0 0,0 0-23 0 0,-1 0-1 0 0,1 0 0 0 0,-1 0 0 0 0,0-1 1 0 0,1 1-1 0 0,-1 0 0 0 0,0 0 0 0 0,0 0 0 0 0,1-1 1 0 0,-1 1-1 0 0,0-1 0 0 0,0 1 0 0 0,0 0 1 0 0,0-1-1 0 0,0 1 0 0 0,0-1 0 0 0,0 0 0 0 0,-1 1 1 0 0,-4 2-11 0 0,-8 10 9 0 0,-32 25 18 0 0,38-33-16 0 0,0 0 0 0 0,1 1-1 0 0,-1 0 1 0 0,1 0 0 0 0,-12 14 0 0 0,2-2-13 0 0,1-8 7 0 0,-12 7 2 0 0,24-12 0 0 0,0-1-6 0 0,0 0 0 0 0,0 0 0 0 0,-1-1-1 0 0,1 1 1 0 0,-1-1 0 0 0,0 0 0 0 0,0 0 0 0 0,0 0 0 0 0,-6 1 0 0 0,-4 3-28 0 0,1 0 1 0 0,-1 0-1 0 0,-18 15 0 0 0,-22 11 23 0 0,17-13 24 0 0,-41 31 0 0 0,-28 15-15 0 0,-266 118 7 0 0,251-131 6 0 0,103-45-2 0 0,1-1 1 0 0,-1-1-1 0 0,-1 0 0 0 0,-21 3 1 0 0,-24 6-14 0 0,56-13-7 0 0,0 0 0 0 0,-1 0 0 0 0,1-1 0 0 0,-1-1 0 0 0,1 1 0 0 0,-1-1 0 0 0,-17-3 0 0 0,11-37-123 0 0,14 26 109 0 0,0 0 0 0 0,1-1 0 0 0,1 1 0 0 0,1 0 0 0 0,0-1 0 0 0,1 1 0 0 0,0 0 0 0 0,6-21 0 0 0,-5 29 12 0 0,-1 0 1 0 0,1 1-1 0 0,0-1 1 0 0,0 0-1 0 0,1 1 0 0 0,-1 0 1 0 0,1 0-1 0 0,6-6 1 0 0,5-8-28 0 0,-3-2 40 0 0,1 1 0 0 0,1 0-1 0 0,1 1 1 0 0,0 1-1 0 0,1 0 1 0 0,1 1 0 0 0,1 1-1 0 0,23-17 1 0 0,34-40 182 0 0,-48 52-180 0 0,21-23 12 0 0,-11 14 4 0 0,-20 17-14 0 0,2-11-2 0 0,53-12-10 0 0,-68 33 9 0 0,0 1 0 0 0,0 0 0 0 0,0 0 1 0 0,0 0-1 0 0,0 1 0 0 0,1-1 0 0 0,4 0 0 0 0,15-6 20 0 0,-10 1-24 0 0,1 0 0 0 0,0 1 0 0 0,0 1-1 0 0,1 0 1 0 0,-1 1 0 0 0,17-2 0 0 0,-16 3-12 0 0,37-5 35 0 0,80-2 1 0 0,-111 10-23 0 0,-20 0 6 0 0,-1 1 1 0 0,0-1 0 0 0,1 0-1 0 0,-1 1 1 0 0,1-1-1 0 0,-1 1 1 0 0,0 0-1 0 0,1-1 1 0 0,-1 1-1 0 0,0 0 1 0 0,0 0 0 0 0,1 0-1 0 0,-1 0 1 0 0,0 0-1 0 0,0 0 1 0 0,0 0-1 0 0,0 0 1 0 0,0 0 0 0 0,0 1-1 0 0,-1-1 1 0 0,1 0-1 0 0,0 1 1 0 0,-1-1-1 0 0,2 3 1 0 0,-1-2 3 0 0,-1 0 1 0 0,1 0-1 0 0,0 0 1 0 0,-1 1-1 0 0,1-1 1 0 0,-1 0-1 0 0,0 0 0 0 0,0 0 1 0 0,0 0-1 0 0,0 1 1 0 0,0-1-1 0 0,0 0 1 0 0,0 0-1 0 0,-1 0 0 0 0,0 4 1 0 0,-4 0 1 0 0,0 0 1 0 0,0 0-1 0 0,0-1 1 0 0,-1 0-1 0 0,0 0 1 0 0,0-1-1 0 0,0 1 1 0 0,0-1-1 0 0,-1-1 1 0 0,0 1-1 0 0,1-1 1 0 0,-13 4-1 0 0,-18 11 29 0 0,20-10-35 0 0,-1 0 0 0 0,0-2 0 0 0,0 0-1 0 0,0 0 1 0 0,0-2 0 0 0,-1 0 0 0 0,0-2 0 0 0,-33 2-1 0 0,-29 0 17 0 0,-83-6 0 0 0,143-2-19 0 0,-1 0-1 0 0,1-2 1 0 0,0 0 0 0 0,-20-10 0 0 0,-16-5-2 0 0,53 19 2 0 0,-1 1 0 0 0,1-2 0 0 0,-1 1 0 0 0,1 0 0 0 0,0-1 0 0 0,0 0 0 0 0,-6-4 0 0 0,-27-16 0 0 0,-10-10 13 0 0,18 20-13 0 0,8-11-13 0 0,-6 9 0 0 0,9-7 7 0 0,-9 8-7 0 0,8-7-2 0 0,-10 5 7 0 0,22 10 9 0 0,0 0 0 0 0,1-1 0 0 0,-1 0 0 0 0,2 0-1 0 0,-1 0 1 0 0,-6-13 0 0 0,11 19-2 0 0,0-1 1 0 0,1 1-1 0 0,-1 0 1 0 0,0 0-1 0 0,0-1 0 0 0,0 1 1 0 0,0 0-1 0 0,0 0 1 0 0,0 0-1 0 0,0 0 1 0 0,0 0-1 0 0,0 0 1 0 0,-1 1-1 0 0,1-1 1 0 0,0 0-1 0 0,-1 1 0 0 0,1-1 1 0 0,-3 0-1 0 0,-10-7-10 0 0,6-6 3 0 0,7 13 7 0 0,1-1 1 0 0,-1 1-1 0 0,1 0 1 0 0,-1 0-1 0 0,0-1 1 0 0,0 1-1 0 0,0 0 1 0 0,1 0-1 0 0,-1 0 0 0 0,0 0 1 0 0,0 0-1 0 0,-1 0 1 0 0,1 0-1 0 0,0 1 1 0 0,0-1-1 0 0,0 0 1 0 0,-1 1-1 0 0,1-1 1 0 0,0 0-1 0 0,0 1 1 0 0,-3-1-1 0 0,1 0 1 0 0,0-1-1 0 0,1 1 1 0 0,-1-1-1 0 0,0 0 1 0 0,1 0-1 0 0,-1 0 1 0 0,1 0-1 0 0,0 0 1 0 0,-1-1-1 0 0,1 1 1 0 0,0-1-1 0 0,1 1 1 0 0,-1-1-1 0 0,0 0 1 0 0,1 0-1 0 0,-1 0 1 0 0,0-3-1 0 0,0 2 1 0 0,0-1 0 0 0,0 1-1 0 0,-1 0 1 0 0,1 0-1 0 0,-1 1 1 0 0,0-1 0 0 0,0 0-1 0 0,0 1 1 0 0,-1 0 0 0 0,-5-5-1 0 0,7 6 1 0 0,0 1 0 0 0,0-1 0 0 0,0 0 0 0 0,1 1 0 0 0,-1-1 0 0 0,0 0 0 0 0,1 0 0 0 0,-1 0 0 0 0,1-1 0 0 0,0 1 0 0 0,0 0 0 0 0,0 0 0 0 0,0-1 0 0 0,0 1 0 0 0,0 0 0 0 0,0-4 0 0 0,0 2-7 0 0,-1 1 0 0 0,0 0 0 0 0,0 0 0 0 0,0 0 0 0 0,0 0 0 0 0,0 0-1 0 0,0 0 1 0 0,-1 0 0 0 0,-2-2 0 0 0,-3-4-21 0 0,5 5 19 0 0,1-1-1 0 0,-1 1 1 0 0,1-1-1 0 0,1 0 1 0 0,-1 0-1 0 0,1 0 1 0 0,-1 0-1 0 0,2 0 1 0 0,-1 0-1 0 0,0 0 1 0 0,1-1-1 0 0,0 1 1 0 0,0 0-1 0 0,2-10 1 0 0,-1-10-9 0 0,0 20 19 0 0,0 1 0 0 0,0 0 0 0 0,1-1 0 0 0,0 1 0 0 0,0 0 0 0 0,0 0 0 0 0,0 0 0 0 0,1 0 0 0 0,-1 0 0 0 0,1 0 0 0 0,0 1-1 0 0,0 0 1 0 0,1-1 0 0 0,-1 1 0 0 0,6-4 0 0 0,55-40 14 0 0,-43 34-19 0 0,44-21 0 0 0,-34 15 5 0 0,-27 16 0 0 0,-1 0 0 0 0,1 0 0 0 0,0 1-1 0 0,0 0 1 0 0,0 0 0 0 0,0 0 0 0 0,7-2 0 0 0,13-6-5 0 0,-18 7 4 0 0,0 0-1 0 0,1 1 0 0 0,-1 0 1 0 0,1 0-1 0 0,0 0 0 0 0,7 0 1 0 0,-7 2 4 0 0,-6 0-4 0 0,0 0 0 0 0,1 0 1 0 0,-1 0-1 0 0,0 0 1 0 0,0 0-1 0 0,0 0 1 0 0,1 0-1 0 0,-1-1 0 0 0,0 1 1 0 0,0 0-1 0 0,0-1 1 0 0,0 1-1 0 0,0 0 0 0 0,0-1 1 0 0,0 0-1 0 0,0 1 1 0 0,0-1-1 0 0,0 0 0 0 0,0 1 1 0 0,0-1-1 0 0,0 0 1 0 0,1-1-1 0 0,1 0-1 0 0,-1 1 1 0 0,1-1-1 0 0,0 1 0 0 0,-1 0 0 0 0,1 0 1 0 0,0 0-1 0 0,0 1 0 0 0,0-1 0 0 0,0 1 1 0 0,0-1-1 0 0,0 1 0 0 0,0 0 0 0 0,0 0 1 0 0,3 1-1 0 0,20-4-1 0 0,-18 0 1 0 0,0 1 0 0 0,0 0 0 0 0,0 0 0 0 0,0 1 1 0 0,1 0-1 0 0,11 0 0 0 0,2-1 7 0 0,0 0 1 0 0,0-1-1 0 0,0-1 1 0 0,24-8-1 0 0,2 0-9 0 0,53-5-1 0 0,-40 8 3 0 0,-52 6 8 0 0,32 1 8 0 0,2 2-13 0 0,-27-1 5 0 0,7 1 10 0 0,-23 0-17 0 0,0 0 1 0 0,1 0-1 0 0,-1 0 0 0 0,1 1 1 0 0,-1-1-1 0 0,1 0 1 0 0,-1 0-1 0 0,0 0 1 0 0,1 0-1 0 0,-1 1 0 0 0,0-1 1 0 0,1 0-1 0 0,-1 0 1 0 0,0 1-1 0 0,1-1 0 0 0,-1 0 1 0 0,0 1-1 0 0,1-1 1 0 0,-1 0-1 0 0,0 1 0 0 0,0-1 1 0 0,1 0-1 0 0,-1 1 1 0 0,0-1-1 0 0,0 1 1 0 0,0-1-1 0 0,0 0 0 0 0,1 1 1 0 0,-1-1-1 0 0,0 1 1 0 0,0-1-1 0 0,0 0 0 0 0,0 2 1 0 0,3 1 12 0 0,-2-3-11 0 0,0 1 0 0 0,-1-1 1 0 0,1 1-1 0 0,0-1 0 0 0,-1 1 1 0 0,1-1-1 0 0,-1 1 0 0 0,1-1 0 0 0,-1 1 1 0 0,1-1-1 0 0,-1 1 0 0 0,1 0 0 0 0,-1-1 1 0 0,0 1-1 0 0,1 0 0 0 0,-1 0 0 0 0,0-1 1 0 0,1 1-1 0 0,-1 0 0 0 0,0 0 0 0 0,0-1 1 0 0,0 1-1 0 0,0 0 0 0 0,0 0 1 0 0,0 0-1 0 0,-1 2 4 0 0,-1 0 0 0 0,0-1 0 0 0,1 1 0 0 0,-1-1 0 0 0,-1 0-1 0 0,1 0 1 0 0,0 0 0 0 0,0 0 0 0 0,-1 0 0 0 0,1 0 0 0 0,-1 0 0 0 0,1-1 0 0 0,-1 1 0 0 0,0-1 0 0 0,0 0 0 0 0,0 0 0 0 0,0 0 0 0 0,1 0 0 0 0,-1-1 0 0 0,0 1 0 0 0,-5 0-1 0 0,-21 2 4 0 0,24-1-3 0 0,-1-1-1 0 0,1-1 0 0 0,-1 1 0 0 0,0-1 1 0 0,1 0-1 0 0,-1 0 0 0 0,-9-2 0 0 0,-48-21 20 0 0,11 2-3 0 0,46 18-22 0 0,-1 0 1 0 0,0-1 0 0 0,1 0-1 0 0,0 0 1 0 0,0 0-1 0 0,0-1 1 0 0,0 0 0 0 0,1 0-1 0 0,0 0 1 0 0,-6-8-1 0 0,-18-11 14 0 0,16 4-6 0 0,7 10-4 0 0,0 0 0 0 0,-1 0 1 0 0,-1 1-1 0 0,-8-9 0 0 0,13 16-6 0 0,1-1 0 0 0,-1 0 0 0 0,1 1 0 0 0,0-1 0 0 0,0 0-1 0 0,0 0 1 0 0,1-1 0 0 0,-1 1 0 0 0,1 0 0 0 0,-1 0 0 0 0,1-1 0 0 0,0 1 0 0 0,1-1-1 0 0,-1 1 1 0 0,0-1 0 0 0,1-4 0 0 0,-1 6 0 0 0,1 0 0 0 0,0 0 0 0 0,-1 0 0 0 0,1 0-1 0 0,-1 0 1 0 0,0 0 0 0 0,1 0 0 0 0,-1 0 0 0 0,0 0 0 0 0,0 0 0 0 0,-1 0-1 0 0,1 1 1 0 0,0-1 0 0 0,-3-2 0 0 0,2 2 0 0 0,1 0 0 0 0,-1 0 0 0 0,1 0 0 0 0,-1 0 0 0 0,1 0 0 0 0,0 0 1 0 0,0 0-1 0 0,0 0 0 0 0,0-1 0 0 0,0 1 0 0 0,0-1 0 0 0,1 1 0 0 0,-1 0 0 0 0,1-1 0 0 0,-1-2 0 0 0,-17-53-30 0 0,17 56 37 0 0,0 0-1 0 0,0 0 1 0 0,-1 0-1 0 0,1 1 1 0 0,-1-1-1 0 0,0 0 1 0 0,1 1-1 0 0,-1-1 1 0 0,0 1-1 0 0,0 0 1 0 0,0-1-1 0 0,0 1 1 0 0,0 0-1 0 0,0 0 1 0 0,0 0-1 0 0,-1 1 1 0 0,1-1-1 0 0,-4 0 1 0 0,-11-10 51 0 0,-13 8-62 0 0,0 1 1 0 0,-49 3 0 0 0,33 0 10 0 0,-13 6-69 0 0,-4 0 69 0 0,-106 3-62 0 0,-32 6 26 0 0,62-5 55 0 0,129-12-25 0 0,-1 2 0 0 0,1 0-1 0 0,-1 0 1 0 0,1 0 0 0 0,0 2-1 0 0,0-1 1 0 0,-15 6 0 0 0,19-5 0 0 0,-1-1 0 0 0,1 0 0 0 0,-1 0 1 0 0,0 0-1 0 0,0-1 0 0 0,-10 0 0 0 0,-35 9-7 0 0,0 4 7 0 0,41-11 2 0 0,0-1 0 0 0,0 2 0 0 0,0-1-1 0 0,-15 8 1 0 0,11-4-8 0 0,0 0 0 0 0,-1-1 0 0 0,-16 4 0 0 0,16-6 0 0 0,1 1 1 0 0,-28 13-1 0 0,-31 15 7 0 0,26 18-52 0 0,39-46 36 0 0,8-4 15 0 0,0 0 0 0 0,0-1 0 0 0,0 1 0 0 0,0-1 0 0 0,0 1 0 0 0,0 0 0 0 0,0 0 0 0 0,1 0 0 0 0,-1-1 0 0 0,0 1 0 0 0,0 0 0 0 0,1 0 0 0 0,-1 0 0 0 0,0 0 0 0 0,1 0 0 0 0,-1 0 0 0 0,1 1 0 0 0,-1-1 0 0 0,1 0 0 0 0,0 0 0 0 0,0 0 0 0 0,-1 0 0 0 0,1 0 0 0 0,0 2 0 0 0,-5 9-76 0 0,0 3-33 0 0,5-14 79 0 0,36 2-98 0 0,-25-4 118 0 0,1-1-1 0 0,-1-1 0 0 0,0 0 1 0 0,0 0-1 0 0,0-1 0 0 0,-1-1 1 0 0,1 1-1 0 0,-1-2 0 0 0,0 0 1 0 0,13-9-1 0 0,29-15-18 0 0,22-12-6 0 0,-19 8 23 0 0,13-6 2 0 0,-67 40 11 0 0,18-8-1 0 0,-1-1 0 0 0,0 0 0 0 0,0-1 0 0 0,-1-1 0 0 0,18-16 0 0 0,-30 22 1 0 0,1 1 0 0 0,0 0-1 0 0,1 0 1 0 0,-1 0 0 0 0,1 1 0 0 0,-1 0-1 0 0,1 0 1 0 0,0 0 0 0 0,8-1 0 0 0,31-16-14 0 0,3 2 13 0 0,-34 15 1 0 0,14-2-2 0 0,0 0 0 0 0,52-1-1 0 0,-38 4 22 0 0,-31 1-8 0 0,0 0 1 0 0,1 1-1 0 0,-1 0 0 0 0,0 1 0 0 0,0 0 0 0 0,21 5 0 0 0,59 30 69 0 0,-92-36-72 0 0,3 19 119 0 0,-3-18-122 0 0,0-1-1 0 0,0 1 0 0 0,0 0 0 0 0,0-1 0 0 0,0 1 1 0 0,0 0-1 0 0,0-1 0 0 0,0 1 0 0 0,0 0 0 0 0,0-1 1 0 0,0 1-1 0 0,-1 0 0 0 0,1-1 0 0 0,0 1 0 0 0,-1 0 1 0 0,1-1-1 0 0,0 1 0 0 0,-1-1 0 0 0,1 1 0 0 0,0-1 1 0 0,-1 1-1 0 0,1-1 0 0 0,-1 1 0 0 0,1-1 0 0 0,-1 1 1 0 0,1-1-1 0 0,-1 0 0 0 0,0 1 0 0 0,1-1 0 0 0,-1 0 1 0 0,0 1-1 0 0,-68 10 85 0 0,-146-5-156 0 0,142-2 86 0 0,1 3-1 0 0,-107 23 0 0 0,97 0-65 0 0,73-27 49 0 0,0 0-1 0 0,1 0 0 0 0,0 1 0 0 0,0 1 0 0 0,-11 7 0 0 0,-29 13 14 0 0,-86 39-13 0 0,-27 20 6 0 0,14 6-24 0 0,-36 31-45 0 0,150-90 24 0 0,20-25 30 0 0,0 1 0 0 0,1 1 0 0 0,0 0 1 0 0,1 0-1 0 0,-1 1 0 0 0,1 0 0 0 0,1 1 0 0 0,-15 18 0 0 0,23-25 7 0 0,1-1 0 0 0,-1 0-1 0 0,0-1 1 0 0,0 1-1 0 0,0 0 1 0 0,0 0 0 0 0,0-1-1 0 0,0 1 1 0 0,0-1-1 0 0,-5 3 1 0 0,-15 12-9 0 0,-24 28-23 0 0,41-38 22 0 0,-1-1 0 0 0,1 1-1 0 0,-1-1 1 0 0,-1 1 0 0 0,1-2 0 0 0,-1 1 0 0 0,0-1-1 0 0,-12 5 1 0 0,11-5 8 0 0,0 1 0 0 0,0 0 0 0 0,1 0 0 0 0,-1 0 0 0 0,-6 7 0 0 0,3 0 2 0 0,-15 11-17 0 0,15-15 15 0 0,0 0 1 0 0,1 0-1 0 0,0 1 0 0 0,0 0 1 0 0,-11 13-1 0 0,-27 24-40 0 0,45-43 42 0 0,1-1 0 0 0,-1 1 0 0 0,0 0 0 0 0,0 0 0 0 0,1 0 0 0 0,0 0 1 0 0,0 1-1 0 0,-3 3 0 0 0,-12 17-21 0 0,-30 37-31 0 0,37-50 46 0 0,0 0 0 0 0,1 0 0 0 0,0 1 0 0 0,1 0 0 0 0,0 1 1 0 0,1 0-1 0 0,0 0 0 0 0,1 1 0 0 0,-5 16 0 0 0,3-14-14 0 0,0 7-5 0 0,7-13 9 0 0,0-1 0 0 0,0 0 0 0 0,-1 0 1 0 0,-4 14-1 0 0,3-14-11 0 0,0 0 1 0 0,1 1 0 0 0,1-1-1 0 0,-2 16 1 0 0,4-14-16 0 0,0 0 0 0 0,0-1 0 0 0,1 1 0 0 0,1-1 0 0 0,0 1 0 0 0,0-1 0 0 0,1 0 0 0 0,6 13 0 0 0,2 5 20 0 0,-10-24 22 0 0,1 0 0 0 0,-1 0 0 0 0,1 0 0 0 0,-1-1 0 0 0,1 1 0 0 0,0-1 0 0 0,4 4 0 0 0,18 24-1 0 0,-22-26-4 0 0,0 0 0 0 0,0 0 0 0 0,1 0 0 0 0,0 0 0 0 0,0-1 0 0 0,1 1 0 0 0,-1-1 0 0 0,6 4 0 0 0,18 19-7 0 0,-15-10 5 0 0,0-2 1 0 0,1 1 0 0 0,1-2 0 0 0,24 19 0 0 0,-25-20 3 0 0,6 4-2 0 0,0-1-1 0 0,1-1 0 0 0,41 23 1 0 0,-46-30 5 0 0,1 0 0 0 0,26 19 0 0 0,-31-18 2 0 0,-10-7-4 0 0,1 1 1 0 0,1-1 0 0 0,-1 0 0 0 0,0 0 0 0 0,0 0 0 0 0,1 0-1 0 0,-1-1 1 0 0,1 1 0 0 0,-1-1 0 0 0,7 1 0 0 0,17 7-13 0 0,1 0-1 0 0,41 22 1 0 0,23 9-35 0 0,-39-22-540 0 0,1-3 0 0 0,66 11 0 0 0,-76-21-1976 0 0,69 2 1 0 0,-108-7 2360 0 0,15 0-873 0 0,0 0-1 0 0,0-1 1 0 0,0-1-1 0 0,0 0 1 0 0,0-2-1 0 0,24-7 1 0 0,-25 4 132 0 0,-1 0 1 0 0,0-1 0 0 0,-1-1 0 0 0,0-1 0 0 0,27-20-1 0 0,40-39-1024 0 0,-40 37-968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 7472 0 0,'13'-6'15268'0'0,"-9"5"-13279"0"0,-3 1-1067 0 0,-1 32 3701 0 0,-12-1-3568 0 0,10-28-977 0 0,0 1 0 0 0,0-1 0 0 0,0 0 0 0 0,1 1 0 0 0,0-1 0 0 0,-1 1 0 0 0,1 0 0 0 0,-1 6 0 0 0,0-4-18 0 0,0 1 1 0 0,0-1-1 0 0,-1 0 0 0 0,0 0 0 0 0,0 0 1 0 0,-8 11-1 0 0,-1 3 9 0 0,-7 36-48 0 0,1-5 11 0 0,-17 30 61 0 0,20-50-70 0 0,-1-2 8 0 0,15-27-31 0 0,0-1 1 0 0,0 1 0 0 0,0-1 0 0 0,0 1-1 0 0,0-1 1 0 0,1 1 0 0 0,-1 0 0 0 0,1-1-1 0 0,-1 1 1 0 0,1 0 0 0 0,0-1 0 0 0,-1 1 0 0 0,1 3-1 0 0,-6 22 15 0 0,-21 48 2 0 0,15-34-14 0 0,-15 62-3 0 0,25-97 0 0 0,-1 0 0 0 0,2 1 0 0 0,-1-1 0 0 0,1 0 0 0 0,-2 12 0 0 0,3-17 0 0 0,0 0 0 0 0,0 0 0 0 0,0-1 0 0 0,0 1 0 0 0,0 0 0 0 0,0 0 0 0 0,0 0 0 0 0,0-1 0 0 0,1 1 0 0 0,-1 0 0 0 0,0 0 0 0 0,0-1 0 0 0,1 1 0 0 0,-1 0 0 0 0,0-1 0 0 0,1 1 0 0 0,-1 0 0 0 0,1-1 0 0 0,-1 1 0 0 0,1 0 0 0 0,-1-1 0 0 0,1 1 0 0 0,0-1 0 0 0,-1 1 0 0 0,1-1 0 0 0,-1 1 0 0 0,1-1 0 0 0,0 0 0 0 0,0 1 0 0 0,-1-1 0 0 0,1 0 0 0 0,0 1 0 0 0,-1-1 0 0 0,1 0 0 0 0,0 0 0 0 0,0 0 0 0 0,0 0 0 0 0,-1 0 0 0 0,3 0 0 0 0,4 0 0 0 0,1 0 0 0 0,-1-1 0 0 0,1 0 0 0 0,-1-1 0 0 0,1 1 0 0 0,-1-1 0 0 0,0-1 0 0 0,0 1 0 0 0,0-1 0 0 0,11-7 0 0 0,-1 1 0 0 0,-14 8 0 0 0,-1 0 0 0 0,0-1 0 0 0,0 1 0 0 0,0-1 0 0 0,0 1 0 0 0,-1-1 0 0 0,1 0 0 0 0,0 0 0 0 0,-1 0 0 0 0,1 0 0 0 0,-1 0 0 0 0,0 0 0 0 0,2-3 0 0 0,12-14 0 0 0,-13 18 0 0 0,-1 0 0 0 0,0 0 1 0 0,1 0-1 0 0,-1 0 0 0 0,0-1 0 0 0,0 1 1 0 0,0 0-1 0 0,0-1 0 0 0,0 1 0 0 0,0 0 1 0 0,0-1-1 0 0,-1 1 0 0 0,2-4 0 0 0,6-7-18 0 0,3 7-17 0 0,-10 5 26 0 0,0 0-1 0 0,0 0 0 0 0,0-1 0 0 0,0 1 0 0 0,1 0 0 0 0,-1-1 1 0 0,0 1-1 0 0,0-1 0 0 0,0 1 0 0 0,0-1 0 0 0,-1 0 1 0 0,1 1-1 0 0,0-1 0 0 0,0 0 0 0 0,0 0 0 0 0,0 1 0 0 0,-1-1 1 0 0,1 0-1 0 0,0 0 0 0 0,-1 0 0 0 0,1 0 0 0 0,-1 0 1 0 0,1-2-1 0 0,37-74-896 0 0,12-27-195 0 0,-45 92 1026 0 0,0-1 0 0 0,-2 0 1 0 0,1 1-1 0 0,-2-1 0 0 0,0 0 0 0 0,1-20 0 0 0,15-65 228 0 0,-18 90 35 0 0,0 8-152 0 0,-1-1 0 0 0,1 0-1 0 0,0 0 1 0 0,0 0 0 0 0,-1 0-1 0 0,1 0 1 0 0,0 0 0 0 0,0 0 0 0 0,0 0-1 0 0,0 1 1 0 0,0-1 0 0 0,0 0 0 0 0,1 0-1 0 0,-1 0 1 0 0,0 0 0 0 0,0 0-1 0 0,1 0 1 0 0,-1 0 0 0 0,0 1 0 0 0,1-1-1 0 0,-1 0 1 0 0,1 0 0 0 0,-1 0 0 0 0,1 1-1 0 0,-1-1 1 0 0,1 0 0 0 0,0 1-1 0 0,-1-1 1 0 0,1 0 0 0 0,0 1 0 0 0,-1-1-1 0 0,1 1 1 0 0,0-1 0 0 0,0 1 0 0 0,0-1-1 0 0,-1 1 1 0 0,1 0 0 0 0,0-1-1 0 0,0 1 1 0 0,0 0 0 0 0,0 0 0 0 0,0 0-1 0 0,0 0 1 0 0,0 0 0 0 0,0 0 0 0 0,0 0-1 0 0,1 0 1 0 0,14 20 667 0 0,-7 12-662 0 0,-7-24-39 0 0,0 0 0 0 0,0-1 0 0 0,0 1 0 0 0,1 0 0 0 0,0-1 0 0 0,1 0 0 0 0,6 11 0 0 0,-8-16-2 0 0,0 0 0 0 0,-1 1 0 0 0,1-1 0 0 0,-1 0 0 0 0,1 1 0 0 0,-1-1 0 0 0,0 1 0 0 0,0 0 0 0 0,1 4 0 0 0,9 19 0 0 0,0-9 0 0 0,-1 1 0 0 0,-1 0 0 0 0,0 0 0 0 0,-1 1 0 0 0,6 22 0 0 0,-13-36 0 0 0,-1-2 0 0 0,0-1 0 0 0,1 0 0 0 0,-1 0 0 0 0,1 1 0 0 0,-1-1 0 0 0,1 0 0 0 0,0 0 0 0 0,0 0 0 0 0,0 0 0 0 0,0 0 0 0 0,1 0 0 0 0,-1 0 0 0 0,0 0 0 0 0,4 3 0 0 0,-3-3 0 0 0,-1-1 0 0 0,1 1 0 0 0,-1 0 0 0 0,0 0 0 0 0,0 0 0 0 0,0 1 0 0 0,0-1 0 0 0,0 0 0 0 0,0 0 0 0 0,0 0 0 0 0,-1 1 0 0 0,1-1 0 0 0,0 5 0 0 0,10 26 0 0 0,-3-21-148 0 0,-3-7-42 0 0,-1 0 1 0 0,-1 0 0 0 0,1 1-1 0 0,-1 0 1 0 0,1 0 0 0 0,-2 0 0 0 0,1 0-1 0 0,1 7 1 0 0,1 2 37 0 0,15 0-5987 0 0,-19-15 5847 0 0,0 0 0 0 0,0 0 0 0 0,-1 1 0 0 0,1-1 0 0 0,0 0 0 0 0,0 0 1 0 0,0 0-1 0 0,0 0 0 0 0,0 0 0 0 0,0 0 0 0 0,0 0 0 0 0,0-1 0 0 0,0 1 0 0 0,-1 0 0 0 0,1 0 1 0 0,0-1-1 0 0,0 1 0 0 0,0 0 0 0 0,0-1 0 0 0,-1 1 0 0 0,1-1 0 0 0,0 1 0 0 0,0-1 1 0 0,-1 1-1 0 0,1-1 0 0 0,0 0 0 0 0,-1 1 0 0 0,1-1 0 0 0,-1 0 0 0 0,1 0 0 0 0,-1 1 0 0 0,1-1 1 0 0,-1 0-1 0 0,1 0 0 0 0,-1 0 0 0 0,0 0 0 0 0,1 1 0 0 0,-1-1 0 0 0,0 0 0 0 0,0 0 1 0 0,0 0-1 0 0,0 0 0 0 0,0 0 0 0 0,0-1 0 0 0,2-5-365 0 0,0 0-1 0 0,0 0 1 0 0,0 0 0 0 0,1 0-1 0 0,0 0 1 0 0,6-9 0 0 0,0 3-3447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19 286 7032 0 0,'-10'-23'4592'0'0,"9"21"-4224"0"0,-1 0-1 0 0,1 0 1 0 0,0 0 0 0 0,1 0 0 0 0,-1 0 0 0 0,0-1 0 0 0,1 1 0 0 0,-1 0 0 0 0,1-1-1 0 0,0 1 1 0 0,0 0 0 0 0,-1-1 0 0 0,2 1 0 0 0,-1 0 0 0 0,0-1 0 0 0,0 1-1 0 0,1 0 1 0 0,-1 0 0 0 0,1-1 0 0 0,1-2 0 0 0,25-43 3385 0 0,-10 19-3117 0 0,-17 28-614 0 0,1 0 1 0 0,-1 0-1 0 0,0 0 1 0 0,1 1-1 0 0,-1-1 0 0 0,0 0 1 0 0,1 0-1 0 0,-1 0 1 0 0,1 1-1 0 0,-1-1 1 0 0,1 0-1 0 0,0 1 0 0 0,-1-1 1 0 0,1 1-1 0 0,0-1 1 0 0,0 0-1 0 0,-1 1 1 0 0,1 0-1 0 0,0-1 0 0 0,0 1 1 0 0,0-1-1 0 0,-1 1 1 0 0,1 0-1 0 0,0 0 0 0 0,0-1 1 0 0,0 1-1 0 0,0 0 1 0 0,0 0-1 0 0,0 0 1 0 0,0 0-1 0 0,0 0-10 0 0,0 0 1 0 0,0 0-1 0 0,-1 0 1 0 0,1 0-1 0 0,0 0 0 0 0,-1 0 1 0 0,1-1-1 0 0,0 1 1 0 0,-1 0-1 0 0,1 0 0 0 0,0-1 1 0 0,-1 1-1 0 0,1 0 1 0 0,0-1-1 0 0,-1 1 0 0 0,1 0 1 0 0,-1-1-1 0 0,1 1 1 0 0,-1-1-1 0 0,1 1 0 0 0,-1-1 1 0 0,1 1-1 0 0,-1-1 1 0 0,0 0-1 0 0,1 1 0 0 0,-1-1 1 0 0,0 1-1 0 0,1-1 1 0 0,-1 0-1 0 0,0 1 0 0 0,0-1 1 0 0,1 0-1 0 0,-1 0 1 0 0,0 1-1 0 0,0-1 0 0 0,0 0 1 0 0,0 1-1 0 0,0-2 1 0 0,1-1 36 0 0,0-1 1 0 0,0 1-1 0 0,1 0 1 0 0,0 0 0 0 0,-1 0-1 0 0,1 1 1 0 0,0-1 0 0 0,0 0-1 0 0,1 1 1 0 0,-1-1-1 0 0,0 1 1 0 0,1 0 0 0 0,0 0-1 0 0,3-3 1 0 0,49-28 994 0 0,-25 17-434 0 0,-28 15-583 0 0,0-1 0 0 0,0 1-1 0 0,0 0 1 0 0,0 0 0 0 0,0 1-1 0 0,0-1 1 0 0,0 0 0 0 0,0 1-1 0 0,1-1 1 0 0,-1 1 0 0 0,0 0 0 0 0,1-1-1 0 0,2 1 1 0 0,-2 0-2 0 0,2 0 115 0 0,14 11 732 0 0,-16 4-654 0 0,-2 1 1 0 0,0-1 0 0 0,0 1-1 0 0,-1 0 1 0 0,-1 0 0 0 0,-6 30-1 0 0,6-43-203 0 0,0 0-1 0 0,0-1 1 0 0,0 1-1 0 0,0 0 1 0 0,0-1-1 0 0,-1 1 1 0 0,1-1-1 0 0,-1 1 1 0 0,-3 3-1 0 0,4-4-10 0 0,-1-1 0 0 0,1 1 0 0 0,0 0 0 0 0,-1 0-1 0 0,1 0 1 0 0,0 0 0 0 0,0 0 0 0 0,1 0 0 0 0,-1 0 0 0 0,0 0 0 0 0,1 0 0 0 0,-1 0-1 0 0,1 0 1 0 0,-1 0 0 0 0,1 4 0 0 0,-4 28 24 0 0,-1 28 15 0 0,5-59-41 0 0,0-1-1 0 0,0 0 0 0 0,0 1 0 0 0,1-1 0 0 0,-1 0 0 0 0,1 1 0 0 0,-1-1 0 0 0,1 0 0 0 0,0 0 1 0 0,0 1-1 0 0,0-1 0 0 0,0 0 0 0 0,0 0 0 0 0,1 0 0 0 0,-1 0 0 0 0,0-1 0 0 0,1 1 1 0 0,0 0-1 0 0,-1-1 0 0 0,1 1 0 0 0,3 2 0 0 0,46 25-68 0 0,-15-8 172 0 0,1-1-1 0 0,55 20 1 0 0,-77-34 37 0 0,0 1 1 0 0,-1 0-1 0 0,0 1 1 0 0,0 0-1 0 0,0 1 1 0 0,-1 1-1 0 0,15 14 1 0 0,-28-24-143 0 0,4 3 45 0 0,-1 0 1 0 0,1 0 0 0 0,-1 0-1 0 0,0 0 1 0 0,0 0 0 0 0,0 1-1 0 0,0-1 1 0 0,0 1-1 0 0,-1 0 1 0 0,0 0 0 0 0,0 0-1 0 0,0 0 1 0 0,0 0-1 0 0,-1 1 1 0 0,1-1 0 0 0,-1 0-1 0 0,1 7 1 0 0,-2-9-46 0 0,0-1 0 0 0,0 1 0 0 0,1 0 0 0 0,-1-1 0 0 0,0 1 0 0 0,1-1 0 0 0,0 1 0 0 0,-1-1 0 0 0,1 1 0 0 0,0-1 0 0 0,0 1 0 0 0,0-1 0 0 0,0 1 0 0 0,2 1 0 0 0,-2-1 0 0 0,0-1 0 0 0,0 0 0 0 0,0 1 0 0 0,0-1 0 0 0,0 1 0 0 0,0 0 0 0 0,0-1 0 0 0,-1 1 0 0 0,1 0 0 0 0,-1-1 0 0 0,1 1 0 0 0,-1 0 0 0 0,1 0 0 0 0,-1 3 0 0 0,0 6 0 0 0,1-4 0 0 0,-1-1 0 0 0,0 1 0 0 0,-1 0 0 0 0,1-1 0 0 0,-1 1 0 0 0,0 0 0 0 0,-1-1 0 0 0,0 1 0 0 0,-3 7 0 0 0,1 1 0 0 0,-3 6 0 0 0,4-18 0 0 0,1 1 0 0 0,0-1 0 0 0,-1 1 0 0 0,1 0 0 0 0,1-1 0 0 0,-1 1 0 0 0,1 0 0 0 0,-2 5 0 0 0,2-5 0 0 0,0 0 0 0 0,0-1 0 0 0,-1 1 0 0 0,1 0 0 0 0,-1-1 0 0 0,0 1 0 0 0,0-1 0 0 0,-3 4 0 0 0,-5 6-201 0 0,9-11 131 0 0,0 0 0 0 0,0 0 0 0 0,-1 0 0 0 0,1-1 0 0 0,-1 1 0 0 0,1 0 0 0 0,-1-1 0 0 0,0 1-1 0 0,0-1 1 0 0,0 1 0 0 0,0-1 0 0 0,-3 2 0 0 0,-2 1-1256 0 0,-10 4-1101 0 0,17-8 2373 0 0,0 0 0 0 0,-1 0 0 0 0,1 0 0 0 0,-1 0 0 0 0,1 0 0 0 0,0 0 0 0 0,-1 0 0 0 0,1 0 0 0 0,0 0 0 0 0,-1 0 0 0 0,1 0 0 0 0,0 0 0 0 0,-1-1 0 0 0,1 1 0 0 0,0 0 0 0 0,-1 0 0 0 0,1 0 0 0 0,0-1 1 0 0,-1 1-1 0 0,1 0 0 0 0,0 0 0 0 0,0-1 0 0 0,-1 1 0 0 0,1 0 0 0 0,0 0 0 0 0,0-1 0 0 0,-1 1 0 0 0,1 0 0 0 0,0-1 0 0 0,0 1 0 0 0,0 0 0 0 0,0-1 0 0 0,0 1 0 0 0,-1 0 0 0 0,1-1 0 0 0,0 1 0 0 0,0-1 0 0 0,0 1 0 0 0,0 0 0 0 0,0-1 0 0 0,0 1 0 0 0,0 0 0 0 0,0-1 0 0 0,0 1 0 0 0,1 0 0 0 0,-1-1 0 0 0,-11-81-8787 0 0,2 34 5485 0 0,2-151-3160 0 0,7 194 6366 0 0,0-47-3696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6544 0 0,'5'-5'10278'0'0,"-2"6"-10141"0"0,-2 1 190 0 0,0 1 0 0 0,-1-1-1 0 0,1 1 1 0 0,0 0-1 0 0,-1-1 1 0 0,1 1-1 0 0,-1 0 1 0 0,0-1-1 0 0,0 1 1 0 0,0 0-1 0 0,0-1 1 0 0,-1 1-1 0 0,0 5 1 0 0,0 32 1476 0 0,9 4-145 0 0,2 51 0 0 0,7 48-524 0 0,-6-70-797 0 0,-9-52-188 0 0,1 1-1 0 0,1-1 0 0 0,0 0 1 0 0,14 35-1 0 0,32 64 648 0 0,-26-48-316 0 0,-2-36-126 0 0,0 0 0 0 0,47 52 0 0 0,-59-74-299 0 0,2-2 24 0 0,1 1 0 0 0,0-2 0 0 0,1 0 0 0 0,0 0 0 0 0,1-2 0 0 0,0 0-1 0 0,0 0 1 0 0,20 7 0 0 0,-29-13-43 0 0,7 2-11 0 0,0-1-1 0 0,1 0 1 0 0,-1-2 0 0 0,0 1 0 0 0,1-1 0 0 0,0-1 0 0 0,-1-1 0 0 0,20-1 0 0 0,-20 1 39 0 0,-11 0-54 0 0,0 0 1 0 0,1 0-1 0 0,-1 0 0 0 0,0-1 1 0 0,0 1-1 0 0,0-1 1 0 0,0 0-1 0 0,0 1 1 0 0,0-1-1 0 0,-1 0 1 0 0,1 0-1 0 0,0 0 0 0 0,0 0 1 0 0,-1-1-1 0 0,1 1 1 0 0,0 0-1 0 0,-1-1 1 0 0,1 1-1 0 0,-1-1 1 0 0,0 0-1 0 0,1 1 0 0 0,-1-1 1 0 0,1-3-1 0 0,0 1 13 0 0,0 0 0 0 0,0-1-1 0 0,-1 1 1 0 0,1 0 0 0 0,-1-1-1 0 0,0 0 1 0 0,0 1 0 0 0,-1-1-1 0 0,0-5 1 0 0,1 3-23 0 0,-1 0 0 0 0,0 1 0 0 0,-1-1 0 0 0,1 0 0 0 0,-1 0 0 0 0,-1 0 0 0 0,1 1 0 0 0,-1-1 0 0 0,0 1 0 0 0,-1-1 0 0 0,0 1 0 0 0,0 0 0 0 0,0 0 0 0 0,-1 0 0 0 0,1 0 0 0 0,-2 1 0 0 0,1-1 0 0 0,0 1 0 0 0,-7-5 0 0 0,2-2 0 0 0,8 10 0 0 0,0 0 0 0 0,0 0 0 0 0,-1 1 0 0 0,1-1 0 0 0,0 0 0 0 0,-1 1 0 0 0,1-1 0 0 0,-1 1 0 0 0,1 0 0 0 0,-1-1 0 0 0,0 1 0 0 0,1 0 0 0 0,-4-1 0 0 0,-3-1 0 0 0,6 3 0 0 0,1 0 0 0 0,-1-1 0 0 0,0 1 0 0 0,1-1 0 0 0,-1 0 0 0 0,0 1 0 0 0,1-1 0 0 0,-1 0 0 0 0,1 0 0 0 0,0 0 0 0 0,-1 0 0 0 0,1 0 0 0 0,0 0 0 0 0,-1 0 0 0 0,1 0 0 0 0,0-1 0 0 0,0 1 0 0 0,0 0 0 0 0,-1-3 0 0 0,0 2 0 0 0,1 0 0 0 0,-1 0 0 0 0,1 0 0 0 0,-1 0 0 0 0,0 0 0 0 0,0 1 0 0 0,0-1 0 0 0,0 1 0 0 0,0-1 0 0 0,0 1 0 0 0,0 0 0 0 0,0 0 0 0 0,-1 0 0 0 0,1 0 0 0 0,-4-1 0 0 0,-2 0 0 0 0,-1 0 0 0 0,1 0 0 0 0,0 1 0 0 0,-1 0 0 0 0,-9 0 0 0 0,11 1 0 0 0,0 0 0 0 0,1 0 0 0 0,-1 1 0 0 0,0 0 0 0 0,0 0 0 0 0,1 0 0 0 0,-1 1 0 0 0,0 0 0 0 0,1 1 0 0 0,0-1 0 0 0,-1 1 0 0 0,1 0 0 0 0,0 1 0 0 0,1-1 0 0 0,-9 8 0 0 0,-11 10-328 0 0,21-18 229 0 0,1 0 1 0 0,-1 0-1 0 0,1 0 0 0 0,-1 0 0 0 0,1 0 0 0 0,0 1 0 0 0,0-1 1 0 0,-3 7-1 0 0,5-9 43 0 0,0 1 1 0 0,0-1-1 0 0,0 1 1 0 0,0-1-1 0 0,0 1 1 0 0,0-1-1 0 0,-1 0 1 0 0,1 1-1 0 0,-1-1 1 0 0,1 0-1 0 0,-1 0 1 0 0,1 0-1 0 0,-3 1 1 0 0,-9 9-4085 0 0,10 3-8517 0 0,15-27 7437 0 0,6-5 3426 0 0,-12-15-2352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4456 0 0,'-5'60'10171'0'0,"1"-4"-5939"0"0,-10 125 1647 0 0,14-164-5613 0 0,-1 3 52 0 0,1 1 0 0 0,1-1 0 0 0,1 0 0 0 0,0 1 0 0 0,1-1 0 0 0,2 0 0 0 0,6 19 0 0 0,-10-35-265 0 0,1-1-1 0 0,-1 0 0 0 0,1 1 0 0 0,0-1 0 0 0,0 0 1 0 0,1 0-1 0 0,-1-1 0 0 0,5 6 0 0 0,-5-6-22 0 0,0-1-1 0 0,0 1 1 0 0,0 0 0 0 0,-1 0-1 0 0,1 1 1 0 0,0-1-1 0 0,-1 0 1 0 0,0 0-1 0 0,0 1 1 0 0,0-1 0 0 0,0 1-1 0 0,0-1 1 0 0,0 1-1 0 0,0 2 1 0 0,1 2 20 0 0,-2-3-11 0 0,0-1 0 0 0,1 1 0 0 0,0-1-1 0 0,0 0 1 0 0,0 1 0 0 0,1-1 0 0 0,-1 0-1 0 0,1 1 1 0 0,-1-1 0 0 0,1 0 0 0 0,0 0-1 0 0,0 0 1 0 0,1-1 0 0 0,-1 1 0 0 0,6 4-1 0 0,13 9 165 0 0,27 23 394 0 0,-43-35-531 0 0,-1 0 0 0 0,1 0 0 0 0,0-1-1 0 0,0 0 1 0 0,1 0 0 0 0,-1 0 0 0 0,1 0-1 0 0,-1-1 1 0 0,1 0 0 0 0,0 0 0 0 0,0-1-1 0 0,8 2 1 0 0,7 0 276 0 0,-1-1 0 0 0,28 0 1 0 0,-45-2-310 0 0,0 0-1 0 0,0 0 1 0 0,0 0 0 0 0,0-1 0 0 0,0 0 0 0 0,0 1 0 0 0,0-1 0 0 0,0 0 0 0 0,0-1-1 0 0,-1 1 1 0 0,1 0 0 0 0,0-1 0 0 0,-1 1 0 0 0,1-1 0 0 0,-1 0 0 0 0,0 0 0 0 0,1 0-1 0 0,-1 0 1 0 0,0 0 0 0 0,0-1 0 0 0,0 1 0 0 0,-1 0 0 0 0,1-1 0 0 0,0 0-1 0 0,-1 1 1 0 0,0-1 0 0 0,0 0 0 0 0,2-4 0 0 0,2-14-33 0 0,-2 12 0 0 0,-1-1 0 0 0,0 1 0 0 0,-1 0 0 0 0,1-19 0 0 0,-2 6 0 0 0,1 14 0 0 0,-1 0 0 0 0,1 1 0 0 0,-1-1 0 0 0,-1 0 0 0 0,0 0 0 0 0,0 1 0 0 0,0-1 0 0 0,-1 0 0 0 0,0 1 0 0 0,-1 0 0 0 0,1-1 0 0 0,-1 1 0 0 0,-1 0 0 0 0,1 0 0 0 0,-6-7 0 0 0,-32-45 0 0 0,30 41 0 0 0,-1 0 0 0 0,-1 0 0 0 0,-18-18 0 0 0,5 6 0 0 0,25 28 0 0 0,-1 0 0 0 0,1 0 0 0 0,-1-1 0 0 0,0 1 0 0 0,0 0 0 0 0,0 0 0 0 0,0 0 0 0 0,0 1 0 0 0,-1-1 0 0 0,1 1 0 0 0,-5-3 0 0 0,-13-15 0 0 0,18 17 0 0 0,1 0 0 0 0,-1 0 0 0 0,0 0 0 0 0,0 0 0 0 0,0 0 0 0 0,0 0 0 0 0,-1 0 0 0 0,1 1 0 0 0,0-1 0 0 0,-1 1 0 0 0,1 0 0 0 0,-1-1 0 0 0,1 1 0 0 0,-4 0 0 0 0,-40-12-41 0 0,38 9-11 0 0,-1 1-1 0 0,0 1 1 0 0,0 0-1 0 0,1 0 1 0 0,-1 0-1 0 0,-17 0 1 0 0,24 2-24 0 0,-82 4-3917 0 0,54 0-818 0 0,-1 4-3662 0 0,14-3 1807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7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263 249 2664 0 0,'-1'-1'128'0'0,"0"-1"-1"0"0,0 1 1 0 0,-1 0-1 0 0,2-1 1 0 0,-1 1 0 0 0,0-1-1 0 0,0 0 1 0 0,0 1-1 0 0,1-1 1 0 0,-1 0 0 0 0,1 1-1 0 0,-1-1 1 0 0,1 0-1 0 0,0 0 1 0 0,-1 1 0 0 0,1-4-1 0 0,-6-26 472 0 0,-30-52 1406 0 0,29 70-675 0 0,0-1-1 0 0,-2 1 1 0 0,-15-19 0 0 0,15 20-125 0 0,8 10-977 0 0,0 1 1 0 0,0-1-1 0 0,0 1 0 0 0,0 0 0 0 0,0 0 0 0 0,0 0 1 0 0,0-1-1 0 0,0 1 0 0 0,0 0 0 0 0,-1 0 1 0 0,1 0-1 0 0,0 1 0 0 0,-1-1 0 0 0,1 0 1 0 0,-1 0-1 0 0,1 1 0 0 0,-1-1 0 0 0,1 1 1 0 0,-1-1-1 0 0,1 1 0 0 0,-1 0 0 0 0,1 0 0 0 0,-1-1 1 0 0,0 1-1 0 0,1 0 0 0 0,-3 1 0 0 0,1-2-57 0 0,-1 1 1 0 0,0 0-1 0 0,0 0 0 0 0,0 1 0 0 0,1-1 0 0 0,-1 1 0 0 0,0 0 0 0 0,0 0 0 0 0,1 0 0 0 0,-1 0 0 0 0,1 1 0 0 0,-1 0 1 0 0,1-1-1 0 0,0 1 0 0 0,-1 0 0 0 0,1 1 0 0 0,0-1 0 0 0,0 0 0 0 0,1 1 0 0 0,-1 0 0 0 0,0 0 0 0 0,1-1 1 0 0,0 2-1 0 0,-1-1 0 0 0,1 0 0 0 0,1 0 0 0 0,-1 1 0 0 0,0-1 0 0 0,1 1 0 0 0,0-1 0 0 0,-1 1 0 0 0,1-1 0 0 0,0 7 1 0 0,-6 21 58 0 0,2 1 1 0 0,1 0-1 0 0,2 0 1 0 0,1 1-1 0 0,1-1 1 0 0,2 0-1 0 0,1 0 1 0 0,12 53-1 0 0,-2 1-50 0 0,-12-69-144 0 0,1 0 0 0 0,1 1 0 0 0,0-1 0 0 0,1-1 0 0 0,8 19 0 0 0,5 17 31 0 0,-14-39-55 0 0,1-1 0 0 0,0 0 0 0 0,1 0 1 0 0,0 0-1 0 0,1 0 0 0 0,9 13 0 0 0,-6-12-5 0 0,-1 0 1 0 0,0 0-1 0 0,-1 1 0 0 0,0 0 1 0 0,5 17-1 0 0,-11-29-8 0 0,-1-1 0 0 0,1 1 0 0 0,0-1 0 0 0,-1 1 0 0 0,1-1 1 0 0,0 1-1 0 0,0-1 0 0 0,0 0 0 0 0,1 1 0 0 0,-1-1 0 0 0,0 0 0 0 0,0 0 0 0 0,1 0 0 0 0,-1 0 0 0 0,0 0 0 0 0,1 0 0 0 0,-1 0 0 0 0,1-1 1 0 0,-1 1-1 0 0,3 0 0 0 0,-2 0 0 0 0,0 0 0 0 0,0 0 1 0 0,0 0-1 0 0,0 0 1 0 0,0 0-1 0 0,-1 0 0 0 0,1 0 1 0 0,0 0-1 0 0,-1 1 1 0 0,1-1-1 0 0,1 3 0 0 0,1 1-25 0 0,0-1 0 0 0,0 0 0 0 0,0 0-1 0 0,0 0 1 0 0,1-1 0 0 0,0 1-1 0 0,-1-1 1 0 0,11 5 0 0 0,10 7-152 0 0,-21-14 61 0 0,0 1-1 0 0,0-1 1 0 0,0 0 0 0 0,1 0 0 0 0,-1-1 0 0 0,0 1 0 0 0,0-1-1 0 0,1 0 1 0 0,-1 0 0 0 0,0 0 0 0 0,9-2 0 0 0,38-9-1512 0 0,-49 10 1569 0 0,-1 0 0 0 0,0 0 1 0 0,1 0-1 0 0,-1 0 0 0 0,0 1 0 0 0,0-2 0 0 0,0 1 0 0 0,0 0 0 0 0,0 0 0 0 0,0 0 1 0 0,0 0-1 0 0,0-1 0 0 0,-1 1 0 0 0,1 0 0 0 0,0-1 0 0 0,-1 1 0 0 0,1 0 0 0 0,0-3 0 0 0,5-9-404 0 0,9 0-331 0 0,-12 10 559 0 0,1 1 0 0 0,-1-1 0 0 0,-1 0 0 0 0,1 0 0 0 0,0 0 0 0 0,-1 0 0 0 0,0-1 0 0 0,1 1 0 0 0,-1-1 0 0 0,2-4 0 0 0,4-25-1246 0 0,-7 27 1148 0 0,0 0 1 0 0,0 0 0 0 0,1 0 0 0 0,-1 0 0 0 0,1 0 0 0 0,1 0-1 0 0,4-9 1 0 0,-1 4-165 0 0,0 0-1 0 0,-1-1 0 0 0,0 1 1 0 0,-1-1-1 0 0,-1 0 1 0 0,0 0-1 0 0,-1 0 1 0 0,2-22-1 0 0,-4 34 494 0 0,12-52-1623 0 0,-8 40 1314 0 0,-1 0 0 0 0,-1-1 0 0 0,0 1 0 0 0,1-18 0 0 0,10-64-294 0 0,1-44 1560 0 0,-14 138-791 0 0,0-1 1 0 0,-1 1 0 0 0,1-1-1 0 0,0 1 1 0 0,1-1-1 0 0,-1 0 1 0 0,0 1-1 0 0,0-1 1 0 0,0 1 0 0 0,0-1-1 0 0,0 1 1 0 0,0-1-1 0 0,1 1 1 0 0,-1-1 0 0 0,0 1-1 0 0,0 0 1 0 0,1-1-1 0 0,-1 1 1 0 0,0-1 0 0 0,1 1-1 0 0,-1-1 1 0 0,0 1-1 0 0,1 0 1 0 0,-1-1 0 0 0,0 1-1 0 0,1 0 1 0 0,-1 0-1 0 0,1-1 1 0 0,-1 1-1 0 0,1 0 1 0 0,-1 0 0 0 0,1-1-1 0 0,-1 1 1 0 0,1 0-1 0 0,-1 0 1 0 0,1 0 0 0 0,0 0-1 0 0,0 0-4 0 0,-1 0 1 0 0,1 1-1 0 0,-1-1 0 0 0,1 0 0 0 0,0 1 0 0 0,-1-1 0 0 0,1 0 1 0 0,-1 1-1 0 0,1-1 0 0 0,-1 1 0 0 0,1-1 0 0 0,-1 1 1 0 0,1-1-1 0 0,-1 1 0 0 0,1-1 0 0 0,-1 1 0 0 0,0-1 1 0 0,1 1-1 0 0,-1 0 0 0 0,0-1 0 0 0,1 1 0 0 0,-1 0 1 0 0,0-1-1 0 0,0 1 0 0 0,0 0 0 0 0,0-1 0 0 0,0 1 0 0 0,0 0 1 0 0,0-1-1 0 0,0 1 0 0 0,0 0 0 0 0,0 1 0 0 0,2 28 990 0 0,1 0 0 0 0,13 54 0 0 0,0-1-541 0 0,-15-77-566 0 0,1 0 1 0 0,-1-1-1 0 0,1 1 1 0 0,0 0-1 0 0,6 9 1 0 0,-6-9-2 0 0,1 0 0 0 0,0 0 1 0 0,-1 0-1 0 0,0 0 0 0 0,2 13 1 0 0,19 83 282 0 0,-20-90-282 0 0,1 0-1 0 0,0 0 1 0 0,11 22-1 0 0,-9-21 9 0 0,0 0-1 0 0,-1 0 1 0 0,6 24-1 0 0,-9-29-21 0 0,0-1 0 0 0,0 1 0 0 0,1-1 0 0 0,0 0 0 0 0,0 0 0 0 0,5 8 0 0 0,20 22 158 0 0,-10-5 321 0 0,-18-32-471 0 0,0 0 1 0 0,0 0-1 0 0,0 0 0 0 0,0 0 0 0 0,0 0 0 0 0,0 0 1 0 0,0 0-1 0 0,0 0 0 0 0,0 0 0 0 0,0 0 0 0 0,0 0 1 0 0,0 0-1 0 0,-1 0 0 0 0,1 0 0 0 0,0 0 0 0 0,0 0 1 0 0,0 0-1 0 0,0 0 0 0 0,-11-25 201 0 0,-13-28-167 0 0,13 30-53 0 0,1-1-1 0 0,-9-31 1 0 0,10 29 2 0 0,-1 0 1 0 0,-19-33-1 0 0,-9-24 43 0 0,19 39-27 0 0,15 35-23 0 0,-1-1 0 0 0,1 0 1 0 0,1 0-1 0 0,0-1 1 0 0,0 1-1 0 0,-1-15 1 0 0,-12-57 69 0 0,9 56-13 0 0,-4-47 0 0 0,14-29 136 0 0,-3 101-200 0 0,1 0 0 0 0,-1 0 0 0 0,1 0 0 0 0,-1 1 0 0 0,1-1 1 0 0,0 0-1 0 0,-1 0 0 0 0,1 0 0 0 0,0 1 0 0 0,0-1 0 0 0,0 0 0 0 0,-1 1 1 0 0,1-1-1 0 0,0 1 0 0 0,0-1 0 0 0,0 1 0 0 0,0-1 0 0 0,0 1 0 0 0,0-1 0 0 0,0 1 1 0 0,0 0-1 0 0,1 0 0 0 0,11-12 45 0 0,5 0 10 0 0,-8 9-20 0 0,-1 0-17 0 0,1 1 1 0 0,-1 0 0 0 0,1 0 0 0 0,0 1-1 0 0,-1 0 1 0 0,13 1 0 0 0,-5-1 8 0 0,-1 1 0 0 0,0 1 0 0 0,0 1 0 0 0,0 0-1 0 0,0 1 1 0 0,-1 0 0 0 0,1 1 0 0 0,27 12 0 0 0,-10-2 84 0 0,4 6-87 0 0,33 20 69 0 0,-40-18 62 0 0,-27-21-148 0 0,-1 0 1 0 0,0 1-1 0 0,0-1 1 0 0,0 0 0 0 0,0 1-1 0 0,0 0 1 0 0,0-1-1 0 0,0 1 1 0 0,-1 0 0 0 0,1 0-1 0 0,0 0 1 0 0,-1 0-1 0 0,0 0 1 0 0,1 0 0 0 0,-1 1-1 0 0,1 1 1 0 0,-1-2-2 0 0,-1-1 0 0 0,1 1 0 0 0,0-1 0 0 0,0 1 0 0 0,0-1 0 0 0,0 0 0 0 0,0 0 0 0 0,0 1 0 0 0,0-1 0 0 0,0 0 0 0 0,0 0 0 0 0,1 0 0 0 0,-1 0 0 0 0,0 0 0 0 0,1 0 0 0 0,1 0 0 0 0,10 8 43 0 0,-9-2-8 0 0,-1-1 1 0 0,1 1-1 0 0,-1 0 0 0 0,0 1 0 0 0,-1-1 1 0 0,0 0-1 0 0,2 13 0 0 0,10 26 207 0 0,-9-35-198 0 0,-1 0 1 0 0,0 1-1 0 0,-1 0 0 0 0,0-1 0 0 0,-1 1 0 0 0,0 0 0 0 0,-1 1 0 0 0,0 18 0 0 0,-12 97 270 0 0,11-127-322 0 0,-2 12 24 0 0,-1 0 0 0 0,-1 0-1 0 0,0 0 1 0 0,-6 13 0 0 0,-8 24 33 0 0,13-38-56 0 0,0 0-1 0 0,-1 0 1 0 0,-9 15-1 0 0,-8 16-17 0 0,17-29-6 0 0,-1 0 1 0 0,0-1 0 0 0,0 0-1 0 0,-11 13 1 0 0,5-6-195 0 0,5-8 16 0 0,6-8 32 0 0,-1 1 1 0 0,0-1-1 0 0,0 0 1 0 0,0 0-1 0 0,0 0 1 0 0,-1 0 0 0 0,0 0-1 0 0,1-1 1 0 0,-1 0-1 0 0,0 1 1 0 0,-1-2-1 0 0,-4 4 1 0 0,9-6-29 0 0,-1 1 0 0 0,0-1 0 0 0,1 0 0 0 0,-1 0 0 0 0,0 1 0 0 0,1-1 0 0 0,-1 0 0 0 0,0 0 0 0 0,1 0 1 0 0,-1 0-1 0 0,0 0 0 0 0,1 0 0 0 0,-1 0 0 0 0,0 0 0 0 0,1 0 0 0 0,-1 0 0 0 0,0 0 0 0 0,0 0 0 0 0,1 0 0 0 0,-1-1 0 0 0,0 1 0 0 0,1 0 0 0 0,-1 0 1 0 0,1-1-1 0 0,-1 1 0 0 0,0 0 0 0 0,1-1 0 0 0,-1 1 0 0 0,1-1 0 0 0,-1 1 0 0 0,1-1 0 0 0,-1 1 0 0 0,1-1 0 0 0,-1 0 0 0 0,-7-31-4860 0 0,12-43-1286 0 0,-1 61 5787 0 0,1 1 0 0 0,0-1 0 0 0,1 1-1 0 0,0 0 1 0 0,1 0 0 0 0,1 1 0 0 0,0-1-1 0 0,13-16 1 0 0,-6-8-2462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5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79 182 1552 0 0,'0'0'1733'0'0,"-13"10"4522"0"0,5 26 532 0 0,6-30-6278 0 0,0-1 0 0 0,0 1 0 0 0,1-1 0 0 0,0 1 0 0 0,0-1 0 0 0,0 9 0 0 0,0 17 393 0 0,1 31-3 0 0,1-58-853 0 0,-1 0-1 0 0,1 0 1 0 0,0-1 0 0 0,0 1-1 0 0,0-1 1 0 0,0 1 0 0 0,1-1-1 0 0,-1 1 1 0 0,1-1-1 0 0,0 0 1 0 0,0 0 0 0 0,0 0-1 0 0,4 4 1 0 0,4 3 16 0 0,-6-6-37 0 0,0 0-1 0 0,0 0 0 0 0,0 0 0 0 0,-1 1 1 0 0,0-1-1 0 0,4 8 0 0 0,4 6 27 0 0,-6-10-18 0 0,0 1-1 0 0,0 0 1 0 0,-1 1-1 0 0,0-1 1 0 0,5 19 0 0 0,-7-22-27 0 0,0-1 0 0 0,0 1 1 0 0,1-1-1 0 0,0 0 0 0 0,0 0 1 0 0,0 0-1 0 0,0-1 1 0 0,1 1-1 0 0,0-1 0 0 0,5 6 1 0 0,13 15-19 0 0,43 74-19 0 0,-44-64-14 0 0,29 37 1 0 0,-48-70 35 0 0,0 0-1 0 0,-1 1 0 0 0,1-1 0 0 0,-1 0 1 0 0,1 0-1 0 0,-1 1 0 0 0,0-1 0 0 0,0 1 1 0 0,0 0-1 0 0,0-1 0 0 0,0 1 0 0 0,0 3 1 0 0,-1-4-7 0 0,1 1 1 0 0,-1-1-1 0 0,1 1 1 0 0,0-1 0 0 0,0 0-1 0 0,0 1 1 0 0,0-1 0 0 0,0 0-1 0 0,1 0 1 0 0,-1 0-1 0 0,1 0 1 0 0,3 4 0 0 0,29 53-655 0 0,-27-44 87 0 0,1-1-1 0 0,16 23 1 0 0,3 11-2025 0 0,-14-26 367 0 0,-13-21 2017 0 0,1-1 0 0 0,-1 1-1 0 0,0 0 1 0 0,0 0 0 0 0,1 0 0 0 0,-1-1 0 0 0,0 1 0 0 0,1 0 0 0 0,-1 0 0 0 0,1-1-1 0 0,-1 1 1 0 0,1 0 0 0 0,0-1 0 0 0,-1 1 0 0 0,1 0 0 0 0,-1-1 0 0 0,1 1 0 0 0,0-1 0 0 0,0 1-1 0 0,-1-1 1 0 0,1 0 0 0 0,0 1 0 0 0,0-1 0 0 0,0 0 0 0 0,-1 1 0 0 0,1-1 0 0 0,0 0-1 0 0,0 0 1 0 0,0 0 0 0 0,0 0 0 0 0,-1 0 0 0 0,3 0 0 0 0,-2-18-3772 0 0,-1-15 2541 0 0,0 28 1425 0 0,-1 0 0 0 0,0 0 0 0 0,0 0 0 0 0,0-1 0 0 0,-1 1 0 0 0,1 0 0 0 0,-1 0 0 0 0,0 1 0 0 0,-1-1 0 0 0,1 0 0 0 0,-1 1 0 0 0,0-1 0 0 0,-6-6 0 0 0,-6-11-67 0 0,-39-51-211 0 0,-9-14 35 0 0,-14-9 303 0 0,-16-20 538 0 0,17 19 296 0 0,71 89-612 0 0,0 1 0 0 0,1-1 0 0 0,0 0-1 0 0,0 0 1 0 0,1 0 0 0 0,0-1 0 0 0,-3-11 0 0 0,-2-6 396 0 0,-5-6 698 0 0,1-1 0 0 0,-7-36 0 0 0,10 13 636 0 0,6 26-998 0 0,-3-10 157 0 0,5 35-979 0 0,-1 0-1 0 0,2 0 1 0 0,-1 0-1 0 0,1 0 1 0 0,-1 0-1 0 0,1-1 1 0 0,1 1 0 0 0,-1 0-1 0 0,1 0 1 0 0,0 0-1 0 0,0 0 1 0 0,0 0 0 0 0,1 0-1 0 0,3-9 1 0 0,25-25 640 0 0,-24 35-731 0 0,-1 1-1 0 0,1 0 0 0 0,-1 1 0 0 0,1 0 0 0 0,0-1 0 0 0,0 2 0 0 0,0-1 0 0 0,1 1 0 0 0,-1 0 0 0 0,0 0 0 0 0,9 0 0 0 0,2 0 74 0 0,-1 1 0 0 0,1 1-1 0 0,20 3 1 0 0,-31-3-88 0 0,-1 0 0 0 0,0 0 0 0 0,0 1 0 0 0,0 0 0 0 0,0 0 0 0 0,0 1 0 0 0,-1-1 0 0 0,1 1 0 0 0,-1 0 0 0 0,1 0 0 0 0,6 7 0 0 0,-1 1 103 0 0,-1 0 1 0 0,16 25-1 0 0,12 14 275 0 0,-33-45-395 0 0,5 4 49 0 0,-2 0 0 0 0,1 1-1 0 0,-1-1 1 0 0,0 2 0 0 0,-1-1-1 0 0,0 0 1 0 0,-1 1 0 0 0,5 15-1 0 0,-6-16-16 0 0,1 0-1 0 0,0 0 0 0 0,0-1 0 0 0,1 0 0 0 0,12 14 1 0 0,-14-16-51 0 0,1 0 0 0 0,-1 0 0 0 0,0 0 0 0 0,-1 0 1 0 0,0 1-1 0 0,0-1 0 0 0,-1 1 0 0 0,1 0 0 0 0,-2 0 0 0 0,1-1 0 0 0,-1 1 1 0 0,0 15-1 0 0,0-8 42 0 0,1 0 0 0 0,1-1 0 0 0,5 18 0 0 0,-7-25-105 0 0,1 0-1 0 0,-1-1 0 0 0,0 1 1 0 0,-1 0-1 0 0,1 0 1 0 0,-1 0-1 0 0,-1 0 0 0 0,1 0 1 0 0,-1-1-1 0 0,-1 1 0 0 0,1 0 1 0 0,-1 0-1 0 0,0-1 0 0 0,-1 1 1 0 0,1-1-1 0 0,-1 0 1 0 0,0 0-1 0 0,-1 0 0 0 0,0 0 1 0 0,0 0-1 0 0,-5 6 0 0 0,5-10-50 0 0,-29 20-2494 0 0,30-20 1888 0 0,0-1 0 0 0,-1 1 0 0 0,1-1 0 0 0,0 0 0 0 0,0 0 0 0 0,-1-1 0 0 0,1 1 0 0 0,-1-1 0 0 0,-3 1 0 0 0,5-2 409 0 0,1 1 0 0 0,0 0 0 0 0,0-1-1 0 0,0 0 1 0 0,0 1 0 0 0,0-1 0 0 0,0 1 0 0 0,0-1 0 0 0,0 0 0 0 0,0 0-1 0 0,0 0 1 0 0,0 0 0 0 0,1 1 0 0 0,-1-1 0 0 0,0 0 0 0 0,0 0-1 0 0,1-1 1 0 0,-1 1 0 0 0,1 0 0 0 0,-1-2 0 0 0,-11-25-1967 0 0,2 5 1510 0 0,0 12-809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107 102 5608 0 0,'5'38'7087'0'0,"-1"-1"-4513"0"0,-2-21-1087 0 0,0 0 0 0 0,7 29 0 0 0,1 11 364 0 0,-1 31-169 0 0,-8-73-1529 0 0,1 0-1 0 0,0 0 0 0 0,2 0 1 0 0,-1 0-1 0 0,7 15 0 0 0,4 13-15 0 0,-13-36-124 0 0,1-1 1 0 0,0 0-1 0 0,1 1 1 0 0,-1-1-1 0 0,1 0 0 0 0,0-1 1 0 0,4 6-1 0 0,15 30 48 0 0,4 7-37 0 0,-19-39-25 0 0,-2 1 1 0 0,1 1-1 0 0,-1-1 1 0 0,3 11-1 0 0,0-1 3 0 0,1-1 0 0 0,1-1-1 0 0,17 26 1 0 0,-13-22-64 0 0,21 42 0 0 0,3 4-381 0 0,-31-50-57 0 0,1-1-1 0 0,1 1 1 0 0,20 28-1 0 0,-27-41 358 0 0,-1-1-44 0 0,-1 0-1 0 0,1 0 1 0 0,0 0 0 0 0,-1 1 0 0 0,0-1-1 0 0,0 0 1 0 0,0 1 0 0 0,-1 4 0 0 0,0 2-1551 0 0,1-9 1120 0 0,-2-1-815 0 0,0-1 1314 0 0,-1 1 0 0 0,1-1-1 0 0,0 0 1 0 0,0 0 0 0 0,0 0-1 0 0,0 0 1 0 0,0 0 0 0 0,0 0-1 0 0,0-1 1 0 0,0 1 0 0 0,0-1-1 0 0,0 1 1 0 0,1-1 0 0 0,-1 0-1 0 0,1 1 1 0 0,-1-1 0 0 0,1 0-1 0 0,0 0 1 0 0,-2-4 0 0 0,-22-22-505 0 0,16 20 514 0 0,0 0 0 0 0,0 0 0 0 0,1-1-1 0 0,0 0 1 0 0,-10-17 0 0 0,-19-22 55 0 0,9 15 110 0 0,-11-19 110 0 0,24 34 30 0 0,1-1 0 0 0,1 0 0 0 0,1-1 1 0 0,0 0-1 0 0,-11-30 0 0 0,-4 2 357 0 0,23 42-455 0 0,0 0 0 0 0,1 1 0 0 0,-1-1-1 0 0,1-1 1 0 0,0 1 0 0 0,1 0 0 0 0,-4-12 0 0 0,4 9 59 0 0,0 0 0 0 0,-1 1 0 0 0,0-1 0 0 0,-1 1 0 0 0,1 0 0 0 0,-9-12 0 0 0,8 14-22 0 0,0-1 0 0 0,1 1 0 0 0,0-1 0 0 0,0 0 0 0 0,0 0 1 0 0,1 0-1 0 0,-3-15 0 0 0,-26-88 1318 0 0,22 58-828 0 0,5 27-244 0 0,0 1 1 0 0,0-38-1 0 0,4 53-272 0 0,1-1 0 0 0,0 1 1 0 0,0 0-1 0 0,1-1 0 0 0,6-16 0 0 0,-7 22-59 0 0,1-1 0 0 0,0 1 0 0 0,0-1 0 0 0,1 1 1 0 0,-1 0-1 0 0,1 0 0 0 0,0 0 0 0 0,0 0 0 0 0,0 1 0 0 0,0-1 0 0 0,1 1 0 0 0,0 0 0 0 0,-1 0 0 0 0,6-3 0 0 0,20-17 570 0 0,-26 21-543 0 0,-1-1-1 0 0,1 1 1 0 0,0-1-1 0 0,0 1 0 0 0,0 0 1 0 0,1 0-1 0 0,-1 0 1 0 0,0 1-1 0 0,7-3 1 0 0,-4 2 62 0 0,-2 0-61 0 0,1 0 1 0 0,-1 1 0 0 0,1-1-1 0 0,-1 1 1 0 0,1 0 0 0 0,0 0-1 0 0,-1 1 1 0 0,1 0 0 0 0,0-1 0 0 0,0 1-1 0 0,-1 1 1 0 0,1-1 0 0 0,0 1-1 0 0,-1 0 1 0 0,1 0 0 0 0,0 0-1 0 0,-1 0 1 0 0,1 1 0 0 0,4 2 0 0 0,32 21 408 0 0,-35-22-424 0 0,-1 0 0 0 0,1-1 0 0 0,-1 2 0 0 0,0-1 0 0 0,0 1 0 0 0,0-1 1 0 0,-1 1-1 0 0,1 1 0 0 0,-1-1 0 0 0,7 10 0 0 0,10 10 202 0 0,-19-23-243 0 0,0 1-1 0 0,-1-1 1 0 0,1 1-1 0 0,-1 0 0 0 0,1 0 1 0 0,-1-1-1 0 0,1 1 1 0 0,-1 0-1 0 0,0 0 0 0 0,0 0 1 0 0,0 0-1 0 0,0 0 1 0 0,0 1-1 0 0,-1-1 1 0 0,1 0-1 0 0,-1 0 0 0 0,1 3 1 0 0,21 62 450 0 0,-16-53-369 0 0,0 1-1 0 0,-1-1 1 0 0,-1 1-1 0 0,-1 0 0 0 0,2 16 1 0 0,10 90 328 0 0,-15 37-100 0 0,-18-60-292 0 0,16-83-154 0 0,-1-1 0 0 0,-1 0 0 0 0,0 0 0 0 0,-1-1 0 0 0,-7 16 0 0 0,5-8-686 0 0,-4 6-997 0 0,11-26 1546 0 0,-1-1-1 0 0,1 0 1 0 0,0 0 0 0 0,-1 0-1 0 0,1 0 1 0 0,-1 0-1 0 0,1 0 1 0 0,0 0-1 0 0,-1 0 1 0 0,1 0 0 0 0,0-1-1 0 0,-1 1 1 0 0,1 0-1 0 0,0 0 1 0 0,-1 0-1 0 0,1 0 1 0 0,0 0 0 0 0,-1-1-1 0 0,1 1 1 0 0,-3-4-3802 0 0,3 3 3802 0 0,0 1-1 0 0,0-1 1 0 0,0 1-1 0 0,0 0 1 0 0,0-1 0 0 0,0 1-1 0 0,0 0 1 0 0,0-1-1 0 0,0 1 1 0 0,0 0-1 0 0,0-1 1 0 0,-7-30-3316 0 0,5 18 2660 0 0,-15-55-2207 0 0,13 43 2094 0 0,2-14-2273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3784 0 0,'0'0'1793'0'0,"9"28"4676"0"0,-7-26-6228 0 0,0-1 1 0 0,-1 1-1 0 0,1 0 0 0 0,-1 0 0 0 0,0 0 0 0 0,1 0 0 0 0,-1 0 0 0 0,0 1 0 0 0,0-1 0 0 0,0 0 1 0 0,-1 1-1 0 0,1-1 0 0 0,0 4 0 0 0,-1-4-83 0 0,1 0 0 0 0,-1 1 0 0 0,1-1 0 0 0,0 0 1 0 0,0 1-1 0 0,0-1 0 0 0,0 0 0 0 0,0 0 0 0 0,0 0 0 0 0,1 0 0 0 0,2 3 0 0 0,0 2 160 0 0,0 0-1 0 0,0 0 0 0 0,-1 0 1 0 0,1 1-1 0 0,-2-1 0 0 0,1 1 1 0 0,-1 0-1 0 0,1 10 0 0 0,1-2 21 0 0,18 57 835 0 0,24 103 470 0 0,-25-48-725 0 0,-18-112-760 0 0,0 1-1 0 0,-1-1 0 0 0,0 30 1 0 0,4 34 323 0 0,-2-48-335 0 0,-3-21-74 0 0,1 1 0 0 0,0-1 0 0 0,7 21 1 0 0,-5-15-12 0 0,-4-16-50 0 0,0 1 0 0 0,0-1 0 0 0,0 1 0 0 0,1 0 0 0 0,-1-1-1 0 0,0 1 1 0 0,1-1 0 0 0,-1 1 0 0 0,1-1 0 0 0,-1 1 0 0 0,1-1 0 0 0,0 1 0 0 0,-1-1 0 0 0,1 0 0 0 0,0 1 0 0 0,0-1 0 0 0,0 0 0 0 0,0 0 0 0 0,0 1 0 0 0,1-1 0 0 0,-1 0 0 0 0,0 0 0 0 0,0 0 0 0 0,1-1 0 0 0,-1 1 0 0 0,1 0 0 0 0,1 0 0 0 0,-2-1-4 0 0,1-1 0 0 0,-1 1 0 0 0,0-1 1 0 0,0 1-1 0 0,0-1 0 0 0,0 0 1 0 0,0 0-1 0 0,0 1 0 0 0,0-1 0 0 0,0 0 1 0 0,0 0-1 0 0,0 0 0 0 0,0 0 1 0 0,-1 0-1 0 0,1-1 0 0 0,0 1 0 0 0,-1 0 1 0 0,1 0-1 0 0,0-2 0 0 0,10-24-21 0 0,-10 24 15 0 0,8-22-60 0 0,10-48 1 0 0,-1 2-11 0 0,-4 19 30 0 0,-11 36 24 0 0,1 0 1 0 0,0 0 0 0 0,2 1 0 0 0,11-25 0 0 0,-13 31 14 0 0,1 0 1 0 0,-1 0 0 0 0,-1-1-1 0 0,0 0 1 0 0,0 1 0 0 0,1-15 0 0 0,-1 11-1 0 0,10-14 15 0 0,-11 26-14 0 0,-1-1-1 0 0,0 1 1 0 0,0-1 0 0 0,0 0 0 0 0,0 0 0 0 0,0 1 0 0 0,0-1 0 0 0,-1 0 0 0 0,1 0 0 0 0,0 0 0 0 0,-1 0 0 0 0,0 0-1 0 0,1 0 1 0 0,-1 0 0 0 0,0-2 0 0 0,0 4 4 0 0,0 0-1 0 0,0-1 1 0 0,0 1-1 0 0,0 0 1 0 0,0 0 0 0 0,0-1-1 0 0,0 1 1 0 0,-1 0-1 0 0,1-1 1 0 0,0 1-1 0 0,0 0 1 0 0,1 0-1 0 0,-1-1 1 0 0,0 1-1 0 0,0 0 1 0 0,0-1 0 0 0,0 1-1 0 0,0 0 1 0 0,0 0-1 0 0,0-1 1 0 0,0 1-1 0 0,0 0 1 0 0,1 0-1 0 0,-1-1 1 0 0,0 1 0 0 0,0 0-1 0 0,0 0 1 0 0,1-1-1 0 0,-1 1 1 0 0,0 0-1 0 0,0 0 1 0 0,0 0-1 0 0,1-1 1 0 0,-1 1 0 0 0,0 0-1 0 0,1 0 1 0 0,-1 0-1 0 0,0 0 1 0 0,0 0-1 0 0,1 0 1 0 0,-1 0-1 0 0,0 0 1 0 0,1 0 0 0 0,-1-1-1 0 0,0 1 1 0 0,1 0-1 0 0,-1 1 37 0 0,1 0 0 0 0,0-1 0 0 0,-1 1 0 0 0,1-1 0 0 0,-1 1 0 0 0,1 0 0 0 0,-1-1 0 0 0,1 1 0 0 0,-1 0 0 0 0,0-1 0 0 0,1 1 0 0 0,-1 0 0 0 0,0 0 0 0 0,0-1 0 0 0,0 1 0 0 0,1 0 0 0 0,-1 0 0 0 0,0 0 0 0 0,0-1 0 0 0,0 1 0 0 0,0 0 1 0 0,0 1-1 0 0,-1 34 319 0 0,0-3-88 0 0,2 1 0 0 0,1 0 1 0 0,9 43-1 0 0,-12-66-246 0 0,1-9-21 0 0,0 0 0 0 0,-1-1 0 0 0,1 1 0 0 0,0 0 0 0 0,0 0 0 0 0,1-1 0 0 0,-1 1 0 0 0,0 0 0 0 0,0 0 0 0 0,1-1 0 0 0,-1 1-1 0 0,1 0 1 0 0,0-1 0 0 0,-1 1 0 0 0,3 2 0 0 0,51 99 67 0 0,-53-101-70 0 0,-1-1 0 0 0,1 0-1 0 0,0 1 1 0 0,0-1 0 0 0,-1 0 0 0 0,1 0-1 0 0,0 0 1 0 0,0 1 0 0 0,0-1-1 0 0,0 0 1 0 0,0 0 0 0 0,1 0 0 0 0,-1 0-1 0 0,0-1 1 0 0,0 1 0 0 0,1 0 0 0 0,1 0-1 0 0,-1 0 3 0 0,-1-1-1 0 0,0 1 1 0 0,0-1-1 0 0,0 1 1 0 0,0 0-1 0 0,0-1 1 0 0,0 1-1 0 0,0 0 1 0 0,0 0-1 0 0,-1 0 1 0 0,1 0-1 0 0,0-1 1 0 0,0 1-1 0 0,-1 0 1 0 0,1 0-1 0 0,0 0 1 0 0,-1 1-1 0 0,2 1 0 0 0,-1 0-6 0 0,1 0 1 0 0,0 0-1 0 0,1-1 0 0 0,-1 1 0 0 0,0 0 0 0 0,1-1 0 0 0,0 1 0 0 0,-1-1 0 0 0,1 0 0 0 0,0 0 0 0 0,0 0 0 0 0,0 0 0 0 0,1 0 0 0 0,-1-1 0 0 0,0 0 0 0 0,1 1 0 0 0,-1-1 0 0 0,6 0 0 0 0,0 2-103 0 0,0-2 1 0 0,1 1-1 0 0,-1-2 1 0 0,1 1 0 0 0,14-2-1 0 0,-21 0 27 0 0,0 0-1 0 0,-1 0 1 0 0,1 0 0 0 0,-1-1-1 0 0,0 1 1 0 0,1-1 0 0 0,-1 0-1 0 0,0 1 1 0 0,0-1-1 0 0,0 0 1 0 0,0 0 0 0 0,0-1-1 0 0,-1 1 1 0 0,1 0 0 0 0,0 0-1 0 0,-1-1 1 0 0,0 1 0 0 0,0-1-1 0 0,0 1 1 0 0,0-1-1 0 0,1-5 1 0 0,15-22-1177 0 0,23-42-1659 0 0,-33 64 2452 0 0,-4 5 189 0 0,-1 0 1 0 0,1 0-1 0 0,-1-1 1 0 0,0 1-1 0 0,0-1 1 0 0,0 0-1 0 0,0 1 1 0 0,-1-1-1 0 0,1 0 1 0 0,-1 0 0 0 0,0 0-1 0 0,0 0 1 0 0,0 0-1 0 0,0-7 1 0 0,25-154-9328 0 0,-23 141 8644 0 0,-2 0 1 0 0,-2-27-1 0 0,0 10 95 0 0,1 9-1298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6:4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4840 0 0,'8'30'7650'0'0,"15"-13"-2577"0"0,-23-17-5027 0 0,0 0-1 0 0,1 0 1 0 0,-1 0-1 0 0,1 0 0 0 0,-1 1 1 0 0,0-1-1 0 0,1 0 0 0 0,-1 0 1 0 0,0 0-1 0 0,1 0 1 0 0,-1 1-1 0 0,0-1 0 0 0,1 0 1 0 0,-1 0-1 0 0,0 1 0 0 0,1-1 1 0 0,-1 0-1 0 0,0 0 0 0 0,0 1 1 0 0,1-1-1 0 0,-1 0 1 0 0,0 1-1 0 0,0-1 0 0 0,0 1 1 0 0,1-1-1 0 0,-1 0 0 0 0,0 1 1 0 0,0-1-1 0 0,0 0 0 0 0,0 2 1 0 0,9 8 1503 0 0,67 45 1333 0 0,-55-41-2528 0 0,0 2 0 0 0,-2 0 0 0 0,1 1 1 0 0,21 27-1 0 0,-14-17-55 0 0,51 51 555 0 0,-65-68-736 0 0,-2 1 0 0 0,1 0 0 0 0,-2 0 0 0 0,1 1 1 0 0,-2 1-1 0 0,1 0 0 0 0,9 18 0 0 0,9 14 172 0 0,-7-17-76 0 0,-1 2 0 0 0,-2 1-1 0 0,-1 0 1 0 0,25 63-1 0 0,-26-47-103 0 0,5 18 0 0 0,-11-12-40 0 0,0-4-4 0 0,-2 0 0 0 0,2 74 0 0 0,-6-36-189 0 0,-1-61-612 0 0,-2 1-1 0 0,0-1 1 0 0,-2 1 0 0 0,-6 34 0 0 0,5-28-1136 0 0,3-27 890 0 0,-1 0-1 0 0,-1 0 0 0 0,1 1 0 0 0,-1-1 1 0 0,0 0-1 0 0,-4 10 0 0 0,5-15 649 0 0,-1 1 0 0 0,1-1 0 0 0,-1 0 0 0 0,1 1 1 0 0,0-1-1 0 0,-1 0 0 0 0,1 1 0 0 0,0-1 0 0 0,0 1 0 0 0,0-1 0 0 0,0 0 0 0 0,0 1 0 0 0,0-1 0 0 0,0 1 0 0 0,1-1 0 0 0,0 2 0 0 0,-1-1 18 0 0,0-1 0 0 0,1 1-1 0 0,-1-1 1 0 0,0 1-1 0 0,0-1 1 0 0,0 1-1 0 0,0 0 1 0 0,0-1-1 0 0,0 1 1 0 0,0-1-1 0 0,0 1 1 0 0,-1 0-1 0 0,1-1 1 0 0,-2 3-1 0 0,-5 9-4274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7:3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1352 1416 9008 0 0,'0'-4'198'0'0,"0"0"1"0"0,0 0-1 0 0,0 0 1 0 0,0 0 0 0 0,1 0-1 0 0,0 0 1 0 0,0 0-1 0 0,0 0 1 0 0,0 0-1 0 0,0 0 1 0 0,1 1-1 0 0,0-1 1 0 0,0 0 0 0 0,0 1-1 0 0,0 0 1 0 0,0-1-1 0 0,1 1 1 0 0,-1 0-1 0 0,1 0 1 0 0,0 0 0 0 0,0 1-1 0 0,4-4 1 0 0,17-17 916 0 0,-12 10-634 0 0,-9 9-294 0 0,0 1 0 0 0,0-1 1 0 0,0 1-1 0 0,1 0 1 0 0,-1 0-1 0 0,1 0 1 0 0,0 1-1 0 0,0-1 0 0 0,6-2 1 0 0,116-47 3005 0 0,-120 50-3021 0 0,0 1 0 0 0,0-1 0 0 0,0 1 0 0 0,0 0 1 0 0,1 1-1 0 0,-1 0 0 0 0,0 0 0 0 0,1 0 0 0 0,-1 0 0 0 0,0 1 0 0 0,0 0 0 0 0,9 3 0 0 0,-12-3-76 0 0,0 0-1 0 0,0 0 1 0 0,0 0-1 0 0,0 0 1 0 0,-1 1-1 0 0,1-1 1 0 0,0 1-1 0 0,-1 0 1 0 0,1-1-1 0 0,-1 1 1 0 0,0 0-1 0 0,0 1 1 0 0,0-1-1 0 0,0 0 1 0 0,0 1-1 0 0,0-1 1 0 0,0 1-1 0 0,-1-1 1 0 0,1 1-1 0 0,-1 0 1 0 0,0-1-1 0 0,0 1 1 0 0,0 0-1 0 0,0 0 1 0 0,-1 0-1 0 0,1 0 1 0 0,-1 0-1 0 0,1 5 1 0 0,-1 10 239 0 0,1-11-235 0 0,0 1 0 0 0,-1-1-1 0 0,0 1 1 0 0,-1-1 0 0 0,1 1 0 0 0,-2-1-1 0 0,1 0 1 0 0,-1 1 0 0 0,0-1 0 0 0,0 0-1 0 0,-1 0 1 0 0,0 0 0 0 0,-5 9 0 0 0,-121 137 940 0 0,107-130-887 0 0,-1-1-1 0 0,0-2 1 0 0,-2 0 0 0 0,-41 25-1 0 0,-2-1 93 0 0,44-28-150 0 0,0-1 0 0 0,-1-1 1 0 0,-31 13-1 0 0,25-16-56 0 0,-61 20 120 0 0,82-29-129 0 0,1 0-1 0 0,-1-1 1 0 0,0 0 0 0 0,0-1 0 0 0,1 0-1 0 0,-1-1 1 0 0,-18-3 0 0 0,25 3-25 0 0,-1 0 1 0 0,1-1-1 0 0,0 0 1 0 0,0 1-1 0 0,0-1 0 0 0,0 0 1 0 0,0 0-1 0 0,0-1 1 0 0,1 1-1 0 0,-1-1 1 0 0,1 1-1 0 0,-1-1 1 0 0,1 0-1 0 0,-2-3 0 0 0,-2-1 8 0 0,-1-3-8 0 0,0-1 0 0 0,1 1 0 0 0,0-1 0 0 0,1 0 0 0 0,0-1 0 0 0,1 1 0 0 0,0-1 0 0 0,0 0 0 0 0,2 0 0 0 0,-1 0 0 0 0,0-13 0 0 0,3 23-4 0 0,-2-53-12 0 0,2 51 11 0 0,0 0 1 0 0,0 0-1 0 0,0 0 0 0 0,1 0 0 0 0,-1 0 0 0 0,1 0 1 0 0,0 1-1 0 0,0-1 0 0 0,1 0 0 0 0,2-6 0 0 0,20-10 24 0 0,-9-12-10 0 0,6 11-25 0 0,-4-9-8 0 0,-10 22 18 0 0,0 1-1 0 0,1 1 0 0 0,0-1 0 0 0,0 1 0 0 0,1 1 0 0 0,15-8 0 0 0,-21 12 3 0 0,-1-1 1 0 0,1 1-1 0 0,-1 0 0 0 0,0-1 1 0 0,1 1-1 0 0,-1-1 0 0 0,0 0 1 0 0,0 0-1 0 0,0 0 0 0 0,3-4 1 0 0,13-10-4 0 0,-1 10 5 0 0,2 0-1 0 0,-1 2 0 0 0,0 0 1 0 0,1 1-1 0 0,0 1 0 0 0,23 1 0 0 0,-7 0-5 0 0,-6 0 13 0 0,46 5 1 0 0,-68-3-8 0 0,0 0 0 0 0,-1 0 0 0 0,1 0 0 0 0,-1 1 0 0 0,0 0 0 0 0,1 0 0 0 0,-1 1 0 0 0,0 0 0 0 0,-1 0 0 0 0,1 0 0 0 0,0 1-1 0 0,7 7 1 0 0,-9-7-2 0 0,0 0 0 0 0,0 0 1 0 0,0-1-1 0 0,1 1 0 0 0,-1-1 0 0 0,1 0 0 0 0,0 0 0 0 0,9 4 0 0 0,-12-6 6 0 0,1 0 0 0 0,-1 0 0 0 0,0 0 0 0 0,0 0 0 0 0,1 1 0 0 0,-1-1 0 0 0,0 1 0 0 0,0 0 0 0 0,-1 0 0 0 0,1-1 0 0 0,0 1 0 0 0,0 0 0 0 0,-1 1 0 0 0,0-1 0 0 0,3 3 0 0 0,1 3 26 0 0,4 6 24 0 0,0 0-1 0 0,-1 0 0 0 0,0 0 1 0 0,-1 1-1 0 0,-1 0 1 0 0,0 1-1 0 0,-1 0 1 0 0,5 30-1 0 0,-8-37-29 0 0,-1 1 0 0 0,-1-1-1 0 0,1 1 1 0 0,-2-1 0 0 0,1 0 0 0 0,-1 1 0 0 0,-1-1 0 0 0,0 0-1 0 0,0 1 1 0 0,-1-1 0 0 0,0-1 0 0 0,0 1 0 0 0,-10 16-1 0 0,6-12 6 0 0,-1 0 0 0 0,0-1 0 0 0,-1 0 0 0 0,0 0 0 0 0,-1-1 0 0 0,0 0 0 0 0,-21 16 0 0 0,16-17 2 0 0,-1 0 0 0 0,0 0 0 0 0,0-2 1 0 0,-1 0-1 0 0,-20 7 0 0 0,20-9-18 0 0,0-1 1 0 0,-1-1-1 0 0,-27 3 0 0 0,40-6-13 0 0,1-1 0 0 0,-1 0-1 0 0,1 0 1 0 0,-1 0 0 0 0,1 0 0 0 0,-1 0-1 0 0,1-1 1 0 0,-1 0 0 0 0,1 0 0 0 0,-1 0-1 0 0,1-1 1 0 0,0 0 0 0 0,-1 1 0 0 0,1-1-1 0 0,0-1 1 0 0,0 1 0 0 0,1-1 0 0 0,-1 1-1 0 0,0-1 1 0 0,-3-4 0 0 0,-49-53-27 0 0,32 7 40 0 0,16 38-26 0 0,1-1 0 0 0,0 0-1 0 0,1 0 1 0 0,1-1 0 0 0,1 1 0 0 0,0-1 0 0 0,1 0 0 0 0,1 0 0 0 0,1 0 0 0 0,0-1 0 0 0,1 1 0 0 0,1 0 0 0 0,1 0 0 0 0,0 0 0 0 0,1 0 0 0 0,1 0-1 0 0,6-17 1 0 0,-7 26 0 0 0,1 0-1 0 0,-1 0 1 0 0,1 1-1 0 0,0 0 0 0 0,1 0 1 0 0,0 0-1 0 0,0 0 1 0 0,9-9-1 0 0,8-9 34 0 0,-6-3-36 0 0,-4 17-11 0 0,0 0 1 0 0,1 1-1 0 0,26-16 0 0 0,-15 16 42 0 0,0 0-1 0 0,0 2 0 0 0,45-10 1 0 0,-52 16-20 0 0,0 0 0 0 0,0 1 1 0 0,29 3-1 0 0,-9-1-50 0 0,-28 0 50 0 0,1 1 0 0 0,-1 0 0 0 0,1 0 0 0 0,-1 1 0 0 0,0 0 0 0 0,0 0 1 0 0,-1 1-1 0 0,1 1 0 0 0,-1-1 0 0 0,1 1 0 0 0,-2 0 0 0 0,11 10 0 0 0,32 16 43 0 0,-40-23-20 0 0,0 0-1 0 0,0 0 1 0 0,16 18 0 0 0,-20-20-9 0 0,41 72 148 0 0,-41-68-136 0 0,-1 1-1 0 0,-1 0 1 0 0,0 0 0 0 0,-1 0 0 0 0,0 0 0 0 0,0 1-1 0 0,-1-1 1 0 0,-1 1 0 0 0,0-1 0 0 0,-1 1 0 0 0,0 0 0 0 0,-2 17-1 0 0,1 12 57 0 0,0-30-63 0 0,0-1 0 0 0,-1 1-1 0 0,0-1 1 0 0,0 1 0 0 0,-1-1 0 0 0,-1 0 0 0 0,1 0 0 0 0,-2 0-1 0 0,1 0 1 0 0,-2-1 0 0 0,1 1 0 0 0,-11 11 0 0 0,-8 10 3 0 0,-2-2 1 0 0,-31 28-1 0 0,18-18 49 0 0,30-33-58 0 0,-1 0 0 0 0,0 0 0 0 0,0-1 0 0 0,0-1-1 0 0,-1 1 1 0 0,-19 4 0 0 0,-2 3 23 0 0,20-7-30 0 0,0-1-1 0 0,0 0 1 0 0,-1-1 0 0 0,1 0 0 0 0,-1-1 0 0 0,0 0 0 0 0,-13-1-1 0 0,18 0-1 0 0,0-2 0 0 0,0 1 0 0 0,0-1-1 0 0,0 0 1 0 0,0 0 0 0 0,0-1 0 0 0,1 0-1 0 0,-1-1 1 0 0,0 0 0 0 0,1 0 0 0 0,0-1-1 0 0,-8-4 1 0 0,0-2 1 0 0,6 5 1 0 0,1-1 0 0 0,-1 1 1 0 0,1-2-1 0 0,0 1 0 0 0,1-1 0 0 0,-13-14 0 0 0,-16-37-22 0 0,25 42 8 0 0,0-1 0 0 0,2 0-1 0 0,0 0 1 0 0,0-1-1 0 0,2 0 1 0 0,-7-22-1 0 0,12 29 11 0 0,-3-4-13 0 0,1 0 1 0 0,0-1-1 0 0,1 1 1 0 0,1 0-1 0 0,1-1 1 0 0,0 0-1 0 0,1 1 0 0 0,1-1 1 0 0,0 0-1 0 0,4-19 1 0 0,3 9-5 0 0,-6 18 5 0 0,0-1 1 0 0,1 1-1 0 0,0 0 1 0 0,0 0 0 0 0,0 1-1 0 0,1-1 1 0 0,1 1-1 0 0,-1 0 1 0 0,1 0 0 0 0,0 0-1 0 0,1 0 1 0 0,9-9-1 0 0,99-102-25 0 0,-113 117 37 0 0,1-1 0 0 0,-1 1 0 0 0,1 0 0 0 0,0 0 0 0 0,0-1 0 0 0,-1 1 0 0 0,1 0 0 0 0,0 1 0 0 0,0-1 0 0 0,0 0 1 0 0,0 0-1 0 0,0 1 0 0 0,4-1 0 0 0,12-7-4 0 0,-6-4 2 0 0,-10 9 6 0 0,0 1 0 0 0,0 0 0 0 0,0 0 0 0 0,0 1 0 0 0,1-1 0 0 0,-1 0 0 0 0,1 1 0 0 0,-1-1 0 0 0,1 1 0 0 0,0 0 0 0 0,0 0 0 0 0,-1 0 0 0 0,1 0 0 0 0,0 1 0 0 0,0-1 0 0 0,0 1 0 0 0,5-1 0 0 0,21-2 33 0 0,0 1 0 0 0,34 3 0 0 0,-19-1-140 0 0,-35 1 91 0 0,1 0 1 0 0,-1 0-1 0 0,1 1 1 0 0,-1 0 0 0 0,0 1-1 0 0,1 0 1 0 0,-2 0-1 0 0,1 1 1 0 0,0 0 0 0 0,-1 0-1 0 0,1 1 1 0 0,7 7-1 0 0,-1-1 46 0 0,-1 1 0 0 0,0 1 0 0 0,0 0 0 0 0,18 24 0 0 0,-27-20 9 0 0,-5-15-38 0 0,0 0 0 0 0,0 0 0 0 0,0 0 0 0 0,0 0 0 0 0,1 0 0 0 0,-1 0 0 0 0,1 0 0 0 0,0 0-1 0 0,-1-1 1 0 0,1 1 0 0 0,0 0 0 0 0,0 0 0 0 0,2 2 0 0 0,2 4 4 0 0,0-1-1 0 0,0 1 1 0 0,-1 0 0 0 0,0 0-1 0 0,0 1 1 0 0,-1-1 0 0 0,3 12-1 0 0,7 11 0 0 0,-11-27-7 0 0,0 0-1 0 0,0 0 1 0 0,-1 0-1 0 0,1 1 1 0 0,-1-1-1 0 0,0 0 1 0 0,0 1 0 0 0,0-1-1 0 0,0 5 1 0 0,-1 8 18 0 0,0 34 28 0 0,-7 60 1 0 0,4-95-40 0 0,0 0-1 0 0,0 0 1 0 0,-2 0 0 0 0,0-1-1 0 0,-1 0 1 0 0,0 0 0 0 0,-14 24 0 0 0,18-36-12 0 0,0 0 1 0 0,0 0-1 0 0,0 0 1 0 0,-1-1-1 0 0,1 1 1 0 0,-1 0 0 0 0,1-1-1 0 0,-1 0 1 0 0,-4 3-1 0 0,4-3-2 0 0,0 1-1 0 0,0-1 1 0 0,1 1 0 0 0,-1-1-1 0 0,1 1 1 0 0,-1 0-1 0 0,1 0 1 0 0,0 0-1 0 0,-3 4 1 0 0,1-2 4 0 0,0 0 0 0 0,-1 0 0 0 0,0 0 0 0 0,0-1 0 0 0,-1 0-1 0 0,1 0 1 0 0,-1 0 0 0 0,1-1 0 0 0,-1 0 0 0 0,-9 4 0 0 0,-35 22-4 0 0,37-22 7 0 0,0-1 0 0 0,0 0 0 0 0,0 0 1 0 0,-1-1-1 0 0,0-1 0 0 0,0 0 0 0 0,-1-1 1 0 0,1-1-1 0 0,0 0 0 0 0,-1-1 0 0 0,1-1 1 0 0,-1 0-1 0 0,0-1 0 0 0,-25-5 0 0 0,37 6-3 0 0,1-1 0 0 0,-1 1 0 0 0,1-1 0 0 0,-1 0 0 0 0,1 0 0 0 0,0 0 0 0 0,0 0 0 0 0,-1 0 0 0 0,1-1 0 0 0,0 1 0 0 0,0-1 0 0 0,0 0 0 0 0,0 1-1 0 0,1-1 1 0 0,-1 0 0 0 0,0 0 0 0 0,1 0 0 0 0,-1 0 0 0 0,1 0 0 0 0,-2-3 0 0 0,-22-26-32 0 0,19 26 24 0 0,0 0 1 0 0,1 0-1 0 0,-1-1 0 0 0,1 0 1 0 0,0 0-1 0 0,1-1 0 0 0,0 1 1 0 0,0-1-1 0 0,0 0 0 0 0,1 0 1 0 0,0 0-1 0 0,0 0 0 0 0,0-1 1 0 0,1 1-1 0 0,-1-13 0 0 0,-4-23-49 0 0,-3-46-52 0 0,10 57 77 0 0,-1-3-12 0 0,6-43 0 0 0,-4 68 37 0 0,1-1 0 0 0,0 1 1 0 0,0 0-1 0 0,2 0 0 0 0,-1 0 0 0 0,1 0 0 0 0,0 0 0 0 0,10-14 0 0 0,8-9 4 0 0,2-5-31 0 0,1 1 0 0 0,3 1 0 0 0,61-63 0 0 0,-86 96 44 0 0,-1 1-1 0 0,1-1 1 0 0,0 1 0 0 0,0 0-1 0 0,0 0 1 0 0,0 1-1 0 0,0-1 1 0 0,0 0 0 0 0,5-1-1 0 0,10-5 25 0 0,-8 1-17 0 0,1 1-1 0 0,0 0 1 0 0,1 1 0 0 0,-1 0-1 0 0,1 1 1 0 0,15-3 0 0 0,6 0 16 0 0,1 3 1 0 0,0 1 0 0 0,68 2-1 0 0,-54 2 35 0 0,-30 0-74 0 0,-1 1 0 0 0,1 1 0 0 0,-1 1 0 0 0,0 1 1 0 0,0 0-1 0 0,0 1 0 0 0,-1 1 0 0 0,0 0 0 0 0,0 1 0 0 0,-1 1 1 0 0,0 1-1 0 0,0 0 0 0 0,-1 0 0 0 0,16 17 0 0 0,17 40 94 0 0,-37-57-68 0 0,-7-6-7 0 0,1 0 0 0 0,-1 0 0 0 0,1 0 1 0 0,-1 1-1 0 0,0-1 0 0 0,-1 1 0 0 0,1 0 0 0 0,-1 0 1 0 0,0-1-1 0 0,2 8 0 0 0,-2-7-5 0 0,1 4 25 0 0,1 0 0 0 0,-1-1 1 0 0,-1 2-1 0 0,0-1 0 0 0,0 0 0 0 0,-1 0 1 0 0,1 17-1 0 0,-1 17 58 0 0,1-32-74 0 0,-2 0 0 0 0,1 0 0 0 0,-1 0 0 0 0,-1-1 0 0 0,0 1 0 0 0,-1 0 0 0 0,0-1 0 0 0,-6 20 0 0 0,0-10 11 0 0,7-16-23 0 0,0-1 1 0 0,0 0-1 0 0,-1 1 0 0 0,1-1 0 0 0,-1 0 0 0 0,0 0 1 0 0,0 0-1 0 0,0 0 0 0 0,0-1 0 0 0,-1 1 1 0 0,1 0-1 0 0,-6 3 0 0 0,-37 38 2 0 0,35-34-5 0 0,0 1-1 0 0,0-1 1 0 0,-1-1 0 0 0,-1 0 0 0 0,1-1 0 0 0,-1 0 0 0 0,-16 8 0 0 0,8-8 0 0 0,0 0 0 0 0,-1-2 0 0 0,0 0 0 0 0,-1-1 0 0 0,-25 2 0 0 0,38-6 0 0 0,-1 0 0 0 0,0-1 0 0 0,0 0 0 0 0,0 0 0 0 0,0-1 0 0 0,0 0 0 0 0,0-1 0 0 0,0 0 0 0 0,0-1 0 0 0,1 0 0 0 0,-1 0 0 0 0,1-1 0 0 0,-14-8 0 0 0,-35-25 0 0 0,43 30 0 0 0,1-1 0 0 0,1-1 0 0 0,0 0 0 0 0,0-1 0 0 0,1-1 0 0 0,0 0 0 0 0,0 0 0 0 0,2-1 0 0 0,-19-26 0 0 0,15 14 0 0 0,-9-12 0 0 0,19 32-5 0 0,0-1 1 0 0,1 0-1 0 0,0 0 1 0 0,0-1-1 0 0,0 1 1 0 0,0-1-1 0 0,1 1 1 0 0,0-1-1 0 0,0 0 1 0 0,0 0-1 0 0,-1-11 1 0 0,1-4-27 0 0,1 0 0 0 0,2-24 0 0 0,0 7 5 0 0,-1 30 13 0 0,1-1 0 0 0,0 1 1 0 0,1 0-1 0 0,0 0 0 0 0,0-1 1 0 0,1 1-1 0 0,0 0 0 0 0,0 1 1 0 0,1-1-1 0 0,8-13 0 0 0,5-3 30 0 0,34-38-1 0 0,-27 34 61 0 0,-17 19-71 0 0,0 1-1 0 0,0 0 0 0 0,1 0 1 0 0,0 0-1 0 0,1 1 0 0 0,-1 1 1 0 0,1-1-1 0 0,1 1 0 0 0,-1 1 1 0 0,1 0-1 0 0,0 0 0 0 0,0 1 1 0 0,1 0-1 0 0,-1 1 0 0 0,1 0 1 0 0,12-2-1 0 0,12-4 44 0 0,-23 5-42 0 0,1 0 1 0 0,0 1-1 0 0,1 1 0 0 0,19-2 0 0 0,-15 4-7 0 0,23 0 4 0 0,0 1 0 0 0,43 8 1 0 0,-73-7-4 0 0,0 0 0 0 0,0 0 0 0 0,-1 2 0 0 0,1-1 0 0 0,-1 1 0 0 0,0 1 0 0 0,0-1 1 0 0,0 2-1 0 0,-1 0 0 0 0,0 0 0 0 0,0 0 0 0 0,12 12 0 0 0,-19-16-2 0 0,-1 0 1 0 0,1 0-1 0 0,0-1 0 0 0,0 1 1 0 0,-1-1-1 0 0,1 1 1 0 0,0-1-1 0 0,0 0 0 0 0,0 0 1 0 0,0 0-1 0 0,1 0 0 0 0,-1 0 1 0 0,3 1-1 0 0,9 3-18 0 0,36 25-84 0 0,-49-29 102 0 0,0 0 0 0 0,0 0-1 0 0,0-1 1 0 0,1 1-1 0 0,-1 1 1 0 0,0-1-1 0 0,0 0 1 0 0,0 0 0 0 0,0 0-1 0 0,-1 0 1 0 0,1 1-1 0 0,0-1 1 0 0,0 0 0 0 0,-1 1-1 0 0,1-1 1 0 0,-1 0-1 0 0,1 1 1 0 0,-1-1 0 0 0,0 1-1 0 0,1 1 1 0 0,5 13 6 0 0,5-9-2 0 0,-10-7-3 0 0,0 1 0 0 0,0-1 0 0 0,0 1 1 0 0,0 0-1 0 0,0-1 0 0 0,0 1 0 0 0,0 0 0 0 0,-1-1 1 0 0,1 1-1 0 0,0 0 0 0 0,0 0 0 0 0,0 0 1 0 0,-1 0-1 0 0,1 0 0 0 0,0 0 0 0 0,-1 0 1 0 0,1 0-1 0 0,-1 0 0 0 0,1 0 0 0 0,-1 0 1 0 0,0 0-1 0 0,1 0 0 0 0,-1 2 0 0 0,9 29 43 0 0,-5-20-22 0 0,0-1-1 0 0,-1 1 1 0 0,-1 0 0 0 0,1 14 0 0 0,-3-15-21 0 0,1-1 0 0 0,0 0 0 0 0,-1 1 0 0 0,-1-1 0 0 0,0 0 0 0 0,0 1 0 0 0,-1-1 0 0 0,0 0 0 0 0,-1 0 0 0 0,-5 13 0 0 0,-4 4 0 0 0,11-25 0 0 0,1 0 0 0 0,-1 1 0 0 0,0-1 0 0 0,0 0 0 0 0,0 0 0 0 0,0-1 0 0 0,0 1 0 0 0,0 0 0 0 0,0 0 0 0 0,-1 0 0 0 0,1-1 0 0 0,-1 1 0 0 0,1-1 0 0 0,-1 1 0 0 0,-2 1 0 0 0,-15 14 0 0 0,0-1 0 0 0,-2-1 0 0 0,1-1 0 0 0,-2-1 0 0 0,0-1 0 0 0,-1 0 0 0 0,0-2 0 0 0,0-1 0 0 0,-1-1 0 0 0,0 0 0 0 0,-1-2 0 0 0,1-1 0 0 0,-1-1 0 0 0,-43 1 0 0 0,52-4 0 0 0,1-1 0 0 0,0-1 0 0 0,0 0 0 0 0,-1-1 0 0 0,1-1 0 0 0,0 0 0 0 0,-28-11 0 0 0,2-5 0 0 0,-87-47 0 0 0,112 57 0 0 0,1-1 0 0 0,0 0 0 0 0,0-2 0 0 0,1 0 0 0 0,-18-19 0 0 0,13 2 0 0 0,5 16 0 0 0,10 9 0 0 0,1 1 0 0 0,0 0 0 0 0,-1-1 0 0 0,2 0 0 0 0,-1 0 0 0 0,0 1 0 0 0,1-2 0 0 0,-1 1 0 0 0,1 0 0 0 0,0 0 0 0 0,1-1 0 0 0,-3-8 0 0 0,-3-10 0 0 0,1 0 0 0 0,0 0 0 0 0,-3-45 0 0 0,8 58 0 0 0,1 0 0 0 0,0 0 0 0 0,0 0 0 0 0,1 0 0 0 0,0 0 0 0 0,1 0 0 0 0,0 0 0 0 0,1 0 0 0 0,0 0 0 0 0,1 1 0 0 0,-1 0 0 0 0,10-16 0 0 0,24-28 0 0 0,-14 34 0 0 0,-5-14 0 0 0,8 13 0 0 0,-8-8 0 0 0,41-19 0 0 0,-56 42 0 0 0,1 0 0 0 0,-1 1 0 0 0,1 0 0 0 0,0 0 0 0 0,0 0 0 0 0,1 0 0 0 0,-1 1 0 0 0,1-1 0 0 0,9-4 0 0 0,16-10 0 0 0,-17 7 0 0 0,-11 9 0 0 0,1 0 0 0 0,-1 0 0 0 0,1 0 0 0 0,-1 0 0 0 0,1 0 0 0 0,0 1 0 0 0,0-1 0 0 0,0 1 0 0 0,0 0 0 0 0,0-1 0 0 0,0 2 0 0 0,0-1 0 0 0,3-1 0 0 0,54-11 0 0 0,-42 9 0 0 0,0 0 0 0 0,1 0 0 0 0,34 0 0 0 0,-36 3 0 0 0,0 1 0 0 0,-1 1 0 0 0,1 0 0 0 0,0 2 0 0 0,-1 0 0 0 0,1 0 0 0 0,-1 2 0 0 0,0 0 0 0 0,19 9 0 0 0,-31-12 0 0 0,-1 0 0 0 0,0 0 0 0 0,0 0 0 0 0,0 1 0 0 0,0-1 0 0 0,-1 1 0 0 0,1 0 0 0 0,-1 0 0 0 0,1 0 0 0 0,-1 0 0 0 0,0 0 0 0 0,0 0 0 0 0,0 0 0 0 0,-1 1 0 0 0,3 5 0 0 0,13 22 0 0 0,-12-21 0 0 0,0 1 0 0 0,-1-1 0 0 0,0 1 0 0 0,-1 0 0 0 0,0 0 0 0 0,1 12 0 0 0,-3-19 0 0 0,3 14 0 0 0,-1-1 0 0 0,-2 1 0 0 0,1 0 0 0 0,-2-1 0 0 0,0 1 0 0 0,-2 0 0 0 0,1-1 0 0 0,-2 1 0 0 0,-1-1 0 0 0,0 1 0 0 0,-1-1 0 0 0,0 0 0 0 0,-13 23 0 0 0,-134 243 0 0 0,146-274 0 0 0,0 0 0 0 0,0 0 0 0 0,-1-1 0 0 0,0 0 0 0 0,-1 0 0 0 0,1 0 0 0 0,-2-1 0 0 0,-13 9 0 0 0,15-11 0 0 0,0 1 0 0 0,1-1 0 0 0,0 1 0 0 0,-9 10 0 0 0,-25 23 0 0 0,31-32 0 0 0,-1-1 0 0 0,0 0 0 0 0,-1 0 0 0 0,1-1 0 0 0,-1-1 0 0 0,0 1 0 0 0,0-2 0 0 0,-1 0 0 0 0,1 0 0 0 0,-1-1 0 0 0,1 0 0 0 0,-1-1 0 0 0,0 0 0 0 0,0-1 0 0 0,1-1 0 0 0,-1 0 0 0 0,0 0 0 0 0,1-1 0 0 0,-1 0 0 0 0,1-1 0 0 0,0-1 0 0 0,-1 0 0 0 0,-10-5 0 0 0,14 4 0 0 0,0 0 0 0 0,1 0 0 0 0,-1-1 0 0 0,1 0 0 0 0,0 0 0 0 0,-11-13 0 0 0,-5-5 0 0 0,10 13 0 0 0,9 7 0 0 0,-1 0 0 0 0,1 0 0 0 0,0 0 0 0 0,0-1 0 0 0,1 0 0 0 0,-1 1 0 0 0,-4-11 0 0 0,-4-9 0 0 0,2-1 0 0 0,1 0 0 0 0,1 0 0 0 0,1-1 0 0 0,1 0 0 0 0,1 0 0 0 0,1 0 0 0 0,2-1 0 0 0,1 1 0 0 0,0-1 0 0 0,7-48 0 0 0,-5 71 0 0 0,0 0 0 0 0,1 1 0 0 0,-1-1 0 0 0,1 0 0 0 0,-1 0 0 0 0,1 1 0 0 0,0-1 0 0 0,1 1 0 0 0,-1-1 0 0 0,1 1 0 0 0,4-5 0 0 0,-3 4 0 0 0,0-1 0 0 0,0 0 0 0 0,-1 0 0 0 0,0 0 0 0 0,0 0 0 0 0,0-1 0 0 0,3-7 0 0 0,-2 3 0 0 0,1 1 0 0 0,0 0 0 0 0,1 1 0 0 0,0-1 0 0 0,0 1 0 0 0,1 0 0 0 0,0 1 0 0 0,0-1 0 0 0,13-8 0 0 0,34-38 0 0 0,-52 51 0 0 0,-1 0 0 0 0,1 1 0 0 0,0 0 0 0 0,0-1 0 0 0,1 1 0 0 0,-1 0 0 0 0,0 0 0 0 0,1 0 0 0 0,-1 0 0 0 0,1 1 0 0 0,0-1 0 0 0,0 1 0 0 0,-1-1 0 0 0,1 1 0 0 0,0 0 0 0 0,0 0 0 0 0,0 0 0 0 0,0 1 0 0 0,1-1 0 0 0,2 1 0 0 0,-2-1 0 0 0,-1 0 0 0 0,0 0 0 0 0,0 0 0 0 0,1 0 0 0 0,-1-1 0 0 0,0 1 0 0 0,0-1 0 0 0,0 0 0 0 0,-1 0 0 0 0,1 0 0 0 0,3-3 0 0 0,14-9 0 0 0,33 3 0 0 0,-11 3 0 0 0,-25 4 0 0 0,-1 1 0 0 0,0 1 0 0 0,1 0 0 0 0,0 1 0 0 0,-1 0 0 0 0,1 2 0 0 0,0 0 0 0 0,32 6 0 0 0,-36-4 0 0 0,-1 0 0 0 0,1 1 0 0 0,-1 0 0 0 0,0 1 0 0 0,0 0 0 0 0,0 1 0 0 0,0 1 0 0 0,-1-1 0 0 0,0 2 0 0 0,-1-1 0 0 0,12 12 0 0 0,14 13 0 0 0,-20-12 0 0 0,-10-13 0 0 0,0 0 0 0 0,-1 1 0 0 0,0-1 0 0 0,0 1 0 0 0,-1 0 0 0 0,7 17 0 0 0,-2-3 0 0 0,-5-16 0 0 0,-1 0 0 0 0,0 1 0 0 0,-1 0 0 0 0,0-1 0 0 0,0 1 0 0 0,0 0 0 0 0,-1 0 0 0 0,1 14 0 0 0,0 52 0 0 0,0-31 0 0 0,-2 0 0 0 0,-6 54 0 0 0,2-79 0 0 0,0-1 0 0 0,-1 0 0 0 0,-1 0 0 0 0,0-1 0 0 0,-17 30 0 0 0,-11 25 0 0 0,27-54 0 0 0,-2 1 0 0 0,1-1 0 0 0,-2-1 0 0 0,0 1 0 0 0,-1-2 0 0 0,-1 0 0 0 0,0 0 0 0 0,-17 14 0 0 0,18-16 0 0 0,2-3 0 0 0,-1-1 0 0 0,0-1 0 0 0,0 1 0 0 0,0-2 0 0 0,-1 1 0 0 0,0-1 0 0 0,0-1 0 0 0,0 0 0 0 0,-1-1 0 0 0,0 0 0 0 0,-17 3 0 0 0,12-3 0 0 0,0-2 0 0 0,0 0 0 0 0,-1-1 0 0 0,1-1 0 0 0,0 0 0 0 0,-1-2 0 0 0,-28-5 0 0 0,36 4 0 0 0,0-1 0 0 0,0 0 0 0 0,0 0 0 0 0,1-1 0 0 0,-1 0 0 0 0,1-1 0 0 0,0 0 0 0 0,-13-12 0 0 0,-64-67 0 0 0,84 83 0 0 0,-8-9 0 0 0,-4-3 0 0 0,0-1 0 0 0,1-1 0 0 0,-17-27 0 0 0,15 16 0 0 0,1-1 0 0 0,-18-54 0 0 0,27 71 0 0 0,2-2 0 0 0,-1 1 0 0 0,2 0 0 0 0,0-1 0 0 0,0 1 0 0 0,1-1 0 0 0,1 1 0 0 0,0-1 0 0 0,1 0 0 0 0,0 1 0 0 0,0-1 0 0 0,2 1 0 0 0,0 0 0 0 0,7-20 0 0 0,-9 30 0 0 0,0-1 0 0 0,0 1 0 0 0,0 0 0 0 0,1 0 0 0 0,-1 0 0 0 0,1 0 0 0 0,-1 0 0 0 0,1 0 0 0 0,0 0 0 0 0,0 0 0 0 0,2-1 0 0 0,12-13 0 0 0,3-14 0 0 0,15-18 0 0 0,25 7 0 0 0,-54 36 0 0 0,0 1 0 0 0,0 0 0 0 0,0 0 0 0 0,0 0 0 0 0,1 0 0 0 0,0 1 0 0 0,0 0 0 0 0,0 0 0 0 0,8-2 0 0 0,30-16 0 0 0,-31 14 0 0 0,0 0 0 0 0,0 1 0 0 0,1 1 0 0 0,0 0 0 0 0,0 1 0 0 0,0 0 0 0 0,1 1 0 0 0,20-1 0 0 0,128 0 0 0 0,-107 5 0 0 0,-38 0 0 0 0,-1 0 0 0 0,0 1 0 0 0,1 0 0 0 0,-1 2 0 0 0,-1 0 0 0 0,1 1 0 0 0,0 0 0 0 0,-1 2 0 0 0,0 0 0 0 0,-1 0 0 0 0,1 2 0 0 0,13 10 0 0 0,-22-13 0 0 0,0-1 0 0 0,0 0 0 0 0,0 0 0 0 0,15 7 0 0 0,-20-10 0 0 0,0 0 0 0 0,1 0 0 0 0,-1 1 0 0 0,0-1 0 0 0,0 0 0 0 0,0 1 0 0 0,-1 0 0 0 0,1-1 0 0 0,-1 1 0 0 0,1 0 0 0 0,-1 0 0 0 0,0 0 0 0 0,1 5 0 0 0,4 7 0 0 0,1 4 0 0 0,-1 1 0 0 0,-1 0 0 0 0,-1 0 0 0 0,-1 1 0 0 0,-1-1 0 0 0,0 1 0 0 0,-1-1 0 0 0,-2 1 0 0 0,0 0 0 0 0,-1-1 0 0 0,-1 1 0 0 0,-10 36 0 0 0,9-48 0 0 0,0 1 0 0 0,-1-1 0 0 0,1 0 0 0 0,-2 0 0 0 0,1 0 0 0 0,-14 15 0 0 0,4-4 0 0 0,-1 1 0 0 0,4-3 0 0 0,-2 0 0 0 0,0-1 0 0 0,-20 18 0 0 0,11-12 0 0 0,13-13 0 0 0,0 0 0 0 0,0-1 0 0 0,-1 0 0 0 0,0-1 0 0 0,0 0 0 0 0,-15 7 0 0 0,-4-1 0 0 0,12-4 0 0 0,-1-1 0 0 0,0 0 0 0 0,0-2 0 0 0,-1 0 0 0 0,0-2 0 0 0,0 0 0 0 0,-1-1 0 0 0,-34 2 0 0 0,37-5 0 0 0,0-1 0 0 0,0-1 0 0 0,0-1 0 0 0,0 0 0 0 0,0-1 0 0 0,1-1 0 0 0,-1-1 0 0 0,-28-12 0 0 0,1-6 0 0 0,27 16 0 0 0,1-1 0 0 0,1-1 0 0 0,0-1 0 0 0,0 0 0 0 0,1-1 0 0 0,-23-22 0 0 0,1 6 0 0 0,5 5 0 0 0,15-8 0 0 0,2 10 0 0 0,11 15 0 0 0,-1-1 0 0 0,1 0 0 0 0,1 0 0 0 0,-1 0 0 0 0,1 0 0 0 0,-4-12 0 0 0,3 3 0 0 0,1 1 0 0 0,0-1 0 0 0,1 0 0 0 0,1 0 0 0 0,0 0 0 0 0,1 0 0 0 0,1 0 0 0 0,5-28 0 0 0,-4 22 0 0 0,-1 16 0 0 0,-1 0 0 0 0,1 0 0 0 0,1 1 0 0 0,-1-1 0 0 0,1 1 0 0 0,0-1 0 0 0,0 1 0 0 0,0-1 0 0 0,0 1 0 0 0,1 0 0 0 0,0 0 0 0 0,3-4 0 0 0,8-12 0 0 0,-12 16 0 0 0,1 0 0 0 0,-1 1 0 0 0,1-1 0 0 0,0 1 0 0 0,0 0 0 0 0,0 0 0 0 0,7-6 0 0 0,8-6 0 0 0,1-16 0 0 0,-11 22 0 0 0,2 0 0 0 0,-1 1 0 0 0,1 0 0 0 0,19-11 0 0 0,-7 4 0 0 0,-8 4 0 0 0,-11 9 0 0 0,0-1 0 0 0,1 0 0 0 0,-1 1 0 0 0,1 0 0 0 0,-1 0 0 0 0,1 0 0 0 0,0 0 0 0 0,0 0 0 0 0,7-1 0 0 0,37-19 0 0 0,-41 18 0 0 0,0 0 0 0 0,0 1 0 0 0,1 0 0 0 0,-1 0 0 0 0,13-3 0 0 0,29 0 0 0 0,0 2 0 0 0,55 2 0 0 0,-72 2 0 0 0,-29 0 0 0 0,1 0 0 0 0,0 0 0 0 0,-1 0 0 0 0,1 0 0 0 0,-1 1 0 0 0,1-1 0 0 0,-1 1 0 0 0,1 0 0 0 0,-1 0 0 0 0,1 0 0 0 0,-1 0 0 0 0,0 1 0 0 0,1-1 0 0 0,-1 1 0 0 0,0 0 0 0 0,0 0 0 0 0,0 0 0 0 0,-1 1 0 0 0,1-1 0 0 0,0 1 0 0 0,-1-1 0 0 0,1 1 0 0 0,-1 0 0 0 0,0 0 0 0 0,0 0 0 0 0,0 0 0 0 0,-1 0 0 0 0,1 0 0 0 0,1 5 0 0 0,3 16 0 0 0,-4-18 0 0 0,0 1 0 0 0,0 0 0 0 0,-1 0 0 0 0,0 0 0 0 0,0 0 0 0 0,-1 8 0 0 0,0 4 0 0 0,1-9 0 0 0,0 0 0 0 0,-1 0 0 0 0,0 1 0 0 0,-1-1 0 0 0,0 0 0 0 0,-1 0 0 0 0,0 0 0 0 0,0-1 0 0 0,-1 1 0 0 0,-1 0 0 0 0,1-1 0 0 0,-8 13 0 0 0,-9 5 0 0 0,-25 34 0 0 0,-91 97 0 0 0,-202 129 0 0 0,292-255 0 0 0,-2-3 0 0 0,-1-1 0 0 0,-70 27 0 0 0,96-47 0 0 0,0-2 0 0 0,0-1 0 0 0,-1 0 0 0 0,1-2 0 0 0,-1-1 0 0 0,0 0 0 0 0,0-2 0 0 0,-39-5 0 0 0,51 3 0 0 0,1-2 0 0 0,-1 1 0 0 0,1-1 0 0 0,0-1 0 0 0,0 0 0 0 0,0-1 0 0 0,1 0 0 0 0,0-1 0 0 0,0 0 0 0 0,0 0 0 0 0,-10-11 0 0 0,-20-13 0 0 0,22 15 0 0 0,0 0 0 0 0,0-2 0 0 0,2 0 0 0 0,0 0 0 0 0,2-2 0 0 0,0 0 0 0 0,1 0 0 0 0,-17-36 0 0 0,27 48 0 0 0,0 0 0 0 0,0 0 0 0 0,1-1 0 0 0,0 1 0 0 0,0-1 0 0 0,1 1 0 0 0,0-1 0 0 0,1 1 0 0 0,0-13 0 0 0,1 3 0 0 0,1-1 0 0 0,0 1 0 0 0,6-21 0 0 0,14-10 0 0 0,-9 24 0 0 0,-5 7 0 0 0,0 0 0 0 0,2 1 0 0 0,0 0 0 0 0,0 0 0 0 0,2 1 0 0 0,14-16 0 0 0,89-80 0 0 0,-86 86 0 0 0,-18 18 0 0 0,0-1 0 0 0,1 2 0 0 0,0 0 0 0 0,0 0 0 0 0,21-8 0 0 0,-11 5 0 0 0,-11 6 0 0 0,0 0 0 0 0,1 1 0 0 0,-1 0 0 0 0,1 0 0 0 0,11 0 0 0 0,23-5 0 0 0,-20 2 0 0 0,1 1 0 0 0,-1 1 0 0 0,1 1 0 0 0,0 2 0 0 0,0 1 0 0 0,-1 0 0 0 0,1 2 0 0 0,0 1 0 0 0,42 11 0 0 0,-61-10 0 0 0,1 0 0 0 0,-1 0 0 0 0,0 1 0 0 0,0 0 0 0 0,-1 0 0 0 0,0 0 0 0 0,11 11 0 0 0,-16-13 0 0 0,0-2 0 0 0,0 1 0 0 0,0-1 0 0 0,0 1 0 0 0,0 0 0 0 0,-1 0 0 0 0,1 0 0 0 0,-1 0 0 0 0,1 0 0 0 0,-1 1 0 0 0,0-1 0 0 0,0 0 0 0 0,2 5 0 0 0,4 8 0 0 0,-4-12 0 0 0,0 0 0 0 0,0 1 0 0 0,-1-1 0 0 0,1 0 0 0 0,-1 1 0 0 0,1-1 0 0 0,-1 1 0 0 0,0 0 0 0 0,-1 0 0 0 0,1-1 0 0 0,-1 1 0 0 0,1 0 0 0 0,-1 1 0 0 0,0-1 0 0 0,-1 0 0 0 0,1 0 0 0 0,-1 6 0 0 0,2 10 0 0 0,-2-1 0 0 0,0 1 0 0 0,-1-1 0 0 0,-1 1 0 0 0,-1-1 0 0 0,-9 33 0 0 0,10-45 0 0 0,0-1 0 0 0,-1 1 0 0 0,0-1 0 0 0,0 0 0 0 0,0 0 0 0 0,-1 0 0 0 0,0 0 0 0 0,-5 6 0 0 0,-19 31 0 0 0,6-4 0 0 0,-3-2 0 0 0,0 0 0 0 0,-39 41 0 0 0,56-69 0 0 0,-72 82 0 0 0,-123 104 0 0 0,189-184 0 0 0,0-1 0 0 0,-28 15 0 0 0,2 0 0 0 0,31-19 0 0 0,0-1 0 0 0,-1 0 0 0 0,0-1 0 0 0,-17 7 0 0 0,-5 1 0 0 0,18-6 0 0 0,0-1 0 0 0,-1 0 0 0 0,1-1 0 0 0,-1-1 0 0 0,0 0 0 0 0,0-1 0 0 0,0-1 0 0 0,0 0 0 0 0,0-1 0 0 0,0 0 0 0 0,0-2 0 0 0,0 0 0 0 0,0 0 0 0 0,0-1 0 0 0,1-1 0 0 0,-1 0 0 0 0,1-2 0 0 0,0 1 0 0 0,0-1 0 0 0,1-1 0 0 0,0-1 0 0 0,0 0 0 0 0,0 0 0 0 0,1-2 0 0 0,-13-12 0 0 0,-4-10 0 0 0,-48-67 0 0 0,49 61 0 0 0,21 27 0 0 0,0-1 0 0 0,1 1 0 0 0,0-1 0 0 0,1-1 0 0 0,0 1 0 0 0,1-1 0 0 0,1 0 0 0 0,-4-18 0 0 0,4 7 0 0 0,1 0 0 0 0,0 1 0 0 0,2-1 0 0 0,3-26 0 0 0,-1 40 0 0 0,1-1 0 0 0,-1 1 0 0 0,2-1 0 0 0,0 1 0 0 0,0 0 0 0 0,1 1 0 0 0,0-1 0 0 0,0 1 0 0 0,1 0 0 0 0,9-10 0 0 0,13-16 0 0 0,36-32 0 0 0,-52 55 0 0 0,7-7 0 0 0,1 0 0 0 0,0 2 0 0 0,1 0 0 0 0,1 2 0 0 0,1 0 0 0 0,0 1 0 0 0,1 2 0 0 0,46-18 0 0 0,-12 8 0 0 0,-40 15 0 0 0,0 0 0 0 0,1 1 0 0 0,0 1 0 0 0,21-3 0 0 0,15 0 0 0 0,-6 0 0 0 0,67-1 0 0 0,-87 9 0 0 0,-4-1 0 0 0,0 2 0 0 0,44 6 0 0 0,-58-5 0 0 0,1 2 0 0 0,0-1 0 0 0,-1 2 0 0 0,0-1 0 0 0,0 1 0 0 0,0 1 0 0 0,-1 0 0 0 0,16 12 0 0 0,-16-12 0 0 0,-7-5 0 0 0,-1 1 0 0 0,1-1 0 0 0,0 1 0 0 0,-1-1 0 0 0,0 1 0 0 0,1 0 0 0 0,-1 0 0 0 0,0 0 0 0 0,0 0 0 0 0,0 0 0 0 0,0 0 0 0 0,-1 1 0 0 0,1-1 0 0 0,-1 1 0 0 0,1-1 0 0 0,-1 1 0 0 0,2 4 0 0 0,16 30 0 0 0,-16-32 0 0 0,0 0 0 0 0,0 1 0 0 0,0-1 0 0 0,-1 1 0 0 0,1-1 0 0 0,-1 1 0 0 0,2 9 0 0 0,5 35 0 0 0,-5-36 0 0 0,-1 1 0 0 0,-1-1 0 0 0,0 1 0 0 0,-1-1 0 0 0,0 1 0 0 0,-2 0 0 0 0,1 0 0 0 0,-5 20 0 0 0,1-16 0 0 0,1-7 0 0 0,0 1 0 0 0,0-1 0 0 0,-1 0 0 0 0,-1 0 0 0 0,0 0 0 0 0,-9 14 0 0 0,-19 44 0 0 0,26-54 0 0 0,0-1 0 0 0,0 1 0 0 0,-15 20 0 0 0,11-22 0 0 0,-25 43 0 0 0,25-38 0 0 0,0 0 0 0 0,-2-1 0 0 0,0 0 0 0 0,-1-1 0 0 0,-32 30 0 0 0,39-40 0 0 0,0 1 0 0 0,1-1 0 0 0,0 1 0 0 0,-7 12 0 0 0,9-13 0 0 0,-1 0 0 0 0,0 0 0 0 0,0 0 0 0 0,-12 11 0 0 0,-17 12 0 0 0,21-17 0 0 0,1-1 0 0 0,-2-1 0 0 0,0-1 0 0 0,0 0 0 0 0,-1 0 0 0 0,0-1 0 0 0,-30 12 0 0 0,3-7 0 0 0,30-9 0 0 0,1-1 0 0 0,-1-1 0 0 0,0 0 0 0 0,0 0 0 0 0,0-1 0 0 0,-18 1 0 0 0,-4-3 0 0 0,18 1 0 0 0,0 0 0 0 0,1-1 0 0 0,-1-1 0 0 0,0-1 0 0 0,0 0 0 0 0,1-1 0 0 0,-1 0 0 0 0,1-1 0 0 0,-17-8 0 0 0,-60-44 0 0 0,80 49 0 0 0,0 1 0 0 0,1-2 0 0 0,0 1 0 0 0,0-2 0 0 0,1 1 0 0 0,0-2 0 0 0,0 1 0 0 0,-14-21 0 0 0,-8-6 0 0 0,21 23 0 0 0,0 0 0 0 0,1-1 0 0 0,1 0 0 0 0,0-1 0 0 0,1 0 0 0 0,1-1 0 0 0,0 1 0 0 0,1-1 0 0 0,1-1 0 0 0,-5-19 0 0 0,6 14 0 0 0,1 1 0 0 0,1-1 0 0 0,1 1 0 0 0,0-1 0 0 0,2 0 0 0 0,0 1 0 0 0,10-44 0 0 0,-9 58 0 0 0,0 0 0 0 0,1 0 0 0 0,0 0 0 0 0,0 0 0 0 0,1 1 0 0 0,-1-1 0 0 0,1 1 0 0 0,10-11 0 0 0,16-30 0 0 0,-25 38 0 0 0,-1 1 0 0 0,1 0 0 0 0,1 0 0 0 0,0 0 0 0 0,0 0 0 0 0,10-9 0 0 0,24-32 0 0 0,-13 12 0 0 0,1 1 0 0 0,1 1 0 0 0,2 2 0 0 0,2 1 0 0 0,53-41 0 0 0,-65 58 0 0 0,42-19 0 0 0,-23 13 0 0 0,-24 12 0 0 0,1 0 0 0 0,0 2 0 0 0,1 0 0 0 0,0 1 0 0 0,0 0 0 0 0,23-3 0 0 0,9-3 0 0 0,-37 8 0 0 0,-1 1 0 0 0,1 1 0 0 0,0 0 0 0 0,18-1 0 0 0,-2 3 0 0 0,-16-1 0 0 0,-1 1 0 0 0,1 0 0 0 0,0 1 0 0 0,22 4 0 0 0,-30-4 0 0 0,-1 1 0 0 0,0-1 0 0 0,0 1 0 0 0,0 0 0 0 0,0 0 0 0 0,0 0 0 0 0,0 1 0 0 0,0-1 0 0 0,-1 1 0 0 0,1 0 0 0 0,-1 0 0 0 0,0 1 0 0 0,0-1 0 0 0,0 0 0 0 0,0 1 0 0 0,0 0 0 0 0,-1 0 0 0 0,3 4 0 0 0,0 7 0 0 0,0-1 0 0 0,-1 1 0 0 0,-1 0 0 0 0,0 0 0 0 0,-1 0 0 0 0,0 0 0 0 0,-1 1 0 0 0,-1-1 0 0 0,0 0 0 0 0,-2 1 0 0 0,1-1 0 0 0,-2 0 0 0 0,0 0 0 0 0,-1 0 0 0 0,0-1 0 0 0,-1 1 0 0 0,-1-1 0 0 0,-14 25 0 0 0,16-31 0 0 0,0 0 0 0 0,0 0 0 0 0,0 0 0 0 0,1 0 0 0 0,-3 14 0 0 0,3-11 0 0 0,-1 0 0 0 0,0 0 0 0 0,-8 16 0 0 0,-36 70 0 0 0,35-66 0 0 0,-2-1 0 0 0,-1 0 0 0 0,-2 0 0 0 0,0-2 0 0 0,-33 37 0 0 0,-25 20 0 0 0,70-77 0 0 0,-44 48 0 0 0,45-53 0 0 0,0 1 0 0 0,1-1 0 0 0,-1 1 0 0 0,-1-1 0 0 0,1-1 0 0 0,-6 3 0 0 0,-32 26 0 0 0,27-23 0 0 0,0-1 0 0 0,-1 0 0 0 0,1-1 0 0 0,-2-1 0 0 0,1-1 0 0 0,0 0 0 0 0,-1-1 0 0 0,0-1 0 0 0,1-1 0 0 0,-1-1 0 0 0,0 0 0 0 0,0-1 0 0 0,1-1 0 0 0,-1 0 0 0 0,-21-7 0 0 0,23 2 0 0 0,0-1 0 0 0,0-1 0 0 0,1 0 0 0 0,-25-21 0 0 0,14 11 0 0 0,19 15 0 0 0,1-2 0 0 0,0 1 0 0 0,0-1 0 0 0,1 0 0 0 0,-1 0 0 0 0,-5-9 0 0 0,-24-24 0 0 0,26 30 0 0 0,0-1 0 0 0,0 0 0 0 0,1-1 0 0 0,-11-17 0 0 0,0 0 0 0 0,10 15 0 0 0,0-1 0 0 0,1-1 0 0 0,1 1 0 0 0,0-2 0 0 0,1 1 0 0 0,1-1 0 0 0,0 1 0 0 0,1-1 0 0 0,1-1 0 0 0,-2-21 0 0 0,3 11 0 0 0,1-1 0 0 0,2 1 0 0 0,1-1 0 0 0,1 1 0 0 0,9-39 0 0 0,-9 58 0 0 0,-1 1 0 0 0,1-1 0 0 0,0 1 0 0 0,1-1 0 0 0,0 1 0 0 0,0 0 0 0 0,7-8 0 0 0,17-31 0 0 0,-19 28 0 0 0,1 2 0 0 0,1-1 0 0 0,0 1 0 0 0,1 1 0 0 0,1 0 0 0 0,1 1 0 0 0,0 0 0 0 0,26-20 0 0 0,-7 11 0 0 0,1 1 0 0 0,1 2 0 0 0,42-19 0 0 0,-52 31 0 0 0,1 0 0 0 0,0 1 0 0 0,0 2 0 0 0,0 1 0 0 0,34-2 0 0 0,-29 3 0 0 0,-2 0 0 0 0,1 2 0 0 0,0 1 0 0 0,34 5 0 0 0,-54-5 0 0 0,0 2 0 0 0,-1-1 0 0 0,1 1 0 0 0,-1 1 0 0 0,1 0 0 0 0,-1 0 0 0 0,0 1 0 0 0,0 0 0 0 0,0 0 0 0 0,-1 1 0 0 0,1 0 0 0 0,11 11 0 0 0,4 6 0 0 0,-21-20 0 0 0,0 1 0 0 0,0 0 0 0 0,0 0 0 0 0,0 0 0 0 0,0 0 0 0 0,-1 0 0 0 0,1 1 0 0 0,2 4 0 0 0,20 30 0 0 0,-21-33 0 0 0,0-1 0 0 0,-1 1 0 0 0,0-1 0 0 0,0 1 0 0 0,0 0 0 0 0,0 0 0 0 0,-1 1 0 0 0,0-1 0 0 0,2 9 0 0 0,2 8 0 0 0,-1 1 0 0 0,-1 0 0 0 0,1 37 0 0 0,-4-32 0 0 0,-1-1 0 0 0,-1 1 0 0 0,-2 0 0 0 0,-1-1 0 0 0,-1 0 0 0 0,-15 49 0 0 0,10-52 0 0 0,4-5 0 0 0,-1 0 0 0 0,-1 0 0 0 0,-1-1 0 0 0,0-1 0 0 0,-1 1 0 0 0,-19 22 0 0 0,1-7 0 0 0,-56 62 0 0 0,56-66 0 0 0,25-25 0 0 0,1-1 0 0 0,-1 0 0 0 0,0 0 0 0 0,-1 0 0 0 0,1 0 0 0 0,0-1 0 0 0,-1 0 0 0 0,-7 5 0 0 0,-13 5 0 0 0,-1 0 0 0 0,-1-2 0 0 0,0-1 0 0 0,0-1 0 0 0,-33 6 0 0 0,47-12 0 0 0,0 0 0 0 0,0 0 0 0 0,-1-1 0 0 0,1-1 0 0 0,-1 0 0 0 0,1 0 0 0 0,0-2 0 0 0,-1 1 0 0 0,1-2 0 0 0,0 1 0 0 0,0-2 0 0 0,0 0 0 0 0,-22-10 0 0 0,-28-23 0 0 0,2-2 0 0 0,-82-70 0 0 0,128 97 0 0 0,1 1 0 0 0,0-2 0 0 0,1 0 0 0 0,1-1 0 0 0,0 0 0 0 0,1 0 0 0 0,0-1 0 0 0,1 0 0 0 0,-10-25 0 0 0,1-11 0 0 0,11 34 0 0 0,1 1 0 0 0,1-1 0 0 0,-6-32 0 0 0,10 42 0 0 0,1-1 0 0 0,0 1 0 0 0,0-1 0 0 0,1 1 0 0 0,0 0 0 0 0,0 0 0 0 0,0-1 0 0 0,1 1 0 0 0,1 0 0 0 0,-1 0 0 0 0,1 0 0 0 0,0 1 0 0 0,4-7 0 0 0,24-47 0 0 0,-21 37 0 0 0,2 1 0 0 0,0 1 0 0 0,31-40 0 0 0,35-34 0 0 0,-61 70 0 0 0,2 1 0 0 0,1 1 0 0 0,0 1 0 0 0,2 1 0 0 0,1 1 0 0 0,30-22 0 0 0,15-4 0 0 0,-47 31 0 0 0,-1 0 0 0 0,2 2 0 0 0,-1 0 0 0 0,2 1 0 0 0,0 1 0 0 0,43-13 0 0 0,-7 10 0 0 0,-30 6 0 0 0,1 1 0 0 0,0 2 0 0 0,54-3 0 0 0,-72 8 0 0 0,1-1 0 0 0,-1 2 0 0 0,0 0 0 0 0,1 0 0 0 0,-1 2 0 0 0,0-1 0 0 0,0 1 0 0 0,17 7 0 0 0,-27-9 0 0 0,-1-1 0 0 0,1 1 0 0 0,-1-1 0 0 0,1 1 0 0 0,-1 0 0 0 0,1 0 0 0 0,-1 0 0 0 0,0 0 0 0 0,0 0 0 0 0,1 0 0 0 0,-1 0 0 0 0,0 0 0 0 0,0 0 0 0 0,0 1 0 0 0,0-1 0 0 0,0 0 0 0 0,0 1 0 0 0,0-1 0 0 0,-1 0 0 0 0,1 1 0 0 0,0-1 0 0 0,-1 1 0 0 0,1 0 0 0 0,-1-1 0 0 0,0 1 0 0 0,1 2 0 0 0,-1-2 0 0 0,1-1 0 0 0,-1 1 0 0 0,1-1 0 0 0,0 1 0 0 0,0-1 0 0 0,-1 0 0 0 0,1 1 0 0 0,0-1 0 0 0,0 0 0 0 0,0 0 0 0 0,1 0 0 0 0,-1 0 0 0 0,0 0 0 0 0,0 0 0 0 0,1 0 0 0 0,1 1 0 0 0,10 9 0 0 0,-6 1 0 0 0,-1 0 0 0 0,0 0 0 0 0,-1 1 0 0 0,-1 0 0 0 0,0 0 0 0 0,0 0 0 0 0,-1 0 0 0 0,2 22 0 0 0,-3-7 0 0 0,-1-1 0 0 0,-1 0 0 0 0,-5 37 0 0 0,-1-34 0 0 0,-17 54 0 0 0,4-16 0 0 0,13-50 0 0 0,-1 0 0 0 0,-1 0 0 0 0,0 0 0 0 0,-1-1 0 0 0,-1 0 0 0 0,-13 15 0 0 0,-15 28 0 0 0,-1 3 0 0 0,11-30 0 0 0,12-19 0 0 0,-3 16 0 0 0,-11-9 0 0 0,5 9 0 0 0,22-26 0 0 0,1 0 0 0 0,-1-1 0 0 0,0 1 0 0 0,0-1 0 0 0,0 1 0 0 0,-1-1 0 0 0,1 0 0 0 0,-1 0 0 0 0,0 0 0 0 0,1-1 0 0 0,-1 0 0 0 0,0 1 0 0 0,-1-1 0 0 0,-7 2 0 0 0,-30 11 0 0 0,30-10 0 0 0,0 0 0 0 0,0-2 0 0 0,0 1 0 0 0,-20 2 0 0 0,21-5 0 0 0,-64 4 0 0 0,69-6 0 0 0,-1 1 0 0 0,1-1 0 0 0,0 0 0 0 0,0-1 0 0 0,-1 1 0 0 0,1-1 0 0 0,0-1 0 0 0,1 1 0 0 0,-1-1 0 0 0,0 0 0 0 0,-7-5 0 0 0,-4-2 0 0 0,11 7 0 0 0,0 0 0 0 0,1 0 0 0 0,-1 0 0 0 0,1-1 0 0 0,-9-7 0 0 0,-19-21 0 0 0,-10-14 0 0 0,13 5 0 0 0,13 19 0 0 0,2 0 0 0 0,0-1 0 0 0,1 0 0 0 0,2-1 0 0 0,-17-45 0 0 0,22 48 0 0 0,1-1 0 0 0,1 0 0 0 0,1 0 0 0 0,1 0 0 0 0,1-1 0 0 0,0 1 0 0 0,2-1 0 0 0,3-22 0 0 0,0 34 0 0 0,0 0 0 0 0,0 1 0 0 0,1-1 0 0 0,1 1 0 0 0,-1 0 0 0 0,2 1 0 0 0,-1-1 0 0 0,1 1 0 0 0,10-12 0 0 0,22-36 0 0 0,-17 26 0 0 0,1 0 0 0 0,2 1 0 0 0,2 2 0 0 0,35-33 0 0 0,-48 48 0 0 0,52-45 0 0 0,140-97 0 0 0,-127 100 0 0 0,-30 26 0 0 0,0 2 0 0 0,2 2 0 0 0,1 2 0 0 0,1 2 0 0 0,83-21 0 0 0,-107 36 0 0 0,1 0 0 0 0,0 2 0 0 0,-1 1 0 0 0,42 1 0 0 0,-51 2 0 0 0,12 0 0 0 0,-1 1 0 0 0,39 6 0 0 0,-61-6 0 0 0,1 1 0 0 0,-1 0 0 0 0,0 0 0 0 0,0 1 0 0 0,0 1 0 0 0,0-1 0 0 0,0 1 0 0 0,-1 0 0 0 0,0 1 0 0 0,0 0 0 0 0,0 0 0 0 0,10 10 0 0 0,0 9 0 0 0,-7-14 0 0 0,-8-9 0 0 0,-1 0 0 0 0,1 1 0 0 0,-1-1 0 0 0,1 1 0 0 0,-1 0 0 0 0,0-1 0 0 0,1 1 0 0 0,-1 0 0 0 0,0 0 0 0 0,0-1 0 0 0,0 1 0 0 0,-1 0 0 0 0,1 0 0 0 0,0 0 0 0 0,-1 0 0 0 0,1 0 0 0 0,-1 4 0 0 0,2-1 0 0 0,-1 1 0 0 0,1 0 0 0 0,-1-1 0 0 0,2 0 0 0 0,-1 1 0 0 0,5 6 0 0 0,-5-7 0 0 0,1-1 0 0 0,-1 1 0 0 0,0-1 0 0 0,0 1 0 0 0,-1 0 0 0 0,2 8 0 0 0,-3-11 0 0 0,7 28 0 0 0,-3 1 0 0 0,0 0 0 0 0,-2 0 0 0 0,-1 0 0 0 0,-6 52 0 0 0,2-68 0 0 0,-5 33 0 0 0,-18 57 0 0 0,-13 15 0 0 0,15-55 0 0 0,17-43 0 0 0,-1 0 0 0 0,-1 0 0 0 0,-2 0 0 0 0,-12 20 0 0 0,-29 42 0 0 0,33-51 0 0 0,-36 47 0 0 0,46-69 0 0 0,-2 1 0 0 0,0-1 0 0 0,0-1 0 0 0,-1 0 0 0 0,0-1 0 0 0,-1 0 0 0 0,-15 8 0 0 0,16-10 0 0 0,0-1 0 0 0,-1 0 0 0 0,0-1 0 0 0,0-1 0 0 0,0 0 0 0 0,-22 3 0 0 0,28-6 0 0 0,0-1 0 0 0,0 1 0 0 0,0-1 0 0 0,0-1 0 0 0,0 1 0 0 0,0-1 0 0 0,0-1 0 0 0,0 1 0 0 0,0-1 0 0 0,1 0 0 0 0,-1-1 0 0 0,1 0 0 0 0,-1 0 0 0 0,1 0 0 0 0,0 0 0 0 0,-11-9 0 0 0,-2-3 0 0 0,7 7 0 0 0,1-1 0 0 0,0-1 0 0 0,0 0 0 0 0,1 0 0 0 0,-12-15 0 0 0,-40-62 0 0 0,41 61 0 0 0,1-1 0 0 0,2-1 0 0 0,0-1 0 0 0,2 0 0 0 0,-23-59 0 0 0,3-12 0 0 0,25 74 0 0 0,1-2 0 0 0,1 0 0 0 0,1 0 0 0 0,-7-51 0 0 0,13 54 0 0 0,-2-18 0 0 0,2-54 0 0 0,3 84 0 0 0,0-1 0 0 0,1 1 0 0 0,1-1 0 0 0,0 1 0 0 0,1 0 0 0 0,0 0 0 0 0,1 0 0 0 0,7-12 0 0 0,9-14 0 0 0,2 1 0 0 0,2 1 0 0 0,2 2 0 0 0,1 0 0 0 0,1 2 0 0 0,65-56 0 0 0,-47 49 0 0 0,2 3 0 0 0,61-36 0 0 0,-103 69 0 0 0,1 1 0 0 0,-1 0 0 0 0,1 0 0 0 0,-1 1 0 0 0,1 0 0 0 0,11-1 0 0 0,40-14 0 0 0,-40 11 0 0 0,0 0 0 0 0,0 1 0 0 0,0 0 0 0 0,0 2 0 0 0,1 0 0 0 0,0 1 0 0 0,22 2 0 0 0,36-2 0 0 0,-30 0 0 0 0,80 7 0 0 0,-119-3 0 0 0,-1 0 0 0 0,1 0 0 0 0,-1 1 0 0 0,0 0 0 0 0,0 0 0 0 0,0 1 0 0 0,-1 0 0 0 0,11 7 0 0 0,37 17 0 0 0,-52-27 0 0 0,-1 0 0 0 0,0 0 0 0 0,0 0 0 0 0,1 0 0 0 0,-1 0 0 0 0,0 1 0 0 0,0-1 0 0 0,0 1 0 0 0,0-1 0 0 0,0 1 0 0 0,-1 0 0 0 0,1 0 0 0 0,0-1 0 0 0,1 4 0 0 0,12 12 0 0 0,-2-7 0 0 0,-2-1 0 0 0,0 0 0 0 0,0 0 0 0 0,16 21 0 0 0,-23-24 0 0 0,0 1 0 0 0,0-1 0 0 0,-1 0 0 0 0,0 1 0 0 0,4 12 0 0 0,-5-11 0 0 0,1 0 0 0 0,0 0 0 0 0,1-1 0 0 0,0 1 0 0 0,0-1 0 0 0,5 7 0 0 0,-4-6 0 0 0,0 0 0 0 0,0 1 0 0 0,-1-1 0 0 0,0 1 0 0 0,-1 0 0 0 0,0 0 0 0 0,0 1 0 0 0,-1-1 0 0 0,0 0 0 0 0,1 14 0 0 0,1 106 0 0 0,-4-98 0 0 0,-4 12 0 0 0,-1 1 0 0 0,-2-2 0 0 0,-1 1 0 0 0,-28 76 0 0 0,25-81 0 0 0,6-24 0 0 0,-1 0 0 0 0,-1-1 0 0 0,0 0 0 0 0,0 0 0 0 0,-15 18 0 0 0,-53 59 0 0 0,64-78 0 0 0,-1 0 0 0 0,0-1 0 0 0,0 0 0 0 0,-1-1 0 0 0,0-1 0 0 0,-1 0 0 0 0,0-1 0 0 0,0 0 0 0 0,-1-1 0 0 0,0-1 0 0 0,0 0 0 0 0,-1-1 0 0 0,1-1 0 0 0,-1 0 0 0 0,0-1 0 0 0,0-1 0 0 0,0-1 0 0 0,-1 0 0 0 0,1-1 0 0 0,0 0 0 0 0,0-1 0 0 0,-1-1 0 0 0,1-1 0 0 0,0-1 0 0 0,-15-4 0 0 0,19 2 0 0 0,-1 0 0 0 0,2-1 0 0 0,-1 0 0 0 0,1-1 0 0 0,0 0 0 0 0,0-1 0 0 0,1 0 0 0 0,1-1 0 0 0,-13-14 0 0 0,-3-3 0 0 0,6 6 0 0 0,1 0 0 0 0,1-2 0 0 0,1 0 0 0 0,1-1 0 0 0,2 0 0 0 0,-22-51 0 0 0,31 59 0 0 0,0-1 0 0 0,1 1 0 0 0,1-1 0 0 0,1 1 0 0 0,0-1 0 0 0,1 0 0 0 0,0 1 0 0 0,6-27 0 0 0,-4 33 0 0 0,0 1 0 0 0,1 0 0 0 0,1 0 0 0 0,-1 0 0 0 0,2 0 0 0 0,-1 0 0 0 0,8-9 0 0 0,3-9 0 0 0,-1 6 0 0 0,1 1 0 0 0,1 0 0 0 0,0 1 0 0 0,27-22 0 0 0,-29 27 0 0 0,5-5 0 0 0,1 0 0 0 0,0 2 0 0 0,2 0 0 0 0,0 2 0 0 0,32-18 0 0 0,80-44 0 0 0,-83 50 0 0 0,-36 18 0 0 0,1 0 0 0 0,0 1 0 0 0,0 1 0 0 0,1 1 0 0 0,29-8 0 0 0,-39 13 0 0 0,1-1 0 0 0,-1 0 0 0 0,0-1 0 0 0,0 1 0 0 0,0-1 0 0 0,11-6 0 0 0,-12 5 0 0 0,0 1 0 0 0,0 0 0 0 0,1 0 0 0 0,-1 1 0 0 0,1 0 0 0 0,-1 0 0 0 0,13-1 0 0 0,42-9 0 0 0,-43 8 0 0 0,1 0 0 0 0,33-1 0 0 0,-18 4 0 0 0,-7 0 0 0 0,0 2 0 0 0,43 5 0 0 0,-63-4 0 0 0,1-1 0 0 0,0 1 0 0 0,-1 1 0 0 0,1-1 0 0 0,-1 1 0 0 0,0 1 0 0 0,0-1 0 0 0,0 1 0 0 0,0 0 0 0 0,-1 1 0 0 0,0-1 0 0 0,0 1 0 0 0,9 9 0 0 0,7 8 0 0 0,-17-18 0 0 0,0 1 0 0 0,1-1 0 0 0,-2 2 0 0 0,1-1 0 0 0,-1 0 0 0 0,1 1 0 0 0,-2 0 0 0 0,5 7 0 0 0,13 20 0 0 0,-17-28 0 0 0,0-1 0 0 0,-1 1 0 0 0,1 0 0 0 0,-1 0 0 0 0,-1 0 0 0 0,1 1 0 0 0,-1-1 0 0 0,4 12 0 0 0,-3-7 0 0 0,0 1 0 0 0,1-1 0 0 0,0 1 0 0 0,7 9 0 0 0,-5-8 0 0 0,-1 0 0 0 0,0 0 0 0 0,0 0 0 0 0,4 20 0 0 0,-3-3 0 0 0,-2-10 0 0 0,0 1 0 0 0,-1-1 0 0 0,-1 22 0 0 0,-2-27 0 0 0,2 10 0 0 0,-2 1 0 0 0,-1-1 0 0 0,-2 1 0 0 0,0-1 0 0 0,-1 0 0 0 0,-1 0 0 0 0,-16 44 0 0 0,17-58 0 0 0,0-1 0 0 0,-1 1 0 0 0,0-1 0 0 0,-1 0 0 0 0,0 0 0 0 0,0 0 0 0 0,-1-1 0 0 0,-10 11 0 0 0,7-10 0 0 0,0 0 0 0 0,-1 0 0 0 0,1-1 0 0 0,-2-1 0 0 0,1 0 0 0 0,-1 0 0 0 0,0-1 0 0 0,-1-1 0 0 0,1 0 0 0 0,-1 0 0 0 0,0-1 0 0 0,0-1 0 0 0,-21 2 0 0 0,11-1 0 0 0,-65 3 0 0 0,83-7 0 0 0,1 0 0 0 0,0 0 0 0 0,-1-1 0 0 0,1 1 0 0 0,-1-1 0 0 0,1 0 0 0 0,0 0 0 0 0,-1-1 0 0 0,1 1 0 0 0,0-1 0 0 0,0 0 0 0 0,0 0 0 0 0,0 0 0 0 0,0-1 0 0 0,-6-5 0 0 0,-7-16 0 0 0,-7 8 0 0 0,20 14 0 0 0,0 0 0 0 0,1 0 0 0 0,-1 0 0 0 0,1 0 0 0 0,0-1 0 0 0,0 0 0 0 0,0 1 0 0 0,0-1 0 0 0,-3-4 0 0 0,-42-50 0 0 0,38 47 0 0 0,1 0 0 0 0,0 0 0 0 0,1-1 0 0 0,0 0 0 0 0,-8-15 0 0 0,-3-13 0 0 0,10 21 0 0 0,0-1 0 0 0,1 0 0 0 0,0 0 0 0 0,-8-40 0 0 0,11 36 0 0 0,-2-11 0 0 0,-7-70 0 0 0,14 94 0 0 0,0-1 0 0 0,0 1 0 0 0,1-1 0 0 0,0 1 0 0 0,1-1 0 0 0,0 1 0 0 0,1 0 0 0 0,0 0 0 0 0,0 0 0 0 0,1 0 0 0 0,7-13 0 0 0,3 0 0 0 0,-2 2 0 0 0,1 0 0 0 0,24-29 0 0 0,-14 24 0 0 0,-15 15 0 0 0,1 0 0 0 0,0 1 0 0 0,1 1 0 0 0,0 0 0 0 0,16-12 0 0 0,-19 17 0 0 0,23-14 0 0 0,0 1 0 0 0,0 2 0 0 0,2 1 0 0 0,0 1 0 0 0,53-14 0 0 0,-29 15 0 0 0,-1 2 0 0 0,1 3 0 0 0,59-1 0 0 0,-47 10 0 0 0,-1 2 0 0 0,0 3 0 0 0,0 4 0 0 0,68 19 0 0 0,-95-20 0 0 0,-1 2 0 0 0,59 28 0 0 0,-58-12 0 0 0,-35-23 0 0 0,0-1 0 0 0,1 0 0 0 0,-1 0 0 0 0,1 0 0 0 0,12 5 0 0 0,-12-5 0 0 0,1-1 0 0 0,-1 1 0 0 0,1 0 0 0 0,-1 0 0 0 0,10 10 0 0 0,24 15 0 0 0,-38-27 0 0 0,1 0 0 0 0,0 0 0 0 0,-1 0 0 0 0,1 1 0 0 0,-1-1 0 0 0,1 1 0 0 0,-1-1 0 0 0,0 1 0 0 0,2 4 0 0 0,18 19 0 0 0,-20-25 0 0 0,-1 0 0 0 0,0 1 0 0 0,0-1 0 0 0,1 0 0 0 0,-1 0 0 0 0,0 1 0 0 0,0-1 0 0 0,0 1 0 0 0,-1-1 0 0 0,1 1 0 0 0,0-1 0 0 0,0 1 0 0 0,-1 0 0 0 0,1-1 0 0 0,0 4 0 0 0,-1-3 0 0 0,1 0 0 0 0,-1 0 0 0 0,1 0 0 0 0,0 0 0 0 0,0 0 0 0 0,0 0 0 0 0,0-1 0 0 0,0 1 0 0 0,0 0 0 0 0,0 0 0 0 0,1-1 0 0 0,-1 1 0 0 0,3 2 0 0 0,0 1 0 0 0,1 0 0 0 0,-2 0 0 0 0,1 1 0 0 0,-1 0 0 0 0,0-1 0 0 0,0 1 0 0 0,0 0 0 0 0,-1 0 0 0 0,0 1 0 0 0,0-1 0 0 0,-1 0 0 0 0,1 1 0 0 0,-2-1 0 0 0,2 14 0 0 0,-2-2 0 0 0,1 0 0 0 0,-2 0 0 0 0,-1 0 0 0 0,-4 25 0 0 0,4-15 0 0 0,2-26 0 0 0,1-1 0 0 0,-1 1 0 0 0,0 0 0 0 0,0 0 0 0 0,-1-1 0 0 0,1 1 0 0 0,0 0 0 0 0,-1-1 0 0 0,1 1 0 0 0,-1 0 0 0 0,1-1 0 0 0,-1 1 0 0 0,0 0 0 0 0,0-1 0 0 0,0 1 0 0 0,1-1 0 0 0,-2 1 0 0 0,-1 1 0 0 0,-12 25 0 0 0,12-19 0 0 0,-1 0 0 0 0,0-1 0 0 0,0 0 0 0 0,-1 0 0 0 0,0 0 0 0 0,-1-1 0 0 0,1 1 0 0 0,-1-1 0 0 0,-12 10 0 0 0,-54 34 0 0 0,34-35 0 0 0,0-1 0 0 0,-2-3 0 0 0,-74 16 0 0 0,87-25 0 0 0,0 0 0 0 0,-1-1 0 0 0,1-2 0 0 0,0-1 0 0 0,-1-1 0 0 0,-44-9 0 0 0,67 9 0 0 0,0 1 0 0 0,0-1 0 0 0,0 0 0 0 0,0-1 0 0 0,0 1 0 0 0,1-1 0 0 0,-7-5 0 0 0,-16-7 0 0 0,-16-1 0 0 0,17 0 0 0 0,1-1 0 0 0,-31-27 0 0 0,13 9 0 0 0,32 27 0 0 0,0-1 0 0 0,0 0 0 0 0,0-1 0 0 0,1 0 0 0 0,1-1 0 0 0,-11-15 0 0 0,11 14 0 0 0,2-1 0 0 0,-1-1 0 0 0,2 1 0 0 0,0-1 0 0 0,1-1 0 0 0,0 1 0 0 0,1 0 0 0 0,0-1 0 0 0,1 0 0 0 0,1 0 0 0 0,1 0 0 0 0,0 0 0 0 0,1 0 0 0 0,0-1 0 0 0,1 1 0 0 0,6-28 0 0 0,-3 32 0 0 0,0 1 0 0 0,1 0 0 0 0,0 0 0 0 0,9-14 0 0 0,7-11 0 0 0,-13 20 0 0 0,2 1 0 0 0,-1 0 0 0 0,2 1 0 0 0,0 0 0 0 0,1 1 0 0 0,13-11 0 0 0,82-64 0 0 0,-59 62 0 0 0,-13 7 0 0 0,-18 7 0 0 0,-2 1 0 0 0,1 0 0 0 0,0 0 0 0 0,0 2 0 0 0,1 0 0 0 0,0 1 0 0 0,0 0 0 0 0,0 2 0 0 0,22-5 0 0 0,31-9 0 0 0,-57 15 0 0 0,0 0 0 0 0,0 0 0 0 0,0 1 0 0 0,15-1 0 0 0,-27 4 0 0 0,161-6 0 0 0,-142 7 0 0 0,0 1 0 0 0,0 0 0 0 0,0 2 0 0 0,0 0 0 0 0,37 14 0 0 0,-53-16 0 0 0,0 0 0 0 0,-1 0 0 0 0,1 1 0 0 0,-1-1 0 0 0,1 1 0 0 0,-1 0 0 0 0,0 0 0 0 0,6 6 0 0 0,-6-5 0 0 0,0-1 0 0 0,0 0 0 0 0,1 0 0 0 0,-1 0 0 0 0,1 0 0 0 0,-1-1 0 0 0,1 1 0 0 0,6 2 0 0 0,3 3 0 0 0,0 1 0 0 0,0 1 0 0 0,-1 0 0 0 0,0 1 0 0 0,-1 0 0 0 0,0 0 0 0 0,0 2 0 0 0,14 21 0 0 0,-8-12 0 0 0,-10-11 0 0 0,0 1 0 0 0,-1-1 0 0 0,0 1 0 0 0,-1 0 0 0 0,0 1 0 0 0,4 17 0 0 0,-1 1 0 0 0,6 45 0 0 0,-10-29 0 0 0,-4 72 0 0 0,-2-47 0 0 0,1-45 0 0 0,-9 49 0 0 0,2-16 0 0 0,4-42 0 0 0,1 0 0 0 0,-13 31 0 0 0,4-8 0 0 0,-13 18 0 0 0,20-48 0 0 0,0 0 0 0 0,0 0 0 0 0,-4 18 0 0 0,5-16 0 0 0,-1 1 0 0 0,0-1 0 0 0,-1-1 0 0 0,0 1 0 0 0,-1-1 0 0 0,-10 14 0 0 0,-19 36 0 0 0,26-47 0 0 0,0 0 0 0 0,-1 0 0 0 0,0-1 0 0 0,-1 0 0 0 0,-24 21 0 0 0,0 1 0 0 0,34-33 0 0 0,1-1 0 0 0,-1 0 0 0 0,0 0 0 0 0,0 0 0 0 0,0-1 0 0 0,-1 1 0 0 0,1 0 0 0 0,0-1 0 0 0,-1 0 0 0 0,1 1 0 0 0,-1-1 0 0 0,1 0 0 0 0,-1 0 0 0 0,-4 1 0 0 0,-20 7 0 0 0,11-2 0 0 0,0-2 0 0 0,0 1 0 0 0,0-2 0 0 0,0 0 0 0 0,-1-1 0 0 0,0-1 0 0 0,1 0 0 0 0,-1-2 0 0 0,-31-1 0 0 0,45 0 0 0 0,0 0 0 0 0,1 1 0 0 0,-1-1 0 0 0,0-1 0 0 0,1 1 0 0 0,-1 0 0 0 0,1-1 0 0 0,-1 1 0 0 0,1-1 0 0 0,0 0 0 0 0,-1 0 0 0 0,1 0 0 0 0,-2-2 0 0 0,-14-11 0 0 0,-11 1 0 0 0,7-16 0 0 0,-18-8 0 0 0,29 29 0 0 0,1 0 0 0 0,0-1 0 0 0,1 0 0 0 0,0 0 0 0 0,1-1 0 0 0,0 0 0 0 0,-9-16 0 0 0,-44-105 0 0 0,50 104 0 0 0,0-2 0 0 0,2 0 0 0 0,2 0 0 0 0,-7-47 0 0 0,11 30 0 0 0,2 0 0 0 0,5-50 0 0 0,-2 84 0 0 0,1 0 0 0 0,0 1 0 0 0,1-1 0 0 0,0 1 0 0 0,1-1 0 0 0,0 2 0 0 0,1-1 0 0 0,0 0 0 0 0,14-18 0 0 0,9-7 0 0 0,45-46 0 0 0,-49 56 0 0 0,-2 2 0 0 0,1 1 0 0 0,1 1 0 0 0,1 2 0 0 0,1 0 0 0 0,1 1 0 0 0,1 2 0 0 0,0 1 0 0 0,1 1 0 0 0,58-21 0 0 0,-65 30 0 0 0,1 1 0 0 0,-1 0 0 0 0,1 2 0 0 0,1 1 0 0 0,-1 1 0 0 0,35 1 0 0 0,-47 1 0 0 0,-1 1 0 0 0,1 1 0 0 0,0 0 0 0 0,-1 1 0 0 0,1 0 0 0 0,-1 1 0 0 0,0 0 0 0 0,0 0 0 0 0,0 2 0 0 0,-1-1 0 0 0,1 1 0 0 0,-1 1 0 0 0,-1-1 0 0 0,1 2 0 0 0,12 12 0 0 0,-10-6 0 0 0,-1 1 0 0 0,0 0 0 0 0,-1 1 0 0 0,0 0 0 0 0,-1 0 0 0 0,-1 1 0 0 0,-1 0 0 0 0,0 1 0 0 0,6 27 0 0 0,-7-23 0 0 0,-2 0 0 0 0,0 0 0 0 0,-1 0 0 0 0,-1 0 0 0 0,-1 1 0 0 0,-1-1 0 0 0,-1 0 0 0 0,-1 1 0 0 0,-1-1 0 0 0,-1 0 0 0 0,-1 0 0 0 0,-1-1 0 0 0,-1 1 0 0 0,-19 39 0 0 0,-24 61 0 0 0,16-59 0 0 0,26-47 0 0 0,0 0 0 0 0,-2 0 0 0 0,1-1 0 0 0,-2 0 0 0 0,0 0 0 0 0,-1-1 0 0 0,-16 15 0 0 0,-10 2 0 0 0,-4 4 0 0 0,-59 38 0 0 0,85-64 0 0 0,0 1 0 0 0,-1-2 0 0 0,-1 0 0 0 0,1-2 0 0 0,-1 0 0 0 0,0 0 0 0 0,-29 4 0 0 0,-5-4 0 0 0,-75 1 0 0 0,103-7 0 0 0,0-2 0 0 0,0 0 0 0 0,0-1 0 0 0,1-2 0 0 0,-32-9 0 0 0,26 4 0 0 0,1 0 0 0 0,1-2 0 0 0,0-1 0 0 0,-33-21 0 0 0,-61-43 0 0 0,74 49 0 0 0,-58-44 0 0 0,92 61 0 0 0,-29-21 0 0 0,2-2 0 0 0,2-2 0 0 0,-61-72 0 0 0,75 63 0 0 0,6 6 0 0 0,8 24 0 0 0,2 0 0 0 0,0-1 0 0 0,0 0 0 0 0,2 0 0 0 0,0-1 0 0 0,1 0 0 0 0,-5-23 0 0 0,3-7 0 0 0,4 37 0 0 0,1 1 0 0 0,0-1 0 0 0,1 0 0 0 0,0 0 0 0 0,0 0 0 0 0,1 0 0 0 0,0 1 0 0 0,1-1 0 0 0,0 0 0 0 0,1 0 0 0 0,0 0 0 0 0,0 1 0 0 0,1-1 0 0 0,4-9 0 0 0,63-82 0 0 0,-61 86 0 0 0,0 0 0 0 0,1 0 0 0 0,1 1 0 0 0,0 1 0 0 0,1 0 0 0 0,0 0 0 0 0,1 1 0 0 0,0 1 0 0 0,28-19 0 0 0,159-98 0 0 0,-189 122 0 0 0,-4 0 0 0 0,2 1 0 0 0,-1 0 0 0 0,0 1 0 0 0,1 0 0 0 0,0 1 0 0 0,14-5 0 0 0,34-10 0 0 0,-45 14 0 0 0,0 0 0 0 0,0 0 0 0 0,0 1 0 0 0,0 1 0 0 0,24-2 0 0 0,51-4 0 0 0,-47 4 0 0 0,52 0 0 0 0,-80 5 0 0 0,0 0 0 0 0,1 0 0 0 0,-1 1 0 0 0,0 1 0 0 0,0 0 0 0 0,0 0 0 0 0,-1 1 0 0 0,19 9 0 0 0,-1 2 0 0 0,-19-11 0 0 0,-1 1 0 0 0,0-1 0 0 0,0 2 0 0 0,0 0 0 0 0,0 0 0 0 0,-1 0 0 0 0,10 10 0 0 0,73 109 0 0 0,-65-88 0 0 0,-22-30 0 0 0,-1 0 0 0 0,1 0 0 0 0,-1 1 0 0 0,-1 0 0 0 0,1-1 0 0 0,-1 1 0 0 0,-1 0 0 0 0,1 0 0 0 0,-1 0 0 0 0,0 9 0 0 0,8 38 0 0 0,-4-31 0 0 0,-2 0 0 0 0,0 0 0 0 0,-1 0 0 0 0,-1 1 0 0 0,-4 33 0 0 0,1 5 0 0 0,0-37 0 0 0,-1 1 0 0 0,-1-1 0 0 0,-2 0 0 0 0,0 0 0 0 0,-13 30 0 0 0,12-32 0 0 0,-10 23 0 0 0,-3-1 0 0 0,-1 0 0 0 0,-2-2 0 0 0,-32 47 0 0 0,13-46 0 0 0,34-37 0 0 0,-1 0 0 0 0,1 1 0 0 0,-12 16 0 0 0,15-19 0 0 0,0 1 0 0 0,0-1 0 0 0,-1 0 0 0 0,0 0 0 0 0,-1-1 0 0 0,1 1 0 0 0,-1-2 0 0 0,0 1 0 0 0,-13 6 0 0 0,-22 15 0 0 0,22-14 0 0 0,0-1 0 0 0,-1-2 0 0 0,-1 0 0 0 0,1-1 0 0 0,-1-1 0 0 0,-1 0 0 0 0,1-2 0 0 0,-1-1 0 0 0,0-1 0 0 0,0-1 0 0 0,0-1 0 0 0,0-1 0 0 0,-29-3 0 0 0,44 1 0 0 0,0 0 0 0 0,0 0 0 0 0,0-1 0 0 0,0 0 0 0 0,1-1 0 0 0,-1 0 0 0 0,-10-7 0 0 0,-13-7 0 0 0,8 8 0 0 0,1 0 0 0 0,0-2 0 0 0,1-1 0 0 0,0-1 0 0 0,1 0 0 0 0,-18-18 0 0 0,-6-9 0 0 0,23 22 0 0 0,0 0 0 0 0,-25-33 0 0 0,11 6 0 0 0,1-2 0 0 0,2-2 0 0 0,3-1 0 0 0,-35-81 0 0 0,54 99 0 0 0,2-1 0 0 0,0 0 0 0 0,-4-58 0 0 0,12 91 0 0 0,-6-100 0 0 0,6 93 0 0 0,0-1 0 0 0,1 1 0 0 0,0-1 0 0 0,0 0 0 0 0,0 1 0 0 0,1 0 0 0 0,1-1 0 0 0,0 1 0 0 0,3-9 0 0 0,11-7 0 0 0,2 1 0 0 0,0 0 0 0 0,1 2 0 0 0,30-26 0 0 0,-4 8 0 0 0,-34 29 0 0 0,0-1 0 0 0,0 2 0 0 0,1 0 0 0 0,17-10 0 0 0,-12 10 0 0 0,-4 2 0 0 0,0 0 0 0 0,0 1 0 0 0,1 1 0 0 0,-1 0 0 0 0,18-3 0 0 0,34-10 0 0 0,8-2 0 0 0,-20 14 0 0 0,101-1 0 0 0,-128 8 0 0 0,0 1 0 0 0,0 1 0 0 0,0 2 0 0 0,-1 0 0 0 0,46 17 0 0 0,-47-13 0 0 0,14 6 0 0 0,55 29 0 0 0,-65-27 0 0 0,-12-9 0 0 0,0 2 0 0 0,-1 0 0 0 0,-1 1 0 0 0,19 17 0 0 0,-16-12 0 0 0,-3-3 0 0 0,-2 0 0 0 0,1 0 0 0 0,-2 1 0 0 0,0 1 0 0 0,0 0 0 0 0,15 27 0 0 0,-17-17 0 0 0,0 1 0 0 0,-2 0 0 0 0,-1 0 0 0 0,-1 1 0 0 0,5 44 0 0 0,-6 140 0 0 0,-5-152 0 0 0,-2-31 0 0 0,-1 0 0 0 0,-2 0 0 0 0,0-1 0 0 0,-2 1 0 0 0,-20 49 0 0 0,-1 10 0 0 0,20-65 0 0 0,-20 41 0 0 0,8-20 0 0 0,-17 18 0 0 0,30-52 0 0 0,0 1 0 0 0,1 0 0 0 0,0 0 0 0 0,1 0 0 0 0,0 1 0 0 0,-4 11 0 0 0,5-10 0 0 0,-2 0 0 0 0,0 0 0 0 0,0-1 0 0 0,-1 1 0 0 0,0-1 0 0 0,-1-1 0 0 0,-15 17 0 0 0,18-21 0 0 0,3-5 0 0 0,1 1 0 0 0,-1-1 0 0 0,0 1 0 0 0,0-1 0 0 0,1 0 0 0 0,-1 0 0 0 0,0 0 0 0 0,0 0 0 0 0,0 0 0 0 0,0 0 0 0 0,0 0 0 0 0,-1 0 0 0 0,1-1 0 0 0,0 1 0 0 0,0-1 0 0 0,0 0 0 0 0,-1 0 0 0 0,-3 0 0 0 0,-17-1 0 0 0,21-4 0 0 0,2 4 0 0 0,-9-15 0 0 0,1-1 0 0 0,0 0 0 0 0,2 0 0 0 0,0 0 0 0 0,1-1 0 0 0,0 0 0 0 0,1 0 0 0 0,2 0 0 0 0,-2-23 0 0 0,-6-32 0 0 0,5 34 0 0 0,2-1 0 0 0,2-52 0 0 0,1 55 0 0 0,1 23 0 0 0,0 0 0 0 0,1 0 0 0 0,0 0 0 0 0,1 0 0 0 0,1 1 0 0 0,0 0 0 0 0,11-24 0 0 0,5-2 0 0 0,28-42 0 0 0,-18 32 0 0 0,-14 22 0 0 0,2 2 0 0 0,22-27 0 0 0,-32 42 0 0 0,1 1 0 0 0,0 1 0 0 0,0-1 0 0 0,0 1 0 0 0,1 1 0 0 0,0 0 0 0 0,20-10 0 0 0,30-16 0 0 0,-49 27 0 0 0,-1 0 0 0 0,1 0 0 0 0,0 1 0 0 0,1 0 0 0 0,15-4 0 0 0,1 1 0 0 0,1 2 0 0 0,0 1 0 0 0,0 1 0 0 0,34 0 0 0 0,-29 3 0 0 0,-23 0 0 0 0,0 0 0 0 0,0 1 0 0 0,1 1 0 0 0,-1-1 0 0 0,0 2 0 0 0,0-1 0 0 0,0 2 0 0 0,0-1 0 0 0,0 2 0 0 0,15 6 0 0 0,83 50 0 0 0,-104-56 0 0 0,1 0 0 0 0,-1 1 0 0 0,0-1 0 0 0,0 1 0 0 0,-1 0 0 0 0,1 0 0 0 0,-1 0 0 0 0,0 1 0 0 0,4 6 0 0 0,11 16 0 0 0,3-4 0 0 0,-18-20 0 0 0,1 0 0 0 0,-1 1 0 0 0,-1-1 0 0 0,1 1 0 0 0,-1 0 0 0 0,1 0 0 0 0,-1 0 0 0 0,-1 1 0 0 0,1-1 0 0 0,2 9 0 0 0,12 27 0 0 0,-13-35 0 0 0,-1 1 0 0 0,0 0 0 0 0,-1 0 0 0 0,1 0 0 0 0,-1 0 0 0 0,1 12 0 0 0,11 39 0 0 0,-10-46 0 0 0,-1 0 0 0 0,0 0 0 0 0,-1 1 0 0 0,2 21 0 0 0,-4 2 0 0 0,1 1 0 0 0,-1-1 0 0 0,-2 1 0 0 0,-2-1 0 0 0,-13 57 0 0 0,9-44 0 0 0,7-38 0 0 0,-1-1 0 0 0,0 1 0 0 0,0-1 0 0 0,-1 0 0 0 0,-6 15 0 0 0,-29 50 0 0 0,14-30 0 0 0,19-40 0 0 0,2 1 0 0 0,-1 0 0 0 0,1 0 0 0 0,0 0 0 0 0,0 1 0 0 0,0-1 0 0 0,-2 11 0 0 0,4-13 0 0 0,-1 1 0 0 0,1-1 0 0 0,-2 1 0 0 0,1-1 0 0 0,0 0 0 0 0,-1 0 0 0 0,0 0 0 0 0,0 0 0 0 0,-3 4 0 0 0,-16 26 0 0 0,18-27 0 0 0,0 0 0 0 0,0-1 0 0 0,-1 1 0 0 0,0-1 0 0 0,0 0 0 0 0,0 0 0 0 0,-1 0 0 0 0,0-1 0 0 0,0 0 0 0 0,-1 0 0 0 0,1 0 0 0 0,-1-1 0 0 0,0 0 0 0 0,-8 3 0 0 0,-6 6 0 0 0,15-10 0 0 0,0-1 0 0 0,0 0 0 0 0,0 0 0 0 0,0-1 0 0 0,-1 1 0 0 0,1-1 0 0 0,0-1 0 0 0,-12 1 0 0 0,14-1 0 0 0,-1 0 0 0 0,1 0 0 0 0,0 0 0 0 0,0 0 0 0 0,0-1 0 0 0,0 0 0 0 0,0 0 0 0 0,0 0 0 0 0,0 0 0 0 0,1 0 0 0 0,-1-1 0 0 0,0 0 0 0 0,1 0 0 0 0,-4-2 0 0 0,-11-22 0 0 0,-41-24 0 0 0,40 25 0 0 0,1 0 0 0 0,1-2 0 0 0,-26-52 0 0 0,-23-88 0 0 0,62 155 0 0 0,-4-15 0 0 0,1 0 0 0 0,1 0 0 0 0,2-1 0 0 0,-3-47 0 0 0,12-114 0 0 0,-1 165 0 0 0,1 1 0 0 0,1 0 0 0 0,1 0 0 0 0,1 0 0 0 0,0 1 0 0 0,2 0 0 0 0,1 1 0 0 0,18-27 0 0 0,-7 9 0 0 0,0 7 0 0 0,0 1 0 0 0,2 1 0 0 0,2 1 0 0 0,0 1 0 0 0,2 1 0 0 0,39-29 0 0 0,-45 40 0 0 0,1 0 0 0 0,30-15 0 0 0,-39 24 0 0 0,6-2 0 0 0,1 1 0 0 0,0 1 0 0 0,1 1 0 0 0,0 0 0 0 0,-1 2 0 0 0,41-2 0 0 0,-30 5 0 0 0,0 2 0 0 0,0 2 0 0 0,0 1 0 0 0,-1 1 0 0 0,1 2 0 0 0,-1 1 0 0 0,46 18 0 0 0,-52-15 0 0 0,0 1 0 0 0,-1 0 0 0 0,-1 2 0 0 0,-1 1 0 0 0,0 1 0 0 0,0 0 0 0 0,25 28 0 0 0,-5-8 0 0 0,-33-29 0 0 0,-1 0 0 0 0,1 1 0 0 0,-1 0 0 0 0,10 13 0 0 0,-4-2 0 0 0,-8-11 0 0 0,-1-1 0 0 0,1 1 0 0 0,-1 0 0 0 0,-1 1 0 0 0,0-1 0 0 0,6 16 0 0 0,8 19 0 0 0,-16-39 0 0 0,1 1 0 0 0,-1 0 0 0 0,0 0 0 0 0,0 0 0 0 0,0 0 0 0 0,-1 0 0 0 0,0 0 0 0 0,0 0 0 0 0,0 1 0 0 0,0 5 0 0 0,16 147 0 0 0,-16-101 0 0 0,1-32 0 0 0,-1 0 0 0 0,-2 0 0 0 0,0 0 0 0 0,-2 0 0 0 0,-1 0 0 0 0,-7 26 0 0 0,-6 21 0 0 0,16-59 0 0 0,-2 0 0 0 0,1 0 0 0 0,-2 0 0 0 0,0-1 0 0 0,0 0 0 0 0,-11 21 0 0 0,4-16 0 0 0,5-9 0 0 0,0 1 0 0 0,1 0 0 0 0,1 0 0 0 0,-6 15 0 0 0,6-16 0 0 0,0 0 0 0 0,-1 0 0 0 0,1 0 0 0 0,-1 0 0 0 0,-1 0 0 0 0,0-1 0 0 0,0 0 0 0 0,0 0 0 0 0,-1-1 0 0 0,0 0 0 0 0,0 0 0 0 0,0 0 0 0 0,-1-1 0 0 0,0 0 0 0 0,0-1 0 0 0,-14 6 0 0 0,14-7 0 0 0,1 0 0 0 0,-1-1 0 0 0,0 0 0 0 0,0 0 0 0 0,0-1 0 0 0,0 0 0 0 0,0 0 0 0 0,0-1 0 0 0,0 0 0 0 0,0 0 0 0 0,0-1 0 0 0,0 0 0 0 0,0-1 0 0 0,0 0 0 0 0,0 0 0 0 0,0-1 0 0 0,1 1 0 0 0,-1-2 0 0 0,-13-7 0 0 0,21 11 0 0 0,-14-8 0 0 0,0-1 0 0 0,0 0 0 0 0,1 0 0 0 0,0-1 0 0 0,1-1 0 0 0,0-1 0 0 0,1 1 0 0 0,0-2 0 0 0,-14-20 0 0 0,-15-35 0 0 0,28 51 0 0 0,1-2 0 0 0,1 0 0 0 0,0 0 0 0 0,1-1 0 0 0,-6-21 0 0 0,6 9 0 0 0,1-1 0 0 0,1 0 0 0 0,2-1 0 0 0,-1-41 0 0 0,6 50 0 0 0,-1 12 0 0 0,1 1 0 0 0,0-1 0 0 0,0 0 0 0 0,2 1 0 0 0,0-1 0 0 0,0 1 0 0 0,1-1 0 0 0,7-19 0 0 0,50-72 0 0 0,-52 90 0 0 0,0 1 0 0 0,1 0 0 0 0,0 0 0 0 0,1 1 0 0 0,1 0 0 0 0,13-11 0 0 0,12-15 0 0 0,-22 25 0 0 0,1 0 0 0 0,21-14 0 0 0,-7 4 0 0 0,-17 14 0 0 0,1 0 0 0 0,0 0 0 0 0,0 1 0 0 0,1 1 0 0 0,-1 0 0 0 0,2 1 0 0 0,-1 0 0 0 0,1 1 0 0 0,-1 1 0 0 0,1 1 0 0 0,1 0 0 0 0,-1 0 0 0 0,20 1 0 0 0,-23 2 0 0 0,68 4 0 0 0,-74-3 0 0 0,0 1 0 0 0,-1-1 0 0 0,1 1 0 0 0,-1 0 0 0 0,1 0 0 0 0,-1 1 0 0 0,0 0 0 0 0,0-1 0 0 0,0 2 0 0 0,0-1 0 0 0,7 7 0 0 0,9 9 0 0 0,-13-12 0 0 0,1 0 0 0 0,-1 1 0 0 0,0 0 0 0 0,-1 0 0 0 0,0 1 0 0 0,7 11 0 0 0,2 8 0 0 0,-1 1 0 0 0,-1 0 0 0 0,-2 1 0 0 0,15 51 0 0 0,-17-27 0 0 0,-2 0 0 0 0,-3 1 0 0 0,-2 97 0 0 0,-3-143 0 0 0,2 21 0 0 0,-2 0 0 0 0,-1 1 0 0 0,-2-1 0 0 0,0 0 0 0 0,-3-1 0 0 0,0 1 0 0 0,-15 39 0 0 0,-4-1 0 0 0,15-38 0 0 0,-2 0 0 0 0,-1-1 0 0 0,-1-1 0 0 0,-1 0 0 0 0,-20 27 0 0 0,15-24 0 0 0,16-24 0 0 0,0 0 0 0 0,0 0 0 0 0,0-1 0 0 0,-1 1 0 0 0,0-1 0 0 0,0 0 0 0 0,-1-1 0 0 0,1 1 0 0 0,-1-1 0 0 0,0 0 0 0 0,-10 6 0 0 0,2-4 0 0 0,10-4 0 0 0,1-1 0 0 0,-1-1 0 0 0,0 1 0 0 0,0 0 0 0 0,0-1 0 0 0,0 0 0 0 0,0 0 0 0 0,0 0 0 0 0,0 0 0 0 0,-1-1 0 0 0,1 0 0 0 0,0 0 0 0 0,0 0 0 0 0,0 0 0 0 0,-1 0 0 0 0,-5-3 0 0 0,7 3 0 0 0,0-1 0 0 0,0 0 0 0 0,0 0 0 0 0,0 0 0 0 0,0 0 0 0 0,1 0 0 0 0,-1-1 0 0 0,1 0 0 0 0,-1 1 0 0 0,1-1 0 0 0,-1 0 0 0 0,1 0 0 0 0,0 0 0 0 0,0 0 0 0 0,0-1 0 0 0,0 1 0 0 0,0-1 0 0 0,-2-3 0 0 0,-26-56 0 0 0,22 44 0 0 0,-3-17 0 0 0,0 0 0 0 0,3-1 0 0 0,1 0 0 0 0,1 0 0 0 0,0-38 0 0 0,6 74 0 0 0,-5-96 0 0 0,5 85 0 0 0,0 1 0 0 0,1-1 0 0 0,1 1 0 0 0,0-1 0 0 0,0 1 0 0 0,7-20 0 0 0,-1 12 0 0 0,0 0 0 0 0,2 0 0 0 0,0 1 0 0 0,0 0 0 0 0,2 0 0 0 0,0 1 0 0 0,1 1 0 0 0,0 0 0 0 0,1 1 0 0 0,25-20 0 0 0,-3 7 0 0 0,-31 22 0 0 0,0 1 0 0 0,0 0 0 0 0,1 0 0 0 0,-1 0 0 0 0,1 1 0 0 0,0 0 0 0 0,11-5 0 0 0,-12 7 0 0 0,-1-1 0 0 0,-1 1 0 0 0,1-1 0 0 0,0 0 0 0 0,0 0 0 0 0,-1 0 0 0 0,1-1 0 0 0,-1 0 0 0 0,5-3 0 0 0,-6 4 0 0 0,0 0 0 0 0,0 0 0 0 0,0 0 0 0 0,1 1 0 0 0,-1-1 0 0 0,1 1 0 0 0,0-1 0 0 0,-1 1 0 0 0,1 0 0 0 0,5-2 0 0 0,16-2 0 0 0,0 0 0 0 0,29 0 0 0 0,-45 4 0 0 0,-1 1 0 0 0,1 0 0 0 0,0 1 0 0 0,0 0 0 0 0,-1 0 0 0 0,1 1 0 0 0,-1 0 0 0 0,1 0 0 0 0,-1 1 0 0 0,0-1 0 0 0,9 6 0 0 0,-10-4 0 0 0,0 0 0 0 0,0 0 0 0 0,-1 0 0 0 0,1 1 0 0 0,-1 0 0 0 0,0 0 0 0 0,0 0 0 0 0,-1 0 0 0 0,0 1 0 0 0,0 0 0 0 0,0 0 0 0 0,4 9 0 0 0,11 14 0 0 0,-16-25 0 0 0,1 0 0 0 0,-1 0 0 0 0,0 1 0 0 0,-1-1 0 0 0,1 1 0 0 0,-1 0 0 0 0,0-1 0 0 0,0 1 0 0 0,-1 0 0 0 0,2 6 0 0 0,12 70 0 0 0,-8-52 0 0 0,-2 0 0 0 0,2 55 0 0 0,-9-47 0 0 0,-1 1 0 0 0,-2-1 0 0 0,-2 0 0 0 0,-1 0 0 0 0,-22 56 0 0 0,23-59 0 0 0,6-27 0 0 0,0 1 0 0 0,-1-1 0 0 0,1 0 0 0 0,-2 0 0 0 0,-2 7 0 0 0,-6 6 0 0 0,6-10 0 0 0,0 0 0 0 0,1 0 0 0 0,0 0 0 0 0,-4 13 0 0 0,7-17 0 0 0,-2 1 0 0 0,1-1 0 0 0,-1 1 0 0 0,0-1 0 0 0,0 0 0 0 0,-1 0 0 0 0,-6 8 0 0 0,-4 8 0 0 0,-39 83 0 0 0,1-33 0 0 0,24-37 0 0 0,11-9 0 0 0,15-22 0 0 0,0 0 0 0 0,0-1 0 0 0,-1 1 0 0 0,1-1 0 0 0,-1 1 0 0 0,0-1 0 0 0,0 0 0 0 0,0 0 0 0 0,0 0 0 0 0,0-1 0 0 0,-1 1 0 0 0,1-1 0 0 0,-1 0 0 0 0,1 0 0 0 0,-1 0 0 0 0,0 0 0 0 0,-4 1 0 0 0,6-2 0 0 0,0 0 0 0 0,0-1 0 0 0,0 1 0 0 0,0-1 0 0 0,0 1 0 0 0,0-1 0 0 0,0 0 0 0 0,0 0 0 0 0,0 1 0 0 0,0-1 0 0 0,0-1 0 0 0,0 1 0 0 0,0 0 0 0 0,0 0 0 0 0,0-1 0 0 0,0 1 0 0 0,0-1 0 0 0,0 0 0 0 0,0 0 0 0 0,-2-1 0 0 0,1 0 0 0 0,0-1 0 0 0,1 0 0 0 0,0 0 0 0 0,-1 0 0 0 0,1 0 0 0 0,0 0 0 0 0,0 0 0 0 0,-2-6 0 0 0,-14-23 0 0 0,10 19 0 0 0,1 0 0 0 0,1-1 0 0 0,0 1 0 0 0,0-1 0 0 0,2 0 0 0 0,0-1 0 0 0,0 1 0 0 0,0-16 0 0 0,0 3 0 0 0,1-1 0 0 0,2 0 0 0 0,3-47 0 0 0,-1 67 0 0 0,1 1 0 0 0,0 0 0 0 0,0 0 0 0 0,1 0 0 0 0,0 0 0 0 0,0 0 0 0 0,4-6 0 0 0,7-17 0 0 0,-4-3 0 0 0,-8 26 0 0 0,-1 0 0 0 0,1 0 0 0 0,1 1 0 0 0,-1-1 0 0 0,8-11 0 0 0,56-100 0 0 0,-44 83 0 0 0,-14 21 0 0 0,1 0 0 0 0,20-23 0 0 0,16-16 0 0 0,-16 35 0 0 0,-12 0 0 0 0,-14 15 0 0 0,-1 0 0 0 0,1 0 0 0 0,0 0 0 0 0,0 0 0 0 0,0 1 0 0 0,0-1 0 0 0,1 1 0 0 0,5-3 0 0 0,12-5 0 0 0,-11 4 0 0 0,1 1 0 0 0,-1 0 0 0 0,1 0 0 0 0,0 2 0 0 0,0-1 0 0 0,1 1 0 0 0,-1 1 0 0 0,0 0 0 0 0,1 1 0 0 0,21-1 0 0 0,-28 2 0 0 0,0 0 0 0 0,-1 0 0 0 0,1 1 0 0 0,0 0 0 0 0,-1-1 0 0 0,1 1 0 0 0,-1 1 0 0 0,1-1 0 0 0,-1 1 0 0 0,1-1 0 0 0,-1 1 0 0 0,0 1 0 0 0,0-1 0 0 0,7 5 0 0 0,-10-5 0 0 0,0 0 0 0 0,1-1 0 0 0,-1 1 0 0 0,1-1 0 0 0,-1 0 0 0 0,1 1 0 0 0,0-1 0 0 0,-1 0 0 0 0,1 0 0 0 0,0 0 0 0 0,0 0 0 0 0,3 1 0 0 0,11 8 0 0 0,1 16 0 0 0,-7-16 0 0 0,-6-6 0 0 0,-1 0 0 0 0,0-1 0 0 0,1 1 0 0 0,-1 0 0 0 0,-1 1 0 0 0,1-1 0 0 0,0 0 0 0 0,-1 1 0 0 0,0 0 0 0 0,1 5 0 0 0,11 30 0 0 0,10 58 0 0 0,-15 12 0 0 0,-6-62 0 0 0,-1 0 0 0 0,-2 0 0 0 0,-14 93 0 0 0,10-122 0 0 0,-1-1 0 0 0,-1 1 0 0 0,0-1 0 0 0,-1 0 0 0 0,-1 0 0 0 0,-19 30 0 0 0,17-31 0 0 0,-18 16 0 0 0,25-29 0 0 0,-1-1 0 0 0,1 1 0 0 0,-1 0 0 0 0,1 0 0 0 0,0 0 0 0 0,1 0 0 0 0,-4 5 0 0 0,6-6 0 0 0,-2-1 0 0 0,1 0 0 0 0,0 1 0 0 0,0-1 0 0 0,-1 0 0 0 0,0 0 0 0 0,1 0 0 0 0,-1 0 0 0 0,0 0 0 0 0,0 0 0 0 0,0 0 0 0 0,0-1 0 0 0,0 1 0 0 0,0-1 0 0 0,-5 3 0 0 0,-4 3 0 0 0,7-2 0 0 0,1-2 0 0 0,-1 1 0 0 0,0 0 0 0 0,0-1 0 0 0,-1 0 0 0 0,1 0 0 0 0,-8 4 0 0 0,3-2 0 0 0,2-1 0 0 0,-1 1 0 0 0,1-1 0 0 0,-1-1 0 0 0,-1 0 0 0 0,1 0 0 0 0,-12 2 0 0 0,17-4 0 0 0,1-1 0 0 0,-1 0 0 0 0,1 0 0 0 0,-1 0 0 0 0,1 0 0 0 0,-1-1 0 0 0,1 1 0 0 0,-1-1 0 0 0,1 1 0 0 0,-1-1 0 0 0,1 0 0 0 0,0 0 0 0 0,-1 0 0 0 0,1 0 0 0 0,0 0 0 0 0,0-1 0 0 0,0 1 0 0 0,0-1 0 0 0,0 1 0 0 0,0-1 0 0 0,0 0 0 0 0,0 0 0 0 0,1 0 0 0 0,-1 0 0 0 0,1 0 0 0 0,-3-4 0 0 0,-10-20 0 0 0,1 0 0 0 0,2-1 0 0 0,0-1 0 0 0,-11-51 0 0 0,9 23 0 0 0,-7-91 0 0 0,17 119 0 0 0,0 6 0 0 0,2 1 0 0 0,0-1 0 0 0,1 1 0 0 0,0-1 0 0 0,2 0 0 0 0,8-34 0 0 0,78-187 0 0 0,-71 208 0 0 0,2 1 0 0 0,1 0 0 0 0,28-33 0 0 0,-28 38 0 0 0,25-29 0 0 0,-42 54 0 0 0,0 0 0 0 0,1 0 0 0 0,0 1 0 0 0,-1-1 0 0 0,1 1 0 0 0,7-4 0 0 0,5-6 0 0 0,-2-1 0 0 0,-12 12 0 0 0,-1 1 0 0 0,0-1 0 0 0,0 1 0 0 0,1-1 0 0 0,-1 1 0 0 0,1 0 0 0 0,0 0 0 0 0,-1 0 0 0 0,1 0 0 0 0,0 0 0 0 0,-1 0 0 0 0,1 0 0 0 0,0 0 0 0 0,0 1 0 0 0,0-1 0 0 0,0 1 0 0 0,0-1 0 0 0,4 1 0 0 0,25-7 0 0 0,-23 4 0 0 0,0 1 0 0 0,1 1 0 0 0,-1-1 0 0 0,16 1 0 0 0,-19 0 0 0 0,0 1 0 0 0,-1-1 0 0 0,1 1 0 0 0,-1 0 0 0 0,1 1 0 0 0,0-1 0 0 0,-1 1 0 0 0,1 0 0 0 0,-1 0 0 0 0,1 0 0 0 0,-1 1 0 0 0,1 0 0 0 0,-1 0 0 0 0,0 0 0 0 0,0 0 0 0 0,0 0 0 0 0,0 1 0 0 0,0 0 0 0 0,-1 0 0 0 0,1 0 0 0 0,-1 0 0 0 0,0 0 0 0 0,5 7 0 0 0,19 15 0 0 0,-23-23 0 0 0,-1 0 0 0 0,1 1 0 0 0,-1-1 0 0 0,0 1 0 0 0,0 0 0 0 0,0 0 0 0 0,0 0 0 0 0,0 1 0 0 0,0-1 0 0 0,-1 1 0 0 0,0 0 0 0 0,1-1 0 0 0,-2 1 0 0 0,1 0 0 0 0,2 6 0 0 0,-3-6 0 0 0,0 0 0 0 0,1 0 0 0 0,0 0 0 0 0,0-1 0 0 0,0 1 0 0 0,0 0 0 0 0,0-1 0 0 0,4 4 0 0 0,-3-2 0 0 0,1 0 0 0 0,-1-1 0 0 0,0 1 0 0 0,-1 1 0 0 0,1-1 0 0 0,2 8 0 0 0,-3-8 0 0 0,0 1 0 0 0,0-1 0 0 0,1 1 0 0 0,0-1 0 0 0,0 0 0 0 0,7 8 0 0 0,-7-8 0 0 0,1 0 0 0 0,-1 0 0 0 0,0 0 0 0 0,0 1 0 0 0,0-1 0 0 0,2 9 0 0 0,9 41 0 0 0,-2 0 0 0 0,-3 0 0 0 0,-2 1 0 0 0,-3 0 0 0 0,-2 1 0 0 0,-6 62 0 0 0,2-100 0 0 0,-2-1 0 0 0,0 1 0 0 0,-1-1 0 0 0,-1 0 0 0 0,-16 33 0 0 0,11-26 0 0 0,7-17 0 0 0,0 0 0 0 0,-1-1 0 0 0,0 0 0 0 0,0 0 0 0 0,-11 11 0 0 0,9-11 0 0 0,1 0 0 0 0,0 0 0 0 0,0 1 0 0 0,1-1 0 0 0,0 1 0 0 0,-8 17 0 0 0,11-19 0 0 0,-1 0 0 0 0,0 0 0 0 0,-1 0 0 0 0,1-1 0 0 0,-1 1 0 0 0,0-1 0 0 0,0 0 0 0 0,-1 0 0 0 0,0-1 0 0 0,0 1 0 0 0,0-1 0 0 0,0 0 0 0 0,-1 0 0 0 0,-6 3 0 0 0,-6 6 0 0 0,-4 1 0 0 0,19-13 0 0 0,-9 3 0 0 0,0-1 0 0 0,0 0 0 0 0,-22 2 0 0 0,29-5 0 0 0,1 0 0 0 0,0 0 0 0 0,0 0 0 0 0,0-1 0 0 0,0 1 0 0 0,0-1 0 0 0,0 0 0 0 0,0 0 0 0 0,0-1 0 0 0,0 1 0 0 0,1-1 0 0 0,-1 0 0 0 0,0 0 0 0 0,1 0 0 0 0,-1 0 0 0 0,-4-5 0 0 0,-2-3 0 0 0,1 0 0 0 0,1 0 0 0 0,-1-1 0 0 0,2 0 0 0 0,0 0 0 0 0,0-1 0 0 0,1 0 0 0 0,0 0 0 0 0,1-1 0 0 0,0 0 0 0 0,1 0 0 0 0,-3-14 0 0 0,5 19 0 0 0,1 1 0 0 0,-1-1 0 0 0,1 0 0 0 0,1 0 0 0 0,-1 1 0 0 0,1-1 0 0 0,1 0 0 0 0,-1 0 0 0 0,1 0 0 0 0,1 1 0 0 0,0-1 0 0 0,0 0 0 0 0,0 1 0 0 0,1 0 0 0 0,0-1 0 0 0,0 1 0 0 0,0 0 0 0 0,1 1 0 0 0,1-1 0 0 0,6-9 0 0 0,2 2 0 0 0,0 1 0 0 0,0-1 0 0 0,1 2 0 0 0,1 0 0 0 0,0 1 0 0 0,32-18 0 0 0,-23 15 0 0 0,-18 10 0 0 0,1 0 0 0 0,-1 0 0 0 0,1 1 0 0 0,-1 0 0 0 0,1 0 0 0 0,0 0 0 0 0,0 1 0 0 0,0 0 0 0 0,1 0 0 0 0,-1 1 0 0 0,0 0 0 0 0,11 0 0 0 0,-14 1 0 0 0,0-1 0 0 0,-1 1 0 0 0,1 0 0 0 0,0 0 0 0 0,0 0 0 0 0,-1 0 0 0 0,1 1 0 0 0,0-1 0 0 0,0 1 0 0 0,-1 0 0 0 0,1 0 0 0 0,-1 1 0 0 0,1-1 0 0 0,-1 1 0 0 0,0 0 0 0 0,1 0 0 0 0,-1 0 0 0 0,0 0 0 0 0,0 0 0 0 0,0 1 0 0 0,0-1 0 0 0,-1 1 0 0 0,1 0 0 0 0,3 5 0 0 0,14 9 0 0 0,-18-16 0 0 0,-1 0 0 0 0,0-1 0 0 0,1 1 0 0 0,-1 0 0 0 0,0 1 0 0 0,0-1 0 0 0,0 0 0 0 0,0 0 0 0 0,0 0 0 0 0,0 1 0 0 0,0-1 0 0 0,0 0 0 0 0,-1 1 0 0 0,1-1 0 0 0,0 1 0 0 0,-1-1 0 0 0,1 1 0 0 0,-1-1 0 0 0,0 1 0 0 0,1-1 0 0 0,-1 1 0 0 0,0 2 0 0 0,11 36 0 0 0,-8-31 0 0 0,0-1 0 0 0,-1 1 0 0 0,0-1 0 0 0,0 1 0 0 0,-1 0 0 0 0,0 0 0 0 0,-1 0 0 0 0,0 0 0 0 0,-1 9 0 0 0,-5 7 0 0 0,-2 0 0 0 0,0-1 0 0 0,-1 0 0 0 0,-2 0 0 0 0,0-1 0 0 0,-1 0 0 0 0,-19 24 0 0 0,15-21 0 0 0,2-1 0 0 0,-2 0 0 0 0,-1-1 0 0 0,-27 29 0 0 0,13-20 0 0 0,24-25 0 0 0,0 0 0 0 0,0 0 0 0 0,-1-1 0 0 0,-16 11 0 0 0,-19 14 0 0 0,38-27 0 0 0,0-1 0 0 0,0 1 0 0 0,-1-1 0 0 0,1-1 0 0 0,-1 1 0 0 0,0-1 0 0 0,-10 4 0 0 0,-26 14 0 0 0,-10 4 0 0 0,23-14 0 0 0,-24 4 0 0 0,1-7 0 0 0,33-4 0 0 0,0-2 0 0 0,-28 1 0 0 0,42-2 0 0 0,0-1 0 0 0,0 0 0 0 0,0 0 0 0 0,0 0 0 0 0,0 0 0 0 0,0-1 0 0 0,0 0 0 0 0,0 0 0 0 0,1-1 0 0 0,-1 1 0 0 0,0-1 0 0 0,0 0 0 0 0,1 0 0 0 0,-1 0 0 0 0,1-1 0 0 0,0 0 0 0 0,0 1 0 0 0,0-2 0 0 0,-5-4 0 0 0,4 4 0 0 0,1-1 0 0 0,1 0 0 0 0,-1 0 0 0 0,0 0 0 0 0,1-1 0 0 0,0 1 0 0 0,1-1 0 0 0,-1 1 0 0 0,1-1 0 0 0,0 0 0 0 0,0 0 0 0 0,1 0 0 0 0,0 0 0 0 0,0 0 0 0 0,0 0 0 0 0,1-1 0 0 0,0 1 0 0 0,0-8 0 0 0,0 4 0 0 0,0 0 0 0 0,1 0 0 0 0,0 0 0 0 0,0 0 0 0 0,1 0 0 0 0,1 0 0 0 0,-1 1 0 0 0,2-1 0 0 0,-1 1 0 0 0,1 0 0 0 0,1-1 0 0 0,-1 2 0 0 0,2-1 0 0 0,-1 1 0 0 0,1-1 0 0 0,0 1 0 0 0,12-11 0 0 0,50-44 0 0 0,-54 53 0 0 0,-1 0 0 0 0,2 1 0 0 0,-1 1 0 0 0,1 0 0 0 0,1 1 0 0 0,-1 1 0 0 0,1 0 0 0 0,0 1 0 0 0,30-6 0 0 0,-10 2 0 0 0,-22 7 0 0 0,-1 0 0 0 0,1 1 0 0 0,-1 0 0 0 0,1 1 0 0 0,-1 1 0 0 0,0 0 0 0 0,24 5 0 0 0,-34-5 0 0 0,-1 0 0 0 0,1 1 0 0 0,0-1 0 0 0,-1 1 0 0 0,1 0 0 0 0,-1-1 0 0 0,0 1 0 0 0,0 0 0 0 0,0 0 0 0 0,0 1 0 0 0,0-1 0 0 0,0 0 0 0 0,0 1 0 0 0,0-1 0 0 0,-1 1 0 0 0,0-1 0 0 0,1 1 0 0 0,-1 0 0 0 0,0-1 0 0 0,0 1 0 0 0,-1 0 0 0 0,1 0 0 0 0,0 0 0 0 0,-1 4 0 0 0,2 3 0 0 0,-1-1 0 0 0,-1 1 0 0 0,0-1 0 0 0,0 1 0 0 0,-1-1 0 0 0,-3 18 0 0 0,1-19 0 0 0,-1 0 0 0 0,0 0 0 0 0,0-1 0 0 0,0 1 0 0 0,-1-1 0 0 0,0 0 0 0 0,-1-1 0 0 0,0 1 0 0 0,-6 5 0 0 0,-26 33 0 0 0,33-37 0 0 0,-1 0 0 0 0,0-1 0 0 0,-1 0 0 0 0,-12 11 0 0 0,12-13 0 0 0,1 0 0 0 0,1 1 0 0 0,-1 0 0 0 0,1 0 0 0 0,-7 10 0 0 0,2 0 0 0 0,-1-1 0 0 0,-1 0 0 0 0,0 0 0 0 0,-1-1 0 0 0,-28 22 0 0 0,-83 53 0 0 0,36-28 0 0 0,52-38 0 0 0,-1-1 0 0 0,-1-2 0 0 0,-1-2 0 0 0,-1-1 0 0 0,-45 12 0 0 0,0-2 0 0 0,0-5 0 0 0,-2-3 0 0 0,-1-3 0 0 0,0-5 0 0 0,-134 0 0 0 0,91-11 0 0 0,129 0 0 0 0,0-1 0 0 0,-1 0 0 0 0,1 0 0 0 0,0 0 0 0 0,0-1 0 0 0,0 1 0 0 0,0 0 0 0 0,1-1 0 0 0,-1 1 0 0 0,0-1 0 0 0,1 0 0 0 0,-1 0 0 0 0,1 1 0 0 0,-1-1 0 0 0,1 0 0 0 0,0 0 0 0 0,0 0 0 0 0,-1-1 0 0 0,2 1 0 0 0,-1 0 0 0 0,-1-3 0 0 0,4 0 0 0 0,0 0 0 0 0,0-1 0 0 0,0 1 0 0 0,1 0 0 0 0,0 0 0 0 0,0 0 0 0 0,0 0 0 0 0,1 1 0 0 0,-1-1 0 0 0,1 1 0 0 0,0 0 0 0 0,0 0 0 0 0,1 1 0 0 0,-1-1 0 0 0,1 1 0 0 0,6-4 0 0 0,-6 5 0 0 0,-1 0 0 0 0,0 0 0 0 0,0 0 0 0 0,0-1 0 0 0,0 0 0 0 0,-1 0 0 0 0,7-6 0 0 0,7-4 0 0 0,-16 12 0 0 0,43-26 0 0 0,1 1 0 0 0,89-35 0 0 0,-79 40 0 0 0,-41 14 0 0 0,1 2 0 0 0,1 0 0 0 0,21-5 0 0 0,30-10 0 0 0,-54 14 0 0 0,0 2 0 0 0,1 0 0 0 0,22-3 0 0 0,-18 4 0 0 0,0 0 0 0 0,27-10 0 0 0,-30 9 0 0 0,1-1 0 0 0,29-3 0 0 0,16-1 0 0 0,-38 5 0 0 0,0 1 0 0 0,23-1 0 0 0,-38 4 0 0 0,0-1 0 0 0,0 2 0 0 0,0-1 0 0 0,0 1 0 0 0,0 0 0 0 0,-1 1 0 0 0,1 0 0 0 0,11 4 0 0 0,-17-5 0 0 0,-1 0 0 0 0,1 0 0 0 0,0 0 0 0 0,-1 0 0 0 0,0 1 0 0 0,1-1 0 0 0,-1 0 0 0 0,0 1 0 0 0,1-1 0 0 0,-1 1 0 0 0,0-1 0 0 0,0 1 0 0 0,0 0 0 0 0,0 0 0 0 0,1 2 0 0 0,-1 1 0 0 0,-1-1 0 0 0,1 0 0 0 0,0 0 0 0 0,-1 1 0 0 0,0-1 0 0 0,0 0 0 0 0,0 0 0 0 0,-1 1 0 0 0,-1 5 0 0 0,0-2 0 0 0,0-1 0 0 0,0 0 0 0 0,0-1 0 0 0,-1 1 0 0 0,0 0 0 0 0,-1-1 0 0 0,1 1 0 0 0,-7 6 0 0 0,-19 6 0 0 0,10 9 0 0 0,7-16 0 0 0,-1 0 0 0 0,-21 15 0 0 0,3-4 0 0 0,-28 25 0 0 0,-2-3 0 0 0,-2-3 0 0 0,-111 56 0 0 0,153-88 0 0 0,-9 4 0 0 0,-1 0 0 0 0,0-2 0 0 0,-59 15 0 0 0,-6-7 0 0 0,50-10 0 0 0,0-1 0 0 0,-1-2 0 0 0,-49 0 0 0 0,82-7 0 0 0,-4 1 0 0 0,1-1 0 0 0,-1 0 0 0 0,1-1 0 0 0,-1-1 0 0 0,1-1 0 0 0,-1-1 0 0 0,1 0 0 0 0,-23-9 0 0 0,-91-49 0 0 0,117 56 0 0 0,0-1 0 0 0,1 0 0 0 0,0-1 0 0 0,0-1 0 0 0,-15-13 0 0 0,-37-24 0 0 0,59 43 0 0 0,0-1 0 0 0,1 1 0 0 0,-1-1 0 0 0,1 0 0 0 0,0 0 0 0 0,0-1 0 0 0,1 0 0 0 0,-1 1 0 0 0,1-2 0 0 0,0 1 0 0 0,-3-6 0 0 0,4 6 0 0 0,0 0 0 0 0,0 1 0 0 0,-1-1 0 0 0,0 1 0 0 0,1 0 0 0 0,-1 0 0 0 0,-6-4 0 0 0,8 6 0 0 0,0 0 0 0 0,-1 0 0 0 0,1 0 0 0 0,0 0 0 0 0,0 0 0 0 0,0 0 0 0 0,1-1 0 0 0,-1 1 0 0 0,1-1 0 0 0,-1 1 0 0 0,1-1 0 0 0,0 0 0 0 0,0 1 0 0 0,-2-6 0 0 0,-4-19 0 0 0,-7-49 0 0 0,13 68 0 0 0,1 0 0 0 0,0 0 0 0 0,0 0 0 0 0,0 0 0 0 0,1 0 0 0 0,0 0 0 0 0,1 0 0 0 0,0 1 0 0 0,0-1 0 0 0,0 0 0 0 0,5-7 0 0 0,7-12 0 0 0,2 2 0 0 0,32-43 0 0 0,-14 27 0 0 0,-11 13 0 0 0,36-35 0 0 0,150-113 0 0 0,-181 156 0 0 0,0 1 0 0 0,2 2 0 0 0,0 1 0 0 0,1 1 0 0 0,63-20 0 0 0,-26 15 0 0 0,-35 8 0 0 0,2 3 0 0 0,35-6 0 0 0,-35 10 0 0 0,39-7 0 0 0,-1 3 0 0 0,2 4 0 0 0,116 6 0 0 0,-181 1 0 0 0,1 0 0 0 0,-1 1 0 0 0,0 0 0 0 0,1 1 0 0 0,14 8 0 0 0,-2-2 0 0 0,-21-8 0 0 0,0-1 0 0 0,1 0 0 0 0,-1 1 0 0 0,0-1 0 0 0,0 1 0 0 0,0 0 0 0 0,0-1 0 0 0,0 1 0 0 0,0 0 0 0 0,-1 0 0 0 0,1 0 0 0 0,-1 1 0 0 0,1-1 0 0 0,-1 0 0 0 0,0 0 0 0 0,0 1 0 0 0,0-1 0 0 0,0 1 0 0 0,0-1 0 0 0,-1 1 0 0 0,2 4 0 0 0,-1 6 0 0 0,0 0 0 0 0,-1-1 0 0 0,-1 18 0 0 0,0-6 0 0 0,0-14 0 0 0,0 0 0 0 0,0 0 0 0 0,-1-1 0 0 0,0 1 0 0 0,-1-1 0 0 0,0 0 0 0 0,0 1 0 0 0,-1-1 0 0 0,-1-1 0 0 0,1 1 0 0 0,-10 13 0 0 0,6-10 0 0 0,-13 28 0 0 0,13-25 0 0 0,0 1 0 0 0,-1-1 0 0 0,-19 22 0 0 0,-34 34 0 0 0,-3-3 0 0 0,-4-3 0 0 0,-111 82 0 0 0,127-109 0 0 0,-1-2 0 0 0,-2-2 0 0 0,-1-3 0 0 0,-66 24 0 0 0,70-35 0 0 0,-25 9 0 0 0,-1-3 0 0 0,-123 24 0 0 0,130-38 0 0 0,-1-4 0 0 0,1-3 0 0 0,-1-3 0 0 0,0-3 0 0 0,0-4 0 0 0,-139-26 0 0 0,204 29 0 0 0,1-1 0 0 0,-1 1 0 0 0,1-2 0 0 0,0 1 0 0 0,0-1 0 0 0,-7-5 0 0 0,-24-11 0 0 0,30 15 0 0 0,-1 0 0 0 0,1 0 0 0 0,0 0 0 0 0,1-1 0 0 0,-1 0 0 0 0,1-1 0 0 0,0 1 0 0 0,1-1 0 0 0,0-1 0 0 0,0 1 0 0 0,-8-14 0 0 0,10 15 0 0 0,0-1 0 0 0,1 1 0 0 0,0-1 0 0 0,0 0 0 0 0,1 0 0 0 0,-1 0 0 0 0,1 0 0 0 0,1 0 0 0 0,0-1 0 0 0,0 1 0 0 0,0-1 0 0 0,1 1 0 0 0,0-1 0 0 0,0 1 0 0 0,1 0 0 0 0,0-1 0 0 0,0 1 0 0 0,1 0 0 0 0,0-1 0 0 0,4-10 0 0 0,62-83 0 0 0,-45 69 0 0 0,2 2 0 0 0,1 0 0 0 0,1 2 0 0 0,57-46 0 0 0,141-82 0 0 0,-177 130 0 0 0,2 2 0 0 0,1 3 0 0 0,74-22 0 0 0,-103 35 0 0 0,25-4 0 0 0,0 2 0 0 0,58-6 0 0 0,-32 6 0 0 0,-46 6 0 0 0,1 2 0 0 0,-1 1 0 0 0,1 1 0 0 0,40 6 0 0 0,-61-5 0 0 0,0 1 0 0 0,0 1 0 0 0,1-1 0 0 0,-1 1 0 0 0,-1 1 0 0 0,1-1 0 0 0,7 6 0 0 0,-12-8 0 0 0,1 0 0 0 0,-1 1 0 0 0,0 0 0 0 0,1-1 0 0 0,-1 1 0 0 0,0 0 0 0 0,0 0 0 0 0,0 1 0 0 0,0-1 0 0 0,0 0 0 0 0,-1 0 0 0 0,1 1 0 0 0,-1-1 0 0 0,0 1 0 0 0,1 0 0 0 0,-1-1 0 0 0,1 7 0 0 0,3 25 0 0 0,-4-29 0 0 0,0-1 0 0 0,0 1 0 0 0,0-1 0 0 0,-1 1 0 0 0,1 0 0 0 0,-1-1 0 0 0,-1 1 0 0 0,1 0 0 0 0,-1 4 0 0 0,-1 1 0 0 0,0 0 0 0 0,-1-1 0 0 0,0 1 0 0 0,0-1 0 0 0,-1 1 0 0 0,-1-1 0 0 0,1-1 0 0 0,-10 14 0 0 0,-9 13 0 0 0,18-27 0 0 0,0 0 0 0 0,-1 0 0 0 0,1-1 0 0 0,-1 1 0 0 0,-1-1 0 0 0,-7 6 0 0 0,-85 79 0 0 0,70-62 0 0 0,-61 49 0 0 0,63-60 0 0 0,-5 5 0 0 0,0-1 0 0 0,-2-2 0 0 0,0-1 0 0 0,-59 24 0 0 0,-310 91 0 0 0,365-125 0 0 0,-50 6 0 0 0,9-2 0 0 0,-33 5 0 0 0,-2-6 0 0 0,-214-1 0 0 0,269-15 0 0 0,0-3 0 0 0,1-2 0 0 0,0-2 0 0 0,-110-37 0 0 0,158 43 0 0 0,0 0 0 0 0,1-1 0 0 0,0-1 0 0 0,1 1 0 0 0,-16-13 0 0 0,1 0 0 0 0,20 16 0 0 0,1 0 0 0 0,0 0 0 0 0,-1-1 0 0 0,1 1 0 0 0,0-1 0 0 0,0 0 0 0 0,0 1 0 0 0,1-1 0 0 0,-1 0 0 0 0,1 0 0 0 0,0 0 0 0 0,-1 0 0 0 0,1 0 0 0 0,0-1 0 0 0,1 1 0 0 0,-1 0 0 0 0,1 0 0 0 0,-1-5 0 0 0,3-55 0 0 0,-1 57 0 0 0,2-1 0 0 0,-1 0 0 0 0,2 1 0 0 0,-1-1 0 0 0,1 1 0 0 0,0 0 0 0 0,0 0 0 0 0,1 0 0 0 0,0 0 0 0 0,0 1 0 0 0,0 0 0 0 0,0 0 0 0 0,10-6 0 0 0,9-12 0 0 0,2-5 0 0 0,1 0 0 0 0,1 2 0 0 0,1 1 0 0 0,56-37 0 0 0,140-66 0 0 0,-137 81 0 0 0,120-52 0 0 0,-186 91 0 0 0,-1 1 0 0 0,39-7 0 0 0,2-1 0 0 0,35-16 0 0 0,-48 15 0 0 0,1 1 0 0 0,57-9 0 0 0,20 2 0 0 0,-75 10 0 0 0,2 3 0 0 0,-1 2 0 0 0,1 2 0 0 0,77 4 0 0 0,-127 1 0 0 0,-1 1 0 0 0,1 0 0 0 0,-1-1 0 0 0,0 1 0 0 0,1 1 0 0 0,-1-1 0 0 0,0 0 0 0 0,0 1 0 0 0,1 0 0 0 0,-1-1 0 0 0,-1 1 0 0 0,1 1 0 0 0,0-1 0 0 0,0 0 0 0 0,-1 1 0 0 0,1-1 0 0 0,-1 1 0 0 0,0 0 0 0 0,0 0 0 0 0,0 0 0 0 0,0 0 0 0 0,0 0 0 0 0,-1 0 0 0 0,1 0 0 0 0,-1 0 0 0 0,0 1 0 0 0,0-1 0 0 0,0 1 0 0 0,-1-1 0 0 0,1 1 0 0 0,-1-1 0 0 0,1 1 0 0 0,-1-1 0 0 0,0 1 0 0 0,-1-1 0 0 0,1 1 0 0 0,-1-1 0 0 0,1 1 0 0 0,-1-1 0 0 0,0 1 0 0 0,0-1 0 0 0,-1 0 0 0 0,1 1 0 0 0,-1-1 0 0 0,0 0 0 0 0,1 0 0 0 0,-1 0 0 0 0,-1 0 0 0 0,-3 4 0 0 0,-4 4 0 0 0,0 1 0 0 0,0 1 0 0 0,-11 19 0 0 0,14-18 0 0 0,-2-2 0 0 0,0 1 0 0 0,0-1 0 0 0,-16 15 0 0 0,-18 9 0 0 0,-1-2 0 0 0,-3-1 0 0 0,-49 25 0 0 0,-152 62 0 0 0,97-67 0 0 0,61-23 0 0 0,32-13 0 0 0,0-2 0 0 0,-80 10 0 0 0,104-20 0 0 0,-32 3 0 0 0,1-3 0 0 0,-1-3 0 0 0,-107-10 0 0 0,148 5 0 0 0,0-1 0 0 0,0-1 0 0 0,1-2 0 0 0,0 0 0 0 0,-40-19 0 0 0,20 8 0 0 0,27 12 0 0 0,0-2 0 0 0,-26-15 0 0 0,39 21 0 0 0,1-1 0 0 0,0 1 0 0 0,-1 0 0 0 0,1-1 0 0 0,0 0 0 0 0,1 0 0 0 0,-1 0 0 0 0,0 0 0 0 0,1 0 0 0 0,0 0 0 0 0,-1 0 0 0 0,1-1 0 0 0,-2-5 0 0 0,3 6 0 0 0,-14-14 0 0 0,14 16 0 0 0,0 0 0 0 0,0 0 0 0 0,1 1 0 0 0,-1-1 0 0 0,0 0 0 0 0,0 0 0 0 0,0 0 0 0 0,1 0 0 0 0,-1 0 0 0 0,0 0 0 0 0,1-1 0 0 0,-1 1 0 0 0,1 0 0 0 0,-1 0 0 0 0,1 0 0 0 0,0 0 0 0 0,-1-1 0 0 0,1 1 0 0 0,0 0 0 0 0,0 0 0 0 0,0-1 0 0 0,0 1 0 0 0,0-2 0 0 0,0-1 0 0 0,0 0 0 0 0,0 0 0 0 0,0 0 0 0 0,1 0 0 0 0,0 0 0 0 0,0 0 0 0 0,0 0 0 0 0,0 1 0 0 0,0-1 0 0 0,1 0 0 0 0,-1 0 0 0 0,1 1 0 0 0,0-1 0 0 0,0 1 0 0 0,5-5 0 0 0,13-9 0 0 0,1 2 0 0 0,0 0 0 0 0,27-12 0 0 0,28 4 0 0 0,-52 13 0 0 0,0 1 0 0 0,1 2 0 0 0,0 0 0 0 0,36-5 0 0 0,-60 12 0 0 0,68-16 0 0 0,-33 8 0 0 0,62-8 0 0 0,31 4 0 0 0,80-4 0 0 0,-81 14 0 0 0,-59-2 0 0 0,0 4 0 0 0,-1 3 0 0 0,123 20 0 0 0,-178-21 0 0 0,-1 1 0 0 0,0 0 0 0 0,0 0 0 0 0,-1 1 0 0 0,1 1 0 0 0,-1 0 0 0 0,0 1 0 0 0,0 0 0 0 0,0 0 0 0 0,11 11 0 0 0,-20-15 0 0 0,0-1 0 0 0,-1 1 0 0 0,1-1 0 0 0,0 1 0 0 0,0-1 0 0 0,0 0 0 0 0,0 1 0 0 0,0-1 0 0 0,0 0 0 0 0,0 0 0 0 0,0-1 0 0 0,0 1 0 0 0,5 1 0 0 0,-6-2 0 0 0,0 0 0 0 0,1 1 0 0 0,-1-1 0 0 0,1 0 0 0 0,-1 1 0 0 0,0 0 0 0 0,0-1 0 0 0,1 1 0 0 0,-1 0 0 0 0,0-1 0 0 0,0 1 0 0 0,0 0 0 0 0,0 0 0 0 0,1 0 0 0 0,-1 0 0 0 0,-1 0 0 0 0,1 0 0 0 0,0 1 0 0 0,0-1 0 0 0,0 0 0 0 0,-1 0 0 0 0,2 2 0 0 0,5 9 0 0 0,-4-7 0 0 0,0 0 0 0 0,0 1 0 0 0,-1-1 0 0 0,1 0 0 0 0,-1 1 0 0 0,-1-1 0 0 0,1 1 0 0 0,-1 0 0 0 0,1 0 0 0 0,-2 0 0 0 0,1-1 0 0 0,-1 10 0 0 0,0-10 0 0 0,1-1 0 0 0,-1 0 0 0 0,0 1 0 0 0,0-1 0 0 0,0 0 0 0 0,-1 0 0 0 0,0 0 0 0 0,1 0 0 0 0,-1 0 0 0 0,-1 0 0 0 0,1 0 0 0 0,-1 0 0 0 0,-3 7 0 0 0,-15 15 0 0 0,16-20 0 0 0,0 0 0 0 0,-1 0 0 0 0,1 0 0 0 0,-1-1 0 0 0,-1 0 0 0 0,1 0 0 0 0,-1 0 0 0 0,-7 5 0 0 0,1-3 0 0 0,-1 2 0 0 0,2 0 0 0 0,-1 0 0 0 0,1 1 0 0 0,-12 14 0 0 0,13-13 0 0 0,-1-1 0 0 0,1 0 0 0 0,-2 0 0 0 0,1-1 0 0 0,-21 12 0 0 0,-373 155 0 0 0,382-169 0 0 0,1 0 0 0 0,-36 4 0 0 0,-15 4 0 0 0,12-1 0 0 0,-1-2 0 0 0,-85 5 0 0 0,-127-9 0 0 0,227-11 0 0 0,0-2 0 0 0,1-2 0 0 0,-78-22 0 0 0,105 24 0 0 0,1-2 0 0 0,0 0 0 0 0,1 0 0 0 0,0-2 0 0 0,0 0 0 0 0,-27-21 0 0 0,42 29 0 0 0,1 0 0 0 0,0-1 0 0 0,-1 1 0 0 0,1 0 0 0 0,0-1 0 0 0,0 1 0 0 0,0-1 0 0 0,0 0 0 0 0,0 1 0 0 0,0-1 0 0 0,0 0 0 0 0,0 0 0 0 0,1 1 0 0 0,-1-1 0 0 0,0-3 0 0 0,-6-15 0 0 0,5 16 0 0 0,0 0 0 0 0,0 0 0 0 0,0 0 0 0 0,1 0 0 0 0,0-1 0 0 0,0 1 0 0 0,0 0 0 0 0,0-1 0 0 0,1 1 0 0 0,-1-1 0 0 0,1 1 0 0 0,0-1 0 0 0,1 1 0 0 0,-1-1 0 0 0,1 1 0 0 0,0-1 0 0 0,0 1 0 0 0,0 0 0 0 0,1-1 0 0 0,-1 1 0 0 0,1 0 0 0 0,0 0 0 0 0,3-4 0 0 0,7-12 0 0 0,0 1 0 0 0,1 1 0 0 0,21-22 0 0 0,-21 24 0 0 0,22-24 0 0 0,2 3 0 0 0,1 1 0 0 0,75-55 0 0 0,-41 43 0 0 0,114-59 0 0 0,-72 64 0 0 0,50-29 0 0 0,-50 41 0 0 0,-57 17 0 0 0,-36 10 0 0 0,1 1 0 0 0,-1 1 0 0 0,1 1 0 0 0,36 2 0 0 0,-18 0 0 0 0,-39 0 0 0 0,1-1 0 0 0,-1 1 0 0 0,1 0 0 0 0,-1 0 0 0 0,1 0 0 0 0,-1 0 0 0 0,0 1 0 0 0,1-1 0 0 0,-1 0 0 0 0,0 0 0 0 0,0 1 0 0 0,0-1 0 0 0,0 1 0 0 0,0-1 0 0 0,0 1 0 0 0,-1-1 0 0 0,1 1 0 0 0,0 0 0 0 0,-1-1 0 0 0,1 1 0 0 0,-1 0 0 0 0,0-1 0 0 0,1 1 0 0 0,-1 0 0 0 0,0 0 0 0 0,0-1 0 0 0,0 3 0 0 0,-1 3 0 0 0,1-1 0 0 0,-1 1 0 0 0,-1-1 0 0 0,1 1 0 0 0,-1-1 0 0 0,0 0 0 0 0,0 1 0 0 0,-1-1 0 0 0,0 0 0 0 0,0-1 0 0 0,0 1 0 0 0,-1 0 0 0 0,-7 8 0 0 0,-3 1 0 0 0,-1 1 0 0 0,0-2 0 0 0,-19 14 0 0 0,-37 40 0 0 0,53-49 0 0 0,0-1 0 0 0,-1-1 0 0 0,-21 14 0 0 0,-22 16 0 0 0,41-30 0 0 0,-1-1 0 0 0,-32 18 0 0 0,-88 33 0 0 0,29-17 0 0 0,68-32 0 0 0,-58 11 0 0 0,51-11 0 0 0,-1-3 0 0 0,-1-1 0 0 0,0-4 0 0 0,0-1 0 0 0,-1-3 0 0 0,0-3 0 0 0,0-2 0 0 0,-107-11 0 0 0,140 6 0 0 0,1-1 0 0 0,-1-1 0 0 0,1-1 0 0 0,0-1 0 0 0,-28-14 0 0 0,42 19 0 0 0,0 0 0 0 0,0 0 0 0 0,0 1 0 0 0,-1 0 0 0 0,-12-2 0 0 0,13 3 0 0 0,-1-1 0 0 0,1 1 0 0 0,-1-1 0 0 0,1-1 0 0 0,0 1 0 0 0,-10-6 0 0 0,-42-18 0 0 0,58 26 0 0 0,0-1 0 0 0,0 0 0 0 0,-1 0 0 0 0,1 1 0 0 0,0-1 0 0 0,0 0 0 0 0,0 0 0 0 0,0 0 0 0 0,0 0 0 0 0,0 0 0 0 0,0 0 0 0 0,1-1 0 0 0,-1 1 0 0 0,0 0 0 0 0,1 0 0 0 0,-1-1 0 0 0,0 1 0 0 0,1 0 0 0 0,0-1 0 0 0,-1-1 0 0 0,-4-7 0 0 0,-14-9 0 0 0,16 17 0 0 0,0 0 0 0 0,0-1 0 0 0,1 1 0 0 0,-1-1 0 0 0,1 1 0 0 0,-1-1 0 0 0,1 0 0 0 0,0 0 0 0 0,0 0 0 0 0,-2-6 0 0 0,2 4 0 0 0,0 1 0 0 0,1-1 0 0 0,0 0 0 0 0,0 1 0 0 0,0-1 0 0 0,0-8 0 0 0,1 11 0 0 0,0 0 0 0 0,0 1 0 0 0,1-1 0 0 0,-1 0 0 0 0,0 1 0 0 0,1-1 0 0 0,-1 0 0 0 0,1 1 0 0 0,-1-1 0 0 0,1 1 0 0 0,0-1 0 0 0,0 0 0 0 0,0 1 0 0 0,0 0 0 0 0,0-1 0 0 0,0 1 0 0 0,0 0 0 0 0,0-1 0 0 0,1 1 0 0 0,-1 0 0 0 0,0 0 0 0 0,1 0 0 0 0,-1 0 0 0 0,3-1 0 0 0,2-1 0 0 0,-1-1 0 0 0,0 0 0 0 0,0 0 0 0 0,0-1 0 0 0,0 1 0 0 0,7-10 0 0 0,29-26 0 0 0,58-20 0 0 0,-84 48 0 0 0,19-17 0 0 0,2 2 0 0 0,0 1 0 0 0,61-31 0 0 0,62-33 0 0 0,56-23 0 0 0,-130 75-1184 0 0,-45 22-642 0 0,0-3 0 0 0,67-42 0 0 0,-13-1-3594 0 0,-69 48 3800 0 0,0-1 1 0 0,-1-1 0 0 0,0-2 0 0 0,-2 0-1 0 0,0-1 1 0 0,-1-2 0 0 0,30-37-1 0 0,-15 7 387 0 0,-12 19 526 0 0,-2-1 1 0 0,20-39-1 0 0,-17 3-2382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23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1121 2006 5368 0 0,'-21'1'1719'0'0,"-30"0"-243"0"0,50-1-1411 0 0,-1 0 0 0 0,0 0 0 0 0,1 0 0 0 0,-1 0 0 0 0,0 0 1 0 0,1 0-1 0 0,-1-1 0 0 0,0 1 0 0 0,1-1 0 0 0,-1 1 0 0 0,1-1 0 0 0,-1 0 0 0 0,1 1 0 0 0,-1-1 0 0 0,1 0 1 0 0,-1 0-1 0 0,1 0 0 0 0,0 0 0 0 0,-2-2 0 0 0,-21-21 1158 0 0,18 7-921 0 0,0 0 0 0 0,1 0 1 0 0,1-1-1 0 0,0 0 1 0 0,-1-27-1 0 0,4 36-262 0 0,-1-8 42 0 0,2 0 0 0 0,0 0-1 0 0,0-1 1 0 0,2 1-1 0 0,0 0 1 0 0,1 0 0 0 0,1 0-1 0 0,0 0 1 0 0,9-19 0 0 0,8-14 545 0 0,44-73 0 0 0,-21 41 232 0 0,-40 76-794 0 0,0 0 1 0 0,0 0-1 0 0,0 1 1 0 0,0-1-1 0 0,1 1 1 0 0,0 0-1 0 0,0 0 1 0 0,1 1-1 0 0,-1-1 1 0 0,1 1-1 0 0,0 1 1 0 0,0-1-1 0 0,0 1 1 0 0,1 0-1 0 0,8-3 1 0 0,30-16 352 0 0,-25 8-240 0 0,-14 10-113 0 0,-1 1 1 0 0,1-1-1 0 0,0 1 0 0 0,0 0 0 0 0,1 0 1 0 0,8-3-1 0 0,2 2 79 0 0,-4 0-5 0 0,0 0 1 0 0,-1 1-1 0 0,1 1 0 0 0,0 0 0 0 0,0 1 1 0 0,0 0-1 0 0,0 1 0 0 0,1 0 0 0 0,-1 1 1 0 0,16 3-1 0 0,-24-1-68 0 0,1 0 0 0 0,-1 0-1 0 0,0 1 1 0 0,0 0 0 0 0,0 0 0 0 0,-1 0 0 0 0,1 0 0 0 0,-1 1 0 0 0,0-1 0 0 0,0 1-1 0 0,0 0 1 0 0,-1 1 0 0 0,0-1 0 0 0,0 1 0 0 0,0-1 0 0 0,-1 1 0 0 0,0 0 0 0 0,0 0 0 0 0,0 0-1 0 0,-1 0 1 0 0,0 0 0 0 0,0 0 0 0 0,0 11 0 0 0,1 43 472 0 0,0-39-432 0 0,-1-1 0 0 0,-1 1 1 0 0,-1 0-1 0 0,-1 0 0 0 0,0-1 0 0 0,-2 1 1 0 0,0-1-1 0 0,-8 21 0 0 0,-25 47 162 0 0,14-31-12 0 0,-47 83 0 0 0,28-65-81 0 0,26-44-121 0 0,-1-1 1 0 0,-30 39-1 0 0,1-13-14 0 0,-100 136 345 0 0,142-185-356 0 0,-1 0 0 0 0,-1 0 1 0 0,1 0-1 0 0,-1-1 0 0 0,0 0 0 0 0,-1 0 0 0 0,1 0 1 0 0,-1-1-1 0 0,0 0 0 0 0,0-1 0 0 0,-1 1 1 0 0,0-1-1 0 0,0-1 0 0 0,0 1 0 0 0,0-2 0 0 0,0 1 1 0 0,0-1-1 0 0,-1 0 0 0 0,1 0 0 0 0,-10-1 1 0 0,16-1-31 0 0,0 0 1 0 0,0 0 0 0 0,0-1 0 0 0,0 1-1 0 0,1-1 1 0 0,-1 0 0 0 0,0 0 0 0 0,0 1-1 0 0,1-1 1 0 0,-1 0 0 0 0,0 0 0 0 0,1-1 0 0 0,-1 1-1 0 0,1 0 1 0 0,-1 0 0 0 0,1-1 0 0 0,0 1-1 0 0,0-1 1 0 0,-1 1 0 0 0,1-1 0 0 0,0 0-1 0 0,0 1 1 0 0,1-1 0 0 0,-2-2 0 0 0,-17-53-4 0 0,11 29-12 0 0,-1 3-8 0 0,1-1 1 0 0,2 0-1 0 0,0 0 0 0 0,2-1 1 0 0,0 0-1 0 0,2-32 0 0 0,-1 13 16 0 0,-1-71 34 0 0,4 104-29 0 0,1 0-1 0 0,1 0 1 0 0,0 0-1 0 0,0 0 1 0 0,2 0-1 0 0,6-19 1 0 0,69-122-17 0 0,-59 118 50 0 0,2 0-1 0 0,39-46 1 0 0,-61 81-35 0 0,46-44 66 0 0,-36 36-50 0 0,-8 6-11 0 0,0 1-1 0 0,1 0 0 0 0,-1 0 1 0 0,1 0-1 0 0,-1 0 0 0 0,1 0 1 0 0,0 1-1 0 0,0-1 0 0 0,0 1 0 0 0,0 0 1 0 0,0-1-1 0 0,0 2 0 0 0,0-1 1 0 0,5-1-1 0 0,5-2 0 0 0,1 0 11 0 0,0 1 1 0 0,1 0-1 0 0,-1 1 1 0 0,21-1-1 0 0,-28 3 13 0 0,1 0 0 0 0,0 0 0 0 0,0 1 1 0 0,0 0-1 0 0,-1 1 0 0 0,1-1 0 0 0,-1 2 0 0 0,1-1 0 0 0,-1 1 0 0 0,0 0 0 0 0,12 6 1 0 0,-15-4 12 0 0,1-1 0 0 0,-1 1 0 0 0,0 0 1 0 0,0 0-1 0 0,-1 1 0 0 0,0-1 1 0 0,1 1-1 0 0,-2 0 0 0 0,1 0 1 0 0,-1 0-1 0 0,0 0 0 0 0,0 0 0 0 0,1 10 1 0 0,2 5 113 0 0,-1 1 0 0 0,-1 0 0 0 0,-1 28 0 0 0,-2-27-49 0 0,1-10-56 0 0,0 0 0 0 0,-1 0 0 0 0,-1 0 0 0 0,0 0 0 0 0,0 0 0 0 0,-2-1 0 0 0,0 1 0 0 0,0-1 0 0 0,-1 1 0 0 0,-9 20 0 0 0,-13 14 32 0 0,17-30-36 0 0,0 0 0 0 0,-21 27 0 0 0,-22 25 57 0 0,33-43-122 0 0,-1-1 1 0 0,-41 41-1 0 0,20-20-8 0 0,30-31 65 0 0,0-2 1 0 0,-23 21-1 0 0,24-26 0 0 0,0 0-1 0 0,0-1 1 0 0,-1 0 0 0 0,0 0 0 0 0,-1-1-1 0 0,0-1 1 0 0,-16 6 0 0 0,24-10-32 0 0,0 0 0 0 0,0 0-1 0 0,0 0 1 0 0,0-1 0 0 0,0 1-1 0 0,-1-1 1 0 0,1 0 0 0 0,0-1 0 0 0,0 1-1 0 0,0 0 1 0 0,-5-2 0 0 0,7 1-10 0 0,-1 0 0 0 0,1 0 0 0 0,0 0 0 0 0,0 0 0 0 0,0-1 0 0 0,0 1 0 0 0,0-1 0 0 0,0 1 0 0 0,1-1 0 0 0,-1 1 0 0 0,0-1 0 0 0,1 0 0 0 0,-1 0 0 0 0,1 0 1 0 0,0 0-1 0 0,-1 0 0 0 0,1 0 0 0 0,0 0 0 0 0,0 0 0 0 0,-1-4 0 0 0,-21-51-54 0 0,1-13 30 0 0,-6-29 4 0 0,17 23-12 0 0,3-1 0 0 0,4-1-1 0 0,10-140 1 0 0,-3 201 29 0 0,0 0 0 0 0,1 0 1 0 0,0 1-1 0 0,1 0 0 0 0,1 0 0 0 0,1 0 0 0 0,0 0 0 0 0,13-17 0 0 0,-2 4-9 0 0,2 0 0 0 0,1 2 0 0 0,29-29-1 0 0,-27 30 10 0 0,-18 19 7 0 0,2 0-1 0 0,-1 1 1 0 0,0 0-1 0 0,1 0 0 0 0,11-7 1 0 0,-7 1-1 0 0,-10 10 1 0 0,0 1 1 0 0,1-1-1 0 0,-1 0 0 0 0,1 1 0 0 0,-1-1 0 0 0,1 1 1 0 0,0 0-1 0 0,0-1 0 0 0,-1 1 0 0 0,1 0 0 0 0,0 0 0 0 0,0 0 1 0 0,0 0-1 0 0,0 0 0 0 0,0 1 0 0 0,0-1 0 0 0,5 0 0 0 0,23-6 6 0 0,-10 2-4 0 0,0 1 1 0 0,32-3 0 0 0,-41 6 4 0 0,1 1 1 0 0,-1 1 0 0 0,1 0-1 0 0,-1 0 1 0 0,1 1 0 0 0,-1 0-1 0 0,0 1 1 0 0,0 0 0 0 0,0 1-1 0 0,0 0 1 0 0,12 7 0 0 0,-16-3 20 0 0,0-1-1 0 0,0 1 1 0 0,-1 0 0 0 0,10 18-1 0 0,-5-10 13 0 0,-6-6-9 0 0,1 1 0 0 0,-1-1-1 0 0,-1 1 1 0 0,0 0 0 0 0,-1 0-1 0 0,0 0 1 0 0,0 0-1 0 0,1 18 1 0 0,1 100 197 0 0,-5-112-206 0 0,-1-2 4 0 0,0-1 0 0 0,-1 0 0 0 0,0 0 0 0 0,-6 16 0 0 0,-2 9 48 0 0,6-26-53 0 0,0 0 1 0 0,-1 0-1 0 0,0-1 0 0 0,-12 21 1 0 0,-8 16 51 0 0,7-16-29 0 0,0-2 0 0 0,-3 0 0 0 0,0-1 0 0 0,-2-1 1 0 0,-39 38-1 0 0,10-9-40 0 0,1-11-45 0 0,47-42 57 0 0,-1-1 0 0 0,1 0 0 0 0,0 1 1 0 0,-1-1-1 0 0,0-1 0 0 0,0 1 0 0 0,0-1 0 0 0,-9 5 1 0 0,0-1 49 0 0,1 1-9 0 0,9-5-47 0 0,-1-1 0 0 0,0 1 0 0 0,0-1 0 0 0,0 1 0 0 0,0-1 0 0 0,0-1 0 0 0,-1 1 0 0 0,1-1 0 0 0,0 0 0 0 0,-1 0 0 0 0,-5 0 0 0 0,9-1-10 0 0,-2 1 2 0 0,-1-1-1 0 0,0 1 1 0 0,1-1 0 0 0,-1 0 0 0 0,0 0 0 0 0,0 0-1 0 0,1-1 1 0 0,-1 0 0 0 0,0 0 0 0 0,1 0 0 0 0,-1 0-1 0 0,1-1 1 0 0,-1 0 0 0 0,1 0 0 0 0,0 0 0 0 0,0 0-1 0 0,-8-6 1 0 0,-15-12 33 0 0,25 19-34 0 0,1 0 0 0 0,-1 0 0 0 0,1 0 0 0 0,0 0-1 0 0,-1 0 1 0 0,1-1 0 0 0,0 1 0 0 0,0 0 0 0 0,-1-1 0 0 0,1 1 0 0 0,0-1 0 0 0,1 0 0 0 0,-1 1 0 0 0,0-1 0 0 0,0 0 0 0 0,1 1 0 0 0,-1-1 0 0 0,1 0 0 0 0,-1 0 0 0 0,1-2 0 0 0,-4-11-5 0 0,-17-22-25 0 0,-17-40-42 0 0,4-6 42 0 0,21 54 23 0 0,1 0-1 0 0,2 0 0 0 0,0-1 0 0 0,-10-60 0 0 0,4-18-22 0 0,6 56-5 0 0,-2-59 0 0 0,11 96 28 0 0,1-1-1 0 0,1 1 0 0 0,0 0 0 0 0,1-1 1 0 0,0 1-1 0 0,2 0 0 0 0,0 0 0 0 0,7-19 1 0 0,14-18-18 0 0,-15 25 14 0 0,-3 6 16 0 0,0 1 1 0 0,2-1-1 0 0,19-31 1 0 0,1 13 23 0 0,-14 9-3 0 0,-13 24-24 0 0,1 0-1 0 0,-1 0 0 0 0,1 0 1 0 0,1 1-1 0 0,-1 0 0 0 0,1-1 0 0 0,0 1 1 0 0,0 0-1 0 0,1 1 0 0 0,-1-1 1 0 0,8-4-1 0 0,18-10 9 0 0,-18 6-14 0 0,-11 11 2 0 0,1 0 0 0 0,0 0 1 0 0,-1 0-1 0 0,1 0 1 0 0,0 1-1 0 0,0-1 1 0 0,1 1-1 0 0,-1-1 0 0 0,0 1 1 0 0,0 0-1 0 0,1-1 1 0 0,-1 1-1 0 0,1 1 1 0 0,-1-1-1 0 0,1 0 1 0 0,-1 0-1 0 0,6 0 0 0 0,12-3-6 0 0,0 0 3 0 0,-1 0-1 0 0,1 1 0 0 0,0 2 1 0 0,0-1-1 0 0,22 3 1 0 0,-39-1 4 0 0,-1 1 0 0 0,1-1 0 0 0,-1 1 0 0 0,0-1 0 0 0,1 1 0 0 0,-1 0 0 0 0,0 0 1 0 0,0 0-1 0 0,0 0 0 0 0,1 1 0 0 0,-1-1 0 0 0,0 0 0 0 0,-1 1 0 0 0,1 0 0 0 0,0-1 0 0 0,0 1 0 0 0,-1 0 0 0 0,1 0 1 0 0,-1 0-1 0 0,3 4 0 0 0,22 24 19 0 0,-11-13 10 0 0,0 0 0 0 0,-1 1 1 0 0,-1 1-1 0 0,0 0 0 0 0,-2 1 0 0 0,0 0 0 0 0,-1 1 1 0 0,7 22-1 0 0,-1-1 31 0 0,-12-35-51 0 0,-1 0-1 0 0,0 0 1 0 0,-1 0 0 0 0,0 1 0 0 0,0-1 0 0 0,0 1 0 0 0,-1-1 0 0 0,0 11 0 0 0,0 35 42 0 0,1-30-29 0 0,-1 0 1 0 0,-1 0-1 0 0,-2 0 1 0 0,0 0-1 0 0,-1 0 1 0 0,-2 0-1 0 0,-8 28 0 0 0,2-25 4 0 0,5-15-14 0 0,1 1 0 0 0,0 1 0 0 0,-5 23 0 0 0,-15 46 40 0 0,4-24-14 0 0,14-39-27 0 0,0-1 0 0 0,-14 24-1 0 0,-4 8 6 0 0,15-30-8 0 0,0-1 0 0 0,-17 22 0 0 0,-7 14 30 0 0,32-51-35 0 0,1-1 1 0 0,-1 1-1 0 0,-1-1 1 0 0,1 0-1 0 0,0 0 1 0 0,-1 0-1 0 0,0 0 1 0 0,1 0-1 0 0,-1 0 1 0 0,-4 2-1 0 0,-4 4 4 0 0,9-6-5 0 0,0-1-1 0 0,0 1 1 0 0,-1-1 0 0 0,1 0-1 0 0,-1 0 1 0 0,1 0 0 0 0,-1 0-1 0 0,0-1 1 0 0,-4 3-1 0 0,-15 9 15 0 0,16-10-10 0 0,0-1 1 0 0,0 1-1 0 0,0-1 0 0 0,0 0 0 0 0,0 0 1 0 0,0-1-1 0 0,0 0 0 0 0,0 0 0 0 0,-11 0 1 0 0,2 0 1 0 0,1-1 0 0 0,0 0 1 0 0,-25-5-1 0 0,31 2-17 0 0,0 0 0 0 0,0-1 0 0 0,0 0 0 0 0,0-1-1 0 0,0 0 1 0 0,1 0 0 0 0,0 0 0 0 0,0-1 0 0 0,0 0 0 0 0,1 0 0 0 0,0-1 0 0 0,0 0 0 0 0,1 0-1 0 0,-6-9 1 0 0,-19-20-1 0 0,-10-12-24 0 0,1-1 0 0 0,3-2 0 0 0,2-2 0 0 0,2-1-1 0 0,-25-59 1 0 0,50 95 21 0 0,1-2-1 0 0,0 1 0 0 0,2-1 1 0 0,0 1-1 0 0,1-1 1 0 0,-1-33-1 0 0,-1-2-30 0 0,4 41 33 0 0,0 0 0 0 0,1-1-1 0 0,1 1 1 0 0,0 0-1 0 0,1 0 1 0 0,0 0 0 0 0,1 0-1 0 0,10-26 1 0 0,0 7-18 0 0,2 1 0 0 0,26-39 0 0 0,-38 66 28 0 0,0 1 0 0 0,0-1 0 0 0,0 1 0 0 0,1 0 0 0 0,0 0 0 0 0,0 0 0 0 0,0 0 0 0 0,5-3 0 0 0,6-5-6 0 0,5-14-12 0 0,10 8-5 0 0,-16 3 19 0 0,-12 13 4 0 0,-1 0 0 0 0,1 0 0 0 0,0 0 0 0 0,0 1 0 0 0,-1-1 0 0 0,1 1 1 0 0,0-1-1 0 0,0 1 0 0 0,1 0 0 0 0,-1 0 0 0 0,0 0 0 0 0,0 0 0 0 0,0 0 1 0 0,5-1-1 0 0,22-6-20 0 0,-6 1 55 0 0,0 2 0 0 0,35-5 0 0 0,-50 9-23 0 0,0 1 0 0 0,0 0 1 0 0,-1 0-1 0 0,1 1 0 0 0,0 0 0 0 0,-1 0 1 0 0,1 1-1 0 0,0 0 0 0 0,-1 0 0 0 0,0 1 1 0 0,13 6-1 0 0,-11-4-1 0 0,0 1 0 0 0,-1 0 0 0 0,1 0 0 0 0,-1 1 0 0 0,0 0 0 0 0,-1 0 0 0 0,13 17 0 0 0,5 0 42 0 0,-14 11-28 0 0,3-9 2 0 0,-10-20-18 0 0,0-1 0 0 0,-1 2-1 0 0,0-1 1 0 0,-1 0 0 0 0,4 10 0 0 0,4 31 51 0 0,-1 0 1 0 0,-2 1-1 0 0,0 81 1 0 0,-7-96-42 0 0,-3 0 1 0 0,0-1 0 0 0,-2 1 0 0 0,-2-1 0 0 0,-1 0 0 0 0,-15 39-1 0 0,10-25-3 0 0,-3 11 12 0 0,0-25-26 0 0,-96 194-16 0 0,81-170 6 0 0,-70 96 0 0 0,53-108 73 0 0,36-28-50 0 0,10-14-12 0 0,1 0-1 0 0,0 0 0 0 0,-1 0 1 0 0,0 0-1 0 0,1-1 0 0 0,-1 1 1 0 0,0-1-1 0 0,0 1 0 0 0,0-1 1 0 0,0 1-1 0 0,0-1 0 0 0,0 0 1 0 0,0 0-1 0 0,-1 0 0 0 0,1 0 1 0 0,-4 0-1 0 0,-31 15 15 0 0,-3-1 5 0 0,22-12 7 0 0,-67 7 44 0 0,79-10-72 0 0,0 0 1 0 0,0 0 0 0 0,0-1 0 0 0,0 0 0 0 0,0 0-1 0 0,0 0 1 0 0,0-1 0 0 0,0 0 0 0 0,0 0 0 0 0,-11-6-1 0 0,-12-10-2 0 0,-1 0 26 0 0,-49-37 1 0 0,71 46-33 0 0,0 0 0 0 0,1-1 1 0 0,0 0-1 0 0,-8-15 0 0 0,-5-6-29 0 0,13 20 32 0 0,0-1-1 0 0,0 1 1 0 0,1-1-1 0 0,0 0 1 0 0,1-1 0 0 0,1 1-1 0 0,0-1 1 0 0,0 0-1 0 0,2 0 1 0 0,-1 0-1 0 0,2-1 1 0 0,-1 1 0 0 0,2 0-1 0 0,1-19 1 0 0,-1 7-12 0 0,-1 4 8 0 0,0 1 0 0 0,2-1-1 0 0,1 0 1 0 0,0 0-1 0 0,1 1 1 0 0,1-1-1 0 0,2 1 1 0 0,8-24-1 0 0,3-8 3 0 0,-15 42 6 0 0,1 0 0 0 0,0 0 0 0 0,1 0 0 0 0,0 0 0 0 0,7-11 0 0 0,33-57 1 0 0,-31 53 0 0 0,28-42 0 0 0,5 26 3 0 0,-34 13 10 0 0,-8 23-10 0 0,1 0-1 0 0,0 1 1 0 0,0 0-1 0 0,1 0 1 0 0,-1 0-1 0 0,1 0 1 0 0,0 1-1 0 0,0 0 1 0 0,11-4-1 0 0,0-1 0 0 0,41-10-5 0 0,-54 17 8 0 0,0 0 0 0 0,1 1 0 0 0,-1-1 0 0 0,0 1 0 0 0,0 0 0 0 0,0 0 0 0 0,1 1 0 0 0,-1-1 0 0 0,0 1 0 0 0,0 0 0 0 0,0 0 0 0 0,0 1 0 0 0,0-1 0 0 0,5 3 0 0 0,-5-2 1 0 0,0 0 0 0 0,0 0 0 0 0,0 0-1 0 0,0 0 1 0 0,-1 1 0 0 0,1 0 0 0 0,-1 0 0 0 0,0 0 0 0 0,0 0 0 0 0,0 0 0 0 0,0 0 0 0 0,0 1 0 0 0,-1 0 0 0 0,1-1 0 0 0,-1 1 0 0 0,0 0 0 0 0,0 0 0 0 0,-1 0-1 0 0,3 9 1 0 0,-2-7 3 0 0,1 0 0 0 0,-1 1-1 0 0,1-1 1 0 0,0 0 0 0 0,7 9-1 0 0,11 25 24 0 0,-12-13 4 0 0,-2 0-1 0 0,0 1 1 0 0,-2-1-1 0 0,-2 1 1 0 0,0 0-1 0 0,-2 29 0 0 0,-1-36-16 0 0,2 23 15 0 0,-2 0 1 0 0,-3 0 0 0 0,-1 0 0 0 0,-2 0-1 0 0,-18 63 1 0 0,13-73-1 0 0,-1 1 1 0 0,-2-2-1 0 0,-2 0 0 0 0,-1-1 0 0 0,-1 0 1 0 0,-23 28-1 0 0,40-58-32 0 0,0-1 0 0 0,0 0-1 0 0,0 1 1 0 0,0-1 0 0 0,0 0 0 0 0,-1 0 0 0 0,1 0-1 0 0,0 0 1 0 0,-1 0 0 0 0,1 0 0 0 0,-1 0 0 0 0,1-1-1 0 0,-1 1 1 0 0,1 0 0 0 0,-1-1 0 0 0,1 1 0 0 0,-3-1-1 0 0,2 1 1 0 0,0-1-1 0 0,0 1 1 0 0,0-1-1 0 0,1 1 1 0 0,-1 0-1 0 0,0 0 1 0 0,0-1-1 0 0,1 1 1 0 0,-1 0-1 0 0,1 0 1 0 0,-1 1-1 0 0,1-1 1 0 0,-3 3-1 0 0,1-1 7 0 0,-1-1 0 0 0,1 1 0 0 0,-1-1 0 0 0,1 1 1 0 0,-1-1-1 0 0,0 0 0 0 0,0 0 0 0 0,0-1 0 0 0,0 1 0 0 0,0-1 0 0 0,0 0 0 0 0,-1 0 0 0 0,1 0 0 0 0,0 0 0 0 0,-1-1 0 0 0,-6 0 0 0 0,0-1 6 0 0,0 0 0 0 0,0 0 0 0 0,-1-1 0 0 0,1-1 1 0 0,-15-5-1 0 0,24 7-13 0 0,0 0 1 0 0,0 0-1 0 0,0 0 1 0 0,0 0-1 0 0,0 0 1 0 0,0-1-1 0 0,0 1 1 0 0,0-1-1 0 0,0 1 0 0 0,1-1 1 0 0,-1 0-1 0 0,0 1 1 0 0,1-1-1 0 0,0 0 1 0 0,-1 0-1 0 0,0-3 1 0 0,-11-12 2 0 0,-14-2-4 0 0,-18-45-8 0 0,3-6 67 0 0,20 30-59 0 0,18 32-3 0 0,0-1 1 0 0,1 1 0 0 0,0-1-1 0 0,0 0 1 0 0,-2-16 0 0 0,-9-28-16 0 0,7 29 11 0 0,1 0 1 0 0,1-1-1 0 0,2 0 1 0 0,0 0-1 0 0,2 0 1 0 0,0 0-1 0 0,2-1 1 0 0,6-40-1 0 0,1 31-10 0 0,2-1-1 0 0,2 2 1 0 0,1 0-1 0 0,27-51 1 0 0,-34 74 16 0 0,0-2-3 0 0,0 1 1 0 0,1 1-1 0 0,1-1 0 0 0,13-14 0 0 0,-4 4 4 0 0,-6 10-7 0 0,0 1 1 0 0,0 1-1 0 0,1 0 0 0 0,0 0 0 0 0,1 1 0 0 0,0 0 0 0 0,0 2 0 0 0,1-1 0 0 0,0 2 0 0 0,0-1 1 0 0,18-4-1 0 0,-24 10 8 0 0,1-1 0 0 0,-1 2 1 0 0,0-1-1 0 0,0 1 1 0 0,0 0-1 0 0,0 0 0 0 0,0 1 1 0 0,0 1-1 0 0,10 1 1 0 0,-14-1-2 0 0,1-1 1 0 0,-1 1-1 0 0,1 0 1 0 0,-1 0-1 0 0,0 0 1 0 0,0 0 0 0 0,0 1-1 0 0,0-1 1 0 0,0 1-1 0 0,0 0 1 0 0,-1 1-1 0 0,0-1 1 0 0,1 0-1 0 0,-1 1 1 0 0,0 0 0 0 0,-1 0-1 0 0,5 6 1 0 0,14 20-10 0 0,-18-28 8 0 0,-1 1 0 0 0,1 0 1 0 0,-1 0-1 0 0,0 0 1 0 0,0 0-1 0 0,0 0 1 0 0,0 1-1 0 0,0-1 1 0 0,-1 0-1 0 0,1 1 1 0 0,-1-1-1 0 0,1 7 1 0 0,5 35 13 0 0,-1-7 12 0 0,1 58 1 0 0,-7-60-22 0 0,1-7 8 0 0,0 0 1 0 0,-3 0-1 0 0,0 0 0 0 0,-1-1 1 0 0,-2 1-1 0 0,-14 46 0 0 0,-2-18-6 0 0,10-25-2 0 0,-2 0 1 0 0,-27 50-1 0 0,32-71 16 0 0,0-1 1 0 0,-1 0-1 0 0,0-1 1 0 0,-1 1-1 0 0,-20 13 1 0 0,28-22-21 0 0,1 0 0 0 0,-1 0 0 0 0,1-1 0 0 0,-1 1 0 0 0,1-1 1 0 0,-1 1-1 0 0,0-1 0 0 0,1 1 0 0 0,-1-1 0 0 0,0 0 0 0 0,0 0 1 0 0,1 0-1 0 0,-1 0 0 0 0,0 0 0 0 0,1 0 0 0 0,-1 0 0 0 0,0 0 1 0 0,1-1-1 0 0,-1 1 0 0 0,0-1 0 0 0,-2-1 0 0 0,-25-22 11 0 0,10 7-1 0 0,9 9-11 0 0,1 0 1 0 0,-1 0 0 0 0,1-1 0 0 0,1 0-1 0 0,0-1 1 0 0,0 0 0 0 0,-10-17 0 0 0,-42-90 13 0 0,31 57-14 0 0,2 9-11 0 0,2 0-1 0 0,3-1 0 0 0,2-1 0 0 0,-24-100 0 0 0,38 123 2 0 0,0 6-4 0 0,2-1-1 0 0,0 1 1 0 0,1-1-1 0 0,2 0 0 0 0,0 1 1 0 0,2-1-1 0 0,5-36 0 0 0,-2 41 13 0 0,-1 7-5 0 0,-1 1 0 0 0,1 0 0 0 0,1 0 0 0 0,0 0 1 0 0,9-15-1 0 0,-2 8-17 0 0,1 0 0 0 0,1 0-1 0 0,1 2 1 0 0,28-30 0 0 0,-38 44 22 0 0,-1 1-1 0 0,1-1 0 0 0,0 1 0 0 0,-1 0 0 0 0,1 0 0 0 0,0 0 1 0 0,0 1-1 0 0,1-1 0 0 0,-1 1 0 0 0,0 0 0 0 0,0 0 1 0 0,6 0-1 0 0,23-7-16 0 0,-8 2 11 0 0,0 0 1 0 0,0 1-1 0 0,1 2 1 0 0,-1 0-1 0 0,1 2 0 0 0,0 1 1 0 0,0 1-1 0 0,41 7 1 0 0,-45-3 16 0 0,1 1 1 0 0,-1 1 0 0 0,0 0-1 0 0,-1 2 1 0 0,0 1 0 0 0,0 1-1 0 0,-1 0 1 0 0,-1 2 0 0 0,36 29-1 0 0,-34-23 27 0 0,-2 2-1 0 0,-1 0 1 0 0,0 1-1 0 0,-2 1 1 0 0,0 0-1 0 0,20 44 1 0 0,-31-55-19 0 0,-1 0 0 0 0,-1 0-1 0 0,0 1 1 0 0,0-1 0 0 0,-1 1 0 0 0,0 14 0 0 0,1 4 14 0 0,0-6 3 0 0,12 125 70 0 0,-15-131-98 0 0,0 0 1 0 0,-1 0-1 0 0,-1 1 0 0 0,-1-1 1 0 0,-9 31-1 0 0,1 5 6 0 0,9-45-3 0 0,1 0 1 0 0,-1 0-1 0 0,-1 0 0 0 0,0 0 1 0 0,-8 18-1 0 0,-11 13 9 0 0,10-22-19 0 0,1 2-1 0 0,1-1 1 0 0,1 1 0 0 0,-7 27 0 0 0,12-38-5 0 0,-1 0 0 0 0,1-1 1 0 0,-1 1-1 0 0,-1-1 1 0 0,0 0-1 0 0,0 0 0 0 0,-1 0 1 0 0,0-1-1 0 0,-12 10 0 0 0,-1 4 7 0 0,-51 49 13 0 0,62-65-8 0 0,1-1 0 0 0,-2 0 0 0 0,1 0 0 0 0,0-1 0 0 0,-1-1 0 0 0,0 1 0 0 0,0-1 0 0 0,0-1 0 0 0,-19 3 0 0 0,4 0-1 0 0,14-3-6 0 0,-1-1 0 0 0,1 0 0 0 0,-1 0 1 0 0,1-1-1 0 0,-1-1 0 0 0,1 0 0 0 0,-1 0 1 0 0,1-1-1 0 0,-1-1 0 0 0,1 0 0 0 0,0 0 0 0 0,0-1 1 0 0,1-1-1 0 0,-17-8 0 0 0,-4-6-24 0 0,2 0 0 0 0,1-2 0 0 0,-41-37 0 0 0,68 56 25 0 0,-8-5-12 0 0,0-1 1 0 0,1 0-1 0 0,0-1 0 0 0,0 1 0 0 0,-11-20 1 0 0,-25-48-55 0 0,39 64 56 0 0,0 1 1 0 0,0-1-1 0 0,1 0 0 0 0,1 0 1 0 0,0 0-1 0 0,1 0 0 0 0,0 0 0 0 0,1-1 1 0 0,0-13-1 0 0,-2-5-21 0 0,2 15 28 0 0,-8-125-74 0 0,9 127 71 0 0,1 0 0 0 0,0-1 0 0 0,1 1 0 0 0,0 0 0 0 0,2 0 0 0 0,-1 0 0 0 0,10-22 0 0 0,55-121-81 0 0,-60 136 82 0 0,1 1 1 0 0,1 1 0 0 0,1 0 0 0 0,15-21 0 0 0,-1 2 1 0 0,-9 15-11 0 0,1 1 0 0 0,34-36 0 0 0,-14 19-1 0 0,-16 15 15 0 0,1 2 0 0 0,0 0 0 0 0,2 2 0 0 0,0 1 0 0 0,1 0 0 0 0,1 2 0 0 0,32-16 0 0 0,-13 12-6 0 0,-30 14 10 0 0,0 0 0 0 0,1 1 0 0 0,0 0 0 0 0,28-5 0 0 0,-7 5 31 0 0,32-6 47 0 0,123-5 1 0 0,-150 16-74 0 0,-20 0 5 0 0,0 0 1 0 0,0 2 0 0 0,0 0 0 0 0,-1 1-1 0 0,1 2 1 0 0,0 0 0 0 0,36 13 0 0 0,-45-12-6 0 0,-1 0 0 0 0,0 1 0 0 0,-1 1 0 0 0,0 0 0 0 0,0 0 0 0 0,0 1 0 0 0,-1 1 0 0 0,0-1 0 0 0,10 13 0 0 0,-6-3 17 0 0,-1 0 1 0 0,0 0 0 0 0,-2 1-1 0 0,0 1 1 0 0,-1 0-1 0 0,-1 0 1 0 0,-1 1 0 0 0,-1 0-1 0 0,0 1 1 0 0,5 39-1 0 0,-5-10 8 0 0,-2-1 0 0 0,-2 0 0 0 0,-8 97 0 0 0,1-119-19 0 0,-2 1-1 0 0,-1-1 1 0 0,-17 47-1 0 0,-9 32 8 0 0,29-94-19 0 0,0 0 1 0 0,0 0 0 0 0,-12 22 0 0 0,9-23-1 0 0,1 1 1 0 0,1 0-1 0 0,-4 16 1 0 0,6-21-3 0 0,0 0 1 0 0,0-1-1 0 0,0 0 1 0 0,-1 1-1 0 0,0-1 1 0 0,-1 0-1 0 0,1-1 1 0 0,-9 10-1 0 0,-18 27-1 0 0,23-30 1 0 0,-1-1 1 0 0,0 0-1 0 0,-1-1 1 0 0,0 0 0 0 0,-1 0-1 0 0,-18 13 1 0 0,21-18-24 0 0,7-4 16 0 0,-1-1 0 0 0,0 1 0 0 0,0-1 0 0 0,1 0 0 0 0,-1 0 0 0 0,0 0 0 0 0,0 0 0 0 0,-1 0 0 0 0,1 0 0 0 0,0 0 0 0 0,0-1 0 0 0,-3 1 0 0 0,-6 3-17 0 0,4 0 32 0 0,-1-1 0 0 0,1 1 0 0 0,-1-2 0 0 0,0 1 0 0 0,0-1 0 0 0,0 0 0 0 0,0-1 0 0 0,0 1 0 0 0,0-2 0 0 0,0 1 0 0 0,-1-1 0 0 0,1 0 0 0 0,0-1 0 0 0,0 0 0 0 0,0 0 0 0 0,0-1 0 0 0,0 0 0 0 0,0-1 0 0 0,0 1 0 0 0,1-1 0 0 0,-1-1 0 0 0,-7-4 0 0 0,-1-2-9 0 0,1 0 1 0 0,1 0-1 0 0,0-2 0 0 0,0 0 0 0 0,-16-19 0 0 0,20 19-9 0 0,-119-160-126 0 0,112 146 116 0 0,1 0 0 0 0,2-1 0 0 0,1 0-1 0 0,0-1 1 0 0,-7-30 0 0 0,-5-21-18 0 0,11 34 5 0 0,-18-91 0 0 0,27 99 18 0 0,2 1-1 0 0,1-1 0 0 0,2 1 1 0 0,1-1-1 0 0,2 1 0 0 0,1 0 1 0 0,11-42-1 0 0,-5 40 3 0 0,1 1 1 0 0,2 0-1 0 0,32-63 0 0 0,-5 31-24 0 0,-4 2 73 0 0,3 3 0 0 0,3 1 0 0 0,60-69 0 0 0,-65 93-37 0 0,2 1-1 0 0,48-36 1 0 0,-69 60 5 0 0,2 0 0 0 0,-1 2 0 0 0,2 0 1 0 0,0 1-1 0 0,0 2 0 0 0,1 0 0 0 0,26-7 0 0 0,-18 8-11 0 0,1 2 0 0 0,-1 1 1 0 0,1 2-1 0 0,41 0 0 0 0,-55 3 11 0 0,0 2 0 0 0,-1 0 0 0 0,0 1 1 0 0,1 0-1 0 0,-1 1 0 0 0,-1 1 1 0 0,1 1-1 0 0,-1 0 0 0 0,22 13 0 0 0,-8-1 18 0 0,43 36 0 0 0,-11-8-15 0 0,-36-25 7 0 0,0 2 0 0 0,-1 0 0 0 0,-1 1 1 0 0,-1 1-1 0 0,-1 2 0 0 0,-2 0 0 0 0,-1 1 0 0 0,0 0 0 0 0,25 61 0 0 0,-40-80-10 0 0,-1-1 0 0 0,1 1 0 0 0,-1-1 0 0 0,-1 1 0 0 0,0 0 0 0 0,0 17 0 0 0,0-15-2 0 0,-1-1 0 0 0,1 0 0 0 0,1 1 0 0 0,0-1 0 0 0,3 11 0 0 0,0-6 4 0 0,0-4 1 0 0,-1 1 0 0 0,-1-1 0 0 0,0 1 1 0 0,0 0-1 0 0,-1 1 0 0 0,0 17 0 0 0,0 99 38 0 0,-5 150-20 0 0,0-261-11 0 0,0 0 0 0 0,-10 29-1 0 0,-3 21 31 0 0,9-36-44 0 0,0 0 1 0 0,-2 0-1 0 0,-2 0 1 0 0,0-1-1 0 0,-2-1 1 0 0,-2 0-1 0 0,0-1 1 0 0,-2-1-1 0 0,-1 0 0 0 0,-2-1 1 0 0,-37 41-1 0 0,46-57-3 0 0,0-1 1 0 0,-1 0-1 0 0,0 0 0 0 0,-1-1 0 0 0,0 0 0 0 0,0-1 0 0 0,0-1 0 0 0,-1 0 0 0 0,0-1 0 0 0,-1-1 0 0 0,1 0 0 0 0,-1-1 1 0 0,0 0-1 0 0,-1-1 0 0 0,1-1 0 0 0,0 0 0 0 0,-1-1 0 0 0,1-1 0 0 0,0-1 0 0 0,-1 0 0 0 0,-26-5 0 0 0,35 4-2 0 0,1 0 0 0 0,0-1 0 0 0,0 0 0 0 0,0 0-1 0 0,0 0 1 0 0,-5-5 0 0 0,-11-5-4 0 0,-18-11-18 0 0,1-2 1 0 0,1-1-1 0 0,1-2 0 0 0,2-1 1 0 0,-53-60-1 0 0,58 55 6 0 0,1-2 1 0 0,2-1-1 0 0,1-2 0 0 0,3 0 0 0 0,1-1 1 0 0,2-2-1 0 0,1 0 0 0 0,-18-69 0 0 0,27 70 2 0 0,2-1-1 0 0,1 0 1 0 0,3-1-1 0 0,1 1 1 0 0,6-83-1 0 0,0 102 7 0 0,0 1 1 0 0,2-1-1 0 0,1 1 1 0 0,12-33-1 0 0,43-87-49 0 0,-47 112 59 0 0,8-14 9 0 0,1 1 0 0 0,2 2 0 0 0,51-67 0 0 0,-58 87-3 0 0,0 2 0 0 0,1-1 0 0 0,2 2 0 0 0,0 1 0 0 0,0 1 0 0 0,2 0 0 0 0,48-25 0 0 0,-38 24-5 0 0,-27 14 1 0 0,1 0 0 0 0,0 0 0 0 0,0 1 0 0 0,0 0 0 0 0,0 1-1 0 0,0-1 1 0 0,1 1 0 0 0,-1 1 0 0 0,10-2 0 0 0,28-2 5 0 0,-30 3 0 0 0,0-1-1 0 0,0 2 0 0 0,0 0 0 0 0,0 1 1 0 0,0 0-1 0 0,0 1 0 0 0,0 1 0 0 0,0 1 1 0 0,28 8-1 0 0,-42-11-3 0 0,36 16 21 0 0,0 2 1 0 0,0 1-1 0 0,48 36 0 0 0,-42-22 20 0 0,-1 2-1 0 0,-2 2 0 0 0,59 71 0 0 0,-80-84-25 0 0,0 1-1 0 0,-2 1 1 0 0,-1 1-1 0 0,-1 0 1 0 0,-2 1 0 0 0,0 0-1 0 0,17 60 1 0 0,-17-37 21 0 0,-7-33-25 0 0,-1 2 0 0 0,0-1 0 0 0,-2 0-1 0 0,2 30 1 0 0,-3 86-10 0 0,-6 154 78 0 0,2-274-73 0 0,0 0 0 0 0,-2 0 0 0 0,0 0 0 0 0,-10 25-1 0 0,-7 23 30 0 0,14-23-23 0 0,6-30-14 0 0,-1 0 0 0 0,0 0 0 0 0,0 0 0 0 0,-1 0 0 0 0,-5 12 0 0 0,-21 50-20 0 0,19-45 14 0 0,-1-1 1 0 0,-18 33-1 0 0,4-22 3 0 0,-1-1-1 0 0,-36 37 1 0 0,55-65 6 0 0,5-6-2 0 0,0 1 1 0 0,0-1 0 0 0,-1 0 0 0 0,1 0 0 0 0,0 0 0 0 0,-1 0-1 0 0,1-1 1 0 0,-1 1 0 0 0,0-1 0 0 0,1 1 0 0 0,-1-1 0 0 0,0 0-1 0 0,0 0 1 0 0,0 0 0 0 0,0 0 0 0 0,0-1 0 0 0,0 1 0 0 0,0-1-1 0 0,-5 0 1 0 0,-12 4-12 0 0,1-2 0 0 0,-1-1 0 0 0,-21 0 0 0 0,34-2 9 0 0,0 0 0 0 0,-1 0 0 0 0,1-1 0 0 0,0 1 0 0 0,0-2 0 0 0,0 1 0 0 0,0-1 0 0 0,0 0 0 0 0,1 0 0 0 0,-1-1-1 0 0,1 0 1 0 0,-7-5 0 0 0,-9-9-4 0 0,-13-9-24 0 0,0-2 0 0 0,2-1 0 0 0,-47-56 1 0 0,40 32-9 0 0,2-2 0 0 0,3-1 1 0 0,2-1-1 0 0,3-3 0 0 0,-39-110 1 0 0,62 146 16 0 0,0-1 0 0 0,2 0 0 0 0,0 0 0 0 0,2 0 0 0 0,1-1 1 0 0,1 1-1 0 0,2-1 0 0 0,5-42 0 0 0,0 35 6 0 0,1 1-1 0 0,1 0 1 0 0,2 0-1 0 0,1 1 1 0 0,2 1-1 0 0,20-39 1 0 0,2 9-8 0 0,79-109 1 0 0,-92 143 22 0 0,2 0 0 0 0,0 2 0 0 0,2 0-1 0 0,1 2 1 0 0,48-33 0 0 0,-45 37 0 0 0,1 0 0 0 0,1 2 0 0 0,0 1 0 0 0,1 2-1 0 0,1 1 1 0 0,0 1 0 0 0,0 2 0 0 0,57-8 0 0 0,-68 16 1 0 0,32-5 22 0 0,-1 3 0 0 0,1 3 0 0 0,0 1-1 0 0,76 12 1 0 0,-113-7-11 0 0,1 1-1 0 0,-1 0 1 0 0,0 1 0 0 0,-1 1-1 0 0,24 15 1 0 0,-29-16 2 0 0,4 4 5 0 0,0 1-1 0 0,-1 1 0 0 0,0 1 0 0 0,14 16 0 0 0,-8-9 12 0 0,-15-14-17 0 0,0 0-1 0 0,0 0 1 0 0,-1 0-1 0 0,0 1 1 0 0,0-1-1 0 0,-1 1 1 0 0,7 17-1 0 0,11 21 41 0 0,-11-29-40 0 0,-1 1 1 0 0,-1 0-1 0 0,-1 0 1 0 0,0 1-1 0 0,-1 0 1 0 0,-1 1-1 0 0,-1-1 1 0 0,3 28-1 0 0,4 45 17 0 0,-6-51-2 0 0,2 59 0 0 0,-9-18 7 0 0,-14 108 1 0 0,10-154-33 0 0,-2 0 0 0 0,-2-1 1 0 0,-1 0-1 0 0,-2 0 0 0 0,-24 49 0 0 0,-1 3 43 0 0,25-55-26 0 0,-22 42 0 0 0,20-48-25 0 0,9-14 6 0 0,-1-1 0 0 0,0 0 0 0 0,-1 0 0 0 0,0 0 0 0 0,-1-1 1 0 0,0 0-1 0 0,-1-1 0 0 0,-10 10 0 0 0,-12 9-7 0 0,25-22 6 0 0,0 0 0 0 0,-1 0 0 0 0,0-1 0 0 0,0 0 0 0 0,0 0 0 0 0,-13 6 0 0 0,11-7 0 0 0,-1-1 0 0 0,1 0-1 0 0,0-1 1 0 0,-20 3 0 0 0,26-5 0 0 0,0 1 0 0 0,-1-1 0 0 0,1 0 1 0 0,0 0-1 0 0,-1 0 0 0 0,1 0 0 0 0,0-1 0 0 0,-1 1 1 0 0,1-1-1 0 0,0 0 0 0 0,0 0 0 0 0,-1 0 1 0 0,1 0-1 0 0,0-1 0 0 0,0 1 0 0 0,0-1 1 0 0,1 0-1 0 0,-5-3 0 0 0,-69-69-82 0 0,22-2 19 0 0,-75-140 0 0 0,116 189 59 0 0,1-1-1 0 0,-13-44 1 0 0,2 5-8 0 0,17 48 6 0 0,1 0 1 0 0,1 0-1 0 0,0 0 0 0 0,0-27 0 0 0,-4-22-15 0 0,-1 16 9 0 0,-2-56 0 0 0,11 86 4 0 0,0 1-1 0 0,1-1 0 0 0,1 0 0 0 0,2 1 0 0 0,8-33 0 0 0,-2 10-3 0 0,12-32 4 0 0,-7 39-10 0 0,1 1-1 0 0,39-61 1 0 0,41-59-11 0 0,-79 132 34 0 0,0 1-1 0 0,2 0 0 0 0,1 2 0 0 0,42-36 0 0 0,-48 46-1 0 0,1 1 0 0 0,0 0-1 0 0,0 1 1 0 0,1 1-1 0 0,0 0 1 0 0,1 1 0 0 0,0 1-1 0 0,0 1 1 0 0,18-4-1 0 0,1 3 10 0 0,0 2-1 0 0,60-1 1 0 0,-76 6-4 0 0,-1 0 0 0 0,1 1 1 0 0,0 1-1 0 0,-1 1 0 0 0,0 1 1 0 0,30 11-1 0 0,-22-4 43 0 0,-1 1 0 0 0,0 1 0 0 0,35 25 0 0 0,-23-11-2 0 0,-17-14-22 0 0,-1 0 0 0 0,26 27-1 0 0,-22-17-2 0 0,-13-14-13 0 0,-1 0 0 0 0,0 1-1 0 0,0 0 1 0 0,-1 0 0 0 0,-1 1-1 0 0,10 17 1 0 0,2 15 3 0 0,-3-10 17 0 0,-1 1 0 0 0,-2 0 0 0 0,-1 1 0 0 0,12 60 0 0 0,-21-78-27 0 0,5 33 11 0 0,-2 1 0 0 0,0 58 0 0 0,-4-15-14 0 0,-1-53 0 0 0,-1 0 0 0 0,-1 0 0 0 0,-3 0 0 0 0,-2 0 0 0 0,-11 52 0 0 0,-31 28 0 0 0,31-84 0 0 0,2 1 0 0 0,-12 45 0 0 0,22-72 0 0 0,0 1 0 0 0,-2-1 0 0 0,0 1 0 0 0,0-1 0 0 0,-1-1 0 0 0,0 1 0 0 0,-16 17 0 0 0,5-5 0 0 0,12-17 0 0 0,0 0 0 0 0,0 0 0 0 0,0-1 0 0 0,-1 0 0 0 0,0 0 0 0 0,-1-1 0 0 0,1 0 0 0 0,-12 6 0 0 0,-21 15 0 0 0,29-19-3 0 0,0-1 1 0 0,0 0-1 0 0,-1 0 0 0 0,1-1 1 0 0,-1 0-1 0 0,0-1 0 0 0,0-1 1 0 0,-1 0-1 0 0,-19 2 0 0 0,14-3-2 0 0,0-1 0 0 0,0 0 0 0 0,0-2 1 0 0,0 0-1 0 0,0-1 0 0 0,-24-6 0 0 0,20 0-4 0 0,0-1 1 0 0,0 0-1 0 0,1-2 1 0 0,0-1-1 0 0,-20-15 1 0 0,-5-2-13 0 0,-1-2 6 0 0,1-1 1 0 0,2-3-1 0 0,1-2 1 0 0,-50-55 0 0 0,15 3-8 0 0,-68-101 1 0 0,133 172 10 0 0,1 0-1 0 0,0-1 1 0 0,1 0 0 0 0,2-1-1 0 0,0 0 1 0 0,1 0 0 0 0,-11-42-1 0 0,-15-157-64 0 0,32 192 62 0 0,1-1-1 0 0,1 0 1 0 0,2 1 0 0 0,1-1 0 0 0,0 1 0 0 0,10-32-1 0 0,-5 33-2 0 0,1 0 0 0 0,1 0 0 0 0,2 1 0 0 0,27-46 0 0 0,18-19-34 0 0,-35 54 47 0 0,1 1-1 0 0,41-48 1 0 0,-38 54 5 0 0,2 2 1 0 0,34-28-1 0 0,-50 46-1 0 0,0 1-1 0 0,0 0 1 0 0,0 1-1 0 0,1 0 1 0 0,1 1-1 0 0,-1 0 1 0 0,1 1-1 0 0,28-6 1 0 0,23-10 0 0 0,-55 16 0 0 0,-1 2 0 0 0,1-1 0 0 0,0 1 0 0 0,-1 1 0 0 0,1 0 0 0 0,17-2 0 0 0,42 2 12 0 0,124-1 95 0 0,-162 5-89 0 0,0 0-1 0 0,0 3 0 0 0,0 0 0 0 0,31 11 0 0 0,-20-2 2 0 0,0 2-1 0 0,-2 2 0 0 0,0 1 0 0 0,67 44 1 0 0,-83-45 3 0 0,0 0 1 0 0,-1 2 0 0 0,-1 0 0 0 0,-1 1-1 0 0,0 2 1 0 0,-2 0 0 0 0,-1 1 0 0 0,18 31-1 0 0,-21-26 6 0 0,20 57 1 0 0,-21-47-3 0 0,-4-6-17 0 0,-2 2-1 0 0,-1-1 1 0 0,-2 1-1 0 0,2 49 1 0 0,-6-74-9 0 0,2 105 18 0 0,-15 159 1 0 0,10-256-19 0 0,-2 0 0 0 0,1-1 0 0 0,-2 1 0 0 0,0-1 0 0 0,-10 19 0 0 0,8-18 0 0 0,1 0 0 0 0,0 1 0 0 0,-6 35 0 0 0,9-38 0 0 0,-1 0 0 0 0,-1 1 0 0 0,0-1 0 0 0,-1-1 0 0 0,-15 28 0 0 0,5-9 0 0 0,5-14 0 0 0,-1-1 0 0 0,0 0 0 0 0,-16 16 0 0 0,13-16 0 0 0,1-1 0 0 0,-19 35 0 0 0,23-34 0 0 0,-1-1 0 0 0,-1-1 0 0 0,-1 0 0 0 0,0 0 0 0 0,-1-1 0 0 0,-1-1 0 0 0,0 0 0 0 0,-1-1 0 0 0,-27 17 0 0 0,28-23 0 0 0,0-2 0 0 0,0 0 0 0 0,0 0 0 0 0,-1-2 0 0 0,0 0 0 0 0,0 0 0 0 0,0-2 0 0 0,-1 0 0 0 0,-22 0 0 0 0,28-1 0 0 0,0-1 0 0 0,0 0 0 0 0,-1 0 0 0 0,1-1 0 0 0,0 0 0 0 0,0-1 0 0 0,0-1 0 0 0,0 0 0 0 0,-18-7 0 0 0,2-4-6 0 0,1-1-1 0 0,1-1 1 0 0,-26-21 0 0 0,30 20-10 0 0,1-1 0 0 0,0-1 0 0 0,2-1 1 0 0,-27-36-1 0 0,4-4-9 0 0,-75-122-43 0 0,110 168 62 0 0,0 1 0 0 0,1-1 0 0 0,0-1 1 0 0,-3-18-1 0 0,-6-19-16 0 0,14 50 21 0 0,-8-16-9 0 0,2 0-1 0 0,1 0 1 0 0,0-1-1 0 0,1 0 1 0 0,-2-24-1 0 0,4 6-7 0 0,-1 6 5 0 0,1 0 0 0 0,1 0 0 0 0,2-1 0 0 0,1 1 0 0 0,1 0 0 0 0,11-45 0 0 0,-1 32 2 0 0,-2 4-17 0 0,1 1 1 0 0,27-56-1 0 0,-15 47 8 0 0,4-10-2 0 0,2 0 0 0 0,3 2 0 0 0,2 2 0 0 0,48-57 0 0 0,-49 74 40 0 0,2 2 0 0 0,1 1 0 0 0,2 1 0 0 0,77-48 0 0 0,-83 64-8 0 0,1 1 0 0 0,57-18 0 0 0,-61 27-22 0 0,1 1 0 0 0,47-4 0 0 0,-73 9 10 0 0,18-1 21 0 0,1 1-1 0 0,0 0 1 0 0,0 2-1 0 0,0 1 0 0 0,0 1 1 0 0,30 8-1 0 0,-38-7-7 0 0,-1 1-1 0 0,0 1 1 0 0,0 0 0 0 0,-1 1-1 0 0,0 1 1 0 0,0 0-1 0 0,-1 1 1 0 0,0 0 0 0 0,0 1-1 0 0,12 13 1 0 0,-6-6 10 0 0,-2 0 0 0 0,0 1 0 0 0,-1 1 0 0 0,0 1 0 0 0,-2 0 0 0 0,0 1 0 0 0,20 44 0 0 0,-1 16 23 0 0,-22-58-27 0 0,-2 1 1 0 0,0 0-1 0 0,-1 0 1 0 0,-1 1-1 0 0,6 49 1 0 0,-6 269-18 0 0,-7-282 0 0 0,-3-9 0 0 0,-3 0 0 0 0,-3-1 0 0 0,-1 0 0 0 0,-31 89 0 0 0,22-80 0 0 0,-79 212 0 0 0,87-238 0 0 0,-2 0 0 0 0,-26 47 0 0 0,38-78 0 0 0,-40 61 0 0 0,39-62 0 0 0,0 1 0 0 0,0-1 0 0 0,0 1 0 0 0,-1-1 0 0 0,1 0 0 0 0,-1 0 0 0 0,0 0 0 0 0,1 0 0 0 0,-1-1 0 0 0,0 1 0 0 0,0-1 0 0 0,0 1 0 0 0,0-1 0 0 0,0 0 0 0 0,-4 0 0 0 0,5 0 0 0 0,1 0 0 0 0,-1-1 0 0 0,1 1 0 0 0,-1-1 0 0 0,1 0 0 0 0,-1 1 0 0 0,0-1 0 0 0,1 0 0 0 0,-1 0 0 0 0,0 0 0 0 0,1 0 0 0 0,-1 0 0 0 0,1 0 0 0 0,-1-1 0 0 0,0 1 0 0 0,1-1 0 0 0,-1 1 0 0 0,1-1 0 0 0,-1 1 0 0 0,1-1 0 0 0,-1 0 0 0 0,1 0 0 0 0,-1 1 0 0 0,1-1 0 0 0,0 0 0 0 0,0-1 0 0 0,-1 1 0 0 0,1 0 0 0 0,0 0 0 0 0,-2-3 0 0 0,-28-42 0 0 0,8 14 0 0 0,11 7-7 0 0,1 0 0 0 0,1-1 1 0 0,-9-36-1 0 0,-8-24-6 0 0,17 61 13 0 0,4 12 0 0 0,1 0-1 0 0,1 0 1 0 0,0 0-1 0 0,-3-20 0 0 0,-4-40-7 0 0,4 35-13 0 0,-2-58-1 0 0,8 84 15 0 0,2-1-1 0 0,-1 1 0 0 0,2 0 1 0 0,0 0-1 0 0,0 0 0 0 0,1 0 1 0 0,0 0-1 0 0,11-22 0 0 0,-4 12 6 0 0,16-31-24 0 0,49-77 1 0 0,-48 90 12 0 0,-17 23 8 0 0,0 0 0 0 0,1 2-1 0 0,1-1 1 0 0,0 1-1 0 0,1 1 1 0 0,1 0 0 0 0,0 1-1 0 0,26-18 1 0 0,-8 11 12 0 0,-24 14-7 0 0,1 0-1 0 0,0 1 0 0 0,0 0 0 0 0,1 1 1 0 0,0 0-1 0 0,12-4 0 0 0,2 3 13 0 0,2-1-22 0 0,1 0 0 0 0,-1 2-1 0 0,44-1 1 0 0,-67 5 11 0 0,11-1 3 0 0,0 1 1 0 0,-1 0 0 0 0,1 1-1 0 0,-1 1 1 0 0,1 0 0 0 0,-1 1-1 0 0,0 0 1 0 0,25 10 0 0 0,-28-8 0 0 0,-1 0 0 0 0,0 0 1 0 0,0 1-1 0 0,0 0 0 0 0,-1 1 1 0 0,1 0-1 0 0,-2 0 0 0 0,13 14 1 0 0,15 29 58 0 0,-27-40-53 0 0,-1 0-1 0 0,1 1 0 0 0,-2-1 1 0 0,0 1-1 0 0,0 0 0 0 0,-1 1 0 0 0,0-1 1 0 0,5 20-1 0 0,-3 2 0 0 0,-2-15-12 0 0,-1 0 0 0 0,-1 0 1 0 0,0 26-1 0 0,3 65 18 0 0,-3-78-10 0 0,-1 1 0 0 0,-1-1 0 0 0,-2 1 1 0 0,-1-1-1 0 0,-7 35 0 0 0,-46 130-6 0 0,43-156 0 0 0,-8 14 0 0 0,-16 18 0 0 0,26-50 0 0 0,0 0 0 0 0,-2-1 0 0 0,0 0 0 0 0,-1-1 0 0 0,-1 0 0 0 0,-33 34 0 0 0,21-22 0 0 0,25-30 0 0 0,0 0 0 0 0,0-1 0 0 0,0 1 0 0 0,-1 0 0 0 0,1-1 0 0 0,0 1 0 0 0,-1-1 0 0 0,1 0 0 0 0,-1 1 0 0 0,1-1 0 0 0,-1 0 0 0 0,0 0 0 0 0,1 0 0 0 0,-1 0 0 0 0,0 0 0 0 0,0 0 0 0 0,-3 0 0 0 0,-15 11 0 0 0,-11 2 0 0 0,30-13 0 0 0,0-1 0 0 0,-1 0 0 0 0,1 0 0 0 0,0 0 0 0 0,0 0 0 0 0,0 0 0 0 0,-1 0 0 0 0,1-1 0 0 0,0 1 0 0 0,0 0 0 0 0,0-1 0 0 0,0 1 0 0 0,0 0 0 0 0,-1-1 0 0 0,1 0 0 0 0,0 1 0 0 0,0-1 0 0 0,0 1 0 0 0,0-1 0 0 0,0 0 0 0 0,1 0 0 0 0,-1 0 0 0 0,0 0 0 0 0,0 1 0 0 0,0-1 0 0 0,0-2 0 0 0,0 2 0 0 0,-11-15 0 0 0,0 0 0 0 0,2-1 0 0 0,0-1 0 0 0,-12-28 0 0 0,0-3-9 0 0,18 42 6 0 0,0-1 0 0 0,1 0 1 0 0,-1 0-1 0 0,2 0 0 0 0,-1 0 0 0 0,1 0 0 0 0,0-1 0 0 0,1 1 1 0 0,-1-10-1 0 0,-1-18-3 0 0,-2 0 1 0 0,-12-46 0 0 0,7 42-3 0 0,-6-65 0 0 0,10-72-10 0 0,6 149 12 0 0,2 1 0 0 0,1 1 0 0 0,2-1 0 0 0,11-41 0 0 0,1 12 3 0 0,-6 20 2 0 0,24-55-1 0 0,8-23-14 0 0,-19 73 5 0 0,2 1-1 0 0,1 1 0 0 0,2 2 0 0 0,47-46 1 0 0,-61 68 9 0 0,1 1 0 0 0,0 1 1 0 0,1 0-1 0 0,1 1 0 0 0,0 1 1 0 0,0 1-1 0 0,1 1 0 0 0,0 0 1 0 0,1 1-1 0 0,0 1 0 0 0,0 1 0 0 0,1 1 1 0 0,-1 1-1 0 0,1 1 0 0 0,0 0 1 0 0,0 2-1 0 0,0 0 0 0 0,22 3 1 0 0,-37-2 4 0 0,0 1 0 0 0,0 0 0 0 0,0 0 0 0 0,-1 1 0 0 0,1-1 0 0 0,0 1 0 0 0,-1 0 0 0 0,1 1 0 0 0,-1-1 0 0 0,0 1 0 0 0,0 0 0 0 0,0 1 0 0 0,0-1 0 0 0,0 1-1 0 0,-1 0 1 0 0,5 5 0 0 0,-1-2 5 0 0,3 4 5 0 0,0 0-1 0 0,-1 1 1 0 0,16 23 0 0 0,-13-18 0 0 0,-5-4-3 0 0,0 0 0 0 0,-1 0 0 0 0,0 1 0 0 0,-1 0-1 0 0,6 21 1 0 0,6 14 31 0 0,-10-26-39 0 0,-1 0-1 0 0,-1 0 0 0 0,-1 0 1 0 0,-1 1-1 0 0,1 34 0 0 0,-5 130-1 0 0,-2-87-1 0 0,2-71 1 0 0,1-8 0 0 0,-1 1 0 0 0,-1-1 0 0 0,-1 0 0 0 0,-7 32 0 0 0,-83 326 0 0 0,89-364 0 0 0,-1-1 0 0 0,-12 30 0 0 0,-7 27 0 0 0,20-56 0 0 0,-5 27 2 0 0,-16 47-1 0 0,21-80-3 0 0,-1 1 1 0 0,0-1-1 0 0,-1 0 1 0 0,0 0-1 0 0,0 0 1 0 0,-1-1-1 0 0,0 0 1 0 0,-1 0-1 0 0,-15 15 1 0 0,15-18-37 0 0,0 1-1 0 0,-1-2 1 0 0,0 1 0 0 0,-12 6 0 0 0,19-12 38 0 0,0 1 1 0 0,-1 0 0 0 0,1-1-1 0 0,0 1 1 0 0,0-1 0 0 0,0 1-1 0 0,-1-1 1 0 0,1 0 0 0 0,0 1-1 0 0,0-1 1 0 0,-1 0 0 0 0,1 0-1 0 0,0 0 1 0 0,-1 0 0 0 0,1 0-1 0 0,0 0 1 0 0,-1 0 0 0 0,1 0-1 0 0,0-1 1 0 0,0 1 0 0 0,-1 0-1 0 0,1-1 1 0 0,0 1 0 0 0,0-1-1 0 0,0 1 1 0 0,-1-1 0 0 0,1 0-1 0 0,0 0 1 0 0,0 1 0 0 0,0-1-1 0 0,0 0 1 0 0,0 0 0 0 0,0 0-1 0 0,1 0 1 0 0,-1 0 0 0 0,0 0-1 0 0,0 0 1 0 0,1 0 0 0 0,-1-1-1 0 0,1 1 1 0 0,-1 0 0 0 0,1 0-1 0 0,-1 0 1 0 0,1-2 0 0 0,-16-31 18 0 0,12 27-19 0 0,0 0-1 0 0,1 0 0 0 0,0 0 0 0 0,-4-14 1 0 0,-31-135-144 0 0,20 91 146 0 0,3-1 0 0 0,2 0 0 0 0,-6-121 0 0 0,19 154-5 0 0,-1 10-6 0 0,1 1 0 0 0,0-1 1 0 0,2 0-1 0 0,1 1 0 0 0,1 0 0 0 0,9-32 1 0 0,7 0 2 0 0,3 0 1 0 0,1 2 0 0 0,3 0-1 0 0,3 2 1 0 0,35-47 0 0 0,-61 93 4 0 0,-1 0 1 0 0,1 0 0 0 0,-1 1-1 0 0,1-1 1 0 0,0 1-1 0 0,7-4 1 0 0,5-5 0 0 0,-1-3 1 0 0,-14 13-1 0 0,0 1 1 0 0,1-1 0 0 0,-1 1-1 0 0,1-1 1 0 0,0 1-1 0 0,-1-1 1 0 0,1 1 0 0 0,0 0-1 0 0,0 0 1 0 0,0 0 0 0 0,0 0-1 0 0,0 0 1 0 0,0 1-1 0 0,0-1 1 0 0,2 0 0 0 0,29-7 5 0 0,-13 3-11 0 0,0 1-1 0 0,31-4 1 0 0,-44 8 4 0 0,-1 0 1 0 0,0 0-1 0 0,0 1 0 0 0,1-1 1 0 0,-1 1-1 0 0,0 1 0 0 0,0-1 0 0 0,0 1 1 0 0,0 0-1 0 0,0 1 0 0 0,0-1 1 0 0,8 6-1 0 0,-4-2 6 0 0,-3-2 6 0 0,1 1 0 0 0,-1 0 0 0 0,1 1 0 0 0,-1-1 0 0 0,-1 1 0 0 0,1 0 0 0 0,-1 1 0 0 0,7 10 0 0 0,6 8 22 0 0,-8-12-12 0 0,-2 0 0 0 0,1 1 0 0 0,7 17 0 0 0,3 7-5 0 0,-15-31-9 0 0,-1 0 0 0 0,0 1 0 0 0,0-1 1 0 0,-1 1-1 0 0,0 0 0 0 0,0 0 0 0 0,-1 0 0 0 0,2 13 0 0 0,10 52 13 0 0,-9-54-9 0 0,-1 0-1 0 0,-1 0 0 0 0,1 24 1 0 0,-3 13-6 0 0,0-24 0 0 0,-1 0 1 0 0,-1 0-1 0 0,-1 0 0 0 0,-2 0 1 0 0,-11 41-1 0 0,-4 19-5 0 0,15-67 0 0 0,0-1 0 0 0,-9 26 0 0 0,2-15 0 0 0,8-22 0 0 0,-1 0 0 0 0,-1 0 0 0 0,1-1 0 0 0,-14 23 0 0 0,14-29 0 0 0,-2 2 0 0 0,1 0 0 0 0,0 0 0 0 0,1 0 0 0 0,0 1 0 0 0,0-1 0 0 0,-2 10 0 0 0,4-11 0 0 0,-1-1 0 0 0,1 0 0 0 0,-1 0 0 0 0,0 0 0 0 0,-1 0 0 0 0,-4 6 0 0 0,-3 6 0 0 0,-20 24-31 0 0,11-17-27 0 0,15-20 40 0 0,-1 0 0 0 0,1-1-1 0 0,-1 0 1 0 0,0 0 0 0 0,-1 0 0 0 0,1-1 0 0 0,-1 0 0 0 0,1 0 0 0 0,-1-1 0 0 0,-10 3 0 0 0,13-6 18 0 0,0 1 0 0 0,0-1-1 0 0,0 0 1 0 0,0 0 0 0 0,0 0 0 0 0,0-1 0 0 0,0 1 0 0 0,0-1-1 0 0,0 0 1 0 0,1 0 0 0 0,-1 0 0 0 0,1-1 0 0 0,0 1-1 0 0,-1-1 1 0 0,1 0 0 0 0,0 0 0 0 0,1 0 0 0 0,-1 0-1 0 0,0 0 1 0 0,1-1 0 0 0,0 1 0 0 0,0-1 0 0 0,-3-7 0 0 0,-5-10-18 0 0,1 0 1 0 0,2-1 0 0 0,-7-27 0 0 0,8 26-6 0 0,-18-44 34 0 0,16 47-11 0 0,0-1 0 0 0,-7-35 0 0 0,3 2-6 0 0,4 16-19 0 0,1 0 1 0 0,-3-73-1 0 0,11 70 7 0 0,1 0 0 0 0,3 1 0 0 0,1-1 0 0 0,2 1 0 0 0,2 0 0 0 0,28-75 0 0 0,-27 87 14 0 0,1 0-1 0 0,1 0 0 0 0,2 1 0 0 0,1 1 0 0 0,0 0 0 0 0,2 1 0 0 0,1 1 1 0 0,1 1-1 0 0,1 1 0 0 0,25-20 0 0 0,-45 40 5 0 0,1 1 0 0 0,0 0 0 0 0,0-1 0 0 0,0 1 0 0 0,0 0 0 0 0,0 0 0 0 0,0 0 0 0 0,0 1 0 0 0,0-1 0 0 0,0 0 0 0 0,1 1 0 0 0,-1 0 0 0 0,0-1 0 0 0,0 1 0 0 0,1 0 0 0 0,-1 0 0 0 0,3 0 0 0 0,4 0 0 0 0,0-2 4 0 0,0 1 0 0 0,0 0 0 0 0,0 0 0 0 0,0 1 0 0 0,0 0 0 0 0,0 1 0 0 0,0 0-1 0 0,17 3 1 0 0,-21-2-1 0 0,-1-1 0 0 0,1 1 0 0 0,-1 0-1 0 0,1 0 1 0 0,-1 1 0 0 0,0-1 0 0 0,1 1 0 0 0,-1 0-1 0 0,-1 0 1 0 0,1 0 0 0 0,0 0 0 0 0,-1 1 0 0 0,0 0-1 0 0,1-1 1 0 0,-1 1 0 0 0,3 6 0 0 0,40 52 77 0 0,-28-37-33 0 0,-9-15-30 0 0,0 2 0 0 0,-1-1 0 0 0,-1 1 0 0 0,0 1 0 0 0,0-1 0 0 0,-1 1 0 0 0,-1 0 0 0 0,0 1 0 0 0,-1-1 0 0 0,3 18 0 0 0,5 39 29 0 0,-7-44-28 0 0,-1 0 1 0 0,1 37 0 0 0,-16 201 114 0 0,8-245-133 0 0,-1 0 0 0 0,0-1 0 0 0,-2 1 0 0 0,0-1 0 0 0,-2-1 0 0 0,-10 22 0 0 0,-14 34 0 0 0,-36 89-23 0 0,28-72-11 0 0,0-22-47 0 0,10-21 51 0 0,-27 55 57 0 0,56-100-27 0 0,0 0 0 0 0,0 0 0 0 0,-1 0 0 0 0,1 0 0 0 0,-1 0 0 0 0,1-1 0 0 0,-1 1 1 0 0,0 0-1 0 0,0-1 0 0 0,0 1 0 0 0,0-1 0 0 0,0 0 0 0 0,0 1 0 0 0,0-1 0 0 0,0 0 0 0 0,0 0 1 0 0,-1 0-1 0 0,1-1 0 0 0,0 1 0 0 0,-1-1 0 0 0,1 1 0 0 0,0-1 0 0 0,-4 0 0 0 0,4-1-1 0 0,0 0 0 0 0,0 0-1 0 0,1-1 1 0 0,-1 1-1 0 0,0-1 1 0 0,1 0-1 0 0,-1 1 1 0 0,1-1 0 0 0,0 0-1 0 0,0 0 1 0 0,-1 0-1 0 0,1 0 1 0 0,1 0 0 0 0,-1 0-1 0 0,0 0 1 0 0,0 0-1 0 0,0-3 1 0 0,-3-4-8 0 0,-2-3 1 0 0,1 0 1 0 0,0-1 0 0 0,1 0 0 0 0,0 1-1 0 0,1-1 1 0 0,1-1 0 0 0,-2-16 0 0 0,2-98 150 0 0,2 81-95 0 0,2 22-56 0 0,1-1 1 0 0,1 1-1 0 0,1-1 0 0 0,2 1 1 0 0,0 1-1 0 0,2-1 0 0 0,20-40 1 0 0,-17 37 4 0 0,-8 19 2 0 0,0 1 0 0 0,1 0-1 0 0,0 0 1 0 0,0 1 0 0 0,0-1 0 0 0,11-9-1 0 0,-9 10 1 0 0,-1 0 0 0 0,-1 0 0 0 0,1 0 0 0 0,-1-1-1 0 0,7-13 1 0 0,-7 8 1 0 0,1 1 0 0 0,0-1 0 0 0,1 2 0 0 0,0-1 0 0 0,1 1 0 0 0,0 0 0 0 0,1 0 0 0 0,0 1 0 0 0,1 1 0 0 0,18-15 0 0 0,17-9-8 0 0,-30 20 13 0 0,8-5 0 0 0,-21 15-2 0 0,0 1-1 0 0,0 0 0 0 0,1 0 1 0 0,0 0-1 0 0,-1 0 0 0 0,1 0 1 0 0,0 1-1 0 0,0-1 1 0 0,0 1-1 0 0,0 0 0 0 0,0 0 1 0 0,0 0-1 0 0,0 0 0 0 0,0 0 1 0 0,5 0-1 0 0,64-14-21 0 0,-56 14 22 0 0,-12 1 0 0 0,1-1 1 0 0,-1 1 0 0 0,1 0 0 0 0,-1 0 0 0 0,1 0 0 0 0,-1 0 0 0 0,0 1-1 0 0,1 0 1 0 0,-1 0 0 0 0,1 0 0 0 0,-1 0 0 0 0,0 1 0 0 0,0 0 0 0 0,0 0-1 0 0,0 0 1 0 0,0 0 0 0 0,0 1 0 0 0,0-1 0 0 0,-1 1 0 0 0,1 0 0 0 0,-1 0-1 0 0,0 0 1 0 0,0 1 0 0 0,4 5 0 0 0,0 0-4 0 0,-1-1 0 0 0,0 1 0 0 0,0 0 0 0 0,-1 1 0 0 0,0 0 0 0 0,-1 0 0 0 0,0 0 0 0 0,-1 0 0 0 0,0 0 0 0 0,0 1 0 0 0,1 16 0 0 0,1 5 0 0 0,0-1 0 0 0,2 44 0 0 0,-9-27 0 0 0,-1 0 0 0 0,-2 0 0 0 0,-2-1 0 0 0,-23 78 0 0 0,-29 19 0 0 0,17-58 0 0 0,14-31 0 0 0,17-28 0 0 0,-2 0 0 0 0,-1-2 0 0 0,-33 47 0 0 0,17-30 0 0 0,27-36 0 0 0,0-1 0 0 0,-1 1 0 0 0,1-1 0 0 0,-1 0 0 0 0,-1-1 0 0 0,1 1 0 0 0,-8 5 0 0 0,8-7 0 0 0,-25 16 0 0 0,28-19 0 0 0,1 0 0 0 0,-1 0 0 0 0,0 1 0 0 0,1-1 0 0 0,-1 0 0 0 0,0 0 0 0 0,1 0 0 0 0,-1 0 0 0 0,0 0 0 0 0,1 0 0 0 0,-1 0 0 0 0,0 0 0 0 0,1 0 0 0 0,-1 0 0 0 0,0 0 0 0 0,1-1 0 0 0,-1 1 0 0 0,0 0 0 0 0,1 0 0 0 0,-1-1 0 0 0,1 1 0 0 0,-1 0 0 0 0,0-1 0 0 0,1 1 0 0 0,-1-1 0 0 0,1 1 0 0 0,-1 0 0 0 0,1-1 0 0 0,-1 1 0 0 0,1-1 0 0 0,0 0 0 0 0,-1 1 0 0 0,1-1 0 0 0,0 1 0 0 0,-1-1 0 0 0,1 0 0 0 0,0 1 0 0 0,0-1 0 0 0,-1 0 0 0 0,-10-31-2 0 0,2 1 0 0 0,1-1-1 0 0,1-1 1 0 0,-2-41 0 0 0,2-129 1 0 0,7 182 4 0 0,1 7-2 0 0,0-1 1 0 0,1 1 0 0 0,1 0-1 0 0,0 0 1 0 0,1 0 0 0 0,7-19-1 0 0,41-76-3 0 0,-36 78 2 0 0,-10 20 0 0 0,0 1 0 0 0,1-1 0 0 0,0 2 0 0 0,10-11 0 0 0,47-53 0 0 0,-50 57 1 0 0,-12 13-2 0 0,1-1 1 0 0,0 1-1 0 0,0 0 1 0 0,0 0 0 0 0,0 0-1 0 0,1 0 1 0 0,-1 1 0 0 0,1-1-1 0 0,0 1 1 0 0,0 0-1 0 0,7-3 1 0 0,4-2-3 0 0,-9 4 4 0 0,-1 0 0 0 0,1 0-1 0 0,0 1 1 0 0,1 0 0 0 0,-1 0-1 0 0,0 0 1 0 0,1 1 0 0 0,-1 0-1 0 0,9 0 1 0 0,-5 1-1 0 0,-3-1 0 0 0,0 1 0 0 0,0 0 0 0 0,0 0 0 0 0,0 1 0 0 0,-1 0 0 0 0,1 0 0 0 0,0 0 0 0 0,0 1 0 0 0,-1 0 0 0 0,1 1 0 0 0,-1-1 0 0 0,1 1 0 0 0,-1 0 0 0 0,0 1 0 0 0,5 4 0 0 0,-2-3 0 0 0,-7-4 0 0 0,0 0 0 0 0,0 0 0 0 0,0 0 0 0 0,-1 0 0 0 0,1 1 0 0 0,0-1 0 0 0,-1 0 0 0 0,1 1 0 0 0,-1 0 0 0 0,1-1 0 0 0,-1 1 0 0 0,0 0 0 0 0,0-1 0 0 0,0 1 0 0 0,0 0 0 0 0,0 0 0 0 0,1 3 0 0 0,-1-3 0 0 0,-1 0 0 0 0,1-1 0 0 0,0 1 0 0 0,0 0 0 0 0,0-1 0 0 0,0 1 0 0 0,0 0 0 0 0,0-1 0 0 0,0 1 0 0 0,0-1 0 0 0,1 1 0 0 0,-1-1 0 0 0,0 0 0 0 0,1 0 0 0 0,0 1 0 0 0,2 0 0 0 0,-3-1 0 0 0,1 0 0 0 0,0 1 0 0 0,0-1 0 0 0,-1 0 0 0 0,1 1 0 0 0,-1-1 0 0 0,1 1 0 0 0,-1 0 0 0 0,1-1 0 0 0,-1 1 0 0 0,0 0 0 0 0,0 0 0 0 0,0 0 0 0 0,0 0 0 0 0,0 0 0 0 0,-1 0 0 0 0,2 3 0 0 0,14 43 0 0 0,-10-31 0 0 0,0 0 0 0 0,-1 1 0 0 0,-1 0 0 0 0,0-1 0 0 0,-2 2 0 0 0,2 24 0 0 0,-3 14 0 0 0,1-36 0 0 0,-1-1 0 0 0,-1 1 0 0 0,-1-1 0 0 0,-1 1 0 0 0,0-1 0 0 0,-7 23 0 0 0,0-15 0 0 0,4-9 0 0 0,-1 1 0 0 0,-1-1 0 0 0,-1 0 0 0 0,-1-1 0 0 0,0 0 0 0 0,-22 31 0 0 0,-9 1 0 0 0,29-35 0 0 0,-1 0 0 0 0,-27 25 0 0 0,36-37 0 0 0,0 0 0 0 0,0 0 0 0 0,0-1 0 0 0,-1 1 0 0 0,1-1 0 0 0,-1 0 0 0 0,1 0 0 0 0,-1 0 0 0 0,0 0 0 0 0,0-1 0 0 0,0 0 0 0 0,0 0 0 0 0,0 0 0 0 0,0 0 0 0 0,0 0 0 0 0,0-1 0 0 0,0 0 0 0 0,0 0 0 0 0,-1 0 0 0 0,1 0 0 0 0,0-1 0 0 0,0 1 0 0 0,0-1 0 0 0,0 0 0 0 0,0 0 0 0 0,0-1 0 0 0,0 1 0 0 0,0-1 0 0 0,1 0 0 0 0,-1 0 0 0 0,1 0 0 0 0,-1-1 0 0 0,-3-2 0 0 0,-8-20 0 0 0,1 12 0 0 0,11 11 0 0 0,0 0 0 0 0,1-1 0 0 0,-1 1 0 0 0,1-1 0 0 0,0 0 0 0 0,0 0 0 0 0,0 0 0 0 0,0 0 0 0 0,1 0 0 0 0,-1 0 0 0 0,1-1 0 0 0,-2-5 0 0 0,-2-8 0 0 0,0-1 0 0 0,2 1 0 0 0,0-1 0 0 0,1 0 0 0 0,1 0 0 0 0,2-35 0 0 0,-1 17 0 0 0,1 29 0 0 0,0 0 0 0 0,0 0 0 0 0,0-1 0 0 0,1 1 0 0 0,1 0 0 0 0,-1 1 0 0 0,1-1 0 0 0,0 0 0 0 0,0 1 0 0 0,1-1 0 0 0,0 1 0 0 0,0 0 0 0 0,1 0 0 0 0,-1 1 0 0 0,1-1 0 0 0,0 1 0 0 0,1 0 0 0 0,9-6 0 0 0,-4-1 0 0 0,-11 12 0 0 0,1-1 0 0 0,-1 0 0 0 0,1 0 0 0 0,0 0 0 0 0,-1 0 0 0 0,1 1 0 0 0,0-1 0 0 0,0 0 0 0 0,0 1 0 0 0,-1-1 0 0 0,1 1 0 0 0,0-1 0 0 0,0 1 0 0 0,0-1 0 0 0,0 1 0 0 0,0-1 0 0 0,0 1 0 0 0,0 0 0 0 0,0 0 0 0 0,0 0 0 0 0,2-1 0 0 0,4 2 0 0 0,-6 0 0 0 0,-1-1 0 0 0,1 1 0 0 0,-1 0 0 0 0,0-1 0 0 0,1 1 0 0 0,-1-1 0 0 0,0 1 0 0 0,0 0 0 0 0,1-1 0 0 0,-1 1 0 0 0,0 0 0 0 0,0-1 0 0 0,0 1 0 0 0,0 0 0 0 0,0-1 0 0 0,0 1 0 0 0,0 0 0 0 0,0-1 0 0 0,0 1 0 0 0,0 0 0 0 0,-1 1 0 0 0,3 1 0 0 0,-1 0 0 0 0,0 0 0 0 0,0 1 0 0 0,0-1 0 0 0,-1 0 0 0 0,1 1 0 0 0,-1-1 0 0 0,0 1 0 0 0,0-1 0 0 0,0 1 0 0 0,0-1 0 0 0,0 0 0 0 0,-1 1 0 0 0,0-1 0 0 0,0 1 0 0 0,0-1 0 0 0,0 0 0 0 0,0 0 0 0 0,0 1 0 0 0,-4 4 0 0 0,-3 6 0 0 0,-1-1 0 0 0,0 1 0 0 0,-13 12 0 0 0,17-20 0 0 0,-10 13 0 0 0,-217 239 0 0 0,-53 4 0 0 0,247-233 0 0 0,-1-2 0 0 0,-47 25 0 0 0,39-25 0 0 0,-75 41 0 0 0,110-61 0 0 0,1-1 0 0 0,-1 0 0 0 0,-1-1 0 0 0,1 0 0 0 0,-1-1 0 0 0,1 0 0 0 0,-17 2 0 0 0,-93 7 0 0 0,77-10 0 0 0,28-2 0 0 0,-1 0 0 0 0,0-2 0 0 0,1 0 0 0 0,-1 0 0 0 0,1-2 0 0 0,-1 0 0 0 0,1-1 0 0 0,0-1 0 0 0,0 0 0 0 0,1-2 0 0 0,0 0 0 0 0,0 0 0 0 0,0-2 0 0 0,1 0 0 0 0,-26-20 0 0 0,13 9 0 0 0,26 19 0 0 0,0 0 0 0 0,1 0 0 0 0,-1 0 0 0 0,0 0 0 0 0,0-1 0 0 0,1 1 0 0 0,-1-1 0 0 0,1 1 0 0 0,0-1 0 0 0,-1 1 0 0 0,1-1 0 0 0,0 0 0 0 0,0 0 0 0 0,0 0 0 0 0,0 0 0 0 0,-1-2 0 0 0,-11-25 0 0 0,9 23 0 0 0,1 0 0 0 0,0 0 0 0 0,1-1 0 0 0,-1 1 0 0 0,1-1 0 0 0,1 0 0 0 0,-1 1 0 0 0,1-1 0 0 0,0 0 0 0 0,1-13 0 0 0,0 12 0 0 0,0 0 0 0 0,1 0 0 0 0,0 0 0 0 0,1 1 0 0 0,-1-1 0 0 0,1 0 0 0 0,1 1 0 0 0,0-1 0 0 0,0 1 0 0 0,0 0 0 0 0,9-13 0 0 0,15-2 0 0 0,-1-12 0 0 0,-20 26 0 0 0,0 0 0 0 0,0 0 0 0 0,0 1 0 0 0,1-1 0 0 0,0 1 0 0 0,1 1 0 0 0,8-7 0 0 0,20-17 0 0 0,-29 24 0 0 0,0 0 0 0 0,0 0 0 0 0,1 1 0 0 0,13-8 0 0 0,4 4 0 0 0,0 0 0 0 0,48-7 0 0 0,-9 2 0 0 0,-55 11 0 0 0,47-8 0 0 0,45 16 0 0 0,-98-5 0 0 0,-1 0 0 0 0,1 0 0 0 0,-1 0 0 0 0,1 1 0 0 0,-1 0 0 0 0,1-1 0 0 0,-1 1 0 0 0,1 0 0 0 0,-1 0 0 0 0,0 0 0 0 0,0 0 0 0 0,1 1 0 0 0,-1-1 0 0 0,0 0 0 0 0,0 1 0 0 0,0 0 0 0 0,0-1 0 0 0,-1 1 0 0 0,1 0 0 0 0,0 0 0 0 0,-1 0 0 0 0,1 0 0 0 0,-1 0 0 0 0,0 1 0 0 0,1-1 0 0 0,-1 0 0 0 0,0 1 0 0 0,-1-1 0 0 0,1 0 0 0 0,0 1 0 0 0,-1-1 0 0 0,1 1 0 0 0,-1-1 0 0 0,0 1 0 0 0,0 0 0 0 0,0 2 0 0 0,0 7 0 0 0,-1-1 0 0 0,-1 1 0 0 0,1-1 0 0 0,-2 1 0 0 0,0-1 0 0 0,-5 13 0 0 0,2-9 0 0 0,-1-1 0 0 0,0 0 0 0 0,-1 0 0 0 0,-1-1 0 0 0,0 0 0 0 0,0 0 0 0 0,-2-1 0 0 0,1-1 0 0 0,-1 1 0 0 0,-23 16 0 0 0,-13 12 0 0 0,4-3 0 0 0,-67 46 0 0 0,59-50 0 0 0,-5 4 0 0 0,-1-1 0 0 0,-2-4 0 0 0,-65 27 0 0 0,51-32 0 0 0,-85 19 0 0 0,97-33 0 0 0,0-2 0 0 0,-101 5 0 0 0,132-16 0 0 0,1 0 0 0 0,0-2 0 0 0,0-2 0 0 0,0 0 0 0 0,1-2 0 0 0,-1-1 0 0 0,-46-18 0 0 0,13 2 0 0 0,49 19 0 0 0,1 0 0 0 0,-1 0 0 0 0,1-2 0 0 0,1 1 0 0 0,-1-1 0 0 0,1-1 0 0 0,0 0 0 0 0,-19-17 0 0 0,28 23 0 0 0,1-1 0 0 0,0 1 0 0 0,-1 0 0 0 0,1-1 0 0 0,-1 1 0 0 0,1 0 0 0 0,-1 0 0 0 0,0 0 0 0 0,1 0 0 0 0,-1 0 0 0 0,0 0 0 0 0,0 1 0 0 0,0-1 0 0 0,-3 0 0 0 0,-9-7 0 0 0,9 1 0 0 0,1-1 0 0 0,-1 0 0 0 0,2 0 0 0 0,-1 0 0 0 0,1 0 0 0 0,-3-12 0 0 0,4 11 0 0 0,-2-9 0 0 0,0 0 0 0 0,-1-28 0 0 0,5 40 0 0 0,0 0 0 0 0,0-1 0 0 0,1 1 0 0 0,0 0 0 0 0,0-1 0 0 0,1 1 0 0 0,0 0 0 0 0,0 0 0 0 0,0 0 0 0 0,0 0 0 0 0,5-7 0 0 0,32-49 0 0 0,91-113 0 0 0,-105 146 0 0 0,2 2 0 0 0,1 0 0 0 0,1 1 0 0 0,1 2 0 0 0,56-34 0 0 0,-29 27 0 0 0,1 2 0 0 0,106-35 0 0 0,-148 58 0 0 0,1 1 0 0 0,0 1 0 0 0,-1 0 0 0 0,31-2 0 0 0,38-4 0 0 0,-62 6 0 0 0,47-1 0 0 0,-39 3 0 0 0,-15 1 0 0 0,0 1 0 0 0,0 0 0 0 0,21 3 0 0 0,-34-2 0 0 0,1-1 0 0 0,-1 1 0 0 0,0-1 0 0 0,0 1 0 0 0,0 0 0 0 0,0 1 0 0 0,0-1 0 0 0,0 0 0 0 0,-1 1 0 0 0,1-1 0 0 0,0 1 0 0 0,-1 0 0 0 0,1 0 0 0 0,-1 0 0 0 0,1 0 0 0 0,-1 1 0 0 0,0-1 0 0 0,0 1 0 0 0,0-1 0 0 0,-1 1 0 0 0,1 0 0 0 0,2 4 0 0 0,-1 6 0 0 0,0-1 0 0 0,-1 1 0 0 0,-1 0 0 0 0,0 15 0 0 0,0-9 0 0 0,-2-1 0 0 0,0 0 0 0 0,-1 1 0 0 0,-1-1 0 0 0,-5 18 0 0 0,4-25 0 0 0,-1 0 0 0 0,0 0 0 0 0,0 0 0 0 0,-1-1 0 0 0,-1 0 0 0 0,1 0 0 0 0,-2-1 0 0 0,-10 12 0 0 0,-22 23 0 0 0,-1-3 0 0 0,-52 41 0 0 0,8-35 0 0 0,10-4 0 0 0,-104 42 0 0 0,121-69 0 0 0,5-3 0 0 0,12 1 0 0 0,-1-2 0 0 0,-43 7 0 0 0,24-9 0 0 0,1-3 0 0 0,-1-2 0 0 0,-121-8 0 0 0,172 2 0 0 0,-1-1 0 0 0,1 0 0 0 0,1-1 0 0 0,-1 0 0 0 0,-15-8 0 0 0,-15-4 0 0 0,-24-3 0 0 0,-59-20 0 0 0,73 15 0 0 0,30 14 0 0 0,0 0 0 0 0,-23-7 0 0 0,28 12 0 0 0,0-1 0 0 0,1 0 0 0 0,-1-1 0 0 0,1-1 0 0 0,0 0 0 0 0,-20-15 0 0 0,26 16 0 0 0,-1 2 0 0 0,0-1 0 0 0,0 1 0 0 0,-20-5 0 0 0,-17-9 0 0 0,30 9 0 0 0,0 0 0 0 0,0-2 0 0 0,1 1 0 0 0,0-2 0 0 0,1 0 0 0 0,0-1 0 0 0,1 0 0 0 0,1-1 0 0 0,-14-19 0 0 0,19 22 0 0 0,0 0 0 0 0,1 0 0 0 0,1-1 0 0 0,-1 1 0 0 0,2-2 0 0 0,0 1 0 0 0,0 0 0 0 0,1-1 0 0 0,1 1 0 0 0,0-1 0 0 0,1 0 0 0 0,0 0 0 0 0,1 0 0 0 0,0 0 0 0 0,3-16 0 0 0,0 19 0 0 0,1-1 0 0 0,0 1 0 0 0,1-1 0 0 0,0 1 0 0 0,1 1 0 0 0,0-1 0 0 0,0 1 0 0 0,9-10 0 0 0,1-2 0 0 0,-1 1 0 0 0,2 2 0 0 0,0 0 0 0 0,0 1 0 0 0,2 1 0 0 0,0 1 0 0 0,1 0 0 0 0,0 2 0 0 0,1 0 0 0 0,31-14 0 0 0,80-44 0 0 0,-111 61 0 0 0,16-9 0 0 0,1 1 0 0 0,1 3 0 0 0,1 0 0 0 0,74-16 0 0 0,-57 24 0 0 0,-20 1 0 0 0,1 1 0 0 0,0 2 0 0 0,60 4 0 0 0,-95-1 0 0 0,0 0 0 0 0,0 0 0 0 0,0 1 0 0 0,0 0 0 0 0,0-1 0 0 0,-1 1 0 0 0,1 0 0 0 0,0 0 0 0 0,0 0 0 0 0,-1 1 0 0 0,1-1 0 0 0,-1 1 0 0 0,1-1 0 0 0,-1 1 0 0 0,0 0 0 0 0,1 0 0 0 0,-1 0 0 0 0,0 0 0 0 0,0 0 0 0 0,-1 1 0 0 0,1-1 0 0 0,0 1 0 0 0,-1-1 0 0 0,1 1 0 0 0,-1-1 0 0 0,0 1 0 0 0,1 4 0 0 0,4 5 0 0 0,7 11 0 0 0,-11-19 0 0 0,0-1 0 0 0,0 1 0 0 0,0-1 0 0 0,0 1 0 0 0,-1 0 0 0 0,1 0 0 0 0,-1 0 0 0 0,0 0 0 0 0,0 5 0 0 0,0 1 0 0 0,-1 1 0 0 0,0 0 0 0 0,-1-1 0 0 0,-1 1 0 0 0,1-1 0 0 0,-2 0 0 0 0,1 1 0 0 0,-2-1 0 0 0,-6 15 0 0 0,-4 19 0 0 0,7-25 0 0 0,0 0 0 0 0,-1 0 0 0 0,-1 0 0 0 0,0-1 0 0 0,-14 18 0 0 0,-68 86 0 0 0,17-26 0 0 0,46-57 0 0 0,-2-1 0 0 0,-2-2 0 0 0,-1-1 0 0 0,-2-1 0 0 0,-1-2 0 0 0,-2-2 0 0 0,-53 33 0 0 0,54-41 0 0 0,0-1 0 0 0,-1-3 0 0 0,-1-1 0 0 0,0-1 0 0 0,-1-3 0 0 0,-1-1 0 0 0,0-2 0 0 0,-63 7 0 0 0,58-14 0 0 0,0-2 0 0 0,-48-4 0 0 0,80 0 0 0 0,-1 0 0 0 0,0 0 0 0 0,1-2 0 0 0,0 0 0 0 0,0 0 0 0 0,-14-8 0 0 0,0 0 0 0 0,1 0 0 0 0,-45-30 0 0 0,31 17 0 0 0,25 16 0 0 0,0 0 0 0 0,1-1 0 0 0,0-1 0 0 0,1-1 0 0 0,1 0 0 0 0,0-1 0 0 0,0 0 0 0 0,2-1 0 0 0,0 0 0 0 0,0-1 0 0 0,2 0 0 0 0,0 0 0 0 0,0-1 0 0 0,2-1 0 0 0,-8-25 0 0 0,8 10 0 0 0,1 0 0 0 0,1-1 0 0 0,3 1 0 0 0,0-36 0 0 0,4 57 0 0 0,0 0 0 0 0,0 0 0 0 0,1 0 0 0 0,0 0 0 0 0,1 0 0 0 0,1 1 0 0 0,0-1 0 0 0,11-18 0 0 0,-3 4 0 0 0,53-91 0 0 0,-56 103 0 0 0,1 0 0 0 0,0 1 0 0 0,1 1 0 0 0,0 0 0 0 0,15-11 0 0 0,70-50 0 0 0,-96 72 0 0 0,51-26 0 0 0,-19 11 0 0 0,-13 3 0 0 0,-16 10 0 0 0,0 0 0 0 0,0 0 0 0 0,0 1 0 0 0,0-1 0 0 0,1 1 0 0 0,-1 0 0 0 0,1 1 0 0 0,0-1 0 0 0,-1 1 0 0 0,1 0 0 0 0,5-1 0 0 0,52-15 0 0 0,-47 12 0 0 0,0 0 0 0 0,1 1 0 0 0,16-2 0 0 0,1 2 0 0 0,9-2 0 0 0,0 2 0 0 0,49 2 0 0 0,-80 2 0 0 0,-1 1 0 0 0,1 0 0 0 0,-1 1 0 0 0,1 0 0 0 0,-1 0 0 0 0,0 1 0 0 0,0 1 0 0 0,0 0 0 0 0,0 0 0 0 0,-1 1 0 0 0,0 0 0 0 0,0 0 0 0 0,16 13 0 0 0,-16-9 0 0 0,-1 1 0 0 0,0 0 0 0 0,0 0 0 0 0,-1 1 0 0 0,-1 0 0 0 0,1 0 0 0 0,-2 0 0 0 0,0 1 0 0 0,0 0 0 0 0,-1 0 0 0 0,0 0 0 0 0,-1 1 0 0 0,-1-1 0 0 0,0 1 0 0 0,1 14 0 0 0,-2-4 0 0 0,-1 0 0 0 0,-1 0 0 0 0,-1 0 0 0 0,0 0 0 0 0,-2 0 0 0 0,-1-1 0 0 0,-12 36 0 0 0,5-32 0 0 0,0 0 0 0 0,-2-1 0 0 0,0-1 0 0 0,-18 22 0 0 0,7-9 0 0 0,8-16 0 0 0,0 0 0 0 0,-2-1 0 0 0,0-1 0 0 0,-1-1 0 0 0,-32 22 0 0 0,16-11 0 0 0,17-15 0 0 0,0-1 0 0 0,-1-1 0 0 0,0 0 0 0 0,-1-1 0 0 0,0-2 0 0 0,-1 0 0 0 0,0-1 0 0 0,0-1 0 0 0,-1-1 0 0 0,1-2 0 0 0,-2 0 0 0 0,1-1 0 0 0,0-1 0 0 0,0-1 0 0 0,-1-1 0 0 0,1-2 0 0 0,-28-4 0 0 0,41 4 0 0 0,1-1 0 0 0,-1 0 0 0 0,1 0 0 0 0,0-1 0 0 0,0 0 0 0 0,-13-9 0 0 0,-23-11 0 0 0,32 18 0 0 0,1 0 0 0 0,-1-1 0 0 0,1 0 0 0 0,0-2 0 0 0,1 1 0 0 0,0-1 0 0 0,-19-20 0 0 0,-13-13 0 0 0,36 36 0 0 0,-1-1 0 0 0,1 0 0 0 0,0 0 0 0 0,1 0 0 0 0,0-1 0 0 0,-10-15 0 0 0,-18-33 0 0 0,26 47 0 0 0,2-1 0 0 0,-1-1 0 0 0,1 1 0 0 0,1-1 0 0 0,0 0 0 0 0,-3-12 0 0 0,-1-4 0 0 0,3 10 0 0 0,1-1 0 0 0,0 1 0 0 0,1-2 0 0 0,1 1 0 0 0,-1-23 0 0 0,3-2 0 0 0,0 32 0 0 0,0-1 0 0 0,1 0 0 0 0,0 0 0 0 0,0 1 0 0 0,1-1 0 0 0,1 0 0 0 0,0 1 0 0 0,1-1 0 0 0,0 1 0 0 0,1 0 0 0 0,7-16 0 0 0,33-62 0 0 0,-35 67 0 0 0,1 0 0 0 0,1 1 0 0 0,25-35 0 0 0,-2 0 0 0 0,-29 45 0 0 0,1 0 0 0 0,1 1 0 0 0,14-19 0 0 0,-8 14 0 0 0,1 1 0 0 0,0 0 0 0 0,2 1 0 0 0,-1 0 0 0 0,2 2 0 0 0,-1 0 0 0 0,2 0 0 0 0,-1 2 0 0 0,1 0 0 0 0,1 1 0 0 0,-1 1 0 0 0,1 1 0 0 0,1 0 0 0 0,-1 2 0 0 0,1 0 0 0 0,0 1 0 0 0,0 1 0 0 0,34 1 0 0 0,-48 1 0 0 0,-1 1 0 0 0,0-1 0 0 0,0 1 0 0 0,1 1 0 0 0,-1-1 0 0 0,0 1 0 0 0,0-1 0 0 0,0 1 0 0 0,-1 1 0 0 0,1-1 0 0 0,8 6 0 0 0,41 39 0 0 0,-33-26 0 0 0,-13-12 0 0 0,0 0 0 0 0,-1 0 0 0 0,0 1 0 0 0,-1 0 0 0 0,0 0 0 0 0,-1 1 0 0 0,0 0 0 0 0,0 0 0 0 0,-1 0 0 0 0,-1 0 0 0 0,3 18 0 0 0,9 18 0 0 0,-10-26 0 0 0,-1 0 0 0 0,-1 1 0 0 0,0-1 0 0 0,-2 1 0 0 0,0 0 0 0 0,-4 26 0 0 0,2 7 0 0 0,0-38 0 0 0,-1 1 0 0 0,-1-1 0 0 0,-1-1 0 0 0,-7 24 0 0 0,-4 15 0 0 0,7-28 0 0 0,-2-1 0 0 0,0 1 0 0 0,-2-2 0 0 0,-1 0 0 0 0,-1 0 0 0 0,-1-1 0 0 0,-1-1 0 0 0,-20 22 0 0 0,-26 22 0 0 0,58-63 0 0 0,-6 4 0 0 0,-1-1 0 0 0,1 0 0 0 0,-1 0 0 0 0,0-1 0 0 0,0-1 0 0 0,-1 0 0 0 0,0-1 0 0 0,-12 4 0 0 0,-4 0 0 0 0,0-2 0 0 0,-39 4 0 0 0,55-8 0 0 0,1-1 0 0 0,0-1 0 0 0,0 0 0 0 0,-1 0 0 0 0,1-1 0 0 0,0-1 0 0 0,0 0 0 0 0,0 0 0 0 0,0-1 0 0 0,0-1 0 0 0,-19-8 0 0 0,24 8 0 0 0,-47-30 0 0 0,2-2 0 0 0,-56-50 0 0 0,61 28 0 0 0,10 11 0 0 0,25 34 0 0 0,2 0 0 0 0,0-1 0 0 0,1 0 0 0 0,0 0 0 0 0,-8-24 0 0 0,11 28 0 0 0,-9-27 0 0 0,2-1 0 0 0,2 0 0 0 0,1-1 0 0 0,2 0 0 0 0,2 0 0 0 0,1 0 0 0 0,2-1 0 0 0,2 1 0 0 0,6-52 0 0 0,0 59 0 0 0,1 0 0 0 0,1 1 0 0 0,2 0 0 0 0,1 0 0 0 0,2 1 0 0 0,22-40 0 0 0,-5 6 0 0 0,-8 21 0 0 0,1 1 0 0 0,2 1 0 0 0,2 2 0 0 0,2 0 0 0 0,1 2 0 0 0,2 1 0 0 0,2 1 0 0 0,1 2 0 0 0,1 2 0 0 0,1 1 0 0 0,2 2 0 0 0,61-33 0 0 0,-71 48 0 0 0,1 1 0 0 0,1 2 0 0 0,0 1 0 0 0,0 1 0 0 0,1 2 0 0 0,45-3 0 0 0,-57 7 0 0 0,0 1 0 0 0,36 3 0 0 0,-48-1 0 0 0,0 0 0 0 0,0 0 0 0 0,0 1 0 0 0,0 0 0 0 0,0 1 0 0 0,-1-1 0 0 0,1 2 0 0 0,0-1 0 0 0,13 9 0 0 0,46 47 0 0 0,-62-54 0 0 0,0 0 0 0 0,0 1 0 0 0,-1 0 0 0 0,0 0 0 0 0,0 0 0 0 0,0 1 0 0 0,-1 0 0 0 0,1-1 0 0 0,3 14 0 0 0,-6-15 0 0 0,1 0 0 0 0,0 1 0 0 0,0-1 0 0 0,0 0 0 0 0,0-1 0 0 0,7 10 0 0 0,-6-10 0 0 0,-1 0 0 0 0,1 0 0 0 0,-1 0 0 0 0,0 1 0 0 0,0-1 0 0 0,0 1 0 0 0,-1-1 0 0 0,0 1 0 0 0,2 6 0 0 0,6 52 0 0 0,-4-37 0 0 0,-1 0 0 0 0,-1 0 0 0 0,-1 1 0 0 0,-1-1 0 0 0,-2 0 0 0 0,0 1 0 0 0,-2-1 0 0 0,-7 34 0 0 0,2-27 0 0 0,-7 23 0 0 0,-16 11 0 0 0,-45 85 0 0 0,65-133 0 0 0,-1-1 0 0 0,-1 0 0 0 0,0-1 0 0 0,-1 0 0 0 0,-25 22 0 0 0,32-33 0 0 0,-5 5 0 0 0,0-1 0 0 0,-1 0 0 0 0,0-1 0 0 0,0 0 0 0 0,-1-1 0 0 0,-23 10 0 0 0,22-13 0 0 0,0 0 0 0 0,-1 0 0 0 0,1-1 0 0 0,-1-1 0 0 0,0-1 0 0 0,0 0 0 0 0,0-1 0 0 0,0-1 0 0 0,0 0 0 0 0,0-1 0 0 0,0-1 0 0 0,-16-3 0 0 0,28 3 0 0 0,-1 1 0 0 0,1-1 0 0 0,0 1 0 0 0,0-1 0 0 0,0 0 0 0 0,0 0 0 0 0,0-1 0 0 0,0 1 0 0 0,-5-6 0 0 0,-11-6 0 0 0,-3 0 0 0 0,-28-19 0 0 0,51 33 0 0 0,-188-178 0 0 0,164 152 0 0 0,2-1 0 0 0,0-1 0 0 0,2-1 0 0 0,1-1 0 0 0,-18-40 0 0 0,21 36 0 0 0,6 17 0 0 0,2-1 0 0 0,0 0 0 0 0,1 0 0 0 0,1-1 0 0 0,-8-37 0 0 0,10 22 0 0 0,1 14 0 0 0,0 1 0 0 0,1-1 0 0 0,1 0 0 0 0,1 0 0 0 0,1 1 0 0 0,1-1 0 0 0,0 0 0 0 0,1 1 0 0 0,2-1 0 0 0,6-18 0 0 0,15-24 0 0 0,2 2 0 0 0,4 2 0 0 0,65-94 0 0 0,-74 122 0 0 0,2 2 0 0 0,0 1 0 0 0,2 0 0 0 0,1 2 0 0 0,0 1 0 0 0,2 2 0 0 0,1 1 0 0 0,44-23 0 0 0,90-25 0 0 0,-123 53 0 0 0,0 2 0 0 0,1 2 0 0 0,0 1 0 0 0,78-7 0 0 0,181 6 0 0 0,-281 12 0 0 0,-1 1 0 0 0,1 1 0 0 0,0 0 0 0 0,-1 2 0 0 0,1 0 0 0 0,-1 1 0 0 0,0 1 0 0 0,0 1 0 0 0,22 12 0 0 0,-28-11 0 0 0,-6-2 0 0 0,1-1 0 0 0,-1 0 0 0 0,1-1 0 0 0,17 6 0 0 0,-17-6 0 0 0,-1 0 0 0 0,1 0 0 0 0,-1 1 0 0 0,1 0 0 0 0,-1 0 0 0 0,-1 1 0 0 0,1 0 0 0 0,-1 1 0 0 0,11 11 0 0 0,59 80 0 0 0,-44-53 0 0 0,-22-28 0 0 0,-2 1 0 0 0,1 0 0 0 0,-2 0 0 0 0,-1 1 0 0 0,0 0 0 0 0,-1 0 0 0 0,-1 0 0 0 0,5 40 0 0 0,1 53 0 0 0,-9-75 0 0 0,8 41 0 0 0,-4-24-2664 0 0,-8 30-6395 0 0,0-24 3881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7376 0 0,'0'0'11759'0'0,"-31"11"-6292"0"0,13 20-3479 0 0,8-17-1328 0 0,7-6-531 0 0,1 0 0 0 0,0 0 0 0 0,1 0 0 0 0,0-1 1 0 0,0 1-1 0 0,1 0 0 0 0,0 0 0 0 0,0 0 0 0 0,1 0 0 0 0,0 0 0 0 0,0 0 0 0 0,1 0 1 0 0,3 7-1 0 0,-4-12-105 0 0,-1-1 0 0 0,1 1 0 0 0,0-1 0 0 0,-1 1 1 0 0,0 0-1 0 0,1-1 0 0 0,-1 1 0 0 0,0-1 0 0 0,0 1 0 0 0,-1-1 0 0 0,0 5 1 0 0,2 28 158 0 0,3-3-44 0 0,0 1 1 0 0,-2-1-1 0 0,-4 54 1 0 0,1-26-43 0 0,-8 84 60 0 0,10-127-134 0 0,-1-11-23 0 0,0 0-1 0 0,0-1 1 0 0,0 1 0 0 0,0-1 0 0 0,-1 1 0 0 0,0 0 0 0 0,0-1 0 0 0,0 1 0 0 0,-3 6-1 0 0,1 3-6 0 0,3-15 7 0 0,0 1 1 0 0,0-1-1 0 0,0 1 1 0 0,0 0 0 0 0,0-1-1 0 0,0 1 1 0 0,0-1 0 0 0,1 1-1 0 0,-1-1 1 0 0,0 1 0 0 0,0-1-1 0 0,0 1 1 0 0,1-1-1 0 0,-1 0 1 0 0,0 1 0 0 0,1-1-1 0 0,-1 1 1 0 0,0-1 0 0 0,1 0-1 0 0,-1 1 1 0 0,0-1 0 0 0,1 0-1 0 0,-1 1 1 0 0,1-1 0 0 0,-1 0-1 0 0,1 1 1 0 0,-1-1-1 0 0,2 0 1 0 0,-1 0-57 0 0,1 1 60 0 0,0-1 1 0 0,-1 0-1 0 0,1 0 1 0 0,0 0-1 0 0,0-1 0 0 0,-1 1 1 0 0,1 0-1 0 0,0-1 1 0 0,-1 1-1 0 0,1-1 0 0 0,0 1 1 0 0,-1-1-1 0 0,3-1 0 0 0,-2-3-3 0 0,-1 3 3 0 0,0 0 1 0 0,0 0-1 0 0,0 1 0 0 0,0-1 0 0 0,0 0 0 0 0,0 1 0 0 0,1-1 0 0 0,-1 1 0 0 0,0-1 1 0 0,1 1-1 0 0,-1 0 0 0 0,1 0 0 0 0,3-2 0 0 0,-3 1-9 0 0,0 0-1 0 0,0-1 1 0 0,0 1-1 0 0,0 0 1 0 0,0-1 0 0 0,0 0-1 0 0,0 1 1 0 0,-1-1-1 0 0,1 0 1 0 0,1-5-1 0 0,12-20-77 0 0,6-5 44 0 0,23-49-1 0 0,-41 77 38 0 0,4-10-6 0 0,-2 5-1 0 0,0 0 1 0 0,0 0-1 0 0,1 1 1 0 0,10-14-1 0 0,-14 22 7 0 0,0-1-1 0 0,1 0 0 0 0,-1 0 1 0 0,0 0-1 0 0,0-1 1 0 0,-1 1-1 0 0,1 0 0 0 0,0-1 1 0 0,-1 1-1 0 0,1-1 0 0 0,-1 0 1 0 0,0 1-1 0 0,0-1 0 0 0,1-6 1 0 0,7-18-45 0 0,-1 4 26 0 0,-1 7 0 0 0,-2 0-1 0 0,1 0 1 0 0,-2 0 0 0 0,0-1 0 0 0,2-32 0 0 0,3-12 38 0 0,-9 60-7 0 0,0 1-1 0 0,0-1 1 0 0,0 1 0 0 0,0-1-1 0 0,0 1 1 0 0,0-1 0 0 0,0 1-1 0 0,0-1 1 0 0,0 1 0 0 0,0-1-1 0 0,0 1 1 0 0,0-1 0 0 0,0 1-1 0 0,1-1 1 0 0,-1 1-1 0 0,0-1 1 0 0,0 1 0 0 0,1-1-1 0 0,-1 1 1 0 0,0-1 0 0 0,1 1-1 0 0,-1-1 1 0 0,0 1 0 0 0,1 0-1 0 0,-1-1 1 0 0,1 1 0 0 0,-1 0-1 0 0,0-1 1 0 0,1 1 0 0 0,-1 0-1 0 0,1 0 1 0 0,-1-1-1 0 0,1 1 1 0 0,-1 0 0 0 0,1 0-1 0 0,-1 0 1 0 0,1 0 0 0 0,-1 0-1 0 0,1 0 1 0 0,0-1 0 0 0,-1 1-1 0 0,1 0 1 0 0,-1 1 0 0 0,1-1-1 0 0,-1 0 1 0 0,1 0 0 0 0,-1 0-1 0 0,1 0 1 0 0,-1 0-1 0 0,1 0 1 0 0,-1 1 0 0 0,1-1-1 0 0,-1 0 1 0 0,1 0 0 0 0,-1 1-1 0 0,1-1 1 0 0,-1 0 0 0 0,0 1-1 0 0,1-1 1 0 0,-1 0 0 0 0,1 1-1 0 0,-1 0 1 0 0,36 28 296 0 0,-30-24-239 0 0,1 3 9 0 0,0 0 0 0 0,-1 1 0 0 0,1-1-1 0 0,-2 1 1 0 0,8 14 0 0 0,8 13 108 0 0,45 83 125 0 0,-61-111-293 0 0,0 0 0 0 0,-1 0 0 0 0,0 1-1 0 0,5 14 1 0 0,13 23-55 0 0,-10-22-12 0 0,-10-20-74 0 0,0 0 1 0 0,0 0 0 0 0,1 1 0 0 0,0-1 0 0 0,-1-1-1 0 0,7 7 1 0 0,-6-6 1956 0 0,0 0-3614 0 0,2-32-20409 0 0,-5-1 19836 0 0,0 11 208 0 0,0-14-1053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63 282 5792 0 0,'-3'1'926'0'0,"-1"-1"-1"0"0,1 0 1 0 0,0 0 0 0 0,0 0 0 0 0,-1 0 0 0 0,1-1 0 0 0,0 1-1 0 0,0-1 1 0 0,0 0 0 0 0,0 0 0 0 0,0 0 0 0 0,0 0 0 0 0,0 0-1 0 0,-5-3 1 0 0,-1-16 3653 0 0,7-14-4654 0 0,5 20 221 0 0,0 0 0 0 0,1 0-1 0 0,0 0 1 0 0,1 1 0 0 0,1-1 0 0 0,0 1-1 0 0,0 0 1 0 0,2 1 0 0 0,10-15 0 0 0,-11 20-101 0 0,1 0 0 0 0,0 0 0 0 0,1 1 0 0 0,-1 0 0 0 0,1 0 1 0 0,1 1-1 0 0,12-6 0 0 0,-14 7-16 0 0,-5 3-4 0 0,0-1 1 0 0,0 1-1 0 0,0-1 0 0 0,0 1 0 0 0,1 0 1 0 0,-1 0-1 0 0,0 1 0 0 0,0-1 0 0 0,1 1 1 0 0,-1-1-1 0 0,0 1 0 0 0,1 0 0 0 0,-1 0 1 0 0,0 0-1 0 0,1 1 0 0 0,-1-1 0 0 0,5 2 1 0 0,-6 0-16 0 0,0-1 1 0 0,0 0 0 0 0,-1 0-1 0 0,1 1 1 0 0,0-1 0 0 0,-1 1-1 0 0,1 0 1 0 0,0-1 0 0 0,-1 1-1 0 0,0 0 1 0 0,0 0 0 0 0,1 0-1 0 0,-1 0 1 0 0,0 0 0 0 0,0 0-1 0 0,-1 0 1 0 0,1 0 0 0 0,0 0-1 0 0,-1 1 1 0 0,1-1 0 0 0,-1 0-1 0 0,0 0 1 0 0,0 1 0 0 0,0-1-1 0 0,0 5 1 0 0,14 78 21 0 0,-1 34-26 0 0,-13-115-9 0 0,1 0 1 0 0,0-1-1 0 0,0 1 1 0 0,0-1 0 0 0,1 0-1 0 0,-1 1 1 0 0,1-1-1 0 0,0 0 1 0 0,0 0 0 0 0,0 0-1 0 0,0 0 1 0 0,4 3-1 0 0,27 28-35 0 0,-28-31 39 0 0,0 0 0 0 0,-1-1 0 0 0,1 1 0 0 0,0-1 0 0 0,0 0 0 0 0,0 0 0 0 0,1-1 0 0 0,-1 0 0 0 0,0 0 0 0 0,11 1 0 0 0,58 1 17 0 0,-66-3-9 0 0,34-2 20 0 0,40 1 289 0 0,-78 1-245 0 0,1 1 1 0 0,0-1-1 0 0,-1 1 0 0 0,1 0 0 0 0,-1 0 1 0 0,1 1-1 0 0,-1-1 0 0 0,0 1 0 0 0,1 0 1 0 0,-1 0-1 0 0,0 0 0 0 0,7 6 0 0 0,43 23 962 0 0,-47-25-854 0 0,1 1 0 0 0,-1 0-1 0 0,0 1 1 0 0,11 15 0 0 0,-10-12-34 0 0,0-1 1 0 0,1-1-1 0 0,17 17 0 0 0,-20-21-101 0 0,-1 0-1 0 0,1 0 0 0 0,-1 1 1 0 0,-1 0-1 0 0,8 11 0 0 0,10 13 22 0 0,-18-25-70 0 0,-1 1 0 0 0,1-1 0 0 0,-1 1 0 0 0,0 0 0 0 0,-1 1 0 0 0,0-1 0 0 0,0 0 0 0 0,0 1 0 0 0,0-1-1 0 0,-1 1 1 0 0,0 0 0 0 0,-1-1 0 0 0,1 1 0 0 0,-1 0 0 0 0,-1-1 0 0 0,-1 12 0 0 0,2 11-457 0 0,0-27 377 0 0,-1 0 1 0 0,1 0-1 0 0,0 0 0 0 0,0 0 1 0 0,-1-1-1 0 0,1 1 0 0 0,-1 0 1 0 0,0 0-1 0 0,0 0 0 0 0,1-1 0 0 0,-1 1 1 0 0,0 0-1 0 0,0-1 0 0 0,-1 1 1 0 0,1-1-1 0 0,0 0 0 0 0,0 1 1 0 0,-3 1-1 0 0,1 0-513 0 0,-1-1 1 0 0,1 0-1 0 0,-1 0 0 0 0,1 0 1 0 0,-1-1-1 0 0,0 1 1 0 0,0-1-1 0 0,-7 2 0 0 0,7-2-211 0 0,-1 0 0 0 0,0 0-1 0 0,0 0 1 0 0,0-1 0 0 0,0 0 0 0 0,0 0-1 0 0,1 0 1 0 0,-1-1 0 0 0,0 0-1 0 0,0 0 1 0 0,0 0 0 0 0,1 0-1 0 0,-1-1 1 0 0,0 0 0 0 0,-7-4-1 0 0,1-2 0 0 0,1-1 0 0 0,1-1 0 0 0,0 0 0 0 0,0 0 0 0 0,1 0-1 0 0,0-1 1 0 0,-7-13 0 0 0,-7-9-2157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14 271 3192 0 0,'-2'-2'395'0'0,"1"0"1"0"0,-1-1-1 0 0,1 1 1 0 0,0 0 0 0 0,0 0-1 0 0,0-1 1 0 0,0 1-1 0 0,0-1 1 0 0,0 1-1 0 0,1-1 1 0 0,-1 1-1 0 0,1-1 1 0 0,0 1-1 0 0,0-1 1 0 0,0 1-1 0 0,0-1 1 0 0,0 1-1 0 0,0-1 1 0 0,1 0 0 0 0,0-2-1 0 0,0 0 337 0 0,0 0 0 0 0,0 0 0 0 0,0 0 0 0 0,1 0 0 0 0,-1 0 0 0 0,1 0 0 0 0,0 1 0 0 0,1-1 0 0 0,3-5 0 0 0,1 3-41 0 0,2-1 0 0 0,-1 1 0 0 0,0 1 0 0 0,17-10 0 0 0,-20 13-529 0 0,12-17 872 0 0,24-9 154 0 0,21-11 182 0 0,-45 34-999 0 0,1 1 1 0 0,0 0-1 0 0,0 2 0 0 0,0 0 0 0 0,1 1 0 0 0,-1 0 1 0 0,1 2-1 0 0,-1 0 0 0 0,25 4 0 0 0,-41-4-337 0 0,-1 0 0 0 0,0 1 0 0 0,1-1 0 0 0,-1 1 0 0 0,0-1 0 0 0,0 1 0 0 0,1-1 1 0 0,-1 1-1 0 0,0 0 0 0 0,0-1 0 0 0,0 1 0 0 0,0 0 0 0 0,0 0 0 0 0,2 2 0 0 0,13 8 207 0 0,-9-7-170 0 0,-1-1 0 0 0,1 1-1 0 0,-1 1 1 0 0,0-1 0 0 0,0 1 0 0 0,-1 0 0 0 0,1 0-1 0 0,-1 1 1 0 0,5 5 0 0 0,-8-8-51 0 0,1-1 0 0 0,-1 0 0 0 0,1 0 0 0 0,0 0 0 0 0,0 0 0 0 0,0-1 0 0 0,0 1 0 0 0,6 2 0 0 0,-6-4-6 0 0,0 1 0 0 0,-1 0 0 0 0,0 0 0 0 0,1 0 0 0 0,-1 0 0 0 0,1 1 1 0 0,-1-1-1 0 0,0 1 0 0 0,0-1 0 0 0,0 1 0 0 0,0 0 0 0 0,0 0 0 0 0,0 0 0 0 0,-1 0 0 0 0,1 0 0 0 0,-1 0 1 0 0,1 0-1 0 0,-1 1 0 0 0,0-1 0 0 0,2 5 0 0 0,-1-3 3 0 0,-2-1-9 0 0,1 0 0 0 0,0 0 0 0 0,0 0 0 0 0,0 0 0 0 0,0 0 0 0 0,0-1 0 0 0,1 1 0 0 0,-1 0 0 0 0,1-1 0 0 0,0 1 0 0 0,0-1 0 0 0,0 1 0 0 0,0-1 0 0 0,0 0 0 0 0,0 0 0 0 0,1 0 0 0 0,2 2 0 0 0,1 10 19 0 0,-1 8-51 0 0,2 0-1 0 0,0 0 1 0 0,1 0 0 0 0,12 21 0 0 0,-17-33-281 0 0,0 0 1 0 0,0 0-1 0 0,-1 0 1 0 0,0 0 0 0 0,-1 1-1 0 0,0-1 1 0 0,-1 1-1 0 0,0-1 1 0 0,0 1-1 0 0,-3 13 1 0 0,1 15-3359 0 0,1-36 3114 0 0,1 0 1 0 0,0 0-1 0 0,-1 0 1 0 0,1 0-1 0 0,-1-1 0 0 0,0 1 1 0 0,0 0-1 0 0,0 0 1 0 0,-1-1-1 0 0,1 1 0 0 0,0 0 1 0 0,-1-1-1 0 0,0 0 1 0 0,0 1-1 0 0,1-1 0 0 0,-1 0 1 0 0,-1 0-1 0 0,1 0 1 0 0,0 0-1 0 0,0 0 0 0 0,-1-1 1 0 0,1 1-1 0 0,-1-1 1 0 0,1 1-1 0 0,-1-1 0 0 0,0 0 1 0 0,0 0-1 0 0,1 0 1 0 0,-1 0-1 0 0,0-1 0 0 0,0 1 1 0 0,0-1-1 0 0,0 0 1 0 0,0 1-1 0 0,0-1 0 0 0,-3-1 1 0 0,-3 1-2460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72 809 2080 0 0,'-13'-17'3301'0'0,"6"13"-3265"0"0,5 3 158 0 0,0 1 0 0 0,0-1 0 0 0,0 0 0 0 0,0 0 0 0 0,0 0 0 0 0,0-1 0 0 0,0 1-1 0 0,1 0 1 0 0,-1-1 0 0 0,0 1 0 0 0,1-1 0 0 0,-1 1 0 0 0,1-1 0 0 0,-1 0 0 0 0,1 0 0 0 0,0 0 0 0 0,0 0 0 0 0,0 0 0 0 0,-1-3 0 0 0,-7-17 2637 0 0,8 20-2722 0 0,0 0 0 0 0,0 1 0 0 0,0-1 0 0 0,0 0 0 0 0,0 0-1 0 0,0 0 1 0 0,1 0 0 0 0,-1 0 0 0 0,1-1 0 0 0,-1 1 0 0 0,1 0 0 0 0,0 0-1 0 0,0 0 1 0 0,-1 0 0 0 0,2 0 0 0 0,-1-1 0 0 0,0 1 0 0 0,1-3 0 0 0,8-25 353 0 0,2 2 1 0 0,0-1-1 0 0,2 2 1 0 0,22-36 0 0 0,-11 19-350 0 0,-16 31-78 0 0,1 1 0 0 0,0 0 0 0 0,0 1 0 0 0,1 0 0 0 0,18-15 0 0 0,-17 17-68 0 0,54-37-692 0 0,-18 21-1984 0 0,-46 23 2498 0 0,2-1-124 0 0,0 1-1 0 0,0-1 1 0 0,0 0 0 0 0,0 1 0 0 0,0 0 0 0 0,1-1 0 0 0,-1 1-1 0 0,1 1 1 0 0,-1-1 0 0 0,1 0 0 0 0,7-1 0 0 0,39-14-2420 0 0,-19-3 2067 0 0,-28 20 736 0 0,0 0 0 0 0,-1-1-1 0 0,1 1 1 0 0,-1-1 0 0 0,1 0-1 0 0,-1 0 1 0 0,1 1 0 0 0,-1-1 0 0 0,1-1-1 0 0,-1 1 1 0 0,0 0 0 0 0,0-1-1 0 0,1 1 1 0 0,-1-1 0 0 0,0 0-1 0 0,0 1 1 0 0,-1-1 0 0 0,1 0 0 0 0,0 0-1 0 0,-1-1 1 0 0,1 1 0 0 0,-1 0-1 0 0,1 0 1 0 0,-1-1 0 0 0,0 1 0 0 0,0 0-1 0 0,0-1 1 0 0,-1 0 0 0 0,1 1-1 0 0,0-1 1 0 0,-1-4 0 0 0,1 6 194 0 0,-1 1 0 0 0,1-1 1 0 0,-1 1-1 0 0,1-1 1 0 0,-1 1-1 0 0,1-1 0 0 0,-1 1 1 0 0,1-1-1 0 0,-1 1 0 0 0,1 0 1 0 0,-1-1-1 0 0,1 1 0 0 0,0 0 1 0 0,-1-1-1 0 0,1 1 0 0 0,0 0 1 0 0,-1 0-1 0 0,1-1 1 0 0,0 1-1 0 0,-1 0 0 0 0,1 0 1 0 0,0 0-1 0 0,0 0 0 0 0,-1 0 1 0 0,1 0-1 0 0,0 0 0 0 0,-1 0 1 0 0,1 1-1 0 0,0-1 0 0 0,-1 0 1 0 0,1 0-1 0 0,0 1 1 0 0,-1-1-1 0 0,1 0 0 0 0,0 0 1 0 0,-1 1-1 0 0,1-1 0 0 0,-1 1 1 0 0,1-1-1 0 0,-1 1 0 0 0,1-1 1 0 0,-1 1-1 0 0,1 0 0 0 0,25 19 2141 0 0,5 17-383 0 0,-28-32-1807 0 0,-1 0 1 0 0,2-1-1 0 0,-1 1 1 0 0,0-1-1 0 0,1 0 0 0 0,0 1 1 0 0,6 4-1 0 0,22 28 1140 0 0,-31-35-1302 0 0,-1-1-1 0 0,1 0 1 0 0,0 0 0 0 0,0 1-1 0 0,0-1 1 0 0,0 0 0 0 0,0 0-1 0 0,1 0 1 0 0,-1 0 0 0 0,0 0 0 0 0,0-1-1 0 0,1 1 1 0 0,-1 0 0 0 0,0 0-1 0 0,1-1 1 0 0,1 2 0 0 0,-1-2-3 0 0,-1 0 1 0 0,0 1 0 0 0,0-1 0 0 0,0 1-1 0 0,0-1 1 0 0,0 1 0 0 0,0-1-1 0 0,0 1 1 0 0,0 0 0 0 0,0 0-1 0 0,0-1 1 0 0,0 1 0 0 0,-1 0 0 0 0,1 0-1 0 0,0 0 1 0 0,0 0 0 0 0,-1 0-1 0 0,1 0 1 0 0,-1 0 0 0 0,1 0 0 0 0,0 2-1 0 0,0-1 10 0 0,0-1 0 0 0,0 1-1 0 0,0-1 1 0 0,0 1 0 0 0,0-1 0 0 0,1 0 0 0 0,-1 1-1 0 0,0-1 1 0 0,1 0 0 0 0,-1 0 0 0 0,1 0-1 0 0,-1 0 1 0 0,1 0 0 0 0,0 0 0 0 0,-1 0-1 0 0,1-1 1 0 0,0 1 0 0 0,0-1 0 0 0,0 1-1 0 0,3 0 1 0 0,-4-1-12 0 0,0 0-1 0 0,1 0 1 0 0,-1 0-1 0 0,0 0 1 0 0,0 1-1 0 0,0-1 1 0 0,0 1-1 0 0,0-1 1 0 0,1 1 0 0 0,-1-1-1 0 0,0 1 1 0 0,0-1-1 0 0,0 1 1 0 0,0 0-1 0 0,0 0 1 0 0,-1-1-1 0 0,1 1 1 0 0,0 0-1 0 0,0 0 1 0 0,0 0-1 0 0,0 2 1 0 0,9 5 250 0 0,13 0 138 0 0,-1-1 1 0 0,44 8-1 0 0,-57-14-327 0 0,-1 0-1 0 0,0 0 0 0 0,1-1 1 0 0,-1 0-1 0 0,1 0 0 0 0,-1-1 0 0 0,0 0 1 0 0,1 0-1 0 0,-1-1 0 0 0,0 0 1 0 0,0 0-1 0 0,12-7 0 0 0,-14 7-47 0 0,0-1 0 0 0,-1 0 1 0 0,0-1-1 0 0,1 0 0 0 0,-1 1 0 0 0,0-2 0 0 0,-1 1 1 0 0,1 0-1 0 0,-1-1 0 0 0,0 0 0 0 0,0 0 0 0 0,4-8 0 0 0,11-22 182 0 0,-15 30-186 0 0,-1-1-1 0 0,0 0 1 0 0,0 1-1 0 0,0-1 1 0 0,-1 0 0 0 0,0 0-1 0 0,0 0 1 0 0,-1-1 0 0 0,0 1-1 0 0,0 0 1 0 0,0-1-1 0 0,-1-10 1 0 0,2-24 76 0 0,-1 24-42 0 0,0 0 1 0 0,-1 0-1 0 0,-1 0 1 0 0,-3-20 0 0 0,3 36-58 0 0,0-1 0 0 0,0 0-1 0 0,0 1 1 0 0,0-1 0 0 0,0 1 0 0 0,0-1 0 0 0,-1 1 0 0 0,1 0 0 0 0,0 0 0 0 0,-1-1 0 0 0,1 1 0 0 0,-1 0 0 0 0,0 0 0 0 0,1 0 0 0 0,-1 0 0 0 0,0 1 0 0 0,1-1-1 0 0,-1 0 1 0 0,0 1 0 0 0,-2-1 0 0 0,-13-7 20 0 0,10-4-9 0 0,6 11-20 0 0,1 0 0 0 0,-1 0 0 0 0,1 0 0 0 0,-1 0 0 0 0,1-1-1 0 0,-1 1 1 0 0,0 0 0 0 0,1 1 0 0 0,-1-1 0 0 0,0 0-1 0 0,0 0 1 0 0,0 0 0 0 0,0 0 0 0 0,0 1 0 0 0,0-1-1 0 0,0 0 1 0 0,0 1 0 0 0,0-1 0 0 0,0 1 0 0 0,0-1-1 0 0,0 1 1 0 0,-1-1 0 0 0,1 1 0 0 0,-1 0 0 0 0,-16-5 12 0 0,2 1-25 0 0,0 1-1 0 0,-1 0 1 0 0,-27-1-1 0 0,31 4 0 0 0,-62 2-211 0 0,69-1 180 0 0,0-1 0 0 0,0 1 0 0 0,0 0-1 0 0,0 1 1 0 0,0-1 0 0 0,1 1 0 0 0,-1 0 0 0 0,1 0 0 0 0,-8 5-1 0 0,-22 18-460 0 0,17-13-305 0 0,2 0 0 0 0,0 1 0 0 0,0 1 0 0 0,-17 19-1 0 0,25-23-617 0 0,-15 23-4458 0 0,18-4-7589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2T09:19:3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153 122 3368 0 0,'-17'-3'7542'0'0,"-20"1"-494"0"0,33 5-6641 0 0,0 1 1 0 0,-1-1-1 0 0,2 1 0 0 0,-1 0 0 0 0,0 0 0 0 0,1 0 1 0 0,-1 1-1 0 0,1-1 0 0 0,0 1 0 0 0,1 0 1 0 0,-4 6-1 0 0,-22 64 1970 0 0,25-67-2088 0 0,-4 23 191 0 0,1-1 0 0 0,1 1 0 0 0,2 0-1 0 0,1 0 1 0 0,3 39 0 0 0,-1-50-371 0 0,0-12-71 0 0,1 0-1 0 0,1 0 0 0 0,-1 0 1 0 0,1 0-1 0 0,1 0 1 0 0,-1 0-1 0 0,1-1 0 0 0,0 1 1 0 0,1-1-1 0 0,0 0 1 0 0,8 12-1 0 0,19 36 167 0 0,-10-22-78 0 0,6 15 34 0 0,-26-45-153 0 0,0 0 1 0 0,1 0 0 0 0,-1-1 0 0 0,1 1-1 0 0,-1 0 1 0 0,1 0 0 0 0,0-1 0 0 0,0 1-1 0 0,0-1 1 0 0,0 0 0 0 0,1 1-1 0 0,4 2 1 0 0,4 6 18 0 0,4 10 8 0 0,5 1-2 0 0,-16-19-29 0 0,-1-1 1 0 0,0 1-1 0 0,0 0 0 0 0,1 1 1 0 0,-2-1-1 0 0,1 0 0 0 0,3 6 1 0 0,-5-7-3 0 0,1 0 0 0 0,-1 0 1 0 0,1 0-1 0 0,-1 0 0 0 0,1 0 1 0 0,0 0-1 0 0,0 0 0 0 0,0 0 1 0 0,0-1-1 0 0,1 1 0 0 0,-1-1 0 0 0,3 2 1 0 0,74 47 67 0 0,-52-32-131 0 0,50 27 0 0 0,-66-42-86 0 0,1 0 0 0 0,0 0 0 0 0,0-1 0 0 0,-1-1 0 0 0,1 0 0 0 0,0-1 0 0 0,14 0 0 0 0,-12 0-171 0 0,-8-4-104 0 0,0 0-1 0 0,-1 1 0 0 0,1-2 0 0 0,-1 1 0 0 0,0-1 1 0 0,0 0-1 0 0,8-10 0 0 0,-5-5-979 0 0,-1-1-1 0 0,0-1 1 0 0,-2 1 0 0 0,-1-1-1 0 0,0 0 1 0 0,-2 0 0 0 0,0-30 0 0 0,-2 15 32 0 0,1-8 475 0 0,-2 1 1 0 0,-2 0-1 0 0,-12-66 0 0 0,9 80 1097 0 0,1 0 0 0 0,-2-54 0 0 0,3 54 1609 0 0,-1 19 6533 0 0,11 72-3287 0 0,16 26-3365 0 0,-7-27-990 0 0,-14-56-656 0 0,0-1-1 0 0,0 1 1 0 0,0-1 0 0 0,0 0-1 0 0,0 1 1 0 0,1-1 0 0 0,-1 0 0 0 0,4 5-1 0 0,10 28 187 0 0,23 54 113 0 0,-27-66-281 0 0,-10-22-57 0 0,0 0 1 0 0,1 0-1 0 0,-1 0 1 0 0,1 0-1 0 0,-1 0 1 0 0,1 0-1 0 0,0-1 1 0 0,-1 1-1 0 0,1 0 1 0 0,0-1 0 0 0,0 1-1 0 0,0-1 1 0 0,3 1-1 0 0,-3-1 1 0 0,0 1 1 0 0,0-1-1 0 0,0 0 0 0 0,-1 1 0 0 0,1-1 1 0 0,0 1-1 0 0,0-1 0 0 0,-1 1 1 0 0,1 0-1 0 0,-1 0 0 0 0,2 3 0 0 0,-1-2 3 0 0,0 0 1 0 0,0 0-1 0 0,0 0 0 0 0,0 0 0 0 0,1 0 0 0 0,-1-1 0 0 0,1 1 0 0 0,0-1 0 0 0,3 4 0 0 0,11 9 24 0 0,-14-7 239 0 0,-4-15-138 0 0,0 5-131 0 0,0 0 0 0 0,1 1 0 0 0,-1-1 0 0 0,0 0 0 0 0,-1 0 0 0 0,1 0 1 0 0,0 1-1 0 0,0-1 0 0 0,-1 1 0 0 0,1-1 0 0 0,-1 1 0 0 0,1 0 0 0 0,-4-3 0 0 0,-16-18-21 0 0,17 16 18 0 0,3 3 0 0 0,0 1 0 0 0,0 0-1 0 0,0 0 1 0 0,0 0 0 0 0,-1 0 0 0 0,1 0 0 0 0,-1 1 0 0 0,1-1 0 0 0,-1 0 0 0 0,0 1 0 0 0,1-1 0 0 0,-1 1 0 0 0,0 0 0 0 0,-2-2 0 0 0,2 2 1 0 0,1 1 0 0 0,-1-1 0 0 0,1 0 1 0 0,-1 0-1 0 0,1 0 0 0 0,0 0 0 0 0,-1 0 0 0 0,1 0 0 0 0,0 0 1 0 0,0-1-1 0 0,0 1 0 0 0,0 0 0 0 0,0-1 0 0 0,0 1 0 0 0,0-1 1 0 0,1 1-1 0 0,-1-1 0 0 0,0 1 0 0 0,0-4 0 0 0,-6-10 7 0 0,-32-36-15 0 0,13 13-14 0 0,2-1 0 0 0,1-2 0 0 0,2 0 0 0 0,2-1 0 0 0,2-1-1 0 0,2 0 1 0 0,-18-84 0 0 0,31 120 25 0 0,1-1-1 0 0,0 0 1 0 0,0 1-1 0 0,1-1 1 0 0,0 0-1 0 0,0 0 1 0 0,1 1-1 0 0,0-1 1 0 0,1 0-1 0 0,-1 1 1 0 0,1-1 0 0 0,1 1-1 0 0,0 0 1 0 0,5-11-1 0 0,8-15 4 0 0,-15 32-6 0 0,-1 1-1 0 0,1-1 0 0 0,-1 0 1 0 0,1 0-1 0 0,-1 1 1 0 0,1-1-1 0 0,0 0 1 0 0,-1 1-1 0 0,1-1 0 0 0,0 1 1 0 0,-1-1-1 0 0,1 1 1 0 0,0-1-1 0 0,0 1 1 0 0,-1-1-1 0 0,1 1 0 0 0,0 0 1 0 0,0 0-1 0 0,0-1 1 0 0,-1 1-1 0 0,1 0 1 0 0,1 0-1 0 0,-1 0 0 0 0,0-1 0 0 0,0 1 0 0 0,-1 0 0 0 0,1 0 0 0 0,0 0-1 0 0,0-1 1 0 0,-1 1 0 0 0,1 0 0 0 0,0-1 0 0 0,0 1 0 0 0,-1-1 0 0 0,1 1 0 0 0,0-1-1 0 0,-1 1 1 0 0,1-1 0 0 0,-1 1 0 0 0,1-1 0 0 0,-1 0 0 0 0,2-1 0 0 0,-1 1 4 0 0,0-1 0 0 0,1 0-1 0 0,-1 1 1 0 0,1-1 0 0 0,0 1 0 0 0,-1 0 0 0 0,1-1 0 0 0,0 1 0 0 0,0 0 0 0 0,0 0 0 0 0,0 0-1 0 0,0 0 1 0 0,0 0 0 0 0,0 1 0 0 0,0-1 0 0 0,0 1 0 0 0,0-1 0 0 0,0 1 0 0 0,0 0 0 0 0,5 0-1 0 0,57-1 173 0 0,-39 2-67 0 0,-13-1-39 0 0,0 0 1 0 0,0 0-1 0 0,1 1 0 0 0,-1 1 0 0 0,0 0 1 0 0,0 0-1 0 0,-1 1 0 0 0,1 1 0 0 0,-1 0 0 0 0,1 0 1 0 0,-1 2-1 0 0,0-1 0 0 0,19 14 0 0 0,-28-17-49 0 0,0 0-1 0 0,0 0 0 0 0,0 0 1 0 0,0 0-1 0 0,-1 1 1 0 0,1-1-1 0 0,0 1 0 0 0,-1-1 1 0 0,0 1-1 0 0,0-1 0 0 0,2 5 1 0 0,8 18 128 0 0,3-2-33 0 0,-2 1-1 0 0,0 1 1 0 0,-2 0 0 0 0,-1 0-1 0 0,10 47 1 0 0,-8-36-61 0 0,-8-26-41 0 0,0-1 0 0 0,0 0 0 0 0,-1 0 0 0 0,-1 1 1 0 0,2 15-1 0 0,-1 25 18 0 0,0-35-91 0 0,-1 1-1 0 0,-1 0 1 0 0,0-1 0 0 0,-1 1-1 0 0,-1 0 1 0 0,-1-1 0 0 0,-5 22-1 0 0,-26 31-1770 0 0,18-40-308 0 0,15-27 1938 0 0,1 0-1 0 0,0-1 0 0 0,-1 1 1 0 0,1-1-1 0 0,-1 1 1 0 0,1 0-1 0 0,-1-1 1 0 0,1 1-1 0 0,-1-1 0 0 0,1 1 1 0 0,-1-1-1 0 0,0 0 1 0 0,1 1-1 0 0,-1-1 1 0 0,1 1-1 0 0,-1-1 0 0 0,0 0 1 0 0,0 0-1 0 0,1 1 1 0 0,-1-1-1 0 0,0 0 1 0 0,1 0-1 0 0,-1 0 0 0 0,0 0 1 0 0,0 0-1 0 0,1 0 1 0 0,-1 0-1 0 0,0 0 1 0 0,0 0-1 0 0,1 0 1 0 0,-1 0-1 0 0,0 0 0 0 0,1-1 1 0 0,-1 1-1 0 0,0 0 1 0 0,-1-1-1 0 0,-8-29-6848 0 0,-1-23 1674 0 0,10 36 4639 0 0,1 0 0 0 0,1 0 0 0 0,2-20 0 0 0,5 7-2113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9195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4227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1825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6460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800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125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2071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9419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12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6552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9583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9159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650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3.xml"/><Relationship Id="rId299" Type="http://schemas.openxmlformats.org/officeDocument/2006/relationships/customXml" Target="../ink/ink794.xml"/><Relationship Id="rId21" Type="http://schemas.openxmlformats.org/officeDocument/2006/relationships/customXml" Target="../ink/ink655.xml"/><Relationship Id="rId63" Type="http://schemas.openxmlformats.org/officeDocument/2006/relationships/customXml" Target="../ink/ink676.xml"/><Relationship Id="rId159" Type="http://schemas.openxmlformats.org/officeDocument/2006/relationships/customXml" Target="../ink/ink724.xml"/><Relationship Id="rId170" Type="http://schemas.openxmlformats.org/officeDocument/2006/relationships/image" Target="../media/image315.png"/><Relationship Id="rId226" Type="http://schemas.openxmlformats.org/officeDocument/2006/relationships/image" Target="../media/image386.png"/><Relationship Id="rId268" Type="http://schemas.openxmlformats.org/officeDocument/2006/relationships/image" Target="../media/image406.png"/><Relationship Id="rId32" Type="http://schemas.openxmlformats.org/officeDocument/2006/relationships/image" Target="../media/image139.png"/><Relationship Id="rId74" Type="http://schemas.openxmlformats.org/officeDocument/2006/relationships/image" Target="../media/image160.png"/><Relationship Id="rId128" Type="http://schemas.openxmlformats.org/officeDocument/2006/relationships/image" Target="../media/image246.png"/><Relationship Id="rId5" Type="http://schemas.openxmlformats.org/officeDocument/2006/relationships/customXml" Target="../ink/ink647.xml"/><Relationship Id="rId181" Type="http://schemas.openxmlformats.org/officeDocument/2006/relationships/customXml" Target="../ink/ink735.xml"/><Relationship Id="rId237" Type="http://schemas.openxmlformats.org/officeDocument/2006/relationships/customXml" Target="../ink/ink763.xml"/><Relationship Id="rId279" Type="http://schemas.openxmlformats.org/officeDocument/2006/relationships/customXml" Target="../ink/ink784.xml"/><Relationship Id="rId43" Type="http://schemas.openxmlformats.org/officeDocument/2006/relationships/customXml" Target="../ink/ink666.xml"/><Relationship Id="rId139" Type="http://schemas.openxmlformats.org/officeDocument/2006/relationships/customXml" Target="../ink/ink714.xml"/><Relationship Id="rId290" Type="http://schemas.openxmlformats.org/officeDocument/2006/relationships/image" Target="../media/image417.png"/><Relationship Id="rId304" Type="http://schemas.openxmlformats.org/officeDocument/2006/relationships/image" Target="../media/image424.png"/><Relationship Id="rId85" Type="http://schemas.openxmlformats.org/officeDocument/2006/relationships/customXml" Target="../ink/ink687.xml"/><Relationship Id="rId150" Type="http://schemas.openxmlformats.org/officeDocument/2006/relationships/image" Target="../media/image257.png"/><Relationship Id="rId192" Type="http://schemas.openxmlformats.org/officeDocument/2006/relationships/image" Target="../media/image325.png"/><Relationship Id="rId206" Type="http://schemas.openxmlformats.org/officeDocument/2006/relationships/image" Target="../media/image377.png"/><Relationship Id="rId248" Type="http://schemas.openxmlformats.org/officeDocument/2006/relationships/image" Target="../media/image396.png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315" Type="http://schemas.openxmlformats.org/officeDocument/2006/relationships/customXml" Target="../ink/ink802.xml"/><Relationship Id="rId54" Type="http://schemas.openxmlformats.org/officeDocument/2006/relationships/image" Target="../media/image150.png"/><Relationship Id="rId96" Type="http://schemas.openxmlformats.org/officeDocument/2006/relationships/image" Target="../media/image169.png"/><Relationship Id="rId161" Type="http://schemas.openxmlformats.org/officeDocument/2006/relationships/customXml" Target="../ink/ink725.xml"/><Relationship Id="rId217" Type="http://schemas.openxmlformats.org/officeDocument/2006/relationships/customXml" Target="../ink/ink753.xml"/><Relationship Id="rId259" Type="http://schemas.openxmlformats.org/officeDocument/2006/relationships/customXml" Target="../ink/ink774.xml"/><Relationship Id="rId23" Type="http://schemas.openxmlformats.org/officeDocument/2006/relationships/customXml" Target="../ink/ink656.xml"/><Relationship Id="rId119" Type="http://schemas.openxmlformats.org/officeDocument/2006/relationships/customXml" Target="../ink/ink704.xml"/><Relationship Id="rId270" Type="http://schemas.openxmlformats.org/officeDocument/2006/relationships/image" Target="../media/image407.png"/><Relationship Id="rId65" Type="http://schemas.openxmlformats.org/officeDocument/2006/relationships/customXml" Target="../ink/ink677.xml"/><Relationship Id="rId130" Type="http://schemas.openxmlformats.org/officeDocument/2006/relationships/image" Target="../media/image247.png"/><Relationship Id="rId172" Type="http://schemas.openxmlformats.org/officeDocument/2006/relationships/image" Target="../media/image316.png"/><Relationship Id="rId228" Type="http://schemas.openxmlformats.org/officeDocument/2006/relationships/image" Target="../media/image365.png"/><Relationship Id="rId13" Type="http://schemas.openxmlformats.org/officeDocument/2006/relationships/customXml" Target="../ink/ink651.xml"/><Relationship Id="rId109" Type="http://schemas.openxmlformats.org/officeDocument/2006/relationships/customXml" Target="../ink/ink699.xml"/><Relationship Id="rId260" Type="http://schemas.openxmlformats.org/officeDocument/2006/relationships/image" Target="../media/image402.png"/><Relationship Id="rId281" Type="http://schemas.openxmlformats.org/officeDocument/2006/relationships/customXml" Target="../ink/ink785.xml"/><Relationship Id="rId316" Type="http://schemas.openxmlformats.org/officeDocument/2006/relationships/image" Target="../media/image430.png"/><Relationship Id="rId34" Type="http://schemas.openxmlformats.org/officeDocument/2006/relationships/image" Target="../media/image140.png"/><Relationship Id="rId55" Type="http://schemas.openxmlformats.org/officeDocument/2006/relationships/customXml" Target="../ink/ink672.xml"/><Relationship Id="rId76" Type="http://schemas.openxmlformats.org/officeDocument/2006/relationships/image" Target="../media/image161.png"/><Relationship Id="rId97" Type="http://schemas.openxmlformats.org/officeDocument/2006/relationships/customXml" Target="../ink/ink693.xml"/><Relationship Id="rId120" Type="http://schemas.openxmlformats.org/officeDocument/2006/relationships/image" Target="../media/image242.png"/><Relationship Id="rId141" Type="http://schemas.openxmlformats.org/officeDocument/2006/relationships/customXml" Target="../ink/ink715.xml"/><Relationship Id="rId7" Type="http://schemas.openxmlformats.org/officeDocument/2006/relationships/customXml" Target="../ink/ink648.xml"/><Relationship Id="rId162" Type="http://schemas.openxmlformats.org/officeDocument/2006/relationships/image" Target="../media/image311.png"/><Relationship Id="rId183" Type="http://schemas.openxmlformats.org/officeDocument/2006/relationships/customXml" Target="../ink/ink736.xml"/><Relationship Id="rId218" Type="http://schemas.openxmlformats.org/officeDocument/2006/relationships/image" Target="../media/image382.png"/><Relationship Id="rId239" Type="http://schemas.openxmlformats.org/officeDocument/2006/relationships/customXml" Target="../ink/ink764.xml"/><Relationship Id="rId250" Type="http://schemas.openxmlformats.org/officeDocument/2006/relationships/image" Target="../media/image397.png"/><Relationship Id="rId271" Type="http://schemas.openxmlformats.org/officeDocument/2006/relationships/customXml" Target="../ink/ink780.xml"/><Relationship Id="rId292" Type="http://schemas.openxmlformats.org/officeDocument/2006/relationships/image" Target="../media/image418.png"/><Relationship Id="rId306" Type="http://schemas.openxmlformats.org/officeDocument/2006/relationships/image" Target="../media/image425.png"/><Relationship Id="rId24" Type="http://schemas.openxmlformats.org/officeDocument/2006/relationships/image" Target="../media/image135.png"/><Relationship Id="rId45" Type="http://schemas.openxmlformats.org/officeDocument/2006/relationships/customXml" Target="../ink/ink667.xml"/><Relationship Id="rId66" Type="http://schemas.openxmlformats.org/officeDocument/2006/relationships/image" Target="../media/image156.png"/><Relationship Id="rId87" Type="http://schemas.openxmlformats.org/officeDocument/2006/relationships/customXml" Target="../ink/ink688.xml"/><Relationship Id="rId110" Type="http://schemas.openxmlformats.org/officeDocument/2006/relationships/image" Target="../media/image237.png"/><Relationship Id="rId131" Type="http://schemas.openxmlformats.org/officeDocument/2006/relationships/customXml" Target="../ink/ink710.xml"/><Relationship Id="rId152" Type="http://schemas.openxmlformats.org/officeDocument/2006/relationships/image" Target="../media/image258.png"/><Relationship Id="rId173" Type="http://schemas.openxmlformats.org/officeDocument/2006/relationships/customXml" Target="../ink/ink731.xml"/><Relationship Id="rId194" Type="http://schemas.openxmlformats.org/officeDocument/2006/relationships/image" Target="../media/image326.png"/><Relationship Id="rId208" Type="http://schemas.openxmlformats.org/officeDocument/2006/relationships/image" Target="../media/image378.png"/><Relationship Id="rId229" Type="http://schemas.openxmlformats.org/officeDocument/2006/relationships/customXml" Target="../ink/ink759.xml"/><Relationship Id="rId240" Type="http://schemas.openxmlformats.org/officeDocument/2006/relationships/image" Target="../media/image392.png"/><Relationship Id="rId261" Type="http://schemas.openxmlformats.org/officeDocument/2006/relationships/customXml" Target="../ink/ink775.xml"/><Relationship Id="rId14" Type="http://schemas.openxmlformats.org/officeDocument/2006/relationships/image" Target="../media/image26.png"/><Relationship Id="rId35" Type="http://schemas.openxmlformats.org/officeDocument/2006/relationships/customXml" Target="../ink/ink662.xml"/><Relationship Id="rId56" Type="http://schemas.openxmlformats.org/officeDocument/2006/relationships/image" Target="../media/image151.png"/><Relationship Id="rId77" Type="http://schemas.openxmlformats.org/officeDocument/2006/relationships/customXml" Target="../ink/ink683.xml"/><Relationship Id="rId100" Type="http://schemas.openxmlformats.org/officeDocument/2006/relationships/image" Target="../media/image232.png"/><Relationship Id="rId282" Type="http://schemas.openxmlformats.org/officeDocument/2006/relationships/image" Target="../media/image413.png"/><Relationship Id="rId317" Type="http://schemas.openxmlformats.org/officeDocument/2006/relationships/customXml" Target="../ink/ink803.xml"/><Relationship Id="rId8" Type="http://schemas.openxmlformats.org/officeDocument/2006/relationships/image" Target="../media/image23.png"/><Relationship Id="rId98" Type="http://schemas.openxmlformats.org/officeDocument/2006/relationships/image" Target="../media/image170.png"/><Relationship Id="rId121" Type="http://schemas.openxmlformats.org/officeDocument/2006/relationships/customXml" Target="../ink/ink705.xml"/><Relationship Id="rId142" Type="http://schemas.openxmlformats.org/officeDocument/2006/relationships/image" Target="../media/image253.png"/><Relationship Id="rId163" Type="http://schemas.openxmlformats.org/officeDocument/2006/relationships/customXml" Target="../ink/ink726.xml"/><Relationship Id="rId184" Type="http://schemas.openxmlformats.org/officeDocument/2006/relationships/image" Target="../media/image322.png"/><Relationship Id="rId219" Type="http://schemas.openxmlformats.org/officeDocument/2006/relationships/customXml" Target="../ink/ink754.xml"/><Relationship Id="rId230" Type="http://schemas.openxmlformats.org/officeDocument/2006/relationships/image" Target="../media/image387.png"/><Relationship Id="rId251" Type="http://schemas.openxmlformats.org/officeDocument/2006/relationships/customXml" Target="../ink/ink770.xml"/><Relationship Id="rId25" Type="http://schemas.openxmlformats.org/officeDocument/2006/relationships/customXml" Target="../ink/ink657.xml"/><Relationship Id="rId46" Type="http://schemas.openxmlformats.org/officeDocument/2006/relationships/image" Target="../media/image146.png"/><Relationship Id="rId67" Type="http://schemas.openxmlformats.org/officeDocument/2006/relationships/customXml" Target="../ink/ink678.xml"/><Relationship Id="rId272" Type="http://schemas.openxmlformats.org/officeDocument/2006/relationships/image" Target="../media/image408.png"/><Relationship Id="rId293" Type="http://schemas.openxmlformats.org/officeDocument/2006/relationships/customXml" Target="../ink/ink791.xml"/><Relationship Id="rId307" Type="http://schemas.openxmlformats.org/officeDocument/2006/relationships/customXml" Target="../ink/ink798.xml"/><Relationship Id="rId88" Type="http://schemas.openxmlformats.org/officeDocument/2006/relationships/image" Target="../media/image166.png"/><Relationship Id="rId111" Type="http://schemas.openxmlformats.org/officeDocument/2006/relationships/customXml" Target="../ink/ink700.xml"/><Relationship Id="rId132" Type="http://schemas.openxmlformats.org/officeDocument/2006/relationships/image" Target="../media/image248.png"/><Relationship Id="rId153" Type="http://schemas.openxmlformats.org/officeDocument/2006/relationships/customXml" Target="../ink/ink721.xml"/><Relationship Id="rId174" Type="http://schemas.openxmlformats.org/officeDocument/2006/relationships/image" Target="../media/image317.png"/><Relationship Id="rId195" Type="http://schemas.openxmlformats.org/officeDocument/2006/relationships/customXml" Target="../ink/ink742.xml"/><Relationship Id="rId209" Type="http://schemas.openxmlformats.org/officeDocument/2006/relationships/customXml" Target="../ink/ink749.xml"/><Relationship Id="rId220" Type="http://schemas.openxmlformats.org/officeDocument/2006/relationships/image" Target="../media/image383.png"/><Relationship Id="rId241" Type="http://schemas.openxmlformats.org/officeDocument/2006/relationships/customXml" Target="../ink/ink765.xml"/><Relationship Id="rId15" Type="http://schemas.openxmlformats.org/officeDocument/2006/relationships/customXml" Target="../ink/ink652.xml"/><Relationship Id="rId36" Type="http://schemas.openxmlformats.org/officeDocument/2006/relationships/image" Target="../media/image141.png"/><Relationship Id="rId57" Type="http://schemas.openxmlformats.org/officeDocument/2006/relationships/customXml" Target="../ink/ink673.xml"/><Relationship Id="rId262" Type="http://schemas.openxmlformats.org/officeDocument/2006/relationships/image" Target="../media/image403.png"/><Relationship Id="rId283" Type="http://schemas.openxmlformats.org/officeDocument/2006/relationships/customXml" Target="../ink/ink786.xml"/><Relationship Id="rId318" Type="http://schemas.openxmlformats.org/officeDocument/2006/relationships/image" Target="../media/image431.png"/><Relationship Id="rId78" Type="http://schemas.openxmlformats.org/officeDocument/2006/relationships/image" Target="../media/image162.png"/><Relationship Id="rId99" Type="http://schemas.openxmlformats.org/officeDocument/2006/relationships/customXml" Target="../ink/ink694.xml"/><Relationship Id="rId101" Type="http://schemas.openxmlformats.org/officeDocument/2006/relationships/customXml" Target="../ink/ink695.xml"/><Relationship Id="rId122" Type="http://schemas.openxmlformats.org/officeDocument/2006/relationships/image" Target="../media/image243.png"/><Relationship Id="rId143" Type="http://schemas.openxmlformats.org/officeDocument/2006/relationships/customXml" Target="../ink/ink716.xml"/><Relationship Id="rId164" Type="http://schemas.openxmlformats.org/officeDocument/2006/relationships/image" Target="../media/image312.png"/><Relationship Id="rId185" Type="http://schemas.openxmlformats.org/officeDocument/2006/relationships/customXml" Target="../ink/ink737.xml"/><Relationship Id="rId9" Type="http://schemas.openxmlformats.org/officeDocument/2006/relationships/customXml" Target="../ink/ink649.xml"/><Relationship Id="rId210" Type="http://schemas.openxmlformats.org/officeDocument/2006/relationships/image" Target="../media/image379.png"/><Relationship Id="rId26" Type="http://schemas.openxmlformats.org/officeDocument/2006/relationships/image" Target="../media/image136.png"/><Relationship Id="rId231" Type="http://schemas.openxmlformats.org/officeDocument/2006/relationships/customXml" Target="../ink/ink760.xml"/><Relationship Id="rId252" Type="http://schemas.openxmlformats.org/officeDocument/2006/relationships/image" Target="../media/image398.png"/><Relationship Id="rId273" Type="http://schemas.openxmlformats.org/officeDocument/2006/relationships/customXml" Target="../ink/ink781.xml"/><Relationship Id="rId294" Type="http://schemas.openxmlformats.org/officeDocument/2006/relationships/image" Target="../media/image419.png"/><Relationship Id="rId308" Type="http://schemas.openxmlformats.org/officeDocument/2006/relationships/image" Target="../media/image426.png"/><Relationship Id="rId47" Type="http://schemas.openxmlformats.org/officeDocument/2006/relationships/customXml" Target="../ink/ink668.xml"/><Relationship Id="rId68" Type="http://schemas.openxmlformats.org/officeDocument/2006/relationships/image" Target="../media/image157.png"/><Relationship Id="rId89" Type="http://schemas.openxmlformats.org/officeDocument/2006/relationships/customXml" Target="../ink/ink689.xml"/><Relationship Id="rId112" Type="http://schemas.openxmlformats.org/officeDocument/2006/relationships/image" Target="../media/image238.png"/><Relationship Id="rId133" Type="http://schemas.openxmlformats.org/officeDocument/2006/relationships/customXml" Target="../ink/ink711.xml"/><Relationship Id="rId154" Type="http://schemas.openxmlformats.org/officeDocument/2006/relationships/image" Target="../media/image259.png"/><Relationship Id="rId175" Type="http://schemas.openxmlformats.org/officeDocument/2006/relationships/customXml" Target="../ink/ink732.xml"/><Relationship Id="rId196" Type="http://schemas.openxmlformats.org/officeDocument/2006/relationships/image" Target="../media/image328.png"/><Relationship Id="rId200" Type="http://schemas.openxmlformats.org/officeDocument/2006/relationships/image" Target="../media/image374.png"/><Relationship Id="rId16" Type="http://schemas.openxmlformats.org/officeDocument/2006/relationships/image" Target="../media/image27.png"/><Relationship Id="rId221" Type="http://schemas.openxmlformats.org/officeDocument/2006/relationships/customXml" Target="../ink/ink755.xml"/><Relationship Id="rId242" Type="http://schemas.openxmlformats.org/officeDocument/2006/relationships/image" Target="../media/image393.png"/><Relationship Id="rId263" Type="http://schemas.openxmlformats.org/officeDocument/2006/relationships/customXml" Target="../ink/ink776.xml"/><Relationship Id="rId284" Type="http://schemas.openxmlformats.org/officeDocument/2006/relationships/image" Target="../media/image414.png"/><Relationship Id="rId37" Type="http://schemas.openxmlformats.org/officeDocument/2006/relationships/customXml" Target="../ink/ink663.xml"/><Relationship Id="rId58" Type="http://schemas.openxmlformats.org/officeDocument/2006/relationships/image" Target="../media/image152.png"/><Relationship Id="rId79" Type="http://schemas.openxmlformats.org/officeDocument/2006/relationships/customXml" Target="../ink/ink684.xml"/><Relationship Id="rId102" Type="http://schemas.openxmlformats.org/officeDocument/2006/relationships/image" Target="../media/image233.png"/><Relationship Id="rId123" Type="http://schemas.openxmlformats.org/officeDocument/2006/relationships/customXml" Target="../ink/ink706.xml"/><Relationship Id="rId144" Type="http://schemas.openxmlformats.org/officeDocument/2006/relationships/image" Target="../media/image254.png"/><Relationship Id="rId90" Type="http://schemas.openxmlformats.org/officeDocument/2006/relationships/image" Target="../media/image108.png"/><Relationship Id="rId165" Type="http://schemas.openxmlformats.org/officeDocument/2006/relationships/customXml" Target="../ink/ink727.xml"/><Relationship Id="rId186" Type="http://schemas.openxmlformats.org/officeDocument/2006/relationships/image" Target="../media/image289.png"/><Relationship Id="rId211" Type="http://schemas.openxmlformats.org/officeDocument/2006/relationships/customXml" Target="../ink/ink750.xml"/><Relationship Id="rId232" Type="http://schemas.openxmlformats.org/officeDocument/2006/relationships/image" Target="../media/image388.png"/><Relationship Id="rId253" Type="http://schemas.openxmlformats.org/officeDocument/2006/relationships/customXml" Target="../ink/ink771.xml"/><Relationship Id="rId274" Type="http://schemas.openxmlformats.org/officeDocument/2006/relationships/image" Target="../media/image409.png"/><Relationship Id="rId295" Type="http://schemas.openxmlformats.org/officeDocument/2006/relationships/customXml" Target="../ink/ink792.xml"/><Relationship Id="rId309" Type="http://schemas.openxmlformats.org/officeDocument/2006/relationships/customXml" Target="../ink/ink799.xml"/><Relationship Id="rId27" Type="http://schemas.openxmlformats.org/officeDocument/2006/relationships/customXml" Target="../ink/ink658.xml"/><Relationship Id="rId48" Type="http://schemas.openxmlformats.org/officeDocument/2006/relationships/image" Target="../media/image147.png"/><Relationship Id="rId69" Type="http://schemas.openxmlformats.org/officeDocument/2006/relationships/customXml" Target="../ink/ink679.xml"/><Relationship Id="rId113" Type="http://schemas.openxmlformats.org/officeDocument/2006/relationships/customXml" Target="../ink/ink701.xml"/><Relationship Id="rId134" Type="http://schemas.openxmlformats.org/officeDocument/2006/relationships/image" Target="../media/image249.png"/><Relationship Id="rId80" Type="http://schemas.openxmlformats.org/officeDocument/2006/relationships/image" Target="../media/image163.png"/><Relationship Id="rId155" Type="http://schemas.openxmlformats.org/officeDocument/2006/relationships/customXml" Target="../ink/ink722.xml"/><Relationship Id="rId176" Type="http://schemas.openxmlformats.org/officeDocument/2006/relationships/image" Target="../media/image318.png"/><Relationship Id="rId197" Type="http://schemas.openxmlformats.org/officeDocument/2006/relationships/customXml" Target="../ink/ink743.xml"/><Relationship Id="rId201" Type="http://schemas.openxmlformats.org/officeDocument/2006/relationships/customXml" Target="../ink/ink745.xml"/><Relationship Id="rId222" Type="http://schemas.openxmlformats.org/officeDocument/2006/relationships/image" Target="../media/image384.png"/><Relationship Id="rId243" Type="http://schemas.openxmlformats.org/officeDocument/2006/relationships/customXml" Target="../ink/ink766.xml"/><Relationship Id="rId264" Type="http://schemas.openxmlformats.org/officeDocument/2006/relationships/image" Target="../media/image404.png"/><Relationship Id="rId285" Type="http://schemas.openxmlformats.org/officeDocument/2006/relationships/customXml" Target="../ink/ink787.xml"/><Relationship Id="rId17" Type="http://schemas.openxmlformats.org/officeDocument/2006/relationships/customXml" Target="../ink/ink653.xml"/><Relationship Id="rId38" Type="http://schemas.openxmlformats.org/officeDocument/2006/relationships/image" Target="../media/image142.png"/><Relationship Id="rId59" Type="http://schemas.openxmlformats.org/officeDocument/2006/relationships/customXml" Target="../ink/ink674.xml"/><Relationship Id="rId103" Type="http://schemas.openxmlformats.org/officeDocument/2006/relationships/customXml" Target="../ink/ink696.xml"/><Relationship Id="rId124" Type="http://schemas.openxmlformats.org/officeDocument/2006/relationships/image" Target="../media/image244.png"/><Relationship Id="rId310" Type="http://schemas.openxmlformats.org/officeDocument/2006/relationships/image" Target="../media/image427.png"/><Relationship Id="rId70" Type="http://schemas.openxmlformats.org/officeDocument/2006/relationships/image" Target="../media/image158.png"/><Relationship Id="rId91" Type="http://schemas.openxmlformats.org/officeDocument/2006/relationships/customXml" Target="../ink/ink690.xml"/><Relationship Id="rId145" Type="http://schemas.openxmlformats.org/officeDocument/2006/relationships/customXml" Target="../ink/ink717.xml"/><Relationship Id="rId166" Type="http://schemas.openxmlformats.org/officeDocument/2006/relationships/image" Target="../media/image313.png"/><Relationship Id="rId187" Type="http://schemas.openxmlformats.org/officeDocument/2006/relationships/customXml" Target="../ink/ink738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380.png"/><Relationship Id="rId233" Type="http://schemas.openxmlformats.org/officeDocument/2006/relationships/customXml" Target="../ink/ink761.xml"/><Relationship Id="rId254" Type="http://schemas.openxmlformats.org/officeDocument/2006/relationships/image" Target="../media/image399.png"/><Relationship Id="rId28" Type="http://schemas.openxmlformats.org/officeDocument/2006/relationships/image" Target="../media/image137.png"/><Relationship Id="rId49" Type="http://schemas.openxmlformats.org/officeDocument/2006/relationships/customXml" Target="../ink/ink669.xml"/><Relationship Id="rId114" Type="http://schemas.openxmlformats.org/officeDocument/2006/relationships/image" Target="../media/image239.png"/><Relationship Id="rId275" Type="http://schemas.openxmlformats.org/officeDocument/2006/relationships/customXml" Target="../ink/ink782.xml"/><Relationship Id="rId296" Type="http://schemas.openxmlformats.org/officeDocument/2006/relationships/image" Target="../media/image420.png"/><Relationship Id="rId300" Type="http://schemas.openxmlformats.org/officeDocument/2006/relationships/image" Target="../media/image422.png"/><Relationship Id="rId60" Type="http://schemas.openxmlformats.org/officeDocument/2006/relationships/image" Target="../media/image153.png"/><Relationship Id="rId81" Type="http://schemas.openxmlformats.org/officeDocument/2006/relationships/customXml" Target="../ink/ink685.xml"/><Relationship Id="rId135" Type="http://schemas.openxmlformats.org/officeDocument/2006/relationships/customXml" Target="../ink/ink712.xml"/><Relationship Id="rId156" Type="http://schemas.openxmlformats.org/officeDocument/2006/relationships/image" Target="../media/image260.png"/><Relationship Id="rId177" Type="http://schemas.openxmlformats.org/officeDocument/2006/relationships/customXml" Target="../ink/ink733.xml"/><Relationship Id="rId198" Type="http://schemas.openxmlformats.org/officeDocument/2006/relationships/image" Target="../media/image373.png"/><Relationship Id="rId202" Type="http://schemas.openxmlformats.org/officeDocument/2006/relationships/image" Target="../media/image375.png"/><Relationship Id="rId223" Type="http://schemas.openxmlformats.org/officeDocument/2006/relationships/customXml" Target="../ink/ink756.xml"/><Relationship Id="rId244" Type="http://schemas.openxmlformats.org/officeDocument/2006/relationships/image" Target="../media/image394.png"/><Relationship Id="rId18" Type="http://schemas.openxmlformats.org/officeDocument/2006/relationships/image" Target="../media/image28.png"/><Relationship Id="rId39" Type="http://schemas.openxmlformats.org/officeDocument/2006/relationships/customXml" Target="../ink/ink664.xml"/><Relationship Id="rId265" Type="http://schemas.openxmlformats.org/officeDocument/2006/relationships/customXml" Target="../ink/ink777.xml"/><Relationship Id="rId286" Type="http://schemas.openxmlformats.org/officeDocument/2006/relationships/image" Target="../media/image415.png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25" Type="http://schemas.openxmlformats.org/officeDocument/2006/relationships/customXml" Target="../ink/ink707.xml"/><Relationship Id="rId146" Type="http://schemas.openxmlformats.org/officeDocument/2006/relationships/image" Target="../media/image255.png"/><Relationship Id="rId167" Type="http://schemas.openxmlformats.org/officeDocument/2006/relationships/customXml" Target="../ink/ink728.xml"/><Relationship Id="rId188" Type="http://schemas.openxmlformats.org/officeDocument/2006/relationships/image" Target="../media/image323.png"/><Relationship Id="rId311" Type="http://schemas.openxmlformats.org/officeDocument/2006/relationships/customXml" Target="../ink/ink800.xml"/><Relationship Id="rId71" Type="http://schemas.openxmlformats.org/officeDocument/2006/relationships/customXml" Target="../ink/ink680.xml"/><Relationship Id="rId92" Type="http://schemas.openxmlformats.org/officeDocument/2006/relationships/image" Target="../media/image167.png"/><Relationship Id="rId213" Type="http://schemas.openxmlformats.org/officeDocument/2006/relationships/customXml" Target="../ink/ink751.xml"/><Relationship Id="rId234" Type="http://schemas.openxmlformats.org/officeDocument/2006/relationships/image" Target="../media/image389.png"/><Relationship Id="rId2" Type="http://schemas.openxmlformats.org/officeDocument/2006/relationships/image" Target="../media/image1.png"/><Relationship Id="rId29" Type="http://schemas.openxmlformats.org/officeDocument/2006/relationships/customXml" Target="../ink/ink659.xml"/><Relationship Id="rId255" Type="http://schemas.openxmlformats.org/officeDocument/2006/relationships/customXml" Target="../ink/ink772.xml"/><Relationship Id="rId276" Type="http://schemas.openxmlformats.org/officeDocument/2006/relationships/image" Target="../media/image410.png"/><Relationship Id="rId297" Type="http://schemas.openxmlformats.org/officeDocument/2006/relationships/customXml" Target="../ink/ink793.xml"/><Relationship Id="rId40" Type="http://schemas.openxmlformats.org/officeDocument/2006/relationships/image" Target="../media/image143.png"/><Relationship Id="rId115" Type="http://schemas.openxmlformats.org/officeDocument/2006/relationships/customXml" Target="../ink/ink702.xml"/><Relationship Id="rId136" Type="http://schemas.openxmlformats.org/officeDocument/2006/relationships/image" Target="../media/image250.png"/><Relationship Id="rId157" Type="http://schemas.openxmlformats.org/officeDocument/2006/relationships/customXml" Target="../ink/ink723.xml"/><Relationship Id="rId178" Type="http://schemas.openxmlformats.org/officeDocument/2006/relationships/image" Target="../media/image319.png"/><Relationship Id="rId301" Type="http://schemas.openxmlformats.org/officeDocument/2006/relationships/customXml" Target="../ink/ink795.xml"/><Relationship Id="rId61" Type="http://schemas.openxmlformats.org/officeDocument/2006/relationships/customXml" Target="../ink/ink675.xml"/><Relationship Id="rId82" Type="http://schemas.openxmlformats.org/officeDocument/2006/relationships/image" Target="../media/image164.png"/><Relationship Id="rId199" Type="http://schemas.openxmlformats.org/officeDocument/2006/relationships/customXml" Target="../ink/ink744.xml"/><Relationship Id="rId203" Type="http://schemas.openxmlformats.org/officeDocument/2006/relationships/customXml" Target="../ink/ink746.xml"/><Relationship Id="rId19" Type="http://schemas.openxmlformats.org/officeDocument/2006/relationships/customXml" Target="../ink/ink654.xml"/><Relationship Id="rId224" Type="http://schemas.openxmlformats.org/officeDocument/2006/relationships/image" Target="../media/image385.png"/><Relationship Id="rId245" Type="http://schemas.openxmlformats.org/officeDocument/2006/relationships/customXml" Target="../ink/ink767.xml"/><Relationship Id="rId266" Type="http://schemas.openxmlformats.org/officeDocument/2006/relationships/image" Target="../media/image405.png"/><Relationship Id="rId287" Type="http://schemas.openxmlformats.org/officeDocument/2006/relationships/customXml" Target="../ink/ink788.xml"/><Relationship Id="rId30" Type="http://schemas.openxmlformats.org/officeDocument/2006/relationships/image" Target="../media/image138.png"/><Relationship Id="rId105" Type="http://schemas.openxmlformats.org/officeDocument/2006/relationships/customXml" Target="../ink/ink697.xml"/><Relationship Id="rId126" Type="http://schemas.openxmlformats.org/officeDocument/2006/relationships/image" Target="../media/image245.png"/><Relationship Id="rId147" Type="http://schemas.openxmlformats.org/officeDocument/2006/relationships/customXml" Target="../ink/ink718.xml"/><Relationship Id="rId168" Type="http://schemas.openxmlformats.org/officeDocument/2006/relationships/image" Target="../media/image314.png"/><Relationship Id="rId312" Type="http://schemas.openxmlformats.org/officeDocument/2006/relationships/image" Target="../media/image428.png"/><Relationship Id="rId51" Type="http://schemas.openxmlformats.org/officeDocument/2006/relationships/customXml" Target="../ink/ink670.xml"/><Relationship Id="rId72" Type="http://schemas.openxmlformats.org/officeDocument/2006/relationships/image" Target="../media/image159.png"/><Relationship Id="rId93" Type="http://schemas.openxmlformats.org/officeDocument/2006/relationships/customXml" Target="../ink/ink691.xml"/><Relationship Id="rId189" Type="http://schemas.openxmlformats.org/officeDocument/2006/relationships/customXml" Target="../ink/ink739.xml"/><Relationship Id="rId3" Type="http://schemas.openxmlformats.org/officeDocument/2006/relationships/customXml" Target="../ink/ink646.xml"/><Relationship Id="rId214" Type="http://schemas.openxmlformats.org/officeDocument/2006/relationships/image" Target="../media/image358.png"/><Relationship Id="rId235" Type="http://schemas.openxmlformats.org/officeDocument/2006/relationships/customXml" Target="../ink/ink762.xml"/><Relationship Id="rId256" Type="http://schemas.openxmlformats.org/officeDocument/2006/relationships/image" Target="../media/image400.png"/><Relationship Id="rId277" Type="http://schemas.openxmlformats.org/officeDocument/2006/relationships/customXml" Target="../ink/ink783.xml"/><Relationship Id="rId298" Type="http://schemas.openxmlformats.org/officeDocument/2006/relationships/image" Target="../media/image421.png"/><Relationship Id="rId116" Type="http://schemas.openxmlformats.org/officeDocument/2006/relationships/image" Target="../media/image240.png"/><Relationship Id="rId137" Type="http://schemas.openxmlformats.org/officeDocument/2006/relationships/customXml" Target="../ink/ink713.xml"/><Relationship Id="rId158" Type="http://schemas.openxmlformats.org/officeDocument/2006/relationships/image" Target="../media/image309.png"/><Relationship Id="rId302" Type="http://schemas.openxmlformats.org/officeDocument/2006/relationships/image" Target="../media/image423.png"/><Relationship Id="rId20" Type="http://schemas.openxmlformats.org/officeDocument/2006/relationships/image" Target="../media/image29.png"/><Relationship Id="rId41" Type="http://schemas.openxmlformats.org/officeDocument/2006/relationships/customXml" Target="../ink/ink665.xml"/><Relationship Id="rId62" Type="http://schemas.openxmlformats.org/officeDocument/2006/relationships/image" Target="../media/image154.png"/><Relationship Id="rId83" Type="http://schemas.openxmlformats.org/officeDocument/2006/relationships/customXml" Target="../ink/ink686.xml"/><Relationship Id="rId179" Type="http://schemas.openxmlformats.org/officeDocument/2006/relationships/customXml" Target="../ink/ink734.xml"/><Relationship Id="rId190" Type="http://schemas.openxmlformats.org/officeDocument/2006/relationships/image" Target="../media/image324.png"/><Relationship Id="rId204" Type="http://schemas.openxmlformats.org/officeDocument/2006/relationships/image" Target="../media/image376.png"/><Relationship Id="rId225" Type="http://schemas.openxmlformats.org/officeDocument/2006/relationships/customXml" Target="../ink/ink757.xml"/><Relationship Id="rId246" Type="http://schemas.openxmlformats.org/officeDocument/2006/relationships/image" Target="../media/image395.png"/><Relationship Id="rId267" Type="http://schemas.openxmlformats.org/officeDocument/2006/relationships/customXml" Target="../ink/ink778.xml"/><Relationship Id="rId288" Type="http://schemas.openxmlformats.org/officeDocument/2006/relationships/image" Target="../media/image416.png"/><Relationship Id="rId106" Type="http://schemas.openxmlformats.org/officeDocument/2006/relationships/image" Target="../media/image235.png"/><Relationship Id="rId127" Type="http://schemas.openxmlformats.org/officeDocument/2006/relationships/customXml" Target="../ink/ink708.xml"/><Relationship Id="rId313" Type="http://schemas.openxmlformats.org/officeDocument/2006/relationships/customXml" Target="../ink/ink801.xml"/><Relationship Id="rId10" Type="http://schemas.openxmlformats.org/officeDocument/2006/relationships/image" Target="../media/image24.png"/><Relationship Id="rId31" Type="http://schemas.openxmlformats.org/officeDocument/2006/relationships/customXml" Target="../ink/ink660.xml"/><Relationship Id="rId52" Type="http://schemas.openxmlformats.org/officeDocument/2006/relationships/image" Target="../media/image149.png"/><Relationship Id="rId73" Type="http://schemas.openxmlformats.org/officeDocument/2006/relationships/customXml" Target="../ink/ink681.xml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169" Type="http://schemas.openxmlformats.org/officeDocument/2006/relationships/customXml" Target="../ink/ink729.xml"/><Relationship Id="rId4" Type="http://schemas.openxmlformats.org/officeDocument/2006/relationships/image" Target="../media/image21.png"/><Relationship Id="rId180" Type="http://schemas.openxmlformats.org/officeDocument/2006/relationships/image" Target="../media/image320.png"/><Relationship Id="rId215" Type="http://schemas.openxmlformats.org/officeDocument/2006/relationships/customXml" Target="../ink/ink752.xml"/><Relationship Id="rId236" Type="http://schemas.openxmlformats.org/officeDocument/2006/relationships/image" Target="../media/image390.png"/><Relationship Id="rId257" Type="http://schemas.openxmlformats.org/officeDocument/2006/relationships/customXml" Target="../ink/ink773.xml"/><Relationship Id="rId278" Type="http://schemas.openxmlformats.org/officeDocument/2006/relationships/image" Target="../media/image411.png"/><Relationship Id="rId303" Type="http://schemas.openxmlformats.org/officeDocument/2006/relationships/customXml" Target="../ink/ink796.xml"/><Relationship Id="rId42" Type="http://schemas.openxmlformats.org/officeDocument/2006/relationships/image" Target="../media/image144.png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191" Type="http://schemas.openxmlformats.org/officeDocument/2006/relationships/customXml" Target="../ink/ink740.xml"/><Relationship Id="rId205" Type="http://schemas.openxmlformats.org/officeDocument/2006/relationships/customXml" Target="../ink/ink747.xml"/><Relationship Id="rId247" Type="http://schemas.openxmlformats.org/officeDocument/2006/relationships/customXml" Target="../ink/ink768.xml"/><Relationship Id="rId107" Type="http://schemas.openxmlformats.org/officeDocument/2006/relationships/customXml" Target="../ink/ink698.xml"/><Relationship Id="rId289" Type="http://schemas.openxmlformats.org/officeDocument/2006/relationships/customXml" Target="../ink/ink789.xml"/><Relationship Id="rId11" Type="http://schemas.openxmlformats.org/officeDocument/2006/relationships/customXml" Target="../ink/ink650.xml"/><Relationship Id="rId53" Type="http://schemas.openxmlformats.org/officeDocument/2006/relationships/customXml" Target="../ink/ink671.xml"/><Relationship Id="rId149" Type="http://schemas.openxmlformats.org/officeDocument/2006/relationships/customXml" Target="../ink/ink719.xml"/><Relationship Id="rId314" Type="http://schemas.openxmlformats.org/officeDocument/2006/relationships/image" Target="../media/image429.png"/><Relationship Id="rId95" Type="http://schemas.openxmlformats.org/officeDocument/2006/relationships/customXml" Target="../ink/ink692.xml"/><Relationship Id="rId160" Type="http://schemas.openxmlformats.org/officeDocument/2006/relationships/image" Target="../media/image310.png"/><Relationship Id="rId216" Type="http://schemas.openxmlformats.org/officeDocument/2006/relationships/image" Target="../media/image381.png"/><Relationship Id="rId258" Type="http://schemas.openxmlformats.org/officeDocument/2006/relationships/image" Target="../media/image401.png"/><Relationship Id="rId22" Type="http://schemas.openxmlformats.org/officeDocument/2006/relationships/image" Target="../media/image67.png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171" Type="http://schemas.openxmlformats.org/officeDocument/2006/relationships/customXml" Target="../ink/ink730.xml"/><Relationship Id="rId227" Type="http://schemas.openxmlformats.org/officeDocument/2006/relationships/customXml" Target="../ink/ink758.xml"/><Relationship Id="rId269" Type="http://schemas.openxmlformats.org/officeDocument/2006/relationships/customXml" Target="../ink/ink779.xml"/><Relationship Id="rId33" Type="http://schemas.openxmlformats.org/officeDocument/2006/relationships/customXml" Target="../ink/ink661.xml"/><Relationship Id="rId129" Type="http://schemas.openxmlformats.org/officeDocument/2006/relationships/customXml" Target="../ink/ink709.xml"/><Relationship Id="rId280" Type="http://schemas.openxmlformats.org/officeDocument/2006/relationships/image" Target="../media/image412.png"/><Relationship Id="rId75" Type="http://schemas.openxmlformats.org/officeDocument/2006/relationships/customXml" Target="../ink/ink682.xml"/><Relationship Id="rId140" Type="http://schemas.openxmlformats.org/officeDocument/2006/relationships/image" Target="../media/image252.png"/><Relationship Id="rId182" Type="http://schemas.openxmlformats.org/officeDocument/2006/relationships/image" Target="../media/image321.png"/><Relationship Id="rId6" Type="http://schemas.openxmlformats.org/officeDocument/2006/relationships/image" Target="../media/image22.png"/><Relationship Id="rId238" Type="http://schemas.openxmlformats.org/officeDocument/2006/relationships/image" Target="../media/image391.png"/><Relationship Id="rId291" Type="http://schemas.openxmlformats.org/officeDocument/2006/relationships/customXml" Target="../ink/ink790.xml"/><Relationship Id="rId305" Type="http://schemas.openxmlformats.org/officeDocument/2006/relationships/customXml" Target="../ink/ink797.xml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720.xml"/><Relationship Id="rId193" Type="http://schemas.openxmlformats.org/officeDocument/2006/relationships/customXml" Target="../ink/ink741.xml"/><Relationship Id="rId207" Type="http://schemas.openxmlformats.org/officeDocument/2006/relationships/customXml" Target="../ink/ink748.xml"/><Relationship Id="rId249" Type="http://schemas.openxmlformats.org/officeDocument/2006/relationships/customXml" Target="../ink/ink769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61.xml"/><Relationship Id="rId299" Type="http://schemas.openxmlformats.org/officeDocument/2006/relationships/customXml" Target="../ink/ink952.xml"/><Relationship Id="rId21" Type="http://schemas.openxmlformats.org/officeDocument/2006/relationships/customXml" Target="../ink/ink813.xml"/><Relationship Id="rId63" Type="http://schemas.openxmlformats.org/officeDocument/2006/relationships/customXml" Target="../ink/ink834.xml"/><Relationship Id="rId159" Type="http://schemas.openxmlformats.org/officeDocument/2006/relationships/customXml" Target="../ink/ink882.xml"/><Relationship Id="rId324" Type="http://schemas.openxmlformats.org/officeDocument/2006/relationships/image" Target="../media/image494.png"/><Relationship Id="rId170" Type="http://schemas.openxmlformats.org/officeDocument/2006/relationships/image" Target="../media/image315.png"/><Relationship Id="rId226" Type="http://schemas.openxmlformats.org/officeDocument/2006/relationships/image" Target="../media/image445.png"/><Relationship Id="rId268" Type="http://schemas.openxmlformats.org/officeDocument/2006/relationships/image" Target="../media/image466.png"/><Relationship Id="rId32" Type="http://schemas.openxmlformats.org/officeDocument/2006/relationships/image" Target="../media/image139.png"/><Relationship Id="rId74" Type="http://schemas.openxmlformats.org/officeDocument/2006/relationships/image" Target="../media/image160.png"/><Relationship Id="rId128" Type="http://schemas.openxmlformats.org/officeDocument/2006/relationships/image" Target="../media/image246.png"/><Relationship Id="rId335" Type="http://schemas.openxmlformats.org/officeDocument/2006/relationships/customXml" Target="../ink/ink970.xml"/><Relationship Id="rId5" Type="http://schemas.openxmlformats.org/officeDocument/2006/relationships/customXml" Target="../ink/ink805.xml"/><Relationship Id="rId181" Type="http://schemas.openxmlformats.org/officeDocument/2006/relationships/customXml" Target="../ink/ink893.xml"/><Relationship Id="rId237" Type="http://schemas.openxmlformats.org/officeDocument/2006/relationships/customXml" Target="../ink/ink921.xml"/><Relationship Id="rId279" Type="http://schemas.openxmlformats.org/officeDocument/2006/relationships/customXml" Target="../ink/ink942.xml"/><Relationship Id="rId43" Type="http://schemas.openxmlformats.org/officeDocument/2006/relationships/customXml" Target="../ink/ink824.xml"/><Relationship Id="rId139" Type="http://schemas.openxmlformats.org/officeDocument/2006/relationships/customXml" Target="../ink/ink872.xml"/><Relationship Id="rId290" Type="http://schemas.openxmlformats.org/officeDocument/2006/relationships/image" Target="../media/image477.png"/><Relationship Id="rId304" Type="http://schemas.openxmlformats.org/officeDocument/2006/relationships/image" Target="../media/image484.png"/><Relationship Id="rId346" Type="http://schemas.openxmlformats.org/officeDocument/2006/relationships/image" Target="../media/image505.png"/><Relationship Id="rId85" Type="http://schemas.openxmlformats.org/officeDocument/2006/relationships/customXml" Target="../ink/ink845.xml"/><Relationship Id="rId150" Type="http://schemas.openxmlformats.org/officeDocument/2006/relationships/image" Target="../media/image257.png"/><Relationship Id="rId192" Type="http://schemas.openxmlformats.org/officeDocument/2006/relationships/image" Target="../media/image325.png"/><Relationship Id="rId206" Type="http://schemas.openxmlformats.org/officeDocument/2006/relationships/image" Target="../media/image435.png"/><Relationship Id="rId248" Type="http://schemas.openxmlformats.org/officeDocument/2006/relationships/image" Target="../media/image456.png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315" Type="http://schemas.openxmlformats.org/officeDocument/2006/relationships/customXml" Target="../ink/ink960.xml"/><Relationship Id="rId357" Type="http://schemas.openxmlformats.org/officeDocument/2006/relationships/customXml" Target="../ink/ink981.xml"/><Relationship Id="rId54" Type="http://schemas.openxmlformats.org/officeDocument/2006/relationships/image" Target="../media/image150.png"/><Relationship Id="rId96" Type="http://schemas.openxmlformats.org/officeDocument/2006/relationships/image" Target="../media/image169.png"/><Relationship Id="rId161" Type="http://schemas.openxmlformats.org/officeDocument/2006/relationships/customXml" Target="../ink/ink883.xml"/><Relationship Id="rId217" Type="http://schemas.openxmlformats.org/officeDocument/2006/relationships/customXml" Target="../ink/ink911.xml"/><Relationship Id="rId259" Type="http://schemas.openxmlformats.org/officeDocument/2006/relationships/customXml" Target="../ink/ink932.xml"/><Relationship Id="rId23" Type="http://schemas.openxmlformats.org/officeDocument/2006/relationships/customXml" Target="../ink/ink814.xml"/><Relationship Id="rId119" Type="http://schemas.openxmlformats.org/officeDocument/2006/relationships/customXml" Target="../ink/ink862.xml"/><Relationship Id="rId270" Type="http://schemas.openxmlformats.org/officeDocument/2006/relationships/image" Target="../media/image467.png"/><Relationship Id="rId326" Type="http://schemas.openxmlformats.org/officeDocument/2006/relationships/image" Target="../media/image495.png"/><Relationship Id="rId65" Type="http://schemas.openxmlformats.org/officeDocument/2006/relationships/customXml" Target="../ink/ink835.xml"/><Relationship Id="rId130" Type="http://schemas.openxmlformats.org/officeDocument/2006/relationships/image" Target="../media/image247.png"/><Relationship Id="rId172" Type="http://schemas.openxmlformats.org/officeDocument/2006/relationships/image" Target="../media/image316.png"/><Relationship Id="rId228" Type="http://schemas.openxmlformats.org/officeDocument/2006/relationships/image" Target="../media/image446.png"/><Relationship Id="rId281" Type="http://schemas.openxmlformats.org/officeDocument/2006/relationships/customXml" Target="../ink/ink943.xml"/><Relationship Id="rId337" Type="http://schemas.openxmlformats.org/officeDocument/2006/relationships/customXml" Target="../ink/ink971.xml"/><Relationship Id="rId34" Type="http://schemas.openxmlformats.org/officeDocument/2006/relationships/image" Target="../media/image140.png"/><Relationship Id="rId76" Type="http://schemas.openxmlformats.org/officeDocument/2006/relationships/image" Target="../media/image161.png"/><Relationship Id="rId141" Type="http://schemas.openxmlformats.org/officeDocument/2006/relationships/customXml" Target="../ink/ink873.xml"/><Relationship Id="rId7" Type="http://schemas.openxmlformats.org/officeDocument/2006/relationships/customXml" Target="../ink/ink806.xml"/><Relationship Id="rId183" Type="http://schemas.openxmlformats.org/officeDocument/2006/relationships/customXml" Target="../ink/ink894.xml"/><Relationship Id="rId239" Type="http://schemas.openxmlformats.org/officeDocument/2006/relationships/customXml" Target="../ink/ink922.xml"/><Relationship Id="rId250" Type="http://schemas.openxmlformats.org/officeDocument/2006/relationships/image" Target="../media/image457.png"/><Relationship Id="rId292" Type="http://schemas.openxmlformats.org/officeDocument/2006/relationships/image" Target="../media/image478.png"/><Relationship Id="rId306" Type="http://schemas.openxmlformats.org/officeDocument/2006/relationships/image" Target="../media/image485.png"/><Relationship Id="rId45" Type="http://schemas.openxmlformats.org/officeDocument/2006/relationships/customXml" Target="../ink/ink825.xml"/><Relationship Id="rId87" Type="http://schemas.openxmlformats.org/officeDocument/2006/relationships/customXml" Target="../ink/ink846.xml"/><Relationship Id="rId110" Type="http://schemas.openxmlformats.org/officeDocument/2006/relationships/image" Target="../media/image237.png"/><Relationship Id="rId348" Type="http://schemas.openxmlformats.org/officeDocument/2006/relationships/image" Target="../media/image506.png"/><Relationship Id="rId152" Type="http://schemas.openxmlformats.org/officeDocument/2006/relationships/image" Target="../media/image258.png"/><Relationship Id="rId194" Type="http://schemas.openxmlformats.org/officeDocument/2006/relationships/image" Target="../media/image326.png"/><Relationship Id="rId208" Type="http://schemas.openxmlformats.org/officeDocument/2006/relationships/image" Target="../media/image436.png"/><Relationship Id="rId261" Type="http://schemas.openxmlformats.org/officeDocument/2006/relationships/customXml" Target="../ink/ink933.xml"/><Relationship Id="rId14" Type="http://schemas.openxmlformats.org/officeDocument/2006/relationships/image" Target="../media/image26.png"/><Relationship Id="rId56" Type="http://schemas.openxmlformats.org/officeDocument/2006/relationships/image" Target="../media/image151.png"/><Relationship Id="rId317" Type="http://schemas.openxmlformats.org/officeDocument/2006/relationships/customXml" Target="../ink/ink961.xml"/><Relationship Id="rId359" Type="http://schemas.openxmlformats.org/officeDocument/2006/relationships/customXml" Target="../ink/ink982.xml"/><Relationship Id="rId98" Type="http://schemas.openxmlformats.org/officeDocument/2006/relationships/image" Target="../media/image170.png"/><Relationship Id="rId121" Type="http://schemas.openxmlformats.org/officeDocument/2006/relationships/customXml" Target="../ink/ink863.xml"/><Relationship Id="rId163" Type="http://schemas.openxmlformats.org/officeDocument/2006/relationships/customXml" Target="../ink/ink884.xml"/><Relationship Id="rId219" Type="http://schemas.openxmlformats.org/officeDocument/2006/relationships/customXml" Target="../ink/ink912.xml"/><Relationship Id="rId230" Type="http://schemas.openxmlformats.org/officeDocument/2006/relationships/image" Target="../media/image447.png"/><Relationship Id="rId25" Type="http://schemas.openxmlformats.org/officeDocument/2006/relationships/customXml" Target="../ink/ink815.xml"/><Relationship Id="rId67" Type="http://schemas.openxmlformats.org/officeDocument/2006/relationships/customXml" Target="../ink/ink836.xml"/><Relationship Id="rId272" Type="http://schemas.openxmlformats.org/officeDocument/2006/relationships/image" Target="../media/image468.png"/><Relationship Id="rId328" Type="http://schemas.openxmlformats.org/officeDocument/2006/relationships/image" Target="../media/image496.png"/><Relationship Id="rId88" Type="http://schemas.openxmlformats.org/officeDocument/2006/relationships/image" Target="../media/image166.png"/><Relationship Id="rId111" Type="http://schemas.openxmlformats.org/officeDocument/2006/relationships/customXml" Target="../ink/ink858.xml"/><Relationship Id="rId132" Type="http://schemas.openxmlformats.org/officeDocument/2006/relationships/image" Target="../media/image248.png"/><Relationship Id="rId153" Type="http://schemas.openxmlformats.org/officeDocument/2006/relationships/customXml" Target="../ink/ink879.xml"/><Relationship Id="rId174" Type="http://schemas.openxmlformats.org/officeDocument/2006/relationships/image" Target="../media/image317.png"/><Relationship Id="rId195" Type="http://schemas.openxmlformats.org/officeDocument/2006/relationships/customXml" Target="../ink/ink900.xml"/><Relationship Id="rId209" Type="http://schemas.openxmlformats.org/officeDocument/2006/relationships/customXml" Target="../ink/ink907.xml"/><Relationship Id="rId360" Type="http://schemas.openxmlformats.org/officeDocument/2006/relationships/image" Target="../media/image512.png"/><Relationship Id="rId220" Type="http://schemas.openxmlformats.org/officeDocument/2006/relationships/image" Target="../media/image442.png"/><Relationship Id="rId241" Type="http://schemas.openxmlformats.org/officeDocument/2006/relationships/customXml" Target="../ink/ink923.xml"/><Relationship Id="rId15" Type="http://schemas.openxmlformats.org/officeDocument/2006/relationships/customXml" Target="../ink/ink810.xml"/><Relationship Id="rId36" Type="http://schemas.openxmlformats.org/officeDocument/2006/relationships/image" Target="../media/image141.png"/><Relationship Id="rId57" Type="http://schemas.openxmlformats.org/officeDocument/2006/relationships/customXml" Target="../ink/ink831.xml"/><Relationship Id="rId262" Type="http://schemas.openxmlformats.org/officeDocument/2006/relationships/image" Target="../media/image463.png"/><Relationship Id="rId283" Type="http://schemas.openxmlformats.org/officeDocument/2006/relationships/customXml" Target="../ink/ink944.xml"/><Relationship Id="rId318" Type="http://schemas.openxmlformats.org/officeDocument/2006/relationships/image" Target="../media/image491.png"/><Relationship Id="rId339" Type="http://schemas.openxmlformats.org/officeDocument/2006/relationships/customXml" Target="../ink/ink972.xml"/><Relationship Id="rId78" Type="http://schemas.openxmlformats.org/officeDocument/2006/relationships/image" Target="../media/image162.png"/><Relationship Id="rId99" Type="http://schemas.openxmlformats.org/officeDocument/2006/relationships/customXml" Target="../ink/ink852.xml"/><Relationship Id="rId101" Type="http://schemas.openxmlformats.org/officeDocument/2006/relationships/customXml" Target="../ink/ink853.xml"/><Relationship Id="rId122" Type="http://schemas.openxmlformats.org/officeDocument/2006/relationships/image" Target="../media/image243.png"/><Relationship Id="rId143" Type="http://schemas.openxmlformats.org/officeDocument/2006/relationships/customXml" Target="../ink/ink874.xml"/><Relationship Id="rId164" Type="http://schemas.openxmlformats.org/officeDocument/2006/relationships/image" Target="../media/image312.png"/><Relationship Id="rId185" Type="http://schemas.openxmlformats.org/officeDocument/2006/relationships/customXml" Target="../ink/ink895.xml"/><Relationship Id="rId350" Type="http://schemas.openxmlformats.org/officeDocument/2006/relationships/image" Target="../media/image507.png"/><Relationship Id="rId9" Type="http://schemas.openxmlformats.org/officeDocument/2006/relationships/customXml" Target="../ink/ink807.xml"/><Relationship Id="rId210" Type="http://schemas.openxmlformats.org/officeDocument/2006/relationships/image" Target="../media/image437.png"/><Relationship Id="rId26" Type="http://schemas.openxmlformats.org/officeDocument/2006/relationships/image" Target="../media/image136.png"/><Relationship Id="rId231" Type="http://schemas.openxmlformats.org/officeDocument/2006/relationships/customXml" Target="../ink/ink918.xml"/><Relationship Id="rId252" Type="http://schemas.openxmlformats.org/officeDocument/2006/relationships/image" Target="../media/image458.png"/><Relationship Id="rId273" Type="http://schemas.openxmlformats.org/officeDocument/2006/relationships/customXml" Target="../ink/ink939.xml"/><Relationship Id="rId294" Type="http://schemas.openxmlformats.org/officeDocument/2006/relationships/image" Target="../media/image479.png"/><Relationship Id="rId308" Type="http://schemas.openxmlformats.org/officeDocument/2006/relationships/image" Target="../media/image486.png"/><Relationship Id="rId329" Type="http://schemas.openxmlformats.org/officeDocument/2006/relationships/customXml" Target="../ink/ink967.xml"/><Relationship Id="rId47" Type="http://schemas.openxmlformats.org/officeDocument/2006/relationships/customXml" Target="../ink/ink826.xml"/><Relationship Id="rId68" Type="http://schemas.openxmlformats.org/officeDocument/2006/relationships/image" Target="../media/image157.png"/><Relationship Id="rId89" Type="http://schemas.openxmlformats.org/officeDocument/2006/relationships/customXml" Target="../ink/ink847.xml"/><Relationship Id="rId112" Type="http://schemas.openxmlformats.org/officeDocument/2006/relationships/image" Target="../media/image238.png"/><Relationship Id="rId133" Type="http://schemas.openxmlformats.org/officeDocument/2006/relationships/customXml" Target="../ink/ink869.xml"/><Relationship Id="rId154" Type="http://schemas.openxmlformats.org/officeDocument/2006/relationships/image" Target="../media/image259.png"/><Relationship Id="rId175" Type="http://schemas.openxmlformats.org/officeDocument/2006/relationships/customXml" Target="../ink/ink890.xml"/><Relationship Id="rId340" Type="http://schemas.openxmlformats.org/officeDocument/2006/relationships/image" Target="../media/image502.png"/><Relationship Id="rId361" Type="http://schemas.openxmlformats.org/officeDocument/2006/relationships/customXml" Target="../ink/ink983.xml"/><Relationship Id="rId196" Type="http://schemas.openxmlformats.org/officeDocument/2006/relationships/image" Target="../media/image328.png"/><Relationship Id="rId200" Type="http://schemas.openxmlformats.org/officeDocument/2006/relationships/image" Target="../media/image432.png"/><Relationship Id="rId16" Type="http://schemas.openxmlformats.org/officeDocument/2006/relationships/image" Target="../media/image27.png"/><Relationship Id="rId221" Type="http://schemas.openxmlformats.org/officeDocument/2006/relationships/customXml" Target="../ink/ink913.xml"/><Relationship Id="rId242" Type="http://schemas.openxmlformats.org/officeDocument/2006/relationships/image" Target="../media/image453.png"/><Relationship Id="rId263" Type="http://schemas.openxmlformats.org/officeDocument/2006/relationships/customXml" Target="../ink/ink934.xml"/><Relationship Id="rId284" Type="http://schemas.openxmlformats.org/officeDocument/2006/relationships/image" Target="../media/image474.png"/><Relationship Id="rId319" Type="http://schemas.openxmlformats.org/officeDocument/2006/relationships/customXml" Target="../ink/ink962.xml"/><Relationship Id="rId37" Type="http://schemas.openxmlformats.org/officeDocument/2006/relationships/customXml" Target="../ink/ink821.xml"/><Relationship Id="rId58" Type="http://schemas.openxmlformats.org/officeDocument/2006/relationships/image" Target="../media/image152.png"/><Relationship Id="rId79" Type="http://schemas.openxmlformats.org/officeDocument/2006/relationships/customXml" Target="../ink/ink842.xml"/><Relationship Id="rId102" Type="http://schemas.openxmlformats.org/officeDocument/2006/relationships/image" Target="../media/image233.png"/><Relationship Id="rId123" Type="http://schemas.openxmlformats.org/officeDocument/2006/relationships/customXml" Target="../ink/ink864.xml"/><Relationship Id="rId144" Type="http://schemas.openxmlformats.org/officeDocument/2006/relationships/image" Target="../media/image254.png"/><Relationship Id="rId330" Type="http://schemas.openxmlformats.org/officeDocument/2006/relationships/image" Target="../media/image497.png"/><Relationship Id="rId90" Type="http://schemas.openxmlformats.org/officeDocument/2006/relationships/image" Target="../media/image108.png"/><Relationship Id="rId165" Type="http://schemas.openxmlformats.org/officeDocument/2006/relationships/customXml" Target="../ink/ink885.xml"/><Relationship Id="rId186" Type="http://schemas.openxmlformats.org/officeDocument/2006/relationships/image" Target="../media/image289.png"/><Relationship Id="rId351" Type="http://schemas.openxmlformats.org/officeDocument/2006/relationships/customXml" Target="../ink/ink978.xml"/><Relationship Id="rId211" Type="http://schemas.openxmlformats.org/officeDocument/2006/relationships/customXml" Target="../ink/ink908.xml"/><Relationship Id="rId232" Type="http://schemas.openxmlformats.org/officeDocument/2006/relationships/image" Target="../media/image448.png"/><Relationship Id="rId253" Type="http://schemas.openxmlformats.org/officeDocument/2006/relationships/customXml" Target="../ink/ink929.xml"/><Relationship Id="rId274" Type="http://schemas.openxmlformats.org/officeDocument/2006/relationships/image" Target="../media/image469.png"/><Relationship Id="rId295" Type="http://schemas.openxmlformats.org/officeDocument/2006/relationships/customXml" Target="../ink/ink950.xml"/><Relationship Id="rId309" Type="http://schemas.openxmlformats.org/officeDocument/2006/relationships/customXml" Target="../ink/ink957.xml"/><Relationship Id="rId27" Type="http://schemas.openxmlformats.org/officeDocument/2006/relationships/customXml" Target="../ink/ink816.xml"/><Relationship Id="rId48" Type="http://schemas.openxmlformats.org/officeDocument/2006/relationships/image" Target="../media/image147.png"/><Relationship Id="rId69" Type="http://schemas.openxmlformats.org/officeDocument/2006/relationships/customXml" Target="../ink/ink837.xml"/><Relationship Id="rId113" Type="http://schemas.openxmlformats.org/officeDocument/2006/relationships/customXml" Target="../ink/ink859.xml"/><Relationship Id="rId134" Type="http://schemas.openxmlformats.org/officeDocument/2006/relationships/image" Target="../media/image249.png"/><Relationship Id="rId320" Type="http://schemas.openxmlformats.org/officeDocument/2006/relationships/image" Target="../media/image492.png"/><Relationship Id="rId80" Type="http://schemas.openxmlformats.org/officeDocument/2006/relationships/image" Target="../media/image163.png"/><Relationship Id="rId155" Type="http://schemas.openxmlformats.org/officeDocument/2006/relationships/customXml" Target="../ink/ink880.xml"/><Relationship Id="rId176" Type="http://schemas.openxmlformats.org/officeDocument/2006/relationships/image" Target="../media/image318.png"/><Relationship Id="rId197" Type="http://schemas.openxmlformats.org/officeDocument/2006/relationships/customXml" Target="../ink/ink901.xml"/><Relationship Id="rId341" Type="http://schemas.openxmlformats.org/officeDocument/2006/relationships/customXml" Target="../ink/ink973.xml"/><Relationship Id="rId362" Type="http://schemas.openxmlformats.org/officeDocument/2006/relationships/image" Target="../media/image513.png"/><Relationship Id="rId201" Type="http://schemas.openxmlformats.org/officeDocument/2006/relationships/customXml" Target="../ink/ink903.xml"/><Relationship Id="rId222" Type="http://schemas.openxmlformats.org/officeDocument/2006/relationships/image" Target="../media/image443.png"/><Relationship Id="rId243" Type="http://schemas.openxmlformats.org/officeDocument/2006/relationships/customXml" Target="../ink/ink924.xml"/><Relationship Id="rId264" Type="http://schemas.openxmlformats.org/officeDocument/2006/relationships/image" Target="../media/image464.png"/><Relationship Id="rId285" Type="http://schemas.openxmlformats.org/officeDocument/2006/relationships/customXml" Target="../ink/ink945.xml"/><Relationship Id="rId17" Type="http://schemas.openxmlformats.org/officeDocument/2006/relationships/customXml" Target="../ink/ink811.xml"/><Relationship Id="rId38" Type="http://schemas.openxmlformats.org/officeDocument/2006/relationships/image" Target="../media/image142.png"/><Relationship Id="rId59" Type="http://schemas.openxmlformats.org/officeDocument/2006/relationships/customXml" Target="../ink/ink832.xml"/><Relationship Id="rId103" Type="http://schemas.openxmlformats.org/officeDocument/2006/relationships/customXml" Target="../ink/ink854.xml"/><Relationship Id="rId124" Type="http://schemas.openxmlformats.org/officeDocument/2006/relationships/image" Target="../media/image244.png"/><Relationship Id="rId310" Type="http://schemas.openxmlformats.org/officeDocument/2006/relationships/image" Target="../media/image487.png"/><Relationship Id="rId70" Type="http://schemas.openxmlformats.org/officeDocument/2006/relationships/image" Target="../media/image158.png"/><Relationship Id="rId91" Type="http://schemas.openxmlformats.org/officeDocument/2006/relationships/customXml" Target="../ink/ink848.xml"/><Relationship Id="rId145" Type="http://schemas.openxmlformats.org/officeDocument/2006/relationships/customXml" Target="../ink/ink875.xml"/><Relationship Id="rId166" Type="http://schemas.openxmlformats.org/officeDocument/2006/relationships/image" Target="../media/image313.png"/><Relationship Id="rId187" Type="http://schemas.openxmlformats.org/officeDocument/2006/relationships/customXml" Target="../ink/ink896.xml"/><Relationship Id="rId331" Type="http://schemas.openxmlformats.org/officeDocument/2006/relationships/customXml" Target="../ink/ink968.xml"/><Relationship Id="rId352" Type="http://schemas.openxmlformats.org/officeDocument/2006/relationships/image" Target="../media/image508.png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438.png"/><Relationship Id="rId233" Type="http://schemas.openxmlformats.org/officeDocument/2006/relationships/customXml" Target="../ink/ink919.xml"/><Relationship Id="rId254" Type="http://schemas.openxmlformats.org/officeDocument/2006/relationships/image" Target="../media/image459.png"/><Relationship Id="rId28" Type="http://schemas.openxmlformats.org/officeDocument/2006/relationships/image" Target="../media/image137.png"/><Relationship Id="rId49" Type="http://schemas.openxmlformats.org/officeDocument/2006/relationships/customXml" Target="../ink/ink827.xml"/><Relationship Id="rId114" Type="http://schemas.openxmlformats.org/officeDocument/2006/relationships/image" Target="../media/image239.png"/><Relationship Id="rId275" Type="http://schemas.openxmlformats.org/officeDocument/2006/relationships/customXml" Target="../ink/ink940.xml"/><Relationship Id="rId296" Type="http://schemas.openxmlformats.org/officeDocument/2006/relationships/image" Target="../media/image480.png"/><Relationship Id="rId300" Type="http://schemas.openxmlformats.org/officeDocument/2006/relationships/image" Target="../media/image482.png"/><Relationship Id="rId60" Type="http://schemas.openxmlformats.org/officeDocument/2006/relationships/image" Target="../media/image153.png"/><Relationship Id="rId81" Type="http://schemas.openxmlformats.org/officeDocument/2006/relationships/customXml" Target="../ink/ink843.xml"/><Relationship Id="rId135" Type="http://schemas.openxmlformats.org/officeDocument/2006/relationships/customXml" Target="../ink/ink870.xml"/><Relationship Id="rId156" Type="http://schemas.openxmlformats.org/officeDocument/2006/relationships/image" Target="../media/image260.png"/><Relationship Id="rId177" Type="http://schemas.openxmlformats.org/officeDocument/2006/relationships/customXml" Target="../ink/ink891.xml"/><Relationship Id="rId198" Type="http://schemas.openxmlformats.org/officeDocument/2006/relationships/image" Target="../media/image373.png"/><Relationship Id="rId321" Type="http://schemas.openxmlformats.org/officeDocument/2006/relationships/customXml" Target="../ink/ink963.xml"/><Relationship Id="rId342" Type="http://schemas.openxmlformats.org/officeDocument/2006/relationships/image" Target="../media/image503.png"/><Relationship Id="rId202" Type="http://schemas.openxmlformats.org/officeDocument/2006/relationships/image" Target="../media/image433.png"/><Relationship Id="rId223" Type="http://schemas.openxmlformats.org/officeDocument/2006/relationships/customXml" Target="../ink/ink914.xml"/><Relationship Id="rId244" Type="http://schemas.openxmlformats.org/officeDocument/2006/relationships/image" Target="../media/image454.png"/><Relationship Id="rId18" Type="http://schemas.openxmlformats.org/officeDocument/2006/relationships/image" Target="../media/image28.png"/><Relationship Id="rId39" Type="http://schemas.openxmlformats.org/officeDocument/2006/relationships/customXml" Target="../ink/ink822.xml"/><Relationship Id="rId265" Type="http://schemas.openxmlformats.org/officeDocument/2006/relationships/customXml" Target="../ink/ink935.xml"/><Relationship Id="rId286" Type="http://schemas.openxmlformats.org/officeDocument/2006/relationships/image" Target="../media/image475.png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25" Type="http://schemas.openxmlformats.org/officeDocument/2006/relationships/customXml" Target="../ink/ink865.xml"/><Relationship Id="rId146" Type="http://schemas.openxmlformats.org/officeDocument/2006/relationships/image" Target="../media/image255.png"/><Relationship Id="rId167" Type="http://schemas.openxmlformats.org/officeDocument/2006/relationships/customXml" Target="../ink/ink886.xml"/><Relationship Id="rId188" Type="http://schemas.openxmlformats.org/officeDocument/2006/relationships/image" Target="../media/image323.png"/><Relationship Id="rId311" Type="http://schemas.openxmlformats.org/officeDocument/2006/relationships/customXml" Target="../ink/ink958.xml"/><Relationship Id="rId332" Type="http://schemas.openxmlformats.org/officeDocument/2006/relationships/image" Target="../media/image498.png"/><Relationship Id="rId353" Type="http://schemas.openxmlformats.org/officeDocument/2006/relationships/customXml" Target="../ink/ink979.xml"/><Relationship Id="rId71" Type="http://schemas.openxmlformats.org/officeDocument/2006/relationships/customXml" Target="../ink/ink838.xml"/><Relationship Id="rId92" Type="http://schemas.openxmlformats.org/officeDocument/2006/relationships/image" Target="../media/image167.png"/><Relationship Id="rId213" Type="http://schemas.openxmlformats.org/officeDocument/2006/relationships/customXml" Target="../ink/ink909.xml"/><Relationship Id="rId234" Type="http://schemas.openxmlformats.org/officeDocument/2006/relationships/image" Target="../media/image449.png"/><Relationship Id="rId2" Type="http://schemas.openxmlformats.org/officeDocument/2006/relationships/image" Target="../media/image1.png"/><Relationship Id="rId29" Type="http://schemas.openxmlformats.org/officeDocument/2006/relationships/customXml" Target="../ink/ink817.xml"/><Relationship Id="rId255" Type="http://schemas.openxmlformats.org/officeDocument/2006/relationships/customXml" Target="../ink/ink930.xml"/><Relationship Id="rId276" Type="http://schemas.openxmlformats.org/officeDocument/2006/relationships/image" Target="../media/image470.png"/><Relationship Id="rId297" Type="http://schemas.openxmlformats.org/officeDocument/2006/relationships/customXml" Target="../ink/ink951.xml"/><Relationship Id="rId40" Type="http://schemas.openxmlformats.org/officeDocument/2006/relationships/image" Target="../media/image143.png"/><Relationship Id="rId115" Type="http://schemas.openxmlformats.org/officeDocument/2006/relationships/customXml" Target="../ink/ink860.xml"/><Relationship Id="rId136" Type="http://schemas.openxmlformats.org/officeDocument/2006/relationships/image" Target="../media/image250.png"/><Relationship Id="rId157" Type="http://schemas.openxmlformats.org/officeDocument/2006/relationships/customXml" Target="../ink/ink881.xml"/><Relationship Id="rId178" Type="http://schemas.openxmlformats.org/officeDocument/2006/relationships/image" Target="../media/image319.png"/><Relationship Id="rId301" Type="http://schemas.openxmlformats.org/officeDocument/2006/relationships/customXml" Target="../ink/ink953.xml"/><Relationship Id="rId322" Type="http://schemas.openxmlformats.org/officeDocument/2006/relationships/image" Target="../media/image493.png"/><Relationship Id="rId343" Type="http://schemas.openxmlformats.org/officeDocument/2006/relationships/customXml" Target="../ink/ink974.xml"/><Relationship Id="rId61" Type="http://schemas.openxmlformats.org/officeDocument/2006/relationships/customXml" Target="../ink/ink833.xml"/><Relationship Id="rId82" Type="http://schemas.openxmlformats.org/officeDocument/2006/relationships/image" Target="../media/image164.png"/><Relationship Id="rId199" Type="http://schemas.openxmlformats.org/officeDocument/2006/relationships/customXml" Target="../ink/ink902.xml"/><Relationship Id="rId203" Type="http://schemas.openxmlformats.org/officeDocument/2006/relationships/customXml" Target="../ink/ink904.xml"/><Relationship Id="rId19" Type="http://schemas.openxmlformats.org/officeDocument/2006/relationships/customXml" Target="../ink/ink812.xml"/><Relationship Id="rId224" Type="http://schemas.openxmlformats.org/officeDocument/2006/relationships/image" Target="../media/image444.png"/><Relationship Id="rId245" Type="http://schemas.openxmlformats.org/officeDocument/2006/relationships/customXml" Target="../ink/ink925.xml"/><Relationship Id="rId266" Type="http://schemas.openxmlformats.org/officeDocument/2006/relationships/image" Target="../media/image465.png"/><Relationship Id="rId287" Type="http://schemas.openxmlformats.org/officeDocument/2006/relationships/customXml" Target="../ink/ink946.xml"/><Relationship Id="rId30" Type="http://schemas.openxmlformats.org/officeDocument/2006/relationships/image" Target="../media/image138.png"/><Relationship Id="rId105" Type="http://schemas.openxmlformats.org/officeDocument/2006/relationships/customXml" Target="../ink/ink855.xml"/><Relationship Id="rId126" Type="http://schemas.openxmlformats.org/officeDocument/2006/relationships/image" Target="../media/image245.png"/><Relationship Id="rId147" Type="http://schemas.openxmlformats.org/officeDocument/2006/relationships/customXml" Target="../ink/ink876.xml"/><Relationship Id="rId168" Type="http://schemas.openxmlformats.org/officeDocument/2006/relationships/image" Target="../media/image314.png"/><Relationship Id="rId312" Type="http://schemas.openxmlformats.org/officeDocument/2006/relationships/image" Target="../media/image488.png"/><Relationship Id="rId333" Type="http://schemas.openxmlformats.org/officeDocument/2006/relationships/customXml" Target="../ink/ink969.xml"/><Relationship Id="rId354" Type="http://schemas.openxmlformats.org/officeDocument/2006/relationships/image" Target="../media/image509.png"/><Relationship Id="rId51" Type="http://schemas.openxmlformats.org/officeDocument/2006/relationships/customXml" Target="../ink/ink828.xml"/><Relationship Id="rId72" Type="http://schemas.openxmlformats.org/officeDocument/2006/relationships/image" Target="../media/image159.png"/><Relationship Id="rId93" Type="http://schemas.openxmlformats.org/officeDocument/2006/relationships/customXml" Target="../ink/ink849.xml"/><Relationship Id="rId189" Type="http://schemas.openxmlformats.org/officeDocument/2006/relationships/customXml" Target="../ink/ink897.xml"/><Relationship Id="rId3" Type="http://schemas.openxmlformats.org/officeDocument/2006/relationships/customXml" Target="../ink/ink804.xml"/><Relationship Id="rId214" Type="http://schemas.openxmlformats.org/officeDocument/2006/relationships/image" Target="../media/image439.png"/><Relationship Id="rId235" Type="http://schemas.openxmlformats.org/officeDocument/2006/relationships/customXml" Target="../ink/ink920.xml"/><Relationship Id="rId256" Type="http://schemas.openxmlformats.org/officeDocument/2006/relationships/image" Target="../media/image460.png"/><Relationship Id="rId277" Type="http://schemas.openxmlformats.org/officeDocument/2006/relationships/customXml" Target="../ink/ink941.xml"/><Relationship Id="rId298" Type="http://schemas.openxmlformats.org/officeDocument/2006/relationships/image" Target="../media/image481.png"/><Relationship Id="rId116" Type="http://schemas.openxmlformats.org/officeDocument/2006/relationships/image" Target="../media/image240.png"/><Relationship Id="rId137" Type="http://schemas.openxmlformats.org/officeDocument/2006/relationships/customXml" Target="../ink/ink871.xml"/><Relationship Id="rId158" Type="http://schemas.openxmlformats.org/officeDocument/2006/relationships/image" Target="../media/image309.png"/><Relationship Id="rId302" Type="http://schemas.openxmlformats.org/officeDocument/2006/relationships/image" Target="../media/image483.png"/><Relationship Id="rId323" Type="http://schemas.openxmlformats.org/officeDocument/2006/relationships/customXml" Target="../ink/ink964.xml"/><Relationship Id="rId344" Type="http://schemas.openxmlformats.org/officeDocument/2006/relationships/image" Target="../media/image504.png"/><Relationship Id="rId20" Type="http://schemas.openxmlformats.org/officeDocument/2006/relationships/image" Target="../media/image29.png"/><Relationship Id="rId41" Type="http://schemas.openxmlformats.org/officeDocument/2006/relationships/customXml" Target="../ink/ink823.xml"/><Relationship Id="rId62" Type="http://schemas.openxmlformats.org/officeDocument/2006/relationships/image" Target="../media/image154.png"/><Relationship Id="rId83" Type="http://schemas.openxmlformats.org/officeDocument/2006/relationships/customXml" Target="../ink/ink844.xml"/><Relationship Id="rId179" Type="http://schemas.openxmlformats.org/officeDocument/2006/relationships/customXml" Target="../ink/ink892.xml"/><Relationship Id="rId190" Type="http://schemas.openxmlformats.org/officeDocument/2006/relationships/image" Target="../media/image324.png"/><Relationship Id="rId204" Type="http://schemas.openxmlformats.org/officeDocument/2006/relationships/image" Target="../media/image434.png"/><Relationship Id="rId225" Type="http://schemas.openxmlformats.org/officeDocument/2006/relationships/customXml" Target="../ink/ink915.xml"/><Relationship Id="rId246" Type="http://schemas.openxmlformats.org/officeDocument/2006/relationships/image" Target="../media/image455.png"/><Relationship Id="rId267" Type="http://schemas.openxmlformats.org/officeDocument/2006/relationships/customXml" Target="../ink/ink936.xml"/><Relationship Id="rId288" Type="http://schemas.openxmlformats.org/officeDocument/2006/relationships/image" Target="../media/image476.png"/><Relationship Id="rId106" Type="http://schemas.openxmlformats.org/officeDocument/2006/relationships/image" Target="../media/image235.png"/><Relationship Id="rId127" Type="http://schemas.openxmlformats.org/officeDocument/2006/relationships/customXml" Target="../ink/ink866.xml"/><Relationship Id="rId313" Type="http://schemas.openxmlformats.org/officeDocument/2006/relationships/customXml" Target="../ink/ink959.xml"/><Relationship Id="rId10" Type="http://schemas.openxmlformats.org/officeDocument/2006/relationships/image" Target="../media/image24.png"/><Relationship Id="rId31" Type="http://schemas.openxmlformats.org/officeDocument/2006/relationships/customXml" Target="../ink/ink818.xml"/><Relationship Id="rId52" Type="http://schemas.openxmlformats.org/officeDocument/2006/relationships/image" Target="../media/image149.png"/><Relationship Id="rId73" Type="http://schemas.openxmlformats.org/officeDocument/2006/relationships/customXml" Target="../ink/ink839.xml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169" Type="http://schemas.openxmlformats.org/officeDocument/2006/relationships/customXml" Target="../ink/ink887.xml"/><Relationship Id="rId334" Type="http://schemas.openxmlformats.org/officeDocument/2006/relationships/image" Target="../media/image499.png"/><Relationship Id="rId355" Type="http://schemas.openxmlformats.org/officeDocument/2006/relationships/customXml" Target="../ink/ink980.xml"/><Relationship Id="rId4" Type="http://schemas.openxmlformats.org/officeDocument/2006/relationships/image" Target="../media/image21.png"/><Relationship Id="rId180" Type="http://schemas.openxmlformats.org/officeDocument/2006/relationships/image" Target="../media/image320.png"/><Relationship Id="rId215" Type="http://schemas.openxmlformats.org/officeDocument/2006/relationships/customXml" Target="../ink/ink910.xml"/><Relationship Id="rId236" Type="http://schemas.openxmlformats.org/officeDocument/2006/relationships/image" Target="../media/image450.png"/><Relationship Id="rId257" Type="http://schemas.openxmlformats.org/officeDocument/2006/relationships/customXml" Target="../ink/ink931.xml"/><Relationship Id="rId278" Type="http://schemas.openxmlformats.org/officeDocument/2006/relationships/image" Target="../media/image471.png"/><Relationship Id="rId303" Type="http://schemas.openxmlformats.org/officeDocument/2006/relationships/customXml" Target="../ink/ink954.xml"/><Relationship Id="rId42" Type="http://schemas.openxmlformats.org/officeDocument/2006/relationships/image" Target="../media/image144.png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345" Type="http://schemas.openxmlformats.org/officeDocument/2006/relationships/customXml" Target="../ink/ink975.xml"/><Relationship Id="rId191" Type="http://schemas.openxmlformats.org/officeDocument/2006/relationships/customXml" Target="../ink/ink898.xml"/><Relationship Id="rId205" Type="http://schemas.openxmlformats.org/officeDocument/2006/relationships/customXml" Target="../ink/ink905.xml"/><Relationship Id="rId247" Type="http://schemas.openxmlformats.org/officeDocument/2006/relationships/customXml" Target="../ink/ink926.xml"/><Relationship Id="rId107" Type="http://schemas.openxmlformats.org/officeDocument/2006/relationships/customXml" Target="../ink/ink856.xml"/><Relationship Id="rId289" Type="http://schemas.openxmlformats.org/officeDocument/2006/relationships/customXml" Target="../ink/ink947.xml"/><Relationship Id="rId11" Type="http://schemas.openxmlformats.org/officeDocument/2006/relationships/customXml" Target="../ink/ink808.xml"/><Relationship Id="rId53" Type="http://schemas.openxmlformats.org/officeDocument/2006/relationships/customXml" Target="../ink/ink829.xml"/><Relationship Id="rId149" Type="http://schemas.openxmlformats.org/officeDocument/2006/relationships/customXml" Target="../ink/ink877.xml"/><Relationship Id="rId314" Type="http://schemas.openxmlformats.org/officeDocument/2006/relationships/image" Target="../media/image489.png"/><Relationship Id="rId356" Type="http://schemas.openxmlformats.org/officeDocument/2006/relationships/image" Target="../media/image510.png"/><Relationship Id="rId95" Type="http://schemas.openxmlformats.org/officeDocument/2006/relationships/customXml" Target="../ink/ink850.xml"/><Relationship Id="rId160" Type="http://schemas.openxmlformats.org/officeDocument/2006/relationships/image" Target="../media/image310.png"/><Relationship Id="rId216" Type="http://schemas.openxmlformats.org/officeDocument/2006/relationships/image" Target="../media/image440.png"/><Relationship Id="rId258" Type="http://schemas.openxmlformats.org/officeDocument/2006/relationships/image" Target="../media/image461.png"/><Relationship Id="rId22" Type="http://schemas.openxmlformats.org/officeDocument/2006/relationships/image" Target="../media/image67.png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325" Type="http://schemas.openxmlformats.org/officeDocument/2006/relationships/customXml" Target="../ink/ink965.xml"/><Relationship Id="rId171" Type="http://schemas.openxmlformats.org/officeDocument/2006/relationships/customXml" Target="../ink/ink888.xml"/><Relationship Id="rId227" Type="http://schemas.openxmlformats.org/officeDocument/2006/relationships/customXml" Target="../ink/ink916.xml"/><Relationship Id="rId269" Type="http://schemas.openxmlformats.org/officeDocument/2006/relationships/customXml" Target="../ink/ink937.xml"/><Relationship Id="rId33" Type="http://schemas.openxmlformats.org/officeDocument/2006/relationships/customXml" Target="../ink/ink819.xml"/><Relationship Id="rId129" Type="http://schemas.openxmlformats.org/officeDocument/2006/relationships/customXml" Target="../ink/ink867.xml"/><Relationship Id="rId280" Type="http://schemas.openxmlformats.org/officeDocument/2006/relationships/image" Target="../media/image472.png"/><Relationship Id="rId336" Type="http://schemas.openxmlformats.org/officeDocument/2006/relationships/image" Target="../media/image500.png"/><Relationship Id="rId75" Type="http://schemas.openxmlformats.org/officeDocument/2006/relationships/customXml" Target="../ink/ink840.xml"/><Relationship Id="rId140" Type="http://schemas.openxmlformats.org/officeDocument/2006/relationships/image" Target="../media/image252.png"/><Relationship Id="rId182" Type="http://schemas.openxmlformats.org/officeDocument/2006/relationships/image" Target="../media/image321.png"/><Relationship Id="rId6" Type="http://schemas.openxmlformats.org/officeDocument/2006/relationships/image" Target="../media/image22.png"/><Relationship Id="rId238" Type="http://schemas.openxmlformats.org/officeDocument/2006/relationships/image" Target="../media/image451.png"/><Relationship Id="rId291" Type="http://schemas.openxmlformats.org/officeDocument/2006/relationships/customXml" Target="../ink/ink948.xml"/><Relationship Id="rId305" Type="http://schemas.openxmlformats.org/officeDocument/2006/relationships/customXml" Target="../ink/ink955.xml"/><Relationship Id="rId347" Type="http://schemas.openxmlformats.org/officeDocument/2006/relationships/customXml" Target="../ink/ink976.xml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878.xml"/><Relationship Id="rId193" Type="http://schemas.openxmlformats.org/officeDocument/2006/relationships/customXml" Target="../ink/ink899.xml"/><Relationship Id="rId207" Type="http://schemas.openxmlformats.org/officeDocument/2006/relationships/customXml" Target="../ink/ink906.xml"/><Relationship Id="rId249" Type="http://schemas.openxmlformats.org/officeDocument/2006/relationships/customXml" Target="../ink/ink927.xml"/><Relationship Id="rId13" Type="http://schemas.openxmlformats.org/officeDocument/2006/relationships/customXml" Target="../ink/ink809.xml"/><Relationship Id="rId109" Type="http://schemas.openxmlformats.org/officeDocument/2006/relationships/customXml" Target="../ink/ink857.xml"/><Relationship Id="rId260" Type="http://schemas.openxmlformats.org/officeDocument/2006/relationships/image" Target="../media/image462.png"/><Relationship Id="rId316" Type="http://schemas.openxmlformats.org/officeDocument/2006/relationships/image" Target="../media/image490.png"/><Relationship Id="rId55" Type="http://schemas.openxmlformats.org/officeDocument/2006/relationships/customXml" Target="../ink/ink830.xml"/><Relationship Id="rId97" Type="http://schemas.openxmlformats.org/officeDocument/2006/relationships/customXml" Target="../ink/ink851.xml"/><Relationship Id="rId120" Type="http://schemas.openxmlformats.org/officeDocument/2006/relationships/image" Target="../media/image242.png"/><Relationship Id="rId358" Type="http://schemas.openxmlformats.org/officeDocument/2006/relationships/image" Target="../media/image511.png"/><Relationship Id="rId162" Type="http://schemas.openxmlformats.org/officeDocument/2006/relationships/image" Target="../media/image311.png"/><Relationship Id="rId218" Type="http://schemas.openxmlformats.org/officeDocument/2006/relationships/image" Target="../media/image441.png"/><Relationship Id="rId271" Type="http://schemas.openxmlformats.org/officeDocument/2006/relationships/customXml" Target="../ink/ink938.xml"/><Relationship Id="rId24" Type="http://schemas.openxmlformats.org/officeDocument/2006/relationships/image" Target="../media/image135.png"/><Relationship Id="rId66" Type="http://schemas.openxmlformats.org/officeDocument/2006/relationships/image" Target="../media/image156.png"/><Relationship Id="rId131" Type="http://schemas.openxmlformats.org/officeDocument/2006/relationships/customXml" Target="../ink/ink868.xml"/><Relationship Id="rId327" Type="http://schemas.openxmlformats.org/officeDocument/2006/relationships/customXml" Target="../ink/ink966.xml"/><Relationship Id="rId173" Type="http://schemas.openxmlformats.org/officeDocument/2006/relationships/customXml" Target="../ink/ink889.xml"/><Relationship Id="rId229" Type="http://schemas.openxmlformats.org/officeDocument/2006/relationships/customXml" Target="../ink/ink917.xml"/><Relationship Id="rId240" Type="http://schemas.openxmlformats.org/officeDocument/2006/relationships/image" Target="../media/image452.png"/><Relationship Id="rId35" Type="http://schemas.openxmlformats.org/officeDocument/2006/relationships/customXml" Target="../ink/ink820.xml"/><Relationship Id="rId77" Type="http://schemas.openxmlformats.org/officeDocument/2006/relationships/customXml" Target="../ink/ink841.xml"/><Relationship Id="rId100" Type="http://schemas.openxmlformats.org/officeDocument/2006/relationships/image" Target="../media/image232.png"/><Relationship Id="rId282" Type="http://schemas.openxmlformats.org/officeDocument/2006/relationships/image" Target="../media/image473.png"/><Relationship Id="rId338" Type="http://schemas.openxmlformats.org/officeDocument/2006/relationships/image" Target="../media/image501.png"/><Relationship Id="rId8" Type="http://schemas.openxmlformats.org/officeDocument/2006/relationships/image" Target="../media/image23.png"/><Relationship Id="rId142" Type="http://schemas.openxmlformats.org/officeDocument/2006/relationships/image" Target="../media/image253.png"/><Relationship Id="rId184" Type="http://schemas.openxmlformats.org/officeDocument/2006/relationships/image" Target="../media/image322.png"/><Relationship Id="rId251" Type="http://schemas.openxmlformats.org/officeDocument/2006/relationships/customXml" Target="../ink/ink928.xml"/><Relationship Id="rId46" Type="http://schemas.openxmlformats.org/officeDocument/2006/relationships/image" Target="../media/image146.png"/><Relationship Id="rId293" Type="http://schemas.openxmlformats.org/officeDocument/2006/relationships/customXml" Target="../ink/ink949.xml"/><Relationship Id="rId307" Type="http://schemas.openxmlformats.org/officeDocument/2006/relationships/customXml" Target="../ink/ink956.xml"/><Relationship Id="rId349" Type="http://schemas.openxmlformats.org/officeDocument/2006/relationships/customXml" Target="../ink/ink97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41.xml"/><Relationship Id="rId299" Type="http://schemas.openxmlformats.org/officeDocument/2006/relationships/customXml" Target="../ink/ink1132.xml"/><Relationship Id="rId21" Type="http://schemas.openxmlformats.org/officeDocument/2006/relationships/customXml" Target="../ink/ink993.xml"/><Relationship Id="rId63" Type="http://schemas.openxmlformats.org/officeDocument/2006/relationships/customXml" Target="../ink/ink1014.xml"/><Relationship Id="rId159" Type="http://schemas.openxmlformats.org/officeDocument/2006/relationships/customXml" Target="../ink/ink1062.xml"/><Relationship Id="rId324" Type="http://schemas.openxmlformats.org/officeDocument/2006/relationships/image" Target="../media/image536.png"/><Relationship Id="rId366" Type="http://schemas.openxmlformats.org/officeDocument/2006/relationships/image" Target="../media/image556.png"/><Relationship Id="rId170" Type="http://schemas.openxmlformats.org/officeDocument/2006/relationships/image" Target="../media/image315.png"/><Relationship Id="rId226" Type="http://schemas.openxmlformats.org/officeDocument/2006/relationships/image" Target="../media/image445.png"/><Relationship Id="rId433" Type="http://schemas.openxmlformats.org/officeDocument/2006/relationships/customXml" Target="../ink/ink1199.xml"/><Relationship Id="rId268" Type="http://schemas.openxmlformats.org/officeDocument/2006/relationships/image" Target="../media/image466.png"/><Relationship Id="rId32" Type="http://schemas.openxmlformats.org/officeDocument/2006/relationships/image" Target="../media/image139.png"/><Relationship Id="rId74" Type="http://schemas.openxmlformats.org/officeDocument/2006/relationships/image" Target="../media/image160.png"/><Relationship Id="rId128" Type="http://schemas.openxmlformats.org/officeDocument/2006/relationships/image" Target="../media/image246.png"/><Relationship Id="rId335" Type="http://schemas.openxmlformats.org/officeDocument/2006/relationships/customXml" Target="../ink/ink1150.xml"/><Relationship Id="rId377" Type="http://schemas.openxmlformats.org/officeDocument/2006/relationships/customXml" Target="../ink/ink1171.xml"/><Relationship Id="rId5" Type="http://schemas.openxmlformats.org/officeDocument/2006/relationships/customXml" Target="../ink/ink985.xml"/><Relationship Id="rId181" Type="http://schemas.openxmlformats.org/officeDocument/2006/relationships/customXml" Target="../ink/ink1073.xml"/><Relationship Id="rId237" Type="http://schemas.openxmlformats.org/officeDocument/2006/relationships/customXml" Target="../ink/ink1101.xml"/><Relationship Id="rId402" Type="http://schemas.openxmlformats.org/officeDocument/2006/relationships/image" Target="../media/image574.png"/><Relationship Id="rId279" Type="http://schemas.openxmlformats.org/officeDocument/2006/relationships/customXml" Target="../ink/ink1122.xml"/><Relationship Id="rId444" Type="http://schemas.openxmlformats.org/officeDocument/2006/relationships/image" Target="../media/image595.png"/><Relationship Id="rId43" Type="http://schemas.openxmlformats.org/officeDocument/2006/relationships/customXml" Target="../ink/ink1004.xml"/><Relationship Id="rId139" Type="http://schemas.openxmlformats.org/officeDocument/2006/relationships/customXml" Target="../ink/ink1052.xml"/><Relationship Id="rId290" Type="http://schemas.openxmlformats.org/officeDocument/2006/relationships/image" Target="../media/image520.png"/><Relationship Id="rId304" Type="http://schemas.openxmlformats.org/officeDocument/2006/relationships/image" Target="../media/image526.png"/><Relationship Id="rId346" Type="http://schemas.openxmlformats.org/officeDocument/2006/relationships/image" Target="../media/image547.png"/><Relationship Id="rId388" Type="http://schemas.openxmlformats.org/officeDocument/2006/relationships/image" Target="../media/image567.png"/><Relationship Id="rId85" Type="http://schemas.openxmlformats.org/officeDocument/2006/relationships/customXml" Target="../ink/ink1025.xml"/><Relationship Id="rId150" Type="http://schemas.openxmlformats.org/officeDocument/2006/relationships/image" Target="../media/image257.png"/><Relationship Id="rId192" Type="http://schemas.openxmlformats.org/officeDocument/2006/relationships/image" Target="../media/image325.png"/><Relationship Id="rId206" Type="http://schemas.openxmlformats.org/officeDocument/2006/relationships/image" Target="../media/image435.png"/><Relationship Id="rId413" Type="http://schemas.openxmlformats.org/officeDocument/2006/relationships/customXml" Target="../ink/ink1189.xml"/><Relationship Id="rId248" Type="http://schemas.openxmlformats.org/officeDocument/2006/relationships/image" Target="../media/image456.png"/><Relationship Id="rId455" Type="http://schemas.openxmlformats.org/officeDocument/2006/relationships/customXml" Target="../ink/ink1210.xml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315" Type="http://schemas.openxmlformats.org/officeDocument/2006/relationships/customXml" Target="../ink/ink1140.xml"/><Relationship Id="rId357" Type="http://schemas.openxmlformats.org/officeDocument/2006/relationships/customXml" Target="../ink/ink1161.xml"/><Relationship Id="rId54" Type="http://schemas.openxmlformats.org/officeDocument/2006/relationships/image" Target="../media/image150.png"/><Relationship Id="rId96" Type="http://schemas.openxmlformats.org/officeDocument/2006/relationships/image" Target="../media/image169.png"/><Relationship Id="rId161" Type="http://schemas.openxmlformats.org/officeDocument/2006/relationships/customXml" Target="../ink/ink1063.xml"/><Relationship Id="rId217" Type="http://schemas.openxmlformats.org/officeDocument/2006/relationships/customXml" Target="../ink/ink1091.xml"/><Relationship Id="rId399" Type="http://schemas.openxmlformats.org/officeDocument/2006/relationships/customXml" Target="../ink/ink1182.xml"/><Relationship Id="rId259" Type="http://schemas.openxmlformats.org/officeDocument/2006/relationships/customXml" Target="../ink/ink1112.xml"/><Relationship Id="rId424" Type="http://schemas.openxmlformats.org/officeDocument/2006/relationships/image" Target="../media/image585.png"/><Relationship Id="rId466" Type="http://schemas.openxmlformats.org/officeDocument/2006/relationships/image" Target="../media/image606.png"/><Relationship Id="rId23" Type="http://schemas.openxmlformats.org/officeDocument/2006/relationships/customXml" Target="../ink/ink994.xml"/><Relationship Id="rId119" Type="http://schemas.openxmlformats.org/officeDocument/2006/relationships/customXml" Target="../ink/ink1042.xml"/><Relationship Id="rId270" Type="http://schemas.openxmlformats.org/officeDocument/2006/relationships/image" Target="../media/image467.png"/><Relationship Id="rId326" Type="http://schemas.openxmlformats.org/officeDocument/2006/relationships/image" Target="../media/image537.png"/><Relationship Id="rId65" Type="http://schemas.openxmlformats.org/officeDocument/2006/relationships/customXml" Target="../ink/ink1015.xml"/><Relationship Id="rId130" Type="http://schemas.openxmlformats.org/officeDocument/2006/relationships/image" Target="../media/image247.png"/><Relationship Id="rId368" Type="http://schemas.openxmlformats.org/officeDocument/2006/relationships/image" Target="../media/image557.png"/><Relationship Id="rId172" Type="http://schemas.openxmlformats.org/officeDocument/2006/relationships/image" Target="../media/image316.png"/><Relationship Id="rId228" Type="http://schemas.openxmlformats.org/officeDocument/2006/relationships/image" Target="../media/image446.png"/><Relationship Id="rId435" Type="http://schemas.openxmlformats.org/officeDocument/2006/relationships/customXml" Target="../ink/ink1200.xml"/><Relationship Id="rId281" Type="http://schemas.openxmlformats.org/officeDocument/2006/relationships/customXml" Target="../ink/ink1123.xml"/><Relationship Id="rId337" Type="http://schemas.openxmlformats.org/officeDocument/2006/relationships/customXml" Target="../ink/ink1151.xml"/><Relationship Id="rId34" Type="http://schemas.openxmlformats.org/officeDocument/2006/relationships/image" Target="../media/image140.png"/><Relationship Id="rId76" Type="http://schemas.openxmlformats.org/officeDocument/2006/relationships/image" Target="../media/image161.png"/><Relationship Id="rId141" Type="http://schemas.openxmlformats.org/officeDocument/2006/relationships/customXml" Target="../ink/ink1053.xml"/><Relationship Id="rId379" Type="http://schemas.openxmlformats.org/officeDocument/2006/relationships/customXml" Target="../ink/ink1172.xml"/><Relationship Id="rId7" Type="http://schemas.openxmlformats.org/officeDocument/2006/relationships/customXml" Target="../ink/ink986.xml"/><Relationship Id="rId183" Type="http://schemas.openxmlformats.org/officeDocument/2006/relationships/customXml" Target="../ink/ink1074.xml"/><Relationship Id="rId239" Type="http://schemas.openxmlformats.org/officeDocument/2006/relationships/customXml" Target="../ink/ink1102.xml"/><Relationship Id="rId390" Type="http://schemas.openxmlformats.org/officeDocument/2006/relationships/image" Target="../media/image568.png"/><Relationship Id="rId404" Type="http://schemas.openxmlformats.org/officeDocument/2006/relationships/image" Target="../media/image575.png"/><Relationship Id="rId446" Type="http://schemas.openxmlformats.org/officeDocument/2006/relationships/image" Target="../media/image596.png"/><Relationship Id="rId250" Type="http://schemas.openxmlformats.org/officeDocument/2006/relationships/image" Target="../media/image457.png"/><Relationship Id="rId292" Type="http://schemas.openxmlformats.org/officeDocument/2006/relationships/image" Target="../media/image478.png"/><Relationship Id="rId306" Type="http://schemas.openxmlformats.org/officeDocument/2006/relationships/image" Target="../media/image527.png"/><Relationship Id="rId45" Type="http://schemas.openxmlformats.org/officeDocument/2006/relationships/customXml" Target="../ink/ink1005.xml"/><Relationship Id="rId87" Type="http://schemas.openxmlformats.org/officeDocument/2006/relationships/customXml" Target="../ink/ink1026.xml"/><Relationship Id="rId110" Type="http://schemas.openxmlformats.org/officeDocument/2006/relationships/image" Target="../media/image237.png"/><Relationship Id="rId348" Type="http://schemas.openxmlformats.org/officeDocument/2006/relationships/image" Target="../media/image548.png"/><Relationship Id="rId152" Type="http://schemas.openxmlformats.org/officeDocument/2006/relationships/image" Target="../media/image258.png"/><Relationship Id="rId194" Type="http://schemas.openxmlformats.org/officeDocument/2006/relationships/image" Target="../media/image326.png"/><Relationship Id="rId208" Type="http://schemas.openxmlformats.org/officeDocument/2006/relationships/image" Target="../media/image436.png"/><Relationship Id="rId415" Type="http://schemas.openxmlformats.org/officeDocument/2006/relationships/customXml" Target="../ink/ink1190.xml"/><Relationship Id="rId457" Type="http://schemas.openxmlformats.org/officeDocument/2006/relationships/customXml" Target="../ink/ink1211.xml"/><Relationship Id="rId261" Type="http://schemas.openxmlformats.org/officeDocument/2006/relationships/customXml" Target="../ink/ink1113.xml"/><Relationship Id="rId14" Type="http://schemas.openxmlformats.org/officeDocument/2006/relationships/image" Target="../media/image26.png"/><Relationship Id="rId56" Type="http://schemas.openxmlformats.org/officeDocument/2006/relationships/image" Target="../media/image151.png"/><Relationship Id="rId317" Type="http://schemas.openxmlformats.org/officeDocument/2006/relationships/customXml" Target="../ink/ink1141.xml"/><Relationship Id="rId359" Type="http://schemas.openxmlformats.org/officeDocument/2006/relationships/customXml" Target="../ink/ink1162.xml"/><Relationship Id="rId98" Type="http://schemas.openxmlformats.org/officeDocument/2006/relationships/image" Target="../media/image170.png"/><Relationship Id="rId121" Type="http://schemas.openxmlformats.org/officeDocument/2006/relationships/customXml" Target="../ink/ink1043.xml"/><Relationship Id="rId163" Type="http://schemas.openxmlformats.org/officeDocument/2006/relationships/customXml" Target="../ink/ink1064.xml"/><Relationship Id="rId219" Type="http://schemas.openxmlformats.org/officeDocument/2006/relationships/customXml" Target="../ink/ink1092.xml"/><Relationship Id="rId370" Type="http://schemas.openxmlformats.org/officeDocument/2006/relationships/image" Target="../media/image558.png"/><Relationship Id="rId426" Type="http://schemas.openxmlformats.org/officeDocument/2006/relationships/image" Target="../media/image586.png"/><Relationship Id="rId230" Type="http://schemas.openxmlformats.org/officeDocument/2006/relationships/image" Target="../media/image447.png"/><Relationship Id="rId468" Type="http://schemas.openxmlformats.org/officeDocument/2006/relationships/image" Target="../media/image607.png"/><Relationship Id="rId25" Type="http://schemas.openxmlformats.org/officeDocument/2006/relationships/customXml" Target="../ink/ink995.xml"/><Relationship Id="rId67" Type="http://schemas.openxmlformats.org/officeDocument/2006/relationships/customXml" Target="../ink/ink1016.xml"/><Relationship Id="rId272" Type="http://schemas.openxmlformats.org/officeDocument/2006/relationships/image" Target="../media/image468.png"/><Relationship Id="rId328" Type="http://schemas.openxmlformats.org/officeDocument/2006/relationships/image" Target="../media/image538.png"/><Relationship Id="rId132" Type="http://schemas.openxmlformats.org/officeDocument/2006/relationships/image" Target="../media/image248.png"/><Relationship Id="rId174" Type="http://schemas.openxmlformats.org/officeDocument/2006/relationships/image" Target="../media/image317.png"/><Relationship Id="rId381" Type="http://schemas.openxmlformats.org/officeDocument/2006/relationships/customXml" Target="../ink/ink1173.xml"/><Relationship Id="rId241" Type="http://schemas.openxmlformats.org/officeDocument/2006/relationships/customXml" Target="../ink/ink1103.xml"/><Relationship Id="rId437" Type="http://schemas.openxmlformats.org/officeDocument/2006/relationships/customXml" Target="../ink/ink1201.xml"/><Relationship Id="rId36" Type="http://schemas.openxmlformats.org/officeDocument/2006/relationships/image" Target="../media/image141.png"/><Relationship Id="rId283" Type="http://schemas.openxmlformats.org/officeDocument/2006/relationships/customXml" Target="../ink/ink1124.xml"/><Relationship Id="rId339" Type="http://schemas.openxmlformats.org/officeDocument/2006/relationships/customXml" Target="../ink/ink1152.xml"/><Relationship Id="rId78" Type="http://schemas.openxmlformats.org/officeDocument/2006/relationships/image" Target="../media/image162.png"/><Relationship Id="rId101" Type="http://schemas.openxmlformats.org/officeDocument/2006/relationships/customXml" Target="../ink/ink1033.xml"/><Relationship Id="rId143" Type="http://schemas.openxmlformats.org/officeDocument/2006/relationships/customXml" Target="../ink/ink1054.xml"/><Relationship Id="rId185" Type="http://schemas.openxmlformats.org/officeDocument/2006/relationships/customXml" Target="../ink/ink1075.xml"/><Relationship Id="rId350" Type="http://schemas.openxmlformats.org/officeDocument/2006/relationships/image" Target="../media/image549.png"/><Relationship Id="rId406" Type="http://schemas.openxmlformats.org/officeDocument/2006/relationships/image" Target="../media/image576.png"/><Relationship Id="rId9" Type="http://schemas.openxmlformats.org/officeDocument/2006/relationships/customXml" Target="../ink/ink987.xml"/><Relationship Id="rId210" Type="http://schemas.openxmlformats.org/officeDocument/2006/relationships/image" Target="../media/image437.png"/><Relationship Id="rId392" Type="http://schemas.openxmlformats.org/officeDocument/2006/relationships/image" Target="../media/image569.png"/><Relationship Id="rId448" Type="http://schemas.openxmlformats.org/officeDocument/2006/relationships/image" Target="../media/image597.png"/><Relationship Id="rId252" Type="http://schemas.openxmlformats.org/officeDocument/2006/relationships/image" Target="../media/image458.png"/><Relationship Id="rId294" Type="http://schemas.openxmlformats.org/officeDocument/2006/relationships/image" Target="../media/image521.png"/><Relationship Id="rId308" Type="http://schemas.openxmlformats.org/officeDocument/2006/relationships/image" Target="../media/image528.png"/><Relationship Id="rId47" Type="http://schemas.openxmlformats.org/officeDocument/2006/relationships/customXml" Target="../ink/ink1006.xml"/><Relationship Id="rId89" Type="http://schemas.openxmlformats.org/officeDocument/2006/relationships/customXml" Target="../ink/ink1027.xml"/><Relationship Id="rId112" Type="http://schemas.openxmlformats.org/officeDocument/2006/relationships/image" Target="../media/image238.png"/><Relationship Id="rId154" Type="http://schemas.openxmlformats.org/officeDocument/2006/relationships/image" Target="../media/image259.png"/><Relationship Id="rId361" Type="http://schemas.openxmlformats.org/officeDocument/2006/relationships/customXml" Target="../ink/ink1163.xml"/><Relationship Id="rId196" Type="http://schemas.openxmlformats.org/officeDocument/2006/relationships/image" Target="../media/image328.png"/><Relationship Id="rId417" Type="http://schemas.openxmlformats.org/officeDocument/2006/relationships/customXml" Target="../ink/ink1191.xml"/><Relationship Id="rId459" Type="http://schemas.openxmlformats.org/officeDocument/2006/relationships/customXml" Target="../ink/ink1212.xml"/><Relationship Id="rId16" Type="http://schemas.openxmlformats.org/officeDocument/2006/relationships/image" Target="../media/image27.png"/><Relationship Id="rId221" Type="http://schemas.openxmlformats.org/officeDocument/2006/relationships/customXml" Target="../ink/ink1093.xml"/><Relationship Id="rId263" Type="http://schemas.openxmlformats.org/officeDocument/2006/relationships/customXml" Target="../ink/ink1114.xml"/><Relationship Id="rId319" Type="http://schemas.openxmlformats.org/officeDocument/2006/relationships/customXml" Target="../ink/ink1142.xml"/><Relationship Id="rId58" Type="http://schemas.openxmlformats.org/officeDocument/2006/relationships/image" Target="../media/image152.png"/><Relationship Id="rId123" Type="http://schemas.openxmlformats.org/officeDocument/2006/relationships/customXml" Target="../ink/ink1044.xml"/><Relationship Id="rId330" Type="http://schemas.openxmlformats.org/officeDocument/2006/relationships/image" Target="../media/image539.png"/><Relationship Id="rId165" Type="http://schemas.openxmlformats.org/officeDocument/2006/relationships/customXml" Target="../ink/ink1065.xml"/><Relationship Id="rId372" Type="http://schemas.openxmlformats.org/officeDocument/2006/relationships/image" Target="../media/image559.png"/><Relationship Id="rId428" Type="http://schemas.openxmlformats.org/officeDocument/2006/relationships/image" Target="../media/image587.png"/><Relationship Id="rId232" Type="http://schemas.openxmlformats.org/officeDocument/2006/relationships/image" Target="../media/image448.png"/><Relationship Id="rId274" Type="http://schemas.openxmlformats.org/officeDocument/2006/relationships/image" Target="../media/image469.png"/><Relationship Id="rId27" Type="http://schemas.openxmlformats.org/officeDocument/2006/relationships/customXml" Target="../ink/ink996.xml"/><Relationship Id="rId69" Type="http://schemas.openxmlformats.org/officeDocument/2006/relationships/customXml" Target="../ink/ink1017.xml"/><Relationship Id="rId134" Type="http://schemas.openxmlformats.org/officeDocument/2006/relationships/image" Target="../media/image249.png"/><Relationship Id="rId80" Type="http://schemas.openxmlformats.org/officeDocument/2006/relationships/image" Target="../media/image163.png"/><Relationship Id="rId176" Type="http://schemas.openxmlformats.org/officeDocument/2006/relationships/image" Target="../media/image318.png"/><Relationship Id="rId341" Type="http://schemas.openxmlformats.org/officeDocument/2006/relationships/customXml" Target="../ink/ink1153.xml"/><Relationship Id="rId383" Type="http://schemas.openxmlformats.org/officeDocument/2006/relationships/customXml" Target="../ink/ink1174.xml"/><Relationship Id="rId439" Type="http://schemas.openxmlformats.org/officeDocument/2006/relationships/customXml" Target="../ink/ink1202.xml"/><Relationship Id="rId201" Type="http://schemas.openxmlformats.org/officeDocument/2006/relationships/customXml" Target="../ink/ink1083.xml"/><Relationship Id="rId243" Type="http://schemas.openxmlformats.org/officeDocument/2006/relationships/customXml" Target="../ink/ink1104.xml"/><Relationship Id="rId285" Type="http://schemas.openxmlformats.org/officeDocument/2006/relationships/customXml" Target="../ink/ink1125.xml"/><Relationship Id="rId450" Type="http://schemas.openxmlformats.org/officeDocument/2006/relationships/image" Target="../media/image598.png"/><Relationship Id="rId38" Type="http://schemas.openxmlformats.org/officeDocument/2006/relationships/image" Target="../media/image142.png"/><Relationship Id="rId103" Type="http://schemas.openxmlformats.org/officeDocument/2006/relationships/customXml" Target="../ink/ink1034.xml"/><Relationship Id="rId310" Type="http://schemas.openxmlformats.org/officeDocument/2006/relationships/image" Target="../media/image529.png"/><Relationship Id="rId91" Type="http://schemas.openxmlformats.org/officeDocument/2006/relationships/customXml" Target="../ink/ink1028.xml"/><Relationship Id="rId145" Type="http://schemas.openxmlformats.org/officeDocument/2006/relationships/customXml" Target="../ink/ink1055.xml"/><Relationship Id="rId187" Type="http://schemas.openxmlformats.org/officeDocument/2006/relationships/customXml" Target="../ink/ink1076.xml"/><Relationship Id="rId352" Type="http://schemas.openxmlformats.org/officeDocument/2006/relationships/image" Target="../media/image550.png"/><Relationship Id="rId394" Type="http://schemas.openxmlformats.org/officeDocument/2006/relationships/image" Target="../media/image570.png"/><Relationship Id="rId408" Type="http://schemas.openxmlformats.org/officeDocument/2006/relationships/image" Target="../media/image577.png"/><Relationship Id="rId212" Type="http://schemas.openxmlformats.org/officeDocument/2006/relationships/image" Target="../media/image438.png"/><Relationship Id="rId254" Type="http://schemas.openxmlformats.org/officeDocument/2006/relationships/image" Target="../media/image459.png"/><Relationship Id="rId49" Type="http://schemas.openxmlformats.org/officeDocument/2006/relationships/customXml" Target="../ink/ink1007.xml"/><Relationship Id="rId114" Type="http://schemas.openxmlformats.org/officeDocument/2006/relationships/image" Target="../media/image239.png"/><Relationship Id="rId296" Type="http://schemas.openxmlformats.org/officeDocument/2006/relationships/image" Target="../media/image522.png"/><Relationship Id="rId461" Type="http://schemas.openxmlformats.org/officeDocument/2006/relationships/customXml" Target="../ink/ink1213.xml"/><Relationship Id="rId60" Type="http://schemas.openxmlformats.org/officeDocument/2006/relationships/image" Target="../media/image153.png"/><Relationship Id="rId156" Type="http://schemas.openxmlformats.org/officeDocument/2006/relationships/image" Target="../media/image260.png"/><Relationship Id="rId198" Type="http://schemas.openxmlformats.org/officeDocument/2006/relationships/image" Target="../media/image373.png"/><Relationship Id="rId321" Type="http://schemas.openxmlformats.org/officeDocument/2006/relationships/customXml" Target="../ink/ink1143.xml"/><Relationship Id="rId363" Type="http://schemas.openxmlformats.org/officeDocument/2006/relationships/customXml" Target="../ink/ink1164.xml"/><Relationship Id="rId419" Type="http://schemas.openxmlformats.org/officeDocument/2006/relationships/customXml" Target="../ink/ink1192.xml"/><Relationship Id="rId223" Type="http://schemas.openxmlformats.org/officeDocument/2006/relationships/customXml" Target="../ink/ink1094.xml"/><Relationship Id="rId430" Type="http://schemas.openxmlformats.org/officeDocument/2006/relationships/image" Target="../media/image588.png"/><Relationship Id="rId18" Type="http://schemas.openxmlformats.org/officeDocument/2006/relationships/image" Target="../media/image28.png"/><Relationship Id="rId265" Type="http://schemas.openxmlformats.org/officeDocument/2006/relationships/customXml" Target="../ink/ink1115.xml"/><Relationship Id="rId125" Type="http://schemas.openxmlformats.org/officeDocument/2006/relationships/customXml" Target="../ink/ink1045.xml"/><Relationship Id="rId167" Type="http://schemas.openxmlformats.org/officeDocument/2006/relationships/customXml" Target="../ink/ink1066.xml"/><Relationship Id="rId332" Type="http://schemas.openxmlformats.org/officeDocument/2006/relationships/image" Target="../media/image540.png"/><Relationship Id="rId374" Type="http://schemas.openxmlformats.org/officeDocument/2006/relationships/image" Target="../media/image560.png"/><Relationship Id="rId71" Type="http://schemas.openxmlformats.org/officeDocument/2006/relationships/customXml" Target="../ink/ink1018.xml"/><Relationship Id="rId234" Type="http://schemas.openxmlformats.org/officeDocument/2006/relationships/image" Target="../media/image449.png"/><Relationship Id="rId2" Type="http://schemas.openxmlformats.org/officeDocument/2006/relationships/image" Target="../media/image1.png"/><Relationship Id="rId29" Type="http://schemas.openxmlformats.org/officeDocument/2006/relationships/customXml" Target="../ink/ink997.xml"/><Relationship Id="rId276" Type="http://schemas.openxmlformats.org/officeDocument/2006/relationships/image" Target="../media/image514.png"/><Relationship Id="rId441" Type="http://schemas.openxmlformats.org/officeDocument/2006/relationships/customXml" Target="../ink/ink1203.xml"/><Relationship Id="rId40" Type="http://schemas.openxmlformats.org/officeDocument/2006/relationships/image" Target="../media/image143.png"/><Relationship Id="rId136" Type="http://schemas.openxmlformats.org/officeDocument/2006/relationships/image" Target="../media/image250.png"/><Relationship Id="rId178" Type="http://schemas.openxmlformats.org/officeDocument/2006/relationships/image" Target="../media/image319.png"/><Relationship Id="rId301" Type="http://schemas.openxmlformats.org/officeDocument/2006/relationships/customXml" Target="../ink/ink1133.xml"/><Relationship Id="rId343" Type="http://schemas.openxmlformats.org/officeDocument/2006/relationships/customXml" Target="../ink/ink1154.xml"/><Relationship Id="rId61" Type="http://schemas.openxmlformats.org/officeDocument/2006/relationships/customXml" Target="../ink/ink1013.xml"/><Relationship Id="rId82" Type="http://schemas.openxmlformats.org/officeDocument/2006/relationships/image" Target="../media/image164.png"/><Relationship Id="rId199" Type="http://schemas.openxmlformats.org/officeDocument/2006/relationships/customXml" Target="../ink/ink1082.xml"/><Relationship Id="rId203" Type="http://schemas.openxmlformats.org/officeDocument/2006/relationships/customXml" Target="../ink/ink1084.xml"/><Relationship Id="rId385" Type="http://schemas.openxmlformats.org/officeDocument/2006/relationships/customXml" Target="../ink/ink1175.xml"/><Relationship Id="rId19" Type="http://schemas.openxmlformats.org/officeDocument/2006/relationships/customXml" Target="../ink/ink992.xml"/><Relationship Id="rId224" Type="http://schemas.openxmlformats.org/officeDocument/2006/relationships/image" Target="../media/image444.png"/><Relationship Id="rId245" Type="http://schemas.openxmlformats.org/officeDocument/2006/relationships/customXml" Target="../ink/ink1105.xml"/><Relationship Id="rId266" Type="http://schemas.openxmlformats.org/officeDocument/2006/relationships/image" Target="../media/image465.png"/><Relationship Id="rId287" Type="http://schemas.openxmlformats.org/officeDocument/2006/relationships/customXml" Target="../ink/ink1126.xml"/><Relationship Id="rId410" Type="http://schemas.openxmlformats.org/officeDocument/2006/relationships/image" Target="../media/image578.png"/><Relationship Id="rId431" Type="http://schemas.openxmlformats.org/officeDocument/2006/relationships/customXml" Target="../ink/ink1198.xml"/><Relationship Id="rId452" Type="http://schemas.openxmlformats.org/officeDocument/2006/relationships/image" Target="../media/image599.png"/><Relationship Id="rId30" Type="http://schemas.openxmlformats.org/officeDocument/2006/relationships/image" Target="../media/image138.png"/><Relationship Id="rId105" Type="http://schemas.openxmlformats.org/officeDocument/2006/relationships/customXml" Target="../ink/ink1035.xml"/><Relationship Id="rId126" Type="http://schemas.openxmlformats.org/officeDocument/2006/relationships/image" Target="../media/image245.png"/><Relationship Id="rId147" Type="http://schemas.openxmlformats.org/officeDocument/2006/relationships/customXml" Target="../ink/ink1056.xml"/><Relationship Id="rId168" Type="http://schemas.openxmlformats.org/officeDocument/2006/relationships/image" Target="../media/image314.png"/><Relationship Id="rId312" Type="http://schemas.openxmlformats.org/officeDocument/2006/relationships/image" Target="../media/image530.png"/><Relationship Id="rId333" Type="http://schemas.openxmlformats.org/officeDocument/2006/relationships/customXml" Target="../ink/ink1149.xml"/><Relationship Id="rId354" Type="http://schemas.openxmlformats.org/officeDocument/2006/relationships/image" Target="../media/image509.png"/><Relationship Id="rId51" Type="http://schemas.openxmlformats.org/officeDocument/2006/relationships/customXml" Target="../ink/ink1008.xml"/><Relationship Id="rId72" Type="http://schemas.openxmlformats.org/officeDocument/2006/relationships/image" Target="../media/image159.png"/><Relationship Id="rId93" Type="http://schemas.openxmlformats.org/officeDocument/2006/relationships/customXml" Target="../ink/ink1029.xml"/><Relationship Id="rId189" Type="http://schemas.openxmlformats.org/officeDocument/2006/relationships/customXml" Target="../ink/ink1077.xml"/><Relationship Id="rId375" Type="http://schemas.openxmlformats.org/officeDocument/2006/relationships/customXml" Target="../ink/ink1170.xml"/><Relationship Id="rId396" Type="http://schemas.openxmlformats.org/officeDocument/2006/relationships/image" Target="../media/image571.png"/><Relationship Id="rId3" Type="http://schemas.openxmlformats.org/officeDocument/2006/relationships/customXml" Target="../ink/ink984.xml"/><Relationship Id="rId214" Type="http://schemas.openxmlformats.org/officeDocument/2006/relationships/image" Target="../media/image439.png"/><Relationship Id="rId235" Type="http://schemas.openxmlformats.org/officeDocument/2006/relationships/customXml" Target="../ink/ink1100.xml"/><Relationship Id="rId256" Type="http://schemas.openxmlformats.org/officeDocument/2006/relationships/image" Target="../media/image460.png"/><Relationship Id="rId277" Type="http://schemas.openxmlformats.org/officeDocument/2006/relationships/customXml" Target="../ink/ink1121.xml"/><Relationship Id="rId298" Type="http://schemas.openxmlformats.org/officeDocument/2006/relationships/image" Target="../media/image523.png"/><Relationship Id="rId400" Type="http://schemas.openxmlformats.org/officeDocument/2006/relationships/image" Target="../media/image573.png"/><Relationship Id="rId421" Type="http://schemas.openxmlformats.org/officeDocument/2006/relationships/customXml" Target="../ink/ink1193.xml"/><Relationship Id="rId442" Type="http://schemas.openxmlformats.org/officeDocument/2006/relationships/image" Target="../media/image594.png"/><Relationship Id="rId463" Type="http://schemas.openxmlformats.org/officeDocument/2006/relationships/customXml" Target="../ink/ink1214.xml"/><Relationship Id="rId116" Type="http://schemas.openxmlformats.org/officeDocument/2006/relationships/image" Target="../media/image240.png"/><Relationship Id="rId137" Type="http://schemas.openxmlformats.org/officeDocument/2006/relationships/customXml" Target="../ink/ink1051.xml"/><Relationship Id="rId158" Type="http://schemas.openxmlformats.org/officeDocument/2006/relationships/image" Target="../media/image309.png"/><Relationship Id="rId302" Type="http://schemas.openxmlformats.org/officeDocument/2006/relationships/image" Target="../media/image525.png"/><Relationship Id="rId323" Type="http://schemas.openxmlformats.org/officeDocument/2006/relationships/customXml" Target="../ink/ink1144.xml"/><Relationship Id="rId344" Type="http://schemas.openxmlformats.org/officeDocument/2006/relationships/image" Target="../media/image546.png"/><Relationship Id="rId20" Type="http://schemas.openxmlformats.org/officeDocument/2006/relationships/image" Target="../media/image29.png"/><Relationship Id="rId41" Type="http://schemas.openxmlformats.org/officeDocument/2006/relationships/customXml" Target="../ink/ink1003.xml"/><Relationship Id="rId62" Type="http://schemas.openxmlformats.org/officeDocument/2006/relationships/image" Target="../media/image154.png"/><Relationship Id="rId83" Type="http://schemas.openxmlformats.org/officeDocument/2006/relationships/customXml" Target="../ink/ink1024.xml"/><Relationship Id="rId179" Type="http://schemas.openxmlformats.org/officeDocument/2006/relationships/customXml" Target="../ink/ink1072.xml"/><Relationship Id="rId365" Type="http://schemas.openxmlformats.org/officeDocument/2006/relationships/customXml" Target="../ink/ink1165.xml"/><Relationship Id="rId386" Type="http://schemas.openxmlformats.org/officeDocument/2006/relationships/image" Target="../media/image566.png"/><Relationship Id="rId190" Type="http://schemas.openxmlformats.org/officeDocument/2006/relationships/image" Target="../media/image324.png"/><Relationship Id="rId204" Type="http://schemas.openxmlformats.org/officeDocument/2006/relationships/image" Target="../media/image434.png"/><Relationship Id="rId225" Type="http://schemas.openxmlformats.org/officeDocument/2006/relationships/customXml" Target="../ink/ink1095.xml"/><Relationship Id="rId246" Type="http://schemas.openxmlformats.org/officeDocument/2006/relationships/image" Target="../media/image455.png"/><Relationship Id="rId267" Type="http://schemas.openxmlformats.org/officeDocument/2006/relationships/customXml" Target="../ink/ink1116.xml"/><Relationship Id="rId288" Type="http://schemas.openxmlformats.org/officeDocument/2006/relationships/image" Target="../media/image519.png"/><Relationship Id="rId411" Type="http://schemas.openxmlformats.org/officeDocument/2006/relationships/customXml" Target="../ink/ink1188.xml"/><Relationship Id="rId432" Type="http://schemas.openxmlformats.org/officeDocument/2006/relationships/image" Target="../media/image589.png"/><Relationship Id="rId453" Type="http://schemas.openxmlformats.org/officeDocument/2006/relationships/customXml" Target="../ink/ink1209.xml"/><Relationship Id="rId106" Type="http://schemas.openxmlformats.org/officeDocument/2006/relationships/image" Target="../media/image235.png"/><Relationship Id="rId127" Type="http://schemas.openxmlformats.org/officeDocument/2006/relationships/customXml" Target="../ink/ink1046.xml"/><Relationship Id="rId313" Type="http://schemas.openxmlformats.org/officeDocument/2006/relationships/customXml" Target="../ink/ink1139.xml"/><Relationship Id="rId10" Type="http://schemas.openxmlformats.org/officeDocument/2006/relationships/image" Target="../media/image24.png"/><Relationship Id="rId31" Type="http://schemas.openxmlformats.org/officeDocument/2006/relationships/customXml" Target="../ink/ink998.xml"/><Relationship Id="rId52" Type="http://schemas.openxmlformats.org/officeDocument/2006/relationships/image" Target="../media/image149.png"/><Relationship Id="rId73" Type="http://schemas.openxmlformats.org/officeDocument/2006/relationships/customXml" Target="../ink/ink1019.xml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169" Type="http://schemas.openxmlformats.org/officeDocument/2006/relationships/customXml" Target="../ink/ink1067.xml"/><Relationship Id="rId334" Type="http://schemas.openxmlformats.org/officeDocument/2006/relationships/image" Target="../media/image541.png"/><Relationship Id="rId355" Type="http://schemas.openxmlformats.org/officeDocument/2006/relationships/customXml" Target="../ink/ink1160.xml"/><Relationship Id="rId376" Type="http://schemas.openxmlformats.org/officeDocument/2006/relationships/image" Target="../media/image561.png"/><Relationship Id="rId397" Type="http://schemas.openxmlformats.org/officeDocument/2006/relationships/customXml" Target="../ink/ink1181.xml"/><Relationship Id="rId4" Type="http://schemas.openxmlformats.org/officeDocument/2006/relationships/image" Target="../media/image21.png"/><Relationship Id="rId180" Type="http://schemas.openxmlformats.org/officeDocument/2006/relationships/image" Target="../media/image320.png"/><Relationship Id="rId215" Type="http://schemas.openxmlformats.org/officeDocument/2006/relationships/customXml" Target="../ink/ink1090.xml"/><Relationship Id="rId236" Type="http://schemas.openxmlformats.org/officeDocument/2006/relationships/image" Target="../media/image450.png"/><Relationship Id="rId257" Type="http://schemas.openxmlformats.org/officeDocument/2006/relationships/customXml" Target="../ink/ink1111.xml"/><Relationship Id="rId278" Type="http://schemas.openxmlformats.org/officeDocument/2006/relationships/image" Target="../media/image515.png"/><Relationship Id="rId401" Type="http://schemas.openxmlformats.org/officeDocument/2006/relationships/customXml" Target="../ink/ink1183.xml"/><Relationship Id="rId422" Type="http://schemas.openxmlformats.org/officeDocument/2006/relationships/image" Target="../media/image584.png"/><Relationship Id="rId443" Type="http://schemas.openxmlformats.org/officeDocument/2006/relationships/customXml" Target="../ink/ink1204.xml"/><Relationship Id="rId464" Type="http://schemas.openxmlformats.org/officeDocument/2006/relationships/image" Target="../media/image605.png"/><Relationship Id="rId303" Type="http://schemas.openxmlformats.org/officeDocument/2006/relationships/customXml" Target="../ink/ink1134.xml"/><Relationship Id="rId42" Type="http://schemas.openxmlformats.org/officeDocument/2006/relationships/image" Target="../media/image144.png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345" Type="http://schemas.openxmlformats.org/officeDocument/2006/relationships/customXml" Target="../ink/ink1155.xml"/><Relationship Id="rId387" Type="http://schemas.openxmlformats.org/officeDocument/2006/relationships/customXml" Target="../ink/ink1176.xml"/><Relationship Id="rId191" Type="http://schemas.openxmlformats.org/officeDocument/2006/relationships/customXml" Target="../ink/ink1078.xml"/><Relationship Id="rId205" Type="http://schemas.openxmlformats.org/officeDocument/2006/relationships/customXml" Target="../ink/ink1085.xml"/><Relationship Id="rId247" Type="http://schemas.openxmlformats.org/officeDocument/2006/relationships/customXml" Target="../ink/ink1106.xml"/><Relationship Id="rId412" Type="http://schemas.openxmlformats.org/officeDocument/2006/relationships/image" Target="../media/image579.png"/><Relationship Id="rId107" Type="http://schemas.openxmlformats.org/officeDocument/2006/relationships/customXml" Target="../ink/ink1036.xml"/><Relationship Id="rId289" Type="http://schemas.openxmlformats.org/officeDocument/2006/relationships/customXml" Target="../ink/ink1127.xml"/><Relationship Id="rId454" Type="http://schemas.openxmlformats.org/officeDocument/2006/relationships/image" Target="../media/image600.png"/><Relationship Id="rId11" Type="http://schemas.openxmlformats.org/officeDocument/2006/relationships/customXml" Target="../ink/ink988.xml"/><Relationship Id="rId53" Type="http://schemas.openxmlformats.org/officeDocument/2006/relationships/customXml" Target="../ink/ink1009.xml"/><Relationship Id="rId149" Type="http://schemas.openxmlformats.org/officeDocument/2006/relationships/customXml" Target="../ink/ink1057.xml"/><Relationship Id="rId314" Type="http://schemas.openxmlformats.org/officeDocument/2006/relationships/image" Target="../media/image531.png"/><Relationship Id="rId356" Type="http://schemas.openxmlformats.org/officeDocument/2006/relationships/image" Target="../media/image551.png"/><Relationship Id="rId398" Type="http://schemas.openxmlformats.org/officeDocument/2006/relationships/image" Target="../media/image572.png"/><Relationship Id="rId95" Type="http://schemas.openxmlformats.org/officeDocument/2006/relationships/customXml" Target="../ink/ink1030.xml"/><Relationship Id="rId160" Type="http://schemas.openxmlformats.org/officeDocument/2006/relationships/image" Target="../media/image310.png"/><Relationship Id="rId216" Type="http://schemas.openxmlformats.org/officeDocument/2006/relationships/image" Target="../media/image440.png"/><Relationship Id="rId423" Type="http://schemas.openxmlformats.org/officeDocument/2006/relationships/customXml" Target="../ink/ink1194.xml"/><Relationship Id="rId258" Type="http://schemas.openxmlformats.org/officeDocument/2006/relationships/image" Target="../media/image461.png"/><Relationship Id="rId465" Type="http://schemas.openxmlformats.org/officeDocument/2006/relationships/customXml" Target="../ink/ink1215.xml"/><Relationship Id="rId22" Type="http://schemas.openxmlformats.org/officeDocument/2006/relationships/image" Target="../media/image67.png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325" Type="http://schemas.openxmlformats.org/officeDocument/2006/relationships/customXml" Target="../ink/ink1145.xml"/><Relationship Id="rId367" Type="http://schemas.openxmlformats.org/officeDocument/2006/relationships/customXml" Target="../ink/ink1166.xml"/><Relationship Id="rId171" Type="http://schemas.openxmlformats.org/officeDocument/2006/relationships/customXml" Target="../ink/ink1068.xml"/><Relationship Id="rId227" Type="http://schemas.openxmlformats.org/officeDocument/2006/relationships/customXml" Target="../ink/ink1096.xml"/><Relationship Id="rId269" Type="http://schemas.openxmlformats.org/officeDocument/2006/relationships/customXml" Target="../ink/ink1117.xml"/><Relationship Id="rId434" Type="http://schemas.openxmlformats.org/officeDocument/2006/relationships/image" Target="../media/image590.png"/><Relationship Id="rId33" Type="http://schemas.openxmlformats.org/officeDocument/2006/relationships/customXml" Target="../ink/ink999.xml"/><Relationship Id="rId129" Type="http://schemas.openxmlformats.org/officeDocument/2006/relationships/customXml" Target="../ink/ink1047.xml"/><Relationship Id="rId280" Type="http://schemas.openxmlformats.org/officeDocument/2006/relationships/image" Target="../media/image472.png"/><Relationship Id="rId336" Type="http://schemas.openxmlformats.org/officeDocument/2006/relationships/image" Target="../media/image542.png"/><Relationship Id="rId75" Type="http://schemas.openxmlformats.org/officeDocument/2006/relationships/customXml" Target="../ink/ink1020.xml"/><Relationship Id="rId140" Type="http://schemas.openxmlformats.org/officeDocument/2006/relationships/image" Target="../media/image252.png"/><Relationship Id="rId182" Type="http://schemas.openxmlformats.org/officeDocument/2006/relationships/image" Target="../media/image321.png"/><Relationship Id="rId378" Type="http://schemas.openxmlformats.org/officeDocument/2006/relationships/image" Target="../media/image562.png"/><Relationship Id="rId403" Type="http://schemas.openxmlformats.org/officeDocument/2006/relationships/customXml" Target="../ink/ink1184.xml"/><Relationship Id="rId6" Type="http://schemas.openxmlformats.org/officeDocument/2006/relationships/image" Target="../media/image22.png"/><Relationship Id="rId238" Type="http://schemas.openxmlformats.org/officeDocument/2006/relationships/image" Target="../media/image451.png"/><Relationship Id="rId445" Type="http://schemas.openxmlformats.org/officeDocument/2006/relationships/customXml" Target="../ink/ink1205.xml"/><Relationship Id="rId291" Type="http://schemas.openxmlformats.org/officeDocument/2006/relationships/customXml" Target="../ink/ink1128.xml"/><Relationship Id="rId305" Type="http://schemas.openxmlformats.org/officeDocument/2006/relationships/customXml" Target="../ink/ink1135.xml"/><Relationship Id="rId347" Type="http://schemas.openxmlformats.org/officeDocument/2006/relationships/customXml" Target="../ink/ink1156.xml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1058.xml"/><Relationship Id="rId389" Type="http://schemas.openxmlformats.org/officeDocument/2006/relationships/customXml" Target="../ink/ink1177.xml"/><Relationship Id="rId193" Type="http://schemas.openxmlformats.org/officeDocument/2006/relationships/customXml" Target="../ink/ink1079.xml"/><Relationship Id="rId207" Type="http://schemas.openxmlformats.org/officeDocument/2006/relationships/customXml" Target="../ink/ink1086.xml"/><Relationship Id="rId249" Type="http://schemas.openxmlformats.org/officeDocument/2006/relationships/customXml" Target="../ink/ink1107.xml"/><Relationship Id="rId414" Type="http://schemas.openxmlformats.org/officeDocument/2006/relationships/image" Target="../media/image580.png"/><Relationship Id="rId456" Type="http://schemas.openxmlformats.org/officeDocument/2006/relationships/image" Target="../media/image601.png"/><Relationship Id="rId13" Type="http://schemas.openxmlformats.org/officeDocument/2006/relationships/customXml" Target="../ink/ink989.xml"/><Relationship Id="rId109" Type="http://schemas.openxmlformats.org/officeDocument/2006/relationships/customXml" Target="../ink/ink1037.xml"/><Relationship Id="rId260" Type="http://schemas.openxmlformats.org/officeDocument/2006/relationships/image" Target="../media/image462.png"/><Relationship Id="rId316" Type="http://schemas.openxmlformats.org/officeDocument/2006/relationships/image" Target="../media/image532.png"/><Relationship Id="rId55" Type="http://schemas.openxmlformats.org/officeDocument/2006/relationships/customXml" Target="../ink/ink1010.xml"/><Relationship Id="rId97" Type="http://schemas.openxmlformats.org/officeDocument/2006/relationships/customXml" Target="../ink/ink1031.xml"/><Relationship Id="rId120" Type="http://schemas.openxmlformats.org/officeDocument/2006/relationships/image" Target="../media/image242.png"/><Relationship Id="rId358" Type="http://schemas.openxmlformats.org/officeDocument/2006/relationships/image" Target="../media/image552.png"/><Relationship Id="rId162" Type="http://schemas.openxmlformats.org/officeDocument/2006/relationships/image" Target="../media/image311.png"/><Relationship Id="rId218" Type="http://schemas.openxmlformats.org/officeDocument/2006/relationships/image" Target="../media/image441.png"/><Relationship Id="rId425" Type="http://schemas.openxmlformats.org/officeDocument/2006/relationships/customXml" Target="../ink/ink1195.xml"/><Relationship Id="rId467" Type="http://schemas.openxmlformats.org/officeDocument/2006/relationships/customXml" Target="../ink/ink1216.xml"/><Relationship Id="rId271" Type="http://schemas.openxmlformats.org/officeDocument/2006/relationships/customXml" Target="../ink/ink1118.xml"/><Relationship Id="rId24" Type="http://schemas.openxmlformats.org/officeDocument/2006/relationships/image" Target="../media/image135.png"/><Relationship Id="rId66" Type="http://schemas.openxmlformats.org/officeDocument/2006/relationships/image" Target="../media/image156.png"/><Relationship Id="rId131" Type="http://schemas.openxmlformats.org/officeDocument/2006/relationships/customXml" Target="../ink/ink1048.xml"/><Relationship Id="rId327" Type="http://schemas.openxmlformats.org/officeDocument/2006/relationships/customXml" Target="../ink/ink1146.xml"/><Relationship Id="rId369" Type="http://schemas.openxmlformats.org/officeDocument/2006/relationships/customXml" Target="../ink/ink1167.xml"/><Relationship Id="rId173" Type="http://schemas.openxmlformats.org/officeDocument/2006/relationships/customXml" Target="../ink/ink1069.xml"/><Relationship Id="rId229" Type="http://schemas.openxmlformats.org/officeDocument/2006/relationships/customXml" Target="../ink/ink1097.xml"/><Relationship Id="rId380" Type="http://schemas.openxmlformats.org/officeDocument/2006/relationships/image" Target="../media/image563.png"/><Relationship Id="rId436" Type="http://schemas.openxmlformats.org/officeDocument/2006/relationships/image" Target="../media/image591.png"/><Relationship Id="rId240" Type="http://schemas.openxmlformats.org/officeDocument/2006/relationships/image" Target="../media/image452.png"/><Relationship Id="rId35" Type="http://schemas.openxmlformats.org/officeDocument/2006/relationships/customXml" Target="../ink/ink1000.xml"/><Relationship Id="rId77" Type="http://schemas.openxmlformats.org/officeDocument/2006/relationships/customXml" Target="../ink/ink1021.xml"/><Relationship Id="rId100" Type="http://schemas.openxmlformats.org/officeDocument/2006/relationships/image" Target="../media/image232.png"/><Relationship Id="rId282" Type="http://schemas.openxmlformats.org/officeDocument/2006/relationships/image" Target="../media/image516.png"/><Relationship Id="rId338" Type="http://schemas.openxmlformats.org/officeDocument/2006/relationships/image" Target="../media/image543.png"/><Relationship Id="rId8" Type="http://schemas.openxmlformats.org/officeDocument/2006/relationships/image" Target="../media/image23.png"/><Relationship Id="rId142" Type="http://schemas.openxmlformats.org/officeDocument/2006/relationships/image" Target="../media/image253.png"/><Relationship Id="rId184" Type="http://schemas.openxmlformats.org/officeDocument/2006/relationships/image" Target="../media/image322.png"/><Relationship Id="rId391" Type="http://schemas.openxmlformats.org/officeDocument/2006/relationships/customXml" Target="../ink/ink1178.xml"/><Relationship Id="rId405" Type="http://schemas.openxmlformats.org/officeDocument/2006/relationships/customXml" Target="../ink/ink1185.xml"/><Relationship Id="rId447" Type="http://schemas.openxmlformats.org/officeDocument/2006/relationships/customXml" Target="../ink/ink1206.xml"/><Relationship Id="rId251" Type="http://schemas.openxmlformats.org/officeDocument/2006/relationships/customXml" Target="../ink/ink1108.xml"/><Relationship Id="rId46" Type="http://schemas.openxmlformats.org/officeDocument/2006/relationships/image" Target="../media/image146.png"/><Relationship Id="rId293" Type="http://schemas.openxmlformats.org/officeDocument/2006/relationships/customXml" Target="../ink/ink1129.xml"/><Relationship Id="rId307" Type="http://schemas.openxmlformats.org/officeDocument/2006/relationships/customXml" Target="../ink/ink1136.xml"/><Relationship Id="rId349" Type="http://schemas.openxmlformats.org/officeDocument/2006/relationships/customXml" Target="../ink/ink1157.xml"/><Relationship Id="rId88" Type="http://schemas.openxmlformats.org/officeDocument/2006/relationships/image" Target="../media/image166.png"/><Relationship Id="rId111" Type="http://schemas.openxmlformats.org/officeDocument/2006/relationships/customXml" Target="../ink/ink1038.xml"/><Relationship Id="rId153" Type="http://schemas.openxmlformats.org/officeDocument/2006/relationships/customXml" Target="../ink/ink1059.xml"/><Relationship Id="rId195" Type="http://schemas.openxmlformats.org/officeDocument/2006/relationships/customXml" Target="../ink/ink1080.xml"/><Relationship Id="rId209" Type="http://schemas.openxmlformats.org/officeDocument/2006/relationships/customXml" Target="../ink/ink1087.xml"/><Relationship Id="rId360" Type="http://schemas.openxmlformats.org/officeDocument/2006/relationships/image" Target="../media/image553.png"/><Relationship Id="rId416" Type="http://schemas.openxmlformats.org/officeDocument/2006/relationships/image" Target="../media/image581.png"/><Relationship Id="rId220" Type="http://schemas.openxmlformats.org/officeDocument/2006/relationships/image" Target="../media/image442.png"/><Relationship Id="rId458" Type="http://schemas.openxmlformats.org/officeDocument/2006/relationships/image" Target="../media/image602.png"/><Relationship Id="rId15" Type="http://schemas.openxmlformats.org/officeDocument/2006/relationships/customXml" Target="../ink/ink990.xml"/><Relationship Id="rId57" Type="http://schemas.openxmlformats.org/officeDocument/2006/relationships/customXml" Target="../ink/ink1011.xml"/><Relationship Id="rId262" Type="http://schemas.openxmlformats.org/officeDocument/2006/relationships/image" Target="../media/image463.png"/><Relationship Id="rId318" Type="http://schemas.openxmlformats.org/officeDocument/2006/relationships/image" Target="../media/image533.png"/><Relationship Id="rId99" Type="http://schemas.openxmlformats.org/officeDocument/2006/relationships/customXml" Target="../ink/ink1032.xml"/><Relationship Id="rId122" Type="http://schemas.openxmlformats.org/officeDocument/2006/relationships/image" Target="../media/image243.png"/><Relationship Id="rId164" Type="http://schemas.openxmlformats.org/officeDocument/2006/relationships/image" Target="../media/image312.png"/><Relationship Id="rId371" Type="http://schemas.openxmlformats.org/officeDocument/2006/relationships/customXml" Target="../ink/ink1168.xml"/><Relationship Id="rId427" Type="http://schemas.openxmlformats.org/officeDocument/2006/relationships/customXml" Target="../ink/ink1196.xml"/><Relationship Id="rId26" Type="http://schemas.openxmlformats.org/officeDocument/2006/relationships/image" Target="../media/image136.png"/><Relationship Id="rId231" Type="http://schemas.openxmlformats.org/officeDocument/2006/relationships/customXml" Target="../ink/ink1098.xml"/><Relationship Id="rId273" Type="http://schemas.openxmlformats.org/officeDocument/2006/relationships/customXml" Target="../ink/ink1119.xml"/><Relationship Id="rId329" Type="http://schemas.openxmlformats.org/officeDocument/2006/relationships/customXml" Target="../ink/ink1147.xml"/><Relationship Id="rId68" Type="http://schemas.openxmlformats.org/officeDocument/2006/relationships/image" Target="../media/image157.png"/><Relationship Id="rId133" Type="http://schemas.openxmlformats.org/officeDocument/2006/relationships/customXml" Target="../ink/ink1049.xml"/><Relationship Id="rId175" Type="http://schemas.openxmlformats.org/officeDocument/2006/relationships/customXml" Target="../ink/ink1070.xml"/><Relationship Id="rId340" Type="http://schemas.openxmlformats.org/officeDocument/2006/relationships/image" Target="../media/image544.png"/><Relationship Id="rId200" Type="http://schemas.openxmlformats.org/officeDocument/2006/relationships/image" Target="../media/image432.png"/><Relationship Id="rId382" Type="http://schemas.openxmlformats.org/officeDocument/2006/relationships/image" Target="../media/image564.png"/><Relationship Id="rId438" Type="http://schemas.openxmlformats.org/officeDocument/2006/relationships/image" Target="../media/image592.png"/><Relationship Id="rId242" Type="http://schemas.openxmlformats.org/officeDocument/2006/relationships/image" Target="../media/image453.png"/><Relationship Id="rId284" Type="http://schemas.openxmlformats.org/officeDocument/2006/relationships/image" Target="../media/image517.png"/><Relationship Id="rId37" Type="http://schemas.openxmlformats.org/officeDocument/2006/relationships/customXml" Target="../ink/ink1001.xml"/><Relationship Id="rId79" Type="http://schemas.openxmlformats.org/officeDocument/2006/relationships/customXml" Target="../ink/ink1022.xml"/><Relationship Id="rId102" Type="http://schemas.openxmlformats.org/officeDocument/2006/relationships/image" Target="../media/image233.png"/><Relationship Id="rId144" Type="http://schemas.openxmlformats.org/officeDocument/2006/relationships/image" Target="../media/image254.png"/><Relationship Id="rId90" Type="http://schemas.openxmlformats.org/officeDocument/2006/relationships/image" Target="../media/image108.png"/><Relationship Id="rId186" Type="http://schemas.openxmlformats.org/officeDocument/2006/relationships/image" Target="../media/image289.png"/><Relationship Id="rId351" Type="http://schemas.openxmlformats.org/officeDocument/2006/relationships/customXml" Target="../ink/ink1158.xml"/><Relationship Id="rId393" Type="http://schemas.openxmlformats.org/officeDocument/2006/relationships/customXml" Target="../ink/ink1179.xml"/><Relationship Id="rId407" Type="http://schemas.openxmlformats.org/officeDocument/2006/relationships/customXml" Target="../ink/ink1186.xml"/><Relationship Id="rId449" Type="http://schemas.openxmlformats.org/officeDocument/2006/relationships/customXml" Target="../ink/ink1207.xml"/><Relationship Id="rId211" Type="http://schemas.openxmlformats.org/officeDocument/2006/relationships/customXml" Target="../ink/ink1088.xml"/><Relationship Id="rId253" Type="http://schemas.openxmlformats.org/officeDocument/2006/relationships/customXml" Target="../ink/ink1109.xml"/><Relationship Id="rId295" Type="http://schemas.openxmlformats.org/officeDocument/2006/relationships/customXml" Target="../ink/ink1130.xml"/><Relationship Id="rId309" Type="http://schemas.openxmlformats.org/officeDocument/2006/relationships/customXml" Target="../ink/ink1137.xml"/><Relationship Id="rId460" Type="http://schemas.openxmlformats.org/officeDocument/2006/relationships/image" Target="../media/image603.png"/><Relationship Id="rId48" Type="http://schemas.openxmlformats.org/officeDocument/2006/relationships/image" Target="../media/image147.png"/><Relationship Id="rId113" Type="http://schemas.openxmlformats.org/officeDocument/2006/relationships/customXml" Target="../ink/ink1039.xml"/><Relationship Id="rId320" Type="http://schemas.openxmlformats.org/officeDocument/2006/relationships/image" Target="../media/image534.png"/><Relationship Id="rId155" Type="http://schemas.openxmlformats.org/officeDocument/2006/relationships/customXml" Target="../ink/ink1060.xml"/><Relationship Id="rId197" Type="http://schemas.openxmlformats.org/officeDocument/2006/relationships/customXml" Target="../ink/ink1081.xml"/><Relationship Id="rId362" Type="http://schemas.openxmlformats.org/officeDocument/2006/relationships/image" Target="../media/image554.png"/><Relationship Id="rId418" Type="http://schemas.openxmlformats.org/officeDocument/2006/relationships/image" Target="../media/image582.png"/><Relationship Id="rId222" Type="http://schemas.openxmlformats.org/officeDocument/2006/relationships/image" Target="../media/image443.png"/><Relationship Id="rId264" Type="http://schemas.openxmlformats.org/officeDocument/2006/relationships/image" Target="../media/image464.png"/><Relationship Id="rId17" Type="http://schemas.openxmlformats.org/officeDocument/2006/relationships/customXml" Target="../ink/ink991.xml"/><Relationship Id="rId59" Type="http://schemas.openxmlformats.org/officeDocument/2006/relationships/customXml" Target="../ink/ink1012.xml"/><Relationship Id="rId124" Type="http://schemas.openxmlformats.org/officeDocument/2006/relationships/image" Target="../media/image244.png"/><Relationship Id="rId70" Type="http://schemas.openxmlformats.org/officeDocument/2006/relationships/image" Target="../media/image158.png"/><Relationship Id="rId166" Type="http://schemas.openxmlformats.org/officeDocument/2006/relationships/image" Target="../media/image313.png"/><Relationship Id="rId331" Type="http://schemas.openxmlformats.org/officeDocument/2006/relationships/customXml" Target="../ink/ink1148.xml"/><Relationship Id="rId373" Type="http://schemas.openxmlformats.org/officeDocument/2006/relationships/customXml" Target="../ink/ink1169.xml"/><Relationship Id="rId429" Type="http://schemas.openxmlformats.org/officeDocument/2006/relationships/customXml" Target="../ink/ink1197.xml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1099.xml"/><Relationship Id="rId440" Type="http://schemas.openxmlformats.org/officeDocument/2006/relationships/image" Target="../media/image593.png"/><Relationship Id="rId28" Type="http://schemas.openxmlformats.org/officeDocument/2006/relationships/image" Target="../media/image137.png"/><Relationship Id="rId275" Type="http://schemas.openxmlformats.org/officeDocument/2006/relationships/customXml" Target="../ink/ink1120.xml"/><Relationship Id="rId300" Type="http://schemas.openxmlformats.org/officeDocument/2006/relationships/image" Target="../media/image524.png"/><Relationship Id="rId81" Type="http://schemas.openxmlformats.org/officeDocument/2006/relationships/customXml" Target="../ink/ink1023.xml"/><Relationship Id="rId135" Type="http://schemas.openxmlformats.org/officeDocument/2006/relationships/customXml" Target="../ink/ink1050.xml"/><Relationship Id="rId177" Type="http://schemas.openxmlformats.org/officeDocument/2006/relationships/customXml" Target="../ink/ink1071.xml"/><Relationship Id="rId342" Type="http://schemas.openxmlformats.org/officeDocument/2006/relationships/image" Target="../media/image545.png"/><Relationship Id="rId384" Type="http://schemas.openxmlformats.org/officeDocument/2006/relationships/image" Target="../media/image565.png"/><Relationship Id="rId202" Type="http://schemas.openxmlformats.org/officeDocument/2006/relationships/image" Target="../media/image433.png"/><Relationship Id="rId244" Type="http://schemas.openxmlformats.org/officeDocument/2006/relationships/image" Target="../media/image454.png"/><Relationship Id="rId39" Type="http://schemas.openxmlformats.org/officeDocument/2006/relationships/customXml" Target="../ink/ink1002.xml"/><Relationship Id="rId286" Type="http://schemas.openxmlformats.org/officeDocument/2006/relationships/image" Target="../media/image518.png"/><Relationship Id="rId451" Type="http://schemas.openxmlformats.org/officeDocument/2006/relationships/customXml" Target="../ink/ink1208.xml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46" Type="http://schemas.openxmlformats.org/officeDocument/2006/relationships/image" Target="../media/image255.png"/><Relationship Id="rId188" Type="http://schemas.openxmlformats.org/officeDocument/2006/relationships/image" Target="../media/image323.png"/><Relationship Id="rId311" Type="http://schemas.openxmlformats.org/officeDocument/2006/relationships/customXml" Target="../ink/ink1138.xml"/><Relationship Id="rId353" Type="http://schemas.openxmlformats.org/officeDocument/2006/relationships/customXml" Target="../ink/ink1159.xml"/><Relationship Id="rId395" Type="http://schemas.openxmlformats.org/officeDocument/2006/relationships/customXml" Target="../ink/ink1180.xml"/><Relationship Id="rId409" Type="http://schemas.openxmlformats.org/officeDocument/2006/relationships/customXml" Target="../ink/ink1187.xml"/><Relationship Id="rId92" Type="http://schemas.openxmlformats.org/officeDocument/2006/relationships/image" Target="../media/image167.png"/><Relationship Id="rId213" Type="http://schemas.openxmlformats.org/officeDocument/2006/relationships/customXml" Target="../ink/ink1089.xml"/><Relationship Id="rId420" Type="http://schemas.openxmlformats.org/officeDocument/2006/relationships/image" Target="../media/image583.png"/><Relationship Id="rId255" Type="http://schemas.openxmlformats.org/officeDocument/2006/relationships/customXml" Target="../ink/ink1110.xml"/><Relationship Id="rId297" Type="http://schemas.openxmlformats.org/officeDocument/2006/relationships/customXml" Target="../ink/ink1131.xml"/><Relationship Id="rId462" Type="http://schemas.openxmlformats.org/officeDocument/2006/relationships/image" Target="../media/image604.png"/><Relationship Id="rId115" Type="http://schemas.openxmlformats.org/officeDocument/2006/relationships/customXml" Target="../ink/ink1040.xml"/><Relationship Id="rId157" Type="http://schemas.openxmlformats.org/officeDocument/2006/relationships/customXml" Target="../ink/ink1061.xml"/><Relationship Id="rId322" Type="http://schemas.openxmlformats.org/officeDocument/2006/relationships/image" Target="../media/image535.png"/><Relationship Id="rId364" Type="http://schemas.openxmlformats.org/officeDocument/2006/relationships/image" Target="../media/image555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74.xml"/><Relationship Id="rId21" Type="http://schemas.openxmlformats.org/officeDocument/2006/relationships/customXml" Target="../ink/ink1226.xml"/><Relationship Id="rId324" Type="http://schemas.openxmlformats.org/officeDocument/2006/relationships/image" Target="../media/image536.png"/><Relationship Id="rId170" Type="http://schemas.openxmlformats.org/officeDocument/2006/relationships/image" Target="../media/image315.png"/><Relationship Id="rId268" Type="http://schemas.openxmlformats.org/officeDocument/2006/relationships/image" Target="../media/image466.png"/><Relationship Id="rId475" Type="http://schemas.openxmlformats.org/officeDocument/2006/relationships/customXml" Target="../ink/ink1453.xml"/><Relationship Id="rId32" Type="http://schemas.openxmlformats.org/officeDocument/2006/relationships/image" Target="../media/image139.png"/><Relationship Id="rId74" Type="http://schemas.openxmlformats.org/officeDocument/2006/relationships/image" Target="../media/image160.png"/><Relationship Id="rId128" Type="http://schemas.openxmlformats.org/officeDocument/2006/relationships/image" Target="../media/image246.png"/><Relationship Id="rId335" Type="http://schemas.openxmlformats.org/officeDocument/2006/relationships/customXml" Target="../ink/ink1383.xml"/><Relationship Id="rId377" Type="http://schemas.openxmlformats.org/officeDocument/2006/relationships/customXml" Target="../ink/ink1404.xml"/><Relationship Id="rId500" Type="http://schemas.openxmlformats.org/officeDocument/2006/relationships/image" Target="../media/image672.png"/><Relationship Id="rId5" Type="http://schemas.openxmlformats.org/officeDocument/2006/relationships/customXml" Target="../ink/ink1218.xml"/><Relationship Id="rId181" Type="http://schemas.openxmlformats.org/officeDocument/2006/relationships/customXml" Target="../ink/ink1306.xml"/><Relationship Id="rId237" Type="http://schemas.openxmlformats.org/officeDocument/2006/relationships/customXml" Target="../ink/ink1334.xml"/><Relationship Id="rId402" Type="http://schemas.openxmlformats.org/officeDocument/2006/relationships/image" Target="../media/image624.png"/><Relationship Id="rId279" Type="http://schemas.openxmlformats.org/officeDocument/2006/relationships/customXml" Target="../ink/ink1355.xml"/><Relationship Id="rId444" Type="http://schemas.openxmlformats.org/officeDocument/2006/relationships/image" Target="../media/image644.png"/><Relationship Id="rId486" Type="http://schemas.openxmlformats.org/officeDocument/2006/relationships/image" Target="../media/image665.png"/><Relationship Id="rId43" Type="http://schemas.openxmlformats.org/officeDocument/2006/relationships/customXml" Target="../ink/ink1237.xml"/><Relationship Id="rId139" Type="http://schemas.openxmlformats.org/officeDocument/2006/relationships/customXml" Target="../ink/ink1285.xml"/><Relationship Id="rId290" Type="http://schemas.openxmlformats.org/officeDocument/2006/relationships/image" Target="../media/image520.png"/><Relationship Id="rId304" Type="http://schemas.openxmlformats.org/officeDocument/2006/relationships/image" Target="../media/image526.png"/><Relationship Id="rId346" Type="http://schemas.openxmlformats.org/officeDocument/2006/relationships/image" Target="../media/image547.png"/><Relationship Id="rId388" Type="http://schemas.openxmlformats.org/officeDocument/2006/relationships/image" Target="../media/image619.png"/><Relationship Id="rId511" Type="http://schemas.openxmlformats.org/officeDocument/2006/relationships/customXml" Target="../ink/ink1471.xml"/><Relationship Id="rId85" Type="http://schemas.openxmlformats.org/officeDocument/2006/relationships/customXml" Target="../ink/ink1258.xml"/><Relationship Id="rId150" Type="http://schemas.openxmlformats.org/officeDocument/2006/relationships/image" Target="../media/image257.png"/><Relationship Id="rId192" Type="http://schemas.openxmlformats.org/officeDocument/2006/relationships/image" Target="../media/image325.png"/><Relationship Id="rId206" Type="http://schemas.openxmlformats.org/officeDocument/2006/relationships/image" Target="../media/image435.png"/><Relationship Id="rId413" Type="http://schemas.openxmlformats.org/officeDocument/2006/relationships/customXml" Target="../ink/ink1422.xml"/><Relationship Id="rId248" Type="http://schemas.openxmlformats.org/officeDocument/2006/relationships/image" Target="../media/image456.png"/><Relationship Id="rId455" Type="http://schemas.openxmlformats.org/officeDocument/2006/relationships/customXml" Target="../ink/ink1443.xml"/><Relationship Id="rId497" Type="http://schemas.openxmlformats.org/officeDocument/2006/relationships/customXml" Target="../ink/ink1464.xml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315" Type="http://schemas.openxmlformats.org/officeDocument/2006/relationships/customXml" Target="../ink/ink1373.xml"/><Relationship Id="rId357" Type="http://schemas.openxmlformats.org/officeDocument/2006/relationships/customXml" Target="../ink/ink1394.xml"/><Relationship Id="rId522" Type="http://schemas.openxmlformats.org/officeDocument/2006/relationships/image" Target="../media/image683.png"/><Relationship Id="rId54" Type="http://schemas.openxmlformats.org/officeDocument/2006/relationships/image" Target="../media/image150.png"/><Relationship Id="rId96" Type="http://schemas.openxmlformats.org/officeDocument/2006/relationships/image" Target="../media/image169.png"/><Relationship Id="rId161" Type="http://schemas.openxmlformats.org/officeDocument/2006/relationships/customXml" Target="../ink/ink1296.xml"/><Relationship Id="rId217" Type="http://schemas.openxmlformats.org/officeDocument/2006/relationships/customXml" Target="../ink/ink1324.xml"/><Relationship Id="rId399" Type="http://schemas.openxmlformats.org/officeDocument/2006/relationships/customXml" Target="../ink/ink1415.xml"/><Relationship Id="rId259" Type="http://schemas.openxmlformats.org/officeDocument/2006/relationships/customXml" Target="../ink/ink1345.xml"/><Relationship Id="rId424" Type="http://schemas.openxmlformats.org/officeDocument/2006/relationships/image" Target="../media/image634.png"/><Relationship Id="rId466" Type="http://schemas.openxmlformats.org/officeDocument/2006/relationships/image" Target="../media/image655.png"/><Relationship Id="rId23" Type="http://schemas.openxmlformats.org/officeDocument/2006/relationships/customXml" Target="../ink/ink1227.xml"/><Relationship Id="rId119" Type="http://schemas.openxmlformats.org/officeDocument/2006/relationships/customXml" Target="../ink/ink1275.xml"/><Relationship Id="rId270" Type="http://schemas.openxmlformats.org/officeDocument/2006/relationships/image" Target="../media/image467.png"/><Relationship Id="rId326" Type="http://schemas.openxmlformats.org/officeDocument/2006/relationships/image" Target="../media/image537.png"/><Relationship Id="rId65" Type="http://schemas.openxmlformats.org/officeDocument/2006/relationships/customXml" Target="../ink/ink1248.xml"/><Relationship Id="rId130" Type="http://schemas.openxmlformats.org/officeDocument/2006/relationships/image" Target="../media/image247.png"/><Relationship Id="rId368" Type="http://schemas.openxmlformats.org/officeDocument/2006/relationships/image" Target="../media/image610.png"/><Relationship Id="rId172" Type="http://schemas.openxmlformats.org/officeDocument/2006/relationships/image" Target="../media/image316.png"/><Relationship Id="rId228" Type="http://schemas.openxmlformats.org/officeDocument/2006/relationships/image" Target="../media/image446.png"/><Relationship Id="rId435" Type="http://schemas.openxmlformats.org/officeDocument/2006/relationships/customXml" Target="../ink/ink1433.xml"/><Relationship Id="rId477" Type="http://schemas.openxmlformats.org/officeDocument/2006/relationships/customXml" Target="../ink/ink1454.xml"/><Relationship Id="rId281" Type="http://schemas.openxmlformats.org/officeDocument/2006/relationships/customXml" Target="../ink/ink1356.xml"/><Relationship Id="rId337" Type="http://schemas.openxmlformats.org/officeDocument/2006/relationships/customXml" Target="../ink/ink1384.xml"/><Relationship Id="rId502" Type="http://schemas.openxmlformats.org/officeDocument/2006/relationships/image" Target="../media/image673.png"/><Relationship Id="rId34" Type="http://schemas.openxmlformats.org/officeDocument/2006/relationships/image" Target="../media/image140.png"/><Relationship Id="rId76" Type="http://schemas.openxmlformats.org/officeDocument/2006/relationships/image" Target="../media/image161.png"/><Relationship Id="rId141" Type="http://schemas.openxmlformats.org/officeDocument/2006/relationships/customXml" Target="../ink/ink1286.xml"/><Relationship Id="rId379" Type="http://schemas.openxmlformats.org/officeDocument/2006/relationships/customXml" Target="../ink/ink1405.xml"/><Relationship Id="rId7" Type="http://schemas.openxmlformats.org/officeDocument/2006/relationships/customXml" Target="../ink/ink1219.xml"/><Relationship Id="rId183" Type="http://schemas.openxmlformats.org/officeDocument/2006/relationships/customXml" Target="../ink/ink1307.xml"/><Relationship Id="rId239" Type="http://schemas.openxmlformats.org/officeDocument/2006/relationships/customXml" Target="../ink/ink1335.xml"/><Relationship Id="rId390" Type="http://schemas.openxmlformats.org/officeDocument/2006/relationships/image" Target="../media/image568.png"/><Relationship Id="rId404" Type="http://schemas.openxmlformats.org/officeDocument/2006/relationships/image" Target="../media/image625.png"/><Relationship Id="rId446" Type="http://schemas.openxmlformats.org/officeDocument/2006/relationships/image" Target="../media/image645.png"/><Relationship Id="rId250" Type="http://schemas.openxmlformats.org/officeDocument/2006/relationships/image" Target="../media/image457.png"/><Relationship Id="rId292" Type="http://schemas.openxmlformats.org/officeDocument/2006/relationships/image" Target="../media/image478.png"/><Relationship Id="rId306" Type="http://schemas.openxmlformats.org/officeDocument/2006/relationships/image" Target="../media/image527.png"/><Relationship Id="rId488" Type="http://schemas.openxmlformats.org/officeDocument/2006/relationships/image" Target="../media/image666.png"/><Relationship Id="rId45" Type="http://schemas.openxmlformats.org/officeDocument/2006/relationships/customXml" Target="../ink/ink1238.xml"/><Relationship Id="rId87" Type="http://schemas.openxmlformats.org/officeDocument/2006/relationships/customXml" Target="../ink/ink1259.xml"/><Relationship Id="rId110" Type="http://schemas.openxmlformats.org/officeDocument/2006/relationships/image" Target="../media/image237.png"/><Relationship Id="rId348" Type="http://schemas.openxmlformats.org/officeDocument/2006/relationships/image" Target="../media/image548.png"/><Relationship Id="rId513" Type="http://schemas.openxmlformats.org/officeDocument/2006/relationships/customXml" Target="../ink/ink1472.xml"/><Relationship Id="rId152" Type="http://schemas.openxmlformats.org/officeDocument/2006/relationships/image" Target="../media/image258.png"/><Relationship Id="rId194" Type="http://schemas.openxmlformats.org/officeDocument/2006/relationships/image" Target="../media/image326.png"/><Relationship Id="rId208" Type="http://schemas.openxmlformats.org/officeDocument/2006/relationships/image" Target="../media/image436.png"/><Relationship Id="rId415" Type="http://schemas.openxmlformats.org/officeDocument/2006/relationships/customXml" Target="../ink/ink1423.xml"/><Relationship Id="rId457" Type="http://schemas.openxmlformats.org/officeDocument/2006/relationships/customXml" Target="../ink/ink1444.xml"/><Relationship Id="rId261" Type="http://schemas.openxmlformats.org/officeDocument/2006/relationships/customXml" Target="../ink/ink1346.xml"/><Relationship Id="rId499" Type="http://schemas.openxmlformats.org/officeDocument/2006/relationships/customXml" Target="../ink/ink1465.xml"/><Relationship Id="rId14" Type="http://schemas.openxmlformats.org/officeDocument/2006/relationships/image" Target="../media/image26.png"/><Relationship Id="rId56" Type="http://schemas.openxmlformats.org/officeDocument/2006/relationships/image" Target="../media/image151.png"/><Relationship Id="rId317" Type="http://schemas.openxmlformats.org/officeDocument/2006/relationships/customXml" Target="../ink/ink1374.xml"/><Relationship Id="rId359" Type="http://schemas.openxmlformats.org/officeDocument/2006/relationships/customXml" Target="../ink/ink1395.xml"/><Relationship Id="rId98" Type="http://schemas.openxmlformats.org/officeDocument/2006/relationships/image" Target="../media/image170.png"/><Relationship Id="rId121" Type="http://schemas.openxmlformats.org/officeDocument/2006/relationships/customXml" Target="../ink/ink1276.xml"/><Relationship Id="rId163" Type="http://schemas.openxmlformats.org/officeDocument/2006/relationships/customXml" Target="../ink/ink1297.xml"/><Relationship Id="rId219" Type="http://schemas.openxmlformats.org/officeDocument/2006/relationships/customXml" Target="../ink/ink1325.xml"/><Relationship Id="rId370" Type="http://schemas.openxmlformats.org/officeDocument/2006/relationships/image" Target="../media/image611.png"/><Relationship Id="rId426" Type="http://schemas.openxmlformats.org/officeDocument/2006/relationships/image" Target="../media/image635.png"/><Relationship Id="rId230" Type="http://schemas.openxmlformats.org/officeDocument/2006/relationships/image" Target="../media/image447.png"/><Relationship Id="rId468" Type="http://schemas.openxmlformats.org/officeDocument/2006/relationships/image" Target="../media/image656.png"/><Relationship Id="rId25" Type="http://schemas.openxmlformats.org/officeDocument/2006/relationships/customXml" Target="../ink/ink1228.xml"/><Relationship Id="rId67" Type="http://schemas.openxmlformats.org/officeDocument/2006/relationships/customXml" Target="../ink/ink1249.xml"/><Relationship Id="rId272" Type="http://schemas.openxmlformats.org/officeDocument/2006/relationships/image" Target="../media/image468.png"/><Relationship Id="rId328" Type="http://schemas.openxmlformats.org/officeDocument/2006/relationships/image" Target="../media/image538.png"/><Relationship Id="rId132" Type="http://schemas.openxmlformats.org/officeDocument/2006/relationships/image" Target="../media/image248.png"/><Relationship Id="rId174" Type="http://schemas.openxmlformats.org/officeDocument/2006/relationships/image" Target="../media/image317.png"/><Relationship Id="rId381" Type="http://schemas.openxmlformats.org/officeDocument/2006/relationships/customXml" Target="../ink/ink1406.xml"/><Relationship Id="rId241" Type="http://schemas.openxmlformats.org/officeDocument/2006/relationships/customXml" Target="../ink/ink1336.xml"/><Relationship Id="rId437" Type="http://schemas.openxmlformats.org/officeDocument/2006/relationships/customXml" Target="../ink/ink1434.xml"/><Relationship Id="rId479" Type="http://schemas.openxmlformats.org/officeDocument/2006/relationships/customXml" Target="../ink/ink1455.xml"/><Relationship Id="rId36" Type="http://schemas.openxmlformats.org/officeDocument/2006/relationships/image" Target="../media/image141.png"/><Relationship Id="rId283" Type="http://schemas.openxmlformats.org/officeDocument/2006/relationships/customXml" Target="../ink/ink1357.xml"/><Relationship Id="rId339" Type="http://schemas.openxmlformats.org/officeDocument/2006/relationships/customXml" Target="../ink/ink1385.xml"/><Relationship Id="rId490" Type="http://schemas.openxmlformats.org/officeDocument/2006/relationships/image" Target="../media/image667.png"/><Relationship Id="rId504" Type="http://schemas.openxmlformats.org/officeDocument/2006/relationships/image" Target="../media/image674.png"/><Relationship Id="rId78" Type="http://schemas.openxmlformats.org/officeDocument/2006/relationships/image" Target="../media/image162.png"/><Relationship Id="rId101" Type="http://schemas.openxmlformats.org/officeDocument/2006/relationships/customXml" Target="../ink/ink1266.xml"/><Relationship Id="rId143" Type="http://schemas.openxmlformats.org/officeDocument/2006/relationships/customXml" Target="../ink/ink1287.xml"/><Relationship Id="rId185" Type="http://schemas.openxmlformats.org/officeDocument/2006/relationships/customXml" Target="../ink/ink1308.xml"/><Relationship Id="rId350" Type="http://schemas.openxmlformats.org/officeDocument/2006/relationships/image" Target="../media/image549.png"/><Relationship Id="rId406" Type="http://schemas.openxmlformats.org/officeDocument/2006/relationships/image" Target="../media/image626.png"/><Relationship Id="rId9" Type="http://schemas.openxmlformats.org/officeDocument/2006/relationships/customXml" Target="../ink/ink1220.xml"/><Relationship Id="rId210" Type="http://schemas.openxmlformats.org/officeDocument/2006/relationships/image" Target="../media/image437.png"/><Relationship Id="rId392" Type="http://schemas.openxmlformats.org/officeDocument/2006/relationships/image" Target="../media/image569.png"/><Relationship Id="rId448" Type="http://schemas.openxmlformats.org/officeDocument/2006/relationships/image" Target="../media/image646.png"/><Relationship Id="rId252" Type="http://schemas.openxmlformats.org/officeDocument/2006/relationships/image" Target="../media/image458.png"/><Relationship Id="rId294" Type="http://schemas.openxmlformats.org/officeDocument/2006/relationships/image" Target="../media/image521.png"/><Relationship Id="rId308" Type="http://schemas.openxmlformats.org/officeDocument/2006/relationships/image" Target="../media/image528.png"/><Relationship Id="rId515" Type="http://schemas.openxmlformats.org/officeDocument/2006/relationships/customXml" Target="../ink/ink1473.xml"/><Relationship Id="rId47" Type="http://schemas.openxmlformats.org/officeDocument/2006/relationships/customXml" Target="../ink/ink1239.xml"/><Relationship Id="rId89" Type="http://schemas.openxmlformats.org/officeDocument/2006/relationships/customXml" Target="../ink/ink1260.xml"/><Relationship Id="rId112" Type="http://schemas.openxmlformats.org/officeDocument/2006/relationships/image" Target="../media/image238.png"/><Relationship Id="rId154" Type="http://schemas.openxmlformats.org/officeDocument/2006/relationships/image" Target="../media/image259.png"/><Relationship Id="rId361" Type="http://schemas.openxmlformats.org/officeDocument/2006/relationships/customXml" Target="../ink/ink1396.xml"/><Relationship Id="rId196" Type="http://schemas.openxmlformats.org/officeDocument/2006/relationships/image" Target="../media/image328.png"/><Relationship Id="rId417" Type="http://schemas.openxmlformats.org/officeDocument/2006/relationships/customXml" Target="../ink/ink1424.xml"/><Relationship Id="rId459" Type="http://schemas.openxmlformats.org/officeDocument/2006/relationships/customXml" Target="../ink/ink1445.xml"/><Relationship Id="rId16" Type="http://schemas.openxmlformats.org/officeDocument/2006/relationships/image" Target="../media/image27.png"/><Relationship Id="rId221" Type="http://schemas.openxmlformats.org/officeDocument/2006/relationships/customXml" Target="../ink/ink1326.xml"/><Relationship Id="rId263" Type="http://schemas.openxmlformats.org/officeDocument/2006/relationships/customXml" Target="../ink/ink1347.xml"/><Relationship Id="rId319" Type="http://schemas.openxmlformats.org/officeDocument/2006/relationships/customXml" Target="../ink/ink1375.xml"/><Relationship Id="rId470" Type="http://schemas.openxmlformats.org/officeDocument/2006/relationships/image" Target="../media/image657.png"/><Relationship Id="rId58" Type="http://schemas.openxmlformats.org/officeDocument/2006/relationships/image" Target="../media/image152.png"/><Relationship Id="rId123" Type="http://schemas.openxmlformats.org/officeDocument/2006/relationships/customXml" Target="../ink/ink1277.xml"/><Relationship Id="rId330" Type="http://schemas.openxmlformats.org/officeDocument/2006/relationships/image" Target="../media/image539.png"/><Relationship Id="rId165" Type="http://schemas.openxmlformats.org/officeDocument/2006/relationships/customXml" Target="../ink/ink1298.xml"/><Relationship Id="rId372" Type="http://schemas.openxmlformats.org/officeDocument/2006/relationships/image" Target="../media/image612.png"/><Relationship Id="rId428" Type="http://schemas.openxmlformats.org/officeDocument/2006/relationships/image" Target="../media/image636.png"/><Relationship Id="rId232" Type="http://schemas.openxmlformats.org/officeDocument/2006/relationships/image" Target="../media/image448.png"/><Relationship Id="rId274" Type="http://schemas.openxmlformats.org/officeDocument/2006/relationships/image" Target="../media/image469.png"/><Relationship Id="rId481" Type="http://schemas.openxmlformats.org/officeDocument/2006/relationships/customXml" Target="../ink/ink1456.xml"/><Relationship Id="rId27" Type="http://schemas.openxmlformats.org/officeDocument/2006/relationships/customXml" Target="../ink/ink1229.xml"/><Relationship Id="rId69" Type="http://schemas.openxmlformats.org/officeDocument/2006/relationships/customXml" Target="../ink/ink1250.xml"/><Relationship Id="rId134" Type="http://schemas.openxmlformats.org/officeDocument/2006/relationships/image" Target="../media/image249.png"/><Relationship Id="rId80" Type="http://schemas.openxmlformats.org/officeDocument/2006/relationships/image" Target="../media/image163.png"/><Relationship Id="rId176" Type="http://schemas.openxmlformats.org/officeDocument/2006/relationships/image" Target="../media/image318.png"/><Relationship Id="rId341" Type="http://schemas.openxmlformats.org/officeDocument/2006/relationships/customXml" Target="../ink/ink1386.xml"/><Relationship Id="rId383" Type="http://schemas.openxmlformats.org/officeDocument/2006/relationships/customXml" Target="../ink/ink1407.xml"/><Relationship Id="rId439" Type="http://schemas.openxmlformats.org/officeDocument/2006/relationships/customXml" Target="../ink/ink1435.xml"/><Relationship Id="rId201" Type="http://schemas.openxmlformats.org/officeDocument/2006/relationships/customXml" Target="../ink/ink1316.xml"/><Relationship Id="rId243" Type="http://schemas.openxmlformats.org/officeDocument/2006/relationships/customXml" Target="../ink/ink1337.xml"/><Relationship Id="rId285" Type="http://schemas.openxmlformats.org/officeDocument/2006/relationships/customXml" Target="../ink/ink1358.xml"/><Relationship Id="rId450" Type="http://schemas.openxmlformats.org/officeDocument/2006/relationships/image" Target="../media/image647.png"/><Relationship Id="rId506" Type="http://schemas.openxmlformats.org/officeDocument/2006/relationships/image" Target="../media/image675.png"/><Relationship Id="rId38" Type="http://schemas.openxmlformats.org/officeDocument/2006/relationships/image" Target="../media/image142.png"/><Relationship Id="rId103" Type="http://schemas.openxmlformats.org/officeDocument/2006/relationships/customXml" Target="../ink/ink1267.xml"/><Relationship Id="rId310" Type="http://schemas.openxmlformats.org/officeDocument/2006/relationships/image" Target="../media/image529.png"/><Relationship Id="rId492" Type="http://schemas.openxmlformats.org/officeDocument/2006/relationships/image" Target="../media/image668.png"/><Relationship Id="rId91" Type="http://schemas.openxmlformats.org/officeDocument/2006/relationships/customXml" Target="../ink/ink1261.xml"/><Relationship Id="rId145" Type="http://schemas.openxmlformats.org/officeDocument/2006/relationships/customXml" Target="../ink/ink1288.xml"/><Relationship Id="rId187" Type="http://schemas.openxmlformats.org/officeDocument/2006/relationships/customXml" Target="../ink/ink1309.xml"/><Relationship Id="rId352" Type="http://schemas.openxmlformats.org/officeDocument/2006/relationships/image" Target="../media/image550.png"/><Relationship Id="rId394" Type="http://schemas.openxmlformats.org/officeDocument/2006/relationships/image" Target="../media/image620.png"/><Relationship Id="rId408" Type="http://schemas.openxmlformats.org/officeDocument/2006/relationships/image" Target="../media/image627.png"/><Relationship Id="rId212" Type="http://schemas.openxmlformats.org/officeDocument/2006/relationships/image" Target="../media/image438.png"/><Relationship Id="rId254" Type="http://schemas.openxmlformats.org/officeDocument/2006/relationships/image" Target="../media/image459.png"/><Relationship Id="rId49" Type="http://schemas.openxmlformats.org/officeDocument/2006/relationships/customXml" Target="../ink/ink1240.xml"/><Relationship Id="rId114" Type="http://schemas.openxmlformats.org/officeDocument/2006/relationships/image" Target="../media/image239.png"/><Relationship Id="rId296" Type="http://schemas.openxmlformats.org/officeDocument/2006/relationships/image" Target="../media/image522.png"/><Relationship Id="rId461" Type="http://schemas.openxmlformats.org/officeDocument/2006/relationships/customXml" Target="../ink/ink1446.xml"/><Relationship Id="rId517" Type="http://schemas.openxmlformats.org/officeDocument/2006/relationships/customXml" Target="../ink/ink1474.xml"/><Relationship Id="rId60" Type="http://schemas.openxmlformats.org/officeDocument/2006/relationships/image" Target="../media/image153.png"/><Relationship Id="rId156" Type="http://schemas.openxmlformats.org/officeDocument/2006/relationships/image" Target="../media/image260.png"/><Relationship Id="rId198" Type="http://schemas.openxmlformats.org/officeDocument/2006/relationships/image" Target="../media/image373.png"/><Relationship Id="rId321" Type="http://schemas.openxmlformats.org/officeDocument/2006/relationships/customXml" Target="../ink/ink1376.xml"/><Relationship Id="rId363" Type="http://schemas.openxmlformats.org/officeDocument/2006/relationships/customXml" Target="../ink/ink1397.xml"/><Relationship Id="rId419" Type="http://schemas.openxmlformats.org/officeDocument/2006/relationships/customXml" Target="../ink/ink1425.xml"/><Relationship Id="rId223" Type="http://schemas.openxmlformats.org/officeDocument/2006/relationships/customXml" Target="../ink/ink1327.xml"/><Relationship Id="rId430" Type="http://schemas.openxmlformats.org/officeDocument/2006/relationships/image" Target="../media/image637.png"/><Relationship Id="rId18" Type="http://schemas.openxmlformats.org/officeDocument/2006/relationships/image" Target="../media/image28.png"/><Relationship Id="rId265" Type="http://schemas.openxmlformats.org/officeDocument/2006/relationships/customXml" Target="../ink/ink1348.xml"/><Relationship Id="rId472" Type="http://schemas.openxmlformats.org/officeDocument/2006/relationships/image" Target="../media/image658.png"/><Relationship Id="rId125" Type="http://schemas.openxmlformats.org/officeDocument/2006/relationships/customXml" Target="../ink/ink1278.xml"/><Relationship Id="rId167" Type="http://schemas.openxmlformats.org/officeDocument/2006/relationships/customXml" Target="../ink/ink1299.xml"/><Relationship Id="rId332" Type="http://schemas.openxmlformats.org/officeDocument/2006/relationships/image" Target="../media/image540.png"/><Relationship Id="rId374" Type="http://schemas.openxmlformats.org/officeDocument/2006/relationships/image" Target="../media/image613.png"/><Relationship Id="rId71" Type="http://schemas.openxmlformats.org/officeDocument/2006/relationships/customXml" Target="../ink/ink1251.xml"/><Relationship Id="rId234" Type="http://schemas.openxmlformats.org/officeDocument/2006/relationships/image" Target="../media/image449.png"/><Relationship Id="rId2" Type="http://schemas.openxmlformats.org/officeDocument/2006/relationships/image" Target="../media/image1.png"/><Relationship Id="rId29" Type="http://schemas.openxmlformats.org/officeDocument/2006/relationships/customXml" Target="../ink/ink1230.xml"/><Relationship Id="rId276" Type="http://schemas.openxmlformats.org/officeDocument/2006/relationships/image" Target="../media/image514.png"/><Relationship Id="rId441" Type="http://schemas.openxmlformats.org/officeDocument/2006/relationships/customXml" Target="../ink/ink1436.xml"/><Relationship Id="rId483" Type="http://schemas.openxmlformats.org/officeDocument/2006/relationships/customXml" Target="../ink/ink1457.xml"/><Relationship Id="rId40" Type="http://schemas.openxmlformats.org/officeDocument/2006/relationships/image" Target="../media/image143.png"/><Relationship Id="rId136" Type="http://schemas.openxmlformats.org/officeDocument/2006/relationships/image" Target="../media/image250.png"/><Relationship Id="rId178" Type="http://schemas.openxmlformats.org/officeDocument/2006/relationships/image" Target="../media/image319.png"/><Relationship Id="rId301" Type="http://schemas.openxmlformats.org/officeDocument/2006/relationships/customXml" Target="../ink/ink1366.xml"/><Relationship Id="rId343" Type="http://schemas.openxmlformats.org/officeDocument/2006/relationships/customXml" Target="../ink/ink1387.xml"/><Relationship Id="rId82" Type="http://schemas.openxmlformats.org/officeDocument/2006/relationships/image" Target="../media/image164.png"/><Relationship Id="rId203" Type="http://schemas.openxmlformats.org/officeDocument/2006/relationships/customXml" Target="../ink/ink1317.xml"/><Relationship Id="rId385" Type="http://schemas.openxmlformats.org/officeDocument/2006/relationships/customXml" Target="../ink/ink1408.xml"/><Relationship Id="rId245" Type="http://schemas.openxmlformats.org/officeDocument/2006/relationships/customXml" Target="../ink/ink1338.xml"/><Relationship Id="rId287" Type="http://schemas.openxmlformats.org/officeDocument/2006/relationships/customXml" Target="../ink/ink1359.xml"/><Relationship Id="rId410" Type="http://schemas.openxmlformats.org/officeDocument/2006/relationships/image" Target="../media/image628.png"/><Relationship Id="rId452" Type="http://schemas.openxmlformats.org/officeDocument/2006/relationships/image" Target="../media/image648.png"/><Relationship Id="rId494" Type="http://schemas.openxmlformats.org/officeDocument/2006/relationships/image" Target="../media/image669.png"/><Relationship Id="rId508" Type="http://schemas.openxmlformats.org/officeDocument/2006/relationships/image" Target="../media/image676.png"/><Relationship Id="rId105" Type="http://schemas.openxmlformats.org/officeDocument/2006/relationships/customXml" Target="../ink/ink1268.xml"/><Relationship Id="rId147" Type="http://schemas.openxmlformats.org/officeDocument/2006/relationships/customXml" Target="../ink/ink1289.xml"/><Relationship Id="rId312" Type="http://schemas.openxmlformats.org/officeDocument/2006/relationships/image" Target="../media/image530.png"/><Relationship Id="rId354" Type="http://schemas.openxmlformats.org/officeDocument/2006/relationships/image" Target="../media/image509.png"/><Relationship Id="rId51" Type="http://schemas.openxmlformats.org/officeDocument/2006/relationships/customXml" Target="../ink/ink1241.xml"/><Relationship Id="rId93" Type="http://schemas.openxmlformats.org/officeDocument/2006/relationships/customXml" Target="../ink/ink1262.xml"/><Relationship Id="rId189" Type="http://schemas.openxmlformats.org/officeDocument/2006/relationships/customXml" Target="../ink/ink1310.xml"/><Relationship Id="rId396" Type="http://schemas.openxmlformats.org/officeDocument/2006/relationships/image" Target="../media/image621.png"/><Relationship Id="rId214" Type="http://schemas.openxmlformats.org/officeDocument/2006/relationships/image" Target="../media/image439.png"/><Relationship Id="rId256" Type="http://schemas.openxmlformats.org/officeDocument/2006/relationships/image" Target="../media/image460.png"/><Relationship Id="rId298" Type="http://schemas.openxmlformats.org/officeDocument/2006/relationships/image" Target="../media/image523.png"/><Relationship Id="rId421" Type="http://schemas.openxmlformats.org/officeDocument/2006/relationships/customXml" Target="../ink/ink1426.xml"/><Relationship Id="rId463" Type="http://schemas.openxmlformats.org/officeDocument/2006/relationships/customXml" Target="../ink/ink1447.xml"/><Relationship Id="rId519" Type="http://schemas.openxmlformats.org/officeDocument/2006/relationships/customXml" Target="../ink/ink1475.xml"/><Relationship Id="rId116" Type="http://schemas.openxmlformats.org/officeDocument/2006/relationships/image" Target="../media/image240.png"/><Relationship Id="rId158" Type="http://schemas.openxmlformats.org/officeDocument/2006/relationships/image" Target="../media/image309.png"/><Relationship Id="rId323" Type="http://schemas.openxmlformats.org/officeDocument/2006/relationships/customXml" Target="../ink/ink1377.xml"/><Relationship Id="rId20" Type="http://schemas.openxmlformats.org/officeDocument/2006/relationships/image" Target="../media/image29.png"/><Relationship Id="rId62" Type="http://schemas.openxmlformats.org/officeDocument/2006/relationships/image" Target="../media/image154.png"/><Relationship Id="rId365" Type="http://schemas.openxmlformats.org/officeDocument/2006/relationships/customXml" Target="../ink/ink1398.xml"/><Relationship Id="rId225" Type="http://schemas.openxmlformats.org/officeDocument/2006/relationships/customXml" Target="../ink/ink1328.xml"/><Relationship Id="rId267" Type="http://schemas.openxmlformats.org/officeDocument/2006/relationships/customXml" Target="../ink/ink1349.xml"/><Relationship Id="rId432" Type="http://schemas.openxmlformats.org/officeDocument/2006/relationships/image" Target="../media/image638.png"/><Relationship Id="rId474" Type="http://schemas.openxmlformats.org/officeDocument/2006/relationships/image" Target="../media/image659.png"/><Relationship Id="rId127" Type="http://schemas.openxmlformats.org/officeDocument/2006/relationships/customXml" Target="../ink/ink1279.xml"/><Relationship Id="rId31" Type="http://schemas.openxmlformats.org/officeDocument/2006/relationships/customXml" Target="../ink/ink1231.xml"/><Relationship Id="rId73" Type="http://schemas.openxmlformats.org/officeDocument/2006/relationships/customXml" Target="../ink/ink1252.xml"/><Relationship Id="rId169" Type="http://schemas.openxmlformats.org/officeDocument/2006/relationships/customXml" Target="../ink/ink1300.xml"/><Relationship Id="rId334" Type="http://schemas.openxmlformats.org/officeDocument/2006/relationships/image" Target="../media/image541.png"/><Relationship Id="rId376" Type="http://schemas.openxmlformats.org/officeDocument/2006/relationships/image" Target="../media/image614.png"/><Relationship Id="rId4" Type="http://schemas.openxmlformats.org/officeDocument/2006/relationships/image" Target="../media/image21.png"/><Relationship Id="rId180" Type="http://schemas.openxmlformats.org/officeDocument/2006/relationships/image" Target="../media/image320.png"/><Relationship Id="rId236" Type="http://schemas.openxmlformats.org/officeDocument/2006/relationships/image" Target="../media/image450.png"/><Relationship Id="rId278" Type="http://schemas.openxmlformats.org/officeDocument/2006/relationships/image" Target="../media/image515.png"/><Relationship Id="rId401" Type="http://schemas.openxmlformats.org/officeDocument/2006/relationships/customXml" Target="../ink/ink1416.xml"/><Relationship Id="rId443" Type="http://schemas.openxmlformats.org/officeDocument/2006/relationships/customXml" Target="../ink/ink1437.xml"/><Relationship Id="rId303" Type="http://schemas.openxmlformats.org/officeDocument/2006/relationships/customXml" Target="../ink/ink1367.xml"/><Relationship Id="rId485" Type="http://schemas.openxmlformats.org/officeDocument/2006/relationships/customXml" Target="../ink/ink1458.xml"/><Relationship Id="rId42" Type="http://schemas.openxmlformats.org/officeDocument/2006/relationships/image" Target="../media/image144.png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345" Type="http://schemas.openxmlformats.org/officeDocument/2006/relationships/customXml" Target="../ink/ink1388.xml"/><Relationship Id="rId387" Type="http://schemas.openxmlformats.org/officeDocument/2006/relationships/customXml" Target="../ink/ink1409.xml"/><Relationship Id="rId510" Type="http://schemas.openxmlformats.org/officeDocument/2006/relationships/image" Target="../media/image677.png"/><Relationship Id="rId191" Type="http://schemas.openxmlformats.org/officeDocument/2006/relationships/customXml" Target="../ink/ink1311.xml"/><Relationship Id="rId205" Type="http://schemas.openxmlformats.org/officeDocument/2006/relationships/customXml" Target="../ink/ink1318.xml"/><Relationship Id="rId247" Type="http://schemas.openxmlformats.org/officeDocument/2006/relationships/customXml" Target="../ink/ink1339.xml"/><Relationship Id="rId412" Type="http://schemas.openxmlformats.org/officeDocument/2006/relationships/image" Target="../media/image629.png"/><Relationship Id="rId107" Type="http://schemas.openxmlformats.org/officeDocument/2006/relationships/customXml" Target="../ink/ink1269.xml"/><Relationship Id="rId289" Type="http://schemas.openxmlformats.org/officeDocument/2006/relationships/customXml" Target="../ink/ink1360.xml"/><Relationship Id="rId454" Type="http://schemas.openxmlformats.org/officeDocument/2006/relationships/image" Target="../media/image649.png"/><Relationship Id="rId496" Type="http://schemas.openxmlformats.org/officeDocument/2006/relationships/image" Target="../media/image670.png"/><Relationship Id="rId11" Type="http://schemas.openxmlformats.org/officeDocument/2006/relationships/customXml" Target="../ink/ink1221.xml"/><Relationship Id="rId53" Type="http://schemas.openxmlformats.org/officeDocument/2006/relationships/customXml" Target="../ink/ink1242.xml"/><Relationship Id="rId149" Type="http://schemas.openxmlformats.org/officeDocument/2006/relationships/customXml" Target="../ink/ink1290.xml"/><Relationship Id="rId314" Type="http://schemas.openxmlformats.org/officeDocument/2006/relationships/image" Target="../media/image531.png"/><Relationship Id="rId356" Type="http://schemas.openxmlformats.org/officeDocument/2006/relationships/image" Target="../media/image551.png"/><Relationship Id="rId398" Type="http://schemas.openxmlformats.org/officeDocument/2006/relationships/image" Target="../media/image622.png"/><Relationship Id="rId521" Type="http://schemas.openxmlformats.org/officeDocument/2006/relationships/customXml" Target="../ink/ink1476.xml"/><Relationship Id="rId95" Type="http://schemas.openxmlformats.org/officeDocument/2006/relationships/customXml" Target="../ink/ink1263.xml"/><Relationship Id="rId160" Type="http://schemas.openxmlformats.org/officeDocument/2006/relationships/image" Target="../media/image310.png"/><Relationship Id="rId216" Type="http://schemas.openxmlformats.org/officeDocument/2006/relationships/image" Target="../media/image440.png"/><Relationship Id="rId423" Type="http://schemas.openxmlformats.org/officeDocument/2006/relationships/customXml" Target="../ink/ink1427.xml"/><Relationship Id="rId258" Type="http://schemas.openxmlformats.org/officeDocument/2006/relationships/image" Target="../media/image461.png"/><Relationship Id="rId465" Type="http://schemas.openxmlformats.org/officeDocument/2006/relationships/customXml" Target="../ink/ink1448.xml"/><Relationship Id="rId22" Type="http://schemas.openxmlformats.org/officeDocument/2006/relationships/image" Target="../media/image67.png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325" Type="http://schemas.openxmlformats.org/officeDocument/2006/relationships/customXml" Target="../ink/ink1378.xml"/><Relationship Id="rId367" Type="http://schemas.openxmlformats.org/officeDocument/2006/relationships/customXml" Target="../ink/ink1399.xml"/><Relationship Id="rId171" Type="http://schemas.openxmlformats.org/officeDocument/2006/relationships/customXml" Target="../ink/ink1301.xml"/><Relationship Id="rId227" Type="http://schemas.openxmlformats.org/officeDocument/2006/relationships/customXml" Target="../ink/ink1329.xml"/><Relationship Id="rId269" Type="http://schemas.openxmlformats.org/officeDocument/2006/relationships/customXml" Target="../ink/ink1350.xml"/><Relationship Id="rId434" Type="http://schemas.openxmlformats.org/officeDocument/2006/relationships/image" Target="../media/image639.png"/><Relationship Id="rId476" Type="http://schemas.openxmlformats.org/officeDocument/2006/relationships/image" Target="../media/image660.png"/><Relationship Id="rId33" Type="http://schemas.openxmlformats.org/officeDocument/2006/relationships/customXml" Target="../ink/ink1232.xml"/><Relationship Id="rId129" Type="http://schemas.openxmlformats.org/officeDocument/2006/relationships/customXml" Target="../ink/ink1280.xml"/><Relationship Id="rId280" Type="http://schemas.openxmlformats.org/officeDocument/2006/relationships/image" Target="../media/image472.png"/><Relationship Id="rId336" Type="http://schemas.openxmlformats.org/officeDocument/2006/relationships/image" Target="../media/image542.png"/><Relationship Id="rId501" Type="http://schemas.openxmlformats.org/officeDocument/2006/relationships/customXml" Target="../ink/ink1466.xml"/><Relationship Id="rId75" Type="http://schemas.openxmlformats.org/officeDocument/2006/relationships/customXml" Target="../ink/ink1253.xml"/><Relationship Id="rId140" Type="http://schemas.openxmlformats.org/officeDocument/2006/relationships/image" Target="../media/image252.png"/><Relationship Id="rId182" Type="http://schemas.openxmlformats.org/officeDocument/2006/relationships/image" Target="../media/image321.png"/><Relationship Id="rId378" Type="http://schemas.openxmlformats.org/officeDocument/2006/relationships/image" Target="../media/image615.png"/><Relationship Id="rId403" Type="http://schemas.openxmlformats.org/officeDocument/2006/relationships/customXml" Target="../ink/ink1417.xml"/><Relationship Id="rId6" Type="http://schemas.openxmlformats.org/officeDocument/2006/relationships/image" Target="../media/image22.png"/><Relationship Id="rId238" Type="http://schemas.openxmlformats.org/officeDocument/2006/relationships/image" Target="../media/image451.png"/><Relationship Id="rId445" Type="http://schemas.openxmlformats.org/officeDocument/2006/relationships/customXml" Target="../ink/ink1438.xml"/><Relationship Id="rId487" Type="http://schemas.openxmlformats.org/officeDocument/2006/relationships/customXml" Target="../ink/ink1459.xml"/><Relationship Id="rId291" Type="http://schemas.openxmlformats.org/officeDocument/2006/relationships/customXml" Target="../ink/ink1361.xml"/><Relationship Id="rId305" Type="http://schemas.openxmlformats.org/officeDocument/2006/relationships/customXml" Target="../ink/ink1368.xml"/><Relationship Id="rId347" Type="http://schemas.openxmlformats.org/officeDocument/2006/relationships/customXml" Target="../ink/ink1389.xml"/><Relationship Id="rId512" Type="http://schemas.openxmlformats.org/officeDocument/2006/relationships/image" Target="../media/image678.png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1291.xml"/><Relationship Id="rId389" Type="http://schemas.openxmlformats.org/officeDocument/2006/relationships/customXml" Target="../ink/ink1410.xml"/><Relationship Id="rId193" Type="http://schemas.openxmlformats.org/officeDocument/2006/relationships/customXml" Target="../ink/ink1312.xml"/><Relationship Id="rId207" Type="http://schemas.openxmlformats.org/officeDocument/2006/relationships/customXml" Target="../ink/ink1319.xml"/><Relationship Id="rId249" Type="http://schemas.openxmlformats.org/officeDocument/2006/relationships/customXml" Target="../ink/ink1340.xml"/><Relationship Id="rId414" Type="http://schemas.openxmlformats.org/officeDocument/2006/relationships/image" Target="../media/image630.png"/><Relationship Id="rId456" Type="http://schemas.openxmlformats.org/officeDocument/2006/relationships/image" Target="../media/image650.png"/><Relationship Id="rId498" Type="http://schemas.openxmlformats.org/officeDocument/2006/relationships/image" Target="../media/image671.png"/><Relationship Id="rId13" Type="http://schemas.openxmlformats.org/officeDocument/2006/relationships/customXml" Target="../ink/ink1222.xml"/><Relationship Id="rId109" Type="http://schemas.openxmlformats.org/officeDocument/2006/relationships/customXml" Target="../ink/ink1270.xml"/><Relationship Id="rId260" Type="http://schemas.openxmlformats.org/officeDocument/2006/relationships/image" Target="../media/image462.png"/><Relationship Id="rId316" Type="http://schemas.openxmlformats.org/officeDocument/2006/relationships/image" Target="../media/image532.png"/><Relationship Id="rId55" Type="http://schemas.openxmlformats.org/officeDocument/2006/relationships/customXml" Target="../ink/ink1243.xml"/><Relationship Id="rId97" Type="http://schemas.openxmlformats.org/officeDocument/2006/relationships/customXml" Target="../ink/ink1264.xml"/><Relationship Id="rId120" Type="http://schemas.openxmlformats.org/officeDocument/2006/relationships/image" Target="../media/image242.png"/><Relationship Id="rId358" Type="http://schemas.openxmlformats.org/officeDocument/2006/relationships/image" Target="../media/image552.png"/><Relationship Id="rId162" Type="http://schemas.openxmlformats.org/officeDocument/2006/relationships/image" Target="../media/image311.png"/><Relationship Id="rId218" Type="http://schemas.openxmlformats.org/officeDocument/2006/relationships/image" Target="../media/image441.png"/><Relationship Id="rId425" Type="http://schemas.openxmlformats.org/officeDocument/2006/relationships/customXml" Target="../ink/ink1428.xml"/><Relationship Id="rId467" Type="http://schemas.openxmlformats.org/officeDocument/2006/relationships/customXml" Target="../ink/ink1449.xml"/><Relationship Id="rId271" Type="http://schemas.openxmlformats.org/officeDocument/2006/relationships/customXml" Target="../ink/ink1351.xml"/><Relationship Id="rId24" Type="http://schemas.openxmlformats.org/officeDocument/2006/relationships/image" Target="../media/image135.png"/><Relationship Id="rId66" Type="http://schemas.openxmlformats.org/officeDocument/2006/relationships/image" Target="../media/image156.png"/><Relationship Id="rId131" Type="http://schemas.openxmlformats.org/officeDocument/2006/relationships/customXml" Target="../ink/ink1281.xml"/><Relationship Id="rId327" Type="http://schemas.openxmlformats.org/officeDocument/2006/relationships/customXml" Target="../ink/ink1379.xml"/><Relationship Id="rId369" Type="http://schemas.openxmlformats.org/officeDocument/2006/relationships/customXml" Target="../ink/ink1400.xml"/><Relationship Id="rId173" Type="http://schemas.openxmlformats.org/officeDocument/2006/relationships/customXml" Target="../ink/ink1302.xml"/><Relationship Id="rId229" Type="http://schemas.openxmlformats.org/officeDocument/2006/relationships/customXml" Target="../ink/ink1330.xml"/><Relationship Id="rId380" Type="http://schemas.openxmlformats.org/officeDocument/2006/relationships/image" Target="../media/image616.png"/><Relationship Id="rId436" Type="http://schemas.openxmlformats.org/officeDocument/2006/relationships/image" Target="../media/image640.png"/><Relationship Id="rId240" Type="http://schemas.openxmlformats.org/officeDocument/2006/relationships/image" Target="../media/image452.png"/><Relationship Id="rId478" Type="http://schemas.openxmlformats.org/officeDocument/2006/relationships/image" Target="../media/image661.png"/><Relationship Id="rId35" Type="http://schemas.openxmlformats.org/officeDocument/2006/relationships/customXml" Target="../ink/ink1233.xml"/><Relationship Id="rId77" Type="http://schemas.openxmlformats.org/officeDocument/2006/relationships/customXml" Target="../ink/ink1254.xml"/><Relationship Id="rId100" Type="http://schemas.openxmlformats.org/officeDocument/2006/relationships/image" Target="../media/image232.png"/><Relationship Id="rId282" Type="http://schemas.openxmlformats.org/officeDocument/2006/relationships/image" Target="../media/image516.png"/><Relationship Id="rId338" Type="http://schemas.openxmlformats.org/officeDocument/2006/relationships/image" Target="../media/image543.png"/><Relationship Id="rId503" Type="http://schemas.openxmlformats.org/officeDocument/2006/relationships/customXml" Target="../ink/ink1467.xml"/><Relationship Id="rId8" Type="http://schemas.openxmlformats.org/officeDocument/2006/relationships/image" Target="../media/image23.png"/><Relationship Id="rId142" Type="http://schemas.openxmlformats.org/officeDocument/2006/relationships/image" Target="../media/image253.png"/><Relationship Id="rId184" Type="http://schemas.openxmlformats.org/officeDocument/2006/relationships/image" Target="../media/image322.png"/><Relationship Id="rId391" Type="http://schemas.openxmlformats.org/officeDocument/2006/relationships/customXml" Target="../ink/ink1411.xml"/><Relationship Id="rId405" Type="http://schemas.openxmlformats.org/officeDocument/2006/relationships/customXml" Target="../ink/ink1418.xml"/><Relationship Id="rId447" Type="http://schemas.openxmlformats.org/officeDocument/2006/relationships/customXml" Target="../ink/ink1439.xml"/><Relationship Id="rId251" Type="http://schemas.openxmlformats.org/officeDocument/2006/relationships/customXml" Target="../ink/ink1341.xml"/><Relationship Id="rId489" Type="http://schemas.openxmlformats.org/officeDocument/2006/relationships/customXml" Target="../ink/ink1460.xml"/><Relationship Id="rId46" Type="http://schemas.openxmlformats.org/officeDocument/2006/relationships/image" Target="../media/image146.png"/><Relationship Id="rId293" Type="http://schemas.openxmlformats.org/officeDocument/2006/relationships/customXml" Target="../ink/ink1362.xml"/><Relationship Id="rId307" Type="http://schemas.openxmlformats.org/officeDocument/2006/relationships/customXml" Target="../ink/ink1369.xml"/><Relationship Id="rId349" Type="http://schemas.openxmlformats.org/officeDocument/2006/relationships/customXml" Target="../ink/ink1390.xml"/><Relationship Id="rId514" Type="http://schemas.openxmlformats.org/officeDocument/2006/relationships/image" Target="../media/image679.png"/><Relationship Id="rId88" Type="http://schemas.openxmlformats.org/officeDocument/2006/relationships/image" Target="../media/image166.png"/><Relationship Id="rId111" Type="http://schemas.openxmlformats.org/officeDocument/2006/relationships/customXml" Target="../ink/ink1271.xml"/><Relationship Id="rId153" Type="http://schemas.openxmlformats.org/officeDocument/2006/relationships/customXml" Target="../ink/ink1292.xml"/><Relationship Id="rId195" Type="http://schemas.openxmlformats.org/officeDocument/2006/relationships/customXml" Target="../ink/ink1313.xml"/><Relationship Id="rId209" Type="http://schemas.openxmlformats.org/officeDocument/2006/relationships/customXml" Target="../ink/ink1320.xml"/><Relationship Id="rId360" Type="http://schemas.openxmlformats.org/officeDocument/2006/relationships/image" Target="../media/image553.png"/><Relationship Id="rId416" Type="http://schemas.openxmlformats.org/officeDocument/2006/relationships/image" Target="../media/image631.png"/><Relationship Id="rId220" Type="http://schemas.openxmlformats.org/officeDocument/2006/relationships/image" Target="../media/image442.png"/><Relationship Id="rId458" Type="http://schemas.openxmlformats.org/officeDocument/2006/relationships/image" Target="../media/image651.png"/><Relationship Id="rId15" Type="http://schemas.openxmlformats.org/officeDocument/2006/relationships/customXml" Target="../ink/ink1223.xml"/><Relationship Id="rId57" Type="http://schemas.openxmlformats.org/officeDocument/2006/relationships/customXml" Target="../ink/ink1244.xml"/><Relationship Id="rId262" Type="http://schemas.openxmlformats.org/officeDocument/2006/relationships/image" Target="../media/image463.png"/><Relationship Id="rId318" Type="http://schemas.openxmlformats.org/officeDocument/2006/relationships/image" Target="../media/image533.png"/><Relationship Id="rId99" Type="http://schemas.openxmlformats.org/officeDocument/2006/relationships/customXml" Target="../ink/ink1265.xml"/><Relationship Id="rId122" Type="http://schemas.openxmlformats.org/officeDocument/2006/relationships/image" Target="../media/image243.png"/><Relationship Id="rId164" Type="http://schemas.openxmlformats.org/officeDocument/2006/relationships/image" Target="../media/image312.png"/><Relationship Id="rId371" Type="http://schemas.openxmlformats.org/officeDocument/2006/relationships/customXml" Target="../ink/ink1401.xml"/><Relationship Id="rId427" Type="http://schemas.openxmlformats.org/officeDocument/2006/relationships/customXml" Target="../ink/ink1429.xml"/><Relationship Id="rId469" Type="http://schemas.openxmlformats.org/officeDocument/2006/relationships/customXml" Target="../ink/ink1450.xml"/><Relationship Id="rId26" Type="http://schemas.openxmlformats.org/officeDocument/2006/relationships/image" Target="../media/image136.png"/><Relationship Id="rId231" Type="http://schemas.openxmlformats.org/officeDocument/2006/relationships/customXml" Target="../ink/ink1331.xml"/><Relationship Id="rId273" Type="http://schemas.openxmlformats.org/officeDocument/2006/relationships/customXml" Target="../ink/ink1352.xml"/><Relationship Id="rId329" Type="http://schemas.openxmlformats.org/officeDocument/2006/relationships/customXml" Target="../ink/ink1380.xml"/><Relationship Id="rId480" Type="http://schemas.openxmlformats.org/officeDocument/2006/relationships/image" Target="../media/image662.png"/><Relationship Id="rId68" Type="http://schemas.openxmlformats.org/officeDocument/2006/relationships/image" Target="../media/image157.png"/><Relationship Id="rId133" Type="http://schemas.openxmlformats.org/officeDocument/2006/relationships/customXml" Target="../ink/ink1282.xml"/><Relationship Id="rId175" Type="http://schemas.openxmlformats.org/officeDocument/2006/relationships/customXml" Target="../ink/ink1303.xml"/><Relationship Id="rId340" Type="http://schemas.openxmlformats.org/officeDocument/2006/relationships/image" Target="../media/image544.png"/><Relationship Id="rId200" Type="http://schemas.openxmlformats.org/officeDocument/2006/relationships/image" Target="../media/image432.png"/><Relationship Id="rId382" Type="http://schemas.openxmlformats.org/officeDocument/2006/relationships/image" Target="../media/image617.png"/><Relationship Id="rId438" Type="http://schemas.openxmlformats.org/officeDocument/2006/relationships/image" Target="../media/image641.png"/><Relationship Id="rId242" Type="http://schemas.openxmlformats.org/officeDocument/2006/relationships/image" Target="../media/image453.png"/><Relationship Id="rId284" Type="http://schemas.openxmlformats.org/officeDocument/2006/relationships/image" Target="../media/image517.png"/><Relationship Id="rId491" Type="http://schemas.openxmlformats.org/officeDocument/2006/relationships/customXml" Target="../ink/ink1461.xml"/><Relationship Id="rId505" Type="http://schemas.openxmlformats.org/officeDocument/2006/relationships/customXml" Target="../ink/ink1468.xml"/><Relationship Id="rId37" Type="http://schemas.openxmlformats.org/officeDocument/2006/relationships/customXml" Target="../ink/ink1234.xml"/><Relationship Id="rId79" Type="http://schemas.openxmlformats.org/officeDocument/2006/relationships/customXml" Target="../ink/ink1255.xml"/><Relationship Id="rId102" Type="http://schemas.openxmlformats.org/officeDocument/2006/relationships/image" Target="../media/image233.png"/><Relationship Id="rId144" Type="http://schemas.openxmlformats.org/officeDocument/2006/relationships/image" Target="../media/image254.png"/><Relationship Id="rId90" Type="http://schemas.openxmlformats.org/officeDocument/2006/relationships/image" Target="../media/image108.png"/><Relationship Id="rId186" Type="http://schemas.openxmlformats.org/officeDocument/2006/relationships/image" Target="../media/image289.png"/><Relationship Id="rId351" Type="http://schemas.openxmlformats.org/officeDocument/2006/relationships/customXml" Target="../ink/ink1391.xml"/><Relationship Id="rId393" Type="http://schemas.openxmlformats.org/officeDocument/2006/relationships/customXml" Target="../ink/ink1412.xml"/><Relationship Id="rId407" Type="http://schemas.openxmlformats.org/officeDocument/2006/relationships/customXml" Target="../ink/ink1419.xml"/><Relationship Id="rId449" Type="http://schemas.openxmlformats.org/officeDocument/2006/relationships/customXml" Target="../ink/ink1440.xml"/><Relationship Id="rId211" Type="http://schemas.openxmlformats.org/officeDocument/2006/relationships/customXml" Target="../ink/ink1321.xml"/><Relationship Id="rId253" Type="http://schemas.openxmlformats.org/officeDocument/2006/relationships/customXml" Target="../ink/ink1342.xml"/><Relationship Id="rId295" Type="http://schemas.openxmlformats.org/officeDocument/2006/relationships/customXml" Target="../ink/ink1363.xml"/><Relationship Id="rId309" Type="http://schemas.openxmlformats.org/officeDocument/2006/relationships/customXml" Target="../ink/ink1370.xml"/><Relationship Id="rId460" Type="http://schemas.openxmlformats.org/officeDocument/2006/relationships/image" Target="../media/image652.png"/><Relationship Id="rId516" Type="http://schemas.openxmlformats.org/officeDocument/2006/relationships/image" Target="../media/image680.png"/><Relationship Id="rId48" Type="http://schemas.openxmlformats.org/officeDocument/2006/relationships/image" Target="../media/image147.png"/><Relationship Id="rId113" Type="http://schemas.openxmlformats.org/officeDocument/2006/relationships/customXml" Target="../ink/ink1272.xml"/><Relationship Id="rId320" Type="http://schemas.openxmlformats.org/officeDocument/2006/relationships/image" Target="../media/image534.png"/><Relationship Id="rId155" Type="http://schemas.openxmlformats.org/officeDocument/2006/relationships/customXml" Target="../ink/ink1293.xml"/><Relationship Id="rId197" Type="http://schemas.openxmlformats.org/officeDocument/2006/relationships/customXml" Target="../ink/ink1314.xml"/><Relationship Id="rId362" Type="http://schemas.openxmlformats.org/officeDocument/2006/relationships/image" Target="../media/image554.png"/><Relationship Id="rId418" Type="http://schemas.openxmlformats.org/officeDocument/2006/relationships/image" Target="../media/image632.png"/><Relationship Id="rId222" Type="http://schemas.openxmlformats.org/officeDocument/2006/relationships/image" Target="../media/image443.png"/><Relationship Id="rId264" Type="http://schemas.openxmlformats.org/officeDocument/2006/relationships/image" Target="../media/image464.png"/><Relationship Id="rId471" Type="http://schemas.openxmlformats.org/officeDocument/2006/relationships/customXml" Target="../ink/ink1451.xml"/><Relationship Id="rId17" Type="http://schemas.openxmlformats.org/officeDocument/2006/relationships/customXml" Target="../ink/ink1224.xml"/><Relationship Id="rId59" Type="http://schemas.openxmlformats.org/officeDocument/2006/relationships/customXml" Target="../ink/ink1245.xml"/><Relationship Id="rId124" Type="http://schemas.openxmlformats.org/officeDocument/2006/relationships/image" Target="../media/image244.png"/><Relationship Id="rId70" Type="http://schemas.openxmlformats.org/officeDocument/2006/relationships/image" Target="../media/image158.png"/><Relationship Id="rId166" Type="http://schemas.openxmlformats.org/officeDocument/2006/relationships/image" Target="../media/image313.png"/><Relationship Id="rId331" Type="http://schemas.openxmlformats.org/officeDocument/2006/relationships/customXml" Target="../ink/ink1381.xml"/><Relationship Id="rId373" Type="http://schemas.openxmlformats.org/officeDocument/2006/relationships/customXml" Target="../ink/ink1402.xml"/><Relationship Id="rId429" Type="http://schemas.openxmlformats.org/officeDocument/2006/relationships/customXml" Target="../ink/ink1430.xml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1332.xml"/><Relationship Id="rId440" Type="http://schemas.openxmlformats.org/officeDocument/2006/relationships/image" Target="../media/image642.png"/><Relationship Id="rId28" Type="http://schemas.openxmlformats.org/officeDocument/2006/relationships/image" Target="../media/image137.png"/><Relationship Id="rId275" Type="http://schemas.openxmlformats.org/officeDocument/2006/relationships/customXml" Target="../ink/ink1353.xml"/><Relationship Id="rId300" Type="http://schemas.openxmlformats.org/officeDocument/2006/relationships/image" Target="../media/image524.png"/><Relationship Id="rId482" Type="http://schemas.openxmlformats.org/officeDocument/2006/relationships/image" Target="../media/image663.png"/><Relationship Id="rId81" Type="http://schemas.openxmlformats.org/officeDocument/2006/relationships/customXml" Target="../ink/ink1256.xml"/><Relationship Id="rId135" Type="http://schemas.openxmlformats.org/officeDocument/2006/relationships/customXml" Target="../ink/ink1283.xml"/><Relationship Id="rId177" Type="http://schemas.openxmlformats.org/officeDocument/2006/relationships/customXml" Target="../ink/ink1304.xml"/><Relationship Id="rId342" Type="http://schemas.openxmlformats.org/officeDocument/2006/relationships/image" Target="../media/image545.png"/><Relationship Id="rId384" Type="http://schemas.openxmlformats.org/officeDocument/2006/relationships/image" Target="../media/image618.png"/><Relationship Id="rId202" Type="http://schemas.openxmlformats.org/officeDocument/2006/relationships/image" Target="../media/image433.png"/><Relationship Id="rId244" Type="http://schemas.openxmlformats.org/officeDocument/2006/relationships/image" Target="../media/image454.png"/><Relationship Id="rId39" Type="http://schemas.openxmlformats.org/officeDocument/2006/relationships/customXml" Target="../ink/ink1235.xml"/><Relationship Id="rId286" Type="http://schemas.openxmlformats.org/officeDocument/2006/relationships/image" Target="../media/image518.png"/><Relationship Id="rId451" Type="http://schemas.openxmlformats.org/officeDocument/2006/relationships/customXml" Target="../ink/ink1441.xml"/><Relationship Id="rId493" Type="http://schemas.openxmlformats.org/officeDocument/2006/relationships/customXml" Target="../ink/ink1462.xml"/><Relationship Id="rId507" Type="http://schemas.openxmlformats.org/officeDocument/2006/relationships/customXml" Target="../ink/ink1469.xml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46" Type="http://schemas.openxmlformats.org/officeDocument/2006/relationships/image" Target="../media/image255.png"/><Relationship Id="rId188" Type="http://schemas.openxmlformats.org/officeDocument/2006/relationships/image" Target="../media/image323.png"/><Relationship Id="rId311" Type="http://schemas.openxmlformats.org/officeDocument/2006/relationships/customXml" Target="../ink/ink1371.xml"/><Relationship Id="rId353" Type="http://schemas.openxmlformats.org/officeDocument/2006/relationships/customXml" Target="../ink/ink1392.xml"/><Relationship Id="rId395" Type="http://schemas.openxmlformats.org/officeDocument/2006/relationships/customXml" Target="../ink/ink1413.xml"/><Relationship Id="rId409" Type="http://schemas.openxmlformats.org/officeDocument/2006/relationships/customXml" Target="../ink/ink1420.xml"/><Relationship Id="rId92" Type="http://schemas.openxmlformats.org/officeDocument/2006/relationships/image" Target="../media/image167.png"/><Relationship Id="rId213" Type="http://schemas.openxmlformats.org/officeDocument/2006/relationships/customXml" Target="../ink/ink1322.xml"/><Relationship Id="rId420" Type="http://schemas.openxmlformats.org/officeDocument/2006/relationships/image" Target="../media/image583.png"/><Relationship Id="rId255" Type="http://schemas.openxmlformats.org/officeDocument/2006/relationships/customXml" Target="../ink/ink1343.xml"/><Relationship Id="rId297" Type="http://schemas.openxmlformats.org/officeDocument/2006/relationships/customXml" Target="../ink/ink1364.xml"/><Relationship Id="rId462" Type="http://schemas.openxmlformats.org/officeDocument/2006/relationships/image" Target="../media/image653.png"/><Relationship Id="rId518" Type="http://schemas.openxmlformats.org/officeDocument/2006/relationships/image" Target="../media/image681.png"/><Relationship Id="rId115" Type="http://schemas.openxmlformats.org/officeDocument/2006/relationships/customXml" Target="../ink/ink1273.xml"/><Relationship Id="rId157" Type="http://schemas.openxmlformats.org/officeDocument/2006/relationships/customXml" Target="../ink/ink1294.xml"/><Relationship Id="rId322" Type="http://schemas.openxmlformats.org/officeDocument/2006/relationships/image" Target="../media/image535.png"/><Relationship Id="rId364" Type="http://schemas.openxmlformats.org/officeDocument/2006/relationships/image" Target="../media/image608.png"/><Relationship Id="rId61" Type="http://schemas.openxmlformats.org/officeDocument/2006/relationships/customXml" Target="../ink/ink1246.xml"/><Relationship Id="rId199" Type="http://schemas.openxmlformats.org/officeDocument/2006/relationships/customXml" Target="../ink/ink1315.xml"/><Relationship Id="rId19" Type="http://schemas.openxmlformats.org/officeDocument/2006/relationships/customXml" Target="../ink/ink1225.xml"/><Relationship Id="rId224" Type="http://schemas.openxmlformats.org/officeDocument/2006/relationships/image" Target="../media/image444.png"/><Relationship Id="rId266" Type="http://schemas.openxmlformats.org/officeDocument/2006/relationships/image" Target="../media/image465.png"/><Relationship Id="rId431" Type="http://schemas.openxmlformats.org/officeDocument/2006/relationships/customXml" Target="../ink/ink1431.xml"/><Relationship Id="rId473" Type="http://schemas.openxmlformats.org/officeDocument/2006/relationships/customXml" Target="../ink/ink1452.xml"/><Relationship Id="rId30" Type="http://schemas.openxmlformats.org/officeDocument/2006/relationships/image" Target="../media/image138.png"/><Relationship Id="rId126" Type="http://schemas.openxmlformats.org/officeDocument/2006/relationships/image" Target="../media/image245.png"/><Relationship Id="rId168" Type="http://schemas.openxmlformats.org/officeDocument/2006/relationships/image" Target="../media/image314.png"/><Relationship Id="rId333" Type="http://schemas.openxmlformats.org/officeDocument/2006/relationships/customXml" Target="../ink/ink1382.xml"/><Relationship Id="rId72" Type="http://schemas.openxmlformats.org/officeDocument/2006/relationships/image" Target="../media/image159.png"/><Relationship Id="rId375" Type="http://schemas.openxmlformats.org/officeDocument/2006/relationships/customXml" Target="../ink/ink1403.xml"/><Relationship Id="rId3" Type="http://schemas.openxmlformats.org/officeDocument/2006/relationships/customXml" Target="../ink/ink1217.xml"/><Relationship Id="rId235" Type="http://schemas.openxmlformats.org/officeDocument/2006/relationships/customXml" Target="../ink/ink1333.xml"/><Relationship Id="rId277" Type="http://schemas.openxmlformats.org/officeDocument/2006/relationships/customXml" Target="../ink/ink1354.xml"/><Relationship Id="rId400" Type="http://schemas.openxmlformats.org/officeDocument/2006/relationships/image" Target="../media/image623.png"/><Relationship Id="rId442" Type="http://schemas.openxmlformats.org/officeDocument/2006/relationships/image" Target="../media/image643.png"/><Relationship Id="rId484" Type="http://schemas.openxmlformats.org/officeDocument/2006/relationships/image" Target="../media/image664.png"/><Relationship Id="rId137" Type="http://schemas.openxmlformats.org/officeDocument/2006/relationships/customXml" Target="../ink/ink1284.xml"/><Relationship Id="rId302" Type="http://schemas.openxmlformats.org/officeDocument/2006/relationships/image" Target="../media/image525.png"/><Relationship Id="rId344" Type="http://schemas.openxmlformats.org/officeDocument/2006/relationships/image" Target="../media/image546.png"/><Relationship Id="rId41" Type="http://schemas.openxmlformats.org/officeDocument/2006/relationships/customXml" Target="../ink/ink1236.xml"/><Relationship Id="rId83" Type="http://schemas.openxmlformats.org/officeDocument/2006/relationships/customXml" Target="../ink/ink1257.xml"/><Relationship Id="rId179" Type="http://schemas.openxmlformats.org/officeDocument/2006/relationships/customXml" Target="../ink/ink1305.xml"/><Relationship Id="rId386" Type="http://schemas.openxmlformats.org/officeDocument/2006/relationships/image" Target="../media/image566.png"/><Relationship Id="rId190" Type="http://schemas.openxmlformats.org/officeDocument/2006/relationships/image" Target="../media/image324.png"/><Relationship Id="rId204" Type="http://schemas.openxmlformats.org/officeDocument/2006/relationships/image" Target="../media/image434.png"/><Relationship Id="rId246" Type="http://schemas.openxmlformats.org/officeDocument/2006/relationships/image" Target="../media/image455.png"/><Relationship Id="rId288" Type="http://schemas.openxmlformats.org/officeDocument/2006/relationships/image" Target="../media/image519.png"/><Relationship Id="rId411" Type="http://schemas.openxmlformats.org/officeDocument/2006/relationships/customXml" Target="../ink/ink1421.xml"/><Relationship Id="rId453" Type="http://schemas.openxmlformats.org/officeDocument/2006/relationships/customXml" Target="../ink/ink1442.xml"/><Relationship Id="rId509" Type="http://schemas.openxmlformats.org/officeDocument/2006/relationships/customXml" Target="../ink/ink1470.xml"/><Relationship Id="rId106" Type="http://schemas.openxmlformats.org/officeDocument/2006/relationships/image" Target="../media/image235.png"/><Relationship Id="rId313" Type="http://schemas.openxmlformats.org/officeDocument/2006/relationships/customXml" Target="../ink/ink1372.xml"/><Relationship Id="rId495" Type="http://schemas.openxmlformats.org/officeDocument/2006/relationships/customXml" Target="../ink/ink1463.xml"/><Relationship Id="rId10" Type="http://schemas.openxmlformats.org/officeDocument/2006/relationships/image" Target="../media/image24.png"/><Relationship Id="rId52" Type="http://schemas.openxmlformats.org/officeDocument/2006/relationships/image" Target="../media/image149.png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355" Type="http://schemas.openxmlformats.org/officeDocument/2006/relationships/customXml" Target="../ink/ink1393.xml"/><Relationship Id="rId397" Type="http://schemas.openxmlformats.org/officeDocument/2006/relationships/customXml" Target="../ink/ink1414.xml"/><Relationship Id="rId520" Type="http://schemas.openxmlformats.org/officeDocument/2006/relationships/image" Target="../media/image682.png"/><Relationship Id="rId215" Type="http://schemas.openxmlformats.org/officeDocument/2006/relationships/customXml" Target="../ink/ink1323.xml"/><Relationship Id="rId257" Type="http://schemas.openxmlformats.org/officeDocument/2006/relationships/customXml" Target="../ink/ink1344.xml"/><Relationship Id="rId422" Type="http://schemas.openxmlformats.org/officeDocument/2006/relationships/image" Target="../media/image633.png"/><Relationship Id="rId464" Type="http://schemas.openxmlformats.org/officeDocument/2006/relationships/image" Target="../media/image654.png"/><Relationship Id="rId299" Type="http://schemas.openxmlformats.org/officeDocument/2006/relationships/customXml" Target="../ink/ink1365.xml"/><Relationship Id="rId63" Type="http://schemas.openxmlformats.org/officeDocument/2006/relationships/customXml" Target="../ink/ink1247.xml"/><Relationship Id="rId159" Type="http://schemas.openxmlformats.org/officeDocument/2006/relationships/customXml" Target="../ink/ink1295.xml"/><Relationship Id="rId366" Type="http://schemas.openxmlformats.org/officeDocument/2006/relationships/image" Target="../media/image609.png"/><Relationship Id="rId226" Type="http://schemas.openxmlformats.org/officeDocument/2006/relationships/image" Target="../media/image445.png"/><Relationship Id="rId433" Type="http://schemas.openxmlformats.org/officeDocument/2006/relationships/customXml" Target="../ink/ink143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34.xml"/><Relationship Id="rId671" Type="http://schemas.openxmlformats.org/officeDocument/2006/relationships/customXml" Target="../ink/ink1811.xml"/><Relationship Id="rId21" Type="http://schemas.openxmlformats.org/officeDocument/2006/relationships/customXml" Target="../ink/ink1486.xml"/><Relationship Id="rId324" Type="http://schemas.openxmlformats.org/officeDocument/2006/relationships/image" Target="../media/image536.png"/><Relationship Id="rId531" Type="http://schemas.openxmlformats.org/officeDocument/2006/relationships/customXml" Target="../ink/ink1741.xml"/><Relationship Id="rId629" Type="http://schemas.openxmlformats.org/officeDocument/2006/relationships/customXml" Target="../ink/ink1790.xml"/><Relationship Id="rId170" Type="http://schemas.openxmlformats.org/officeDocument/2006/relationships/image" Target="../media/image315.png"/><Relationship Id="rId268" Type="http://schemas.openxmlformats.org/officeDocument/2006/relationships/image" Target="../media/image466.png"/><Relationship Id="rId475" Type="http://schemas.openxmlformats.org/officeDocument/2006/relationships/customXml" Target="../ink/ink1713.xml"/><Relationship Id="rId682" Type="http://schemas.openxmlformats.org/officeDocument/2006/relationships/image" Target="../media/image788.png"/><Relationship Id="rId32" Type="http://schemas.openxmlformats.org/officeDocument/2006/relationships/image" Target="../media/image139.png"/><Relationship Id="rId128" Type="http://schemas.openxmlformats.org/officeDocument/2006/relationships/image" Target="../media/image246.png"/><Relationship Id="rId335" Type="http://schemas.openxmlformats.org/officeDocument/2006/relationships/customXml" Target="../ink/ink1643.xml"/><Relationship Id="rId542" Type="http://schemas.openxmlformats.org/officeDocument/2006/relationships/image" Target="../media/image718.png"/><Relationship Id="rId181" Type="http://schemas.openxmlformats.org/officeDocument/2006/relationships/customXml" Target="../ink/ink1566.xml"/><Relationship Id="rId402" Type="http://schemas.openxmlformats.org/officeDocument/2006/relationships/image" Target="../media/image624.png"/><Relationship Id="rId279" Type="http://schemas.openxmlformats.org/officeDocument/2006/relationships/customXml" Target="../ink/ink1615.xml"/><Relationship Id="rId486" Type="http://schemas.openxmlformats.org/officeDocument/2006/relationships/image" Target="../media/image691.png"/><Relationship Id="rId693" Type="http://schemas.openxmlformats.org/officeDocument/2006/relationships/customXml" Target="../ink/ink1822.xml"/><Relationship Id="rId707" Type="http://schemas.openxmlformats.org/officeDocument/2006/relationships/customXml" Target="../ink/ink1829.xml"/><Relationship Id="rId43" Type="http://schemas.openxmlformats.org/officeDocument/2006/relationships/customXml" Target="../ink/ink1497.xml"/><Relationship Id="rId139" Type="http://schemas.openxmlformats.org/officeDocument/2006/relationships/customXml" Target="../ink/ink1545.xml"/><Relationship Id="rId346" Type="http://schemas.openxmlformats.org/officeDocument/2006/relationships/image" Target="../media/image547.png"/><Relationship Id="rId553" Type="http://schemas.openxmlformats.org/officeDocument/2006/relationships/customXml" Target="../ink/ink1752.xml"/><Relationship Id="rId192" Type="http://schemas.openxmlformats.org/officeDocument/2006/relationships/image" Target="../media/image325.png"/><Relationship Id="rId206" Type="http://schemas.openxmlformats.org/officeDocument/2006/relationships/image" Target="../media/image435.png"/><Relationship Id="rId413" Type="http://schemas.openxmlformats.org/officeDocument/2006/relationships/customXml" Target="../ink/ink1682.xml"/><Relationship Id="rId497" Type="http://schemas.openxmlformats.org/officeDocument/2006/relationships/customXml" Target="../ink/ink1724.xml"/><Relationship Id="rId620" Type="http://schemas.openxmlformats.org/officeDocument/2006/relationships/image" Target="../media/image757.png"/><Relationship Id="rId718" Type="http://schemas.openxmlformats.org/officeDocument/2006/relationships/image" Target="../media/image806.png"/><Relationship Id="rId357" Type="http://schemas.openxmlformats.org/officeDocument/2006/relationships/customXml" Target="../ink/ink1654.xml"/><Relationship Id="rId54" Type="http://schemas.openxmlformats.org/officeDocument/2006/relationships/image" Target="../media/image150.png"/><Relationship Id="rId217" Type="http://schemas.openxmlformats.org/officeDocument/2006/relationships/customXml" Target="../ink/ink1584.xml"/><Relationship Id="rId564" Type="http://schemas.openxmlformats.org/officeDocument/2006/relationships/image" Target="../media/image729.png"/><Relationship Id="rId424" Type="http://schemas.openxmlformats.org/officeDocument/2006/relationships/image" Target="../media/image634.png"/><Relationship Id="rId631" Type="http://schemas.openxmlformats.org/officeDocument/2006/relationships/customXml" Target="../ink/ink1791.xml"/><Relationship Id="rId729" Type="http://schemas.openxmlformats.org/officeDocument/2006/relationships/customXml" Target="../ink/ink1840.xml"/><Relationship Id="rId270" Type="http://schemas.openxmlformats.org/officeDocument/2006/relationships/image" Target="../media/image467.png"/><Relationship Id="rId65" Type="http://schemas.openxmlformats.org/officeDocument/2006/relationships/customXml" Target="../ink/ink1508.xml"/><Relationship Id="rId130" Type="http://schemas.openxmlformats.org/officeDocument/2006/relationships/image" Target="../media/image247.png"/><Relationship Id="rId368" Type="http://schemas.openxmlformats.org/officeDocument/2006/relationships/image" Target="../media/image610.png"/><Relationship Id="rId575" Type="http://schemas.openxmlformats.org/officeDocument/2006/relationships/customXml" Target="../ink/ink1763.xml"/><Relationship Id="rId228" Type="http://schemas.openxmlformats.org/officeDocument/2006/relationships/image" Target="../media/image446.png"/><Relationship Id="rId435" Type="http://schemas.openxmlformats.org/officeDocument/2006/relationships/customXml" Target="../ink/ink1693.xml"/><Relationship Id="rId642" Type="http://schemas.openxmlformats.org/officeDocument/2006/relationships/image" Target="../media/image768.png"/><Relationship Id="rId281" Type="http://schemas.openxmlformats.org/officeDocument/2006/relationships/customXml" Target="../ink/ink1616.xml"/><Relationship Id="rId502" Type="http://schemas.openxmlformats.org/officeDocument/2006/relationships/image" Target="../media/image699.png"/><Relationship Id="rId76" Type="http://schemas.openxmlformats.org/officeDocument/2006/relationships/image" Target="../media/image161.png"/><Relationship Id="rId141" Type="http://schemas.openxmlformats.org/officeDocument/2006/relationships/customXml" Target="../ink/ink1546.xml"/><Relationship Id="rId379" Type="http://schemas.openxmlformats.org/officeDocument/2006/relationships/customXml" Target="../ink/ink1665.xml"/><Relationship Id="rId586" Type="http://schemas.openxmlformats.org/officeDocument/2006/relationships/image" Target="../media/image740.png"/><Relationship Id="rId7" Type="http://schemas.openxmlformats.org/officeDocument/2006/relationships/customXml" Target="../ink/ink1479.xml"/><Relationship Id="rId239" Type="http://schemas.openxmlformats.org/officeDocument/2006/relationships/customXml" Target="../ink/ink1595.xml"/><Relationship Id="rId446" Type="http://schemas.openxmlformats.org/officeDocument/2006/relationships/image" Target="../media/image645.png"/><Relationship Id="rId653" Type="http://schemas.openxmlformats.org/officeDocument/2006/relationships/customXml" Target="../ink/ink1802.xml"/><Relationship Id="rId292" Type="http://schemas.openxmlformats.org/officeDocument/2006/relationships/image" Target="../media/image478.png"/><Relationship Id="rId306" Type="http://schemas.openxmlformats.org/officeDocument/2006/relationships/image" Target="../media/image527.png"/><Relationship Id="rId87" Type="http://schemas.openxmlformats.org/officeDocument/2006/relationships/customXml" Target="../ink/ink1519.xml"/><Relationship Id="rId513" Type="http://schemas.openxmlformats.org/officeDocument/2006/relationships/customXml" Target="../ink/ink1732.xml"/><Relationship Id="rId597" Type="http://schemas.openxmlformats.org/officeDocument/2006/relationships/customXml" Target="../ink/ink1774.xml"/><Relationship Id="rId720" Type="http://schemas.openxmlformats.org/officeDocument/2006/relationships/image" Target="../media/image807.png"/><Relationship Id="rId152" Type="http://schemas.openxmlformats.org/officeDocument/2006/relationships/image" Target="../media/image258.png"/><Relationship Id="rId457" Type="http://schemas.openxmlformats.org/officeDocument/2006/relationships/customXml" Target="../ink/ink1704.xml"/><Relationship Id="rId664" Type="http://schemas.openxmlformats.org/officeDocument/2006/relationships/image" Target="../media/image779.png"/><Relationship Id="rId14" Type="http://schemas.openxmlformats.org/officeDocument/2006/relationships/image" Target="../media/image26.png"/><Relationship Id="rId317" Type="http://schemas.openxmlformats.org/officeDocument/2006/relationships/customXml" Target="../ink/ink1634.xml"/><Relationship Id="rId524" Type="http://schemas.openxmlformats.org/officeDocument/2006/relationships/image" Target="../media/image709.png"/><Relationship Id="rId731" Type="http://schemas.openxmlformats.org/officeDocument/2006/relationships/customXml" Target="../ink/ink1841.xml"/><Relationship Id="rId98" Type="http://schemas.openxmlformats.org/officeDocument/2006/relationships/image" Target="../media/image170.png"/><Relationship Id="rId163" Type="http://schemas.openxmlformats.org/officeDocument/2006/relationships/customXml" Target="../ink/ink1557.xml"/><Relationship Id="rId370" Type="http://schemas.openxmlformats.org/officeDocument/2006/relationships/image" Target="../media/image611.png"/><Relationship Id="rId230" Type="http://schemas.openxmlformats.org/officeDocument/2006/relationships/image" Target="../media/image447.png"/><Relationship Id="rId468" Type="http://schemas.openxmlformats.org/officeDocument/2006/relationships/image" Target="../media/image656.png"/><Relationship Id="rId675" Type="http://schemas.openxmlformats.org/officeDocument/2006/relationships/customXml" Target="../ink/ink1813.xml"/><Relationship Id="rId25" Type="http://schemas.openxmlformats.org/officeDocument/2006/relationships/customXml" Target="../ink/ink1488.xml"/><Relationship Id="rId328" Type="http://schemas.openxmlformats.org/officeDocument/2006/relationships/image" Target="../media/image538.png"/><Relationship Id="rId535" Type="http://schemas.openxmlformats.org/officeDocument/2006/relationships/customXml" Target="../ink/ink1743.xml"/><Relationship Id="rId742" Type="http://schemas.openxmlformats.org/officeDocument/2006/relationships/image" Target="../media/image818.png"/><Relationship Id="rId174" Type="http://schemas.openxmlformats.org/officeDocument/2006/relationships/image" Target="../media/image317.png"/><Relationship Id="rId381" Type="http://schemas.openxmlformats.org/officeDocument/2006/relationships/customXml" Target="../ink/ink1666.xml"/><Relationship Id="rId602" Type="http://schemas.openxmlformats.org/officeDocument/2006/relationships/image" Target="../media/image748.png"/><Relationship Id="rId241" Type="http://schemas.openxmlformats.org/officeDocument/2006/relationships/customXml" Target="../ink/ink1596.xml"/><Relationship Id="rId479" Type="http://schemas.openxmlformats.org/officeDocument/2006/relationships/customXml" Target="../ink/ink1715.xml"/><Relationship Id="rId686" Type="http://schemas.openxmlformats.org/officeDocument/2006/relationships/image" Target="../media/image790.png"/><Relationship Id="rId36" Type="http://schemas.openxmlformats.org/officeDocument/2006/relationships/image" Target="../media/image141.png"/><Relationship Id="rId339" Type="http://schemas.openxmlformats.org/officeDocument/2006/relationships/customXml" Target="../ink/ink1645.xml"/><Relationship Id="rId546" Type="http://schemas.openxmlformats.org/officeDocument/2006/relationships/image" Target="../media/image720.png"/><Relationship Id="rId753" Type="http://schemas.openxmlformats.org/officeDocument/2006/relationships/customXml" Target="../ink/ink1852.xml"/><Relationship Id="rId101" Type="http://schemas.openxmlformats.org/officeDocument/2006/relationships/customXml" Target="../ink/ink1526.xml"/><Relationship Id="rId185" Type="http://schemas.openxmlformats.org/officeDocument/2006/relationships/customXml" Target="../ink/ink1568.xml"/><Relationship Id="rId406" Type="http://schemas.openxmlformats.org/officeDocument/2006/relationships/image" Target="../media/image626.png"/><Relationship Id="rId392" Type="http://schemas.openxmlformats.org/officeDocument/2006/relationships/image" Target="../media/image569.png"/><Relationship Id="rId613" Type="http://schemas.openxmlformats.org/officeDocument/2006/relationships/customXml" Target="../ink/ink1782.xml"/><Relationship Id="rId697" Type="http://schemas.openxmlformats.org/officeDocument/2006/relationships/customXml" Target="../ink/ink1824.xml"/><Relationship Id="rId252" Type="http://schemas.openxmlformats.org/officeDocument/2006/relationships/image" Target="../media/image458.png"/><Relationship Id="rId47" Type="http://schemas.openxmlformats.org/officeDocument/2006/relationships/customXml" Target="../ink/ink1499.xml"/><Relationship Id="rId112" Type="http://schemas.openxmlformats.org/officeDocument/2006/relationships/image" Target="../media/image238.png"/><Relationship Id="rId557" Type="http://schemas.openxmlformats.org/officeDocument/2006/relationships/customXml" Target="../ink/ink1754.xml"/><Relationship Id="rId196" Type="http://schemas.openxmlformats.org/officeDocument/2006/relationships/image" Target="../media/image328.png"/><Relationship Id="rId417" Type="http://schemas.openxmlformats.org/officeDocument/2006/relationships/customXml" Target="../ink/ink1684.xml"/><Relationship Id="rId624" Type="http://schemas.openxmlformats.org/officeDocument/2006/relationships/image" Target="../media/image759.png"/><Relationship Id="rId263" Type="http://schemas.openxmlformats.org/officeDocument/2006/relationships/customXml" Target="../ink/ink1607.xml"/><Relationship Id="rId470" Type="http://schemas.openxmlformats.org/officeDocument/2006/relationships/image" Target="../media/image684.png"/><Relationship Id="rId58" Type="http://schemas.openxmlformats.org/officeDocument/2006/relationships/image" Target="../media/image152.png"/><Relationship Id="rId123" Type="http://schemas.openxmlformats.org/officeDocument/2006/relationships/customXml" Target="../ink/ink1537.xml"/><Relationship Id="rId330" Type="http://schemas.openxmlformats.org/officeDocument/2006/relationships/image" Target="../media/image539.png"/><Relationship Id="rId568" Type="http://schemas.openxmlformats.org/officeDocument/2006/relationships/image" Target="../media/image731.png"/><Relationship Id="rId428" Type="http://schemas.openxmlformats.org/officeDocument/2006/relationships/image" Target="../media/image636.png"/><Relationship Id="rId635" Type="http://schemas.openxmlformats.org/officeDocument/2006/relationships/customXml" Target="../ink/ink1793.xml"/><Relationship Id="rId274" Type="http://schemas.openxmlformats.org/officeDocument/2006/relationships/image" Target="../media/image469.png"/><Relationship Id="rId481" Type="http://schemas.openxmlformats.org/officeDocument/2006/relationships/customXml" Target="../ink/ink1716.xml"/><Relationship Id="rId702" Type="http://schemas.openxmlformats.org/officeDocument/2006/relationships/image" Target="../media/image798.png"/><Relationship Id="rId69" Type="http://schemas.openxmlformats.org/officeDocument/2006/relationships/customXml" Target="../ink/ink1510.xml"/><Relationship Id="rId134" Type="http://schemas.openxmlformats.org/officeDocument/2006/relationships/image" Target="../media/image249.png"/><Relationship Id="rId579" Type="http://schemas.openxmlformats.org/officeDocument/2006/relationships/customXml" Target="../ink/ink1765.xml"/><Relationship Id="rId341" Type="http://schemas.openxmlformats.org/officeDocument/2006/relationships/customXml" Target="../ink/ink1646.xml"/><Relationship Id="rId439" Type="http://schemas.openxmlformats.org/officeDocument/2006/relationships/customXml" Target="../ink/ink1695.xml"/><Relationship Id="rId646" Type="http://schemas.openxmlformats.org/officeDocument/2006/relationships/image" Target="../media/image770.png"/><Relationship Id="rId201" Type="http://schemas.openxmlformats.org/officeDocument/2006/relationships/customXml" Target="../ink/ink1576.xml"/><Relationship Id="rId285" Type="http://schemas.openxmlformats.org/officeDocument/2006/relationships/customXml" Target="../ink/ink1618.xml"/><Relationship Id="rId506" Type="http://schemas.openxmlformats.org/officeDocument/2006/relationships/image" Target="../media/image701.png"/><Relationship Id="rId492" Type="http://schemas.openxmlformats.org/officeDocument/2006/relationships/image" Target="../media/image694.png"/><Relationship Id="rId713" Type="http://schemas.openxmlformats.org/officeDocument/2006/relationships/customXml" Target="../ink/ink1832.xml"/><Relationship Id="rId145" Type="http://schemas.openxmlformats.org/officeDocument/2006/relationships/customXml" Target="../ink/ink1548.xml"/><Relationship Id="rId352" Type="http://schemas.openxmlformats.org/officeDocument/2006/relationships/image" Target="../media/image550.png"/><Relationship Id="rId212" Type="http://schemas.openxmlformats.org/officeDocument/2006/relationships/image" Target="../media/image438.png"/><Relationship Id="rId657" Type="http://schemas.openxmlformats.org/officeDocument/2006/relationships/customXml" Target="../ink/ink1804.xml"/><Relationship Id="rId296" Type="http://schemas.openxmlformats.org/officeDocument/2006/relationships/image" Target="../media/image522.png"/><Relationship Id="rId517" Type="http://schemas.openxmlformats.org/officeDocument/2006/relationships/customXml" Target="../ink/ink1734.xml"/><Relationship Id="rId724" Type="http://schemas.openxmlformats.org/officeDocument/2006/relationships/image" Target="../media/image809.png"/><Relationship Id="rId60" Type="http://schemas.openxmlformats.org/officeDocument/2006/relationships/image" Target="../media/image153.png"/><Relationship Id="rId156" Type="http://schemas.openxmlformats.org/officeDocument/2006/relationships/image" Target="../media/image260.png"/><Relationship Id="rId363" Type="http://schemas.openxmlformats.org/officeDocument/2006/relationships/customXml" Target="../ink/ink1657.xml"/><Relationship Id="rId570" Type="http://schemas.openxmlformats.org/officeDocument/2006/relationships/image" Target="../media/image732.png"/><Relationship Id="rId223" Type="http://schemas.openxmlformats.org/officeDocument/2006/relationships/customXml" Target="../ink/ink1587.xml"/><Relationship Id="rId430" Type="http://schemas.openxmlformats.org/officeDocument/2006/relationships/image" Target="../media/image637.png"/><Relationship Id="rId668" Type="http://schemas.openxmlformats.org/officeDocument/2006/relationships/image" Target="../media/image781.png"/><Relationship Id="rId18" Type="http://schemas.openxmlformats.org/officeDocument/2006/relationships/image" Target="../media/image28.png"/><Relationship Id="rId528" Type="http://schemas.openxmlformats.org/officeDocument/2006/relationships/image" Target="../media/image711.png"/><Relationship Id="rId735" Type="http://schemas.openxmlformats.org/officeDocument/2006/relationships/customXml" Target="../ink/ink1843.xml"/><Relationship Id="rId167" Type="http://schemas.openxmlformats.org/officeDocument/2006/relationships/customXml" Target="../ink/ink1559.xml"/><Relationship Id="rId374" Type="http://schemas.openxmlformats.org/officeDocument/2006/relationships/image" Target="../media/image613.png"/><Relationship Id="rId581" Type="http://schemas.openxmlformats.org/officeDocument/2006/relationships/customXml" Target="../ink/ink1766.xml"/><Relationship Id="rId71" Type="http://schemas.openxmlformats.org/officeDocument/2006/relationships/customXml" Target="../ink/ink1511.xml"/><Relationship Id="rId234" Type="http://schemas.openxmlformats.org/officeDocument/2006/relationships/image" Target="../media/image449.png"/><Relationship Id="rId679" Type="http://schemas.openxmlformats.org/officeDocument/2006/relationships/customXml" Target="../ink/ink1815.xml"/><Relationship Id="rId2" Type="http://schemas.openxmlformats.org/officeDocument/2006/relationships/image" Target="../media/image1.png"/><Relationship Id="rId29" Type="http://schemas.openxmlformats.org/officeDocument/2006/relationships/customXml" Target="../ink/ink1490.xml"/><Relationship Id="rId441" Type="http://schemas.openxmlformats.org/officeDocument/2006/relationships/customXml" Target="../ink/ink1696.xml"/><Relationship Id="rId539" Type="http://schemas.openxmlformats.org/officeDocument/2006/relationships/customXml" Target="../ink/ink1745.xml"/><Relationship Id="rId746" Type="http://schemas.openxmlformats.org/officeDocument/2006/relationships/image" Target="../media/image820.png"/><Relationship Id="rId178" Type="http://schemas.openxmlformats.org/officeDocument/2006/relationships/image" Target="../media/image319.png"/><Relationship Id="rId301" Type="http://schemas.openxmlformats.org/officeDocument/2006/relationships/customXml" Target="../ink/ink1626.xml"/><Relationship Id="rId82" Type="http://schemas.openxmlformats.org/officeDocument/2006/relationships/image" Target="../media/image164.png"/><Relationship Id="rId385" Type="http://schemas.openxmlformats.org/officeDocument/2006/relationships/customXml" Target="../ink/ink1668.xml"/><Relationship Id="rId592" Type="http://schemas.openxmlformats.org/officeDocument/2006/relationships/image" Target="../media/image743.png"/><Relationship Id="rId606" Type="http://schemas.openxmlformats.org/officeDocument/2006/relationships/image" Target="../media/image750.png"/><Relationship Id="rId245" Type="http://schemas.openxmlformats.org/officeDocument/2006/relationships/customXml" Target="../ink/ink1598.xml"/><Relationship Id="rId452" Type="http://schemas.openxmlformats.org/officeDocument/2006/relationships/image" Target="../media/image648.png"/><Relationship Id="rId105" Type="http://schemas.openxmlformats.org/officeDocument/2006/relationships/customXml" Target="../ink/ink1528.xml"/><Relationship Id="rId312" Type="http://schemas.openxmlformats.org/officeDocument/2006/relationships/image" Target="../media/image530.png"/><Relationship Id="rId757" Type="http://schemas.openxmlformats.org/officeDocument/2006/relationships/customXml" Target="../ink/ink1854.xml"/><Relationship Id="rId93" Type="http://schemas.openxmlformats.org/officeDocument/2006/relationships/customXml" Target="../ink/ink1522.xml"/><Relationship Id="rId189" Type="http://schemas.openxmlformats.org/officeDocument/2006/relationships/customXml" Target="../ink/ink1570.xml"/><Relationship Id="rId396" Type="http://schemas.openxmlformats.org/officeDocument/2006/relationships/image" Target="../media/image621.png"/><Relationship Id="rId617" Type="http://schemas.openxmlformats.org/officeDocument/2006/relationships/customXml" Target="../ink/ink1784.xml"/><Relationship Id="rId256" Type="http://schemas.openxmlformats.org/officeDocument/2006/relationships/image" Target="../media/image460.png"/><Relationship Id="rId463" Type="http://schemas.openxmlformats.org/officeDocument/2006/relationships/customXml" Target="../ink/ink1707.xml"/><Relationship Id="rId670" Type="http://schemas.openxmlformats.org/officeDocument/2006/relationships/image" Target="../media/image782.png"/><Relationship Id="rId116" Type="http://schemas.openxmlformats.org/officeDocument/2006/relationships/image" Target="../media/image240.png"/><Relationship Id="rId323" Type="http://schemas.openxmlformats.org/officeDocument/2006/relationships/customXml" Target="../ink/ink1637.xml"/><Relationship Id="rId530" Type="http://schemas.openxmlformats.org/officeDocument/2006/relationships/image" Target="../media/image712.png"/><Relationship Id="rId20" Type="http://schemas.openxmlformats.org/officeDocument/2006/relationships/image" Target="../media/image29.png"/><Relationship Id="rId628" Type="http://schemas.openxmlformats.org/officeDocument/2006/relationships/image" Target="../media/image761.png"/><Relationship Id="rId267" Type="http://schemas.openxmlformats.org/officeDocument/2006/relationships/customXml" Target="../ink/ink1609.xml"/><Relationship Id="rId474" Type="http://schemas.openxmlformats.org/officeDocument/2006/relationships/image" Target="../media/image686.png"/><Relationship Id="rId127" Type="http://schemas.openxmlformats.org/officeDocument/2006/relationships/customXml" Target="../ink/ink1539.xml"/><Relationship Id="rId681" Type="http://schemas.openxmlformats.org/officeDocument/2006/relationships/customXml" Target="../ink/ink1816.xml"/><Relationship Id="rId31" Type="http://schemas.openxmlformats.org/officeDocument/2006/relationships/customXml" Target="../ink/ink1491.xml"/><Relationship Id="rId73" Type="http://schemas.openxmlformats.org/officeDocument/2006/relationships/customXml" Target="../ink/ink1512.xml"/><Relationship Id="rId169" Type="http://schemas.openxmlformats.org/officeDocument/2006/relationships/customXml" Target="../ink/ink1560.xml"/><Relationship Id="rId334" Type="http://schemas.openxmlformats.org/officeDocument/2006/relationships/image" Target="../media/image541.png"/><Relationship Id="rId376" Type="http://schemas.openxmlformats.org/officeDocument/2006/relationships/image" Target="../media/image614.png"/><Relationship Id="rId541" Type="http://schemas.openxmlformats.org/officeDocument/2006/relationships/customXml" Target="../ink/ink1746.xml"/><Relationship Id="rId583" Type="http://schemas.openxmlformats.org/officeDocument/2006/relationships/customXml" Target="../ink/ink1767.xml"/><Relationship Id="rId639" Type="http://schemas.openxmlformats.org/officeDocument/2006/relationships/customXml" Target="../ink/ink1795.xml"/><Relationship Id="rId4" Type="http://schemas.openxmlformats.org/officeDocument/2006/relationships/image" Target="../media/image21.png"/><Relationship Id="rId180" Type="http://schemas.openxmlformats.org/officeDocument/2006/relationships/image" Target="../media/image320.png"/><Relationship Id="rId236" Type="http://schemas.openxmlformats.org/officeDocument/2006/relationships/image" Target="../media/image450.png"/><Relationship Id="rId278" Type="http://schemas.openxmlformats.org/officeDocument/2006/relationships/image" Target="../media/image515.png"/><Relationship Id="rId401" Type="http://schemas.openxmlformats.org/officeDocument/2006/relationships/customXml" Target="../ink/ink1676.xml"/><Relationship Id="rId443" Type="http://schemas.openxmlformats.org/officeDocument/2006/relationships/customXml" Target="../ink/ink1697.xml"/><Relationship Id="rId650" Type="http://schemas.openxmlformats.org/officeDocument/2006/relationships/image" Target="../media/image772.png"/><Relationship Id="rId303" Type="http://schemas.openxmlformats.org/officeDocument/2006/relationships/customXml" Target="../ink/ink1627.xml"/><Relationship Id="rId485" Type="http://schemas.openxmlformats.org/officeDocument/2006/relationships/customXml" Target="../ink/ink1718.xml"/><Relationship Id="rId692" Type="http://schemas.openxmlformats.org/officeDocument/2006/relationships/image" Target="../media/image793.png"/><Relationship Id="rId706" Type="http://schemas.openxmlformats.org/officeDocument/2006/relationships/image" Target="../media/image800.png"/><Relationship Id="rId748" Type="http://schemas.openxmlformats.org/officeDocument/2006/relationships/image" Target="../media/image821.png"/><Relationship Id="rId42" Type="http://schemas.openxmlformats.org/officeDocument/2006/relationships/image" Target="../media/image144.png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345" Type="http://schemas.openxmlformats.org/officeDocument/2006/relationships/customXml" Target="../ink/ink1648.xml"/><Relationship Id="rId387" Type="http://schemas.openxmlformats.org/officeDocument/2006/relationships/customXml" Target="../ink/ink1669.xml"/><Relationship Id="rId510" Type="http://schemas.openxmlformats.org/officeDocument/2006/relationships/image" Target="../media/image703.png"/><Relationship Id="rId552" Type="http://schemas.openxmlformats.org/officeDocument/2006/relationships/image" Target="../media/image723.png"/><Relationship Id="rId594" Type="http://schemas.openxmlformats.org/officeDocument/2006/relationships/image" Target="../media/image744.png"/><Relationship Id="rId608" Type="http://schemas.openxmlformats.org/officeDocument/2006/relationships/image" Target="../media/image751.png"/><Relationship Id="rId191" Type="http://schemas.openxmlformats.org/officeDocument/2006/relationships/customXml" Target="../ink/ink1571.xml"/><Relationship Id="rId205" Type="http://schemas.openxmlformats.org/officeDocument/2006/relationships/customXml" Target="../ink/ink1578.xml"/><Relationship Id="rId247" Type="http://schemas.openxmlformats.org/officeDocument/2006/relationships/customXml" Target="../ink/ink1599.xml"/><Relationship Id="rId412" Type="http://schemas.openxmlformats.org/officeDocument/2006/relationships/image" Target="../media/image629.png"/><Relationship Id="rId107" Type="http://schemas.openxmlformats.org/officeDocument/2006/relationships/customXml" Target="../ink/ink1529.xml"/><Relationship Id="rId289" Type="http://schemas.openxmlformats.org/officeDocument/2006/relationships/customXml" Target="../ink/ink1620.xml"/><Relationship Id="rId454" Type="http://schemas.openxmlformats.org/officeDocument/2006/relationships/image" Target="../media/image649.png"/><Relationship Id="rId496" Type="http://schemas.openxmlformats.org/officeDocument/2006/relationships/image" Target="../media/image696.png"/><Relationship Id="rId661" Type="http://schemas.openxmlformats.org/officeDocument/2006/relationships/customXml" Target="../ink/ink1806.xml"/><Relationship Id="rId717" Type="http://schemas.openxmlformats.org/officeDocument/2006/relationships/customXml" Target="../ink/ink1834.xml"/><Relationship Id="rId11" Type="http://schemas.openxmlformats.org/officeDocument/2006/relationships/customXml" Target="../ink/ink1481.xml"/><Relationship Id="rId53" Type="http://schemas.openxmlformats.org/officeDocument/2006/relationships/customXml" Target="../ink/ink1502.xml"/><Relationship Id="rId149" Type="http://schemas.openxmlformats.org/officeDocument/2006/relationships/customXml" Target="../ink/ink1550.xml"/><Relationship Id="rId314" Type="http://schemas.openxmlformats.org/officeDocument/2006/relationships/image" Target="../media/image531.png"/><Relationship Id="rId356" Type="http://schemas.openxmlformats.org/officeDocument/2006/relationships/image" Target="../media/image551.png"/><Relationship Id="rId398" Type="http://schemas.openxmlformats.org/officeDocument/2006/relationships/image" Target="../media/image622.png"/><Relationship Id="rId521" Type="http://schemas.openxmlformats.org/officeDocument/2006/relationships/customXml" Target="../ink/ink1736.xml"/><Relationship Id="rId563" Type="http://schemas.openxmlformats.org/officeDocument/2006/relationships/customXml" Target="../ink/ink1757.xml"/><Relationship Id="rId619" Type="http://schemas.openxmlformats.org/officeDocument/2006/relationships/customXml" Target="../ink/ink1785.xml"/><Relationship Id="rId95" Type="http://schemas.openxmlformats.org/officeDocument/2006/relationships/customXml" Target="../ink/ink1523.xml"/><Relationship Id="rId160" Type="http://schemas.openxmlformats.org/officeDocument/2006/relationships/image" Target="../media/image310.png"/><Relationship Id="rId216" Type="http://schemas.openxmlformats.org/officeDocument/2006/relationships/image" Target="../media/image440.png"/><Relationship Id="rId423" Type="http://schemas.openxmlformats.org/officeDocument/2006/relationships/customXml" Target="../ink/ink1687.xml"/><Relationship Id="rId258" Type="http://schemas.openxmlformats.org/officeDocument/2006/relationships/image" Target="../media/image461.png"/><Relationship Id="rId465" Type="http://schemas.openxmlformats.org/officeDocument/2006/relationships/customXml" Target="../ink/ink1708.xml"/><Relationship Id="rId630" Type="http://schemas.openxmlformats.org/officeDocument/2006/relationships/image" Target="../media/image762.png"/><Relationship Id="rId672" Type="http://schemas.openxmlformats.org/officeDocument/2006/relationships/image" Target="../media/image783.png"/><Relationship Id="rId728" Type="http://schemas.openxmlformats.org/officeDocument/2006/relationships/image" Target="../media/image811.png"/><Relationship Id="rId22" Type="http://schemas.openxmlformats.org/officeDocument/2006/relationships/image" Target="../media/image67.png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325" Type="http://schemas.openxmlformats.org/officeDocument/2006/relationships/customXml" Target="../ink/ink1638.xml"/><Relationship Id="rId367" Type="http://schemas.openxmlformats.org/officeDocument/2006/relationships/customXml" Target="../ink/ink1659.xml"/><Relationship Id="rId532" Type="http://schemas.openxmlformats.org/officeDocument/2006/relationships/image" Target="../media/image713.png"/><Relationship Id="rId574" Type="http://schemas.openxmlformats.org/officeDocument/2006/relationships/image" Target="../media/image734.png"/><Relationship Id="rId171" Type="http://schemas.openxmlformats.org/officeDocument/2006/relationships/customXml" Target="../ink/ink1561.xml"/><Relationship Id="rId227" Type="http://schemas.openxmlformats.org/officeDocument/2006/relationships/customXml" Target="../ink/ink1589.xml"/><Relationship Id="rId269" Type="http://schemas.openxmlformats.org/officeDocument/2006/relationships/customXml" Target="../ink/ink1610.xml"/><Relationship Id="rId434" Type="http://schemas.openxmlformats.org/officeDocument/2006/relationships/image" Target="../media/image639.png"/><Relationship Id="rId476" Type="http://schemas.openxmlformats.org/officeDocument/2006/relationships/image" Target="../media/image687.png"/><Relationship Id="rId641" Type="http://schemas.openxmlformats.org/officeDocument/2006/relationships/customXml" Target="../ink/ink1796.xml"/><Relationship Id="rId683" Type="http://schemas.openxmlformats.org/officeDocument/2006/relationships/customXml" Target="../ink/ink1817.xml"/><Relationship Id="rId739" Type="http://schemas.openxmlformats.org/officeDocument/2006/relationships/customXml" Target="../ink/ink1845.xml"/><Relationship Id="rId33" Type="http://schemas.openxmlformats.org/officeDocument/2006/relationships/customXml" Target="../ink/ink1492.xml"/><Relationship Id="rId129" Type="http://schemas.openxmlformats.org/officeDocument/2006/relationships/customXml" Target="../ink/ink1540.xml"/><Relationship Id="rId280" Type="http://schemas.openxmlformats.org/officeDocument/2006/relationships/image" Target="../media/image472.png"/><Relationship Id="rId336" Type="http://schemas.openxmlformats.org/officeDocument/2006/relationships/image" Target="../media/image542.png"/><Relationship Id="rId501" Type="http://schemas.openxmlformats.org/officeDocument/2006/relationships/customXml" Target="../ink/ink1726.xml"/><Relationship Id="rId543" Type="http://schemas.openxmlformats.org/officeDocument/2006/relationships/customXml" Target="../ink/ink1747.xml"/><Relationship Id="rId75" Type="http://schemas.openxmlformats.org/officeDocument/2006/relationships/customXml" Target="../ink/ink1513.xml"/><Relationship Id="rId140" Type="http://schemas.openxmlformats.org/officeDocument/2006/relationships/image" Target="../media/image252.png"/><Relationship Id="rId182" Type="http://schemas.openxmlformats.org/officeDocument/2006/relationships/image" Target="../media/image321.png"/><Relationship Id="rId378" Type="http://schemas.openxmlformats.org/officeDocument/2006/relationships/image" Target="../media/image615.png"/><Relationship Id="rId403" Type="http://schemas.openxmlformats.org/officeDocument/2006/relationships/customXml" Target="../ink/ink1677.xml"/><Relationship Id="rId585" Type="http://schemas.openxmlformats.org/officeDocument/2006/relationships/customXml" Target="../ink/ink1768.xml"/><Relationship Id="rId750" Type="http://schemas.openxmlformats.org/officeDocument/2006/relationships/image" Target="../media/image822.png"/><Relationship Id="rId6" Type="http://schemas.openxmlformats.org/officeDocument/2006/relationships/image" Target="../media/image22.png"/><Relationship Id="rId238" Type="http://schemas.openxmlformats.org/officeDocument/2006/relationships/image" Target="../media/image451.png"/><Relationship Id="rId445" Type="http://schemas.openxmlformats.org/officeDocument/2006/relationships/customXml" Target="../ink/ink1698.xml"/><Relationship Id="rId487" Type="http://schemas.openxmlformats.org/officeDocument/2006/relationships/customXml" Target="../ink/ink1719.xml"/><Relationship Id="rId610" Type="http://schemas.openxmlformats.org/officeDocument/2006/relationships/image" Target="../media/image752.png"/><Relationship Id="rId652" Type="http://schemas.openxmlformats.org/officeDocument/2006/relationships/image" Target="../media/image773.png"/><Relationship Id="rId694" Type="http://schemas.openxmlformats.org/officeDocument/2006/relationships/image" Target="../media/image794.png"/><Relationship Id="rId708" Type="http://schemas.openxmlformats.org/officeDocument/2006/relationships/image" Target="../media/image801.png"/><Relationship Id="rId291" Type="http://schemas.openxmlformats.org/officeDocument/2006/relationships/customXml" Target="../ink/ink1621.xml"/><Relationship Id="rId305" Type="http://schemas.openxmlformats.org/officeDocument/2006/relationships/customXml" Target="../ink/ink1628.xml"/><Relationship Id="rId347" Type="http://schemas.openxmlformats.org/officeDocument/2006/relationships/customXml" Target="../ink/ink1649.xml"/><Relationship Id="rId512" Type="http://schemas.openxmlformats.org/officeDocument/2006/relationships/image" Target="../media/image704.png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1551.xml"/><Relationship Id="rId389" Type="http://schemas.openxmlformats.org/officeDocument/2006/relationships/customXml" Target="../ink/ink1670.xml"/><Relationship Id="rId554" Type="http://schemas.openxmlformats.org/officeDocument/2006/relationships/image" Target="../media/image724.png"/><Relationship Id="rId596" Type="http://schemas.openxmlformats.org/officeDocument/2006/relationships/image" Target="../media/image745.png"/><Relationship Id="rId193" Type="http://schemas.openxmlformats.org/officeDocument/2006/relationships/customXml" Target="../ink/ink1572.xml"/><Relationship Id="rId207" Type="http://schemas.openxmlformats.org/officeDocument/2006/relationships/customXml" Target="../ink/ink1579.xml"/><Relationship Id="rId249" Type="http://schemas.openxmlformats.org/officeDocument/2006/relationships/customXml" Target="../ink/ink1600.xml"/><Relationship Id="rId414" Type="http://schemas.openxmlformats.org/officeDocument/2006/relationships/image" Target="../media/image630.png"/><Relationship Id="rId456" Type="http://schemas.openxmlformats.org/officeDocument/2006/relationships/image" Target="../media/image650.png"/><Relationship Id="rId498" Type="http://schemas.openxmlformats.org/officeDocument/2006/relationships/image" Target="../media/image697.png"/><Relationship Id="rId621" Type="http://schemas.openxmlformats.org/officeDocument/2006/relationships/customXml" Target="../ink/ink1786.xml"/><Relationship Id="rId663" Type="http://schemas.openxmlformats.org/officeDocument/2006/relationships/customXml" Target="../ink/ink1807.xml"/><Relationship Id="rId13" Type="http://schemas.openxmlformats.org/officeDocument/2006/relationships/customXml" Target="../ink/ink1482.xml"/><Relationship Id="rId109" Type="http://schemas.openxmlformats.org/officeDocument/2006/relationships/customXml" Target="../ink/ink1530.xml"/><Relationship Id="rId260" Type="http://schemas.openxmlformats.org/officeDocument/2006/relationships/image" Target="../media/image462.png"/><Relationship Id="rId316" Type="http://schemas.openxmlformats.org/officeDocument/2006/relationships/image" Target="../media/image532.png"/><Relationship Id="rId523" Type="http://schemas.openxmlformats.org/officeDocument/2006/relationships/customXml" Target="../ink/ink1737.xml"/><Relationship Id="rId719" Type="http://schemas.openxmlformats.org/officeDocument/2006/relationships/customXml" Target="../ink/ink1835.xml"/><Relationship Id="rId55" Type="http://schemas.openxmlformats.org/officeDocument/2006/relationships/customXml" Target="../ink/ink1503.xml"/><Relationship Id="rId97" Type="http://schemas.openxmlformats.org/officeDocument/2006/relationships/customXml" Target="../ink/ink1524.xml"/><Relationship Id="rId120" Type="http://schemas.openxmlformats.org/officeDocument/2006/relationships/image" Target="../media/image242.png"/><Relationship Id="rId358" Type="http://schemas.openxmlformats.org/officeDocument/2006/relationships/image" Target="../media/image552.png"/><Relationship Id="rId565" Type="http://schemas.openxmlformats.org/officeDocument/2006/relationships/customXml" Target="../ink/ink1758.xml"/><Relationship Id="rId730" Type="http://schemas.openxmlformats.org/officeDocument/2006/relationships/image" Target="../media/image812.png"/><Relationship Id="rId162" Type="http://schemas.openxmlformats.org/officeDocument/2006/relationships/image" Target="../media/image311.png"/><Relationship Id="rId218" Type="http://schemas.openxmlformats.org/officeDocument/2006/relationships/image" Target="../media/image441.png"/><Relationship Id="rId425" Type="http://schemas.openxmlformats.org/officeDocument/2006/relationships/customXml" Target="../ink/ink1688.xml"/><Relationship Id="rId467" Type="http://schemas.openxmlformats.org/officeDocument/2006/relationships/customXml" Target="../ink/ink1709.xml"/><Relationship Id="rId632" Type="http://schemas.openxmlformats.org/officeDocument/2006/relationships/image" Target="../media/image763.png"/><Relationship Id="rId271" Type="http://schemas.openxmlformats.org/officeDocument/2006/relationships/customXml" Target="../ink/ink1611.xml"/><Relationship Id="rId674" Type="http://schemas.openxmlformats.org/officeDocument/2006/relationships/image" Target="../media/image784.png"/><Relationship Id="rId24" Type="http://schemas.openxmlformats.org/officeDocument/2006/relationships/image" Target="../media/image135.png"/><Relationship Id="rId66" Type="http://schemas.openxmlformats.org/officeDocument/2006/relationships/image" Target="../media/image156.png"/><Relationship Id="rId131" Type="http://schemas.openxmlformats.org/officeDocument/2006/relationships/customXml" Target="../ink/ink1541.xml"/><Relationship Id="rId327" Type="http://schemas.openxmlformats.org/officeDocument/2006/relationships/customXml" Target="../ink/ink1639.xml"/><Relationship Id="rId369" Type="http://schemas.openxmlformats.org/officeDocument/2006/relationships/customXml" Target="../ink/ink1660.xml"/><Relationship Id="rId534" Type="http://schemas.openxmlformats.org/officeDocument/2006/relationships/image" Target="../media/image714.png"/><Relationship Id="rId576" Type="http://schemas.openxmlformats.org/officeDocument/2006/relationships/image" Target="../media/image735.png"/><Relationship Id="rId741" Type="http://schemas.openxmlformats.org/officeDocument/2006/relationships/customXml" Target="../ink/ink1846.xml"/><Relationship Id="rId173" Type="http://schemas.openxmlformats.org/officeDocument/2006/relationships/customXml" Target="../ink/ink1562.xml"/><Relationship Id="rId229" Type="http://schemas.openxmlformats.org/officeDocument/2006/relationships/customXml" Target="../ink/ink1590.xml"/><Relationship Id="rId380" Type="http://schemas.openxmlformats.org/officeDocument/2006/relationships/image" Target="../media/image616.png"/><Relationship Id="rId436" Type="http://schemas.openxmlformats.org/officeDocument/2006/relationships/image" Target="../media/image640.png"/><Relationship Id="rId601" Type="http://schemas.openxmlformats.org/officeDocument/2006/relationships/customXml" Target="../ink/ink1776.xml"/><Relationship Id="rId643" Type="http://schemas.openxmlformats.org/officeDocument/2006/relationships/customXml" Target="../ink/ink1797.xml"/><Relationship Id="rId240" Type="http://schemas.openxmlformats.org/officeDocument/2006/relationships/image" Target="../media/image452.png"/><Relationship Id="rId478" Type="http://schemas.openxmlformats.org/officeDocument/2006/relationships/image" Target="../media/image688.png"/><Relationship Id="rId685" Type="http://schemas.openxmlformats.org/officeDocument/2006/relationships/customXml" Target="../ink/ink1818.xml"/><Relationship Id="rId35" Type="http://schemas.openxmlformats.org/officeDocument/2006/relationships/customXml" Target="../ink/ink1493.xml"/><Relationship Id="rId77" Type="http://schemas.openxmlformats.org/officeDocument/2006/relationships/customXml" Target="../ink/ink1514.xml"/><Relationship Id="rId100" Type="http://schemas.openxmlformats.org/officeDocument/2006/relationships/image" Target="../media/image232.png"/><Relationship Id="rId282" Type="http://schemas.openxmlformats.org/officeDocument/2006/relationships/image" Target="../media/image516.png"/><Relationship Id="rId338" Type="http://schemas.openxmlformats.org/officeDocument/2006/relationships/image" Target="../media/image543.png"/><Relationship Id="rId503" Type="http://schemas.openxmlformats.org/officeDocument/2006/relationships/customXml" Target="../ink/ink1727.xml"/><Relationship Id="rId545" Type="http://schemas.openxmlformats.org/officeDocument/2006/relationships/customXml" Target="../ink/ink1748.xml"/><Relationship Id="rId587" Type="http://schemas.openxmlformats.org/officeDocument/2006/relationships/customXml" Target="../ink/ink1769.xml"/><Relationship Id="rId710" Type="http://schemas.openxmlformats.org/officeDocument/2006/relationships/image" Target="../media/image802.png"/><Relationship Id="rId752" Type="http://schemas.openxmlformats.org/officeDocument/2006/relationships/image" Target="../media/image823.png"/><Relationship Id="rId8" Type="http://schemas.openxmlformats.org/officeDocument/2006/relationships/image" Target="../media/image23.png"/><Relationship Id="rId142" Type="http://schemas.openxmlformats.org/officeDocument/2006/relationships/image" Target="../media/image253.png"/><Relationship Id="rId184" Type="http://schemas.openxmlformats.org/officeDocument/2006/relationships/image" Target="../media/image322.png"/><Relationship Id="rId391" Type="http://schemas.openxmlformats.org/officeDocument/2006/relationships/customXml" Target="../ink/ink1671.xml"/><Relationship Id="rId405" Type="http://schemas.openxmlformats.org/officeDocument/2006/relationships/customXml" Target="../ink/ink1678.xml"/><Relationship Id="rId447" Type="http://schemas.openxmlformats.org/officeDocument/2006/relationships/customXml" Target="../ink/ink1699.xml"/><Relationship Id="rId612" Type="http://schemas.openxmlformats.org/officeDocument/2006/relationships/image" Target="../media/image753.png"/><Relationship Id="rId251" Type="http://schemas.openxmlformats.org/officeDocument/2006/relationships/customXml" Target="../ink/ink1601.xml"/><Relationship Id="rId489" Type="http://schemas.openxmlformats.org/officeDocument/2006/relationships/customXml" Target="../ink/ink1720.xml"/><Relationship Id="rId654" Type="http://schemas.openxmlformats.org/officeDocument/2006/relationships/image" Target="../media/image774.png"/><Relationship Id="rId696" Type="http://schemas.openxmlformats.org/officeDocument/2006/relationships/image" Target="../media/image795.png"/><Relationship Id="rId46" Type="http://schemas.openxmlformats.org/officeDocument/2006/relationships/image" Target="../media/image146.png"/><Relationship Id="rId293" Type="http://schemas.openxmlformats.org/officeDocument/2006/relationships/customXml" Target="../ink/ink1622.xml"/><Relationship Id="rId307" Type="http://schemas.openxmlformats.org/officeDocument/2006/relationships/customXml" Target="../ink/ink1629.xml"/><Relationship Id="rId349" Type="http://schemas.openxmlformats.org/officeDocument/2006/relationships/customXml" Target="../ink/ink1650.xml"/><Relationship Id="rId514" Type="http://schemas.openxmlformats.org/officeDocument/2006/relationships/image" Target="../media/image705.png"/><Relationship Id="rId556" Type="http://schemas.openxmlformats.org/officeDocument/2006/relationships/image" Target="../media/image725.png"/><Relationship Id="rId721" Type="http://schemas.openxmlformats.org/officeDocument/2006/relationships/customXml" Target="../ink/ink1836.xml"/><Relationship Id="rId88" Type="http://schemas.openxmlformats.org/officeDocument/2006/relationships/image" Target="../media/image166.png"/><Relationship Id="rId111" Type="http://schemas.openxmlformats.org/officeDocument/2006/relationships/customXml" Target="../ink/ink1531.xml"/><Relationship Id="rId153" Type="http://schemas.openxmlformats.org/officeDocument/2006/relationships/customXml" Target="../ink/ink1552.xml"/><Relationship Id="rId195" Type="http://schemas.openxmlformats.org/officeDocument/2006/relationships/customXml" Target="../ink/ink1573.xml"/><Relationship Id="rId209" Type="http://schemas.openxmlformats.org/officeDocument/2006/relationships/customXml" Target="../ink/ink1580.xml"/><Relationship Id="rId360" Type="http://schemas.openxmlformats.org/officeDocument/2006/relationships/image" Target="../media/image553.png"/><Relationship Id="rId416" Type="http://schemas.openxmlformats.org/officeDocument/2006/relationships/image" Target="../media/image631.png"/><Relationship Id="rId598" Type="http://schemas.openxmlformats.org/officeDocument/2006/relationships/image" Target="../media/image746.png"/><Relationship Id="rId220" Type="http://schemas.openxmlformats.org/officeDocument/2006/relationships/image" Target="../media/image442.png"/><Relationship Id="rId458" Type="http://schemas.openxmlformats.org/officeDocument/2006/relationships/image" Target="../media/image651.png"/><Relationship Id="rId623" Type="http://schemas.openxmlformats.org/officeDocument/2006/relationships/customXml" Target="../ink/ink1787.xml"/><Relationship Id="rId665" Type="http://schemas.openxmlformats.org/officeDocument/2006/relationships/customXml" Target="../ink/ink1808.xml"/><Relationship Id="rId15" Type="http://schemas.openxmlformats.org/officeDocument/2006/relationships/customXml" Target="../ink/ink1483.xml"/><Relationship Id="rId57" Type="http://schemas.openxmlformats.org/officeDocument/2006/relationships/customXml" Target="../ink/ink1504.xml"/><Relationship Id="rId262" Type="http://schemas.openxmlformats.org/officeDocument/2006/relationships/image" Target="../media/image463.png"/><Relationship Id="rId318" Type="http://schemas.openxmlformats.org/officeDocument/2006/relationships/image" Target="../media/image533.png"/><Relationship Id="rId525" Type="http://schemas.openxmlformats.org/officeDocument/2006/relationships/customXml" Target="../ink/ink1738.xml"/><Relationship Id="rId567" Type="http://schemas.openxmlformats.org/officeDocument/2006/relationships/customXml" Target="../ink/ink1759.xml"/><Relationship Id="rId732" Type="http://schemas.openxmlformats.org/officeDocument/2006/relationships/image" Target="../media/image813.png"/><Relationship Id="rId99" Type="http://schemas.openxmlformats.org/officeDocument/2006/relationships/customXml" Target="../ink/ink1525.xml"/><Relationship Id="rId122" Type="http://schemas.openxmlformats.org/officeDocument/2006/relationships/image" Target="../media/image243.png"/><Relationship Id="rId164" Type="http://schemas.openxmlformats.org/officeDocument/2006/relationships/image" Target="../media/image312.png"/><Relationship Id="rId371" Type="http://schemas.openxmlformats.org/officeDocument/2006/relationships/customXml" Target="../ink/ink1661.xml"/><Relationship Id="rId427" Type="http://schemas.openxmlformats.org/officeDocument/2006/relationships/customXml" Target="../ink/ink1689.xml"/><Relationship Id="rId469" Type="http://schemas.openxmlformats.org/officeDocument/2006/relationships/customXml" Target="../ink/ink1710.xml"/><Relationship Id="rId634" Type="http://schemas.openxmlformats.org/officeDocument/2006/relationships/image" Target="../media/image764.png"/><Relationship Id="rId676" Type="http://schemas.openxmlformats.org/officeDocument/2006/relationships/image" Target="../media/image785.png"/><Relationship Id="rId26" Type="http://schemas.openxmlformats.org/officeDocument/2006/relationships/image" Target="../media/image136.png"/><Relationship Id="rId231" Type="http://schemas.openxmlformats.org/officeDocument/2006/relationships/customXml" Target="../ink/ink1591.xml"/><Relationship Id="rId273" Type="http://schemas.openxmlformats.org/officeDocument/2006/relationships/customXml" Target="../ink/ink1612.xml"/><Relationship Id="rId329" Type="http://schemas.openxmlformats.org/officeDocument/2006/relationships/customXml" Target="../ink/ink1640.xml"/><Relationship Id="rId480" Type="http://schemas.openxmlformats.org/officeDocument/2006/relationships/image" Target="../media/image689.png"/><Relationship Id="rId536" Type="http://schemas.openxmlformats.org/officeDocument/2006/relationships/image" Target="../media/image715.png"/><Relationship Id="rId701" Type="http://schemas.openxmlformats.org/officeDocument/2006/relationships/customXml" Target="../ink/ink1826.xml"/><Relationship Id="rId68" Type="http://schemas.openxmlformats.org/officeDocument/2006/relationships/image" Target="../media/image157.png"/><Relationship Id="rId133" Type="http://schemas.openxmlformats.org/officeDocument/2006/relationships/customXml" Target="../ink/ink1542.xml"/><Relationship Id="rId175" Type="http://schemas.openxmlformats.org/officeDocument/2006/relationships/customXml" Target="../ink/ink1563.xml"/><Relationship Id="rId340" Type="http://schemas.openxmlformats.org/officeDocument/2006/relationships/image" Target="../media/image544.png"/><Relationship Id="rId578" Type="http://schemas.openxmlformats.org/officeDocument/2006/relationships/image" Target="../media/image736.png"/><Relationship Id="rId743" Type="http://schemas.openxmlformats.org/officeDocument/2006/relationships/customXml" Target="../ink/ink1847.xml"/><Relationship Id="rId200" Type="http://schemas.openxmlformats.org/officeDocument/2006/relationships/image" Target="../media/image432.png"/><Relationship Id="rId382" Type="http://schemas.openxmlformats.org/officeDocument/2006/relationships/image" Target="../media/image617.png"/><Relationship Id="rId438" Type="http://schemas.openxmlformats.org/officeDocument/2006/relationships/image" Target="../media/image641.png"/><Relationship Id="rId603" Type="http://schemas.openxmlformats.org/officeDocument/2006/relationships/customXml" Target="../ink/ink1777.xml"/><Relationship Id="rId645" Type="http://schemas.openxmlformats.org/officeDocument/2006/relationships/customXml" Target="../ink/ink1798.xml"/><Relationship Id="rId687" Type="http://schemas.openxmlformats.org/officeDocument/2006/relationships/customXml" Target="../ink/ink1819.xml"/><Relationship Id="rId242" Type="http://schemas.openxmlformats.org/officeDocument/2006/relationships/image" Target="../media/image453.png"/><Relationship Id="rId284" Type="http://schemas.openxmlformats.org/officeDocument/2006/relationships/image" Target="../media/image517.png"/><Relationship Id="rId491" Type="http://schemas.openxmlformats.org/officeDocument/2006/relationships/customXml" Target="../ink/ink1721.xml"/><Relationship Id="rId505" Type="http://schemas.openxmlformats.org/officeDocument/2006/relationships/customXml" Target="../ink/ink1728.xml"/><Relationship Id="rId712" Type="http://schemas.openxmlformats.org/officeDocument/2006/relationships/image" Target="../media/image803.png"/><Relationship Id="rId37" Type="http://schemas.openxmlformats.org/officeDocument/2006/relationships/customXml" Target="../ink/ink1494.xml"/><Relationship Id="rId79" Type="http://schemas.openxmlformats.org/officeDocument/2006/relationships/customXml" Target="../ink/ink1515.xml"/><Relationship Id="rId102" Type="http://schemas.openxmlformats.org/officeDocument/2006/relationships/image" Target="../media/image233.png"/><Relationship Id="rId144" Type="http://schemas.openxmlformats.org/officeDocument/2006/relationships/image" Target="../media/image254.png"/><Relationship Id="rId547" Type="http://schemas.openxmlformats.org/officeDocument/2006/relationships/customXml" Target="../ink/ink1749.xml"/><Relationship Id="rId589" Type="http://schemas.openxmlformats.org/officeDocument/2006/relationships/customXml" Target="../ink/ink1770.xml"/><Relationship Id="rId754" Type="http://schemas.openxmlformats.org/officeDocument/2006/relationships/image" Target="../media/image824.png"/><Relationship Id="rId90" Type="http://schemas.openxmlformats.org/officeDocument/2006/relationships/image" Target="../media/image108.png"/><Relationship Id="rId186" Type="http://schemas.openxmlformats.org/officeDocument/2006/relationships/image" Target="../media/image289.png"/><Relationship Id="rId351" Type="http://schemas.openxmlformats.org/officeDocument/2006/relationships/customXml" Target="../ink/ink1651.xml"/><Relationship Id="rId393" Type="http://schemas.openxmlformats.org/officeDocument/2006/relationships/customXml" Target="../ink/ink1672.xml"/><Relationship Id="rId407" Type="http://schemas.openxmlformats.org/officeDocument/2006/relationships/customXml" Target="../ink/ink1679.xml"/><Relationship Id="rId449" Type="http://schemas.openxmlformats.org/officeDocument/2006/relationships/customXml" Target="../ink/ink1700.xml"/><Relationship Id="rId614" Type="http://schemas.openxmlformats.org/officeDocument/2006/relationships/image" Target="../media/image754.png"/><Relationship Id="rId656" Type="http://schemas.openxmlformats.org/officeDocument/2006/relationships/image" Target="../media/image775.png"/><Relationship Id="rId211" Type="http://schemas.openxmlformats.org/officeDocument/2006/relationships/customXml" Target="../ink/ink1581.xml"/><Relationship Id="rId253" Type="http://schemas.openxmlformats.org/officeDocument/2006/relationships/customXml" Target="../ink/ink1602.xml"/><Relationship Id="rId295" Type="http://schemas.openxmlformats.org/officeDocument/2006/relationships/customXml" Target="../ink/ink1623.xml"/><Relationship Id="rId309" Type="http://schemas.openxmlformats.org/officeDocument/2006/relationships/customXml" Target="../ink/ink1630.xml"/><Relationship Id="rId460" Type="http://schemas.openxmlformats.org/officeDocument/2006/relationships/image" Target="../media/image652.png"/><Relationship Id="rId516" Type="http://schemas.openxmlformats.org/officeDocument/2006/relationships/image" Target="../media/image680.png"/><Relationship Id="rId698" Type="http://schemas.openxmlformats.org/officeDocument/2006/relationships/image" Target="../media/image796.png"/><Relationship Id="rId48" Type="http://schemas.openxmlformats.org/officeDocument/2006/relationships/image" Target="../media/image147.png"/><Relationship Id="rId113" Type="http://schemas.openxmlformats.org/officeDocument/2006/relationships/customXml" Target="../ink/ink1532.xml"/><Relationship Id="rId320" Type="http://schemas.openxmlformats.org/officeDocument/2006/relationships/image" Target="../media/image534.png"/><Relationship Id="rId558" Type="http://schemas.openxmlformats.org/officeDocument/2006/relationships/image" Target="../media/image726.png"/><Relationship Id="rId723" Type="http://schemas.openxmlformats.org/officeDocument/2006/relationships/customXml" Target="../ink/ink1837.xml"/><Relationship Id="rId155" Type="http://schemas.openxmlformats.org/officeDocument/2006/relationships/customXml" Target="../ink/ink1553.xml"/><Relationship Id="rId197" Type="http://schemas.openxmlformats.org/officeDocument/2006/relationships/customXml" Target="../ink/ink1574.xml"/><Relationship Id="rId362" Type="http://schemas.openxmlformats.org/officeDocument/2006/relationships/image" Target="../media/image554.png"/><Relationship Id="rId418" Type="http://schemas.openxmlformats.org/officeDocument/2006/relationships/image" Target="../media/image632.png"/><Relationship Id="rId625" Type="http://schemas.openxmlformats.org/officeDocument/2006/relationships/customXml" Target="../ink/ink1788.xml"/><Relationship Id="rId222" Type="http://schemas.openxmlformats.org/officeDocument/2006/relationships/image" Target="../media/image443.png"/><Relationship Id="rId264" Type="http://schemas.openxmlformats.org/officeDocument/2006/relationships/image" Target="../media/image464.png"/><Relationship Id="rId471" Type="http://schemas.openxmlformats.org/officeDocument/2006/relationships/customXml" Target="../ink/ink1711.xml"/><Relationship Id="rId667" Type="http://schemas.openxmlformats.org/officeDocument/2006/relationships/customXml" Target="../ink/ink1809.xml"/><Relationship Id="rId17" Type="http://schemas.openxmlformats.org/officeDocument/2006/relationships/customXml" Target="../ink/ink1484.xml"/><Relationship Id="rId59" Type="http://schemas.openxmlformats.org/officeDocument/2006/relationships/customXml" Target="../ink/ink1505.xml"/><Relationship Id="rId124" Type="http://schemas.openxmlformats.org/officeDocument/2006/relationships/image" Target="../media/image244.png"/><Relationship Id="rId527" Type="http://schemas.openxmlformats.org/officeDocument/2006/relationships/customXml" Target="../ink/ink1739.xml"/><Relationship Id="rId569" Type="http://schemas.openxmlformats.org/officeDocument/2006/relationships/customXml" Target="../ink/ink1760.xml"/><Relationship Id="rId734" Type="http://schemas.openxmlformats.org/officeDocument/2006/relationships/image" Target="../media/image814.png"/><Relationship Id="rId70" Type="http://schemas.openxmlformats.org/officeDocument/2006/relationships/image" Target="../media/image158.png"/><Relationship Id="rId166" Type="http://schemas.openxmlformats.org/officeDocument/2006/relationships/image" Target="../media/image313.png"/><Relationship Id="rId331" Type="http://schemas.openxmlformats.org/officeDocument/2006/relationships/customXml" Target="../ink/ink1641.xml"/><Relationship Id="rId373" Type="http://schemas.openxmlformats.org/officeDocument/2006/relationships/customXml" Target="../ink/ink1662.xml"/><Relationship Id="rId429" Type="http://schemas.openxmlformats.org/officeDocument/2006/relationships/customXml" Target="../ink/ink1690.xml"/><Relationship Id="rId580" Type="http://schemas.openxmlformats.org/officeDocument/2006/relationships/image" Target="../media/image737.png"/><Relationship Id="rId636" Type="http://schemas.openxmlformats.org/officeDocument/2006/relationships/image" Target="../media/image7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1592.xml"/><Relationship Id="rId440" Type="http://schemas.openxmlformats.org/officeDocument/2006/relationships/image" Target="../media/image642.png"/><Relationship Id="rId678" Type="http://schemas.openxmlformats.org/officeDocument/2006/relationships/image" Target="../media/image786.png"/><Relationship Id="rId28" Type="http://schemas.openxmlformats.org/officeDocument/2006/relationships/image" Target="../media/image137.png"/><Relationship Id="rId275" Type="http://schemas.openxmlformats.org/officeDocument/2006/relationships/customXml" Target="../ink/ink1613.xml"/><Relationship Id="rId300" Type="http://schemas.openxmlformats.org/officeDocument/2006/relationships/image" Target="../media/image524.png"/><Relationship Id="rId482" Type="http://schemas.openxmlformats.org/officeDocument/2006/relationships/image" Target="../media/image663.png"/><Relationship Id="rId538" Type="http://schemas.openxmlformats.org/officeDocument/2006/relationships/image" Target="../media/image716.png"/><Relationship Id="rId703" Type="http://schemas.openxmlformats.org/officeDocument/2006/relationships/customXml" Target="../ink/ink1827.xml"/><Relationship Id="rId745" Type="http://schemas.openxmlformats.org/officeDocument/2006/relationships/customXml" Target="../ink/ink1848.xml"/><Relationship Id="rId81" Type="http://schemas.openxmlformats.org/officeDocument/2006/relationships/customXml" Target="../ink/ink1516.xml"/><Relationship Id="rId135" Type="http://schemas.openxmlformats.org/officeDocument/2006/relationships/customXml" Target="../ink/ink1543.xml"/><Relationship Id="rId177" Type="http://schemas.openxmlformats.org/officeDocument/2006/relationships/customXml" Target="../ink/ink1564.xml"/><Relationship Id="rId342" Type="http://schemas.openxmlformats.org/officeDocument/2006/relationships/image" Target="../media/image545.png"/><Relationship Id="rId384" Type="http://schemas.openxmlformats.org/officeDocument/2006/relationships/image" Target="../media/image618.png"/><Relationship Id="rId591" Type="http://schemas.openxmlformats.org/officeDocument/2006/relationships/customXml" Target="../ink/ink1771.xml"/><Relationship Id="rId605" Type="http://schemas.openxmlformats.org/officeDocument/2006/relationships/customXml" Target="../ink/ink1778.xml"/><Relationship Id="rId202" Type="http://schemas.openxmlformats.org/officeDocument/2006/relationships/image" Target="../media/image433.png"/><Relationship Id="rId244" Type="http://schemas.openxmlformats.org/officeDocument/2006/relationships/image" Target="../media/image454.png"/><Relationship Id="rId647" Type="http://schemas.openxmlformats.org/officeDocument/2006/relationships/customXml" Target="../ink/ink1799.xml"/><Relationship Id="rId689" Type="http://schemas.openxmlformats.org/officeDocument/2006/relationships/customXml" Target="../ink/ink1820.xml"/><Relationship Id="rId39" Type="http://schemas.openxmlformats.org/officeDocument/2006/relationships/customXml" Target="../ink/ink1495.xml"/><Relationship Id="rId286" Type="http://schemas.openxmlformats.org/officeDocument/2006/relationships/image" Target="../media/image518.png"/><Relationship Id="rId451" Type="http://schemas.openxmlformats.org/officeDocument/2006/relationships/customXml" Target="../ink/ink1701.xml"/><Relationship Id="rId493" Type="http://schemas.openxmlformats.org/officeDocument/2006/relationships/customXml" Target="../ink/ink1722.xml"/><Relationship Id="rId507" Type="http://schemas.openxmlformats.org/officeDocument/2006/relationships/customXml" Target="../ink/ink1729.xml"/><Relationship Id="rId549" Type="http://schemas.openxmlformats.org/officeDocument/2006/relationships/customXml" Target="../ink/ink1750.xml"/><Relationship Id="rId714" Type="http://schemas.openxmlformats.org/officeDocument/2006/relationships/image" Target="../media/image804.png"/><Relationship Id="rId756" Type="http://schemas.openxmlformats.org/officeDocument/2006/relationships/image" Target="../media/image825.png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46" Type="http://schemas.openxmlformats.org/officeDocument/2006/relationships/image" Target="../media/image255.png"/><Relationship Id="rId188" Type="http://schemas.openxmlformats.org/officeDocument/2006/relationships/image" Target="../media/image323.png"/><Relationship Id="rId311" Type="http://schemas.openxmlformats.org/officeDocument/2006/relationships/customXml" Target="../ink/ink1631.xml"/><Relationship Id="rId353" Type="http://schemas.openxmlformats.org/officeDocument/2006/relationships/customXml" Target="../ink/ink1652.xml"/><Relationship Id="rId395" Type="http://schemas.openxmlformats.org/officeDocument/2006/relationships/customXml" Target="../ink/ink1673.xml"/><Relationship Id="rId409" Type="http://schemas.openxmlformats.org/officeDocument/2006/relationships/customXml" Target="../ink/ink1680.xml"/><Relationship Id="rId560" Type="http://schemas.openxmlformats.org/officeDocument/2006/relationships/image" Target="../media/image727.png"/><Relationship Id="rId92" Type="http://schemas.openxmlformats.org/officeDocument/2006/relationships/image" Target="../media/image167.png"/><Relationship Id="rId213" Type="http://schemas.openxmlformats.org/officeDocument/2006/relationships/customXml" Target="../ink/ink1582.xml"/><Relationship Id="rId420" Type="http://schemas.openxmlformats.org/officeDocument/2006/relationships/image" Target="../media/image583.png"/><Relationship Id="rId616" Type="http://schemas.openxmlformats.org/officeDocument/2006/relationships/image" Target="../media/image755.png"/><Relationship Id="rId658" Type="http://schemas.openxmlformats.org/officeDocument/2006/relationships/image" Target="../media/image776.png"/><Relationship Id="rId255" Type="http://schemas.openxmlformats.org/officeDocument/2006/relationships/customXml" Target="../ink/ink1603.xml"/><Relationship Id="rId297" Type="http://schemas.openxmlformats.org/officeDocument/2006/relationships/customXml" Target="../ink/ink1624.xml"/><Relationship Id="rId462" Type="http://schemas.openxmlformats.org/officeDocument/2006/relationships/image" Target="../media/image653.png"/><Relationship Id="rId518" Type="http://schemas.openxmlformats.org/officeDocument/2006/relationships/image" Target="../media/image706.png"/><Relationship Id="rId725" Type="http://schemas.openxmlformats.org/officeDocument/2006/relationships/customXml" Target="../ink/ink1838.xml"/><Relationship Id="rId115" Type="http://schemas.openxmlformats.org/officeDocument/2006/relationships/customXml" Target="../ink/ink1533.xml"/><Relationship Id="rId157" Type="http://schemas.openxmlformats.org/officeDocument/2006/relationships/customXml" Target="../ink/ink1554.xml"/><Relationship Id="rId322" Type="http://schemas.openxmlformats.org/officeDocument/2006/relationships/image" Target="../media/image535.png"/><Relationship Id="rId364" Type="http://schemas.openxmlformats.org/officeDocument/2006/relationships/image" Target="../media/image608.png"/><Relationship Id="rId61" Type="http://schemas.openxmlformats.org/officeDocument/2006/relationships/customXml" Target="../ink/ink1506.xml"/><Relationship Id="rId199" Type="http://schemas.openxmlformats.org/officeDocument/2006/relationships/customXml" Target="../ink/ink1575.xml"/><Relationship Id="rId571" Type="http://schemas.openxmlformats.org/officeDocument/2006/relationships/customXml" Target="../ink/ink1761.xml"/><Relationship Id="rId627" Type="http://schemas.openxmlformats.org/officeDocument/2006/relationships/customXml" Target="../ink/ink1789.xml"/><Relationship Id="rId669" Type="http://schemas.openxmlformats.org/officeDocument/2006/relationships/customXml" Target="../ink/ink1810.xml"/><Relationship Id="rId19" Type="http://schemas.openxmlformats.org/officeDocument/2006/relationships/customXml" Target="../ink/ink1485.xml"/><Relationship Id="rId224" Type="http://schemas.openxmlformats.org/officeDocument/2006/relationships/image" Target="../media/image444.png"/><Relationship Id="rId266" Type="http://schemas.openxmlformats.org/officeDocument/2006/relationships/image" Target="../media/image465.png"/><Relationship Id="rId431" Type="http://schemas.openxmlformats.org/officeDocument/2006/relationships/customXml" Target="../ink/ink1691.xml"/><Relationship Id="rId473" Type="http://schemas.openxmlformats.org/officeDocument/2006/relationships/customXml" Target="../ink/ink1712.xml"/><Relationship Id="rId529" Type="http://schemas.openxmlformats.org/officeDocument/2006/relationships/customXml" Target="../ink/ink1740.xml"/><Relationship Id="rId680" Type="http://schemas.openxmlformats.org/officeDocument/2006/relationships/image" Target="../media/image787.png"/><Relationship Id="rId736" Type="http://schemas.openxmlformats.org/officeDocument/2006/relationships/image" Target="../media/image815.png"/><Relationship Id="rId30" Type="http://schemas.openxmlformats.org/officeDocument/2006/relationships/image" Target="../media/image138.png"/><Relationship Id="rId126" Type="http://schemas.openxmlformats.org/officeDocument/2006/relationships/image" Target="../media/image245.png"/><Relationship Id="rId168" Type="http://schemas.openxmlformats.org/officeDocument/2006/relationships/image" Target="../media/image314.png"/><Relationship Id="rId333" Type="http://schemas.openxmlformats.org/officeDocument/2006/relationships/customXml" Target="../ink/ink1642.xml"/><Relationship Id="rId540" Type="http://schemas.openxmlformats.org/officeDocument/2006/relationships/image" Target="../media/image717.png"/><Relationship Id="rId72" Type="http://schemas.openxmlformats.org/officeDocument/2006/relationships/image" Target="../media/image159.png"/><Relationship Id="rId375" Type="http://schemas.openxmlformats.org/officeDocument/2006/relationships/customXml" Target="../ink/ink1663.xml"/><Relationship Id="rId582" Type="http://schemas.openxmlformats.org/officeDocument/2006/relationships/image" Target="../media/image738.png"/><Relationship Id="rId638" Type="http://schemas.openxmlformats.org/officeDocument/2006/relationships/image" Target="../media/image766.png"/><Relationship Id="rId3" Type="http://schemas.openxmlformats.org/officeDocument/2006/relationships/customXml" Target="../ink/ink1477.xml"/><Relationship Id="rId235" Type="http://schemas.openxmlformats.org/officeDocument/2006/relationships/customXml" Target="../ink/ink1593.xml"/><Relationship Id="rId277" Type="http://schemas.openxmlformats.org/officeDocument/2006/relationships/customXml" Target="../ink/ink1614.xml"/><Relationship Id="rId400" Type="http://schemas.openxmlformats.org/officeDocument/2006/relationships/image" Target="../media/image623.png"/><Relationship Id="rId442" Type="http://schemas.openxmlformats.org/officeDocument/2006/relationships/image" Target="../media/image643.png"/><Relationship Id="rId484" Type="http://schemas.openxmlformats.org/officeDocument/2006/relationships/image" Target="../media/image690.png"/><Relationship Id="rId705" Type="http://schemas.openxmlformats.org/officeDocument/2006/relationships/customXml" Target="../ink/ink1828.xml"/><Relationship Id="rId137" Type="http://schemas.openxmlformats.org/officeDocument/2006/relationships/customXml" Target="../ink/ink1544.xml"/><Relationship Id="rId302" Type="http://schemas.openxmlformats.org/officeDocument/2006/relationships/image" Target="../media/image525.png"/><Relationship Id="rId344" Type="http://schemas.openxmlformats.org/officeDocument/2006/relationships/image" Target="../media/image546.png"/><Relationship Id="rId691" Type="http://schemas.openxmlformats.org/officeDocument/2006/relationships/customXml" Target="../ink/ink1821.xml"/><Relationship Id="rId747" Type="http://schemas.openxmlformats.org/officeDocument/2006/relationships/customXml" Target="../ink/ink1849.xml"/><Relationship Id="rId41" Type="http://schemas.openxmlformats.org/officeDocument/2006/relationships/customXml" Target="../ink/ink1496.xml"/><Relationship Id="rId83" Type="http://schemas.openxmlformats.org/officeDocument/2006/relationships/customXml" Target="../ink/ink1517.xml"/><Relationship Id="rId179" Type="http://schemas.openxmlformats.org/officeDocument/2006/relationships/customXml" Target="../ink/ink1565.xml"/><Relationship Id="rId386" Type="http://schemas.openxmlformats.org/officeDocument/2006/relationships/image" Target="../media/image566.png"/><Relationship Id="rId551" Type="http://schemas.openxmlformats.org/officeDocument/2006/relationships/customXml" Target="../ink/ink1751.xml"/><Relationship Id="rId593" Type="http://schemas.openxmlformats.org/officeDocument/2006/relationships/customXml" Target="../ink/ink1772.xml"/><Relationship Id="rId607" Type="http://schemas.openxmlformats.org/officeDocument/2006/relationships/customXml" Target="../ink/ink1779.xml"/><Relationship Id="rId649" Type="http://schemas.openxmlformats.org/officeDocument/2006/relationships/customXml" Target="../ink/ink1800.xml"/><Relationship Id="rId190" Type="http://schemas.openxmlformats.org/officeDocument/2006/relationships/image" Target="../media/image324.png"/><Relationship Id="rId204" Type="http://schemas.openxmlformats.org/officeDocument/2006/relationships/image" Target="../media/image434.png"/><Relationship Id="rId246" Type="http://schemas.openxmlformats.org/officeDocument/2006/relationships/image" Target="../media/image455.png"/><Relationship Id="rId288" Type="http://schemas.openxmlformats.org/officeDocument/2006/relationships/image" Target="../media/image519.png"/><Relationship Id="rId411" Type="http://schemas.openxmlformats.org/officeDocument/2006/relationships/customXml" Target="../ink/ink1681.xml"/><Relationship Id="rId453" Type="http://schemas.openxmlformats.org/officeDocument/2006/relationships/customXml" Target="../ink/ink1702.xml"/><Relationship Id="rId509" Type="http://schemas.openxmlformats.org/officeDocument/2006/relationships/customXml" Target="../ink/ink1730.xml"/><Relationship Id="rId660" Type="http://schemas.openxmlformats.org/officeDocument/2006/relationships/image" Target="../media/image777.png"/><Relationship Id="rId106" Type="http://schemas.openxmlformats.org/officeDocument/2006/relationships/image" Target="../media/image235.png"/><Relationship Id="rId313" Type="http://schemas.openxmlformats.org/officeDocument/2006/relationships/customXml" Target="../ink/ink1632.xml"/><Relationship Id="rId495" Type="http://schemas.openxmlformats.org/officeDocument/2006/relationships/customXml" Target="../ink/ink1723.xml"/><Relationship Id="rId716" Type="http://schemas.openxmlformats.org/officeDocument/2006/relationships/image" Target="../media/image805.png"/><Relationship Id="rId758" Type="http://schemas.openxmlformats.org/officeDocument/2006/relationships/image" Target="../media/image826.png"/><Relationship Id="rId10" Type="http://schemas.openxmlformats.org/officeDocument/2006/relationships/image" Target="../media/image24.png"/><Relationship Id="rId52" Type="http://schemas.openxmlformats.org/officeDocument/2006/relationships/image" Target="../media/image149.png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355" Type="http://schemas.openxmlformats.org/officeDocument/2006/relationships/customXml" Target="../ink/ink1653.xml"/><Relationship Id="rId397" Type="http://schemas.openxmlformats.org/officeDocument/2006/relationships/customXml" Target="../ink/ink1674.xml"/><Relationship Id="rId520" Type="http://schemas.openxmlformats.org/officeDocument/2006/relationships/image" Target="../media/image707.png"/><Relationship Id="rId562" Type="http://schemas.openxmlformats.org/officeDocument/2006/relationships/image" Target="../media/image728.png"/><Relationship Id="rId618" Type="http://schemas.openxmlformats.org/officeDocument/2006/relationships/image" Target="../media/image756.png"/><Relationship Id="rId215" Type="http://schemas.openxmlformats.org/officeDocument/2006/relationships/customXml" Target="../ink/ink1583.xml"/><Relationship Id="rId257" Type="http://schemas.openxmlformats.org/officeDocument/2006/relationships/customXml" Target="../ink/ink1604.xml"/><Relationship Id="rId422" Type="http://schemas.openxmlformats.org/officeDocument/2006/relationships/image" Target="../media/image633.png"/><Relationship Id="rId464" Type="http://schemas.openxmlformats.org/officeDocument/2006/relationships/image" Target="../media/image654.png"/><Relationship Id="rId299" Type="http://schemas.openxmlformats.org/officeDocument/2006/relationships/customXml" Target="../ink/ink1625.xml"/><Relationship Id="rId727" Type="http://schemas.openxmlformats.org/officeDocument/2006/relationships/customXml" Target="../ink/ink1839.xml"/><Relationship Id="rId63" Type="http://schemas.openxmlformats.org/officeDocument/2006/relationships/customXml" Target="../ink/ink1507.xml"/><Relationship Id="rId159" Type="http://schemas.openxmlformats.org/officeDocument/2006/relationships/customXml" Target="../ink/ink1555.xml"/><Relationship Id="rId366" Type="http://schemas.openxmlformats.org/officeDocument/2006/relationships/image" Target="../media/image609.png"/><Relationship Id="rId573" Type="http://schemas.openxmlformats.org/officeDocument/2006/relationships/customXml" Target="../ink/ink1762.xml"/><Relationship Id="rId226" Type="http://schemas.openxmlformats.org/officeDocument/2006/relationships/image" Target="../media/image445.png"/><Relationship Id="rId433" Type="http://schemas.openxmlformats.org/officeDocument/2006/relationships/customXml" Target="../ink/ink1692.xml"/><Relationship Id="rId640" Type="http://schemas.openxmlformats.org/officeDocument/2006/relationships/image" Target="../media/image767.png"/><Relationship Id="rId738" Type="http://schemas.openxmlformats.org/officeDocument/2006/relationships/image" Target="../media/image816.png"/><Relationship Id="rId74" Type="http://schemas.openxmlformats.org/officeDocument/2006/relationships/image" Target="../media/image160.png"/><Relationship Id="rId377" Type="http://schemas.openxmlformats.org/officeDocument/2006/relationships/customXml" Target="../ink/ink1664.xml"/><Relationship Id="rId500" Type="http://schemas.openxmlformats.org/officeDocument/2006/relationships/image" Target="../media/image698.png"/><Relationship Id="rId584" Type="http://schemas.openxmlformats.org/officeDocument/2006/relationships/image" Target="../media/image739.png"/><Relationship Id="rId5" Type="http://schemas.openxmlformats.org/officeDocument/2006/relationships/customXml" Target="../ink/ink1478.xml"/><Relationship Id="rId237" Type="http://schemas.openxmlformats.org/officeDocument/2006/relationships/customXml" Target="../ink/ink1594.xml"/><Relationship Id="rId444" Type="http://schemas.openxmlformats.org/officeDocument/2006/relationships/image" Target="../media/image644.png"/><Relationship Id="rId651" Type="http://schemas.openxmlformats.org/officeDocument/2006/relationships/customXml" Target="../ink/ink1801.xml"/><Relationship Id="rId749" Type="http://schemas.openxmlformats.org/officeDocument/2006/relationships/customXml" Target="../ink/ink1850.xml"/><Relationship Id="rId290" Type="http://schemas.openxmlformats.org/officeDocument/2006/relationships/image" Target="../media/image520.png"/><Relationship Id="rId304" Type="http://schemas.openxmlformats.org/officeDocument/2006/relationships/image" Target="../media/image526.png"/><Relationship Id="rId388" Type="http://schemas.openxmlformats.org/officeDocument/2006/relationships/image" Target="../media/image619.png"/><Relationship Id="rId511" Type="http://schemas.openxmlformats.org/officeDocument/2006/relationships/customXml" Target="../ink/ink1731.xml"/><Relationship Id="rId609" Type="http://schemas.openxmlformats.org/officeDocument/2006/relationships/customXml" Target="../ink/ink1780.xml"/><Relationship Id="rId85" Type="http://schemas.openxmlformats.org/officeDocument/2006/relationships/customXml" Target="../ink/ink1518.xml"/><Relationship Id="rId150" Type="http://schemas.openxmlformats.org/officeDocument/2006/relationships/image" Target="../media/image257.png"/><Relationship Id="rId595" Type="http://schemas.openxmlformats.org/officeDocument/2006/relationships/customXml" Target="../ink/ink1773.xml"/><Relationship Id="rId248" Type="http://schemas.openxmlformats.org/officeDocument/2006/relationships/image" Target="../media/image456.png"/><Relationship Id="rId455" Type="http://schemas.openxmlformats.org/officeDocument/2006/relationships/customXml" Target="../ink/ink1703.xml"/><Relationship Id="rId662" Type="http://schemas.openxmlformats.org/officeDocument/2006/relationships/image" Target="../media/image778.png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315" Type="http://schemas.openxmlformats.org/officeDocument/2006/relationships/customXml" Target="../ink/ink1633.xml"/><Relationship Id="rId522" Type="http://schemas.openxmlformats.org/officeDocument/2006/relationships/image" Target="../media/image708.png"/><Relationship Id="rId96" Type="http://schemas.openxmlformats.org/officeDocument/2006/relationships/image" Target="../media/image169.png"/><Relationship Id="rId161" Type="http://schemas.openxmlformats.org/officeDocument/2006/relationships/customXml" Target="../ink/ink1556.xml"/><Relationship Id="rId399" Type="http://schemas.openxmlformats.org/officeDocument/2006/relationships/customXml" Target="../ink/ink1675.xml"/><Relationship Id="rId259" Type="http://schemas.openxmlformats.org/officeDocument/2006/relationships/customXml" Target="../ink/ink1605.xml"/><Relationship Id="rId466" Type="http://schemas.openxmlformats.org/officeDocument/2006/relationships/image" Target="../media/image655.png"/><Relationship Id="rId673" Type="http://schemas.openxmlformats.org/officeDocument/2006/relationships/customXml" Target="../ink/ink1812.xml"/><Relationship Id="rId23" Type="http://schemas.openxmlformats.org/officeDocument/2006/relationships/customXml" Target="../ink/ink1487.xml"/><Relationship Id="rId119" Type="http://schemas.openxmlformats.org/officeDocument/2006/relationships/customXml" Target="../ink/ink1535.xml"/><Relationship Id="rId326" Type="http://schemas.openxmlformats.org/officeDocument/2006/relationships/image" Target="../media/image537.png"/><Relationship Id="rId533" Type="http://schemas.openxmlformats.org/officeDocument/2006/relationships/customXml" Target="../ink/ink1742.xml"/><Relationship Id="rId740" Type="http://schemas.openxmlformats.org/officeDocument/2006/relationships/image" Target="../media/image817.png"/><Relationship Id="rId172" Type="http://schemas.openxmlformats.org/officeDocument/2006/relationships/image" Target="../media/image316.png"/><Relationship Id="rId477" Type="http://schemas.openxmlformats.org/officeDocument/2006/relationships/customXml" Target="../ink/ink1714.xml"/><Relationship Id="rId600" Type="http://schemas.openxmlformats.org/officeDocument/2006/relationships/image" Target="../media/image747.png"/><Relationship Id="rId684" Type="http://schemas.openxmlformats.org/officeDocument/2006/relationships/image" Target="../media/image789.png"/><Relationship Id="rId337" Type="http://schemas.openxmlformats.org/officeDocument/2006/relationships/customXml" Target="../ink/ink1644.xml"/><Relationship Id="rId34" Type="http://schemas.openxmlformats.org/officeDocument/2006/relationships/image" Target="../media/image140.png"/><Relationship Id="rId544" Type="http://schemas.openxmlformats.org/officeDocument/2006/relationships/image" Target="../media/image719.png"/><Relationship Id="rId751" Type="http://schemas.openxmlformats.org/officeDocument/2006/relationships/customXml" Target="../ink/ink1851.xml"/><Relationship Id="rId183" Type="http://schemas.openxmlformats.org/officeDocument/2006/relationships/customXml" Target="../ink/ink1567.xml"/><Relationship Id="rId390" Type="http://schemas.openxmlformats.org/officeDocument/2006/relationships/image" Target="../media/image568.png"/><Relationship Id="rId404" Type="http://schemas.openxmlformats.org/officeDocument/2006/relationships/image" Target="../media/image625.png"/><Relationship Id="rId611" Type="http://schemas.openxmlformats.org/officeDocument/2006/relationships/customXml" Target="../ink/ink1781.xml"/><Relationship Id="rId250" Type="http://schemas.openxmlformats.org/officeDocument/2006/relationships/image" Target="../media/image457.png"/><Relationship Id="rId488" Type="http://schemas.openxmlformats.org/officeDocument/2006/relationships/image" Target="../media/image692.png"/><Relationship Id="rId695" Type="http://schemas.openxmlformats.org/officeDocument/2006/relationships/customXml" Target="../ink/ink1823.xml"/><Relationship Id="rId709" Type="http://schemas.openxmlformats.org/officeDocument/2006/relationships/customXml" Target="../ink/ink1830.xml"/><Relationship Id="rId45" Type="http://schemas.openxmlformats.org/officeDocument/2006/relationships/customXml" Target="../ink/ink1498.xml"/><Relationship Id="rId110" Type="http://schemas.openxmlformats.org/officeDocument/2006/relationships/image" Target="../media/image237.png"/><Relationship Id="rId348" Type="http://schemas.openxmlformats.org/officeDocument/2006/relationships/image" Target="../media/image548.png"/><Relationship Id="rId555" Type="http://schemas.openxmlformats.org/officeDocument/2006/relationships/customXml" Target="../ink/ink1753.xml"/><Relationship Id="rId194" Type="http://schemas.openxmlformats.org/officeDocument/2006/relationships/image" Target="../media/image326.png"/><Relationship Id="rId208" Type="http://schemas.openxmlformats.org/officeDocument/2006/relationships/image" Target="../media/image436.png"/><Relationship Id="rId415" Type="http://schemas.openxmlformats.org/officeDocument/2006/relationships/customXml" Target="../ink/ink1683.xml"/><Relationship Id="rId622" Type="http://schemas.openxmlformats.org/officeDocument/2006/relationships/image" Target="../media/image758.png"/><Relationship Id="rId261" Type="http://schemas.openxmlformats.org/officeDocument/2006/relationships/customXml" Target="../ink/ink1606.xml"/><Relationship Id="rId499" Type="http://schemas.openxmlformats.org/officeDocument/2006/relationships/customXml" Target="../ink/ink1725.xml"/><Relationship Id="rId56" Type="http://schemas.openxmlformats.org/officeDocument/2006/relationships/image" Target="../media/image151.png"/><Relationship Id="rId359" Type="http://schemas.openxmlformats.org/officeDocument/2006/relationships/customXml" Target="../ink/ink1655.xml"/><Relationship Id="rId566" Type="http://schemas.openxmlformats.org/officeDocument/2006/relationships/image" Target="../media/image730.png"/><Relationship Id="rId121" Type="http://schemas.openxmlformats.org/officeDocument/2006/relationships/customXml" Target="../ink/ink1536.xml"/><Relationship Id="rId219" Type="http://schemas.openxmlformats.org/officeDocument/2006/relationships/customXml" Target="../ink/ink1585.xml"/><Relationship Id="rId426" Type="http://schemas.openxmlformats.org/officeDocument/2006/relationships/image" Target="../media/image635.png"/><Relationship Id="rId633" Type="http://schemas.openxmlformats.org/officeDocument/2006/relationships/customXml" Target="../ink/ink1792.xml"/><Relationship Id="rId67" Type="http://schemas.openxmlformats.org/officeDocument/2006/relationships/customXml" Target="../ink/ink1509.xml"/><Relationship Id="rId272" Type="http://schemas.openxmlformats.org/officeDocument/2006/relationships/image" Target="../media/image468.png"/><Relationship Id="rId577" Type="http://schemas.openxmlformats.org/officeDocument/2006/relationships/customXml" Target="../ink/ink1764.xml"/><Relationship Id="rId700" Type="http://schemas.openxmlformats.org/officeDocument/2006/relationships/image" Target="../media/image797.png"/><Relationship Id="rId132" Type="http://schemas.openxmlformats.org/officeDocument/2006/relationships/image" Target="../media/image248.png"/><Relationship Id="rId437" Type="http://schemas.openxmlformats.org/officeDocument/2006/relationships/customXml" Target="../ink/ink1694.xml"/><Relationship Id="rId644" Type="http://schemas.openxmlformats.org/officeDocument/2006/relationships/image" Target="../media/image769.png"/><Relationship Id="rId283" Type="http://schemas.openxmlformats.org/officeDocument/2006/relationships/customXml" Target="../ink/ink1617.xml"/><Relationship Id="rId490" Type="http://schemas.openxmlformats.org/officeDocument/2006/relationships/image" Target="../media/image693.png"/><Relationship Id="rId504" Type="http://schemas.openxmlformats.org/officeDocument/2006/relationships/image" Target="../media/image700.png"/><Relationship Id="rId711" Type="http://schemas.openxmlformats.org/officeDocument/2006/relationships/customXml" Target="../ink/ink1831.xml"/><Relationship Id="rId78" Type="http://schemas.openxmlformats.org/officeDocument/2006/relationships/image" Target="../media/image162.png"/><Relationship Id="rId143" Type="http://schemas.openxmlformats.org/officeDocument/2006/relationships/customXml" Target="../ink/ink1547.xml"/><Relationship Id="rId350" Type="http://schemas.openxmlformats.org/officeDocument/2006/relationships/image" Target="../media/image549.png"/><Relationship Id="rId588" Type="http://schemas.openxmlformats.org/officeDocument/2006/relationships/image" Target="../media/image741.png"/><Relationship Id="rId9" Type="http://schemas.openxmlformats.org/officeDocument/2006/relationships/customXml" Target="../ink/ink1480.xml"/><Relationship Id="rId210" Type="http://schemas.openxmlformats.org/officeDocument/2006/relationships/image" Target="../media/image437.png"/><Relationship Id="rId448" Type="http://schemas.openxmlformats.org/officeDocument/2006/relationships/image" Target="../media/image646.png"/><Relationship Id="rId655" Type="http://schemas.openxmlformats.org/officeDocument/2006/relationships/customXml" Target="../ink/ink1803.xml"/><Relationship Id="rId294" Type="http://schemas.openxmlformats.org/officeDocument/2006/relationships/image" Target="../media/image521.png"/><Relationship Id="rId308" Type="http://schemas.openxmlformats.org/officeDocument/2006/relationships/image" Target="../media/image528.png"/><Relationship Id="rId515" Type="http://schemas.openxmlformats.org/officeDocument/2006/relationships/customXml" Target="../ink/ink1733.xml"/><Relationship Id="rId722" Type="http://schemas.openxmlformats.org/officeDocument/2006/relationships/image" Target="../media/image808.png"/><Relationship Id="rId89" Type="http://schemas.openxmlformats.org/officeDocument/2006/relationships/customXml" Target="../ink/ink1520.xml"/><Relationship Id="rId154" Type="http://schemas.openxmlformats.org/officeDocument/2006/relationships/image" Target="../media/image259.png"/><Relationship Id="rId361" Type="http://schemas.openxmlformats.org/officeDocument/2006/relationships/customXml" Target="../ink/ink1656.xml"/><Relationship Id="rId599" Type="http://schemas.openxmlformats.org/officeDocument/2006/relationships/customXml" Target="../ink/ink1775.xml"/><Relationship Id="rId459" Type="http://schemas.openxmlformats.org/officeDocument/2006/relationships/customXml" Target="../ink/ink1705.xml"/><Relationship Id="rId666" Type="http://schemas.openxmlformats.org/officeDocument/2006/relationships/image" Target="../media/image780.png"/><Relationship Id="rId16" Type="http://schemas.openxmlformats.org/officeDocument/2006/relationships/image" Target="../media/image27.png"/><Relationship Id="rId221" Type="http://schemas.openxmlformats.org/officeDocument/2006/relationships/customXml" Target="../ink/ink1586.xml"/><Relationship Id="rId319" Type="http://schemas.openxmlformats.org/officeDocument/2006/relationships/customXml" Target="../ink/ink1635.xml"/><Relationship Id="rId526" Type="http://schemas.openxmlformats.org/officeDocument/2006/relationships/image" Target="../media/image710.png"/><Relationship Id="rId733" Type="http://schemas.openxmlformats.org/officeDocument/2006/relationships/customXml" Target="../ink/ink1842.xml"/><Relationship Id="rId165" Type="http://schemas.openxmlformats.org/officeDocument/2006/relationships/customXml" Target="../ink/ink1558.xml"/><Relationship Id="rId372" Type="http://schemas.openxmlformats.org/officeDocument/2006/relationships/image" Target="../media/image612.png"/><Relationship Id="rId677" Type="http://schemas.openxmlformats.org/officeDocument/2006/relationships/customXml" Target="../ink/ink1814.xml"/><Relationship Id="rId232" Type="http://schemas.openxmlformats.org/officeDocument/2006/relationships/image" Target="../media/image448.png"/><Relationship Id="rId27" Type="http://schemas.openxmlformats.org/officeDocument/2006/relationships/customXml" Target="../ink/ink1489.xml"/><Relationship Id="rId537" Type="http://schemas.openxmlformats.org/officeDocument/2006/relationships/customXml" Target="../ink/ink1744.xml"/><Relationship Id="rId744" Type="http://schemas.openxmlformats.org/officeDocument/2006/relationships/image" Target="../media/image819.png"/><Relationship Id="rId80" Type="http://schemas.openxmlformats.org/officeDocument/2006/relationships/image" Target="../media/image163.png"/><Relationship Id="rId176" Type="http://schemas.openxmlformats.org/officeDocument/2006/relationships/image" Target="../media/image318.png"/><Relationship Id="rId383" Type="http://schemas.openxmlformats.org/officeDocument/2006/relationships/customXml" Target="../ink/ink1667.xml"/><Relationship Id="rId590" Type="http://schemas.openxmlformats.org/officeDocument/2006/relationships/image" Target="../media/image742.png"/><Relationship Id="rId604" Type="http://schemas.openxmlformats.org/officeDocument/2006/relationships/image" Target="../media/image749.png"/><Relationship Id="rId243" Type="http://schemas.openxmlformats.org/officeDocument/2006/relationships/customXml" Target="../ink/ink1597.xml"/><Relationship Id="rId450" Type="http://schemas.openxmlformats.org/officeDocument/2006/relationships/image" Target="../media/image647.png"/><Relationship Id="rId688" Type="http://schemas.openxmlformats.org/officeDocument/2006/relationships/image" Target="../media/image791.png"/><Relationship Id="rId38" Type="http://schemas.openxmlformats.org/officeDocument/2006/relationships/image" Target="../media/image142.png"/><Relationship Id="rId103" Type="http://schemas.openxmlformats.org/officeDocument/2006/relationships/customXml" Target="../ink/ink1527.xml"/><Relationship Id="rId310" Type="http://schemas.openxmlformats.org/officeDocument/2006/relationships/image" Target="../media/image529.png"/><Relationship Id="rId548" Type="http://schemas.openxmlformats.org/officeDocument/2006/relationships/image" Target="../media/image721.png"/><Relationship Id="rId755" Type="http://schemas.openxmlformats.org/officeDocument/2006/relationships/customXml" Target="../ink/ink1853.xml"/><Relationship Id="rId91" Type="http://schemas.openxmlformats.org/officeDocument/2006/relationships/customXml" Target="../ink/ink1521.xml"/><Relationship Id="rId187" Type="http://schemas.openxmlformats.org/officeDocument/2006/relationships/customXml" Target="../ink/ink1569.xml"/><Relationship Id="rId394" Type="http://schemas.openxmlformats.org/officeDocument/2006/relationships/image" Target="../media/image620.png"/><Relationship Id="rId408" Type="http://schemas.openxmlformats.org/officeDocument/2006/relationships/image" Target="../media/image627.png"/><Relationship Id="rId615" Type="http://schemas.openxmlformats.org/officeDocument/2006/relationships/customXml" Target="../ink/ink1783.xml"/><Relationship Id="rId254" Type="http://schemas.openxmlformats.org/officeDocument/2006/relationships/image" Target="../media/image459.png"/><Relationship Id="rId699" Type="http://schemas.openxmlformats.org/officeDocument/2006/relationships/customXml" Target="../ink/ink1825.xml"/><Relationship Id="rId49" Type="http://schemas.openxmlformats.org/officeDocument/2006/relationships/customXml" Target="../ink/ink1500.xml"/><Relationship Id="rId114" Type="http://schemas.openxmlformats.org/officeDocument/2006/relationships/image" Target="../media/image239.png"/><Relationship Id="rId461" Type="http://schemas.openxmlformats.org/officeDocument/2006/relationships/customXml" Target="../ink/ink1706.xml"/><Relationship Id="rId559" Type="http://schemas.openxmlformats.org/officeDocument/2006/relationships/customXml" Target="../ink/ink1755.xml"/><Relationship Id="rId198" Type="http://schemas.openxmlformats.org/officeDocument/2006/relationships/image" Target="../media/image373.png"/><Relationship Id="rId321" Type="http://schemas.openxmlformats.org/officeDocument/2006/relationships/customXml" Target="../ink/ink1636.xml"/><Relationship Id="rId419" Type="http://schemas.openxmlformats.org/officeDocument/2006/relationships/customXml" Target="../ink/ink1685.xml"/><Relationship Id="rId626" Type="http://schemas.openxmlformats.org/officeDocument/2006/relationships/image" Target="../media/image760.png"/><Relationship Id="rId265" Type="http://schemas.openxmlformats.org/officeDocument/2006/relationships/customXml" Target="../ink/ink1608.xml"/><Relationship Id="rId472" Type="http://schemas.openxmlformats.org/officeDocument/2006/relationships/image" Target="../media/image685.png"/><Relationship Id="rId125" Type="http://schemas.openxmlformats.org/officeDocument/2006/relationships/customXml" Target="../ink/ink1538.xml"/><Relationship Id="rId332" Type="http://schemas.openxmlformats.org/officeDocument/2006/relationships/image" Target="../media/image540.png"/><Relationship Id="rId637" Type="http://schemas.openxmlformats.org/officeDocument/2006/relationships/customXml" Target="../ink/ink1794.xml"/><Relationship Id="rId276" Type="http://schemas.openxmlformats.org/officeDocument/2006/relationships/image" Target="../media/image514.png"/><Relationship Id="rId483" Type="http://schemas.openxmlformats.org/officeDocument/2006/relationships/customXml" Target="../ink/ink1717.xml"/><Relationship Id="rId690" Type="http://schemas.openxmlformats.org/officeDocument/2006/relationships/image" Target="../media/image792.png"/><Relationship Id="rId704" Type="http://schemas.openxmlformats.org/officeDocument/2006/relationships/image" Target="../media/image799.png"/><Relationship Id="rId40" Type="http://schemas.openxmlformats.org/officeDocument/2006/relationships/image" Target="../media/image143.png"/><Relationship Id="rId136" Type="http://schemas.openxmlformats.org/officeDocument/2006/relationships/image" Target="../media/image250.png"/><Relationship Id="rId343" Type="http://schemas.openxmlformats.org/officeDocument/2006/relationships/customXml" Target="../ink/ink1647.xml"/><Relationship Id="rId550" Type="http://schemas.openxmlformats.org/officeDocument/2006/relationships/image" Target="../media/image722.png"/><Relationship Id="rId203" Type="http://schemas.openxmlformats.org/officeDocument/2006/relationships/customXml" Target="../ink/ink1577.xml"/><Relationship Id="rId648" Type="http://schemas.openxmlformats.org/officeDocument/2006/relationships/image" Target="../media/image771.png"/><Relationship Id="rId287" Type="http://schemas.openxmlformats.org/officeDocument/2006/relationships/customXml" Target="../ink/ink1619.xml"/><Relationship Id="rId410" Type="http://schemas.openxmlformats.org/officeDocument/2006/relationships/image" Target="../media/image628.png"/><Relationship Id="rId494" Type="http://schemas.openxmlformats.org/officeDocument/2006/relationships/image" Target="../media/image695.png"/><Relationship Id="rId508" Type="http://schemas.openxmlformats.org/officeDocument/2006/relationships/image" Target="../media/image702.png"/><Relationship Id="rId715" Type="http://schemas.openxmlformats.org/officeDocument/2006/relationships/customXml" Target="../ink/ink1833.xml"/><Relationship Id="rId147" Type="http://schemas.openxmlformats.org/officeDocument/2006/relationships/customXml" Target="../ink/ink1549.xml"/><Relationship Id="rId354" Type="http://schemas.openxmlformats.org/officeDocument/2006/relationships/image" Target="../media/image509.png"/><Relationship Id="rId51" Type="http://schemas.openxmlformats.org/officeDocument/2006/relationships/customXml" Target="../ink/ink1501.xml"/><Relationship Id="rId561" Type="http://schemas.openxmlformats.org/officeDocument/2006/relationships/customXml" Target="../ink/ink1756.xml"/><Relationship Id="rId659" Type="http://schemas.openxmlformats.org/officeDocument/2006/relationships/customXml" Target="../ink/ink1805.xml"/><Relationship Id="rId214" Type="http://schemas.openxmlformats.org/officeDocument/2006/relationships/image" Target="../media/image439.png"/><Relationship Id="rId298" Type="http://schemas.openxmlformats.org/officeDocument/2006/relationships/image" Target="../media/image523.png"/><Relationship Id="rId421" Type="http://schemas.openxmlformats.org/officeDocument/2006/relationships/customXml" Target="../ink/ink1686.xml"/><Relationship Id="rId519" Type="http://schemas.openxmlformats.org/officeDocument/2006/relationships/customXml" Target="../ink/ink1735.xml"/><Relationship Id="rId158" Type="http://schemas.openxmlformats.org/officeDocument/2006/relationships/image" Target="../media/image309.png"/><Relationship Id="rId726" Type="http://schemas.openxmlformats.org/officeDocument/2006/relationships/image" Target="../media/image810.png"/><Relationship Id="rId62" Type="http://schemas.openxmlformats.org/officeDocument/2006/relationships/image" Target="../media/image154.png"/><Relationship Id="rId365" Type="http://schemas.openxmlformats.org/officeDocument/2006/relationships/customXml" Target="../ink/ink1658.xml"/><Relationship Id="rId572" Type="http://schemas.openxmlformats.org/officeDocument/2006/relationships/image" Target="../media/image733.png"/><Relationship Id="rId225" Type="http://schemas.openxmlformats.org/officeDocument/2006/relationships/customXml" Target="../ink/ink1588.xml"/><Relationship Id="rId432" Type="http://schemas.openxmlformats.org/officeDocument/2006/relationships/image" Target="../media/image638.png"/><Relationship Id="rId737" Type="http://schemas.openxmlformats.org/officeDocument/2006/relationships/customXml" Target="../ink/ink1844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12.xml"/><Relationship Id="rId21" Type="http://schemas.openxmlformats.org/officeDocument/2006/relationships/customXml" Target="../ink/ink1864.xml"/><Relationship Id="rId324" Type="http://schemas.openxmlformats.org/officeDocument/2006/relationships/image" Target="../media/image536.png"/><Relationship Id="rId531" Type="http://schemas.openxmlformats.org/officeDocument/2006/relationships/customXml" Target="../ink/ink2119.xml"/><Relationship Id="rId629" Type="http://schemas.openxmlformats.org/officeDocument/2006/relationships/customXml" Target="../ink/ink2168.xml"/><Relationship Id="rId170" Type="http://schemas.openxmlformats.org/officeDocument/2006/relationships/image" Target="../media/image315.png"/><Relationship Id="rId268" Type="http://schemas.openxmlformats.org/officeDocument/2006/relationships/image" Target="../media/image466.png"/><Relationship Id="rId475" Type="http://schemas.openxmlformats.org/officeDocument/2006/relationships/customXml" Target="../ink/ink2091.xml"/><Relationship Id="rId32" Type="http://schemas.openxmlformats.org/officeDocument/2006/relationships/image" Target="../media/image139.png"/><Relationship Id="rId128" Type="http://schemas.openxmlformats.org/officeDocument/2006/relationships/image" Target="../media/image246.png"/><Relationship Id="rId335" Type="http://schemas.openxmlformats.org/officeDocument/2006/relationships/customXml" Target="../ink/ink2021.xml"/><Relationship Id="rId542" Type="http://schemas.openxmlformats.org/officeDocument/2006/relationships/image" Target="../media/image772.png"/><Relationship Id="rId181" Type="http://schemas.openxmlformats.org/officeDocument/2006/relationships/customXml" Target="../ink/ink1944.xml"/><Relationship Id="rId402" Type="http://schemas.openxmlformats.org/officeDocument/2006/relationships/image" Target="../media/image649.png"/><Relationship Id="rId279" Type="http://schemas.openxmlformats.org/officeDocument/2006/relationships/customXml" Target="../ink/ink1993.xml"/><Relationship Id="rId486" Type="http://schemas.openxmlformats.org/officeDocument/2006/relationships/image" Target="../media/image834.png"/><Relationship Id="rId43" Type="http://schemas.openxmlformats.org/officeDocument/2006/relationships/customXml" Target="../ink/ink1875.xml"/><Relationship Id="rId139" Type="http://schemas.openxmlformats.org/officeDocument/2006/relationships/customXml" Target="../ink/ink1923.xml"/><Relationship Id="rId346" Type="http://schemas.openxmlformats.org/officeDocument/2006/relationships/image" Target="../media/image547.png"/><Relationship Id="rId553" Type="http://schemas.openxmlformats.org/officeDocument/2006/relationships/customXml" Target="../ink/ink2130.xml"/><Relationship Id="rId192" Type="http://schemas.openxmlformats.org/officeDocument/2006/relationships/image" Target="../media/image325.png"/><Relationship Id="rId206" Type="http://schemas.openxmlformats.org/officeDocument/2006/relationships/image" Target="../media/image435.png"/><Relationship Id="rId413" Type="http://schemas.openxmlformats.org/officeDocument/2006/relationships/customXml" Target="../ink/ink2060.xml"/><Relationship Id="rId497" Type="http://schemas.openxmlformats.org/officeDocument/2006/relationships/customXml" Target="../ink/ink2102.xml"/><Relationship Id="rId620" Type="http://schemas.openxmlformats.org/officeDocument/2006/relationships/image" Target="../media/image897.png"/><Relationship Id="rId357" Type="http://schemas.openxmlformats.org/officeDocument/2006/relationships/customXml" Target="../ink/ink2032.xml"/><Relationship Id="rId54" Type="http://schemas.openxmlformats.org/officeDocument/2006/relationships/image" Target="../media/image150.png"/><Relationship Id="rId217" Type="http://schemas.openxmlformats.org/officeDocument/2006/relationships/customXml" Target="../ink/ink1962.xml"/><Relationship Id="rId564" Type="http://schemas.openxmlformats.org/officeDocument/2006/relationships/image" Target="../media/image870.png"/><Relationship Id="rId424" Type="http://schemas.openxmlformats.org/officeDocument/2006/relationships/image" Target="../media/image687.png"/><Relationship Id="rId631" Type="http://schemas.openxmlformats.org/officeDocument/2006/relationships/customXml" Target="../ink/ink2169.xml"/><Relationship Id="rId270" Type="http://schemas.openxmlformats.org/officeDocument/2006/relationships/image" Target="../media/image467.png"/><Relationship Id="rId65" Type="http://schemas.openxmlformats.org/officeDocument/2006/relationships/customXml" Target="../ink/ink1886.xml"/><Relationship Id="rId130" Type="http://schemas.openxmlformats.org/officeDocument/2006/relationships/image" Target="../media/image247.png"/><Relationship Id="rId368" Type="http://schemas.openxmlformats.org/officeDocument/2006/relationships/image" Target="../media/image583.png"/><Relationship Id="rId575" Type="http://schemas.openxmlformats.org/officeDocument/2006/relationships/customXml" Target="../ink/ink2141.xml"/><Relationship Id="rId228" Type="http://schemas.openxmlformats.org/officeDocument/2006/relationships/image" Target="../media/image446.png"/><Relationship Id="rId435" Type="http://schemas.openxmlformats.org/officeDocument/2006/relationships/customXml" Target="../ink/ink2071.xml"/><Relationship Id="rId642" Type="http://schemas.openxmlformats.org/officeDocument/2006/relationships/image" Target="../media/image908.png"/><Relationship Id="rId281" Type="http://schemas.openxmlformats.org/officeDocument/2006/relationships/customXml" Target="../ink/ink1994.xml"/><Relationship Id="rId502" Type="http://schemas.openxmlformats.org/officeDocument/2006/relationships/image" Target="../media/image842.png"/><Relationship Id="rId76" Type="http://schemas.openxmlformats.org/officeDocument/2006/relationships/image" Target="../media/image161.png"/><Relationship Id="rId141" Type="http://schemas.openxmlformats.org/officeDocument/2006/relationships/customXml" Target="../ink/ink1924.xml"/><Relationship Id="rId379" Type="http://schemas.openxmlformats.org/officeDocument/2006/relationships/customXml" Target="../ink/ink2043.xml"/><Relationship Id="rId586" Type="http://schemas.openxmlformats.org/officeDocument/2006/relationships/image" Target="../media/image880.png"/><Relationship Id="rId7" Type="http://schemas.openxmlformats.org/officeDocument/2006/relationships/customXml" Target="../ink/ink1857.xml"/><Relationship Id="rId239" Type="http://schemas.openxmlformats.org/officeDocument/2006/relationships/customXml" Target="../ink/ink1973.xml"/><Relationship Id="rId446" Type="http://schemas.openxmlformats.org/officeDocument/2006/relationships/image" Target="../media/image697.png"/><Relationship Id="rId653" Type="http://schemas.openxmlformats.org/officeDocument/2006/relationships/image" Target="../media/image914.png"/><Relationship Id="rId292" Type="http://schemas.openxmlformats.org/officeDocument/2006/relationships/image" Target="../media/image478.png"/><Relationship Id="rId306" Type="http://schemas.openxmlformats.org/officeDocument/2006/relationships/image" Target="../media/image527.png"/><Relationship Id="rId87" Type="http://schemas.openxmlformats.org/officeDocument/2006/relationships/customXml" Target="../ink/ink1897.xml"/><Relationship Id="rId513" Type="http://schemas.openxmlformats.org/officeDocument/2006/relationships/customXml" Target="../ink/ink2110.xml"/><Relationship Id="rId597" Type="http://schemas.openxmlformats.org/officeDocument/2006/relationships/customXml" Target="../ink/ink2152.xml"/><Relationship Id="rId152" Type="http://schemas.openxmlformats.org/officeDocument/2006/relationships/image" Target="../media/image258.png"/><Relationship Id="rId457" Type="http://schemas.openxmlformats.org/officeDocument/2006/relationships/customXml" Target="../ink/ink2082.xml"/><Relationship Id="rId14" Type="http://schemas.openxmlformats.org/officeDocument/2006/relationships/image" Target="../media/image26.png"/><Relationship Id="rId317" Type="http://schemas.openxmlformats.org/officeDocument/2006/relationships/customXml" Target="../ink/ink2012.xml"/><Relationship Id="rId524" Type="http://schemas.openxmlformats.org/officeDocument/2006/relationships/image" Target="../media/image852.png"/><Relationship Id="rId98" Type="http://schemas.openxmlformats.org/officeDocument/2006/relationships/image" Target="../media/image170.png"/><Relationship Id="rId163" Type="http://schemas.openxmlformats.org/officeDocument/2006/relationships/customXml" Target="../ink/ink1935.xml"/><Relationship Id="rId370" Type="http://schemas.openxmlformats.org/officeDocument/2006/relationships/image" Target="../media/image633.png"/><Relationship Id="rId230" Type="http://schemas.openxmlformats.org/officeDocument/2006/relationships/image" Target="../media/image447.png"/><Relationship Id="rId468" Type="http://schemas.openxmlformats.org/officeDocument/2006/relationships/image" Target="../media/image707.png"/><Relationship Id="rId25" Type="http://schemas.openxmlformats.org/officeDocument/2006/relationships/customXml" Target="../ink/ink1866.xml"/><Relationship Id="rId328" Type="http://schemas.openxmlformats.org/officeDocument/2006/relationships/image" Target="../media/image538.png"/><Relationship Id="rId535" Type="http://schemas.openxmlformats.org/officeDocument/2006/relationships/customXml" Target="../ink/ink2121.xml"/><Relationship Id="rId174" Type="http://schemas.openxmlformats.org/officeDocument/2006/relationships/image" Target="../media/image317.png"/><Relationship Id="rId381" Type="http://schemas.openxmlformats.org/officeDocument/2006/relationships/customXml" Target="../ink/ink2044.xml"/><Relationship Id="rId602" Type="http://schemas.openxmlformats.org/officeDocument/2006/relationships/image" Target="../media/image888.png"/><Relationship Id="rId241" Type="http://schemas.openxmlformats.org/officeDocument/2006/relationships/customXml" Target="../ink/ink1974.xml"/><Relationship Id="rId479" Type="http://schemas.openxmlformats.org/officeDocument/2006/relationships/customXml" Target="../ink/ink2093.xml"/><Relationship Id="rId36" Type="http://schemas.openxmlformats.org/officeDocument/2006/relationships/image" Target="../media/image141.png"/><Relationship Id="rId339" Type="http://schemas.openxmlformats.org/officeDocument/2006/relationships/customXml" Target="../ink/ink2023.xml"/><Relationship Id="rId546" Type="http://schemas.openxmlformats.org/officeDocument/2006/relationships/image" Target="../media/image861.png"/><Relationship Id="rId101" Type="http://schemas.openxmlformats.org/officeDocument/2006/relationships/customXml" Target="../ink/ink1904.xml"/><Relationship Id="rId185" Type="http://schemas.openxmlformats.org/officeDocument/2006/relationships/customXml" Target="../ink/ink1946.xml"/><Relationship Id="rId406" Type="http://schemas.openxmlformats.org/officeDocument/2006/relationships/image" Target="../media/image651.png"/><Relationship Id="rId392" Type="http://schemas.openxmlformats.org/officeDocument/2006/relationships/image" Target="../media/image644.png"/><Relationship Id="rId613" Type="http://schemas.openxmlformats.org/officeDocument/2006/relationships/customXml" Target="../ink/ink2160.xml"/><Relationship Id="rId252" Type="http://schemas.openxmlformats.org/officeDocument/2006/relationships/image" Target="../media/image458.png"/><Relationship Id="rId47" Type="http://schemas.openxmlformats.org/officeDocument/2006/relationships/customXml" Target="../ink/ink1877.xml"/><Relationship Id="rId112" Type="http://schemas.openxmlformats.org/officeDocument/2006/relationships/image" Target="../media/image238.png"/><Relationship Id="rId557" Type="http://schemas.openxmlformats.org/officeDocument/2006/relationships/customXml" Target="../ink/ink2132.xml"/><Relationship Id="rId196" Type="http://schemas.openxmlformats.org/officeDocument/2006/relationships/image" Target="../media/image328.png"/><Relationship Id="rId417" Type="http://schemas.openxmlformats.org/officeDocument/2006/relationships/customXml" Target="../ink/ink2062.xml"/><Relationship Id="rId624" Type="http://schemas.openxmlformats.org/officeDocument/2006/relationships/image" Target="../media/image899.png"/><Relationship Id="rId263" Type="http://schemas.openxmlformats.org/officeDocument/2006/relationships/customXml" Target="../ink/ink1985.xml"/><Relationship Id="rId470" Type="http://schemas.openxmlformats.org/officeDocument/2006/relationships/image" Target="../media/image708.png"/><Relationship Id="rId58" Type="http://schemas.openxmlformats.org/officeDocument/2006/relationships/image" Target="../media/image152.png"/><Relationship Id="rId123" Type="http://schemas.openxmlformats.org/officeDocument/2006/relationships/customXml" Target="../ink/ink1915.xml"/><Relationship Id="rId330" Type="http://schemas.openxmlformats.org/officeDocument/2006/relationships/image" Target="../media/image539.png"/><Relationship Id="rId568" Type="http://schemas.openxmlformats.org/officeDocument/2006/relationships/image" Target="../media/image871.png"/><Relationship Id="rId165" Type="http://schemas.openxmlformats.org/officeDocument/2006/relationships/customXml" Target="../ink/ink1936.xml"/><Relationship Id="rId372" Type="http://schemas.openxmlformats.org/officeDocument/2006/relationships/image" Target="../media/image634.png"/><Relationship Id="rId428" Type="http://schemas.openxmlformats.org/officeDocument/2006/relationships/image" Target="../media/image689.png"/><Relationship Id="rId635" Type="http://schemas.openxmlformats.org/officeDocument/2006/relationships/customXml" Target="../ink/ink2171.xml"/><Relationship Id="rId232" Type="http://schemas.openxmlformats.org/officeDocument/2006/relationships/image" Target="../media/image448.png"/><Relationship Id="rId274" Type="http://schemas.openxmlformats.org/officeDocument/2006/relationships/image" Target="../media/image469.png"/><Relationship Id="rId481" Type="http://schemas.openxmlformats.org/officeDocument/2006/relationships/customXml" Target="../ink/ink2094.xml"/><Relationship Id="rId27" Type="http://schemas.openxmlformats.org/officeDocument/2006/relationships/customXml" Target="../ink/ink1867.xml"/><Relationship Id="rId69" Type="http://schemas.openxmlformats.org/officeDocument/2006/relationships/customXml" Target="../ink/ink1888.xml"/><Relationship Id="rId134" Type="http://schemas.openxmlformats.org/officeDocument/2006/relationships/image" Target="../media/image249.png"/><Relationship Id="rId537" Type="http://schemas.openxmlformats.org/officeDocument/2006/relationships/customXml" Target="../ink/ink2122.xml"/><Relationship Id="rId579" Type="http://schemas.openxmlformats.org/officeDocument/2006/relationships/customXml" Target="../ink/ink2143.xml"/><Relationship Id="rId80" Type="http://schemas.openxmlformats.org/officeDocument/2006/relationships/image" Target="../media/image163.png"/><Relationship Id="rId176" Type="http://schemas.openxmlformats.org/officeDocument/2006/relationships/image" Target="../media/image318.png"/><Relationship Id="rId341" Type="http://schemas.openxmlformats.org/officeDocument/2006/relationships/customXml" Target="../ink/ink2024.xml"/><Relationship Id="rId383" Type="http://schemas.openxmlformats.org/officeDocument/2006/relationships/customXml" Target="../ink/ink2045.xml"/><Relationship Id="rId439" Type="http://schemas.openxmlformats.org/officeDocument/2006/relationships/customXml" Target="../ink/ink2073.xml"/><Relationship Id="rId590" Type="http://schemas.openxmlformats.org/officeDocument/2006/relationships/image" Target="../media/image882.png"/><Relationship Id="rId604" Type="http://schemas.openxmlformats.org/officeDocument/2006/relationships/image" Target="../media/image889.png"/><Relationship Id="rId646" Type="http://schemas.openxmlformats.org/officeDocument/2006/relationships/image" Target="../media/image910.png"/><Relationship Id="rId201" Type="http://schemas.openxmlformats.org/officeDocument/2006/relationships/customXml" Target="../ink/ink1954.xml"/><Relationship Id="rId243" Type="http://schemas.openxmlformats.org/officeDocument/2006/relationships/customXml" Target="../ink/ink1975.xml"/><Relationship Id="rId285" Type="http://schemas.openxmlformats.org/officeDocument/2006/relationships/customXml" Target="../ink/ink1996.xml"/><Relationship Id="rId450" Type="http://schemas.openxmlformats.org/officeDocument/2006/relationships/image" Target="../media/image699.png"/><Relationship Id="rId506" Type="http://schemas.openxmlformats.org/officeDocument/2006/relationships/image" Target="../media/image844.png"/><Relationship Id="rId38" Type="http://schemas.openxmlformats.org/officeDocument/2006/relationships/image" Target="../media/image142.png"/><Relationship Id="rId103" Type="http://schemas.openxmlformats.org/officeDocument/2006/relationships/customXml" Target="../ink/ink1905.xml"/><Relationship Id="rId310" Type="http://schemas.openxmlformats.org/officeDocument/2006/relationships/image" Target="../media/image529.png"/><Relationship Id="rId492" Type="http://schemas.openxmlformats.org/officeDocument/2006/relationships/image" Target="../media/image837.png"/><Relationship Id="rId548" Type="http://schemas.openxmlformats.org/officeDocument/2006/relationships/image" Target="../media/image862.png"/><Relationship Id="rId91" Type="http://schemas.openxmlformats.org/officeDocument/2006/relationships/customXml" Target="../ink/ink1899.xml"/><Relationship Id="rId145" Type="http://schemas.openxmlformats.org/officeDocument/2006/relationships/customXml" Target="../ink/ink1926.xml"/><Relationship Id="rId187" Type="http://schemas.openxmlformats.org/officeDocument/2006/relationships/customXml" Target="../ink/ink1947.xml"/><Relationship Id="rId352" Type="http://schemas.openxmlformats.org/officeDocument/2006/relationships/image" Target="../media/image550.png"/><Relationship Id="rId394" Type="http://schemas.openxmlformats.org/officeDocument/2006/relationships/image" Target="../media/image645.png"/><Relationship Id="rId408" Type="http://schemas.openxmlformats.org/officeDocument/2006/relationships/image" Target="../media/image652.png"/><Relationship Id="rId615" Type="http://schemas.openxmlformats.org/officeDocument/2006/relationships/customXml" Target="../ink/ink2161.xml"/><Relationship Id="rId212" Type="http://schemas.openxmlformats.org/officeDocument/2006/relationships/image" Target="../media/image438.png"/><Relationship Id="rId254" Type="http://schemas.openxmlformats.org/officeDocument/2006/relationships/image" Target="../media/image459.png"/><Relationship Id="rId49" Type="http://schemas.openxmlformats.org/officeDocument/2006/relationships/customXml" Target="../ink/ink1878.xml"/><Relationship Id="rId114" Type="http://schemas.openxmlformats.org/officeDocument/2006/relationships/image" Target="../media/image239.png"/><Relationship Id="rId296" Type="http://schemas.openxmlformats.org/officeDocument/2006/relationships/image" Target="../media/image522.png"/><Relationship Id="rId461" Type="http://schemas.openxmlformats.org/officeDocument/2006/relationships/customXml" Target="../ink/ink2084.xml"/><Relationship Id="rId517" Type="http://schemas.openxmlformats.org/officeDocument/2006/relationships/customXml" Target="../ink/ink2112.xml"/><Relationship Id="rId559" Type="http://schemas.openxmlformats.org/officeDocument/2006/relationships/customXml" Target="../ink/ink2133.xml"/><Relationship Id="rId60" Type="http://schemas.openxmlformats.org/officeDocument/2006/relationships/image" Target="../media/image153.png"/><Relationship Id="rId156" Type="http://schemas.openxmlformats.org/officeDocument/2006/relationships/image" Target="../media/image260.png"/><Relationship Id="rId198" Type="http://schemas.openxmlformats.org/officeDocument/2006/relationships/image" Target="../media/image373.png"/><Relationship Id="rId321" Type="http://schemas.openxmlformats.org/officeDocument/2006/relationships/customXml" Target="../ink/ink2014.xml"/><Relationship Id="rId363" Type="http://schemas.openxmlformats.org/officeDocument/2006/relationships/customXml" Target="../ink/ink2035.xml"/><Relationship Id="rId419" Type="http://schemas.openxmlformats.org/officeDocument/2006/relationships/customXml" Target="../ink/ink2063.xml"/><Relationship Id="rId570" Type="http://schemas.openxmlformats.org/officeDocument/2006/relationships/image" Target="../media/image872.png"/><Relationship Id="rId626" Type="http://schemas.openxmlformats.org/officeDocument/2006/relationships/image" Target="../media/image900.png"/><Relationship Id="rId223" Type="http://schemas.openxmlformats.org/officeDocument/2006/relationships/customXml" Target="../ink/ink1965.xml"/><Relationship Id="rId430" Type="http://schemas.openxmlformats.org/officeDocument/2006/relationships/image" Target="../media/image663.png"/><Relationship Id="rId18" Type="http://schemas.openxmlformats.org/officeDocument/2006/relationships/image" Target="../media/image28.png"/><Relationship Id="rId265" Type="http://schemas.openxmlformats.org/officeDocument/2006/relationships/customXml" Target="../ink/ink1986.xml"/><Relationship Id="rId472" Type="http://schemas.openxmlformats.org/officeDocument/2006/relationships/image" Target="../media/image827.png"/><Relationship Id="rId528" Type="http://schemas.openxmlformats.org/officeDocument/2006/relationships/image" Target="../media/image854.png"/><Relationship Id="rId125" Type="http://schemas.openxmlformats.org/officeDocument/2006/relationships/customXml" Target="../ink/ink1916.xml"/><Relationship Id="rId167" Type="http://schemas.openxmlformats.org/officeDocument/2006/relationships/customXml" Target="../ink/ink1937.xml"/><Relationship Id="rId332" Type="http://schemas.openxmlformats.org/officeDocument/2006/relationships/image" Target="../media/image540.png"/><Relationship Id="rId374" Type="http://schemas.openxmlformats.org/officeDocument/2006/relationships/image" Target="../media/image635.png"/><Relationship Id="rId581" Type="http://schemas.openxmlformats.org/officeDocument/2006/relationships/customXml" Target="../ink/ink2144.xml"/><Relationship Id="rId71" Type="http://schemas.openxmlformats.org/officeDocument/2006/relationships/customXml" Target="../ink/ink1889.xml"/><Relationship Id="rId234" Type="http://schemas.openxmlformats.org/officeDocument/2006/relationships/image" Target="../media/image449.png"/><Relationship Id="rId637" Type="http://schemas.openxmlformats.org/officeDocument/2006/relationships/customXml" Target="../ink/ink2172.xml"/><Relationship Id="rId2" Type="http://schemas.openxmlformats.org/officeDocument/2006/relationships/image" Target="../media/image1.png"/><Relationship Id="rId29" Type="http://schemas.openxmlformats.org/officeDocument/2006/relationships/customXml" Target="../ink/ink1868.xml"/><Relationship Id="rId276" Type="http://schemas.openxmlformats.org/officeDocument/2006/relationships/image" Target="../media/image514.png"/><Relationship Id="rId441" Type="http://schemas.openxmlformats.org/officeDocument/2006/relationships/customXml" Target="../ink/ink2074.xml"/><Relationship Id="rId483" Type="http://schemas.openxmlformats.org/officeDocument/2006/relationships/customXml" Target="../ink/ink2095.xml"/><Relationship Id="rId539" Type="http://schemas.openxmlformats.org/officeDocument/2006/relationships/customXml" Target="../ink/ink2123.xml"/><Relationship Id="rId40" Type="http://schemas.openxmlformats.org/officeDocument/2006/relationships/image" Target="../media/image143.png"/><Relationship Id="rId136" Type="http://schemas.openxmlformats.org/officeDocument/2006/relationships/image" Target="../media/image250.png"/><Relationship Id="rId178" Type="http://schemas.openxmlformats.org/officeDocument/2006/relationships/image" Target="../media/image319.png"/><Relationship Id="rId301" Type="http://schemas.openxmlformats.org/officeDocument/2006/relationships/customXml" Target="../ink/ink2004.xml"/><Relationship Id="rId343" Type="http://schemas.openxmlformats.org/officeDocument/2006/relationships/customXml" Target="../ink/ink2025.xml"/><Relationship Id="rId550" Type="http://schemas.openxmlformats.org/officeDocument/2006/relationships/image" Target="../media/image863.png"/><Relationship Id="rId82" Type="http://schemas.openxmlformats.org/officeDocument/2006/relationships/image" Target="../media/image164.png"/><Relationship Id="rId203" Type="http://schemas.openxmlformats.org/officeDocument/2006/relationships/customXml" Target="../ink/ink1955.xml"/><Relationship Id="rId385" Type="http://schemas.openxmlformats.org/officeDocument/2006/relationships/customXml" Target="../ink/ink2046.xml"/><Relationship Id="rId592" Type="http://schemas.openxmlformats.org/officeDocument/2006/relationships/image" Target="../media/image883.png"/><Relationship Id="rId606" Type="http://schemas.openxmlformats.org/officeDocument/2006/relationships/image" Target="../media/image890.png"/><Relationship Id="rId648" Type="http://schemas.openxmlformats.org/officeDocument/2006/relationships/image" Target="../media/image911.png"/><Relationship Id="rId245" Type="http://schemas.openxmlformats.org/officeDocument/2006/relationships/customXml" Target="../ink/ink1976.xml"/><Relationship Id="rId287" Type="http://schemas.openxmlformats.org/officeDocument/2006/relationships/customXml" Target="../ink/ink1997.xml"/><Relationship Id="rId410" Type="http://schemas.openxmlformats.org/officeDocument/2006/relationships/image" Target="../media/image653.png"/><Relationship Id="rId452" Type="http://schemas.openxmlformats.org/officeDocument/2006/relationships/image" Target="../media/image700.png"/><Relationship Id="rId494" Type="http://schemas.openxmlformats.org/officeDocument/2006/relationships/image" Target="../media/image838.png"/><Relationship Id="rId508" Type="http://schemas.openxmlformats.org/officeDocument/2006/relationships/image" Target="../media/image755.png"/><Relationship Id="rId105" Type="http://schemas.openxmlformats.org/officeDocument/2006/relationships/customXml" Target="../ink/ink1906.xml"/><Relationship Id="rId147" Type="http://schemas.openxmlformats.org/officeDocument/2006/relationships/customXml" Target="../ink/ink1927.xml"/><Relationship Id="rId312" Type="http://schemas.openxmlformats.org/officeDocument/2006/relationships/image" Target="../media/image530.png"/><Relationship Id="rId354" Type="http://schemas.openxmlformats.org/officeDocument/2006/relationships/image" Target="../media/image509.png"/><Relationship Id="rId51" Type="http://schemas.openxmlformats.org/officeDocument/2006/relationships/customXml" Target="../ink/ink1879.xml"/><Relationship Id="rId93" Type="http://schemas.openxmlformats.org/officeDocument/2006/relationships/customXml" Target="../ink/ink1900.xml"/><Relationship Id="rId189" Type="http://schemas.openxmlformats.org/officeDocument/2006/relationships/customXml" Target="../ink/ink1948.xml"/><Relationship Id="rId396" Type="http://schemas.openxmlformats.org/officeDocument/2006/relationships/image" Target="../media/image646.png"/><Relationship Id="rId561" Type="http://schemas.openxmlformats.org/officeDocument/2006/relationships/customXml" Target="../ink/ink2134.xml"/><Relationship Id="rId617" Type="http://schemas.openxmlformats.org/officeDocument/2006/relationships/customXml" Target="../ink/ink2162.xml"/><Relationship Id="rId214" Type="http://schemas.openxmlformats.org/officeDocument/2006/relationships/image" Target="../media/image439.png"/><Relationship Id="rId256" Type="http://schemas.openxmlformats.org/officeDocument/2006/relationships/image" Target="../media/image460.png"/><Relationship Id="rId298" Type="http://schemas.openxmlformats.org/officeDocument/2006/relationships/image" Target="../media/image523.png"/><Relationship Id="rId421" Type="http://schemas.openxmlformats.org/officeDocument/2006/relationships/customXml" Target="../ink/ink2064.xml"/><Relationship Id="rId463" Type="http://schemas.openxmlformats.org/officeDocument/2006/relationships/customXml" Target="../ink/ink2085.xml"/><Relationship Id="rId519" Type="http://schemas.openxmlformats.org/officeDocument/2006/relationships/customXml" Target="../ink/ink2113.xml"/><Relationship Id="rId116" Type="http://schemas.openxmlformats.org/officeDocument/2006/relationships/image" Target="../media/image240.png"/><Relationship Id="rId158" Type="http://schemas.openxmlformats.org/officeDocument/2006/relationships/image" Target="../media/image309.png"/><Relationship Id="rId323" Type="http://schemas.openxmlformats.org/officeDocument/2006/relationships/customXml" Target="../ink/ink2015.xml"/><Relationship Id="rId530" Type="http://schemas.openxmlformats.org/officeDocument/2006/relationships/image" Target="../media/image766.png"/><Relationship Id="rId20" Type="http://schemas.openxmlformats.org/officeDocument/2006/relationships/image" Target="../media/image29.png"/><Relationship Id="rId62" Type="http://schemas.openxmlformats.org/officeDocument/2006/relationships/image" Target="../media/image154.png"/><Relationship Id="rId365" Type="http://schemas.openxmlformats.org/officeDocument/2006/relationships/customXml" Target="../ink/ink2036.xml"/><Relationship Id="rId572" Type="http://schemas.openxmlformats.org/officeDocument/2006/relationships/image" Target="../media/image873.png"/><Relationship Id="rId628" Type="http://schemas.openxmlformats.org/officeDocument/2006/relationships/image" Target="../media/image901.png"/><Relationship Id="rId225" Type="http://schemas.openxmlformats.org/officeDocument/2006/relationships/customXml" Target="../ink/ink1966.xml"/><Relationship Id="rId267" Type="http://schemas.openxmlformats.org/officeDocument/2006/relationships/customXml" Target="../ink/ink1987.xml"/><Relationship Id="rId432" Type="http://schemas.openxmlformats.org/officeDocument/2006/relationships/image" Target="../media/image690.png"/><Relationship Id="rId474" Type="http://schemas.openxmlformats.org/officeDocument/2006/relationships/image" Target="../media/image828.png"/><Relationship Id="rId127" Type="http://schemas.openxmlformats.org/officeDocument/2006/relationships/customXml" Target="../ink/ink1917.xml"/><Relationship Id="rId31" Type="http://schemas.openxmlformats.org/officeDocument/2006/relationships/customXml" Target="../ink/ink1869.xml"/><Relationship Id="rId73" Type="http://schemas.openxmlformats.org/officeDocument/2006/relationships/customXml" Target="../ink/ink1890.xml"/><Relationship Id="rId169" Type="http://schemas.openxmlformats.org/officeDocument/2006/relationships/customXml" Target="../ink/ink1938.xml"/><Relationship Id="rId334" Type="http://schemas.openxmlformats.org/officeDocument/2006/relationships/image" Target="../media/image541.png"/><Relationship Id="rId376" Type="http://schemas.openxmlformats.org/officeDocument/2006/relationships/image" Target="../media/image636.png"/><Relationship Id="rId541" Type="http://schemas.openxmlformats.org/officeDocument/2006/relationships/customXml" Target="../ink/ink2124.xml"/><Relationship Id="rId583" Type="http://schemas.openxmlformats.org/officeDocument/2006/relationships/customXml" Target="../ink/ink2145.xml"/><Relationship Id="rId639" Type="http://schemas.openxmlformats.org/officeDocument/2006/relationships/customXml" Target="../ink/ink2173.xml"/><Relationship Id="rId4" Type="http://schemas.openxmlformats.org/officeDocument/2006/relationships/image" Target="../media/image21.png"/><Relationship Id="rId180" Type="http://schemas.openxmlformats.org/officeDocument/2006/relationships/image" Target="../media/image320.png"/><Relationship Id="rId236" Type="http://schemas.openxmlformats.org/officeDocument/2006/relationships/image" Target="../media/image450.png"/><Relationship Id="rId278" Type="http://schemas.openxmlformats.org/officeDocument/2006/relationships/image" Target="../media/image515.png"/><Relationship Id="rId401" Type="http://schemas.openxmlformats.org/officeDocument/2006/relationships/customXml" Target="../ink/ink2054.xml"/><Relationship Id="rId443" Type="http://schemas.openxmlformats.org/officeDocument/2006/relationships/customXml" Target="../ink/ink2075.xml"/><Relationship Id="rId650" Type="http://schemas.openxmlformats.org/officeDocument/2006/relationships/image" Target="../media/image912.png"/><Relationship Id="rId303" Type="http://schemas.openxmlformats.org/officeDocument/2006/relationships/customXml" Target="../ink/ink2005.xml"/><Relationship Id="rId485" Type="http://schemas.openxmlformats.org/officeDocument/2006/relationships/customXml" Target="../ink/ink2096.xml"/><Relationship Id="rId42" Type="http://schemas.openxmlformats.org/officeDocument/2006/relationships/image" Target="../media/image144.png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345" Type="http://schemas.openxmlformats.org/officeDocument/2006/relationships/customXml" Target="../ink/ink2026.xml"/><Relationship Id="rId387" Type="http://schemas.openxmlformats.org/officeDocument/2006/relationships/customXml" Target="../ink/ink2047.xml"/><Relationship Id="rId510" Type="http://schemas.openxmlformats.org/officeDocument/2006/relationships/image" Target="../media/image845.png"/><Relationship Id="rId552" Type="http://schemas.openxmlformats.org/officeDocument/2006/relationships/image" Target="../media/image864.png"/><Relationship Id="rId594" Type="http://schemas.openxmlformats.org/officeDocument/2006/relationships/image" Target="../media/image884.png"/><Relationship Id="rId608" Type="http://schemas.openxmlformats.org/officeDocument/2006/relationships/image" Target="../media/image891.png"/><Relationship Id="rId191" Type="http://schemas.openxmlformats.org/officeDocument/2006/relationships/customXml" Target="../ink/ink1949.xml"/><Relationship Id="rId205" Type="http://schemas.openxmlformats.org/officeDocument/2006/relationships/customXml" Target="../ink/ink1956.xml"/><Relationship Id="rId247" Type="http://schemas.openxmlformats.org/officeDocument/2006/relationships/customXml" Target="../ink/ink1977.xml"/><Relationship Id="rId412" Type="http://schemas.openxmlformats.org/officeDocument/2006/relationships/image" Target="../media/image654.png"/><Relationship Id="rId107" Type="http://schemas.openxmlformats.org/officeDocument/2006/relationships/customXml" Target="../ink/ink1907.xml"/><Relationship Id="rId289" Type="http://schemas.openxmlformats.org/officeDocument/2006/relationships/customXml" Target="../ink/ink1998.xml"/><Relationship Id="rId454" Type="http://schemas.openxmlformats.org/officeDocument/2006/relationships/image" Target="../media/image701.png"/><Relationship Id="rId496" Type="http://schemas.openxmlformats.org/officeDocument/2006/relationships/image" Target="../media/image839.png"/><Relationship Id="rId11" Type="http://schemas.openxmlformats.org/officeDocument/2006/relationships/customXml" Target="../ink/ink1859.xml"/><Relationship Id="rId53" Type="http://schemas.openxmlformats.org/officeDocument/2006/relationships/customXml" Target="../ink/ink1880.xml"/><Relationship Id="rId149" Type="http://schemas.openxmlformats.org/officeDocument/2006/relationships/customXml" Target="../ink/ink1928.xml"/><Relationship Id="rId314" Type="http://schemas.openxmlformats.org/officeDocument/2006/relationships/image" Target="../media/image531.png"/><Relationship Id="rId356" Type="http://schemas.openxmlformats.org/officeDocument/2006/relationships/image" Target="../media/image551.png"/><Relationship Id="rId398" Type="http://schemas.openxmlformats.org/officeDocument/2006/relationships/image" Target="../media/image647.png"/><Relationship Id="rId521" Type="http://schemas.openxmlformats.org/officeDocument/2006/relationships/customXml" Target="../ink/ink2114.xml"/><Relationship Id="rId563" Type="http://schemas.openxmlformats.org/officeDocument/2006/relationships/customXml" Target="../ink/ink2135.xml"/><Relationship Id="rId619" Type="http://schemas.openxmlformats.org/officeDocument/2006/relationships/customXml" Target="../ink/ink2163.xml"/><Relationship Id="rId95" Type="http://schemas.openxmlformats.org/officeDocument/2006/relationships/customXml" Target="../ink/ink1901.xml"/><Relationship Id="rId160" Type="http://schemas.openxmlformats.org/officeDocument/2006/relationships/image" Target="../media/image310.png"/><Relationship Id="rId216" Type="http://schemas.openxmlformats.org/officeDocument/2006/relationships/image" Target="../media/image440.png"/><Relationship Id="rId423" Type="http://schemas.openxmlformats.org/officeDocument/2006/relationships/customXml" Target="../ink/ink2065.xml"/><Relationship Id="rId258" Type="http://schemas.openxmlformats.org/officeDocument/2006/relationships/image" Target="../media/image461.png"/><Relationship Id="rId465" Type="http://schemas.openxmlformats.org/officeDocument/2006/relationships/customXml" Target="../ink/ink2086.xml"/><Relationship Id="rId630" Type="http://schemas.openxmlformats.org/officeDocument/2006/relationships/image" Target="../media/image902.png"/><Relationship Id="rId22" Type="http://schemas.openxmlformats.org/officeDocument/2006/relationships/image" Target="../media/image67.png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325" Type="http://schemas.openxmlformats.org/officeDocument/2006/relationships/customXml" Target="../ink/ink2016.xml"/><Relationship Id="rId367" Type="http://schemas.openxmlformats.org/officeDocument/2006/relationships/customXml" Target="../ink/ink2037.xml"/><Relationship Id="rId532" Type="http://schemas.openxmlformats.org/officeDocument/2006/relationships/image" Target="../media/image855.png"/><Relationship Id="rId574" Type="http://schemas.openxmlformats.org/officeDocument/2006/relationships/image" Target="../media/image874.png"/><Relationship Id="rId171" Type="http://schemas.openxmlformats.org/officeDocument/2006/relationships/customXml" Target="../ink/ink1939.xml"/><Relationship Id="rId227" Type="http://schemas.openxmlformats.org/officeDocument/2006/relationships/customXml" Target="../ink/ink1967.xml"/><Relationship Id="rId269" Type="http://schemas.openxmlformats.org/officeDocument/2006/relationships/customXml" Target="../ink/ink1988.xml"/><Relationship Id="rId434" Type="http://schemas.openxmlformats.org/officeDocument/2006/relationships/image" Target="../media/image691.png"/><Relationship Id="rId476" Type="http://schemas.openxmlformats.org/officeDocument/2006/relationships/image" Target="../media/image829.png"/><Relationship Id="rId641" Type="http://schemas.openxmlformats.org/officeDocument/2006/relationships/customXml" Target="../ink/ink2174.xml"/><Relationship Id="rId33" Type="http://schemas.openxmlformats.org/officeDocument/2006/relationships/customXml" Target="../ink/ink1870.xml"/><Relationship Id="rId129" Type="http://schemas.openxmlformats.org/officeDocument/2006/relationships/customXml" Target="../ink/ink1918.xml"/><Relationship Id="rId280" Type="http://schemas.openxmlformats.org/officeDocument/2006/relationships/image" Target="../media/image472.png"/><Relationship Id="rId336" Type="http://schemas.openxmlformats.org/officeDocument/2006/relationships/image" Target="../media/image542.png"/><Relationship Id="rId501" Type="http://schemas.openxmlformats.org/officeDocument/2006/relationships/customXml" Target="../ink/ink2104.xml"/><Relationship Id="rId543" Type="http://schemas.openxmlformats.org/officeDocument/2006/relationships/customXml" Target="../ink/ink2125.xml"/><Relationship Id="rId75" Type="http://schemas.openxmlformats.org/officeDocument/2006/relationships/customXml" Target="../ink/ink1891.xml"/><Relationship Id="rId140" Type="http://schemas.openxmlformats.org/officeDocument/2006/relationships/image" Target="../media/image252.png"/><Relationship Id="rId182" Type="http://schemas.openxmlformats.org/officeDocument/2006/relationships/image" Target="../media/image321.png"/><Relationship Id="rId378" Type="http://schemas.openxmlformats.org/officeDocument/2006/relationships/image" Target="../media/image637.png"/><Relationship Id="rId403" Type="http://schemas.openxmlformats.org/officeDocument/2006/relationships/customXml" Target="../ink/ink2055.xml"/><Relationship Id="rId585" Type="http://schemas.openxmlformats.org/officeDocument/2006/relationships/customXml" Target="../ink/ink2146.xml"/><Relationship Id="rId6" Type="http://schemas.openxmlformats.org/officeDocument/2006/relationships/image" Target="../media/image22.png"/><Relationship Id="rId238" Type="http://schemas.openxmlformats.org/officeDocument/2006/relationships/image" Target="../media/image451.png"/><Relationship Id="rId445" Type="http://schemas.openxmlformats.org/officeDocument/2006/relationships/customXml" Target="../ink/ink2076.xml"/><Relationship Id="rId487" Type="http://schemas.openxmlformats.org/officeDocument/2006/relationships/customXml" Target="../ink/ink2097.xml"/><Relationship Id="rId610" Type="http://schemas.openxmlformats.org/officeDocument/2006/relationships/image" Target="../media/image892.png"/><Relationship Id="rId652" Type="http://schemas.openxmlformats.org/officeDocument/2006/relationships/image" Target="../media/image913.png"/><Relationship Id="rId291" Type="http://schemas.openxmlformats.org/officeDocument/2006/relationships/customXml" Target="../ink/ink1999.xml"/><Relationship Id="rId305" Type="http://schemas.openxmlformats.org/officeDocument/2006/relationships/customXml" Target="../ink/ink2006.xml"/><Relationship Id="rId347" Type="http://schemas.openxmlformats.org/officeDocument/2006/relationships/customXml" Target="../ink/ink2027.xml"/><Relationship Id="rId512" Type="http://schemas.openxmlformats.org/officeDocument/2006/relationships/image" Target="../media/image846.png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1929.xml"/><Relationship Id="rId389" Type="http://schemas.openxmlformats.org/officeDocument/2006/relationships/customXml" Target="../ink/ink2048.xml"/><Relationship Id="rId554" Type="http://schemas.openxmlformats.org/officeDocument/2006/relationships/image" Target="../media/image865.png"/><Relationship Id="rId596" Type="http://schemas.openxmlformats.org/officeDocument/2006/relationships/image" Target="../media/image885.png"/><Relationship Id="rId193" Type="http://schemas.openxmlformats.org/officeDocument/2006/relationships/customXml" Target="../ink/ink1950.xml"/><Relationship Id="rId207" Type="http://schemas.openxmlformats.org/officeDocument/2006/relationships/customXml" Target="../ink/ink1957.xml"/><Relationship Id="rId249" Type="http://schemas.openxmlformats.org/officeDocument/2006/relationships/customXml" Target="../ink/ink1978.xml"/><Relationship Id="rId414" Type="http://schemas.openxmlformats.org/officeDocument/2006/relationships/image" Target="../media/image655.png"/><Relationship Id="rId456" Type="http://schemas.openxmlformats.org/officeDocument/2006/relationships/image" Target="../media/image702.png"/><Relationship Id="rId498" Type="http://schemas.openxmlformats.org/officeDocument/2006/relationships/image" Target="../media/image840.png"/><Relationship Id="rId621" Type="http://schemas.openxmlformats.org/officeDocument/2006/relationships/customXml" Target="../ink/ink2164.xml"/><Relationship Id="rId13" Type="http://schemas.openxmlformats.org/officeDocument/2006/relationships/customXml" Target="../ink/ink1860.xml"/><Relationship Id="rId109" Type="http://schemas.openxmlformats.org/officeDocument/2006/relationships/customXml" Target="../ink/ink1908.xml"/><Relationship Id="rId260" Type="http://schemas.openxmlformats.org/officeDocument/2006/relationships/image" Target="../media/image462.png"/><Relationship Id="rId316" Type="http://schemas.openxmlformats.org/officeDocument/2006/relationships/image" Target="../media/image532.png"/><Relationship Id="rId523" Type="http://schemas.openxmlformats.org/officeDocument/2006/relationships/customXml" Target="../ink/ink2115.xml"/><Relationship Id="rId55" Type="http://schemas.openxmlformats.org/officeDocument/2006/relationships/customXml" Target="../ink/ink1881.xml"/><Relationship Id="rId97" Type="http://schemas.openxmlformats.org/officeDocument/2006/relationships/customXml" Target="../ink/ink1902.xml"/><Relationship Id="rId120" Type="http://schemas.openxmlformats.org/officeDocument/2006/relationships/image" Target="../media/image242.png"/><Relationship Id="rId358" Type="http://schemas.openxmlformats.org/officeDocument/2006/relationships/image" Target="../media/image552.png"/><Relationship Id="rId565" Type="http://schemas.openxmlformats.org/officeDocument/2006/relationships/customXml" Target="../ink/ink2136.xml"/><Relationship Id="rId162" Type="http://schemas.openxmlformats.org/officeDocument/2006/relationships/image" Target="../media/image311.png"/><Relationship Id="rId218" Type="http://schemas.openxmlformats.org/officeDocument/2006/relationships/image" Target="../media/image441.png"/><Relationship Id="rId425" Type="http://schemas.openxmlformats.org/officeDocument/2006/relationships/customXml" Target="../ink/ink2066.xml"/><Relationship Id="rId467" Type="http://schemas.openxmlformats.org/officeDocument/2006/relationships/customXml" Target="../ink/ink2087.xml"/><Relationship Id="rId632" Type="http://schemas.openxmlformats.org/officeDocument/2006/relationships/image" Target="../media/image903.png"/><Relationship Id="rId271" Type="http://schemas.openxmlformats.org/officeDocument/2006/relationships/customXml" Target="../ink/ink1989.xml"/><Relationship Id="rId24" Type="http://schemas.openxmlformats.org/officeDocument/2006/relationships/image" Target="../media/image135.png"/><Relationship Id="rId66" Type="http://schemas.openxmlformats.org/officeDocument/2006/relationships/image" Target="../media/image156.png"/><Relationship Id="rId131" Type="http://schemas.openxmlformats.org/officeDocument/2006/relationships/customXml" Target="../ink/ink1919.xml"/><Relationship Id="rId327" Type="http://schemas.openxmlformats.org/officeDocument/2006/relationships/customXml" Target="../ink/ink2017.xml"/><Relationship Id="rId369" Type="http://schemas.openxmlformats.org/officeDocument/2006/relationships/customXml" Target="../ink/ink2038.xml"/><Relationship Id="rId534" Type="http://schemas.openxmlformats.org/officeDocument/2006/relationships/image" Target="../media/image856.png"/><Relationship Id="rId576" Type="http://schemas.openxmlformats.org/officeDocument/2006/relationships/image" Target="../media/image875.png"/><Relationship Id="rId173" Type="http://schemas.openxmlformats.org/officeDocument/2006/relationships/customXml" Target="../ink/ink1940.xml"/><Relationship Id="rId229" Type="http://schemas.openxmlformats.org/officeDocument/2006/relationships/customXml" Target="../ink/ink1968.xml"/><Relationship Id="rId380" Type="http://schemas.openxmlformats.org/officeDocument/2006/relationships/image" Target="../media/image638.png"/><Relationship Id="rId436" Type="http://schemas.openxmlformats.org/officeDocument/2006/relationships/image" Target="../media/image692.png"/><Relationship Id="rId601" Type="http://schemas.openxmlformats.org/officeDocument/2006/relationships/customXml" Target="../ink/ink2154.xml"/><Relationship Id="rId643" Type="http://schemas.openxmlformats.org/officeDocument/2006/relationships/customXml" Target="../ink/ink2175.xml"/><Relationship Id="rId240" Type="http://schemas.openxmlformats.org/officeDocument/2006/relationships/image" Target="../media/image452.png"/><Relationship Id="rId478" Type="http://schemas.openxmlformats.org/officeDocument/2006/relationships/image" Target="../media/image830.png"/><Relationship Id="rId35" Type="http://schemas.openxmlformats.org/officeDocument/2006/relationships/customXml" Target="../ink/ink1871.xml"/><Relationship Id="rId77" Type="http://schemas.openxmlformats.org/officeDocument/2006/relationships/customXml" Target="../ink/ink1892.xml"/><Relationship Id="rId100" Type="http://schemas.openxmlformats.org/officeDocument/2006/relationships/image" Target="../media/image232.png"/><Relationship Id="rId282" Type="http://schemas.openxmlformats.org/officeDocument/2006/relationships/image" Target="../media/image516.png"/><Relationship Id="rId338" Type="http://schemas.openxmlformats.org/officeDocument/2006/relationships/image" Target="../media/image543.png"/><Relationship Id="rId503" Type="http://schemas.openxmlformats.org/officeDocument/2006/relationships/customXml" Target="../ink/ink2105.xml"/><Relationship Id="rId545" Type="http://schemas.openxmlformats.org/officeDocument/2006/relationships/customXml" Target="../ink/ink2126.xml"/><Relationship Id="rId587" Type="http://schemas.openxmlformats.org/officeDocument/2006/relationships/customXml" Target="../ink/ink2147.xml"/><Relationship Id="rId8" Type="http://schemas.openxmlformats.org/officeDocument/2006/relationships/image" Target="../media/image23.png"/><Relationship Id="rId142" Type="http://schemas.openxmlformats.org/officeDocument/2006/relationships/image" Target="../media/image253.png"/><Relationship Id="rId184" Type="http://schemas.openxmlformats.org/officeDocument/2006/relationships/image" Target="../media/image322.png"/><Relationship Id="rId391" Type="http://schemas.openxmlformats.org/officeDocument/2006/relationships/customXml" Target="../ink/ink2049.xml"/><Relationship Id="rId405" Type="http://schemas.openxmlformats.org/officeDocument/2006/relationships/customXml" Target="../ink/ink2056.xml"/><Relationship Id="rId447" Type="http://schemas.openxmlformats.org/officeDocument/2006/relationships/customXml" Target="../ink/ink2077.xml"/><Relationship Id="rId612" Type="http://schemas.openxmlformats.org/officeDocument/2006/relationships/image" Target="../media/image893.png"/><Relationship Id="rId251" Type="http://schemas.openxmlformats.org/officeDocument/2006/relationships/customXml" Target="../ink/ink1979.xml"/><Relationship Id="rId489" Type="http://schemas.openxmlformats.org/officeDocument/2006/relationships/customXml" Target="../ink/ink2098.xml"/><Relationship Id="rId46" Type="http://schemas.openxmlformats.org/officeDocument/2006/relationships/image" Target="../media/image146.png"/><Relationship Id="rId293" Type="http://schemas.openxmlformats.org/officeDocument/2006/relationships/customXml" Target="../ink/ink2000.xml"/><Relationship Id="rId307" Type="http://schemas.openxmlformats.org/officeDocument/2006/relationships/customXml" Target="../ink/ink2007.xml"/><Relationship Id="rId349" Type="http://schemas.openxmlformats.org/officeDocument/2006/relationships/customXml" Target="../ink/ink2028.xml"/><Relationship Id="rId514" Type="http://schemas.openxmlformats.org/officeDocument/2006/relationships/image" Target="../media/image847.png"/><Relationship Id="rId556" Type="http://schemas.openxmlformats.org/officeDocument/2006/relationships/image" Target="../media/image866.png"/><Relationship Id="rId88" Type="http://schemas.openxmlformats.org/officeDocument/2006/relationships/image" Target="../media/image166.png"/><Relationship Id="rId111" Type="http://schemas.openxmlformats.org/officeDocument/2006/relationships/customXml" Target="../ink/ink1909.xml"/><Relationship Id="rId153" Type="http://schemas.openxmlformats.org/officeDocument/2006/relationships/customXml" Target="../ink/ink1930.xml"/><Relationship Id="rId195" Type="http://schemas.openxmlformats.org/officeDocument/2006/relationships/customXml" Target="../ink/ink1951.xml"/><Relationship Id="rId209" Type="http://schemas.openxmlformats.org/officeDocument/2006/relationships/customXml" Target="../ink/ink1958.xml"/><Relationship Id="rId360" Type="http://schemas.openxmlformats.org/officeDocument/2006/relationships/image" Target="../media/image553.png"/><Relationship Id="rId416" Type="http://schemas.openxmlformats.org/officeDocument/2006/relationships/image" Target="../media/image656.png"/><Relationship Id="rId598" Type="http://schemas.openxmlformats.org/officeDocument/2006/relationships/image" Target="../media/image886.png"/><Relationship Id="rId220" Type="http://schemas.openxmlformats.org/officeDocument/2006/relationships/image" Target="../media/image442.png"/><Relationship Id="rId458" Type="http://schemas.openxmlformats.org/officeDocument/2006/relationships/image" Target="../media/image703.png"/><Relationship Id="rId623" Type="http://schemas.openxmlformats.org/officeDocument/2006/relationships/customXml" Target="../ink/ink2165.xml"/><Relationship Id="rId15" Type="http://schemas.openxmlformats.org/officeDocument/2006/relationships/customXml" Target="../ink/ink1861.xml"/><Relationship Id="rId57" Type="http://schemas.openxmlformats.org/officeDocument/2006/relationships/customXml" Target="../ink/ink1882.xml"/><Relationship Id="rId262" Type="http://schemas.openxmlformats.org/officeDocument/2006/relationships/image" Target="../media/image463.png"/><Relationship Id="rId318" Type="http://schemas.openxmlformats.org/officeDocument/2006/relationships/image" Target="../media/image533.png"/><Relationship Id="rId525" Type="http://schemas.openxmlformats.org/officeDocument/2006/relationships/customXml" Target="../ink/ink2116.xml"/><Relationship Id="rId567" Type="http://schemas.openxmlformats.org/officeDocument/2006/relationships/customXml" Target="../ink/ink2137.xml"/><Relationship Id="rId99" Type="http://schemas.openxmlformats.org/officeDocument/2006/relationships/customXml" Target="../ink/ink1903.xml"/><Relationship Id="rId122" Type="http://schemas.openxmlformats.org/officeDocument/2006/relationships/image" Target="../media/image243.png"/><Relationship Id="rId164" Type="http://schemas.openxmlformats.org/officeDocument/2006/relationships/image" Target="../media/image312.png"/><Relationship Id="rId371" Type="http://schemas.openxmlformats.org/officeDocument/2006/relationships/customXml" Target="../ink/ink2039.xml"/><Relationship Id="rId427" Type="http://schemas.openxmlformats.org/officeDocument/2006/relationships/customXml" Target="../ink/ink2067.xml"/><Relationship Id="rId469" Type="http://schemas.openxmlformats.org/officeDocument/2006/relationships/customXml" Target="../ink/ink2088.xml"/><Relationship Id="rId634" Type="http://schemas.openxmlformats.org/officeDocument/2006/relationships/image" Target="../media/image904.png"/><Relationship Id="rId26" Type="http://schemas.openxmlformats.org/officeDocument/2006/relationships/image" Target="../media/image136.png"/><Relationship Id="rId231" Type="http://schemas.openxmlformats.org/officeDocument/2006/relationships/customXml" Target="../ink/ink1969.xml"/><Relationship Id="rId273" Type="http://schemas.openxmlformats.org/officeDocument/2006/relationships/customXml" Target="../ink/ink1990.xml"/><Relationship Id="rId329" Type="http://schemas.openxmlformats.org/officeDocument/2006/relationships/customXml" Target="../ink/ink2018.xml"/><Relationship Id="rId480" Type="http://schemas.openxmlformats.org/officeDocument/2006/relationships/image" Target="../media/image831.png"/><Relationship Id="rId536" Type="http://schemas.openxmlformats.org/officeDocument/2006/relationships/image" Target="../media/image857.png"/><Relationship Id="rId68" Type="http://schemas.openxmlformats.org/officeDocument/2006/relationships/image" Target="../media/image157.png"/><Relationship Id="rId133" Type="http://schemas.openxmlformats.org/officeDocument/2006/relationships/customXml" Target="../ink/ink1920.xml"/><Relationship Id="rId175" Type="http://schemas.openxmlformats.org/officeDocument/2006/relationships/customXml" Target="../ink/ink1941.xml"/><Relationship Id="rId340" Type="http://schemas.openxmlformats.org/officeDocument/2006/relationships/image" Target="../media/image544.png"/><Relationship Id="rId578" Type="http://schemas.openxmlformats.org/officeDocument/2006/relationships/image" Target="../media/image876.png"/><Relationship Id="rId200" Type="http://schemas.openxmlformats.org/officeDocument/2006/relationships/image" Target="../media/image432.png"/><Relationship Id="rId382" Type="http://schemas.openxmlformats.org/officeDocument/2006/relationships/image" Target="../media/image639.png"/><Relationship Id="rId438" Type="http://schemas.openxmlformats.org/officeDocument/2006/relationships/image" Target="../media/image693.png"/><Relationship Id="rId603" Type="http://schemas.openxmlformats.org/officeDocument/2006/relationships/customXml" Target="../ink/ink2155.xml"/><Relationship Id="rId645" Type="http://schemas.openxmlformats.org/officeDocument/2006/relationships/customXml" Target="../ink/ink2176.xml"/><Relationship Id="rId242" Type="http://schemas.openxmlformats.org/officeDocument/2006/relationships/image" Target="../media/image453.png"/><Relationship Id="rId284" Type="http://schemas.openxmlformats.org/officeDocument/2006/relationships/image" Target="../media/image517.png"/><Relationship Id="rId491" Type="http://schemas.openxmlformats.org/officeDocument/2006/relationships/customXml" Target="../ink/ink2099.xml"/><Relationship Id="rId505" Type="http://schemas.openxmlformats.org/officeDocument/2006/relationships/customXml" Target="../ink/ink2106.xml"/><Relationship Id="rId37" Type="http://schemas.openxmlformats.org/officeDocument/2006/relationships/customXml" Target="../ink/ink1872.xml"/><Relationship Id="rId79" Type="http://schemas.openxmlformats.org/officeDocument/2006/relationships/customXml" Target="../ink/ink1893.xml"/><Relationship Id="rId102" Type="http://schemas.openxmlformats.org/officeDocument/2006/relationships/image" Target="../media/image233.png"/><Relationship Id="rId144" Type="http://schemas.openxmlformats.org/officeDocument/2006/relationships/image" Target="../media/image254.png"/><Relationship Id="rId547" Type="http://schemas.openxmlformats.org/officeDocument/2006/relationships/customXml" Target="../ink/ink2127.xml"/><Relationship Id="rId589" Type="http://schemas.openxmlformats.org/officeDocument/2006/relationships/customXml" Target="../ink/ink2148.xml"/><Relationship Id="rId90" Type="http://schemas.openxmlformats.org/officeDocument/2006/relationships/image" Target="../media/image108.png"/><Relationship Id="rId186" Type="http://schemas.openxmlformats.org/officeDocument/2006/relationships/image" Target="../media/image289.png"/><Relationship Id="rId351" Type="http://schemas.openxmlformats.org/officeDocument/2006/relationships/customXml" Target="../ink/ink2029.xml"/><Relationship Id="rId393" Type="http://schemas.openxmlformats.org/officeDocument/2006/relationships/customXml" Target="../ink/ink2050.xml"/><Relationship Id="rId407" Type="http://schemas.openxmlformats.org/officeDocument/2006/relationships/customXml" Target="../ink/ink2057.xml"/><Relationship Id="rId449" Type="http://schemas.openxmlformats.org/officeDocument/2006/relationships/customXml" Target="../ink/ink2078.xml"/><Relationship Id="rId614" Type="http://schemas.openxmlformats.org/officeDocument/2006/relationships/image" Target="../media/image894.png"/><Relationship Id="rId211" Type="http://schemas.openxmlformats.org/officeDocument/2006/relationships/customXml" Target="../ink/ink1959.xml"/><Relationship Id="rId253" Type="http://schemas.openxmlformats.org/officeDocument/2006/relationships/customXml" Target="../ink/ink1980.xml"/><Relationship Id="rId295" Type="http://schemas.openxmlformats.org/officeDocument/2006/relationships/customXml" Target="../ink/ink2001.xml"/><Relationship Id="rId309" Type="http://schemas.openxmlformats.org/officeDocument/2006/relationships/customXml" Target="../ink/ink2008.xml"/><Relationship Id="rId460" Type="http://schemas.openxmlformats.org/officeDocument/2006/relationships/image" Target="../media/image704.png"/><Relationship Id="rId516" Type="http://schemas.openxmlformats.org/officeDocument/2006/relationships/image" Target="../media/image848.png"/><Relationship Id="rId48" Type="http://schemas.openxmlformats.org/officeDocument/2006/relationships/image" Target="../media/image147.png"/><Relationship Id="rId113" Type="http://schemas.openxmlformats.org/officeDocument/2006/relationships/customXml" Target="../ink/ink1910.xml"/><Relationship Id="rId320" Type="http://schemas.openxmlformats.org/officeDocument/2006/relationships/image" Target="../media/image534.png"/><Relationship Id="rId558" Type="http://schemas.openxmlformats.org/officeDocument/2006/relationships/image" Target="../media/image867.png"/><Relationship Id="rId155" Type="http://schemas.openxmlformats.org/officeDocument/2006/relationships/customXml" Target="../ink/ink1931.xml"/><Relationship Id="rId197" Type="http://schemas.openxmlformats.org/officeDocument/2006/relationships/customXml" Target="../ink/ink1952.xml"/><Relationship Id="rId362" Type="http://schemas.openxmlformats.org/officeDocument/2006/relationships/image" Target="../media/image554.png"/><Relationship Id="rId418" Type="http://schemas.openxmlformats.org/officeDocument/2006/relationships/image" Target="../media/image684.png"/><Relationship Id="rId625" Type="http://schemas.openxmlformats.org/officeDocument/2006/relationships/customXml" Target="../ink/ink2166.xml"/><Relationship Id="rId222" Type="http://schemas.openxmlformats.org/officeDocument/2006/relationships/image" Target="../media/image443.png"/><Relationship Id="rId264" Type="http://schemas.openxmlformats.org/officeDocument/2006/relationships/image" Target="../media/image464.png"/><Relationship Id="rId471" Type="http://schemas.openxmlformats.org/officeDocument/2006/relationships/customXml" Target="../ink/ink2089.xml"/><Relationship Id="rId17" Type="http://schemas.openxmlformats.org/officeDocument/2006/relationships/customXml" Target="../ink/ink1862.xml"/><Relationship Id="rId59" Type="http://schemas.openxmlformats.org/officeDocument/2006/relationships/customXml" Target="../ink/ink1883.xml"/><Relationship Id="rId124" Type="http://schemas.openxmlformats.org/officeDocument/2006/relationships/image" Target="../media/image244.png"/><Relationship Id="rId527" Type="http://schemas.openxmlformats.org/officeDocument/2006/relationships/customXml" Target="../ink/ink2117.xml"/><Relationship Id="rId569" Type="http://schemas.openxmlformats.org/officeDocument/2006/relationships/customXml" Target="../ink/ink2138.xml"/><Relationship Id="rId70" Type="http://schemas.openxmlformats.org/officeDocument/2006/relationships/image" Target="../media/image158.png"/><Relationship Id="rId166" Type="http://schemas.openxmlformats.org/officeDocument/2006/relationships/image" Target="../media/image313.png"/><Relationship Id="rId331" Type="http://schemas.openxmlformats.org/officeDocument/2006/relationships/customXml" Target="../ink/ink2019.xml"/><Relationship Id="rId373" Type="http://schemas.openxmlformats.org/officeDocument/2006/relationships/customXml" Target="../ink/ink2040.xml"/><Relationship Id="rId429" Type="http://schemas.openxmlformats.org/officeDocument/2006/relationships/customXml" Target="../ink/ink2068.xml"/><Relationship Id="rId580" Type="http://schemas.openxmlformats.org/officeDocument/2006/relationships/image" Target="../media/image877.png"/><Relationship Id="rId636" Type="http://schemas.openxmlformats.org/officeDocument/2006/relationships/image" Target="../media/image90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1970.xml"/><Relationship Id="rId440" Type="http://schemas.openxmlformats.org/officeDocument/2006/relationships/image" Target="../media/image694.png"/><Relationship Id="rId28" Type="http://schemas.openxmlformats.org/officeDocument/2006/relationships/image" Target="../media/image137.png"/><Relationship Id="rId275" Type="http://schemas.openxmlformats.org/officeDocument/2006/relationships/customXml" Target="../ink/ink1991.xml"/><Relationship Id="rId300" Type="http://schemas.openxmlformats.org/officeDocument/2006/relationships/image" Target="../media/image524.png"/><Relationship Id="rId482" Type="http://schemas.openxmlformats.org/officeDocument/2006/relationships/image" Target="../media/image832.png"/><Relationship Id="rId538" Type="http://schemas.openxmlformats.org/officeDocument/2006/relationships/image" Target="../media/image858.png"/><Relationship Id="rId81" Type="http://schemas.openxmlformats.org/officeDocument/2006/relationships/customXml" Target="../ink/ink1894.xml"/><Relationship Id="rId135" Type="http://schemas.openxmlformats.org/officeDocument/2006/relationships/customXml" Target="../ink/ink1921.xml"/><Relationship Id="rId177" Type="http://schemas.openxmlformats.org/officeDocument/2006/relationships/customXml" Target="../ink/ink1942.xml"/><Relationship Id="rId342" Type="http://schemas.openxmlformats.org/officeDocument/2006/relationships/image" Target="../media/image545.png"/><Relationship Id="rId384" Type="http://schemas.openxmlformats.org/officeDocument/2006/relationships/image" Target="../media/image640.png"/><Relationship Id="rId591" Type="http://schemas.openxmlformats.org/officeDocument/2006/relationships/customXml" Target="../ink/ink2149.xml"/><Relationship Id="rId605" Type="http://schemas.openxmlformats.org/officeDocument/2006/relationships/customXml" Target="../ink/ink2156.xml"/><Relationship Id="rId202" Type="http://schemas.openxmlformats.org/officeDocument/2006/relationships/image" Target="../media/image433.png"/><Relationship Id="rId244" Type="http://schemas.openxmlformats.org/officeDocument/2006/relationships/image" Target="../media/image454.png"/><Relationship Id="rId647" Type="http://schemas.openxmlformats.org/officeDocument/2006/relationships/customXml" Target="../ink/ink2177.xml"/><Relationship Id="rId39" Type="http://schemas.openxmlformats.org/officeDocument/2006/relationships/customXml" Target="../ink/ink1873.xml"/><Relationship Id="rId286" Type="http://schemas.openxmlformats.org/officeDocument/2006/relationships/image" Target="../media/image518.png"/><Relationship Id="rId451" Type="http://schemas.openxmlformats.org/officeDocument/2006/relationships/customXml" Target="../ink/ink2079.xml"/><Relationship Id="rId493" Type="http://schemas.openxmlformats.org/officeDocument/2006/relationships/customXml" Target="../ink/ink2100.xml"/><Relationship Id="rId507" Type="http://schemas.openxmlformats.org/officeDocument/2006/relationships/customXml" Target="../ink/ink2107.xml"/><Relationship Id="rId549" Type="http://schemas.openxmlformats.org/officeDocument/2006/relationships/customXml" Target="../ink/ink2128.xml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46" Type="http://schemas.openxmlformats.org/officeDocument/2006/relationships/image" Target="../media/image255.png"/><Relationship Id="rId188" Type="http://schemas.openxmlformats.org/officeDocument/2006/relationships/image" Target="../media/image323.png"/><Relationship Id="rId311" Type="http://schemas.openxmlformats.org/officeDocument/2006/relationships/customXml" Target="../ink/ink2009.xml"/><Relationship Id="rId353" Type="http://schemas.openxmlformats.org/officeDocument/2006/relationships/customXml" Target="../ink/ink2030.xml"/><Relationship Id="rId395" Type="http://schemas.openxmlformats.org/officeDocument/2006/relationships/customXml" Target="../ink/ink2051.xml"/><Relationship Id="rId409" Type="http://schemas.openxmlformats.org/officeDocument/2006/relationships/customXml" Target="../ink/ink2058.xml"/><Relationship Id="rId560" Type="http://schemas.openxmlformats.org/officeDocument/2006/relationships/image" Target="../media/image868.png"/><Relationship Id="rId92" Type="http://schemas.openxmlformats.org/officeDocument/2006/relationships/image" Target="../media/image167.png"/><Relationship Id="rId213" Type="http://schemas.openxmlformats.org/officeDocument/2006/relationships/customXml" Target="../ink/ink1960.xml"/><Relationship Id="rId420" Type="http://schemas.openxmlformats.org/officeDocument/2006/relationships/image" Target="../media/image685.png"/><Relationship Id="rId616" Type="http://schemas.openxmlformats.org/officeDocument/2006/relationships/image" Target="../media/image895.png"/><Relationship Id="rId255" Type="http://schemas.openxmlformats.org/officeDocument/2006/relationships/customXml" Target="../ink/ink1981.xml"/><Relationship Id="rId297" Type="http://schemas.openxmlformats.org/officeDocument/2006/relationships/customXml" Target="../ink/ink2002.xml"/><Relationship Id="rId462" Type="http://schemas.openxmlformats.org/officeDocument/2006/relationships/image" Target="../media/image705.png"/><Relationship Id="rId518" Type="http://schemas.openxmlformats.org/officeDocument/2006/relationships/image" Target="../media/image849.png"/><Relationship Id="rId115" Type="http://schemas.openxmlformats.org/officeDocument/2006/relationships/customXml" Target="../ink/ink1911.xml"/><Relationship Id="rId157" Type="http://schemas.openxmlformats.org/officeDocument/2006/relationships/customXml" Target="../ink/ink1932.xml"/><Relationship Id="rId322" Type="http://schemas.openxmlformats.org/officeDocument/2006/relationships/image" Target="../media/image535.png"/><Relationship Id="rId364" Type="http://schemas.openxmlformats.org/officeDocument/2006/relationships/image" Target="../media/image608.png"/><Relationship Id="rId61" Type="http://schemas.openxmlformats.org/officeDocument/2006/relationships/customXml" Target="../ink/ink1884.xml"/><Relationship Id="rId199" Type="http://schemas.openxmlformats.org/officeDocument/2006/relationships/customXml" Target="../ink/ink1953.xml"/><Relationship Id="rId571" Type="http://schemas.openxmlformats.org/officeDocument/2006/relationships/customXml" Target="../ink/ink2139.xml"/><Relationship Id="rId627" Type="http://schemas.openxmlformats.org/officeDocument/2006/relationships/customXml" Target="../ink/ink2167.xml"/><Relationship Id="rId19" Type="http://schemas.openxmlformats.org/officeDocument/2006/relationships/customXml" Target="../ink/ink1863.xml"/><Relationship Id="rId224" Type="http://schemas.openxmlformats.org/officeDocument/2006/relationships/image" Target="../media/image444.png"/><Relationship Id="rId266" Type="http://schemas.openxmlformats.org/officeDocument/2006/relationships/image" Target="../media/image465.png"/><Relationship Id="rId431" Type="http://schemas.openxmlformats.org/officeDocument/2006/relationships/customXml" Target="../ink/ink2069.xml"/><Relationship Id="rId473" Type="http://schemas.openxmlformats.org/officeDocument/2006/relationships/customXml" Target="../ink/ink2090.xml"/><Relationship Id="rId529" Type="http://schemas.openxmlformats.org/officeDocument/2006/relationships/customXml" Target="../ink/ink2118.xml"/><Relationship Id="rId30" Type="http://schemas.openxmlformats.org/officeDocument/2006/relationships/image" Target="../media/image138.png"/><Relationship Id="rId126" Type="http://schemas.openxmlformats.org/officeDocument/2006/relationships/image" Target="../media/image245.png"/><Relationship Id="rId168" Type="http://schemas.openxmlformats.org/officeDocument/2006/relationships/image" Target="../media/image314.png"/><Relationship Id="rId333" Type="http://schemas.openxmlformats.org/officeDocument/2006/relationships/customXml" Target="../ink/ink2020.xml"/><Relationship Id="rId540" Type="http://schemas.openxmlformats.org/officeDocument/2006/relationships/image" Target="../media/image859.png"/><Relationship Id="rId72" Type="http://schemas.openxmlformats.org/officeDocument/2006/relationships/image" Target="../media/image159.png"/><Relationship Id="rId375" Type="http://schemas.openxmlformats.org/officeDocument/2006/relationships/customXml" Target="../ink/ink2041.xml"/><Relationship Id="rId582" Type="http://schemas.openxmlformats.org/officeDocument/2006/relationships/image" Target="../media/image878.png"/><Relationship Id="rId638" Type="http://schemas.openxmlformats.org/officeDocument/2006/relationships/image" Target="../media/image906.png"/><Relationship Id="rId3" Type="http://schemas.openxmlformats.org/officeDocument/2006/relationships/customXml" Target="../ink/ink1855.xml"/><Relationship Id="rId235" Type="http://schemas.openxmlformats.org/officeDocument/2006/relationships/customXml" Target="../ink/ink1971.xml"/><Relationship Id="rId277" Type="http://schemas.openxmlformats.org/officeDocument/2006/relationships/customXml" Target="../ink/ink1992.xml"/><Relationship Id="rId400" Type="http://schemas.openxmlformats.org/officeDocument/2006/relationships/image" Target="../media/image648.png"/><Relationship Id="rId442" Type="http://schemas.openxmlformats.org/officeDocument/2006/relationships/image" Target="../media/image695.png"/><Relationship Id="rId484" Type="http://schemas.openxmlformats.org/officeDocument/2006/relationships/image" Target="../media/image833.png"/><Relationship Id="rId137" Type="http://schemas.openxmlformats.org/officeDocument/2006/relationships/customXml" Target="../ink/ink1922.xml"/><Relationship Id="rId302" Type="http://schemas.openxmlformats.org/officeDocument/2006/relationships/image" Target="../media/image525.png"/><Relationship Id="rId344" Type="http://schemas.openxmlformats.org/officeDocument/2006/relationships/image" Target="../media/image546.png"/><Relationship Id="rId41" Type="http://schemas.openxmlformats.org/officeDocument/2006/relationships/customXml" Target="../ink/ink1874.xml"/><Relationship Id="rId83" Type="http://schemas.openxmlformats.org/officeDocument/2006/relationships/customXml" Target="../ink/ink1895.xml"/><Relationship Id="rId179" Type="http://schemas.openxmlformats.org/officeDocument/2006/relationships/customXml" Target="../ink/ink1943.xml"/><Relationship Id="rId386" Type="http://schemas.openxmlformats.org/officeDocument/2006/relationships/image" Target="../media/image641.png"/><Relationship Id="rId551" Type="http://schemas.openxmlformats.org/officeDocument/2006/relationships/customXml" Target="../ink/ink2129.xml"/><Relationship Id="rId593" Type="http://schemas.openxmlformats.org/officeDocument/2006/relationships/customXml" Target="../ink/ink2150.xml"/><Relationship Id="rId607" Type="http://schemas.openxmlformats.org/officeDocument/2006/relationships/customXml" Target="../ink/ink2157.xml"/><Relationship Id="rId649" Type="http://schemas.openxmlformats.org/officeDocument/2006/relationships/customXml" Target="../ink/ink2178.xml"/><Relationship Id="rId190" Type="http://schemas.openxmlformats.org/officeDocument/2006/relationships/image" Target="../media/image324.png"/><Relationship Id="rId204" Type="http://schemas.openxmlformats.org/officeDocument/2006/relationships/image" Target="../media/image434.png"/><Relationship Id="rId246" Type="http://schemas.openxmlformats.org/officeDocument/2006/relationships/image" Target="../media/image455.png"/><Relationship Id="rId288" Type="http://schemas.openxmlformats.org/officeDocument/2006/relationships/image" Target="../media/image519.png"/><Relationship Id="rId411" Type="http://schemas.openxmlformats.org/officeDocument/2006/relationships/customXml" Target="../ink/ink2059.xml"/><Relationship Id="rId453" Type="http://schemas.openxmlformats.org/officeDocument/2006/relationships/customXml" Target="../ink/ink2080.xml"/><Relationship Id="rId509" Type="http://schemas.openxmlformats.org/officeDocument/2006/relationships/customXml" Target="../ink/ink2108.xml"/><Relationship Id="rId106" Type="http://schemas.openxmlformats.org/officeDocument/2006/relationships/image" Target="../media/image235.png"/><Relationship Id="rId313" Type="http://schemas.openxmlformats.org/officeDocument/2006/relationships/customXml" Target="../ink/ink2010.xml"/><Relationship Id="rId495" Type="http://schemas.openxmlformats.org/officeDocument/2006/relationships/customXml" Target="../ink/ink2101.xml"/><Relationship Id="rId10" Type="http://schemas.openxmlformats.org/officeDocument/2006/relationships/image" Target="../media/image24.png"/><Relationship Id="rId52" Type="http://schemas.openxmlformats.org/officeDocument/2006/relationships/image" Target="../media/image149.png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355" Type="http://schemas.openxmlformats.org/officeDocument/2006/relationships/customXml" Target="../ink/ink2031.xml"/><Relationship Id="rId397" Type="http://schemas.openxmlformats.org/officeDocument/2006/relationships/customXml" Target="../ink/ink2052.xml"/><Relationship Id="rId520" Type="http://schemas.openxmlformats.org/officeDocument/2006/relationships/image" Target="../media/image850.png"/><Relationship Id="rId562" Type="http://schemas.openxmlformats.org/officeDocument/2006/relationships/image" Target="../media/image869.png"/><Relationship Id="rId618" Type="http://schemas.openxmlformats.org/officeDocument/2006/relationships/image" Target="../media/image896.png"/><Relationship Id="rId215" Type="http://schemas.openxmlformats.org/officeDocument/2006/relationships/customXml" Target="../ink/ink1961.xml"/><Relationship Id="rId257" Type="http://schemas.openxmlformats.org/officeDocument/2006/relationships/customXml" Target="../ink/ink1982.xml"/><Relationship Id="rId422" Type="http://schemas.openxmlformats.org/officeDocument/2006/relationships/image" Target="../media/image686.png"/><Relationship Id="rId464" Type="http://schemas.openxmlformats.org/officeDocument/2006/relationships/image" Target="../media/image680.png"/><Relationship Id="rId299" Type="http://schemas.openxmlformats.org/officeDocument/2006/relationships/customXml" Target="../ink/ink2003.xml"/><Relationship Id="rId63" Type="http://schemas.openxmlformats.org/officeDocument/2006/relationships/customXml" Target="../ink/ink1885.xml"/><Relationship Id="rId159" Type="http://schemas.openxmlformats.org/officeDocument/2006/relationships/customXml" Target="../ink/ink1933.xml"/><Relationship Id="rId366" Type="http://schemas.openxmlformats.org/officeDocument/2006/relationships/image" Target="../media/image609.png"/><Relationship Id="rId573" Type="http://schemas.openxmlformats.org/officeDocument/2006/relationships/customXml" Target="../ink/ink2140.xml"/><Relationship Id="rId226" Type="http://schemas.openxmlformats.org/officeDocument/2006/relationships/image" Target="../media/image445.png"/><Relationship Id="rId433" Type="http://schemas.openxmlformats.org/officeDocument/2006/relationships/customXml" Target="../ink/ink2070.xml"/><Relationship Id="rId640" Type="http://schemas.openxmlformats.org/officeDocument/2006/relationships/image" Target="../media/image907.png"/><Relationship Id="rId74" Type="http://schemas.openxmlformats.org/officeDocument/2006/relationships/image" Target="../media/image160.png"/><Relationship Id="rId377" Type="http://schemas.openxmlformats.org/officeDocument/2006/relationships/customXml" Target="../ink/ink2042.xml"/><Relationship Id="rId500" Type="http://schemas.openxmlformats.org/officeDocument/2006/relationships/image" Target="../media/image841.png"/><Relationship Id="rId584" Type="http://schemas.openxmlformats.org/officeDocument/2006/relationships/image" Target="../media/image879.png"/><Relationship Id="rId5" Type="http://schemas.openxmlformats.org/officeDocument/2006/relationships/customXml" Target="../ink/ink1856.xml"/><Relationship Id="rId237" Type="http://schemas.openxmlformats.org/officeDocument/2006/relationships/customXml" Target="../ink/ink1972.xml"/><Relationship Id="rId444" Type="http://schemas.openxmlformats.org/officeDocument/2006/relationships/image" Target="../media/image696.png"/><Relationship Id="rId651" Type="http://schemas.openxmlformats.org/officeDocument/2006/relationships/customXml" Target="../ink/ink2179.xml"/><Relationship Id="rId290" Type="http://schemas.openxmlformats.org/officeDocument/2006/relationships/image" Target="../media/image520.png"/><Relationship Id="rId304" Type="http://schemas.openxmlformats.org/officeDocument/2006/relationships/image" Target="../media/image526.png"/><Relationship Id="rId388" Type="http://schemas.openxmlformats.org/officeDocument/2006/relationships/image" Target="../media/image642.png"/><Relationship Id="rId511" Type="http://schemas.openxmlformats.org/officeDocument/2006/relationships/customXml" Target="../ink/ink2109.xml"/><Relationship Id="rId609" Type="http://schemas.openxmlformats.org/officeDocument/2006/relationships/customXml" Target="../ink/ink2158.xml"/><Relationship Id="rId85" Type="http://schemas.openxmlformats.org/officeDocument/2006/relationships/customXml" Target="../ink/ink1896.xml"/><Relationship Id="rId150" Type="http://schemas.openxmlformats.org/officeDocument/2006/relationships/image" Target="../media/image257.png"/><Relationship Id="rId595" Type="http://schemas.openxmlformats.org/officeDocument/2006/relationships/customXml" Target="../ink/ink2151.xml"/><Relationship Id="rId248" Type="http://schemas.openxmlformats.org/officeDocument/2006/relationships/image" Target="../media/image456.png"/><Relationship Id="rId455" Type="http://schemas.openxmlformats.org/officeDocument/2006/relationships/customXml" Target="../ink/ink2081.xml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315" Type="http://schemas.openxmlformats.org/officeDocument/2006/relationships/customXml" Target="../ink/ink2011.xml"/><Relationship Id="rId522" Type="http://schemas.openxmlformats.org/officeDocument/2006/relationships/image" Target="../media/image851.png"/><Relationship Id="rId96" Type="http://schemas.openxmlformats.org/officeDocument/2006/relationships/image" Target="../media/image169.png"/><Relationship Id="rId161" Type="http://schemas.openxmlformats.org/officeDocument/2006/relationships/customXml" Target="../ink/ink1934.xml"/><Relationship Id="rId399" Type="http://schemas.openxmlformats.org/officeDocument/2006/relationships/customXml" Target="../ink/ink2053.xml"/><Relationship Id="rId259" Type="http://schemas.openxmlformats.org/officeDocument/2006/relationships/customXml" Target="../ink/ink1983.xml"/><Relationship Id="rId466" Type="http://schemas.openxmlformats.org/officeDocument/2006/relationships/image" Target="../media/image706.png"/><Relationship Id="rId23" Type="http://schemas.openxmlformats.org/officeDocument/2006/relationships/customXml" Target="../ink/ink1865.xml"/><Relationship Id="rId119" Type="http://schemas.openxmlformats.org/officeDocument/2006/relationships/customXml" Target="../ink/ink1913.xml"/><Relationship Id="rId326" Type="http://schemas.openxmlformats.org/officeDocument/2006/relationships/image" Target="../media/image537.png"/><Relationship Id="rId533" Type="http://schemas.openxmlformats.org/officeDocument/2006/relationships/customXml" Target="../ink/ink2120.xml"/><Relationship Id="rId172" Type="http://schemas.openxmlformats.org/officeDocument/2006/relationships/image" Target="../media/image316.png"/><Relationship Id="rId477" Type="http://schemas.openxmlformats.org/officeDocument/2006/relationships/customXml" Target="../ink/ink2092.xml"/><Relationship Id="rId600" Type="http://schemas.openxmlformats.org/officeDocument/2006/relationships/image" Target="../media/image887.png"/><Relationship Id="rId337" Type="http://schemas.openxmlformats.org/officeDocument/2006/relationships/customXml" Target="../ink/ink2022.xml"/><Relationship Id="rId34" Type="http://schemas.openxmlformats.org/officeDocument/2006/relationships/image" Target="../media/image140.png"/><Relationship Id="rId544" Type="http://schemas.openxmlformats.org/officeDocument/2006/relationships/image" Target="../media/image860.png"/><Relationship Id="rId183" Type="http://schemas.openxmlformats.org/officeDocument/2006/relationships/customXml" Target="../ink/ink1945.xml"/><Relationship Id="rId390" Type="http://schemas.openxmlformats.org/officeDocument/2006/relationships/image" Target="../media/image643.png"/><Relationship Id="rId404" Type="http://schemas.openxmlformats.org/officeDocument/2006/relationships/image" Target="../media/image650.png"/><Relationship Id="rId611" Type="http://schemas.openxmlformats.org/officeDocument/2006/relationships/customXml" Target="../ink/ink2159.xml"/><Relationship Id="rId250" Type="http://schemas.openxmlformats.org/officeDocument/2006/relationships/image" Target="../media/image457.png"/><Relationship Id="rId488" Type="http://schemas.openxmlformats.org/officeDocument/2006/relationships/image" Target="../media/image835.png"/><Relationship Id="rId45" Type="http://schemas.openxmlformats.org/officeDocument/2006/relationships/customXml" Target="../ink/ink1876.xml"/><Relationship Id="rId110" Type="http://schemas.openxmlformats.org/officeDocument/2006/relationships/image" Target="../media/image237.png"/><Relationship Id="rId348" Type="http://schemas.openxmlformats.org/officeDocument/2006/relationships/image" Target="../media/image548.png"/><Relationship Id="rId555" Type="http://schemas.openxmlformats.org/officeDocument/2006/relationships/customXml" Target="../ink/ink2131.xml"/><Relationship Id="rId194" Type="http://schemas.openxmlformats.org/officeDocument/2006/relationships/image" Target="../media/image326.png"/><Relationship Id="rId208" Type="http://schemas.openxmlformats.org/officeDocument/2006/relationships/image" Target="../media/image436.png"/><Relationship Id="rId415" Type="http://schemas.openxmlformats.org/officeDocument/2006/relationships/customXml" Target="../ink/ink2061.xml"/><Relationship Id="rId622" Type="http://schemas.openxmlformats.org/officeDocument/2006/relationships/image" Target="../media/image898.png"/><Relationship Id="rId261" Type="http://schemas.openxmlformats.org/officeDocument/2006/relationships/customXml" Target="../ink/ink1984.xml"/><Relationship Id="rId499" Type="http://schemas.openxmlformats.org/officeDocument/2006/relationships/customXml" Target="../ink/ink2103.xml"/><Relationship Id="rId56" Type="http://schemas.openxmlformats.org/officeDocument/2006/relationships/image" Target="../media/image151.png"/><Relationship Id="rId359" Type="http://schemas.openxmlformats.org/officeDocument/2006/relationships/customXml" Target="../ink/ink2033.xml"/><Relationship Id="rId566" Type="http://schemas.openxmlformats.org/officeDocument/2006/relationships/image" Target="../media/image784.png"/><Relationship Id="rId121" Type="http://schemas.openxmlformats.org/officeDocument/2006/relationships/customXml" Target="../ink/ink1914.xml"/><Relationship Id="rId219" Type="http://schemas.openxmlformats.org/officeDocument/2006/relationships/customXml" Target="../ink/ink1963.xml"/><Relationship Id="rId426" Type="http://schemas.openxmlformats.org/officeDocument/2006/relationships/image" Target="../media/image688.png"/><Relationship Id="rId633" Type="http://schemas.openxmlformats.org/officeDocument/2006/relationships/customXml" Target="../ink/ink2170.xml"/><Relationship Id="rId67" Type="http://schemas.openxmlformats.org/officeDocument/2006/relationships/customXml" Target="../ink/ink1887.xml"/><Relationship Id="rId272" Type="http://schemas.openxmlformats.org/officeDocument/2006/relationships/image" Target="../media/image468.png"/><Relationship Id="rId577" Type="http://schemas.openxmlformats.org/officeDocument/2006/relationships/customXml" Target="../ink/ink2142.xml"/><Relationship Id="rId132" Type="http://schemas.openxmlformats.org/officeDocument/2006/relationships/image" Target="../media/image248.png"/><Relationship Id="rId437" Type="http://schemas.openxmlformats.org/officeDocument/2006/relationships/customXml" Target="../ink/ink2072.xml"/><Relationship Id="rId644" Type="http://schemas.openxmlformats.org/officeDocument/2006/relationships/image" Target="../media/image909.png"/><Relationship Id="rId283" Type="http://schemas.openxmlformats.org/officeDocument/2006/relationships/customXml" Target="../ink/ink1995.xml"/><Relationship Id="rId490" Type="http://schemas.openxmlformats.org/officeDocument/2006/relationships/image" Target="../media/image836.png"/><Relationship Id="rId504" Type="http://schemas.openxmlformats.org/officeDocument/2006/relationships/image" Target="../media/image843.png"/><Relationship Id="rId78" Type="http://schemas.openxmlformats.org/officeDocument/2006/relationships/image" Target="../media/image162.png"/><Relationship Id="rId143" Type="http://schemas.openxmlformats.org/officeDocument/2006/relationships/customXml" Target="../ink/ink1925.xml"/><Relationship Id="rId350" Type="http://schemas.openxmlformats.org/officeDocument/2006/relationships/image" Target="../media/image549.png"/><Relationship Id="rId588" Type="http://schemas.openxmlformats.org/officeDocument/2006/relationships/image" Target="../media/image881.png"/><Relationship Id="rId9" Type="http://schemas.openxmlformats.org/officeDocument/2006/relationships/customXml" Target="../ink/ink1858.xml"/><Relationship Id="rId210" Type="http://schemas.openxmlformats.org/officeDocument/2006/relationships/image" Target="../media/image437.png"/><Relationship Id="rId448" Type="http://schemas.openxmlformats.org/officeDocument/2006/relationships/image" Target="../media/image698.png"/><Relationship Id="rId294" Type="http://schemas.openxmlformats.org/officeDocument/2006/relationships/image" Target="../media/image521.png"/><Relationship Id="rId308" Type="http://schemas.openxmlformats.org/officeDocument/2006/relationships/image" Target="../media/image528.png"/><Relationship Id="rId515" Type="http://schemas.openxmlformats.org/officeDocument/2006/relationships/customXml" Target="../ink/ink2111.xml"/><Relationship Id="rId89" Type="http://schemas.openxmlformats.org/officeDocument/2006/relationships/customXml" Target="../ink/ink1898.xml"/><Relationship Id="rId154" Type="http://schemas.openxmlformats.org/officeDocument/2006/relationships/image" Target="../media/image259.png"/><Relationship Id="rId361" Type="http://schemas.openxmlformats.org/officeDocument/2006/relationships/customXml" Target="../ink/ink2034.xml"/><Relationship Id="rId599" Type="http://schemas.openxmlformats.org/officeDocument/2006/relationships/customXml" Target="../ink/ink2153.xml"/><Relationship Id="rId459" Type="http://schemas.openxmlformats.org/officeDocument/2006/relationships/customXml" Target="../ink/ink2083.xml"/><Relationship Id="rId16" Type="http://schemas.openxmlformats.org/officeDocument/2006/relationships/image" Target="../media/image27.png"/><Relationship Id="rId221" Type="http://schemas.openxmlformats.org/officeDocument/2006/relationships/customXml" Target="../ink/ink1964.xml"/><Relationship Id="rId319" Type="http://schemas.openxmlformats.org/officeDocument/2006/relationships/customXml" Target="../ink/ink2013.xml"/><Relationship Id="rId526" Type="http://schemas.openxmlformats.org/officeDocument/2006/relationships/image" Target="../media/image853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37.xml"/><Relationship Id="rId671" Type="http://schemas.openxmlformats.org/officeDocument/2006/relationships/customXml" Target="../ink/ink2514.xml"/><Relationship Id="rId21" Type="http://schemas.openxmlformats.org/officeDocument/2006/relationships/customXml" Target="../ink/ink2189.xml"/><Relationship Id="rId324" Type="http://schemas.openxmlformats.org/officeDocument/2006/relationships/image" Target="../media/image536.png"/><Relationship Id="rId531" Type="http://schemas.openxmlformats.org/officeDocument/2006/relationships/customXml" Target="../ink/ink2444.xml"/><Relationship Id="rId629" Type="http://schemas.openxmlformats.org/officeDocument/2006/relationships/customXml" Target="../ink/ink2493.xml"/><Relationship Id="rId170" Type="http://schemas.openxmlformats.org/officeDocument/2006/relationships/image" Target="../media/image315.png"/><Relationship Id="rId268" Type="http://schemas.openxmlformats.org/officeDocument/2006/relationships/image" Target="../media/image466.png"/><Relationship Id="rId475" Type="http://schemas.openxmlformats.org/officeDocument/2006/relationships/customXml" Target="../ink/ink2416.xml"/><Relationship Id="rId682" Type="http://schemas.openxmlformats.org/officeDocument/2006/relationships/image" Target="../media/image960.png"/><Relationship Id="rId32" Type="http://schemas.openxmlformats.org/officeDocument/2006/relationships/image" Target="../media/image139.png"/><Relationship Id="rId128" Type="http://schemas.openxmlformats.org/officeDocument/2006/relationships/image" Target="../media/image246.png"/><Relationship Id="rId335" Type="http://schemas.openxmlformats.org/officeDocument/2006/relationships/customXml" Target="../ink/ink2346.xml"/><Relationship Id="rId542" Type="http://schemas.openxmlformats.org/officeDocument/2006/relationships/image" Target="../media/image772.png"/><Relationship Id="rId181" Type="http://schemas.openxmlformats.org/officeDocument/2006/relationships/customXml" Target="../ink/ink2269.xml"/><Relationship Id="rId402" Type="http://schemas.openxmlformats.org/officeDocument/2006/relationships/image" Target="../media/image649.png"/><Relationship Id="rId279" Type="http://schemas.openxmlformats.org/officeDocument/2006/relationships/customXml" Target="../ink/ink2318.xml"/><Relationship Id="rId486" Type="http://schemas.openxmlformats.org/officeDocument/2006/relationships/image" Target="../media/image834.png"/><Relationship Id="rId693" Type="http://schemas.openxmlformats.org/officeDocument/2006/relationships/customXml" Target="../ink/ink2525.xml"/><Relationship Id="rId707" Type="http://schemas.openxmlformats.org/officeDocument/2006/relationships/customXml" Target="../ink/ink2532.xml"/><Relationship Id="rId43" Type="http://schemas.openxmlformats.org/officeDocument/2006/relationships/customXml" Target="../ink/ink2200.xml"/><Relationship Id="rId139" Type="http://schemas.openxmlformats.org/officeDocument/2006/relationships/customXml" Target="../ink/ink2248.xml"/><Relationship Id="rId346" Type="http://schemas.openxmlformats.org/officeDocument/2006/relationships/image" Target="../media/image547.png"/><Relationship Id="rId553" Type="http://schemas.openxmlformats.org/officeDocument/2006/relationships/customXml" Target="../ink/ink2455.xml"/><Relationship Id="rId192" Type="http://schemas.openxmlformats.org/officeDocument/2006/relationships/image" Target="../media/image325.png"/><Relationship Id="rId206" Type="http://schemas.openxmlformats.org/officeDocument/2006/relationships/image" Target="../media/image435.png"/><Relationship Id="rId413" Type="http://schemas.openxmlformats.org/officeDocument/2006/relationships/customXml" Target="../ink/ink2385.xml"/><Relationship Id="rId497" Type="http://schemas.openxmlformats.org/officeDocument/2006/relationships/customXml" Target="../ink/ink2427.xml"/><Relationship Id="rId620" Type="http://schemas.openxmlformats.org/officeDocument/2006/relationships/image" Target="../media/image930.png"/><Relationship Id="rId718" Type="http://schemas.openxmlformats.org/officeDocument/2006/relationships/image" Target="../media/image978.png"/><Relationship Id="rId357" Type="http://schemas.openxmlformats.org/officeDocument/2006/relationships/customXml" Target="../ink/ink2357.xml"/><Relationship Id="rId54" Type="http://schemas.openxmlformats.org/officeDocument/2006/relationships/image" Target="../media/image150.png"/><Relationship Id="rId217" Type="http://schemas.openxmlformats.org/officeDocument/2006/relationships/customXml" Target="../ink/ink2287.xml"/><Relationship Id="rId564" Type="http://schemas.openxmlformats.org/officeDocument/2006/relationships/image" Target="../media/image870.png"/><Relationship Id="rId424" Type="http://schemas.openxmlformats.org/officeDocument/2006/relationships/image" Target="../media/image687.png"/><Relationship Id="rId631" Type="http://schemas.openxmlformats.org/officeDocument/2006/relationships/customXml" Target="../ink/ink2494.xml"/><Relationship Id="rId729" Type="http://schemas.openxmlformats.org/officeDocument/2006/relationships/customXml" Target="../ink/ink2543.xml"/><Relationship Id="rId270" Type="http://schemas.openxmlformats.org/officeDocument/2006/relationships/image" Target="../media/image467.png"/><Relationship Id="rId65" Type="http://schemas.openxmlformats.org/officeDocument/2006/relationships/customXml" Target="../ink/ink2211.xml"/><Relationship Id="rId130" Type="http://schemas.openxmlformats.org/officeDocument/2006/relationships/image" Target="../media/image247.png"/><Relationship Id="rId368" Type="http://schemas.openxmlformats.org/officeDocument/2006/relationships/image" Target="../media/image583.png"/><Relationship Id="rId575" Type="http://schemas.openxmlformats.org/officeDocument/2006/relationships/customXml" Target="../ink/ink2466.xml"/><Relationship Id="rId228" Type="http://schemas.openxmlformats.org/officeDocument/2006/relationships/image" Target="../media/image446.png"/><Relationship Id="rId435" Type="http://schemas.openxmlformats.org/officeDocument/2006/relationships/customXml" Target="../ink/ink2396.xml"/><Relationship Id="rId642" Type="http://schemas.openxmlformats.org/officeDocument/2006/relationships/image" Target="../media/image940.png"/><Relationship Id="rId281" Type="http://schemas.openxmlformats.org/officeDocument/2006/relationships/customXml" Target="../ink/ink2319.xml"/><Relationship Id="rId502" Type="http://schemas.openxmlformats.org/officeDocument/2006/relationships/image" Target="../media/image842.png"/><Relationship Id="rId76" Type="http://schemas.openxmlformats.org/officeDocument/2006/relationships/image" Target="../media/image161.png"/><Relationship Id="rId141" Type="http://schemas.openxmlformats.org/officeDocument/2006/relationships/customXml" Target="../ink/ink2249.xml"/><Relationship Id="rId379" Type="http://schemas.openxmlformats.org/officeDocument/2006/relationships/customXml" Target="../ink/ink2368.xml"/><Relationship Id="rId586" Type="http://schemas.openxmlformats.org/officeDocument/2006/relationships/image" Target="../media/image880.png"/><Relationship Id="rId7" Type="http://schemas.openxmlformats.org/officeDocument/2006/relationships/customXml" Target="../ink/ink2182.xml"/><Relationship Id="rId239" Type="http://schemas.openxmlformats.org/officeDocument/2006/relationships/customXml" Target="../ink/ink2298.xml"/><Relationship Id="rId446" Type="http://schemas.openxmlformats.org/officeDocument/2006/relationships/image" Target="../media/image697.png"/><Relationship Id="rId653" Type="http://schemas.openxmlformats.org/officeDocument/2006/relationships/customXml" Target="../ink/ink2505.xml"/><Relationship Id="rId292" Type="http://schemas.openxmlformats.org/officeDocument/2006/relationships/image" Target="../media/image478.png"/><Relationship Id="rId306" Type="http://schemas.openxmlformats.org/officeDocument/2006/relationships/image" Target="../media/image527.png"/><Relationship Id="rId87" Type="http://schemas.openxmlformats.org/officeDocument/2006/relationships/customXml" Target="../ink/ink2222.xml"/><Relationship Id="rId513" Type="http://schemas.openxmlformats.org/officeDocument/2006/relationships/customXml" Target="../ink/ink2435.xml"/><Relationship Id="rId597" Type="http://schemas.openxmlformats.org/officeDocument/2006/relationships/customXml" Target="../ink/ink2477.xml"/><Relationship Id="rId720" Type="http://schemas.openxmlformats.org/officeDocument/2006/relationships/image" Target="../media/image979.png"/><Relationship Id="rId152" Type="http://schemas.openxmlformats.org/officeDocument/2006/relationships/image" Target="../media/image258.png"/><Relationship Id="rId457" Type="http://schemas.openxmlformats.org/officeDocument/2006/relationships/customXml" Target="../ink/ink2407.xml"/><Relationship Id="rId664" Type="http://schemas.openxmlformats.org/officeDocument/2006/relationships/image" Target="../media/image951.png"/><Relationship Id="rId14" Type="http://schemas.openxmlformats.org/officeDocument/2006/relationships/image" Target="../media/image26.png"/><Relationship Id="rId317" Type="http://schemas.openxmlformats.org/officeDocument/2006/relationships/customXml" Target="../ink/ink2337.xml"/><Relationship Id="rId524" Type="http://schemas.openxmlformats.org/officeDocument/2006/relationships/image" Target="../media/image852.png"/><Relationship Id="rId731" Type="http://schemas.openxmlformats.org/officeDocument/2006/relationships/customXml" Target="../ink/ink2544.xml"/><Relationship Id="rId98" Type="http://schemas.openxmlformats.org/officeDocument/2006/relationships/image" Target="../media/image170.png"/><Relationship Id="rId163" Type="http://schemas.openxmlformats.org/officeDocument/2006/relationships/customXml" Target="../ink/ink2260.xml"/><Relationship Id="rId370" Type="http://schemas.openxmlformats.org/officeDocument/2006/relationships/image" Target="../media/image633.png"/><Relationship Id="rId230" Type="http://schemas.openxmlformats.org/officeDocument/2006/relationships/image" Target="../media/image447.png"/><Relationship Id="rId468" Type="http://schemas.openxmlformats.org/officeDocument/2006/relationships/image" Target="../media/image707.png"/><Relationship Id="rId675" Type="http://schemas.openxmlformats.org/officeDocument/2006/relationships/customXml" Target="../ink/ink2516.xml"/><Relationship Id="rId25" Type="http://schemas.openxmlformats.org/officeDocument/2006/relationships/customXml" Target="../ink/ink2191.xml"/><Relationship Id="rId328" Type="http://schemas.openxmlformats.org/officeDocument/2006/relationships/image" Target="../media/image538.png"/><Relationship Id="rId535" Type="http://schemas.openxmlformats.org/officeDocument/2006/relationships/customXml" Target="../ink/ink2446.xml"/><Relationship Id="rId742" Type="http://schemas.openxmlformats.org/officeDocument/2006/relationships/image" Target="../media/image990.png"/><Relationship Id="rId174" Type="http://schemas.openxmlformats.org/officeDocument/2006/relationships/image" Target="../media/image317.png"/><Relationship Id="rId381" Type="http://schemas.openxmlformats.org/officeDocument/2006/relationships/customXml" Target="../ink/ink2369.xml"/><Relationship Id="rId602" Type="http://schemas.openxmlformats.org/officeDocument/2006/relationships/image" Target="../media/image921.png"/><Relationship Id="rId241" Type="http://schemas.openxmlformats.org/officeDocument/2006/relationships/customXml" Target="../ink/ink2299.xml"/><Relationship Id="rId479" Type="http://schemas.openxmlformats.org/officeDocument/2006/relationships/customXml" Target="../ink/ink2418.xml"/><Relationship Id="rId686" Type="http://schemas.openxmlformats.org/officeDocument/2006/relationships/image" Target="../media/image962.png"/><Relationship Id="rId36" Type="http://schemas.openxmlformats.org/officeDocument/2006/relationships/image" Target="../media/image141.png"/><Relationship Id="rId339" Type="http://schemas.openxmlformats.org/officeDocument/2006/relationships/customXml" Target="../ink/ink2348.xml"/><Relationship Id="rId546" Type="http://schemas.openxmlformats.org/officeDocument/2006/relationships/image" Target="../media/image861.png"/><Relationship Id="rId101" Type="http://schemas.openxmlformats.org/officeDocument/2006/relationships/customXml" Target="../ink/ink2229.xml"/><Relationship Id="rId185" Type="http://schemas.openxmlformats.org/officeDocument/2006/relationships/customXml" Target="../ink/ink2271.xml"/><Relationship Id="rId406" Type="http://schemas.openxmlformats.org/officeDocument/2006/relationships/image" Target="../media/image651.png"/><Relationship Id="rId392" Type="http://schemas.openxmlformats.org/officeDocument/2006/relationships/image" Target="../media/image644.png"/><Relationship Id="rId613" Type="http://schemas.openxmlformats.org/officeDocument/2006/relationships/customXml" Target="../ink/ink2485.xml"/><Relationship Id="rId697" Type="http://schemas.openxmlformats.org/officeDocument/2006/relationships/customXml" Target="../ink/ink2527.xml"/><Relationship Id="rId252" Type="http://schemas.openxmlformats.org/officeDocument/2006/relationships/image" Target="../media/image458.png"/><Relationship Id="rId47" Type="http://schemas.openxmlformats.org/officeDocument/2006/relationships/customXml" Target="../ink/ink2202.xml"/><Relationship Id="rId112" Type="http://schemas.openxmlformats.org/officeDocument/2006/relationships/image" Target="../media/image238.png"/><Relationship Id="rId557" Type="http://schemas.openxmlformats.org/officeDocument/2006/relationships/customXml" Target="../ink/ink2457.xml"/><Relationship Id="rId196" Type="http://schemas.openxmlformats.org/officeDocument/2006/relationships/image" Target="../media/image328.png"/><Relationship Id="rId417" Type="http://schemas.openxmlformats.org/officeDocument/2006/relationships/customXml" Target="../ink/ink2387.xml"/><Relationship Id="rId624" Type="http://schemas.openxmlformats.org/officeDocument/2006/relationships/image" Target="../media/image932.png"/><Relationship Id="rId263" Type="http://schemas.openxmlformats.org/officeDocument/2006/relationships/customXml" Target="../ink/ink2310.xml"/><Relationship Id="rId470" Type="http://schemas.openxmlformats.org/officeDocument/2006/relationships/image" Target="../media/image708.png"/><Relationship Id="rId58" Type="http://schemas.openxmlformats.org/officeDocument/2006/relationships/image" Target="../media/image152.png"/><Relationship Id="rId123" Type="http://schemas.openxmlformats.org/officeDocument/2006/relationships/customXml" Target="../ink/ink2240.xml"/><Relationship Id="rId330" Type="http://schemas.openxmlformats.org/officeDocument/2006/relationships/image" Target="../media/image539.png"/><Relationship Id="rId568" Type="http://schemas.openxmlformats.org/officeDocument/2006/relationships/image" Target="../media/image871.png"/><Relationship Id="rId428" Type="http://schemas.openxmlformats.org/officeDocument/2006/relationships/image" Target="../media/image689.png"/><Relationship Id="rId635" Type="http://schemas.openxmlformats.org/officeDocument/2006/relationships/customXml" Target="../ink/ink2496.xml"/><Relationship Id="rId274" Type="http://schemas.openxmlformats.org/officeDocument/2006/relationships/image" Target="../media/image469.png"/><Relationship Id="rId481" Type="http://schemas.openxmlformats.org/officeDocument/2006/relationships/customXml" Target="../ink/ink2419.xml"/><Relationship Id="rId702" Type="http://schemas.openxmlformats.org/officeDocument/2006/relationships/image" Target="../media/image970.png"/><Relationship Id="rId69" Type="http://schemas.openxmlformats.org/officeDocument/2006/relationships/customXml" Target="../ink/ink2213.xml"/><Relationship Id="rId134" Type="http://schemas.openxmlformats.org/officeDocument/2006/relationships/image" Target="../media/image249.png"/><Relationship Id="rId579" Type="http://schemas.openxmlformats.org/officeDocument/2006/relationships/customXml" Target="../ink/ink2468.xml"/><Relationship Id="rId341" Type="http://schemas.openxmlformats.org/officeDocument/2006/relationships/customXml" Target="../ink/ink2349.xml"/><Relationship Id="rId439" Type="http://schemas.openxmlformats.org/officeDocument/2006/relationships/customXml" Target="../ink/ink2398.xml"/><Relationship Id="rId646" Type="http://schemas.openxmlformats.org/officeDocument/2006/relationships/image" Target="../media/image942.png"/><Relationship Id="rId201" Type="http://schemas.openxmlformats.org/officeDocument/2006/relationships/customXml" Target="../ink/ink2279.xml"/><Relationship Id="rId285" Type="http://schemas.openxmlformats.org/officeDocument/2006/relationships/customXml" Target="../ink/ink2321.xml"/><Relationship Id="rId506" Type="http://schemas.openxmlformats.org/officeDocument/2006/relationships/image" Target="../media/image844.png"/><Relationship Id="rId492" Type="http://schemas.openxmlformats.org/officeDocument/2006/relationships/image" Target="../media/image837.png"/><Relationship Id="rId713" Type="http://schemas.openxmlformats.org/officeDocument/2006/relationships/customXml" Target="../ink/ink2535.xml"/><Relationship Id="rId145" Type="http://schemas.openxmlformats.org/officeDocument/2006/relationships/customXml" Target="../ink/ink2251.xml"/><Relationship Id="rId352" Type="http://schemas.openxmlformats.org/officeDocument/2006/relationships/image" Target="../media/image550.png"/><Relationship Id="rId212" Type="http://schemas.openxmlformats.org/officeDocument/2006/relationships/image" Target="../media/image438.png"/><Relationship Id="rId657" Type="http://schemas.openxmlformats.org/officeDocument/2006/relationships/customXml" Target="../ink/ink2507.xml"/><Relationship Id="rId296" Type="http://schemas.openxmlformats.org/officeDocument/2006/relationships/image" Target="../media/image522.png"/><Relationship Id="rId517" Type="http://schemas.openxmlformats.org/officeDocument/2006/relationships/customXml" Target="../ink/ink2437.xml"/><Relationship Id="rId724" Type="http://schemas.openxmlformats.org/officeDocument/2006/relationships/image" Target="../media/image981.png"/><Relationship Id="rId60" Type="http://schemas.openxmlformats.org/officeDocument/2006/relationships/image" Target="../media/image153.png"/><Relationship Id="rId156" Type="http://schemas.openxmlformats.org/officeDocument/2006/relationships/image" Target="../media/image260.png"/><Relationship Id="rId363" Type="http://schemas.openxmlformats.org/officeDocument/2006/relationships/customXml" Target="../ink/ink2360.xml"/><Relationship Id="rId570" Type="http://schemas.openxmlformats.org/officeDocument/2006/relationships/image" Target="../media/image872.png"/><Relationship Id="rId223" Type="http://schemas.openxmlformats.org/officeDocument/2006/relationships/customXml" Target="../ink/ink2290.xml"/><Relationship Id="rId430" Type="http://schemas.openxmlformats.org/officeDocument/2006/relationships/image" Target="../media/image663.png"/><Relationship Id="rId668" Type="http://schemas.openxmlformats.org/officeDocument/2006/relationships/image" Target="../media/image953.png"/><Relationship Id="rId18" Type="http://schemas.openxmlformats.org/officeDocument/2006/relationships/image" Target="../media/image28.png"/><Relationship Id="rId528" Type="http://schemas.openxmlformats.org/officeDocument/2006/relationships/image" Target="../media/image854.png"/><Relationship Id="rId735" Type="http://schemas.openxmlformats.org/officeDocument/2006/relationships/customXml" Target="../ink/ink2546.xml"/><Relationship Id="rId167" Type="http://schemas.openxmlformats.org/officeDocument/2006/relationships/customXml" Target="../ink/ink2262.xml"/><Relationship Id="rId374" Type="http://schemas.openxmlformats.org/officeDocument/2006/relationships/image" Target="../media/image635.png"/><Relationship Id="rId581" Type="http://schemas.openxmlformats.org/officeDocument/2006/relationships/customXml" Target="../ink/ink2469.xml"/><Relationship Id="rId71" Type="http://schemas.openxmlformats.org/officeDocument/2006/relationships/customXml" Target="../ink/ink2214.xml"/><Relationship Id="rId234" Type="http://schemas.openxmlformats.org/officeDocument/2006/relationships/image" Target="../media/image449.png"/><Relationship Id="rId679" Type="http://schemas.openxmlformats.org/officeDocument/2006/relationships/customXml" Target="../ink/ink2518.xml"/><Relationship Id="rId2" Type="http://schemas.openxmlformats.org/officeDocument/2006/relationships/image" Target="../media/image1.png"/><Relationship Id="rId29" Type="http://schemas.openxmlformats.org/officeDocument/2006/relationships/customXml" Target="../ink/ink2193.xml"/><Relationship Id="rId441" Type="http://schemas.openxmlformats.org/officeDocument/2006/relationships/customXml" Target="../ink/ink2399.xml"/><Relationship Id="rId539" Type="http://schemas.openxmlformats.org/officeDocument/2006/relationships/customXml" Target="../ink/ink2448.xml"/><Relationship Id="rId746" Type="http://schemas.openxmlformats.org/officeDocument/2006/relationships/image" Target="../media/image992.png"/><Relationship Id="rId178" Type="http://schemas.openxmlformats.org/officeDocument/2006/relationships/image" Target="../media/image319.png"/><Relationship Id="rId301" Type="http://schemas.openxmlformats.org/officeDocument/2006/relationships/customXml" Target="../ink/ink2329.xml"/><Relationship Id="rId82" Type="http://schemas.openxmlformats.org/officeDocument/2006/relationships/image" Target="../media/image164.png"/><Relationship Id="rId385" Type="http://schemas.openxmlformats.org/officeDocument/2006/relationships/customXml" Target="../ink/ink2371.xml"/><Relationship Id="rId592" Type="http://schemas.openxmlformats.org/officeDocument/2006/relationships/image" Target="../media/image883.png"/><Relationship Id="rId606" Type="http://schemas.openxmlformats.org/officeDocument/2006/relationships/image" Target="../media/image923.png"/><Relationship Id="rId245" Type="http://schemas.openxmlformats.org/officeDocument/2006/relationships/customXml" Target="../ink/ink2301.xml"/><Relationship Id="rId452" Type="http://schemas.openxmlformats.org/officeDocument/2006/relationships/image" Target="../media/image700.png"/><Relationship Id="rId105" Type="http://schemas.openxmlformats.org/officeDocument/2006/relationships/customXml" Target="../ink/ink2231.xml"/><Relationship Id="rId312" Type="http://schemas.openxmlformats.org/officeDocument/2006/relationships/image" Target="../media/image530.png"/><Relationship Id="rId93" Type="http://schemas.openxmlformats.org/officeDocument/2006/relationships/customXml" Target="../ink/ink2225.xml"/><Relationship Id="rId189" Type="http://schemas.openxmlformats.org/officeDocument/2006/relationships/customXml" Target="../ink/ink2273.xml"/><Relationship Id="rId396" Type="http://schemas.openxmlformats.org/officeDocument/2006/relationships/image" Target="../media/image646.png"/><Relationship Id="rId617" Type="http://schemas.openxmlformats.org/officeDocument/2006/relationships/customXml" Target="../ink/ink2487.xml"/><Relationship Id="rId256" Type="http://schemas.openxmlformats.org/officeDocument/2006/relationships/image" Target="../media/image460.png"/><Relationship Id="rId463" Type="http://schemas.openxmlformats.org/officeDocument/2006/relationships/customXml" Target="../ink/ink2410.xml"/><Relationship Id="rId670" Type="http://schemas.openxmlformats.org/officeDocument/2006/relationships/image" Target="../media/image954.png"/><Relationship Id="rId116" Type="http://schemas.openxmlformats.org/officeDocument/2006/relationships/image" Target="../media/image240.png"/><Relationship Id="rId323" Type="http://schemas.openxmlformats.org/officeDocument/2006/relationships/customXml" Target="../ink/ink2340.xml"/><Relationship Id="rId530" Type="http://schemas.openxmlformats.org/officeDocument/2006/relationships/image" Target="../media/image766.png"/><Relationship Id="rId20" Type="http://schemas.openxmlformats.org/officeDocument/2006/relationships/image" Target="../media/image29.png"/><Relationship Id="rId628" Type="http://schemas.openxmlformats.org/officeDocument/2006/relationships/image" Target="../media/image934.png"/><Relationship Id="rId225" Type="http://schemas.openxmlformats.org/officeDocument/2006/relationships/customXml" Target="../ink/ink2291.xml"/><Relationship Id="rId267" Type="http://schemas.openxmlformats.org/officeDocument/2006/relationships/customXml" Target="../ink/ink2312.xml"/><Relationship Id="rId432" Type="http://schemas.openxmlformats.org/officeDocument/2006/relationships/image" Target="../media/image690.png"/><Relationship Id="rId474" Type="http://schemas.openxmlformats.org/officeDocument/2006/relationships/image" Target="../media/image828.png"/><Relationship Id="rId127" Type="http://schemas.openxmlformats.org/officeDocument/2006/relationships/customXml" Target="../ink/ink2242.xml"/><Relationship Id="rId681" Type="http://schemas.openxmlformats.org/officeDocument/2006/relationships/customXml" Target="../ink/ink2519.xml"/><Relationship Id="rId737" Type="http://schemas.openxmlformats.org/officeDocument/2006/relationships/customXml" Target="../ink/ink2547.xml"/><Relationship Id="rId31" Type="http://schemas.openxmlformats.org/officeDocument/2006/relationships/customXml" Target="../ink/ink2194.xml"/><Relationship Id="rId73" Type="http://schemas.openxmlformats.org/officeDocument/2006/relationships/customXml" Target="../ink/ink2215.xml"/><Relationship Id="rId169" Type="http://schemas.openxmlformats.org/officeDocument/2006/relationships/customXml" Target="../ink/ink2263.xml"/><Relationship Id="rId334" Type="http://schemas.openxmlformats.org/officeDocument/2006/relationships/image" Target="../media/image541.png"/><Relationship Id="rId376" Type="http://schemas.openxmlformats.org/officeDocument/2006/relationships/image" Target="../media/image636.png"/><Relationship Id="rId541" Type="http://schemas.openxmlformats.org/officeDocument/2006/relationships/customXml" Target="../ink/ink2449.xml"/><Relationship Id="rId583" Type="http://schemas.openxmlformats.org/officeDocument/2006/relationships/customXml" Target="../ink/ink2470.xml"/><Relationship Id="rId639" Type="http://schemas.openxmlformats.org/officeDocument/2006/relationships/customXml" Target="../ink/ink2498.xml"/><Relationship Id="rId4" Type="http://schemas.openxmlformats.org/officeDocument/2006/relationships/image" Target="../media/image21.png"/><Relationship Id="rId180" Type="http://schemas.openxmlformats.org/officeDocument/2006/relationships/image" Target="../media/image320.png"/><Relationship Id="rId236" Type="http://schemas.openxmlformats.org/officeDocument/2006/relationships/image" Target="../media/image450.png"/><Relationship Id="rId278" Type="http://schemas.openxmlformats.org/officeDocument/2006/relationships/image" Target="../media/image515.png"/><Relationship Id="rId401" Type="http://schemas.openxmlformats.org/officeDocument/2006/relationships/customXml" Target="../ink/ink2379.xml"/><Relationship Id="rId443" Type="http://schemas.openxmlformats.org/officeDocument/2006/relationships/customXml" Target="../ink/ink2400.xml"/><Relationship Id="rId650" Type="http://schemas.openxmlformats.org/officeDocument/2006/relationships/image" Target="../media/image944.png"/><Relationship Id="rId303" Type="http://schemas.openxmlformats.org/officeDocument/2006/relationships/customXml" Target="../ink/ink2330.xml"/><Relationship Id="rId485" Type="http://schemas.openxmlformats.org/officeDocument/2006/relationships/customXml" Target="../ink/ink2421.xml"/><Relationship Id="rId692" Type="http://schemas.openxmlformats.org/officeDocument/2006/relationships/image" Target="../media/image965.png"/><Relationship Id="rId706" Type="http://schemas.openxmlformats.org/officeDocument/2006/relationships/image" Target="../media/image972.png"/><Relationship Id="rId748" Type="http://schemas.openxmlformats.org/officeDocument/2006/relationships/image" Target="../media/image993.png"/><Relationship Id="rId42" Type="http://schemas.openxmlformats.org/officeDocument/2006/relationships/image" Target="../media/image144.png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345" Type="http://schemas.openxmlformats.org/officeDocument/2006/relationships/customXml" Target="../ink/ink2351.xml"/><Relationship Id="rId387" Type="http://schemas.openxmlformats.org/officeDocument/2006/relationships/customXml" Target="../ink/ink2372.xml"/><Relationship Id="rId510" Type="http://schemas.openxmlformats.org/officeDocument/2006/relationships/image" Target="../media/image916.png"/><Relationship Id="rId552" Type="http://schemas.openxmlformats.org/officeDocument/2006/relationships/image" Target="../media/image864.png"/><Relationship Id="rId594" Type="http://schemas.openxmlformats.org/officeDocument/2006/relationships/image" Target="../media/image884.png"/><Relationship Id="rId608" Type="http://schemas.openxmlformats.org/officeDocument/2006/relationships/image" Target="../media/image924.png"/><Relationship Id="rId191" Type="http://schemas.openxmlformats.org/officeDocument/2006/relationships/customXml" Target="../ink/ink2274.xml"/><Relationship Id="rId205" Type="http://schemas.openxmlformats.org/officeDocument/2006/relationships/customXml" Target="../ink/ink2281.xml"/><Relationship Id="rId247" Type="http://schemas.openxmlformats.org/officeDocument/2006/relationships/customXml" Target="../ink/ink2302.xml"/><Relationship Id="rId412" Type="http://schemas.openxmlformats.org/officeDocument/2006/relationships/image" Target="../media/image654.png"/><Relationship Id="rId107" Type="http://schemas.openxmlformats.org/officeDocument/2006/relationships/customXml" Target="../ink/ink2232.xml"/><Relationship Id="rId289" Type="http://schemas.openxmlformats.org/officeDocument/2006/relationships/customXml" Target="../ink/ink2323.xml"/><Relationship Id="rId454" Type="http://schemas.openxmlformats.org/officeDocument/2006/relationships/image" Target="../media/image701.png"/><Relationship Id="rId496" Type="http://schemas.openxmlformats.org/officeDocument/2006/relationships/image" Target="../media/image839.png"/><Relationship Id="rId661" Type="http://schemas.openxmlformats.org/officeDocument/2006/relationships/customXml" Target="../ink/ink2509.xml"/><Relationship Id="rId717" Type="http://schemas.openxmlformats.org/officeDocument/2006/relationships/customXml" Target="../ink/ink2537.xml"/><Relationship Id="rId11" Type="http://schemas.openxmlformats.org/officeDocument/2006/relationships/customXml" Target="../ink/ink2184.xml"/><Relationship Id="rId53" Type="http://schemas.openxmlformats.org/officeDocument/2006/relationships/customXml" Target="../ink/ink2205.xml"/><Relationship Id="rId149" Type="http://schemas.openxmlformats.org/officeDocument/2006/relationships/customXml" Target="../ink/ink2253.xml"/><Relationship Id="rId314" Type="http://schemas.openxmlformats.org/officeDocument/2006/relationships/image" Target="../media/image531.png"/><Relationship Id="rId356" Type="http://schemas.openxmlformats.org/officeDocument/2006/relationships/image" Target="../media/image551.png"/><Relationship Id="rId398" Type="http://schemas.openxmlformats.org/officeDocument/2006/relationships/image" Target="../media/image647.png"/><Relationship Id="rId521" Type="http://schemas.openxmlformats.org/officeDocument/2006/relationships/customXml" Target="../ink/ink2439.xml"/><Relationship Id="rId563" Type="http://schemas.openxmlformats.org/officeDocument/2006/relationships/customXml" Target="../ink/ink2460.xml"/><Relationship Id="rId619" Type="http://schemas.openxmlformats.org/officeDocument/2006/relationships/customXml" Target="../ink/ink2488.xml"/><Relationship Id="rId95" Type="http://schemas.openxmlformats.org/officeDocument/2006/relationships/customXml" Target="../ink/ink2226.xml"/><Relationship Id="rId160" Type="http://schemas.openxmlformats.org/officeDocument/2006/relationships/image" Target="../media/image310.png"/><Relationship Id="rId216" Type="http://schemas.openxmlformats.org/officeDocument/2006/relationships/image" Target="../media/image440.png"/><Relationship Id="rId423" Type="http://schemas.openxmlformats.org/officeDocument/2006/relationships/customXml" Target="../ink/ink2390.xml"/><Relationship Id="rId258" Type="http://schemas.openxmlformats.org/officeDocument/2006/relationships/image" Target="../media/image461.png"/><Relationship Id="rId465" Type="http://schemas.openxmlformats.org/officeDocument/2006/relationships/customXml" Target="../ink/ink2411.xml"/><Relationship Id="rId630" Type="http://schemas.openxmlformats.org/officeDocument/2006/relationships/image" Target="../media/image902.png"/><Relationship Id="rId672" Type="http://schemas.openxmlformats.org/officeDocument/2006/relationships/image" Target="../media/image955.png"/><Relationship Id="rId728" Type="http://schemas.openxmlformats.org/officeDocument/2006/relationships/image" Target="../media/image983.png"/><Relationship Id="rId22" Type="http://schemas.openxmlformats.org/officeDocument/2006/relationships/image" Target="../media/image67.png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325" Type="http://schemas.openxmlformats.org/officeDocument/2006/relationships/customXml" Target="../ink/ink2341.xml"/><Relationship Id="rId367" Type="http://schemas.openxmlformats.org/officeDocument/2006/relationships/customXml" Target="../ink/ink2362.xml"/><Relationship Id="rId532" Type="http://schemas.openxmlformats.org/officeDocument/2006/relationships/image" Target="../media/image855.png"/><Relationship Id="rId574" Type="http://schemas.openxmlformats.org/officeDocument/2006/relationships/image" Target="../media/image874.png"/><Relationship Id="rId171" Type="http://schemas.openxmlformats.org/officeDocument/2006/relationships/customXml" Target="../ink/ink2264.xml"/><Relationship Id="rId227" Type="http://schemas.openxmlformats.org/officeDocument/2006/relationships/customXml" Target="../ink/ink2292.xml"/><Relationship Id="rId269" Type="http://schemas.openxmlformats.org/officeDocument/2006/relationships/customXml" Target="../ink/ink2313.xml"/><Relationship Id="rId434" Type="http://schemas.openxmlformats.org/officeDocument/2006/relationships/image" Target="../media/image691.png"/><Relationship Id="rId476" Type="http://schemas.openxmlformats.org/officeDocument/2006/relationships/image" Target="../media/image829.png"/><Relationship Id="rId641" Type="http://schemas.openxmlformats.org/officeDocument/2006/relationships/customXml" Target="../ink/ink2499.xml"/><Relationship Id="rId683" Type="http://schemas.openxmlformats.org/officeDocument/2006/relationships/customXml" Target="../ink/ink2520.xml"/><Relationship Id="rId739" Type="http://schemas.openxmlformats.org/officeDocument/2006/relationships/customXml" Target="../ink/ink2548.xml"/><Relationship Id="rId33" Type="http://schemas.openxmlformats.org/officeDocument/2006/relationships/customXml" Target="../ink/ink2195.xml"/><Relationship Id="rId129" Type="http://schemas.openxmlformats.org/officeDocument/2006/relationships/customXml" Target="../ink/ink2243.xml"/><Relationship Id="rId280" Type="http://schemas.openxmlformats.org/officeDocument/2006/relationships/image" Target="../media/image472.png"/><Relationship Id="rId336" Type="http://schemas.openxmlformats.org/officeDocument/2006/relationships/image" Target="../media/image542.png"/><Relationship Id="rId501" Type="http://schemas.openxmlformats.org/officeDocument/2006/relationships/customXml" Target="../ink/ink2429.xml"/><Relationship Id="rId543" Type="http://schemas.openxmlformats.org/officeDocument/2006/relationships/customXml" Target="../ink/ink2450.xml"/><Relationship Id="rId75" Type="http://schemas.openxmlformats.org/officeDocument/2006/relationships/customXml" Target="../ink/ink2216.xml"/><Relationship Id="rId140" Type="http://schemas.openxmlformats.org/officeDocument/2006/relationships/image" Target="../media/image252.png"/><Relationship Id="rId182" Type="http://schemas.openxmlformats.org/officeDocument/2006/relationships/image" Target="../media/image321.png"/><Relationship Id="rId378" Type="http://schemas.openxmlformats.org/officeDocument/2006/relationships/image" Target="../media/image637.png"/><Relationship Id="rId403" Type="http://schemas.openxmlformats.org/officeDocument/2006/relationships/customXml" Target="../ink/ink2380.xml"/><Relationship Id="rId585" Type="http://schemas.openxmlformats.org/officeDocument/2006/relationships/customXml" Target="../ink/ink2471.xml"/><Relationship Id="rId750" Type="http://schemas.openxmlformats.org/officeDocument/2006/relationships/image" Target="../media/image994.png"/><Relationship Id="rId6" Type="http://schemas.openxmlformats.org/officeDocument/2006/relationships/image" Target="../media/image22.png"/><Relationship Id="rId238" Type="http://schemas.openxmlformats.org/officeDocument/2006/relationships/image" Target="../media/image451.png"/><Relationship Id="rId445" Type="http://schemas.openxmlformats.org/officeDocument/2006/relationships/customXml" Target="../ink/ink2401.xml"/><Relationship Id="rId487" Type="http://schemas.openxmlformats.org/officeDocument/2006/relationships/customXml" Target="../ink/ink2422.xml"/><Relationship Id="rId610" Type="http://schemas.openxmlformats.org/officeDocument/2006/relationships/image" Target="../media/image925.png"/><Relationship Id="rId652" Type="http://schemas.openxmlformats.org/officeDocument/2006/relationships/image" Target="../media/image945.png"/><Relationship Id="rId694" Type="http://schemas.openxmlformats.org/officeDocument/2006/relationships/image" Target="../media/image966.png"/><Relationship Id="rId708" Type="http://schemas.openxmlformats.org/officeDocument/2006/relationships/image" Target="../media/image973.png"/><Relationship Id="rId291" Type="http://schemas.openxmlformats.org/officeDocument/2006/relationships/customXml" Target="../ink/ink2324.xml"/><Relationship Id="rId305" Type="http://schemas.openxmlformats.org/officeDocument/2006/relationships/customXml" Target="../ink/ink2331.xml"/><Relationship Id="rId347" Type="http://schemas.openxmlformats.org/officeDocument/2006/relationships/customXml" Target="../ink/ink2352.xml"/><Relationship Id="rId512" Type="http://schemas.openxmlformats.org/officeDocument/2006/relationships/image" Target="../media/image917.png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2254.xml"/><Relationship Id="rId389" Type="http://schemas.openxmlformats.org/officeDocument/2006/relationships/customXml" Target="../ink/ink2373.xml"/><Relationship Id="rId554" Type="http://schemas.openxmlformats.org/officeDocument/2006/relationships/image" Target="../media/image865.png"/><Relationship Id="rId596" Type="http://schemas.openxmlformats.org/officeDocument/2006/relationships/image" Target="../media/image885.png"/><Relationship Id="rId193" Type="http://schemas.openxmlformats.org/officeDocument/2006/relationships/customXml" Target="../ink/ink2275.xml"/><Relationship Id="rId207" Type="http://schemas.openxmlformats.org/officeDocument/2006/relationships/customXml" Target="../ink/ink2282.xml"/><Relationship Id="rId249" Type="http://schemas.openxmlformats.org/officeDocument/2006/relationships/customXml" Target="../ink/ink2303.xml"/><Relationship Id="rId414" Type="http://schemas.openxmlformats.org/officeDocument/2006/relationships/image" Target="../media/image655.png"/><Relationship Id="rId456" Type="http://schemas.openxmlformats.org/officeDocument/2006/relationships/image" Target="../media/image702.png"/><Relationship Id="rId498" Type="http://schemas.openxmlformats.org/officeDocument/2006/relationships/image" Target="../media/image840.png"/><Relationship Id="rId621" Type="http://schemas.openxmlformats.org/officeDocument/2006/relationships/customXml" Target="../ink/ink2489.xml"/><Relationship Id="rId663" Type="http://schemas.openxmlformats.org/officeDocument/2006/relationships/customXml" Target="../ink/ink2510.xml"/><Relationship Id="rId13" Type="http://schemas.openxmlformats.org/officeDocument/2006/relationships/customXml" Target="../ink/ink2185.xml"/><Relationship Id="rId109" Type="http://schemas.openxmlformats.org/officeDocument/2006/relationships/customXml" Target="../ink/ink2233.xml"/><Relationship Id="rId260" Type="http://schemas.openxmlformats.org/officeDocument/2006/relationships/image" Target="../media/image462.png"/><Relationship Id="rId316" Type="http://schemas.openxmlformats.org/officeDocument/2006/relationships/image" Target="../media/image532.png"/><Relationship Id="rId523" Type="http://schemas.openxmlformats.org/officeDocument/2006/relationships/customXml" Target="../ink/ink2440.xml"/><Relationship Id="rId719" Type="http://schemas.openxmlformats.org/officeDocument/2006/relationships/customXml" Target="../ink/ink2538.xml"/><Relationship Id="rId55" Type="http://schemas.openxmlformats.org/officeDocument/2006/relationships/customXml" Target="../ink/ink2206.xml"/><Relationship Id="rId97" Type="http://schemas.openxmlformats.org/officeDocument/2006/relationships/customXml" Target="../ink/ink2227.xml"/><Relationship Id="rId120" Type="http://schemas.openxmlformats.org/officeDocument/2006/relationships/image" Target="../media/image242.png"/><Relationship Id="rId358" Type="http://schemas.openxmlformats.org/officeDocument/2006/relationships/image" Target="../media/image552.png"/><Relationship Id="rId565" Type="http://schemas.openxmlformats.org/officeDocument/2006/relationships/customXml" Target="../ink/ink2461.xml"/><Relationship Id="rId730" Type="http://schemas.openxmlformats.org/officeDocument/2006/relationships/image" Target="../media/image984.png"/><Relationship Id="rId162" Type="http://schemas.openxmlformats.org/officeDocument/2006/relationships/image" Target="../media/image311.png"/><Relationship Id="rId218" Type="http://schemas.openxmlformats.org/officeDocument/2006/relationships/image" Target="../media/image441.png"/><Relationship Id="rId425" Type="http://schemas.openxmlformats.org/officeDocument/2006/relationships/customXml" Target="../ink/ink2391.xml"/><Relationship Id="rId467" Type="http://schemas.openxmlformats.org/officeDocument/2006/relationships/customXml" Target="../ink/ink2412.xml"/><Relationship Id="rId632" Type="http://schemas.openxmlformats.org/officeDocument/2006/relationships/image" Target="../media/image935.png"/><Relationship Id="rId271" Type="http://schemas.openxmlformats.org/officeDocument/2006/relationships/customXml" Target="../ink/ink2314.xml"/><Relationship Id="rId674" Type="http://schemas.openxmlformats.org/officeDocument/2006/relationships/image" Target="../media/image956.png"/><Relationship Id="rId24" Type="http://schemas.openxmlformats.org/officeDocument/2006/relationships/image" Target="../media/image135.png"/><Relationship Id="rId66" Type="http://schemas.openxmlformats.org/officeDocument/2006/relationships/image" Target="../media/image156.png"/><Relationship Id="rId131" Type="http://schemas.openxmlformats.org/officeDocument/2006/relationships/customXml" Target="../ink/ink2244.xml"/><Relationship Id="rId327" Type="http://schemas.openxmlformats.org/officeDocument/2006/relationships/customXml" Target="../ink/ink2342.xml"/><Relationship Id="rId369" Type="http://schemas.openxmlformats.org/officeDocument/2006/relationships/customXml" Target="../ink/ink2363.xml"/><Relationship Id="rId534" Type="http://schemas.openxmlformats.org/officeDocument/2006/relationships/image" Target="../media/image856.png"/><Relationship Id="rId576" Type="http://schemas.openxmlformats.org/officeDocument/2006/relationships/image" Target="../media/image875.png"/><Relationship Id="rId741" Type="http://schemas.openxmlformats.org/officeDocument/2006/relationships/customXml" Target="../ink/ink2549.xml"/><Relationship Id="rId173" Type="http://schemas.openxmlformats.org/officeDocument/2006/relationships/customXml" Target="../ink/ink2265.xml"/><Relationship Id="rId229" Type="http://schemas.openxmlformats.org/officeDocument/2006/relationships/customXml" Target="../ink/ink2293.xml"/><Relationship Id="rId380" Type="http://schemas.openxmlformats.org/officeDocument/2006/relationships/image" Target="../media/image638.png"/><Relationship Id="rId436" Type="http://schemas.openxmlformats.org/officeDocument/2006/relationships/image" Target="../media/image692.png"/><Relationship Id="rId601" Type="http://schemas.openxmlformats.org/officeDocument/2006/relationships/customXml" Target="../ink/ink2479.xml"/><Relationship Id="rId643" Type="http://schemas.openxmlformats.org/officeDocument/2006/relationships/customXml" Target="../ink/ink2500.xml"/><Relationship Id="rId240" Type="http://schemas.openxmlformats.org/officeDocument/2006/relationships/image" Target="../media/image452.png"/><Relationship Id="rId478" Type="http://schemas.openxmlformats.org/officeDocument/2006/relationships/image" Target="../media/image830.png"/><Relationship Id="rId685" Type="http://schemas.openxmlformats.org/officeDocument/2006/relationships/customXml" Target="../ink/ink2521.xml"/><Relationship Id="rId35" Type="http://schemas.openxmlformats.org/officeDocument/2006/relationships/customXml" Target="../ink/ink2196.xml"/><Relationship Id="rId77" Type="http://schemas.openxmlformats.org/officeDocument/2006/relationships/customXml" Target="../ink/ink2217.xml"/><Relationship Id="rId100" Type="http://schemas.openxmlformats.org/officeDocument/2006/relationships/image" Target="../media/image232.png"/><Relationship Id="rId282" Type="http://schemas.openxmlformats.org/officeDocument/2006/relationships/image" Target="../media/image516.png"/><Relationship Id="rId338" Type="http://schemas.openxmlformats.org/officeDocument/2006/relationships/image" Target="../media/image543.png"/><Relationship Id="rId503" Type="http://schemas.openxmlformats.org/officeDocument/2006/relationships/customXml" Target="../ink/ink2430.xml"/><Relationship Id="rId545" Type="http://schemas.openxmlformats.org/officeDocument/2006/relationships/customXml" Target="../ink/ink2451.xml"/><Relationship Id="rId587" Type="http://schemas.openxmlformats.org/officeDocument/2006/relationships/customXml" Target="../ink/ink2472.xml"/><Relationship Id="rId710" Type="http://schemas.openxmlformats.org/officeDocument/2006/relationships/image" Target="../media/image974.png"/><Relationship Id="rId8" Type="http://schemas.openxmlformats.org/officeDocument/2006/relationships/image" Target="../media/image23.png"/><Relationship Id="rId142" Type="http://schemas.openxmlformats.org/officeDocument/2006/relationships/image" Target="../media/image253.png"/><Relationship Id="rId184" Type="http://schemas.openxmlformats.org/officeDocument/2006/relationships/image" Target="../media/image322.png"/><Relationship Id="rId391" Type="http://schemas.openxmlformats.org/officeDocument/2006/relationships/customXml" Target="../ink/ink2374.xml"/><Relationship Id="rId405" Type="http://schemas.openxmlformats.org/officeDocument/2006/relationships/customXml" Target="../ink/ink2381.xml"/><Relationship Id="rId447" Type="http://schemas.openxmlformats.org/officeDocument/2006/relationships/customXml" Target="../ink/ink2402.xml"/><Relationship Id="rId612" Type="http://schemas.openxmlformats.org/officeDocument/2006/relationships/image" Target="../media/image926.png"/><Relationship Id="rId251" Type="http://schemas.openxmlformats.org/officeDocument/2006/relationships/customXml" Target="../ink/ink2304.xml"/><Relationship Id="rId489" Type="http://schemas.openxmlformats.org/officeDocument/2006/relationships/customXml" Target="../ink/ink2423.xml"/><Relationship Id="rId654" Type="http://schemas.openxmlformats.org/officeDocument/2006/relationships/image" Target="../media/image946.png"/><Relationship Id="rId696" Type="http://schemas.openxmlformats.org/officeDocument/2006/relationships/image" Target="../media/image967.png"/><Relationship Id="rId46" Type="http://schemas.openxmlformats.org/officeDocument/2006/relationships/image" Target="../media/image146.png"/><Relationship Id="rId293" Type="http://schemas.openxmlformats.org/officeDocument/2006/relationships/customXml" Target="../ink/ink2325.xml"/><Relationship Id="rId307" Type="http://schemas.openxmlformats.org/officeDocument/2006/relationships/customXml" Target="../ink/ink2332.xml"/><Relationship Id="rId349" Type="http://schemas.openxmlformats.org/officeDocument/2006/relationships/customXml" Target="../ink/ink2353.xml"/><Relationship Id="rId514" Type="http://schemas.openxmlformats.org/officeDocument/2006/relationships/image" Target="../media/image847.png"/><Relationship Id="rId556" Type="http://schemas.openxmlformats.org/officeDocument/2006/relationships/image" Target="../media/image866.png"/><Relationship Id="rId721" Type="http://schemas.openxmlformats.org/officeDocument/2006/relationships/customXml" Target="../ink/ink2539.xml"/><Relationship Id="rId88" Type="http://schemas.openxmlformats.org/officeDocument/2006/relationships/image" Target="../media/image166.png"/><Relationship Id="rId111" Type="http://schemas.openxmlformats.org/officeDocument/2006/relationships/customXml" Target="../ink/ink2234.xml"/><Relationship Id="rId153" Type="http://schemas.openxmlformats.org/officeDocument/2006/relationships/customXml" Target="../ink/ink2255.xml"/><Relationship Id="rId195" Type="http://schemas.openxmlformats.org/officeDocument/2006/relationships/customXml" Target="../ink/ink2276.xml"/><Relationship Id="rId209" Type="http://schemas.openxmlformats.org/officeDocument/2006/relationships/customXml" Target="../ink/ink2283.xml"/><Relationship Id="rId360" Type="http://schemas.openxmlformats.org/officeDocument/2006/relationships/image" Target="../media/image553.png"/><Relationship Id="rId416" Type="http://schemas.openxmlformats.org/officeDocument/2006/relationships/image" Target="../media/image656.png"/><Relationship Id="rId598" Type="http://schemas.openxmlformats.org/officeDocument/2006/relationships/image" Target="../media/image919.png"/><Relationship Id="rId220" Type="http://schemas.openxmlformats.org/officeDocument/2006/relationships/image" Target="../media/image442.png"/><Relationship Id="rId458" Type="http://schemas.openxmlformats.org/officeDocument/2006/relationships/image" Target="../media/image703.png"/><Relationship Id="rId623" Type="http://schemas.openxmlformats.org/officeDocument/2006/relationships/customXml" Target="../ink/ink2490.xml"/><Relationship Id="rId665" Type="http://schemas.openxmlformats.org/officeDocument/2006/relationships/customXml" Target="../ink/ink2511.xml"/><Relationship Id="rId15" Type="http://schemas.openxmlformats.org/officeDocument/2006/relationships/customXml" Target="../ink/ink2186.xml"/><Relationship Id="rId57" Type="http://schemas.openxmlformats.org/officeDocument/2006/relationships/customXml" Target="../ink/ink2207.xml"/><Relationship Id="rId262" Type="http://schemas.openxmlformats.org/officeDocument/2006/relationships/image" Target="../media/image463.png"/><Relationship Id="rId318" Type="http://schemas.openxmlformats.org/officeDocument/2006/relationships/image" Target="../media/image533.png"/><Relationship Id="rId525" Type="http://schemas.openxmlformats.org/officeDocument/2006/relationships/customXml" Target="../ink/ink2441.xml"/><Relationship Id="rId567" Type="http://schemas.openxmlformats.org/officeDocument/2006/relationships/customXml" Target="../ink/ink2462.xml"/><Relationship Id="rId732" Type="http://schemas.openxmlformats.org/officeDocument/2006/relationships/image" Target="../media/image985.png"/><Relationship Id="rId99" Type="http://schemas.openxmlformats.org/officeDocument/2006/relationships/customXml" Target="../ink/ink2228.xml"/><Relationship Id="rId122" Type="http://schemas.openxmlformats.org/officeDocument/2006/relationships/image" Target="../media/image243.png"/><Relationship Id="rId164" Type="http://schemas.openxmlformats.org/officeDocument/2006/relationships/image" Target="../media/image312.png"/><Relationship Id="rId371" Type="http://schemas.openxmlformats.org/officeDocument/2006/relationships/customXml" Target="../ink/ink2364.xml"/><Relationship Id="rId427" Type="http://schemas.openxmlformats.org/officeDocument/2006/relationships/customXml" Target="../ink/ink2392.xml"/><Relationship Id="rId469" Type="http://schemas.openxmlformats.org/officeDocument/2006/relationships/customXml" Target="../ink/ink2413.xml"/><Relationship Id="rId634" Type="http://schemas.openxmlformats.org/officeDocument/2006/relationships/image" Target="../media/image936.png"/><Relationship Id="rId676" Type="http://schemas.openxmlformats.org/officeDocument/2006/relationships/image" Target="../media/image957.png"/><Relationship Id="rId26" Type="http://schemas.openxmlformats.org/officeDocument/2006/relationships/image" Target="../media/image136.png"/><Relationship Id="rId231" Type="http://schemas.openxmlformats.org/officeDocument/2006/relationships/customXml" Target="../ink/ink2294.xml"/><Relationship Id="rId273" Type="http://schemas.openxmlformats.org/officeDocument/2006/relationships/customXml" Target="../ink/ink2315.xml"/><Relationship Id="rId329" Type="http://schemas.openxmlformats.org/officeDocument/2006/relationships/customXml" Target="../ink/ink2343.xml"/><Relationship Id="rId480" Type="http://schemas.openxmlformats.org/officeDocument/2006/relationships/image" Target="../media/image831.png"/><Relationship Id="rId536" Type="http://schemas.openxmlformats.org/officeDocument/2006/relationships/image" Target="../media/image918.png"/><Relationship Id="rId701" Type="http://schemas.openxmlformats.org/officeDocument/2006/relationships/customXml" Target="../ink/ink2529.xml"/><Relationship Id="rId68" Type="http://schemas.openxmlformats.org/officeDocument/2006/relationships/image" Target="../media/image157.png"/><Relationship Id="rId133" Type="http://schemas.openxmlformats.org/officeDocument/2006/relationships/customXml" Target="../ink/ink2245.xml"/><Relationship Id="rId175" Type="http://schemas.openxmlformats.org/officeDocument/2006/relationships/customXml" Target="../ink/ink2266.xml"/><Relationship Id="rId340" Type="http://schemas.openxmlformats.org/officeDocument/2006/relationships/image" Target="../media/image544.png"/><Relationship Id="rId578" Type="http://schemas.openxmlformats.org/officeDocument/2006/relationships/image" Target="../media/image876.png"/><Relationship Id="rId743" Type="http://schemas.openxmlformats.org/officeDocument/2006/relationships/customXml" Target="../ink/ink2550.xml"/><Relationship Id="rId200" Type="http://schemas.openxmlformats.org/officeDocument/2006/relationships/image" Target="../media/image432.png"/><Relationship Id="rId382" Type="http://schemas.openxmlformats.org/officeDocument/2006/relationships/image" Target="../media/image639.png"/><Relationship Id="rId438" Type="http://schemas.openxmlformats.org/officeDocument/2006/relationships/image" Target="../media/image693.png"/><Relationship Id="rId603" Type="http://schemas.openxmlformats.org/officeDocument/2006/relationships/customXml" Target="../ink/ink2480.xml"/><Relationship Id="rId645" Type="http://schemas.openxmlformats.org/officeDocument/2006/relationships/customXml" Target="../ink/ink2501.xml"/><Relationship Id="rId687" Type="http://schemas.openxmlformats.org/officeDocument/2006/relationships/customXml" Target="../ink/ink2522.xml"/><Relationship Id="rId242" Type="http://schemas.openxmlformats.org/officeDocument/2006/relationships/image" Target="../media/image453.png"/><Relationship Id="rId284" Type="http://schemas.openxmlformats.org/officeDocument/2006/relationships/image" Target="../media/image517.png"/><Relationship Id="rId491" Type="http://schemas.openxmlformats.org/officeDocument/2006/relationships/customXml" Target="../ink/ink2424.xml"/><Relationship Id="rId505" Type="http://schemas.openxmlformats.org/officeDocument/2006/relationships/customXml" Target="../ink/ink2431.xml"/><Relationship Id="rId712" Type="http://schemas.openxmlformats.org/officeDocument/2006/relationships/image" Target="../media/image975.png"/><Relationship Id="rId37" Type="http://schemas.openxmlformats.org/officeDocument/2006/relationships/customXml" Target="../ink/ink2197.xml"/><Relationship Id="rId79" Type="http://schemas.openxmlformats.org/officeDocument/2006/relationships/customXml" Target="../ink/ink2218.xml"/><Relationship Id="rId102" Type="http://schemas.openxmlformats.org/officeDocument/2006/relationships/image" Target="../media/image233.png"/><Relationship Id="rId144" Type="http://schemas.openxmlformats.org/officeDocument/2006/relationships/image" Target="../media/image254.png"/><Relationship Id="rId547" Type="http://schemas.openxmlformats.org/officeDocument/2006/relationships/customXml" Target="../ink/ink2452.xml"/><Relationship Id="rId589" Type="http://schemas.openxmlformats.org/officeDocument/2006/relationships/customXml" Target="../ink/ink2473.xml"/><Relationship Id="rId90" Type="http://schemas.openxmlformats.org/officeDocument/2006/relationships/image" Target="../media/image108.png"/><Relationship Id="rId186" Type="http://schemas.openxmlformats.org/officeDocument/2006/relationships/image" Target="../media/image289.png"/><Relationship Id="rId351" Type="http://schemas.openxmlformats.org/officeDocument/2006/relationships/customXml" Target="../ink/ink2354.xml"/><Relationship Id="rId393" Type="http://schemas.openxmlformats.org/officeDocument/2006/relationships/customXml" Target="../ink/ink2375.xml"/><Relationship Id="rId407" Type="http://schemas.openxmlformats.org/officeDocument/2006/relationships/customXml" Target="../ink/ink2382.xml"/><Relationship Id="rId449" Type="http://schemas.openxmlformats.org/officeDocument/2006/relationships/customXml" Target="../ink/ink2403.xml"/><Relationship Id="rId614" Type="http://schemas.openxmlformats.org/officeDocument/2006/relationships/image" Target="../media/image927.png"/><Relationship Id="rId656" Type="http://schemas.openxmlformats.org/officeDocument/2006/relationships/image" Target="../media/image947.png"/><Relationship Id="rId211" Type="http://schemas.openxmlformats.org/officeDocument/2006/relationships/customXml" Target="../ink/ink2284.xml"/><Relationship Id="rId253" Type="http://schemas.openxmlformats.org/officeDocument/2006/relationships/customXml" Target="../ink/ink2305.xml"/><Relationship Id="rId295" Type="http://schemas.openxmlformats.org/officeDocument/2006/relationships/customXml" Target="../ink/ink2326.xml"/><Relationship Id="rId309" Type="http://schemas.openxmlformats.org/officeDocument/2006/relationships/customXml" Target="../ink/ink2333.xml"/><Relationship Id="rId460" Type="http://schemas.openxmlformats.org/officeDocument/2006/relationships/image" Target="../media/image704.png"/><Relationship Id="rId516" Type="http://schemas.openxmlformats.org/officeDocument/2006/relationships/image" Target="../media/image848.png"/><Relationship Id="rId698" Type="http://schemas.openxmlformats.org/officeDocument/2006/relationships/image" Target="../media/image968.png"/><Relationship Id="rId48" Type="http://schemas.openxmlformats.org/officeDocument/2006/relationships/image" Target="../media/image147.png"/><Relationship Id="rId113" Type="http://schemas.openxmlformats.org/officeDocument/2006/relationships/customXml" Target="../ink/ink2235.xml"/><Relationship Id="rId320" Type="http://schemas.openxmlformats.org/officeDocument/2006/relationships/image" Target="../media/image534.png"/><Relationship Id="rId558" Type="http://schemas.openxmlformats.org/officeDocument/2006/relationships/image" Target="../media/image867.png"/><Relationship Id="rId723" Type="http://schemas.openxmlformats.org/officeDocument/2006/relationships/customXml" Target="../ink/ink2540.xml"/><Relationship Id="rId155" Type="http://schemas.openxmlformats.org/officeDocument/2006/relationships/customXml" Target="../ink/ink2256.xml"/><Relationship Id="rId197" Type="http://schemas.openxmlformats.org/officeDocument/2006/relationships/customXml" Target="../ink/ink2277.xml"/><Relationship Id="rId362" Type="http://schemas.openxmlformats.org/officeDocument/2006/relationships/image" Target="../media/image554.png"/><Relationship Id="rId418" Type="http://schemas.openxmlformats.org/officeDocument/2006/relationships/image" Target="../media/image684.png"/><Relationship Id="rId625" Type="http://schemas.openxmlformats.org/officeDocument/2006/relationships/customXml" Target="../ink/ink2491.xml"/><Relationship Id="rId222" Type="http://schemas.openxmlformats.org/officeDocument/2006/relationships/image" Target="../media/image443.png"/><Relationship Id="rId264" Type="http://schemas.openxmlformats.org/officeDocument/2006/relationships/image" Target="../media/image464.png"/><Relationship Id="rId471" Type="http://schemas.openxmlformats.org/officeDocument/2006/relationships/customXml" Target="../ink/ink2414.xml"/><Relationship Id="rId667" Type="http://schemas.openxmlformats.org/officeDocument/2006/relationships/customXml" Target="../ink/ink2512.xml"/><Relationship Id="rId17" Type="http://schemas.openxmlformats.org/officeDocument/2006/relationships/customXml" Target="../ink/ink2187.xml"/><Relationship Id="rId59" Type="http://schemas.openxmlformats.org/officeDocument/2006/relationships/customXml" Target="../ink/ink2208.xml"/><Relationship Id="rId124" Type="http://schemas.openxmlformats.org/officeDocument/2006/relationships/image" Target="../media/image244.png"/><Relationship Id="rId527" Type="http://schemas.openxmlformats.org/officeDocument/2006/relationships/customXml" Target="../ink/ink2442.xml"/><Relationship Id="rId569" Type="http://schemas.openxmlformats.org/officeDocument/2006/relationships/customXml" Target="../ink/ink2463.xml"/><Relationship Id="rId734" Type="http://schemas.openxmlformats.org/officeDocument/2006/relationships/image" Target="../media/image986.png"/><Relationship Id="rId70" Type="http://schemas.openxmlformats.org/officeDocument/2006/relationships/image" Target="../media/image158.png"/><Relationship Id="rId166" Type="http://schemas.openxmlformats.org/officeDocument/2006/relationships/image" Target="../media/image313.png"/><Relationship Id="rId331" Type="http://schemas.openxmlformats.org/officeDocument/2006/relationships/customXml" Target="../ink/ink2344.xml"/><Relationship Id="rId373" Type="http://schemas.openxmlformats.org/officeDocument/2006/relationships/customXml" Target="../ink/ink2365.xml"/><Relationship Id="rId429" Type="http://schemas.openxmlformats.org/officeDocument/2006/relationships/customXml" Target="../ink/ink2393.xml"/><Relationship Id="rId580" Type="http://schemas.openxmlformats.org/officeDocument/2006/relationships/image" Target="../media/image877.png"/><Relationship Id="rId636" Type="http://schemas.openxmlformats.org/officeDocument/2006/relationships/image" Target="../media/image937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2295.xml"/><Relationship Id="rId440" Type="http://schemas.openxmlformats.org/officeDocument/2006/relationships/image" Target="../media/image694.png"/><Relationship Id="rId678" Type="http://schemas.openxmlformats.org/officeDocument/2006/relationships/image" Target="../media/image958.png"/><Relationship Id="rId28" Type="http://schemas.openxmlformats.org/officeDocument/2006/relationships/image" Target="../media/image137.png"/><Relationship Id="rId275" Type="http://schemas.openxmlformats.org/officeDocument/2006/relationships/customXml" Target="../ink/ink2316.xml"/><Relationship Id="rId300" Type="http://schemas.openxmlformats.org/officeDocument/2006/relationships/image" Target="../media/image524.png"/><Relationship Id="rId482" Type="http://schemas.openxmlformats.org/officeDocument/2006/relationships/image" Target="../media/image832.png"/><Relationship Id="rId538" Type="http://schemas.openxmlformats.org/officeDocument/2006/relationships/image" Target="../media/image858.png"/><Relationship Id="rId703" Type="http://schemas.openxmlformats.org/officeDocument/2006/relationships/customXml" Target="../ink/ink2530.xml"/><Relationship Id="rId745" Type="http://schemas.openxmlformats.org/officeDocument/2006/relationships/customXml" Target="../ink/ink2551.xml"/><Relationship Id="rId81" Type="http://schemas.openxmlformats.org/officeDocument/2006/relationships/customXml" Target="../ink/ink2219.xml"/><Relationship Id="rId135" Type="http://schemas.openxmlformats.org/officeDocument/2006/relationships/customXml" Target="../ink/ink2246.xml"/><Relationship Id="rId177" Type="http://schemas.openxmlformats.org/officeDocument/2006/relationships/customXml" Target="../ink/ink2267.xml"/><Relationship Id="rId342" Type="http://schemas.openxmlformats.org/officeDocument/2006/relationships/image" Target="../media/image545.png"/><Relationship Id="rId384" Type="http://schemas.openxmlformats.org/officeDocument/2006/relationships/image" Target="../media/image640.png"/><Relationship Id="rId591" Type="http://schemas.openxmlformats.org/officeDocument/2006/relationships/customXml" Target="../ink/ink2474.xml"/><Relationship Id="rId605" Type="http://schemas.openxmlformats.org/officeDocument/2006/relationships/customXml" Target="../ink/ink2481.xml"/><Relationship Id="rId202" Type="http://schemas.openxmlformats.org/officeDocument/2006/relationships/image" Target="../media/image433.png"/><Relationship Id="rId244" Type="http://schemas.openxmlformats.org/officeDocument/2006/relationships/image" Target="../media/image454.png"/><Relationship Id="rId647" Type="http://schemas.openxmlformats.org/officeDocument/2006/relationships/customXml" Target="../ink/ink2502.xml"/><Relationship Id="rId689" Type="http://schemas.openxmlformats.org/officeDocument/2006/relationships/customXml" Target="../ink/ink2523.xml"/><Relationship Id="rId39" Type="http://schemas.openxmlformats.org/officeDocument/2006/relationships/customXml" Target="../ink/ink2198.xml"/><Relationship Id="rId286" Type="http://schemas.openxmlformats.org/officeDocument/2006/relationships/image" Target="../media/image518.png"/><Relationship Id="rId451" Type="http://schemas.openxmlformats.org/officeDocument/2006/relationships/customXml" Target="../ink/ink2404.xml"/><Relationship Id="rId493" Type="http://schemas.openxmlformats.org/officeDocument/2006/relationships/customXml" Target="../ink/ink2425.xml"/><Relationship Id="rId507" Type="http://schemas.openxmlformats.org/officeDocument/2006/relationships/customXml" Target="../ink/ink2432.xml"/><Relationship Id="rId549" Type="http://schemas.openxmlformats.org/officeDocument/2006/relationships/customXml" Target="../ink/ink2453.xml"/><Relationship Id="rId714" Type="http://schemas.openxmlformats.org/officeDocument/2006/relationships/image" Target="../media/image976.png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46" Type="http://schemas.openxmlformats.org/officeDocument/2006/relationships/image" Target="../media/image255.png"/><Relationship Id="rId188" Type="http://schemas.openxmlformats.org/officeDocument/2006/relationships/image" Target="../media/image323.png"/><Relationship Id="rId311" Type="http://schemas.openxmlformats.org/officeDocument/2006/relationships/customXml" Target="../ink/ink2334.xml"/><Relationship Id="rId353" Type="http://schemas.openxmlformats.org/officeDocument/2006/relationships/customXml" Target="../ink/ink2355.xml"/><Relationship Id="rId395" Type="http://schemas.openxmlformats.org/officeDocument/2006/relationships/customXml" Target="../ink/ink2376.xml"/><Relationship Id="rId409" Type="http://schemas.openxmlformats.org/officeDocument/2006/relationships/customXml" Target="../ink/ink2383.xml"/><Relationship Id="rId560" Type="http://schemas.openxmlformats.org/officeDocument/2006/relationships/image" Target="../media/image868.png"/><Relationship Id="rId92" Type="http://schemas.openxmlformats.org/officeDocument/2006/relationships/image" Target="../media/image167.png"/><Relationship Id="rId213" Type="http://schemas.openxmlformats.org/officeDocument/2006/relationships/customXml" Target="../ink/ink2285.xml"/><Relationship Id="rId420" Type="http://schemas.openxmlformats.org/officeDocument/2006/relationships/image" Target="../media/image685.png"/><Relationship Id="rId616" Type="http://schemas.openxmlformats.org/officeDocument/2006/relationships/image" Target="../media/image928.png"/><Relationship Id="rId658" Type="http://schemas.openxmlformats.org/officeDocument/2006/relationships/image" Target="../media/image948.png"/><Relationship Id="rId255" Type="http://schemas.openxmlformats.org/officeDocument/2006/relationships/customXml" Target="../ink/ink2306.xml"/><Relationship Id="rId297" Type="http://schemas.openxmlformats.org/officeDocument/2006/relationships/customXml" Target="../ink/ink2327.xml"/><Relationship Id="rId462" Type="http://schemas.openxmlformats.org/officeDocument/2006/relationships/image" Target="../media/image705.png"/><Relationship Id="rId518" Type="http://schemas.openxmlformats.org/officeDocument/2006/relationships/image" Target="../media/image849.png"/><Relationship Id="rId725" Type="http://schemas.openxmlformats.org/officeDocument/2006/relationships/customXml" Target="../ink/ink2541.xml"/><Relationship Id="rId115" Type="http://schemas.openxmlformats.org/officeDocument/2006/relationships/customXml" Target="../ink/ink2236.xml"/><Relationship Id="rId157" Type="http://schemas.openxmlformats.org/officeDocument/2006/relationships/customXml" Target="../ink/ink2257.xml"/><Relationship Id="rId322" Type="http://schemas.openxmlformats.org/officeDocument/2006/relationships/image" Target="../media/image535.png"/><Relationship Id="rId364" Type="http://schemas.openxmlformats.org/officeDocument/2006/relationships/image" Target="../media/image608.png"/><Relationship Id="rId61" Type="http://schemas.openxmlformats.org/officeDocument/2006/relationships/customXml" Target="../ink/ink2209.xml"/><Relationship Id="rId199" Type="http://schemas.openxmlformats.org/officeDocument/2006/relationships/customXml" Target="../ink/ink2278.xml"/><Relationship Id="rId571" Type="http://schemas.openxmlformats.org/officeDocument/2006/relationships/customXml" Target="../ink/ink2464.xml"/><Relationship Id="rId627" Type="http://schemas.openxmlformats.org/officeDocument/2006/relationships/customXml" Target="../ink/ink2492.xml"/><Relationship Id="rId669" Type="http://schemas.openxmlformats.org/officeDocument/2006/relationships/customXml" Target="../ink/ink2513.xml"/><Relationship Id="rId19" Type="http://schemas.openxmlformats.org/officeDocument/2006/relationships/customXml" Target="../ink/ink2188.xml"/><Relationship Id="rId224" Type="http://schemas.openxmlformats.org/officeDocument/2006/relationships/image" Target="../media/image444.png"/><Relationship Id="rId266" Type="http://schemas.openxmlformats.org/officeDocument/2006/relationships/image" Target="../media/image465.png"/><Relationship Id="rId431" Type="http://schemas.openxmlformats.org/officeDocument/2006/relationships/customXml" Target="../ink/ink2394.xml"/><Relationship Id="rId473" Type="http://schemas.openxmlformats.org/officeDocument/2006/relationships/customXml" Target="../ink/ink2415.xml"/><Relationship Id="rId529" Type="http://schemas.openxmlformats.org/officeDocument/2006/relationships/customXml" Target="../ink/ink2443.xml"/><Relationship Id="rId680" Type="http://schemas.openxmlformats.org/officeDocument/2006/relationships/image" Target="../media/image959.png"/><Relationship Id="rId736" Type="http://schemas.openxmlformats.org/officeDocument/2006/relationships/image" Target="../media/image987.png"/><Relationship Id="rId30" Type="http://schemas.openxmlformats.org/officeDocument/2006/relationships/image" Target="../media/image138.png"/><Relationship Id="rId126" Type="http://schemas.openxmlformats.org/officeDocument/2006/relationships/image" Target="../media/image245.png"/><Relationship Id="rId168" Type="http://schemas.openxmlformats.org/officeDocument/2006/relationships/image" Target="../media/image314.png"/><Relationship Id="rId333" Type="http://schemas.openxmlformats.org/officeDocument/2006/relationships/customXml" Target="../ink/ink2345.xml"/><Relationship Id="rId540" Type="http://schemas.openxmlformats.org/officeDocument/2006/relationships/image" Target="../media/image859.png"/><Relationship Id="rId72" Type="http://schemas.openxmlformats.org/officeDocument/2006/relationships/image" Target="../media/image159.png"/><Relationship Id="rId375" Type="http://schemas.openxmlformats.org/officeDocument/2006/relationships/customXml" Target="../ink/ink2366.xml"/><Relationship Id="rId582" Type="http://schemas.openxmlformats.org/officeDocument/2006/relationships/image" Target="../media/image878.png"/><Relationship Id="rId638" Type="http://schemas.openxmlformats.org/officeDocument/2006/relationships/image" Target="../media/image938.png"/><Relationship Id="rId3" Type="http://schemas.openxmlformats.org/officeDocument/2006/relationships/customXml" Target="../ink/ink2180.xml"/><Relationship Id="rId235" Type="http://schemas.openxmlformats.org/officeDocument/2006/relationships/customXml" Target="../ink/ink2296.xml"/><Relationship Id="rId277" Type="http://schemas.openxmlformats.org/officeDocument/2006/relationships/customXml" Target="../ink/ink2317.xml"/><Relationship Id="rId400" Type="http://schemas.openxmlformats.org/officeDocument/2006/relationships/image" Target="../media/image648.png"/><Relationship Id="rId442" Type="http://schemas.openxmlformats.org/officeDocument/2006/relationships/image" Target="../media/image695.png"/><Relationship Id="rId484" Type="http://schemas.openxmlformats.org/officeDocument/2006/relationships/image" Target="../media/image833.png"/><Relationship Id="rId705" Type="http://schemas.openxmlformats.org/officeDocument/2006/relationships/customXml" Target="../ink/ink2531.xml"/><Relationship Id="rId137" Type="http://schemas.openxmlformats.org/officeDocument/2006/relationships/customXml" Target="../ink/ink2247.xml"/><Relationship Id="rId302" Type="http://schemas.openxmlformats.org/officeDocument/2006/relationships/image" Target="../media/image525.png"/><Relationship Id="rId344" Type="http://schemas.openxmlformats.org/officeDocument/2006/relationships/image" Target="../media/image546.png"/><Relationship Id="rId691" Type="http://schemas.openxmlformats.org/officeDocument/2006/relationships/customXml" Target="../ink/ink2524.xml"/><Relationship Id="rId747" Type="http://schemas.openxmlformats.org/officeDocument/2006/relationships/customXml" Target="../ink/ink2552.xml"/><Relationship Id="rId41" Type="http://schemas.openxmlformats.org/officeDocument/2006/relationships/customXml" Target="../ink/ink2199.xml"/><Relationship Id="rId83" Type="http://schemas.openxmlformats.org/officeDocument/2006/relationships/customXml" Target="../ink/ink2220.xml"/><Relationship Id="rId179" Type="http://schemas.openxmlformats.org/officeDocument/2006/relationships/customXml" Target="../ink/ink2268.xml"/><Relationship Id="rId386" Type="http://schemas.openxmlformats.org/officeDocument/2006/relationships/image" Target="../media/image641.png"/><Relationship Id="rId551" Type="http://schemas.openxmlformats.org/officeDocument/2006/relationships/customXml" Target="../ink/ink2454.xml"/><Relationship Id="rId593" Type="http://schemas.openxmlformats.org/officeDocument/2006/relationships/customXml" Target="../ink/ink2475.xml"/><Relationship Id="rId607" Type="http://schemas.openxmlformats.org/officeDocument/2006/relationships/customXml" Target="../ink/ink2482.xml"/><Relationship Id="rId649" Type="http://schemas.openxmlformats.org/officeDocument/2006/relationships/customXml" Target="../ink/ink2503.xml"/><Relationship Id="rId190" Type="http://schemas.openxmlformats.org/officeDocument/2006/relationships/image" Target="../media/image324.png"/><Relationship Id="rId204" Type="http://schemas.openxmlformats.org/officeDocument/2006/relationships/image" Target="../media/image434.png"/><Relationship Id="rId246" Type="http://schemas.openxmlformats.org/officeDocument/2006/relationships/image" Target="../media/image455.png"/><Relationship Id="rId288" Type="http://schemas.openxmlformats.org/officeDocument/2006/relationships/image" Target="../media/image519.png"/><Relationship Id="rId411" Type="http://schemas.openxmlformats.org/officeDocument/2006/relationships/customXml" Target="../ink/ink2384.xml"/><Relationship Id="rId453" Type="http://schemas.openxmlformats.org/officeDocument/2006/relationships/customXml" Target="../ink/ink2405.xml"/><Relationship Id="rId509" Type="http://schemas.openxmlformats.org/officeDocument/2006/relationships/customXml" Target="../ink/ink2433.xml"/><Relationship Id="rId660" Type="http://schemas.openxmlformats.org/officeDocument/2006/relationships/image" Target="../media/image949.png"/><Relationship Id="rId106" Type="http://schemas.openxmlformats.org/officeDocument/2006/relationships/image" Target="../media/image235.png"/><Relationship Id="rId313" Type="http://schemas.openxmlformats.org/officeDocument/2006/relationships/customXml" Target="../ink/ink2335.xml"/><Relationship Id="rId495" Type="http://schemas.openxmlformats.org/officeDocument/2006/relationships/customXml" Target="../ink/ink2426.xml"/><Relationship Id="rId716" Type="http://schemas.openxmlformats.org/officeDocument/2006/relationships/image" Target="../media/image977.png"/><Relationship Id="rId10" Type="http://schemas.openxmlformats.org/officeDocument/2006/relationships/image" Target="../media/image24.png"/><Relationship Id="rId52" Type="http://schemas.openxmlformats.org/officeDocument/2006/relationships/image" Target="../media/image149.png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355" Type="http://schemas.openxmlformats.org/officeDocument/2006/relationships/customXml" Target="../ink/ink2356.xml"/><Relationship Id="rId397" Type="http://schemas.openxmlformats.org/officeDocument/2006/relationships/customXml" Target="../ink/ink2377.xml"/><Relationship Id="rId520" Type="http://schemas.openxmlformats.org/officeDocument/2006/relationships/image" Target="../media/image850.png"/><Relationship Id="rId562" Type="http://schemas.openxmlformats.org/officeDocument/2006/relationships/image" Target="../media/image869.png"/><Relationship Id="rId618" Type="http://schemas.openxmlformats.org/officeDocument/2006/relationships/image" Target="../media/image929.png"/><Relationship Id="rId215" Type="http://schemas.openxmlformats.org/officeDocument/2006/relationships/customXml" Target="../ink/ink2286.xml"/><Relationship Id="rId257" Type="http://schemas.openxmlformats.org/officeDocument/2006/relationships/customXml" Target="../ink/ink2307.xml"/><Relationship Id="rId422" Type="http://schemas.openxmlformats.org/officeDocument/2006/relationships/image" Target="../media/image686.png"/><Relationship Id="rId464" Type="http://schemas.openxmlformats.org/officeDocument/2006/relationships/image" Target="../media/image680.png"/><Relationship Id="rId299" Type="http://schemas.openxmlformats.org/officeDocument/2006/relationships/customXml" Target="../ink/ink2328.xml"/><Relationship Id="rId727" Type="http://schemas.openxmlformats.org/officeDocument/2006/relationships/customXml" Target="../ink/ink2542.xml"/><Relationship Id="rId63" Type="http://schemas.openxmlformats.org/officeDocument/2006/relationships/customXml" Target="../ink/ink2210.xml"/><Relationship Id="rId159" Type="http://schemas.openxmlformats.org/officeDocument/2006/relationships/customXml" Target="../ink/ink2258.xml"/><Relationship Id="rId366" Type="http://schemas.openxmlformats.org/officeDocument/2006/relationships/image" Target="../media/image609.png"/><Relationship Id="rId573" Type="http://schemas.openxmlformats.org/officeDocument/2006/relationships/customXml" Target="../ink/ink2465.xml"/><Relationship Id="rId226" Type="http://schemas.openxmlformats.org/officeDocument/2006/relationships/image" Target="../media/image445.png"/><Relationship Id="rId433" Type="http://schemas.openxmlformats.org/officeDocument/2006/relationships/customXml" Target="../ink/ink2395.xml"/><Relationship Id="rId640" Type="http://schemas.openxmlformats.org/officeDocument/2006/relationships/image" Target="../media/image939.png"/><Relationship Id="rId738" Type="http://schemas.openxmlformats.org/officeDocument/2006/relationships/image" Target="../media/image988.png"/><Relationship Id="rId74" Type="http://schemas.openxmlformats.org/officeDocument/2006/relationships/image" Target="../media/image160.png"/><Relationship Id="rId377" Type="http://schemas.openxmlformats.org/officeDocument/2006/relationships/customXml" Target="../ink/ink2367.xml"/><Relationship Id="rId500" Type="http://schemas.openxmlformats.org/officeDocument/2006/relationships/image" Target="../media/image841.png"/><Relationship Id="rId584" Type="http://schemas.openxmlformats.org/officeDocument/2006/relationships/image" Target="../media/image879.png"/><Relationship Id="rId5" Type="http://schemas.openxmlformats.org/officeDocument/2006/relationships/customXml" Target="../ink/ink2181.xml"/><Relationship Id="rId237" Type="http://schemas.openxmlformats.org/officeDocument/2006/relationships/customXml" Target="../ink/ink2297.xml"/><Relationship Id="rId444" Type="http://schemas.openxmlformats.org/officeDocument/2006/relationships/image" Target="../media/image696.png"/><Relationship Id="rId651" Type="http://schemas.openxmlformats.org/officeDocument/2006/relationships/customXml" Target="../ink/ink2504.xml"/><Relationship Id="rId749" Type="http://schemas.openxmlformats.org/officeDocument/2006/relationships/customXml" Target="../ink/ink2553.xml"/><Relationship Id="rId290" Type="http://schemas.openxmlformats.org/officeDocument/2006/relationships/image" Target="../media/image520.png"/><Relationship Id="rId304" Type="http://schemas.openxmlformats.org/officeDocument/2006/relationships/image" Target="../media/image526.png"/><Relationship Id="rId388" Type="http://schemas.openxmlformats.org/officeDocument/2006/relationships/image" Target="../media/image642.png"/><Relationship Id="rId511" Type="http://schemas.openxmlformats.org/officeDocument/2006/relationships/customXml" Target="../ink/ink2434.xml"/><Relationship Id="rId609" Type="http://schemas.openxmlformats.org/officeDocument/2006/relationships/customXml" Target="../ink/ink2483.xml"/><Relationship Id="rId85" Type="http://schemas.openxmlformats.org/officeDocument/2006/relationships/customXml" Target="../ink/ink2221.xml"/><Relationship Id="rId150" Type="http://schemas.openxmlformats.org/officeDocument/2006/relationships/image" Target="../media/image257.png"/><Relationship Id="rId595" Type="http://schemas.openxmlformats.org/officeDocument/2006/relationships/customXml" Target="../ink/ink2476.xml"/><Relationship Id="rId248" Type="http://schemas.openxmlformats.org/officeDocument/2006/relationships/image" Target="../media/image456.png"/><Relationship Id="rId455" Type="http://schemas.openxmlformats.org/officeDocument/2006/relationships/customXml" Target="../ink/ink2406.xml"/><Relationship Id="rId662" Type="http://schemas.openxmlformats.org/officeDocument/2006/relationships/image" Target="../media/image950.png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315" Type="http://schemas.openxmlformats.org/officeDocument/2006/relationships/customXml" Target="../ink/ink2336.xml"/><Relationship Id="rId522" Type="http://schemas.openxmlformats.org/officeDocument/2006/relationships/image" Target="../media/image851.png"/><Relationship Id="rId96" Type="http://schemas.openxmlformats.org/officeDocument/2006/relationships/image" Target="../media/image169.png"/><Relationship Id="rId161" Type="http://schemas.openxmlformats.org/officeDocument/2006/relationships/customXml" Target="../ink/ink2259.xml"/><Relationship Id="rId399" Type="http://schemas.openxmlformats.org/officeDocument/2006/relationships/customXml" Target="../ink/ink2378.xml"/><Relationship Id="rId259" Type="http://schemas.openxmlformats.org/officeDocument/2006/relationships/customXml" Target="../ink/ink2308.xml"/><Relationship Id="rId466" Type="http://schemas.openxmlformats.org/officeDocument/2006/relationships/image" Target="../media/image706.png"/><Relationship Id="rId673" Type="http://schemas.openxmlformats.org/officeDocument/2006/relationships/customXml" Target="../ink/ink2515.xml"/><Relationship Id="rId23" Type="http://schemas.openxmlformats.org/officeDocument/2006/relationships/customXml" Target="../ink/ink2190.xml"/><Relationship Id="rId119" Type="http://schemas.openxmlformats.org/officeDocument/2006/relationships/customXml" Target="../ink/ink2238.xml"/><Relationship Id="rId326" Type="http://schemas.openxmlformats.org/officeDocument/2006/relationships/image" Target="../media/image537.png"/><Relationship Id="rId533" Type="http://schemas.openxmlformats.org/officeDocument/2006/relationships/customXml" Target="../ink/ink2445.xml"/><Relationship Id="rId740" Type="http://schemas.openxmlformats.org/officeDocument/2006/relationships/image" Target="../media/image989.png"/><Relationship Id="rId172" Type="http://schemas.openxmlformats.org/officeDocument/2006/relationships/image" Target="../media/image316.png"/><Relationship Id="rId477" Type="http://schemas.openxmlformats.org/officeDocument/2006/relationships/customXml" Target="../ink/ink2417.xml"/><Relationship Id="rId600" Type="http://schemas.openxmlformats.org/officeDocument/2006/relationships/image" Target="../media/image920.png"/><Relationship Id="rId684" Type="http://schemas.openxmlformats.org/officeDocument/2006/relationships/image" Target="../media/image961.png"/><Relationship Id="rId337" Type="http://schemas.openxmlformats.org/officeDocument/2006/relationships/customXml" Target="../ink/ink2347.xml"/><Relationship Id="rId34" Type="http://schemas.openxmlformats.org/officeDocument/2006/relationships/image" Target="../media/image140.png"/><Relationship Id="rId544" Type="http://schemas.openxmlformats.org/officeDocument/2006/relationships/image" Target="../media/image860.png"/><Relationship Id="rId751" Type="http://schemas.openxmlformats.org/officeDocument/2006/relationships/image" Target="../media/image914.png"/><Relationship Id="rId183" Type="http://schemas.openxmlformats.org/officeDocument/2006/relationships/customXml" Target="../ink/ink2270.xml"/><Relationship Id="rId390" Type="http://schemas.openxmlformats.org/officeDocument/2006/relationships/image" Target="../media/image643.png"/><Relationship Id="rId404" Type="http://schemas.openxmlformats.org/officeDocument/2006/relationships/image" Target="../media/image650.png"/><Relationship Id="rId611" Type="http://schemas.openxmlformats.org/officeDocument/2006/relationships/customXml" Target="../ink/ink2484.xml"/><Relationship Id="rId250" Type="http://schemas.openxmlformats.org/officeDocument/2006/relationships/image" Target="../media/image457.png"/><Relationship Id="rId488" Type="http://schemas.openxmlformats.org/officeDocument/2006/relationships/image" Target="../media/image835.png"/><Relationship Id="rId695" Type="http://schemas.openxmlformats.org/officeDocument/2006/relationships/customXml" Target="../ink/ink2526.xml"/><Relationship Id="rId709" Type="http://schemas.openxmlformats.org/officeDocument/2006/relationships/customXml" Target="../ink/ink2533.xml"/><Relationship Id="rId45" Type="http://schemas.openxmlformats.org/officeDocument/2006/relationships/customXml" Target="../ink/ink2201.xml"/><Relationship Id="rId110" Type="http://schemas.openxmlformats.org/officeDocument/2006/relationships/image" Target="../media/image237.png"/><Relationship Id="rId348" Type="http://schemas.openxmlformats.org/officeDocument/2006/relationships/image" Target="../media/image548.png"/><Relationship Id="rId555" Type="http://schemas.openxmlformats.org/officeDocument/2006/relationships/customXml" Target="../ink/ink2456.xml"/><Relationship Id="rId194" Type="http://schemas.openxmlformats.org/officeDocument/2006/relationships/image" Target="../media/image326.png"/><Relationship Id="rId208" Type="http://schemas.openxmlformats.org/officeDocument/2006/relationships/image" Target="../media/image436.png"/><Relationship Id="rId415" Type="http://schemas.openxmlformats.org/officeDocument/2006/relationships/customXml" Target="../ink/ink2386.xml"/><Relationship Id="rId622" Type="http://schemas.openxmlformats.org/officeDocument/2006/relationships/image" Target="../media/image931.png"/><Relationship Id="rId261" Type="http://schemas.openxmlformats.org/officeDocument/2006/relationships/customXml" Target="../ink/ink2309.xml"/><Relationship Id="rId499" Type="http://schemas.openxmlformats.org/officeDocument/2006/relationships/customXml" Target="../ink/ink2428.xml"/><Relationship Id="rId56" Type="http://schemas.openxmlformats.org/officeDocument/2006/relationships/image" Target="../media/image151.png"/><Relationship Id="rId359" Type="http://schemas.openxmlformats.org/officeDocument/2006/relationships/customXml" Target="../ink/ink2358.xml"/><Relationship Id="rId566" Type="http://schemas.openxmlformats.org/officeDocument/2006/relationships/image" Target="../media/image784.png"/><Relationship Id="rId121" Type="http://schemas.openxmlformats.org/officeDocument/2006/relationships/customXml" Target="../ink/ink2239.xml"/><Relationship Id="rId219" Type="http://schemas.openxmlformats.org/officeDocument/2006/relationships/customXml" Target="../ink/ink2288.xml"/><Relationship Id="rId426" Type="http://schemas.openxmlformats.org/officeDocument/2006/relationships/image" Target="../media/image688.png"/><Relationship Id="rId633" Type="http://schemas.openxmlformats.org/officeDocument/2006/relationships/customXml" Target="../ink/ink2495.xml"/><Relationship Id="rId67" Type="http://schemas.openxmlformats.org/officeDocument/2006/relationships/customXml" Target="../ink/ink2212.xml"/><Relationship Id="rId272" Type="http://schemas.openxmlformats.org/officeDocument/2006/relationships/image" Target="../media/image468.png"/><Relationship Id="rId577" Type="http://schemas.openxmlformats.org/officeDocument/2006/relationships/customXml" Target="../ink/ink2467.xml"/><Relationship Id="rId700" Type="http://schemas.openxmlformats.org/officeDocument/2006/relationships/image" Target="../media/image969.png"/><Relationship Id="rId132" Type="http://schemas.openxmlformats.org/officeDocument/2006/relationships/image" Target="../media/image248.png"/><Relationship Id="rId437" Type="http://schemas.openxmlformats.org/officeDocument/2006/relationships/customXml" Target="../ink/ink2397.xml"/><Relationship Id="rId644" Type="http://schemas.openxmlformats.org/officeDocument/2006/relationships/image" Target="../media/image941.png"/><Relationship Id="rId283" Type="http://schemas.openxmlformats.org/officeDocument/2006/relationships/customXml" Target="../ink/ink2320.xml"/><Relationship Id="rId490" Type="http://schemas.openxmlformats.org/officeDocument/2006/relationships/image" Target="../media/image915.png"/><Relationship Id="rId504" Type="http://schemas.openxmlformats.org/officeDocument/2006/relationships/image" Target="../media/image843.png"/><Relationship Id="rId711" Type="http://schemas.openxmlformats.org/officeDocument/2006/relationships/customXml" Target="../ink/ink2534.xml"/><Relationship Id="rId78" Type="http://schemas.openxmlformats.org/officeDocument/2006/relationships/image" Target="../media/image162.png"/><Relationship Id="rId143" Type="http://schemas.openxmlformats.org/officeDocument/2006/relationships/customXml" Target="../ink/ink2250.xml"/><Relationship Id="rId350" Type="http://schemas.openxmlformats.org/officeDocument/2006/relationships/image" Target="../media/image549.png"/><Relationship Id="rId588" Type="http://schemas.openxmlformats.org/officeDocument/2006/relationships/image" Target="../media/image881.png"/><Relationship Id="rId9" Type="http://schemas.openxmlformats.org/officeDocument/2006/relationships/customXml" Target="../ink/ink2183.xml"/><Relationship Id="rId210" Type="http://schemas.openxmlformats.org/officeDocument/2006/relationships/image" Target="../media/image437.png"/><Relationship Id="rId448" Type="http://schemas.openxmlformats.org/officeDocument/2006/relationships/image" Target="../media/image698.png"/><Relationship Id="rId655" Type="http://schemas.openxmlformats.org/officeDocument/2006/relationships/customXml" Target="../ink/ink2506.xml"/><Relationship Id="rId294" Type="http://schemas.openxmlformats.org/officeDocument/2006/relationships/image" Target="../media/image521.png"/><Relationship Id="rId308" Type="http://schemas.openxmlformats.org/officeDocument/2006/relationships/image" Target="../media/image528.png"/><Relationship Id="rId515" Type="http://schemas.openxmlformats.org/officeDocument/2006/relationships/customXml" Target="../ink/ink2436.xml"/><Relationship Id="rId722" Type="http://schemas.openxmlformats.org/officeDocument/2006/relationships/image" Target="../media/image980.png"/><Relationship Id="rId89" Type="http://schemas.openxmlformats.org/officeDocument/2006/relationships/customXml" Target="../ink/ink2223.xml"/><Relationship Id="rId154" Type="http://schemas.openxmlformats.org/officeDocument/2006/relationships/image" Target="../media/image259.png"/><Relationship Id="rId361" Type="http://schemas.openxmlformats.org/officeDocument/2006/relationships/customXml" Target="../ink/ink2359.xml"/><Relationship Id="rId599" Type="http://schemas.openxmlformats.org/officeDocument/2006/relationships/customXml" Target="../ink/ink2478.xml"/><Relationship Id="rId459" Type="http://schemas.openxmlformats.org/officeDocument/2006/relationships/customXml" Target="../ink/ink2408.xml"/><Relationship Id="rId666" Type="http://schemas.openxmlformats.org/officeDocument/2006/relationships/image" Target="../media/image952.png"/><Relationship Id="rId16" Type="http://schemas.openxmlformats.org/officeDocument/2006/relationships/image" Target="../media/image27.png"/><Relationship Id="rId221" Type="http://schemas.openxmlformats.org/officeDocument/2006/relationships/customXml" Target="../ink/ink2289.xml"/><Relationship Id="rId319" Type="http://schemas.openxmlformats.org/officeDocument/2006/relationships/customXml" Target="../ink/ink2338.xml"/><Relationship Id="rId526" Type="http://schemas.openxmlformats.org/officeDocument/2006/relationships/image" Target="../media/image853.png"/><Relationship Id="rId733" Type="http://schemas.openxmlformats.org/officeDocument/2006/relationships/customXml" Target="../ink/ink2545.xml"/><Relationship Id="rId165" Type="http://schemas.openxmlformats.org/officeDocument/2006/relationships/customXml" Target="../ink/ink2261.xml"/><Relationship Id="rId372" Type="http://schemas.openxmlformats.org/officeDocument/2006/relationships/image" Target="../media/image634.png"/><Relationship Id="rId677" Type="http://schemas.openxmlformats.org/officeDocument/2006/relationships/customXml" Target="../ink/ink2517.xml"/><Relationship Id="rId232" Type="http://schemas.openxmlformats.org/officeDocument/2006/relationships/image" Target="../media/image448.png"/><Relationship Id="rId27" Type="http://schemas.openxmlformats.org/officeDocument/2006/relationships/customXml" Target="../ink/ink2192.xml"/><Relationship Id="rId537" Type="http://schemas.openxmlformats.org/officeDocument/2006/relationships/customXml" Target="../ink/ink2447.xml"/><Relationship Id="rId744" Type="http://schemas.openxmlformats.org/officeDocument/2006/relationships/image" Target="../media/image991.png"/><Relationship Id="rId80" Type="http://schemas.openxmlformats.org/officeDocument/2006/relationships/image" Target="../media/image163.png"/><Relationship Id="rId176" Type="http://schemas.openxmlformats.org/officeDocument/2006/relationships/image" Target="../media/image318.png"/><Relationship Id="rId383" Type="http://schemas.openxmlformats.org/officeDocument/2006/relationships/customXml" Target="../ink/ink2370.xml"/><Relationship Id="rId590" Type="http://schemas.openxmlformats.org/officeDocument/2006/relationships/image" Target="../media/image882.png"/><Relationship Id="rId604" Type="http://schemas.openxmlformats.org/officeDocument/2006/relationships/image" Target="../media/image922.png"/><Relationship Id="rId243" Type="http://schemas.openxmlformats.org/officeDocument/2006/relationships/customXml" Target="../ink/ink2300.xml"/><Relationship Id="rId450" Type="http://schemas.openxmlformats.org/officeDocument/2006/relationships/image" Target="../media/image699.png"/><Relationship Id="rId688" Type="http://schemas.openxmlformats.org/officeDocument/2006/relationships/image" Target="../media/image963.png"/><Relationship Id="rId38" Type="http://schemas.openxmlformats.org/officeDocument/2006/relationships/image" Target="../media/image142.png"/><Relationship Id="rId103" Type="http://schemas.openxmlformats.org/officeDocument/2006/relationships/customXml" Target="../ink/ink2230.xml"/><Relationship Id="rId310" Type="http://schemas.openxmlformats.org/officeDocument/2006/relationships/image" Target="../media/image529.png"/><Relationship Id="rId548" Type="http://schemas.openxmlformats.org/officeDocument/2006/relationships/image" Target="../media/image862.png"/><Relationship Id="rId91" Type="http://schemas.openxmlformats.org/officeDocument/2006/relationships/customXml" Target="../ink/ink2224.xml"/><Relationship Id="rId187" Type="http://schemas.openxmlformats.org/officeDocument/2006/relationships/customXml" Target="../ink/ink2272.xml"/><Relationship Id="rId394" Type="http://schemas.openxmlformats.org/officeDocument/2006/relationships/image" Target="../media/image645.png"/><Relationship Id="rId408" Type="http://schemas.openxmlformats.org/officeDocument/2006/relationships/image" Target="../media/image652.png"/><Relationship Id="rId615" Type="http://schemas.openxmlformats.org/officeDocument/2006/relationships/customXml" Target="../ink/ink2486.xml"/><Relationship Id="rId254" Type="http://schemas.openxmlformats.org/officeDocument/2006/relationships/image" Target="../media/image459.png"/><Relationship Id="rId699" Type="http://schemas.openxmlformats.org/officeDocument/2006/relationships/customXml" Target="../ink/ink2528.xml"/><Relationship Id="rId49" Type="http://schemas.openxmlformats.org/officeDocument/2006/relationships/customXml" Target="../ink/ink2203.xml"/><Relationship Id="rId114" Type="http://schemas.openxmlformats.org/officeDocument/2006/relationships/image" Target="../media/image239.png"/><Relationship Id="rId461" Type="http://schemas.openxmlformats.org/officeDocument/2006/relationships/customXml" Target="../ink/ink2409.xml"/><Relationship Id="rId559" Type="http://schemas.openxmlformats.org/officeDocument/2006/relationships/customXml" Target="../ink/ink2458.xml"/><Relationship Id="rId198" Type="http://schemas.openxmlformats.org/officeDocument/2006/relationships/image" Target="../media/image373.png"/><Relationship Id="rId321" Type="http://schemas.openxmlformats.org/officeDocument/2006/relationships/customXml" Target="../ink/ink2339.xml"/><Relationship Id="rId419" Type="http://schemas.openxmlformats.org/officeDocument/2006/relationships/customXml" Target="../ink/ink2388.xml"/><Relationship Id="rId626" Type="http://schemas.openxmlformats.org/officeDocument/2006/relationships/image" Target="../media/image933.png"/><Relationship Id="rId265" Type="http://schemas.openxmlformats.org/officeDocument/2006/relationships/customXml" Target="../ink/ink2311.xml"/><Relationship Id="rId472" Type="http://schemas.openxmlformats.org/officeDocument/2006/relationships/image" Target="../media/image827.png"/><Relationship Id="rId125" Type="http://schemas.openxmlformats.org/officeDocument/2006/relationships/customXml" Target="../ink/ink2241.xml"/><Relationship Id="rId332" Type="http://schemas.openxmlformats.org/officeDocument/2006/relationships/image" Target="../media/image540.png"/><Relationship Id="rId637" Type="http://schemas.openxmlformats.org/officeDocument/2006/relationships/customXml" Target="../ink/ink2497.xml"/><Relationship Id="rId276" Type="http://schemas.openxmlformats.org/officeDocument/2006/relationships/image" Target="../media/image514.png"/><Relationship Id="rId483" Type="http://schemas.openxmlformats.org/officeDocument/2006/relationships/customXml" Target="../ink/ink2420.xml"/><Relationship Id="rId690" Type="http://schemas.openxmlformats.org/officeDocument/2006/relationships/image" Target="../media/image964.png"/><Relationship Id="rId704" Type="http://schemas.openxmlformats.org/officeDocument/2006/relationships/image" Target="../media/image971.png"/><Relationship Id="rId40" Type="http://schemas.openxmlformats.org/officeDocument/2006/relationships/image" Target="../media/image143.png"/><Relationship Id="rId136" Type="http://schemas.openxmlformats.org/officeDocument/2006/relationships/image" Target="../media/image250.png"/><Relationship Id="rId343" Type="http://schemas.openxmlformats.org/officeDocument/2006/relationships/customXml" Target="../ink/ink2350.xml"/><Relationship Id="rId550" Type="http://schemas.openxmlformats.org/officeDocument/2006/relationships/image" Target="../media/image863.png"/><Relationship Id="rId203" Type="http://schemas.openxmlformats.org/officeDocument/2006/relationships/customXml" Target="../ink/ink2280.xml"/><Relationship Id="rId648" Type="http://schemas.openxmlformats.org/officeDocument/2006/relationships/image" Target="../media/image943.png"/><Relationship Id="rId287" Type="http://schemas.openxmlformats.org/officeDocument/2006/relationships/customXml" Target="../ink/ink2322.xml"/><Relationship Id="rId410" Type="http://schemas.openxmlformats.org/officeDocument/2006/relationships/image" Target="../media/image653.png"/><Relationship Id="rId494" Type="http://schemas.openxmlformats.org/officeDocument/2006/relationships/image" Target="../media/image838.png"/><Relationship Id="rId508" Type="http://schemas.openxmlformats.org/officeDocument/2006/relationships/image" Target="../media/image755.png"/><Relationship Id="rId715" Type="http://schemas.openxmlformats.org/officeDocument/2006/relationships/customXml" Target="../ink/ink2536.xml"/><Relationship Id="rId147" Type="http://schemas.openxmlformats.org/officeDocument/2006/relationships/customXml" Target="../ink/ink2252.xml"/><Relationship Id="rId354" Type="http://schemas.openxmlformats.org/officeDocument/2006/relationships/image" Target="../media/image509.png"/><Relationship Id="rId51" Type="http://schemas.openxmlformats.org/officeDocument/2006/relationships/customXml" Target="../ink/ink2204.xml"/><Relationship Id="rId561" Type="http://schemas.openxmlformats.org/officeDocument/2006/relationships/customXml" Target="../ink/ink2459.xml"/><Relationship Id="rId659" Type="http://schemas.openxmlformats.org/officeDocument/2006/relationships/customXml" Target="../ink/ink2508.xml"/><Relationship Id="rId214" Type="http://schemas.openxmlformats.org/officeDocument/2006/relationships/image" Target="../media/image439.png"/><Relationship Id="rId298" Type="http://schemas.openxmlformats.org/officeDocument/2006/relationships/image" Target="../media/image523.png"/><Relationship Id="rId421" Type="http://schemas.openxmlformats.org/officeDocument/2006/relationships/customXml" Target="../ink/ink2389.xml"/><Relationship Id="rId519" Type="http://schemas.openxmlformats.org/officeDocument/2006/relationships/customXml" Target="../ink/ink2438.xml"/><Relationship Id="rId158" Type="http://schemas.openxmlformats.org/officeDocument/2006/relationships/image" Target="../media/image309.png"/><Relationship Id="rId726" Type="http://schemas.openxmlformats.org/officeDocument/2006/relationships/image" Target="../media/image982.png"/><Relationship Id="rId62" Type="http://schemas.openxmlformats.org/officeDocument/2006/relationships/image" Target="../media/image154.png"/><Relationship Id="rId365" Type="http://schemas.openxmlformats.org/officeDocument/2006/relationships/customXml" Target="../ink/ink2361.xml"/><Relationship Id="rId572" Type="http://schemas.openxmlformats.org/officeDocument/2006/relationships/image" Target="../media/image87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11.xml"/><Relationship Id="rId671" Type="http://schemas.openxmlformats.org/officeDocument/2006/relationships/image" Target="../media/image840.png"/><Relationship Id="rId21" Type="http://schemas.openxmlformats.org/officeDocument/2006/relationships/customXml" Target="../ink/ink2563.xml"/><Relationship Id="rId324" Type="http://schemas.openxmlformats.org/officeDocument/2006/relationships/image" Target="../media/image536.png"/><Relationship Id="rId531" Type="http://schemas.openxmlformats.org/officeDocument/2006/relationships/customXml" Target="../ink/ink2818.xml"/><Relationship Id="rId629" Type="http://schemas.openxmlformats.org/officeDocument/2006/relationships/image" Target="../media/image1045.png"/><Relationship Id="rId170" Type="http://schemas.openxmlformats.org/officeDocument/2006/relationships/image" Target="../media/image315.png"/><Relationship Id="rId268" Type="http://schemas.openxmlformats.org/officeDocument/2006/relationships/image" Target="../media/image466.png"/><Relationship Id="rId475" Type="http://schemas.openxmlformats.org/officeDocument/2006/relationships/customXml" Target="../ink/ink2790.xml"/><Relationship Id="rId682" Type="http://schemas.openxmlformats.org/officeDocument/2006/relationships/customXml" Target="../ink/ink2893.xml"/><Relationship Id="rId32" Type="http://schemas.openxmlformats.org/officeDocument/2006/relationships/image" Target="../media/image139.png"/><Relationship Id="rId128" Type="http://schemas.openxmlformats.org/officeDocument/2006/relationships/image" Target="../media/image246.png"/><Relationship Id="rId335" Type="http://schemas.openxmlformats.org/officeDocument/2006/relationships/customXml" Target="../ink/ink2720.xml"/><Relationship Id="rId542" Type="http://schemas.openxmlformats.org/officeDocument/2006/relationships/customXml" Target="../ink/ink2823.xml"/><Relationship Id="rId181" Type="http://schemas.openxmlformats.org/officeDocument/2006/relationships/customXml" Target="../ink/ink2643.xml"/><Relationship Id="rId402" Type="http://schemas.openxmlformats.org/officeDocument/2006/relationships/image" Target="../media/image649.png"/><Relationship Id="rId279" Type="http://schemas.openxmlformats.org/officeDocument/2006/relationships/customXml" Target="../ink/ink2692.xml"/><Relationship Id="rId486" Type="http://schemas.openxmlformats.org/officeDocument/2006/relationships/image" Target="../media/image998.png"/><Relationship Id="rId693" Type="http://schemas.openxmlformats.org/officeDocument/2006/relationships/image" Target="../media/image850.png"/><Relationship Id="rId707" Type="http://schemas.openxmlformats.org/officeDocument/2006/relationships/image" Target="../media/image856.png"/><Relationship Id="rId43" Type="http://schemas.openxmlformats.org/officeDocument/2006/relationships/customXml" Target="../ink/ink2574.xml"/><Relationship Id="rId139" Type="http://schemas.openxmlformats.org/officeDocument/2006/relationships/customXml" Target="../ink/ink2622.xml"/><Relationship Id="rId346" Type="http://schemas.openxmlformats.org/officeDocument/2006/relationships/image" Target="../media/image547.png"/><Relationship Id="rId553" Type="http://schemas.openxmlformats.org/officeDocument/2006/relationships/image" Target="../media/image956.png"/><Relationship Id="rId192" Type="http://schemas.openxmlformats.org/officeDocument/2006/relationships/image" Target="../media/image325.png"/><Relationship Id="rId206" Type="http://schemas.openxmlformats.org/officeDocument/2006/relationships/image" Target="../media/image435.png"/><Relationship Id="rId413" Type="http://schemas.openxmlformats.org/officeDocument/2006/relationships/customXml" Target="../ink/ink2759.xml"/><Relationship Id="rId497" Type="http://schemas.openxmlformats.org/officeDocument/2006/relationships/customXml" Target="../ink/ink2801.xml"/><Relationship Id="rId620" Type="http://schemas.openxmlformats.org/officeDocument/2006/relationships/customXml" Target="../ink/ink2862.xml"/><Relationship Id="rId718" Type="http://schemas.openxmlformats.org/officeDocument/2006/relationships/customXml" Target="../ink/ink2911.xml"/><Relationship Id="rId357" Type="http://schemas.openxmlformats.org/officeDocument/2006/relationships/customXml" Target="../ink/ink2731.xml"/><Relationship Id="rId54" Type="http://schemas.openxmlformats.org/officeDocument/2006/relationships/image" Target="../media/image150.png"/><Relationship Id="rId217" Type="http://schemas.openxmlformats.org/officeDocument/2006/relationships/customXml" Target="../ink/ink2661.xml"/><Relationship Id="rId564" Type="http://schemas.openxmlformats.org/officeDocument/2006/relationships/customXml" Target="../ink/ink2834.xml"/><Relationship Id="rId424" Type="http://schemas.openxmlformats.org/officeDocument/2006/relationships/image" Target="../media/image687.png"/><Relationship Id="rId631" Type="http://schemas.openxmlformats.org/officeDocument/2006/relationships/image" Target="../media/image1046.png"/><Relationship Id="rId729" Type="http://schemas.openxmlformats.org/officeDocument/2006/relationships/image" Target="../media/image979.png"/><Relationship Id="rId270" Type="http://schemas.openxmlformats.org/officeDocument/2006/relationships/image" Target="../media/image467.png"/><Relationship Id="rId65" Type="http://schemas.openxmlformats.org/officeDocument/2006/relationships/customXml" Target="../ink/ink2585.xml"/><Relationship Id="rId130" Type="http://schemas.openxmlformats.org/officeDocument/2006/relationships/image" Target="../media/image247.png"/><Relationship Id="rId368" Type="http://schemas.openxmlformats.org/officeDocument/2006/relationships/image" Target="../media/image583.png"/><Relationship Id="rId575" Type="http://schemas.openxmlformats.org/officeDocument/2006/relationships/image" Target="../media/image967.png"/><Relationship Id="rId228" Type="http://schemas.openxmlformats.org/officeDocument/2006/relationships/image" Target="../media/image446.png"/><Relationship Id="rId435" Type="http://schemas.openxmlformats.org/officeDocument/2006/relationships/customXml" Target="../ink/ink2770.xml"/><Relationship Id="rId642" Type="http://schemas.openxmlformats.org/officeDocument/2006/relationships/customXml" Target="../ink/ink2873.xml"/><Relationship Id="rId281" Type="http://schemas.openxmlformats.org/officeDocument/2006/relationships/customXml" Target="../ink/ink2693.xml"/><Relationship Id="rId502" Type="http://schemas.openxmlformats.org/officeDocument/2006/relationships/image" Target="../media/image1006.png"/><Relationship Id="rId76" Type="http://schemas.openxmlformats.org/officeDocument/2006/relationships/image" Target="../media/image161.png"/><Relationship Id="rId141" Type="http://schemas.openxmlformats.org/officeDocument/2006/relationships/customXml" Target="../ink/ink2623.xml"/><Relationship Id="rId379" Type="http://schemas.openxmlformats.org/officeDocument/2006/relationships/customXml" Target="../ink/ink2742.xml"/><Relationship Id="rId586" Type="http://schemas.openxmlformats.org/officeDocument/2006/relationships/customXml" Target="../ink/ink2845.xml"/><Relationship Id="rId7" Type="http://schemas.openxmlformats.org/officeDocument/2006/relationships/customXml" Target="../ink/ink2556.xml"/><Relationship Id="rId239" Type="http://schemas.openxmlformats.org/officeDocument/2006/relationships/customXml" Target="../ink/ink2672.xml"/><Relationship Id="rId446" Type="http://schemas.openxmlformats.org/officeDocument/2006/relationships/image" Target="../media/image697.png"/><Relationship Id="rId653" Type="http://schemas.openxmlformats.org/officeDocument/2006/relationships/image" Target="../media/image831.png"/><Relationship Id="rId292" Type="http://schemas.openxmlformats.org/officeDocument/2006/relationships/image" Target="../media/image478.png"/><Relationship Id="rId306" Type="http://schemas.openxmlformats.org/officeDocument/2006/relationships/image" Target="../media/image527.png"/><Relationship Id="rId87" Type="http://schemas.openxmlformats.org/officeDocument/2006/relationships/customXml" Target="../ink/ink2596.xml"/><Relationship Id="rId513" Type="http://schemas.openxmlformats.org/officeDocument/2006/relationships/customXml" Target="../ink/ink2809.xml"/><Relationship Id="rId597" Type="http://schemas.openxmlformats.org/officeDocument/2006/relationships/image" Target="../media/image1029.png"/><Relationship Id="rId720" Type="http://schemas.openxmlformats.org/officeDocument/2006/relationships/customXml" Target="../ink/ink2912.xml"/><Relationship Id="rId152" Type="http://schemas.openxmlformats.org/officeDocument/2006/relationships/image" Target="../media/image258.png"/><Relationship Id="rId457" Type="http://schemas.openxmlformats.org/officeDocument/2006/relationships/customXml" Target="../ink/ink2781.xml"/><Relationship Id="rId664" Type="http://schemas.openxmlformats.org/officeDocument/2006/relationships/customXml" Target="../ink/ink2884.xml"/><Relationship Id="rId14" Type="http://schemas.openxmlformats.org/officeDocument/2006/relationships/image" Target="../media/image26.png"/><Relationship Id="rId317" Type="http://schemas.openxmlformats.org/officeDocument/2006/relationships/customXml" Target="../ink/ink2711.xml"/><Relationship Id="rId524" Type="http://schemas.openxmlformats.org/officeDocument/2006/relationships/image" Target="../media/image1017.png"/><Relationship Id="rId731" Type="http://schemas.openxmlformats.org/officeDocument/2006/relationships/image" Target="../media/image980.png"/><Relationship Id="rId98" Type="http://schemas.openxmlformats.org/officeDocument/2006/relationships/image" Target="../media/image170.png"/><Relationship Id="rId163" Type="http://schemas.openxmlformats.org/officeDocument/2006/relationships/customXml" Target="../ink/ink2634.xml"/><Relationship Id="rId370" Type="http://schemas.openxmlformats.org/officeDocument/2006/relationships/image" Target="../media/image633.png"/><Relationship Id="rId230" Type="http://schemas.openxmlformats.org/officeDocument/2006/relationships/image" Target="../media/image447.png"/><Relationship Id="rId468" Type="http://schemas.openxmlformats.org/officeDocument/2006/relationships/image" Target="../media/image707.png"/><Relationship Id="rId675" Type="http://schemas.openxmlformats.org/officeDocument/2006/relationships/image" Target="../media/image842.png"/><Relationship Id="rId25" Type="http://schemas.openxmlformats.org/officeDocument/2006/relationships/customXml" Target="../ink/ink2565.xml"/><Relationship Id="rId328" Type="http://schemas.openxmlformats.org/officeDocument/2006/relationships/image" Target="../media/image538.png"/><Relationship Id="rId535" Type="http://schemas.openxmlformats.org/officeDocument/2006/relationships/image" Target="../media/image947.png"/><Relationship Id="rId742" Type="http://schemas.openxmlformats.org/officeDocument/2006/relationships/customXml" Target="../ink/ink2923.xml"/><Relationship Id="rId174" Type="http://schemas.openxmlformats.org/officeDocument/2006/relationships/image" Target="../media/image317.png"/><Relationship Id="rId381" Type="http://schemas.openxmlformats.org/officeDocument/2006/relationships/customXml" Target="../ink/ink2743.xml"/><Relationship Id="rId602" Type="http://schemas.openxmlformats.org/officeDocument/2006/relationships/customXml" Target="../ink/ink2853.xml"/><Relationship Id="rId241" Type="http://schemas.openxmlformats.org/officeDocument/2006/relationships/customXml" Target="../ink/ink2673.xml"/><Relationship Id="rId479" Type="http://schemas.openxmlformats.org/officeDocument/2006/relationships/customXml" Target="../ink/ink2792.xml"/><Relationship Id="rId686" Type="http://schemas.openxmlformats.org/officeDocument/2006/relationships/customXml" Target="../ink/ink2895.xml"/><Relationship Id="rId36" Type="http://schemas.openxmlformats.org/officeDocument/2006/relationships/image" Target="../media/image141.png"/><Relationship Id="rId339" Type="http://schemas.openxmlformats.org/officeDocument/2006/relationships/customXml" Target="../ink/ink2722.xml"/><Relationship Id="rId546" Type="http://schemas.openxmlformats.org/officeDocument/2006/relationships/customXml" Target="../ink/ink2825.xml"/><Relationship Id="rId753" Type="http://schemas.openxmlformats.org/officeDocument/2006/relationships/image" Target="../media/image991.png"/><Relationship Id="rId101" Type="http://schemas.openxmlformats.org/officeDocument/2006/relationships/customXml" Target="../ink/ink2603.xml"/><Relationship Id="rId185" Type="http://schemas.openxmlformats.org/officeDocument/2006/relationships/customXml" Target="../ink/ink2645.xml"/><Relationship Id="rId406" Type="http://schemas.openxmlformats.org/officeDocument/2006/relationships/image" Target="../media/image651.png"/><Relationship Id="rId392" Type="http://schemas.openxmlformats.org/officeDocument/2006/relationships/image" Target="../media/image644.png"/><Relationship Id="rId613" Type="http://schemas.openxmlformats.org/officeDocument/2006/relationships/image" Target="../media/image1037.png"/><Relationship Id="rId697" Type="http://schemas.openxmlformats.org/officeDocument/2006/relationships/image" Target="../media/image852.png"/><Relationship Id="rId252" Type="http://schemas.openxmlformats.org/officeDocument/2006/relationships/image" Target="../media/image458.png"/><Relationship Id="rId47" Type="http://schemas.openxmlformats.org/officeDocument/2006/relationships/customXml" Target="../ink/ink2576.xml"/><Relationship Id="rId112" Type="http://schemas.openxmlformats.org/officeDocument/2006/relationships/image" Target="../media/image238.png"/><Relationship Id="rId557" Type="http://schemas.openxmlformats.org/officeDocument/2006/relationships/image" Target="../media/image958.png"/><Relationship Id="rId196" Type="http://schemas.openxmlformats.org/officeDocument/2006/relationships/image" Target="../media/image328.png"/><Relationship Id="rId417" Type="http://schemas.openxmlformats.org/officeDocument/2006/relationships/customXml" Target="../ink/ink2761.xml"/><Relationship Id="rId624" Type="http://schemas.openxmlformats.org/officeDocument/2006/relationships/customXml" Target="../ink/ink2864.xml"/><Relationship Id="rId263" Type="http://schemas.openxmlformats.org/officeDocument/2006/relationships/customXml" Target="../ink/ink2684.xml"/><Relationship Id="rId470" Type="http://schemas.openxmlformats.org/officeDocument/2006/relationships/image" Target="../media/image708.png"/><Relationship Id="rId58" Type="http://schemas.openxmlformats.org/officeDocument/2006/relationships/image" Target="../media/image152.png"/><Relationship Id="rId123" Type="http://schemas.openxmlformats.org/officeDocument/2006/relationships/customXml" Target="../ink/ink2614.xml"/><Relationship Id="rId330" Type="http://schemas.openxmlformats.org/officeDocument/2006/relationships/image" Target="../media/image539.png"/><Relationship Id="rId568" Type="http://schemas.openxmlformats.org/officeDocument/2006/relationships/customXml" Target="../ink/ink2836.xml"/><Relationship Id="rId428" Type="http://schemas.openxmlformats.org/officeDocument/2006/relationships/image" Target="../media/image689.png"/><Relationship Id="rId635" Type="http://schemas.openxmlformats.org/officeDocument/2006/relationships/image" Target="../media/image1048.png"/><Relationship Id="rId274" Type="http://schemas.openxmlformats.org/officeDocument/2006/relationships/image" Target="../media/image469.png"/><Relationship Id="rId481" Type="http://schemas.openxmlformats.org/officeDocument/2006/relationships/customXml" Target="../ink/ink2793.xml"/><Relationship Id="rId702" Type="http://schemas.openxmlformats.org/officeDocument/2006/relationships/customXml" Target="../ink/ink2903.xml"/><Relationship Id="rId69" Type="http://schemas.openxmlformats.org/officeDocument/2006/relationships/customXml" Target="../ink/ink2587.xml"/><Relationship Id="rId134" Type="http://schemas.openxmlformats.org/officeDocument/2006/relationships/image" Target="../media/image249.png"/><Relationship Id="rId579" Type="http://schemas.openxmlformats.org/officeDocument/2006/relationships/image" Target="../media/image969.png"/><Relationship Id="rId341" Type="http://schemas.openxmlformats.org/officeDocument/2006/relationships/customXml" Target="../ink/ink2723.xml"/><Relationship Id="rId439" Type="http://schemas.openxmlformats.org/officeDocument/2006/relationships/customXml" Target="../ink/ink2772.xml"/><Relationship Id="rId646" Type="http://schemas.openxmlformats.org/officeDocument/2006/relationships/customXml" Target="../ink/ink2875.xml"/><Relationship Id="rId201" Type="http://schemas.openxmlformats.org/officeDocument/2006/relationships/customXml" Target="../ink/ink2653.xml"/><Relationship Id="rId285" Type="http://schemas.openxmlformats.org/officeDocument/2006/relationships/customXml" Target="../ink/ink2695.xml"/><Relationship Id="rId506" Type="http://schemas.openxmlformats.org/officeDocument/2006/relationships/image" Target="../media/image1008.png"/><Relationship Id="rId492" Type="http://schemas.openxmlformats.org/officeDocument/2006/relationships/image" Target="../media/image1001.png"/><Relationship Id="rId713" Type="http://schemas.openxmlformats.org/officeDocument/2006/relationships/image" Target="../media/image971.png"/><Relationship Id="rId145" Type="http://schemas.openxmlformats.org/officeDocument/2006/relationships/customXml" Target="../ink/ink2625.xml"/><Relationship Id="rId352" Type="http://schemas.openxmlformats.org/officeDocument/2006/relationships/image" Target="../media/image550.png"/><Relationship Id="rId212" Type="http://schemas.openxmlformats.org/officeDocument/2006/relationships/image" Target="../media/image438.png"/><Relationship Id="rId657" Type="http://schemas.openxmlformats.org/officeDocument/2006/relationships/image" Target="../media/image833.png"/><Relationship Id="rId296" Type="http://schemas.openxmlformats.org/officeDocument/2006/relationships/image" Target="../media/image522.png"/><Relationship Id="rId517" Type="http://schemas.openxmlformats.org/officeDocument/2006/relationships/customXml" Target="../ink/ink2811.xml"/><Relationship Id="rId724" Type="http://schemas.openxmlformats.org/officeDocument/2006/relationships/customXml" Target="../ink/ink2914.xml"/><Relationship Id="rId60" Type="http://schemas.openxmlformats.org/officeDocument/2006/relationships/image" Target="../media/image153.png"/><Relationship Id="rId156" Type="http://schemas.openxmlformats.org/officeDocument/2006/relationships/image" Target="../media/image260.png"/><Relationship Id="rId363" Type="http://schemas.openxmlformats.org/officeDocument/2006/relationships/customXml" Target="../ink/ink2734.xml"/><Relationship Id="rId570" Type="http://schemas.openxmlformats.org/officeDocument/2006/relationships/customXml" Target="../ink/ink2837.xml"/><Relationship Id="rId223" Type="http://schemas.openxmlformats.org/officeDocument/2006/relationships/customXml" Target="../ink/ink2664.xml"/><Relationship Id="rId430" Type="http://schemas.openxmlformats.org/officeDocument/2006/relationships/image" Target="../media/image663.png"/><Relationship Id="rId668" Type="http://schemas.openxmlformats.org/officeDocument/2006/relationships/customXml" Target="../ink/ink2886.xml"/><Relationship Id="rId18" Type="http://schemas.openxmlformats.org/officeDocument/2006/relationships/image" Target="../media/image28.png"/><Relationship Id="rId528" Type="http://schemas.openxmlformats.org/officeDocument/2006/relationships/image" Target="../media/image1019.png"/><Relationship Id="rId735" Type="http://schemas.openxmlformats.org/officeDocument/2006/relationships/image" Target="../media/image982.png"/><Relationship Id="rId167" Type="http://schemas.openxmlformats.org/officeDocument/2006/relationships/customXml" Target="../ink/ink2636.xml"/><Relationship Id="rId374" Type="http://schemas.openxmlformats.org/officeDocument/2006/relationships/image" Target="../media/image635.png"/><Relationship Id="rId581" Type="http://schemas.openxmlformats.org/officeDocument/2006/relationships/image" Target="../media/image970.png"/><Relationship Id="rId71" Type="http://schemas.openxmlformats.org/officeDocument/2006/relationships/customXml" Target="../ink/ink2588.xml"/><Relationship Id="rId234" Type="http://schemas.openxmlformats.org/officeDocument/2006/relationships/image" Target="../media/image449.png"/><Relationship Id="rId679" Type="http://schemas.openxmlformats.org/officeDocument/2006/relationships/image" Target="../media/image844.png"/><Relationship Id="rId2" Type="http://schemas.openxmlformats.org/officeDocument/2006/relationships/image" Target="../media/image1.png"/><Relationship Id="rId29" Type="http://schemas.openxmlformats.org/officeDocument/2006/relationships/customXml" Target="../ink/ink2567.xml"/><Relationship Id="rId441" Type="http://schemas.openxmlformats.org/officeDocument/2006/relationships/customXml" Target="../ink/ink2773.xml"/><Relationship Id="rId539" Type="http://schemas.openxmlformats.org/officeDocument/2006/relationships/image" Target="../media/image949.png"/><Relationship Id="rId746" Type="http://schemas.openxmlformats.org/officeDocument/2006/relationships/customXml" Target="../ink/ink2925.xml"/><Relationship Id="rId178" Type="http://schemas.openxmlformats.org/officeDocument/2006/relationships/image" Target="../media/image319.png"/><Relationship Id="rId301" Type="http://schemas.openxmlformats.org/officeDocument/2006/relationships/customXml" Target="../ink/ink2703.xml"/><Relationship Id="rId82" Type="http://schemas.openxmlformats.org/officeDocument/2006/relationships/image" Target="../media/image164.png"/><Relationship Id="rId385" Type="http://schemas.openxmlformats.org/officeDocument/2006/relationships/customXml" Target="../ink/ink2745.xml"/><Relationship Id="rId592" Type="http://schemas.openxmlformats.org/officeDocument/2006/relationships/customXml" Target="../ink/ink2848.xml"/><Relationship Id="rId606" Type="http://schemas.openxmlformats.org/officeDocument/2006/relationships/customXml" Target="../ink/ink2855.xml"/><Relationship Id="rId245" Type="http://schemas.openxmlformats.org/officeDocument/2006/relationships/customXml" Target="../ink/ink2675.xml"/><Relationship Id="rId452" Type="http://schemas.openxmlformats.org/officeDocument/2006/relationships/image" Target="../media/image700.png"/><Relationship Id="rId105" Type="http://schemas.openxmlformats.org/officeDocument/2006/relationships/customXml" Target="../ink/ink2605.xml"/><Relationship Id="rId312" Type="http://schemas.openxmlformats.org/officeDocument/2006/relationships/image" Target="../media/image530.png"/><Relationship Id="rId757" Type="http://schemas.openxmlformats.org/officeDocument/2006/relationships/image" Target="../media/image993.png"/><Relationship Id="rId93" Type="http://schemas.openxmlformats.org/officeDocument/2006/relationships/customXml" Target="../ink/ink2599.xml"/><Relationship Id="rId189" Type="http://schemas.openxmlformats.org/officeDocument/2006/relationships/customXml" Target="../ink/ink2647.xml"/><Relationship Id="rId396" Type="http://schemas.openxmlformats.org/officeDocument/2006/relationships/image" Target="../media/image646.png"/><Relationship Id="rId617" Type="http://schemas.openxmlformats.org/officeDocument/2006/relationships/image" Target="../media/image1039.png"/><Relationship Id="rId256" Type="http://schemas.openxmlformats.org/officeDocument/2006/relationships/image" Target="../media/image460.png"/><Relationship Id="rId463" Type="http://schemas.openxmlformats.org/officeDocument/2006/relationships/customXml" Target="../ink/ink2784.xml"/><Relationship Id="rId670" Type="http://schemas.openxmlformats.org/officeDocument/2006/relationships/customXml" Target="../ink/ink2887.xml"/><Relationship Id="rId116" Type="http://schemas.openxmlformats.org/officeDocument/2006/relationships/image" Target="../media/image240.png"/><Relationship Id="rId323" Type="http://schemas.openxmlformats.org/officeDocument/2006/relationships/customXml" Target="../ink/ink2714.xml"/><Relationship Id="rId530" Type="http://schemas.openxmlformats.org/officeDocument/2006/relationships/image" Target="../media/image1020.png"/><Relationship Id="rId20" Type="http://schemas.openxmlformats.org/officeDocument/2006/relationships/image" Target="../media/image29.png"/><Relationship Id="rId628" Type="http://schemas.openxmlformats.org/officeDocument/2006/relationships/customXml" Target="../ink/ink2866.xml"/><Relationship Id="rId267" Type="http://schemas.openxmlformats.org/officeDocument/2006/relationships/customXml" Target="../ink/ink2686.xml"/><Relationship Id="rId474" Type="http://schemas.openxmlformats.org/officeDocument/2006/relationships/image" Target="../media/image828.png"/><Relationship Id="rId127" Type="http://schemas.openxmlformats.org/officeDocument/2006/relationships/customXml" Target="../ink/ink2616.xml"/><Relationship Id="rId681" Type="http://schemas.openxmlformats.org/officeDocument/2006/relationships/image" Target="../media/image755.png"/><Relationship Id="rId31" Type="http://schemas.openxmlformats.org/officeDocument/2006/relationships/customXml" Target="../ink/ink2568.xml"/><Relationship Id="rId73" Type="http://schemas.openxmlformats.org/officeDocument/2006/relationships/customXml" Target="../ink/ink2589.xml"/><Relationship Id="rId169" Type="http://schemas.openxmlformats.org/officeDocument/2006/relationships/customXml" Target="../ink/ink2637.xml"/><Relationship Id="rId334" Type="http://schemas.openxmlformats.org/officeDocument/2006/relationships/image" Target="../media/image541.png"/><Relationship Id="rId376" Type="http://schemas.openxmlformats.org/officeDocument/2006/relationships/image" Target="../media/image636.png"/><Relationship Id="rId541" Type="http://schemas.openxmlformats.org/officeDocument/2006/relationships/image" Target="../media/image950.png"/><Relationship Id="rId583" Type="http://schemas.openxmlformats.org/officeDocument/2006/relationships/image" Target="../media/image1022.png"/><Relationship Id="rId639" Type="http://schemas.openxmlformats.org/officeDocument/2006/relationships/image" Target="../media/image1050.png"/><Relationship Id="rId4" Type="http://schemas.openxmlformats.org/officeDocument/2006/relationships/image" Target="../media/image21.png"/><Relationship Id="rId180" Type="http://schemas.openxmlformats.org/officeDocument/2006/relationships/image" Target="../media/image320.png"/><Relationship Id="rId236" Type="http://schemas.openxmlformats.org/officeDocument/2006/relationships/image" Target="../media/image450.png"/><Relationship Id="rId278" Type="http://schemas.openxmlformats.org/officeDocument/2006/relationships/image" Target="../media/image515.png"/><Relationship Id="rId401" Type="http://schemas.openxmlformats.org/officeDocument/2006/relationships/customXml" Target="../ink/ink2753.xml"/><Relationship Id="rId443" Type="http://schemas.openxmlformats.org/officeDocument/2006/relationships/customXml" Target="../ink/ink2774.xml"/><Relationship Id="rId650" Type="http://schemas.openxmlformats.org/officeDocument/2006/relationships/customXml" Target="../ink/ink2877.xml"/><Relationship Id="rId303" Type="http://schemas.openxmlformats.org/officeDocument/2006/relationships/customXml" Target="../ink/ink2704.xml"/><Relationship Id="rId485" Type="http://schemas.openxmlformats.org/officeDocument/2006/relationships/customXml" Target="../ink/ink2795.xml"/><Relationship Id="rId692" Type="http://schemas.openxmlformats.org/officeDocument/2006/relationships/customXml" Target="../ink/ink2898.xml"/><Relationship Id="rId706" Type="http://schemas.openxmlformats.org/officeDocument/2006/relationships/customXml" Target="../ink/ink2905.xml"/><Relationship Id="rId748" Type="http://schemas.openxmlformats.org/officeDocument/2006/relationships/customXml" Target="../ink/ink2926.xml"/><Relationship Id="rId42" Type="http://schemas.openxmlformats.org/officeDocument/2006/relationships/image" Target="../media/image144.png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345" Type="http://schemas.openxmlformats.org/officeDocument/2006/relationships/customXml" Target="../ink/ink2725.xml"/><Relationship Id="rId387" Type="http://schemas.openxmlformats.org/officeDocument/2006/relationships/customXml" Target="../ink/ink2746.xml"/><Relationship Id="rId510" Type="http://schemas.openxmlformats.org/officeDocument/2006/relationships/image" Target="../media/image1010.png"/><Relationship Id="rId552" Type="http://schemas.openxmlformats.org/officeDocument/2006/relationships/customXml" Target="../ink/ink2828.xml"/><Relationship Id="rId594" Type="http://schemas.openxmlformats.org/officeDocument/2006/relationships/customXml" Target="../ink/ink2849.xml"/><Relationship Id="rId608" Type="http://schemas.openxmlformats.org/officeDocument/2006/relationships/customXml" Target="../ink/ink2856.xml"/><Relationship Id="rId191" Type="http://schemas.openxmlformats.org/officeDocument/2006/relationships/customXml" Target="../ink/ink2648.xml"/><Relationship Id="rId205" Type="http://schemas.openxmlformats.org/officeDocument/2006/relationships/customXml" Target="../ink/ink2655.xml"/><Relationship Id="rId247" Type="http://schemas.openxmlformats.org/officeDocument/2006/relationships/customXml" Target="../ink/ink2676.xml"/><Relationship Id="rId412" Type="http://schemas.openxmlformats.org/officeDocument/2006/relationships/image" Target="../media/image654.png"/><Relationship Id="rId107" Type="http://schemas.openxmlformats.org/officeDocument/2006/relationships/customXml" Target="../ink/ink2606.xml"/><Relationship Id="rId289" Type="http://schemas.openxmlformats.org/officeDocument/2006/relationships/customXml" Target="../ink/ink2697.xml"/><Relationship Id="rId454" Type="http://schemas.openxmlformats.org/officeDocument/2006/relationships/image" Target="../media/image701.png"/><Relationship Id="rId496" Type="http://schemas.openxmlformats.org/officeDocument/2006/relationships/image" Target="../media/image1003.png"/><Relationship Id="rId661" Type="http://schemas.openxmlformats.org/officeDocument/2006/relationships/image" Target="../media/image835.png"/><Relationship Id="rId717" Type="http://schemas.openxmlformats.org/officeDocument/2006/relationships/image" Target="../media/image973.png"/><Relationship Id="rId759" Type="http://schemas.openxmlformats.org/officeDocument/2006/relationships/image" Target="../media/image994.png"/><Relationship Id="rId11" Type="http://schemas.openxmlformats.org/officeDocument/2006/relationships/customXml" Target="../ink/ink2558.xml"/><Relationship Id="rId53" Type="http://schemas.openxmlformats.org/officeDocument/2006/relationships/customXml" Target="../ink/ink2579.xml"/><Relationship Id="rId149" Type="http://schemas.openxmlformats.org/officeDocument/2006/relationships/customXml" Target="../ink/ink2627.xml"/><Relationship Id="rId314" Type="http://schemas.openxmlformats.org/officeDocument/2006/relationships/image" Target="../media/image531.png"/><Relationship Id="rId356" Type="http://schemas.openxmlformats.org/officeDocument/2006/relationships/image" Target="../media/image551.png"/><Relationship Id="rId398" Type="http://schemas.openxmlformats.org/officeDocument/2006/relationships/image" Target="../media/image647.png"/><Relationship Id="rId521" Type="http://schemas.openxmlformats.org/officeDocument/2006/relationships/customXml" Target="../ink/ink2813.xml"/><Relationship Id="rId563" Type="http://schemas.openxmlformats.org/officeDocument/2006/relationships/image" Target="../media/image961.png"/><Relationship Id="rId619" Type="http://schemas.openxmlformats.org/officeDocument/2006/relationships/image" Target="../media/image1040.png"/><Relationship Id="rId95" Type="http://schemas.openxmlformats.org/officeDocument/2006/relationships/customXml" Target="../ink/ink2600.xml"/><Relationship Id="rId160" Type="http://schemas.openxmlformats.org/officeDocument/2006/relationships/image" Target="../media/image310.png"/><Relationship Id="rId216" Type="http://schemas.openxmlformats.org/officeDocument/2006/relationships/image" Target="../media/image440.png"/><Relationship Id="rId423" Type="http://schemas.openxmlformats.org/officeDocument/2006/relationships/customXml" Target="../ink/ink2764.xml"/><Relationship Id="rId258" Type="http://schemas.openxmlformats.org/officeDocument/2006/relationships/image" Target="../media/image461.png"/><Relationship Id="rId465" Type="http://schemas.openxmlformats.org/officeDocument/2006/relationships/customXml" Target="../ink/ink2785.xml"/><Relationship Id="rId630" Type="http://schemas.openxmlformats.org/officeDocument/2006/relationships/customXml" Target="../ink/ink2867.xml"/><Relationship Id="rId672" Type="http://schemas.openxmlformats.org/officeDocument/2006/relationships/customXml" Target="../ink/ink2888.xml"/><Relationship Id="rId728" Type="http://schemas.openxmlformats.org/officeDocument/2006/relationships/customXml" Target="../ink/ink2916.xml"/><Relationship Id="rId22" Type="http://schemas.openxmlformats.org/officeDocument/2006/relationships/image" Target="../media/image67.png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325" Type="http://schemas.openxmlformats.org/officeDocument/2006/relationships/customXml" Target="../ink/ink2715.xml"/><Relationship Id="rId367" Type="http://schemas.openxmlformats.org/officeDocument/2006/relationships/customXml" Target="../ink/ink2736.xml"/><Relationship Id="rId532" Type="http://schemas.openxmlformats.org/officeDocument/2006/relationships/image" Target="../media/image1021.png"/><Relationship Id="rId574" Type="http://schemas.openxmlformats.org/officeDocument/2006/relationships/customXml" Target="../ink/ink2839.xml"/><Relationship Id="rId171" Type="http://schemas.openxmlformats.org/officeDocument/2006/relationships/customXml" Target="../ink/ink2638.xml"/><Relationship Id="rId227" Type="http://schemas.openxmlformats.org/officeDocument/2006/relationships/customXml" Target="../ink/ink2666.xml"/><Relationship Id="rId269" Type="http://schemas.openxmlformats.org/officeDocument/2006/relationships/customXml" Target="../ink/ink2687.xml"/><Relationship Id="rId434" Type="http://schemas.openxmlformats.org/officeDocument/2006/relationships/image" Target="../media/image691.png"/><Relationship Id="rId476" Type="http://schemas.openxmlformats.org/officeDocument/2006/relationships/image" Target="../media/image829.png"/><Relationship Id="rId641" Type="http://schemas.openxmlformats.org/officeDocument/2006/relationships/image" Target="../media/image1051.png"/><Relationship Id="rId683" Type="http://schemas.openxmlformats.org/officeDocument/2006/relationships/image" Target="../media/image916.png"/><Relationship Id="rId739" Type="http://schemas.openxmlformats.org/officeDocument/2006/relationships/image" Target="../media/image984.png"/><Relationship Id="rId33" Type="http://schemas.openxmlformats.org/officeDocument/2006/relationships/customXml" Target="../ink/ink2569.xml"/><Relationship Id="rId129" Type="http://schemas.openxmlformats.org/officeDocument/2006/relationships/customXml" Target="../ink/ink2617.xml"/><Relationship Id="rId280" Type="http://schemas.openxmlformats.org/officeDocument/2006/relationships/image" Target="../media/image472.png"/><Relationship Id="rId336" Type="http://schemas.openxmlformats.org/officeDocument/2006/relationships/image" Target="../media/image542.png"/><Relationship Id="rId501" Type="http://schemas.openxmlformats.org/officeDocument/2006/relationships/customXml" Target="../ink/ink2803.xml"/><Relationship Id="rId543" Type="http://schemas.openxmlformats.org/officeDocument/2006/relationships/image" Target="../media/image951.png"/><Relationship Id="rId75" Type="http://schemas.openxmlformats.org/officeDocument/2006/relationships/customXml" Target="../ink/ink2590.xml"/><Relationship Id="rId140" Type="http://schemas.openxmlformats.org/officeDocument/2006/relationships/image" Target="../media/image252.png"/><Relationship Id="rId182" Type="http://schemas.openxmlformats.org/officeDocument/2006/relationships/image" Target="../media/image321.png"/><Relationship Id="rId378" Type="http://schemas.openxmlformats.org/officeDocument/2006/relationships/image" Target="../media/image637.png"/><Relationship Id="rId403" Type="http://schemas.openxmlformats.org/officeDocument/2006/relationships/customXml" Target="../ink/ink2754.xml"/><Relationship Id="rId585" Type="http://schemas.openxmlformats.org/officeDocument/2006/relationships/image" Target="../media/image1023.png"/><Relationship Id="rId750" Type="http://schemas.openxmlformats.org/officeDocument/2006/relationships/customXml" Target="../ink/ink2927.xml"/><Relationship Id="rId6" Type="http://schemas.openxmlformats.org/officeDocument/2006/relationships/image" Target="../media/image22.png"/><Relationship Id="rId238" Type="http://schemas.openxmlformats.org/officeDocument/2006/relationships/image" Target="../media/image451.png"/><Relationship Id="rId445" Type="http://schemas.openxmlformats.org/officeDocument/2006/relationships/customXml" Target="../ink/ink2775.xml"/><Relationship Id="rId487" Type="http://schemas.openxmlformats.org/officeDocument/2006/relationships/customXml" Target="../ink/ink2796.xml"/><Relationship Id="rId610" Type="http://schemas.openxmlformats.org/officeDocument/2006/relationships/customXml" Target="../ink/ink2857.xml"/><Relationship Id="rId652" Type="http://schemas.openxmlformats.org/officeDocument/2006/relationships/customXml" Target="../ink/ink2878.xml"/><Relationship Id="rId694" Type="http://schemas.openxmlformats.org/officeDocument/2006/relationships/customXml" Target="../ink/ink2899.xml"/><Relationship Id="rId708" Type="http://schemas.openxmlformats.org/officeDocument/2006/relationships/customXml" Target="../ink/ink2906.xml"/><Relationship Id="rId291" Type="http://schemas.openxmlformats.org/officeDocument/2006/relationships/customXml" Target="../ink/ink2698.xml"/><Relationship Id="rId305" Type="http://schemas.openxmlformats.org/officeDocument/2006/relationships/customXml" Target="../ink/ink2705.xml"/><Relationship Id="rId347" Type="http://schemas.openxmlformats.org/officeDocument/2006/relationships/customXml" Target="../ink/ink2726.xml"/><Relationship Id="rId512" Type="http://schemas.openxmlformats.org/officeDocument/2006/relationships/image" Target="../media/image1011.png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2628.xml"/><Relationship Id="rId389" Type="http://schemas.openxmlformats.org/officeDocument/2006/relationships/customXml" Target="../ink/ink2747.xml"/><Relationship Id="rId554" Type="http://schemas.openxmlformats.org/officeDocument/2006/relationships/customXml" Target="../ink/ink2829.xml"/><Relationship Id="rId596" Type="http://schemas.openxmlformats.org/officeDocument/2006/relationships/customXml" Target="../ink/ink2850.xml"/><Relationship Id="rId193" Type="http://schemas.openxmlformats.org/officeDocument/2006/relationships/customXml" Target="../ink/ink2649.xml"/><Relationship Id="rId207" Type="http://schemas.openxmlformats.org/officeDocument/2006/relationships/customXml" Target="../ink/ink2656.xml"/><Relationship Id="rId249" Type="http://schemas.openxmlformats.org/officeDocument/2006/relationships/customXml" Target="../ink/ink2677.xml"/><Relationship Id="rId414" Type="http://schemas.openxmlformats.org/officeDocument/2006/relationships/image" Target="../media/image655.png"/><Relationship Id="rId456" Type="http://schemas.openxmlformats.org/officeDocument/2006/relationships/image" Target="../media/image702.png"/><Relationship Id="rId498" Type="http://schemas.openxmlformats.org/officeDocument/2006/relationships/image" Target="../media/image1004.png"/><Relationship Id="rId621" Type="http://schemas.openxmlformats.org/officeDocument/2006/relationships/image" Target="../media/image1041.png"/><Relationship Id="rId663" Type="http://schemas.openxmlformats.org/officeDocument/2006/relationships/image" Target="../media/image915.png"/><Relationship Id="rId13" Type="http://schemas.openxmlformats.org/officeDocument/2006/relationships/customXml" Target="../ink/ink2559.xml"/><Relationship Id="rId109" Type="http://schemas.openxmlformats.org/officeDocument/2006/relationships/customXml" Target="../ink/ink2607.xml"/><Relationship Id="rId260" Type="http://schemas.openxmlformats.org/officeDocument/2006/relationships/image" Target="../media/image462.png"/><Relationship Id="rId316" Type="http://schemas.openxmlformats.org/officeDocument/2006/relationships/image" Target="../media/image532.png"/><Relationship Id="rId523" Type="http://schemas.openxmlformats.org/officeDocument/2006/relationships/customXml" Target="../ink/ink2814.xml"/><Relationship Id="rId719" Type="http://schemas.openxmlformats.org/officeDocument/2006/relationships/image" Target="../media/image974.png"/><Relationship Id="rId55" Type="http://schemas.openxmlformats.org/officeDocument/2006/relationships/customXml" Target="../ink/ink2580.xml"/><Relationship Id="rId97" Type="http://schemas.openxmlformats.org/officeDocument/2006/relationships/customXml" Target="../ink/ink2601.xml"/><Relationship Id="rId120" Type="http://schemas.openxmlformats.org/officeDocument/2006/relationships/image" Target="../media/image242.png"/><Relationship Id="rId358" Type="http://schemas.openxmlformats.org/officeDocument/2006/relationships/image" Target="../media/image552.png"/><Relationship Id="rId565" Type="http://schemas.openxmlformats.org/officeDocument/2006/relationships/image" Target="../media/image962.png"/><Relationship Id="rId730" Type="http://schemas.openxmlformats.org/officeDocument/2006/relationships/customXml" Target="../ink/ink2917.xml"/><Relationship Id="rId162" Type="http://schemas.openxmlformats.org/officeDocument/2006/relationships/image" Target="../media/image311.png"/><Relationship Id="rId218" Type="http://schemas.openxmlformats.org/officeDocument/2006/relationships/image" Target="../media/image441.png"/><Relationship Id="rId425" Type="http://schemas.openxmlformats.org/officeDocument/2006/relationships/customXml" Target="../ink/ink2765.xml"/><Relationship Id="rId467" Type="http://schemas.openxmlformats.org/officeDocument/2006/relationships/customXml" Target="../ink/ink2786.xml"/><Relationship Id="rId632" Type="http://schemas.openxmlformats.org/officeDocument/2006/relationships/customXml" Target="../ink/ink2868.xml"/><Relationship Id="rId271" Type="http://schemas.openxmlformats.org/officeDocument/2006/relationships/customXml" Target="../ink/ink2688.xml"/><Relationship Id="rId674" Type="http://schemas.openxmlformats.org/officeDocument/2006/relationships/customXml" Target="../ink/ink2889.xml"/><Relationship Id="rId24" Type="http://schemas.openxmlformats.org/officeDocument/2006/relationships/image" Target="../media/image135.png"/><Relationship Id="rId66" Type="http://schemas.openxmlformats.org/officeDocument/2006/relationships/image" Target="../media/image156.png"/><Relationship Id="rId131" Type="http://schemas.openxmlformats.org/officeDocument/2006/relationships/customXml" Target="../ink/ink2618.xml"/><Relationship Id="rId327" Type="http://schemas.openxmlformats.org/officeDocument/2006/relationships/customXml" Target="../ink/ink2716.xml"/><Relationship Id="rId369" Type="http://schemas.openxmlformats.org/officeDocument/2006/relationships/customXml" Target="../ink/ink2737.xml"/><Relationship Id="rId534" Type="http://schemas.openxmlformats.org/officeDocument/2006/relationships/customXml" Target="../ink/ink2819.xml"/><Relationship Id="rId576" Type="http://schemas.openxmlformats.org/officeDocument/2006/relationships/customXml" Target="../ink/ink2840.xml"/><Relationship Id="rId741" Type="http://schemas.openxmlformats.org/officeDocument/2006/relationships/image" Target="../media/image985.png"/><Relationship Id="rId173" Type="http://schemas.openxmlformats.org/officeDocument/2006/relationships/customXml" Target="../ink/ink2639.xml"/><Relationship Id="rId229" Type="http://schemas.openxmlformats.org/officeDocument/2006/relationships/customXml" Target="../ink/ink2667.xml"/><Relationship Id="rId380" Type="http://schemas.openxmlformats.org/officeDocument/2006/relationships/image" Target="../media/image638.png"/><Relationship Id="rId436" Type="http://schemas.openxmlformats.org/officeDocument/2006/relationships/image" Target="../media/image692.png"/><Relationship Id="rId601" Type="http://schemas.openxmlformats.org/officeDocument/2006/relationships/image" Target="../media/image1031.png"/><Relationship Id="rId643" Type="http://schemas.openxmlformats.org/officeDocument/2006/relationships/image" Target="../media/image1052.png"/><Relationship Id="rId240" Type="http://schemas.openxmlformats.org/officeDocument/2006/relationships/image" Target="../media/image452.png"/><Relationship Id="rId478" Type="http://schemas.openxmlformats.org/officeDocument/2006/relationships/image" Target="../media/image919.png"/><Relationship Id="rId685" Type="http://schemas.openxmlformats.org/officeDocument/2006/relationships/image" Target="../media/image917.png"/><Relationship Id="rId35" Type="http://schemas.openxmlformats.org/officeDocument/2006/relationships/customXml" Target="../ink/ink2570.xml"/><Relationship Id="rId77" Type="http://schemas.openxmlformats.org/officeDocument/2006/relationships/customXml" Target="../ink/ink2591.xml"/><Relationship Id="rId100" Type="http://schemas.openxmlformats.org/officeDocument/2006/relationships/image" Target="../media/image232.png"/><Relationship Id="rId282" Type="http://schemas.openxmlformats.org/officeDocument/2006/relationships/image" Target="../media/image516.png"/><Relationship Id="rId338" Type="http://schemas.openxmlformats.org/officeDocument/2006/relationships/image" Target="../media/image543.png"/><Relationship Id="rId503" Type="http://schemas.openxmlformats.org/officeDocument/2006/relationships/customXml" Target="../ink/ink2804.xml"/><Relationship Id="rId545" Type="http://schemas.openxmlformats.org/officeDocument/2006/relationships/image" Target="../media/image952.png"/><Relationship Id="rId587" Type="http://schemas.openxmlformats.org/officeDocument/2006/relationships/image" Target="../media/image1024.png"/><Relationship Id="rId710" Type="http://schemas.openxmlformats.org/officeDocument/2006/relationships/customXml" Target="../ink/ink2907.xml"/><Relationship Id="rId752" Type="http://schemas.openxmlformats.org/officeDocument/2006/relationships/customXml" Target="../ink/ink2928.xml"/><Relationship Id="rId8" Type="http://schemas.openxmlformats.org/officeDocument/2006/relationships/image" Target="../media/image23.png"/><Relationship Id="rId142" Type="http://schemas.openxmlformats.org/officeDocument/2006/relationships/image" Target="../media/image253.png"/><Relationship Id="rId184" Type="http://schemas.openxmlformats.org/officeDocument/2006/relationships/image" Target="../media/image322.png"/><Relationship Id="rId391" Type="http://schemas.openxmlformats.org/officeDocument/2006/relationships/customXml" Target="../ink/ink2748.xml"/><Relationship Id="rId405" Type="http://schemas.openxmlformats.org/officeDocument/2006/relationships/customXml" Target="../ink/ink2755.xml"/><Relationship Id="rId447" Type="http://schemas.openxmlformats.org/officeDocument/2006/relationships/customXml" Target="../ink/ink2776.xml"/><Relationship Id="rId612" Type="http://schemas.openxmlformats.org/officeDocument/2006/relationships/customXml" Target="../ink/ink2858.xml"/><Relationship Id="rId251" Type="http://schemas.openxmlformats.org/officeDocument/2006/relationships/customXml" Target="../ink/ink2678.xml"/><Relationship Id="rId489" Type="http://schemas.openxmlformats.org/officeDocument/2006/relationships/customXml" Target="../ink/ink2797.xml"/><Relationship Id="rId654" Type="http://schemas.openxmlformats.org/officeDocument/2006/relationships/customXml" Target="../ink/ink2879.xml"/><Relationship Id="rId696" Type="http://schemas.openxmlformats.org/officeDocument/2006/relationships/customXml" Target="../ink/ink2900.xml"/><Relationship Id="rId46" Type="http://schemas.openxmlformats.org/officeDocument/2006/relationships/image" Target="../media/image146.png"/><Relationship Id="rId293" Type="http://schemas.openxmlformats.org/officeDocument/2006/relationships/customXml" Target="../ink/ink2699.xml"/><Relationship Id="rId307" Type="http://schemas.openxmlformats.org/officeDocument/2006/relationships/customXml" Target="../ink/ink2706.xml"/><Relationship Id="rId349" Type="http://schemas.openxmlformats.org/officeDocument/2006/relationships/customXml" Target="../ink/ink2727.xml"/><Relationship Id="rId514" Type="http://schemas.openxmlformats.org/officeDocument/2006/relationships/image" Target="../media/image1012.png"/><Relationship Id="rId556" Type="http://schemas.openxmlformats.org/officeDocument/2006/relationships/customXml" Target="../ink/ink2830.xml"/><Relationship Id="rId721" Type="http://schemas.openxmlformats.org/officeDocument/2006/relationships/image" Target="../media/image975.png"/><Relationship Id="rId88" Type="http://schemas.openxmlformats.org/officeDocument/2006/relationships/image" Target="../media/image166.png"/><Relationship Id="rId111" Type="http://schemas.openxmlformats.org/officeDocument/2006/relationships/customXml" Target="../ink/ink2608.xml"/><Relationship Id="rId153" Type="http://schemas.openxmlformats.org/officeDocument/2006/relationships/customXml" Target="../ink/ink2629.xml"/><Relationship Id="rId195" Type="http://schemas.openxmlformats.org/officeDocument/2006/relationships/customXml" Target="../ink/ink2650.xml"/><Relationship Id="rId209" Type="http://schemas.openxmlformats.org/officeDocument/2006/relationships/customXml" Target="../ink/ink2657.xml"/><Relationship Id="rId360" Type="http://schemas.openxmlformats.org/officeDocument/2006/relationships/image" Target="../media/image553.png"/><Relationship Id="rId416" Type="http://schemas.openxmlformats.org/officeDocument/2006/relationships/image" Target="../media/image656.png"/><Relationship Id="rId598" Type="http://schemas.openxmlformats.org/officeDocument/2006/relationships/customXml" Target="../ink/ink2851.xml"/><Relationship Id="rId220" Type="http://schemas.openxmlformats.org/officeDocument/2006/relationships/image" Target="../media/image442.png"/><Relationship Id="rId458" Type="http://schemas.openxmlformats.org/officeDocument/2006/relationships/image" Target="../media/image703.png"/><Relationship Id="rId623" Type="http://schemas.openxmlformats.org/officeDocument/2006/relationships/image" Target="../media/image1042.png"/><Relationship Id="rId665" Type="http://schemas.openxmlformats.org/officeDocument/2006/relationships/image" Target="../media/image837.png"/><Relationship Id="rId15" Type="http://schemas.openxmlformats.org/officeDocument/2006/relationships/customXml" Target="../ink/ink2560.xml"/><Relationship Id="rId57" Type="http://schemas.openxmlformats.org/officeDocument/2006/relationships/customXml" Target="../ink/ink2581.xml"/><Relationship Id="rId262" Type="http://schemas.openxmlformats.org/officeDocument/2006/relationships/image" Target="../media/image463.png"/><Relationship Id="rId318" Type="http://schemas.openxmlformats.org/officeDocument/2006/relationships/image" Target="../media/image533.png"/><Relationship Id="rId525" Type="http://schemas.openxmlformats.org/officeDocument/2006/relationships/customXml" Target="../ink/ink2815.xml"/><Relationship Id="rId567" Type="http://schemas.openxmlformats.org/officeDocument/2006/relationships/image" Target="../media/image963.png"/><Relationship Id="rId732" Type="http://schemas.openxmlformats.org/officeDocument/2006/relationships/customXml" Target="../ink/ink2918.xml"/><Relationship Id="rId99" Type="http://schemas.openxmlformats.org/officeDocument/2006/relationships/customXml" Target="../ink/ink2602.xml"/><Relationship Id="rId122" Type="http://schemas.openxmlformats.org/officeDocument/2006/relationships/image" Target="../media/image243.png"/><Relationship Id="rId164" Type="http://schemas.openxmlformats.org/officeDocument/2006/relationships/image" Target="../media/image312.png"/><Relationship Id="rId371" Type="http://schemas.openxmlformats.org/officeDocument/2006/relationships/customXml" Target="../ink/ink2738.xml"/><Relationship Id="rId427" Type="http://schemas.openxmlformats.org/officeDocument/2006/relationships/customXml" Target="../ink/ink2766.xml"/><Relationship Id="rId469" Type="http://schemas.openxmlformats.org/officeDocument/2006/relationships/customXml" Target="../ink/ink2787.xml"/><Relationship Id="rId634" Type="http://schemas.openxmlformats.org/officeDocument/2006/relationships/customXml" Target="../ink/ink2869.xml"/><Relationship Id="rId676" Type="http://schemas.openxmlformats.org/officeDocument/2006/relationships/customXml" Target="../ink/ink2890.xml"/><Relationship Id="rId26" Type="http://schemas.openxmlformats.org/officeDocument/2006/relationships/image" Target="../media/image136.png"/><Relationship Id="rId231" Type="http://schemas.openxmlformats.org/officeDocument/2006/relationships/customXml" Target="../ink/ink2668.xml"/><Relationship Id="rId273" Type="http://schemas.openxmlformats.org/officeDocument/2006/relationships/customXml" Target="../ink/ink2689.xml"/><Relationship Id="rId329" Type="http://schemas.openxmlformats.org/officeDocument/2006/relationships/customXml" Target="../ink/ink2717.xml"/><Relationship Id="rId480" Type="http://schemas.openxmlformats.org/officeDocument/2006/relationships/image" Target="../media/image995.png"/><Relationship Id="rId536" Type="http://schemas.openxmlformats.org/officeDocument/2006/relationships/customXml" Target="../ink/ink2820.xml"/><Relationship Id="rId701" Type="http://schemas.openxmlformats.org/officeDocument/2006/relationships/image" Target="../media/image854.png"/><Relationship Id="rId68" Type="http://schemas.openxmlformats.org/officeDocument/2006/relationships/image" Target="../media/image157.png"/><Relationship Id="rId133" Type="http://schemas.openxmlformats.org/officeDocument/2006/relationships/customXml" Target="../ink/ink2619.xml"/><Relationship Id="rId175" Type="http://schemas.openxmlformats.org/officeDocument/2006/relationships/customXml" Target="../ink/ink2640.xml"/><Relationship Id="rId340" Type="http://schemas.openxmlformats.org/officeDocument/2006/relationships/image" Target="../media/image544.png"/><Relationship Id="rId578" Type="http://schemas.openxmlformats.org/officeDocument/2006/relationships/customXml" Target="../ink/ink2841.xml"/><Relationship Id="rId743" Type="http://schemas.openxmlformats.org/officeDocument/2006/relationships/image" Target="../media/image986.png"/><Relationship Id="rId200" Type="http://schemas.openxmlformats.org/officeDocument/2006/relationships/image" Target="../media/image432.png"/><Relationship Id="rId382" Type="http://schemas.openxmlformats.org/officeDocument/2006/relationships/image" Target="../media/image639.png"/><Relationship Id="rId438" Type="http://schemas.openxmlformats.org/officeDocument/2006/relationships/image" Target="../media/image693.png"/><Relationship Id="rId603" Type="http://schemas.openxmlformats.org/officeDocument/2006/relationships/image" Target="../media/image1032.png"/><Relationship Id="rId645" Type="http://schemas.openxmlformats.org/officeDocument/2006/relationships/image" Target="../media/image1053.png"/><Relationship Id="rId687" Type="http://schemas.openxmlformats.org/officeDocument/2006/relationships/image" Target="../media/image847.png"/><Relationship Id="rId242" Type="http://schemas.openxmlformats.org/officeDocument/2006/relationships/image" Target="../media/image453.png"/><Relationship Id="rId284" Type="http://schemas.openxmlformats.org/officeDocument/2006/relationships/image" Target="../media/image517.png"/><Relationship Id="rId491" Type="http://schemas.openxmlformats.org/officeDocument/2006/relationships/customXml" Target="../ink/ink2798.xml"/><Relationship Id="rId505" Type="http://schemas.openxmlformats.org/officeDocument/2006/relationships/customXml" Target="../ink/ink2805.xml"/><Relationship Id="rId712" Type="http://schemas.openxmlformats.org/officeDocument/2006/relationships/customXml" Target="../ink/ink2908.xml"/><Relationship Id="rId37" Type="http://schemas.openxmlformats.org/officeDocument/2006/relationships/customXml" Target="../ink/ink2571.xml"/><Relationship Id="rId79" Type="http://schemas.openxmlformats.org/officeDocument/2006/relationships/customXml" Target="../ink/ink2592.xml"/><Relationship Id="rId102" Type="http://schemas.openxmlformats.org/officeDocument/2006/relationships/image" Target="../media/image233.png"/><Relationship Id="rId144" Type="http://schemas.openxmlformats.org/officeDocument/2006/relationships/image" Target="../media/image254.png"/><Relationship Id="rId547" Type="http://schemas.openxmlformats.org/officeDocument/2006/relationships/image" Target="../media/image953.png"/><Relationship Id="rId589" Type="http://schemas.openxmlformats.org/officeDocument/2006/relationships/image" Target="../media/image1025.png"/><Relationship Id="rId754" Type="http://schemas.openxmlformats.org/officeDocument/2006/relationships/customXml" Target="../ink/ink2929.xml"/><Relationship Id="rId90" Type="http://schemas.openxmlformats.org/officeDocument/2006/relationships/image" Target="../media/image108.png"/><Relationship Id="rId186" Type="http://schemas.openxmlformats.org/officeDocument/2006/relationships/image" Target="../media/image289.png"/><Relationship Id="rId351" Type="http://schemas.openxmlformats.org/officeDocument/2006/relationships/customXml" Target="../ink/ink2728.xml"/><Relationship Id="rId393" Type="http://schemas.openxmlformats.org/officeDocument/2006/relationships/customXml" Target="../ink/ink2749.xml"/><Relationship Id="rId407" Type="http://schemas.openxmlformats.org/officeDocument/2006/relationships/customXml" Target="../ink/ink2756.xml"/><Relationship Id="rId449" Type="http://schemas.openxmlformats.org/officeDocument/2006/relationships/customXml" Target="../ink/ink2777.xml"/><Relationship Id="rId614" Type="http://schemas.openxmlformats.org/officeDocument/2006/relationships/customXml" Target="../ink/ink2859.xml"/><Relationship Id="rId656" Type="http://schemas.openxmlformats.org/officeDocument/2006/relationships/customXml" Target="../ink/ink2880.xml"/><Relationship Id="rId211" Type="http://schemas.openxmlformats.org/officeDocument/2006/relationships/customXml" Target="../ink/ink2658.xml"/><Relationship Id="rId253" Type="http://schemas.openxmlformats.org/officeDocument/2006/relationships/customXml" Target="../ink/ink2679.xml"/><Relationship Id="rId295" Type="http://schemas.openxmlformats.org/officeDocument/2006/relationships/customXml" Target="../ink/ink2700.xml"/><Relationship Id="rId309" Type="http://schemas.openxmlformats.org/officeDocument/2006/relationships/customXml" Target="../ink/ink2707.xml"/><Relationship Id="rId460" Type="http://schemas.openxmlformats.org/officeDocument/2006/relationships/image" Target="../media/image704.png"/><Relationship Id="rId516" Type="http://schemas.openxmlformats.org/officeDocument/2006/relationships/image" Target="../media/image1013.png"/><Relationship Id="rId698" Type="http://schemas.openxmlformats.org/officeDocument/2006/relationships/customXml" Target="../ink/ink2901.xml"/><Relationship Id="rId48" Type="http://schemas.openxmlformats.org/officeDocument/2006/relationships/image" Target="../media/image147.png"/><Relationship Id="rId113" Type="http://schemas.openxmlformats.org/officeDocument/2006/relationships/customXml" Target="../ink/ink2609.xml"/><Relationship Id="rId320" Type="http://schemas.openxmlformats.org/officeDocument/2006/relationships/image" Target="../media/image534.png"/><Relationship Id="rId558" Type="http://schemas.openxmlformats.org/officeDocument/2006/relationships/customXml" Target="../ink/ink2831.xml"/><Relationship Id="rId723" Type="http://schemas.openxmlformats.org/officeDocument/2006/relationships/image" Target="../media/image976.png"/><Relationship Id="rId155" Type="http://schemas.openxmlformats.org/officeDocument/2006/relationships/customXml" Target="../ink/ink2630.xml"/><Relationship Id="rId197" Type="http://schemas.openxmlformats.org/officeDocument/2006/relationships/customXml" Target="../ink/ink2651.xml"/><Relationship Id="rId362" Type="http://schemas.openxmlformats.org/officeDocument/2006/relationships/image" Target="../media/image554.png"/><Relationship Id="rId418" Type="http://schemas.openxmlformats.org/officeDocument/2006/relationships/image" Target="../media/image684.png"/><Relationship Id="rId625" Type="http://schemas.openxmlformats.org/officeDocument/2006/relationships/image" Target="../media/image1043.png"/><Relationship Id="rId222" Type="http://schemas.openxmlformats.org/officeDocument/2006/relationships/image" Target="../media/image443.png"/><Relationship Id="rId264" Type="http://schemas.openxmlformats.org/officeDocument/2006/relationships/image" Target="../media/image464.png"/><Relationship Id="rId471" Type="http://schemas.openxmlformats.org/officeDocument/2006/relationships/customXml" Target="../ink/ink2788.xml"/><Relationship Id="rId667" Type="http://schemas.openxmlformats.org/officeDocument/2006/relationships/image" Target="../media/image838.png"/><Relationship Id="rId17" Type="http://schemas.openxmlformats.org/officeDocument/2006/relationships/customXml" Target="../ink/ink2561.xml"/><Relationship Id="rId59" Type="http://schemas.openxmlformats.org/officeDocument/2006/relationships/customXml" Target="../ink/ink2582.xml"/><Relationship Id="rId124" Type="http://schemas.openxmlformats.org/officeDocument/2006/relationships/image" Target="../media/image244.png"/><Relationship Id="rId527" Type="http://schemas.openxmlformats.org/officeDocument/2006/relationships/customXml" Target="../ink/ink2816.xml"/><Relationship Id="rId569" Type="http://schemas.openxmlformats.org/officeDocument/2006/relationships/image" Target="../media/image964.png"/><Relationship Id="rId734" Type="http://schemas.openxmlformats.org/officeDocument/2006/relationships/customXml" Target="../ink/ink2919.xml"/><Relationship Id="rId70" Type="http://schemas.openxmlformats.org/officeDocument/2006/relationships/image" Target="../media/image158.png"/><Relationship Id="rId166" Type="http://schemas.openxmlformats.org/officeDocument/2006/relationships/image" Target="../media/image313.png"/><Relationship Id="rId331" Type="http://schemas.openxmlformats.org/officeDocument/2006/relationships/customXml" Target="../ink/ink2718.xml"/><Relationship Id="rId373" Type="http://schemas.openxmlformats.org/officeDocument/2006/relationships/customXml" Target="../ink/ink2739.xml"/><Relationship Id="rId429" Type="http://schemas.openxmlformats.org/officeDocument/2006/relationships/customXml" Target="../ink/ink2767.xml"/><Relationship Id="rId580" Type="http://schemas.openxmlformats.org/officeDocument/2006/relationships/customXml" Target="../ink/ink2842.xml"/><Relationship Id="rId636" Type="http://schemas.openxmlformats.org/officeDocument/2006/relationships/customXml" Target="../ink/ink2870.xml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2669.xml"/><Relationship Id="rId440" Type="http://schemas.openxmlformats.org/officeDocument/2006/relationships/image" Target="../media/image694.png"/><Relationship Id="rId678" Type="http://schemas.openxmlformats.org/officeDocument/2006/relationships/customXml" Target="../ink/ink2891.xml"/><Relationship Id="rId28" Type="http://schemas.openxmlformats.org/officeDocument/2006/relationships/image" Target="../media/image137.png"/><Relationship Id="rId275" Type="http://schemas.openxmlformats.org/officeDocument/2006/relationships/customXml" Target="../ink/ink2690.xml"/><Relationship Id="rId300" Type="http://schemas.openxmlformats.org/officeDocument/2006/relationships/image" Target="../media/image524.png"/><Relationship Id="rId482" Type="http://schemas.openxmlformats.org/officeDocument/2006/relationships/image" Target="../media/image996.png"/><Relationship Id="rId538" Type="http://schemas.openxmlformats.org/officeDocument/2006/relationships/customXml" Target="../ink/ink2821.xml"/><Relationship Id="rId703" Type="http://schemas.openxmlformats.org/officeDocument/2006/relationships/image" Target="../media/image766.png"/><Relationship Id="rId745" Type="http://schemas.openxmlformats.org/officeDocument/2006/relationships/image" Target="../media/image987.png"/><Relationship Id="rId81" Type="http://schemas.openxmlformats.org/officeDocument/2006/relationships/customXml" Target="../ink/ink2593.xml"/><Relationship Id="rId135" Type="http://schemas.openxmlformats.org/officeDocument/2006/relationships/customXml" Target="../ink/ink2620.xml"/><Relationship Id="rId177" Type="http://schemas.openxmlformats.org/officeDocument/2006/relationships/customXml" Target="../ink/ink2641.xml"/><Relationship Id="rId342" Type="http://schemas.openxmlformats.org/officeDocument/2006/relationships/image" Target="../media/image545.png"/><Relationship Id="rId384" Type="http://schemas.openxmlformats.org/officeDocument/2006/relationships/image" Target="../media/image640.png"/><Relationship Id="rId591" Type="http://schemas.openxmlformats.org/officeDocument/2006/relationships/image" Target="../media/image1026.png"/><Relationship Id="rId605" Type="http://schemas.openxmlformats.org/officeDocument/2006/relationships/image" Target="../media/image1033.png"/><Relationship Id="rId202" Type="http://schemas.openxmlformats.org/officeDocument/2006/relationships/image" Target="../media/image433.png"/><Relationship Id="rId244" Type="http://schemas.openxmlformats.org/officeDocument/2006/relationships/image" Target="../media/image454.png"/><Relationship Id="rId647" Type="http://schemas.openxmlformats.org/officeDocument/2006/relationships/image" Target="../media/image1054.png"/><Relationship Id="rId689" Type="http://schemas.openxmlformats.org/officeDocument/2006/relationships/image" Target="../media/image848.png"/><Relationship Id="rId39" Type="http://schemas.openxmlformats.org/officeDocument/2006/relationships/customXml" Target="../ink/ink2572.xml"/><Relationship Id="rId286" Type="http://schemas.openxmlformats.org/officeDocument/2006/relationships/image" Target="../media/image518.png"/><Relationship Id="rId451" Type="http://schemas.openxmlformats.org/officeDocument/2006/relationships/customXml" Target="../ink/ink2778.xml"/><Relationship Id="rId493" Type="http://schemas.openxmlformats.org/officeDocument/2006/relationships/customXml" Target="../ink/ink2799.xml"/><Relationship Id="rId507" Type="http://schemas.openxmlformats.org/officeDocument/2006/relationships/customXml" Target="../ink/ink2806.xml"/><Relationship Id="rId549" Type="http://schemas.openxmlformats.org/officeDocument/2006/relationships/image" Target="../media/image954.png"/><Relationship Id="rId714" Type="http://schemas.openxmlformats.org/officeDocument/2006/relationships/customXml" Target="../ink/ink2909.xml"/><Relationship Id="rId756" Type="http://schemas.openxmlformats.org/officeDocument/2006/relationships/customXml" Target="../ink/ink2930.xml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46" Type="http://schemas.openxmlformats.org/officeDocument/2006/relationships/image" Target="../media/image255.png"/><Relationship Id="rId188" Type="http://schemas.openxmlformats.org/officeDocument/2006/relationships/image" Target="../media/image323.png"/><Relationship Id="rId311" Type="http://schemas.openxmlformats.org/officeDocument/2006/relationships/customXml" Target="../ink/ink2708.xml"/><Relationship Id="rId353" Type="http://schemas.openxmlformats.org/officeDocument/2006/relationships/customXml" Target="../ink/ink2729.xml"/><Relationship Id="rId395" Type="http://schemas.openxmlformats.org/officeDocument/2006/relationships/customXml" Target="../ink/ink2750.xml"/><Relationship Id="rId409" Type="http://schemas.openxmlformats.org/officeDocument/2006/relationships/customXml" Target="../ink/ink2757.xml"/><Relationship Id="rId560" Type="http://schemas.openxmlformats.org/officeDocument/2006/relationships/customXml" Target="../ink/ink2832.xml"/><Relationship Id="rId92" Type="http://schemas.openxmlformats.org/officeDocument/2006/relationships/image" Target="../media/image167.png"/><Relationship Id="rId213" Type="http://schemas.openxmlformats.org/officeDocument/2006/relationships/customXml" Target="../ink/ink2659.xml"/><Relationship Id="rId420" Type="http://schemas.openxmlformats.org/officeDocument/2006/relationships/image" Target="../media/image685.png"/><Relationship Id="rId616" Type="http://schemas.openxmlformats.org/officeDocument/2006/relationships/customXml" Target="../ink/ink2860.xml"/><Relationship Id="rId658" Type="http://schemas.openxmlformats.org/officeDocument/2006/relationships/customXml" Target="../ink/ink2881.xml"/><Relationship Id="rId255" Type="http://schemas.openxmlformats.org/officeDocument/2006/relationships/customXml" Target="../ink/ink2680.xml"/><Relationship Id="rId297" Type="http://schemas.openxmlformats.org/officeDocument/2006/relationships/customXml" Target="../ink/ink2701.xml"/><Relationship Id="rId462" Type="http://schemas.openxmlformats.org/officeDocument/2006/relationships/image" Target="../media/image705.png"/><Relationship Id="rId518" Type="http://schemas.openxmlformats.org/officeDocument/2006/relationships/image" Target="../media/image1014.png"/><Relationship Id="rId725" Type="http://schemas.openxmlformats.org/officeDocument/2006/relationships/image" Target="../media/image977.png"/><Relationship Id="rId115" Type="http://schemas.openxmlformats.org/officeDocument/2006/relationships/customXml" Target="../ink/ink2610.xml"/><Relationship Id="rId157" Type="http://schemas.openxmlformats.org/officeDocument/2006/relationships/customXml" Target="../ink/ink2631.xml"/><Relationship Id="rId322" Type="http://schemas.openxmlformats.org/officeDocument/2006/relationships/image" Target="../media/image535.png"/><Relationship Id="rId364" Type="http://schemas.openxmlformats.org/officeDocument/2006/relationships/image" Target="../media/image608.png"/><Relationship Id="rId61" Type="http://schemas.openxmlformats.org/officeDocument/2006/relationships/customXml" Target="../ink/ink2583.xml"/><Relationship Id="rId199" Type="http://schemas.openxmlformats.org/officeDocument/2006/relationships/customXml" Target="../ink/ink2652.xml"/><Relationship Id="rId571" Type="http://schemas.openxmlformats.org/officeDocument/2006/relationships/image" Target="../media/image965.png"/><Relationship Id="rId627" Type="http://schemas.openxmlformats.org/officeDocument/2006/relationships/image" Target="../media/image1044.png"/><Relationship Id="rId669" Type="http://schemas.openxmlformats.org/officeDocument/2006/relationships/image" Target="../media/image839.png"/><Relationship Id="rId19" Type="http://schemas.openxmlformats.org/officeDocument/2006/relationships/customXml" Target="../ink/ink2562.xml"/><Relationship Id="rId224" Type="http://schemas.openxmlformats.org/officeDocument/2006/relationships/image" Target="../media/image444.png"/><Relationship Id="rId266" Type="http://schemas.openxmlformats.org/officeDocument/2006/relationships/image" Target="../media/image465.png"/><Relationship Id="rId431" Type="http://schemas.openxmlformats.org/officeDocument/2006/relationships/customXml" Target="../ink/ink2768.xml"/><Relationship Id="rId473" Type="http://schemas.openxmlformats.org/officeDocument/2006/relationships/customXml" Target="../ink/ink2789.xml"/><Relationship Id="rId529" Type="http://schemas.openxmlformats.org/officeDocument/2006/relationships/customXml" Target="../ink/ink2817.xml"/><Relationship Id="rId680" Type="http://schemas.openxmlformats.org/officeDocument/2006/relationships/customXml" Target="../ink/ink2892.xml"/><Relationship Id="rId736" Type="http://schemas.openxmlformats.org/officeDocument/2006/relationships/customXml" Target="../ink/ink2920.xml"/><Relationship Id="rId30" Type="http://schemas.openxmlformats.org/officeDocument/2006/relationships/image" Target="../media/image138.png"/><Relationship Id="rId126" Type="http://schemas.openxmlformats.org/officeDocument/2006/relationships/image" Target="../media/image245.png"/><Relationship Id="rId168" Type="http://schemas.openxmlformats.org/officeDocument/2006/relationships/image" Target="../media/image314.png"/><Relationship Id="rId333" Type="http://schemas.openxmlformats.org/officeDocument/2006/relationships/customXml" Target="../ink/ink2719.xml"/><Relationship Id="rId540" Type="http://schemas.openxmlformats.org/officeDocument/2006/relationships/customXml" Target="../ink/ink2822.xml"/><Relationship Id="rId72" Type="http://schemas.openxmlformats.org/officeDocument/2006/relationships/image" Target="../media/image159.png"/><Relationship Id="rId375" Type="http://schemas.openxmlformats.org/officeDocument/2006/relationships/customXml" Target="../ink/ink2740.xml"/><Relationship Id="rId582" Type="http://schemas.openxmlformats.org/officeDocument/2006/relationships/customXml" Target="../ink/ink2843.xml"/><Relationship Id="rId638" Type="http://schemas.openxmlformats.org/officeDocument/2006/relationships/customXml" Target="../ink/ink2871.xml"/><Relationship Id="rId3" Type="http://schemas.openxmlformats.org/officeDocument/2006/relationships/customXml" Target="../ink/ink2554.xml"/><Relationship Id="rId235" Type="http://schemas.openxmlformats.org/officeDocument/2006/relationships/customXml" Target="../ink/ink2670.xml"/><Relationship Id="rId277" Type="http://schemas.openxmlformats.org/officeDocument/2006/relationships/customXml" Target="../ink/ink2691.xml"/><Relationship Id="rId400" Type="http://schemas.openxmlformats.org/officeDocument/2006/relationships/image" Target="../media/image648.png"/><Relationship Id="rId442" Type="http://schemas.openxmlformats.org/officeDocument/2006/relationships/image" Target="../media/image695.png"/><Relationship Id="rId484" Type="http://schemas.openxmlformats.org/officeDocument/2006/relationships/image" Target="../media/image997.png"/><Relationship Id="rId705" Type="http://schemas.openxmlformats.org/officeDocument/2006/relationships/image" Target="../media/image855.png"/><Relationship Id="rId137" Type="http://schemas.openxmlformats.org/officeDocument/2006/relationships/customXml" Target="../ink/ink2621.xml"/><Relationship Id="rId302" Type="http://schemas.openxmlformats.org/officeDocument/2006/relationships/image" Target="../media/image525.png"/><Relationship Id="rId344" Type="http://schemas.openxmlformats.org/officeDocument/2006/relationships/image" Target="../media/image546.png"/><Relationship Id="rId691" Type="http://schemas.openxmlformats.org/officeDocument/2006/relationships/image" Target="../media/image849.png"/><Relationship Id="rId747" Type="http://schemas.openxmlformats.org/officeDocument/2006/relationships/image" Target="../media/image988.png"/><Relationship Id="rId41" Type="http://schemas.openxmlformats.org/officeDocument/2006/relationships/customXml" Target="../ink/ink2573.xml"/><Relationship Id="rId83" Type="http://schemas.openxmlformats.org/officeDocument/2006/relationships/customXml" Target="../ink/ink2594.xml"/><Relationship Id="rId179" Type="http://schemas.openxmlformats.org/officeDocument/2006/relationships/customXml" Target="../ink/ink2642.xml"/><Relationship Id="rId386" Type="http://schemas.openxmlformats.org/officeDocument/2006/relationships/image" Target="../media/image641.png"/><Relationship Id="rId551" Type="http://schemas.openxmlformats.org/officeDocument/2006/relationships/image" Target="../media/image955.png"/><Relationship Id="rId593" Type="http://schemas.openxmlformats.org/officeDocument/2006/relationships/image" Target="../media/image1027.png"/><Relationship Id="rId607" Type="http://schemas.openxmlformats.org/officeDocument/2006/relationships/image" Target="../media/image1034.png"/><Relationship Id="rId649" Type="http://schemas.openxmlformats.org/officeDocument/2006/relationships/image" Target="../media/image1055.png"/><Relationship Id="rId190" Type="http://schemas.openxmlformats.org/officeDocument/2006/relationships/image" Target="../media/image324.png"/><Relationship Id="rId204" Type="http://schemas.openxmlformats.org/officeDocument/2006/relationships/image" Target="../media/image434.png"/><Relationship Id="rId246" Type="http://schemas.openxmlformats.org/officeDocument/2006/relationships/image" Target="../media/image455.png"/><Relationship Id="rId288" Type="http://schemas.openxmlformats.org/officeDocument/2006/relationships/image" Target="../media/image519.png"/><Relationship Id="rId411" Type="http://schemas.openxmlformats.org/officeDocument/2006/relationships/customXml" Target="../ink/ink2758.xml"/><Relationship Id="rId453" Type="http://schemas.openxmlformats.org/officeDocument/2006/relationships/customXml" Target="../ink/ink2779.xml"/><Relationship Id="rId509" Type="http://schemas.openxmlformats.org/officeDocument/2006/relationships/customXml" Target="../ink/ink2807.xml"/><Relationship Id="rId660" Type="http://schemas.openxmlformats.org/officeDocument/2006/relationships/customXml" Target="../ink/ink2882.xml"/><Relationship Id="rId106" Type="http://schemas.openxmlformats.org/officeDocument/2006/relationships/image" Target="../media/image235.png"/><Relationship Id="rId313" Type="http://schemas.openxmlformats.org/officeDocument/2006/relationships/customXml" Target="../ink/ink2709.xml"/><Relationship Id="rId495" Type="http://schemas.openxmlformats.org/officeDocument/2006/relationships/customXml" Target="../ink/ink2800.xml"/><Relationship Id="rId716" Type="http://schemas.openxmlformats.org/officeDocument/2006/relationships/customXml" Target="../ink/ink2910.xml"/><Relationship Id="rId758" Type="http://schemas.openxmlformats.org/officeDocument/2006/relationships/customXml" Target="../ink/ink2931.xml"/><Relationship Id="rId10" Type="http://schemas.openxmlformats.org/officeDocument/2006/relationships/image" Target="../media/image24.png"/><Relationship Id="rId52" Type="http://schemas.openxmlformats.org/officeDocument/2006/relationships/image" Target="../media/image149.png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355" Type="http://schemas.openxmlformats.org/officeDocument/2006/relationships/customXml" Target="../ink/ink2730.xml"/><Relationship Id="rId397" Type="http://schemas.openxmlformats.org/officeDocument/2006/relationships/customXml" Target="../ink/ink2751.xml"/><Relationship Id="rId520" Type="http://schemas.openxmlformats.org/officeDocument/2006/relationships/image" Target="../media/image1015.png"/><Relationship Id="rId562" Type="http://schemas.openxmlformats.org/officeDocument/2006/relationships/customXml" Target="../ink/ink2833.xml"/><Relationship Id="rId618" Type="http://schemas.openxmlformats.org/officeDocument/2006/relationships/customXml" Target="../ink/ink2861.xml"/><Relationship Id="rId215" Type="http://schemas.openxmlformats.org/officeDocument/2006/relationships/customXml" Target="../ink/ink2660.xml"/><Relationship Id="rId257" Type="http://schemas.openxmlformats.org/officeDocument/2006/relationships/customXml" Target="../ink/ink2681.xml"/><Relationship Id="rId422" Type="http://schemas.openxmlformats.org/officeDocument/2006/relationships/image" Target="../media/image686.png"/><Relationship Id="rId464" Type="http://schemas.openxmlformats.org/officeDocument/2006/relationships/image" Target="../media/image680.png"/><Relationship Id="rId299" Type="http://schemas.openxmlformats.org/officeDocument/2006/relationships/customXml" Target="../ink/ink2702.xml"/><Relationship Id="rId727" Type="http://schemas.openxmlformats.org/officeDocument/2006/relationships/image" Target="../media/image978.png"/><Relationship Id="rId63" Type="http://schemas.openxmlformats.org/officeDocument/2006/relationships/customXml" Target="../ink/ink2584.xml"/><Relationship Id="rId159" Type="http://schemas.openxmlformats.org/officeDocument/2006/relationships/customXml" Target="../ink/ink2632.xml"/><Relationship Id="rId366" Type="http://schemas.openxmlformats.org/officeDocument/2006/relationships/image" Target="../media/image609.png"/><Relationship Id="rId573" Type="http://schemas.openxmlformats.org/officeDocument/2006/relationships/image" Target="../media/image966.png"/><Relationship Id="rId226" Type="http://schemas.openxmlformats.org/officeDocument/2006/relationships/image" Target="../media/image445.png"/><Relationship Id="rId433" Type="http://schemas.openxmlformats.org/officeDocument/2006/relationships/customXml" Target="../ink/ink2769.xml"/><Relationship Id="rId640" Type="http://schemas.openxmlformats.org/officeDocument/2006/relationships/customXml" Target="../ink/ink2872.xml"/><Relationship Id="rId738" Type="http://schemas.openxmlformats.org/officeDocument/2006/relationships/customXml" Target="../ink/ink2921.xml"/><Relationship Id="rId74" Type="http://schemas.openxmlformats.org/officeDocument/2006/relationships/image" Target="../media/image160.png"/><Relationship Id="rId377" Type="http://schemas.openxmlformats.org/officeDocument/2006/relationships/customXml" Target="../ink/ink2741.xml"/><Relationship Id="rId500" Type="http://schemas.openxmlformats.org/officeDocument/2006/relationships/image" Target="../media/image1005.png"/><Relationship Id="rId584" Type="http://schemas.openxmlformats.org/officeDocument/2006/relationships/customXml" Target="../ink/ink2844.xml"/><Relationship Id="rId5" Type="http://schemas.openxmlformats.org/officeDocument/2006/relationships/customXml" Target="../ink/ink2555.xml"/><Relationship Id="rId237" Type="http://schemas.openxmlformats.org/officeDocument/2006/relationships/customXml" Target="../ink/ink2671.xml"/><Relationship Id="rId444" Type="http://schemas.openxmlformats.org/officeDocument/2006/relationships/image" Target="../media/image696.png"/><Relationship Id="rId651" Type="http://schemas.openxmlformats.org/officeDocument/2006/relationships/image" Target="../media/image830.png"/><Relationship Id="rId749" Type="http://schemas.openxmlformats.org/officeDocument/2006/relationships/image" Target="../media/image989.png"/><Relationship Id="rId290" Type="http://schemas.openxmlformats.org/officeDocument/2006/relationships/image" Target="../media/image520.png"/><Relationship Id="rId304" Type="http://schemas.openxmlformats.org/officeDocument/2006/relationships/image" Target="../media/image526.png"/><Relationship Id="rId388" Type="http://schemas.openxmlformats.org/officeDocument/2006/relationships/image" Target="../media/image642.png"/><Relationship Id="rId511" Type="http://schemas.openxmlformats.org/officeDocument/2006/relationships/customXml" Target="../ink/ink2808.xml"/><Relationship Id="rId609" Type="http://schemas.openxmlformats.org/officeDocument/2006/relationships/image" Target="../media/image1035.png"/><Relationship Id="rId85" Type="http://schemas.openxmlformats.org/officeDocument/2006/relationships/customXml" Target="../ink/ink2595.xml"/><Relationship Id="rId150" Type="http://schemas.openxmlformats.org/officeDocument/2006/relationships/image" Target="../media/image257.png"/><Relationship Id="rId595" Type="http://schemas.openxmlformats.org/officeDocument/2006/relationships/image" Target="../media/image1028.png"/><Relationship Id="rId248" Type="http://schemas.openxmlformats.org/officeDocument/2006/relationships/image" Target="../media/image456.png"/><Relationship Id="rId455" Type="http://schemas.openxmlformats.org/officeDocument/2006/relationships/customXml" Target="../ink/ink2780.xml"/><Relationship Id="rId662" Type="http://schemas.openxmlformats.org/officeDocument/2006/relationships/customXml" Target="../ink/ink2883.xml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315" Type="http://schemas.openxmlformats.org/officeDocument/2006/relationships/customXml" Target="../ink/ink2710.xml"/><Relationship Id="rId522" Type="http://schemas.openxmlformats.org/officeDocument/2006/relationships/image" Target="../media/image1016.png"/><Relationship Id="rId96" Type="http://schemas.openxmlformats.org/officeDocument/2006/relationships/image" Target="../media/image169.png"/><Relationship Id="rId161" Type="http://schemas.openxmlformats.org/officeDocument/2006/relationships/customXml" Target="../ink/ink2633.xml"/><Relationship Id="rId399" Type="http://schemas.openxmlformats.org/officeDocument/2006/relationships/customXml" Target="../ink/ink2752.xml"/><Relationship Id="rId259" Type="http://schemas.openxmlformats.org/officeDocument/2006/relationships/customXml" Target="../ink/ink2682.xml"/><Relationship Id="rId466" Type="http://schemas.openxmlformats.org/officeDocument/2006/relationships/image" Target="../media/image706.png"/><Relationship Id="rId673" Type="http://schemas.openxmlformats.org/officeDocument/2006/relationships/image" Target="../media/image841.png"/><Relationship Id="rId23" Type="http://schemas.openxmlformats.org/officeDocument/2006/relationships/customXml" Target="../ink/ink2564.xml"/><Relationship Id="rId119" Type="http://schemas.openxmlformats.org/officeDocument/2006/relationships/customXml" Target="../ink/ink2612.xml"/><Relationship Id="rId326" Type="http://schemas.openxmlformats.org/officeDocument/2006/relationships/image" Target="../media/image537.png"/><Relationship Id="rId533" Type="http://schemas.openxmlformats.org/officeDocument/2006/relationships/image" Target="../media/image914.png"/><Relationship Id="rId740" Type="http://schemas.openxmlformats.org/officeDocument/2006/relationships/customXml" Target="../ink/ink2922.xml"/><Relationship Id="rId172" Type="http://schemas.openxmlformats.org/officeDocument/2006/relationships/image" Target="../media/image316.png"/><Relationship Id="rId477" Type="http://schemas.openxmlformats.org/officeDocument/2006/relationships/customXml" Target="../ink/ink2791.xml"/><Relationship Id="rId600" Type="http://schemas.openxmlformats.org/officeDocument/2006/relationships/customXml" Target="../ink/ink2852.xml"/><Relationship Id="rId684" Type="http://schemas.openxmlformats.org/officeDocument/2006/relationships/customXml" Target="../ink/ink2894.xml"/><Relationship Id="rId337" Type="http://schemas.openxmlformats.org/officeDocument/2006/relationships/customXml" Target="../ink/ink2721.xml"/><Relationship Id="rId34" Type="http://schemas.openxmlformats.org/officeDocument/2006/relationships/image" Target="../media/image140.png"/><Relationship Id="rId544" Type="http://schemas.openxmlformats.org/officeDocument/2006/relationships/customXml" Target="../ink/ink2824.xml"/><Relationship Id="rId751" Type="http://schemas.openxmlformats.org/officeDocument/2006/relationships/image" Target="../media/image990.png"/><Relationship Id="rId183" Type="http://schemas.openxmlformats.org/officeDocument/2006/relationships/customXml" Target="../ink/ink2644.xml"/><Relationship Id="rId390" Type="http://schemas.openxmlformats.org/officeDocument/2006/relationships/image" Target="../media/image643.png"/><Relationship Id="rId404" Type="http://schemas.openxmlformats.org/officeDocument/2006/relationships/image" Target="../media/image650.png"/><Relationship Id="rId611" Type="http://schemas.openxmlformats.org/officeDocument/2006/relationships/image" Target="../media/image1036.png"/><Relationship Id="rId250" Type="http://schemas.openxmlformats.org/officeDocument/2006/relationships/image" Target="../media/image457.png"/><Relationship Id="rId488" Type="http://schemas.openxmlformats.org/officeDocument/2006/relationships/image" Target="../media/image999.png"/><Relationship Id="rId695" Type="http://schemas.openxmlformats.org/officeDocument/2006/relationships/image" Target="../media/image851.png"/><Relationship Id="rId709" Type="http://schemas.openxmlformats.org/officeDocument/2006/relationships/image" Target="../media/image918.png"/><Relationship Id="rId45" Type="http://schemas.openxmlformats.org/officeDocument/2006/relationships/customXml" Target="../ink/ink2575.xml"/><Relationship Id="rId110" Type="http://schemas.openxmlformats.org/officeDocument/2006/relationships/image" Target="../media/image237.png"/><Relationship Id="rId348" Type="http://schemas.openxmlformats.org/officeDocument/2006/relationships/image" Target="../media/image548.png"/><Relationship Id="rId555" Type="http://schemas.openxmlformats.org/officeDocument/2006/relationships/image" Target="../media/image957.png"/><Relationship Id="rId194" Type="http://schemas.openxmlformats.org/officeDocument/2006/relationships/image" Target="../media/image326.png"/><Relationship Id="rId208" Type="http://schemas.openxmlformats.org/officeDocument/2006/relationships/image" Target="../media/image436.png"/><Relationship Id="rId415" Type="http://schemas.openxmlformats.org/officeDocument/2006/relationships/customXml" Target="../ink/ink2760.xml"/><Relationship Id="rId622" Type="http://schemas.openxmlformats.org/officeDocument/2006/relationships/customXml" Target="../ink/ink2863.xml"/><Relationship Id="rId261" Type="http://schemas.openxmlformats.org/officeDocument/2006/relationships/customXml" Target="../ink/ink2683.xml"/><Relationship Id="rId499" Type="http://schemas.openxmlformats.org/officeDocument/2006/relationships/customXml" Target="../ink/ink2802.xml"/><Relationship Id="rId56" Type="http://schemas.openxmlformats.org/officeDocument/2006/relationships/image" Target="../media/image151.png"/><Relationship Id="rId359" Type="http://schemas.openxmlformats.org/officeDocument/2006/relationships/customXml" Target="../ink/ink2732.xml"/><Relationship Id="rId566" Type="http://schemas.openxmlformats.org/officeDocument/2006/relationships/customXml" Target="../ink/ink2835.xml"/><Relationship Id="rId121" Type="http://schemas.openxmlformats.org/officeDocument/2006/relationships/customXml" Target="../ink/ink2613.xml"/><Relationship Id="rId219" Type="http://schemas.openxmlformats.org/officeDocument/2006/relationships/customXml" Target="../ink/ink2662.xml"/><Relationship Id="rId426" Type="http://schemas.openxmlformats.org/officeDocument/2006/relationships/image" Target="../media/image688.png"/><Relationship Id="rId633" Type="http://schemas.openxmlformats.org/officeDocument/2006/relationships/image" Target="../media/image1047.png"/><Relationship Id="rId67" Type="http://schemas.openxmlformats.org/officeDocument/2006/relationships/customXml" Target="../ink/ink2586.xml"/><Relationship Id="rId272" Type="http://schemas.openxmlformats.org/officeDocument/2006/relationships/image" Target="../media/image468.png"/><Relationship Id="rId577" Type="http://schemas.openxmlformats.org/officeDocument/2006/relationships/image" Target="../media/image968.png"/><Relationship Id="rId700" Type="http://schemas.openxmlformats.org/officeDocument/2006/relationships/customXml" Target="../ink/ink2902.xml"/><Relationship Id="rId132" Type="http://schemas.openxmlformats.org/officeDocument/2006/relationships/image" Target="../media/image248.png"/><Relationship Id="rId437" Type="http://schemas.openxmlformats.org/officeDocument/2006/relationships/customXml" Target="../ink/ink2771.xml"/><Relationship Id="rId644" Type="http://schemas.openxmlformats.org/officeDocument/2006/relationships/customXml" Target="../ink/ink2874.xml"/><Relationship Id="rId283" Type="http://schemas.openxmlformats.org/officeDocument/2006/relationships/customXml" Target="../ink/ink2694.xml"/><Relationship Id="rId490" Type="http://schemas.openxmlformats.org/officeDocument/2006/relationships/image" Target="../media/image1000.png"/><Relationship Id="rId504" Type="http://schemas.openxmlformats.org/officeDocument/2006/relationships/image" Target="../media/image1007.png"/><Relationship Id="rId711" Type="http://schemas.openxmlformats.org/officeDocument/2006/relationships/image" Target="../media/image858.png"/><Relationship Id="rId78" Type="http://schemas.openxmlformats.org/officeDocument/2006/relationships/image" Target="../media/image162.png"/><Relationship Id="rId143" Type="http://schemas.openxmlformats.org/officeDocument/2006/relationships/customXml" Target="../ink/ink2624.xml"/><Relationship Id="rId350" Type="http://schemas.openxmlformats.org/officeDocument/2006/relationships/image" Target="../media/image549.png"/><Relationship Id="rId588" Type="http://schemas.openxmlformats.org/officeDocument/2006/relationships/customXml" Target="../ink/ink2846.xml"/><Relationship Id="rId9" Type="http://schemas.openxmlformats.org/officeDocument/2006/relationships/customXml" Target="../ink/ink2557.xml"/><Relationship Id="rId210" Type="http://schemas.openxmlformats.org/officeDocument/2006/relationships/image" Target="../media/image437.png"/><Relationship Id="rId448" Type="http://schemas.openxmlformats.org/officeDocument/2006/relationships/image" Target="../media/image698.png"/><Relationship Id="rId655" Type="http://schemas.openxmlformats.org/officeDocument/2006/relationships/image" Target="../media/image832.png"/><Relationship Id="rId294" Type="http://schemas.openxmlformats.org/officeDocument/2006/relationships/image" Target="../media/image521.png"/><Relationship Id="rId308" Type="http://schemas.openxmlformats.org/officeDocument/2006/relationships/image" Target="../media/image528.png"/><Relationship Id="rId515" Type="http://schemas.openxmlformats.org/officeDocument/2006/relationships/customXml" Target="../ink/ink2810.xml"/><Relationship Id="rId722" Type="http://schemas.openxmlformats.org/officeDocument/2006/relationships/customXml" Target="../ink/ink2913.xml"/><Relationship Id="rId89" Type="http://schemas.openxmlformats.org/officeDocument/2006/relationships/customXml" Target="../ink/ink2597.xml"/><Relationship Id="rId154" Type="http://schemas.openxmlformats.org/officeDocument/2006/relationships/image" Target="../media/image259.png"/><Relationship Id="rId361" Type="http://schemas.openxmlformats.org/officeDocument/2006/relationships/customXml" Target="../ink/ink2733.xml"/><Relationship Id="rId599" Type="http://schemas.openxmlformats.org/officeDocument/2006/relationships/image" Target="../media/image1030.png"/><Relationship Id="rId459" Type="http://schemas.openxmlformats.org/officeDocument/2006/relationships/customXml" Target="../ink/ink2782.xml"/><Relationship Id="rId666" Type="http://schemas.openxmlformats.org/officeDocument/2006/relationships/customXml" Target="../ink/ink2885.xml"/><Relationship Id="rId16" Type="http://schemas.openxmlformats.org/officeDocument/2006/relationships/image" Target="../media/image27.png"/><Relationship Id="rId221" Type="http://schemas.openxmlformats.org/officeDocument/2006/relationships/customXml" Target="../ink/ink2663.xml"/><Relationship Id="rId319" Type="http://schemas.openxmlformats.org/officeDocument/2006/relationships/customXml" Target="../ink/ink2712.xml"/><Relationship Id="rId526" Type="http://schemas.openxmlformats.org/officeDocument/2006/relationships/image" Target="../media/image1018.png"/><Relationship Id="rId733" Type="http://schemas.openxmlformats.org/officeDocument/2006/relationships/image" Target="../media/image981.png"/><Relationship Id="rId165" Type="http://schemas.openxmlformats.org/officeDocument/2006/relationships/customXml" Target="../ink/ink2635.xml"/><Relationship Id="rId372" Type="http://schemas.openxmlformats.org/officeDocument/2006/relationships/image" Target="../media/image634.png"/><Relationship Id="rId677" Type="http://schemas.openxmlformats.org/officeDocument/2006/relationships/image" Target="../media/image843.png"/><Relationship Id="rId232" Type="http://schemas.openxmlformats.org/officeDocument/2006/relationships/image" Target="../media/image448.png"/><Relationship Id="rId27" Type="http://schemas.openxmlformats.org/officeDocument/2006/relationships/customXml" Target="../ink/ink2566.xml"/><Relationship Id="rId537" Type="http://schemas.openxmlformats.org/officeDocument/2006/relationships/image" Target="../media/image948.png"/><Relationship Id="rId744" Type="http://schemas.openxmlformats.org/officeDocument/2006/relationships/customXml" Target="../ink/ink2924.xml"/><Relationship Id="rId80" Type="http://schemas.openxmlformats.org/officeDocument/2006/relationships/image" Target="../media/image163.png"/><Relationship Id="rId176" Type="http://schemas.openxmlformats.org/officeDocument/2006/relationships/image" Target="../media/image318.png"/><Relationship Id="rId383" Type="http://schemas.openxmlformats.org/officeDocument/2006/relationships/customXml" Target="../ink/ink2744.xml"/><Relationship Id="rId590" Type="http://schemas.openxmlformats.org/officeDocument/2006/relationships/customXml" Target="../ink/ink2847.xml"/><Relationship Id="rId604" Type="http://schemas.openxmlformats.org/officeDocument/2006/relationships/customXml" Target="../ink/ink2854.xml"/><Relationship Id="rId243" Type="http://schemas.openxmlformats.org/officeDocument/2006/relationships/customXml" Target="../ink/ink2674.xml"/><Relationship Id="rId450" Type="http://schemas.openxmlformats.org/officeDocument/2006/relationships/image" Target="../media/image699.png"/><Relationship Id="rId688" Type="http://schemas.openxmlformats.org/officeDocument/2006/relationships/customXml" Target="../ink/ink2896.xml"/><Relationship Id="rId38" Type="http://schemas.openxmlformats.org/officeDocument/2006/relationships/image" Target="../media/image142.png"/><Relationship Id="rId103" Type="http://schemas.openxmlformats.org/officeDocument/2006/relationships/customXml" Target="../ink/ink2604.xml"/><Relationship Id="rId310" Type="http://schemas.openxmlformats.org/officeDocument/2006/relationships/image" Target="../media/image529.png"/><Relationship Id="rId548" Type="http://schemas.openxmlformats.org/officeDocument/2006/relationships/customXml" Target="../ink/ink2826.xml"/><Relationship Id="rId755" Type="http://schemas.openxmlformats.org/officeDocument/2006/relationships/image" Target="../media/image992.png"/><Relationship Id="rId91" Type="http://schemas.openxmlformats.org/officeDocument/2006/relationships/customXml" Target="../ink/ink2598.xml"/><Relationship Id="rId187" Type="http://schemas.openxmlformats.org/officeDocument/2006/relationships/customXml" Target="../ink/ink2646.xml"/><Relationship Id="rId394" Type="http://schemas.openxmlformats.org/officeDocument/2006/relationships/image" Target="../media/image645.png"/><Relationship Id="rId408" Type="http://schemas.openxmlformats.org/officeDocument/2006/relationships/image" Target="../media/image652.png"/><Relationship Id="rId615" Type="http://schemas.openxmlformats.org/officeDocument/2006/relationships/image" Target="../media/image1038.png"/><Relationship Id="rId254" Type="http://schemas.openxmlformats.org/officeDocument/2006/relationships/image" Target="../media/image459.png"/><Relationship Id="rId699" Type="http://schemas.openxmlformats.org/officeDocument/2006/relationships/image" Target="../media/image853.png"/><Relationship Id="rId49" Type="http://schemas.openxmlformats.org/officeDocument/2006/relationships/customXml" Target="../ink/ink2577.xml"/><Relationship Id="rId114" Type="http://schemas.openxmlformats.org/officeDocument/2006/relationships/image" Target="../media/image239.png"/><Relationship Id="rId461" Type="http://schemas.openxmlformats.org/officeDocument/2006/relationships/customXml" Target="../ink/ink2783.xml"/><Relationship Id="rId559" Type="http://schemas.openxmlformats.org/officeDocument/2006/relationships/image" Target="../media/image959.png"/><Relationship Id="rId198" Type="http://schemas.openxmlformats.org/officeDocument/2006/relationships/image" Target="../media/image373.png"/><Relationship Id="rId321" Type="http://schemas.openxmlformats.org/officeDocument/2006/relationships/customXml" Target="../ink/ink2713.xml"/><Relationship Id="rId419" Type="http://schemas.openxmlformats.org/officeDocument/2006/relationships/customXml" Target="../ink/ink2762.xml"/><Relationship Id="rId626" Type="http://schemas.openxmlformats.org/officeDocument/2006/relationships/customXml" Target="../ink/ink2865.xml"/><Relationship Id="rId265" Type="http://schemas.openxmlformats.org/officeDocument/2006/relationships/customXml" Target="../ink/ink2685.xml"/><Relationship Id="rId472" Type="http://schemas.openxmlformats.org/officeDocument/2006/relationships/image" Target="../media/image827.png"/><Relationship Id="rId125" Type="http://schemas.openxmlformats.org/officeDocument/2006/relationships/customXml" Target="../ink/ink2615.xml"/><Relationship Id="rId332" Type="http://schemas.openxmlformats.org/officeDocument/2006/relationships/image" Target="../media/image540.png"/><Relationship Id="rId637" Type="http://schemas.openxmlformats.org/officeDocument/2006/relationships/image" Target="../media/image1049.png"/><Relationship Id="rId276" Type="http://schemas.openxmlformats.org/officeDocument/2006/relationships/image" Target="../media/image514.png"/><Relationship Id="rId483" Type="http://schemas.openxmlformats.org/officeDocument/2006/relationships/customXml" Target="../ink/ink2794.xml"/><Relationship Id="rId690" Type="http://schemas.openxmlformats.org/officeDocument/2006/relationships/customXml" Target="../ink/ink2897.xml"/><Relationship Id="rId704" Type="http://schemas.openxmlformats.org/officeDocument/2006/relationships/customXml" Target="../ink/ink2904.xml"/><Relationship Id="rId40" Type="http://schemas.openxmlformats.org/officeDocument/2006/relationships/image" Target="../media/image143.png"/><Relationship Id="rId136" Type="http://schemas.openxmlformats.org/officeDocument/2006/relationships/image" Target="../media/image250.png"/><Relationship Id="rId343" Type="http://schemas.openxmlformats.org/officeDocument/2006/relationships/customXml" Target="../ink/ink2724.xml"/><Relationship Id="rId550" Type="http://schemas.openxmlformats.org/officeDocument/2006/relationships/customXml" Target="../ink/ink2827.xml"/><Relationship Id="rId203" Type="http://schemas.openxmlformats.org/officeDocument/2006/relationships/customXml" Target="../ink/ink2654.xml"/><Relationship Id="rId648" Type="http://schemas.openxmlformats.org/officeDocument/2006/relationships/customXml" Target="../ink/ink2876.xml"/><Relationship Id="rId287" Type="http://schemas.openxmlformats.org/officeDocument/2006/relationships/customXml" Target="../ink/ink2696.xml"/><Relationship Id="rId410" Type="http://schemas.openxmlformats.org/officeDocument/2006/relationships/image" Target="../media/image653.png"/><Relationship Id="rId494" Type="http://schemas.openxmlformats.org/officeDocument/2006/relationships/image" Target="../media/image1002.png"/><Relationship Id="rId508" Type="http://schemas.openxmlformats.org/officeDocument/2006/relationships/image" Target="../media/image1009.png"/><Relationship Id="rId715" Type="http://schemas.openxmlformats.org/officeDocument/2006/relationships/image" Target="../media/image972.png"/><Relationship Id="rId147" Type="http://schemas.openxmlformats.org/officeDocument/2006/relationships/customXml" Target="../ink/ink2626.xml"/><Relationship Id="rId354" Type="http://schemas.openxmlformats.org/officeDocument/2006/relationships/image" Target="../media/image509.png"/><Relationship Id="rId51" Type="http://schemas.openxmlformats.org/officeDocument/2006/relationships/customXml" Target="../ink/ink2578.xml"/><Relationship Id="rId561" Type="http://schemas.openxmlformats.org/officeDocument/2006/relationships/image" Target="../media/image960.png"/><Relationship Id="rId659" Type="http://schemas.openxmlformats.org/officeDocument/2006/relationships/image" Target="../media/image834.png"/><Relationship Id="rId214" Type="http://schemas.openxmlformats.org/officeDocument/2006/relationships/image" Target="../media/image439.png"/><Relationship Id="rId298" Type="http://schemas.openxmlformats.org/officeDocument/2006/relationships/image" Target="../media/image523.png"/><Relationship Id="rId421" Type="http://schemas.openxmlformats.org/officeDocument/2006/relationships/customXml" Target="../ink/ink2763.xml"/><Relationship Id="rId519" Type="http://schemas.openxmlformats.org/officeDocument/2006/relationships/customXml" Target="../ink/ink2812.xml"/><Relationship Id="rId158" Type="http://schemas.openxmlformats.org/officeDocument/2006/relationships/image" Target="../media/image309.png"/><Relationship Id="rId726" Type="http://schemas.openxmlformats.org/officeDocument/2006/relationships/customXml" Target="../ink/ink2915.xml"/><Relationship Id="rId62" Type="http://schemas.openxmlformats.org/officeDocument/2006/relationships/image" Target="../media/image154.png"/><Relationship Id="rId365" Type="http://schemas.openxmlformats.org/officeDocument/2006/relationships/customXml" Target="../ink/ink2735.xml"/><Relationship Id="rId572" Type="http://schemas.openxmlformats.org/officeDocument/2006/relationships/customXml" Target="../ink/ink2838.xml"/><Relationship Id="rId225" Type="http://schemas.openxmlformats.org/officeDocument/2006/relationships/customXml" Target="../ink/ink2665.xml"/><Relationship Id="rId432" Type="http://schemas.openxmlformats.org/officeDocument/2006/relationships/image" Target="../media/image690.png"/><Relationship Id="rId737" Type="http://schemas.openxmlformats.org/officeDocument/2006/relationships/image" Target="../media/image98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89.xml"/><Relationship Id="rId671" Type="http://schemas.openxmlformats.org/officeDocument/2006/relationships/image" Target="../media/image981.png"/><Relationship Id="rId769" Type="http://schemas.openxmlformats.org/officeDocument/2006/relationships/image" Target="../media/image1167.png"/><Relationship Id="rId21" Type="http://schemas.openxmlformats.org/officeDocument/2006/relationships/customXml" Target="../ink/ink2941.xml"/><Relationship Id="rId324" Type="http://schemas.openxmlformats.org/officeDocument/2006/relationships/image" Target="../media/image536.png"/><Relationship Id="rId531" Type="http://schemas.openxmlformats.org/officeDocument/2006/relationships/customXml" Target="../ink/ink3196.xml"/><Relationship Id="rId629" Type="http://schemas.openxmlformats.org/officeDocument/2006/relationships/image" Target="../media/image1100.png"/><Relationship Id="rId170" Type="http://schemas.openxmlformats.org/officeDocument/2006/relationships/image" Target="../media/image315.png"/><Relationship Id="rId268" Type="http://schemas.openxmlformats.org/officeDocument/2006/relationships/image" Target="../media/image466.png"/><Relationship Id="rId475" Type="http://schemas.openxmlformats.org/officeDocument/2006/relationships/customXml" Target="../ink/ink3168.xml"/><Relationship Id="rId682" Type="http://schemas.openxmlformats.org/officeDocument/2006/relationships/customXml" Target="../ink/ink3271.xml"/><Relationship Id="rId32" Type="http://schemas.openxmlformats.org/officeDocument/2006/relationships/image" Target="../media/image139.png"/><Relationship Id="rId128" Type="http://schemas.openxmlformats.org/officeDocument/2006/relationships/image" Target="../media/image246.png"/><Relationship Id="rId335" Type="http://schemas.openxmlformats.org/officeDocument/2006/relationships/customXml" Target="../ink/ink3098.xml"/><Relationship Id="rId542" Type="http://schemas.openxmlformats.org/officeDocument/2006/relationships/customXml" Target="../ink/ink3201.xml"/><Relationship Id="rId181" Type="http://schemas.openxmlformats.org/officeDocument/2006/relationships/customXml" Target="../ink/ink3021.xml"/><Relationship Id="rId402" Type="http://schemas.openxmlformats.org/officeDocument/2006/relationships/image" Target="../media/image649.png"/><Relationship Id="rId279" Type="http://schemas.openxmlformats.org/officeDocument/2006/relationships/customXml" Target="../ink/ink3070.xml"/><Relationship Id="rId486" Type="http://schemas.openxmlformats.org/officeDocument/2006/relationships/image" Target="../media/image998.png"/><Relationship Id="rId693" Type="http://schemas.openxmlformats.org/officeDocument/2006/relationships/image" Target="../media/image1129.png"/><Relationship Id="rId707" Type="http://schemas.openxmlformats.org/officeDocument/2006/relationships/image" Target="../media/image1136.png"/><Relationship Id="rId43" Type="http://schemas.openxmlformats.org/officeDocument/2006/relationships/customXml" Target="../ink/ink2952.xml"/><Relationship Id="rId139" Type="http://schemas.openxmlformats.org/officeDocument/2006/relationships/customXml" Target="../ink/ink3000.xml"/><Relationship Id="rId346" Type="http://schemas.openxmlformats.org/officeDocument/2006/relationships/image" Target="../media/image547.png"/><Relationship Id="rId553" Type="http://schemas.openxmlformats.org/officeDocument/2006/relationships/image" Target="../media/image1065.png"/><Relationship Id="rId760" Type="http://schemas.openxmlformats.org/officeDocument/2006/relationships/customXml" Target="../ink/ink3310.xml"/><Relationship Id="rId192" Type="http://schemas.openxmlformats.org/officeDocument/2006/relationships/image" Target="../media/image325.png"/><Relationship Id="rId206" Type="http://schemas.openxmlformats.org/officeDocument/2006/relationships/image" Target="../media/image435.png"/><Relationship Id="rId413" Type="http://schemas.openxmlformats.org/officeDocument/2006/relationships/customXml" Target="../ink/ink3137.xml"/><Relationship Id="rId497" Type="http://schemas.openxmlformats.org/officeDocument/2006/relationships/customXml" Target="../ink/ink3179.xml"/><Relationship Id="rId620" Type="http://schemas.openxmlformats.org/officeDocument/2006/relationships/customXml" Target="../ink/ink3240.xml"/><Relationship Id="rId718" Type="http://schemas.openxmlformats.org/officeDocument/2006/relationships/customXml" Target="../ink/ink3289.xml"/><Relationship Id="rId357" Type="http://schemas.openxmlformats.org/officeDocument/2006/relationships/customXml" Target="../ink/ink3109.xml"/><Relationship Id="rId54" Type="http://schemas.openxmlformats.org/officeDocument/2006/relationships/image" Target="../media/image150.png"/><Relationship Id="rId217" Type="http://schemas.openxmlformats.org/officeDocument/2006/relationships/customXml" Target="../ink/ink3039.xml"/><Relationship Id="rId564" Type="http://schemas.openxmlformats.org/officeDocument/2006/relationships/customXml" Target="../ink/ink3212.xml"/><Relationship Id="rId771" Type="http://schemas.openxmlformats.org/officeDocument/2006/relationships/image" Target="../media/image1168.png"/><Relationship Id="rId424" Type="http://schemas.openxmlformats.org/officeDocument/2006/relationships/image" Target="../media/image687.png"/><Relationship Id="rId631" Type="http://schemas.openxmlformats.org/officeDocument/2006/relationships/image" Target="../media/image1101.png"/><Relationship Id="rId729" Type="http://schemas.openxmlformats.org/officeDocument/2006/relationships/image" Target="../media/image1147.png"/><Relationship Id="rId270" Type="http://schemas.openxmlformats.org/officeDocument/2006/relationships/image" Target="../media/image467.png"/><Relationship Id="rId65" Type="http://schemas.openxmlformats.org/officeDocument/2006/relationships/customXml" Target="../ink/ink2963.xml"/><Relationship Id="rId130" Type="http://schemas.openxmlformats.org/officeDocument/2006/relationships/image" Target="../media/image247.png"/><Relationship Id="rId368" Type="http://schemas.openxmlformats.org/officeDocument/2006/relationships/image" Target="../media/image583.png"/><Relationship Id="rId575" Type="http://schemas.openxmlformats.org/officeDocument/2006/relationships/image" Target="../media/image1076.png"/><Relationship Id="rId782" Type="http://schemas.openxmlformats.org/officeDocument/2006/relationships/customXml" Target="../ink/ink3321.xml"/><Relationship Id="rId228" Type="http://schemas.openxmlformats.org/officeDocument/2006/relationships/image" Target="../media/image446.png"/><Relationship Id="rId435" Type="http://schemas.openxmlformats.org/officeDocument/2006/relationships/customXml" Target="../ink/ink3148.xml"/><Relationship Id="rId642" Type="http://schemas.openxmlformats.org/officeDocument/2006/relationships/customXml" Target="../ink/ink3251.xml"/><Relationship Id="rId281" Type="http://schemas.openxmlformats.org/officeDocument/2006/relationships/customXml" Target="../ink/ink3071.xml"/><Relationship Id="rId502" Type="http://schemas.openxmlformats.org/officeDocument/2006/relationships/image" Target="../media/image1006.png"/><Relationship Id="rId76" Type="http://schemas.openxmlformats.org/officeDocument/2006/relationships/image" Target="../media/image161.png"/><Relationship Id="rId141" Type="http://schemas.openxmlformats.org/officeDocument/2006/relationships/customXml" Target="../ink/ink3001.xml"/><Relationship Id="rId379" Type="http://schemas.openxmlformats.org/officeDocument/2006/relationships/customXml" Target="../ink/ink3120.xml"/><Relationship Id="rId586" Type="http://schemas.openxmlformats.org/officeDocument/2006/relationships/customXml" Target="../ink/ink3223.xml"/><Relationship Id="rId793" Type="http://schemas.openxmlformats.org/officeDocument/2006/relationships/image" Target="../media/image1179.png"/><Relationship Id="rId807" Type="http://schemas.openxmlformats.org/officeDocument/2006/relationships/image" Target="../media/image1186.png"/><Relationship Id="rId7" Type="http://schemas.openxmlformats.org/officeDocument/2006/relationships/customXml" Target="../ink/ink2934.xml"/><Relationship Id="rId239" Type="http://schemas.openxmlformats.org/officeDocument/2006/relationships/customXml" Target="../ink/ink3050.xml"/><Relationship Id="rId446" Type="http://schemas.openxmlformats.org/officeDocument/2006/relationships/image" Target="../media/image697.png"/><Relationship Id="rId653" Type="http://schemas.openxmlformats.org/officeDocument/2006/relationships/image" Target="../media/image1112.png"/><Relationship Id="rId292" Type="http://schemas.openxmlformats.org/officeDocument/2006/relationships/image" Target="../media/image478.png"/><Relationship Id="rId306" Type="http://schemas.openxmlformats.org/officeDocument/2006/relationships/image" Target="../media/image527.png"/><Relationship Id="rId87" Type="http://schemas.openxmlformats.org/officeDocument/2006/relationships/customXml" Target="../ink/ink2974.xml"/><Relationship Id="rId513" Type="http://schemas.openxmlformats.org/officeDocument/2006/relationships/customXml" Target="../ink/ink3187.xml"/><Relationship Id="rId597" Type="http://schemas.openxmlformats.org/officeDocument/2006/relationships/image" Target="../media/image1029.png"/><Relationship Id="rId720" Type="http://schemas.openxmlformats.org/officeDocument/2006/relationships/customXml" Target="../ink/ink3290.xml"/><Relationship Id="rId152" Type="http://schemas.openxmlformats.org/officeDocument/2006/relationships/image" Target="../media/image258.png"/><Relationship Id="rId457" Type="http://schemas.openxmlformats.org/officeDocument/2006/relationships/customXml" Target="../ink/ink3159.xml"/><Relationship Id="rId664" Type="http://schemas.openxmlformats.org/officeDocument/2006/relationships/customXml" Target="../ink/ink3262.xml"/><Relationship Id="rId14" Type="http://schemas.openxmlformats.org/officeDocument/2006/relationships/image" Target="../media/image26.png"/><Relationship Id="rId317" Type="http://schemas.openxmlformats.org/officeDocument/2006/relationships/customXml" Target="../ink/ink3089.xml"/><Relationship Id="rId524" Type="http://schemas.openxmlformats.org/officeDocument/2006/relationships/image" Target="../media/image1017.png"/><Relationship Id="rId731" Type="http://schemas.openxmlformats.org/officeDocument/2006/relationships/image" Target="../media/image1148.png"/><Relationship Id="rId98" Type="http://schemas.openxmlformats.org/officeDocument/2006/relationships/image" Target="../media/image170.png"/><Relationship Id="rId163" Type="http://schemas.openxmlformats.org/officeDocument/2006/relationships/customXml" Target="../ink/ink3012.xml"/><Relationship Id="rId370" Type="http://schemas.openxmlformats.org/officeDocument/2006/relationships/image" Target="../media/image633.png"/><Relationship Id="rId230" Type="http://schemas.openxmlformats.org/officeDocument/2006/relationships/image" Target="../media/image447.png"/><Relationship Id="rId468" Type="http://schemas.openxmlformats.org/officeDocument/2006/relationships/image" Target="../media/image707.png"/><Relationship Id="rId675" Type="http://schemas.openxmlformats.org/officeDocument/2006/relationships/image" Target="../media/image1122.png"/><Relationship Id="rId25" Type="http://schemas.openxmlformats.org/officeDocument/2006/relationships/customXml" Target="../ink/ink2943.xml"/><Relationship Id="rId328" Type="http://schemas.openxmlformats.org/officeDocument/2006/relationships/image" Target="../media/image538.png"/><Relationship Id="rId535" Type="http://schemas.openxmlformats.org/officeDocument/2006/relationships/image" Target="../media/image1056.png"/><Relationship Id="rId742" Type="http://schemas.openxmlformats.org/officeDocument/2006/relationships/customXml" Target="../ink/ink3301.xml"/><Relationship Id="rId174" Type="http://schemas.openxmlformats.org/officeDocument/2006/relationships/image" Target="../media/image317.png"/><Relationship Id="rId381" Type="http://schemas.openxmlformats.org/officeDocument/2006/relationships/customXml" Target="../ink/ink3121.xml"/><Relationship Id="rId602" Type="http://schemas.openxmlformats.org/officeDocument/2006/relationships/customXml" Target="../ink/ink3231.xml"/><Relationship Id="rId241" Type="http://schemas.openxmlformats.org/officeDocument/2006/relationships/customXml" Target="../ink/ink3051.xml"/><Relationship Id="rId479" Type="http://schemas.openxmlformats.org/officeDocument/2006/relationships/customXml" Target="../ink/ink3170.xml"/><Relationship Id="rId686" Type="http://schemas.openxmlformats.org/officeDocument/2006/relationships/customXml" Target="../ink/ink3273.xml"/><Relationship Id="rId36" Type="http://schemas.openxmlformats.org/officeDocument/2006/relationships/image" Target="../media/image141.png"/><Relationship Id="rId339" Type="http://schemas.openxmlformats.org/officeDocument/2006/relationships/customXml" Target="../ink/ink3100.xml"/><Relationship Id="rId546" Type="http://schemas.openxmlformats.org/officeDocument/2006/relationships/customXml" Target="../ink/ink3203.xml"/><Relationship Id="rId753" Type="http://schemas.openxmlformats.org/officeDocument/2006/relationships/image" Target="../media/image1159.png"/><Relationship Id="rId101" Type="http://schemas.openxmlformats.org/officeDocument/2006/relationships/customXml" Target="../ink/ink2981.xml"/><Relationship Id="rId185" Type="http://schemas.openxmlformats.org/officeDocument/2006/relationships/customXml" Target="../ink/ink3023.xml"/><Relationship Id="rId406" Type="http://schemas.openxmlformats.org/officeDocument/2006/relationships/image" Target="../media/image651.png"/><Relationship Id="rId392" Type="http://schemas.openxmlformats.org/officeDocument/2006/relationships/image" Target="../media/image644.png"/><Relationship Id="rId613" Type="http://schemas.openxmlformats.org/officeDocument/2006/relationships/image" Target="../media/image1093.png"/><Relationship Id="rId697" Type="http://schemas.openxmlformats.org/officeDocument/2006/relationships/image" Target="../media/image1131.png"/><Relationship Id="rId252" Type="http://schemas.openxmlformats.org/officeDocument/2006/relationships/image" Target="../media/image458.png"/><Relationship Id="rId47" Type="http://schemas.openxmlformats.org/officeDocument/2006/relationships/customXml" Target="../ink/ink2954.xml"/><Relationship Id="rId112" Type="http://schemas.openxmlformats.org/officeDocument/2006/relationships/image" Target="../media/image238.png"/><Relationship Id="rId557" Type="http://schemas.openxmlformats.org/officeDocument/2006/relationships/image" Target="../media/image1067.png"/><Relationship Id="rId764" Type="http://schemas.openxmlformats.org/officeDocument/2006/relationships/customXml" Target="../ink/ink3312.xml"/><Relationship Id="rId196" Type="http://schemas.openxmlformats.org/officeDocument/2006/relationships/image" Target="../media/image328.png"/><Relationship Id="rId417" Type="http://schemas.openxmlformats.org/officeDocument/2006/relationships/customXml" Target="../ink/ink3139.xml"/><Relationship Id="rId624" Type="http://schemas.openxmlformats.org/officeDocument/2006/relationships/customXml" Target="../ink/ink3242.xml"/><Relationship Id="rId263" Type="http://schemas.openxmlformats.org/officeDocument/2006/relationships/customXml" Target="../ink/ink3062.xml"/><Relationship Id="rId470" Type="http://schemas.openxmlformats.org/officeDocument/2006/relationships/image" Target="../media/image708.png"/><Relationship Id="rId58" Type="http://schemas.openxmlformats.org/officeDocument/2006/relationships/image" Target="../media/image152.png"/><Relationship Id="rId123" Type="http://schemas.openxmlformats.org/officeDocument/2006/relationships/customXml" Target="../ink/ink2992.xml"/><Relationship Id="rId330" Type="http://schemas.openxmlformats.org/officeDocument/2006/relationships/image" Target="../media/image539.png"/><Relationship Id="rId568" Type="http://schemas.openxmlformats.org/officeDocument/2006/relationships/customXml" Target="../ink/ink3214.xml"/><Relationship Id="rId775" Type="http://schemas.openxmlformats.org/officeDocument/2006/relationships/image" Target="../media/image1170.png"/><Relationship Id="rId428" Type="http://schemas.openxmlformats.org/officeDocument/2006/relationships/image" Target="../media/image689.png"/><Relationship Id="rId635" Type="http://schemas.openxmlformats.org/officeDocument/2006/relationships/image" Target="../media/image1103.png"/><Relationship Id="rId274" Type="http://schemas.openxmlformats.org/officeDocument/2006/relationships/image" Target="../media/image469.png"/><Relationship Id="rId481" Type="http://schemas.openxmlformats.org/officeDocument/2006/relationships/customXml" Target="../ink/ink3171.xml"/><Relationship Id="rId702" Type="http://schemas.openxmlformats.org/officeDocument/2006/relationships/customXml" Target="../ink/ink3281.xml"/><Relationship Id="rId69" Type="http://schemas.openxmlformats.org/officeDocument/2006/relationships/customXml" Target="../ink/ink2965.xml"/><Relationship Id="rId134" Type="http://schemas.openxmlformats.org/officeDocument/2006/relationships/image" Target="../media/image249.png"/><Relationship Id="rId579" Type="http://schemas.openxmlformats.org/officeDocument/2006/relationships/image" Target="../media/image1078.png"/><Relationship Id="rId786" Type="http://schemas.openxmlformats.org/officeDocument/2006/relationships/customXml" Target="../ink/ink3323.xml"/><Relationship Id="rId341" Type="http://schemas.openxmlformats.org/officeDocument/2006/relationships/customXml" Target="../ink/ink3101.xml"/><Relationship Id="rId439" Type="http://schemas.openxmlformats.org/officeDocument/2006/relationships/customXml" Target="../ink/ink3150.xml"/><Relationship Id="rId646" Type="http://schemas.openxmlformats.org/officeDocument/2006/relationships/customXml" Target="../ink/ink3253.xml"/><Relationship Id="rId201" Type="http://schemas.openxmlformats.org/officeDocument/2006/relationships/customXml" Target="../ink/ink3031.xml"/><Relationship Id="rId285" Type="http://schemas.openxmlformats.org/officeDocument/2006/relationships/customXml" Target="../ink/ink3073.xml"/><Relationship Id="rId506" Type="http://schemas.openxmlformats.org/officeDocument/2006/relationships/image" Target="../media/image1008.png"/><Relationship Id="rId492" Type="http://schemas.openxmlformats.org/officeDocument/2006/relationships/image" Target="../media/image1001.png"/><Relationship Id="rId713" Type="http://schemas.openxmlformats.org/officeDocument/2006/relationships/image" Target="../media/image1139.png"/><Relationship Id="rId797" Type="http://schemas.openxmlformats.org/officeDocument/2006/relationships/image" Target="../media/image1181.png"/><Relationship Id="rId145" Type="http://schemas.openxmlformats.org/officeDocument/2006/relationships/customXml" Target="../ink/ink3003.xml"/><Relationship Id="rId352" Type="http://schemas.openxmlformats.org/officeDocument/2006/relationships/image" Target="../media/image550.png"/><Relationship Id="rId212" Type="http://schemas.openxmlformats.org/officeDocument/2006/relationships/image" Target="../media/image438.png"/><Relationship Id="rId657" Type="http://schemas.openxmlformats.org/officeDocument/2006/relationships/image" Target="../media/image1114.png"/><Relationship Id="rId296" Type="http://schemas.openxmlformats.org/officeDocument/2006/relationships/image" Target="../media/image522.png"/><Relationship Id="rId517" Type="http://schemas.openxmlformats.org/officeDocument/2006/relationships/customXml" Target="../ink/ink3189.xml"/><Relationship Id="rId724" Type="http://schemas.openxmlformats.org/officeDocument/2006/relationships/customXml" Target="../ink/ink3292.xml"/><Relationship Id="rId60" Type="http://schemas.openxmlformats.org/officeDocument/2006/relationships/image" Target="../media/image153.png"/><Relationship Id="rId156" Type="http://schemas.openxmlformats.org/officeDocument/2006/relationships/image" Target="../media/image260.png"/><Relationship Id="rId363" Type="http://schemas.openxmlformats.org/officeDocument/2006/relationships/customXml" Target="../ink/ink3112.xml"/><Relationship Id="rId570" Type="http://schemas.openxmlformats.org/officeDocument/2006/relationships/customXml" Target="../ink/ink3215.xml"/><Relationship Id="rId223" Type="http://schemas.openxmlformats.org/officeDocument/2006/relationships/customXml" Target="../ink/ink3042.xml"/><Relationship Id="rId430" Type="http://schemas.openxmlformats.org/officeDocument/2006/relationships/image" Target="../media/image663.png"/><Relationship Id="rId668" Type="http://schemas.openxmlformats.org/officeDocument/2006/relationships/customXml" Target="../ink/ink3264.xml"/><Relationship Id="rId18" Type="http://schemas.openxmlformats.org/officeDocument/2006/relationships/image" Target="../media/image28.png"/><Relationship Id="rId528" Type="http://schemas.openxmlformats.org/officeDocument/2006/relationships/image" Target="../media/image1019.png"/><Relationship Id="rId735" Type="http://schemas.openxmlformats.org/officeDocument/2006/relationships/image" Target="../media/image1150.png"/><Relationship Id="rId167" Type="http://schemas.openxmlformats.org/officeDocument/2006/relationships/customXml" Target="../ink/ink3014.xml"/><Relationship Id="rId374" Type="http://schemas.openxmlformats.org/officeDocument/2006/relationships/image" Target="../media/image635.png"/><Relationship Id="rId581" Type="http://schemas.openxmlformats.org/officeDocument/2006/relationships/image" Target="../media/image1079.png"/><Relationship Id="rId71" Type="http://schemas.openxmlformats.org/officeDocument/2006/relationships/customXml" Target="../ink/ink2966.xml"/><Relationship Id="rId234" Type="http://schemas.openxmlformats.org/officeDocument/2006/relationships/image" Target="../media/image449.png"/><Relationship Id="rId679" Type="http://schemas.openxmlformats.org/officeDocument/2006/relationships/image" Target="../media/image1124.png"/><Relationship Id="rId802" Type="http://schemas.openxmlformats.org/officeDocument/2006/relationships/customXml" Target="../ink/ink3331.xml"/><Relationship Id="rId2" Type="http://schemas.openxmlformats.org/officeDocument/2006/relationships/image" Target="../media/image1.png"/><Relationship Id="rId29" Type="http://schemas.openxmlformats.org/officeDocument/2006/relationships/customXml" Target="../ink/ink2945.xml"/><Relationship Id="rId441" Type="http://schemas.openxmlformats.org/officeDocument/2006/relationships/customXml" Target="../ink/ink3151.xml"/><Relationship Id="rId539" Type="http://schemas.openxmlformats.org/officeDocument/2006/relationships/image" Target="../media/image1058.png"/><Relationship Id="rId746" Type="http://schemas.openxmlformats.org/officeDocument/2006/relationships/customXml" Target="../ink/ink3303.xml"/><Relationship Id="rId178" Type="http://schemas.openxmlformats.org/officeDocument/2006/relationships/image" Target="../media/image319.png"/><Relationship Id="rId301" Type="http://schemas.openxmlformats.org/officeDocument/2006/relationships/customXml" Target="../ink/ink3081.xml"/><Relationship Id="rId82" Type="http://schemas.openxmlformats.org/officeDocument/2006/relationships/image" Target="../media/image164.png"/><Relationship Id="rId385" Type="http://schemas.openxmlformats.org/officeDocument/2006/relationships/customXml" Target="../ink/ink3123.xml"/><Relationship Id="rId592" Type="http://schemas.openxmlformats.org/officeDocument/2006/relationships/customXml" Target="../ink/ink3226.xml"/><Relationship Id="rId606" Type="http://schemas.openxmlformats.org/officeDocument/2006/relationships/customXml" Target="../ink/ink3233.xml"/><Relationship Id="rId245" Type="http://schemas.openxmlformats.org/officeDocument/2006/relationships/customXml" Target="../ink/ink3053.xml"/><Relationship Id="rId452" Type="http://schemas.openxmlformats.org/officeDocument/2006/relationships/image" Target="../media/image700.png"/><Relationship Id="rId105" Type="http://schemas.openxmlformats.org/officeDocument/2006/relationships/customXml" Target="../ink/ink2983.xml"/><Relationship Id="rId312" Type="http://schemas.openxmlformats.org/officeDocument/2006/relationships/image" Target="../media/image530.png"/><Relationship Id="rId757" Type="http://schemas.openxmlformats.org/officeDocument/2006/relationships/image" Target="../media/image1161.png"/><Relationship Id="rId93" Type="http://schemas.openxmlformats.org/officeDocument/2006/relationships/customXml" Target="../ink/ink2977.xml"/><Relationship Id="rId189" Type="http://schemas.openxmlformats.org/officeDocument/2006/relationships/customXml" Target="../ink/ink3025.xml"/><Relationship Id="rId396" Type="http://schemas.openxmlformats.org/officeDocument/2006/relationships/image" Target="../media/image646.png"/><Relationship Id="rId617" Type="http://schemas.openxmlformats.org/officeDocument/2006/relationships/image" Target="../media/image1095.png"/><Relationship Id="rId256" Type="http://schemas.openxmlformats.org/officeDocument/2006/relationships/image" Target="../media/image460.png"/><Relationship Id="rId463" Type="http://schemas.openxmlformats.org/officeDocument/2006/relationships/customXml" Target="../ink/ink3162.xml"/><Relationship Id="rId670" Type="http://schemas.openxmlformats.org/officeDocument/2006/relationships/customXml" Target="../ink/ink3265.xml"/><Relationship Id="rId116" Type="http://schemas.openxmlformats.org/officeDocument/2006/relationships/image" Target="../media/image240.png"/><Relationship Id="rId323" Type="http://schemas.openxmlformats.org/officeDocument/2006/relationships/customXml" Target="../ink/ink3092.xml"/><Relationship Id="rId530" Type="http://schemas.openxmlformats.org/officeDocument/2006/relationships/image" Target="../media/image1020.png"/><Relationship Id="rId768" Type="http://schemas.openxmlformats.org/officeDocument/2006/relationships/customXml" Target="../ink/ink3314.xml"/><Relationship Id="rId20" Type="http://schemas.openxmlformats.org/officeDocument/2006/relationships/image" Target="../media/image29.png"/><Relationship Id="rId628" Type="http://schemas.openxmlformats.org/officeDocument/2006/relationships/customXml" Target="../ink/ink3244.xml"/><Relationship Id="rId267" Type="http://schemas.openxmlformats.org/officeDocument/2006/relationships/customXml" Target="../ink/ink3064.xml"/><Relationship Id="rId474" Type="http://schemas.openxmlformats.org/officeDocument/2006/relationships/image" Target="../media/image828.png"/><Relationship Id="rId127" Type="http://schemas.openxmlformats.org/officeDocument/2006/relationships/customXml" Target="../ink/ink2994.xml"/><Relationship Id="rId681" Type="http://schemas.openxmlformats.org/officeDocument/2006/relationships/image" Target="../media/image1125.png"/><Relationship Id="rId779" Type="http://schemas.openxmlformats.org/officeDocument/2006/relationships/image" Target="../media/image1172.png"/><Relationship Id="rId31" Type="http://schemas.openxmlformats.org/officeDocument/2006/relationships/customXml" Target="../ink/ink2946.xml"/><Relationship Id="rId334" Type="http://schemas.openxmlformats.org/officeDocument/2006/relationships/image" Target="../media/image541.png"/><Relationship Id="rId541" Type="http://schemas.openxmlformats.org/officeDocument/2006/relationships/image" Target="../media/image1059.png"/><Relationship Id="rId639" Type="http://schemas.openxmlformats.org/officeDocument/2006/relationships/image" Target="../media/image1105.png"/><Relationship Id="rId180" Type="http://schemas.openxmlformats.org/officeDocument/2006/relationships/image" Target="../media/image320.png"/><Relationship Id="rId278" Type="http://schemas.openxmlformats.org/officeDocument/2006/relationships/image" Target="../media/image515.png"/><Relationship Id="rId401" Type="http://schemas.openxmlformats.org/officeDocument/2006/relationships/customXml" Target="../ink/ink3131.xml"/><Relationship Id="rId485" Type="http://schemas.openxmlformats.org/officeDocument/2006/relationships/customXml" Target="../ink/ink3173.xml"/><Relationship Id="rId692" Type="http://schemas.openxmlformats.org/officeDocument/2006/relationships/customXml" Target="../ink/ink3276.xml"/><Relationship Id="rId706" Type="http://schemas.openxmlformats.org/officeDocument/2006/relationships/customXml" Target="../ink/ink3283.xml"/><Relationship Id="rId42" Type="http://schemas.openxmlformats.org/officeDocument/2006/relationships/image" Target="../media/image144.png"/><Relationship Id="rId138" Type="http://schemas.openxmlformats.org/officeDocument/2006/relationships/image" Target="../media/image251.png"/><Relationship Id="rId345" Type="http://schemas.openxmlformats.org/officeDocument/2006/relationships/customXml" Target="../ink/ink3103.xml"/><Relationship Id="rId552" Type="http://schemas.openxmlformats.org/officeDocument/2006/relationships/customXml" Target="../ink/ink3206.xml"/><Relationship Id="rId191" Type="http://schemas.openxmlformats.org/officeDocument/2006/relationships/customXml" Target="../ink/ink3026.xml"/><Relationship Id="rId205" Type="http://schemas.openxmlformats.org/officeDocument/2006/relationships/customXml" Target="../ink/ink3033.xml"/><Relationship Id="rId412" Type="http://schemas.openxmlformats.org/officeDocument/2006/relationships/image" Target="../media/image654.png"/><Relationship Id="rId289" Type="http://schemas.openxmlformats.org/officeDocument/2006/relationships/customXml" Target="../ink/ink3075.xml"/><Relationship Id="rId496" Type="http://schemas.openxmlformats.org/officeDocument/2006/relationships/image" Target="../media/image1003.png"/><Relationship Id="rId717" Type="http://schemas.openxmlformats.org/officeDocument/2006/relationships/image" Target="../media/image1141.png"/><Relationship Id="rId53" Type="http://schemas.openxmlformats.org/officeDocument/2006/relationships/customXml" Target="../ink/ink2957.xml"/><Relationship Id="rId149" Type="http://schemas.openxmlformats.org/officeDocument/2006/relationships/customXml" Target="../ink/ink3005.xml"/><Relationship Id="rId356" Type="http://schemas.openxmlformats.org/officeDocument/2006/relationships/image" Target="../media/image551.png"/><Relationship Id="rId563" Type="http://schemas.openxmlformats.org/officeDocument/2006/relationships/image" Target="../media/image1070.png"/><Relationship Id="rId770" Type="http://schemas.openxmlformats.org/officeDocument/2006/relationships/customXml" Target="../ink/ink3315.xml"/><Relationship Id="rId216" Type="http://schemas.openxmlformats.org/officeDocument/2006/relationships/image" Target="../media/image440.png"/><Relationship Id="rId423" Type="http://schemas.openxmlformats.org/officeDocument/2006/relationships/customXml" Target="../ink/ink3142.xml"/><Relationship Id="rId630" Type="http://schemas.openxmlformats.org/officeDocument/2006/relationships/customXml" Target="../ink/ink3245.xml"/><Relationship Id="rId728" Type="http://schemas.openxmlformats.org/officeDocument/2006/relationships/customXml" Target="../ink/ink3294.xml"/><Relationship Id="rId64" Type="http://schemas.openxmlformats.org/officeDocument/2006/relationships/image" Target="../media/image155.png"/><Relationship Id="rId367" Type="http://schemas.openxmlformats.org/officeDocument/2006/relationships/customXml" Target="../ink/ink3114.xml"/><Relationship Id="rId574" Type="http://schemas.openxmlformats.org/officeDocument/2006/relationships/customXml" Target="../ink/ink3217.xml"/><Relationship Id="rId227" Type="http://schemas.openxmlformats.org/officeDocument/2006/relationships/customXml" Target="../ink/ink3044.xml"/><Relationship Id="rId781" Type="http://schemas.openxmlformats.org/officeDocument/2006/relationships/image" Target="../media/image1173.png"/><Relationship Id="rId434" Type="http://schemas.openxmlformats.org/officeDocument/2006/relationships/image" Target="../media/image691.png"/><Relationship Id="rId641" Type="http://schemas.openxmlformats.org/officeDocument/2006/relationships/image" Target="../media/image1106.png"/><Relationship Id="rId739" Type="http://schemas.openxmlformats.org/officeDocument/2006/relationships/image" Target="../media/image1152.png"/><Relationship Id="rId280" Type="http://schemas.openxmlformats.org/officeDocument/2006/relationships/image" Target="../media/image472.png"/><Relationship Id="rId501" Type="http://schemas.openxmlformats.org/officeDocument/2006/relationships/customXml" Target="../ink/ink3181.xml"/><Relationship Id="rId75" Type="http://schemas.openxmlformats.org/officeDocument/2006/relationships/customXml" Target="../ink/ink2968.xml"/><Relationship Id="rId140" Type="http://schemas.openxmlformats.org/officeDocument/2006/relationships/image" Target="../media/image252.png"/><Relationship Id="rId182" Type="http://schemas.openxmlformats.org/officeDocument/2006/relationships/image" Target="../media/image321.png"/><Relationship Id="rId378" Type="http://schemas.openxmlformats.org/officeDocument/2006/relationships/image" Target="../media/image637.png"/><Relationship Id="rId403" Type="http://schemas.openxmlformats.org/officeDocument/2006/relationships/customXml" Target="../ink/ink3132.xml"/><Relationship Id="rId585" Type="http://schemas.openxmlformats.org/officeDocument/2006/relationships/image" Target="../media/image1081.png"/><Relationship Id="rId750" Type="http://schemas.openxmlformats.org/officeDocument/2006/relationships/customXml" Target="../ink/ink3305.xml"/><Relationship Id="rId792" Type="http://schemas.openxmlformats.org/officeDocument/2006/relationships/customXml" Target="../ink/ink3326.xml"/><Relationship Id="rId806" Type="http://schemas.openxmlformats.org/officeDocument/2006/relationships/customXml" Target="../ink/ink3333.xml"/><Relationship Id="rId6" Type="http://schemas.openxmlformats.org/officeDocument/2006/relationships/image" Target="../media/image22.png"/><Relationship Id="rId238" Type="http://schemas.openxmlformats.org/officeDocument/2006/relationships/image" Target="../media/image451.png"/><Relationship Id="rId445" Type="http://schemas.openxmlformats.org/officeDocument/2006/relationships/customXml" Target="../ink/ink3153.xml"/><Relationship Id="rId487" Type="http://schemas.openxmlformats.org/officeDocument/2006/relationships/customXml" Target="../ink/ink3174.xml"/><Relationship Id="rId610" Type="http://schemas.openxmlformats.org/officeDocument/2006/relationships/customXml" Target="../ink/ink3235.xml"/><Relationship Id="rId652" Type="http://schemas.openxmlformats.org/officeDocument/2006/relationships/customXml" Target="../ink/ink3256.xml"/><Relationship Id="rId694" Type="http://schemas.openxmlformats.org/officeDocument/2006/relationships/customXml" Target="../ink/ink3277.xml"/><Relationship Id="rId708" Type="http://schemas.openxmlformats.org/officeDocument/2006/relationships/customXml" Target="../ink/ink3284.xml"/><Relationship Id="rId291" Type="http://schemas.openxmlformats.org/officeDocument/2006/relationships/customXml" Target="../ink/ink3076.xml"/><Relationship Id="rId305" Type="http://schemas.openxmlformats.org/officeDocument/2006/relationships/customXml" Target="../ink/ink3083.xml"/><Relationship Id="rId347" Type="http://schemas.openxmlformats.org/officeDocument/2006/relationships/customXml" Target="../ink/ink3104.xml"/><Relationship Id="rId512" Type="http://schemas.openxmlformats.org/officeDocument/2006/relationships/image" Target="../media/image1011.png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3006.xml"/><Relationship Id="rId389" Type="http://schemas.openxmlformats.org/officeDocument/2006/relationships/customXml" Target="../ink/ink3125.xml"/><Relationship Id="rId554" Type="http://schemas.openxmlformats.org/officeDocument/2006/relationships/customXml" Target="../ink/ink3207.xml"/><Relationship Id="rId596" Type="http://schemas.openxmlformats.org/officeDocument/2006/relationships/customXml" Target="../ink/ink3228.xml"/><Relationship Id="rId761" Type="http://schemas.openxmlformats.org/officeDocument/2006/relationships/image" Target="../media/image1163.png"/><Relationship Id="rId193" Type="http://schemas.openxmlformats.org/officeDocument/2006/relationships/customXml" Target="../ink/ink3027.xml"/><Relationship Id="rId207" Type="http://schemas.openxmlformats.org/officeDocument/2006/relationships/customXml" Target="../ink/ink3034.xml"/><Relationship Id="rId249" Type="http://schemas.openxmlformats.org/officeDocument/2006/relationships/customXml" Target="../ink/ink3055.xml"/><Relationship Id="rId414" Type="http://schemas.openxmlformats.org/officeDocument/2006/relationships/image" Target="../media/image655.png"/><Relationship Id="rId456" Type="http://schemas.openxmlformats.org/officeDocument/2006/relationships/image" Target="../media/image702.png"/><Relationship Id="rId498" Type="http://schemas.openxmlformats.org/officeDocument/2006/relationships/image" Target="../media/image1004.png"/><Relationship Id="rId621" Type="http://schemas.openxmlformats.org/officeDocument/2006/relationships/image" Target="../media/image1096.png"/><Relationship Id="rId663" Type="http://schemas.openxmlformats.org/officeDocument/2006/relationships/image" Target="../media/image1117.png"/><Relationship Id="rId13" Type="http://schemas.openxmlformats.org/officeDocument/2006/relationships/customXml" Target="../ink/ink2937.xml"/><Relationship Id="rId109" Type="http://schemas.openxmlformats.org/officeDocument/2006/relationships/customXml" Target="../ink/ink2985.xml"/><Relationship Id="rId260" Type="http://schemas.openxmlformats.org/officeDocument/2006/relationships/image" Target="../media/image462.png"/><Relationship Id="rId316" Type="http://schemas.openxmlformats.org/officeDocument/2006/relationships/image" Target="../media/image532.png"/><Relationship Id="rId523" Type="http://schemas.openxmlformats.org/officeDocument/2006/relationships/customXml" Target="../ink/ink3192.xml"/><Relationship Id="rId719" Type="http://schemas.openxmlformats.org/officeDocument/2006/relationships/image" Target="../media/image1142.png"/><Relationship Id="rId55" Type="http://schemas.openxmlformats.org/officeDocument/2006/relationships/customXml" Target="../ink/ink2958.xml"/><Relationship Id="rId97" Type="http://schemas.openxmlformats.org/officeDocument/2006/relationships/customXml" Target="../ink/ink2979.xml"/><Relationship Id="rId120" Type="http://schemas.openxmlformats.org/officeDocument/2006/relationships/image" Target="../media/image242.png"/><Relationship Id="rId358" Type="http://schemas.openxmlformats.org/officeDocument/2006/relationships/image" Target="../media/image552.png"/><Relationship Id="rId565" Type="http://schemas.openxmlformats.org/officeDocument/2006/relationships/image" Target="../media/image1071.png"/><Relationship Id="rId730" Type="http://schemas.openxmlformats.org/officeDocument/2006/relationships/customXml" Target="../ink/ink3295.xml"/><Relationship Id="rId772" Type="http://schemas.openxmlformats.org/officeDocument/2006/relationships/customXml" Target="../ink/ink3316.xml"/><Relationship Id="rId162" Type="http://schemas.openxmlformats.org/officeDocument/2006/relationships/image" Target="../media/image311.png"/><Relationship Id="rId218" Type="http://schemas.openxmlformats.org/officeDocument/2006/relationships/image" Target="../media/image441.png"/><Relationship Id="rId425" Type="http://schemas.openxmlformats.org/officeDocument/2006/relationships/customXml" Target="../ink/ink3143.xml"/><Relationship Id="rId467" Type="http://schemas.openxmlformats.org/officeDocument/2006/relationships/customXml" Target="../ink/ink3164.xml"/><Relationship Id="rId632" Type="http://schemas.openxmlformats.org/officeDocument/2006/relationships/customXml" Target="../ink/ink3246.xml"/><Relationship Id="rId271" Type="http://schemas.openxmlformats.org/officeDocument/2006/relationships/customXml" Target="../ink/ink3066.xml"/><Relationship Id="rId674" Type="http://schemas.openxmlformats.org/officeDocument/2006/relationships/customXml" Target="../ink/ink3267.xml"/><Relationship Id="rId24" Type="http://schemas.openxmlformats.org/officeDocument/2006/relationships/image" Target="../media/image135.png"/><Relationship Id="rId66" Type="http://schemas.openxmlformats.org/officeDocument/2006/relationships/image" Target="../media/image156.png"/><Relationship Id="rId131" Type="http://schemas.openxmlformats.org/officeDocument/2006/relationships/customXml" Target="../ink/ink2996.xml"/><Relationship Id="rId327" Type="http://schemas.openxmlformats.org/officeDocument/2006/relationships/customXml" Target="../ink/ink3094.xml"/><Relationship Id="rId369" Type="http://schemas.openxmlformats.org/officeDocument/2006/relationships/customXml" Target="../ink/ink3115.xml"/><Relationship Id="rId534" Type="http://schemas.openxmlformats.org/officeDocument/2006/relationships/customXml" Target="../ink/ink3197.xml"/><Relationship Id="rId576" Type="http://schemas.openxmlformats.org/officeDocument/2006/relationships/customXml" Target="../ink/ink3218.xml"/><Relationship Id="rId741" Type="http://schemas.openxmlformats.org/officeDocument/2006/relationships/image" Target="../media/image1153.png"/><Relationship Id="rId783" Type="http://schemas.openxmlformats.org/officeDocument/2006/relationships/image" Target="../media/image1174.png"/><Relationship Id="rId173" Type="http://schemas.openxmlformats.org/officeDocument/2006/relationships/customXml" Target="../ink/ink3017.xml"/><Relationship Id="rId229" Type="http://schemas.openxmlformats.org/officeDocument/2006/relationships/customXml" Target="../ink/ink3045.xml"/><Relationship Id="rId380" Type="http://schemas.openxmlformats.org/officeDocument/2006/relationships/image" Target="../media/image638.png"/><Relationship Id="rId436" Type="http://schemas.openxmlformats.org/officeDocument/2006/relationships/image" Target="../media/image692.png"/><Relationship Id="rId601" Type="http://schemas.openxmlformats.org/officeDocument/2006/relationships/image" Target="../media/image1031.png"/><Relationship Id="rId643" Type="http://schemas.openxmlformats.org/officeDocument/2006/relationships/image" Target="../media/image1107.png"/><Relationship Id="rId240" Type="http://schemas.openxmlformats.org/officeDocument/2006/relationships/image" Target="../media/image452.png"/><Relationship Id="rId478" Type="http://schemas.openxmlformats.org/officeDocument/2006/relationships/image" Target="../media/image919.png"/><Relationship Id="rId685" Type="http://schemas.openxmlformats.org/officeDocument/2006/relationships/image" Target="../media/image988.png"/><Relationship Id="rId35" Type="http://schemas.openxmlformats.org/officeDocument/2006/relationships/customXml" Target="../ink/ink2948.xml"/><Relationship Id="rId77" Type="http://schemas.openxmlformats.org/officeDocument/2006/relationships/customXml" Target="../ink/ink2969.xml"/><Relationship Id="rId100" Type="http://schemas.openxmlformats.org/officeDocument/2006/relationships/image" Target="../media/image232.png"/><Relationship Id="rId282" Type="http://schemas.openxmlformats.org/officeDocument/2006/relationships/image" Target="../media/image516.png"/><Relationship Id="rId338" Type="http://schemas.openxmlformats.org/officeDocument/2006/relationships/image" Target="../media/image543.png"/><Relationship Id="rId503" Type="http://schemas.openxmlformats.org/officeDocument/2006/relationships/customXml" Target="../ink/ink3182.xml"/><Relationship Id="rId545" Type="http://schemas.openxmlformats.org/officeDocument/2006/relationships/image" Target="../media/image1061.png"/><Relationship Id="rId587" Type="http://schemas.openxmlformats.org/officeDocument/2006/relationships/image" Target="../media/image1082.png"/><Relationship Id="rId710" Type="http://schemas.openxmlformats.org/officeDocument/2006/relationships/customXml" Target="../ink/ink3285.xml"/><Relationship Id="rId752" Type="http://schemas.openxmlformats.org/officeDocument/2006/relationships/customXml" Target="../ink/ink3306.xml"/><Relationship Id="rId808" Type="http://schemas.openxmlformats.org/officeDocument/2006/relationships/customXml" Target="../ink/ink3334.xml"/><Relationship Id="rId8" Type="http://schemas.openxmlformats.org/officeDocument/2006/relationships/image" Target="../media/image23.png"/><Relationship Id="rId142" Type="http://schemas.openxmlformats.org/officeDocument/2006/relationships/image" Target="../media/image253.png"/><Relationship Id="rId184" Type="http://schemas.openxmlformats.org/officeDocument/2006/relationships/image" Target="../media/image322.png"/><Relationship Id="rId391" Type="http://schemas.openxmlformats.org/officeDocument/2006/relationships/customXml" Target="../ink/ink3126.xml"/><Relationship Id="rId405" Type="http://schemas.openxmlformats.org/officeDocument/2006/relationships/customXml" Target="../ink/ink3133.xml"/><Relationship Id="rId447" Type="http://schemas.openxmlformats.org/officeDocument/2006/relationships/customXml" Target="../ink/ink3154.xml"/><Relationship Id="rId612" Type="http://schemas.openxmlformats.org/officeDocument/2006/relationships/customXml" Target="../ink/ink3236.xml"/><Relationship Id="rId794" Type="http://schemas.openxmlformats.org/officeDocument/2006/relationships/customXml" Target="../ink/ink3327.xml"/><Relationship Id="rId251" Type="http://schemas.openxmlformats.org/officeDocument/2006/relationships/customXml" Target="../ink/ink3056.xml"/><Relationship Id="rId489" Type="http://schemas.openxmlformats.org/officeDocument/2006/relationships/customXml" Target="../ink/ink3175.xml"/><Relationship Id="rId654" Type="http://schemas.openxmlformats.org/officeDocument/2006/relationships/customXml" Target="../ink/ink3257.xml"/><Relationship Id="rId696" Type="http://schemas.openxmlformats.org/officeDocument/2006/relationships/customXml" Target="../ink/ink3278.xml"/><Relationship Id="rId46" Type="http://schemas.openxmlformats.org/officeDocument/2006/relationships/image" Target="../media/image146.png"/><Relationship Id="rId293" Type="http://schemas.openxmlformats.org/officeDocument/2006/relationships/customXml" Target="../ink/ink3077.xml"/><Relationship Id="rId307" Type="http://schemas.openxmlformats.org/officeDocument/2006/relationships/customXml" Target="../ink/ink3084.xml"/><Relationship Id="rId349" Type="http://schemas.openxmlformats.org/officeDocument/2006/relationships/customXml" Target="../ink/ink3105.xml"/><Relationship Id="rId514" Type="http://schemas.openxmlformats.org/officeDocument/2006/relationships/image" Target="../media/image1012.png"/><Relationship Id="rId556" Type="http://schemas.openxmlformats.org/officeDocument/2006/relationships/customXml" Target="../ink/ink3208.xml"/><Relationship Id="rId721" Type="http://schemas.openxmlformats.org/officeDocument/2006/relationships/image" Target="../media/image1143.png"/><Relationship Id="rId763" Type="http://schemas.openxmlformats.org/officeDocument/2006/relationships/image" Target="../media/image1164.png"/><Relationship Id="rId88" Type="http://schemas.openxmlformats.org/officeDocument/2006/relationships/image" Target="../media/image166.png"/><Relationship Id="rId111" Type="http://schemas.openxmlformats.org/officeDocument/2006/relationships/customXml" Target="../ink/ink2986.xml"/><Relationship Id="rId153" Type="http://schemas.openxmlformats.org/officeDocument/2006/relationships/customXml" Target="../ink/ink3007.xml"/><Relationship Id="rId195" Type="http://schemas.openxmlformats.org/officeDocument/2006/relationships/customXml" Target="../ink/ink3028.xml"/><Relationship Id="rId209" Type="http://schemas.openxmlformats.org/officeDocument/2006/relationships/customXml" Target="../ink/ink3035.xml"/><Relationship Id="rId360" Type="http://schemas.openxmlformats.org/officeDocument/2006/relationships/image" Target="../media/image553.png"/><Relationship Id="rId416" Type="http://schemas.openxmlformats.org/officeDocument/2006/relationships/image" Target="../media/image656.png"/><Relationship Id="rId598" Type="http://schemas.openxmlformats.org/officeDocument/2006/relationships/customXml" Target="../ink/ink3229.xml"/><Relationship Id="rId220" Type="http://schemas.openxmlformats.org/officeDocument/2006/relationships/image" Target="../media/image442.png"/><Relationship Id="rId458" Type="http://schemas.openxmlformats.org/officeDocument/2006/relationships/image" Target="../media/image703.png"/><Relationship Id="rId623" Type="http://schemas.openxmlformats.org/officeDocument/2006/relationships/image" Target="../media/image1097.png"/><Relationship Id="rId665" Type="http://schemas.openxmlformats.org/officeDocument/2006/relationships/image" Target="../media/image1118.png"/><Relationship Id="rId15" Type="http://schemas.openxmlformats.org/officeDocument/2006/relationships/customXml" Target="../ink/ink2938.xml"/><Relationship Id="rId57" Type="http://schemas.openxmlformats.org/officeDocument/2006/relationships/customXml" Target="../ink/ink2959.xml"/><Relationship Id="rId262" Type="http://schemas.openxmlformats.org/officeDocument/2006/relationships/image" Target="../media/image463.png"/><Relationship Id="rId318" Type="http://schemas.openxmlformats.org/officeDocument/2006/relationships/image" Target="../media/image533.png"/><Relationship Id="rId525" Type="http://schemas.openxmlformats.org/officeDocument/2006/relationships/customXml" Target="../ink/ink3193.xml"/><Relationship Id="rId567" Type="http://schemas.openxmlformats.org/officeDocument/2006/relationships/image" Target="../media/image1072.png"/><Relationship Id="rId732" Type="http://schemas.openxmlformats.org/officeDocument/2006/relationships/customXml" Target="../ink/ink3296.xml"/><Relationship Id="rId99" Type="http://schemas.openxmlformats.org/officeDocument/2006/relationships/customXml" Target="../ink/ink2980.xml"/><Relationship Id="rId122" Type="http://schemas.openxmlformats.org/officeDocument/2006/relationships/image" Target="../media/image243.png"/><Relationship Id="rId164" Type="http://schemas.openxmlformats.org/officeDocument/2006/relationships/image" Target="../media/image312.png"/><Relationship Id="rId371" Type="http://schemas.openxmlformats.org/officeDocument/2006/relationships/customXml" Target="../ink/ink3116.xml"/><Relationship Id="rId774" Type="http://schemas.openxmlformats.org/officeDocument/2006/relationships/customXml" Target="../ink/ink3317.xml"/><Relationship Id="rId427" Type="http://schemas.openxmlformats.org/officeDocument/2006/relationships/customXml" Target="../ink/ink3144.xml"/><Relationship Id="rId469" Type="http://schemas.openxmlformats.org/officeDocument/2006/relationships/customXml" Target="../ink/ink3165.xml"/><Relationship Id="rId634" Type="http://schemas.openxmlformats.org/officeDocument/2006/relationships/customXml" Target="../ink/ink3247.xml"/><Relationship Id="rId676" Type="http://schemas.openxmlformats.org/officeDocument/2006/relationships/customXml" Target="../ink/ink3268.xml"/><Relationship Id="rId26" Type="http://schemas.openxmlformats.org/officeDocument/2006/relationships/image" Target="../media/image136.png"/><Relationship Id="rId231" Type="http://schemas.openxmlformats.org/officeDocument/2006/relationships/customXml" Target="../ink/ink3046.xml"/><Relationship Id="rId273" Type="http://schemas.openxmlformats.org/officeDocument/2006/relationships/customXml" Target="../ink/ink3067.xml"/><Relationship Id="rId329" Type="http://schemas.openxmlformats.org/officeDocument/2006/relationships/customXml" Target="../ink/ink3095.xml"/><Relationship Id="rId480" Type="http://schemas.openxmlformats.org/officeDocument/2006/relationships/image" Target="../media/image995.png"/><Relationship Id="rId536" Type="http://schemas.openxmlformats.org/officeDocument/2006/relationships/customXml" Target="../ink/ink3198.xml"/><Relationship Id="rId701" Type="http://schemas.openxmlformats.org/officeDocument/2006/relationships/image" Target="../media/image1133.png"/><Relationship Id="rId68" Type="http://schemas.openxmlformats.org/officeDocument/2006/relationships/image" Target="../media/image157.png"/><Relationship Id="rId133" Type="http://schemas.openxmlformats.org/officeDocument/2006/relationships/customXml" Target="../ink/ink2997.xml"/><Relationship Id="rId175" Type="http://schemas.openxmlformats.org/officeDocument/2006/relationships/customXml" Target="../ink/ink3018.xml"/><Relationship Id="rId340" Type="http://schemas.openxmlformats.org/officeDocument/2006/relationships/image" Target="../media/image544.png"/><Relationship Id="rId578" Type="http://schemas.openxmlformats.org/officeDocument/2006/relationships/customXml" Target="../ink/ink3219.xml"/><Relationship Id="rId743" Type="http://schemas.openxmlformats.org/officeDocument/2006/relationships/image" Target="../media/image1154.png"/><Relationship Id="rId785" Type="http://schemas.openxmlformats.org/officeDocument/2006/relationships/image" Target="../media/image1175.png"/><Relationship Id="rId200" Type="http://schemas.openxmlformats.org/officeDocument/2006/relationships/image" Target="../media/image432.png"/><Relationship Id="rId382" Type="http://schemas.openxmlformats.org/officeDocument/2006/relationships/image" Target="../media/image639.png"/><Relationship Id="rId438" Type="http://schemas.openxmlformats.org/officeDocument/2006/relationships/image" Target="../media/image693.png"/><Relationship Id="rId603" Type="http://schemas.openxmlformats.org/officeDocument/2006/relationships/image" Target="../media/image1088.png"/><Relationship Id="rId645" Type="http://schemas.openxmlformats.org/officeDocument/2006/relationships/image" Target="../media/image1108.png"/><Relationship Id="rId687" Type="http://schemas.openxmlformats.org/officeDocument/2006/relationships/image" Target="../media/image1127.png"/><Relationship Id="rId810" Type="http://schemas.openxmlformats.org/officeDocument/2006/relationships/customXml" Target="../ink/ink3335.xml"/><Relationship Id="rId242" Type="http://schemas.openxmlformats.org/officeDocument/2006/relationships/image" Target="../media/image453.png"/><Relationship Id="rId284" Type="http://schemas.openxmlformats.org/officeDocument/2006/relationships/image" Target="../media/image517.png"/><Relationship Id="rId491" Type="http://schemas.openxmlformats.org/officeDocument/2006/relationships/customXml" Target="../ink/ink3176.xml"/><Relationship Id="rId505" Type="http://schemas.openxmlformats.org/officeDocument/2006/relationships/customXml" Target="../ink/ink3183.xml"/><Relationship Id="rId712" Type="http://schemas.openxmlformats.org/officeDocument/2006/relationships/customXml" Target="../ink/ink3286.xml"/><Relationship Id="rId37" Type="http://schemas.openxmlformats.org/officeDocument/2006/relationships/customXml" Target="../ink/ink2949.xml"/><Relationship Id="rId79" Type="http://schemas.openxmlformats.org/officeDocument/2006/relationships/customXml" Target="../ink/ink2970.xml"/><Relationship Id="rId102" Type="http://schemas.openxmlformats.org/officeDocument/2006/relationships/image" Target="../media/image233.png"/><Relationship Id="rId144" Type="http://schemas.openxmlformats.org/officeDocument/2006/relationships/image" Target="../media/image254.png"/><Relationship Id="rId547" Type="http://schemas.openxmlformats.org/officeDocument/2006/relationships/image" Target="../media/image1062.png"/><Relationship Id="rId589" Type="http://schemas.openxmlformats.org/officeDocument/2006/relationships/image" Target="../media/image1083.png"/><Relationship Id="rId754" Type="http://schemas.openxmlformats.org/officeDocument/2006/relationships/customXml" Target="../ink/ink3307.xml"/><Relationship Id="rId796" Type="http://schemas.openxmlformats.org/officeDocument/2006/relationships/customXml" Target="../ink/ink3328.xml"/><Relationship Id="rId90" Type="http://schemas.openxmlformats.org/officeDocument/2006/relationships/image" Target="../media/image108.png"/><Relationship Id="rId186" Type="http://schemas.openxmlformats.org/officeDocument/2006/relationships/image" Target="../media/image289.png"/><Relationship Id="rId351" Type="http://schemas.openxmlformats.org/officeDocument/2006/relationships/customXml" Target="../ink/ink3106.xml"/><Relationship Id="rId393" Type="http://schemas.openxmlformats.org/officeDocument/2006/relationships/customXml" Target="../ink/ink3127.xml"/><Relationship Id="rId407" Type="http://schemas.openxmlformats.org/officeDocument/2006/relationships/customXml" Target="../ink/ink3134.xml"/><Relationship Id="rId449" Type="http://schemas.openxmlformats.org/officeDocument/2006/relationships/customXml" Target="../ink/ink3155.xml"/><Relationship Id="rId614" Type="http://schemas.openxmlformats.org/officeDocument/2006/relationships/customXml" Target="../ink/ink3237.xml"/><Relationship Id="rId656" Type="http://schemas.openxmlformats.org/officeDocument/2006/relationships/customXml" Target="../ink/ink3258.xml"/><Relationship Id="rId211" Type="http://schemas.openxmlformats.org/officeDocument/2006/relationships/customXml" Target="../ink/ink3036.xml"/><Relationship Id="rId253" Type="http://schemas.openxmlformats.org/officeDocument/2006/relationships/customXml" Target="../ink/ink3057.xml"/><Relationship Id="rId295" Type="http://schemas.openxmlformats.org/officeDocument/2006/relationships/customXml" Target="../ink/ink3078.xml"/><Relationship Id="rId309" Type="http://schemas.openxmlformats.org/officeDocument/2006/relationships/customXml" Target="../ink/ink3085.xml"/><Relationship Id="rId460" Type="http://schemas.openxmlformats.org/officeDocument/2006/relationships/image" Target="../media/image704.png"/><Relationship Id="rId516" Type="http://schemas.openxmlformats.org/officeDocument/2006/relationships/image" Target="../media/image1013.png"/><Relationship Id="rId698" Type="http://schemas.openxmlformats.org/officeDocument/2006/relationships/customXml" Target="../ink/ink3279.xml"/><Relationship Id="rId48" Type="http://schemas.openxmlformats.org/officeDocument/2006/relationships/image" Target="../media/image147.png"/><Relationship Id="rId113" Type="http://schemas.openxmlformats.org/officeDocument/2006/relationships/customXml" Target="../ink/ink2987.xml"/><Relationship Id="rId320" Type="http://schemas.openxmlformats.org/officeDocument/2006/relationships/image" Target="../media/image534.png"/><Relationship Id="rId558" Type="http://schemas.openxmlformats.org/officeDocument/2006/relationships/customXml" Target="../ink/ink3209.xml"/><Relationship Id="rId723" Type="http://schemas.openxmlformats.org/officeDocument/2006/relationships/image" Target="../media/image1144.png"/><Relationship Id="rId765" Type="http://schemas.openxmlformats.org/officeDocument/2006/relationships/image" Target="../media/image1165.png"/><Relationship Id="rId155" Type="http://schemas.openxmlformats.org/officeDocument/2006/relationships/customXml" Target="../ink/ink3008.xml"/><Relationship Id="rId197" Type="http://schemas.openxmlformats.org/officeDocument/2006/relationships/customXml" Target="../ink/ink3029.xml"/><Relationship Id="rId362" Type="http://schemas.openxmlformats.org/officeDocument/2006/relationships/image" Target="../media/image554.png"/><Relationship Id="rId418" Type="http://schemas.openxmlformats.org/officeDocument/2006/relationships/image" Target="../media/image684.png"/><Relationship Id="rId625" Type="http://schemas.openxmlformats.org/officeDocument/2006/relationships/image" Target="../media/image1098.png"/><Relationship Id="rId222" Type="http://schemas.openxmlformats.org/officeDocument/2006/relationships/image" Target="../media/image443.png"/><Relationship Id="rId264" Type="http://schemas.openxmlformats.org/officeDocument/2006/relationships/image" Target="../media/image464.png"/><Relationship Id="rId471" Type="http://schemas.openxmlformats.org/officeDocument/2006/relationships/customXml" Target="../ink/ink3166.xml"/><Relationship Id="rId667" Type="http://schemas.openxmlformats.org/officeDocument/2006/relationships/image" Target="../media/image1119.png"/><Relationship Id="rId17" Type="http://schemas.openxmlformats.org/officeDocument/2006/relationships/customXml" Target="../ink/ink2939.xml"/><Relationship Id="rId59" Type="http://schemas.openxmlformats.org/officeDocument/2006/relationships/customXml" Target="../ink/ink2960.xml"/><Relationship Id="rId124" Type="http://schemas.openxmlformats.org/officeDocument/2006/relationships/image" Target="../media/image244.png"/><Relationship Id="rId527" Type="http://schemas.openxmlformats.org/officeDocument/2006/relationships/customXml" Target="../ink/ink3194.xml"/><Relationship Id="rId569" Type="http://schemas.openxmlformats.org/officeDocument/2006/relationships/image" Target="../media/image1073.png"/><Relationship Id="rId734" Type="http://schemas.openxmlformats.org/officeDocument/2006/relationships/customXml" Target="../ink/ink3297.xml"/><Relationship Id="rId776" Type="http://schemas.openxmlformats.org/officeDocument/2006/relationships/customXml" Target="../ink/ink3318.xml"/><Relationship Id="rId70" Type="http://schemas.openxmlformats.org/officeDocument/2006/relationships/image" Target="../media/image158.png"/><Relationship Id="rId166" Type="http://schemas.openxmlformats.org/officeDocument/2006/relationships/image" Target="../media/image313.png"/><Relationship Id="rId331" Type="http://schemas.openxmlformats.org/officeDocument/2006/relationships/customXml" Target="../ink/ink3096.xml"/><Relationship Id="rId373" Type="http://schemas.openxmlformats.org/officeDocument/2006/relationships/customXml" Target="../ink/ink3117.xml"/><Relationship Id="rId429" Type="http://schemas.openxmlformats.org/officeDocument/2006/relationships/customXml" Target="../ink/ink3145.xml"/><Relationship Id="rId580" Type="http://schemas.openxmlformats.org/officeDocument/2006/relationships/customXml" Target="../ink/ink3220.xml"/><Relationship Id="rId636" Type="http://schemas.openxmlformats.org/officeDocument/2006/relationships/customXml" Target="../ink/ink3248.xml"/><Relationship Id="rId801" Type="http://schemas.openxmlformats.org/officeDocument/2006/relationships/image" Target="../media/image1183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3047.xml"/><Relationship Id="rId440" Type="http://schemas.openxmlformats.org/officeDocument/2006/relationships/image" Target="../media/image694.png"/><Relationship Id="rId678" Type="http://schemas.openxmlformats.org/officeDocument/2006/relationships/customXml" Target="../ink/ink3269.xml"/><Relationship Id="rId28" Type="http://schemas.openxmlformats.org/officeDocument/2006/relationships/image" Target="../media/image137.png"/><Relationship Id="rId275" Type="http://schemas.openxmlformats.org/officeDocument/2006/relationships/customXml" Target="../ink/ink3068.xml"/><Relationship Id="rId300" Type="http://schemas.openxmlformats.org/officeDocument/2006/relationships/image" Target="../media/image524.png"/><Relationship Id="rId482" Type="http://schemas.openxmlformats.org/officeDocument/2006/relationships/image" Target="../media/image996.png"/><Relationship Id="rId538" Type="http://schemas.openxmlformats.org/officeDocument/2006/relationships/customXml" Target="../ink/ink3199.xml"/><Relationship Id="rId703" Type="http://schemas.openxmlformats.org/officeDocument/2006/relationships/image" Target="../media/image1134.png"/><Relationship Id="rId745" Type="http://schemas.openxmlformats.org/officeDocument/2006/relationships/image" Target="../media/image1155.png"/><Relationship Id="rId81" Type="http://schemas.openxmlformats.org/officeDocument/2006/relationships/customXml" Target="../ink/ink2971.xml"/><Relationship Id="rId135" Type="http://schemas.openxmlformats.org/officeDocument/2006/relationships/customXml" Target="../ink/ink2998.xml"/><Relationship Id="rId177" Type="http://schemas.openxmlformats.org/officeDocument/2006/relationships/customXml" Target="../ink/ink3019.xml"/><Relationship Id="rId342" Type="http://schemas.openxmlformats.org/officeDocument/2006/relationships/image" Target="../media/image545.png"/><Relationship Id="rId384" Type="http://schemas.openxmlformats.org/officeDocument/2006/relationships/image" Target="../media/image640.png"/><Relationship Id="rId591" Type="http://schemas.openxmlformats.org/officeDocument/2006/relationships/image" Target="../media/image1084.png"/><Relationship Id="rId605" Type="http://schemas.openxmlformats.org/officeDocument/2006/relationships/image" Target="../media/image1089.png"/><Relationship Id="rId787" Type="http://schemas.openxmlformats.org/officeDocument/2006/relationships/image" Target="../media/image1176.png"/><Relationship Id="rId202" Type="http://schemas.openxmlformats.org/officeDocument/2006/relationships/image" Target="../media/image433.png"/><Relationship Id="rId244" Type="http://schemas.openxmlformats.org/officeDocument/2006/relationships/image" Target="../media/image454.png"/><Relationship Id="rId647" Type="http://schemas.openxmlformats.org/officeDocument/2006/relationships/image" Target="../media/image1109.png"/><Relationship Id="rId689" Type="http://schemas.openxmlformats.org/officeDocument/2006/relationships/image" Target="../media/image990.png"/><Relationship Id="rId39" Type="http://schemas.openxmlformats.org/officeDocument/2006/relationships/customXml" Target="../ink/ink2950.xml"/><Relationship Id="rId286" Type="http://schemas.openxmlformats.org/officeDocument/2006/relationships/image" Target="../media/image518.png"/><Relationship Id="rId451" Type="http://schemas.openxmlformats.org/officeDocument/2006/relationships/customXml" Target="../ink/ink3156.xml"/><Relationship Id="rId493" Type="http://schemas.openxmlformats.org/officeDocument/2006/relationships/customXml" Target="../ink/ink3177.xml"/><Relationship Id="rId507" Type="http://schemas.openxmlformats.org/officeDocument/2006/relationships/customXml" Target="../ink/ink3184.xml"/><Relationship Id="rId549" Type="http://schemas.openxmlformats.org/officeDocument/2006/relationships/image" Target="../media/image1063.png"/><Relationship Id="rId714" Type="http://schemas.openxmlformats.org/officeDocument/2006/relationships/customXml" Target="../ink/ink3287.xml"/><Relationship Id="rId756" Type="http://schemas.openxmlformats.org/officeDocument/2006/relationships/customXml" Target="../ink/ink3308.xml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46" Type="http://schemas.openxmlformats.org/officeDocument/2006/relationships/image" Target="../media/image255.png"/><Relationship Id="rId188" Type="http://schemas.openxmlformats.org/officeDocument/2006/relationships/image" Target="../media/image323.png"/><Relationship Id="rId311" Type="http://schemas.openxmlformats.org/officeDocument/2006/relationships/customXml" Target="../ink/ink3086.xml"/><Relationship Id="rId353" Type="http://schemas.openxmlformats.org/officeDocument/2006/relationships/customXml" Target="../ink/ink3107.xml"/><Relationship Id="rId395" Type="http://schemas.openxmlformats.org/officeDocument/2006/relationships/customXml" Target="../ink/ink3128.xml"/><Relationship Id="rId409" Type="http://schemas.openxmlformats.org/officeDocument/2006/relationships/customXml" Target="../ink/ink3135.xml"/><Relationship Id="rId560" Type="http://schemas.openxmlformats.org/officeDocument/2006/relationships/customXml" Target="../ink/ink3210.xml"/><Relationship Id="rId798" Type="http://schemas.openxmlformats.org/officeDocument/2006/relationships/customXml" Target="../ink/ink3329.xml"/><Relationship Id="rId92" Type="http://schemas.openxmlformats.org/officeDocument/2006/relationships/image" Target="../media/image167.png"/><Relationship Id="rId213" Type="http://schemas.openxmlformats.org/officeDocument/2006/relationships/customXml" Target="../ink/ink3037.xml"/><Relationship Id="rId420" Type="http://schemas.openxmlformats.org/officeDocument/2006/relationships/image" Target="../media/image685.png"/><Relationship Id="rId616" Type="http://schemas.openxmlformats.org/officeDocument/2006/relationships/customXml" Target="../ink/ink3238.xml"/><Relationship Id="rId658" Type="http://schemas.openxmlformats.org/officeDocument/2006/relationships/customXml" Target="../ink/ink3259.xml"/><Relationship Id="rId255" Type="http://schemas.openxmlformats.org/officeDocument/2006/relationships/customXml" Target="../ink/ink3058.xml"/><Relationship Id="rId297" Type="http://schemas.openxmlformats.org/officeDocument/2006/relationships/customXml" Target="../ink/ink3079.xml"/><Relationship Id="rId462" Type="http://schemas.openxmlformats.org/officeDocument/2006/relationships/image" Target="../media/image705.png"/><Relationship Id="rId518" Type="http://schemas.openxmlformats.org/officeDocument/2006/relationships/image" Target="../media/image1014.png"/><Relationship Id="rId725" Type="http://schemas.openxmlformats.org/officeDocument/2006/relationships/image" Target="../media/image1145.png"/><Relationship Id="rId115" Type="http://schemas.openxmlformats.org/officeDocument/2006/relationships/customXml" Target="../ink/ink2988.xml"/><Relationship Id="rId157" Type="http://schemas.openxmlformats.org/officeDocument/2006/relationships/customXml" Target="../ink/ink3009.xml"/><Relationship Id="rId322" Type="http://schemas.openxmlformats.org/officeDocument/2006/relationships/image" Target="../media/image535.png"/><Relationship Id="rId364" Type="http://schemas.openxmlformats.org/officeDocument/2006/relationships/image" Target="../media/image608.png"/><Relationship Id="rId767" Type="http://schemas.openxmlformats.org/officeDocument/2006/relationships/image" Target="../media/image1166.png"/><Relationship Id="rId61" Type="http://schemas.openxmlformats.org/officeDocument/2006/relationships/customXml" Target="../ink/ink2961.xml"/><Relationship Id="rId199" Type="http://schemas.openxmlformats.org/officeDocument/2006/relationships/customXml" Target="../ink/ink3030.xml"/><Relationship Id="rId571" Type="http://schemas.openxmlformats.org/officeDocument/2006/relationships/image" Target="../media/image1074.png"/><Relationship Id="rId627" Type="http://schemas.openxmlformats.org/officeDocument/2006/relationships/image" Target="../media/image1099.png"/><Relationship Id="rId669" Type="http://schemas.openxmlformats.org/officeDocument/2006/relationships/image" Target="../media/image1120.png"/><Relationship Id="rId19" Type="http://schemas.openxmlformats.org/officeDocument/2006/relationships/customXml" Target="../ink/ink2940.xml"/><Relationship Id="rId224" Type="http://schemas.openxmlformats.org/officeDocument/2006/relationships/image" Target="../media/image444.png"/><Relationship Id="rId266" Type="http://schemas.openxmlformats.org/officeDocument/2006/relationships/image" Target="../media/image465.png"/><Relationship Id="rId431" Type="http://schemas.openxmlformats.org/officeDocument/2006/relationships/customXml" Target="../ink/ink3146.xml"/><Relationship Id="rId473" Type="http://schemas.openxmlformats.org/officeDocument/2006/relationships/customXml" Target="../ink/ink3167.xml"/><Relationship Id="rId529" Type="http://schemas.openxmlformats.org/officeDocument/2006/relationships/customXml" Target="../ink/ink3195.xml"/><Relationship Id="rId680" Type="http://schemas.openxmlformats.org/officeDocument/2006/relationships/customXml" Target="../ink/ink3270.xml"/><Relationship Id="rId736" Type="http://schemas.openxmlformats.org/officeDocument/2006/relationships/customXml" Target="../ink/ink3298.xml"/><Relationship Id="rId30" Type="http://schemas.openxmlformats.org/officeDocument/2006/relationships/image" Target="../media/image138.png"/><Relationship Id="rId126" Type="http://schemas.openxmlformats.org/officeDocument/2006/relationships/image" Target="../media/image245.png"/><Relationship Id="rId168" Type="http://schemas.openxmlformats.org/officeDocument/2006/relationships/image" Target="../media/image314.png"/><Relationship Id="rId333" Type="http://schemas.openxmlformats.org/officeDocument/2006/relationships/customXml" Target="../ink/ink3097.xml"/><Relationship Id="rId540" Type="http://schemas.openxmlformats.org/officeDocument/2006/relationships/customXml" Target="../ink/ink3200.xml"/><Relationship Id="rId778" Type="http://schemas.openxmlformats.org/officeDocument/2006/relationships/customXml" Target="../ink/ink3319.xml"/><Relationship Id="rId72" Type="http://schemas.openxmlformats.org/officeDocument/2006/relationships/image" Target="../media/image159.png"/><Relationship Id="rId375" Type="http://schemas.openxmlformats.org/officeDocument/2006/relationships/customXml" Target="../ink/ink3118.xml"/><Relationship Id="rId582" Type="http://schemas.openxmlformats.org/officeDocument/2006/relationships/customXml" Target="../ink/ink3221.xml"/><Relationship Id="rId638" Type="http://schemas.openxmlformats.org/officeDocument/2006/relationships/customXml" Target="../ink/ink3249.xml"/><Relationship Id="rId803" Type="http://schemas.openxmlformats.org/officeDocument/2006/relationships/image" Target="../media/image1184.png"/><Relationship Id="rId3" Type="http://schemas.openxmlformats.org/officeDocument/2006/relationships/customXml" Target="../ink/ink2932.xml"/><Relationship Id="rId235" Type="http://schemas.openxmlformats.org/officeDocument/2006/relationships/customXml" Target="../ink/ink3048.xml"/><Relationship Id="rId277" Type="http://schemas.openxmlformats.org/officeDocument/2006/relationships/customXml" Target="../ink/ink3069.xml"/><Relationship Id="rId400" Type="http://schemas.openxmlformats.org/officeDocument/2006/relationships/image" Target="../media/image648.png"/><Relationship Id="rId442" Type="http://schemas.openxmlformats.org/officeDocument/2006/relationships/image" Target="../media/image695.png"/><Relationship Id="rId484" Type="http://schemas.openxmlformats.org/officeDocument/2006/relationships/image" Target="../media/image997.png"/><Relationship Id="rId705" Type="http://schemas.openxmlformats.org/officeDocument/2006/relationships/image" Target="../media/image1135.png"/><Relationship Id="rId137" Type="http://schemas.openxmlformats.org/officeDocument/2006/relationships/customXml" Target="../ink/ink2999.xml"/><Relationship Id="rId302" Type="http://schemas.openxmlformats.org/officeDocument/2006/relationships/image" Target="../media/image525.png"/><Relationship Id="rId344" Type="http://schemas.openxmlformats.org/officeDocument/2006/relationships/image" Target="../media/image546.png"/><Relationship Id="rId691" Type="http://schemas.openxmlformats.org/officeDocument/2006/relationships/image" Target="../media/image1128.png"/><Relationship Id="rId747" Type="http://schemas.openxmlformats.org/officeDocument/2006/relationships/image" Target="../media/image1156.png"/><Relationship Id="rId789" Type="http://schemas.openxmlformats.org/officeDocument/2006/relationships/image" Target="../media/image1177.png"/><Relationship Id="rId41" Type="http://schemas.openxmlformats.org/officeDocument/2006/relationships/customXml" Target="../ink/ink2951.xml"/><Relationship Id="rId83" Type="http://schemas.openxmlformats.org/officeDocument/2006/relationships/customXml" Target="../ink/ink2972.xml"/><Relationship Id="rId179" Type="http://schemas.openxmlformats.org/officeDocument/2006/relationships/customXml" Target="../ink/ink3020.xml"/><Relationship Id="rId386" Type="http://schemas.openxmlformats.org/officeDocument/2006/relationships/image" Target="../media/image641.png"/><Relationship Id="rId551" Type="http://schemas.openxmlformats.org/officeDocument/2006/relationships/image" Target="../media/image1064.png"/><Relationship Id="rId593" Type="http://schemas.openxmlformats.org/officeDocument/2006/relationships/image" Target="../media/image1085.png"/><Relationship Id="rId607" Type="http://schemas.openxmlformats.org/officeDocument/2006/relationships/image" Target="../media/image1090.png"/><Relationship Id="rId649" Type="http://schemas.openxmlformats.org/officeDocument/2006/relationships/image" Target="../media/image1110.png"/><Relationship Id="rId190" Type="http://schemas.openxmlformats.org/officeDocument/2006/relationships/image" Target="../media/image324.png"/><Relationship Id="rId204" Type="http://schemas.openxmlformats.org/officeDocument/2006/relationships/image" Target="../media/image434.png"/><Relationship Id="rId246" Type="http://schemas.openxmlformats.org/officeDocument/2006/relationships/image" Target="../media/image455.png"/><Relationship Id="rId288" Type="http://schemas.openxmlformats.org/officeDocument/2006/relationships/image" Target="../media/image519.png"/><Relationship Id="rId411" Type="http://schemas.openxmlformats.org/officeDocument/2006/relationships/customXml" Target="../ink/ink3136.xml"/><Relationship Id="rId453" Type="http://schemas.openxmlformats.org/officeDocument/2006/relationships/customXml" Target="../ink/ink3157.xml"/><Relationship Id="rId509" Type="http://schemas.openxmlformats.org/officeDocument/2006/relationships/customXml" Target="../ink/ink3185.xml"/><Relationship Id="rId660" Type="http://schemas.openxmlformats.org/officeDocument/2006/relationships/customXml" Target="../ink/ink3260.xml"/><Relationship Id="rId106" Type="http://schemas.openxmlformats.org/officeDocument/2006/relationships/image" Target="../media/image235.png"/><Relationship Id="rId313" Type="http://schemas.openxmlformats.org/officeDocument/2006/relationships/customXml" Target="../ink/ink3087.xml"/><Relationship Id="rId495" Type="http://schemas.openxmlformats.org/officeDocument/2006/relationships/customXml" Target="../ink/ink3178.xml"/><Relationship Id="rId716" Type="http://schemas.openxmlformats.org/officeDocument/2006/relationships/customXml" Target="../ink/ink3288.xml"/><Relationship Id="rId758" Type="http://schemas.openxmlformats.org/officeDocument/2006/relationships/customXml" Target="../ink/ink3309.xml"/><Relationship Id="rId10" Type="http://schemas.openxmlformats.org/officeDocument/2006/relationships/image" Target="../media/image24.png"/><Relationship Id="rId52" Type="http://schemas.openxmlformats.org/officeDocument/2006/relationships/image" Target="../media/image149.png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355" Type="http://schemas.openxmlformats.org/officeDocument/2006/relationships/customXml" Target="../ink/ink3108.xml"/><Relationship Id="rId397" Type="http://schemas.openxmlformats.org/officeDocument/2006/relationships/customXml" Target="../ink/ink3129.xml"/><Relationship Id="rId520" Type="http://schemas.openxmlformats.org/officeDocument/2006/relationships/image" Target="../media/image1015.png"/><Relationship Id="rId562" Type="http://schemas.openxmlformats.org/officeDocument/2006/relationships/customXml" Target="../ink/ink3211.xml"/><Relationship Id="rId618" Type="http://schemas.openxmlformats.org/officeDocument/2006/relationships/customXml" Target="../ink/ink3239.xml"/><Relationship Id="rId215" Type="http://schemas.openxmlformats.org/officeDocument/2006/relationships/customXml" Target="../ink/ink3038.xml"/><Relationship Id="rId257" Type="http://schemas.openxmlformats.org/officeDocument/2006/relationships/customXml" Target="../ink/ink3059.xml"/><Relationship Id="rId422" Type="http://schemas.openxmlformats.org/officeDocument/2006/relationships/image" Target="../media/image686.png"/><Relationship Id="rId464" Type="http://schemas.openxmlformats.org/officeDocument/2006/relationships/image" Target="../media/image680.png"/><Relationship Id="rId299" Type="http://schemas.openxmlformats.org/officeDocument/2006/relationships/customXml" Target="../ink/ink3080.xml"/><Relationship Id="rId727" Type="http://schemas.openxmlformats.org/officeDocument/2006/relationships/image" Target="../media/image1146.png"/><Relationship Id="rId63" Type="http://schemas.openxmlformats.org/officeDocument/2006/relationships/customXml" Target="../ink/ink2962.xml"/><Relationship Id="rId159" Type="http://schemas.openxmlformats.org/officeDocument/2006/relationships/customXml" Target="../ink/ink3010.xml"/><Relationship Id="rId366" Type="http://schemas.openxmlformats.org/officeDocument/2006/relationships/image" Target="../media/image609.png"/><Relationship Id="rId573" Type="http://schemas.openxmlformats.org/officeDocument/2006/relationships/image" Target="../media/image1075.png"/><Relationship Id="rId780" Type="http://schemas.openxmlformats.org/officeDocument/2006/relationships/customXml" Target="../ink/ink3320.xml"/><Relationship Id="rId226" Type="http://schemas.openxmlformats.org/officeDocument/2006/relationships/image" Target="../media/image445.png"/><Relationship Id="rId433" Type="http://schemas.openxmlformats.org/officeDocument/2006/relationships/customXml" Target="../ink/ink3147.xml"/><Relationship Id="rId640" Type="http://schemas.openxmlformats.org/officeDocument/2006/relationships/customXml" Target="../ink/ink3250.xml"/><Relationship Id="rId738" Type="http://schemas.openxmlformats.org/officeDocument/2006/relationships/customXml" Target="../ink/ink3299.xml"/><Relationship Id="rId74" Type="http://schemas.openxmlformats.org/officeDocument/2006/relationships/image" Target="../media/image160.png"/><Relationship Id="rId377" Type="http://schemas.openxmlformats.org/officeDocument/2006/relationships/customXml" Target="../ink/ink3119.xml"/><Relationship Id="rId500" Type="http://schemas.openxmlformats.org/officeDocument/2006/relationships/image" Target="../media/image1005.png"/><Relationship Id="rId584" Type="http://schemas.openxmlformats.org/officeDocument/2006/relationships/customXml" Target="../ink/ink3222.xml"/><Relationship Id="rId805" Type="http://schemas.openxmlformats.org/officeDocument/2006/relationships/image" Target="../media/image1185.png"/><Relationship Id="rId5" Type="http://schemas.openxmlformats.org/officeDocument/2006/relationships/customXml" Target="../ink/ink2933.xml"/><Relationship Id="rId237" Type="http://schemas.openxmlformats.org/officeDocument/2006/relationships/customXml" Target="../ink/ink3049.xml"/><Relationship Id="rId791" Type="http://schemas.openxmlformats.org/officeDocument/2006/relationships/image" Target="../media/image1178.png"/><Relationship Id="rId444" Type="http://schemas.openxmlformats.org/officeDocument/2006/relationships/image" Target="../media/image696.png"/><Relationship Id="rId651" Type="http://schemas.openxmlformats.org/officeDocument/2006/relationships/image" Target="../media/image1111.png"/><Relationship Id="rId749" Type="http://schemas.openxmlformats.org/officeDocument/2006/relationships/image" Target="../media/image1157.png"/><Relationship Id="rId290" Type="http://schemas.openxmlformats.org/officeDocument/2006/relationships/image" Target="../media/image520.png"/><Relationship Id="rId304" Type="http://schemas.openxmlformats.org/officeDocument/2006/relationships/image" Target="../media/image526.png"/><Relationship Id="rId388" Type="http://schemas.openxmlformats.org/officeDocument/2006/relationships/image" Target="../media/image642.png"/><Relationship Id="rId511" Type="http://schemas.openxmlformats.org/officeDocument/2006/relationships/customXml" Target="../ink/ink3186.xml"/><Relationship Id="rId609" Type="http://schemas.openxmlformats.org/officeDocument/2006/relationships/image" Target="../media/image1091.png"/><Relationship Id="rId85" Type="http://schemas.openxmlformats.org/officeDocument/2006/relationships/customXml" Target="../ink/ink2973.xml"/><Relationship Id="rId150" Type="http://schemas.openxmlformats.org/officeDocument/2006/relationships/image" Target="../media/image257.png"/><Relationship Id="rId595" Type="http://schemas.openxmlformats.org/officeDocument/2006/relationships/image" Target="../media/image1086.png"/><Relationship Id="rId248" Type="http://schemas.openxmlformats.org/officeDocument/2006/relationships/image" Target="../media/image456.png"/><Relationship Id="rId455" Type="http://schemas.openxmlformats.org/officeDocument/2006/relationships/customXml" Target="../ink/ink3158.xml"/><Relationship Id="rId662" Type="http://schemas.openxmlformats.org/officeDocument/2006/relationships/customXml" Target="../ink/ink3261.xml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315" Type="http://schemas.openxmlformats.org/officeDocument/2006/relationships/customXml" Target="../ink/ink3088.xml"/><Relationship Id="rId522" Type="http://schemas.openxmlformats.org/officeDocument/2006/relationships/image" Target="../media/image1016.png"/><Relationship Id="rId96" Type="http://schemas.openxmlformats.org/officeDocument/2006/relationships/image" Target="../media/image169.png"/><Relationship Id="rId161" Type="http://schemas.openxmlformats.org/officeDocument/2006/relationships/customXml" Target="../ink/ink3011.xml"/><Relationship Id="rId399" Type="http://schemas.openxmlformats.org/officeDocument/2006/relationships/customXml" Target="../ink/ink3130.xml"/><Relationship Id="rId259" Type="http://schemas.openxmlformats.org/officeDocument/2006/relationships/customXml" Target="../ink/ink3060.xml"/><Relationship Id="rId466" Type="http://schemas.openxmlformats.org/officeDocument/2006/relationships/image" Target="../media/image706.png"/><Relationship Id="rId673" Type="http://schemas.openxmlformats.org/officeDocument/2006/relationships/image" Target="../media/image1121.png"/><Relationship Id="rId23" Type="http://schemas.openxmlformats.org/officeDocument/2006/relationships/customXml" Target="../ink/ink2942.xml"/><Relationship Id="rId119" Type="http://schemas.openxmlformats.org/officeDocument/2006/relationships/customXml" Target="../ink/ink2990.xml"/><Relationship Id="rId326" Type="http://schemas.openxmlformats.org/officeDocument/2006/relationships/image" Target="../media/image537.png"/><Relationship Id="rId533" Type="http://schemas.openxmlformats.org/officeDocument/2006/relationships/image" Target="../media/image914.png"/><Relationship Id="rId740" Type="http://schemas.openxmlformats.org/officeDocument/2006/relationships/customXml" Target="../ink/ink3300.xml"/><Relationship Id="rId172" Type="http://schemas.openxmlformats.org/officeDocument/2006/relationships/image" Target="../media/image316.png"/><Relationship Id="rId477" Type="http://schemas.openxmlformats.org/officeDocument/2006/relationships/customXml" Target="../ink/ink3169.xml"/><Relationship Id="rId600" Type="http://schemas.openxmlformats.org/officeDocument/2006/relationships/customXml" Target="../ink/ink3230.xml"/><Relationship Id="rId684" Type="http://schemas.openxmlformats.org/officeDocument/2006/relationships/customXml" Target="../ink/ink3272.xml"/><Relationship Id="rId337" Type="http://schemas.openxmlformats.org/officeDocument/2006/relationships/customXml" Target="../ink/ink3099.xml"/><Relationship Id="rId34" Type="http://schemas.openxmlformats.org/officeDocument/2006/relationships/image" Target="../media/image140.png"/><Relationship Id="rId544" Type="http://schemas.openxmlformats.org/officeDocument/2006/relationships/customXml" Target="../ink/ink3202.xml"/><Relationship Id="rId751" Type="http://schemas.openxmlformats.org/officeDocument/2006/relationships/image" Target="../media/image1158.png"/><Relationship Id="rId183" Type="http://schemas.openxmlformats.org/officeDocument/2006/relationships/customXml" Target="../ink/ink3022.xml"/><Relationship Id="rId390" Type="http://schemas.openxmlformats.org/officeDocument/2006/relationships/image" Target="../media/image643.png"/><Relationship Id="rId404" Type="http://schemas.openxmlformats.org/officeDocument/2006/relationships/image" Target="../media/image650.png"/><Relationship Id="rId611" Type="http://schemas.openxmlformats.org/officeDocument/2006/relationships/image" Target="../media/image1092.png"/><Relationship Id="rId250" Type="http://schemas.openxmlformats.org/officeDocument/2006/relationships/image" Target="../media/image457.png"/><Relationship Id="rId488" Type="http://schemas.openxmlformats.org/officeDocument/2006/relationships/image" Target="../media/image999.png"/><Relationship Id="rId695" Type="http://schemas.openxmlformats.org/officeDocument/2006/relationships/image" Target="../media/image1130.png"/><Relationship Id="rId709" Type="http://schemas.openxmlformats.org/officeDocument/2006/relationships/image" Target="../media/image1137.png"/><Relationship Id="rId45" Type="http://schemas.openxmlformats.org/officeDocument/2006/relationships/customXml" Target="../ink/ink2953.xml"/><Relationship Id="rId110" Type="http://schemas.openxmlformats.org/officeDocument/2006/relationships/image" Target="../media/image237.png"/><Relationship Id="rId348" Type="http://schemas.openxmlformats.org/officeDocument/2006/relationships/image" Target="../media/image548.png"/><Relationship Id="rId555" Type="http://schemas.openxmlformats.org/officeDocument/2006/relationships/image" Target="../media/image1066.png"/><Relationship Id="rId762" Type="http://schemas.openxmlformats.org/officeDocument/2006/relationships/customXml" Target="../ink/ink3311.xml"/><Relationship Id="rId194" Type="http://schemas.openxmlformats.org/officeDocument/2006/relationships/image" Target="../media/image326.png"/><Relationship Id="rId208" Type="http://schemas.openxmlformats.org/officeDocument/2006/relationships/image" Target="../media/image436.png"/><Relationship Id="rId415" Type="http://schemas.openxmlformats.org/officeDocument/2006/relationships/customXml" Target="../ink/ink3138.xml"/><Relationship Id="rId622" Type="http://schemas.openxmlformats.org/officeDocument/2006/relationships/customXml" Target="../ink/ink3241.xml"/><Relationship Id="rId261" Type="http://schemas.openxmlformats.org/officeDocument/2006/relationships/customXml" Target="../ink/ink3061.xml"/><Relationship Id="rId499" Type="http://schemas.openxmlformats.org/officeDocument/2006/relationships/customXml" Target="../ink/ink3180.xml"/><Relationship Id="rId56" Type="http://schemas.openxmlformats.org/officeDocument/2006/relationships/image" Target="../media/image151.png"/><Relationship Id="rId359" Type="http://schemas.openxmlformats.org/officeDocument/2006/relationships/customXml" Target="../ink/ink3110.xml"/><Relationship Id="rId566" Type="http://schemas.openxmlformats.org/officeDocument/2006/relationships/customXml" Target="../ink/ink3213.xml"/><Relationship Id="rId773" Type="http://schemas.openxmlformats.org/officeDocument/2006/relationships/image" Target="../media/image1169.png"/><Relationship Id="rId121" Type="http://schemas.openxmlformats.org/officeDocument/2006/relationships/customXml" Target="../ink/ink2991.xml"/><Relationship Id="rId219" Type="http://schemas.openxmlformats.org/officeDocument/2006/relationships/customXml" Target="../ink/ink3040.xml"/><Relationship Id="rId426" Type="http://schemas.openxmlformats.org/officeDocument/2006/relationships/image" Target="../media/image688.png"/><Relationship Id="rId633" Type="http://schemas.openxmlformats.org/officeDocument/2006/relationships/image" Target="../media/image1102.png"/><Relationship Id="rId67" Type="http://schemas.openxmlformats.org/officeDocument/2006/relationships/customXml" Target="../ink/ink2964.xml"/><Relationship Id="rId272" Type="http://schemas.openxmlformats.org/officeDocument/2006/relationships/image" Target="../media/image468.png"/><Relationship Id="rId577" Type="http://schemas.openxmlformats.org/officeDocument/2006/relationships/image" Target="../media/image1077.png"/><Relationship Id="rId700" Type="http://schemas.openxmlformats.org/officeDocument/2006/relationships/customXml" Target="../ink/ink3280.xml"/><Relationship Id="rId132" Type="http://schemas.openxmlformats.org/officeDocument/2006/relationships/image" Target="../media/image248.png"/><Relationship Id="rId784" Type="http://schemas.openxmlformats.org/officeDocument/2006/relationships/customXml" Target="../ink/ink3322.xml"/><Relationship Id="rId437" Type="http://schemas.openxmlformats.org/officeDocument/2006/relationships/customXml" Target="../ink/ink3149.xml"/><Relationship Id="rId644" Type="http://schemas.openxmlformats.org/officeDocument/2006/relationships/customXml" Target="../ink/ink3252.xml"/><Relationship Id="rId283" Type="http://schemas.openxmlformats.org/officeDocument/2006/relationships/customXml" Target="../ink/ink3072.xml"/><Relationship Id="rId490" Type="http://schemas.openxmlformats.org/officeDocument/2006/relationships/image" Target="../media/image1000.png"/><Relationship Id="rId504" Type="http://schemas.openxmlformats.org/officeDocument/2006/relationships/image" Target="../media/image1007.png"/><Relationship Id="rId711" Type="http://schemas.openxmlformats.org/officeDocument/2006/relationships/image" Target="../media/image1138.png"/><Relationship Id="rId78" Type="http://schemas.openxmlformats.org/officeDocument/2006/relationships/image" Target="../media/image162.png"/><Relationship Id="rId143" Type="http://schemas.openxmlformats.org/officeDocument/2006/relationships/customXml" Target="../ink/ink3002.xml"/><Relationship Id="rId350" Type="http://schemas.openxmlformats.org/officeDocument/2006/relationships/image" Target="../media/image549.png"/><Relationship Id="rId588" Type="http://schemas.openxmlformats.org/officeDocument/2006/relationships/customXml" Target="../ink/ink3224.xml"/><Relationship Id="rId795" Type="http://schemas.openxmlformats.org/officeDocument/2006/relationships/image" Target="../media/image1180.png"/><Relationship Id="rId809" Type="http://schemas.openxmlformats.org/officeDocument/2006/relationships/image" Target="../media/image1187.png"/><Relationship Id="rId9" Type="http://schemas.openxmlformats.org/officeDocument/2006/relationships/customXml" Target="../ink/ink2935.xml"/><Relationship Id="rId210" Type="http://schemas.openxmlformats.org/officeDocument/2006/relationships/image" Target="../media/image437.png"/><Relationship Id="rId448" Type="http://schemas.openxmlformats.org/officeDocument/2006/relationships/image" Target="../media/image698.png"/><Relationship Id="rId655" Type="http://schemas.openxmlformats.org/officeDocument/2006/relationships/image" Target="../media/image1113.png"/><Relationship Id="rId294" Type="http://schemas.openxmlformats.org/officeDocument/2006/relationships/image" Target="../media/image521.png"/><Relationship Id="rId308" Type="http://schemas.openxmlformats.org/officeDocument/2006/relationships/image" Target="../media/image528.png"/><Relationship Id="rId515" Type="http://schemas.openxmlformats.org/officeDocument/2006/relationships/customXml" Target="../ink/ink3188.xml"/><Relationship Id="rId722" Type="http://schemas.openxmlformats.org/officeDocument/2006/relationships/customXml" Target="../ink/ink3291.xml"/><Relationship Id="rId89" Type="http://schemas.openxmlformats.org/officeDocument/2006/relationships/customXml" Target="../ink/ink2975.xml"/><Relationship Id="rId154" Type="http://schemas.openxmlformats.org/officeDocument/2006/relationships/image" Target="../media/image259.png"/><Relationship Id="rId361" Type="http://schemas.openxmlformats.org/officeDocument/2006/relationships/customXml" Target="../ink/ink3111.xml"/><Relationship Id="rId599" Type="http://schemas.openxmlformats.org/officeDocument/2006/relationships/image" Target="../media/image1087.png"/><Relationship Id="rId459" Type="http://schemas.openxmlformats.org/officeDocument/2006/relationships/customXml" Target="../ink/ink3160.xml"/><Relationship Id="rId666" Type="http://schemas.openxmlformats.org/officeDocument/2006/relationships/customXml" Target="../ink/ink3263.xml"/><Relationship Id="rId16" Type="http://schemas.openxmlformats.org/officeDocument/2006/relationships/image" Target="../media/image27.png"/><Relationship Id="rId221" Type="http://schemas.openxmlformats.org/officeDocument/2006/relationships/customXml" Target="../ink/ink3041.xml"/><Relationship Id="rId319" Type="http://schemas.openxmlformats.org/officeDocument/2006/relationships/customXml" Target="../ink/ink3090.xml"/><Relationship Id="rId526" Type="http://schemas.openxmlformats.org/officeDocument/2006/relationships/image" Target="../media/image1018.png"/><Relationship Id="rId733" Type="http://schemas.openxmlformats.org/officeDocument/2006/relationships/image" Target="../media/image1149.png"/><Relationship Id="rId165" Type="http://schemas.openxmlformats.org/officeDocument/2006/relationships/customXml" Target="../ink/ink3013.xml"/><Relationship Id="rId372" Type="http://schemas.openxmlformats.org/officeDocument/2006/relationships/image" Target="../media/image634.png"/><Relationship Id="rId677" Type="http://schemas.openxmlformats.org/officeDocument/2006/relationships/image" Target="../media/image1123.png"/><Relationship Id="rId800" Type="http://schemas.openxmlformats.org/officeDocument/2006/relationships/customXml" Target="../ink/ink3330.xml"/><Relationship Id="rId232" Type="http://schemas.openxmlformats.org/officeDocument/2006/relationships/image" Target="../media/image448.png"/><Relationship Id="rId27" Type="http://schemas.openxmlformats.org/officeDocument/2006/relationships/customXml" Target="../ink/ink2944.xml"/><Relationship Id="rId537" Type="http://schemas.openxmlformats.org/officeDocument/2006/relationships/image" Target="../media/image1057.png"/><Relationship Id="rId744" Type="http://schemas.openxmlformats.org/officeDocument/2006/relationships/customXml" Target="../ink/ink3302.xml"/><Relationship Id="rId80" Type="http://schemas.openxmlformats.org/officeDocument/2006/relationships/image" Target="../media/image163.png"/><Relationship Id="rId176" Type="http://schemas.openxmlformats.org/officeDocument/2006/relationships/image" Target="../media/image318.png"/><Relationship Id="rId383" Type="http://schemas.openxmlformats.org/officeDocument/2006/relationships/customXml" Target="../ink/ink3122.xml"/><Relationship Id="rId590" Type="http://schemas.openxmlformats.org/officeDocument/2006/relationships/customXml" Target="../ink/ink3225.xml"/><Relationship Id="rId604" Type="http://schemas.openxmlformats.org/officeDocument/2006/relationships/customXml" Target="../ink/ink3232.xml"/><Relationship Id="rId811" Type="http://schemas.openxmlformats.org/officeDocument/2006/relationships/image" Target="../media/image1188.png"/><Relationship Id="rId243" Type="http://schemas.openxmlformats.org/officeDocument/2006/relationships/customXml" Target="../ink/ink3052.xml"/><Relationship Id="rId450" Type="http://schemas.openxmlformats.org/officeDocument/2006/relationships/image" Target="../media/image699.png"/><Relationship Id="rId688" Type="http://schemas.openxmlformats.org/officeDocument/2006/relationships/customXml" Target="../ink/ink3274.xml"/><Relationship Id="rId38" Type="http://schemas.openxmlformats.org/officeDocument/2006/relationships/image" Target="../media/image142.png"/><Relationship Id="rId103" Type="http://schemas.openxmlformats.org/officeDocument/2006/relationships/customXml" Target="../ink/ink2982.xml"/><Relationship Id="rId310" Type="http://schemas.openxmlformats.org/officeDocument/2006/relationships/image" Target="../media/image529.png"/><Relationship Id="rId548" Type="http://schemas.openxmlformats.org/officeDocument/2006/relationships/customXml" Target="../ink/ink3204.xml"/><Relationship Id="rId755" Type="http://schemas.openxmlformats.org/officeDocument/2006/relationships/image" Target="../media/image1160.png"/><Relationship Id="rId91" Type="http://schemas.openxmlformats.org/officeDocument/2006/relationships/customXml" Target="../ink/ink2976.xml"/><Relationship Id="rId187" Type="http://schemas.openxmlformats.org/officeDocument/2006/relationships/customXml" Target="../ink/ink3024.xml"/><Relationship Id="rId394" Type="http://schemas.openxmlformats.org/officeDocument/2006/relationships/image" Target="../media/image645.png"/><Relationship Id="rId408" Type="http://schemas.openxmlformats.org/officeDocument/2006/relationships/image" Target="../media/image652.png"/><Relationship Id="rId615" Type="http://schemas.openxmlformats.org/officeDocument/2006/relationships/image" Target="../media/image1094.png"/><Relationship Id="rId254" Type="http://schemas.openxmlformats.org/officeDocument/2006/relationships/image" Target="../media/image459.png"/><Relationship Id="rId699" Type="http://schemas.openxmlformats.org/officeDocument/2006/relationships/image" Target="../media/image1132.png"/><Relationship Id="rId49" Type="http://schemas.openxmlformats.org/officeDocument/2006/relationships/customXml" Target="../ink/ink2955.xml"/><Relationship Id="rId114" Type="http://schemas.openxmlformats.org/officeDocument/2006/relationships/image" Target="../media/image239.png"/><Relationship Id="rId461" Type="http://schemas.openxmlformats.org/officeDocument/2006/relationships/customXml" Target="../ink/ink3161.xml"/><Relationship Id="rId559" Type="http://schemas.openxmlformats.org/officeDocument/2006/relationships/image" Target="../media/image1068.png"/><Relationship Id="rId766" Type="http://schemas.openxmlformats.org/officeDocument/2006/relationships/customXml" Target="../ink/ink3313.xml"/><Relationship Id="rId198" Type="http://schemas.openxmlformats.org/officeDocument/2006/relationships/image" Target="../media/image373.png"/><Relationship Id="rId321" Type="http://schemas.openxmlformats.org/officeDocument/2006/relationships/customXml" Target="../ink/ink3091.xml"/><Relationship Id="rId419" Type="http://schemas.openxmlformats.org/officeDocument/2006/relationships/customXml" Target="../ink/ink3140.xml"/><Relationship Id="rId626" Type="http://schemas.openxmlformats.org/officeDocument/2006/relationships/customXml" Target="../ink/ink3243.xml"/><Relationship Id="rId265" Type="http://schemas.openxmlformats.org/officeDocument/2006/relationships/customXml" Target="../ink/ink3063.xml"/><Relationship Id="rId472" Type="http://schemas.openxmlformats.org/officeDocument/2006/relationships/image" Target="../media/image827.png"/><Relationship Id="rId125" Type="http://schemas.openxmlformats.org/officeDocument/2006/relationships/customXml" Target="../ink/ink2993.xml"/><Relationship Id="rId332" Type="http://schemas.openxmlformats.org/officeDocument/2006/relationships/image" Target="../media/image540.png"/><Relationship Id="rId777" Type="http://schemas.openxmlformats.org/officeDocument/2006/relationships/image" Target="../media/image1171.png"/><Relationship Id="rId637" Type="http://schemas.openxmlformats.org/officeDocument/2006/relationships/image" Target="../media/image1104.png"/><Relationship Id="rId276" Type="http://schemas.openxmlformats.org/officeDocument/2006/relationships/image" Target="../media/image514.png"/><Relationship Id="rId483" Type="http://schemas.openxmlformats.org/officeDocument/2006/relationships/customXml" Target="../ink/ink3172.xml"/><Relationship Id="rId690" Type="http://schemas.openxmlformats.org/officeDocument/2006/relationships/customXml" Target="../ink/ink3275.xml"/><Relationship Id="rId704" Type="http://schemas.openxmlformats.org/officeDocument/2006/relationships/customXml" Target="../ink/ink3282.xml"/><Relationship Id="rId40" Type="http://schemas.openxmlformats.org/officeDocument/2006/relationships/image" Target="../media/image143.png"/><Relationship Id="rId136" Type="http://schemas.openxmlformats.org/officeDocument/2006/relationships/image" Target="../media/image250.png"/><Relationship Id="rId343" Type="http://schemas.openxmlformats.org/officeDocument/2006/relationships/customXml" Target="../ink/ink3102.xml"/><Relationship Id="rId550" Type="http://schemas.openxmlformats.org/officeDocument/2006/relationships/customXml" Target="../ink/ink3205.xml"/><Relationship Id="rId788" Type="http://schemas.openxmlformats.org/officeDocument/2006/relationships/customXml" Target="../ink/ink3324.xml"/><Relationship Id="rId203" Type="http://schemas.openxmlformats.org/officeDocument/2006/relationships/customXml" Target="../ink/ink3032.xml"/><Relationship Id="rId648" Type="http://schemas.openxmlformats.org/officeDocument/2006/relationships/customXml" Target="../ink/ink3254.xml"/><Relationship Id="rId287" Type="http://schemas.openxmlformats.org/officeDocument/2006/relationships/customXml" Target="../ink/ink3074.xml"/><Relationship Id="rId410" Type="http://schemas.openxmlformats.org/officeDocument/2006/relationships/image" Target="../media/image653.png"/><Relationship Id="rId494" Type="http://schemas.openxmlformats.org/officeDocument/2006/relationships/image" Target="../media/image1002.png"/><Relationship Id="rId508" Type="http://schemas.openxmlformats.org/officeDocument/2006/relationships/image" Target="../media/image1009.png"/><Relationship Id="rId715" Type="http://schemas.openxmlformats.org/officeDocument/2006/relationships/image" Target="../media/image1140.png"/><Relationship Id="rId147" Type="http://schemas.openxmlformats.org/officeDocument/2006/relationships/customXml" Target="../ink/ink3004.xml"/><Relationship Id="rId354" Type="http://schemas.openxmlformats.org/officeDocument/2006/relationships/image" Target="../media/image509.png"/><Relationship Id="rId799" Type="http://schemas.openxmlformats.org/officeDocument/2006/relationships/image" Target="../media/image1182.png"/><Relationship Id="rId51" Type="http://schemas.openxmlformats.org/officeDocument/2006/relationships/customXml" Target="../ink/ink2956.xml"/><Relationship Id="rId561" Type="http://schemas.openxmlformats.org/officeDocument/2006/relationships/image" Target="../media/image1069.png"/><Relationship Id="rId659" Type="http://schemas.openxmlformats.org/officeDocument/2006/relationships/image" Target="../media/image1115.png"/><Relationship Id="rId214" Type="http://schemas.openxmlformats.org/officeDocument/2006/relationships/image" Target="../media/image439.png"/><Relationship Id="rId298" Type="http://schemas.openxmlformats.org/officeDocument/2006/relationships/image" Target="../media/image523.png"/><Relationship Id="rId421" Type="http://schemas.openxmlformats.org/officeDocument/2006/relationships/customXml" Target="../ink/ink3141.xml"/><Relationship Id="rId519" Type="http://schemas.openxmlformats.org/officeDocument/2006/relationships/customXml" Target="../ink/ink3190.xml"/><Relationship Id="rId158" Type="http://schemas.openxmlformats.org/officeDocument/2006/relationships/image" Target="../media/image309.png"/><Relationship Id="rId726" Type="http://schemas.openxmlformats.org/officeDocument/2006/relationships/customXml" Target="../ink/ink3293.xml"/><Relationship Id="rId62" Type="http://schemas.openxmlformats.org/officeDocument/2006/relationships/image" Target="../media/image154.png"/><Relationship Id="rId365" Type="http://schemas.openxmlformats.org/officeDocument/2006/relationships/customXml" Target="../ink/ink3113.xml"/><Relationship Id="rId572" Type="http://schemas.openxmlformats.org/officeDocument/2006/relationships/customXml" Target="../ink/ink3216.xml"/><Relationship Id="rId225" Type="http://schemas.openxmlformats.org/officeDocument/2006/relationships/customXml" Target="../ink/ink3043.xml"/><Relationship Id="rId432" Type="http://schemas.openxmlformats.org/officeDocument/2006/relationships/image" Target="../media/image690.png"/><Relationship Id="rId737" Type="http://schemas.openxmlformats.org/officeDocument/2006/relationships/image" Target="../media/image1151.png"/><Relationship Id="rId73" Type="http://schemas.openxmlformats.org/officeDocument/2006/relationships/customXml" Target="../ink/ink2967.xml"/><Relationship Id="rId169" Type="http://schemas.openxmlformats.org/officeDocument/2006/relationships/customXml" Target="../ink/ink3015.xml"/><Relationship Id="rId376" Type="http://schemas.openxmlformats.org/officeDocument/2006/relationships/image" Target="../media/image636.png"/><Relationship Id="rId583" Type="http://schemas.openxmlformats.org/officeDocument/2006/relationships/image" Target="../media/image1080.png"/><Relationship Id="rId790" Type="http://schemas.openxmlformats.org/officeDocument/2006/relationships/customXml" Target="../ink/ink3325.xml"/><Relationship Id="rId804" Type="http://schemas.openxmlformats.org/officeDocument/2006/relationships/customXml" Target="../ink/ink3332.xml"/><Relationship Id="rId4" Type="http://schemas.openxmlformats.org/officeDocument/2006/relationships/image" Target="../media/image21.png"/><Relationship Id="rId236" Type="http://schemas.openxmlformats.org/officeDocument/2006/relationships/image" Target="../media/image450.png"/><Relationship Id="rId443" Type="http://schemas.openxmlformats.org/officeDocument/2006/relationships/customXml" Target="../ink/ink3152.xml"/><Relationship Id="rId650" Type="http://schemas.openxmlformats.org/officeDocument/2006/relationships/customXml" Target="../ink/ink3255.xml"/><Relationship Id="rId303" Type="http://schemas.openxmlformats.org/officeDocument/2006/relationships/customXml" Target="../ink/ink3082.xml"/><Relationship Id="rId748" Type="http://schemas.openxmlformats.org/officeDocument/2006/relationships/customXml" Target="../ink/ink3304.xml"/><Relationship Id="rId84" Type="http://schemas.openxmlformats.org/officeDocument/2006/relationships/image" Target="../media/image105.png"/><Relationship Id="rId387" Type="http://schemas.openxmlformats.org/officeDocument/2006/relationships/customXml" Target="../ink/ink3124.xml"/><Relationship Id="rId510" Type="http://schemas.openxmlformats.org/officeDocument/2006/relationships/image" Target="../media/image1010.png"/><Relationship Id="rId594" Type="http://schemas.openxmlformats.org/officeDocument/2006/relationships/customXml" Target="../ink/ink3227.xml"/><Relationship Id="rId608" Type="http://schemas.openxmlformats.org/officeDocument/2006/relationships/customXml" Target="../ink/ink3234.xml"/><Relationship Id="rId247" Type="http://schemas.openxmlformats.org/officeDocument/2006/relationships/customXml" Target="../ink/ink3054.xml"/><Relationship Id="rId107" Type="http://schemas.openxmlformats.org/officeDocument/2006/relationships/customXml" Target="../ink/ink2984.xml"/><Relationship Id="rId454" Type="http://schemas.openxmlformats.org/officeDocument/2006/relationships/image" Target="../media/image701.png"/><Relationship Id="rId661" Type="http://schemas.openxmlformats.org/officeDocument/2006/relationships/image" Target="../media/image1116.png"/><Relationship Id="rId759" Type="http://schemas.openxmlformats.org/officeDocument/2006/relationships/image" Target="../media/image1162.png"/><Relationship Id="rId11" Type="http://schemas.openxmlformats.org/officeDocument/2006/relationships/customXml" Target="../ink/ink2936.xml"/><Relationship Id="rId314" Type="http://schemas.openxmlformats.org/officeDocument/2006/relationships/image" Target="../media/image531.png"/><Relationship Id="rId398" Type="http://schemas.openxmlformats.org/officeDocument/2006/relationships/image" Target="../media/image647.png"/><Relationship Id="rId521" Type="http://schemas.openxmlformats.org/officeDocument/2006/relationships/customXml" Target="../ink/ink3191.xml"/><Relationship Id="rId619" Type="http://schemas.openxmlformats.org/officeDocument/2006/relationships/image" Target="../media/image1040.png"/><Relationship Id="rId95" Type="http://schemas.openxmlformats.org/officeDocument/2006/relationships/customXml" Target="../ink/ink2978.xml"/><Relationship Id="rId160" Type="http://schemas.openxmlformats.org/officeDocument/2006/relationships/image" Target="../media/image310.png"/><Relationship Id="rId258" Type="http://schemas.openxmlformats.org/officeDocument/2006/relationships/image" Target="../media/image461.png"/><Relationship Id="rId465" Type="http://schemas.openxmlformats.org/officeDocument/2006/relationships/customXml" Target="../ink/ink3163.xml"/><Relationship Id="rId672" Type="http://schemas.openxmlformats.org/officeDocument/2006/relationships/customXml" Target="../ink/ink3266.xml"/><Relationship Id="rId22" Type="http://schemas.openxmlformats.org/officeDocument/2006/relationships/image" Target="../media/image67.png"/><Relationship Id="rId118" Type="http://schemas.openxmlformats.org/officeDocument/2006/relationships/image" Target="../media/image241.png"/><Relationship Id="rId325" Type="http://schemas.openxmlformats.org/officeDocument/2006/relationships/customXml" Target="../ink/ink3093.xml"/><Relationship Id="rId532" Type="http://schemas.openxmlformats.org/officeDocument/2006/relationships/image" Target="../media/image1021.png"/><Relationship Id="rId171" Type="http://schemas.openxmlformats.org/officeDocument/2006/relationships/customXml" Target="../ink/ink3016.xml"/><Relationship Id="rId269" Type="http://schemas.openxmlformats.org/officeDocument/2006/relationships/customXml" Target="../ink/ink3065.xml"/><Relationship Id="rId476" Type="http://schemas.openxmlformats.org/officeDocument/2006/relationships/image" Target="../media/image829.png"/><Relationship Id="rId683" Type="http://schemas.openxmlformats.org/officeDocument/2006/relationships/image" Target="../media/image1126.png"/><Relationship Id="rId33" Type="http://schemas.openxmlformats.org/officeDocument/2006/relationships/customXml" Target="../ink/ink2947.xml"/><Relationship Id="rId129" Type="http://schemas.openxmlformats.org/officeDocument/2006/relationships/customXml" Target="../ink/ink2995.xml"/><Relationship Id="rId336" Type="http://schemas.openxmlformats.org/officeDocument/2006/relationships/image" Target="../media/image542.png"/><Relationship Id="rId543" Type="http://schemas.openxmlformats.org/officeDocument/2006/relationships/image" Target="../media/image1060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93.xml"/><Relationship Id="rId671" Type="http://schemas.openxmlformats.org/officeDocument/2006/relationships/image" Target="../media/image1203.png"/><Relationship Id="rId21" Type="http://schemas.openxmlformats.org/officeDocument/2006/relationships/customXml" Target="../ink/ink3345.xml"/><Relationship Id="rId324" Type="http://schemas.openxmlformats.org/officeDocument/2006/relationships/image" Target="../media/image536.png"/><Relationship Id="rId531" Type="http://schemas.openxmlformats.org/officeDocument/2006/relationships/image" Target="../media/image1079.png"/><Relationship Id="rId629" Type="http://schemas.openxmlformats.org/officeDocument/2006/relationships/image" Target="../media/image1127.png"/><Relationship Id="rId170" Type="http://schemas.openxmlformats.org/officeDocument/2006/relationships/image" Target="../media/image315.png"/><Relationship Id="rId268" Type="http://schemas.openxmlformats.org/officeDocument/2006/relationships/image" Target="../media/image466.png"/><Relationship Id="rId475" Type="http://schemas.openxmlformats.org/officeDocument/2006/relationships/customXml" Target="../ink/ink3572.xml"/><Relationship Id="rId682" Type="http://schemas.openxmlformats.org/officeDocument/2006/relationships/customXml" Target="../ink/ink3675.xml"/><Relationship Id="rId32" Type="http://schemas.openxmlformats.org/officeDocument/2006/relationships/image" Target="../media/image139.png"/><Relationship Id="rId128" Type="http://schemas.openxmlformats.org/officeDocument/2006/relationships/image" Target="../media/image246.png"/><Relationship Id="rId335" Type="http://schemas.openxmlformats.org/officeDocument/2006/relationships/customXml" Target="../ink/ink3502.xml"/><Relationship Id="rId542" Type="http://schemas.openxmlformats.org/officeDocument/2006/relationships/customXml" Target="../ink/ink3605.xml"/><Relationship Id="rId181" Type="http://schemas.openxmlformats.org/officeDocument/2006/relationships/customXml" Target="../ink/ink3425.xml"/><Relationship Id="rId402" Type="http://schemas.openxmlformats.org/officeDocument/2006/relationships/image" Target="../media/image649.png"/><Relationship Id="rId279" Type="http://schemas.openxmlformats.org/officeDocument/2006/relationships/customXml" Target="../ink/ink3474.xml"/><Relationship Id="rId486" Type="http://schemas.openxmlformats.org/officeDocument/2006/relationships/customXml" Target="../ink/ink3577.xml"/><Relationship Id="rId693" Type="http://schemas.openxmlformats.org/officeDocument/2006/relationships/image" Target="../media/image1212.png"/><Relationship Id="rId43" Type="http://schemas.openxmlformats.org/officeDocument/2006/relationships/customXml" Target="../ink/ink3356.xml"/><Relationship Id="rId139" Type="http://schemas.openxmlformats.org/officeDocument/2006/relationships/customXml" Target="../ink/ink3404.xml"/><Relationship Id="rId346" Type="http://schemas.openxmlformats.org/officeDocument/2006/relationships/image" Target="../media/image547.png"/><Relationship Id="rId553" Type="http://schemas.openxmlformats.org/officeDocument/2006/relationships/image" Target="../media/image1088.png"/><Relationship Id="rId192" Type="http://schemas.openxmlformats.org/officeDocument/2006/relationships/image" Target="../media/image325.png"/><Relationship Id="rId206" Type="http://schemas.openxmlformats.org/officeDocument/2006/relationships/image" Target="../media/image435.png"/><Relationship Id="rId413" Type="http://schemas.openxmlformats.org/officeDocument/2006/relationships/customXml" Target="../ink/ink3541.xml"/><Relationship Id="rId497" Type="http://schemas.openxmlformats.org/officeDocument/2006/relationships/image" Target="../media/image1062.png"/><Relationship Id="rId620" Type="http://schemas.openxmlformats.org/officeDocument/2006/relationships/customXml" Target="../ink/ink3644.xml"/><Relationship Id="rId357" Type="http://schemas.openxmlformats.org/officeDocument/2006/relationships/customXml" Target="../ink/ink3513.xml"/><Relationship Id="rId54" Type="http://schemas.openxmlformats.org/officeDocument/2006/relationships/image" Target="../media/image150.png"/><Relationship Id="rId217" Type="http://schemas.openxmlformats.org/officeDocument/2006/relationships/customXml" Target="../ink/ink3443.xml"/><Relationship Id="rId564" Type="http://schemas.openxmlformats.org/officeDocument/2006/relationships/customXml" Target="../ink/ink3616.xml"/><Relationship Id="rId424" Type="http://schemas.openxmlformats.org/officeDocument/2006/relationships/image" Target="../media/image687.png"/><Relationship Id="rId631" Type="http://schemas.openxmlformats.org/officeDocument/2006/relationships/image" Target="../media/image990.png"/><Relationship Id="rId270" Type="http://schemas.openxmlformats.org/officeDocument/2006/relationships/image" Target="../media/image467.png"/><Relationship Id="rId65" Type="http://schemas.openxmlformats.org/officeDocument/2006/relationships/customXml" Target="../ink/ink3367.xml"/><Relationship Id="rId130" Type="http://schemas.openxmlformats.org/officeDocument/2006/relationships/image" Target="../media/image247.png"/><Relationship Id="rId368" Type="http://schemas.openxmlformats.org/officeDocument/2006/relationships/image" Target="../media/image583.png"/><Relationship Id="rId575" Type="http://schemas.openxmlformats.org/officeDocument/2006/relationships/image" Target="../media/image1098.png"/><Relationship Id="rId228" Type="http://schemas.openxmlformats.org/officeDocument/2006/relationships/image" Target="../media/image446.png"/><Relationship Id="rId435" Type="http://schemas.openxmlformats.org/officeDocument/2006/relationships/customXml" Target="../ink/ink3552.xml"/><Relationship Id="rId642" Type="http://schemas.openxmlformats.org/officeDocument/2006/relationships/customXml" Target="../ink/ink3655.xml"/><Relationship Id="rId281" Type="http://schemas.openxmlformats.org/officeDocument/2006/relationships/customXml" Target="../ink/ink3475.xml"/><Relationship Id="rId502" Type="http://schemas.openxmlformats.org/officeDocument/2006/relationships/customXml" Target="../ink/ink3585.xml"/><Relationship Id="rId76" Type="http://schemas.openxmlformats.org/officeDocument/2006/relationships/image" Target="../media/image161.png"/><Relationship Id="rId141" Type="http://schemas.openxmlformats.org/officeDocument/2006/relationships/customXml" Target="../ink/ink3405.xml"/><Relationship Id="rId379" Type="http://schemas.openxmlformats.org/officeDocument/2006/relationships/customXml" Target="../ink/ink3524.xml"/><Relationship Id="rId586" Type="http://schemas.openxmlformats.org/officeDocument/2006/relationships/customXml" Target="../ink/ink3627.xml"/><Relationship Id="rId7" Type="http://schemas.openxmlformats.org/officeDocument/2006/relationships/customXml" Target="../ink/ink3338.xml"/><Relationship Id="rId239" Type="http://schemas.openxmlformats.org/officeDocument/2006/relationships/customXml" Target="../ink/ink3454.xml"/><Relationship Id="rId446" Type="http://schemas.openxmlformats.org/officeDocument/2006/relationships/image" Target="../media/image697.png"/><Relationship Id="rId653" Type="http://schemas.openxmlformats.org/officeDocument/2006/relationships/image" Target="../media/image1195.png"/><Relationship Id="rId292" Type="http://schemas.openxmlformats.org/officeDocument/2006/relationships/image" Target="../media/image478.png"/><Relationship Id="rId306" Type="http://schemas.openxmlformats.org/officeDocument/2006/relationships/image" Target="../media/image527.png"/><Relationship Id="rId87" Type="http://schemas.openxmlformats.org/officeDocument/2006/relationships/customXml" Target="../ink/ink3378.xml"/><Relationship Id="rId513" Type="http://schemas.openxmlformats.org/officeDocument/2006/relationships/image" Target="../media/image1070.png"/><Relationship Id="rId597" Type="http://schemas.openxmlformats.org/officeDocument/2006/relationships/image" Target="../media/image1113.png"/><Relationship Id="rId152" Type="http://schemas.openxmlformats.org/officeDocument/2006/relationships/image" Target="../media/image258.png"/><Relationship Id="rId457" Type="http://schemas.openxmlformats.org/officeDocument/2006/relationships/customXml" Target="../ink/ink3563.xml"/><Relationship Id="rId664" Type="http://schemas.openxmlformats.org/officeDocument/2006/relationships/customXml" Target="../ink/ink3666.xml"/><Relationship Id="rId14" Type="http://schemas.openxmlformats.org/officeDocument/2006/relationships/image" Target="../media/image26.png"/><Relationship Id="rId317" Type="http://schemas.openxmlformats.org/officeDocument/2006/relationships/customXml" Target="../ink/ink3493.xml"/><Relationship Id="rId524" Type="http://schemas.openxmlformats.org/officeDocument/2006/relationships/customXml" Target="../ink/ink3596.xml"/><Relationship Id="rId98" Type="http://schemas.openxmlformats.org/officeDocument/2006/relationships/image" Target="../media/image170.png"/><Relationship Id="rId163" Type="http://schemas.openxmlformats.org/officeDocument/2006/relationships/customXml" Target="../ink/ink3416.xml"/><Relationship Id="rId370" Type="http://schemas.openxmlformats.org/officeDocument/2006/relationships/image" Target="../media/image633.png"/><Relationship Id="rId230" Type="http://schemas.openxmlformats.org/officeDocument/2006/relationships/image" Target="../media/image447.png"/><Relationship Id="rId468" Type="http://schemas.openxmlformats.org/officeDocument/2006/relationships/image" Target="../media/image707.png"/><Relationship Id="rId675" Type="http://schemas.openxmlformats.org/officeDocument/2006/relationships/image" Target="../media/image1205.png"/><Relationship Id="rId25" Type="http://schemas.openxmlformats.org/officeDocument/2006/relationships/customXml" Target="../ink/ink3347.xml"/><Relationship Id="rId328" Type="http://schemas.openxmlformats.org/officeDocument/2006/relationships/image" Target="../media/image538.png"/><Relationship Id="rId535" Type="http://schemas.openxmlformats.org/officeDocument/2006/relationships/image" Target="../media/image1081.png"/><Relationship Id="rId174" Type="http://schemas.openxmlformats.org/officeDocument/2006/relationships/image" Target="../media/image317.png"/><Relationship Id="rId381" Type="http://schemas.openxmlformats.org/officeDocument/2006/relationships/customXml" Target="../ink/ink3525.xml"/><Relationship Id="rId602" Type="http://schemas.openxmlformats.org/officeDocument/2006/relationships/customXml" Target="../ink/ink3635.xml"/><Relationship Id="rId241" Type="http://schemas.openxmlformats.org/officeDocument/2006/relationships/customXml" Target="../ink/ink3455.xml"/><Relationship Id="rId479" Type="http://schemas.openxmlformats.org/officeDocument/2006/relationships/customXml" Target="../ink/ink3574.xml"/><Relationship Id="rId686" Type="http://schemas.openxmlformats.org/officeDocument/2006/relationships/customXml" Target="../ink/ink3677.xml"/><Relationship Id="rId36" Type="http://schemas.openxmlformats.org/officeDocument/2006/relationships/image" Target="../media/image141.png"/><Relationship Id="rId339" Type="http://schemas.openxmlformats.org/officeDocument/2006/relationships/customXml" Target="../ink/ink3504.xml"/><Relationship Id="rId546" Type="http://schemas.openxmlformats.org/officeDocument/2006/relationships/customXml" Target="../ink/ink3607.xml"/><Relationship Id="rId101" Type="http://schemas.openxmlformats.org/officeDocument/2006/relationships/customXml" Target="../ink/ink3385.xml"/><Relationship Id="rId185" Type="http://schemas.openxmlformats.org/officeDocument/2006/relationships/customXml" Target="../ink/ink3427.xml"/><Relationship Id="rId406" Type="http://schemas.openxmlformats.org/officeDocument/2006/relationships/image" Target="../media/image651.png"/><Relationship Id="rId392" Type="http://schemas.openxmlformats.org/officeDocument/2006/relationships/image" Target="../media/image644.png"/><Relationship Id="rId613" Type="http://schemas.openxmlformats.org/officeDocument/2006/relationships/image" Target="../media/image981.png"/><Relationship Id="rId697" Type="http://schemas.openxmlformats.org/officeDocument/2006/relationships/image" Target="../media/image1214.png"/><Relationship Id="rId252" Type="http://schemas.openxmlformats.org/officeDocument/2006/relationships/image" Target="../media/image458.png"/><Relationship Id="rId47" Type="http://schemas.openxmlformats.org/officeDocument/2006/relationships/customXml" Target="../ink/ink3358.xml"/><Relationship Id="rId112" Type="http://schemas.openxmlformats.org/officeDocument/2006/relationships/image" Target="../media/image238.png"/><Relationship Id="rId557" Type="http://schemas.openxmlformats.org/officeDocument/2006/relationships/image" Target="../media/image1090.png"/><Relationship Id="rId196" Type="http://schemas.openxmlformats.org/officeDocument/2006/relationships/image" Target="../media/image328.png"/><Relationship Id="rId417" Type="http://schemas.openxmlformats.org/officeDocument/2006/relationships/customXml" Target="../ink/ink3543.xml"/><Relationship Id="rId624" Type="http://schemas.openxmlformats.org/officeDocument/2006/relationships/customXml" Target="../ink/ink3646.xml"/><Relationship Id="rId263" Type="http://schemas.openxmlformats.org/officeDocument/2006/relationships/customXml" Target="../ink/ink3466.xml"/><Relationship Id="rId470" Type="http://schemas.openxmlformats.org/officeDocument/2006/relationships/image" Target="../media/image708.png"/><Relationship Id="rId58" Type="http://schemas.openxmlformats.org/officeDocument/2006/relationships/image" Target="../media/image152.png"/><Relationship Id="rId123" Type="http://schemas.openxmlformats.org/officeDocument/2006/relationships/customXml" Target="../ink/ink3396.xml"/><Relationship Id="rId330" Type="http://schemas.openxmlformats.org/officeDocument/2006/relationships/image" Target="../media/image539.png"/><Relationship Id="rId568" Type="http://schemas.openxmlformats.org/officeDocument/2006/relationships/customXml" Target="../ink/ink3618.xml"/><Relationship Id="rId428" Type="http://schemas.openxmlformats.org/officeDocument/2006/relationships/image" Target="../media/image689.png"/><Relationship Id="rId635" Type="http://schemas.openxmlformats.org/officeDocument/2006/relationships/image" Target="../media/image1129.png"/><Relationship Id="rId274" Type="http://schemas.openxmlformats.org/officeDocument/2006/relationships/image" Target="../media/image469.png"/><Relationship Id="rId481" Type="http://schemas.openxmlformats.org/officeDocument/2006/relationships/customXml" Target="../ink/ink3575.xml"/><Relationship Id="rId702" Type="http://schemas.openxmlformats.org/officeDocument/2006/relationships/customXml" Target="../ink/ink3685.xml"/><Relationship Id="rId69" Type="http://schemas.openxmlformats.org/officeDocument/2006/relationships/customXml" Target="../ink/ink3369.xml"/><Relationship Id="rId134" Type="http://schemas.openxmlformats.org/officeDocument/2006/relationships/image" Target="../media/image249.png"/><Relationship Id="rId579" Type="http://schemas.openxmlformats.org/officeDocument/2006/relationships/image" Target="../media/image1100.png"/><Relationship Id="rId341" Type="http://schemas.openxmlformats.org/officeDocument/2006/relationships/customXml" Target="../ink/ink3505.xml"/><Relationship Id="rId439" Type="http://schemas.openxmlformats.org/officeDocument/2006/relationships/customXml" Target="../ink/ink3554.xml"/><Relationship Id="rId646" Type="http://schemas.openxmlformats.org/officeDocument/2006/relationships/customXml" Target="../ink/ink3657.xml"/><Relationship Id="rId201" Type="http://schemas.openxmlformats.org/officeDocument/2006/relationships/customXml" Target="../ink/ink3435.xml"/><Relationship Id="rId285" Type="http://schemas.openxmlformats.org/officeDocument/2006/relationships/customXml" Target="../ink/ink3477.xml"/><Relationship Id="rId506" Type="http://schemas.openxmlformats.org/officeDocument/2006/relationships/customXml" Target="../ink/ink3587.xml"/><Relationship Id="rId492" Type="http://schemas.openxmlformats.org/officeDocument/2006/relationships/customXml" Target="../ink/ink3580.xml"/><Relationship Id="rId145" Type="http://schemas.openxmlformats.org/officeDocument/2006/relationships/customXml" Target="../ink/ink3407.xml"/><Relationship Id="rId352" Type="http://schemas.openxmlformats.org/officeDocument/2006/relationships/image" Target="../media/image550.png"/><Relationship Id="rId212" Type="http://schemas.openxmlformats.org/officeDocument/2006/relationships/image" Target="../media/image438.png"/><Relationship Id="rId657" Type="http://schemas.openxmlformats.org/officeDocument/2006/relationships/image" Target="../media/image1197.png"/><Relationship Id="rId296" Type="http://schemas.openxmlformats.org/officeDocument/2006/relationships/image" Target="../media/image522.png"/><Relationship Id="rId517" Type="http://schemas.openxmlformats.org/officeDocument/2006/relationships/image" Target="../media/image1072.png"/><Relationship Id="rId60" Type="http://schemas.openxmlformats.org/officeDocument/2006/relationships/image" Target="../media/image153.png"/><Relationship Id="rId156" Type="http://schemas.openxmlformats.org/officeDocument/2006/relationships/image" Target="../media/image260.png"/><Relationship Id="rId363" Type="http://schemas.openxmlformats.org/officeDocument/2006/relationships/customXml" Target="../ink/ink3516.xml"/><Relationship Id="rId570" Type="http://schemas.openxmlformats.org/officeDocument/2006/relationships/customXml" Target="../ink/ink3619.xml"/><Relationship Id="rId223" Type="http://schemas.openxmlformats.org/officeDocument/2006/relationships/customXml" Target="../ink/ink3446.xml"/><Relationship Id="rId430" Type="http://schemas.openxmlformats.org/officeDocument/2006/relationships/image" Target="../media/image663.png"/><Relationship Id="rId668" Type="http://schemas.openxmlformats.org/officeDocument/2006/relationships/customXml" Target="../ink/ink3668.xml"/><Relationship Id="rId18" Type="http://schemas.openxmlformats.org/officeDocument/2006/relationships/image" Target="../media/image28.png"/><Relationship Id="rId265" Type="http://schemas.openxmlformats.org/officeDocument/2006/relationships/customXml" Target="../ink/ink3467.xml"/><Relationship Id="rId472" Type="http://schemas.openxmlformats.org/officeDocument/2006/relationships/image" Target="../media/image827.png"/><Relationship Id="rId528" Type="http://schemas.openxmlformats.org/officeDocument/2006/relationships/customXml" Target="../ink/ink3598.xml"/><Relationship Id="rId125" Type="http://schemas.openxmlformats.org/officeDocument/2006/relationships/customXml" Target="../ink/ink3397.xml"/><Relationship Id="rId167" Type="http://schemas.openxmlformats.org/officeDocument/2006/relationships/customXml" Target="../ink/ink3418.xml"/><Relationship Id="rId332" Type="http://schemas.openxmlformats.org/officeDocument/2006/relationships/image" Target="../media/image540.png"/><Relationship Id="rId374" Type="http://schemas.openxmlformats.org/officeDocument/2006/relationships/image" Target="../media/image635.png"/><Relationship Id="rId581" Type="http://schemas.openxmlformats.org/officeDocument/2006/relationships/image" Target="../media/image1101.png"/><Relationship Id="rId71" Type="http://schemas.openxmlformats.org/officeDocument/2006/relationships/customXml" Target="../ink/ink3370.xml"/><Relationship Id="rId234" Type="http://schemas.openxmlformats.org/officeDocument/2006/relationships/image" Target="../media/image449.png"/><Relationship Id="rId637" Type="http://schemas.openxmlformats.org/officeDocument/2006/relationships/image" Target="../media/image1130.png"/><Relationship Id="rId679" Type="http://schemas.openxmlformats.org/officeDocument/2006/relationships/image" Target="../media/image1178.png"/><Relationship Id="rId2" Type="http://schemas.openxmlformats.org/officeDocument/2006/relationships/image" Target="../media/image1.png"/><Relationship Id="rId29" Type="http://schemas.openxmlformats.org/officeDocument/2006/relationships/customXml" Target="../ink/ink3349.xml"/><Relationship Id="rId276" Type="http://schemas.openxmlformats.org/officeDocument/2006/relationships/image" Target="../media/image514.png"/><Relationship Id="rId441" Type="http://schemas.openxmlformats.org/officeDocument/2006/relationships/customXml" Target="../ink/ink3555.xml"/><Relationship Id="rId483" Type="http://schemas.openxmlformats.org/officeDocument/2006/relationships/image" Target="../media/image914.png"/><Relationship Id="rId539" Type="http://schemas.openxmlformats.org/officeDocument/2006/relationships/image" Target="../media/image1083.png"/><Relationship Id="rId690" Type="http://schemas.openxmlformats.org/officeDocument/2006/relationships/customXml" Target="../ink/ink3679.xml"/><Relationship Id="rId40" Type="http://schemas.openxmlformats.org/officeDocument/2006/relationships/image" Target="../media/image143.png"/><Relationship Id="rId136" Type="http://schemas.openxmlformats.org/officeDocument/2006/relationships/image" Target="../media/image250.png"/><Relationship Id="rId178" Type="http://schemas.openxmlformats.org/officeDocument/2006/relationships/image" Target="../media/image319.png"/><Relationship Id="rId301" Type="http://schemas.openxmlformats.org/officeDocument/2006/relationships/customXml" Target="../ink/ink3485.xml"/><Relationship Id="rId343" Type="http://schemas.openxmlformats.org/officeDocument/2006/relationships/customXml" Target="../ink/ink3506.xml"/><Relationship Id="rId550" Type="http://schemas.openxmlformats.org/officeDocument/2006/relationships/customXml" Target="../ink/ink3609.xml"/><Relationship Id="rId82" Type="http://schemas.openxmlformats.org/officeDocument/2006/relationships/image" Target="../media/image164.png"/><Relationship Id="rId203" Type="http://schemas.openxmlformats.org/officeDocument/2006/relationships/customXml" Target="../ink/ink3436.xml"/><Relationship Id="rId385" Type="http://schemas.openxmlformats.org/officeDocument/2006/relationships/customXml" Target="../ink/ink3527.xml"/><Relationship Id="rId592" Type="http://schemas.openxmlformats.org/officeDocument/2006/relationships/customXml" Target="../ink/ink3630.xml"/><Relationship Id="rId606" Type="http://schemas.openxmlformats.org/officeDocument/2006/relationships/customXml" Target="../ink/ink3637.xml"/><Relationship Id="rId648" Type="http://schemas.openxmlformats.org/officeDocument/2006/relationships/customXml" Target="../ink/ink3658.xml"/><Relationship Id="rId245" Type="http://schemas.openxmlformats.org/officeDocument/2006/relationships/customXml" Target="../ink/ink3457.xml"/><Relationship Id="rId287" Type="http://schemas.openxmlformats.org/officeDocument/2006/relationships/customXml" Target="../ink/ink3478.xml"/><Relationship Id="rId410" Type="http://schemas.openxmlformats.org/officeDocument/2006/relationships/image" Target="../media/image653.png"/><Relationship Id="rId452" Type="http://schemas.openxmlformats.org/officeDocument/2006/relationships/image" Target="../media/image700.png"/><Relationship Id="rId494" Type="http://schemas.openxmlformats.org/officeDocument/2006/relationships/customXml" Target="../ink/ink3581.xml"/><Relationship Id="rId508" Type="http://schemas.openxmlformats.org/officeDocument/2006/relationships/customXml" Target="../ink/ink3588.xml"/><Relationship Id="rId105" Type="http://schemas.openxmlformats.org/officeDocument/2006/relationships/customXml" Target="../ink/ink3387.xml"/><Relationship Id="rId147" Type="http://schemas.openxmlformats.org/officeDocument/2006/relationships/customXml" Target="../ink/ink3408.xml"/><Relationship Id="rId312" Type="http://schemas.openxmlformats.org/officeDocument/2006/relationships/image" Target="../media/image530.png"/><Relationship Id="rId354" Type="http://schemas.openxmlformats.org/officeDocument/2006/relationships/image" Target="../media/image509.png"/><Relationship Id="rId51" Type="http://schemas.openxmlformats.org/officeDocument/2006/relationships/customXml" Target="../ink/ink3360.xml"/><Relationship Id="rId93" Type="http://schemas.openxmlformats.org/officeDocument/2006/relationships/customXml" Target="../ink/ink3381.xml"/><Relationship Id="rId189" Type="http://schemas.openxmlformats.org/officeDocument/2006/relationships/customXml" Target="../ink/ink3429.xml"/><Relationship Id="rId396" Type="http://schemas.openxmlformats.org/officeDocument/2006/relationships/image" Target="../media/image646.png"/><Relationship Id="rId561" Type="http://schemas.openxmlformats.org/officeDocument/2006/relationships/image" Target="../media/image1092.png"/><Relationship Id="rId617" Type="http://schemas.openxmlformats.org/officeDocument/2006/relationships/image" Target="../media/image1122.png"/><Relationship Id="rId659" Type="http://schemas.openxmlformats.org/officeDocument/2006/relationships/image" Target="../media/image1198.png"/><Relationship Id="rId214" Type="http://schemas.openxmlformats.org/officeDocument/2006/relationships/image" Target="../media/image439.png"/><Relationship Id="rId256" Type="http://schemas.openxmlformats.org/officeDocument/2006/relationships/image" Target="../media/image460.png"/><Relationship Id="rId298" Type="http://schemas.openxmlformats.org/officeDocument/2006/relationships/image" Target="../media/image523.png"/><Relationship Id="rId421" Type="http://schemas.openxmlformats.org/officeDocument/2006/relationships/customXml" Target="../ink/ink3545.xml"/><Relationship Id="rId463" Type="http://schemas.openxmlformats.org/officeDocument/2006/relationships/customXml" Target="../ink/ink3566.xml"/><Relationship Id="rId519" Type="http://schemas.openxmlformats.org/officeDocument/2006/relationships/image" Target="../media/image1073.png"/><Relationship Id="rId670" Type="http://schemas.openxmlformats.org/officeDocument/2006/relationships/customXml" Target="../ink/ink3669.xml"/><Relationship Id="rId116" Type="http://schemas.openxmlformats.org/officeDocument/2006/relationships/image" Target="../media/image240.png"/><Relationship Id="rId158" Type="http://schemas.openxmlformats.org/officeDocument/2006/relationships/image" Target="../media/image309.png"/><Relationship Id="rId323" Type="http://schemas.openxmlformats.org/officeDocument/2006/relationships/customXml" Target="../ink/ink3496.xml"/><Relationship Id="rId530" Type="http://schemas.openxmlformats.org/officeDocument/2006/relationships/customXml" Target="../ink/ink3599.xml"/><Relationship Id="rId20" Type="http://schemas.openxmlformats.org/officeDocument/2006/relationships/image" Target="../media/image29.png"/><Relationship Id="rId62" Type="http://schemas.openxmlformats.org/officeDocument/2006/relationships/image" Target="../media/image154.png"/><Relationship Id="rId365" Type="http://schemas.openxmlformats.org/officeDocument/2006/relationships/customXml" Target="../ink/ink3517.xml"/><Relationship Id="rId572" Type="http://schemas.openxmlformats.org/officeDocument/2006/relationships/customXml" Target="../ink/ink3620.xml"/><Relationship Id="rId628" Type="http://schemas.openxmlformats.org/officeDocument/2006/relationships/customXml" Target="../ink/ink3648.xml"/><Relationship Id="rId225" Type="http://schemas.openxmlformats.org/officeDocument/2006/relationships/customXml" Target="../ink/ink3447.xml"/><Relationship Id="rId267" Type="http://schemas.openxmlformats.org/officeDocument/2006/relationships/customXml" Target="../ink/ink3468.xml"/><Relationship Id="rId432" Type="http://schemas.openxmlformats.org/officeDocument/2006/relationships/image" Target="../media/image690.png"/><Relationship Id="rId474" Type="http://schemas.openxmlformats.org/officeDocument/2006/relationships/image" Target="../media/image828.png"/><Relationship Id="rId127" Type="http://schemas.openxmlformats.org/officeDocument/2006/relationships/customXml" Target="../ink/ink3398.xml"/><Relationship Id="rId681" Type="http://schemas.openxmlformats.org/officeDocument/2006/relationships/image" Target="../media/image1206.png"/><Relationship Id="rId31" Type="http://schemas.openxmlformats.org/officeDocument/2006/relationships/customXml" Target="../ink/ink3350.xml"/><Relationship Id="rId73" Type="http://schemas.openxmlformats.org/officeDocument/2006/relationships/customXml" Target="../ink/ink3371.xml"/><Relationship Id="rId169" Type="http://schemas.openxmlformats.org/officeDocument/2006/relationships/customXml" Target="../ink/ink3419.xml"/><Relationship Id="rId334" Type="http://schemas.openxmlformats.org/officeDocument/2006/relationships/image" Target="../media/image541.png"/><Relationship Id="rId376" Type="http://schemas.openxmlformats.org/officeDocument/2006/relationships/image" Target="../media/image636.png"/><Relationship Id="rId541" Type="http://schemas.openxmlformats.org/officeDocument/2006/relationships/image" Target="../media/image1084.png"/><Relationship Id="rId583" Type="http://schemas.openxmlformats.org/officeDocument/2006/relationships/image" Target="../media/image1102.png"/><Relationship Id="rId639" Type="http://schemas.openxmlformats.org/officeDocument/2006/relationships/image" Target="../media/image1131.png"/><Relationship Id="rId4" Type="http://schemas.openxmlformats.org/officeDocument/2006/relationships/image" Target="../media/image21.png"/><Relationship Id="rId180" Type="http://schemas.openxmlformats.org/officeDocument/2006/relationships/image" Target="../media/image320.png"/><Relationship Id="rId236" Type="http://schemas.openxmlformats.org/officeDocument/2006/relationships/image" Target="../media/image450.png"/><Relationship Id="rId278" Type="http://schemas.openxmlformats.org/officeDocument/2006/relationships/image" Target="../media/image515.png"/><Relationship Id="rId401" Type="http://schemas.openxmlformats.org/officeDocument/2006/relationships/customXml" Target="../ink/ink3535.xml"/><Relationship Id="rId443" Type="http://schemas.openxmlformats.org/officeDocument/2006/relationships/customXml" Target="../ink/ink3556.xml"/><Relationship Id="rId650" Type="http://schemas.openxmlformats.org/officeDocument/2006/relationships/customXml" Target="../ink/ink3659.xml"/><Relationship Id="rId303" Type="http://schemas.openxmlformats.org/officeDocument/2006/relationships/customXml" Target="../ink/ink3486.xml"/><Relationship Id="rId485" Type="http://schemas.openxmlformats.org/officeDocument/2006/relationships/image" Target="../media/image1056.png"/><Relationship Id="rId692" Type="http://schemas.openxmlformats.org/officeDocument/2006/relationships/customXml" Target="../ink/ink3680.xml"/><Relationship Id="rId42" Type="http://schemas.openxmlformats.org/officeDocument/2006/relationships/image" Target="../media/image144.png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345" Type="http://schemas.openxmlformats.org/officeDocument/2006/relationships/customXml" Target="../ink/ink3507.xml"/><Relationship Id="rId387" Type="http://schemas.openxmlformats.org/officeDocument/2006/relationships/customXml" Target="../ink/ink3528.xml"/><Relationship Id="rId510" Type="http://schemas.openxmlformats.org/officeDocument/2006/relationships/customXml" Target="../ink/ink3589.xml"/><Relationship Id="rId552" Type="http://schemas.openxmlformats.org/officeDocument/2006/relationships/customXml" Target="../ink/ink3610.xml"/><Relationship Id="rId594" Type="http://schemas.openxmlformats.org/officeDocument/2006/relationships/customXml" Target="../ink/ink3631.xml"/><Relationship Id="rId608" Type="http://schemas.openxmlformats.org/officeDocument/2006/relationships/customXml" Target="../ink/ink3638.xml"/><Relationship Id="rId191" Type="http://schemas.openxmlformats.org/officeDocument/2006/relationships/customXml" Target="../ink/ink3430.xml"/><Relationship Id="rId205" Type="http://schemas.openxmlformats.org/officeDocument/2006/relationships/customXml" Target="../ink/ink3437.xml"/><Relationship Id="rId247" Type="http://schemas.openxmlformats.org/officeDocument/2006/relationships/customXml" Target="../ink/ink3458.xml"/><Relationship Id="rId412" Type="http://schemas.openxmlformats.org/officeDocument/2006/relationships/image" Target="../media/image654.png"/><Relationship Id="rId107" Type="http://schemas.openxmlformats.org/officeDocument/2006/relationships/customXml" Target="../ink/ink3388.xml"/><Relationship Id="rId289" Type="http://schemas.openxmlformats.org/officeDocument/2006/relationships/customXml" Target="../ink/ink3479.xml"/><Relationship Id="rId454" Type="http://schemas.openxmlformats.org/officeDocument/2006/relationships/image" Target="../media/image701.png"/><Relationship Id="rId496" Type="http://schemas.openxmlformats.org/officeDocument/2006/relationships/customXml" Target="../ink/ink3582.xml"/><Relationship Id="rId661" Type="http://schemas.openxmlformats.org/officeDocument/2006/relationships/image" Target="../media/image1199.png"/><Relationship Id="rId11" Type="http://schemas.openxmlformats.org/officeDocument/2006/relationships/customXml" Target="../ink/ink3340.xml"/><Relationship Id="rId53" Type="http://schemas.openxmlformats.org/officeDocument/2006/relationships/customXml" Target="../ink/ink3361.xml"/><Relationship Id="rId149" Type="http://schemas.openxmlformats.org/officeDocument/2006/relationships/customXml" Target="../ink/ink3409.xml"/><Relationship Id="rId314" Type="http://schemas.openxmlformats.org/officeDocument/2006/relationships/image" Target="../media/image531.png"/><Relationship Id="rId356" Type="http://schemas.openxmlformats.org/officeDocument/2006/relationships/image" Target="../media/image551.png"/><Relationship Id="rId398" Type="http://schemas.openxmlformats.org/officeDocument/2006/relationships/image" Target="../media/image647.png"/><Relationship Id="rId521" Type="http://schemas.openxmlformats.org/officeDocument/2006/relationships/image" Target="../media/image1074.png"/><Relationship Id="rId563" Type="http://schemas.openxmlformats.org/officeDocument/2006/relationships/image" Target="../media/image1093.png"/><Relationship Id="rId619" Type="http://schemas.openxmlformats.org/officeDocument/2006/relationships/image" Target="../media/image1123.png"/><Relationship Id="rId95" Type="http://schemas.openxmlformats.org/officeDocument/2006/relationships/customXml" Target="../ink/ink3382.xml"/><Relationship Id="rId160" Type="http://schemas.openxmlformats.org/officeDocument/2006/relationships/image" Target="../media/image310.png"/><Relationship Id="rId216" Type="http://schemas.openxmlformats.org/officeDocument/2006/relationships/image" Target="../media/image440.png"/><Relationship Id="rId423" Type="http://schemas.openxmlformats.org/officeDocument/2006/relationships/customXml" Target="../ink/ink3546.xml"/><Relationship Id="rId258" Type="http://schemas.openxmlformats.org/officeDocument/2006/relationships/image" Target="../media/image461.png"/><Relationship Id="rId465" Type="http://schemas.openxmlformats.org/officeDocument/2006/relationships/customXml" Target="../ink/ink3567.xml"/><Relationship Id="rId630" Type="http://schemas.openxmlformats.org/officeDocument/2006/relationships/customXml" Target="../ink/ink3649.xml"/><Relationship Id="rId672" Type="http://schemas.openxmlformats.org/officeDocument/2006/relationships/customXml" Target="../ink/ink3670.xml"/><Relationship Id="rId22" Type="http://schemas.openxmlformats.org/officeDocument/2006/relationships/image" Target="../media/image67.png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325" Type="http://schemas.openxmlformats.org/officeDocument/2006/relationships/customXml" Target="../ink/ink3497.xml"/><Relationship Id="rId367" Type="http://schemas.openxmlformats.org/officeDocument/2006/relationships/customXml" Target="../ink/ink3518.xml"/><Relationship Id="rId532" Type="http://schemas.openxmlformats.org/officeDocument/2006/relationships/customXml" Target="../ink/ink3600.xml"/><Relationship Id="rId574" Type="http://schemas.openxmlformats.org/officeDocument/2006/relationships/customXml" Target="../ink/ink3621.xml"/><Relationship Id="rId171" Type="http://schemas.openxmlformats.org/officeDocument/2006/relationships/customXml" Target="../ink/ink3420.xml"/><Relationship Id="rId227" Type="http://schemas.openxmlformats.org/officeDocument/2006/relationships/customXml" Target="../ink/ink3448.xml"/><Relationship Id="rId269" Type="http://schemas.openxmlformats.org/officeDocument/2006/relationships/customXml" Target="../ink/ink3469.xml"/><Relationship Id="rId434" Type="http://schemas.openxmlformats.org/officeDocument/2006/relationships/image" Target="../media/image691.png"/><Relationship Id="rId476" Type="http://schemas.openxmlformats.org/officeDocument/2006/relationships/image" Target="../media/image829.png"/><Relationship Id="rId641" Type="http://schemas.openxmlformats.org/officeDocument/2006/relationships/image" Target="../media/image1189.png"/><Relationship Id="rId683" Type="http://schemas.openxmlformats.org/officeDocument/2006/relationships/image" Target="../media/image1207.png"/><Relationship Id="rId33" Type="http://schemas.openxmlformats.org/officeDocument/2006/relationships/customXml" Target="../ink/ink3351.xml"/><Relationship Id="rId129" Type="http://schemas.openxmlformats.org/officeDocument/2006/relationships/customXml" Target="../ink/ink3399.xml"/><Relationship Id="rId280" Type="http://schemas.openxmlformats.org/officeDocument/2006/relationships/image" Target="../media/image472.png"/><Relationship Id="rId336" Type="http://schemas.openxmlformats.org/officeDocument/2006/relationships/image" Target="../media/image542.png"/><Relationship Id="rId501" Type="http://schemas.openxmlformats.org/officeDocument/2006/relationships/image" Target="../media/image1064.png"/><Relationship Id="rId543" Type="http://schemas.openxmlformats.org/officeDocument/2006/relationships/image" Target="../media/image1085.png"/><Relationship Id="rId75" Type="http://schemas.openxmlformats.org/officeDocument/2006/relationships/customXml" Target="../ink/ink3372.xml"/><Relationship Id="rId140" Type="http://schemas.openxmlformats.org/officeDocument/2006/relationships/image" Target="../media/image252.png"/><Relationship Id="rId182" Type="http://schemas.openxmlformats.org/officeDocument/2006/relationships/image" Target="../media/image321.png"/><Relationship Id="rId378" Type="http://schemas.openxmlformats.org/officeDocument/2006/relationships/image" Target="../media/image637.png"/><Relationship Id="rId403" Type="http://schemas.openxmlformats.org/officeDocument/2006/relationships/customXml" Target="../ink/ink3536.xml"/><Relationship Id="rId585" Type="http://schemas.openxmlformats.org/officeDocument/2006/relationships/image" Target="../media/image1103.png"/><Relationship Id="rId6" Type="http://schemas.openxmlformats.org/officeDocument/2006/relationships/image" Target="../media/image22.png"/><Relationship Id="rId238" Type="http://schemas.openxmlformats.org/officeDocument/2006/relationships/image" Target="../media/image451.png"/><Relationship Id="rId445" Type="http://schemas.openxmlformats.org/officeDocument/2006/relationships/customXml" Target="../ink/ink3557.xml"/><Relationship Id="rId487" Type="http://schemas.openxmlformats.org/officeDocument/2006/relationships/image" Target="../media/image1057.png"/><Relationship Id="rId610" Type="http://schemas.openxmlformats.org/officeDocument/2006/relationships/customXml" Target="../ink/ink3639.xml"/><Relationship Id="rId652" Type="http://schemas.openxmlformats.org/officeDocument/2006/relationships/customXml" Target="../ink/ink3660.xml"/><Relationship Id="rId694" Type="http://schemas.openxmlformats.org/officeDocument/2006/relationships/customXml" Target="../ink/ink3681.xml"/><Relationship Id="rId291" Type="http://schemas.openxmlformats.org/officeDocument/2006/relationships/customXml" Target="../ink/ink3480.xml"/><Relationship Id="rId305" Type="http://schemas.openxmlformats.org/officeDocument/2006/relationships/customXml" Target="../ink/ink3487.xml"/><Relationship Id="rId347" Type="http://schemas.openxmlformats.org/officeDocument/2006/relationships/customXml" Target="../ink/ink3508.xml"/><Relationship Id="rId512" Type="http://schemas.openxmlformats.org/officeDocument/2006/relationships/customXml" Target="../ink/ink3590.xml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3410.xml"/><Relationship Id="rId389" Type="http://schemas.openxmlformats.org/officeDocument/2006/relationships/customXml" Target="../ink/ink3529.xml"/><Relationship Id="rId554" Type="http://schemas.openxmlformats.org/officeDocument/2006/relationships/customXml" Target="../ink/ink3611.xml"/><Relationship Id="rId596" Type="http://schemas.openxmlformats.org/officeDocument/2006/relationships/customXml" Target="../ink/ink3632.xml"/><Relationship Id="rId193" Type="http://schemas.openxmlformats.org/officeDocument/2006/relationships/customXml" Target="../ink/ink3431.xml"/><Relationship Id="rId207" Type="http://schemas.openxmlformats.org/officeDocument/2006/relationships/customXml" Target="../ink/ink3438.xml"/><Relationship Id="rId249" Type="http://schemas.openxmlformats.org/officeDocument/2006/relationships/customXml" Target="../ink/ink3459.xml"/><Relationship Id="rId414" Type="http://schemas.openxmlformats.org/officeDocument/2006/relationships/image" Target="../media/image655.png"/><Relationship Id="rId456" Type="http://schemas.openxmlformats.org/officeDocument/2006/relationships/image" Target="../media/image702.png"/><Relationship Id="rId498" Type="http://schemas.openxmlformats.org/officeDocument/2006/relationships/customXml" Target="../ink/ink3583.xml"/><Relationship Id="rId621" Type="http://schemas.openxmlformats.org/officeDocument/2006/relationships/image" Target="../media/image1124.png"/><Relationship Id="rId663" Type="http://schemas.openxmlformats.org/officeDocument/2006/relationships/image" Target="../media/image1170.png"/><Relationship Id="rId13" Type="http://schemas.openxmlformats.org/officeDocument/2006/relationships/customXml" Target="../ink/ink3341.xml"/><Relationship Id="rId109" Type="http://schemas.openxmlformats.org/officeDocument/2006/relationships/customXml" Target="../ink/ink3389.xml"/><Relationship Id="rId260" Type="http://schemas.openxmlformats.org/officeDocument/2006/relationships/image" Target="../media/image462.png"/><Relationship Id="rId316" Type="http://schemas.openxmlformats.org/officeDocument/2006/relationships/image" Target="../media/image532.png"/><Relationship Id="rId523" Type="http://schemas.openxmlformats.org/officeDocument/2006/relationships/image" Target="../media/image1075.png"/><Relationship Id="rId55" Type="http://schemas.openxmlformats.org/officeDocument/2006/relationships/customXml" Target="../ink/ink3362.xml"/><Relationship Id="rId97" Type="http://schemas.openxmlformats.org/officeDocument/2006/relationships/customXml" Target="../ink/ink3383.xml"/><Relationship Id="rId120" Type="http://schemas.openxmlformats.org/officeDocument/2006/relationships/image" Target="../media/image242.png"/><Relationship Id="rId358" Type="http://schemas.openxmlformats.org/officeDocument/2006/relationships/image" Target="../media/image552.png"/><Relationship Id="rId565" Type="http://schemas.openxmlformats.org/officeDocument/2006/relationships/image" Target="../media/image1094.png"/><Relationship Id="rId162" Type="http://schemas.openxmlformats.org/officeDocument/2006/relationships/image" Target="../media/image311.png"/><Relationship Id="rId218" Type="http://schemas.openxmlformats.org/officeDocument/2006/relationships/image" Target="../media/image441.png"/><Relationship Id="rId425" Type="http://schemas.openxmlformats.org/officeDocument/2006/relationships/customXml" Target="../ink/ink3547.xml"/><Relationship Id="rId467" Type="http://schemas.openxmlformats.org/officeDocument/2006/relationships/customXml" Target="../ink/ink3568.xml"/><Relationship Id="rId632" Type="http://schemas.openxmlformats.org/officeDocument/2006/relationships/customXml" Target="../ink/ink3650.xml"/><Relationship Id="rId271" Type="http://schemas.openxmlformats.org/officeDocument/2006/relationships/customXml" Target="../ink/ink3470.xml"/><Relationship Id="rId674" Type="http://schemas.openxmlformats.org/officeDocument/2006/relationships/customXml" Target="../ink/ink3671.xml"/><Relationship Id="rId24" Type="http://schemas.openxmlformats.org/officeDocument/2006/relationships/image" Target="../media/image135.png"/><Relationship Id="rId66" Type="http://schemas.openxmlformats.org/officeDocument/2006/relationships/image" Target="../media/image156.png"/><Relationship Id="rId131" Type="http://schemas.openxmlformats.org/officeDocument/2006/relationships/customXml" Target="../ink/ink3400.xml"/><Relationship Id="rId327" Type="http://schemas.openxmlformats.org/officeDocument/2006/relationships/customXml" Target="../ink/ink3498.xml"/><Relationship Id="rId369" Type="http://schemas.openxmlformats.org/officeDocument/2006/relationships/customXml" Target="../ink/ink3519.xml"/><Relationship Id="rId534" Type="http://schemas.openxmlformats.org/officeDocument/2006/relationships/customXml" Target="../ink/ink3601.xml"/><Relationship Id="rId576" Type="http://schemas.openxmlformats.org/officeDocument/2006/relationships/customXml" Target="../ink/ink3622.xml"/><Relationship Id="rId173" Type="http://schemas.openxmlformats.org/officeDocument/2006/relationships/customXml" Target="../ink/ink3421.xml"/><Relationship Id="rId229" Type="http://schemas.openxmlformats.org/officeDocument/2006/relationships/customXml" Target="../ink/ink3449.xml"/><Relationship Id="rId380" Type="http://schemas.openxmlformats.org/officeDocument/2006/relationships/image" Target="../media/image638.png"/><Relationship Id="rId436" Type="http://schemas.openxmlformats.org/officeDocument/2006/relationships/image" Target="../media/image692.png"/><Relationship Id="rId601" Type="http://schemas.openxmlformats.org/officeDocument/2006/relationships/image" Target="../media/image1115.png"/><Relationship Id="rId643" Type="http://schemas.openxmlformats.org/officeDocument/2006/relationships/image" Target="../media/image1190.png"/><Relationship Id="rId240" Type="http://schemas.openxmlformats.org/officeDocument/2006/relationships/image" Target="../media/image452.png"/><Relationship Id="rId478" Type="http://schemas.openxmlformats.org/officeDocument/2006/relationships/image" Target="../media/image919.png"/><Relationship Id="rId685" Type="http://schemas.openxmlformats.org/officeDocument/2006/relationships/image" Target="../media/image1208.png"/><Relationship Id="rId35" Type="http://schemas.openxmlformats.org/officeDocument/2006/relationships/customXml" Target="../ink/ink3352.xml"/><Relationship Id="rId77" Type="http://schemas.openxmlformats.org/officeDocument/2006/relationships/customXml" Target="../ink/ink3373.xml"/><Relationship Id="rId100" Type="http://schemas.openxmlformats.org/officeDocument/2006/relationships/image" Target="../media/image232.png"/><Relationship Id="rId282" Type="http://schemas.openxmlformats.org/officeDocument/2006/relationships/image" Target="../media/image516.png"/><Relationship Id="rId338" Type="http://schemas.openxmlformats.org/officeDocument/2006/relationships/image" Target="../media/image543.png"/><Relationship Id="rId503" Type="http://schemas.openxmlformats.org/officeDocument/2006/relationships/image" Target="../media/image1065.png"/><Relationship Id="rId545" Type="http://schemas.openxmlformats.org/officeDocument/2006/relationships/image" Target="../media/image1086.png"/><Relationship Id="rId587" Type="http://schemas.openxmlformats.org/officeDocument/2006/relationships/image" Target="../media/image1104.png"/><Relationship Id="rId8" Type="http://schemas.openxmlformats.org/officeDocument/2006/relationships/image" Target="../media/image23.png"/><Relationship Id="rId142" Type="http://schemas.openxmlformats.org/officeDocument/2006/relationships/image" Target="../media/image253.png"/><Relationship Id="rId184" Type="http://schemas.openxmlformats.org/officeDocument/2006/relationships/image" Target="../media/image322.png"/><Relationship Id="rId391" Type="http://schemas.openxmlformats.org/officeDocument/2006/relationships/customXml" Target="../ink/ink3530.xml"/><Relationship Id="rId405" Type="http://schemas.openxmlformats.org/officeDocument/2006/relationships/customXml" Target="../ink/ink3537.xml"/><Relationship Id="rId447" Type="http://schemas.openxmlformats.org/officeDocument/2006/relationships/customXml" Target="../ink/ink3558.xml"/><Relationship Id="rId612" Type="http://schemas.openxmlformats.org/officeDocument/2006/relationships/customXml" Target="../ink/ink3640.xml"/><Relationship Id="rId251" Type="http://schemas.openxmlformats.org/officeDocument/2006/relationships/customXml" Target="../ink/ink3460.xml"/><Relationship Id="rId489" Type="http://schemas.openxmlformats.org/officeDocument/2006/relationships/image" Target="../media/image1058.png"/><Relationship Id="rId654" Type="http://schemas.openxmlformats.org/officeDocument/2006/relationships/customXml" Target="../ink/ink3661.xml"/><Relationship Id="rId696" Type="http://schemas.openxmlformats.org/officeDocument/2006/relationships/customXml" Target="../ink/ink3682.xml"/><Relationship Id="rId46" Type="http://schemas.openxmlformats.org/officeDocument/2006/relationships/image" Target="../media/image146.png"/><Relationship Id="rId293" Type="http://schemas.openxmlformats.org/officeDocument/2006/relationships/customXml" Target="../ink/ink3481.xml"/><Relationship Id="rId307" Type="http://schemas.openxmlformats.org/officeDocument/2006/relationships/customXml" Target="../ink/ink3488.xml"/><Relationship Id="rId349" Type="http://schemas.openxmlformats.org/officeDocument/2006/relationships/customXml" Target="../ink/ink3509.xml"/><Relationship Id="rId514" Type="http://schemas.openxmlformats.org/officeDocument/2006/relationships/customXml" Target="../ink/ink3591.xml"/><Relationship Id="rId556" Type="http://schemas.openxmlformats.org/officeDocument/2006/relationships/customXml" Target="../ink/ink3612.xml"/><Relationship Id="rId88" Type="http://schemas.openxmlformats.org/officeDocument/2006/relationships/image" Target="../media/image166.png"/><Relationship Id="rId111" Type="http://schemas.openxmlformats.org/officeDocument/2006/relationships/customXml" Target="../ink/ink3390.xml"/><Relationship Id="rId153" Type="http://schemas.openxmlformats.org/officeDocument/2006/relationships/customXml" Target="../ink/ink3411.xml"/><Relationship Id="rId195" Type="http://schemas.openxmlformats.org/officeDocument/2006/relationships/customXml" Target="../ink/ink3432.xml"/><Relationship Id="rId209" Type="http://schemas.openxmlformats.org/officeDocument/2006/relationships/customXml" Target="../ink/ink3439.xml"/><Relationship Id="rId360" Type="http://schemas.openxmlformats.org/officeDocument/2006/relationships/image" Target="../media/image553.png"/><Relationship Id="rId416" Type="http://schemas.openxmlformats.org/officeDocument/2006/relationships/image" Target="../media/image656.png"/><Relationship Id="rId598" Type="http://schemas.openxmlformats.org/officeDocument/2006/relationships/customXml" Target="../ink/ink3633.xml"/><Relationship Id="rId220" Type="http://schemas.openxmlformats.org/officeDocument/2006/relationships/image" Target="../media/image442.png"/><Relationship Id="rId458" Type="http://schemas.openxmlformats.org/officeDocument/2006/relationships/image" Target="../media/image703.png"/><Relationship Id="rId623" Type="http://schemas.openxmlformats.org/officeDocument/2006/relationships/image" Target="../media/image1125.png"/><Relationship Id="rId665" Type="http://schemas.openxmlformats.org/officeDocument/2006/relationships/image" Target="../media/image1200.png"/><Relationship Id="rId15" Type="http://schemas.openxmlformats.org/officeDocument/2006/relationships/customXml" Target="../ink/ink3342.xml"/><Relationship Id="rId57" Type="http://schemas.openxmlformats.org/officeDocument/2006/relationships/customXml" Target="../ink/ink3363.xml"/><Relationship Id="rId262" Type="http://schemas.openxmlformats.org/officeDocument/2006/relationships/image" Target="../media/image463.png"/><Relationship Id="rId318" Type="http://schemas.openxmlformats.org/officeDocument/2006/relationships/image" Target="../media/image533.png"/><Relationship Id="rId525" Type="http://schemas.openxmlformats.org/officeDocument/2006/relationships/image" Target="../media/image1076.png"/><Relationship Id="rId567" Type="http://schemas.openxmlformats.org/officeDocument/2006/relationships/image" Target="../media/image1095.png"/><Relationship Id="rId99" Type="http://schemas.openxmlformats.org/officeDocument/2006/relationships/customXml" Target="../ink/ink3384.xml"/><Relationship Id="rId122" Type="http://schemas.openxmlformats.org/officeDocument/2006/relationships/image" Target="../media/image243.png"/><Relationship Id="rId164" Type="http://schemas.openxmlformats.org/officeDocument/2006/relationships/image" Target="../media/image312.png"/><Relationship Id="rId371" Type="http://schemas.openxmlformats.org/officeDocument/2006/relationships/customXml" Target="../ink/ink3520.xml"/><Relationship Id="rId427" Type="http://schemas.openxmlformats.org/officeDocument/2006/relationships/customXml" Target="../ink/ink3548.xml"/><Relationship Id="rId469" Type="http://schemas.openxmlformats.org/officeDocument/2006/relationships/customXml" Target="../ink/ink3569.xml"/><Relationship Id="rId634" Type="http://schemas.openxmlformats.org/officeDocument/2006/relationships/customXml" Target="../ink/ink3651.xml"/><Relationship Id="rId676" Type="http://schemas.openxmlformats.org/officeDocument/2006/relationships/customXml" Target="../ink/ink3672.xml"/><Relationship Id="rId26" Type="http://schemas.openxmlformats.org/officeDocument/2006/relationships/image" Target="../media/image136.png"/><Relationship Id="rId231" Type="http://schemas.openxmlformats.org/officeDocument/2006/relationships/customXml" Target="../ink/ink3450.xml"/><Relationship Id="rId273" Type="http://schemas.openxmlformats.org/officeDocument/2006/relationships/customXml" Target="../ink/ink3471.xml"/><Relationship Id="rId329" Type="http://schemas.openxmlformats.org/officeDocument/2006/relationships/customXml" Target="../ink/ink3499.xml"/><Relationship Id="rId480" Type="http://schemas.openxmlformats.org/officeDocument/2006/relationships/image" Target="../media/image995.png"/><Relationship Id="rId536" Type="http://schemas.openxmlformats.org/officeDocument/2006/relationships/customXml" Target="../ink/ink3602.xml"/><Relationship Id="rId701" Type="http://schemas.openxmlformats.org/officeDocument/2006/relationships/image" Target="../media/image1216.png"/><Relationship Id="rId68" Type="http://schemas.openxmlformats.org/officeDocument/2006/relationships/image" Target="../media/image157.png"/><Relationship Id="rId133" Type="http://schemas.openxmlformats.org/officeDocument/2006/relationships/customXml" Target="../ink/ink3401.xml"/><Relationship Id="rId175" Type="http://schemas.openxmlformats.org/officeDocument/2006/relationships/customXml" Target="../ink/ink3422.xml"/><Relationship Id="rId340" Type="http://schemas.openxmlformats.org/officeDocument/2006/relationships/image" Target="../media/image544.png"/><Relationship Id="rId578" Type="http://schemas.openxmlformats.org/officeDocument/2006/relationships/customXml" Target="../ink/ink3623.xml"/><Relationship Id="rId200" Type="http://schemas.openxmlformats.org/officeDocument/2006/relationships/image" Target="../media/image432.png"/><Relationship Id="rId382" Type="http://schemas.openxmlformats.org/officeDocument/2006/relationships/image" Target="../media/image639.png"/><Relationship Id="rId438" Type="http://schemas.openxmlformats.org/officeDocument/2006/relationships/image" Target="../media/image693.png"/><Relationship Id="rId603" Type="http://schemas.openxmlformats.org/officeDocument/2006/relationships/image" Target="../media/image1116.png"/><Relationship Id="rId645" Type="http://schemas.openxmlformats.org/officeDocument/2006/relationships/image" Target="../media/image1191.png"/><Relationship Id="rId687" Type="http://schemas.openxmlformats.org/officeDocument/2006/relationships/image" Target="../media/image1209.png"/><Relationship Id="rId242" Type="http://schemas.openxmlformats.org/officeDocument/2006/relationships/image" Target="../media/image453.png"/><Relationship Id="rId284" Type="http://schemas.openxmlformats.org/officeDocument/2006/relationships/image" Target="../media/image517.png"/><Relationship Id="rId491" Type="http://schemas.openxmlformats.org/officeDocument/2006/relationships/image" Target="../media/image1059.png"/><Relationship Id="rId505" Type="http://schemas.openxmlformats.org/officeDocument/2006/relationships/image" Target="../media/image1066.png"/><Relationship Id="rId37" Type="http://schemas.openxmlformats.org/officeDocument/2006/relationships/customXml" Target="../ink/ink3353.xml"/><Relationship Id="rId79" Type="http://schemas.openxmlformats.org/officeDocument/2006/relationships/customXml" Target="../ink/ink3374.xml"/><Relationship Id="rId102" Type="http://schemas.openxmlformats.org/officeDocument/2006/relationships/image" Target="../media/image233.png"/><Relationship Id="rId144" Type="http://schemas.openxmlformats.org/officeDocument/2006/relationships/image" Target="../media/image254.png"/><Relationship Id="rId547" Type="http://schemas.openxmlformats.org/officeDocument/2006/relationships/image" Target="../media/image1029.png"/><Relationship Id="rId589" Type="http://schemas.openxmlformats.org/officeDocument/2006/relationships/image" Target="../media/image1105.png"/><Relationship Id="rId90" Type="http://schemas.openxmlformats.org/officeDocument/2006/relationships/image" Target="../media/image108.png"/><Relationship Id="rId186" Type="http://schemas.openxmlformats.org/officeDocument/2006/relationships/image" Target="../media/image289.png"/><Relationship Id="rId351" Type="http://schemas.openxmlformats.org/officeDocument/2006/relationships/customXml" Target="../ink/ink3510.xml"/><Relationship Id="rId393" Type="http://schemas.openxmlformats.org/officeDocument/2006/relationships/customXml" Target="../ink/ink3531.xml"/><Relationship Id="rId407" Type="http://schemas.openxmlformats.org/officeDocument/2006/relationships/customXml" Target="../ink/ink3538.xml"/><Relationship Id="rId449" Type="http://schemas.openxmlformats.org/officeDocument/2006/relationships/customXml" Target="../ink/ink3559.xml"/><Relationship Id="rId614" Type="http://schemas.openxmlformats.org/officeDocument/2006/relationships/customXml" Target="../ink/ink3641.xml"/><Relationship Id="rId656" Type="http://schemas.openxmlformats.org/officeDocument/2006/relationships/customXml" Target="../ink/ink3662.xml"/><Relationship Id="rId211" Type="http://schemas.openxmlformats.org/officeDocument/2006/relationships/customXml" Target="../ink/ink3440.xml"/><Relationship Id="rId253" Type="http://schemas.openxmlformats.org/officeDocument/2006/relationships/customXml" Target="../ink/ink3461.xml"/><Relationship Id="rId295" Type="http://schemas.openxmlformats.org/officeDocument/2006/relationships/customXml" Target="../ink/ink3482.xml"/><Relationship Id="rId309" Type="http://schemas.openxmlformats.org/officeDocument/2006/relationships/customXml" Target="../ink/ink3489.xml"/><Relationship Id="rId460" Type="http://schemas.openxmlformats.org/officeDocument/2006/relationships/image" Target="../media/image704.png"/><Relationship Id="rId516" Type="http://schemas.openxmlformats.org/officeDocument/2006/relationships/customXml" Target="../ink/ink3592.xml"/><Relationship Id="rId698" Type="http://schemas.openxmlformats.org/officeDocument/2006/relationships/customXml" Target="../ink/ink3683.xml"/><Relationship Id="rId48" Type="http://schemas.openxmlformats.org/officeDocument/2006/relationships/image" Target="../media/image147.png"/><Relationship Id="rId113" Type="http://schemas.openxmlformats.org/officeDocument/2006/relationships/customXml" Target="../ink/ink3391.xml"/><Relationship Id="rId320" Type="http://schemas.openxmlformats.org/officeDocument/2006/relationships/image" Target="../media/image534.png"/><Relationship Id="rId558" Type="http://schemas.openxmlformats.org/officeDocument/2006/relationships/customXml" Target="../ink/ink3613.xml"/><Relationship Id="rId155" Type="http://schemas.openxmlformats.org/officeDocument/2006/relationships/customXml" Target="../ink/ink3412.xml"/><Relationship Id="rId197" Type="http://schemas.openxmlformats.org/officeDocument/2006/relationships/customXml" Target="../ink/ink3433.xml"/><Relationship Id="rId362" Type="http://schemas.openxmlformats.org/officeDocument/2006/relationships/image" Target="../media/image554.png"/><Relationship Id="rId418" Type="http://schemas.openxmlformats.org/officeDocument/2006/relationships/image" Target="../media/image684.png"/><Relationship Id="rId625" Type="http://schemas.openxmlformats.org/officeDocument/2006/relationships/image" Target="../media/image1126.png"/><Relationship Id="rId222" Type="http://schemas.openxmlformats.org/officeDocument/2006/relationships/image" Target="../media/image443.png"/><Relationship Id="rId264" Type="http://schemas.openxmlformats.org/officeDocument/2006/relationships/image" Target="../media/image464.png"/><Relationship Id="rId471" Type="http://schemas.openxmlformats.org/officeDocument/2006/relationships/customXml" Target="../ink/ink3570.xml"/><Relationship Id="rId667" Type="http://schemas.openxmlformats.org/officeDocument/2006/relationships/image" Target="../media/image1201.png"/><Relationship Id="rId17" Type="http://schemas.openxmlformats.org/officeDocument/2006/relationships/customXml" Target="../ink/ink3343.xml"/><Relationship Id="rId59" Type="http://schemas.openxmlformats.org/officeDocument/2006/relationships/customXml" Target="../ink/ink3364.xml"/><Relationship Id="rId124" Type="http://schemas.openxmlformats.org/officeDocument/2006/relationships/image" Target="../media/image244.png"/><Relationship Id="rId527" Type="http://schemas.openxmlformats.org/officeDocument/2006/relationships/image" Target="../media/image1077.png"/><Relationship Id="rId569" Type="http://schemas.openxmlformats.org/officeDocument/2006/relationships/image" Target="../media/image1040.png"/><Relationship Id="rId70" Type="http://schemas.openxmlformats.org/officeDocument/2006/relationships/image" Target="../media/image158.png"/><Relationship Id="rId166" Type="http://schemas.openxmlformats.org/officeDocument/2006/relationships/image" Target="../media/image313.png"/><Relationship Id="rId331" Type="http://schemas.openxmlformats.org/officeDocument/2006/relationships/customXml" Target="../ink/ink3500.xml"/><Relationship Id="rId373" Type="http://schemas.openxmlformats.org/officeDocument/2006/relationships/customXml" Target="../ink/ink3521.xml"/><Relationship Id="rId429" Type="http://schemas.openxmlformats.org/officeDocument/2006/relationships/customXml" Target="../ink/ink3549.xml"/><Relationship Id="rId580" Type="http://schemas.openxmlformats.org/officeDocument/2006/relationships/customXml" Target="../ink/ink3624.xml"/><Relationship Id="rId636" Type="http://schemas.openxmlformats.org/officeDocument/2006/relationships/customXml" Target="../ink/ink3652.xml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3451.xml"/><Relationship Id="rId440" Type="http://schemas.openxmlformats.org/officeDocument/2006/relationships/image" Target="../media/image694.png"/><Relationship Id="rId678" Type="http://schemas.openxmlformats.org/officeDocument/2006/relationships/customXml" Target="../ink/ink3673.xml"/><Relationship Id="rId28" Type="http://schemas.openxmlformats.org/officeDocument/2006/relationships/image" Target="../media/image137.png"/><Relationship Id="rId275" Type="http://schemas.openxmlformats.org/officeDocument/2006/relationships/customXml" Target="../ink/ink3472.xml"/><Relationship Id="rId300" Type="http://schemas.openxmlformats.org/officeDocument/2006/relationships/image" Target="../media/image524.png"/><Relationship Id="rId482" Type="http://schemas.openxmlformats.org/officeDocument/2006/relationships/image" Target="../media/image996.png"/><Relationship Id="rId538" Type="http://schemas.openxmlformats.org/officeDocument/2006/relationships/customXml" Target="../ink/ink3603.xml"/><Relationship Id="rId703" Type="http://schemas.openxmlformats.org/officeDocument/2006/relationships/image" Target="../media/image1217.png"/><Relationship Id="rId81" Type="http://schemas.openxmlformats.org/officeDocument/2006/relationships/customXml" Target="../ink/ink3375.xml"/><Relationship Id="rId135" Type="http://schemas.openxmlformats.org/officeDocument/2006/relationships/customXml" Target="../ink/ink3402.xml"/><Relationship Id="rId177" Type="http://schemas.openxmlformats.org/officeDocument/2006/relationships/customXml" Target="../ink/ink3423.xml"/><Relationship Id="rId342" Type="http://schemas.openxmlformats.org/officeDocument/2006/relationships/image" Target="../media/image545.png"/><Relationship Id="rId384" Type="http://schemas.openxmlformats.org/officeDocument/2006/relationships/image" Target="../media/image640.png"/><Relationship Id="rId591" Type="http://schemas.openxmlformats.org/officeDocument/2006/relationships/image" Target="../media/image1106.png"/><Relationship Id="rId605" Type="http://schemas.openxmlformats.org/officeDocument/2006/relationships/image" Target="../media/image1117.png"/><Relationship Id="rId202" Type="http://schemas.openxmlformats.org/officeDocument/2006/relationships/image" Target="../media/image433.png"/><Relationship Id="rId244" Type="http://schemas.openxmlformats.org/officeDocument/2006/relationships/image" Target="../media/image454.png"/><Relationship Id="rId647" Type="http://schemas.openxmlformats.org/officeDocument/2006/relationships/image" Target="../media/image1192.png"/><Relationship Id="rId689" Type="http://schemas.openxmlformats.org/officeDocument/2006/relationships/image" Target="../media/image1210.png"/><Relationship Id="rId39" Type="http://schemas.openxmlformats.org/officeDocument/2006/relationships/customXml" Target="../ink/ink3354.xml"/><Relationship Id="rId286" Type="http://schemas.openxmlformats.org/officeDocument/2006/relationships/image" Target="../media/image518.png"/><Relationship Id="rId451" Type="http://schemas.openxmlformats.org/officeDocument/2006/relationships/customXml" Target="../ink/ink3560.xml"/><Relationship Id="rId493" Type="http://schemas.openxmlformats.org/officeDocument/2006/relationships/image" Target="../media/image1060.png"/><Relationship Id="rId507" Type="http://schemas.openxmlformats.org/officeDocument/2006/relationships/image" Target="../media/image1067.png"/><Relationship Id="rId549" Type="http://schemas.openxmlformats.org/officeDocument/2006/relationships/image" Target="../media/image1087.png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46" Type="http://schemas.openxmlformats.org/officeDocument/2006/relationships/image" Target="../media/image255.png"/><Relationship Id="rId188" Type="http://schemas.openxmlformats.org/officeDocument/2006/relationships/image" Target="../media/image323.png"/><Relationship Id="rId311" Type="http://schemas.openxmlformats.org/officeDocument/2006/relationships/customXml" Target="../ink/ink3490.xml"/><Relationship Id="rId353" Type="http://schemas.openxmlformats.org/officeDocument/2006/relationships/customXml" Target="../ink/ink3511.xml"/><Relationship Id="rId395" Type="http://schemas.openxmlformats.org/officeDocument/2006/relationships/customXml" Target="../ink/ink3532.xml"/><Relationship Id="rId409" Type="http://schemas.openxmlformats.org/officeDocument/2006/relationships/customXml" Target="../ink/ink3539.xml"/><Relationship Id="rId560" Type="http://schemas.openxmlformats.org/officeDocument/2006/relationships/customXml" Target="../ink/ink3614.xml"/><Relationship Id="rId92" Type="http://schemas.openxmlformats.org/officeDocument/2006/relationships/image" Target="../media/image167.png"/><Relationship Id="rId213" Type="http://schemas.openxmlformats.org/officeDocument/2006/relationships/customXml" Target="../ink/ink3441.xml"/><Relationship Id="rId420" Type="http://schemas.openxmlformats.org/officeDocument/2006/relationships/image" Target="../media/image685.png"/><Relationship Id="rId616" Type="http://schemas.openxmlformats.org/officeDocument/2006/relationships/customXml" Target="../ink/ink3642.xml"/><Relationship Id="rId658" Type="http://schemas.openxmlformats.org/officeDocument/2006/relationships/customXml" Target="../ink/ink3663.xml"/><Relationship Id="rId255" Type="http://schemas.openxmlformats.org/officeDocument/2006/relationships/customXml" Target="../ink/ink3462.xml"/><Relationship Id="rId297" Type="http://schemas.openxmlformats.org/officeDocument/2006/relationships/customXml" Target="../ink/ink3483.xml"/><Relationship Id="rId462" Type="http://schemas.openxmlformats.org/officeDocument/2006/relationships/image" Target="../media/image705.png"/><Relationship Id="rId518" Type="http://schemas.openxmlformats.org/officeDocument/2006/relationships/customXml" Target="../ink/ink3593.xml"/><Relationship Id="rId115" Type="http://schemas.openxmlformats.org/officeDocument/2006/relationships/customXml" Target="../ink/ink3392.xml"/><Relationship Id="rId157" Type="http://schemas.openxmlformats.org/officeDocument/2006/relationships/customXml" Target="../ink/ink3413.xml"/><Relationship Id="rId322" Type="http://schemas.openxmlformats.org/officeDocument/2006/relationships/image" Target="../media/image535.png"/><Relationship Id="rId364" Type="http://schemas.openxmlformats.org/officeDocument/2006/relationships/image" Target="../media/image608.png"/><Relationship Id="rId61" Type="http://schemas.openxmlformats.org/officeDocument/2006/relationships/customXml" Target="../ink/ink3365.xml"/><Relationship Id="rId199" Type="http://schemas.openxmlformats.org/officeDocument/2006/relationships/customXml" Target="../ink/ink3434.xml"/><Relationship Id="rId571" Type="http://schemas.openxmlformats.org/officeDocument/2006/relationships/image" Target="../media/image1096.png"/><Relationship Id="rId627" Type="http://schemas.openxmlformats.org/officeDocument/2006/relationships/image" Target="../media/image988.png"/><Relationship Id="rId669" Type="http://schemas.openxmlformats.org/officeDocument/2006/relationships/image" Target="../media/image1202.png"/><Relationship Id="rId19" Type="http://schemas.openxmlformats.org/officeDocument/2006/relationships/customXml" Target="../ink/ink3344.xml"/><Relationship Id="rId224" Type="http://schemas.openxmlformats.org/officeDocument/2006/relationships/image" Target="../media/image444.png"/><Relationship Id="rId266" Type="http://schemas.openxmlformats.org/officeDocument/2006/relationships/image" Target="../media/image465.png"/><Relationship Id="rId431" Type="http://schemas.openxmlformats.org/officeDocument/2006/relationships/customXml" Target="../ink/ink3550.xml"/><Relationship Id="rId473" Type="http://schemas.openxmlformats.org/officeDocument/2006/relationships/customXml" Target="../ink/ink3571.xml"/><Relationship Id="rId529" Type="http://schemas.openxmlformats.org/officeDocument/2006/relationships/image" Target="../media/image1078.png"/><Relationship Id="rId680" Type="http://schemas.openxmlformats.org/officeDocument/2006/relationships/customXml" Target="../ink/ink3674.xml"/><Relationship Id="rId30" Type="http://schemas.openxmlformats.org/officeDocument/2006/relationships/image" Target="../media/image138.png"/><Relationship Id="rId126" Type="http://schemas.openxmlformats.org/officeDocument/2006/relationships/image" Target="../media/image245.png"/><Relationship Id="rId168" Type="http://schemas.openxmlformats.org/officeDocument/2006/relationships/image" Target="../media/image314.png"/><Relationship Id="rId333" Type="http://schemas.openxmlformats.org/officeDocument/2006/relationships/customXml" Target="../ink/ink3501.xml"/><Relationship Id="rId540" Type="http://schemas.openxmlformats.org/officeDocument/2006/relationships/customXml" Target="../ink/ink3604.xml"/><Relationship Id="rId72" Type="http://schemas.openxmlformats.org/officeDocument/2006/relationships/image" Target="../media/image159.png"/><Relationship Id="rId375" Type="http://schemas.openxmlformats.org/officeDocument/2006/relationships/customXml" Target="../ink/ink3522.xml"/><Relationship Id="rId582" Type="http://schemas.openxmlformats.org/officeDocument/2006/relationships/customXml" Target="../ink/ink3625.xml"/><Relationship Id="rId638" Type="http://schemas.openxmlformats.org/officeDocument/2006/relationships/customXml" Target="../ink/ink3653.xml"/><Relationship Id="rId3" Type="http://schemas.openxmlformats.org/officeDocument/2006/relationships/customXml" Target="../ink/ink3336.xml"/><Relationship Id="rId235" Type="http://schemas.openxmlformats.org/officeDocument/2006/relationships/customXml" Target="../ink/ink3452.xml"/><Relationship Id="rId277" Type="http://schemas.openxmlformats.org/officeDocument/2006/relationships/customXml" Target="../ink/ink3473.xml"/><Relationship Id="rId400" Type="http://schemas.openxmlformats.org/officeDocument/2006/relationships/image" Target="../media/image648.png"/><Relationship Id="rId442" Type="http://schemas.openxmlformats.org/officeDocument/2006/relationships/image" Target="../media/image695.png"/><Relationship Id="rId484" Type="http://schemas.openxmlformats.org/officeDocument/2006/relationships/customXml" Target="../ink/ink3576.xml"/><Relationship Id="rId137" Type="http://schemas.openxmlformats.org/officeDocument/2006/relationships/customXml" Target="../ink/ink3403.xml"/><Relationship Id="rId302" Type="http://schemas.openxmlformats.org/officeDocument/2006/relationships/image" Target="../media/image525.png"/><Relationship Id="rId344" Type="http://schemas.openxmlformats.org/officeDocument/2006/relationships/image" Target="../media/image546.png"/><Relationship Id="rId691" Type="http://schemas.openxmlformats.org/officeDocument/2006/relationships/image" Target="../media/image1211.png"/><Relationship Id="rId41" Type="http://schemas.openxmlformats.org/officeDocument/2006/relationships/customXml" Target="../ink/ink3355.xml"/><Relationship Id="rId83" Type="http://schemas.openxmlformats.org/officeDocument/2006/relationships/customXml" Target="../ink/ink3376.xml"/><Relationship Id="rId179" Type="http://schemas.openxmlformats.org/officeDocument/2006/relationships/customXml" Target="../ink/ink3424.xml"/><Relationship Id="rId386" Type="http://schemas.openxmlformats.org/officeDocument/2006/relationships/image" Target="../media/image641.png"/><Relationship Id="rId551" Type="http://schemas.openxmlformats.org/officeDocument/2006/relationships/image" Target="../media/image1031.png"/><Relationship Id="rId593" Type="http://schemas.openxmlformats.org/officeDocument/2006/relationships/image" Target="../media/image1111.png"/><Relationship Id="rId607" Type="http://schemas.openxmlformats.org/officeDocument/2006/relationships/image" Target="../media/image1118.png"/><Relationship Id="rId649" Type="http://schemas.openxmlformats.org/officeDocument/2006/relationships/image" Target="../media/image1193.png"/><Relationship Id="rId190" Type="http://schemas.openxmlformats.org/officeDocument/2006/relationships/image" Target="../media/image324.png"/><Relationship Id="rId204" Type="http://schemas.openxmlformats.org/officeDocument/2006/relationships/image" Target="../media/image434.png"/><Relationship Id="rId246" Type="http://schemas.openxmlformats.org/officeDocument/2006/relationships/image" Target="../media/image455.png"/><Relationship Id="rId288" Type="http://schemas.openxmlformats.org/officeDocument/2006/relationships/image" Target="../media/image519.png"/><Relationship Id="rId411" Type="http://schemas.openxmlformats.org/officeDocument/2006/relationships/customXml" Target="../ink/ink3540.xml"/><Relationship Id="rId453" Type="http://schemas.openxmlformats.org/officeDocument/2006/relationships/customXml" Target="../ink/ink3561.xml"/><Relationship Id="rId509" Type="http://schemas.openxmlformats.org/officeDocument/2006/relationships/image" Target="../media/image1068.png"/><Relationship Id="rId660" Type="http://schemas.openxmlformats.org/officeDocument/2006/relationships/customXml" Target="../ink/ink3664.xml"/><Relationship Id="rId106" Type="http://schemas.openxmlformats.org/officeDocument/2006/relationships/image" Target="../media/image235.png"/><Relationship Id="rId313" Type="http://schemas.openxmlformats.org/officeDocument/2006/relationships/customXml" Target="../ink/ink3491.xml"/><Relationship Id="rId495" Type="http://schemas.openxmlformats.org/officeDocument/2006/relationships/image" Target="../media/image1061.png"/><Relationship Id="rId10" Type="http://schemas.openxmlformats.org/officeDocument/2006/relationships/image" Target="../media/image24.png"/><Relationship Id="rId52" Type="http://schemas.openxmlformats.org/officeDocument/2006/relationships/image" Target="../media/image149.png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355" Type="http://schemas.openxmlformats.org/officeDocument/2006/relationships/customXml" Target="../ink/ink3512.xml"/><Relationship Id="rId397" Type="http://schemas.openxmlformats.org/officeDocument/2006/relationships/customXml" Target="../ink/ink3533.xml"/><Relationship Id="rId520" Type="http://schemas.openxmlformats.org/officeDocument/2006/relationships/customXml" Target="../ink/ink3594.xml"/><Relationship Id="rId562" Type="http://schemas.openxmlformats.org/officeDocument/2006/relationships/customXml" Target="../ink/ink3615.xml"/><Relationship Id="rId618" Type="http://schemas.openxmlformats.org/officeDocument/2006/relationships/customXml" Target="../ink/ink3643.xml"/><Relationship Id="rId215" Type="http://schemas.openxmlformats.org/officeDocument/2006/relationships/customXml" Target="../ink/ink3442.xml"/><Relationship Id="rId257" Type="http://schemas.openxmlformats.org/officeDocument/2006/relationships/customXml" Target="../ink/ink3463.xml"/><Relationship Id="rId422" Type="http://schemas.openxmlformats.org/officeDocument/2006/relationships/image" Target="../media/image686.png"/><Relationship Id="rId464" Type="http://schemas.openxmlformats.org/officeDocument/2006/relationships/image" Target="../media/image680.png"/><Relationship Id="rId299" Type="http://schemas.openxmlformats.org/officeDocument/2006/relationships/customXml" Target="../ink/ink3484.xml"/><Relationship Id="rId63" Type="http://schemas.openxmlformats.org/officeDocument/2006/relationships/customXml" Target="../ink/ink3366.xml"/><Relationship Id="rId159" Type="http://schemas.openxmlformats.org/officeDocument/2006/relationships/customXml" Target="../ink/ink3414.xml"/><Relationship Id="rId366" Type="http://schemas.openxmlformats.org/officeDocument/2006/relationships/image" Target="../media/image609.png"/><Relationship Id="rId573" Type="http://schemas.openxmlformats.org/officeDocument/2006/relationships/image" Target="../media/image1097.png"/><Relationship Id="rId226" Type="http://schemas.openxmlformats.org/officeDocument/2006/relationships/image" Target="../media/image445.png"/><Relationship Id="rId433" Type="http://schemas.openxmlformats.org/officeDocument/2006/relationships/customXml" Target="../ink/ink3551.xml"/><Relationship Id="rId640" Type="http://schemas.openxmlformats.org/officeDocument/2006/relationships/customXml" Target="../ink/ink3654.xml"/><Relationship Id="rId74" Type="http://schemas.openxmlformats.org/officeDocument/2006/relationships/image" Target="../media/image160.png"/><Relationship Id="rId377" Type="http://schemas.openxmlformats.org/officeDocument/2006/relationships/customXml" Target="../ink/ink3523.xml"/><Relationship Id="rId500" Type="http://schemas.openxmlformats.org/officeDocument/2006/relationships/customXml" Target="../ink/ink3584.xml"/><Relationship Id="rId584" Type="http://schemas.openxmlformats.org/officeDocument/2006/relationships/customXml" Target="../ink/ink3626.xml"/><Relationship Id="rId5" Type="http://schemas.openxmlformats.org/officeDocument/2006/relationships/customXml" Target="../ink/ink3337.xml"/><Relationship Id="rId237" Type="http://schemas.openxmlformats.org/officeDocument/2006/relationships/customXml" Target="../ink/ink3453.xml"/><Relationship Id="rId444" Type="http://schemas.openxmlformats.org/officeDocument/2006/relationships/image" Target="../media/image696.png"/><Relationship Id="rId651" Type="http://schemas.openxmlformats.org/officeDocument/2006/relationships/image" Target="../media/image1194.png"/><Relationship Id="rId290" Type="http://schemas.openxmlformats.org/officeDocument/2006/relationships/image" Target="../media/image520.png"/><Relationship Id="rId304" Type="http://schemas.openxmlformats.org/officeDocument/2006/relationships/image" Target="../media/image526.png"/><Relationship Id="rId388" Type="http://schemas.openxmlformats.org/officeDocument/2006/relationships/image" Target="../media/image642.png"/><Relationship Id="rId511" Type="http://schemas.openxmlformats.org/officeDocument/2006/relationships/image" Target="../media/image1069.png"/><Relationship Id="rId609" Type="http://schemas.openxmlformats.org/officeDocument/2006/relationships/image" Target="../media/image1119.png"/><Relationship Id="rId85" Type="http://schemas.openxmlformats.org/officeDocument/2006/relationships/customXml" Target="../ink/ink3377.xml"/><Relationship Id="rId150" Type="http://schemas.openxmlformats.org/officeDocument/2006/relationships/image" Target="../media/image257.png"/><Relationship Id="rId595" Type="http://schemas.openxmlformats.org/officeDocument/2006/relationships/image" Target="../media/image1112.png"/><Relationship Id="rId248" Type="http://schemas.openxmlformats.org/officeDocument/2006/relationships/image" Target="../media/image456.png"/><Relationship Id="rId455" Type="http://schemas.openxmlformats.org/officeDocument/2006/relationships/customXml" Target="../ink/ink3562.xml"/><Relationship Id="rId662" Type="http://schemas.openxmlformats.org/officeDocument/2006/relationships/customXml" Target="../ink/ink3665.xml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315" Type="http://schemas.openxmlformats.org/officeDocument/2006/relationships/customXml" Target="../ink/ink3492.xml"/><Relationship Id="rId522" Type="http://schemas.openxmlformats.org/officeDocument/2006/relationships/customXml" Target="../ink/ink3595.xml"/><Relationship Id="rId96" Type="http://schemas.openxmlformats.org/officeDocument/2006/relationships/image" Target="../media/image169.png"/><Relationship Id="rId161" Type="http://schemas.openxmlformats.org/officeDocument/2006/relationships/customXml" Target="../ink/ink3415.xml"/><Relationship Id="rId399" Type="http://schemas.openxmlformats.org/officeDocument/2006/relationships/customXml" Target="../ink/ink3534.xml"/><Relationship Id="rId259" Type="http://schemas.openxmlformats.org/officeDocument/2006/relationships/customXml" Target="../ink/ink3464.xml"/><Relationship Id="rId466" Type="http://schemas.openxmlformats.org/officeDocument/2006/relationships/image" Target="../media/image706.png"/><Relationship Id="rId673" Type="http://schemas.openxmlformats.org/officeDocument/2006/relationships/image" Target="../media/image1204.png"/><Relationship Id="rId23" Type="http://schemas.openxmlformats.org/officeDocument/2006/relationships/customXml" Target="../ink/ink3346.xml"/><Relationship Id="rId119" Type="http://schemas.openxmlformats.org/officeDocument/2006/relationships/customXml" Target="../ink/ink3394.xml"/><Relationship Id="rId326" Type="http://schemas.openxmlformats.org/officeDocument/2006/relationships/image" Target="../media/image537.png"/><Relationship Id="rId533" Type="http://schemas.openxmlformats.org/officeDocument/2006/relationships/image" Target="../media/image1080.png"/><Relationship Id="rId172" Type="http://schemas.openxmlformats.org/officeDocument/2006/relationships/image" Target="../media/image316.png"/><Relationship Id="rId477" Type="http://schemas.openxmlformats.org/officeDocument/2006/relationships/customXml" Target="../ink/ink3573.xml"/><Relationship Id="rId600" Type="http://schemas.openxmlformats.org/officeDocument/2006/relationships/customXml" Target="../ink/ink3634.xml"/><Relationship Id="rId684" Type="http://schemas.openxmlformats.org/officeDocument/2006/relationships/customXml" Target="../ink/ink3676.xml"/><Relationship Id="rId337" Type="http://schemas.openxmlformats.org/officeDocument/2006/relationships/customXml" Target="../ink/ink3503.xml"/><Relationship Id="rId34" Type="http://schemas.openxmlformats.org/officeDocument/2006/relationships/image" Target="../media/image140.png"/><Relationship Id="rId544" Type="http://schemas.openxmlformats.org/officeDocument/2006/relationships/customXml" Target="../ink/ink3606.xml"/><Relationship Id="rId183" Type="http://schemas.openxmlformats.org/officeDocument/2006/relationships/customXml" Target="../ink/ink3426.xml"/><Relationship Id="rId390" Type="http://schemas.openxmlformats.org/officeDocument/2006/relationships/image" Target="../media/image643.png"/><Relationship Id="rId404" Type="http://schemas.openxmlformats.org/officeDocument/2006/relationships/image" Target="../media/image650.png"/><Relationship Id="rId611" Type="http://schemas.openxmlformats.org/officeDocument/2006/relationships/image" Target="../media/image1120.png"/><Relationship Id="rId250" Type="http://schemas.openxmlformats.org/officeDocument/2006/relationships/image" Target="../media/image457.png"/><Relationship Id="rId488" Type="http://schemas.openxmlformats.org/officeDocument/2006/relationships/customXml" Target="../ink/ink3578.xml"/><Relationship Id="rId695" Type="http://schemas.openxmlformats.org/officeDocument/2006/relationships/image" Target="../media/image1213.png"/><Relationship Id="rId45" Type="http://schemas.openxmlformats.org/officeDocument/2006/relationships/customXml" Target="../ink/ink3357.xml"/><Relationship Id="rId110" Type="http://schemas.openxmlformats.org/officeDocument/2006/relationships/image" Target="../media/image237.png"/><Relationship Id="rId348" Type="http://schemas.openxmlformats.org/officeDocument/2006/relationships/image" Target="../media/image548.png"/><Relationship Id="rId555" Type="http://schemas.openxmlformats.org/officeDocument/2006/relationships/image" Target="../media/image1089.png"/><Relationship Id="rId194" Type="http://schemas.openxmlformats.org/officeDocument/2006/relationships/image" Target="../media/image326.png"/><Relationship Id="rId208" Type="http://schemas.openxmlformats.org/officeDocument/2006/relationships/image" Target="../media/image436.png"/><Relationship Id="rId415" Type="http://schemas.openxmlformats.org/officeDocument/2006/relationships/customXml" Target="../ink/ink3542.xml"/><Relationship Id="rId622" Type="http://schemas.openxmlformats.org/officeDocument/2006/relationships/customXml" Target="../ink/ink3645.xml"/><Relationship Id="rId261" Type="http://schemas.openxmlformats.org/officeDocument/2006/relationships/customXml" Target="../ink/ink3465.xml"/><Relationship Id="rId499" Type="http://schemas.openxmlformats.org/officeDocument/2006/relationships/image" Target="../media/image1063.png"/><Relationship Id="rId56" Type="http://schemas.openxmlformats.org/officeDocument/2006/relationships/image" Target="../media/image151.png"/><Relationship Id="rId359" Type="http://schemas.openxmlformats.org/officeDocument/2006/relationships/customXml" Target="../ink/ink3514.xml"/><Relationship Id="rId566" Type="http://schemas.openxmlformats.org/officeDocument/2006/relationships/customXml" Target="../ink/ink3617.xml"/><Relationship Id="rId121" Type="http://schemas.openxmlformats.org/officeDocument/2006/relationships/customXml" Target="../ink/ink3395.xml"/><Relationship Id="rId219" Type="http://schemas.openxmlformats.org/officeDocument/2006/relationships/customXml" Target="../ink/ink3444.xml"/><Relationship Id="rId426" Type="http://schemas.openxmlformats.org/officeDocument/2006/relationships/image" Target="../media/image688.png"/><Relationship Id="rId633" Type="http://schemas.openxmlformats.org/officeDocument/2006/relationships/image" Target="../media/image1128.png"/><Relationship Id="rId67" Type="http://schemas.openxmlformats.org/officeDocument/2006/relationships/customXml" Target="../ink/ink3368.xml"/><Relationship Id="rId272" Type="http://schemas.openxmlformats.org/officeDocument/2006/relationships/image" Target="../media/image468.png"/><Relationship Id="rId577" Type="http://schemas.openxmlformats.org/officeDocument/2006/relationships/image" Target="../media/image1099.png"/><Relationship Id="rId700" Type="http://schemas.openxmlformats.org/officeDocument/2006/relationships/customXml" Target="../ink/ink3684.xml"/><Relationship Id="rId132" Type="http://schemas.openxmlformats.org/officeDocument/2006/relationships/image" Target="../media/image248.png"/><Relationship Id="rId437" Type="http://schemas.openxmlformats.org/officeDocument/2006/relationships/customXml" Target="../ink/ink3553.xml"/><Relationship Id="rId644" Type="http://schemas.openxmlformats.org/officeDocument/2006/relationships/customXml" Target="../ink/ink3656.xml"/><Relationship Id="rId283" Type="http://schemas.openxmlformats.org/officeDocument/2006/relationships/customXml" Target="../ink/ink3476.xml"/><Relationship Id="rId490" Type="http://schemas.openxmlformats.org/officeDocument/2006/relationships/customXml" Target="../ink/ink3579.xml"/><Relationship Id="rId504" Type="http://schemas.openxmlformats.org/officeDocument/2006/relationships/customXml" Target="../ink/ink3586.xml"/><Relationship Id="rId78" Type="http://schemas.openxmlformats.org/officeDocument/2006/relationships/image" Target="../media/image162.png"/><Relationship Id="rId143" Type="http://schemas.openxmlformats.org/officeDocument/2006/relationships/customXml" Target="../ink/ink3406.xml"/><Relationship Id="rId350" Type="http://schemas.openxmlformats.org/officeDocument/2006/relationships/image" Target="../media/image549.png"/><Relationship Id="rId588" Type="http://schemas.openxmlformats.org/officeDocument/2006/relationships/customXml" Target="../ink/ink3628.xml"/><Relationship Id="rId9" Type="http://schemas.openxmlformats.org/officeDocument/2006/relationships/customXml" Target="../ink/ink3339.xml"/><Relationship Id="rId210" Type="http://schemas.openxmlformats.org/officeDocument/2006/relationships/image" Target="../media/image437.png"/><Relationship Id="rId448" Type="http://schemas.openxmlformats.org/officeDocument/2006/relationships/image" Target="../media/image698.png"/><Relationship Id="rId655" Type="http://schemas.openxmlformats.org/officeDocument/2006/relationships/image" Target="../media/image1196.png"/><Relationship Id="rId294" Type="http://schemas.openxmlformats.org/officeDocument/2006/relationships/image" Target="../media/image521.png"/><Relationship Id="rId308" Type="http://schemas.openxmlformats.org/officeDocument/2006/relationships/image" Target="../media/image528.png"/><Relationship Id="rId515" Type="http://schemas.openxmlformats.org/officeDocument/2006/relationships/image" Target="../media/image1071.png"/><Relationship Id="rId89" Type="http://schemas.openxmlformats.org/officeDocument/2006/relationships/customXml" Target="../ink/ink3379.xml"/><Relationship Id="rId154" Type="http://schemas.openxmlformats.org/officeDocument/2006/relationships/image" Target="../media/image259.png"/><Relationship Id="rId361" Type="http://schemas.openxmlformats.org/officeDocument/2006/relationships/customXml" Target="../ink/ink3515.xml"/><Relationship Id="rId599" Type="http://schemas.openxmlformats.org/officeDocument/2006/relationships/image" Target="../media/image1114.png"/><Relationship Id="rId459" Type="http://schemas.openxmlformats.org/officeDocument/2006/relationships/customXml" Target="../ink/ink3564.xml"/><Relationship Id="rId666" Type="http://schemas.openxmlformats.org/officeDocument/2006/relationships/customXml" Target="../ink/ink3667.xml"/><Relationship Id="rId16" Type="http://schemas.openxmlformats.org/officeDocument/2006/relationships/image" Target="../media/image27.png"/><Relationship Id="rId221" Type="http://schemas.openxmlformats.org/officeDocument/2006/relationships/customXml" Target="../ink/ink3445.xml"/><Relationship Id="rId319" Type="http://schemas.openxmlformats.org/officeDocument/2006/relationships/customXml" Target="../ink/ink3494.xml"/><Relationship Id="rId526" Type="http://schemas.openxmlformats.org/officeDocument/2006/relationships/customXml" Target="../ink/ink3597.xml"/><Relationship Id="rId165" Type="http://schemas.openxmlformats.org/officeDocument/2006/relationships/customXml" Target="../ink/ink3417.xml"/><Relationship Id="rId372" Type="http://schemas.openxmlformats.org/officeDocument/2006/relationships/image" Target="../media/image634.png"/><Relationship Id="rId677" Type="http://schemas.openxmlformats.org/officeDocument/2006/relationships/image" Target="../media/image1177.png"/><Relationship Id="rId232" Type="http://schemas.openxmlformats.org/officeDocument/2006/relationships/image" Target="../media/image448.png"/><Relationship Id="rId27" Type="http://schemas.openxmlformats.org/officeDocument/2006/relationships/customXml" Target="../ink/ink3348.xml"/><Relationship Id="rId537" Type="http://schemas.openxmlformats.org/officeDocument/2006/relationships/image" Target="../media/image1082.png"/><Relationship Id="rId80" Type="http://schemas.openxmlformats.org/officeDocument/2006/relationships/image" Target="../media/image163.png"/><Relationship Id="rId176" Type="http://schemas.openxmlformats.org/officeDocument/2006/relationships/image" Target="../media/image318.png"/><Relationship Id="rId383" Type="http://schemas.openxmlformats.org/officeDocument/2006/relationships/customXml" Target="../ink/ink3526.xml"/><Relationship Id="rId590" Type="http://schemas.openxmlformats.org/officeDocument/2006/relationships/customXml" Target="../ink/ink3629.xml"/><Relationship Id="rId604" Type="http://schemas.openxmlformats.org/officeDocument/2006/relationships/customXml" Target="../ink/ink3636.xml"/><Relationship Id="rId243" Type="http://schemas.openxmlformats.org/officeDocument/2006/relationships/customXml" Target="../ink/ink3456.xml"/><Relationship Id="rId450" Type="http://schemas.openxmlformats.org/officeDocument/2006/relationships/image" Target="../media/image699.png"/><Relationship Id="rId688" Type="http://schemas.openxmlformats.org/officeDocument/2006/relationships/customXml" Target="../ink/ink3678.xml"/><Relationship Id="rId38" Type="http://schemas.openxmlformats.org/officeDocument/2006/relationships/image" Target="../media/image142.png"/><Relationship Id="rId103" Type="http://schemas.openxmlformats.org/officeDocument/2006/relationships/customXml" Target="../ink/ink3386.xml"/><Relationship Id="rId310" Type="http://schemas.openxmlformats.org/officeDocument/2006/relationships/image" Target="../media/image529.png"/><Relationship Id="rId548" Type="http://schemas.openxmlformats.org/officeDocument/2006/relationships/customXml" Target="../ink/ink3608.xml"/><Relationship Id="rId91" Type="http://schemas.openxmlformats.org/officeDocument/2006/relationships/customXml" Target="../ink/ink3380.xml"/><Relationship Id="rId187" Type="http://schemas.openxmlformats.org/officeDocument/2006/relationships/customXml" Target="../ink/ink3428.xml"/><Relationship Id="rId394" Type="http://schemas.openxmlformats.org/officeDocument/2006/relationships/image" Target="../media/image645.png"/><Relationship Id="rId408" Type="http://schemas.openxmlformats.org/officeDocument/2006/relationships/image" Target="../media/image652.png"/><Relationship Id="rId615" Type="http://schemas.openxmlformats.org/officeDocument/2006/relationships/image" Target="../media/image1121.png"/><Relationship Id="rId254" Type="http://schemas.openxmlformats.org/officeDocument/2006/relationships/image" Target="../media/image459.png"/><Relationship Id="rId699" Type="http://schemas.openxmlformats.org/officeDocument/2006/relationships/image" Target="../media/image1215.png"/><Relationship Id="rId49" Type="http://schemas.openxmlformats.org/officeDocument/2006/relationships/customXml" Target="../ink/ink3359.xml"/><Relationship Id="rId114" Type="http://schemas.openxmlformats.org/officeDocument/2006/relationships/image" Target="../media/image239.png"/><Relationship Id="rId461" Type="http://schemas.openxmlformats.org/officeDocument/2006/relationships/customXml" Target="../ink/ink3565.xml"/><Relationship Id="rId559" Type="http://schemas.openxmlformats.org/officeDocument/2006/relationships/image" Target="../media/image1091.png"/><Relationship Id="rId198" Type="http://schemas.openxmlformats.org/officeDocument/2006/relationships/image" Target="../media/image373.png"/><Relationship Id="rId321" Type="http://schemas.openxmlformats.org/officeDocument/2006/relationships/customXml" Target="../ink/ink3495.xml"/><Relationship Id="rId419" Type="http://schemas.openxmlformats.org/officeDocument/2006/relationships/customXml" Target="../ink/ink3544.xml"/><Relationship Id="rId626" Type="http://schemas.openxmlformats.org/officeDocument/2006/relationships/customXml" Target="../ink/ink36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743.xml"/><Relationship Id="rId21" Type="http://schemas.openxmlformats.org/officeDocument/2006/relationships/customXml" Target="../ink/ink3695.xml"/><Relationship Id="rId324" Type="http://schemas.openxmlformats.org/officeDocument/2006/relationships/image" Target="../media/image536.png"/><Relationship Id="rId531" Type="http://schemas.openxmlformats.org/officeDocument/2006/relationships/image" Target="../media/image1100.png"/><Relationship Id="rId629" Type="http://schemas.openxmlformats.org/officeDocument/2006/relationships/image" Target="../media/image1177.png"/><Relationship Id="rId170" Type="http://schemas.openxmlformats.org/officeDocument/2006/relationships/image" Target="../media/image315.png"/><Relationship Id="rId268" Type="http://schemas.openxmlformats.org/officeDocument/2006/relationships/image" Target="../media/image466.png"/><Relationship Id="rId475" Type="http://schemas.openxmlformats.org/officeDocument/2006/relationships/customXml" Target="../ink/ink3922.xml"/><Relationship Id="rId32" Type="http://schemas.openxmlformats.org/officeDocument/2006/relationships/image" Target="../media/image139.png"/><Relationship Id="rId128" Type="http://schemas.openxmlformats.org/officeDocument/2006/relationships/image" Target="../media/image246.png"/><Relationship Id="rId335" Type="http://schemas.openxmlformats.org/officeDocument/2006/relationships/customXml" Target="../ink/ink3852.xml"/><Relationship Id="rId542" Type="http://schemas.openxmlformats.org/officeDocument/2006/relationships/customXml" Target="../ink/ink3955.xml"/><Relationship Id="rId181" Type="http://schemas.openxmlformats.org/officeDocument/2006/relationships/customXml" Target="../ink/ink3775.xml"/><Relationship Id="rId402" Type="http://schemas.openxmlformats.org/officeDocument/2006/relationships/image" Target="../media/image649.png"/><Relationship Id="rId279" Type="http://schemas.openxmlformats.org/officeDocument/2006/relationships/customXml" Target="../ink/ink3824.xml"/><Relationship Id="rId486" Type="http://schemas.openxmlformats.org/officeDocument/2006/relationships/customXml" Target="../ink/ink3927.xml"/><Relationship Id="rId43" Type="http://schemas.openxmlformats.org/officeDocument/2006/relationships/customXml" Target="../ink/ink3706.xml"/><Relationship Id="rId139" Type="http://schemas.openxmlformats.org/officeDocument/2006/relationships/customXml" Target="../ink/ink3754.xml"/><Relationship Id="rId346" Type="http://schemas.openxmlformats.org/officeDocument/2006/relationships/image" Target="../media/image547.png"/><Relationship Id="rId553" Type="http://schemas.openxmlformats.org/officeDocument/2006/relationships/image" Target="../media/image1115.png"/><Relationship Id="rId192" Type="http://schemas.openxmlformats.org/officeDocument/2006/relationships/image" Target="../media/image325.png"/><Relationship Id="rId206" Type="http://schemas.openxmlformats.org/officeDocument/2006/relationships/image" Target="../media/image435.png"/><Relationship Id="rId413" Type="http://schemas.openxmlformats.org/officeDocument/2006/relationships/customXml" Target="../ink/ink3891.xml"/><Relationship Id="rId497" Type="http://schemas.openxmlformats.org/officeDocument/2006/relationships/image" Target="../media/image1086.png"/><Relationship Id="rId620" Type="http://schemas.openxmlformats.org/officeDocument/2006/relationships/customXml" Target="../ink/ink3994.xml"/><Relationship Id="rId357" Type="http://schemas.openxmlformats.org/officeDocument/2006/relationships/customXml" Target="../ink/ink3863.xml"/><Relationship Id="rId54" Type="http://schemas.openxmlformats.org/officeDocument/2006/relationships/image" Target="../media/image150.png"/><Relationship Id="rId217" Type="http://schemas.openxmlformats.org/officeDocument/2006/relationships/customXml" Target="../ink/ink3793.xml"/><Relationship Id="rId564" Type="http://schemas.openxmlformats.org/officeDocument/2006/relationships/customXml" Target="../ink/ink3966.xml"/><Relationship Id="rId424" Type="http://schemas.openxmlformats.org/officeDocument/2006/relationships/image" Target="../media/image687.png"/><Relationship Id="rId631" Type="http://schemas.openxmlformats.org/officeDocument/2006/relationships/image" Target="../media/image1178.png"/><Relationship Id="rId270" Type="http://schemas.openxmlformats.org/officeDocument/2006/relationships/image" Target="../media/image467.png"/><Relationship Id="rId65" Type="http://schemas.openxmlformats.org/officeDocument/2006/relationships/customXml" Target="../ink/ink3717.xml"/><Relationship Id="rId130" Type="http://schemas.openxmlformats.org/officeDocument/2006/relationships/image" Target="../media/image247.png"/><Relationship Id="rId368" Type="http://schemas.openxmlformats.org/officeDocument/2006/relationships/image" Target="../media/image583.png"/><Relationship Id="rId575" Type="http://schemas.openxmlformats.org/officeDocument/2006/relationships/image" Target="../media/image1125.png"/><Relationship Id="rId228" Type="http://schemas.openxmlformats.org/officeDocument/2006/relationships/image" Target="../media/image446.png"/><Relationship Id="rId435" Type="http://schemas.openxmlformats.org/officeDocument/2006/relationships/customXml" Target="../ink/ink3902.xml"/><Relationship Id="rId642" Type="http://schemas.openxmlformats.org/officeDocument/2006/relationships/customXml" Target="../ink/ink4005.xml"/><Relationship Id="rId281" Type="http://schemas.openxmlformats.org/officeDocument/2006/relationships/customXml" Target="../ink/ink3825.xml"/><Relationship Id="rId502" Type="http://schemas.openxmlformats.org/officeDocument/2006/relationships/customXml" Target="../ink/ink3935.xml"/><Relationship Id="rId76" Type="http://schemas.openxmlformats.org/officeDocument/2006/relationships/image" Target="../media/image161.png"/><Relationship Id="rId141" Type="http://schemas.openxmlformats.org/officeDocument/2006/relationships/customXml" Target="../ink/ink3755.xml"/><Relationship Id="rId379" Type="http://schemas.openxmlformats.org/officeDocument/2006/relationships/customXml" Target="../ink/ink3874.xml"/><Relationship Id="rId586" Type="http://schemas.openxmlformats.org/officeDocument/2006/relationships/customXml" Target="../ink/ink3977.xml"/><Relationship Id="rId7" Type="http://schemas.openxmlformats.org/officeDocument/2006/relationships/customXml" Target="../ink/ink3688.xml"/><Relationship Id="rId239" Type="http://schemas.openxmlformats.org/officeDocument/2006/relationships/customXml" Target="../ink/ink3804.xml"/><Relationship Id="rId446" Type="http://schemas.openxmlformats.org/officeDocument/2006/relationships/image" Target="../media/image697.png"/><Relationship Id="rId653" Type="http://schemas.openxmlformats.org/officeDocument/2006/relationships/image" Target="../media/image1216.png"/><Relationship Id="rId292" Type="http://schemas.openxmlformats.org/officeDocument/2006/relationships/image" Target="../media/image478.png"/><Relationship Id="rId306" Type="http://schemas.openxmlformats.org/officeDocument/2006/relationships/image" Target="../media/image527.png"/><Relationship Id="rId87" Type="http://schemas.openxmlformats.org/officeDocument/2006/relationships/customXml" Target="../ink/ink3728.xml"/><Relationship Id="rId513" Type="http://schemas.openxmlformats.org/officeDocument/2006/relationships/image" Target="../media/image1092.png"/><Relationship Id="rId597" Type="http://schemas.openxmlformats.org/officeDocument/2006/relationships/image" Target="../media/image1191.png"/><Relationship Id="rId152" Type="http://schemas.openxmlformats.org/officeDocument/2006/relationships/image" Target="../media/image258.png"/><Relationship Id="rId457" Type="http://schemas.openxmlformats.org/officeDocument/2006/relationships/customXml" Target="../ink/ink3913.xml"/><Relationship Id="rId14" Type="http://schemas.openxmlformats.org/officeDocument/2006/relationships/image" Target="../media/image26.png"/><Relationship Id="rId317" Type="http://schemas.openxmlformats.org/officeDocument/2006/relationships/customXml" Target="../ink/ink3843.xml"/><Relationship Id="rId524" Type="http://schemas.openxmlformats.org/officeDocument/2006/relationships/customXml" Target="../ink/ink3946.xml"/><Relationship Id="rId98" Type="http://schemas.openxmlformats.org/officeDocument/2006/relationships/image" Target="../media/image170.png"/><Relationship Id="rId163" Type="http://schemas.openxmlformats.org/officeDocument/2006/relationships/customXml" Target="../ink/ink3766.xml"/><Relationship Id="rId370" Type="http://schemas.openxmlformats.org/officeDocument/2006/relationships/image" Target="../media/image633.png"/><Relationship Id="rId230" Type="http://schemas.openxmlformats.org/officeDocument/2006/relationships/image" Target="../media/image447.png"/><Relationship Id="rId468" Type="http://schemas.openxmlformats.org/officeDocument/2006/relationships/image" Target="../media/image707.png"/><Relationship Id="rId25" Type="http://schemas.openxmlformats.org/officeDocument/2006/relationships/customXml" Target="../ink/ink3697.xml"/><Relationship Id="rId328" Type="http://schemas.openxmlformats.org/officeDocument/2006/relationships/image" Target="../media/image538.png"/><Relationship Id="rId535" Type="http://schemas.openxmlformats.org/officeDocument/2006/relationships/image" Target="../media/image1102.png"/><Relationship Id="rId174" Type="http://schemas.openxmlformats.org/officeDocument/2006/relationships/image" Target="../media/image317.png"/><Relationship Id="rId381" Type="http://schemas.openxmlformats.org/officeDocument/2006/relationships/customXml" Target="../ink/ink3875.xml"/><Relationship Id="rId602" Type="http://schemas.openxmlformats.org/officeDocument/2006/relationships/customXml" Target="../ink/ink3985.xml"/><Relationship Id="rId241" Type="http://schemas.openxmlformats.org/officeDocument/2006/relationships/customXml" Target="../ink/ink3805.xml"/><Relationship Id="rId479" Type="http://schemas.openxmlformats.org/officeDocument/2006/relationships/customXml" Target="../ink/ink3924.xml"/><Relationship Id="rId36" Type="http://schemas.openxmlformats.org/officeDocument/2006/relationships/image" Target="../media/image141.png"/><Relationship Id="rId339" Type="http://schemas.openxmlformats.org/officeDocument/2006/relationships/customXml" Target="../ink/ink3854.xml"/><Relationship Id="rId546" Type="http://schemas.openxmlformats.org/officeDocument/2006/relationships/customXml" Target="../ink/ink3957.xml"/><Relationship Id="rId101" Type="http://schemas.openxmlformats.org/officeDocument/2006/relationships/customXml" Target="../ink/ink3735.xml"/><Relationship Id="rId185" Type="http://schemas.openxmlformats.org/officeDocument/2006/relationships/customXml" Target="../ink/ink3777.xml"/><Relationship Id="rId406" Type="http://schemas.openxmlformats.org/officeDocument/2006/relationships/image" Target="../media/image651.png"/><Relationship Id="rId392" Type="http://schemas.openxmlformats.org/officeDocument/2006/relationships/image" Target="../media/image644.png"/><Relationship Id="rId613" Type="http://schemas.openxmlformats.org/officeDocument/2006/relationships/image" Target="../media/image1199.png"/><Relationship Id="rId252" Type="http://schemas.openxmlformats.org/officeDocument/2006/relationships/image" Target="../media/image458.png"/><Relationship Id="rId47" Type="http://schemas.openxmlformats.org/officeDocument/2006/relationships/customXml" Target="../ink/ink3708.xml"/><Relationship Id="rId112" Type="http://schemas.openxmlformats.org/officeDocument/2006/relationships/image" Target="../media/image238.png"/><Relationship Id="rId557" Type="http://schemas.openxmlformats.org/officeDocument/2006/relationships/image" Target="../media/image1117.png"/><Relationship Id="rId196" Type="http://schemas.openxmlformats.org/officeDocument/2006/relationships/image" Target="../media/image328.png"/><Relationship Id="rId417" Type="http://schemas.openxmlformats.org/officeDocument/2006/relationships/customXml" Target="../ink/ink3893.xml"/><Relationship Id="rId624" Type="http://schemas.openxmlformats.org/officeDocument/2006/relationships/customXml" Target="../ink/ink3996.xml"/><Relationship Id="rId263" Type="http://schemas.openxmlformats.org/officeDocument/2006/relationships/customXml" Target="../ink/ink3816.xml"/><Relationship Id="rId470" Type="http://schemas.openxmlformats.org/officeDocument/2006/relationships/image" Target="../media/image708.png"/><Relationship Id="rId58" Type="http://schemas.openxmlformats.org/officeDocument/2006/relationships/image" Target="../media/image152.png"/><Relationship Id="rId123" Type="http://schemas.openxmlformats.org/officeDocument/2006/relationships/customXml" Target="../ink/ink3746.xml"/><Relationship Id="rId330" Type="http://schemas.openxmlformats.org/officeDocument/2006/relationships/image" Target="../media/image539.png"/><Relationship Id="rId568" Type="http://schemas.openxmlformats.org/officeDocument/2006/relationships/customXml" Target="../ink/ink3968.xml"/><Relationship Id="rId165" Type="http://schemas.openxmlformats.org/officeDocument/2006/relationships/customXml" Target="../ink/ink3767.xml"/><Relationship Id="rId372" Type="http://schemas.openxmlformats.org/officeDocument/2006/relationships/image" Target="../media/image634.png"/><Relationship Id="rId428" Type="http://schemas.openxmlformats.org/officeDocument/2006/relationships/image" Target="../media/image689.png"/><Relationship Id="rId635" Type="http://schemas.openxmlformats.org/officeDocument/2006/relationships/image" Target="../media/image1207.png"/><Relationship Id="rId232" Type="http://schemas.openxmlformats.org/officeDocument/2006/relationships/image" Target="../media/image448.png"/><Relationship Id="rId274" Type="http://schemas.openxmlformats.org/officeDocument/2006/relationships/image" Target="../media/image469.png"/><Relationship Id="rId481" Type="http://schemas.openxmlformats.org/officeDocument/2006/relationships/customXml" Target="../ink/ink3925.xml"/><Relationship Id="rId27" Type="http://schemas.openxmlformats.org/officeDocument/2006/relationships/customXml" Target="../ink/ink3698.xml"/><Relationship Id="rId69" Type="http://schemas.openxmlformats.org/officeDocument/2006/relationships/customXml" Target="../ink/ink3719.xml"/><Relationship Id="rId134" Type="http://schemas.openxmlformats.org/officeDocument/2006/relationships/image" Target="../media/image249.png"/><Relationship Id="rId537" Type="http://schemas.openxmlformats.org/officeDocument/2006/relationships/image" Target="../media/image1103.png"/><Relationship Id="rId579" Type="http://schemas.openxmlformats.org/officeDocument/2006/relationships/image" Target="../media/image988.png"/><Relationship Id="rId80" Type="http://schemas.openxmlformats.org/officeDocument/2006/relationships/image" Target="../media/image163.png"/><Relationship Id="rId176" Type="http://schemas.openxmlformats.org/officeDocument/2006/relationships/image" Target="../media/image318.png"/><Relationship Id="rId341" Type="http://schemas.openxmlformats.org/officeDocument/2006/relationships/customXml" Target="../ink/ink3855.xml"/><Relationship Id="rId383" Type="http://schemas.openxmlformats.org/officeDocument/2006/relationships/customXml" Target="../ink/ink3876.xml"/><Relationship Id="rId439" Type="http://schemas.openxmlformats.org/officeDocument/2006/relationships/customXml" Target="../ink/ink3904.xml"/><Relationship Id="rId590" Type="http://schemas.openxmlformats.org/officeDocument/2006/relationships/customXml" Target="../ink/ink3979.xml"/><Relationship Id="rId604" Type="http://schemas.openxmlformats.org/officeDocument/2006/relationships/customXml" Target="../ink/ink3986.xml"/><Relationship Id="rId646" Type="http://schemas.openxmlformats.org/officeDocument/2006/relationships/customXml" Target="../ink/ink4007.xml"/><Relationship Id="rId201" Type="http://schemas.openxmlformats.org/officeDocument/2006/relationships/customXml" Target="../ink/ink3785.xml"/><Relationship Id="rId243" Type="http://schemas.openxmlformats.org/officeDocument/2006/relationships/customXml" Target="../ink/ink3806.xml"/><Relationship Id="rId285" Type="http://schemas.openxmlformats.org/officeDocument/2006/relationships/customXml" Target="../ink/ink3827.xml"/><Relationship Id="rId450" Type="http://schemas.openxmlformats.org/officeDocument/2006/relationships/image" Target="../media/image699.png"/><Relationship Id="rId506" Type="http://schemas.openxmlformats.org/officeDocument/2006/relationships/customXml" Target="../ink/ink3937.xml"/><Relationship Id="rId38" Type="http://schemas.openxmlformats.org/officeDocument/2006/relationships/image" Target="../media/image142.png"/><Relationship Id="rId103" Type="http://schemas.openxmlformats.org/officeDocument/2006/relationships/customXml" Target="../ink/ink3736.xml"/><Relationship Id="rId310" Type="http://schemas.openxmlformats.org/officeDocument/2006/relationships/image" Target="../media/image529.png"/><Relationship Id="rId492" Type="http://schemas.openxmlformats.org/officeDocument/2006/relationships/customXml" Target="../ink/ink3930.xml"/><Relationship Id="rId548" Type="http://schemas.openxmlformats.org/officeDocument/2006/relationships/customXml" Target="../ink/ink3958.xml"/><Relationship Id="rId91" Type="http://schemas.openxmlformats.org/officeDocument/2006/relationships/customXml" Target="../ink/ink3730.xml"/><Relationship Id="rId145" Type="http://schemas.openxmlformats.org/officeDocument/2006/relationships/customXml" Target="../ink/ink3757.xml"/><Relationship Id="rId187" Type="http://schemas.openxmlformats.org/officeDocument/2006/relationships/customXml" Target="../ink/ink3778.xml"/><Relationship Id="rId352" Type="http://schemas.openxmlformats.org/officeDocument/2006/relationships/image" Target="../media/image550.png"/><Relationship Id="rId394" Type="http://schemas.openxmlformats.org/officeDocument/2006/relationships/image" Target="../media/image645.png"/><Relationship Id="rId408" Type="http://schemas.openxmlformats.org/officeDocument/2006/relationships/image" Target="../media/image652.png"/><Relationship Id="rId615" Type="http://schemas.openxmlformats.org/officeDocument/2006/relationships/image" Target="../media/image1170.png"/><Relationship Id="rId212" Type="http://schemas.openxmlformats.org/officeDocument/2006/relationships/image" Target="../media/image438.png"/><Relationship Id="rId254" Type="http://schemas.openxmlformats.org/officeDocument/2006/relationships/image" Target="../media/image459.png"/><Relationship Id="rId657" Type="http://schemas.openxmlformats.org/officeDocument/2006/relationships/image" Target="../media/image1219.png"/><Relationship Id="rId49" Type="http://schemas.openxmlformats.org/officeDocument/2006/relationships/customXml" Target="../ink/ink3709.xml"/><Relationship Id="rId114" Type="http://schemas.openxmlformats.org/officeDocument/2006/relationships/image" Target="../media/image239.png"/><Relationship Id="rId296" Type="http://schemas.openxmlformats.org/officeDocument/2006/relationships/image" Target="../media/image522.png"/><Relationship Id="rId461" Type="http://schemas.openxmlformats.org/officeDocument/2006/relationships/customXml" Target="../ink/ink3915.xml"/><Relationship Id="rId517" Type="http://schemas.openxmlformats.org/officeDocument/2006/relationships/image" Target="../media/image1094.png"/><Relationship Id="rId559" Type="http://schemas.openxmlformats.org/officeDocument/2006/relationships/image" Target="../media/image1118.png"/><Relationship Id="rId60" Type="http://schemas.openxmlformats.org/officeDocument/2006/relationships/image" Target="../media/image153.png"/><Relationship Id="rId156" Type="http://schemas.openxmlformats.org/officeDocument/2006/relationships/image" Target="../media/image260.png"/><Relationship Id="rId198" Type="http://schemas.openxmlformats.org/officeDocument/2006/relationships/image" Target="../media/image373.png"/><Relationship Id="rId321" Type="http://schemas.openxmlformats.org/officeDocument/2006/relationships/customXml" Target="../ink/ink3845.xml"/><Relationship Id="rId363" Type="http://schemas.openxmlformats.org/officeDocument/2006/relationships/customXml" Target="../ink/ink3866.xml"/><Relationship Id="rId419" Type="http://schemas.openxmlformats.org/officeDocument/2006/relationships/customXml" Target="../ink/ink3894.xml"/><Relationship Id="rId570" Type="http://schemas.openxmlformats.org/officeDocument/2006/relationships/customXml" Target="../ink/ink3969.xml"/><Relationship Id="rId626" Type="http://schemas.openxmlformats.org/officeDocument/2006/relationships/customXml" Target="../ink/ink3997.xml"/><Relationship Id="rId223" Type="http://schemas.openxmlformats.org/officeDocument/2006/relationships/customXml" Target="../ink/ink3796.xml"/><Relationship Id="rId430" Type="http://schemas.openxmlformats.org/officeDocument/2006/relationships/image" Target="../media/image663.png"/><Relationship Id="rId18" Type="http://schemas.openxmlformats.org/officeDocument/2006/relationships/image" Target="../media/image28.png"/><Relationship Id="rId265" Type="http://schemas.openxmlformats.org/officeDocument/2006/relationships/customXml" Target="../ink/ink3817.xml"/><Relationship Id="rId472" Type="http://schemas.openxmlformats.org/officeDocument/2006/relationships/image" Target="../media/image827.png"/><Relationship Id="rId528" Type="http://schemas.openxmlformats.org/officeDocument/2006/relationships/customXml" Target="../ink/ink3948.xml"/><Relationship Id="rId125" Type="http://schemas.openxmlformats.org/officeDocument/2006/relationships/customXml" Target="../ink/ink3747.xml"/><Relationship Id="rId167" Type="http://schemas.openxmlformats.org/officeDocument/2006/relationships/customXml" Target="../ink/ink3768.xml"/><Relationship Id="rId332" Type="http://schemas.openxmlformats.org/officeDocument/2006/relationships/image" Target="../media/image540.png"/><Relationship Id="rId374" Type="http://schemas.openxmlformats.org/officeDocument/2006/relationships/image" Target="../media/image635.png"/><Relationship Id="rId581" Type="http://schemas.openxmlformats.org/officeDocument/2006/relationships/image" Target="../media/image1127.png"/><Relationship Id="rId71" Type="http://schemas.openxmlformats.org/officeDocument/2006/relationships/customXml" Target="../ink/ink3720.xml"/><Relationship Id="rId234" Type="http://schemas.openxmlformats.org/officeDocument/2006/relationships/image" Target="../media/image449.png"/><Relationship Id="rId637" Type="http://schemas.openxmlformats.org/officeDocument/2006/relationships/image" Target="../media/image1208.png"/><Relationship Id="rId2" Type="http://schemas.openxmlformats.org/officeDocument/2006/relationships/image" Target="../media/image1.png"/><Relationship Id="rId29" Type="http://schemas.openxmlformats.org/officeDocument/2006/relationships/customXml" Target="../ink/ink3699.xml"/><Relationship Id="rId276" Type="http://schemas.openxmlformats.org/officeDocument/2006/relationships/image" Target="../media/image514.png"/><Relationship Id="rId441" Type="http://schemas.openxmlformats.org/officeDocument/2006/relationships/customXml" Target="../ink/ink3905.xml"/><Relationship Id="rId483" Type="http://schemas.openxmlformats.org/officeDocument/2006/relationships/image" Target="../media/image914.png"/><Relationship Id="rId539" Type="http://schemas.openxmlformats.org/officeDocument/2006/relationships/image" Target="../media/image1104.png"/><Relationship Id="rId40" Type="http://schemas.openxmlformats.org/officeDocument/2006/relationships/image" Target="../media/image143.png"/><Relationship Id="rId136" Type="http://schemas.openxmlformats.org/officeDocument/2006/relationships/image" Target="../media/image250.png"/><Relationship Id="rId178" Type="http://schemas.openxmlformats.org/officeDocument/2006/relationships/image" Target="../media/image319.png"/><Relationship Id="rId301" Type="http://schemas.openxmlformats.org/officeDocument/2006/relationships/customXml" Target="../ink/ink3835.xml"/><Relationship Id="rId343" Type="http://schemas.openxmlformats.org/officeDocument/2006/relationships/customXml" Target="../ink/ink3856.xml"/><Relationship Id="rId550" Type="http://schemas.openxmlformats.org/officeDocument/2006/relationships/customXml" Target="../ink/ink3959.xml"/><Relationship Id="rId82" Type="http://schemas.openxmlformats.org/officeDocument/2006/relationships/image" Target="../media/image164.png"/><Relationship Id="rId203" Type="http://schemas.openxmlformats.org/officeDocument/2006/relationships/customXml" Target="../ink/ink3786.xml"/><Relationship Id="rId385" Type="http://schemas.openxmlformats.org/officeDocument/2006/relationships/customXml" Target="../ink/ink3877.xml"/><Relationship Id="rId592" Type="http://schemas.openxmlformats.org/officeDocument/2006/relationships/customXml" Target="../ink/ink3980.xml"/><Relationship Id="rId606" Type="http://schemas.openxmlformats.org/officeDocument/2006/relationships/customXml" Target="../ink/ink3987.xml"/><Relationship Id="rId648" Type="http://schemas.openxmlformats.org/officeDocument/2006/relationships/customXml" Target="../ink/ink4008.xml"/><Relationship Id="rId245" Type="http://schemas.openxmlformats.org/officeDocument/2006/relationships/customXml" Target="../ink/ink3807.xml"/><Relationship Id="rId287" Type="http://schemas.openxmlformats.org/officeDocument/2006/relationships/customXml" Target="../ink/ink3828.xml"/><Relationship Id="rId410" Type="http://schemas.openxmlformats.org/officeDocument/2006/relationships/image" Target="../media/image653.png"/><Relationship Id="rId452" Type="http://schemas.openxmlformats.org/officeDocument/2006/relationships/image" Target="../media/image700.png"/><Relationship Id="rId494" Type="http://schemas.openxmlformats.org/officeDocument/2006/relationships/customXml" Target="../ink/ink3931.xml"/><Relationship Id="rId508" Type="http://schemas.openxmlformats.org/officeDocument/2006/relationships/customXml" Target="../ink/ink3938.xml"/><Relationship Id="rId105" Type="http://schemas.openxmlformats.org/officeDocument/2006/relationships/customXml" Target="../ink/ink3737.xml"/><Relationship Id="rId147" Type="http://schemas.openxmlformats.org/officeDocument/2006/relationships/customXml" Target="../ink/ink3758.xml"/><Relationship Id="rId312" Type="http://schemas.openxmlformats.org/officeDocument/2006/relationships/image" Target="../media/image530.png"/><Relationship Id="rId354" Type="http://schemas.openxmlformats.org/officeDocument/2006/relationships/image" Target="../media/image509.png"/><Relationship Id="rId51" Type="http://schemas.openxmlformats.org/officeDocument/2006/relationships/customXml" Target="../ink/ink3710.xml"/><Relationship Id="rId93" Type="http://schemas.openxmlformats.org/officeDocument/2006/relationships/customXml" Target="../ink/ink3731.xml"/><Relationship Id="rId189" Type="http://schemas.openxmlformats.org/officeDocument/2006/relationships/customXml" Target="../ink/ink3779.xml"/><Relationship Id="rId396" Type="http://schemas.openxmlformats.org/officeDocument/2006/relationships/image" Target="../media/image646.png"/><Relationship Id="rId561" Type="http://schemas.openxmlformats.org/officeDocument/2006/relationships/image" Target="../media/image1119.png"/><Relationship Id="rId617" Type="http://schemas.openxmlformats.org/officeDocument/2006/relationships/image" Target="../media/image1200.png"/><Relationship Id="rId214" Type="http://schemas.openxmlformats.org/officeDocument/2006/relationships/image" Target="../media/image439.png"/><Relationship Id="rId256" Type="http://schemas.openxmlformats.org/officeDocument/2006/relationships/image" Target="../media/image460.png"/><Relationship Id="rId298" Type="http://schemas.openxmlformats.org/officeDocument/2006/relationships/image" Target="../media/image523.png"/><Relationship Id="rId421" Type="http://schemas.openxmlformats.org/officeDocument/2006/relationships/customXml" Target="../ink/ink3895.xml"/><Relationship Id="rId463" Type="http://schemas.openxmlformats.org/officeDocument/2006/relationships/customXml" Target="../ink/ink3916.xml"/><Relationship Id="rId519" Type="http://schemas.openxmlformats.org/officeDocument/2006/relationships/image" Target="../media/image1095.png"/><Relationship Id="rId116" Type="http://schemas.openxmlformats.org/officeDocument/2006/relationships/image" Target="../media/image240.png"/><Relationship Id="rId158" Type="http://schemas.openxmlformats.org/officeDocument/2006/relationships/image" Target="../media/image309.png"/><Relationship Id="rId323" Type="http://schemas.openxmlformats.org/officeDocument/2006/relationships/customXml" Target="../ink/ink3846.xml"/><Relationship Id="rId530" Type="http://schemas.openxmlformats.org/officeDocument/2006/relationships/customXml" Target="../ink/ink3949.xml"/><Relationship Id="rId20" Type="http://schemas.openxmlformats.org/officeDocument/2006/relationships/image" Target="../media/image29.png"/><Relationship Id="rId62" Type="http://schemas.openxmlformats.org/officeDocument/2006/relationships/image" Target="../media/image154.png"/><Relationship Id="rId365" Type="http://schemas.openxmlformats.org/officeDocument/2006/relationships/customXml" Target="../ink/ink3867.xml"/><Relationship Id="rId572" Type="http://schemas.openxmlformats.org/officeDocument/2006/relationships/customXml" Target="../ink/ink3970.xml"/><Relationship Id="rId628" Type="http://schemas.openxmlformats.org/officeDocument/2006/relationships/customXml" Target="../ink/ink3998.xml"/><Relationship Id="rId225" Type="http://schemas.openxmlformats.org/officeDocument/2006/relationships/customXml" Target="../ink/ink3797.xml"/><Relationship Id="rId267" Type="http://schemas.openxmlformats.org/officeDocument/2006/relationships/customXml" Target="../ink/ink3818.xml"/><Relationship Id="rId432" Type="http://schemas.openxmlformats.org/officeDocument/2006/relationships/image" Target="../media/image690.png"/><Relationship Id="rId474" Type="http://schemas.openxmlformats.org/officeDocument/2006/relationships/image" Target="../media/image828.png"/><Relationship Id="rId127" Type="http://schemas.openxmlformats.org/officeDocument/2006/relationships/customXml" Target="../ink/ink3748.xml"/><Relationship Id="rId31" Type="http://schemas.openxmlformats.org/officeDocument/2006/relationships/customXml" Target="../ink/ink3700.xml"/><Relationship Id="rId73" Type="http://schemas.openxmlformats.org/officeDocument/2006/relationships/customXml" Target="../ink/ink3721.xml"/><Relationship Id="rId169" Type="http://schemas.openxmlformats.org/officeDocument/2006/relationships/customXml" Target="../ink/ink3769.xml"/><Relationship Id="rId334" Type="http://schemas.openxmlformats.org/officeDocument/2006/relationships/image" Target="../media/image541.png"/><Relationship Id="rId376" Type="http://schemas.openxmlformats.org/officeDocument/2006/relationships/image" Target="../media/image636.png"/><Relationship Id="rId541" Type="http://schemas.openxmlformats.org/officeDocument/2006/relationships/image" Target="../media/image1105.png"/><Relationship Id="rId583" Type="http://schemas.openxmlformats.org/officeDocument/2006/relationships/image" Target="../media/image990.png"/><Relationship Id="rId639" Type="http://schemas.openxmlformats.org/officeDocument/2006/relationships/image" Target="../media/image1209.png"/><Relationship Id="rId4" Type="http://schemas.openxmlformats.org/officeDocument/2006/relationships/image" Target="../media/image21.png"/><Relationship Id="rId180" Type="http://schemas.openxmlformats.org/officeDocument/2006/relationships/image" Target="../media/image320.png"/><Relationship Id="rId236" Type="http://schemas.openxmlformats.org/officeDocument/2006/relationships/image" Target="../media/image450.png"/><Relationship Id="rId278" Type="http://schemas.openxmlformats.org/officeDocument/2006/relationships/image" Target="../media/image515.png"/><Relationship Id="rId401" Type="http://schemas.openxmlformats.org/officeDocument/2006/relationships/customXml" Target="../ink/ink3885.xml"/><Relationship Id="rId443" Type="http://schemas.openxmlformats.org/officeDocument/2006/relationships/customXml" Target="../ink/ink3906.xml"/><Relationship Id="rId650" Type="http://schemas.openxmlformats.org/officeDocument/2006/relationships/customXml" Target="../ink/ink4009.xml"/><Relationship Id="rId303" Type="http://schemas.openxmlformats.org/officeDocument/2006/relationships/customXml" Target="../ink/ink3836.xml"/><Relationship Id="rId485" Type="http://schemas.openxmlformats.org/officeDocument/2006/relationships/image" Target="../media/image1080.png"/><Relationship Id="rId42" Type="http://schemas.openxmlformats.org/officeDocument/2006/relationships/image" Target="../media/image144.png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345" Type="http://schemas.openxmlformats.org/officeDocument/2006/relationships/customXml" Target="../ink/ink3857.xml"/><Relationship Id="rId387" Type="http://schemas.openxmlformats.org/officeDocument/2006/relationships/customXml" Target="../ink/ink3878.xml"/><Relationship Id="rId510" Type="http://schemas.openxmlformats.org/officeDocument/2006/relationships/customXml" Target="../ink/ink3939.xml"/><Relationship Id="rId552" Type="http://schemas.openxmlformats.org/officeDocument/2006/relationships/customXml" Target="../ink/ink3960.xml"/><Relationship Id="rId594" Type="http://schemas.openxmlformats.org/officeDocument/2006/relationships/customXml" Target="../ink/ink3981.xml"/><Relationship Id="rId608" Type="http://schemas.openxmlformats.org/officeDocument/2006/relationships/customXml" Target="../ink/ink3988.xml"/><Relationship Id="rId191" Type="http://schemas.openxmlformats.org/officeDocument/2006/relationships/customXml" Target="../ink/ink3780.xml"/><Relationship Id="rId205" Type="http://schemas.openxmlformats.org/officeDocument/2006/relationships/customXml" Target="../ink/ink3787.xml"/><Relationship Id="rId247" Type="http://schemas.openxmlformats.org/officeDocument/2006/relationships/customXml" Target="../ink/ink3808.xml"/><Relationship Id="rId412" Type="http://schemas.openxmlformats.org/officeDocument/2006/relationships/image" Target="../media/image654.png"/><Relationship Id="rId107" Type="http://schemas.openxmlformats.org/officeDocument/2006/relationships/customXml" Target="../ink/ink3738.xml"/><Relationship Id="rId289" Type="http://schemas.openxmlformats.org/officeDocument/2006/relationships/customXml" Target="../ink/ink3829.xml"/><Relationship Id="rId454" Type="http://schemas.openxmlformats.org/officeDocument/2006/relationships/image" Target="../media/image701.png"/><Relationship Id="rId496" Type="http://schemas.openxmlformats.org/officeDocument/2006/relationships/customXml" Target="../ink/ink3932.xml"/><Relationship Id="rId11" Type="http://schemas.openxmlformats.org/officeDocument/2006/relationships/customXml" Target="../ink/ink3690.xml"/><Relationship Id="rId53" Type="http://schemas.openxmlformats.org/officeDocument/2006/relationships/customXml" Target="../ink/ink3711.xml"/><Relationship Id="rId149" Type="http://schemas.openxmlformats.org/officeDocument/2006/relationships/customXml" Target="../ink/ink3759.xml"/><Relationship Id="rId314" Type="http://schemas.openxmlformats.org/officeDocument/2006/relationships/image" Target="../media/image531.png"/><Relationship Id="rId356" Type="http://schemas.openxmlformats.org/officeDocument/2006/relationships/image" Target="../media/image551.png"/><Relationship Id="rId398" Type="http://schemas.openxmlformats.org/officeDocument/2006/relationships/image" Target="../media/image647.png"/><Relationship Id="rId521" Type="http://schemas.openxmlformats.org/officeDocument/2006/relationships/image" Target="../media/image1040.png"/><Relationship Id="rId563" Type="http://schemas.openxmlformats.org/officeDocument/2006/relationships/image" Target="../media/image1120.png"/><Relationship Id="rId619" Type="http://schemas.openxmlformats.org/officeDocument/2006/relationships/image" Target="../media/image1201.png"/><Relationship Id="rId95" Type="http://schemas.openxmlformats.org/officeDocument/2006/relationships/customXml" Target="../ink/ink3732.xml"/><Relationship Id="rId160" Type="http://schemas.openxmlformats.org/officeDocument/2006/relationships/image" Target="../media/image310.png"/><Relationship Id="rId216" Type="http://schemas.openxmlformats.org/officeDocument/2006/relationships/image" Target="../media/image440.png"/><Relationship Id="rId423" Type="http://schemas.openxmlformats.org/officeDocument/2006/relationships/customXml" Target="../ink/ink3896.xml"/><Relationship Id="rId258" Type="http://schemas.openxmlformats.org/officeDocument/2006/relationships/image" Target="../media/image461.png"/><Relationship Id="rId465" Type="http://schemas.openxmlformats.org/officeDocument/2006/relationships/customXml" Target="../ink/ink3917.xml"/><Relationship Id="rId630" Type="http://schemas.openxmlformats.org/officeDocument/2006/relationships/customXml" Target="../ink/ink3999.xml"/><Relationship Id="rId22" Type="http://schemas.openxmlformats.org/officeDocument/2006/relationships/image" Target="../media/image67.png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325" Type="http://schemas.openxmlformats.org/officeDocument/2006/relationships/customXml" Target="../ink/ink3847.xml"/><Relationship Id="rId367" Type="http://schemas.openxmlformats.org/officeDocument/2006/relationships/customXml" Target="../ink/ink3868.xml"/><Relationship Id="rId532" Type="http://schemas.openxmlformats.org/officeDocument/2006/relationships/customXml" Target="../ink/ink3950.xml"/><Relationship Id="rId574" Type="http://schemas.openxmlformats.org/officeDocument/2006/relationships/customXml" Target="../ink/ink3971.xml"/><Relationship Id="rId171" Type="http://schemas.openxmlformats.org/officeDocument/2006/relationships/customXml" Target="../ink/ink3770.xml"/><Relationship Id="rId227" Type="http://schemas.openxmlformats.org/officeDocument/2006/relationships/customXml" Target="../ink/ink3798.xml"/><Relationship Id="rId269" Type="http://schemas.openxmlformats.org/officeDocument/2006/relationships/customXml" Target="../ink/ink3819.xml"/><Relationship Id="rId434" Type="http://schemas.openxmlformats.org/officeDocument/2006/relationships/image" Target="../media/image691.png"/><Relationship Id="rId476" Type="http://schemas.openxmlformats.org/officeDocument/2006/relationships/image" Target="../media/image829.png"/><Relationship Id="rId641" Type="http://schemas.openxmlformats.org/officeDocument/2006/relationships/image" Target="../media/image1210.png"/><Relationship Id="rId33" Type="http://schemas.openxmlformats.org/officeDocument/2006/relationships/customXml" Target="../ink/ink3701.xml"/><Relationship Id="rId129" Type="http://schemas.openxmlformats.org/officeDocument/2006/relationships/customXml" Target="../ink/ink3749.xml"/><Relationship Id="rId280" Type="http://schemas.openxmlformats.org/officeDocument/2006/relationships/image" Target="../media/image472.png"/><Relationship Id="rId336" Type="http://schemas.openxmlformats.org/officeDocument/2006/relationships/image" Target="../media/image542.png"/><Relationship Id="rId501" Type="http://schemas.openxmlformats.org/officeDocument/2006/relationships/image" Target="../media/image1087.png"/><Relationship Id="rId543" Type="http://schemas.openxmlformats.org/officeDocument/2006/relationships/image" Target="../media/image1106.png"/><Relationship Id="rId75" Type="http://schemas.openxmlformats.org/officeDocument/2006/relationships/customXml" Target="../ink/ink3722.xml"/><Relationship Id="rId140" Type="http://schemas.openxmlformats.org/officeDocument/2006/relationships/image" Target="../media/image252.png"/><Relationship Id="rId182" Type="http://schemas.openxmlformats.org/officeDocument/2006/relationships/image" Target="../media/image321.png"/><Relationship Id="rId378" Type="http://schemas.openxmlformats.org/officeDocument/2006/relationships/image" Target="../media/image637.png"/><Relationship Id="rId403" Type="http://schemas.openxmlformats.org/officeDocument/2006/relationships/customXml" Target="../ink/ink3886.xml"/><Relationship Id="rId585" Type="http://schemas.openxmlformats.org/officeDocument/2006/relationships/image" Target="../media/image1128.png"/><Relationship Id="rId6" Type="http://schemas.openxmlformats.org/officeDocument/2006/relationships/image" Target="../media/image22.png"/><Relationship Id="rId238" Type="http://schemas.openxmlformats.org/officeDocument/2006/relationships/image" Target="../media/image451.png"/><Relationship Id="rId445" Type="http://schemas.openxmlformats.org/officeDocument/2006/relationships/customXml" Target="../ink/ink3907.xml"/><Relationship Id="rId487" Type="http://schemas.openxmlformats.org/officeDocument/2006/relationships/image" Target="../media/image1081.png"/><Relationship Id="rId610" Type="http://schemas.openxmlformats.org/officeDocument/2006/relationships/customXml" Target="../ink/ink3989.xml"/><Relationship Id="rId652" Type="http://schemas.openxmlformats.org/officeDocument/2006/relationships/customXml" Target="../ink/ink4010.xml"/><Relationship Id="rId291" Type="http://schemas.openxmlformats.org/officeDocument/2006/relationships/customXml" Target="../ink/ink3830.xml"/><Relationship Id="rId305" Type="http://schemas.openxmlformats.org/officeDocument/2006/relationships/customXml" Target="../ink/ink3837.xml"/><Relationship Id="rId347" Type="http://schemas.openxmlformats.org/officeDocument/2006/relationships/customXml" Target="../ink/ink3858.xml"/><Relationship Id="rId512" Type="http://schemas.openxmlformats.org/officeDocument/2006/relationships/customXml" Target="../ink/ink3940.xml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3760.xml"/><Relationship Id="rId389" Type="http://schemas.openxmlformats.org/officeDocument/2006/relationships/customXml" Target="../ink/ink3879.xml"/><Relationship Id="rId554" Type="http://schemas.openxmlformats.org/officeDocument/2006/relationships/customXml" Target="../ink/ink3961.xml"/><Relationship Id="rId596" Type="http://schemas.openxmlformats.org/officeDocument/2006/relationships/customXml" Target="../ink/ink3982.xml"/><Relationship Id="rId193" Type="http://schemas.openxmlformats.org/officeDocument/2006/relationships/customXml" Target="../ink/ink3781.xml"/><Relationship Id="rId207" Type="http://schemas.openxmlformats.org/officeDocument/2006/relationships/customXml" Target="../ink/ink3788.xml"/><Relationship Id="rId249" Type="http://schemas.openxmlformats.org/officeDocument/2006/relationships/customXml" Target="../ink/ink3809.xml"/><Relationship Id="rId414" Type="http://schemas.openxmlformats.org/officeDocument/2006/relationships/image" Target="../media/image655.png"/><Relationship Id="rId456" Type="http://schemas.openxmlformats.org/officeDocument/2006/relationships/image" Target="../media/image702.png"/><Relationship Id="rId498" Type="http://schemas.openxmlformats.org/officeDocument/2006/relationships/customXml" Target="../ink/ink3933.xml"/><Relationship Id="rId621" Type="http://schemas.openxmlformats.org/officeDocument/2006/relationships/image" Target="../media/image1202.png"/><Relationship Id="rId13" Type="http://schemas.openxmlformats.org/officeDocument/2006/relationships/customXml" Target="../ink/ink3691.xml"/><Relationship Id="rId109" Type="http://schemas.openxmlformats.org/officeDocument/2006/relationships/customXml" Target="../ink/ink3739.xml"/><Relationship Id="rId260" Type="http://schemas.openxmlformats.org/officeDocument/2006/relationships/image" Target="../media/image462.png"/><Relationship Id="rId316" Type="http://schemas.openxmlformats.org/officeDocument/2006/relationships/image" Target="../media/image532.png"/><Relationship Id="rId523" Type="http://schemas.openxmlformats.org/officeDocument/2006/relationships/image" Target="../media/image1096.png"/><Relationship Id="rId55" Type="http://schemas.openxmlformats.org/officeDocument/2006/relationships/customXml" Target="../ink/ink3712.xml"/><Relationship Id="rId97" Type="http://schemas.openxmlformats.org/officeDocument/2006/relationships/customXml" Target="../ink/ink3733.xml"/><Relationship Id="rId120" Type="http://schemas.openxmlformats.org/officeDocument/2006/relationships/image" Target="../media/image242.png"/><Relationship Id="rId358" Type="http://schemas.openxmlformats.org/officeDocument/2006/relationships/image" Target="../media/image552.png"/><Relationship Id="rId565" Type="http://schemas.openxmlformats.org/officeDocument/2006/relationships/image" Target="../media/image981.png"/><Relationship Id="rId162" Type="http://schemas.openxmlformats.org/officeDocument/2006/relationships/image" Target="../media/image311.png"/><Relationship Id="rId218" Type="http://schemas.openxmlformats.org/officeDocument/2006/relationships/image" Target="../media/image441.png"/><Relationship Id="rId425" Type="http://schemas.openxmlformats.org/officeDocument/2006/relationships/customXml" Target="../ink/ink3897.xml"/><Relationship Id="rId467" Type="http://schemas.openxmlformats.org/officeDocument/2006/relationships/customXml" Target="../ink/ink3918.xml"/><Relationship Id="rId632" Type="http://schemas.openxmlformats.org/officeDocument/2006/relationships/customXml" Target="../ink/ink4000.xml"/><Relationship Id="rId271" Type="http://schemas.openxmlformats.org/officeDocument/2006/relationships/customXml" Target="../ink/ink3820.xml"/><Relationship Id="rId24" Type="http://schemas.openxmlformats.org/officeDocument/2006/relationships/image" Target="../media/image135.png"/><Relationship Id="rId66" Type="http://schemas.openxmlformats.org/officeDocument/2006/relationships/image" Target="../media/image156.png"/><Relationship Id="rId131" Type="http://schemas.openxmlformats.org/officeDocument/2006/relationships/customXml" Target="../ink/ink3750.xml"/><Relationship Id="rId327" Type="http://schemas.openxmlformats.org/officeDocument/2006/relationships/customXml" Target="../ink/ink3848.xml"/><Relationship Id="rId369" Type="http://schemas.openxmlformats.org/officeDocument/2006/relationships/customXml" Target="../ink/ink3869.xml"/><Relationship Id="rId534" Type="http://schemas.openxmlformats.org/officeDocument/2006/relationships/customXml" Target="../ink/ink3951.xml"/><Relationship Id="rId576" Type="http://schemas.openxmlformats.org/officeDocument/2006/relationships/customXml" Target="../ink/ink3972.xml"/><Relationship Id="rId173" Type="http://schemas.openxmlformats.org/officeDocument/2006/relationships/customXml" Target="../ink/ink3771.xml"/><Relationship Id="rId229" Type="http://schemas.openxmlformats.org/officeDocument/2006/relationships/customXml" Target="../ink/ink3799.xml"/><Relationship Id="rId380" Type="http://schemas.openxmlformats.org/officeDocument/2006/relationships/image" Target="../media/image638.png"/><Relationship Id="rId436" Type="http://schemas.openxmlformats.org/officeDocument/2006/relationships/image" Target="../media/image692.png"/><Relationship Id="rId601" Type="http://schemas.openxmlformats.org/officeDocument/2006/relationships/image" Target="../media/image1193.png"/><Relationship Id="rId643" Type="http://schemas.openxmlformats.org/officeDocument/2006/relationships/image" Target="../media/image1211.png"/><Relationship Id="rId240" Type="http://schemas.openxmlformats.org/officeDocument/2006/relationships/image" Target="../media/image452.png"/><Relationship Id="rId478" Type="http://schemas.openxmlformats.org/officeDocument/2006/relationships/image" Target="../media/image919.png"/><Relationship Id="rId35" Type="http://schemas.openxmlformats.org/officeDocument/2006/relationships/customXml" Target="../ink/ink3702.xml"/><Relationship Id="rId77" Type="http://schemas.openxmlformats.org/officeDocument/2006/relationships/customXml" Target="../ink/ink3723.xml"/><Relationship Id="rId100" Type="http://schemas.openxmlformats.org/officeDocument/2006/relationships/image" Target="../media/image232.png"/><Relationship Id="rId282" Type="http://schemas.openxmlformats.org/officeDocument/2006/relationships/image" Target="../media/image516.png"/><Relationship Id="rId338" Type="http://schemas.openxmlformats.org/officeDocument/2006/relationships/image" Target="../media/image543.png"/><Relationship Id="rId503" Type="http://schemas.openxmlformats.org/officeDocument/2006/relationships/image" Target="../media/image1031.png"/><Relationship Id="rId545" Type="http://schemas.openxmlformats.org/officeDocument/2006/relationships/image" Target="../media/image1111.png"/><Relationship Id="rId587" Type="http://schemas.openxmlformats.org/officeDocument/2006/relationships/image" Target="../media/image1129.png"/><Relationship Id="rId8" Type="http://schemas.openxmlformats.org/officeDocument/2006/relationships/image" Target="../media/image23.png"/><Relationship Id="rId142" Type="http://schemas.openxmlformats.org/officeDocument/2006/relationships/image" Target="../media/image253.png"/><Relationship Id="rId184" Type="http://schemas.openxmlformats.org/officeDocument/2006/relationships/image" Target="../media/image322.png"/><Relationship Id="rId391" Type="http://schemas.openxmlformats.org/officeDocument/2006/relationships/customXml" Target="../ink/ink3880.xml"/><Relationship Id="rId405" Type="http://schemas.openxmlformats.org/officeDocument/2006/relationships/customXml" Target="../ink/ink3887.xml"/><Relationship Id="rId447" Type="http://schemas.openxmlformats.org/officeDocument/2006/relationships/customXml" Target="../ink/ink3908.xml"/><Relationship Id="rId612" Type="http://schemas.openxmlformats.org/officeDocument/2006/relationships/customXml" Target="../ink/ink3990.xml"/><Relationship Id="rId251" Type="http://schemas.openxmlformats.org/officeDocument/2006/relationships/customXml" Target="../ink/ink3810.xml"/><Relationship Id="rId489" Type="http://schemas.openxmlformats.org/officeDocument/2006/relationships/image" Target="../media/image1082.png"/><Relationship Id="rId654" Type="http://schemas.openxmlformats.org/officeDocument/2006/relationships/customXml" Target="../ink/ink4011.xml"/><Relationship Id="rId46" Type="http://schemas.openxmlformats.org/officeDocument/2006/relationships/image" Target="../media/image146.png"/><Relationship Id="rId293" Type="http://schemas.openxmlformats.org/officeDocument/2006/relationships/customXml" Target="../ink/ink3831.xml"/><Relationship Id="rId307" Type="http://schemas.openxmlformats.org/officeDocument/2006/relationships/customXml" Target="../ink/ink3838.xml"/><Relationship Id="rId349" Type="http://schemas.openxmlformats.org/officeDocument/2006/relationships/customXml" Target="../ink/ink3859.xml"/><Relationship Id="rId514" Type="http://schemas.openxmlformats.org/officeDocument/2006/relationships/customXml" Target="../ink/ink3941.xml"/><Relationship Id="rId556" Type="http://schemas.openxmlformats.org/officeDocument/2006/relationships/customXml" Target="../ink/ink3962.xml"/><Relationship Id="rId88" Type="http://schemas.openxmlformats.org/officeDocument/2006/relationships/image" Target="../media/image166.png"/><Relationship Id="rId111" Type="http://schemas.openxmlformats.org/officeDocument/2006/relationships/customXml" Target="../ink/ink3740.xml"/><Relationship Id="rId153" Type="http://schemas.openxmlformats.org/officeDocument/2006/relationships/customXml" Target="../ink/ink3761.xml"/><Relationship Id="rId195" Type="http://schemas.openxmlformats.org/officeDocument/2006/relationships/customXml" Target="../ink/ink3782.xml"/><Relationship Id="rId209" Type="http://schemas.openxmlformats.org/officeDocument/2006/relationships/customXml" Target="../ink/ink3789.xml"/><Relationship Id="rId360" Type="http://schemas.openxmlformats.org/officeDocument/2006/relationships/image" Target="../media/image553.png"/><Relationship Id="rId416" Type="http://schemas.openxmlformats.org/officeDocument/2006/relationships/image" Target="../media/image656.png"/><Relationship Id="rId598" Type="http://schemas.openxmlformats.org/officeDocument/2006/relationships/customXml" Target="../ink/ink3983.xml"/><Relationship Id="rId220" Type="http://schemas.openxmlformats.org/officeDocument/2006/relationships/image" Target="../media/image442.png"/><Relationship Id="rId458" Type="http://schemas.openxmlformats.org/officeDocument/2006/relationships/image" Target="../media/image703.png"/><Relationship Id="rId623" Type="http://schemas.openxmlformats.org/officeDocument/2006/relationships/image" Target="../media/image1203.png"/><Relationship Id="rId15" Type="http://schemas.openxmlformats.org/officeDocument/2006/relationships/customXml" Target="../ink/ink3692.xml"/><Relationship Id="rId57" Type="http://schemas.openxmlformats.org/officeDocument/2006/relationships/customXml" Target="../ink/ink3713.xml"/><Relationship Id="rId262" Type="http://schemas.openxmlformats.org/officeDocument/2006/relationships/image" Target="../media/image463.png"/><Relationship Id="rId318" Type="http://schemas.openxmlformats.org/officeDocument/2006/relationships/image" Target="../media/image533.png"/><Relationship Id="rId525" Type="http://schemas.openxmlformats.org/officeDocument/2006/relationships/image" Target="../media/image1097.png"/><Relationship Id="rId567" Type="http://schemas.openxmlformats.org/officeDocument/2006/relationships/image" Target="../media/image1121.png"/><Relationship Id="rId99" Type="http://schemas.openxmlformats.org/officeDocument/2006/relationships/customXml" Target="../ink/ink3734.xml"/><Relationship Id="rId122" Type="http://schemas.openxmlformats.org/officeDocument/2006/relationships/image" Target="../media/image243.png"/><Relationship Id="rId164" Type="http://schemas.openxmlformats.org/officeDocument/2006/relationships/image" Target="../media/image312.png"/><Relationship Id="rId371" Type="http://schemas.openxmlformats.org/officeDocument/2006/relationships/customXml" Target="../ink/ink3870.xml"/><Relationship Id="rId427" Type="http://schemas.openxmlformats.org/officeDocument/2006/relationships/customXml" Target="../ink/ink3898.xml"/><Relationship Id="rId469" Type="http://schemas.openxmlformats.org/officeDocument/2006/relationships/customXml" Target="../ink/ink3919.xml"/><Relationship Id="rId634" Type="http://schemas.openxmlformats.org/officeDocument/2006/relationships/customXml" Target="../ink/ink4001.xml"/><Relationship Id="rId26" Type="http://schemas.openxmlformats.org/officeDocument/2006/relationships/image" Target="../media/image136.png"/><Relationship Id="rId231" Type="http://schemas.openxmlformats.org/officeDocument/2006/relationships/customXml" Target="../ink/ink3800.xml"/><Relationship Id="rId273" Type="http://schemas.openxmlformats.org/officeDocument/2006/relationships/customXml" Target="../ink/ink3821.xml"/><Relationship Id="rId329" Type="http://schemas.openxmlformats.org/officeDocument/2006/relationships/customXml" Target="../ink/ink3849.xml"/><Relationship Id="rId480" Type="http://schemas.openxmlformats.org/officeDocument/2006/relationships/image" Target="../media/image995.png"/><Relationship Id="rId536" Type="http://schemas.openxmlformats.org/officeDocument/2006/relationships/customXml" Target="../ink/ink3952.xml"/><Relationship Id="rId68" Type="http://schemas.openxmlformats.org/officeDocument/2006/relationships/image" Target="../media/image157.png"/><Relationship Id="rId133" Type="http://schemas.openxmlformats.org/officeDocument/2006/relationships/customXml" Target="../ink/ink3751.xml"/><Relationship Id="rId175" Type="http://schemas.openxmlformats.org/officeDocument/2006/relationships/customXml" Target="../ink/ink3772.xml"/><Relationship Id="rId340" Type="http://schemas.openxmlformats.org/officeDocument/2006/relationships/image" Target="../media/image544.png"/><Relationship Id="rId578" Type="http://schemas.openxmlformats.org/officeDocument/2006/relationships/customXml" Target="../ink/ink3973.xml"/><Relationship Id="rId200" Type="http://schemas.openxmlformats.org/officeDocument/2006/relationships/image" Target="../media/image432.png"/><Relationship Id="rId382" Type="http://schemas.openxmlformats.org/officeDocument/2006/relationships/image" Target="../media/image639.png"/><Relationship Id="rId438" Type="http://schemas.openxmlformats.org/officeDocument/2006/relationships/image" Target="../media/image693.png"/><Relationship Id="rId603" Type="http://schemas.openxmlformats.org/officeDocument/2006/relationships/image" Target="../media/image1194.png"/><Relationship Id="rId645" Type="http://schemas.openxmlformats.org/officeDocument/2006/relationships/image" Target="../media/image1212.png"/><Relationship Id="rId242" Type="http://schemas.openxmlformats.org/officeDocument/2006/relationships/image" Target="../media/image453.png"/><Relationship Id="rId284" Type="http://schemas.openxmlformats.org/officeDocument/2006/relationships/image" Target="../media/image517.png"/><Relationship Id="rId491" Type="http://schemas.openxmlformats.org/officeDocument/2006/relationships/image" Target="../media/image1083.png"/><Relationship Id="rId505" Type="http://schemas.openxmlformats.org/officeDocument/2006/relationships/image" Target="../media/image1088.png"/><Relationship Id="rId37" Type="http://schemas.openxmlformats.org/officeDocument/2006/relationships/customXml" Target="../ink/ink3703.xml"/><Relationship Id="rId79" Type="http://schemas.openxmlformats.org/officeDocument/2006/relationships/customXml" Target="../ink/ink3724.xml"/><Relationship Id="rId102" Type="http://schemas.openxmlformats.org/officeDocument/2006/relationships/image" Target="../media/image233.png"/><Relationship Id="rId144" Type="http://schemas.openxmlformats.org/officeDocument/2006/relationships/image" Target="../media/image254.png"/><Relationship Id="rId547" Type="http://schemas.openxmlformats.org/officeDocument/2006/relationships/image" Target="../media/image1112.png"/><Relationship Id="rId589" Type="http://schemas.openxmlformats.org/officeDocument/2006/relationships/image" Target="../media/image1130.png"/><Relationship Id="rId90" Type="http://schemas.openxmlformats.org/officeDocument/2006/relationships/image" Target="../media/image108.png"/><Relationship Id="rId186" Type="http://schemas.openxmlformats.org/officeDocument/2006/relationships/image" Target="../media/image289.png"/><Relationship Id="rId351" Type="http://schemas.openxmlformats.org/officeDocument/2006/relationships/customXml" Target="../ink/ink3860.xml"/><Relationship Id="rId393" Type="http://schemas.openxmlformats.org/officeDocument/2006/relationships/customXml" Target="../ink/ink3881.xml"/><Relationship Id="rId407" Type="http://schemas.openxmlformats.org/officeDocument/2006/relationships/customXml" Target="../ink/ink3888.xml"/><Relationship Id="rId449" Type="http://schemas.openxmlformats.org/officeDocument/2006/relationships/customXml" Target="../ink/ink3909.xml"/><Relationship Id="rId614" Type="http://schemas.openxmlformats.org/officeDocument/2006/relationships/customXml" Target="../ink/ink3991.xml"/><Relationship Id="rId656" Type="http://schemas.openxmlformats.org/officeDocument/2006/relationships/customXml" Target="../ink/ink4012.xml"/><Relationship Id="rId211" Type="http://schemas.openxmlformats.org/officeDocument/2006/relationships/customXml" Target="../ink/ink3790.xml"/><Relationship Id="rId253" Type="http://schemas.openxmlformats.org/officeDocument/2006/relationships/customXml" Target="../ink/ink3811.xml"/><Relationship Id="rId295" Type="http://schemas.openxmlformats.org/officeDocument/2006/relationships/customXml" Target="../ink/ink3832.xml"/><Relationship Id="rId309" Type="http://schemas.openxmlformats.org/officeDocument/2006/relationships/customXml" Target="../ink/ink3839.xml"/><Relationship Id="rId460" Type="http://schemas.openxmlformats.org/officeDocument/2006/relationships/image" Target="../media/image704.png"/><Relationship Id="rId516" Type="http://schemas.openxmlformats.org/officeDocument/2006/relationships/customXml" Target="../ink/ink3942.xml"/><Relationship Id="rId48" Type="http://schemas.openxmlformats.org/officeDocument/2006/relationships/image" Target="../media/image147.png"/><Relationship Id="rId113" Type="http://schemas.openxmlformats.org/officeDocument/2006/relationships/customXml" Target="../ink/ink3741.xml"/><Relationship Id="rId320" Type="http://schemas.openxmlformats.org/officeDocument/2006/relationships/image" Target="../media/image534.png"/><Relationship Id="rId558" Type="http://schemas.openxmlformats.org/officeDocument/2006/relationships/customXml" Target="../ink/ink3963.xml"/><Relationship Id="rId155" Type="http://schemas.openxmlformats.org/officeDocument/2006/relationships/customXml" Target="../ink/ink3762.xml"/><Relationship Id="rId197" Type="http://schemas.openxmlformats.org/officeDocument/2006/relationships/customXml" Target="../ink/ink3783.xml"/><Relationship Id="rId362" Type="http://schemas.openxmlformats.org/officeDocument/2006/relationships/image" Target="../media/image554.png"/><Relationship Id="rId418" Type="http://schemas.openxmlformats.org/officeDocument/2006/relationships/image" Target="../media/image684.png"/><Relationship Id="rId625" Type="http://schemas.openxmlformats.org/officeDocument/2006/relationships/image" Target="../media/image1204.png"/><Relationship Id="rId222" Type="http://schemas.openxmlformats.org/officeDocument/2006/relationships/image" Target="../media/image443.png"/><Relationship Id="rId264" Type="http://schemas.openxmlformats.org/officeDocument/2006/relationships/image" Target="../media/image464.png"/><Relationship Id="rId471" Type="http://schemas.openxmlformats.org/officeDocument/2006/relationships/customXml" Target="../ink/ink3920.xml"/><Relationship Id="rId17" Type="http://schemas.openxmlformats.org/officeDocument/2006/relationships/customXml" Target="../ink/ink3693.xml"/><Relationship Id="rId59" Type="http://schemas.openxmlformats.org/officeDocument/2006/relationships/customXml" Target="../ink/ink3714.xml"/><Relationship Id="rId124" Type="http://schemas.openxmlformats.org/officeDocument/2006/relationships/image" Target="../media/image244.png"/><Relationship Id="rId527" Type="http://schemas.openxmlformats.org/officeDocument/2006/relationships/image" Target="../media/image1098.png"/><Relationship Id="rId569" Type="http://schemas.openxmlformats.org/officeDocument/2006/relationships/image" Target="../media/image1122.png"/><Relationship Id="rId70" Type="http://schemas.openxmlformats.org/officeDocument/2006/relationships/image" Target="../media/image158.png"/><Relationship Id="rId166" Type="http://schemas.openxmlformats.org/officeDocument/2006/relationships/image" Target="../media/image313.png"/><Relationship Id="rId331" Type="http://schemas.openxmlformats.org/officeDocument/2006/relationships/customXml" Target="../ink/ink3850.xml"/><Relationship Id="rId373" Type="http://schemas.openxmlformats.org/officeDocument/2006/relationships/customXml" Target="../ink/ink3871.xml"/><Relationship Id="rId429" Type="http://schemas.openxmlformats.org/officeDocument/2006/relationships/customXml" Target="../ink/ink3899.xml"/><Relationship Id="rId580" Type="http://schemas.openxmlformats.org/officeDocument/2006/relationships/customXml" Target="../ink/ink3974.xml"/><Relationship Id="rId636" Type="http://schemas.openxmlformats.org/officeDocument/2006/relationships/customXml" Target="../ink/ink4002.xml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3801.xml"/><Relationship Id="rId440" Type="http://schemas.openxmlformats.org/officeDocument/2006/relationships/image" Target="../media/image694.png"/><Relationship Id="rId28" Type="http://schemas.openxmlformats.org/officeDocument/2006/relationships/image" Target="../media/image137.png"/><Relationship Id="rId275" Type="http://schemas.openxmlformats.org/officeDocument/2006/relationships/customXml" Target="../ink/ink3822.xml"/><Relationship Id="rId300" Type="http://schemas.openxmlformats.org/officeDocument/2006/relationships/image" Target="../media/image524.png"/><Relationship Id="rId482" Type="http://schemas.openxmlformats.org/officeDocument/2006/relationships/image" Target="../media/image996.png"/><Relationship Id="rId538" Type="http://schemas.openxmlformats.org/officeDocument/2006/relationships/customXml" Target="../ink/ink3953.xml"/><Relationship Id="rId81" Type="http://schemas.openxmlformats.org/officeDocument/2006/relationships/customXml" Target="../ink/ink3725.xml"/><Relationship Id="rId135" Type="http://schemas.openxmlformats.org/officeDocument/2006/relationships/customXml" Target="../ink/ink3752.xml"/><Relationship Id="rId177" Type="http://schemas.openxmlformats.org/officeDocument/2006/relationships/customXml" Target="../ink/ink3773.xml"/><Relationship Id="rId342" Type="http://schemas.openxmlformats.org/officeDocument/2006/relationships/image" Target="../media/image545.png"/><Relationship Id="rId384" Type="http://schemas.openxmlformats.org/officeDocument/2006/relationships/image" Target="../media/image640.png"/><Relationship Id="rId591" Type="http://schemas.openxmlformats.org/officeDocument/2006/relationships/image" Target="../media/image1131.png"/><Relationship Id="rId605" Type="http://schemas.openxmlformats.org/officeDocument/2006/relationships/image" Target="../media/image1195.png"/><Relationship Id="rId202" Type="http://schemas.openxmlformats.org/officeDocument/2006/relationships/image" Target="../media/image433.png"/><Relationship Id="rId244" Type="http://schemas.openxmlformats.org/officeDocument/2006/relationships/image" Target="../media/image454.png"/><Relationship Id="rId647" Type="http://schemas.openxmlformats.org/officeDocument/2006/relationships/image" Target="../media/image1213.png"/><Relationship Id="rId39" Type="http://schemas.openxmlformats.org/officeDocument/2006/relationships/customXml" Target="../ink/ink3704.xml"/><Relationship Id="rId286" Type="http://schemas.openxmlformats.org/officeDocument/2006/relationships/image" Target="../media/image518.png"/><Relationship Id="rId451" Type="http://schemas.openxmlformats.org/officeDocument/2006/relationships/customXml" Target="../ink/ink3910.xml"/><Relationship Id="rId493" Type="http://schemas.openxmlformats.org/officeDocument/2006/relationships/image" Target="../media/image1084.png"/><Relationship Id="rId507" Type="http://schemas.openxmlformats.org/officeDocument/2006/relationships/image" Target="../media/image1089.png"/><Relationship Id="rId549" Type="http://schemas.openxmlformats.org/officeDocument/2006/relationships/image" Target="../media/image1113.png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46" Type="http://schemas.openxmlformats.org/officeDocument/2006/relationships/image" Target="../media/image255.png"/><Relationship Id="rId188" Type="http://schemas.openxmlformats.org/officeDocument/2006/relationships/image" Target="../media/image323.png"/><Relationship Id="rId311" Type="http://schemas.openxmlformats.org/officeDocument/2006/relationships/customXml" Target="../ink/ink3840.xml"/><Relationship Id="rId353" Type="http://schemas.openxmlformats.org/officeDocument/2006/relationships/customXml" Target="../ink/ink3861.xml"/><Relationship Id="rId395" Type="http://schemas.openxmlformats.org/officeDocument/2006/relationships/customXml" Target="../ink/ink3882.xml"/><Relationship Id="rId409" Type="http://schemas.openxmlformats.org/officeDocument/2006/relationships/customXml" Target="../ink/ink3889.xml"/><Relationship Id="rId560" Type="http://schemas.openxmlformats.org/officeDocument/2006/relationships/customXml" Target="../ink/ink3964.xml"/><Relationship Id="rId92" Type="http://schemas.openxmlformats.org/officeDocument/2006/relationships/image" Target="../media/image167.png"/><Relationship Id="rId213" Type="http://schemas.openxmlformats.org/officeDocument/2006/relationships/customXml" Target="../ink/ink3791.xml"/><Relationship Id="rId420" Type="http://schemas.openxmlformats.org/officeDocument/2006/relationships/image" Target="../media/image685.png"/><Relationship Id="rId616" Type="http://schemas.openxmlformats.org/officeDocument/2006/relationships/customXml" Target="../ink/ink3992.xml"/><Relationship Id="rId255" Type="http://schemas.openxmlformats.org/officeDocument/2006/relationships/customXml" Target="../ink/ink3812.xml"/><Relationship Id="rId297" Type="http://schemas.openxmlformats.org/officeDocument/2006/relationships/customXml" Target="../ink/ink3833.xml"/><Relationship Id="rId462" Type="http://schemas.openxmlformats.org/officeDocument/2006/relationships/image" Target="../media/image705.png"/><Relationship Id="rId518" Type="http://schemas.openxmlformats.org/officeDocument/2006/relationships/customXml" Target="../ink/ink3943.xml"/><Relationship Id="rId115" Type="http://schemas.openxmlformats.org/officeDocument/2006/relationships/customXml" Target="../ink/ink3742.xml"/><Relationship Id="rId157" Type="http://schemas.openxmlformats.org/officeDocument/2006/relationships/customXml" Target="../ink/ink3763.xml"/><Relationship Id="rId322" Type="http://schemas.openxmlformats.org/officeDocument/2006/relationships/image" Target="../media/image535.png"/><Relationship Id="rId364" Type="http://schemas.openxmlformats.org/officeDocument/2006/relationships/image" Target="../media/image608.png"/><Relationship Id="rId61" Type="http://schemas.openxmlformats.org/officeDocument/2006/relationships/customXml" Target="../ink/ink3715.xml"/><Relationship Id="rId199" Type="http://schemas.openxmlformats.org/officeDocument/2006/relationships/customXml" Target="../ink/ink3784.xml"/><Relationship Id="rId571" Type="http://schemas.openxmlformats.org/officeDocument/2006/relationships/image" Target="../media/image1123.png"/><Relationship Id="rId627" Type="http://schemas.openxmlformats.org/officeDocument/2006/relationships/image" Target="../media/image1205.png"/><Relationship Id="rId19" Type="http://schemas.openxmlformats.org/officeDocument/2006/relationships/customXml" Target="../ink/ink3694.xml"/><Relationship Id="rId224" Type="http://schemas.openxmlformats.org/officeDocument/2006/relationships/image" Target="../media/image444.png"/><Relationship Id="rId266" Type="http://schemas.openxmlformats.org/officeDocument/2006/relationships/image" Target="../media/image465.png"/><Relationship Id="rId431" Type="http://schemas.openxmlformats.org/officeDocument/2006/relationships/customXml" Target="../ink/ink3900.xml"/><Relationship Id="rId473" Type="http://schemas.openxmlformats.org/officeDocument/2006/relationships/customXml" Target="../ink/ink3921.xml"/><Relationship Id="rId529" Type="http://schemas.openxmlformats.org/officeDocument/2006/relationships/image" Target="../media/image1099.png"/><Relationship Id="rId30" Type="http://schemas.openxmlformats.org/officeDocument/2006/relationships/image" Target="../media/image138.png"/><Relationship Id="rId126" Type="http://schemas.openxmlformats.org/officeDocument/2006/relationships/image" Target="../media/image245.png"/><Relationship Id="rId168" Type="http://schemas.openxmlformats.org/officeDocument/2006/relationships/image" Target="../media/image314.png"/><Relationship Id="rId333" Type="http://schemas.openxmlformats.org/officeDocument/2006/relationships/customXml" Target="../ink/ink3851.xml"/><Relationship Id="rId540" Type="http://schemas.openxmlformats.org/officeDocument/2006/relationships/customXml" Target="../ink/ink3954.xml"/><Relationship Id="rId72" Type="http://schemas.openxmlformats.org/officeDocument/2006/relationships/image" Target="../media/image159.png"/><Relationship Id="rId375" Type="http://schemas.openxmlformats.org/officeDocument/2006/relationships/customXml" Target="../ink/ink3872.xml"/><Relationship Id="rId582" Type="http://schemas.openxmlformats.org/officeDocument/2006/relationships/customXml" Target="../ink/ink3975.xml"/><Relationship Id="rId638" Type="http://schemas.openxmlformats.org/officeDocument/2006/relationships/customXml" Target="../ink/ink4003.xml"/><Relationship Id="rId3" Type="http://schemas.openxmlformats.org/officeDocument/2006/relationships/customXml" Target="../ink/ink3686.xml"/><Relationship Id="rId235" Type="http://schemas.openxmlformats.org/officeDocument/2006/relationships/customXml" Target="../ink/ink3802.xml"/><Relationship Id="rId277" Type="http://schemas.openxmlformats.org/officeDocument/2006/relationships/customXml" Target="../ink/ink3823.xml"/><Relationship Id="rId400" Type="http://schemas.openxmlformats.org/officeDocument/2006/relationships/image" Target="../media/image648.png"/><Relationship Id="rId442" Type="http://schemas.openxmlformats.org/officeDocument/2006/relationships/image" Target="../media/image695.png"/><Relationship Id="rId484" Type="http://schemas.openxmlformats.org/officeDocument/2006/relationships/customXml" Target="../ink/ink3926.xml"/><Relationship Id="rId137" Type="http://schemas.openxmlformats.org/officeDocument/2006/relationships/customXml" Target="../ink/ink3753.xml"/><Relationship Id="rId302" Type="http://schemas.openxmlformats.org/officeDocument/2006/relationships/image" Target="../media/image525.png"/><Relationship Id="rId344" Type="http://schemas.openxmlformats.org/officeDocument/2006/relationships/image" Target="../media/image546.png"/><Relationship Id="rId41" Type="http://schemas.openxmlformats.org/officeDocument/2006/relationships/customXml" Target="../ink/ink3705.xml"/><Relationship Id="rId83" Type="http://schemas.openxmlformats.org/officeDocument/2006/relationships/customXml" Target="../ink/ink3726.xml"/><Relationship Id="rId179" Type="http://schemas.openxmlformats.org/officeDocument/2006/relationships/customXml" Target="../ink/ink3774.xml"/><Relationship Id="rId386" Type="http://schemas.openxmlformats.org/officeDocument/2006/relationships/image" Target="../media/image641.png"/><Relationship Id="rId551" Type="http://schemas.openxmlformats.org/officeDocument/2006/relationships/image" Target="../media/image1114.png"/><Relationship Id="rId593" Type="http://schemas.openxmlformats.org/officeDocument/2006/relationships/image" Target="../media/image1189.png"/><Relationship Id="rId607" Type="http://schemas.openxmlformats.org/officeDocument/2006/relationships/image" Target="../media/image1196.png"/><Relationship Id="rId649" Type="http://schemas.openxmlformats.org/officeDocument/2006/relationships/image" Target="../media/image1214.png"/><Relationship Id="rId190" Type="http://schemas.openxmlformats.org/officeDocument/2006/relationships/image" Target="../media/image324.png"/><Relationship Id="rId204" Type="http://schemas.openxmlformats.org/officeDocument/2006/relationships/image" Target="../media/image434.png"/><Relationship Id="rId246" Type="http://schemas.openxmlformats.org/officeDocument/2006/relationships/image" Target="../media/image455.png"/><Relationship Id="rId288" Type="http://schemas.openxmlformats.org/officeDocument/2006/relationships/image" Target="../media/image519.png"/><Relationship Id="rId411" Type="http://schemas.openxmlformats.org/officeDocument/2006/relationships/customXml" Target="../ink/ink3890.xml"/><Relationship Id="rId453" Type="http://schemas.openxmlformats.org/officeDocument/2006/relationships/customXml" Target="../ink/ink3911.xml"/><Relationship Id="rId509" Type="http://schemas.openxmlformats.org/officeDocument/2006/relationships/image" Target="../media/image1090.png"/><Relationship Id="rId106" Type="http://schemas.openxmlformats.org/officeDocument/2006/relationships/image" Target="../media/image235.png"/><Relationship Id="rId313" Type="http://schemas.openxmlformats.org/officeDocument/2006/relationships/customXml" Target="../ink/ink3841.xml"/><Relationship Id="rId495" Type="http://schemas.openxmlformats.org/officeDocument/2006/relationships/image" Target="../media/image1085.png"/><Relationship Id="rId10" Type="http://schemas.openxmlformats.org/officeDocument/2006/relationships/image" Target="../media/image24.png"/><Relationship Id="rId52" Type="http://schemas.openxmlformats.org/officeDocument/2006/relationships/image" Target="../media/image149.png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355" Type="http://schemas.openxmlformats.org/officeDocument/2006/relationships/customXml" Target="../ink/ink3862.xml"/><Relationship Id="rId397" Type="http://schemas.openxmlformats.org/officeDocument/2006/relationships/customXml" Target="../ink/ink3883.xml"/><Relationship Id="rId520" Type="http://schemas.openxmlformats.org/officeDocument/2006/relationships/customXml" Target="../ink/ink3944.xml"/><Relationship Id="rId562" Type="http://schemas.openxmlformats.org/officeDocument/2006/relationships/customXml" Target="../ink/ink3965.xml"/><Relationship Id="rId618" Type="http://schemas.openxmlformats.org/officeDocument/2006/relationships/customXml" Target="../ink/ink3993.xml"/><Relationship Id="rId215" Type="http://schemas.openxmlformats.org/officeDocument/2006/relationships/customXml" Target="../ink/ink3792.xml"/><Relationship Id="rId257" Type="http://schemas.openxmlformats.org/officeDocument/2006/relationships/customXml" Target="../ink/ink3813.xml"/><Relationship Id="rId422" Type="http://schemas.openxmlformats.org/officeDocument/2006/relationships/image" Target="../media/image686.png"/><Relationship Id="rId464" Type="http://schemas.openxmlformats.org/officeDocument/2006/relationships/image" Target="../media/image680.png"/><Relationship Id="rId299" Type="http://schemas.openxmlformats.org/officeDocument/2006/relationships/customXml" Target="../ink/ink3834.xml"/><Relationship Id="rId63" Type="http://schemas.openxmlformats.org/officeDocument/2006/relationships/customXml" Target="../ink/ink3716.xml"/><Relationship Id="rId159" Type="http://schemas.openxmlformats.org/officeDocument/2006/relationships/customXml" Target="../ink/ink3764.xml"/><Relationship Id="rId366" Type="http://schemas.openxmlformats.org/officeDocument/2006/relationships/image" Target="../media/image609.png"/><Relationship Id="rId573" Type="http://schemas.openxmlformats.org/officeDocument/2006/relationships/image" Target="../media/image1124.png"/><Relationship Id="rId226" Type="http://schemas.openxmlformats.org/officeDocument/2006/relationships/image" Target="../media/image445.png"/><Relationship Id="rId433" Type="http://schemas.openxmlformats.org/officeDocument/2006/relationships/customXml" Target="../ink/ink3901.xml"/><Relationship Id="rId640" Type="http://schemas.openxmlformats.org/officeDocument/2006/relationships/customXml" Target="../ink/ink4004.xml"/><Relationship Id="rId74" Type="http://schemas.openxmlformats.org/officeDocument/2006/relationships/image" Target="../media/image160.png"/><Relationship Id="rId377" Type="http://schemas.openxmlformats.org/officeDocument/2006/relationships/customXml" Target="../ink/ink3873.xml"/><Relationship Id="rId500" Type="http://schemas.openxmlformats.org/officeDocument/2006/relationships/customXml" Target="../ink/ink3934.xml"/><Relationship Id="rId584" Type="http://schemas.openxmlformats.org/officeDocument/2006/relationships/customXml" Target="../ink/ink3976.xml"/><Relationship Id="rId5" Type="http://schemas.openxmlformats.org/officeDocument/2006/relationships/customXml" Target="../ink/ink3687.xml"/><Relationship Id="rId237" Type="http://schemas.openxmlformats.org/officeDocument/2006/relationships/customXml" Target="../ink/ink3803.xml"/><Relationship Id="rId444" Type="http://schemas.openxmlformats.org/officeDocument/2006/relationships/image" Target="../media/image696.png"/><Relationship Id="rId651" Type="http://schemas.openxmlformats.org/officeDocument/2006/relationships/image" Target="../media/image1215.png"/><Relationship Id="rId290" Type="http://schemas.openxmlformats.org/officeDocument/2006/relationships/image" Target="../media/image520.png"/><Relationship Id="rId304" Type="http://schemas.openxmlformats.org/officeDocument/2006/relationships/image" Target="../media/image526.png"/><Relationship Id="rId388" Type="http://schemas.openxmlformats.org/officeDocument/2006/relationships/image" Target="../media/image642.png"/><Relationship Id="rId511" Type="http://schemas.openxmlformats.org/officeDocument/2006/relationships/image" Target="../media/image1091.png"/><Relationship Id="rId609" Type="http://schemas.openxmlformats.org/officeDocument/2006/relationships/image" Target="../media/image1197.png"/><Relationship Id="rId85" Type="http://schemas.openxmlformats.org/officeDocument/2006/relationships/customXml" Target="../ink/ink3727.xml"/><Relationship Id="rId150" Type="http://schemas.openxmlformats.org/officeDocument/2006/relationships/image" Target="../media/image257.png"/><Relationship Id="rId595" Type="http://schemas.openxmlformats.org/officeDocument/2006/relationships/image" Target="../media/image1190.png"/><Relationship Id="rId248" Type="http://schemas.openxmlformats.org/officeDocument/2006/relationships/image" Target="../media/image456.png"/><Relationship Id="rId455" Type="http://schemas.openxmlformats.org/officeDocument/2006/relationships/customXml" Target="../ink/ink3912.xml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315" Type="http://schemas.openxmlformats.org/officeDocument/2006/relationships/customXml" Target="../ink/ink3842.xml"/><Relationship Id="rId522" Type="http://schemas.openxmlformats.org/officeDocument/2006/relationships/customXml" Target="../ink/ink3945.xml"/><Relationship Id="rId96" Type="http://schemas.openxmlformats.org/officeDocument/2006/relationships/image" Target="../media/image169.png"/><Relationship Id="rId161" Type="http://schemas.openxmlformats.org/officeDocument/2006/relationships/customXml" Target="../ink/ink3765.xml"/><Relationship Id="rId399" Type="http://schemas.openxmlformats.org/officeDocument/2006/relationships/customXml" Target="../ink/ink3884.xml"/><Relationship Id="rId259" Type="http://schemas.openxmlformats.org/officeDocument/2006/relationships/customXml" Target="../ink/ink3814.xml"/><Relationship Id="rId466" Type="http://schemas.openxmlformats.org/officeDocument/2006/relationships/image" Target="../media/image706.png"/><Relationship Id="rId23" Type="http://schemas.openxmlformats.org/officeDocument/2006/relationships/customXml" Target="../ink/ink3696.xml"/><Relationship Id="rId119" Type="http://schemas.openxmlformats.org/officeDocument/2006/relationships/customXml" Target="../ink/ink3744.xml"/><Relationship Id="rId326" Type="http://schemas.openxmlformats.org/officeDocument/2006/relationships/image" Target="../media/image537.png"/><Relationship Id="rId533" Type="http://schemas.openxmlformats.org/officeDocument/2006/relationships/image" Target="../media/image1101.png"/><Relationship Id="rId172" Type="http://schemas.openxmlformats.org/officeDocument/2006/relationships/image" Target="../media/image316.png"/><Relationship Id="rId477" Type="http://schemas.openxmlformats.org/officeDocument/2006/relationships/customXml" Target="../ink/ink3923.xml"/><Relationship Id="rId600" Type="http://schemas.openxmlformats.org/officeDocument/2006/relationships/customXml" Target="../ink/ink3984.xml"/><Relationship Id="rId337" Type="http://schemas.openxmlformats.org/officeDocument/2006/relationships/customXml" Target="../ink/ink3853.xml"/><Relationship Id="rId34" Type="http://schemas.openxmlformats.org/officeDocument/2006/relationships/image" Target="../media/image140.png"/><Relationship Id="rId544" Type="http://schemas.openxmlformats.org/officeDocument/2006/relationships/customXml" Target="../ink/ink3956.xml"/><Relationship Id="rId183" Type="http://schemas.openxmlformats.org/officeDocument/2006/relationships/customXml" Target="../ink/ink3776.xml"/><Relationship Id="rId390" Type="http://schemas.openxmlformats.org/officeDocument/2006/relationships/image" Target="../media/image643.png"/><Relationship Id="rId404" Type="http://schemas.openxmlformats.org/officeDocument/2006/relationships/image" Target="../media/image650.png"/><Relationship Id="rId611" Type="http://schemas.openxmlformats.org/officeDocument/2006/relationships/image" Target="../media/image1198.png"/><Relationship Id="rId250" Type="http://schemas.openxmlformats.org/officeDocument/2006/relationships/image" Target="../media/image457.png"/><Relationship Id="rId488" Type="http://schemas.openxmlformats.org/officeDocument/2006/relationships/customXml" Target="../ink/ink3928.xml"/><Relationship Id="rId45" Type="http://schemas.openxmlformats.org/officeDocument/2006/relationships/customXml" Target="../ink/ink3707.xml"/><Relationship Id="rId110" Type="http://schemas.openxmlformats.org/officeDocument/2006/relationships/image" Target="../media/image237.png"/><Relationship Id="rId348" Type="http://schemas.openxmlformats.org/officeDocument/2006/relationships/image" Target="../media/image548.png"/><Relationship Id="rId555" Type="http://schemas.openxmlformats.org/officeDocument/2006/relationships/image" Target="../media/image1116.png"/><Relationship Id="rId194" Type="http://schemas.openxmlformats.org/officeDocument/2006/relationships/image" Target="../media/image326.png"/><Relationship Id="rId208" Type="http://schemas.openxmlformats.org/officeDocument/2006/relationships/image" Target="../media/image436.png"/><Relationship Id="rId415" Type="http://schemas.openxmlformats.org/officeDocument/2006/relationships/customXml" Target="../ink/ink3892.xml"/><Relationship Id="rId622" Type="http://schemas.openxmlformats.org/officeDocument/2006/relationships/customXml" Target="../ink/ink3995.xml"/><Relationship Id="rId261" Type="http://schemas.openxmlformats.org/officeDocument/2006/relationships/customXml" Target="../ink/ink3815.xml"/><Relationship Id="rId499" Type="http://schemas.openxmlformats.org/officeDocument/2006/relationships/image" Target="../media/image1029.png"/><Relationship Id="rId56" Type="http://schemas.openxmlformats.org/officeDocument/2006/relationships/image" Target="../media/image151.png"/><Relationship Id="rId359" Type="http://schemas.openxmlformats.org/officeDocument/2006/relationships/customXml" Target="../ink/ink3864.xml"/><Relationship Id="rId566" Type="http://schemas.openxmlformats.org/officeDocument/2006/relationships/customXml" Target="../ink/ink3967.xml"/><Relationship Id="rId121" Type="http://schemas.openxmlformats.org/officeDocument/2006/relationships/customXml" Target="../ink/ink3745.xml"/><Relationship Id="rId219" Type="http://schemas.openxmlformats.org/officeDocument/2006/relationships/customXml" Target="../ink/ink3794.xml"/><Relationship Id="rId426" Type="http://schemas.openxmlformats.org/officeDocument/2006/relationships/image" Target="../media/image688.png"/><Relationship Id="rId633" Type="http://schemas.openxmlformats.org/officeDocument/2006/relationships/image" Target="../media/image1206.png"/><Relationship Id="rId67" Type="http://schemas.openxmlformats.org/officeDocument/2006/relationships/customXml" Target="../ink/ink3718.xml"/><Relationship Id="rId272" Type="http://schemas.openxmlformats.org/officeDocument/2006/relationships/image" Target="../media/image468.png"/><Relationship Id="rId577" Type="http://schemas.openxmlformats.org/officeDocument/2006/relationships/image" Target="../media/image1126.png"/><Relationship Id="rId132" Type="http://schemas.openxmlformats.org/officeDocument/2006/relationships/image" Target="../media/image248.png"/><Relationship Id="rId437" Type="http://schemas.openxmlformats.org/officeDocument/2006/relationships/customXml" Target="../ink/ink3903.xml"/><Relationship Id="rId644" Type="http://schemas.openxmlformats.org/officeDocument/2006/relationships/customXml" Target="../ink/ink4006.xml"/><Relationship Id="rId283" Type="http://schemas.openxmlformats.org/officeDocument/2006/relationships/customXml" Target="../ink/ink3826.xml"/><Relationship Id="rId490" Type="http://schemas.openxmlformats.org/officeDocument/2006/relationships/customXml" Target="../ink/ink3929.xml"/><Relationship Id="rId504" Type="http://schemas.openxmlformats.org/officeDocument/2006/relationships/customXml" Target="../ink/ink3936.xml"/><Relationship Id="rId78" Type="http://schemas.openxmlformats.org/officeDocument/2006/relationships/image" Target="../media/image162.png"/><Relationship Id="rId143" Type="http://schemas.openxmlformats.org/officeDocument/2006/relationships/customXml" Target="../ink/ink3756.xml"/><Relationship Id="rId350" Type="http://schemas.openxmlformats.org/officeDocument/2006/relationships/image" Target="../media/image549.png"/><Relationship Id="rId588" Type="http://schemas.openxmlformats.org/officeDocument/2006/relationships/customXml" Target="../ink/ink3978.xml"/><Relationship Id="rId9" Type="http://schemas.openxmlformats.org/officeDocument/2006/relationships/customXml" Target="../ink/ink3689.xml"/><Relationship Id="rId210" Type="http://schemas.openxmlformats.org/officeDocument/2006/relationships/image" Target="../media/image437.png"/><Relationship Id="rId448" Type="http://schemas.openxmlformats.org/officeDocument/2006/relationships/image" Target="../media/image698.png"/><Relationship Id="rId655" Type="http://schemas.openxmlformats.org/officeDocument/2006/relationships/image" Target="../media/image1218.png"/><Relationship Id="rId294" Type="http://schemas.openxmlformats.org/officeDocument/2006/relationships/image" Target="../media/image521.png"/><Relationship Id="rId308" Type="http://schemas.openxmlformats.org/officeDocument/2006/relationships/image" Target="../media/image528.png"/><Relationship Id="rId515" Type="http://schemas.openxmlformats.org/officeDocument/2006/relationships/image" Target="../media/image1093.png"/><Relationship Id="rId89" Type="http://schemas.openxmlformats.org/officeDocument/2006/relationships/customXml" Target="../ink/ink3729.xml"/><Relationship Id="rId154" Type="http://schemas.openxmlformats.org/officeDocument/2006/relationships/image" Target="../media/image259.png"/><Relationship Id="rId361" Type="http://schemas.openxmlformats.org/officeDocument/2006/relationships/customXml" Target="../ink/ink3865.xml"/><Relationship Id="rId599" Type="http://schemas.openxmlformats.org/officeDocument/2006/relationships/image" Target="../media/image1192.png"/><Relationship Id="rId459" Type="http://schemas.openxmlformats.org/officeDocument/2006/relationships/customXml" Target="../ink/ink3914.xml"/><Relationship Id="rId16" Type="http://schemas.openxmlformats.org/officeDocument/2006/relationships/image" Target="../media/image27.png"/><Relationship Id="rId221" Type="http://schemas.openxmlformats.org/officeDocument/2006/relationships/customXml" Target="../ink/ink3795.xml"/><Relationship Id="rId319" Type="http://schemas.openxmlformats.org/officeDocument/2006/relationships/customXml" Target="../ink/ink3844.xml"/><Relationship Id="rId526" Type="http://schemas.openxmlformats.org/officeDocument/2006/relationships/customXml" Target="../ink/ink3947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70.xml"/><Relationship Id="rId299" Type="http://schemas.openxmlformats.org/officeDocument/2006/relationships/customXml" Target="../ink/ink4161.xml"/><Relationship Id="rId21" Type="http://schemas.openxmlformats.org/officeDocument/2006/relationships/customXml" Target="../ink/ink4022.xml"/><Relationship Id="rId63" Type="http://schemas.openxmlformats.org/officeDocument/2006/relationships/customXml" Target="../ink/ink4043.xml"/><Relationship Id="rId159" Type="http://schemas.openxmlformats.org/officeDocument/2006/relationships/customXml" Target="../ink/ink4091.xml"/><Relationship Id="rId324" Type="http://schemas.openxmlformats.org/officeDocument/2006/relationships/image" Target="../media/image1267.png"/><Relationship Id="rId366" Type="http://schemas.openxmlformats.org/officeDocument/2006/relationships/image" Target="../media/image1288.png"/><Relationship Id="rId170" Type="http://schemas.openxmlformats.org/officeDocument/2006/relationships/image" Target="../media/image647.png"/><Relationship Id="rId226" Type="http://schemas.openxmlformats.org/officeDocument/2006/relationships/image" Target="../media/image1011.png"/><Relationship Id="rId433" Type="http://schemas.openxmlformats.org/officeDocument/2006/relationships/customXml" Target="../ink/ink4228.xml"/><Relationship Id="rId268" Type="http://schemas.openxmlformats.org/officeDocument/2006/relationships/image" Target="../media/image1239.png"/><Relationship Id="rId32" Type="http://schemas.openxmlformats.org/officeDocument/2006/relationships/image" Target="../media/image162.png"/><Relationship Id="rId74" Type="http://schemas.openxmlformats.org/officeDocument/2006/relationships/image" Target="../media/image319.png"/><Relationship Id="rId128" Type="http://schemas.openxmlformats.org/officeDocument/2006/relationships/image" Target="../media/image530.png"/><Relationship Id="rId335" Type="http://schemas.openxmlformats.org/officeDocument/2006/relationships/customXml" Target="../ink/ink4179.xml"/><Relationship Id="rId377" Type="http://schemas.openxmlformats.org/officeDocument/2006/relationships/customXml" Target="../ink/ink4200.xml"/><Relationship Id="rId5" Type="http://schemas.openxmlformats.org/officeDocument/2006/relationships/customXml" Target="../ink/ink4014.xml"/><Relationship Id="rId181" Type="http://schemas.openxmlformats.org/officeDocument/2006/relationships/customXml" Target="../ink/ink4102.xml"/><Relationship Id="rId237" Type="http://schemas.openxmlformats.org/officeDocument/2006/relationships/customXml" Target="../ink/ink4130.xml"/><Relationship Id="rId402" Type="http://schemas.openxmlformats.org/officeDocument/2006/relationships/image" Target="../media/image1306.png"/><Relationship Id="rId279" Type="http://schemas.openxmlformats.org/officeDocument/2006/relationships/customXml" Target="../ink/ink4151.xml"/><Relationship Id="rId444" Type="http://schemas.openxmlformats.org/officeDocument/2006/relationships/image" Target="../media/image1327.png"/><Relationship Id="rId43" Type="http://schemas.openxmlformats.org/officeDocument/2006/relationships/customXml" Target="../ink/ink4033.xml"/><Relationship Id="rId139" Type="http://schemas.openxmlformats.org/officeDocument/2006/relationships/customXml" Target="../ink/ink4081.xml"/><Relationship Id="rId290" Type="http://schemas.openxmlformats.org/officeDocument/2006/relationships/image" Target="../media/image1250.png"/><Relationship Id="rId304" Type="http://schemas.openxmlformats.org/officeDocument/2006/relationships/image" Target="../media/image1257.png"/><Relationship Id="rId346" Type="http://schemas.openxmlformats.org/officeDocument/2006/relationships/image" Target="../media/image1278.png"/><Relationship Id="rId388" Type="http://schemas.openxmlformats.org/officeDocument/2006/relationships/image" Target="../media/image1299.png"/><Relationship Id="rId85" Type="http://schemas.openxmlformats.org/officeDocument/2006/relationships/customXml" Target="../ink/ink4054.xml"/><Relationship Id="rId150" Type="http://schemas.openxmlformats.org/officeDocument/2006/relationships/image" Target="../media/image637.png"/><Relationship Id="rId192" Type="http://schemas.openxmlformats.org/officeDocument/2006/relationships/image" Target="../media/image828.png"/><Relationship Id="rId206" Type="http://schemas.openxmlformats.org/officeDocument/2006/relationships/image" Target="../media/image1001.png"/><Relationship Id="rId413" Type="http://schemas.openxmlformats.org/officeDocument/2006/relationships/customXml" Target="../ink/ink4218.xml"/><Relationship Id="rId248" Type="http://schemas.openxmlformats.org/officeDocument/2006/relationships/image" Target="../media/image1229.png"/><Relationship Id="rId455" Type="http://schemas.openxmlformats.org/officeDocument/2006/relationships/customXml" Target="../ink/ink4239.xml"/><Relationship Id="rId12" Type="http://schemas.openxmlformats.org/officeDocument/2006/relationships/image" Target="../media/image138.png"/><Relationship Id="rId108" Type="http://schemas.openxmlformats.org/officeDocument/2006/relationships/image" Target="../media/image478.png"/><Relationship Id="rId315" Type="http://schemas.openxmlformats.org/officeDocument/2006/relationships/customXml" Target="../ink/ink4169.xml"/><Relationship Id="rId357" Type="http://schemas.openxmlformats.org/officeDocument/2006/relationships/customXml" Target="../ink/ink4190.xml"/><Relationship Id="rId54" Type="http://schemas.openxmlformats.org/officeDocument/2006/relationships/image" Target="../media/image309.png"/><Relationship Id="rId96" Type="http://schemas.openxmlformats.org/officeDocument/2006/relationships/image" Target="../media/image472.png"/><Relationship Id="rId161" Type="http://schemas.openxmlformats.org/officeDocument/2006/relationships/customXml" Target="../ink/ink4092.xml"/><Relationship Id="rId217" Type="http://schemas.openxmlformats.org/officeDocument/2006/relationships/customXml" Target="../ink/ink4120.xml"/><Relationship Id="rId399" Type="http://schemas.openxmlformats.org/officeDocument/2006/relationships/customXml" Target="../ink/ink4211.xml"/><Relationship Id="rId259" Type="http://schemas.openxmlformats.org/officeDocument/2006/relationships/customXml" Target="../ink/ink4141.xml"/><Relationship Id="rId424" Type="http://schemas.openxmlformats.org/officeDocument/2006/relationships/image" Target="../media/image1317.png"/><Relationship Id="rId23" Type="http://schemas.openxmlformats.org/officeDocument/2006/relationships/customXml" Target="../ink/ink4023.xml"/><Relationship Id="rId119" Type="http://schemas.openxmlformats.org/officeDocument/2006/relationships/customXml" Target="../ink/ink4071.xml"/><Relationship Id="rId270" Type="http://schemas.openxmlformats.org/officeDocument/2006/relationships/image" Target="../media/image1240.png"/><Relationship Id="rId326" Type="http://schemas.openxmlformats.org/officeDocument/2006/relationships/image" Target="../media/image1268.png"/><Relationship Id="rId65" Type="http://schemas.openxmlformats.org/officeDocument/2006/relationships/customXml" Target="../ink/ink4044.xml"/><Relationship Id="rId130" Type="http://schemas.openxmlformats.org/officeDocument/2006/relationships/image" Target="../media/image531.png"/><Relationship Id="rId368" Type="http://schemas.openxmlformats.org/officeDocument/2006/relationships/image" Target="../media/image1289.png"/><Relationship Id="rId172" Type="http://schemas.openxmlformats.org/officeDocument/2006/relationships/image" Target="../media/image648.png"/><Relationship Id="rId228" Type="http://schemas.openxmlformats.org/officeDocument/2006/relationships/image" Target="../media/image1012.png"/><Relationship Id="rId435" Type="http://schemas.openxmlformats.org/officeDocument/2006/relationships/customXml" Target="../ink/ink4229.xml"/><Relationship Id="rId281" Type="http://schemas.openxmlformats.org/officeDocument/2006/relationships/customXml" Target="../ink/ink4152.xml"/><Relationship Id="rId337" Type="http://schemas.openxmlformats.org/officeDocument/2006/relationships/customXml" Target="../ink/ink4180.xml"/><Relationship Id="rId34" Type="http://schemas.openxmlformats.org/officeDocument/2006/relationships/image" Target="../media/image163.png"/><Relationship Id="rId76" Type="http://schemas.openxmlformats.org/officeDocument/2006/relationships/image" Target="../media/image320.png"/><Relationship Id="rId141" Type="http://schemas.openxmlformats.org/officeDocument/2006/relationships/customXml" Target="../ink/ink4082.xml"/><Relationship Id="rId379" Type="http://schemas.openxmlformats.org/officeDocument/2006/relationships/customXml" Target="../ink/ink4201.xml"/><Relationship Id="rId7" Type="http://schemas.openxmlformats.org/officeDocument/2006/relationships/customXml" Target="../ink/ink4015.xml"/><Relationship Id="rId183" Type="http://schemas.openxmlformats.org/officeDocument/2006/relationships/customXml" Target="../ink/ink4103.xml"/><Relationship Id="rId239" Type="http://schemas.openxmlformats.org/officeDocument/2006/relationships/customXml" Target="../ink/ink4131.xml"/><Relationship Id="rId390" Type="http://schemas.openxmlformats.org/officeDocument/2006/relationships/image" Target="../media/image1300.png"/><Relationship Id="rId404" Type="http://schemas.openxmlformats.org/officeDocument/2006/relationships/image" Target="../media/image1307.png"/><Relationship Id="rId446" Type="http://schemas.openxmlformats.org/officeDocument/2006/relationships/image" Target="../media/image1328.png"/><Relationship Id="rId250" Type="http://schemas.openxmlformats.org/officeDocument/2006/relationships/image" Target="../media/image1230.png"/><Relationship Id="rId292" Type="http://schemas.openxmlformats.org/officeDocument/2006/relationships/image" Target="../media/image1251.png"/><Relationship Id="rId306" Type="http://schemas.openxmlformats.org/officeDocument/2006/relationships/image" Target="../media/image1258.png"/><Relationship Id="rId45" Type="http://schemas.openxmlformats.org/officeDocument/2006/relationships/customXml" Target="../ink/ink4034.xml"/><Relationship Id="rId87" Type="http://schemas.openxmlformats.org/officeDocument/2006/relationships/customXml" Target="../ink/ink4055.xml"/><Relationship Id="rId110" Type="http://schemas.openxmlformats.org/officeDocument/2006/relationships/image" Target="../media/image521.png"/><Relationship Id="rId348" Type="http://schemas.openxmlformats.org/officeDocument/2006/relationships/image" Target="../media/image1279.png"/><Relationship Id="rId152" Type="http://schemas.openxmlformats.org/officeDocument/2006/relationships/image" Target="../media/image638.png"/><Relationship Id="rId194" Type="http://schemas.openxmlformats.org/officeDocument/2006/relationships/image" Target="../media/image829.png"/><Relationship Id="rId208" Type="http://schemas.openxmlformats.org/officeDocument/2006/relationships/image" Target="../media/image1002.png"/><Relationship Id="rId415" Type="http://schemas.openxmlformats.org/officeDocument/2006/relationships/customXml" Target="../ink/ink4219.xml"/><Relationship Id="rId261" Type="http://schemas.openxmlformats.org/officeDocument/2006/relationships/customXml" Target="../ink/ink4142.xml"/><Relationship Id="rId14" Type="http://schemas.openxmlformats.org/officeDocument/2006/relationships/image" Target="../media/image139.png"/><Relationship Id="rId56" Type="http://schemas.openxmlformats.org/officeDocument/2006/relationships/image" Target="../media/image310.png"/><Relationship Id="rId317" Type="http://schemas.openxmlformats.org/officeDocument/2006/relationships/customXml" Target="../ink/ink4170.xml"/><Relationship Id="rId359" Type="http://schemas.openxmlformats.org/officeDocument/2006/relationships/customXml" Target="../ink/ink4191.xml"/><Relationship Id="rId98" Type="http://schemas.openxmlformats.org/officeDocument/2006/relationships/image" Target="../media/image516.png"/><Relationship Id="rId121" Type="http://schemas.openxmlformats.org/officeDocument/2006/relationships/customXml" Target="../ink/ink4072.xml"/><Relationship Id="rId163" Type="http://schemas.openxmlformats.org/officeDocument/2006/relationships/customXml" Target="../ink/ink4093.xml"/><Relationship Id="rId219" Type="http://schemas.openxmlformats.org/officeDocument/2006/relationships/customXml" Target="../ink/ink4121.xml"/><Relationship Id="rId370" Type="http://schemas.openxmlformats.org/officeDocument/2006/relationships/image" Target="../media/image1290.png"/><Relationship Id="rId426" Type="http://schemas.openxmlformats.org/officeDocument/2006/relationships/image" Target="../media/image1318.png"/><Relationship Id="rId230" Type="http://schemas.openxmlformats.org/officeDocument/2006/relationships/image" Target="../media/image1013.png"/><Relationship Id="rId25" Type="http://schemas.openxmlformats.org/officeDocument/2006/relationships/customXml" Target="../ink/ink4024.xml"/><Relationship Id="rId67" Type="http://schemas.openxmlformats.org/officeDocument/2006/relationships/customXml" Target="../ink/ink4045.xml"/><Relationship Id="rId272" Type="http://schemas.openxmlformats.org/officeDocument/2006/relationships/image" Target="../media/image1241.png"/><Relationship Id="rId328" Type="http://schemas.openxmlformats.org/officeDocument/2006/relationships/image" Target="../media/image1269.png"/><Relationship Id="rId132" Type="http://schemas.openxmlformats.org/officeDocument/2006/relationships/image" Target="../media/image532.png"/><Relationship Id="rId174" Type="http://schemas.openxmlformats.org/officeDocument/2006/relationships/image" Target="../media/image649.png"/><Relationship Id="rId381" Type="http://schemas.openxmlformats.org/officeDocument/2006/relationships/customXml" Target="../ink/ink4202.xml"/><Relationship Id="rId241" Type="http://schemas.openxmlformats.org/officeDocument/2006/relationships/customXml" Target="../ink/ink4132.xml"/><Relationship Id="rId437" Type="http://schemas.openxmlformats.org/officeDocument/2006/relationships/customXml" Target="../ink/ink4230.xml"/><Relationship Id="rId36" Type="http://schemas.openxmlformats.org/officeDocument/2006/relationships/image" Target="../media/image164.png"/><Relationship Id="rId283" Type="http://schemas.openxmlformats.org/officeDocument/2006/relationships/customXml" Target="../ink/ink4153.xml"/><Relationship Id="rId339" Type="http://schemas.openxmlformats.org/officeDocument/2006/relationships/customXml" Target="../ink/ink4181.xml"/><Relationship Id="rId78" Type="http://schemas.openxmlformats.org/officeDocument/2006/relationships/image" Target="../media/image321.png"/><Relationship Id="rId101" Type="http://schemas.openxmlformats.org/officeDocument/2006/relationships/customXml" Target="../ink/ink4062.xml"/><Relationship Id="rId143" Type="http://schemas.openxmlformats.org/officeDocument/2006/relationships/customXml" Target="../ink/ink4083.xml"/><Relationship Id="rId185" Type="http://schemas.openxmlformats.org/officeDocument/2006/relationships/customXml" Target="../ink/ink4104.xml"/><Relationship Id="rId350" Type="http://schemas.openxmlformats.org/officeDocument/2006/relationships/image" Target="../media/image1280.png"/><Relationship Id="rId406" Type="http://schemas.openxmlformats.org/officeDocument/2006/relationships/image" Target="../media/image1308.png"/><Relationship Id="rId9" Type="http://schemas.openxmlformats.org/officeDocument/2006/relationships/customXml" Target="../ink/ink4016.xml"/><Relationship Id="rId210" Type="http://schemas.openxmlformats.org/officeDocument/2006/relationships/image" Target="../media/image1003.png"/><Relationship Id="rId392" Type="http://schemas.openxmlformats.org/officeDocument/2006/relationships/image" Target="../media/image1301.png"/><Relationship Id="rId448" Type="http://schemas.openxmlformats.org/officeDocument/2006/relationships/image" Target="../media/image1329.png"/><Relationship Id="rId252" Type="http://schemas.openxmlformats.org/officeDocument/2006/relationships/image" Target="../media/image1231.png"/><Relationship Id="rId294" Type="http://schemas.openxmlformats.org/officeDocument/2006/relationships/image" Target="../media/image1252.png"/><Relationship Id="rId308" Type="http://schemas.openxmlformats.org/officeDocument/2006/relationships/image" Target="../media/image1259.png"/><Relationship Id="rId47" Type="http://schemas.openxmlformats.org/officeDocument/2006/relationships/customXml" Target="../ink/ink4035.xml"/><Relationship Id="rId89" Type="http://schemas.openxmlformats.org/officeDocument/2006/relationships/customXml" Target="../ink/ink4056.xml"/><Relationship Id="rId112" Type="http://schemas.openxmlformats.org/officeDocument/2006/relationships/image" Target="../media/image522.png"/><Relationship Id="rId154" Type="http://schemas.openxmlformats.org/officeDocument/2006/relationships/image" Target="../media/image639.png"/><Relationship Id="rId361" Type="http://schemas.openxmlformats.org/officeDocument/2006/relationships/customXml" Target="../ink/ink4192.xml"/><Relationship Id="rId196" Type="http://schemas.openxmlformats.org/officeDocument/2006/relationships/image" Target="../media/image1220.png"/><Relationship Id="rId417" Type="http://schemas.openxmlformats.org/officeDocument/2006/relationships/customXml" Target="../ink/ink4220.xml"/><Relationship Id="rId16" Type="http://schemas.openxmlformats.org/officeDocument/2006/relationships/image" Target="../media/image140.png"/><Relationship Id="rId221" Type="http://schemas.openxmlformats.org/officeDocument/2006/relationships/customXml" Target="../ink/ink4122.xml"/><Relationship Id="rId263" Type="http://schemas.openxmlformats.org/officeDocument/2006/relationships/customXml" Target="../ink/ink4143.xml"/><Relationship Id="rId319" Type="http://schemas.openxmlformats.org/officeDocument/2006/relationships/customXml" Target="../ink/ink4171.xml"/><Relationship Id="rId58" Type="http://schemas.openxmlformats.org/officeDocument/2006/relationships/image" Target="../media/image311.png"/><Relationship Id="rId123" Type="http://schemas.openxmlformats.org/officeDocument/2006/relationships/customXml" Target="../ink/ink4073.xml"/><Relationship Id="rId330" Type="http://schemas.openxmlformats.org/officeDocument/2006/relationships/image" Target="../media/image1270.png"/><Relationship Id="rId165" Type="http://schemas.openxmlformats.org/officeDocument/2006/relationships/customXml" Target="../ink/ink4094.xml"/><Relationship Id="rId372" Type="http://schemas.openxmlformats.org/officeDocument/2006/relationships/image" Target="../media/image1291.png"/><Relationship Id="rId428" Type="http://schemas.openxmlformats.org/officeDocument/2006/relationships/image" Target="../media/image1319.png"/><Relationship Id="rId232" Type="http://schemas.openxmlformats.org/officeDocument/2006/relationships/image" Target="../media/image1221.png"/><Relationship Id="rId274" Type="http://schemas.openxmlformats.org/officeDocument/2006/relationships/image" Target="../media/image1242.png"/><Relationship Id="rId27" Type="http://schemas.openxmlformats.org/officeDocument/2006/relationships/customXml" Target="../ink/ink4025.xml"/><Relationship Id="rId69" Type="http://schemas.openxmlformats.org/officeDocument/2006/relationships/customXml" Target="../ink/ink4046.xml"/><Relationship Id="rId134" Type="http://schemas.openxmlformats.org/officeDocument/2006/relationships/image" Target="../media/image533.png"/><Relationship Id="rId80" Type="http://schemas.openxmlformats.org/officeDocument/2006/relationships/image" Target="../media/image322.png"/><Relationship Id="rId176" Type="http://schemas.openxmlformats.org/officeDocument/2006/relationships/image" Target="../media/image650.png"/><Relationship Id="rId341" Type="http://schemas.openxmlformats.org/officeDocument/2006/relationships/customXml" Target="../ink/ink4182.xml"/><Relationship Id="rId383" Type="http://schemas.openxmlformats.org/officeDocument/2006/relationships/customXml" Target="../ink/ink4203.xml"/><Relationship Id="rId439" Type="http://schemas.openxmlformats.org/officeDocument/2006/relationships/customXml" Target="../ink/ink4231.xml"/><Relationship Id="rId201" Type="http://schemas.openxmlformats.org/officeDocument/2006/relationships/customXml" Target="../ink/ink4112.xml"/><Relationship Id="rId243" Type="http://schemas.openxmlformats.org/officeDocument/2006/relationships/customXml" Target="../ink/ink4133.xml"/><Relationship Id="rId285" Type="http://schemas.openxmlformats.org/officeDocument/2006/relationships/customXml" Target="../ink/ink4154.xml"/><Relationship Id="rId450" Type="http://schemas.openxmlformats.org/officeDocument/2006/relationships/image" Target="../media/image1330.png"/><Relationship Id="rId38" Type="http://schemas.openxmlformats.org/officeDocument/2006/relationships/image" Target="../media/image105.png"/><Relationship Id="rId103" Type="http://schemas.openxmlformats.org/officeDocument/2006/relationships/customXml" Target="../ink/ink4063.xml"/><Relationship Id="rId310" Type="http://schemas.openxmlformats.org/officeDocument/2006/relationships/image" Target="../media/image1260.png"/><Relationship Id="rId91" Type="http://schemas.openxmlformats.org/officeDocument/2006/relationships/customXml" Target="../ink/ink4057.xml"/><Relationship Id="rId145" Type="http://schemas.openxmlformats.org/officeDocument/2006/relationships/customXml" Target="../ink/ink4084.xml"/><Relationship Id="rId187" Type="http://schemas.openxmlformats.org/officeDocument/2006/relationships/customXml" Target="../ink/ink4105.xml"/><Relationship Id="rId352" Type="http://schemas.openxmlformats.org/officeDocument/2006/relationships/image" Target="../media/image1281.png"/><Relationship Id="rId394" Type="http://schemas.openxmlformats.org/officeDocument/2006/relationships/image" Target="../media/image1302.png"/><Relationship Id="rId408" Type="http://schemas.openxmlformats.org/officeDocument/2006/relationships/image" Target="../media/image1309.png"/><Relationship Id="rId212" Type="http://schemas.openxmlformats.org/officeDocument/2006/relationships/image" Target="../media/image1004.png"/><Relationship Id="rId254" Type="http://schemas.openxmlformats.org/officeDocument/2006/relationships/image" Target="../media/image1232.png"/><Relationship Id="rId49" Type="http://schemas.openxmlformats.org/officeDocument/2006/relationships/customXml" Target="../ink/ink4036.xml"/><Relationship Id="rId114" Type="http://schemas.openxmlformats.org/officeDocument/2006/relationships/image" Target="../media/image523.png"/><Relationship Id="rId296" Type="http://schemas.openxmlformats.org/officeDocument/2006/relationships/image" Target="../media/image1253.png"/><Relationship Id="rId60" Type="http://schemas.openxmlformats.org/officeDocument/2006/relationships/image" Target="../media/image312.png"/><Relationship Id="rId156" Type="http://schemas.openxmlformats.org/officeDocument/2006/relationships/image" Target="../media/image640.png"/><Relationship Id="rId198" Type="http://schemas.openxmlformats.org/officeDocument/2006/relationships/image" Target="../media/image997.png"/><Relationship Id="rId321" Type="http://schemas.openxmlformats.org/officeDocument/2006/relationships/customXml" Target="../ink/ink4172.xml"/><Relationship Id="rId363" Type="http://schemas.openxmlformats.org/officeDocument/2006/relationships/customXml" Target="../ink/ink4193.xml"/><Relationship Id="rId419" Type="http://schemas.openxmlformats.org/officeDocument/2006/relationships/customXml" Target="../ink/ink4221.xml"/><Relationship Id="rId223" Type="http://schemas.openxmlformats.org/officeDocument/2006/relationships/customXml" Target="../ink/ink4123.xml"/><Relationship Id="rId430" Type="http://schemas.openxmlformats.org/officeDocument/2006/relationships/image" Target="../media/image1320.png"/><Relationship Id="rId18" Type="http://schemas.openxmlformats.org/officeDocument/2006/relationships/image" Target="../media/image141.png"/><Relationship Id="rId265" Type="http://schemas.openxmlformats.org/officeDocument/2006/relationships/customXml" Target="../ink/ink4144.xml"/><Relationship Id="rId125" Type="http://schemas.openxmlformats.org/officeDocument/2006/relationships/customXml" Target="../ink/ink4074.xml"/><Relationship Id="rId167" Type="http://schemas.openxmlformats.org/officeDocument/2006/relationships/customXml" Target="../ink/ink4095.xml"/><Relationship Id="rId332" Type="http://schemas.openxmlformats.org/officeDocument/2006/relationships/image" Target="../media/image1271.png"/><Relationship Id="rId374" Type="http://schemas.openxmlformats.org/officeDocument/2006/relationships/image" Target="../media/image1292.png"/><Relationship Id="rId71" Type="http://schemas.openxmlformats.org/officeDocument/2006/relationships/customXml" Target="../ink/ink4047.xml"/><Relationship Id="rId92" Type="http://schemas.openxmlformats.org/officeDocument/2006/relationships/image" Target="../media/image514.png"/><Relationship Id="rId213" Type="http://schemas.openxmlformats.org/officeDocument/2006/relationships/customXml" Target="../ink/ink4118.xml"/><Relationship Id="rId234" Type="http://schemas.openxmlformats.org/officeDocument/2006/relationships/image" Target="../media/image1222.png"/><Relationship Id="rId420" Type="http://schemas.openxmlformats.org/officeDocument/2006/relationships/image" Target="../media/image1315.png"/><Relationship Id="rId2" Type="http://schemas.openxmlformats.org/officeDocument/2006/relationships/image" Target="../media/image1.png"/><Relationship Id="rId29" Type="http://schemas.openxmlformats.org/officeDocument/2006/relationships/customXml" Target="../ink/ink4026.xml"/><Relationship Id="rId255" Type="http://schemas.openxmlformats.org/officeDocument/2006/relationships/customXml" Target="../ink/ink4139.xml"/><Relationship Id="rId276" Type="http://schemas.openxmlformats.org/officeDocument/2006/relationships/image" Target="../media/image1243.png"/><Relationship Id="rId297" Type="http://schemas.openxmlformats.org/officeDocument/2006/relationships/customXml" Target="../ink/ink4160.xml"/><Relationship Id="rId441" Type="http://schemas.openxmlformats.org/officeDocument/2006/relationships/customXml" Target="../ink/ink4232.xml"/><Relationship Id="rId40" Type="http://schemas.openxmlformats.org/officeDocument/2006/relationships/image" Target="../media/image165.png"/><Relationship Id="rId115" Type="http://schemas.openxmlformats.org/officeDocument/2006/relationships/customXml" Target="../ink/ink4069.xml"/><Relationship Id="rId136" Type="http://schemas.openxmlformats.org/officeDocument/2006/relationships/image" Target="../media/image608.png"/><Relationship Id="rId157" Type="http://schemas.openxmlformats.org/officeDocument/2006/relationships/customXml" Target="../ink/ink4090.xml"/><Relationship Id="rId178" Type="http://schemas.openxmlformats.org/officeDocument/2006/relationships/image" Target="../media/image651.png"/><Relationship Id="rId301" Type="http://schemas.openxmlformats.org/officeDocument/2006/relationships/customXml" Target="../ink/ink4162.xml"/><Relationship Id="rId322" Type="http://schemas.openxmlformats.org/officeDocument/2006/relationships/image" Target="../media/image1266.png"/><Relationship Id="rId343" Type="http://schemas.openxmlformats.org/officeDocument/2006/relationships/customXml" Target="../ink/ink4183.xml"/><Relationship Id="rId364" Type="http://schemas.openxmlformats.org/officeDocument/2006/relationships/image" Target="../media/image1287.png"/><Relationship Id="rId61" Type="http://schemas.openxmlformats.org/officeDocument/2006/relationships/customXml" Target="../ink/ink4042.xml"/><Relationship Id="rId82" Type="http://schemas.openxmlformats.org/officeDocument/2006/relationships/image" Target="../media/image289.png"/><Relationship Id="rId199" Type="http://schemas.openxmlformats.org/officeDocument/2006/relationships/customXml" Target="../ink/ink4111.xml"/><Relationship Id="rId203" Type="http://schemas.openxmlformats.org/officeDocument/2006/relationships/customXml" Target="../ink/ink4113.xml"/><Relationship Id="rId385" Type="http://schemas.openxmlformats.org/officeDocument/2006/relationships/customXml" Target="../ink/ink4204.xml"/><Relationship Id="rId19" Type="http://schemas.openxmlformats.org/officeDocument/2006/relationships/customXml" Target="../ink/ink4021.xml"/><Relationship Id="rId224" Type="http://schemas.openxmlformats.org/officeDocument/2006/relationships/image" Target="../media/image1010.png"/><Relationship Id="rId245" Type="http://schemas.openxmlformats.org/officeDocument/2006/relationships/customXml" Target="../ink/ink4134.xml"/><Relationship Id="rId266" Type="http://schemas.openxmlformats.org/officeDocument/2006/relationships/image" Target="../media/image1238.png"/><Relationship Id="rId287" Type="http://schemas.openxmlformats.org/officeDocument/2006/relationships/customXml" Target="../ink/ink4155.xml"/><Relationship Id="rId410" Type="http://schemas.openxmlformats.org/officeDocument/2006/relationships/image" Target="../media/image1310.png"/><Relationship Id="rId431" Type="http://schemas.openxmlformats.org/officeDocument/2006/relationships/customXml" Target="../ink/ink4227.xml"/><Relationship Id="rId452" Type="http://schemas.openxmlformats.org/officeDocument/2006/relationships/image" Target="../media/image1331.png"/><Relationship Id="rId30" Type="http://schemas.openxmlformats.org/officeDocument/2006/relationships/image" Target="../media/image161.png"/><Relationship Id="rId105" Type="http://schemas.openxmlformats.org/officeDocument/2006/relationships/customXml" Target="../ink/ink4064.xml"/><Relationship Id="rId126" Type="http://schemas.openxmlformats.org/officeDocument/2006/relationships/image" Target="../media/image529.png"/><Relationship Id="rId147" Type="http://schemas.openxmlformats.org/officeDocument/2006/relationships/customXml" Target="../ink/ink4085.xml"/><Relationship Id="rId168" Type="http://schemas.openxmlformats.org/officeDocument/2006/relationships/image" Target="../media/image646.png"/><Relationship Id="rId312" Type="http://schemas.openxmlformats.org/officeDocument/2006/relationships/image" Target="../media/image1261.png"/><Relationship Id="rId333" Type="http://schemas.openxmlformats.org/officeDocument/2006/relationships/customXml" Target="../ink/ink4178.xml"/><Relationship Id="rId354" Type="http://schemas.openxmlformats.org/officeDocument/2006/relationships/image" Target="../media/image1282.png"/><Relationship Id="rId51" Type="http://schemas.openxmlformats.org/officeDocument/2006/relationships/customXml" Target="../ink/ink4037.xml"/><Relationship Id="rId72" Type="http://schemas.openxmlformats.org/officeDocument/2006/relationships/image" Target="../media/image318.png"/><Relationship Id="rId93" Type="http://schemas.openxmlformats.org/officeDocument/2006/relationships/customXml" Target="../ink/ink4058.xml"/><Relationship Id="rId189" Type="http://schemas.openxmlformats.org/officeDocument/2006/relationships/customXml" Target="../ink/ink4106.xml"/><Relationship Id="rId375" Type="http://schemas.openxmlformats.org/officeDocument/2006/relationships/customXml" Target="../ink/ink4199.xml"/><Relationship Id="rId396" Type="http://schemas.openxmlformats.org/officeDocument/2006/relationships/image" Target="../media/image1303.png"/><Relationship Id="rId3" Type="http://schemas.openxmlformats.org/officeDocument/2006/relationships/customXml" Target="../ink/ink4013.xml"/><Relationship Id="rId214" Type="http://schemas.openxmlformats.org/officeDocument/2006/relationships/image" Target="../media/image1005.png"/><Relationship Id="rId235" Type="http://schemas.openxmlformats.org/officeDocument/2006/relationships/customXml" Target="../ink/ink4129.xml"/><Relationship Id="rId256" Type="http://schemas.openxmlformats.org/officeDocument/2006/relationships/image" Target="../media/image1233.png"/><Relationship Id="rId277" Type="http://schemas.openxmlformats.org/officeDocument/2006/relationships/customXml" Target="../ink/ink4150.xml"/><Relationship Id="rId298" Type="http://schemas.openxmlformats.org/officeDocument/2006/relationships/image" Target="../media/image1254.png"/><Relationship Id="rId400" Type="http://schemas.openxmlformats.org/officeDocument/2006/relationships/image" Target="../media/image1305.png"/><Relationship Id="rId421" Type="http://schemas.openxmlformats.org/officeDocument/2006/relationships/customXml" Target="../ink/ink4222.xml"/><Relationship Id="rId442" Type="http://schemas.openxmlformats.org/officeDocument/2006/relationships/image" Target="../media/image1326.png"/><Relationship Id="rId116" Type="http://schemas.openxmlformats.org/officeDocument/2006/relationships/image" Target="../media/image524.png"/><Relationship Id="rId137" Type="http://schemas.openxmlformats.org/officeDocument/2006/relationships/customXml" Target="../ink/ink4080.xml"/><Relationship Id="rId158" Type="http://schemas.openxmlformats.org/officeDocument/2006/relationships/image" Target="../media/image641.png"/><Relationship Id="rId302" Type="http://schemas.openxmlformats.org/officeDocument/2006/relationships/image" Target="../media/image1256.png"/><Relationship Id="rId323" Type="http://schemas.openxmlformats.org/officeDocument/2006/relationships/customXml" Target="../ink/ink4173.xml"/><Relationship Id="rId344" Type="http://schemas.openxmlformats.org/officeDocument/2006/relationships/image" Target="../media/image1277.png"/><Relationship Id="rId20" Type="http://schemas.openxmlformats.org/officeDocument/2006/relationships/image" Target="../media/image142.png"/><Relationship Id="rId41" Type="http://schemas.openxmlformats.org/officeDocument/2006/relationships/customXml" Target="../ink/ink4032.xml"/><Relationship Id="rId62" Type="http://schemas.openxmlformats.org/officeDocument/2006/relationships/image" Target="../media/image313.png"/><Relationship Id="rId83" Type="http://schemas.openxmlformats.org/officeDocument/2006/relationships/customXml" Target="../ink/ink4053.xml"/><Relationship Id="rId179" Type="http://schemas.openxmlformats.org/officeDocument/2006/relationships/customXml" Target="../ink/ink4101.xml"/><Relationship Id="rId365" Type="http://schemas.openxmlformats.org/officeDocument/2006/relationships/customXml" Target="../ink/ink4194.xml"/><Relationship Id="rId386" Type="http://schemas.openxmlformats.org/officeDocument/2006/relationships/image" Target="../media/image1298.png"/><Relationship Id="rId190" Type="http://schemas.openxmlformats.org/officeDocument/2006/relationships/image" Target="../media/image827.png"/><Relationship Id="rId204" Type="http://schemas.openxmlformats.org/officeDocument/2006/relationships/image" Target="../media/image1000.png"/><Relationship Id="rId225" Type="http://schemas.openxmlformats.org/officeDocument/2006/relationships/customXml" Target="../ink/ink4124.xml"/><Relationship Id="rId246" Type="http://schemas.openxmlformats.org/officeDocument/2006/relationships/image" Target="../media/image1228.png"/><Relationship Id="rId267" Type="http://schemas.openxmlformats.org/officeDocument/2006/relationships/customXml" Target="../ink/ink4145.xml"/><Relationship Id="rId288" Type="http://schemas.openxmlformats.org/officeDocument/2006/relationships/image" Target="../media/image1249.png"/><Relationship Id="rId411" Type="http://schemas.openxmlformats.org/officeDocument/2006/relationships/customXml" Target="../ink/ink4217.xml"/><Relationship Id="rId432" Type="http://schemas.openxmlformats.org/officeDocument/2006/relationships/image" Target="../media/image1321.png"/><Relationship Id="rId453" Type="http://schemas.openxmlformats.org/officeDocument/2006/relationships/customXml" Target="../ink/ink4238.xml"/><Relationship Id="rId106" Type="http://schemas.openxmlformats.org/officeDocument/2006/relationships/image" Target="../media/image520.png"/><Relationship Id="rId127" Type="http://schemas.openxmlformats.org/officeDocument/2006/relationships/customXml" Target="../ink/ink4075.xml"/><Relationship Id="rId313" Type="http://schemas.openxmlformats.org/officeDocument/2006/relationships/customXml" Target="../ink/ink4168.xml"/><Relationship Id="rId10" Type="http://schemas.openxmlformats.org/officeDocument/2006/relationships/image" Target="../media/image137.png"/><Relationship Id="rId31" Type="http://schemas.openxmlformats.org/officeDocument/2006/relationships/customXml" Target="../ink/ink4027.xml"/><Relationship Id="rId52" Type="http://schemas.openxmlformats.org/officeDocument/2006/relationships/image" Target="../media/image170.png"/><Relationship Id="rId73" Type="http://schemas.openxmlformats.org/officeDocument/2006/relationships/customXml" Target="../ink/ink4048.xml"/><Relationship Id="rId94" Type="http://schemas.openxmlformats.org/officeDocument/2006/relationships/image" Target="../media/image515.png"/><Relationship Id="rId148" Type="http://schemas.openxmlformats.org/officeDocument/2006/relationships/image" Target="../media/image636.png"/><Relationship Id="rId169" Type="http://schemas.openxmlformats.org/officeDocument/2006/relationships/customXml" Target="../ink/ink4096.xml"/><Relationship Id="rId334" Type="http://schemas.openxmlformats.org/officeDocument/2006/relationships/image" Target="../media/image1272.png"/><Relationship Id="rId355" Type="http://schemas.openxmlformats.org/officeDocument/2006/relationships/customXml" Target="../ink/ink4189.xml"/><Relationship Id="rId376" Type="http://schemas.openxmlformats.org/officeDocument/2006/relationships/image" Target="../media/image1293.png"/><Relationship Id="rId397" Type="http://schemas.openxmlformats.org/officeDocument/2006/relationships/customXml" Target="../ink/ink4210.xml"/><Relationship Id="rId4" Type="http://schemas.openxmlformats.org/officeDocument/2006/relationships/image" Target="../media/image21.png"/><Relationship Id="rId180" Type="http://schemas.openxmlformats.org/officeDocument/2006/relationships/image" Target="../media/image652.png"/><Relationship Id="rId215" Type="http://schemas.openxmlformats.org/officeDocument/2006/relationships/customXml" Target="../ink/ink4119.xml"/><Relationship Id="rId236" Type="http://schemas.openxmlformats.org/officeDocument/2006/relationships/image" Target="../media/image1223.png"/><Relationship Id="rId257" Type="http://schemas.openxmlformats.org/officeDocument/2006/relationships/customXml" Target="../ink/ink4140.xml"/><Relationship Id="rId278" Type="http://schemas.openxmlformats.org/officeDocument/2006/relationships/image" Target="../media/image1244.png"/><Relationship Id="rId401" Type="http://schemas.openxmlformats.org/officeDocument/2006/relationships/customXml" Target="../ink/ink4212.xml"/><Relationship Id="rId422" Type="http://schemas.openxmlformats.org/officeDocument/2006/relationships/image" Target="../media/image1316.png"/><Relationship Id="rId443" Type="http://schemas.openxmlformats.org/officeDocument/2006/relationships/customXml" Target="../ink/ink4233.xml"/><Relationship Id="rId303" Type="http://schemas.openxmlformats.org/officeDocument/2006/relationships/customXml" Target="../ink/ink4163.xml"/><Relationship Id="rId42" Type="http://schemas.openxmlformats.org/officeDocument/2006/relationships/image" Target="../media/image166.png"/><Relationship Id="rId84" Type="http://schemas.openxmlformats.org/officeDocument/2006/relationships/image" Target="../media/image323.png"/><Relationship Id="rId138" Type="http://schemas.openxmlformats.org/officeDocument/2006/relationships/image" Target="../media/image609.png"/><Relationship Id="rId345" Type="http://schemas.openxmlformats.org/officeDocument/2006/relationships/customXml" Target="../ink/ink4184.xml"/><Relationship Id="rId387" Type="http://schemas.openxmlformats.org/officeDocument/2006/relationships/customXml" Target="../ink/ink4205.xml"/><Relationship Id="rId191" Type="http://schemas.openxmlformats.org/officeDocument/2006/relationships/customXml" Target="../ink/ink4107.xml"/><Relationship Id="rId205" Type="http://schemas.openxmlformats.org/officeDocument/2006/relationships/customXml" Target="../ink/ink4114.xml"/><Relationship Id="rId247" Type="http://schemas.openxmlformats.org/officeDocument/2006/relationships/customXml" Target="../ink/ink4135.xml"/><Relationship Id="rId412" Type="http://schemas.openxmlformats.org/officeDocument/2006/relationships/image" Target="../media/image1311.png"/><Relationship Id="rId107" Type="http://schemas.openxmlformats.org/officeDocument/2006/relationships/customXml" Target="../ink/ink4065.xml"/><Relationship Id="rId289" Type="http://schemas.openxmlformats.org/officeDocument/2006/relationships/customXml" Target="../ink/ink4156.xml"/><Relationship Id="rId454" Type="http://schemas.openxmlformats.org/officeDocument/2006/relationships/image" Target="../media/image1332.png"/><Relationship Id="rId11" Type="http://schemas.openxmlformats.org/officeDocument/2006/relationships/customXml" Target="../ink/ink4017.xml"/><Relationship Id="rId53" Type="http://schemas.openxmlformats.org/officeDocument/2006/relationships/customXml" Target="../ink/ink4038.xml"/><Relationship Id="rId149" Type="http://schemas.openxmlformats.org/officeDocument/2006/relationships/customXml" Target="../ink/ink4086.xml"/><Relationship Id="rId314" Type="http://schemas.openxmlformats.org/officeDocument/2006/relationships/image" Target="../media/image1262.png"/><Relationship Id="rId356" Type="http://schemas.openxmlformats.org/officeDocument/2006/relationships/image" Target="../media/image1283.png"/><Relationship Id="rId398" Type="http://schemas.openxmlformats.org/officeDocument/2006/relationships/image" Target="../media/image1304.png"/><Relationship Id="rId95" Type="http://schemas.openxmlformats.org/officeDocument/2006/relationships/customXml" Target="../ink/ink4059.xml"/><Relationship Id="rId160" Type="http://schemas.openxmlformats.org/officeDocument/2006/relationships/image" Target="../media/image642.png"/><Relationship Id="rId216" Type="http://schemas.openxmlformats.org/officeDocument/2006/relationships/image" Target="../media/image1006.png"/><Relationship Id="rId423" Type="http://schemas.openxmlformats.org/officeDocument/2006/relationships/customXml" Target="../ink/ink4223.xml"/><Relationship Id="rId258" Type="http://schemas.openxmlformats.org/officeDocument/2006/relationships/image" Target="../media/image1234.png"/><Relationship Id="rId22" Type="http://schemas.openxmlformats.org/officeDocument/2006/relationships/image" Target="../media/image143.png"/><Relationship Id="rId64" Type="http://schemas.openxmlformats.org/officeDocument/2006/relationships/image" Target="../media/image314.png"/><Relationship Id="rId118" Type="http://schemas.openxmlformats.org/officeDocument/2006/relationships/image" Target="../media/image525.png"/><Relationship Id="rId325" Type="http://schemas.openxmlformats.org/officeDocument/2006/relationships/customXml" Target="../ink/ink4174.xml"/><Relationship Id="rId367" Type="http://schemas.openxmlformats.org/officeDocument/2006/relationships/customXml" Target="../ink/ink4195.xml"/><Relationship Id="rId171" Type="http://schemas.openxmlformats.org/officeDocument/2006/relationships/customXml" Target="../ink/ink4097.xml"/><Relationship Id="rId227" Type="http://schemas.openxmlformats.org/officeDocument/2006/relationships/customXml" Target="../ink/ink4125.xml"/><Relationship Id="rId269" Type="http://schemas.openxmlformats.org/officeDocument/2006/relationships/customXml" Target="../ink/ink4146.xml"/><Relationship Id="rId434" Type="http://schemas.openxmlformats.org/officeDocument/2006/relationships/image" Target="../media/image1322.png"/><Relationship Id="rId33" Type="http://schemas.openxmlformats.org/officeDocument/2006/relationships/customXml" Target="../ink/ink4028.xml"/><Relationship Id="rId129" Type="http://schemas.openxmlformats.org/officeDocument/2006/relationships/customXml" Target="../ink/ink4076.xml"/><Relationship Id="rId280" Type="http://schemas.openxmlformats.org/officeDocument/2006/relationships/image" Target="../media/image1245.png"/><Relationship Id="rId336" Type="http://schemas.openxmlformats.org/officeDocument/2006/relationships/image" Target="../media/image1273.png"/><Relationship Id="rId75" Type="http://schemas.openxmlformats.org/officeDocument/2006/relationships/customXml" Target="../ink/ink4049.xml"/><Relationship Id="rId140" Type="http://schemas.openxmlformats.org/officeDocument/2006/relationships/image" Target="../media/image583.png"/><Relationship Id="rId182" Type="http://schemas.openxmlformats.org/officeDocument/2006/relationships/image" Target="../media/image653.png"/><Relationship Id="rId378" Type="http://schemas.openxmlformats.org/officeDocument/2006/relationships/image" Target="../media/image1294.png"/><Relationship Id="rId403" Type="http://schemas.openxmlformats.org/officeDocument/2006/relationships/customXml" Target="../ink/ink4213.xml"/><Relationship Id="rId6" Type="http://schemas.openxmlformats.org/officeDocument/2006/relationships/image" Target="../media/image135.png"/><Relationship Id="rId238" Type="http://schemas.openxmlformats.org/officeDocument/2006/relationships/image" Target="../media/image1224.png"/><Relationship Id="rId445" Type="http://schemas.openxmlformats.org/officeDocument/2006/relationships/customXml" Target="../ink/ink4234.xml"/><Relationship Id="rId291" Type="http://schemas.openxmlformats.org/officeDocument/2006/relationships/customXml" Target="../ink/ink4157.xml"/><Relationship Id="rId305" Type="http://schemas.openxmlformats.org/officeDocument/2006/relationships/customXml" Target="../ink/ink4164.xml"/><Relationship Id="rId347" Type="http://schemas.openxmlformats.org/officeDocument/2006/relationships/customXml" Target="../ink/ink4185.xml"/><Relationship Id="rId44" Type="http://schemas.openxmlformats.org/officeDocument/2006/relationships/image" Target="../media/image108.png"/><Relationship Id="rId86" Type="http://schemas.openxmlformats.org/officeDocument/2006/relationships/image" Target="../media/image324.png"/><Relationship Id="rId151" Type="http://schemas.openxmlformats.org/officeDocument/2006/relationships/customXml" Target="../ink/ink4087.xml"/><Relationship Id="rId389" Type="http://schemas.openxmlformats.org/officeDocument/2006/relationships/customXml" Target="../ink/ink4206.xml"/><Relationship Id="rId193" Type="http://schemas.openxmlformats.org/officeDocument/2006/relationships/customXml" Target="../ink/ink4108.xml"/><Relationship Id="rId207" Type="http://schemas.openxmlformats.org/officeDocument/2006/relationships/customXml" Target="../ink/ink4115.xml"/><Relationship Id="rId249" Type="http://schemas.openxmlformats.org/officeDocument/2006/relationships/customXml" Target="../ink/ink4136.xml"/><Relationship Id="rId414" Type="http://schemas.openxmlformats.org/officeDocument/2006/relationships/image" Target="../media/image1312.png"/><Relationship Id="rId456" Type="http://schemas.openxmlformats.org/officeDocument/2006/relationships/image" Target="../media/image1333.png"/><Relationship Id="rId13" Type="http://schemas.openxmlformats.org/officeDocument/2006/relationships/customXml" Target="../ink/ink4018.xml"/><Relationship Id="rId109" Type="http://schemas.openxmlformats.org/officeDocument/2006/relationships/customXml" Target="../ink/ink4066.xml"/><Relationship Id="rId260" Type="http://schemas.openxmlformats.org/officeDocument/2006/relationships/image" Target="../media/image1235.png"/><Relationship Id="rId316" Type="http://schemas.openxmlformats.org/officeDocument/2006/relationships/image" Target="../media/image1263.png"/><Relationship Id="rId55" Type="http://schemas.openxmlformats.org/officeDocument/2006/relationships/customXml" Target="../ink/ink4039.xml"/><Relationship Id="rId97" Type="http://schemas.openxmlformats.org/officeDocument/2006/relationships/customXml" Target="../ink/ink4060.xml"/><Relationship Id="rId120" Type="http://schemas.openxmlformats.org/officeDocument/2006/relationships/image" Target="../media/image526.png"/><Relationship Id="rId358" Type="http://schemas.openxmlformats.org/officeDocument/2006/relationships/image" Target="../media/image1284.png"/><Relationship Id="rId162" Type="http://schemas.openxmlformats.org/officeDocument/2006/relationships/image" Target="../media/image643.png"/><Relationship Id="rId218" Type="http://schemas.openxmlformats.org/officeDocument/2006/relationships/image" Target="../media/image1007.png"/><Relationship Id="rId425" Type="http://schemas.openxmlformats.org/officeDocument/2006/relationships/customXml" Target="../ink/ink4224.xml"/><Relationship Id="rId271" Type="http://schemas.openxmlformats.org/officeDocument/2006/relationships/customXml" Target="../ink/ink4147.xml"/><Relationship Id="rId24" Type="http://schemas.openxmlformats.org/officeDocument/2006/relationships/image" Target="../media/image158.png"/><Relationship Id="rId66" Type="http://schemas.openxmlformats.org/officeDocument/2006/relationships/image" Target="../media/image315.png"/><Relationship Id="rId131" Type="http://schemas.openxmlformats.org/officeDocument/2006/relationships/customXml" Target="../ink/ink4077.xml"/><Relationship Id="rId327" Type="http://schemas.openxmlformats.org/officeDocument/2006/relationships/customXml" Target="../ink/ink4175.xml"/><Relationship Id="rId369" Type="http://schemas.openxmlformats.org/officeDocument/2006/relationships/customXml" Target="../ink/ink4196.xml"/><Relationship Id="rId173" Type="http://schemas.openxmlformats.org/officeDocument/2006/relationships/customXml" Target="../ink/ink4098.xml"/><Relationship Id="rId229" Type="http://schemas.openxmlformats.org/officeDocument/2006/relationships/customXml" Target="../ink/ink4126.xml"/><Relationship Id="rId380" Type="http://schemas.openxmlformats.org/officeDocument/2006/relationships/image" Target="../media/image1295.png"/><Relationship Id="rId436" Type="http://schemas.openxmlformats.org/officeDocument/2006/relationships/image" Target="../media/image1323.png"/><Relationship Id="rId240" Type="http://schemas.openxmlformats.org/officeDocument/2006/relationships/image" Target="../media/image1225.png"/><Relationship Id="rId35" Type="http://schemas.openxmlformats.org/officeDocument/2006/relationships/customXml" Target="../ink/ink4029.xml"/><Relationship Id="rId77" Type="http://schemas.openxmlformats.org/officeDocument/2006/relationships/customXml" Target="../ink/ink4050.xml"/><Relationship Id="rId100" Type="http://schemas.openxmlformats.org/officeDocument/2006/relationships/image" Target="../media/image517.png"/><Relationship Id="rId282" Type="http://schemas.openxmlformats.org/officeDocument/2006/relationships/image" Target="../media/image1246.png"/><Relationship Id="rId338" Type="http://schemas.openxmlformats.org/officeDocument/2006/relationships/image" Target="../media/image1274.png"/><Relationship Id="rId8" Type="http://schemas.openxmlformats.org/officeDocument/2006/relationships/image" Target="../media/image136.png"/><Relationship Id="rId142" Type="http://schemas.openxmlformats.org/officeDocument/2006/relationships/image" Target="../media/image633.png"/><Relationship Id="rId184" Type="http://schemas.openxmlformats.org/officeDocument/2006/relationships/image" Target="../media/image654.png"/><Relationship Id="rId391" Type="http://schemas.openxmlformats.org/officeDocument/2006/relationships/customXml" Target="../ink/ink4207.xml"/><Relationship Id="rId405" Type="http://schemas.openxmlformats.org/officeDocument/2006/relationships/customXml" Target="../ink/ink4214.xml"/><Relationship Id="rId447" Type="http://schemas.openxmlformats.org/officeDocument/2006/relationships/customXml" Target="../ink/ink4235.xml"/><Relationship Id="rId251" Type="http://schemas.openxmlformats.org/officeDocument/2006/relationships/customXml" Target="../ink/ink4137.xml"/><Relationship Id="rId46" Type="http://schemas.openxmlformats.org/officeDocument/2006/relationships/image" Target="../media/image167.png"/><Relationship Id="rId293" Type="http://schemas.openxmlformats.org/officeDocument/2006/relationships/customXml" Target="../ink/ink4158.xml"/><Relationship Id="rId307" Type="http://schemas.openxmlformats.org/officeDocument/2006/relationships/customXml" Target="../ink/ink4165.xml"/><Relationship Id="rId349" Type="http://schemas.openxmlformats.org/officeDocument/2006/relationships/customXml" Target="../ink/ink4186.xml"/><Relationship Id="rId88" Type="http://schemas.openxmlformats.org/officeDocument/2006/relationships/image" Target="../media/image325.png"/><Relationship Id="rId111" Type="http://schemas.openxmlformats.org/officeDocument/2006/relationships/customXml" Target="../ink/ink4067.xml"/><Relationship Id="rId153" Type="http://schemas.openxmlformats.org/officeDocument/2006/relationships/customXml" Target="../ink/ink4088.xml"/><Relationship Id="rId195" Type="http://schemas.openxmlformats.org/officeDocument/2006/relationships/customXml" Target="../ink/ink4109.xml"/><Relationship Id="rId209" Type="http://schemas.openxmlformats.org/officeDocument/2006/relationships/customXml" Target="../ink/ink4116.xml"/><Relationship Id="rId360" Type="http://schemas.openxmlformats.org/officeDocument/2006/relationships/image" Target="../media/image1285.png"/><Relationship Id="rId416" Type="http://schemas.openxmlformats.org/officeDocument/2006/relationships/image" Target="../media/image1313.png"/><Relationship Id="rId220" Type="http://schemas.openxmlformats.org/officeDocument/2006/relationships/image" Target="../media/image1008.png"/><Relationship Id="rId15" Type="http://schemas.openxmlformats.org/officeDocument/2006/relationships/customXml" Target="../ink/ink4019.xml"/><Relationship Id="rId57" Type="http://schemas.openxmlformats.org/officeDocument/2006/relationships/customXml" Target="../ink/ink4040.xml"/><Relationship Id="rId262" Type="http://schemas.openxmlformats.org/officeDocument/2006/relationships/image" Target="../media/image1236.png"/><Relationship Id="rId318" Type="http://schemas.openxmlformats.org/officeDocument/2006/relationships/image" Target="../media/image1264.png"/><Relationship Id="rId99" Type="http://schemas.openxmlformats.org/officeDocument/2006/relationships/customXml" Target="../ink/ink4061.xml"/><Relationship Id="rId122" Type="http://schemas.openxmlformats.org/officeDocument/2006/relationships/image" Target="../media/image527.png"/><Relationship Id="rId164" Type="http://schemas.openxmlformats.org/officeDocument/2006/relationships/image" Target="../media/image644.png"/><Relationship Id="rId371" Type="http://schemas.openxmlformats.org/officeDocument/2006/relationships/customXml" Target="../ink/ink4197.xml"/><Relationship Id="rId427" Type="http://schemas.openxmlformats.org/officeDocument/2006/relationships/customXml" Target="../ink/ink4225.xml"/><Relationship Id="rId26" Type="http://schemas.openxmlformats.org/officeDocument/2006/relationships/image" Target="../media/image159.png"/><Relationship Id="rId231" Type="http://schemas.openxmlformats.org/officeDocument/2006/relationships/customXml" Target="../ink/ink4127.xml"/><Relationship Id="rId273" Type="http://schemas.openxmlformats.org/officeDocument/2006/relationships/customXml" Target="../ink/ink4148.xml"/><Relationship Id="rId329" Type="http://schemas.openxmlformats.org/officeDocument/2006/relationships/customXml" Target="../ink/ink4176.xml"/><Relationship Id="rId68" Type="http://schemas.openxmlformats.org/officeDocument/2006/relationships/image" Target="../media/image316.png"/><Relationship Id="rId133" Type="http://schemas.openxmlformats.org/officeDocument/2006/relationships/customXml" Target="../ink/ink4078.xml"/><Relationship Id="rId175" Type="http://schemas.openxmlformats.org/officeDocument/2006/relationships/customXml" Target="../ink/ink4099.xml"/><Relationship Id="rId340" Type="http://schemas.openxmlformats.org/officeDocument/2006/relationships/image" Target="../media/image1275.png"/><Relationship Id="rId200" Type="http://schemas.openxmlformats.org/officeDocument/2006/relationships/image" Target="../media/image998.png"/><Relationship Id="rId382" Type="http://schemas.openxmlformats.org/officeDocument/2006/relationships/image" Target="../media/image1296.png"/><Relationship Id="rId438" Type="http://schemas.openxmlformats.org/officeDocument/2006/relationships/image" Target="../media/image1324.png"/><Relationship Id="rId242" Type="http://schemas.openxmlformats.org/officeDocument/2006/relationships/image" Target="../media/image1226.png"/><Relationship Id="rId284" Type="http://schemas.openxmlformats.org/officeDocument/2006/relationships/image" Target="../media/image1247.png"/><Relationship Id="rId37" Type="http://schemas.openxmlformats.org/officeDocument/2006/relationships/customXml" Target="../ink/ink4030.xml"/><Relationship Id="rId79" Type="http://schemas.openxmlformats.org/officeDocument/2006/relationships/customXml" Target="../ink/ink4051.xml"/><Relationship Id="rId102" Type="http://schemas.openxmlformats.org/officeDocument/2006/relationships/image" Target="../media/image518.png"/><Relationship Id="rId144" Type="http://schemas.openxmlformats.org/officeDocument/2006/relationships/image" Target="../media/image634.png"/><Relationship Id="rId90" Type="http://schemas.openxmlformats.org/officeDocument/2006/relationships/image" Target="../media/image326.png"/><Relationship Id="rId186" Type="http://schemas.openxmlformats.org/officeDocument/2006/relationships/image" Target="../media/image655.png"/><Relationship Id="rId351" Type="http://schemas.openxmlformats.org/officeDocument/2006/relationships/customXml" Target="../ink/ink4187.xml"/><Relationship Id="rId393" Type="http://schemas.openxmlformats.org/officeDocument/2006/relationships/customXml" Target="../ink/ink4208.xml"/><Relationship Id="rId407" Type="http://schemas.openxmlformats.org/officeDocument/2006/relationships/customXml" Target="../ink/ink4215.xml"/><Relationship Id="rId449" Type="http://schemas.openxmlformats.org/officeDocument/2006/relationships/customXml" Target="../ink/ink4236.xml"/><Relationship Id="rId211" Type="http://schemas.openxmlformats.org/officeDocument/2006/relationships/customXml" Target="../ink/ink4117.xml"/><Relationship Id="rId253" Type="http://schemas.openxmlformats.org/officeDocument/2006/relationships/customXml" Target="../ink/ink4138.xml"/><Relationship Id="rId295" Type="http://schemas.openxmlformats.org/officeDocument/2006/relationships/customXml" Target="../ink/ink4159.xml"/><Relationship Id="rId309" Type="http://schemas.openxmlformats.org/officeDocument/2006/relationships/customXml" Target="../ink/ink4166.xml"/><Relationship Id="rId48" Type="http://schemas.openxmlformats.org/officeDocument/2006/relationships/image" Target="../media/image168.png"/><Relationship Id="rId113" Type="http://schemas.openxmlformats.org/officeDocument/2006/relationships/customXml" Target="../ink/ink4068.xml"/><Relationship Id="rId320" Type="http://schemas.openxmlformats.org/officeDocument/2006/relationships/image" Target="../media/image1265.png"/><Relationship Id="rId155" Type="http://schemas.openxmlformats.org/officeDocument/2006/relationships/customXml" Target="../ink/ink4089.xml"/><Relationship Id="rId197" Type="http://schemas.openxmlformats.org/officeDocument/2006/relationships/customXml" Target="../ink/ink4110.xml"/><Relationship Id="rId362" Type="http://schemas.openxmlformats.org/officeDocument/2006/relationships/image" Target="../media/image1286.png"/><Relationship Id="rId418" Type="http://schemas.openxmlformats.org/officeDocument/2006/relationships/image" Target="../media/image1314.png"/><Relationship Id="rId222" Type="http://schemas.openxmlformats.org/officeDocument/2006/relationships/image" Target="../media/image1009.png"/><Relationship Id="rId264" Type="http://schemas.openxmlformats.org/officeDocument/2006/relationships/image" Target="../media/image1237.png"/><Relationship Id="rId17" Type="http://schemas.openxmlformats.org/officeDocument/2006/relationships/customXml" Target="../ink/ink4020.xml"/><Relationship Id="rId59" Type="http://schemas.openxmlformats.org/officeDocument/2006/relationships/customXml" Target="../ink/ink4041.xml"/><Relationship Id="rId124" Type="http://schemas.openxmlformats.org/officeDocument/2006/relationships/image" Target="../media/image528.png"/><Relationship Id="rId70" Type="http://schemas.openxmlformats.org/officeDocument/2006/relationships/image" Target="../media/image317.png"/><Relationship Id="rId166" Type="http://schemas.openxmlformats.org/officeDocument/2006/relationships/image" Target="../media/image645.png"/><Relationship Id="rId331" Type="http://schemas.openxmlformats.org/officeDocument/2006/relationships/customXml" Target="../ink/ink4177.xml"/><Relationship Id="rId373" Type="http://schemas.openxmlformats.org/officeDocument/2006/relationships/customXml" Target="../ink/ink4198.xml"/><Relationship Id="rId429" Type="http://schemas.openxmlformats.org/officeDocument/2006/relationships/customXml" Target="../ink/ink4226.xml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128.xml"/><Relationship Id="rId440" Type="http://schemas.openxmlformats.org/officeDocument/2006/relationships/image" Target="../media/image1325.png"/><Relationship Id="rId28" Type="http://schemas.openxmlformats.org/officeDocument/2006/relationships/image" Target="../media/image160.png"/><Relationship Id="rId275" Type="http://schemas.openxmlformats.org/officeDocument/2006/relationships/customXml" Target="../ink/ink4149.xml"/><Relationship Id="rId300" Type="http://schemas.openxmlformats.org/officeDocument/2006/relationships/image" Target="../media/image1255.png"/><Relationship Id="rId81" Type="http://schemas.openxmlformats.org/officeDocument/2006/relationships/customXml" Target="../ink/ink4052.xml"/><Relationship Id="rId135" Type="http://schemas.openxmlformats.org/officeDocument/2006/relationships/customXml" Target="../ink/ink4079.xml"/><Relationship Id="rId177" Type="http://schemas.openxmlformats.org/officeDocument/2006/relationships/customXml" Target="../ink/ink4100.xml"/><Relationship Id="rId342" Type="http://schemas.openxmlformats.org/officeDocument/2006/relationships/image" Target="../media/image1276.png"/><Relationship Id="rId384" Type="http://schemas.openxmlformats.org/officeDocument/2006/relationships/image" Target="../media/image1297.png"/><Relationship Id="rId202" Type="http://schemas.openxmlformats.org/officeDocument/2006/relationships/image" Target="../media/image999.png"/><Relationship Id="rId244" Type="http://schemas.openxmlformats.org/officeDocument/2006/relationships/image" Target="../media/image1227.png"/><Relationship Id="rId39" Type="http://schemas.openxmlformats.org/officeDocument/2006/relationships/customXml" Target="../ink/ink4031.xml"/><Relationship Id="rId286" Type="http://schemas.openxmlformats.org/officeDocument/2006/relationships/image" Target="../media/image1248.png"/><Relationship Id="rId451" Type="http://schemas.openxmlformats.org/officeDocument/2006/relationships/customXml" Target="../ink/ink4237.xml"/><Relationship Id="rId50" Type="http://schemas.openxmlformats.org/officeDocument/2006/relationships/image" Target="../media/image169.png"/><Relationship Id="rId104" Type="http://schemas.openxmlformats.org/officeDocument/2006/relationships/image" Target="../media/image519.png"/><Relationship Id="rId146" Type="http://schemas.openxmlformats.org/officeDocument/2006/relationships/image" Target="../media/image635.png"/><Relationship Id="rId188" Type="http://schemas.openxmlformats.org/officeDocument/2006/relationships/image" Target="../media/image656.png"/><Relationship Id="rId311" Type="http://schemas.openxmlformats.org/officeDocument/2006/relationships/customXml" Target="../ink/ink4167.xml"/><Relationship Id="rId353" Type="http://schemas.openxmlformats.org/officeDocument/2006/relationships/customXml" Target="../ink/ink4188.xml"/><Relationship Id="rId395" Type="http://schemas.openxmlformats.org/officeDocument/2006/relationships/customXml" Target="../ink/ink4209.xml"/><Relationship Id="rId409" Type="http://schemas.openxmlformats.org/officeDocument/2006/relationships/customXml" Target="../ink/ink4216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5.png"/><Relationship Id="rId21" Type="http://schemas.openxmlformats.org/officeDocument/2006/relationships/customXml" Target="../ink/ink4249.xml"/><Relationship Id="rId42" Type="http://schemas.openxmlformats.org/officeDocument/2006/relationships/image" Target="../media/image1353.png"/><Relationship Id="rId47" Type="http://schemas.openxmlformats.org/officeDocument/2006/relationships/customXml" Target="../ink/ink4262.xml"/><Relationship Id="rId63" Type="http://schemas.openxmlformats.org/officeDocument/2006/relationships/customXml" Target="../ink/ink4270.xml"/><Relationship Id="rId68" Type="http://schemas.openxmlformats.org/officeDocument/2006/relationships/image" Target="../media/image1366.png"/><Relationship Id="rId2" Type="http://schemas.openxmlformats.org/officeDocument/2006/relationships/image" Target="../media/image1.png"/><Relationship Id="rId16" Type="http://schemas.openxmlformats.org/officeDocument/2006/relationships/image" Target="../media/image1340.png"/><Relationship Id="rId29" Type="http://schemas.openxmlformats.org/officeDocument/2006/relationships/customXml" Target="../ink/ink4253.xml"/><Relationship Id="rId11" Type="http://schemas.openxmlformats.org/officeDocument/2006/relationships/customXml" Target="../ink/ink4244.xml"/><Relationship Id="rId24" Type="http://schemas.openxmlformats.org/officeDocument/2006/relationships/image" Target="../media/image1344.png"/><Relationship Id="rId32" Type="http://schemas.openxmlformats.org/officeDocument/2006/relationships/image" Target="../media/image1348.png"/><Relationship Id="rId37" Type="http://schemas.openxmlformats.org/officeDocument/2006/relationships/customXml" Target="../ink/ink4257.xml"/><Relationship Id="rId40" Type="http://schemas.openxmlformats.org/officeDocument/2006/relationships/image" Target="../media/image1352.png"/><Relationship Id="rId45" Type="http://schemas.openxmlformats.org/officeDocument/2006/relationships/customXml" Target="../ink/ink4261.xml"/><Relationship Id="rId53" Type="http://schemas.openxmlformats.org/officeDocument/2006/relationships/customXml" Target="../ink/ink4265.xml"/><Relationship Id="rId58" Type="http://schemas.openxmlformats.org/officeDocument/2006/relationships/image" Target="../media/image1361.png"/><Relationship Id="rId66" Type="http://schemas.openxmlformats.org/officeDocument/2006/relationships/image" Target="../media/image1365.png"/><Relationship Id="rId74" Type="http://schemas.openxmlformats.org/officeDocument/2006/relationships/image" Target="../media/image1369.png"/><Relationship Id="rId5" Type="http://schemas.openxmlformats.org/officeDocument/2006/relationships/customXml" Target="../ink/ink4241.xml"/><Relationship Id="rId61" Type="http://schemas.openxmlformats.org/officeDocument/2006/relationships/customXml" Target="../ink/ink4269.xml"/><Relationship Id="rId19" Type="http://schemas.openxmlformats.org/officeDocument/2006/relationships/customXml" Target="../ink/ink4248.xml"/><Relationship Id="rId14" Type="http://schemas.openxmlformats.org/officeDocument/2006/relationships/image" Target="../media/image1339.png"/><Relationship Id="rId22" Type="http://schemas.openxmlformats.org/officeDocument/2006/relationships/image" Target="../media/image1343.png"/><Relationship Id="rId27" Type="http://schemas.openxmlformats.org/officeDocument/2006/relationships/customXml" Target="../ink/ink4252.xml"/><Relationship Id="rId30" Type="http://schemas.openxmlformats.org/officeDocument/2006/relationships/image" Target="../media/image1347.png"/><Relationship Id="rId35" Type="http://schemas.openxmlformats.org/officeDocument/2006/relationships/customXml" Target="../ink/ink4256.xml"/><Relationship Id="rId43" Type="http://schemas.openxmlformats.org/officeDocument/2006/relationships/customXml" Target="../ink/ink4260.xml"/><Relationship Id="rId48" Type="http://schemas.openxmlformats.org/officeDocument/2006/relationships/image" Target="../media/image1356.png"/><Relationship Id="rId56" Type="http://schemas.openxmlformats.org/officeDocument/2006/relationships/image" Target="../media/image1360.png"/><Relationship Id="rId64" Type="http://schemas.openxmlformats.org/officeDocument/2006/relationships/image" Target="../media/image1364.png"/><Relationship Id="rId69" Type="http://schemas.openxmlformats.org/officeDocument/2006/relationships/customXml" Target="../ink/ink4273.xml"/><Relationship Id="rId8" Type="http://schemas.openxmlformats.org/officeDocument/2006/relationships/image" Target="../media/image1336.png"/><Relationship Id="rId51" Type="http://schemas.openxmlformats.org/officeDocument/2006/relationships/customXml" Target="../ink/ink4264.xml"/><Relationship Id="rId72" Type="http://schemas.openxmlformats.org/officeDocument/2006/relationships/image" Target="../media/image1368.png"/><Relationship Id="rId3" Type="http://schemas.openxmlformats.org/officeDocument/2006/relationships/customXml" Target="../ink/ink4240.xml"/><Relationship Id="rId12" Type="http://schemas.openxmlformats.org/officeDocument/2006/relationships/image" Target="../media/image1338.png"/><Relationship Id="rId17" Type="http://schemas.openxmlformats.org/officeDocument/2006/relationships/customXml" Target="../ink/ink4247.xml"/><Relationship Id="rId25" Type="http://schemas.openxmlformats.org/officeDocument/2006/relationships/customXml" Target="../ink/ink4251.xml"/><Relationship Id="rId33" Type="http://schemas.openxmlformats.org/officeDocument/2006/relationships/customXml" Target="../ink/ink4255.xml"/><Relationship Id="rId38" Type="http://schemas.openxmlformats.org/officeDocument/2006/relationships/image" Target="../media/image1351.png"/><Relationship Id="rId46" Type="http://schemas.openxmlformats.org/officeDocument/2006/relationships/image" Target="../media/image1355.png"/><Relationship Id="rId59" Type="http://schemas.openxmlformats.org/officeDocument/2006/relationships/customXml" Target="../ink/ink4268.xml"/><Relationship Id="rId67" Type="http://schemas.openxmlformats.org/officeDocument/2006/relationships/customXml" Target="../ink/ink4272.xml"/><Relationship Id="rId20" Type="http://schemas.openxmlformats.org/officeDocument/2006/relationships/image" Target="../media/image1342.png"/><Relationship Id="rId41" Type="http://schemas.openxmlformats.org/officeDocument/2006/relationships/customXml" Target="../ink/ink4259.xml"/><Relationship Id="rId54" Type="http://schemas.openxmlformats.org/officeDocument/2006/relationships/image" Target="../media/image1359.png"/><Relationship Id="rId62" Type="http://schemas.openxmlformats.org/officeDocument/2006/relationships/image" Target="../media/image1363.png"/><Relationship Id="rId70" Type="http://schemas.openxmlformats.org/officeDocument/2006/relationships/image" Target="../media/image13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5.png"/><Relationship Id="rId15" Type="http://schemas.openxmlformats.org/officeDocument/2006/relationships/customXml" Target="../ink/ink4246.xml"/><Relationship Id="rId23" Type="http://schemas.openxmlformats.org/officeDocument/2006/relationships/customXml" Target="../ink/ink4250.xml"/><Relationship Id="rId28" Type="http://schemas.openxmlformats.org/officeDocument/2006/relationships/image" Target="../media/image1346.png"/><Relationship Id="rId36" Type="http://schemas.openxmlformats.org/officeDocument/2006/relationships/image" Target="../media/image1350.png"/><Relationship Id="rId49" Type="http://schemas.openxmlformats.org/officeDocument/2006/relationships/customXml" Target="../ink/ink4263.xml"/><Relationship Id="rId57" Type="http://schemas.openxmlformats.org/officeDocument/2006/relationships/customXml" Target="../ink/ink4267.xml"/><Relationship Id="rId10" Type="http://schemas.openxmlformats.org/officeDocument/2006/relationships/image" Target="../media/image1337.png"/><Relationship Id="rId31" Type="http://schemas.openxmlformats.org/officeDocument/2006/relationships/customXml" Target="../ink/ink4254.xml"/><Relationship Id="rId44" Type="http://schemas.openxmlformats.org/officeDocument/2006/relationships/image" Target="../media/image1354.png"/><Relationship Id="rId52" Type="http://schemas.openxmlformats.org/officeDocument/2006/relationships/image" Target="../media/image1358.png"/><Relationship Id="rId60" Type="http://schemas.openxmlformats.org/officeDocument/2006/relationships/image" Target="../media/image1362.png"/><Relationship Id="rId65" Type="http://schemas.openxmlformats.org/officeDocument/2006/relationships/customXml" Target="../ink/ink4271.xml"/><Relationship Id="rId73" Type="http://schemas.openxmlformats.org/officeDocument/2006/relationships/customXml" Target="../ink/ink4275.xml"/><Relationship Id="rId4" Type="http://schemas.openxmlformats.org/officeDocument/2006/relationships/image" Target="../media/image1334.png"/><Relationship Id="rId9" Type="http://schemas.openxmlformats.org/officeDocument/2006/relationships/customXml" Target="../ink/ink4243.xml"/><Relationship Id="rId13" Type="http://schemas.openxmlformats.org/officeDocument/2006/relationships/customXml" Target="../ink/ink4245.xml"/><Relationship Id="rId18" Type="http://schemas.openxmlformats.org/officeDocument/2006/relationships/image" Target="../media/image1341.png"/><Relationship Id="rId39" Type="http://schemas.openxmlformats.org/officeDocument/2006/relationships/customXml" Target="../ink/ink4258.xml"/><Relationship Id="rId34" Type="http://schemas.openxmlformats.org/officeDocument/2006/relationships/image" Target="../media/image1349.png"/><Relationship Id="rId50" Type="http://schemas.openxmlformats.org/officeDocument/2006/relationships/image" Target="../media/image1357.png"/><Relationship Id="rId55" Type="http://schemas.openxmlformats.org/officeDocument/2006/relationships/customXml" Target="../ink/ink4266.xml"/><Relationship Id="rId7" Type="http://schemas.openxmlformats.org/officeDocument/2006/relationships/customXml" Target="../ink/ink4242.xml"/><Relationship Id="rId71" Type="http://schemas.openxmlformats.org/officeDocument/2006/relationships/customXml" Target="../ink/ink4274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1.png"/><Relationship Id="rId117" Type="http://schemas.openxmlformats.org/officeDocument/2006/relationships/customXml" Target="../ink/ink4333.xml"/><Relationship Id="rId21" Type="http://schemas.openxmlformats.org/officeDocument/2006/relationships/customXml" Target="../ink/ink4285.xml"/><Relationship Id="rId42" Type="http://schemas.openxmlformats.org/officeDocument/2006/relationships/image" Target="../media/image1389.png"/><Relationship Id="rId47" Type="http://schemas.openxmlformats.org/officeDocument/2006/relationships/customXml" Target="../ink/ink4298.xml"/><Relationship Id="rId63" Type="http://schemas.openxmlformats.org/officeDocument/2006/relationships/customXml" Target="../ink/ink4306.xml"/><Relationship Id="rId68" Type="http://schemas.openxmlformats.org/officeDocument/2006/relationships/image" Target="../media/image1402.png"/><Relationship Id="rId84" Type="http://schemas.openxmlformats.org/officeDocument/2006/relationships/image" Target="../media/image1410.png"/><Relationship Id="rId89" Type="http://schemas.openxmlformats.org/officeDocument/2006/relationships/customXml" Target="../ink/ink4319.xml"/><Relationship Id="rId112" Type="http://schemas.openxmlformats.org/officeDocument/2006/relationships/image" Target="../media/image1424.png"/><Relationship Id="rId16" Type="http://schemas.openxmlformats.org/officeDocument/2006/relationships/image" Target="../media/image1376.png"/><Relationship Id="rId107" Type="http://schemas.openxmlformats.org/officeDocument/2006/relationships/customXml" Target="../ink/ink4328.xml"/><Relationship Id="rId11" Type="http://schemas.openxmlformats.org/officeDocument/2006/relationships/customXml" Target="../ink/ink4280.xml"/><Relationship Id="rId32" Type="http://schemas.openxmlformats.org/officeDocument/2006/relationships/image" Target="../media/image1384.png"/><Relationship Id="rId37" Type="http://schemas.openxmlformats.org/officeDocument/2006/relationships/customXml" Target="../ink/ink4293.xml"/><Relationship Id="rId53" Type="http://schemas.openxmlformats.org/officeDocument/2006/relationships/customXml" Target="../ink/ink4301.xml"/><Relationship Id="rId58" Type="http://schemas.openxmlformats.org/officeDocument/2006/relationships/image" Target="../media/image1397.png"/><Relationship Id="rId74" Type="http://schemas.openxmlformats.org/officeDocument/2006/relationships/image" Target="../media/image1405.png"/><Relationship Id="rId79" Type="http://schemas.openxmlformats.org/officeDocument/2006/relationships/customXml" Target="../ink/ink4314.xml"/><Relationship Id="rId102" Type="http://schemas.openxmlformats.org/officeDocument/2006/relationships/image" Target="../media/image1419.png"/><Relationship Id="rId123" Type="http://schemas.openxmlformats.org/officeDocument/2006/relationships/customXml" Target="../ink/ink4336.xml"/><Relationship Id="rId5" Type="http://schemas.openxmlformats.org/officeDocument/2006/relationships/customXml" Target="../ink/ink4277.xml"/><Relationship Id="rId90" Type="http://schemas.openxmlformats.org/officeDocument/2006/relationships/image" Target="../media/image1413.png"/><Relationship Id="rId95" Type="http://schemas.openxmlformats.org/officeDocument/2006/relationships/customXml" Target="../ink/ink4322.xml"/><Relationship Id="rId22" Type="http://schemas.openxmlformats.org/officeDocument/2006/relationships/image" Target="../media/image1379.png"/><Relationship Id="rId27" Type="http://schemas.openxmlformats.org/officeDocument/2006/relationships/customXml" Target="../ink/ink4288.xml"/><Relationship Id="rId43" Type="http://schemas.openxmlformats.org/officeDocument/2006/relationships/customXml" Target="../ink/ink4296.xml"/><Relationship Id="rId48" Type="http://schemas.openxmlformats.org/officeDocument/2006/relationships/image" Target="../media/image1392.png"/><Relationship Id="rId64" Type="http://schemas.openxmlformats.org/officeDocument/2006/relationships/image" Target="../media/image1400.png"/><Relationship Id="rId69" Type="http://schemas.openxmlformats.org/officeDocument/2006/relationships/customXml" Target="../ink/ink4309.xml"/><Relationship Id="rId113" Type="http://schemas.openxmlformats.org/officeDocument/2006/relationships/customXml" Target="../ink/ink4331.xml"/><Relationship Id="rId118" Type="http://schemas.openxmlformats.org/officeDocument/2006/relationships/image" Target="../media/image1427.png"/><Relationship Id="rId80" Type="http://schemas.openxmlformats.org/officeDocument/2006/relationships/image" Target="../media/image1408.png"/><Relationship Id="rId85" Type="http://schemas.openxmlformats.org/officeDocument/2006/relationships/customXml" Target="../ink/ink4317.xml"/><Relationship Id="rId12" Type="http://schemas.openxmlformats.org/officeDocument/2006/relationships/image" Target="../media/image1374.png"/><Relationship Id="rId17" Type="http://schemas.openxmlformats.org/officeDocument/2006/relationships/customXml" Target="../ink/ink4283.xml"/><Relationship Id="rId33" Type="http://schemas.openxmlformats.org/officeDocument/2006/relationships/customXml" Target="../ink/ink4291.xml"/><Relationship Id="rId38" Type="http://schemas.openxmlformats.org/officeDocument/2006/relationships/image" Target="../media/image1387.png"/><Relationship Id="rId59" Type="http://schemas.openxmlformats.org/officeDocument/2006/relationships/customXml" Target="../ink/ink4304.xml"/><Relationship Id="rId103" Type="http://schemas.openxmlformats.org/officeDocument/2006/relationships/customXml" Target="../ink/ink4326.xml"/><Relationship Id="rId108" Type="http://schemas.openxmlformats.org/officeDocument/2006/relationships/image" Target="../media/image1422.png"/><Relationship Id="rId124" Type="http://schemas.openxmlformats.org/officeDocument/2006/relationships/image" Target="../media/image1430.png"/><Relationship Id="rId54" Type="http://schemas.openxmlformats.org/officeDocument/2006/relationships/image" Target="../media/image1395.png"/><Relationship Id="rId70" Type="http://schemas.openxmlformats.org/officeDocument/2006/relationships/image" Target="../media/image1403.png"/><Relationship Id="rId75" Type="http://schemas.openxmlformats.org/officeDocument/2006/relationships/customXml" Target="../ink/ink4312.xml"/><Relationship Id="rId91" Type="http://schemas.openxmlformats.org/officeDocument/2006/relationships/customXml" Target="../ink/ink4320.xml"/><Relationship Id="rId96" Type="http://schemas.openxmlformats.org/officeDocument/2006/relationships/image" Target="../media/image14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71.png"/><Relationship Id="rId23" Type="http://schemas.openxmlformats.org/officeDocument/2006/relationships/customXml" Target="../ink/ink4286.xml"/><Relationship Id="rId28" Type="http://schemas.openxmlformats.org/officeDocument/2006/relationships/image" Target="../media/image1382.png"/><Relationship Id="rId49" Type="http://schemas.openxmlformats.org/officeDocument/2006/relationships/customXml" Target="../ink/ink4299.xml"/><Relationship Id="rId114" Type="http://schemas.openxmlformats.org/officeDocument/2006/relationships/image" Target="../media/image1425.png"/><Relationship Id="rId119" Type="http://schemas.openxmlformats.org/officeDocument/2006/relationships/customXml" Target="../ink/ink4334.xml"/><Relationship Id="rId44" Type="http://schemas.openxmlformats.org/officeDocument/2006/relationships/image" Target="../media/image1390.png"/><Relationship Id="rId60" Type="http://schemas.openxmlformats.org/officeDocument/2006/relationships/image" Target="../media/image1398.png"/><Relationship Id="rId65" Type="http://schemas.openxmlformats.org/officeDocument/2006/relationships/customXml" Target="../ink/ink4307.xml"/><Relationship Id="rId81" Type="http://schemas.openxmlformats.org/officeDocument/2006/relationships/customXml" Target="../ink/ink4315.xml"/><Relationship Id="rId86" Type="http://schemas.openxmlformats.org/officeDocument/2006/relationships/image" Target="../media/image1411.png"/><Relationship Id="rId4" Type="http://schemas.openxmlformats.org/officeDocument/2006/relationships/image" Target="../media/image1370.png"/><Relationship Id="rId9" Type="http://schemas.openxmlformats.org/officeDocument/2006/relationships/customXml" Target="../ink/ink4279.xml"/><Relationship Id="rId13" Type="http://schemas.openxmlformats.org/officeDocument/2006/relationships/customXml" Target="../ink/ink4281.xml"/><Relationship Id="rId18" Type="http://schemas.openxmlformats.org/officeDocument/2006/relationships/image" Target="../media/image1377.png"/><Relationship Id="rId39" Type="http://schemas.openxmlformats.org/officeDocument/2006/relationships/customXml" Target="../ink/ink4294.xml"/><Relationship Id="rId109" Type="http://schemas.openxmlformats.org/officeDocument/2006/relationships/customXml" Target="../ink/ink4329.xml"/><Relationship Id="rId34" Type="http://schemas.openxmlformats.org/officeDocument/2006/relationships/image" Target="../media/image1385.png"/><Relationship Id="rId50" Type="http://schemas.openxmlformats.org/officeDocument/2006/relationships/image" Target="../media/image1393.png"/><Relationship Id="rId55" Type="http://schemas.openxmlformats.org/officeDocument/2006/relationships/customXml" Target="../ink/ink4302.xml"/><Relationship Id="rId76" Type="http://schemas.openxmlformats.org/officeDocument/2006/relationships/image" Target="../media/image1406.png"/><Relationship Id="rId97" Type="http://schemas.openxmlformats.org/officeDocument/2006/relationships/customXml" Target="../ink/ink4323.xml"/><Relationship Id="rId104" Type="http://schemas.openxmlformats.org/officeDocument/2006/relationships/image" Target="../media/image1420.png"/><Relationship Id="rId120" Type="http://schemas.openxmlformats.org/officeDocument/2006/relationships/image" Target="../media/image1428.png"/><Relationship Id="rId7" Type="http://schemas.openxmlformats.org/officeDocument/2006/relationships/customXml" Target="../ink/ink4278.xml"/><Relationship Id="rId71" Type="http://schemas.openxmlformats.org/officeDocument/2006/relationships/customXml" Target="../ink/ink4310.xml"/><Relationship Id="rId92" Type="http://schemas.openxmlformats.org/officeDocument/2006/relationships/image" Target="../media/image1414.png"/><Relationship Id="rId2" Type="http://schemas.openxmlformats.org/officeDocument/2006/relationships/image" Target="../media/image1.png"/><Relationship Id="rId29" Type="http://schemas.openxmlformats.org/officeDocument/2006/relationships/customXml" Target="../ink/ink4289.xml"/><Relationship Id="rId24" Type="http://schemas.openxmlformats.org/officeDocument/2006/relationships/image" Target="../media/image1380.png"/><Relationship Id="rId40" Type="http://schemas.openxmlformats.org/officeDocument/2006/relationships/image" Target="../media/image1388.png"/><Relationship Id="rId45" Type="http://schemas.openxmlformats.org/officeDocument/2006/relationships/customXml" Target="../ink/ink4297.xml"/><Relationship Id="rId66" Type="http://schemas.openxmlformats.org/officeDocument/2006/relationships/image" Target="../media/image1401.png"/><Relationship Id="rId87" Type="http://schemas.openxmlformats.org/officeDocument/2006/relationships/customXml" Target="../ink/ink4318.xml"/><Relationship Id="rId110" Type="http://schemas.openxmlformats.org/officeDocument/2006/relationships/image" Target="../media/image1423.png"/><Relationship Id="rId115" Type="http://schemas.openxmlformats.org/officeDocument/2006/relationships/customXml" Target="../ink/ink4332.xml"/><Relationship Id="rId61" Type="http://schemas.openxmlformats.org/officeDocument/2006/relationships/customXml" Target="../ink/ink4305.xml"/><Relationship Id="rId82" Type="http://schemas.openxmlformats.org/officeDocument/2006/relationships/image" Target="../media/image1409.png"/><Relationship Id="rId19" Type="http://schemas.openxmlformats.org/officeDocument/2006/relationships/customXml" Target="../ink/ink4284.xml"/><Relationship Id="rId14" Type="http://schemas.openxmlformats.org/officeDocument/2006/relationships/image" Target="../media/image1375.png"/><Relationship Id="rId30" Type="http://schemas.openxmlformats.org/officeDocument/2006/relationships/image" Target="../media/image1383.png"/><Relationship Id="rId35" Type="http://schemas.openxmlformats.org/officeDocument/2006/relationships/customXml" Target="../ink/ink4292.xml"/><Relationship Id="rId56" Type="http://schemas.openxmlformats.org/officeDocument/2006/relationships/image" Target="../media/image1396.png"/><Relationship Id="rId77" Type="http://schemas.openxmlformats.org/officeDocument/2006/relationships/customXml" Target="../ink/ink4313.xml"/><Relationship Id="rId100" Type="http://schemas.openxmlformats.org/officeDocument/2006/relationships/image" Target="../media/image1418.png"/><Relationship Id="rId105" Type="http://schemas.openxmlformats.org/officeDocument/2006/relationships/customXml" Target="../ink/ink4327.xml"/><Relationship Id="rId8" Type="http://schemas.openxmlformats.org/officeDocument/2006/relationships/image" Target="../media/image1372.png"/><Relationship Id="rId51" Type="http://schemas.openxmlformats.org/officeDocument/2006/relationships/customXml" Target="../ink/ink4300.xml"/><Relationship Id="rId72" Type="http://schemas.openxmlformats.org/officeDocument/2006/relationships/image" Target="../media/image1404.png"/><Relationship Id="rId93" Type="http://schemas.openxmlformats.org/officeDocument/2006/relationships/customXml" Target="../ink/ink4321.xml"/><Relationship Id="rId98" Type="http://schemas.openxmlformats.org/officeDocument/2006/relationships/image" Target="../media/image1417.png"/><Relationship Id="rId121" Type="http://schemas.openxmlformats.org/officeDocument/2006/relationships/customXml" Target="../ink/ink4335.xml"/><Relationship Id="rId3" Type="http://schemas.openxmlformats.org/officeDocument/2006/relationships/customXml" Target="../ink/ink4276.xml"/><Relationship Id="rId25" Type="http://schemas.openxmlformats.org/officeDocument/2006/relationships/customXml" Target="../ink/ink4287.xml"/><Relationship Id="rId46" Type="http://schemas.openxmlformats.org/officeDocument/2006/relationships/image" Target="../media/image1391.png"/><Relationship Id="rId67" Type="http://schemas.openxmlformats.org/officeDocument/2006/relationships/customXml" Target="../ink/ink4308.xml"/><Relationship Id="rId116" Type="http://schemas.openxmlformats.org/officeDocument/2006/relationships/image" Target="../media/image1426.png"/><Relationship Id="rId20" Type="http://schemas.openxmlformats.org/officeDocument/2006/relationships/image" Target="../media/image1378.png"/><Relationship Id="rId41" Type="http://schemas.openxmlformats.org/officeDocument/2006/relationships/customXml" Target="../ink/ink4295.xml"/><Relationship Id="rId62" Type="http://schemas.openxmlformats.org/officeDocument/2006/relationships/image" Target="../media/image1399.png"/><Relationship Id="rId83" Type="http://schemas.openxmlformats.org/officeDocument/2006/relationships/customXml" Target="../ink/ink4316.xml"/><Relationship Id="rId88" Type="http://schemas.openxmlformats.org/officeDocument/2006/relationships/image" Target="../media/image1412.png"/><Relationship Id="rId111" Type="http://schemas.openxmlformats.org/officeDocument/2006/relationships/customXml" Target="../ink/ink4330.xml"/><Relationship Id="rId15" Type="http://schemas.openxmlformats.org/officeDocument/2006/relationships/customXml" Target="../ink/ink4282.xml"/><Relationship Id="rId36" Type="http://schemas.openxmlformats.org/officeDocument/2006/relationships/image" Target="../media/image1386.png"/><Relationship Id="rId57" Type="http://schemas.openxmlformats.org/officeDocument/2006/relationships/customXml" Target="../ink/ink4303.xml"/><Relationship Id="rId106" Type="http://schemas.openxmlformats.org/officeDocument/2006/relationships/image" Target="../media/image1421.png"/><Relationship Id="rId10" Type="http://schemas.openxmlformats.org/officeDocument/2006/relationships/image" Target="../media/image1373.png"/><Relationship Id="rId31" Type="http://schemas.openxmlformats.org/officeDocument/2006/relationships/customXml" Target="../ink/ink4290.xml"/><Relationship Id="rId52" Type="http://schemas.openxmlformats.org/officeDocument/2006/relationships/image" Target="../media/image1394.png"/><Relationship Id="rId73" Type="http://schemas.openxmlformats.org/officeDocument/2006/relationships/customXml" Target="../ink/ink4311.xml"/><Relationship Id="rId78" Type="http://schemas.openxmlformats.org/officeDocument/2006/relationships/image" Target="../media/image1407.png"/><Relationship Id="rId94" Type="http://schemas.openxmlformats.org/officeDocument/2006/relationships/image" Target="../media/image1415.png"/><Relationship Id="rId99" Type="http://schemas.openxmlformats.org/officeDocument/2006/relationships/customXml" Target="../ink/ink4324.xml"/><Relationship Id="rId101" Type="http://schemas.openxmlformats.org/officeDocument/2006/relationships/customXml" Target="../ink/ink4325.xml"/><Relationship Id="rId122" Type="http://schemas.openxmlformats.org/officeDocument/2006/relationships/image" Target="../media/image1429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94.xml"/><Relationship Id="rId21" Type="http://schemas.openxmlformats.org/officeDocument/2006/relationships/customXml" Target="../ink/ink4346.xml"/><Relationship Id="rId42" Type="http://schemas.openxmlformats.org/officeDocument/2006/relationships/image" Target="../media/image1389.png"/><Relationship Id="rId63" Type="http://schemas.openxmlformats.org/officeDocument/2006/relationships/customXml" Target="../ink/ink4367.xml"/><Relationship Id="rId84" Type="http://schemas.openxmlformats.org/officeDocument/2006/relationships/image" Target="../media/image1410.png"/><Relationship Id="rId138" Type="http://schemas.openxmlformats.org/officeDocument/2006/relationships/image" Target="../media/image1450.png"/><Relationship Id="rId159" Type="http://schemas.openxmlformats.org/officeDocument/2006/relationships/customXml" Target="../ink/ink4415.xml"/><Relationship Id="rId170" Type="http://schemas.openxmlformats.org/officeDocument/2006/relationships/image" Target="../media/image1466.png"/><Relationship Id="rId107" Type="http://schemas.openxmlformats.org/officeDocument/2006/relationships/customXml" Target="../ink/ink4389.xml"/><Relationship Id="rId11" Type="http://schemas.openxmlformats.org/officeDocument/2006/relationships/customXml" Target="../ink/ink4341.xml"/><Relationship Id="rId32" Type="http://schemas.openxmlformats.org/officeDocument/2006/relationships/image" Target="../media/image1384.png"/><Relationship Id="rId53" Type="http://schemas.openxmlformats.org/officeDocument/2006/relationships/customXml" Target="../ink/ink4362.xml"/><Relationship Id="rId74" Type="http://schemas.openxmlformats.org/officeDocument/2006/relationships/image" Target="../media/image1405.png"/><Relationship Id="rId128" Type="http://schemas.openxmlformats.org/officeDocument/2006/relationships/image" Target="../media/image1445.png"/><Relationship Id="rId149" Type="http://schemas.openxmlformats.org/officeDocument/2006/relationships/customXml" Target="../ink/ink4410.xml"/><Relationship Id="rId5" Type="http://schemas.openxmlformats.org/officeDocument/2006/relationships/customXml" Target="../ink/ink4338.xml"/><Relationship Id="rId95" Type="http://schemas.openxmlformats.org/officeDocument/2006/relationships/customXml" Target="../ink/ink4383.xml"/><Relationship Id="rId160" Type="http://schemas.openxmlformats.org/officeDocument/2006/relationships/image" Target="../media/image1461.png"/><Relationship Id="rId22" Type="http://schemas.openxmlformats.org/officeDocument/2006/relationships/image" Target="../media/image1379.png"/><Relationship Id="rId43" Type="http://schemas.openxmlformats.org/officeDocument/2006/relationships/customXml" Target="../ink/ink4357.xml"/><Relationship Id="rId64" Type="http://schemas.openxmlformats.org/officeDocument/2006/relationships/image" Target="../media/image1400.png"/><Relationship Id="rId118" Type="http://schemas.openxmlformats.org/officeDocument/2006/relationships/image" Target="../media/image1440.png"/><Relationship Id="rId139" Type="http://schemas.openxmlformats.org/officeDocument/2006/relationships/customXml" Target="../ink/ink4405.xml"/><Relationship Id="rId85" Type="http://schemas.openxmlformats.org/officeDocument/2006/relationships/customXml" Target="../ink/ink4378.xml"/><Relationship Id="rId150" Type="http://schemas.openxmlformats.org/officeDocument/2006/relationships/image" Target="../media/image1456.png"/><Relationship Id="rId171" Type="http://schemas.openxmlformats.org/officeDocument/2006/relationships/customXml" Target="../ink/ink4421.xml"/><Relationship Id="rId12" Type="http://schemas.openxmlformats.org/officeDocument/2006/relationships/image" Target="../media/image1374.png"/><Relationship Id="rId33" Type="http://schemas.openxmlformats.org/officeDocument/2006/relationships/customXml" Target="../ink/ink4352.xml"/><Relationship Id="rId108" Type="http://schemas.openxmlformats.org/officeDocument/2006/relationships/image" Target="../media/image1435.png"/><Relationship Id="rId129" Type="http://schemas.openxmlformats.org/officeDocument/2006/relationships/customXml" Target="../ink/ink4400.xml"/><Relationship Id="rId54" Type="http://schemas.openxmlformats.org/officeDocument/2006/relationships/image" Target="../media/image1395.png"/><Relationship Id="rId75" Type="http://schemas.openxmlformats.org/officeDocument/2006/relationships/customXml" Target="../ink/ink4373.xml"/><Relationship Id="rId96" Type="http://schemas.openxmlformats.org/officeDocument/2006/relationships/image" Target="../media/image1416.png"/><Relationship Id="rId140" Type="http://schemas.openxmlformats.org/officeDocument/2006/relationships/image" Target="../media/image1451.png"/><Relationship Id="rId161" Type="http://schemas.openxmlformats.org/officeDocument/2006/relationships/customXml" Target="../ink/ink4416.xml"/><Relationship Id="rId6" Type="http://schemas.openxmlformats.org/officeDocument/2006/relationships/image" Target="../media/image1371.png"/><Relationship Id="rId23" Type="http://schemas.openxmlformats.org/officeDocument/2006/relationships/customXml" Target="../ink/ink4347.xml"/><Relationship Id="rId28" Type="http://schemas.openxmlformats.org/officeDocument/2006/relationships/image" Target="../media/image1382.png"/><Relationship Id="rId49" Type="http://schemas.openxmlformats.org/officeDocument/2006/relationships/customXml" Target="../ink/ink4360.xml"/><Relationship Id="rId114" Type="http://schemas.openxmlformats.org/officeDocument/2006/relationships/image" Target="../media/image1438.png"/><Relationship Id="rId119" Type="http://schemas.openxmlformats.org/officeDocument/2006/relationships/customXml" Target="../ink/ink4395.xml"/><Relationship Id="rId44" Type="http://schemas.openxmlformats.org/officeDocument/2006/relationships/image" Target="../media/image1390.png"/><Relationship Id="rId60" Type="http://schemas.openxmlformats.org/officeDocument/2006/relationships/image" Target="../media/image1398.png"/><Relationship Id="rId65" Type="http://schemas.openxmlformats.org/officeDocument/2006/relationships/customXml" Target="../ink/ink4368.xml"/><Relationship Id="rId81" Type="http://schemas.openxmlformats.org/officeDocument/2006/relationships/customXml" Target="../ink/ink4376.xml"/><Relationship Id="rId86" Type="http://schemas.openxmlformats.org/officeDocument/2006/relationships/image" Target="../media/image1411.png"/><Relationship Id="rId130" Type="http://schemas.openxmlformats.org/officeDocument/2006/relationships/image" Target="../media/image1446.png"/><Relationship Id="rId135" Type="http://schemas.openxmlformats.org/officeDocument/2006/relationships/customXml" Target="../ink/ink4403.xml"/><Relationship Id="rId151" Type="http://schemas.openxmlformats.org/officeDocument/2006/relationships/customXml" Target="../ink/ink4411.xml"/><Relationship Id="rId156" Type="http://schemas.openxmlformats.org/officeDocument/2006/relationships/image" Target="../media/image1459.png"/><Relationship Id="rId177" Type="http://schemas.openxmlformats.org/officeDocument/2006/relationships/customXml" Target="../ink/ink4424.xml"/><Relationship Id="rId172" Type="http://schemas.openxmlformats.org/officeDocument/2006/relationships/image" Target="../media/image1467.png"/><Relationship Id="rId13" Type="http://schemas.openxmlformats.org/officeDocument/2006/relationships/customXml" Target="../ink/ink4342.xml"/><Relationship Id="rId18" Type="http://schemas.openxmlformats.org/officeDocument/2006/relationships/image" Target="../media/image1377.png"/><Relationship Id="rId39" Type="http://schemas.openxmlformats.org/officeDocument/2006/relationships/customXml" Target="../ink/ink4355.xml"/><Relationship Id="rId109" Type="http://schemas.openxmlformats.org/officeDocument/2006/relationships/customXml" Target="../ink/ink4390.xml"/><Relationship Id="rId34" Type="http://schemas.openxmlformats.org/officeDocument/2006/relationships/image" Target="../media/image1385.png"/><Relationship Id="rId50" Type="http://schemas.openxmlformats.org/officeDocument/2006/relationships/image" Target="../media/image1393.png"/><Relationship Id="rId55" Type="http://schemas.openxmlformats.org/officeDocument/2006/relationships/customXml" Target="../ink/ink4363.xml"/><Relationship Id="rId76" Type="http://schemas.openxmlformats.org/officeDocument/2006/relationships/image" Target="../media/image1406.png"/><Relationship Id="rId97" Type="http://schemas.openxmlformats.org/officeDocument/2006/relationships/customXml" Target="../ink/ink4384.xml"/><Relationship Id="rId104" Type="http://schemas.openxmlformats.org/officeDocument/2006/relationships/image" Target="../media/image1433.png"/><Relationship Id="rId120" Type="http://schemas.openxmlformats.org/officeDocument/2006/relationships/image" Target="../media/image1441.png"/><Relationship Id="rId125" Type="http://schemas.openxmlformats.org/officeDocument/2006/relationships/customXml" Target="../ink/ink4398.xml"/><Relationship Id="rId141" Type="http://schemas.openxmlformats.org/officeDocument/2006/relationships/customXml" Target="../ink/ink4406.xml"/><Relationship Id="rId146" Type="http://schemas.openxmlformats.org/officeDocument/2006/relationships/image" Target="../media/image1454.png"/><Relationship Id="rId167" Type="http://schemas.openxmlformats.org/officeDocument/2006/relationships/customXml" Target="../ink/ink4419.xml"/><Relationship Id="rId7" Type="http://schemas.openxmlformats.org/officeDocument/2006/relationships/customXml" Target="../ink/ink4339.xml"/><Relationship Id="rId71" Type="http://schemas.openxmlformats.org/officeDocument/2006/relationships/customXml" Target="../ink/ink4371.xml"/><Relationship Id="rId92" Type="http://schemas.openxmlformats.org/officeDocument/2006/relationships/image" Target="../media/image1414.png"/><Relationship Id="rId162" Type="http://schemas.openxmlformats.org/officeDocument/2006/relationships/image" Target="../media/image1462.png"/><Relationship Id="rId2" Type="http://schemas.openxmlformats.org/officeDocument/2006/relationships/image" Target="../media/image1.png"/><Relationship Id="rId29" Type="http://schemas.openxmlformats.org/officeDocument/2006/relationships/customXml" Target="../ink/ink4350.xml"/><Relationship Id="rId24" Type="http://schemas.openxmlformats.org/officeDocument/2006/relationships/image" Target="../media/image1380.png"/><Relationship Id="rId40" Type="http://schemas.openxmlformats.org/officeDocument/2006/relationships/image" Target="../media/image1388.png"/><Relationship Id="rId45" Type="http://schemas.openxmlformats.org/officeDocument/2006/relationships/customXml" Target="../ink/ink4358.xml"/><Relationship Id="rId66" Type="http://schemas.openxmlformats.org/officeDocument/2006/relationships/image" Target="../media/image1401.png"/><Relationship Id="rId87" Type="http://schemas.openxmlformats.org/officeDocument/2006/relationships/customXml" Target="../ink/ink4379.xml"/><Relationship Id="rId110" Type="http://schemas.openxmlformats.org/officeDocument/2006/relationships/image" Target="../media/image1436.png"/><Relationship Id="rId115" Type="http://schemas.openxmlformats.org/officeDocument/2006/relationships/customXml" Target="../ink/ink4393.xml"/><Relationship Id="rId131" Type="http://schemas.openxmlformats.org/officeDocument/2006/relationships/customXml" Target="../ink/ink4401.xml"/><Relationship Id="rId136" Type="http://schemas.openxmlformats.org/officeDocument/2006/relationships/image" Target="../media/image1449.png"/><Relationship Id="rId157" Type="http://schemas.openxmlformats.org/officeDocument/2006/relationships/customXml" Target="../ink/ink4414.xml"/><Relationship Id="rId178" Type="http://schemas.openxmlformats.org/officeDocument/2006/relationships/image" Target="../media/image1470.png"/><Relationship Id="rId61" Type="http://schemas.openxmlformats.org/officeDocument/2006/relationships/customXml" Target="../ink/ink4366.xml"/><Relationship Id="rId82" Type="http://schemas.openxmlformats.org/officeDocument/2006/relationships/image" Target="../media/image1409.png"/><Relationship Id="rId152" Type="http://schemas.openxmlformats.org/officeDocument/2006/relationships/image" Target="../media/image1457.png"/><Relationship Id="rId173" Type="http://schemas.openxmlformats.org/officeDocument/2006/relationships/customXml" Target="../ink/ink4422.xml"/><Relationship Id="rId19" Type="http://schemas.openxmlformats.org/officeDocument/2006/relationships/customXml" Target="../ink/ink4345.xml"/><Relationship Id="rId14" Type="http://schemas.openxmlformats.org/officeDocument/2006/relationships/image" Target="../media/image1375.png"/><Relationship Id="rId30" Type="http://schemas.openxmlformats.org/officeDocument/2006/relationships/image" Target="../media/image1383.png"/><Relationship Id="rId35" Type="http://schemas.openxmlformats.org/officeDocument/2006/relationships/customXml" Target="../ink/ink4353.xml"/><Relationship Id="rId56" Type="http://schemas.openxmlformats.org/officeDocument/2006/relationships/image" Target="../media/image1396.png"/><Relationship Id="rId77" Type="http://schemas.openxmlformats.org/officeDocument/2006/relationships/customXml" Target="../ink/ink4374.xml"/><Relationship Id="rId100" Type="http://schemas.openxmlformats.org/officeDocument/2006/relationships/image" Target="../media/image1431.png"/><Relationship Id="rId105" Type="http://schemas.openxmlformats.org/officeDocument/2006/relationships/customXml" Target="../ink/ink4388.xml"/><Relationship Id="rId126" Type="http://schemas.openxmlformats.org/officeDocument/2006/relationships/image" Target="../media/image1444.png"/><Relationship Id="rId147" Type="http://schemas.openxmlformats.org/officeDocument/2006/relationships/customXml" Target="../ink/ink4409.xml"/><Relationship Id="rId168" Type="http://schemas.openxmlformats.org/officeDocument/2006/relationships/image" Target="../media/image1465.png"/><Relationship Id="rId8" Type="http://schemas.openxmlformats.org/officeDocument/2006/relationships/image" Target="../media/image1372.png"/><Relationship Id="rId51" Type="http://schemas.openxmlformats.org/officeDocument/2006/relationships/customXml" Target="../ink/ink4361.xml"/><Relationship Id="rId72" Type="http://schemas.openxmlformats.org/officeDocument/2006/relationships/image" Target="../media/image1404.png"/><Relationship Id="rId93" Type="http://schemas.openxmlformats.org/officeDocument/2006/relationships/customXml" Target="../ink/ink4382.xml"/><Relationship Id="rId98" Type="http://schemas.openxmlformats.org/officeDocument/2006/relationships/image" Target="../media/image1417.png"/><Relationship Id="rId121" Type="http://schemas.openxmlformats.org/officeDocument/2006/relationships/customXml" Target="../ink/ink4396.xml"/><Relationship Id="rId142" Type="http://schemas.openxmlformats.org/officeDocument/2006/relationships/image" Target="../media/image1452.png"/><Relationship Id="rId163" Type="http://schemas.openxmlformats.org/officeDocument/2006/relationships/customXml" Target="../ink/ink4417.xml"/><Relationship Id="rId3" Type="http://schemas.openxmlformats.org/officeDocument/2006/relationships/customXml" Target="../ink/ink4337.xml"/><Relationship Id="rId25" Type="http://schemas.openxmlformats.org/officeDocument/2006/relationships/customXml" Target="../ink/ink4348.xml"/><Relationship Id="rId46" Type="http://schemas.openxmlformats.org/officeDocument/2006/relationships/image" Target="../media/image1391.png"/><Relationship Id="rId67" Type="http://schemas.openxmlformats.org/officeDocument/2006/relationships/customXml" Target="../ink/ink4369.xml"/><Relationship Id="rId116" Type="http://schemas.openxmlformats.org/officeDocument/2006/relationships/image" Target="../media/image1439.png"/><Relationship Id="rId137" Type="http://schemas.openxmlformats.org/officeDocument/2006/relationships/customXml" Target="../ink/ink4404.xml"/><Relationship Id="rId158" Type="http://schemas.openxmlformats.org/officeDocument/2006/relationships/image" Target="../media/image1460.png"/><Relationship Id="rId20" Type="http://schemas.openxmlformats.org/officeDocument/2006/relationships/image" Target="../media/image1378.png"/><Relationship Id="rId41" Type="http://schemas.openxmlformats.org/officeDocument/2006/relationships/customXml" Target="../ink/ink4356.xml"/><Relationship Id="rId62" Type="http://schemas.openxmlformats.org/officeDocument/2006/relationships/image" Target="../media/image1399.png"/><Relationship Id="rId83" Type="http://schemas.openxmlformats.org/officeDocument/2006/relationships/customXml" Target="../ink/ink4377.xml"/><Relationship Id="rId88" Type="http://schemas.openxmlformats.org/officeDocument/2006/relationships/image" Target="../media/image1412.png"/><Relationship Id="rId111" Type="http://schemas.openxmlformats.org/officeDocument/2006/relationships/customXml" Target="../ink/ink4391.xml"/><Relationship Id="rId132" Type="http://schemas.openxmlformats.org/officeDocument/2006/relationships/image" Target="../media/image1447.png"/><Relationship Id="rId153" Type="http://schemas.openxmlformats.org/officeDocument/2006/relationships/customXml" Target="../ink/ink4412.xml"/><Relationship Id="rId174" Type="http://schemas.openxmlformats.org/officeDocument/2006/relationships/image" Target="../media/image1468.png"/><Relationship Id="rId179" Type="http://schemas.openxmlformats.org/officeDocument/2006/relationships/customXml" Target="../ink/ink4425.xml"/><Relationship Id="rId15" Type="http://schemas.openxmlformats.org/officeDocument/2006/relationships/customXml" Target="../ink/ink4343.xml"/><Relationship Id="rId36" Type="http://schemas.openxmlformats.org/officeDocument/2006/relationships/image" Target="../media/image1386.png"/><Relationship Id="rId57" Type="http://schemas.openxmlformats.org/officeDocument/2006/relationships/customXml" Target="../ink/ink4364.xml"/><Relationship Id="rId106" Type="http://schemas.openxmlformats.org/officeDocument/2006/relationships/image" Target="../media/image1434.png"/><Relationship Id="rId127" Type="http://schemas.openxmlformats.org/officeDocument/2006/relationships/customXml" Target="../ink/ink4399.xml"/><Relationship Id="rId10" Type="http://schemas.openxmlformats.org/officeDocument/2006/relationships/image" Target="../media/image1373.png"/><Relationship Id="rId31" Type="http://schemas.openxmlformats.org/officeDocument/2006/relationships/customXml" Target="../ink/ink4351.xml"/><Relationship Id="rId52" Type="http://schemas.openxmlformats.org/officeDocument/2006/relationships/image" Target="../media/image1394.png"/><Relationship Id="rId73" Type="http://schemas.openxmlformats.org/officeDocument/2006/relationships/customXml" Target="../ink/ink4372.xml"/><Relationship Id="rId78" Type="http://schemas.openxmlformats.org/officeDocument/2006/relationships/image" Target="../media/image1407.png"/><Relationship Id="rId94" Type="http://schemas.openxmlformats.org/officeDocument/2006/relationships/image" Target="../media/image1415.png"/><Relationship Id="rId99" Type="http://schemas.openxmlformats.org/officeDocument/2006/relationships/customXml" Target="../ink/ink4385.xml"/><Relationship Id="rId101" Type="http://schemas.openxmlformats.org/officeDocument/2006/relationships/customXml" Target="../ink/ink4386.xml"/><Relationship Id="rId122" Type="http://schemas.openxmlformats.org/officeDocument/2006/relationships/image" Target="../media/image1442.png"/><Relationship Id="rId143" Type="http://schemas.openxmlformats.org/officeDocument/2006/relationships/customXml" Target="../ink/ink4407.xml"/><Relationship Id="rId148" Type="http://schemas.openxmlformats.org/officeDocument/2006/relationships/image" Target="../media/image1455.png"/><Relationship Id="rId164" Type="http://schemas.openxmlformats.org/officeDocument/2006/relationships/image" Target="../media/image1463.png"/><Relationship Id="rId169" Type="http://schemas.openxmlformats.org/officeDocument/2006/relationships/customXml" Target="../ink/ink4420.xml"/><Relationship Id="rId4" Type="http://schemas.openxmlformats.org/officeDocument/2006/relationships/image" Target="../media/image1370.png"/><Relationship Id="rId9" Type="http://schemas.openxmlformats.org/officeDocument/2006/relationships/customXml" Target="../ink/ink4340.xml"/><Relationship Id="rId180" Type="http://schemas.openxmlformats.org/officeDocument/2006/relationships/image" Target="../media/image1471.png"/><Relationship Id="rId26" Type="http://schemas.openxmlformats.org/officeDocument/2006/relationships/image" Target="../media/image1381.png"/><Relationship Id="rId47" Type="http://schemas.openxmlformats.org/officeDocument/2006/relationships/customXml" Target="../ink/ink4359.xml"/><Relationship Id="rId68" Type="http://schemas.openxmlformats.org/officeDocument/2006/relationships/image" Target="../media/image1402.png"/><Relationship Id="rId89" Type="http://schemas.openxmlformats.org/officeDocument/2006/relationships/customXml" Target="../ink/ink4380.xml"/><Relationship Id="rId112" Type="http://schemas.openxmlformats.org/officeDocument/2006/relationships/image" Target="../media/image1437.png"/><Relationship Id="rId133" Type="http://schemas.openxmlformats.org/officeDocument/2006/relationships/customXml" Target="../ink/ink4402.xml"/><Relationship Id="rId154" Type="http://schemas.openxmlformats.org/officeDocument/2006/relationships/image" Target="../media/image1458.png"/><Relationship Id="rId175" Type="http://schemas.openxmlformats.org/officeDocument/2006/relationships/customXml" Target="../ink/ink4423.xml"/><Relationship Id="rId16" Type="http://schemas.openxmlformats.org/officeDocument/2006/relationships/image" Target="../media/image1376.png"/><Relationship Id="rId37" Type="http://schemas.openxmlformats.org/officeDocument/2006/relationships/customXml" Target="../ink/ink4354.xml"/><Relationship Id="rId58" Type="http://schemas.openxmlformats.org/officeDocument/2006/relationships/image" Target="../media/image1397.png"/><Relationship Id="rId79" Type="http://schemas.openxmlformats.org/officeDocument/2006/relationships/customXml" Target="../ink/ink4375.xml"/><Relationship Id="rId102" Type="http://schemas.openxmlformats.org/officeDocument/2006/relationships/image" Target="../media/image1432.png"/><Relationship Id="rId123" Type="http://schemas.openxmlformats.org/officeDocument/2006/relationships/customXml" Target="../ink/ink4397.xml"/><Relationship Id="rId144" Type="http://schemas.openxmlformats.org/officeDocument/2006/relationships/image" Target="../media/image1453.png"/><Relationship Id="rId90" Type="http://schemas.openxmlformats.org/officeDocument/2006/relationships/image" Target="../media/image1413.png"/><Relationship Id="rId165" Type="http://schemas.openxmlformats.org/officeDocument/2006/relationships/customXml" Target="../ink/ink4418.xml"/><Relationship Id="rId27" Type="http://schemas.openxmlformats.org/officeDocument/2006/relationships/customXml" Target="../ink/ink4349.xml"/><Relationship Id="rId48" Type="http://schemas.openxmlformats.org/officeDocument/2006/relationships/image" Target="../media/image1392.png"/><Relationship Id="rId69" Type="http://schemas.openxmlformats.org/officeDocument/2006/relationships/customXml" Target="../ink/ink4370.xml"/><Relationship Id="rId113" Type="http://schemas.openxmlformats.org/officeDocument/2006/relationships/customXml" Target="../ink/ink4392.xml"/><Relationship Id="rId134" Type="http://schemas.openxmlformats.org/officeDocument/2006/relationships/image" Target="../media/image1448.png"/><Relationship Id="rId80" Type="http://schemas.openxmlformats.org/officeDocument/2006/relationships/image" Target="../media/image1408.png"/><Relationship Id="rId155" Type="http://schemas.openxmlformats.org/officeDocument/2006/relationships/customXml" Target="../ink/ink4413.xml"/><Relationship Id="rId176" Type="http://schemas.openxmlformats.org/officeDocument/2006/relationships/image" Target="../media/image1469.png"/><Relationship Id="rId17" Type="http://schemas.openxmlformats.org/officeDocument/2006/relationships/customXml" Target="../ink/ink4344.xml"/><Relationship Id="rId38" Type="http://schemas.openxmlformats.org/officeDocument/2006/relationships/image" Target="../media/image1387.png"/><Relationship Id="rId59" Type="http://schemas.openxmlformats.org/officeDocument/2006/relationships/customXml" Target="../ink/ink4365.xml"/><Relationship Id="rId103" Type="http://schemas.openxmlformats.org/officeDocument/2006/relationships/customXml" Target="../ink/ink4387.xml"/><Relationship Id="rId124" Type="http://schemas.openxmlformats.org/officeDocument/2006/relationships/image" Target="../media/image1443.png"/><Relationship Id="rId70" Type="http://schemas.openxmlformats.org/officeDocument/2006/relationships/image" Target="../media/image1403.png"/><Relationship Id="rId91" Type="http://schemas.openxmlformats.org/officeDocument/2006/relationships/customXml" Target="../ink/ink4381.xml"/><Relationship Id="rId145" Type="http://schemas.openxmlformats.org/officeDocument/2006/relationships/customXml" Target="../ink/ink4408.xml"/><Relationship Id="rId166" Type="http://schemas.openxmlformats.org/officeDocument/2006/relationships/image" Target="../media/image146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83.xml"/><Relationship Id="rId21" Type="http://schemas.openxmlformats.org/officeDocument/2006/relationships/customXml" Target="../ink/ink4435.xml"/><Relationship Id="rId42" Type="http://schemas.openxmlformats.org/officeDocument/2006/relationships/image" Target="../media/image1389.png"/><Relationship Id="rId63" Type="http://schemas.openxmlformats.org/officeDocument/2006/relationships/customXml" Target="../ink/ink4456.xml"/><Relationship Id="rId84" Type="http://schemas.openxmlformats.org/officeDocument/2006/relationships/image" Target="../media/image1475.png"/><Relationship Id="rId138" Type="http://schemas.openxmlformats.org/officeDocument/2006/relationships/image" Target="../media/image1501.png"/><Relationship Id="rId159" Type="http://schemas.openxmlformats.org/officeDocument/2006/relationships/customXml" Target="../ink/ink4504.xml"/><Relationship Id="rId170" Type="http://schemas.openxmlformats.org/officeDocument/2006/relationships/image" Target="../media/image1517.png"/><Relationship Id="rId191" Type="http://schemas.openxmlformats.org/officeDocument/2006/relationships/customXml" Target="../ink/ink4520.xml"/><Relationship Id="rId205" Type="http://schemas.openxmlformats.org/officeDocument/2006/relationships/customXml" Target="../ink/ink4527.xml"/><Relationship Id="rId226" Type="http://schemas.openxmlformats.org/officeDocument/2006/relationships/image" Target="../media/image1545.png"/><Relationship Id="rId107" Type="http://schemas.openxmlformats.org/officeDocument/2006/relationships/customXml" Target="../ink/ink4478.xml"/><Relationship Id="rId11" Type="http://schemas.openxmlformats.org/officeDocument/2006/relationships/customXml" Target="../ink/ink4430.xml"/><Relationship Id="rId32" Type="http://schemas.openxmlformats.org/officeDocument/2006/relationships/image" Target="../media/image1384.png"/><Relationship Id="rId53" Type="http://schemas.openxmlformats.org/officeDocument/2006/relationships/customXml" Target="../ink/ink4451.xml"/><Relationship Id="rId74" Type="http://schemas.openxmlformats.org/officeDocument/2006/relationships/image" Target="../media/image1416.png"/><Relationship Id="rId128" Type="http://schemas.openxmlformats.org/officeDocument/2006/relationships/image" Target="../media/image1496.png"/><Relationship Id="rId149" Type="http://schemas.openxmlformats.org/officeDocument/2006/relationships/customXml" Target="../ink/ink4499.xml"/><Relationship Id="rId5" Type="http://schemas.openxmlformats.org/officeDocument/2006/relationships/customXml" Target="../ink/ink4427.xml"/><Relationship Id="rId95" Type="http://schemas.openxmlformats.org/officeDocument/2006/relationships/customXml" Target="../ink/ink4472.xml"/><Relationship Id="rId160" Type="http://schemas.openxmlformats.org/officeDocument/2006/relationships/image" Target="../media/image1512.png"/><Relationship Id="rId181" Type="http://schemas.openxmlformats.org/officeDocument/2006/relationships/customXml" Target="../ink/ink4515.xml"/><Relationship Id="rId216" Type="http://schemas.openxmlformats.org/officeDocument/2006/relationships/image" Target="../media/image1540.png"/><Relationship Id="rId22" Type="http://schemas.openxmlformats.org/officeDocument/2006/relationships/image" Target="../media/image1379.png"/><Relationship Id="rId43" Type="http://schemas.openxmlformats.org/officeDocument/2006/relationships/customXml" Target="../ink/ink4446.xml"/><Relationship Id="rId64" Type="http://schemas.openxmlformats.org/officeDocument/2006/relationships/image" Target="../media/image1411.png"/><Relationship Id="rId118" Type="http://schemas.openxmlformats.org/officeDocument/2006/relationships/image" Target="../media/image1491.png"/><Relationship Id="rId139" Type="http://schemas.openxmlformats.org/officeDocument/2006/relationships/customXml" Target="../ink/ink4494.xml"/><Relationship Id="rId85" Type="http://schemas.openxmlformats.org/officeDocument/2006/relationships/customXml" Target="../ink/ink4467.xml"/><Relationship Id="rId150" Type="http://schemas.openxmlformats.org/officeDocument/2006/relationships/image" Target="../media/image1507.png"/><Relationship Id="rId171" Type="http://schemas.openxmlformats.org/officeDocument/2006/relationships/customXml" Target="../ink/ink4510.xml"/><Relationship Id="rId192" Type="http://schemas.openxmlformats.org/officeDocument/2006/relationships/image" Target="../media/image1528.png"/><Relationship Id="rId206" Type="http://schemas.openxmlformats.org/officeDocument/2006/relationships/image" Target="../media/image1535.png"/><Relationship Id="rId227" Type="http://schemas.openxmlformats.org/officeDocument/2006/relationships/customXml" Target="../ink/ink4538.xml"/><Relationship Id="rId12" Type="http://schemas.openxmlformats.org/officeDocument/2006/relationships/image" Target="../media/image1374.png"/><Relationship Id="rId33" Type="http://schemas.openxmlformats.org/officeDocument/2006/relationships/customXml" Target="../ink/ink4441.xml"/><Relationship Id="rId108" Type="http://schemas.openxmlformats.org/officeDocument/2006/relationships/image" Target="../media/image1446.png"/><Relationship Id="rId129" Type="http://schemas.openxmlformats.org/officeDocument/2006/relationships/customXml" Target="../ink/ink4489.xml"/><Relationship Id="rId54" Type="http://schemas.openxmlformats.org/officeDocument/2006/relationships/image" Target="../media/image1395.png"/><Relationship Id="rId75" Type="http://schemas.openxmlformats.org/officeDocument/2006/relationships/customXml" Target="../ink/ink4462.xml"/><Relationship Id="rId96" Type="http://schemas.openxmlformats.org/officeDocument/2006/relationships/image" Target="../media/image1481.png"/><Relationship Id="rId140" Type="http://schemas.openxmlformats.org/officeDocument/2006/relationships/image" Target="../media/image1502.png"/><Relationship Id="rId161" Type="http://schemas.openxmlformats.org/officeDocument/2006/relationships/customXml" Target="../ink/ink4505.xml"/><Relationship Id="rId182" Type="http://schemas.openxmlformats.org/officeDocument/2006/relationships/image" Target="../media/image1523.png"/><Relationship Id="rId217" Type="http://schemas.openxmlformats.org/officeDocument/2006/relationships/customXml" Target="../ink/ink4533.xml"/><Relationship Id="rId6" Type="http://schemas.openxmlformats.org/officeDocument/2006/relationships/image" Target="../media/image1371.png"/><Relationship Id="rId23" Type="http://schemas.openxmlformats.org/officeDocument/2006/relationships/customXml" Target="../ink/ink4436.xml"/><Relationship Id="rId119" Type="http://schemas.openxmlformats.org/officeDocument/2006/relationships/customXml" Target="../ink/ink4484.xml"/><Relationship Id="rId44" Type="http://schemas.openxmlformats.org/officeDocument/2006/relationships/image" Target="../media/image1390.png"/><Relationship Id="rId65" Type="http://schemas.openxmlformats.org/officeDocument/2006/relationships/customXml" Target="../ink/ink4457.xml"/><Relationship Id="rId86" Type="http://schemas.openxmlformats.org/officeDocument/2006/relationships/image" Target="../media/image1476.png"/><Relationship Id="rId130" Type="http://schemas.openxmlformats.org/officeDocument/2006/relationships/image" Target="../media/image1497.png"/><Relationship Id="rId151" Type="http://schemas.openxmlformats.org/officeDocument/2006/relationships/customXml" Target="../ink/ink4500.xml"/><Relationship Id="rId172" Type="http://schemas.openxmlformats.org/officeDocument/2006/relationships/image" Target="../media/image1518.png"/><Relationship Id="rId193" Type="http://schemas.openxmlformats.org/officeDocument/2006/relationships/customXml" Target="../ink/ink4521.xml"/><Relationship Id="rId207" Type="http://schemas.openxmlformats.org/officeDocument/2006/relationships/customXml" Target="../ink/ink4528.xml"/><Relationship Id="rId228" Type="http://schemas.openxmlformats.org/officeDocument/2006/relationships/image" Target="../media/image1546.png"/><Relationship Id="rId13" Type="http://schemas.openxmlformats.org/officeDocument/2006/relationships/customXml" Target="../ink/ink4431.xml"/><Relationship Id="rId109" Type="http://schemas.openxmlformats.org/officeDocument/2006/relationships/customXml" Target="../ink/ink4479.xml"/><Relationship Id="rId34" Type="http://schemas.openxmlformats.org/officeDocument/2006/relationships/image" Target="../media/image1385.png"/><Relationship Id="rId55" Type="http://schemas.openxmlformats.org/officeDocument/2006/relationships/customXml" Target="../ink/ink4452.xml"/><Relationship Id="rId76" Type="http://schemas.openxmlformats.org/officeDocument/2006/relationships/image" Target="../media/image1417.png"/><Relationship Id="rId97" Type="http://schemas.openxmlformats.org/officeDocument/2006/relationships/customXml" Target="../ink/ink4473.xml"/><Relationship Id="rId120" Type="http://schemas.openxmlformats.org/officeDocument/2006/relationships/image" Target="../media/image1492.png"/><Relationship Id="rId141" Type="http://schemas.openxmlformats.org/officeDocument/2006/relationships/customXml" Target="../ink/ink4495.xml"/><Relationship Id="rId7" Type="http://schemas.openxmlformats.org/officeDocument/2006/relationships/customXml" Target="../ink/ink4428.xml"/><Relationship Id="rId162" Type="http://schemas.openxmlformats.org/officeDocument/2006/relationships/image" Target="../media/image1513.png"/><Relationship Id="rId183" Type="http://schemas.openxmlformats.org/officeDocument/2006/relationships/customXml" Target="../ink/ink4516.xml"/><Relationship Id="rId218" Type="http://schemas.openxmlformats.org/officeDocument/2006/relationships/image" Target="../media/image1541.png"/><Relationship Id="rId24" Type="http://schemas.openxmlformats.org/officeDocument/2006/relationships/image" Target="../media/image1380.png"/><Relationship Id="rId45" Type="http://schemas.openxmlformats.org/officeDocument/2006/relationships/customXml" Target="../ink/ink4447.xml"/><Relationship Id="rId66" Type="http://schemas.openxmlformats.org/officeDocument/2006/relationships/image" Target="../media/image1412.png"/><Relationship Id="rId87" Type="http://schemas.openxmlformats.org/officeDocument/2006/relationships/customXml" Target="../ink/ink4468.xml"/><Relationship Id="rId110" Type="http://schemas.openxmlformats.org/officeDocument/2006/relationships/image" Target="../media/image1487.png"/><Relationship Id="rId131" Type="http://schemas.openxmlformats.org/officeDocument/2006/relationships/customXml" Target="../ink/ink4490.xml"/><Relationship Id="rId152" Type="http://schemas.openxmlformats.org/officeDocument/2006/relationships/image" Target="../media/image1508.png"/><Relationship Id="rId173" Type="http://schemas.openxmlformats.org/officeDocument/2006/relationships/customXml" Target="../ink/ink4511.xml"/><Relationship Id="rId194" Type="http://schemas.openxmlformats.org/officeDocument/2006/relationships/image" Target="../media/image1529.png"/><Relationship Id="rId208" Type="http://schemas.openxmlformats.org/officeDocument/2006/relationships/image" Target="../media/image1536.png"/><Relationship Id="rId229" Type="http://schemas.openxmlformats.org/officeDocument/2006/relationships/customXml" Target="../ink/ink4539.xml"/><Relationship Id="rId14" Type="http://schemas.openxmlformats.org/officeDocument/2006/relationships/image" Target="../media/image1375.png"/><Relationship Id="rId35" Type="http://schemas.openxmlformats.org/officeDocument/2006/relationships/customXml" Target="../ink/ink4442.xml"/><Relationship Id="rId56" Type="http://schemas.openxmlformats.org/officeDocument/2006/relationships/image" Target="../media/image1396.png"/><Relationship Id="rId77" Type="http://schemas.openxmlformats.org/officeDocument/2006/relationships/customXml" Target="../ink/ink4463.xml"/><Relationship Id="rId100" Type="http://schemas.openxmlformats.org/officeDocument/2006/relationships/image" Target="../media/image1483.png"/><Relationship Id="rId8" Type="http://schemas.openxmlformats.org/officeDocument/2006/relationships/image" Target="../media/image1372.png"/><Relationship Id="rId98" Type="http://schemas.openxmlformats.org/officeDocument/2006/relationships/image" Target="../media/image1482.png"/><Relationship Id="rId121" Type="http://schemas.openxmlformats.org/officeDocument/2006/relationships/customXml" Target="../ink/ink4485.xml"/><Relationship Id="rId142" Type="http://schemas.openxmlformats.org/officeDocument/2006/relationships/image" Target="../media/image1503.png"/><Relationship Id="rId163" Type="http://schemas.openxmlformats.org/officeDocument/2006/relationships/customXml" Target="../ink/ink4506.xml"/><Relationship Id="rId184" Type="http://schemas.openxmlformats.org/officeDocument/2006/relationships/image" Target="../media/image1524.png"/><Relationship Id="rId219" Type="http://schemas.openxmlformats.org/officeDocument/2006/relationships/customXml" Target="../ink/ink4534.xml"/><Relationship Id="rId230" Type="http://schemas.openxmlformats.org/officeDocument/2006/relationships/image" Target="../media/image1547.png"/><Relationship Id="rId25" Type="http://schemas.openxmlformats.org/officeDocument/2006/relationships/customXml" Target="../ink/ink4437.xml"/><Relationship Id="rId46" Type="http://schemas.openxmlformats.org/officeDocument/2006/relationships/image" Target="../media/image1391.png"/><Relationship Id="rId67" Type="http://schemas.openxmlformats.org/officeDocument/2006/relationships/customXml" Target="../ink/ink4458.xml"/><Relationship Id="rId20" Type="http://schemas.openxmlformats.org/officeDocument/2006/relationships/image" Target="../media/image1378.png"/><Relationship Id="rId41" Type="http://schemas.openxmlformats.org/officeDocument/2006/relationships/customXml" Target="../ink/ink4445.xml"/><Relationship Id="rId62" Type="http://schemas.openxmlformats.org/officeDocument/2006/relationships/image" Target="../media/image1410.png"/><Relationship Id="rId83" Type="http://schemas.openxmlformats.org/officeDocument/2006/relationships/customXml" Target="../ink/ink4466.xml"/><Relationship Id="rId88" Type="http://schemas.openxmlformats.org/officeDocument/2006/relationships/image" Target="../media/image1477.png"/><Relationship Id="rId111" Type="http://schemas.openxmlformats.org/officeDocument/2006/relationships/customXml" Target="../ink/ink4480.xml"/><Relationship Id="rId132" Type="http://schemas.openxmlformats.org/officeDocument/2006/relationships/image" Target="../media/image1498.png"/><Relationship Id="rId153" Type="http://schemas.openxmlformats.org/officeDocument/2006/relationships/customXml" Target="../ink/ink4501.xml"/><Relationship Id="rId174" Type="http://schemas.openxmlformats.org/officeDocument/2006/relationships/image" Target="../media/image1519.png"/><Relationship Id="rId179" Type="http://schemas.openxmlformats.org/officeDocument/2006/relationships/customXml" Target="../ink/ink4514.xml"/><Relationship Id="rId195" Type="http://schemas.openxmlformats.org/officeDocument/2006/relationships/customXml" Target="../ink/ink4522.xml"/><Relationship Id="rId209" Type="http://schemas.openxmlformats.org/officeDocument/2006/relationships/customXml" Target="../ink/ink4529.xml"/><Relationship Id="rId190" Type="http://schemas.openxmlformats.org/officeDocument/2006/relationships/image" Target="../media/image1527.png"/><Relationship Id="rId204" Type="http://schemas.openxmlformats.org/officeDocument/2006/relationships/image" Target="../media/image1534.png"/><Relationship Id="rId220" Type="http://schemas.openxmlformats.org/officeDocument/2006/relationships/image" Target="../media/image1542.png"/><Relationship Id="rId225" Type="http://schemas.openxmlformats.org/officeDocument/2006/relationships/customXml" Target="../ink/ink4537.xml"/><Relationship Id="rId15" Type="http://schemas.openxmlformats.org/officeDocument/2006/relationships/customXml" Target="../ink/ink4432.xml"/><Relationship Id="rId36" Type="http://schemas.openxmlformats.org/officeDocument/2006/relationships/image" Target="../media/image1386.png"/><Relationship Id="rId57" Type="http://schemas.openxmlformats.org/officeDocument/2006/relationships/customXml" Target="../ink/ink4453.xml"/><Relationship Id="rId106" Type="http://schemas.openxmlformats.org/officeDocument/2006/relationships/image" Target="../media/image1486.png"/><Relationship Id="rId127" Type="http://schemas.openxmlformats.org/officeDocument/2006/relationships/customXml" Target="../ink/ink4488.xml"/><Relationship Id="rId10" Type="http://schemas.openxmlformats.org/officeDocument/2006/relationships/image" Target="../media/image1373.png"/><Relationship Id="rId31" Type="http://schemas.openxmlformats.org/officeDocument/2006/relationships/customXml" Target="../ink/ink4440.xml"/><Relationship Id="rId52" Type="http://schemas.openxmlformats.org/officeDocument/2006/relationships/image" Target="../media/image1394.png"/><Relationship Id="rId73" Type="http://schemas.openxmlformats.org/officeDocument/2006/relationships/customXml" Target="../ink/ink4461.xml"/><Relationship Id="rId78" Type="http://schemas.openxmlformats.org/officeDocument/2006/relationships/image" Target="../media/image1472.png"/><Relationship Id="rId94" Type="http://schemas.openxmlformats.org/officeDocument/2006/relationships/image" Target="../media/image1480.png"/><Relationship Id="rId99" Type="http://schemas.openxmlformats.org/officeDocument/2006/relationships/customXml" Target="../ink/ink4474.xml"/><Relationship Id="rId101" Type="http://schemas.openxmlformats.org/officeDocument/2006/relationships/customXml" Target="../ink/ink4475.xml"/><Relationship Id="rId122" Type="http://schemas.openxmlformats.org/officeDocument/2006/relationships/image" Target="../media/image1493.png"/><Relationship Id="rId143" Type="http://schemas.openxmlformats.org/officeDocument/2006/relationships/customXml" Target="../ink/ink4496.xml"/><Relationship Id="rId148" Type="http://schemas.openxmlformats.org/officeDocument/2006/relationships/image" Target="../media/image1506.png"/><Relationship Id="rId164" Type="http://schemas.openxmlformats.org/officeDocument/2006/relationships/image" Target="../media/image1514.png"/><Relationship Id="rId169" Type="http://schemas.openxmlformats.org/officeDocument/2006/relationships/customXml" Target="../ink/ink4509.xml"/><Relationship Id="rId185" Type="http://schemas.openxmlformats.org/officeDocument/2006/relationships/customXml" Target="../ink/ink4517.xml"/><Relationship Id="rId4" Type="http://schemas.openxmlformats.org/officeDocument/2006/relationships/image" Target="../media/image1370.png"/><Relationship Id="rId9" Type="http://schemas.openxmlformats.org/officeDocument/2006/relationships/customXml" Target="../ink/ink4429.xml"/><Relationship Id="rId180" Type="http://schemas.openxmlformats.org/officeDocument/2006/relationships/image" Target="../media/image1522.png"/><Relationship Id="rId210" Type="http://schemas.openxmlformats.org/officeDocument/2006/relationships/image" Target="../media/image1537.png"/><Relationship Id="rId215" Type="http://schemas.openxmlformats.org/officeDocument/2006/relationships/customXml" Target="../ink/ink4532.xml"/><Relationship Id="rId236" Type="http://schemas.openxmlformats.org/officeDocument/2006/relationships/image" Target="../media/image1550.png"/><Relationship Id="rId26" Type="http://schemas.openxmlformats.org/officeDocument/2006/relationships/image" Target="../media/image1381.png"/><Relationship Id="rId231" Type="http://schemas.openxmlformats.org/officeDocument/2006/relationships/customXml" Target="../ink/ink4540.xml"/><Relationship Id="rId47" Type="http://schemas.openxmlformats.org/officeDocument/2006/relationships/customXml" Target="../ink/ink4448.xml"/><Relationship Id="rId68" Type="http://schemas.openxmlformats.org/officeDocument/2006/relationships/image" Target="../media/image1413.png"/><Relationship Id="rId89" Type="http://schemas.openxmlformats.org/officeDocument/2006/relationships/customXml" Target="../ink/ink4469.xml"/><Relationship Id="rId112" Type="http://schemas.openxmlformats.org/officeDocument/2006/relationships/image" Target="../media/image1488.png"/><Relationship Id="rId133" Type="http://schemas.openxmlformats.org/officeDocument/2006/relationships/customXml" Target="../ink/ink4491.xml"/><Relationship Id="rId154" Type="http://schemas.openxmlformats.org/officeDocument/2006/relationships/image" Target="../media/image1509.png"/><Relationship Id="rId175" Type="http://schemas.openxmlformats.org/officeDocument/2006/relationships/customXml" Target="../ink/ink4512.xml"/><Relationship Id="rId196" Type="http://schemas.openxmlformats.org/officeDocument/2006/relationships/image" Target="../media/image1530.png"/><Relationship Id="rId200" Type="http://schemas.openxmlformats.org/officeDocument/2006/relationships/image" Target="../media/image1532.png"/><Relationship Id="rId16" Type="http://schemas.openxmlformats.org/officeDocument/2006/relationships/image" Target="../media/image1376.png"/><Relationship Id="rId221" Type="http://schemas.openxmlformats.org/officeDocument/2006/relationships/customXml" Target="../ink/ink4535.xml"/><Relationship Id="rId37" Type="http://schemas.openxmlformats.org/officeDocument/2006/relationships/customXml" Target="../ink/ink4443.xml"/><Relationship Id="rId58" Type="http://schemas.openxmlformats.org/officeDocument/2006/relationships/image" Target="../media/image1397.png"/><Relationship Id="rId79" Type="http://schemas.openxmlformats.org/officeDocument/2006/relationships/customXml" Target="../ink/ink4464.xml"/><Relationship Id="rId102" Type="http://schemas.openxmlformats.org/officeDocument/2006/relationships/image" Target="../media/image1484.png"/><Relationship Id="rId123" Type="http://schemas.openxmlformats.org/officeDocument/2006/relationships/customXml" Target="../ink/ink4486.xml"/><Relationship Id="rId144" Type="http://schemas.openxmlformats.org/officeDocument/2006/relationships/image" Target="../media/image1504.png"/><Relationship Id="rId90" Type="http://schemas.openxmlformats.org/officeDocument/2006/relationships/image" Target="../media/image1478.png"/><Relationship Id="rId165" Type="http://schemas.openxmlformats.org/officeDocument/2006/relationships/customXml" Target="../ink/ink4507.xml"/><Relationship Id="rId186" Type="http://schemas.openxmlformats.org/officeDocument/2006/relationships/image" Target="../media/image1525.png"/><Relationship Id="rId211" Type="http://schemas.openxmlformats.org/officeDocument/2006/relationships/customXml" Target="../ink/ink4530.xml"/><Relationship Id="rId232" Type="http://schemas.openxmlformats.org/officeDocument/2006/relationships/image" Target="../media/image1548.png"/><Relationship Id="rId27" Type="http://schemas.openxmlformats.org/officeDocument/2006/relationships/customXml" Target="../ink/ink4438.xml"/><Relationship Id="rId48" Type="http://schemas.openxmlformats.org/officeDocument/2006/relationships/image" Target="../media/image1392.png"/><Relationship Id="rId69" Type="http://schemas.openxmlformats.org/officeDocument/2006/relationships/customXml" Target="../ink/ink4459.xml"/><Relationship Id="rId113" Type="http://schemas.openxmlformats.org/officeDocument/2006/relationships/customXml" Target="../ink/ink4481.xml"/><Relationship Id="rId134" Type="http://schemas.openxmlformats.org/officeDocument/2006/relationships/image" Target="../media/image1499.png"/><Relationship Id="rId80" Type="http://schemas.openxmlformats.org/officeDocument/2006/relationships/image" Target="../media/image1473.png"/><Relationship Id="rId155" Type="http://schemas.openxmlformats.org/officeDocument/2006/relationships/customXml" Target="../ink/ink4502.xml"/><Relationship Id="rId176" Type="http://schemas.openxmlformats.org/officeDocument/2006/relationships/image" Target="../media/image1520.png"/><Relationship Id="rId197" Type="http://schemas.openxmlformats.org/officeDocument/2006/relationships/customXml" Target="../ink/ink4523.xml"/><Relationship Id="rId201" Type="http://schemas.openxmlformats.org/officeDocument/2006/relationships/customXml" Target="../ink/ink4525.xml"/><Relationship Id="rId222" Type="http://schemas.openxmlformats.org/officeDocument/2006/relationships/image" Target="../media/image1543.png"/><Relationship Id="rId17" Type="http://schemas.openxmlformats.org/officeDocument/2006/relationships/customXml" Target="../ink/ink4433.xml"/><Relationship Id="rId38" Type="http://schemas.openxmlformats.org/officeDocument/2006/relationships/image" Target="../media/image1387.png"/><Relationship Id="rId59" Type="http://schemas.openxmlformats.org/officeDocument/2006/relationships/customXml" Target="../ink/ink4454.xml"/><Relationship Id="rId103" Type="http://schemas.openxmlformats.org/officeDocument/2006/relationships/customXml" Target="../ink/ink4476.xml"/><Relationship Id="rId124" Type="http://schemas.openxmlformats.org/officeDocument/2006/relationships/image" Target="../media/image1494.png"/><Relationship Id="rId70" Type="http://schemas.openxmlformats.org/officeDocument/2006/relationships/image" Target="../media/image1414.png"/><Relationship Id="rId91" Type="http://schemas.openxmlformats.org/officeDocument/2006/relationships/customXml" Target="../ink/ink4470.xml"/><Relationship Id="rId145" Type="http://schemas.openxmlformats.org/officeDocument/2006/relationships/customXml" Target="../ink/ink4497.xml"/><Relationship Id="rId166" Type="http://schemas.openxmlformats.org/officeDocument/2006/relationships/image" Target="../media/image1515.png"/><Relationship Id="rId187" Type="http://schemas.openxmlformats.org/officeDocument/2006/relationships/customXml" Target="../ink/ink4518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538.png"/><Relationship Id="rId233" Type="http://schemas.openxmlformats.org/officeDocument/2006/relationships/customXml" Target="../ink/ink4541.xml"/><Relationship Id="rId28" Type="http://schemas.openxmlformats.org/officeDocument/2006/relationships/image" Target="../media/image1382.png"/><Relationship Id="rId49" Type="http://schemas.openxmlformats.org/officeDocument/2006/relationships/customXml" Target="../ink/ink4449.xml"/><Relationship Id="rId114" Type="http://schemas.openxmlformats.org/officeDocument/2006/relationships/image" Target="../media/image1489.png"/><Relationship Id="rId60" Type="http://schemas.openxmlformats.org/officeDocument/2006/relationships/image" Target="../media/image1398.png"/><Relationship Id="rId81" Type="http://schemas.openxmlformats.org/officeDocument/2006/relationships/customXml" Target="../ink/ink4465.xml"/><Relationship Id="rId135" Type="http://schemas.openxmlformats.org/officeDocument/2006/relationships/customXml" Target="../ink/ink4492.xml"/><Relationship Id="rId156" Type="http://schemas.openxmlformats.org/officeDocument/2006/relationships/image" Target="../media/image1510.png"/><Relationship Id="rId177" Type="http://schemas.openxmlformats.org/officeDocument/2006/relationships/customXml" Target="../ink/ink4513.xml"/><Relationship Id="rId198" Type="http://schemas.openxmlformats.org/officeDocument/2006/relationships/image" Target="../media/image1531.png"/><Relationship Id="rId202" Type="http://schemas.openxmlformats.org/officeDocument/2006/relationships/image" Target="../media/image1533.png"/><Relationship Id="rId223" Type="http://schemas.openxmlformats.org/officeDocument/2006/relationships/customXml" Target="../ink/ink4536.xml"/><Relationship Id="rId18" Type="http://schemas.openxmlformats.org/officeDocument/2006/relationships/image" Target="../media/image1377.png"/><Relationship Id="rId39" Type="http://schemas.openxmlformats.org/officeDocument/2006/relationships/customXml" Target="../ink/ink4444.xml"/><Relationship Id="rId50" Type="http://schemas.openxmlformats.org/officeDocument/2006/relationships/image" Target="../media/image1393.png"/><Relationship Id="rId104" Type="http://schemas.openxmlformats.org/officeDocument/2006/relationships/image" Target="../media/image1485.png"/><Relationship Id="rId125" Type="http://schemas.openxmlformats.org/officeDocument/2006/relationships/customXml" Target="../ink/ink4487.xml"/><Relationship Id="rId146" Type="http://schemas.openxmlformats.org/officeDocument/2006/relationships/image" Target="../media/image1505.png"/><Relationship Id="rId167" Type="http://schemas.openxmlformats.org/officeDocument/2006/relationships/customXml" Target="../ink/ink4508.xml"/><Relationship Id="rId188" Type="http://schemas.openxmlformats.org/officeDocument/2006/relationships/image" Target="../media/image1526.png"/><Relationship Id="rId71" Type="http://schemas.openxmlformats.org/officeDocument/2006/relationships/customXml" Target="../ink/ink4460.xml"/><Relationship Id="rId92" Type="http://schemas.openxmlformats.org/officeDocument/2006/relationships/image" Target="../media/image1479.png"/><Relationship Id="rId213" Type="http://schemas.openxmlformats.org/officeDocument/2006/relationships/customXml" Target="../ink/ink4531.xml"/><Relationship Id="rId234" Type="http://schemas.openxmlformats.org/officeDocument/2006/relationships/image" Target="../media/image1549.png"/><Relationship Id="rId2" Type="http://schemas.openxmlformats.org/officeDocument/2006/relationships/image" Target="../media/image1.png"/><Relationship Id="rId29" Type="http://schemas.openxmlformats.org/officeDocument/2006/relationships/customXml" Target="../ink/ink4439.xml"/><Relationship Id="rId40" Type="http://schemas.openxmlformats.org/officeDocument/2006/relationships/image" Target="../media/image1388.png"/><Relationship Id="rId115" Type="http://schemas.openxmlformats.org/officeDocument/2006/relationships/customXml" Target="../ink/ink4482.xml"/><Relationship Id="rId136" Type="http://schemas.openxmlformats.org/officeDocument/2006/relationships/image" Target="../media/image1500.png"/><Relationship Id="rId157" Type="http://schemas.openxmlformats.org/officeDocument/2006/relationships/customXml" Target="../ink/ink4503.xml"/><Relationship Id="rId178" Type="http://schemas.openxmlformats.org/officeDocument/2006/relationships/image" Target="../media/image1521.png"/><Relationship Id="rId61" Type="http://schemas.openxmlformats.org/officeDocument/2006/relationships/customXml" Target="../ink/ink4455.xml"/><Relationship Id="rId82" Type="http://schemas.openxmlformats.org/officeDocument/2006/relationships/image" Target="../media/image1474.png"/><Relationship Id="rId199" Type="http://schemas.openxmlformats.org/officeDocument/2006/relationships/customXml" Target="../ink/ink4524.xml"/><Relationship Id="rId203" Type="http://schemas.openxmlformats.org/officeDocument/2006/relationships/customXml" Target="../ink/ink4526.xml"/><Relationship Id="rId19" Type="http://schemas.openxmlformats.org/officeDocument/2006/relationships/customXml" Target="../ink/ink4434.xml"/><Relationship Id="rId224" Type="http://schemas.openxmlformats.org/officeDocument/2006/relationships/image" Target="../media/image1544.png"/><Relationship Id="rId30" Type="http://schemas.openxmlformats.org/officeDocument/2006/relationships/image" Target="../media/image1383.png"/><Relationship Id="rId105" Type="http://schemas.openxmlformats.org/officeDocument/2006/relationships/customXml" Target="../ink/ink4477.xml"/><Relationship Id="rId126" Type="http://schemas.openxmlformats.org/officeDocument/2006/relationships/image" Target="../media/image1495.png"/><Relationship Id="rId147" Type="http://schemas.openxmlformats.org/officeDocument/2006/relationships/customXml" Target="../ink/ink4498.xml"/><Relationship Id="rId168" Type="http://schemas.openxmlformats.org/officeDocument/2006/relationships/image" Target="../media/image1516.png"/><Relationship Id="rId51" Type="http://schemas.openxmlformats.org/officeDocument/2006/relationships/customXml" Target="../ink/ink4450.xml"/><Relationship Id="rId72" Type="http://schemas.openxmlformats.org/officeDocument/2006/relationships/image" Target="../media/image1415.png"/><Relationship Id="rId93" Type="http://schemas.openxmlformats.org/officeDocument/2006/relationships/customXml" Target="../ink/ink4471.xml"/><Relationship Id="rId189" Type="http://schemas.openxmlformats.org/officeDocument/2006/relationships/customXml" Target="../ink/ink4519.xml"/><Relationship Id="rId3" Type="http://schemas.openxmlformats.org/officeDocument/2006/relationships/customXml" Target="../ink/ink4426.xml"/><Relationship Id="rId214" Type="http://schemas.openxmlformats.org/officeDocument/2006/relationships/image" Target="../media/image1539.png"/><Relationship Id="rId235" Type="http://schemas.openxmlformats.org/officeDocument/2006/relationships/customXml" Target="../ink/ink4542.xml"/><Relationship Id="rId116" Type="http://schemas.openxmlformats.org/officeDocument/2006/relationships/image" Target="../media/image1490.png"/><Relationship Id="rId137" Type="http://schemas.openxmlformats.org/officeDocument/2006/relationships/customXml" Target="../ink/ink4493.xml"/><Relationship Id="rId158" Type="http://schemas.openxmlformats.org/officeDocument/2006/relationships/image" Target="../media/image1511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00.xml"/><Relationship Id="rId299" Type="http://schemas.openxmlformats.org/officeDocument/2006/relationships/customXml" Target="../ink/ink4691.xml"/><Relationship Id="rId21" Type="http://schemas.openxmlformats.org/officeDocument/2006/relationships/customXml" Target="../ink/ink4552.xml"/><Relationship Id="rId63" Type="http://schemas.openxmlformats.org/officeDocument/2006/relationships/customXml" Target="../ink/ink4573.xml"/><Relationship Id="rId159" Type="http://schemas.openxmlformats.org/officeDocument/2006/relationships/customXml" Target="../ink/ink4621.xml"/><Relationship Id="rId170" Type="http://schemas.openxmlformats.org/officeDocument/2006/relationships/image" Target="../media/image1556.png"/><Relationship Id="rId226" Type="http://schemas.openxmlformats.org/officeDocument/2006/relationships/image" Target="../media/image1583.png"/><Relationship Id="rId268" Type="http://schemas.openxmlformats.org/officeDocument/2006/relationships/image" Target="../media/image1603.png"/><Relationship Id="rId32" Type="http://schemas.openxmlformats.org/officeDocument/2006/relationships/image" Target="../media/image1384.png"/><Relationship Id="rId74" Type="http://schemas.openxmlformats.org/officeDocument/2006/relationships/image" Target="../media/image1416.png"/><Relationship Id="rId128" Type="http://schemas.openxmlformats.org/officeDocument/2006/relationships/image" Target="../media/image1496.png"/><Relationship Id="rId5" Type="http://schemas.openxmlformats.org/officeDocument/2006/relationships/customXml" Target="../ink/ink4544.xml"/><Relationship Id="rId181" Type="http://schemas.openxmlformats.org/officeDocument/2006/relationships/customXml" Target="../ink/ink4632.xml"/><Relationship Id="rId237" Type="http://schemas.openxmlformats.org/officeDocument/2006/relationships/customXml" Target="../ink/ink4660.xml"/><Relationship Id="rId279" Type="http://schemas.openxmlformats.org/officeDocument/2006/relationships/customXml" Target="../ink/ink4681.xml"/><Relationship Id="rId43" Type="http://schemas.openxmlformats.org/officeDocument/2006/relationships/customXml" Target="../ink/ink4563.xml"/><Relationship Id="rId139" Type="http://schemas.openxmlformats.org/officeDocument/2006/relationships/customXml" Target="../ink/ink4611.xml"/><Relationship Id="rId290" Type="http://schemas.openxmlformats.org/officeDocument/2006/relationships/image" Target="../media/image1614.png"/><Relationship Id="rId304" Type="http://schemas.openxmlformats.org/officeDocument/2006/relationships/image" Target="../media/image1621.png"/><Relationship Id="rId85" Type="http://schemas.openxmlformats.org/officeDocument/2006/relationships/customXml" Target="../ink/ink4584.xml"/><Relationship Id="rId150" Type="http://schemas.openxmlformats.org/officeDocument/2006/relationships/image" Target="../media/image1507.png"/><Relationship Id="rId192" Type="http://schemas.openxmlformats.org/officeDocument/2006/relationships/image" Target="../media/image1567.png"/><Relationship Id="rId206" Type="http://schemas.openxmlformats.org/officeDocument/2006/relationships/image" Target="../media/image1573.png"/><Relationship Id="rId248" Type="http://schemas.openxmlformats.org/officeDocument/2006/relationships/image" Target="../media/image1593.png"/><Relationship Id="rId12" Type="http://schemas.openxmlformats.org/officeDocument/2006/relationships/image" Target="../media/image1374.png"/><Relationship Id="rId108" Type="http://schemas.openxmlformats.org/officeDocument/2006/relationships/image" Target="../media/image1446.png"/><Relationship Id="rId54" Type="http://schemas.openxmlformats.org/officeDocument/2006/relationships/image" Target="../media/image1395.png"/><Relationship Id="rId96" Type="http://schemas.openxmlformats.org/officeDocument/2006/relationships/image" Target="../media/image1481.png"/><Relationship Id="rId161" Type="http://schemas.openxmlformats.org/officeDocument/2006/relationships/customXml" Target="../ink/ink4622.xml"/><Relationship Id="rId217" Type="http://schemas.openxmlformats.org/officeDocument/2006/relationships/customXml" Target="../ink/ink4650.xml"/><Relationship Id="rId259" Type="http://schemas.openxmlformats.org/officeDocument/2006/relationships/customXml" Target="../ink/ink4671.xml"/><Relationship Id="rId23" Type="http://schemas.openxmlformats.org/officeDocument/2006/relationships/customXml" Target="../ink/ink4553.xml"/><Relationship Id="rId119" Type="http://schemas.openxmlformats.org/officeDocument/2006/relationships/customXml" Target="../ink/ink4601.xml"/><Relationship Id="rId270" Type="http://schemas.openxmlformats.org/officeDocument/2006/relationships/image" Target="../media/image1604.png"/><Relationship Id="rId44" Type="http://schemas.openxmlformats.org/officeDocument/2006/relationships/image" Target="../media/image1390.png"/><Relationship Id="rId65" Type="http://schemas.openxmlformats.org/officeDocument/2006/relationships/customXml" Target="../ink/ink4574.xml"/><Relationship Id="rId86" Type="http://schemas.openxmlformats.org/officeDocument/2006/relationships/image" Target="../media/image1476.png"/><Relationship Id="rId130" Type="http://schemas.openxmlformats.org/officeDocument/2006/relationships/image" Target="../media/image1497.png"/><Relationship Id="rId151" Type="http://schemas.openxmlformats.org/officeDocument/2006/relationships/customXml" Target="../ink/ink4617.xml"/><Relationship Id="rId172" Type="http://schemas.openxmlformats.org/officeDocument/2006/relationships/image" Target="../media/image1557.png"/><Relationship Id="rId193" Type="http://schemas.openxmlformats.org/officeDocument/2006/relationships/customXml" Target="../ink/ink4638.xml"/><Relationship Id="rId207" Type="http://schemas.openxmlformats.org/officeDocument/2006/relationships/customXml" Target="../ink/ink4645.xml"/><Relationship Id="rId228" Type="http://schemas.openxmlformats.org/officeDocument/2006/relationships/image" Target="../media/image1546.png"/><Relationship Id="rId249" Type="http://schemas.openxmlformats.org/officeDocument/2006/relationships/customXml" Target="../ink/ink4666.xml"/><Relationship Id="rId13" Type="http://schemas.openxmlformats.org/officeDocument/2006/relationships/customXml" Target="../ink/ink4548.xml"/><Relationship Id="rId109" Type="http://schemas.openxmlformats.org/officeDocument/2006/relationships/customXml" Target="../ink/ink4596.xml"/><Relationship Id="rId260" Type="http://schemas.openxmlformats.org/officeDocument/2006/relationships/image" Target="../media/image1599.png"/><Relationship Id="rId281" Type="http://schemas.openxmlformats.org/officeDocument/2006/relationships/customXml" Target="../ink/ink4682.xml"/><Relationship Id="rId34" Type="http://schemas.openxmlformats.org/officeDocument/2006/relationships/image" Target="../media/image1385.png"/><Relationship Id="rId55" Type="http://schemas.openxmlformats.org/officeDocument/2006/relationships/customXml" Target="../ink/ink4569.xml"/><Relationship Id="rId76" Type="http://schemas.openxmlformats.org/officeDocument/2006/relationships/image" Target="../media/image1417.png"/><Relationship Id="rId97" Type="http://schemas.openxmlformats.org/officeDocument/2006/relationships/customXml" Target="../ink/ink4590.xml"/><Relationship Id="rId120" Type="http://schemas.openxmlformats.org/officeDocument/2006/relationships/image" Target="../media/image1492.png"/><Relationship Id="rId141" Type="http://schemas.openxmlformats.org/officeDocument/2006/relationships/customXml" Target="../ink/ink4612.xml"/><Relationship Id="rId7" Type="http://schemas.openxmlformats.org/officeDocument/2006/relationships/customXml" Target="../ink/ink4545.xml"/><Relationship Id="rId162" Type="http://schemas.openxmlformats.org/officeDocument/2006/relationships/image" Target="../media/image1552.png"/><Relationship Id="rId183" Type="http://schemas.openxmlformats.org/officeDocument/2006/relationships/customXml" Target="../ink/ink4633.xml"/><Relationship Id="rId218" Type="http://schemas.openxmlformats.org/officeDocument/2006/relationships/image" Target="../media/image1579.png"/><Relationship Id="rId239" Type="http://schemas.openxmlformats.org/officeDocument/2006/relationships/customXml" Target="../ink/ink4661.xml"/><Relationship Id="rId250" Type="http://schemas.openxmlformats.org/officeDocument/2006/relationships/image" Target="../media/image1594.png"/><Relationship Id="rId271" Type="http://schemas.openxmlformats.org/officeDocument/2006/relationships/customXml" Target="../ink/ink4677.xml"/><Relationship Id="rId292" Type="http://schemas.openxmlformats.org/officeDocument/2006/relationships/image" Target="../media/image1615.png"/><Relationship Id="rId306" Type="http://schemas.openxmlformats.org/officeDocument/2006/relationships/image" Target="../media/image1622.png"/><Relationship Id="rId24" Type="http://schemas.openxmlformats.org/officeDocument/2006/relationships/image" Target="../media/image1380.png"/><Relationship Id="rId45" Type="http://schemas.openxmlformats.org/officeDocument/2006/relationships/customXml" Target="../ink/ink4564.xml"/><Relationship Id="rId66" Type="http://schemas.openxmlformats.org/officeDocument/2006/relationships/image" Target="../media/image1412.png"/><Relationship Id="rId87" Type="http://schemas.openxmlformats.org/officeDocument/2006/relationships/customXml" Target="../ink/ink4585.xml"/><Relationship Id="rId110" Type="http://schemas.openxmlformats.org/officeDocument/2006/relationships/image" Target="../media/image1487.png"/><Relationship Id="rId131" Type="http://schemas.openxmlformats.org/officeDocument/2006/relationships/customXml" Target="../ink/ink4607.xml"/><Relationship Id="rId152" Type="http://schemas.openxmlformats.org/officeDocument/2006/relationships/image" Target="../media/image1508.png"/><Relationship Id="rId173" Type="http://schemas.openxmlformats.org/officeDocument/2006/relationships/customXml" Target="../ink/ink4628.xml"/><Relationship Id="rId194" Type="http://schemas.openxmlformats.org/officeDocument/2006/relationships/image" Target="../media/image1568.png"/><Relationship Id="rId208" Type="http://schemas.openxmlformats.org/officeDocument/2006/relationships/image" Target="../media/image1574.png"/><Relationship Id="rId229" Type="http://schemas.openxmlformats.org/officeDocument/2006/relationships/customXml" Target="../ink/ink4656.xml"/><Relationship Id="rId240" Type="http://schemas.openxmlformats.org/officeDocument/2006/relationships/image" Target="../media/image1589.png"/><Relationship Id="rId261" Type="http://schemas.openxmlformats.org/officeDocument/2006/relationships/customXml" Target="../ink/ink4672.xml"/><Relationship Id="rId14" Type="http://schemas.openxmlformats.org/officeDocument/2006/relationships/image" Target="../media/image1375.png"/><Relationship Id="rId35" Type="http://schemas.openxmlformats.org/officeDocument/2006/relationships/customXml" Target="../ink/ink4559.xml"/><Relationship Id="rId56" Type="http://schemas.openxmlformats.org/officeDocument/2006/relationships/image" Target="../media/image1396.png"/><Relationship Id="rId77" Type="http://schemas.openxmlformats.org/officeDocument/2006/relationships/customXml" Target="../ink/ink4580.xml"/><Relationship Id="rId100" Type="http://schemas.openxmlformats.org/officeDocument/2006/relationships/image" Target="../media/image1483.png"/><Relationship Id="rId282" Type="http://schemas.openxmlformats.org/officeDocument/2006/relationships/image" Target="../media/image1610.png"/><Relationship Id="rId8" Type="http://schemas.openxmlformats.org/officeDocument/2006/relationships/image" Target="../media/image1372.png"/><Relationship Id="rId98" Type="http://schemas.openxmlformats.org/officeDocument/2006/relationships/image" Target="../media/image1482.png"/><Relationship Id="rId121" Type="http://schemas.openxmlformats.org/officeDocument/2006/relationships/customXml" Target="../ink/ink4602.xml"/><Relationship Id="rId142" Type="http://schemas.openxmlformats.org/officeDocument/2006/relationships/image" Target="../media/image1503.png"/><Relationship Id="rId163" Type="http://schemas.openxmlformats.org/officeDocument/2006/relationships/customXml" Target="../ink/ink4623.xml"/><Relationship Id="rId184" Type="http://schemas.openxmlformats.org/officeDocument/2006/relationships/image" Target="../media/image1563.png"/><Relationship Id="rId219" Type="http://schemas.openxmlformats.org/officeDocument/2006/relationships/customXml" Target="../ink/ink4651.xml"/><Relationship Id="rId230" Type="http://schemas.openxmlformats.org/officeDocument/2006/relationships/image" Target="../media/image1584.png"/><Relationship Id="rId251" Type="http://schemas.openxmlformats.org/officeDocument/2006/relationships/customXml" Target="../ink/ink4667.xml"/><Relationship Id="rId25" Type="http://schemas.openxmlformats.org/officeDocument/2006/relationships/customXml" Target="../ink/ink4554.xml"/><Relationship Id="rId46" Type="http://schemas.openxmlformats.org/officeDocument/2006/relationships/image" Target="../media/image1391.png"/><Relationship Id="rId67" Type="http://schemas.openxmlformats.org/officeDocument/2006/relationships/customXml" Target="../ink/ink4575.xml"/><Relationship Id="rId272" Type="http://schemas.openxmlformats.org/officeDocument/2006/relationships/image" Target="../media/image1605.png"/><Relationship Id="rId293" Type="http://schemas.openxmlformats.org/officeDocument/2006/relationships/customXml" Target="../ink/ink4688.xml"/><Relationship Id="rId307" Type="http://schemas.openxmlformats.org/officeDocument/2006/relationships/customXml" Target="../ink/ink4695.xml"/><Relationship Id="rId88" Type="http://schemas.openxmlformats.org/officeDocument/2006/relationships/image" Target="../media/image1477.png"/><Relationship Id="rId111" Type="http://schemas.openxmlformats.org/officeDocument/2006/relationships/customXml" Target="../ink/ink4597.xml"/><Relationship Id="rId132" Type="http://schemas.openxmlformats.org/officeDocument/2006/relationships/image" Target="../media/image1498.png"/><Relationship Id="rId153" Type="http://schemas.openxmlformats.org/officeDocument/2006/relationships/customXml" Target="../ink/ink4618.xml"/><Relationship Id="rId174" Type="http://schemas.openxmlformats.org/officeDocument/2006/relationships/image" Target="../media/image1558.png"/><Relationship Id="rId195" Type="http://schemas.openxmlformats.org/officeDocument/2006/relationships/customXml" Target="../ink/ink4639.xml"/><Relationship Id="rId209" Type="http://schemas.openxmlformats.org/officeDocument/2006/relationships/customXml" Target="../ink/ink4646.xml"/><Relationship Id="rId220" Type="http://schemas.openxmlformats.org/officeDocument/2006/relationships/image" Target="../media/image1580.png"/><Relationship Id="rId241" Type="http://schemas.openxmlformats.org/officeDocument/2006/relationships/customXml" Target="../ink/ink4662.xml"/><Relationship Id="rId15" Type="http://schemas.openxmlformats.org/officeDocument/2006/relationships/customXml" Target="../ink/ink4549.xml"/><Relationship Id="rId36" Type="http://schemas.openxmlformats.org/officeDocument/2006/relationships/image" Target="../media/image1386.png"/><Relationship Id="rId57" Type="http://schemas.openxmlformats.org/officeDocument/2006/relationships/customXml" Target="../ink/ink4570.xml"/><Relationship Id="rId262" Type="http://schemas.openxmlformats.org/officeDocument/2006/relationships/image" Target="../media/image1600.png"/><Relationship Id="rId283" Type="http://schemas.openxmlformats.org/officeDocument/2006/relationships/customXml" Target="../ink/ink4683.xml"/><Relationship Id="rId78" Type="http://schemas.openxmlformats.org/officeDocument/2006/relationships/image" Target="../media/image1472.png"/><Relationship Id="rId99" Type="http://schemas.openxmlformats.org/officeDocument/2006/relationships/customXml" Target="../ink/ink4591.xml"/><Relationship Id="rId101" Type="http://schemas.openxmlformats.org/officeDocument/2006/relationships/customXml" Target="../ink/ink4592.xml"/><Relationship Id="rId122" Type="http://schemas.openxmlformats.org/officeDocument/2006/relationships/image" Target="../media/image1493.png"/><Relationship Id="rId143" Type="http://schemas.openxmlformats.org/officeDocument/2006/relationships/customXml" Target="../ink/ink4613.xml"/><Relationship Id="rId164" Type="http://schemas.openxmlformats.org/officeDocument/2006/relationships/image" Target="../media/image1553.png"/><Relationship Id="rId185" Type="http://schemas.openxmlformats.org/officeDocument/2006/relationships/customXml" Target="../ink/ink4634.xml"/><Relationship Id="rId9" Type="http://schemas.openxmlformats.org/officeDocument/2006/relationships/customXml" Target="../ink/ink4546.xml"/><Relationship Id="rId210" Type="http://schemas.openxmlformats.org/officeDocument/2006/relationships/image" Target="../media/image1575.png"/><Relationship Id="rId26" Type="http://schemas.openxmlformats.org/officeDocument/2006/relationships/image" Target="../media/image1381.png"/><Relationship Id="rId231" Type="http://schemas.openxmlformats.org/officeDocument/2006/relationships/customXml" Target="../ink/ink4657.xml"/><Relationship Id="rId252" Type="http://schemas.openxmlformats.org/officeDocument/2006/relationships/image" Target="../media/image1595.png"/><Relationship Id="rId273" Type="http://schemas.openxmlformats.org/officeDocument/2006/relationships/customXml" Target="../ink/ink4678.xml"/><Relationship Id="rId294" Type="http://schemas.openxmlformats.org/officeDocument/2006/relationships/image" Target="../media/image1616.png"/><Relationship Id="rId308" Type="http://schemas.openxmlformats.org/officeDocument/2006/relationships/image" Target="../media/image1623.png"/><Relationship Id="rId47" Type="http://schemas.openxmlformats.org/officeDocument/2006/relationships/customXml" Target="../ink/ink4565.xml"/><Relationship Id="rId68" Type="http://schemas.openxmlformats.org/officeDocument/2006/relationships/image" Target="../media/image1413.png"/><Relationship Id="rId89" Type="http://schemas.openxmlformats.org/officeDocument/2006/relationships/customXml" Target="../ink/ink4586.xml"/><Relationship Id="rId112" Type="http://schemas.openxmlformats.org/officeDocument/2006/relationships/image" Target="../media/image1488.png"/><Relationship Id="rId133" Type="http://schemas.openxmlformats.org/officeDocument/2006/relationships/customXml" Target="../ink/ink4608.xml"/><Relationship Id="rId154" Type="http://schemas.openxmlformats.org/officeDocument/2006/relationships/image" Target="../media/image1509.png"/><Relationship Id="rId175" Type="http://schemas.openxmlformats.org/officeDocument/2006/relationships/customXml" Target="../ink/ink4629.xml"/><Relationship Id="rId196" Type="http://schemas.openxmlformats.org/officeDocument/2006/relationships/image" Target="../media/image1569.png"/><Relationship Id="rId200" Type="http://schemas.openxmlformats.org/officeDocument/2006/relationships/image" Target="../media/image1571.png"/><Relationship Id="rId16" Type="http://schemas.openxmlformats.org/officeDocument/2006/relationships/image" Target="../media/image1376.png"/><Relationship Id="rId221" Type="http://schemas.openxmlformats.org/officeDocument/2006/relationships/customXml" Target="../ink/ink4652.xml"/><Relationship Id="rId242" Type="http://schemas.openxmlformats.org/officeDocument/2006/relationships/image" Target="../media/image1590.png"/><Relationship Id="rId263" Type="http://schemas.openxmlformats.org/officeDocument/2006/relationships/customXml" Target="../ink/ink4673.xml"/><Relationship Id="rId284" Type="http://schemas.openxmlformats.org/officeDocument/2006/relationships/image" Target="../media/image1611.png"/><Relationship Id="rId37" Type="http://schemas.openxmlformats.org/officeDocument/2006/relationships/customXml" Target="../ink/ink4560.xml"/><Relationship Id="rId58" Type="http://schemas.openxmlformats.org/officeDocument/2006/relationships/image" Target="../media/image1397.png"/><Relationship Id="rId79" Type="http://schemas.openxmlformats.org/officeDocument/2006/relationships/customXml" Target="../ink/ink4581.xml"/><Relationship Id="rId102" Type="http://schemas.openxmlformats.org/officeDocument/2006/relationships/image" Target="../media/image1484.png"/><Relationship Id="rId123" Type="http://schemas.openxmlformats.org/officeDocument/2006/relationships/customXml" Target="../ink/ink4603.xml"/><Relationship Id="rId144" Type="http://schemas.openxmlformats.org/officeDocument/2006/relationships/image" Target="../media/image1504.png"/><Relationship Id="rId90" Type="http://schemas.openxmlformats.org/officeDocument/2006/relationships/image" Target="../media/image1478.png"/><Relationship Id="rId165" Type="http://schemas.openxmlformats.org/officeDocument/2006/relationships/customXml" Target="../ink/ink4624.xml"/><Relationship Id="rId186" Type="http://schemas.openxmlformats.org/officeDocument/2006/relationships/image" Target="../media/image1564.png"/><Relationship Id="rId211" Type="http://schemas.openxmlformats.org/officeDocument/2006/relationships/customXml" Target="../ink/ink4647.xml"/><Relationship Id="rId232" Type="http://schemas.openxmlformats.org/officeDocument/2006/relationships/image" Target="../media/image1585.png"/><Relationship Id="rId253" Type="http://schemas.openxmlformats.org/officeDocument/2006/relationships/customXml" Target="../ink/ink4668.xml"/><Relationship Id="rId274" Type="http://schemas.openxmlformats.org/officeDocument/2006/relationships/image" Target="../media/image1606.png"/><Relationship Id="rId295" Type="http://schemas.openxmlformats.org/officeDocument/2006/relationships/customXml" Target="../ink/ink4689.xml"/><Relationship Id="rId309" Type="http://schemas.openxmlformats.org/officeDocument/2006/relationships/customXml" Target="../ink/ink4696.xml"/><Relationship Id="rId27" Type="http://schemas.openxmlformats.org/officeDocument/2006/relationships/customXml" Target="../ink/ink4555.xml"/><Relationship Id="rId48" Type="http://schemas.openxmlformats.org/officeDocument/2006/relationships/image" Target="../media/image1392.png"/><Relationship Id="rId69" Type="http://schemas.openxmlformats.org/officeDocument/2006/relationships/customXml" Target="../ink/ink4576.xml"/><Relationship Id="rId113" Type="http://schemas.openxmlformats.org/officeDocument/2006/relationships/customXml" Target="../ink/ink4598.xml"/><Relationship Id="rId134" Type="http://schemas.openxmlformats.org/officeDocument/2006/relationships/image" Target="../media/image1499.png"/><Relationship Id="rId80" Type="http://schemas.openxmlformats.org/officeDocument/2006/relationships/image" Target="../media/image1473.png"/><Relationship Id="rId155" Type="http://schemas.openxmlformats.org/officeDocument/2006/relationships/customXml" Target="../ink/ink4619.xml"/><Relationship Id="rId176" Type="http://schemas.openxmlformats.org/officeDocument/2006/relationships/image" Target="../media/image1559.png"/><Relationship Id="rId197" Type="http://schemas.openxmlformats.org/officeDocument/2006/relationships/customXml" Target="../ink/ink4640.xml"/><Relationship Id="rId201" Type="http://schemas.openxmlformats.org/officeDocument/2006/relationships/customXml" Target="../ink/ink4642.xml"/><Relationship Id="rId222" Type="http://schemas.openxmlformats.org/officeDocument/2006/relationships/image" Target="../media/image1581.png"/><Relationship Id="rId243" Type="http://schemas.openxmlformats.org/officeDocument/2006/relationships/customXml" Target="../ink/ink4663.xml"/><Relationship Id="rId264" Type="http://schemas.openxmlformats.org/officeDocument/2006/relationships/image" Target="../media/image1601.png"/><Relationship Id="rId285" Type="http://schemas.openxmlformats.org/officeDocument/2006/relationships/customXml" Target="../ink/ink4684.xml"/><Relationship Id="rId17" Type="http://schemas.openxmlformats.org/officeDocument/2006/relationships/customXml" Target="../ink/ink4550.xml"/><Relationship Id="rId38" Type="http://schemas.openxmlformats.org/officeDocument/2006/relationships/image" Target="../media/image1387.png"/><Relationship Id="rId59" Type="http://schemas.openxmlformats.org/officeDocument/2006/relationships/customXml" Target="../ink/ink4571.xml"/><Relationship Id="rId103" Type="http://schemas.openxmlformats.org/officeDocument/2006/relationships/customXml" Target="../ink/ink4593.xml"/><Relationship Id="rId124" Type="http://schemas.openxmlformats.org/officeDocument/2006/relationships/image" Target="../media/image1494.png"/><Relationship Id="rId310" Type="http://schemas.openxmlformats.org/officeDocument/2006/relationships/image" Target="../media/image1624.png"/><Relationship Id="rId70" Type="http://schemas.openxmlformats.org/officeDocument/2006/relationships/image" Target="../media/image1414.png"/><Relationship Id="rId91" Type="http://schemas.openxmlformats.org/officeDocument/2006/relationships/customXml" Target="../ink/ink4587.xml"/><Relationship Id="rId145" Type="http://schemas.openxmlformats.org/officeDocument/2006/relationships/customXml" Target="../ink/ink4614.xml"/><Relationship Id="rId166" Type="http://schemas.openxmlformats.org/officeDocument/2006/relationships/image" Target="../media/image1554.png"/><Relationship Id="rId187" Type="http://schemas.openxmlformats.org/officeDocument/2006/relationships/customXml" Target="../ink/ink4635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576.png"/><Relationship Id="rId233" Type="http://schemas.openxmlformats.org/officeDocument/2006/relationships/customXml" Target="../ink/ink4658.xml"/><Relationship Id="rId254" Type="http://schemas.openxmlformats.org/officeDocument/2006/relationships/image" Target="../media/image1596.png"/><Relationship Id="rId28" Type="http://schemas.openxmlformats.org/officeDocument/2006/relationships/image" Target="../media/image1382.png"/><Relationship Id="rId49" Type="http://schemas.openxmlformats.org/officeDocument/2006/relationships/customXml" Target="../ink/ink4566.xml"/><Relationship Id="rId114" Type="http://schemas.openxmlformats.org/officeDocument/2006/relationships/image" Target="../media/image1489.png"/><Relationship Id="rId275" Type="http://schemas.openxmlformats.org/officeDocument/2006/relationships/customXml" Target="../ink/ink4679.xml"/><Relationship Id="rId296" Type="http://schemas.openxmlformats.org/officeDocument/2006/relationships/image" Target="../media/image1617.png"/><Relationship Id="rId300" Type="http://schemas.openxmlformats.org/officeDocument/2006/relationships/image" Target="../media/image1619.png"/><Relationship Id="rId60" Type="http://schemas.openxmlformats.org/officeDocument/2006/relationships/image" Target="../media/image1398.png"/><Relationship Id="rId81" Type="http://schemas.openxmlformats.org/officeDocument/2006/relationships/customXml" Target="../ink/ink4582.xml"/><Relationship Id="rId135" Type="http://schemas.openxmlformats.org/officeDocument/2006/relationships/customXml" Target="../ink/ink4609.xml"/><Relationship Id="rId156" Type="http://schemas.openxmlformats.org/officeDocument/2006/relationships/image" Target="../media/image1510.png"/><Relationship Id="rId177" Type="http://schemas.openxmlformats.org/officeDocument/2006/relationships/customXml" Target="../ink/ink4630.xml"/><Relationship Id="rId198" Type="http://schemas.openxmlformats.org/officeDocument/2006/relationships/image" Target="../media/image1570.png"/><Relationship Id="rId202" Type="http://schemas.openxmlformats.org/officeDocument/2006/relationships/image" Target="../media/image1533.png"/><Relationship Id="rId223" Type="http://schemas.openxmlformats.org/officeDocument/2006/relationships/customXml" Target="../ink/ink4653.xml"/><Relationship Id="rId244" Type="http://schemas.openxmlformats.org/officeDocument/2006/relationships/image" Target="../media/image1591.png"/><Relationship Id="rId18" Type="http://schemas.openxmlformats.org/officeDocument/2006/relationships/image" Target="../media/image1377.png"/><Relationship Id="rId39" Type="http://schemas.openxmlformats.org/officeDocument/2006/relationships/customXml" Target="../ink/ink4561.xml"/><Relationship Id="rId265" Type="http://schemas.openxmlformats.org/officeDocument/2006/relationships/customXml" Target="../ink/ink4674.xml"/><Relationship Id="rId286" Type="http://schemas.openxmlformats.org/officeDocument/2006/relationships/image" Target="../media/image1612.png"/><Relationship Id="rId50" Type="http://schemas.openxmlformats.org/officeDocument/2006/relationships/image" Target="../media/image1393.png"/><Relationship Id="rId104" Type="http://schemas.openxmlformats.org/officeDocument/2006/relationships/image" Target="../media/image1485.png"/><Relationship Id="rId125" Type="http://schemas.openxmlformats.org/officeDocument/2006/relationships/customXml" Target="../ink/ink4604.xml"/><Relationship Id="rId146" Type="http://schemas.openxmlformats.org/officeDocument/2006/relationships/image" Target="../media/image1505.png"/><Relationship Id="rId167" Type="http://schemas.openxmlformats.org/officeDocument/2006/relationships/customXml" Target="../ink/ink4625.xml"/><Relationship Id="rId188" Type="http://schemas.openxmlformats.org/officeDocument/2006/relationships/image" Target="../media/image1565.png"/><Relationship Id="rId71" Type="http://schemas.openxmlformats.org/officeDocument/2006/relationships/customXml" Target="../ink/ink4577.xml"/><Relationship Id="rId92" Type="http://schemas.openxmlformats.org/officeDocument/2006/relationships/image" Target="../media/image1479.png"/><Relationship Id="rId213" Type="http://schemas.openxmlformats.org/officeDocument/2006/relationships/customXml" Target="../ink/ink4648.xml"/><Relationship Id="rId234" Type="http://schemas.openxmlformats.org/officeDocument/2006/relationships/image" Target="../media/image1586.png"/><Relationship Id="rId2" Type="http://schemas.openxmlformats.org/officeDocument/2006/relationships/image" Target="../media/image1.png"/><Relationship Id="rId29" Type="http://schemas.openxmlformats.org/officeDocument/2006/relationships/customXml" Target="../ink/ink4556.xml"/><Relationship Id="rId255" Type="http://schemas.openxmlformats.org/officeDocument/2006/relationships/customXml" Target="../ink/ink4669.xml"/><Relationship Id="rId276" Type="http://schemas.openxmlformats.org/officeDocument/2006/relationships/image" Target="../media/image1607.png"/><Relationship Id="rId297" Type="http://schemas.openxmlformats.org/officeDocument/2006/relationships/customXml" Target="../ink/ink4690.xml"/><Relationship Id="rId40" Type="http://schemas.openxmlformats.org/officeDocument/2006/relationships/image" Target="../media/image1388.png"/><Relationship Id="rId115" Type="http://schemas.openxmlformats.org/officeDocument/2006/relationships/customXml" Target="../ink/ink4599.xml"/><Relationship Id="rId136" Type="http://schemas.openxmlformats.org/officeDocument/2006/relationships/image" Target="../media/image1500.png"/><Relationship Id="rId157" Type="http://schemas.openxmlformats.org/officeDocument/2006/relationships/customXml" Target="../ink/ink4620.xml"/><Relationship Id="rId178" Type="http://schemas.openxmlformats.org/officeDocument/2006/relationships/image" Target="../media/image1560.png"/><Relationship Id="rId301" Type="http://schemas.openxmlformats.org/officeDocument/2006/relationships/customXml" Target="../ink/ink4692.xml"/><Relationship Id="rId61" Type="http://schemas.openxmlformats.org/officeDocument/2006/relationships/customXml" Target="../ink/ink4572.xml"/><Relationship Id="rId82" Type="http://schemas.openxmlformats.org/officeDocument/2006/relationships/image" Target="../media/image1474.png"/><Relationship Id="rId199" Type="http://schemas.openxmlformats.org/officeDocument/2006/relationships/customXml" Target="../ink/ink4641.xml"/><Relationship Id="rId203" Type="http://schemas.openxmlformats.org/officeDocument/2006/relationships/customXml" Target="../ink/ink4643.xml"/><Relationship Id="rId19" Type="http://schemas.openxmlformats.org/officeDocument/2006/relationships/customXml" Target="../ink/ink4551.xml"/><Relationship Id="rId224" Type="http://schemas.openxmlformats.org/officeDocument/2006/relationships/image" Target="../media/image1582.png"/><Relationship Id="rId245" Type="http://schemas.openxmlformats.org/officeDocument/2006/relationships/customXml" Target="../ink/ink4664.xml"/><Relationship Id="rId266" Type="http://schemas.openxmlformats.org/officeDocument/2006/relationships/image" Target="../media/image1602.png"/><Relationship Id="rId287" Type="http://schemas.openxmlformats.org/officeDocument/2006/relationships/customXml" Target="../ink/ink4685.xml"/><Relationship Id="rId30" Type="http://schemas.openxmlformats.org/officeDocument/2006/relationships/image" Target="../media/image1383.png"/><Relationship Id="rId105" Type="http://schemas.openxmlformats.org/officeDocument/2006/relationships/customXml" Target="../ink/ink4594.xml"/><Relationship Id="rId126" Type="http://schemas.openxmlformats.org/officeDocument/2006/relationships/image" Target="../media/image1495.png"/><Relationship Id="rId147" Type="http://schemas.openxmlformats.org/officeDocument/2006/relationships/customXml" Target="../ink/ink4615.xml"/><Relationship Id="rId168" Type="http://schemas.openxmlformats.org/officeDocument/2006/relationships/image" Target="../media/image1555.png"/><Relationship Id="rId51" Type="http://schemas.openxmlformats.org/officeDocument/2006/relationships/customXml" Target="../ink/ink4567.xml"/><Relationship Id="rId72" Type="http://schemas.openxmlformats.org/officeDocument/2006/relationships/image" Target="../media/image1415.png"/><Relationship Id="rId93" Type="http://schemas.openxmlformats.org/officeDocument/2006/relationships/customXml" Target="../ink/ink4588.xml"/><Relationship Id="rId189" Type="http://schemas.openxmlformats.org/officeDocument/2006/relationships/customXml" Target="../ink/ink4636.xml"/><Relationship Id="rId3" Type="http://schemas.openxmlformats.org/officeDocument/2006/relationships/customXml" Target="../ink/ink4543.xml"/><Relationship Id="rId214" Type="http://schemas.openxmlformats.org/officeDocument/2006/relationships/image" Target="../media/image1577.png"/><Relationship Id="rId235" Type="http://schemas.openxmlformats.org/officeDocument/2006/relationships/customXml" Target="../ink/ink4659.xml"/><Relationship Id="rId256" Type="http://schemas.openxmlformats.org/officeDocument/2006/relationships/image" Target="../media/image1597.png"/><Relationship Id="rId277" Type="http://schemas.openxmlformats.org/officeDocument/2006/relationships/customXml" Target="../ink/ink4680.xml"/><Relationship Id="rId298" Type="http://schemas.openxmlformats.org/officeDocument/2006/relationships/image" Target="../media/image1618.png"/><Relationship Id="rId116" Type="http://schemas.openxmlformats.org/officeDocument/2006/relationships/image" Target="../media/image1490.png"/><Relationship Id="rId137" Type="http://schemas.openxmlformats.org/officeDocument/2006/relationships/customXml" Target="../ink/ink4610.xml"/><Relationship Id="rId158" Type="http://schemas.openxmlformats.org/officeDocument/2006/relationships/image" Target="../media/image1511.png"/><Relationship Id="rId302" Type="http://schemas.openxmlformats.org/officeDocument/2006/relationships/image" Target="../media/image1620.png"/><Relationship Id="rId20" Type="http://schemas.openxmlformats.org/officeDocument/2006/relationships/image" Target="../media/image1378.png"/><Relationship Id="rId41" Type="http://schemas.openxmlformats.org/officeDocument/2006/relationships/customXml" Target="../ink/ink4562.xml"/><Relationship Id="rId62" Type="http://schemas.openxmlformats.org/officeDocument/2006/relationships/image" Target="../media/image1410.png"/><Relationship Id="rId83" Type="http://schemas.openxmlformats.org/officeDocument/2006/relationships/customXml" Target="../ink/ink4583.xml"/><Relationship Id="rId179" Type="http://schemas.openxmlformats.org/officeDocument/2006/relationships/customXml" Target="../ink/ink4631.xml"/><Relationship Id="rId190" Type="http://schemas.openxmlformats.org/officeDocument/2006/relationships/image" Target="../media/image1566.png"/><Relationship Id="rId204" Type="http://schemas.openxmlformats.org/officeDocument/2006/relationships/image" Target="../media/image1572.png"/><Relationship Id="rId225" Type="http://schemas.openxmlformats.org/officeDocument/2006/relationships/customXml" Target="../ink/ink4654.xml"/><Relationship Id="rId246" Type="http://schemas.openxmlformats.org/officeDocument/2006/relationships/image" Target="../media/image1592.png"/><Relationship Id="rId267" Type="http://schemas.openxmlformats.org/officeDocument/2006/relationships/customXml" Target="../ink/ink4675.xml"/><Relationship Id="rId288" Type="http://schemas.openxmlformats.org/officeDocument/2006/relationships/image" Target="../media/image1613.png"/><Relationship Id="rId106" Type="http://schemas.openxmlformats.org/officeDocument/2006/relationships/image" Target="../media/image1486.png"/><Relationship Id="rId127" Type="http://schemas.openxmlformats.org/officeDocument/2006/relationships/customXml" Target="../ink/ink4605.xml"/><Relationship Id="rId10" Type="http://schemas.openxmlformats.org/officeDocument/2006/relationships/image" Target="../media/image1373.png"/><Relationship Id="rId31" Type="http://schemas.openxmlformats.org/officeDocument/2006/relationships/customXml" Target="../ink/ink4557.xml"/><Relationship Id="rId52" Type="http://schemas.openxmlformats.org/officeDocument/2006/relationships/image" Target="../media/image1394.png"/><Relationship Id="rId73" Type="http://schemas.openxmlformats.org/officeDocument/2006/relationships/customXml" Target="../ink/ink4578.xml"/><Relationship Id="rId94" Type="http://schemas.openxmlformats.org/officeDocument/2006/relationships/image" Target="../media/image1480.png"/><Relationship Id="rId148" Type="http://schemas.openxmlformats.org/officeDocument/2006/relationships/image" Target="../media/image1506.png"/><Relationship Id="rId169" Type="http://schemas.openxmlformats.org/officeDocument/2006/relationships/customXml" Target="../ink/ink4626.xml"/><Relationship Id="rId4" Type="http://schemas.openxmlformats.org/officeDocument/2006/relationships/image" Target="../media/image1370.png"/><Relationship Id="rId180" Type="http://schemas.openxmlformats.org/officeDocument/2006/relationships/image" Target="../media/image1561.png"/><Relationship Id="rId215" Type="http://schemas.openxmlformats.org/officeDocument/2006/relationships/customXml" Target="../ink/ink4649.xml"/><Relationship Id="rId236" Type="http://schemas.openxmlformats.org/officeDocument/2006/relationships/image" Target="../media/image1587.png"/><Relationship Id="rId257" Type="http://schemas.openxmlformats.org/officeDocument/2006/relationships/customXml" Target="../ink/ink4670.xml"/><Relationship Id="rId278" Type="http://schemas.openxmlformats.org/officeDocument/2006/relationships/image" Target="../media/image1608.png"/><Relationship Id="rId303" Type="http://schemas.openxmlformats.org/officeDocument/2006/relationships/customXml" Target="../ink/ink4693.xml"/><Relationship Id="rId42" Type="http://schemas.openxmlformats.org/officeDocument/2006/relationships/image" Target="../media/image1389.png"/><Relationship Id="rId84" Type="http://schemas.openxmlformats.org/officeDocument/2006/relationships/image" Target="../media/image1475.png"/><Relationship Id="rId138" Type="http://schemas.openxmlformats.org/officeDocument/2006/relationships/image" Target="../media/image1501.png"/><Relationship Id="rId191" Type="http://schemas.openxmlformats.org/officeDocument/2006/relationships/customXml" Target="../ink/ink4637.xml"/><Relationship Id="rId205" Type="http://schemas.openxmlformats.org/officeDocument/2006/relationships/customXml" Target="../ink/ink4644.xml"/><Relationship Id="rId247" Type="http://schemas.openxmlformats.org/officeDocument/2006/relationships/customXml" Target="../ink/ink4665.xml"/><Relationship Id="rId107" Type="http://schemas.openxmlformats.org/officeDocument/2006/relationships/customXml" Target="../ink/ink4595.xml"/><Relationship Id="rId289" Type="http://schemas.openxmlformats.org/officeDocument/2006/relationships/customXml" Target="../ink/ink4686.xml"/><Relationship Id="rId11" Type="http://schemas.openxmlformats.org/officeDocument/2006/relationships/customXml" Target="../ink/ink4547.xml"/><Relationship Id="rId53" Type="http://schemas.openxmlformats.org/officeDocument/2006/relationships/customXml" Target="../ink/ink4568.xml"/><Relationship Id="rId149" Type="http://schemas.openxmlformats.org/officeDocument/2006/relationships/customXml" Target="../ink/ink4616.xml"/><Relationship Id="rId95" Type="http://schemas.openxmlformats.org/officeDocument/2006/relationships/customXml" Target="../ink/ink4589.xml"/><Relationship Id="rId160" Type="http://schemas.openxmlformats.org/officeDocument/2006/relationships/image" Target="../media/image1551.png"/><Relationship Id="rId216" Type="http://schemas.openxmlformats.org/officeDocument/2006/relationships/image" Target="../media/image1578.png"/><Relationship Id="rId258" Type="http://schemas.openxmlformats.org/officeDocument/2006/relationships/image" Target="../media/image1598.png"/><Relationship Id="rId22" Type="http://schemas.openxmlformats.org/officeDocument/2006/relationships/image" Target="../media/image1379.png"/><Relationship Id="rId64" Type="http://schemas.openxmlformats.org/officeDocument/2006/relationships/image" Target="../media/image1411.png"/><Relationship Id="rId118" Type="http://schemas.openxmlformats.org/officeDocument/2006/relationships/image" Target="../media/image1491.png"/><Relationship Id="rId171" Type="http://schemas.openxmlformats.org/officeDocument/2006/relationships/customXml" Target="../ink/ink4627.xml"/><Relationship Id="rId227" Type="http://schemas.openxmlformats.org/officeDocument/2006/relationships/customXml" Target="../ink/ink4655.xml"/><Relationship Id="rId269" Type="http://schemas.openxmlformats.org/officeDocument/2006/relationships/customXml" Target="../ink/ink4676.xml"/><Relationship Id="rId33" Type="http://schemas.openxmlformats.org/officeDocument/2006/relationships/customXml" Target="../ink/ink4558.xml"/><Relationship Id="rId129" Type="http://schemas.openxmlformats.org/officeDocument/2006/relationships/customXml" Target="../ink/ink4606.xml"/><Relationship Id="rId280" Type="http://schemas.openxmlformats.org/officeDocument/2006/relationships/image" Target="../media/image1609.png"/><Relationship Id="rId75" Type="http://schemas.openxmlformats.org/officeDocument/2006/relationships/customXml" Target="../ink/ink4579.xml"/><Relationship Id="rId140" Type="http://schemas.openxmlformats.org/officeDocument/2006/relationships/image" Target="../media/image1502.png"/><Relationship Id="rId182" Type="http://schemas.openxmlformats.org/officeDocument/2006/relationships/image" Target="../media/image1562.png"/><Relationship Id="rId6" Type="http://schemas.openxmlformats.org/officeDocument/2006/relationships/image" Target="../media/image1371.png"/><Relationship Id="rId238" Type="http://schemas.openxmlformats.org/officeDocument/2006/relationships/image" Target="../media/image1588.png"/><Relationship Id="rId291" Type="http://schemas.openxmlformats.org/officeDocument/2006/relationships/customXml" Target="../ink/ink4687.xml"/><Relationship Id="rId305" Type="http://schemas.openxmlformats.org/officeDocument/2006/relationships/customXml" Target="../ink/ink4694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754.xml"/><Relationship Id="rId299" Type="http://schemas.openxmlformats.org/officeDocument/2006/relationships/customXml" Target="../ink/ink4845.xml"/><Relationship Id="rId21" Type="http://schemas.openxmlformats.org/officeDocument/2006/relationships/customXml" Target="../ink/ink4706.xml"/><Relationship Id="rId63" Type="http://schemas.openxmlformats.org/officeDocument/2006/relationships/customXml" Target="../ink/ink4727.xml"/><Relationship Id="rId159" Type="http://schemas.openxmlformats.org/officeDocument/2006/relationships/customXml" Target="../ink/ink4775.xml"/><Relationship Id="rId324" Type="http://schemas.openxmlformats.org/officeDocument/2006/relationships/image" Target="../media/image1667.png"/><Relationship Id="rId170" Type="http://schemas.openxmlformats.org/officeDocument/2006/relationships/image" Target="../media/image1556.png"/><Relationship Id="rId226" Type="http://schemas.openxmlformats.org/officeDocument/2006/relationships/image" Target="../media/image1583.png"/><Relationship Id="rId268" Type="http://schemas.openxmlformats.org/officeDocument/2006/relationships/image" Target="../media/image1639.png"/><Relationship Id="rId32" Type="http://schemas.openxmlformats.org/officeDocument/2006/relationships/image" Target="../media/image1384.png"/><Relationship Id="rId74" Type="http://schemas.openxmlformats.org/officeDocument/2006/relationships/image" Target="../media/image1416.png"/><Relationship Id="rId128" Type="http://schemas.openxmlformats.org/officeDocument/2006/relationships/image" Target="../media/image1496.png"/><Relationship Id="rId5" Type="http://schemas.openxmlformats.org/officeDocument/2006/relationships/customXml" Target="../ink/ink4698.xml"/><Relationship Id="rId181" Type="http://schemas.openxmlformats.org/officeDocument/2006/relationships/customXml" Target="../ink/ink4786.xml"/><Relationship Id="rId237" Type="http://schemas.openxmlformats.org/officeDocument/2006/relationships/customXml" Target="../ink/ink4814.xml"/><Relationship Id="rId279" Type="http://schemas.openxmlformats.org/officeDocument/2006/relationships/customXml" Target="../ink/ink4835.xml"/><Relationship Id="rId43" Type="http://schemas.openxmlformats.org/officeDocument/2006/relationships/customXml" Target="../ink/ink4717.xml"/><Relationship Id="rId139" Type="http://schemas.openxmlformats.org/officeDocument/2006/relationships/customXml" Target="../ink/ink4765.xml"/><Relationship Id="rId290" Type="http://schemas.openxmlformats.org/officeDocument/2006/relationships/image" Target="../media/image1650.png"/><Relationship Id="rId304" Type="http://schemas.openxmlformats.org/officeDocument/2006/relationships/image" Target="../media/image1657.png"/><Relationship Id="rId85" Type="http://schemas.openxmlformats.org/officeDocument/2006/relationships/customXml" Target="../ink/ink4738.xml"/><Relationship Id="rId150" Type="http://schemas.openxmlformats.org/officeDocument/2006/relationships/image" Target="../media/image1507.png"/><Relationship Id="rId192" Type="http://schemas.openxmlformats.org/officeDocument/2006/relationships/image" Target="../media/image1567.png"/><Relationship Id="rId206" Type="http://schemas.openxmlformats.org/officeDocument/2006/relationships/image" Target="../media/image1573.png"/><Relationship Id="rId248" Type="http://schemas.openxmlformats.org/officeDocument/2006/relationships/image" Target="../media/image1629.png"/><Relationship Id="rId12" Type="http://schemas.openxmlformats.org/officeDocument/2006/relationships/image" Target="../media/image1374.png"/><Relationship Id="rId108" Type="http://schemas.openxmlformats.org/officeDocument/2006/relationships/image" Target="../media/image1446.png"/><Relationship Id="rId315" Type="http://schemas.openxmlformats.org/officeDocument/2006/relationships/customXml" Target="../ink/ink4853.xml"/><Relationship Id="rId54" Type="http://schemas.openxmlformats.org/officeDocument/2006/relationships/image" Target="../media/image1395.png"/><Relationship Id="rId96" Type="http://schemas.openxmlformats.org/officeDocument/2006/relationships/image" Target="../media/image1481.png"/><Relationship Id="rId161" Type="http://schemas.openxmlformats.org/officeDocument/2006/relationships/customXml" Target="../ink/ink4776.xml"/><Relationship Id="rId217" Type="http://schemas.openxmlformats.org/officeDocument/2006/relationships/customXml" Target="../ink/ink4804.xml"/><Relationship Id="rId259" Type="http://schemas.openxmlformats.org/officeDocument/2006/relationships/customXml" Target="../ink/ink4825.xml"/><Relationship Id="rId23" Type="http://schemas.openxmlformats.org/officeDocument/2006/relationships/customXml" Target="../ink/ink4707.xml"/><Relationship Id="rId119" Type="http://schemas.openxmlformats.org/officeDocument/2006/relationships/customXml" Target="../ink/ink4755.xml"/><Relationship Id="rId270" Type="http://schemas.openxmlformats.org/officeDocument/2006/relationships/image" Target="../media/image1640.png"/><Relationship Id="rId326" Type="http://schemas.openxmlformats.org/officeDocument/2006/relationships/image" Target="../media/image1668.png"/><Relationship Id="rId65" Type="http://schemas.openxmlformats.org/officeDocument/2006/relationships/customXml" Target="../ink/ink4728.xml"/><Relationship Id="rId130" Type="http://schemas.openxmlformats.org/officeDocument/2006/relationships/image" Target="../media/image1497.png"/><Relationship Id="rId172" Type="http://schemas.openxmlformats.org/officeDocument/2006/relationships/image" Target="../media/image1557.png"/><Relationship Id="rId228" Type="http://schemas.openxmlformats.org/officeDocument/2006/relationships/image" Target="../media/image1546.png"/><Relationship Id="rId281" Type="http://schemas.openxmlformats.org/officeDocument/2006/relationships/customXml" Target="../ink/ink4836.xml"/><Relationship Id="rId34" Type="http://schemas.openxmlformats.org/officeDocument/2006/relationships/image" Target="../media/image1385.png"/><Relationship Id="rId76" Type="http://schemas.openxmlformats.org/officeDocument/2006/relationships/image" Target="../media/image1417.png"/><Relationship Id="rId141" Type="http://schemas.openxmlformats.org/officeDocument/2006/relationships/customXml" Target="../ink/ink4766.xml"/><Relationship Id="rId7" Type="http://schemas.openxmlformats.org/officeDocument/2006/relationships/customXml" Target="../ink/ink4699.xml"/><Relationship Id="rId183" Type="http://schemas.openxmlformats.org/officeDocument/2006/relationships/customXml" Target="../ink/ink4787.xml"/><Relationship Id="rId239" Type="http://schemas.openxmlformats.org/officeDocument/2006/relationships/customXml" Target="../ink/ink4815.xml"/><Relationship Id="rId250" Type="http://schemas.openxmlformats.org/officeDocument/2006/relationships/image" Target="../media/image1630.png"/><Relationship Id="rId271" Type="http://schemas.openxmlformats.org/officeDocument/2006/relationships/customXml" Target="../ink/ink4831.xml"/><Relationship Id="rId292" Type="http://schemas.openxmlformats.org/officeDocument/2006/relationships/image" Target="../media/image1651.png"/><Relationship Id="rId306" Type="http://schemas.openxmlformats.org/officeDocument/2006/relationships/image" Target="../media/image1658.png"/><Relationship Id="rId24" Type="http://schemas.openxmlformats.org/officeDocument/2006/relationships/image" Target="../media/image1380.png"/><Relationship Id="rId45" Type="http://schemas.openxmlformats.org/officeDocument/2006/relationships/customXml" Target="../ink/ink4718.xml"/><Relationship Id="rId66" Type="http://schemas.openxmlformats.org/officeDocument/2006/relationships/image" Target="../media/image1412.png"/><Relationship Id="rId87" Type="http://schemas.openxmlformats.org/officeDocument/2006/relationships/customXml" Target="../ink/ink4739.xml"/><Relationship Id="rId110" Type="http://schemas.openxmlformats.org/officeDocument/2006/relationships/image" Target="../media/image1487.png"/><Relationship Id="rId131" Type="http://schemas.openxmlformats.org/officeDocument/2006/relationships/customXml" Target="../ink/ink4761.xml"/><Relationship Id="rId327" Type="http://schemas.openxmlformats.org/officeDocument/2006/relationships/customXml" Target="../ink/ink4859.xml"/><Relationship Id="rId152" Type="http://schemas.openxmlformats.org/officeDocument/2006/relationships/image" Target="../media/image1508.png"/><Relationship Id="rId173" Type="http://schemas.openxmlformats.org/officeDocument/2006/relationships/customXml" Target="../ink/ink4782.xml"/><Relationship Id="rId194" Type="http://schemas.openxmlformats.org/officeDocument/2006/relationships/image" Target="../media/image1568.png"/><Relationship Id="rId208" Type="http://schemas.openxmlformats.org/officeDocument/2006/relationships/image" Target="../media/image1574.png"/><Relationship Id="rId229" Type="http://schemas.openxmlformats.org/officeDocument/2006/relationships/customXml" Target="../ink/ink4810.xml"/><Relationship Id="rId240" Type="http://schemas.openxmlformats.org/officeDocument/2006/relationships/image" Target="../media/image1606.png"/><Relationship Id="rId261" Type="http://schemas.openxmlformats.org/officeDocument/2006/relationships/customXml" Target="../ink/ink4826.xml"/><Relationship Id="rId14" Type="http://schemas.openxmlformats.org/officeDocument/2006/relationships/image" Target="../media/image1375.png"/><Relationship Id="rId35" Type="http://schemas.openxmlformats.org/officeDocument/2006/relationships/customXml" Target="../ink/ink4713.xml"/><Relationship Id="rId56" Type="http://schemas.openxmlformats.org/officeDocument/2006/relationships/image" Target="../media/image1396.png"/><Relationship Id="rId77" Type="http://schemas.openxmlformats.org/officeDocument/2006/relationships/customXml" Target="../ink/ink4734.xml"/><Relationship Id="rId100" Type="http://schemas.openxmlformats.org/officeDocument/2006/relationships/image" Target="../media/image1483.png"/><Relationship Id="rId282" Type="http://schemas.openxmlformats.org/officeDocument/2006/relationships/image" Target="../media/image1646.png"/><Relationship Id="rId317" Type="http://schemas.openxmlformats.org/officeDocument/2006/relationships/customXml" Target="../ink/ink4854.xml"/><Relationship Id="rId8" Type="http://schemas.openxmlformats.org/officeDocument/2006/relationships/image" Target="../media/image1372.png"/><Relationship Id="rId98" Type="http://schemas.openxmlformats.org/officeDocument/2006/relationships/image" Target="../media/image1482.png"/><Relationship Id="rId121" Type="http://schemas.openxmlformats.org/officeDocument/2006/relationships/customXml" Target="../ink/ink4756.xml"/><Relationship Id="rId142" Type="http://schemas.openxmlformats.org/officeDocument/2006/relationships/image" Target="../media/image1503.png"/><Relationship Id="rId163" Type="http://schemas.openxmlformats.org/officeDocument/2006/relationships/customXml" Target="../ink/ink4777.xml"/><Relationship Id="rId184" Type="http://schemas.openxmlformats.org/officeDocument/2006/relationships/image" Target="../media/image1563.png"/><Relationship Id="rId219" Type="http://schemas.openxmlformats.org/officeDocument/2006/relationships/customXml" Target="../ink/ink4805.xml"/><Relationship Id="rId230" Type="http://schemas.openxmlformats.org/officeDocument/2006/relationships/image" Target="../media/image1584.png"/><Relationship Id="rId251" Type="http://schemas.openxmlformats.org/officeDocument/2006/relationships/customXml" Target="../ink/ink4821.xml"/><Relationship Id="rId25" Type="http://schemas.openxmlformats.org/officeDocument/2006/relationships/customXml" Target="../ink/ink4708.xml"/><Relationship Id="rId46" Type="http://schemas.openxmlformats.org/officeDocument/2006/relationships/image" Target="../media/image1391.png"/><Relationship Id="rId67" Type="http://schemas.openxmlformats.org/officeDocument/2006/relationships/customXml" Target="../ink/ink4729.xml"/><Relationship Id="rId272" Type="http://schemas.openxmlformats.org/officeDocument/2006/relationships/image" Target="../media/image1641.png"/><Relationship Id="rId293" Type="http://schemas.openxmlformats.org/officeDocument/2006/relationships/customXml" Target="../ink/ink4842.xml"/><Relationship Id="rId307" Type="http://schemas.openxmlformats.org/officeDocument/2006/relationships/customXml" Target="../ink/ink4849.xml"/><Relationship Id="rId328" Type="http://schemas.openxmlformats.org/officeDocument/2006/relationships/image" Target="../media/image1669.png"/><Relationship Id="rId88" Type="http://schemas.openxmlformats.org/officeDocument/2006/relationships/image" Target="../media/image1477.png"/><Relationship Id="rId111" Type="http://schemas.openxmlformats.org/officeDocument/2006/relationships/customXml" Target="../ink/ink4751.xml"/><Relationship Id="rId132" Type="http://schemas.openxmlformats.org/officeDocument/2006/relationships/image" Target="../media/image1498.png"/><Relationship Id="rId153" Type="http://schemas.openxmlformats.org/officeDocument/2006/relationships/customXml" Target="../ink/ink4772.xml"/><Relationship Id="rId174" Type="http://schemas.openxmlformats.org/officeDocument/2006/relationships/image" Target="../media/image1558.png"/><Relationship Id="rId195" Type="http://schemas.openxmlformats.org/officeDocument/2006/relationships/customXml" Target="../ink/ink4793.xml"/><Relationship Id="rId209" Type="http://schemas.openxmlformats.org/officeDocument/2006/relationships/customXml" Target="../ink/ink4800.xml"/><Relationship Id="rId220" Type="http://schemas.openxmlformats.org/officeDocument/2006/relationships/image" Target="../media/image1580.png"/><Relationship Id="rId241" Type="http://schemas.openxmlformats.org/officeDocument/2006/relationships/customXml" Target="../ink/ink4816.xml"/><Relationship Id="rId15" Type="http://schemas.openxmlformats.org/officeDocument/2006/relationships/customXml" Target="../ink/ink4703.xml"/><Relationship Id="rId36" Type="http://schemas.openxmlformats.org/officeDocument/2006/relationships/image" Target="../media/image1386.png"/><Relationship Id="rId57" Type="http://schemas.openxmlformats.org/officeDocument/2006/relationships/customXml" Target="../ink/ink4724.xml"/><Relationship Id="rId262" Type="http://schemas.openxmlformats.org/officeDocument/2006/relationships/image" Target="../media/image1636.png"/><Relationship Id="rId283" Type="http://schemas.openxmlformats.org/officeDocument/2006/relationships/customXml" Target="../ink/ink4837.xml"/><Relationship Id="rId318" Type="http://schemas.openxmlformats.org/officeDocument/2006/relationships/image" Target="../media/image1664.png"/><Relationship Id="rId78" Type="http://schemas.openxmlformats.org/officeDocument/2006/relationships/image" Target="../media/image1472.png"/><Relationship Id="rId99" Type="http://schemas.openxmlformats.org/officeDocument/2006/relationships/customXml" Target="../ink/ink4745.xml"/><Relationship Id="rId101" Type="http://schemas.openxmlformats.org/officeDocument/2006/relationships/customXml" Target="../ink/ink4746.xml"/><Relationship Id="rId122" Type="http://schemas.openxmlformats.org/officeDocument/2006/relationships/image" Target="../media/image1493.png"/><Relationship Id="rId143" Type="http://schemas.openxmlformats.org/officeDocument/2006/relationships/customXml" Target="../ink/ink4767.xml"/><Relationship Id="rId164" Type="http://schemas.openxmlformats.org/officeDocument/2006/relationships/image" Target="../media/image1553.png"/><Relationship Id="rId185" Type="http://schemas.openxmlformats.org/officeDocument/2006/relationships/customXml" Target="../ink/ink4788.xml"/><Relationship Id="rId9" Type="http://schemas.openxmlformats.org/officeDocument/2006/relationships/customXml" Target="../ink/ink4700.xml"/><Relationship Id="rId210" Type="http://schemas.openxmlformats.org/officeDocument/2006/relationships/image" Target="../media/image1575.png"/><Relationship Id="rId26" Type="http://schemas.openxmlformats.org/officeDocument/2006/relationships/image" Target="../media/image1381.png"/><Relationship Id="rId231" Type="http://schemas.openxmlformats.org/officeDocument/2006/relationships/customXml" Target="../ink/ink4811.xml"/><Relationship Id="rId252" Type="http://schemas.openxmlformats.org/officeDocument/2006/relationships/image" Target="../media/image1631.png"/><Relationship Id="rId273" Type="http://schemas.openxmlformats.org/officeDocument/2006/relationships/customXml" Target="../ink/ink4832.xml"/><Relationship Id="rId294" Type="http://schemas.openxmlformats.org/officeDocument/2006/relationships/image" Target="../media/image1652.png"/><Relationship Id="rId308" Type="http://schemas.openxmlformats.org/officeDocument/2006/relationships/image" Target="../media/image1659.png"/><Relationship Id="rId329" Type="http://schemas.openxmlformats.org/officeDocument/2006/relationships/customXml" Target="../ink/ink4860.xml"/><Relationship Id="rId47" Type="http://schemas.openxmlformats.org/officeDocument/2006/relationships/customXml" Target="../ink/ink4719.xml"/><Relationship Id="rId68" Type="http://schemas.openxmlformats.org/officeDocument/2006/relationships/image" Target="../media/image1413.png"/><Relationship Id="rId89" Type="http://schemas.openxmlformats.org/officeDocument/2006/relationships/customXml" Target="../ink/ink4740.xml"/><Relationship Id="rId112" Type="http://schemas.openxmlformats.org/officeDocument/2006/relationships/image" Target="../media/image1488.png"/><Relationship Id="rId133" Type="http://schemas.openxmlformats.org/officeDocument/2006/relationships/customXml" Target="../ink/ink4762.xml"/><Relationship Id="rId154" Type="http://schemas.openxmlformats.org/officeDocument/2006/relationships/image" Target="../media/image1509.png"/><Relationship Id="rId175" Type="http://schemas.openxmlformats.org/officeDocument/2006/relationships/customXml" Target="../ink/ink4783.xml"/><Relationship Id="rId196" Type="http://schemas.openxmlformats.org/officeDocument/2006/relationships/image" Target="../media/image1569.png"/><Relationship Id="rId200" Type="http://schemas.openxmlformats.org/officeDocument/2006/relationships/image" Target="../media/image1571.png"/><Relationship Id="rId16" Type="http://schemas.openxmlformats.org/officeDocument/2006/relationships/image" Target="../media/image1376.png"/><Relationship Id="rId221" Type="http://schemas.openxmlformats.org/officeDocument/2006/relationships/customXml" Target="../ink/ink4806.xml"/><Relationship Id="rId242" Type="http://schemas.openxmlformats.org/officeDocument/2006/relationships/image" Target="../media/image1626.png"/><Relationship Id="rId263" Type="http://schemas.openxmlformats.org/officeDocument/2006/relationships/customXml" Target="../ink/ink4827.xml"/><Relationship Id="rId284" Type="http://schemas.openxmlformats.org/officeDocument/2006/relationships/image" Target="../media/image1647.png"/><Relationship Id="rId319" Type="http://schemas.openxmlformats.org/officeDocument/2006/relationships/customXml" Target="../ink/ink4855.xml"/><Relationship Id="rId37" Type="http://schemas.openxmlformats.org/officeDocument/2006/relationships/customXml" Target="../ink/ink4714.xml"/><Relationship Id="rId58" Type="http://schemas.openxmlformats.org/officeDocument/2006/relationships/image" Target="../media/image1397.png"/><Relationship Id="rId79" Type="http://schemas.openxmlformats.org/officeDocument/2006/relationships/customXml" Target="../ink/ink4735.xml"/><Relationship Id="rId102" Type="http://schemas.openxmlformats.org/officeDocument/2006/relationships/image" Target="../media/image1484.png"/><Relationship Id="rId123" Type="http://schemas.openxmlformats.org/officeDocument/2006/relationships/customXml" Target="../ink/ink4757.xml"/><Relationship Id="rId144" Type="http://schemas.openxmlformats.org/officeDocument/2006/relationships/image" Target="../media/image1504.png"/><Relationship Id="rId330" Type="http://schemas.openxmlformats.org/officeDocument/2006/relationships/image" Target="../media/image1670.png"/><Relationship Id="rId90" Type="http://schemas.openxmlformats.org/officeDocument/2006/relationships/image" Target="../media/image1478.png"/><Relationship Id="rId165" Type="http://schemas.openxmlformats.org/officeDocument/2006/relationships/customXml" Target="../ink/ink4778.xml"/><Relationship Id="rId186" Type="http://schemas.openxmlformats.org/officeDocument/2006/relationships/image" Target="../media/image1564.png"/><Relationship Id="rId211" Type="http://schemas.openxmlformats.org/officeDocument/2006/relationships/customXml" Target="../ink/ink4801.xml"/><Relationship Id="rId232" Type="http://schemas.openxmlformats.org/officeDocument/2006/relationships/image" Target="../media/image1585.png"/><Relationship Id="rId253" Type="http://schemas.openxmlformats.org/officeDocument/2006/relationships/customXml" Target="../ink/ink4822.xml"/><Relationship Id="rId274" Type="http://schemas.openxmlformats.org/officeDocument/2006/relationships/image" Target="../media/image1642.png"/><Relationship Id="rId295" Type="http://schemas.openxmlformats.org/officeDocument/2006/relationships/customXml" Target="../ink/ink4843.xml"/><Relationship Id="rId309" Type="http://schemas.openxmlformats.org/officeDocument/2006/relationships/customXml" Target="../ink/ink4850.xml"/><Relationship Id="rId27" Type="http://schemas.openxmlformats.org/officeDocument/2006/relationships/customXml" Target="../ink/ink4709.xml"/><Relationship Id="rId48" Type="http://schemas.openxmlformats.org/officeDocument/2006/relationships/image" Target="../media/image1392.png"/><Relationship Id="rId69" Type="http://schemas.openxmlformats.org/officeDocument/2006/relationships/customXml" Target="../ink/ink4730.xml"/><Relationship Id="rId113" Type="http://schemas.openxmlformats.org/officeDocument/2006/relationships/customXml" Target="../ink/ink4752.xml"/><Relationship Id="rId134" Type="http://schemas.openxmlformats.org/officeDocument/2006/relationships/image" Target="../media/image1499.png"/><Relationship Id="rId320" Type="http://schemas.openxmlformats.org/officeDocument/2006/relationships/image" Target="../media/image1665.png"/><Relationship Id="rId80" Type="http://schemas.openxmlformats.org/officeDocument/2006/relationships/image" Target="../media/image1473.png"/><Relationship Id="rId155" Type="http://schemas.openxmlformats.org/officeDocument/2006/relationships/customXml" Target="../ink/ink4773.xml"/><Relationship Id="rId176" Type="http://schemas.openxmlformats.org/officeDocument/2006/relationships/image" Target="../media/image1559.png"/><Relationship Id="rId197" Type="http://schemas.openxmlformats.org/officeDocument/2006/relationships/customXml" Target="../ink/ink4794.xml"/><Relationship Id="rId201" Type="http://schemas.openxmlformats.org/officeDocument/2006/relationships/customXml" Target="../ink/ink4796.xml"/><Relationship Id="rId222" Type="http://schemas.openxmlformats.org/officeDocument/2006/relationships/image" Target="../media/image1581.png"/><Relationship Id="rId243" Type="http://schemas.openxmlformats.org/officeDocument/2006/relationships/customXml" Target="../ink/ink4817.xml"/><Relationship Id="rId264" Type="http://schemas.openxmlformats.org/officeDocument/2006/relationships/image" Target="../media/image1637.png"/><Relationship Id="rId285" Type="http://schemas.openxmlformats.org/officeDocument/2006/relationships/customXml" Target="../ink/ink4838.xml"/><Relationship Id="rId17" Type="http://schemas.openxmlformats.org/officeDocument/2006/relationships/customXml" Target="../ink/ink4704.xml"/><Relationship Id="rId38" Type="http://schemas.openxmlformats.org/officeDocument/2006/relationships/image" Target="../media/image1387.png"/><Relationship Id="rId59" Type="http://schemas.openxmlformats.org/officeDocument/2006/relationships/customXml" Target="../ink/ink4725.xml"/><Relationship Id="rId103" Type="http://schemas.openxmlformats.org/officeDocument/2006/relationships/customXml" Target="../ink/ink4747.xml"/><Relationship Id="rId124" Type="http://schemas.openxmlformats.org/officeDocument/2006/relationships/image" Target="../media/image1494.png"/><Relationship Id="rId310" Type="http://schemas.openxmlformats.org/officeDocument/2006/relationships/image" Target="../media/image1660.png"/><Relationship Id="rId70" Type="http://schemas.openxmlformats.org/officeDocument/2006/relationships/image" Target="../media/image1414.png"/><Relationship Id="rId91" Type="http://schemas.openxmlformats.org/officeDocument/2006/relationships/customXml" Target="../ink/ink4741.xml"/><Relationship Id="rId145" Type="http://schemas.openxmlformats.org/officeDocument/2006/relationships/customXml" Target="../ink/ink4768.xml"/><Relationship Id="rId166" Type="http://schemas.openxmlformats.org/officeDocument/2006/relationships/image" Target="../media/image1554.png"/><Relationship Id="rId187" Type="http://schemas.openxmlformats.org/officeDocument/2006/relationships/customXml" Target="../ink/ink4789.xml"/><Relationship Id="rId331" Type="http://schemas.openxmlformats.org/officeDocument/2006/relationships/customXml" Target="../ink/ink486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576.png"/><Relationship Id="rId233" Type="http://schemas.openxmlformats.org/officeDocument/2006/relationships/customXml" Target="../ink/ink4812.xml"/><Relationship Id="rId254" Type="http://schemas.openxmlformats.org/officeDocument/2006/relationships/image" Target="../media/image1632.png"/><Relationship Id="rId28" Type="http://schemas.openxmlformats.org/officeDocument/2006/relationships/image" Target="../media/image1382.png"/><Relationship Id="rId49" Type="http://schemas.openxmlformats.org/officeDocument/2006/relationships/customXml" Target="../ink/ink4720.xml"/><Relationship Id="rId114" Type="http://schemas.openxmlformats.org/officeDocument/2006/relationships/image" Target="../media/image1489.png"/><Relationship Id="rId275" Type="http://schemas.openxmlformats.org/officeDocument/2006/relationships/customXml" Target="../ink/ink4833.xml"/><Relationship Id="rId296" Type="http://schemas.openxmlformats.org/officeDocument/2006/relationships/image" Target="../media/image1653.png"/><Relationship Id="rId300" Type="http://schemas.openxmlformats.org/officeDocument/2006/relationships/image" Target="../media/image1655.png"/><Relationship Id="rId60" Type="http://schemas.openxmlformats.org/officeDocument/2006/relationships/image" Target="../media/image1398.png"/><Relationship Id="rId81" Type="http://schemas.openxmlformats.org/officeDocument/2006/relationships/customXml" Target="../ink/ink4736.xml"/><Relationship Id="rId135" Type="http://schemas.openxmlformats.org/officeDocument/2006/relationships/customXml" Target="../ink/ink4763.xml"/><Relationship Id="rId156" Type="http://schemas.openxmlformats.org/officeDocument/2006/relationships/image" Target="../media/image1510.png"/><Relationship Id="rId177" Type="http://schemas.openxmlformats.org/officeDocument/2006/relationships/customXml" Target="../ink/ink4784.xml"/><Relationship Id="rId198" Type="http://schemas.openxmlformats.org/officeDocument/2006/relationships/image" Target="../media/image1570.png"/><Relationship Id="rId321" Type="http://schemas.openxmlformats.org/officeDocument/2006/relationships/customXml" Target="../ink/ink4856.xml"/><Relationship Id="rId202" Type="http://schemas.openxmlformats.org/officeDocument/2006/relationships/image" Target="../media/image1533.png"/><Relationship Id="rId223" Type="http://schemas.openxmlformats.org/officeDocument/2006/relationships/customXml" Target="../ink/ink4807.xml"/><Relationship Id="rId244" Type="http://schemas.openxmlformats.org/officeDocument/2006/relationships/image" Target="../media/image1627.png"/><Relationship Id="rId18" Type="http://schemas.openxmlformats.org/officeDocument/2006/relationships/image" Target="../media/image1377.png"/><Relationship Id="rId39" Type="http://schemas.openxmlformats.org/officeDocument/2006/relationships/customXml" Target="../ink/ink4715.xml"/><Relationship Id="rId265" Type="http://schemas.openxmlformats.org/officeDocument/2006/relationships/customXml" Target="../ink/ink4828.xml"/><Relationship Id="rId286" Type="http://schemas.openxmlformats.org/officeDocument/2006/relationships/image" Target="../media/image1648.png"/><Relationship Id="rId50" Type="http://schemas.openxmlformats.org/officeDocument/2006/relationships/image" Target="../media/image1393.png"/><Relationship Id="rId104" Type="http://schemas.openxmlformats.org/officeDocument/2006/relationships/image" Target="../media/image1485.png"/><Relationship Id="rId125" Type="http://schemas.openxmlformats.org/officeDocument/2006/relationships/customXml" Target="../ink/ink4758.xml"/><Relationship Id="rId146" Type="http://schemas.openxmlformats.org/officeDocument/2006/relationships/image" Target="../media/image1505.png"/><Relationship Id="rId167" Type="http://schemas.openxmlformats.org/officeDocument/2006/relationships/customXml" Target="../ink/ink4779.xml"/><Relationship Id="rId188" Type="http://schemas.openxmlformats.org/officeDocument/2006/relationships/image" Target="../media/image1565.png"/><Relationship Id="rId311" Type="http://schemas.openxmlformats.org/officeDocument/2006/relationships/customXml" Target="../ink/ink4851.xml"/><Relationship Id="rId332" Type="http://schemas.openxmlformats.org/officeDocument/2006/relationships/image" Target="../media/image1671.png"/><Relationship Id="rId71" Type="http://schemas.openxmlformats.org/officeDocument/2006/relationships/customXml" Target="../ink/ink4731.xml"/><Relationship Id="rId92" Type="http://schemas.openxmlformats.org/officeDocument/2006/relationships/image" Target="../media/image1479.png"/><Relationship Id="rId213" Type="http://schemas.openxmlformats.org/officeDocument/2006/relationships/customXml" Target="../ink/ink4802.xml"/><Relationship Id="rId234" Type="http://schemas.openxmlformats.org/officeDocument/2006/relationships/image" Target="../media/image1586.png"/><Relationship Id="rId2" Type="http://schemas.openxmlformats.org/officeDocument/2006/relationships/image" Target="../media/image1.png"/><Relationship Id="rId29" Type="http://schemas.openxmlformats.org/officeDocument/2006/relationships/customXml" Target="../ink/ink4710.xml"/><Relationship Id="rId255" Type="http://schemas.openxmlformats.org/officeDocument/2006/relationships/customXml" Target="../ink/ink4823.xml"/><Relationship Id="rId276" Type="http://schemas.openxmlformats.org/officeDocument/2006/relationships/image" Target="../media/image1643.png"/><Relationship Id="rId297" Type="http://schemas.openxmlformats.org/officeDocument/2006/relationships/customXml" Target="../ink/ink4844.xml"/><Relationship Id="rId40" Type="http://schemas.openxmlformats.org/officeDocument/2006/relationships/image" Target="../media/image1388.png"/><Relationship Id="rId115" Type="http://schemas.openxmlformats.org/officeDocument/2006/relationships/customXml" Target="../ink/ink4753.xml"/><Relationship Id="rId136" Type="http://schemas.openxmlformats.org/officeDocument/2006/relationships/image" Target="../media/image1500.png"/><Relationship Id="rId157" Type="http://schemas.openxmlformats.org/officeDocument/2006/relationships/customXml" Target="../ink/ink4774.xml"/><Relationship Id="rId178" Type="http://schemas.openxmlformats.org/officeDocument/2006/relationships/image" Target="../media/image1560.png"/><Relationship Id="rId301" Type="http://schemas.openxmlformats.org/officeDocument/2006/relationships/customXml" Target="../ink/ink4846.xml"/><Relationship Id="rId322" Type="http://schemas.openxmlformats.org/officeDocument/2006/relationships/image" Target="../media/image1666.png"/><Relationship Id="rId61" Type="http://schemas.openxmlformats.org/officeDocument/2006/relationships/customXml" Target="../ink/ink4726.xml"/><Relationship Id="rId82" Type="http://schemas.openxmlformats.org/officeDocument/2006/relationships/image" Target="../media/image1474.png"/><Relationship Id="rId199" Type="http://schemas.openxmlformats.org/officeDocument/2006/relationships/customXml" Target="../ink/ink4795.xml"/><Relationship Id="rId203" Type="http://schemas.openxmlformats.org/officeDocument/2006/relationships/customXml" Target="../ink/ink4797.xml"/><Relationship Id="rId19" Type="http://schemas.openxmlformats.org/officeDocument/2006/relationships/customXml" Target="../ink/ink4705.xml"/><Relationship Id="rId224" Type="http://schemas.openxmlformats.org/officeDocument/2006/relationships/image" Target="../media/image1582.png"/><Relationship Id="rId245" Type="http://schemas.openxmlformats.org/officeDocument/2006/relationships/customXml" Target="../ink/ink4818.xml"/><Relationship Id="rId266" Type="http://schemas.openxmlformats.org/officeDocument/2006/relationships/image" Target="../media/image1638.png"/><Relationship Id="rId287" Type="http://schemas.openxmlformats.org/officeDocument/2006/relationships/customXml" Target="../ink/ink4839.xml"/><Relationship Id="rId30" Type="http://schemas.openxmlformats.org/officeDocument/2006/relationships/image" Target="../media/image1383.png"/><Relationship Id="rId105" Type="http://schemas.openxmlformats.org/officeDocument/2006/relationships/customXml" Target="../ink/ink4748.xml"/><Relationship Id="rId126" Type="http://schemas.openxmlformats.org/officeDocument/2006/relationships/image" Target="../media/image1495.png"/><Relationship Id="rId147" Type="http://schemas.openxmlformats.org/officeDocument/2006/relationships/customXml" Target="../ink/ink4769.xml"/><Relationship Id="rId168" Type="http://schemas.openxmlformats.org/officeDocument/2006/relationships/image" Target="../media/image1555.png"/><Relationship Id="rId312" Type="http://schemas.openxmlformats.org/officeDocument/2006/relationships/image" Target="../media/image1661.png"/><Relationship Id="rId51" Type="http://schemas.openxmlformats.org/officeDocument/2006/relationships/customXml" Target="../ink/ink4721.xml"/><Relationship Id="rId72" Type="http://schemas.openxmlformats.org/officeDocument/2006/relationships/image" Target="../media/image1415.png"/><Relationship Id="rId93" Type="http://schemas.openxmlformats.org/officeDocument/2006/relationships/customXml" Target="../ink/ink4742.xml"/><Relationship Id="rId189" Type="http://schemas.openxmlformats.org/officeDocument/2006/relationships/customXml" Target="../ink/ink4790.xml"/><Relationship Id="rId3" Type="http://schemas.openxmlformats.org/officeDocument/2006/relationships/customXml" Target="../ink/ink4697.xml"/><Relationship Id="rId214" Type="http://schemas.openxmlformats.org/officeDocument/2006/relationships/image" Target="../media/image1577.png"/><Relationship Id="rId235" Type="http://schemas.openxmlformats.org/officeDocument/2006/relationships/customXml" Target="../ink/ink4813.xml"/><Relationship Id="rId256" Type="http://schemas.openxmlformats.org/officeDocument/2006/relationships/image" Target="../media/image1633.png"/><Relationship Id="rId277" Type="http://schemas.openxmlformats.org/officeDocument/2006/relationships/customXml" Target="../ink/ink4834.xml"/><Relationship Id="rId298" Type="http://schemas.openxmlformats.org/officeDocument/2006/relationships/image" Target="../media/image1654.png"/><Relationship Id="rId116" Type="http://schemas.openxmlformats.org/officeDocument/2006/relationships/image" Target="../media/image1490.png"/><Relationship Id="rId137" Type="http://schemas.openxmlformats.org/officeDocument/2006/relationships/customXml" Target="../ink/ink4764.xml"/><Relationship Id="rId158" Type="http://schemas.openxmlformats.org/officeDocument/2006/relationships/image" Target="../media/image1511.png"/><Relationship Id="rId302" Type="http://schemas.openxmlformats.org/officeDocument/2006/relationships/image" Target="../media/image1656.png"/><Relationship Id="rId323" Type="http://schemas.openxmlformats.org/officeDocument/2006/relationships/customXml" Target="../ink/ink4857.xml"/><Relationship Id="rId20" Type="http://schemas.openxmlformats.org/officeDocument/2006/relationships/image" Target="../media/image1378.png"/><Relationship Id="rId41" Type="http://schemas.openxmlformats.org/officeDocument/2006/relationships/customXml" Target="../ink/ink4716.xml"/><Relationship Id="rId62" Type="http://schemas.openxmlformats.org/officeDocument/2006/relationships/image" Target="../media/image1410.png"/><Relationship Id="rId83" Type="http://schemas.openxmlformats.org/officeDocument/2006/relationships/customXml" Target="../ink/ink4737.xml"/><Relationship Id="rId179" Type="http://schemas.openxmlformats.org/officeDocument/2006/relationships/customXml" Target="../ink/ink4785.xml"/><Relationship Id="rId190" Type="http://schemas.openxmlformats.org/officeDocument/2006/relationships/image" Target="../media/image1566.png"/><Relationship Id="rId204" Type="http://schemas.openxmlformats.org/officeDocument/2006/relationships/image" Target="../media/image1572.png"/><Relationship Id="rId225" Type="http://schemas.openxmlformats.org/officeDocument/2006/relationships/customXml" Target="../ink/ink4808.xml"/><Relationship Id="rId246" Type="http://schemas.openxmlformats.org/officeDocument/2006/relationships/image" Target="../media/image1628.png"/><Relationship Id="rId267" Type="http://schemas.openxmlformats.org/officeDocument/2006/relationships/customXml" Target="../ink/ink4829.xml"/><Relationship Id="rId288" Type="http://schemas.openxmlformats.org/officeDocument/2006/relationships/image" Target="../media/image1649.png"/><Relationship Id="rId106" Type="http://schemas.openxmlformats.org/officeDocument/2006/relationships/image" Target="../media/image1486.png"/><Relationship Id="rId127" Type="http://schemas.openxmlformats.org/officeDocument/2006/relationships/customXml" Target="../ink/ink4759.xml"/><Relationship Id="rId313" Type="http://schemas.openxmlformats.org/officeDocument/2006/relationships/customXml" Target="../ink/ink4852.xml"/><Relationship Id="rId10" Type="http://schemas.openxmlformats.org/officeDocument/2006/relationships/image" Target="../media/image1373.png"/><Relationship Id="rId31" Type="http://schemas.openxmlformats.org/officeDocument/2006/relationships/customXml" Target="../ink/ink4711.xml"/><Relationship Id="rId52" Type="http://schemas.openxmlformats.org/officeDocument/2006/relationships/image" Target="../media/image1394.png"/><Relationship Id="rId73" Type="http://schemas.openxmlformats.org/officeDocument/2006/relationships/customXml" Target="../ink/ink4732.xml"/><Relationship Id="rId94" Type="http://schemas.openxmlformats.org/officeDocument/2006/relationships/image" Target="../media/image1480.png"/><Relationship Id="rId148" Type="http://schemas.openxmlformats.org/officeDocument/2006/relationships/image" Target="../media/image1506.png"/><Relationship Id="rId169" Type="http://schemas.openxmlformats.org/officeDocument/2006/relationships/customXml" Target="../ink/ink4780.xml"/><Relationship Id="rId4" Type="http://schemas.openxmlformats.org/officeDocument/2006/relationships/image" Target="../media/image1370.png"/><Relationship Id="rId180" Type="http://schemas.openxmlformats.org/officeDocument/2006/relationships/image" Target="../media/image1561.png"/><Relationship Id="rId215" Type="http://schemas.openxmlformats.org/officeDocument/2006/relationships/customXml" Target="../ink/ink4803.xml"/><Relationship Id="rId236" Type="http://schemas.openxmlformats.org/officeDocument/2006/relationships/image" Target="../media/image1587.png"/><Relationship Id="rId257" Type="http://schemas.openxmlformats.org/officeDocument/2006/relationships/customXml" Target="../ink/ink4824.xml"/><Relationship Id="rId278" Type="http://schemas.openxmlformats.org/officeDocument/2006/relationships/image" Target="../media/image1644.png"/><Relationship Id="rId303" Type="http://schemas.openxmlformats.org/officeDocument/2006/relationships/customXml" Target="../ink/ink4847.xml"/><Relationship Id="rId42" Type="http://schemas.openxmlformats.org/officeDocument/2006/relationships/image" Target="../media/image1389.png"/><Relationship Id="rId84" Type="http://schemas.openxmlformats.org/officeDocument/2006/relationships/image" Target="../media/image1475.png"/><Relationship Id="rId138" Type="http://schemas.openxmlformats.org/officeDocument/2006/relationships/image" Target="../media/image1501.png"/><Relationship Id="rId191" Type="http://schemas.openxmlformats.org/officeDocument/2006/relationships/customXml" Target="../ink/ink4791.xml"/><Relationship Id="rId205" Type="http://schemas.openxmlformats.org/officeDocument/2006/relationships/customXml" Target="../ink/ink4798.xml"/><Relationship Id="rId247" Type="http://schemas.openxmlformats.org/officeDocument/2006/relationships/customXml" Target="../ink/ink4819.xml"/><Relationship Id="rId107" Type="http://schemas.openxmlformats.org/officeDocument/2006/relationships/customXml" Target="../ink/ink4749.xml"/><Relationship Id="rId289" Type="http://schemas.openxmlformats.org/officeDocument/2006/relationships/customXml" Target="../ink/ink4840.xml"/><Relationship Id="rId11" Type="http://schemas.openxmlformats.org/officeDocument/2006/relationships/customXml" Target="../ink/ink4701.xml"/><Relationship Id="rId53" Type="http://schemas.openxmlformats.org/officeDocument/2006/relationships/customXml" Target="../ink/ink4722.xml"/><Relationship Id="rId149" Type="http://schemas.openxmlformats.org/officeDocument/2006/relationships/customXml" Target="../ink/ink4770.xml"/><Relationship Id="rId314" Type="http://schemas.openxmlformats.org/officeDocument/2006/relationships/image" Target="../media/image1662.png"/><Relationship Id="rId95" Type="http://schemas.openxmlformats.org/officeDocument/2006/relationships/customXml" Target="../ink/ink4743.xml"/><Relationship Id="rId160" Type="http://schemas.openxmlformats.org/officeDocument/2006/relationships/image" Target="../media/image1551.png"/><Relationship Id="rId216" Type="http://schemas.openxmlformats.org/officeDocument/2006/relationships/image" Target="../media/image1578.png"/><Relationship Id="rId258" Type="http://schemas.openxmlformats.org/officeDocument/2006/relationships/image" Target="../media/image1634.png"/><Relationship Id="rId22" Type="http://schemas.openxmlformats.org/officeDocument/2006/relationships/image" Target="../media/image1379.png"/><Relationship Id="rId64" Type="http://schemas.openxmlformats.org/officeDocument/2006/relationships/image" Target="../media/image1411.png"/><Relationship Id="rId118" Type="http://schemas.openxmlformats.org/officeDocument/2006/relationships/image" Target="../media/image1491.png"/><Relationship Id="rId325" Type="http://schemas.openxmlformats.org/officeDocument/2006/relationships/customXml" Target="../ink/ink4858.xml"/><Relationship Id="rId171" Type="http://schemas.openxmlformats.org/officeDocument/2006/relationships/customXml" Target="../ink/ink4781.xml"/><Relationship Id="rId227" Type="http://schemas.openxmlformats.org/officeDocument/2006/relationships/customXml" Target="../ink/ink4809.xml"/><Relationship Id="rId269" Type="http://schemas.openxmlformats.org/officeDocument/2006/relationships/customXml" Target="../ink/ink4830.xml"/><Relationship Id="rId33" Type="http://schemas.openxmlformats.org/officeDocument/2006/relationships/customXml" Target="../ink/ink4712.xml"/><Relationship Id="rId129" Type="http://schemas.openxmlformats.org/officeDocument/2006/relationships/customXml" Target="../ink/ink4760.xml"/><Relationship Id="rId280" Type="http://schemas.openxmlformats.org/officeDocument/2006/relationships/image" Target="../media/image1645.png"/><Relationship Id="rId75" Type="http://schemas.openxmlformats.org/officeDocument/2006/relationships/customXml" Target="../ink/ink4733.xml"/><Relationship Id="rId140" Type="http://schemas.openxmlformats.org/officeDocument/2006/relationships/image" Target="../media/image1502.png"/><Relationship Id="rId182" Type="http://schemas.openxmlformats.org/officeDocument/2006/relationships/image" Target="../media/image1562.png"/><Relationship Id="rId6" Type="http://schemas.openxmlformats.org/officeDocument/2006/relationships/image" Target="../media/image1371.png"/><Relationship Id="rId238" Type="http://schemas.openxmlformats.org/officeDocument/2006/relationships/image" Target="../media/image1625.png"/><Relationship Id="rId291" Type="http://schemas.openxmlformats.org/officeDocument/2006/relationships/customXml" Target="../ink/ink4841.xml"/><Relationship Id="rId305" Type="http://schemas.openxmlformats.org/officeDocument/2006/relationships/customXml" Target="../ink/ink4848.xml"/><Relationship Id="rId44" Type="http://schemas.openxmlformats.org/officeDocument/2006/relationships/image" Target="../media/image1390.png"/><Relationship Id="rId86" Type="http://schemas.openxmlformats.org/officeDocument/2006/relationships/image" Target="../media/image1476.png"/><Relationship Id="rId151" Type="http://schemas.openxmlformats.org/officeDocument/2006/relationships/customXml" Target="../ink/ink4771.xml"/><Relationship Id="rId193" Type="http://schemas.openxmlformats.org/officeDocument/2006/relationships/customXml" Target="../ink/ink4792.xml"/><Relationship Id="rId207" Type="http://schemas.openxmlformats.org/officeDocument/2006/relationships/customXml" Target="../ink/ink4799.xml"/><Relationship Id="rId249" Type="http://schemas.openxmlformats.org/officeDocument/2006/relationships/customXml" Target="../ink/ink4820.xml"/><Relationship Id="rId13" Type="http://schemas.openxmlformats.org/officeDocument/2006/relationships/customXml" Target="../ink/ink4702.xml"/><Relationship Id="rId109" Type="http://schemas.openxmlformats.org/officeDocument/2006/relationships/customXml" Target="../ink/ink4750.xml"/><Relationship Id="rId260" Type="http://schemas.openxmlformats.org/officeDocument/2006/relationships/image" Target="../media/image1635.png"/><Relationship Id="rId316" Type="http://schemas.openxmlformats.org/officeDocument/2006/relationships/image" Target="../media/image1663.png"/><Relationship Id="rId55" Type="http://schemas.openxmlformats.org/officeDocument/2006/relationships/customXml" Target="../ink/ink4723.xml"/><Relationship Id="rId97" Type="http://schemas.openxmlformats.org/officeDocument/2006/relationships/customXml" Target="../ink/ink4744.xml"/><Relationship Id="rId120" Type="http://schemas.openxmlformats.org/officeDocument/2006/relationships/image" Target="../media/image1492.png"/><Relationship Id="rId162" Type="http://schemas.openxmlformats.org/officeDocument/2006/relationships/image" Target="../media/image1552.png"/><Relationship Id="rId218" Type="http://schemas.openxmlformats.org/officeDocument/2006/relationships/image" Target="../media/image1579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99" Type="http://schemas.openxmlformats.org/officeDocument/2006/relationships/image" Target="../media/image1696.png"/><Relationship Id="rId21" Type="http://schemas.openxmlformats.org/officeDocument/2006/relationships/image" Target="../media/image137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24" Type="http://schemas.openxmlformats.org/officeDocument/2006/relationships/customXml" Target="../ink/ink5022.xml"/><Relationship Id="rId366" Type="http://schemas.openxmlformats.org/officeDocument/2006/relationships/customXml" Target="../ink/ink5043.xml"/><Relationship Id="rId170" Type="http://schemas.openxmlformats.org/officeDocument/2006/relationships/customXml" Target="../ink/ink4945.xml"/><Relationship Id="rId226" Type="http://schemas.openxmlformats.org/officeDocument/2006/relationships/customXml" Target="../ink/ink4973.xml"/><Relationship Id="rId268" Type="http://schemas.openxmlformats.org/officeDocument/2006/relationships/customXml" Target="../ink/ink4994.xml"/><Relationship Id="rId32" Type="http://schemas.openxmlformats.org/officeDocument/2006/relationships/customXml" Target="../ink/ink4876.xml"/><Relationship Id="rId74" Type="http://schemas.openxmlformats.org/officeDocument/2006/relationships/customXml" Target="../ink/ink4897.xml"/><Relationship Id="rId128" Type="http://schemas.openxmlformats.org/officeDocument/2006/relationships/customXml" Target="../ink/ink4924.xml"/><Relationship Id="rId335" Type="http://schemas.openxmlformats.org/officeDocument/2006/relationships/image" Target="../media/image1713.png"/><Relationship Id="rId5" Type="http://schemas.openxmlformats.org/officeDocument/2006/relationships/image" Target="../media/image1370.png"/><Relationship Id="rId181" Type="http://schemas.openxmlformats.org/officeDocument/2006/relationships/image" Target="../media/image1561.png"/><Relationship Id="rId237" Type="http://schemas.openxmlformats.org/officeDocument/2006/relationships/image" Target="../media/image1637.png"/><Relationship Id="rId279" Type="http://schemas.openxmlformats.org/officeDocument/2006/relationships/image" Target="../media/image1686.png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290" Type="http://schemas.openxmlformats.org/officeDocument/2006/relationships/customXml" Target="../ink/ink5005.xml"/><Relationship Id="rId304" Type="http://schemas.openxmlformats.org/officeDocument/2006/relationships/customXml" Target="../ink/ink5012.xml"/><Relationship Id="rId346" Type="http://schemas.openxmlformats.org/officeDocument/2006/relationships/customXml" Target="../ink/ink5033.xml"/><Relationship Id="rId85" Type="http://schemas.openxmlformats.org/officeDocument/2006/relationships/image" Target="../media/image1475.png"/><Relationship Id="rId150" Type="http://schemas.openxmlformats.org/officeDocument/2006/relationships/customXml" Target="../ink/ink4935.xml"/><Relationship Id="rId192" Type="http://schemas.openxmlformats.org/officeDocument/2006/relationships/customXml" Target="../ink/ink4956.xml"/><Relationship Id="rId206" Type="http://schemas.openxmlformats.org/officeDocument/2006/relationships/customXml" Target="../ink/ink4963.xml"/><Relationship Id="rId248" Type="http://schemas.openxmlformats.org/officeDocument/2006/relationships/customXml" Target="../ink/ink4984.xml"/><Relationship Id="rId12" Type="http://schemas.openxmlformats.org/officeDocument/2006/relationships/customXml" Target="../ink/ink4866.xml"/><Relationship Id="rId108" Type="http://schemas.openxmlformats.org/officeDocument/2006/relationships/customXml" Target="../ink/ink4914.xml"/><Relationship Id="rId315" Type="http://schemas.openxmlformats.org/officeDocument/2006/relationships/image" Target="../media/image1703.png"/><Relationship Id="rId357" Type="http://schemas.openxmlformats.org/officeDocument/2006/relationships/image" Target="../media/image1724.png"/><Relationship Id="rId54" Type="http://schemas.openxmlformats.org/officeDocument/2006/relationships/customXml" Target="../ink/ink4887.xml"/><Relationship Id="rId96" Type="http://schemas.openxmlformats.org/officeDocument/2006/relationships/customXml" Target="../ink/ink4908.xml"/><Relationship Id="rId161" Type="http://schemas.openxmlformats.org/officeDocument/2006/relationships/image" Target="../media/image1551.png"/><Relationship Id="rId217" Type="http://schemas.openxmlformats.org/officeDocument/2006/relationships/image" Target="../media/image1627.png"/><Relationship Id="rId259" Type="http://schemas.openxmlformats.org/officeDocument/2006/relationships/image" Target="../media/image1676.png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270" Type="http://schemas.openxmlformats.org/officeDocument/2006/relationships/customXml" Target="../ink/ink4995.xml"/><Relationship Id="rId326" Type="http://schemas.openxmlformats.org/officeDocument/2006/relationships/customXml" Target="../ink/ink5023.xml"/><Relationship Id="rId65" Type="http://schemas.openxmlformats.org/officeDocument/2006/relationships/image" Target="../media/image1411.png"/><Relationship Id="rId130" Type="http://schemas.openxmlformats.org/officeDocument/2006/relationships/customXml" Target="../ink/ink4925.xml"/><Relationship Id="rId368" Type="http://schemas.openxmlformats.org/officeDocument/2006/relationships/customXml" Target="../ink/ink5044.xml"/><Relationship Id="rId172" Type="http://schemas.openxmlformats.org/officeDocument/2006/relationships/customXml" Target="../ink/ink4946.xml"/><Relationship Id="rId228" Type="http://schemas.openxmlformats.org/officeDocument/2006/relationships/customXml" Target="../ink/ink4974.xml"/><Relationship Id="rId281" Type="http://schemas.openxmlformats.org/officeDocument/2006/relationships/image" Target="../media/image1687.png"/><Relationship Id="rId337" Type="http://schemas.openxmlformats.org/officeDocument/2006/relationships/image" Target="../media/image1714.png"/><Relationship Id="rId34" Type="http://schemas.openxmlformats.org/officeDocument/2006/relationships/customXml" Target="../ink/ink4877.xml"/><Relationship Id="rId76" Type="http://schemas.openxmlformats.org/officeDocument/2006/relationships/customXml" Target="../ink/ink4898.xml"/><Relationship Id="rId141" Type="http://schemas.openxmlformats.org/officeDocument/2006/relationships/image" Target="../media/image1502.png"/><Relationship Id="rId7" Type="http://schemas.openxmlformats.org/officeDocument/2006/relationships/image" Target="../media/image1371.png"/><Relationship Id="rId183" Type="http://schemas.openxmlformats.org/officeDocument/2006/relationships/image" Target="../media/image1562.png"/><Relationship Id="rId239" Type="http://schemas.openxmlformats.org/officeDocument/2006/relationships/image" Target="../media/image1638.png"/><Relationship Id="rId250" Type="http://schemas.openxmlformats.org/officeDocument/2006/relationships/customXml" Target="../ink/ink4985.xml"/><Relationship Id="rId292" Type="http://schemas.openxmlformats.org/officeDocument/2006/relationships/customXml" Target="../ink/ink5006.xml"/><Relationship Id="rId306" Type="http://schemas.openxmlformats.org/officeDocument/2006/relationships/customXml" Target="../ink/ink5013.xml"/><Relationship Id="rId45" Type="http://schemas.openxmlformats.org/officeDocument/2006/relationships/image" Target="../media/image1390.png"/><Relationship Id="rId87" Type="http://schemas.openxmlformats.org/officeDocument/2006/relationships/image" Target="../media/image1476.png"/><Relationship Id="rId110" Type="http://schemas.openxmlformats.org/officeDocument/2006/relationships/customXml" Target="../ink/ink4915.xml"/><Relationship Id="rId348" Type="http://schemas.openxmlformats.org/officeDocument/2006/relationships/customXml" Target="../ink/ink5034.xml"/><Relationship Id="rId152" Type="http://schemas.openxmlformats.org/officeDocument/2006/relationships/customXml" Target="../ink/ink4936.xml"/><Relationship Id="rId194" Type="http://schemas.openxmlformats.org/officeDocument/2006/relationships/customXml" Target="../ink/ink4957.xml"/><Relationship Id="rId208" Type="http://schemas.openxmlformats.org/officeDocument/2006/relationships/customXml" Target="../ink/ink4964.xml"/><Relationship Id="rId261" Type="http://schemas.openxmlformats.org/officeDocument/2006/relationships/image" Target="../media/image1677.png"/><Relationship Id="rId14" Type="http://schemas.openxmlformats.org/officeDocument/2006/relationships/customXml" Target="../ink/ink4867.xml"/><Relationship Id="rId56" Type="http://schemas.openxmlformats.org/officeDocument/2006/relationships/customXml" Target="../ink/ink4888.xml"/><Relationship Id="rId317" Type="http://schemas.openxmlformats.org/officeDocument/2006/relationships/image" Target="../media/image1704.png"/><Relationship Id="rId359" Type="http://schemas.openxmlformats.org/officeDocument/2006/relationships/image" Target="../media/image1725.png"/><Relationship Id="rId98" Type="http://schemas.openxmlformats.org/officeDocument/2006/relationships/customXml" Target="../ink/ink4909.xml"/><Relationship Id="rId121" Type="http://schemas.openxmlformats.org/officeDocument/2006/relationships/image" Target="../media/image1492.png"/><Relationship Id="rId163" Type="http://schemas.openxmlformats.org/officeDocument/2006/relationships/image" Target="../media/image1552.png"/><Relationship Id="rId219" Type="http://schemas.openxmlformats.org/officeDocument/2006/relationships/image" Target="../media/image1628.png"/><Relationship Id="rId370" Type="http://schemas.openxmlformats.org/officeDocument/2006/relationships/customXml" Target="../ink/ink5045.xml"/><Relationship Id="rId230" Type="http://schemas.openxmlformats.org/officeDocument/2006/relationships/customXml" Target="../ink/ink4975.xml"/><Relationship Id="rId25" Type="http://schemas.openxmlformats.org/officeDocument/2006/relationships/image" Target="../media/image1380.png"/><Relationship Id="rId67" Type="http://schemas.openxmlformats.org/officeDocument/2006/relationships/image" Target="../media/image1412.png"/><Relationship Id="rId272" Type="http://schemas.openxmlformats.org/officeDocument/2006/relationships/customXml" Target="../ink/ink4996.xml"/><Relationship Id="rId328" Type="http://schemas.openxmlformats.org/officeDocument/2006/relationships/customXml" Target="../ink/ink5024.xml"/><Relationship Id="rId132" Type="http://schemas.openxmlformats.org/officeDocument/2006/relationships/customXml" Target="../ink/ink4926.xml"/><Relationship Id="rId174" Type="http://schemas.openxmlformats.org/officeDocument/2006/relationships/customXml" Target="../ink/ink4947.xml"/><Relationship Id="rId241" Type="http://schemas.openxmlformats.org/officeDocument/2006/relationships/image" Target="../media/image1639.png"/><Relationship Id="rId15" Type="http://schemas.openxmlformats.org/officeDocument/2006/relationships/image" Target="../media/image1375.png"/><Relationship Id="rId36" Type="http://schemas.openxmlformats.org/officeDocument/2006/relationships/customXml" Target="../ink/ink4878.xml"/><Relationship Id="rId57" Type="http://schemas.openxmlformats.org/officeDocument/2006/relationships/image" Target="../media/image1396.png"/><Relationship Id="rId262" Type="http://schemas.openxmlformats.org/officeDocument/2006/relationships/customXml" Target="../ink/ink4991.xml"/><Relationship Id="rId283" Type="http://schemas.openxmlformats.org/officeDocument/2006/relationships/image" Target="../media/image1688.png"/><Relationship Id="rId318" Type="http://schemas.openxmlformats.org/officeDocument/2006/relationships/customXml" Target="../ink/ink5019.xml"/><Relationship Id="rId339" Type="http://schemas.openxmlformats.org/officeDocument/2006/relationships/image" Target="../media/image1715.png"/><Relationship Id="rId78" Type="http://schemas.openxmlformats.org/officeDocument/2006/relationships/customXml" Target="../ink/ink4899.xml"/><Relationship Id="rId99" Type="http://schemas.openxmlformats.org/officeDocument/2006/relationships/image" Target="../media/image1482.png"/><Relationship Id="rId101" Type="http://schemas.openxmlformats.org/officeDocument/2006/relationships/image" Target="../media/image1483.png"/><Relationship Id="rId122" Type="http://schemas.openxmlformats.org/officeDocument/2006/relationships/customXml" Target="../ink/ink4921.xml"/><Relationship Id="rId143" Type="http://schemas.openxmlformats.org/officeDocument/2006/relationships/image" Target="../media/image1503.png"/><Relationship Id="rId164" Type="http://schemas.openxmlformats.org/officeDocument/2006/relationships/customXml" Target="../ink/ink4942.xml"/><Relationship Id="rId185" Type="http://schemas.openxmlformats.org/officeDocument/2006/relationships/image" Target="../media/image1563.png"/><Relationship Id="rId350" Type="http://schemas.openxmlformats.org/officeDocument/2006/relationships/customXml" Target="../ink/ink5035.xml"/><Relationship Id="rId371" Type="http://schemas.openxmlformats.org/officeDocument/2006/relationships/image" Target="../media/image1731.png"/><Relationship Id="rId9" Type="http://schemas.openxmlformats.org/officeDocument/2006/relationships/image" Target="../media/image1372.png"/><Relationship Id="rId210" Type="http://schemas.openxmlformats.org/officeDocument/2006/relationships/customXml" Target="../ink/ink4965.xml"/><Relationship Id="rId26" Type="http://schemas.openxmlformats.org/officeDocument/2006/relationships/customXml" Target="../ink/ink4873.xml"/><Relationship Id="rId231" Type="http://schemas.openxmlformats.org/officeDocument/2006/relationships/image" Target="../media/image1634.png"/><Relationship Id="rId252" Type="http://schemas.openxmlformats.org/officeDocument/2006/relationships/customXml" Target="../ink/ink4986.xml"/><Relationship Id="rId273" Type="http://schemas.openxmlformats.org/officeDocument/2006/relationships/image" Target="../media/image1683.png"/><Relationship Id="rId294" Type="http://schemas.openxmlformats.org/officeDocument/2006/relationships/customXml" Target="../ink/ink5007.xml"/><Relationship Id="rId308" Type="http://schemas.openxmlformats.org/officeDocument/2006/relationships/customXml" Target="../ink/ink5014.xml"/><Relationship Id="rId329" Type="http://schemas.openxmlformats.org/officeDocument/2006/relationships/image" Target="../media/image1710.png"/><Relationship Id="rId47" Type="http://schemas.openxmlformats.org/officeDocument/2006/relationships/image" Target="../media/image1391.png"/><Relationship Id="rId68" Type="http://schemas.openxmlformats.org/officeDocument/2006/relationships/customXml" Target="../ink/ink4894.xml"/><Relationship Id="rId89" Type="http://schemas.openxmlformats.org/officeDocument/2006/relationships/image" Target="../media/image1477.png"/><Relationship Id="rId112" Type="http://schemas.openxmlformats.org/officeDocument/2006/relationships/customXml" Target="../ink/ink4916.xml"/><Relationship Id="rId133" Type="http://schemas.openxmlformats.org/officeDocument/2006/relationships/image" Target="../media/image1498.png"/><Relationship Id="rId154" Type="http://schemas.openxmlformats.org/officeDocument/2006/relationships/customXml" Target="../ink/ink4937.xml"/><Relationship Id="rId175" Type="http://schemas.openxmlformats.org/officeDocument/2006/relationships/image" Target="../media/image1558.png"/><Relationship Id="rId340" Type="http://schemas.openxmlformats.org/officeDocument/2006/relationships/customXml" Target="../ink/ink5030.xml"/><Relationship Id="rId361" Type="http://schemas.openxmlformats.org/officeDocument/2006/relationships/image" Target="../media/image1726.png"/><Relationship Id="rId196" Type="http://schemas.openxmlformats.org/officeDocument/2006/relationships/customXml" Target="../ink/ink4958.xml"/><Relationship Id="rId200" Type="http://schemas.openxmlformats.org/officeDocument/2006/relationships/customXml" Target="../ink/ink4960.xml"/><Relationship Id="rId16" Type="http://schemas.openxmlformats.org/officeDocument/2006/relationships/customXml" Target="../ink/ink4868.xml"/><Relationship Id="rId221" Type="http://schemas.openxmlformats.org/officeDocument/2006/relationships/image" Target="../media/image1629.png"/><Relationship Id="rId242" Type="http://schemas.openxmlformats.org/officeDocument/2006/relationships/customXml" Target="../ink/ink4981.xml"/><Relationship Id="rId263" Type="http://schemas.openxmlformats.org/officeDocument/2006/relationships/image" Target="../media/image1678.png"/><Relationship Id="rId284" Type="http://schemas.openxmlformats.org/officeDocument/2006/relationships/customXml" Target="../ink/ink5002.xml"/><Relationship Id="rId319" Type="http://schemas.openxmlformats.org/officeDocument/2006/relationships/image" Target="../media/image1705.png"/><Relationship Id="rId37" Type="http://schemas.openxmlformats.org/officeDocument/2006/relationships/image" Target="../media/image1386.png"/><Relationship Id="rId58" Type="http://schemas.openxmlformats.org/officeDocument/2006/relationships/customXml" Target="../ink/ink4889.xml"/><Relationship Id="rId79" Type="http://schemas.openxmlformats.org/officeDocument/2006/relationships/image" Target="../media/image1472.png"/><Relationship Id="rId102" Type="http://schemas.openxmlformats.org/officeDocument/2006/relationships/customXml" Target="../ink/ink4911.xml"/><Relationship Id="rId123" Type="http://schemas.openxmlformats.org/officeDocument/2006/relationships/image" Target="../media/image1493.png"/><Relationship Id="rId144" Type="http://schemas.openxmlformats.org/officeDocument/2006/relationships/customXml" Target="../ink/ink4932.xml"/><Relationship Id="rId330" Type="http://schemas.openxmlformats.org/officeDocument/2006/relationships/customXml" Target="../ink/ink5025.xml"/><Relationship Id="rId90" Type="http://schemas.openxmlformats.org/officeDocument/2006/relationships/customXml" Target="../ink/ink4905.xml"/><Relationship Id="rId165" Type="http://schemas.openxmlformats.org/officeDocument/2006/relationships/image" Target="../media/image1553.png"/><Relationship Id="rId186" Type="http://schemas.openxmlformats.org/officeDocument/2006/relationships/customXml" Target="../ink/ink4953.xml"/><Relationship Id="rId351" Type="http://schemas.openxmlformats.org/officeDocument/2006/relationships/image" Target="../media/image1721.png"/><Relationship Id="rId211" Type="http://schemas.openxmlformats.org/officeDocument/2006/relationships/image" Target="../media/image1625.png"/><Relationship Id="rId232" Type="http://schemas.openxmlformats.org/officeDocument/2006/relationships/customXml" Target="../ink/ink4976.xml"/><Relationship Id="rId253" Type="http://schemas.openxmlformats.org/officeDocument/2006/relationships/image" Target="../media/image1673.png"/><Relationship Id="rId274" Type="http://schemas.openxmlformats.org/officeDocument/2006/relationships/customXml" Target="../ink/ink4997.xml"/><Relationship Id="rId295" Type="http://schemas.openxmlformats.org/officeDocument/2006/relationships/image" Target="../media/image1694.png"/><Relationship Id="rId309" Type="http://schemas.openxmlformats.org/officeDocument/2006/relationships/image" Target="../media/image1700.png"/><Relationship Id="rId27" Type="http://schemas.openxmlformats.org/officeDocument/2006/relationships/image" Target="../media/image1381.png"/><Relationship Id="rId48" Type="http://schemas.openxmlformats.org/officeDocument/2006/relationships/customXml" Target="../ink/ink4884.xml"/><Relationship Id="rId69" Type="http://schemas.openxmlformats.org/officeDocument/2006/relationships/image" Target="../media/image1413.png"/><Relationship Id="rId113" Type="http://schemas.openxmlformats.org/officeDocument/2006/relationships/image" Target="../media/image1488.png"/><Relationship Id="rId134" Type="http://schemas.openxmlformats.org/officeDocument/2006/relationships/customXml" Target="../ink/ink4927.xml"/><Relationship Id="rId320" Type="http://schemas.openxmlformats.org/officeDocument/2006/relationships/customXml" Target="../ink/ink5020.xml"/><Relationship Id="rId80" Type="http://schemas.openxmlformats.org/officeDocument/2006/relationships/customXml" Target="../ink/ink4900.xml"/><Relationship Id="rId155" Type="http://schemas.openxmlformats.org/officeDocument/2006/relationships/image" Target="../media/image1509.png"/><Relationship Id="rId176" Type="http://schemas.openxmlformats.org/officeDocument/2006/relationships/customXml" Target="../ink/ink4948.xml"/><Relationship Id="rId197" Type="http://schemas.openxmlformats.org/officeDocument/2006/relationships/image" Target="../media/image1569.png"/><Relationship Id="rId341" Type="http://schemas.openxmlformats.org/officeDocument/2006/relationships/image" Target="../media/image1716.png"/><Relationship Id="rId362" Type="http://schemas.openxmlformats.org/officeDocument/2006/relationships/customXml" Target="../ink/ink5041.xml"/><Relationship Id="rId201" Type="http://schemas.openxmlformats.org/officeDocument/2006/relationships/image" Target="../media/image1571.png"/><Relationship Id="rId222" Type="http://schemas.openxmlformats.org/officeDocument/2006/relationships/customXml" Target="../ink/ink4971.xml"/><Relationship Id="rId243" Type="http://schemas.openxmlformats.org/officeDocument/2006/relationships/image" Target="../media/image1640.png"/><Relationship Id="rId264" Type="http://schemas.openxmlformats.org/officeDocument/2006/relationships/customXml" Target="../ink/ink4992.xml"/><Relationship Id="rId285" Type="http://schemas.openxmlformats.org/officeDocument/2006/relationships/image" Target="../media/image1689.png"/><Relationship Id="rId17" Type="http://schemas.openxmlformats.org/officeDocument/2006/relationships/image" Target="../media/image1376.png"/><Relationship Id="rId38" Type="http://schemas.openxmlformats.org/officeDocument/2006/relationships/customXml" Target="../ink/ink4879.xml"/><Relationship Id="rId59" Type="http://schemas.openxmlformats.org/officeDocument/2006/relationships/image" Target="../media/image1397.png"/><Relationship Id="rId103" Type="http://schemas.openxmlformats.org/officeDocument/2006/relationships/image" Target="../media/image1484.png"/><Relationship Id="rId124" Type="http://schemas.openxmlformats.org/officeDocument/2006/relationships/customXml" Target="../ink/ink4922.xml"/><Relationship Id="rId310" Type="http://schemas.openxmlformats.org/officeDocument/2006/relationships/customXml" Target="../ink/ink5015.xml"/><Relationship Id="rId70" Type="http://schemas.openxmlformats.org/officeDocument/2006/relationships/customXml" Target="../ink/ink4895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66" Type="http://schemas.openxmlformats.org/officeDocument/2006/relationships/customXml" Target="../ink/ink4943.xml"/><Relationship Id="rId187" Type="http://schemas.openxmlformats.org/officeDocument/2006/relationships/image" Target="../media/image1564.png"/><Relationship Id="rId331" Type="http://schemas.openxmlformats.org/officeDocument/2006/relationships/image" Target="../media/image1711.png"/><Relationship Id="rId352" Type="http://schemas.openxmlformats.org/officeDocument/2006/relationships/customXml" Target="../ink/ink5036.xml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966.xml"/><Relationship Id="rId233" Type="http://schemas.openxmlformats.org/officeDocument/2006/relationships/image" Target="../media/image1635.png"/><Relationship Id="rId254" Type="http://schemas.openxmlformats.org/officeDocument/2006/relationships/customXml" Target="../ink/ink4987.xml"/><Relationship Id="rId28" Type="http://schemas.openxmlformats.org/officeDocument/2006/relationships/customXml" Target="../ink/ink4874.xml"/><Relationship Id="rId49" Type="http://schemas.openxmlformats.org/officeDocument/2006/relationships/image" Target="../media/image1392.png"/><Relationship Id="rId114" Type="http://schemas.openxmlformats.org/officeDocument/2006/relationships/customXml" Target="../ink/ink4917.xml"/><Relationship Id="rId275" Type="http://schemas.openxmlformats.org/officeDocument/2006/relationships/image" Target="../media/image1684.png"/><Relationship Id="rId296" Type="http://schemas.openxmlformats.org/officeDocument/2006/relationships/customXml" Target="../ink/ink5008.xml"/><Relationship Id="rId300" Type="http://schemas.openxmlformats.org/officeDocument/2006/relationships/customXml" Target="../ink/ink5010.xml"/><Relationship Id="rId60" Type="http://schemas.openxmlformats.org/officeDocument/2006/relationships/customXml" Target="../ink/ink4890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56" Type="http://schemas.openxmlformats.org/officeDocument/2006/relationships/customXml" Target="../ink/ink4938.xml"/><Relationship Id="rId177" Type="http://schemas.openxmlformats.org/officeDocument/2006/relationships/image" Target="../media/image1559.png"/><Relationship Id="rId198" Type="http://schemas.openxmlformats.org/officeDocument/2006/relationships/customXml" Target="../ink/ink4959.xml"/><Relationship Id="rId321" Type="http://schemas.openxmlformats.org/officeDocument/2006/relationships/image" Target="../media/image1706.png"/><Relationship Id="rId342" Type="http://schemas.openxmlformats.org/officeDocument/2006/relationships/customXml" Target="../ink/ink5031.xml"/><Relationship Id="rId363" Type="http://schemas.openxmlformats.org/officeDocument/2006/relationships/image" Target="../media/image1727.png"/><Relationship Id="rId202" Type="http://schemas.openxmlformats.org/officeDocument/2006/relationships/customXml" Target="../ink/ink4961.xml"/><Relationship Id="rId223" Type="http://schemas.openxmlformats.org/officeDocument/2006/relationships/image" Target="../media/image1630.png"/><Relationship Id="rId244" Type="http://schemas.openxmlformats.org/officeDocument/2006/relationships/customXml" Target="../ink/ink4982.xml"/><Relationship Id="rId18" Type="http://schemas.openxmlformats.org/officeDocument/2006/relationships/customXml" Target="../ink/ink4869.xml"/><Relationship Id="rId39" Type="http://schemas.openxmlformats.org/officeDocument/2006/relationships/image" Target="../media/image1387.png"/><Relationship Id="rId265" Type="http://schemas.openxmlformats.org/officeDocument/2006/relationships/image" Target="../media/image1679.png"/><Relationship Id="rId286" Type="http://schemas.openxmlformats.org/officeDocument/2006/relationships/customXml" Target="../ink/ink5003.xml"/><Relationship Id="rId50" Type="http://schemas.openxmlformats.org/officeDocument/2006/relationships/customXml" Target="../ink/ink4885.xml"/><Relationship Id="rId104" Type="http://schemas.openxmlformats.org/officeDocument/2006/relationships/customXml" Target="../ink/ink4912.xml"/><Relationship Id="rId125" Type="http://schemas.openxmlformats.org/officeDocument/2006/relationships/image" Target="../media/image1494.png"/><Relationship Id="rId146" Type="http://schemas.openxmlformats.org/officeDocument/2006/relationships/customXml" Target="../ink/ink4933.xml"/><Relationship Id="rId167" Type="http://schemas.openxmlformats.org/officeDocument/2006/relationships/image" Target="../media/image1554.png"/><Relationship Id="rId188" Type="http://schemas.openxmlformats.org/officeDocument/2006/relationships/customXml" Target="../ink/ink4954.xml"/><Relationship Id="rId311" Type="http://schemas.openxmlformats.org/officeDocument/2006/relationships/image" Target="../media/image1701.png"/><Relationship Id="rId332" Type="http://schemas.openxmlformats.org/officeDocument/2006/relationships/customXml" Target="../ink/ink5026.xml"/><Relationship Id="rId353" Type="http://schemas.openxmlformats.org/officeDocument/2006/relationships/image" Target="../media/image1722.png"/><Relationship Id="rId71" Type="http://schemas.openxmlformats.org/officeDocument/2006/relationships/image" Target="../media/image1414.png"/><Relationship Id="rId92" Type="http://schemas.openxmlformats.org/officeDocument/2006/relationships/customXml" Target="../ink/ink4906.xml"/><Relationship Id="rId213" Type="http://schemas.openxmlformats.org/officeDocument/2006/relationships/image" Target="../media/image1606.png"/><Relationship Id="rId234" Type="http://schemas.openxmlformats.org/officeDocument/2006/relationships/customXml" Target="../ink/ink4977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382.png"/><Relationship Id="rId255" Type="http://schemas.openxmlformats.org/officeDocument/2006/relationships/image" Target="../media/image1674.png"/><Relationship Id="rId276" Type="http://schemas.openxmlformats.org/officeDocument/2006/relationships/customXml" Target="../ink/ink4998.xml"/><Relationship Id="rId297" Type="http://schemas.openxmlformats.org/officeDocument/2006/relationships/image" Target="../media/image1695.png"/><Relationship Id="rId40" Type="http://schemas.openxmlformats.org/officeDocument/2006/relationships/customXml" Target="../ink/ink4880.xml"/><Relationship Id="rId115" Type="http://schemas.openxmlformats.org/officeDocument/2006/relationships/image" Target="../media/image1489.png"/><Relationship Id="rId136" Type="http://schemas.openxmlformats.org/officeDocument/2006/relationships/customXml" Target="../ink/ink4928.xml"/><Relationship Id="rId157" Type="http://schemas.openxmlformats.org/officeDocument/2006/relationships/image" Target="../media/image1510.png"/><Relationship Id="rId178" Type="http://schemas.openxmlformats.org/officeDocument/2006/relationships/customXml" Target="../ink/ink4949.xml"/><Relationship Id="rId301" Type="http://schemas.openxmlformats.org/officeDocument/2006/relationships/image" Target="../media/image1669.png"/><Relationship Id="rId322" Type="http://schemas.openxmlformats.org/officeDocument/2006/relationships/customXml" Target="../ink/ink5021.xml"/><Relationship Id="rId343" Type="http://schemas.openxmlformats.org/officeDocument/2006/relationships/image" Target="../media/image1717.png"/><Relationship Id="rId364" Type="http://schemas.openxmlformats.org/officeDocument/2006/relationships/customXml" Target="../ink/ink5042.xml"/><Relationship Id="rId61" Type="http://schemas.openxmlformats.org/officeDocument/2006/relationships/image" Target="../media/image1398.png"/><Relationship Id="rId82" Type="http://schemas.openxmlformats.org/officeDocument/2006/relationships/customXml" Target="../ink/ink4901.xml"/><Relationship Id="rId199" Type="http://schemas.openxmlformats.org/officeDocument/2006/relationships/image" Target="../media/image1570.png"/><Relationship Id="rId203" Type="http://schemas.openxmlformats.org/officeDocument/2006/relationships/image" Target="../media/image1533.png"/><Relationship Id="rId19" Type="http://schemas.openxmlformats.org/officeDocument/2006/relationships/image" Target="../media/image1377.png"/><Relationship Id="rId224" Type="http://schemas.openxmlformats.org/officeDocument/2006/relationships/customXml" Target="../ink/ink4972.xml"/><Relationship Id="rId245" Type="http://schemas.openxmlformats.org/officeDocument/2006/relationships/image" Target="../media/image1641.png"/><Relationship Id="rId266" Type="http://schemas.openxmlformats.org/officeDocument/2006/relationships/customXml" Target="../ink/ink4993.xml"/><Relationship Id="rId287" Type="http://schemas.openxmlformats.org/officeDocument/2006/relationships/image" Target="../media/image1690.png"/><Relationship Id="rId30" Type="http://schemas.openxmlformats.org/officeDocument/2006/relationships/customXml" Target="../ink/ink4875.xml"/><Relationship Id="rId105" Type="http://schemas.openxmlformats.org/officeDocument/2006/relationships/image" Target="../media/image1485.png"/><Relationship Id="rId126" Type="http://schemas.openxmlformats.org/officeDocument/2006/relationships/customXml" Target="../ink/ink4923.xml"/><Relationship Id="rId147" Type="http://schemas.openxmlformats.org/officeDocument/2006/relationships/image" Target="../media/image1505.png"/><Relationship Id="rId168" Type="http://schemas.openxmlformats.org/officeDocument/2006/relationships/customXml" Target="../ink/ink4944.xml"/><Relationship Id="rId312" Type="http://schemas.openxmlformats.org/officeDocument/2006/relationships/customXml" Target="../ink/ink5016.xml"/><Relationship Id="rId333" Type="http://schemas.openxmlformats.org/officeDocument/2006/relationships/image" Target="../media/image1712.png"/><Relationship Id="rId354" Type="http://schemas.openxmlformats.org/officeDocument/2006/relationships/customXml" Target="../ink/ink5037.xml"/><Relationship Id="rId51" Type="http://schemas.openxmlformats.org/officeDocument/2006/relationships/image" Target="../media/image1393.png"/><Relationship Id="rId72" Type="http://schemas.openxmlformats.org/officeDocument/2006/relationships/customXml" Target="../ink/ink4896.xml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" Type="http://schemas.openxmlformats.org/officeDocument/2006/relationships/image" Target="../media/image1.png"/><Relationship Id="rId214" Type="http://schemas.openxmlformats.org/officeDocument/2006/relationships/customXml" Target="../ink/ink4967.xml"/><Relationship Id="rId235" Type="http://schemas.openxmlformats.org/officeDocument/2006/relationships/image" Target="../media/image1636.png"/><Relationship Id="rId256" Type="http://schemas.openxmlformats.org/officeDocument/2006/relationships/customXml" Target="../ink/ink4988.xml"/><Relationship Id="rId277" Type="http://schemas.openxmlformats.org/officeDocument/2006/relationships/image" Target="../media/image1685.png"/><Relationship Id="rId298" Type="http://schemas.openxmlformats.org/officeDocument/2006/relationships/customXml" Target="../ink/ink5009.xml"/><Relationship Id="rId116" Type="http://schemas.openxmlformats.org/officeDocument/2006/relationships/customXml" Target="../ink/ink4918.xml"/><Relationship Id="rId137" Type="http://schemas.openxmlformats.org/officeDocument/2006/relationships/image" Target="../media/image1500.png"/><Relationship Id="rId158" Type="http://schemas.openxmlformats.org/officeDocument/2006/relationships/customXml" Target="../ink/ink4939.xml"/><Relationship Id="rId302" Type="http://schemas.openxmlformats.org/officeDocument/2006/relationships/customXml" Target="../ink/ink5011.xml"/><Relationship Id="rId323" Type="http://schemas.openxmlformats.org/officeDocument/2006/relationships/image" Target="../media/image1707.png"/><Relationship Id="rId344" Type="http://schemas.openxmlformats.org/officeDocument/2006/relationships/customXml" Target="../ink/ink5032.xml"/><Relationship Id="rId20" Type="http://schemas.openxmlformats.org/officeDocument/2006/relationships/customXml" Target="../ink/ink4870.xml"/><Relationship Id="rId41" Type="http://schemas.openxmlformats.org/officeDocument/2006/relationships/image" Target="../media/image1388.png"/><Relationship Id="rId62" Type="http://schemas.openxmlformats.org/officeDocument/2006/relationships/customXml" Target="../ink/ink4891.xml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65" Type="http://schemas.openxmlformats.org/officeDocument/2006/relationships/image" Target="../media/image1728.png"/><Relationship Id="rId190" Type="http://schemas.openxmlformats.org/officeDocument/2006/relationships/customXml" Target="../ink/ink4955.xml"/><Relationship Id="rId204" Type="http://schemas.openxmlformats.org/officeDocument/2006/relationships/customXml" Target="../ink/ink4962.xml"/><Relationship Id="rId225" Type="http://schemas.openxmlformats.org/officeDocument/2006/relationships/image" Target="../media/image1631.png"/><Relationship Id="rId246" Type="http://schemas.openxmlformats.org/officeDocument/2006/relationships/customXml" Target="../ink/ink4983.xml"/><Relationship Id="rId267" Type="http://schemas.openxmlformats.org/officeDocument/2006/relationships/image" Target="../media/image1680.png"/><Relationship Id="rId288" Type="http://schemas.openxmlformats.org/officeDocument/2006/relationships/customXml" Target="../ink/ink5004.xml"/><Relationship Id="rId106" Type="http://schemas.openxmlformats.org/officeDocument/2006/relationships/customXml" Target="../ink/ink4913.xml"/><Relationship Id="rId127" Type="http://schemas.openxmlformats.org/officeDocument/2006/relationships/image" Target="../media/image1495.png"/><Relationship Id="rId313" Type="http://schemas.openxmlformats.org/officeDocument/2006/relationships/image" Target="../media/image1702.png"/><Relationship Id="rId10" Type="http://schemas.openxmlformats.org/officeDocument/2006/relationships/customXml" Target="../ink/ink4865.xml"/><Relationship Id="rId31" Type="http://schemas.openxmlformats.org/officeDocument/2006/relationships/image" Target="../media/image1383.png"/><Relationship Id="rId52" Type="http://schemas.openxmlformats.org/officeDocument/2006/relationships/customXml" Target="../ink/ink4886.xml"/><Relationship Id="rId73" Type="http://schemas.openxmlformats.org/officeDocument/2006/relationships/image" Target="../media/image1415.png"/><Relationship Id="rId94" Type="http://schemas.openxmlformats.org/officeDocument/2006/relationships/customXml" Target="../ink/ink4907.xml"/><Relationship Id="rId148" Type="http://schemas.openxmlformats.org/officeDocument/2006/relationships/customXml" Target="../ink/ink4934.xml"/><Relationship Id="rId169" Type="http://schemas.openxmlformats.org/officeDocument/2006/relationships/image" Target="../media/image1555.png"/><Relationship Id="rId334" Type="http://schemas.openxmlformats.org/officeDocument/2006/relationships/customXml" Target="../ink/ink5027.xml"/><Relationship Id="rId355" Type="http://schemas.openxmlformats.org/officeDocument/2006/relationships/image" Target="../media/image1723.png"/><Relationship Id="rId4" Type="http://schemas.openxmlformats.org/officeDocument/2006/relationships/customXml" Target="../ink/ink4862.xml"/><Relationship Id="rId180" Type="http://schemas.openxmlformats.org/officeDocument/2006/relationships/customXml" Target="../ink/ink4950.xml"/><Relationship Id="rId215" Type="http://schemas.openxmlformats.org/officeDocument/2006/relationships/image" Target="../media/image1626.png"/><Relationship Id="rId236" Type="http://schemas.openxmlformats.org/officeDocument/2006/relationships/customXml" Target="../ink/ink4978.xml"/><Relationship Id="rId257" Type="http://schemas.openxmlformats.org/officeDocument/2006/relationships/image" Target="../media/image1675.png"/><Relationship Id="rId278" Type="http://schemas.openxmlformats.org/officeDocument/2006/relationships/customXml" Target="../ink/ink4999.xml"/><Relationship Id="rId303" Type="http://schemas.openxmlformats.org/officeDocument/2006/relationships/image" Target="../media/image1697.png"/><Relationship Id="rId42" Type="http://schemas.openxmlformats.org/officeDocument/2006/relationships/customXml" Target="../ink/ink4881.xml"/><Relationship Id="rId84" Type="http://schemas.openxmlformats.org/officeDocument/2006/relationships/customXml" Target="../ink/ink4902.xml"/><Relationship Id="rId138" Type="http://schemas.openxmlformats.org/officeDocument/2006/relationships/customXml" Target="../ink/ink4929.xml"/><Relationship Id="rId345" Type="http://schemas.openxmlformats.org/officeDocument/2006/relationships/image" Target="../media/image1718.png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107" Type="http://schemas.openxmlformats.org/officeDocument/2006/relationships/image" Target="../media/image1486.png"/><Relationship Id="rId289" Type="http://schemas.openxmlformats.org/officeDocument/2006/relationships/image" Target="../media/image1691.png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5017.xml"/><Relationship Id="rId356" Type="http://schemas.openxmlformats.org/officeDocument/2006/relationships/customXml" Target="../ink/ink5038.xml"/><Relationship Id="rId95" Type="http://schemas.openxmlformats.org/officeDocument/2006/relationships/image" Target="../media/image1480.png"/><Relationship Id="rId160" Type="http://schemas.openxmlformats.org/officeDocument/2006/relationships/customXml" Target="../ink/ink4940.xml"/><Relationship Id="rId216" Type="http://schemas.openxmlformats.org/officeDocument/2006/relationships/customXml" Target="../ink/ink4968.xml"/><Relationship Id="rId258" Type="http://schemas.openxmlformats.org/officeDocument/2006/relationships/customXml" Target="../ink/ink4989.xml"/><Relationship Id="rId22" Type="http://schemas.openxmlformats.org/officeDocument/2006/relationships/customXml" Target="../ink/ink4871.xml"/><Relationship Id="rId64" Type="http://schemas.openxmlformats.org/officeDocument/2006/relationships/customXml" Target="../ink/ink4892.xml"/><Relationship Id="rId118" Type="http://schemas.openxmlformats.org/officeDocument/2006/relationships/customXml" Target="../ink/ink4919.xml"/><Relationship Id="rId325" Type="http://schemas.openxmlformats.org/officeDocument/2006/relationships/image" Target="../media/image1708.png"/><Relationship Id="rId367" Type="http://schemas.openxmlformats.org/officeDocument/2006/relationships/image" Target="../media/image1729.png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5000.xml"/><Relationship Id="rId336" Type="http://schemas.openxmlformats.org/officeDocument/2006/relationships/customXml" Target="../ink/ink5028.xml"/><Relationship Id="rId75" Type="http://schemas.openxmlformats.org/officeDocument/2006/relationships/image" Target="../media/image1416.png"/><Relationship Id="rId140" Type="http://schemas.openxmlformats.org/officeDocument/2006/relationships/customXml" Target="../ink/ink4930.xml"/><Relationship Id="rId182" Type="http://schemas.openxmlformats.org/officeDocument/2006/relationships/customXml" Target="../ink/ink4951.xml"/><Relationship Id="rId6" Type="http://schemas.openxmlformats.org/officeDocument/2006/relationships/customXml" Target="../ink/ink4863.xml"/><Relationship Id="rId238" Type="http://schemas.openxmlformats.org/officeDocument/2006/relationships/customXml" Target="../ink/ink4979.xml"/><Relationship Id="rId291" Type="http://schemas.openxmlformats.org/officeDocument/2006/relationships/image" Target="../media/image1692.png"/><Relationship Id="rId305" Type="http://schemas.openxmlformats.org/officeDocument/2006/relationships/image" Target="../media/image1698.png"/><Relationship Id="rId347" Type="http://schemas.openxmlformats.org/officeDocument/2006/relationships/image" Target="../media/image1719.png"/><Relationship Id="rId44" Type="http://schemas.openxmlformats.org/officeDocument/2006/relationships/customXml" Target="../ink/ink4882.xml"/><Relationship Id="rId86" Type="http://schemas.openxmlformats.org/officeDocument/2006/relationships/customXml" Target="../ink/ink4903.xml"/><Relationship Id="rId151" Type="http://schemas.openxmlformats.org/officeDocument/2006/relationships/image" Target="../media/image1507.png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4990.xml"/><Relationship Id="rId316" Type="http://schemas.openxmlformats.org/officeDocument/2006/relationships/customXml" Target="../ink/ink5018.xml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4920.xml"/><Relationship Id="rId358" Type="http://schemas.openxmlformats.org/officeDocument/2006/relationships/customXml" Target="../ink/ink5039.xml"/><Relationship Id="rId162" Type="http://schemas.openxmlformats.org/officeDocument/2006/relationships/customXml" Target="../ink/ink4941.xml"/><Relationship Id="rId218" Type="http://schemas.openxmlformats.org/officeDocument/2006/relationships/customXml" Target="../ink/ink4969.xml"/><Relationship Id="rId271" Type="http://schemas.openxmlformats.org/officeDocument/2006/relationships/image" Target="../media/image1682.png"/><Relationship Id="rId24" Type="http://schemas.openxmlformats.org/officeDocument/2006/relationships/customXml" Target="../ink/ink4872.xml"/><Relationship Id="rId66" Type="http://schemas.openxmlformats.org/officeDocument/2006/relationships/customXml" Target="../ink/ink4893.xml"/><Relationship Id="rId131" Type="http://schemas.openxmlformats.org/officeDocument/2006/relationships/image" Target="../media/image1497.png"/><Relationship Id="rId327" Type="http://schemas.openxmlformats.org/officeDocument/2006/relationships/image" Target="../media/image1709.png"/><Relationship Id="rId369" Type="http://schemas.openxmlformats.org/officeDocument/2006/relationships/image" Target="../media/image1730.png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240" Type="http://schemas.openxmlformats.org/officeDocument/2006/relationships/customXml" Target="../ink/ink4980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4910.xml"/><Relationship Id="rId282" Type="http://schemas.openxmlformats.org/officeDocument/2006/relationships/customXml" Target="../ink/ink5001.xml"/><Relationship Id="rId338" Type="http://schemas.openxmlformats.org/officeDocument/2006/relationships/customXml" Target="../ink/ink5029.xml"/><Relationship Id="rId8" Type="http://schemas.openxmlformats.org/officeDocument/2006/relationships/customXml" Target="../ink/ink4864.xml"/><Relationship Id="rId142" Type="http://schemas.openxmlformats.org/officeDocument/2006/relationships/customXml" Target="../ink/ink4931.xml"/><Relationship Id="rId184" Type="http://schemas.openxmlformats.org/officeDocument/2006/relationships/customXml" Target="../ink/ink4952.xml"/><Relationship Id="rId251" Type="http://schemas.openxmlformats.org/officeDocument/2006/relationships/image" Target="../media/image1672.png"/><Relationship Id="rId46" Type="http://schemas.openxmlformats.org/officeDocument/2006/relationships/customXml" Target="../ink/ink4883.xml"/><Relationship Id="rId293" Type="http://schemas.openxmlformats.org/officeDocument/2006/relationships/image" Target="../media/image1693.png"/><Relationship Id="rId307" Type="http://schemas.openxmlformats.org/officeDocument/2006/relationships/image" Target="../media/image1699.png"/><Relationship Id="rId349" Type="http://schemas.openxmlformats.org/officeDocument/2006/relationships/image" Target="../media/image1720.png"/><Relationship Id="rId88" Type="http://schemas.openxmlformats.org/officeDocument/2006/relationships/customXml" Target="../ink/ink4904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5040.xml"/><Relationship Id="rId220" Type="http://schemas.openxmlformats.org/officeDocument/2006/relationships/customXml" Target="../ink/ink4970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99" Type="http://schemas.openxmlformats.org/officeDocument/2006/relationships/image" Target="../media/image1696.png"/><Relationship Id="rId21" Type="http://schemas.openxmlformats.org/officeDocument/2006/relationships/image" Target="../media/image137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24" Type="http://schemas.openxmlformats.org/officeDocument/2006/relationships/customXml" Target="../ink/ink5206.xml"/><Relationship Id="rId366" Type="http://schemas.openxmlformats.org/officeDocument/2006/relationships/customXml" Target="../ink/ink5227.xml"/><Relationship Id="rId170" Type="http://schemas.openxmlformats.org/officeDocument/2006/relationships/customXml" Target="../ink/ink5129.xml"/><Relationship Id="rId226" Type="http://schemas.openxmlformats.org/officeDocument/2006/relationships/customXml" Target="../ink/ink5157.xml"/><Relationship Id="rId268" Type="http://schemas.openxmlformats.org/officeDocument/2006/relationships/customXml" Target="../ink/ink5178.xml"/><Relationship Id="rId32" Type="http://schemas.openxmlformats.org/officeDocument/2006/relationships/customXml" Target="../ink/ink5060.xml"/><Relationship Id="rId74" Type="http://schemas.openxmlformats.org/officeDocument/2006/relationships/customXml" Target="../ink/ink5081.xml"/><Relationship Id="rId128" Type="http://schemas.openxmlformats.org/officeDocument/2006/relationships/customXml" Target="../ink/ink5108.xml"/><Relationship Id="rId335" Type="http://schemas.openxmlformats.org/officeDocument/2006/relationships/image" Target="../media/image1745.png"/><Relationship Id="rId377" Type="http://schemas.openxmlformats.org/officeDocument/2006/relationships/image" Target="../media/image1766.png"/><Relationship Id="rId5" Type="http://schemas.openxmlformats.org/officeDocument/2006/relationships/image" Target="../media/image1370.png"/><Relationship Id="rId181" Type="http://schemas.openxmlformats.org/officeDocument/2006/relationships/image" Target="../media/image1561.png"/><Relationship Id="rId237" Type="http://schemas.openxmlformats.org/officeDocument/2006/relationships/image" Target="../media/image1637.png"/><Relationship Id="rId402" Type="http://schemas.openxmlformats.org/officeDocument/2006/relationships/customXml" Target="../ink/ink5245.xml"/><Relationship Id="rId279" Type="http://schemas.openxmlformats.org/officeDocument/2006/relationships/image" Target="../media/image1686.png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290" Type="http://schemas.openxmlformats.org/officeDocument/2006/relationships/customXml" Target="../ink/ink5189.xml"/><Relationship Id="rId304" Type="http://schemas.openxmlformats.org/officeDocument/2006/relationships/customXml" Target="../ink/ink5196.xml"/><Relationship Id="rId346" Type="http://schemas.openxmlformats.org/officeDocument/2006/relationships/customXml" Target="../ink/ink5217.xml"/><Relationship Id="rId388" Type="http://schemas.openxmlformats.org/officeDocument/2006/relationships/customXml" Target="../ink/ink5238.xml"/><Relationship Id="rId85" Type="http://schemas.openxmlformats.org/officeDocument/2006/relationships/image" Target="../media/image1475.png"/><Relationship Id="rId150" Type="http://schemas.openxmlformats.org/officeDocument/2006/relationships/customXml" Target="../ink/ink5119.xml"/><Relationship Id="rId192" Type="http://schemas.openxmlformats.org/officeDocument/2006/relationships/customXml" Target="../ink/ink5140.xml"/><Relationship Id="rId206" Type="http://schemas.openxmlformats.org/officeDocument/2006/relationships/customXml" Target="../ink/ink5147.xml"/><Relationship Id="rId413" Type="http://schemas.openxmlformats.org/officeDocument/2006/relationships/image" Target="../media/image1784.png"/><Relationship Id="rId248" Type="http://schemas.openxmlformats.org/officeDocument/2006/relationships/customXml" Target="../ink/ink5168.xml"/><Relationship Id="rId12" Type="http://schemas.openxmlformats.org/officeDocument/2006/relationships/customXml" Target="../ink/ink5050.xml"/><Relationship Id="rId108" Type="http://schemas.openxmlformats.org/officeDocument/2006/relationships/customXml" Target="../ink/ink5098.xml"/><Relationship Id="rId315" Type="http://schemas.openxmlformats.org/officeDocument/2006/relationships/image" Target="../media/image1736.png"/><Relationship Id="rId357" Type="http://schemas.openxmlformats.org/officeDocument/2006/relationships/image" Target="../media/image1756.png"/><Relationship Id="rId54" Type="http://schemas.openxmlformats.org/officeDocument/2006/relationships/customXml" Target="../ink/ink5071.xml"/><Relationship Id="rId96" Type="http://schemas.openxmlformats.org/officeDocument/2006/relationships/customXml" Target="../ink/ink5092.xml"/><Relationship Id="rId161" Type="http://schemas.openxmlformats.org/officeDocument/2006/relationships/image" Target="../media/image1551.png"/><Relationship Id="rId217" Type="http://schemas.openxmlformats.org/officeDocument/2006/relationships/image" Target="../media/image1627.png"/><Relationship Id="rId399" Type="http://schemas.openxmlformats.org/officeDocument/2006/relationships/image" Target="../media/image1777.png"/><Relationship Id="rId259" Type="http://schemas.openxmlformats.org/officeDocument/2006/relationships/image" Target="../media/image1676.png"/><Relationship Id="rId424" Type="http://schemas.openxmlformats.org/officeDocument/2006/relationships/customXml" Target="../ink/ink5256.xml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270" Type="http://schemas.openxmlformats.org/officeDocument/2006/relationships/customXml" Target="../ink/ink5179.xml"/><Relationship Id="rId326" Type="http://schemas.openxmlformats.org/officeDocument/2006/relationships/customXml" Target="../ink/ink5207.xml"/><Relationship Id="rId65" Type="http://schemas.openxmlformats.org/officeDocument/2006/relationships/image" Target="../media/image1411.png"/><Relationship Id="rId130" Type="http://schemas.openxmlformats.org/officeDocument/2006/relationships/customXml" Target="../ink/ink5109.xml"/><Relationship Id="rId368" Type="http://schemas.openxmlformats.org/officeDocument/2006/relationships/customXml" Target="../ink/ink5228.xml"/><Relationship Id="rId172" Type="http://schemas.openxmlformats.org/officeDocument/2006/relationships/customXml" Target="../ink/ink5130.xml"/><Relationship Id="rId228" Type="http://schemas.openxmlformats.org/officeDocument/2006/relationships/customXml" Target="../ink/ink5158.xml"/><Relationship Id="rId281" Type="http://schemas.openxmlformats.org/officeDocument/2006/relationships/image" Target="../media/image1687.png"/><Relationship Id="rId337" Type="http://schemas.openxmlformats.org/officeDocument/2006/relationships/image" Target="../media/image1746.png"/><Relationship Id="rId34" Type="http://schemas.openxmlformats.org/officeDocument/2006/relationships/customXml" Target="../ink/ink5061.xml"/><Relationship Id="rId76" Type="http://schemas.openxmlformats.org/officeDocument/2006/relationships/customXml" Target="../ink/ink5082.xml"/><Relationship Id="rId141" Type="http://schemas.openxmlformats.org/officeDocument/2006/relationships/image" Target="../media/image1502.png"/><Relationship Id="rId379" Type="http://schemas.openxmlformats.org/officeDocument/2006/relationships/image" Target="../media/image1767.png"/><Relationship Id="rId7" Type="http://schemas.openxmlformats.org/officeDocument/2006/relationships/image" Target="../media/image1371.png"/><Relationship Id="rId183" Type="http://schemas.openxmlformats.org/officeDocument/2006/relationships/image" Target="../media/image1562.png"/><Relationship Id="rId239" Type="http://schemas.openxmlformats.org/officeDocument/2006/relationships/image" Target="../media/image1638.png"/><Relationship Id="rId390" Type="http://schemas.openxmlformats.org/officeDocument/2006/relationships/customXml" Target="../ink/ink5239.xml"/><Relationship Id="rId404" Type="http://schemas.openxmlformats.org/officeDocument/2006/relationships/customXml" Target="../ink/ink5246.xml"/><Relationship Id="rId250" Type="http://schemas.openxmlformats.org/officeDocument/2006/relationships/customXml" Target="../ink/ink5169.xml"/><Relationship Id="rId292" Type="http://schemas.openxmlformats.org/officeDocument/2006/relationships/customXml" Target="../ink/ink5190.xml"/><Relationship Id="rId306" Type="http://schemas.openxmlformats.org/officeDocument/2006/relationships/customXml" Target="../ink/ink5197.xml"/><Relationship Id="rId45" Type="http://schemas.openxmlformats.org/officeDocument/2006/relationships/image" Target="../media/image1390.png"/><Relationship Id="rId87" Type="http://schemas.openxmlformats.org/officeDocument/2006/relationships/image" Target="../media/image1476.png"/><Relationship Id="rId110" Type="http://schemas.openxmlformats.org/officeDocument/2006/relationships/customXml" Target="../ink/ink5099.xml"/><Relationship Id="rId348" Type="http://schemas.openxmlformats.org/officeDocument/2006/relationships/customXml" Target="../ink/ink5218.xml"/><Relationship Id="rId152" Type="http://schemas.openxmlformats.org/officeDocument/2006/relationships/customXml" Target="../ink/ink5120.xml"/><Relationship Id="rId194" Type="http://schemas.openxmlformats.org/officeDocument/2006/relationships/customXml" Target="../ink/ink5141.xml"/><Relationship Id="rId208" Type="http://schemas.openxmlformats.org/officeDocument/2006/relationships/customXml" Target="../ink/ink5148.xml"/><Relationship Id="rId415" Type="http://schemas.openxmlformats.org/officeDocument/2006/relationships/image" Target="../media/image1785.png"/><Relationship Id="rId261" Type="http://schemas.openxmlformats.org/officeDocument/2006/relationships/image" Target="../media/image1677.png"/><Relationship Id="rId14" Type="http://schemas.openxmlformats.org/officeDocument/2006/relationships/customXml" Target="../ink/ink5051.xml"/><Relationship Id="rId56" Type="http://schemas.openxmlformats.org/officeDocument/2006/relationships/customXml" Target="../ink/ink5072.xml"/><Relationship Id="rId317" Type="http://schemas.openxmlformats.org/officeDocument/2006/relationships/image" Target="../media/image1737.png"/><Relationship Id="rId359" Type="http://schemas.openxmlformats.org/officeDocument/2006/relationships/image" Target="../media/image1757.png"/><Relationship Id="rId98" Type="http://schemas.openxmlformats.org/officeDocument/2006/relationships/customXml" Target="../ink/ink5093.xml"/><Relationship Id="rId121" Type="http://schemas.openxmlformats.org/officeDocument/2006/relationships/image" Target="../media/image1492.png"/><Relationship Id="rId163" Type="http://schemas.openxmlformats.org/officeDocument/2006/relationships/image" Target="../media/image1552.png"/><Relationship Id="rId219" Type="http://schemas.openxmlformats.org/officeDocument/2006/relationships/image" Target="../media/image1628.png"/><Relationship Id="rId370" Type="http://schemas.openxmlformats.org/officeDocument/2006/relationships/customXml" Target="../ink/ink5229.xml"/><Relationship Id="rId426" Type="http://schemas.openxmlformats.org/officeDocument/2006/relationships/customXml" Target="../ink/ink5257.xml"/><Relationship Id="rId230" Type="http://schemas.openxmlformats.org/officeDocument/2006/relationships/customXml" Target="../ink/ink5159.xml"/><Relationship Id="rId25" Type="http://schemas.openxmlformats.org/officeDocument/2006/relationships/image" Target="../media/image1380.png"/><Relationship Id="rId67" Type="http://schemas.openxmlformats.org/officeDocument/2006/relationships/image" Target="../media/image1412.png"/><Relationship Id="rId272" Type="http://schemas.openxmlformats.org/officeDocument/2006/relationships/customXml" Target="../ink/ink5180.xml"/><Relationship Id="rId328" Type="http://schemas.openxmlformats.org/officeDocument/2006/relationships/customXml" Target="../ink/ink5208.xml"/><Relationship Id="rId132" Type="http://schemas.openxmlformats.org/officeDocument/2006/relationships/customXml" Target="../ink/ink5110.xml"/><Relationship Id="rId174" Type="http://schemas.openxmlformats.org/officeDocument/2006/relationships/customXml" Target="../ink/ink5131.xml"/><Relationship Id="rId381" Type="http://schemas.openxmlformats.org/officeDocument/2006/relationships/image" Target="../media/image1768.png"/><Relationship Id="rId241" Type="http://schemas.openxmlformats.org/officeDocument/2006/relationships/image" Target="../media/image1639.png"/><Relationship Id="rId36" Type="http://schemas.openxmlformats.org/officeDocument/2006/relationships/customXml" Target="../ink/ink5062.xml"/><Relationship Id="rId283" Type="http://schemas.openxmlformats.org/officeDocument/2006/relationships/image" Target="../media/image1688.png"/><Relationship Id="rId339" Type="http://schemas.openxmlformats.org/officeDocument/2006/relationships/image" Target="../media/image1747.png"/><Relationship Id="rId78" Type="http://schemas.openxmlformats.org/officeDocument/2006/relationships/customXml" Target="../ink/ink5083.xml"/><Relationship Id="rId101" Type="http://schemas.openxmlformats.org/officeDocument/2006/relationships/image" Target="../media/image1483.png"/><Relationship Id="rId143" Type="http://schemas.openxmlformats.org/officeDocument/2006/relationships/image" Target="../media/image1503.png"/><Relationship Id="rId185" Type="http://schemas.openxmlformats.org/officeDocument/2006/relationships/image" Target="../media/image1563.png"/><Relationship Id="rId350" Type="http://schemas.openxmlformats.org/officeDocument/2006/relationships/customXml" Target="../ink/ink5219.xml"/><Relationship Id="rId406" Type="http://schemas.openxmlformats.org/officeDocument/2006/relationships/customXml" Target="../ink/ink5247.xml"/><Relationship Id="rId9" Type="http://schemas.openxmlformats.org/officeDocument/2006/relationships/image" Target="../media/image1372.png"/><Relationship Id="rId210" Type="http://schemas.openxmlformats.org/officeDocument/2006/relationships/customXml" Target="../ink/ink5149.xml"/><Relationship Id="rId392" Type="http://schemas.openxmlformats.org/officeDocument/2006/relationships/customXml" Target="../ink/ink5240.xml"/><Relationship Id="rId252" Type="http://schemas.openxmlformats.org/officeDocument/2006/relationships/customXml" Target="../ink/ink5170.xml"/><Relationship Id="rId294" Type="http://schemas.openxmlformats.org/officeDocument/2006/relationships/customXml" Target="../ink/ink5191.xml"/><Relationship Id="rId308" Type="http://schemas.openxmlformats.org/officeDocument/2006/relationships/customXml" Target="../ink/ink5198.xml"/><Relationship Id="rId47" Type="http://schemas.openxmlformats.org/officeDocument/2006/relationships/image" Target="../media/image1391.png"/><Relationship Id="rId89" Type="http://schemas.openxmlformats.org/officeDocument/2006/relationships/image" Target="../media/image1477.png"/><Relationship Id="rId112" Type="http://schemas.openxmlformats.org/officeDocument/2006/relationships/customXml" Target="../ink/ink5100.xml"/><Relationship Id="rId154" Type="http://schemas.openxmlformats.org/officeDocument/2006/relationships/customXml" Target="../ink/ink5121.xml"/><Relationship Id="rId361" Type="http://schemas.openxmlformats.org/officeDocument/2006/relationships/image" Target="../media/image1758.png"/><Relationship Id="rId196" Type="http://schemas.openxmlformats.org/officeDocument/2006/relationships/customXml" Target="../ink/ink5142.xml"/><Relationship Id="rId417" Type="http://schemas.openxmlformats.org/officeDocument/2006/relationships/image" Target="../media/image1786.png"/><Relationship Id="rId16" Type="http://schemas.openxmlformats.org/officeDocument/2006/relationships/customXml" Target="../ink/ink5052.xml"/><Relationship Id="rId221" Type="http://schemas.openxmlformats.org/officeDocument/2006/relationships/image" Target="../media/image1629.png"/><Relationship Id="rId263" Type="http://schemas.openxmlformats.org/officeDocument/2006/relationships/image" Target="../media/image1678.png"/><Relationship Id="rId319" Type="http://schemas.openxmlformats.org/officeDocument/2006/relationships/image" Target="../media/image1738.png"/><Relationship Id="rId58" Type="http://schemas.openxmlformats.org/officeDocument/2006/relationships/customXml" Target="../ink/ink5073.xml"/><Relationship Id="rId123" Type="http://schemas.openxmlformats.org/officeDocument/2006/relationships/image" Target="../media/image1493.png"/><Relationship Id="rId330" Type="http://schemas.openxmlformats.org/officeDocument/2006/relationships/customXml" Target="../ink/ink5209.xml"/><Relationship Id="rId165" Type="http://schemas.openxmlformats.org/officeDocument/2006/relationships/image" Target="../media/image1553.png"/><Relationship Id="rId372" Type="http://schemas.openxmlformats.org/officeDocument/2006/relationships/customXml" Target="../ink/ink5230.xml"/><Relationship Id="rId428" Type="http://schemas.openxmlformats.org/officeDocument/2006/relationships/customXml" Target="../ink/ink5258.xml"/><Relationship Id="rId232" Type="http://schemas.openxmlformats.org/officeDocument/2006/relationships/customXml" Target="../ink/ink5160.xml"/><Relationship Id="rId274" Type="http://schemas.openxmlformats.org/officeDocument/2006/relationships/customXml" Target="../ink/ink5181.xml"/><Relationship Id="rId27" Type="http://schemas.openxmlformats.org/officeDocument/2006/relationships/image" Target="../media/image1381.png"/><Relationship Id="rId69" Type="http://schemas.openxmlformats.org/officeDocument/2006/relationships/image" Target="../media/image1413.png"/><Relationship Id="rId134" Type="http://schemas.openxmlformats.org/officeDocument/2006/relationships/customXml" Target="../ink/ink5111.xml"/><Relationship Id="rId80" Type="http://schemas.openxmlformats.org/officeDocument/2006/relationships/customXml" Target="../ink/ink5084.xml"/><Relationship Id="rId176" Type="http://schemas.openxmlformats.org/officeDocument/2006/relationships/customXml" Target="../ink/ink5132.xml"/><Relationship Id="rId341" Type="http://schemas.openxmlformats.org/officeDocument/2006/relationships/image" Target="../media/image1748.png"/><Relationship Id="rId383" Type="http://schemas.openxmlformats.org/officeDocument/2006/relationships/image" Target="../media/image1769.png"/><Relationship Id="rId201" Type="http://schemas.openxmlformats.org/officeDocument/2006/relationships/image" Target="../media/image1571.png"/><Relationship Id="rId243" Type="http://schemas.openxmlformats.org/officeDocument/2006/relationships/image" Target="../media/image1640.png"/><Relationship Id="rId285" Type="http://schemas.openxmlformats.org/officeDocument/2006/relationships/image" Target="../media/image1689.png"/><Relationship Id="rId38" Type="http://schemas.openxmlformats.org/officeDocument/2006/relationships/customXml" Target="../ink/ink5063.xml"/><Relationship Id="rId103" Type="http://schemas.openxmlformats.org/officeDocument/2006/relationships/image" Target="../media/image1484.png"/><Relationship Id="rId310" Type="http://schemas.openxmlformats.org/officeDocument/2006/relationships/customXml" Target="../ink/ink5199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87" Type="http://schemas.openxmlformats.org/officeDocument/2006/relationships/image" Target="../media/image1564.png"/><Relationship Id="rId352" Type="http://schemas.openxmlformats.org/officeDocument/2006/relationships/customXml" Target="../ink/ink5220.xml"/><Relationship Id="rId394" Type="http://schemas.openxmlformats.org/officeDocument/2006/relationships/customXml" Target="../ink/ink5241.xml"/><Relationship Id="rId408" Type="http://schemas.openxmlformats.org/officeDocument/2006/relationships/customXml" Target="../ink/ink5248.xml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5150.xml"/><Relationship Id="rId233" Type="http://schemas.openxmlformats.org/officeDocument/2006/relationships/image" Target="../media/image1635.png"/><Relationship Id="rId254" Type="http://schemas.openxmlformats.org/officeDocument/2006/relationships/customXml" Target="../ink/ink5171.xml"/><Relationship Id="rId28" Type="http://schemas.openxmlformats.org/officeDocument/2006/relationships/customXml" Target="../ink/ink5058.xml"/><Relationship Id="rId49" Type="http://schemas.openxmlformats.org/officeDocument/2006/relationships/image" Target="../media/image1392.png"/><Relationship Id="rId114" Type="http://schemas.openxmlformats.org/officeDocument/2006/relationships/customXml" Target="../ink/ink5101.xml"/><Relationship Id="rId275" Type="http://schemas.openxmlformats.org/officeDocument/2006/relationships/image" Target="../media/image1684.png"/><Relationship Id="rId296" Type="http://schemas.openxmlformats.org/officeDocument/2006/relationships/customXml" Target="../ink/ink5192.xml"/><Relationship Id="rId300" Type="http://schemas.openxmlformats.org/officeDocument/2006/relationships/customXml" Target="../ink/ink5194.xml"/><Relationship Id="rId60" Type="http://schemas.openxmlformats.org/officeDocument/2006/relationships/customXml" Target="../ink/ink5074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56" Type="http://schemas.openxmlformats.org/officeDocument/2006/relationships/customXml" Target="../ink/ink5122.xml"/><Relationship Id="rId177" Type="http://schemas.openxmlformats.org/officeDocument/2006/relationships/image" Target="../media/image1559.png"/><Relationship Id="rId198" Type="http://schemas.openxmlformats.org/officeDocument/2006/relationships/customXml" Target="../ink/ink5143.xml"/><Relationship Id="rId321" Type="http://schemas.openxmlformats.org/officeDocument/2006/relationships/image" Target="../media/image1739.png"/><Relationship Id="rId342" Type="http://schemas.openxmlformats.org/officeDocument/2006/relationships/customXml" Target="../ink/ink5215.xml"/><Relationship Id="rId363" Type="http://schemas.openxmlformats.org/officeDocument/2006/relationships/image" Target="../media/image1759.png"/><Relationship Id="rId384" Type="http://schemas.openxmlformats.org/officeDocument/2006/relationships/customXml" Target="../ink/ink5236.xml"/><Relationship Id="rId419" Type="http://schemas.openxmlformats.org/officeDocument/2006/relationships/image" Target="../media/image1787.png"/><Relationship Id="rId202" Type="http://schemas.openxmlformats.org/officeDocument/2006/relationships/customXml" Target="../ink/ink5145.xml"/><Relationship Id="rId223" Type="http://schemas.openxmlformats.org/officeDocument/2006/relationships/image" Target="../media/image1630.png"/><Relationship Id="rId244" Type="http://schemas.openxmlformats.org/officeDocument/2006/relationships/customXml" Target="../ink/ink5166.xml"/><Relationship Id="rId18" Type="http://schemas.openxmlformats.org/officeDocument/2006/relationships/customXml" Target="../ink/ink5053.xml"/><Relationship Id="rId39" Type="http://schemas.openxmlformats.org/officeDocument/2006/relationships/image" Target="../media/image1387.png"/><Relationship Id="rId265" Type="http://schemas.openxmlformats.org/officeDocument/2006/relationships/image" Target="../media/image1679.png"/><Relationship Id="rId286" Type="http://schemas.openxmlformats.org/officeDocument/2006/relationships/customXml" Target="../ink/ink5187.xml"/><Relationship Id="rId50" Type="http://schemas.openxmlformats.org/officeDocument/2006/relationships/customXml" Target="../ink/ink5069.xml"/><Relationship Id="rId104" Type="http://schemas.openxmlformats.org/officeDocument/2006/relationships/customXml" Target="../ink/ink5096.xml"/><Relationship Id="rId125" Type="http://schemas.openxmlformats.org/officeDocument/2006/relationships/image" Target="../media/image1494.png"/><Relationship Id="rId146" Type="http://schemas.openxmlformats.org/officeDocument/2006/relationships/customXml" Target="../ink/ink5117.xml"/><Relationship Id="rId167" Type="http://schemas.openxmlformats.org/officeDocument/2006/relationships/image" Target="../media/image1554.png"/><Relationship Id="rId188" Type="http://schemas.openxmlformats.org/officeDocument/2006/relationships/customXml" Target="../ink/ink5138.xml"/><Relationship Id="rId311" Type="http://schemas.openxmlformats.org/officeDocument/2006/relationships/image" Target="../media/image1734.png"/><Relationship Id="rId332" Type="http://schemas.openxmlformats.org/officeDocument/2006/relationships/customXml" Target="../ink/ink5210.xml"/><Relationship Id="rId353" Type="http://schemas.openxmlformats.org/officeDocument/2006/relationships/image" Target="../media/image1754.png"/><Relationship Id="rId374" Type="http://schemas.openxmlformats.org/officeDocument/2006/relationships/customXml" Target="../ink/ink5231.xml"/><Relationship Id="rId395" Type="http://schemas.openxmlformats.org/officeDocument/2006/relationships/image" Target="../media/image1775.png"/><Relationship Id="rId409" Type="http://schemas.openxmlformats.org/officeDocument/2006/relationships/image" Target="../media/image1782.png"/><Relationship Id="rId71" Type="http://schemas.openxmlformats.org/officeDocument/2006/relationships/image" Target="../media/image1414.png"/><Relationship Id="rId92" Type="http://schemas.openxmlformats.org/officeDocument/2006/relationships/customXml" Target="../ink/ink5090.xml"/><Relationship Id="rId213" Type="http://schemas.openxmlformats.org/officeDocument/2006/relationships/image" Target="../media/image1606.png"/><Relationship Id="rId234" Type="http://schemas.openxmlformats.org/officeDocument/2006/relationships/customXml" Target="../ink/ink5161.xml"/><Relationship Id="rId420" Type="http://schemas.openxmlformats.org/officeDocument/2006/relationships/customXml" Target="../ink/ink5254.xml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382.png"/><Relationship Id="rId255" Type="http://schemas.openxmlformats.org/officeDocument/2006/relationships/image" Target="../media/image1674.png"/><Relationship Id="rId276" Type="http://schemas.openxmlformats.org/officeDocument/2006/relationships/customXml" Target="../ink/ink5182.xml"/><Relationship Id="rId297" Type="http://schemas.openxmlformats.org/officeDocument/2006/relationships/image" Target="../media/image1695.png"/><Relationship Id="rId40" Type="http://schemas.openxmlformats.org/officeDocument/2006/relationships/customXml" Target="../ink/ink5064.xml"/><Relationship Id="rId115" Type="http://schemas.openxmlformats.org/officeDocument/2006/relationships/image" Target="../media/image1489.png"/><Relationship Id="rId136" Type="http://schemas.openxmlformats.org/officeDocument/2006/relationships/customXml" Target="../ink/ink5112.xml"/><Relationship Id="rId157" Type="http://schemas.openxmlformats.org/officeDocument/2006/relationships/image" Target="../media/image1510.png"/><Relationship Id="rId178" Type="http://schemas.openxmlformats.org/officeDocument/2006/relationships/customXml" Target="../ink/ink5133.xml"/><Relationship Id="rId301" Type="http://schemas.openxmlformats.org/officeDocument/2006/relationships/image" Target="../media/image1669.png"/><Relationship Id="rId322" Type="http://schemas.openxmlformats.org/officeDocument/2006/relationships/customXml" Target="../ink/ink5205.xml"/><Relationship Id="rId343" Type="http://schemas.openxmlformats.org/officeDocument/2006/relationships/image" Target="../media/image1749.png"/><Relationship Id="rId364" Type="http://schemas.openxmlformats.org/officeDocument/2006/relationships/customXml" Target="../ink/ink5226.xml"/><Relationship Id="rId61" Type="http://schemas.openxmlformats.org/officeDocument/2006/relationships/image" Target="../media/image1398.png"/><Relationship Id="rId82" Type="http://schemas.openxmlformats.org/officeDocument/2006/relationships/customXml" Target="../ink/ink5085.xml"/><Relationship Id="rId199" Type="http://schemas.openxmlformats.org/officeDocument/2006/relationships/image" Target="../media/image1570.png"/><Relationship Id="rId203" Type="http://schemas.openxmlformats.org/officeDocument/2006/relationships/image" Target="../media/image1533.png"/><Relationship Id="rId385" Type="http://schemas.openxmlformats.org/officeDocument/2006/relationships/image" Target="../media/image1770.png"/><Relationship Id="rId19" Type="http://schemas.openxmlformats.org/officeDocument/2006/relationships/image" Target="../media/image1377.png"/><Relationship Id="rId224" Type="http://schemas.openxmlformats.org/officeDocument/2006/relationships/customXml" Target="../ink/ink5156.xml"/><Relationship Id="rId245" Type="http://schemas.openxmlformats.org/officeDocument/2006/relationships/image" Target="../media/image1641.png"/><Relationship Id="rId266" Type="http://schemas.openxmlformats.org/officeDocument/2006/relationships/customXml" Target="../ink/ink5177.xml"/><Relationship Id="rId287" Type="http://schemas.openxmlformats.org/officeDocument/2006/relationships/image" Target="../media/image1690.png"/><Relationship Id="rId410" Type="http://schemas.openxmlformats.org/officeDocument/2006/relationships/customXml" Target="../ink/ink5249.xml"/><Relationship Id="rId30" Type="http://schemas.openxmlformats.org/officeDocument/2006/relationships/customXml" Target="../ink/ink5059.xml"/><Relationship Id="rId105" Type="http://schemas.openxmlformats.org/officeDocument/2006/relationships/image" Target="../media/image1485.png"/><Relationship Id="rId126" Type="http://schemas.openxmlformats.org/officeDocument/2006/relationships/customXml" Target="../ink/ink5107.xml"/><Relationship Id="rId147" Type="http://schemas.openxmlformats.org/officeDocument/2006/relationships/image" Target="../media/image1505.png"/><Relationship Id="rId168" Type="http://schemas.openxmlformats.org/officeDocument/2006/relationships/customXml" Target="../ink/ink5128.xml"/><Relationship Id="rId312" Type="http://schemas.openxmlformats.org/officeDocument/2006/relationships/customXml" Target="../ink/ink5200.xml"/><Relationship Id="rId333" Type="http://schemas.openxmlformats.org/officeDocument/2006/relationships/image" Target="../media/image1744.png"/><Relationship Id="rId354" Type="http://schemas.openxmlformats.org/officeDocument/2006/relationships/customXml" Target="../ink/ink5221.xml"/><Relationship Id="rId51" Type="http://schemas.openxmlformats.org/officeDocument/2006/relationships/image" Target="../media/image1393.png"/><Relationship Id="rId72" Type="http://schemas.openxmlformats.org/officeDocument/2006/relationships/customXml" Target="../ink/ink5080.xml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75" Type="http://schemas.openxmlformats.org/officeDocument/2006/relationships/image" Target="../media/image1765.png"/><Relationship Id="rId396" Type="http://schemas.openxmlformats.org/officeDocument/2006/relationships/customXml" Target="../ink/ink5242.xml"/><Relationship Id="rId3" Type="http://schemas.openxmlformats.org/officeDocument/2006/relationships/image" Target="../media/image1.png"/><Relationship Id="rId214" Type="http://schemas.openxmlformats.org/officeDocument/2006/relationships/customXml" Target="../ink/ink5151.xml"/><Relationship Id="rId235" Type="http://schemas.openxmlformats.org/officeDocument/2006/relationships/image" Target="../media/image1636.png"/><Relationship Id="rId256" Type="http://schemas.openxmlformats.org/officeDocument/2006/relationships/customXml" Target="../ink/ink5172.xml"/><Relationship Id="rId277" Type="http://schemas.openxmlformats.org/officeDocument/2006/relationships/image" Target="../media/image1685.png"/><Relationship Id="rId298" Type="http://schemas.openxmlformats.org/officeDocument/2006/relationships/customXml" Target="../ink/ink5193.xml"/><Relationship Id="rId400" Type="http://schemas.openxmlformats.org/officeDocument/2006/relationships/customXml" Target="../ink/ink5244.xml"/><Relationship Id="rId421" Type="http://schemas.openxmlformats.org/officeDocument/2006/relationships/image" Target="../media/image1788.png"/><Relationship Id="rId116" Type="http://schemas.openxmlformats.org/officeDocument/2006/relationships/customXml" Target="../ink/ink5102.xml"/><Relationship Id="rId137" Type="http://schemas.openxmlformats.org/officeDocument/2006/relationships/image" Target="../media/image1500.png"/><Relationship Id="rId158" Type="http://schemas.openxmlformats.org/officeDocument/2006/relationships/customXml" Target="../ink/ink5123.xml"/><Relationship Id="rId302" Type="http://schemas.openxmlformats.org/officeDocument/2006/relationships/customXml" Target="../ink/ink5195.xml"/><Relationship Id="rId323" Type="http://schemas.openxmlformats.org/officeDocument/2006/relationships/image" Target="../media/image1740.png"/><Relationship Id="rId344" Type="http://schemas.openxmlformats.org/officeDocument/2006/relationships/customXml" Target="../ink/ink5216.xml"/><Relationship Id="rId20" Type="http://schemas.openxmlformats.org/officeDocument/2006/relationships/customXml" Target="../ink/ink5054.xml"/><Relationship Id="rId41" Type="http://schemas.openxmlformats.org/officeDocument/2006/relationships/image" Target="../media/image1388.png"/><Relationship Id="rId62" Type="http://schemas.openxmlformats.org/officeDocument/2006/relationships/customXml" Target="../ink/ink5075.xml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65" Type="http://schemas.openxmlformats.org/officeDocument/2006/relationships/image" Target="../media/image1760.png"/><Relationship Id="rId386" Type="http://schemas.openxmlformats.org/officeDocument/2006/relationships/customXml" Target="../ink/ink5237.xml"/><Relationship Id="rId190" Type="http://schemas.openxmlformats.org/officeDocument/2006/relationships/customXml" Target="../ink/ink5139.xml"/><Relationship Id="rId204" Type="http://schemas.openxmlformats.org/officeDocument/2006/relationships/customXml" Target="../ink/ink5146.xml"/><Relationship Id="rId225" Type="http://schemas.openxmlformats.org/officeDocument/2006/relationships/image" Target="../media/image1631.png"/><Relationship Id="rId246" Type="http://schemas.openxmlformats.org/officeDocument/2006/relationships/customXml" Target="../ink/ink5167.xml"/><Relationship Id="rId267" Type="http://schemas.openxmlformats.org/officeDocument/2006/relationships/image" Target="../media/image1680.png"/><Relationship Id="rId288" Type="http://schemas.openxmlformats.org/officeDocument/2006/relationships/customXml" Target="../ink/ink5188.xml"/><Relationship Id="rId411" Type="http://schemas.openxmlformats.org/officeDocument/2006/relationships/image" Target="../media/image1783.png"/><Relationship Id="rId106" Type="http://schemas.openxmlformats.org/officeDocument/2006/relationships/customXml" Target="../ink/ink5097.xml"/><Relationship Id="rId127" Type="http://schemas.openxmlformats.org/officeDocument/2006/relationships/image" Target="../media/image1495.png"/><Relationship Id="rId313" Type="http://schemas.openxmlformats.org/officeDocument/2006/relationships/image" Target="../media/image1735.png"/><Relationship Id="rId10" Type="http://schemas.openxmlformats.org/officeDocument/2006/relationships/customXml" Target="../ink/ink5049.xml"/><Relationship Id="rId31" Type="http://schemas.openxmlformats.org/officeDocument/2006/relationships/image" Target="../media/image1383.png"/><Relationship Id="rId52" Type="http://schemas.openxmlformats.org/officeDocument/2006/relationships/customXml" Target="../ink/ink5070.xml"/><Relationship Id="rId73" Type="http://schemas.openxmlformats.org/officeDocument/2006/relationships/image" Target="../media/image1415.png"/><Relationship Id="rId94" Type="http://schemas.openxmlformats.org/officeDocument/2006/relationships/customXml" Target="../ink/ink5091.xml"/><Relationship Id="rId148" Type="http://schemas.openxmlformats.org/officeDocument/2006/relationships/customXml" Target="../ink/ink5118.xml"/><Relationship Id="rId169" Type="http://schemas.openxmlformats.org/officeDocument/2006/relationships/image" Target="../media/image1555.png"/><Relationship Id="rId334" Type="http://schemas.openxmlformats.org/officeDocument/2006/relationships/customXml" Target="../ink/ink5211.xml"/><Relationship Id="rId355" Type="http://schemas.openxmlformats.org/officeDocument/2006/relationships/image" Target="../media/image1755.png"/><Relationship Id="rId376" Type="http://schemas.openxmlformats.org/officeDocument/2006/relationships/customXml" Target="../ink/ink5232.xml"/><Relationship Id="rId397" Type="http://schemas.openxmlformats.org/officeDocument/2006/relationships/image" Target="../media/image1776.png"/><Relationship Id="rId4" Type="http://schemas.openxmlformats.org/officeDocument/2006/relationships/customXml" Target="../ink/ink5046.xml"/><Relationship Id="rId180" Type="http://schemas.openxmlformats.org/officeDocument/2006/relationships/customXml" Target="../ink/ink5134.xml"/><Relationship Id="rId215" Type="http://schemas.openxmlformats.org/officeDocument/2006/relationships/image" Target="../media/image1626.png"/><Relationship Id="rId236" Type="http://schemas.openxmlformats.org/officeDocument/2006/relationships/customXml" Target="../ink/ink5162.xml"/><Relationship Id="rId257" Type="http://schemas.openxmlformats.org/officeDocument/2006/relationships/image" Target="../media/image1675.png"/><Relationship Id="rId278" Type="http://schemas.openxmlformats.org/officeDocument/2006/relationships/customXml" Target="../ink/ink5183.xml"/><Relationship Id="rId401" Type="http://schemas.openxmlformats.org/officeDocument/2006/relationships/image" Target="../media/image1778.png"/><Relationship Id="rId422" Type="http://schemas.openxmlformats.org/officeDocument/2006/relationships/customXml" Target="../ink/ink5255.xml"/><Relationship Id="rId303" Type="http://schemas.openxmlformats.org/officeDocument/2006/relationships/image" Target="../media/image1697.png"/><Relationship Id="rId42" Type="http://schemas.openxmlformats.org/officeDocument/2006/relationships/customXml" Target="../ink/ink5065.xml"/><Relationship Id="rId84" Type="http://schemas.openxmlformats.org/officeDocument/2006/relationships/customXml" Target="../ink/ink5086.xml"/><Relationship Id="rId138" Type="http://schemas.openxmlformats.org/officeDocument/2006/relationships/customXml" Target="../ink/ink5113.xml"/><Relationship Id="rId345" Type="http://schemas.openxmlformats.org/officeDocument/2006/relationships/image" Target="../media/image1750.png"/><Relationship Id="rId387" Type="http://schemas.openxmlformats.org/officeDocument/2006/relationships/image" Target="../media/image1771.png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412" Type="http://schemas.openxmlformats.org/officeDocument/2006/relationships/customXml" Target="../ink/ink5250.xml"/><Relationship Id="rId107" Type="http://schemas.openxmlformats.org/officeDocument/2006/relationships/image" Target="../media/image1486.png"/><Relationship Id="rId289" Type="http://schemas.openxmlformats.org/officeDocument/2006/relationships/image" Target="../media/image1691.png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5201.xml"/><Relationship Id="rId356" Type="http://schemas.openxmlformats.org/officeDocument/2006/relationships/customXml" Target="../ink/ink5222.xml"/><Relationship Id="rId398" Type="http://schemas.openxmlformats.org/officeDocument/2006/relationships/customXml" Target="../ink/ink5243.xml"/><Relationship Id="rId95" Type="http://schemas.openxmlformats.org/officeDocument/2006/relationships/image" Target="../media/image1480.png"/><Relationship Id="rId160" Type="http://schemas.openxmlformats.org/officeDocument/2006/relationships/customXml" Target="../ink/ink5124.xml"/><Relationship Id="rId216" Type="http://schemas.openxmlformats.org/officeDocument/2006/relationships/customXml" Target="../ink/ink5152.xml"/><Relationship Id="rId423" Type="http://schemas.openxmlformats.org/officeDocument/2006/relationships/image" Target="../media/image1789.png"/><Relationship Id="rId258" Type="http://schemas.openxmlformats.org/officeDocument/2006/relationships/customXml" Target="../ink/ink5173.xml"/><Relationship Id="rId22" Type="http://schemas.openxmlformats.org/officeDocument/2006/relationships/customXml" Target="../ink/ink5055.xml"/><Relationship Id="rId64" Type="http://schemas.openxmlformats.org/officeDocument/2006/relationships/customXml" Target="../ink/ink5076.xml"/><Relationship Id="rId118" Type="http://schemas.openxmlformats.org/officeDocument/2006/relationships/customXml" Target="../ink/ink5103.xml"/><Relationship Id="rId325" Type="http://schemas.openxmlformats.org/officeDocument/2006/relationships/image" Target="../media/image1708.png"/><Relationship Id="rId367" Type="http://schemas.openxmlformats.org/officeDocument/2006/relationships/image" Target="../media/image1761.png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5184.xml"/><Relationship Id="rId336" Type="http://schemas.openxmlformats.org/officeDocument/2006/relationships/customXml" Target="../ink/ink5212.xml"/><Relationship Id="rId75" Type="http://schemas.openxmlformats.org/officeDocument/2006/relationships/image" Target="../media/image1416.png"/><Relationship Id="rId140" Type="http://schemas.openxmlformats.org/officeDocument/2006/relationships/customXml" Target="../ink/ink5114.xml"/><Relationship Id="rId182" Type="http://schemas.openxmlformats.org/officeDocument/2006/relationships/customXml" Target="../ink/ink5135.xml"/><Relationship Id="rId378" Type="http://schemas.openxmlformats.org/officeDocument/2006/relationships/customXml" Target="../ink/ink5233.xml"/><Relationship Id="rId403" Type="http://schemas.openxmlformats.org/officeDocument/2006/relationships/image" Target="../media/image1779.png"/><Relationship Id="rId6" Type="http://schemas.openxmlformats.org/officeDocument/2006/relationships/customXml" Target="../ink/ink5047.xml"/><Relationship Id="rId238" Type="http://schemas.openxmlformats.org/officeDocument/2006/relationships/customXml" Target="../ink/ink5163.xml"/><Relationship Id="rId291" Type="http://schemas.openxmlformats.org/officeDocument/2006/relationships/image" Target="../media/image1692.png"/><Relationship Id="rId305" Type="http://schemas.openxmlformats.org/officeDocument/2006/relationships/image" Target="../media/image1698.png"/><Relationship Id="rId347" Type="http://schemas.openxmlformats.org/officeDocument/2006/relationships/image" Target="../media/image1751.png"/><Relationship Id="rId44" Type="http://schemas.openxmlformats.org/officeDocument/2006/relationships/customXml" Target="../ink/ink5066.xml"/><Relationship Id="rId86" Type="http://schemas.openxmlformats.org/officeDocument/2006/relationships/customXml" Target="../ink/ink5087.xml"/><Relationship Id="rId151" Type="http://schemas.openxmlformats.org/officeDocument/2006/relationships/image" Target="../media/image1507.png"/><Relationship Id="rId389" Type="http://schemas.openxmlformats.org/officeDocument/2006/relationships/image" Target="../media/image1772.png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414" Type="http://schemas.openxmlformats.org/officeDocument/2006/relationships/customXml" Target="../ink/ink5251.xml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5174.xml"/><Relationship Id="rId316" Type="http://schemas.openxmlformats.org/officeDocument/2006/relationships/customXml" Target="../ink/ink5202.xml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5104.xml"/><Relationship Id="rId358" Type="http://schemas.openxmlformats.org/officeDocument/2006/relationships/customXml" Target="../ink/ink5223.xml"/><Relationship Id="rId162" Type="http://schemas.openxmlformats.org/officeDocument/2006/relationships/customXml" Target="../ink/ink5125.xml"/><Relationship Id="rId218" Type="http://schemas.openxmlformats.org/officeDocument/2006/relationships/customXml" Target="../ink/ink5153.xml"/><Relationship Id="rId425" Type="http://schemas.openxmlformats.org/officeDocument/2006/relationships/image" Target="../media/image1790.png"/><Relationship Id="rId271" Type="http://schemas.openxmlformats.org/officeDocument/2006/relationships/image" Target="../media/image1682.png"/><Relationship Id="rId24" Type="http://schemas.openxmlformats.org/officeDocument/2006/relationships/customXml" Target="../ink/ink5056.xml"/><Relationship Id="rId66" Type="http://schemas.openxmlformats.org/officeDocument/2006/relationships/customXml" Target="../ink/ink5077.xml"/><Relationship Id="rId131" Type="http://schemas.openxmlformats.org/officeDocument/2006/relationships/image" Target="../media/image1497.png"/><Relationship Id="rId327" Type="http://schemas.openxmlformats.org/officeDocument/2006/relationships/image" Target="../media/image1741.png"/><Relationship Id="rId369" Type="http://schemas.openxmlformats.org/officeDocument/2006/relationships/image" Target="../media/image1762.png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380" Type="http://schemas.openxmlformats.org/officeDocument/2006/relationships/customXml" Target="../ink/ink5234.xml"/><Relationship Id="rId240" Type="http://schemas.openxmlformats.org/officeDocument/2006/relationships/customXml" Target="../ink/ink5164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5094.xml"/><Relationship Id="rId282" Type="http://schemas.openxmlformats.org/officeDocument/2006/relationships/customXml" Target="../ink/ink5185.xml"/><Relationship Id="rId338" Type="http://schemas.openxmlformats.org/officeDocument/2006/relationships/customXml" Target="../ink/ink5213.xml"/><Relationship Id="rId8" Type="http://schemas.openxmlformats.org/officeDocument/2006/relationships/customXml" Target="../ink/ink5048.xml"/><Relationship Id="rId142" Type="http://schemas.openxmlformats.org/officeDocument/2006/relationships/customXml" Target="../ink/ink5115.xml"/><Relationship Id="rId184" Type="http://schemas.openxmlformats.org/officeDocument/2006/relationships/customXml" Target="../ink/ink5136.xml"/><Relationship Id="rId391" Type="http://schemas.openxmlformats.org/officeDocument/2006/relationships/image" Target="../media/image1773.png"/><Relationship Id="rId405" Type="http://schemas.openxmlformats.org/officeDocument/2006/relationships/image" Target="../media/image1780.png"/><Relationship Id="rId251" Type="http://schemas.openxmlformats.org/officeDocument/2006/relationships/image" Target="../media/image1672.png"/><Relationship Id="rId46" Type="http://schemas.openxmlformats.org/officeDocument/2006/relationships/customXml" Target="../ink/ink5067.xml"/><Relationship Id="rId293" Type="http://schemas.openxmlformats.org/officeDocument/2006/relationships/image" Target="../media/image1693.png"/><Relationship Id="rId307" Type="http://schemas.openxmlformats.org/officeDocument/2006/relationships/image" Target="../media/image1732.png"/><Relationship Id="rId349" Type="http://schemas.openxmlformats.org/officeDocument/2006/relationships/image" Target="../media/image1752.png"/><Relationship Id="rId88" Type="http://schemas.openxmlformats.org/officeDocument/2006/relationships/customXml" Target="../ink/ink5088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5224.xml"/><Relationship Id="rId416" Type="http://schemas.openxmlformats.org/officeDocument/2006/relationships/customXml" Target="../ink/ink5252.xml"/><Relationship Id="rId220" Type="http://schemas.openxmlformats.org/officeDocument/2006/relationships/customXml" Target="../ink/ink5154.xml"/><Relationship Id="rId15" Type="http://schemas.openxmlformats.org/officeDocument/2006/relationships/image" Target="../media/image1375.png"/><Relationship Id="rId57" Type="http://schemas.openxmlformats.org/officeDocument/2006/relationships/image" Target="../media/image1396.png"/><Relationship Id="rId262" Type="http://schemas.openxmlformats.org/officeDocument/2006/relationships/customXml" Target="../ink/ink5175.xml"/><Relationship Id="rId318" Type="http://schemas.openxmlformats.org/officeDocument/2006/relationships/customXml" Target="../ink/ink5203.xml"/><Relationship Id="rId99" Type="http://schemas.openxmlformats.org/officeDocument/2006/relationships/image" Target="../media/image1482.png"/><Relationship Id="rId122" Type="http://schemas.openxmlformats.org/officeDocument/2006/relationships/customXml" Target="../ink/ink5105.xml"/><Relationship Id="rId164" Type="http://schemas.openxmlformats.org/officeDocument/2006/relationships/customXml" Target="../ink/ink5126.xml"/><Relationship Id="rId371" Type="http://schemas.openxmlformats.org/officeDocument/2006/relationships/image" Target="../media/image1763.png"/><Relationship Id="rId427" Type="http://schemas.openxmlformats.org/officeDocument/2006/relationships/image" Target="../media/image1791.png"/><Relationship Id="rId26" Type="http://schemas.openxmlformats.org/officeDocument/2006/relationships/customXml" Target="../ink/ink5057.xml"/><Relationship Id="rId231" Type="http://schemas.openxmlformats.org/officeDocument/2006/relationships/image" Target="../media/image1634.png"/><Relationship Id="rId273" Type="http://schemas.openxmlformats.org/officeDocument/2006/relationships/image" Target="../media/image1683.png"/><Relationship Id="rId329" Type="http://schemas.openxmlformats.org/officeDocument/2006/relationships/image" Target="../media/image1742.png"/><Relationship Id="rId68" Type="http://schemas.openxmlformats.org/officeDocument/2006/relationships/customXml" Target="../ink/ink5078.xml"/><Relationship Id="rId133" Type="http://schemas.openxmlformats.org/officeDocument/2006/relationships/image" Target="../media/image1498.png"/><Relationship Id="rId175" Type="http://schemas.openxmlformats.org/officeDocument/2006/relationships/image" Target="../media/image1558.png"/><Relationship Id="rId340" Type="http://schemas.openxmlformats.org/officeDocument/2006/relationships/customXml" Target="../ink/ink5214.xml"/><Relationship Id="rId200" Type="http://schemas.openxmlformats.org/officeDocument/2006/relationships/customXml" Target="../ink/ink5144.xml"/><Relationship Id="rId382" Type="http://schemas.openxmlformats.org/officeDocument/2006/relationships/customXml" Target="../ink/ink5235.xml"/><Relationship Id="rId242" Type="http://schemas.openxmlformats.org/officeDocument/2006/relationships/customXml" Target="../ink/ink5165.xml"/><Relationship Id="rId284" Type="http://schemas.openxmlformats.org/officeDocument/2006/relationships/customXml" Target="../ink/ink5186.xml"/><Relationship Id="rId37" Type="http://schemas.openxmlformats.org/officeDocument/2006/relationships/image" Target="../media/image1386.png"/><Relationship Id="rId79" Type="http://schemas.openxmlformats.org/officeDocument/2006/relationships/image" Target="../media/image1472.png"/><Relationship Id="rId102" Type="http://schemas.openxmlformats.org/officeDocument/2006/relationships/customXml" Target="../ink/ink5095.xml"/><Relationship Id="rId144" Type="http://schemas.openxmlformats.org/officeDocument/2006/relationships/customXml" Target="../ink/ink5116.xml"/><Relationship Id="rId90" Type="http://schemas.openxmlformats.org/officeDocument/2006/relationships/customXml" Target="../ink/ink5089.xml"/><Relationship Id="rId186" Type="http://schemas.openxmlformats.org/officeDocument/2006/relationships/customXml" Target="../ink/ink5137.xml"/><Relationship Id="rId351" Type="http://schemas.openxmlformats.org/officeDocument/2006/relationships/image" Target="../media/image1753.png"/><Relationship Id="rId393" Type="http://schemas.openxmlformats.org/officeDocument/2006/relationships/image" Target="../media/image1774.png"/><Relationship Id="rId407" Type="http://schemas.openxmlformats.org/officeDocument/2006/relationships/image" Target="../media/image1781.png"/><Relationship Id="rId211" Type="http://schemas.openxmlformats.org/officeDocument/2006/relationships/image" Target="../media/image1625.png"/><Relationship Id="rId253" Type="http://schemas.openxmlformats.org/officeDocument/2006/relationships/image" Target="../media/image1673.png"/><Relationship Id="rId295" Type="http://schemas.openxmlformats.org/officeDocument/2006/relationships/image" Target="../media/image1694.png"/><Relationship Id="rId309" Type="http://schemas.openxmlformats.org/officeDocument/2006/relationships/image" Target="../media/image1733.png"/><Relationship Id="rId48" Type="http://schemas.openxmlformats.org/officeDocument/2006/relationships/customXml" Target="../ink/ink5068.xml"/><Relationship Id="rId113" Type="http://schemas.openxmlformats.org/officeDocument/2006/relationships/image" Target="../media/image1488.png"/><Relationship Id="rId320" Type="http://schemas.openxmlformats.org/officeDocument/2006/relationships/customXml" Target="../ink/ink5204.xml"/><Relationship Id="rId155" Type="http://schemas.openxmlformats.org/officeDocument/2006/relationships/image" Target="../media/image1509.png"/><Relationship Id="rId197" Type="http://schemas.openxmlformats.org/officeDocument/2006/relationships/image" Target="../media/image1569.png"/><Relationship Id="rId362" Type="http://schemas.openxmlformats.org/officeDocument/2006/relationships/customXml" Target="../ink/ink5225.xml"/><Relationship Id="rId418" Type="http://schemas.openxmlformats.org/officeDocument/2006/relationships/customXml" Target="../ink/ink5253.xml"/><Relationship Id="rId222" Type="http://schemas.openxmlformats.org/officeDocument/2006/relationships/customXml" Target="../ink/ink5155.xml"/><Relationship Id="rId264" Type="http://schemas.openxmlformats.org/officeDocument/2006/relationships/customXml" Target="../ink/ink5176.xml"/><Relationship Id="rId17" Type="http://schemas.openxmlformats.org/officeDocument/2006/relationships/image" Target="../media/image1376.png"/><Relationship Id="rId59" Type="http://schemas.openxmlformats.org/officeDocument/2006/relationships/image" Target="../media/image1397.png"/><Relationship Id="rId124" Type="http://schemas.openxmlformats.org/officeDocument/2006/relationships/customXml" Target="../ink/ink5106.xml"/><Relationship Id="rId70" Type="http://schemas.openxmlformats.org/officeDocument/2006/relationships/customXml" Target="../ink/ink5079.xml"/><Relationship Id="rId166" Type="http://schemas.openxmlformats.org/officeDocument/2006/relationships/customXml" Target="../ink/ink5127.xml"/><Relationship Id="rId331" Type="http://schemas.openxmlformats.org/officeDocument/2006/relationships/image" Target="../media/image1743.png"/><Relationship Id="rId373" Type="http://schemas.openxmlformats.org/officeDocument/2006/relationships/image" Target="../media/image1764.png"/><Relationship Id="rId429" Type="http://schemas.openxmlformats.org/officeDocument/2006/relationships/image" Target="../media/image179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8" Type="http://schemas.openxmlformats.org/officeDocument/2006/relationships/image" Target="../media/image4.png"/><Relationship Id="rId3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99" Type="http://schemas.openxmlformats.org/officeDocument/2006/relationships/image" Target="../media/image1696.png"/><Relationship Id="rId21" Type="http://schemas.openxmlformats.org/officeDocument/2006/relationships/image" Target="../media/image137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24" Type="http://schemas.openxmlformats.org/officeDocument/2006/relationships/customXml" Target="../ink/ink5419.xml"/><Relationship Id="rId366" Type="http://schemas.openxmlformats.org/officeDocument/2006/relationships/customXml" Target="../ink/ink5440.xml"/><Relationship Id="rId170" Type="http://schemas.openxmlformats.org/officeDocument/2006/relationships/customXml" Target="../ink/ink5342.xml"/><Relationship Id="rId226" Type="http://schemas.openxmlformats.org/officeDocument/2006/relationships/customXml" Target="../ink/ink5370.xml"/><Relationship Id="rId433" Type="http://schemas.openxmlformats.org/officeDocument/2006/relationships/image" Target="../media/image1821.png"/><Relationship Id="rId268" Type="http://schemas.openxmlformats.org/officeDocument/2006/relationships/customXml" Target="../ink/ink5391.xml"/><Relationship Id="rId32" Type="http://schemas.openxmlformats.org/officeDocument/2006/relationships/customXml" Target="../ink/ink5273.xml"/><Relationship Id="rId74" Type="http://schemas.openxmlformats.org/officeDocument/2006/relationships/customXml" Target="../ink/ink5294.xml"/><Relationship Id="rId128" Type="http://schemas.openxmlformats.org/officeDocument/2006/relationships/customXml" Target="../ink/ink5321.xml"/><Relationship Id="rId335" Type="http://schemas.openxmlformats.org/officeDocument/2006/relationships/image" Target="../media/image1745.png"/><Relationship Id="rId377" Type="http://schemas.openxmlformats.org/officeDocument/2006/relationships/image" Target="../media/image1795.png"/><Relationship Id="rId5" Type="http://schemas.openxmlformats.org/officeDocument/2006/relationships/image" Target="../media/image1370.png"/><Relationship Id="rId181" Type="http://schemas.openxmlformats.org/officeDocument/2006/relationships/image" Target="../media/image1561.png"/><Relationship Id="rId237" Type="http://schemas.openxmlformats.org/officeDocument/2006/relationships/image" Target="../media/image1637.png"/><Relationship Id="rId402" Type="http://schemas.openxmlformats.org/officeDocument/2006/relationships/customXml" Target="../ink/ink5458.xml"/><Relationship Id="rId279" Type="http://schemas.openxmlformats.org/officeDocument/2006/relationships/image" Target="../media/image1686.png"/><Relationship Id="rId444" Type="http://schemas.openxmlformats.org/officeDocument/2006/relationships/customXml" Target="../ink/ink5479.xml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290" Type="http://schemas.openxmlformats.org/officeDocument/2006/relationships/customXml" Target="../ink/ink5402.xml"/><Relationship Id="rId304" Type="http://schemas.openxmlformats.org/officeDocument/2006/relationships/customXml" Target="../ink/ink5409.xml"/><Relationship Id="rId346" Type="http://schemas.openxmlformats.org/officeDocument/2006/relationships/customXml" Target="../ink/ink5430.xml"/><Relationship Id="rId388" Type="http://schemas.openxmlformats.org/officeDocument/2006/relationships/customXml" Target="../ink/ink5451.xml"/><Relationship Id="rId85" Type="http://schemas.openxmlformats.org/officeDocument/2006/relationships/image" Target="../media/image1475.png"/><Relationship Id="rId150" Type="http://schemas.openxmlformats.org/officeDocument/2006/relationships/customXml" Target="../ink/ink5332.xml"/><Relationship Id="rId192" Type="http://schemas.openxmlformats.org/officeDocument/2006/relationships/customXml" Target="../ink/ink5353.xml"/><Relationship Id="rId206" Type="http://schemas.openxmlformats.org/officeDocument/2006/relationships/customXml" Target="../ink/ink5360.xml"/><Relationship Id="rId413" Type="http://schemas.openxmlformats.org/officeDocument/2006/relationships/image" Target="../media/image1811.png"/><Relationship Id="rId248" Type="http://schemas.openxmlformats.org/officeDocument/2006/relationships/customXml" Target="../ink/ink5381.xml"/><Relationship Id="rId455" Type="http://schemas.openxmlformats.org/officeDocument/2006/relationships/image" Target="../media/image1832.png"/><Relationship Id="rId12" Type="http://schemas.openxmlformats.org/officeDocument/2006/relationships/customXml" Target="../ink/ink5263.xml"/><Relationship Id="rId108" Type="http://schemas.openxmlformats.org/officeDocument/2006/relationships/customXml" Target="../ink/ink5311.xml"/><Relationship Id="rId315" Type="http://schemas.openxmlformats.org/officeDocument/2006/relationships/image" Target="../media/image1736.png"/><Relationship Id="rId357" Type="http://schemas.openxmlformats.org/officeDocument/2006/relationships/image" Target="../media/image1756.png"/><Relationship Id="rId54" Type="http://schemas.openxmlformats.org/officeDocument/2006/relationships/customXml" Target="../ink/ink5284.xml"/><Relationship Id="rId96" Type="http://schemas.openxmlformats.org/officeDocument/2006/relationships/customXml" Target="../ink/ink5305.xml"/><Relationship Id="rId161" Type="http://schemas.openxmlformats.org/officeDocument/2006/relationships/image" Target="../media/image1551.png"/><Relationship Id="rId217" Type="http://schemas.openxmlformats.org/officeDocument/2006/relationships/image" Target="../media/image1627.png"/><Relationship Id="rId399" Type="http://schemas.openxmlformats.org/officeDocument/2006/relationships/image" Target="../media/image1805.png"/><Relationship Id="rId259" Type="http://schemas.openxmlformats.org/officeDocument/2006/relationships/image" Target="../media/image1676.png"/><Relationship Id="rId424" Type="http://schemas.openxmlformats.org/officeDocument/2006/relationships/customXml" Target="../ink/ink5469.xml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270" Type="http://schemas.openxmlformats.org/officeDocument/2006/relationships/customXml" Target="../ink/ink5392.xml"/><Relationship Id="rId326" Type="http://schemas.openxmlformats.org/officeDocument/2006/relationships/customXml" Target="../ink/ink5420.xml"/><Relationship Id="rId65" Type="http://schemas.openxmlformats.org/officeDocument/2006/relationships/image" Target="../media/image1411.png"/><Relationship Id="rId130" Type="http://schemas.openxmlformats.org/officeDocument/2006/relationships/customXml" Target="../ink/ink5322.xml"/><Relationship Id="rId368" Type="http://schemas.openxmlformats.org/officeDocument/2006/relationships/customXml" Target="../ink/ink5441.xml"/><Relationship Id="rId172" Type="http://schemas.openxmlformats.org/officeDocument/2006/relationships/customXml" Target="../ink/ink5343.xml"/><Relationship Id="rId228" Type="http://schemas.openxmlformats.org/officeDocument/2006/relationships/customXml" Target="../ink/ink5371.xml"/><Relationship Id="rId435" Type="http://schemas.openxmlformats.org/officeDocument/2006/relationships/image" Target="../media/image1822.png"/><Relationship Id="rId281" Type="http://schemas.openxmlformats.org/officeDocument/2006/relationships/image" Target="../media/image1687.png"/><Relationship Id="rId337" Type="http://schemas.openxmlformats.org/officeDocument/2006/relationships/image" Target="../media/image1746.png"/><Relationship Id="rId34" Type="http://schemas.openxmlformats.org/officeDocument/2006/relationships/customXml" Target="../ink/ink5274.xml"/><Relationship Id="rId76" Type="http://schemas.openxmlformats.org/officeDocument/2006/relationships/customXml" Target="../ink/ink5295.xml"/><Relationship Id="rId141" Type="http://schemas.openxmlformats.org/officeDocument/2006/relationships/image" Target="../media/image1502.png"/><Relationship Id="rId379" Type="http://schemas.openxmlformats.org/officeDocument/2006/relationships/image" Target="../media/image1796.png"/><Relationship Id="rId7" Type="http://schemas.openxmlformats.org/officeDocument/2006/relationships/image" Target="../media/image1371.png"/><Relationship Id="rId183" Type="http://schemas.openxmlformats.org/officeDocument/2006/relationships/image" Target="../media/image1562.png"/><Relationship Id="rId239" Type="http://schemas.openxmlformats.org/officeDocument/2006/relationships/image" Target="../media/image1638.png"/><Relationship Id="rId390" Type="http://schemas.openxmlformats.org/officeDocument/2006/relationships/customXml" Target="../ink/ink5452.xml"/><Relationship Id="rId404" Type="http://schemas.openxmlformats.org/officeDocument/2006/relationships/customXml" Target="../ink/ink5459.xml"/><Relationship Id="rId446" Type="http://schemas.openxmlformats.org/officeDocument/2006/relationships/customXml" Target="../ink/ink5480.xml"/><Relationship Id="rId250" Type="http://schemas.openxmlformats.org/officeDocument/2006/relationships/customXml" Target="../ink/ink5382.xml"/><Relationship Id="rId292" Type="http://schemas.openxmlformats.org/officeDocument/2006/relationships/customXml" Target="../ink/ink5403.xml"/><Relationship Id="rId306" Type="http://schemas.openxmlformats.org/officeDocument/2006/relationships/customXml" Target="../ink/ink5410.xml"/><Relationship Id="rId45" Type="http://schemas.openxmlformats.org/officeDocument/2006/relationships/image" Target="../media/image1390.png"/><Relationship Id="rId87" Type="http://schemas.openxmlformats.org/officeDocument/2006/relationships/image" Target="../media/image1476.png"/><Relationship Id="rId110" Type="http://schemas.openxmlformats.org/officeDocument/2006/relationships/customXml" Target="../ink/ink5312.xml"/><Relationship Id="rId348" Type="http://schemas.openxmlformats.org/officeDocument/2006/relationships/customXml" Target="../ink/ink5431.xml"/><Relationship Id="rId152" Type="http://schemas.openxmlformats.org/officeDocument/2006/relationships/customXml" Target="../ink/ink5333.xml"/><Relationship Id="rId194" Type="http://schemas.openxmlformats.org/officeDocument/2006/relationships/customXml" Target="../ink/ink5354.xml"/><Relationship Id="rId208" Type="http://schemas.openxmlformats.org/officeDocument/2006/relationships/customXml" Target="../ink/ink5361.xml"/><Relationship Id="rId415" Type="http://schemas.openxmlformats.org/officeDocument/2006/relationships/image" Target="../media/image1812.png"/><Relationship Id="rId457" Type="http://schemas.openxmlformats.org/officeDocument/2006/relationships/image" Target="../media/image1833.png"/><Relationship Id="rId261" Type="http://schemas.openxmlformats.org/officeDocument/2006/relationships/image" Target="../media/image1677.png"/><Relationship Id="rId14" Type="http://schemas.openxmlformats.org/officeDocument/2006/relationships/customXml" Target="../ink/ink5264.xml"/><Relationship Id="rId56" Type="http://schemas.openxmlformats.org/officeDocument/2006/relationships/customXml" Target="../ink/ink5285.xml"/><Relationship Id="rId317" Type="http://schemas.openxmlformats.org/officeDocument/2006/relationships/image" Target="../media/image1737.png"/><Relationship Id="rId359" Type="http://schemas.openxmlformats.org/officeDocument/2006/relationships/image" Target="../media/image1757.png"/><Relationship Id="rId98" Type="http://schemas.openxmlformats.org/officeDocument/2006/relationships/customXml" Target="../ink/ink5306.xml"/><Relationship Id="rId121" Type="http://schemas.openxmlformats.org/officeDocument/2006/relationships/image" Target="../media/image1492.png"/><Relationship Id="rId163" Type="http://schemas.openxmlformats.org/officeDocument/2006/relationships/image" Target="../media/image1552.png"/><Relationship Id="rId219" Type="http://schemas.openxmlformats.org/officeDocument/2006/relationships/image" Target="../media/image1628.png"/><Relationship Id="rId370" Type="http://schemas.openxmlformats.org/officeDocument/2006/relationships/customXml" Target="../ink/ink5442.xml"/><Relationship Id="rId426" Type="http://schemas.openxmlformats.org/officeDocument/2006/relationships/customXml" Target="../ink/ink5470.xml"/><Relationship Id="rId230" Type="http://schemas.openxmlformats.org/officeDocument/2006/relationships/customXml" Target="../ink/ink5372.xml"/><Relationship Id="rId25" Type="http://schemas.openxmlformats.org/officeDocument/2006/relationships/image" Target="../media/image1380.png"/><Relationship Id="rId67" Type="http://schemas.openxmlformats.org/officeDocument/2006/relationships/image" Target="../media/image1412.png"/><Relationship Id="rId272" Type="http://schemas.openxmlformats.org/officeDocument/2006/relationships/customXml" Target="../ink/ink5393.xml"/><Relationship Id="rId328" Type="http://schemas.openxmlformats.org/officeDocument/2006/relationships/customXml" Target="../ink/ink5421.xml"/><Relationship Id="rId132" Type="http://schemas.openxmlformats.org/officeDocument/2006/relationships/customXml" Target="../ink/ink5323.xml"/><Relationship Id="rId174" Type="http://schemas.openxmlformats.org/officeDocument/2006/relationships/customXml" Target="../ink/ink5344.xml"/><Relationship Id="rId381" Type="http://schemas.openxmlformats.org/officeDocument/2006/relationships/image" Target="../media/image1797.png"/><Relationship Id="rId241" Type="http://schemas.openxmlformats.org/officeDocument/2006/relationships/image" Target="../media/image1639.png"/><Relationship Id="rId437" Type="http://schemas.openxmlformats.org/officeDocument/2006/relationships/image" Target="../media/image1823.png"/><Relationship Id="rId36" Type="http://schemas.openxmlformats.org/officeDocument/2006/relationships/customXml" Target="../ink/ink5275.xml"/><Relationship Id="rId283" Type="http://schemas.openxmlformats.org/officeDocument/2006/relationships/image" Target="../media/image1688.png"/><Relationship Id="rId339" Type="http://schemas.openxmlformats.org/officeDocument/2006/relationships/image" Target="../media/image1747.png"/><Relationship Id="rId78" Type="http://schemas.openxmlformats.org/officeDocument/2006/relationships/customXml" Target="../ink/ink5296.xml"/><Relationship Id="rId101" Type="http://schemas.openxmlformats.org/officeDocument/2006/relationships/image" Target="../media/image1483.png"/><Relationship Id="rId143" Type="http://schemas.openxmlformats.org/officeDocument/2006/relationships/image" Target="../media/image1503.png"/><Relationship Id="rId185" Type="http://schemas.openxmlformats.org/officeDocument/2006/relationships/image" Target="../media/image1563.png"/><Relationship Id="rId350" Type="http://schemas.openxmlformats.org/officeDocument/2006/relationships/customXml" Target="../ink/ink5432.xml"/><Relationship Id="rId406" Type="http://schemas.openxmlformats.org/officeDocument/2006/relationships/customXml" Target="../ink/ink5460.xml"/><Relationship Id="rId9" Type="http://schemas.openxmlformats.org/officeDocument/2006/relationships/image" Target="../media/image1372.png"/><Relationship Id="rId210" Type="http://schemas.openxmlformats.org/officeDocument/2006/relationships/customXml" Target="../ink/ink5362.xml"/><Relationship Id="rId392" Type="http://schemas.openxmlformats.org/officeDocument/2006/relationships/customXml" Target="../ink/ink5453.xml"/><Relationship Id="rId448" Type="http://schemas.openxmlformats.org/officeDocument/2006/relationships/customXml" Target="../ink/ink5481.xml"/><Relationship Id="rId252" Type="http://schemas.openxmlformats.org/officeDocument/2006/relationships/customXml" Target="../ink/ink5383.xml"/><Relationship Id="rId294" Type="http://schemas.openxmlformats.org/officeDocument/2006/relationships/customXml" Target="../ink/ink5404.xml"/><Relationship Id="rId308" Type="http://schemas.openxmlformats.org/officeDocument/2006/relationships/customXml" Target="../ink/ink5411.xml"/><Relationship Id="rId47" Type="http://schemas.openxmlformats.org/officeDocument/2006/relationships/image" Target="../media/image1391.png"/><Relationship Id="rId89" Type="http://schemas.openxmlformats.org/officeDocument/2006/relationships/image" Target="../media/image1477.png"/><Relationship Id="rId112" Type="http://schemas.openxmlformats.org/officeDocument/2006/relationships/customXml" Target="../ink/ink5313.xml"/><Relationship Id="rId154" Type="http://schemas.openxmlformats.org/officeDocument/2006/relationships/customXml" Target="../ink/ink5334.xml"/><Relationship Id="rId361" Type="http://schemas.openxmlformats.org/officeDocument/2006/relationships/image" Target="../media/image1758.png"/><Relationship Id="rId196" Type="http://schemas.openxmlformats.org/officeDocument/2006/relationships/customXml" Target="../ink/ink5355.xml"/><Relationship Id="rId417" Type="http://schemas.openxmlformats.org/officeDocument/2006/relationships/image" Target="../media/image1813.png"/><Relationship Id="rId459" Type="http://schemas.openxmlformats.org/officeDocument/2006/relationships/image" Target="../media/image1834.png"/><Relationship Id="rId16" Type="http://schemas.openxmlformats.org/officeDocument/2006/relationships/customXml" Target="../ink/ink5265.xml"/><Relationship Id="rId221" Type="http://schemas.openxmlformats.org/officeDocument/2006/relationships/image" Target="../media/image1629.png"/><Relationship Id="rId263" Type="http://schemas.openxmlformats.org/officeDocument/2006/relationships/image" Target="../media/image1678.png"/><Relationship Id="rId319" Type="http://schemas.openxmlformats.org/officeDocument/2006/relationships/image" Target="../media/image1738.png"/><Relationship Id="rId58" Type="http://schemas.openxmlformats.org/officeDocument/2006/relationships/customXml" Target="../ink/ink5286.xml"/><Relationship Id="rId123" Type="http://schemas.openxmlformats.org/officeDocument/2006/relationships/image" Target="../media/image1493.png"/><Relationship Id="rId330" Type="http://schemas.openxmlformats.org/officeDocument/2006/relationships/customXml" Target="../ink/ink5422.xml"/><Relationship Id="rId165" Type="http://schemas.openxmlformats.org/officeDocument/2006/relationships/image" Target="../media/image1553.png"/><Relationship Id="rId372" Type="http://schemas.openxmlformats.org/officeDocument/2006/relationships/customXml" Target="../ink/ink5443.xml"/><Relationship Id="rId428" Type="http://schemas.openxmlformats.org/officeDocument/2006/relationships/customXml" Target="../ink/ink5471.xml"/><Relationship Id="rId232" Type="http://schemas.openxmlformats.org/officeDocument/2006/relationships/customXml" Target="../ink/ink5373.xml"/><Relationship Id="rId274" Type="http://schemas.openxmlformats.org/officeDocument/2006/relationships/customXml" Target="../ink/ink5394.xml"/><Relationship Id="rId27" Type="http://schemas.openxmlformats.org/officeDocument/2006/relationships/image" Target="../media/image1381.png"/><Relationship Id="rId69" Type="http://schemas.openxmlformats.org/officeDocument/2006/relationships/image" Target="../media/image1413.png"/><Relationship Id="rId134" Type="http://schemas.openxmlformats.org/officeDocument/2006/relationships/customXml" Target="../ink/ink5324.xml"/><Relationship Id="rId80" Type="http://schemas.openxmlformats.org/officeDocument/2006/relationships/customXml" Target="../ink/ink5297.xml"/><Relationship Id="rId176" Type="http://schemas.openxmlformats.org/officeDocument/2006/relationships/customXml" Target="../ink/ink5345.xml"/><Relationship Id="rId341" Type="http://schemas.openxmlformats.org/officeDocument/2006/relationships/image" Target="../media/image1748.png"/><Relationship Id="rId383" Type="http://schemas.openxmlformats.org/officeDocument/2006/relationships/image" Target="../media/image1798.png"/><Relationship Id="rId439" Type="http://schemas.openxmlformats.org/officeDocument/2006/relationships/image" Target="../media/image1824.png"/><Relationship Id="rId201" Type="http://schemas.openxmlformats.org/officeDocument/2006/relationships/image" Target="../media/image1571.png"/><Relationship Id="rId243" Type="http://schemas.openxmlformats.org/officeDocument/2006/relationships/image" Target="../media/image1640.png"/><Relationship Id="rId285" Type="http://schemas.openxmlformats.org/officeDocument/2006/relationships/image" Target="../media/image1689.png"/><Relationship Id="rId450" Type="http://schemas.openxmlformats.org/officeDocument/2006/relationships/customXml" Target="../ink/ink5482.xml"/><Relationship Id="rId38" Type="http://schemas.openxmlformats.org/officeDocument/2006/relationships/customXml" Target="../ink/ink5276.xml"/><Relationship Id="rId103" Type="http://schemas.openxmlformats.org/officeDocument/2006/relationships/image" Target="../media/image1484.png"/><Relationship Id="rId310" Type="http://schemas.openxmlformats.org/officeDocument/2006/relationships/customXml" Target="../ink/ink5412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87" Type="http://schemas.openxmlformats.org/officeDocument/2006/relationships/image" Target="../media/image1564.png"/><Relationship Id="rId352" Type="http://schemas.openxmlformats.org/officeDocument/2006/relationships/customXml" Target="../ink/ink5433.xml"/><Relationship Id="rId394" Type="http://schemas.openxmlformats.org/officeDocument/2006/relationships/customXml" Target="../ink/ink5454.xml"/><Relationship Id="rId408" Type="http://schemas.openxmlformats.org/officeDocument/2006/relationships/customXml" Target="../ink/ink5461.xml"/><Relationship Id="rId212" Type="http://schemas.openxmlformats.org/officeDocument/2006/relationships/customXml" Target="../ink/ink5363.xml"/><Relationship Id="rId254" Type="http://schemas.openxmlformats.org/officeDocument/2006/relationships/customXml" Target="../ink/ink5384.xml"/><Relationship Id="rId49" Type="http://schemas.openxmlformats.org/officeDocument/2006/relationships/image" Target="../media/image1392.png"/><Relationship Id="rId114" Type="http://schemas.openxmlformats.org/officeDocument/2006/relationships/customXml" Target="../ink/ink5314.xml"/><Relationship Id="rId296" Type="http://schemas.openxmlformats.org/officeDocument/2006/relationships/customXml" Target="../ink/ink5405.xml"/><Relationship Id="rId461" Type="http://schemas.openxmlformats.org/officeDocument/2006/relationships/image" Target="../media/image1835.png"/><Relationship Id="rId60" Type="http://schemas.openxmlformats.org/officeDocument/2006/relationships/customXml" Target="../ink/ink5287.xml"/><Relationship Id="rId156" Type="http://schemas.openxmlformats.org/officeDocument/2006/relationships/customXml" Target="../ink/ink5335.xml"/><Relationship Id="rId198" Type="http://schemas.openxmlformats.org/officeDocument/2006/relationships/customXml" Target="../ink/ink5356.xml"/><Relationship Id="rId321" Type="http://schemas.openxmlformats.org/officeDocument/2006/relationships/image" Target="../media/image1739.png"/><Relationship Id="rId363" Type="http://schemas.openxmlformats.org/officeDocument/2006/relationships/image" Target="../media/image1759.png"/><Relationship Id="rId419" Type="http://schemas.openxmlformats.org/officeDocument/2006/relationships/image" Target="../media/image1814.png"/><Relationship Id="rId223" Type="http://schemas.openxmlformats.org/officeDocument/2006/relationships/image" Target="../media/image1630.png"/><Relationship Id="rId430" Type="http://schemas.openxmlformats.org/officeDocument/2006/relationships/customXml" Target="../ink/ink5472.xml"/><Relationship Id="rId18" Type="http://schemas.openxmlformats.org/officeDocument/2006/relationships/customXml" Target="../ink/ink5266.xml"/><Relationship Id="rId265" Type="http://schemas.openxmlformats.org/officeDocument/2006/relationships/image" Target="../media/image1679.png"/><Relationship Id="rId125" Type="http://schemas.openxmlformats.org/officeDocument/2006/relationships/image" Target="../media/image1494.png"/><Relationship Id="rId167" Type="http://schemas.openxmlformats.org/officeDocument/2006/relationships/image" Target="../media/image1554.png"/><Relationship Id="rId332" Type="http://schemas.openxmlformats.org/officeDocument/2006/relationships/customXml" Target="../ink/ink5423.xml"/><Relationship Id="rId374" Type="http://schemas.openxmlformats.org/officeDocument/2006/relationships/customXml" Target="../ink/ink5444.xml"/><Relationship Id="rId71" Type="http://schemas.openxmlformats.org/officeDocument/2006/relationships/image" Target="../media/image1414.png"/><Relationship Id="rId234" Type="http://schemas.openxmlformats.org/officeDocument/2006/relationships/customXml" Target="../ink/ink5374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382.png"/><Relationship Id="rId276" Type="http://schemas.openxmlformats.org/officeDocument/2006/relationships/customXml" Target="../ink/ink5395.xml"/><Relationship Id="rId441" Type="http://schemas.openxmlformats.org/officeDocument/2006/relationships/image" Target="../media/image1825.png"/><Relationship Id="rId40" Type="http://schemas.openxmlformats.org/officeDocument/2006/relationships/customXml" Target="../ink/ink5277.xml"/><Relationship Id="rId115" Type="http://schemas.openxmlformats.org/officeDocument/2006/relationships/image" Target="../media/image1489.png"/><Relationship Id="rId136" Type="http://schemas.openxmlformats.org/officeDocument/2006/relationships/customXml" Target="../ink/ink5325.xml"/><Relationship Id="rId157" Type="http://schemas.openxmlformats.org/officeDocument/2006/relationships/image" Target="../media/image1510.png"/><Relationship Id="rId178" Type="http://schemas.openxmlformats.org/officeDocument/2006/relationships/customXml" Target="../ink/ink5346.xml"/><Relationship Id="rId301" Type="http://schemas.openxmlformats.org/officeDocument/2006/relationships/image" Target="../media/image1669.png"/><Relationship Id="rId322" Type="http://schemas.openxmlformats.org/officeDocument/2006/relationships/customXml" Target="../ink/ink5418.xml"/><Relationship Id="rId343" Type="http://schemas.openxmlformats.org/officeDocument/2006/relationships/image" Target="../media/image1749.png"/><Relationship Id="rId364" Type="http://schemas.openxmlformats.org/officeDocument/2006/relationships/customXml" Target="../ink/ink5439.xml"/><Relationship Id="rId61" Type="http://schemas.openxmlformats.org/officeDocument/2006/relationships/image" Target="../media/image1398.png"/><Relationship Id="rId82" Type="http://schemas.openxmlformats.org/officeDocument/2006/relationships/customXml" Target="../ink/ink5298.xml"/><Relationship Id="rId199" Type="http://schemas.openxmlformats.org/officeDocument/2006/relationships/image" Target="../media/image1570.png"/><Relationship Id="rId203" Type="http://schemas.openxmlformats.org/officeDocument/2006/relationships/image" Target="../media/image1533.png"/><Relationship Id="rId385" Type="http://schemas.openxmlformats.org/officeDocument/2006/relationships/image" Target="../media/image1799.png"/><Relationship Id="rId19" Type="http://schemas.openxmlformats.org/officeDocument/2006/relationships/image" Target="../media/image1377.png"/><Relationship Id="rId224" Type="http://schemas.openxmlformats.org/officeDocument/2006/relationships/customXml" Target="../ink/ink5369.xml"/><Relationship Id="rId245" Type="http://schemas.openxmlformats.org/officeDocument/2006/relationships/image" Target="../media/image1641.png"/><Relationship Id="rId266" Type="http://schemas.openxmlformats.org/officeDocument/2006/relationships/customXml" Target="../ink/ink5390.xml"/><Relationship Id="rId287" Type="http://schemas.openxmlformats.org/officeDocument/2006/relationships/image" Target="../media/image1690.png"/><Relationship Id="rId410" Type="http://schemas.openxmlformats.org/officeDocument/2006/relationships/customXml" Target="../ink/ink5462.xml"/><Relationship Id="rId431" Type="http://schemas.openxmlformats.org/officeDocument/2006/relationships/image" Target="../media/image1820.png"/><Relationship Id="rId452" Type="http://schemas.openxmlformats.org/officeDocument/2006/relationships/customXml" Target="../ink/ink5483.xml"/><Relationship Id="rId30" Type="http://schemas.openxmlformats.org/officeDocument/2006/relationships/customXml" Target="../ink/ink5272.xml"/><Relationship Id="rId105" Type="http://schemas.openxmlformats.org/officeDocument/2006/relationships/image" Target="../media/image1485.png"/><Relationship Id="rId126" Type="http://schemas.openxmlformats.org/officeDocument/2006/relationships/customXml" Target="../ink/ink5320.xml"/><Relationship Id="rId147" Type="http://schemas.openxmlformats.org/officeDocument/2006/relationships/image" Target="../media/image1505.png"/><Relationship Id="rId168" Type="http://schemas.openxmlformats.org/officeDocument/2006/relationships/customXml" Target="../ink/ink5341.xml"/><Relationship Id="rId312" Type="http://schemas.openxmlformats.org/officeDocument/2006/relationships/customXml" Target="../ink/ink5413.xml"/><Relationship Id="rId333" Type="http://schemas.openxmlformats.org/officeDocument/2006/relationships/image" Target="../media/image1744.png"/><Relationship Id="rId354" Type="http://schemas.openxmlformats.org/officeDocument/2006/relationships/customXml" Target="../ink/ink5434.xml"/><Relationship Id="rId51" Type="http://schemas.openxmlformats.org/officeDocument/2006/relationships/image" Target="../media/image1393.png"/><Relationship Id="rId72" Type="http://schemas.openxmlformats.org/officeDocument/2006/relationships/customXml" Target="../ink/ink5293.xml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75" Type="http://schemas.openxmlformats.org/officeDocument/2006/relationships/image" Target="../media/image1794.png"/><Relationship Id="rId396" Type="http://schemas.openxmlformats.org/officeDocument/2006/relationships/customXml" Target="../ink/ink5455.xml"/><Relationship Id="rId3" Type="http://schemas.openxmlformats.org/officeDocument/2006/relationships/image" Target="../media/image1.png"/><Relationship Id="rId214" Type="http://schemas.openxmlformats.org/officeDocument/2006/relationships/customXml" Target="../ink/ink5364.xml"/><Relationship Id="rId235" Type="http://schemas.openxmlformats.org/officeDocument/2006/relationships/image" Target="../media/image1636.png"/><Relationship Id="rId256" Type="http://schemas.openxmlformats.org/officeDocument/2006/relationships/customXml" Target="../ink/ink5385.xml"/><Relationship Id="rId277" Type="http://schemas.openxmlformats.org/officeDocument/2006/relationships/image" Target="../media/image1685.png"/><Relationship Id="rId298" Type="http://schemas.openxmlformats.org/officeDocument/2006/relationships/customXml" Target="../ink/ink5406.xml"/><Relationship Id="rId400" Type="http://schemas.openxmlformats.org/officeDocument/2006/relationships/customXml" Target="../ink/ink5457.xml"/><Relationship Id="rId421" Type="http://schemas.openxmlformats.org/officeDocument/2006/relationships/image" Target="../media/image1815.png"/><Relationship Id="rId442" Type="http://schemas.openxmlformats.org/officeDocument/2006/relationships/customXml" Target="../ink/ink5478.xml"/><Relationship Id="rId116" Type="http://schemas.openxmlformats.org/officeDocument/2006/relationships/customXml" Target="../ink/ink5315.xml"/><Relationship Id="rId137" Type="http://schemas.openxmlformats.org/officeDocument/2006/relationships/image" Target="../media/image1500.png"/><Relationship Id="rId158" Type="http://schemas.openxmlformats.org/officeDocument/2006/relationships/customXml" Target="../ink/ink5336.xml"/><Relationship Id="rId302" Type="http://schemas.openxmlformats.org/officeDocument/2006/relationships/customXml" Target="../ink/ink5408.xml"/><Relationship Id="rId323" Type="http://schemas.openxmlformats.org/officeDocument/2006/relationships/image" Target="../media/image1740.png"/><Relationship Id="rId344" Type="http://schemas.openxmlformats.org/officeDocument/2006/relationships/customXml" Target="../ink/ink5429.xml"/><Relationship Id="rId20" Type="http://schemas.openxmlformats.org/officeDocument/2006/relationships/customXml" Target="../ink/ink5267.xml"/><Relationship Id="rId41" Type="http://schemas.openxmlformats.org/officeDocument/2006/relationships/image" Target="../media/image1388.png"/><Relationship Id="rId62" Type="http://schemas.openxmlformats.org/officeDocument/2006/relationships/customXml" Target="../ink/ink5288.xml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65" Type="http://schemas.openxmlformats.org/officeDocument/2006/relationships/image" Target="../media/image1760.png"/><Relationship Id="rId386" Type="http://schemas.openxmlformats.org/officeDocument/2006/relationships/customXml" Target="../ink/ink5450.xml"/><Relationship Id="rId190" Type="http://schemas.openxmlformats.org/officeDocument/2006/relationships/customXml" Target="../ink/ink5352.xml"/><Relationship Id="rId204" Type="http://schemas.openxmlformats.org/officeDocument/2006/relationships/customXml" Target="../ink/ink5359.xml"/><Relationship Id="rId225" Type="http://schemas.openxmlformats.org/officeDocument/2006/relationships/image" Target="../media/image1631.png"/><Relationship Id="rId246" Type="http://schemas.openxmlformats.org/officeDocument/2006/relationships/customXml" Target="../ink/ink5380.xml"/><Relationship Id="rId267" Type="http://schemas.openxmlformats.org/officeDocument/2006/relationships/image" Target="../media/image1680.png"/><Relationship Id="rId288" Type="http://schemas.openxmlformats.org/officeDocument/2006/relationships/customXml" Target="../ink/ink5401.xml"/><Relationship Id="rId411" Type="http://schemas.openxmlformats.org/officeDocument/2006/relationships/image" Target="../media/image1810.png"/><Relationship Id="rId432" Type="http://schemas.openxmlformats.org/officeDocument/2006/relationships/customXml" Target="../ink/ink5473.xml"/><Relationship Id="rId453" Type="http://schemas.openxmlformats.org/officeDocument/2006/relationships/image" Target="../media/image1831.png"/><Relationship Id="rId106" Type="http://schemas.openxmlformats.org/officeDocument/2006/relationships/customXml" Target="../ink/ink5310.xml"/><Relationship Id="rId127" Type="http://schemas.openxmlformats.org/officeDocument/2006/relationships/image" Target="../media/image1495.png"/><Relationship Id="rId313" Type="http://schemas.openxmlformats.org/officeDocument/2006/relationships/image" Target="../media/image1735.png"/><Relationship Id="rId10" Type="http://schemas.openxmlformats.org/officeDocument/2006/relationships/customXml" Target="../ink/ink5262.xml"/><Relationship Id="rId31" Type="http://schemas.openxmlformats.org/officeDocument/2006/relationships/image" Target="../media/image1383.png"/><Relationship Id="rId52" Type="http://schemas.openxmlformats.org/officeDocument/2006/relationships/customXml" Target="../ink/ink5283.xml"/><Relationship Id="rId73" Type="http://schemas.openxmlformats.org/officeDocument/2006/relationships/image" Target="../media/image1415.png"/><Relationship Id="rId94" Type="http://schemas.openxmlformats.org/officeDocument/2006/relationships/customXml" Target="../ink/ink5304.xml"/><Relationship Id="rId148" Type="http://schemas.openxmlformats.org/officeDocument/2006/relationships/customXml" Target="../ink/ink5331.xml"/><Relationship Id="rId169" Type="http://schemas.openxmlformats.org/officeDocument/2006/relationships/image" Target="../media/image1555.png"/><Relationship Id="rId334" Type="http://schemas.openxmlformats.org/officeDocument/2006/relationships/customXml" Target="../ink/ink5424.xml"/><Relationship Id="rId355" Type="http://schemas.openxmlformats.org/officeDocument/2006/relationships/image" Target="../media/image1755.png"/><Relationship Id="rId376" Type="http://schemas.openxmlformats.org/officeDocument/2006/relationships/customXml" Target="../ink/ink5445.xml"/><Relationship Id="rId397" Type="http://schemas.openxmlformats.org/officeDocument/2006/relationships/image" Target="../media/image1776.png"/><Relationship Id="rId4" Type="http://schemas.openxmlformats.org/officeDocument/2006/relationships/customXml" Target="../ink/ink5259.xml"/><Relationship Id="rId180" Type="http://schemas.openxmlformats.org/officeDocument/2006/relationships/customXml" Target="../ink/ink5347.xml"/><Relationship Id="rId215" Type="http://schemas.openxmlformats.org/officeDocument/2006/relationships/image" Target="../media/image1626.png"/><Relationship Id="rId236" Type="http://schemas.openxmlformats.org/officeDocument/2006/relationships/customXml" Target="../ink/ink5375.xml"/><Relationship Id="rId257" Type="http://schemas.openxmlformats.org/officeDocument/2006/relationships/image" Target="../media/image1675.png"/><Relationship Id="rId278" Type="http://schemas.openxmlformats.org/officeDocument/2006/relationships/customXml" Target="../ink/ink5396.xml"/><Relationship Id="rId401" Type="http://schemas.openxmlformats.org/officeDocument/2006/relationships/image" Target="../media/image1806.png"/><Relationship Id="rId422" Type="http://schemas.openxmlformats.org/officeDocument/2006/relationships/customXml" Target="../ink/ink5468.xml"/><Relationship Id="rId443" Type="http://schemas.openxmlformats.org/officeDocument/2006/relationships/image" Target="../media/image1826.png"/><Relationship Id="rId303" Type="http://schemas.openxmlformats.org/officeDocument/2006/relationships/image" Target="../media/image1697.png"/><Relationship Id="rId42" Type="http://schemas.openxmlformats.org/officeDocument/2006/relationships/customXml" Target="../ink/ink5278.xml"/><Relationship Id="rId84" Type="http://schemas.openxmlformats.org/officeDocument/2006/relationships/customXml" Target="../ink/ink5299.xml"/><Relationship Id="rId138" Type="http://schemas.openxmlformats.org/officeDocument/2006/relationships/customXml" Target="../ink/ink5326.xml"/><Relationship Id="rId345" Type="http://schemas.openxmlformats.org/officeDocument/2006/relationships/image" Target="../media/image1750.png"/><Relationship Id="rId387" Type="http://schemas.openxmlformats.org/officeDocument/2006/relationships/image" Target="../media/image1800.png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412" Type="http://schemas.openxmlformats.org/officeDocument/2006/relationships/customXml" Target="../ink/ink5463.xml"/><Relationship Id="rId107" Type="http://schemas.openxmlformats.org/officeDocument/2006/relationships/image" Target="../media/image1486.png"/><Relationship Id="rId289" Type="http://schemas.openxmlformats.org/officeDocument/2006/relationships/image" Target="../media/image1691.png"/><Relationship Id="rId454" Type="http://schemas.openxmlformats.org/officeDocument/2006/relationships/customXml" Target="../ink/ink5484.xml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5414.xml"/><Relationship Id="rId356" Type="http://schemas.openxmlformats.org/officeDocument/2006/relationships/customXml" Target="../ink/ink5435.xml"/><Relationship Id="rId398" Type="http://schemas.openxmlformats.org/officeDocument/2006/relationships/customXml" Target="../ink/ink5456.xml"/><Relationship Id="rId95" Type="http://schemas.openxmlformats.org/officeDocument/2006/relationships/image" Target="../media/image1480.png"/><Relationship Id="rId160" Type="http://schemas.openxmlformats.org/officeDocument/2006/relationships/customXml" Target="../ink/ink5337.xml"/><Relationship Id="rId216" Type="http://schemas.openxmlformats.org/officeDocument/2006/relationships/customXml" Target="../ink/ink5365.xml"/><Relationship Id="rId423" Type="http://schemas.openxmlformats.org/officeDocument/2006/relationships/image" Target="../media/image1816.png"/><Relationship Id="rId258" Type="http://schemas.openxmlformats.org/officeDocument/2006/relationships/customXml" Target="../ink/ink5386.xml"/><Relationship Id="rId22" Type="http://schemas.openxmlformats.org/officeDocument/2006/relationships/customXml" Target="../ink/ink5268.xml"/><Relationship Id="rId64" Type="http://schemas.openxmlformats.org/officeDocument/2006/relationships/customXml" Target="../ink/ink5289.xml"/><Relationship Id="rId118" Type="http://schemas.openxmlformats.org/officeDocument/2006/relationships/customXml" Target="../ink/ink5316.xml"/><Relationship Id="rId325" Type="http://schemas.openxmlformats.org/officeDocument/2006/relationships/image" Target="../media/image1708.png"/><Relationship Id="rId367" Type="http://schemas.openxmlformats.org/officeDocument/2006/relationships/image" Target="../media/image1761.png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434" Type="http://schemas.openxmlformats.org/officeDocument/2006/relationships/customXml" Target="../ink/ink5474.xml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5397.xml"/><Relationship Id="rId336" Type="http://schemas.openxmlformats.org/officeDocument/2006/relationships/customXml" Target="../ink/ink5425.xml"/><Relationship Id="rId75" Type="http://schemas.openxmlformats.org/officeDocument/2006/relationships/image" Target="../media/image1416.png"/><Relationship Id="rId140" Type="http://schemas.openxmlformats.org/officeDocument/2006/relationships/customXml" Target="../ink/ink5327.xml"/><Relationship Id="rId182" Type="http://schemas.openxmlformats.org/officeDocument/2006/relationships/customXml" Target="../ink/ink5348.xml"/><Relationship Id="rId378" Type="http://schemas.openxmlformats.org/officeDocument/2006/relationships/customXml" Target="../ink/ink5446.xml"/><Relationship Id="rId403" Type="http://schemas.openxmlformats.org/officeDocument/2006/relationships/image" Target="../media/image1807.png"/><Relationship Id="rId6" Type="http://schemas.openxmlformats.org/officeDocument/2006/relationships/customXml" Target="../ink/ink5260.xml"/><Relationship Id="rId238" Type="http://schemas.openxmlformats.org/officeDocument/2006/relationships/customXml" Target="../ink/ink5376.xml"/><Relationship Id="rId445" Type="http://schemas.openxmlformats.org/officeDocument/2006/relationships/image" Target="../media/image1827.png"/><Relationship Id="rId291" Type="http://schemas.openxmlformats.org/officeDocument/2006/relationships/image" Target="../media/image1692.png"/><Relationship Id="rId305" Type="http://schemas.openxmlformats.org/officeDocument/2006/relationships/image" Target="../media/image1698.png"/><Relationship Id="rId347" Type="http://schemas.openxmlformats.org/officeDocument/2006/relationships/image" Target="../media/image1751.png"/><Relationship Id="rId44" Type="http://schemas.openxmlformats.org/officeDocument/2006/relationships/customXml" Target="../ink/ink5279.xml"/><Relationship Id="rId86" Type="http://schemas.openxmlformats.org/officeDocument/2006/relationships/customXml" Target="../ink/ink5300.xml"/><Relationship Id="rId151" Type="http://schemas.openxmlformats.org/officeDocument/2006/relationships/image" Target="../media/image1507.png"/><Relationship Id="rId389" Type="http://schemas.openxmlformats.org/officeDocument/2006/relationships/image" Target="../media/image1801.png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414" Type="http://schemas.openxmlformats.org/officeDocument/2006/relationships/customXml" Target="../ink/ink5464.xml"/><Relationship Id="rId456" Type="http://schemas.openxmlformats.org/officeDocument/2006/relationships/customXml" Target="../ink/ink5485.xml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5387.xml"/><Relationship Id="rId316" Type="http://schemas.openxmlformats.org/officeDocument/2006/relationships/customXml" Target="../ink/ink5415.xml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5317.xml"/><Relationship Id="rId358" Type="http://schemas.openxmlformats.org/officeDocument/2006/relationships/customXml" Target="../ink/ink5436.xml"/><Relationship Id="rId162" Type="http://schemas.openxmlformats.org/officeDocument/2006/relationships/customXml" Target="../ink/ink5338.xml"/><Relationship Id="rId218" Type="http://schemas.openxmlformats.org/officeDocument/2006/relationships/customXml" Target="../ink/ink5366.xml"/><Relationship Id="rId425" Type="http://schemas.openxmlformats.org/officeDocument/2006/relationships/image" Target="../media/image1817.png"/><Relationship Id="rId271" Type="http://schemas.openxmlformats.org/officeDocument/2006/relationships/image" Target="../media/image1682.png"/><Relationship Id="rId24" Type="http://schemas.openxmlformats.org/officeDocument/2006/relationships/customXml" Target="../ink/ink5269.xml"/><Relationship Id="rId66" Type="http://schemas.openxmlformats.org/officeDocument/2006/relationships/customXml" Target="../ink/ink5290.xml"/><Relationship Id="rId131" Type="http://schemas.openxmlformats.org/officeDocument/2006/relationships/image" Target="../media/image1497.png"/><Relationship Id="rId327" Type="http://schemas.openxmlformats.org/officeDocument/2006/relationships/image" Target="../media/image1741.png"/><Relationship Id="rId369" Type="http://schemas.openxmlformats.org/officeDocument/2006/relationships/image" Target="../media/image1762.png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380" Type="http://schemas.openxmlformats.org/officeDocument/2006/relationships/customXml" Target="../ink/ink5447.xml"/><Relationship Id="rId436" Type="http://schemas.openxmlformats.org/officeDocument/2006/relationships/customXml" Target="../ink/ink5475.xml"/><Relationship Id="rId240" Type="http://schemas.openxmlformats.org/officeDocument/2006/relationships/customXml" Target="../ink/ink5377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5307.xml"/><Relationship Id="rId282" Type="http://schemas.openxmlformats.org/officeDocument/2006/relationships/customXml" Target="../ink/ink5398.xml"/><Relationship Id="rId338" Type="http://schemas.openxmlformats.org/officeDocument/2006/relationships/customXml" Target="../ink/ink5426.xml"/><Relationship Id="rId8" Type="http://schemas.openxmlformats.org/officeDocument/2006/relationships/customXml" Target="../ink/ink5261.xml"/><Relationship Id="rId142" Type="http://schemas.openxmlformats.org/officeDocument/2006/relationships/customXml" Target="../ink/ink5328.xml"/><Relationship Id="rId184" Type="http://schemas.openxmlformats.org/officeDocument/2006/relationships/customXml" Target="../ink/ink5349.xml"/><Relationship Id="rId391" Type="http://schemas.openxmlformats.org/officeDocument/2006/relationships/image" Target="../media/image1802.png"/><Relationship Id="rId405" Type="http://schemas.openxmlformats.org/officeDocument/2006/relationships/image" Target="../media/image1808.png"/><Relationship Id="rId447" Type="http://schemas.openxmlformats.org/officeDocument/2006/relationships/image" Target="../media/image1828.png"/><Relationship Id="rId251" Type="http://schemas.openxmlformats.org/officeDocument/2006/relationships/image" Target="../media/image1672.png"/><Relationship Id="rId46" Type="http://schemas.openxmlformats.org/officeDocument/2006/relationships/customXml" Target="../ink/ink5280.xml"/><Relationship Id="rId293" Type="http://schemas.openxmlformats.org/officeDocument/2006/relationships/image" Target="../media/image1693.png"/><Relationship Id="rId307" Type="http://schemas.openxmlformats.org/officeDocument/2006/relationships/image" Target="../media/image1732.png"/><Relationship Id="rId349" Type="http://schemas.openxmlformats.org/officeDocument/2006/relationships/image" Target="../media/image1752.png"/><Relationship Id="rId88" Type="http://schemas.openxmlformats.org/officeDocument/2006/relationships/customXml" Target="../ink/ink5301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5437.xml"/><Relationship Id="rId416" Type="http://schemas.openxmlformats.org/officeDocument/2006/relationships/customXml" Target="../ink/ink5465.xml"/><Relationship Id="rId220" Type="http://schemas.openxmlformats.org/officeDocument/2006/relationships/customXml" Target="../ink/ink5367.xml"/><Relationship Id="rId458" Type="http://schemas.openxmlformats.org/officeDocument/2006/relationships/customXml" Target="../ink/ink5486.xml"/><Relationship Id="rId15" Type="http://schemas.openxmlformats.org/officeDocument/2006/relationships/image" Target="../media/image1375.png"/><Relationship Id="rId57" Type="http://schemas.openxmlformats.org/officeDocument/2006/relationships/image" Target="../media/image1396.png"/><Relationship Id="rId262" Type="http://schemas.openxmlformats.org/officeDocument/2006/relationships/customXml" Target="../ink/ink5388.xml"/><Relationship Id="rId318" Type="http://schemas.openxmlformats.org/officeDocument/2006/relationships/customXml" Target="../ink/ink5416.xml"/><Relationship Id="rId99" Type="http://schemas.openxmlformats.org/officeDocument/2006/relationships/image" Target="../media/image1482.png"/><Relationship Id="rId122" Type="http://schemas.openxmlformats.org/officeDocument/2006/relationships/customXml" Target="../ink/ink5318.xml"/><Relationship Id="rId164" Type="http://schemas.openxmlformats.org/officeDocument/2006/relationships/customXml" Target="../ink/ink5339.xml"/><Relationship Id="rId371" Type="http://schemas.openxmlformats.org/officeDocument/2006/relationships/image" Target="../media/image1763.png"/><Relationship Id="rId427" Type="http://schemas.openxmlformats.org/officeDocument/2006/relationships/image" Target="../media/image1818.png"/><Relationship Id="rId26" Type="http://schemas.openxmlformats.org/officeDocument/2006/relationships/customXml" Target="../ink/ink5270.xml"/><Relationship Id="rId231" Type="http://schemas.openxmlformats.org/officeDocument/2006/relationships/image" Target="../media/image1634.png"/><Relationship Id="rId273" Type="http://schemas.openxmlformats.org/officeDocument/2006/relationships/image" Target="../media/image1683.png"/><Relationship Id="rId329" Type="http://schemas.openxmlformats.org/officeDocument/2006/relationships/image" Target="../media/image1742.png"/><Relationship Id="rId68" Type="http://schemas.openxmlformats.org/officeDocument/2006/relationships/customXml" Target="../ink/ink5291.xml"/><Relationship Id="rId133" Type="http://schemas.openxmlformats.org/officeDocument/2006/relationships/image" Target="../media/image1498.png"/><Relationship Id="rId175" Type="http://schemas.openxmlformats.org/officeDocument/2006/relationships/image" Target="../media/image1558.png"/><Relationship Id="rId340" Type="http://schemas.openxmlformats.org/officeDocument/2006/relationships/customXml" Target="../ink/ink5427.xml"/><Relationship Id="rId200" Type="http://schemas.openxmlformats.org/officeDocument/2006/relationships/customXml" Target="../ink/ink5357.xml"/><Relationship Id="rId382" Type="http://schemas.openxmlformats.org/officeDocument/2006/relationships/customXml" Target="../ink/ink5448.xml"/><Relationship Id="rId438" Type="http://schemas.openxmlformats.org/officeDocument/2006/relationships/customXml" Target="../ink/ink5476.xml"/><Relationship Id="rId242" Type="http://schemas.openxmlformats.org/officeDocument/2006/relationships/customXml" Target="../ink/ink5378.xml"/><Relationship Id="rId284" Type="http://schemas.openxmlformats.org/officeDocument/2006/relationships/customXml" Target="../ink/ink5399.xml"/><Relationship Id="rId37" Type="http://schemas.openxmlformats.org/officeDocument/2006/relationships/image" Target="../media/image1386.png"/><Relationship Id="rId79" Type="http://schemas.openxmlformats.org/officeDocument/2006/relationships/image" Target="../media/image1472.png"/><Relationship Id="rId102" Type="http://schemas.openxmlformats.org/officeDocument/2006/relationships/customXml" Target="../ink/ink5308.xml"/><Relationship Id="rId144" Type="http://schemas.openxmlformats.org/officeDocument/2006/relationships/customXml" Target="../ink/ink5329.xml"/><Relationship Id="rId90" Type="http://schemas.openxmlformats.org/officeDocument/2006/relationships/customXml" Target="../ink/ink5302.xml"/><Relationship Id="rId186" Type="http://schemas.openxmlformats.org/officeDocument/2006/relationships/customXml" Target="../ink/ink5350.xml"/><Relationship Id="rId351" Type="http://schemas.openxmlformats.org/officeDocument/2006/relationships/image" Target="../media/image1753.png"/><Relationship Id="rId393" Type="http://schemas.openxmlformats.org/officeDocument/2006/relationships/image" Target="../media/image1803.png"/><Relationship Id="rId407" Type="http://schemas.openxmlformats.org/officeDocument/2006/relationships/image" Target="../media/image1781.png"/><Relationship Id="rId449" Type="http://schemas.openxmlformats.org/officeDocument/2006/relationships/image" Target="../media/image1829.png"/><Relationship Id="rId211" Type="http://schemas.openxmlformats.org/officeDocument/2006/relationships/image" Target="../media/image1625.png"/><Relationship Id="rId253" Type="http://schemas.openxmlformats.org/officeDocument/2006/relationships/image" Target="../media/image1673.png"/><Relationship Id="rId295" Type="http://schemas.openxmlformats.org/officeDocument/2006/relationships/image" Target="../media/image1694.png"/><Relationship Id="rId309" Type="http://schemas.openxmlformats.org/officeDocument/2006/relationships/image" Target="../media/image1733.png"/><Relationship Id="rId460" Type="http://schemas.openxmlformats.org/officeDocument/2006/relationships/customXml" Target="../ink/ink5487.xml"/><Relationship Id="rId48" Type="http://schemas.openxmlformats.org/officeDocument/2006/relationships/customXml" Target="../ink/ink5281.xml"/><Relationship Id="rId113" Type="http://schemas.openxmlformats.org/officeDocument/2006/relationships/image" Target="../media/image1488.png"/><Relationship Id="rId320" Type="http://schemas.openxmlformats.org/officeDocument/2006/relationships/customXml" Target="../ink/ink5417.xml"/><Relationship Id="rId155" Type="http://schemas.openxmlformats.org/officeDocument/2006/relationships/image" Target="../media/image1509.png"/><Relationship Id="rId197" Type="http://schemas.openxmlformats.org/officeDocument/2006/relationships/image" Target="../media/image1569.png"/><Relationship Id="rId362" Type="http://schemas.openxmlformats.org/officeDocument/2006/relationships/customXml" Target="../ink/ink5438.xml"/><Relationship Id="rId418" Type="http://schemas.openxmlformats.org/officeDocument/2006/relationships/customXml" Target="../ink/ink5466.xml"/><Relationship Id="rId222" Type="http://schemas.openxmlformats.org/officeDocument/2006/relationships/customXml" Target="../ink/ink5368.xml"/><Relationship Id="rId264" Type="http://schemas.openxmlformats.org/officeDocument/2006/relationships/customXml" Target="../ink/ink5389.xml"/><Relationship Id="rId17" Type="http://schemas.openxmlformats.org/officeDocument/2006/relationships/image" Target="../media/image1376.png"/><Relationship Id="rId59" Type="http://schemas.openxmlformats.org/officeDocument/2006/relationships/image" Target="../media/image1397.png"/><Relationship Id="rId124" Type="http://schemas.openxmlformats.org/officeDocument/2006/relationships/customXml" Target="../ink/ink5319.xml"/><Relationship Id="rId70" Type="http://schemas.openxmlformats.org/officeDocument/2006/relationships/customXml" Target="../ink/ink5292.xml"/><Relationship Id="rId166" Type="http://schemas.openxmlformats.org/officeDocument/2006/relationships/customXml" Target="../ink/ink5340.xml"/><Relationship Id="rId331" Type="http://schemas.openxmlformats.org/officeDocument/2006/relationships/image" Target="../media/image1743.png"/><Relationship Id="rId373" Type="http://schemas.openxmlformats.org/officeDocument/2006/relationships/image" Target="../media/image1793.png"/><Relationship Id="rId429" Type="http://schemas.openxmlformats.org/officeDocument/2006/relationships/image" Target="../media/image1819.png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635.png"/><Relationship Id="rId440" Type="http://schemas.openxmlformats.org/officeDocument/2006/relationships/customXml" Target="../ink/ink5477.xml"/><Relationship Id="rId28" Type="http://schemas.openxmlformats.org/officeDocument/2006/relationships/customXml" Target="../ink/ink5271.xml"/><Relationship Id="rId275" Type="http://schemas.openxmlformats.org/officeDocument/2006/relationships/image" Target="../media/image1684.png"/><Relationship Id="rId300" Type="http://schemas.openxmlformats.org/officeDocument/2006/relationships/customXml" Target="../ink/ink5407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77" Type="http://schemas.openxmlformats.org/officeDocument/2006/relationships/image" Target="../media/image1559.png"/><Relationship Id="rId342" Type="http://schemas.openxmlformats.org/officeDocument/2006/relationships/customXml" Target="../ink/ink5428.xml"/><Relationship Id="rId384" Type="http://schemas.openxmlformats.org/officeDocument/2006/relationships/customXml" Target="../ink/ink5449.xml"/><Relationship Id="rId202" Type="http://schemas.openxmlformats.org/officeDocument/2006/relationships/customXml" Target="../ink/ink5358.xml"/><Relationship Id="rId244" Type="http://schemas.openxmlformats.org/officeDocument/2006/relationships/customXml" Target="../ink/ink5379.xml"/><Relationship Id="rId39" Type="http://schemas.openxmlformats.org/officeDocument/2006/relationships/image" Target="../media/image1387.png"/><Relationship Id="rId286" Type="http://schemas.openxmlformats.org/officeDocument/2006/relationships/customXml" Target="../ink/ink5400.xml"/><Relationship Id="rId451" Type="http://schemas.openxmlformats.org/officeDocument/2006/relationships/image" Target="../media/image1830.png"/><Relationship Id="rId50" Type="http://schemas.openxmlformats.org/officeDocument/2006/relationships/customXml" Target="../ink/ink5282.xml"/><Relationship Id="rId104" Type="http://schemas.openxmlformats.org/officeDocument/2006/relationships/customXml" Target="../ink/ink5309.xml"/><Relationship Id="rId146" Type="http://schemas.openxmlformats.org/officeDocument/2006/relationships/customXml" Target="../ink/ink5330.xml"/><Relationship Id="rId188" Type="http://schemas.openxmlformats.org/officeDocument/2006/relationships/customXml" Target="../ink/ink5351.xml"/><Relationship Id="rId311" Type="http://schemas.openxmlformats.org/officeDocument/2006/relationships/image" Target="../media/image1734.png"/><Relationship Id="rId353" Type="http://schemas.openxmlformats.org/officeDocument/2006/relationships/image" Target="../media/image1754.png"/><Relationship Id="rId395" Type="http://schemas.openxmlformats.org/officeDocument/2006/relationships/image" Target="../media/image1804.png"/><Relationship Id="rId409" Type="http://schemas.openxmlformats.org/officeDocument/2006/relationships/image" Target="../media/image1809.png"/><Relationship Id="rId92" Type="http://schemas.openxmlformats.org/officeDocument/2006/relationships/customXml" Target="../ink/ink5303.xml"/><Relationship Id="rId213" Type="http://schemas.openxmlformats.org/officeDocument/2006/relationships/image" Target="../media/image1606.png"/><Relationship Id="rId420" Type="http://schemas.openxmlformats.org/officeDocument/2006/relationships/customXml" Target="../ink/ink5467.xml"/><Relationship Id="rId255" Type="http://schemas.openxmlformats.org/officeDocument/2006/relationships/image" Target="../media/image1674.png"/><Relationship Id="rId297" Type="http://schemas.openxmlformats.org/officeDocument/2006/relationships/image" Target="../media/image1695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99" Type="http://schemas.openxmlformats.org/officeDocument/2006/relationships/image" Target="../media/image1696.png"/><Relationship Id="rId21" Type="http://schemas.openxmlformats.org/officeDocument/2006/relationships/image" Target="../media/image137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24" Type="http://schemas.openxmlformats.org/officeDocument/2006/relationships/customXml" Target="../ink/ink5648.xml"/><Relationship Id="rId366" Type="http://schemas.openxmlformats.org/officeDocument/2006/relationships/customXml" Target="../ink/ink5669.xml"/><Relationship Id="rId170" Type="http://schemas.openxmlformats.org/officeDocument/2006/relationships/customXml" Target="../ink/ink5571.xml"/><Relationship Id="rId226" Type="http://schemas.openxmlformats.org/officeDocument/2006/relationships/customXml" Target="../ink/ink5599.xml"/><Relationship Id="rId433" Type="http://schemas.openxmlformats.org/officeDocument/2006/relationships/image" Target="../media/image1837.png"/><Relationship Id="rId268" Type="http://schemas.openxmlformats.org/officeDocument/2006/relationships/customXml" Target="../ink/ink5620.xml"/><Relationship Id="rId475" Type="http://schemas.openxmlformats.org/officeDocument/2006/relationships/image" Target="../media/image1856.png"/><Relationship Id="rId32" Type="http://schemas.openxmlformats.org/officeDocument/2006/relationships/customXml" Target="../ink/ink5502.xml"/><Relationship Id="rId74" Type="http://schemas.openxmlformats.org/officeDocument/2006/relationships/customXml" Target="../ink/ink5523.xml"/><Relationship Id="rId128" Type="http://schemas.openxmlformats.org/officeDocument/2006/relationships/customXml" Target="../ink/ink5550.xml"/><Relationship Id="rId335" Type="http://schemas.openxmlformats.org/officeDocument/2006/relationships/image" Target="../media/image1745.png"/><Relationship Id="rId377" Type="http://schemas.openxmlformats.org/officeDocument/2006/relationships/image" Target="../media/image1795.png"/><Relationship Id="rId500" Type="http://schemas.openxmlformats.org/officeDocument/2006/relationships/customXml" Target="../ink/ink5736.xml"/><Relationship Id="rId5" Type="http://schemas.openxmlformats.org/officeDocument/2006/relationships/image" Target="../media/image1370.png"/><Relationship Id="rId181" Type="http://schemas.openxmlformats.org/officeDocument/2006/relationships/image" Target="../media/image1561.png"/><Relationship Id="rId237" Type="http://schemas.openxmlformats.org/officeDocument/2006/relationships/image" Target="../media/image1637.png"/><Relationship Id="rId402" Type="http://schemas.openxmlformats.org/officeDocument/2006/relationships/customXml" Target="../ink/ink5687.xml"/><Relationship Id="rId279" Type="http://schemas.openxmlformats.org/officeDocument/2006/relationships/image" Target="../media/image1686.png"/><Relationship Id="rId444" Type="http://schemas.openxmlformats.org/officeDocument/2006/relationships/customXml" Target="../ink/ink5708.xml"/><Relationship Id="rId486" Type="http://schemas.openxmlformats.org/officeDocument/2006/relationships/customXml" Target="../ink/ink5729.xml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290" Type="http://schemas.openxmlformats.org/officeDocument/2006/relationships/customXml" Target="../ink/ink5631.xml"/><Relationship Id="rId304" Type="http://schemas.openxmlformats.org/officeDocument/2006/relationships/customXml" Target="../ink/ink5638.xml"/><Relationship Id="rId346" Type="http://schemas.openxmlformats.org/officeDocument/2006/relationships/customXml" Target="../ink/ink5659.xml"/><Relationship Id="rId388" Type="http://schemas.openxmlformats.org/officeDocument/2006/relationships/customXml" Target="../ink/ink5680.xml"/><Relationship Id="rId85" Type="http://schemas.openxmlformats.org/officeDocument/2006/relationships/image" Target="../media/image1475.png"/><Relationship Id="rId150" Type="http://schemas.openxmlformats.org/officeDocument/2006/relationships/customXml" Target="../ink/ink5561.xml"/><Relationship Id="rId192" Type="http://schemas.openxmlformats.org/officeDocument/2006/relationships/customXml" Target="../ink/ink5582.xml"/><Relationship Id="rId206" Type="http://schemas.openxmlformats.org/officeDocument/2006/relationships/customXml" Target="../ink/ink5589.xml"/><Relationship Id="rId413" Type="http://schemas.openxmlformats.org/officeDocument/2006/relationships/image" Target="../media/image1811.png"/><Relationship Id="rId248" Type="http://schemas.openxmlformats.org/officeDocument/2006/relationships/customXml" Target="../ink/ink5610.xml"/><Relationship Id="rId455" Type="http://schemas.openxmlformats.org/officeDocument/2006/relationships/image" Target="../media/image1846.png"/><Relationship Id="rId497" Type="http://schemas.openxmlformats.org/officeDocument/2006/relationships/image" Target="../media/image1867.png"/><Relationship Id="rId12" Type="http://schemas.openxmlformats.org/officeDocument/2006/relationships/customXml" Target="../ink/ink5492.xml"/><Relationship Id="rId108" Type="http://schemas.openxmlformats.org/officeDocument/2006/relationships/customXml" Target="../ink/ink5540.xml"/><Relationship Id="rId315" Type="http://schemas.openxmlformats.org/officeDocument/2006/relationships/image" Target="../media/image1736.png"/><Relationship Id="rId357" Type="http://schemas.openxmlformats.org/officeDocument/2006/relationships/image" Target="../media/image1756.png"/><Relationship Id="rId54" Type="http://schemas.openxmlformats.org/officeDocument/2006/relationships/customXml" Target="../ink/ink5513.xml"/><Relationship Id="rId96" Type="http://schemas.openxmlformats.org/officeDocument/2006/relationships/customXml" Target="../ink/ink5534.xml"/><Relationship Id="rId161" Type="http://schemas.openxmlformats.org/officeDocument/2006/relationships/image" Target="../media/image1551.png"/><Relationship Id="rId217" Type="http://schemas.openxmlformats.org/officeDocument/2006/relationships/image" Target="../media/image1627.png"/><Relationship Id="rId399" Type="http://schemas.openxmlformats.org/officeDocument/2006/relationships/image" Target="../media/image1805.png"/><Relationship Id="rId259" Type="http://schemas.openxmlformats.org/officeDocument/2006/relationships/image" Target="../media/image1676.png"/><Relationship Id="rId424" Type="http://schemas.openxmlformats.org/officeDocument/2006/relationships/customXml" Target="../ink/ink5698.xml"/><Relationship Id="rId466" Type="http://schemas.openxmlformats.org/officeDocument/2006/relationships/customXml" Target="../ink/ink5719.xml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270" Type="http://schemas.openxmlformats.org/officeDocument/2006/relationships/customXml" Target="../ink/ink5621.xml"/><Relationship Id="rId326" Type="http://schemas.openxmlformats.org/officeDocument/2006/relationships/customXml" Target="../ink/ink5649.xml"/><Relationship Id="rId65" Type="http://schemas.openxmlformats.org/officeDocument/2006/relationships/image" Target="../media/image1411.png"/><Relationship Id="rId130" Type="http://schemas.openxmlformats.org/officeDocument/2006/relationships/customXml" Target="../ink/ink5551.xml"/><Relationship Id="rId368" Type="http://schemas.openxmlformats.org/officeDocument/2006/relationships/customXml" Target="../ink/ink5670.xml"/><Relationship Id="rId172" Type="http://schemas.openxmlformats.org/officeDocument/2006/relationships/customXml" Target="../ink/ink5572.xml"/><Relationship Id="rId228" Type="http://schemas.openxmlformats.org/officeDocument/2006/relationships/customXml" Target="../ink/ink5600.xml"/><Relationship Id="rId435" Type="http://schemas.openxmlformats.org/officeDocument/2006/relationships/image" Target="../media/image1822.png"/><Relationship Id="rId477" Type="http://schemas.openxmlformats.org/officeDocument/2006/relationships/image" Target="../media/image1857.png"/><Relationship Id="rId281" Type="http://schemas.openxmlformats.org/officeDocument/2006/relationships/image" Target="../media/image1687.png"/><Relationship Id="rId337" Type="http://schemas.openxmlformats.org/officeDocument/2006/relationships/image" Target="../media/image1746.png"/><Relationship Id="rId502" Type="http://schemas.openxmlformats.org/officeDocument/2006/relationships/customXml" Target="../ink/ink5737.xml"/><Relationship Id="rId34" Type="http://schemas.openxmlformats.org/officeDocument/2006/relationships/customXml" Target="../ink/ink5503.xml"/><Relationship Id="rId76" Type="http://schemas.openxmlformats.org/officeDocument/2006/relationships/customXml" Target="../ink/ink5524.xml"/><Relationship Id="rId141" Type="http://schemas.openxmlformats.org/officeDocument/2006/relationships/image" Target="../media/image1502.png"/><Relationship Id="rId379" Type="http://schemas.openxmlformats.org/officeDocument/2006/relationships/image" Target="../media/image1796.png"/><Relationship Id="rId7" Type="http://schemas.openxmlformats.org/officeDocument/2006/relationships/image" Target="../media/image1371.png"/><Relationship Id="rId183" Type="http://schemas.openxmlformats.org/officeDocument/2006/relationships/image" Target="../media/image1562.png"/><Relationship Id="rId239" Type="http://schemas.openxmlformats.org/officeDocument/2006/relationships/image" Target="../media/image1638.png"/><Relationship Id="rId390" Type="http://schemas.openxmlformats.org/officeDocument/2006/relationships/customXml" Target="../ink/ink5681.xml"/><Relationship Id="rId404" Type="http://schemas.openxmlformats.org/officeDocument/2006/relationships/customXml" Target="../ink/ink5688.xml"/><Relationship Id="rId446" Type="http://schemas.openxmlformats.org/officeDocument/2006/relationships/customXml" Target="../ink/ink5709.xml"/><Relationship Id="rId250" Type="http://schemas.openxmlformats.org/officeDocument/2006/relationships/customXml" Target="../ink/ink5611.xml"/><Relationship Id="rId292" Type="http://schemas.openxmlformats.org/officeDocument/2006/relationships/customXml" Target="../ink/ink5632.xml"/><Relationship Id="rId306" Type="http://schemas.openxmlformats.org/officeDocument/2006/relationships/customXml" Target="../ink/ink5639.xml"/><Relationship Id="rId488" Type="http://schemas.openxmlformats.org/officeDocument/2006/relationships/customXml" Target="../ink/ink5730.xml"/><Relationship Id="rId45" Type="http://schemas.openxmlformats.org/officeDocument/2006/relationships/image" Target="../media/image1390.png"/><Relationship Id="rId87" Type="http://schemas.openxmlformats.org/officeDocument/2006/relationships/image" Target="../media/image1476.png"/><Relationship Id="rId110" Type="http://schemas.openxmlformats.org/officeDocument/2006/relationships/customXml" Target="../ink/ink5541.xml"/><Relationship Id="rId348" Type="http://schemas.openxmlformats.org/officeDocument/2006/relationships/customXml" Target="../ink/ink5660.xml"/><Relationship Id="rId152" Type="http://schemas.openxmlformats.org/officeDocument/2006/relationships/customXml" Target="../ink/ink5562.xml"/><Relationship Id="rId194" Type="http://schemas.openxmlformats.org/officeDocument/2006/relationships/customXml" Target="../ink/ink5583.xml"/><Relationship Id="rId208" Type="http://schemas.openxmlformats.org/officeDocument/2006/relationships/customXml" Target="../ink/ink5590.xml"/><Relationship Id="rId415" Type="http://schemas.openxmlformats.org/officeDocument/2006/relationships/image" Target="../media/image1812.png"/><Relationship Id="rId457" Type="http://schemas.openxmlformats.org/officeDocument/2006/relationships/image" Target="../media/image1847.png"/><Relationship Id="rId261" Type="http://schemas.openxmlformats.org/officeDocument/2006/relationships/image" Target="../media/image1677.png"/><Relationship Id="rId499" Type="http://schemas.openxmlformats.org/officeDocument/2006/relationships/image" Target="../media/image1868.png"/><Relationship Id="rId14" Type="http://schemas.openxmlformats.org/officeDocument/2006/relationships/customXml" Target="../ink/ink5493.xml"/><Relationship Id="rId56" Type="http://schemas.openxmlformats.org/officeDocument/2006/relationships/customXml" Target="../ink/ink5514.xml"/><Relationship Id="rId317" Type="http://schemas.openxmlformats.org/officeDocument/2006/relationships/image" Target="../media/image1737.png"/><Relationship Id="rId359" Type="http://schemas.openxmlformats.org/officeDocument/2006/relationships/image" Target="../media/image1757.png"/><Relationship Id="rId98" Type="http://schemas.openxmlformats.org/officeDocument/2006/relationships/customXml" Target="../ink/ink5535.xml"/><Relationship Id="rId121" Type="http://schemas.openxmlformats.org/officeDocument/2006/relationships/image" Target="../media/image1492.png"/><Relationship Id="rId163" Type="http://schemas.openxmlformats.org/officeDocument/2006/relationships/image" Target="../media/image1552.png"/><Relationship Id="rId219" Type="http://schemas.openxmlformats.org/officeDocument/2006/relationships/image" Target="../media/image1628.png"/><Relationship Id="rId370" Type="http://schemas.openxmlformats.org/officeDocument/2006/relationships/customXml" Target="../ink/ink5671.xml"/><Relationship Id="rId426" Type="http://schemas.openxmlformats.org/officeDocument/2006/relationships/customXml" Target="../ink/ink5699.xml"/><Relationship Id="rId230" Type="http://schemas.openxmlformats.org/officeDocument/2006/relationships/customXml" Target="../ink/ink5601.xml"/><Relationship Id="rId468" Type="http://schemas.openxmlformats.org/officeDocument/2006/relationships/customXml" Target="../ink/ink5720.xml"/><Relationship Id="rId25" Type="http://schemas.openxmlformats.org/officeDocument/2006/relationships/image" Target="../media/image1380.png"/><Relationship Id="rId67" Type="http://schemas.openxmlformats.org/officeDocument/2006/relationships/image" Target="../media/image1412.png"/><Relationship Id="rId272" Type="http://schemas.openxmlformats.org/officeDocument/2006/relationships/customXml" Target="../ink/ink5622.xml"/><Relationship Id="rId328" Type="http://schemas.openxmlformats.org/officeDocument/2006/relationships/customXml" Target="../ink/ink5650.xml"/><Relationship Id="rId132" Type="http://schemas.openxmlformats.org/officeDocument/2006/relationships/customXml" Target="../ink/ink5552.xml"/><Relationship Id="rId174" Type="http://schemas.openxmlformats.org/officeDocument/2006/relationships/customXml" Target="../ink/ink5573.xml"/><Relationship Id="rId381" Type="http://schemas.openxmlformats.org/officeDocument/2006/relationships/image" Target="../media/image1797.png"/><Relationship Id="rId241" Type="http://schemas.openxmlformats.org/officeDocument/2006/relationships/image" Target="../media/image1639.png"/><Relationship Id="rId437" Type="http://schemas.openxmlformats.org/officeDocument/2006/relationships/image" Target="../media/image1838.png"/><Relationship Id="rId479" Type="http://schemas.openxmlformats.org/officeDocument/2006/relationships/image" Target="../media/image1858.png"/><Relationship Id="rId36" Type="http://schemas.openxmlformats.org/officeDocument/2006/relationships/customXml" Target="../ink/ink5504.xml"/><Relationship Id="rId283" Type="http://schemas.openxmlformats.org/officeDocument/2006/relationships/image" Target="../media/image1688.png"/><Relationship Id="rId339" Type="http://schemas.openxmlformats.org/officeDocument/2006/relationships/image" Target="../media/image1747.png"/><Relationship Id="rId490" Type="http://schemas.openxmlformats.org/officeDocument/2006/relationships/customXml" Target="../ink/ink5731.xml"/><Relationship Id="rId504" Type="http://schemas.openxmlformats.org/officeDocument/2006/relationships/customXml" Target="../ink/ink5738.xml"/><Relationship Id="rId78" Type="http://schemas.openxmlformats.org/officeDocument/2006/relationships/customXml" Target="../ink/ink5525.xml"/><Relationship Id="rId101" Type="http://schemas.openxmlformats.org/officeDocument/2006/relationships/image" Target="../media/image1483.png"/><Relationship Id="rId143" Type="http://schemas.openxmlformats.org/officeDocument/2006/relationships/image" Target="../media/image1503.png"/><Relationship Id="rId185" Type="http://schemas.openxmlformats.org/officeDocument/2006/relationships/image" Target="../media/image1563.png"/><Relationship Id="rId350" Type="http://schemas.openxmlformats.org/officeDocument/2006/relationships/customXml" Target="../ink/ink5661.xml"/><Relationship Id="rId406" Type="http://schemas.openxmlformats.org/officeDocument/2006/relationships/customXml" Target="../ink/ink5689.xml"/><Relationship Id="rId9" Type="http://schemas.openxmlformats.org/officeDocument/2006/relationships/image" Target="../media/image1372.png"/><Relationship Id="rId210" Type="http://schemas.openxmlformats.org/officeDocument/2006/relationships/customXml" Target="../ink/ink5591.xml"/><Relationship Id="rId392" Type="http://schemas.openxmlformats.org/officeDocument/2006/relationships/customXml" Target="../ink/ink5682.xml"/><Relationship Id="rId448" Type="http://schemas.openxmlformats.org/officeDocument/2006/relationships/customXml" Target="../ink/ink5710.xml"/><Relationship Id="rId252" Type="http://schemas.openxmlformats.org/officeDocument/2006/relationships/customXml" Target="../ink/ink5612.xml"/><Relationship Id="rId294" Type="http://schemas.openxmlformats.org/officeDocument/2006/relationships/customXml" Target="../ink/ink5633.xml"/><Relationship Id="rId308" Type="http://schemas.openxmlformats.org/officeDocument/2006/relationships/customXml" Target="../ink/ink5640.xml"/><Relationship Id="rId47" Type="http://schemas.openxmlformats.org/officeDocument/2006/relationships/image" Target="../media/image1391.png"/><Relationship Id="rId89" Type="http://schemas.openxmlformats.org/officeDocument/2006/relationships/image" Target="../media/image1477.png"/><Relationship Id="rId112" Type="http://schemas.openxmlformats.org/officeDocument/2006/relationships/customXml" Target="../ink/ink5542.xml"/><Relationship Id="rId154" Type="http://schemas.openxmlformats.org/officeDocument/2006/relationships/customXml" Target="../ink/ink5563.xml"/><Relationship Id="rId361" Type="http://schemas.openxmlformats.org/officeDocument/2006/relationships/image" Target="../media/image1758.png"/><Relationship Id="rId196" Type="http://schemas.openxmlformats.org/officeDocument/2006/relationships/customXml" Target="../ink/ink5584.xml"/><Relationship Id="rId417" Type="http://schemas.openxmlformats.org/officeDocument/2006/relationships/image" Target="../media/image1813.png"/><Relationship Id="rId459" Type="http://schemas.openxmlformats.org/officeDocument/2006/relationships/image" Target="../media/image1848.png"/><Relationship Id="rId16" Type="http://schemas.openxmlformats.org/officeDocument/2006/relationships/customXml" Target="../ink/ink5494.xml"/><Relationship Id="rId221" Type="http://schemas.openxmlformats.org/officeDocument/2006/relationships/image" Target="../media/image1629.png"/><Relationship Id="rId263" Type="http://schemas.openxmlformats.org/officeDocument/2006/relationships/image" Target="../media/image1678.png"/><Relationship Id="rId319" Type="http://schemas.openxmlformats.org/officeDocument/2006/relationships/image" Target="../media/image1738.png"/><Relationship Id="rId470" Type="http://schemas.openxmlformats.org/officeDocument/2006/relationships/customXml" Target="../ink/ink5721.xml"/><Relationship Id="rId58" Type="http://schemas.openxmlformats.org/officeDocument/2006/relationships/customXml" Target="../ink/ink5515.xml"/><Relationship Id="rId123" Type="http://schemas.openxmlformats.org/officeDocument/2006/relationships/image" Target="../media/image1493.png"/><Relationship Id="rId330" Type="http://schemas.openxmlformats.org/officeDocument/2006/relationships/customXml" Target="../ink/ink5651.xml"/><Relationship Id="rId165" Type="http://schemas.openxmlformats.org/officeDocument/2006/relationships/image" Target="../media/image1553.png"/><Relationship Id="rId372" Type="http://schemas.openxmlformats.org/officeDocument/2006/relationships/customXml" Target="../ink/ink5672.xml"/><Relationship Id="rId428" Type="http://schemas.openxmlformats.org/officeDocument/2006/relationships/customXml" Target="../ink/ink5700.xml"/><Relationship Id="rId232" Type="http://schemas.openxmlformats.org/officeDocument/2006/relationships/customXml" Target="../ink/ink5602.xml"/><Relationship Id="rId274" Type="http://schemas.openxmlformats.org/officeDocument/2006/relationships/customXml" Target="../ink/ink5623.xml"/><Relationship Id="rId481" Type="http://schemas.openxmlformats.org/officeDocument/2006/relationships/image" Target="../media/image1859.png"/><Relationship Id="rId27" Type="http://schemas.openxmlformats.org/officeDocument/2006/relationships/image" Target="../media/image1381.png"/><Relationship Id="rId69" Type="http://schemas.openxmlformats.org/officeDocument/2006/relationships/image" Target="../media/image1413.png"/><Relationship Id="rId134" Type="http://schemas.openxmlformats.org/officeDocument/2006/relationships/customXml" Target="../ink/ink5553.xml"/><Relationship Id="rId80" Type="http://schemas.openxmlformats.org/officeDocument/2006/relationships/customXml" Target="../ink/ink5526.xml"/><Relationship Id="rId176" Type="http://schemas.openxmlformats.org/officeDocument/2006/relationships/customXml" Target="../ink/ink5574.xml"/><Relationship Id="rId341" Type="http://schemas.openxmlformats.org/officeDocument/2006/relationships/image" Target="../media/image1748.png"/><Relationship Id="rId383" Type="http://schemas.openxmlformats.org/officeDocument/2006/relationships/image" Target="../media/image1798.png"/><Relationship Id="rId439" Type="http://schemas.openxmlformats.org/officeDocument/2006/relationships/image" Target="../media/image1839.png"/><Relationship Id="rId201" Type="http://schemas.openxmlformats.org/officeDocument/2006/relationships/image" Target="../media/image1571.png"/><Relationship Id="rId243" Type="http://schemas.openxmlformats.org/officeDocument/2006/relationships/image" Target="../media/image1640.png"/><Relationship Id="rId285" Type="http://schemas.openxmlformats.org/officeDocument/2006/relationships/image" Target="../media/image1689.png"/><Relationship Id="rId450" Type="http://schemas.openxmlformats.org/officeDocument/2006/relationships/customXml" Target="../ink/ink5711.xml"/><Relationship Id="rId38" Type="http://schemas.openxmlformats.org/officeDocument/2006/relationships/customXml" Target="../ink/ink5505.xml"/><Relationship Id="rId103" Type="http://schemas.openxmlformats.org/officeDocument/2006/relationships/image" Target="../media/image1484.png"/><Relationship Id="rId310" Type="http://schemas.openxmlformats.org/officeDocument/2006/relationships/customXml" Target="../ink/ink5641.xml"/><Relationship Id="rId492" Type="http://schemas.openxmlformats.org/officeDocument/2006/relationships/customXml" Target="../ink/ink5732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87" Type="http://schemas.openxmlformats.org/officeDocument/2006/relationships/image" Target="../media/image1564.png"/><Relationship Id="rId352" Type="http://schemas.openxmlformats.org/officeDocument/2006/relationships/customXml" Target="../ink/ink5662.xml"/><Relationship Id="rId394" Type="http://schemas.openxmlformats.org/officeDocument/2006/relationships/customXml" Target="../ink/ink5683.xml"/><Relationship Id="rId408" Type="http://schemas.openxmlformats.org/officeDocument/2006/relationships/customXml" Target="../ink/ink5690.xml"/><Relationship Id="rId212" Type="http://schemas.openxmlformats.org/officeDocument/2006/relationships/customXml" Target="../ink/ink5592.xml"/><Relationship Id="rId254" Type="http://schemas.openxmlformats.org/officeDocument/2006/relationships/customXml" Target="../ink/ink5613.xml"/><Relationship Id="rId49" Type="http://schemas.openxmlformats.org/officeDocument/2006/relationships/image" Target="../media/image1392.png"/><Relationship Id="rId114" Type="http://schemas.openxmlformats.org/officeDocument/2006/relationships/customXml" Target="../ink/ink5543.xml"/><Relationship Id="rId296" Type="http://schemas.openxmlformats.org/officeDocument/2006/relationships/customXml" Target="../ink/ink5634.xml"/><Relationship Id="rId461" Type="http://schemas.openxmlformats.org/officeDocument/2006/relationships/image" Target="../media/image1849.png"/><Relationship Id="rId60" Type="http://schemas.openxmlformats.org/officeDocument/2006/relationships/customXml" Target="../ink/ink5516.xml"/><Relationship Id="rId156" Type="http://schemas.openxmlformats.org/officeDocument/2006/relationships/customXml" Target="../ink/ink5564.xml"/><Relationship Id="rId198" Type="http://schemas.openxmlformats.org/officeDocument/2006/relationships/customXml" Target="../ink/ink5585.xml"/><Relationship Id="rId321" Type="http://schemas.openxmlformats.org/officeDocument/2006/relationships/image" Target="../media/image1739.png"/><Relationship Id="rId363" Type="http://schemas.openxmlformats.org/officeDocument/2006/relationships/image" Target="../media/image1759.png"/><Relationship Id="rId419" Type="http://schemas.openxmlformats.org/officeDocument/2006/relationships/image" Target="../media/image1814.png"/><Relationship Id="rId223" Type="http://schemas.openxmlformats.org/officeDocument/2006/relationships/image" Target="../media/image1630.png"/><Relationship Id="rId430" Type="http://schemas.openxmlformats.org/officeDocument/2006/relationships/customXml" Target="../ink/ink5701.xml"/><Relationship Id="rId18" Type="http://schemas.openxmlformats.org/officeDocument/2006/relationships/customXml" Target="../ink/ink5495.xml"/><Relationship Id="rId265" Type="http://schemas.openxmlformats.org/officeDocument/2006/relationships/image" Target="../media/image1679.png"/><Relationship Id="rId472" Type="http://schemas.openxmlformats.org/officeDocument/2006/relationships/customXml" Target="../ink/ink5722.xml"/><Relationship Id="rId125" Type="http://schemas.openxmlformats.org/officeDocument/2006/relationships/image" Target="../media/image1494.png"/><Relationship Id="rId167" Type="http://schemas.openxmlformats.org/officeDocument/2006/relationships/image" Target="../media/image1554.png"/><Relationship Id="rId332" Type="http://schemas.openxmlformats.org/officeDocument/2006/relationships/customXml" Target="../ink/ink5652.xml"/><Relationship Id="rId374" Type="http://schemas.openxmlformats.org/officeDocument/2006/relationships/customXml" Target="../ink/ink5673.xml"/><Relationship Id="rId71" Type="http://schemas.openxmlformats.org/officeDocument/2006/relationships/image" Target="../media/image1414.png"/><Relationship Id="rId234" Type="http://schemas.openxmlformats.org/officeDocument/2006/relationships/customXml" Target="../ink/ink5603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1382.png"/><Relationship Id="rId276" Type="http://schemas.openxmlformats.org/officeDocument/2006/relationships/customXml" Target="../ink/ink5624.xml"/><Relationship Id="rId441" Type="http://schemas.openxmlformats.org/officeDocument/2006/relationships/image" Target="../media/image1840.png"/><Relationship Id="rId483" Type="http://schemas.openxmlformats.org/officeDocument/2006/relationships/image" Target="../media/image1860.png"/><Relationship Id="rId40" Type="http://schemas.openxmlformats.org/officeDocument/2006/relationships/customXml" Target="../ink/ink5506.xml"/><Relationship Id="rId136" Type="http://schemas.openxmlformats.org/officeDocument/2006/relationships/customXml" Target="../ink/ink5554.xml"/><Relationship Id="rId178" Type="http://schemas.openxmlformats.org/officeDocument/2006/relationships/customXml" Target="../ink/ink5575.xml"/><Relationship Id="rId301" Type="http://schemas.openxmlformats.org/officeDocument/2006/relationships/image" Target="../media/image1669.png"/><Relationship Id="rId343" Type="http://schemas.openxmlformats.org/officeDocument/2006/relationships/image" Target="../media/image1749.png"/><Relationship Id="rId82" Type="http://schemas.openxmlformats.org/officeDocument/2006/relationships/customXml" Target="../ink/ink5527.xml"/><Relationship Id="rId203" Type="http://schemas.openxmlformats.org/officeDocument/2006/relationships/image" Target="../media/image1533.png"/><Relationship Id="rId385" Type="http://schemas.openxmlformats.org/officeDocument/2006/relationships/image" Target="../media/image1799.png"/><Relationship Id="rId245" Type="http://schemas.openxmlformats.org/officeDocument/2006/relationships/image" Target="../media/image1641.png"/><Relationship Id="rId287" Type="http://schemas.openxmlformats.org/officeDocument/2006/relationships/image" Target="../media/image1690.png"/><Relationship Id="rId410" Type="http://schemas.openxmlformats.org/officeDocument/2006/relationships/customXml" Target="../ink/ink5691.xml"/><Relationship Id="rId452" Type="http://schemas.openxmlformats.org/officeDocument/2006/relationships/customXml" Target="../ink/ink5712.xml"/><Relationship Id="rId494" Type="http://schemas.openxmlformats.org/officeDocument/2006/relationships/customXml" Target="../ink/ink5733.xml"/><Relationship Id="rId105" Type="http://schemas.openxmlformats.org/officeDocument/2006/relationships/image" Target="../media/image1485.png"/><Relationship Id="rId147" Type="http://schemas.openxmlformats.org/officeDocument/2006/relationships/image" Target="../media/image1505.png"/><Relationship Id="rId312" Type="http://schemas.openxmlformats.org/officeDocument/2006/relationships/customXml" Target="../ink/ink5642.xml"/><Relationship Id="rId354" Type="http://schemas.openxmlformats.org/officeDocument/2006/relationships/customXml" Target="../ink/ink5663.xml"/><Relationship Id="rId51" Type="http://schemas.openxmlformats.org/officeDocument/2006/relationships/image" Target="../media/image1393.png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96" Type="http://schemas.openxmlformats.org/officeDocument/2006/relationships/customXml" Target="../ink/ink5684.xml"/><Relationship Id="rId214" Type="http://schemas.openxmlformats.org/officeDocument/2006/relationships/customXml" Target="../ink/ink5593.xml"/><Relationship Id="rId256" Type="http://schemas.openxmlformats.org/officeDocument/2006/relationships/customXml" Target="../ink/ink5614.xml"/><Relationship Id="rId298" Type="http://schemas.openxmlformats.org/officeDocument/2006/relationships/customXml" Target="../ink/ink5635.xml"/><Relationship Id="rId421" Type="http://schemas.openxmlformats.org/officeDocument/2006/relationships/image" Target="../media/image1815.png"/><Relationship Id="rId463" Type="http://schemas.openxmlformats.org/officeDocument/2006/relationships/image" Target="../media/image1850.png"/><Relationship Id="rId116" Type="http://schemas.openxmlformats.org/officeDocument/2006/relationships/customXml" Target="../ink/ink5544.xml"/><Relationship Id="rId158" Type="http://schemas.openxmlformats.org/officeDocument/2006/relationships/customXml" Target="../ink/ink5565.xml"/><Relationship Id="rId323" Type="http://schemas.openxmlformats.org/officeDocument/2006/relationships/image" Target="../media/image1740.png"/><Relationship Id="rId20" Type="http://schemas.openxmlformats.org/officeDocument/2006/relationships/customXml" Target="../ink/ink5496.xml"/><Relationship Id="rId62" Type="http://schemas.openxmlformats.org/officeDocument/2006/relationships/customXml" Target="../ink/ink5517.xml"/><Relationship Id="rId365" Type="http://schemas.openxmlformats.org/officeDocument/2006/relationships/image" Target="../media/image1760.png"/><Relationship Id="rId225" Type="http://schemas.openxmlformats.org/officeDocument/2006/relationships/image" Target="../media/image1631.png"/><Relationship Id="rId267" Type="http://schemas.openxmlformats.org/officeDocument/2006/relationships/image" Target="../media/image1680.png"/><Relationship Id="rId432" Type="http://schemas.openxmlformats.org/officeDocument/2006/relationships/customXml" Target="../ink/ink5702.xml"/><Relationship Id="rId474" Type="http://schemas.openxmlformats.org/officeDocument/2006/relationships/customXml" Target="../ink/ink5723.xml"/><Relationship Id="rId127" Type="http://schemas.openxmlformats.org/officeDocument/2006/relationships/image" Target="../media/image1495.png"/><Relationship Id="rId31" Type="http://schemas.openxmlformats.org/officeDocument/2006/relationships/image" Target="../media/image1383.png"/><Relationship Id="rId73" Type="http://schemas.openxmlformats.org/officeDocument/2006/relationships/image" Target="../media/image1415.png"/><Relationship Id="rId169" Type="http://schemas.openxmlformats.org/officeDocument/2006/relationships/image" Target="../media/image1555.png"/><Relationship Id="rId334" Type="http://schemas.openxmlformats.org/officeDocument/2006/relationships/customXml" Target="../ink/ink5653.xml"/><Relationship Id="rId376" Type="http://schemas.openxmlformats.org/officeDocument/2006/relationships/customXml" Target="../ink/ink5674.xml"/><Relationship Id="rId4" Type="http://schemas.openxmlformats.org/officeDocument/2006/relationships/customXml" Target="../ink/ink5488.xml"/><Relationship Id="rId180" Type="http://schemas.openxmlformats.org/officeDocument/2006/relationships/customXml" Target="../ink/ink5576.xml"/><Relationship Id="rId215" Type="http://schemas.openxmlformats.org/officeDocument/2006/relationships/image" Target="../media/image1626.png"/><Relationship Id="rId236" Type="http://schemas.openxmlformats.org/officeDocument/2006/relationships/customXml" Target="../ink/ink5604.xml"/><Relationship Id="rId257" Type="http://schemas.openxmlformats.org/officeDocument/2006/relationships/image" Target="../media/image1675.png"/><Relationship Id="rId278" Type="http://schemas.openxmlformats.org/officeDocument/2006/relationships/customXml" Target="../ink/ink5625.xml"/><Relationship Id="rId401" Type="http://schemas.openxmlformats.org/officeDocument/2006/relationships/image" Target="../media/image1806.png"/><Relationship Id="rId422" Type="http://schemas.openxmlformats.org/officeDocument/2006/relationships/customXml" Target="../ink/ink5697.xml"/><Relationship Id="rId443" Type="http://schemas.openxmlformats.org/officeDocument/2006/relationships/image" Target="../media/image1841.png"/><Relationship Id="rId464" Type="http://schemas.openxmlformats.org/officeDocument/2006/relationships/customXml" Target="../ink/ink5718.xml"/><Relationship Id="rId303" Type="http://schemas.openxmlformats.org/officeDocument/2006/relationships/image" Target="../media/image1697.png"/><Relationship Id="rId485" Type="http://schemas.openxmlformats.org/officeDocument/2006/relationships/image" Target="../media/image1861.png"/><Relationship Id="rId42" Type="http://schemas.openxmlformats.org/officeDocument/2006/relationships/customXml" Target="../ink/ink5507.xml"/><Relationship Id="rId84" Type="http://schemas.openxmlformats.org/officeDocument/2006/relationships/customXml" Target="../ink/ink5528.xml"/><Relationship Id="rId138" Type="http://schemas.openxmlformats.org/officeDocument/2006/relationships/customXml" Target="../ink/ink5555.xml"/><Relationship Id="rId345" Type="http://schemas.openxmlformats.org/officeDocument/2006/relationships/image" Target="../media/image1750.png"/><Relationship Id="rId387" Type="http://schemas.openxmlformats.org/officeDocument/2006/relationships/image" Target="../media/image1800.png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412" Type="http://schemas.openxmlformats.org/officeDocument/2006/relationships/customXml" Target="../ink/ink5692.xml"/><Relationship Id="rId107" Type="http://schemas.openxmlformats.org/officeDocument/2006/relationships/image" Target="../media/image1486.png"/><Relationship Id="rId289" Type="http://schemas.openxmlformats.org/officeDocument/2006/relationships/image" Target="../media/image1691.png"/><Relationship Id="rId454" Type="http://schemas.openxmlformats.org/officeDocument/2006/relationships/customXml" Target="../ink/ink5713.xml"/><Relationship Id="rId496" Type="http://schemas.openxmlformats.org/officeDocument/2006/relationships/customXml" Target="../ink/ink5734.xml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5643.xml"/><Relationship Id="rId356" Type="http://schemas.openxmlformats.org/officeDocument/2006/relationships/customXml" Target="../ink/ink5664.xml"/><Relationship Id="rId398" Type="http://schemas.openxmlformats.org/officeDocument/2006/relationships/customXml" Target="../ink/ink5685.xml"/><Relationship Id="rId95" Type="http://schemas.openxmlformats.org/officeDocument/2006/relationships/image" Target="../media/image1480.png"/><Relationship Id="rId160" Type="http://schemas.openxmlformats.org/officeDocument/2006/relationships/customXml" Target="../ink/ink5566.xml"/><Relationship Id="rId216" Type="http://schemas.openxmlformats.org/officeDocument/2006/relationships/customXml" Target="../ink/ink5594.xml"/><Relationship Id="rId423" Type="http://schemas.openxmlformats.org/officeDocument/2006/relationships/image" Target="../media/image1816.png"/><Relationship Id="rId258" Type="http://schemas.openxmlformats.org/officeDocument/2006/relationships/customXml" Target="../ink/ink5615.xml"/><Relationship Id="rId465" Type="http://schemas.openxmlformats.org/officeDocument/2006/relationships/image" Target="../media/image1851.png"/><Relationship Id="rId22" Type="http://schemas.openxmlformats.org/officeDocument/2006/relationships/customXml" Target="../ink/ink5497.xml"/><Relationship Id="rId64" Type="http://schemas.openxmlformats.org/officeDocument/2006/relationships/customXml" Target="../ink/ink5518.xml"/><Relationship Id="rId118" Type="http://schemas.openxmlformats.org/officeDocument/2006/relationships/customXml" Target="../ink/ink5545.xml"/><Relationship Id="rId325" Type="http://schemas.openxmlformats.org/officeDocument/2006/relationships/image" Target="../media/image1708.png"/><Relationship Id="rId367" Type="http://schemas.openxmlformats.org/officeDocument/2006/relationships/image" Target="../media/image1761.png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434" Type="http://schemas.openxmlformats.org/officeDocument/2006/relationships/customXml" Target="../ink/ink5703.xml"/><Relationship Id="rId476" Type="http://schemas.openxmlformats.org/officeDocument/2006/relationships/customXml" Target="../ink/ink5724.xml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5626.xml"/><Relationship Id="rId336" Type="http://schemas.openxmlformats.org/officeDocument/2006/relationships/customXml" Target="../ink/ink5654.xml"/><Relationship Id="rId501" Type="http://schemas.openxmlformats.org/officeDocument/2006/relationships/image" Target="../media/image1869.png"/><Relationship Id="rId75" Type="http://schemas.openxmlformats.org/officeDocument/2006/relationships/image" Target="../media/image1416.png"/><Relationship Id="rId140" Type="http://schemas.openxmlformats.org/officeDocument/2006/relationships/customXml" Target="../ink/ink5556.xml"/><Relationship Id="rId182" Type="http://schemas.openxmlformats.org/officeDocument/2006/relationships/customXml" Target="../ink/ink5577.xml"/><Relationship Id="rId378" Type="http://schemas.openxmlformats.org/officeDocument/2006/relationships/customXml" Target="../ink/ink5675.xml"/><Relationship Id="rId403" Type="http://schemas.openxmlformats.org/officeDocument/2006/relationships/image" Target="../media/image1807.png"/><Relationship Id="rId6" Type="http://schemas.openxmlformats.org/officeDocument/2006/relationships/customXml" Target="../ink/ink5489.xml"/><Relationship Id="rId238" Type="http://schemas.openxmlformats.org/officeDocument/2006/relationships/customXml" Target="../ink/ink5605.xml"/><Relationship Id="rId445" Type="http://schemas.openxmlformats.org/officeDocument/2006/relationships/image" Target="../media/image1842.png"/><Relationship Id="rId487" Type="http://schemas.openxmlformats.org/officeDocument/2006/relationships/image" Target="../media/image1862.png"/><Relationship Id="rId291" Type="http://schemas.openxmlformats.org/officeDocument/2006/relationships/image" Target="../media/image1692.png"/><Relationship Id="rId305" Type="http://schemas.openxmlformats.org/officeDocument/2006/relationships/image" Target="../media/image1698.png"/><Relationship Id="rId347" Type="http://schemas.openxmlformats.org/officeDocument/2006/relationships/image" Target="../media/image1751.png"/><Relationship Id="rId44" Type="http://schemas.openxmlformats.org/officeDocument/2006/relationships/customXml" Target="../ink/ink5508.xml"/><Relationship Id="rId86" Type="http://schemas.openxmlformats.org/officeDocument/2006/relationships/customXml" Target="../ink/ink5529.xml"/><Relationship Id="rId151" Type="http://schemas.openxmlformats.org/officeDocument/2006/relationships/image" Target="../media/image1507.png"/><Relationship Id="rId389" Type="http://schemas.openxmlformats.org/officeDocument/2006/relationships/image" Target="../media/image1801.png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414" Type="http://schemas.openxmlformats.org/officeDocument/2006/relationships/customXml" Target="../ink/ink5693.xml"/><Relationship Id="rId456" Type="http://schemas.openxmlformats.org/officeDocument/2006/relationships/customXml" Target="../ink/ink5714.xml"/><Relationship Id="rId498" Type="http://schemas.openxmlformats.org/officeDocument/2006/relationships/customXml" Target="../ink/ink5735.xml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5616.xml"/><Relationship Id="rId316" Type="http://schemas.openxmlformats.org/officeDocument/2006/relationships/customXml" Target="../ink/ink5644.xml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5546.xml"/><Relationship Id="rId358" Type="http://schemas.openxmlformats.org/officeDocument/2006/relationships/customXml" Target="../ink/ink5665.xml"/><Relationship Id="rId162" Type="http://schemas.openxmlformats.org/officeDocument/2006/relationships/customXml" Target="../ink/ink5567.xml"/><Relationship Id="rId218" Type="http://schemas.openxmlformats.org/officeDocument/2006/relationships/customXml" Target="../ink/ink5595.xml"/><Relationship Id="rId425" Type="http://schemas.openxmlformats.org/officeDocument/2006/relationships/image" Target="../media/image1817.png"/><Relationship Id="rId467" Type="http://schemas.openxmlformats.org/officeDocument/2006/relationships/image" Target="../media/image1852.png"/><Relationship Id="rId271" Type="http://schemas.openxmlformats.org/officeDocument/2006/relationships/image" Target="../media/image1682.png"/><Relationship Id="rId24" Type="http://schemas.openxmlformats.org/officeDocument/2006/relationships/customXml" Target="../ink/ink5498.xml"/><Relationship Id="rId66" Type="http://schemas.openxmlformats.org/officeDocument/2006/relationships/customXml" Target="../ink/ink5519.xml"/><Relationship Id="rId131" Type="http://schemas.openxmlformats.org/officeDocument/2006/relationships/image" Target="../media/image1497.png"/><Relationship Id="rId327" Type="http://schemas.openxmlformats.org/officeDocument/2006/relationships/image" Target="../media/image1741.png"/><Relationship Id="rId369" Type="http://schemas.openxmlformats.org/officeDocument/2006/relationships/image" Target="../media/image1762.png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380" Type="http://schemas.openxmlformats.org/officeDocument/2006/relationships/customXml" Target="../ink/ink5676.xml"/><Relationship Id="rId436" Type="http://schemas.openxmlformats.org/officeDocument/2006/relationships/customXml" Target="../ink/ink5704.xml"/><Relationship Id="rId240" Type="http://schemas.openxmlformats.org/officeDocument/2006/relationships/customXml" Target="../ink/ink5606.xml"/><Relationship Id="rId478" Type="http://schemas.openxmlformats.org/officeDocument/2006/relationships/customXml" Target="../ink/ink5725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5536.xml"/><Relationship Id="rId282" Type="http://schemas.openxmlformats.org/officeDocument/2006/relationships/customXml" Target="../ink/ink5627.xml"/><Relationship Id="rId338" Type="http://schemas.openxmlformats.org/officeDocument/2006/relationships/customXml" Target="../ink/ink5655.xml"/><Relationship Id="rId503" Type="http://schemas.openxmlformats.org/officeDocument/2006/relationships/image" Target="../media/image1870.png"/><Relationship Id="rId8" Type="http://schemas.openxmlformats.org/officeDocument/2006/relationships/customXml" Target="../ink/ink5490.xml"/><Relationship Id="rId142" Type="http://schemas.openxmlformats.org/officeDocument/2006/relationships/customXml" Target="../ink/ink5557.xml"/><Relationship Id="rId184" Type="http://schemas.openxmlformats.org/officeDocument/2006/relationships/customXml" Target="../ink/ink5578.xml"/><Relationship Id="rId391" Type="http://schemas.openxmlformats.org/officeDocument/2006/relationships/image" Target="../media/image1802.png"/><Relationship Id="rId405" Type="http://schemas.openxmlformats.org/officeDocument/2006/relationships/image" Target="../media/image1808.png"/><Relationship Id="rId447" Type="http://schemas.openxmlformats.org/officeDocument/2006/relationships/image" Target="../media/image1828.png"/><Relationship Id="rId251" Type="http://schemas.openxmlformats.org/officeDocument/2006/relationships/image" Target="../media/image1672.png"/><Relationship Id="rId489" Type="http://schemas.openxmlformats.org/officeDocument/2006/relationships/image" Target="../media/image1863.png"/><Relationship Id="rId46" Type="http://schemas.openxmlformats.org/officeDocument/2006/relationships/customXml" Target="../ink/ink5509.xml"/><Relationship Id="rId293" Type="http://schemas.openxmlformats.org/officeDocument/2006/relationships/image" Target="../media/image1693.png"/><Relationship Id="rId307" Type="http://schemas.openxmlformats.org/officeDocument/2006/relationships/image" Target="../media/image1732.png"/><Relationship Id="rId349" Type="http://schemas.openxmlformats.org/officeDocument/2006/relationships/image" Target="../media/image1752.png"/><Relationship Id="rId88" Type="http://schemas.openxmlformats.org/officeDocument/2006/relationships/customXml" Target="../ink/ink5530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5666.xml"/><Relationship Id="rId416" Type="http://schemas.openxmlformats.org/officeDocument/2006/relationships/customXml" Target="../ink/ink5694.xml"/><Relationship Id="rId220" Type="http://schemas.openxmlformats.org/officeDocument/2006/relationships/customXml" Target="../ink/ink5596.xml"/><Relationship Id="rId458" Type="http://schemas.openxmlformats.org/officeDocument/2006/relationships/customXml" Target="../ink/ink5715.xml"/><Relationship Id="rId15" Type="http://schemas.openxmlformats.org/officeDocument/2006/relationships/image" Target="../media/image1375.png"/><Relationship Id="rId57" Type="http://schemas.openxmlformats.org/officeDocument/2006/relationships/image" Target="../media/image1396.png"/><Relationship Id="rId262" Type="http://schemas.openxmlformats.org/officeDocument/2006/relationships/customXml" Target="../ink/ink5617.xml"/><Relationship Id="rId318" Type="http://schemas.openxmlformats.org/officeDocument/2006/relationships/customXml" Target="../ink/ink5645.xml"/><Relationship Id="rId99" Type="http://schemas.openxmlformats.org/officeDocument/2006/relationships/image" Target="../media/image1482.png"/><Relationship Id="rId122" Type="http://schemas.openxmlformats.org/officeDocument/2006/relationships/customXml" Target="../ink/ink5547.xml"/><Relationship Id="rId164" Type="http://schemas.openxmlformats.org/officeDocument/2006/relationships/customXml" Target="../ink/ink5568.xml"/><Relationship Id="rId371" Type="http://schemas.openxmlformats.org/officeDocument/2006/relationships/image" Target="../media/image1763.png"/><Relationship Id="rId427" Type="http://schemas.openxmlformats.org/officeDocument/2006/relationships/image" Target="../media/image1818.png"/><Relationship Id="rId469" Type="http://schemas.openxmlformats.org/officeDocument/2006/relationships/image" Target="../media/image1853.png"/><Relationship Id="rId26" Type="http://schemas.openxmlformats.org/officeDocument/2006/relationships/customXml" Target="../ink/ink5499.xml"/><Relationship Id="rId231" Type="http://schemas.openxmlformats.org/officeDocument/2006/relationships/image" Target="../media/image1634.png"/><Relationship Id="rId273" Type="http://schemas.openxmlformats.org/officeDocument/2006/relationships/image" Target="../media/image1683.png"/><Relationship Id="rId329" Type="http://schemas.openxmlformats.org/officeDocument/2006/relationships/image" Target="../media/image1742.png"/><Relationship Id="rId480" Type="http://schemas.openxmlformats.org/officeDocument/2006/relationships/customXml" Target="../ink/ink5726.xml"/><Relationship Id="rId68" Type="http://schemas.openxmlformats.org/officeDocument/2006/relationships/customXml" Target="../ink/ink5520.xml"/><Relationship Id="rId133" Type="http://schemas.openxmlformats.org/officeDocument/2006/relationships/image" Target="../media/image1498.png"/><Relationship Id="rId175" Type="http://schemas.openxmlformats.org/officeDocument/2006/relationships/image" Target="../media/image1558.png"/><Relationship Id="rId340" Type="http://schemas.openxmlformats.org/officeDocument/2006/relationships/customXml" Target="../ink/ink5656.xml"/><Relationship Id="rId200" Type="http://schemas.openxmlformats.org/officeDocument/2006/relationships/customXml" Target="../ink/ink5586.xml"/><Relationship Id="rId382" Type="http://schemas.openxmlformats.org/officeDocument/2006/relationships/customXml" Target="../ink/ink5677.xml"/><Relationship Id="rId438" Type="http://schemas.openxmlformats.org/officeDocument/2006/relationships/customXml" Target="../ink/ink5705.xml"/><Relationship Id="rId242" Type="http://schemas.openxmlformats.org/officeDocument/2006/relationships/customXml" Target="../ink/ink5607.xml"/><Relationship Id="rId284" Type="http://schemas.openxmlformats.org/officeDocument/2006/relationships/customXml" Target="../ink/ink5628.xml"/><Relationship Id="rId491" Type="http://schemas.openxmlformats.org/officeDocument/2006/relationships/image" Target="../media/image1864.png"/><Relationship Id="rId505" Type="http://schemas.openxmlformats.org/officeDocument/2006/relationships/image" Target="../media/image1871.png"/><Relationship Id="rId37" Type="http://schemas.openxmlformats.org/officeDocument/2006/relationships/image" Target="../media/image1386.png"/><Relationship Id="rId79" Type="http://schemas.openxmlformats.org/officeDocument/2006/relationships/image" Target="../media/image1472.png"/><Relationship Id="rId102" Type="http://schemas.openxmlformats.org/officeDocument/2006/relationships/customXml" Target="../ink/ink5537.xml"/><Relationship Id="rId144" Type="http://schemas.openxmlformats.org/officeDocument/2006/relationships/customXml" Target="../ink/ink5558.xml"/><Relationship Id="rId90" Type="http://schemas.openxmlformats.org/officeDocument/2006/relationships/customXml" Target="../ink/ink5531.xml"/><Relationship Id="rId186" Type="http://schemas.openxmlformats.org/officeDocument/2006/relationships/customXml" Target="../ink/ink5579.xml"/><Relationship Id="rId351" Type="http://schemas.openxmlformats.org/officeDocument/2006/relationships/image" Target="../media/image1753.png"/><Relationship Id="rId393" Type="http://schemas.openxmlformats.org/officeDocument/2006/relationships/image" Target="../media/image1803.png"/><Relationship Id="rId407" Type="http://schemas.openxmlformats.org/officeDocument/2006/relationships/image" Target="../media/image1781.png"/><Relationship Id="rId449" Type="http://schemas.openxmlformats.org/officeDocument/2006/relationships/image" Target="../media/image1843.png"/><Relationship Id="rId211" Type="http://schemas.openxmlformats.org/officeDocument/2006/relationships/image" Target="../media/image1625.png"/><Relationship Id="rId253" Type="http://schemas.openxmlformats.org/officeDocument/2006/relationships/image" Target="../media/image1673.png"/><Relationship Id="rId295" Type="http://schemas.openxmlformats.org/officeDocument/2006/relationships/image" Target="../media/image1694.png"/><Relationship Id="rId309" Type="http://schemas.openxmlformats.org/officeDocument/2006/relationships/image" Target="../media/image1733.png"/><Relationship Id="rId460" Type="http://schemas.openxmlformats.org/officeDocument/2006/relationships/customXml" Target="../ink/ink5716.xml"/><Relationship Id="rId48" Type="http://schemas.openxmlformats.org/officeDocument/2006/relationships/customXml" Target="../ink/ink5510.xml"/><Relationship Id="rId113" Type="http://schemas.openxmlformats.org/officeDocument/2006/relationships/image" Target="../media/image1488.png"/><Relationship Id="rId320" Type="http://schemas.openxmlformats.org/officeDocument/2006/relationships/customXml" Target="../ink/ink5646.xml"/><Relationship Id="rId155" Type="http://schemas.openxmlformats.org/officeDocument/2006/relationships/image" Target="../media/image1509.png"/><Relationship Id="rId197" Type="http://schemas.openxmlformats.org/officeDocument/2006/relationships/image" Target="../media/image1569.png"/><Relationship Id="rId362" Type="http://schemas.openxmlformats.org/officeDocument/2006/relationships/customXml" Target="../ink/ink5667.xml"/><Relationship Id="rId418" Type="http://schemas.openxmlformats.org/officeDocument/2006/relationships/customXml" Target="../ink/ink5695.xml"/><Relationship Id="rId222" Type="http://schemas.openxmlformats.org/officeDocument/2006/relationships/customXml" Target="../ink/ink5597.xml"/><Relationship Id="rId264" Type="http://schemas.openxmlformats.org/officeDocument/2006/relationships/customXml" Target="../ink/ink5618.xml"/><Relationship Id="rId471" Type="http://schemas.openxmlformats.org/officeDocument/2006/relationships/image" Target="../media/image1854.png"/><Relationship Id="rId17" Type="http://schemas.openxmlformats.org/officeDocument/2006/relationships/image" Target="../media/image1376.png"/><Relationship Id="rId59" Type="http://schemas.openxmlformats.org/officeDocument/2006/relationships/image" Target="../media/image1397.png"/><Relationship Id="rId124" Type="http://schemas.openxmlformats.org/officeDocument/2006/relationships/customXml" Target="../ink/ink5548.xml"/><Relationship Id="rId70" Type="http://schemas.openxmlformats.org/officeDocument/2006/relationships/customXml" Target="../ink/ink5521.xml"/><Relationship Id="rId166" Type="http://schemas.openxmlformats.org/officeDocument/2006/relationships/customXml" Target="../ink/ink5569.xml"/><Relationship Id="rId331" Type="http://schemas.openxmlformats.org/officeDocument/2006/relationships/image" Target="../media/image1743.png"/><Relationship Id="rId373" Type="http://schemas.openxmlformats.org/officeDocument/2006/relationships/image" Target="../media/image1793.png"/><Relationship Id="rId429" Type="http://schemas.openxmlformats.org/officeDocument/2006/relationships/image" Target="../media/image1819.png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635.png"/><Relationship Id="rId440" Type="http://schemas.openxmlformats.org/officeDocument/2006/relationships/customXml" Target="../ink/ink5706.xml"/><Relationship Id="rId28" Type="http://schemas.openxmlformats.org/officeDocument/2006/relationships/customXml" Target="../ink/ink5500.xml"/><Relationship Id="rId275" Type="http://schemas.openxmlformats.org/officeDocument/2006/relationships/image" Target="../media/image1684.png"/><Relationship Id="rId300" Type="http://schemas.openxmlformats.org/officeDocument/2006/relationships/customXml" Target="../ink/ink5636.xml"/><Relationship Id="rId482" Type="http://schemas.openxmlformats.org/officeDocument/2006/relationships/customXml" Target="../ink/ink5727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77" Type="http://schemas.openxmlformats.org/officeDocument/2006/relationships/image" Target="../media/image1559.png"/><Relationship Id="rId342" Type="http://schemas.openxmlformats.org/officeDocument/2006/relationships/customXml" Target="../ink/ink5657.xml"/><Relationship Id="rId384" Type="http://schemas.openxmlformats.org/officeDocument/2006/relationships/customXml" Target="../ink/ink5678.xml"/><Relationship Id="rId202" Type="http://schemas.openxmlformats.org/officeDocument/2006/relationships/customXml" Target="../ink/ink5587.xml"/><Relationship Id="rId244" Type="http://schemas.openxmlformats.org/officeDocument/2006/relationships/customXml" Target="../ink/ink5608.xml"/><Relationship Id="rId39" Type="http://schemas.openxmlformats.org/officeDocument/2006/relationships/image" Target="../media/image1387.png"/><Relationship Id="rId286" Type="http://schemas.openxmlformats.org/officeDocument/2006/relationships/customXml" Target="../ink/ink5629.xml"/><Relationship Id="rId451" Type="http://schemas.openxmlformats.org/officeDocument/2006/relationships/image" Target="../media/image1844.png"/><Relationship Id="rId493" Type="http://schemas.openxmlformats.org/officeDocument/2006/relationships/image" Target="../media/image1865.png"/><Relationship Id="rId50" Type="http://schemas.openxmlformats.org/officeDocument/2006/relationships/customXml" Target="../ink/ink5511.xml"/><Relationship Id="rId104" Type="http://schemas.openxmlformats.org/officeDocument/2006/relationships/customXml" Target="../ink/ink5538.xml"/><Relationship Id="rId146" Type="http://schemas.openxmlformats.org/officeDocument/2006/relationships/customXml" Target="../ink/ink5559.xml"/><Relationship Id="rId188" Type="http://schemas.openxmlformats.org/officeDocument/2006/relationships/customXml" Target="../ink/ink5580.xml"/><Relationship Id="rId311" Type="http://schemas.openxmlformats.org/officeDocument/2006/relationships/image" Target="../media/image1734.png"/><Relationship Id="rId353" Type="http://schemas.openxmlformats.org/officeDocument/2006/relationships/image" Target="../media/image1754.png"/><Relationship Id="rId395" Type="http://schemas.openxmlformats.org/officeDocument/2006/relationships/image" Target="../media/image1804.png"/><Relationship Id="rId409" Type="http://schemas.openxmlformats.org/officeDocument/2006/relationships/image" Target="../media/image1809.png"/><Relationship Id="rId92" Type="http://schemas.openxmlformats.org/officeDocument/2006/relationships/customXml" Target="../ink/ink5532.xml"/><Relationship Id="rId213" Type="http://schemas.openxmlformats.org/officeDocument/2006/relationships/image" Target="../media/image1606.png"/><Relationship Id="rId420" Type="http://schemas.openxmlformats.org/officeDocument/2006/relationships/customXml" Target="../ink/ink5696.xml"/><Relationship Id="rId255" Type="http://schemas.openxmlformats.org/officeDocument/2006/relationships/image" Target="../media/image1674.png"/><Relationship Id="rId297" Type="http://schemas.openxmlformats.org/officeDocument/2006/relationships/image" Target="../media/image1695.png"/><Relationship Id="rId462" Type="http://schemas.openxmlformats.org/officeDocument/2006/relationships/customXml" Target="../ink/ink5717.xml"/><Relationship Id="rId115" Type="http://schemas.openxmlformats.org/officeDocument/2006/relationships/image" Target="../media/image1489.png"/><Relationship Id="rId157" Type="http://schemas.openxmlformats.org/officeDocument/2006/relationships/image" Target="../media/image1510.png"/><Relationship Id="rId322" Type="http://schemas.openxmlformats.org/officeDocument/2006/relationships/customXml" Target="../ink/ink5647.xml"/><Relationship Id="rId364" Type="http://schemas.openxmlformats.org/officeDocument/2006/relationships/customXml" Target="../ink/ink5668.xml"/><Relationship Id="rId61" Type="http://schemas.openxmlformats.org/officeDocument/2006/relationships/image" Target="../media/image1398.png"/><Relationship Id="rId199" Type="http://schemas.openxmlformats.org/officeDocument/2006/relationships/image" Target="../media/image1570.png"/><Relationship Id="rId19" Type="http://schemas.openxmlformats.org/officeDocument/2006/relationships/image" Target="../media/image1377.png"/><Relationship Id="rId224" Type="http://schemas.openxmlformats.org/officeDocument/2006/relationships/customXml" Target="../ink/ink5598.xml"/><Relationship Id="rId266" Type="http://schemas.openxmlformats.org/officeDocument/2006/relationships/customXml" Target="../ink/ink5619.xml"/><Relationship Id="rId431" Type="http://schemas.openxmlformats.org/officeDocument/2006/relationships/image" Target="../media/image1836.png"/><Relationship Id="rId473" Type="http://schemas.openxmlformats.org/officeDocument/2006/relationships/image" Target="../media/image1855.png"/><Relationship Id="rId30" Type="http://schemas.openxmlformats.org/officeDocument/2006/relationships/customXml" Target="../ink/ink5501.xml"/><Relationship Id="rId126" Type="http://schemas.openxmlformats.org/officeDocument/2006/relationships/customXml" Target="../ink/ink5549.xml"/><Relationship Id="rId168" Type="http://schemas.openxmlformats.org/officeDocument/2006/relationships/customXml" Target="../ink/ink5570.xml"/><Relationship Id="rId333" Type="http://schemas.openxmlformats.org/officeDocument/2006/relationships/image" Target="../media/image1744.png"/><Relationship Id="rId72" Type="http://schemas.openxmlformats.org/officeDocument/2006/relationships/customXml" Target="../ink/ink5522.xml"/><Relationship Id="rId375" Type="http://schemas.openxmlformats.org/officeDocument/2006/relationships/image" Target="../media/image1794.png"/><Relationship Id="rId3" Type="http://schemas.openxmlformats.org/officeDocument/2006/relationships/image" Target="../media/image1.png"/><Relationship Id="rId235" Type="http://schemas.openxmlformats.org/officeDocument/2006/relationships/image" Target="../media/image1636.png"/><Relationship Id="rId277" Type="http://schemas.openxmlformats.org/officeDocument/2006/relationships/image" Target="../media/image1685.png"/><Relationship Id="rId400" Type="http://schemas.openxmlformats.org/officeDocument/2006/relationships/customXml" Target="../ink/ink5686.xml"/><Relationship Id="rId442" Type="http://schemas.openxmlformats.org/officeDocument/2006/relationships/customXml" Target="../ink/ink5707.xml"/><Relationship Id="rId484" Type="http://schemas.openxmlformats.org/officeDocument/2006/relationships/customXml" Target="../ink/ink5728.xml"/><Relationship Id="rId137" Type="http://schemas.openxmlformats.org/officeDocument/2006/relationships/image" Target="../media/image1500.png"/><Relationship Id="rId302" Type="http://schemas.openxmlformats.org/officeDocument/2006/relationships/customXml" Target="../ink/ink5637.xml"/><Relationship Id="rId344" Type="http://schemas.openxmlformats.org/officeDocument/2006/relationships/customXml" Target="../ink/ink5658.xml"/><Relationship Id="rId41" Type="http://schemas.openxmlformats.org/officeDocument/2006/relationships/image" Target="../media/image1388.png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86" Type="http://schemas.openxmlformats.org/officeDocument/2006/relationships/customXml" Target="../ink/ink5679.xml"/><Relationship Id="rId190" Type="http://schemas.openxmlformats.org/officeDocument/2006/relationships/customXml" Target="../ink/ink5581.xml"/><Relationship Id="rId204" Type="http://schemas.openxmlformats.org/officeDocument/2006/relationships/customXml" Target="../ink/ink5588.xml"/><Relationship Id="rId246" Type="http://schemas.openxmlformats.org/officeDocument/2006/relationships/customXml" Target="../ink/ink5609.xml"/><Relationship Id="rId288" Type="http://schemas.openxmlformats.org/officeDocument/2006/relationships/customXml" Target="../ink/ink5630.xml"/><Relationship Id="rId411" Type="http://schemas.openxmlformats.org/officeDocument/2006/relationships/image" Target="../media/image1810.png"/><Relationship Id="rId453" Type="http://schemas.openxmlformats.org/officeDocument/2006/relationships/image" Target="../media/image1845.png"/><Relationship Id="rId106" Type="http://schemas.openxmlformats.org/officeDocument/2006/relationships/customXml" Target="../ink/ink5539.xml"/><Relationship Id="rId313" Type="http://schemas.openxmlformats.org/officeDocument/2006/relationships/image" Target="../media/image1735.png"/><Relationship Id="rId495" Type="http://schemas.openxmlformats.org/officeDocument/2006/relationships/image" Target="../media/image1866.png"/><Relationship Id="rId10" Type="http://schemas.openxmlformats.org/officeDocument/2006/relationships/customXml" Target="../ink/ink5491.xml"/><Relationship Id="rId52" Type="http://schemas.openxmlformats.org/officeDocument/2006/relationships/customXml" Target="../ink/ink5512.xml"/><Relationship Id="rId94" Type="http://schemas.openxmlformats.org/officeDocument/2006/relationships/customXml" Target="../ink/ink5533.xml"/><Relationship Id="rId148" Type="http://schemas.openxmlformats.org/officeDocument/2006/relationships/customXml" Target="../ink/ink5560.xml"/><Relationship Id="rId355" Type="http://schemas.openxmlformats.org/officeDocument/2006/relationships/image" Target="../media/image1755.png"/><Relationship Id="rId397" Type="http://schemas.openxmlformats.org/officeDocument/2006/relationships/image" Target="../media/image1776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1" Type="http://schemas.openxmlformats.org/officeDocument/2006/relationships/image" Target="../media/image1378.png"/><Relationship Id="rId324" Type="http://schemas.openxmlformats.org/officeDocument/2006/relationships/customXml" Target="../ink/ink5899.xml"/><Relationship Id="rId531" Type="http://schemas.openxmlformats.org/officeDocument/2006/relationships/image" Target="../media/image1918.png"/><Relationship Id="rId170" Type="http://schemas.openxmlformats.org/officeDocument/2006/relationships/customXml" Target="../ink/ink5822.xml"/><Relationship Id="rId268" Type="http://schemas.openxmlformats.org/officeDocument/2006/relationships/customXml" Target="../ink/ink5871.xml"/><Relationship Id="rId475" Type="http://schemas.openxmlformats.org/officeDocument/2006/relationships/image" Target="../media/image1890.png"/><Relationship Id="rId32" Type="http://schemas.openxmlformats.org/officeDocument/2006/relationships/customXml" Target="../ink/ink5753.xml"/><Relationship Id="rId128" Type="http://schemas.openxmlformats.org/officeDocument/2006/relationships/customXml" Target="../ink/ink5801.xml"/><Relationship Id="rId335" Type="http://schemas.openxmlformats.org/officeDocument/2006/relationships/image" Target="../media/image1758.png"/><Relationship Id="rId542" Type="http://schemas.openxmlformats.org/officeDocument/2006/relationships/customXml" Target="../ink/ink6008.xml"/><Relationship Id="rId181" Type="http://schemas.openxmlformats.org/officeDocument/2006/relationships/image" Target="../media/image1561.png"/><Relationship Id="rId402" Type="http://schemas.openxmlformats.org/officeDocument/2006/relationships/customXml" Target="../ink/ink5938.xml"/><Relationship Id="rId279" Type="http://schemas.openxmlformats.org/officeDocument/2006/relationships/image" Target="../media/image1686.png"/><Relationship Id="rId486" Type="http://schemas.openxmlformats.org/officeDocument/2006/relationships/customXml" Target="../ink/ink5980.xml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346" Type="http://schemas.openxmlformats.org/officeDocument/2006/relationships/customXml" Target="../ink/ink5910.xml"/><Relationship Id="rId553" Type="http://schemas.openxmlformats.org/officeDocument/2006/relationships/image" Target="../media/image1929.png"/><Relationship Id="rId192" Type="http://schemas.openxmlformats.org/officeDocument/2006/relationships/customXml" Target="../ink/ink5833.xml"/><Relationship Id="rId206" Type="http://schemas.openxmlformats.org/officeDocument/2006/relationships/customXml" Target="../ink/ink5840.xml"/><Relationship Id="rId413" Type="http://schemas.openxmlformats.org/officeDocument/2006/relationships/image" Target="../media/image1839.png"/><Relationship Id="rId497" Type="http://schemas.openxmlformats.org/officeDocument/2006/relationships/image" Target="../media/image1901.png"/><Relationship Id="rId357" Type="http://schemas.openxmlformats.org/officeDocument/2006/relationships/image" Target="../media/image1798.png"/><Relationship Id="rId54" Type="http://schemas.openxmlformats.org/officeDocument/2006/relationships/customXml" Target="../ink/ink5764.xml"/><Relationship Id="rId217" Type="http://schemas.openxmlformats.org/officeDocument/2006/relationships/image" Target="../media/image1627.png"/><Relationship Id="rId564" Type="http://schemas.openxmlformats.org/officeDocument/2006/relationships/customXml" Target="../ink/ink6019.xml"/><Relationship Id="rId424" Type="http://schemas.openxmlformats.org/officeDocument/2006/relationships/customXml" Target="../ink/ink5949.xml"/><Relationship Id="rId270" Type="http://schemas.openxmlformats.org/officeDocument/2006/relationships/customXml" Target="../ink/ink5872.xml"/><Relationship Id="rId65" Type="http://schemas.openxmlformats.org/officeDocument/2006/relationships/image" Target="../media/image1411.png"/><Relationship Id="rId130" Type="http://schemas.openxmlformats.org/officeDocument/2006/relationships/customXml" Target="../ink/ink5802.xml"/><Relationship Id="rId368" Type="http://schemas.openxmlformats.org/officeDocument/2006/relationships/customXml" Target="../ink/ink5921.xml"/><Relationship Id="rId575" Type="http://schemas.openxmlformats.org/officeDocument/2006/relationships/image" Target="../media/image1940.png"/><Relationship Id="rId228" Type="http://schemas.openxmlformats.org/officeDocument/2006/relationships/customXml" Target="../ink/ink5851.xml"/><Relationship Id="rId435" Type="http://schemas.openxmlformats.org/officeDocument/2006/relationships/image" Target="../media/image1849.png"/><Relationship Id="rId281" Type="http://schemas.openxmlformats.org/officeDocument/2006/relationships/image" Target="../media/image1732.png"/><Relationship Id="rId502" Type="http://schemas.openxmlformats.org/officeDocument/2006/relationships/customXml" Target="../ink/ink5988.xml"/><Relationship Id="rId76" Type="http://schemas.openxmlformats.org/officeDocument/2006/relationships/customXml" Target="../ink/ink5775.xml"/><Relationship Id="rId141" Type="http://schemas.openxmlformats.org/officeDocument/2006/relationships/image" Target="../media/image1502.png"/><Relationship Id="rId379" Type="http://schemas.openxmlformats.org/officeDocument/2006/relationships/image" Target="../media/image1808.png"/><Relationship Id="rId586" Type="http://schemas.openxmlformats.org/officeDocument/2006/relationships/customXml" Target="../ink/ink6030.xml"/><Relationship Id="rId7" Type="http://schemas.openxmlformats.org/officeDocument/2006/relationships/image" Target="../media/image1371.png"/><Relationship Id="rId239" Type="http://schemas.openxmlformats.org/officeDocument/2006/relationships/image" Target="../media/image1638.png"/><Relationship Id="rId446" Type="http://schemas.openxmlformats.org/officeDocument/2006/relationships/customXml" Target="../ink/ink5960.xml"/><Relationship Id="rId292" Type="http://schemas.openxmlformats.org/officeDocument/2006/relationships/customXml" Target="../ink/ink5883.xml"/><Relationship Id="rId306" Type="http://schemas.openxmlformats.org/officeDocument/2006/relationships/customXml" Target="../ink/ink5890.xml"/><Relationship Id="rId87" Type="http://schemas.openxmlformats.org/officeDocument/2006/relationships/image" Target="../media/image1476.png"/><Relationship Id="rId513" Type="http://schemas.openxmlformats.org/officeDocument/2006/relationships/image" Target="../media/image1909.png"/><Relationship Id="rId597" Type="http://schemas.openxmlformats.org/officeDocument/2006/relationships/image" Target="../media/image1951.png"/><Relationship Id="rId152" Type="http://schemas.openxmlformats.org/officeDocument/2006/relationships/customXml" Target="../ink/ink5813.xml"/><Relationship Id="rId457" Type="http://schemas.openxmlformats.org/officeDocument/2006/relationships/image" Target="../media/image1882.png"/><Relationship Id="rId14" Type="http://schemas.openxmlformats.org/officeDocument/2006/relationships/customXml" Target="../ink/ink5744.xml"/><Relationship Id="rId317" Type="http://schemas.openxmlformats.org/officeDocument/2006/relationships/image" Target="../media/image1749.png"/><Relationship Id="rId524" Type="http://schemas.openxmlformats.org/officeDocument/2006/relationships/customXml" Target="../ink/ink5999.xml"/><Relationship Id="rId98" Type="http://schemas.openxmlformats.org/officeDocument/2006/relationships/customXml" Target="../ink/ink5786.xml"/><Relationship Id="rId121" Type="http://schemas.openxmlformats.org/officeDocument/2006/relationships/image" Target="../media/image1492.png"/><Relationship Id="rId163" Type="http://schemas.openxmlformats.org/officeDocument/2006/relationships/image" Target="../media/image1552.png"/><Relationship Id="rId219" Type="http://schemas.openxmlformats.org/officeDocument/2006/relationships/image" Target="../media/image1628.png"/><Relationship Id="rId370" Type="http://schemas.openxmlformats.org/officeDocument/2006/relationships/customXml" Target="../ink/ink5922.xml"/><Relationship Id="rId426" Type="http://schemas.openxmlformats.org/officeDocument/2006/relationships/customXml" Target="../ink/ink5950.xml"/><Relationship Id="rId230" Type="http://schemas.openxmlformats.org/officeDocument/2006/relationships/customXml" Target="../ink/ink5852.xml"/><Relationship Id="rId468" Type="http://schemas.openxmlformats.org/officeDocument/2006/relationships/customXml" Target="../ink/ink5971.xml"/><Relationship Id="rId25" Type="http://schemas.openxmlformats.org/officeDocument/2006/relationships/image" Target="../media/image1380.png"/><Relationship Id="rId67" Type="http://schemas.openxmlformats.org/officeDocument/2006/relationships/image" Target="../media/image1412.png"/><Relationship Id="rId272" Type="http://schemas.openxmlformats.org/officeDocument/2006/relationships/customXml" Target="../ink/ink5873.xml"/><Relationship Id="rId328" Type="http://schemas.openxmlformats.org/officeDocument/2006/relationships/customXml" Target="../ink/ink5901.xml"/><Relationship Id="rId535" Type="http://schemas.openxmlformats.org/officeDocument/2006/relationships/image" Target="../media/image1920.png"/><Relationship Id="rId577" Type="http://schemas.openxmlformats.org/officeDocument/2006/relationships/image" Target="../media/image1941.png"/><Relationship Id="rId132" Type="http://schemas.openxmlformats.org/officeDocument/2006/relationships/customXml" Target="../ink/ink5803.xml"/><Relationship Id="rId174" Type="http://schemas.openxmlformats.org/officeDocument/2006/relationships/customXml" Target="../ink/ink5824.xml"/><Relationship Id="rId381" Type="http://schemas.openxmlformats.org/officeDocument/2006/relationships/image" Target="../media/image1781.png"/><Relationship Id="rId602" Type="http://schemas.openxmlformats.org/officeDocument/2006/relationships/customXml" Target="../ink/ink6038.xml"/><Relationship Id="rId241" Type="http://schemas.openxmlformats.org/officeDocument/2006/relationships/image" Target="../media/image1639.png"/><Relationship Id="rId437" Type="http://schemas.openxmlformats.org/officeDocument/2006/relationships/image" Target="../media/image1872.png"/><Relationship Id="rId479" Type="http://schemas.openxmlformats.org/officeDocument/2006/relationships/image" Target="../media/image1892.png"/><Relationship Id="rId36" Type="http://schemas.openxmlformats.org/officeDocument/2006/relationships/customXml" Target="../ink/ink5755.xml"/><Relationship Id="rId283" Type="http://schemas.openxmlformats.org/officeDocument/2006/relationships/image" Target="../media/image1733.png"/><Relationship Id="rId339" Type="http://schemas.openxmlformats.org/officeDocument/2006/relationships/image" Target="../media/image1760.png"/><Relationship Id="rId490" Type="http://schemas.openxmlformats.org/officeDocument/2006/relationships/customXml" Target="../ink/ink5982.xml"/><Relationship Id="rId504" Type="http://schemas.openxmlformats.org/officeDocument/2006/relationships/customXml" Target="../ink/ink5989.xml"/><Relationship Id="rId546" Type="http://schemas.openxmlformats.org/officeDocument/2006/relationships/customXml" Target="../ink/ink6010.xml"/><Relationship Id="rId78" Type="http://schemas.openxmlformats.org/officeDocument/2006/relationships/customXml" Target="../ink/ink5776.xml"/><Relationship Id="rId101" Type="http://schemas.openxmlformats.org/officeDocument/2006/relationships/image" Target="../media/image1483.png"/><Relationship Id="rId143" Type="http://schemas.openxmlformats.org/officeDocument/2006/relationships/image" Target="../media/image1503.png"/><Relationship Id="rId185" Type="http://schemas.openxmlformats.org/officeDocument/2006/relationships/image" Target="../media/image1563.png"/><Relationship Id="rId350" Type="http://schemas.openxmlformats.org/officeDocument/2006/relationships/customXml" Target="../ink/ink5912.xml"/><Relationship Id="rId406" Type="http://schemas.openxmlformats.org/officeDocument/2006/relationships/customXml" Target="../ink/ink5940.xml"/><Relationship Id="rId588" Type="http://schemas.openxmlformats.org/officeDocument/2006/relationships/customXml" Target="../ink/ink6031.xml"/><Relationship Id="rId9" Type="http://schemas.openxmlformats.org/officeDocument/2006/relationships/image" Target="../media/image1372.png"/><Relationship Id="rId210" Type="http://schemas.openxmlformats.org/officeDocument/2006/relationships/customXml" Target="../ink/ink5842.xml"/><Relationship Id="rId392" Type="http://schemas.openxmlformats.org/officeDocument/2006/relationships/customXml" Target="../ink/ink5933.xml"/><Relationship Id="rId448" Type="http://schemas.openxmlformats.org/officeDocument/2006/relationships/customXml" Target="../ink/ink5961.xml"/><Relationship Id="rId252" Type="http://schemas.openxmlformats.org/officeDocument/2006/relationships/customXml" Target="../ink/ink5863.xml"/><Relationship Id="rId294" Type="http://schemas.openxmlformats.org/officeDocument/2006/relationships/customXml" Target="../ink/ink5884.xml"/><Relationship Id="rId308" Type="http://schemas.openxmlformats.org/officeDocument/2006/relationships/customXml" Target="../ink/ink5891.xml"/><Relationship Id="rId515" Type="http://schemas.openxmlformats.org/officeDocument/2006/relationships/image" Target="../media/image1910.png"/><Relationship Id="rId47" Type="http://schemas.openxmlformats.org/officeDocument/2006/relationships/image" Target="../media/image1391.png"/><Relationship Id="rId89" Type="http://schemas.openxmlformats.org/officeDocument/2006/relationships/image" Target="../media/image1477.png"/><Relationship Id="rId112" Type="http://schemas.openxmlformats.org/officeDocument/2006/relationships/customXml" Target="../ink/ink5793.xml"/><Relationship Id="rId154" Type="http://schemas.openxmlformats.org/officeDocument/2006/relationships/customXml" Target="../ink/ink5814.xml"/><Relationship Id="rId361" Type="http://schemas.openxmlformats.org/officeDocument/2006/relationships/image" Target="../media/image1800.png"/><Relationship Id="rId557" Type="http://schemas.openxmlformats.org/officeDocument/2006/relationships/image" Target="../media/image1931.png"/><Relationship Id="rId599" Type="http://schemas.openxmlformats.org/officeDocument/2006/relationships/image" Target="../media/image1952.png"/><Relationship Id="rId196" Type="http://schemas.openxmlformats.org/officeDocument/2006/relationships/customXml" Target="../ink/ink5835.xml"/><Relationship Id="rId417" Type="http://schemas.openxmlformats.org/officeDocument/2006/relationships/image" Target="../media/image1841.png"/><Relationship Id="rId459" Type="http://schemas.openxmlformats.org/officeDocument/2006/relationships/image" Target="../media/image1883.png"/><Relationship Id="rId16" Type="http://schemas.openxmlformats.org/officeDocument/2006/relationships/customXml" Target="../ink/ink5745.xml"/><Relationship Id="rId221" Type="http://schemas.openxmlformats.org/officeDocument/2006/relationships/image" Target="../media/image1629.png"/><Relationship Id="rId263" Type="http://schemas.openxmlformats.org/officeDocument/2006/relationships/image" Target="../media/image1678.png"/><Relationship Id="rId319" Type="http://schemas.openxmlformats.org/officeDocument/2006/relationships/image" Target="../media/image1750.png"/><Relationship Id="rId470" Type="http://schemas.openxmlformats.org/officeDocument/2006/relationships/customXml" Target="../ink/ink5972.xml"/><Relationship Id="rId526" Type="http://schemas.openxmlformats.org/officeDocument/2006/relationships/customXml" Target="../ink/ink6000.xml"/><Relationship Id="rId58" Type="http://schemas.openxmlformats.org/officeDocument/2006/relationships/customXml" Target="../ink/ink5766.xml"/><Relationship Id="rId123" Type="http://schemas.openxmlformats.org/officeDocument/2006/relationships/image" Target="../media/image1493.png"/><Relationship Id="rId330" Type="http://schemas.openxmlformats.org/officeDocument/2006/relationships/customXml" Target="../ink/ink5902.xml"/><Relationship Id="rId568" Type="http://schemas.openxmlformats.org/officeDocument/2006/relationships/customXml" Target="../ink/ink6021.xml"/><Relationship Id="rId165" Type="http://schemas.openxmlformats.org/officeDocument/2006/relationships/image" Target="../media/image1553.png"/><Relationship Id="rId372" Type="http://schemas.openxmlformats.org/officeDocument/2006/relationships/customXml" Target="../ink/ink5923.xml"/><Relationship Id="rId428" Type="http://schemas.openxmlformats.org/officeDocument/2006/relationships/customXml" Target="../ink/ink5951.xml"/><Relationship Id="rId232" Type="http://schemas.openxmlformats.org/officeDocument/2006/relationships/customXml" Target="../ink/ink5853.xml"/><Relationship Id="rId274" Type="http://schemas.openxmlformats.org/officeDocument/2006/relationships/customXml" Target="../ink/ink5874.xml"/><Relationship Id="rId481" Type="http://schemas.openxmlformats.org/officeDocument/2006/relationships/image" Target="../media/image1893.png"/><Relationship Id="rId27" Type="http://schemas.openxmlformats.org/officeDocument/2006/relationships/image" Target="../media/image1381.png"/><Relationship Id="rId69" Type="http://schemas.openxmlformats.org/officeDocument/2006/relationships/image" Target="../media/image1413.png"/><Relationship Id="rId134" Type="http://schemas.openxmlformats.org/officeDocument/2006/relationships/customXml" Target="../ink/ink5804.xml"/><Relationship Id="rId537" Type="http://schemas.openxmlformats.org/officeDocument/2006/relationships/image" Target="../media/image1921.png"/><Relationship Id="rId579" Type="http://schemas.openxmlformats.org/officeDocument/2006/relationships/image" Target="../media/image1942.png"/><Relationship Id="rId80" Type="http://schemas.openxmlformats.org/officeDocument/2006/relationships/customXml" Target="../ink/ink5777.xml"/><Relationship Id="rId176" Type="http://schemas.openxmlformats.org/officeDocument/2006/relationships/customXml" Target="../ink/ink5825.xml"/><Relationship Id="rId341" Type="http://schemas.openxmlformats.org/officeDocument/2006/relationships/image" Target="../media/image1761.png"/><Relationship Id="rId383" Type="http://schemas.openxmlformats.org/officeDocument/2006/relationships/image" Target="../media/image1809.png"/><Relationship Id="rId439" Type="http://schemas.openxmlformats.org/officeDocument/2006/relationships/image" Target="../media/image1873.png"/><Relationship Id="rId590" Type="http://schemas.openxmlformats.org/officeDocument/2006/relationships/customXml" Target="../ink/ink6032.xml"/><Relationship Id="rId604" Type="http://schemas.openxmlformats.org/officeDocument/2006/relationships/customXml" Target="../ink/ink6039.xml"/><Relationship Id="rId201" Type="http://schemas.openxmlformats.org/officeDocument/2006/relationships/image" Target="../media/image1571.png"/><Relationship Id="rId243" Type="http://schemas.openxmlformats.org/officeDocument/2006/relationships/image" Target="../media/image1640.png"/><Relationship Id="rId285" Type="http://schemas.openxmlformats.org/officeDocument/2006/relationships/image" Target="../media/image1734.png"/><Relationship Id="rId450" Type="http://schemas.openxmlformats.org/officeDocument/2006/relationships/customXml" Target="../ink/ink5962.xml"/><Relationship Id="rId506" Type="http://schemas.openxmlformats.org/officeDocument/2006/relationships/customXml" Target="../ink/ink5990.xml"/><Relationship Id="rId38" Type="http://schemas.openxmlformats.org/officeDocument/2006/relationships/customXml" Target="../ink/ink5756.xml"/><Relationship Id="rId103" Type="http://schemas.openxmlformats.org/officeDocument/2006/relationships/image" Target="../media/image1484.png"/><Relationship Id="rId310" Type="http://schemas.openxmlformats.org/officeDocument/2006/relationships/customXml" Target="../ink/ink5892.xml"/><Relationship Id="rId492" Type="http://schemas.openxmlformats.org/officeDocument/2006/relationships/customXml" Target="../ink/ink5983.xml"/><Relationship Id="rId548" Type="http://schemas.openxmlformats.org/officeDocument/2006/relationships/customXml" Target="../ink/ink6011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87" Type="http://schemas.openxmlformats.org/officeDocument/2006/relationships/image" Target="../media/image1564.png"/><Relationship Id="rId352" Type="http://schemas.openxmlformats.org/officeDocument/2006/relationships/customXml" Target="../ink/ink5913.xml"/><Relationship Id="rId394" Type="http://schemas.openxmlformats.org/officeDocument/2006/relationships/customXml" Target="../ink/ink5934.xml"/><Relationship Id="rId408" Type="http://schemas.openxmlformats.org/officeDocument/2006/relationships/customXml" Target="../ink/ink5941.xml"/><Relationship Id="rId212" Type="http://schemas.openxmlformats.org/officeDocument/2006/relationships/customXml" Target="../ink/ink5843.xml"/><Relationship Id="rId254" Type="http://schemas.openxmlformats.org/officeDocument/2006/relationships/customXml" Target="../ink/ink5864.xml"/><Relationship Id="rId49" Type="http://schemas.openxmlformats.org/officeDocument/2006/relationships/image" Target="../media/image1392.png"/><Relationship Id="rId114" Type="http://schemas.openxmlformats.org/officeDocument/2006/relationships/customXml" Target="../ink/ink5794.xml"/><Relationship Id="rId296" Type="http://schemas.openxmlformats.org/officeDocument/2006/relationships/customXml" Target="../ink/ink5885.xml"/><Relationship Id="rId461" Type="http://schemas.openxmlformats.org/officeDocument/2006/relationships/image" Target="../media/image1884.png"/><Relationship Id="rId517" Type="http://schemas.openxmlformats.org/officeDocument/2006/relationships/image" Target="../media/image1911.png"/><Relationship Id="rId559" Type="http://schemas.openxmlformats.org/officeDocument/2006/relationships/image" Target="../media/image1932.png"/><Relationship Id="rId60" Type="http://schemas.openxmlformats.org/officeDocument/2006/relationships/customXml" Target="../ink/ink5767.xml"/><Relationship Id="rId156" Type="http://schemas.openxmlformats.org/officeDocument/2006/relationships/customXml" Target="../ink/ink5815.xml"/><Relationship Id="rId198" Type="http://schemas.openxmlformats.org/officeDocument/2006/relationships/customXml" Target="../ink/ink5836.xml"/><Relationship Id="rId321" Type="http://schemas.openxmlformats.org/officeDocument/2006/relationships/image" Target="../media/image1751.png"/><Relationship Id="rId363" Type="http://schemas.openxmlformats.org/officeDocument/2006/relationships/image" Target="../media/image1801.png"/><Relationship Id="rId419" Type="http://schemas.openxmlformats.org/officeDocument/2006/relationships/image" Target="../media/image1842.png"/><Relationship Id="rId570" Type="http://schemas.openxmlformats.org/officeDocument/2006/relationships/customXml" Target="../ink/ink6022.xml"/><Relationship Id="rId223" Type="http://schemas.openxmlformats.org/officeDocument/2006/relationships/image" Target="../media/image1630.png"/><Relationship Id="rId430" Type="http://schemas.openxmlformats.org/officeDocument/2006/relationships/customXml" Target="../ink/ink5952.xml"/><Relationship Id="rId18" Type="http://schemas.openxmlformats.org/officeDocument/2006/relationships/customXml" Target="../ink/ink5746.xml"/><Relationship Id="rId265" Type="http://schemas.openxmlformats.org/officeDocument/2006/relationships/image" Target="../media/image1679.png"/><Relationship Id="rId472" Type="http://schemas.openxmlformats.org/officeDocument/2006/relationships/customXml" Target="../ink/ink5973.xml"/><Relationship Id="rId528" Type="http://schemas.openxmlformats.org/officeDocument/2006/relationships/customXml" Target="../ink/ink6001.xml"/><Relationship Id="rId125" Type="http://schemas.openxmlformats.org/officeDocument/2006/relationships/image" Target="../media/image1494.png"/><Relationship Id="rId167" Type="http://schemas.openxmlformats.org/officeDocument/2006/relationships/image" Target="../media/image1554.png"/><Relationship Id="rId332" Type="http://schemas.openxmlformats.org/officeDocument/2006/relationships/customXml" Target="../ink/ink5903.xml"/><Relationship Id="rId374" Type="http://schemas.openxmlformats.org/officeDocument/2006/relationships/customXml" Target="../ink/ink5924.xml"/><Relationship Id="rId581" Type="http://schemas.openxmlformats.org/officeDocument/2006/relationships/image" Target="../media/image1943.png"/><Relationship Id="rId71" Type="http://schemas.openxmlformats.org/officeDocument/2006/relationships/image" Target="../media/image1414.png"/><Relationship Id="rId234" Type="http://schemas.openxmlformats.org/officeDocument/2006/relationships/customXml" Target="../ink/ink5854.xml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1382.png"/><Relationship Id="rId276" Type="http://schemas.openxmlformats.org/officeDocument/2006/relationships/customXml" Target="../ink/ink5875.xml"/><Relationship Id="rId441" Type="http://schemas.openxmlformats.org/officeDocument/2006/relationships/image" Target="../media/image1874.png"/><Relationship Id="rId483" Type="http://schemas.openxmlformats.org/officeDocument/2006/relationships/image" Target="../media/image1894.png"/><Relationship Id="rId539" Type="http://schemas.openxmlformats.org/officeDocument/2006/relationships/image" Target="../media/image1922.png"/><Relationship Id="rId40" Type="http://schemas.openxmlformats.org/officeDocument/2006/relationships/customXml" Target="../ink/ink5757.xml"/><Relationship Id="rId136" Type="http://schemas.openxmlformats.org/officeDocument/2006/relationships/customXml" Target="../ink/ink5805.xml"/><Relationship Id="rId178" Type="http://schemas.openxmlformats.org/officeDocument/2006/relationships/customXml" Target="../ink/ink5826.xml"/><Relationship Id="rId301" Type="http://schemas.openxmlformats.org/officeDocument/2006/relationships/image" Target="../media/image1741.png"/><Relationship Id="rId343" Type="http://schemas.openxmlformats.org/officeDocument/2006/relationships/image" Target="../media/image1762.png"/><Relationship Id="rId550" Type="http://schemas.openxmlformats.org/officeDocument/2006/relationships/customXml" Target="../ink/ink6012.xml"/><Relationship Id="rId82" Type="http://schemas.openxmlformats.org/officeDocument/2006/relationships/customXml" Target="../ink/ink5778.xml"/><Relationship Id="rId203" Type="http://schemas.openxmlformats.org/officeDocument/2006/relationships/image" Target="../media/image1533.png"/><Relationship Id="rId385" Type="http://schemas.openxmlformats.org/officeDocument/2006/relationships/image" Target="../media/image1810.png"/><Relationship Id="rId592" Type="http://schemas.openxmlformats.org/officeDocument/2006/relationships/customXml" Target="../ink/ink6033.xml"/><Relationship Id="rId606" Type="http://schemas.openxmlformats.org/officeDocument/2006/relationships/customXml" Target="../ink/ink6040.xml"/><Relationship Id="rId245" Type="http://schemas.openxmlformats.org/officeDocument/2006/relationships/image" Target="../media/image1641.png"/><Relationship Id="rId287" Type="http://schemas.openxmlformats.org/officeDocument/2006/relationships/image" Target="../media/image1735.png"/><Relationship Id="rId410" Type="http://schemas.openxmlformats.org/officeDocument/2006/relationships/customXml" Target="../ink/ink5942.xml"/><Relationship Id="rId452" Type="http://schemas.openxmlformats.org/officeDocument/2006/relationships/customXml" Target="../ink/ink5963.xml"/><Relationship Id="rId494" Type="http://schemas.openxmlformats.org/officeDocument/2006/relationships/customXml" Target="../ink/ink5984.xml"/><Relationship Id="rId508" Type="http://schemas.openxmlformats.org/officeDocument/2006/relationships/customXml" Target="../ink/ink5991.xml"/><Relationship Id="rId105" Type="http://schemas.openxmlformats.org/officeDocument/2006/relationships/image" Target="../media/image1485.png"/><Relationship Id="rId147" Type="http://schemas.openxmlformats.org/officeDocument/2006/relationships/image" Target="../media/image1505.png"/><Relationship Id="rId312" Type="http://schemas.openxmlformats.org/officeDocument/2006/relationships/customXml" Target="../ink/ink5893.xml"/><Relationship Id="rId354" Type="http://schemas.openxmlformats.org/officeDocument/2006/relationships/customXml" Target="../ink/ink5914.xml"/><Relationship Id="rId51" Type="http://schemas.openxmlformats.org/officeDocument/2006/relationships/image" Target="../media/image1393.png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96" Type="http://schemas.openxmlformats.org/officeDocument/2006/relationships/customXml" Target="../ink/ink5935.xml"/><Relationship Id="rId561" Type="http://schemas.openxmlformats.org/officeDocument/2006/relationships/image" Target="../media/image1933.png"/><Relationship Id="rId214" Type="http://schemas.openxmlformats.org/officeDocument/2006/relationships/customXml" Target="../ink/ink5844.xml"/><Relationship Id="rId256" Type="http://schemas.openxmlformats.org/officeDocument/2006/relationships/customXml" Target="../ink/ink5865.xml"/><Relationship Id="rId298" Type="http://schemas.openxmlformats.org/officeDocument/2006/relationships/customXml" Target="../ink/ink5886.xml"/><Relationship Id="rId421" Type="http://schemas.openxmlformats.org/officeDocument/2006/relationships/image" Target="../media/image1828.png"/><Relationship Id="rId463" Type="http://schemas.openxmlformats.org/officeDocument/2006/relationships/image" Target="../media/image1863.png"/><Relationship Id="rId519" Type="http://schemas.openxmlformats.org/officeDocument/2006/relationships/image" Target="../media/image1912.png"/><Relationship Id="rId116" Type="http://schemas.openxmlformats.org/officeDocument/2006/relationships/customXml" Target="../ink/ink5795.xml"/><Relationship Id="rId158" Type="http://schemas.openxmlformats.org/officeDocument/2006/relationships/customXml" Target="../ink/ink5816.xml"/><Relationship Id="rId323" Type="http://schemas.openxmlformats.org/officeDocument/2006/relationships/image" Target="../media/image1752.png"/><Relationship Id="rId530" Type="http://schemas.openxmlformats.org/officeDocument/2006/relationships/customXml" Target="../ink/ink6002.xml"/><Relationship Id="rId20" Type="http://schemas.openxmlformats.org/officeDocument/2006/relationships/customXml" Target="../ink/ink5747.xml"/><Relationship Id="rId62" Type="http://schemas.openxmlformats.org/officeDocument/2006/relationships/customXml" Target="../ink/ink5768.xml"/><Relationship Id="rId365" Type="http://schemas.openxmlformats.org/officeDocument/2006/relationships/image" Target="../media/image1802.png"/><Relationship Id="rId572" Type="http://schemas.openxmlformats.org/officeDocument/2006/relationships/customXml" Target="../ink/ink6023.xml"/><Relationship Id="rId225" Type="http://schemas.openxmlformats.org/officeDocument/2006/relationships/image" Target="../media/image1631.png"/><Relationship Id="rId267" Type="http://schemas.openxmlformats.org/officeDocument/2006/relationships/image" Target="../media/image1680.png"/><Relationship Id="rId432" Type="http://schemas.openxmlformats.org/officeDocument/2006/relationships/customXml" Target="../ink/ink5953.xml"/><Relationship Id="rId474" Type="http://schemas.openxmlformats.org/officeDocument/2006/relationships/customXml" Target="../ink/ink5974.xml"/><Relationship Id="rId127" Type="http://schemas.openxmlformats.org/officeDocument/2006/relationships/image" Target="../media/image1495.png"/><Relationship Id="rId31" Type="http://schemas.openxmlformats.org/officeDocument/2006/relationships/image" Target="../media/image1383.png"/><Relationship Id="rId73" Type="http://schemas.openxmlformats.org/officeDocument/2006/relationships/image" Target="../media/image1415.png"/><Relationship Id="rId169" Type="http://schemas.openxmlformats.org/officeDocument/2006/relationships/image" Target="../media/image1555.png"/><Relationship Id="rId334" Type="http://schemas.openxmlformats.org/officeDocument/2006/relationships/customXml" Target="../ink/ink5904.xml"/><Relationship Id="rId376" Type="http://schemas.openxmlformats.org/officeDocument/2006/relationships/customXml" Target="../ink/ink5925.xml"/><Relationship Id="rId541" Type="http://schemas.openxmlformats.org/officeDocument/2006/relationships/image" Target="../media/image1923.png"/><Relationship Id="rId583" Type="http://schemas.openxmlformats.org/officeDocument/2006/relationships/image" Target="../media/image1944.png"/><Relationship Id="rId4" Type="http://schemas.openxmlformats.org/officeDocument/2006/relationships/customXml" Target="../ink/ink5739.xml"/><Relationship Id="rId180" Type="http://schemas.openxmlformats.org/officeDocument/2006/relationships/customXml" Target="../ink/ink5827.xml"/><Relationship Id="rId236" Type="http://schemas.openxmlformats.org/officeDocument/2006/relationships/customXml" Target="../ink/ink5855.xml"/><Relationship Id="rId278" Type="http://schemas.openxmlformats.org/officeDocument/2006/relationships/customXml" Target="../ink/ink5876.xml"/><Relationship Id="rId401" Type="http://schemas.openxmlformats.org/officeDocument/2006/relationships/image" Target="../media/image1818.png"/><Relationship Id="rId443" Type="http://schemas.openxmlformats.org/officeDocument/2006/relationships/image" Target="../media/image1875.png"/><Relationship Id="rId303" Type="http://schemas.openxmlformats.org/officeDocument/2006/relationships/image" Target="../media/image1742.png"/><Relationship Id="rId485" Type="http://schemas.openxmlformats.org/officeDocument/2006/relationships/image" Target="../media/image1895.png"/><Relationship Id="rId42" Type="http://schemas.openxmlformats.org/officeDocument/2006/relationships/customXml" Target="../ink/ink5758.xml"/><Relationship Id="rId84" Type="http://schemas.openxmlformats.org/officeDocument/2006/relationships/customXml" Target="../ink/ink5779.xml"/><Relationship Id="rId138" Type="http://schemas.openxmlformats.org/officeDocument/2006/relationships/customXml" Target="../ink/ink5806.xml"/><Relationship Id="rId345" Type="http://schemas.openxmlformats.org/officeDocument/2006/relationships/image" Target="../media/image1763.png"/><Relationship Id="rId387" Type="http://schemas.openxmlformats.org/officeDocument/2006/relationships/image" Target="../media/image1811.png"/><Relationship Id="rId510" Type="http://schemas.openxmlformats.org/officeDocument/2006/relationships/customXml" Target="../ink/ink5992.xml"/><Relationship Id="rId552" Type="http://schemas.openxmlformats.org/officeDocument/2006/relationships/customXml" Target="../ink/ink6013.xml"/><Relationship Id="rId594" Type="http://schemas.openxmlformats.org/officeDocument/2006/relationships/customXml" Target="../ink/ink6034.xml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412" Type="http://schemas.openxmlformats.org/officeDocument/2006/relationships/customXml" Target="../ink/ink5943.xml"/><Relationship Id="rId107" Type="http://schemas.openxmlformats.org/officeDocument/2006/relationships/image" Target="../media/image1486.png"/><Relationship Id="rId289" Type="http://schemas.openxmlformats.org/officeDocument/2006/relationships/image" Target="../media/image1736.png"/><Relationship Id="rId454" Type="http://schemas.openxmlformats.org/officeDocument/2006/relationships/customXml" Target="../ink/ink5964.xml"/><Relationship Id="rId496" Type="http://schemas.openxmlformats.org/officeDocument/2006/relationships/customXml" Target="../ink/ink5985.xml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5894.xml"/><Relationship Id="rId356" Type="http://schemas.openxmlformats.org/officeDocument/2006/relationships/customXml" Target="../ink/ink5915.xml"/><Relationship Id="rId398" Type="http://schemas.openxmlformats.org/officeDocument/2006/relationships/customXml" Target="../ink/ink5936.xml"/><Relationship Id="rId521" Type="http://schemas.openxmlformats.org/officeDocument/2006/relationships/image" Target="../media/image1913.png"/><Relationship Id="rId563" Type="http://schemas.openxmlformats.org/officeDocument/2006/relationships/image" Target="../media/image1934.png"/><Relationship Id="rId95" Type="http://schemas.openxmlformats.org/officeDocument/2006/relationships/image" Target="../media/image1480.png"/><Relationship Id="rId160" Type="http://schemas.openxmlformats.org/officeDocument/2006/relationships/customXml" Target="../ink/ink5817.xml"/><Relationship Id="rId216" Type="http://schemas.openxmlformats.org/officeDocument/2006/relationships/customXml" Target="../ink/ink5845.xml"/><Relationship Id="rId423" Type="http://schemas.openxmlformats.org/officeDocument/2006/relationships/image" Target="../media/image1843.png"/><Relationship Id="rId258" Type="http://schemas.openxmlformats.org/officeDocument/2006/relationships/customXml" Target="../ink/ink5866.xml"/><Relationship Id="rId465" Type="http://schemas.openxmlformats.org/officeDocument/2006/relationships/image" Target="../media/image1885.png"/><Relationship Id="rId22" Type="http://schemas.openxmlformats.org/officeDocument/2006/relationships/customXml" Target="../ink/ink5748.xml"/><Relationship Id="rId64" Type="http://schemas.openxmlformats.org/officeDocument/2006/relationships/customXml" Target="../ink/ink5769.xml"/><Relationship Id="rId118" Type="http://schemas.openxmlformats.org/officeDocument/2006/relationships/customXml" Target="../ink/ink5796.xml"/><Relationship Id="rId325" Type="http://schemas.openxmlformats.org/officeDocument/2006/relationships/image" Target="../media/image1753.png"/><Relationship Id="rId367" Type="http://schemas.openxmlformats.org/officeDocument/2006/relationships/image" Target="../media/image1803.png"/><Relationship Id="rId532" Type="http://schemas.openxmlformats.org/officeDocument/2006/relationships/customXml" Target="../ink/ink6003.xml"/><Relationship Id="rId574" Type="http://schemas.openxmlformats.org/officeDocument/2006/relationships/customXml" Target="../ink/ink6024.xml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434" Type="http://schemas.openxmlformats.org/officeDocument/2006/relationships/customXml" Target="../ink/ink5954.xml"/><Relationship Id="rId476" Type="http://schemas.openxmlformats.org/officeDocument/2006/relationships/customXml" Target="../ink/ink5975.xml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5877.xml"/><Relationship Id="rId336" Type="http://schemas.openxmlformats.org/officeDocument/2006/relationships/customXml" Target="../ink/ink5905.xml"/><Relationship Id="rId501" Type="http://schemas.openxmlformats.org/officeDocument/2006/relationships/image" Target="../media/image1903.png"/><Relationship Id="rId543" Type="http://schemas.openxmlformats.org/officeDocument/2006/relationships/image" Target="../media/image1924.png"/><Relationship Id="rId75" Type="http://schemas.openxmlformats.org/officeDocument/2006/relationships/image" Target="../media/image1416.png"/><Relationship Id="rId140" Type="http://schemas.openxmlformats.org/officeDocument/2006/relationships/customXml" Target="../ink/ink5807.xml"/><Relationship Id="rId182" Type="http://schemas.openxmlformats.org/officeDocument/2006/relationships/customXml" Target="../ink/ink5828.xml"/><Relationship Id="rId378" Type="http://schemas.openxmlformats.org/officeDocument/2006/relationships/customXml" Target="../ink/ink5926.xml"/><Relationship Id="rId403" Type="http://schemas.openxmlformats.org/officeDocument/2006/relationships/image" Target="../media/image1819.png"/><Relationship Id="rId585" Type="http://schemas.openxmlformats.org/officeDocument/2006/relationships/image" Target="../media/image1945.png"/><Relationship Id="rId6" Type="http://schemas.openxmlformats.org/officeDocument/2006/relationships/customXml" Target="../ink/ink5740.xml"/><Relationship Id="rId238" Type="http://schemas.openxmlformats.org/officeDocument/2006/relationships/customXml" Target="../ink/ink5856.xml"/><Relationship Id="rId445" Type="http://schemas.openxmlformats.org/officeDocument/2006/relationships/image" Target="../media/image1876.png"/><Relationship Id="rId487" Type="http://schemas.openxmlformats.org/officeDocument/2006/relationships/image" Target="../media/image1896.png"/><Relationship Id="rId291" Type="http://schemas.openxmlformats.org/officeDocument/2006/relationships/image" Target="../media/image1737.png"/><Relationship Id="rId305" Type="http://schemas.openxmlformats.org/officeDocument/2006/relationships/image" Target="../media/image1743.png"/><Relationship Id="rId347" Type="http://schemas.openxmlformats.org/officeDocument/2006/relationships/image" Target="../media/image1793.png"/><Relationship Id="rId512" Type="http://schemas.openxmlformats.org/officeDocument/2006/relationships/customXml" Target="../ink/ink5993.xml"/><Relationship Id="rId44" Type="http://schemas.openxmlformats.org/officeDocument/2006/relationships/customXml" Target="../ink/ink5759.xml"/><Relationship Id="rId86" Type="http://schemas.openxmlformats.org/officeDocument/2006/relationships/customXml" Target="../ink/ink5780.xml"/><Relationship Id="rId151" Type="http://schemas.openxmlformats.org/officeDocument/2006/relationships/image" Target="../media/image1507.png"/><Relationship Id="rId389" Type="http://schemas.openxmlformats.org/officeDocument/2006/relationships/image" Target="../media/image1812.png"/><Relationship Id="rId554" Type="http://schemas.openxmlformats.org/officeDocument/2006/relationships/customXml" Target="../ink/ink6014.xml"/><Relationship Id="rId596" Type="http://schemas.openxmlformats.org/officeDocument/2006/relationships/customXml" Target="../ink/ink6035.xml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414" Type="http://schemas.openxmlformats.org/officeDocument/2006/relationships/customXml" Target="../ink/ink5944.xml"/><Relationship Id="rId456" Type="http://schemas.openxmlformats.org/officeDocument/2006/relationships/customXml" Target="../ink/ink5965.xml"/><Relationship Id="rId498" Type="http://schemas.openxmlformats.org/officeDocument/2006/relationships/customXml" Target="../ink/ink5986.xml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5867.xml"/><Relationship Id="rId316" Type="http://schemas.openxmlformats.org/officeDocument/2006/relationships/customXml" Target="../ink/ink5895.xml"/><Relationship Id="rId523" Type="http://schemas.openxmlformats.org/officeDocument/2006/relationships/image" Target="../media/image1914.png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5797.xml"/><Relationship Id="rId358" Type="http://schemas.openxmlformats.org/officeDocument/2006/relationships/customXml" Target="../ink/ink5916.xml"/><Relationship Id="rId565" Type="http://schemas.openxmlformats.org/officeDocument/2006/relationships/image" Target="../media/image1935.png"/><Relationship Id="rId162" Type="http://schemas.openxmlformats.org/officeDocument/2006/relationships/customXml" Target="../ink/ink5818.xml"/><Relationship Id="rId218" Type="http://schemas.openxmlformats.org/officeDocument/2006/relationships/customXml" Target="../ink/ink5846.xml"/><Relationship Id="rId425" Type="http://schemas.openxmlformats.org/officeDocument/2006/relationships/image" Target="../media/image1844.png"/><Relationship Id="rId467" Type="http://schemas.openxmlformats.org/officeDocument/2006/relationships/image" Target="../media/image1886.png"/><Relationship Id="rId271" Type="http://schemas.openxmlformats.org/officeDocument/2006/relationships/image" Target="../media/image1682.png"/><Relationship Id="rId24" Type="http://schemas.openxmlformats.org/officeDocument/2006/relationships/customXml" Target="../ink/ink5749.xml"/><Relationship Id="rId66" Type="http://schemas.openxmlformats.org/officeDocument/2006/relationships/customXml" Target="../ink/ink5770.xml"/><Relationship Id="rId131" Type="http://schemas.openxmlformats.org/officeDocument/2006/relationships/image" Target="../media/image1497.png"/><Relationship Id="rId327" Type="http://schemas.openxmlformats.org/officeDocument/2006/relationships/image" Target="../media/image1754.png"/><Relationship Id="rId369" Type="http://schemas.openxmlformats.org/officeDocument/2006/relationships/image" Target="../media/image1804.png"/><Relationship Id="rId534" Type="http://schemas.openxmlformats.org/officeDocument/2006/relationships/customXml" Target="../ink/ink6004.xml"/><Relationship Id="rId576" Type="http://schemas.openxmlformats.org/officeDocument/2006/relationships/customXml" Target="../ink/ink6025.xml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380" Type="http://schemas.openxmlformats.org/officeDocument/2006/relationships/customXml" Target="../ink/ink5927.xml"/><Relationship Id="rId436" Type="http://schemas.openxmlformats.org/officeDocument/2006/relationships/customXml" Target="../ink/ink5955.xml"/><Relationship Id="rId601" Type="http://schemas.openxmlformats.org/officeDocument/2006/relationships/image" Target="../media/image1953.png"/><Relationship Id="rId240" Type="http://schemas.openxmlformats.org/officeDocument/2006/relationships/customXml" Target="../ink/ink5857.xml"/><Relationship Id="rId478" Type="http://schemas.openxmlformats.org/officeDocument/2006/relationships/customXml" Target="../ink/ink5976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5787.xml"/><Relationship Id="rId282" Type="http://schemas.openxmlformats.org/officeDocument/2006/relationships/customXml" Target="../ink/ink5878.xml"/><Relationship Id="rId338" Type="http://schemas.openxmlformats.org/officeDocument/2006/relationships/customXml" Target="../ink/ink5906.xml"/><Relationship Id="rId503" Type="http://schemas.openxmlformats.org/officeDocument/2006/relationships/image" Target="../media/image1904.png"/><Relationship Id="rId545" Type="http://schemas.openxmlformats.org/officeDocument/2006/relationships/image" Target="../media/image1925.png"/><Relationship Id="rId587" Type="http://schemas.openxmlformats.org/officeDocument/2006/relationships/image" Target="../media/image1946.png"/><Relationship Id="rId8" Type="http://schemas.openxmlformats.org/officeDocument/2006/relationships/customXml" Target="../ink/ink5741.xml"/><Relationship Id="rId142" Type="http://schemas.openxmlformats.org/officeDocument/2006/relationships/customXml" Target="../ink/ink5808.xml"/><Relationship Id="rId184" Type="http://schemas.openxmlformats.org/officeDocument/2006/relationships/customXml" Target="../ink/ink5829.xml"/><Relationship Id="rId391" Type="http://schemas.openxmlformats.org/officeDocument/2006/relationships/image" Target="../media/image1813.png"/><Relationship Id="rId405" Type="http://schemas.openxmlformats.org/officeDocument/2006/relationships/image" Target="../media/image1836.png"/><Relationship Id="rId447" Type="http://schemas.openxmlformats.org/officeDocument/2006/relationships/image" Target="../media/image1877.png"/><Relationship Id="rId251" Type="http://schemas.openxmlformats.org/officeDocument/2006/relationships/image" Target="../media/image1672.png"/><Relationship Id="rId489" Type="http://schemas.openxmlformats.org/officeDocument/2006/relationships/image" Target="../media/image1897.png"/><Relationship Id="rId46" Type="http://schemas.openxmlformats.org/officeDocument/2006/relationships/customXml" Target="../ink/ink5760.xml"/><Relationship Id="rId293" Type="http://schemas.openxmlformats.org/officeDocument/2006/relationships/image" Target="../media/image1738.png"/><Relationship Id="rId307" Type="http://schemas.openxmlformats.org/officeDocument/2006/relationships/image" Target="../media/image1744.png"/><Relationship Id="rId349" Type="http://schemas.openxmlformats.org/officeDocument/2006/relationships/image" Target="../media/image1794.png"/><Relationship Id="rId514" Type="http://schemas.openxmlformats.org/officeDocument/2006/relationships/customXml" Target="../ink/ink5994.xml"/><Relationship Id="rId556" Type="http://schemas.openxmlformats.org/officeDocument/2006/relationships/customXml" Target="../ink/ink6015.xml"/><Relationship Id="rId88" Type="http://schemas.openxmlformats.org/officeDocument/2006/relationships/customXml" Target="../ink/ink5781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5917.xml"/><Relationship Id="rId416" Type="http://schemas.openxmlformats.org/officeDocument/2006/relationships/customXml" Target="../ink/ink5945.xml"/><Relationship Id="rId598" Type="http://schemas.openxmlformats.org/officeDocument/2006/relationships/customXml" Target="../ink/ink6036.xml"/><Relationship Id="rId220" Type="http://schemas.openxmlformats.org/officeDocument/2006/relationships/customXml" Target="../ink/ink5847.xml"/><Relationship Id="rId458" Type="http://schemas.openxmlformats.org/officeDocument/2006/relationships/customXml" Target="../ink/ink5966.xml"/><Relationship Id="rId15" Type="http://schemas.openxmlformats.org/officeDocument/2006/relationships/image" Target="../media/image1375.png"/><Relationship Id="rId57" Type="http://schemas.openxmlformats.org/officeDocument/2006/relationships/image" Target="../media/image1396.png"/><Relationship Id="rId262" Type="http://schemas.openxmlformats.org/officeDocument/2006/relationships/customXml" Target="../ink/ink5868.xml"/><Relationship Id="rId318" Type="http://schemas.openxmlformats.org/officeDocument/2006/relationships/customXml" Target="../ink/ink5896.xml"/><Relationship Id="rId525" Type="http://schemas.openxmlformats.org/officeDocument/2006/relationships/image" Target="../media/image1915.png"/><Relationship Id="rId567" Type="http://schemas.openxmlformats.org/officeDocument/2006/relationships/image" Target="../media/image1936.png"/><Relationship Id="rId99" Type="http://schemas.openxmlformats.org/officeDocument/2006/relationships/image" Target="../media/image1482.png"/><Relationship Id="rId122" Type="http://schemas.openxmlformats.org/officeDocument/2006/relationships/customXml" Target="../ink/ink5798.xml"/><Relationship Id="rId164" Type="http://schemas.openxmlformats.org/officeDocument/2006/relationships/customXml" Target="../ink/ink5819.xml"/><Relationship Id="rId371" Type="http://schemas.openxmlformats.org/officeDocument/2006/relationships/image" Target="../media/image1776.png"/><Relationship Id="rId427" Type="http://schemas.openxmlformats.org/officeDocument/2006/relationships/image" Target="../media/image1845.png"/><Relationship Id="rId469" Type="http://schemas.openxmlformats.org/officeDocument/2006/relationships/image" Target="../media/image1887.png"/><Relationship Id="rId26" Type="http://schemas.openxmlformats.org/officeDocument/2006/relationships/customXml" Target="../ink/ink5750.xml"/><Relationship Id="rId231" Type="http://schemas.openxmlformats.org/officeDocument/2006/relationships/image" Target="../media/image1634.png"/><Relationship Id="rId273" Type="http://schemas.openxmlformats.org/officeDocument/2006/relationships/image" Target="../media/image1683.png"/><Relationship Id="rId329" Type="http://schemas.openxmlformats.org/officeDocument/2006/relationships/image" Target="../media/image1755.png"/><Relationship Id="rId480" Type="http://schemas.openxmlformats.org/officeDocument/2006/relationships/customXml" Target="../ink/ink5977.xml"/><Relationship Id="rId536" Type="http://schemas.openxmlformats.org/officeDocument/2006/relationships/customXml" Target="../ink/ink6005.xml"/><Relationship Id="rId68" Type="http://schemas.openxmlformats.org/officeDocument/2006/relationships/customXml" Target="../ink/ink5771.xml"/><Relationship Id="rId133" Type="http://schemas.openxmlformats.org/officeDocument/2006/relationships/image" Target="../media/image1498.png"/><Relationship Id="rId175" Type="http://schemas.openxmlformats.org/officeDocument/2006/relationships/image" Target="../media/image1558.png"/><Relationship Id="rId340" Type="http://schemas.openxmlformats.org/officeDocument/2006/relationships/customXml" Target="../ink/ink5907.xml"/><Relationship Id="rId578" Type="http://schemas.openxmlformats.org/officeDocument/2006/relationships/customXml" Target="../ink/ink6026.xml"/><Relationship Id="rId200" Type="http://schemas.openxmlformats.org/officeDocument/2006/relationships/customXml" Target="../ink/ink5837.xml"/><Relationship Id="rId382" Type="http://schemas.openxmlformats.org/officeDocument/2006/relationships/customXml" Target="../ink/ink5928.xml"/><Relationship Id="rId438" Type="http://schemas.openxmlformats.org/officeDocument/2006/relationships/customXml" Target="../ink/ink5956.xml"/><Relationship Id="rId603" Type="http://schemas.openxmlformats.org/officeDocument/2006/relationships/image" Target="../media/image1954.png"/><Relationship Id="rId242" Type="http://schemas.openxmlformats.org/officeDocument/2006/relationships/customXml" Target="../ink/ink5858.xml"/><Relationship Id="rId284" Type="http://schemas.openxmlformats.org/officeDocument/2006/relationships/customXml" Target="../ink/ink5879.xml"/><Relationship Id="rId491" Type="http://schemas.openxmlformats.org/officeDocument/2006/relationships/image" Target="../media/image1898.png"/><Relationship Id="rId505" Type="http://schemas.openxmlformats.org/officeDocument/2006/relationships/image" Target="../media/image1905.png"/><Relationship Id="rId37" Type="http://schemas.openxmlformats.org/officeDocument/2006/relationships/image" Target="../media/image1386.png"/><Relationship Id="rId79" Type="http://schemas.openxmlformats.org/officeDocument/2006/relationships/image" Target="../media/image1472.png"/><Relationship Id="rId102" Type="http://schemas.openxmlformats.org/officeDocument/2006/relationships/customXml" Target="../ink/ink5788.xml"/><Relationship Id="rId144" Type="http://schemas.openxmlformats.org/officeDocument/2006/relationships/customXml" Target="../ink/ink5809.xml"/><Relationship Id="rId547" Type="http://schemas.openxmlformats.org/officeDocument/2006/relationships/image" Target="../media/image1926.png"/><Relationship Id="rId589" Type="http://schemas.openxmlformats.org/officeDocument/2006/relationships/image" Target="../media/image1947.png"/><Relationship Id="rId90" Type="http://schemas.openxmlformats.org/officeDocument/2006/relationships/customXml" Target="../ink/ink5782.xml"/><Relationship Id="rId186" Type="http://schemas.openxmlformats.org/officeDocument/2006/relationships/customXml" Target="../ink/ink5830.xml"/><Relationship Id="rId351" Type="http://schemas.openxmlformats.org/officeDocument/2006/relationships/image" Target="../media/image1795.png"/><Relationship Id="rId393" Type="http://schemas.openxmlformats.org/officeDocument/2006/relationships/image" Target="../media/image1814.png"/><Relationship Id="rId407" Type="http://schemas.openxmlformats.org/officeDocument/2006/relationships/image" Target="../media/image1837.png"/><Relationship Id="rId449" Type="http://schemas.openxmlformats.org/officeDocument/2006/relationships/image" Target="../media/image1878.png"/><Relationship Id="rId211" Type="http://schemas.openxmlformats.org/officeDocument/2006/relationships/image" Target="../media/image1625.png"/><Relationship Id="rId253" Type="http://schemas.openxmlformats.org/officeDocument/2006/relationships/image" Target="../media/image1673.png"/><Relationship Id="rId295" Type="http://schemas.openxmlformats.org/officeDocument/2006/relationships/image" Target="../media/image1739.png"/><Relationship Id="rId309" Type="http://schemas.openxmlformats.org/officeDocument/2006/relationships/image" Target="../media/image1745.png"/><Relationship Id="rId460" Type="http://schemas.openxmlformats.org/officeDocument/2006/relationships/customXml" Target="../ink/ink5967.xml"/><Relationship Id="rId516" Type="http://schemas.openxmlformats.org/officeDocument/2006/relationships/customXml" Target="../ink/ink5995.xml"/><Relationship Id="rId48" Type="http://schemas.openxmlformats.org/officeDocument/2006/relationships/customXml" Target="../ink/ink5761.xml"/><Relationship Id="rId113" Type="http://schemas.openxmlformats.org/officeDocument/2006/relationships/image" Target="../media/image1488.png"/><Relationship Id="rId320" Type="http://schemas.openxmlformats.org/officeDocument/2006/relationships/customXml" Target="../ink/ink5897.xml"/><Relationship Id="rId558" Type="http://schemas.openxmlformats.org/officeDocument/2006/relationships/customXml" Target="../ink/ink6016.xml"/><Relationship Id="rId155" Type="http://schemas.openxmlformats.org/officeDocument/2006/relationships/image" Target="../media/image1509.png"/><Relationship Id="rId197" Type="http://schemas.openxmlformats.org/officeDocument/2006/relationships/image" Target="../media/image1569.png"/><Relationship Id="rId362" Type="http://schemas.openxmlformats.org/officeDocument/2006/relationships/customXml" Target="../ink/ink5918.xml"/><Relationship Id="rId418" Type="http://schemas.openxmlformats.org/officeDocument/2006/relationships/customXml" Target="../ink/ink5946.xml"/><Relationship Id="rId222" Type="http://schemas.openxmlformats.org/officeDocument/2006/relationships/customXml" Target="../ink/ink5848.xml"/><Relationship Id="rId264" Type="http://schemas.openxmlformats.org/officeDocument/2006/relationships/customXml" Target="../ink/ink5869.xml"/><Relationship Id="rId471" Type="http://schemas.openxmlformats.org/officeDocument/2006/relationships/image" Target="../media/image1888.png"/><Relationship Id="rId17" Type="http://schemas.openxmlformats.org/officeDocument/2006/relationships/image" Target="../media/image1376.png"/><Relationship Id="rId59" Type="http://schemas.openxmlformats.org/officeDocument/2006/relationships/image" Target="../media/image1397.png"/><Relationship Id="rId124" Type="http://schemas.openxmlformats.org/officeDocument/2006/relationships/customXml" Target="../ink/ink5799.xml"/><Relationship Id="rId527" Type="http://schemas.openxmlformats.org/officeDocument/2006/relationships/image" Target="../media/image1916.png"/><Relationship Id="rId569" Type="http://schemas.openxmlformats.org/officeDocument/2006/relationships/image" Target="../media/image1937.png"/><Relationship Id="rId70" Type="http://schemas.openxmlformats.org/officeDocument/2006/relationships/customXml" Target="../ink/ink5772.xml"/><Relationship Id="rId166" Type="http://schemas.openxmlformats.org/officeDocument/2006/relationships/customXml" Target="../ink/ink5820.xml"/><Relationship Id="rId331" Type="http://schemas.openxmlformats.org/officeDocument/2006/relationships/image" Target="../media/image1756.png"/><Relationship Id="rId373" Type="http://schemas.openxmlformats.org/officeDocument/2006/relationships/image" Target="../media/image1805.png"/><Relationship Id="rId429" Type="http://schemas.openxmlformats.org/officeDocument/2006/relationships/image" Target="../media/image1846.png"/><Relationship Id="rId580" Type="http://schemas.openxmlformats.org/officeDocument/2006/relationships/customXml" Target="../ink/ink60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635.png"/><Relationship Id="rId440" Type="http://schemas.openxmlformats.org/officeDocument/2006/relationships/customXml" Target="../ink/ink5957.xml"/><Relationship Id="rId28" Type="http://schemas.openxmlformats.org/officeDocument/2006/relationships/customXml" Target="../ink/ink5751.xml"/><Relationship Id="rId275" Type="http://schemas.openxmlformats.org/officeDocument/2006/relationships/image" Target="../media/image1684.png"/><Relationship Id="rId300" Type="http://schemas.openxmlformats.org/officeDocument/2006/relationships/customXml" Target="../ink/ink5887.xml"/><Relationship Id="rId482" Type="http://schemas.openxmlformats.org/officeDocument/2006/relationships/customXml" Target="../ink/ink5978.xml"/><Relationship Id="rId538" Type="http://schemas.openxmlformats.org/officeDocument/2006/relationships/customXml" Target="../ink/ink6006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77" Type="http://schemas.openxmlformats.org/officeDocument/2006/relationships/image" Target="../media/image1559.png"/><Relationship Id="rId342" Type="http://schemas.openxmlformats.org/officeDocument/2006/relationships/customXml" Target="../ink/ink5908.xml"/><Relationship Id="rId384" Type="http://schemas.openxmlformats.org/officeDocument/2006/relationships/customXml" Target="../ink/ink5929.xml"/><Relationship Id="rId591" Type="http://schemas.openxmlformats.org/officeDocument/2006/relationships/image" Target="../media/image1948.png"/><Relationship Id="rId605" Type="http://schemas.openxmlformats.org/officeDocument/2006/relationships/image" Target="../media/image1955.png"/><Relationship Id="rId202" Type="http://schemas.openxmlformats.org/officeDocument/2006/relationships/customXml" Target="../ink/ink5838.xml"/><Relationship Id="rId244" Type="http://schemas.openxmlformats.org/officeDocument/2006/relationships/customXml" Target="../ink/ink5859.xml"/><Relationship Id="rId39" Type="http://schemas.openxmlformats.org/officeDocument/2006/relationships/image" Target="../media/image1387.png"/><Relationship Id="rId286" Type="http://schemas.openxmlformats.org/officeDocument/2006/relationships/customXml" Target="../ink/ink5880.xml"/><Relationship Id="rId451" Type="http://schemas.openxmlformats.org/officeDocument/2006/relationships/image" Target="../media/image1879.png"/><Relationship Id="rId493" Type="http://schemas.openxmlformats.org/officeDocument/2006/relationships/image" Target="../media/image1899.png"/><Relationship Id="rId507" Type="http://schemas.openxmlformats.org/officeDocument/2006/relationships/image" Target="../media/image1906.png"/><Relationship Id="rId549" Type="http://schemas.openxmlformats.org/officeDocument/2006/relationships/image" Target="../media/image1927.png"/><Relationship Id="rId50" Type="http://schemas.openxmlformats.org/officeDocument/2006/relationships/customXml" Target="../ink/ink5762.xml"/><Relationship Id="rId104" Type="http://schemas.openxmlformats.org/officeDocument/2006/relationships/customXml" Target="../ink/ink5789.xml"/><Relationship Id="rId146" Type="http://schemas.openxmlformats.org/officeDocument/2006/relationships/customXml" Target="../ink/ink5810.xml"/><Relationship Id="rId188" Type="http://schemas.openxmlformats.org/officeDocument/2006/relationships/customXml" Target="../ink/ink5831.xml"/><Relationship Id="rId311" Type="http://schemas.openxmlformats.org/officeDocument/2006/relationships/image" Target="../media/image1746.png"/><Relationship Id="rId353" Type="http://schemas.openxmlformats.org/officeDocument/2006/relationships/image" Target="../media/image1796.png"/><Relationship Id="rId395" Type="http://schemas.openxmlformats.org/officeDocument/2006/relationships/image" Target="../media/image1815.png"/><Relationship Id="rId409" Type="http://schemas.openxmlformats.org/officeDocument/2006/relationships/image" Target="../media/image1822.png"/><Relationship Id="rId560" Type="http://schemas.openxmlformats.org/officeDocument/2006/relationships/customXml" Target="../ink/ink6017.xml"/><Relationship Id="rId92" Type="http://schemas.openxmlformats.org/officeDocument/2006/relationships/customXml" Target="../ink/ink5783.xml"/><Relationship Id="rId213" Type="http://schemas.openxmlformats.org/officeDocument/2006/relationships/image" Target="../media/image1606.png"/><Relationship Id="rId420" Type="http://schemas.openxmlformats.org/officeDocument/2006/relationships/customXml" Target="../ink/ink5947.xml"/><Relationship Id="rId255" Type="http://schemas.openxmlformats.org/officeDocument/2006/relationships/image" Target="../media/image1674.png"/><Relationship Id="rId297" Type="http://schemas.openxmlformats.org/officeDocument/2006/relationships/image" Target="../media/image1740.png"/><Relationship Id="rId462" Type="http://schemas.openxmlformats.org/officeDocument/2006/relationships/customXml" Target="../ink/ink5968.xml"/><Relationship Id="rId518" Type="http://schemas.openxmlformats.org/officeDocument/2006/relationships/customXml" Target="../ink/ink5996.xml"/><Relationship Id="rId115" Type="http://schemas.openxmlformats.org/officeDocument/2006/relationships/image" Target="../media/image1489.png"/><Relationship Id="rId157" Type="http://schemas.openxmlformats.org/officeDocument/2006/relationships/image" Target="../media/image1510.png"/><Relationship Id="rId322" Type="http://schemas.openxmlformats.org/officeDocument/2006/relationships/customXml" Target="../ink/ink5898.xml"/><Relationship Id="rId364" Type="http://schemas.openxmlformats.org/officeDocument/2006/relationships/customXml" Target="../ink/ink5919.xml"/><Relationship Id="rId61" Type="http://schemas.openxmlformats.org/officeDocument/2006/relationships/image" Target="../media/image1398.png"/><Relationship Id="rId199" Type="http://schemas.openxmlformats.org/officeDocument/2006/relationships/image" Target="../media/image1570.png"/><Relationship Id="rId571" Type="http://schemas.openxmlformats.org/officeDocument/2006/relationships/image" Target="../media/image1938.png"/><Relationship Id="rId19" Type="http://schemas.openxmlformats.org/officeDocument/2006/relationships/image" Target="../media/image1377.png"/><Relationship Id="rId224" Type="http://schemas.openxmlformats.org/officeDocument/2006/relationships/customXml" Target="../ink/ink5849.xml"/><Relationship Id="rId266" Type="http://schemas.openxmlformats.org/officeDocument/2006/relationships/customXml" Target="../ink/ink5870.xml"/><Relationship Id="rId431" Type="http://schemas.openxmlformats.org/officeDocument/2006/relationships/image" Target="../media/image1847.png"/><Relationship Id="rId473" Type="http://schemas.openxmlformats.org/officeDocument/2006/relationships/image" Target="../media/image1889.png"/><Relationship Id="rId529" Type="http://schemas.openxmlformats.org/officeDocument/2006/relationships/image" Target="../media/image1917.png"/><Relationship Id="rId30" Type="http://schemas.openxmlformats.org/officeDocument/2006/relationships/customXml" Target="../ink/ink5752.xml"/><Relationship Id="rId126" Type="http://schemas.openxmlformats.org/officeDocument/2006/relationships/customXml" Target="../ink/ink5800.xml"/><Relationship Id="rId168" Type="http://schemas.openxmlformats.org/officeDocument/2006/relationships/customXml" Target="../ink/ink5821.xml"/><Relationship Id="rId333" Type="http://schemas.openxmlformats.org/officeDocument/2006/relationships/image" Target="../media/image1757.png"/><Relationship Id="rId540" Type="http://schemas.openxmlformats.org/officeDocument/2006/relationships/customXml" Target="../ink/ink6007.xml"/><Relationship Id="rId72" Type="http://schemas.openxmlformats.org/officeDocument/2006/relationships/customXml" Target="../ink/ink5773.xml"/><Relationship Id="rId375" Type="http://schemas.openxmlformats.org/officeDocument/2006/relationships/image" Target="../media/image1806.png"/><Relationship Id="rId582" Type="http://schemas.openxmlformats.org/officeDocument/2006/relationships/customXml" Target="../ink/ink6028.xml"/><Relationship Id="rId3" Type="http://schemas.openxmlformats.org/officeDocument/2006/relationships/image" Target="../media/image1.png"/><Relationship Id="rId235" Type="http://schemas.openxmlformats.org/officeDocument/2006/relationships/image" Target="../media/image1636.png"/><Relationship Id="rId277" Type="http://schemas.openxmlformats.org/officeDocument/2006/relationships/image" Target="../media/image1685.png"/><Relationship Id="rId400" Type="http://schemas.openxmlformats.org/officeDocument/2006/relationships/customXml" Target="../ink/ink5937.xml"/><Relationship Id="rId442" Type="http://schemas.openxmlformats.org/officeDocument/2006/relationships/customXml" Target="../ink/ink5958.xml"/><Relationship Id="rId484" Type="http://schemas.openxmlformats.org/officeDocument/2006/relationships/customXml" Target="../ink/ink5979.xml"/><Relationship Id="rId137" Type="http://schemas.openxmlformats.org/officeDocument/2006/relationships/image" Target="../media/image1500.png"/><Relationship Id="rId302" Type="http://schemas.openxmlformats.org/officeDocument/2006/relationships/customXml" Target="../ink/ink5888.xml"/><Relationship Id="rId344" Type="http://schemas.openxmlformats.org/officeDocument/2006/relationships/customXml" Target="../ink/ink5909.xml"/><Relationship Id="rId41" Type="http://schemas.openxmlformats.org/officeDocument/2006/relationships/image" Target="../media/image1388.png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86" Type="http://schemas.openxmlformats.org/officeDocument/2006/relationships/customXml" Target="../ink/ink5930.xml"/><Relationship Id="rId551" Type="http://schemas.openxmlformats.org/officeDocument/2006/relationships/image" Target="../media/image1928.png"/><Relationship Id="rId593" Type="http://schemas.openxmlformats.org/officeDocument/2006/relationships/image" Target="../media/image1949.png"/><Relationship Id="rId607" Type="http://schemas.openxmlformats.org/officeDocument/2006/relationships/image" Target="../media/image1956.png"/><Relationship Id="rId190" Type="http://schemas.openxmlformats.org/officeDocument/2006/relationships/customXml" Target="../ink/ink5832.xml"/><Relationship Id="rId204" Type="http://schemas.openxmlformats.org/officeDocument/2006/relationships/customXml" Target="../ink/ink5839.xml"/><Relationship Id="rId246" Type="http://schemas.openxmlformats.org/officeDocument/2006/relationships/customXml" Target="../ink/ink5860.xml"/><Relationship Id="rId288" Type="http://schemas.openxmlformats.org/officeDocument/2006/relationships/customXml" Target="../ink/ink5881.xml"/><Relationship Id="rId411" Type="http://schemas.openxmlformats.org/officeDocument/2006/relationships/image" Target="../media/image1838.png"/><Relationship Id="rId453" Type="http://schemas.openxmlformats.org/officeDocument/2006/relationships/image" Target="../media/image1880.png"/><Relationship Id="rId509" Type="http://schemas.openxmlformats.org/officeDocument/2006/relationships/image" Target="../media/image1907.png"/><Relationship Id="rId106" Type="http://schemas.openxmlformats.org/officeDocument/2006/relationships/customXml" Target="../ink/ink5790.xml"/><Relationship Id="rId313" Type="http://schemas.openxmlformats.org/officeDocument/2006/relationships/image" Target="../media/image1747.png"/><Relationship Id="rId495" Type="http://schemas.openxmlformats.org/officeDocument/2006/relationships/image" Target="../media/image1900.png"/><Relationship Id="rId10" Type="http://schemas.openxmlformats.org/officeDocument/2006/relationships/customXml" Target="../ink/ink5742.xml"/><Relationship Id="rId52" Type="http://schemas.openxmlformats.org/officeDocument/2006/relationships/customXml" Target="../ink/ink5763.xml"/><Relationship Id="rId94" Type="http://schemas.openxmlformats.org/officeDocument/2006/relationships/customXml" Target="../ink/ink5784.xml"/><Relationship Id="rId148" Type="http://schemas.openxmlformats.org/officeDocument/2006/relationships/customXml" Target="../ink/ink5811.xml"/><Relationship Id="rId355" Type="http://schemas.openxmlformats.org/officeDocument/2006/relationships/image" Target="../media/image1797.png"/><Relationship Id="rId397" Type="http://schemas.openxmlformats.org/officeDocument/2006/relationships/image" Target="../media/image1816.png"/><Relationship Id="rId520" Type="http://schemas.openxmlformats.org/officeDocument/2006/relationships/customXml" Target="../ink/ink5997.xml"/><Relationship Id="rId562" Type="http://schemas.openxmlformats.org/officeDocument/2006/relationships/customXml" Target="../ink/ink6018.xml"/><Relationship Id="rId215" Type="http://schemas.openxmlformats.org/officeDocument/2006/relationships/image" Target="../media/image1626.png"/><Relationship Id="rId257" Type="http://schemas.openxmlformats.org/officeDocument/2006/relationships/image" Target="../media/image1675.png"/><Relationship Id="rId422" Type="http://schemas.openxmlformats.org/officeDocument/2006/relationships/customXml" Target="../ink/ink5948.xml"/><Relationship Id="rId464" Type="http://schemas.openxmlformats.org/officeDocument/2006/relationships/customXml" Target="../ink/ink5969.xml"/><Relationship Id="rId299" Type="http://schemas.openxmlformats.org/officeDocument/2006/relationships/image" Target="../media/image170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66" Type="http://schemas.openxmlformats.org/officeDocument/2006/relationships/customXml" Target="../ink/ink5920.xml"/><Relationship Id="rId573" Type="http://schemas.openxmlformats.org/officeDocument/2006/relationships/image" Target="../media/image1939.png"/><Relationship Id="rId226" Type="http://schemas.openxmlformats.org/officeDocument/2006/relationships/customXml" Target="../ink/ink5850.xml"/><Relationship Id="rId433" Type="http://schemas.openxmlformats.org/officeDocument/2006/relationships/image" Target="../media/image1848.png"/><Relationship Id="rId74" Type="http://schemas.openxmlformats.org/officeDocument/2006/relationships/customXml" Target="../ink/ink5774.xml"/><Relationship Id="rId377" Type="http://schemas.openxmlformats.org/officeDocument/2006/relationships/image" Target="../media/image1807.png"/><Relationship Id="rId500" Type="http://schemas.openxmlformats.org/officeDocument/2006/relationships/customXml" Target="../ink/ink5987.xml"/><Relationship Id="rId584" Type="http://schemas.openxmlformats.org/officeDocument/2006/relationships/customXml" Target="../ink/ink6029.xml"/><Relationship Id="rId5" Type="http://schemas.openxmlformats.org/officeDocument/2006/relationships/image" Target="../media/image1370.png"/><Relationship Id="rId237" Type="http://schemas.openxmlformats.org/officeDocument/2006/relationships/image" Target="../media/image1637.png"/><Relationship Id="rId444" Type="http://schemas.openxmlformats.org/officeDocument/2006/relationships/customXml" Target="../ink/ink5959.xml"/><Relationship Id="rId290" Type="http://schemas.openxmlformats.org/officeDocument/2006/relationships/customXml" Target="../ink/ink5882.xml"/><Relationship Id="rId304" Type="http://schemas.openxmlformats.org/officeDocument/2006/relationships/customXml" Target="../ink/ink5889.xml"/><Relationship Id="rId388" Type="http://schemas.openxmlformats.org/officeDocument/2006/relationships/customXml" Target="../ink/ink5931.xml"/><Relationship Id="rId511" Type="http://schemas.openxmlformats.org/officeDocument/2006/relationships/image" Target="../media/image1908.png"/><Relationship Id="rId85" Type="http://schemas.openxmlformats.org/officeDocument/2006/relationships/image" Target="../media/image1475.png"/><Relationship Id="rId150" Type="http://schemas.openxmlformats.org/officeDocument/2006/relationships/customXml" Target="../ink/ink5812.xml"/><Relationship Id="rId595" Type="http://schemas.openxmlformats.org/officeDocument/2006/relationships/image" Target="../media/image1950.png"/><Relationship Id="rId248" Type="http://schemas.openxmlformats.org/officeDocument/2006/relationships/customXml" Target="../ink/ink5861.xml"/><Relationship Id="rId455" Type="http://schemas.openxmlformats.org/officeDocument/2006/relationships/image" Target="../media/image1881.png"/><Relationship Id="rId12" Type="http://schemas.openxmlformats.org/officeDocument/2006/relationships/customXml" Target="../ink/ink5743.xml"/><Relationship Id="rId108" Type="http://schemas.openxmlformats.org/officeDocument/2006/relationships/customXml" Target="../ink/ink5791.xml"/><Relationship Id="rId315" Type="http://schemas.openxmlformats.org/officeDocument/2006/relationships/image" Target="../media/image1748.png"/><Relationship Id="rId522" Type="http://schemas.openxmlformats.org/officeDocument/2006/relationships/customXml" Target="../ink/ink5998.xml"/><Relationship Id="rId96" Type="http://schemas.openxmlformats.org/officeDocument/2006/relationships/customXml" Target="../ink/ink5785.xml"/><Relationship Id="rId161" Type="http://schemas.openxmlformats.org/officeDocument/2006/relationships/image" Target="../media/image1551.png"/><Relationship Id="rId399" Type="http://schemas.openxmlformats.org/officeDocument/2006/relationships/image" Target="../media/image1817.png"/><Relationship Id="rId259" Type="http://schemas.openxmlformats.org/officeDocument/2006/relationships/image" Target="../media/image1676.png"/><Relationship Id="rId466" Type="http://schemas.openxmlformats.org/officeDocument/2006/relationships/customXml" Target="../ink/ink5970.xml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326" Type="http://schemas.openxmlformats.org/officeDocument/2006/relationships/customXml" Target="../ink/ink5900.xml"/><Relationship Id="rId533" Type="http://schemas.openxmlformats.org/officeDocument/2006/relationships/image" Target="../media/image1919.png"/><Relationship Id="rId172" Type="http://schemas.openxmlformats.org/officeDocument/2006/relationships/customXml" Target="../ink/ink5823.xml"/><Relationship Id="rId477" Type="http://schemas.openxmlformats.org/officeDocument/2006/relationships/image" Target="../media/image1891.png"/><Relationship Id="rId600" Type="http://schemas.openxmlformats.org/officeDocument/2006/relationships/customXml" Target="../ink/ink6037.xml"/><Relationship Id="rId337" Type="http://schemas.openxmlformats.org/officeDocument/2006/relationships/image" Target="../media/image1759.png"/><Relationship Id="rId34" Type="http://schemas.openxmlformats.org/officeDocument/2006/relationships/customXml" Target="../ink/ink5754.xml"/><Relationship Id="rId544" Type="http://schemas.openxmlformats.org/officeDocument/2006/relationships/customXml" Target="../ink/ink6009.xml"/><Relationship Id="rId183" Type="http://schemas.openxmlformats.org/officeDocument/2006/relationships/image" Target="../media/image1562.png"/><Relationship Id="rId390" Type="http://schemas.openxmlformats.org/officeDocument/2006/relationships/customXml" Target="../ink/ink5932.xml"/><Relationship Id="rId404" Type="http://schemas.openxmlformats.org/officeDocument/2006/relationships/customXml" Target="../ink/ink5939.xml"/><Relationship Id="rId250" Type="http://schemas.openxmlformats.org/officeDocument/2006/relationships/customXml" Target="../ink/ink5862.xml"/><Relationship Id="rId488" Type="http://schemas.openxmlformats.org/officeDocument/2006/relationships/customXml" Target="../ink/ink5981.xml"/><Relationship Id="rId45" Type="http://schemas.openxmlformats.org/officeDocument/2006/relationships/image" Target="../media/image1390.png"/><Relationship Id="rId110" Type="http://schemas.openxmlformats.org/officeDocument/2006/relationships/customXml" Target="../ink/ink5792.xml"/><Relationship Id="rId348" Type="http://schemas.openxmlformats.org/officeDocument/2006/relationships/customXml" Target="../ink/ink5911.xml"/><Relationship Id="rId555" Type="http://schemas.openxmlformats.org/officeDocument/2006/relationships/image" Target="../media/image1930.png"/><Relationship Id="rId194" Type="http://schemas.openxmlformats.org/officeDocument/2006/relationships/customXml" Target="../ink/ink5834.xml"/><Relationship Id="rId208" Type="http://schemas.openxmlformats.org/officeDocument/2006/relationships/customXml" Target="../ink/ink5841.xml"/><Relationship Id="rId415" Type="http://schemas.openxmlformats.org/officeDocument/2006/relationships/image" Target="../media/image1840.png"/><Relationship Id="rId261" Type="http://schemas.openxmlformats.org/officeDocument/2006/relationships/image" Target="../media/image1677.png"/><Relationship Id="rId499" Type="http://schemas.openxmlformats.org/officeDocument/2006/relationships/image" Target="../media/image1902.png"/><Relationship Id="rId56" Type="http://schemas.openxmlformats.org/officeDocument/2006/relationships/customXml" Target="../ink/ink5765.xml"/><Relationship Id="rId359" Type="http://schemas.openxmlformats.org/officeDocument/2006/relationships/image" Target="../media/image1799.png"/><Relationship Id="rId566" Type="http://schemas.openxmlformats.org/officeDocument/2006/relationships/customXml" Target="../ink/ink6020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1" Type="http://schemas.openxmlformats.org/officeDocument/2006/relationships/image" Target="../media/image1378.png"/><Relationship Id="rId324" Type="http://schemas.openxmlformats.org/officeDocument/2006/relationships/customXml" Target="../ink/ink6201.xml"/><Relationship Id="rId531" Type="http://schemas.openxmlformats.org/officeDocument/2006/relationships/image" Target="../media/image1981.png"/><Relationship Id="rId170" Type="http://schemas.openxmlformats.org/officeDocument/2006/relationships/customXml" Target="../ink/ink6124.xml"/><Relationship Id="rId268" Type="http://schemas.openxmlformats.org/officeDocument/2006/relationships/customXml" Target="../ink/ink6173.xml"/><Relationship Id="rId475" Type="http://schemas.openxmlformats.org/officeDocument/2006/relationships/image" Target="../media/image1890.png"/><Relationship Id="rId32" Type="http://schemas.openxmlformats.org/officeDocument/2006/relationships/customXml" Target="../ink/ink6055.xml"/><Relationship Id="rId128" Type="http://schemas.openxmlformats.org/officeDocument/2006/relationships/customXml" Target="../ink/ink6103.xml"/><Relationship Id="rId335" Type="http://schemas.openxmlformats.org/officeDocument/2006/relationships/image" Target="../media/image1758.png"/><Relationship Id="rId542" Type="http://schemas.openxmlformats.org/officeDocument/2006/relationships/customXml" Target="../ink/ink6310.xml"/><Relationship Id="rId181" Type="http://schemas.openxmlformats.org/officeDocument/2006/relationships/image" Target="../media/image1561.png"/><Relationship Id="rId402" Type="http://schemas.openxmlformats.org/officeDocument/2006/relationships/customXml" Target="../ink/ink6240.xml"/><Relationship Id="rId279" Type="http://schemas.openxmlformats.org/officeDocument/2006/relationships/image" Target="../media/image1686.png"/><Relationship Id="rId486" Type="http://schemas.openxmlformats.org/officeDocument/2006/relationships/customXml" Target="../ink/ink6282.xml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346" Type="http://schemas.openxmlformats.org/officeDocument/2006/relationships/customXml" Target="../ink/ink6212.xml"/><Relationship Id="rId553" Type="http://schemas.openxmlformats.org/officeDocument/2006/relationships/image" Target="../media/image1992.png"/><Relationship Id="rId192" Type="http://schemas.openxmlformats.org/officeDocument/2006/relationships/customXml" Target="../ink/ink6135.xml"/><Relationship Id="rId206" Type="http://schemas.openxmlformats.org/officeDocument/2006/relationships/customXml" Target="../ink/ink6142.xml"/><Relationship Id="rId413" Type="http://schemas.openxmlformats.org/officeDocument/2006/relationships/image" Target="../media/image1839.png"/><Relationship Id="rId497" Type="http://schemas.openxmlformats.org/officeDocument/2006/relationships/image" Target="../media/image1964.png"/><Relationship Id="rId357" Type="http://schemas.openxmlformats.org/officeDocument/2006/relationships/image" Target="../media/image1798.png"/><Relationship Id="rId54" Type="http://schemas.openxmlformats.org/officeDocument/2006/relationships/customXml" Target="../ink/ink6066.xml"/><Relationship Id="rId217" Type="http://schemas.openxmlformats.org/officeDocument/2006/relationships/image" Target="../media/image1627.png"/><Relationship Id="rId564" Type="http://schemas.openxmlformats.org/officeDocument/2006/relationships/customXml" Target="../ink/ink6321.xml"/><Relationship Id="rId424" Type="http://schemas.openxmlformats.org/officeDocument/2006/relationships/customXml" Target="../ink/ink6251.xml"/><Relationship Id="rId270" Type="http://schemas.openxmlformats.org/officeDocument/2006/relationships/customXml" Target="../ink/ink6174.xml"/><Relationship Id="rId65" Type="http://schemas.openxmlformats.org/officeDocument/2006/relationships/image" Target="../media/image1411.png"/><Relationship Id="rId130" Type="http://schemas.openxmlformats.org/officeDocument/2006/relationships/customXml" Target="../ink/ink6104.xml"/><Relationship Id="rId368" Type="http://schemas.openxmlformats.org/officeDocument/2006/relationships/customXml" Target="../ink/ink6223.xml"/><Relationship Id="rId575" Type="http://schemas.openxmlformats.org/officeDocument/2006/relationships/image" Target="../media/image2001.png"/><Relationship Id="rId228" Type="http://schemas.openxmlformats.org/officeDocument/2006/relationships/customXml" Target="../ink/ink6153.xml"/><Relationship Id="rId435" Type="http://schemas.openxmlformats.org/officeDocument/2006/relationships/image" Target="../media/image1849.png"/><Relationship Id="rId281" Type="http://schemas.openxmlformats.org/officeDocument/2006/relationships/image" Target="../media/image1732.png"/><Relationship Id="rId502" Type="http://schemas.openxmlformats.org/officeDocument/2006/relationships/customXml" Target="../ink/ink6290.xml"/><Relationship Id="rId76" Type="http://schemas.openxmlformats.org/officeDocument/2006/relationships/customXml" Target="../ink/ink6077.xml"/><Relationship Id="rId141" Type="http://schemas.openxmlformats.org/officeDocument/2006/relationships/image" Target="../media/image1502.png"/><Relationship Id="rId379" Type="http://schemas.openxmlformats.org/officeDocument/2006/relationships/image" Target="../media/image1808.png"/><Relationship Id="rId586" Type="http://schemas.openxmlformats.org/officeDocument/2006/relationships/customXml" Target="../ink/ink6332.xml"/><Relationship Id="rId7" Type="http://schemas.openxmlformats.org/officeDocument/2006/relationships/image" Target="../media/image1371.png"/><Relationship Id="rId239" Type="http://schemas.openxmlformats.org/officeDocument/2006/relationships/image" Target="../media/image1638.png"/><Relationship Id="rId446" Type="http://schemas.openxmlformats.org/officeDocument/2006/relationships/customXml" Target="../ink/ink6262.xml"/><Relationship Id="rId292" Type="http://schemas.openxmlformats.org/officeDocument/2006/relationships/customXml" Target="../ink/ink6185.xml"/><Relationship Id="rId306" Type="http://schemas.openxmlformats.org/officeDocument/2006/relationships/customXml" Target="../ink/ink6192.xml"/><Relationship Id="rId87" Type="http://schemas.openxmlformats.org/officeDocument/2006/relationships/image" Target="../media/image1476.png"/><Relationship Id="rId513" Type="http://schemas.openxmlformats.org/officeDocument/2006/relationships/image" Target="../media/image1972.png"/><Relationship Id="rId597" Type="http://schemas.openxmlformats.org/officeDocument/2006/relationships/image" Target="../media/image2012.png"/><Relationship Id="rId152" Type="http://schemas.openxmlformats.org/officeDocument/2006/relationships/customXml" Target="../ink/ink6115.xml"/><Relationship Id="rId457" Type="http://schemas.openxmlformats.org/officeDocument/2006/relationships/image" Target="../media/image1882.png"/><Relationship Id="rId261" Type="http://schemas.openxmlformats.org/officeDocument/2006/relationships/image" Target="../media/image1677.png"/><Relationship Id="rId499" Type="http://schemas.openxmlformats.org/officeDocument/2006/relationships/image" Target="../media/image1965.png"/><Relationship Id="rId14" Type="http://schemas.openxmlformats.org/officeDocument/2006/relationships/customXml" Target="../ink/ink6046.xml"/><Relationship Id="rId56" Type="http://schemas.openxmlformats.org/officeDocument/2006/relationships/customXml" Target="../ink/ink6067.xml"/><Relationship Id="rId317" Type="http://schemas.openxmlformats.org/officeDocument/2006/relationships/image" Target="../media/image1749.png"/><Relationship Id="rId359" Type="http://schemas.openxmlformats.org/officeDocument/2006/relationships/image" Target="../media/image1799.png"/><Relationship Id="rId524" Type="http://schemas.openxmlformats.org/officeDocument/2006/relationships/customXml" Target="../ink/ink6301.xml"/><Relationship Id="rId566" Type="http://schemas.openxmlformats.org/officeDocument/2006/relationships/customXml" Target="../ink/ink6322.xml"/><Relationship Id="rId98" Type="http://schemas.openxmlformats.org/officeDocument/2006/relationships/customXml" Target="../ink/ink6088.xml"/><Relationship Id="rId121" Type="http://schemas.openxmlformats.org/officeDocument/2006/relationships/image" Target="../media/image1492.png"/><Relationship Id="rId163" Type="http://schemas.openxmlformats.org/officeDocument/2006/relationships/image" Target="../media/image1552.png"/><Relationship Id="rId219" Type="http://schemas.openxmlformats.org/officeDocument/2006/relationships/image" Target="../media/image1628.png"/><Relationship Id="rId370" Type="http://schemas.openxmlformats.org/officeDocument/2006/relationships/customXml" Target="../ink/ink6224.xml"/><Relationship Id="rId426" Type="http://schemas.openxmlformats.org/officeDocument/2006/relationships/customXml" Target="../ink/ink6252.xml"/><Relationship Id="rId230" Type="http://schemas.openxmlformats.org/officeDocument/2006/relationships/customXml" Target="../ink/ink6154.xml"/><Relationship Id="rId468" Type="http://schemas.openxmlformats.org/officeDocument/2006/relationships/customXml" Target="../ink/ink6273.xml"/><Relationship Id="rId25" Type="http://schemas.openxmlformats.org/officeDocument/2006/relationships/image" Target="../media/image1380.png"/><Relationship Id="rId67" Type="http://schemas.openxmlformats.org/officeDocument/2006/relationships/image" Target="../media/image1412.png"/><Relationship Id="rId272" Type="http://schemas.openxmlformats.org/officeDocument/2006/relationships/customXml" Target="../ink/ink6175.xml"/><Relationship Id="rId328" Type="http://schemas.openxmlformats.org/officeDocument/2006/relationships/customXml" Target="../ink/ink6203.xml"/><Relationship Id="rId535" Type="http://schemas.openxmlformats.org/officeDocument/2006/relationships/image" Target="../media/image1983.png"/><Relationship Id="rId577" Type="http://schemas.openxmlformats.org/officeDocument/2006/relationships/image" Target="../media/image2002.png"/><Relationship Id="rId132" Type="http://schemas.openxmlformats.org/officeDocument/2006/relationships/customXml" Target="../ink/ink6105.xml"/><Relationship Id="rId174" Type="http://schemas.openxmlformats.org/officeDocument/2006/relationships/customXml" Target="../ink/ink6126.xml"/><Relationship Id="rId381" Type="http://schemas.openxmlformats.org/officeDocument/2006/relationships/image" Target="../media/image1781.png"/><Relationship Id="rId241" Type="http://schemas.openxmlformats.org/officeDocument/2006/relationships/image" Target="../media/image1639.png"/><Relationship Id="rId437" Type="http://schemas.openxmlformats.org/officeDocument/2006/relationships/image" Target="../media/image1872.png"/><Relationship Id="rId479" Type="http://schemas.openxmlformats.org/officeDocument/2006/relationships/image" Target="../media/image1892.png"/><Relationship Id="rId36" Type="http://schemas.openxmlformats.org/officeDocument/2006/relationships/customXml" Target="../ink/ink6057.xml"/><Relationship Id="rId283" Type="http://schemas.openxmlformats.org/officeDocument/2006/relationships/image" Target="../media/image1733.png"/><Relationship Id="rId339" Type="http://schemas.openxmlformats.org/officeDocument/2006/relationships/image" Target="../media/image1760.png"/><Relationship Id="rId490" Type="http://schemas.openxmlformats.org/officeDocument/2006/relationships/customXml" Target="../ink/ink6284.xml"/><Relationship Id="rId504" Type="http://schemas.openxmlformats.org/officeDocument/2006/relationships/customXml" Target="../ink/ink6291.xml"/><Relationship Id="rId546" Type="http://schemas.openxmlformats.org/officeDocument/2006/relationships/customXml" Target="../ink/ink6312.xml"/><Relationship Id="rId78" Type="http://schemas.openxmlformats.org/officeDocument/2006/relationships/customXml" Target="../ink/ink6078.xml"/><Relationship Id="rId101" Type="http://schemas.openxmlformats.org/officeDocument/2006/relationships/image" Target="../media/image1483.png"/><Relationship Id="rId143" Type="http://schemas.openxmlformats.org/officeDocument/2006/relationships/image" Target="../media/image1503.png"/><Relationship Id="rId185" Type="http://schemas.openxmlformats.org/officeDocument/2006/relationships/image" Target="../media/image1563.png"/><Relationship Id="rId350" Type="http://schemas.openxmlformats.org/officeDocument/2006/relationships/customXml" Target="../ink/ink6214.xml"/><Relationship Id="rId406" Type="http://schemas.openxmlformats.org/officeDocument/2006/relationships/customXml" Target="../ink/ink6242.xml"/><Relationship Id="rId588" Type="http://schemas.openxmlformats.org/officeDocument/2006/relationships/customXml" Target="../ink/ink6333.xml"/><Relationship Id="rId9" Type="http://schemas.openxmlformats.org/officeDocument/2006/relationships/image" Target="../media/image1372.png"/><Relationship Id="rId210" Type="http://schemas.openxmlformats.org/officeDocument/2006/relationships/customXml" Target="../ink/ink6144.xml"/><Relationship Id="rId392" Type="http://schemas.openxmlformats.org/officeDocument/2006/relationships/customXml" Target="../ink/ink6235.xml"/><Relationship Id="rId448" Type="http://schemas.openxmlformats.org/officeDocument/2006/relationships/customXml" Target="../ink/ink6263.xml"/><Relationship Id="rId252" Type="http://schemas.openxmlformats.org/officeDocument/2006/relationships/customXml" Target="../ink/ink6165.xml"/><Relationship Id="rId294" Type="http://schemas.openxmlformats.org/officeDocument/2006/relationships/customXml" Target="../ink/ink6186.xml"/><Relationship Id="rId308" Type="http://schemas.openxmlformats.org/officeDocument/2006/relationships/customXml" Target="../ink/ink6193.xml"/><Relationship Id="rId515" Type="http://schemas.openxmlformats.org/officeDocument/2006/relationships/image" Target="../media/image1973.png"/><Relationship Id="rId47" Type="http://schemas.openxmlformats.org/officeDocument/2006/relationships/image" Target="../media/image1391.png"/><Relationship Id="rId89" Type="http://schemas.openxmlformats.org/officeDocument/2006/relationships/image" Target="../media/image1477.png"/><Relationship Id="rId112" Type="http://schemas.openxmlformats.org/officeDocument/2006/relationships/customXml" Target="../ink/ink6095.xml"/><Relationship Id="rId154" Type="http://schemas.openxmlformats.org/officeDocument/2006/relationships/customXml" Target="../ink/ink6116.xml"/><Relationship Id="rId361" Type="http://schemas.openxmlformats.org/officeDocument/2006/relationships/image" Target="../media/image1800.png"/><Relationship Id="rId557" Type="http://schemas.openxmlformats.org/officeDocument/2006/relationships/image" Target="../media/image1952.png"/><Relationship Id="rId599" Type="http://schemas.openxmlformats.org/officeDocument/2006/relationships/image" Target="../media/image2013.png"/><Relationship Id="rId196" Type="http://schemas.openxmlformats.org/officeDocument/2006/relationships/customXml" Target="../ink/ink6137.xml"/><Relationship Id="rId417" Type="http://schemas.openxmlformats.org/officeDocument/2006/relationships/image" Target="../media/image1841.png"/><Relationship Id="rId459" Type="http://schemas.openxmlformats.org/officeDocument/2006/relationships/image" Target="../media/image1883.png"/><Relationship Id="rId16" Type="http://schemas.openxmlformats.org/officeDocument/2006/relationships/customXml" Target="../ink/ink6047.xml"/><Relationship Id="rId221" Type="http://schemas.openxmlformats.org/officeDocument/2006/relationships/image" Target="../media/image1629.png"/><Relationship Id="rId263" Type="http://schemas.openxmlformats.org/officeDocument/2006/relationships/image" Target="../media/image1678.png"/><Relationship Id="rId319" Type="http://schemas.openxmlformats.org/officeDocument/2006/relationships/image" Target="../media/image1750.png"/><Relationship Id="rId470" Type="http://schemas.openxmlformats.org/officeDocument/2006/relationships/customXml" Target="../ink/ink6274.xml"/><Relationship Id="rId526" Type="http://schemas.openxmlformats.org/officeDocument/2006/relationships/customXml" Target="../ink/ink6302.xml"/><Relationship Id="rId58" Type="http://schemas.openxmlformats.org/officeDocument/2006/relationships/customXml" Target="../ink/ink6068.xml"/><Relationship Id="rId123" Type="http://schemas.openxmlformats.org/officeDocument/2006/relationships/image" Target="../media/image1493.png"/><Relationship Id="rId330" Type="http://schemas.openxmlformats.org/officeDocument/2006/relationships/customXml" Target="../ink/ink6204.xml"/><Relationship Id="rId568" Type="http://schemas.openxmlformats.org/officeDocument/2006/relationships/customXml" Target="../ink/ink6323.xml"/><Relationship Id="rId165" Type="http://schemas.openxmlformats.org/officeDocument/2006/relationships/image" Target="../media/image1553.png"/><Relationship Id="rId372" Type="http://schemas.openxmlformats.org/officeDocument/2006/relationships/customXml" Target="../ink/ink6225.xml"/><Relationship Id="rId428" Type="http://schemas.openxmlformats.org/officeDocument/2006/relationships/customXml" Target="../ink/ink6253.xml"/><Relationship Id="rId232" Type="http://schemas.openxmlformats.org/officeDocument/2006/relationships/customXml" Target="../ink/ink6155.xml"/><Relationship Id="rId274" Type="http://schemas.openxmlformats.org/officeDocument/2006/relationships/customXml" Target="../ink/ink6176.xml"/><Relationship Id="rId481" Type="http://schemas.openxmlformats.org/officeDocument/2006/relationships/image" Target="../media/image1957.png"/><Relationship Id="rId27" Type="http://schemas.openxmlformats.org/officeDocument/2006/relationships/image" Target="../media/image1381.png"/><Relationship Id="rId69" Type="http://schemas.openxmlformats.org/officeDocument/2006/relationships/image" Target="../media/image1413.png"/><Relationship Id="rId134" Type="http://schemas.openxmlformats.org/officeDocument/2006/relationships/customXml" Target="../ink/ink6106.xml"/><Relationship Id="rId537" Type="http://schemas.openxmlformats.org/officeDocument/2006/relationships/image" Target="../media/image1984.png"/><Relationship Id="rId579" Type="http://schemas.openxmlformats.org/officeDocument/2006/relationships/image" Target="../media/image2003.png"/><Relationship Id="rId80" Type="http://schemas.openxmlformats.org/officeDocument/2006/relationships/customXml" Target="../ink/ink6079.xml"/><Relationship Id="rId176" Type="http://schemas.openxmlformats.org/officeDocument/2006/relationships/customXml" Target="../ink/ink6127.xml"/><Relationship Id="rId341" Type="http://schemas.openxmlformats.org/officeDocument/2006/relationships/image" Target="../media/image1761.png"/><Relationship Id="rId383" Type="http://schemas.openxmlformats.org/officeDocument/2006/relationships/image" Target="../media/image1809.png"/><Relationship Id="rId439" Type="http://schemas.openxmlformats.org/officeDocument/2006/relationships/image" Target="../media/image1873.png"/><Relationship Id="rId590" Type="http://schemas.openxmlformats.org/officeDocument/2006/relationships/customXml" Target="../ink/ink6334.xml"/><Relationship Id="rId201" Type="http://schemas.openxmlformats.org/officeDocument/2006/relationships/image" Target="../media/image1571.png"/><Relationship Id="rId243" Type="http://schemas.openxmlformats.org/officeDocument/2006/relationships/image" Target="../media/image1640.png"/><Relationship Id="rId285" Type="http://schemas.openxmlformats.org/officeDocument/2006/relationships/image" Target="../media/image1734.png"/><Relationship Id="rId450" Type="http://schemas.openxmlformats.org/officeDocument/2006/relationships/customXml" Target="../ink/ink6264.xml"/><Relationship Id="rId506" Type="http://schemas.openxmlformats.org/officeDocument/2006/relationships/customXml" Target="../ink/ink6292.xml"/><Relationship Id="rId38" Type="http://schemas.openxmlformats.org/officeDocument/2006/relationships/customXml" Target="../ink/ink6058.xml"/><Relationship Id="rId103" Type="http://schemas.openxmlformats.org/officeDocument/2006/relationships/image" Target="../media/image1484.png"/><Relationship Id="rId310" Type="http://schemas.openxmlformats.org/officeDocument/2006/relationships/customXml" Target="../ink/ink6194.xml"/><Relationship Id="rId492" Type="http://schemas.openxmlformats.org/officeDocument/2006/relationships/customXml" Target="../ink/ink6285.xml"/><Relationship Id="rId548" Type="http://schemas.openxmlformats.org/officeDocument/2006/relationships/customXml" Target="../ink/ink6313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87" Type="http://schemas.openxmlformats.org/officeDocument/2006/relationships/image" Target="../media/image1564.png"/><Relationship Id="rId352" Type="http://schemas.openxmlformats.org/officeDocument/2006/relationships/customXml" Target="../ink/ink6215.xml"/><Relationship Id="rId394" Type="http://schemas.openxmlformats.org/officeDocument/2006/relationships/customXml" Target="../ink/ink6236.xml"/><Relationship Id="rId408" Type="http://schemas.openxmlformats.org/officeDocument/2006/relationships/customXml" Target="../ink/ink6243.xml"/><Relationship Id="rId212" Type="http://schemas.openxmlformats.org/officeDocument/2006/relationships/customXml" Target="../ink/ink6145.xml"/><Relationship Id="rId254" Type="http://schemas.openxmlformats.org/officeDocument/2006/relationships/customXml" Target="../ink/ink6166.xml"/><Relationship Id="rId49" Type="http://schemas.openxmlformats.org/officeDocument/2006/relationships/image" Target="../media/image1392.png"/><Relationship Id="rId114" Type="http://schemas.openxmlformats.org/officeDocument/2006/relationships/customXml" Target="../ink/ink6096.xml"/><Relationship Id="rId296" Type="http://schemas.openxmlformats.org/officeDocument/2006/relationships/customXml" Target="../ink/ink6187.xml"/><Relationship Id="rId461" Type="http://schemas.openxmlformats.org/officeDocument/2006/relationships/image" Target="../media/image1884.png"/><Relationship Id="rId517" Type="http://schemas.openxmlformats.org/officeDocument/2006/relationships/image" Target="../media/image1974.png"/><Relationship Id="rId559" Type="http://schemas.openxmlformats.org/officeDocument/2006/relationships/image" Target="../media/image1994.png"/><Relationship Id="rId60" Type="http://schemas.openxmlformats.org/officeDocument/2006/relationships/customXml" Target="../ink/ink6069.xml"/><Relationship Id="rId156" Type="http://schemas.openxmlformats.org/officeDocument/2006/relationships/customXml" Target="../ink/ink6117.xml"/><Relationship Id="rId198" Type="http://schemas.openxmlformats.org/officeDocument/2006/relationships/customXml" Target="../ink/ink6138.xml"/><Relationship Id="rId321" Type="http://schemas.openxmlformats.org/officeDocument/2006/relationships/image" Target="../media/image1751.png"/><Relationship Id="rId363" Type="http://schemas.openxmlformats.org/officeDocument/2006/relationships/image" Target="../media/image1801.png"/><Relationship Id="rId419" Type="http://schemas.openxmlformats.org/officeDocument/2006/relationships/image" Target="../media/image1842.png"/><Relationship Id="rId570" Type="http://schemas.openxmlformats.org/officeDocument/2006/relationships/customXml" Target="../ink/ink6324.xml"/><Relationship Id="rId223" Type="http://schemas.openxmlformats.org/officeDocument/2006/relationships/image" Target="../media/image1630.png"/><Relationship Id="rId430" Type="http://schemas.openxmlformats.org/officeDocument/2006/relationships/customXml" Target="../ink/ink6254.xml"/><Relationship Id="rId18" Type="http://schemas.openxmlformats.org/officeDocument/2006/relationships/customXml" Target="../ink/ink6048.xml"/><Relationship Id="rId265" Type="http://schemas.openxmlformats.org/officeDocument/2006/relationships/image" Target="../media/image1679.png"/><Relationship Id="rId472" Type="http://schemas.openxmlformats.org/officeDocument/2006/relationships/customXml" Target="../ink/ink6275.xml"/><Relationship Id="rId528" Type="http://schemas.openxmlformats.org/officeDocument/2006/relationships/customXml" Target="../ink/ink6303.xml"/><Relationship Id="rId125" Type="http://schemas.openxmlformats.org/officeDocument/2006/relationships/image" Target="../media/image1494.png"/><Relationship Id="rId167" Type="http://schemas.openxmlformats.org/officeDocument/2006/relationships/image" Target="../media/image1554.png"/><Relationship Id="rId332" Type="http://schemas.openxmlformats.org/officeDocument/2006/relationships/customXml" Target="../ink/ink6205.xml"/><Relationship Id="rId374" Type="http://schemas.openxmlformats.org/officeDocument/2006/relationships/customXml" Target="../ink/ink6226.xml"/><Relationship Id="rId581" Type="http://schemas.openxmlformats.org/officeDocument/2006/relationships/image" Target="../media/image2004.png"/><Relationship Id="rId71" Type="http://schemas.openxmlformats.org/officeDocument/2006/relationships/image" Target="../media/image1414.png"/><Relationship Id="rId234" Type="http://schemas.openxmlformats.org/officeDocument/2006/relationships/customXml" Target="../ink/ink6156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1382.png"/><Relationship Id="rId276" Type="http://schemas.openxmlformats.org/officeDocument/2006/relationships/customXml" Target="../ink/ink6177.xml"/><Relationship Id="rId441" Type="http://schemas.openxmlformats.org/officeDocument/2006/relationships/image" Target="../media/image1874.png"/><Relationship Id="rId483" Type="http://schemas.openxmlformats.org/officeDocument/2006/relationships/image" Target="../media/image1915.png"/><Relationship Id="rId539" Type="http://schemas.openxmlformats.org/officeDocument/2006/relationships/image" Target="../media/image1985.png"/><Relationship Id="rId40" Type="http://schemas.openxmlformats.org/officeDocument/2006/relationships/customXml" Target="../ink/ink6059.xml"/><Relationship Id="rId136" Type="http://schemas.openxmlformats.org/officeDocument/2006/relationships/customXml" Target="../ink/ink6107.xml"/><Relationship Id="rId178" Type="http://schemas.openxmlformats.org/officeDocument/2006/relationships/customXml" Target="../ink/ink6128.xml"/><Relationship Id="rId301" Type="http://schemas.openxmlformats.org/officeDocument/2006/relationships/image" Target="../media/image1741.png"/><Relationship Id="rId343" Type="http://schemas.openxmlformats.org/officeDocument/2006/relationships/image" Target="../media/image1762.png"/><Relationship Id="rId550" Type="http://schemas.openxmlformats.org/officeDocument/2006/relationships/customXml" Target="../ink/ink6314.xml"/><Relationship Id="rId82" Type="http://schemas.openxmlformats.org/officeDocument/2006/relationships/customXml" Target="../ink/ink6080.xml"/><Relationship Id="rId203" Type="http://schemas.openxmlformats.org/officeDocument/2006/relationships/image" Target="../media/image1533.png"/><Relationship Id="rId385" Type="http://schemas.openxmlformats.org/officeDocument/2006/relationships/image" Target="../media/image1810.png"/><Relationship Id="rId592" Type="http://schemas.openxmlformats.org/officeDocument/2006/relationships/customXml" Target="../ink/ink6335.xml"/><Relationship Id="rId245" Type="http://schemas.openxmlformats.org/officeDocument/2006/relationships/image" Target="../media/image1641.png"/><Relationship Id="rId287" Type="http://schemas.openxmlformats.org/officeDocument/2006/relationships/image" Target="../media/image1735.png"/><Relationship Id="rId410" Type="http://schemas.openxmlformats.org/officeDocument/2006/relationships/customXml" Target="../ink/ink6244.xml"/><Relationship Id="rId452" Type="http://schemas.openxmlformats.org/officeDocument/2006/relationships/customXml" Target="../ink/ink6265.xml"/><Relationship Id="rId494" Type="http://schemas.openxmlformats.org/officeDocument/2006/relationships/customXml" Target="../ink/ink6286.xml"/><Relationship Id="rId508" Type="http://schemas.openxmlformats.org/officeDocument/2006/relationships/customXml" Target="../ink/ink6293.xml"/><Relationship Id="rId105" Type="http://schemas.openxmlformats.org/officeDocument/2006/relationships/image" Target="../media/image1485.png"/><Relationship Id="rId147" Type="http://schemas.openxmlformats.org/officeDocument/2006/relationships/image" Target="../media/image1505.png"/><Relationship Id="rId312" Type="http://schemas.openxmlformats.org/officeDocument/2006/relationships/customXml" Target="../ink/ink6195.xml"/><Relationship Id="rId354" Type="http://schemas.openxmlformats.org/officeDocument/2006/relationships/customXml" Target="../ink/ink6216.xml"/><Relationship Id="rId51" Type="http://schemas.openxmlformats.org/officeDocument/2006/relationships/image" Target="../media/image1393.png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96" Type="http://schemas.openxmlformats.org/officeDocument/2006/relationships/customXml" Target="../ink/ink6237.xml"/><Relationship Id="rId561" Type="http://schemas.openxmlformats.org/officeDocument/2006/relationships/image" Target="../media/image1954.png"/><Relationship Id="rId214" Type="http://schemas.openxmlformats.org/officeDocument/2006/relationships/customXml" Target="../ink/ink6146.xml"/><Relationship Id="rId256" Type="http://schemas.openxmlformats.org/officeDocument/2006/relationships/customXml" Target="../ink/ink6167.xml"/><Relationship Id="rId298" Type="http://schemas.openxmlformats.org/officeDocument/2006/relationships/customXml" Target="../ink/ink6188.xml"/><Relationship Id="rId421" Type="http://schemas.openxmlformats.org/officeDocument/2006/relationships/image" Target="../media/image1828.png"/><Relationship Id="rId463" Type="http://schemas.openxmlformats.org/officeDocument/2006/relationships/image" Target="../media/image1863.png"/><Relationship Id="rId519" Type="http://schemas.openxmlformats.org/officeDocument/2006/relationships/image" Target="../media/image1975.png"/><Relationship Id="rId116" Type="http://schemas.openxmlformats.org/officeDocument/2006/relationships/customXml" Target="../ink/ink6097.xml"/><Relationship Id="rId158" Type="http://schemas.openxmlformats.org/officeDocument/2006/relationships/customXml" Target="../ink/ink6118.xml"/><Relationship Id="rId323" Type="http://schemas.openxmlformats.org/officeDocument/2006/relationships/image" Target="../media/image1752.png"/><Relationship Id="rId530" Type="http://schemas.openxmlformats.org/officeDocument/2006/relationships/customXml" Target="../ink/ink6304.xml"/><Relationship Id="rId20" Type="http://schemas.openxmlformats.org/officeDocument/2006/relationships/customXml" Target="../ink/ink6049.xml"/><Relationship Id="rId62" Type="http://schemas.openxmlformats.org/officeDocument/2006/relationships/customXml" Target="../ink/ink6070.xml"/><Relationship Id="rId365" Type="http://schemas.openxmlformats.org/officeDocument/2006/relationships/image" Target="../media/image1802.png"/><Relationship Id="rId572" Type="http://schemas.openxmlformats.org/officeDocument/2006/relationships/customXml" Target="../ink/ink6325.xml"/><Relationship Id="rId225" Type="http://schemas.openxmlformats.org/officeDocument/2006/relationships/image" Target="../media/image1631.png"/><Relationship Id="rId267" Type="http://schemas.openxmlformats.org/officeDocument/2006/relationships/image" Target="../media/image1680.png"/><Relationship Id="rId432" Type="http://schemas.openxmlformats.org/officeDocument/2006/relationships/customXml" Target="../ink/ink6255.xml"/><Relationship Id="rId474" Type="http://schemas.openxmlformats.org/officeDocument/2006/relationships/customXml" Target="../ink/ink6276.xml"/><Relationship Id="rId127" Type="http://schemas.openxmlformats.org/officeDocument/2006/relationships/image" Target="../media/image1495.png"/><Relationship Id="rId31" Type="http://schemas.openxmlformats.org/officeDocument/2006/relationships/image" Target="../media/image1383.png"/><Relationship Id="rId73" Type="http://schemas.openxmlformats.org/officeDocument/2006/relationships/image" Target="../media/image1415.png"/><Relationship Id="rId169" Type="http://schemas.openxmlformats.org/officeDocument/2006/relationships/image" Target="../media/image1555.png"/><Relationship Id="rId334" Type="http://schemas.openxmlformats.org/officeDocument/2006/relationships/customXml" Target="../ink/ink6206.xml"/><Relationship Id="rId376" Type="http://schemas.openxmlformats.org/officeDocument/2006/relationships/customXml" Target="../ink/ink6227.xml"/><Relationship Id="rId541" Type="http://schemas.openxmlformats.org/officeDocument/2006/relationships/image" Target="../media/image1986.png"/><Relationship Id="rId583" Type="http://schemas.openxmlformats.org/officeDocument/2006/relationships/image" Target="../media/image2005.png"/><Relationship Id="rId4" Type="http://schemas.openxmlformats.org/officeDocument/2006/relationships/customXml" Target="../ink/ink6041.xml"/><Relationship Id="rId180" Type="http://schemas.openxmlformats.org/officeDocument/2006/relationships/customXml" Target="../ink/ink6129.xml"/><Relationship Id="rId236" Type="http://schemas.openxmlformats.org/officeDocument/2006/relationships/customXml" Target="../ink/ink6157.xml"/><Relationship Id="rId278" Type="http://schemas.openxmlformats.org/officeDocument/2006/relationships/customXml" Target="../ink/ink6178.xml"/><Relationship Id="rId401" Type="http://schemas.openxmlformats.org/officeDocument/2006/relationships/image" Target="../media/image1818.png"/><Relationship Id="rId443" Type="http://schemas.openxmlformats.org/officeDocument/2006/relationships/image" Target="../media/image1875.png"/><Relationship Id="rId303" Type="http://schemas.openxmlformats.org/officeDocument/2006/relationships/image" Target="../media/image1742.png"/><Relationship Id="rId485" Type="http://schemas.openxmlformats.org/officeDocument/2006/relationships/image" Target="../media/image1958.png"/><Relationship Id="rId42" Type="http://schemas.openxmlformats.org/officeDocument/2006/relationships/customXml" Target="../ink/ink6060.xml"/><Relationship Id="rId84" Type="http://schemas.openxmlformats.org/officeDocument/2006/relationships/customXml" Target="../ink/ink6081.xml"/><Relationship Id="rId138" Type="http://schemas.openxmlformats.org/officeDocument/2006/relationships/customXml" Target="../ink/ink6108.xml"/><Relationship Id="rId345" Type="http://schemas.openxmlformats.org/officeDocument/2006/relationships/image" Target="../media/image1763.png"/><Relationship Id="rId387" Type="http://schemas.openxmlformats.org/officeDocument/2006/relationships/image" Target="../media/image1811.png"/><Relationship Id="rId510" Type="http://schemas.openxmlformats.org/officeDocument/2006/relationships/customXml" Target="../ink/ink6294.xml"/><Relationship Id="rId552" Type="http://schemas.openxmlformats.org/officeDocument/2006/relationships/customXml" Target="../ink/ink6315.xml"/><Relationship Id="rId594" Type="http://schemas.openxmlformats.org/officeDocument/2006/relationships/customXml" Target="../ink/ink6336.xml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412" Type="http://schemas.openxmlformats.org/officeDocument/2006/relationships/customXml" Target="../ink/ink6245.xml"/><Relationship Id="rId107" Type="http://schemas.openxmlformats.org/officeDocument/2006/relationships/image" Target="../media/image1486.png"/><Relationship Id="rId289" Type="http://schemas.openxmlformats.org/officeDocument/2006/relationships/image" Target="../media/image1736.png"/><Relationship Id="rId454" Type="http://schemas.openxmlformats.org/officeDocument/2006/relationships/customXml" Target="../ink/ink6266.xml"/><Relationship Id="rId496" Type="http://schemas.openxmlformats.org/officeDocument/2006/relationships/customXml" Target="../ink/ink6287.xml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6196.xml"/><Relationship Id="rId356" Type="http://schemas.openxmlformats.org/officeDocument/2006/relationships/customXml" Target="../ink/ink6217.xml"/><Relationship Id="rId398" Type="http://schemas.openxmlformats.org/officeDocument/2006/relationships/customXml" Target="../ink/ink6238.xml"/><Relationship Id="rId521" Type="http://schemas.openxmlformats.org/officeDocument/2006/relationships/image" Target="../media/image1976.png"/><Relationship Id="rId563" Type="http://schemas.openxmlformats.org/officeDocument/2006/relationships/image" Target="../media/image1995.png"/><Relationship Id="rId95" Type="http://schemas.openxmlformats.org/officeDocument/2006/relationships/image" Target="../media/image1480.png"/><Relationship Id="rId160" Type="http://schemas.openxmlformats.org/officeDocument/2006/relationships/customXml" Target="../ink/ink6119.xml"/><Relationship Id="rId216" Type="http://schemas.openxmlformats.org/officeDocument/2006/relationships/customXml" Target="../ink/ink6147.xml"/><Relationship Id="rId423" Type="http://schemas.openxmlformats.org/officeDocument/2006/relationships/image" Target="../media/image1843.png"/><Relationship Id="rId258" Type="http://schemas.openxmlformats.org/officeDocument/2006/relationships/customXml" Target="../ink/ink6168.xml"/><Relationship Id="rId465" Type="http://schemas.openxmlformats.org/officeDocument/2006/relationships/image" Target="../media/image1885.png"/><Relationship Id="rId22" Type="http://schemas.openxmlformats.org/officeDocument/2006/relationships/customXml" Target="../ink/ink6050.xml"/><Relationship Id="rId64" Type="http://schemas.openxmlformats.org/officeDocument/2006/relationships/customXml" Target="../ink/ink6071.xml"/><Relationship Id="rId118" Type="http://schemas.openxmlformats.org/officeDocument/2006/relationships/customXml" Target="../ink/ink6098.xml"/><Relationship Id="rId325" Type="http://schemas.openxmlformats.org/officeDocument/2006/relationships/image" Target="../media/image1753.png"/><Relationship Id="rId367" Type="http://schemas.openxmlformats.org/officeDocument/2006/relationships/image" Target="../media/image1803.png"/><Relationship Id="rId532" Type="http://schemas.openxmlformats.org/officeDocument/2006/relationships/customXml" Target="../ink/ink6305.xml"/><Relationship Id="rId574" Type="http://schemas.openxmlformats.org/officeDocument/2006/relationships/customXml" Target="../ink/ink6326.xml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434" Type="http://schemas.openxmlformats.org/officeDocument/2006/relationships/customXml" Target="../ink/ink6256.xml"/><Relationship Id="rId476" Type="http://schemas.openxmlformats.org/officeDocument/2006/relationships/customXml" Target="../ink/ink6277.xml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6179.xml"/><Relationship Id="rId336" Type="http://schemas.openxmlformats.org/officeDocument/2006/relationships/customXml" Target="../ink/ink6207.xml"/><Relationship Id="rId501" Type="http://schemas.openxmlformats.org/officeDocument/2006/relationships/image" Target="../media/image1966.png"/><Relationship Id="rId543" Type="http://schemas.openxmlformats.org/officeDocument/2006/relationships/image" Target="../media/image1987.png"/><Relationship Id="rId75" Type="http://schemas.openxmlformats.org/officeDocument/2006/relationships/image" Target="../media/image1416.png"/><Relationship Id="rId140" Type="http://schemas.openxmlformats.org/officeDocument/2006/relationships/customXml" Target="../ink/ink6109.xml"/><Relationship Id="rId182" Type="http://schemas.openxmlformats.org/officeDocument/2006/relationships/customXml" Target="../ink/ink6130.xml"/><Relationship Id="rId378" Type="http://schemas.openxmlformats.org/officeDocument/2006/relationships/customXml" Target="../ink/ink6228.xml"/><Relationship Id="rId403" Type="http://schemas.openxmlformats.org/officeDocument/2006/relationships/image" Target="../media/image1819.png"/><Relationship Id="rId585" Type="http://schemas.openxmlformats.org/officeDocument/2006/relationships/image" Target="../media/image2006.png"/><Relationship Id="rId6" Type="http://schemas.openxmlformats.org/officeDocument/2006/relationships/customXml" Target="../ink/ink6042.xml"/><Relationship Id="rId238" Type="http://schemas.openxmlformats.org/officeDocument/2006/relationships/customXml" Target="../ink/ink6158.xml"/><Relationship Id="rId445" Type="http://schemas.openxmlformats.org/officeDocument/2006/relationships/image" Target="../media/image1876.png"/><Relationship Id="rId487" Type="http://schemas.openxmlformats.org/officeDocument/2006/relationships/image" Target="../media/image1959.png"/><Relationship Id="rId291" Type="http://schemas.openxmlformats.org/officeDocument/2006/relationships/image" Target="../media/image1737.png"/><Relationship Id="rId305" Type="http://schemas.openxmlformats.org/officeDocument/2006/relationships/image" Target="../media/image1743.png"/><Relationship Id="rId347" Type="http://schemas.openxmlformats.org/officeDocument/2006/relationships/image" Target="../media/image1793.png"/><Relationship Id="rId512" Type="http://schemas.openxmlformats.org/officeDocument/2006/relationships/customXml" Target="../ink/ink6295.xml"/><Relationship Id="rId44" Type="http://schemas.openxmlformats.org/officeDocument/2006/relationships/customXml" Target="../ink/ink6061.xml"/><Relationship Id="rId86" Type="http://schemas.openxmlformats.org/officeDocument/2006/relationships/customXml" Target="../ink/ink6082.xml"/><Relationship Id="rId151" Type="http://schemas.openxmlformats.org/officeDocument/2006/relationships/image" Target="../media/image1507.png"/><Relationship Id="rId389" Type="http://schemas.openxmlformats.org/officeDocument/2006/relationships/image" Target="../media/image1812.png"/><Relationship Id="rId554" Type="http://schemas.openxmlformats.org/officeDocument/2006/relationships/customXml" Target="../ink/ink6316.xml"/><Relationship Id="rId596" Type="http://schemas.openxmlformats.org/officeDocument/2006/relationships/customXml" Target="../ink/ink6337.xml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414" Type="http://schemas.openxmlformats.org/officeDocument/2006/relationships/customXml" Target="../ink/ink6246.xml"/><Relationship Id="rId456" Type="http://schemas.openxmlformats.org/officeDocument/2006/relationships/customXml" Target="../ink/ink6267.xml"/><Relationship Id="rId498" Type="http://schemas.openxmlformats.org/officeDocument/2006/relationships/customXml" Target="../ink/ink6288.xml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6169.xml"/><Relationship Id="rId316" Type="http://schemas.openxmlformats.org/officeDocument/2006/relationships/customXml" Target="../ink/ink6197.xml"/><Relationship Id="rId523" Type="http://schemas.openxmlformats.org/officeDocument/2006/relationships/image" Target="../media/image1977.png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6099.xml"/><Relationship Id="rId358" Type="http://schemas.openxmlformats.org/officeDocument/2006/relationships/customXml" Target="../ink/ink6218.xml"/><Relationship Id="rId565" Type="http://schemas.openxmlformats.org/officeDocument/2006/relationships/image" Target="../media/image1996.png"/><Relationship Id="rId162" Type="http://schemas.openxmlformats.org/officeDocument/2006/relationships/customXml" Target="../ink/ink6120.xml"/><Relationship Id="rId218" Type="http://schemas.openxmlformats.org/officeDocument/2006/relationships/customXml" Target="../ink/ink6148.xml"/><Relationship Id="rId425" Type="http://schemas.openxmlformats.org/officeDocument/2006/relationships/image" Target="../media/image1844.png"/><Relationship Id="rId467" Type="http://schemas.openxmlformats.org/officeDocument/2006/relationships/image" Target="../media/image1886.png"/><Relationship Id="rId271" Type="http://schemas.openxmlformats.org/officeDocument/2006/relationships/image" Target="../media/image1682.png"/><Relationship Id="rId24" Type="http://schemas.openxmlformats.org/officeDocument/2006/relationships/customXml" Target="../ink/ink6051.xml"/><Relationship Id="rId66" Type="http://schemas.openxmlformats.org/officeDocument/2006/relationships/customXml" Target="../ink/ink6072.xml"/><Relationship Id="rId131" Type="http://schemas.openxmlformats.org/officeDocument/2006/relationships/image" Target="../media/image1497.png"/><Relationship Id="rId327" Type="http://schemas.openxmlformats.org/officeDocument/2006/relationships/image" Target="../media/image1754.png"/><Relationship Id="rId369" Type="http://schemas.openxmlformats.org/officeDocument/2006/relationships/image" Target="../media/image1804.png"/><Relationship Id="rId534" Type="http://schemas.openxmlformats.org/officeDocument/2006/relationships/customXml" Target="../ink/ink6306.xml"/><Relationship Id="rId576" Type="http://schemas.openxmlformats.org/officeDocument/2006/relationships/customXml" Target="../ink/ink6327.xml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380" Type="http://schemas.openxmlformats.org/officeDocument/2006/relationships/customXml" Target="../ink/ink6229.xml"/><Relationship Id="rId436" Type="http://schemas.openxmlformats.org/officeDocument/2006/relationships/customXml" Target="../ink/ink6257.xml"/><Relationship Id="rId240" Type="http://schemas.openxmlformats.org/officeDocument/2006/relationships/customXml" Target="../ink/ink6159.xml"/><Relationship Id="rId478" Type="http://schemas.openxmlformats.org/officeDocument/2006/relationships/customXml" Target="../ink/ink6278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6089.xml"/><Relationship Id="rId282" Type="http://schemas.openxmlformats.org/officeDocument/2006/relationships/customXml" Target="../ink/ink6180.xml"/><Relationship Id="rId338" Type="http://schemas.openxmlformats.org/officeDocument/2006/relationships/customXml" Target="../ink/ink6208.xml"/><Relationship Id="rId503" Type="http://schemas.openxmlformats.org/officeDocument/2006/relationships/image" Target="../media/image1967.png"/><Relationship Id="rId545" Type="http://schemas.openxmlformats.org/officeDocument/2006/relationships/image" Target="../media/image1988.png"/><Relationship Id="rId587" Type="http://schemas.openxmlformats.org/officeDocument/2006/relationships/image" Target="../media/image2007.png"/><Relationship Id="rId8" Type="http://schemas.openxmlformats.org/officeDocument/2006/relationships/customXml" Target="../ink/ink6043.xml"/><Relationship Id="rId142" Type="http://schemas.openxmlformats.org/officeDocument/2006/relationships/customXml" Target="../ink/ink6110.xml"/><Relationship Id="rId184" Type="http://schemas.openxmlformats.org/officeDocument/2006/relationships/customXml" Target="../ink/ink6131.xml"/><Relationship Id="rId391" Type="http://schemas.openxmlformats.org/officeDocument/2006/relationships/image" Target="../media/image1813.png"/><Relationship Id="rId405" Type="http://schemas.openxmlformats.org/officeDocument/2006/relationships/image" Target="../media/image1836.png"/><Relationship Id="rId447" Type="http://schemas.openxmlformats.org/officeDocument/2006/relationships/image" Target="../media/image1877.png"/><Relationship Id="rId251" Type="http://schemas.openxmlformats.org/officeDocument/2006/relationships/image" Target="../media/image1672.png"/><Relationship Id="rId489" Type="http://schemas.openxmlformats.org/officeDocument/2006/relationships/image" Target="../media/image1960.png"/><Relationship Id="rId46" Type="http://schemas.openxmlformats.org/officeDocument/2006/relationships/customXml" Target="../ink/ink6062.xml"/><Relationship Id="rId293" Type="http://schemas.openxmlformats.org/officeDocument/2006/relationships/image" Target="../media/image1738.png"/><Relationship Id="rId307" Type="http://schemas.openxmlformats.org/officeDocument/2006/relationships/image" Target="../media/image1744.png"/><Relationship Id="rId349" Type="http://schemas.openxmlformats.org/officeDocument/2006/relationships/image" Target="../media/image1794.png"/><Relationship Id="rId514" Type="http://schemas.openxmlformats.org/officeDocument/2006/relationships/customXml" Target="../ink/ink6296.xml"/><Relationship Id="rId556" Type="http://schemas.openxmlformats.org/officeDocument/2006/relationships/customXml" Target="../ink/ink6317.xml"/><Relationship Id="rId88" Type="http://schemas.openxmlformats.org/officeDocument/2006/relationships/customXml" Target="../ink/ink6083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6219.xml"/><Relationship Id="rId416" Type="http://schemas.openxmlformats.org/officeDocument/2006/relationships/customXml" Target="../ink/ink6247.xml"/><Relationship Id="rId598" Type="http://schemas.openxmlformats.org/officeDocument/2006/relationships/customXml" Target="../ink/ink6338.xml"/><Relationship Id="rId220" Type="http://schemas.openxmlformats.org/officeDocument/2006/relationships/customXml" Target="../ink/ink6149.xml"/><Relationship Id="rId458" Type="http://schemas.openxmlformats.org/officeDocument/2006/relationships/customXml" Target="../ink/ink6268.xml"/><Relationship Id="rId15" Type="http://schemas.openxmlformats.org/officeDocument/2006/relationships/image" Target="../media/image1375.png"/><Relationship Id="rId57" Type="http://schemas.openxmlformats.org/officeDocument/2006/relationships/image" Target="../media/image1396.png"/><Relationship Id="rId262" Type="http://schemas.openxmlformats.org/officeDocument/2006/relationships/customXml" Target="../ink/ink6170.xml"/><Relationship Id="rId318" Type="http://schemas.openxmlformats.org/officeDocument/2006/relationships/customXml" Target="../ink/ink6198.xml"/><Relationship Id="rId525" Type="http://schemas.openxmlformats.org/officeDocument/2006/relationships/image" Target="../media/image1978.png"/><Relationship Id="rId567" Type="http://schemas.openxmlformats.org/officeDocument/2006/relationships/image" Target="../media/image1997.png"/><Relationship Id="rId99" Type="http://schemas.openxmlformats.org/officeDocument/2006/relationships/image" Target="../media/image1482.png"/><Relationship Id="rId122" Type="http://schemas.openxmlformats.org/officeDocument/2006/relationships/customXml" Target="../ink/ink6100.xml"/><Relationship Id="rId164" Type="http://schemas.openxmlformats.org/officeDocument/2006/relationships/customXml" Target="../ink/ink6121.xml"/><Relationship Id="rId371" Type="http://schemas.openxmlformats.org/officeDocument/2006/relationships/image" Target="../media/image1776.png"/><Relationship Id="rId427" Type="http://schemas.openxmlformats.org/officeDocument/2006/relationships/image" Target="../media/image1845.png"/><Relationship Id="rId469" Type="http://schemas.openxmlformats.org/officeDocument/2006/relationships/image" Target="../media/image1887.png"/><Relationship Id="rId26" Type="http://schemas.openxmlformats.org/officeDocument/2006/relationships/customXml" Target="../ink/ink6052.xml"/><Relationship Id="rId231" Type="http://schemas.openxmlformats.org/officeDocument/2006/relationships/image" Target="../media/image1634.png"/><Relationship Id="rId273" Type="http://schemas.openxmlformats.org/officeDocument/2006/relationships/image" Target="../media/image1683.png"/><Relationship Id="rId329" Type="http://schemas.openxmlformats.org/officeDocument/2006/relationships/image" Target="../media/image1755.png"/><Relationship Id="rId480" Type="http://schemas.openxmlformats.org/officeDocument/2006/relationships/customXml" Target="../ink/ink6279.xml"/><Relationship Id="rId536" Type="http://schemas.openxmlformats.org/officeDocument/2006/relationships/customXml" Target="../ink/ink6307.xml"/><Relationship Id="rId68" Type="http://schemas.openxmlformats.org/officeDocument/2006/relationships/customXml" Target="../ink/ink6073.xml"/><Relationship Id="rId133" Type="http://schemas.openxmlformats.org/officeDocument/2006/relationships/image" Target="../media/image1498.png"/><Relationship Id="rId175" Type="http://schemas.openxmlformats.org/officeDocument/2006/relationships/image" Target="../media/image1558.png"/><Relationship Id="rId340" Type="http://schemas.openxmlformats.org/officeDocument/2006/relationships/customXml" Target="../ink/ink6209.xml"/><Relationship Id="rId578" Type="http://schemas.openxmlformats.org/officeDocument/2006/relationships/customXml" Target="../ink/ink6328.xml"/><Relationship Id="rId200" Type="http://schemas.openxmlformats.org/officeDocument/2006/relationships/customXml" Target="../ink/ink6139.xml"/><Relationship Id="rId382" Type="http://schemas.openxmlformats.org/officeDocument/2006/relationships/customXml" Target="../ink/ink6230.xml"/><Relationship Id="rId438" Type="http://schemas.openxmlformats.org/officeDocument/2006/relationships/customXml" Target="../ink/ink6258.xml"/><Relationship Id="rId242" Type="http://schemas.openxmlformats.org/officeDocument/2006/relationships/customXml" Target="../ink/ink6160.xml"/><Relationship Id="rId284" Type="http://schemas.openxmlformats.org/officeDocument/2006/relationships/customXml" Target="../ink/ink6181.xml"/><Relationship Id="rId491" Type="http://schemas.openxmlformats.org/officeDocument/2006/relationships/image" Target="../media/image1961.png"/><Relationship Id="rId505" Type="http://schemas.openxmlformats.org/officeDocument/2006/relationships/image" Target="../media/image1968.png"/><Relationship Id="rId37" Type="http://schemas.openxmlformats.org/officeDocument/2006/relationships/image" Target="../media/image1386.png"/><Relationship Id="rId79" Type="http://schemas.openxmlformats.org/officeDocument/2006/relationships/image" Target="../media/image1472.png"/><Relationship Id="rId102" Type="http://schemas.openxmlformats.org/officeDocument/2006/relationships/customXml" Target="../ink/ink6090.xml"/><Relationship Id="rId144" Type="http://schemas.openxmlformats.org/officeDocument/2006/relationships/customXml" Target="../ink/ink6111.xml"/><Relationship Id="rId547" Type="http://schemas.openxmlformats.org/officeDocument/2006/relationships/image" Target="../media/image1989.png"/><Relationship Id="rId589" Type="http://schemas.openxmlformats.org/officeDocument/2006/relationships/image" Target="../media/image2008.png"/><Relationship Id="rId90" Type="http://schemas.openxmlformats.org/officeDocument/2006/relationships/customXml" Target="../ink/ink6084.xml"/><Relationship Id="rId186" Type="http://schemas.openxmlformats.org/officeDocument/2006/relationships/customXml" Target="../ink/ink6132.xml"/><Relationship Id="rId351" Type="http://schemas.openxmlformats.org/officeDocument/2006/relationships/image" Target="../media/image1795.png"/><Relationship Id="rId393" Type="http://schemas.openxmlformats.org/officeDocument/2006/relationships/image" Target="../media/image1814.png"/><Relationship Id="rId407" Type="http://schemas.openxmlformats.org/officeDocument/2006/relationships/image" Target="../media/image1837.png"/><Relationship Id="rId449" Type="http://schemas.openxmlformats.org/officeDocument/2006/relationships/image" Target="../media/image1878.png"/><Relationship Id="rId211" Type="http://schemas.openxmlformats.org/officeDocument/2006/relationships/image" Target="../media/image1625.png"/><Relationship Id="rId253" Type="http://schemas.openxmlformats.org/officeDocument/2006/relationships/image" Target="../media/image1673.png"/><Relationship Id="rId295" Type="http://schemas.openxmlformats.org/officeDocument/2006/relationships/image" Target="../media/image1739.png"/><Relationship Id="rId309" Type="http://schemas.openxmlformats.org/officeDocument/2006/relationships/image" Target="../media/image1745.png"/><Relationship Id="rId460" Type="http://schemas.openxmlformats.org/officeDocument/2006/relationships/customXml" Target="../ink/ink6269.xml"/><Relationship Id="rId516" Type="http://schemas.openxmlformats.org/officeDocument/2006/relationships/customXml" Target="../ink/ink6297.xml"/><Relationship Id="rId48" Type="http://schemas.openxmlformats.org/officeDocument/2006/relationships/customXml" Target="../ink/ink6063.xml"/><Relationship Id="rId113" Type="http://schemas.openxmlformats.org/officeDocument/2006/relationships/image" Target="../media/image1488.png"/><Relationship Id="rId320" Type="http://schemas.openxmlformats.org/officeDocument/2006/relationships/customXml" Target="../ink/ink6199.xml"/><Relationship Id="rId558" Type="http://schemas.openxmlformats.org/officeDocument/2006/relationships/customXml" Target="../ink/ink6318.xml"/><Relationship Id="rId155" Type="http://schemas.openxmlformats.org/officeDocument/2006/relationships/image" Target="../media/image1509.png"/><Relationship Id="rId197" Type="http://schemas.openxmlformats.org/officeDocument/2006/relationships/image" Target="../media/image1569.png"/><Relationship Id="rId362" Type="http://schemas.openxmlformats.org/officeDocument/2006/relationships/customXml" Target="../ink/ink6220.xml"/><Relationship Id="rId418" Type="http://schemas.openxmlformats.org/officeDocument/2006/relationships/customXml" Target="../ink/ink6248.xml"/><Relationship Id="rId222" Type="http://schemas.openxmlformats.org/officeDocument/2006/relationships/customXml" Target="../ink/ink6150.xml"/><Relationship Id="rId264" Type="http://schemas.openxmlformats.org/officeDocument/2006/relationships/customXml" Target="../ink/ink6171.xml"/><Relationship Id="rId471" Type="http://schemas.openxmlformats.org/officeDocument/2006/relationships/image" Target="../media/image1888.png"/><Relationship Id="rId17" Type="http://schemas.openxmlformats.org/officeDocument/2006/relationships/image" Target="../media/image1376.png"/><Relationship Id="rId59" Type="http://schemas.openxmlformats.org/officeDocument/2006/relationships/image" Target="../media/image1397.png"/><Relationship Id="rId124" Type="http://schemas.openxmlformats.org/officeDocument/2006/relationships/customXml" Target="../ink/ink6101.xml"/><Relationship Id="rId527" Type="http://schemas.openxmlformats.org/officeDocument/2006/relationships/image" Target="../media/image1979.png"/><Relationship Id="rId569" Type="http://schemas.openxmlformats.org/officeDocument/2006/relationships/image" Target="../media/image1998.png"/><Relationship Id="rId70" Type="http://schemas.openxmlformats.org/officeDocument/2006/relationships/customXml" Target="../ink/ink6074.xml"/><Relationship Id="rId166" Type="http://schemas.openxmlformats.org/officeDocument/2006/relationships/customXml" Target="../ink/ink6122.xml"/><Relationship Id="rId331" Type="http://schemas.openxmlformats.org/officeDocument/2006/relationships/image" Target="../media/image1756.png"/><Relationship Id="rId373" Type="http://schemas.openxmlformats.org/officeDocument/2006/relationships/image" Target="../media/image1805.png"/><Relationship Id="rId429" Type="http://schemas.openxmlformats.org/officeDocument/2006/relationships/image" Target="../media/image1846.png"/><Relationship Id="rId580" Type="http://schemas.openxmlformats.org/officeDocument/2006/relationships/customXml" Target="../ink/ink632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635.png"/><Relationship Id="rId440" Type="http://schemas.openxmlformats.org/officeDocument/2006/relationships/customXml" Target="../ink/ink6259.xml"/><Relationship Id="rId28" Type="http://schemas.openxmlformats.org/officeDocument/2006/relationships/customXml" Target="../ink/ink6053.xml"/><Relationship Id="rId275" Type="http://schemas.openxmlformats.org/officeDocument/2006/relationships/image" Target="../media/image1684.png"/><Relationship Id="rId300" Type="http://schemas.openxmlformats.org/officeDocument/2006/relationships/customXml" Target="../ink/ink6189.xml"/><Relationship Id="rId482" Type="http://schemas.openxmlformats.org/officeDocument/2006/relationships/customXml" Target="../ink/ink6280.xml"/><Relationship Id="rId538" Type="http://schemas.openxmlformats.org/officeDocument/2006/relationships/customXml" Target="../ink/ink6308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77" Type="http://schemas.openxmlformats.org/officeDocument/2006/relationships/image" Target="../media/image1559.png"/><Relationship Id="rId342" Type="http://schemas.openxmlformats.org/officeDocument/2006/relationships/customXml" Target="../ink/ink6210.xml"/><Relationship Id="rId384" Type="http://schemas.openxmlformats.org/officeDocument/2006/relationships/customXml" Target="../ink/ink6231.xml"/><Relationship Id="rId591" Type="http://schemas.openxmlformats.org/officeDocument/2006/relationships/image" Target="../media/image2009.png"/><Relationship Id="rId202" Type="http://schemas.openxmlformats.org/officeDocument/2006/relationships/customXml" Target="../ink/ink6140.xml"/><Relationship Id="rId244" Type="http://schemas.openxmlformats.org/officeDocument/2006/relationships/customXml" Target="../ink/ink6161.xml"/><Relationship Id="rId39" Type="http://schemas.openxmlformats.org/officeDocument/2006/relationships/image" Target="../media/image1387.png"/><Relationship Id="rId286" Type="http://schemas.openxmlformats.org/officeDocument/2006/relationships/customXml" Target="../ink/ink6182.xml"/><Relationship Id="rId451" Type="http://schemas.openxmlformats.org/officeDocument/2006/relationships/image" Target="../media/image1879.png"/><Relationship Id="rId493" Type="http://schemas.openxmlformats.org/officeDocument/2006/relationships/image" Target="../media/image1962.png"/><Relationship Id="rId507" Type="http://schemas.openxmlformats.org/officeDocument/2006/relationships/image" Target="../media/image1969.png"/><Relationship Id="rId549" Type="http://schemas.openxmlformats.org/officeDocument/2006/relationships/image" Target="../media/image1990.png"/><Relationship Id="rId50" Type="http://schemas.openxmlformats.org/officeDocument/2006/relationships/customXml" Target="../ink/ink6064.xml"/><Relationship Id="rId104" Type="http://schemas.openxmlformats.org/officeDocument/2006/relationships/customXml" Target="../ink/ink6091.xml"/><Relationship Id="rId146" Type="http://schemas.openxmlformats.org/officeDocument/2006/relationships/customXml" Target="../ink/ink6112.xml"/><Relationship Id="rId188" Type="http://schemas.openxmlformats.org/officeDocument/2006/relationships/customXml" Target="../ink/ink6133.xml"/><Relationship Id="rId311" Type="http://schemas.openxmlformats.org/officeDocument/2006/relationships/image" Target="../media/image1746.png"/><Relationship Id="rId353" Type="http://schemas.openxmlformats.org/officeDocument/2006/relationships/image" Target="../media/image1796.png"/><Relationship Id="rId395" Type="http://schemas.openxmlformats.org/officeDocument/2006/relationships/image" Target="../media/image1815.png"/><Relationship Id="rId409" Type="http://schemas.openxmlformats.org/officeDocument/2006/relationships/image" Target="../media/image1822.png"/><Relationship Id="rId560" Type="http://schemas.openxmlformats.org/officeDocument/2006/relationships/customXml" Target="../ink/ink6319.xml"/><Relationship Id="rId92" Type="http://schemas.openxmlformats.org/officeDocument/2006/relationships/customXml" Target="../ink/ink6085.xml"/><Relationship Id="rId213" Type="http://schemas.openxmlformats.org/officeDocument/2006/relationships/image" Target="../media/image1606.png"/><Relationship Id="rId420" Type="http://schemas.openxmlformats.org/officeDocument/2006/relationships/customXml" Target="../ink/ink6249.xml"/><Relationship Id="rId255" Type="http://schemas.openxmlformats.org/officeDocument/2006/relationships/image" Target="../media/image1674.png"/><Relationship Id="rId297" Type="http://schemas.openxmlformats.org/officeDocument/2006/relationships/image" Target="../media/image1740.png"/><Relationship Id="rId462" Type="http://schemas.openxmlformats.org/officeDocument/2006/relationships/customXml" Target="../ink/ink6270.xml"/><Relationship Id="rId518" Type="http://schemas.openxmlformats.org/officeDocument/2006/relationships/customXml" Target="../ink/ink6298.xml"/><Relationship Id="rId115" Type="http://schemas.openxmlformats.org/officeDocument/2006/relationships/image" Target="../media/image1489.png"/><Relationship Id="rId157" Type="http://schemas.openxmlformats.org/officeDocument/2006/relationships/image" Target="../media/image1510.png"/><Relationship Id="rId322" Type="http://schemas.openxmlformats.org/officeDocument/2006/relationships/customXml" Target="../ink/ink6200.xml"/><Relationship Id="rId364" Type="http://schemas.openxmlformats.org/officeDocument/2006/relationships/customXml" Target="../ink/ink6221.xml"/><Relationship Id="rId61" Type="http://schemas.openxmlformats.org/officeDocument/2006/relationships/image" Target="../media/image1398.png"/><Relationship Id="rId199" Type="http://schemas.openxmlformats.org/officeDocument/2006/relationships/image" Target="../media/image1570.png"/><Relationship Id="rId571" Type="http://schemas.openxmlformats.org/officeDocument/2006/relationships/image" Target="../media/image1999.png"/><Relationship Id="rId19" Type="http://schemas.openxmlformats.org/officeDocument/2006/relationships/image" Target="../media/image1377.png"/><Relationship Id="rId224" Type="http://schemas.openxmlformats.org/officeDocument/2006/relationships/customXml" Target="../ink/ink6151.xml"/><Relationship Id="rId266" Type="http://schemas.openxmlformats.org/officeDocument/2006/relationships/customXml" Target="../ink/ink6172.xml"/><Relationship Id="rId431" Type="http://schemas.openxmlformats.org/officeDocument/2006/relationships/image" Target="../media/image1847.png"/><Relationship Id="rId473" Type="http://schemas.openxmlformats.org/officeDocument/2006/relationships/image" Target="../media/image1889.png"/><Relationship Id="rId529" Type="http://schemas.openxmlformats.org/officeDocument/2006/relationships/image" Target="../media/image1980.png"/><Relationship Id="rId30" Type="http://schemas.openxmlformats.org/officeDocument/2006/relationships/customXml" Target="../ink/ink6054.xml"/><Relationship Id="rId126" Type="http://schemas.openxmlformats.org/officeDocument/2006/relationships/customXml" Target="../ink/ink6102.xml"/><Relationship Id="rId168" Type="http://schemas.openxmlformats.org/officeDocument/2006/relationships/customXml" Target="../ink/ink6123.xml"/><Relationship Id="rId333" Type="http://schemas.openxmlformats.org/officeDocument/2006/relationships/image" Target="../media/image1757.png"/><Relationship Id="rId540" Type="http://schemas.openxmlformats.org/officeDocument/2006/relationships/customXml" Target="../ink/ink6309.xml"/><Relationship Id="rId72" Type="http://schemas.openxmlformats.org/officeDocument/2006/relationships/customXml" Target="../ink/ink6075.xml"/><Relationship Id="rId375" Type="http://schemas.openxmlformats.org/officeDocument/2006/relationships/image" Target="../media/image1806.png"/><Relationship Id="rId582" Type="http://schemas.openxmlformats.org/officeDocument/2006/relationships/customXml" Target="../ink/ink6330.xml"/><Relationship Id="rId3" Type="http://schemas.openxmlformats.org/officeDocument/2006/relationships/image" Target="../media/image1.png"/><Relationship Id="rId235" Type="http://schemas.openxmlformats.org/officeDocument/2006/relationships/image" Target="../media/image1636.png"/><Relationship Id="rId277" Type="http://schemas.openxmlformats.org/officeDocument/2006/relationships/image" Target="../media/image1685.png"/><Relationship Id="rId400" Type="http://schemas.openxmlformats.org/officeDocument/2006/relationships/customXml" Target="../ink/ink6239.xml"/><Relationship Id="rId442" Type="http://schemas.openxmlformats.org/officeDocument/2006/relationships/customXml" Target="../ink/ink6260.xml"/><Relationship Id="rId484" Type="http://schemas.openxmlformats.org/officeDocument/2006/relationships/customXml" Target="../ink/ink6281.xml"/><Relationship Id="rId137" Type="http://schemas.openxmlformats.org/officeDocument/2006/relationships/image" Target="../media/image1500.png"/><Relationship Id="rId302" Type="http://schemas.openxmlformats.org/officeDocument/2006/relationships/customXml" Target="../ink/ink6190.xml"/><Relationship Id="rId344" Type="http://schemas.openxmlformats.org/officeDocument/2006/relationships/customXml" Target="../ink/ink6211.xml"/><Relationship Id="rId41" Type="http://schemas.openxmlformats.org/officeDocument/2006/relationships/image" Target="../media/image1388.png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86" Type="http://schemas.openxmlformats.org/officeDocument/2006/relationships/customXml" Target="../ink/ink6232.xml"/><Relationship Id="rId551" Type="http://schemas.openxmlformats.org/officeDocument/2006/relationships/image" Target="../media/image1991.png"/><Relationship Id="rId593" Type="http://schemas.openxmlformats.org/officeDocument/2006/relationships/image" Target="../media/image2010.png"/><Relationship Id="rId190" Type="http://schemas.openxmlformats.org/officeDocument/2006/relationships/customXml" Target="../ink/ink6134.xml"/><Relationship Id="rId204" Type="http://schemas.openxmlformats.org/officeDocument/2006/relationships/customXml" Target="../ink/ink6141.xml"/><Relationship Id="rId246" Type="http://schemas.openxmlformats.org/officeDocument/2006/relationships/customXml" Target="../ink/ink6162.xml"/><Relationship Id="rId288" Type="http://schemas.openxmlformats.org/officeDocument/2006/relationships/customXml" Target="../ink/ink6183.xml"/><Relationship Id="rId411" Type="http://schemas.openxmlformats.org/officeDocument/2006/relationships/image" Target="../media/image1838.png"/><Relationship Id="rId453" Type="http://schemas.openxmlformats.org/officeDocument/2006/relationships/image" Target="../media/image1880.png"/><Relationship Id="rId509" Type="http://schemas.openxmlformats.org/officeDocument/2006/relationships/image" Target="../media/image1970.png"/><Relationship Id="rId106" Type="http://schemas.openxmlformats.org/officeDocument/2006/relationships/customXml" Target="../ink/ink6092.xml"/><Relationship Id="rId313" Type="http://schemas.openxmlformats.org/officeDocument/2006/relationships/image" Target="../media/image1747.png"/><Relationship Id="rId495" Type="http://schemas.openxmlformats.org/officeDocument/2006/relationships/image" Target="../media/image1963.png"/><Relationship Id="rId10" Type="http://schemas.openxmlformats.org/officeDocument/2006/relationships/customXml" Target="../ink/ink6044.xml"/><Relationship Id="rId52" Type="http://schemas.openxmlformats.org/officeDocument/2006/relationships/customXml" Target="../ink/ink6065.xml"/><Relationship Id="rId94" Type="http://schemas.openxmlformats.org/officeDocument/2006/relationships/customXml" Target="../ink/ink6086.xml"/><Relationship Id="rId148" Type="http://schemas.openxmlformats.org/officeDocument/2006/relationships/customXml" Target="../ink/ink6113.xml"/><Relationship Id="rId355" Type="http://schemas.openxmlformats.org/officeDocument/2006/relationships/image" Target="../media/image1797.png"/><Relationship Id="rId397" Type="http://schemas.openxmlformats.org/officeDocument/2006/relationships/image" Target="../media/image1816.png"/><Relationship Id="rId520" Type="http://schemas.openxmlformats.org/officeDocument/2006/relationships/customXml" Target="../ink/ink6299.xml"/><Relationship Id="rId562" Type="http://schemas.openxmlformats.org/officeDocument/2006/relationships/customXml" Target="../ink/ink6320.xml"/><Relationship Id="rId215" Type="http://schemas.openxmlformats.org/officeDocument/2006/relationships/image" Target="../media/image1626.png"/><Relationship Id="rId257" Type="http://schemas.openxmlformats.org/officeDocument/2006/relationships/image" Target="../media/image1675.png"/><Relationship Id="rId422" Type="http://schemas.openxmlformats.org/officeDocument/2006/relationships/customXml" Target="../ink/ink6250.xml"/><Relationship Id="rId464" Type="http://schemas.openxmlformats.org/officeDocument/2006/relationships/customXml" Target="../ink/ink6271.xml"/><Relationship Id="rId299" Type="http://schemas.openxmlformats.org/officeDocument/2006/relationships/image" Target="../media/image170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66" Type="http://schemas.openxmlformats.org/officeDocument/2006/relationships/customXml" Target="../ink/ink6222.xml"/><Relationship Id="rId573" Type="http://schemas.openxmlformats.org/officeDocument/2006/relationships/image" Target="../media/image2000.png"/><Relationship Id="rId226" Type="http://schemas.openxmlformats.org/officeDocument/2006/relationships/customXml" Target="../ink/ink6152.xml"/><Relationship Id="rId433" Type="http://schemas.openxmlformats.org/officeDocument/2006/relationships/image" Target="../media/image1848.png"/><Relationship Id="rId74" Type="http://schemas.openxmlformats.org/officeDocument/2006/relationships/customXml" Target="../ink/ink6076.xml"/><Relationship Id="rId377" Type="http://schemas.openxmlformats.org/officeDocument/2006/relationships/image" Target="../media/image1807.png"/><Relationship Id="rId500" Type="http://schemas.openxmlformats.org/officeDocument/2006/relationships/customXml" Target="../ink/ink6289.xml"/><Relationship Id="rId584" Type="http://schemas.openxmlformats.org/officeDocument/2006/relationships/customXml" Target="../ink/ink6331.xml"/><Relationship Id="rId5" Type="http://schemas.openxmlformats.org/officeDocument/2006/relationships/image" Target="../media/image1370.png"/><Relationship Id="rId237" Type="http://schemas.openxmlformats.org/officeDocument/2006/relationships/image" Target="../media/image1637.png"/><Relationship Id="rId444" Type="http://schemas.openxmlformats.org/officeDocument/2006/relationships/customXml" Target="../ink/ink6261.xml"/><Relationship Id="rId290" Type="http://schemas.openxmlformats.org/officeDocument/2006/relationships/customXml" Target="../ink/ink6184.xml"/><Relationship Id="rId304" Type="http://schemas.openxmlformats.org/officeDocument/2006/relationships/customXml" Target="../ink/ink6191.xml"/><Relationship Id="rId388" Type="http://schemas.openxmlformats.org/officeDocument/2006/relationships/customXml" Target="../ink/ink6233.xml"/><Relationship Id="rId511" Type="http://schemas.openxmlformats.org/officeDocument/2006/relationships/image" Target="../media/image1971.png"/><Relationship Id="rId85" Type="http://schemas.openxmlformats.org/officeDocument/2006/relationships/image" Target="../media/image1475.png"/><Relationship Id="rId150" Type="http://schemas.openxmlformats.org/officeDocument/2006/relationships/customXml" Target="../ink/ink6114.xml"/><Relationship Id="rId595" Type="http://schemas.openxmlformats.org/officeDocument/2006/relationships/image" Target="../media/image2011.png"/><Relationship Id="rId248" Type="http://schemas.openxmlformats.org/officeDocument/2006/relationships/customXml" Target="../ink/ink6163.xml"/><Relationship Id="rId455" Type="http://schemas.openxmlformats.org/officeDocument/2006/relationships/image" Target="../media/image1881.png"/><Relationship Id="rId12" Type="http://schemas.openxmlformats.org/officeDocument/2006/relationships/customXml" Target="../ink/ink6045.xml"/><Relationship Id="rId108" Type="http://schemas.openxmlformats.org/officeDocument/2006/relationships/customXml" Target="../ink/ink6093.xml"/><Relationship Id="rId315" Type="http://schemas.openxmlformats.org/officeDocument/2006/relationships/image" Target="../media/image1748.png"/><Relationship Id="rId522" Type="http://schemas.openxmlformats.org/officeDocument/2006/relationships/customXml" Target="../ink/ink6300.xml"/><Relationship Id="rId96" Type="http://schemas.openxmlformats.org/officeDocument/2006/relationships/customXml" Target="../ink/ink6087.xml"/><Relationship Id="rId161" Type="http://schemas.openxmlformats.org/officeDocument/2006/relationships/image" Target="../media/image1551.png"/><Relationship Id="rId399" Type="http://schemas.openxmlformats.org/officeDocument/2006/relationships/image" Target="../media/image1817.png"/><Relationship Id="rId259" Type="http://schemas.openxmlformats.org/officeDocument/2006/relationships/image" Target="../media/image1676.png"/><Relationship Id="rId466" Type="http://schemas.openxmlformats.org/officeDocument/2006/relationships/customXml" Target="../ink/ink6272.xml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326" Type="http://schemas.openxmlformats.org/officeDocument/2006/relationships/customXml" Target="../ink/ink6202.xml"/><Relationship Id="rId533" Type="http://schemas.openxmlformats.org/officeDocument/2006/relationships/image" Target="../media/image1982.png"/><Relationship Id="rId172" Type="http://schemas.openxmlformats.org/officeDocument/2006/relationships/customXml" Target="../ink/ink6125.xml"/><Relationship Id="rId477" Type="http://schemas.openxmlformats.org/officeDocument/2006/relationships/image" Target="../media/image1891.png"/><Relationship Id="rId337" Type="http://schemas.openxmlformats.org/officeDocument/2006/relationships/image" Target="../media/image1759.png"/><Relationship Id="rId34" Type="http://schemas.openxmlformats.org/officeDocument/2006/relationships/customXml" Target="../ink/ink6056.xml"/><Relationship Id="rId544" Type="http://schemas.openxmlformats.org/officeDocument/2006/relationships/customXml" Target="../ink/ink6311.xml"/><Relationship Id="rId183" Type="http://schemas.openxmlformats.org/officeDocument/2006/relationships/image" Target="../media/image1562.png"/><Relationship Id="rId390" Type="http://schemas.openxmlformats.org/officeDocument/2006/relationships/customXml" Target="../ink/ink6234.xml"/><Relationship Id="rId404" Type="http://schemas.openxmlformats.org/officeDocument/2006/relationships/customXml" Target="../ink/ink6241.xml"/><Relationship Id="rId250" Type="http://schemas.openxmlformats.org/officeDocument/2006/relationships/customXml" Target="../ink/ink6164.xml"/><Relationship Id="rId488" Type="http://schemas.openxmlformats.org/officeDocument/2006/relationships/customXml" Target="../ink/ink6283.xml"/><Relationship Id="rId45" Type="http://schemas.openxmlformats.org/officeDocument/2006/relationships/image" Target="../media/image1390.png"/><Relationship Id="rId110" Type="http://schemas.openxmlformats.org/officeDocument/2006/relationships/customXml" Target="../ink/ink6094.xml"/><Relationship Id="rId348" Type="http://schemas.openxmlformats.org/officeDocument/2006/relationships/customXml" Target="../ink/ink6213.xml"/><Relationship Id="rId555" Type="http://schemas.openxmlformats.org/officeDocument/2006/relationships/image" Target="../media/image1993.png"/><Relationship Id="rId194" Type="http://schemas.openxmlformats.org/officeDocument/2006/relationships/customXml" Target="../ink/ink6136.xml"/><Relationship Id="rId208" Type="http://schemas.openxmlformats.org/officeDocument/2006/relationships/customXml" Target="../ink/ink6143.xml"/><Relationship Id="rId415" Type="http://schemas.openxmlformats.org/officeDocument/2006/relationships/image" Target="../media/image1840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1" Type="http://schemas.openxmlformats.org/officeDocument/2006/relationships/image" Target="../media/image1378.png"/><Relationship Id="rId324" Type="http://schemas.openxmlformats.org/officeDocument/2006/relationships/customXml" Target="../ink/ink6499.xml"/><Relationship Id="rId531" Type="http://schemas.openxmlformats.org/officeDocument/2006/relationships/image" Target="../media/image1981.png"/><Relationship Id="rId629" Type="http://schemas.openxmlformats.org/officeDocument/2006/relationships/image" Target="../media/image2044.png"/><Relationship Id="rId170" Type="http://schemas.openxmlformats.org/officeDocument/2006/relationships/customXml" Target="../ink/ink6422.xml"/><Relationship Id="rId268" Type="http://schemas.openxmlformats.org/officeDocument/2006/relationships/customXml" Target="../ink/ink6471.xml"/><Relationship Id="rId475" Type="http://schemas.openxmlformats.org/officeDocument/2006/relationships/image" Target="../media/image1890.png"/><Relationship Id="rId32" Type="http://schemas.openxmlformats.org/officeDocument/2006/relationships/customXml" Target="../ink/ink6353.xml"/><Relationship Id="rId128" Type="http://schemas.openxmlformats.org/officeDocument/2006/relationships/customXml" Target="../ink/ink6401.xml"/><Relationship Id="rId335" Type="http://schemas.openxmlformats.org/officeDocument/2006/relationships/image" Target="../media/image1758.png"/><Relationship Id="rId542" Type="http://schemas.openxmlformats.org/officeDocument/2006/relationships/customXml" Target="../ink/ink6608.xml"/><Relationship Id="rId181" Type="http://schemas.openxmlformats.org/officeDocument/2006/relationships/image" Target="../media/image1561.png"/><Relationship Id="rId402" Type="http://schemas.openxmlformats.org/officeDocument/2006/relationships/customXml" Target="../ink/ink6538.xml"/><Relationship Id="rId279" Type="http://schemas.openxmlformats.org/officeDocument/2006/relationships/image" Target="../media/image1686.png"/><Relationship Id="rId486" Type="http://schemas.openxmlformats.org/officeDocument/2006/relationships/customXml" Target="../ink/ink6580.xml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346" Type="http://schemas.openxmlformats.org/officeDocument/2006/relationships/customXml" Target="../ink/ink6510.xml"/><Relationship Id="rId553" Type="http://schemas.openxmlformats.org/officeDocument/2006/relationships/image" Target="../media/image1992.png"/><Relationship Id="rId192" Type="http://schemas.openxmlformats.org/officeDocument/2006/relationships/customXml" Target="../ink/ink6433.xml"/><Relationship Id="rId206" Type="http://schemas.openxmlformats.org/officeDocument/2006/relationships/customXml" Target="../ink/ink6440.xml"/><Relationship Id="rId413" Type="http://schemas.openxmlformats.org/officeDocument/2006/relationships/image" Target="../media/image1839.png"/><Relationship Id="rId497" Type="http://schemas.openxmlformats.org/officeDocument/2006/relationships/image" Target="../media/image1964.png"/><Relationship Id="rId620" Type="http://schemas.openxmlformats.org/officeDocument/2006/relationships/customXml" Target="../ink/ink6647.xml"/><Relationship Id="rId357" Type="http://schemas.openxmlformats.org/officeDocument/2006/relationships/image" Target="../media/image1798.png"/><Relationship Id="rId54" Type="http://schemas.openxmlformats.org/officeDocument/2006/relationships/customXml" Target="../ink/ink6364.xml"/><Relationship Id="rId217" Type="http://schemas.openxmlformats.org/officeDocument/2006/relationships/image" Target="../media/image1627.png"/><Relationship Id="rId564" Type="http://schemas.openxmlformats.org/officeDocument/2006/relationships/customXml" Target="../ink/ink6619.xml"/><Relationship Id="rId424" Type="http://schemas.openxmlformats.org/officeDocument/2006/relationships/customXml" Target="../ink/ink6549.xml"/><Relationship Id="rId631" Type="http://schemas.openxmlformats.org/officeDocument/2006/relationships/image" Target="../media/image2045.png"/><Relationship Id="rId270" Type="http://schemas.openxmlformats.org/officeDocument/2006/relationships/customXml" Target="../ink/ink6472.xml"/><Relationship Id="rId65" Type="http://schemas.openxmlformats.org/officeDocument/2006/relationships/image" Target="../media/image1411.png"/><Relationship Id="rId130" Type="http://schemas.openxmlformats.org/officeDocument/2006/relationships/customXml" Target="../ink/ink6402.xml"/><Relationship Id="rId368" Type="http://schemas.openxmlformats.org/officeDocument/2006/relationships/customXml" Target="../ink/ink6521.xml"/><Relationship Id="rId575" Type="http://schemas.openxmlformats.org/officeDocument/2006/relationships/image" Target="../media/image2018.png"/><Relationship Id="rId228" Type="http://schemas.openxmlformats.org/officeDocument/2006/relationships/customXml" Target="../ink/ink6451.xml"/><Relationship Id="rId435" Type="http://schemas.openxmlformats.org/officeDocument/2006/relationships/image" Target="../media/image1849.png"/><Relationship Id="rId281" Type="http://schemas.openxmlformats.org/officeDocument/2006/relationships/image" Target="../media/image1732.png"/><Relationship Id="rId502" Type="http://schemas.openxmlformats.org/officeDocument/2006/relationships/customXml" Target="../ink/ink6588.xml"/><Relationship Id="rId76" Type="http://schemas.openxmlformats.org/officeDocument/2006/relationships/customXml" Target="../ink/ink6375.xml"/><Relationship Id="rId141" Type="http://schemas.openxmlformats.org/officeDocument/2006/relationships/image" Target="../media/image1502.png"/><Relationship Id="rId379" Type="http://schemas.openxmlformats.org/officeDocument/2006/relationships/image" Target="../media/image1808.png"/><Relationship Id="rId586" Type="http://schemas.openxmlformats.org/officeDocument/2006/relationships/customXml" Target="../ink/ink6630.xml"/><Relationship Id="rId7" Type="http://schemas.openxmlformats.org/officeDocument/2006/relationships/image" Target="../media/image1371.png"/><Relationship Id="rId239" Type="http://schemas.openxmlformats.org/officeDocument/2006/relationships/image" Target="../media/image1638.png"/><Relationship Id="rId446" Type="http://schemas.openxmlformats.org/officeDocument/2006/relationships/customXml" Target="../ink/ink6560.xml"/><Relationship Id="rId292" Type="http://schemas.openxmlformats.org/officeDocument/2006/relationships/customXml" Target="../ink/ink6483.xml"/><Relationship Id="rId306" Type="http://schemas.openxmlformats.org/officeDocument/2006/relationships/customXml" Target="../ink/ink6490.xml"/><Relationship Id="rId87" Type="http://schemas.openxmlformats.org/officeDocument/2006/relationships/image" Target="../media/image1476.png"/><Relationship Id="rId513" Type="http://schemas.openxmlformats.org/officeDocument/2006/relationships/image" Target="../media/image1972.png"/><Relationship Id="rId597" Type="http://schemas.openxmlformats.org/officeDocument/2006/relationships/image" Target="../media/image2028.png"/><Relationship Id="rId152" Type="http://schemas.openxmlformats.org/officeDocument/2006/relationships/customXml" Target="../ink/ink6413.xml"/><Relationship Id="rId457" Type="http://schemas.openxmlformats.org/officeDocument/2006/relationships/image" Target="../media/image1882.png"/><Relationship Id="rId14" Type="http://schemas.openxmlformats.org/officeDocument/2006/relationships/customXml" Target="../ink/ink6344.xml"/><Relationship Id="rId317" Type="http://schemas.openxmlformats.org/officeDocument/2006/relationships/image" Target="../media/image1749.png"/><Relationship Id="rId524" Type="http://schemas.openxmlformats.org/officeDocument/2006/relationships/customXml" Target="../ink/ink6599.xml"/><Relationship Id="rId98" Type="http://schemas.openxmlformats.org/officeDocument/2006/relationships/customXml" Target="../ink/ink6386.xml"/><Relationship Id="rId163" Type="http://schemas.openxmlformats.org/officeDocument/2006/relationships/image" Target="../media/image1552.png"/><Relationship Id="rId370" Type="http://schemas.openxmlformats.org/officeDocument/2006/relationships/customXml" Target="../ink/ink6522.xml"/><Relationship Id="rId230" Type="http://schemas.openxmlformats.org/officeDocument/2006/relationships/customXml" Target="../ink/ink6452.xml"/><Relationship Id="rId468" Type="http://schemas.openxmlformats.org/officeDocument/2006/relationships/customXml" Target="../ink/ink6571.xml"/><Relationship Id="rId25" Type="http://schemas.openxmlformats.org/officeDocument/2006/relationships/image" Target="../media/image1380.png"/><Relationship Id="rId328" Type="http://schemas.openxmlformats.org/officeDocument/2006/relationships/customXml" Target="../ink/ink6501.xml"/><Relationship Id="rId535" Type="http://schemas.openxmlformats.org/officeDocument/2006/relationships/image" Target="../media/image1983.png"/><Relationship Id="rId174" Type="http://schemas.openxmlformats.org/officeDocument/2006/relationships/customXml" Target="../ink/ink6424.xml"/><Relationship Id="rId381" Type="http://schemas.openxmlformats.org/officeDocument/2006/relationships/image" Target="../media/image1781.png"/><Relationship Id="rId602" Type="http://schemas.openxmlformats.org/officeDocument/2006/relationships/customXml" Target="../ink/ink6638.xml"/><Relationship Id="rId241" Type="http://schemas.openxmlformats.org/officeDocument/2006/relationships/image" Target="../media/image1639.png"/><Relationship Id="rId479" Type="http://schemas.openxmlformats.org/officeDocument/2006/relationships/image" Target="../media/image1892.png"/><Relationship Id="rId36" Type="http://schemas.openxmlformats.org/officeDocument/2006/relationships/customXml" Target="../ink/ink6355.xml"/><Relationship Id="rId339" Type="http://schemas.openxmlformats.org/officeDocument/2006/relationships/image" Target="../media/image1760.png"/><Relationship Id="rId546" Type="http://schemas.openxmlformats.org/officeDocument/2006/relationships/customXml" Target="../ink/ink6610.xml"/><Relationship Id="rId101" Type="http://schemas.openxmlformats.org/officeDocument/2006/relationships/image" Target="../media/image1483.png"/><Relationship Id="rId185" Type="http://schemas.openxmlformats.org/officeDocument/2006/relationships/image" Target="../media/image1563.png"/><Relationship Id="rId406" Type="http://schemas.openxmlformats.org/officeDocument/2006/relationships/customXml" Target="../ink/ink6540.xml"/><Relationship Id="rId392" Type="http://schemas.openxmlformats.org/officeDocument/2006/relationships/customXml" Target="../ink/ink6533.xml"/><Relationship Id="rId613" Type="http://schemas.openxmlformats.org/officeDocument/2006/relationships/image" Target="../media/image2036.png"/><Relationship Id="rId252" Type="http://schemas.openxmlformats.org/officeDocument/2006/relationships/customXml" Target="../ink/ink6463.xml"/><Relationship Id="rId294" Type="http://schemas.openxmlformats.org/officeDocument/2006/relationships/customXml" Target="../ink/ink6484.xml"/><Relationship Id="rId308" Type="http://schemas.openxmlformats.org/officeDocument/2006/relationships/customXml" Target="../ink/ink6491.xml"/><Relationship Id="rId515" Type="http://schemas.openxmlformats.org/officeDocument/2006/relationships/image" Target="../media/image1973.png"/><Relationship Id="rId47" Type="http://schemas.openxmlformats.org/officeDocument/2006/relationships/image" Target="../media/image1391.png"/><Relationship Id="rId89" Type="http://schemas.openxmlformats.org/officeDocument/2006/relationships/image" Target="../media/image1477.png"/><Relationship Id="rId112" Type="http://schemas.openxmlformats.org/officeDocument/2006/relationships/customXml" Target="../ink/ink6393.xml"/><Relationship Id="rId154" Type="http://schemas.openxmlformats.org/officeDocument/2006/relationships/customXml" Target="../ink/ink6414.xml"/><Relationship Id="rId361" Type="http://schemas.openxmlformats.org/officeDocument/2006/relationships/image" Target="../media/image1800.png"/><Relationship Id="rId557" Type="http://schemas.openxmlformats.org/officeDocument/2006/relationships/image" Target="../media/image1952.png"/><Relationship Id="rId599" Type="http://schemas.openxmlformats.org/officeDocument/2006/relationships/image" Target="../media/image2029.png"/><Relationship Id="rId196" Type="http://schemas.openxmlformats.org/officeDocument/2006/relationships/customXml" Target="../ink/ink6435.xml"/><Relationship Id="rId417" Type="http://schemas.openxmlformats.org/officeDocument/2006/relationships/image" Target="../media/image1841.png"/><Relationship Id="rId459" Type="http://schemas.openxmlformats.org/officeDocument/2006/relationships/image" Target="../media/image1883.png"/><Relationship Id="rId624" Type="http://schemas.openxmlformats.org/officeDocument/2006/relationships/customXml" Target="../ink/ink6649.xml"/><Relationship Id="rId16" Type="http://schemas.openxmlformats.org/officeDocument/2006/relationships/customXml" Target="../ink/ink6345.xml"/><Relationship Id="rId221" Type="http://schemas.openxmlformats.org/officeDocument/2006/relationships/image" Target="../media/image1629.png"/><Relationship Id="rId263" Type="http://schemas.openxmlformats.org/officeDocument/2006/relationships/image" Target="../media/image1678.png"/><Relationship Id="rId319" Type="http://schemas.openxmlformats.org/officeDocument/2006/relationships/image" Target="../media/image1750.png"/><Relationship Id="rId470" Type="http://schemas.openxmlformats.org/officeDocument/2006/relationships/customXml" Target="../ink/ink6572.xml"/><Relationship Id="rId526" Type="http://schemas.openxmlformats.org/officeDocument/2006/relationships/customXml" Target="../ink/ink6600.xml"/><Relationship Id="rId58" Type="http://schemas.openxmlformats.org/officeDocument/2006/relationships/customXml" Target="../ink/ink6366.xml"/><Relationship Id="rId123" Type="http://schemas.openxmlformats.org/officeDocument/2006/relationships/image" Target="../media/image1493.png"/><Relationship Id="rId330" Type="http://schemas.openxmlformats.org/officeDocument/2006/relationships/customXml" Target="../ink/ink6502.xml"/><Relationship Id="rId568" Type="http://schemas.openxmlformats.org/officeDocument/2006/relationships/customXml" Target="../ink/ink6621.xml"/><Relationship Id="rId165" Type="http://schemas.openxmlformats.org/officeDocument/2006/relationships/image" Target="../media/image1553.png"/><Relationship Id="rId372" Type="http://schemas.openxmlformats.org/officeDocument/2006/relationships/customXml" Target="../ink/ink6523.xml"/><Relationship Id="rId428" Type="http://schemas.openxmlformats.org/officeDocument/2006/relationships/customXml" Target="../ink/ink6551.xml"/><Relationship Id="rId635" Type="http://schemas.openxmlformats.org/officeDocument/2006/relationships/image" Target="../media/image2047.png"/><Relationship Id="rId232" Type="http://schemas.openxmlformats.org/officeDocument/2006/relationships/customXml" Target="../ink/ink6453.xml"/><Relationship Id="rId274" Type="http://schemas.openxmlformats.org/officeDocument/2006/relationships/customXml" Target="../ink/ink6474.xml"/><Relationship Id="rId481" Type="http://schemas.openxmlformats.org/officeDocument/2006/relationships/image" Target="../media/image1957.png"/><Relationship Id="rId27" Type="http://schemas.openxmlformats.org/officeDocument/2006/relationships/image" Target="../media/image1381.png"/><Relationship Id="rId69" Type="http://schemas.openxmlformats.org/officeDocument/2006/relationships/image" Target="../media/image1413.png"/><Relationship Id="rId134" Type="http://schemas.openxmlformats.org/officeDocument/2006/relationships/customXml" Target="../ink/ink6404.xml"/><Relationship Id="rId537" Type="http://schemas.openxmlformats.org/officeDocument/2006/relationships/image" Target="../media/image1984.png"/><Relationship Id="rId579" Type="http://schemas.openxmlformats.org/officeDocument/2006/relationships/image" Target="../media/image2020.png"/><Relationship Id="rId80" Type="http://schemas.openxmlformats.org/officeDocument/2006/relationships/customXml" Target="../ink/ink6377.xml"/><Relationship Id="rId176" Type="http://schemas.openxmlformats.org/officeDocument/2006/relationships/customXml" Target="../ink/ink6425.xml"/><Relationship Id="rId341" Type="http://schemas.openxmlformats.org/officeDocument/2006/relationships/image" Target="../media/image1761.png"/><Relationship Id="rId383" Type="http://schemas.openxmlformats.org/officeDocument/2006/relationships/image" Target="../media/image1809.png"/><Relationship Id="rId439" Type="http://schemas.openxmlformats.org/officeDocument/2006/relationships/image" Target="../media/image1873.png"/><Relationship Id="rId590" Type="http://schemas.openxmlformats.org/officeDocument/2006/relationships/customXml" Target="../ink/ink6632.xml"/><Relationship Id="rId604" Type="http://schemas.openxmlformats.org/officeDocument/2006/relationships/customXml" Target="../ink/ink6639.xml"/><Relationship Id="rId201" Type="http://schemas.openxmlformats.org/officeDocument/2006/relationships/image" Target="../media/image1571.png"/><Relationship Id="rId243" Type="http://schemas.openxmlformats.org/officeDocument/2006/relationships/image" Target="../media/image1640.png"/><Relationship Id="rId285" Type="http://schemas.openxmlformats.org/officeDocument/2006/relationships/image" Target="../media/image1734.png"/><Relationship Id="rId450" Type="http://schemas.openxmlformats.org/officeDocument/2006/relationships/customXml" Target="../ink/ink6562.xml"/><Relationship Id="rId506" Type="http://schemas.openxmlformats.org/officeDocument/2006/relationships/customXml" Target="../ink/ink6590.xml"/><Relationship Id="rId38" Type="http://schemas.openxmlformats.org/officeDocument/2006/relationships/customXml" Target="../ink/ink6356.xml"/><Relationship Id="rId103" Type="http://schemas.openxmlformats.org/officeDocument/2006/relationships/image" Target="../media/image1484.png"/><Relationship Id="rId310" Type="http://schemas.openxmlformats.org/officeDocument/2006/relationships/customXml" Target="../ink/ink6492.xml"/><Relationship Id="rId492" Type="http://schemas.openxmlformats.org/officeDocument/2006/relationships/customXml" Target="../ink/ink6583.xml"/><Relationship Id="rId548" Type="http://schemas.openxmlformats.org/officeDocument/2006/relationships/customXml" Target="../ink/ink6611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87" Type="http://schemas.openxmlformats.org/officeDocument/2006/relationships/image" Target="../media/image1564.png"/><Relationship Id="rId352" Type="http://schemas.openxmlformats.org/officeDocument/2006/relationships/customXml" Target="../ink/ink6513.xml"/><Relationship Id="rId394" Type="http://schemas.openxmlformats.org/officeDocument/2006/relationships/customXml" Target="../ink/ink6534.xml"/><Relationship Id="rId408" Type="http://schemas.openxmlformats.org/officeDocument/2006/relationships/customXml" Target="../ink/ink6541.xml"/><Relationship Id="rId615" Type="http://schemas.openxmlformats.org/officeDocument/2006/relationships/image" Target="../media/image2037.png"/><Relationship Id="rId212" Type="http://schemas.openxmlformats.org/officeDocument/2006/relationships/customXml" Target="../ink/ink6443.xml"/><Relationship Id="rId254" Type="http://schemas.openxmlformats.org/officeDocument/2006/relationships/customXml" Target="../ink/ink6464.xml"/><Relationship Id="rId49" Type="http://schemas.openxmlformats.org/officeDocument/2006/relationships/image" Target="../media/image1392.png"/><Relationship Id="rId114" Type="http://schemas.openxmlformats.org/officeDocument/2006/relationships/customXml" Target="../ink/ink6394.xml"/><Relationship Id="rId296" Type="http://schemas.openxmlformats.org/officeDocument/2006/relationships/customXml" Target="../ink/ink6485.xml"/><Relationship Id="rId461" Type="http://schemas.openxmlformats.org/officeDocument/2006/relationships/image" Target="../media/image1884.png"/><Relationship Id="rId517" Type="http://schemas.openxmlformats.org/officeDocument/2006/relationships/image" Target="../media/image1974.png"/><Relationship Id="rId559" Type="http://schemas.openxmlformats.org/officeDocument/2006/relationships/image" Target="../media/image1994.png"/><Relationship Id="rId60" Type="http://schemas.openxmlformats.org/officeDocument/2006/relationships/customXml" Target="../ink/ink6367.xml"/><Relationship Id="rId156" Type="http://schemas.openxmlformats.org/officeDocument/2006/relationships/customXml" Target="../ink/ink6415.xml"/><Relationship Id="rId198" Type="http://schemas.openxmlformats.org/officeDocument/2006/relationships/customXml" Target="../ink/ink6436.xml"/><Relationship Id="rId321" Type="http://schemas.openxmlformats.org/officeDocument/2006/relationships/image" Target="../media/image1751.png"/><Relationship Id="rId363" Type="http://schemas.openxmlformats.org/officeDocument/2006/relationships/image" Target="../media/image1801.png"/><Relationship Id="rId419" Type="http://schemas.openxmlformats.org/officeDocument/2006/relationships/image" Target="../media/image1842.png"/><Relationship Id="rId570" Type="http://schemas.openxmlformats.org/officeDocument/2006/relationships/customXml" Target="../ink/ink6622.xml"/><Relationship Id="rId626" Type="http://schemas.openxmlformats.org/officeDocument/2006/relationships/customXml" Target="../ink/ink6650.xml"/><Relationship Id="rId223" Type="http://schemas.openxmlformats.org/officeDocument/2006/relationships/image" Target="../media/image1630.png"/><Relationship Id="rId430" Type="http://schemas.openxmlformats.org/officeDocument/2006/relationships/customXml" Target="../ink/ink6552.xml"/><Relationship Id="rId18" Type="http://schemas.openxmlformats.org/officeDocument/2006/relationships/customXml" Target="../ink/ink6346.xml"/><Relationship Id="rId265" Type="http://schemas.openxmlformats.org/officeDocument/2006/relationships/image" Target="../media/image1679.png"/><Relationship Id="rId472" Type="http://schemas.openxmlformats.org/officeDocument/2006/relationships/customXml" Target="../ink/ink6573.xml"/><Relationship Id="rId528" Type="http://schemas.openxmlformats.org/officeDocument/2006/relationships/customXml" Target="../ink/ink6601.xml"/><Relationship Id="rId125" Type="http://schemas.openxmlformats.org/officeDocument/2006/relationships/image" Target="../media/image1494.png"/><Relationship Id="rId167" Type="http://schemas.openxmlformats.org/officeDocument/2006/relationships/image" Target="../media/image1554.png"/><Relationship Id="rId332" Type="http://schemas.openxmlformats.org/officeDocument/2006/relationships/customXml" Target="../ink/ink6503.xml"/><Relationship Id="rId374" Type="http://schemas.openxmlformats.org/officeDocument/2006/relationships/customXml" Target="../ink/ink6524.xml"/><Relationship Id="rId581" Type="http://schemas.openxmlformats.org/officeDocument/2006/relationships/image" Target="../media/image2021.png"/><Relationship Id="rId71" Type="http://schemas.openxmlformats.org/officeDocument/2006/relationships/image" Target="../media/image1414.png"/><Relationship Id="rId234" Type="http://schemas.openxmlformats.org/officeDocument/2006/relationships/customXml" Target="../ink/ink6454.xml"/><Relationship Id="rId637" Type="http://schemas.openxmlformats.org/officeDocument/2006/relationships/image" Target="../media/image2048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1382.png"/><Relationship Id="rId276" Type="http://schemas.openxmlformats.org/officeDocument/2006/relationships/customXml" Target="../ink/ink6475.xml"/><Relationship Id="rId441" Type="http://schemas.openxmlformats.org/officeDocument/2006/relationships/image" Target="../media/image1874.png"/><Relationship Id="rId483" Type="http://schemas.openxmlformats.org/officeDocument/2006/relationships/image" Target="../media/image1915.png"/><Relationship Id="rId539" Type="http://schemas.openxmlformats.org/officeDocument/2006/relationships/image" Target="../media/image1985.png"/><Relationship Id="rId40" Type="http://schemas.openxmlformats.org/officeDocument/2006/relationships/customXml" Target="../ink/ink6357.xml"/><Relationship Id="rId136" Type="http://schemas.openxmlformats.org/officeDocument/2006/relationships/customXml" Target="../ink/ink6405.xml"/><Relationship Id="rId178" Type="http://schemas.openxmlformats.org/officeDocument/2006/relationships/customXml" Target="../ink/ink6426.xml"/><Relationship Id="rId301" Type="http://schemas.openxmlformats.org/officeDocument/2006/relationships/image" Target="../media/image1741.png"/><Relationship Id="rId343" Type="http://schemas.openxmlformats.org/officeDocument/2006/relationships/image" Target="../media/image1762.png"/><Relationship Id="rId550" Type="http://schemas.openxmlformats.org/officeDocument/2006/relationships/customXml" Target="../ink/ink6612.xml"/><Relationship Id="rId82" Type="http://schemas.openxmlformats.org/officeDocument/2006/relationships/customXml" Target="../ink/ink6378.xml"/><Relationship Id="rId203" Type="http://schemas.openxmlformats.org/officeDocument/2006/relationships/image" Target="../media/image1533.png"/><Relationship Id="rId385" Type="http://schemas.openxmlformats.org/officeDocument/2006/relationships/image" Target="../media/image1810.png"/><Relationship Id="rId592" Type="http://schemas.openxmlformats.org/officeDocument/2006/relationships/customXml" Target="../ink/ink6633.xml"/><Relationship Id="rId606" Type="http://schemas.openxmlformats.org/officeDocument/2006/relationships/customXml" Target="../ink/ink6640.xml"/><Relationship Id="rId245" Type="http://schemas.openxmlformats.org/officeDocument/2006/relationships/image" Target="../media/image1641.png"/><Relationship Id="rId287" Type="http://schemas.openxmlformats.org/officeDocument/2006/relationships/image" Target="../media/image1735.png"/><Relationship Id="rId410" Type="http://schemas.openxmlformats.org/officeDocument/2006/relationships/customXml" Target="../ink/ink6542.xml"/><Relationship Id="rId452" Type="http://schemas.openxmlformats.org/officeDocument/2006/relationships/customXml" Target="../ink/ink6563.xml"/><Relationship Id="rId494" Type="http://schemas.openxmlformats.org/officeDocument/2006/relationships/customXml" Target="../ink/ink6584.xml"/><Relationship Id="rId508" Type="http://schemas.openxmlformats.org/officeDocument/2006/relationships/customXml" Target="../ink/ink6591.xml"/><Relationship Id="rId105" Type="http://schemas.openxmlformats.org/officeDocument/2006/relationships/image" Target="../media/image1485.png"/><Relationship Id="rId147" Type="http://schemas.openxmlformats.org/officeDocument/2006/relationships/image" Target="../media/image1505.png"/><Relationship Id="rId312" Type="http://schemas.openxmlformats.org/officeDocument/2006/relationships/customXml" Target="../ink/ink6493.xml"/><Relationship Id="rId354" Type="http://schemas.openxmlformats.org/officeDocument/2006/relationships/customXml" Target="../ink/ink6514.xml"/><Relationship Id="rId51" Type="http://schemas.openxmlformats.org/officeDocument/2006/relationships/image" Target="../media/image1393.png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96" Type="http://schemas.openxmlformats.org/officeDocument/2006/relationships/customXml" Target="../ink/ink6535.xml"/><Relationship Id="rId561" Type="http://schemas.openxmlformats.org/officeDocument/2006/relationships/image" Target="../media/image1954.png"/><Relationship Id="rId617" Type="http://schemas.openxmlformats.org/officeDocument/2006/relationships/image" Target="../media/image2038.png"/><Relationship Id="rId214" Type="http://schemas.openxmlformats.org/officeDocument/2006/relationships/customXml" Target="../ink/ink6444.xml"/><Relationship Id="rId256" Type="http://schemas.openxmlformats.org/officeDocument/2006/relationships/customXml" Target="../ink/ink6465.xml"/><Relationship Id="rId298" Type="http://schemas.openxmlformats.org/officeDocument/2006/relationships/customXml" Target="../ink/ink6486.xml"/><Relationship Id="rId421" Type="http://schemas.openxmlformats.org/officeDocument/2006/relationships/image" Target="../media/image1828.png"/><Relationship Id="rId463" Type="http://schemas.openxmlformats.org/officeDocument/2006/relationships/image" Target="../media/image1863.png"/><Relationship Id="rId519" Type="http://schemas.openxmlformats.org/officeDocument/2006/relationships/image" Target="../media/image1975.png"/><Relationship Id="rId116" Type="http://schemas.openxmlformats.org/officeDocument/2006/relationships/customXml" Target="../ink/ink6395.xml"/><Relationship Id="rId158" Type="http://schemas.openxmlformats.org/officeDocument/2006/relationships/customXml" Target="../ink/ink6416.xml"/><Relationship Id="rId323" Type="http://schemas.openxmlformats.org/officeDocument/2006/relationships/image" Target="../media/image1752.png"/><Relationship Id="rId530" Type="http://schemas.openxmlformats.org/officeDocument/2006/relationships/customXml" Target="../ink/ink6602.xml"/><Relationship Id="rId20" Type="http://schemas.openxmlformats.org/officeDocument/2006/relationships/customXml" Target="../ink/ink6347.xml"/><Relationship Id="rId62" Type="http://schemas.openxmlformats.org/officeDocument/2006/relationships/customXml" Target="../ink/ink6368.xml"/><Relationship Id="rId365" Type="http://schemas.openxmlformats.org/officeDocument/2006/relationships/image" Target="../media/image1802.png"/><Relationship Id="rId572" Type="http://schemas.openxmlformats.org/officeDocument/2006/relationships/customXml" Target="../ink/ink6623.xml"/><Relationship Id="rId628" Type="http://schemas.openxmlformats.org/officeDocument/2006/relationships/customXml" Target="../ink/ink6651.xml"/><Relationship Id="rId225" Type="http://schemas.openxmlformats.org/officeDocument/2006/relationships/image" Target="../media/image1631.png"/><Relationship Id="rId267" Type="http://schemas.openxmlformats.org/officeDocument/2006/relationships/image" Target="../media/image1680.png"/><Relationship Id="rId432" Type="http://schemas.openxmlformats.org/officeDocument/2006/relationships/customXml" Target="../ink/ink6553.xml"/><Relationship Id="rId474" Type="http://schemas.openxmlformats.org/officeDocument/2006/relationships/customXml" Target="../ink/ink6574.xml"/><Relationship Id="rId127" Type="http://schemas.openxmlformats.org/officeDocument/2006/relationships/image" Target="../media/image1495.png"/><Relationship Id="rId31" Type="http://schemas.openxmlformats.org/officeDocument/2006/relationships/image" Target="../media/image1383.png"/><Relationship Id="rId73" Type="http://schemas.openxmlformats.org/officeDocument/2006/relationships/image" Target="../media/image1415.png"/><Relationship Id="rId169" Type="http://schemas.openxmlformats.org/officeDocument/2006/relationships/image" Target="../media/image1555.png"/><Relationship Id="rId334" Type="http://schemas.openxmlformats.org/officeDocument/2006/relationships/customXml" Target="../ink/ink6504.xml"/><Relationship Id="rId376" Type="http://schemas.openxmlformats.org/officeDocument/2006/relationships/customXml" Target="../ink/ink6525.xml"/><Relationship Id="rId541" Type="http://schemas.openxmlformats.org/officeDocument/2006/relationships/image" Target="../media/image1986.png"/><Relationship Id="rId583" Type="http://schemas.openxmlformats.org/officeDocument/2006/relationships/image" Target="../media/image2022.png"/><Relationship Id="rId639" Type="http://schemas.openxmlformats.org/officeDocument/2006/relationships/image" Target="../media/image2049.png"/><Relationship Id="rId4" Type="http://schemas.openxmlformats.org/officeDocument/2006/relationships/customXml" Target="../ink/ink6339.xml"/><Relationship Id="rId180" Type="http://schemas.openxmlformats.org/officeDocument/2006/relationships/customXml" Target="../ink/ink6427.xml"/><Relationship Id="rId236" Type="http://schemas.openxmlformats.org/officeDocument/2006/relationships/customXml" Target="../ink/ink6455.xml"/><Relationship Id="rId278" Type="http://schemas.openxmlformats.org/officeDocument/2006/relationships/customXml" Target="../ink/ink6476.xml"/><Relationship Id="rId401" Type="http://schemas.openxmlformats.org/officeDocument/2006/relationships/image" Target="../media/image1818.png"/><Relationship Id="rId443" Type="http://schemas.openxmlformats.org/officeDocument/2006/relationships/image" Target="../media/image1875.png"/><Relationship Id="rId303" Type="http://schemas.openxmlformats.org/officeDocument/2006/relationships/image" Target="../media/image1742.png"/><Relationship Id="rId485" Type="http://schemas.openxmlformats.org/officeDocument/2006/relationships/image" Target="../media/image1958.png"/><Relationship Id="rId42" Type="http://schemas.openxmlformats.org/officeDocument/2006/relationships/customXml" Target="../ink/ink6358.xml"/><Relationship Id="rId84" Type="http://schemas.openxmlformats.org/officeDocument/2006/relationships/customXml" Target="../ink/ink6379.xml"/><Relationship Id="rId138" Type="http://schemas.openxmlformats.org/officeDocument/2006/relationships/customXml" Target="../ink/ink6406.xml"/><Relationship Id="rId345" Type="http://schemas.openxmlformats.org/officeDocument/2006/relationships/image" Target="../media/image1763.png"/><Relationship Id="rId387" Type="http://schemas.openxmlformats.org/officeDocument/2006/relationships/image" Target="../media/image1811.png"/><Relationship Id="rId510" Type="http://schemas.openxmlformats.org/officeDocument/2006/relationships/customXml" Target="../ink/ink6592.xml"/><Relationship Id="rId552" Type="http://schemas.openxmlformats.org/officeDocument/2006/relationships/customXml" Target="../ink/ink6613.xml"/><Relationship Id="rId594" Type="http://schemas.openxmlformats.org/officeDocument/2006/relationships/customXml" Target="../ink/ink6634.xml"/><Relationship Id="rId608" Type="http://schemas.openxmlformats.org/officeDocument/2006/relationships/customXml" Target="../ink/ink6641.xml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412" Type="http://schemas.openxmlformats.org/officeDocument/2006/relationships/customXml" Target="../ink/ink6543.xml"/><Relationship Id="rId107" Type="http://schemas.openxmlformats.org/officeDocument/2006/relationships/image" Target="../media/image1486.png"/><Relationship Id="rId289" Type="http://schemas.openxmlformats.org/officeDocument/2006/relationships/image" Target="../media/image1736.png"/><Relationship Id="rId454" Type="http://schemas.openxmlformats.org/officeDocument/2006/relationships/customXml" Target="../ink/ink6564.xml"/><Relationship Id="rId496" Type="http://schemas.openxmlformats.org/officeDocument/2006/relationships/customXml" Target="../ink/ink6585.xml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6494.xml"/><Relationship Id="rId356" Type="http://schemas.openxmlformats.org/officeDocument/2006/relationships/customXml" Target="../ink/ink6515.xml"/><Relationship Id="rId398" Type="http://schemas.openxmlformats.org/officeDocument/2006/relationships/customXml" Target="../ink/ink6536.xml"/><Relationship Id="rId521" Type="http://schemas.openxmlformats.org/officeDocument/2006/relationships/image" Target="../media/image1976.png"/><Relationship Id="rId563" Type="http://schemas.openxmlformats.org/officeDocument/2006/relationships/image" Target="../media/image1995.png"/><Relationship Id="rId619" Type="http://schemas.openxmlformats.org/officeDocument/2006/relationships/image" Target="../media/image2039.png"/><Relationship Id="rId95" Type="http://schemas.openxmlformats.org/officeDocument/2006/relationships/image" Target="../media/image1480.png"/><Relationship Id="rId160" Type="http://schemas.openxmlformats.org/officeDocument/2006/relationships/customXml" Target="../ink/ink6417.xml"/><Relationship Id="rId216" Type="http://schemas.openxmlformats.org/officeDocument/2006/relationships/customXml" Target="../ink/ink6445.xml"/><Relationship Id="rId423" Type="http://schemas.openxmlformats.org/officeDocument/2006/relationships/image" Target="../media/image1843.png"/><Relationship Id="rId258" Type="http://schemas.openxmlformats.org/officeDocument/2006/relationships/customXml" Target="../ink/ink6466.xml"/><Relationship Id="rId465" Type="http://schemas.openxmlformats.org/officeDocument/2006/relationships/image" Target="../media/image1885.png"/><Relationship Id="rId630" Type="http://schemas.openxmlformats.org/officeDocument/2006/relationships/customXml" Target="../ink/ink6652.xml"/><Relationship Id="rId22" Type="http://schemas.openxmlformats.org/officeDocument/2006/relationships/customXml" Target="../ink/ink6348.xml"/><Relationship Id="rId64" Type="http://schemas.openxmlformats.org/officeDocument/2006/relationships/customXml" Target="../ink/ink6369.xml"/><Relationship Id="rId118" Type="http://schemas.openxmlformats.org/officeDocument/2006/relationships/customXml" Target="../ink/ink6396.xml"/><Relationship Id="rId325" Type="http://schemas.openxmlformats.org/officeDocument/2006/relationships/image" Target="../media/image1753.png"/><Relationship Id="rId367" Type="http://schemas.openxmlformats.org/officeDocument/2006/relationships/image" Target="../media/image1803.png"/><Relationship Id="rId532" Type="http://schemas.openxmlformats.org/officeDocument/2006/relationships/customXml" Target="../ink/ink6603.xml"/><Relationship Id="rId574" Type="http://schemas.openxmlformats.org/officeDocument/2006/relationships/customXml" Target="../ink/ink6624.xml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434" Type="http://schemas.openxmlformats.org/officeDocument/2006/relationships/customXml" Target="../ink/ink6554.xml"/><Relationship Id="rId476" Type="http://schemas.openxmlformats.org/officeDocument/2006/relationships/customXml" Target="../ink/ink6575.xml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6477.xml"/><Relationship Id="rId336" Type="http://schemas.openxmlformats.org/officeDocument/2006/relationships/customXml" Target="../ink/ink6505.xml"/><Relationship Id="rId501" Type="http://schemas.openxmlformats.org/officeDocument/2006/relationships/image" Target="../media/image1966.png"/><Relationship Id="rId543" Type="http://schemas.openxmlformats.org/officeDocument/2006/relationships/image" Target="../media/image1987.png"/><Relationship Id="rId75" Type="http://schemas.openxmlformats.org/officeDocument/2006/relationships/image" Target="../media/image1416.png"/><Relationship Id="rId140" Type="http://schemas.openxmlformats.org/officeDocument/2006/relationships/customXml" Target="../ink/ink6407.xml"/><Relationship Id="rId182" Type="http://schemas.openxmlformats.org/officeDocument/2006/relationships/customXml" Target="../ink/ink6428.xml"/><Relationship Id="rId378" Type="http://schemas.openxmlformats.org/officeDocument/2006/relationships/customXml" Target="../ink/ink6526.xml"/><Relationship Id="rId403" Type="http://schemas.openxmlformats.org/officeDocument/2006/relationships/image" Target="../media/image1819.png"/><Relationship Id="rId585" Type="http://schemas.openxmlformats.org/officeDocument/2006/relationships/image" Target="../media/image2023.png"/><Relationship Id="rId6" Type="http://schemas.openxmlformats.org/officeDocument/2006/relationships/customXml" Target="../ink/ink6340.xml"/><Relationship Id="rId238" Type="http://schemas.openxmlformats.org/officeDocument/2006/relationships/customXml" Target="../ink/ink6456.xml"/><Relationship Id="rId445" Type="http://schemas.openxmlformats.org/officeDocument/2006/relationships/image" Target="../media/image1876.png"/><Relationship Id="rId487" Type="http://schemas.openxmlformats.org/officeDocument/2006/relationships/image" Target="../media/image1959.png"/><Relationship Id="rId610" Type="http://schemas.openxmlformats.org/officeDocument/2006/relationships/customXml" Target="../ink/ink6642.xml"/><Relationship Id="rId291" Type="http://schemas.openxmlformats.org/officeDocument/2006/relationships/image" Target="../media/image1737.png"/><Relationship Id="rId305" Type="http://schemas.openxmlformats.org/officeDocument/2006/relationships/image" Target="../media/image1743.png"/><Relationship Id="rId347" Type="http://schemas.openxmlformats.org/officeDocument/2006/relationships/image" Target="../media/image1793.png"/><Relationship Id="rId512" Type="http://schemas.openxmlformats.org/officeDocument/2006/relationships/customXml" Target="../ink/ink6593.xml"/><Relationship Id="rId44" Type="http://schemas.openxmlformats.org/officeDocument/2006/relationships/customXml" Target="../ink/ink6359.xml"/><Relationship Id="rId86" Type="http://schemas.openxmlformats.org/officeDocument/2006/relationships/customXml" Target="../ink/ink6380.xml"/><Relationship Id="rId151" Type="http://schemas.openxmlformats.org/officeDocument/2006/relationships/image" Target="../media/image1507.png"/><Relationship Id="rId389" Type="http://schemas.openxmlformats.org/officeDocument/2006/relationships/image" Target="../media/image1812.png"/><Relationship Id="rId554" Type="http://schemas.openxmlformats.org/officeDocument/2006/relationships/customXml" Target="../ink/ink6614.xml"/><Relationship Id="rId596" Type="http://schemas.openxmlformats.org/officeDocument/2006/relationships/customXml" Target="../ink/ink6635.xml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414" Type="http://schemas.openxmlformats.org/officeDocument/2006/relationships/customXml" Target="../ink/ink6544.xml"/><Relationship Id="rId456" Type="http://schemas.openxmlformats.org/officeDocument/2006/relationships/customXml" Target="../ink/ink6565.xml"/><Relationship Id="rId498" Type="http://schemas.openxmlformats.org/officeDocument/2006/relationships/customXml" Target="../ink/ink6586.xml"/><Relationship Id="rId621" Type="http://schemas.openxmlformats.org/officeDocument/2006/relationships/image" Target="../media/image2040.png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6467.xml"/><Relationship Id="rId316" Type="http://schemas.openxmlformats.org/officeDocument/2006/relationships/customXml" Target="../ink/ink6495.xml"/><Relationship Id="rId523" Type="http://schemas.openxmlformats.org/officeDocument/2006/relationships/image" Target="../media/image1977.png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6397.xml"/><Relationship Id="rId358" Type="http://schemas.openxmlformats.org/officeDocument/2006/relationships/customXml" Target="../ink/ink6516.xml"/><Relationship Id="rId565" Type="http://schemas.openxmlformats.org/officeDocument/2006/relationships/image" Target="../media/image1996.png"/><Relationship Id="rId162" Type="http://schemas.openxmlformats.org/officeDocument/2006/relationships/customXml" Target="../ink/ink6418.xml"/><Relationship Id="rId218" Type="http://schemas.openxmlformats.org/officeDocument/2006/relationships/customXml" Target="../ink/ink6446.xml"/><Relationship Id="rId425" Type="http://schemas.openxmlformats.org/officeDocument/2006/relationships/image" Target="../media/image1844.png"/><Relationship Id="rId467" Type="http://schemas.openxmlformats.org/officeDocument/2006/relationships/image" Target="../media/image1886.png"/><Relationship Id="rId632" Type="http://schemas.openxmlformats.org/officeDocument/2006/relationships/customXml" Target="../ink/ink6653.xml"/><Relationship Id="rId271" Type="http://schemas.openxmlformats.org/officeDocument/2006/relationships/image" Target="../media/image1682.png"/><Relationship Id="rId24" Type="http://schemas.openxmlformats.org/officeDocument/2006/relationships/customXml" Target="../ink/ink6349.xml"/><Relationship Id="rId66" Type="http://schemas.openxmlformats.org/officeDocument/2006/relationships/customXml" Target="../ink/ink6370.xml"/><Relationship Id="rId131" Type="http://schemas.openxmlformats.org/officeDocument/2006/relationships/image" Target="../media/image1497.png"/><Relationship Id="rId327" Type="http://schemas.openxmlformats.org/officeDocument/2006/relationships/image" Target="../media/image1754.png"/><Relationship Id="rId369" Type="http://schemas.openxmlformats.org/officeDocument/2006/relationships/image" Target="../media/image1804.png"/><Relationship Id="rId534" Type="http://schemas.openxmlformats.org/officeDocument/2006/relationships/customXml" Target="../ink/ink6604.xml"/><Relationship Id="rId576" Type="http://schemas.openxmlformats.org/officeDocument/2006/relationships/customXml" Target="../ink/ink6625.xml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380" Type="http://schemas.openxmlformats.org/officeDocument/2006/relationships/customXml" Target="../ink/ink6527.xml"/><Relationship Id="rId436" Type="http://schemas.openxmlformats.org/officeDocument/2006/relationships/customXml" Target="../ink/ink6555.xml"/><Relationship Id="rId601" Type="http://schemas.openxmlformats.org/officeDocument/2006/relationships/image" Target="../media/image2030.png"/><Relationship Id="rId240" Type="http://schemas.openxmlformats.org/officeDocument/2006/relationships/customXml" Target="../ink/ink6457.xml"/><Relationship Id="rId478" Type="http://schemas.openxmlformats.org/officeDocument/2006/relationships/customXml" Target="../ink/ink6576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6387.xml"/><Relationship Id="rId282" Type="http://schemas.openxmlformats.org/officeDocument/2006/relationships/customXml" Target="../ink/ink6478.xml"/><Relationship Id="rId338" Type="http://schemas.openxmlformats.org/officeDocument/2006/relationships/customXml" Target="../ink/ink6506.xml"/><Relationship Id="rId503" Type="http://schemas.openxmlformats.org/officeDocument/2006/relationships/image" Target="../media/image1967.png"/><Relationship Id="rId545" Type="http://schemas.openxmlformats.org/officeDocument/2006/relationships/image" Target="../media/image1988.png"/><Relationship Id="rId587" Type="http://schemas.openxmlformats.org/officeDocument/2006/relationships/image" Target="../media/image2024.png"/><Relationship Id="rId8" Type="http://schemas.openxmlformats.org/officeDocument/2006/relationships/customXml" Target="../ink/ink6341.xml"/><Relationship Id="rId142" Type="http://schemas.openxmlformats.org/officeDocument/2006/relationships/customXml" Target="../ink/ink6408.xml"/><Relationship Id="rId184" Type="http://schemas.openxmlformats.org/officeDocument/2006/relationships/customXml" Target="../ink/ink6429.xml"/><Relationship Id="rId391" Type="http://schemas.openxmlformats.org/officeDocument/2006/relationships/image" Target="../media/image1813.png"/><Relationship Id="rId405" Type="http://schemas.openxmlformats.org/officeDocument/2006/relationships/image" Target="../media/image1836.png"/><Relationship Id="rId447" Type="http://schemas.openxmlformats.org/officeDocument/2006/relationships/image" Target="../media/image1877.png"/><Relationship Id="rId612" Type="http://schemas.openxmlformats.org/officeDocument/2006/relationships/customXml" Target="../ink/ink6643.xml"/><Relationship Id="rId251" Type="http://schemas.openxmlformats.org/officeDocument/2006/relationships/image" Target="../media/image1672.png"/><Relationship Id="rId489" Type="http://schemas.openxmlformats.org/officeDocument/2006/relationships/image" Target="../media/image1960.png"/><Relationship Id="rId46" Type="http://schemas.openxmlformats.org/officeDocument/2006/relationships/customXml" Target="../ink/ink6360.xml"/><Relationship Id="rId293" Type="http://schemas.openxmlformats.org/officeDocument/2006/relationships/image" Target="../media/image1738.png"/><Relationship Id="rId307" Type="http://schemas.openxmlformats.org/officeDocument/2006/relationships/image" Target="../media/image1744.png"/><Relationship Id="rId349" Type="http://schemas.openxmlformats.org/officeDocument/2006/relationships/image" Target="../media/image1794.png"/><Relationship Id="rId514" Type="http://schemas.openxmlformats.org/officeDocument/2006/relationships/customXml" Target="../ink/ink6594.xml"/><Relationship Id="rId556" Type="http://schemas.openxmlformats.org/officeDocument/2006/relationships/customXml" Target="../ink/ink6615.xml"/><Relationship Id="rId88" Type="http://schemas.openxmlformats.org/officeDocument/2006/relationships/customXml" Target="../ink/ink6381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6517.xml"/><Relationship Id="rId416" Type="http://schemas.openxmlformats.org/officeDocument/2006/relationships/customXml" Target="../ink/ink6545.xml"/><Relationship Id="rId598" Type="http://schemas.openxmlformats.org/officeDocument/2006/relationships/customXml" Target="../ink/ink6636.xml"/><Relationship Id="rId220" Type="http://schemas.openxmlformats.org/officeDocument/2006/relationships/customXml" Target="../ink/ink6447.xml"/><Relationship Id="rId458" Type="http://schemas.openxmlformats.org/officeDocument/2006/relationships/customXml" Target="../ink/ink6566.xml"/><Relationship Id="rId623" Type="http://schemas.openxmlformats.org/officeDocument/2006/relationships/image" Target="../media/image2041.png"/><Relationship Id="rId15" Type="http://schemas.openxmlformats.org/officeDocument/2006/relationships/image" Target="../media/image1375.png"/><Relationship Id="rId57" Type="http://schemas.openxmlformats.org/officeDocument/2006/relationships/image" Target="../media/image1396.png"/><Relationship Id="rId262" Type="http://schemas.openxmlformats.org/officeDocument/2006/relationships/customXml" Target="../ink/ink6468.xml"/><Relationship Id="rId318" Type="http://schemas.openxmlformats.org/officeDocument/2006/relationships/customXml" Target="../ink/ink6496.xml"/><Relationship Id="rId525" Type="http://schemas.openxmlformats.org/officeDocument/2006/relationships/image" Target="../media/image1978.png"/><Relationship Id="rId567" Type="http://schemas.openxmlformats.org/officeDocument/2006/relationships/image" Target="../media/image2014.png"/><Relationship Id="rId99" Type="http://schemas.openxmlformats.org/officeDocument/2006/relationships/image" Target="../media/image1482.png"/><Relationship Id="rId122" Type="http://schemas.openxmlformats.org/officeDocument/2006/relationships/customXml" Target="../ink/ink6398.xml"/><Relationship Id="rId164" Type="http://schemas.openxmlformats.org/officeDocument/2006/relationships/customXml" Target="../ink/ink6419.xml"/><Relationship Id="rId371" Type="http://schemas.openxmlformats.org/officeDocument/2006/relationships/image" Target="../media/image1776.png"/><Relationship Id="rId427" Type="http://schemas.openxmlformats.org/officeDocument/2006/relationships/image" Target="../media/image1845.png"/><Relationship Id="rId469" Type="http://schemas.openxmlformats.org/officeDocument/2006/relationships/image" Target="../media/image1887.png"/><Relationship Id="rId634" Type="http://schemas.openxmlformats.org/officeDocument/2006/relationships/customXml" Target="../ink/ink6654.xml"/><Relationship Id="rId26" Type="http://schemas.openxmlformats.org/officeDocument/2006/relationships/customXml" Target="../ink/ink6350.xml"/><Relationship Id="rId231" Type="http://schemas.openxmlformats.org/officeDocument/2006/relationships/image" Target="../media/image1634.png"/><Relationship Id="rId273" Type="http://schemas.openxmlformats.org/officeDocument/2006/relationships/image" Target="../media/image1683.png"/><Relationship Id="rId329" Type="http://schemas.openxmlformats.org/officeDocument/2006/relationships/image" Target="../media/image1755.png"/><Relationship Id="rId480" Type="http://schemas.openxmlformats.org/officeDocument/2006/relationships/customXml" Target="../ink/ink6577.xml"/><Relationship Id="rId536" Type="http://schemas.openxmlformats.org/officeDocument/2006/relationships/customXml" Target="../ink/ink6605.xml"/><Relationship Id="rId68" Type="http://schemas.openxmlformats.org/officeDocument/2006/relationships/customXml" Target="../ink/ink6371.xml"/><Relationship Id="rId133" Type="http://schemas.openxmlformats.org/officeDocument/2006/relationships/image" Target="../media/image1498.png"/><Relationship Id="rId175" Type="http://schemas.openxmlformats.org/officeDocument/2006/relationships/image" Target="../media/image1558.png"/><Relationship Id="rId340" Type="http://schemas.openxmlformats.org/officeDocument/2006/relationships/customXml" Target="../ink/ink6507.xml"/><Relationship Id="rId578" Type="http://schemas.openxmlformats.org/officeDocument/2006/relationships/customXml" Target="../ink/ink6626.xml"/><Relationship Id="rId200" Type="http://schemas.openxmlformats.org/officeDocument/2006/relationships/customXml" Target="../ink/ink6437.xml"/><Relationship Id="rId382" Type="http://schemas.openxmlformats.org/officeDocument/2006/relationships/customXml" Target="../ink/ink6528.xml"/><Relationship Id="rId438" Type="http://schemas.openxmlformats.org/officeDocument/2006/relationships/customXml" Target="../ink/ink6556.xml"/><Relationship Id="rId603" Type="http://schemas.openxmlformats.org/officeDocument/2006/relationships/image" Target="../media/image2031.png"/><Relationship Id="rId242" Type="http://schemas.openxmlformats.org/officeDocument/2006/relationships/customXml" Target="../ink/ink6458.xml"/><Relationship Id="rId284" Type="http://schemas.openxmlformats.org/officeDocument/2006/relationships/customXml" Target="../ink/ink6479.xml"/><Relationship Id="rId491" Type="http://schemas.openxmlformats.org/officeDocument/2006/relationships/image" Target="../media/image1961.png"/><Relationship Id="rId505" Type="http://schemas.openxmlformats.org/officeDocument/2006/relationships/image" Target="../media/image1968.png"/><Relationship Id="rId37" Type="http://schemas.openxmlformats.org/officeDocument/2006/relationships/image" Target="../media/image1386.png"/><Relationship Id="rId79" Type="http://schemas.openxmlformats.org/officeDocument/2006/relationships/image" Target="../media/image1472.png"/><Relationship Id="rId102" Type="http://schemas.openxmlformats.org/officeDocument/2006/relationships/customXml" Target="../ink/ink6388.xml"/><Relationship Id="rId144" Type="http://schemas.openxmlformats.org/officeDocument/2006/relationships/customXml" Target="../ink/ink6409.xml"/><Relationship Id="rId547" Type="http://schemas.openxmlformats.org/officeDocument/2006/relationships/image" Target="../media/image1989.png"/><Relationship Id="rId589" Type="http://schemas.openxmlformats.org/officeDocument/2006/relationships/image" Target="../media/image2025.png"/><Relationship Id="rId90" Type="http://schemas.openxmlformats.org/officeDocument/2006/relationships/customXml" Target="../ink/ink6382.xml"/><Relationship Id="rId186" Type="http://schemas.openxmlformats.org/officeDocument/2006/relationships/customXml" Target="../ink/ink6430.xml"/><Relationship Id="rId351" Type="http://schemas.openxmlformats.org/officeDocument/2006/relationships/image" Target="../media/image1795.png"/><Relationship Id="rId393" Type="http://schemas.openxmlformats.org/officeDocument/2006/relationships/image" Target="../media/image1814.png"/><Relationship Id="rId407" Type="http://schemas.openxmlformats.org/officeDocument/2006/relationships/image" Target="../media/image1837.png"/><Relationship Id="rId449" Type="http://schemas.openxmlformats.org/officeDocument/2006/relationships/image" Target="../media/image1878.png"/><Relationship Id="rId614" Type="http://schemas.openxmlformats.org/officeDocument/2006/relationships/customXml" Target="../ink/ink6644.xml"/><Relationship Id="rId211" Type="http://schemas.openxmlformats.org/officeDocument/2006/relationships/image" Target="../media/image1625.png"/><Relationship Id="rId253" Type="http://schemas.openxmlformats.org/officeDocument/2006/relationships/image" Target="../media/image1673.png"/><Relationship Id="rId295" Type="http://schemas.openxmlformats.org/officeDocument/2006/relationships/image" Target="../media/image1739.png"/><Relationship Id="rId309" Type="http://schemas.openxmlformats.org/officeDocument/2006/relationships/image" Target="../media/image1745.png"/><Relationship Id="rId460" Type="http://schemas.openxmlformats.org/officeDocument/2006/relationships/customXml" Target="../ink/ink6567.xml"/><Relationship Id="rId516" Type="http://schemas.openxmlformats.org/officeDocument/2006/relationships/customXml" Target="../ink/ink6595.xml"/><Relationship Id="rId48" Type="http://schemas.openxmlformats.org/officeDocument/2006/relationships/customXml" Target="../ink/ink6361.xml"/><Relationship Id="rId113" Type="http://schemas.openxmlformats.org/officeDocument/2006/relationships/image" Target="../media/image1488.png"/><Relationship Id="rId320" Type="http://schemas.openxmlformats.org/officeDocument/2006/relationships/customXml" Target="../ink/ink6497.xml"/><Relationship Id="rId558" Type="http://schemas.openxmlformats.org/officeDocument/2006/relationships/customXml" Target="../ink/ink6616.xml"/><Relationship Id="rId155" Type="http://schemas.openxmlformats.org/officeDocument/2006/relationships/image" Target="../media/image1509.png"/><Relationship Id="rId197" Type="http://schemas.openxmlformats.org/officeDocument/2006/relationships/image" Target="../media/image1569.png"/><Relationship Id="rId362" Type="http://schemas.openxmlformats.org/officeDocument/2006/relationships/customXml" Target="../ink/ink6518.xml"/><Relationship Id="rId418" Type="http://schemas.openxmlformats.org/officeDocument/2006/relationships/customXml" Target="../ink/ink6546.xml"/><Relationship Id="rId625" Type="http://schemas.openxmlformats.org/officeDocument/2006/relationships/image" Target="../media/image2042.png"/><Relationship Id="rId222" Type="http://schemas.openxmlformats.org/officeDocument/2006/relationships/customXml" Target="../ink/ink6448.xml"/><Relationship Id="rId264" Type="http://schemas.openxmlformats.org/officeDocument/2006/relationships/customXml" Target="../ink/ink6469.xml"/><Relationship Id="rId471" Type="http://schemas.openxmlformats.org/officeDocument/2006/relationships/image" Target="../media/image1888.png"/><Relationship Id="rId17" Type="http://schemas.openxmlformats.org/officeDocument/2006/relationships/image" Target="../media/image1376.png"/><Relationship Id="rId59" Type="http://schemas.openxmlformats.org/officeDocument/2006/relationships/image" Target="../media/image1397.png"/><Relationship Id="rId124" Type="http://schemas.openxmlformats.org/officeDocument/2006/relationships/customXml" Target="../ink/ink6399.xml"/><Relationship Id="rId527" Type="http://schemas.openxmlformats.org/officeDocument/2006/relationships/image" Target="../media/image1979.png"/><Relationship Id="rId569" Type="http://schemas.openxmlformats.org/officeDocument/2006/relationships/image" Target="../media/image2015.png"/><Relationship Id="rId70" Type="http://schemas.openxmlformats.org/officeDocument/2006/relationships/customXml" Target="../ink/ink6372.xml"/><Relationship Id="rId166" Type="http://schemas.openxmlformats.org/officeDocument/2006/relationships/customXml" Target="../ink/ink6420.xml"/><Relationship Id="rId331" Type="http://schemas.openxmlformats.org/officeDocument/2006/relationships/image" Target="../media/image1756.png"/><Relationship Id="rId373" Type="http://schemas.openxmlformats.org/officeDocument/2006/relationships/image" Target="../media/image1805.png"/><Relationship Id="rId429" Type="http://schemas.openxmlformats.org/officeDocument/2006/relationships/image" Target="../media/image1846.png"/><Relationship Id="rId580" Type="http://schemas.openxmlformats.org/officeDocument/2006/relationships/customXml" Target="../ink/ink6627.xml"/><Relationship Id="rId636" Type="http://schemas.openxmlformats.org/officeDocument/2006/relationships/customXml" Target="../ink/ink665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635.png"/><Relationship Id="rId440" Type="http://schemas.openxmlformats.org/officeDocument/2006/relationships/customXml" Target="../ink/ink6557.xml"/><Relationship Id="rId28" Type="http://schemas.openxmlformats.org/officeDocument/2006/relationships/customXml" Target="../ink/ink6351.xml"/><Relationship Id="rId275" Type="http://schemas.openxmlformats.org/officeDocument/2006/relationships/image" Target="../media/image1684.png"/><Relationship Id="rId300" Type="http://schemas.openxmlformats.org/officeDocument/2006/relationships/customXml" Target="../ink/ink6487.xml"/><Relationship Id="rId482" Type="http://schemas.openxmlformats.org/officeDocument/2006/relationships/customXml" Target="../ink/ink6578.xml"/><Relationship Id="rId538" Type="http://schemas.openxmlformats.org/officeDocument/2006/relationships/customXml" Target="../ink/ink6606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77" Type="http://schemas.openxmlformats.org/officeDocument/2006/relationships/image" Target="../media/image1559.png"/><Relationship Id="rId342" Type="http://schemas.openxmlformats.org/officeDocument/2006/relationships/customXml" Target="../ink/ink6508.xml"/><Relationship Id="rId384" Type="http://schemas.openxmlformats.org/officeDocument/2006/relationships/customXml" Target="../ink/ink6529.xml"/><Relationship Id="rId591" Type="http://schemas.openxmlformats.org/officeDocument/2006/relationships/image" Target="../media/image2026.png"/><Relationship Id="rId605" Type="http://schemas.openxmlformats.org/officeDocument/2006/relationships/image" Target="../media/image2032.png"/><Relationship Id="rId202" Type="http://schemas.openxmlformats.org/officeDocument/2006/relationships/customXml" Target="../ink/ink6438.xml"/><Relationship Id="rId244" Type="http://schemas.openxmlformats.org/officeDocument/2006/relationships/customXml" Target="../ink/ink6459.xml"/><Relationship Id="rId39" Type="http://schemas.openxmlformats.org/officeDocument/2006/relationships/image" Target="../media/image1387.png"/><Relationship Id="rId286" Type="http://schemas.openxmlformats.org/officeDocument/2006/relationships/customXml" Target="../ink/ink6480.xml"/><Relationship Id="rId451" Type="http://schemas.openxmlformats.org/officeDocument/2006/relationships/image" Target="../media/image1879.png"/><Relationship Id="rId493" Type="http://schemas.openxmlformats.org/officeDocument/2006/relationships/image" Target="../media/image1962.png"/><Relationship Id="rId507" Type="http://schemas.openxmlformats.org/officeDocument/2006/relationships/image" Target="../media/image1969.png"/><Relationship Id="rId549" Type="http://schemas.openxmlformats.org/officeDocument/2006/relationships/image" Target="../media/image1990.png"/><Relationship Id="rId50" Type="http://schemas.openxmlformats.org/officeDocument/2006/relationships/customXml" Target="../ink/ink6362.xml"/><Relationship Id="rId104" Type="http://schemas.openxmlformats.org/officeDocument/2006/relationships/customXml" Target="../ink/ink6389.xml"/><Relationship Id="rId146" Type="http://schemas.openxmlformats.org/officeDocument/2006/relationships/customXml" Target="../ink/ink6410.xml"/><Relationship Id="rId188" Type="http://schemas.openxmlformats.org/officeDocument/2006/relationships/customXml" Target="../ink/ink6431.xml"/><Relationship Id="rId311" Type="http://schemas.openxmlformats.org/officeDocument/2006/relationships/image" Target="../media/image1746.png"/><Relationship Id="rId353" Type="http://schemas.openxmlformats.org/officeDocument/2006/relationships/image" Target="../media/image1796.png"/><Relationship Id="rId395" Type="http://schemas.openxmlformats.org/officeDocument/2006/relationships/image" Target="../media/image1815.png"/><Relationship Id="rId409" Type="http://schemas.openxmlformats.org/officeDocument/2006/relationships/image" Target="../media/image1822.png"/><Relationship Id="rId560" Type="http://schemas.openxmlformats.org/officeDocument/2006/relationships/customXml" Target="../ink/ink6617.xml"/><Relationship Id="rId92" Type="http://schemas.openxmlformats.org/officeDocument/2006/relationships/customXml" Target="../ink/ink6383.xml"/><Relationship Id="rId213" Type="http://schemas.openxmlformats.org/officeDocument/2006/relationships/image" Target="../media/image1606.png"/><Relationship Id="rId420" Type="http://schemas.openxmlformats.org/officeDocument/2006/relationships/customXml" Target="../ink/ink6547.xml"/><Relationship Id="rId616" Type="http://schemas.openxmlformats.org/officeDocument/2006/relationships/customXml" Target="../ink/ink6645.xml"/><Relationship Id="rId255" Type="http://schemas.openxmlformats.org/officeDocument/2006/relationships/image" Target="../media/image1674.png"/><Relationship Id="rId297" Type="http://schemas.openxmlformats.org/officeDocument/2006/relationships/image" Target="../media/image1740.png"/><Relationship Id="rId462" Type="http://schemas.openxmlformats.org/officeDocument/2006/relationships/customXml" Target="../ink/ink6568.xml"/><Relationship Id="rId518" Type="http://schemas.openxmlformats.org/officeDocument/2006/relationships/customXml" Target="../ink/ink6596.xml"/><Relationship Id="rId115" Type="http://schemas.openxmlformats.org/officeDocument/2006/relationships/image" Target="../media/image1489.png"/><Relationship Id="rId157" Type="http://schemas.openxmlformats.org/officeDocument/2006/relationships/image" Target="../media/image1510.png"/><Relationship Id="rId322" Type="http://schemas.openxmlformats.org/officeDocument/2006/relationships/customXml" Target="../ink/ink6498.xml"/><Relationship Id="rId364" Type="http://schemas.openxmlformats.org/officeDocument/2006/relationships/customXml" Target="../ink/ink6519.xml"/><Relationship Id="rId61" Type="http://schemas.openxmlformats.org/officeDocument/2006/relationships/image" Target="../media/image1398.png"/><Relationship Id="rId199" Type="http://schemas.openxmlformats.org/officeDocument/2006/relationships/image" Target="../media/image1570.png"/><Relationship Id="rId571" Type="http://schemas.openxmlformats.org/officeDocument/2006/relationships/image" Target="../media/image2016.png"/><Relationship Id="rId627" Type="http://schemas.openxmlformats.org/officeDocument/2006/relationships/image" Target="../media/image2043.png"/><Relationship Id="rId19" Type="http://schemas.openxmlformats.org/officeDocument/2006/relationships/image" Target="../media/image1377.png"/><Relationship Id="rId224" Type="http://schemas.openxmlformats.org/officeDocument/2006/relationships/customXml" Target="../ink/ink6449.xml"/><Relationship Id="rId266" Type="http://schemas.openxmlformats.org/officeDocument/2006/relationships/customXml" Target="../ink/ink6470.xml"/><Relationship Id="rId431" Type="http://schemas.openxmlformats.org/officeDocument/2006/relationships/image" Target="../media/image1847.png"/><Relationship Id="rId473" Type="http://schemas.openxmlformats.org/officeDocument/2006/relationships/image" Target="../media/image1889.png"/><Relationship Id="rId529" Type="http://schemas.openxmlformats.org/officeDocument/2006/relationships/image" Target="../media/image1980.png"/><Relationship Id="rId30" Type="http://schemas.openxmlformats.org/officeDocument/2006/relationships/customXml" Target="../ink/ink6352.xml"/><Relationship Id="rId126" Type="http://schemas.openxmlformats.org/officeDocument/2006/relationships/customXml" Target="../ink/ink6400.xml"/><Relationship Id="rId168" Type="http://schemas.openxmlformats.org/officeDocument/2006/relationships/customXml" Target="../ink/ink6421.xml"/><Relationship Id="rId333" Type="http://schemas.openxmlformats.org/officeDocument/2006/relationships/image" Target="../media/image1757.png"/><Relationship Id="rId540" Type="http://schemas.openxmlformats.org/officeDocument/2006/relationships/customXml" Target="../ink/ink6607.xml"/><Relationship Id="rId72" Type="http://schemas.openxmlformats.org/officeDocument/2006/relationships/customXml" Target="../ink/ink6373.xml"/><Relationship Id="rId375" Type="http://schemas.openxmlformats.org/officeDocument/2006/relationships/image" Target="../media/image1806.png"/><Relationship Id="rId582" Type="http://schemas.openxmlformats.org/officeDocument/2006/relationships/customXml" Target="../ink/ink6628.xml"/><Relationship Id="rId638" Type="http://schemas.openxmlformats.org/officeDocument/2006/relationships/customXml" Target="../ink/ink6656.xml"/><Relationship Id="rId3" Type="http://schemas.openxmlformats.org/officeDocument/2006/relationships/image" Target="../media/image1.png"/><Relationship Id="rId235" Type="http://schemas.openxmlformats.org/officeDocument/2006/relationships/image" Target="../media/image1636.png"/><Relationship Id="rId277" Type="http://schemas.openxmlformats.org/officeDocument/2006/relationships/image" Target="../media/image1685.png"/><Relationship Id="rId400" Type="http://schemas.openxmlformats.org/officeDocument/2006/relationships/customXml" Target="../ink/ink6537.xml"/><Relationship Id="rId442" Type="http://schemas.openxmlformats.org/officeDocument/2006/relationships/customXml" Target="../ink/ink6558.xml"/><Relationship Id="rId484" Type="http://schemas.openxmlformats.org/officeDocument/2006/relationships/customXml" Target="../ink/ink6579.xml"/><Relationship Id="rId137" Type="http://schemas.openxmlformats.org/officeDocument/2006/relationships/image" Target="../media/image1500.png"/><Relationship Id="rId302" Type="http://schemas.openxmlformats.org/officeDocument/2006/relationships/customXml" Target="../ink/ink6488.xml"/><Relationship Id="rId344" Type="http://schemas.openxmlformats.org/officeDocument/2006/relationships/customXml" Target="../ink/ink6509.xml"/><Relationship Id="rId41" Type="http://schemas.openxmlformats.org/officeDocument/2006/relationships/image" Target="../media/image1388.png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86" Type="http://schemas.openxmlformats.org/officeDocument/2006/relationships/customXml" Target="../ink/ink6530.xml"/><Relationship Id="rId551" Type="http://schemas.openxmlformats.org/officeDocument/2006/relationships/image" Target="../media/image1991.png"/><Relationship Id="rId593" Type="http://schemas.openxmlformats.org/officeDocument/2006/relationships/image" Target="../media/image2010.png"/><Relationship Id="rId607" Type="http://schemas.openxmlformats.org/officeDocument/2006/relationships/image" Target="../media/image2033.png"/><Relationship Id="rId190" Type="http://schemas.openxmlformats.org/officeDocument/2006/relationships/customXml" Target="../ink/ink6432.xml"/><Relationship Id="rId204" Type="http://schemas.openxmlformats.org/officeDocument/2006/relationships/customXml" Target="../ink/ink6439.xml"/><Relationship Id="rId246" Type="http://schemas.openxmlformats.org/officeDocument/2006/relationships/customXml" Target="../ink/ink6460.xml"/><Relationship Id="rId288" Type="http://schemas.openxmlformats.org/officeDocument/2006/relationships/customXml" Target="../ink/ink6481.xml"/><Relationship Id="rId411" Type="http://schemas.openxmlformats.org/officeDocument/2006/relationships/image" Target="../media/image1838.png"/><Relationship Id="rId453" Type="http://schemas.openxmlformats.org/officeDocument/2006/relationships/image" Target="../media/image1880.png"/><Relationship Id="rId509" Type="http://schemas.openxmlformats.org/officeDocument/2006/relationships/image" Target="../media/image1970.png"/><Relationship Id="rId106" Type="http://schemas.openxmlformats.org/officeDocument/2006/relationships/customXml" Target="../ink/ink6390.xml"/><Relationship Id="rId313" Type="http://schemas.openxmlformats.org/officeDocument/2006/relationships/image" Target="../media/image1747.png"/><Relationship Id="rId495" Type="http://schemas.openxmlformats.org/officeDocument/2006/relationships/image" Target="../media/image1963.png"/><Relationship Id="rId10" Type="http://schemas.openxmlformats.org/officeDocument/2006/relationships/customXml" Target="../ink/ink6342.xml"/><Relationship Id="rId52" Type="http://schemas.openxmlformats.org/officeDocument/2006/relationships/customXml" Target="../ink/ink6363.xml"/><Relationship Id="rId94" Type="http://schemas.openxmlformats.org/officeDocument/2006/relationships/customXml" Target="../ink/ink6384.xml"/><Relationship Id="rId148" Type="http://schemas.openxmlformats.org/officeDocument/2006/relationships/customXml" Target="../ink/ink6411.xml"/><Relationship Id="rId355" Type="http://schemas.openxmlformats.org/officeDocument/2006/relationships/image" Target="../media/image1797.png"/><Relationship Id="rId397" Type="http://schemas.openxmlformats.org/officeDocument/2006/relationships/image" Target="../media/image1816.png"/><Relationship Id="rId520" Type="http://schemas.openxmlformats.org/officeDocument/2006/relationships/customXml" Target="../ink/ink6597.xml"/><Relationship Id="rId562" Type="http://schemas.openxmlformats.org/officeDocument/2006/relationships/customXml" Target="../ink/ink6618.xml"/><Relationship Id="rId618" Type="http://schemas.openxmlformats.org/officeDocument/2006/relationships/customXml" Target="../ink/ink6646.xml"/><Relationship Id="rId215" Type="http://schemas.openxmlformats.org/officeDocument/2006/relationships/image" Target="../media/image1626.png"/><Relationship Id="rId257" Type="http://schemas.openxmlformats.org/officeDocument/2006/relationships/image" Target="../media/image1675.png"/><Relationship Id="rId422" Type="http://schemas.openxmlformats.org/officeDocument/2006/relationships/customXml" Target="../ink/ink6548.xml"/><Relationship Id="rId464" Type="http://schemas.openxmlformats.org/officeDocument/2006/relationships/customXml" Target="../ink/ink6569.xml"/><Relationship Id="rId299" Type="http://schemas.openxmlformats.org/officeDocument/2006/relationships/image" Target="../media/image170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66" Type="http://schemas.openxmlformats.org/officeDocument/2006/relationships/customXml" Target="../ink/ink6520.xml"/><Relationship Id="rId573" Type="http://schemas.openxmlformats.org/officeDocument/2006/relationships/image" Target="../media/image2017.png"/><Relationship Id="rId226" Type="http://schemas.openxmlformats.org/officeDocument/2006/relationships/customXml" Target="../ink/ink6450.xml"/><Relationship Id="rId433" Type="http://schemas.openxmlformats.org/officeDocument/2006/relationships/image" Target="../media/image1848.png"/><Relationship Id="rId74" Type="http://schemas.openxmlformats.org/officeDocument/2006/relationships/customXml" Target="../ink/ink6374.xml"/><Relationship Id="rId377" Type="http://schemas.openxmlformats.org/officeDocument/2006/relationships/image" Target="../media/image1807.png"/><Relationship Id="rId500" Type="http://schemas.openxmlformats.org/officeDocument/2006/relationships/customXml" Target="../ink/ink6587.xml"/><Relationship Id="rId584" Type="http://schemas.openxmlformats.org/officeDocument/2006/relationships/customXml" Target="../ink/ink6629.xml"/><Relationship Id="rId5" Type="http://schemas.openxmlformats.org/officeDocument/2006/relationships/image" Target="../media/image1370.png"/><Relationship Id="rId237" Type="http://schemas.openxmlformats.org/officeDocument/2006/relationships/image" Target="../media/image1637.png"/><Relationship Id="rId444" Type="http://schemas.openxmlformats.org/officeDocument/2006/relationships/customXml" Target="../ink/ink6559.xml"/><Relationship Id="rId290" Type="http://schemas.openxmlformats.org/officeDocument/2006/relationships/customXml" Target="../ink/ink6482.xml"/><Relationship Id="rId304" Type="http://schemas.openxmlformats.org/officeDocument/2006/relationships/customXml" Target="../ink/ink6489.xml"/><Relationship Id="rId388" Type="http://schemas.openxmlformats.org/officeDocument/2006/relationships/customXml" Target="../ink/ink6531.xml"/><Relationship Id="rId511" Type="http://schemas.openxmlformats.org/officeDocument/2006/relationships/image" Target="../media/image1971.png"/><Relationship Id="rId609" Type="http://schemas.openxmlformats.org/officeDocument/2006/relationships/image" Target="../media/image2034.png"/><Relationship Id="rId85" Type="http://schemas.openxmlformats.org/officeDocument/2006/relationships/image" Target="../media/image1475.png"/><Relationship Id="rId150" Type="http://schemas.openxmlformats.org/officeDocument/2006/relationships/customXml" Target="../ink/ink6412.xml"/><Relationship Id="rId595" Type="http://schemas.openxmlformats.org/officeDocument/2006/relationships/image" Target="../media/image2027.png"/><Relationship Id="rId248" Type="http://schemas.openxmlformats.org/officeDocument/2006/relationships/customXml" Target="../ink/ink6461.xml"/><Relationship Id="rId455" Type="http://schemas.openxmlformats.org/officeDocument/2006/relationships/image" Target="../media/image1881.png"/><Relationship Id="rId12" Type="http://schemas.openxmlformats.org/officeDocument/2006/relationships/customXml" Target="../ink/ink6343.xml"/><Relationship Id="rId108" Type="http://schemas.openxmlformats.org/officeDocument/2006/relationships/customXml" Target="../ink/ink6391.xml"/><Relationship Id="rId315" Type="http://schemas.openxmlformats.org/officeDocument/2006/relationships/image" Target="../media/image1748.png"/><Relationship Id="rId522" Type="http://schemas.openxmlformats.org/officeDocument/2006/relationships/customXml" Target="../ink/ink6598.xml"/><Relationship Id="rId96" Type="http://schemas.openxmlformats.org/officeDocument/2006/relationships/customXml" Target="../ink/ink6385.xml"/><Relationship Id="rId161" Type="http://schemas.openxmlformats.org/officeDocument/2006/relationships/image" Target="../media/image1551.png"/><Relationship Id="rId399" Type="http://schemas.openxmlformats.org/officeDocument/2006/relationships/image" Target="../media/image1817.png"/><Relationship Id="rId259" Type="http://schemas.openxmlformats.org/officeDocument/2006/relationships/image" Target="../media/image1676.png"/><Relationship Id="rId466" Type="http://schemas.openxmlformats.org/officeDocument/2006/relationships/customXml" Target="../ink/ink6570.xml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326" Type="http://schemas.openxmlformats.org/officeDocument/2006/relationships/customXml" Target="../ink/ink6500.xml"/><Relationship Id="rId533" Type="http://schemas.openxmlformats.org/officeDocument/2006/relationships/image" Target="../media/image1982.png"/><Relationship Id="rId172" Type="http://schemas.openxmlformats.org/officeDocument/2006/relationships/customXml" Target="../ink/ink6423.xml"/><Relationship Id="rId477" Type="http://schemas.openxmlformats.org/officeDocument/2006/relationships/image" Target="../media/image1891.png"/><Relationship Id="rId600" Type="http://schemas.openxmlformats.org/officeDocument/2006/relationships/customXml" Target="../ink/ink6637.xml"/><Relationship Id="rId337" Type="http://schemas.openxmlformats.org/officeDocument/2006/relationships/image" Target="../media/image1759.png"/><Relationship Id="rId34" Type="http://schemas.openxmlformats.org/officeDocument/2006/relationships/customXml" Target="../ink/ink6354.xml"/><Relationship Id="rId544" Type="http://schemas.openxmlformats.org/officeDocument/2006/relationships/customXml" Target="../ink/ink6609.xml"/><Relationship Id="rId183" Type="http://schemas.openxmlformats.org/officeDocument/2006/relationships/image" Target="../media/image1562.png"/><Relationship Id="rId390" Type="http://schemas.openxmlformats.org/officeDocument/2006/relationships/customXml" Target="../ink/ink6532.xml"/><Relationship Id="rId404" Type="http://schemas.openxmlformats.org/officeDocument/2006/relationships/customXml" Target="../ink/ink6539.xml"/><Relationship Id="rId611" Type="http://schemas.openxmlformats.org/officeDocument/2006/relationships/image" Target="../media/image2035.png"/><Relationship Id="rId250" Type="http://schemas.openxmlformats.org/officeDocument/2006/relationships/customXml" Target="../ink/ink6462.xml"/><Relationship Id="rId488" Type="http://schemas.openxmlformats.org/officeDocument/2006/relationships/customXml" Target="../ink/ink6581.xml"/><Relationship Id="rId45" Type="http://schemas.openxmlformats.org/officeDocument/2006/relationships/image" Target="../media/image1390.png"/><Relationship Id="rId110" Type="http://schemas.openxmlformats.org/officeDocument/2006/relationships/customXml" Target="../ink/ink6392.xml"/><Relationship Id="rId348" Type="http://schemas.openxmlformats.org/officeDocument/2006/relationships/customXml" Target="../ink/ink6511.xml"/><Relationship Id="rId555" Type="http://schemas.openxmlformats.org/officeDocument/2006/relationships/image" Target="../media/image1993.png"/><Relationship Id="rId194" Type="http://schemas.openxmlformats.org/officeDocument/2006/relationships/customXml" Target="../ink/ink6434.xml"/><Relationship Id="rId208" Type="http://schemas.openxmlformats.org/officeDocument/2006/relationships/customXml" Target="../ink/ink6441.xml"/><Relationship Id="rId415" Type="http://schemas.openxmlformats.org/officeDocument/2006/relationships/image" Target="../media/image1840.png"/><Relationship Id="rId622" Type="http://schemas.openxmlformats.org/officeDocument/2006/relationships/customXml" Target="../ink/ink6648.xml"/><Relationship Id="rId261" Type="http://schemas.openxmlformats.org/officeDocument/2006/relationships/image" Target="../media/image1677.png"/><Relationship Id="rId499" Type="http://schemas.openxmlformats.org/officeDocument/2006/relationships/image" Target="../media/image1965.png"/><Relationship Id="rId56" Type="http://schemas.openxmlformats.org/officeDocument/2006/relationships/customXml" Target="../ink/ink6365.xml"/><Relationship Id="rId359" Type="http://schemas.openxmlformats.org/officeDocument/2006/relationships/image" Target="../media/image1799.png"/><Relationship Id="rId566" Type="http://schemas.openxmlformats.org/officeDocument/2006/relationships/customXml" Target="../ink/ink6620.xml"/><Relationship Id="rId121" Type="http://schemas.openxmlformats.org/officeDocument/2006/relationships/image" Target="../media/image1492.png"/><Relationship Id="rId219" Type="http://schemas.openxmlformats.org/officeDocument/2006/relationships/image" Target="../media/image1628.png"/><Relationship Id="rId426" Type="http://schemas.openxmlformats.org/officeDocument/2006/relationships/customXml" Target="../ink/ink6550.xml"/><Relationship Id="rId633" Type="http://schemas.openxmlformats.org/officeDocument/2006/relationships/image" Target="../media/image2046.png"/><Relationship Id="rId67" Type="http://schemas.openxmlformats.org/officeDocument/2006/relationships/image" Target="../media/image1412.png"/><Relationship Id="rId272" Type="http://schemas.openxmlformats.org/officeDocument/2006/relationships/customXml" Target="../ink/ink6473.xml"/><Relationship Id="rId577" Type="http://schemas.openxmlformats.org/officeDocument/2006/relationships/image" Target="../media/image2019.png"/><Relationship Id="rId132" Type="http://schemas.openxmlformats.org/officeDocument/2006/relationships/customXml" Target="../ink/ink6403.xml"/><Relationship Id="rId437" Type="http://schemas.openxmlformats.org/officeDocument/2006/relationships/image" Target="../media/image1872.png"/><Relationship Id="rId283" Type="http://schemas.openxmlformats.org/officeDocument/2006/relationships/image" Target="../media/image1733.png"/><Relationship Id="rId490" Type="http://schemas.openxmlformats.org/officeDocument/2006/relationships/customXml" Target="../ink/ink6582.xml"/><Relationship Id="rId504" Type="http://schemas.openxmlformats.org/officeDocument/2006/relationships/customXml" Target="../ink/ink6589.xml"/><Relationship Id="rId78" Type="http://schemas.openxmlformats.org/officeDocument/2006/relationships/customXml" Target="../ink/ink6376.xml"/><Relationship Id="rId143" Type="http://schemas.openxmlformats.org/officeDocument/2006/relationships/image" Target="../media/image1503.png"/><Relationship Id="rId350" Type="http://schemas.openxmlformats.org/officeDocument/2006/relationships/customXml" Target="../ink/ink6512.xml"/><Relationship Id="rId588" Type="http://schemas.openxmlformats.org/officeDocument/2006/relationships/customXml" Target="../ink/ink6631.xml"/><Relationship Id="rId9" Type="http://schemas.openxmlformats.org/officeDocument/2006/relationships/image" Target="../media/image1372.png"/><Relationship Id="rId210" Type="http://schemas.openxmlformats.org/officeDocument/2006/relationships/customXml" Target="../ink/ink6442.xml"/><Relationship Id="rId448" Type="http://schemas.openxmlformats.org/officeDocument/2006/relationships/customXml" Target="../ink/ink6561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99" Type="http://schemas.openxmlformats.org/officeDocument/2006/relationships/image" Target="../media/image1708.png"/><Relationship Id="rId21" Type="http://schemas.openxmlformats.org/officeDocument/2006/relationships/image" Target="../media/image137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24" Type="http://schemas.openxmlformats.org/officeDocument/2006/relationships/customXml" Target="../ink/ink6817.xml"/><Relationship Id="rId366" Type="http://schemas.openxmlformats.org/officeDocument/2006/relationships/customXml" Target="../ink/ink6838.xml"/><Relationship Id="rId170" Type="http://schemas.openxmlformats.org/officeDocument/2006/relationships/customXml" Target="../ink/ink6740.xml"/><Relationship Id="rId226" Type="http://schemas.openxmlformats.org/officeDocument/2006/relationships/customXml" Target="../ink/ink6768.xml"/><Relationship Id="rId433" Type="http://schemas.openxmlformats.org/officeDocument/2006/relationships/image" Target="../media/image1982.png"/><Relationship Id="rId268" Type="http://schemas.openxmlformats.org/officeDocument/2006/relationships/customXml" Target="../ink/ink6789.xml"/><Relationship Id="rId475" Type="http://schemas.openxmlformats.org/officeDocument/2006/relationships/image" Target="../media/image2018.png"/><Relationship Id="rId32" Type="http://schemas.openxmlformats.org/officeDocument/2006/relationships/customXml" Target="../ink/ink6671.xml"/><Relationship Id="rId74" Type="http://schemas.openxmlformats.org/officeDocument/2006/relationships/customXml" Target="../ink/ink6692.xml"/><Relationship Id="rId128" Type="http://schemas.openxmlformats.org/officeDocument/2006/relationships/customXml" Target="../ink/ink6719.xml"/><Relationship Id="rId335" Type="http://schemas.openxmlformats.org/officeDocument/2006/relationships/image" Target="../media/image1814.png"/><Relationship Id="rId377" Type="http://schemas.openxmlformats.org/officeDocument/2006/relationships/image" Target="../media/image1849.png"/><Relationship Id="rId500" Type="http://schemas.openxmlformats.org/officeDocument/2006/relationships/customXml" Target="../ink/ink6905.xml"/><Relationship Id="rId5" Type="http://schemas.openxmlformats.org/officeDocument/2006/relationships/image" Target="../media/image1370.png"/><Relationship Id="rId181" Type="http://schemas.openxmlformats.org/officeDocument/2006/relationships/image" Target="../media/image1561.png"/><Relationship Id="rId237" Type="http://schemas.openxmlformats.org/officeDocument/2006/relationships/image" Target="../media/image1637.png"/><Relationship Id="rId402" Type="http://schemas.openxmlformats.org/officeDocument/2006/relationships/customXml" Target="../ink/ink6856.xml"/><Relationship Id="rId279" Type="http://schemas.openxmlformats.org/officeDocument/2006/relationships/image" Target="../media/image1686.png"/><Relationship Id="rId444" Type="http://schemas.openxmlformats.org/officeDocument/2006/relationships/customXml" Target="../ink/ink6877.xml"/><Relationship Id="rId486" Type="http://schemas.openxmlformats.org/officeDocument/2006/relationships/customXml" Target="../ink/ink6898.xml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290" Type="http://schemas.openxmlformats.org/officeDocument/2006/relationships/customXml" Target="../ink/ink6800.xml"/><Relationship Id="rId304" Type="http://schemas.openxmlformats.org/officeDocument/2006/relationships/customXml" Target="../ink/ink6807.xml"/><Relationship Id="rId346" Type="http://schemas.openxmlformats.org/officeDocument/2006/relationships/customXml" Target="../ink/ink6828.xml"/><Relationship Id="rId388" Type="http://schemas.openxmlformats.org/officeDocument/2006/relationships/customXml" Target="../ink/ink6849.xml"/><Relationship Id="rId85" Type="http://schemas.openxmlformats.org/officeDocument/2006/relationships/image" Target="../media/image1475.png"/><Relationship Id="rId150" Type="http://schemas.openxmlformats.org/officeDocument/2006/relationships/customXml" Target="../ink/ink6730.xml"/><Relationship Id="rId192" Type="http://schemas.openxmlformats.org/officeDocument/2006/relationships/customXml" Target="../ink/ink6751.xml"/><Relationship Id="rId206" Type="http://schemas.openxmlformats.org/officeDocument/2006/relationships/customXml" Target="../ink/ink6758.xml"/><Relationship Id="rId413" Type="http://schemas.openxmlformats.org/officeDocument/2006/relationships/image" Target="../media/image1972.png"/><Relationship Id="rId248" Type="http://schemas.openxmlformats.org/officeDocument/2006/relationships/customXml" Target="../ink/ink6779.xml"/><Relationship Id="rId455" Type="http://schemas.openxmlformats.org/officeDocument/2006/relationships/image" Target="../media/image1993.png"/><Relationship Id="rId497" Type="http://schemas.openxmlformats.org/officeDocument/2006/relationships/image" Target="../media/image2028.png"/><Relationship Id="rId12" Type="http://schemas.openxmlformats.org/officeDocument/2006/relationships/customXml" Target="../ink/ink6661.xml"/><Relationship Id="rId108" Type="http://schemas.openxmlformats.org/officeDocument/2006/relationships/customXml" Target="../ink/ink6709.xml"/><Relationship Id="rId315" Type="http://schemas.openxmlformats.org/officeDocument/2006/relationships/image" Target="../media/image1748.png"/><Relationship Id="rId357" Type="http://schemas.openxmlformats.org/officeDocument/2006/relationships/image" Target="../media/image1840.png"/><Relationship Id="rId54" Type="http://schemas.openxmlformats.org/officeDocument/2006/relationships/customXml" Target="../ink/ink6682.xml"/><Relationship Id="rId96" Type="http://schemas.openxmlformats.org/officeDocument/2006/relationships/customXml" Target="../ink/ink6703.xml"/><Relationship Id="rId161" Type="http://schemas.openxmlformats.org/officeDocument/2006/relationships/image" Target="../media/image1551.png"/><Relationship Id="rId217" Type="http://schemas.openxmlformats.org/officeDocument/2006/relationships/image" Target="../media/image1627.png"/><Relationship Id="rId399" Type="http://schemas.openxmlformats.org/officeDocument/2006/relationships/image" Target="../media/image1965.png"/><Relationship Id="rId259" Type="http://schemas.openxmlformats.org/officeDocument/2006/relationships/image" Target="../media/image1676.png"/><Relationship Id="rId424" Type="http://schemas.openxmlformats.org/officeDocument/2006/relationships/customXml" Target="../ink/ink6867.xml"/><Relationship Id="rId466" Type="http://schemas.openxmlformats.org/officeDocument/2006/relationships/customXml" Target="../ink/ink6888.xml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270" Type="http://schemas.openxmlformats.org/officeDocument/2006/relationships/customXml" Target="../ink/ink6790.xml"/><Relationship Id="rId326" Type="http://schemas.openxmlformats.org/officeDocument/2006/relationships/customXml" Target="../ink/ink6818.xml"/><Relationship Id="rId65" Type="http://schemas.openxmlformats.org/officeDocument/2006/relationships/image" Target="../media/image1411.png"/><Relationship Id="rId130" Type="http://schemas.openxmlformats.org/officeDocument/2006/relationships/customXml" Target="../ink/ink6720.xml"/><Relationship Id="rId368" Type="http://schemas.openxmlformats.org/officeDocument/2006/relationships/customXml" Target="../ink/ink6839.xml"/><Relationship Id="rId172" Type="http://schemas.openxmlformats.org/officeDocument/2006/relationships/customXml" Target="../ink/ink6741.xml"/><Relationship Id="rId228" Type="http://schemas.openxmlformats.org/officeDocument/2006/relationships/customXml" Target="../ink/ink6769.xml"/><Relationship Id="rId435" Type="http://schemas.openxmlformats.org/officeDocument/2006/relationships/image" Target="../media/image1983.png"/><Relationship Id="rId477" Type="http://schemas.openxmlformats.org/officeDocument/2006/relationships/image" Target="../media/image2019.png"/><Relationship Id="rId281" Type="http://schemas.openxmlformats.org/officeDocument/2006/relationships/image" Target="../media/image1732.png"/><Relationship Id="rId337" Type="http://schemas.openxmlformats.org/officeDocument/2006/relationships/image" Target="../media/image1815.png"/><Relationship Id="rId502" Type="http://schemas.openxmlformats.org/officeDocument/2006/relationships/customXml" Target="../ink/ink6906.xml"/><Relationship Id="rId34" Type="http://schemas.openxmlformats.org/officeDocument/2006/relationships/customXml" Target="../ink/ink6672.xml"/><Relationship Id="rId76" Type="http://schemas.openxmlformats.org/officeDocument/2006/relationships/customXml" Target="../ink/ink6693.xml"/><Relationship Id="rId141" Type="http://schemas.openxmlformats.org/officeDocument/2006/relationships/image" Target="../media/image1502.png"/><Relationship Id="rId379" Type="http://schemas.openxmlformats.org/officeDocument/2006/relationships/image" Target="../media/image1872.png"/><Relationship Id="rId7" Type="http://schemas.openxmlformats.org/officeDocument/2006/relationships/image" Target="../media/image1371.png"/><Relationship Id="rId183" Type="http://schemas.openxmlformats.org/officeDocument/2006/relationships/image" Target="../media/image1562.png"/><Relationship Id="rId239" Type="http://schemas.openxmlformats.org/officeDocument/2006/relationships/image" Target="../media/image1638.png"/><Relationship Id="rId390" Type="http://schemas.openxmlformats.org/officeDocument/2006/relationships/customXml" Target="../ink/ink6850.xml"/><Relationship Id="rId404" Type="http://schemas.openxmlformats.org/officeDocument/2006/relationships/customXml" Target="../ink/ink6857.xml"/><Relationship Id="rId446" Type="http://schemas.openxmlformats.org/officeDocument/2006/relationships/customXml" Target="../ink/ink6878.xml"/><Relationship Id="rId250" Type="http://schemas.openxmlformats.org/officeDocument/2006/relationships/customXml" Target="../ink/ink6780.xml"/><Relationship Id="rId292" Type="http://schemas.openxmlformats.org/officeDocument/2006/relationships/customXml" Target="../ink/ink6801.xml"/><Relationship Id="rId306" Type="http://schemas.openxmlformats.org/officeDocument/2006/relationships/customXml" Target="../ink/ink6808.xml"/><Relationship Id="rId488" Type="http://schemas.openxmlformats.org/officeDocument/2006/relationships/customXml" Target="../ink/ink6899.xml"/><Relationship Id="rId45" Type="http://schemas.openxmlformats.org/officeDocument/2006/relationships/image" Target="../media/image1390.png"/><Relationship Id="rId87" Type="http://schemas.openxmlformats.org/officeDocument/2006/relationships/image" Target="../media/image1476.png"/><Relationship Id="rId110" Type="http://schemas.openxmlformats.org/officeDocument/2006/relationships/customXml" Target="../ink/ink6710.xml"/><Relationship Id="rId348" Type="http://schemas.openxmlformats.org/officeDocument/2006/relationships/customXml" Target="../ink/ink6829.xml"/><Relationship Id="rId152" Type="http://schemas.openxmlformats.org/officeDocument/2006/relationships/customXml" Target="../ink/ink6731.xml"/><Relationship Id="rId194" Type="http://schemas.openxmlformats.org/officeDocument/2006/relationships/customXml" Target="../ink/ink6752.xml"/><Relationship Id="rId208" Type="http://schemas.openxmlformats.org/officeDocument/2006/relationships/customXml" Target="../ink/ink6759.xml"/><Relationship Id="rId415" Type="http://schemas.openxmlformats.org/officeDocument/2006/relationships/image" Target="../media/image1973.png"/><Relationship Id="rId457" Type="http://schemas.openxmlformats.org/officeDocument/2006/relationships/image" Target="../media/image1952.png"/><Relationship Id="rId261" Type="http://schemas.openxmlformats.org/officeDocument/2006/relationships/image" Target="../media/image1677.png"/><Relationship Id="rId499" Type="http://schemas.openxmlformats.org/officeDocument/2006/relationships/image" Target="../media/image2029.png"/><Relationship Id="rId14" Type="http://schemas.openxmlformats.org/officeDocument/2006/relationships/customXml" Target="../ink/ink6662.xml"/><Relationship Id="rId56" Type="http://schemas.openxmlformats.org/officeDocument/2006/relationships/customXml" Target="../ink/ink6683.xml"/><Relationship Id="rId317" Type="http://schemas.openxmlformats.org/officeDocument/2006/relationships/image" Target="../media/image1793.png"/><Relationship Id="rId359" Type="http://schemas.openxmlformats.org/officeDocument/2006/relationships/image" Target="../media/image1841.png"/><Relationship Id="rId98" Type="http://schemas.openxmlformats.org/officeDocument/2006/relationships/customXml" Target="../ink/ink6704.xml"/><Relationship Id="rId121" Type="http://schemas.openxmlformats.org/officeDocument/2006/relationships/image" Target="../media/image1492.png"/><Relationship Id="rId163" Type="http://schemas.openxmlformats.org/officeDocument/2006/relationships/image" Target="../media/image1552.png"/><Relationship Id="rId219" Type="http://schemas.openxmlformats.org/officeDocument/2006/relationships/image" Target="../media/image1628.png"/><Relationship Id="rId370" Type="http://schemas.openxmlformats.org/officeDocument/2006/relationships/customXml" Target="../ink/ink6840.xml"/><Relationship Id="rId426" Type="http://schemas.openxmlformats.org/officeDocument/2006/relationships/customXml" Target="../ink/ink6868.xml"/><Relationship Id="rId230" Type="http://schemas.openxmlformats.org/officeDocument/2006/relationships/customXml" Target="../ink/ink6770.xml"/><Relationship Id="rId468" Type="http://schemas.openxmlformats.org/officeDocument/2006/relationships/customXml" Target="../ink/ink6889.xml"/><Relationship Id="rId25" Type="http://schemas.openxmlformats.org/officeDocument/2006/relationships/image" Target="../media/image1380.png"/><Relationship Id="rId67" Type="http://schemas.openxmlformats.org/officeDocument/2006/relationships/image" Target="../media/image1412.png"/><Relationship Id="rId272" Type="http://schemas.openxmlformats.org/officeDocument/2006/relationships/customXml" Target="../ink/ink6791.xml"/><Relationship Id="rId328" Type="http://schemas.openxmlformats.org/officeDocument/2006/relationships/customXml" Target="../ink/ink6819.xml"/><Relationship Id="rId132" Type="http://schemas.openxmlformats.org/officeDocument/2006/relationships/customXml" Target="../ink/ink6721.xml"/><Relationship Id="rId174" Type="http://schemas.openxmlformats.org/officeDocument/2006/relationships/customXml" Target="../ink/ink6742.xml"/><Relationship Id="rId381" Type="http://schemas.openxmlformats.org/officeDocument/2006/relationships/image" Target="../media/image1957.png"/><Relationship Id="rId241" Type="http://schemas.openxmlformats.org/officeDocument/2006/relationships/image" Target="../media/image1639.png"/><Relationship Id="rId437" Type="http://schemas.openxmlformats.org/officeDocument/2006/relationships/image" Target="../media/image1984.png"/><Relationship Id="rId479" Type="http://schemas.openxmlformats.org/officeDocument/2006/relationships/image" Target="../media/image2020.png"/><Relationship Id="rId36" Type="http://schemas.openxmlformats.org/officeDocument/2006/relationships/customXml" Target="../ink/ink6673.xml"/><Relationship Id="rId283" Type="http://schemas.openxmlformats.org/officeDocument/2006/relationships/image" Target="../media/image1733.png"/><Relationship Id="rId339" Type="http://schemas.openxmlformats.org/officeDocument/2006/relationships/image" Target="../media/image1816.png"/><Relationship Id="rId490" Type="http://schemas.openxmlformats.org/officeDocument/2006/relationships/customXml" Target="../ink/ink6900.xml"/><Relationship Id="rId78" Type="http://schemas.openxmlformats.org/officeDocument/2006/relationships/customXml" Target="../ink/ink6694.xml"/><Relationship Id="rId101" Type="http://schemas.openxmlformats.org/officeDocument/2006/relationships/image" Target="../media/image1483.png"/><Relationship Id="rId143" Type="http://schemas.openxmlformats.org/officeDocument/2006/relationships/image" Target="../media/image1503.png"/><Relationship Id="rId185" Type="http://schemas.openxmlformats.org/officeDocument/2006/relationships/image" Target="../media/image1563.png"/><Relationship Id="rId350" Type="http://schemas.openxmlformats.org/officeDocument/2006/relationships/customXml" Target="../ink/ink6830.xml"/><Relationship Id="rId406" Type="http://schemas.openxmlformats.org/officeDocument/2006/relationships/customXml" Target="../ink/ink6858.xml"/><Relationship Id="rId9" Type="http://schemas.openxmlformats.org/officeDocument/2006/relationships/image" Target="../media/image1372.png"/><Relationship Id="rId210" Type="http://schemas.openxmlformats.org/officeDocument/2006/relationships/customXml" Target="../ink/ink6760.xml"/><Relationship Id="rId392" Type="http://schemas.openxmlformats.org/officeDocument/2006/relationships/customXml" Target="../ink/ink6851.xml"/><Relationship Id="rId448" Type="http://schemas.openxmlformats.org/officeDocument/2006/relationships/customXml" Target="../ink/ink6879.xml"/><Relationship Id="rId252" Type="http://schemas.openxmlformats.org/officeDocument/2006/relationships/customXml" Target="../ink/ink6781.xml"/><Relationship Id="rId294" Type="http://schemas.openxmlformats.org/officeDocument/2006/relationships/customXml" Target="../ink/ink6802.xml"/><Relationship Id="rId308" Type="http://schemas.openxmlformats.org/officeDocument/2006/relationships/customXml" Target="../ink/ink6809.xml"/><Relationship Id="rId47" Type="http://schemas.openxmlformats.org/officeDocument/2006/relationships/image" Target="../media/image1391.png"/><Relationship Id="rId89" Type="http://schemas.openxmlformats.org/officeDocument/2006/relationships/image" Target="../media/image1477.png"/><Relationship Id="rId112" Type="http://schemas.openxmlformats.org/officeDocument/2006/relationships/customXml" Target="../ink/ink6711.xml"/><Relationship Id="rId154" Type="http://schemas.openxmlformats.org/officeDocument/2006/relationships/customXml" Target="../ink/ink6732.xml"/><Relationship Id="rId361" Type="http://schemas.openxmlformats.org/officeDocument/2006/relationships/image" Target="../media/image1842.png"/><Relationship Id="rId196" Type="http://schemas.openxmlformats.org/officeDocument/2006/relationships/customXml" Target="../ink/ink6753.xml"/><Relationship Id="rId417" Type="http://schemas.openxmlformats.org/officeDocument/2006/relationships/image" Target="../media/image1974.png"/><Relationship Id="rId459" Type="http://schemas.openxmlformats.org/officeDocument/2006/relationships/image" Target="../media/image1994.png"/><Relationship Id="rId16" Type="http://schemas.openxmlformats.org/officeDocument/2006/relationships/customXml" Target="../ink/ink6663.xml"/><Relationship Id="rId221" Type="http://schemas.openxmlformats.org/officeDocument/2006/relationships/image" Target="../media/image1629.png"/><Relationship Id="rId263" Type="http://schemas.openxmlformats.org/officeDocument/2006/relationships/image" Target="../media/image1678.png"/><Relationship Id="rId319" Type="http://schemas.openxmlformats.org/officeDocument/2006/relationships/image" Target="../media/image1807.png"/><Relationship Id="rId470" Type="http://schemas.openxmlformats.org/officeDocument/2006/relationships/customXml" Target="../ink/ink6890.xml"/><Relationship Id="rId58" Type="http://schemas.openxmlformats.org/officeDocument/2006/relationships/customXml" Target="../ink/ink6684.xml"/><Relationship Id="rId123" Type="http://schemas.openxmlformats.org/officeDocument/2006/relationships/image" Target="../media/image1493.png"/><Relationship Id="rId330" Type="http://schemas.openxmlformats.org/officeDocument/2006/relationships/customXml" Target="../ink/ink6820.xml"/><Relationship Id="rId165" Type="http://schemas.openxmlformats.org/officeDocument/2006/relationships/image" Target="../media/image1553.png"/><Relationship Id="rId372" Type="http://schemas.openxmlformats.org/officeDocument/2006/relationships/customXml" Target="../ink/ink6841.xml"/><Relationship Id="rId428" Type="http://schemas.openxmlformats.org/officeDocument/2006/relationships/customXml" Target="../ink/ink6869.xml"/><Relationship Id="rId232" Type="http://schemas.openxmlformats.org/officeDocument/2006/relationships/customXml" Target="../ink/ink6771.xml"/><Relationship Id="rId274" Type="http://schemas.openxmlformats.org/officeDocument/2006/relationships/customXml" Target="../ink/ink6792.xml"/><Relationship Id="rId481" Type="http://schemas.openxmlformats.org/officeDocument/2006/relationships/image" Target="../media/image2021.png"/><Relationship Id="rId27" Type="http://schemas.openxmlformats.org/officeDocument/2006/relationships/image" Target="../media/image1381.png"/><Relationship Id="rId69" Type="http://schemas.openxmlformats.org/officeDocument/2006/relationships/image" Target="../media/image1413.png"/><Relationship Id="rId134" Type="http://schemas.openxmlformats.org/officeDocument/2006/relationships/customXml" Target="../ink/ink6722.xml"/><Relationship Id="rId80" Type="http://schemas.openxmlformats.org/officeDocument/2006/relationships/customXml" Target="../ink/ink6695.xml"/><Relationship Id="rId176" Type="http://schemas.openxmlformats.org/officeDocument/2006/relationships/customXml" Target="../ink/ink6743.xml"/><Relationship Id="rId341" Type="http://schemas.openxmlformats.org/officeDocument/2006/relationships/image" Target="../media/image1817.png"/><Relationship Id="rId383" Type="http://schemas.openxmlformats.org/officeDocument/2006/relationships/image" Target="../media/image1915.png"/><Relationship Id="rId439" Type="http://schemas.openxmlformats.org/officeDocument/2006/relationships/image" Target="../media/image1985.png"/><Relationship Id="rId201" Type="http://schemas.openxmlformats.org/officeDocument/2006/relationships/image" Target="../media/image1571.png"/><Relationship Id="rId243" Type="http://schemas.openxmlformats.org/officeDocument/2006/relationships/image" Target="../media/image1640.png"/><Relationship Id="rId285" Type="http://schemas.openxmlformats.org/officeDocument/2006/relationships/image" Target="../media/image1734.png"/><Relationship Id="rId450" Type="http://schemas.openxmlformats.org/officeDocument/2006/relationships/customXml" Target="../ink/ink6880.xml"/><Relationship Id="rId38" Type="http://schemas.openxmlformats.org/officeDocument/2006/relationships/customXml" Target="../ink/ink6674.xml"/><Relationship Id="rId103" Type="http://schemas.openxmlformats.org/officeDocument/2006/relationships/image" Target="../media/image1484.png"/><Relationship Id="rId310" Type="http://schemas.openxmlformats.org/officeDocument/2006/relationships/customXml" Target="../ink/ink6810.xml"/><Relationship Id="rId492" Type="http://schemas.openxmlformats.org/officeDocument/2006/relationships/customXml" Target="../ink/ink6901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87" Type="http://schemas.openxmlformats.org/officeDocument/2006/relationships/image" Target="../media/image1564.png"/><Relationship Id="rId352" Type="http://schemas.openxmlformats.org/officeDocument/2006/relationships/customXml" Target="../ink/ink6831.xml"/><Relationship Id="rId394" Type="http://schemas.openxmlformats.org/officeDocument/2006/relationships/customXml" Target="../ink/ink6852.xml"/><Relationship Id="rId408" Type="http://schemas.openxmlformats.org/officeDocument/2006/relationships/customXml" Target="../ink/ink6859.xml"/><Relationship Id="rId212" Type="http://schemas.openxmlformats.org/officeDocument/2006/relationships/customXml" Target="../ink/ink6761.xml"/><Relationship Id="rId254" Type="http://schemas.openxmlformats.org/officeDocument/2006/relationships/customXml" Target="../ink/ink6782.xml"/><Relationship Id="rId49" Type="http://schemas.openxmlformats.org/officeDocument/2006/relationships/image" Target="../media/image1392.png"/><Relationship Id="rId114" Type="http://schemas.openxmlformats.org/officeDocument/2006/relationships/customXml" Target="../ink/ink6712.xml"/><Relationship Id="rId296" Type="http://schemas.openxmlformats.org/officeDocument/2006/relationships/customXml" Target="../ink/ink6803.xml"/><Relationship Id="rId461" Type="http://schemas.openxmlformats.org/officeDocument/2006/relationships/image" Target="../media/image1954.png"/><Relationship Id="rId60" Type="http://schemas.openxmlformats.org/officeDocument/2006/relationships/customXml" Target="../ink/ink6685.xml"/><Relationship Id="rId156" Type="http://schemas.openxmlformats.org/officeDocument/2006/relationships/customXml" Target="../ink/ink6733.xml"/><Relationship Id="rId198" Type="http://schemas.openxmlformats.org/officeDocument/2006/relationships/customXml" Target="../ink/ink6754.xml"/><Relationship Id="rId321" Type="http://schemas.openxmlformats.org/officeDocument/2006/relationships/image" Target="../media/image1808.png"/><Relationship Id="rId363" Type="http://schemas.openxmlformats.org/officeDocument/2006/relationships/image" Target="../media/image1828.png"/><Relationship Id="rId419" Type="http://schemas.openxmlformats.org/officeDocument/2006/relationships/image" Target="../media/image1975.png"/><Relationship Id="rId223" Type="http://schemas.openxmlformats.org/officeDocument/2006/relationships/image" Target="../media/image1630.png"/><Relationship Id="rId430" Type="http://schemas.openxmlformats.org/officeDocument/2006/relationships/customXml" Target="../ink/ink6870.xml"/><Relationship Id="rId18" Type="http://schemas.openxmlformats.org/officeDocument/2006/relationships/customXml" Target="../ink/ink6664.xml"/><Relationship Id="rId265" Type="http://schemas.openxmlformats.org/officeDocument/2006/relationships/image" Target="../media/image1679.png"/><Relationship Id="rId472" Type="http://schemas.openxmlformats.org/officeDocument/2006/relationships/customXml" Target="../ink/ink6891.xml"/><Relationship Id="rId125" Type="http://schemas.openxmlformats.org/officeDocument/2006/relationships/image" Target="../media/image1494.png"/><Relationship Id="rId167" Type="http://schemas.openxmlformats.org/officeDocument/2006/relationships/image" Target="../media/image1554.png"/><Relationship Id="rId332" Type="http://schemas.openxmlformats.org/officeDocument/2006/relationships/customXml" Target="../ink/ink6821.xml"/><Relationship Id="rId374" Type="http://schemas.openxmlformats.org/officeDocument/2006/relationships/customXml" Target="../ink/ink6842.xml"/><Relationship Id="rId71" Type="http://schemas.openxmlformats.org/officeDocument/2006/relationships/image" Target="../media/image1414.png"/><Relationship Id="rId234" Type="http://schemas.openxmlformats.org/officeDocument/2006/relationships/customXml" Target="../ink/ink6772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1382.png"/><Relationship Id="rId276" Type="http://schemas.openxmlformats.org/officeDocument/2006/relationships/customXml" Target="../ink/ink6793.xml"/><Relationship Id="rId441" Type="http://schemas.openxmlformats.org/officeDocument/2006/relationships/image" Target="../media/image1986.png"/><Relationship Id="rId483" Type="http://schemas.openxmlformats.org/officeDocument/2006/relationships/image" Target="../media/image2022.png"/><Relationship Id="rId40" Type="http://schemas.openxmlformats.org/officeDocument/2006/relationships/customXml" Target="../ink/ink6675.xml"/><Relationship Id="rId136" Type="http://schemas.openxmlformats.org/officeDocument/2006/relationships/customXml" Target="../ink/ink6723.xml"/><Relationship Id="rId178" Type="http://schemas.openxmlformats.org/officeDocument/2006/relationships/customXml" Target="../ink/ink6744.xml"/><Relationship Id="rId301" Type="http://schemas.openxmlformats.org/officeDocument/2006/relationships/image" Target="../media/image1741.png"/><Relationship Id="rId343" Type="http://schemas.openxmlformats.org/officeDocument/2006/relationships/image" Target="../media/image1818.png"/><Relationship Id="rId82" Type="http://schemas.openxmlformats.org/officeDocument/2006/relationships/customXml" Target="../ink/ink6696.xml"/><Relationship Id="rId203" Type="http://schemas.openxmlformats.org/officeDocument/2006/relationships/image" Target="../media/image1533.png"/><Relationship Id="rId385" Type="http://schemas.openxmlformats.org/officeDocument/2006/relationships/image" Target="../media/image1958.png"/><Relationship Id="rId245" Type="http://schemas.openxmlformats.org/officeDocument/2006/relationships/image" Target="../media/image1641.png"/><Relationship Id="rId287" Type="http://schemas.openxmlformats.org/officeDocument/2006/relationships/image" Target="../media/image1735.png"/><Relationship Id="rId410" Type="http://schemas.openxmlformats.org/officeDocument/2006/relationships/customXml" Target="../ink/ink6860.xml"/><Relationship Id="rId452" Type="http://schemas.openxmlformats.org/officeDocument/2006/relationships/customXml" Target="../ink/ink6881.xml"/><Relationship Id="rId494" Type="http://schemas.openxmlformats.org/officeDocument/2006/relationships/customXml" Target="../ink/ink6902.xml"/><Relationship Id="rId105" Type="http://schemas.openxmlformats.org/officeDocument/2006/relationships/image" Target="../media/image1485.png"/><Relationship Id="rId147" Type="http://schemas.openxmlformats.org/officeDocument/2006/relationships/image" Target="../media/image1505.png"/><Relationship Id="rId312" Type="http://schemas.openxmlformats.org/officeDocument/2006/relationships/customXml" Target="../ink/ink6811.xml"/><Relationship Id="rId354" Type="http://schemas.openxmlformats.org/officeDocument/2006/relationships/customXml" Target="../ink/ink6832.xml"/><Relationship Id="rId51" Type="http://schemas.openxmlformats.org/officeDocument/2006/relationships/image" Target="../media/image1393.png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96" Type="http://schemas.openxmlformats.org/officeDocument/2006/relationships/customXml" Target="../ink/ink6853.xml"/><Relationship Id="rId214" Type="http://schemas.openxmlformats.org/officeDocument/2006/relationships/customXml" Target="../ink/ink6762.xml"/><Relationship Id="rId256" Type="http://schemas.openxmlformats.org/officeDocument/2006/relationships/customXml" Target="../ink/ink6783.xml"/><Relationship Id="rId298" Type="http://schemas.openxmlformats.org/officeDocument/2006/relationships/customXml" Target="../ink/ink6804.xml"/><Relationship Id="rId421" Type="http://schemas.openxmlformats.org/officeDocument/2006/relationships/image" Target="../media/image1976.png"/><Relationship Id="rId463" Type="http://schemas.openxmlformats.org/officeDocument/2006/relationships/image" Target="../media/image1995.png"/><Relationship Id="rId116" Type="http://schemas.openxmlformats.org/officeDocument/2006/relationships/customXml" Target="../ink/ink6713.xml"/><Relationship Id="rId158" Type="http://schemas.openxmlformats.org/officeDocument/2006/relationships/customXml" Target="../ink/ink6734.xml"/><Relationship Id="rId323" Type="http://schemas.openxmlformats.org/officeDocument/2006/relationships/image" Target="../media/image1781.png"/><Relationship Id="rId20" Type="http://schemas.openxmlformats.org/officeDocument/2006/relationships/customXml" Target="../ink/ink6665.xml"/><Relationship Id="rId62" Type="http://schemas.openxmlformats.org/officeDocument/2006/relationships/customXml" Target="../ink/ink6686.xml"/><Relationship Id="rId365" Type="http://schemas.openxmlformats.org/officeDocument/2006/relationships/image" Target="../media/image1843.png"/><Relationship Id="rId225" Type="http://schemas.openxmlformats.org/officeDocument/2006/relationships/image" Target="../media/image1631.png"/><Relationship Id="rId267" Type="http://schemas.openxmlformats.org/officeDocument/2006/relationships/image" Target="../media/image1680.png"/><Relationship Id="rId432" Type="http://schemas.openxmlformats.org/officeDocument/2006/relationships/customXml" Target="../ink/ink6871.xml"/><Relationship Id="rId474" Type="http://schemas.openxmlformats.org/officeDocument/2006/relationships/customXml" Target="../ink/ink6892.xml"/><Relationship Id="rId127" Type="http://schemas.openxmlformats.org/officeDocument/2006/relationships/image" Target="../media/image1495.png"/><Relationship Id="rId10" Type="http://schemas.openxmlformats.org/officeDocument/2006/relationships/customXml" Target="../ink/ink6660.xml"/><Relationship Id="rId31" Type="http://schemas.openxmlformats.org/officeDocument/2006/relationships/image" Target="../media/image1383.png"/><Relationship Id="rId52" Type="http://schemas.openxmlformats.org/officeDocument/2006/relationships/customXml" Target="../ink/ink6681.xml"/><Relationship Id="rId73" Type="http://schemas.openxmlformats.org/officeDocument/2006/relationships/image" Target="../media/image1415.png"/><Relationship Id="rId94" Type="http://schemas.openxmlformats.org/officeDocument/2006/relationships/customXml" Target="../ink/ink6702.xml"/><Relationship Id="rId148" Type="http://schemas.openxmlformats.org/officeDocument/2006/relationships/customXml" Target="../ink/ink6729.xml"/><Relationship Id="rId169" Type="http://schemas.openxmlformats.org/officeDocument/2006/relationships/image" Target="../media/image1555.png"/><Relationship Id="rId334" Type="http://schemas.openxmlformats.org/officeDocument/2006/relationships/customXml" Target="../ink/ink6822.xml"/><Relationship Id="rId355" Type="http://schemas.openxmlformats.org/officeDocument/2006/relationships/image" Target="../media/image1839.png"/><Relationship Id="rId376" Type="http://schemas.openxmlformats.org/officeDocument/2006/relationships/customXml" Target="../ink/ink6843.xml"/><Relationship Id="rId397" Type="http://schemas.openxmlformats.org/officeDocument/2006/relationships/image" Target="../media/image1964.png"/><Relationship Id="rId4" Type="http://schemas.openxmlformats.org/officeDocument/2006/relationships/customXml" Target="../ink/ink6657.xml"/><Relationship Id="rId180" Type="http://schemas.openxmlformats.org/officeDocument/2006/relationships/customXml" Target="../ink/ink6745.xml"/><Relationship Id="rId215" Type="http://schemas.openxmlformats.org/officeDocument/2006/relationships/image" Target="../media/image1626.png"/><Relationship Id="rId236" Type="http://schemas.openxmlformats.org/officeDocument/2006/relationships/customXml" Target="../ink/ink6773.xml"/><Relationship Id="rId257" Type="http://schemas.openxmlformats.org/officeDocument/2006/relationships/image" Target="../media/image1675.png"/><Relationship Id="rId278" Type="http://schemas.openxmlformats.org/officeDocument/2006/relationships/customXml" Target="../ink/ink6794.xml"/><Relationship Id="rId401" Type="http://schemas.openxmlformats.org/officeDocument/2006/relationships/image" Target="../media/image1966.png"/><Relationship Id="rId422" Type="http://schemas.openxmlformats.org/officeDocument/2006/relationships/customXml" Target="../ink/ink6866.xml"/><Relationship Id="rId443" Type="http://schemas.openxmlformats.org/officeDocument/2006/relationships/image" Target="../media/image1987.png"/><Relationship Id="rId464" Type="http://schemas.openxmlformats.org/officeDocument/2006/relationships/customXml" Target="../ink/ink6887.xml"/><Relationship Id="rId303" Type="http://schemas.openxmlformats.org/officeDocument/2006/relationships/image" Target="../media/image1742.png"/><Relationship Id="rId485" Type="http://schemas.openxmlformats.org/officeDocument/2006/relationships/image" Target="../media/image2023.png"/><Relationship Id="rId42" Type="http://schemas.openxmlformats.org/officeDocument/2006/relationships/customXml" Target="../ink/ink6676.xml"/><Relationship Id="rId84" Type="http://schemas.openxmlformats.org/officeDocument/2006/relationships/customXml" Target="../ink/ink6697.xml"/><Relationship Id="rId138" Type="http://schemas.openxmlformats.org/officeDocument/2006/relationships/customXml" Target="../ink/ink6724.xml"/><Relationship Id="rId345" Type="http://schemas.openxmlformats.org/officeDocument/2006/relationships/image" Target="../media/image1819.png"/><Relationship Id="rId387" Type="http://schemas.openxmlformats.org/officeDocument/2006/relationships/image" Target="../media/image1959.png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412" Type="http://schemas.openxmlformats.org/officeDocument/2006/relationships/customXml" Target="../ink/ink6861.xml"/><Relationship Id="rId107" Type="http://schemas.openxmlformats.org/officeDocument/2006/relationships/image" Target="../media/image1486.png"/><Relationship Id="rId289" Type="http://schemas.openxmlformats.org/officeDocument/2006/relationships/image" Target="../media/image1736.png"/><Relationship Id="rId454" Type="http://schemas.openxmlformats.org/officeDocument/2006/relationships/customXml" Target="../ink/ink6882.xml"/><Relationship Id="rId496" Type="http://schemas.openxmlformats.org/officeDocument/2006/relationships/customXml" Target="../ink/ink6903.xml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6812.xml"/><Relationship Id="rId356" Type="http://schemas.openxmlformats.org/officeDocument/2006/relationships/customXml" Target="../ink/ink6833.xml"/><Relationship Id="rId398" Type="http://schemas.openxmlformats.org/officeDocument/2006/relationships/customXml" Target="../ink/ink6854.xml"/><Relationship Id="rId95" Type="http://schemas.openxmlformats.org/officeDocument/2006/relationships/image" Target="../media/image1480.png"/><Relationship Id="rId160" Type="http://schemas.openxmlformats.org/officeDocument/2006/relationships/customXml" Target="../ink/ink6735.xml"/><Relationship Id="rId216" Type="http://schemas.openxmlformats.org/officeDocument/2006/relationships/customXml" Target="../ink/ink6763.xml"/><Relationship Id="rId423" Type="http://schemas.openxmlformats.org/officeDocument/2006/relationships/image" Target="../media/image1977.png"/><Relationship Id="rId258" Type="http://schemas.openxmlformats.org/officeDocument/2006/relationships/customXml" Target="../ink/ink6784.xml"/><Relationship Id="rId465" Type="http://schemas.openxmlformats.org/officeDocument/2006/relationships/image" Target="../media/image1996.png"/><Relationship Id="rId22" Type="http://schemas.openxmlformats.org/officeDocument/2006/relationships/customXml" Target="../ink/ink6666.xml"/><Relationship Id="rId64" Type="http://schemas.openxmlformats.org/officeDocument/2006/relationships/customXml" Target="../ink/ink6687.xml"/><Relationship Id="rId118" Type="http://schemas.openxmlformats.org/officeDocument/2006/relationships/customXml" Target="../ink/ink6714.xml"/><Relationship Id="rId325" Type="http://schemas.openxmlformats.org/officeDocument/2006/relationships/image" Target="../media/image1809.png"/><Relationship Id="rId367" Type="http://schemas.openxmlformats.org/officeDocument/2006/relationships/image" Target="../media/image1844.png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434" Type="http://schemas.openxmlformats.org/officeDocument/2006/relationships/customXml" Target="../ink/ink6872.xml"/><Relationship Id="rId476" Type="http://schemas.openxmlformats.org/officeDocument/2006/relationships/customXml" Target="../ink/ink6893.xml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6795.xml"/><Relationship Id="rId336" Type="http://schemas.openxmlformats.org/officeDocument/2006/relationships/customXml" Target="../ink/ink6823.xml"/><Relationship Id="rId501" Type="http://schemas.openxmlformats.org/officeDocument/2006/relationships/image" Target="../media/image2050.png"/><Relationship Id="rId75" Type="http://schemas.openxmlformats.org/officeDocument/2006/relationships/image" Target="../media/image1416.png"/><Relationship Id="rId140" Type="http://schemas.openxmlformats.org/officeDocument/2006/relationships/customXml" Target="../ink/ink6725.xml"/><Relationship Id="rId182" Type="http://schemas.openxmlformats.org/officeDocument/2006/relationships/customXml" Target="../ink/ink6746.xml"/><Relationship Id="rId378" Type="http://schemas.openxmlformats.org/officeDocument/2006/relationships/customXml" Target="../ink/ink6844.xml"/><Relationship Id="rId403" Type="http://schemas.openxmlformats.org/officeDocument/2006/relationships/image" Target="../media/image1967.png"/><Relationship Id="rId6" Type="http://schemas.openxmlformats.org/officeDocument/2006/relationships/customXml" Target="../ink/ink6658.xml"/><Relationship Id="rId238" Type="http://schemas.openxmlformats.org/officeDocument/2006/relationships/customXml" Target="../ink/ink6774.xml"/><Relationship Id="rId445" Type="http://schemas.openxmlformats.org/officeDocument/2006/relationships/image" Target="../media/image1988.png"/><Relationship Id="rId487" Type="http://schemas.openxmlformats.org/officeDocument/2006/relationships/image" Target="../media/image2024.png"/><Relationship Id="rId291" Type="http://schemas.openxmlformats.org/officeDocument/2006/relationships/image" Target="../media/image1737.png"/><Relationship Id="rId305" Type="http://schemas.openxmlformats.org/officeDocument/2006/relationships/image" Target="../media/image1743.png"/><Relationship Id="rId347" Type="http://schemas.openxmlformats.org/officeDocument/2006/relationships/image" Target="../media/image1836.png"/><Relationship Id="rId44" Type="http://schemas.openxmlformats.org/officeDocument/2006/relationships/customXml" Target="../ink/ink6677.xml"/><Relationship Id="rId86" Type="http://schemas.openxmlformats.org/officeDocument/2006/relationships/customXml" Target="../ink/ink6698.xml"/><Relationship Id="rId151" Type="http://schemas.openxmlformats.org/officeDocument/2006/relationships/image" Target="../media/image1507.png"/><Relationship Id="rId389" Type="http://schemas.openxmlformats.org/officeDocument/2006/relationships/image" Target="../media/image1960.png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414" Type="http://schemas.openxmlformats.org/officeDocument/2006/relationships/customXml" Target="../ink/ink6862.xml"/><Relationship Id="rId456" Type="http://schemas.openxmlformats.org/officeDocument/2006/relationships/customXml" Target="../ink/ink6883.xml"/><Relationship Id="rId498" Type="http://schemas.openxmlformats.org/officeDocument/2006/relationships/customXml" Target="../ink/ink6904.xml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6785.xml"/><Relationship Id="rId316" Type="http://schemas.openxmlformats.org/officeDocument/2006/relationships/customXml" Target="../ink/ink6813.xml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6715.xml"/><Relationship Id="rId358" Type="http://schemas.openxmlformats.org/officeDocument/2006/relationships/customXml" Target="../ink/ink6834.xml"/><Relationship Id="rId162" Type="http://schemas.openxmlformats.org/officeDocument/2006/relationships/customXml" Target="../ink/ink6736.xml"/><Relationship Id="rId218" Type="http://schemas.openxmlformats.org/officeDocument/2006/relationships/customXml" Target="../ink/ink6764.xml"/><Relationship Id="rId425" Type="http://schemas.openxmlformats.org/officeDocument/2006/relationships/image" Target="../media/image1978.png"/><Relationship Id="rId467" Type="http://schemas.openxmlformats.org/officeDocument/2006/relationships/image" Target="../media/image2014.png"/><Relationship Id="rId271" Type="http://schemas.openxmlformats.org/officeDocument/2006/relationships/image" Target="../media/image1682.png"/><Relationship Id="rId24" Type="http://schemas.openxmlformats.org/officeDocument/2006/relationships/customXml" Target="../ink/ink6667.xml"/><Relationship Id="rId66" Type="http://schemas.openxmlformats.org/officeDocument/2006/relationships/customXml" Target="../ink/ink6688.xml"/><Relationship Id="rId131" Type="http://schemas.openxmlformats.org/officeDocument/2006/relationships/image" Target="../media/image1497.png"/><Relationship Id="rId327" Type="http://schemas.openxmlformats.org/officeDocument/2006/relationships/image" Target="../media/image1810.png"/><Relationship Id="rId369" Type="http://schemas.openxmlformats.org/officeDocument/2006/relationships/image" Target="../media/image1845.png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380" Type="http://schemas.openxmlformats.org/officeDocument/2006/relationships/customXml" Target="../ink/ink6845.xml"/><Relationship Id="rId436" Type="http://schemas.openxmlformats.org/officeDocument/2006/relationships/customXml" Target="../ink/ink6873.xml"/><Relationship Id="rId240" Type="http://schemas.openxmlformats.org/officeDocument/2006/relationships/customXml" Target="../ink/ink6775.xml"/><Relationship Id="rId478" Type="http://schemas.openxmlformats.org/officeDocument/2006/relationships/customXml" Target="../ink/ink6894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6705.xml"/><Relationship Id="rId282" Type="http://schemas.openxmlformats.org/officeDocument/2006/relationships/customXml" Target="../ink/ink6796.xml"/><Relationship Id="rId338" Type="http://schemas.openxmlformats.org/officeDocument/2006/relationships/customXml" Target="../ink/ink6824.xml"/><Relationship Id="rId503" Type="http://schemas.openxmlformats.org/officeDocument/2006/relationships/image" Target="../media/image2051.png"/><Relationship Id="rId8" Type="http://schemas.openxmlformats.org/officeDocument/2006/relationships/customXml" Target="../ink/ink6659.xml"/><Relationship Id="rId142" Type="http://schemas.openxmlformats.org/officeDocument/2006/relationships/customXml" Target="../ink/ink6726.xml"/><Relationship Id="rId184" Type="http://schemas.openxmlformats.org/officeDocument/2006/relationships/customXml" Target="../ink/ink6747.xml"/><Relationship Id="rId391" Type="http://schemas.openxmlformats.org/officeDocument/2006/relationships/image" Target="../media/image1961.png"/><Relationship Id="rId405" Type="http://schemas.openxmlformats.org/officeDocument/2006/relationships/image" Target="../media/image1968.png"/><Relationship Id="rId447" Type="http://schemas.openxmlformats.org/officeDocument/2006/relationships/image" Target="../media/image1989.png"/><Relationship Id="rId251" Type="http://schemas.openxmlformats.org/officeDocument/2006/relationships/image" Target="../media/image1672.png"/><Relationship Id="rId489" Type="http://schemas.openxmlformats.org/officeDocument/2006/relationships/image" Target="../media/image2025.png"/><Relationship Id="rId46" Type="http://schemas.openxmlformats.org/officeDocument/2006/relationships/customXml" Target="../ink/ink6678.xml"/><Relationship Id="rId293" Type="http://schemas.openxmlformats.org/officeDocument/2006/relationships/image" Target="../media/image1738.png"/><Relationship Id="rId307" Type="http://schemas.openxmlformats.org/officeDocument/2006/relationships/image" Target="../media/image1744.png"/><Relationship Id="rId349" Type="http://schemas.openxmlformats.org/officeDocument/2006/relationships/image" Target="../media/image1837.png"/><Relationship Id="rId88" Type="http://schemas.openxmlformats.org/officeDocument/2006/relationships/customXml" Target="../ink/ink6699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6835.xml"/><Relationship Id="rId416" Type="http://schemas.openxmlformats.org/officeDocument/2006/relationships/customXml" Target="../ink/ink6863.xml"/><Relationship Id="rId220" Type="http://schemas.openxmlformats.org/officeDocument/2006/relationships/customXml" Target="../ink/ink6765.xml"/><Relationship Id="rId458" Type="http://schemas.openxmlformats.org/officeDocument/2006/relationships/customXml" Target="../ink/ink6884.xml"/><Relationship Id="rId15" Type="http://schemas.openxmlformats.org/officeDocument/2006/relationships/image" Target="../media/image1375.png"/><Relationship Id="rId57" Type="http://schemas.openxmlformats.org/officeDocument/2006/relationships/image" Target="../media/image1396.png"/><Relationship Id="rId262" Type="http://schemas.openxmlformats.org/officeDocument/2006/relationships/customXml" Target="../ink/ink6786.xml"/><Relationship Id="rId318" Type="http://schemas.openxmlformats.org/officeDocument/2006/relationships/customXml" Target="../ink/ink6814.xml"/><Relationship Id="rId99" Type="http://schemas.openxmlformats.org/officeDocument/2006/relationships/image" Target="../media/image1482.png"/><Relationship Id="rId122" Type="http://schemas.openxmlformats.org/officeDocument/2006/relationships/customXml" Target="../ink/ink6716.xml"/><Relationship Id="rId164" Type="http://schemas.openxmlformats.org/officeDocument/2006/relationships/customXml" Target="../ink/ink6737.xml"/><Relationship Id="rId371" Type="http://schemas.openxmlformats.org/officeDocument/2006/relationships/image" Target="../media/image1846.png"/><Relationship Id="rId427" Type="http://schemas.openxmlformats.org/officeDocument/2006/relationships/image" Target="../media/image1979.png"/><Relationship Id="rId469" Type="http://schemas.openxmlformats.org/officeDocument/2006/relationships/image" Target="../media/image2015.png"/><Relationship Id="rId26" Type="http://schemas.openxmlformats.org/officeDocument/2006/relationships/customXml" Target="../ink/ink6668.xml"/><Relationship Id="rId231" Type="http://schemas.openxmlformats.org/officeDocument/2006/relationships/image" Target="../media/image1634.png"/><Relationship Id="rId273" Type="http://schemas.openxmlformats.org/officeDocument/2006/relationships/image" Target="../media/image1683.png"/><Relationship Id="rId329" Type="http://schemas.openxmlformats.org/officeDocument/2006/relationships/image" Target="../media/image1811.png"/><Relationship Id="rId480" Type="http://schemas.openxmlformats.org/officeDocument/2006/relationships/customXml" Target="../ink/ink6895.xml"/><Relationship Id="rId68" Type="http://schemas.openxmlformats.org/officeDocument/2006/relationships/customXml" Target="../ink/ink6689.xml"/><Relationship Id="rId133" Type="http://schemas.openxmlformats.org/officeDocument/2006/relationships/image" Target="../media/image1498.png"/><Relationship Id="rId175" Type="http://schemas.openxmlformats.org/officeDocument/2006/relationships/image" Target="../media/image1558.png"/><Relationship Id="rId340" Type="http://schemas.openxmlformats.org/officeDocument/2006/relationships/customXml" Target="../ink/ink6825.xml"/><Relationship Id="rId200" Type="http://schemas.openxmlformats.org/officeDocument/2006/relationships/customXml" Target="../ink/ink6755.xml"/><Relationship Id="rId382" Type="http://schemas.openxmlformats.org/officeDocument/2006/relationships/customXml" Target="../ink/ink6846.xml"/><Relationship Id="rId438" Type="http://schemas.openxmlformats.org/officeDocument/2006/relationships/customXml" Target="../ink/ink6874.xml"/><Relationship Id="rId242" Type="http://schemas.openxmlformats.org/officeDocument/2006/relationships/customXml" Target="../ink/ink6776.xml"/><Relationship Id="rId284" Type="http://schemas.openxmlformats.org/officeDocument/2006/relationships/customXml" Target="../ink/ink6797.xml"/><Relationship Id="rId491" Type="http://schemas.openxmlformats.org/officeDocument/2006/relationships/image" Target="../media/image2026.png"/><Relationship Id="rId37" Type="http://schemas.openxmlformats.org/officeDocument/2006/relationships/image" Target="../media/image1386.png"/><Relationship Id="rId79" Type="http://schemas.openxmlformats.org/officeDocument/2006/relationships/image" Target="../media/image1472.png"/><Relationship Id="rId102" Type="http://schemas.openxmlformats.org/officeDocument/2006/relationships/customXml" Target="../ink/ink6706.xml"/><Relationship Id="rId144" Type="http://schemas.openxmlformats.org/officeDocument/2006/relationships/customXml" Target="../ink/ink6727.xml"/><Relationship Id="rId90" Type="http://schemas.openxmlformats.org/officeDocument/2006/relationships/customXml" Target="../ink/ink6700.xml"/><Relationship Id="rId186" Type="http://schemas.openxmlformats.org/officeDocument/2006/relationships/customXml" Target="../ink/ink6748.xml"/><Relationship Id="rId351" Type="http://schemas.openxmlformats.org/officeDocument/2006/relationships/image" Target="../media/image1822.png"/><Relationship Id="rId393" Type="http://schemas.openxmlformats.org/officeDocument/2006/relationships/image" Target="../media/image1962.png"/><Relationship Id="rId407" Type="http://schemas.openxmlformats.org/officeDocument/2006/relationships/image" Target="../media/image1969.png"/><Relationship Id="rId449" Type="http://schemas.openxmlformats.org/officeDocument/2006/relationships/image" Target="../media/image1990.png"/><Relationship Id="rId211" Type="http://schemas.openxmlformats.org/officeDocument/2006/relationships/image" Target="../media/image1625.png"/><Relationship Id="rId253" Type="http://schemas.openxmlformats.org/officeDocument/2006/relationships/image" Target="../media/image1673.png"/><Relationship Id="rId295" Type="http://schemas.openxmlformats.org/officeDocument/2006/relationships/image" Target="../media/image1739.png"/><Relationship Id="rId309" Type="http://schemas.openxmlformats.org/officeDocument/2006/relationships/image" Target="../media/image1745.png"/><Relationship Id="rId460" Type="http://schemas.openxmlformats.org/officeDocument/2006/relationships/customXml" Target="../ink/ink6885.xml"/><Relationship Id="rId48" Type="http://schemas.openxmlformats.org/officeDocument/2006/relationships/customXml" Target="../ink/ink6679.xml"/><Relationship Id="rId113" Type="http://schemas.openxmlformats.org/officeDocument/2006/relationships/image" Target="../media/image1488.png"/><Relationship Id="rId320" Type="http://schemas.openxmlformats.org/officeDocument/2006/relationships/customXml" Target="../ink/ink6815.xml"/><Relationship Id="rId155" Type="http://schemas.openxmlformats.org/officeDocument/2006/relationships/image" Target="../media/image1509.png"/><Relationship Id="rId197" Type="http://schemas.openxmlformats.org/officeDocument/2006/relationships/image" Target="../media/image1569.png"/><Relationship Id="rId362" Type="http://schemas.openxmlformats.org/officeDocument/2006/relationships/customXml" Target="../ink/ink6836.xml"/><Relationship Id="rId418" Type="http://schemas.openxmlformats.org/officeDocument/2006/relationships/customXml" Target="../ink/ink6864.xml"/><Relationship Id="rId222" Type="http://schemas.openxmlformats.org/officeDocument/2006/relationships/customXml" Target="../ink/ink6766.xml"/><Relationship Id="rId264" Type="http://schemas.openxmlformats.org/officeDocument/2006/relationships/customXml" Target="../ink/ink6787.xml"/><Relationship Id="rId471" Type="http://schemas.openxmlformats.org/officeDocument/2006/relationships/image" Target="../media/image2016.png"/><Relationship Id="rId17" Type="http://schemas.openxmlformats.org/officeDocument/2006/relationships/image" Target="../media/image1376.png"/><Relationship Id="rId59" Type="http://schemas.openxmlformats.org/officeDocument/2006/relationships/image" Target="../media/image1397.png"/><Relationship Id="rId124" Type="http://schemas.openxmlformats.org/officeDocument/2006/relationships/customXml" Target="../ink/ink6717.xml"/><Relationship Id="rId70" Type="http://schemas.openxmlformats.org/officeDocument/2006/relationships/customXml" Target="../ink/ink6690.xml"/><Relationship Id="rId166" Type="http://schemas.openxmlformats.org/officeDocument/2006/relationships/customXml" Target="../ink/ink6738.xml"/><Relationship Id="rId331" Type="http://schemas.openxmlformats.org/officeDocument/2006/relationships/image" Target="../media/image1812.png"/><Relationship Id="rId373" Type="http://schemas.openxmlformats.org/officeDocument/2006/relationships/image" Target="../media/image1847.png"/><Relationship Id="rId429" Type="http://schemas.openxmlformats.org/officeDocument/2006/relationships/image" Target="../media/image1980.png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635.png"/><Relationship Id="rId440" Type="http://schemas.openxmlformats.org/officeDocument/2006/relationships/customXml" Target="../ink/ink6875.xml"/><Relationship Id="rId28" Type="http://schemas.openxmlformats.org/officeDocument/2006/relationships/customXml" Target="../ink/ink6669.xml"/><Relationship Id="rId275" Type="http://schemas.openxmlformats.org/officeDocument/2006/relationships/image" Target="../media/image1684.png"/><Relationship Id="rId300" Type="http://schemas.openxmlformats.org/officeDocument/2006/relationships/customXml" Target="../ink/ink6805.xml"/><Relationship Id="rId482" Type="http://schemas.openxmlformats.org/officeDocument/2006/relationships/customXml" Target="../ink/ink6896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77" Type="http://schemas.openxmlformats.org/officeDocument/2006/relationships/image" Target="../media/image1559.png"/><Relationship Id="rId342" Type="http://schemas.openxmlformats.org/officeDocument/2006/relationships/customXml" Target="../ink/ink6826.xml"/><Relationship Id="rId384" Type="http://schemas.openxmlformats.org/officeDocument/2006/relationships/customXml" Target="../ink/ink6847.xml"/><Relationship Id="rId202" Type="http://schemas.openxmlformats.org/officeDocument/2006/relationships/customXml" Target="../ink/ink6756.xml"/><Relationship Id="rId244" Type="http://schemas.openxmlformats.org/officeDocument/2006/relationships/customXml" Target="../ink/ink6777.xml"/><Relationship Id="rId39" Type="http://schemas.openxmlformats.org/officeDocument/2006/relationships/image" Target="../media/image1387.png"/><Relationship Id="rId286" Type="http://schemas.openxmlformats.org/officeDocument/2006/relationships/customXml" Target="../ink/ink6798.xml"/><Relationship Id="rId451" Type="http://schemas.openxmlformats.org/officeDocument/2006/relationships/image" Target="../media/image1991.png"/><Relationship Id="rId493" Type="http://schemas.openxmlformats.org/officeDocument/2006/relationships/image" Target="../media/image2010.png"/><Relationship Id="rId50" Type="http://schemas.openxmlformats.org/officeDocument/2006/relationships/customXml" Target="../ink/ink6680.xml"/><Relationship Id="rId104" Type="http://schemas.openxmlformats.org/officeDocument/2006/relationships/customXml" Target="../ink/ink6707.xml"/><Relationship Id="rId146" Type="http://schemas.openxmlformats.org/officeDocument/2006/relationships/customXml" Target="../ink/ink6728.xml"/><Relationship Id="rId188" Type="http://schemas.openxmlformats.org/officeDocument/2006/relationships/customXml" Target="../ink/ink6749.xml"/><Relationship Id="rId311" Type="http://schemas.openxmlformats.org/officeDocument/2006/relationships/image" Target="../media/image1746.png"/><Relationship Id="rId353" Type="http://schemas.openxmlformats.org/officeDocument/2006/relationships/image" Target="../media/image1838.png"/><Relationship Id="rId395" Type="http://schemas.openxmlformats.org/officeDocument/2006/relationships/image" Target="../media/image1963.png"/><Relationship Id="rId409" Type="http://schemas.openxmlformats.org/officeDocument/2006/relationships/image" Target="../media/image1970.png"/><Relationship Id="rId92" Type="http://schemas.openxmlformats.org/officeDocument/2006/relationships/customXml" Target="../ink/ink6701.xml"/><Relationship Id="rId213" Type="http://schemas.openxmlformats.org/officeDocument/2006/relationships/image" Target="../media/image1606.png"/><Relationship Id="rId420" Type="http://schemas.openxmlformats.org/officeDocument/2006/relationships/customXml" Target="../ink/ink6865.xml"/><Relationship Id="rId255" Type="http://schemas.openxmlformats.org/officeDocument/2006/relationships/image" Target="../media/image1674.png"/><Relationship Id="rId297" Type="http://schemas.openxmlformats.org/officeDocument/2006/relationships/image" Target="../media/image1740.png"/><Relationship Id="rId462" Type="http://schemas.openxmlformats.org/officeDocument/2006/relationships/customXml" Target="../ink/ink6886.xml"/><Relationship Id="rId115" Type="http://schemas.openxmlformats.org/officeDocument/2006/relationships/image" Target="../media/image1489.png"/><Relationship Id="rId157" Type="http://schemas.openxmlformats.org/officeDocument/2006/relationships/image" Target="../media/image1510.png"/><Relationship Id="rId322" Type="http://schemas.openxmlformats.org/officeDocument/2006/relationships/customXml" Target="../ink/ink6816.xml"/><Relationship Id="rId364" Type="http://schemas.openxmlformats.org/officeDocument/2006/relationships/customXml" Target="../ink/ink6837.xml"/><Relationship Id="rId61" Type="http://schemas.openxmlformats.org/officeDocument/2006/relationships/image" Target="../media/image1398.png"/><Relationship Id="rId199" Type="http://schemas.openxmlformats.org/officeDocument/2006/relationships/image" Target="../media/image1570.png"/><Relationship Id="rId19" Type="http://schemas.openxmlformats.org/officeDocument/2006/relationships/image" Target="../media/image1377.png"/><Relationship Id="rId224" Type="http://schemas.openxmlformats.org/officeDocument/2006/relationships/customXml" Target="../ink/ink6767.xml"/><Relationship Id="rId266" Type="http://schemas.openxmlformats.org/officeDocument/2006/relationships/customXml" Target="../ink/ink6788.xml"/><Relationship Id="rId431" Type="http://schemas.openxmlformats.org/officeDocument/2006/relationships/image" Target="../media/image1981.png"/><Relationship Id="rId473" Type="http://schemas.openxmlformats.org/officeDocument/2006/relationships/image" Target="../media/image2017.png"/><Relationship Id="rId30" Type="http://schemas.openxmlformats.org/officeDocument/2006/relationships/customXml" Target="../ink/ink6670.xml"/><Relationship Id="rId126" Type="http://schemas.openxmlformats.org/officeDocument/2006/relationships/customXml" Target="../ink/ink6718.xml"/><Relationship Id="rId168" Type="http://schemas.openxmlformats.org/officeDocument/2006/relationships/customXml" Target="../ink/ink6739.xml"/><Relationship Id="rId333" Type="http://schemas.openxmlformats.org/officeDocument/2006/relationships/image" Target="../media/image1813.png"/><Relationship Id="rId72" Type="http://schemas.openxmlformats.org/officeDocument/2006/relationships/customXml" Target="../ink/ink6691.xml"/><Relationship Id="rId375" Type="http://schemas.openxmlformats.org/officeDocument/2006/relationships/image" Target="../media/image1848.png"/><Relationship Id="rId3" Type="http://schemas.openxmlformats.org/officeDocument/2006/relationships/image" Target="../media/image1.png"/><Relationship Id="rId235" Type="http://schemas.openxmlformats.org/officeDocument/2006/relationships/image" Target="../media/image1636.png"/><Relationship Id="rId277" Type="http://schemas.openxmlformats.org/officeDocument/2006/relationships/image" Target="../media/image1685.png"/><Relationship Id="rId400" Type="http://schemas.openxmlformats.org/officeDocument/2006/relationships/customXml" Target="../ink/ink6855.xml"/><Relationship Id="rId442" Type="http://schemas.openxmlformats.org/officeDocument/2006/relationships/customXml" Target="../ink/ink6876.xml"/><Relationship Id="rId484" Type="http://schemas.openxmlformats.org/officeDocument/2006/relationships/customXml" Target="../ink/ink6897.xml"/><Relationship Id="rId137" Type="http://schemas.openxmlformats.org/officeDocument/2006/relationships/image" Target="../media/image1500.png"/><Relationship Id="rId302" Type="http://schemas.openxmlformats.org/officeDocument/2006/relationships/customXml" Target="../ink/ink6806.xml"/><Relationship Id="rId344" Type="http://schemas.openxmlformats.org/officeDocument/2006/relationships/customXml" Target="../ink/ink6827.xml"/><Relationship Id="rId41" Type="http://schemas.openxmlformats.org/officeDocument/2006/relationships/image" Target="../media/image1388.png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86" Type="http://schemas.openxmlformats.org/officeDocument/2006/relationships/customXml" Target="../ink/ink6848.xml"/><Relationship Id="rId190" Type="http://schemas.openxmlformats.org/officeDocument/2006/relationships/customXml" Target="../ink/ink6750.xml"/><Relationship Id="rId204" Type="http://schemas.openxmlformats.org/officeDocument/2006/relationships/customXml" Target="../ink/ink6757.xml"/><Relationship Id="rId246" Type="http://schemas.openxmlformats.org/officeDocument/2006/relationships/customXml" Target="../ink/ink6778.xml"/><Relationship Id="rId288" Type="http://schemas.openxmlformats.org/officeDocument/2006/relationships/customXml" Target="../ink/ink6799.xml"/><Relationship Id="rId411" Type="http://schemas.openxmlformats.org/officeDocument/2006/relationships/image" Target="../media/image1971.png"/><Relationship Id="rId453" Type="http://schemas.openxmlformats.org/officeDocument/2006/relationships/image" Target="../media/image1992.png"/><Relationship Id="rId106" Type="http://schemas.openxmlformats.org/officeDocument/2006/relationships/customXml" Target="../ink/ink6708.xml"/><Relationship Id="rId313" Type="http://schemas.openxmlformats.org/officeDocument/2006/relationships/image" Target="../media/image1747.png"/><Relationship Id="rId495" Type="http://schemas.openxmlformats.org/officeDocument/2006/relationships/image" Target="../media/image2027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1" Type="http://schemas.openxmlformats.org/officeDocument/2006/relationships/image" Target="../media/image1378.png"/><Relationship Id="rId324" Type="http://schemas.openxmlformats.org/officeDocument/2006/relationships/customXml" Target="../ink/ink7067.xml"/><Relationship Id="rId531" Type="http://schemas.openxmlformats.org/officeDocument/2006/relationships/image" Target="../media/image2066.png"/><Relationship Id="rId170" Type="http://schemas.openxmlformats.org/officeDocument/2006/relationships/customXml" Target="../ink/ink6990.xml"/><Relationship Id="rId268" Type="http://schemas.openxmlformats.org/officeDocument/2006/relationships/customXml" Target="../ink/ink7039.xml"/><Relationship Id="rId475" Type="http://schemas.openxmlformats.org/officeDocument/2006/relationships/image" Target="../media/image2018.png"/><Relationship Id="rId32" Type="http://schemas.openxmlformats.org/officeDocument/2006/relationships/customXml" Target="../ink/ink6921.xml"/><Relationship Id="rId128" Type="http://schemas.openxmlformats.org/officeDocument/2006/relationships/customXml" Target="../ink/ink6969.xml"/><Relationship Id="rId335" Type="http://schemas.openxmlformats.org/officeDocument/2006/relationships/image" Target="../media/image1814.png"/><Relationship Id="rId542" Type="http://schemas.openxmlformats.org/officeDocument/2006/relationships/customXml" Target="../ink/ink7176.xml"/><Relationship Id="rId181" Type="http://schemas.openxmlformats.org/officeDocument/2006/relationships/image" Target="../media/image1561.png"/><Relationship Id="rId402" Type="http://schemas.openxmlformats.org/officeDocument/2006/relationships/customXml" Target="../ink/ink7106.xml"/><Relationship Id="rId279" Type="http://schemas.openxmlformats.org/officeDocument/2006/relationships/image" Target="../media/image1686.png"/><Relationship Id="rId486" Type="http://schemas.openxmlformats.org/officeDocument/2006/relationships/customXml" Target="../ink/ink7148.xml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346" Type="http://schemas.openxmlformats.org/officeDocument/2006/relationships/customXml" Target="../ink/ink7078.xml"/><Relationship Id="rId553" Type="http://schemas.openxmlformats.org/officeDocument/2006/relationships/image" Target="../media/image2077.png"/><Relationship Id="rId192" Type="http://schemas.openxmlformats.org/officeDocument/2006/relationships/customXml" Target="../ink/ink7001.xml"/><Relationship Id="rId206" Type="http://schemas.openxmlformats.org/officeDocument/2006/relationships/customXml" Target="../ink/ink7008.xml"/><Relationship Id="rId413" Type="http://schemas.openxmlformats.org/officeDocument/2006/relationships/image" Target="../media/image1972.png"/><Relationship Id="rId497" Type="http://schemas.openxmlformats.org/officeDocument/2006/relationships/image" Target="../media/image2028.png"/><Relationship Id="rId357" Type="http://schemas.openxmlformats.org/officeDocument/2006/relationships/image" Target="../media/image1840.png"/><Relationship Id="rId54" Type="http://schemas.openxmlformats.org/officeDocument/2006/relationships/customXml" Target="../ink/ink6932.xml"/><Relationship Id="rId217" Type="http://schemas.openxmlformats.org/officeDocument/2006/relationships/image" Target="../media/image1627.png"/><Relationship Id="rId564" Type="http://schemas.openxmlformats.org/officeDocument/2006/relationships/customXml" Target="../ink/ink7187.xml"/><Relationship Id="rId424" Type="http://schemas.openxmlformats.org/officeDocument/2006/relationships/customXml" Target="../ink/ink7117.xml"/><Relationship Id="rId270" Type="http://schemas.openxmlformats.org/officeDocument/2006/relationships/customXml" Target="../ink/ink7040.xml"/><Relationship Id="rId65" Type="http://schemas.openxmlformats.org/officeDocument/2006/relationships/image" Target="../media/image1411.png"/><Relationship Id="rId130" Type="http://schemas.openxmlformats.org/officeDocument/2006/relationships/customXml" Target="../ink/ink6970.xml"/><Relationship Id="rId368" Type="http://schemas.openxmlformats.org/officeDocument/2006/relationships/customXml" Target="../ink/ink7089.xml"/><Relationship Id="rId575" Type="http://schemas.openxmlformats.org/officeDocument/2006/relationships/image" Target="../media/image2088.png"/><Relationship Id="rId228" Type="http://schemas.openxmlformats.org/officeDocument/2006/relationships/customXml" Target="../ink/ink7019.xml"/><Relationship Id="rId435" Type="http://schemas.openxmlformats.org/officeDocument/2006/relationships/image" Target="../media/image1983.png"/><Relationship Id="rId281" Type="http://schemas.openxmlformats.org/officeDocument/2006/relationships/image" Target="../media/image1732.png"/><Relationship Id="rId502" Type="http://schemas.openxmlformats.org/officeDocument/2006/relationships/customXml" Target="../ink/ink7156.xml"/><Relationship Id="rId76" Type="http://schemas.openxmlformats.org/officeDocument/2006/relationships/customXml" Target="../ink/ink6943.xml"/><Relationship Id="rId141" Type="http://schemas.openxmlformats.org/officeDocument/2006/relationships/image" Target="../media/image1502.png"/><Relationship Id="rId379" Type="http://schemas.openxmlformats.org/officeDocument/2006/relationships/image" Target="../media/image1872.png"/><Relationship Id="rId586" Type="http://schemas.openxmlformats.org/officeDocument/2006/relationships/customXml" Target="../ink/ink7198.xml"/><Relationship Id="rId7" Type="http://schemas.openxmlformats.org/officeDocument/2006/relationships/image" Target="../media/image1371.png"/><Relationship Id="rId239" Type="http://schemas.openxmlformats.org/officeDocument/2006/relationships/image" Target="../media/image1638.png"/><Relationship Id="rId446" Type="http://schemas.openxmlformats.org/officeDocument/2006/relationships/customXml" Target="../ink/ink7128.xml"/><Relationship Id="rId292" Type="http://schemas.openxmlformats.org/officeDocument/2006/relationships/customXml" Target="../ink/ink7051.xml"/><Relationship Id="rId306" Type="http://schemas.openxmlformats.org/officeDocument/2006/relationships/customXml" Target="../ink/ink7058.xml"/><Relationship Id="rId45" Type="http://schemas.openxmlformats.org/officeDocument/2006/relationships/image" Target="../media/image1390.png"/><Relationship Id="rId87" Type="http://schemas.openxmlformats.org/officeDocument/2006/relationships/image" Target="../media/image1476.png"/><Relationship Id="rId110" Type="http://schemas.openxmlformats.org/officeDocument/2006/relationships/customXml" Target="../ink/ink6960.xml"/><Relationship Id="rId348" Type="http://schemas.openxmlformats.org/officeDocument/2006/relationships/customXml" Target="../ink/ink7079.xml"/><Relationship Id="rId513" Type="http://schemas.openxmlformats.org/officeDocument/2006/relationships/image" Target="../media/image2057.png"/><Relationship Id="rId555" Type="http://schemas.openxmlformats.org/officeDocument/2006/relationships/image" Target="../media/image2078.png"/><Relationship Id="rId152" Type="http://schemas.openxmlformats.org/officeDocument/2006/relationships/customXml" Target="../ink/ink6981.xml"/><Relationship Id="rId194" Type="http://schemas.openxmlformats.org/officeDocument/2006/relationships/customXml" Target="../ink/ink7002.xml"/><Relationship Id="rId208" Type="http://schemas.openxmlformats.org/officeDocument/2006/relationships/customXml" Target="../ink/ink7009.xml"/><Relationship Id="rId415" Type="http://schemas.openxmlformats.org/officeDocument/2006/relationships/image" Target="../media/image1973.png"/><Relationship Id="rId457" Type="http://schemas.openxmlformats.org/officeDocument/2006/relationships/image" Target="../media/image1952.png"/><Relationship Id="rId261" Type="http://schemas.openxmlformats.org/officeDocument/2006/relationships/image" Target="../media/image1677.png"/><Relationship Id="rId499" Type="http://schemas.openxmlformats.org/officeDocument/2006/relationships/image" Target="../media/image2029.png"/><Relationship Id="rId14" Type="http://schemas.openxmlformats.org/officeDocument/2006/relationships/customXml" Target="../ink/ink6912.xml"/><Relationship Id="rId56" Type="http://schemas.openxmlformats.org/officeDocument/2006/relationships/customXml" Target="../ink/ink6933.xml"/><Relationship Id="rId317" Type="http://schemas.openxmlformats.org/officeDocument/2006/relationships/image" Target="../media/image1793.png"/><Relationship Id="rId359" Type="http://schemas.openxmlformats.org/officeDocument/2006/relationships/image" Target="../media/image1841.png"/><Relationship Id="rId524" Type="http://schemas.openxmlformats.org/officeDocument/2006/relationships/customXml" Target="../ink/ink7167.xml"/><Relationship Id="rId566" Type="http://schemas.openxmlformats.org/officeDocument/2006/relationships/customXml" Target="../ink/ink7188.xml"/><Relationship Id="rId98" Type="http://schemas.openxmlformats.org/officeDocument/2006/relationships/customXml" Target="../ink/ink6954.xml"/><Relationship Id="rId121" Type="http://schemas.openxmlformats.org/officeDocument/2006/relationships/image" Target="../media/image1492.png"/><Relationship Id="rId163" Type="http://schemas.openxmlformats.org/officeDocument/2006/relationships/image" Target="../media/image1552.png"/><Relationship Id="rId219" Type="http://schemas.openxmlformats.org/officeDocument/2006/relationships/image" Target="../media/image1628.png"/><Relationship Id="rId370" Type="http://schemas.openxmlformats.org/officeDocument/2006/relationships/customXml" Target="../ink/ink7090.xml"/><Relationship Id="rId426" Type="http://schemas.openxmlformats.org/officeDocument/2006/relationships/customXml" Target="../ink/ink7118.xml"/><Relationship Id="rId230" Type="http://schemas.openxmlformats.org/officeDocument/2006/relationships/customXml" Target="../ink/ink7020.xml"/><Relationship Id="rId468" Type="http://schemas.openxmlformats.org/officeDocument/2006/relationships/customXml" Target="../ink/ink7139.xml"/><Relationship Id="rId25" Type="http://schemas.openxmlformats.org/officeDocument/2006/relationships/image" Target="../media/image1380.png"/><Relationship Id="rId67" Type="http://schemas.openxmlformats.org/officeDocument/2006/relationships/image" Target="../media/image1412.png"/><Relationship Id="rId272" Type="http://schemas.openxmlformats.org/officeDocument/2006/relationships/customXml" Target="../ink/ink7041.xml"/><Relationship Id="rId328" Type="http://schemas.openxmlformats.org/officeDocument/2006/relationships/customXml" Target="../ink/ink7069.xml"/><Relationship Id="rId535" Type="http://schemas.openxmlformats.org/officeDocument/2006/relationships/image" Target="../media/image2068.png"/><Relationship Id="rId577" Type="http://schemas.openxmlformats.org/officeDocument/2006/relationships/image" Target="../media/image2089.png"/><Relationship Id="rId132" Type="http://schemas.openxmlformats.org/officeDocument/2006/relationships/customXml" Target="../ink/ink6971.xml"/><Relationship Id="rId174" Type="http://schemas.openxmlformats.org/officeDocument/2006/relationships/customXml" Target="../ink/ink6992.xml"/><Relationship Id="rId381" Type="http://schemas.openxmlformats.org/officeDocument/2006/relationships/image" Target="../media/image1957.png"/><Relationship Id="rId241" Type="http://schemas.openxmlformats.org/officeDocument/2006/relationships/image" Target="../media/image1639.png"/><Relationship Id="rId437" Type="http://schemas.openxmlformats.org/officeDocument/2006/relationships/image" Target="../media/image1984.png"/><Relationship Id="rId479" Type="http://schemas.openxmlformats.org/officeDocument/2006/relationships/image" Target="../media/image2020.png"/><Relationship Id="rId36" Type="http://schemas.openxmlformats.org/officeDocument/2006/relationships/customXml" Target="../ink/ink6923.xml"/><Relationship Id="rId283" Type="http://schemas.openxmlformats.org/officeDocument/2006/relationships/image" Target="../media/image1733.png"/><Relationship Id="rId339" Type="http://schemas.openxmlformats.org/officeDocument/2006/relationships/image" Target="../media/image1816.png"/><Relationship Id="rId490" Type="http://schemas.openxmlformats.org/officeDocument/2006/relationships/customXml" Target="../ink/ink7150.xml"/><Relationship Id="rId504" Type="http://schemas.openxmlformats.org/officeDocument/2006/relationships/customXml" Target="../ink/ink7157.xml"/><Relationship Id="rId546" Type="http://schemas.openxmlformats.org/officeDocument/2006/relationships/customXml" Target="../ink/ink7178.xml"/><Relationship Id="rId78" Type="http://schemas.openxmlformats.org/officeDocument/2006/relationships/customXml" Target="../ink/ink6944.xml"/><Relationship Id="rId101" Type="http://schemas.openxmlformats.org/officeDocument/2006/relationships/image" Target="../media/image1483.png"/><Relationship Id="rId143" Type="http://schemas.openxmlformats.org/officeDocument/2006/relationships/image" Target="../media/image1503.png"/><Relationship Id="rId185" Type="http://schemas.openxmlformats.org/officeDocument/2006/relationships/image" Target="../media/image1563.png"/><Relationship Id="rId350" Type="http://schemas.openxmlformats.org/officeDocument/2006/relationships/customXml" Target="../ink/ink7080.xml"/><Relationship Id="rId406" Type="http://schemas.openxmlformats.org/officeDocument/2006/relationships/customXml" Target="../ink/ink7108.xml"/><Relationship Id="rId588" Type="http://schemas.openxmlformats.org/officeDocument/2006/relationships/customXml" Target="../ink/ink7199.xml"/><Relationship Id="rId9" Type="http://schemas.openxmlformats.org/officeDocument/2006/relationships/image" Target="../media/image1372.png"/><Relationship Id="rId210" Type="http://schemas.openxmlformats.org/officeDocument/2006/relationships/customXml" Target="../ink/ink7010.xml"/><Relationship Id="rId392" Type="http://schemas.openxmlformats.org/officeDocument/2006/relationships/customXml" Target="../ink/ink7101.xml"/><Relationship Id="rId448" Type="http://schemas.openxmlformats.org/officeDocument/2006/relationships/customXml" Target="../ink/ink7129.xml"/><Relationship Id="rId252" Type="http://schemas.openxmlformats.org/officeDocument/2006/relationships/customXml" Target="../ink/ink7031.xml"/><Relationship Id="rId294" Type="http://schemas.openxmlformats.org/officeDocument/2006/relationships/customXml" Target="../ink/ink7052.xml"/><Relationship Id="rId308" Type="http://schemas.openxmlformats.org/officeDocument/2006/relationships/customXml" Target="../ink/ink7059.xml"/><Relationship Id="rId515" Type="http://schemas.openxmlformats.org/officeDocument/2006/relationships/image" Target="../media/image2058.png"/><Relationship Id="rId47" Type="http://schemas.openxmlformats.org/officeDocument/2006/relationships/image" Target="../media/image1391.png"/><Relationship Id="rId89" Type="http://schemas.openxmlformats.org/officeDocument/2006/relationships/image" Target="../media/image1477.png"/><Relationship Id="rId112" Type="http://schemas.openxmlformats.org/officeDocument/2006/relationships/customXml" Target="../ink/ink6961.xml"/><Relationship Id="rId154" Type="http://schemas.openxmlformats.org/officeDocument/2006/relationships/customXml" Target="../ink/ink6982.xml"/><Relationship Id="rId361" Type="http://schemas.openxmlformats.org/officeDocument/2006/relationships/image" Target="../media/image1842.png"/><Relationship Id="rId557" Type="http://schemas.openxmlformats.org/officeDocument/2006/relationships/image" Target="../media/image2079.png"/><Relationship Id="rId196" Type="http://schemas.openxmlformats.org/officeDocument/2006/relationships/customXml" Target="../ink/ink7003.xml"/><Relationship Id="rId417" Type="http://schemas.openxmlformats.org/officeDocument/2006/relationships/image" Target="../media/image1974.png"/><Relationship Id="rId459" Type="http://schemas.openxmlformats.org/officeDocument/2006/relationships/image" Target="../media/image1994.png"/><Relationship Id="rId16" Type="http://schemas.openxmlformats.org/officeDocument/2006/relationships/customXml" Target="../ink/ink6913.xml"/><Relationship Id="rId221" Type="http://schemas.openxmlformats.org/officeDocument/2006/relationships/image" Target="../media/image1629.png"/><Relationship Id="rId263" Type="http://schemas.openxmlformats.org/officeDocument/2006/relationships/image" Target="../media/image1678.png"/><Relationship Id="rId319" Type="http://schemas.openxmlformats.org/officeDocument/2006/relationships/image" Target="../media/image1807.png"/><Relationship Id="rId470" Type="http://schemas.openxmlformats.org/officeDocument/2006/relationships/customXml" Target="../ink/ink7140.xml"/><Relationship Id="rId526" Type="http://schemas.openxmlformats.org/officeDocument/2006/relationships/customXml" Target="../ink/ink7168.xml"/><Relationship Id="rId58" Type="http://schemas.openxmlformats.org/officeDocument/2006/relationships/customXml" Target="../ink/ink6934.xml"/><Relationship Id="rId123" Type="http://schemas.openxmlformats.org/officeDocument/2006/relationships/image" Target="../media/image1493.png"/><Relationship Id="rId330" Type="http://schemas.openxmlformats.org/officeDocument/2006/relationships/customXml" Target="../ink/ink7070.xml"/><Relationship Id="rId568" Type="http://schemas.openxmlformats.org/officeDocument/2006/relationships/customXml" Target="../ink/ink7189.xml"/><Relationship Id="rId165" Type="http://schemas.openxmlformats.org/officeDocument/2006/relationships/image" Target="../media/image1553.png"/><Relationship Id="rId372" Type="http://schemas.openxmlformats.org/officeDocument/2006/relationships/customXml" Target="../ink/ink7091.xml"/><Relationship Id="rId428" Type="http://schemas.openxmlformats.org/officeDocument/2006/relationships/customXml" Target="../ink/ink7119.xml"/><Relationship Id="rId232" Type="http://schemas.openxmlformats.org/officeDocument/2006/relationships/customXml" Target="../ink/ink7021.xml"/><Relationship Id="rId274" Type="http://schemas.openxmlformats.org/officeDocument/2006/relationships/customXml" Target="../ink/ink7042.xml"/><Relationship Id="rId481" Type="http://schemas.openxmlformats.org/officeDocument/2006/relationships/image" Target="../media/image2021.png"/><Relationship Id="rId27" Type="http://schemas.openxmlformats.org/officeDocument/2006/relationships/image" Target="../media/image1381.png"/><Relationship Id="rId69" Type="http://schemas.openxmlformats.org/officeDocument/2006/relationships/image" Target="../media/image1413.png"/><Relationship Id="rId134" Type="http://schemas.openxmlformats.org/officeDocument/2006/relationships/customXml" Target="../ink/ink6972.xml"/><Relationship Id="rId537" Type="http://schemas.openxmlformats.org/officeDocument/2006/relationships/image" Target="../media/image2069.png"/><Relationship Id="rId579" Type="http://schemas.openxmlformats.org/officeDocument/2006/relationships/image" Target="../media/image2090.png"/><Relationship Id="rId80" Type="http://schemas.openxmlformats.org/officeDocument/2006/relationships/customXml" Target="../ink/ink6945.xml"/><Relationship Id="rId176" Type="http://schemas.openxmlformats.org/officeDocument/2006/relationships/customXml" Target="../ink/ink6993.xml"/><Relationship Id="rId341" Type="http://schemas.openxmlformats.org/officeDocument/2006/relationships/image" Target="../media/image1817.png"/><Relationship Id="rId383" Type="http://schemas.openxmlformats.org/officeDocument/2006/relationships/image" Target="../media/image1915.png"/><Relationship Id="rId439" Type="http://schemas.openxmlformats.org/officeDocument/2006/relationships/image" Target="../media/image1985.png"/><Relationship Id="rId590" Type="http://schemas.openxmlformats.org/officeDocument/2006/relationships/customXml" Target="../ink/ink7200.xml"/><Relationship Id="rId201" Type="http://schemas.openxmlformats.org/officeDocument/2006/relationships/image" Target="../media/image1571.png"/><Relationship Id="rId243" Type="http://schemas.openxmlformats.org/officeDocument/2006/relationships/image" Target="../media/image1640.png"/><Relationship Id="rId285" Type="http://schemas.openxmlformats.org/officeDocument/2006/relationships/image" Target="../media/image1734.png"/><Relationship Id="rId450" Type="http://schemas.openxmlformats.org/officeDocument/2006/relationships/customXml" Target="../ink/ink7130.xml"/><Relationship Id="rId506" Type="http://schemas.openxmlformats.org/officeDocument/2006/relationships/customXml" Target="../ink/ink7158.xml"/><Relationship Id="rId38" Type="http://schemas.openxmlformats.org/officeDocument/2006/relationships/customXml" Target="../ink/ink6924.xml"/><Relationship Id="rId103" Type="http://schemas.openxmlformats.org/officeDocument/2006/relationships/image" Target="../media/image1484.png"/><Relationship Id="rId310" Type="http://schemas.openxmlformats.org/officeDocument/2006/relationships/customXml" Target="../ink/ink7060.xml"/><Relationship Id="rId492" Type="http://schemas.openxmlformats.org/officeDocument/2006/relationships/customXml" Target="../ink/ink7151.xml"/><Relationship Id="rId548" Type="http://schemas.openxmlformats.org/officeDocument/2006/relationships/customXml" Target="../ink/ink7179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87" Type="http://schemas.openxmlformats.org/officeDocument/2006/relationships/image" Target="../media/image1564.png"/><Relationship Id="rId352" Type="http://schemas.openxmlformats.org/officeDocument/2006/relationships/customXml" Target="../ink/ink7081.xml"/><Relationship Id="rId394" Type="http://schemas.openxmlformats.org/officeDocument/2006/relationships/customXml" Target="../ink/ink7102.xml"/><Relationship Id="rId408" Type="http://schemas.openxmlformats.org/officeDocument/2006/relationships/customXml" Target="../ink/ink7109.xml"/><Relationship Id="rId212" Type="http://schemas.openxmlformats.org/officeDocument/2006/relationships/customXml" Target="../ink/ink7011.xml"/><Relationship Id="rId254" Type="http://schemas.openxmlformats.org/officeDocument/2006/relationships/customXml" Target="../ink/ink7032.xml"/><Relationship Id="rId49" Type="http://schemas.openxmlformats.org/officeDocument/2006/relationships/image" Target="../media/image1392.png"/><Relationship Id="rId114" Type="http://schemas.openxmlformats.org/officeDocument/2006/relationships/customXml" Target="../ink/ink6962.xml"/><Relationship Id="rId296" Type="http://schemas.openxmlformats.org/officeDocument/2006/relationships/customXml" Target="../ink/ink7053.xml"/><Relationship Id="rId461" Type="http://schemas.openxmlformats.org/officeDocument/2006/relationships/image" Target="../media/image1954.png"/><Relationship Id="rId517" Type="http://schemas.openxmlformats.org/officeDocument/2006/relationships/image" Target="../media/image2059.png"/><Relationship Id="rId559" Type="http://schemas.openxmlformats.org/officeDocument/2006/relationships/image" Target="../media/image2080.png"/><Relationship Id="rId60" Type="http://schemas.openxmlformats.org/officeDocument/2006/relationships/customXml" Target="../ink/ink6935.xml"/><Relationship Id="rId156" Type="http://schemas.openxmlformats.org/officeDocument/2006/relationships/customXml" Target="../ink/ink6983.xml"/><Relationship Id="rId198" Type="http://schemas.openxmlformats.org/officeDocument/2006/relationships/customXml" Target="../ink/ink7004.xml"/><Relationship Id="rId321" Type="http://schemas.openxmlformats.org/officeDocument/2006/relationships/image" Target="../media/image1808.png"/><Relationship Id="rId363" Type="http://schemas.openxmlformats.org/officeDocument/2006/relationships/image" Target="../media/image1828.png"/><Relationship Id="rId419" Type="http://schemas.openxmlformats.org/officeDocument/2006/relationships/image" Target="../media/image1975.png"/><Relationship Id="rId570" Type="http://schemas.openxmlformats.org/officeDocument/2006/relationships/customXml" Target="../ink/ink7190.xml"/><Relationship Id="rId223" Type="http://schemas.openxmlformats.org/officeDocument/2006/relationships/image" Target="../media/image1630.png"/><Relationship Id="rId430" Type="http://schemas.openxmlformats.org/officeDocument/2006/relationships/customXml" Target="../ink/ink7120.xml"/><Relationship Id="rId18" Type="http://schemas.openxmlformats.org/officeDocument/2006/relationships/customXml" Target="../ink/ink6914.xml"/><Relationship Id="rId265" Type="http://schemas.openxmlformats.org/officeDocument/2006/relationships/image" Target="../media/image1679.png"/><Relationship Id="rId472" Type="http://schemas.openxmlformats.org/officeDocument/2006/relationships/customXml" Target="../ink/ink7141.xml"/><Relationship Id="rId528" Type="http://schemas.openxmlformats.org/officeDocument/2006/relationships/customXml" Target="../ink/ink7169.xml"/><Relationship Id="rId125" Type="http://schemas.openxmlformats.org/officeDocument/2006/relationships/image" Target="../media/image1494.png"/><Relationship Id="rId167" Type="http://schemas.openxmlformats.org/officeDocument/2006/relationships/image" Target="../media/image1554.png"/><Relationship Id="rId332" Type="http://schemas.openxmlformats.org/officeDocument/2006/relationships/customXml" Target="../ink/ink7071.xml"/><Relationship Id="rId374" Type="http://schemas.openxmlformats.org/officeDocument/2006/relationships/customXml" Target="../ink/ink7092.xml"/><Relationship Id="rId581" Type="http://schemas.openxmlformats.org/officeDocument/2006/relationships/image" Target="../media/image2091.png"/><Relationship Id="rId71" Type="http://schemas.openxmlformats.org/officeDocument/2006/relationships/image" Target="../media/image1414.png"/><Relationship Id="rId234" Type="http://schemas.openxmlformats.org/officeDocument/2006/relationships/customXml" Target="../ink/ink7022.xml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1382.png"/><Relationship Id="rId276" Type="http://schemas.openxmlformats.org/officeDocument/2006/relationships/customXml" Target="../ink/ink7043.xml"/><Relationship Id="rId441" Type="http://schemas.openxmlformats.org/officeDocument/2006/relationships/image" Target="../media/image1986.png"/><Relationship Id="rId483" Type="http://schemas.openxmlformats.org/officeDocument/2006/relationships/image" Target="../media/image2022.png"/><Relationship Id="rId539" Type="http://schemas.openxmlformats.org/officeDocument/2006/relationships/image" Target="../media/image2070.png"/><Relationship Id="rId40" Type="http://schemas.openxmlformats.org/officeDocument/2006/relationships/customXml" Target="../ink/ink6925.xml"/><Relationship Id="rId136" Type="http://schemas.openxmlformats.org/officeDocument/2006/relationships/customXml" Target="../ink/ink6973.xml"/><Relationship Id="rId178" Type="http://schemas.openxmlformats.org/officeDocument/2006/relationships/customXml" Target="../ink/ink6994.xml"/><Relationship Id="rId301" Type="http://schemas.openxmlformats.org/officeDocument/2006/relationships/image" Target="../media/image1741.png"/><Relationship Id="rId343" Type="http://schemas.openxmlformats.org/officeDocument/2006/relationships/image" Target="../media/image1818.png"/><Relationship Id="rId550" Type="http://schemas.openxmlformats.org/officeDocument/2006/relationships/customXml" Target="../ink/ink7180.xml"/><Relationship Id="rId82" Type="http://schemas.openxmlformats.org/officeDocument/2006/relationships/customXml" Target="../ink/ink6946.xml"/><Relationship Id="rId203" Type="http://schemas.openxmlformats.org/officeDocument/2006/relationships/image" Target="../media/image1533.png"/><Relationship Id="rId385" Type="http://schemas.openxmlformats.org/officeDocument/2006/relationships/image" Target="../media/image1958.png"/><Relationship Id="rId245" Type="http://schemas.openxmlformats.org/officeDocument/2006/relationships/image" Target="../media/image1641.png"/><Relationship Id="rId287" Type="http://schemas.openxmlformats.org/officeDocument/2006/relationships/image" Target="../media/image1735.png"/><Relationship Id="rId410" Type="http://schemas.openxmlformats.org/officeDocument/2006/relationships/customXml" Target="../ink/ink7110.xml"/><Relationship Id="rId452" Type="http://schemas.openxmlformats.org/officeDocument/2006/relationships/customXml" Target="../ink/ink7131.xml"/><Relationship Id="rId494" Type="http://schemas.openxmlformats.org/officeDocument/2006/relationships/customXml" Target="../ink/ink7152.xml"/><Relationship Id="rId508" Type="http://schemas.openxmlformats.org/officeDocument/2006/relationships/customXml" Target="../ink/ink7159.xml"/><Relationship Id="rId105" Type="http://schemas.openxmlformats.org/officeDocument/2006/relationships/image" Target="../media/image1485.png"/><Relationship Id="rId147" Type="http://schemas.openxmlformats.org/officeDocument/2006/relationships/image" Target="../media/image1505.png"/><Relationship Id="rId312" Type="http://schemas.openxmlformats.org/officeDocument/2006/relationships/customXml" Target="../ink/ink7061.xml"/><Relationship Id="rId354" Type="http://schemas.openxmlformats.org/officeDocument/2006/relationships/customXml" Target="../ink/ink7082.xml"/><Relationship Id="rId51" Type="http://schemas.openxmlformats.org/officeDocument/2006/relationships/image" Target="../media/image1393.png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96" Type="http://schemas.openxmlformats.org/officeDocument/2006/relationships/customXml" Target="../ink/ink7103.xml"/><Relationship Id="rId561" Type="http://schemas.openxmlformats.org/officeDocument/2006/relationships/image" Target="../media/image2081.png"/><Relationship Id="rId214" Type="http://schemas.openxmlformats.org/officeDocument/2006/relationships/customXml" Target="../ink/ink7012.xml"/><Relationship Id="rId256" Type="http://schemas.openxmlformats.org/officeDocument/2006/relationships/customXml" Target="../ink/ink7033.xml"/><Relationship Id="rId298" Type="http://schemas.openxmlformats.org/officeDocument/2006/relationships/customXml" Target="../ink/ink7054.xml"/><Relationship Id="rId421" Type="http://schemas.openxmlformats.org/officeDocument/2006/relationships/image" Target="../media/image1976.png"/><Relationship Id="rId463" Type="http://schemas.openxmlformats.org/officeDocument/2006/relationships/image" Target="../media/image1995.png"/><Relationship Id="rId519" Type="http://schemas.openxmlformats.org/officeDocument/2006/relationships/image" Target="../media/image2060.png"/><Relationship Id="rId116" Type="http://schemas.openxmlformats.org/officeDocument/2006/relationships/customXml" Target="../ink/ink6963.xml"/><Relationship Id="rId158" Type="http://schemas.openxmlformats.org/officeDocument/2006/relationships/customXml" Target="../ink/ink6984.xml"/><Relationship Id="rId323" Type="http://schemas.openxmlformats.org/officeDocument/2006/relationships/image" Target="../media/image1781.png"/><Relationship Id="rId530" Type="http://schemas.openxmlformats.org/officeDocument/2006/relationships/customXml" Target="../ink/ink7170.xml"/><Relationship Id="rId20" Type="http://schemas.openxmlformats.org/officeDocument/2006/relationships/customXml" Target="../ink/ink6915.xml"/><Relationship Id="rId62" Type="http://schemas.openxmlformats.org/officeDocument/2006/relationships/customXml" Target="../ink/ink6936.xml"/><Relationship Id="rId365" Type="http://schemas.openxmlformats.org/officeDocument/2006/relationships/image" Target="../media/image1843.png"/><Relationship Id="rId572" Type="http://schemas.openxmlformats.org/officeDocument/2006/relationships/customXml" Target="../ink/ink7191.xml"/><Relationship Id="rId225" Type="http://schemas.openxmlformats.org/officeDocument/2006/relationships/image" Target="../media/image1631.png"/><Relationship Id="rId267" Type="http://schemas.openxmlformats.org/officeDocument/2006/relationships/image" Target="../media/image1680.png"/><Relationship Id="rId432" Type="http://schemas.openxmlformats.org/officeDocument/2006/relationships/customXml" Target="../ink/ink7121.xml"/><Relationship Id="rId474" Type="http://schemas.openxmlformats.org/officeDocument/2006/relationships/customXml" Target="../ink/ink7142.xml"/><Relationship Id="rId127" Type="http://schemas.openxmlformats.org/officeDocument/2006/relationships/image" Target="../media/image1495.png"/><Relationship Id="rId31" Type="http://schemas.openxmlformats.org/officeDocument/2006/relationships/image" Target="../media/image1383.png"/><Relationship Id="rId73" Type="http://schemas.openxmlformats.org/officeDocument/2006/relationships/image" Target="../media/image1415.png"/><Relationship Id="rId169" Type="http://schemas.openxmlformats.org/officeDocument/2006/relationships/image" Target="../media/image1555.png"/><Relationship Id="rId334" Type="http://schemas.openxmlformats.org/officeDocument/2006/relationships/customXml" Target="../ink/ink7072.xml"/><Relationship Id="rId376" Type="http://schemas.openxmlformats.org/officeDocument/2006/relationships/customXml" Target="../ink/ink7093.xml"/><Relationship Id="rId541" Type="http://schemas.openxmlformats.org/officeDocument/2006/relationships/image" Target="../media/image2071.png"/><Relationship Id="rId583" Type="http://schemas.openxmlformats.org/officeDocument/2006/relationships/image" Target="../media/image2092.png"/><Relationship Id="rId4" Type="http://schemas.openxmlformats.org/officeDocument/2006/relationships/customXml" Target="../ink/ink6907.xml"/><Relationship Id="rId180" Type="http://schemas.openxmlformats.org/officeDocument/2006/relationships/customXml" Target="../ink/ink6995.xml"/><Relationship Id="rId236" Type="http://schemas.openxmlformats.org/officeDocument/2006/relationships/customXml" Target="../ink/ink7023.xml"/><Relationship Id="rId278" Type="http://schemas.openxmlformats.org/officeDocument/2006/relationships/customXml" Target="../ink/ink7044.xml"/><Relationship Id="rId401" Type="http://schemas.openxmlformats.org/officeDocument/2006/relationships/image" Target="../media/image1966.png"/><Relationship Id="rId443" Type="http://schemas.openxmlformats.org/officeDocument/2006/relationships/image" Target="../media/image1987.png"/><Relationship Id="rId303" Type="http://schemas.openxmlformats.org/officeDocument/2006/relationships/image" Target="../media/image1742.png"/><Relationship Id="rId485" Type="http://schemas.openxmlformats.org/officeDocument/2006/relationships/image" Target="../media/image2023.png"/><Relationship Id="rId42" Type="http://schemas.openxmlformats.org/officeDocument/2006/relationships/customXml" Target="../ink/ink6926.xml"/><Relationship Id="rId84" Type="http://schemas.openxmlformats.org/officeDocument/2006/relationships/customXml" Target="../ink/ink6947.xml"/><Relationship Id="rId138" Type="http://schemas.openxmlformats.org/officeDocument/2006/relationships/customXml" Target="../ink/ink6974.xml"/><Relationship Id="rId345" Type="http://schemas.openxmlformats.org/officeDocument/2006/relationships/image" Target="../media/image1819.png"/><Relationship Id="rId387" Type="http://schemas.openxmlformats.org/officeDocument/2006/relationships/image" Target="../media/image1959.png"/><Relationship Id="rId510" Type="http://schemas.openxmlformats.org/officeDocument/2006/relationships/customXml" Target="../ink/ink7160.xml"/><Relationship Id="rId552" Type="http://schemas.openxmlformats.org/officeDocument/2006/relationships/customXml" Target="../ink/ink7181.xml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412" Type="http://schemas.openxmlformats.org/officeDocument/2006/relationships/customXml" Target="../ink/ink7111.xml"/><Relationship Id="rId107" Type="http://schemas.openxmlformats.org/officeDocument/2006/relationships/image" Target="../media/image1486.png"/><Relationship Id="rId289" Type="http://schemas.openxmlformats.org/officeDocument/2006/relationships/image" Target="../media/image1736.png"/><Relationship Id="rId454" Type="http://schemas.openxmlformats.org/officeDocument/2006/relationships/customXml" Target="../ink/ink7132.xml"/><Relationship Id="rId496" Type="http://schemas.openxmlformats.org/officeDocument/2006/relationships/customXml" Target="../ink/ink7153.xml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7062.xml"/><Relationship Id="rId356" Type="http://schemas.openxmlformats.org/officeDocument/2006/relationships/customXml" Target="../ink/ink7083.xml"/><Relationship Id="rId398" Type="http://schemas.openxmlformats.org/officeDocument/2006/relationships/customXml" Target="../ink/ink7104.xml"/><Relationship Id="rId521" Type="http://schemas.openxmlformats.org/officeDocument/2006/relationships/image" Target="../media/image2061.png"/><Relationship Id="rId563" Type="http://schemas.openxmlformats.org/officeDocument/2006/relationships/image" Target="../media/image2082.png"/><Relationship Id="rId95" Type="http://schemas.openxmlformats.org/officeDocument/2006/relationships/image" Target="../media/image1480.png"/><Relationship Id="rId160" Type="http://schemas.openxmlformats.org/officeDocument/2006/relationships/customXml" Target="../ink/ink6985.xml"/><Relationship Id="rId216" Type="http://schemas.openxmlformats.org/officeDocument/2006/relationships/customXml" Target="../ink/ink7013.xml"/><Relationship Id="rId423" Type="http://schemas.openxmlformats.org/officeDocument/2006/relationships/image" Target="../media/image1977.png"/><Relationship Id="rId258" Type="http://schemas.openxmlformats.org/officeDocument/2006/relationships/customXml" Target="../ink/ink7034.xml"/><Relationship Id="rId465" Type="http://schemas.openxmlformats.org/officeDocument/2006/relationships/image" Target="../media/image1996.png"/><Relationship Id="rId22" Type="http://schemas.openxmlformats.org/officeDocument/2006/relationships/customXml" Target="../ink/ink6916.xml"/><Relationship Id="rId64" Type="http://schemas.openxmlformats.org/officeDocument/2006/relationships/customXml" Target="../ink/ink6937.xml"/><Relationship Id="rId118" Type="http://schemas.openxmlformats.org/officeDocument/2006/relationships/customXml" Target="../ink/ink6964.xml"/><Relationship Id="rId325" Type="http://schemas.openxmlformats.org/officeDocument/2006/relationships/image" Target="../media/image1809.png"/><Relationship Id="rId367" Type="http://schemas.openxmlformats.org/officeDocument/2006/relationships/image" Target="../media/image1844.png"/><Relationship Id="rId532" Type="http://schemas.openxmlformats.org/officeDocument/2006/relationships/customXml" Target="../ink/ink7171.xml"/><Relationship Id="rId574" Type="http://schemas.openxmlformats.org/officeDocument/2006/relationships/customXml" Target="../ink/ink7192.xml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434" Type="http://schemas.openxmlformats.org/officeDocument/2006/relationships/customXml" Target="../ink/ink7122.xml"/><Relationship Id="rId476" Type="http://schemas.openxmlformats.org/officeDocument/2006/relationships/customXml" Target="../ink/ink7143.xml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7045.xml"/><Relationship Id="rId336" Type="http://schemas.openxmlformats.org/officeDocument/2006/relationships/customXml" Target="../ink/ink7073.xml"/><Relationship Id="rId501" Type="http://schemas.openxmlformats.org/officeDocument/2006/relationships/image" Target="../media/image2050.png"/><Relationship Id="rId543" Type="http://schemas.openxmlformats.org/officeDocument/2006/relationships/image" Target="../media/image2072.png"/><Relationship Id="rId75" Type="http://schemas.openxmlformats.org/officeDocument/2006/relationships/image" Target="../media/image1416.png"/><Relationship Id="rId140" Type="http://schemas.openxmlformats.org/officeDocument/2006/relationships/customXml" Target="../ink/ink6975.xml"/><Relationship Id="rId182" Type="http://schemas.openxmlformats.org/officeDocument/2006/relationships/customXml" Target="../ink/ink6996.xml"/><Relationship Id="rId378" Type="http://schemas.openxmlformats.org/officeDocument/2006/relationships/customXml" Target="../ink/ink7094.xml"/><Relationship Id="rId403" Type="http://schemas.openxmlformats.org/officeDocument/2006/relationships/image" Target="../media/image1967.png"/><Relationship Id="rId585" Type="http://schemas.openxmlformats.org/officeDocument/2006/relationships/image" Target="../media/image2093.png"/><Relationship Id="rId6" Type="http://schemas.openxmlformats.org/officeDocument/2006/relationships/customXml" Target="../ink/ink6908.xml"/><Relationship Id="rId238" Type="http://schemas.openxmlformats.org/officeDocument/2006/relationships/customXml" Target="../ink/ink7024.xml"/><Relationship Id="rId445" Type="http://schemas.openxmlformats.org/officeDocument/2006/relationships/image" Target="../media/image1988.png"/><Relationship Id="rId487" Type="http://schemas.openxmlformats.org/officeDocument/2006/relationships/image" Target="../media/image2024.png"/><Relationship Id="rId291" Type="http://schemas.openxmlformats.org/officeDocument/2006/relationships/image" Target="../media/image1737.png"/><Relationship Id="rId305" Type="http://schemas.openxmlformats.org/officeDocument/2006/relationships/image" Target="../media/image1743.png"/><Relationship Id="rId347" Type="http://schemas.openxmlformats.org/officeDocument/2006/relationships/image" Target="../media/image1836.png"/><Relationship Id="rId512" Type="http://schemas.openxmlformats.org/officeDocument/2006/relationships/customXml" Target="../ink/ink7161.xml"/><Relationship Id="rId44" Type="http://schemas.openxmlformats.org/officeDocument/2006/relationships/customXml" Target="../ink/ink6927.xml"/><Relationship Id="rId86" Type="http://schemas.openxmlformats.org/officeDocument/2006/relationships/customXml" Target="../ink/ink6948.xml"/><Relationship Id="rId151" Type="http://schemas.openxmlformats.org/officeDocument/2006/relationships/image" Target="../media/image1507.png"/><Relationship Id="rId389" Type="http://schemas.openxmlformats.org/officeDocument/2006/relationships/image" Target="../media/image1960.png"/><Relationship Id="rId554" Type="http://schemas.openxmlformats.org/officeDocument/2006/relationships/customXml" Target="../ink/ink7182.xml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414" Type="http://schemas.openxmlformats.org/officeDocument/2006/relationships/customXml" Target="../ink/ink7112.xml"/><Relationship Id="rId456" Type="http://schemas.openxmlformats.org/officeDocument/2006/relationships/customXml" Target="../ink/ink7133.xml"/><Relationship Id="rId498" Type="http://schemas.openxmlformats.org/officeDocument/2006/relationships/customXml" Target="../ink/ink7154.xml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7035.xml"/><Relationship Id="rId316" Type="http://schemas.openxmlformats.org/officeDocument/2006/relationships/customXml" Target="../ink/ink7063.xml"/><Relationship Id="rId523" Type="http://schemas.openxmlformats.org/officeDocument/2006/relationships/image" Target="../media/image2062.png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6965.xml"/><Relationship Id="rId358" Type="http://schemas.openxmlformats.org/officeDocument/2006/relationships/customXml" Target="../ink/ink7084.xml"/><Relationship Id="rId565" Type="http://schemas.openxmlformats.org/officeDocument/2006/relationships/image" Target="../media/image2083.png"/><Relationship Id="rId162" Type="http://schemas.openxmlformats.org/officeDocument/2006/relationships/customXml" Target="../ink/ink6986.xml"/><Relationship Id="rId218" Type="http://schemas.openxmlformats.org/officeDocument/2006/relationships/customXml" Target="../ink/ink7014.xml"/><Relationship Id="rId425" Type="http://schemas.openxmlformats.org/officeDocument/2006/relationships/image" Target="../media/image1978.png"/><Relationship Id="rId467" Type="http://schemas.openxmlformats.org/officeDocument/2006/relationships/image" Target="../media/image2014.png"/><Relationship Id="rId271" Type="http://schemas.openxmlformats.org/officeDocument/2006/relationships/image" Target="../media/image1682.png"/><Relationship Id="rId24" Type="http://schemas.openxmlformats.org/officeDocument/2006/relationships/customXml" Target="../ink/ink6917.xml"/><Relationship Id="rId66" Type="http://schemas.openxmlformats.org/officeDocument/2006/relationships/customXml" Target="../ink/ink6938.xml"/><Relationship Id="rId131" Type="http://schemas.openxmlformats.org/officeDocument/2006/relationships/image" Target="../media/image1497.png"/><Relationship Id="rId327" Type="http://schemas.openxmlformats.org/officeDocument/2006/relationships/image" Target="../media/image1810.png"/><Relationship Id="rId369" Type="http://schemas.openxmlformats.org/officeDocument/2006/relationships/image" Target="../media/image1845.png"/><Relationship Id="rId534" Type="http://schemas.openxmlformats.org/officeDocument/2006/relationships/customXml" Target="../ink/ink7172.xml"/><Relationship Id="rId576" Type="http://schemas.openxmlformats.org/officeDocument/2006/relationships/customXml" Target="../ink/ink7193.xml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380" Type="http://schemas.openxmlformats.org/officeDocument/2006/relationships/customXml" Target="../ink/ink7095.xml"/><Relationship Id="rId436" Type="http://schemas.openxmlformats.org/officeDocument/2006/relationships/customXml" Target="../ink/ink7123.xml"/><Relationship Id="rId240" Type="http://schemas.openxmlformats.org/officeDocument/2006/relationships/customXml" Target="../ink/ink7025.xml"/><Relationship Id="rId478" Type="http://schemas.openxmlformats.org/officeDocument/2006/relationships/customXml" Target="../ink/ink7144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6955.xml"/><Relationship Id="rId282" Type="http://schemas.openxmlformats.org/officeDocument/2006/relationships/customXml" Target="../ink/ink7046.xml"/><Relationship Id="rId338" Type="http://schemas.openxmlformats.org/officeDocument/2006/relationships/customXml" Target="../ink/ink7074.xml"/><Relationship Id="rId503" Type="http://schemas.openxmlformats.org/officeDocument/2006/relationships/image" Target="../media/image2052.png"/><Relationship Id="rId545" Type="http://schemas.openxmlformats.org/officeDocument/2006/relationships/image" Target="../media/image2073.png"/><Relationship Id="rId587" Type="http://schemas.openxmlformats.org/officeDocument/2006/relationships/image" Target="../media/image2094.png"/><Relationship Id="rId8" Type="http://schemas.openxmlformats.org/officeDocument/2006/relationships/customXml" Target="../ink/ink6909.xml"/><Relationship Id="rId142" Type="http://schemas.openxmlformats.org/officeDocument/2006/relationships/customXml" Target="../ink/ink6976.xml"/><Relationship Id="rId184" Type="http://schemas.openxmlformats.org/officeDocument/2006/relationships/customXml" Target="../ink/ink6997.xml"/><Relationship Id="rId391" Type="http://schemas.openxmlformats.org/officeDocument/2006/relationships/image" Target="../media/image1961.png"/><Relationship Id="rId405" Type="http://schemas.openxmlformats.org/officeDocument/2006/relationships/image" Target="../media/image1968.png"/><Relationship Id="rId447" Type="http://schemas.openxmlformats.org/officeDocument/2006/relationships/image" Target="../media/image1989.png"/><Relationship Id="rId251" Type="http://schemas.openxmlformats.org/officeDocument/2006/relationships/image" Target="../media/image1672.png"/><Relationship Id="rId489" Type="http://schemas.openxmlformats.org/officeDocument/2006/relationships/image" Target="../media/image2025.png"/><Relationship Id="rId46" Type="http://schemas.openxmlformats.org/officeDocument/2006/relationships/customXml" Target="../ink/ink6928.xml"/><Relationship Id="rId293" Type="http://schemas.openxmlformats.org/officeDocument/2006/relationships/image" Target="../media/image1738.png"/><Relationship Id="rId307" Type="http://schemas.openxmlformats.org/officeDocument/2006/relationships/image" Target="../media/image1744.png"/><Relationship Id="rId349" Type="http://schemas.openxmlformats.org/officeDocument/2006/relationships/image" Target="../media/image1837.png"/><Relationship Id="rId514" Type="http://schemas.openxmlformats.org/officeDocument/2006/relationships/customXml" Target="../ink/ink7162.xml"/><Relationship Id="rId556" Type="http://schemas.openxmlformats.org/officeDocument/2006/relationships/customXml" Target="../ink/ink7183.xml"/><Relationship Id="rId88" Type="http://schemas.openxmlformats.org/officeDocument/2006/relationships/customXml" Target="../ink/ink6949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7085.xml"/><Relationship Id="rId416" Type="http://schemas.openxmlformats.org/officeDocument/2006/relationships/customXml" Target="../ink/ink7113.xml"/><Relationship Id="rId220" Type="http://schemas.openxmlformats.org/officeDocument/2006/relationships/customXml" Target="../ink/ink7015.xml"/><Relationship Id="rId458" Type="http://schemas.openxmlformats.org/officeDocument/2006/relationships/customXml" Target="../ink/ink7134.xml"/><Relationship Id="rId15" Type="http://schemas.openxmlformats.org/officeDocument/2006/relationships/image" Target="../media/image1375.png"/><Relationship Id="rId57" Type="http://schemas.openxmlformats.org/officeDocument/2006/relationships/image" Target="../media/image1396.png"/><Relationship Id="rId262" Type="http://schemas.openxmlformats.org/officeDocument/2006/relationships/customXml" Target="../ink/ink7036.xml"/><Relationship Id="rId318" Type="http://schemas.openxmlformats.org/officeDocument/2006/relationships/customXml" Target="../ink/ink7064.xml"/><Relationship Id="rId525" Type="http://schemas.openxmlformats.org/officeDocument/2006/relationships/image" Target="../media/image2063.png"/><Relationship Id="rId567" Type="http://schemas.openxmlformats.org/officeDocument/2006/relationships/image" Target="../media/image2084.png"/><Relationship Id="rId99" Type="http://schemas.openxmlformats.org/officeDocument/2006/relationships/image" Target="../media/image1482.png"/><Relationship Id="rId122" Type="http://schemas.openxmlformats.org/officeDocument/2006/relationships/customXml" Target="../ink/ink6966.xml"/><Relationship Id="rId164" Type="http://schemas.openxmlformats.org/officeDocument/2006/relationships/customXml" Target="../ink/ink6987.xml"/><Relationship Id="rId371" Type="http://schemas.openxmlformats.org/officeDocument/2006/relationships/image" Target="../media/image1846.png"/><Relationship Id="rId427" Type="http://schemas.openxmlformats.org/officeDocument/2006/relationships/image" Target="../media/image1979.png"/><Relationship Id="rId469" Type="http://schemas.openxmlformats.org/officeDocument/2006/relationships/image" Target="../media/image2015.png"/><Relationship Id="rId26" Type="http://schemas.openxmlformats.org/officeDocument/2006/relationships/customXml" Target="../ink/ink6918.xml"/><Relationship Id="rId231" Type="http://schemas.openxmlformats.org/officeDocument/2006/relationships/image" Target="../media/image1634.png"/><Relationship Id="rId273" Type="http://schemas.openxmlformats.org/officeDocument/2006/relationships/image" Target="../media/image1683.png"/><Relationship Id="rId329" Type="http://schemas.openxmlformats.org/officeDocument/2006/relationships/image" Target="../media/image1811.png"/><Relationship Id="rId480" Type="http://schemas.openxmlformats.org/officeDocument/2006/relationships/customXml" Target="../ink/ink7145.xml"/><Relationship Id="rId536" Type="http://schemas.openxmlformats.org/officeDocument/2006/relationships/customXml" Target="../ink/ink7173.xml"/><Relationship Id="rId68" Type="http://schemas.openxmlformats.org/officeDocument/2006/relationships/customXml" Target="../ink/ink6939.xml"/><Relationship Id="rId133" Type="http://schemas.openxmlformats.org/officeDocument/2006/relationships/image" Target="../media/image1498.png"/><Relationship Id="rId175" Type="http://schemas.openxmlformats.org/officeDocument/2006/relationships/image" Target="../media/image1558.png"/><Relationship Id="rId340" Type="http://schemas.openxmlformats.org/officeDocument/2006/relationships/customXml" Target="../ink/ink7075.xml"/><Relationship Id="rId578" Type="http://schemas.openxmlformats.org/officeDocument/2006/relationships/customXml" Target="../ink/ink7194.xml"/><Relationship Id="rId200" Type="http://schemas.openxmlformats.org/officeDocument/2006/relationships/customXml" Target="../ink/ink7005.xml"/><Relationship Id="rId382" Type="http://schemas.openxmlformats.org/officeDocument/2006/relationships/customXml" Target="../ink/ink7096.xml"/><Relationship Id="rId438" Type="http://schemas.openxmlformats.org/officeDocument/2006/relationships/customXml" Target="../ink/ink7124.xml"/><Relationship Id="rId242" Type="http://schemas.openxmlformats.org/officeDocument/2006/relationships/customXml" Target="../ink/ink7026.xml"/><Relationship Id="rId284" Type="http://schemas.openxmlformats.org/officeDocument/2006/relationships/customXml" Target="../ink/ink7047.xml"/><Relationship Id="rId491" Type="http://schemas.openxmlformats.org/officeDocument/2006/relationships/image" Target="../media/image2026.png"/><Relationship Id="rId505" Type="http://schemas.openxmlformats.org/officeDocument/2006/relationships/image" Target="../media/image2053.png"/><Relationship Id="rId37" Type="http://schemas.openxmlformats.org/officeDocument/2006/relationships/image" Target="../media/image1386.png"/><Relationship Id="rId79" Type="http://schemas.openxmlformats.org/officeDocument/2006/relationships/image" Target="../media/image1472.png"/><Relationship Id="rId102" Type="http://schemas.openxmlformats.org/officeDocument/2006/relationships/customXml" Target="../ink/ink6956.xml"/><Relationship Id="rId144" Type="http://schemas.openxmlformats.org/officeDocument/2006/relationships/customXml" Target="../ink/ink6977.xml"/><Relationship Id="rId547" Type="http://schemas.openxmlformats.org/officeDocument/2006/relationships/image" Target="../media/image2074.png"/><Relationship Id="rId589" Type="http://schemas.openxmlformats.org/officeDocument/2006/relationships/image" Target="../media/image2095.png"/><Relationship Id="rId90" Type="http://schemas.openxmlformats.org/officeDocument/2006/relationships/customXml" Target="../ink/ink6950.xml"/><Relationship Id="rId186" Type="http://schemas.openxmlformats.org/officeDocument/2006/relationships/customXml" Target="../ink/ink6998.xml"/><Relationship Id="rId351" Type="http://schemas.openxmlformats.org/officeDocument/2006/relationships/image" Target="../media/image1822.png"/><Relationship Id="rId393" Type="http://schemas.openxmlformats.org/officeDocument/2006/relationships/image" Target="../media/image1962.png"/><Relationship Id="rId407" Type="http://schemas.openxmlformats.org/officeDocument/2006/relationships/image" Target="../media/image1969.png"/><Relationship Id="rId449" Type="http://schemas.openxmlformats.org/officeDocument/2006/relationships/image" Target="../media/image1990.png"/><Relationship Id="rId211" Type="http://schemas.openxmlformats.org/officeDocument/2006/relationships/image" Target="../media/image1625.png"/><Relationship Id="rId253" Type="http://schemas.openxmlformats.org/officeDocument/2006/relationships/image" Target="../media/image1673.png"/><Relationship Id="rId295" Type="http://schemas.openxmlformats.org/officeDocument/2006/relationships/image" Target="../media/image1739.png"/><Relationship Id="rId309" Type="http://schemas.openxmlformats.org/officeDocument/2006/relationships/image" Target="../media/image1745.png"/><Relationship Id="rId460" Type="http://schemas.openxmlformats.org/officeDocument/2006/relationships/customXml" Target="../ink/ink7135.xml"/><Relationship Id="rId516" Type="http://schemas.openxmlformats.org/officeDocument/2006/relationships/customXml" Target="../ink/ink7163.xml"/><Relationship Id="rId48" Type="http://schemas.openxmlformats.org/officeDocument/2006/relationships/customXml" Target="../ink/ink6929.xml"/><Relationship Id="rId113" Type="http://schemas.openxmlformats.org/officeDocument/2006/relationships/image" Target="../media/image1488.png"/><Relationship Id="rId320" Type="http://schemas.openxmlformats.org/officeDocument/2006/relationships/customXml" Target="../ink/ink7065.xml"/><Relationship Id="rId558" Type="http://schemas.openxmlformats.org/officeDocument/2006/relationships/customXml" Target="../ink/ink7184.xml"/><Relationship Id="rId155" Type="http://schemas.openxmlformats.org/officeDocument/2006/relationships/image" Target="../media/image1509.png"/><Relationship Id="rId197" Type="http://schemas.openxmlformats.org/officeDocument/2006/relationships/image" Target="../media/image1569.png"/><Relationship Id="rId362" Type="http://schemas.openxmlformats.org/officeDocument/2006/relationships/customXml" Target="../ink/ink7086.xml"/><Relationship Id="rId418" Type="http://schemas.openxmlformats.org/officeDocument/2006/relationships/customXml" Target="../ink/ink7114.xml"/><Relationship Id="rId222" Type="http://schemas.openxmlformats.org/officeDocument/2006/relationships/customXml" Target="../ink/ink7016.xml"/><Relationship Id="rId264" Type="http://schemas.openxmlformats.org/officeDocument/2006/relationships/customXml" Target="../ink/ink7037.xml"/><Relationship Id="rId471" Type="http://schemas.openxmlformats.org/officeDocument/2006/relationships/image" Target="../media/image2016.png"/><Relationship Id="rId17" Type="http://schemas.openxmlformats.org/officeDocument/2006/relationships/image" Target="../media/image1376.png"/><Relationship Id="rId59" Type="http://schemas.openxmlformats.org/officeDocument/2006/relationships/image" Target="../media/image1397.png"/><Relationship Id="rId124" Type="http://schemas.openxmlformats.org/officeDocument/2006/relationships/customXml" Target="../ink/ink6967.xml"/><Relationship Id="rId527" Type="http://schemas.openxmlformats.org/officeDocument/2006/relationships/image" Target="../media/image2064.png"/><Relationship Id="rId569" Type="http://schemas.openxmlformats.org/officeDocument/2006/relationships/image" Target="../media/image2085.png"/><Relationship Id="rId70" Type="http://schemas.openxmlformats.org/officeDocument/2006/relationships/customXml" Target="../ink/ink6940.xml"/><Relationship Id="rId166" Type="http://schemas.openxmlformats.org/officeDocument/2006/relationships/customXml" Target="../ink/ink6988.xml"/><Relationship Id="rId331" Type="http://schemas.openxmlformats.org/officeDocument/2006/relationships/image" Target="../media/image1812.png"/><Relationship Id="rId373" Type="http://schemas.openxmlformats.org/officeDocument/2006/relationships/image" Target="../media/image1847.png"/><Relationship Id="rId429" Type="http://schemas.openxmlformats.org/officeDocument/2006/relationships/image" Target="../media/image1980.png"/><Relationship Id="rId580" Type="http://schemas.openxmlformats.org/officeDocument/2006/relationships/customXml" Target="../ink/ink719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635.png"/><Relationship Id="rId440" Type="http://schemas.openxmlformats.org/officeDocument/2006/relationships/customXml" Target="../ink/ink7125.xml"/><Relationship Id="rId28" Type="http://schemas.openxmlformats.org/officeDocument/2006/relationships/customXml" Target="../ink/ink6919.xml"/><Relationship Id="rId275" Type="http://schemas.openxmlformats.org/officeDocument/2006/relationships/image" Target="../media/image1684.png"/><Relationship Id="rId300" Type="http://schemas.openxmlformats.org/officeDocument/2006/relationships/customXml" Target="../ink/ink7055.xml"/><Relationship Id="rId482" Type="http://schemas.openxmlformats.org/officeDocument/2006/relationships/customXml" Target="../ink/ink7146.xml"/><Relationship Id="rId538" Type="http://schemas.openxmlformats.org/officeDocument/2006/relationships/customXml" Target="../ink/ink7174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77" Type="http://schemas.openxmlformats.org/officeDocument/2006/relationships/image" Target="../media/image1559.png"/><Relationship Id="rId342" Type="http://schemas.openxmlformats.org/officeDocument/2006/relationships/customXml" Target="../ink/ink7076.xml"/><Relationship Id="rId384" Type="http://schemas.openxmlformats.org/officeDocument/2006/relationships/customXml" Target="../ink/ink7097.xml"/><Relationship Id="rId591" Type="http://schemas.openxmlformats.org/officeDocument/2006/relationships/image" Target="../media/image2096.png"/><Relationship Id="rId202" Type="http://schemas.openxmlformats.org/officeDocument/2006/relationships/customXml" Target="../ink/ink7006.xml"/><Relationship Id="rId244" Type="http://schemas.openxmlformats.org/officeDocument/2006/relationships/customXml" Target="../ink/ink7027.xml"/><Relationship Id="rId39" Type="http://schemas.openxmlformats.org/officeDocument/2006/relationships/image" Target="../media/image1387.png"/><Relationship Id="rId286" Type="http://schemas.openxmlformats.org/officeDocument/2006/relationships/customXml" Target="../ink/ink7048.xml"/><Relationship Id="rId451" Type="http://schemas.openxmlformats.org/officeDocument/2006/relationships/image" Target="../media/image1991.png"/><Relationship Id="rId493" Type="http://schemas.openxmlformats.org/officeDocument/2006/relationships/image" Target="../media/image2010.png"/><Relationship Id="rId507" Type="http://schemas.openxmlformats.org/officeDocument/2006/relationships/image" Target="../media/image2054.png"/><Relationship Id="rId549" Type="http://schemas.openxmlformats.org/officeDocument/2006/relationships/image" Target="../media/image2075.png"/><Relationship Id="rId50" Type="http://schemas.openxmlformats.org/officeDocument/2006/relationships/customXml" Target="../ink/ink6930.xml"/><Relationship Id="rId104" Type="http://schemas.openxmlformats.org/officeDocument/2006/relationships/customXml" Target="../ink/ink6957.xml"/><Relationship Id="rId146" Type="http://schemas.openxmlformats.org/officeDocument/2006/relationships/customXml" Target="../ink/ink6978.xml"/><Relationship Id="rId188" Type="http://schemas.openxmlformats.org/officeDocument/2006/relationships/customXml" Target="../ink/ink6999.xml"/><Relationship Id="rId311" Type="http://schemas.openxmlformats.org/officeDocument/2006/relationships/image" Target="../media/image1746.png"/><Relationship Id="rId353" Type="http://schemas.openxmlformats.org/officeDocument/2006/relationships/image" Target="../media/image1838.png"/><Relationship Id="rId395" Type="http://schemas.openxmlformats.org/officeDocument/2006/relationships/image" Target="../media/image1963.png"/><Relationship Id="rId409" Type="http://schemas.openxmlformats.org/officeDocument/2006/relationships/image" Target="../media/image1970.png"/><Relationship Id="rId560" Type="http://schemas.openxmlformats.org/officeDocument/2006/relationships/customXml" Target="../ink/ink7185.xml"/><Relationship Id="rId92" Type="http://schemas.openxmlformats.org/officeDocument/2006/relationships/customXml" Target="../ink/ink6951.xml"/><Relationship Id="rId213" Type="http://schemas.openxmlformats.org/officeDocument/2006/relationships/image" Target="../media/image1606.png"/><Relationship Id="rId420" Type="http://schemas.openxmlformats.org/officeDocument/2006/relationships/customXml" Target="../ink/ink7115.xml"/><Relationship Id="rId255" Type="http://schemas.openxmlformats.org/officeDocument/2006/relationships/image" Target="../media/image1674.png"/><Relationship Id="rId297" Type="http://schemas.openxmlformats.org/officeDocument/2006/relationships/image" Target="../media/image1740.png"/><Relationship Id="rId462" Type="http://schemas.openxmlformats.org/officeDocument/2006/relationships/customXml" Target="../ink/ink7136.xml"/><Relationship Id="rId518" Type="http://schemas.openxmlformats.org/officeDocument/2006/relationships/customXml" Target="../ink/ink7164.xml"/><Relationship Id="rId115" Type="http://schemas.openxmlformats.org/officeDocument/2006/relationships/image" Target="../media/image1489.png"/><Relationship Id="rId157" Type="http://schemas.openxmlformats.org/officeDocument/2006/relationships/image" Target="../media/image1510.png"/><Relationship Id="rId322" Type="http://schemas.openxmlformats.org/officeDocument/2006/relationships/customXml" Target="../ink/ink7066.xml"/><Relationship Id="rId364" Type="http://schemas.openxmlformats.org/officeDocument/2006/relationships/customXml" Target="../ink/ink7087.xml"/><Relationship Id="rId61" Type="http://schemas.openxmlformats.org/officeDocument/2006/relationships/image" Target="../media/image1398.png"/><Relationship Id="rId199" Type="http://schemas.openxmlformats.org/officeDocument/2006/relationships/image" Target="../media/image1570.png"/><Relationship Id="rId571" Type="http://schemas.openxmlformats.org/officeDocument/2006/relationships/image" Target="../media/image2086.png"/><Relationship Id="rId19" Type="http://schemas.openxmlformats.org/officeDocument/2006/relationships/image" Target="../media/image1377.png"/><Relationship Id="rId224" Type="http://schemas.openxmlformats.org/officeDocument/2006/relationships/customXml" Target="../ink/ink7017.xml"/><Relationship Id="rId266" Type="http://schemas.openxmlformats.org/officeDocument/2006/relationships/customXml" Target="../ink/ink7038.xml"/><Relationship Id="rId431" Type="http://schemas.openxmlformats.org/officeDocument/2006/relationships/image" Target="../media/image1981.png"/><Relationship Id="rId473" Type="http://schemas.openxmlformats.org/officeDocument/2006/relationships/image" Target="../media/image2017.png"/><Relationship Id="rId529" Type="http://schemas.openxmlformats.org/officeDocument/2006/relationships/image" Target="../media/image2065.png"/><Relationship Id="rId30" Type="http://schemas.openxmlformats.org/officeDocument/2006/relationships/customXml" Target="../ink/ink6920.xml"/><Relationship Id="rId126" Type="http://schemas.openxmlformats.org/officeDocument/2006/relationships/customXml" Target="../ink/ink6968.xml"/><Relationship Id="rId168" Type="http://schemas.openxmlformats.org/officeDocument/2006/relationships/customXml" Target="../ink/ink6989.xml"/><Relationship Id="rId333" Type="http://schemas.openxmlformats.org/officeDocument/2006/relationships/image" Target="../media/image1813.png"/><Relationship Id="rId540" Type="http://schemas.openxmlformats.org/officeDocument/2006/relationships/customXml" Target="../ink/ink7175.xml"/><Relationship Id="rId72" Type="http://schemas.openxmlformats.org/officeDocument/2006/relationships/customXml" Target="../ink/ink6941.xml"/><Relationship Id="rId375" Type="http://schemas.openxmlformats.org/officeDocument/2006/relationships/image" Target="../media/image1848.png"/><Relationship Id="rId582" Type="http://schemas.openxmlformats.org/officeDocument/2006/relationships/customXml" Target="../ink/ink7196.xml"/><Relationship Id="rId3" Type="http://schemas.openxmlformats.org/officeDocument/2006/relationships/image" Target="../media/image1.png"/><Relationship Id="rId235" Type="http://schemas.openxmlformats.org/officeDocument/2006/relationships/image" Target="../media/image1636.png"/><Relationship Id="rId277" Type="http://schemas.openxmlformats.org/officeDocument/2006/relationships/image" Target="../media/image1685.png"/><Relationship Id="rId400" Type="http://schemas.openxmlformats.org/officeDocument/2006/relationships/customXml" Target="../ink/ink7105.xml"/><Relationship Id="rId442" Type="http://schemas.openxmlformats.org/officeDocument/2006/relationships/customXml" Target="../ink/ink7126.xml"/><Relationship Id="rId484" Type="http://schemas.openxmlformats.org/officeDocument/2006/relationships/customXml" Target="../ink/ink7147.xml"/><Relationship Id="rId137" Type="http://schemas.openxmlformats.org/officeDocument/2006/relationships/image" Target="../media/image1500.png"/><Relationship Id="rId302" Type="http://schemas.openxmlformats.org/officeDocument/2006/relationships/customXml" Target="../ink/ink7056.xml"/><Relationship Id="rId344" Type="http://schemas.openxmlformats.org/officeDocument/2006/relationships/customXml" Target="../ink/ink7077.xml"/><Relationship Id="rId41" Type="http://schemas.openxmlformats.org/officeDocument/2006/relationships/image" Target="../media/image1388.png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86" Type="http://schemas.openxmlformats.org/officeDocument/2006/relationships/customXml" Target="../ink/ink7098.xml"/><Relationship Id="rId551" Type="http://schemas.openxmlformats.org/officeDocument/2006/relationships/image" Target="../media/image2076.png"/><Relationship Id="rId190" Type="http://schemas.openxmlformats.org/officeDocument/2006/relationships/customXml" Target="../ink/ink7000.xml"/><Relationship Id="rId204" Type="http://schemas.openxmlformats.org/officeDocument/2006/relationships/customXml" Target="../ink/ink7007.xml"/><Relationship Id="rId246" Type="http://schemas.openxmlformats.org/officeDocument/2006/relationships/customXml" Target="../ink/ink7028.xml"/><Relationship Id="rId288" Type="http://schemas.openxmlformats.org/officeDocument/2006/relationships/customXml" Target="../ink/ink7049.xml"/><Relationship Id="rId411" Type="http://schemas.openxmlformats.org/officeDocument/2006/relationships/image" Target="../media/image1971.png"/><Relationship Id="rId453" Type="http://schemas.openxmlformats.org/officeDocument/2006/relationships/image" Target="../media/image1992.png"/><Relationship Id="rId509" Type="http://schemas.openxmlformats.org/officeDocument/2006/relationships/image" Target="../media/image2055.png"/><Relationship Id="rId106" Type="http://schemas.openxmlformats.org/officeDocument/2006/relationships/customXml" Target="../ink/ink6958.xml"/><Relationship Id="rId313" Type="http://schemas.openxmlformats.org/officeDocument/2006/relationships/image" Target="../media/image1747.png"/><Relationship Id="rId495" Type="http://schemas.openxmlformats.org/officeDocument/2006/relationships/image" Target="../media/image2027.png"/><Relationship Id="rId10" Type="http://schemas.openxmlformats.org/officeDocument/2006/relationships/customXml" Target="../ink/ink6910.xml"/><Relationship Id="rId52" Type="http://schemas.openxmlformats.org/officeDocument/2006/relationships/customXml" Target="../ink/ink6931.xml"/><Relationship Id="rId94" Type="http://schemas.openxmlformats.org/officeDocument/2006/relationships/customXml" Target="../ink/ink6952.xml"/><Relationship Id="rId148" Type="http://schemas.openxmlformats.org/officeDocument/2006/relationships/customXml" Target="../ink/ink6979.xml"/><Relationship Id="rId355" Type="http://schemas.openxmlformats.org/officeDocument/2006/relationships/image" Target="../media/image1839.png"/><Relationship Id="rId397" Type="http://schemas.openxmlformats.org/officeDocument/2006/relationships/image" Target="../media/image1964.png"/><Relationship Id="rId520" Type="http://schemas.openxmlformats.org/officeDocument/2006/relationships/customXml" Target="../ink/ink7165.xml"/><Relationship Id="rId562" Type="http://schemas.openxmlformats.org/officeDocument/2006/relationships/customXml" Target="../ink/ink7186.xml"/><Relationship Id="rId215" Type="http://schemas.openxmlformats.org/officeDocument/2006/relationships/image" Target="../media/image1626.png"/><Relationship Id="rId257" Type="http://schemas.openxmlformats.org/officeDocument/2006/relationships/image" Target="../media/image1675.png"/><Relationship Id="rId422" Type="http://schemas.openxmlformats.org/officeDocument/2006/relationships/customXml" Target="../ink/ink7116.xml"/><Relationship Id="rId464" Type="http://schemas.openxmlformats.org/officeDocument/2006/relationships/customXml" Target="../ink/ink7137.xml"/><Relationship Id="rId299" Type="http://schemas.openxmlformats.org/officeDocument/2006/relationships/image" Target="../media/image170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66" Type="http://schemas.openxmlformats.org/officeDocument/2006/relationships/customXml" Target="../ink/ink7088.xml"/><Relationship Id="rId573" Type="http://schemas.openxmlformats.org/officeDocument/2006/relationships/image" Target="../media/image2087.png"/><Relationship Id="rId226" Type="http://schemas.openxmlformats.org/officeDocument/2006/relationships/customXml" Target="../ink/ink7018.xml"/><Relationship Id="rId433" Type="http://schemas.openxmlformats.org/officeDocument/2006/relationships/image" Target="../media/image1982.png"/><Relationship Id="rId74" Type="http://schemas.openxmlformats.org/officeDocument/2006/relationships/customXml" Target="../ink/ink6942.xml"/><Relationship Id="rId377" Type="http://schemas.openxmlformats.org/officeDocument/2006/relationships/image" Target="../media/image1849.png"/><Relationship Id="rId500" Type="http://schemas.openxmlformats.org/officeDocument/2006/relationships/customXml" Target="../ink/ink7155.xml"/><Relationship Id="rId584" Type="http://schemas.openxmlformats.org/officeDocument/2006/relationships/customXml" Target="../ink/ink7197.xml"/><Relationship Id="rId5" Type="http://schemas.openxmlformats.org/officeDocument/2006/relationships/image" Target="../media/image1370.png"/><Relationship Id="rId237" Type="http://schemas.openxmlformats.org/officeDocument/2006/relationships/image" Target="../media/image1637.png"/><Relationship Id="rId444" Type="http://schemas.openxmlformats.org/officeDocument/2006/relationships/customXml" Target="../ink/ink7127.xml"/><Relationship Id="rId290" Type="http://schemas.openxmlformats.org/officeDocument/2006/relationships/customXml" Target="../ink/ink7050.xml"/><Relationship Id="rId304" Type="http://schemas.openxmlformats.org/officeDocument/2006/relationships/customXml" Target="../ink/ink7057.xml"/><Relationship Id="rId388" Type="http://schemas.openxmlformats.org/officeDocument/2006/relationships/customXml" Target="../ink/ink7099.xml"/><Relationship Id="rId511" Type="http://schemas.openxmlformats.org/officeDocument/2006/relationships/image" Target="../media/image2056.png"/><Relationship Id="rId85" Type="http://schemas.openxmlformats.org/officeDocument/2006/relationships/image" Target="../media/image1475.png"/><Relationship Id="rId150" Type="http://schemas.openxmlformats.org/officeDocument/2006/relationships/customXml" Target="../ink/ink6980.xml"/><Relationship Id="rId248" Type="http://schemas.openxmlformats.org/officeDocument/2006/relationships/customXml" Target="../ink/ink7029.xml"/><Relationship Id="rId455" Type="http://schemas.openxmlformats.org/officeDocument/2006/relationships/image" Target="../media/image1993.png"/><Relationship Id="rId12" Type="http://schemas.openxmlformats.org/officeDocument/2006/relationships/customXml" Target="../ink/ink6911.xml"/><Relationship Id="rId108" Type="http://schemas.openxmlformats.org/officeDocument/2006/relationships/customXml" Target="../ink/ink6959.xml"/><Relationship Id="rId315" Type="http://schemas.openxmlformats.org/officeDocument/2006/relationships/image" Target="../media/image1748.png"/><Relationship Id="rId522" Type="http://schemas.openxmlformats.org/officeDocument/2006/relationships/customXml" Target="../ink/ink7166.xml"/><Relationship Id="rId96" Type="http://schemas.openxmlformats.org/officeDocument/2006/relationships/customXml" Target="../ink/ink6953.xml"/><Relationship Id="rId161" Type="http://schemas.openxmlformats.org/officeDocument/2006/relationships/image" Target="../media/image1551.png"/><Relationship Id="rId399" Type="http://schemas.openxmlformats.org/officeDocument/2006/relationships/image" Target="../media/image1965.png"/><Relationship Id="rId259" Type="http://schemas.openxmlformats.org/officeDocument/2006/relationships/image" Target="../media/image1676.png"/><Relationship Id="rId466" Type="http://schemas.openxmlformats.org/officeDocument/2006/relationships/customXml" Target="../ink/ink7138.xml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326" Type="http://schemas.openxmlformats.org/officeDocument/2006/relationships/customXml" Target="../ink/ink7068.xml"/><Relationship Id="rId533" Type="http://schemas.openxmlformats.org/officeDocument/2006/relationships/image" Target="../media/image2067.png"/><Relationship Id="rId172" Type="http://schemas.openxmlformats.org/officeDocument/2006/relationships/customXml" Target="../ink/ink6991.xml"/><Relationship Id="rId477" Type="http://schemas.openxmlformats.org/officeDocument/2006/relationships/image" Target="../media/image2019.png"/><Relationship Id="rId337" Type="http://schemas.openxmlformats.org/officeDocument/2006/relationships/image" Target="../media/image1815.png"/><Relationship Id="rId34" Type="http://schemas.openxmlformats.org/officeDocument/2006/relationships/customXml" Target="../ink/ink6922.xml"/><Relationship Id="rId544" Type="http://schemas.openxmlformats.org/officeDocument/2006/relationships/customXml" Target="../ink/ink7177.xml"/><Relationship Id="rId183" Type="http://schemas.openxmlformats.org/officeDocument/2006/relationships/image" Target="../media/image1562.png"/><Relationship Id="rId390" Type="http://schemas.openxmlformats.org/officeDocument/2006/relationships/customXml" Target="../ink/ink7100.xml"/><Relationship Id="rId404" Type="http://schemas.openxmlformats.org/officeDocument/2006/relationships/customXml" Target="../ink/ink7107.xml"/><Relationship Id="rId250" Type="http://schemas.openxmlformats.org/officeDocument/2006/relationships/customXml" Target="../ink/ink7030.xml"/><Relationship Id="rId488" Type="http://schemas.openxmlformats.org/officeDocument/2006/relationships/customXml" Target="../ink/ink7149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1" Type="http://schemas.openxmlformats.org/officeDocument/2006/relationships/image" Target="../media/image1378.png"/><Relationship Id="rId324" Type="http://schemas.openxmlformats.org/officeDocument/2006/relationships/customXml" Target="../ink/ink7361.xml"/><Relationship Id="rId531" Type="http://schemas.openxmlformats.org/officeDocument/2006/relationships/image" Target="../media/image2130.png"/><Relationship Id="rId629" Type="http://schemas.openxmlformats.org/officeDocument/2006/relationships/image" Target="../media/image2179.png"/><Relationship Id="rId170" Type="http://schemas.openxmlformats.org/officeDocument/2006/relationships/customXml" Target="../ink/ink7284.xml"/><Relationship Id="rId268" Type="http://schemas.openxmlformats.org/officeDocument/2006/relationships/customXml" Target="../ink/ink7333.xml"/><Relationship Id="rId475" Type="http://schemas.openxmlformats.org/officeDocument/2006/relationships/image" Target="../media/image2103.png"/><Relationship Id="rId32" Type="http://schemas.openxmlformats.org/officeDocument/2006/relationships/customXml" Target="../ink/ink7215.xml"/><Relationship Id="rId128" Type="http://schemas.openxmlformats.org/officeDocument/2006/relationships/customXml" Target="../ink/ink7263.xml"/><Relationship Id="rId335" Type="http://schemas.openxmlformats.org/officeDocument/2006/relationships/image" Target="../media/image1814.png"/><Relationship Id="rId542" Type="http://schemas.openxmlformats.org/officeDocument/2006/relationships/customXml" Target="../ink/ink7470.xml"/><Relationship Id="rId181" Type="http://schemas.openxmlformats.org/officeDocument/2006/relationships/image" Target="../media/image1561.png"/><Relationship Id="rId402" Type="http://schemas.openxmlformats.org/officeDocument/2006/relationships/customXml" Target="../ink/ink7400.xml"/><Relationship Id="rId279" Type="http://schemas.openxmlformats.org/officeDocument/2006/relationships/image" Target="../media/image1686.png"/><Relationship Id="rId486" Type="http://schemas.openxmlformats.org/officeDocument/2006/relationships/customXml" Target="../ink/ink7442.xml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346" Type="http://schemas.openxmlformats.org/officeDocument/2006/relationships/customXml" Target="../ink/ink7372.xml"/><Relationship Id="rId553" Type="http://schemas.openxmlformats.org/officeDocument/2006/relationships/image" Target="../media/image2141.png"/><Relationship Id="rId192" Type="http://schemas.openxmlformats.org/officeDocument/2006/relationships/customXml" Target="../ink/ink7295.xml"/><Relationship Id="rId206" Type="http://schemas.openxmlformats.org/officeDocument/2006/relationships/customXml" Target="../ink/ink7302.xml"/><Relationship Id="rId413" Type="http://schemas.openxmlformats.org/officeDocument/2006/relationships/image" Target="../media/image1972.png"/><Relationship Id="rId497" Type="http://schemas.openxmlformats.org/officeDocument/2006/relationships/image" Target="../media/image2113.png"/><Relationship Id="rId620" Type="http://schemas.openxmlformats.org/officeDocument/2006/relationships/customXml" Target="../ink/ink7509.xml"/><Relationship Id="rId357" Type="http://schemas.openxmlformats.org/officeDocument/2006/relationships/image" Target="../media/image1840.png"/><Relationship Id="rId54" Type="http://schemas.openxmlformats.org/officeDocument/2006/relationships/customXml" Target="../ink/ink7226.xml"/><Relationship Id="rId217" Type="http://schemas.openxmlformats.org/officeDocument/2006/relationships/image" Target="../media/image1627.png"/><Relationship Id="rId564" Type="http://schemas.openxmlformats.org/officeDocument/2006/relationships/customXml" Target="../ink/ink7481.xml"/><Relationship Id="rId424" Type="http://schemas.openxmlformats.org/officeDocument/2006/relationships/customXml" Target="../ink/ink7411.xml"/><Relationship Id="rId631" Type="http://schemas.openxmlformats.org/officeDocument/2006/relationships/image" Target="../media/image2180.png"/><Relationship Id="rId270" Type="http://schemas.openxmlformats.org/officeDocument/2006/relationships/customXml" Target="../ink/ink7334.xml"/><Relationship Id="rId65" Type="http://schemas.openxmlformats.org/officeDocument/2006/relationships/image" Target="../media/image1411.png"/><Relationship Id="rId130" Type="http://schemas.openxmlformats.org/officeDocument/2006/relationships/customXml" Target="../ink/ink7264.xml"/><Relationship Id="rId368" Type="http://schemas.openxmlformats.org/officeDocument/2006/relationships/customXml" Target="../ink/ink7383.xml"/><Relationship Id="rId575" Type="http://schemas.openxmlformats.org/officeDocument/2006/relationships/image" Target="../media/image2152.png"/><Relationship Id="rId228" Type="http://schemas.openxmlformats.org/officeDocument/2006/relationships/customXml" Target="../ink/ink7313.xml"/><Relationship Id="rId435" Type="http://schemas.openxmlformats.org/officeDocument/2006/relationships/image" Target="../media/image2019.png"/><Relationship Id="rId642" Type="http://schemas.openxmlformats.org/officeDocument/2006/relationships/customXml" Target="../ink/ink7520.xml"/><Relationship Id="rId281" Type="http://schemas.openxmlformats.org/officeDocument/2006/relationships/image" Target="../media/image1732.png"/><Relationship Id="rId502" Type="http://schemas.openxmlformats.org/officeDocument/2006/relationships/customXml" Target="../ink/ink7450.xml"/><Relationship Id="rId76" Type="http://schemas.openxmlformats.org/officeDocument/2006/relationships/customXml" Target="../ink/ink7237.xml"/><Relationship Id="rId141" Type="http://schemas.openxmlformats.org/officeDocument/2006/relationships/image" Target="../media/image1502.png"/><Relationship Id="rId379" Type="http://schemas.openxmlformats.org/officeDocument/2006/relationships/image" Target="../media/image1872.png"/><Relationship Id="rId586" Type="http://schemas.openxmlformats.org/officeDocument/2006/relationships/customXml" Target="../ink/ink7492.xml"/><Relationship Id="rId7" Type="http://schemas.openxmlformats.org/officeDocument/2006/relationships/image" Target="../media/image1371.png"/><Relationship Id="rId239" Type="http://schemas.openxmlformats.org/officeDocument/2006/relationships/image" Target="../media/image1638.png"/><Relationship Id="rId446" Type="http://schemas.openxmlformats.org/officeDocument/2006/relationships/customXml" Target="../ink/ink7422.xml"/><Relationship Id="rId292" Type="http://schemas.openxmlformats.org/officeDocument/2006/relationships/customXml" Target="../ink/ink7345.xml"/><Relationship Id="rId306" Type="http://schemas.openxmlformats.org/officeDocument/2006/relationships/customXml" Target="../ink/ink7352.xml"/><Relationship Id="rId87" Type="http://schemas.openxmlformats.org/officeDocument/2006/relationships/image" Target="../media/image1476.png"/><Relationship Id="rId513" Type="http://schemas.openxmlformats.org/officeDocument/2006/relationships/image" Target="../media/image2121.png"/><Relationship Id="rId597" Type="http://schemas.openxmlformats.org/officeDocument/2006/relationships/image" Target="../media/image2163.png"/><Relationship Id="rId152" Type="http://schemas.openxmlformats.org/officeDocument/2006/relationships/customXml" Target="../ink/ink7275.xml"/><Relationship Id="rId457" Type="http://schemas.openxmlformats.org/officeDocument/2006/relationships/image" Target="../media/image2029.png"/><Relationship Id="rId14" Type="http://schemas.openxmlformats.org/officeDocument/2006/relationships/customXml" Target="../ink/ink7206.xml"/><Relationship Id="rId317" Type="http://schemas.openxmlformats.org/officeDocument/2006/relationships/image" Target="../media/image1793.png"/><Relationship Id="rId524" Type="http://schemas.openxmlformats.org/officeDocument/2006/relationships/customXml" Target="../ink/ink7461.xml"/><Relationship Id="rId98" Type="http://schemas.openxmlformats.org/officeDocument/2006/relationships/customXml" Target="../ink/ink7248.xml"/><Relationship Id="rId163" Type="http://schemas.openxmlformats.org/officeDocument/2006/relationships/image" Target="../media/image1552.png"/><Relationship Id="rId370" Type="http://schemas.openxmlformats.org/officeDocument/2006/relationships/customXml" Target="../ink/ink7384.xml"/><Relationship Id="rId230" Type="http://schemas.openxmlformats.org/officeDocument/2006/relationships/customXml" Target="../ink/ink7314.xml"/><Relationship Id="rId468" Type="http://schemas.openxmlformats.org/officeDocument/2006/relationships/customXml" Target="../ink/ink7433.xml"/><Relationship Id="rId25" Type="http://schemas.openxmlformats.org/officeDocument/2006/relationships/image" Target="../media/image1380.png"/><Relationship Id="rId328" Type="http://schemas.openxmlformats.org/officeDocument/2006/relationships/customXml" Target="../ink/ink7363.xml"/><Relationship Id="rId535" Type="http://schemas.openxmlformats.org/officeDocument/2006/relationships/image" Target="../media/image2132.png"/><Relationship Id="rId174" Type="http://schemas.openxmlformats.org/officeDocument/2006/relationships/customXml" Target="../ink/ink7286.xml"/><Relationship Id="rId381" Type="http://schemas.openxmlformats.org/officeDocument/2006/relationships/image" Target="../media/image1957.png"/><Relationship Id="rId602" Type="http://schemas.openxmlformats.org/officeDocument/2006/relationships/customXml" Target="../ink/ink7500.xml"/><Relationship Id="rId241" Type="http://schemas.openxmlformats.org/officeDocument/2006/relationships/image" Target="../media/image1639.png"/><Relationship Id="rId479" Type="http://schemas.openxmlformats.org/officeDocument/2006/relationships/image" Target="../media/image2105.png"/><Relationship Id="rId36" Type="http://schemas.openxmlformats.org/officeDocument/2006/relationships/customXml" Target="../ink/ink7217.xml"/><Relationship Id="rId339" Type="http://schemas.openxmlformats.org/officeDocument/2006/relationships/image" Target="../media/image1816.png"/><Relationship Id="rId546" Type="http://schemas.openxmlformats.org/officeDocument/2006/relationships/customXml" Target="../ink/ink7472.xml"/><Relationship Id="rId101" Type="http://schemas.openxmlformats.org/officeDocument/2006/relationships/image" Target="../media/image1483.png"/><Relationship Id="rId185" Type="http://schemas.openxmlformats.org/officeDocument/2006/relationships/image" Target="../media/image1563.png"/><Relationship Id="rId406" Type="http://schemas.openxmlformats.org/officeDocument/2006/relationships/customXml" Target="../ink/ink7402.xml"/><Relationship Id="rId392" Type="http://schemas.openxmlformats.org/officeDocument/2006/relationships/customXml" Target="../ink/ink7395.xml"/><Relationship Id="rId613" Type="http://schemas.openxmlformats.org/officeDocument/2006/relationships/image" Target="../media/image2171.png"/><Relationship Id="rId252" Type="http://schemas.openxmlformats.org/officeDocument/2006/relationships/customXml" Target="../ink/ink7325.xml"/><Relationship Id="rId47" Type="http://schemas.openxmlformats.org/officeDocument/2006/relationships/image" Target="../media/image1391.png"/><Relationship Id="rId112" Type="http://schemas.openxmlformats.org/officeDocument/2006/relationships/customXml" Target="../ink/ink7255.xml"/><Relationship Id="rId557" Type="http://schemas.openxmlformats.org/officeDocument/2006/relationships/image" Target="../media/image2143.png"/><Relationship Id="rId196" Type="http://schemas.openxmlformats.org/officeDocument/2006/relationships/customXml" Target="../ink/ink7297.xml"/><Relationship Id="rId417" Type="http://schemas.openxmlformats.org/officeDocument/2006/relationships/image" Target="../media/image1974.png"/><Relationship Id="rId624" Type="http://schemas.openxmlformats.org/officeDocument/2006/relationships/customXml" Target="../ink/ink7511.xml"/><Relationship Id="rId16" Type="http://schemas.openxmlformats.org/officeDocument/2006/relationships/customXml" Target="../ink/ink7207.xml"/><Relationship Id="rId221" Type="http://schemas.openxmlformats.org/officeDocument/2006/relationships/image" Target="../media/image1629.png"/><Relationship Id="rId263" Type="http://schemas.openxmlformats.org/officeDocument/2006/relationships/image" Target="../media/image1678.png"/><Relationship Id="rId319" Type="http://schemas.openxmlformats.org/officeDocument/2006/relationships/image" Target="../media/image1807.png"/><Relationship Id="rId470" Type="http://schemas.openxmlformats.org/officeDocument/2006/relationships/customXml" Target="../ink/ink7434.xml"/><Relationship Id="rId526" Type="http://schemas.openxmlformats.org/officeDocument/2006/relationships/customXml" Target="../ink/ink7462.xml"/><Relationship Id="rId58" Type="http://schemas.openxmlformats.org/officeDocument/2006/relationships/customXml" Target="../ink/ink7228.xml"/><Relationship Id="rId123" Type="http://schemas.openxmlformats.org/officeDocument/2006/relationships/image" Target="../media/image1493.png"/><Relationship Id="rId330" Type="http://schemas.openxmlformats.org/officeDocument/2006/relationships/customXml" Target="../ink/ink7364.xml"/><Relationship Id="rId568" Type="http://schemas.openxmlformats.org/officeDocument/2006/relationships/customXml" Target="../ink/ink7483.xml"/><Relationship Id="rId165" Type="http://schemas.openxmlformats.org/officeDocument/2006/relationships/image" Target="../media/image1553.png"/><Relationship Id="rId372" Type="http://schemas.openxmlformats.org/officeDocument/2006/relationships/customXml" Target="../ink/ink7385.xml"/><Relationship Id="rId428" Type="http://schemas.openxmlformats.org/officeDocument/2006/relationships/customXml" Target="../ink/ink7413.xml"/><Relationship Id="rId635" Type="http://schemas.openxmlformats.org/officeDocument/2006/relationships/image" Target="../media/image2182.png"/><Relationship Id="rId232" Type="http://schemas.openxmlformats.org/officeDocument/2006/relationships/customXml" Target="../ink/ink7315.xml"/><Relationship Id="rId274" Type="http://schemas.openxmlformats.org/officeDocument/2006/relationships/customXml" Target="../ink/ink7336.xml"/><Relationship Id="rId481" Type="http://schemas.openxmlformats.org/officeDocument/2006/relationships/image" Target="../media/image2106.png"/><Relationship Id="rId27" Type="http://schemas.openxmlformats.org/officeDocument/2006/relationships/image" Target="../media/image1381.png"/><Relationship Id="rId69" Type="http://schemas.openxmlformats.org/officeDocument/2006/relationships/image" Target="../media/image1413.png"/><Relationship Id="rId134" Type="http://schemas.openxmlformats.org/officeDocument/2006/relationships/customXml" Target="../ink/ink7266.xml"/><Relationship Id="rId537" Type="http://schemas.openxmlformats.org/officeDocument/2006/relationships/image" Target="../media/image2133.png"/><Relationship Id="rId579" Type="http://schemas.openxmlformats.org/officeDocument/2006/relationships/image" Target="../media/image2154.png"/><Relationship Id="rId80" Type="http://schemas.openxmlformats.org/officeDocument/2006/relationships/customXml" Target="../ink/ink7239.xml"/><Relationship Id="rId176" Type="http://schemas.openxmlformats.org/officeDocument/2006/relationships/customXml" Target="../ink/ink7287.xml"/><Relationship Id="rId341" Type="http://schemas.openxmlformats.org/officeDocument/2006/relationships/image" Target="../media/image1817.png"/><Relationship Id="rId383" Type="http://schemas.openxmlformats.org/officeDocument/2006/relationships/image" Target="../media/image1915.png"/><Relationship Id="rId439" Type="http://schemas.openxmlformats.org/officeDocument/2006/relationships/image" Target="../media/image2021.png"/><Relationship Id="rId590" Type="http://schemas.openxmlformats.org/officeDocument/2006/relationships/customXml" Target="../ink/ink7494.xml"/><Relationship Id="rId604" Type="http://schemas.openxmlformats.org/officeDocument/2006/relationships/customXml" Target="../ink/ink7501.xml"/><Relationship Id="rId646" Type="http://schemas.openxmlformats.org/officeDocument/2006/relationships/customXml" Target="../ink/ink7522.xml"/><Relationship Id="rId201" Type="http://schemas.openxmlformats.org/officeDocument/2006/relationships/image" Target="../media/image1571.png"/><Relationship Id="rId243" Type="http://schemas.openxmlformats.org/officeDocument/2006/relationships/image" Target="../media/image1640.png"/><Relationship Id="rId285" Type="http://schemas.openxmlformats.org/officeDocument/2006/relationships/image" Target="../media/image1734.png"/><Relationship Id="rId450" Type="http://schemas.openxmlformats.org/officeDocument/2006/relationships/customXml" Target="../ink/ink7424.xml"/><Relationship Id="rId506" Type="http://schemas.openxmlformats.org/officeDocument/2006/relationships/customXml" Target="../ink/ink7452.xml"/><Relationship Id="rId38" Type="http://schemas.openxmlformats.org/officeDocument/2006/relationships/customXml" Target="../ink/ink7218.xml"/><Relationship Id="rId103" Type="http://schemas.openxmlformats.org/officeDocument/2006/relationships/image" Target="../media/image1484.png"/><Relationship Id="rId310" Type="http://schemas.openxmlformats.org/officeDocument/2006/relationships/customXml" Target="../ink/ink7354.xml"/><Relationship Id="rId492" Type="http://schemas.openxmlformats.org/officeDocument/2006/relationships/customXml" Target="../ink/ink7445.xml"/><Relationship Id="rId548" Type="http://schemas.openxmlformats.org/officeDocument/2006/relationships/customXml" Target="../ink/ink7473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87" Type="http://schemas.openxmlformats.org/officeDocument/2006/relationships/image" Target="../media/image1564.png"/><Relationship Id="rId352" Type="http://schemas.openxmlformats.org/officeDocument/2006/relationships/customXml" Target="../ink/ink7375.xml"/><Relationship Id="rId394" Type="http://schemas.openxmlformats.org/officeDocument/2006/relationships/customXml" Target="../ink/ink7396.xml"/><Relationship Id="rId408" Type="http://schemas.openxmlformats.org/officeDocument/2006/relationships/customXml" Target="../ink/ink7403.xml"/><Relationship Id="rId615" Type="http://schemas.openxmlformats.org/officeDocument/2006/relationships/image" Target="../media/image2172.png"/><Relationship Id="rId212" Type="http://schemas.openxmlformats.org/officeDocument/2006/relationships/customXml" Target="../ink/ink7305.xml"/><Relationship Id="rId254" Type="http://schemas.openxmlformats.org/officeDocument/2006/relationships/customXml" Target="../ink/ink7326.xml"/><Relationship Id="rId49" Type="http://schemas.openxmlformats.org/officeDocument/2006/relationships/image" Target="../media/image1392.png"/><Relationship Id="rId114" Type="http://schemas.openxmlformats.org/officeDocument/2006/relationships/customXml" Target="../ink/ink7256.xml"/><Relationship Id="rId296" Type="http://schemas.openxmlformats.org/officeDocument/2006/relationships/customXml" Target="../ink/ink7347.xml"/><Relationship Id="rId461" Type="http://schemas.openxmlformats.org/officeDocument/2006/relationships/image" Target="../media/image2052.png"/><Relationship Id="rId517" Type="http://schemas.openxmlformats.org/officeDocument/2006/relationships/image" Target="../media/image2123.png"/><Relationship Id="rId559" Type="http://schemas.openxmlformats.org/officeDocument/2006/relationships/image" Target="../media/image2144.png"/><Relationship Id="rId60" Type="http://schemas.openxmlformats.org/officeDocument/2006/relationships/customXml" Target="../ink/ink7229.xml"/><Relationship Id="rId156" Type="http://schemas.openxmlformats.org/officeDocument/2006/relationships/customXml" Target="../ink/ink7277.xml"/><Relationship Id="rId198" Type="http://schemas.openxmlformats.org/officeDocument/2006/relationships/customXml" Target="../ink/ink7298.xml"/><Relationship Id="rId321" Type="http://schemas.openxmlformats.org/officeDocument/2006/relationships/image" Target="../media/image1808.png"/><Relationship Id="rId363" Type="http://schemas.openxmlformats.org/officeDocument/2006/relationships/image" Target="../media/image1828.png"/><Relationship Id="rId419" Type="http://schemas.openxmlformats.org/officeDocument/2006/relationships/image" Target="../media/image1975.png"/><Relationship Id="rId570" Type="http://schemas.openxmlformats.org/officeDocument/2006/relationships/customXml" Target="../ink/ink7484.xml"/><Relationship Id="rId626" Type="http://schemas.openxmlformats.org/officeDocument/2006/relationships/customXml" Target="../ink/ink7512.xml"/><Relationship Id="rId223" Type="http://schemas.openxmlformats.org/officeDocument/2006/relationships/image" Target="../media/image1630.png"/><Relationship Id="rId430" Type="http://schemas.openxmlformats.org/officeDocument/2006/relationships/customXml" Target="../ink/ink7414.xml"/><Relationship Id="rId18" Type="http://schemas.openxmlformats.org/officeDocument/2006/relationships/customXml" Target="../ink/ink7208.xml"/><Relationship Id="rId265" Type="http://schemas.openxmlformats.org/officeDocument/2006/relationships/image" Target="../media/image1679.png"/><Relationship Id="rId472" Type="http://schemas.openxmlformats.org/officeDocument/2006/relationships/customXml" Target="../ink/ink7435.xml"/><Relationship Id="rId528" Type="http://schemas.openxmlformats.org/officeDocument/2006/relationships/customXml" Target="../ink/ink7463.xml"/><Relationship Id="rId125" Type="http://schemas.openxmlformats.org/officeDocument/2006/relationships/image" Target="../media/image1494.png"/><Relationship Id="rId167" Type="http://schemas.openxmlformats.org/officeDocument/2006/relationships/image" Target="../media/image1554.png"/><Relationship Id="rId332" Type="http://schemas.openxmlformats.org/officeDocument/2006/relationships/customXml" Target="../ink/ink7365.xml"/><Relationship Id="rId374" Type="http://schemas.openxmlformats.org/officeDocument/2006/relationships/customXml" Target="../ink/ink7386.xml"/><Relationship Id="rId581" Type="http://schemas.openxmlformats.org/officeDocument/2006/relationships/image" Target="../media/image2155.png"/><Relationship Id="rId71" Type="http://schemas.openxmlformats.org/officeDocument/2006/relationships/image" Target="../media/image1414.png"/><Relationship Id="rId234" Type="http://schemas.openxmlformats.org/officeDocument/2006/relationships/customXml" Target="../ink/ink7316.xml"/><Relationship Id="rId637" Type="http://schemas.openxmlformats.org/officeDocument/2006/relationships/image" Target="../media/image2183.pn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1382.png"/><Relationship Id="rId276" Type="http://schemas.openxmlformats.org/officeDocument/2006/relationships/customXml" Target="../ink/ink7337.xml"/><Relationship Id="rId441" Type="http://schemas.openxmlformats.org/officeDocument/2006/relationships/image" Target="../media/image2022.png"/><Relationship Id="rId483" Type="http://schemas.openxmlformats.org/officeDocument/2006/relationships/image" Target="../media/image2107.png"/><Relationship Id="rId539" Type="http://schemas.openxmlformats.org/officeDocument/2006/relationships/image" Target="../media/image2134.png"/><Relationship Id="rId40" Type="http://schemas.openxmlformats.org/officeDocument/2006/relationships/customXml" Target="../ink/ink7219.xml"/><Relationship Id="rId136" Type="http://schemas.openxmlformats.org/officeDocument/2006/relationships/customXml" Target="../ink/ink7267.xml"/><Relationship Id="rId178" Type="http://schemas.openxmlformats.org/officeDocument/2006/relationships/customXml" Target="../ink/ink7288.xml"/><Relationship Id="rId301" Type="http://schemas.openxmlformats.org/officeDocument/2006/relationships/image" Target="../media/image1741.png"/><Relationship Id="rId343" Type="http://schemas.openxmlformats.org/officeDocument/2006/relationships/image" Target="../media/image1818.png"/><Relationship Id="rId550" Type="http://schemas.openxmlformats.org/officeDocument/2006/relationships/customXml" Target="../ink/ink7474.xml"/><Relationship Id="rId82" Type="http://schemas.openxmlformats.org/officeDocument/2006/relationships/customXml" Target="../ink/ink7240.xml"/><Relationship Id="rId203" Type="http://schemas.openxmlformats.org/officeDocument/2006/relationships/image" Target="../media/image1533.png"/><Relationship Id="rId385" Type="http://schemas.openxmlformats.org/officeDocument/2006/relationships/image" Target="../media/image1958.png"/><Relationship Id="rId592" Type="http://schemas.openxmlformats.org/officeDocument/2006/relationships/customXml" Target="../ink/ink7495.xml"/><Relationship Id="rId606" Type="http://schemas.openxmlformats.org/officeDocument/2006/relationships/customXml" Target="../ink/ink7502.xml"/><Relationship Id="rId648" Type="http://schemas.openxmlformats.org/officeDocument/2006/relationships/customXml" Target="../ink/ink7523.xml"/><Relationship Id="rId245" Type="http://schemas.openxmlformats.org/officeDocument/2006/relationships/image" Target="../media/image1641.png"/><Relationship Id="rId287" Type="http://schemas.openxmlformats.org/officeDocument/2006/relationships/image" Target="../media/image1735.png"/><Relationship Id="rId410" Type="http://schemas.openxmlformats.org/officeDocument/2006/relationships/customXml" Target="../ink/ink7404.xml"/><Relationship Id="rId452" Type="http://schemas.openxmlformats.org/officeDocument/2006/relationships/customXml" Target="../ink/ink7425.xml"/><Relationship Id="rId494" Type="http://schemas.openxmlformats.org/officeDocument/2006/relationships/customXml" Target="../ink/ink7446.xml"/><Relationship Id="rId508" Type="http://schemas.openxmlformats.org/officeDocument/2006/relationships/customXml" Target="../ink/ink7453.xml"/><Relationship Id="rId105" Type="http://schemas.openxmlformats.org/officeDocument/2006/relationships/image" Target="../media/image1485.png"/><Relationship Id="rId147" Type="http://schemas.openxmlformats.org/officeDocument/2006/relationships/image" Target="../media/image1505.png"/><Relationship Id="rId312" Type="http://schemas.openxmlformats.org/officeDocument/2006/relationships/customXml" Target="../ink/ink7355.xml"/><Relationship Id="rId354" Type="http://schemas.openxmlformats.org/officeDocument/2006/relationships/customXml" Target="../ink/ink7376.xml"/><Relationship Id="rId51" Type="http://schemas.openxmlformats.org/officeDocument/2006/relationships/image" Target="../media/image1393.png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96" Type="http://schemas.openxmlformats.org/officeDocument/2006/relationships/customXml" Target="../ink/ink7397.xml"/><Relationship Id="rId561" Type="http://schemas.openxmlformats.org/officeDocument/2006/relationships/image" Target="../media/image2145.png"/><Relationship Id="rId617" Type="http://schemas.openxmlformats.org/officeDocument/2006/relationships/image" Target="../media/image2173.png"/><Relationship Id="rId214" Type="http://schemas.openxmlformats.org/officeDocument/2006/relationships/customXml" Target="../ink/ink7306.xml"/><Relationship Id="rId256" Type="http://schemas.openxmlformats.org/officeDocument/2006/relationships/customXml" Target="../ink/ink7327.xml"/><Relationship Id="rId298" Type="http://schemas.openxmlformats.org/officeDocument/2006/relationships/customXml" Target="../ink/ink7348.xml"/><Relationship Id="rId421" Type="http://schemas.openxmlformats.org/officeDocument/2006/relationships/image" Target="../media/image1976.png"/><Relationship Id="rId463" Type="http://schemas.openxmlformats.org/officeDocument/2006/relationships/image" Target="../media/image2097.png"/><Relationship Id="rId519" Type="http://schemas.openxmlformats.org/officeDocument/2006/relationships/image" Target="../media/image2124.png"/><Relationship Id="rId116" Type="http://schemas.openxmlformats.org/officeDocument/2006/relationships/customXml" Target="../ink/ink7257.xml"/><Relationship Id="rId158" Type="http://schemas.openxmlformats.org/officeDocument/2006/relationships/customXml" Target="../ink/ink7278.xml"/><Relationship Id="rId323" Type="http://schemas.openxmlformats.org/officeDocument/2006/relationships/image" Target="../media/image1781.png"/><Relationship Id="rId530" Type="http://schemas.openxmlformats.org/officeDocument/2006/relationships/customXml" Target="../ink/ink7464.xml"/><Relationship Id="rId20" Type="http://schemas.openxmlformats.org/officeDocument/2006/relationships/customXml" Target="../ink/ink7209.xml"/><Relationship Id="rId62" Type="http://schemas.openxmlformats.org/officeDocument/2006/relationships/customXml" Target="../ink/ink7230.xml"/><Relationship Id="rId365" Type="http://schemas.openxmlformats.org/officeDocument/2006/relationships/image" Target="../media/image1843.png"/><Relationship Id="rId572" Type="http://schemas.openxmlformats.org/officeDocument/2006/relationships/customXml" Target="../ink/ink7485.xml"/><Relationship Id="rId628" Type="http://schemas.openxmlformats.org/officeDocument/2006/relationships/customXml" Target="../ink/ink7513.xml"/><Relationship Id="rId225" Type="http://schemas.openxmlformats.org/officeDocument/2006/relationships/image" Target="../media/image1631.png"/><Relationship Id="rId267" Type="http://schemas.openxmlformats.org/officeDocument/2006/relationships/image" Target="../media/image1680.png"/><Relationship Id="rId432" Type="http://schemas.openxmlformats.org/officeDocument/2006/relationships/customXml" Target="../ink/ink7415.xml"/><Relationship Id="rId474" Type="http://schemas.openxmlformats.org/officeDocument/2006/relationships/customXml" Target="../ink/ink7436.xml"/><Relationship Id="rId127" Type="http://schemas.openxmlformats.org/officeDocument/2006/relationships/image" Target="../media/image1495.png"/><Relationship Id="rId31" Type="http://schemas.openxmlformats.org/officeDocument/2006/relationships/image" Target="../media/image1383.png"/><Relationship Id="rId73" Type="http://schemas.openxmlformats.org/officeDocument/2006/relationships/image" Target="../media/image1415.png"/><Relationship Id="rId169" Type="http://schemas.openxmlformats.org/officeDocument/2006/relationships/image" Target="../media/image1555.png"/><Relationship Id="rId334" Type="http://schemas.openxmlformats.org/officeDocument/2006/relationships/customXml" Target="../ink/ink7366.xml"/><Relationship Id="rId376" Type="http://schemas.openxmlformats.org/officeDocument/2006/relationships/customXml" Target="../ink/ink7387.xml"/><Relationship Id="rId541" Type="http://schemas.openxmlformats.org/officeDocument/2006/relationships/image" Target="../media/image2135.png"/><Relationship Id="rId583" Type="http://schemas.openxmlformats.org/officeDocument/2006/relationships/image" Target="../media/image2156.png"/><Relationship Id="rId639" Type="http://schemas.openxmlformats.org/officeDocument/2006/relationships/image" Target="../media/image2184.png"/><Relationship Id="rId4" Type="http://schemas.openxmlformats.org/officeDocument/2006/relationships/customXml" Target="../ink/ink7201.xml"/><Relationship Id="rId180" Type="http://schemas.openxmlformats.org/officeDocument/2006/relationships/customXml" Target="../ink/ink7289.xml"/><Relationship Id="rId236" Type="http://schemas.openxmlformats.org/officeDocument/2006/relationships/customXml" Target="../ink/ink7317.xml"/><Relationship Id="rId278" Type="http://schemas.openxmlformats.org/officeDocument/2006/relationships/customXml" Target="../ink/ink7338.xml"/><Relationship Id="rId401" Type="http://schemas.openxmlformats.org/officeDocument/2006/relationships/image" Target="../media/image1966.png"/><Relationship Id="rId443" Type="http://schemas.openxmlformats.org/officeDocument/2006/relationships/image" Target="../media/image2023.png"/><Relationship Id="rId303" Type="http://schemas.openxmlformats.org/officeDocument/2006/relationships/image" Target="../media/image1742.png"/><Relationship Id="rId485" Type="http://schemas.openxmlformats.org/officeDocument/2006/relationships/image" Target="../media/image2108.png"/><Relationship Id="rId42" Type="http://schemas.openxmlformats.org/officeDocument/2006/relationships/customXml" Target="../ink/ink7220.xml"/><Relationship Id="rId84" Type="http://schemas.openxmlformats.org/officeDocument/2006/relationships/customXml" Target="../ink/ink7241.xml"/><Relationship Id="rId138" Type="http://schemas.openxmlformats.org/officeDocument/2006/relationships/customXml" Target="../ink/ink7268.xml"/><Relationship Id="rId345" Type="http://schemas.openxmlformats.org/officeDocument/2006/relationships/image" Target="../media/image1819.png"/><Relationship Id="rId387" Type="http://schemas.openxmlformats.org/officeDocument/2006/relationships/image" Target="../media/image1959.png"/><Relationship Id="rId510" Type="http://schemas.openxmlformats.org/officeDocument/2006/relationships/customXml" Target="../ink/ink7454.xml"/><Relationship Id="rId552" Type="http://schemas.openxmlformats.org/officeDocument/2006/relationships/customXml" Target="../ink/ink7475.xml"/><Relationship Id="rId594" Type="http://schemas.openxmlformats.org/officeDocument/2006/relationships/customXml" Target="../ink/ink7496.xml"/><Relationship Id="rId608" Type="http://schemas.openxmlformats.org/officeDocument/2006/relationships/customXml" Target="../ink/ink7503.xml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412" Type="http://schemas.openxmlformats.org/officeDocument/2006/relationships/customXml" Target="../ink/ink7405.xml"/><Relationship Id="rId107" Type="http://schemas.openxmlformats.org/officeDocument/2006/relationships/image" Target="../media/image1486.png"/><Relationship Id="rId289" Type="http://schemas.openxmlformats.org/officeDocument/2006/relationships/image" Target="../media/image1736.png"/><Relationship Id="rId454" Type="http://schemas.openxmlformats.org/officeDocument/2006/relationships/customXml" Target="../ink/ink7426.xml"/><Relationship Id="rId496" Type="http://schemas.openxmlformats.org/officeDocument/2006/relationships/customXml" Target="../ink/ink7447.xml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7356.xml"/><Relationship Id="rId356" Type="http://schemas.openxmlformats.org/officeDocument/2006/relationships/customXml" Target="../ink/ink7377.xml"/><Relationship Id="rId398" Type="http://schemas.openxmlformats.org/officeDocument/2006/relationships/customXml" Target="../ink/ink7398.xml"/><Relationship Id="rId521" Type="http://schemas.openxmlformats.org/officeDocument/2006/relationships/image" Target="../media/image2125.png"/><Relationship Id="rId563" Type="http://schemas.openxmlformats.org/officeDocument/2006/relationships/image" Target="../media/image2146.png"/><Relationship Id="rId619" Type="http://schemas.openxmlformats.org/officeDocument/2006/relationships/image" Target="../media/image2174.png"/><Relationship Id="rId95" Type="http://schemas.openxmlformats.org/officeDocument/2006/relationships/image" Target="../media/image1480.png"/><Relationship Id="rId160" Type="http://schemas.openxmlformats.org/officeDocument/2006/relationships/customXml" Target="../ink/ink7279.xml"/><Relationship Id="rId216" Type="http://schemas.openxmlformats.org/officeDocument/2006/relationships/customXml" Target="../ink/ink7307.xml"/><Relationship Id="rId423" Type="http://schemas.openxmlformats.org/officeDocument/2006/relationships/image" Target="../media/image1977.png"/><Relationship Id="rId258" Type="http://schemas.openxmlformats.org/officeDocument/2006/relationships/customXml" Target="../ink/ink7328.xml"/><Relationship Id="rId465" Type="http://schemas.openxmlformats.org/officeDocument/2006/relationships/image" Target="../media/image2098.png"/><Relationship Id="rId630" Type="http://schemas.openxmlformats.org/officeDocument/2006/relationships/customXml" Target="../ink/ink7514.xml"/><Relationship Id="rId22" Type="http://schemas.openxmlformats.org/officeDocument/2006/relationships/customXml" Target="../ink/ink7210.xml"/><Relationship Id="rId64" Type="http://schemas.openxmlformats.org/officeDocument/2006/relationships/customXml" Target="../ink/ink7231.xml"/><Relationship Id="rId118" Type="http://schemas.openxmlformats.org/officeDocument/2006/relationships/customXml" Target="../ink/ink7258.xml"/><Relationship Id="rId325" Type="http://schemas.openxmlformats.org/officeDocument/2006/relationships/image" Target="../media/image1809.png"/><Relationship Id="rId367" Type="http://schemas.openxmlformats.org/officeDocument/2006/relationships/image" Target="../media/image1844.png"/><Relationship Id="rId532" Type="http://schemas.openxmlformats.org/officeDocument/2006/relationships/customXml" Target="../ink/ink7465.xml"/><Relationship Id="rId574" Type="http://schemas.openxmlformats.org/officeDocument/2006/relationships/customXml" Target="../ink/ink7486.xml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434" Type="http://schemas.openxmlformats.org/officeDocument/2006/relationships/customXml" Target="../ink/ink7416.xml"/><Relationship Id="rId476" Type="http://schemas.openxmlformats.org/officeDocument/2006/relationships/customXml" Target="../ink/ink7437.xml"/><Relationship Id="rId641" Type="http://schemas.openxmlformats.org/officeDocument/2006/relationships/image" Target="../media/image2185.png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7339.xml"/><Relationship Id="rId336" Type="http://schemas.openxmlformats.org/officeDocument/2006/relationships/customXml" Target="../ink/ink7367.xml"/><Relationship Id="rId501" Type="http://schemas.openxmlformats.org/officeDocument/2006/relationships/image" Target="../media/image2115.png"/><Relationship Id="rId543" Type="http://schemas.openxmlformats.org/officeDocument/2006/relationships/image" Target="../media/image2136.png"/><Relationship Id="rId75" Type="http://schemas.openxmlformats.org/officeDocument/2006/relationships/image" Target="../media/image1416.png"/><Relationship Id="rId140" Type="http://schemas.openxmlformats.org/officeDocument/2006/relationships/customXml" Target="../ink/ink7269.xml"/><Relationship Id="rId182" Type="http://schemas.openxmlformats.org/officeDocument/2006/relationships/customXml" Target="../ink/ink7290.xml"/><Relationship Id="rId378" Type="http://schemas.openxmlformats.org/officeDocument/2006/relationships/customXml" Target="../ink/ink7388.xml"/><Relationship Id="rId403" Type="http://schemas.openxmlformats.org/officeDocument/2006/relationships/image" Target="../media/image1967.png"/><Relationship Id="rId585" Type="http://schemas.openxmlformats.org/officeDocument/2006/relationships/image" Target="../media/image2157.png"/><Relationship Id="rId6" Type="http://schemas.openxmlformats.org/officeDocument/2006/relationships/customXml" Target="../ink/ink7202.xml"/><Relationship Id="rId238" Type="http://schemas.openxmlformats.org/officeDocument/2006/relationships/customXml" Target="../ink/ink7318.xml"/><Relationship Id="rId445" Type="http://schemas.openxmlformats.org/officeDocument/2006/relationships/image" Target="../media/image2024.png"/><Relationship Id="rId487" Type="http://schemas.openxmlformats.org/officeDocument/2006/relationships/image" Target="../media/image2109.png"/><Relationship Id="rId610" Type="http://schemas.openxmlformats.org/officeDocument/2006/relationships/customXml" Target="../ink/ink7504.xml"/><Relationship Id="rId291" Type="http://schemas.openxmlformats.org/officeDocument/2006/relationships/image" Target="../media/image1737.png"/><Relationship Id="rId305" Type="http://schemas.openxmlformats.org/officeDocument/2006/relationships/image" Target="../media/image1743.png"/><Relationship Id="rId347" Type="http://schemas.openxmlformats.org/officeDocument/2006/relationships/image" Target="../media/image1836.png"/><Relationship Id="rId512" Type="http://schemas.openxmlformats.org/officeDocument/2006/relationships/customXml" Target="../ink/ink7455.xml"/><Relationship Id="rId44" Type="http://schemas.openxmlformats.org/officeDocument/2006/relationships/customXml" Target="../ink/ink7221.xml"/><Relationship Id="rId86" Type="http://schemas.openxmlformats.org/officeDocument/2006/relationships/customXml" Target="../ink/ink7242.xml"/><Relationship Id="rId151" Type="http://schemas.openxmlformats.org/officeDocument/2006/relationships/image" Target="../media/image1507.png"/><Relationship Id="rId389" Type="http://schemas.openxmlformats.org/officeDocument/2006/relationships/image" Target="../media/image1960.png"/><Relationship Id="rId554" Type="http://schemas.openxmlformats.org/officeDocument/2006/relationships/customXml" Target="../ink/ink7476.xml"/><Relationship Id="rId596" Type="http://schemas.openxmlformats.org/officeDocument/2006/relationships/customXml" Target="../ink/ink7497.xml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414" Type="http://schemas.openxmlformats.org/officeDocument/2006/relationships/customXml" Target="../ink/ink7406.xml"/><Relationship Id="rId456" Type="http://schemas.openxmlformats.org/officeDocument/2006/relationships/customXml" Target="../ink/ink7427.xml"/><Relationship Id="rId498" Type="http://schemas.openxmlformats.org/officeDocument/2006/relationships/customXml" Target="../ink/ink7448.xml"/><Relationship Id="rId621" Type="http://schemas.openxmlformats.org/officeDocument/2006/relationships/image" Target="../media/image2175.png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7329.xml"/><Relationship Id="rId316" Type="http://schemas.openxmlformats.org/officeDocument/2006/relationships/customXml" Target="../ink/ink7357.xml"/><Relationship Id="rId523" Type="http://schemas.openxmlformats.org/officeDocument/2006/relationships/image" Target="../media/image2126.png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7259.xml"/><Relationship Id="rId358" Type="http://schemas.openxmlformats.org/officeDocument/2006/relationships/customXml" Target="../ink/ink7378.xml"/><Relationship Id="rId565" Type="http://schemas.openxmlformats.org/officeDocument/2006/relationships/image" Target="../media/image2147.png"/><Relationship Id="rId162" Type="http://schemas.openxmlformats.org/officeDocument/2006/relationships/customXml" Target="../ink/ink7280.xml"/><Relationship Id="rId218" Type="http://schemas.openxmlformats.org/officeDocument/2006/relationships/customXml" Target="../ink/ink7308.xml"/><Relationship Id="rId425" Type="http://schemas.openxmlformats.org/officeDocument/2006/relationships/image" Target="../media/image2014.png"/><Relationship Id="rId467" Type="http://schemas.openxmlformats.org/officeDocument/2006/relationships/image" Target="../media/image2099.png"/><Relationship Id="rId632" Type="http://schemas.openxmlformats.org/officeDocument/2006/relationships/customXml" Target="../ink/ink7515.xml"/><Relationship Id="rId271" Type="http://schemas.openxmlformats.org/officeDocument/2006/relationships/image" Target="../media/image1682.png"/><Relationship Id="rId24" Type="http://schemas.openxmlformats.org/officeDocument/2006/relationships/customXml" Target="../ink/ink7211.xml"/><Relationship Id="rId66" Type="http://schemas.openxmlformats.org/officeDocument/2006/relationships/customXml" Target="../ink/ink7232.xml"/><Relationship Id="rId131" Type="http://schemas.openxmlformats.org/officeDocument/2006/relationships/image" Target="../media/image1497.png"/><Relationship Id="rId327" Type="http://schemas.openxmlformats.org/officeDocument/2006/relationships/image" Target="../media/image1810.png"/><Relationship Id="rId369" Type="http://schemas.openxmlformats.org/officeDocument/2006/relationships/image" Target="../media/image1845.png"/><Relationship Id="rId534" Type="http://schemas.openxmlformats.org/officeDocument/2006/relationships/customXml" Target="../ink/ink7466.xml"/><Relationship Id="rId576" Type="http://schemas.openxmlformats.org/officeDocument/2006/relationships/customXml" Target="../ink/ink7487.xml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380" Type="http://schemas.openxmlformats.org/officeDocument/2006/relationships/customXml" Target="../ink/ink7389.xml"/><Relationship Id="rId436" Type="http://schemas.openxmlformats.org/officeDocument/2006/relationships/customXml" Target="../ink/ink7417.xml"/><Relationship Id="rId601" Type="http://schemas.openxmlformats.org/officeDocument/2006/relationships/image" Target="../media/image2165.png"/><Relationship Id="rId643" Type="http://schemas.openxmlformats.org/officeDocument/2006/relationships/image" Target="../media/image2186.png"/><Relationship Id="rId240" Type="http://schemas.openxmlformats.org/officeDocument/2006/relationships/customXml" Target="../ink/ink7319.xml"/><Relationship Id="rId478" Type="http://schemas.openxmlformats.org/officeDocument/2006/relationships/customXml" Target="../ink/ink7438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7249.xml"/><Relationship Id="rId282" Type="http://schemas.openxmlformats.org/officeDocument/2006/relationships/customXml" Target="../ink/ink7340.xml"/><Relationship Id="rId338" Type="http://schemas.openxmlformats.org/officeDocument/2006/relationships/customXml" Target="../ink/ink7368.xml"/><Relationship Id="rId503" Type="http://schemas.openxmlformats.org/officeDocument/2006/relationships/image" Target="../media/image2116.png"/><Relationship Id="rId545" Type="http://schemas.openxmlformats.org/officeDocument/2006/relationships/image" Target="../media/image2137.png"/><Relationship Id="rId587" Type="http://schemas.openxmlformats.org/officeDocument/2006/relationships/image" Target="../media/image2158.png"/><Relationship Id="rId8" Type="http://schemas.openxmlformats.org/officeDocument/2006/relationships/customXml" Target="../ink/ink7203.xml"/><Relationship Id="rId142" Type="http://schemas.openxmlformats.org/officeDocument/2006/relationships/customXml" Target="../ink/ink7270.xml"/><Relationship Id="rId184" Type="http://schemas.openxmlformats.org/officeDocument/2006/relationships/customXml" Target="../ink/ink7291.xml"/><Relationship Id="rId391" Type="http://schemas.openxmlformats.org/officeDocument/2006/relationships/image" Target="../media/image1961.png"/><Relationship Id="rId405" Type="http://schemas.openxmlformats.org/officeDocument/2006/relationships/image" Target="../media/image1968.png"/><Relationship Id="rId447" Type="http://schemas.openxmlformats.org/officeDocument/2006/relationships/image" Target="../media/image2025.png"/><Relationship Id="rId612" Type="http://schemas.openxmlformats.org/officeDocument/2006/relationships/customXml" Target="../ink/ink7505.xml"/><Relationship Id="rId251" Type="http://schemas.openxmlformats.org/officeDocument/2006/relationships/image" Target="../media/image1672.png"/><Relationship Id="rId489" Type="http://schemas.openxmlformats.org/officeDocument/2006/relationships/image" Target="../media/image2110.png"/><Relationship Id="rId46" Type="http://schemas.openxmlformats.org/officeDocument/2006/relationships/customXml" Target="../ink/ink7222.xml"/><Relationship Id="rId293" Type="http://schemas.openxmlformats.org/officeDocument/2006/relationships/image" Target="../media/image1738.png"/><Relationship Id="rId307" Type="http://schemas.openxmlformats.org/officeDocument/2006/relationships/image" Target="../media/image1744.png"/><Relationship Id="rId349" Type="http://schemas.openxmlformats.org/officeDocument/2006/relationships/image" Target="../media/image1837.png"/><Relationship Id="rId514" Type="http://schemas.openxmlformats.org/officeDocument/2006/relationships/customXml" Target="../ink/ink7456.xml"/><Relationship Id="rId556" Type="http://schemas.openxmlformats.org/officeDocument/2006/relationships/customXml" Target="../ink/ink7477.xml"/><Relationship Id="rId88" Type="http://schemas.openxmlformats.org/officeDocument/2006/relationships/customXml" Target="../ink/ink7243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7379.xml"/><Relationship Id="rId416" Type="http://schemas.openxmlformats.org/officeDocument/2006/relationships/customXml" Target="../ink/ink7407.xml"/><Relationship Id="rId598" Type="http://schemas.openxmlformats.org/officeDocument/2006/relationships/customXml" Target="../ink/ink7498.xml"/><Relationship Id="rId220" Type="http://schemas.openxmlformats.org/officeDocument/2006/relationships/customXml" Target="../ink/ink7309.xml"/><Relationship Id="rId458" Type="http://schemas.openxmlformats.org/officeDocument/2006/relationships/customXml" Target="../ink/ink7428.xml"/><Relationship Id="rId623" Type="http://schemas.openxmlformats.org/officeDocument/2006/relationships/image" Target="../media/image2176.png"/><Relationship Id="rId15" Type="http://schemas.openxmlformats.org/officeDocument/2006/relationships/image" Target="../media/image1375.png"/><Relationship Id="rId57" Type="http://schemas.openxmlformats.org/officeDocument/2006/relationships/image" Target="../media/image1396.png"/><Relationship Id="rId262" Type="http://schemas.openxmlformats.org/officeDocument/2006/relationships/customXml" Target="../ink/ink7330.xml"/><Relationship Id="rId318" Type="http://schemas.openxmlformats.org/officeDocument/2006/relationships/customXml" Target="../ink/ink7358.xml"/><Relationship Id="rId525" Type="http://schemas.openxmlformats.org/officeDocument/2006/relationships/image" Target="../media/image2127.png"/><Relationship Id="rId567" Type="http://schemas.openxmlformats.org/officeDocument/2006/relationships/image" Target="../media/image2148.png"/><Relationship Id="rId99" Type="http://schemas.openxmlformats.org/officeDocument/2006/relationships/image" Target="../media/image1482.png"/><Relationship Id="rId122" Type="http://schemas.openxmlformats.org/officeDocument/2006/relationships/customXml" Target="../ink/ink7260.xml"/><Relationship Id="rId164" Type="http://schemas.openxmlformats.org/officeDocument/2006/relationships/customXml" Target="../ink/ink7281.xml"/><Relationship Id="rId371" Type="http://schemas.openxmlformats.org/officeDocument/2006/relationships/image" Target="../media/image1846.png"/><Relationship Id="rId427" Type="http://schemas.openxmlformats.org/officeDocument/2006/relationships/image" Target="../media/image2015.png"/><Relationship Id="rId469" Type="http://schemas.openxmlformats.org/officeDocument/2006/relationships/image" Target="../media/image2100.png"/><Relationship Id="rId634" Type="http://schemas.openxmlformats.org/officeDocument/2006/relationships/customXml" Target="../ink/ink7516.xml"/><Relationship Id="rId26" Type="http://schemas.openxmlformats.org/officeDocument/2006/relationships/customXml" Target="../ink/ink7212.xml"/><Relationship Id="rId231" Type="http://schemas.openxmlformats.org/officeDocument/2006/relationships/image" Target="../media/image1634.png"/><Relationship Id="rId273" Type="http://schemas.openxmlformats.org/officeDocument/2006/relationships/image" Target="../media/image1683.png"/><Relationship Id="rId329" Type="http://schemas.openxmlformats.org/officeDocument/2006/relationships/image" Target="../media/image1811.png"/><Relationship Id="rId480" Type="http://schemas.openxmlformats.org/officeDocument/2006/relationships/customXml" Target="../ink/ink7439.xml"/><Relationship Id="rId536" Type="http://schemas.openxmlformats.org/officeDocument/2006/relationships/customXml" Target="../ink/ink7467.xml"/><Relationship Id="rId68" Type="http://schemas.openxmlformats.org/officeDocument/2006/relationships/customXml" Target="../ink/ink7233.xml"/><Relationship Id="rId133" Type="http://schemas.openxmlformats.org/officeDocument/2006/relationships/image" Target="../media/image1498.png"/><Relationship Id="rId175" Type="http://schemas.openxmlformats.org/officeDocument/2006/relationships/image" Target="../media/image1558.png"/><Relationship Id="rId340" Type="http://schemas.openxmlformats.org/officeDocument/2006/relationships/customXml" Target="../ink/ink7369.xml"/><Relationship Id="rId578" Type="http://schemas.openxmlformats.org/officeDocument/2006/relationships/customXml" Target="../ink/ink7488.xml"/><Relationship Id="rId200" Type="http://schemas.openxmlformats.org/officeDocument/2006/relationships/customXml" Target="../ink/ink7299.xml"/><Relationship Id="rId382" Type="http://schemas.openxmlformats.org/officeDocument/2006/relationships/customXml" Target="../ink/ink7390.xml"/><Relationship Id="rId438" Type="http://schemas.openxmlformats.org/officeDocument/2006/relationships/customXml" Target="../ink/ink7418.xml"/><Relationship Id="rId603" Type="http://schemas.openxmlformats.org/officeDocument/2006/relationships/image" Target="../media/image2166.png"/><Relationship Id="rId645" Type="http://schemas.openxmlformats.org/officeDocument/2006/relationships/image" Target="../media/image2187.png"/><Relationship Id="rId242" Type="http://schemas.openxmlformats.org/officeDocument/2006/relationships/customXml" Target="../ink/ink7320.xml"/><Relationship Id="rId284" Type="http://schemas.openxmlformats.org/officeDocument/2006/relationships/customXml" Target="../ink/ink7341.xml"/><Relationship Id="rId491" Type="http://schemas.openxmlformats.org/officeDocument/2006/relationships/image" Target="../media/image2111.png"/><Relationship Id="rId505" Type="http://schemas.openxmlformats.org/officeDocument/2006/relationships/image" Target="../media/image2117.png"/><Relationship Id="rId37" Type="http://schemas.openxmlformats.org/officeDocument/2006/relationships/image" Target="../media/image1386.png"/><Relationship Id="rId79" Type="http://schemas.openxmlformats.org/officeDocument/2006/relationships/image" Target="../media/image1472.png"/><Relationship Id="rId102" Type="http://schemas.openxmlformats.org/officeDocument/2006/relationships/customXml" Target="../ink/ink7250.xml"/><Relationship Id="rId144" Type="http://schemas.openxmlformats.org/officeDocument/2006/relationships/customXml" Target="../ink/ink7271.xml"/><Relationship Id="rId547" Type="http://schemas.openxmlformats.org/officeDocument/2006/relationships/image" Target="../media/image2138.png"/><Relationship Id="rId589" Type="http://schemas.openxmlformats.org/officeDocument/2006/relationships/image" Target="../media/image2159.png"/><Relationship Id="rId90" Type="http://schemas.openxmlformats.org/officeDocument/2006/relationships/customXml" Target="../ink/ink7244.xml"/><Relationship Id="rId186" Type="http://schemas.openxmlformats.org/officeDocument/2006/relationships/customXml" Target="../ink/ink7292.xml"/><Relationship Id="rId351" Type="http://schemas.openxmlformats.org/officeDocument/2006/relationships/image" Target="../media/image1822.png"/><Relationship Id="rId393" Type="http://schemas.openxmlformats.org/officeDocument/2006/relationships/image" Target="../media/image1962.png"/><Relationship Id="rId407" Type="http://schemas.openxmlformats.org/officeDocument/2006/relationships/image" Target="../media/image1969.png"/><Relationship Id="rId449" Type="http://schemas.openxmlformats.org/officeDocument/2006/relationships/image" Target="../media/image2026.png"/><Relationship Id="rId614" Type="http://schemas.openxmlformats.org/officeDocument/2006/relationships/customXml" Target="../ink/ink7506.xml"/><Relationship Id="rId211" Type="http://schemas.openxmlformats.org/officeDocument/2006/relationships/image" Target="../media/image1625.png"/><Relationship Id="rId253" Type="http://schemas.openxmlformats.org/officeDocument/2006/relationships/image" Target="../media/image1673.png"/><Relationship Id="rId295" Type="http://schemas.openxmlformats.org/officeDocument/2006/relationships/image" Target="../media/image1739.png"/><Relationship Id="rId309" Type="http://schemas.openxmlformats.org/officeDocument/2006/relationships/image" Target="../media/image1745.png"/><Relationship Id="rId460" Type="http://schemas.openxmlformats.org/officeDocument/2006/relationships/customXml" Target="../ink/ink7429.xml"/><Relationship Id="rId516" Type="http://schemas.openxmlformats.org/officeDocument/2006/relationships/customXml" Target="../ink/ink7457.xml"/><Relationship Id="rId48" Type="http://schemas.openxmlformats.org/officeDocument/2006/relationships/customXml" Target="../ink/ink7223.xml"/><Relationship Id="rId113" Type="http://schemas.openxmlformats.org/officeDocument/2006/relationships/image" Target="../media/image1488.png"/><Relationship Id="rId320" Type="http://schemas.openxmlformats.org/officeDocument/2006/relationships/customXml" Target="../ink/ink7359.xml"/><Relationship Id="rId558" Type="http://schemas.openxmlformats.org/officeDocument/2006/relationships/customXml" Target="../ink/ink7478.xml"/><Relationship Id="rId155" Type="http://schemas.openxmlformats.org/officeDocument/2006/relationships/image" Target="../media/image1509.png"/><Relationship Id="rId197" Type="http://schemas.openxmlformats.org/officeDocument/2006/relationships/image" Target="../media/image1569.png"/><Relationship Id="rId362" Type="http://schemas.openxmlformats.org/officeDocument/2006/relationships/customXml" Target="../ink/ink7380.xml"/><Relationship Id="rId418" Type="http://schemas.openxmlformats.org/officeDocument/2006/relationships/customXml" Target="../ink/ink7408.xml"/><Relationship Id="rId625" Type="http://schemas.openxmlformats.org/officeDocument/2006/relationships/image" Target="../media/image2177.png"/><Relationship Id="rId222" Type="http://schemas.openxmlformats.org/officeDocument/2006/relationships/customXml" Target="../ink/ink7310.xml"/><Relationship Id="rId264" Type="http://schemas.openxmlformats.org/officeDocument/2006/relationships/customXml" Target="../ink/ink7331.xml"/><Relationship Id="rId471" Type="http://schemas.openxmlformats.org/officeDocument/2006/relationships/image" Target="../media/image2101.png"/><Relationship Id="rId17" Type="http://schemas.openxmlformats.org/officeDocument/2006/relationships/image" Target="../media/image1376.png"/><Relationship Id="rId59" Type="http://schemas.openxmlformats.org/officeDocument/2006/relationships/image" Target="../media/image1397.png"/><Relationship Id="rId124" Type="http://schemas.openxmlformats.org/officeDocument/2006/relationships/customXml" Target="../ink/ink7261.xml"/><Relationship Id="rId527" Type="http://schemas.openxmlformats.org/officeDocument/2006/relationships/image" Target="../media/image2128.png"/><Relationship Id="rId569" Type="http://schemas.openxmlformats.org/officeDocument/2006/relationships/image" Target="../media/image2149.png"/><Relationship Id="rId70" Type="http://schemas.openxmlformats.org/officeDocument/2006/relationships/customXml" Target="../ink/ink7234.xml"/><Relationship Id="rId166" Type="http://schemas.openxmlformats.org/officeDocument/2006/relationships/customXml" Target="../ink/ink7282.xml"/><Relationship Id="rId331" Type="http://schemas.openxmlformats.org/officeDocument/2006/relationships/image" Target="../media/image1812.png"/><Relationship Id="rId373" Type="http://schemas.openxmlformats.org/officeDocument/2006/relationships/image" Target="../media/image1847.png"/><Relationship Id="rId429" Type="http://schemas.openxmlformats.org/officeDocument/2006/relationships/image" Target="../media/image2016.png"/><Relationship Id="rId580" Type="http://schemas.openxmlformats.org/officeDocument/2006/relationships/customXml" Target="../ink/ink7489.xml"/><Relationship Id="rId636" Type="http://schemas.openxmlformats.org/officeDocument/2006/relationships/customXml" Target="../ink/ink751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635.png"/><Relationship Id="rId440" Type="http://schemas.openxmlformats.org/officeDocument/2006/relationships/customXml" Target="../ink/ink7419.xml"/><Relationship Id="rId28" Type="http://schemas.openxmlformats.org/officeDocument/2006/relationships/customXml" Target="../ink/ink7213.xml"/><Relationship Id="rId275" Type="http://schemas.openxmlformats.org/officeDocument/2006/relationships/image" Target="../media/image1684.png"/><Relationship Id="rId300" Type="http://schemas.openxmlformats.org/officeDocument/2006/relationships/customXml" Target="../ink/ink7349.xml"/><Relationship Id="rId482" Type="http://schemas.openxmlformats.org/officeDocument/2006/relationships/customXml" Target="../ink/ink7440.xml"/><Relationship Id="rId538" Type="http://schemas.openxmlformats.org/officeDocument/2006/relationships/customXml" Target="../ink/ink7468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77" Type="http://schemas.openxmlformats.org/officeDocument/2006/relationships/image" Target="../media/image1559.png"/><Relationship Id="rId342" Type="http://schemas.openxmlformats.org/officeDocument/2006/relationships/customXml" Target="../ink/ink7370.xml"/><Relationship Id="rId384" Type="http://schemas.openxmlformats.org/officeDocument/2006/relationships/customXml" Target="../ink/ink7391.xml"/><Relationship Id="rId591" Type="http://schemas.openxmlformats.org/officeDocument/2006/relationships/image" Target="../media/image2160.png"/><Relationship Id="rId605" Type="http://schemas.openxmlformats.org/officeDocument/2006/relationships/image" Target="../media/image2167.png"/><Relationship Id="rId202" Type="http://schemas.openxmlformats.org/officeDocument/2006/relationships/customXml" Target="../ink/ink7300.xml"/><Relationship Id="rId244" Type="http://schemas.openxmlformats.org/officeDocument/2006/relationships/customXml" Target="../ink/ink7321.xml"/><Relationship Id="rId647" Type="http://schemas.openxmlformats.org/officeDocument/2006/relationships/image" Target="../media/image2188.png"/><Relationship Id="rId39" Type="http://schemas.openxmlformats.org/officeDocument/2006/relationships/image" Target="../media/image1387.png"/><Relationship Id="rId286" Type="http://schemas.openxmlformats.org/officeDocument/2006/relationships/customXml" Target="../ink/ink7342.xml"/><Relationship Id="rId451" Type="http://schemas.openxmlformats.org/officeDocument/2006/relationships/image" Target="../media/image2010.png"/><Relationship Id="rId493" Type="http://schemas.openxmlformats.org/officeDocument/2006/relationships/image" Target="../media/image2068.png"/><Relationship Id="rId507" Type="http://schemas.openxmlformats.org/officeDocument/2006/relationships/image" Target="../media/image2118.png"/><Relationship Id="rId549" Type="http://schemas.openxmlformats.org/officeDocument/2006/relationships/image" Target="../media/image2139.png"/><Relationship Id="rId50" Type="http://schemas.openxmlformats.org/officeDocument/2006/relationships/customXml" Target="../ink/ink7224.xml"/><Relationship Id="rId104" Type="http://schemas.openxmlformats.org/officeDocument/2006/relationships/customXml" Target="../ink/ink7251.xml"/><Relationship Id="rId146" Type="http://schemas.openxmlformats.org/officeDocument/2006/relationships/customXml" Target="../ink/ink7272.xml"/><Relationship Id="rId188" Type="http://schemas.openxmlformats.org/officeDocument/2006/relationships/customXml" Target="../ink/ink7293.xml"/><Relationship Id="rId311" Type="http://schemas.openxmlformats.org/officeDocument/2006/relationships/image" Target="../media/image1746.png"/><Relationship Id="rId353" Type="http://schemas.openxmlformats.org/officeDocument/2006/relationships/image" Target="../media/image1838.png"/><Relationship Id="rId395" Type="http://schemas.openxmlformats.org/officeDocument/2006/relationships/image" Target="../media/image1963.png"/><Relationship Id="rId409" Type="http://schemas.openxmlformats.org/officeDocument/2006/relationships/image" Target="../media/image1970.png"/><Relationship Id="rId560" Type="http://schemas.openxmlformats.org/officeDocument/2006/relationships/customXml" Target="../ink/ink7479.xml"/><Relationship Id="rId92" Type="http://schemas.openxmlformats.org/officeDocument/2006/relationships/customXml" Target="../ink/ink7245.xml"/><Relationship Id="rId213" Type="http://schemas.openxmlformats.org/officeDocument/2006/relationships/image" Target="../media/image1606.png"/><Relationship Id="rId420" Type="http://schemas.openxmlformats.org/officeDocument/2006/relationships/customXml" Target="../ink/ink7409.xml"/><Relationship Id="rId616" Type="http://schemas.openxmlformats.org/officeDocument/2006/relationships/customXml" Target="../ink/ink7507.xml"/><Relationship Id="rId255" Type="http://schemas.openxmlformats.org/officeDocument/2006/relationships/image" Target="../media/image1674.png"/><Relationship Id="rId297" Type="http://schemas.openxmlformats.org/officeDocument/2006/relationships/image" Target="../media/image1740.png"/><Relationship Id="rId462" Type="http://schemas.openxmlformats.org/officeDocument/2006/relationships/customXml" Target="../ink/ink7430.xml"/><Relationship Id="rId518" Type="http://schemas.openxmlformats.org/officeDocument/2006/relationships/customXml" Target="../ink/ink7458.xml"/><Relationship Id="rId115" Type="http://schemas.openxmlformats.org/officeDocument/2006/relationships/image" Target="../media/image1489.png"/><Relationship Id="rId157" Type="http://schemas.openxmlformats.org/officeDocument/2006/relationships/image" Target="../media/image1510.png"/><Relationship Id="rId322" Type="http://schemas.openxmlformats.org/officeDocument/2006/relationships/customXml" Target="../ink/ink7360.xml"/><Relationship Id="rId364" Type="http://schemas.openxmlformats.org/officeDocument/2006/relationships/customXml" Target="../ink/ink7381.xml"/><Relationship Id="rId61" Type="http://schemas.openxmlformats.org/officeDocument/2006/relationships/image" Target="../media/image1398.png"/><Relationship Id="rId199" Type="http://schemas.openxmlformats.org/officeDocument/2006/relationships/image" Target="../media/image1570.png"/><Relationship Id="rId571" Type="http://schemas.openxmlformats.org/officeDocument/2006/relationships/image" Target="../media/image2150.png"/><Relationship Id="rId627" Type="http://schemas.openxmlformats.org/officeDocument/2006/relationships/image" Target="../media/image2178.png"/><Relationship Id="rId19" Type="http://schemas.openxmlformats.org/officeDocument/2006/relationships/image" Target="../media/image1377.png"/><Relationship Id="rId224" Type="http://schemas.openxmlformats.org/officeDocument/2006/relationships/customXml" Target="../ink/ink7311.xml"/><Relationship Id="rId266" Type="http://schemas.openxmlformats.org/officeDocument/2006/relationships/customXml" Target="../ink/ink7332.xml"/><Relationship Id="rId431" Type="http://schemas.openxmlformats.org/officeDocument/2006/relationships/image" Target="../media/image2017.png"/><Relationship Id="rId473" Type="http://schemas.openxmlformats.org/officeDocument/2006/relationships/image" Target="../media/image2102.png"/><Relationship Id="rId529" Type="http://schemas.openxmlformats.org/officeDocument/2006/relationships/image" Target="../media/image2129.png"/><Relationship Id="rId30" Type="http://schemas.openxmlformats.org/officeDocument/2006/relationships/customXml" Target="../ink/ink7214.xml"/><Relationship Id="rId126" Type="http://schemas.openxmlformats.org/officeDocument/2006/relationships/customXml" Target="../ink/ink7262.xml"/><Relationship Id="rId168" Type="http://schemas.openxmlformats.org/officeDocument/2006/relationships/customXml" Target="../ink/ink7283.xml"/><Relationship Id="rId333" Type="http://schemas.openxmlformats.org/officeDocument/2006/relationships/image" Target="../media/image1813.png"/><Relationship Id="rId540" Type="http://schemas.openxmlformats.org/officeDocument/2006/relationships/customXml" Target="../ink/ink7469.xml"/><Relationship Id="rId72" Type="http://schemas.openxmlformats.org/officeDocument/2006/relationships/customXml" Target="../ink/ink7235.xml"/><Relationship Id="rId375" Type="http://schemas.openxmlformats.org/officeDocument/2006/relationships/image" Target="../media/image1848.png"/><Relationship Id="rId582" Type="http://schemas.openxmlformats.org/officeDocument/2006/relationships/customXml" Target="../ink/ink7490.xml"/><Relationship Id="rId638" Type="http://schemas.openxmlformats.org/officeDocument/2006/relationships/customXml" Target="../ink/ink7518.xml"/><Relationship Id="rId3" Type="http://schemas.openxmlformats.org/officeDocument/2006/relationships/image" Target="../media/image1.png"/><Relationship Id="rId235" Type="http://schemas.openxmlformats.org/officeDocument/2006/relationships/image" Target="../media/image1636.png"/><Relationship Id="rId277" Type="http://schemas.openxmlformats.org/officeDocument/2006/relationships/image" Target="../media/image1685.png"/><Relationship Id="rId400" Type="http://schemas.openxmlformats.org/officeDocument/2006/relationships/customXml" Target="../ink/ink7399.xml"/><Relationship Id="rId442" Type="http://schemas.openxmlformats.org/officeDocument/2006/relationships/customXml" Target="../ink/ink7420.xml"/><Relationship Id="rId484" Type="http://schemas.openxmlformats.org/officeDocument/2006/relationships/customXml" Target="../ink/ink7441.xml"/><Relationship Id="rId137" Type="http://schemas.openxmlformats.org/officeDocument/2006/relationships/image" Target="../media/image1500.png"/><Relationship Id="rId302" Type="http://schemas.openxmlformats.org/officeDocument/2006/relationships/customXml" Target="../ink/ink7350.xml"/><Relationship Id="rId344" Type="http://schemas.openxmlformats.org/officeDocument/2006/relationships/customXml" Target="../ink/ink7371.xml"/><Relationship Id="rId41" Type="http://schemas.openxmlformats.org/officeDocument/2006/relationships/image" Target="../media/image1388.png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86" Type="http://schemas.openxmlformats.org/officeDocument/2006/relationships/customXml" Target="../ink/ink7392.xml"/><Relationship Id="rId551" Type="http://schemas.openxmlformats.org/officeDocument/2006/relationships/image" Target="../media/image2140.png"/><Relationship Id="rId593" Type="http://schemas.openxmlformats.org/officeDocument/2006/relationships/image" Target="../media/image2161.png"/><Relationship Id="rId607" Type="http://schemas.openxmlformats.org/officeDocument/2006/relationships/image" Target="../media/image2168.png"/><Relationship Id="rId649" Type="http://schemas.openxmlformats.org/officeDocument/2006/relationships/image" Target="../media/image2189.png"/><Relationship Id="rId190" Type="http://schemas.openxmlformats.org/officeDocument/2006/relationships/customXml" Target="../ink/ink7294.xml"/><Relationship Id="rId204" Type="http://schemas.openxmlformats.org/officeDocument/2006/relationships/customXml" Target="../ink/ink7301.xml"/><Relationship Id="rId246" Type="http://schemas.openxmlformats.org/officeDocument/2006/relationships/customXml" Target="../ink/ink7322.xml"/><Relationship Id="rId288" Type="http://schemas.openxmlformats.org/officeDocument/2006/relationships/customXml" Target="../ink/ink7343.xml"/><Relationship Id="rId411" Type="http://schemas.openxmlformats.org/officeDocument/2006/relationships/image" Target="../media/image1971.png"/><Relationship Id="rId453" Type="http://schemas.openxmlformats.org/officeDocument/2006/relationships/image" Target="../media/image2027.png"/><Relationship Id="rId509" Type="http://schemas.openxmlformats.org/officeDocument/2006/relationships/image" Target="../media/image2119.png"/><Relationship Id="rId106" Type="http://schemas.openxmlformats.org/officeDocument/2006/relationships/customXml" Target="../ink/ink7252.xml"/><Relationship Id="rId313" Type="http://schemas.openxmlformats.org/officeDocument/2006/relationships/image" Target="../media/image1747.png"/><Relationship Id="rId495" Type="http://schemas.openxmlformats.org/officeDocument/2006/relationships/image" Target="../media/image2112.png"/><Relationship Id="rId10" Type="http://schemas.openxmlformats.org/officeDocument/2006/relationships/customXml" Target="../ink/ink7204.xml"/><Relationship Id="rId52" Type="http://schemas.openxmlformats.org/officeDocument/2006/relationships/customXml" Target="../ink/ink7225.xml"/><Relationship Id="rId94" Type="http://schemas.openxmlformats.org/officeDocument/2006/relationships/customXml" Target="../ink/ink7246.xml"/><Relationship Id="rId148" Type="http://schemas.openxmlformats.org/officeDocument/2006/relationships/customXml" Target="../ink/ink7273.xml"/><Relationship Id="rId355" Type="http://schemas.openxmlformats.org/officeDocument/2006/relationships/image" Target="../media/image1839.png"/><Relationship Id="rId397" Type="http://schemas.openxmlformats.org/officeDocument/2006/relationships/image" Target="../media/image1964.png"/><Relationship Id="rId520" Type="http://schemas.openxmlformats.org/officeDocument/2006/relationships/customXml" Target="../ink/ink7459.xml"/><Relationship Id="rId562" Type="http://schemas.openxmlformats.org/officeDocument/2006/relationships/customXml" Target="../ink/ink7480.xml"/><Relationship Id="rId618" Type="http://schemas.openxmlformats.org/officeDocument/2006/relationships/customXml" Target="../ink/ink7508.xml"/><Relationship Id="rId215" Type="http://schemas.openxmlformats.org/officeDocument/2006/relationships/image" Target="../media/image1626.png"/><Relationship Id="rId257" Type="http://schemas.openxmlformats.org/officeDocument/2006/relationships/image" Target="../media/image1675.png"/><Relationship Id="rId422" Type="http://schemas.openxmlformats.org/officeDocument/2006/relationships/customXml" Target="../ink/ink7410.xml"/><Relationship Id="rId464" Type="http://schemas.openxmlformats.org/officeDocument/2006/relationships/customXml" Target="../ink/ink7431.xml"/><Relationship Id="rId299" Type="http://schemas.openxmlformats.org/officeDocument/2006/relationships/image" Target="../media/image170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66" Type="http://schemas.openxmlformats.org/officeDocument/2006/relationships/customXml" Target="../ink/ink7382.xml"/><Relationship Id="rId573" Type="http://schemas.openxmlformats.org/officeDocument/2006/relationships/image" Target="../media/image2151.png"/><Relationship Id="rId226" Type="http://schemas.openxmlformats.org/officeDocument/2006/relationships/customXml" Target="../ink/ink7312.xml"/><Relationship Id="rId433" Type="http://schemas.openxmlformats.org/officeDocument/2006/relationships/image" Target="../media/image2018.png"/><Relationship Id="rId640" Type="http://schemas.openxmlformats.org/officeDocument/2006/relationships/customXml" Target="../ink/ink7519.xml"/><Relationship Id="rId74" Type="http://schemas.openxmlformats.org/officeDocument/2006/relationships/customXml" Target="../ink/ink7236.xml"/><Relationship Id="rId377" Type="http://schemas.openxmlformats.org/officeDocument/2006/relationships/image" Target="../media/image1849.png"/><Relationship Id="rId500" Type="http://schemas.openxmlformats.org/officeDocument/2006/relationships/customXml" Target="../ink/ink7449.xml"/><Relationship Id="rId584" Type="http://schemas.openxmlformats.org/officeDocument/2006/relationships/customXml" Target="../ink/ink7491.xml"/><Relationship Id="rId5" Type="http://schemas.openxmlformats.org/officeDocument/2006/relationships/image" Target="../media/image1370.png"/><Relationship Id="rId237" Type="http://schemas.openxmlformats.org/officeDocument/2006/relationships/image" Target="../media/image1637.png"/><Relationship Id="rId444" Type="http://schemas.openxmlformats.org/officeDocument/2006/relationships/customXml" Target="../ink/ink7421.xml"/><Relationship Id="rId290" Type="http://schemas.openxmlformats.org/officeDocument/2006/relationships/customXml" Target="../ink/ink7344.xml"/><Relationship Id="rId304" Type="http://schemas.openxmlformats.org/officeDocument/2006/relationships/customXml" Target="../ink/ink7351.xml"/><Relationship Id="rId388" Type="http://schemas.openxmlformats.org/officeDocument/2006/relationships/customXml" Target="../ink/ink7393.xml"/><Relationship Id="rId511" Type="http://schemas.openxmlformats.org/officeDocument/2006/relationships/image" Target="../media/image2120.png"/><Relationship Id="rId609" Type="http://schemas.openxmlformats.org/officeDocument/2006/relationships/image" Target="../media/image2169.png"/><Relationship Id="rId85" Type="http://schemas.openxmlformats.org/officeDocument/2006/relationships/image" Target="../media/image1475.png"/><Relationship Id="rId150" Type="http://schemas.openxmlformats.org/officeDocument/2006/relationships/customXml" Target="../ink/ink7274.xml"/><Relationship Id="rId595" Type="http://schemas.openxmlformats.org/officeDocument/2006/relationships/image" Target="../media/image2162.png"/><Relationship Id="rId248" Type="http://schemas.openxmlformats.org/officeDocument/2006/relationships/customXml" Target="../ink/ink7323.xml"/><Relationship Id="rId455" Type="http://schemas.openxmlformats.org/officeDocument/2006/relationships/image" Target="../media/image2028.png"/><Relationship Id="rId12" Type="http://schemas.openxmlformats.org/officeDocument/2006/relationships/customXml" Target="../ink/ink7205.xml"/><Relationship Id="rId108" Type="http://schemas.openxmlformats.org/officeDocument/2006/relationships/customXml" Target="../ink/ink7253.xml"/><Relationship Id="rId315" Type="http://schemas.openxmlformats.org/officeDocument/2006/relationships/image" Target="../media/image1748.png"/><Relationship Id="rId522" Type="http://schemas.openxmlformats.org/officeDocument/2006/relationships/customXml" Target="../ink/ink7460.xml"/><Relationship Id="rId96" Type="http://schemas.openxmlformats.org/officeDocument/2006/relationships/customXml" Target="../ink/ink7247.xml"/><Relationship Id="rId161" Type="http://schemas.openxmlformats.org/officeDocument/2006/relationships/image" Target="../media/image1551.png"/><Relationship Id="rId399" Type="http://schemas.openxmlformats.org/officeDocument/2006/relationships/image" Target="../media/image1965.png"/><Relationship Id="rId259" Type="http://schemas.openxmlformats.org/officeDocument/2006/relationships/image" Target="../media/image1676.png"/><Relationship Id="rId466" Type="http://schemas.openxmlformats.org/officeDocument/2006/relationships/customXml" Target="../ink/ink7432.xml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326" Type="http://schemas.openxmlformats.org/officeDocument/2006/relationships/customXml" Target="../ink/ink7362.xml"/><Relationship Id="rId533" Type="http://schemas.openxmlformats.org/officeDocument/2006/relationships/image" Target="../media/image2131.png"/><Relationship Id="rId172" Type="http://schemas.openxmlformats.org/officeDocument/2006/relationships/customXml" Target="../ink/ink7285.xml"/><Relationship Id="rId477" Type="http://schemas.openxmlformats.org/officeDocument/2006/relationships/image" Target="../media/image2104.png"/><Relationship Id="rId600" Type="http://schemas.openxmlformats.org/officeDocument/2006/relationships/customXml" Target="../ink/ink7499.xml"/><Relationship Id="rId337" Type="http://schemas.openxmlformats.org/officeDocument/2006/relationships/image" Target="../media/image1815.png"/><Relationship Id="rId34" Type="http://schemas.openxmlformats.org/officeDocument/2006/relationships/customXml" Target="../ink/ink7216.xml"/><Relationship Id="rId544" Type="http://schemas.openxmlformats.org/officeDocument/2006/relationships/customXml" Target="../ink/ink7471.xml"/><Relationship Id="rId183" Type="http://schemas.openxmlformats.org/officeDocument/2006/relationships/image" Target="../media/image1562.png"/><Relationship Id="rId390" Type="http://schemas.openxmlformats.org/officeDocument/2006/relationships/customXml" Target="../ink/ink7394.xml"/><Relationship Id="rId404" Type="http://schemas.openxmlformats.org/officeDocument/2006/relationships/customXml" Target="../ink/ink7401.xml"/><Relationship Id="rId611" Type="http://schemas.openxmlformats.org/officeDocument/2006/relationships/image" Target="../media/image2170.png"/><Relationship Id="rId250" Type="http://schemas.openxmlformats.org/officeDocument/2006/relationships/customXml" Target="../ink/ink7324.xml"/><Relationship Id="rId488" Type="http://schemas.openxmlformats.org/officeDocument/2006/relationships/customXml" Target="../ink/ink7443.xml"/><Relationship Id="rId45" Type="http://schemas.openxmlformats.org/officeDocument/2006/relationships/image" Target="../media/image1390.png"/><Relationship Id="rId110" Type="http://schemas.openxmlformats.org/officeDocument/2006/relationships/customXml" Target="../ink/ink7254.xml"/><Relationship Id="rId348" Type="http://schemas.openxmlformats.org/officeDocument/2006/relationships/customXml" Target="../ink/ink7373.xml"/><Relationship Id="rId555" Type="http://schemas.openxmlformats.org/officeDocument/2006/relationships/image" Target="../media/image2142.png"/><Relationship Id="rId194" Type="http://schemas.openxmlformats.org/officeDocument/2006/relationships/customXml" Target="../ink/ink7296.xml"/><Relationship Id="rId208" Type="http://schemas.openxmlformats.org/officeDocument/2006/relationships/customXml" Target="../ink/ink7303.xml"/><Relationship Id="rId415" Type="http://schemas.openxmlformats.org/officeDocument/2006/relationships/image" Target="../media/image1973.png"/><Relationship Id="rId622" Type="http://schemas.openxmlformats.org/officeDocument/2006/relationships/customXml" Target="../ink/ink7510.xml"/><Relationship Id="rId261" Type="http://schemas.openxmlformats.org/officeDocument/2006/relationships/image" Target="../media/image1677.png"/><Relationship Id="rId499" Type="http://schemas.openxmlformats.org/officeDocument/2006/relationships/image" Target="../media/image2114.png"/><Relationship Id="rId56" Type="http://schemas.openxmlformats.org/officeDocument/2006/relationships/customXml" Target="../ink/ink7227.xml"/><Relationship Id="rId359" Type="http://schemas.openxmlformats.org/officeDocument/2006/relationships/image" Target="../media/image1841.png"/><Relationship Id="rId566" Type="http://schemas.openxmlformats.org/officeDocument/2006/relationships/customXml" Target="../ink/ink7482.xml"/><Relationship Id="rId121" Type="http://schemas.openxmlformats.org/officeDocument/2006/relationships/image" Target="../media/image1492.png"/><Relationship Id="rId219" Type="http://schemas.openxmlformats.org/officeDocument/2006/relationships/image" Target="../media/image1628.png"/><Relationship Id="rId426" Type="http://schemas.openxmlformats.org/officeDocument/2006/relationships/customXml" Target="../ink/ink7412.xml"/><Relationship Id="rId633" Type="http://schemas.openxmlformats.org/officeDocument/2006/relationships/image" Target="../media/image2181.png"/><Relationship Id="rId67" Type="http://schemas.openxmlformats.org/officeDocument/2006/relationships/image" Target="../media/image1412.png"/><Relationship Id="rId272" Type="http://schemas.openxmlformats.org/officeDocument/2006/relationships/customXml" Target="../ink/ink7335.xml"/><Relationship Id="rId577" Type="http://schemas.openxmlformats.org/officeDocument/2006/relationships/image" Target="../media/image2153.png"/><Relationship Id="rId132" Type="http://schemas.openxmlformats.org/officeDocument/2006/relationships/customXml" Target="../ink/ink7265.xml"/><Relationship Id="rId437" Type="http://schemas.openxmlformats.org/officeDocument/2006/relationships/image" Target="../media/image2020.png"/><Relationship Id="rId644" Type="http://schemas.openxmlformats.org/officeDocument/2006/relationships/customXml" Target="../ink/ink7521.xml"/><Relationship Id="rId283" Type="http://schemas.openxmlformats.org/officeDocument/2006/relationships/image" Target="../media/image1733.png"/><Relationship Id="rId490" Type="http://schemas.openxmlformats.org/officeDocument/2006/relationships/customXml" Target="../ink/ink7444.xml"/><Relationship Id="rId504" Type="http://schemas.openxmlformats.org/officeDocument/2006/relationships/customXml" Target="../ink/ink7451.xml"/><Relationship Id="rId78" Type="http://schemas.openxmlformats.org/officeDocument/2006/relationships/customXml" Target="../ink/ink7238.xml"/><Relationship Id="rId143" Type="http://schemas.openxmlformats.org/officeDocument/2006/relationships/image" Target="../media/image1503.png"/><Relationship Id="rId350" Type="http://schemas.openxmlformats.org/officeDocument/2006/relationships/customXml" Target="../ink/ink7374.xml"/><Relationship Id="rId588" Type="http://schemas.openxmlformats.org/officeDocument/2006/relationships/customXml" Target="../ink/ink7493.xml"/><Relationship Id="rId9" Type="http://schemas.openxmlformats.org/officeDocument/2006/relationships/image" Target="../media/image1372.png"/><Relationship Id="rId210" Type="http://schemas.openxmlformats.org/officeDocument/2006/relationships/customXml" Target="../ink/ink7304.xml"/><Relationship Id="rId448" Type="http://schemas.openxmlformats.org/officeDocument/2006/relationships/customXml" Target="../ink/ink7423.xml"/><Relationship Id="rId294" Type="http://schemas.openxmlformats.org/officeDocument/2006/relationships/customXml" Target="../ink/ink7346.xml"/><Relationship Id="rId308" Type="http://schemas.openxmlformats.org/officeDocument/2006/relationships/customXml" Target="../ink/ink7353.xml"/><Relationship Id="rId515" Type="http://schemas.openxmlformats.org/officeDocument/2006/relationships/image" Target="../media/image2122.png"/><Relationship Id="rId89" Type="http://schemas.openxmlformats.org/officeDocument/2006/relationships/image" Target="../media/image1477.png"/><Relationship Id="rId154" Type="http://schemas.openxmlformats.org/officeDocument/2006/relationships/customXml" Target="../ink/ink7276.xml"/><Relationship Id="rId361" Type="http://schemas.openxmlformats.org/officeDocument/2006/relationships/image" Target="../media/image1842.png"/><Relationship Id="rId599" Type="http://schemas.openxmlformats.org/officeDocument/2006/relationships/image" Target="../media/image2164.png"/><Relationship Id="rId459" Type="http://schemas.openxmlformats.org/officeDocument/2006/relationships/image" Target="../media/image2050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1" Type="http://schemas.openxmlformats.org/officeDocument/2006/relationships/image" Target="../media/image1378.png"/><Relationship Id="rId324" Type="http://schemas.openxmlformats.org/officeDocument/2006/relationships/customXml" Target="../ink/ink7684.xml"/><Relationship Id="rId531" Type="http://schemas.openxmlformats.org/officeDocument/2006/relationships/image" Target="../media/image2207.png"/><Relationship Id="rId170" Type="http://schemas.openxmlformats.org/officeDocument/2006/relationships/customXml" Target="../ink/ink7607.xml"/><Relationship Id="rId268" Type="http://schemas.openxmlformats.org/officeDocument/2006/relationships/customXml" Target="../ink/ink7656.xml"/><Relationship Id="rId475" Type="http://schemas.openxmlformats.org/officeDocument/2006/relationships/image" Target="../media/image2192.png"/><Relationship Id="rId32" Type="http://schemas.openxmlformats.org/officeDocument/2006/relationships/customXml" Target="../ink/ink7538.xml"/><Relationship Id="rId128" Type="http://schemas.openxmlformats.org/officeDocument/2006/relationships/customXml" Target="../ink/ink7586.xml"/><Relationship Id="rId335" Type="http://schemas.openxmlformats.org/officeDocument/2006/relationships/image" Target="../media/image1814.png"/><Relationship Id="rId542" Type="http://schemas.openxmlformats.org/officeDocument/2006/relationships/customXml" Target="../ink/ink7793.xml"/><Relationship Id="rId181" Type="http://schemas.openxmlformats.org/officeDocument/2006/relationships/image" Target="../media/image1561.png"/><Relationship Id="rId402" Type="http://schemas.openxmlformats.org/officeDocument/2006/relationships/customXml" Target="../ink/ink7723.xml"/><Relationship Id="rId279" Type="http://schemas.openxmlformats.org/officeDocument/2006/relationships/image" Target="../media/image1686.png"/><Relationship Id="rId486" Type="http://schemas.openxmlformats.org/officeDocument/2006/relationships/customXml" Target="../ink/ink7765.xml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346" Type="http://schemas.openxmlformats.org/officeDocument/2006/relationships/customXml" Target="../ink/ink7695.xml"/><Relationship Id="rId553" Type="http://schemas.openxmlformats.org/officeDocument/2006/relationships/image" Target="../media/image2218.png"/><Relationship Id="rId192" Type="http://schemas.openxmlformats.org/officeDocument/2006/relationships/customXml" Target="../ink/ink7618.xml"/><Relationship Id="rId206" Type="http://schemas.openxmlformats.org/officeDocument/2006/relationships/customXml" Target="../ink/ink7625.xml"/><Relationship Id="rId413" Type="http://schemas.openxmlformats.org/officeDocument/2006/relationships/image" Target="../media/image2028.png"/><Relationship Id="rId497" Type="http://schemas.openxmlformats.org/officeDocument/2006/relationships/image" Target="../media/image2134.png"/><Relationship Id="rId357" Type="http://schemas.openxmlformats.org/officeDocument/2006/relationships/image" Target="../media/image1840.png"/><Relationship Id="rId54" Type="http://schemas.openxmlformats.org/officeDocument/2006/relationships/customXml" Target="../ink/ink7549.xml"/><Relationship Id="rId217" Type="http://schemas.openxmlformats.org/officeDocument/2006/relationships/image" Target="../media/image1627.png"/><Relationship Id="rId424" Type="http://schemas.openxmlformats.org/officeDocument/2006/relationships/customXml" Target="../ink/ink7734.xml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270" Type="http://schemas.openxmlformats.org/officeDocument/2006/relationships/customXml" Target="../ink/ink7657.xml"/><Relationship Id="rId326" Type="http://schemas.openxmlformats.org/officeDocument/2006/relationships/customXml" Target="../ink/ink7685.xml"/><Relationship Id="rId533" Type="http://schemas.openxmlformats.org/officeDocument/2006/relationships/image" Target="../media/image2208.png"/><Relationship Id="rId65" Type="http://schemas.openxmlformats.org/officeDocument/2006/relationships/image" Target="../media/image1411.png"/><Relationship Id="rId130" Type="http://schemas.openxmlformats.org/officeDocument/2006/relationships/customXml" Target="../ink/ink7587.xml"/><Relationship Id="rId368" Type="http://schemas.openxmlformats.org/officeDocument/2006/relationships/customXml" Target="../ink/ink7706.xml"/><Relationship Id="rId172" Type="http://schemas.openxmlformats.org/officeDocument/2006/relationships/customXml" Target="../ink/ink7608.xml"/><Relationship Id="rId228" Type="http://schemas.openxmlformats.org/officeDocument/2006/relationships/customXml" Target="../ink/ink7636.xml"/><Relationship Id="rId435" Type="http://schemas.openxmlformats.org/officeDocument/2006/relationships/image" Target="../media/image2104.png"/><Relationship Id="rId477" Type="http://schemas.openxmlformats.org/officeDocument/2006/relationships/image" Target="../media/image2124.png"/><Relationship Id="rId281" Type="http://schemas.openxmlformats.org/officeDocument/2006/relationships/image" Target="../media/image1732.png"/><Relationship Id="rId337" Type="http://schemas.openxmlformats.org/officeDocument/2006/relationships/image" Target="../media/image1815.png"/><Relationship Id="rId502" Type="http://schemas.openxmlformats.org/officeDocument/2006/relationships/customXml" Target="../ink/ink7773.xml"/><Relationship Id="rId34" Type="http://schemas.openxmlformats.org/officeDocument/2006/relationships/customXml" Target="../ink/ink7539.xml"/><Relationship Id="rId76" Type="http://schemas.openxmlformats.org/officeDocument/2006/relationships/customXml" Target="../ink/ink7560.xml"/><Relationship Id="rId141" Type="http://schemas.openxmlformats.org/officeDocument/2006/relationships/image" Target="../media/image1502.png"/><Relationship Id="rId379" Type="http://schemas.openxmlformats.org/officeDocument/2006/relationships/image" Target="../media/image1872.png"/><Relationship Id="rId544" Type="http://schemas.openxmlformats.org/officeDocument/2006/relationships/customXml" Target="../ink/ink7794.xml"/><Relationship Id="rId7" Type="http://schemas.openxmlformats.org/officeDocument/2006/relationships/image" Target="../media/image1371.png"/><Relationship Id="rId183" Type="http://schemas.openxmlformats.org/officeDocument/2006/relationships/image" Target="../media/image1562.png"/><Relationship Id="rId239" Type="http://schemas.openxmlformats.org/officeDocument/2006/relationships/image" Target="../media/image1638.png"/><Relationship Id="rId390" Type="http://schemas.openxmlformats.org/officeDocument/2006/relationships/customXml" Target="../ink/ink7717.xml"/><Relationship Id="rId404" Type="http://schemas.openxmlformats.org/officeDocument/2006/relationships/customXml" Target="../ink/ink7724.xml"/><Relationship Id="rId446" Type="http://schemas.openxmlformats.org/officeDocument/2006/relationships/customXml" Target="../ink/ink7745.xml"/><Relationship Id="rId250" Type="http://schemas.openxmlformats.org/officeDocument/2006/relationships/customXml" Target="../ink/ink7647.xml"/><Relationship Id="rId292" Type="http://schemas.openxmlformats.org/officeDocument/2006/relationships/customXml" Target="../ink/ink7668.xml"/><Relationship Id="rId306" Type="http://schemas.openxmlformats.org/officeDocument/2006/relationships/customXml" Target="../ink/ink7675.xml"/><Relationship Id="rId488" Type="http://schemas.openxmlformats.org/officeDocument/2006/relationships/customXml" Target="../ink/ink7766.xml"/><Relationship Id="rId45" Type="http://schemas.openxmlformats.org/officeDocument/2006/relationships/image" Target="../media/image1390.png"/><Relationship Id="rId87" Type="http://schemas.openxmlformats.org/officeDocument/2006/relationships/image" Target="../media/image1476.png"/><Relationship Id="rId110" Type="http://schemas.openxmlformats.org/officeDocument/2006/relationships/customXml" Target="../ink/ink7577.xml"/><Relationship Id="rId348" Type="http://schemas.openxmlformats.org/officeDocument/2006/relationships/customXml" Target="../ink/ink7696.xml"/><Relationship Id="rId513" Type="http://schemas.openxmlformats.org/officeDocument/2006/relationships/image" Target="../media/image2198.png"/><Relationship Id="rId555" Type="http://schemas.openxmlformats.org/officeDocument/2006/relationships/image" Target="../media/image2219.png"/><Relationship Id="rId152" Type="http://schemas.openxmlformats.org/officeDocument/2006/relationships/customXml" Target="../ink/ink7598.xml"/><Relationship Id="rId194" Type="http://schemas.openxmlformats.org/officeDocument/2006/relationships/customXml" Target="../ink/ink7619.xml"/><Relationship Id="rId208" Type="http://schemas.openxmlformats.org/officeDocument/2006/relationships/customXml" Target="../ink/ink7626.xml"/><Relationship Id="rId415" Type="http://schemas.openxmlformats.org/officeDocument/2006/relationships/image" Target="../media/image2029.png"/><Relationship Id="rId457" Type="http://schemas.openxmlformats.org/officeDocument/2006/relationships/image" Target="../media/image2114.png"/><Relationship Id="rId261" Type="http://schemas.openxmlformats.org/officeDocument/2006/relationships/image" Target="../media/image1677.png"/><Relationship Id="rId499" Type="http://schemas.openxmlformats.org/officeDocument/2006/relationships/image" Target="../media/image2135.png"/><Relationship Id="rId14" Type="http://schemas.openxmlformats.org/officeDocument/2006/relationships/customXml" Target="../ink/ink7529.xml"/><Relationship Id="rId56" Type="http://schemas.openxmlformats.org/officeDocument/2006/relationships/customXml" Target="../ink/ink7550.xml"/><Relationship Id="rId317" Type="http://schemas.openxmlformats.org/officeDocument/2006/relationships/image" Target="../media/image1793.png"/><Relationship Id="rId359" Type="http://schemas.openxmlformats.org/officeDocument/2006/relationships/image" Target="../media/image1841.png"/><Relationship Id="rId524" Type="http://schemas.openxmlformats.org/officeDocument/2006/relationships/customXml" Target="../ink/ink7784.xml"/><Relationship Id="rId98" Type="http://schemas.openxmlformats.org/officeDocument/2006/relationships/customXml" Target="../ink/ink7571.xml"/><Relationship Id="rId121" Type="http://schemas.openxmlformats.org/officeDocument/2006/relationships/image" Target="../media/image1492.png"/><Relationship Id="rId163" Type="http://schemas.openxmlformats.org/officeDocument/2006/relationships/image" Target="../media/image1552.png"/><Relationship Id="rId219" Type="http://schemas.openxmlformats.org/officeDocument/2006/relationships/image" Target="../media/image1628.png"/><Relationship Id="rId370" Type="http://schemas.openxmlformats.org/officeDocument/2006/relationships/customXml" Target="../ink/ink7707.xml"/><Relationship Id="rId426" Type="http://schemas.openxmlformats.org/officeDocument/2006/relationships/customXml" Target="../ink/ink7735.xml"/><Relationship Id="rId230" Type="http://schemas.openxmlformats.org/officeDocument/2006/relationships/customXml" Target="../ink/ink7637.xml"/><Relationship Id="rId468" Type="http://schemas.openxmlformats.org/officeDocument/2006/relationships/customXml" Target="../ink/ink7756.xml"/><Relationship Id="rId25" Type="http://schemas.openxmlformats.org/officeDocument/2006/relationships/image" Target="../media/image1380.png"/><Relationship Id="rId67" Type="http://schemas.openxmlformats.org/officeDocument/2006/relationships/image" Target="../media/image1412.png"/><Relationship Id="rId272" Type="http://schemas.openxmlformats.org/officeDocument/2006/relationships/customXml" Target="../ink/ink7658.xml"/><Relationship Id="rId328" Type="http://schemas.openxmlformats.org/officeDocument/2006/relationships/customXml" Target="../ink/ink7686.xml"/><Relationship Id="rId535" Type="http://schemas.openxmlformats.org/officeDocument/2006/relationships/image" Target="../media/image2209.png"/><Relationship Id="rId132" Type="http://schemas.openxmlformats.org/officeDocument/2006/relationships/customXml" Target="../ink/ink7588.xml"/><Relationship Id="rId174" Type="http://schemas.openxmlformats.org/officeDocument/2006/relationships/customXml" Target="../ink/ink7609.xml"/><Relationship Id="rId381" Type="http://schemas.openxmlformats.org/officeDocument/2006/relationships/image" Target="../media/image1957.png"/><Relationship Id="rId241" Type="http://schemas.openxmlformats.org/officeDocument/2006/relationships/image" Target="../media/image1639.png"/><Relationship Id="rId437" Type="http://schemas.openxmlformats.org/officeDocument/2006/relationships/image" Target="../media/image2105.png"/><Relationship Id="rId479" Type="http://schemas.openxmlformats.org/officeDocument/2006/relationships/image" Target="../media/image2125.png"/><Relationship Id="rId36" Type="http://schemas.openxmlformats.org/officeDocument/2006/relationships/customXml" Target="../ink/ink7540.xml"/><Relationship Id="rId283" Type="http://schemas.openxmlformats.org/officeDocument/2006/relationships/image" Target="../media/image1733.png"/><Relationship Id="rId339" Type="http://schemas.openxmlformats.org/officeDocument/2006/relationships/image" Target="../media/image1816.png"/><Relationship Id="rId490" Type="http://schemas.openxmlformats.org/officeDocument/2006/relationships/customXml" Target="../ink/ink7767.xml"/><Relationship Id="rId504" Type="http://schemas.openxmlformats.org/officeDocument/2006/relationships/customXml" Target="../ink/ink7774.xml"/><Relationship Id="rId546" Type="http://schemas.openxmlformats.org/officeDocument/2006/relationships/customXml" Target="../ink/ink7795.xml"/><Relationship Id="rId78" Type="http://schemas.openxmlformats.org/officeDocument/2006/relationships/customXml" Target="../ink/ink7561.xml"/><Relationship Id="rId101" Type="http://schemas.openxmlformats.org/officeDocument/2006/relationships/image" Target="../media/image1483.png"/><Relationship Id="rId143" Type="http://schemas.openxmlformats.org/officeDocument/2006/relationships/image" Target="../media/image1503.png"/><Relationship Id="rId185" Type="http://schemas.openxmlformats.org/officeDocument/2006/relationships/image" Target="../media/image1563.png"/><Relationship Id="rId350" Type="http://schemas.openxmlformats.org/officeDocument/2006/relationships/customXml" Target="../ink/ink7697.xml"/><Relationship Id="rId406" Type="http://schemas.openxmlformats.org/officeDocument/2006/relationships/customXml" Target="../ink/ink7725.xml"/><Relationship Id="rId9" Type="http://schemas.openxmlformats.org/officeDocument/2006/relationships/image" Target="../media/image1372.png"/><Relationship Id="rId210" Type="http://schemas.openxmlformats.org/officeDocument/2006/relationships/customXml" Target="../ink/ink7627.xml"/><Relationship Id="rId392" Type="http://schemas.openxmlformats.org/officeDocument/2006/relationships/customXml" Target="../ink/ink7718.xml"/><Relationship Id="rId448" Type="http://schemas.openxmlformats.org/officeDocument/2006/relationships/customXml" Target="../ink/ink7746.xml"/><Relationship Id="rId252" Type="http://schemas.openxmlformats.org/officeDocument/2006/relationships/customXml" Target="../ink/ink7648.xml"/><Relationship Id="rId294" Type="http://schemas.openxmlformats.org/officeDocument/2006/relationships/customXml" Target="../ink/ink7669.xml"/><Relationship Id="rId308" Type="http://schemas.openxmlformats.org/officeDocument/2006/relationships/customXml" Target="../ink/ink7676.xml"/><Relationship Id="rId515" Type="http://schemas.openxmlformats.org/officeDocument/2006/relationships/image" Target="../media/image2199.png"/><Relationship Id="rId47" Type="http://schemas.openxmlformats.org/officeDocument/2006/relationships/image" Target="../media/image1391.png"/><Relationship Id="rId89" Type="http://schemas.openxmlformats.org/officeDocument/2006/relationships/image" Target="../media/image1477.png"/><Relationship Id="rId112" Type="http://schemas.openxmlformats.org/officeDocument/2006/relationships/customXml" Target="../ink/ink7578.xml"/><Relationship Id="rId154" Type="http://schemas.openxmlformats.org/officeDocument/2006/relationships/customXml" Target="../ink/ink7599.xml"/><Relationship Id="rId361" Type="http://schemas.openxmlformats.org/officeDocument/2006/relationships/image" Target="../media/image1842.png"/><Relationship Id="rId557" Type="http://schemas.openxmlformats.org/officeDocument/2006/relationships/image" Target="../media/image2220.png"/><Relationship Id="rId196" Type="http://schemas.openxmlformats.org/officeDocument/2006/relationships/customXml" Target="../ink/ink7620.xml"/><Relationship Id="rId417" Type="http://schemas.openxmlformats.org/officeDocument/2006/relationships/image" Target="../media/image2050.png"/><Relationship Id="rId459" Type="http://schemas.openxmlformats.org/officeDocument/2006/relationships/image" Target="../media/image2115.png"/><Relationship Id="rId16" Type="http://schemas.openxmlformats.org/officeDocument/2006/relationships/customXml" Target="../ink/ink7530.xml"/><Relationship Id="rId221" Type="http://schemas.openxmlformats.org/officeDocument/2006/relationships/image" Target="../media/image1629.png"/><Relationship Id="rId263" Type="http://schemas.openxmlformats.org/officeDocument/2006/relationships/image" Target="../media/image1678.png"/><Relationship Id="rId319" Type="http://schemas.openxmlformats.org/officeDocument/2006/relationships/image" Target="../media/image1807.png"/><Relationship Id="rId470" Type="http://schemas.openxmlformats.org/officeDocument/2006/relationships/customXml" Target="../ink/ink7757.xml"/><Relationship Id="rId526" Type="http://schemas.openxmlformats.org/officeDocument/2006/relationships/customXml" Target="../ink/ink7785.xml"/><Relationship Id="rId58" Type="http://schemas.openxmlformats.org/officeDocument/2006/relationships/customXml" Target="../ink/ink7551.xml"/><Relationship Id="rId123" Type="http://schemas.openxmlformats.org/officeDocument/2006/relationships/image" Target="../media/image1493.png"/><Relationship Id="rId330" Type="http://schemas.openxmlformats.org/officeDocument/2006/relationships/customXml" Target="../ink/ink7687.xml"/><Relationship Id="rId165" Type="http://schemas.openxmlformats.org/officeDocument/2006/relationships/image" Target="../media/image1553.png"/><Relationship Id="rId372" Type="http://schemas.openxmlformats.org/officeDocument/2006/relationships/customXml" Target="../ink/ink7708.xml"/><Relationship Id="rId428" Type="http://schemas.openxmlformats.org/officeDocument/2006/relationships/customXml" Target="../ink/ink7736.xml"/><Relationship Id="rId232" Type="http://schemas.openxmlformats.org/officeDocument/2006/relationships/customXml" Target="../ink/ink7638.xml"/><Relationship Id="rId274" Type="http://schemas.openxmlformats.org/officeDocument/2006/relationships/customXml" Target="../ink/ink7659.xml"/><Relationship Id="rId481" Type="http://schemas.openxmlformats.org/officeDocument/2006/relationships/image" Target="../media/image2126.png"/><Relationship Id="rId27" Type="http://schemas.openxmlformats.org/officeDocument/2006/relationships/image" Target="../media/image1381.png"/><Relationship Id="rId69" Type="http://schemas.openxmlformats.org/officeDocument/2006/relationships/image" Target="../media/image1413.png"/><Relationship Id="rId134" Type="http://schemas.openxmlformats.org/officeDocument/2006/relationships/customXml" Target="../ink/ink7589.xml"/><Relationship Id="rId537" Type="http://schemas.openxmlformats.org/officeDocument/2006/relationships/image" Target="../media/image2210.png"/><Relationship Id="rId80" Type="http://schemas.openxmlformats.org/officeDocument/2006/relationships/customXml" Target="../ink/ink7562.xml"/><Relationship Id="rId176" Type="http://schemas.openxmlformats.org/officeDocument/2006/relationships/customXml" Target="../ink/ink7610.xml"/><Relationship Id="rId341" Type="http://schemas.openxmlformats.org/officeDocument/2006/relationships/image" Target="../media/image1817.png"/><Relationship Id="rId383" Type="http://schemas.openxmlformats.org/officeDocument/2006/relationships/image" Target="../media/image2014.png"/><Relationship Id="rId439" Type="http://schemas.openxmlformats.org/officeDocument/2006/relationships/image" Target="../media/image2106.png"/><Relationship Id="rId201" Type="http://schemas.openxmlformats.org/officeDocument/2006/relationships/image" Target="../media/image1571.png"/><Relationship Id="rId243" Type="http://schemas.openxmlformats.org/officeDocument/2006/relationships/image" Target="../media/image1640.png"/><Relationship Id="rId285" Type="http://schemas.openxmlformats.org/officeDocument/2006/relationships/image" Target="../media/image1734.png"/><Relationship Id="rId450" Type="http://schemas.openxmlformats.org/officeDocument/2006/relationships/customXml" Target="../ink/ink7747.xml"/><Relationship Id="rId506" Type="http://schemas.openxmlformats.org/officeDocument/2006/relationships/customXml" Target="../ink/ink7775.xml"/><Relationship Id="rId38" Type="http://schemas.openxmlformats.org/officeDocument/2006/relationships/customXml" Target="../ink/ink7541.xml"/><Relationship Id="rId103" Type="http://schemas.openxmlformats.org/officeDocument/2006/relationships/image" Target="../media/image1484.png"/><Relationship Id="rId310" Type="http://schemas.openxmlformats.org/officeDocument/2006/relationships/customXml" Target="../ink/ink7677.xml"/><Relationship Id="rId492" Type="http://schemas.openxmlformats.org/officeDocument/2006/relationships/customXml" Target="../ink/ink7768.xml"/><Relationship Id="rId548" Type="http://schemas.openxmlformats.org/officeDocument/2006/relationships/customXml" Target="../ink/ink7796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87" Type="http://schemas.openxmlformats.org/officeDocument/2006/relationships/image" Target="../media/image1564.png"/><Relationship Id="rId352" Type="http://schemas.openxmlformats.org/officeDocument/2006/relationships/customXml" Target="../ink/ink7698.xml"/><Relationship Id="rId394" Type="http://schemas.openxmlformats.org/officeDocument/2006/relationships/customXml" Target="../ink/ink7719.xml"/><Relationship Id="rId408" Type="http://schemas.openxmlformats.org/officeDocument/2006/relationships/customXml" Target="../ink/ink7726.xml"/><Relationship Id="rId212" Type="http://schemas.openxmlformats.org/officeDocument/2006/relationships/customXml" Target="../ink/ink7628.xml"/><Relationship Id="rId254" Type="http://schemas.openxmlformats.org/officeDocument/2006/relationships/customXml" Target="../ink/ink7649.xml"/><Relationship Id="rId49" Type="http://schemas.openxmlformats.org/officeDocument/2006/relationships/image" Target="../media/image1392.png"/><Relationship Id="rId114" Type="http://schemas.openxmlformats.org/officeDocument/2006/relationships/customXml" Target="../ink/ink7579.xml"/><Relationship Id="rId296" Type="http://schemas.openxmlformats.org/officeDocument/2006/relationships/customXml" Target="../ink/ink7670.xml"/><Relationship Id="rId461" Type="http://schemas.openxmlformats.org/officeDocument/2006/relationships/image" Target="../media/image2116.png"/><Relationship Id="rId517" Type="http://schemas.openxmlformats.org/officeDocument/2006/relationships/image" Target="../media/image2200.png"/><Relationship Id="rId559" Type="http://schemas.openxmlformats.org/officeDocument/2006/relationships/image" Target="../media/image2221.png"/><Relationship Id="rId60" Type="http://schemas.openxmlformats.org/officeDocument/2006/relationships/customXml" Target="../ink/ink7552.xml"/><Relationship Id="rId156" Type="http://schemas.openxmlformats.org/officeDocument/2006/relationships/customXml" Target="../ink/ink7600.xml"/><Relationship Id="rId198" Type="http://schemas.openxmlformats.org/officeDocument/2006/relationships/customXml" Target="../ink/ink7621.xml"/><Relationship Id="rId321" Type="http://schemas.openxmlformats.org/officeDocument/2006/relationships/image" Target="../media/image1808.png"/><Relationship Id="rId363" Type="http://schemas.openxmlformats.org/officeDocument/2006/relationships/image" Target="../media/image1828.png"/><Relationship Id="rId419" Type="http://schemas.openxmlformats.org/officeDocument/2006/relationships/image" Target="../media/image2052.png"/><Relationship Id="rId223" Type="http://schemas.openxmlformats.org/officeDocument/2006/relationships/image" Target="../media/image1630.png"/><Relationship Id="rId430" Type="http://schemas.openxmlformats.org/officeDocument/2006/relationships/customXml" Target="../ink/ink7737.xml"/><Relationship Id="rId18" Type="http://schemas.openxmlformats.org/officeDocument/2006/relationships/customXml" Target="../ink/ink7531.xml"/><Relationship Id="rId265" Type="http://schemas.openxmlformats.org/officeDocument/2006/relationships/image" Target="../media/image1679.png"/><Relationship Id="rId472" Type="http://schemas.openxmlformats.org/officeDocument/2006/relationships/customXml" Target="../ink/ink7758.xml"/><Relationship Id="rId528" Type="http://schemas.openxmlformats.org/officeDocument/2006/relationships/customXml" Target="../ink/ink7786.xml"/><Relationship Id="rId125" Type="http://schemas.openxmlformats.org/officeDocument/2006/relationships/image" Target="../media/image1494.png"/><Relationship Id="rId167" Type="http://schemas.openxmlformats.org/officeDocument/2006/relationships/image" Target="../media/image1554.png"/><Relationship Id="rId332" Type="http://schemas.openxmlformats.org/officeDocument/2006/relationships/customXml" Target="../ink/ink7688.xml"/><Relationship Id="rId374" Type="http://schemas.openxmlformats.org/officeDocument/2006/relationships/customXml" Target="../ink/ink7709.xml"/><Relationship Id="rId71" Type="http://schemas.openxmlformats.org/officeDocument/2006/relationships/image" Target="../media/image1414.png"/><Relationship Id="rId234" Type="http://schemas.openxmlformats.org/officeDocument/2006/relationships/customXml" Target="../ink/ink7639.xml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1382.png"/><Relationship Id="rId276" Type="http://schemas.openxmlformats.org/officeDocument/2006/relationships/customXml" Target="../ink/ink7660.xml"/><Relationship Id="rId441" Type="http://schemas.openxmlformats.org/officeDocument/2006/relationships/image" Target="../media/image2107.png"/><Relationship Id="rId483" Type="http://schemas.openxmlformats.org/officeDocument/2006/relationships/image" Target="../media/image2127.png"/><Relationship Id="rId539" Type="http://schemas.openxmlformats.org/officeDocument/2006/relationships/image" Target="../media/image2211.png"/><Relationship Id="rId40" Type="http://schemas.openxmlformats.org/officeDocument/2006/relationships/customXml" Target="../ink/ink7542.xml"/><Relationship Id="rId136" Type="http://schemas.openxmlformats.org/officeDocument/2006/relationships/customXml" Target="../ink/ink7590.xml"/><Relationship Id="rId178" Type="http://schemas.openxmlformats.org/officeDocument/2006/relationships/customXml" Target="../ink/ink7611.xml"/><Relationship Id="rId301" Type="http://schemas.openxmlformats.org/officeDocument/2006/relationships/image" Target="../media/image1741.png"/><Relationship Id="rId343" Type="http://schemas.openxmlformats.org/officeDocument/2006/relationships/image" Target="../media/image1818.png"/><Relationship Id="rId550" Type="http://schemas.openxmlformats.org/officeDocument/2006/relationships/customXml" Target="../ink/ink7797.xml"/><Relationship Id="rId82" Type="http://schemas.openxmlformats.org/officeDocument/2006/relationships/customXml" Target="../ink/ink7563.xml"/><Relationship Id="rId203" Type="http://schemas.openxmlformats.org/officeDocument/2006/relationships/image" Target="../media/image1533.png"/><Relationship Id="rId385" Type="http://schemas.openxmlformats.org/officeDocument/2006/relationships/image" Target="../media/image2015.png"/><Relationship Id="rId245" Type="http://schemas.openxmlformats.org/officeDocument/2006/relationships/image" Target="../media/image1641.png"/><Relationship Id="rId287" Type="http://schemas.openxmlformats.org/officeDocument/2006/relationships/image" Target="../media/image1735.png"/><Relationship Id="rId410" Type="http://schemas.openxmlformats.org/officeDocument/2006/relationships/customXml" Target="../ink/ink7727.xml"/><Relationship Id="rId452" Type="http://schemas.openxmlformats.org/officeDocument/2006/relationships/customXml" Target="../ink/ink7748.xml"/><Relationship Id="rId494" Type="http://schemas.openxmlformats.org/officeDocument/2006/relationships/customXml" Target="../ink/ink7769.xml"/><Relationship Id="rId508" Type="http://schemas.openxmlformats.org/officeDocument/2006/relationships/customXml" Target="../ink/ink7776.xml"/><Relationship Id="rId105" Type="http://schemas.openxmlformats.org/officeDocument/2006/relationships/image" Target="../media/image1485.png"/><Relationship Id="rId147" Type="http://schemas.openxmlformats.org/officeDocument/2006/relationships/image" Target="../media/image1505.png"/><Relationship Id="rId312" Type="http://schemas.openxmlformats.org/officeDocument/2006/relationships/customXml" Target="../ink/ink7678.xml"/><Relationship Id="rId354" Type="http://schemas.openxmlformats.org/officeDocument/2006/relationships/customXml" Target="../ink/ink7699.xml"/><Relationship Id="rId51" Type="http://schemas.openxmlformats.org/officeDocument/2006/relationships/image" Target="../media/image1393.png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96" Type="http://schemas.openxmlformats.org/officeDocument/2006/relationships/customXml" Target="../ink/ink7720.xml"/><Relationship Id="rId561" Type="http://schemas.openxmlformats.org/officeDocument/2006/relationships/image" Target="../media/image2222.png"/><Relationship Id="rId214" Type="http://schemas.openxmlformats.org/officeDocument/2006/relationships/customXml" Target="../ink/ink7629.xml"/><Relationship Id="rId256" Type="http://schemas.openxmlformats.org/officeDocument/2006/relationships/customXml" Target="../ink/ink7650.xml"/><Relationship Id="rId298" Type="http://schemas.openxmlformats.org/officeDocument/2006/relationships/customXml" Target="../ink/ink7671.xml"/><Relationship Id="rId421" Type="http://schemas.openxmlformats.org/officeDocument/2006/relationships/image" Target="../media/image2097.png"/><Relationship Id="rId463" Type="http://schemas.openxmlformats.org/officeDocument/2006/relationships/image" Target="../media/image2117.png"/><Relationship Id="rId519" Type="http://schemas.openxmlformats.org/officeDocument/2006/relationships/image" Target="../media/image2201.png"/><Relationship Id="rId116" Type="http://schemas.openxmlformats.org/officeDocument/2006/relationships/customXml" Target="../ink/ink7580.xml"/><Relationship Id="rId158" Type="http://schemas.openxmlformats.org/officeDocument/2006/relationships/customXml" Target="../ink/ink7601.xml"/><Relationship Id="rId323" Type="http://schemas.openxmlformats.org/officeDocument/2006/relationships/image" Target="../media/image1781.png"/><Relationship Id="rId530" Type="http://schemas.openxmlformats.org/officeDocument/2006/relationships/customXml" Target="../ink/ink7787.xml"/><Relationship Id="rId20" Type="http://schemas.openxmlformats.org/officeDocument/2006/relationships/customXml" Target="../ink/ink7532.xml"/><Relationship Id="rId62" Type="http://schemas.openxmlformats.org/officeDocument/2006/relationships/customXml" Target="../ink/ink7553.xml"/><Relationship Id="rId365" Type="http://schemas.openxmlformats.org/officeDocument/2006/relationships/image" Target="../media/image1843.png"/><Relationship Id="rId225" Type="http://schemas.openxmlformats.org/officeDocument/2006/relationships/image" Target="../media/image1631.png"/><Relationship Id="rId267" Type="http://schemas.openxmlformats.org/officeDocument/2006/relationships/image" Target="../media/image1680.png"/><Relationship Id="rId432" Type="http://schemas.openxmlformats.org/officeDocument/2006/relationships/customXml" Target="../ink/ink7738.xml"/><Relationship Id="rId474" Type="http://schemas.openxmlformats.org/officeDocument/2006/relationships/customXml" Target="../ink/ink7759.xml"/><Relationship Id="rId127" Type="http://schemas.openxmlformats.org/officeDocument/2006/relationships/image" Target="../media/image1495.png"/><Relationship Id="rId31" Type="http://schemas.openxmlformats.org/officeDocument/2006/relationships/image" Target="../media/image1383.png"/><Relationship Id="rId73" Type="http://schemas.openxmlformats.org/officeDocument/2006/relationships/image" Target="../media/image1415.png"/><Relationship Id="rId169" Type="http://schemas.openxmlformats.org/officeDocument/2006/relationships/image" Target="../media/image1555.png"/><Relationship Id="rId334" Type="http://schemas.openxmlformats.org/officeDocument/2006/relationships/customXml" Target="../ink/ink7689.xml"/><Relationship Id="rId376" Type="http://schemas.openxmlformats.org/officeDocument/2006/relationships/customXml" Target="../ink/ink7710.xml"/><Relationship Id="rId541" Type="http://schemas.openxmlformats.org/officeDocument/2006/relationships/image" Target="../media/image2212.png"/><Relationship Id="rId4" Type="http://schemas.openxmlformats.org/officeDocument/2006/relationships/customXml" Target="../ink/ink7524.xml"/><Relationship Id="rId180" Type="http://schemas.openxmlformats.org/officeDocument/2006/relationships/customXml" Target="../ink/ink7612.xml"/><Relationship Id="rId236" Type="http://schemas.openxmlformats.org/officeDocument/2006/relationships/customXml" Target="../ink/ink7640.xml"/><Relationship Id="rId278" Type="http://schemas.openxmlformats.org/officeDocument/2006/relationships/customXml" Target="../ink/ink7661.xml"/><Relationship Id="rId401" Type="http://schemas.openxmlformats.org/officeDocument/2006/relationships/image" Target="../media/image2023.png"/><Relationship Id="rId443" Type="http://schemas.openxmlformats.org/officeDocument/2006/relationships/image" Target="../media/image2108.png"/><Relationship Id="rId303" Type="http://schemas.openxmlformats.org/officeDocument/2006/relationships/image" Target="../media/image1742.png"/><Relationship Id="rId485" Type="http://schemas.openxmlformats.org/officeDocument/2006/relationships/image" Target="../media/image2128.png"/><Relationship Id="rId42" Type="http://schemas.openxmlformats.org/officeDocument/2006/relationships/customXml" Target="../ink/ink7543.xml"/><Relationship Id="rId84" Type="http://schemas.openxmlformats.org/officeDocument/2006/relationships/customXml" Target="../ink/ink7564.xml"/><Relationship Id="rId138" Type="http://schemas.openxmlformats.org/officeDocument/2006/relationships/customXml" Target="../ink/ink7591.xml"/><Relationship Id="rId345" Type="http://schemas.openxmlformats.org/officeDocument/2006/relationships/image" Target="../media/image1819.png"/><Relationship Id="rId387" Type="http://schemas.openxmlformats.org/officeDocument/2006/relationships/image" Target="../media/image2016.png"/><Relationship Id="rId510" Type="http://schemas.openxmlformats.org/officeDocument/2006/relationships/customXml" Target="../ink/ink7777.xml"/><Relationship Id="rId552" Type="http://schemas.openxmlformats.org/officeDocument/2006/relationships/customXml" Target="../ink/ink7798.xml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412" Type="http://schemas.openxmlformats.org/officeDocument/2006/relationships/customXml" Target="../ink/ink7728.xml"/><Relationship Id="rId107" Type="http://schemas.openxmlformats.org/officeDocument/2006/relationships/image" Target="../media/image1486.png"/><Relationship Id="rId289" Type="http://schemas.openxmlformats.org/officeDocument/2006/relationships/image" Target="../media/image1736.png"/><Relationship Id="rId454" Type="http://schemas.openxmlformats.org/officeDocument/2006/relationships/customXml" Target="../ink/ink7749.xml"/><Relationship Id="rId496" Type="http://schemas.openxmlformats.org/officeDocument/2006/relationships/customXml" Target="../ink/ink7770.xml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7679.xml"/><Relationship Id="rId356" Type="http://schemas.openxmlformats.org/officeDocument/2006/relationships/customXml" Target="../ink/ink7700.xml"/><Relationship Id="rId398" Type="http://schemas.openxmlformats.org/officeDocument/2006/relationships/customXml" Target="../ink/ink7721.xml"/><Relationship Id="rId521" Type="http://schemas.openxmlformats.org/officeDocument/2006/relationships/image" Target="../media/image2202.png"/><Relationship Id="rId563" Type="http://schemas.openxmlformats.org/officeDocument/2006/relationships/image" Target="../media/image2223.png"/><Relationship Id="rId95" Type="http://schemas.openxmlformats.org/officeDocument/2006/relationships/image" Target="../media/image1480.png"/><Relationship Id="rId160" Type="http://schemas.openxmlformats.org/officeDocument/2006/relationships/customXml" Target="../ink/ink7602.xml"/><Relationship Id="rId216" Type="http://schemas.openxmlformats.org/officeDocument/2006/relationships/customXml" Target="../ink/ink7630.xml"/><Relationship Id="rId423" Type="http://schemas.openxmlformats.org/officeDocument/2006/relationships/image" Target="../media/image2098.png"/><Relationship Id="rId258" Type="http://schemas.openxmlformats.org/officeDocument/2006/relationships/customXml" Target="../ink/ink7651.xml"/><Relationship Id="rId465" Type="http://schemas.openxmlformats.org/officeDocument/2006/relationships/image" Target="../media/image2118.png"/><Relationship Id="rId22" Type="http://schemas.openxmlformats.org/officeDocument/2006/relationships/customXml" Target="../ink/ink7533.xml"/><Relationship Id="rId64" Type="http://schemas.openxmlformats.org/officeDocument/2006/relationships/customXml" Target="../ink/ink7554.xml"/><Relationship Id="rId118" Type="http://schemas.openxmlformats.org/officeDocument/2006/relationships/customXml" Target="../ink/ink7581.xml"/><Relationship Id="rId325" Type="http://schemas.openxmlformats.org/officeDocument/2006/relationships/image" Target="../media/image1809.png"/><Relationship Id="rId367" Type="http://schemas.openxmlformats.org/officeDocument/2006/relationships/image" Target="../media/image1844.png"/><Relationship Id="rId532" Type="http://schemas.openxmlformats.org/officeDocument/2006/relationships/customXml" Target="../ink/ink7788.xml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434" Type="http://schemas.openxmlformats.org/officeDocument/2006/relationships/customXml" Target="../ink/ink7739.xml"/><Relationship Id="rId476" Type="http://schemas.openxmlformats.org/officeDocument/2006/relationships/customXml" Target="../ink/ink7760.xml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7662.xml"/><Relationship Id="rId336" Type="http://schemas.openxmlformats.org/officeDocument/2006/relationships/customXml" Target="../ink/ink7690.xml"/><Relationship Id="rId501" Type="http://schemas.openxmlformats.org/officeDocument/2006/relationships/image" Target="../media/image2194.png"/><Relationship Id="rId543" Type="http://schemas.openxmlformats.org/officeDocument/2006/relationships/image" Target="../media/image2213.png"/><Relationship Id="rId75" Type="http://schemas.openxmlformats.org/officeDocument/2006/relationships/image" Target="../media/image1416.png"/><Relationship Id="rId140" Type="http://schemas.openxmlformats.org/officeDocument/2006/relationships/customXml" Target="../ink/ink7592.xml"/><Relationship Id="rId182" Type="http://schemas.openxmlformats.org/officeDocument/2006/relationships/customXml" Target="../ink/ink7613.xml"/><Relationship Id="rId378" Type="http://schemas.openxmlformats.org/officeDocument/2006/relationships/customXml" Target="../ink/ink7711.xml"/><Relationship Id="rId403" Type="http://schemas.openxmlformats.org/officeDocument/2006/relationships/image" Target="../media/image2024.png"/><Relationship Id="rId6" Type="http://schemas.openxmlformats.org/officeDocument/2006/relationships/customXml" Target="../ink/ink7525.xml"/><Relationship Id="rId238" Type="http://schemas.openxmlformats.org/officeDocument/2006/relationships/customXml" Target="../ink/ink7641.xml"/><Relationship Id="rId445" Type="http://schemas.openxmlformats.org/officeDocument/2006/relationships/image" Target="../media/image2109.png"/><Relationship Id="rId487" Type="http://schemas.openxmlformats.org/officeDocument/2006/relationships/image" Target="../media/image2129.png"/><Relationship Id="rId291" Type="http://schemas.openxmlformats.org/officeDocument/2006/relationships/image" Target="../media/image1737.png"/><Relationship Id="rId305" Type="http://schemas.openxmlformats.org/officeDocument/2006/relationships/image" Target="../media/image1743.png"/><Relationship Id="rId347" Type="http://schemas.openxmlformats.org/officeDocument/2006/relationships/image" Target="../media/image1836.png"/><Relationship Id="rId512" Type="http://schemas.openxmlformats.org/officeDocument/2006/relationships/customXml" Target="../ink/ink7778.xml"/><Relationship Id="rId44" Type="http://schemas.openxmlformats.org/officeDocument/2006/relationships/customXml" Target="../ink/ink7544.xml"/><Relationship Id="rId86" Type="http://schemas.openxmlformats.org/officeDocument/2006/relationships/customXml" Target="../ink/ink7565.xml"/><Relationship Id="rId151" Type="http://schemas.openxmlformats.org/officeDocument/2006/relationships/image" Target="../media/image1507.png"/><Relationship Id="rId389" Type="http://schemas.openxmlformats.org/officeDocument/2006/relationships/image" Target="../media/image2017.png"/><Relationship Id="rId554" Type="http://schemas.openxmlformats.org/officeDocument/2006/relationships/customXml" Target="../ink/ink7799.xml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414" Type="http://schemas.openxmlformats.org/officeDocument/2006/relationships/customXml" Target="../ink/ink7729.xml"/><Relationship Id="rId456" Type="http://schemas.openxmlformats.org/officeDocument/2006/relationships/customXml" Target="../ink/ink7750.xml"/><Relationship Id="rId498" Type="http://schemas.openxmlformats.org/officeDocument/2006/relationships/customXml" Target="../ink/ink7771.xml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7652.xml"/><Relationship Id="rId316" Type="http://schemas.openxmlformats.org/officeDocument/2006/relationships/customXml" Target="../ink/ink7680.xml"/><Relationship Id="rId523" Type="http://schemas.openxmlformats.org/officeDocument/2006/relationships/image" Target="../media/image2203.png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7582.xml"/><Relationship Id="rId358" Type="http://schemas.openxmlformats.org/officeDocument/2006/relationships/customXml" Target="../ink/ink7701.xml"/><Relationship Id="rId162" Type="http://schemas.openxmlformats.org/officeDocument/2006/relationships/customXml" Target="../ink/ink7603.xml"/><Relationship Id="rId218" Type="http://schemas.openxmlformats.org/officeDocument/2006/relationships/customXml" Target="../ink/ink7631.xml"/><Relationship Id="rId425" Type="http://schemas.openxmlformats.org/officeDocument/2006/relationships/image" Target="../media/image2099.png"/><Relationship Id="rId467" Type="http://schemas.openxmlformats.org/officeDocument/2006/relationships/image" Target="../media/image2190.png"/><Relationship Id="rId271" Type="http://schemas.openxmlformats.org/officeDocument/2006/relationships/image" Target="../media/image1682.png"/><Relationship Id="rId24" Type="http://schemas.openxmlformats.org/officeDocument/2006/relationships/customXml" Target="../ink/ink7534.xml"/><Relationship Id="rId66" Type="http://schemas.openxmlformats.org/officeDocument/2006/relationships/customXml" Target="../ink/ink7555.xml"/><Relationship Id="rId131" Type="http://schemas.openxmlformats.org/officeDocument/2006/relationships/image" Target="../media/image1497.png"/><Relationship Id="rId327" Type="http://schemas.openxmlformats.org/officeDocument/2006/relationships/image" Target="../media/image1810.png"/><Relationship Id="rId369" Type="http://schemas.openxmlformats.org/officeDocument/2006/relationships/image" Target="../media/image1845.png"/><Relationship Id="rId534" Type="http://schemas.openxmlformats.org/officeDocument/2006/relationships/customXml" Target="../ink/ink7789.xml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380" Type="http://schemas.openxmlformats.org/officeDocument/2006/relationships/customXml" Target="../ink/ink7712.xml"/><Relationship Id="rId436" Type="http://schemas.openxmlformats.org/officeDocument/2006/relationships/customXml" Target="../ink/ink7740.xml"/><Relationship Id="rId240" Type="http://schemas.openxmlformats.org/officeDocument/2006/relationships/customXml" Target="../ink/ink7642.xml"/><Relationship Id="rId478" Type="http://schemas.openxmlformats.org/officeDocument/2006/relationships/customXml" Target="../ink/ink7761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7572.xml"/><Relationship Id="rId282" Type="http://schemas.openxmlformats.org/officeDocument/2006/relationships/customXml" Target="../ink/ink7663.xml"/><Relationship Id="rId338" Type="http://schemas.openxmlformats.org/officeDocument/2006/relationships/customXml" Target="../ink/ink7691.xml"/><Relationship Id="rId503" Type="http://schemas.openxmlformats.org/officeDocument/2006/relationships/image" Target="../media/image2195.png"/><Relationship Id="rId545" Type="http://schemas.openxmlformats.org/officeDocument/2006/relationships/image" Target="../media/image2214.png"/><Relationship Id="rId8" Type="http://schemas.openxmlformats.org/officeDocument/2006/relationships/customXml" Target="../ink/ink7526.xml"/><Relationship Id="rId142" Type="http://schemas.openxmlformats.org/officeDocument/2006/relationships/customXml" Target="../ink/ink7593.xml"/><Relationship Id="rId184" Type="http://schemas.openxmlformats.org/officeDocument/2006/relationships/customXml" Target="../ink/ink7614.xml"/><Relationship Id="rId391" Type="http://schemas.openxmlformats.org/officeDocument/2006/relationships/image" Target="../media/image2018.png"/><Relationship Id="rId405" Type="http://schemas.openxmlformats.org/officeDocument/2006/relationships/image" Target="../media/image2025.png"/><Relationship Id="rId447" Type="http://schemas.openxmlformats.org/officeDocument/2006/relationships/image" Target="../media/image2110.png"/><Relationship Id="rId251" Type="http://schemas.openxmlformats.org/officeDocument/2006/relationships/image" Target="../media/image1672.png"/><Relationship Id="rId489" Type="http://schemas.openxmlformats.org/officeDocument/2006/relationships/image" Target="../media/image2130.png"/><Relationship Id="rId46" Type="http://schemas.openxmlformats.org/officeDocument/2006/relationships/customXml" Target="../ink/ink7545.xml"/><Relationship Id="rId293" Type="http://schemas.openxmlformats.org/officeDocument/2006/relationships/image" Target="../media/image1738.png"/><Relationship Id="rId307" Type="http://schemas.openxmlformats.org/officeDocument/2006/relationships/image" Target="../media/image1744.png"/><Relationship Id="rId349" Type="http://schemas.openxmlformats.org/officeDocument/2006/relationships/image" Target="../media/image1837.png"/><Relationship Id="rId514" Type="http://schemas.openxmlformats.org/officeDocument/2006/relationships/customXml" Target="../ink/ink7779.xml"/><Relationship Id="rId556" Type="http://schemas.openxmlformats.org/officeDocument/2006/relationships/customXml" Target="../ink/ink7800.xml"/><Relationship Id="rId88" Type="http://schemas.openxmlformats.org/officeDocument/2006/relationships/customXml" Target="../ink/ink7566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7702.xml"/><Relationship Id="rId416" Type="http://schemas.openxmlformats.org/officeDocument/2006/relationships/customXml" Target="../ink/ink7730.xml"/><Relationship Id="rId220" Type="http://schemas.openxmlformats.org/officeDocument/2006/relationships/customXml" Target="../ink/ink7632.xml"/><Relationship Id="rId458" Type="http://schemas.openxmlformats.org/officeDocument/2006/relationships/customXml" Target="../ink/ink7751.xml"/><Relationship Id="rId15" Type="http://schemas.openxmlformats.org/officeDocument/2006/relationships/image" Target="../media/image1375.png"/><Relationship Id="rId57" Type="http://schemas.openxmlformats.org/officeDocument/2006/relationships/image" Target="../media/image1396.png"/><Relationship Id="rId262" Type="http://schemas.openxmlformats.org/officeDocument/2006/relationships/customXml" Target="../ink/ink7653.xml"/><Relationship Id="rId318" Type="http://schemas.openxmlformats.org/officeDocument/2006/relationships/customXml" Target="../ink/ink7681.xml"/><Relationship Id="rId525" Type="http://schemas.openxmlformats.org/officeDocument/2006/relationships/image" Target="../media/image2204.png"/><Relationship Id="rId99" Type="http://schemas.openxmlformats.org/officeDocument/2006/relationships/image" Target="../media/image1482.png"/><Relationship Id="rId122" Type="http://schemas.openxmlformats.org/officeDocument/2006/relationships/customXml" Target="../ink/ink7583.xml"/><Relationship Id="rId164" Type="http://schemas.openxmlformats.org/officeDocument/2006/relationships/customXml" Target="../ink/ink7604.xml"/><Relationship Id="rId371" Type="http://schemas.openxmlformats.org/officeDocument/2006/relationships/image" Target="../media/image1846.png"/><Relationship Id="rId427" Type="http://schemas.openxmlformats.org/officeDocument/2006/relationships/image" Target="../media/image2100.png"/><Relationship Id="rId469" Type="http://schemas.openxmlformats.org/officeDocument/2006/relationships/image" Target="../media/image2120.png"/><Relationship Id="rId26" Type="http://schemas.openxmlformats.org/officeDocument/2006/relationships/customXml" Target="../ink/ink7535.xml"/><Relationship Id="rId231" Type="http://schemas.openxmlformats.org/officeDocument/2006/relationships/image" Target="../media/image1634.png"/><Relationship Id="rId273" Type="http://schemas.openxmlformats.org/officeDocument/2006/relationships/image" Target="../media/image1683.png"/><Relationship Id="rId329" Type="http://schemas.openxmlformats.org/officeDocument/2006/relationships/image" Target="../media/image1811.png"/><Relationship Id="rId480" Type="http://schemas.openxmlformats.org/officeDocument/2006/relationships/customXml" Target="../ink/ink7762.xml"/><Relationship Id="rId536" Type="http://schemas.openxmlformats.org/officeDocument/2006/relationships/customXml" Target="../ink/ink7790.xml"/><Relationship Id="rId68" Type="http://schemas.openxmlformats.org/officeDocument/2006/relationships/customXml" Target="../ink/ink7556.xml"/><Relationship Id="rId133" Type="http://schemas.openxmlformats.org/officeDocument/2006/relationships/image" Target="../media/image1498.png"/><Relationship Id="rId175" Type="http://schemas.openxmlformats.org/officeDocument/2006/relationships/image" Target="../media/image1558.png"/><Relationship Id="rId340" Type="http://schemas.openxmlformats.org/officeDocument/2006/relationships/customXml" Target="../ink/ink7692.xml"/><Relationship Id="rId200" Type="http://schemas.openxmlformats.org/officeDocument/2006/relationships/customXml" Target="../ink/ink7622.xml"/><Relationship Id="rId382" Type="http://schemas.openxmlformats.org/officeDocument/2006/relationships/customXml" Target="../ink/ink7713.xml"/><Relationship Id="rId438" Type="http://schemas.openxmlformats.org/officeDocument/2006/relationships/customXml" Target="../ink/ink7741.xml"/><Relationship Id="rId242" Type="http://schemas.openxmlformats.org/officeDocument/2006/relationships/customXml" Target="../ink/ink7643.xml"/><Relationship Id="rId284" Type="http://schemas.openxmlformats.org/officeDocument/2006/relationships/customXml" Target="../ink/ink7664.xml"/><Relationship Id="rId491" Type="http://schemas.openxmlformats.org/officeDocument/2006/relationships/image" Target="../media/image2131.png"/><Relationship Id="rId505" Type="http://schemas.openxmlformats.org/officeDocument/2006/relationships/image" Target="../media/image2138.png"/><Relationship Id="rId37" Type="http://schemas.openxmlformats.org/officeDocument/2006/relationships/image" Target="../media/image1386.png"/><Relationship Id="rId79" Type="http://schemas.openxmlformats.org/officeDocument/2006/relationships/image" Target="../media/image1472.png"/><Relationship Id="rId102" Type="http://schemas.openxmlformats.org/officeDocument/2006/relationships/customXml" Target="../ink/ink7573.xml"/><Relationship Id="rId144" Type="http://schemas.openxmlformats.org/officeDocument/2006/relationships/customXml" Target="../ink/ink7594.xml"/><Relationship Id="rId547" Type="http://schemas.openxmlformats.org/officeDocument/2006/relationships/image" Target="../media/image2215.png"/><Relationship Id="rId90" Type="http://schemas.openxmlformats.org/officeDocument/2006/relationships/customXml" Target="../ink/ink7567.xml"/><Relationship Id="rId186" Type="http://schemas.openxmlformats.org/officeDocument/2006/relationships/customXml" Target="../ink/ink7615.xml"/><Relationship Id="rId351" Type="http://schemas.openxmlformats.org/officeDocument/2006/relationships/image" Target="../media/image1822.png"/><Relationship Id="rId393" Type="http://schemas.openxmlformats.org/officeDocument/2006/relationships/image" Target="../media/image2019.png"/><Relationship Id="rId407" Type="http://schemas.openxmlformats.org/officeDocument/2006/relationships/image" Target="../media/image2026.png"/><Relationship Id="rId449" Type="http://schemas.openxmlformats.org/officeDocument/2006/relationships/image" Target="../media/image2111.png"/><Relationship Id="rId211" Type="http://schemas.openxmlformats.org/officeDocument/2006/relationships/image" Target="../media/image1625.png"/><Relationship Id="rId253" Type="http://schemas.openxmlformats.org/officeDocument/2006/relationships/image" Target="../media/image1673.png"/><Relationship Id="rId295" Type="http://schemas.openxmlformats.org/officeDocument/2006/relationships/image" Target="../media/image1739.png"/><Relationship Id="rId309" Type="http://schemas.openxmlformats.org/officeDocument/2006/relationships/image" Target="../media/image1745.png"/><Relationship Id="rId460" Type="http://schemas.openxmlformats.org/officeDocument/2006/relationships/customXml" Target="../ink/ink7752.xml"/><Relationship Id="rId516" Type="http://schemas.openxmlformats.org/officeDocument/2006/relationships/customXml" Target="../ink/ink7780.xml"/><Relationship Id="rId48" Type="http://schemas.openxmlformats.org/officeDocument/2006/relationships/customXml" Target="../ink/ink7546.xml"/><Relationship Id="rId113" Type="http://schemas.openxmlformats.org/officeDocument/2006/relationships/image" Target="../media/image1488.png"/><Relationship Id="rId320" Type="http://schemas.openxmlformats.org/officeDocument/2006/relationships/customXml" Target="../ink/ink7682.xml"/><Relationship Id="rId558" Type="http://schemas.openxmlformats.org/officeDocument/2006/relationships/customXml" Target="../ink/ink7801.xml"/><Relationship Id="rId155" Type="http://schemas.openxmlformats.org/officeDocument/2006/relationships/image" Target="../media/image1509.png"/><Relationship Id="rId197" Type="http://schemas.openxmlformats.org/officeDocument/2006/relationships/image" Target="../media/image1569.png"/><Relationship Id="rId362" Type="http://schemas.openxmlformats.org/officeDocument/2006/relationships/customXml" Target="../ink/ink7703.xml"/><Relationship Id="rId418" Type="http://schemas.openxmlformats.org/officeDocument/2006/relationships/customXml" Target="../ink/ink7731.xml"/><Relationship Id="rId222" Type="http://schemas.openxmlformats.org/officeDocument/2006/relationships/customXml" Target="../ink/ink7633.xml"/><Relationship Id="rId264" Type="http://schemas.openxmlformats.org/officeDocument/2006/relationships/customXml" Target="../ink/ink7654.xml"/><Relationship Id="rId471" Type="http://schemas.openxmlformats.org/officeDocument/2006/relationships/image" Target="../media/image2191.png"/><Relationship Id="rId17" Type="http://schemas.openxmlformats.org/officeDocument/2006/relationships/image" Target="../media/image1376.png"/><Relationship Id="rId59" Type="http://schemas.openxmlformats.org/officeDocument/2006/relationships/image" Target="../media/image1397.png"/><Relationship Id="rId124" Type="http://schemas.openxmlformats.org/officeDocument/2006/relationships/customXml" Target="../ink/ink7584.xml"/><Relationship Id="rId527" Type="http://schemas.openxmlformats.org/officeDocument/2006/relationships/image" Target="../media/image2205.png"/><Relationship Id="rId70" Type="http://schemas.openxmlformats.org/officeDocument/2006/relationships/customXml" Target="../ink/ink7557.xml"/><Relationship Id="rId166" Type="http://schemas.openxmlformats.org/officeDocument/2006/relationships/customXml" Target="../ink/ink7605.xml"/><Relationship Id="rId331" Type="http://schemas.openxmlformats.org/officeDocument/2006/relationships/image" Target="../media/image1812.png"/><Relationship Id="rId373" Type="http://schemas.openxmlformats.org/officeDocument/2006/relationships/image" Target="../media/image1847.png"/><Relationship Id="rId429" Type="http://schemas.openxmlformats.org/officeDocument/2006/relationships/image" Target="../media/image2101.png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635.png"/><Relationship Id="rId440" Type="http://schemas.openxmlformats.org/officeDocument/2006/relationships/customXml" Target="../ink/ink7742.xml"/><Relationship Id="rId28" Type="http://schemas.openxmlformats.org/officeDocument/2006/relationships/customXml" Target="../ink/ink7536.xml"/><Relationship Id="rId275" Type="http://schemas.openxmlformats.org/officeDocument/2006/relationships/image" Target="../media/image1684.png"/><Relationship Id="rId300" Type="http://schemas.openxmlformats.org/officeDocument/2006/relationships/customXml" Target="../ink/ink7672.xml"/><Relationship Id="rId482" Type="http://schemas.openxmlformats.org/officeDocument/2006/relationships/customXml" Target="../ink/ink7763.xml"/><Relationship Id="rId538" Type="http://schemas.openxmlformats.org/officeDocument/2006/relationships/customXml" Target="../ink/ink7791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77" Type="http://schemas.openxmlformats.org/officeDocument/2006/relationships/image" Target="../media/image1559.png"/><Relationship Id="rId342" Type="http://schemas.openxmlformats.org/officeDocument/2006/relationships/customXml" Target="../ink/ink7693.xml"/><Relationship Id="rId384" Type="http://schemas.openxmlformats.org/officeDocument/2006/relationships/customXml" Target="../ink/ink7714.xml"/><Relationship Id="rId202" Type="http://schemas.openxmlformats.org/officeDocument/2006/relationships/customXml" Target="../ink/ink7623.xml"/><Relationship Id="rId244" Type="http://schemas.openxmlformats.org/officeDocument/2006/relationships/customXml" Target="../ink/ink7644.xml"/><Relationship Id="rId39" Type="http://schemas.openxmlformats.org/officeDocument/2006/relationships/image" Target="../media/image1387.png"/><Relationship Id="rId286" Type="http://schemas.openxmlformats.org/officeDocument/2006/relationships/customXml" Target="../ink/ink7665.xml"/><Relationship Id="rId451" Type="http://schemas.openxmlformats.org/officeDocument/2006/relationships/image" Target="../media/image2068.png"/><Relationship Id="rId493" Type="http://schemas.openxmlformats.org/officeDocument/2006/relationships/image" Target="../media/image2132.png"/><Relationship Id="rId507" Type="http://schemas.openxmlformats.org/officeDocument/2006/relationships/image" Target="../media/image2139.png"/><Relationship Id="rId549" Type="http://schemas.openxmlformats.org/officeDocument/2006/relationships/image" Target="../media/image2216.png"/><Relationship Id="rId50" Type="http://schemas.openxmlformats.org/officeDocument/2006/relationships/customXml" Target="../ink/ink7547.xml"/><Relationship Id="rId104" Type="http://schemas.openxmlformats.org/officeDocument/2006/relationships/customXml" Target="../ink/ink7574.xml"/><Relationship Id="rId146" Type="http://schemas.openxmlformats.org/officeDocument/2006/relationships/customXml" Target="../ink/ink7595.xml"/><Relationship Id="rId188" Type="http://schemas.openxmlformats.org/officeDocument/2006/relationships/customXml" Target="../ink/ink7616.xml"/><Relationship Id="rId311" Type="http://schemas.openxmlformats.org/officeDocument/2006/relationships/image" Target="../media/image1746.png"/><Relationship Id="rId353" Type="http://schemas.openxmlformats.org/officeDocument/2006/relationships/image" Target="../media/image1838.png"/><Relationship Id="rId395" Type="http://schemas.openxmlformats.org/officeDocument/2006/relationships/image" Target="../media/image2020.png"/><Relationship Id="rId409" Type="http://schemas.openxmlformats.org/officeDocument/2006/relationships/image" Target="../media/image2010.png"/><Relationship Id="rId560" Type="http://schemas.openxmlformats.org/officeDocument/2006/relationships/customXml" Target="../ink/ink7802.xml"/><Relationship Id="rId92" Type="http://schemas.openxmlformats.org/officeDocument/2006/relationships/customXml" Target="../ink/ink7568.xml"/><Relationship Id="rId213" Type="http://schemas.openxmlformats.org/officeDocument/2006/relationships/image" Target="../media/image1606.png"/><Relationship Id="rId420" Type="http://schemas.openxmlformats.org/officeDocument/2006/relationships/customXml" Target="../ink/ink7732.xml"/><Relationship Id="rId255" Type="http://schemas.openxmlformats.org/officeDocument/2006/relationships/image" Target="../media/image1674.png"/><Relationship Id="rId297" Type="http://schemas.openxmlformats.org/officeDocument/2006/relationships/image" Target="../media/image1740.png"/><Relationship Id="rId462" Type="http://schemas.openxmlformats.org/officeDocument/2006/relationships/customXml" Target="../ink/ink7753.xml"/><Relationship Id="rId518" Type="http://schemas.openxmlformats.org/officeDocument/2006/relationships/customXml" Target="../ink/ink7781.xml"/><Relationship Id="rId115" Type="http://schemas.openxmlformats.org/officeDocument/2006/relationships/image" Target="../media/image1489.png"/><Relationship Id="rId157" Type="http://schemas.openxmlformats.org/officeDocument/2006/relationships/image" Target="../media/image1510.png"/><Relationship Id="rId322" Type="http://schemas.openxmlformats.org/officeDocument/2006/relationships/customXml" Target="../ink/ink7683.xml"/><Relationship Id="rId364" Type="http://schemas.openxmlformats.org/officeDocument/2006/relationships/customXml" Target="../ink/ink7704.xml"/><Relationship Id="rId61" Type="http://schemas.openxmlformats.org/officeDocument/2006/relationships/image" Target="../media/image1398.png"/><Relationship Id="rId199" Type="http://schemas.openxmlformats.org/officeDocument/2006/relationships/image" Target="../media/image1570.png"/><Relationship Id="rId19" Type="http://schemas.openxmlformats.org/officeDocument/2006/relationships/image" Target="../media/image1377.png"/><Relationship Id="rId224" Type="http://schemas.openxmlformats.org/officeDocument/2006/relationships/customXml" Target="../ink/ink7634.xml"/><Relationship Id="rId266" Type="http://schemas.openxmlformats.org/officeDocument/2006/relationships/customXml" Target="../ink/ink7655.xml"/><Relationship Id="rId431" Type="http://schemas.openxmlformats.org/officeDocument/2006/relationships/image" Target="../media/image2102.png"/><Relationship Id="rId473" Type="http://schemas.openxmlformats.org/officeDocument/2006/relationships/image" Target="../media/image2122.png"/><Relationship Id="rId529" Type="http://schemas.openxmlformats.org/officeDocument/2006/relationships/image" Target="../media/image2206.png"/><Relationship Id="rId30" Type="http://schemas.openxmlformats.org/officeDocument/2006/relationships/customXml" Target="../ink/ink7537.xml"/><Relationship Id="rId126" Type="http://schemas.openxmlformats.org/officeDocument/2006/relationships/customXml" Target="../ink/ink7585.xml"/><Relationship Id="rId168" Type="http://schemas.openxmlformats.org/officeDocument/2006/relationships/customXml" Target="../ink/ink7606.xml"/><Relationship Id="rId333" Type="http://schemas.openxmlformats.org/officeDocument/2006/relationships/image" Target="../media/image1813.png"/><Relationship Id="rId540" Type="http://schemas.openxmlformats.org/officeDocument/2006/relationships/customXml" Target="../ink/ink7792.xml"/><Relationship Id="rId72" Type="http://schemas.openxmlformats.org/officeDocument/2006/relationships/customXml" Target="../ink/ink7558.xml"/><Relationship Id="rId375" Type="http://schemas.openxmlformats.org/officeDocument/2006/relationships/image" Target="../media/image1848.png"/><Relationship Id="rId3" Type="http://schemas.openxmlformats.org/officeDocument/2006/relationships/image" Target="../media/image1.png"/><Relationship Id="rId235" Type="http://schemas.openxmlformats.org/officeDocument/2006/relationships/image" Target="../media/image1636.png"/><Relationship Id="rId277" Type="http://schemas.openxmlformats.org/officeDocument/2006/relationships/image" Target="../media/image1685.png"/><Relationship Id="rId400" Type="http://schemas.openxmlformats.org/officeDocument/2006/relationships/customXml" Target="../ink/ink7722.xml"/><Relationship Id="rId442" Type="http://schemas.openxmlformats.org/officeDocument/2006/relationships/customXml" Target="../ink/ink7743.xml"/><Relationship Id="rId484" Type="http://schemas.openxmlformats.org/officeDocument/2006/relationships/customXml" Target="../ink/ink7764.xml"/><Relationship Id="rId137" Type="http://schemas.openxmlformats.org/officeDocument/2006/relationships/image" Target="../media/image1500.png"/><Relationship Id="rId302" Type="http://schemas.openxmlformats.org/officeDocument/2006/relationships/customXml" Target="../ink/ink7673.xml"/><Relationship Id="rId344" Type="http://schemas.openxmlformats.org/officeDocument/2006/relationships/customXml" Target="../ink/ink7694.xml"/><Relationship Id="rId41" Type="http://schemas.openxmlformats.org/officeDocument/2006/relationships/image" Target="../media/image1388.png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86" Type="http://schemas.openxmlformats.org/officeDocument/2006/relationships/customXml" Target="../ink/ink7715.xml"/><Relationship Id="rId551" Type="http://schemas.openxmlformats.org/officeDocument/2006/relationships/image" Target="../media/image2217.png"/><Relationship Id="rId190" Type="http://schemas.openxmlformats.org/officeDocument/2006/relationships/customXml" Target="../ink/ink7617.xml"/><Relationship Id="rId204" Type="http://schemas.openxmlformats.org/officeDocument/2006/relationships/customXml" Target="../ink/ink7624.xml"/><Relationship Id="rId246" Type="http://schemas.openxmlformats.org/officeDocument/2006/relationships/customXml" Target="../ink/ink7645.xml"/><Relationship Id="rId288" Type="http://schemas.openxmlformats.org/officeDocument/2006/relationships/customXml" Target="../ink/ink7666.xml"/><Relationship Id="rId411" Type="http://schemas.openxmlformats.org/officeDocument/2006/relationships/image" Target="../media/image2027.png"/><Relationship Id="rId453" Type="http://schemas.openxmlformats.org/officeDocument/2006/relationships/image" Target="../media/image2112.png"/><Relationship Id="rId509" Type="http://schemas.openxmlformats.org/officeDocument/2006/relationships/image" Target="../media/image2196.png"/><Relationship Id="rId106" Type="http://schemas.openxmlformats.org/officeDocument/2006/relationships/customXml" Target="../ink/ink7575.xml"/><Relationship Id="rId313" Type="http://schemas.openxmlformats.org/officeDocument/2006/relationships/image" Target="../media/image1747.png"/><Relationship Id="rId495" Type="http://schemas.openxmlformats.org/officeDocument/2006/relationships/image" Target="../media/image2193.png"/><Relationship Id="rId10" Type="http://schemas.openxmlformats.org/officeDocument/2006/relationships/customXml" Target="../ink/ink7527.xml"/><Relationship Id="rId52" Type="http://schemas.openxmlformats.org/officeDocument/2006/relationships/customXml" Target="../ink/ink7548.xml"/><Relationship Id="rId94" Type="http://schemas.openxmlformats.org/officeDocument/2006/relationships/customXml" Target="../ink/ink7569.xml"/><Relationship Id="rId148" Type="http://schemas.openxmlformats.org/officeDocument/2006/relationships/customXml" Target="../ink/ink7596.xml"/><Relationship Id="rId355" Type="http://schemas.openxmlformats.org/officeDocument/2006/relationships/image" Target="../media/image1839.png"/><Relationship Id="rId397" Type="http://schemas.openxmlformats.org/officeDocument/2006/relationships/image" Target="../media/image2021.png"/><Relationship Id="rId520" Type="http://schemas.openxmlformats.org/officeDocument/2006/relationships/customXml" Target="../ink/ink7782.xml"/><Relationship Id="rId562" Type="http://schemas.openxmlformats.org/officeDocument/2006/relationships/customXml" Target="../ink/ink7803.xml"/><Relationship Id="rId215" Type="http://schemas.openxmlformats.org/officeDocument/2006/relationships/image" Target="../media/image1626.png"/><Relationship Id="rId257" Type="http://schemas.openxmlformats.org/officeDocument/2006/relationships/image" Target="../media/image1675.png"/><Relationship Id="rId422" Type="http://schemas.openxmlformats.org/officeDocument/2006/relationships/customXml" Target="../ink/ink7733.xml"/><Relationship Id="rId464" Type="http://schemas.openxmlformats.org/officeDocument/2006/relationships/customXml" Target="../ink/ink7754.xml"/><Relationship Id="rId299" Type="http://schemas.openxmlformats.org/officeDocument/2006/relationships/image" Target="../media/image170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66" Type="http://schemas.openxmlformats.org/officeDocument/2006/relationships/customXml" Target="../ink/ink7705.xml"/><Relationship Id="rId226" Type="http://schemas.openxmlformats.org/officeDocument/2006/relationships/customXml" Target="../ink/ink7635.xml"/><Relationship Id="rId433" Type="http://schemas.openxmlformats.org/officeDocument/2006/relationships/image" Target="../media/image2103.png"/><Relationship Id="rId74" Type="http://schemas.openxmlformats.org/officeDocument/2006/relationships/customXml" Target="../ink/ink7559.xml"/><Relationship Id="rId377" Type="http://schemas.openxmlformats.org/officeDocument/2006/relationships/image" Target="../media/image1849.png"/><Relationship Id="rId500" Type="http://schemas.openxmlformats.org/officeDocument/2006/relationships/customXml" Target="../ink/ink7772.xml"/><Relationship Id="rId5" Type="http://schemas.openxmlformats.org/officeDocument/2006/relationships/image" Target="../media/image1370.png"/><Relationship Id="rId237" Type="http://schemas.openxmlformats.org/officeDocument/2006/relationships/image" Target="../media/image1637.png"/><Relationship Id="rId444" Type="http://schemas.openxmlformats.org/officeDocument/2006/relationships/customXml" Target="../ink/ink7744.xml"/><Relationship Id="rId290" Type="http://schemas.openxmlformats.org/officeDocument/2006/relationships/customXml" Target="../ink/ink7667.xml"/><Relationship Id="rId304" Type="http://schemas.openxmlformats.org/officeDocument/2006/relationships/customXml" Target="../ink/ink7674.xml"/><Relationship Id="rId388" Type="http://schemas.openxmlformats.org/officeDocument/2006/relationships/customXml" Target="../ink/ink7716.xml"/><Relationship Id="rId511" Type="http://schemas.openxmlformats.org/officeDocument/2006/relationships/image" Target="../media/image2197.png"/><Relationship Id="rId85" Type="http://schemas.openxmlformats.org/officeDocument/2006/relationships/image" Target="../media/image1475.png"/><Relationship Id="rId150" Type="http://schemas.openxmlformats.org/officeDocument/2006/relationships/customXml" Target="../ink/ink7597.xml"/><Relationship Id="rId248" Type="http://schemas.openxmlformats.org/officeDocument/2006/relationships/customXml" Target="../ink/ink7646.xml"/><Relationship Id="rId455" Type="http://schemas.openxmlformats.org/officeDocument/2006/relationships/image" Target="../media/image2113.png"/><Relationship Id="rId12" Type="http://schemas.openxmlformats.org/officeDocument/2006/relationships/customXml" Target="../ink/ink7528.xml"/><Relationship Id="rId108" Type="http://schemas.openxmlformats.org/officeDocument/2006/relationships/customXml" Target="../ink/ink7576.xml"/><Relationship Id="rId315" Type="http://schemas.openxmlformats.org/officeDocument/2006/relationships/image" Target="../media/image1748.png"/><Relationship Id="rId522" Type="http://schemas.openxmlformats.org/officeDocument/2006/relationships/customXml" Target="../ink/ink7783.xml"/><Relationship Id="rId96" Type="http://schemas.openxmlformats.org/officeDocument/2006/relationships/customXml" Target="../ink/ink7570.xml"/><Relationship Id="rId161" Type="http://schemas.openxmlformats.org/officeDocument/2006/relationships/image" Target="../media/image1551.png"/><Relationship Id="rId399" Type="http://schemas.openxmlformats.org/officeDocument/2006/relationships/image" Target="../media/image2022.png"/><Relationship Id="rId259" Type="http://schemas.openxmlformats.org/officeDocument/2006/relationships/image" Target="../media/image1676.png"/><Relationship Id="rId466" Type="http://schemas.openxmlformats.org/officeDocument/2006/relationships/customXml" Target="../ink/ink7755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0.png"/><Relationship Id="rId21" Type="http://schemas.openxmlformats.org/officeDocument/2006/relationships/image" Target="../media/image1378.png"/><Relationship Id="rId324" Type="http://schemas.openxmlformats.org/officeDocument/2006/relationships/customXml" Target="../ink/ink7964.xml"/><Relationship Id="rId170" Type="http://schemas.openxmlformats.org/officeDocument/2006/relationships/customXml" Target="../ink/ink7887.xml"/><Relationship Id="rId268" Type="http://schemas.openxmlformats.org/officeDocument/2006/relationships/customXml" Target="../ink/ink7936.xml"/><Relationship Id="rId475" Type="http://schemas.openxmlformats.org/officeDocument/2006/relationships/image" Target="../media/image2201.png"/><Relationship Id="rId32" Type="http://schemas.openxmlformats.org/officeDocument/2006/relationships/customXml" Target="../ink/ink7818.xml"/><Relationship Id="rId74" Type="http://schemas.openxmlformats.org/officeDocument/2006/relationships/customXml" Target="../ink/ink7839.xml"/><Relationship Id="rId128" Type="http://schemas.openxmlformats.org/officeDocument/2006/relationships/customXml" Target="../ink/ink7866.xml"/><Relationship Id="rId335" Type="http://schemas.openxmlformats.org/officeDocument/2006/relationships/image" Target="../media/image1814.png"/><Relationship Id="rId377" Type="http://schemas.openxmlformats.org/officeDocument/2006/relationships/image" Target="../media/image1849.png"/><Relationship Id="rId500" Type="http://schemas.openxmlformats.org/officeDocument/2006/relationships/customXml" Target="../ink/ink8052.xml"/><Relationship Id="rId5" Type="http://schemas.openxmlformats.org/officeDocument/2006/relationships/image" Target="../media/image1370.png"/><Relationship Id="rId181" Type="http://schemas.openxmlformats.org/officeDocument/2006/relationships/image" Target="../media/image1561.png"/><Relationship Id="rId237" Type="http://schemas.openxmlformats.org/officeDocument/2006/relationships/image" Target="../media/image1637.png"/><Relationship Id="rId402" Type="http://schemas.openxmlformats.org/officeDocument/2006/relationships/customXml" Target="../ink/ink8003.xml"/><Relationship Id="rId279" Type="http://schemas.openxmlformats.org/officeDocument/2006/relationships/image" Target="../media/image1686.png"/><Relationship Id="rId444" Type="http://schemas.openxmlformats.org/officeDocument/2006/relationships/customXml" Target="../ink/ink8024.xml"/><Relationship Id="rId486" Type="http://schemas.openxmlformats.org/officeDocument/2006/relationships/customXml" Target="../ink/ink8045.xml"/><Relationship Id="rId43" Type="http://schemas.openxmlformats.org/officeDocument/2006/relationships/image" Target="../media/image1389.png"/><Relationship Id="rId139" Type="http://schemas.openxmlformats.org/officeDocument/2006/relationships/image" Target="../media/image1501.png"/><Relationship Id="rId290" Type="http://schemas.openxmlformats.org/officeDocument/2006/relationships/customXml" Target="../ink/ink7947.xml"/><Relationship Id="rId304" Type="http://schemas.openxmlformats.org/officeDocument/2006/relationships/customXml" Target="../ink/ink7954.xml"/><Relationship Id="rId346" Type="http://schemas.openxmlformats.org/officeDocument/2006/relationships/customXml" Target="../ink/ink7975.xml"/><Relationship Id="rId388" Type="http://schemas.openxmlformats.org/officeDocument/2006/relationships/customXml" Target="../ink/ink7996.xml"/><Relationship Id="rId511" Type="http://schemas.openxmlformats.org/officeDocument/2006/relationships/image" Target="../media/image2219.png"/><Relationship Id="rId85" Type="http://schemas.openxmlformats.org/officeDocument/2006/relationships/image" Target="../media/image1475.png"/><Relationship Id="rId150" Type="http://schemas.openxmlformats.org/officeDocument/2006/relationships/customXml" Target="../ink/ink7877.xml"/><Relationship Id="rId192" Type="http://schemas.openxmlformats.org/officeDocument/2006/relationships/customXml" Target="../ink/ink7898.xml"/><Relationship Id="rId206" Type="http://schemas.openxmlformats.org/officeDocument/2006/relationships/customXml" Target="../ink/ink7905.xml"/><Relationship Id="rId413" Type="http://schemas.openxmlformats.org/officeDocument/2006/relationships/image" Target="../media/image2028.png"/><Relationship Id="rId248" Type="http://schemas.openxmlformats.org/officeDocument/2006/relationships/customXml" Target="../ink/ink7926.xml"/><Relationship Id="rId455" Type="http://schemas.openxmlformats.org/officeDocument/2006/relationships/image" Target="../media/image2135.png"/><Relationship Id="rId497" Type="http://schemas.openxmlformats.org/officeDocument/2006/relationships/image" Target="../media/image2212.png"/><Relationship Id="rId12" Type="http://schemas.openxmlformats.org/officeDocument/2006/relationships/customXml" Target="../ink/ink7808.xml"/><Relationship Id="rId108" Type="http://schemas.openxmlformats.org/officeDocument/2006/relationships/customXml" Target="../ink/ink7856.xml"/><Relationship Id="rId315" Type="http://schemas.openxmlformats.org/officeDocument/2006/relationships/image" Target="../media/image1748.png"/><Relationship Id="rId357" Type="http://schemas.openxmlformats.org/officeDocument/2006/relationships/image" Target="../media/image1840.png"/><Relationship Id="rId54" Type="http://schemas.openxmlformats.org/officeDocument/2006/relationships/customXml" Target="../ink/ink7829.xml"/><Relationship Id="rId96" Type="http://schemas.openxmlformats.org/officeDocument/2006/relationships/customXml" Target="../ink/ink7850.xml"/><Relationship Id="rId161" Type="http://schemas.openxmlformats.org/officeDocument/2006/relationships/image" Target="../media/image1551.png"/><Relationship Id="rId217" Type="http://schemas.openxmlformats.org/officeDocument/2006/relationships/image" Target="../media/image1627.png"/><Relationship Id="rId399" Type="http://schemas.openxmlformats.org/officeDocument/2006/relationships/image" Target="../media/image2022.png"/><Relationship Id="rId259" Type="http://schemas.openxmlformats.org/officeDocument/2006/relationships/image" Target="../media/image1676.png"/><Relationship Id="rId424" Type="http://schemas.openxmlformats.org/officeDocument/2006/relationships/customXml" Target="../ink/ink8014.xml"/><Relationship Id="rId466" Type="http://schemas.openxmlformats.org/officeDocument/2006/relationships/customXml" Target="../ink/ink8035.xml"/><Relationship Id="rId23" Type="http://schemas.openxmlformats.org/officeDocument/2006/relationships/image" Target="../media/image1379.png"/><Relationship Id="rId119" Type="http://schemas.openxmlformats.org/officeDocument/2006/relationships/image" Target="../media/image1491.png"/><Relationship Id="rId270" Type="http://schemas.openxmlformats.org/officeDocument/2006/relationships/customXml" Target="../ink/ink7937.xml"/><Relationship Id="rId326" Type="http://schemas.openxmlformats.org/officeDocument/2006/relationships/customXml" Target="../ink/ink7965.xml"/><Relationship Id="rId65" Type="http://schemas.openxmlformats.org/officeDocument/2006/relationships/image" Target="../media/image1411.png"/><Relationship Id="rId130" Type="http://schemas.openxmlformats.org/officeDocument/2006/relationships/customXml" Target="../ink/ink7867.xml"/><Relationship Id="rId368" Type="http://schemas.openxmlformats.org/officeDocument/2006/relationships/customXml" Target="../ink/ink7986.xml"/><Relationship Id="rId172" Type="http://schemas.openxmlformats.org/officeDocument/2006/relationships/customXml" Target="../ink/ink7888.xml"/><Relationship Id="rId228" Type="http://schemas.openxmlformats.org/officeDocument/2006/relationships/customXml" Target="../ink/ink7916.xml"/><Relationship Id="rId435" Type="http://schemas.openxmlformats.org/officeDocument/2006/relationships/image" Target="../media/image2125.png"/><Relationship Id="rId477" Type="http://schemas.openxmlformats.org/officeDocument/2006/relationships/image" Target="../media/image2202.png"/><Relationship Id="rId281" Type="http://schemas.openxmlformats.org/officeDocument/2006/relationships/image" Target="../media/image1732.png"/><Relationship Id="rId337" Type="http://schemas.openxmlformats.org/officeDocument/2006/relationships/image" Target="../media/image1815.png"/><Relationship Id="rId502" Type="http://schemas.openxmlformats.org/officeDocument/2006/relationships/customXml" Target="../ink/ink8053.xml"/><Relationship Id="rId34" Type="http://schemas.openxmlformats.org/officeDocument/2006/relationships/customXml" Target="../ink/ink7819.xml"/><Relationship Id="rId76" Type="http://schemas.openxmlformats.org/officeDocument/2006/relationships/customXml" Target="../ink/ink7840.xml"/><Relationship Id="rId141" Type="http://schemas.openxmlformats.org/officeDocument/2006/relationships/image" Target="../media/image1502.png"/><Relationship Id="rId379" Type="http://schemas.openxmlformats.org/officeDocument/2006/relationships/image" Target="../media/image1872.png"/><Relationship Id="rId7" Type="http://schemas.openxmlformats.org/officeDocument/2006/relationships/image" Target="../media/image1371.png"/><Relationship Id="rId183" Type="http://schemas.openxmlformats.org/officeDocument/2006/relationships/image" Target="../media/image1562.png"/><Relationship Id="rId239" Type="http://schemas.openxmlformats.org/officeDocument/2006/relationships/image" Target="../media/image1638.png"/><Relationship Id="rId390" Type="http://schemas.openxmlformats.org/officeDocument/2006/relationships/customXml" Target="../ink/ink7997.xml"/><Relationship Id="rId404" Type="http://schemas.openxmlformats.org/officeDocument/2006/relationships/customXml" Target="../ink/ink8004.xml"/><Relationship Id="rId446" Type="http://schemas.openxmlformats.org/officeDocument/2006/relationships/customXml" Target="../ink/ink8025.xml"/><Relationship Id="rId250" Type="http://schemas.openxmlformats.org/officeDocument/2006/relationships/customXml" Target="../ink/ink7927.xml"/><Relationship Id="rId292" Type="http://schemas.openxmlformats.org/officeDocument/2006/relationships/customXml" Target="../ink/ink7948.xml"/><Relationship Id="rId306" Type="http://schemas.openxmlformats.org/officeDocument/2006/relationships/customXml" Target="../ink/ink7955.xml"/><Relationship Id="rId488" Type="http://schemas.openxmlformats.org/officeDocument/2006/relationships/customXml" Target="../ink/ink8046.xml"/><Relationship Id="rId45" Type="http://schemas.openxmlformats.org/officeDocument/2006/relationships/image" Target="../media/image1390.png"/><Relationship Id="rId87" Type="http://schemas.openxmlformats.org/officeDocument/2006/relationships/image" Target="../media/image1476.png"/><Relationship Id="rId110" Type="http://schemas.openxmlformats.org/officeDocument/2006/relationships/customXml" Target="../ink/ink7857.xml"/><Relationship Id="rId348" Type="http://schemas.openxmlformats.org/officeDocument/2006/relationships/customXml" Target="../ink/ink7976.xml"/><Relationship Id="rId513" Type="http://schemas.openxmlformats.org/officeDocument/2006/relationships/image" Target="../media/image2220.png"/><Relationship Id="rId152" Type="http://schemas.openxmlformats.org/officeDocument/2006/relationships/customXml" Target="../ink/ink7878.xml"/><Relationship Id="rId194" Type="http://schemas.openxmlformats.org/officeDocument/2006/relationships/customXml" Target="../ink/ink7899.xml"/><Relationship Id="rId208" Type="http://schemas.openxmlformats.org/officeDocument/2006/relationships/customXml" Target="../ink/ink7906.xml"/><Relationship Id="rId415" Type="http://schemas.openxmlformats.org/officeDocument/2006/relationships/image" Target="../media/image2029.png"/><Relationship Id="rId457" Type="http://schemas.openxmlformats.org/officeDocument/2006/relationships/image" Target="../media/image2194.png"/><Relationship Id="rId261" Type="http://schemas.openxmlformats.org/officeDocument/2006/relationships/image" Target="../media/image1677.png"/><Relationship Id="rId499" Type="http://schemas.openxmlformats.org/officeDocument/2006/relationships/image" Target="../media/image2213.png"/><Relationship Id="rId14" Type="http://schemas.openxmlformats.org/officeDocument/2006/relationships/customXml" Target="../ink/ink7809.xml"/><Relationship Id="rId56" Type="http://schemas.openxmlformats.org/officeDocument/2006/relationships/customXml" Target="../ink/ink7830.xml"/><Relationship Id="rId317" Type="http://schemas.openxmlformats.org/officeDocument/2006/relationships/image" Target="../media/image1793.png"/><Relationship Id="rId359" Type="http://schemas.openxmlformats.org/officeDocument/2006/relationships/image" Target="../media/image1841.png"/><Relationship Id="rId98" Type="http://schemas.openxmlformats.org/officeDocument/2006/relationships/customXml" Target="../ink/ink7851.xml"/><Relationship Id="rId121" Type="http://schemas.openxmlformats.org/officeDocument/2006/relationships/image" Target="../media/image1492.png"/><Relationship Id="rId163" Type="http://schemas.openxmlformats.org/officeDocument/2006/relationships/image" Target="../media/image1552.png"/><Relationship Id="rId219" Type="http://schemas.openxmlformats.org/officeDocument/2006/relationships/image" Target="../media/image1628.png"/><Relationship Id="rId370" Type="http://schemas.openxmlformats.org/officeDocument/2006/relationships/customXml" Target="../ink/ink7987.xml"/><Relationship Id="rId426" Type="http://schemas.openxmlformats.org/officeDocument/2006/relationships/customXml" Target="../ink/ink8015.xml"/><Relationship Id="rId230" Type="http://schemas.openxmlformats.org/officeDocument/2006/relationships/customXml" Target="../ink/ink7917.xml"/><Relationship Id="rId468" Type="http://schemas.openxmlformats.org/officeDocument/2006/relationships/customXml" Target="../ink/ink8036.xml"/><Relationship Id="rId25" Type="http://schemas.openxmlformats.org/officeDocument/2006/relationships/image" Target="../media/image1380.png"/><Relationship Id="rId67" Type="http://schemas.openxmlformats.org/officeDocument/2006/relationships/image" Target="../media/image1412.png"/><Relationship Id="rId272" Type="http://schemas.openxmlformats.org/officeDocument/2006/relationships/customXml" Target="../ink/ink7938.xml"/><Relationship Id="rId328" Type="http://schemas.openxmlformats.org/officeDocument/2006/relationships/customXml" Target="../ink/ink7966.xml"/><Relationship Id="rId132" Type="http://schemas.openxmlformats.org/officeDocument/2006/relationships/customXml" Target="../ink/ink7868.xml"/><Relationship Id="rId174" Type="http://schemas.openxmlformats.org/officeDocument/2006/relationships/customXml" Target="../ink/ink7889.xml"/><Relationship Id="rId381" Type="http://schemas.openxmlformats.org/officeDocument/2006/relationships/image" Target="../media/image1957.png"/><Relationship Id="rId241" Type="http://schemas.openxmlformats.org/officeDocument/2006/relationships/image" Target="../media/image1639.png"/><Relationship Id="rId437" Type="http://schemas.openxmlformats.org/officeDocument/2006/relationships/image" Target="../media/image2126.png"/><Relationship Id="rId479" Type="http://schemas.openxmlformats.org/officeDocument/2006/relationships/image" Target="../media/image2203.png"/><Relationship Id="rId36" Type="http://schemas.openxmlformats.org/officeDocument/2006/relationships/customXml" Target="../ink/ink7820.xml"/><Relationship Id="rId283" Type="http://schemas.openxmlformats.org/officeDocument/2006/relationships/image" Target="../media/image1733.png"/><Relationship Id="rId339" Type="http://schemas.openxmlformats.org/officeDocument/2006/relationships/image" Target="../media/image1816.png"/><Relationship Id="rId490" Type="http://schemas.openxmlformats.org/officeDocument/2006/relationships/customXml" Target="../ink/ink8047.xml"/><Relationship Id="rId504" Type="http://schemas.openxmlformats.org/officeDocument/2006/relationships/customXml" Target="../ink/ink8054.xml"/><Relationship Id="rId78" Type="http://schemas.openxmlformats.org/officeDocument/2006/relationships/customXml" Target="../ink/ink7841.xml"/><Relationship Id="rId101" Type="http://schemas.openxmlformats.org/officeDocument/2006/relationships/image" Target="../media/image1483.png"/><Relationship Id="rId143" Type="http://schemas.openxmlformats.org/officeDocument/2006/relationships/image" Target="../media/image1503.png"/><Relationship Id="rId185" Type="http://schemas.openxmlformats.org/officeDocument/2006/relationships/image" Target="../media/image1563.png"/><Relationship Id="rId350" Type="http://schemas.openxmlformats.org/officeDocument/2006/relationships/customXml" Target="../ink/ink7977.xml"/><Relationship Id="rId406" Type="http://schemas.openxmlformats.org/officeDocument/2006/relationships/customXml" Target="../ink/ink8005.xml"/><Relationship Id="rId9" Type="http://schemas.openxmlformats.org/officeDocument/2006/relationships/image" Target="../media/image1372.png"/><Relationship Id="rId210" Type="http://schemas.openxmlformats.org/officeDocument/2006/relationships/customXml" Target="../ink/ink7907.xml"/><Relationship Id="rId392" Type="http://schemas.openxmlformats.org/officeDocument/2006/relationships/customXml" Target="../ink/ink7998.xml"/><Relationship Id="rId448" Type="http://schemas.openxmlformats.org/officeDocument/2006/relationships/customXml" Target="../ink/ink8026.xml"/><Relationship Id="rId252" Type="http://schemas.openxmlformats.org/officeDocument/2006/relationships/customXml" Target="../ink/ink7928.xml"/><Relationship Id="rId294" Type="http://schemas.openxmlformats.org/officeDocument/2006/relationships/customXml" Target="../ink/ink7949.xml"/><Relationship Id="rId308" Type="http://schemas.openxmlformats.org/officeDocument/2006/relationships/customXml" Target="../ink/ink7956.xml"/><Relationship Id="rId515" Type="http://schemas.openxmlformats.org/officeDocument/2006/relationships/image" Target="../media/image2221.png"/><Relationship Id="rId47" Type="http://schemas.openxmlformats.org/officeDocument/2006/relationships/image" Target="../media/image1391.png"/><Relationship Id="rId89" Type="http://schemas.openxmlformats.org/officeDocument/2006/relationships/image" Target="../media/image1477.png"/><Relationship Id="rId112" Type="http://schemas.openxmlformats.org/officeDocument/2006/relationships/customXml" Target="../ink/ink7858.xml"/><Relationship Id="rId154" Type="http://schemas.openxmlformats.org/officeDocument/2006/relationships/customXml" Target="../ink/ink7879.xml"/><Relationship Id="rId361" Type="http://schemas.openxmlformats.org/officeDocument/2006/relationships/image" Target="../media/image1842.png"/><Relationship Id="rId196" Type="http://schemas.openxmlformats.org/officeDocument/2006/relationships/customXml" Target="../ink/ink7900.xml"/><Relationship Id="rId417" Type="http://schemas.openxmlformats.org/officeDocument/2006/relationships/image" Target="../media/image2050.png"/><Relationship Id="rId459" Type="http://schemas.openxmlformats.org/officeDocument/2006/relationships/image" Target="../media/image2195.png"/><Relationship Id="rId16" Type="http://schemas.openxmlformats.org/officeDocument/2006/relationships/customXml" Target="../ink/ink7810.xml"/><Relationship Id="rId221" Type="http://schemas.openxmlformats.org/officeDocument/2006/relationships/image" Target="../media/image1629.png"/><Relationship Id="rId263" Type="http://schemas.openxmlformats.org/officeDocument/2006/relationships/image" Target="../media/image1678.png"/><Relationship Id="rId319" Type="http://schemas.openxmlformats.org/officeDocument/2006/relationships/image" Target="../media/image1807.png"/><Relationship Id="rId470" Type="http://schemas.openxmlformats.org/officeDocument/2006/relationships/customXml" Target="../ink/ink8037.xml"/><Relationship Id="rId58" Type="http://schemas.openxmlformats.org/officeDocument/2006/relationships/customXml" Target="../ink/ink7831.xml"/><Relationship Id="rId123" Type="http://schemas.openxmlformats.org/officeDocument/2006/relationships/image" Target="../media/image1493.png"/><Relationship Id="rId330" Type="http://schemas.openxmlformats.org/officeDocument/2006/relationships/customXml" Target="../ink/ink7967.xml"/><Relationship Id="rId165" Type="http://schemas.openxmlformats.org/officeDocument/2006/relationships/image" Target="../media/image1553.png"/><Relationship Id="rId372" Type="http://schemas.openxmlformats.org/officeDocument/2006/relationships/customXml" Target="../ink/ink7988.xml"/><Relationship Id="rId428" Type="http://schemas.openxmlformats.org/officeDocument/2006/relationships/customXml" Target="../ink/ink8016.xml"/><Relationship Id="rId232" Type="http://schemas.openxmlformats.org/officeDocument/2006/relationships/customXml" Target="../ink/ink7918.xml"/><Relationship Id="rId274" Type="http://schemas.openxmlformats.org/officeDocument/2006/relationships/customXml" Target="../ink/ink7939.xml"/><Relationship Id="rId481" Type="http://schemas.openxmlformats.org/officeDocument/2006/relationships/image" Target="../media/image2204.png"/><Relationship Id="rId27" Type="http://schemas.openxmlformats.org/officeDocument/2006/relationships/image" Target="../media/image1381.png"/><Relationship Id="rId69" Type="http://schemas.openxmlformats.org/officeDocument/2006/relationships/image" Target="../media/image1413.png"/><Relationship Id="rId134" Type="http://schemas.openxmlformats.org/officeDocument/2006/relationships/customXml" Target="../ink/ink7869.xml"/><Relationship Id="rId80" Type="http://schemas.openxmlformats.org/officeDocument/2006/relationships/customXml" Target="../ink/ink7842.xml"/><Relationship Id="rId176" Type="http://schemas.openxmlformats.org/officeDocument/2006/relationships/customXml" Target="../ink/ink7890.xml"/><Relationship Id="rId341" Type="http://schemas.openxmlformats.org/officeDocument/2006/relationships/image" Target="../media/image1817.png"/><Relationship Id="rId383" Type="http://schemas.openxmlformats.org/officeDocument/2006/relationships/image" Target="../media/image2014.png"/><Relationship Id="rId439" Type="http://schemas.openxmlformats.org/officeDocument/2006/relationships/image" Target="../media/image2127.png"/><Relationship Id="rId201" Type="http://schemas.openxmlformats.org/officeDocument/2006/relationships/image" Target="../media/image1571.png"/><Relationship Id="rId243" Type="http://schemas.openxmlformats.org/officeDocument/2006/relationships/image" Target="../media/image1640.png"/><Relationship Id="rId285" Type="http://schemas.openxmlformats.org/officeDocument/2006/relationships/image" Target="../media/image1734.png"/><Relationship Id="rId450" Type="http://schemas.openxmlformats.org/officeDocument/2006/relationships/customXml" Target="../ink/ink8027.xml"/><Relationship Id="rId506" Type="http://schemas.openxmlformats.org/officeDocument/2006/relationships/customXml" Target="../ink/ink8055.xml"/><Relationship Id="rId38" Type="http://schemas.openxmlformats.org/officeDocument/2006/relationships/customXml" Target="../ink/ink7821.xml"/><Relationship Id="rId103" Type="http://schemas.openxmlformats.org/officeDocument/2006/relationships/image" Target="../media/image1484.png"/><Relationship Id="rId310" Type="http://schemas.openxmlformats.org/officeDocument/2006/relationships/customXml" Target="../ink/ink7957.xml"/><Relationship Id="rId492" Type="http://schemas.openxmlformats.org/officeDocument/2006/relationships/customXml" Target="../ink/ink8048.xml"/><Relationship Id="rId91" Type="http://schemas.openxmlformats.org/officeDocument/2006/relationships/image" Target="../media/image1478.png"/><Relationship Id="rId145" Type="http://schemas.openxmlformats.org/officeDocument/2006/relationships/image" Target="../media/image1504.png"/><Relationship Id="rId187" Type="http://schemas.openxmlformats.org/officeDocument/2006/relationships/image" Target="../media/image1564.png"/><Relationship Id="rId352" Type="http://schemas.openxmlformats.org/officeDocument/2006/relationships/customXml" Target="../ink/ink7978.xml"/><Relationship Id="rId394" Type="http://schemas.openxmlformats.org/officeDocument/2006/relationships/customXml" Target="../ink/ink7999.xml"/><Relationship Id="rId408" Type="http://schemas.openxmlformats.org/officeDocument/2006/relationships/customXml" Target="../ink/ink8006.xml"/><Relationship Id="rId212" Type="http://schemas.openxmlformats.org/officeDocument/2006/relationships/customXml" Target="../ink/ink7908.xml"/><Relationship Id="rId254" Type="http://schemas.openxmlformats.org/officeDocument/2006/relationships/customXml" Target="../ink/ink7929.xml"/><Relationship Id="rId49" Type="http://schemas.openxmlformats.org/officeDocument/2006/relationships/image" Target="../media/image1392.png"/><Relationship Id="rId114" Type="http://schemas.openxmlformats.org/officeDocument/2006/relationships/customXml" Target="../ink/ink7859.xml"/><Relationship Id="rId296" Type="http://schemas.openxmlformats.org/officeDocument/2006/relationships/customXml" Target="../ink/ink7950.xml"/><Relationship Id="rId461" Type="http://schemas.openxmlformats.org/officeDocument/2006/relationships/image" Target="../media/image2138.png"/><Relationship Id="rId517" Type="http://schemas.openxmlformats.org/officeDocument/2006/relationships/image" Target="../media/image2222.png"/><Relationship Id="rId60" Type="http://schemas.openxmlformats.org/officeDocument/2006/relationships/customXml" Target="../ink/ink7832.xml"/><Relationship Id="rId156" Type="http://schemas.openxmlformats.org/officeDocument/2006/relationships/customXml" Target="../ink/ink7880.xml"/><Relationship Id="rId198" Type="http://schemas.openxmlformats.org/officeDocument/2006/relationships/customXml" Target="../ink/ink7901.xml"/><Relationship Id="rId321" Type="http://schemas.openxmlformats.org/officeDocument/2006/relationships/image" Target="../media/image1808.png"/><Relationship Id="rId363" Type="http://schemas.openxmlformats.org/officeDocument/2006/relationships/image" Target="../media/image1828.png"/><Relationship Id="rId419" Type="http://schemas.openxmlformats.org/officeDocument/2006/relationships/image" Target="../media/image2052.png"/><Relationship Id="rId223" Type="http://schemas.openxmlformats.org/officeDocument/2006/relationships/image" Target="../media/image1630.png"/><Relationship Id="rId430" Type="http://schemas.openxmlformats.org/officeDocument/2006/relationships/customXml" Target="../ink/ink8017.xml"/><Relationship Id="rId18" Type="http://schemas.openxmlformats.org/officeDocument/2006/relationships/customXml" Target="../ink/ink7811.xml"/><Relationship Id="rId265" Type="http://schemas.openxmlformats.org/officeDocument/2006/relationships/image" Target="../media/image1679.png"/><Relationship Id="rId472" Type="http://schemas.openxmlformats.org/officeDocument/2006/relationships/customXml" Target="../ink/ink8038.xml"/><Relationship Id="rId125" Type="http://schemas.openxmlformats.org/officeDocument/2006/relationships/image" Target="../media/image1494.png"/><Relationship Id="rId167" Type="http://schemas.openxmlformats.org/officeDocument/2006/relationships/image" Target="../media/image1554.png"/><Relationship Id="rId332" Type="http://schemas.openxmlformats.org/officeDocument/2006/relationships/customXml" Target="../ink/ink7968.xml"/><Relationship Id="rId374" Type="http://schemas.openxmlformats.org/officeDocument/2006/relationships/customXml" Target="../ink/ink7989.xml"/><Relationship Id="rId71" Type="http://schemas.openxmlformats.org/officeDocument/2006/relationships/image" Target="../media/image1414.png"/><Relationship Id="rId234" Type="http://schemas.openxmlformats.org/officeDocument/2006/relationships/customXml" Target="../ink/ink7919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1382.png"/><Relationship Id="rId276" Type="http://schemas.openxmlformats.org/officeDocument/2006/relationships/customXml" Target="../ink/ink7940.xml"/><Relationship Id="rId441" Type="http://schemas.openxmlformats.org/officeDocument/2006/relationships/image" Target="../media/image2128.png"/><Relationship Id="rId483" Type="http://schemas.openxmlformats.org/officeDocument/2006/relationships/image" Target="../media/image2205.png"/><Relationship Id="rId40" Type="http://schemas.openxmlformats.org/officeDocument/2006/relationships/customXml" Target="../ink/ink7822.xml"/><Relationship Id="rId136" Type="http://schemas.openxmlformats.org/officeDocument/2006/relationships/customXml" Target="../ink/ink7870.xml"/><Relationship Id="rId178" Type="http://schemas.openxmlformats.org/officeDocument/2006/relationships/customXml" Target="../ink/ink7891.xml"/><Relationship Id="rId301" Type="http://schemas.openxmlformats.org/officeDocument/2006/relationships/image" Target="../media/image1741.png"/><Relationship Id="rId343" Type="http://schemas.openxmlformats.org/officeDocument/2006/relationships/image" Target="../media/image1818.png"/><Relationship Id="rId82" Type="http://schemas.openxmlformats.org/officeDocument/2006/relationships/customXml" Target="../ink/ink7843.xml"/><Relationship Id="rId203" Type="http://schemas.openxmlformats.org/officeDocument/2006/relationships/image" Target="../media/image1533.png"/><Relationship Id="rId385" Type="http://schemas.openxmlformats.org/officeDocument/2006/relationships/image" Target="../media/image2015.png"/><Relationship Id="rId245" Type="http://schemas.openxmlformats.org/officeDocument/2006/relationships/image" Target="../media/image1641.png"/><Relationship Id="rId287" Type="http://schemas.openxmlformats.org/officeDocument/2006/relationships/image" Target="../media/image1735.png"/><Relationship Id="rId410" Type="http://schemas.openxmlformats.org/officeDocument/2006/relationships/customXml" Target="../ink/ink8007.xml"/><Relationship Id="rId452" Type="http://schemas.openxmlformats.org/officeDocument/2006/relationships/customXml" Target="../ink/ink8028.xml"/><Relationship Id="rId494" Type="http://schemas.openxmlformats.org/officeDocument/2006/relationships/customXml" Target="../ink/ink8049.xml"/><Relationship Id="rId508" Type="http://schemas.openxmlformats.org/officeDocument/2006/relationships/customXml" Target="../ink/ink8056.xml"/><Relationship Id="rId105" Type="http://schemas.openxmlformats.org/officeDocument/2006/relationships/image" Target="../media/image1485.png"/><Relationship Id="rId147" Type="http://schemas.openxmlformats.org/officeDocument/2006/relationships/image" Target="../media/image1505.png"/><Relationship Id="rId312" Type="http://schemas.openxmlformats.org/officeDocument/2006/relationships/customXml" Target="../ink/ink7958.xml"/><Relationship Id="rId354" Type="http://schemas.openxmlformats.org/officeDocument/2006/relationships/customXml" Target="../ink/ink7979.xml"/><Relationship Id="rId51" Type="http://schemas.openxmlformats.org/officeDocument/2006/relationships/image" Target="../media/image1393.png"/><Relationship Id="rId93" Type="http://schemas.openxmlformats.org/officeDocument/2006/relationships/image" Target="../media/image1479.png"/><Relationship Id="rId189" Type="http://schemas.openxmlformats.org/officeDocument/2006/relationships/image" Target="../media/image1565.png"/><Relationship Id="rId396" Type="http://schemas.openxmlformats.org/officeDocument/2006/relationships/customXml" Target="../ink/ink8000.xml"/><Relationship Id="rId214" Type="http://schemas.openxmlformats.org/officeDocument/2006/relationships/customXml" Target="../ink/ink7909.xml"/><Relationship Id="rId256" Type="http://schemas.openxmlformats.org/officeDocument/2006/relationships/customXml" Target="../ink/ink7930.xml"/><Relationship Id="rId298" Type="http://schemas.openxmlformats.org/officeDocument/2006/relationships/customXml" Target="../ink/ink7951.xml"/><Relationship Id="rId421" Type="http://schemas.openxmlformats.org/officeDocument/2006/relationships/image" Target="../media/image2097.png"/><Relationship Id="rId463" Type="http://schemas.openxmlformats.org/officeDocument/2006/relationships/image" Target="../media/image2139.png"/><Relationship Id="rId519" Type="http://schemas.openxmlformats.org/officeDocument/2006/relationships/image" Target="../media/image2224.png"/><Relationship Id="rId116" Type="http://schemas.openxmlformats.org/officeDocument/2006/relationships/customXml" Target="../ink/ink7860.xml"/><Relationship Id="rId158" Type="http://schemas.openxmlformats.org/officeDocument/2006/relationships/customXml" Target="../ink/ink7881.xml"/><Relationship Id="rId323" Type="http://schemas.openxmlformats.org/officeDocument/2006/relationships/image" Target="../media/image1781.png"/><Relationship Id="rId20" Type="http://schemas.openxmlformats.org/officeDocument/2006/relationships/customXml" Target="../ink/ink7812.xml"/><Relationship Id="rId62" Type="http://schemas.openxmlformats.org/officeDocument/2006/relationships/customXml" Target="../ink/ink7833.xml"/><Relationship Id="rId365" Type="http://schemas.openxmlformats.org/officeDocument/2006/relationships/image" Target="../media/image1843.png"/><Relationship Id="rId225" Type="http://schemas.openxmlformats.org/officeDocument/2006/relationships/image" Target="../media/image1631.png"/><Relationship Id="rId267" Type="http://schemas.openxmlformats.org/officeDocument/2006/relationships/image" Target="../media/image1680.png"/><Relationship Id="rId432" Type="http://schemas.openxmlformats.org/officeDocument/2006/relationships/customXml" Target="../ink/ink8018.xml"/><Relationship Id="rId474" Type="http://schemas.openxmlformats.org/officeDocument/2006/relationships/customXml" Target="../ink/ink8039.xml"/><Relationship Id="rId127" Type="http://schemas.openxmlformats.org/officeDocument/2006/relationships/image" Target="../media/image1495.png"/><Relationship Id="rId31" Type="http://schemas.openxmlformats.org/officeDocument/2006/relationships/image" Target="../media/image1383.png"/><Relationship Id="rId73" Type="http://schemas.openxmlformats.org/officeDocument/2006/relationships/image" Target="../media/image1415.png"/><Relationship Id="rId169" Type="http://schemas.openxmlformats.org/officeDocument/2006/relationships/image" Target="../media/image1555.png"/><Relationship Id="rId334" Type="http://schemas.openxmlformats.org/officeDocument/2006/relationships/customXml" Target="../ink/ink7969.xml"/><Relationship Id="rId376" Type="http://schemas.openxmlformats.org/officeDocument/2006/relationships/customXml" Target="../ink/ink7990.xml"/><Relationship Id="rId4" Type="http://schemas.openxmlformats.org/officeDocument/2006/relationships/customXml" Target="../ink/ink7804.xml"/><Relationship Id="rId180" Type="http://schemas.openxmlformats.org/officeDocument/2006/relationships/customXml" Target="../ink/ink7892.xml"/><Relationship Id="rId236" Type="http://schemas.openxmlformats.org/officeDocument/2006/relationships/customXml" Target="../ink/ink7920.xml"/><Relationship Id="rId278" Type="http://schemas.openxmlformats.org/officeDocument/2006/relationships/customXml" Target="../ink/ink7941.xml"/><Relationship Id="rId401" Type="http://schemas.openxmlformats.org/officeDocument/2006/relationships/image" Target="../media/image2023.png"/><Relationship Id="rId443" Type="http://schemas.openxmlformats.org/officeDocument/2006/relationships/image" Target="../media/image2129.png"/><Relationship Id="rId303" Type="http://schemas.openxmlformats.org/officeDocument/2006/relationships/image" Target="../media/image1742.png"/><Relationship Id="rId485" Type="http://schemas.openxmlformats.org/officeDocument/2006/relationships/image" Target="../media/image2206.png"/><Relationship Id="rId42" Type="http://schemas.openxmlformats.org/officeDocument/2006/relationships/customXml" Target="../ink/ink7823.xml"/><Relationship Id="rId84" Type="http://schemas.openxmlformats.org/officeDocument/2006/relationships/customXml" Target="../ink/ink7844.xml"/><Relationship Id="rId138" Type="http://schemas.openxmlformats.org/officeDocument/2006/relationships/customXml" Target="../ink/ink7871.xml"/><Relationship Id="rId345" Type="http://schemas.openxmlformats.org/officeDocument/2006/relationships/image" Target="../media/image1819.png"/><Relationship Id="rId387" Type="http://schemas.openxmlformats.org/officeDocument/2006/relationships/image" Target="../media/image2016.png"/><Relationship Id="rId510" Type="http://schemas.openxmlformats.org/officeDocument/2006/relationships/customXml" Target="../ink/ink8057.xml"/><Relationship Id="rId191" Type="http://schemas.openxmlformats.org/officeDocument/2006/relationships/image" Target="../media/image1566.png"/><Relationship Id="rId205" Type="http://schemas.openxmlformats.org/officeDocument/2006/relationships/image" Target="../media/image1572.png"/><Relationship Id="rId247" Type="http://schemas.openxmlformats.org/officeDocument/2006/relationships/image" Target="../media/image1642.png"/><Relationship Id="rId412" Type="http://schemas.openxmlformats.org/officeDocument/2006/relationships/customXml" Target="../ink/ink8008.xml"/><Relationship Id="rId107" Type="http://schemas.openxmlformats.org/officeDocument/2006/relationships/image" Target="../media/image1486.png"/><Relationship Id="rId289" Type="http://schemas.openxmlformats.org/officeDocument/2006/relationships/image" Target="../media/image1736.png"/><Relationship Id="rId454" Type="http://schemas.openxmlformats.org/officeDocument/2006/relationships/customXml" Target="../ink/ink8029.xml"/><Relationship Id="rId496" Type="http://schemas.openxmlformats.org/officeDocument/2006/relationships/customXml" Target="../ink/ink8050.xml"/><Relationship Id="rId11" Type="http://schemas.openxmlformats.org/officeDocument/2006/relationships/image" Target="../media/image1373.png"/><Relationship Id="rId53" Type="http://schemas.openxmlformats.org/officeDocument/2006/relationships/image" Target="../media/image1394.png"/><Relationship Id="rId149" Type="http://schemas.openxmlformats.org/officeDocument/2006/relationships/image" Target="../media/image1506.png"/><Relationship Id="rId314" Type="http://schemas.openxmlformats.org/officeDocument/2006/relationships/customXml" Target="../ink/ink7959.xml"/><Relationship Id="rId356" Type="http://schemas.openxmlformats.org/officeDocument/2006/relationships/customXml" Target="../ink/ink7980.xml"/><Relationship Id="rId398" Type="http://schemas.openxmlformats.org/officeDocument/2006/relationships/customXml" Target="../ink/ink8001.xml"/><Relationship Id="rId521" Type="http://schemas.openxmlformats.org/officeDocument/2006/relationships/image" Target="../media/image2225.png"/><Relationship Id="rId95" Type="http://schemas.openxmlformats.org/officeDocument/2006/relationships/image" Target="../media/image1480.png"/><Relationship Id="rId160" Type="http://schemas.openxmlformats.org/officeDocument/2006/relationships/customXml" Target="../ink/ink7882.xml"/><Relationship Id="rId216" Type="http://schemas.openxmlformats.org/officeDocument/2006/relationships/customXml" Target="../ink/ink7910.xml"/><Relationship Id="rId423" Type="http://schemas.openxmlformats.org/officeDocument/2006/relationships/image" Target="../media/image2190.png"/><Relationship Id="rId258" Type="http://schemas.openxmlformats.org/officeDocument/2006/relationships/customXml" Target="../ink/ink7931.xml"/><Relationship Id="rId465" Type="http://schemas.openxmlformats.org/officeDocument/2006/relationships/image" Target="../media/image2196.png"/><Relationship Id="rId22" Type="http://schemas.openxmlformats.org/officeDocument/2006/relationships/customXml" Target="../ink/ink7813.xml"/><Relationship Id="rId64" Type="http://schemas.openxmlformats.org/officeDocument/2006/relationships/customXml" Target="../ink/ink7834.xml"/><Relationship Id="rId118" Type="http://schemas.openxmlformats.org/officeDocument/2006/relationships/customXml" Target="../ink/ink7861.xml"/><Relationship Id="rId325" Type="http://schemas.openxmlformats.org/officeDocument/2006/relationships/image" Target="../media/image1809.png"/><Relationship Id="rId367" Type="http://schemas.openxmlformats.org/officeDocument/2006/relationships/image" Target="../media/image1844.png"/><Relationship Id="rId171" Type="http://schemas.openxmlformats.org/officeDocument/2006/relationships/image" Target="../media/image1556.png"/><Relationship Id="rId227" Type="http://schemas.openxmlformats.org/officeDocument/2006/relationships/image" Target="../media/image1632.png"/><Relationship Id="rId269" Type="http://schemas.openxmlformats.org/officeDocument/2006/relationships/image" Target="../media/image1681.png"/><Relationship Id="rId434" Type="http://schemas.openxmlformats.org/officeDocument/2006/relationships/customXml" Target="../ink/ink8019.xml"/><Relationship Id="rId476" Type="http://schemas.openxmlformats.org/officeDocument/2006/relationships/customXml" Target="../ink/ink8040.xml"/><Relationship Id="rId33" Type="http://schemas.openxmlformats.org/officeDocument/2006/relationships/image" Target="../media/image1384.png"/><Relationship Id="rId129" Type="http://schemas.openxmlformats.org/officeDocument/2006/relationships/image" Target="../media/image1496.png"/><Relationship Id="rId280" Type="http://schemas.openxmlformats.org/officeDocument/2006/relationships/customXml" Target="../ink/ink7942.xml"/><Relationship Id="rId336" Type="http://schemas.openxmlformats.org/officeDocument/2006/relationships/customXml" Target="../ink/ink7970.xml"/><Relationship Id="rId501" Type="http://schemas.openxmlformats.org/officeDocument/2006/relationships/image" Target="../media/image2214.png"/><Relationship Id="rId75" Type="http://schemas.openxmlformats.org/officeDocument/2006/relationships/image" Target="../media/image1416.png"/><Relationship Id="rId140" Type="http://schemas.openxmlformats.org/officeDocument/2006/relationships/customXml" Target="../ink/ink7872.xml"/><Relationship Id="rId182" Type="http://schemas.openxmlformats.org/officeDocument/2006/relationships/customXml" Target="../ink/ink7893.xml"/><Relationship Id="rId378" Type="http://schemas.openxmlformats.org/officeDocument/2006/relationships/customXml" Target="../ink/ink7991.xml"/><Relationship Id="rId403" Type="http://schemas.openxmlformats.org/officeDocument/2006/relationships/image" Target="../media/image2024.png"/><Relationship Id="rId6" Type="http://schemas.openxmlformats.org/officeDocument/2006/relationships/customXml" Target="../ink/ink7805.xml"/><Relationship Id="rId238" Type="http://schemas.openxmlformats.org/officeDocument/2006/relationships/customXml" Target="../ink/ink7921.xml"/><Relationship Id="rId445" Type="http://schemas.openxmlformats.org/officeDocument/2006/relationships/image" Target="../media/image2130.png"/><Relationship Id="rId487" Type="http://schemas.openxmlformats.org/officeDocument/2006/relationships/image" Target="../media/image2207.png"/><Relationship Id="rId291" Type="http://schemas.openxmlformats.org/officeDocument/2006/relationships/image" Target="../media/image1737.png"/><Relationship Id="rId305" Type="http://schemas.openxmlformats.org/officeDocument/2006/relationships/image" Target="../media/image1743.png"/><Relationship Id="rId347" Type="http://schemas.openxmlformats.org/officeDocument/2006/relationships/image" Target="../media/image1836.png"/><Relationship Id="rId512" Type="http://schemas.openxmlformats.org/officeDocument/2006/relationships/customXml" Target="../ink/ink8058.xml"/><Relationship Id="rId44" Type="http://schemas.openxmlformats.org/officeDocument/2006/relationships/customXml" Target="../ink/ink7824.xml"/><Relationship Id="rId86" Type="http://schemas.openxmlformats.org/officeDocument/2006/relationships/customXml" Target="../ink/ink7845.xml"/><Relationship Id="rId151" Type="http://schemas.openxmlformats.org/officeDocument/2006/relationships/image" Target="../media/image1507.png"/><Relationship Id="rId389" Type="http://schemas.openxmlformats.org/officeDocument/2006/relationships/image" Target="../media/image2017.png"/><Relationship Id="rId193" Type="http://schemas.openxmlformats.org/officeDocument/2006/relationships/image" Target="../media/image1567.png"/><Relationship Id="rId207" Type="http://schemas.openxmlformats.org/officeDocument/2006/relationships/image" Target="../media/image1573.png"/><Relationship Id="rId249" Type="http://schemas.openxmlformats.org/officeDocument/2006/relationships/image" Target="../media/image1643.png"/><Relationship Id="rId414" Type="http://schemas.openxmlformats.org/officeDocument/2006/relationships/customXml" Target="../ink/ink8009.xml"/><Relationship Id="rId456" Type="http://schemas.openxmlformats.org/officeDocument/2006/relationships/customXml" Target="../ink/ink8030.xml"/><Relationship Id="rId498" Type="http://schemas.openxmlformats.org/officeDocument/2006/relationships/customXml" Target="../ink/ink8051.xml"/><Relationship Id="rId13" Type="http://schemas.openxmlformats.org/officeDocument/2006/relationships/image" Target="../media/image1374.png"/><Relationship Id="rId109" Type="http://schemas.openxmlformats.org/officeDocument/2006/relationships/image" Target="../media/image1446.png"/><Relationship Id="rId260" Type="http://schemas.openxmlformats.org/officeDocument/2006/relationships/customXml" Target="../ink/ink7932.xml"/><Relationship Id="rId316" Type="http://schemas.openxmlformats.org/officeDocument/2006/relationships/customXml" Target="../ink/ink7960.xml"/><Relationship Id="rId55" Type="http://schemas.openxmlformats.org/officeDocument/2006/relationships/image" Target="../media/image1395.png"/><Relationship Id="rId97" Type="http://schemas.openxmlformats.org/officeDocument/2006/relationships/image" Target="../media/image1481.png"/><Relationship Id="rId120" Type="http://schemas.openxmlformats.org/officeDocument/2006/relationships/customXml" Target="../ink/ink7862.xml"/><Relationship Id="rId358" Type="http://schemas.openxmlformats.org/officeDocument/2006/relationships/customXml" Target="../ink/ink7981.xml"/><Relationship Id="rId162" Type="http://schemas.openxmlformats.org/officeDocument/2006/relationships/customXml" Target="../ink/ink7883.xml"/><Relationship Id="rId218" Type="http://schemas.openxmlformats.org/officeDocument/2006/relationships/customXml" Target="../ink/ink7911.xml"/><Relationship Id="rId425" Type="http://schemas.openxmlformats.org/officeDocument/2006/relationships/image" Target="../media/image2120.png"/><Relationship Id="rId467" Type="http://schemas.openxmlformats.org/officeDocument/2006/relationships/image" Target="../media/image2197.png"/><Relationship Id="rId271" Type="http://schemas.openxmlformats.org/officeDocument/2006/relationships/image" Target="../media/image1682.png"/><Relationship Id="rId24" Type="http://schemas.openxmlformats.org/officeDocument/2006/relationships/customXml" Target="../ink/ink7814.xml"/><Relationship Id="rId66" Type="http://schemas.openxmlformats.org/officeDocument/2006/relationships/customXml" Target="../ink/ink7835.xml"/><Relationship Id="rId131" Type="http://schemas.openxmlformats.org/officeDocument/2006/relationships/image" Target="../media/image1497.png"/><Relationship Id="rId327" Type="http://schemas.openxmlformats.org/officeDocument/2006/relationships/image" Target="../media/image1810.png"/><Relationship Id="rId369" Type="http://schemas.openxmlformats.org/officeDocument/2006/relationships/image" Target="../media/image1845.png"/><Relationship Id="rId173" Type="http://schemas.openxmlformats.org/officeDocument/2006/relationships/image" Target="../media/image1557.png"/><Relationship Id="rId229" Type="http://schemas.openxmlformats.org/officeDocument/2006/relationships/image" Target="../media/image1633.png"/><Relationship Id="rId380" Type="http://schemas.openxmlformats.org/officeDocument/2006/relationships/customXml" Target="../ink/ink7992.xml"/><Relationship Id="rId436" Type="http://schemas.openxmlformats.org/officeDocument/2006/relationships/customXml" Target="../ink/ink8020.xml"/><Relationship Id="rId240" Type="http://schemas.openxmlformats.org/officeDocument/2006/relationships/customXml" Target="../ink/ink7922.xml"/><Relationship Id="rId478" Type="http://schemas.openxmlformats.org/officeDocument/2006/relationships/customXml" Target="../ink/ink8041.xml"/><Relationship Id="rId35" Type="http://schemas.openxmlformats.org/officeDocument/2006/relationships/image" Target="../media/image1385.png"/><Relationship Id="rId77" Type="http://schemas.openxmlformats.org/officeDocument/2006/relationships/image" Target="../media/image1417.png"/><Relationship Id="rId100" Type="http://schemas.openxmlformats.org/officeDocument/2006/relationships/customXml" Target="../ink/ink7852.xml"/><Relationship Id="rId282" Type="http://schemas.openxmlformats.org/officeDocument/2006/relationships/customXml" Target="../ink/ink7943.xml"/><Relationship Id="rId338" Type="http://schemas.openxmlformats.org/officeDocument/2006/relationships/customXml" Target="../ink/ink7971.xml"/><Relationship Id="rId503" Type="http://schemas.openxmlformats.org/officeDocument/2006/relationships/image" Target="../media/image2215.png"/><Relationship Id="rId8" Type="http://schemas.openxmlformats.org/officeDocument/2006/relationships/customXml" Target="../ink/ink7806.xml"/><Relationship Id="rId142" Type="http://schemas.openxmlformats.org/officeDocument/2006/relationships/customXml" Target="../ink/ink7873.xml"/><Relationship Id="rId184" Type="http://schemas.openxmlformats.org/officeDocument/2006/relationships/customXml" Target="../ink/ink7894.xml"/><Relationship Id="rId391" Type="http://schemas.openxmlformats.org/officeDocument/2006/relationships/image" Target="../media/image2018.png"/><Relationship Id="rId405" Type="http://schemas.openxmlformats.org/officeDocument/2006/relationships/image" Target="../media/image2025.png"/><Relationship Id="rId447" Type="http://schemas.openxmlformats.org/officeDocument/2006/relationships/image" Target="../media/image2131.png"/><Relationship Id="rId251" Type="http://schemas.openxmlformats.org/officeDocument/2006/relationships/image" Target="../media/image1672.png"/><Relationship Id="rId489" Type="http://schemas.openxmlformats.org/officeDocument/2006/relationships/image" Target="../media/image2208.png"/><Relationship Id="rId46" Type="http://schemas.openxmlformats.org/officeDocument/2006/relationships/customXml" Target="../ink/ink7825.xml"/><Relationship Id="rId293" Type="http://schemas.openxmlformats.org/officeDocument/2006/relationships/image" Target="../media/image1738.png"/><Relationship Id="rId307" Type="http://schemas.openxmlformats.org/officeDocument/2006/relationships/image" Target="../media/image1744.png"/><Relationship Id="rId349" Type="http://schemas.openxmlformats.org/officeDocument/2006/relationships/image" Target="../media/image1837.png"/><Relationship Id="rId514" Type="http://schemas.openxmlformats.org/officeDocument/2006/relationships/customXml" Target="../ink/ink8059.xml"/><Relationship Id="rId88" Type="http://schemas.openxmlformats.org/officeDocument/2006/relationships/customXml" Target="../ink/ink7846.xml"/><Relationship Id="rId111" Type="http://schemas.openxmlformats.org/officeDocument/2006/relationships/image" Target="../media/image1487.png"/><Relationship Id="rId153" Type="http://schemas.openxmlformats.org/officeDocument/2006/relationships/image" Target="../media/image1508.png"/><Relationship Id="rId195" Type="http://schemas.openxmlformats.org/officeDocument/2006/relationships/image" Target="../media/image1568.png"/><Relationship Id="rId209" Type="http://schemas.openxmlformats.org/officeDocument/2006/relationships/image" Target="../media/image1574.png"/><Relationship Id="rId360" Type="http://schemas.openxmlformats.org/officeDocument/2006/relationships/customXml" Target="../ink/ink7982.xml"/><Relationship Id="rId416" Type="http://schemas.openxmlformats.org/officeDocument/2006/relationships/customXml" Target="../ink/ink8010.xml"/><Relationship Id="rId220" Type="http://schemas.openxmlformats.org/officeDocument/2006/relationships/customXml" Target="../ink/ink7912.xml"/><Relationship Id="rId458" Type="http://schemas.openxmlformats.org/officeDocument/2006/relationships/customXml" Target="../ink/ink8031.xml"/><Relationship Id="rId15" Type="http://schemas.openxmlformats.org/officeDocument/2006/relationships/image" Target="../media/image1375.png"/><Relationship Id="rId57" Type="http://schemas.openxmlformats.org/officeDocument/2006/relationships/image" Target="../media/image1396.png"/><Relationship Id="rId262" Type="http://schemas.openxmlformats.org/officeDocument/2006/relationships/customXml" Target="../ink/ink7933.xml"/><Relationship Id="rId318" Type="http://schemas.openxmlformats.org/officeDocument/2006/relationships/customXml" Target="../ink/ink7961.xml"/><Relationship Id="rId99" Type="http://schemas.openxmlformats.org/officeDocument/2006/relationships/image" Target="../media/image1482.png"/><Relationship Id="rId122" Type="http://schemas.openxmlformats.org/officeDocument/2006/relationships/customXml" Target="../ink/ink7863.xml"/><Relationship Id="rId164" Type="http://schemas.openxmlformats.org/officeDocument/2006/relationships/customXml" Target="../ink/ink7884.xml"/><Relationship Id="rId371" Type="http://schemas.openxmlformats.org/officeDocument/2006/relationships/image" Target="../media/image1846.png"/><Relationship Id="rId427" Type="http://schemas.openxmlformats.org/officeDocument/2006/relationships/image" Target="../media/image2191.png"/><Relationship Id="rId469" Type="http://schemas.openxmlformats.org/officeDocument/2006/relationships/image" Target="../media/image2198.png"/><Relationship Id="rId26" Type="http://schemas.openxmlformats.org/officeDocument/2006/relationships/customXml" Target="../ink/ink7815.xml"/><Relationship Id="rId231" Type="http://schemas.openxmlformats.org/officeDocument/2006/relationships/image" Target="../media/image1634.png"/><Relationship Id="rId273" Type="http://schemas.openxmlformats.org/officeDocument/2006/relationships/image" Target="../media/image1683.png"/><Relationship Id="rId329" Type="http://schemas.openxmlformats.org/officeDocument/2006/relationships/image" Target="../media/image1811.png"/><Relationship Id="rId480" Type="http://schemas.openxmlformats.org/officeDocument/2006/relationships/customXml" Target="../ink/ink8042.xml"/><Relationship Id="rId68" Type="http://schemas.openxmlformats.org/officeDocument/2006/relationships/customXml" Target="../ink/ink7836.xml"/><Relationship Id="rId133" Type="http://schemas.openxmlformats.org/officeDocument/2006/relationships/image" Target="../media/image1498.png"/><Relationship Id="rId175" Type="http://schemas.openxmlformats.org/officeDocument/2006/relationships/image" Target="../media/image1558.png"/><Relationship Id="rId340" Type="http://schemas.openxmlformats.org/officeDocument/2006/relationships/customXml" Target="../ink/ink7972.xml"/><Relationship Id="rId200" Type="http://schemas.openxmlformats.org/officeDocument/2006/relationships/customXml" Target="../ink/ink7902.xml"/><Relationship Id="rId382" Type="http://schemas.openxmlformats.org/officeDocument/2006/relationships/customXml" Target="../ink/ink7993.xml"/><Relationship Id="rId438" Type="http://schemas.openxmlformats.org/officeDocument/2006/relationships/customXml" Target="../ink/ink8021.xml"/><Relationship Id="rId242" Type="http://schemas.openxmlformats.org/officeDocument/2006/relationships/customXml" Target="../ink/ink7923.xml"/><Relationship Id="rId284" Type="http://schemas.openxmlformats.org/officeDocument/2006/relationships/customXml" Target="../ink/ink7944.xml"/><Relationship Id="rId491" Type="http://schemas.openxmlformats.org/officeDocument/2006/relationships/image" Target="../media/image2209.png"/><Relationship Id="rId505" Type="http://schemas.openxmlformats.org/officeDocument/2006/relationships/image" Target="../media/image2216.png"/><Relationship Id="rId37" Type="http://schemas.openxmlformats.org/officeDocument/2006/relationships/image" Target="../media/image1386.png"/><Relationship Id="rId79" Type="http://schemas.openxmlformats.org/officeDocument/2006/relationships/image" Target="../media/image1472.png"/><Relationship Id="rId102" Type="http://schemas.openxmlformats.org/officeDocument/2006/relationships/customXml" Target="../ink/ink7853.xml"/><Relationship Id="rId144" Type="http://schemas.openxmlformats.org/officeDocument/2006/relationships/customXml" Target="../ink/ink7874.xml"/><Relationship Id="rId90" Type="http://schemas.openxmlformats.org/officeDocument/2006/relationships/customXml" Target="../ink/ink7847.xml"/><Relationship Id="rId186" Type="http://schemas.openxmlformats.org/officeDocument/2006/relationships/customXml" Target="../ink/ink7895.xml"/><Relationship Id="rId351" Type="http://schemas.openxmlformats.org/officeDocument/2006/relationships/image" Target="../media/image1822.png"/><Relationship Id="rId393" Type="http://schemas.openxmlformats.org/officeDocument/2006/relationships/image" Target="../media/image2019.png"/><Relationship Id="rId407" Type="http://schemas.openxmlformats.org/officeDocument/2006/relationships/image" Target="../media/image2026.png"/><Relationship Id="rId449" Type="http://schemas.openxmlformats.org/officeDocument/2006/relationships/image" Target="../media/image2132.png"/><Relationship Id="rId211" Type="http://schemas.openxmlformats.org/officeDocument/2006/relationships/image" Target="../media/image1625.png"/><Relationship Id="rId253" Type="http://schemas.openxmlformats.org/officeDocument/2006/relationships/image" Target="../media/image1673.png"/><Relationship Id="rId295" Type="http://schemas.openxmlformats.org/officeDocument/2006/relationships/image" Target="../media/image1739.png"/><Relationship Id="rId309" Type="http://schemas.openxmlformats.org/officeDocument/2006/relationships/image" Target="../media/image1745.png"/><Relationship Id="rId460" Type="http://schemas.openxmlformats.org/officeDocument/2006/relationships/customXml" Target="../ink/ink8032.xml"/><Relationship Id="rId516" Type="http://schemas.openxmlformats.org/officeDocument/2006/relationships/customXml" Target="../ink/ink8060.xml"/><Relationship Id="rId48" Type="http://schemas.openxmlformats.org/officeDocument/2006/relationships/customXml" Target="../ink/ink7826.xml"/><Relationship Id="rId113" Type="http://schemas.openxmlformats.org/officeDocument/2006/relationships/image" Target="../media/image1488.png"/><Relationship Id="rId320" Type="http://schemas.openxmlformats.org/officeDocument/2006/relationships/customXml" Target="../ink/ink7962.xml"/><Relationship Id="rId155" Type="http://schemas.openxmlformats.org/officeDocument/2006/relationships/image" Target="../media/image1509.png"/><Relationship Id="rId197" Type="http://schemas.openxmlformats.org/officeDocument/2006/relationships/image" Target="../media/image1569.png"/><Relationship Id="rId362" Type="http://schemas.openxmlformats.org/officeDocument/2006/relationships/customXml" Target="../ink/ink7983.xml"/><Relationship Id="rId418" Type="http://schemas.openxmlformats.org/officeDocument/2006/relationships/customXml" Target="../ink/ink8011.xml"/><Relationship Id="rId222" Type="http://schemas.openxmlformats.org/officeDocument/2006/relationships/customXml" Target="../ink/ink7913.xml"/><Relationship Id="rId264" Type="http://schemas.openxmlformats.org/officeDocument/2006/relationships/customXml" Target="../ink/ink7934.xml"/><Relationship Id="rId471" Type="http://schemas.openxmlformats.org/officeDocument/2006/relationships/image" Target="../media/image2199.png"/><Relationship Id="rId17" Type="http://schemas.openxmlformats.org/officeDocument/2006/relationships/image" Target="../media/image1376.png"/><Relationship Id="rId59" Type="http://schemas.openxmlformats.org/officeDocument/2006/relationships/image" Target="../media/image1397.png"/><Relationship Id="rId124" Type="http://schemas.openxmlformats.org/officeDocument/2006/relationships/customXml" Target="../ink/ink7864.xml"/><Relationship Id="rId70" Type="http://schemas.openxmlformats.org/officeDocument/2006/relationships/customXml" Target="../ink/ink7837.xml"/><Relationship Id="rId166" Type="http://schemas.openxmlformats.org/officeDocument/2006/relationships/customXml" Target="../ink/ink7885.xml"/><Relationship Id="rId331" Type="http://schemas.openxmlformats.org/officeDocument/2006/relationships/image" Target="../media/image1812.png"/><Relationship Id="rId373" Type="http://schemas.openxmlformats.org/officeDocument/2006/relationships/image" Target="../media/image1847.png"/><Relationship Id="rId429" Type="http://schemas.openxmlformats.org/officeDocument/2006/relationships/image" Target="../media/image2122.png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1635.png"/><Relationship Id="rId440" Type="http://schemas.openxmlformats.org/officeDocument/2006/relationships/customXml" Target="../ink/ink8022.xml"/><Relationship Id="rId28" Type="http://schemas.openxmlformats.org/officeDocument/2006/relationships/customXml" Target="../ink/ink7816.xml"/><Relationship Id="rId275" Type="http://schemas.openxmlformats.org/officeDocument/2006/relationships/image" Target="../media/image1684.png"/><Relationship Id="rId300" Type="http://schemas.openxmlformats.org/officeDocument/2006/relationships/customXml" Target="../ink/ink7952.xml"/><Relationship Id="rId482" Type="http://schemas.openxmlformats.org/officeDocument/2006/relationships/customXml" Target="../ink/ink8043.xml"/><Relationship Id="rId81" Type="http://schemas.openxmlformats.org/officeDocument/2006/relationships/image" Target="../media/image1473.png"/><Relationship Id="rId135" Type="http://schemas.openxmlformats.org/officeDocument/2006/relationships/image" Target="../media/image1499.png"/><Relationship Id="rId177" Type="http://schemas.openxmlformats.org/officeDocument/2006/relationships/image" Target="../media/image1559.png"/><Relationship Id="rId342" Type="http://schemas.openxmlformats.org/officeDocument/2006/relationships/customXml" Target="../ink/ink7973.xml"/><Relationship Id="rId384" Type="http://schemas.openxmlformats.org/officeDocument/2006/relationships/customXml" Target="../ink/ink7994.xml"/><Relationship Id="rId202" Type="http://schemas.openxmlformats.org/officeDocument/2006/relationships/customXml" Target="../ink/ink7903.xml"/><Relationship Id="rId244" Type="http://schemas.openxmlformats.org/officeDocument/2006/relationships/customXml" Target="../ink/ink7924.xml"/><Relationship Id="rId39" Type="http://schemas.openxmlformats.org/officeDocument/2006/relationships/image" Target="../media/image1387.png"/><Relationship Id="rId286" Type="http://schemas.openxmlformats.org/officeDocument/2006/relationships/customXml" Target="../ink/ink7945.xml"/><Relationship Id="rId451" Type="http://schemas.openxmlformats.org/officeDocument/2006/relationships/image" Target="../media/image2193.png"/><Relationship Id="rId493" Type="http://schemas.openxmlformats.org/officeDocument/2006/relationships/image" Target="../media/image2210.png"/><Relationship Id="rId507" Type="http://schemas.openxmlformats.org/officeDocument/2006/relationships/image" Target="../media/image2217.png"/><Relationship Id="rId50" Type="http://schemas.openxmlformats.org/officeDocument/2006/relationships/customXml" Target="../ink/ink7827.xml"/><Relationship Id="rId104" Type="http://schemas.openxmlformats.org/officeDocument/2006/relationships/customXml" Target="../ink/ink7854.xml"/><Relationship Id="rId146" Type="http://schemas.openxmlformats.org/officeDocument/2006/relationships/customXml" Target="../ink/ink7875.xml"/><Relationship Id="rId188" Type="http://schemas.openxmlformats.org/officeDocument/2006/relationships/customXml" Target="../ink/ink7896.xml"/><Relationship Id="rId311" Type="http://schemas.openxmlformats.org/officeDocument/2006/relationships/image" Target="../media/image1746.png"/><Relationship Id="rId353" Type="http://schemas.openxmlformats.org/officeDocument/2006/relationships/image" Target="../media/image1838.png"/><Relationship Id="rId395" Type="http://schemas.openxmlformats.org/officeDocument/2006/relationships/image" Target="../media/image2020.png"/><Relationship Id="rId409" Type="http://schemas.openxmlformats.org/officeDocument/2006/relationships/image" Target="../media/image2010.png"/><Relationship Id="rId92" Type="http://schemas.openxmlformats.org/officeDocument/2006/relationships/customXml" Target="../ink/ink7848.xml"/><Relationship Id="rId213" Type="http://schemas.openxmlformats.org/officeDocument/2006/relationships/image" Target="../media/image1606.png"/><Relationship Id="rId420" Type="http://schemas.openxmlformats.org/officeDocument/2006/relationships/customXml" Target="../ink/ink8012.xml"/><Relationship Id="rId255" Type="http://schemas.openxmlformats.org/officeDocument/2006/relationships/image" Target="../media/image1674.png"/><Relationship Id="rId297" Type="http://schemas.openxmlformats.org/officeDocument/2006/relationships/image" Target="../media/image1740.png"/><Relationship Id="rId462" Type="http://schemas.openxmlformats.org/officeDocument/2006/relationships/customXml" Target="../ink/ink8033.xml"/><Relationship Id="rId518" Type="http://schemas.openxmlformats.org/officeDocument/2006/relationships/customXml" Target="../ink/ink8061.xml"/><Relationship Id="rId115" Type="http://schemas.openxmlformats.org/officeDocument/2006/relationships/image" Target="../media/image1489.png"/><Relationship Id="rId157" Type="http://schemas.openxmlformats.org/officeDocument/2006/relationships/image" Target="../media/image1510.png"/><Relationship Id="rId322" Type="http://schemas.openxmlformats.org/officeDocument/2006/relationships/customXml" Target="../ink/ink7963.xml"/><Relationship Id="rId364" Type="http://schemas.openxmlformats.org/officeDocument/2006/relationships/customXml" Target="../ink/ink7984.xml"/><Relationship Id="rId61" Type="http://schemas.openxmlformats.org/officeDocument/2006/relationships/image" Target="../media/image1398.png"/><Relationship Id="rId199" Type="http://schemas.openxmlformats.org/officeDocument/2006/relationships/image" Target="../media/image1570.png"/><Relationship Id="rId19" Type="http://schemas.openxmlformats.org/officeDocument/2006/relationships/image" Target="../media/image1377.png"/><Relationship Id="rId224" Type="http://schemas.openxmlformats.org/officeDocument/2006/relationships/customXml" Target="../ink/ink7914.xml"/><Relationship Id="rId266" Type="http://schemas.openxmlformats.org/officeDocument/2006/relationships/customXml" Target="../ink/ink7935.xml"/><Relationship Id="rId431" Type="http://schemas.openxmlformats.org/officeDocument/2006/relationships/image" Target="../media/image2192.png"/><Relationship Id="rId473" Type="http://schemas.openxmlformats.org/officeDocument/2006/relationships/image" Target="../media/image2200.png"/><Relationship Id="rId30" Type="http://schemas.openxmlformats.org/officeDocument/2006/relationships/customXml" Target="../ink/ink7817.xml"/><Relationship Id="rId126" Type="http://schemas.openxmlformats.org/officeDocument/2006/relationships/customXml" Target="../ink/ink7865.xml"/><Relationship Id="rId168" Type="http://schemas.openxmlformats.org/officeDocument/2006/relationships/customXml" Target="../ink/ink7886.xml"/><Relationship Id="rId333" Type="http://schemas.openxmlformats.org/officeDocument/2006/relationships/image" Target="../media/image1813.png"/><Relationship Id="rId72" Type="http://schemas.openxmlformats.org/officeDocument/2006/relationships/customXml" Target="../ink/ink7838.xml"/><Relationship Id="rId375" Type="http://schemas.openxmlformats.org/officeDocument/2006/relationships/image" Target="../media/image1848.png"/><Relationship Id="rId3" Type="http://schemas.openxmlformats.org/officeDocument/2006/relationships/image" Target="../media/image1.png"/><Relationship Id="rId235" Type="http://schemas.openxmlformats.org/officeDocument/2006/relationships/image" Target="../media/image1636.png"/><Relationship Id="rId277" Type="http://schemas.openxmlformats.org/officeDocument/2006/relationships/image" Target="../media/image1685.png"/><Relationship Id="rId400" Type="http://schemas.openxmlformats.org/officeDocument/2006/relationships/customXml" Target="../ink/ink8002.xml"/><Relationship Id="rId442" Type="http://schemas.openxmlformats.org/officeDocument/2006/relationships/customXml" Target="../ink/ink8023.xml"/><Relationship Id="rId484" Type="http://schemas.openxmlformats.org/officeDocument/2006/relationships/customXml" Target="../ink/ink8044.xml"/><Relationship Id="rId137" Type="http://schemas.openxmlformats.org/officeDocument/2006/relationships/image" Target="../media/image1500.png"/><Relationship Id="rId302" Type="http://schemas.openxmlformats.org/officeDocument/2006/relationships/customXml" Target="../ink/ink7953.xml"/><Relationship Id="rId344" Type="http://schemas.openxmlformats.org/officeDocument/2006/relationships/customXml" Target="../ink/ink7974.xml"/><Relationship Id="rId41" Type="http://schemas.openxmlformats.org/officeDocument/2006/relationships/image" Target="../media/image1388.png"/><Relationship Id="rId83" Type="http://schemas.openxmlformats.org/officeDocument/2006/relationships/image" Target="../media/image1474.png"/><Relationship Id="rId179" Type="http://schemas.openxmlformats.org/officeDocument/2006/relationships/image" Target="../media/image1560.png"/><Relationship Id="rId386" Type="http://schemas.openxmlformats.org/officeDocument/2006/relationships/customXml" Target="../ink/ink7995.xml"/><Relationship Id="rId190" Type="http://schemas.openxmlformats.org/officeDocument/2006/relationships/customXml" Target="../ink/ink7897.xml"/><Relationship Id="rId204" Type="http://schemas.openxmlformats.org/officeDocument/2006/relationships/customXml" Target="../ink/ink7904.xml"/><Relationship Id="rId246" Type="http://schemas.openxmlformats.org/officeDocument/2006/relationships/customXml" Target="../ink/ink7925.xml"/><Relationship Id="rId288" Type="http://schemas.openxmlformats.org/officeDocument/2006/relationships/customXml" Target="../ink/ink7946.xml"/><Relationship Id="rId411" Type="http://schemas.openxmlformats.org/officeDocument/2006/relationships/image" Target="../media/image2027.png"/><Relationship Id="rId453" Type="http://schemas.openxmlformats.org/officeDocument/2006/relationships/image" Target="../media/image2134.png"/><Relationship Id="rId509" Type="http://schemas.openxmlformats.org/officeDocument/2006/relationships/image" Target="../media/image2218.png"/><Relationship Id="rId106" Type="http://schemas.openxmlformats.org/officeDocument/2006/relationships/customXml" Target="../ink/ink7855.xml"/><Relationship Id="rId313" Type="http://schemas.openxmlformats.org/officeDocument/2006/relationships/image" Target="../media/image1747.png"/><Relationship Id="rId495" Type="http://schemas.openxmlformats.org/officeDocument/2006/relationships/image" Target="../media/image2211.png"/><Relationship Id="rId10" Type="http://schemas.openxmlformats.org/officeDocument/2006/relationships/customXml" Target="../ink/ink7807.xml"/><Relationship Id="rId52" Type="http://schemas.openxmlformats.org/officeDocument/2006/relationships/customXml" Target="../ink/ink7828.xml"/><Relationship Id="rId94" Type="http://schemas.openxmlformats.org/officeDocument/2006/relationships/customXml" Target="../ink/ink7849.xml"/><Relationship Id="rId148" Type="http://schemas.openxmlformats.org/officeDocument/2006/relationships/customXml" Target="../ink/ink7876.xml"/><Relationship Id="rId355" Type="http://schemas.openxmlformats.org/officeDocument/2006/relationships/image" Target="../media/image1839.png"/><Relationship Id="rId397" Type="http://schemas.openxmlformats.org/officeDocument/2006/relationships/image" Target="../media/image2021.png"/><Relationship Id="rId520" Type="http://schemas.openxmlformats.org/officeDocument/2006/relationships/customXml" Target="../ink/ink8062.xml"/><Relationship Id="rId215" Type="http://schemas.openxmlformats.org/officeDocument/2006/relationships/image" Target="../media/image1626.png"/><Relationship Id="rId257" Type="http://schemas.openxmlformats.org/officeDocument/2006/relationships/image" Target="../media/image1675.png"/><Relationship Id="rId422" Type="http://schemas.openxmlformats.org/officeDocument/2006/relationships/customXml" Target="../ink/ink8013.xml"/><Relationship Id="rId464" Type="http://schemas.openxmlformats.org/officeDocument/2006/relationships/customXml" Target="../ink/ink8034.xml"/><Relationship Id="rId299" Type="http://schemas.openxmlformats.org/officeDocument/2006/relationships/image" Target="../media/image1708.png"/><Relationship Id="rId63" Type="http://schemas.openxmlformats.org/officeDocument/2006/relationships/image" Target="../media/image1410.png"/><Relationship Id="rId159" Type="http://schemas.openxmlformats.org/officeDocument/2006/relationships/image" Target="../media/image1511.png"/><Relationship Id="rId366" Type="http://schemas.openxmlformats.org/officeDocument/2006/relationships/customXml" Target="../ink/ink7985.xml"/><Relationship Id="rId226" Type="http://schemas.openxmlformats.org/officeDocument/2006/relationships/customXml" Target="../ink/ink7915.xml"/><Relationship Id="rId433" Type="http://schemas.openxmlformats.org/officeDocument/2006/relationships/image" Target="../media/image2124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.png"/><Relationship Id="rId21" Type="http://schemas.openxmlformats.org/officeDocument/2006/relationships/customXml" Target="../ink/ink29.xml"/><Relationship Id="rId42" Type="http://schemas.openxmlformats.org/officeDocument/2006/relationships/image" Target="../media/image40.png"/><Relationship Id="rId47" Type="http://schemas.openxmlformats.org/officeDocument/2006/relationships/customXml" Target="../ink/ink42.xml"/><Relationship Id="rId63" Type="http://schemas.openxmlformats.org/officeDocument/2006/relationships/customXml" Target="../ink/ink50.xml"/><Relationship Id="rId68" Type="http://schemas.openxmlformats.org/officeDocument/2006/relationships/image" Target="../media/image53.png"/><Relationship Id="rId84" Type="http://schemas.openxmlformats.org/officeDocument/2006/relationships/image" Target="../media/image61.png"/><Relationship Id="rId89" Type="http://schemas.openxmlformats.org/officeDocument/2006/relationships/customXml" Target="../ink/ink63.xml"/><Relationship Id="rId16" Type="http://schemas.openxmlformats.org/officeDocument/2006/relationships/image" Target="../media/image27.png"/><Relationship Id="rId11" Type="http://schemas.openxmlformats.org/officeDocument/2006/relationships/customXml" Target="../ink/ink24.xml"/><Relationship Id="rId32" Type="http://schemas.openxmlformats.org/officeDocument/2006/relationships/image" Target="../media/image35.png"/><Relationship Id="rId37" Type="http://schemas.openxmlformats.org/officeDocument/2006/relationships/customXml" Target="../ink/ink37.xml"/><Relationship Id="rId53" Type="http://schemas.openxmlformats.org/officeDocument/2006/relationships/customXml" Target="../ink/ink45.xml"/><Relationship Id="rId58" Type="http://schemas.openxmlformats.org/officeDocument/2006/relationships/image" Target="../media/image48.png"/><Relationship Id="rId74" Type="http://schemas.openxmlformats.org/officeDocument/2006/relationships/image" Target="../media/image56.png"/><Relationship Id="rId79" Type="http://schemas.openxmlformats.org/officeDocument/2006/relationships/customXml" Target="../ink/ink58.xml"/><Relationship Id="rId5" Type="http://schemas.openxmlformats.org/officeDocument/2006/relationships/customXml" Target="../ink/ink21.xml"/><Relationship Id="rId90" Type="http://schemas.openxmlformats.org/officeDocument/2006/relationships/image" Target="../media/image64.png"/><Relationship Id="rId22" Type="http://schemas.openxmlformats.org/officeDocument/2006/relationships/image" Target="../media/image30.png"/><Relationship Id="rId27" Type="http://schemas.openxmlformats.org/officeDocument/2006/relationships/customXml" Target="../ink/ink32.xml"/><Relationship Id="rId43" Type="http://schemas.openxmlformats.org/officeDocument/2006/relationships/customXml" Target="../ink/ink40.xml"/><Relationship Id="rId48" Type="http://schemas.openxmlformats.org/officeDocument/2006/relationships/image" Target="../media/image43.png"/><Relationship Id="rId64" Type="http://schemas.openxmlformats.org/officeDocument/2006/relationships/image" Target="../media/image51.png"/><Relationship Id="rId69" Type="http://schemas.openxmlformats.org/officeDocument/2006/relationships/customXml" Target="../ink/ink53.xml"/><Relationship Id="rId8" Type="http://schemas.openxmlformats.org/officeDocument/2006/relationships/image" Target="../media/image23.png"/><Relationship Id="rId51" Type="http://schemas.openxmlformats.org/officeDocument/2006/relationships/customXml" Target="../ink/ink44.xml"/><Relationship Id="rId72" Type="http://schemas.openxmlformats.org/officeDocument/2006/relationships/image" Target="../media/image55.png"/><Relationship Id="rId80" Type="http://schemas.openxmlformats.org/officeDocument/2006/relationships/image" Target="../media/image59.png"/><Relationship Id="rId85" Type="http://schemas.openxmlformats.org/officeDocument/2006/relationships/customXml" Target="../ink/ink61.xml"/><Relationship Id="rId93" Type="http://schemas.openxmlformats.org/officeDocument/2006/relationships/customXml" Target="../ink/ink65.xml"/><Relationship Id="rId3" Type="http://schemas.openxmlformats.org/officeDocument/2006/relationships/customXml" Target="../ink/ink20.xml"/><Relationship Id="rId12" Type="http://schemas.openxmlformats.org/officeDocument/2006/relationships/image" Target="../media/image25.png"/><Relationship Id="rId17" Type="http://schemas.openxmlformats.org/officeDocument/2006/relationships/customXml" Target="../ink/ink27.xml"/><Relationship Id="rId25" Type="http://schemas.openxmlformats.org/officeDocument/2006/relationships/customXml" Target="../ink/ink31.xml"/><Relationship Id="rId33" Type="http://schemas.openxmlformats.org/officeDocument/2006/relationships/customXml" Target="../ink/ink35.xml"/><Relationship Id="rId38" Type="http://schemas.openxmlformats.org/officeDocument/2006/relationships/image" Target="../media/image38.png"/><Relationship Id="rId46" Type="http://schemas.openxmlformats.org/officeDocument/2006/relationships/image" Target="../media/image42.png"/><Relationship Id="rId59" Type="http://schemas.openxmlformats.org/officeDocument/2006/relationships/customXml" Target="../ink/ink48.xml"/><Relationship Id="rId67" Type="http://schemas.openxmlformats.org/officeDocument/2006/relationships/customXml" Target="../ink/ink52.xml"/><Relationship Id="rId20" Type="http://schemas.openxmlformats.org/officeDocument/2006/relationships/image" Target="../media/image29.png"/><Relationship Id="rId41" Type="http://schemas.openxmlformats.org/officeDocument/2006/relationships/customXml" Target="../ink/ink39.xml"/><Relationship Id="rId54" Type="http://schemas.openxmlformats.org/officeDocument/2006/relationships/image" Target="../media/image46.png"/><Relationship Id="rId62" Type="http://schemas.openxmlformats.org/officeDocument/2006/relationships/image" Target="../media/image50.png"/><Relationship Id="rId70" Type="http://schemas.openxmlformats.org/officeDocument/2006/relationships/image" Target="../media/image54.png"/><Relationship Id="rId75" Type="http://schemas.openxmlformats.org/officeDocument/2006/relationships/customXml" Target="../ink/ink56.xml"/><Relationship Id="rId83" Type="http://schemas.openxmlformats.org/officeDocument/2006/relationships/customXml" Target="../ink/ink60.xml"/><Relationship Id="rId88" Type="http://schemas.openxmlformats.org/officeDocument/2006/relationships/image" Target="../media/image63.png"/><Relationship Id="rId91" Type="http://schemas.openxmlformats.org/officeDocument/2006/relationships/customXml" Target="../ink/ink6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5" Type="http://schemas.openxmlformats.org/officeDocument/2006/relationships/customXml" Target="../ink/ink26.xml"/><Relationship Id="rId23" Type="http://schemas.openxmlformats.org/officeDocument/2006/relationships/customXml" Target="../ink/ink30.xml"/><Relationship Id="rId28" Type="http://schemas.openxmlformats.org/officeDocument/2006/relationships/image" Target="../media/image33.png"/><Relationship Id="rId36" Type="http://schemas.openxmlformats.org/officeDocument/2006/relationships/image" Target="../media/image37.png"/><Relationship Id="rId49" Type="http://schemas.openxmlformats.org/officeDocument/2006/relationships/customXml" Target="../ink/ink43.xml"/><Relationship Id="rId57" Type="http://schemas.openxmlformats.org/officeDocument/2006/relationships/customXml" Target="../ink/ink47.xml"/><Relationship Id="rId10" Type="http://schemas.openxmlformats.org/officeDocument/2006/relationships/image" Target="../media/image24.png"/><Relationship Id="rId31" Type="http://schemas.openxmlformats.org/officeDocument/2006/relationships/customXml" Target="../ink/ink34.xml"/><Relationship Id="rId44" Type="http://schemas.openxmlformats.org/officeDocument/2006/relationships/image" Target="../media/image41.png"/><Relationship Id="rId52" Type="http://schemas.openxmlformats.org/officeDocument/2006/relationships/image" Target="../media/image45.png"/><Relationship Id="rId60" Type="http://schemas.openxmlformats.org/officeDocument/2006/relationships/image" Target="../media/image49.png"/><Relationship Id="rId65" Type="http://schemas.openxmlformats.org/officeDocument/2006/relationships/customXml" Target="../ink/ink51.xml"/><Relationship Id="rId73" Type="http://schemas.openxmlformats.org/officeDocument/2006/relationships/customXml" Target="../ink/ink55.xml"/><Relationship Id="rId78" Type="http://schemas.openxmlformats.org/officeDocument/2006/relationships/image" Target="../media/image58.png"/><Relationship Id="rId81" Type="http://schemas.openxmlformats.org/officeDocument/2006/relationships/customXml" Target="../ink/ink59.xml"/><Relationship Id="rId86" Type="http://schemas.openxmlformats.org/officeDocument/2006/relationships/image" Target="../media/image62.png"/><Relationship Id="rId94" Type="http://schemas.openxmlformats.org/officeDocument/2006/relationships/image" Target="../media/image66.png"/><Relationship Id="rId4" Type="http://schemas.openxmlformats.org/officeDocument/2006/relationships/image" Target="../media/image21.png"/><Relationship Id="rId9" Type="http://schemas.openxmlformats.org/officeDocument/2006/relationships/customXml" Target="../ink/ink23.xml"/><Relationship Id="rId13" Type="http://schemas.openxmlformats.org/officeDocument/2006/relationships/customXml" Target="../ink/ink25.xml"/><Relationship Id="rId18" Type="http://schemas.openxmlformats.org/officeDocument/2006/relationships/image" Target="../media/image28.png"/><Relationship Id="rId39" Type="http://schemas.openxmlformats.org/officeDocument/2006/relationships/customXml" Target="../ink/ink38.xml"/><Relationship Id="rId34" Type="http://schemas.openxmlformats.org/officeDocument/2006/relationships/image" Target="../media/image36.png"/><Relationship Id="rId50" Type="http://schemas.openxmlformats.org/officeDocument/2006/relationships/image" Target="../media/image44.png"/><Relationship Id="rId55" Type="http://schemas.openxmlformats.org/officeDocument/2006/relationships/customXml" Target="../ink/ink46.xml"/><Relationship Id="rId76" Type="http://schemas.openxmlformats.org/officeDocument/2006/relationships/image" Target="../media/image57.png"/><Relationship Id="rId7" Type="http://schemas.openxmlformats.org/officeDocument/2006/relationships/customXml" Target="../ink/ink22.xml"/><Relationship Id="rId71" Type="http://schemas.openxmlformats.org/officeDocument/2006/relationships/customXml" Target="../ink/ink54.xml"/><Relationship Id="rId92" Type="http://schemas.openxmlformats.org/officeDocument/2006/relationships/image" Target="../media/image65.png"/><Relationship Id="rId2" Type="http://schemas.openxmlformats.org/officeDocument/2006/relationships/image" Target="../media/image1.png"/><Relationship Id="rId29" Type="http://schemas.openxmlformats.org/officeDocument/2006/relationships/customXml" Target="../ink/ink33.xml"/><Relationship Id="rId24" Type="http://schemas.openxmlformats.org/officeDocument/2006/relationships/image" Target="../media/image31.png"/><Relationship Id="rId40" Type="http://schemas.openxmlformats.org/officeDocument/2006/relationships/image" Target="../media/image39.png"/><Relationship Id="rId45" Type="http://schemas.openxmlformats.org/officeDocument/2006/relationships/customXml" Target="../ink/ink41.xml"/><Relationship Id="rId66" Type="http://schemas.openxmlformats.org/officeDocument/2006/relationships/image" Target="../media/image52.png"/><Relationship Id="rId87" Type="http://schemas.openxmlformats.org/officeDocument/2006/relationships/customXml" Target="../ink/ink62.xml"/><Relationship Id="rId61" Type="http://schemas.openxmlformats.org/officeDocument/2006/relationships/customXml" Target="../ink/ink49.xml"/><Relationship Id="rId82" Type="http://schemas.openxmlformats.org/officeDocument/2006/relationships/image" Target="../media/image60.png"/><Relationship Id="rId19" Type="http://schemas.openxmlformats.org/officeDocument/2006/relationships/customXml" Target="../ink/ink28.xml"/><Relationship Id="rId14" Type="http://schemas.openxmlformats.org/officeDocument/2006/relationships/image" Target="../media/image26.png"/><Relationship Id="rId30" Type="http://schemas.openxmlformats.org/officeDocument/2006/relationships/image" Target="../media/image34.png"/><Relationship Id="rId35" Type="http://schemas.openxmlformats.org/officeDocument/2006/relationships/customXml" Target="../ink/ink36.xml"/><Relationship Id="rId56" Type="http://schemas.openxmlformats.org/officeDocument/2006/relationships/image" Target="../media/image47.png"/><Relationship Id="rId77" Type="http://schemas.openxmlformats.org/officeDocument/2006/relationships/customXml" Target="../ink/ink57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34.png"/><Relationship Id="rId299" Type="http://schemas.openxmlformats.org/officeDocument/2006/relationships/image" Target="../media/image2284.png"/><Relationship Id="rId21" Type="http://schemas.openxmlformats.org/officeDocument/2006/relationships/image" Target="../media/image1417.png"/><Relationship Id="rId63" Type="http://schemas.openxmlformats.org/officeDocument/2006/relationships/image" Target="../media/image1840.png"/><Relationship Id="rId159" Type="http://schemas.openxmlformats.org/officeDocument/2006/relationships/image" Target="../media/image2211.png"/><Relationship Id="rId324" Type="http://schemas.openxmlformats.org/officeDocument/2006/relationships/customXml" Target="../ink/ink8223.xml"/><Relationship Id="rId366" Type="http://schemas.openxmlformats.org/officeDocument/2006/relationships/customXml" Target="../ink/ink8244.xml"/><Relationship Id="rId170" Type="http://schemas.openxmlformats.org/officeDocument/2006/relationships/customXml" Target="../ink/ink8146.xml"/><Relationship Id="rId226" Type="http://schemas.openxmlformats.org/officeDocument/2006/relationships/customXml" Target="../ink/ink8174.xml"/><Relationship Id="rId268" Type="http://schemas.openxmlformats.org/officeDocument/2006/relationships/customXml" Target="../ink/ink8195.xml"/><Relationship Id="rId32" Type="http://schemas.openxmlformats.org/officeDocument/2006/relationships/customXml" Target="../ink/ink8077.xml"/><Relationship Id="rId74" Type="http://schemas.openxmlformats.org/officeDocument/2006/relationships/customXml" Target="../ink/ink8098.xml"/><Relationship Id="rId128" Type="http://schemas.openxmlformats.org/officeDocument/2006/relationships/customXml" Target="../ink/ink8125.xml"/><Relationship Id="rId335" Type="http://schemas.openxmlformats.org/officeDocument/2006/relationships/image" Target="../media/image2302.png"/><Relationship Id="rId377" Type="http://schemas.openxmlformats.org/officeDocument/2006/relationships/image" Target="../media/image2323.png"/><Relationship Id="rId5" Type="http://schemas.openxmlformats.org/officeDocument/2006/relationships/image" Target="../media/image1370.png"/><Relationship Id="rId181" Type="http://schemas.openxmlformats.org/officeDocument/2006/relationships/image" Target="../media/image2222.png"/><Relationship Id="rId237" Type="http://schemas.openxmlformats.org/officeDocument/2006/relationships/image" Target="../media/image2253.png"/><Relationship Id="rId402" Type="http://schemas.openxmlformats.org/officeDocument/2006/relationships/customXml" Target="../ink/ink8262.xml"/><Relationship Id="rId279" Type="http://schemas.openxmlformats.org/officeDocument/2006/relationships/image" Target="../media/image2274.png"/><Relationship Id="rId43" Type="http://schemas.openxmlformats.org/officeDocument/2006/relationships/image" Target="../media/image1446.png"/><Relationship Id="rId139" Type="http://schemas.openxmlformats.org/officeDocument/2006/relationships/image" Target="../media/image2201.png"/><Relationship Id="rId290" Type="http://schemas.openxmlformats.org/officeDocument/2006/relationships/customXml" Target="../ink/ink8206.xml"/><Relationship Id="rId304" Type="http://schemas.openxmlformats.org/officeDocument/2006/relationships/customXml" Target="../ink/ink8213.xml"/><Relationship Id="rId346" Type="http://schemas.openxmlformats.org/officeDocument/2006/relationships/customXml" Target="../ink/ink8234.xml"/><Relationship Id="rId388" Type="http://schemas.openxmlformats.org/officeDocument/2006/relationships/customXml" Target="../ink/ink8255.xml"/><Relationship Id="rId85" Type="http://schemas.openxmlformats.org/officeDocument/2006/relationships/image" Target="../media/image2097.png"/><Relationship Id="rId150" Type="http://schemas.openxmlformats.org/officeDocument/2006/relationships/customXml" Target="../ink/ink8136.xml"/><Relationship Id="rId192" Type="http://schemas.openxmlformats.org/officeDocument/2006/relationships/customXml" Target="../ink/ink8157.xml"/><Relationship Id="rId206" Type="http://schemas.openxmlformats.org/officeDocument/2006/relationships/customXml" Target="../ink/ink8164.xml"/><Relationship Id="rId413" Type="http://schemas.openxmlformats.org/officeDocument/2006/relationships/image" Target="../media/image2341.png"/><Relationship Id="rId248" Type="http://schemas.openxmlformats.org/officeDocument/2006/relationships/customXml" Target="../ink/ink8185.xml"/><Relationship Id="rId12" Type="http://schemas.openxmlformats.org/officeDocument/2006/relationships/customXml" Target="../ink/ink8067.xml"/><Relationship Id="rId108" Type="http://schemas.openxmlformats.org/officeDocument/2006/relationships/customXml" Target="../ink/ink8115.xml"/><Relationship Id="rId315" Type="http://schemas.openxmlformats.org/officeDocument/2006/relationships/image" Target="../media/image2292.png"/><Relationship Id="rId357" Type="http://schemas.openxmlformats.org/officeDocument/2006/relationships/image" Target="../media/image2313.png"/><Relationship Id="rId54" Type="http://schemas.openxmlformats.org/officeDocument/2006/relationships/customXml" Target="../ink/ink8088.xml"/><Relationship Id="rId96" Type="http://schemas.openxmlformats.org/officeDocument/2006/relationships/customXml" Target="../ink/ink8109.xml"/><Relationship Id="rId161" Type="http://schemas.openxmlformats.org/officeDocument/2006/relationships/image" Target="../media/image2212.png"/><Relationship Id="rId217" Type="http://schemas.openxmlformats.org/officeDocument/2006/relationships/image" Target="../media/image2243.png"/><Relationship Id="rId399" Type="http://schemas.openxmlformats.org/officeDocument/2006/relationships/image" Target="../media/image2334.png"/><Relationship Id="rId259" Type="http://schemas.openxmlformats.org/officeDocument/2006/relationships/image" Target="../media/image2264.png"/><Relationship Id="rId23" Type="http://schemas.openxmlformats.org/officeDocument/2006/relationships/image" Target="../media/image1472.png"/><Relationship Id="rId119" Type="http://schemas.openxmlformats.org/officeDocument/2006/relationships/image" Target="../media/image2135.png"/><Relationship Id="rId270" Type="http://schemas.openxmlformats.org/officeDocument/2006/relationships/customXml" Target="../ink/ink8196.xml"/><Relationship Id="rId326" Type="http://schemas.openxmlformats.org/officeDocument/2006/relationships/customXml" Target="../ink/ink8224.xml"/><Relationship Id="rId65" Type="http://schemas.openxmlformats.org/officeDocument/2006/relationships/image" Target="../media/image1841.png"/><Relationship Id="rId130" Type="http://schemas.openxmlformats.org/officeDocument/2006/relationships/customXml" Target="../ink/ink8126.xml"/><Relationship Id="rId368" Type="http://schemas.openxmlformats.org/officeDocument/2006/relationships/customXml" Target="../ink/ink8245.xml"/><Relationship Id="rId172" Type="http://schemas.openxmlformats.org/officeDocument/2006/relationships/customXml" Target="../ink/ink8147.xml"/><Relationship Id="rId228" Type="http://schemas.openxmlformats.org/officeDocument/2006/relationships/customXml" Target="../ink/ink8175.xml"/><Relationship Id="rId281" Type="http://schemas.openxmlformats.org/officeDocument/2006/relationships/image" Target="../media/image2275.png"/><Relationship Id="rId337" Type="http://schemas.openxmlformats.org/officeDocument/2006/relationships/image" Target="../media/image2303.png"/><Relationship Id="rId34" Type="http://schemas.openxmlformats.org/officeDocument/2006/relationships/customXml" Target="../ink/ink8078.xml"/><Relationship Id="rId76" Type="http://schemas.openxmlformats.org/officeDocument/2006/relationships/customXml" Target="../ink/ink8099.xml"/><Relationship Id="rId141" Type="http://schemas.openxmlformats.org/officeDocument/2006/relationships/image" Target="../media/image2202.png"/><Relationship Id="rId379" Type="http://schemas.openxmlformats.org/officeDocument/2006/relationships/image" Target="../media/image2324.png"/><Relationship Id="rId7" Type="http://schemas.openxmlformats.org/officeDocument/2006/relationships/image" Target="../media/image1410.png"/><Relationship Id="rId183" Type="http://schemas.openxmlformats.org/officeDocument/2006/relationships/image" Target="../media/image2226.png"/><Relationship Id="rId239" Type="http://schemas.openxmlformats.org/officeDocument/2006/relationships/image" Target="../media/image2254.png"/><Relationship Id="rId390" Type="http://schemas.openxmlformats.org/officeDocument/2006/relationships/customXml" Target="../ink/ink8256.xml"/><Relationship Id="rId404" Type="http://schemas.openxmlformats.org/officeDocument/2006/relationships/customXml" Target="../ink/ink8263.xml"/><Relationship Id="rId250" Type="http://schemas.openxmlformats.org/officeDocument/2006/relationships/customXml" Target="../ink/ink8186.xml"/><Relationship Id="rId292" Type="http://schemas.openxmlformats.org/officeDocument/2006/relationships/customXml" Target="../ink/ink8207.xml"/><Relationship Id="rId306" Type="http://schemas.openxmlformats.org/officeDocument/2006/relationships/customXml" Target="../ink/ink8214.xml"/><Relationship Id="rId45" Type="http://schemas.openxmlformats.org/officeDocument/2006/relationships/image" Target="../media/image1487.png"/><Relationship Id="rId87" Type="http://schemas.openxmlformats.org/officeDocument/2006/relationships/image" Target="../media/image2190.png"/><Relationship Id="rId110" Type="http://schemas.openxmlformats.org/officeDocument/2006/relationships/customXml" Target="../ink/ink8116.xml"/><Relationship Id="rId348" Type="http://schemas.openxmlformats.org/officeDocument/2006/relationships/customXml" Target="../ink/ink8235.xml"/><Relationship Id="rId152" Type="http://schemas.openxmlformats.org/officeDocument/2006/relationships/customXml" Target="../ink/ink8137.xml"/><Relationship Id="rId194" Type="http://schemas.openxmlformats.org/officeDocument/2006/relationships/customXml" Target="../ink/ink8158.xml"/><Relationship Id="rId208" Type="http://schemas.openxmlformats.org/officeDocument/2006/relationships/customXml" Target="../ink/ink8165.xml"/><Relationship Id="rId415" Type="http://schemas.openxmlformats.org/officeDocument/2006/relationships/image" Target="../media/image2342.png"/><Relationship Id="rId261" Type="http://schemas.openxmlformats.org/officeDocument/2006/relationships/image" Target="../media/image2265.png"/><Relationship Id="rId14" Type="http://schemas.openxmlformats.org/officeDocument/2006/relationships/customXml" Target="../ink/ink8068.xml"/><Relationship Id="rId56" Type="http://schemas.openxmlformats.org/officeDocument/2006/relationships/customXml" Target="../ink/ink8089.xml"/><Relationship Id="rId317" Type="http://schemas.openxmlformats.org/officeDocument/2006/relationships/image" Target="../media/image2293.png"/><Relationship Id="rId359" Type="http://schemas.openxmlformats.org/officeDocument/2006/relationships/image" Target="../media/image2314.png"/><Relationship Id="rId98" Type="http://schemas.openxmlformats.org/officeDocument/2006/relationships/customXml" Target="../ink/ink8110.xml"/><Relationship Id="rId121" Type="http://schemas.openxmlformats.org/officeDocument/2006/relationships/image" Target="../media/image2194.png"/><Relationship Id="rId163" Type="http://schemas.openxmlformats.org/officeDocument/2006/relationships/image" Target="../media/image2213.png"/><Relationship Id="rId219" Type="http://schemas.openxmlformats.org/officeDocument/2006/relationships/image" Target="../media/image2244.png"/><Relationship Id="rId370" Type="http://schemas.openxmlformats.org/officeDocument/2006/relationships/customXml" Target="../ink/ink8246.xml"/><Relationship Id="rId230" Type="http://schemas.openxmlformats.org/officeDocument/2006/relationships/customXml" Target="../ink/ink8176.xml"/><Relationship Id="rId25" Type="http://schemas.openxmlformats.org/officeDocument/2006/relationships/image" Target="../media/image1478.png"/><Relationship Id="rId67" Type="http://schemas.openxmlformats.org/officeDocument/2006/relationships/image" Target="../media/image1842.png"/><Relationship Id="rId272" Type="http://schemas.openxmlformats.org/officeDocument/2006/relationships/customXml" Target="../ink/ink8197.xml"/><Relationship Id="rId328" Type="http://schemas.openxmlformats.org/officeDocument/2006/relationships/customXml" Target="../ink/ink8225.xml"/><Relationship Id="rId132" Type="http://schemas.openxmlformats.org/officeDocument/2006/relationships/customXml" Target="../ink/ink8127.xml"/><Relationship Id="rId174" Type="http://schemas.openxmlformats.org/officeDocument/2006/relationships/customXml" Target="../ink/ink8148.xml"/><Relationship Id="rId381" Type="http://schemas.openxmlformats.org/officeDocument/2006/relationships/image" Target="../media/image2325.png"/><Relationship Id="rId241" Type="http://schemas.openxmlformats.org/officeDocument/2006/relationships/image" Target="../media/image2255.png"/><Relationship Id="rId36" Type="http://schemas.openxmlformats.org/officeDocument/2006/relationships/customXml" Target="../ink/ink8079.xml"/><Relationship Id="rId283" Type="http://schemas.openxmlformats.org/officeDocument/2006/relationships/image" Target="../media/image2276.png"/><Relationship Id="rId339" Type="http://schemas.openxmlformats.org/officeDocument/2006/relationships/image" Target="../media/image2304.png"/><Relationship Id="rId78" Type="http://schemas.openxmlformats.org/officeDocument/2006/relationships/customXml" Target="../ink/ink8100.xml"/><Relationship Id="rId101" Type="http://schemas.openxmlformats.org/officeDocument/2006/relationships/image" Target="../media/image2126.png"/><Relationship Id="rId143" Type="http://schemas.openxmlformats.org/officeDocument/2006/relationships/image" Target="../media/image2203.png"/><Relationship Id="rId185" Type="http://schemas.openxmlformats.org/officeDocument/2006/relationships/image" Target="../media/image2227.png"/><Relationship Id="rId350" Type="http://schemas.openxmlformats.org/officeDocument/2006/relationships/customXml" Target="../ink/ink8236.xml"/><Relationship Id="rId406" Type="http://schemas.openxmlformats.org/officeDocument/2006/relationships/customXml" Target="../ink/ink8264.xml"/><Relationship Id="rId9" Type="http://schemas.openxmlformats.org/officeDocument/2006/relationships/image" Target="../media/image1411.png"/><Relationship Id="rId210" Type="http://schemas.openxmlformats.org/officeDocument/2006/relationships/customXml" Target="../ink/ink8166.xml"/><Relationship Id="rId392" Type="http://schemas.openxmlformats.org/officeDocument/2006/relationships/customXml" Target="../ink/ink8257.xml"/><Relationship Id="rId252" Type="http://schemas.openxmlformats.org/officeDocument/2006/relationships/customXml" Target="../ink/ink8187.xml"/><Relationship Id="rId294" Type="http://schemas.openxmlformats.org/officeDocument/2006/relationships/customXml" Target="../ink/ink8208.xml"/><Relationship Id="rId308" Type="http://schemas.openxmlformats.org/officeDocument/2006/relationships/customXml" Target="../ink/ink8215.xml"/><Relationship Id="rId47" Type="http://schemas.openxmlformats.org/officeDocument/2006/relationships/image" Target="../media/image1488.png"/><Relationship Id="rId89" Type="http://schemas.openxmlformats.org/officeDocument/2006/relationships/image" Target="../media/image2120.png"/><Relationship Id="rId112" Type="http://schemas.openxmlformats.org/officeDocument/2006/relationships/customXml" Target="../ink/ink8117.xml"/><Relationship Id="rId154" Type="http://schemas.openxmlformats.org/officeDocument/2006/relationships/customXml" Target="../ink/ink8138.xml"/><Relationship Id="rId361" Type="http://schemas.openxmlformats.org/officeDocument/2006/relationships/image" Target="../media/image2315.png"/><Relationship Id="rId196" Type="http://schemas.openxmlformats.org/officeDocument/2006/relationships/customXml" Target="../ink/ink8159.xml"/><Relationship Id="rId417" Type="http://schemas.openxmlformats.org/officeDocument/2006/relationships/image" Target="../media/image2343.png"/><Relationship Id="rId16" Type="http://schemas.openxmlformats.org/officeDocument/2006/relationships/customXml" Target="../ink/ink8069.xml"/><Relationship Id="rId221" Type="http://schemas.openxmlformats.org/officeDocument/2006/relationships/image" Target="../media/image2245.png"/><Relationship Id="rId263" Type="http://schemas.openxmlformats.org/officeDocument/2006/relationships/image" Target="../media/image2266.png"/><Relationship Id="rId319" Type="http://schemas.openxmlformats.org/officeDocument/2006/relationships/image" Target="../media/image2294.png"/><Relationship Id="rId58" Type="http://schemas.openxmlformats.org/officeDocument/2006/relationships/customXml" Target="../ink/ink8090.xml"/><Relationship Id="rId123" Type="http://schemas.openxmlformats.org/officeDocument/2006/relationships/image" Target="../media/image2195.png"/><Relationship Id="rId330" Type="http://schemas.openxmlformats.org/officeDocument/2006/relationships/customXml" Target="../ink/ink8226.xml"/><Relationship Id="rId165" Type="http://schemas.openxmlformats.org/officeDocument/2006/relationships/image" Target="../media/image2214.png"/><Relationship Id="rId372" Type="http://schemas.openxmlformats.org/officeDocument/2006/relationships/customXml" Target="../ink/ink8247.xml"/><Relationship Id="rId232" Type="http://schemas.openxmlformats.org/officeDocument/2006/relationships/customXml" Target="../ink/ink8177.xml"/><Relationship Id="rId274" Type="http://schemas.openxmlformats.org/officeDocument/2006/relationships/customXml" Target="../ink/ink8198.xml"/><Relationship Id="rId27" Type="http://schemas.openxmlformats.org/officeDocument/2006/relationships/image" Target="../media/image1479.png"/><Relationship Id="rId69" Type="http://schemas.openxmlformats.org/officeDocument/2006/relationships/image" Target="../media/image1828.png"/><Relationship Id="rId134" Type="http://schemas.openxmlformats.org/officeDocument/2006/relationships/customXml" Target="../ink/ink8128.xml"/><Relationship Id="rId80" Type="http://schemas.openxmlformats.org/officeDocument/2006/relationships/customXml" Target="../ink/ink8101.xml"/><Relationship Id="rId176" Type="http://schemas.openxmlformats.org/officeDocument/2006/relationships/customXml" Target="../ink/ink8149.xml"/><Relationship Id="rId341" Type="http://schemas.openxmlformats.org/officeDocument/2006/relationships/image" Target="../media/image2305.png"/><Relationship Id="rId383" Type="http://schemas.openxmlformats.org/officeDocument/2006/relationships/image" Target="../media/image2326.png"/><Relationship Id="rId201" Type="http://schemas.openxmlformats.org/officeDocument/2006/relationships/image" Target="../media/image2235.png"/><Relationship Id="rId222" Type="http://schemas.openxmlformats.org/officeDocument/2006/relationships/customXml" Target="../ink/ink8172.xml"/><Relationship Id="rId243" Type="http://schemas.openxmlformats.org/officeDocument/2006/relationships/image" Target="../media/image2256.png"/><Relationship Id="rId264" Type="http://schemas.openxmlformats.org/officeDocument/2006/relationships/customXml" Target="../ink/ink8193.xml"/><Relationship Id="rId285" Type="http://schemas.openxmlformats.org/officeDocument/2006/relationships/image" Target="../media/image2277.png"/><Relationship Id="rId17" Type="http://schemas.openxmlformats.org/officeDocument/2006/relationships/image" Target="../media/image1415.png"/><Relationship Id="rId38" Type="http://schemas.openxmlformats.org/officeDocument/2006/relationships/customXml" Target="../ink/ink8080.xml"/><Relationship Id="rId59" Type="http://schemas.openxmlformats.org/officeDocument/2006/relationships/image" Target="../media/image1838.png"/><Relationship Id="rId103" Type="http://schemas.openxmlformats.org/officeDocument/2006/relationships/image" Target="../media/image2127.png"/><Relationship Id="rId124" Type="http://schemas.openxmlformats.org/officeDocument/2006/relationships/customXml" Target="../ink/ink8123.xml"/><Relationship Id="rId310" Type="http://schemas.openxmlformats.org/officeDocument/2006/relationships/customXml" Target="../ink/ink8216.xml"/><Relationship Id="rId70" Type="http://schemas.openxmlformats.org/officeDocument/2006/relationships/customXml" Target="../ink/ink8096.xml"/><Relationship Id="rId91" Type="http://schemas.openxmlformats.org/officeDocument/2006/relationships/image" Target="../media/image2191.png"/><Relationship Id="rId145" Type="http://schemas.openxmlformats.org/officeDocument/2006/relationships/image" Target="../media/image2204.png"/><Relationship Id="rId166" Type="http://schemas.openxmlformats.org/officeDocument/2006/relationships/customXml" Target="../ink/ink8144.xml"/><Relationship Id="rId187" Type="http://schemas.openxmlformats.org/officeDocument/2006/relationships/image" Target="../media/image2228.png"/><Relationship Id="rId331" Type="http://schemas.openxmlformats.org/officeDocument/2006/relationships/image" Target="../media/image2300.png"/><Relationship Id="rId352" Type="http://schemas.openxmlformats.org/officeDocument/2006/relationships/customXml" Target="../ink/ink8237.xml"/><Relationship Id="rId373" Type="http://schemas.openxmlformats.org/officeDocument/2006/relationships/image" Target="../media/image2321.png"/><Relationship Id="rId394" Type="http://schemas.openxmlformats.org/officeDocument/2006/relationships/customXml" Target="../ink/ink8258.xml"/><Relationship Id="rId408" Type="http://schemas.openxmlformats.org/officeDocument/2006/relationships/customXml" Target="../ink/ink8265.xml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8167.xml"/><Relationship Id="rId233" Type="http://schemas.openxmlformats.org/officeDocument/2006/relationships/image" Target="../media/image2251.png"/><Relationship Id="rId254" Type="http://schemas.openxmlformats.org/officeDocument/2006/relationships/customXml" Target="../ink/ink8188.xml"/><Relationship Id="rId28" Type="http://schemas.openxmlformats.org/officeDocument/2006/relationships/customXml" Target="../ink/ink8075.xml"/><Relationship Id="rId49" Type="http://schemas.openxmlformats.org/officeDocument/2006/relationships/image" Target="../media/image1489.png"/><Relationship Id="rId114" Type="http://schemas.openxmlformats.org/officeDocument/2006/relationships/customXml" Target="../ink/ink8118.xml"/><Relationship Id="rId275" Type="http://schemas.openxmlformats.org/officeDocument/2006/relationships/image" Target="../media/image2272.png"/><Relationship Id="rId296" Type="http://schemas.openxmlformats.org/officeDocument/2006/relationships/customXml" Target="../ink/ink8209.xml"/><Relationship Id="rId300" Type="http://schemas.openxmlformats.org/officeDocument/2006/relationships/customXml" Target="../ink/ink8211.xml"/><Relationship Id="rId60" Type="http://schemas.openxmlformats.org/officeDocument/2006/relationships/customXml" Target="../ink/ink8091.xml"/><Relationship Id="rId81" Type="http://schemas.openxmlformats.org/officeDocument/2006/relationships/image" Target="../media/image1848.png"/><Relationship Id="rId135" Type="http://schemas.openxmlformats.org/officeDocument/2006/relationships/image" Target="../media/image2199.png"/><Relationship Id="rId156" Type="http://schemas.openxmlformats.org/officeDocument/2006/relationships/customXml" Target="../ink/ink8139.xml"/><Relationship Id="rId177" Type="http://schemas.openxmlformats.org/officeDocument/2006/relationships/image" Target="../media/image2220.png"/><Relationship Id="rId198" Type="http://schemas.openxmlformats.org/officeDocument/2006/relationships/customXml" Target="../ink/ink8160.xml"/><Relationship Id="rId321" Type="http://schemas.openxmlformats.org/officeDocument/2006/relationships/image" Target="../media/image2295.png"/><Relationship Id="rId342" Type="http://schemas.openxmlformats.org/officeDocument/2006/relationships/customXml" Target="../ink/ink8232.xml"/><Relationship Id="rId363" Type="http://schemas.openxmlformats.org/officeDocument/2006/relationships/image" Target="../media/image2316.png"/><Relationship Id="rId384" Type="http://schemas.openxmlformats.org/officeDocument/2006/relationships/customXml" Target="../ink/ink8253.xml"/><Relationship Id="rId202" Type="http://schemas.openxmlformats.org/officeDocument/2006/relationships/customXml" Target="../ink/ink8162.xml"/><Relationship Id="rId223" Type="http://schemas.openxmlformats.org/officeDocument/2006/relationships/image" Target="../media/image2246.png"/><Relationship Id="rId244" Type="http://schemas.openxmlformats.org/officeDocument/2006/relationships/customXml" Target="../ink/ink8183.xml"/><Relationship Id="rId18" Type="http://schemas.openxmlformats.org/officeDocument/2006/relationships/customXml" Target="../ink/ink8070.xml"/><Relationship Id="rId39" Type="http://schemas.openxmlformats.org/officeDocument/2006/relationships/image" Target="../media/image1485.png"/><Relationship Id="rId265" Type="http://schemas.openxmlformats.org/officeDocument/2006/relationships/image" Target="../media/image2267.png"/><Relationship Id="rId286" Type="http://schemas.openxmlformats.org/officeDocument/2006/relationships/customXml" Target="../ink/ink8204.xml"/><Relationship Id="rId50" Type="http://schemas.openxmlformats.org/officeDocument/2006/relationships/customXml" Target="../ink/ink8086.xml"/><Relationship Id="rId104" Type="http://schemas.openxmlformats.org/officeDocument/2006/relationships/customXml" Target="../ink/ink8113.xml"/><Relationship Id="rId125" Type="http://schemas.openxmlformats.org/officeDocument/2006/relationships/image" Target="../media/image2138.png"/><Relationship Id="rId146" Type="http://schemas.openxmlformats.org/officeDocument/2006/relationships/customXml" Target="../ink/ink8134.xml"/><Relationship Id="rId167" Type="http://schemas.openxmlformats.org/officeDocument/2006/relationships/image" Target="../media/image2215.png"/><Relationship Id="rId188" Type="http://schemas.openxmlformats.org/officeDocument/2006/relationships/customXml" Target="../ink/ink8155.xml"/><Relationship Id="rId311" Type="http://schemas.openxmlformats.org/officeDocument/2006/relationships/image" Target="../media/image2290.png"/><Relationship Id="rId332" Type="http://schemas.openxmlformats.org/officeDocument/2006/relationships/customXml" Target="../ink/ink8227.xml"/><Relationship Id="rId353" Type="http://schemas.openxmlformats.org/officeDocument/2006/relationships/image" Target="../media/image2311.png"/><Relationship Id="rId374" Type="http://schemas.openxmlformats.org/officeDocument/2006/relationships/customXml" Target="../ink/ink8248.xml"/><Relationship Id="rId395" Type="http://schemas.openxmlformats.org/officeDocument/2006/relationships/image" Target="../media/image2332.png"/><Relationship Id="rId409" Type="http://schemas.openxmlformats.org/officeDocument/2006/relationships/image" Target="../media/image2339.png"/><Relationship Id="rId71" Type="http://schemas.openxmlformats.org/officeDocument/2006/relationships/image" Target="../media/image1843.png"/><Relationship Id="rId92" Type="http://schemas.openxmlformats.org/officeDocument/2006/relationships/customXml" Target="../ink/ink8107.xml"/><Relationship Id="rId213" Type="http://schemas.openxmlformats.org/officeDocument/2006/relationships/image" Target="../media/image2241.png"/><Relationship Id="rId234" Type="http://schemas.openxmlformats.org/officeDocument/2006/relationships/customXml" Target="../ink/ink8178.xml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1480.png"/><Relationship Id="rId255" Type="http://schemas.openxmlformats.org/officeDocument/2006/relationships/image" Target="../media/image2262.png"/><Relationship Id="rId276" Type="http://schemas.openxmlformats.org/officeDocument/2006/relationships/customXml" Target="../ink/ink8199.xml"/><Relationship Id="rId297" Type="http://schemas.openxmlformats.org/officeDocument/2006/relationships/image" Target="../media/image2283.png"/><Relationship Id="rId40" Type="http://schemas.openxmlformats.org/officeDocument/2006/relationships/customXml" Target="../ink/ink8081.xml"/><Relationship Id="rId115" Type="http://schemas.openxmlformats.org/officeDocument/2006/relationships/image" Target="../media/image2193.png"/><Relationship Id="rId136" Type="http://schemas.openxmlformats.org/officeDocument/2006/relationships/customXml" Target="../ink/ink8129.xml"/><Relationship Id="rId157" Type="http://schemas.openxmlformats.org/officeDocument/2006/relationships/image" Target="../media/image2210.png"/><Relationship Id="rId178" Type="http://schemas.openxmlformats.org/officeDocument/2006/relationships/customXml" Target="../ink/ink8150.xml"/><Relationship Id="rId301" Type="http://schemas.openxmlformats.org/officeDocument/2006/relationships/image" Target="../media/image2285.png"/><Relationship Id="rId322" Type="http://schemas.openxmlformats.org/officeDocument/2006/relationships/customXml" Target="../ink/ink8222.xml"/><Relationship Id="rId343" Type="http://schemas.openxmlformats.org/officeDocument/2006/relationships/image" Target="../media/image2306.png"/><Relationship Id="rId364" Type="http://schemas.openxmlformats.org/officeDocument/2006/relationships/customXml" Target="../ink/ink8243.xml"/><Relationship Id="rId61" Type="http://schemas.openxmlformats.org/officeDocument/2006/relationships/image" Target="../media/image1839.png"/><Relationship Id="rId82" Type="http://schemas.openxmlformats.org/officeDocument/2006/relationships/customXml" Target="../ink/ink8102.xml"/><Relationship Id="rId199" Type="http://schemas.openxmlformats.org/officeDocument/2006/relationships/image" Target="../media/image2234.png"/><Relationship Id="rId203" Type="http://schemas.openxmlformats.org/officeDocument/2006/relationships/image" Target="../media/image2236.png"/><Relationship Id="rId385" Type="http://schemas.openxmlformats.org/officeDocument/2006/relationships/image" Target="../media/image2327.png"/><Relationship Id="rId19" Type="http://schemas.openxmlformats.org/officeDocument/2006/relationships/image" Target="../media/image1416.png"/><Relationship Id="rId224" Type="http://schemas.openxmlformats.org/officeDocument/2006/relationships/customXml" Target="../ink/ink8173.xml"/><Relationship Id="rId245" Type="http://schemas.openxmlformats.org/officeDocument/2006/relationships/image" Target="../media/image2257.png"/><Relationship Id="rId266" Type="http://schemas.openxmlformats.org/officeDocument/2006/relationships/customXml" Target="../ink/ink8194.xml"/><Relationship Id="rId287" Type="http://schemas.openxmlformats.org/officeDocument/2006/relationships/image" Target="../media/image2278.png"/><Relationship Id="rId410" Type="http://schemas.openxmlformats.org/officeDocument/2006/relationships/customXml" Target="../ink/ink8266.xml"/><Relationship Id="rId30" Type="http://schemas.openxmlformats.org/officeDocument/2006/relationships/customXml" Target="../ink/ink8076.xml"/><Relationship Id="rId105" Type="http://schemas.openxmlformats.org/officeDocument/2006/relationships/image" Target="../media/image2128.png"/><Relationship Id="rId126" Type="http://schemas.openxmlformats.org/officeDocument/2006/relationships/customXml" Target="../ink/ink8124.xml"/><Relationship Id="rId147" Type="http://schemas.openxmlformats.org/officeDocument/2006/relationships/image" Target="../media/image2205.png"/><Relationship Id="rId168" Type="http://schemas.openxmlformats.org/officeDocument/2006/relationships/customXml" Target="../ink/ink8145.xml"/><Relationship Id="rId312" Type="http://schemas.openxmlformats.org/officeDocument/2006/relationships/customXml" Target="../ink/ink8217.xml"/><Relationship Id="rId333" Type="http://schemas.openxmlformats.org/officeDocument/2006/relationships/image" Target="../media/image2301.png"/><Relationship Id="rId354" Type="http://schemas.openxmlformats.org/officeDocument/2006/relationships/customXml" Target="../ink/ink8238.xml"/><Relationship Id="rId51" Type="http://schemas.openxmlformats.org/officeDocument/2006/relationships/image" Target="../media/image1490.png"/><Relationship Id="rId72" Type="http://schemas.openxmlformats.org/officeDocument/2006/relationships/customXml" Target="../ink/ink8097.xml"/><Relationship Id="rId93" Type="http://schemas.openxmlformats.org/officeDocument/2006/relationships/image" Target="../media/image2122.png"/><Relationship Id="rId189" Type="http://schemas.openxmlformats.org/officeDocument/2006/relationships/image" Target="../media/image2229.png"/><Relationship Id="rId375" Type="http://schemas.openxmlformats.org/officeDocument/2006/relationships/image" Target="../media/image2322.png"/><Relationship Id="rId396" Type="http://schemas.openxmlformats.org/officeDocument/2006/relationships/customXml" Target="../ink/ink8259.xml"/><Relationship Id="rId3" Type="http://schemas.openxmlformats.org/officeDocument/2006/relationships/image" Target="../media/image1.png"/><Relationship Id="rId214" Type="http://schemas.openxmlformats.org/officeDocument/2006/relationships/customXml" Target="../ink/ink8168.xml"/><Relationship Id="rId235" Type="http://schemas.openxmlformats.org/officeDocument/2006/relationships/image" Target="../media/image2252.png"/><Relationship Id="rId256" Type="http://schemas.openxmlformats.org/officeDocument/2006/relationships/customXml" Target="../ink/ink8189.xml"/><Relationship Id="rId277" Type="http://schemas.openxmlformats.org/officeDocument/2006/relationships/image" Target="../media/image2273.png"/><Relationship Id="rId298" Type="http://schemas.openxmlformats.org/officeDocument/2006/relationships/customXml" Target="../ink/ink8210.xml"/><Relationship Id="rId400" Type="http://schemas.openxmlformats.org/officeDocument/2006/relationships/customXml" Target="../ink/ink8261.xml"/><Relationship Id="rId116" Type="http://schemas.openxmlformats.org/officeDocument/2006/relationships/customXml" Target="../ink/ink8119.xml"/><Relationship Id="rId137" Type="http://schemas.openxmlformats.org/officeDocument/2006/relationships/image" Target="../media/image2200.png"/><Relationship Id="rId158" Type="http://schemas.openxmlformats.org/officeDocument/2006/relationships/customXml" Target="../ink/ink8140.xml"/><Relationship Id="rId302" Type="http://schemas.openxmlformats.org/officeDocument/2006/relationships/customXml" Target="../ink/ink8212.xml"/><Relationship Id="rId323" Type="http://schemas.openxmlformats.org/officeDocument/2006/relationships/image" Target="../media/image2296.png"/><Relationship Id="rId344" Type="http://schemas.openxmlformats.org/officeDocument/2006/relationships/customXml" Target="../ink/ink8233.xml"/><Relationship Id="rId20" Type="http://schemas.openxmlformats.org/officeDocument/2006/relationships/customXml" Target="../ink/ink8071.xml"/><Relationship Id="rId41" Type="http://schemas.openxmlformats.org/officeDocument/2006/relationships/image" Target="../media/image1486.png"/><Relationship Id="rId62" Type="http://schemas.openxmlformats.org/officeDocument/2006/relationships/customXml" Target="../ink/ink8092.xml"/><Relationship Id="rId83" Type="http://schemas.openxmlformats.org/officeDocument/2006/relationships/image" Target="../media/image1849.png"/><Relationship Id="rId179" Type="http://schemas.openxmlformats.org/officeDocument/2006/relationships/image" Target="../media/image2221.png"/><Relationship Id="rId365" Type="http://schemas.openxmlformats.org/officeDocument/2006/relationships/image" Target="../media/image2317.png"/><Relationship Id="rId386" Type="http://schemas.openxmlformats.org/officeDocument/2006/relationships/customXml" Target="../ink/ink8254.xml"/><Relationship Id="rId190" Type="http://schemas.openxmlformats.org/officeDocument/2006/relationships/customXml" Target="../ink/ink8156.xml"/><Relationship Id="rId204" Type="http://schemas.openxmlformats.org/officeDocument/2006/relationships/customXml" Target="../ink/ink8163.xml"/><Relationship Id="rId225" Type="http://schemas.openxmlformats.org/officeDocument/2006/relationships/image" Target="../media/image2247.png"/><Relationship Id="rId246" Type="http://schemas.openxmlformats.org/officeDocument/2006/relationships/customXml" Target="../ink/ink8184.xml"/><Relationship Id="rId267" Type="http://schemas.openxmlformats.org/officeDocument/2006/relationships/image" Target="../media/image2268.png"/><Relationship Id="rId288" Type="http://schemas.openxmlformats.org/officeDocument/2006/relationships/customXml" Target="../ink/ink8205.xml"/><Relationship Id="rId411" Type="http://schemas.openxmlformats.org/officeDocument/2006/relationships/image" Target="../media/image2340.png"/><Relationship Id="rId106" Type="http://schemas.openxmlformats.org/officeDocument/2006/relationships/customXml" Target="../ink/ink8114.xml"/><Relationship Id="rId127" Type="http://schemas.openxmlformats.org/officeDocument/2006/relationships/image" Target="../media/image2139.png"/><Relationship Id="rId313" Type="http://schemas.openxmlformats.org/officeDocument/2006/relationships/image" Target="../media/image2291.png"/><Relationship Id="rId10" Type="http://schemas.openxmlformats.org/officeDocument/2006/relationships/customXml" Target="../ink/ink8066.xml"/><Relationship Id="rId31" Type="http://schemas.openxmlformats.org/officeDocument/2006/relationships/image" Target="../media/image1481.png"/><Relationship Id="rId52" Type="http://schemas.openxmlformats.org/officeDocument/2006/relationships/customXml" Target="../ink/ink8087.xml"/><Relationship Id="rId73" Type="http://schemas.openxmlformats.org/officeDocument/2006/relationships/image" Target="../media/image1844.png"/><Relationship Id="rId94" Type="http://schemas.openxmlformats.org/officeDocument/2006/relationships/customXml" Target="../ink/ink8108.xml"/><Relationship Id="rId148" Type="http://schemas.openxmlformats.org/officeDocument/2006/relationships/customXml" Target="../ink/ink8135.xml"/><Relationship Id="rId169" Type="http://schemas.openxmlformats.org/officeDocument/2006/relationships/image" Target="../media/image2216.png"/><Relationship Id="rId334" Type="http://schemas.openxmlformats.org/officeDocument/2006/relationships/customXml" Target="../ink/ink8228.xml"/><Relationship Id="rId355" Type="http://schemas.openxmlformats.org/officeDocument/2006/relationships/image" Target="../media/image2312.png"/><Relationship Id="rId376" Type="http://schemas.openxmlformats.org/officeDocument/2006/relationships/customXml" Target="../ink/ink8249.xml"/><Relationship Id="rId397" Type="http://schemas.openxmlformats.org/officeDocument/2006/relationships/image" Target="../media/image2333.png"/><Relationship Id="rId4" Type="http://schemas.openxmlformats.org/officeDocument/2006/relationships/customXml" Target="../ink/ink8063.xml"/><Relationship Id="rId180" Type="http://schemas.openxmlformats.org/officeDocument/2006/relationships/customXml" Target="../ink/ink8151.xml"/><Relationship Id="rId215" Type="http://schemas.openxmlformats.org/officeDocument/2006/relationships/image" Target="../media/image2242.png"/><Relationship Id="rId236" Type="http://schemas.openxmlformats.org/officeDocument/2006/relationships/customXml" Target="../ink/ink8179.xml"/><Relationship Id="rId257" Type="http://schemas.openxmlformats.org/officeDocument/2006/relationships/image" Target="../media/image2263.png"/><Relationship Id="rId278" Type="http://schemas.openxmlformats.org/officeDocument/2006/relationships/customXml" Target="../ink/ink8200.xml"/><Relationship Id="rId401" Type="http://schemas.openxmlformats.org/officeDocument/2006/relationships/image" Target="../media/image2335.png"/><Relationship Id="rId303" Type="http://schemas.openxmlformats.org/officeDocument/2006/relationships/image" Target="../media/image2286.png"/><Relationship Id="rId42" Type="http://schemas.openxmlformats.org/officeDocument/2006/relationships/customXml" Target="../ink/ink8082.xml"/><Relationship Id="rId84" Type="http://schemas.openxmlformats.org/officeDocument/2006/relationships/customXml" Target="../ink/ink8103.xml"/><Relationship Id="rId138" Type="http://schemas.openxmlformats.org/officeDocument/2006/relationships/customXml" Target="../ink/ink8130.xml"/><Relationship Id="rId345" Type="http://schemas.openxmlformats.org/officeDocument/2006/relationships/image" Target="../media/image2307.png"/><Relationship Id="rId387" Type="http://schemas.openxmlformats.org/officeDocument/2006/relationships/image" Target="../media/image2328.png"/><Relationship Id="rId191" Type="http://schemas.openxmlformats.org/officeDocument/2006/relationships/image" Target="../media/image2230.png"/><Relationship Id="rId205" Type="http://schemas.openxmlformats.org/officeDocument/2006/relationships/image" Target="../media/image2237.png"/><Relationship Id="rId247" Type="http://schemas.openxmlformats.org/officeDocument/2006/relationships/image" Target="../media/image2258.png"/><Relationship Id="rId412" Type="http://schemas.openxmlformats.org/officeDocument/2006/relationships/customXml" Target="../ink/ink8267.xml"/><Relationship Id="rId107" Type="http://schemas.openxmlformats.org/officeDocument/2006/relationships/image" Target="../media/image2129.png"/><Relationship Id="rId289" Type="http://schemas.openxmlformats.org/officeDocument/2006/relationships/image" Target="../media/image2279.png"/><Relationship Id="rId11" Type="http://schemas.openxmlformats.org/officeDocument/2006/relationships/image" Target="../media/image1412.png"/><Relationship Id="rId53" Type="http://schemas.openxmlformats.org/officeDocument/2006/relationships/image" Target="../media/image1836.png"/><Relationship Id="rId149" Type="http://schemas.openxmlformats.org/officeDocument/2006/relationships/image" Target="../media/image2206.png"/><Relationship Id="rId314" Type="http://schemas.openxmlformats.org/officeDocument/2006/relationships/customXml" Target="../ink/ink8218.xml"/><Relationship Id="rId356" Type="http://schemas.openxmlformats.org/officeDocument/2006/relationships/customXml" Target="../ink/ink8239.xml"/><Relationship Id="rId398" Type="http://schemas.openxmlformats.org/officeDocument/2006/relationships/customXml" Target="../ink/ink8260.xml"/><Relationship Id="rId95" Type="http://schemas.openxmlformats.org/officeDocument/2006/relationships/image" Target="../media/image2192.png"/><Relationship Id="rId160" Type="http://schemas.openxmlformats.org/officeDocument/2006/relationships/customXml" Target="../ink/ink8141.xml"/><Relationship Id="rId216" Type="http://schemas.openxmlformats.org/officeDocument/2006/relationships/customXml" Target="../ink/ink8169.xml"/><Relationship Id="rId258" Type="http://schemas.openxmlformats.org/officeDocument/2006/relationships/customXml" Target="../ink/ink8190.xml"/><Relationship Id="rId22" Type="http://schemas.openxmlformats.org/officeDocument/2006/relationships/customXml" Target="../ink/ink8072.xml"/><Relationship Id="rId64" Type="http://schemas.openxmlformats.org/officeDocument/2006/relationships/customXml" Target="../ink/ink8093.xml"/><Relationship Id="rId118" Type="http://schemas.openxmlformats.org/officeDocument/2006/relationships/customXml" Target="../ink/ink8120.xml"/><Relationship Id="rId325" Type="http://schemas.openxmlformats.org/officeDocument/2006/relationships/image" Target="../media/image2297.png"/><Relationship Id="rId367" Type="http://schemas.openxmlformats.org/officeDocument/2006/relationships/image" Target="../media/image2318.png"/><Relationship Id="rId171" Type="http://schemas.openxmlformats.org/officeDocument/2006/relationships/image" Target="../media/image2217.png"/><Relationship Id="rId227" Type="http://schemas.openxmlformats.org/officeDocument/2006/relationships/image" Target="../media/image2248.png"/><Relationship Id="rId269" Type="http://schemas.openxmlformats.org/officeDocument/2006/relationships/image" Target="../media/image2269.png"/><Relationship Id="rId33" Type="http://schemas.openxmlformats.org/officeDocument/2006/relationships/image" Target="../media/image1482.png"/><Relationship Id="rId129" Type="http://schemas.openxmlformats.org/officeDocument/2006/relationships/image" Target="../media/image2196.png"/><Relationship Id="rId280" Type="http://schemas.openxmlformats.org/officeDocument/2006/relationships/customXml" Target="../ink/ink8201.xml"/><Relationship Id="rId336" Type="http://schemas.openxmlformats.org/officeDocument/2006/relationships/customXml" Target="../ink/ink8229.xml"/><Relationship Id="rId75" Type="http://schemas.openxmlformats.org/officeDocument/2006/relationships/image" Target="../media/image1845.png"/><Relationship Id="rId140" Type="http://schemas.openxmlformats.org/officeDocument/2006/relationships/customXml" Target="../ink/ink8131.xml"/><Relationship Id="rId182" Type="http://schemas.openxmlformats.org/officeDocument/2006/relationships/customXml" Target="../ink/ink8152.xml"/><Relationship Id="rId378" Type="http://schemas.openxmlformats.org/officeDocument/2006/relationships/customXml" Target="../ink/ink8250.xml"/><Relationship Id="rId403" Type="http://schemas.openxmlformats.org/officeDocument/2006/relationships/image" Target="../media/image2336.png"/><Relationship Id="rId6" Type="http://schemas.openxmlformats.org/officeDocument/2006/relationships/customXml" Target="../ink/ink8064.xml"/><Relationship Id="rId238" Type="http://schemas.openxmlformats.org/officeDocument/2006/relationships/customXml" Target="../ink/ink8180.xml"/><Relationship Id="rId291" Type="http://schemas.openxmlformats.org/officeDocument/2006/relationships/image" Target="../media/image2280.png"/><Relationship Id="rId305" Type="http://schemas.openxmlformats.org/officeDocument/2006/relationships/image" Target="../media/image2287.png"/><Relationship Id="rId347" Type="http://schemas.openxmlformats.org/officeDocument/2006/relationships/image" Target="../media/image2308.png"/><Relationship Id="rId44" Type="http://schemas.openxmlformats.org/officeDocument/2006/relationships/customXml" Target="../ink/ink8083.xml"/><Relationship Id="rId86" Type="http://schemas.openxmlformats.org/officeDocument/2006/relationships/customXml" Target="../ink/ink8104.xml"/><Relationship Id="rId151" Type="http://schemas.openxmlformats.org/officeDocument/2006/relationships/image" Target="../media/image2207.png"/><Relationship Id="rId389" Type="http://schemas.openxmlformats.org/officeDocument/2006/relationships/image" Target="../media/image2329.png"/><Relationship Id="rId193" Type="http://schemas.openxmlformats.org/officeDocument/2006/relationships/image" Target="../media/image2231.png"/><Relationship Id="rId207" Type="http://schemas.openxmlformats.org/officeDocument/2006/relationships/image" Target="../media/image2238.png"/><Relationship Id="rId249" Type="http://schemas.openxmlformats.org/officeDocument/2006/relationships/image" Target="../media/image2259.png"/><Relationship Id="rId414" Type="http://schemas.openxmlformats.org/officeDocument/2006/relationships/customXml" Target="../ink/ink8268.xml"/><Relationship Id="rId13" Type="http://schemas.openxmlformats.org/officeDocument/2006/relationships/image" Target="../media/image1413.png"/><Relationship Id="rId109" Type="http://schemas.openxmlformats.org/officeDocument/2006/relationships/image" Target="../media/image2130.png"/><Relationship Id="rId260" Type="http://schemas.openxmlformats.org/officeDocument/2006/relationships/customXml" Target="../ink/ink8191.xml"/><Relationship Id="rId316" Type="http://schemas.openxmlformats.org/officeDocument/2006/relationships/customXml" Target="../ink/ink8219.xml"/><Relationship Id="rId55" Type="http://schemas.openxmlformats.org/officeDocument/2006/relationships/image" Target="../media/image1837.png"/><Relationship Id="rId97" Type="http://schemas.openxmlformats.org/officeDocument/2006/relationships/image" Target="../media/image2124.png"/><Relationship Id="rId120" Type="http://schemas.openxmlformats.org/officeDocument/2006/relationships/customXml" Target="../ink/ink8121.xml"/><Relationship Id="rId358" Type="http://schemas.openxmlformats.org/officeDocument/2006/relationships/customXml" Target="../ink/ink8240.xml"/><Relationship Id="rId162" Type="http://schemas.openxmlformats.org/officeDocument/2006/relationships/customXml" Target="../ink/ink8142.xml"/><Relationship Id="rId218" Type="http://schemas.openxmlformats.org/officeDocument/2006/relationships/customXml" Target="../ink/ink8170.xml"/><Relationship Id="rId271" Type="http://schemas.openxmlformats.org/officeDocument/2006/relationships/image" Target="../media/image2270.png"/><Relationship Id="rId24" Type="http://schemas.openxmlformats.org/officeDocument/2006/relationships/customXml" Target="../ink/ink8073.xml"/><Relationship Id="rId66" Type="http://schemas.openxmlformats.org/officeDocument/2006/relationships/customXml" Target="../ink/ink8094.xml"/><Relationship Id="rId131" Type="http://schemas.openxmlformats.org/officeDocument/2006/relationships/image" Target="../media/image2197.png"/><Relationship Id="rId327" Type="http://schemas.openxmlformats.org/officeDocument/2006/relationships/image" Target="../media/image2298.png"/><Relationship Id="rId369" Type="http://schemas.openxmlformats.org/officeDocument/2006/relationships/image" Target="../media/image2319.png"/><Relationship Id="rId173" Type="http://schemas.openxmlformats.org/officeDocument/2006/relationships/image" Target="../media/image2218.png"/><Relationship Id="rId229" Type="http://schemas.openxmlformats.org/officeDocument/2006/relationships/image" Target="../media/image2249.png"/><Relationship Id="rId380" Type="http://schemas.openxmlformats.org/officeDocument/2006/relationships/customXml" Target="../ink/ink8251.xml"/><Relationship Id="rId240" Type="http://schemas.openxmlformats.org/officeDocument/2006/relationships/customXml" Target="../ink/ink8181.xml"/><Relationship Id="rId35" Type="http://schemas.openxmlformats.org/officeDocument/2006/relationships/image" Target="../media/image1483.png"/><Relationship Id="rId77" Type="http://schemas.openxmlformats.org/officeDocument/2006/relationships/image" Target="../media/image1846.png"/><Relationship Id="rId100" Type="http://schemas.openxmlformats.org/officeDocument/2006/relationships/customXml" Target="../ink/ink8111.xml"/><Relationship Id="rId282" Type="http://schemas.openxmlformats.org/officeDocument/2006/relationships/customXml" Target="../ink/ink8202.xml"/><Relationship Id="rId338" Type="http://schemas.openxmlformats.org/officeDocument/2006/relationships/customXml" Target="../ink/ink8230.xml"/><Relationship Id="rId8" Type="http://schemas.openxmlformats.org/officeDocument/2006/relationships/customXml" Target="../ink/ink8065.xml"/><Relationship Id="rId142" Type="http://schemas.openxmlformats.org/officeDocument/2006/relationships/customXml" Target="../ink/ink8132.xml"/><Relationship Id="rId184" Type="http://schemas.openxmlformats.org/officeDocument/2006/relationships/customXml" Target="../ink/ink8153.xml"/><Relationship Id="rId391" Type="http://schemas.openxmlformats.org/officeDocument/2006/relationships/image" Target="../media/image2330.png"/><Relationship Id="rId405" Type="http://schemas.openxmlformats.org/officeDocument/2006/relationships/image" Target="../media/image2337.png"/><Relationship Id="rId251" Type="http://schemas.openxmlformats.org/officeDocument/2006/relationships/image" Target="../media/image2260.png"/><Relationship Id="rId46" Type="http://schemas.openxmlformats.org/officeDocument/2006/relationships/customXml" Target="../ink/ink8084.xml"/><Relationship Id="rId293" Type="http://schemas.openxmlformats.org/officeDocument/2006/relationships/image" Target="../media/image2281.png"/><Relationship Id="rId307" Type="http://schemas.openxmlformats.org/officeDocument/2006/relationships/image" Target="../media/image2288.png"/><Relationship Id="rId349" Type="http://schemas.openxmlformats.org/officeDocument/2006/relationships/image" Target="../media/image2309.png"/><Relationship Id="rId88" Type="http://schemas.openxmlformats.org/officeDocument/2006/relationships/customXml" Target="../ink/ink8105.xml"/><Relationship Id="rId111" Type="http://schemas.openxmlformats.org/officeDocument/2006/relationships/image" Target="../media/image2131.png"/><Relationship Id="rId153" Type="http://schemas.openxmlformats.org/officeDocument/2006/relationships/image" Target="../media/image2208.png"/><Relationship Id="rId195" Type="http://schemas.openxmlformats.org/officeDocument/2006/relationships/image" Target="../media/image2232.png"/><Relationship Id="rId209" Type="http://schemas.openxmlformats.org/officeDocument/2006/relationships/image" Target="../media/image2239.png"/><Relationship Id="rId360" Type="http://schemas.openxmlformats.org/officeDocument/2006/relationships/customXml" Target="../ink/ink8241.xml"/><Relationship Id="rId416" Type="http://schemas.openxmlformats.org/officeDocument/2006/relationships/customXml" Target="../ink/ink8269.xml"/><Relationship Id="rId220" Type="http://schemas.openxmlformats.org/officeDocument/2006/relationships/customXml" Target="../ink/ink8171.xml"/><Relationship Id="rId15" Type="http://schemas.openxmlformats.org/officeDocument/2006/relationships/image" Target="../media/image1414.png"/><Relationship Id="rId57" Type="http://schemas.openxmlformats.org/officeDocument/2006/relationships/image" Target="../media/image1822.png"/><Relationship Id="rId262" Type="http://schemas.openxmlformats.org/officeDocument/2006/relationships/customXml" Target="../ink/ink8192.xml"/><Relationship Id="rId318" Type="http://schemas.openxmlformats.org/officeDocument/2006/relationships/customXml" Target="../ink/ink8220.xml"/><Relationship Id="rId99" Type="http://schemas.openxmlformats.org/officeDocument/2006/relationships/image" Target="../media/image2125.png"/><Relationship Id="rId122" Type="http://schemas.openxmlformats.org/officeDocument/2006/relationships/customXml" Target="../ink/ink8122.xml"/><Relationship Id="rId164" Type="http://schemas.openxmlformats.org/officeDocument/2006/relationships/customXml" Target="../ink/ink8143.xml"/><Relationship Id="rId371" Type="http://schemas.openxmlformats.org/officeDocument/2006/relationships/image" Target="../media/image2320.png"/><Relationship Id="rId26" Type="http://schemas.openxmlformats.org/officeDocument/2006/relationships/customXml" Target="../ink/ink8074.xml"/><Relationship Id="rId231" Type="http://schemas.openxmlformats.org/officeDocument/2006/relationships/image" Target="../media/image2250.png"/><Relationship Id="rId273" Type="http://schemas.openxmlformats.org/officeDocument/2006/relationships/image" Target="../media/image2271.png"/><Relationship Id="rId329" Type="http://schemas.openxmlformats.org/officeDocument/2006/relationships/image" Target="../media/image2299.png"/><Relationship Id="rId68" Type="http://schemas.openxmlformats.org/officeDocument/2006/relationships/customXml" Target="../ink/ink8095.xml"/><Relationship Id="rId133" Type="http://schemas.openxmlformats.org/officeDocument/2006/relationships/image" Target="../media/image2198.png"/><Relationship Id="rId175" Type="http://schemas.openxmlformats.org/officeDocument/2006/relationships/image" Target="../media/image2219.png"/><Relationship Id="rId340" Type="http://schemas.openxmlformats.org/officeDocument/2006/relationships/customXml" Target="../ink/ink8231.xml"/><Relationship Id="rId200" Type="http://schemas.openxmlformats.org/officeDocument/2006/relationships/customXml" Target="../ink/ink8161.xml"/><Relationship Id="rId382" Type="http://schemas.openxmlformats.org/officeDocument/2006/relationships/customXml" Target="../ink/ink8252.xml"/><Relationship Id="rId242" Type="http://schemas.openxmlformats.org/officeDocument/2006/relationships/customXml" Target="../ink/ink8182.xml"/><Relationship Id="rId284" Type="http://schemas.openxmlformats.org/officeDocument/2006/relationships/customXml" Target="../ink/ink8203.xml"/><Relationship Id="rId37" Type="http://schemas.openxmlformats.org/officeDocument/2006/relationships/image" Target="../media/image1484.png"/><Relationship Id="rId79" Type="http://schemas.openxmlformats.org/officeDocument/2006/relationships/image" Target="../media/image1847.png"/><Relationship Id="rId102" Type="http://schemas.openxmlformats.org/officeDocument/2006/relationships/customXml" Target="../ink/ink8112.xml"/><Relationship Id="rId144" Type="http://schemas.openxmlformats.org/officeDocument/2006/relationships/customXml" Target="../ink/ink8133.xml"/><Relationship Id="rId90" Type="http://schemas.openxmlformats.org/officeDocument/2006/relationships/customXml" Target="../ink/ink8106.xml"/><Relationship Id="rId186" Type="http://schemas.openxmlformats.org/officeDocument/2006/relationships/customXml" Target="../ink/ink8154.xml"/><Relationship Id="rId351" Type="http://schemas.openxmlformats.org/officeDocument/2006/relationships/image" Target="../media/image2310.png"/><Relationship Id="rId393" Type="http://schemas.openxmlformats.org/officeDocument/2006/relationships/image" Target="../media/image2331.png"/><Relationship Id="rId407" Type="http://schemas.openxmlformats.org/officeDocument/2006/relationships/image" Target="../media/image2338.png"/><Relationship Id="rId211" Type="http://schemas.openxmlformats.org/officeDocument/2006/relationships/image" Target="../media/image2240.png"/><Relationship Id="rId253" Type="http://schemas.openxmlformats.org/officeDocument/2006/relationships/image" Target="../media/image2261.png"/><Relationship Id="rId295" Type="http://schemas.openxmlformats.org/officeDocument/2006/relationships/image" Target="../media/image2282.png"/><Relationship Id="rId309" Type="http://schemas.openxmlformats.org/officeDocument/2006/relationships/image" Target="../media/image2289.png"/><Relationship Id="rId48" Type="http://schemas.openxmlformats.org/officeDocument/2006/relationships/customXml" Target="../ink/ink8085.xml"/><Relationship Id="rId113" Type="http://schemas.openxmlformats.org/officeDocument/2006/relationships/image" Target="../media/image2132.png"/><Relationship Id="rId320" Type="http://schemas.openxmlformats.org/officeDocument/2006/relationships/customXml" Target="../ink/ink8221.xml"/><Relationship Id="rId155" Type="http://schemas.openxmlformats.org/officeDocument/2006/relationships/image" Target="../media/image2209.png"/><Relationship Id="rId197" Type="http://schemas.openxmlformats.org/officeDocument/2006/relationships/image" Target="../media/image2233.png"/><Relationship Id="rId362" Type="http://schemas.openxmlformats.org/officeDocument/2006/relationships/customXml" Target="../ink/ink824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3.xml"/><Relationship Id="rId21" Type="http://schemas.openxmlformats.org/officeDocument/2006/relationships/customXml" Target="../ink/ink75.xml"/><Relationship Id="rId42" Type="http://schemas.openxmlformats.org/officeDocument/2006/relationships/image" Target="../media/image77.png"/><Relationship Id="rId63" Type="http://schemas.openxmlformats.org/officeDocument/2006/relationships/customXml" Target="../ink/ink96.xml"/><Relationship Id="rId84" Type="http://schemas.openxmlformats.org/officeDocument/2006/relationships/image" Target="../media/image98.png"/><Relationship Id="rId138" Type="http://schemas.openxmlformats.org/officeDocument/2006/relationships/image" Target="../media/image125.png"/><Relationship Id="rId107" Type="http://schemas.openxmlformats.org/officeDocument/2006/relationships/customXml" Target="../ink/ink118.xml"/><Relationship Id="rId11" Type="http://schemas.openxmlformats.org/officeDocument/2006/relationships/customXml" Target="../ink/ink70.xml"/><Relationship Id="rId32" Type="http://schemas.openxmlformats.org/officeDocument/2006/relationships/image" Target="../media/image72.png"/><Relationship Id="rId53" Type="http://schemas.openxmlformats.org/officeDocument/2006/relationships/customXml" Target="../ink/ink91.xml"/><Relationship Id="rId74" Type="http://schemas.openxmlformats.org/officeDocument/2006/relationships/image" Target="../media/image93.png"/><Relationship Id="rId128" Type="http://schemas.openxmlformats.org/officeDocument/2006/relationships/image" Target="../media/image120.png"/><Relationship Id="rId149" Type="http://schemas.openxmlformats.org/officeDocument/2006/relationships/customXml" Target="../ink/ink139.xml"/><Relationship Id="rId5" Type="http://schemas.openxmlformats.org/officeDocument/2006/relationships/customXml" Target="../ink/ink67.xml"/><Relationship Id="rId95" Type="http://schemas.openxmlformats.org/officeDocument/2006/relationships/customXml" Target="../ink/ink112.xml"/><Relationship Id="rId22" Type="http://schemas.openxmlformats.org/officeDocument/2006/relationships/image" Target="../media/image67.png"/><Relationship Id="rId27" Type="http://schemas.openxmlformats.org/officeDocument/2006/relationships/customXml" Target="../ink/ink78.xml"/><Relationship Id="rId43" Type="http://schemas.openxmlformats.org/officeDocument/2006/relationships/customXml" Target="../ink/ink86.xml"/><Relationship Id="rId48" Type="http://schemas.openxmlformats.org/officeDocument/2006/relationships/image" Target="../media/image80.png"/><Relationship Id="rId64" Type="http://schemas.openxmlformats.org/officeDocument/2006/relationships/image" Target="../media/image88.png"/><Relationship Id="rId69" Type="http://schemas.openxmlformats.org/officeDocument/2006/relationships/customXml" Target="../ink/ink99.xml"/><Relationship Id="rId113" Type="http://schemas.openxmlformats.org/officeDocument/2006/relationships/customXml" Target="../ink/ink121.xml"/><Relationship Id="rId118" Type="http://schemas.openxmlformats.org/officeDocument/2006/relationships/image" Target="../media/image115.png"/><Relationship Id="rId134" Type="http://schemas.openxmlformats.org/officeDocument/2006/relationships/image" Target="../media/image123.png"/><Relationship Id="rId139" Type="http://schemas.openxmlformats.org/officeDocument/2006/relationships/customXml" Target="../ink/ink134.xml"/><Relationship Id="rId80" Type="http://schemas.openxmlformats.org/officeDocument/2006/relationships/image" Target="../media/image96.png"/><Relationship Id="rId85" Type="http://schemas.openxmlformats.org/officeDocument/2006/relationships/customXml" Target="../ink/ink107.xml"/><Relationship Id="rId150" Type="http://schemas.openxmlformats.org/officeDocument/2006/relationships/image" Target="../media/image131.png"/><Relationship Id="rId155" Type="http://schemas.openxmlformats.org/officeDocument/2006/relationships/customXml" Target="../ink/ink142.xml"/><Relationship Id="rId12" Type="http://schemas.openxmlformats.org/officeDocument/2006/relationships/image" Target="../media/image25.png"/><Relationship Id="rId17" Type="http://schemas.openxmlformats.org/officeDocument/2006/relationships/customXml" Target="../ink/ink73.xml"/><Relationship Id="rId33" Type="http://schemas.openxmlformats.org/officeDocument/2006/relationships/customXml" Target="../ink/ink81.xml"/><Relationship Id="rId38" Type="http://schemas.openxmlformats.org/officeDocument/2006/relationships/image" Target="../media/image75.png"/><Relationship Id="rId59" Type="http://schemas.openxmlformats.org/officeDocument/2006/relationships/customXml" Target="../ink/ink94.xml"/><Relationship Id="rId103" Type="http://schemas.openxmlformats.org/officeDocument/2006/relationships/customXml" Target="../ink/ink116.xml"/><Relationship Id="rId108" Type="http://schemas.openxmlformats.org/officeDocument/2006/relationships/image" Target="../media/image110.png"/><Relationship Id="rId124" Type="http://schemas.openxmlformats.org/officeDocument/2006/relationships/image" Target="../media/image118.png"/><Relationship Id="rId129" Type="http://schemas.openxmlformats.org/officeDocument/2006/relationships/customXml" Target="../ink/ink129.xml"/><Relationship Id="rId54" Type="http://schemas.openxmlformats.org/officeDocument/2006/relationships/image" Target="../media/image83.png"/><Relationship Id="rId70" Type="http://schemas.openxmlformats.org/officeDocument/2006/relationships/image" Target="../media/image91.png"/><Relationship Id="rId75" Type="http://schemas.openxmlformats.org/officeDocument/2006/relationships/customXml" Target="../ink/ink102.xml"/><Relationship Id="rId91" Type="http://schemas.openxmlformats.org/officeDocument/2006/relationships/customXml" Target="../ink/ink110.xml"/><Relationship Id="rId96" Type="http://schemas.openxmlformats.org/officeDocument/2006/relationships/image" Target="../media/image104.png"/><Relationship Id="rId140" Type="http://schemas.openxmlformats.org/officeDocument/2006/relationships/image" Target="../media/image126.png"/><Relationship Id="rId145" Type="http://schemas.openxmlformats.org/officeDocument/2006/relationships/customXml" Target="../ink/ink1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23" Type="http://schemas.openxmlformats.org/officeDocument/2006/relationships/customXml" Target="../ink/ink76.xml"/><Relationship Id="rId28" Type="http://schemas.openxmlformats.org/officeDocument/2006/relationships/image" Target="../media/image70.png"/><Relationship Id="rId49" Type="http://schemas.openxmlformats.org/officeDocument/2006/relationships/customXml" Target="../ink/ink89.xml"/><Relationship Id="rId114" Type="http://schemas.openxmlformats.org/officeDocument/2006/relationships/image" Target="../media/image113.png"/><Relationship Id="rId119" Type="http://schemas.openxmlformats.org/officeDocument/2006/relationships/customXml" Target="../ink/ink124.xml"/><Relationship Id="rId44" Type="http://schemas.openxmlformats.org/officeDocument/2006/relationships/image" Target="../media/image78.png"/><Relationship Id="rId60" Type="http://schemas.openxmlformats.org/officeDocument/2006/relationships/image" Target="../media/image86.png"/><Relationship Id="rId65" Type="http://schemas.openxmlformats.org/officeDocument/2006/relationships/customXml" Target="../ink/ink97.xml"/><Relationship Id="rId81" Type="http://schemas.openxmlformats.org/officeDocument/2006/relationships/customXml" Target="../ink/ink105.xml"/><Relationship Id="rId86" Type="http://schemas.openxmlformats.org/officeDocument/2006/relationships/image" Target="../media/image99.png"/><Relationship Id="rId130" Type="http://schemas.openxmlformats.org/officeDocument/2006/relationships/image" Target="../media/image121.png"/><Relationship Id="rId135" Type="http://schemas.openxmlformats.org/officeDocument/2006/relationships/customXml" Target="../ink/ink132.xml"/><Relationship Id="rId151" Type="http://schemas.openxmlformats.org/officeDocument/2006/relationships/customXml" Target="../ink/ink140.xml"/><Relationship Id="rId156" Type="http://schemas.openxmlformats.org/officeDocument/2006/relationships/image" Target="../media/image134.png"/><Relationship Id="rId13" Type="http://schemas.openxmlformats.org/officeDocument/2006/relationships/customXml" Target="../ink/ink71.xml"/><Relationship Id="rId18" Type="http://schemas.openxmlformats.org/officeDocument/2006/relationships/image" Target="../media/image28.png"/><Relationship Id="rId39" Type="http://schemas.openxmlformats.org/officeDocument/2006/relationships/customXml" Target="../ink/ink84.xml"/><Relationship Id="rId109" Type="http://schemas.openxmlformats.org/officeDocument/2006/relationships/customXml" Target="../ink/ink119.xml"/><Relationship Id="rId34" Type="http://schemas.openxmlformats.org/officeDocument/2006/relationships/image" Target="../media/image73.png"/><Relationship Id="rId50" Type="http://schemas.openxmlformats.org/officeDocument/2006/relationships/image" Target="../media/image81.png"/><Relationship Id="rId55" Type="http://schemas.openxmlformats.org/officeDocument/2006/relationships/customXml" Target="../ink/ink92.xml"/><Relationship Id="rId76" Type="http://schemas.openxmlformats.org/officeDocument/2006/relationships/image" Target="../media/image94.png"/><Relationship Id="rId97" Type="http://schemas.openxmlformats.org/officeDocument/2006/relationships/customXml" Target="../ink/ink113.xml"/><Relationship Id="rId104" Type="http://schemas.openxmlformats.org/officeDocument/2006/relationships/image" Target="../media/image108.png"/><Relationship Id="rId120" Type="http://schemas.openxmlformats.org/officeDocument/2006/relationships/image" Target="../media/image116.png"/><Relationship Id="rId125" Type="http://schemas.openxmlformats.org/officeDocument/2006/relationships/customXml" Target="../ink/ink127.xml"/><Relationship Id="rId141" Type="http://schemas.openxmlformats.org/officeDocument/2006/relationships/customXml" Target="../ink/ink135.xml"/><Relationship Id="rId146" Type="http://schemas.openxmlformats.org/officeDocument/2006/relationships/image" Target="../media/image129.png"/><Relationship Id="rId7" Type="http://schemas.openxmlformats.org/officeDocument/2006/relationships/customXml" Target="../ink/ink68.xml"/><Relationship Id="rId71" Type="http://schemas.openxmlformats.org/officeDocument/2006/relationships/customXml" Target="../ink/ink100.xml"/><Relationship Id="rId92" Type="http://schemas.openxmlformats.org/officeDocument/2006/relationships/image" Target="../media/image102.png"/><Relationship Id="rId2" Type="http://schemas.openxmlformats.org/officeDocument/2006/relationships/image" Target="../media/image1.png"/><Relationship Id="rId29" Type="http://schemas.openxmlformats.org/officeDocument/2006/relationships/customXml" Target="../ink/ink79.xml"/><Relationship Id="rId24" Type="http://schemas.openxmlformats.org/officeDocument/2006/relationships/image" Target="../media/image68.png"/><Relationship Id="rId40" Type="http://schemas.openxmlformats.org/officeDocument/2006/relationships/image" Target="../media/image76.png"/><Relationship Id="rId45" Type="http://schemas.openxmlformats.org/officeDocument/2006/relationships/customXml" Target="../ink/ink87.xml"/><Relationship Id="rId66" Type="http://schemas.openxmlformats.org/officeDocument/2006/relationships/image" Target="../media/image89.png"/><Relationship Id="rId87" Type="http://schemas.openxmlformats.org/officeDocument/2006/relationships/customXml" Target="../ink/ink108.xml"/><Relationship Id="rId110" Type="http://schemas.openxmlformats.org/officeDocument/2006/relationships/image" Target="../media/image111.png"/><Relationship Id="rId115" Type="http://schemas.openxmlformats.org/officeDocument/2006/relationships/customXml" Target="../ink/ink122.xml"/><Relationship Id="rId131" Type="http://schemas.openxmlformats.org/officeDocument/2006/relationships/customXml" Target="../ink/ink130.xml"/><Relationship Id="rId136" Type="http://schemas.openxmlformats.org/officeDocument/2006/relationships/image" Target="../media/image124.png"/><Relationship Id="rId61" Type="http://schemas.openxmlformats.org/officeDocument/2006/relationships/customXml" Target="../ink/ink95.xml"/><Relationship Id="rId82" Type="http://schemas.openxmlformats.org/officeDocument/2006/relationships/image" Target="../media/image97.png"/><Relationship Id="rId152" Type="http://schemas.openxmlformats.org/officeDocument/2006/relationships/image" Target="../media/image132.png"/><Relationship Id="rId19" Type="http://schemas.openxmlformats.org/officeDocument/2006/relationships/customXml" Target="../ink/ink74.xml"/><Relationship Id="rId14" Type="http://schemas.openxmlformats.org/officeDocument/2006/relationships/image" Target="../media/image26.png"/><Relationship Id="rId30" Type="http://schemas.openxmlformats.org/officeDocument/2006/relationships/image" Target="../media/image71.png"/><Relationship Id="rId35" Type="http://schemas.openxmlformats.org/officeDocument/2006/relationships/customXml" Target="../ink/ink82.xml"/><Relationship Id="rId56" Type="http://schemas.openxmlformats.org/officeDocument/2006/relationships/image" Target="../media/image84.png"/><Relationship Id="rId77" Type="http://schemas.openxmlformats.org/officeDocument/2006/relationships/customXml" Target="../ink/ink103.xml"/><Relationship Id="rId100" Type="http://schemas.openxmlformats.org/officeDocument/2006/relationships/image" Target="../media/image106.png"/><Relationship Id="rId105" Type="http://schemas.openxmlformats.org/officeDocument/2006/relationships/customXml" Target="../ink/ink117.xml"/><Relationship Id="rId126" Type="http://schemas.openxmlformats.org/officeDocument/2006/relationships/image" Target="../media/image119.png"/><Relationship Id="rId147" Type="http://schemas.openxmlformats.org/officeDocument/2006/relationships/customXml" Target="../ink/ink138.xml"/><Relationship Id="rId8" Type="http://schemas.openxmlformats.org/officeDocument/2006/relationships/image" Target="../media/image23.png"/><Relationship Id="rId51" Type="http://schemas.openxmlformats.org/officeDocument/2006/relationships/customXml" Target="../ink/ink90.xml"/><Relationship Id="rId72" Type="http://schemas.openxmlformats.org/officeDocument/2006/relationships/image" Target="../media/image92.png"/><Relationship Id="rId93" Type="http://schemas.openxmlformats.org/officeDocument/2006/relationships/customXml" Target="../ink/ink111.xml"/><Relationship Id="rId98" Type="http://schemas.openxmlformats.org/officeDocument/2006/relationships/image" Target="../media/image105.png"/><Relationship Id="rId121" Type="http://schemas.openxmlformats.org/officeDocument/2006/relationships/customXml" Target="../ink/ink125.xml"/><Relationship Id="rId142" Type="http://schemas.openxmlformats.org/officeDocument/2006/relationships/image" Target="../media/image127.png"/><Relationship Id="rId3" Type="http://schemas.openxmlformats.org/officeDocument/2006/relationships/customXml" Target="../ink/ink66.xml"/><Relationship Id="rId25" Type="http://schemas.openxmlformats.org/officeDocument/2006/relationships/customXml" Target="../ink/ink77.xml"/><Relationship Id="rId46" Type="http://schemas.openxmlformats.org/officeDocument/2006/relationships/image" Target="../media/image79.png"/><Relationship Id="rId67" Type="http://schemas.openxmlformats.org/officeDocument/2006/relationships/customXml" Target="../ink/ink98.xml"/><Relationship Id="rId116" Type="http://schemas.openxmlformats.org/officeDocument/2006/relationships/image" Target="../media/image114.png"/><Relationship Id="rId137" Type="http://schemas.openxmlformats.org/officeDocument/2006/relationships/customXml" Target="../ink/ink133.xml"/><Relationship Id="rId20" Type="http://schemas.openxmlformats.org/officeDocument/2006/relationships/image" Target="../media/image29.png"/><Relationship Id="rId41" Type="http://schemas.openxmlformats.org/officeDocument/2006/relationships/customXml" Target="../ink/ink85.xml"/><Relationship Id="rId62" Type="http://schemas.openxmlformats.org/officeDocument/2006/relationships/image" Target="../media/image87.png"/><Relationship Id="rId83" Type="http://schemas.openxmlformats.org/officeDocument/2006/relationships/customXml" Target="../ink/ink106.xml"/><Relationship Id="rId88" Type="http://schemas.openxmlformats.org/officeDocument/2006/relationships/image" Target="../media/image100.png"/><Relationship Id="rId111" Type="http://schemas.openxmlformats.org/officeDocument/2006/relationships/customXml" Target="../ink/ink120.xml"/><Relationship Id="rId132" Type="http://schemas.openxmlformats.org/officeDocument/2006/relationships/image" Target="../media/image122.png"/><Relationship Id="rId153" Type="http://schemas.openxmlformats.org/officeDocument/2006/relationships/customXml" Target="../ink/ink141.xml"/><Relationship Id="rId15" Type="http://schemas.openxmlformats.org/officeDocument/2006/relationships/customXml" Target="../ink/ink72.xml"/><Relationship Id="rId36" Type="http://schemas.openxmlformats.org/officeDocument/2006/relationships/image" Target="../media/image74.png"/><Relationship Id="rId57" Type="http://schemas.openxmlformats.org/officeDocument/2006/relationships/customXml" Target="../ink/ink93.xml"/><Relationship Id="rId106" Type="http://schemas.openxmlformats.org/officeDocument/2006/relationships/image" Target="../media/image109.png"/><Relationship Id="rId127" Type="http://schemas.openxmlformats.org/officeDocument/2006/relationships/customXml" Target="../ink/ink128.xml"/><Relationship Id="rId10" Type="http://schemas.openxmlformats.org/officeDocument/2006/relationships/image" Target="../media/image24.png"/><Relationship Id="rId31" Type="http://schemas.openxmlformats.org/officeDocument/2006/relationships/customXml" Target="../ink/ink80.xml"/><Relationship Id="rId52" Type="http://schemas.openxmlformats.org/officeDocument/2006/relationships/image" Target="../media/image82.png"/><Relationship Id="rId73" Type="http://schemas.openxmlformats.org/officeDocument/2006/relationships/customXml" Target="../ink/ink101.xml"/><Relationship Id="rId78" Type="http://schemas.openxmlformats.org/officeDocument/2006/relationships/image" Target="../media/image95.png"/><Relationship Id="rId94" Type="http://schemas.openxmlformats.org/officeDocument/2006/relationships/image" Target="../media/image103.png"/><Relationship Id="rId99" Type="http://schemas.openxmlformats.org/officeDocument/2006/relationships/customXml" Target="../ink/ink114.xml"/><Relationship Id="rId101" Type="http://schemas.openxmlformats.org/officeDocument/2006/relationships/customXml" Target="../ink/ink115.xml"/><Relationship Id="rId122" Type="http://schemas.openxmlformats.org/officeDocument/2006/relationships/image" Target="../media/image117.png"/><Relationship Id="rId143" Type="http://schemas.openxmlformats.org/officeDocument/2006/relationships/customXml" Target="../ink/ink136.xml"/><Relationship Id="rId148" Type="http://schemas.openxmlformats.org/officeDocument/2006/relationships/image" Target="../media/image130.png"/><Relationship Id="rId4" Type="http://schemas.openxmlformats.org/officeDocument/2006/relationships/image" Target="../media/image21.png"/><Relationship Id="rId9" Type="http://schemas.openxmlformats.org/officeDocument/2006/relationships/customXml" Target="../ink/ink69.xml"/><Relationship Id="rId26" Type="http://schemas.openxmlformats.org/officeDocument/2006/relationships/image" Target="../media/image69.png"/><Relationship Id="rId47" Type="http://schemas.openxmlformats.org/officeDocument/2006/relationships/customXml" Target="../ink/ink88.xml"/><Relationship Id="rId68" Type="http://schemas.openxmlformats.org/officeDocument/2006/relationships/image" Target="../media/image90.png"/><Relationship Id="rId89" Type="http://schemas.openxmlformats.org/officeDocument/2006/relationships/customXml" Target="../ink/ink109.xml"/><Relationship Id="rId112" Type="http://schemas.openxmlformats.org/officeDocument/2006/relationships/image" Target="../media/image112.png"/><Relationship Id="rId133" Type="http://schemas.openxmlformats.org/officeDocument/2006/relationships/customXml" Target="../ink/ink131.xml"/><Relationship Id="rId154" Type="http://schemas.openxmlformats.org/officeDocument/2006/relationships/image" Target="../media/image133.png"/><Relationship Id="rId16" Type="http://schemas.openxmlformats.org/officeDocument/2006/relationships/image" Target="../media/image27.png"/><Relationship Id="rId37" Type="http://schemas.openxmlformats.org/officeDocument/2006/relationships/customXml" Target="../ink/ink83.xml"/><Relationship Id="rId58" Type="http://schemas.openxmlformats.org/officeDocument/2006/relationships/image" Target="../media/image85.png"/><Relationship Id="rId79" Type="http://schemas.openxmlformats.org/officeDocument/2006/relationships/customXml" Target="../ink/ink104.xml"/><Relationship Id="rId102" Type="http://schemas.openxmlformats.org/officeDocument/2006/relationships/image" Target="../media/image107.png"/><Relationship Id="rId123" Type="http://schemas.openxmlformats.org/officeDocument/2006/relationships/customXml" Target="../ink/ink126.xml"/><Relationship Id="rId144" Type="http://schemas.openxmlformats.org/officeDocument/2006/relationships/image" Target="../media/image128.png"/><Relationship Id="rId90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0.xml"/><Relationship Id="rId21" Type="http://schemas.openxmlformats.org/officeDocument/2006/relationships/customXml" Target="../ink/ink152.xml"/><Relationship Id="rId42" Type="http://schemas.openxmlformats.org/officeDocument/2006/relationships/image" Target="../media/image144.png"/><Relationship Id="rId63" Type="http://schemas.openxmlformats.org/officeDocument/2006/relationships/customXml" Target="../ink/ink173.xml"/><Relationship Id="rId84" Type="http://schemas.openxmlformats.org/officeDocument/2006/relationships/image" Target="../media/image105.png"/><Relationship Id="rId138" Type="http://schemas.openxmlformats.org/officeDocument/2006/relationships/image" Target="../media/image190.png"/><Relationship Id="rId159" Type="http://schemas.openxmlformats.org/officeDocument/2006/relationships/customXml" Target="../ink/ink221.xml"/><Relationship Id="rId170" Type="http://schemas.openxmlformats.org/officeDocument/2006/relationships/image" Target="../media/image206.png"/><Relationship Id="rId191" Type="http://schemas.openxmlformats.org/officeDocument/2006/relationships/customXml" Target="../ink/ink237.xml"/><Relationship Id="rId205" Type="http://schemas.openxmlformats.org/officeDocument/2006/relationships/customXml" Target="../ink/ink244.xml"/><Relationship Id="rId107" Type="http://schemas.openxmlformats.org/officeDocument/2006/relationships/customXml" Target="../ink/ink195.xml"/><Relationship Id="rId11" Type="http://schemas.openxmlformats.org/officeDocument/2006/relationships/customXml" Target="../ink/ink147.xml"/><Relationship Id="rId32" Type="http://schemas.openxmlformats.org/officeDocument/2006/relationships/image" Target="../media/image139.png"/><Relationship Id="rId53" Type="http://schemas.openxmlformats.org/officeDocument/2006/relationships/customXml" Target="../ink/ink168.xml"/><Relationship Id="rId74" Type="http://schemas.openxmlformats.org/officeDocument/2006/relationships/image" Target="../media/image160.png"/><Relationship Id="rId128" Type="http://schemas.openxmlformats.org/officeDocument/2006/relationships/image" Target="../media/image185.png"/><Relationship Id="rId149" Type="http://schemas.openxmlformats.org/officeDocument/2006/relationships/customXml" Target="../ink/ink216.xml"/><Relationship Id="rId5" Type="http://schemas.openxmlformats.org/officeDocument/2006/relationships/customXml" Target="../ink/ink144.xml"/><Relationship Id="rId95" Type="http://schemas.openxmlformats.org/officeDocument/2006/relationships/customXml" Target="../ink/ink189.xml"/><Relationship Id="rId160" Type="http://schemas.openxmlformats.org/officeDocument/2006/relationships/image" Target="../media/image201.png"/><Relationship Id="rId181" Type="http://schemas.openxmlformats.org/officeDocument/2006/relationships/customXml" Target="../ink/ink232.xml"/><Relationship Id="rId216" Type="http://schemas.openxmlformats.org/officeDocument/2006/relationships/image" Target="../media/image229.png"/><Relationship Id="rId22" Type="http://schemas.openxmlformats.org/officeDocument/2006/relationships/image" Target="../media/image67.png"/><Relationship Id="rId43" Type="http://schemas.openxmlformats.org/officeDocument/2006/relationships/customXml" Target="../ink/ink163.xml"/><Relationship Id="rId64" Type="http://schemas.openxmlformats.org/officeDocument/2006/relationships/image" Target="../media/image155.png"/><Relationship Id="rId118" Type="http://schemas.openxmlformats.org/officeDocument/2006/relationships/image" Target="../media/image180.png"/><Relationship Id="rId139" Type="http://schemas.openxmlformats.org/officeDocument/2006/relationships/customXml" Target="../ink/ink211.xml"/><Relationship Id="rId85" Type="http://schemas.openxmlformats.org/officeDocument/2006/relationships/customXml" Target="../ink/ink184.xml"/><Relationship Id="rId150" Type="http://schemas.openxmlformats.org/officeDocument/2006/relationships/image" Target="../media/image196.png"/><Relationship Id="rId171" Type="http://schemas.openxmlformats.org/officeDocument/2006/relationships/customXml" Target="../ink/ink227.xml"/><Relationship Id="rId192" Type="http://schemas.openxmlformats.org/officeDocument/2006/relationships/image" Target="../media/image217.png"/><Relationship Id="rId206" Type="http://schemas.openxmlformats.org/officeDocument/2006/relationships/image" Target="../media/image224.png"/><Relationship Id="rId12" Type="http://schemas.openxmlformats.org/officeDocument/2006/relationships/image" Target="../media/image25.png"/><Relationship Id="rId33" Type="http://schemas.openxmlformats.org/officeDocument/2006/relationships/customXml" Target="../ink/ink158.xml"/><Relationship Id="rId108" Type="http://schemas.openxmlformats.org/officeDocument/2006/relationships/image" Target="../media/image175.png"/><Relationship Id="rId129" Type="http://schemas.openxmlformats.org/officeDocument/2006/relationships/customXml" Target="../ink/ink206.xml"/><Relationship Id="rId54" Type="http://schemas.openxmlformats.org/officeDocument/2006/relationships/image" Target="../media/image150.png"/><Relationship Id="rId75" Type="http://schemas.openxmlformats.org/officeDocument/2006/relationships/customXml" Target="../ink/ink179.xml"/><Relationship Id="rId96" Type="http://schemas.openxmlformats.org/officeDocument/2006/relationships/image" Target="../media/image169.png"/><Relationship Id="rId140" Type="http://schemas.openxmlformats.org/officeDocument/2006/relationships/image" Target="../media/image191.png"/><Relationship Id="rId161" Type="http://schemas.openxmlformats.org/officeDocument/2006/relationships/customXml" Target="../ink/ink222.xml"/><Relationship Id="rId182" Type="http://schemas.openxmlformats.org/officeDocument/2006/relationships/image" Target="../media/image212.png"/><Relationship Id="rId217" Type="http://schemas.openxmlformats.org/officeDocument/2006/relationships/customXml" Target="../ink/ink250.xml"/><Relationship Id="rId6" Type="http://schemas.openxmlformats.org/officeDocument/2006/relationships/image" Target="../media/image22.png"/><Relationship Id="rId23" Type="http://schemas.openxmlformats.org/officeDocument/2006/relationships/customXml" Target="../ink/ink153.xml"/><Relationship Id="rId119" Type="http://schemas.openxmlformats.org/officeDocument/2006/relationships/customXml" Target="../ink/ink201.xml"/><Relationship Id="rId44" Type="http://schemas.openxmlformats.org/officeDocument/2006/relationships/image" Target="../media/image145.png"/><Relationship Id="rId65" Type="http://schemas.openxmlformats.org/officeDocument/2006/relationships/customXml" Target="../ink/ink174.xml"/><Relationship Id="rId86" Type="http://schemas.openxmlformats.org/officeDocument/2006/relationships/image" Target="../media/image165.png"/><Relationship Id="rId130" Type="http://schemas.openxmlformats.org/officeDocument/2006/relationships/image" Target="../media/image186.png"/><Relationship Id="rId151" Type="http://schemas.openxmlformats.org/officeDocument/2006/relationships/customXml" Target="../ink/ink217.xml"/><Relationship Id="rId172" Type="http://schemas.openxmlformats.org/officeDocument/2006/relationships/image" Target="../media/image207.png"/><Relationship Id="rId193" Type="http://schemas.openxmlformats.org/officeDocument/2006/relationships/customXml" Target="../ink/ink238.xml"/><Relationship Id="rId207" Type="http://schemas.openxmlformats.org/officeDocument/2006/relationships/customXml" Target="../ink/ink245.xml"/><Relationship Id="rId13" Type="http://schemas.openxmlformats.org/officeDocument/2006/relationships/customXml" Target="../ink/ink148.xml"/><Relationship Id="rId109" Type="http://schemas.openxmlformats.org/officeDocument/2006/relationships/customXml" Target="../ink/ink196.xml"/><Relationship Id="rId34" Type="http://schemas.openxmlformats.org/officeDocument/2006/relationships/image" Target="../media/image140.png"/><Relationship Id="rId55" Type="http://schemas.openxmlformats.org/officeDocument/2006/relationships/customXml" Target="../ink/ink169.xml"/><Relationship Id="rId76" Type="http://schemas.openxmlformats.org/officeDocument/2006/relationships/image" Target="../media/image161.png"/><Relationship Id="rId97" Type="http://schemas.openxmlformats.org/officeDocument/2006/relationships/customXml" Target="../ink/ink190.xml"/><Relationship Id="rId120" Type="http://schemas.openxmlformats.org/officeDocument/2006/relationships/image" Target="../media/image181.png"/><Relationship Id="rId141" Type="http://schemas.openxmlformats.org/officeDocument/2006/relationships/customXml" Target="../ink/ink212.xml"/><Relationship Id="rId7" Type="http://schemas.openxmlformats.org/officeDocument/2006/relationships/customXml" Target="../ink/ink145.xml"/><Relationship Id="rId162" Type="http://schemas.openxmlformats.org/officeDocument/2006/relationships/image" Target="../media/image202.png"/><Relationship Id="rId183" Type="http://schemas.openxmlformats.org/officeDocument/2006/relationships/customXml" Target="../ink/ink233.xml"/><Relationship Id="rId218" Type="http://schemas.openxmlformats.org/officeDocument/2006/relationships/image" Target="../media/image230.png"/><Relationship Id="rId24" Type="http://schemas.openxmlformats.org/officeDocument/2006/relationships/image" Target="../media/image135.png"/><Relationship Id="rId45" Type="http://schemas.openxmlformats.org/officeDocument/2006/relationships/customXml" Target="../ink/ink164.xml"/><Relationship Id="rId66" Type="http://schemas.openxmlformats.org/officeDocument/2006/relationships/image" Target="../media/image156.png"/><Relationship Id="rId87" Type="http://schemas.openxmlformats.org/officeDocument/2006/relationships/customXml" Target="../ink/ink185.xml"/><Relationship Id="rId110" Type="http://schemas.openxmlformats.org/officeDocument/2006/relationships/image" Target="../media/image176.png"/><Relationship Id="rId131" Type="http://schemas.openxmlformats.org/officeDocument/2006/relationships/customXml" Target="../ink/ink207.xml"/><Relationship Id="rId152" Type="http://schemas.openxmlformats.org/officeDocument/2006/relationships/image" Target="../media/image197.png"/><Relationship Id="rId173" Type="http://schemas.openxmlformats.org/officeDocument/2006/relationships/customXml" Target="../ink/ink228.xml"/><Relationship Id="rId194" Type="http://schemas.openxmlformats.org/officeDocument/2006/relationships/image" Target="../media/image218.png"/><Relationship Id="rId208" Type="http://schemas.openxmlformats.org/officeDocument/2006/relationships/image" Target="../media/image225.png"/><Relationship Id="rId14" Type="http://schemas.openxmlformats.org/officeDocument/2006/relationships/image" Target="../media/image26.png"/><Relationship Id="rId30" Type="http://schemas.openxmlformats.org/officeDocument/2006/relationships/image" Target="../media/image138.png"/><Relationship Id="rId35" Type="http://schemas.openxmlformats.org/officeDocument/2006/relationships/customXml" Target="../ink/ink159.xml"/><Relationship Id="rId56" Type="http://schemas.openxmlformats.org/officeDocument/2006/relationships/image" Target="../media/image151.png"/><Relationship Id="rId77" Type="http://schemas.openxmlformats.org/officeDocument/2006/relationships/customXml" Target="../ink/ink180.xml"/><Relationship Id="rId100" Type="http://schemas.openxmlformats.org/officeDocument/2006/relationships/image" Target="../media/image171.png"/><Relationship Id="rId105" Type="http://schemas.openxmlformats.org/officeDocument/2006/relationships/customXml" Target="../ink/ink194.xml"/><Relationship Id="rId126" Type="http://schemas.openxmlformats.org/officeDocument/2006/relationships/image" Target="../media/image184.png"/><Relationship Id="rId147" Type="http://schemas.openxmlformats.org/officeDocument/2006/relationships/customXml" Target="../ink/ink215.xml"/><Relationship Id="rId168" Type="http://schemas.openxmlformats.org/officeDocument/2006/relationships/image" Target="../media/image205.png"/><Relationship Id="rId8" Type="http://schemas.openxmlformats.org/officeDocument/2006/relationships/image" Target="../media/image23.png"/><Relationship Id="rId51" Type="http://schemas.openxmlformats.org/officeDocument/2006/relationships/customXml" Target="../ink/ink167.xml"/><Relationship Id="rId72" Type="http://schemas.openxmlformats.org/officeDocument/2006/relationships/image" Target="../media/image159.png"/><Relationship Id="rId93" Type="http://schemas.openxmlformats.org/officeDocument/2006/relationships/customXml" Target="../ink/ink188.xml"/><Relationship Id="rId98" Type="http://schemas.openxmlformats.org/officeDocument/2006/relationships/image" Target="../media/image170.png"/><Relationship Id="rId121" Type="http://schemas.openxmlformats.org/officeDocument/2006/relationships/customXml" Target="../ink/ink202.xml"/><Relationship Id="rId142" Type="http://schemas.openxmlformats.org/officeDocument/2006/relationships/image" Target="../media/image192.png"/><Relationship Id="rId163" Type="http://schemas.openxmlformats.org/officeDocument/2006/relationships/customXml" Target="../ink/ink223.xml"/><Relationship Id="rId184" Type="http://schemas.openxmlformats.org/officeDocument/2006/relationships/image" Target="../media/image213.png"/><Relationship Id="rId189" Type="http://schemas.openxmlformats.org/officeDocument/2006/relationships/customXml" Target="../ink/ink236.xml"/><Relationship Id="rId219" Type="http://schemas.openxmlformats.org/officeDocument/2006/relationships/customXml" Target="../ink/ink251.xml"/><Relationship Id="rId3" Type="http://schemas.openxmlformats.org/officeDocument/2006/relationships/customXml" Target="../ink/ink143.xml"/><Relationship Id="rId214" Type="http://schemas.openxmlformats.org/officeDocument/2006/relationships/image" Target="../media/image228.png"/><Relationship Id="rId25" Type="http://schemas.openxmlformats.org/officeDocument/2006/relationships/customXml" Target="../ink/ink154.xml"/><Relationship Id="rId46" Type="http://schemas.openxmlformats.org/officeDocument/2006/relationships/image" Target="../media/image146.png"/><Relationship Id="rId67" Type="http://schemas.openxmlformats.org/officeDocument/2006/relationships/customXml" Target="../ink/ink175.xml"/><Relationship Id="rId116" Type="http://schemas.openxmlformats.org/officeDocument/2006/relationships/image" Target="../media/image179.png"/><Relationship Id="rId137" Type="http://schemas.openxmlformats.org/officeDocument/2006/relationships/customXml" Target="../ink/ink210.xml"/><Relationship Id="rId158" Type="http://schemas.openxmlformats.org/officeDocument/2006/relationships/image" Target="../media/image200.png"/><Relationship Id="rId20" Type="http://schemas.openxmlformats.org/officeDocument/2006/relationships/image" Target="../media/image29.png"/><Relationship Id="rId41" Type="http://schemas.openxmlformats.org/officeDocument/2006/relationships/customXml" Target="../ink/ink162.xml"/><Relationship Id="rId62" Type="http://schemas.openxmlformats.org/officeDocument/2006/relationships/image" Target="../media/image154.png"/><Relationship Id="rId83" Type="http://schemas.openxmlformats.org/officeDocument/2006/relationships/customXml" Target="../ink/ink183.xml"/><Relationship Id="rId88" Type="http://schemas.openxmlformats.org/officeDocument/2006/relationships/image" Target="../media/image166.png"/><Relationship Id="rId111" Type="http://schemas.openxmlformats.org/officeDocument/2006/relationships/customXml" Target="../ink/ink197.xml"/><Relationship Id="rId132" Type="http://schemas.openxmlformats.org/officeDocument/2006/relationships/image" Target="../media/image187.png"/><Relationship Id="rId153" Type="http://schemas.openxmlformats.org/officeDocument/2006/relationships/customXml" Target="../ink/ink218.xml"/><Relationship Id="rId174" Type="http://schemas.openxmlformats.org/officeDocument/2006/relationships/image" Target="../media/image208.png"/><Relationship Id="rId179" Type="http://schemas.openxmlformats.org/officeDocument/2006/relationships/customXml" Target="../ink/ink231.xml"/><Relationship Id="rId195" Type="http://schemas.openxmlformats.org/officeDocument/2006/relationships/customXml" Target="../ink/ink239.xml"/><Relationship Id="rId209" Type="http://schemas.openxmlformats.org/officeDocument/2006/relationships/customXml" Target="../ink/ink246.xml"/><Relationship Id="rId190" Type="http://schemas.openxmlformats.org/officeDocument/2006/relationships/image" Target="../media/image216.png"/><Relationship Id="rId204" Type="http://schemas.openxmlformats.org/officeDocument/2006/relationships/image" Target="../media/image223.png"/><Relationship Id="rId220" Type="http://schemas.openxmlformats.org/officeDocument/2006/relationships/image" Target="../media/image231.png"/><Relationship Id="rId15" Type="http://schemas.openxmlformats.org/officeDocument/2006/relationships/customXml" Target="../ink/ink149.xml"/><Relationship Id="rId36" Type="http://schemas.openxmlformats.org/officeDocument/2006/relationships/image" Target="../media/image141.png"/><Relationship Id="rId57" Type="http://schemas.openxmlformats.org/officeDocument/2006/relationships/customXml" Target="../ink/ink170.xml"/><Relationship Id="rId106" Type="http://schemas.openxmlformats.org/officeDocument/2006/relationships/image" Target="../media/image174.png"/><Relationship Id="rId127" Type="http://schemas.openxmlformats.org/officeDocument/2006/relationships/customXml" Target="../ink/ink205.xml"/><Relationship Id="rId10" Type="http://schemas.openxmlformats.org/officeDocument/2006/relationships/image" Target="../media/image24.png"/><Relationship Id="rId31" Type="http://schemas.openxmlformats.org/officeDocument/2006/relationships/customXml" Target="../ink/ink157.xml"/><Relationship Id="rId52" Type="http://schemas.openxmlformats.org/officeDocument/2006/relationships/image" Target="../media/image149.png"/><Relationship Id="rId73" Type="http://schemas.openxmlformats.org/officeDocument/2006/relationships/customXml" Target="../ink/ink178.xml"/><Relationship Id="rId78" Type="http://schemas.openxmlformats.org/officeDocument/2006/relationships/image" Target="../media/image162.png"/><Relationship Id="rId94" Type="http://schemas.openxmlformats.org/officeDocument/2006/relationships/image" Target="../media/image168.png"/><Relationship Id="rId99" Type="http://schemas.openxmlformats.org/officeDocument/2006/relationships/customXml" Target="../ink/ink191.xml"/><Relationship Id="rId101" Type="http://schemas.openxmlformats.org/officeDocument/2006/relationships/customXml" Target="../ink/ink192.xml"/><Relationship Id="rId122" Type="http://schemas.openxmlformats.org/officeDocument/2006/relationships/image" Target="../media/image182.png"/><Relationship Id="rId143" Type="http://schemas.openxmlformats.org/officeDocument/2006/relationships/customXml" Target="../ink/ink213.xml"/><Relationship Id="rId148" Type="http://schemas.openxmlformats.org/officeDocument/2006/relationships/image" Target="../media/image195.png"/><Relationship Id="rId164" Type="http://schemas.openxmlformats.org/officeDocument/2006/relationships/image" Target="../media/image203.png"/><Relationship Id="rId169" Type="http://schemas.openxmlformats.org/officeDocument/2006/relationships/customXml" Target="../ink/ink226.xml"/><Relationship Id="rId185" Type="http://schemas.openxmlformats.org/officeDocument/2006/relationships/customXml" Target="../ink/ink234.xml"/><Relationship Id="rId4" Type="http://schemas.openxmlformats.org/officeDocument/2006/relationships/image" Target="../media/image21.png"/><Relationship Id="rId9" Type="http://schemas.openxmlformats.org/officeDocument/2006/relationships/customXml" Target="../ink/ink146.xml"/><Relationship Id="rId180" Type="http://schemas.openxmlformats.org/officeDocument/2006/relationships/image" Target="../media/image211.png"/><Relationship Id="rId210" Type="http://schemas.openxmlformats.org/officeDocument/2006/relationships/image" Target="../media/image226.png"/><Relationship Id="rId215" Type="http://schemas.openxmlformats.org/officeDocument/2006/relationships/customXml" Target="../ink/ink249.xml"/><Relationship Id="rId26" Type="http://schemas.openxmlformats.org/officeDocument/2006/relationships/image" Target="../media/image136.png"/><Relationship Id="rId47" Type="http://schemas.openxmlformats.org/officeDocument/2006/relationships/customXml" Target="../ink/ink165.xml"/><Relationship Id="rId68" Type="http://schemas.openxmlformats.org/officeDocument/2006/relationships/image" Target="../media/image157.png"/><Relationship Id="rId89" Type="http://schemas.openxmlformats.org/officeDocument/2006/relationships/customXml" Target="../ink/ink186.xml"/><Relationship Id="rId112" Type="http://schemas.openxmlformats.org/officeDocument/2006/relationships/image" Target="../media/image177.png"/><Relationship Id="rId133" Type="http://schemas.openxmlformats.org/officeDocument/2006/relationships/customXml" Target="../ink/ink208.xml"/><Relationship Id="rId154" Type="http://schemas.openxmlformats.org/officeDocument/2006/relationships/image" Target="../media/image198.png"/><Relationship Id="rId175" Type="http://schemas.openxmlformats.org/officeDocument/2006/relationships/customXml" Target="../ink/ink229.xml"/><Relationship Id="rId196" Type="http://schemas.openxmlformats.org/officeDocument/2006/relationships/image" Target="../media/image219.png"/><Relationship Id="rId200" Type="http://schemas.openxmlformats.org/officeDocument/2006/relationships/image" Target="../media/image221.png"/><Relationship Id="rId16" Type="http://schemas.openxmlformats.org/officeDocument/2006/relationships/image" Target="../media/image27.png"/><Relationship Id="rId37" Type="http://schemas.openxmlformats.org/officeDocument/2006/relationships/customXml" Target="../ink/ink160.xml"/><Relationship Id="rId58" Type="http://schemas.openxmlformats.org/officeDocument/2006/relationships/image" Target="../media/image152.png"/><Relationship Id="rId79" Type="http://schemas.openxmlformats.org/officeDocument/2006/relationships/customXml" Target="../ink/ink181.xml"/><Relationship Id="rId102" Type="http://schemas.openxmlformats.org/officeDocument/2006/relationships/image" Target="../media/image172.png"/><Relationship Id="rId123" Type="http://schemas.openxmlformats.org/officeDocument/2006/relationships/customXml" Target="../ink/ink203.xml"/><Relationship Id="rId144" Type="http://schemas.openxmlformats.org/officeDocument/2006/relationships/image" Target="../media/image193.png"/><Relationship Id="rId90" Type="http://schemas.openxmlformats.org/officeDocument/2006/relationships/image" Target="../media/image108.png"/><Relationship Id="rId165" Type="http://schemas.openxmlformats.org/officeDocument/2006/relationships/customXml" Target="../ink/ink224.xml"/><Relationship Id="rId186" Type="http://schemas.openxmlformats.org/officeDocument/2006/relationships/image" Target="../media/image214.png"/><Relationship Id="rId211" Type="http://schemas.openxmlformats.org/officeDocument/2006/relationships/customXml" Target="../ink/ink247.xml"/><Relationship Id="rId27" Type="http://schemas.openxmlformats.org/officeDocument/2006/relationships/customXml" Target="../ink/ink155.xml"/><Relationship Id="rId48" Type="http://schemas.openxmlformats.org/officeDocument/2006/relationships/image" Target="../media/image147.png"/><Relationship Id="rId69" Type="http://schemas.openxmlformats.org/officeDocument/2006/relationships/customXml" Target="../ink/ink176.xml"/><Relationship Id="rId113" Type="http://schemas.openxmlformats.org/officeDocument/2006/relationships/customXml" Target="../ink/ink198.xml"/><Relationship Id="rId134" Type="http://schemas.openxmlformats.org/officeDocument/2006/relationships/image" Target="../media/image188.png"/><Relationship Id="rId80" Type="http://schemas.openxmlformats.org/officeDocument/2006/relationships/image" Target="../media/image163.png"/><Relationship Id="rId155" Type="http://schemas.openxmlformats.org/officeDocument/2006/relationships/customXml" Target="../ink/ink219.xml"/><Relationship Id="rId176" Type="http://schemas.openxmlformats.org/officeDocument/2006/relationships/image" Target="../media/image209.png"/><Relationship Id="rId197" Type="http://schemas.openxmlformats.org/officeDocument/2006/relationships/customXml" Target="../ink/ink240.xml"/><Relationship Id="rId201" Type="http://schemas.openxmlformats.org/officeDocument/2006/relationships/customXml" Target="../ink/ink242.xml"/><Relationship Id="rId17" Type="http://schemas.openxmlformats.org/officeDocument/2006/relationships/customXml" Target="../ink/ink150.xml"/><Relationship Id="rId38" Type="http://schemas.openxmlformats.org/officeDocument/2006/relationships/image" Target="../media/image142.png"/><Relationship Id="rId59" Type="http://schemas.openxmlformats.org/officeDocument/2006/relationships/customXml" Target="../ink/ink171.xml"/><Relationship Id="rId103" Type="http://schemas.openxmlformats.org/officeDocument/2006/relationships/customXml" Target="../ink/ink193.xml"/><Relationship Id="rId124" Type="http://schemas.openxmlformats.org/officeDocument/2006/relationships/image" Target="../media/image183.png"/><Relationship Id="rId70" Type="http://schemas.openxmlformats.org/officeDocument/2006/relationships/image" Target="../media/image158.png"/><Relationship Id="rId91" Type="http://schemas.openxmlformats.org/officeDocument/2006/relationships/customXml" Target="../ink/ink187.xml"/><Relationship Id="rId145" Type="http://schemas.openxmlformats.org/officeDocument/2006/relationships/customXml" Target="../ink/ink214.xml"/><Relationship Id="rId166" Type="http://schemas.openxmlformats.org/officeDocument/2006/relationships/image" Target="../media/image204.png"/><Relationship Id="rId187" Type="http://schemas.openxmlformats.org/officeDocument/2006/relationships/customXml" Target="../ink/ink235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227.png"/><Relationship Id="rId28" Type="http://schemas.openxmlformats.org/officeDocument/2006/relationships/image" Target="../media/image137.png"/><Relationship Id="rId49" Type="http://schemas.openxmlformats.org/officeDocument/2006/relationships/customXml" Target="../ink/ink166.xml"/><Relationship Id="rId114" Type="http://schemas.openxmlformats.org/officeDocument/2006/relationships/image" Target="../media/image178.png"/><Relationship Id="rId60" Type="http://schemas.openxmlformats.org/officeDocument/2006/relationships/image" Target="../media/image153.png"/><Relationship Id="rId81" Type="http://schemas.openxmlformats.org/officeDocument/2006/relationships/customXml" Target="../ink/ink182.xml"/><Relationship Id="rId135" Type="http://schemas.openxmlformats.org/officeDocument/2006/relationships/customXml" Target="../ink/ink209.xml"/><Relationship Id="rId156" Type="http://schemas.openxmlformats.org/officeDocument/2006/relationships/image" Target="../media/image199.png"/><Relationship Id="rId177" Type="http://schemas.openxmlformats.org/officeDocument/2006/relationships/customXml" Target="../ink/ink230.xml"/><Relationship Id="rId198" Type="http://schemas.openxmlformats.org/officeDocument/2006/relationships/image" Target="../media/image220.png"/><Relationship Id="rId202" Type="http://schemas.openxmlformats.org/officeDocument/2006/relationships/image" Target="../media/image222.png"/><Relationship Id="rId18" Type="http://schemas.openxmlformats.org/officeDocument/2006/relationships/image" Target="../media/image28.png"/><Relationship Id="rId39" Type="http://schemas.openxmlformats.org/officeDocument/2006/relationships/customXml" Target="../ink/ink161.xml"/><Relationship Id="rId50" Type="http://schemas.openxmlformats.org/officeDocument/2006/relationships/image" Target="../media/image148.png"/><Relationship Id="rId104" Type="http://schemas.openxmlformats.org/officeDocument/2006/relationships/image" Target="../media/image173.png"/><Relationship Id="rId125" Type="http://schemas.openxmlformats.org/officeDocument/2006/relationships/customXml" Target="../ink/ink204.xml"/><Relationship Id="rId146" Type="http://schemas.openxmlformats.org/officeDocument/2006/relationships/image" Target="../media/image194.png"/><Relationship Id="rId167" Type="http://schemas.openxmlformats.org/officeDocument/2006/relationships/customXml" Target="../ink/ink225.xml"/><Relationship Id="rId188" Type="http://schemas.openxmlformats.org/officeDocument/2006/relationships/image" Target="../media/image215.png"/><Relationship Id="rId71" Type="http://schemas.openxmlformats.org/officeDocument/2006/relationships/customXml" Target="../ink/ink177.xml"/><Relationship Id="rId92" Type="http://schemas.openxmlformats.org/officeDocument/2006/relationships/image" Target="../media/image167.png"/><Relationship Id="rId213" Type="http://schemas.openxmlformats.org/officeDocument/2006/relationships/customXml" Target="../ink/ink248.xml"/><Relationship Id="rId2" Type="http://schemas.openxmlformats.org/officeDocument/2006/relationships/image" Target="../media/image1.png"/><Relationship Id="rId29" Type="http://schemas.openxmlformats.org/officeDocument/2006/relationships/customXml" Target="../ink/ink156.xml"/><Relationship Id="rId40" Type="http://schemas.openxmlformats.org/officeDocument/2006/relationships/image" Target="../media/image143.png"/><Relationship Id="rId115" Type="http://schemas.openxmlformats.org/officeDocument/2006/relationships/customXml" Target="../ink/ink199.xml"/><Relationship Id="rId136" Type="http://schemas.openxmlformats.org/officeDocument/2006/relationships/image" Target="../media/image189.png"/><Relationship Id="rId157" Type="http://schemas.openxmlformats.org/officeDocument/2006/relationships/customXml" Target="../ink/ink220.xml"/><Relationship Id="rId178" Type="http://schemas.openxmlformats.org/officeDocument/2006/relationships/image" Target="../media/image210.png"/><Relationship Id="rId61" Type="http://schemas.openxmlformats.org/officeDocument/2006/relationships/customXml" Target="../ink/ink172.xml"/><Relationship Id="rId82" Type="http://schemas.openxmlformats.org/officeDocument/2006/relationships/image" Target="../media/image164.png"/><Relationship Id="rId199" Type="http://schemas.openxmlformats.org/officeDocument/2006/relationships/customXml" Target="../ink/ink241.xml"/><Relationship Id="rId203" Type="http://schemas.openxmlformats.org/officeDocument/2006/relationships/customXml" Target="../ink/ink243.xml"/><Relationship Id="rId19" Type="http://schemas.openxmlformats.org/officeDocument/2006/relationships/customXml" Target="../ink/ink15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9.xml"/><Relationship Id="rId21" Type="http://schemas.openxmlformats.org/officeDocument/2006/relationships/customXml" Target="../ink/ink261.xml"/><Relationship Id="rId42" Type="http://schemas.openxmlformats.org/officeDocument/2006/relationships/image" Target="../media/image144.png"/><Relationship Id="rId63" Type="http://schemas.openxmlformats.org/officeDocument/2006/relationships/customXml" Target="../ink/ink282.xml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159" Type="http://schemas.openxmlformats.org/officeDocument/2006/relationships/customXml" Target="../ink/ink330.xml"/><Relationship Id="rId170" Type="http://schemas.openxmlformats.org/officeDocument/2006/relationships/image" Target="../media/image267.png"/><Relationship Id="rId191" Type="http://schemas.openxmlformats.org/officeDocument/2006/relationships/customXml" Target="../ink/ink346.xml"/><Relationship Id="rId205" Type="http://schemas.openxmlformats.org/officeDocument/2006/relationships/customXml" Target="../ink/ink353.xml"/><Relationship Id="rId226" Type="http://schemas.openxmlformats.org/officeDocument/2006/relationships/image" Target="../media/image294.png"/><Relationship Id="rId247" Type="http://schemas.openxmlformats.org/officeDocument/2006/relationships/customXml" Target="../ink/ink374.xml"/><Relationship Id="rId107" Type="http://schemas.openxmlformats.org/officeDocument/2006/relationships/customXml" Target="../ink/ink304.xml"/><Relationship Id="rId11" Type="http://schemas.openxmlformats.org/officeDocument/2006/relationships/customXml" Target="../ink/ink256.xml"/><Relationship Id="rId32" Type="http://schemas.openxmlformats.org/officeDocument/2006/relationships/image" Target="../media/image139.png"/><Relationship Id="rId53" Type="http://schemas.openxmlformats.org/officeDocument/2006/relationships/customXml" Target="../ink/ink277.xml"/><Relationship Id="rId74" Type="http://schemas.openxmlformats.org/officeDocument/2006/relationships/image" Target="../media/image160.png"/><Relationship Id="rId128" Type="http://schemas.openxmlformats.org/officeDocument/2006/relationships/image" Target="../media/image246.png"/><Relationship Id="rId149" Type="http://schemas.openxmlformats.org/officeDocument/2006/relationships/customXml" Target="../ink/ink325.xml"/><Relationship Id="rId5" Type="http://schemas.openxmlformats.org/officeDocument/2006/relationships/customXml" Target="../ink/ink253.xml"/><Relationship Id="rId95" Type="http://schemas.openxmlformats.org/officeDocument/2006/relationships/customXml" Target="../ink/ink298.xml"/><Relationship Id="rId160" Type="http://schemas.openxmlformats.org/officeDocument/2006/relationships/image" Target="../media/image262.png"/><Relationship Id="rId181" Type="http://schemas.openxmlformats.org/officeDocument/2006/relationships/customXml" Target="../ink/ink341.xml"/><Relationship Id="rId216" Type="http://schemas.openxmlformats.org/officeDocument/2006/relationships/image" Target="../media/image289.png"/><Relationship Id="rId237" Type="http://schemas.openxmlformats.org/officeDocument/2006/relationships/customXml" Target="../ink/ink369.xml"/><Relationship Id="rId22" Type="http://schemas.openxmlformats.org/officeDocument/2006/relationships/image" Target="../media/image67.png"/><Relationship Id="rId43" Type="http://schemas.openxmlformats.org/officeDocument/2006/relationships/customXml" Target="../ink/ink272.xml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139" Type="http://schemas.openxmlformats.org/officeDocument/2006/relationships/customXml" Target="../ink/ink320.xml"/><Relationship Id="rId85" Type="http://schemas.openxmlformats.org/officeDocument/2006/relationships/customXml" Target="../ink/ink293.xml"/><Relationship Id="rId150" Type="http://schemas.openxmlformats.org/officeDocument/2006/relationships/image" Target="../media/image257.png"/><Relationship Id="rId171" Type="http://schemas.openxmlformats.org/officeDocument/2006/relationships/customXml" Target="../ink/ink336.xml"/><Relationship Id="rId192" Type="http://schemas.openxmlformats.org/officeDocument/2006/relationships/image" Target="../media/image277.png"/><Relationship Id="rId206" Type="http://schemas.openxmlformats.org/officeDocument/2006/relationships/image" Target="../media/image284.png"/><Relationship Id="rId227" Type="http://schemas.openxmlformats.org/officeDocument/2006/relationships/customXml" Target="../ink/ink364.xml"/><Relationship Id="rId248" Type="http://schemas.openxmlformats.org/officeDocument/2006/relationships/image" Target="../media/image305.png"/><Relationship Id="rId12" Type="http://schemas.openxmlformats.org/officeDocument/2006/relationships/image" Target="../media/image25.png"/><Relationship Id="rId33" Type="http://schemas.openxmlformats.org/officeDocument/2006/relationships/customXml" Target="../ink/ink267.xml"/><Relationship Id="rId108" Type="http://schemas.openxmlformats.org/officeDocument/2006/relationships/image" Target="../media/image236.png"/><Relationship Id="rId129" Type="http://schemas.openxmlformats.org/officeDocument/2006/relationships/customXml" Target="../ink/ink315.xml"/><Relationship Id="rId54" Type="http://schemas.openxmlformats.org/officeDocument/2006/relationships/image" Target="../media/image150.png"/><Relationship Id="rId75" Type="http://schemas.openxmlformats.org/officeDocument/2006/relationships/customXml" Target="../ink/ink288.xml"/><Relationship Id="rId96" Type="http://schemas.openxmlformats.org/officeDocument/2006/relationships/image" Target="../media/image169.png"/><Relationship Id="rId140" Type="http://schemas.openxmlformats.org/officeDocument/2006/relationships/image" Target="../media/image252.png"/><Relationship Id="rId161" Type="http://schemas.openxmlformats.org/officeDocument/2006/relationships/customXml" Target="../ink/ink331.xml"/><Relationship Id="rId182" Type="http://schemas.openxmlformats.org/officeDocument/2006/relationships/image" Target="../media/image229.png"/><Relationship Id="rId217" Type="http://schemas.openxmlformats.org/officeDocument/2006/relationships/customXml" Target="../ink/ink359.xml"/><Relationship Id="rId6" Type="http://schemas.openxmlformats.org/officeDocument/2006/relationships/image" Target="../media/image22.png"/><Relationship Id="rId238" Type="http://schemas.openxmlformats.org/officeDocument/2006/relationships/image" Target="../media/image300.png"/><Relationship Id="rId23" Type="http://schemas.openxmlformats.org/officeDocument/2006/relationships/customXml" Target="../ink/ink262.xml"/><Relationship Id="rId119" Type="http://schemas.openxmlformats.org/officeDocument/2006/relationships/customXml" Target="../ink/ink310.xml"/><Relationship Id="rId44" Type="http://schemas.openxmlformats.org/officeDocument/2006/relationships/image" Target="../media/image145.png"/><Relationship Id="rId65" Type="http://schemas.openxmlformats.org/officeDocument/2006/relationships/customXml" Target="../ink/ink283.xml"/><Relationship Id="rId86" Type="http://schemas.openxmlformats.org/officeDocument/2006/relationships/image" Target="../media/image165.png"/><Relationship Id="rId130" Type="http://schemas.openxmlformats.org/officeDocument/2006/relationships/image" Target="../media/image247.png"/><Relationship Id="rId151" Type="http://schemas.openxmlformats.org/officeDocument/2006/relationships/customXml" Target="../ink/ink326.xml"/><Relationship Id="rId172" Type="http://schemas.openxmlformats.org/officeDocument/2006/relationships/image" Target="../media/image268.png"/><Relationship Id="rId193" Type="http://schemas.openxmlformats.org/officeDocument/2006/relationships/customXml" Target="../ink/ink347.xml"/><Relationship Id="rId207" Type="http://schemas.openxmlformats.org/officeDocument/2006/relationships/customXml" Target="../ink/ink354.xml"/><Relationship Id="rId228" Type="http://schemas.openxmlformats.org/officeDocument/2006/relationships/image" Target="../media/image295.png"/><Relationship Id="rId249" Type="http://schemas.openxmlformats.org/officeDocument/2006/relationships/customXml" Target="../ink/ink375.xml"/><Relationship Id="rId13" Type="http://schemas.openxmlformats.org/officeDocument/2006/relationships/customXml" Target="../ink/ink257.xml"/><Relationship Id="rId109" Type="http://schemas.openxmlformats.org/officeDocument/2006/relationships/customXml" Target="../ink/ink305.xml"/><Relationship Id="rId34" Type="http://schemas.openxmlformats.org/officeDocument/2006/relationships/image" Target="../media/image140.png"/><Relationship Id="rId55" Type="http://schemas.openxmlformats.org/officeDocument/2006/relationships/customXml" Target="../ink/ink278.xml"/><Relationship Id="rId76" Type="http://schemas.openxmlformats.org/officeDocument/2006/relationships/image" Target="../media/image161.png"/><Relationship Id="rId97" Type="http://schemas.openxmlformats.org/officeDocument/2006/relationships/customXml" Target="../ink/ink299.xml"/><Relationship Id="rId120" Type="http://schemas.openxmlformats.org/officeDocument/2006/relationships/image" Target="../media/image242.png"/><Relationship Id="rId141" Type="http://schemas.openxmlformats.org/officeDocument/2006/relationships/customXml" Target="../ink/ink321.xml"/><Relationship Id="rId7" Type="http://schemas.openxmlformats.org/officeDocument/2006/relationships/customXml" Target="../ink/ink254.xml"/><Relationship Id="rId162" Type="http://schemas.openxmlformats.org/officeDocument/2006/relationships/image" Target="../media/image263.png"/><Relationship Id="rId183" Type="http://schemas.openxmlformats.org/officeDocument/2006/relationships/customXml" Target="../ink/ink342.xml"/><Relationship Id="rId218" Type="http://schemas.openxmlformats.org/officeDocument/2006/relationships/image" Target="../media/image290.png"/><Relationship Id="rId239" Type="http://schemas.openxmlformats.org/officeDocument/2006/relationships/customXml" Target="../ink/ink370.xml"/><Relationship Id="rId250" Type="http://schemas.openxmlformats.org/officeDocument/2006/relationships/image" Target="../media/image306.png"/><Relationship Id="rId24" Type="http://schemas.openxmlformats.org/officeDocument/2006/relationships/image" Target="../media/image135.png"/><Relationship Id="rId45" Type="http://schemas.openxmlformats.org/officeDocument/2006/relationships/customXml" Target="../ink/ink273.xml"/><Relationship Id="rId66" Type="http://schemas.openxmlformats.org/officeDocument/2006/relationships/image" Target="../media/image156.png"/><Relationship Id="rId87" Type="http://schemas.openxmlformats.org/officeDocument/2006/relationships/customXml" Target="../ink/ink294.xml"/><Relationship Id="rId110" Type="http://schemas.openxmlformats.org/officeDocument/2006/relationships/image" Target="../media/image237.png"/><Relationship Id="rId131" Type="http://schemas.openxmlformats.org/officeDocument/2006/relationships/customXml" Target="../ink/ink316.xml"/><Relationship Id="rId152" Type="http://schemas.openxmlformats.org/officeDocument/2006/relationships/image" Target="../media/image258.png"/><Relationship Id="rId173" Type="http://schemas.openxmlformats.org/officeDocument/2006/relationships/customXml" Target="../ink/ink337.xml"/><Relationship Id="rId194" Type="http://schemas.openxmlformats.org/officeDocument/2006/relationships/image" Target="../media/image278.png"/><Relationship Id="rId208" Type="http://schemas.openxmlformats.org/officeDocument/2006/relationships/image" Target="../media/image285.png"/><Relationship Id="rId229" Type="http://schemas.openxmlformats.org/officeDocument/2006/relationships/customXml" Target="../ink/ink365.xml"/><Relationship Id="rId240" Type="http://schemas.openxmlformats.org/officeDocument/2006/relationships/image" Target="../media/image301.png"/><Relationship Id="rId14" Type="http://schemas.openxmlformats.org/officeDocument/2006/relationships/image" Target="../media/image26.png"/><Relationship Id="rId35" Type="http://schemas.openxmlformats.org/officeDocument/2006/relationships/customXml" Target="../ink/ink268.xml"/><Relationship Id="rId56" Type="http://schemas.openxmlformats.org/officeDocument/2006/relationships/image" Target="../media/image151.png"/><Relationship Id="rId77" Type="http://schemas.openxmlformats.org/officeDocument/2006/relationships/customXml" Target="../ink/ink289.xml"/><Relationship Id="rId100" Type="http://schemas.openxmlformats.org/officeDocument/2006/relationships/image" Target="../media/image232.png"/><Relationship Id="rId8" Type="http://schemas.openxmlformats.org/officeDocument/2006/relationships/image" Target="../media/image23.png"/><Relationship Id="rId98" Type="http://schemas.openxmlformats.org/officeDocument/2006/relationships/image" Target="../media/image170.png"/><Relationship Id="rId121" Type="http://schemas.openxmlformats.org/officeDocument/2006/relationships/customXml" Target="../ink/ink311.xml"/><Relationship Id="rId142" Type="http://schemas.openxmlformats.org/officeDocument/2006/relationships/image" Target="../media/image253.png"/><Relationship Id="rId163" Type="http://schemas.openxmlformats.org/officeDocument/2006/relationships/customXml" Target="../ink/ink332.xml"/><Relationship Id="rId184" Type="http://schemas.openxmlformats.org/officeDocument/2006/relationships/image" Target="../media/image273.png"/><Relationship Id="rId219" Type="http://schemas.openxmlformats.org/officeDocument/2006/relationships/customXml" Target="../ink/ink360.xml"/><Relationship Id="rId230" Type="http://schemas.openxmlformats.org/officeDocument/2006/relationships/image" Target="../media/image296.png"/><Relationship Id="rId251" Type="http://schemas.openxmlformats.org/officeDocument/2006/relationships/customXml" Target="../ink/ink376.xml"/><Relationship Id="rId25" Type="http://schemas.openxmlformats.org/officeDocument/2006/relationships/customXml" Target="../ink/ink263.xml"/><Relationship Id="rId46" Type="http://schemas.openxmlformats.org/officeDocument/2006/relationships/image" Target="../media/image146.png"/><Relationship Id="rId67" Type="http://schemas.openxmlformats.org/officeDocument/2006/relationships/customXml" Target="../ink/ink284.xml"/><Relationship Id="rId88" Type="http://schemas.openxmlformats.org/officeDocument/2006/relationships/image" Target="../media/image166.png"/><Relationship Id="rId111" Type="http://schemas.openxmlformats.org/officeDocument/2006/relationships/customXml" Target="../ink/ink306.xml"/><Relationship Id="rId132" Type="http://schemas.openxmlformats.org/officeDocument/2006/relationships/image" Target="../media/image248.png"/><Relationship Id="rId153" Type="http://schemas.openxmlformats.org/officeDocument/2006/relationships/customXml" Target="../ink/ink327.xml"/><Relationship Id="rId174" Type="http://schemas.openxmlformats.org/officeDocument/2006/relationships/image" Target="../media/image269.png"/><Relationship Id="rId195" Type="http://schemas.openxmlformats.org/officeDocument/2006/relationships/customXml" Target="../ink/ink348.xml"/><Relationship Id="rId209" Type="http://schemas.openxmlformats.org/officeDocument/2006/relationships/customXml" Target="../ink/ink355.xml"/><Relationship Id="rId220" Type="http://schemas.openxmlformats.org/officeDocument/2006/relationships/image" Target="../media/image291.png"/><Relationship Id="rId241" Type="http://schemas.openxmlformats.org/officeDocument/2006/relationships/customXml" Target="../ink/ink371.xml"/><Relationship Id="rId15" Type="http://schemas.openxmlformats.org/officeDocument/2006/relationships/customXml" Target="../ink/ink258.xml"/><Relationship Id="rId36" Type="http://schemas.openxmlformats.org/officeDocument/2006/relationships/image" Target="../media/image141.png"/><Relationship Id="rId57" Type="http://schemas.openxmlformats.org/officeDocument/2006/relationships/customXml" Target="../ink/ink279.xml"/><Relationship Id="rId78" Type="http://schemas.openxmlformats.org/officeDocument/2006/relationships/image" Target="../media/image162.png"/><Relationship Id="rId99" Type="http://schemas.openxmlformats.org/officeDocument/2006/relationships/customXml" Target="../ink/ink300.xml"/><Relationship Id="rId101" Type="http://schemas.openxmlformats.org/officeDocument/2006/relationships/customXml" Target="../ink/ink301.xml"/><Relationship Id="rId122" Type="http://schemas.openxmlformats.org/officeDocument/2006/relationships/image" Target="../media/image243.png"/><Relationship Id="rId143" Type="http://schemas.openxmlformats.org/officeDocument/2006/relationships/customXml" Target="../ink/ink322.xml"/><Relationship Id="rId164" Type="http://schemas.openxmlformats.org/officeDocument/2006/relationships/image" Target="../media/image264.png"/><Relationship Id="rId185" Type="http://schemas.openxmlformats.org/officeDocument/2006/relationships/customXml" Target="../ink/ink343.xml"/><Relationship Id="rId9" Type="http://schemas.openxmlformats.org/officeDocument/2006/relationships/customXml" Target="../ink/ink255.xml"/><Relationship Id="rId210" Type="http://schemas.openxmlformats.org/officeDocument/2006/relationships/image" Target="../media/image286.png"/><Relationship Id="rId26" Type="http://schemas.openxmlformats.org/officeDocument/2006/relationships/image" Target="../media/image136.png"/><Relationship Id="rId231" Type="http://schemas.openxmlformats.org/officeDocument/2006/relationships/customXml" Target="../ink/ink366.xml"/><Relationship Id="rId252" Type="http://schemas.openxmlformats.org/officeDocument/2006/relationships/image" Target="../media/image307.png"/><Relationship Id="rId47" Type="http://schemas.openxmlformats.org/officeDocument/2006/relationships/customXml" Target="../ink/ink274.xml"/><Relationship Id="rId68" Type="http://schemas.openxmlformats.org/officeDocument/2006/relationships/image" Target="../media/image157.png"/><Relationship Id="rId89" Type="http://schemas.openxmlformats.org/officeDocument/2006/relationships/customXml" Target="../ink/ink295.xml"/><Relationship Id="rId112" Type="http://schemas.openxmlformats.org/officeDocument/2006/relationships/image" Target="../media/image238.png"/><Relationship Id="rId133" Type="http://schemas.openxmlformats.org/officeDocument/2006/relationships/customXml" Target="../ink/ink317.xml"/><Relationship Id="rId154" Type="http://schemas.openxmlformats.org/officeDocument/2006/relationships/image" Target="../media/image259.png"/><Relationship Id="rId175" Type="http://schemas.openxmlformats.org/officeDocument/2006/relationships/customXml" Target="../ink/ink338.xml"/><Relationship Id="rId196" Type="http://schemas.openxmlformats.org/officeDocument/2006/relationships/image" Target="../media/image279.png"/><Relationship Id="rId200" Type="http://schemas.openxmlformats.org/officeDocument/2006/relationships/image" Target="../media/image281.png"/><Relationship Id="rId16" Type="http://schemas.openxmlformats.org/officeDocument/2006/relationships/image" Target="../media/image27.png"/><Relationship Id="rId221" Type="http://schemas.openxmlformats.org/officeDocument/2006/relationships/customXml" Target="../ink/ink361.xml"/><Relationship Id="rId242" Type="http://schemas.openxmlformats.org/officeDocument/2006/relationships/image" Target="../media/image302.png"/><Relationship Id="rId37" Type="http://schemas.openxmlformats.org/officeDocument/2006/relationships/customXml" Target="../ink/ink269.xml"/><Relationship Id="rId58" Type="http://schemas.openxmlformats.org/officeDocument/2006/relationships/image" Target="../media/image152.png"/><Relationship Id="rId79" Type="http://schemas.openxmlformats.org/officeDocument/2006/relationships/customXml" Target="../ink/ink290.xml"/><Relationship Id="rId102" Type="http://schemas.openxmlformats.org/officeDocument/2006/relationships/image" Target="../media/image233.png"/><Relationship Id="rId123" Type="http://schemas.openxmlformats.org/officeDocument/2006/relationships/customXml" Target="../ink/ink312.xml"/><Relationship Id="rId144" Type="http://schemas.openxmlformats.org/officeDocument/2006/relationships/image" Target="../media/image254.png"/><Relationship Id="rId90" Type="http://schemas.openxmlformats.org/officeDocument/2006/relationships/image" Target="../media/image108.png"/><Relationship Id="rId165" Type="http://schemas.openxmlformats.org/officeDocument/2006/relationships/customXml" Target="../ink/ink333.xml"/><Relationship Id="rId186" Type="http://schemas.openxmlformats.org/officeDocument/2006/relationships/image" Target="../media/image274.png"/><Relationship Id="rId211" Type="http://schemas.openxmlformats.org/officeDocument/2006/relationships/customXml" Target="../ink/ink356.xml"/><Relationship Id="rId232" Type="http://schemas.openxmlformats.org/officeDocument/2006/relationships/image" Target="../media/image297.png"/><Relationship Id="rId253" Type="http://schemas.openxmlformats.org/officeDocument/2006/relationships/customXml" Target="../ink/ink377.xml"/><Relationship Id="rId27" Type="http://schemas.openxmlformats.org/officeDocument/2006/relationships/customXml" Target="../ink/ink264.xml"/><Relationship Id="rId48" Type="http://schemas.openxmlformats.org/officeDocument/2006/relationships/image" Target="../media/image147.png"/><Relationship Id="rId69" Type="http://schemas.openxmlformats.org/officeDocument/2006/relationships/customXml" Target="../ink/ink285.xml"/><Relationship Id="rId113" Type="http://schemas.openxmlformats.org/officeDocument/2006/relationships/customXml" Target="../ink/ink307.xml"/><Relationship Id="rId134" Type="http://schemas.openxmlformats.org/officeDocument/2006/relationships/image" Target="../media/image249.png"/><Relationship Id="rId80" Type="http://schemas.openxmlformats.org/officeDocument/2006/relationships/image" Target="../media/image163.png"/><Relationship Id="rId155" Type="http://schemas.openxmlformats.org/officeDocument/2006/relationships/customXml" Target="../ink/ink328.xml"/><Relationship Id="rId176" Type="http://schemas.openxmlformats.org/officeDocument/2006/relationships/image" Target="../media/image270.png"/><Relationship Id="rId197" Type="http://schemas.openxmlformats.org/officeDocument/2006/relationships/customXml" Target="../ink/ink349.xml"/><Relationship Id="rId201" Type="http://schemas.openxmlformats.org/officeDocument/2006/relationships/customXml" Target="../ink/ink351.xml"/><Relationship Id="rId222" Type="http://schemas.openxmlformats.org/officeDocument/2006/relationships/image" Target="../media/image292.png"/><Relationship Id="rId243" Type="http://schemas.openxmlformats.org/officeDocument/2006/relationships/customXml" Target="../ink/ink372.xml"/><Relationship Id="rId17" Type="http://schemas.openxmlformats.org/officeDocument/2006/relationships/customXml" Target="../ink/ink259.xml"/><Relationship Id="rId38" Type="http://schemas.openxmlformats.org/officeDocument/2006/relationships/image" Target="../media/image142.png"/><Relationship Id="rId59" Type="http://schemas.openxmlformats.org/officeDocument/2006/relationships/customXml" Target="../ink/ink280.xml"/><Relationship Id="rId103" Type="http://schemas.openxmlformats.org/officeDocument/2006/relationships/customXml" Target="../ink/ink302.xml"/><Relationship Id="rId124" Type="http://schemas.openxmlformats.org/officeDocument/2006/relationships/image" Target="../media/image244.png"/><Relationship Id="rId70" Type="http://schemas.openxmlformats.org/officeDocument/2006/relationships/image" Target="../media/image158.png"/><Relationship Id="rId91" Type="http://schemas.openxmlformats.org/officeDocument/2006/relationships/customXml" Target="../ink/ink296.xml"/><Relationship Id="rId145" Type="http://schemas.openxmlformats.org/officeDocument/2006/relationships/customXml" Target="../ink/ink323.xml"/><Relationship Id="rId166" Type="http://schemas.openxmlformats.org/officeDocument/2006/relationships/image" Target="../media/image265.png"/><Relationship Id="rId187" Type="http://schemas.openxmlformats.org/officeDocument/2006/relationships/customXml" Target="../ink/ink344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287.png"/><Relationship Id="rId233" Type="http://schemas.openxmlformats.org/officeDocument/2006/relationships/customXml" Target="../ink/ink367.xml"/><Relationship Id="rId254" Type="http://schemas.openxmlformats.org/officeDocument/2006/relationships/image" Target="../media/image308.png"/><Relationship Id="rId28" Type="http://schemas.openxmlformats.org/officeDocument/2006/relationships/image" Target="../media/image137.png"/><Relationship Id="rId49" Type="http://schemas.openxmlformats.org/officeDocument/2006/relationships/customXml" Target="../ink/ink275.xml"/><Relationship Id="rId114" Type="http://schemas.openxmlformats.org/officeDocument/2006/relationships/image" Target="../media/image239.png"/><Relationship Id="rId60" Type="http://schemas.openxmlformats.org/officeDocument/2006/relationships/image" Target="../media/image153.png"/><Relationship Id="rId81" Type="http://schemas.openxmlformats.org/officeDocument/2006/relationships/customXml" Target="../ink/ink291.xml"/><Relationship Id="rId135" Type="http://schemas.openxmlformats.org/officeDocument/2006/relationships/customXml" Target="../ink/ink318.xml"/><Relationship Id="rId156" Type="http://schemas.openxmlformats.org/officeDocument/2006/relationships/image" Target="../media/image260.png"/><Relationship Id="rId177" Type="http://schemas.openxmlformats.org/officeDocument/2006/relationships/customXml" Target="../ink/ink339.xml"/><Relationship Id="rId198" Type="http://schemas.openxmlformats.org/officeDocument/2006/relationships/image" Target="../media/image280.png"/><Relationship Id="rId202" Type="http://schemas.openxmlformats.org/officeDocument/2006/relationships/image" Target="../media/image282.png"/><Relationship Id="rId223" Type="http://schemas.openxmlformats.org/officeDocument/2006/relationships/customXml" Target="../ink/ink362.xml"/><Relationship Id="rId244" Type="http://schemas.openxmlformats.org/officeDocument/2006/relationships/image" Target="../media/image303.png"/><Relationship Id="rId18" Type="http://schemas.openxmlformats.org/officeDocument/2006/relationships/image" Target="../media/image28.png"/><Relationship Id="rId39" Type="http://schemas.openxmlformats.org/officeDocument/2006/relationships/customXml" Target="../ink/ink270.xml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25" Type="http://schemas.openxmlformats.org/officeDocument/2006/relationships/customXml" Target="../ink/ink313.xml"/><Relationship Id="rId146" Type="http://schemas.openxmlformats.org/officeDocument/2006/relationships/image" Target="../media/image255.png"/><Relationship Id="rId167" Type="http://schemas.openxmlformats.org/officeDocument/2006/relationships/customXml" Target="../ink/ink334.xml"/><Relationship Id="rId188" Type="http://schemas.openxmlformats.org/officeDocument/2006/relationships/image" Target="../media/image275.png"/><Relationship Id="rId71" Type="http://schemas.openxmlformats.org/officeDocument/2006/relationships/customXml" Target="../ink/ink286.xml"/><Relationship Id="rId92" Type="http://schemas.openxmlformats.org/officeDocument/2006/relationships/image" Target="../media/image167.png"/><Relationship Id="rId213" Type="http://schemas.openxmlformats.org/officeDocument/2006/relationships/customXml" Target="../ink/ink357.xml"/><Relationship Id="rId234" Type="http://schemas.openxmlformats.org/officeDocument/2006/relationships/image" Target="../media/image298.png"/><Relationship Id="rId2" Type="http://schemas.openxmlformats.org/officeDocument/2006/relationships/image" Target="../media/image1.png"/><Relationship Id="rId29" Type="http://schemas.openxmlformats.org/officeDocument/2006/relationships/customXml" Target="../ink/ink265.xml"/><Relationship Id="rId40" Type="http://schemas.openxmlformats.org/officeDocument/2006/relationships/image" Target="../media/image143.png"/><Relationship Id="rId115" Type="http://schemas.openxmlformats.org/officeDocument/2006/relationships/customXml" Target="../ink/ink308.xml"/><Relationship Id="rId136" Type="http://schemas.openxmlformats.org/officeDocument/2006/relationships/image" Target="../media/image250.png"/><Relationship Id="rId157" Type="http://schemas.openxmlformats.org/officeDocument/2006/relationships/customXml" Target="../ink/ink329.xml"/><Relationship Id="rId178" Type="http://schemas.openxmlformats.org/officeDocument/2006/relationships/image" Target="../media/image271.png"/><Relationship Id="rId61" Type="http://schemas.openxmlformats.org/officeDocument/2006/relationships/customXml" Target="../ink/ink281.xml"/><Relationship Id="rId82" Type="http://schemas.openxmlformats.org/officeDocument/2006/relationships/image" Target="../media/image164.png"/><Relationship Id="rId199" Type="http://schemas.openxmlformats.org/officeDocument/2006/relationships/customXml" Target="../ink/ink350.xml"/><Relationship Id="rId203" Type="http://schemas.openxmlformats.org/officeDocument/2006/relationships/customXml" Target="../ink/ink352.xml"/><Relationship Id="rId19" Type="http://schemas.openxmlformats.org/officeDocument/2006/relationships/customXml" Target="../ink/ink260.xml"/><Relationship Id="rId224" Type="http://schemas.openxmlformats.org/officeDocument/2006/relationships/image" Target="../media/image293.png"/><Relationship Id="rId245" Type="http://schemas.openxmlformats.org/officeDocument/2006/relationships/customXml" Target="../ink/ink373.xml"/><Relationship Id="rId30" Type="http://schemas.openxmlformats.org/officeDocument/2006/relationships/image" Target="../media/image138.png"/><Relationship Id="rId105" Type="http://schemas.openxmlformats.org/officeDocument/2006/relationships/customXml" Target="../ink/ink303.xml"/><Relationship Id="rId126" Type="http://schemas.openxmlformats.org/officeDocument/2006/relationships/image" Target="../media/image245.png"/><Relationship Id="rId147" Type="http://schemas.openxmlformats.org/officeDocument/2006/relationships/customXml" Target="../ink/ink324.xml"/><Relationship Id="rId168" Type="http://schemas.openxmlformats.org/officeDocument/2006/relationships/image" Target="../media/image266.png"/><Relationship Id="rId51" Type="http://schemas.openxmlformats.org/officeDocument/2006/relationships/customXml" Target="../ink/ink276.xml"/><Relationship Id="rId72" Type="http://schemas.openxmlformats.org/officeDocument/2006/relationships/image" Target="../media/image159.png"/><Relationship Id="rId93" Type="http://schemas.openxmlformats.org/officeDocument/2006/relationships/customXml" Target="../ink/ink297.xml"/><Relationship Id="rId189" Type="http://schemas.openxmlformats.org/officeDocument/2006/relationships/customXml" Target="../ink/ink345.xml"/><Relationship Id="rId3" Type="http://schemas.openxmlformats.org/officeDocument/2006/relationships/customXml" Target="../ink/ink252.xml"/><Relationship Id="rId214" Type="http://schemas.openxmlformats.org/officeDocument/2006/relationships/image" Target="../media/image288.png"/><Relationship Id="rId235" Type="http://schemas.openxmlformats.org/officeDocument/2006/relationships/customXml" Target="../ink/ink368.xml"/><Relationship Id="rId116" Type="http://schemas.openxmlformats.org/officeDocument/2006/relationships/image" Target="../media/image240.png"/><Relationship Id="rId137" Type="http://schemas.openxmlformats.org/officeDocument/2006/relationships/customXml" Target="../ink/ink319.xml"/><Relationship Id="rId158" Type="http://schemas.openxmlformats.org/officeDocument/2006/relationships/image" Target="../media/image261.png"/><Relationship Id="rId20" Type="http://schemas.openxmlformats.org/officeDocument/2006/relationships/image" Target="../media/image29.png"/><Relationship Id="rId41" Type="http://schemas.openxmlformats.org/officeDocument/2006/relationships/customXml" Target="../ink/ink271.xml"/><Relationship Id="rId62" Type="http://schemas.openxmlformats.org/officeDocument/2006/relationships/image" Target="../media/image154.png"/><Relationship Id="rId83" Type="http://schemas.openxmlformats.org/officeDocument/2006/relationships/customXml" Target="../ink/ink292.xml"/><Relationship Id="rId179" Type="http://schemas.openxmlformats.org/officeDocument/2006/relationships/customXml" Target="../ink/ink340.xml"/><Relationship Id="rId190" Type="http://schemas.openxmlformats.org/officeDocument/2006/relationships/image" Target="../media/image276.png"/><Relationship Id="rId204" Type="http://schemas.openxmlformats.org/officeDocument/2006/relationships/image" Target="../media/image283.png"/><Relationship Id="rId225" Type="http://schemas.openxmlformats.org/officeDocument/2006/relationships/customXml" Target="../ink/ink363.xml"/><Relationship Id="rId246" Type="http://schemas.openxmlformats.org/officeDocument/2006/relationships/image" Target="../media/image304.png"/><Relationship Id="rId106" Type="http://schemas.openxmlformats.org/officeDocument/2006/relationships/image" Target="../media/image235.png"/><Relationship Id="rId127" Type="http://schemas.openxmlformats.org/officeDocument/2006/relationships/customXml" Target="../ink/ink314.xml"/><Relationship Id="rId10" Type="http://schemas.openxmlformats.org/officeDocument/2006/relationships/image" Target="../media/image24.png"/><Relationship Id="rId31" Type="http://schemas.openxmlformats.org/officeDocument/2006/relationships/customXml" Target="../ink/ink266.xml"/><Relationship Id="rId52" Type="http://schemas.openxmlformats.org/officeDocument/2006/relationships/image" Target="../media/image149.png"/><Relationship Id="rId73" Type="http://schemas.openxmlformats.org/officeDocument/2006/relationships/customXml" Target="../ink/ink287.xml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169" Type="http://schemas.openxmlformats.org/officeDocument/2006/relationships/customXml" Target="../ink/ink335.xml"/><Relationship Id="rId4" Type="http://schemas.openxmlformats.org/officeDocument/2006/relationships/image" Target="../media/image21.png"/><Relationship Id="rId180" Type="http://schemas.openxmlformats.org/officeDocument/2006/relationships/image" Target="../media/image272.png"/><Relationship Id="rId215" Type="http://schemas.openxmlformats.org/officeDocument/2006/relationships/customXml" Target="../ink/ink358.xml"/><Relationship Id="rId236" Type="http://schemas.openxmlformats.org/officeDocument/2006/relationships/image" Target="../media/image299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5.xml"/><Relationship Id="rId21" Type="http://schemas.openxmlformats.org/officeDocument/2006/relationships/customXml" Target="../ink/ink387.xml"/><Relationship Id="rId42" Type="http://schemas.openxmlformats.org/officeDocument/2006/relationships/image" Target="../media/image144.png"/><Relationship Id="rId63" Type="http://schemas.openxmlformats.org/officeDocument/2006/relationships/customXml" Target="../ink/ink408.xml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159" Type="http://schemas.openxmlformats.org/officeDocument/2006/relationships/customXml" Target="../ink/ink456.xml"/><Relationship Id="rId170" Type="http://schemas.openxmlformats.org/officeDocument/2006/relationships/image" Target="../media/image267.png"/><Relationship Id="rId191" Type="http://schemas.openxmlformats.org/officeDocument/2006/relationships/customXml" Target="../ink/ink472.xml"/><Relationship Id="rId205" Type="http://schemas.openxmlformats.org/officeDocument/2006/relationships/customXml" Target="../ink/ink479.xml"/><Relationship Id="rId226" Type="http://schemas.openxmlformats.org/officeDocument/2006/relationships/image" Target="../media/image327.png"/><Relationship Id="rId107" Type="http://schemas.openxmlformats.org/officeDocument/2006/relationships/customXml" Target="../ink/ink430.xml"/><Relationship Id="rId11" Type="http://schemas.openxmlformats.org/officeDocument/2006/relationships/customXml" Target="../ink/ink382.xml"/><Relationship Id="rId32" Type="http://schemas.openxmlformats.org/officeDocument/2006/relationships/image" Target="../media/image139.png"/><Relationship Id="rId53" Type="http://schemas.openxmlformats.org/officeDocument/2006/relationships/customXml" Target="../ink/ink403.xml"/><Relationship Id="rId74" Type="http://schemas.openxmlformats.org/officeDocument/2006/relationships/image" Target="../media/image160.png"/><Relationship Id="rId128" Type="http://schemas.openxmlformats.org/officeDocument/2006/relationships/image" Target="../media/image246.png"/><Relationship Id="rId149" Type="http://schemas.openxmlformats.org/officeDocument/2006/relationships/customXml" Target="../ink/ink451.xml"/><Relationship Id="rId5" Type="http://schemas.openxmlformats.org/officeDocument/2006/relationships/customXml" Target="../ink/ink379.xml"/><Relationship Id="rId95" Type="http://schemas.openxmlformats.org/officeDocument/2006/relationships/customXml" Target="../ink/ink424.xml"/><Relationship Id="rId160" Type="http://schemas.openxmlformats.org/officeDocument/2006/relationships/image" Target="../media/image262.png"/><Relationship Id="rId181" Type="http://schemas.openxmlformats.org/officeDocument/2006/relationships/customXml" Target="../ink/ink467.xml"/><Relationship Id="rId216" Type="http://schemas.openxmlformats.org/officeDocument/2006/relationships/image" Target="../media/image289.png"/><Relationship Id="rId22" Type="http://schemas.openxmlformats.org/officeDocument/2006/relationships/image" Target="../media/image67.png"/><Relationship Id="rId43" Type="http://schemas.openxmlformats.org/officeDocument/2006/relationships/customXml" Target="../ink/ink398.xml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139" Type="http://schemas.openxmlformats.org/officeDocument/2006/relationships/customXml" Target="../ink/ink446.xml"/><Relationship Id="rId85" Type="http://schemas.openxmlformats.org/officeDocument/2006/relationships/customXml" Target="../ink/ink419.xml"/><Relationship Id="rId150" Type="http://schemas.openxmlformats.org/officeDocument/2006/relationships/image" Target="../media/image257.png"/><Relationship Id="rId171" Type="http://schemas.openxmlformats.org/officeDocument/2006/relationships/customXml" Target="../ink/ink462.xml"/><Relationship Id="rId192" Type="http://schemas.openxmlformats.org/officeDocument/2006/relationships/image" Target="../media/image311.png"/><Relationship Id="rId206" Type="http://schemas.openxmlformats.org/officeDocument/2006/relationships/image" Target="../media/image318.png"/><Relationship Id="rId12" Type="http://schemas.openxmlformats.org/officeDocument/2006/relationships/image" Target="../media/image25.png"/><Relationship Id="rId33" Type="http://schemas.openxmlformats.org/officeDocument/2006/relationships/customXml" Target="../ink/ink393.xml"/><Relationship Id="rId108" Type="http://schemas.openxmlformats.org/officeDocument/2006/relationships/image" Target="../media/image236.png"/><Relationship Id="rId129" Type="http://schemas.openxmlformats.org/officeDocument/2006/relationships/customXml" Target="../ink/ink441.xml"/><Relationship Id="rId54" Type="http://schemas.openxmlformats.org/officeDocument/2006/relationships/image" Target="../media/image150.png"/><Relationship Id="rId75" Type="http://schemas.openxmlformats.org/officeDocument/2006/relationships/customXml" Target="../ink/ink414.xml"/><Relationship Id="rId96" Type="http://schemas.openxmlformats.org/officeDocument/2006/relationships/image" Target="../media/image169.png"/><Relationship Id="rId140" Type="http://schemas.openxmlformats.org/officeDocument/2006/relationships/image" Target="../media/image252.png"/><Relationship Id="rId161" Type="http://schemas.openxmlformats.org/officeDocument/2006/relationships/customXml" Target="../ink/ink457.xml"/><Relationship Id="rId182" Type="http://schemas.openxmlformats.org/officeDocument/2006/relationships/image" Target="../media/image229.png"/><Relationship Id="rId217" Type="http://schemas.openxmlformats.org/officeDocument/2006/relationships/customXml" Target="../ink/ink485.xml"/><Relationship Id="rId6" Type="http://schemas.openxmlformats.org/officeDocument/2006/relationships/image" Target="../media/image22.png"/><Relationship Id="rId23" Type="http://schemas.openxmlformats.org/officeDocument/2006/relationships/customXml" Target="../ink/ink388.xml"/><Relationship Id="rId119" Type="http://schemas.openxmlformats.org/officeDocument/2006/relationships/customXml" Target="../ink/ink436.xml"/><Relationship Id="rId44" Type="http://schemas.openxmlformats.org/officeDocument/2006/relationships/image" Target="../media/image145.png"/><Relationship Id="rId65" Type="http://schemas.openxmlformats.org/officeDocument/2006/relationships/customXml" Target="../ink/ink409.xml"/><Relationship Id="rId86" Type="http://schemas.openxmlformats.org/officeDocument/2006/relationships/image" Target="../media/image165.png"/><Relationship Id="rId130" Type="http://schemas.openxmlformats.org/officeDocument/2006/relationships/image" Target="../media/image247.png"/><Relationship Id="rId151" Type="http://schemas.openxmlformats.org/officeDocument/2006/relationships/customXml" Target="../ink/ink452.xml"/><Relationship Id="rId172" Type="http://schemas.openxmlformats.org/officeDocument/2006/relationships/image" Target="../media/image268.png"/><Relationship Id="rId193" Type="http://schemas.openxmlformats.org/officeDocument/2006/relationships/customXml" Target="../ink/ink473.xml"/><Relationship Id="rId207" Type="http://schemas.openxmlformats.org/officeDocument/2006/relationships/customXml" Target="../ink/ink480.xml"/><Relationship Id="rId13" Type="http://schemas.openxmlformats.org/officeDocument/2006/relationships/customXml" Target="../ink/ink383.xml"/><Relationship Id="rId109" Type="http://schemas.openxmlformats.org/officeDocument/2006/relationships/customXml" Target="../ink/ink431.xml"/><Relationship Id="rId34" Type="http://schemas.openxmlformats.org/officeDocument/2006/relationships/image" Target="../media/image140.png"/><Relationship Id="rId55" Type="http://schemas.openxmlformats.org/officeDocument/2006/relationships/customXml" Target="../ink/ink404.xml"/><Relationship Id="rId76" Type="http://schemas.openxmlformats.org/officeDocument/2006/relationships/image" Target="../media/image161.png"/><Relationship Id="rId97" Type="http://schemas.openxmlformats.org/officeDocument/2006/relationships/customXml" Target="../ink/ink425.xml"/><Relationship Id="rId120" Type="http://schemas.openxmlformats.org/officeDocument/2006/relationships/image" Target="../media/image242.png"/><Relationship Id="rId141" Type="http://schemas.openxmlformats.org/officeDocument/2006/relationships/customXml" Target="../ink/ink447.xml"/><Relationship Id="rId7" Type="http://schemas.openxmlformats.org/officeDocument/2006/relationships/customXml" Target="../ink/ink380.xml"/><Relationship Id="rId162" Type="http://schemas.openxmlformats.org/officeDocument/2006/relationships/image" Target="../media/image263.png"/><Relationship Id="rId183" Type="http://schemas.openxmlformats.org/officeDocument/2006/relationships/customXml" Target="../ink/ink468.xml"/><Relationship Id="rId218" Type="http://schemas.openxmlformats.org/officeDocument/2006/relationships/image" Target="../media/image323.png"/><Relationship Id="rId24" Type="http://schemas.openxmlformats.org/officeDocument/2006/relationships/image" Target="../media/image135.png"/><Relationship Id="rId45" Type="http://schemas.openxmlformats.org/officeDocument/2006/relationships/customXml" Target="../ink/ink399.xml"/><Relationship Id="rId66" Type="http://schemas.openxmlformats.org/officeDocument/2006/relationships/image" Target="../media/image156.png"/><Relationship Id="rId87" Type="http://schemas.openxmlformats.org/officeDocument/2006/relationships/customXml" Target="../ink/ink420.xml"/><Relationship Id="rId110" Type="http://schemas.openxmlformats.org/officeDocument/2006/relationships/image" Target="../media/image237.png"/><Relationship Id="rId131" Type="http://schemas.openxmlformats.org/officeDocument/2006/relationships/customXml" Target="../ink/ink442.xml"/><Relationship Id="rId152" Type="http://schemas.openxmlformats.org/officeDocument/2006/relationships/image" Target="../media/image258.png"/><Relationship Id="rId173" Type="http://schemas.openxmlformats.org/officeDocument/2006/relationships/customXml" Target="../ink/ink463.xml"/><Relationship Id="rId194" Type="http://schemas.openxmlformats.org/officeDocument/2006/relationships/image" Target="../media/image312.png"/><Relationship Id="rId208" Type="http://schemas.openxmlformats.org/officeDocument/2006/relationships/image" Target="../media/image319.png"/><Relationship Id="rId14" Type="http://schemas.openxmlformats.org/officeDocument/2006/relationships/image" Target="../media/image26.png"/><Relationship Id="rId35" Type="http://schemas.openxmlformats.org/officeDocument/2006/relationships/customXml" Target="../ink/ink394.xml"/><Relationship Id="rId56" Type="http://schemas.openxmlformats.org/officeDocument/2006/relationships/image" Target="../media/image151.png"/><Relationship Id="rId77" Type="http://schemas.openxmlformats.org/officeDocument/2006/relationships/customXml" Target="../ink/ink415.xml"/><Relationship Id="rId100" Type="http://schemas.openxmlformats.org/officeDocument/2006/relationships/image" Target="../media/image232.png"/><Relationship Id="rId8" Type="http://schemas.openxmlformats.org/officeDocument/2006/relationships/image" Target="../media/image23.png"/><Relationship Id="rId98" Type="http://schemas.openxmlformats.org/officeDocument/2006/relationships/image" Target="../media/image170.png"/><Relationship Id="rId121" Type="http://schemas.openxmlformats.org/officeDocument/2006/relationships/customXml" Target="../ink/ink437.xml"/><Relationship Id="rId142" Type="http://schemas.openxmlformats.org/officeDocument/2006/relationships/image" Target="../media/image253.png"/><Relationship Id="rId163" Type="http://schemas.openxmlformats.org/officeDocument/2006/relationships/customXml" Target="../ink/ink458.xml"/><Relationship Id="rId184" Type="http://schemas.openxmlformats.org/officeDocument/2006/relationships/image" Target="../media/image273.png"/><Relationship Id="rId219" Type="http://schemas.openxmlformats.org/officeDocument/2006/relationships/customXml" Target="../ink/ink486.xml"/><Relationship Id="rId3" Type="http://schemas.openxmlformats.org/officeDocument/2006/relationships/customXml" Target="../ink/ink378.xml"/><Relationship Id="rId214" Type="http://schemas.openxmlformats.org/officeDocument/2006/relationships/image" Target="../media/image322.png"/><Relationship Id="rId25" Type="http://schemas.openxmlformats.org/officeDocument/2006/relationships/customXml" Target="../ink/ink389.xml"/><Relationship Id="rId46" Type="http://schemas.openxmlformats.org/officeDocument/2006/relationships/image" Target="../media/image146.png"/><Relationship Id="rId67" Type="http://schemas.openxmlformats.org/officeDocument/2006/relationships/customXml" Target="../ink/ink410.xml"/><Relationship Id="rId116" Type="http://schemas.openxmlformats.org/officeDocument/2006/relationships/image" Target="../media/image240.png"/><Relationship Id="rId137" Type="http://schemas.openxmlformats.org/officeDocument/2006/relationships/customXml" Target="../ink/ink445.xml"/><Relationship Id="rId158" Type="http://schemas.openxmlformats.org/officeDocument/2006/relationships/image" Target="../media/image261.png"/><Relationship Id="rId20" Type="http://schemas.openxmlformats.org/officeDocument/2006/relationships/image" Target="../media/image29.png"/><Relationship Id="rId41" Type="http://schemas.openxmlformats.org/officeDocument/2006/relationships/customXml" Target="../ink/ink397.xml"/><Relationship Id="rId62" Type="http://schemas.openxmlformats.org/officeDocument/2006/relationships/image" Target="../media/image154.png"/><Relationship Id="rId83" Type="http://schemas.openxmlformats.org/officeDocument/2006/relationships/customXml" Target="../ink/ink418.xml"/><Relationship Id="rId88" Type="http://schemas.openxmlformats.org/officeDocument/2006/relationships/image" Target="../media/image166.png"/><Relationship Id="rId111" Type="http://schemas.openxmlformats.org/officeDocument/2006/relationships/customXml" Target="../ink/ink432.xml"/><Relationship Id="rId132" Type="http://schemas.openxmlformats.org/officeDocument/2006/relationships/image" Target="../media/image248.png"/><Relationship Id="rId153" Type="http://schemas.openxmlformats.org/officeDocument/2006/relationships/customXml" Target="../ink/ink453.xml"/><Relationship Id="rId174" Type="http://schemas.openxmlformats.org/officeDocument/2006/relationships/image" Target="../media/image269.png"/><Relationship Id="rId179" Type="http://schemas.openxmlformats.org/officeDocument/2006/relationships/customXml" Target="../ink/ink466.xml"/><Relationship Id="rId195" Type="http://schemas.openxmlformats.org/officeDocument/2006/relationships/customXml" Target="../ink/ink474.xml"/><Relationship Id="rId209" Type="http://schemas.openxmlformats.org/officeDocument/2006/relationships/customXml" Target="../ink/ink481.xml"/><Relationship Id="rId190" Type="http://schemas.openxmlformats.org/officeDocument/2006/relationships/image" Target="../media/image310.png"/><Relationship Id="rId204" Type="http://schemas.openxmlformats.org/officeDocument/2006/relationships/image" Target="../media/image317.png"/><Relationship Id="rId220" Type="http://schemas.openxmlformats.org/officeDocument/2006/relationships/image" Target="../media/image324.png"/><Relationship Id="rId225" Type="http://schemas.openxmlformats.org/officeDocument/2006/relationships/customXml" Target="../ink/ink489.xml"/><Relationship Id="rId15" Type="http://schemas.openxmlformats.org/officeDocument/2006/relationships/customXml" Target="../ink/ink384.xml"/><Relationship Id="rId36" Type="http://schemas.openxmlformats.org/officeDocument/2006/relationships/image" Target="../media/image141.png"/><Relationship Id="rId57" Type="http://schemas.openxmlformats.org/officeDocument/2006/relationships/customXml" Target="../ink/ink405.xml"/><Relationship Id="rId106" Type="http://schemas.openxmlformats.org/officeDocument/2006/relationships/image" Target="../media/image235.png"/><Relationship Id="rId127" Type="http://schemas.openxmlformats.org/officeDocument/2006/relationships/customXml" Target="../ink/ink440.xml"/><Relationship Id="rId10" Type="http://schemas.openxmlformats.org/officeDocument/2006/relationships/image" Target="../media/image24.png"/><Relationship Id="rId31" Type="http://schemas.openxmlformats.org/officeDocument/2006/relationships/customXml" Target="../ink/ink392.xml"/><Relationship Id="rId52" Type="http://schemas.openxmlformats.org/officeDocument/2006/relationships/image" Target="../media/image149.png"/><Relationship Id="rId73" Type="http://schemas.openxmlformats.org/officeDocument/2006/relationships/customXml" Target="../ink/ink413.xml"/><Relationship Id="rId78" Type="http://schemas.openxmlformats.org/officeDocument/2006/relationships/image" Target="../media/image162.png"/><Relationship Id="rId94" Type="http://schemas.openxmlformats.org/officeDocument/2006/relationships/image" Target="../media/image168.png"/><Relationship Id="rId99" Type="http://schemas.openxmlformats.org/officeDocument/2006/relationships/customXml" Target="../ink/ink426.xml"/><Relationship Id="rId101" Type="http://schemas.openxmlformats.org/officeDocument/2006/relationships/customXml" Target="../ink/ink427.xml"/><Relationship Id="rId122" Type="http://schemas.openxmlformats.org/officeDocument/2006/relationships/image" Target="../media/image243.png"/><Relationship Id="rId143" Type="http://schemas.openxmlformats.org/officeDocument/2006/relationships/customXml" Target="../ink/ink448.xml"/><Relationship Id="rId148" Type="http://schemas.openxmlformats.org/officeDocument/2006/relationships/image" Target="../media/image256.png"/><Relationship Id="rId164" Type="http://schemas.openxmlformats.org/officeDocument/2006/relationships/image" Target="../media/image264.png"/><Relationship Id="rId169" Type="http://schemas.openxmlformats.org/officeDocument/2006/relationships/customXml" Target="../ink/ink461.xml"/><Relationship Id="rId185" Type="http://schemas.openxmlformats.org/officeDocument/2006/relationships/customXml" Target="../ink/ink469.xml"/><Relationship Id="rId4" Type="http://schemas.openxmlformats.org/officeDocument/2006/relationships/image" Target="../media/image21.png"/><Relationship Id="rId9" Type="http://schemas.openxmlformats.org/officeDocument/2006/relationships/customXml" Target="../ink/ink381.xml"/><Relationship Id="rId180" Type="http://schemas.openxmlformats.org/officeDocument/2006/relationships/image" Target="../media/image272.png"/><Relationship Id="rId210" Type="http://schemas.openxmlformats.org/officeDocument/2006/relationships/image" Target="../media/image320.png"/><Relationship Id="rId215" Type="http://schemas.openxmlformats.org/officeDocument/2006/relationships/customXml" Target="../ink/ink484.xml"/><Relationship Id="rId26" Type="http://schemas.openxmlformats.org/officeDocument/2006/relationships/image" Target="../media/image136.png"/><Relationship Id="rId47" Type="http://schemas.openxmlformats.org/officeDocument/2006/relationships/customXml" Target="../ink/ink400.xml"/><Relationship Id="rId68" Type="http://schemas.openxmlformats.org/officeDocument/2006/relationships/image" Target="../media/image157.png"/><Relationship Id="rId89" Type="http://schemas.openxmlformats.org/officeDocument/2006/relationships/customXml" Target="../ink/ink421.xml"/><Relationship Id="rId112" Type="http://schemas.openxmlformats.org/officeDocument/2006/relationships/image" Target="../media/image238.png"/><Relationship Id="rId133" Type="http://schemas.openxmlformats.org/officeDocument/2006/relationships/customXml" Target="../ink/ink443.xml"/><Relationship Id="rId154" Type="http://schemas.openxmlformats.org/officeDocument/2006/relationships/image" Target="../media/image259.png"/><Relationship Id="rId175" Type="http://schemas.openxmlformats.org/officeDocument/2006/relationships/customXml" Target="../ink/ink464.xml"/><Relationship Id="rId196" Type="http://schemas.openxmlformats.org/officeDocument/2006/relationships/image" Target="../media/image313.png"/><Relationship Id="rId200" Type="http://schemas.openxmlformats.org/officeDocument/2006/relationships/image" Target="../media/image315.png"/><Relationship Id="rId16" Type="http://schemas.openxmlformats.org/officeDocument/2006/relationships/image" Target="../media/image27.png"/><Relationship Id="rId221" Type="http://schemas.openxmlformats.org/officeDocument/2006/relationships/customXml" Target="../ink/ink487.xml"/><Relationship Id="rId37" Type="http://schemas.openxmlformats.org/officeDocument/2006/relationships/customXml" Target="../ink/ink395.xml"/><Relationship Id="rId58" Type="http://schemas.openxmlformats.org/officeDocument/2006/relationships/image" Target="../media/image152.png"/><Relationship Id="rId79" Type="http://schemas.openxmlformats.org/officeDocument/2006/relationships/customXml" Target="../ink/ink416.xml"/><Relationship Id="rId102" Type="http://schemas.openxmlformats.org/officeDocument/2006/relationships/image" Target="../media/image233.png"/><Relationship Id="rId123" Type="http://schemas.openxmlformats.org/officeDocument/2006/relationships/customXml" Target="../ink/ink438.xml"/><Relationship Id="rId144" Type="http://schemas.openxmlformats.org/officeDocument/2006/relationships/image" Target="../media/image254.png"/><Relationship Id="rId90" Type="http://schemas.openxmlformats.org/officeDocument/2006/relationships/image" Target="../media/image108.png"/><Relationship Id="rId165" Type="http://schemas.openxmlformats.org/officeDocument/2006/relationships/customXml" Target="../ink/ink459.xml"/><Relationship Id="rId186" Type="http://schemas.openxmlformats.org/officeDocument/2006/relationships/image" Target="../media/image274.png"/><Relationship Id="rId211" Type="http://schemas.openxmlformats.org/officeDocument/2006/relationships/customXml" Target="../ink/ink482.xml"/><Relationship Id="rId27" Type="http://schemas.openxmlformats.org/officeDocument/2006/relationships/customXml" Target="../ink/ink390.xml"/><Relationship Id="rId48" Type="http://schemas.openxmlformats.org/officeDocument/2006/relationships/image" Target="../media/image147.png"/><Relationship Id="rId69" Type="http://schemas.openxmlformats.org/officeDocument/2006/relationships/customXml" Target="../ink/ink411.xml"/><Relationship Id="rId113" Type="http://schemas.openxmlformats.org/officeDocument/2006/relationships/customXml" Target="../ink/ink433.xml"/><Relationship Id="rId134" Type="http://schemas.openxmlformats.org/officeDocument/2006/relationships/image" Target="../media/image249.png"/><Relationship Id="rId80" Type="http://schemas.openxmlformats.org/officeDocument/2006/relationships/image" Target="../media/image163.png"/><Relationship Id="rId155" Type="http://schemas.openxmlformats.org/officeDocument/2006/relationships/customXml" Target="../ink/ink454.xml"/><Relationship Id="rId176" Type="http://schemas.openxmlformats.org/officeDocument/2006/relationships/image" Target="../media/image270.png"/><Relationship Id="rId197" Type="http://schemas.openxmlformats.org/officeDocument/2006/relationships/customXml" Target="../ink/ink475.xml"/><Relationship Id="rId201" Type="http://schemas.openxmlformats.org/officeDocument/2006/relationships/customXml" Target="../ink/ink477.xml"/><Relationship Id="rId222" Type="http://schemas.openxmlformats.org/officeDocument/2006/relationships/image" Target="../media/image325.png"/><Relationship Id="rId17" Type="http://schemas.openxmlformats.org/officeDocument/2006/relationships/customXml" Target="../ink/ink385.xml"/><Relationship Id="rId38" Type="http://schemas.openxmlformats.org/officeDocument/2006/relationships/image" Target="../media/image142.png"/><Relationship Id="rId59" Type="http://schemas.openxmlformats.org/officeDocument/2006/relationships/customXml" Target="../ink/ink406.xml"/><Relationship Id="rId103" Type="http://schemas.openxmlformats.org/officeDocument/2006/relationships/customXml" Target="../ink/ink428.xml"/><Relationship Id="rId124" Type="http://schemas.openxmlformats.org/officeDocument/2006/relationships/image" Target="../media/image244.png"/><Relationship Id="rId70" Type="http://schemas.openxmlformats.org/officeDocument/2006/relationships/image" Target="../media/image158.png"/><Relationship Id="rId91" Type="http://schemas.openxmlformats.org/officeDocument/2006/relationships/customXml" Target="../ink/ink422.xml"/><Relationship Id="rId145" Type="http://schemas.openxmlformats.org/officeDocument/2006/relationships/customXml" Target="../ink/ink449.xml"/><Relationship Id="rId166" Type="http://schemas.openxmlformats.org/officeDocument/2006/relationships/image" Target="../media/image265.png"/><Relationship Id="rId187" Type="http://schemas.openxmlformats.org/officeDocument/2006/relationships/customXml" Target="../ink/ink470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321.png"/><Relationship Id="rId28" Type="http://schemas.openxmlformats.org/officeDocument/2006/relationships/image" Target="../media/image137.png"/><Relationship Id="rId49" Type="http://schemas.openxmlformats.org/officeDocument/2006/relationships/customXml" Target="../ink/ink401.xml"/><Relationship Id="rId114" Type="http://schemas.openxmlformats.org/officeDocument/2006/relationships/image" Target="../media/image239.png"/><Relationship Id="rId60" Type="http://schemas.openxmlformats.org/officeDocument/2006/relationships/image" Target="../media/image153.png"/><Relationship Id="rId81" Type="http://schemas.openxmlformats.org/officeDocument/2006/relationships/customXml" Target="../ink/ink417.xml"/><Relationship Id="rId135" Type="http://schemas.openxmlformats.org/officeDocument/2006/relationships/customXml" Target="../ink/ink444.xml"/><Relationship Id="rId156" Type="http://schemas.openxmlformats.org/officeDocument/2006/relationships/image" Target="../media/image260.png"/><Relationship Id="rId177" Type="http://schemas.openxmlformats.org/officeDocument/2006/relationships/customXml" Target="../ink/ink465.xml"/><Relationship Id="rId198" Type="http://schemas.openxmlformats.org/officeDocument/2006/relationships/image" Target="../media/image314.png"/><Relationship Id="rId202" Type="http://schemas.openxmlformats.org/officeDocument/2006/relationships/image" Target="../media/image316.png"/><Relationship Id="rId223" Type="http://schemas.openxmlformats.org/officeDocument/2006/relationships/customXml" Target="../ink/ink488.xml"/><Relationship Id="rId18" Type="http://schemas.openxmlformats.org/officeDocument/2006/relationships/image" Target="../media/image28.png"/><Relationship Id="rId39" Type="http://schemas.openxmlformats.org/officeDocument/2006/relationships/customXml" Target="../ink/ink396.xml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25" Type="http://schemas.openxmlformats.org/officeDocument/2006/relationships/customXml" Target="../ink/ink439.xml"/><Relationship Id="rId146" Type="http://schemas.openxmlformats.org/officeDocument/2006/relationships/image" Target="../media/image255.png"/><Relationship Id="rId167" Type="http://schemas.openxmlformats.org/officeDocument/2006/relationships/customXml" Target="../ink/ink460.xml"/><Relationship Id="rId188" Type="http://schemas.openxmlformats.org/officeDocument/2006/relationships/image" Target="../media/image309.png"/><Relationship Id="rId71" Type="http://schemas.openxmlformats.org/officeDocument/2006/relationships/customXml" Target="../ink/ink412.xml"/><Relationship Id="rId92" Type="http://schemas.openxmlformats.org/officeDocument/2006/relationships/image" Target="../media/image167.png"/><Relationship Id="rId213" Type="http://schemas.openxmlformats.org/officeDocument/2006/relationships/customXml" Target="../ink/ink483.xml"/><Relationship Id="rId2" Type="http://schemas.openxmlformats.org/officeDocument/2006/relationships/image" Target="../media/image1.png"/><Relationship Id="rId29" Type="http://schemas.openxmlformats.org/officeDocument/2006/relationships/customXml" Target="../ink/ink391.xml"/><Relationship Id="rId40" Type="http://schemas.openxmlformats.org/officeDocument/2006/relationships/image" Target="../media/image143.png"/><Relationship Id="rId115" Type="http://schemas.openxmlformats.org/officeDocument/2006/relationships/customXml" Target="../ink/ink434.xml"/><Relationship Id="rId136" Type="http://schemas.openxmlformats.org/officeDocument/2006/relationships/image" Target="../media/image250.png"/><Relationship Id="rId157" Type="http://schemas.openxmlformats.org/officeDocument/2006/relationships/customXml" Target="../ink/ink455.xml"/><Relationship Id="rId178" Type="http://schemas.openxmlformats.org/officeDocument/2006/relationships/image" Target="../media/image271.png"/><Relationship Id="rId61" Type="http://schemas.openxmlformats.org/officeDocument/2006/relationships/customXml" Target="../ink/ink407.xml"/><Relationship Id="rId82" Type="http://schemas.openxmlformats.org/officeDocument/2006/relationships/image" Target="../media/image164.png"/><Relationship Id="rId199" Type="http://schemas.openxmlformats.org/officeDocument/2006/relationships/customXml" Target="../ink/ink476.xml"/><Relationship Id="rId203" Type="http://schemas.openxmlformats.org/officeDocument/2006/relationships/customXml" Target="../ink/ink478.xml"/><Relationship Id="rId19" Type="http://schemas.openxmlformats.org/officeDocument/2006/relationships/customXml" Target="../ink/ink386.xml"/><Relationship Id="rId224" Type="http://schemas.openxmlformats.org/officeDocument/2006/relationships/image" Target="../media/image326.png"/><Relationship Id="rId30" Type="http://schemas.openxmlformats.org/officeDocument/2006/relationships/image" Target="../media/image138.png"/><Relationship Id="rId105" Type="http://schemas.openxmlformats.org/officeDocument/2006/relationships/customXml" Target="../ink/ink429.xml"/><Relationship Id="rId126" Type="http://schemas.openxmlformats.org/officeDocument/2006/relationships/image" Target="../media/image245.png"/><Relationship Id="rId147" Type="http://schemas.openxmlformats.org/officeDocument/2006/relationships/customXml" Target="../ink/ink450.xml"/><Relationship Id="rId168" Type="http://schemas.openxmlformats.org/officeDocument/2006/relationships/image" Target="../media/image266.png"/><Relationship Id="rId51" Type="http://schemas.openxmlformats.org/officeDocument/2006/relationships/customXml" Target="../ink/ink402.xml"/><Relationship Id="rId72" Type="http://schemas.openxmlformats.org/officeDocument/2006/relationships/image" Target="../media/image159.png"/><Relationship Id="rId93" Type="http://schemas.openxmlformats.org/officeDocument/2006/relationships/customXml" Target="../ink/ink423.xml"/><Relationship Id="rId189" Type="http://schemas.openxmlformats.org/officeDocument/2006/relationships/customXml" Target="../ink/ink471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7.xml"/><Relationship Id="rId299" Type="http://schemas.openxmlformats.org/officeDocument/2006/relationships/customXml" Target="../ink/ink638.xml"/><Relationship Id="rId21" Type="http://schemas.openxmlformats.org/officeDocument/2006/relationships/customXml" Target="../ink/ink499.xml"/><Relationship Id="rId63" Type="http://schemas.openxmlformats.org/officeDocument/2006/relationships/customXml" Target="../ink/ink520.xml"/><Relationship Id="rId159" Type="http://schemas.openxmlformats.org/officeDocument/2006/relationships/customXml" Target="../ink/ink568.xml"/><Relationship Id="rId170" Type="http://schemas.openxmlformats.org/officeDocument/2006/relationships/image" Target="../media/image267.png"/><Relationship Id="rId226" Type="http://schemas.openxmlformats.org/officeDocument/2006/relationships/image" Target="../media/image328.png"/><Relationship Id="rId268" Type="http://schemas.openxmlformats.org/officeDocument/2006/relationships/image" Target="../media/image349.png"/><Relationship Id="rId32" Type="http://schemas.openxmlformats.org/officeDocument/2006/relationships/image" Target="../media/image139.png"/><Relationship Id="rId74" Type="http://schemas.openxmlformats.org/officeDocument/2006/relationships/image" Target="../media/image160.png"/><Relationship Id="rId128" Type="http://schemas.openxmlformats.org/officeDocument/2006/relationships/image" Target="../media/image246.png"/><Relationship Id="rId5" Type="http://schemas.openxmlformats.org/officeDocument/2006/relationships/customXml" Target="../ink/ink491.xml"/><Relationship Id="rId181" Type="http://schemas.openxmlformats.org/officeDocument/2006/relationships/customXml" Target="../ink/ink579.xml"/><Relationship Id="rId237" Type="http://schemas.openxmlformats.org/officeDocument/2006/relationships/customXml" Target="../ink/ink607.xml"/><Relationship Id="rId279" Type="http://schemas.openxmlformats.org/officeDocument/2006/relationships/customXml" Target="../ink/ink628.xml"/><Relationship Id="rId43" Type="http://schemas.openxmlformats.org/officeDocument/2006/relationships/customXml" Target="../ink/ink510.xml"/><Relationship Id="rId139" Type="http://schemas.openxmlformats.org/officeDocument/2006/relationships/customXml" Target="../ink/ink558.xml"/><Relationship Id="rId290" Type="http://schemas.openxmlformats.org/officeDocument/2006/relationships/image" Target="../media/image360.png"/><Relationship Id="rId304" Type="http://schemas.openxmlformats.org/officeDocument/2006/relationships/image" Target="../media/image367.png"/><Relationship Id="rId85" Type="http://schemas.openxmlformats.org/officeDocument/2006/relationships/customXml" Target="../ink/ink531.xml"/><Relationship Id="rId150" Type="http://schemas.openxmlformats.org/officeDocument/2006/relationships/image" Target="../media/image257.png"/><Relationship Id="rId192" Type="http://schemas.openxmlformats.org/officeDocument/2006/relationships/image" Target="../media/image311.png"/><Relationship Id="rId206" Type="http://schemas.openxmlformats.org/officeDocument/2006/relationships/image" Target="../media/image318.png"/><Relationship Id="rId248" Type="http://schemas.openxmlformats.org/officeDocument/2006/relationships/image" Target="../media/image339.png"/><Relationship Id="rId12" Type="http://schemas.openxmlformats.org/officeDocument/2006/relationships/image" Target="../media/image25.png"/><Relationship Id="rId108" Type="http://schemas.openxmlformats.org/officeDocument/2006/relationships/image" Target="../media/image236.png"/><Relationship Id="rId54" Type="http://schemas.openxmlformats.org/officeDocument/2006/relationships/image" Target="../media/image150.png"/><Relationship Id="rId96" Type="http://schemas.openxmlformats.org/officeDocument/2006/relationships/image" Target="../media/image169.png"/><Relationship Id="rId161" Type="http://schemas.openxmlformats.org/officeDocument/2006/relationships/customXml" Target="../ink/ink569.xml"/><Relationship Id="rId217" Type="http://schemas.openxmlformats.org/officeDocument/2006/relationships/customXml" Target="../ink/ink597.xml"/><Relationship Id="rId259" Type="http://schemas.openxmlformats.org/officeDocument/2006/relationships/customXml" Target="../ink/ink618.xml"/><Relationship Id="rId23" Type="http://schemas.openxmlformats.org/officeDocument/2006/relationships/customXml" Target="../ink/ink500.xml"/><Relationship Id="rId119" Type="http://schemas.openxmlformats.org/officeDocument/2006/relationships/customXml" Target="../ink/ink548.xml"/><Relationship Id="rId270" Type="http://schemas.openxmlformats.org/officeDocument/2006/relationships/image" Target="../media/image350.png"/><Relationship Id="rId65" Type="http://schemas.openxmlformats.org/officeDocument/2006/relationships/customXml" Target="../ink/ink521.xml"/><Relationship Id="rId130" Type="http://schemas.openxmlformats.org/officeDocument/2006/relationships/image" Target="../media/image247.png"/><Relationship Id="rId172" Type="http://schemas.openxmlformats.org/officeDocument/2006/relationships/image" Target="../media/image268.png"/><Relationship Id="rId193" Type="http://schemas.openxmlformats.org/officeDocument/2006/relationships/customXml" Target="../ink/ink585.xml"/><Relationship Id="rId207" Type="http://schemas.openxmlformats.org/officeDocument/2006/relationships/customXml" Target="../ink/ink592.xml"/><Relationship Id="rId228" Type="http://schemas.openxmlformats.org/officeDocument/2006/relationships/image" Target="../media/image329.png"/><Relationship Id="rId249" Type="http://schemas.openxmlformats.org/officeDocument/2006/relationships/customXml" Target="../ink/ink613.xml"/><Relationship Id="rId13" Type="http://schemas.openxmlformats.org/officeDocument/2006/relationships/customXml" Target="../ink/ink495.xml"/><Relationship Id="rId109" Type="http://schemas.openxmlformats.org/officeDocument/2006/relationships/customXml" Target="../ink/ink543.xml"/><Relationship Id="rId260" Type="http://schemas.openxmlformats.org/officeDocument/2006/relationships/image" Target="../media/image345.png"/><Relationship Id="rId281" Type="http://schemas.openxmlformats.org/officeDocument/2006/relationships/customXml" Target="../ink/ink629.xml"/><Relationship Id="rId34" Type="http://schemas.openxmlformats.org/officeDocument/2006/relationships/image" Target="../media/image140.png"/><Relationship Id="rId55" Type="http://schemas.openxmlformats.org/officeDocument/2006/relationships/customXml" Target="../ink/ink516.xml"/><Relationship Id="rId76" Type="http://schemas.openxmlformats.org/officeDocument/2006/relationships/image" Target="../media/image161.png"/><Relationship Id="rId97" Type="http://schemas.openxmlformats.org/officeDocument/2006/relationships/customXml" Target="../ink/ink537.xml"/><Relationship Id="rId120" Type="http://schemas.openxmlformats.org/officeDocument/2006/relationships/image" Target="../media/image242.png"/><Relationship Id="rId141" Type="http://schemas.openxmlformats.org/officeDocument/2006/relationships/customXml" Target="../ink/ink559.xml"/><Relationship Id="rId7" Type="http://schemas.openxmlformats.org/officeDocument/2006/relationships/customXml" Target="../ink/ink492.xml"/><Relationship Id="rId162" Type="http://schemas.openxmlformats.org/officeDocument/2006/relationships/image" Target="../media/image263.png"/><Relationship Id="rId183" Type="http://schemas.openxmlformats.org/officeDocument/2006/relationships/customXml" Target="../ink/ink580.xml"/><Relationship Id="rId218" Type="http://schemas.openxmlformats.org/officeDocument/2006/relationships/image" Target="../media/image323.png"/><Relationship Id="rId239" Type="http://schemas.openxmlformats.org/officeDocument/2006/relationships/customXml" Target="../ink/ink608.xml"/><Relationship Id="rId250" Type="http://schemas.openxmlformats.org/officeDocument/2006/relationships/image" Target="../media/image340.png"/><Relationship Id="rId271" Type="http://schemas.openxmlformats.org/officeDocument/2006/relationships/customXml" Target="../ink/ink624.xml"/><Relationship Id="rId292" Type="http://schemas.openxmlformats.org/officeDocument/2006/relationships/image" Target="../media/image361.png"/><Relationship Id="rId306" Type="http://schemas.openxmlformats.org/officeDocument/2006/relationships/image" Target="../media/image368.png"/><Relationship Id="rId24" Type="http://schemas.openxmlformats.org/officeDocument/2006/relationships/image" Target="../media/image135.png"/><Relationship Id="rId45" Type="http://schemas.openxmlformats.org/officeDocument/2006/relationships/customXml" Target="../ink/ink511.xml"/><Relationship Id="rId66" Type="http://schemas.openxmlformats.org/officeDocument/2006/relationships/image" Target="../media/image156.png"/><Relationship Id="rId87" Type="http://schemas.openxmlformats.org/officeDocument/2006/relationships/customXml" Target="../ink/ink532.xml"/><Relationship Id="rId110" Type="http://schemas.openxmlformats.org/officeDocument/2006/relationships/image" Target="../media/image237.png"/><Relationship Id="rId131" Type="http://schemas.openxmlformats.org/officeDocument/2006/relationships/customXml" Target="../ink/ink554.xml"/><Relationship Id="rId152" Type="http://schemas.openxmlformats.org/officeDocument/2006/relationships/image" Target="../media/image258.png"/><Relationship Id="rId173" Type="http://schemas.openxmlformats.org/officeDocument/2006/relationships/customXml" Target="../ink/ink575.xml"/><Relationship Id="rId194" Type="http://schemas.openxmlformats.org/officeDocument/2006/relationships/image" Target="../media/image312.png"/><Relationship Id="rId208" Type="http://schemas.openxmlformats.org/officeDocument/2006/relationships/image" Target="../media/image319.png"/><Relationship Id="rId229" Type="http://schemas.openxmlformats.org/officeDocument/2006/relationships/customXml" Target="../ink/ink603.xml"/><Relationship Id="rId240" Type="http://schemas.openxmlformats.org/officeDocument/2006/relationships/image" Target="../media/image335.png"/><Relationship Id="rId261" Type="http://schemas.openxmlformats.org/officeDocument/2006/relationships/customXml" Target="../ink/ink619.xml"/><Relationship Id="rId14" Type="http://schemas.openxmlformats.org/officeDocument/2006/relationships/image" Target="../media/image26.png"/><Relationship Id="rId35" Type="http://schemas.openxmlformats.org/officeDocument/2006/relationships/customXml" Target="../ink/ink506.xml"/><Relationship Id="rId56" Type="http://schemas.openxmlformats.org/officeDocument/2006/relationships/image" Target="../media/image151.png"/><Relationship Id="rId77" Type="http://schemas.openxmlformats.org/officeDocument/2006/relationships/customXml" Target="../ink/ink527.xml"/><Relationship Id="rId100" Type="http://schemas.openxmlformats.org/officeDocument/2006/relationships/image" Target="../media/image232.png"/><Relationship Id="rId282" Type="http://schemas.openxmlformats.org/officeDocument/2006/relationships/image" Target="../media/image356.png"/><Relationship Id="rId8" Type="http://schemas.openxmlformats.org/officeDocument/2006/relationships/image" Target="../media/image23.png"/><Relationship Id="rId98" Type="http://schemas.openxmlformats.org/officeDocument/2006/relationships/image" Target="../media/image170.png"/><Relationship Id="rId121" Type="http://schemas.openxmlformats.org/officeDocument/2006/relationships/customXml" Target="../ink/ink549.xml"/><Relationship Id="rId142" Type="http://schemas.openxmlformats.org/officeDocument/2006/relationships/image" Target="../media/image253.png"/><Relationship Id="rId163" Type="http://schemas.openxmlformats.org/officeDocument/2006/relationships/customXml" Target="../ink/ink570.xml"/><Relationship Id="rId184" Type="http://schemas.openxmlformats.org/officeDocument/2006/relationships/image" Target="../media/image273.png"/><Relationship Id="rId219" Type="http://schemas.openxmlformats.org/officeDocument/2006/relationships/customXml" Target="../ink/ink598.xml"/><Relationship Id="rId230" Type="http://schemas.openxmlformats.org/officeDocument/2006/relationships/image" Target="../media/image330.png"/><Relationship Id="rId251" Type="http://schemas.openxmlformats.org/officeDocument/2006/relationships/customXml" Target="../ink/ink614.xml"/><Relationship Id="rId25" Type="http://schemas.openxmlformats.org/officeDocument/2006/relationships/customXml" Target="../ink/ink501.xml"/><Relationship Id="rId46" Type="http://schemas.openxmlformats.org/officeDocument/2006/relationships/image" Target="../media/image146.png"/><Relationship Id="rId67" Type="http://schemas.openxmlformats.org/officeDocument/2006/relationships/customXml" Target="../ink/ink522.xml"/><Relationship Id="rId272" Type="http://schemas.openxmlformats.org/officeDocument/2006/relationships/image" Target="../media/image351.png"/><Relationship Id="rId293" Type="http://schemas.openxmlformats.org/officeDocument/2006/relationships/customXml" Target="../ink/ink635.xml"/><Relationship Id="rId307" Type="http://schemas.openxmlformats.org/officeDocument/2006/relationships/customXml" Target="../ink/ink642.xml"/><Relationship Id="rId88" Type="http://schemas.openxmlformats.org/officeDocument/2006/relationships/image" Target="../media/image166.png"/><Relationship Id="rId111" Type="http://schemas.openxmlformats.org/officeDocument/2006/relationships/customXml" Target="../ink/ink544.xml"/><Relationship Id="rId132" Type="http://schemas.openxmlformats.org/officeDocument/2006/relationships/image" Target="../media/image248.png"/><Relationship Id="rId153" Type="http://schemas.openxmlformats.org/officeDocument/2006/relationships/customXml" Target="../ink/ink565.xml"/><Relationship Id="rId174" Type="http://schemas.openxmlformats.org/officeDocument/2006/relationships/image" Target="../media/image269.png"/><Relationship Id="rId195" Type="http://schemas.openxmlformats.org/officeDocument/2006/relationships/customXml" Target="../ink/ink586.xml"/><Relationship Id="rId209" Type="http://schemas.openxmlformats.org/officeDocument/2006/relationships/customXml" Target="../ink/ink593.xml"/><Relationship Id="rId220" Type="http://schemas.openxmlformats.org/officeDocument/2006/relationships/image" Target="../media/image324.png"/><Relationship Id="rId241" Type="http://schemas.openxmlformats.org/officeDocument/2006/relationships/customXml" Target="../ink/ink609.xml"/><Relationship Id="rId15" Type="http://schemas.openxmlformats.org/officeDocument/2006/relationships/customXml" Target="../ink/ink496.xml"/><Relationship Id="rId36" Type="http://schemas.openxmlformats.org/officeDocument/2006/relationships/image" Target="../media/image141.png"/><Relationship Id="rId57" Type="http://schemas.openxmlformats.org/officeDocument/2006/relationships/customXml" Target="../ink/ink517.xml"/><Relationship Id="rId262" Type="http://schemas.openxmlformats.org/officeDocument/2006/relationships/image" Target="../media/image346.png"/><Relationship Id="rId283" Type="http://schemas.openxmlformats.org/officeDocument/2006/relationships/customXml" Target="../ink/ink630.xml"/><Relationship Id="rId78" Type="http://schemas.openxmlformats.org/officeDocument/2006/relationships/image" Target="../media/image162.png"/><Relationship Id="rId99" Type="http://schemas.openxmlformats.org/officeDocument/2006/relationships/customXml" Target="../ink/ink538.xml"/><Relationship Id="rId101" Type="http://schemas.openxmlformats.org/officeDocument/2006/relationships/customXml" Target="../ink/ink539.xml"/><Relationship Id="rId122" Type="http://schemas.openxmlformats.org/officeDocument/2006/relationships/image" Target="../media/image243.png"/><Relationship Id="rId143" Type="http://schemas.openxmlformats.org/officeDocument/2006/relationships/customXml" Target="../ink/ink560.xml"/><Relationship Id="rId164" Type="http://schemas.openxmlformats.org/officeDocument/2006/relationships/image" Target="../media/image264.png"/><Relationship Id="rId185" Type="http://schemas.openxmlformats.org/officeDocument/2006/relationships/customXml" Target="../ink/ink581.xml"/><Relationship Id="rId9" Type="http://schemas.openxmlformats.org/officeDocument/2006/relationships/customXml" Target="../ink/ink493.xml"/><Relationship Id="rId210" Type="http://schemas.openxmlformats.org/officeDocument/2006/relationships/image" Target="../media/image320.png"/><Relationship Id="rId26" Type="http://schemas.openxmlformats.org/officeDocument/2006/relationships/image" Target="../media/image136.png"/><Relationship Id="rId231" Type="http://schemas.openxmlformats.org/officeDocument/2006/relationships/customXml" Target="../ink/ink604.xml"/><Relationship Id="rId252" Type="http://schemas.openxmlformats.org/officeDocument/2006/relationships/image" Target="../media/image341.png"/><Relationship Id="rId273" Type="http://schemas.openxmlformats.org/officeDocument/2006/relationships/customXml" Target="../ink/ink625.xml"/><Relationship Id="rId294" Type="http://schemas.openxmlformats.org/officeDocument/2006/relationships/image" Target="../media/image362.png"/><Relationship Id="rId308" Type="http://schemas.openxmlformats.org/officeDocument/2006/relationships/image" Target="../media/image369.png"/><Relationship Id="rId47" Type="http://schemas.openxmlformats.org/officeDocument/2006/relationships/customXml" Target="../ink/ink512.xml"/><Relationship Id="rId68" Type="http://schemas.openxmlformats.org/officeDocument/2006/relationships/image" Target="../media/image157.png"/><Relationship Id="rId89" Type="http://schemas.openxmlformats.org/officeDocument/2006/relationships/customXml" Target="../ink/ink533.xml"/><Relationship Id="rId112" Type="http://schemas.openxmlformats.org/officeDocument/2006/relationships/image" Target="../media/image238.png"/><Relationship Id="rId133" Type="http://schemas.openxmlformats.org/officeDocument/2006/relationships/customXml" Target="../ink/ink555.xml"/><Relationship Id="rId154" Type="http://schemas.openxmlformats.org/officeDocument/2006/relationships/image" Target="../media/image259.png"/><Relationship Id="rId175" Type="http://schemas.openxmlformats.org/officeDocument/2006/relationships/customXml" Target="../ink/ink576.xml"/><Relationship Id="rId196" Type="http://schemas.openxmlformats.org/officeDocument/2006/relationships/image" Target="../media/image313.png"/><Relationship Id="rId200" Type="http://schemas.openxmlformats.org/officeDocument/2006/relationships/image" Target="../media/image315.png"/><Relationship Id="rId16" Type="http://schemas.openxmlformats.org/officeDocument/2006/relationships/image" Target="../media/image27.png"/><Relationship Id="rId221" Type="http://schemas.openxmlformats.org/officeDocument/2006/relationships/customXml" Target="../ink/ink599.xml"/><Relationship Id="rId242" Type="http://schemas.openxmlformats.org/officeDocument/2006/relationships/image" Target="../media/image336.png"/><Relationship Id="rId263" Type="http://schemas.openxmlformats.org/officeDocument/2006/relationships/customXml" Target="../ink/ink620.xml"/><Relationship Id="rId284" Type="http://schemas.openxmlformats.org/officeDocument/2006/relationships/image" Target="../media/image357.png"/><Relationship Id="rId37" Type="http://schemas.openxmlformats.org/officeDocument/2006/relationships/customXml" Target="../ink/ink507.xml"/><Relationship Id="rId58" Type="http://schemas.openxmlformats.org/officeDocument/2006/relationships/image" Target="../media/image152.png"/><Relationship Id="rId79" Type="http://schemas.openxmlformats.org/officeDocument/2006/relationships/customXml" Target="../ink/ink528.xml"/><Relationship Id="rId102" Type="http://schemas.openxmlformats.org/officeDocument/2006/relationships/image" Target="../media/image233.png"/><Relationship Id="rId123" Type="http://schemas.openxmlformats.org/officeDocument/2006/relationships/customXml" Target="../ink/ink550.xml"/><Relationship Id="rId144" Type="http://schemas.openxmlformats.org/officeDocument/2006/relationships/image" Target="../media/image254.png"/><Relationship Id="rId90" Type="http://schemas.openxmlformats.org/officeDocument/2006/relationships/image" Target="../media/image108.png"/><Relationship Id="rId165" Type="http://schemas.openxmlformats.org/officeDocument/2006/relationships/customXml" Target="../ink/ink571.xml"/><Relationship Id="rId186" Type="http://schemas.openxmlformats.org/officeDocument/2006/relationships/image" Target="../media/image274.png"/><Relationship Id="rId211" Type="http://schemas.openxmlformats.org/officeDocument/2006/relationships/customXml" Target="../ink/ink594.xml"/><Relationship Id="rId232" Type="http://schemas.openxmlformats.org/officeDocument/2006/relationships/image" Target="../media/image331.png"/><Relationship Id="rId253" Type="http://schemas.openxmlformats.org/officeDocument/2006/relationships/customXml" Target="../ink/ink615.xml"/><Relationship Id="rId274" Type="http://schemas.openxmlformats.org/officeDocument/2006/relationships/image" Target="../media/image352.png"/><Relationship Id="rId295" Type="http://schemas.openxmlformats.org/officeDocument/2006/relationships/customXml" Target="../ink/ink636.xml"/><Relationship Id="rId309" Type="http://schemas.openxmlformats.org/officeDocument/2006/relationships/customXml" Target="../ink/ink643.xml"/><Relationship Id="rId27" Type="http://schemas.openxmlformats.org/officeDocument/2006/relationships/customXml" Target="../ink/ink502.xml"/><Relationship Id="rId48" Type="http://schemas.openxmlformats.org/officeDocument/2006/relationships/image" Target="../media/image147.png"/><Relationship Id="rId69" Type="http://schemas.openxmlformats.org/officeDocument/2006/relationships/customXml" Target="../ink/ink523.xml"/><Relationship Id="rId113" Type="http://schemas.openxmlformats.org/officeDocument/2006/relationships/customXml" Target="../ink/ink545.xml"/><Relationship Id="rId134" Type="http://schemas.openxmlformats.org/officeDocument/2006/relationships/image" Target="../media/image249.png"/><Relationship Id="rId80" Type="http://schemas.openxmlformats.org/officeDocument/2006/relationships/image" Target="../media/image163.png"/><Relationship Id="rId155" Type="http://schemas.openxmlformats.org/officeDocument/2006/relationships/customXml" Target="../ink/ink566.xml"/><Relationship Id="rId176" Type="http://schemas.openxmlformats.org/officeDocument/2006/relationships/image" Target="../media/image270.png"/><Relationship Id="rId197" Type="http://schemas.openxmlformats.org/officeDocument/2006/relationships/customXml" Target="../ink/ink587.xml"/><Relationship Id="rId201" Type="http://schemas.openxmlformats.org/officeDocument/2006/relationships/customXml" Target="../ink/ink589.xml"/><Relationship Id="rId222" Type="http://schemas.openxmlformats.org/officeDocument/2006/relationships/image" Target="../media/image325.png"/><Relationship Id="rId243" Type="http://schemas.openxmlformats.org/officeDocument/2006/relationships/customXml" Target="../ink/ink610.xml"/><Relationship Id="rId264" Type="http://schemas.openxmlformats.org/officeDocument/2006/relationships/image" Target="../media/image347.png"/><Relationship Id="rId285" Type="http://schemas.openxmlformats.org/officeDocument/2006/relationships/customXml" Target="../ink/ink631.xml"/><Relationship Id="rId17" Type="http://schemas.openxmlformats.org/officeDocument/2006/relationships/customXml" Target="../ink/ink497.xml"/><Relationship Id="rId38" Type="http://schemas.openxmlformats.org/officeDocument/2006/relationships/image" Target="../media/image142.png"/><Relationship Id="rId59" Type="http://schemas.openxmlformats.org/officeDocument/2006/relationships/customXml" Target="../ink/ink518.xml"/><Relationship Id="rId103" Type="http://schemas.openxmlformats.org/officeDocument/2006/relationships/customXml" Target="../ink/ink540.xml"/><Relationship Id="rId124" Type="http://schemas.openxmlformats.org/officeDocument/2006/relationships/image" Target="../media/image244.png"/><Relationship Id="rId310" Type="http://schemas.openxmlformats.org/officeDocument/2006/relationships/image" Target="../media/image370.png"/><Relationship Id="rId70" Type="http://schemas.openxmlformats.org/officeDocument/2006/relationships/image" Target="../media/image158.png"/><Relationship Id="rId91" Type="http://schemas.openxmlformats.org/officeDocument/2006/relationships/customXml" Target="../ink/ink534.xml"/><Relationship Id="rId145" Type="http://schemas.openxmlformats.org/officeDocument/2006/relationships/customXml" Target="../ink/ink561.xml"/><Relationship Id="rId166" Type="http://schemas.openxmlformats.org/officeDocument/2006/relationships/image" Target="../media/image265.png"/><Relationship Id="rId187" Type="http://schemas.openxmlformats.org/officeDocument/2006/relationships/customXml" Target="../ink/ink582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321.png"/><Relationship Id="rId233" Type="http://schemas.openxmlformats.org/officeDocument/2006/relationships/customXml" Target="../ink/ink605.xml"/><Relationship Id="rId254" Type="http://schemas.openxmlformats.org/officeDocument/2006/relationships/image" Target="../media/image342.png"/><Relationship Id="rId28" Type="http://schemas.openxmlformats.org/officeDocument/2006/relationships/image" Target="../media/image137.png"/><Relationship Id="rId49" Type="http://schemas.openxmlformats.org/officeDocument/2006/relationships/customXml" Target="../ink/ink513.xml"/><Relationship Id="rId114" Type="http://schemas.openxmlformats.org/officeDocument/2006/relationships/image" Target="../media/image239.png"/><Relationship Id="rId275" Type="http://schemas.openxmlformats.org/officeDocument/2006/relationships/customXml" Target="../ink/ink626.xml"/><Relationship Id="rId296" Type="http://schemas.openxmlformats.org/officeDocument/2006/relationships/image" Target="../media/image363.png"/><Relationship Id="rId300" Type="http://schemas.openxmlformats.org/officeDocument/2006/relationships/image" Target="../media/image365.png"/><Relationship Id="rId60" Type="http://schemas.openxmlformats.org/officeDocument/2006/relationships/image" Target="../media/image153.png"/><Relationship Id="rId81" Type="http://schemas.openxmlformats.org/officeDocument/2006/relationships/customXml" Target="../ink/ink529.xml"/><Relationship Id="rId135" Type="http://schemas.openxmlformats.org/officeDocument/2006/relationships/customXml" Target="../ink/ink556.xml"/><Relationship Id="rId156" Type="http://schemas.openxmlformats.org/officeDocument/2006/relationships/image" Target="../media/image260.png"/><Relationship Id="rId177" Type="http://schemas.openxmlformats.org/officeDocument/2006/relationships/customXml" Target="../ink/ink577.xml"/><Relationship Id="rId198" Type="http://schemas.openxmlformats.org/officeDocument/2006/relationships/image" Target="../media/image314.png"/><Relationship Id="rId202" Type="http://schemas.openxmlformats.org/officeDocument/2006/relationships/image" Target="../media/image316.png"/><Relationship Id="rId223" Type="http://schemas.openxmlformats.org/officeDocument/2006/relationships/customXml" Target="../ink/ink600.xml"/><Relationship Id="rId244" Type="http://schemas.openxmlformats.org/officeDocument/2006/relationships/image" Target="../media/image337.png"/><Relationship Id="rId18" Type="http://schemas.openxmlformats.org/officeDocument/2006/relationships/image" Target="../media/image28.png"/><Relationship Id="rId39" Type="http://schemas.openxmlformats.org/officeDocument/2006/relationships/customXml" Target="../ink/ink508.xml"/><Relationship Id="rId265" Type="http://schemas.openxmlformats.org/officeDocument/2006/relationships/customXml" Target="../ink/ink621.xml"/><Relationship Id="rId286" Type="http://schemas.openxmlformats.org/officeDocument/2006/relationships/image" Target="../media/image358.png"/><Relationship Id="rId50" Type="http://schemas.openxmlformats.org/officeDocument/2006/relationships/image" Target="../media/image148.png"/><Relationship Id="rId104" Type="http://schemas.openxmlformats.org/officeDocument/2006/relationships/image" Target="../media/image234.png"/><Relationship Id="rId125" Type="http://schemas.openxmlformats.org/officeDocument/2006/relationships/customXml" Target="../ink/ink551.xml"/><Relationship Id="rId146" Type="http://schemas.openxmlformats.org/officeDocument/2006/relationships/image" Target="../media/image255.png"/><Relationship Id="rId167" Type="http://schemas.openxmlformats.org/officeDocument/2006/relationships/customXml" Target="../ink/ink572.xml"/><Relationship Id="rId188" Type="http://schemas.openxmlformats.org/officeDocument/2006/relationships/image" Target="../media/image309.png"/><Relationship Id="rId311" Type="http://schemas.openxmlformats.org/officeDocument/2006/relationships/customXml" Target="../ink/ink644.xml"/><Relationship Id="rId71" Type="http://schemas.openxmlformats.org/officeDocument/2006/relationships/customXml" Target="../ink/ink524.xml"/><Relationship Id="rId92" Type="http://schemas.openxmlformats.org/officeDocument/2006/relationships/image" Target="../media/image167.png"/><Relationship Id="rId213" Type="http://schemas.openxmlformats.org/officeDocument/2006/relationships/customXml" Target="../ink/ink595.xml"/><Relationship Id="rId234" Type="http://schemas.openxmlformats.org/officeDocument/2006/relationships/image" Target="../media/image332.png"/><Relationship Id="rId2" Type="http://schemas.openxmlformats.org/officeDocument/2006/relationships/image" Target="../media/image1.png"/><Relationship Id="rId29" Type="http://schemas.openxmlformats.org/officeDocument/2006/relationships/customXml" Target="../ink/ink503.xml"/><Relationship Id="rId255" Type="http://schemas.openxmlformats.org/officeDocument/2006/relationships/customXml" Target="../ink/ink616.xml"/><Relationship Id="rId276" Type="http://schemas.openxmlformats.org/officeDocument/2006/relationships/image" Target="../media/image353.png"/><Relationship Id="rId297" Type="http://schemas.openxmlformats.org/officeDocument/2006/relationships/customXml" Target="../ink/ink637.xml"/><Relationship Id="rId40" Type="http://schemas.openxmlformats.org/officeDocument/2006/relationships/image" Target="../media/image143.png"/><Relationship Id="rId115" Type="http://schemas.openxmlformats.org/officeDocument/2006/relationships/customXml" Target="../ink/ink546.xml"/><Relationship Id="rId136" Type="http://schemas.openxmlformats.org/officeDocument/2006/relationships/image" Target="../media/image250.png"/><Relationship Id="rId157" Type="http://schemas.openxmlformats.org/officeDocument/2006/relationships/customXml" Target="../ink/ink567.xml"/><Relationship Id="rId178" Type="http://schemas.openxmlformats.org/officeDocument/2006/relationships/image" Target="../media/image271.png"/><Relationship Id="rId301" Type="http://schemas.openxmlformats.org/officeDocument/2006/relationships/customXml" Target="../ink/ink639.xml"/><Relationship Id="rId61" Type="http://schemas.openxmlformats.org/officeDocument/2006/relationships/customXml" Target="../ink/ink519.xml"/><Relationship Id="rId82" Type="http://schemas.openxmlformats.org/officeDocument/2006/relationships/image" Target="../media/image164.png"/><Relationship Id="rId199" Type="http://schemas.openxmlformats.org/officeDocument/2006/relationships/customXml" Target="../ink/ink588.xml"/><Relationship Id="rId203" Type="http://schemas.openxmlformats.org/officeDocument/2006/relationships/customXml" Target="../ink/ink590.xml"/><Relationship Id="rId19" Type="http://schemas.openxmlformats.org/officeDocument/2006/relationships/customXml" Target="../ink/ink498.xml"/><Relationship Id="rId224" Type="http://schemas.openxmlformats.org/officeDocument/2006/relationships/image" Target="../media/image326.png"/><Relationship Id="rId245" Type="http://schemas.openxmlformats.org/officeDocument/2006/relationships/customXml" Target="../ink/ink611.xml"/><Relationship Id="rId266" Type="http://schemas.openxmlformats.org/officeDocument/2006/relationships/image" Target="../media/image348.png"/><Relationship Id="rId287" Type="http://schemas.openxmlformats.org/officeDocument/2006/relationships/customXml" Target="../ink/ink632.xml"/><Relationship Id="rId30" Type="http://schemas.openxmlformats.org/officeDocument/2006/relationships/image" Target="../media/image138.png"/><Relationship Id="rId105" Type="http://schemas.openxmlformats.org/officeDocument/2006/relationships/customXml" Target="../ink/ink541.xml"/><Relationship Id="rId126" Type="http://schemas.openxmlformats.org/officeDocument/2006/relationships/image" Target="../media/image245.png"/><Relationship Id="rId147" Type="http://schemas.openxmlformats.org/officeDocument/2006/relationships/customXml" Target="../ink/ink562.xml"/><Relationship Id="rId168" Type="http://schemas.openxmlformats.org/officeDocument/2006/relationships/image" Target="../media/image266.png"/><Relationship Id="rId312" Type="http://schemas.openxmlformats.org/officeDocument/2006/relationships/image" Target="../media/image371.png"/><Relationship Id="rId51" Type="http://schemas.openxmlformats.org/officeDocument/2006/relationships/customXml" Target="../ink/ink514.xml"/><Relationship Id="rId72" Type="http://schemas.openxmlformats.org/officeDocument/2006/relationships/image" Target="../media/image159.png"/><Relationship Id="rId93" Type="http://schemas.openxmlformats.org/officeDocument/2006/relationships/customXml" Target="../ink/ink535.xml"/><Relationship Id="rId189" Type="http://schemas.openxmlformats.org/officeDocument/2006/relationships/customXml" Target="../ink/ink583.xml"/><Relationship Id="rId3" Type="http://schemas.openxmlformats.org/officeDocument/2006/relationships/customXml" Target="../ink/ink490.xml"/><Relationship Id="rId214" Type="http://schemas.openxmlformats.org/officeDocument/2006/relationships/image" Target="../media/image322.png"/><Relationship Id="rId235" Type="http://schemas.openxmlformats.org/officeDocument/2006/relationships/customXml" Target="../ink/ink606.xml"/><Relationship Id="rId256" Type="http://schemas.openxmlformats.org/officeDocument/2006/relationships/image" Target="../media/image343.png"/><Relationship Id="rId277" Type="http://schemas.openxmlformats.org/officeDocument/2006/relationships/customXml" Target="../ink/ink627.xml"/><Relationship Id="rId298" Type="http://schemas.openxmlformats.org/officeDocument/2006/relationships/image" Target="../media/image364.png"/><Relationship Id="rId116" Type="http://schemas.openxmlformats.org/officeDocument/2006/relationships/image" Target="../media/image240.png"/><Relationship Id="rId137" Type="http://schemas.openxmlformats.org/officeDocument/2006/relationships/customXml" Target="../ink/ink557.xml"/><Relationship Id="rId158" Type="http://schemas.openxmlformats.org/officeDocument/2006/relationships/image" Target="../media/image261.png"/><Relationship Id="rId302" Type="http://schemas.openxmlformats.org/officeDocument/2006/relationships/image" Target="../media/image366.png"/><Relationship Id="rId20" Type="http://schemas.openxmlformats.org/officeDocument/2006/relationships/image" Target="../media/image29.png"/><Relationship Id="rId41" Type="http://schemas.openxmlformats.org/officeDocument/2006/relationships/customXml" Target="../ink/ink509.xml"/><Relationship Id="rId62" Type="http://schemas.openxmlformats.org/officeDocument/2006/relationships/image" Target="../media/image154.png"/><Relationship Id="rId83" Type="http://schemas.openxmlformats.org/officeDocument/2006/relationships/customXml" Target="../ink/ink530.xml"/><Relationship Id="rId179" Type="http://schemas.openxmlformats.org/officeDocument/2006/relationships/customXml" Target="../ink/ink578.xml"/><Relationship Id="rId190" Type="http://schemas.openxmlformats.org/officeDocument/2006/relationships/image" Target="../media/image310.png"/><Relationship Id="rId204" Type="http://schemas.openxmlformats.org/officeDocument/2006/relationships/image" Target="../media/image317.png"/><Relationship Id="rId225" Type="http://schemas.openxmlformats.org/officeDocument/2006/relationships/customXml" Target="../ink/ink601.xml"/><Relationship Id="rId246" Type="http://schemas.openxmlformats.org/officeDocument/2006/relationships/image" Target="../media/image338.png"/><Relationship Id="rId267" Type="http://schemas.openxmlformats.org/officeDocument/2006/relationships/customXml" Target="../ink/ink622.xml"/><Relationship Id="rId288" Type="http://schemas.openxmlformats.org/officeDocument/2006/relationships/image" Target="../media/image359.png"/><Relationship Id="rId106" Type="http://schemas.openxmlformats.org/officeDocument/2006/relationships/image" Target="../media/image235.png"/><Relationship Id="rId127" Type="http://schemas.openxmlformats.org/officeDocument/2006/relationships/customXml" Target="../ink/ink552.xml"/><Relationship Id="rId313" Type="http://schemas.openxmlformats.org/officeDocument/2006/relationships/customXml" Target="../ink/ink645.xml"/><Relationship Id="rId10" Type="http://schemas.openxmlformats.org/officeDocument/2006/relationships/image" Target="../media/image24.png"/><Relationship Id="rId31" Type="http://schemas.openxmlformats.org/officeDocument/2006/relationships/customXml" Target="../ink/ink504.xml"/><Relationship Id="rId52" Type="http://schemas.openxmlformats.org/officeDocument/2006/relationships/image" Target="../media/image149.png"/><Relationship Id="rId73" Type="http://schemas.openxmlformats.org/officeDocument/2006/relationships/customXml" Target="../ink/ink525.xml"/><Relationship Id="rId94" Type="http://schemas.openxmlformats.org/officeDocument/2006/relationships/image" Target="../media/image168.png"/><Relationship Id="rId148" Type="http://schemas.openxmlformats.org/officeDocument/2006/relationships/image" Target="../media/image256.png"/><Relationship Id="rId169" Type="http://schemas.openxmlformats.org/officeDocument/2006/relationships/customXml" Target="../ink/ink573.xml"/><Relationship Id="rId4" Type="http://schemas.openxmlformats.org/officeDocument/2006/relationships/image" Target="../media/image21.png"/><Relationship Id="rId180" Type="http://schemas.openxmlformats.org/officeDocument/2006/relationships/image" Target="../media/image272.png"/><Relationship Id="rId215" Type="http://schemas.openxmlformats.org/officeDocument/2006/relationships/customXml" Target="../ink/ink596.xml"/><Relationship Id="rId236" Type="http://schemas.openxmlformats.org/officeDocument/2006/relationships/image" Target="../media/image333.png"/><Relationship Id="rId257" Type="http://schemas.openxmlformats.org/officeDocument/2006/relationships/customXml" Target="../ink/ink617.xml"/><Relationship Id="rId278" Type="http://schemas.openxmlformats.org/officeDocument/2006/relationships/image" Target="../media/image354.png"/><Relationship Id="rId303" Type="http://schemas.openxmlformats.org/officeDocument/2006/relationships/customXml" Target="../ink/ink640.xml"/><Relationship Id="rId42" Type="http://schemas.openxmlformats.org/officeDocument/2006/relationships/image" Target="../media/image144.png"/><Relationship Id="rId84" Type="http://schemas.openxmlformats.org/officeDocument/2006/relationships/image" Target="../media/image105.png"/><Relationship Id="rId138" Type="http://schemas.openxmlformats.org/officeDocument/2006/relationships/image" Target="../media/image251.png"/><Relationship Id="rId191" Type="http://schemas.openxmlformats.org/officeDocument/2006/relationships/customXml" Target="../ink/ink584.xml"/><Relationship Id="rId205" Type="http://schemas.openxmlformats.org/officeDocument/2006/relationships/customXml" Target="../ink/ink591.xml"/><Relationship Id="rId247" Type="http://schemas.openxmlformats.org/officeDocument/2006/relationships/customXml" Target="../ink/ink612.xml"/><Relationship Id="rId107" Type="http://schemas.openxmlformats.org/officeDocument/2006/relationships/customXml" Target="../ink/ink542.xml"/><Relationship Id="rId289" Type="http://schemas.openxmlformats.org/officeDocument/2006/relationships/customXml" Target="../ink/ink633.xml"/><Relationship Id="rId11" Type="http://schemas.openxmlformats.org/officeDocument/2006/relationships/customXml" Target="../ink/ink494.xml"/><Relationship Id="rId53" Type="http://schemas.openxmlformats.org/officeDocument/2006/relationships/customXml" Target="../ink/ink515.xml"/><Relationship Id="rId149" Type="http://schemas.openxmlformats.org/officeDocument/2006/relationships/customXml" Target="../ink/ink563.xml"/><Relationship Id="rId314" Type="http://schemas.openxmlformats.org/officeDocument/2006/relationships/image" Target="../media/image372.png"/><Relationship Id="rId95" Type="http://schemas.openxmlformats.org/officeDocument/2006/relationships/customXml" Target="../ink/ink536.xml"/><Relationship Id="rId160" Type="http://schemas.openxmlformats.org/officeDocument/2006/relationships/image" Target="../media/image262.png"/><Relationship Id="rId216" Type="http://schemas.openxmlformats.org/officeDocument/2006/relationships/image" Target="../media/image289.png"/><Relationship Id="rId258" Type="http://schemas.openxmlformats.org/officeDocument/2006/relationships/image" Target="../media/image344.png"/><Relationship Id="rId22" Type="http://schemas.openxmlformats.org/officeDocument/2006/relationships/image" Target="../media/image67.png"/><Relationship Id="rId64" Type="http://schemas.openxmlformats.org/officeDocument/2006/relationships/image" Target="../media/image155.png"/><Relationship Id="rId118" Type="http://schemas.openxmlformats.org/officeDocument/2006/relationships/image" Target="../media/image241.png"/><Relationship Id="rId171" Type="http://schemas.openxmlformats.org/officeDocument/2006/relationships/customXml" Target="../ink/ink574.xml"/><Relationship Id="rId227" Type="http://schemas.openxmlformats.org/officeDocument/2006/relationships/customXml" Target="../ink/ink602.xml"/><Relationship Id="rId269" Type="http://schemas.openxmlformats.org/officeDocument/2006/relationships/customXml" Target="../ink/ink623.xml"/><Relationship Id="rId33" Type="http://schemas.openxmlformats.org/officeDocument/2006/relationships/customXml" Target="../ink/ink505.xml"/><Relationship Id="rId129" Type="http://schemas.openxmlformats.org/officeDocument/2006/relationships/customXml" Target="../ink/ink553.xml"/><Relationship Id="rId280" Type="http://schemas.openxmlformats.org/officeDocument/2006/relationships/image" Target="../media/image355.png"/><Relationship Id="rId75" Type="http://schemas.openxmlformats.org/officeDocument/2006/relationships/customXml" Target="../ink/ink526.xml"/><Relationship Id="rId140" Type="http://schemas.openxmlformats.org/officeDocument/2006/relationships/image" Target="../media/image252.png"/><Relationship Id="rId182" Type="http://schemas.openxmlformats.org/officeDocument/2006/relationships/image" Target="../media/image229.png"/><Relationship Id="rId6" Type="http://schemas.openxmlformats.org/officeDocument/2006/relationships/image" Target="../media/image22.png"/><Relationship Id="rId238" Type="http://schemas.openxmlformats.org/officeDocument/2006/relationships/image" Target="../media/image334.png"/><Relationship Id="rId291" Type="http://schemas.openxmlformats.org/officeDocument/2006/relationships/customXml" Target="../ink/ink634.xml"/><Relationship Id="rId305" Type="http://schemas.openxmlformats.org/officeDocument/2006/relationships/customXml" Target="../ink/ink641.xml"/><Relationship Id="rId44" Type="http://schemas.openxmlformats.org/officeDocument/2006/relationships/image" Target="../media/image145.png"/><Relationship Id="rId86" Type="http://schemas.openxmlformats.org/officeDocument/2006/relationships/image" Target="../media/image165.png"/><Relationship Id="rId151" Type="http://schemas.openxmlformats.org/officeDocument/2006/relationships/customXml" Target="../ink/ink5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 Gusti Bagus Baskara Nugraha"/>
          <p:cNvSpPr txBox="1">
            <a:spLocks noGrp="1"/>
          </p:cNvSpPr>
          <p:nvPr>
            <p:ph type="body" idx="21"/>
          </p:nvPr>
        </p:nvSpPr>
        <p:spPr>
          <a:xfrm>
            <a:off x="1201340" y="10146324"/>
            <a:ext cx="21971003" cy="235051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Name	: Fitra Nurindra</a:t>
            </a:r>
          </a:p>
          <a:p>
            <a:r>
              <a:rPr lang="en-US" dirty="0"/>
              <a:t>NIM	: 13220011</a:t>
            </a:r>
          </a:p>
          <a:p>
            <a:r>
              <a:rPr lang="en-US" dirty="0"/>
              <a:t>Date	: 22 February 2022</a:t>
            </a:r>
          </a:p>
          <a:p>
            <a:r>
              <a:rPr lang="en-US" dirty="0"/>
              <a:t>Problem Solving with C</a:t>
            </a:r>
            <a:endParaRPr dirty="0"/>
          </a:p>
        </p:txBody>
      </p:sp>
      <p:sp>
        <p:nvSpPr>
          <p:cNvPr id="152" name="Algoritma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1"/>
              <a:t>Latihan 6</a:t>
            </a:r>
          </a:p>
        </p:txBody>
      </p:sp>
      <p:sp>
        <p:nvSpPr>
          <p:cNvPr id="153" name="II2110 Matematika STI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1"/>
              <a:t>Teori Graf dan </a:t>
            </a:r>
            <a:r>
              <a:rPr lang="en-US" i="1" noProof="1"/>
              <a:t>Tree</a:t>
            </a:r>
            <a:r>
              <a:rPr lang="en-US" noProof="1"/>
              <a:t>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8C09028-B1CE-4BD0-9E75-9FD7F93DD8F5}"/>
              </a:ext>
            </a:extLst>
          </p:cNvPr>
          <p:cNvGrpSpPr/>
          <p:nvPr/>
        </p:nvGrpSpPr>
        <p:grpSpPr>
          <a:xfrm>
            <a:off x="12838431" y="12321471"/>
            <a:ext cx="4200840" cy="1301760"/>
            <a:chOff x="12838431" y="12321471"/>
            <a:chExt cx="4200840" cy="13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B26E997-016B-4F3D-81AA-1711CD0A228A}"/>
                    </a:ext>
                  </a:extLst>
                </p14:cNvPr>
                <p14:cNvContentPartPr/>
                <p14:nvPr/>
              </p14:nvContentPartPr>
              <p14:xfrm>
                <a:off x="12838431" y="13024551"/>
                <a:ext cx="157320" cy="178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B26E997-016B-4F3D-81AA-1711CD0A228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2829431" y="13015551"/>
                  <a:ext cx="174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7D73DA6-8064-4C4E-8D51-D4C3348BEBC4}"/>
                    </a:ext>
                  </a:extLst>
                </p14:cNvPr>
                <p14:cNvContentPartPr/>
                <p14:nvPr/>
              </p14:nvContentPartPr>
              <p14:xfrm>
                <a:off x="13065951" y="12857151"/>
                <a:ext cx="177480" cy="384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7D73DA6-8064-4C4E-8D51-D4C3348BEBC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3056951" y="12848151"/>
                  <a:ext cx="195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98421B7-EA8E-4664-94BE-41440E6AD705}"/>
                    </a:ext>
                  </a:extLst>
                </p14:cNvPr>
                <p14:cNvContentPartPr/>
                <p14:nvPr/>
              </p14:nvContentPartPr>
              <p14:xfrm>
                <a:off x="13259271" y="12744831"/>
                <a:ext cx="242640" cy="334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98421B7-EA8E-4664-94BE-41440E6AD70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3250271" y="12735831"/>
                  <a:ext cx="260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8117F35-AE8E-48F9-BFAC-FD7C129036FC}"/>
                    </a:ext>
                  </a:extLst>
                </p14:cNvPr>
                <p14:cNvContentPartPr/>
                <p14:nvPr/>
              </p14:nvContentPartPr>
              <p14:xfrm>
                <a:off x="13454391" y="12603351"/>
                <a:ext cx="292320" cy="363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8117F35-AE8E-48F9-BFAC-FD7C129036F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3445391" y="12594351"/>
                  <a:ext cx="3099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60A986E-2FEC-476B-BD30-4F395AB273C1}"/>
                    </a:ext>
                  </a:extLst>
                </p14:cNvPr>
                <p14:cNvContentPartPr/>
                <p14:nvPr/>
              </p14:nvContentPartPr>
              <p14:xfrm>
                <a:off x="13762191" y="12475911"/>
                <a:ext cx="354960" cy="258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60A986E-2FEC-476B-BD30-4F395AB273C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753191" y="12466911"/>
                  <a:ext cx="372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A8ED7DA-6A8A-46E0-88B3-31C95924A7C7}"/>
                    </a:ext>
                  </a:extLst>
                </p14:cNvPr>
                <p14:cNvContentPartPr/>
                <p14:nvPr/>
              </p14:nvContentPartPr>
              <p14:xfrm>
                <a:off x="13225431" y="13334511"/>
                <a:ext cx="272520" cy="288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A8ED7DA-6A8A-46E0-88B3-31C95924A7C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216431" y="13325511"/>
                  <a:ext cx="290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45CC21A-EA60-4C77-8017-D4AA7CCE29C2}"/>
                    </a:ext>
                  </a:extLst>
                </p14:cNvPr>
                <p14:cNvContentPartPr/>
                <p14:nvPr/>
              </p14:nvContentPartPr>
              <p14:xfrm>
                <a:off x="13521711" y="13271871"/>
                <a:ext cx="182880" cy="258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45CC21A-EA60-4C77-8017-D4AA7CCE29C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3512711" y="13262871"/>
                  <a:ext cx="200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AA21C61-59A5-4A3F-84AD-1FF6A3D39C3D}"/>
                    </a:ext>
                  </a:extLst>
                </p14:cNvPr>
                <p14:cNvContentPartPr/>
                <p14:nvPr/>
              </p14:nvContentPartPr>
              <p14:xfrm>
                <a:off x="13805751" y="13314351"/>
                <a:ext cx="169920" cy="255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AA21C61-59A5-4A3F-84AD-1FF6A3D39C3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3796770" y="13305351"/>
                  <a:ext cx="187523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CEAF988-FDDD-4E9B-BD04-933A656AB358}"/>
                    </a:ext>
                  </a:extLst>
                </p14:cNvPr>
                <p14:cNvContentPartPr/>
                <p14:nvPr/>
              </p14:nvContentPartPr>
              <p14:xfrm>
                <a:off x="13713231" y="13239471"/>
                <a:ext cx="186840" cy="240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CEAF988-FDDD-4E9B-BD04-933A656AB35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3704231" y="13230471"/>
                  <a:ext cx="204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351BC0C-31EF-4414-9FD8-7698A49F4428}"/>
                    </a:ext>
                  </a:extLst>
                </p14:cNvPr>
                <p14:cNvContentPartPr/>
                <p14:nvPr/>
              </p14:nvContentPartPr>
              <p14:xfrm>
                <a:off x="13865151" y="13135791"/>
                <a:ext cx="332280" cy="208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351BC0C-31EF-4414-9FD8-7698A49F442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3856151" y="13126807"/>
                  <a:ext cx="349920" cy="225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1EC6E15-AE15-4B0D-B5F4-0D1CA0110934}"/>
                    </a:ext>
                  </a:extLst>
                </p14:cNvPr>
                <p14:cNvContentPartPr/>
                <p14:nvPr/>
              </p14:nvContentPartPr>
              <p14:xfrm>
                <a:off x="14297871" y="13162431"/>
                <a:ext cx="88200" cy="213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1EC6E15-AE15-4B0D-B5F4-0D1CA011093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4288834" y="13153431"/>
                  <a:ext cx="105912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2A122A6-EDB7-43FF-8619-407EF23CB923}"/>
                    </a:ext>
                  </a:extLst>
                </p14:cNvPr>
                <p14:cNvContentPartPr/>
                <p14:nvPr/>
              </p14:nvContentPartPr>
              <p14:xfrm>
                <a:off x="14476791" y="12880911"/>
                <a:ext cx="316080" cy="315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2A122A6-EDB7-43FF-8619-407EF23CB9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4467791" y="12871911"/>
                  <a:ext cx="333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4E6A40B-882C-4329-9F9B-D3AFDE1EE90E}"/>
                    </a:ext>
                  </a:extLst>
                </p14:cNvPr>
                <p14:cNvContentPartPr/>
                <p14:nvPr/>
              </p14:nvContentPartPr>
              <p14:xfrm>
                <a:off x="14730231" y="12872271"/>
                <a:ext cx="298440" cy="168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4E6A40B-882C-4329-9F9B-D3AFDE1EE90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4721231" y="12863252"/>
                  <a:ext cx="316080" cy="185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A86126A-8D3F-4182-8CDC-889FCF4E5189}"/>
                    </a:ext>
                  </a:extLst>
                </p14:cNvPr>
                <p14:cNvContentPartPr/>
                <p14:nvPr/>
              </p14:nvContentPartPr>
              <p14:xfrm>
                <a:off x="15008151" y="12710271"/>
                <a:ext cx="182520" cy="365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A86126A-8D3F-4182-8CDC-889FCF4E518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4999133" y="12701262"/>
                  <a:ext cx="200195" cy="383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1256E90-524D-49DD-9C4B-B35AFF5A9E19}"/>
                    </a:ext>
                  </a:extLst>
                </p14:cNvPr>
                <p14:cNvContentPartPr/>
                <p14:nvPr/>
              </p14:nvContentPartPr>
              <p14:xfrm>
                <a:off x="15353751" y="12885591"/>
                <a:ext cx="23040" cy="249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1256E90-524D-49DD-9C4B-B35AFF5A9E1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5344751" y="1287659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37CEBF2-2319-4F0A-A0CC-36895715A465}"/>
                    </a:ext>
                  </a:extLst>
                </p14:cNvPr>
                <p14:cNvContentPartPr/>
                <p14:nvPr/>
              </p14:nvContentPartPr>
              <p14:xfrm>
                <a:off x="15477231" y="12669951"/>
                <a:ext cx="313560" cy="227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37CEBF2-2319-4F0A-A0CC-36895715A46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5468241" y="12660951"/>
                  <a:ext cx="3311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46C3A82-EB1E-4783-9EE6-A66389F96EDE}"/>
                    </a:ext>
                  </a:extLst>
                </p14:cNvPr>
                <p14:cNvContentPartPr/>
                <p14:nvPr/>
              </p14:nvContentPartPr>
              <p14:xfrm>
                <a:off x="15737151" y="12555831"/>
                <a:ext cx="306360" cy="314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46C3A82-EB1E-4783-9EE6-A66389F96ED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5728151" y="12546831"/>
                  <a:ext cx="324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9973084-010A-416B-B882-B19798CB446B}"/>
                    </a:ext>
                  </a:extLst>
                </p14:cNvPr>
                <p14:cNvContentPartPr/>
                <p14:nvPr/>
              </p14:nvContentPartPr>
              <p14:xfrm>
                <a:off x="16264191" y="12653751"/>
                <a:ext cx="40680" cy="207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9973084-010A-416B-B882-B19798CB446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255191" y="12644751"/>
                  <a:ext cx="58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CAD360D-650D-4624-83C5-3F54B8E9F70B}"/>
                    </a:ext>
                  </a:extLst>
                </p14:cNvPr>
                <p14:cNvContentPartPr/>
                <p14:nvPr/>
              </p14:nvContentPartPr>
              <p14:xfrm>
                <a:off x="16354551" y="12537471"/>
                <a:ext cx="225000" cy="334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CAD360D-650D-4624-83C5-3F54B8E9F70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6345551" y="12528471"/>
                  <a:ext cx="242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DD19661-18A1-4D05-AEED-8C0E3CC9E441}"/>
                    </a:ext>
                  </a:extLst>
                </p14:cNvPr>
                <p14:cNvContentPartPr/>
                <p14:nvPr/>
              </p14:nvContentPartPr>
              <p14:xfrm>
                <a:off x="16314231" y="12503271"/>
                <a:ext cx="161640" cy="309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DD19661-18A1-4D05-AEED-8C0E3CC9E44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305231" y="12494271"/>
                  <a:ext cx="179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5C3E1EE-DC0E-4505-9C17-BC7F5E9657C1}"/>
                    </a:ext>
                  </a:extLst>
                </p14:cNvPr>
                <p14:cNvContentPartPr/>
                <p14:nvPr/>
              </p14:nvContentPartPr>
              <p14:xfrm>
                <a:off x="16499271" y="12491751"/>
                <a:ext cx="280800" cy="277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5C3E1EE-DC0E-4505-9C17-BC7F5E9657C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490271" y="12482763"/>
                  <a:ext cx="29844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DC68680-89DE-4DEC-ACC0-4B638151E803}"/>
                    </a:ext>
                  </a:extLst>
                </p14:cNvPr>
                <p14:cNvContentPartPr/>
                <p14:nvPr/>
              </p14:nvContentPartPr>
              <p14:xfrm>
                <a:off x="16739391" y="12321471"/>
                <a:ext cx="299880" cy="547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DC68680-89DE-4DEC-ACC0-4B638151E80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6730391" y="12312477"/>
                  <a:ext cx="317520" cy="56518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14:cNvPr>
              <p14:cNvContentPartPr/>
              <p14:nvPr/>
            </p14:nvContentPartPr>
            <p14:xfrm>
              <a:off x="9331671" y="4636191"/>
              <a:ext cx="1954080" cy="106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77671" y="4528551"/>
                <a:ext cx="2061720" cy="127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00ED86-F719-4A56-9710-8AC0AF4205FE}"/>
              </a:ext>
            </a:extLst>
          </p:cNvPr>
          <p:cNvGrpSpPr/>
          <p:nvPr/>
        </p:nvGrpSpPr>
        <p:grpSpPr>
          <a:xfrm>
            <a:off x="8983191" y="3100071"/>
            <a:ext cx="8428320" cy="1482840"/>
            <a:chOff x="8983191" y="3100071"/>
            <a:chExt cx="8428320" cy="14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14:cNvPr>
                <p14:cNvContentPartPr/>
                <p14:nvPr/>
              </p14:nvContentPartPr>
              <p14:xfrm>
                <a:off x="8983191" y="4218591"/>
                <a:ext cx="104400" cy="36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974551" y="4209591"/>
                  <a:ext cx="1220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14:cNvPr>
                <p14:cNvContentPartPr/>
                <p14:nvPr/>
              </p14:nvContentPartPr>
              <p14:xfrm>
                <a:off x="9105951" y="4177551"/>
                <a:ext cx="1792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096951" y="4168551"/>
                  <a:ext cx="1969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14:cNvPr>
                <p14:cNvContentPartPr/>
                <p14:nvPr/>
              </p14:nvContentPartPr>
              <p14:xfrm>
                <a:off x="9161391" y="4326231"/>
                <a:ext cx="214200" cy="136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152391" y="4317591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14:cNvPr>
                <p14:cNvContentPartPr/>
                <p14:nvPr/>
              </p14:nvContentPartPr>
              <p14:xfrm>
                <a:off x="9436431" y="4061631"/>
                <a:ext cx="68040" cy="26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427431" y="4052991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14:cNvPr>
                <p14:cNvContentPartPr/>
                <p14:nvPr/>
              </p14:nvContentPartPr>
              <p14:xfrm>
                <a:off x="9489711" y="4006551"/>
                <a:ext cx="208800" cy="349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481071" y="3997911"/>
                  <a:ext cx="2264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14:cNvPr>
                <p14:cNvContentPartPr/>
                <p14:nvPr/>
              </p14:nvContentPartPr>
              <p14:xfrm>
                <a:off x="9568551" y="4002951"/>
                <a:ext cx="439200" cy="247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59551" y="3994311"/>
                  <a:ext cx="4568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14:cNvPr>
                <p14:cNvContentPartPr/>
                <p14:nvPr/>
              </p14:nvContentPartPr>
              <p14:xfrm>
                <a:off x="10152111" y="3668871"/>
                <a:ext cx="246600" cy="48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143111" y="3660231"/>
                  <a:ext cx="26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14:cNvPr>
                <p14:cNvContentPartPr/>
                <p14:nvPr/>
              </p14:nvContentPartPr>
              <p14:xfrm>
                <a:off x="10355511" y="3772911"/>
                <a:ext cx="179640" cy="31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346511" y="3763911"/>
                  <a:ext cx="197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14:cNvPr>
                <p14:cNvContentPartPr/>
                <p14:nvPr/>
              </p14:nvContentPartPr>
              <p14:xfrm>
                <a:off x="10597791" y="3925191"/>
                <a:ext cx="108360" cy="269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589151" y="3916191"/>
                  <a:ext cx="126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14:cNvPr>
                <p14:cNvContentPartPr/>
                <p14:nvPr/>
              </p14:nvContentPartPr>
              <p14:xfrm>
                <a:off x="10578351" y="3867231"/>
                <a:ext cx="145440" cy="24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569711" y="3858231"/>
                  <a:ext cx="163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14:cNvPr>
                <p14:cNvContentPartPr/>
                <p14:nvPr/>
              </p14:nvContentPartPr>
              <p14:xfrm>
                <a:off x="10749351" y="3774351"/>
                <a:ext cx="311400" cy="19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740351" y="3765711"/>
                  <a:ext cx="329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14:cNvPr>
                <p14:cNvContentPartPr/>
                <p14:nvPr/>
              </p14:nvContentPartPr>
              <p14:xfrm>
                <a:off x="11165151" y="3881631"/>
                <a:ext cx="13320" cy="18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156151" y="3872991"/>
                  <a:ext cx="30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14:cNvPr>
                <p14:cNvContentPartPr/>
                <p14:nvPr/>
              </p14:nvContentPartPr>
              <p14:xfrm>
                <a:off x="11263431" y="3615231"/>
                <a:ext cx="244800" cy="31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254431" y="3606231"/>
                  <a:ext cx="26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14:cNvPr>
                <p14:cNvContentPartPr/>
                <p14:nvPr/>
              </p14:nvContentPartPr>
              <p14:xfrm>
                <a:off x="11531631" y="3629271"/>
                <a:ext cx="271800" cy="21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522631" y="3620271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14:cNvPr>
                <p14:cNvContentPartPr/>
                <p14:nvPr/>
              </p14:nvContentPartPr>
              <p14:xfrm>
                <a:off x="11773911" y="3575631"/>
                <a:ext cx="131400" cy="31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765271" y="3566631"/>
                  <a:ext cx="149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14:cNvPr>
                <p14:cNvContentPartPr/>
                <p14:nvPr/>
              </p14:nvContentPartPr>
              <p14:xfrm>
                <a:off x="12049671" y="3788751"/>
                <a:ext cx="15840" cy="172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2040671" y="377975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14:cNvPr>
                <p14:cNvContentPartPr/>
                <p14:nvPr/>
              </p14:nvContentPartPr>
              <p14:xfrm>
                <a:off x="12089631" y="3423711"/>
                <a:ext cx="585360" cy="294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080991" y="3415071"/>
                  <a:ext cx="6030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14:cNvPr>
                <p14:cNvContentPartPr/>
                <p14:nvPr/>
              </p14:nvContentPartPr>
              <p14:xfrm>
                <a:off x="12759951" y="3237591"/>
                <a:ext cx="189000" cy="52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2751311" y="3228951"/>
                  <a:ext cx="2066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14:cNvPr>
                <p14:cNvContentPartPr/>
                <p14:nvPr/>
              </p14:nvContentPartPr>
              <p14:xfrm>
                <a:off x="12705231" y="4216431"/>
                <a:ext cx="303120" cy="24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2696231" y="4207431"/>
                  <a:ext cx="320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14:cNvPr>
                <p14:cNvContentPartPr/>
                <p14:nvPr/>
              </p14:nvContentPartPr>
              <p14:xfrm>
                <a:off x="12936351" y="4046871"/>
                <a:ext cx="290160" cy="35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2927351" y="4038231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14:cNvPr>
                <p14:cNvContentPartPr/>
                <p14:nvPr/>
              </p14:nvContentPartPr>
              <p14:xfrm>
                <a:off x="13310031" y="3968031"/>
                <a:ext cx="209160" cy="29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301031" y="3959031"/>
                  <a:ext cx="2268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14:cNvPr>
                <p14:cNvContentPartPr/>
                <p14:nvPr/>
              </p14:nvContentPartPr>
              <p14:xfrm>
                <a:off x="13559151" y="3923751"/>
                <a:ext cx="176040" cy="29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550511" y="3914751"/>
                  <a:ext cx="193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14:cNvPr>
                <p14:cNvContentPartPr/>
                <p14:nvPr/>
              </p14:nvContentPartPr>
              <p14:xfrm>
                <a:off x="13702791" y="3963351"/>
                <a:ext cx="106200" cy="24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694151" y="3954711"/>
                  <a:ext cx="12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14:cNvPr>
                <p14:cNvContentPartPr/>
                <p14:nvPr/>
              </p14:nvContentPartPr>
              <p14:xfrm>
                <a:off x="13848951" y="3948591"/>
                <a:ext cx="194040" cy="230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3840311" y="3939591"/>
                  <a:ext cx="211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14:cNvPr>
                <p14:cNvContentPartPr/>
                <p14:nvPr/>
              </p14:nvContentPartPr>
              <p14:xfrm>
                <a:off x="14175831" y="3743751"/>
                <a:ext cx="280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167191" y="3735111"/>
                  <a:ext cx="298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14:cNvPr>
                <p14:cNvContentPartPr/>
                <p14:nvPr/>
              </p14:nvContentPartPr>
              <p14:xfrm>
                <a:off x="14477151" y="3750951"/>
                <a:ext cx="348480" cy="40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468511" y="3741951"/>
                  <a:ext cx="366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14:cNvPr>
                <p14:cNvContentPartPr/>
                <p14:nvPr/>
              </p14:nvContentPartPr>
              <p14:xfrm>
                <a:off x="14809431" y="3719991"/>
                <a:ext cx="383760" cy="263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800431" y="3711351"/>
                  <a:ext cx="40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14:cNvPr>
                <p14:cNvContentPartPr/>
                <p14:nvPr/>
              </p14:nvContentPartPr>
              <p14:xfrm>
                <a:off x="15118671" y="3534231"/>
                <a:ext cx="236880" cy="41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5109671" y="3525591"/>
                  <a:ext cx="254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14:cNvPr>
                <p14:cNvContentPartPr/>
                <p14:nvPr/>
              </p14:nvContentPartPr>
              <p14:xfrm>
                <a:off x="15337551" y="3549351"/>
                <a:ext cx="237600" cy="29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328551" y="3540351"/>
                  <a:ext cx="25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14:cNvPr>
                <p14:cNvContentPartPr/>
                <p14:nvPr/>
              </p14:nvContentPartPr>
              <p14:xfrm>
                <a:off x="15519351" y="3566271"/>
                <a:ext cx="106920" cy="288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510711" y="3557631"/>
                  <a:ext cx="124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14:cNvPr>
                <p14:cNvContentPartPr/>
                <p14:nvPr/>
              </p14:nvContentPartPr>
              <p14:xfrm>
                <a:off x="15740391" y="3745191"/>
                <a:ext cx="3744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5731751" y="3736191"/>
                  <a:ext cx="5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14:cNvPr>
                <p14:cNvContentPartPr/>
                <p14:nvPr/>
              </p14:nvContentPartPr>
              <p14:xfrm>
                <a:off x="15795831" y="3446751"/>
                <a:ext cx="639360" cy="28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786831" y="3437751"/>
                  <a:ext cx="657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14:cNvPr>
                <p14:cNvContentPartPr/>
                <p14:nvPr/>
              </p14:nvContentPartPr>
              <p14:xfrm>
                <a:off x="16546071" y="3533511"/>
                <a:ext cx="36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6537431" y="3524871"/>
                  <a:ext cx="1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14:cNvPr>
                <p14:cNvContentPartPr/>
                <p14:nvPr/>
              </p14:nvContentPartPr>
              <p14:xfrm>
                <a:off x="16712031" y="3246231"/>
                <a:ext cx="118080" cy="30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6703391" y="3237591"/>
                  <a:ext cx="135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14:cNvPr>
                <p14:cNvContentPartPr/>
                <p14:nvPr/>
              </p14:nvContentPartPr>
              <p14:xfrm>
                <a:off x="16850631" y="3326151"/>
                <a:ext cx="15984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6841631" y="3317511"/>
                  <a:ext cx="17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14:cNvPr>
                <p14:cNvContentPartPr/>
                <p14:nvPr/>
              </p14:nvContentPartPr>
              <p14:xfrm>
                <a:off x="17026311" y="3144711"/>
                <a:ext cx="136800" cy="30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7017311" y="3135711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14:cNvPr>
                <p14:cNvContentPartPr/>
                <p14:nvPr/>
              </p14:nvContentPartPr>
              <p14:xfrm>
                <a:off x="17208111" y="3100071"/>
                <a:ext cx="203400" cy="49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7199471" y="3091071"/>
                  <a:ext cx="221040" cy="51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48004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14:cNvPr>
              <p14:cNvContentPartPr/>
              <p14:nvPr/>
            </p14:nvContentPartPr>
            <p14:xfrm>
              <a:off x="9331671" y="4636191"/>
              <a:ext cx="1954080" cy="106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277681" y="4528154"/>
                <a:ext cx="2061700" cy="1277713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00ED86-F719-4A56-9710-8AC0AF4205FE}"/>
              </a:ext>
            </a:extLst>
          </p:cNvPr>
          <p:cNvGrpSpPr/>
          <p:nvPr/>
        </p:nvGrpSpPr>
        <p:grpSpPr>
          <a:xfrm>
            <a:off x="8983191" y="3100071"/>
            <a:ext cx="8428320" cy="1482840"/>
            <a:chOff x="8983191" y="3100071"/>
            <a:chExt cx="8428320" cy="14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14:cNvPr>
                <p14:cNvContentPartPr/>
                <p14:nvPr/>
              </p14:nvContentPartPr>
              <p14:xfrm>
                <a:off x="8983191" y="4218591"/>
                <a:ext cx="104400" cy="36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74160" y="4209591"/>
                  <a:ext cx="122101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14:cNvPr>
                <p14:cNvContentPartPr/>
                <p14:nvPr/>
              </p14:nvContentPartPr>
              <p14:xfrm>
                <a:off x="9105951" y="4177551"/>
                <a:ext cx="1792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96951" y="4168560"/>
                  <a:ext cx="196920" cy="369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14:cNvPr>
                <p14:cNvContentPartPr/>
                <p14:nvPr/>
              </p14:nvContentPartPr>
              <p14:xfrm>
                <a:off x="9161391" y="4326231"/>
                <a:ext cx="214200" cy="136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52391" y="4317231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14:cNvPr>
                <p14:cNvContentPartPr/>
                <p14:nvPr/>
              </p14:nvContentPartPr>
              <p14:xfrm>
                <a:off x="9436431" y="4061631"/>
                <a:ext cx="68040" cy="26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27431" y="4052631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14:cNvPr>
                <p14:cNvContentPartPr/>
                <p14:nvPr/>
              </p14:nvContentPartPr>
              <p14:xfrm>
                <a:off x="9489711" y="4006551"/>
                <a:ext cx="208800" cy="349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80711" y="3997542"/>
                  <a:ext cx="22644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14:cNvPr>
                <p14:cNvContentPartPr/>
                <p14:nvPr/>
              </p14:nvContentPartPr>
              <p14:xfrm>
                <a:off x="9568551" y="4002951"/>
                <a:ext cx="439200" cy="247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59551" y="3993938"/>
                  <a:ext cx="456840" cy="265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14:cNvPr>
                <p14:cNvContentPartPr/>
                <p14:nvPr/>
              </p14:nvContentPartPr>
              <p14:xfrm>
                <a:off x="10152111" y="3668871"/>
                <a:ext cx="246600" cy="48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43111" y="3659871"/>
                  <a:ext cx="26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14:cNvPr>
                <p14:cNvContentPartPr/>
                <p14:nvPr/>
              </p14:nvContentPartPr>
              <p14:xfrm>
                <a:off x="10355511" y="3772911"/>
                <a:ext cx="179640" cy="31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46511" y="3763911"/>
                  <a:ext cx="197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14:cNvPr>
                <p14:cNvContentPartPr/>
                <p14:nvPr/>
              </p14:nvContentPartPr>
              <p14:xfrm>
                <a:off x="10597791" y="3925191"/>
                <a:ext cx="108360" cy="269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88791" y="3916203"/>
                  <a:ext cx="126000" cy="28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14:cNvPr>
                <p14:cNvContentPartPr/>
                <p14:nvPr/>
              </p14:nvContentPartPr>
              <p14:xfrm>
                <a:off x="10578351" y="3867231"/>
                <a:ext cx="145440" cy="24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9351" y="3858244"/>
                  <a:ext cx="163080" cy="26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14:cNvPr>
                <p14:cNvContentPartPr/>
                <p14:nvPr/>
              </p14:nvContentPartPr>
              <p14:xfrm>
                <a:off x="10749351" y="3774351"/>
                <a:ext cx="311400" cy="19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40351" y="3765335"/>
                  <a:ext cx="32904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14:cNvPr>
                <p14:cNvContentPartPr/>
                <p14:nvPr/>
              </p14:nvContentPartPr>
              <p14:xfrm>
                <a:off x="11165151" y="3881631"/>
                <a:ext cx="13320" cy="18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56151" y="3872613"/>
                  <a:ext cx="309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14:cNvPr>
                <p14:cNvContentPartPr/>
                <p14:nvPr/>
              </p14:nvContentPartPr>
              <p14:xfrm>
                <a:off x="11263431" y="3615231"/>
                <a:ext cx="244800" cy="31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54431" y="3606231"/>
                  <a:ext cx="26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14:cNvPr>
                <p14:cNvContentPartPr/>
                <p14:nvPr/>
              </p14:nvContentPartPr>
              <p14:xfrm>
                <a:off x="11531631" y="3629271"/>
                <a:ext cx="271800" cy="21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22631" y="3620271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14:cNvPr>
                <p14:cNvContentPartPr/>
                <p14:nvPr/>
              </p14:nvContentPartPr>
              <p14:xfrm>
                <a:off x="11773911" y="3575631"/>
                <a:ext cx="131400" cy="31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64886" y="3566631"/>
                  <a:ext cx="149088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14:cNvPr>
                <p14:cNvContentPartPr/>
                <p14:nvPr/>
              </p14:nvContentPartPr>
              <p14:xfrm>
                <a:off x="12049671" y="3788751"/>
                <a:ext cx="15840" cy="172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040671" y="377975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14:cNvPr>
                <p14:cNvContentPartPr/>
                <p14:nvPr/>
              </p14:nvContentPartPr>
              <p14:xfrm>
                <a:off x="12089631" y="3423711"/>
                <a:ext cx="585360" cy="294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80625" y="3414700"/>
                  <a:ext cx="603011" cy="31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14:cNvPr>
                <p14:cNvContentPartPr/>
                <p14:nvPr/>
              </p14:nvContentPartPr>
              <p14:xfrm>
                <a:off x="12759951" y="3237591"/>
                <a:ext cx="189000" cy="52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750951" y="3228585"/>
                  <a:ext cx="206640" cy="54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14:cNvPr>
                <p14:cNvContentPartPr/>
                <p14:nvPr/>
              </p14:nvContentPartPr>
              <p14:xfrm>
                <a:off x="12705231" y="4216431"/>
                <a:ext cx="303120" cy="24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696242" y="4207431"/>
                  <a:ext cx="320739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14:cNvPr>
                <p14:cNvContentPartPr/>
                <p14:nvPr/>
              </p14:nvContentPartPr>
              <p14:xfrm>
                <a:off x="12936351" y="4046871"/>
                <a:ext cx="290160" cy="35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927351" y="4037871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14:cNvPr>
                <p14:cNvContentPartPr/>
                <p14:nvPr/>
              </p14:nvContentPartPr>
              <p14:xfrm>
                <a:off x="13310031" y="3968031"/>
                <a:ext cx="209160" cy="29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301046" y="3959031"/>
                  <a:ext cx="22677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14:cNvPr>
                <p14:cNvContentPartPr/>
                <p14:nvPr/>
              </p14:nvContentPartPr>
              <p14:xfrm>
                <a:off x="13559151" y="3923751"/>
                <a:ext cx="176040" cy="29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550133" y="3914762"/>
                  <a:ext cx="193716" cy="30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14:cNvPr>
                <p14:cNvContentPartPr/>
                <p14:nvPr/>
              </p14:nvContentPartPr>
              <p14:xfrm>
                <a:off x="13702791" y="3963351"/>
                <a:ext cx="106200" cy="24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693791" y="3954351"/>
                  <a:ext cx="12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14:cNvPr>
                <p14:cNvContentPartPr/>
                <p14:nvPr/>
              </p14:nvContentPartPr>
              <p14:xfrm>
                <a:off x="13848951" y="3948591"/>
                <a:ext cx="194040" cy="230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839951" y="3939591"/>
                  <a:ext cx="211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14:cNvPr>
                <p14:cNvContentPartPr/>
                <p14:nvPr/>
              </p14:nvContentPartPr>
              <p14:xfrm>
                <a:off x="14175831" y="3743751"/>
                <a:ext cx="280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166831" y="3734751"/>
                  <a:ext cx="298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14:cNvPr>
                <p14:cNvContentPartPr/>
                <p14:nvPr/>
              </p14:nvContentPartPr>
              <p14:xfrm>
                <a:off x="14477151" y="3750951"/>
                <a:ext cx="348480" cy="40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468151" y="3741951"/>
                  <a:ext cx="366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14:cNvPr>
                <p14:cNvContentPartPr/>
                <p14:nvPr/>
              </p14:nvContentPartPr>
              <p14:xfrm>
                <a:off x="14809431" y="3719991"/>
                <a:ext cx="383760" cy="263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800431" y="3710991"/>
                  <a:ext cx="40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14:cNvPr>
                <p14:cNvContentPartPr/>
                <p14:nvPr/>
              </p14:nvContentPartPr>
              <p14:xfrm>
                <a:off x="15118671" y="3534231"/>
                <a:ext cx="236880" cy="41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109671" y="3525231"/>
                  <a:ext cx="254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14:cNvPr>
                <p14:cNvContentPartPr/>
                <p14:nvPr/>
              </p14:nvContentPartPr>
              <p14:xfrm>
                <a:off x="15337551" y="3549351"/>
                <a:ext cx="237600" cy="29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28551" y="3540351"/>
                  <a:ext cx="25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14:cNvPr>
                <p14:cNvContentPartPr/>
                <p14:nvPr/>
              </p14:nvContentPartPr>
              <p14:xfrm>
                <a:off x="15519351" y="3566271"/>
                <a:ext cx="106920" cy="288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510321" y="3557260"/>
                  <a:ext cx="124620" cy="306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14:cNvPr>
                <p14:cNvContentPartPr/>
                <p14:nvPr/>
              </p14:nvContentPartPr>
              <p14:xfrm>
                <a:off x="15740391" y="3745191"/>
                <a:ext cx="3744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731391" y="3736191"/>
                  <a:ext cx="5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14:cNvPr>
                <p14:cNvContentPartPr/>
                <p14:nvPr/>
              </p14:nvContentPartPr>
              <p14:xfrm>
                <a:off x="15795831" y="3446751"/>
                <a:ext cx="639360" cy="28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86836" y="3437751"/>
                  <a:ext cx="65699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14:cNvPr>
                <p14:cNvContentPartPr/>
                <p14:nvPr/>
              </p14:nvContentPartPr>
              <p14:xfrm>
                <a:off x="16546071" y="3533511"/>
                <a:ext cx="36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537071" y="3524511"/>
                  <a:ext cx="1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14:cNvPr>
                <p14:cNvContentPartPr/>
                <p14:nvPr/>
              </p14:nvContentPartPr>
              <p14:xfrm>
                <a:off x="16712031" y="3246231"/>
                <a:ext cx="118080" cy="30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3003" y="3237231"/>
                  <a:ext cx="135774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14:cNvPr>
                <p14:cNvContentPartPr/>
                <p14:nvPr/>
              </p14:nvContentPartPr>
              <p14:xfrm>
                <a:off x="16850631" y="3326151"/>
                <a:ext cx="15984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841631" y="3317151"/>
                  <a:ext cx="17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14:cNvPr>
                <p14:cNvContentPartPr/>
                <p14:nvPr/>
              </p14:nvContentPartPr>
              <p14:xfrm>
                <a:off x="17026311" y="3144711"/>
                <a:ext cx="136800" cy="30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017311" y="3135711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14:cNvPr>
                <p14:cNvContentPartPr/>
                <p14:nvPr/>
              </p14:nvContentPartPr>
              <p14:xfrm>
                <a:off x="17208111" y="3100071"/>
                <a:ext cx="203400" cy="49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199111" y="3091071"/>
                  <a:ext cx="22104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14:cNvPr>
              <p14:cNvContentPartPr/>
              <p14:nvPr/>
            </p14:nvContentPartPr>
            <p14:xfrm>
              <a:off x="9336711" y="10476111"/>
              <a:ext cx="2047680" cy="1205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82711" y="10368111"/>
                <a:ext cx="2155320" cy="14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D676664-F9CA-4939-9AD9-42EC1B7BBB1E}"/>
              </a:ext>
            </a:extLst>
          </p:cNvPr>
          <p:cNvGrpSpPr/>
          <p:nvPr/>
        </p:nvGrpSpPr>
        <p:grpSpPr>
          <a:xfrm>
            <a:off x="12907191" y="6850191"/>
            <a:ext cx="1228680" cy="598680"/>
            <a:chOff x="12907191" y="6850191"/>
            <a:chExt cx="12286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14:cNvPr>
                <p14:cNvContentPartPr/>
                <p14:nvPr/>
              </p14:nvContentPartPr>
              <p14:xfrm>
                <a:off x="12907191" y="7208751"/>
                <a:ext cx="286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898551" y="7199751"/>
                  <a:ext cx="303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14:cNvPr>
                <p14:cNvContentPartPr/>
                <p14:nvPr/>
              </p14:nvContentPartPr>
              <p14:xfrm>
                <a:off x="13207791" y="7134591"/>
                <a:ext cx="60120" cy="2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199151" y="7125951"/>
                  <a:ext cx="77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14:cNvPr>
                <p14:cNvContentPartPr/>
                <p14:nvPr/>
              </p14:nvContentPartPr>
              <p14:xfrm>
                <a:off x="13295631" y="7011831"/>
                <a:ext cx="192960" cy="30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286991" y="7003191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14:cNvPr>
                <p14:cNvContentPartPr/>
                <p14:nvPr/>
              </p14:nvContentPartPr>
              <p14:xfrm>
                <a:off x="13491471" y="6977271"/>
                <a:ext cx="222840" cy="35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82471" y="6968271"/>
                  <a:ext cx="240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14:cNvPr>
                <p14:cNvContentPartPr/>
                <p14:nvPr/>
              </p14:nvContentPartPr>
              <p14:xfrm>
                <a:off x="13725111" y="7009671"/>
                <a:ext cx="196200" cy="21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16111" y="7001031"/>
                  <a:ext cx="213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14:cNvPr>
                <p14:cNvContentPartPr/>
                <p14:nvPr/>
              </p14:nvContentPartPr>
              <p14:xfrm>
                <a:off x="13984311" y="6850191"/>
                <a:ext cx="151560" cy="39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975311" y="6841551"/>
                  <a:ext cx="169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6B4A6A-D28F-4514-BAC4-E1EE0CF7079D}"/>
              </a:ext>
            </a:extLst>
          </p:cNvPr>
          <p:cNvGrpSpPr/>
          <p:nvPr/>
        </p:nvGrpSpPr>
        <p:grpSpPr>
          <a:xfrm>
            <a:off x="14132271" y="6866391"/>
            <a:ext cx="2019960" cy="882000"/>
            <a:chOff x="14132271" y="6866391"/>
            <a:chExt cx="201996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14:cNvPr>
                <p14:cNvContentPartPr/>
                <p14:nvPr/>
              </p14:nvContentPartPr>
              <p14:xfrm>
                <a:off x="14132271" y="6951711"/>
                <a:ext cx="168120" cy="25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123271" y="6943071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14:cNvPr>
                <p14:cNvContentPartPr/>
                <p14:nvPr/>
              </p14:nvContentPartPr>
              <p14:xfrm>
                <a:off x="14392191" y="7036311"/>
                <a:ext cx="550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383191" y="7027671"/>
                  <a:ext cx="7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14:cNvPr>
                <p14:cNvContentPartPr/>
                <p14:nvPr/>
              </p14:nvContentPartPr>
              <p14:xfrm>
                <a:off x="14369511" y="7030551"/>
                <a:ext cx="108720" cy="17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360511" y="7021551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14:cNvPr>
                <p14:cNvContentPartPr/>
                <p14:nvPr/>
              </p14:nvContentPartPr>
              <p14:xfrm>
                <a:off x="14511351" y="6943431"/>
                <a:ext cx="222840" cy="220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502351" y="6934431"/>
                  <a:ext cx="24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14:cNvPr>
                <p14:cNvContentPartPr/>
                <p14:nvPr/>
              </p14:nvContentPartPr>
              <p14:xfrm>
                <a:off x="14828511" y="7076271"/>
                <a:ext cx="2340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819871" y="7067631"/>
                  <a:ext cx="4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14:cNvPr>
                <p14:cNvContentPartPr/>
                <p14:nvPr/>
              </p14:nvContentPartPr>
              <p14:xfrm>
                <a:off x="14849751" y="6866391"/>
                <a:ext cx="165240" cy="30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841111" y="6857751"/>
                  <a:ext cx="182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14:cNvPr>
                <p14:cNvContentPartPr/>
                <p14:nvPr/>
              </p14:nvContentPartPr>
              <p14:xfrm>
                <a:off x="15017151" y="6955311"/>
                <a:ext cx="287280" cy="27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008511" y="6946671"/>
                  <a:ext cx="3049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14:cNvPr>
                <p14:cNvContentPartPr/>
                <p14:nvPr/>
              </p14:nvContentPartPr>
              <p14:xfrm>
                <a:off x="15439431" y="7154751"/>
                <a:ext cx="1800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430431" y="7146111"/>
                  <a:ext cx="35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14:cNvPr>
                <p14:cNvContentPartPr/>
                <p14:nvPr/>
              </p14:nvContentPartPr>
              <p14:xfrm>
                <a:off x="14890071" y="7372191"/>
                <a:ext cx="245160" cy="32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881431" y="7363551"/>
                  <a:ext cx="262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14:cNvPr>
                <p14:cNvContentPartPr/>
                <p14:nvPr/>
              </p14:nvContentPartPr>
              <p14:xfrm>
                <a:off x="15163671" y="7406031"/>
                <a:ext cx="11160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55031" y="7397391"/>
                  <a:ext cx="129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14:cNvPr>
                <p14:cNvContentPartPr/>
                <p14:nvPr/>
              </p14:nvContentPartPr>
              <p14:xfrm>
                <a:off x="15402351" y="7525911"/>
                <a:ext cx="684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393351" y="7516911"/>
                  <a:ext cx="24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14:cNvPr>
                <p14:cNvContentPartPr/>
                <p14:nvPr/>
              </p14:nvContentPartPr>
              <p14:xfrm>
                <a:off x="15521871" y="7351671"/>
                <a:ext cx="168120" cy="31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5513231" y="7343031"/>
                  <a:ext cx="185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14:cNvPr>
                <p14:cNvContentPartPr/>
                <p14:nvPr/>
              </p14:nvContentPartPr>
              <p14:xfrm>
                <a:off x="15722031" y="7378311"/>
                <a:ext cx="90000" cy="24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713031" y="7369671"/>
                  <a:ext cx="107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14:cNvPr>
                <p14:cNvContentPartPr/>
                <p14:nvPr/>
              </p14:nvContentPartPr>
              <p14:xfrm>
                <a:off x="15848391" y="7419351"/>
                <a:ext cx="122400" cy="27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839391" y="7410351"/>
                  <a:ext cx="140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14:cNvPr>
                <p14:cNvContentPartPr/>
                <p14:nvPr/>
              </p14:nvContentPartPr>
              <p14:xfrm>
                <a:off x="16006431" y="7229631"/>
                <a:ext cx="145800" cy="51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97431" y="7220991"/>
                  <a:ext cx="16344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8D7ED65-0492-486C-9325-E83E5F6287B9}"/>
              </a:ext>
            </a:extLst>
          </p:cNvPr>
          <p:cNvGrpSpPr/>
          <p:nvPr/>
        </p:nvGrpSpPr>
        <p:grpSpPr>
          <a:xfrm>
            <a:off x="12647271" y="9514551"/>
            <a:ext cx="3427200" cy="1019880"/>
            <a:chOff x="12647271" y="9514551"/>
            <a:chExt cx="342720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14:cNvPr>
                <p14:cNvContentPartPr/>
                <p14:nvPr/>
              </p14:nvContentPartPr>
              <p14:xfrm>
                <a:off x="12647271" y="10134471"/>
                <a:ext cx="28080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638271" y="10125471"/>
                  <a:ext cx="298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14:cNvPr>
                <p14:cNvContentPartPr/>
                <p14:nvPr/>
              </p14:nvContentPartPr>
              <p14:xfrm>
                <a:off x="12921231" y="9926751"/>
                <a:ext cx="216360" cy="323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912231" y="9917751"/>
                  <a:ext cx="23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14:cNvPr>
                <p14:cNvContentPartPr/>
                <p14:nvPr/>
              </p14:nvContentPartPr>
              <p14:xfrm>
                <a:off x="13115271" y="10000191"/>
                <a:ext cx="102600" cy="27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106631" y="9991551"/>
                  <a:ext cx="120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14:cNvPr>
                <p14:cNvContentPartPr/>
                <p14:nvPr/>
              </p14:nvContentPartPr>
              <p14:xfrm>
                <a:off x="13275111" y="9939711"/>
                <a:ext cx="68040" cy="228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266111" y="9931071"/>
                  <a:ext cx="8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14:cNvPr>
                <p14:cNvContentPartPr/>
                <p14:nvPr/>
              </p14:nvContentPartPr>
              <p14:xfrm>
                <a:off x="13340631" y="9910191"/>
                <a:ext cx="233280" cy="317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3331631" y="9901191"/>
                  <a:ext cx="250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14:cNvPr>
                <p14:cNvContentPartPr/>
                <p14:nvPr/>
              </p14:nvContentPartPr>
              <p14:xfrm>
                <a:off x="13605591" y="9866271"/>
                <a:ext cx="223920" cy="25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3596951" y="9857271"/>
                  <a:ext cx="24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14:cNvPr>
                <p14:cNvContentPartPr/>
                <p14:nvPr/>
              </p14:nvContentPartPr>
              <p14:xfrm>
                <a:off x="13931031" y="9666471"/>
                <a:ext cx="185760" cy="343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922391" y="9657831"/>
                  <a:ext cx="20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14:cNvPr>
                <p14:cNvContentPartPr/>
                <p14:nvPr/>
              </p14:nvContentPartPr>
              <p14:xfrm>
                <a:off x="14112471" y="9733071"/>
                <a:ext cx="136440" cy="283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4103471" y="9724071"/>
                  <a:ext cx="154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14:cNvPr>
                <p14:cNvContentPartPr/>
                <p14:nvPr/>
              </p14:nvContentPartPr>
              <p14:xfrm>
                <a:off x="14301831" y="9662871"/>
                <a:ext cx="145440" cy="315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292831" y="9653871"/>
                  <a:ext cx="163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14:cNvPr>
                <p14:cNvContentPartPr/>
                <p14:nvPr/>
              </p14:nvContentPartPr>
              <p14:xfrm>
                <a:off x="14453391" y="9634431"/>
                <a:ext cx="304920" cy="209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444391" y="9625791"/>
                  <a:ext cx="322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14:cNvPr>
                <p14:cNvContentPartPr/>
                <p14:nvPr/>
              </p14:nvContentPartPr>
              <p14:xfrm>
                <a:off x="14862351" y="9716511"/>
                <a:ext cx="16560" cy="19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853711" y="9707511"/>
                  <a:ext cx="34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14:cNvPr>
                <p14:cNvContentPartPr/>
                <p14:nvPr/>
              </p14:nvContentPartPr>
              <p14:xfrm>
                <a:off x="14957031" y="9514551"/>
                <a:ext cx="192600" cy="30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948391" y="9505911"/>
                  <a:ext cx="210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14:cNvPr>
                <p14:cNvContentPartPr/>
                <p14:nvPr/>
              </p14:nvContentPartPr>
              <p14:xfrm>
                <a:off x="15196071" y="9606351"/>
                <a:ext cx="164160" cy="345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187071" y="9597711"/>
                  <a:ext cx="181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14:cNvPr>
                <p14:cNvContentPartPr/>
                <p14:nvPr/>
              </p14:nvContentPartPr>
              <p14:xfrm>
                <a:off x="15401991" y="9646311"/>
                <a:ext cx="90360" cy="149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393351" y="9637311"/>
                  <a:ext cx="108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14:cNvPr>
                <p14:cNvContentPartPr/>
                <p14:nvPr/>
              </p14:nvContentPartPr>
              <p14:xfrm>
                <a:off x="15645351" y="9733431"/>
                <a:ext cx="2628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636711" y="9724431"/>
                  <a:ext cx="4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14:cNvPr>
                <p14:cNvContentPartPr/>
                <p14:nvPr/>
              </p14:nvContentPartPr>
              <p14:xfrm>
                <a:off x="14723751" y="10174071"/>
                <a:ext cx="325440" cy="354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715111" y="10165071"/>
                  <a:ext cx="3430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14:cNvPr>
                <p14:cNvContentPartPr/>
                <p14:nvPr/>
              </p14:nvContentPartPr>
              <p14:xfrm>
                <a:off x="15050271" y="10220151"/>
                <a:ext cx="114120" cy="191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041271" y="10211511"/>
                  <a:ext cx="13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14:cNvPr>
                <p14:cNvContentPartPr/>
                <p14:nvPr/>
              </p14:nvContentPartPr>
              <p14:xfrm>
                <a:off x="15270231" y="10309431"/>
                <a:ext cx="21240" cy="225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261231" y="10300791"/>
                  <a:ext cx="38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14:cNvPr>
                <p14:cNvContentPartPr/>
                <p14:nvPr/>
              </p14:nvContentPartPr>
              <p14:xfrm>
                <a:off x="15345831" y="10225911"/>
                <a:ext cx="165600" cy="20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337191" y="10216911"/>
                  <a:ext cx="183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14:cNvPr>
                <p14:cNvContentPartPr/>
                <p14:nvPr/>
              </p14:nvContentPartPr>
              <p14:xfrm>
                <a:off x="15556431" y="10123671"/>
                <a:ext cx="126360" cy="22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47791" y="10114671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14:cNvPr>
                <p14:cNvContentPartPr/>
                <p14:nvPr/>
              </p14:nvContentPartPr>
              <p14:xfrm>
                <a:off x="15692151" y="10148511"/>
                <a:ext cx="181080" cy="347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683511" y="10139511"/>
                  <a:ext cx="198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14:cNvPr>
                <p14:cNvContentPartPr/>
                <p14:nvPr/>
              </p14:nvContentPartPr>
              <p14:xfrm>
                <a:off x="15891951" y="10020711"/>
                <a:ext cx="182520" cy="430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883311" y="10012071"/>
                  <a:ext cx="200160" cy="44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64062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14:cNvPr>
              <p14:cNvContentPartPr/>
              <p14:nvPr/>
            </p14:nvContentPartPr>
            <p14:xfrm>
              <a:off x="9331671" y="4636191"/>
              <a:ext cx="1954080" cy="106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277681" y="4528154"/>
                <a:ext cx="2061700" cy="1277713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00ED86-F719-4A56-9710-8AC0AF4205FE}"/>
              </a:ext>
            </a:extLst>
          </p:cNvPr>
          <p:cNvGrpSpPr/>
          <p:nvPr/>
        </p:nvGrpSpPr>
        <p:grpSpPr>
          <a:xfrm>
            <a:off x="8983191" y="3100071"/>
            <a:ext cx="8428320" cy="1482840"/>
            <a:chOff x="8983191" y="3100071"/>
            <a:chExt cx="8428320" cy="14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14:cNvPr>
                <p14:cNvContentPartPr/>
                <p14:nvPr/>
              </p14:nvContentPartPr>
              <p14:xfrm>
                <a:off x="8983191" y="4218591"/>
                <a:ext cx="104400" cy="36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74160" y="4209591"/>
                  <a:ext cx="122101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14:cNvPr>
                <p14:cNvContentPartPr/>
                <p14:nvPr/>
              </p14:nvContentPartPr>
              <p14:xfrm>
                <a:off x="9105951" y="4177551"/>
                <a:ext cx="1792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96951" y="4168560"/>
                  <a:ext cx="196920" cy="369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14:cNvPr>
                <p14:cNvContentPartPr/>
                <p14:nvPr/>
              </p14:nvContentPartPr>
              <p14:xfrm>
                <a:off x="9161391" y="4326231"/>
                <a:ext cx="214200" cy="136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52391" y="4317231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14:cNvPr>
                <p14:cNvContentPartPr/>
                <p14:nvPr/>
              </p14:nvContentPartPr>
              <p14:xfrm>
                <a:off x="9436431" y="4061631"/>
                <a:ext cx="68040" cy="26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27431" y="4052631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14:cNvPr>
                <p14:cNvContentPartPr/>
                <p14:nvPr/>
              </p14:nvContentPartPr>
              <p14:xfrm>
                <a:off x="9489711" y="4006551"/>
                <a:ext cx="208800" cy="349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80711" y="3997542"/>
                  <a:ext cx="22644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14:cNvPr>
                <p14:cNvContentPartPr/>
                <p14:nvPr/>
              </p14:nvContentPartPr>
              <p14:xfrm>
                <a:off x="9568551" y="4002951"/>
                <a:ext cx="439200" cy="247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59551" y="3993938"/>
                  <a:ext cx="456840" cy="265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14:cNvPr>
                <p14:cNvContentPartPr/>
                <p14:nvPr/>
              </p14:nvContentPartPr>
              <p14:xfrm>
                <a:off x="10152111" y="3668871"/>
                <a:ext cx="246600" cy="48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43111" y="3659871"/>
                  <a:ext cx="26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14:cNvPr>
                <p14:cNvContentPartPr/>
                <p14:nvPr/>
              </p14:nvContentPartPr>
              <p14:xfrm>
                <a:off x="10355511" y="3772911"/>
                <a:ext cx="179640" cy="31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46511" y="3763911"/>
                  <a:ext cx="197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14:cNvPr>
                <p14:cNvContentPartPr/>
                <p14:nvPr/>
              </p14:nvContentPartPr>
              <p14:xfrm>
                <a:off x="10597791" y="3925191"/>
                <a:ext cx="108360" cy="269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88791" y="3916203"/>
                  <a:ext cx="126000" cy="28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14:cNvPr>
                <p14:cNvContentPartPr/>
                <p14:nvPr/>
              </p14:nvContentPartPr>
              <p14:xfrm>
                <a:off x="10578351" y="3867231"/>
                <a:ext cx="145440" cy="24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9351" y="3858244"/>
                  <a:ext cx="163080" cy="26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14:cNvPr>
                <p14:cNvContentPartPr/>
                <p14:nvPr/>
              </p14:nvContentPartPr>
              <p14:xfrm>
                <a:off x="10749351" y="3774351"/>
                <a:ext cx="311400" cy="19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40351" y="3765335"/>
                  <a:ext cx="32904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14:cNvPr>
                <p14:cNvContentPartPr/>
                <p14:nvPr/>
              </p14:nvContentPartPr>
              <p14:xfrm>
                <a:off x="11165151" y="3881631"/>
                <a:ext cx="13320" cy="18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56151" y="3872613"/>
                  <a:ext cx="309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14:cNvPr>
                <p14:cNvContentPartPr/>
                <p14:nvPr/>
              </p14:nvContentPartPr>
              <p14:xfrm>
                <a:off x="11263431" y="3615231"/>
                <a:ext cx="244800" cy="31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54431" y="3606231"/>
                  <a:ext cx="26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14:cNvPr>
                <p14:cNvContentPartPr/>
                <p14:nvPr/>
              </p14:nvContentPartPr>
              <p14:xfrm>
                <a:off x="11531631" y="3629271"/>
                <a:ext cx="271800" cy="21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22631" y="3620271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14:cNvPr>
                <p14:cNvContentPartPr/>
                <p14:nvPr/>
              </p14:nvContentPartPr>
              <p14:xfrm>
                <a:off x="11773911" y="3575631"/>
                <a:ext cx="131400" cy="31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64886" y="3566631"/>
                  <a:ext cx="149088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14:cNvPr>
                <p14:cNvContentPartPr/>
                <p14:nvPr/>
              </p14:nvContentPartPr>
              <p14:xfrm>
                <a:off x="12049671" y="3788751"/>
                <a:ext cx="15840" cy="172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040671" y="377975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14:cNvPr>
                <p14:cNvContentPartPr/>
                <p14:nvPr/>
              </p14:nvContentPartPr>
              <p14:xfrm>
                <a:off x="12089631" y="3423711"/>
                <a:ext cx="585360" cy="294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80625" y="3414700"/>
                  <a:ext cx="603011" cy="31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14:cNvPr>
                <p14:cNvContentPartPr/>
                <p14:nvPr/>
              </p14:nvContentPartPr>
              <p14:xfrm>
                <a:off x="12759951" y="3237591"/>
                <a:ext cx="189000" cy="52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750951" y="3228585"/>
                  <a:ext cx="206640" cy="54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14:cNvPr>
                <p14:cNvContentPartPr/>
                <p14:nvPr/>
              </p14:nvContentPartPr>
              <p14:xfrm>
                <a:off x="12705231" y="4216431"/>
                <a:ext cx="303120" cy="24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696242" y="4207431"/>
                  <a:ext cx="320739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14:cNvPr>
                <p14:cNvContentPartPr/>
                <p14:nvPr/>
              </p14:nvContentPartPr>
              <p14:xfrm>
                <a:off x="12936351" y="4046871"/>
                <a:ext cx="290160" cy="35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927351" y="4037871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14:cNvPr>
                <p14:cNvContentPartPr/>
                <p14:nvPr/>
              </p14:nvContentPartPr>
              <p14:xfrm>
                <a:off x="13310031" y="3968031"/>
                <a:ext cx="209160" cy="29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301046" y="3959031"/>
                  <a:ext cx="22677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14:cNvPr>
                <p14:cNvContentPartPr/>
                <p14:nvPr/>
              </p14:nvContentPartPr>
              <p14:xfrm>
                <a:off x="13559151" y="3923751"/>
                <a:ext cx="176040" cy="29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550133" y="3914762"/>
                  <a:ext cx="193716" cy="30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14:cNvPr>
                <p14:cNvContentPartPr/>
                <p14:nvPr/>
              </p14:nvContentPartPr>
              <p14:xfrm>
                <a:off x="13702791" y="3963351"/>
                <a:ext cx="106200" cy="24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693791" y="3954351"/>
                  <a:ext cx="12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14:cNvPr>
                <p14:cNvContentPartPr/>
                <p14:nvPr/>
              </p14:nvContentPartPr>
              <p14:xfrm>
                <a:off x="13848951" y="3948591"/>
                <a:ext cx="194040" cy="230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839951" y="3939591"/>
                  <a:ext cx="211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14:cNvPr>
                <p14:cNvContentPartPr/>
                <p14:nvPr/>
              </p14:nvContentPartPr>
              <p14:xfrm>
                <a:off x="14175831" y="3743751"/>
                <a:ext cx="280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166831" y="3734751"/>
                  <a:ext cx="298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14:cNvPr>
                <p14:cNvContentPartPr/>
                <p14:nvPr/>
              </p14:nvContentPartPr>
              <p14:xfrm>
                <a:off x="14477151" y="3750951"/>
                <a:ext cx="348480" cy="40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468151" y="3741951"/>
                  <a:ext cx="366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14:cNvPr>
                <p14:cNvContentPartPr/>
                <p14:nvPr/>
              </p14:nvContentPartPr>
              <p14:xfrm>
                <a:off x="14809431" y="3719991"/>
                <a:ext cx="383760" cy="263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800431" y="3710991"/>
                  <a:ext cx="40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14:cNvPr>
                <p14:cNvContentPartPr/>
                <p14:nvPr/>
              </p14:nvContentPartPr>
              <p14:xfrm>
                <a:off x="15118671" y="3534231"/>
                <a:ext cx="236880" cy="41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109671" y="3525231"/>
                  <a:ext cx="254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14:cNvPr>
                <p14:cNvContentPartPr/>
                <p14:nvPr/>
              </p14:nvContentPartPr>
              <p14:xfrm>
                <a:off x="15337551" y="3549351"/>
                <a:ext cx="237600" cy="29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28551" y="3540351"/>
                  <a:ext cx="25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14:cNvPr>
                <p14:cNvContentPartPr/>
                <p14:nvPr/>
              </p14:nvContentPartPr>
              <p14:xfrm>
                <a:off x="15519351" y="3566271"/>
                <a:ext cx="106920" cy="288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510321" y="3557260"/>
                  <a:ext cx="124620" cy="306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14:cNvPr>
                <p14:cNvContentPartPr/>
                <p14:nvPr/>
              </p14:nvContentPartPr>
              <p14:xfrm>
                <a:off x="15740391" y="3745191"/>
                <a:ext cx="3744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731391" y="3736191"/>
                  <a:ext cx="5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14:cNvPr>
                <p14:cNvContentPartPr/>
                <p14:nvPr/>
              </p14:nvContentPartPr>
              <p14:xfrm>
                <a:off x="15795831" y="3446751"/>
                <a:ext cx="639360" cy="28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86836" y="3437751"/>
                  <a:ext cx="65699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14:cNvPr>
                <p14:cNvContentPartPr/>
                <p14:nvPr/>
              </p14:nvContentPartPr>
              <p14:xfrm>
                <a:off x="16546071" y="3533511"/>
                <a:ext cx="36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537071" y="3524511"/>
                  <a:ext cx="1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14:cNvPr>
                <p14:cNvContentPartPr/>
                <p14:nvPr/>
              </p14:nvContentPartPr>
              <p14:xfrm>
                <a:off x="16712031" y="3246231"/>
                <a:ext cx="118080" cy="30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3003" y="3237231"/>
                  <a:ext cx="135774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14:cNvPr>
                <p14:cNvContentPartPr/>
                <p14:nvPr/>
              </p14:nvContentPartPr>
              <p14:xfrm>
                <a:off x="16850631" y="3326151"/>
                <a:ext cx="15984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841631" y="3317151"/>
                  <a:ext cx="17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14:cNvPr>
                <p14:cNvContentPartPr/>
                <p14:nvPr/>
              </p14:nvContentPartPr>
              <p14:xfrm>
                <a:off x="17026311" y="3144711"/>
                <a:ext cx="136800" cy="30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017311" y="3135711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14:cNvPr>
                <p14:cNvContentPartPr/>
                <p14:nvPr/>
              </p14:nvContentPartPr>
              <p14:xfrm>
                <a:off x="17208111" y="3100071"/>
                <a:ext cx="203400" cy="49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199111" y="3091071"/>
                  <a:ext cx="22104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14:cNvPr>
              <p14:cNvContentPartPr/>
              <p14:nvPr/>
            </p14:nvContentPartPr>
            <p14:xfrm>
              <a:off x="9336711" y="10476111"/>
              <a:ext cx="2047680" cy="1205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82720" y="10368111"/>
                <a:ext cx="2155301" cy="14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D676664-F9CA-4939-9AD9-42EC1B7BBB1E}"/>
              </a:ext>
            </a:extLst>
          </p:cNvPr>
          <p:cNvGrpSpPr/>
          <p:nvPr/>
        </p:nvGrpSpPr>
        <p:grpSpPr>
          <a:xfrm>
            <a:off x="12907191" y="6850191"/>
            <a:ext cx="1228680" cy="598680"/>
            <a:chOff x="12907191" y="6850191"/>
            <a:chExt cx="12286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14:cNvPr>
                <p14:cNvContentPartPr/>
                <p14:nvPr/>
              </p14:nvContentPartPr>
              <p14:xfrm>
                <a:off x="12907191" y="7208751"/>
                <a:ext cx="286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898191" y="7199764"/>
                  <a:ext cx="303840" cy="25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14:cNvPr>
                <p14:cNvContentPartPr/>
                <p14:nvPr/>
              </p14:nvContentPartPr>
              <p14:xfrm>
                <a:off x="13207791" y="7134591"/>
                <a:ext cx="60120" cy="2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198737" y="7125591"/>
                  <a:ext cx="77866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14:cNvPr>
                <p14:cNvContentPartPr/>
                <p14:nvPr/>
              </p14:nvContentPartPr>
              <p14:xfrm>
                <a:off x="13295631" y="7011831"/>
                <a:ext cx="192960" cy="30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286631" y="7002831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14:cNvPr>
                <p14:cNvContentPartPr/>
                <p14:nvPr/>
              </p14:nvContentPartPr>
              <p14:xfrm>
                <a:off x="13491471" y="6977271"/>
                <a:ext cx="222840" cy="35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82471" y="6968271"/>
                  <a:ext cx="240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14:cNvPr>
                <p14:cNvContentPartPr/>
                <p14:nvPr/>
              </p14:nvContentPartPr>
              <p14:xfrm>
                <a:off x="13725111" y="7009671"/>
                <a:ext cx="196200" cy="21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16127" y="7000671"/>
                  <a:ext cx="213808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14:cNvPr>
                <p14:cNvContentPartPr/>
                <p14:nvPr/>
              </p14:nvContentPartPr>
              <p14:xfrm>
                <a:off x="13984311" y="6850191"/>
                <a:ext cx="151560" cy="39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975311" y="6841191"/>
                  <a:ext cx="169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6B4A6A-D28F-4514-BAC4-E1EE0CF7079D}"/>
              </a:ext>
            </a:extLst>
          </p:cNvPr>
          <p:cNvGrpSpPr/>
          <p:nvPr/>
        </p:nvGrpSpPr>
        <p:grpSpPr>
          <a:xfrm>
            <a:off x="14132271" y="6866391"/>
            <a:ext cx="2019960" cy="882000"/>
            <a:chOff x="14132271" y="6866391"/>
            <a:chExt cx="201996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14:cNvPr>
                <p14:cNvContentPartPr/>
                <p14:nvPr/>
              </p14:nvContentPartPr>
              <p14:xfrm>
                <a:off x="14132271" y="6951711"/>
                <a:ext cx="168120" cy="25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123271" y="6942711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14:cNvPr>
                <p14:cNvContentPartPr/>
                <p14:nvPr/>
              </p14:nvContentPartPr>
              <p14:xfrm>
                <a:off x="14392191" y="7036311"/>
                <a:ext cx="550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383191" y="7027311"/>
                  <a:ext cx="7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14:cNvPr>
                <p14:cNvContentPartPr/>
                <p14:nvPr/>
              </p14:nvContentPartPr>
              <p14:xfrm>
                <a:off x="14369511" y="7030551"/>
                <a:ext cx="108720" cy="17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360541" y="7021551"/>
                  <a:ext cx="126302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14:cNvPr>
                <p14:cNvContentPartPr/>
                <p14:nvPr/>
              </p14:nvContentPartPr>
              <p14:xfrm>
                <a:off x="14511351" y="6943431"/>
                <a:ext cx="222840" cy="220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502351" y="6934431"/>
                  <a:ext cx="24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14:cNvPr>
                <p14:cNvContentPartPr/>
                <p14:nvPr/>
              </p14:nvContentPartPr>
              <p14:xfrm>
                <a:off x="14828511" y="7076271"/>
                <a:ext cx="2340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819511" y="7067271"/>
                  <a:ext cx="4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14:cNvPr>
                <p14:cNvContentPartPr/>
                <p14:nvPr/>
              </p14:nvContentPartPr>
              <p14:xfrm>
                <a:off x="14849751" y="6866391"/>
                <a:ext cx="165240" cy="30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840731" y="6857380"/>
                  <a:ext cx="182919" cy="321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14:cNvPr>
                <p14:cNvContentPartPr/>
                <p14:nvPr/>
              </p14:nvContentPartPr>
              <p14:xfrm>
                <a:off x="15017151" y="6955311"/>
                <a:ext cx="287280" cy="27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008140" y="6946299"/>
                  <a:ext cx="304942" cy="296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14:cNvPr>
                <p14:cNvContentPartPr/>
                <p14:nvPr/>
              </p14:nvContentPartPr>
              <p14:xfrm>
                <a:off x="15439431" y="7154751"/>
                <a:ext cx="1800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430431" y="7145729"/>
                  <a:ext cx="3564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14:cNvPr>
                <p14:cNvContentPartPr/>
                <p14:nvPr/>
              </p14:nvContentPartPr>
              <p14:xfrm>
                <a:off x="14890071" y="7372191"/>
                <a:ext cx="245160" cy="32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881071" y="7363191"/>
                  <a:ext cx="262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14:cNvPr>
                <p14:cNvContentPartPr/>
                <p14:nvPr/>
              </p14:nvContentPartPr>
              <p14:xfrm>
                <a:off x="15163671" y="7406031"/>
                <a:ext cx="11160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54671" y="7397014"/>
                  <a:ext cx="129240" cy="21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14:cNvPr>
                <p14:cNvContentPartPr/>
                <p14:nvPr/>
              </p14:nvContentPartPr>
              <p14:xfrm>
                <a:off x="15402351" y="7525911"/>
                <a:ext cx="684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393351" y="7516930"/>
                  <a:ext cx="24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14:cNvPr>
                <p14:cNvContentPartPr/>
                <p14:nvPr/>
              </p14:nvContentPartPr>
              <p14:xfrm>
                <a:off x="15521871" y="7351671"/>
                <a:ext cx="168120" cy="31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5512871" y="7342671"/>
                  <a:ext cx="185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14:cNvPr>
                <p14:cNvContentPartPr/>
                <p14:nvPr/>
              </p14:nvContentPartPr>
              <p14:xfrm>
                <a:off x="15722031" y="7378311"/>
                <a:ext cx="90000" cy="24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713031" y="7369298"/>
                  <a:ext cx="10764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14:cNvPr>
                <p14:cNvContentPartPr/>
                <p14:nvPr/>
              </p14:nvContentPartPr>
              <p14:xfrm>
                <a:off x="15848391" y="7419351"/>
                <a:ext cx="122400" cy="27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839391" y="7410363"/>
                  <a:ext cx="140040" cy="28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14:cNvPr>
                <p14:cNvContentPartPr/>
                <p14:nvPr/>
              </p14:nvContentPartPr>
              <p14:xfrm>
                <a:off x="16006431" y="7229631"/>
                <a:ext cx="145800" cy="51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97431" y="7220631"/>
                  <a:ext cx="16344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8D7ED65-0492-486C-9325-E83E5F6287B9}"/>
              </a:ext>
            </a:extLst>
          </p:cNvPr>
          <p:cNvGrpSpPr/>
          <p:nvPr/>
        </p:nvGrpSpPr>
        <p:grpSpPr>
          <a:xfrm>
            <a:off x="12647271" y="9514551"/>
            <a:ext cx="3427200" cy="1019880"/>
            <a:chOff x="12647271" y="9514551"/>
            <a:chExt cx="342720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14:cNvPr>
                <p14:cNvContentPartPr/>
                <p14:nvPr/>
              </p14:nvContentPartPr>
              <p14:xfrm>
                <a:off x="12647271" y="10134471"/>
                <a:ext cx="28080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638271" y="10125471"/>
                  <a:ext cx="298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14:cNvPr>
                <p14:cNvContentPartPr/>
                <p14:nvPr/>
              </p14:nvContentPartPr>
              <p14:xfrm>
                <a:off x="12921231" y="9926751"/>
                <a:ext cx="216360" cy="323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912231" y="9917751"/>
                  <a:ext cx="23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14:cNvPr>
                <p14:cNvContentPartPr/>
                <p14:nvPr/>
              </p14:nvContentPartPr>
              <p14:xfrm>
                <a:off x="13115271" y="10000191"/>
                <a:ext cx="102600" cy="27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106271" y="9991191"/>
                  <a:ext cx="120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14:cNvPr>
                <p14:cNvContentPartPr/>
                <p14:nvPr/>
              </p14:nvContentPartPr>
              <p14:xfrm>
                <a:off x="13275111" y="9939711"/>
                <a:ext cx="68040" cy="228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266111" y="9930711"/>
                  <a:ext cx="8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14:cNvPr>
                <p14:cNvContentPartPr/>
                <p14:nvPr/>
              </p14:nvContentPartPr>
              <p14:xfrm>
                <a:off x="13340631" y="9910191"/>
                <a:ext cx="233280" cy="317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3331631" y="9901201"/>
                  <a:ext cx="250920" cy="335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14:cNvPr>
                <p14:cNvContentPartPr/>
                <p14:nvPr/>
              </p14:nvContentPartPr>
              <p14:xfrm>
                <a:off x="13605591" y="9866271"/>
                <a:ext cx="223920" cy="25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3596591" y="9857271"/>
                  <a:ext cx="24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14:cNvPr>
                <p14:cNvContentPartPr/>
                <p14:nvPr/>
              </p14:nvContentPartPr>
              <p14:xfrm>
                <a:off x="13931031" y="9666471"/>
                <a:ext cx="185760" cy="343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922031" y="9657471"/>
                  <a:ext cx="20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14:cNvPr>
                <p14:cNvContentPartPr/>
                <p14:nvPr/>
              </p14:nvContentPartPr>
              <p14:xfrm>
                <a:off x="14112471" y="9733071"/>
                <a:ext cx="136440" cy="283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4103495" y="9724071"/>
                  <a:ext cx="154034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14:cNvPr>
                <p14:cNvContentPartPr/>
                <p14:nvPr/>
              </p14:nvContentPartPr>
              <p14:xfrm>
                <a:off x="14301831" y="9662871"/>
                <a:ext cx="145440" cy="315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292831" y="9653871"/>
                  <a:ext cx="163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14:cNvPr>
                <p14:cNvContentPartPr/>
                <p14:nvPr/>
              </p14:nvContentPartPr>
              <p14:xfrm>
                <a:off x="14453391" y="9634431"/>
                <a:ext cx="304920" cy="209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444391" y="9625416"/>
                  <a:ext cx="322560" cy="22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14:cNvPr>
                <p14:cNvContentPartPr/>
                <p14:nvPr/>
              </p14:nvContentPartPr>
              <p14:xfrm>
                <a:off x="14862351" y="9716511"/>
                <a:ext cx="16560" cy="19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853351" y="9707511"/>
                  <a:ext cx="34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14:cNvPr>
                <p14:cNvContentPartPr/>
                <p14:nvPr/>
              </p14:nvContentPartPr>
              <p14:xfrm>
                <a:off x="14957031" y="9514551"/>
                <a:ext cx="192600" cy="30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948031" y="9505551"/>
                  <a:ext cx="210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14:cNvPr>
                <p14:cNvContentPartPr/>
                <p14:nvPr/>
              </p14:nvContentPartPr>
              <p14:xfrm>
                <a:off x="15196071" y="9606351"/>
                <a:ext cx="164160" cy="345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187071" y="9597351"/>
                  <a:ext cx="181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14:cNvPr>
                <p14:cNvContentPartPr/>
                <p14:nvPr/>
              </p14:nvContentPartPr>
              <p14:xfrm>
                <a:off x="15401991" y="9646311"/>
                <a:ext cx="90360" cy="149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392991" y="9637333"/>
                  <a:ext cx="108000" cy="167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14:cNvPr>
                <p14:cNvContentPartPr/>
                <p14:nvPr/>
              </p14:nvContentPartPr>
              <p14:xfrm>
                <a:off x="15645351" y="9733431"/>
                <a:ext cx="2628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636351" y="9724431"/>
                  <a:ext cx="4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14:cNvPr>
                <p14:cNvContentPartPr/>
                <p14:nvPr/>
              </p14:nvContentPartPr>
              <p14:xfrm>
                <a:off x="14723751" y="10174071"/>
                <a:ext cx="325440" cy="354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714741" y="10165071"/>
                  <a:ext cx="3431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14:cNvPr>
                <p14:cNvContentPartPr/>
                <p14:nvPr/>
              </p14:nvContentPartPr>
              <p14:xfrm>
                <a:off x="15050271" y="10220151"/>
                <a:ext cx="114120" cy="191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041271" y="10211151"/>
                  <a:ext cx="13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14:cNvPr>
                <p14:cNvContentPartPr/>
                <p14:nvPr/>
              </p14:nvContentPartPr>
              <p14:xfrm>
                <a:off x="15270231" y="10309431"/>
                <a:ext cx="21240" cy="225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261231" y="10300431"/>
                  <a:ext cx="38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14:cNvPr>
                <p14:cNvContentPartPr/>
                <p14:nvPr/>
              </p14:nvContentPartPr>
              <p14:xfrm>
                <a:off x="15345831" y="10225911"/>
                <a:ext cx="165600" cy="20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336831" y="10216927"/>
                  <a:ext cx="183240" cy="219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14:cNvPr>
                <p14:cNvContentPartPr/>
                <p14:nvPr/>
              </p14:nvContentPartPr>
              <p14:xfrm>
                <a:off x="15556431" y="10123671"/>
                <a:ext cx="126360" cy="22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47431" y="10114671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14:cNvPr>
                <p14:cNvContentPartPr/>
                <p14:nvPr/>
              </p14:nvContentPartPr>
              <p14:xfrm>
                <a:off x="15692151" y="10148511"/>
                <a:ext cx="181080" cy="347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683151" y="10139511"/>
                  <a:ext cx="198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14:cNvPr>
                <p14:cNvContentPartPr/>
                <p14:nvPr/>
              </p14:nvContentPartPr>
              <p14:xfrm>
                <a:off x="15891951" y="10020711"/>
                <a:ext cx="182520" cy="430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882933" y="10011711"/>
                  <a:ext cx="200195" cy="44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14:cNvPr>
              <p14:cNvContentPartPr/>
              <p14:nvPr/>
            </p14:nvContentPartPr>
            <p14:xfrm>
              <a:off x="13078191" y="7741191"/>
              <a:ext cx="845640" cy="594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3024191" y="7633191"/>
                <a:ext cx="95328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14:cNvPr>
              <p14:cNvContentPartPr/>
              <p14:nvPr/>
            </p14:nvContentPartPr>
            <p14:xfrm>
              <a:off x="13145871" y="7579911"/>
              <a:ext cx="1878120" cy="125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3091871" y="7471911"/>
                <a:ext cx="1985760" cy="14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AFB0E81-3A06-483F-A6A0-19D1547E3AFE}"/>
              </a:ext>
            </a:extLst>
          </p:cNvPr>
          <p:cNvGrpSpPr/>
          <p:nvPr/>
        </p:nvGrpSpPr>
        <p:grpSpPr>
          <a:xfrm>
            <a:off x="13173591" y="1871031"/>
            <a:ext cx="3447000" cy="1405440"/>
            <a:chOff x="13173591" y="1871031"/>
            <a:chExt cx="3447000" cy="14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68DA7F-30B8-441C-8D76-CCC6D3646F3C}"/>
                    </a:ext>
                  </a:extLst>
                </p14:cNvPr>
                <p14:cNvContentPartPr/>
                <p14:nvPr/>
              </p14:nvContentPartPr>
              <p14:xfrm>
                <a:off x="13173591" y="2943831"/>
                <a:ext cx="254880" cy="332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68DA7F-30B8-441C-8D76-CCC6D3646F3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164591" y="2935191"/>
                  <a:ext cx="272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CFE8CC2-DA01-4886-8559-3C2D2F2E1722}"/>
                    </a:ext>
                  </a:extLst>
                </p14:cNvPr>
                <p14:cNvContentPartPr/>
                <p14:nvPr/>
              </p14:nvContentPartPr>
              <p14:xfrm>
                <a:off x="13386711" y="2835471"/>
                <a:ext cx="342360" cy="342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CFE8CC2-DA01-4886-8559-3C2D2F2E172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3377711" y="2826471"/>
                  <a:ext cx="36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49C667-74C9-4010-9906-D0C524ADF624}"/>
                    </a:ext>
                  </a:extLst>
                </p14:cNvPr>
                <p14:cNvContentPartPr/>
                <p14:nvPr/>
              </p14:nvContentPartPr>
              <p14:xfrm>
                <a:off x="13670391" y="2685351"/>
                <a:ext cx="256680" cy="309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49C667-74C9-4010-9906-D0C524ADF62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661391" y="2676711"/>
                  <a:ext cx="2743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8AEB1F-F93E-49D3-8B01-B661580ACDB1}"/>
                    </a:ext>
                  </a:extLst>
                </p14:cNvPr>
                <p14:cNvContentPartPr/>
                <p14:nvPr/>
              </p14:nvContentPartPr>
              <p14:xfrm>
                <a:off x="13882791" y="2636031"/>
                <a:ext cx="247320" cy="313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8AEB1F-F93E-49D3-8B01-B661580ACDB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3874151" y="2627031"/>
                  <a:ext cx="264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25AAF07-631A-4C24-819F-6BA2CD799AE5}"/>
                    </a:ext>
                  </a:extLst>
                </p14:cNvPr>
                <p14:cNvContentPartPr/>
                <p14:nvPr/>
              </p14:nvContentPartPr>
              <p14:xfrm>
                <a:off x="14126151" y="2654031"/>
                <a:ext cx="219600" cy="153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25AAF07-631A-4C24-819F-6BA2CD799AE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4117511" y="2645031"/>
                  <a:ext cx="237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93A1B6-DE90-4891-A67F-9C9B206C9965}"/>
                    </a:ext>
                  </a:extLst>
                </p14:cNvPr>
                <p14:cNvContentPartPr/>
                <p14:nvPr/>
              </p14:nvContentPartPr>
              <p14:xfrm>
                <a:off x="14409471" y="2309871"/>
                <a:ext cx="250200" cy="369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93A1B6-DE90-4891-A67F-9C9B206C996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4400831" y="2300871"/>
                  <a:ext cx="2678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6D81D7-CFDE-4D01-9A74-7348956BA738}"/>
                    </a:ext>
                  </a:extLst>
                </p14:cNvPr>
                <p14:cNvContentPartPr/>
                <p14:nvPr/>
              </p14:nvContentPartPr>
              <p14:xfrm>
                <a:off x="14646351" y="2365311"/>
                <a:ext cx="183600" cy="305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6D81D7-CFDE-4D01-9A74-7348956BA73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4637711" y="2356311"/>
                  <a:ext cx="201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81AEEA-2B61-4E76-B72F-9DD53856A747}"/>
                    </a:ext>
                  </a:extLst>
                </p14:cNvPr>
                <p14:cNvContentPartPr/>
                <p14:nvPr/>
              </p14:nvContentPartPr>
              <p14:xfrm>
                <a:off x="14808711" y="2459271"/>
                <a:ext cx="148320" cy="295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81AEEA-2B61-4E76-B72F-9DD53856A74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4800071" y="2450631"/>
                  <a:ext cx="165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5C9DC81-E22C-4FA4-9DEF-B30807CFFF6F}"/>
                    </a:ext>
                  </a:extLst>
                </p14:cNvPr>
                <p14:cNvContentPartPr/>
                <p14:nvPr/>
              </p14:nvContentPartPr>
              <p14:xfrm>
                <a:off x="14896191" y="2374311"/>
                <a:ext cx="287280" cy="225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5C9DC81-E22C-4FA4-9DEF-B30807CFFF6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4887551" y="2365671"/>
                  <a:ext cx="304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490C332-B3EB-4F62-9656-95EF027952AB}"/>
                    </a:ext>
                  </a:extLst>
                </p14:cNvPr>
                <p14:cNvContentPartPr/>
                <p14:nvPr/>
              </p14:nvContentPartPr>
              <p14:xfrm>
                <a:off x="15241071" y="2459631"/>
                <a:ext cx="43200" cy="176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490C332-B3EB-4F62-9656-95EF027952A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5232071" y="2450631"/>
                  <a:ext cx="60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6BCF4CB-8502-4147-BCFA-27A5360BACE6}"/>
                    </a:ext>
                  </a:extLst>
                </p14:cNvPr>
                <p14:cNvContentPartPr/>
                <p14:nvPr/>
              </p14:nvContentPartPr>
              <p14:xfrm>
                <a:off x="15230991" y="2116551"/>
                <a:ext cx="266760" cy="304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6BCF4CB-8502-4147-BCFA-27A5360BACE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5221991" y="2107551"/>
                  <a:ext cx="284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725BFAD-AA8B-414C-B2B7-70ACD5FB2CF0}"/>
                    </a:ext>
                  </a:extLst>
                </p14:cNvPr>
                <p14:cNvContentPartPr/>
                <p14:nvPr/>
              </p14:nvContentPartPr>
              <p14:xfrm>
                <a:off x="15553911" y="2192511"/>
                <a:ext cx="159480" cy="280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725BFAD-AA8B-414C-B2B7-70ACD5FB2CF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5545271" y="2183871"/>
                  <a:ext cx="177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06D853E-539B-4E3E-B100-51129DC6B0A4}"/>
                    </a:ext>
                  </a:extLst>
                </p14:cNvPr>
                <p14:cNvContentPartPr/>
                <p14:nvPr/>
              </p14:nvContentPartPr>
              <p14:xfrm>
                <a:off x="15755871" y="2180271"/>
                <a:ext cx="99360" cy="172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06D853E-539B-4E3E-B100-51129DC6B0A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5746871" y="2171631"/>
                  <a:ext cx="117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5EA3691-7476-4585-BF34-21A9B9C64D6C}"/>
                    </a:ext>
                  </a:extLst>
                </p14:cNvPr>
                <p14:cNvContentPartPr/>
                <p14:nvPr/>
              </p14:nvContentPartPr>
              <p14:xfrm>
                <a:off x="15996711" y="2236071"/>
                <a:ext cx="71280" cy="183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5EA3691-7476-4585-BF34-21A9B9C64D6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5988071" y="2227071"/>
                  <a:ext cx="88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E71865C-51A8-4E90-A911-136896AB9BDB}"/>
                    </a:ext>
                  </a:extLst>
                </p14:cNvPr>
                <p14:cNvContentPartPr/>
                <p14:nvPr/>
              </p14:nvContentPartPr>
              <p14:xfrm>
                <a:off x="16159431" y="1871031"/>
                <a:ext cx="195120" cy="336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E71865C-51A8-4E90-A911-136896AB9BD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6150791" y="1862391"/>
                  <a:ext cx="2127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78F87B-2F9C-4C7E-8522-86FA6B148658}"/>
                    </a:ext>
                  </a:extLst>
                </p14:cNvPr>
                <p14:cNvContentPartPr/>
                <p14:nvPr/>
              </p14:nvContentPartPr>
              <p14:xfrm>
                <a:off x="16357071" y="1944831"/>
                <a:ext cx="126720" cy="321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78F87B-2F9C-4C7E-8522-86FA6B14865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6348071" y="1935831"/>
                  <a:ext cx="1443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808CD28-7022-4489-BCB8-886C32ACA53E}"/>
                    </a:ext>
                  </a:extLst>
                </p14:cNvPr>
                <p14:cNvContentPartPr/>
                <p14:nvPr/>
              </p14:nvContentPartPr>
              <p14:xfrm>
                <a:off x="16508631" y="1934031"/>
                <a:ext cx="111960" cy="216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808CD28-7022-4489-BCB8-886C32ACA53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6499631" y="1925031"/>
                  <a:ext cx="12960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08EF42B-0EF3-40AD-95B3-C8362EECE79E}"/>
                  </a:ext>
                </a:extLst>
              </p14:cNvPr>
              <p14:cNvContentPartPr/>
              <p14:nvPr/>
            </p14:nvContentPartPr>
            <p14:xfrm>
              <a:off x="16847391" y="2057151"/>
              <a:ext cx="53280" cy="1728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08EF42B-0EF3-40AD-95B3-C8362EECE79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16838391" y="2048511"/>
                <a:ext cx="7092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668ABE9-8478-43DE-9460-1EFA071C23A1}"/>
              </a:ext>
            </a:extLst>
          </p:cNvPr>
          <p:cNvGrpSpPr/>
          <p:nvPr/>
        </p:nvGrpSpPr>
        <p:grpSpPr>
          <a:xfrm>
            <a:off x="16914351" y="1209711"/>
            <a:ext cx="1746000" cy="968040"/>
            <a:chOff x="16914351" y="1209711"/>
            <a:chExt cx="1746000" cy="96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E7A8D43-3833-4F3D-9BC1-63B4308195E0}"/>
                    </a:ext>
                  </a:extLst>
                </p14:cNvPr>
                <p14:cNvContentPartPr/>
                <p14:nvPr/>
              </p14:nvContentPartPr>
              <p14:xfrm>
                <a:off x="16914351" y="1729911"/>
                <a:ext cx="321840" cy="356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E7A8D43-3833-4F3D-9BC1-63B4308195E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905711" y="1720911"/>
                  <a:ext cx="3394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9A8F748-8A1D-4CF9-B263-D0127BDBA8B6}"/>
                    </a:ext>
                  </a:extLst>
                </p14:cNvPr>
                <p14:cNvContentPartPr/>
                <p14:nvPr/>
              </p14:nvContentPartPr>
              <p14:xfrm>
                <a:off x="17274351" y="1720911"/>
                <a:ext cx="171000" cy="301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9A8F748-8A1D-4CF9-B263-D0127BDBA8B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7265711" y="1711911"/>
                  <a:ext cx="188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B1A189A-B9EE-4759-8454-61E0DC8F08E3}"/>
                    </a:ext>
                  </a:extLst>
                </p14:cNvPr>
                <p14:cNvContentPartPr/>
                <p14:nvPr/>
              </p14:nvContentPartPr>
              <p14:xfrm>
                <a:off x="17426991" y="1780311"/>
                <a:ext cx="184680" cy="397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B1A189A-B9EE-4759-8454-61E0DC8F08E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7418351" y="1771671"/>
                  <a:ext cx="2023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FD84DE4-AD3C-4134-98CA-1D02FCC75E26}"/>
                    </a:ext>
                  </a:extLst>
                </p14:cNvPr>
                <p14:cNvContentPartPr/>
                <p14:nvPr/>
              </p14:nvContentPartPr>
              <p14:xfrm>
                <a:off x="17752791" y="1948431"/>
                <a:ext cx="47160" cy="145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FD84DE4-AD3C-4134-98CA-1D02FCC75E2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7743791" y="1939791"/>
                  <a:ext cx="64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F0BD7ED-02EA-4018-857A-29A8FA38E9D0}"/>
                    </a:ext>
                  </a:extLst>
                </p14:cNvPr>
                <p14:cNvContentPartPr/>
                <p14:nvPr/>
              </p14:nvContentPartPr>
              <p14:xfrm>
                <a:off x="17876631" y="1453071"/>
                <a:ext cx="113040" cy="400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F0BD7ED-02EA-4018-857A-29A8FA38E9D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7867991" y="1444071"/>
                  <a:ext cx="1306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D4E5600-5B88-4CD2-B1B5-21AA8B49D0C2}"/>
                    </a:ext>
                  </a:extLst>
                </p14:cNvPr>
                <p14:cNvContentPartPr/>
                <p14:nvPr/>
              </p14:nvContentPartPr>
              <p14:xfrm>
                <a:off x="17990391" y="1664391"/>
                <a:ext cx="157320" cy="138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D4E5600-5B88-4CD2-B1B5-21AA8B49D0C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7981751" y="1655751"/>
                  <a:ext cx="174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46938C0-429D-4A94-8D76-78AAE5CF76DF}"/>
                    </a:ext>
                  </a:extLst>
                </p14:cNvPr>
                <p14:cNvContentPartPr/>
                <p14:nvPr/>
              </p14:nvContentPartPr>
              <p14:xfrm>
                <a:off x="18153831" y="1658631"/>
                <a:ext cx="237240" cy="130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46938C0-429D-4A94-8D76-78AAE5CF76D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8145191" y="1649631"/>
                  <a:ext cx="254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4AE423-C8A8-42AF-8018-02CF86785D89}"/>
                    </a:ext>
                  </a:extLst>
                </p14:cNvPr>
                <p14:cNvContentPartPr/>
                <p14:nvPr/>
              </p14:nvContentPartPr>
              <p14:xfrm>
                <a:off x="18429591" y="1209711"/>
                <a:ext cx="230760" cy="654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4AE423-C8A8-42AF-8018-02CF86785D8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8420591" y="1201071"/>
                  <a:ext cx="248400" cy="67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14:cNvPr>
              <p14:cNvContentPartPr/>
              <p14:nvPr/>
            </p14:nvContentPartPr>
            <p14:xfrm>
              <a:off x="19661871" y="6960351"/>
              <a:ext cx="25200" cy="1332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9653231" y="6951351"/>
                <a:ext cx="4284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5EE8791-C8B7-4B5D-B5CC-FEF60D79CD2D}"/>
              </a:ext>
            </a:extLst>
          </p:cNvPr>
          <p:cNvGrpSpPr/>
          <p:nvPr/>
        </p:nvGrpSpPr>
        <p:grpSpPr>
          <a:xfrm>
            <a:off x="16391271" y="6663711"/>
            <a:ext cx="3119760" cy="1010880"/>
            <a:chOff x="16391271" y="6663711"/>
            <a:chExt cx="3119760" cy="10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14:cNvPr>
                <p14:cNvContentPartPr/>
                <p14:nvPr/>
              </p14:nvContentPartPr>
              <p14:xfrm>
                <a:off x="16391271" y="7213791"/>
                <a:ext cx="237240" cy="219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6382631" y="7204791"/>
                  <a:ext cx="254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14:cNvPr>
                <p14:cNvContentPartPr/>
                <p14:nvPr/>
              </p14:nvContentPartPr>
              <p14:xfrm>
                <a:off x="16668471" y="6979071"/>
                <a:ext cx="207000" cy="29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6659471" y="6970431"/>
                  <a:ext cx="224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14:cNvPr>
                <p14:cNvContentPartPr/>
                <p14:nvPr/>
              </p14:nvContentPartPr>
              <p14:xfrm>
                <a:off x="16923351" y="6984471"/>
                <a:ext cx="117000" cy="281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6914711" y="6975471"/>
                  <a:ext cx="134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14:cNvPr>
                <p14:cNvContentPartPr/>
                <p14:nvPr/>
              </p14:nvContentPartPr>
              <p14:xfrm>
                <a:off x="17083911" y="6974391"/>
                <a:ext cx="105120" cy="30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7075271" y="6965751"/>
                  <a:ext cx="122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14:cNvPr>
                <p14:cNvContentPartPr/>
                <p14:nvPr/>
              </p14:nvContentPartPr>
              <p14:xfrm>
                <a:off x="17226831" y="7028031"/>
                <a:ext cx="147960" cy="166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7217831" y="7019031"/>
                  <a:ext cx="165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14:cNvPr>
                <p14:cNvContentPartPr/>
                <p14:nvPr/>
              </p14:nvContentPartPr>
              <p14:xfrm>
                <a:off x="17484591" y="6747591"/>
                <a:ext cx="204120" cy="397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7475591" y="6738951"/>
                  <a:ext cx="221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14:cNvPr>
                <p14:cNvContentPartPr/>
                <p14:nvPr/>
              </p14:nvContentPartPr>
              <p14:xfrm>
                <a:off x="17678271" y="6777831"/>
                <a:ext cx="111960" cy="306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7669631" y="6769191"/>
                  <a:ext cx="129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14:cNvPr>
                <p14:cNvContentPartPr/>
                <p14:nvPr/>
              </p14:nvContentPartPr>
              <p14:xfrm>
                <a:off x="17847111" y="6841191"/>
                <a:ext cx="80640" cy="28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7838111" y="6832551"/>
                  <a:ext cx="982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14:cNvPr>
                <p14:cNvContentPartPr/>
                <p14:nvPr/>
              </p14:nvContentPartPr>
              <p14:xfrm>
                <a:off x="17950791" y="6777831"/>
                <a:ext cx="213480" cy="235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7941791" y="6769191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14:cNvPr>
                <p14:cNvContentPartPr/>
                <p14:nvPr/>
              </p14:nvContentPartPr>
              <p14:xfrm>
                <a:off x="18223671" y="6953151"/>
                <a:ext cx="20880" cy="151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8215031" y="6944151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14:cNvPr>
                <p14:cNvContentPartPr/>
                <p14:nvPr/>
              </p14:nvContentPartPr>
              <p14:xfrm>
                <a:off x="18250671" y="6710151"/>
                <a:ext cx="193680" cy="320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8242031" y="6701151"/>
                  <a:ext cx="21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14:cNvPr>
                <p14:cNvContentPartPr/>
                <p14:nvPr/>
              </p14:nvContentPartPr>
              <p14:xfrm>
                <a:off x="18497631" y="6757311"/>
                <a:ext cx="117360" cy="309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8488991" y="6748671"/>
                  <a:ext cx="1350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14:cNvPr>
                <p14:cNvContentPartPr/>
                <p14:nvPr/>
              </p14:nvContentPartPr>
              <p14:xfrm>
                <a:off x="18677631" y="6776391"/>
                <a:ext cx="138960" cy="20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668631" y="6767391"/>
                  <a:ext cx="156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14:cNvPr>
                <p14:cNvContentPartPr/>
                <p14:nvPr/>
              </p14:nvContentPartPr>
              <p14:xfrm>
                <a:off x="18949791" y="6904551"/>
                <a:ext cx="16560" cy="141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941151" y="6895911"/>
                  <a:ext cx="34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14:cNvPr>
                <p14:cNvContentPartPr/>
                <p14:nvPr/>
              </p14:nvContentPartPr>
              <p14:xfrm>
                <a:off x="19082631" y="6663711"/>
                <a:ext cx="255960" cy="402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9073631" y="6655071"/>
                  <a:ext cx="2736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14:cNvPr>
                <p14:cNvContentPartPr/>
                <p14:nvPr/>
              </p14:nvContentPartPr>
              <p14:xfrm>
                <a:off x="19396191" y="6789711"/>
                <a:ext cx="114840" cy="19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9387191" y="6780711"/>
                  <a:ext cx="132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14:cNvPr>
                <p14:cNvContentPartPr/>
                <p14:nvPr/>
              </p14:nvContentPartPr>
              <p14:xfrm>
                <a:off x="18391071" y="7298391"/>
                <a:ext cx="199440" cy="226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8382431" y="7289751"/>
                  <a:ext cx="217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14:cNvPr>
                <p14:cNvContentPartPr/>
                <p14:nvPr/>
              </p14:nvContentPartPr>
              <p14:xfrm>
                <a:off x="18639111" y="7192191"/>
                <a:ext cx="132120" cy="330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8630471" y="7183551"/>
                  <a:ext cx="149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14:cNvPr>
                <p14:cNvContentPartPr/>
                <p14:nvPr/>
              </p14:nvContentPartPr>
              <p14:xfrm>
                <a:off x="18798591" y="7303431"/>
                <a:ext cx="97200" cy="364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8789591" y="7294791"/>
                  <a:ext cx="1148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14:cNvPr>
                <p14:cNvContentPartPr/>
                <p14:nvPr/>
              </p14:nvContentPartPr>
              <p14:xfrm>
                <a:off x="19001631" y="7541391"/>
                <a:ext cx="18000" cy="13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8992631" y="7532751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3DD8953-2462-4F1D-86DA-D8E49CB59EE3}"/>
              </a:ext>
            </a:extLst>
          </p:cNvPr>
          <p:cNvGrpSpPr/>
          <p:nvPr/>
        </p:nvGrpSpPr>
        <p:grpSpPr>
          <a:xfrm>
            <a:off x="19088751" y="7260591"/>
            <a:ext cx="728280" cy="437400"/>
            <a:chOff x="19088751" y="7260591"/>
            <a:chExt cx="7282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14:cNvPr>
                <p14:cNvContentPartPr/>
                <p14:nvPr/>
              </p14:nvContentPartPr>
              <p14:xfrm>
                <a:off x="19088751" y="7273191"/>
                <a:ext cx="113400" cy="273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9079751" y="7264551"/>
                  <a:ext cx="131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14:cNvPr>
                <p14:cNvContentPartPr/>
                <p14:nvPr/>
              </p14:nvContentPartPr>
              <p14:xfrm>
                <a:off x="19241391" y="7364991"/>
                <a:ext cx="158400" cy="151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9232751" y="7356351"/>
                  <a:ext cx="176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14:cNvPr>
                <p14:cNvContentPartPr/>
                <p14:nvPr/>
              </p14:nvContentPartPr>
              <p14:xfrm>
                <a:off x="19439031" y="7391631"/>
                <a:ext cx="203760" cy="131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9430031" y="7382631"/>
                  <a:ext cx="22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14:cNvPr>
                <p14:cNvContentPartPr/>
                <p14:nvPr/>
              </p14:nvContentPartPr>
              <p14:xfrm>
                <a:off x="19689951" y="7260591"/>
                <a:ext cx="12708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9680951" y="7251591"/>
                  <a:ext cx="144720" cy="45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735761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14:cNvPr>
              <p14:cNvContentPartPr/>
              <p14:nvPr/>
            </p14:nvContentPartPr>
            <p14:xfrm>
              <a:off x="9331671" y="4636191"/>
              <a:ext cx="1954080" cy="106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277681" y="4528154"/>
                <a:ext cx="2061700" cy="1277713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00ED86-F719-4A56-9710-8AC0AF4205FE}"/>
              </a:ext>
            </a:extLst>
          </p:cNvPr>
          <p:cNvGrpSpPr/>
          <p:nvPr/>
        </p:nvGrpSpPr>
        <p:grpSpPr>
          <a:xfrm>
            <a:off x="8983191" y="3100071"/>
            <a:ext cx="8428320" cy="1482840"/>
            <a:chOff x="8983191" y="3100071"/>
            <a:chExt cx="8428320" cy="14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14:cNvPr>
                <p14:cNvContentPartPr/>
                <p14:nvPr/>
              </p14:nvContentPartPr>
              <p14:xfrm>
                <a:off x="8983191" y="4218591"/>
                <a:ext cx="104400" cy="36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74160" y="4209591"/>
                  <a:ext cx="122101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14:cNvPr>
                <p14:cNvContentPartPr/>
                <p14:nvPr/>
              </p14:nvContentPartPr>
              <p14:xfrm>
                <a:off x="9105951" y="4177551"/>
                <a:ext cx="1792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96951" y="4168560"/>
                  <a:ext cx="196920" cy="369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14:cNvPr>
                <p14:cNvContentPartPr/>
                <p14:nvPr/>
              </p14:nvContentPartPr>
              <p14:xfrm>
                <a:off x="9161391" y="4326231"/>
                <a:ext cx="214200" cy="136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52391" y="4317231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14:cNvPr>
                <p14:cNvContentPartPr/>
                <p14:nvPr/>
              </p14:nvContentPartPr>
              <p14:xfrm>
                <a:off x="9436431" y="4061631"/>
                <a:ext cx="68040" cy="26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27431" y="4052631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14:cNvPr>
                <p14:cNvContentPartPr/>
                <p14:nvPr/>
              </p14:nvContentPartPr>
              <p14:xfrm>
                <a:off x="9489711" y="4006551"/>
                <a:ext cx="208800" cy="349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80711" y="3997542"/>
                  <a:ext cx="22644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14:cNvPr>
                <p14:cNvContentPartPr/>
                <p14:nvPr/>
              </p14:nvContentPartPr>
              <p14:xfrm>
                <a:off x="9568551" y="4002951"/>
                <a:ext cx="439200" cy="247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59551" y="3993938"/>
                  <a:ext cx="456840" cy="265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14:cNvPr>
                <p14:cNvContentPartPr/>
                <p14:nvPr/>
              </p14:nvContentPartPr>
              <p14:xfrm>
                <a:off x="10152111" y="3668871"/>
                <a:ext cx="246600" cy="48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43111" y="3659871"/>
                  <a:ext cx="26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14:cNvPr>
                <p14:cNvContentPartPr/>
                <p14:nvPr/>
              </p14:nvContentPartPr>
              <p14:xfrm>
                <a:off x="10355511" y="3772911"/>
                <a:ext cx="179640" cy="31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46511" y="3763911"/>
                  <a:ext cx="197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14:cNvPr>
                <p14:cNvContentPartPr/>
                <p14:nvPr/>
              </p14:nvContentPartPr>
              <p14:xfrm>
                <a:off x="10597791" y="3925191"/>
                <a:ext cx="108360" cy="269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88791" y="3916203"/>
                  <a:ext cx="126000" cy="28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14:cNvPr>
                <p14:cNvContentPartPr/>
                <p14:nvPr/>
              </p14:nvContentPartPr>
              <p14:xfrm>
                <a:off x="10578351" y="3867231"/>
                <a:ext cx="145440" cy="24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9351" y="3858244"/>
                  <a:ext cx="163080" cy="26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14:cNvPr>
                <p14:cNvContentPartPr/>
                <p14:nvPr/>
              </p14:nvContentPartPr>
              <p14:xfrm>
                <a:off x="10749351" y="3774351"/>
                <a:ext cx="311400" cy="19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40351" y="3765335"/>
                  <a:ext cx="32904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14:cNvPr>
                <p14:cNvContentPartPr/>
                <p14:nvPr/>
              </p14:nvContentPartPr>
              <p14:xfrm>
                <a:off x="11165151" y="3881631"/>
                <a:ext cx="13320" cy="18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56151" y="3872613"/>
                  <a:ext cx="309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14:cNvPr>
                <p14:cNvContentPartPr/>
                <p14:nvPr/>
              </p14:nvContentPartPr>
              <p14:xfrm>
                <a:off x="11263431" y="3615231"/>
                <a:ext cx="244800" cy="31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54431" y="3606231"/>
                  <a:ext cx="26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14:cNvPr>
                <p14:cNvContentPartPr/>
                <p14:nvPr/>
              </p14:nvContentPartPr>
              <p14:xfrm>
                <a:off x="11531631" y="3629271"/>
                <a:ext cx="271800" cy="21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22631" y="3620271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14:cNvPr>
                <p14:cNvContentPartPr/>
                <p14:nvPr/>
              </p14:nvContentPartPr>
              <p14:xfrm>
                <a:off x="11773911" y="3575631"/>
                <a:ext cx="131400" cy="31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64886" y="3566631"/>
                  <a:ext cx="149088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14:cNvPr>
                <p14:cNvContentPartPr/>
                <p14:nvPr/>
              </p14:nvContentPartPr>
              <p14:xfrm>
                <a:off x="12049671" y="3788751"/>
                <a:ext cx="15840" cy="172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040671" y="377975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14:cNvPr>
                <p14:cNvContentPartPr/>
                <p14:nvPr/>
              </p14:nvContentPartPr>
              <p14:xfrm>
                <a:off x="12089631" y="3423711"/>
                <a:ext cx="585360" cy="294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80625" y="3414700"/>
                  <a:ext cx="603011" cy="31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14:cNvPr>
                <p14:cNvContentPartPr/>
                <p14:nvPr/>
              </p14:nvContentPartPr>
              <p14:xfrm>
                <a:off x="12759951" y="3237591"/>
                <a:ext cx="189000" cy="52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750951" y="3228585"/>
                  <a:ext cx="206640" cy="54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14:cNvPr>
                <p14:cNvContentPartPr/>
                <p14:nvPr/>
              </p14:nvContentPartPr>
              <p14:xfrm>
                <a:off x="12705231" y="4216431"/>
                <a:ext cx="303120" cy="24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696242" y="4207431"/>
                  <a:ext cx="320739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14:cNvPr>
                <p14:cNvContentPartPr/>
                <p14:nvPr/>
              </p14:nvContentPartPr>
              <p14:xfrm>
                <a:off x="12936351" y="4046871"/>
                <a:ext cx="290160" cy="35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927351" y="4037871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14:cNvPr>
                <p14:cNvContentPartPr/>
                <p14:nvPr/>
              </p14:nvContentPartPr>
              <p14:xfrm>
                <a:off x="13310031" y="3968031"/>
                <a:ext cx="209160" cy="29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301046" y="3959031"/>
                  <a:ext cx="22677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14:cNvPr>
                <p14:cNvContentPartPr/>
                <p14:nvPr/>
              </p14:nvContentPartPr>
              <p14:xfrm>
                <a:off x="13559151" y="3923751"/>
                <a:ext cx="176040" cy="29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550133" y="3914762"/>
                  <a:ext cx="193716" cy="30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14:cNvPr>
                <p14:cNvContentPartPr/>
                <p14:nvPr/>
              </p14:nvContentPartPr>
              <p14:xfrm>
                <a:off x="13702791" y="3963351"/>
                <a:ext cx="106200" cy="24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693791" y="3954351"/>
                  <a:ext cx="12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14:cNvPr>
                <p14:cNvContentPartPr/>
                <p14:nvPr/>
              </p14:nvContentPartPr>
              <p14:xfrm>
                <a:off x="13848951" y="3948591"/>
                <a:ext cx="194040" cy="230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839951" y="3939591"/>
                  <a:ext cx="211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14:cNvPr>
                <p14:cNvContentPartPr/>
                <p14:nvPr/>
              </p14:nvContentPartPr>
              <p14:xfrm>
                <a:off x="14175831" y="3743751"/>
                <a:ext cx="280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166831" y="3734751"/>
                  <a:ext cx="298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14:cNvPr>
                <p14:cNvContentPartPr/>
                <p14:nvPr/>
              </p14:nvContentPartPr>
              <p14:xfrm>
                <a:off x="14477151" y="3750951"/>
                <a:ext cx="348480" cy="40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468151" y="3741951"/>
                  <a:ext cx="366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14:cNvPr>
                <p14:cNvContentPartPr/>
                <p14:nvPr/>
              </p14:nvContentPartPr>
              <p14:xfrm>
                <a:off x="14809431" y="3719991"/>
                <a:ext cx="383760" cy="263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800431" y="3710991"/>
                  <a:ext cx="40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14:cNvPr>
                <p14:cNvContentPartPr/>
                <p14:nvPr/>
              </p14:nvContentPartPr>
              <p14:xfrm>
                <a:off x="15118671" y="3534231"/>
                <a:ext cx="236880" cy="41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109671" y="3525231"/>
                  <a:ext cx="254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14:cNvPr>
                <p14:cNvContentPartPr/>
                <p14:nvPr/>
              </p14:nvContentPartPr>
              <p14:xfrm>
                <a:off x="15337551" y="3549351"/>
                <a:ext cx="237600" cy="29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28551" y="3540351"/>
                  <a:ext cx="25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14:cNvPr>
                <p14:cNvContentPartPr/>
                <p14:nvPr/>
              </p14:nvContentPartPr>
              <p14:xfrm>
                <a:off x="15519351" y="3566271"/>
                <a:ext cx="106920" cy="288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510321" y="3557260"/>
                  <a:ext cx="124620" cy="306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14:cNvPr>
                <p14:cNvContentPartPr/>
                <p14:nvPr/>
              </p14:nvContentPartPr>
              <p14:xfrm>
                <a:off x="15740391" y="3745191"/>
                <a:ext cx="3744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731391" y="3736191"/>
                  <a:ext cx="5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14:cNvPr>
                <p14:cNvContentPartPr/>
                <p14:nvPr/>
              </p14:nvContentPartPr>
              <p14:xfrm>
                <a:off x="15795831" y="3446751"/>
                <a:ext cx="639360" cy="28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86836" y="3437751"/>
                  <a:ext cx="65699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14:cNvPr>
                <p14:cNvContentPartPr/>
                <p14:nvPr/>
              </p14:nvContentPartPr>
              <p14:xfrm>
                <a:off x="16546071" y="3533511"/>
                <a:ext cx="36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537071" y="3524511"/>
                  <a:ext cx="1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14:cNvPr>
                <p14:cNvContentPartPr/>
                <p14:nvPr/>
              </p14:nvContentPartPr>
              <p14:xfrm>
                <a:off x="16712031" y="3246231"/>
                <a:ext cx="118080" cy="30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3003" y="3237231"/>
                  <a:ext cx="135774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14:cNvPr>
                <p14:cNvContentPartPr/>
                <p14:nvPr/>
              </p14:nvContentPartPr>
              <p14:xfrm>
                <a:off x="16850631" y="3326151"/>
                <a:ext cx="15984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841631" y="3317151"/>
                  <a:ext cx="17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14:cNvPr>
                <p14:cNvContentPartPr/>
                <p14:nvPr/>
              </p14:nvContentPartPr>
              <p14:xfrm>
                <a:off x="17026311" y="3144711"/>
                <a:ext cx="136800" cy="30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017311" y="3135711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14:cNvPr>
                <p14:cNvContentPartPr/>
                <p14:nvPr/>
              </p14:nvContentPartPr>
              <p14:xfrm>
                <a:off x="17208111" y="3100071"/>
                <a:ext cx="203400" cy="49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199111" y="3091071"/>
                  <a:ext cx="22104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14:cNvPr>
              <p14:cNvContentPartPr/>
              <p14:nvPr/>
            </p14:nvContentPartPr>
            <p14:xfrm>
              <a:off x="9336711" y="10476111"/>
              <a:ext cx="2047680" cy="1205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82720" y="10368111"/>
                <a:ext cx="2155301" cy="14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D676664-F9CA-4939-9AD9-42EC1B7BBB1E}"/>
              </a:ext>
            </a:extLst>
          </p:cNvPr>
          <p:cNvGrpSpPr/>
          <p:nvPr/>
        </p:nvGrpSpPr>
        <p:grpSpPr>
          <a:xfrm>
            <a:off x="12907191" y="6850191"/>
            <a:ext cx="1228680" cy="598680"/>
            <a:chOff x="12907191" y="6850191"/>
            <a:chExt cx="12286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14:cNvPr>
                <p14:cNvContentPartPr/>
                <p14:nvPr/>
              </p14:nvContentPartPr>
              <p14:xfrm>
                <a:off x="12907191" y="7208751"/>
                <a:ext cx="286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898191" y="7199764"/>
                  <a:ext cx="303840" cy="25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14:cNvPr>
                <p14:cNvContentPartPr/>
                <p14:nvPr/>
              </p14:nvContentPartPr>
              <p14:xfrm>
                <a:off x="13207791" y="7134591"/>
                <a:ext cx="60120" cy="2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198737" y="7125591"/>
                  <a:ext cx="77866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14:cNvPr>
                <p14:cNvContentPartPr/>
                <p14:nvPr/>
              </p14:nvContentPartPr>
              <p14:xfrm>
                <a:off x="13295631" y="7011831"/>
                <a:ext cx="192960" cy="30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286631" y="7002831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14:cNvPr>
                <p14:cNvContentPartPr/>
                <p14:nvPr/>
              </p14:nvContentPartPr>
              <p14:xfrm>
                <a:off x="13491471" y="6977271"/>
                <a:ext cx="222840" cy="35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82471" y="6968271"/>
                  <a:ext cx="240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14:cNvPr>
                <p14:cNvContentPartPr/>
                <p14:nvPr/>
              </p14:nvContentPartPr>
              <p14:xfrm>
                <a:off x="13725111" y="7009671"/>
                <a:ext cx="196200" cy="21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16127" y="7000671"/>
                  <a:ext cx="213808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14:cNvPr>
                <p14:cNvContentPartPr/>
                <p14:nvPr/>
              </p14:nvContentPartPr>
              <p14:xfrm>
                <a:off x="13984311" y="6850191"/>
                <a:ext cx="151560" cy="39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975311" y="6841191"/>
                  <a:ext cx="169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6B4A6A-D28F-4514-BAC4-E1EE0CF7079D}"/>
              </a:ext>
            </a:extLst>
          </p:cNvPr>
          <p:cNvGrpSpPr/>
          <p:nvPr/>
        </p:nvGrpSpPr>
        <p:grpSpPr>
          <a:xfrm>
            <a:off x="14132271" y="6866391"/>
            <a:ext cx="2019960" cy="882000"/>
            <a:chOff x="14132271" y="6866391"/>
            <a:chExt cx="201996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14:cNvPr>
                <p14:cNvContentPartPr/>
                <p14:nvPr/>
              </p14:nvContentPartPr>
              <p14:xfrm>
                <a:off x="14132271" y="6951711"/>
                <a:ext cx="168120" cy="25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123271" y="6942711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14:cNvPr>
                <p14:cNvContentPartPr/>
                <p14:nvPr/>
              </p14:nvContentPartPr>
              <p14:xfrm>
                <a:off x="14392191" y="7036311"/>
                <a:ext cx="550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383191" y="7027311"/>
                  <a:ext cx="7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14:cNvPr>
                <p14:cNvContentPartPr/>
                <p14:nvPr/>
              </p14:nvContentPartPr>
              <p14:xfrm>
                <a:off x="14369511" y="7030551"/>
                <a:ext cx="108720" cy="17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360541" y="7021551"/>
                  <a:ext cx="126302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14:cNvPr>
                <p14:cNvContentPartPr/>
                <p14:nvPr/>
              </p14:nvContentPartPr>
              <p14:xfrm>
                <a:off x="14511351" y="6943431"/>
                <a:ext cx="222840" cy="220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502351" y="6934431"/>
                  <a:ext cx="24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14:cNvPr>
                <p14:cNvContentPartPr/>
                <p14:nvPr/>
              </p14:nvContentPartPr>
              <p14:xfrm>
                <a:off x="14828511" y="7076271"/>
                <a:ext cx="2340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819511" y="7067271"/>
                  <a:ext cx="4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14:cNvPr>
                <p14:cNvContentPartPr/>
                <p14:nvPr/>
              </p14:nvContentPartPr>
              <p14:xfrm>
                <a:off x="14849751" y="6866391"/>
                <a:ext cx="165240" cy="30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840731" y="6857380"/>
                  <a:ext cx="182919" cy="321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14:cNvPr>
                <p14:cNvContentPartPr/>
                <p14:nvPr/>
              </p14:nvContentPartPr>
              <p14:xfrm>
                <a:off x="15017151" y="6955311"/>
                <a:ext cx="287280" cy="27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008140" y="6946299"/>
                  <a:ext cx="304942" cy="296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14:cNvPr>
                <p14:cNvContentPartPr/>
                <p14:nvPr/>
              </p14:nvContentPartPr>
              <p14:xfrm>
                <a:off x="15439431" y="7154751"/>
                <a:ext cx="1800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430431" y="7145729"/>
                  <a:ext cx="3564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14:cNvPr>
                <p14:cNvContentPartPr/>
                <p14:nvPr/>
              </p14:nvContentPartPr>
              <p14:xfrm>
                <a:off x="14890071" y="7372191"/>
                <a:ext cx="245160" cy="32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881071" y="7363191"/>
                  <a:ext cx="262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14:cNvPr>
                <p14:cNvContentPartPr/>
                <p14:nvPr/>
              </p14:nvContentPartPr>
              <p14:xfrm>
                <a:off x="15163671" y="7406031"/>
                <a:ext cx="11160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54671" y="7397014"/>
                  <a:ext cx="129240" cy="21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14:cNvPr>
                <p14:cNvContentPartPr/>
                <p14:nvPr/>
              </p14:nvContentPartPr>
              <p14:xfrm>
                <a:off x="15402351" y="7525911"/>
                <a:ext cx="684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393351" y="7516930"/>
                  <a:ext cx="24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14:cNvPr>
                <p14:cNvContentPartPr/>
                <p14:nvPr/>
              </p14:nvContentPartPr>
              <p14:xfrm>
                <a:off x="15521871" y="7351671"/>
                <a:ext cx="168120" cy="31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5512871" y="7342671"/>
                  <a:ext cx="185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14:cNvPr>
                <p14:cNvContentPartPr/>
                <p14:nvPr/>
              </p14:nvContentPartPr>
              <p14:xfrm>
                <a:off x="15722031" y="7378311"/>
                <a:ext cx="90000" cy="24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713031" y="7369298"/>
                  <a:ext cx="10764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14:cNvPr>
                <p14:cNvContentPartPr/>
                <p14:nvPr/>
              </p14:nvContentPartPr>
              <p14:xfrm>
                <a:off x="15848391" y="7419351"/>
                <a:ext cx="122400" cy="27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839391" y="7410363"/>
                  <a:ext cx="140040" cy="28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14:cNvPr>
                <p14:cNvContentPartPr/>
                <p14:nvPr/>
              </p14:nvContentPartPr>
              <p14:xfrm>
                <a:off x="16006431" y="7229631"/>
                <a:ext cx="145800" cy="51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97431" y="7220631"/>
                  <a:ext cx="16344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8D7ED65-0492-486C-9325-E83E5F6287B9}"/>
              </a:ext>
            </a:extLst>
          </p:cNvPr>
          <p:cNvGrpSpPr/>
          <p:nvPr/>
        </p:nvGrpSpPr>
        <p:grpSpPr>
          <a:xfrm>
            <a:off x="12647271" y="9514551"/>
            <a:ext cx="3427200" cy="1019880"/>
            <a:chOff x="12647271" y="9514551"/>
            <a:chExt cx="342720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14:cNvPr>
                <p14:cNvContentPartPr/>
                <p14:nvPr/>
              </p14:nvContentPartPr>
              <p14:xfrm>
                <a:off x="12647271" y="10134471"/>
                <a:ext cx="28080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638271" y="10125471"/>
                  <a:ext cx="298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14:cNvPr>
                <p14:cNvContentPartPr/>
                <p14:nvPr/>
              </p14:nvContentPartPr>
              <p14:xfrm>
                <a:off x="12921231" y="9926751"/>
                <a:ext cx="216360" cy="323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912231" y="9917751"/>
                  <a:ext cx="23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14:cNvPr>
                <p14:cNvContentPartPr/>
                <p14:nvPr/>
              </p14:nvContentPartPr>
              <p14:xfrm>
                <a:off x="13115271" y="10000191"/>
                <a:ext cx="102600" cy="27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106271" y="9991191"/>
                  <a:ext cx="120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14:cNvPr>
                <p14:cNvContentPartPr/>
                <p14:nvPr/>
              </p14:nvContentPartPr>
              <p14:xfrm>
                <a:off x="13275111" y="9939711"/>
                <a:ext cx="68040" cy="228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266111" y="9930711"/>
                  <a:ext cx="8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14:cNvPr>
                <p14:cNvContentPartPr/>
                <p14:nvPr/>
              </p14:nvContentPartPr>
              <p14:xfrm>
                <a:off x="13340631" y="9910191"/>
                <a:ext cx="233280" cy="317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3331631" y="9901201"/>
                  <a:ext cx="250920" cy="335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14:cNvPr>
                <p14:cNvContentPartPr/>
                <p14:nvPr/>
              </p14:nvContentPartPr>
              <p14:xfrm>
                <a:off x="13605591" y="9866271"/>
                <a:ext cx="223920" cy="25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3596591" y="9857271"/>
                  <a:ext cx="24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14:cNvPr>
                <p14:cNvContentPartPr/>
                <p14:nvPr/>
              </p14:nvContentPartPr>
              <p14:xfrm>
                <a:off x="13931031" y="9666471"/>
                <a:ext cx="185760" cy="343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922031" y="9657471"/>
                  <a:ext cx="20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14:cNvPr>
                <p14:cNvContentPartPr/>
                <p14:nvPr/>
              </p14:nvContentPartPr>
              <p14:xfrm>
                <a:off x="14112471" y="9733071"/>
                <a:ext cx="136440" cy="283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4103495" y="9724071"/>
                  <a:ext cx="154034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14:cNvPr>
                <p14:cNvContentPartPr/>
                <p14:nvPr/>
              </p14:nvContentPartPr>
              <p14:xfrm>
                <a:off x="14301831" y="9662871"/>
                <a:ext cx="145440" cy="315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292831" y="9653871"/>
                  <a:ext cx="163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14:cNvPr>
                <p14:cNvContentPartPr/>
                <p14:nvPr/>
              </p14:nvContentPartPr>
              <p14:xfrm>
                <a:off x="14453391" y="9634431"/>
                <a:ext cx="304920" cy="209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444391" y="9625416"/>
                  <a:ext cx="322560" cy="22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14:cNvPr>
                <p14:cNvContentPartPr/>
                <p14:nvPr/>
              </p14:nvContentPartPr>
              <p14:xfrm>
                <a:off x="14862351" y="9716511"/>
                <a:ext cx="16560" cy="19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853351" y="9707511"/>
                  <a:ext cx="34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14:cNvPr>
                <p14:cNvContentPartPr/>
                <p14:nvPr/>
              </p14:nvContentPartPr>
              <p14:xfrm>
                <a:off x="14957031" y="9514551"/>
                <a:ext cx="192600" cy="30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948031" y="9505551"/>
                  <a:ext cx="210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14:cNvPr>
                <p14:cNvContentPartPr/>
                <p14:nvPr/>
              </p14:nvContentPartPr>
              <p14:xfrm>
                <a:off x="15196071" y="9606351"/>
                <a:ext cx="164160" cy="345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187071" y="9597351"/>
                  <a:ext cx="181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14:cNvPr>
                <p14:cNvContentPartPr/>
                <p14:nvPr/>
              </p14:nvContentPartPr>
              <p14:xfrm>
                <a:off x="15401991" y="9646311"/>
                <a:ext cx="90360" cy="149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392991" y="9637333"/>
                  <a:ext cx="108000" cy="167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14:cNvPr>
                <p14:cNvContentPartPr/>
                <p14:nvPr/>
              </p14:nvContentPartPr>
              <p14:xfrm>
                <a:off x="15645351" y="9733431"/>
                <a:ext cx="2628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636351" y="9724431"/>
                  <a:ext cx="4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14:cNvPr>
                <p14:cNvContentPartPr/>
                <p14:nvPr/>
              </p14:nvContentPartPr>
              <p14:xfrm>
                <a:off x="14723751" y="10174071"/>
                <a:ext cx="325440" cy="354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714741" y="10165071"/>
                  <a:ext cx="3431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14:cNvPr>
                <p14:cNvContentPartPr/>
                <p14:nvPr/>
              </p14:nvContentPartPr>
              <p14:xfrm>
                <a:off x="15050271" y="10220151"/>
                <a:ext cx="114120" cy="191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041271" y="10211151"/>
                  <a:ext cx="13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14:cNvPr>
                <p14:cNvContentPartPr/>
                <p14:nvPr/>
              </p14:nvContentPartPr>
              <p14:xfrm>
                <a:off x="15270231" y="10309431"/>
                <a:ext cx="21240" cy="225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261231" y="10300431"/>
                  <a:ext cx="38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14:cNvPr>
                <p14:cNvContentPartPr/>
                <p14:nvPr/>
              </p14:nvContentPartPr>
              <p14:xfrm>
                <a:off x="15345831" y="10225911"/>
                <a:ext cx="165600" cy="20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336831" y="10216927"/>
                  <a:ext cx="183240" cy="219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14:cNvPr>
                <p14:cNvContentPartPr/>
                <p14:nvPr/>
              </p14:nvContentPartPr>
              <p14:xfrm>
                <a:off x="15556431" y="10123671"/>
                <a:ext cx="126360" cy="22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47431" y="10114671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14:cNvPr>
                <p14:cNvContentPartPr/>
                <p14:nvPr/>
              </p14:nvContentPartPr>
              <p14:xfrm>
                <a:off x="15692151" y="10148511"/>
                <a:ext cx="181080" cy="347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683151" y="10139511"/>
                  <a:ext cx="198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14:cNvPr>
                <p14:cNvContentPartPr/>
                <p14:nvPr/>
              </p14:nvContentPartPr>
              <p14:xfrm>
                <a:off x="15891951" y="10020711"/>
                <a:ext cx="182520" cy="430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882933" y="10011711"/>
                  <a:ext cx="200195" cy="44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14:cNvPr>
              <p14:cNvContentPartPr/>
              <p14:nvPr/>
            </p14:nvContentPartPr>
            <p14:xfrm>
              <a:off x="13078191" y="7741191"/>
              <a:ext cx="845640" cy="594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3024191" y="7633256"/>
                <a:ext cx="953280" cy="81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14:cNvPr>
              <p14:cNvContentPartPr/>
              <p14:nvPr/>
            </p14:nvContentPartPr>
            <p14:xfrm>
              <a:off x="13145871" y="7579911"/>
              <a:ext cx="1878120" cy="125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3091871" y="7471911"/>
                <a:ext cx="1985760" cy="14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AFB0E81-3A06-483F-A6A0-19D1547E3AFE}"/>
              </a:ext>
            </a:extLst>
          </p:cNvPr>
          <p:cNvGrpSpPr/>
          <p:nvPr/>
        </p:nvGrpSpPr>
        <p:grpSpPr>
          <a:xfrm>
            <a:off x="13173591" y="1871031"/>
            <a:ext cx="3447000" cy="1405440"/>
            <a:chOff x="13173591" y="1871031"/>
            <a:chExt cx="3447000" cy="14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68DA7F-30B8-441C-8D76-CCC6D3646F3C}"/>
                    </a:ext>
                  </a:extLst>
                </p14:cNvPr>
                <p14:cNvContentPartPr/>
                <p14:nvPr/>
              </p14:nvContentPartPr>
              <p14:xfrm>
                <a:off x="13173591" y="2943831"/>
                <a:ext cx="254880" cy="332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68DA7F-30B8-441C-8D76-CCC6D3646F3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164591" y="2934831"/>
                  <a:ext cx="272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CFE8CC2-DA01-4886-8559-3C2D2F2E1722}"/>
                    </a:ext>
                  </a:extLst>
                </p14:cNvPr>
                <p14:cNvContentPartPr/>
                <p14:nvPr/>
              </p14:nvContentPartPr>
              <p14:xfrm>
                <a:off x="13386711" y="2835471"/>
                <a:ext cx="342360" cy="342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CFE8CC2-DA01-4886-8559-3C2D2F2E172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3377711" y="2826471"/>
                  <a:ext cx="36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49C667-74C9-4010-9906-D0C524ADF624}"/>
                    </a:ext>
                  </a:extLst>
                </p14:cNvPr>
                <p14:cNvContentPartPr/>
                <p14:nvPr/>
              </p14:nvContentPartPr>
              <p14:xfrm>
                <a:off x="13670391" y="2685351"/>
                <a:ext cx="256680" cy="309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49C667-74C9-4010-9906-D0C524ADF62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661391" y="2676351"/>
                  <a:ext cx="2743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8AEB1F-F93E-49D3-8B01-B661580ACDB1}"/>
                    </a:ext>
                  </a:extLst>
                </p14:cNvPr>
                <p14:cNvContentPartPr/>
                <p14:nvPr/>
              </p14:nvContentPartPr>
              <p14:xfrm>
                <a:off x="13882791" y="2636031"/>
                <a:ext cx="247320" cy="313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8AEB1F-F93E-49D3-8B01-B661580ACDB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3873791" y="2627031"/>
                  <a:ext cx="264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25AAF07-631A-4C24-819F-6BA2CD799AE5}"/>
                    </a:ext>
                  </a:extLst>
                </p14:cNvPr>
                <p14:cNvContentPartPr/>
                <p14:nvPr/>
              </p14:nvContentPartPr>
              <p14:xfrm>
                <a:off x="14126151" y="2654031"/>
                <a:ext cx="219600" cy="153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25AAF07-631A-4C24-819F-6BA2CD799AE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4117151" y="2645052"/>
                  <a:ext cx="237240" cy="171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93A1B6-DE90-4891-A67F-9C9B206C9965}"/>
                    </a:ext>
                  </a:extLst>
                </p14:cNvPr>
                <p14:cNvContentPartPr/>
                <p14:nvPr/>
              </p14:nvContentPartPr>
              <p14:xfrm>
                <a:off x="14409471" y="2309871"/>
                <a:ext cx="250200" cy="369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93A1B6-DE90-4891-A67F-9C9B206C996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4400471" y="2300871"/>
                  <a:ext cx="2678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6D81D7-CFDE-4D01-9A74-7348956BA738}"/>
                    </a:ext>
                  </a:extLst>
                </p14:cNvPr>
                <p14:cNvContentPartPr/>
                <p14:nvPr/>
              </p14:nvContentPartPr>
              <p14:xfrm>
                <a:off x="14646351" y="2365311"/>
                <a:ext cx="183600" cy="305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6D81D7-CFDE-4D01-9A74-7348956BA73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4637351" y="2356311"/>
                  <a:ext cx="201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81AEEA-2B61-4E76-B72F-9DD53856A747}"/>
                    </a:ext>
                  </a:extLst>
                </p14:cNvPr>
                <p14:cNvContentPartPr/>
                <p14:nvPr/>
              </p14:nvContentPartPr>
              <p14:xfrm>
                <a:off x="14808711" y="2459271"/>
                <a:ext cx="148320" cy="295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81AEEA-2B61-4E76-B72F-9DD53856A74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4799711" y="2450271"/>
                  <a:ext cx="165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5C9DC81-E22C-4FA4-9DEF-B30807CFFF6F}"/>
                    </a:ext>
                  </a:extLst>
                </p14:cNvPr>
                <p14:cNvContentPartPr/>
                <p14:nvPr/>
              </p14:nvContentPartPr>
              <p14:xfrm>
                <a:off x="14896191" y="2374311"/>
                <a:ext cx="287280" cy="225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5C9DC81-E22C-4FA4-9DEF-B30807CFFF6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4887191" y="2365311"/>
                  <a:ext cx="304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490C332-B3EB-4F62-9656-95EF027952AB}"/>
                    </a:ext>
                  </a:extLst>
                </p14:cNvPr>
                <p14:cNvContentPartPr/>
                <p14:nvPr/>
              </p14:nvContentPartPr>
              <p14:xfrm>
                <a:off x="15241071" y="2459631"/>
                <a:ext cx="43200" cy="176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490C332-B3EB-4F62-9656-95EF027952A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5232071" y="2450649"/>
                  <a:ext cx="60840" cy="193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6BCF4CB-8502-4147-BCFA-27A5360BACE6}"/>
                    </a:ext>
                  </a:extLst>
                </p14:cNvPr>
                <p14:cNvContentPartPr/>
                <p14:nvPr/>
              </p14:nvContentPartPr>
              <p14:xfrm>
                <a:off x="15230991" y="2116551"/>
                <a:ext cx="266760" cy="304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6BCF4CB-8502-4147-BCFA-27A5360BACE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5221991" y="2107551"/>
                  <a:ext cx="284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725BFAD-AA8B-414C-B2B7-70ACD5FB2CF0}"/>
                    </a:ext>
                  </a:extLst>
                </p14:cNvPr>
                <p14:cNvContentPartPr/>
                <p14:nvPr/>
              </p14:nvContentPartPr>
              <p14:xfrm>
                <a:off x="15553911" y="2192511"/>
                <a:ext cx="159480" cy="280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725BFAD-AA8B-414C-B2B7-70ACD5FB2CF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5544911" y="2183499"/>
                  <a:ext cx="177120" cy="29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06D853E-539B-4E3E-B100-51129DC6B0A4}"/>
                    </a:ext>
                  </a:extLst>
                </p14:cNvPr>
                <p14:cNvContentPartPr/>
                <p14:nvPr/>
              </p14:nvContentPartPr>
              <p14:xfrm>
                <a:off x="15755871" y="2180271"/>
                <a:ext cx="99360" cy="172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06D853E-539B-4E3E-B100-51129DC6B0A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5746903" y="2171271"/>
                  <a:ext cx="116936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5EA3691-7476-4585-BF34-21A9B9C64D6C}"/>
                    </a:ext>
                  </a:extLst>
                </p14:cNvPr>
                <p14:cNvContentPartPr/>
                <p14:nvPr/>
              </p14:nvContentPartPr>
              <p14:xfrm>
                <a:off x="15996711" y="2236071"/>
                <a:ext cx="71280" cy="183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5EA3691-7476-4585-BF34-21A9B9C64D6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5987665" y="2227089"/>
                  <a:ext cx="89010" cy="201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E71865C-51A8-4E90-A911-136896AB9BDB}"/>
                    </a:ext>
                  </a:extLst>
                </p14:cNvPr>
                <p14:cNvContentPartPr/>
                <p14:nvPr/>
              </p14:nvContentPartPr>
              <p14:xfrm>
                <a:off x="16159431" y="1871031"/>
                <a:ext cx="195120" cy="336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E71865C-51A8-4E90-A911-136896AB9BD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6150431" y="1862021"/>
                  <a:ext cx="212760" cy="354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78F87B-2F9C-4C7E-8522-86FA6B148658}"/>
                    </a:ext>
                  </a:extLst>
                </p14:cNvPr>
                <p14:cNvContentPartPr/>
                <p14:nvPr/>
              </p14:nvContentPartPr>
              <p14:xfrm>
                <a:off x="16357071" y="1944831"/>
                <a:ext cx="126720" cy="321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78F87B-2F9C-4C7E-8522-86FA6B14865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6348071" y="1935831"/>
                  <a:ext cx="1443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808CD28-7022-4489-BCB8-886C32ACA53E}"/>
                    </a:ext>
                  </a:extLst>
                </p14:cNvPr>
                <p14:cNvContentPartPr/>
                <p14:nvPr/>
              </p14:nvContentPartPr>
              <p14:xfrm>
                <a:off x="16508631" y="1934031"/>
                <a:ext cx="111960" cy="216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808CD28-7022-4489-BCB8-886C32ACA53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6499631" y="1925031"/>
                  <a:ext cx="12960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08EF42B-0EF3-40AD-95B3-C8362EECE79E}"/>
                  </a:ext>
                </a:extLst>
              </p14:cNvPr>
              <p14:cNvContentPartPr/>
              <p14:nvPr/>
            </p14:nvContentPartPr>
            <p14:xfrm>
              <a:off x="16847391" y="2057151"/>
              <a:ext cx="53280" cy="1728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08EF42B-0EF3-40AD-95B3-C8362EECE79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16838391" y="2048132"/>
                <a:ext cx="70920" cy="190477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668ABE9-8478-43DE-9460-1EFA071C23A1}"/>
              </a:ext>
            </a:extLst>
          </p:cNvPr>
          <p:cNvGrpSpPr/>
          <p:nvPr/>
        </p:nvGrpSpPr>
        <p:grpSpPr>
          <a:xfrm>
            <a:off x="16914351" y="1209711"/>
            <a:ext cx="1746000" cy="968040"/>
            <a:chOff x="16914351" y="1209711"/>
            <a:chExt cx="1746000" cy="96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E7A8D43-3833-4F3D-9BC1-63B4308195E0}"/>
                    </a:ext>
                  </a:extLst>
                </p14:cNvPr>
                <p14:cNvContentPartPr/>
                <p14:nvPr/>
              </p14:nvContentPartPr>
              <p14:xfrm>
                <a:off x="16914351" y="1729911"/>
                <a:ext cx="321840" cy="356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E7A8D43-3833-4F3D-9BC1-63B4308195E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905341" y="1720911"/>
                  <a:ext cx="3395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9A8F748-8A1D-4CF9-B263-D0127BDBA8B6}"/>
                    </a:ext>
                  </a:extLst>
                </p14:cNvPr>
                <p14:cNvContentPartPr/>
                <p14:nvPr/>
              </p14:nvContentPartPr>
              <p14:xfrm>
                <a:off x="17274351" y="1720911"/>
                <a:ext cx="171000" cy="301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9A8F748-8A1D-4CF9-B263-D0127BDBA8B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7265351" y="1711911"/>
                  <a:ext cx="188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B1A189A-B9EE-4759-8454-61E0DC8F08E3}"/>
                    </a:ext>
                  </a:extLst>
                </p14:cNvPr>
                <p14:cNvContentPartPr/>
                <p14:nvPr/>
              </p14:nvContentPartPr>
              <p14:xfrm>
                <a:off x="17426991" y="1780311"/>
                <a:ext cx="184680" cy="397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B1A189A-B9EE-4759-8454-61E0DC8F08E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7417973" y="1771311"/>
                  <a:ext cx="202354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FD84DE4-AD3C-4134-98CA-1D02FCC75E26}"/>
                    </a:ext>
                  </a:extLst>
                </p14:cNvPr>
                <p14:cNvContentPartPr/>
                <p14:nvPr/>
              </p14:nvContentPartPr>
              <p14:xfrm>
                <a:off x="17752791" y="1948431"/>
                <a:ext cx="47160" cy="145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FD84DE4-AD3C-4134-98CA-1D02FCC75E2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7743791" y="1939409"/>
                  <a:ext cx="6480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F0BD7ED-02EA-4018-857A-29A8FA38E9D0}"/>
                    </a:ext>
                  </a:extLst>
                </p14:cNvPr>
                <p14:cNvContentPartPr/>
                <p14:nvPr/>
              </p14:nvContentPartPr>
              <p14:xfrm>
                <a:off x="17876631" y="1453071"/>
                <a:ext cx="113040" cy="400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F0BD7ED-02EA-4018-857A-29A8FA38E9D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7867631" y="1444071"/>
                  <a:ext cx="1306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D4E5600-5B88-4CD2-B1B5-21AA8B49D0C2}"/>
                    </a:ext>
                  </a:extLst>
                </p14:cNvPr>
                <p14:cNvContentPartPr/>
                <p14:nvPr/>
              </p14:nvContentPartPr>
              <p14:xfrm>
                <a:off x="17990391" y="1664391"/>
                <a:ext cx="157320" cy="138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D4E5600-5B88-4CD2-B1B5-21AA8B49D0C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7981391" y="1655391"/>
                  <a:ext cx="174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46938C0-429D-4A94-8D76-78AAE5CF76DF}"/>
                    </a:ext>
                  </a:extLst>
                </p14:cNvPr>
                <p14:cNvContentPartPr/>
                <p14:nvPr/>
              </p14:nvContentPartPr>
              <p14:xfrm>
                <a:off x="18153831" y="1658631"/>
                <a:ext cx="237240" cy="130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46938C0-429D-4A94-8D76-78AAE5CF76D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8144831" y="1649656"/>
                  <a:ext cx="254880" cy="148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4AE423-C8A8-42AF-8018-02CF86785D89}"/>
                    </a:ext>
                  </a:extLst>
                </p14:cNvPr>
                <p14:cNvContentPartPr/>
                <p14:nvPr/>
              </p14:nvContentPartPr>
              <p14:xfrm>
                <a:off x="18429591" y="1209711"/>
                <a:ext cx="230760" cy="654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4AE423-C8A8-42AF-8018-02CF86785D8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8420591" y="1200711"/>
                  <a:ext cx="248400" cy="67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14:cNvPr>
              <p14:cNvContentPartPr/>
              <p14:nvPr/>
            </p14:nvContentPartPr>
            <p14:xfrm>
              <a:off x="19661871" y="6960351"/>
              <a:ext cx="25200" cy="1332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9652871" y="6951375"/>
                <a:ext cx="42840" cy="15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5EE8791-C8B7-4B5D-B5CC-FEF60D79CD2D}"/>
              </a:ext>
            </a:extLst>
          </p:cNvPr>
          <p:cNvGrpSpPr/>
          <p:nvPr/>
        </p:nvGrpSpPr>
        <p:grpSpPr>
          <a:xfrm>
            <a:off x="16391271" y="6663711"/>
            <a:ext cx="3119760" cy="1010880"/>
            <a:chOff x="16391271" y="6663711"/>
            <a:chExt cx="3119760" cy="10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14:cNvPr>
                <p14:cNvContentPartPr/>
                <p14:nvPr/>
              </p14:nvContentPartPr>
              <p14:xfrm>
                <a:off x="16391271" y="7213791"/>
                <a:ext cx="237240" cy="219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6382271" y="7204806"/>
                  <a:ext cx="254880" cy="237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14:cNvPr>
                <p14:cNvContentPartPr/>
                <p14:nvPr/>
              </p14:nvContentPartPr>
              <p14:xfrm>
                <a:off x="16668471" y="6979071"/>
                <a:ext cx="207000" cy="29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6659471" y="6970071"/>
                  <a:ext cx="224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14:cNvPr>
                <p14:cNvContentPartPr/>
                <p14:nvPr/>
              </p14:nvContentPartPr>
              <p14:xfrm>
                <a:off x="16923351" y="6984471"/>
                <a:ext cx="117000" cy="281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6914351" y="6975471"/>
                  <a:ext cx="134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14:cNvPr>
                <p14:cNvContentPartPr/>
                <p14:nvPr/>
              </p14:nvContentPartPr>
              <p14:xfrm>
                <a:off x="17083911" y="6974391"/>
                <a:ext cx="105120" cy="30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7074911" y="6965391"/>
                  <a:ext cx="122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14:cNvPr>
                <p14:cNvContentPartPr/>
                <p14:nvPr/>
              </p14:nvContentPartPr>
              <p14:xfrm>
                <a:off x="17226831" y="7028031"/>
                <a:ext cx="147960" cy="166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7217831" y="7019031"/>
                  <a:ext cx="165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14:cNvPr>
                <p14:cNvContentPartPr/>
                <p14:nvPr/>
              </p14:nvContentPartPr>
              <p14:xfrm>
                <a:off x="17484591" y="6747591"/>
                <a:ext cx="204120" cy="397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7475607" y="6738591"/>
                  <a:ext cx="221729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14:cNvPr>
                <p14:cNvContentPartPr/>
                <p14:nvPr/>
              </p14:nvContentPartPr>
              <p14:xfrm>
                <a:off x="17678271" y="6777831"/>
                <a:ext cx="111960" cy="306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7669271" y="6768831"/>
                  <a:ext cx="129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14:cNvPr>
                <p14:cNvContentPartPr/>
                <p14:nvPr/>
              </p14:nvContentPartPr>
              <p14:xfrm>
                <a:off x="17847111" y="6841191"/>
                <a:ext cx="80640" cy="28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7838151" y="6832191"/>
                  <a:ext cx="98202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14:cNvPr>
                <p14:cNvContentPartPr/>
                <p14:nvPr/>
              </p14:nvContentPartPr>
              <p14:xfrm>
                <a:off x="17950791" y="6777831"/>
                <a:ext cx="213480" cy="235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7941791" y="6768831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14:cNvPr>
                <p14:cNvContentPartPr/>
                <p14:nvPr/>
              </p14:nvContentPartPr>
              <p14:xfrm>
                <a:off x="18223671" y="6953151"/>
                <a:ext cx="20880" cy="151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8214671" y="6944151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14:cNvPr>
                <p14:cNvContentPartPr/>
                <p14:nvPr/>
              </p14:nvContentPartPr>
              <p14:xfrm>
                <a:off x="18250671" y="6710151"/>
                <a:ext cx="193680" cy="320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8241671" y="6701151"/>
                  <a:ext cx="21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14:cNvPr>
                <p14:cNvContentPartPr/>
                <p14:nvPr/>
              </p14:nvContentPartPr>
              <p14:xfrm>
                <a:off x="18497631" y="6757311"/>
                <a:ext cx="117360" cy="309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8488631" y="6748301"/>
                  <a:ext cx="135000" cy="327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14:cNvPr>
                <p14:cNvContentPartPr/>
                <p14:nvPr/>
              </p14:nvContentPartPr>
              <p14:xfrm>
                <a:off x="18677631" y="6776391"/>
                <a:ext cx="138960" cy="20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668631" y="6767407"/>
                  <a:ext cx="156600" cy="22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14:cNvPr>
                <p14:cNvContentPartPr/>
                <p14:nvPr/>
              </p14:nvContentPartPr>
              <p14:xfrm>
                <a:off x="18949791" y="6904551"/>
                <a:ext cx="16560" cy="141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940591" y="6895551"/>
                  <a:ext cx="34592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14:cNvPr>
                <p14:cNvContentPartPr/>
                <p14:nvPr/>
              </p14:nvContentPartPr>
              <p14:xfrm>
                <a:off x="19082631" y="6663711"/>
                <a:ext cx="255960" cy="402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9073631" y="6654703"/>
                  <a:ext cx="273600" cy="41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14:cNvPr>
                <p14:cNvContentPartPr/>
                <p14:nvPr/>
              </p14:nvContentPartPr>
              <p14:xfrm>
                <a:off x="19396191" y="6789711"/>
                <a:ext cx="114840" cy="19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9387191" y="6780728"/>
                  <a:ext cx="13248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14:cNvPr>
                <p14:cNvContentPartPr/>
                <p14:nvPr/>
              </p14:nvContentPartPr>
              <p14:xfrm>
                <a:off x="18391071" y="7298391"/>
                <a:ext cx="199440" cy="226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8382055" y="7289391"/>
                  <a:ext cx="217112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14:cNvPr>
                <p14:cNvContentPartPr/>
                <p14:nvPr/>
              </p14:nvContentPartPr>
              <p14:xfrm>
                <a:off x="18639111" y="7192191"/>
                <a:ext cx="132120" cy="330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8630111" y="7183191"/>
                  <a:ext cx="149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14:cNvPr>
                <p14:cNvContentPartPr/>
                <p14:nvPr/>
              </p14:nvContentPartPr>
              <p14:xfrm>
                <a:off x="18798591" y="7303431"/>
                <a:ext cx="97200" cy="364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8789591" y="7294422"/>
                  <a:ext cx="114840" cy="382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14:cNvPr>
                <p14:cNvContentPartPr/>
                <p14:nvPr/>
              </p14:nvContentPartPr>
              <p14:xfrm>
                <a:off x="19001631" y="7541391"/>
                <a:ext cx="18000" cy="13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8992631" y="7532391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3DD8953-2462-4F1D-86DA-D8E49CB59EE3}"/>
              </a:ext>
            </a:extLst>
          </p:cNvPr>
          <p:cNvGrpSpPr/>
          <p:nvPr/>
        </p:nvGrpSpPr>
        <p:grpSpPr>
          <a:xfrm>
            <a:off x="19088751" y="7260591"/>
            <a:ext cx="728280" cy="437400"/>
            <a:chOff x="19088751" y="7260591"/>
            <a:chExt cx="7282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14:cNvPr>
                <p14:cNvContentPartPr/>
                <p14:nvPr/>
              </p14:nvContentPartPr>
              <p14:xfrm>
                <a:off x="19088751" y="7273191"/>
                <a:ext cx="113400" cy="273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9079751" y="7264179"/>
                  <a:ext cx="131040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14:cNvPr>
                <p14:cNvContentPartPr/>
                <p14:nvPr/>
              </p14:nvContentPartPr>
              <p14:xfrm>
                <a:off x="19241391" y="7364991"/>
                <a:ext cx="158400" cy="151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9232370" y="7355991"/>
                  <a:ext cx="176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14:cNvPr>
                <p14:cNvContentPartPr/>
                <p14:nvPr/>
              </p14:nvContentPartPr>
              <p14:xfrm>
                <a:off x="19439031" y="7391631"/>
                <a:ext cx="203760" cy="131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9430031" y="7382631"/>
                  <a:ext cx="22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14:cNvPr>
                <p14:cNvContentPartPr/>
                <p14:nvPr/>
              </p14:nvContentPartPr>
              <p14:xfrm>
                <a:off x="19689951" y="7260591"/>
                <a:ext cx="12708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9680951" y="7251591"/>
                  <a:ext cx="14472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14:cNvPr>
              <p14:cNvContentPartPr/>
              <p14:nvPr/>
            </p14:nvContentPartPr>
            <p14:xfrm>
              <a:off x="13072071" y="10909911"/>
              <a:ext cx="634680" cy="545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3018431" y="10802271"/>
                <a:ext cx="74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14:cNvPr>
              <p14:cNvContentPartPr/>
              <p14:nvPr/>
            </p14:nvContentPartPr>
            <p14:xfrm>
              <a:off x="13118511" y="10443351"/>
              <a:ext cx="1895760" cy="1272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3064511" y="10335711"/>
                <a:ext cx="2003400" cy="14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14:cNvPr>
              <p14:cNvContentPartPr/>
              <p14:nvPr/>
            </p14:nvContentPartPr>
            <p14:xfrm>
              <a:off x="14453751" y="11371791"/>
              <a:ext cx="209160" cy="2358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4400111" y="11263791"/>
                <a:ext cx="31680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AB6688B-23CC-4009-8759-D175345E0F48}"/>
              </a:ext>
            </a:extLst>
          </p:cNvPr>
          <p:cNvGrpSpPr/>
          <p:nvPr/>
        </p:nvGrpSpPr>
        <p:grpSpPr>
          <a:xfrm>
            <a:off x="15624111" y="12066231"/>
            <a:ext cx="984960" cy="434520"/>
            <a:chOff x="15624111" y="12066231"/>
            <a:chExt cx="98496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14:cNvPr>
                <p14:cNvContentPartPr/>
                <p14:nvPr/>
              </p14:nvContentPartPr>
              <p14:xfrm>
                <a:off x="15624111" y="12066231"/>
                <a:ext cx="287640" cy="367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5615111" y="12057591"/>
                  <a:ext cx="305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14:cNvPr>
                <p14:cNvContentPartPr/>
                <p14:nvPr/>
              </p14:nvContentPartPr>
              <p14:xfrm>
                <a:off x="15975471" y="12151551"/>
                <a:ext cx="142560" cy="349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5966471" y="12142911"/>
                  <a:ext cx="1602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14:cNvPr>
                <p14:cNvContentPartPr/>
                <p14:nvPr/>
              </p14:nvContentPartPr>
              <p14:xfrm>
                <a:off x="16148271" y="12164151"/>
                <a:ext cx="156600" cy="286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6139271" y="12155511"/>
                  <a:ext cx="174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14:cNvPr>
                <p14:cNvContentPartPr/>
                <p14:nvPr/>
              </p14:nvContentPartPr>
              <p14:xfrm>
                <a:off x="16375431" y="12218871"/>
                <a:ext cx="23040" cy="212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6366431" y="12210231"/>
                  <a:ext cx="40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14:cNvPr>
                <p14:cNvContentPartPr/>
                <p14:nvPr/>
              </p14:nvContentPartPr>
              <p14:xfrm>
                <a:off x="16412511" y="12245151"/>
                <a:ext cx="196560" cy="237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6403511" y="12236511"/>
                  <a:ext cx="21420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4323F4E-4904-4082-8003-21ADA37F541F}"/>
              </a:ext>
            </a:extLst>
          </p:cNvPr>
          <p:cNvGrpSpPr/>
          <p:nvPr/>
        </p:nvGrpSpPr>
        <p:grpSpPr>
          <a:xfrm>
            <a:off x="16833711" y="12091071"/>
            <a:ext cx="935640" cy="488880"/>
            <a:chOff x="16833711" y="12091071"/>
            <a:chExt cx="93564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14:cNvPr>
                <p14:cNvContentPartPr/>
                <p14:nvPr/>
              </p14:nvContentPartPr>
              <p14:xfrm>
                <a:off x="16833711" y="12091071"/>
                <a:ext cx="136440" cy="384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6824711" y="12082431"/>
                  <a:ext cx="154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14:cNvPr>
                <p14:cNvContentPartPr/>
                <p14:nvPr/>
              </p14:nvContentPartPr>
              <p14:xfrm>
                <a:off x="17109831" y="12137511"/>
                <a:ext cx="157320" cy="347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7101191" y="12128511"/>
                  <a:ext cx="1749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14:cNvPr>
                <p14:cNvContentPartPr/>
                <p14:nvPr/>
              </p14:nvContentPartPr>
              <p14:xfrm>
                <a:off x="17309631" y="12329751"/>
                <a:ext cx="43920" cy="250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7300991" y="12321111"/>
                  <a:ext cx="61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14:cNvPr>
                <p14:cNvContentPartPr/>
                <p14:nvPr/>
              </p14:nvContentPartPr>
              <p14:xfrm>
                <a:off x="17306391" y="12284031"/>
                <a:ext cx="99000" cy="190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7297751" y="12275031"/>
                  <a:ext cx="11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14:cNvPr>
                <p14:cNvContentPartPr/>
                <p14:nvPr/>
              </p14:nvContentPartPr>
              <p14:xfrm>
                <a:off x="17441751" y="12226071"/>
                <a:ext cx="327600" cy="264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7433111" y="12217431"/>
                  <a:ext cx="34524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A5707B2-1C22-4BB1-AE39-0ED57E9206C2}"/>
              </a:ext>
            </a:extLst>
          </p:cNvPr>
          <p:cNvGrpSpPr/>
          <p:nvPr/>
        </p:nvGrpSpPr>
        <p:grpSpPr>
          <a:xfrm>
            <a:off x="18042951" y="12142911"/>
            <a:ext cx="636120" cy="430200"/>
            <a:chOff x="18042951" y="12142911"/>
            <a:chExt cx="6361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14:cNvPr>
                <p14:cNvContentPartPr/>
                <p14:nvPr/>
              </p14:nvContentPartPr>
              <p14:xfrm>
                <a:off x="18042951" y="12142911"/>
                <a:ext cx="236160" cy="282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8033951" y="12133911"/>
                  <a:ext cx="253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14:cNvPr>
                <p14:cNvContentPartPr/>
                <p14:nvPr/>
              </p14:nvContentPartPr>
              <p14:xfrm>
                <a:off x="18278031" y="12265671"/>
                <a:ext cx="120960" cy="238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8269391" y="12256671"/>
                  <a:ext cx="138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14:cNvPr>
                <p14:cNvContentPartPr/>
                <p14:nvPr/>
              </p14:nvContentPartPr>
              <p14:xfrm>
                <a:off x="18427791" y="12287991"/>
                <a:ext cx="129240" cy="201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8419151" y="12278991"/>
                  <a:ext cx="14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14:cNvPr>
                <p14:cNvContentPartPr/>
                <p14:nvPr/>
              </p14:nvContentPartPr>
              <p14:xfrm>
                <a:off x="18653511" y="12384111"/>
                <a:ext cx="25560" cy="189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8644511" y="12375471"/>
                  <a:ext cx="432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8A267AF-83A5-4E52-ACE9-4DC72F1DDB48}"/>
              </a:ext>
            </a:extLst>
          </p:cNvPr>
          <p:cNvGrpSpPr/>
          <p:nvPr/>
        </p:nvGrpSpPr>
        <p:grpSpPr>
          <a:xfrm>
            <a:off x="18841431" y="12141471"/>
            <a:ext cx="514800" cy="484920"/>
            <a:chOff x="18841431" y="12141471"/>
            <a:chExt cx="51480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14:cNvPr>
                <p14:cNvContentPartPr/>
                <p14:nvPr/>
              </p14:nvContentPartPr>
              <p14:xfrm>
                <a:off x="18841431" y="12141471"/>
                <a:ext cx="264960" cy="380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8832431" y="12132831"/>
                  <a:ext cx="2826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14:cNvPr>
                <p14:cNvContentPartPr/>
                <p14:nvPr/>
              </p14:nvContentPartPr>
              <p14:xfrm>
                <a:off x="19156071" y="12308151"/>
                <a:ext cx="98640" cy="192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9147071" y="12299151"/>
                  <a:ext cx="116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14:cNvPr>
                <p14:cNvContentPartPr/>
                <p14:nvPr/>
              </p14:nvContentPartPr>
              <p14:xfrm>
                <a:off x="19324911" y="12440991"/>
                <a:ext cx="31320" cy="185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9316271" y="12431991"/>
                  <a:ext cx="48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461AE6-2C51-401B-B9F2-A9ABD8B7C90D}"/>
              </a:ext>
            </a:extLst>
          </p:cNvPr>
          <p:cNvGrpSpPr/>
          <p:nvPr/>
        </p:nvGrpSpPr>
        <p:grpSpPr>
          <a:xfrm>
            <a:off x="17424111" y="12717471"/>
            <a:ext cx="699840" cy="457200"/>
            <a:chOff x="17424111" y="12717471"/>
            <a:chExt cx="69984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14:cNvPr>
                <p14:cNvContentPartPr/>
                <p14:nvPr/>
              </p14:nvContentPartPr>
              <p14:xfrm>
                <a:off x="17424111" y="12773271"/>
                <a:ext cx="223920" cy="292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7415471" y="12764631"/>
                  <a:ext cx="241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14:cNvPr>
                <p14:cNvContentPartPr/>
                <p14:nvPr/>
              </p14:nvContentPartPr>
              <p14:xfrm>
                <a:off x="17735151" y="12717471"/>
                <a:ext cx="138960" cy="307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7726151" y="12708831"/>
                  <a:ext cx="1566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14:cNvPr>
                <p14:cNvContentPartPr/>
                <p14:nvPr/>
              </p14:nvContentPartPr>
              <p14:xfrm>
                <a:off x="17898231" y="12782991"/>
                <a:ext cx="112680" cy="368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7889231" y="12773991"/>
                  <a:ext cx="130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14:cNvPr>
                <p14:cNvContentPartPr/>
                <p14:nvPr/>
              </p14:nvContentPartPr>
              <p14:xfrm>
                <a:off x="18113871" y="13031751"/>
                <a:ext cx="10080" cy="142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8104871" y="13023111"/>
                  <a:ext cx="277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5172A65-0EDA-4A3C-914F-482DD15ED088}"/>
              </a:ext>
            </a:extLst>
          </p:cNvPr>
          <p:cNvGrpSpPr/>
          <p:nvPr/>
        </p:nvGrpSpPr>
        <p:grpSpPr>
          <a:xfrm>
            <a:off x="18376311" y="12809631"/>
            <a:ext cx="761040" cy="505440"/>
            <a:chOff x="18376311" y="12809631"/>
            <a:chExt cx="7610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14:cNvPr>
                <p14:cNvContentPartPr/>
                <p14:nvPr/>
              </p14:nvContentPartPr>
              <p14:xfrm>
                <a:off x="18376311" y="12885591"/>
                <a:ext cx="217800" cy="316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8367671" y="12876951"/>
                  <a:ext cx="235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14:cNvPr>
                <p14:cNvContentPartPr/>
                <p14:nvPr/>
              </p14:nvContentPartPr>
              <p14:xfrm>
                <a:off x="18622551" y="12961911"/>
                <a:ext cx="298800" cy="218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8613551" y="12953271"/>
                  <a:ext cx="316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14:cNvPr>
                <p14:cNvContentPartPr/>
                <p14:nvPr/>
              </p14:nvContentPartPr>
              <p14:xfrm>
                <a:off x="18973911" y="12809631"/>
                <a:ext cx="163440" cy="505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8964911" y="12800631"/>
                  <a:ext cx="181080" cy="52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675555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14:cNvPr>
              <p14:cNvContentPartPr/>
              <p14:nvPr/>
            </p14:nvContentPartPr>
            <p14:xfrm>
              <a:off x="9331671" y="4636191"/>
              <a:ext cx="1954080" cy="106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277681" y="4528154"/>
                <a:ext cx="2061700" cy="1277713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00ED86-F719-4A56-9710-8AC0AF4205FE}"/>
              </a:ext>
            </a:extLst>
          </p:cNvPr>
          <p:cNvGrpSpPr/>
          <p:nvPr/>
        </p:nvGrpSpPr>
        <p:grpSpPr>
          <a:xfrm>
            <a:off x="8983191" y="3100071"/>
            <a:ext cx="8428320" cy="1482840"/>
            <a:chOff x="8983191" y="3100071"/>
            <a:chExt cx="8428320" cy="14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14:cNvPr>
                <p14:cNvContentPartPr/>
                <p14:nvPr/>
              </p14:nvContentPartPr>
              <p14:xfrm>
                <a:off x="8983191" y="4218591"/>
                <a:ext cx="104400" cy="36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74160" y="4209591"/>
                  <a:ext cx="122101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14:cNvPr>
                <p14:cNvContentPartPr/>
                <p14:nvPr/>
              </p14:nvContentPartPr>
              <p14:xfrm>
                <a:off x="9105951" y="4177551"/>
                <a:ext cx="1792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96951" y="4168560"/>
                  <a:ext cx="196920" cy="369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14:cNvPr>
                <p14:cNvContentPartPr/>
                <p14:nvPr/>
              </p14:nvContentPartPr>
              <p14:xfrm>
                <a:off x="9161391" y="4326231"/>
                <a:ext cx="214200" cy="136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52391" y="4317231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14:cNvPr>
                <p14:cNvContentPartPr/>
                <p14:nvPr/>
              </p14:nvContentPartPr>
              <p14:xfrm>
                <a:off x="9436431" y="4061631"/>
                <a:ext cx="68040" cy="26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27431" y="4052631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14:cNvPr>
                <p14:cNvContentPartPr/>
                <p14:nvPr/>
              </p14:nvContentPartPr>
              <p14:xfrm>
                <a:off x="9489711" y="4006551"/>
                <a:ext cx="208800" cy="349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80711" y="3997542"/>
                  <a:ext cx="22644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14:cNvPr>
                <p14:cNvContentPartPr/>
                <p14:nvPr/>
              </p14:nvContentPartPr>
              <p14:xfrm>
                <a:off x="9568551" y="4002951"/>
                <a:ext cx="439200" cy="247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59551" y="3993938"/>
                  <a:ext cx="456840" cy="265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14:cNvPr>
                <p14:cNvContentPartPr/>
                <p14:nvPr/>
              </p14:nvContentPartPr>
              <p14:xfrm>
                <a:off x="10152111" y="3668871"/>
                <a:ext cx="246600" cy="48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43111" y="3659871"/>
                  <a:ext cx="26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14:cNvPr>
                <p14:cNvContentPartPr/>
                <p14:nvPr/>
              </p14:nvContentPartPr>
              <p14:xfrm>
                <a:off x="10355511" y="3772911"/>
                <a:ext cx="179640" cy="31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46511" y="3763911"/>
                  <a:ext cx="197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14:cNvPr>
                <p14:cNvContentPartPr/>
                <p14:nvPr/>
              </p14:nvContentPartPr>
              <p14:xfrm>
                <a:off x="10597791" y="3925191"/>
                <a:ext cx="108360" cy="269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88791" y="3916203"/>
                  <a:ext cx="126000" cy="28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14:cNvPr>
                <p14:cNvContentPartPr/>
                <p14:nvPr/>
              </p14:nvContentPartPr>
              <p14:xfrm>
                <a:off x="10578351" y="3867231"/>
                <a:ext cx="145440" cy="24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9351" y="3858244"/>
                  <a:ext cx="163080" cy="26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14:cNvPr>
                <p14:cNvContentPartPr/>
                <p14:nvPr/>
              </p14:nvContentPartPr>
              <p14:xfrm>
                <a:off x="10749351" y="3774351"/>
                <a:ext cx="311400" cy="19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40351" y="3765335"/>
                  <a:ext cx="32904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14:cNvPr>
                <p14:cNvContentPartPr/>
                <p14:nvPr/>
              </p14:nvContentPartPr>
              <p14:xfrm>
                <a:off x="11165151" y="3881631"/>
                <a:ext cx="13320" cy="18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56151" y="3872613"/>
                  <a:ext cx="309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14:cNvPr>
                <p14:cNvContentPartPr/>
                <p14:nvPr/>
              </p14:nvContentPartPr>
              <p14:xfrm>
                <a:off x="11263431" y="3615231"/>
                <a:ext cx="244800" cy="31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54431" y="3606231"/>
                  <a:ext cx="26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14:cNvPr>
                <p14:cNvContentPartPr/>
                <p14:nvPr/>
              </p14:nvContentPartPr>
              <p14:xfrm>
                <a:off x="11531631" y="3629271"/>
                <a:ext cx="271800" cy="21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22631" y="3620271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14:cNvPr>
                <p14:cNvContentPartPr/>
                <p14:nvPr/>
              </p14:nvContentPartPr>
              <p14:xfrm>
                <a:off x="11773911" y="3575631"/>
                <a:ext cx="131400" cy="31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64886" y="3566631"/>
                  <a:ext cx="149088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14:cNvPr>
                <p14:cNvContentPartPr/>
                <p14:nvPr/>
              </p14:nvContentPartPr>
              <p14:xfrm>
                <a:off x="12049671" y="3788751"/>
                <a:ext cx="15840" cy="172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040671" y="377975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14:cNvPr>
                <p14:cNvContentPartPr/>
                <p14:nvPr/>
              </p14:nvContentPartPr>
              <p14:xfrm>
                <a:off x="12089631" y="3423711"/>
                <a:ext cx="585360" cy="294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80625" y="3414700"/>
                  <a:ext cx="603011" cy="31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14:cNvPr>
                <p14:cNvContentPartPr/>
                <p14:nvPr/>
              </p14:nvContentPartPr>
              <p14:xfrm>
                <a:off x="12759951" y="3237591"/>
                <a:ext cx="189000" cy="52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750951" y="3228585"/>
                  <a:ext cx="206640" cy="54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14:cNvPr>
                <p14:cNvContentPartPr/>
                <p14:nvPr/>
              </p14:nvContentPartPr>
              <p14:xfrm>
                <a:off x="12705231" y="4216431"/>
                <a:ext cx="303120" cy="24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696242" y="4207431"/>
                  <a:ext cx="320739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14:cNvPr>
                <p14:cNvContentPartPr/>
                <p14:nvPr/>
              </p14:nvContentPartPr>
              <p14:xfrm>
                <a:off x="12936351" y="4046871"/>
                <a:ext cx="290160" cy="35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927351" y="4037871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14:cNvPr>
                <p14:cNvContentPartPr/>
                <p14:nvPr/>
              </p14:nvContentPartPr>
              <p14:xfrm>
                <a:off x="13310031" y="3968031"/>
                <a:ext cx="209160" cy="29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301046" y="3959031"/>
                  <a:ext cx="22677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14:cNvPr>
                <p14:cNvContentPartPr/>
                <p14:nvPr/>
              </p14:nvContentPartPr>
              <p14:xfrm>
                <a:off x="13559151" y="3923751"/>
                <a:ext cx="176040" cy="29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550133" y="3914762"/>
                  <a:ext cx="193716" cy="30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14:cNvPr>
                <p14:cNvContentPartPr/>
                <p14:nvPr/>
              </p14:nvContentPartPr>
              <p14:xfrm>
                <a:off x="13702791" y="3963351"/>
                <a:ext cx="106200" cy="24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693791" y="3954351"/>
                  <a:ext cx="12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14:cNvPr>
                <p14:cNvContentPartPr/>
                <p14:nvPr/>
              </p14:nvContentPartPr>
              <p14:xfrm>
                <a:off x="13848951" y="3948591"/>
                <a:ext cx="194040" cy="230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839951" y="3939591"/>
                  <a:ext cx="211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14:cNvPr>
                <p14:cNvContentPartPr/>
                <p14:nvPr/>
              </p14:nvContentPartPr>
              <p14:xfrm>
                <a:off x="14175831" y="3743751"/>
                <a:ext cx="280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166831" y="3734751"/>
                  <a:ext cx="298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14:cNvPr>
                <p14:cNvContentPartPr/>
                <p14:nvPr/>
              </p14:nvContentPartPr>
              <p14:xfrm>
                <a:off x="14477151" y="3750951"/>
                <a:ext cx="348480" cy="40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468151" y="3741951"/>
                  <a:ext cx="366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14:cNvPr>
                <p14:cNvContentPartPr/>
                <p14:nvPr/>
              </p14:nvContentPartPr>
              <p14:xfrm>
                <a:off x="14809431" y="3719991"/>
                <a:ext cx="383760" cy="263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800431" y="3710991"/>
                  <a:ext cx="40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14:cNvPr>
                <p14:cNvContentPartPr/>
                <p14:nvPr/>
              </p14:nvContentPartPr>
              <p14:xfrm>
                <a:off x="15118671" y="3534231"/>
                <a:ext cx="236880" cy="41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109671" y="3525231"/>
                  <a:ext cx="254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14:cNvPr>
                <p14:cNvContentPartPr/>
                <p14:nvPr/>
              </p14:nvContentPartPr>
              <p14:xfrm>
                <a:off x="15337551" y="3549351"/>
                <a:ext cx="237600" cy="29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28551" y="3540351"/>
                  <a:ext cx="25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14:cNvPr>
                <p14:cNvContentPartPr/>
                <p14:nvPr/>
              </p14:nvContentPartPr>
              <p14:xfrm>
                <a:off x="15519351" y="3566271"/>
                <a:ext cx="106920" cy="288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510321" y="3557260"/>
                  <a:ext cx="124620" cy="306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14:cNvPr>
                <p14:cNvContentPartPr/>
                <p14:nvPr/>
              </p14:nvContentPartPr>
              <p14:xfrm>
                <a:off x="15740391" y="3745191"/>
                <a:ext cx="3744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731391" y="3736191"/>
                  <a:ext cx="5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14:cNvPr>
                <p14:cNvContentPartPr/>
                <p14:nvPr/>
              </p14:nvContentPartPr>
              <p14:xfrm>
                <a:off x="15795831" y="3446751"/>
                <a:ext cx="639360" cy="28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86836" y="3437751"/>
                  <a:ext cx="65699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14:cNvPr>
                <p14:cNvContentPartPr/>
                <p14:nvPr/>
              </p14:nvContentPartPr>
              <p14:xfrm>
                <a:off x="16546071" y="3533511"/>
                <a:ext cx="36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537071" y="3524511"/>
                  <a:ext cx="1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14:cNvPr>
                <p14:cNvContentPartPr/>
                <p14:nvPr/>
              </p14:nvContentPartPr>
              <p14:xfrm>
                <a:off x="16712031" y="3246231"/>
                <a:ext cx="118080" cy="30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3003" y="3237231"/>
                  <a:ext cx="135774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14:cNvPr>
                <p14:cNvContentPartPr/>
                <p14:nvPr/>
              </p14:nvContentPartPr>
              <p14:xfrm>
                <a:off x="16850631" y="3326151"/>
                <a:ext cx="15984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841631" y="3317151"/>
                  <a:ext cx="17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14:cNvPr>
                <p14:cNvContentPartPr/>
                <p14:nvPr/>
              </p14:nvContentPartPr>
              <p14:xfrm>
                <a:off x="17026311" y="3144711"/>
                <a:ext cx="136800" cy="30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017311" y="3135711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14:cNvPr>
                <p14:cNvContentPartPr/>
                <p14:nvPr/>
              </p14:nvContentPartPr>
              <p14:xfrm>
                <a:off x="17208111" y="3100071"/>
                <a:ext cx="203400" cy="49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199111" y="3091071"/>
                  <a:ext cx="22104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14:cNvPr>
              <p14:cNvContentPartPr/>
              <p14:nvPr/>
            </p14:nvContentPartPr>
            <p14:xfrm>
              <a:off x="9336711" y="10476111"/>
              <a:ext cx="2047680" cy="1205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82720" y="10368111"/>
                <a:ext cx="2155301" cy="14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D676664-F9CA-4939-9AD9-42EC1B7BBB1E}"/>
              </a:ext>
            </a:extLst>
          </p:cNvPr>
          <p:cNvGrpSpPr/>
          <p:nvPr/>
        </p:nvGrpSpPr>
        <p:grpSpPr>
          <a:xfrm>
            <a:off x="12907191" y="6850191"/>
            <a:ext cx="1228680" cy="598680"/>
            <a:chOff x="12907191" y="6850191"/>
            <a:chExt cx="12286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14:cNvPr>
                <p14:cNvContentPartPr/>
                <p14:nvPr/>
              </p14:nvContentPartPr>
              <p14:xfrm>
                <a:off x="12907191" y="7208751"/>
                <a:ext cx="286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898191" y="7199764"/>
                  <a:ext cx="303840" cy="25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14:cNvPr>
                <p14:cNvContentPartPr/>
                <p14:nvPr/>
              </p14:nvContentPartPr>
              <p14:xfrm>
                <a:off x="13207791" y="7134591"/>
                <a:ext cx="60120" cy="2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198737" y="7125591"/>
                  <a:ext cx="77866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14:cNvPr>
                <p14:cNvContentPartPr/>
                <p14:nvPr/>
              </p14:nvContentPartPr>
              <p14:xfrm>
                <a:off x="13295631" y="7011831"/>
                <a:ext cx="192960" cy="30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286631" y="7002831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14:cNvPr>
                <p14:cNvContentPartPr/>
                <p14:nvPr/>
              </p14:nvContentPartPr>
              <p14:xfrm>
                <a:off x="13491471" y="6977271"/>
                <a:ext cx="222840" cy="35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82471" y="6968271"/>
                  <a:ext cx="240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14:cNvPr>
                <p14:cNvContentPartPr/>
                <p14:nvPr/>
              </p14:nvContentPartPr>
              <p14:xfrm>
                <a:off x="13725111" y="7009671"/>
                <a:ext cx="196200" cy="21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16127" y="7000671"/>
                  <a:ext cx="213808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14:cNvPr>
                <p14:cNvContentPartPr/>
                <p14:nvPr/>
              </p14:nvContentPartPr>
              <p14:xfrm>
                <a:off x="13984311" y="6850191"/>
                <a:ext cx="151560" cy="39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975311" y="6841191"/>
                  <a:ext cx="169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6B4A6A-D28F-4514-BAC4-E1EE0CF7079D}"/>
              </a:ext>
            </a:extLst>
          </p:cNvPr>
          <p:cNvGrpSpPr/>
          <p:nvPr/>
        </p:nvGrpSpPr>
        <p:grpSpPr>
          <a:xfrm>
            <a:off x="14132271" y="6866391"/>
            <a:ext cx="2019960" cy="882000"/>
            <a:chOff x="14132271" y="6866391"/>
            <a:chExt cx="201996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14:cNvPr>
                <p14:cNvContentPartPr/>
                <p14:nvPr/>
              </p14:nvContentPartPr>
              <p14:xfrm>
                <a:off x="14132271" y="6951711"/>
                <a:ext cx="168120" cy="25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123271" y="6942711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14:cNvPr>
                <p14:cNvContentPartPr/>
                <p14:nvPr/>
              </p14:nvContentPartPr>
              <p14:xfrm>
                <a:off x="14392191" y="7036311"/>
                <a:ext cx="550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383191" y="7027311"/>
                  <a:ext cx="7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14:cNvPr>
                <p14:cNvContentPartPr/>
                <p14:nvPr/>
              </p14:nvContentPartPr>
              <p14:xfrm>
                <a:off x="14369511" y="7030551"/>
                <a:ext cx="108720" cy="17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360541" y="7021551"/>
                  <a:ext cx="126302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14:cNvPr>
                <p14:cNvContentPartPr/>
                <p14:nvPr/>
              </p14:nvContentPartPr>
              <p14:xfrm>
                <a:off x="14511351" y="6943431"/>
                <a:ext cx="222840" cy="220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502351" y="6934431"/>
                  <a:ext cx="24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14:cNvPr>
                <p14:cNvContentPartPr/>
                <p14:nvPr/>
              </p14:nvContentPartPr>
              <p14:xfrm>
                <a:off x="14828511" y="7076271"/>
                <a:ext cx="2340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819511" y="7067271"/>
                  <a:ext cx="4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14:cNvPr>
                <p14:cNvContentPartPr/>
                <p14:nvPr/>
              </p14:nvContentPartPr>
              <p14:xfrm>
                <a:off x="14849751" y="6866391"/>
                <a:ext cx="165240" cy="30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840731" y="6857380"/>
                  <a:ext cx="182919" cy="321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14:cNvPr>
                <p14:cNvContentPartPr/>
                <p14:nvPr/>
              </p14:nvContentPartPr>
              <p14:xfrm>
                <a:off x="15017151" y="6955311"/>
                <a:ext cx="287280" cy="27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008140" y="6946299"/>
                  <a:ext cx="304942" cy="296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14:cNvPr>
                <p14:cNvContentPartPr/>
                <p14:nvPr/>
              </p14:nvContentPartPr>
              <p14:xfrm>
                <a:off x="15439431" y="7154751"/>
                <a:ext cx="1800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430431" y="7145729"/>
                  <a:ext cx="3564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14:cNvPr>
                <p14:cNvContentPartPr/>
                <p14:nvPr/>
              </p14:nvContentPartPr>
              <p14:xfrm>
                <a:off x="14890071" y="7372191"/>
                <a:ext cx="245160" cy="32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881071" y="7363191"/>
                  <a:ext cx="262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14:cNvPr>
                <p14:cNvContentPartPr/>
                <p14:nvPr/>
              </p14:nvContentPartPr>
              <p14:xfrm>
                <a:off x="15163671" y="7406031"/>
                <a:ext cx="11160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54671" y="7397014"/>
                  <a:ext cx="129240" cy="21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14:cNvPr>
                <p14:cNvContentPartPr/>
                <p14:nvPr/>
              </p14:nvContentPartPr>
              <p14:xfrm>
                <a:off x="15402351" y="7525911"/>
                <a:ext cx="684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393351" y="7516930"/>
                  <a:ext cx="24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14:cNvPr>
                <p14:cNvContentPartPr/>
                <p14:nvPr/>
              </p14:nvContentPartPr>
              <p14:xfrm>
                <a:off x="15521871" y="7351671"/>
                <a:ext cx="168120" cy="31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5512871" y="7342671"/>
                  <a:ext cx="185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14:cNvPr>
                <p14:cNvContentPartPr/>
                <p14:nvPr/>
              </p14:nvContentPartPr>
              <p14:xfrm>
                <a:off x="15722031" y="7378311"/>
                <a:ext cx="90000" cy="24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713031" y="7369298"/>
                  <a:ext cx="10764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14:cNvPr>
                <p14:cNvContentPartPr/>
                <p14:nvPr/>
              </p14:nvContentPartPr>
              <p14:xfrm>
                <a:off x="15848391" y="7419351"/>
                <a:ext cx="122400" cy="27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839391" y="7410363"/>
                  <a:ext cx="140040" cy="28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14:cNvPr>
                <p14:cNvContentPartPr/>
                <p14:nvPr/>
              </p14:nvContentPartPr>
              <p14:xfrm>
                <a:off x="16006431" y="7229631"/>
                <a:ext cx="145800" cy="51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97431" y="7220631"/>
                  <a:ext cx="16344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8D7ED65-0492-486C-9325-E83E5F6287B9}"/>
              </a:ext>
            </a:extLst>
          </p:cNvPr>
          <p:cNvGrpSpPr/>
          <p:nvPr/>
        </p:nvGrpSpPr>
        <p:grpSpPr>
          <a:xfrm>
            <a:off x="12647271" y="9514551"/>
            <a:ext cx="3427200" cy="1019880"/>
            <a:chOff x="12647271" y="9514551"/>
            <a:chExt cx="342720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14:cNvPr>
                <p14:cNvContentPartPr/>
                <p14:nvPr/>
              </p14:nvContentPartPr>
              <p14:xfrm>
                <a:off x="12647271" y="10134471"/>
                <a:ext cx="28080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638271" y="10125471"/>
                  <a:ext cx="298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14:cNvPr>
                <p14:cNvContentPartPr/>
                <p14:nvPr/>
              </p14:nvContentPartPr>
              <p14:xfrm>
                <a:off x="12921231" y="9926751"/>
                <a:ext cx="216360" cy="323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912231" y="9917751"/>
                  <a:ext cx="23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14:cNvPr>
                <p14:cNvContentPartPr/>
                <p14:nvPr/>
              </p14:nvContentPartPr>
              <p14:xfrm>
                <a:off x="13115271" y="10000191"/>
                <a:ext cx="102600" cy="27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106271" y="9991191"/>
                  <a:ext cx="120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14:cNvPr>
                <p14:cNvContentPartPr/>
                <p14:nvPr/>
              </p14:nvContentPartPr>
              <p14:xfrm>
                <a:off x="13275111" y="9939711"/>
                <a:ext cx="68040" cy="228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266111" y="9930711"/>
                  <a:ext cx="8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14:cNvPr>
                <p14:cNvContentPartPr/>
                <p14:nvPr/>
              </p14:nvContentPartPr>
              <p14:xfrm>
                <a:off x="13340631" y="9910191"/>
                <a:ext cx="233280" cy="317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3331631" y="9901201"/>
                  <a:ext cx="250920" cy="335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14:cNvPr>
                <p14:cNvContentPartPr/>
                <p14:nvPr/>
              </p14:nvContentPartPr>
              <p14:xfrm>
                <a:off x="13605591" y="9866271"/>
                <a:ext cx="223920" cy="25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3596591" y="9857271"/>
                  <a:ext cx="24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14:cNvPr>
                <p14:cNvContentPartPr/>
                <p14:nvPr/>
              </p14:nvContentPartPr>
              <p14:xfrm>
                <a:off x="13931031" y="9666471"/>
                <a:ext cx="185760" cy="343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922031" y="9657471"/>
                  <a:ext cx="20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14:cNvPr>
                <p14:cNvContentPartPr/>
                <p14:nvPr/>
              </p14:nvContentPartPr>
              <p14:xfrm>
                <a:off x="14112471" y="9733071"/>
                <a:ext cx="136440" cy="283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4103495" y="9724071"/>
                  <a:ext cx="154034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14:cNvPr>
                <p14:cNvContentPartPr/>
                <p14:nvPr/>
              </p14:nvContentPartPr>
              <p14:xfrm>
                <a:off x="14301831" y="9662871"/>
                <a:ext cx="145440" cy="315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292831" y="9653871"/>
                  <a:ext cx="163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14:cNvPr>
                <p14:cNvContentPartPr/>
                <p14:nvPr/>
              </p14:nvContentPartPr>
              <p14:xfrm>
                <a:off x="14453391" y="9634431"/>
                <a:ext cx="304920" cy="209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444391" y="9625416"/>
                  <a:ext cx="322560" cy="22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14:cNvPr>
                <p14:cNvContentPartPr/>
                <p14:nvPr/>
              </p14:nvContentPartPr>
              <p14:xfrm>
                <a:off x="14862351" y="9716511"/>
                <a:ext cx="16560" cy="19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853351" y="9707511"/>
                  <a:ext cx="34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14:cNvPr>
                <p14:cNvContentPartPr/>
                <p14:nvPr/>
              </p14:nvContentPartPr>
              <p14:xfrm>
                <a:off x="14957031" y="9514551"/>
                <a:ext cx="192600" cy="30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948031" y="9505551"/>
                  <a:ext cx="210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14:cNvPr>
                <p14:cNvContentPartPr/>
                <p14:nvPr/>
              </p14:nvContentPartPr>
              <p14:xfrm>
                <a:off x="15196071" y="9606351"/>
                <a:ext cx="164160" cy="345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187071" y="9597351"/>
                  <a:ext cx="181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14:cNvPr>
                <p14:cNvContentPartPr/>
                <p14:nvPr/>
              </p14:nvContentPartPr>
              <p14:xfrm>
                <a:off x="15401991" y="9646311"/>
                <a:ext cx="90360" cy="149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392991" y="9637333"/>
                  <a:ext cx="108000" cy="167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14:cNvPr>
                <p14:cNvContentPartPr/>
                <p14:nvPr/>
              </p14:nvContentPartPr>
              <p14:xfrm>
                <a:off x="15645351" y="9733431"/>
                <a:ext cx="2628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636351" y="9724431"/>
                  <a:ext cx="4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14:cNvPr>
                <p14:cNvContentPartPr/>
                <p14:nvPr/>
              </p14:nvContentPartPr>
              <p14:xfrm>
                <a:off x="14723751" y="10174071"/>
                <a:ext cx="325440" cy="354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714741" y="10165071"/>
                  <a:ext cx="3431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14:cNvPr>
                <p14:cNvContentPartPr/>
                <p14:nvPr/>
              </p14:nvContentPartPr>
              <p14:xfrm>
                <a:off x="15050271" y="10220151"/>
                <a:ext cx="114120" cy="191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041271" y="10211151"/>
                  <a:ext cx="13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14:cNvPr>
                <p14:cNvContentPartPr/>
                <p14:nvPr/>
              </p14:nvContentPartPr>
              <p14:xfrm>
                <a:off x="15270231" y="10309431"/>
                <a:ext cx="21240" cy="225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261231" y="10300431"/>
                  <a:ext cx="38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14:cNvPr>
                <p14:cNvContentPartPr/>
                <p14:nvPr/>
              </p14:nvContentPartPr>
              <p14:xfrm>
                <a:off x="15345831" y="10225911"/>
                <a:ext cx="165600" cy="20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336831" y="10216927"/>
                  <a:ext cx="183240" cy="219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14:cNvPr>
                <p14:cNvContentPartPr/>
                <p14:nvPr/>
              </p14:nvContentPartPr>
              <p14:xfrm>
                <a:off x="15556431" y="10123671"/>
                <a:ext cx="126360" cy="22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47431" y="10114671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14:cNvPr>
                <p14:cNvContentPartPr/>
                <p14:nvPr/>
              </p14:nvContentPartPr>
              <p14:xfrm>
                <a:off x="15692151" y="10148511"/>
                <a:ext cx="181080" cy="347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683151" y="10139511"/>
                  <a:ext cx="198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14:cNvPr>
                <p14:cNvContentPartPr/>
                <p14:nvPr/>
              </p14:nvContentPartPr>
              <p14:xfrm>
                <a:off x="15891951" y="10020711"/>
                <a:ext cx="182520" cy="430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882933" y="10011711"/>
                  <a:ext cx="200195" cy="44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14:cNvPr>
              <p14:cNvContentPartPr/>
              <p14:nvPr/>
            </p14:nvContentPartPr>
            <p14:xfrm>
              <a:off x="13078191" y="7741191"/>
              <a:ext cx="845640" cy="594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3024191" y="7633256"/>
                <a:ext cx="953280" cy="81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14:cNvPr>
              <p14:cNvContentPartPr/>
              <p14:nvPr/>
            </p14:nvContentPartPr>
            <p14:xfrm>
              <a:off x="13145871" y="7579911"/>
              <a:ext cx="1878120" cy="125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3091871" y="7471911"/>
                <a:ext cx="1985760" cy="14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AFB0E81-3A06-483F-A6A0-19D1547E3AFE}"/>
              </a:ext>
            </a:extLst>
          </p:cNvPr>
          <p:cNvGrpSpPr/>
          <p:nvPr/>
        </p:nvGrpSpPr>
        <p:grpSpPr>
          <a:xfrm>
            <a:off x="13173591" y="1871031"/>
            <a:ext cx="3447000" cy="1405440"/>
            <a:chOff x="13173591" y="1871031"/>
            <a:chExt cx="3447000" cy="14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68DA7F-30B8-441C-8D76-CCC6D3646F3C}"/>
                    </a:ext>
                  </a:extLst>
                </p14:cNvPr>
                <p14:cNvContentPartPr/>
                <p14:nvPr/>
              </p14:nvContentPartPr>
              <p14:xfrm>
                <a:off x="13173591" y="2943831"/>
                <a:ext cx="254880" cy="332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68DA7F-30B8-441C-8D76-CCC6D3646F3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164591" y="2934831"/>
                  <a:ext cx="272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CFE8CC2-DA01-4886-8559-3C2D2F2E1722}"/>
                    </a:ext>
                  </a:extLst>
                </p14:cNvPr>
                <p14:cNvContentPartPr/>
                <p14:nvPr/>
              </p14:nvContentPartPr>
              <p14:xfrm>
                <a:off x="13386711" y="2835471"/>
                <a:ext cx="342360" cy="342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CFE8CC2-DA01-4886-8559-3C2D2F2E172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3377711" y="2826471"/>
                  <a:ext cx="36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49C667-74C9-4010-9906-D0C524ADF624}"/>
                    </a:ext>
                  </a:extLst>
                </p14:cNvPr>
                <p14:cNvContentPartPr/>
                <p14:nvPr/>
              </p14:nvContentPartPr>
              <p14:xfrm>
                <a:off x="13670391" y="2685351"/>
                <a:ext cx="256680" cy="309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49C667-74C9-4010-9906-D0C524ADF62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661391" y="2676351"/>
                  <a:ext cx="2743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8AEB1F-F93E-49D3-8B01-B661580ACDB1}"/>
                    </a:ext>
                  </a:extLst>
                </p14:cNvPr>
                <p14:cNvContentPartPr/>
                <p14:nvPr/>
              </p14:nvContentPartPr>
              <p14:xfrm>
                <a:off x="13882791" y="2636031"/>
                <a:ext cx="247320" cy="313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8AEB1F-F93E-49D3-8B01-B661580ACDB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3873791" y="2627031"/>
                  <a:ext cx="264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25AAF07-631A-4C24-819F-6BA2CD799AE5}"/>
                    </a:ext>
                  </a:extLst>
                </p14:cNvPr>
                <p14:cNvContentPartPr/>
                <p14:nvPr/>
              </p14:nvContentPartPr>
              <p14:xfrm>
                <a:off x="14126151" y="2654031"/>
                <a:ext cx="219600" cy="153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25AAF07-631A-4C24-819F-6BA2CD799AE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4117151" y="2645052"/>
                  <a:ext cx="237240" cy="171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93A1B6-DE90-4891-A67F-9C9B206C9965}"/>
                    </a:ext>
                  </a:extLst>
                </p14:cNvPr>
                <p14:cNvContentPartPr/>
                <p14:nvPr/>
              </p14:nvContentPartPr>
              <p14:xfrm>
                <a:off x="14409471" y="2309871"/>
                <a:ext cx="250200" cy="369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93A1B6-DE90-4891-A67F-9C9B206C996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4400471" y="2300871"/>
                  <a:ext cx="2678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6D81D7-CFDE-4D01-9A74-7348956BA738}"/>
                    </a:ext>
                  </a:extLst>
                </p14:cNvPr>
                <p14:cNvContentPartPr/>
                <p14:nvPr/>
              </p14:nvContentPartPr>
              <p14:xfrm>
                <a:off x="14646351" y="2365311"/>
                <a:ext cx="183600" cy="305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6D81D7-CFDE-4D01-9A74-7348956BA73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4637351" y="2356311"/>
                  <a:ext cx="201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81AEEA-2B61-4E76-B72F-9DD53856A747}"/>
                    </a:ext>
                  </a:extLst>
                </p14:cNvPr>
                <p14:cNvContentPartPr/>
                <p14:nvPr/>
              </p14:nvContentPartPr>
              <p14:xfrm>
                <a:off x="14808711" y="2459271"/>
                <a:ext cx="148320" cy="295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81AEEA-2B61-4E76-B72F-9DD53856A74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4799711" y="2450271"/>
                  <a:ext cx="165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5C9DC81-E22C-4FA4-9DEF-B30807CFFF6F}"/>
                    </a:ext>
                  </a:extLst>
                </p14:cNvPr>
                <p14:cNvContentPartPr/>
                <p14:nvPr/>
              </p14:nvContentPartPr>
              <p14:xfrm>
                <a:off x="14896191" y="2374311"/>
                <a:ext cx="287280" cy="225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5C9DC81-E22C-4FA4-9DEF-B30807CFFF6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4887191" y="2365311"/>
                  <a:ext cx="304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490C332-B3EB-4F62-9656-95EF027952AB}"/>
                    </a:ext>
                  </a:extLst>
                </p14:cNvPr>
                <p14:cNvContentPartPr/>
                <p14:nvPr/>
              </p14:nvContentPartPr>
              <p14:xfrm>
                <a:off x="15241071" y="2459631"/>
                <a:ext cx="43200" cy="176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490C332-B3EB-4F62-9656-95EF027952A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5232071" y="2450649"/>
                  <a:ext cx="60840" cy="193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6BCF4CB-8502-4147-BCFA-27A5360BACE6}"/>
                    </a:ext>
                  </a:extLst>
                </p14:cNvPr>
                <p14:cNvContentPartPr/>
                <p14:nvPr/>
              </p14:nvContentPartPr>
              <p14:xfrm>
                <a:off x="15230991" y="2116551"/>
                <a:ext cx="266760" cy="304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6BCF4CB-8502-4147-BCFA-27A5360BACE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5221991" y="2107551"/>
                  <a:ext cx="284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725BFAD-AA8B-414C-B2B7-70ACD5FB2CF0}"/>
                    </a:ext>
                  </a:extLst>
                </p14:cNvPr>
                <p14:cNvContentPartPr/>
                <p14:nvPr/>
              </p14:nvContentPartPr>
              <p14:xfrm>
                <a:off x="15553911" y="2192511"/>
                <a:ext cx="159480" cy="280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725BFAD-AA8B-414C-B2B7-70ACD5FB2CF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5544911" y="2183499"/>
                  <a:ext cx="177120" cy="29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06D853E-539B-4E3E-B100-51129DC6B0A4}"/>
                    </a:ext>
                  </a:extLst>
                </p14:cNvPr>
                <p14:cNvContentPartPr/>
                <p14:nvPr/>
              </p14:nvContentPartPr>
              <p14:xfrm>
                <a:off x="15755871" y="2180271"/>
                <a:ext cx="99360" cy="172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06D853E-539B-4E3E-B100-51129DC6B0A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5746903" y="2171271"/>
                  <a:ext cx="116936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5EA3691-7476-4585-BF34-21A9B9C64D6C}"/>
                    </a:ext>
                  </a:extLst>
                </p14:cNvPr>
                <p14:cNvContentPartPr/>
                <p14:nvPr/>
              </p14:nvContentPartPr>
              <p14:xfrm>
                <a:off x="15996711" y="2236071"/>
                <a:ext cx="71280" cy="1839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5EA3691-7476-4585-BF34-21A9B9C64D6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5987665" y="2227089"/>
                  <a:ext cx="89010" cy="201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E71865C-51A8-4E90-A911-136896AB9BDB}"/>
                    </a:ext>
                  </a:extLst>
                </p14:cNvPr>
                <p14:cNvContentPartPr/>
                <p14:nvPr/>
              </p14:nvContentPartPr>
              <p14:xfrm>
                <a:off x="16159431" y="1871031"/>
                <a:ext cx="195120" cy="336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E71865C-51A8-4E90-A911-136896AB9BD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6150431" y="1862021"/>
                  <a:ext cx="212760" cy="354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78F87B-2F9C-4C7E-8522-86FA6B148658}"/>
                    </a:ext>
                  </a:extLst>
                </p14:cNvPr>
                <p14:cNvContentPartPr/>
                <p14:nvPr/>
              </p14:nvContentPartPr>
              <p14:xfrm>
                <a:off x="16357071" y="1944831"/>
                <a:ext cx="126720" cy="321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78F87B-2F9C-4C7E-8522-86FA6B14865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6348071" y="1935831"/>
                  <a:ext cx="1443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808CD28-7022-4489-BCB8-886C32ACA53E}"/>
                    </a:ext>
                  </a:extLst>
                </p14:cNvPr>
                <p14:cNvContentPartPr/>
                <p14:nvPr/>
              </p14:nvContentPartPr>
              <p14:xfrm>
                <a:off x="16508631" y="1934031"/>
                <a:ext cx="111960" cy="216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808CD28-7022-4489-BCB8-886C32ACA53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6499631" y="1925031"/>
                  <a:ext cx="12960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08EF42B-0EF3-40AD-95B3-C8362EECE79E}"/>
                  </a:ext>
                </a:extLst>
              </p14:cNvPr>
              <p14:cNvContentPartPr/>
              <p14:nvPr/>
            </p14:nvContentPartPr>
            <p14:xfrm>
              <a:off x="16847391" y="2057151"/>
              <a:ext cx="53280" cy="1728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08EF42B-0EF3-40AD-95B3-C8362EECE79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16838391" y="2048132"/>
                <a:ext cx="70920" cy="190477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668ABE9-8478-43DE-9460-1EFA071C23A1}"/>
              </a:ext>
            </a:extLst>
          </p:cNvPr>
          <p:cNvGrpSpPr/>
          <p:nvPr/>
        </p:nvGrpSpPr>
        <p:grpSpPr>
          <a:xfrm>
            <a:off x="16914351" y="1209711"/>
            <a:ext cx="1746000" cy="968040"/>
            <a:chOff x="16914351" y="1209711"/>
            <a:chExt cx="1746000" cy="96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E7A8D43-3833-4F3D-9BC1-63B4308195E0}"/>
                    </a:ext>
                  </a:extLst>
                </p14:cNvPr>
                <p14:cNvContentPartPr/>
                <p14:nvPr/>
              </p14:nvContentPartPr>
              <p14:xfrm>
                <a:off x="16914351" y="1729911"/>
                <a:ext cx="321840" cy="356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E7A8D43-3833-4F3D-9BC1-63B4308195E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905341" y="1720911"/>
                  <a:ext cx="3395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9A8F748-8A1D-4CF9-B263-D0127BDBA8B6}"/>
                    </a:ext>
                  </a:extLst>
                </p14:cNvPr>
                <p14:cNvContentPartPr/>
                <p14:nvPr/>
              </p14:nvContentPartPr>
              <p14:xfrm>
                <a:off x="17274351" y="1720911"/>
                <a:ext cx="171000" cy="301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9A8F748-8A1D-4CF9-B263-D0127BDBA8B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7265351" y="1711911"/>
                  <a:ext cx="188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B1A189A-B9EE-4759-8454-61E0DC8F08E3}"/>
                    </a:ext>
                  </a:extLst>
                </p14:cNvPr>
                <p14:cNvContentPartPr/>
                <p14:nvPr/>
              </p14:nvContentPartPr>
              <p14:xfrm>
                <a:off x="17426991" y="1780311"/>
                <a:ext cx="184680" cy="397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B1A189A-B9EE-4759-8454-61E0DC8F08E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7417973" y="1771311"/>
                  <a:ext cx="202354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FD84DE4-AD3C-4134-98CA-1D02FCC75E26}"/>
                    </a:ext>
                  </a:extLst>
                </p14:cNvPr>
                <p14:cNvContentPartPr/>
                <p14:nvPr/>
              </p14:nvContentPartPr>
              <p14:xfrm>
                <a:off x="17752791" y="1948431"/>
                <a:ext cx="47160" cy="145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FD84DE4-AD3C-4134-98CA-1D02FCC75E2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7743791" y="1939409"/>
                  <a:ext cx="6480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F0BD7ED-02EA-4018-857A-29A8FA38E9D0}"/>
                    </a:ext>
                  </a:extLst>
                </p14:cNvPr>
                <p14:cNvContentPartPr/>
                <p14:nvPr/>
              </p14:nvContentPartPr>
              <p14:xfrm>
                <a:off x="17876631" y="1453071"/>
                <a:ext cx="113040" cy="400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F0BD7ED-02EA-4018-857A-29A8FA38E9D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7867631" y="1444071"/>
                  <a:ext cx="1306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D4E5600-5B88-4CD2-B1B5-21AA8B49D0C2}"/>
                    </a:ext>
                  </a:extLst>
                </p14:cNvPr>
                <p14:cNvContentPartPr/>
                <p14:nvPr/>
              </p14:nvContentPartPr>
              <p14:xfrm>
                <a:off x="17990391" y="1664391"/>
                <a:ext cx="157320" cy="138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D4E5600-5B88-4CD2-B1B5-21AA8B49D0C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7981391" y="1655391"/>
                  <a:ext cx="174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46938C0-429D-4A94-8D76-78AAE5CF76DF}"/>
                    </a:ext>
                  </a:extLst>
                </p14:cNvPr>
                <p14:cNvContentPartPr/>
                <p14:nvPr/>
              </p14:nvContentPartPr>
              <p14:xfrm>
                <a:off x="18153831" y="1658631"/>
                <a:ext cx="237240" cy="130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46938C0-429D-4A94-8D76-78AAE5CF76D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8144831" y="1649656"/>
                  <a:ext cx="254880" cy="148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54AE423-C8A8-42AF-8018-02CF86785D89}"/>
                    </a:ext>
                  </a:extLst>
                </p14:cNvPr>
                <p14:cNvContentPartPr/>
                <p14:nvPr/>
              </p14:nvContentPartPr>
              <p14:xfrm>
                <a:off x="18429591" y="1209711"/>
                <a:ext cx="230760" cy="6544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54AE423-C8A8-42AF-8018-02CF86785D8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8420591" y="1200711"/>
                  <a:ext cx="248400" cy="67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14:cNvPr>
              <p14:cNvContentPartPr/>
              <p14:nvPr/>
            </p14:nvContentPartPr>
            <p14:xfrm>
              <a:off x="19661871" y="6960351"/>
              <a:ext cx="25200" cy="1332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9652871" y="6951375"/>
                <a:ext cx="42840" cy="15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5EE8791-C8B7-4B5D-B5CC-FEF60D79CD2D}"/>
              </a:ext>
            </a:extLst>
          </p:cNvPr>
          <p:cNvGrpSpPr/>
          <p:nvPr/>
        </p:nvGrpSpPr>
        <p:grpSpPr>
          <a:xfrm>
            <a:off x="16391271" y="6663711"/>
            <a:ext cx="3119760" cy="1010880"/>
            <a:chOff x="16391271" y="6663711"/>
            <a:chExt cx="3119760" cy="10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14:cNvPr>
                <p14:cNvContentPartPr/>
                <p14:nvPr/>
              </p14:nvContentPartPr>
              <p14:xfrm>
                <a:off x="16391271" y="7213791"/>
                <a:ext cx="237240" cy="219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6382271" y="7204806"/>
                  <a:ext cx="254880" cy="237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14:cNvPr>
                <p14:cNvContentPartPr/>
                <p14:nvPr/>
              </p14:nvContentPartPr>
              <p14:xfrm>
                <a:off x="16668471" y="6979071"/>
                <a:ext cx="207000" cy="29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6659471" y="6970071"/>
                  <a:ext cx="224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14:cNvPr>
                <p14:cNvContentPartPr/>
                <p14:nvPr/>
              </p14:nvContentPartPr>
              <p14:xfrm>
                <a:off x="16923351" y="6984471"/>
                <a:ext cx="117000" cy="281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6914351" y="6975471"/>
                  <a:ext cx="134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14:cNvPr>
                <p14:cNvContentPartPr/>
                <p14:nvPr/>
              </p14:nvContentPartPr>
              <p14:xfrm>
                <a:off x="17083911" y="6974391"/>
                <a:ext cx="105120" cy="30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7074911" y="6965391"/>
                  <a:ext cx="122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14:cNvPr>
                <p14:cNvContentPartPr/>
                <p14:nvPr/>
              </p14:nvContentPartPr>
              <p14:xfrm>
                <a:off x="17226831" y="7028031"/>
                <a:ext cx="147960" cy="166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7217831" y="7019031"/>
                  <a:ext cx="165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14:cNvPr>
                <p14:cNvContentPartPr/>
                <p14:nvPr/>
              </p14:nvContentPartPr>
              <p14:xfrm>
                <a:off x="17484591" y="6747591"/>
                <a:ext cx="204120" cy="397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7475607" y="6738591"/>
                  <a:ext cx="221729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14:cNvPr>
                <p14:cNvContentPartPr/>
                <p14:nvPr/>
              </p14:nvContentPartPr>
              <p14:xfrm>
                <a:off x="17678271" y="6777831"/>
                <a:ext cx="111960" cy="306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7669271" y="6768831"/>
                  <a:ext cx="129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14:cNvPr>
                <p14:cNvContentPartPr/>
                <p14:nvPr/>
              </p14:nvContentPartPr>
              <p14:xfrm>
                <a:off x="17847111" y="6841191"/>
                <a:ext cx="80640" cy="28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7838151" y="6832191"/>
                  <a:ext cx="98202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14:cNvPr>
                <p14:cNvContentPartPr/>
                <p14:nvPr/>
              </p14:nvContentPartPr>
              <p14:xfrm>
                <a:off x="17950791" y="6777831"/>
                <a:ext cx="213480" cy="235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7941791" y="6768831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14:cNvPr>
                <p14:cNvContentPartPr/>
                <p14:nvPr/>
              </p14:nvContentPartPr>
              <p14:xfrm>
                <a:off x="18223671" y="6953151"/>
                <a:ext cx="20880" cy="151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8214671" y="6944151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14:cNvPr>
                <p14:cNvContentPartPr/>
                <p14:nvPr/>
              </p14:nvContentPartPr>
              <p14:xfrm>
                <a:off x="18250671" y="6710151"/>
                <a:ext cx="193680" cy="320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8241671" y="6701151"/>
                  <a:ext cx="21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14:cNvPr>
                <p14:cNvContentPartPr/>
                <p14:nvPr/>
              </p14:nvContentPartPr>
              <p14:xfrm>
                <a:off x="18497631" y="6757311"/>
                <a:ext cx="117360" cy="309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8488631" y="6748301"/>
                  <a:ext cx="135000" cy="327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14:cNvPr>
                <p14:cNvContentPartPr/>
                <p14:nvPr/>
              </p14:nvContentPartPr>
              <p14:xfrm>
                <a:off x="18677631" y="6776391"/>
                <a:ext cx="138960" cy="20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668631" y="6767407"/>
                  <a:ext cx="156600" cy="22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14:cNvPr>
                <p14:cNvContentPartPr/>
                <p14:nvPr/>
              </p14:nvContentPartPr>
              <p14:xfrm>
                <a:off x="18949791" y="6904551"/>
                <a:ext cx="16560" cy="141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940591" y="6895551"/>
                  <a:ext cx="34592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14:cNvPr>
                <p14:cNvContentPartPr/>
                <p14:nvPr/>
              </p14:nvContentPartPr>
              <p14:xfrm>
                <a:off x="19082631" y="6663711"/>
                <a:ext cx="255960" cy="402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9073631" y="6654703"/>
                  <a:ext cx="273600" cy="41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14:cNvPr>
                <p14:cNvContentPartPr/>
                <p14:nvPr/>
              </p14:nvContentPartPr>
              <p14:xfrm>
                <a:off x="19396191" y="6789711"/>
                <a:ext cx="114840" cy="19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9387191" y="6780728"/>
                  <a:ext cx="13248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14:cNvPr>
                <p14:cNvContentPartPr/>
                <p14:nvPr/>
              </p14:nvContentPartPr>
              <p14:xfrm>
                <a:off x="18391071" y="7298391"/>
                <a:ext cx="199440" cy="226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8382055" y="7289391"/>
                  <a:ext cx="217112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14:cNvPr>
                <p14:cNvContentPartPr/>
                <p14:nvPr/>
              </p14:nvContentPartPr>
              <p14:xfrm>
                <a:off x="18639111" y="7192191"/>
                <a:ext cx="132120" cy="330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8630111" y="7183191"/>
                  <a:ext cx="149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14:cNvPr>
                <p14:cNvContentPartPr/>
                <p14:nvPr/>
              </p14:nvContentPartPr>
              <p14:xfrm>
                <a:off x="18798591" y="7303431"/>
                <a:ext cx="97200" cy="364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8789591" y="7294422"/>
                  <a:ext cx="114840" cy="382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14:cNvPr>
                <p14:cNvContentPartPr/>
                <p14:nvPr/>
              </p14:nvContentPartPr>
              <p14:xfrm>
                <a:off x="19001631" y="7541391"/>
                <a:ext cx="18000" cy="13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8992631" y="7532391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3DD8953-2462-4F1D-86DA-D8E49CB59EE3}"/>
              </a:ext>
            </a:extLst>
          </p:cNvPr>
          <p:cNvGrpSpPr/>
          <p:nvPr/>
        </p:nvGrpSpPr>
        <p:grpSpPr>
          <a:xfrm>
            <a:off x="19088751" y="7260591"/>
            <a:ext cx="728280" cy="437400"/>
            <a:chOff x="19088751" y="7260591"/>
            <a:chExt cx="7282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14:cNvPr>
                <p14:cNvContentPartPr/>
                <p14:nvPr/>
              </p14:nvContentPartPr>
              <p14:xfrm>
                <a:off x="19088751" y="7273191"/>
                <a:ext cx="113400" cy="273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9079751" y="7264179"/>
                  <a:ext cx="131040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14:cNvPr>
                <p14:cNvContentPartPr/>
                <p14:nvPr/>
              </p14:nvContentPartPr>
              <p14:xfrm>
                <a:off x="19241391" y="7364991"/>
                <a:ext cx="158400" cy="151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9232370" y="7355991"/>
                  <a:ext cx="176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14:cNvPr>
                <p14:cNvContentPartPr/>
                <p14:nvPr/>
              </p14:nvContentPartPr>
              <p14:xfrm>
                <a:off x="19439031" y="7391631"/>
                <a:ext cx="203760" cy="131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9430031" y="7382631"/>
                  <a:ext cx="22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14:cNvPr>
                <p14:cNvContentPartPr/>
                <p14:nvPr/>
              </p14:nvContentPartPr>
              <p14:xfrm>
                <a:off x="19689951" y="7260591"/>
                <a:ext cx="12708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9680951" y="7251591"/>
                  <a:ext cx="14472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14:cNvPr>
              <p14:cNvContentPartPr/>
              <p14:nvPr/>
            </p14:nvContentPartPr>
            <p14:xfrm>
              <a:off x="13072071" y="10909911"/>
              <a:ext cx="634680" cy="545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3018071" y="10801911"/>
                <a:ext cx="74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14:cNvPr>
              <p14:cNvContentPartPr/>
              <p14:nvPr/>
            </p14:nvContentPartPr>
            <p14:xfrm>
              <a:off x="13118511" y="10443351"/>
              <a:ext cx="1895760" cy="1272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3064521" y="10335351"/>
                <a:ext cx="2003380" cy="14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14:cNvPr>
              <p14:cNvContentPartPr/>
              <p14:nvPr/>
            </p14:nvContentPartPr>
            <p14:xfrm>
              <a:off x="14453751" y="11371791"/>
              <a:ext cx="209160" cy="2358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4399751" y="11263956"/>
                <a:ext cx="316800" cy="451111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AB6688B-23CC-4009-8759-D175345E0F48}"/>
              </a:ext>
            </a:extLst>
          </p:cNvPr>
          <p:cNvGrpSpPr/>
          <p:nvPr/>
        </p:nvGrpSpPr>
        <p:grpSpPr>
          <a:xfrm>
            <a:off x="15624111" y="12066231"/>
            <a:ext cx="984960" cy="434520"/>
            <a:chOff x="15624111" y="12066231"/>
            <a:chExt cx="98496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14:cNvPr>
                <p14:cNvContentPartPr/>
                <p14:nvPr/>
              </p14:nvContentPartPr>
              <p14:xfrm>
                <a:off x="15624111" y="12066231"/>
                <a:ext cx="287640" cy="367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5615111" y="12057231"/>
                  <a:ext cx="305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14:cNvPr>
                <p14:cNvContentPartPr/>
                <p14:nvPr/>
              </p14:nvContentPartPr>
              <p14:xfrm>
                <a:off x="15975471" y="12151551"/>
                <a:ext cx="142560" cy="349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5966471" y="12142542"/>
                  <a:ext cx="160200" cy="366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14:cNvPr>
                <p14:cNvContentPartPr/>
                <p14:nvPr/>
              </p14:nvContentPartPr>
              <p14:xfrm>
                <a:off x="16148271" y="12164151"/>
                <a:ext cx="156600" cy="286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6139271" y="12155151"/>
                  <a:ext cx="174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14:cNvPr>
                <p14:cNvContentPartPr/>
                <p14:nvPr/>
              </p14:nvContentPartPr>
              <p14:xfrm>
                <a:off x="16375431" y="12218871"/>
                <a:ext cx="23040" cy="212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6366431" y="12209871"/>
                  <a:ext cx="40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14:cNvPr>
                <p14:cNvContentPartPr/>
                <p14:nvPr/>
              </p14:nvContentPartPr>
              <p14:xfrm>
                <a:off x="16412511" y="12245151"/>
                <a:ext cx="196560" cy="237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6403511" y="12236137"/>
                  <a:ext cx="214200" cy="2549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4323F4E-4904-4082-8003-21ADA37F541F}"/>
              </a:ext>
            </a:extLst>
          </p:cNvPr>
          <p:cNvGrpSpPr/>
          <p:nvPr/>
        </p:nvGrpSpPr>
        <p:grpSpPr>
          <a:xfrm>
            <a:off x="16833711" y="12091071"/>
            <a:ext cx="935640" cy="488880"/>
            <a:chOff x="16833711" y="12091071"/>
            <a:chExt cx="93564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14:cNvPr>
                <p14:cNvContentPartPr/>
                <p14:nvPr/>
              </p14:nvContentPartPr>
              <p14:xfrm>
                <a:off x="16833711" y="12091071"/>
                <a:ext cx="136440" cy="384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6824735" y="12082071"/>
                  <a:ext cx="154034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14:cNvPr>
                <p14:cNvContentPartPr/>
                <p14:nvPr/>
              </p14:nvContentPartPr>
              <p14:xfrm>
                <a:off x="17109831" y="12137511"/>
                <a:ext cx="157320" cy="347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7100831" y="12128520"/>
                  <a:ext cx="174960" cy="365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14:cNvPr>
                <p14:cNvContentPartPr/>
                <p14:nvPr/>
              </p14:nvContentPartPr>
              <p14:xfrm>
                <a:off x="17309631" y="12329751"/>
                <a:ext cx="43920" cy="250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7300631" y="12320738"/>
                  <a:ext cx="61560" cy="267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14:cNvPr>
                <p14:cNvContentPartPr/>
                <p14:nvPr/>
              </p14:nvContentPartPr>
              <p14:xfrm>
                <a:off x="17306391" y="12284031"/>
                <a:ext cx="99000" cy="190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7297391" y="12275031"/>
                  <a:ext cx="11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14:cNvPr>
                <p14:cNvContentPartPr/>
                <p14:nvPr/>
              </p14:nvContentPartPr>
              <p14:xfrm>
                <a:off x="17441751" y="12226071"/>
                <a:ext cx="327600" cy="264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7432741" y="12217059"/>
                  <a:ext cx="345259" cy="282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A5707B2-1C22-4BB1-AE39-0ED57E9206C2}"/>
              </a:ext>
            </a:extLst>
          </p:cNvPr>
          <p:cNvGrpSpPr/>
          <p:nvPr/>
        </p:nvGrpSpPr>
        <p:grpSpPr>
          <a:xfrm>
            <a:off x="18042951" y="12142911"/>
            <a:ext cx="636120" cy="430200"/>
            <a:chOff x="18042951" y="12142911"/>
            <a:chExt cx="6361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14:cNvPr>
                <p14:cNvContentPartPr/>
                <p14:nvPr/>
              </p14:nvContentPartPr>
              <p14:xfrm>
                <a:off x="18042951" y="12142911"/>
                <a:ext cx="236160" cy="282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8033965" y="12133911"/>
                  <a:ext cx="253773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14:cNvPr>
                <p14:cNvContentPartPr/>
                <p14:nvPr/>
              </p14:nvContentPartPr>
              <p14:xfrm>
                <a:off x="18278031" y="12265671"/>
                <a:ext cx="120960" cy="238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8269004" y="12256685"/>
                  <a:ext cx="138653" cy="25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14:cNvPr>
                <p14:cNvContentPartPr/>
                <p14:nvPr/>
              </p14:nvContentPartPr>
              <p14:xfrm>
                <a:off x="18427791" y="12287991"/>
                <a:ext cx="129240" cy="201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8418791" y="12278991"/>
                  <a:ext cx="14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14:cNvPr>
                <p14:cNvContentPartPr/>
                <p14:nvPr/>
              </p14:nvContentPartPr>
              <p14:xfrm>
                <a:off x="18653511" y="12384111"/>
                <a:ext cx="25560" cy="189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8644511" y="12375094"/>
                  <a:ext cx="43200" cy="2066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8A267AF-83A5-4E52-ACE9-4DC72F1DDB48}"/>
              </a:ext>
            </a:extLst>
          </p:cNvPr>
          <p:cNvGrpSpPr/>
          <p:nvPr/>
        </p:nvGrpSpPr>
        <p:grpSpPr>
          <a:xfrm>
            <a:off x="18841431" y="12141471"/>
            <a:ext cx="514800" cy="484920"/>
            <a:chOff x="18841431" y="12141471"/>
            <a:chExt cx="51480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14:cNvPr>
                <p14:cNvContentPartPr/>
                <p14:nvPr/>
              </p14:nvContentPartPr>
              <p14:xfrm>
                <a:off x="18841431" y="12141471"/>
                <a:ext cx="264960" cy="380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8832443" y="12132471"/>
                  <a:ext cx="282576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14:cNvPr>
                <p14:cNvContentPartPr/>
                <p14:nvPr/>
              </p14:nvContentPartPr>
              <p14:xfrm>
                <a:off x="19156071" y="12308151"/>
                <a:ext cx="98640" cy="192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9147104" y="12299151"/>
                  <a:ext cx="116216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14:cNvPr>
                <p14:cNvContentPartPr/>
                <p14:nvPr/>
              </p14:nvContentPartPr>
              <p14:xfrm>
                <a:off x="19324911" y="12440991"/>
                <a:ext cx="31320" cy="185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9315911" y="12431991"/>
                  <a:ext cx="48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461AE6-2C51-401B-B9F2-A9ABD8B7C90D}"/>
              </a:ext>
            </a:extLst>
          </p:cNvPr>
          <p:cNvGrpSpPr/>
          <p:nvPr/>
        </p:nvGrpSpPr>
        <p:grpSpPr>
          <a:xfrm>
            <a:off x="17424111" y="12717471"/>
            <a:ext cx="699840" cy="457200"/>
            <a:chOff x="17424111" y="12717471"/>
            <a:chExt cx="69984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14:cNvPr>
                <p14:cNvContentPartPr/>
                <p14:nvPr/>
              </p14:nvContentPartPr>
              <p14:xfrm>
                <a:off x="17424111" y="12773271"/>
                <a:ext cx="223920" cy="292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7415111" y="12764271"/>
                  <a:ext cx="241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14:cNvPr>
                <p14:cNvContentPartPr/>
                <p14:nvPr/>
              </p14:nvContentPartPr>
              <p14:xfrm>
                <a:off x="17735151" y="12717471"/>
                <a:ext cx="138960" cy="307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7726151" y="12708471"/>
                  <a:ext cx="1566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14:cNvPr>
                <p14:cNvContentPartPr/>
                <p14:nvPr/>
              </p14:nvContentPartPr>
              <p14:xfrm>
                <a:off x="17898231" y="12782991"/>
                <a:ext cx="112680" cy="368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7889231" y="12774000"/>
                  <a:ext cx="130320" cy="385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14:cNvPr>
                <p14:cNvContentPartPr/>
                <p14:nvPr/>
              </p14:nvContentPartPr>
              <p14:xfrm>
                <a:off x="18113871" y="13031751"/>
                <a:ext cx="10080" cy="142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8104871" y="13022751"/>
                  <a:ext cx="277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5172A65-0EDA-4A3C-914F-482DD15ED088}"/>
              </a:ext>
            </a:extLst>
          </p:cNvPr>
          <p:cNvGrpSpPr/>
          <p:nvPr/>
        </p:nvGrpSpPr>
        <p:grpSpPr>
          <a:xfrm>
            <a:off x="18376311" y="12809631"/>
            <a:ext cx="761040" cy="505440"/>
            <a:chOff x="18376311" y="12809631"/>
            <a:chExt cx="7610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14:cNvPr>
                <p14:cNvContentPartPr/>
                <p14:nvPr/>
              </p14:nvContentPartPr>
              <p14:xfrm>
                <a:off x="18376311" y="12885591"/>
                <a:ext cx="217800" cy="316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8367311" y="12876591"/>
                  <a:ext cx="235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14:cNvPr>
                <p14:cNvContentPartPr/>
                <p14:nvPr/>
              </p14:nvContentPartPr>
              <p14:xfrm>
                <a:off x="18622551" y="12961911"/>
                <a:ext cx="298800" cy="218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8613551" y="12952896"/>
                  <a:ext cx="316440" cy="236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14:cNvPr>
                <p14:cNvContentPartPr/>
                <p14:nvPr/>
              </p14:nvContentPartPr>
              <p14:xfrm>
                <a:off x="18973911" y="12809631"/>
                <a:ext cx="163440" cy="505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8964911" y="12800631"/>
                  <a:ext cx="181080" cy="52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14:cNvPr>
              <p14:cNvContentPartPr/>
              <p14:nvPr/>
            </p14:nvContentPartPr>
            <p14:xfrm>
              <a:off x="16708791" y="7589631"/>
              <a:ext cx="1976400" cy="1002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16655151" y="7481991"/>
                <a:ext cx="208404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14:cNvPr>
              <p14:cNvContentPartPr/>
              <p14:nvPr/>
            </p14:nvContentPartPr>
            <p14:xfrm>
              <a:off x="17104071" y="8511591"/>
              <a:ext cx="914040" cy="263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17050431" y="8403951"/>
                <a:ext cx="10216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14:cNvPr>
              <p14:cNvContentPartPr/>
              <p14:nvPr/>
            </p14:nvContentPartPr>
            <p14:xfrm>
              <a:off x="18099111" y="8532111"/>
              <a:ext cx="196920" cy="189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18045471" y="8424471"/>
                <a:ext cx="30456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46A283E-814A-49AD-B67C-6F90E03EF40F}"/>
              </a:ext>
            </a:extLst>
          </p:cNvPr>
          <p:cNvGrpSpPr/>
          <p:nvPr/>
        </p:nvGrpSpPr>
        <p:grpSpPr>
          <a:xfrm>
            <a:off x="12836271" y="1419231"/>
            <a:ext cx="3184920" cy="1222920"/>
            <a:chOff x="12836271" y="1419231"/>
            <a:chExt cx="3184920" cy="12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E1B02D4-B0B2-4940-B63C-63807EA3AD3B}"/>
                    </a:ext>
                  </a:extLst>
                </p14:cNvPr>
                <p14:cNvContentPartPr/>
                <p14:nvPr/>
              </p14:nvContentPartPr>
              <p14:xfrm>
                <a:off x="12836271" y="2267031"/>
                <a:ext cx="255600" cy="3751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E1B02D4-B0B2-4940-B63C-63807EA3AD3B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2827631" y="2258391"/>
                  <a:ext cx="2732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A948A8E-F929-420A-92EF-C49C608ABF1F}"/>
                    </a:ext>
                  </a:extLst>
                </p14:cNvPr>
                <p14:cNvContentPartPr/>
                <p14:nvPr/>
              </p14:nvContentPartPr>
              <p14:xfrm>
                <a:off x="13047231" y="2167671"/>
                <a:ext cx="286560" cy="3553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A948A8E-F929-420A-92EF-C49C608ABF1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3038591" y="2158671"/>
                  <a:ext cx="3042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506225B-F565-4747-B2A3-0A4A4E3FF241}"/>
                    </a:ext>
                  </a:extLst>
                </p14:cNvPr>
                <p14:cNvContentPartPr/>
                <p14:nvPr/>
              </p14:nvContentPartPr>
              <p14:xfrm>
                <a:off x="13339551" y="2029791"/>
                <a:ext cx="208800" cy="3528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506225B-F565-4747-B2A3-0A4A4E3FF24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3330551" y="2021151"/>
                  <a:ext cx="226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28F14BE-87F5-461E-AA2D-40F8F830608A}"/>
                    </a:ext>
                  </a:extLst>
                </p14:cNvPr>
                <p14:cNvContentPartPr/>
                <p14:nvPr/>
              </p14:nvContentPartPr>
              <p14:xfrm>
                <a:off x="13564911" y="1926831"/>
                <a:ext cx="337680" cy="2505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28F14BE-87F5-461E-AA2D-40F8F830608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3555911" y="1917831"/>
                  <a:ext cx="355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E794572-6696-44C9-84B5-6130F615100E}"/>
                    </a:ext>
                  </a:extLst>
                </p14:cNvPr>
                <p14:cNvContentPartPr/>
                <p14:nvPr/>
              </p14:nvContentPartPr>
              <p14:xfrm>
                <a:off x="14098431" y="1553871"/>
                <a:ext cx="250560" cy="4237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E794572-6696-44C9-84B5-6130F615100E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4089431" y="1544871"/>
                  <a:ext cx="2682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85884FE-CC56-4DD6-8C58-F4FCA7F21596}"/>
                    </a:ext>
                  </a:extLst>
                </p14:cNvPr>
                <p14:cNvContentPartPr/>
                <p14:nvPr/>
              </p14:nvContentPartPr>
              <p14:xfrm>
                <a:off x="14342511" y="1612191"/>
                <a:ext cx="177840" cy="3279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85884FE-CC56-4DD6-8C58-F4FCA7F2159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4333871" y="1603551"/>
                  <a:ext cx="195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F7F5A0F-E8F1-495D-872A-A48FDC952222}"/>
                    </a:ext>
                  </a:extLst>
                </p14:cNvPr>
                <p14:cNvContentPartPr/>
                <p14:nvPr/>
              </p14:nvContentPartPr>
              <p14:xfrm>
                <a:off x="14517831" y="1658631"/>
                <a:ext cx="142200" cy="2865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F7F5A0F-E8F1-495D-872A-A48FDC95222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508831" y="1649631"/>
                  <a:ext cx="1598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AD5CA41-ED07-483C-BE58-07BE21EFB1E5}"/>
                    </a:ext>
                  </a:extLst>
                </p14:cNvPr>
                <p14:cNvContentPartPr/>
                <p14:nvPr/>
              </p14:nvContentPartPr>
              <p14:xfrm>
                <a:off x="14625471" y="1578711"/>
                <a:ext cx="284400" cy="228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AD5CA41-ED07-483C-BE58-07BE21EFB1E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16471" y="1570071"/>
                  <a:ext cx="302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98847A6-AF61-4EA8-86AB-DEC4366FFC7B}"/>
                    </a:ext>
                  </a:extLst>
                </p14:cNvPr>
                <p14:cNvContentPartPr/>
                <p14:nvPr/>
              </p14:nvContentPartPr>
              <p14:xfrm>
                <a:off x="14976111" y="1664391"/>
                <a:ext cx="44640" cy="197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98847A6-AF61-4EA8-86AB-DEC4366FFC7B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4967111" y="1655751"/>
                  <a:ext cx="62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CE3E005-4DC1-4C52-BFC5-E19AA64948B7}"/>
                    </a:ext>
                  </a:extLst>
                </p14:cNvPr>
                <p14:cNvContentPartPr/>
                <p14:nvPr/>
              </p14:nvContentPartPr>
              <p14:xfrm>
                <a:off x="15108231" y="1439751"/>
                <a:ext cx="271440" cy="3204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CE3E005-4DC1-4C52-BFC5-E19AA64948B7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5099591" y="1431111"/>
                  <a:ext cx="289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A766B45-9A1E-4BEA-8BEC-0A48F021E082}"/>
                    </a:ext>
                  </a:extLst>
                </p14:cNvPr>
                <p14:cNvContentPartPr/>
                <p14:nvPr/>
              </p14:nvContentPartPr>
              <p14:xfrm>
                <a:off x="15447711" y="1449471"/>
                <a:ext cx="168480" cy="3074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A766B45-9A1E-4BEA-8BEC-0A48F021E08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5439071" y="1440471"/>
                  <a:ext cx="186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05DD11C-3E6F-43AC-8BB1-3397B9EACA93}"/>
                    </a:ext>
                  </a:extLst>
                </p14:cNvPr>
                <p14:cNvContentPartPr/>
                <p14:nvPr/>
              </p14:nvContentPartPr>
              <p14:xfrm>
                <a:off x="15621231" y="1419231"/>
                <a:ext cx="179280" cy="2275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05DD11C-3E6F-43AC-8BB1-3397B9EACA9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5612591" y="1410591"/>
                  <a:ext cx="196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8F19561-2E0C-4C9D-82B9-F58CE1509878}"/>
                    </a:ext>
                  </a:extLst>
                </p14:cNvPr>
                <p14:cNvContentPartPr/>
                <p14:nvPr/>
              </p14:nvContentPartPr>
              <p14:xfrm>
                <a:off x="15972591" y="1489431"/>
                <a:ext cx="48600" cy="2095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8F19561-2E0C-4C9D-82B9-F58CE150987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5963591" y="1480431"/>
                  <a:ext cx="662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C6ADD4D-5CBE-47AE-B32A-76FDA0A4FA23}"/>
              </a:ext>
            </a:extLst>
          </p:cNvPr>
          <p:cNvGrpSpPr/>
          <p:nvPr/>
        </p:nvGrpSpPr>
        <p:grpSpPr>
          <a:xfrm>
            <a:off x="16199391" y="1077951"/>
            <a:ext cx="596880" cy="383760"/>
            <a:chOff x="16199391" y="1077951"/>
            <a:chExt cx="59688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A95A5CE-9A4C-4A78-B21B-B5853272ED13}"/>
                    </a:ext>
                  </a:extLst>
                </p14:cNvPr>
                <p14:cNvContentPartPr/>
                <p14:nvPr/>
              </p14:nvContentPartPr>
              <p14:xfrm>
                <a:off x="16199391" y="1077951"/>
                <a:ext cx="232560" cy="3070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A95A5CE-9A4C-4A78-B21B-B5853272ED1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6190751" y="1069311"/>
                  <a:ext cx="250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D0920FD-D430-4A0F-B3E3-43C12861ADD8}"/>
                    </a:ext>
                  </a:extLst>
                </p14:cNvPr>
                <p14:cNvContentPartPr/>
                <p14:nvPr/>
              </p14:nvContentPartPr>
              <p14:xfrm>
                <a:off x="16418991" y="1138791"/>
                <a:ext cx="105120" cy="3229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D0920FD-D430-4A0F-B3E3-43C12861ADD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6409991" y="1130151"/>
                  <a:ext cx="1227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9DBF7EE-885B-412F-9B50-B0AFD30D9E6D}"/>
                    </a:ext>
                  </a:extLst>
                </p14:cNvPr>
                <p14:cNvContentPartPr/>
                <p14:nvPr/>
              </p14:nvContentPartPr>
              <p14:xfrm>
                <a:off x="16581711" y="1094511"/>
                <a:ext cx="214560" cy="2332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9DBF7EE-885B-412F-9B50-B0AFD30D9E6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6572711" y="1085871"/>
                  <a:ext cx="23220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2BBADF04-5A73-4FCF-A400-2EC29E4006DA}"/>
                  </a:ext>
                </a:extLst>
              </p14:cNvPr>
              <p14:cNvContentPartPr/>
              <p14:nvPr/>
            </p14:nvContentPartPr>
            <p14:xfrm>
              <a:off x="17075991" y="1128351"/>
              <a:ext cx="22680" cy="20124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2BBADF04-5A73-4FCF-A400-2EC29E4006DA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17067351" y="1119711"/>
                <a:ext cx="40320" cy="21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9D63ABD3-8F8C-46D5-8EAF-DA6648767789}"/>
              </a:ext>
            </a:extLst>
          </p:cNvPr>
          <p:cNvGrpSpPr/>
          <p:nvPr/>
        </p:nvGrpSpPr>
        <p:grpSpPr>
          <a:xfrm>
            <a:off x="17158431" y="301431"/>
            <a:ext cx="2806200" cy="677160"/>
            <a:chOff x="17158431" y="301431"/>
            <a:chExt cx="2806200" cy="67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DC0A1A3-D450-4192-94B7-141DDAF4353D}"/>
                    </a:ext>
                  </a:extLst>
                </p14:cNvPr>
                <p14:cNvContentPartPr/>
                <p14:nvPr/>
              </p14:nvContentPartPr>
              <p14:xfrm>
                <a:off x="17158431" y="658911"/>
                <a:ext cx="254880" cy="3196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DC0A1A3-D450-4192-94B7-141DDAF4353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7149431" y="650271"/>
                  <a:ext cx="272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A110AD4-606A-47AC-AC4D-AF46E21FAEE6}"/>
                    </a:ext>
                  </a:extLst>
                </p14:cNvPr>
                <p14:cNvContentPartPr/>
                <p14:nvPr/>
              </p14:nvContentPartPr>
              <p14:xfrm>
                <a:off x="17498271" y="597711"/>
                <a:ext cx="114840" cy="3135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A110AD4-606A-47AC-AC4D-AF46E21FAEE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7489271" y="589071"/>
                  <a:ext cx="132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CD99FF1-FC9F-4F3E-8110-F56635E62067}"/>
                    </a:ext>
                  </a:extLst>
                </p14:cNvPr>
                <p14:cNvContentPartPr/>
                <p14:nvPr/>
              </p14:nvContentPartPr>
              <p14:xfrm>
                <a:off x="17620671" y="595911"/>
                <a:ext cx="184680" cy="2804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CD99FF1-FC9F-4F3E-8110-F56635E62067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7612031" y="586911"/>
                  <a:ext cx="202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13DD848-9D2F-4CE2-B512-67A10BB29DBC}"/>
                    </a:ext>
                  </a:extLst>
                </p14:cNvPr>
                <p14:cNvContentPartPr/>
                <p14:nvPr/>
              </p14:nvContentPartPr>
              <p14:xfrm>
                <a:off x="17914071" y="738831"/>
                <a:ext cx="27720" cy="1594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13DD848-9D2F-4CE2-B512-67A10BB29DBC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7905071" y="730191"/>
                  <a:ext cx="45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58F4B6C-42D0-4A8A-853C-59012EF92C70}"/>
                    </a:ext>
                  </a:extLst>
                </p14:cNvPr>
                <p14:cNvContentPartPr/>
                <p14:nvPr/>
              </p14:nvContentPartPr>
              <p14:xfrm>
                <a:off x="18072471" y="481071"/>
                <a:ext cx="144000" cy="3646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58F4B6C-42D0-4A8A-853C-59012EF92C7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8063831" y="472071"/>
                  <a:ext cx="1616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17C4AA8-ED95-429D-B0B3-9BADDAA8C2F5}"/>
                    </a:ext>
                  </a:extLst>
                </p14:cNvPr>
                <p14:cNvContentPartPr/>
                <p14:nvPr/>
              </p14:nvContentPartPr>
              <p14:xfrm>
                <a:off x="18247431" y="625431"/>
                <a:ext cx="143640" cy="1609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17C4AA8-ED95-429D-B0B3-9BADDAA8C2F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8238791" y="616431"/>
                  <a:ext cx="161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5C1A1C6-1646-4F7A-A3EB-B0B265A47EAD}"/>
                    </a:ext>
                  </a:extLst>
                </p14:cNvPr>
                <p14:cNvContentPartPr/>
                <p14:nvPr/>
              </p14:nvContentPartPr>
              <p14:xfrm>
                <a:off x="18446511" y="568191"/>
                <a:ext cx="300960" cy="1828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5C1A1C6-1646-4F7A-A3EB-B0B265A47EA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8437871" y="559191"/>
                  <a:ext cx="318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73B1EAA-15B8-4CCF-8DA4-2D8535956F8F}"/>
                    </a:ext>
                  </a:extLst>
                </p14:cNvPr>
                <p14:cNvContentPartPr/>
                <p14:nvPr/>
              </p14:nvContentPartPr>
              <p14:xfrm>
                <a:off x="18909471" y="608511"/>
                <a:ext cx="24480" cy="1731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73B1EAA-15B8-4CCF-8DA4-2D8535956F8F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8900831" y="599511"/>
                  <a:ext cx="42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0E49A9D-F888-41A1-9AFA-56A406B4826B}"/>
                    </a:ext>
                  </a:extLst>
                </p14:cNvPr>
                <p14:cNvContentPartPr/>
                <p14:nvPr/>
              </p14:nvContentPartPr>
              <p14:xfrm>
                <a:off x="19105671" y="334191"/>
                <a:ext cx="327960" cy="1926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0E49A9D-F888-41A1-9AFA-56A406B4826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9097031" y="325551"/>
                  <a:ext cx="345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C2C9310-E133-48B3-BE35-517EA158981F}"/>
                    </a:ext>
                  </a:extLst>
                </p14:cNvPr>
                <p14:cNvContentPartPr/>
                <p14:nvPr/>
              </p14:nvContentPartPr>
              <p14:xfrm>
                <a:off x="19472871" y="336351"/>
                <a:ext cx="281160" cy="3348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C2C9310-E133-48B3-BE35-517EA158981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9464231" y="327711"/>
                  <a:ext cx="2988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B7A85DA-4635-424D-BF72-7CC34E9EEC89}"/>
                    </a:ext>
                  </a:extLst>
                </p14:cNvPr>
                <p14:cNvContentPartPr/>
                <p14:nvPr/>
              </p14:nvContentPartPr>
              <p14:xfrm>
                <a:off x="19781391" y="301431"/>
                <a:ext cx="183240" cy="4957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B7A85DA-4635-424D-BF72-7CC34E9EEC89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9772391" y="292791"/>
                  <a:ext cx="20088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439A9D6-5EEB-438F-8BBD-F749502164F5}"/>
              </a:ext>
            </a:extLst>
          </p:cNvPr>
          <p:cNvGrpSpPr/>
          <p:nvPr/>
        </p:nvGrpSpPr>
        <p:grpSpPr>
          <a:xfrm>
            <a:off x="22180791" y="6633471"/>
            <a:ext cx="1199880" cy="509760"/>
            <a:chOff x="22180791" y="6633471"/>
            <a:chExt cx="119988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954C6E6-B911-49B9-947E-C4B164FC2978}"/>
                    </a:ext>
                  </a:extLst>
                </p14:cNvPr>
                <p14:cNvContentPartPr/>
                <p14:nvPr/>
              </p14:nvContentPartPr>
              <p14:xfrm>
                <a:off x="22180791" y="6776031"/>
                <a:ext cx="196200" cy="3672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954C6E6-B911-49B9-947E-C4B164FC297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2172151" y="6767391"/>
                  <a:ext cx="2138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4D896DF-B23C-4394-972E-5BE67633E4DF}"/>
                    </a:ext>
                  </a:extLst>
                </p14:cNvPr>
                <p14:cNvContentPartPr/>
                <p14:nvPr/>
              </p14:nvContentPartPr>
              <p14:xfrm>
                <a:off x="22416951" y="6836871"/>
                <a:ext cx="109800" cy="306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4D896DF-B23C-4394-972E-5BE67633E4D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2408311" y="6828231"/>
                  <a:ext cx="1274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8D20DBA-69BE-4484-B079-3376BFF4ACAD}"/>
                    </a:ext>
                  </a:extLst>
                </p14:cNvPr>
                <p14:cNvContentPartPr/>
                <p14:nvPr/>
              </p14:nvContentPartPr>
              <p14:xfrm>
                <a:off x="22410831" y="6834711"/>
                <a:ext cx="146880" cy="1065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8D20DBA-69BE-4484-B079-3376BFF4ACA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2401831" y="6825711"/>
                  <a:ext cx="164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17B11D3-D861-41D1-958E-F88019B93071}"/>
                    </a:ext>
                  </a:extLst>
                </p14:cNvPr>
                <p14:cNvContentPartPr/>
                <p14:nvPr/>
              </p14:nvContentPartPr>
              <p14:xfrm>
                <a:off x="22640151" y="6671991"/>
                <a:ext cx="187920" cy="3621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17B11D3-D861-41D1-958E-F88019B93071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2631151" y="6663351"/>
                  <a:ext cx="205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83AEF86-168B-4381-BA3B-28460A340870}"/>
                    </a:ext>
                  </a:extLst>
                </p14:cNvPr>
                <p14:cNvContentPartPr/>
                <p14:nvPr/>
              </p14:nvContentPartPr>
              <p14:xfrm>
                <a:off x="22921311" y="6633471"/>
                <a:ext cx="274320" cy="2916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83AEF86-168B-4381-BA3B-28460A340870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2912311" y="6624471"/>
                  <a:ext cx="291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C6B0495-7808-4143-9C95-F578AF036E15}"/>
                    </a:ext>
                  </a:extLst>
                </p14:cNvPr>
                <p14:cNvContentPartPr/>
                <p14:nvPr/>
              </p14:nvContentPartPr>
              <p14:xfrm>
                <a:off x="23180511" y="6654711"/>
                <a:ext cx="200160" cy="2289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C6B0495-7808-4143-9C95-F578AF036E15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3171871" y="6645711"/>
                  <a:ext cx="21780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DF7F1735-005E-4742-BC1D-ED552896E1B5}"/>
              </a:ext>
            </a:extLst>
          </p:cNvPr>
          <p:cNvGrpSpPr/>
          <p:nvPr/>
        </p:nvGrpSpPr>
        <p:grpSpPr>
          <a:xfrm>
            <a:off x="22065951" y="7325751"/>
            <a:ext cx="1496880" cy="528120"/>
            <a:chOff x="22065951" y="7325751"/>
            <a:chExt cx="149688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30DE07B-01DE-4BE6-B059-4BA6EC459302}"/>
                    </a:ext>
                  </a:extLst>
                </p14:cNvPr>
                <p14:cNvContentPartPr/>
                <p14:nvPr/>
              </p14:nvContentPartPr>
              <p14:xfrm>
                <a:off x="22065951" y="7325751"/>
                <a:ext cx="267840" cy="3466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30DE07B-01DE-4BE6-B059-4BA6EC459302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2056951" y="7316751"/>
                  <a:ext cx="285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B0E9841-9FDE-4C73-8DF0-659ECECDB258}"/>
                    </a:ext>
                  </a:extLst>
                </p14:cNvPr>
                <p14:cNvContentPartPr/>
                <p14:nvPr/>
              </p14:nvContentPartPr>
              <p14:xfrm>
                <a:off x="22362591" y="7330431"/>
                <a:ext cx="110880" cy="2055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B0E9841-9FDE-4C73-8DF0-659ECECDB25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2353951" y="7321431"/>
                  <a:ext cx="128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184B8A0-0E76-41AC-A019-C6F42ED076F5}"/>
                    </a:ext>
                  </a:extLst>
                </p14:cNvPr>
                <p14:cNvContentPartPr/>
                <p14:nvPr/>
              </p14:nvContentPartPr>
              <p14:xfrm>
                <a:off x="22357551" y="7354191"/>
                <a:ext cx="173160" cy="256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184B8A0-0E76-41AC-A019-C6F42ED076F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2348551" y="7345191"/>
                  <a:ext cx="190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D056C16-9420-47FF-A12C-A8304443B31C}"/>
                    </a:ext>
                  </a:extLst>
                </p14:cNvPr>
                <p14:cNvContentPartPr/>
                <p14:nvPr/>
              </p14:nvContentPartPr>
              <p14:xfrm>
                <a:off x="22523151" y="7398831"/>
                <a:ext cx="138600" cy="2941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D056C16-9420-47FF-A12C-A8304443B31C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2514511" y="7389831"/>
                  <a:ext cx="1562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76F3A97-5436-4227-8F09-711D0EA514C3}"/>
                    </a:ext>
                  </a:extLst>
                </p14:cNvPr>
                <p14:cNvContentPartPr/>
                <p14:nvPr/>
              </p14:nvContentPartPr>
              <p14:xfrm>
                <a:off x="22668231" y="7372191"/>
                <a:ext cx="232200" cy="2469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76F3A97-5436-4227-8F09-711D0EA514C3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2659591" y="7363551"/>
                  <a:ext cx="249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7C0657A-758C-47DC-8079-8B0A9DB9F329}"/>
                    </a:ext>
                  </a:extLst>
                </p14:cNvPr>
                <p14:cNvContentPartPr/>
                <p14:nvPr/>
              </p14:nvContentPartPr>
              <p14:xfrm>
                <a:off x="22926351" y="7541391"/>
                <a:ext cx="38520" cy="1710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7C0657A-758C-47DC-8079-8B0A9DB9F32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2917711" y="7532751"/>
                  <a:ext cx="56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3E23058-B1DA-41E5-8570-3C22419397FA}"/>
                    </a:ext>
                  </a:extLst>
                </p14:cNvPr>
                <p14:cNvContentPartPr/>
                <p14:nvPr/>
              </p14:nvContentPartPr>
              <p14:xfrm>
                <a:off x="23066391" y="7354911"/>
                <a:ext cx="158400" cy="3304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3E23058-B1DA-41E5-8570-3C22419397FA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3057391" y="7346271"/>
                  <a:ext cx="176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6A09418-3966-4F98-BE93-61FD868170FE}"/>
                    </a:ext>
                  </a:extLst>
                </p14:cNvPr>
                <p14:cNvContentPartPr/>
                <p14:nvPr/>
              </p14:nvContentPartPr>
              <p14:xfrm>
                <a:off x="23272671" y="7514751"/>
                <a:ext cx="131400" cy="3391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6A09418-3966-4F98-BE93-61FD868170F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3263671" y="7505751"/>
                  <a:ext cx="1490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679C057-C616-4DEA-9A5C-90634B4202CE}"/>
                    </a:ext>
                  </a:extLst>
                </p14:cNvPr>
                <p14:cNvContentPartPr/>
                <p14:nvPr/>
              </p14:nvContentPartPr>
              <p14:xfrm>
                <a:off x="23441511" y="7547511"/>
                <a:ext cx="121320" cy="196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679C057-C616-4DEA-9A5C-90634B4202CE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3432511" y="7538871"/>
                  <a:ext cx="13896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5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5D4944B1-1AC3-4F4A-931F-4DA8B1DE99C6}"/>
                  </a:ext>
                </a:extLst>
              </p14:cNvPr>
              <p14:cNvContentPartPr/>
              <p14:nvPr/>
            </p14:nvContentPartPr>
            <p14:xfrm>
              <a:off x="23802591" y="7698711"/>
              <a:ext cx="360" cy="15264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5D4944B1-1AC3-4F4A-931F-4DA8B1DE99C6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23793591" y="7689711"/>
                <a:ext cx="1800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6" name="Group 355">
            <a:extLst>
              <a:ext uri="{FF2B5EF4-FFF2-40B4-BE49-F238E27FC236}">
                <a16:creationId xmlns:a16="http://schemas.microsoft.com/office/drawing/2014/main" id="{5378DBB5-D487-4F21-8116-97B6036C0B40}"/>
              </a:ext>
            </a:extLst>
          </p:cNvPr>
          <p:cNvGrpSpPr/>
          <p:nvPr/>
        </p:nvGrpSpPr>
        <p:grpSpPr>
          <a:xfrm>
            <a:off x="22057671" y="8040351"/>
            <a:ext cx="691560" cy="399240"/>
            <a:chOff x="22057671" y="8040351"/>
            <a:chExt cx="69156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1B26FE5-6D4F-4F54-A44D-BD945F0352EC}"/>
                    </a:ext>
                  </a:extLst>
                </p14:cNvPr>
                <p14:cNvContentPartPr/>
                <p14:nvPr/>
              </p14:nvContentPartPr>
              <p14:xfrm>
                <a:off x="22057671" y="8040351"/>
                <a:ext cx="395640" cy="3992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1B26FE5-6D4F-4F54-A44D-BD945F0352E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2049031" y="8031351"/>
                  <a:ext cx="4132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005F63A-9C94-4EF7-98F0-E1260EE947EB}"/>
                    </a:ext>
                  </a:extLst>
                </p14:cNvPr>
                <p14:cNvContentPartPr/>
                <p14:nvPr/>
              </p14:nvContentPartPr>
              <p14:xfrm>
                <a:off x="22579671" y="8124591"/>
                <a:ext cx="169560" cy="2059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005F63A-9C94-4EF7-98F0-E1260EE947E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22571031" y="8115951"/>
                  <a:ext cx="18720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351D92B8-BB15-437E-8A72-0BDA2CE117D4}"/>
                  </a:ext>
                </a:extLst>
              </p14:cNvPr>
              <p14:cNvContentPartPr/>
              <p14:nvPr/>
            </p14:nvContentPartPr>
            <p14:xfrm>
              <a:off x="22950831" y="8289471"/>
              <a:ext cx="15120" cy="17280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351D92B8-BB15-437E-8A72-0BDA2CE117D4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22942191" y="8280471"/>
                <a:ext cx="3276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89B7525-EFD2-4424-BC3D-33420393B646}"/>
              </a:ext>
            </a:extLst>
          </p:cNvPr>
          <p:cNvGrpSpPr/>
          <p:nvPr/>
        </p:nvGrpSpPr>
        <p:grpSpPr>
          <a:xfrm>
            <a:off x="23197431" y="8077431"/>
            <a:ext cx="642600" cy="451800"/>
            <a:chOff x="23197431" y="8077431"/>
            <a:chExt cx="64260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D11412A-3459-4ED0-92D5-54357984199E}"/>
                    </a:ext>
                  </a:extLst>
                </p14:cNvPr>
                <p14:cNvContentPartPr/>
                <p14:nvPr/>
              </p14:nvContentPartPr>
              <p14:xfrm>
                <a:off x="23197431" y="8077431"/>
                <a:ext cx="162360" cy="3463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D11412A-3459-4ED0-92D5-54357984199E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23188431" y="8068791"/>
                  <a:ext cx="180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4392467-8BC8-4329-B4C7-E0119DF4229A}"/>
                    </a:ext>
                  </a:extLst>
                </p14:cNvPr>
                <p14:cNvContentPartPr/>
                <p14:nvPr/>
              </p14:nvContentPartPr>
              <p14:xfrm>
                <a:off x="23426031" y="8110551"/>
                <a:ext cx="100080" cy="2710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4392467-8BC8-4329-B4C7-E0119DF4229A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23417031" y="8101911"/>
                  <a:ext cx="117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A9691F4-7927-4160-97FA-73486C1B84CC}"/>
                    </a:ext>
                  </a:extLst>
                </p14:cNvPr>
                <p14:cNvContentPartPr/>
                <p14:nvPr/>
              </p14:nvContentPartPr>
              <p14:xfrm>
                <a:off x="23583351" y="8151591"/>
                <a:ext cx="127800" cy="3290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A9691F4-7927-4160-97FA-73486C1B84C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3574711" y="8142951"/>
                  <a:ext cx="145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2C96C74-2859-4FE0-974B-369196A80DCA}"/>
                    </a:ext>
                  </a:extLst>
                </p14:cNvPr>
                <p14:cNvContentPartPr/>
                <p14:nvPr/>
              </p14:nvContentPartPr>
              <p14:xfrm>
                <a:off x="23809071" y="8377671"/>
                <a:ext cx="30960" cy="1515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2C96C74-2859-4FE0-974B-369196A80DCA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3800071" y="8368671"/>
                  <a:ext cx="486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B32CBD0-7818-423F-A95C-72230FC5D67D}"/>
              </a:ext>
            </a:extLst>
          </p:cNvPr>
          <p:cNvGrpSpPr/>
          <p:nvPr/>
        </p:nvGrpSpPr>
        <p:grpSpPr>
          <a:xfrm>
            <a:off x="22178631" y="8758191"/>
            <a:ext cx="1708920" cy="506880"/>
            <a:chOff x="22178631" y="8758191"/>
            <a:chExt cx="170892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3CF50F4-58EC-49C7-9BBD-8C17986CE596}"/>
                    </a:ext>
                  </a:extLst>
                </p14:cNvPr>
                <p14:cNvContentPartPr/>
                <p14:nvPr/>
              </p14:nvContentPartPr>
              <p14:xfrm>
                <a:off x="22178631" y="8803911"/>
                <a:ext cx="163440" cy="2858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3CF50F4-58EC-49C7-9BBD-8C17986CE596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2169631" y="8795271"/>
                  <a:ext cx="181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F794F76-D4AE-4E7D-8C6B-0D5A34825252}"/>
                    </a:ext>
                  </a:extLst>
                </p14:cNvPr>
                <p14:cNvContentPartPr/>
                <p14:nvPr/>
              </p14:nvContentPartPr>
              <p14:xfrm>
                <a:off x="22351071" y="8922351"/>
                <a:ext cx="226080" cy="164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F794F76-D4AE-4E7D-8C6B-0D5A34825252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2342071" y="8913711"/>
                  <a:ext cx="243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0A9D6B0-CC74-4C0A-A972-27EBE21FEDF7}"/>
                    </a:ext>
                  </a:extLst>
                </p14:cNvPr>
                <p14:cNvContentPartPr/>
                <p14:nvPr/>
              </p14:nvContentPartPr>
              <p14:xfrm>
                <a:off x="22613511" y="8932071"/>
                <a:ext cx="304920" cy="1947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0A9D6B0-CC74-4C0A-A972-27EBE21FEDF7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22604871" y="8923431"/>
                  <a:ext cx="322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E46256C-1806-4763-843E-2153AC1180CE}"/>
                    </a:ext>
                  </a:extLst>
                </p14:cNvPr>
                <p14:cNvContentPartPr/>
                <p14:nvPr/>
              </p14:nvContentPartPr>
              <p14:xfrm>
                <a:off x="23048391" y="9096591"/>
                <a:ext cx="51840" cy="1684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E46256C-1806-4763-843E-2153AC1180C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23039751" y="9087591"/>
                  <a:ext cx="69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14FD891-DE7A-421F-B409-76065FF9BDB0}"/>
                    </a:ext>
                  </a:extLst>
                </p14:cNvPr>
                <p14:cNvContentPartPr/>
                <p14:nvPr/>
              </p14:nvContentPartPr>
              <p14:xfrm>
                <a:off x="23146671" y="8903271"/>
                <a:ext cx="256680" cy="1890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14FD891-DE7A-421F-B409-76065FF9BDB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23138031" y="8894271"/>
                  <a:ext cx="274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B84B7F3-412E-46C5-B34E-F70C5A9DE0E4}"/>
                    </a:ext>
                  </a:extLst>
                </p14:cNvPr>
                <p14:cNvContentPartPr/>
                <p14:nvPr/>
              </p14:nvContentPartPr>
              <p14:xfrm>
                <a:off x="23400831" y="8926671"/>
                <a:ext cx="137880" cy="1486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B84B7F3-412E-46C5-B34E-F70C5A9DE0E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3392191" y="8918031"/>
                  <a:ext cx="155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FAAC5F8-7BF4-4FD5-81A7-6E9C7FC41193}"/>
                    </a:ext>
                  </a:extLst>
                </p14:cNvPr>
                <p14:cNvContentPartPr/>
                <p14:nvPr/>
              </p14:nvContentPartPr>
              <p14:xfrm>
                <a:off x="23517471" y="8865831"/>
                <a:ext cx="129240" cy="3942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FAAC5F8-7BF4-4FD5-81A7-6E9C7FC41193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3508471" y="8856831"/>
                  <a:ext cx="146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A454457-7EEE-4D15-99FB-E4CEA968D127}"/>
                    </a:ext>
                  </a:extLst>
                </p14:cNvPr>
                <p14:cNvContentPartPr/>
                <p14:nvPr/>
              </p14:nvContentPartPr>
              <p14:xfrm>
                <a:off x="23765511" y="8758191"/>
                <a:ext cx="122040" cy="4982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A454457-7EEE-4D15-99FB-E4CEA968D127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3756511" y="8749191"/>
                  <a:ext cx="139680" cy="51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7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36C688C4-8DD6-44E0-8FCE-9AA98C849A23}"/>
                  </a:ext>
                </a:extLst>
              </p14:cNvPr>
              <p14:cNvContentPartPr/>
              <p14:nvPr/>
            </p14:nvContentPartPr>
            <p14:xfrm>
              <a:off x="16708791" y="4007631"/>
              <a:ext cx="345240" cy="42012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36C688C4-8DD6-44E0-8FCE-9AA98C849A23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16699791" y="3998991"/>
                <a:ext cx="36288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9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6D7F63AF-439E-4C0C-8B69-AEB2DED7BC26}"/>
                  </a:ext>
                </a:extLst>
              </p14:cNvPr>
              <p14:cNvContentPartPr/>
              <p14:nvPr/>
            </p14:nvContentPartPr>
            <p14:xfrm>
              <a:off x="17047191" y="4118151"/>
              <a:ext cx="93960" cy="16092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6D7F63AF-439E-4C0C-8B69-AEB2DED7BC26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17038191" y="4109151"/>
                <a:ext cx="1116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1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7356E2EE-0486-469F-9BD9-1EEBD5F8B217}"/>
                  </a:ext>
                </a:extLst>
              </p14:cNvPr>
              <p14:cNvContentPartPr/>
              <p14:nvPr/>
            </p14:nvContentPartPr>
            <p14:xfrm>
              <a:off x="17137191" y="4010871"/>
              <a:ext cx="153720" cy="18540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7356E2EE-0486-469F-9BD9-1EEBD5F8B217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17128191" y="4002231"/>
                <a:ext cx="1713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3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D901680D-5CEA-4495-AD70-FA56099B80A9}"/>
                  </a:ext>
                </a:extLst>
              </p14:cNvPr>
              <p14:cNvContentPartPr/>
              <p14:nvPr/>
            </p14:nvContentPartPr>
            <p14:xfrm>
              <a:off x="17312511" y="3834471"/>
              <a:ext cx="263520" cy="34380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D901680D-5CEA-4495-AD70-FA56099B80A9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17303871" y="3825831"/>
                <a:ext cx="2811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5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34097A16-8A39-49F6-8F96-92041F12DE59}"/>
                  </a:ext>
                </a:extLst>
              </p14:cNvPr>
              <p14:cNvContentPartPr/>
              <p14:nvPr/>
            </p14:nvContentPartPr>
            <p14:xfrm>
              <a:off x="17572431" y="3903951"/>
              <a:ext cx="194040" cy="20376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34097A16-8A39-49F6-8F96-92041F12DE59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17563431" y="3894951"/>
                <a:ext cx="2116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7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3A72E8A9-9332-4D0A-BC2B-9A758B7D12AC}"/>
                  </a:ext>
                </a:extLst>
              </p14:cNvPr>
              <p14:cNvContentPartPr/>
              <p14:nvPr/>
            </p14:nvContentPartPr>
            <p14:xfrm>
              <a:off x="17809311" y="3724671"/>
              <a:ext cx="290520" cy="39276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3A72E8A9-9332-4D0A-BC2B-9A758B7D12AC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17800311" y="3715671"/>
                <a:ext cx="3081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9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418BF21D-FF5F-4BD6-B958-570994464D5F}"/>
                  </a:ext>
                </a:extLst>
              </p14:cNvPr>
              <p14:cNvContentPartPr/>
              <p14:nvPr/>
            </p14:nvContentPartPr>
            <p14:xfrm>
              <a:off x="18069591" y="3689391"/>
              <a:ext cx="197280" cy="31464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418BF21D-FF5F-4BD6-B958-570994464D5F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18060591" y="3680751"/>
                <a:ext cx="2149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1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18E70C55-C025-4127-8DFE-DEB0EC4782EE}"/>
                  </a:ext>
                </a:extLst>
              </p14:cNvPr>
              <p14:cNvContentPartPr/>
              <p14:nvPr/>
            </p14:nvContentPartPr>
            <p14:xfrm>
              <a:off x="18268311" y="3794871"/>
              <a:ext cx="153720" cy="24300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18E70C55-C025-4127-8DFE-DEB0EC4782EE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18259671" y="3785871"/>
                <a:ext cx="1713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3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3BE65FC0-FF08-44DE-81FE-9F624EC62926}"/>
                  </a:ext>
                </a:extLst>
              </p14:cNvPr>
              <p14:cNvContentPartPr/>
              <p14:nvPr/>
            </p14:nvContentPartPr>
            <p14:xfrm>
              <a:off x="18416631" y="3722151"/>
              <a:ext cx="342000" cy="23652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3BE65FC0-FF08-44DE-81FE-9F624EC62926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18407631" y="3713151"/>
                <a:ext cx="3596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5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DE4A7A36-1C73-40F0-9F44-D08CFE0F0069}"/>
                  </a:ext>
                </a:extLst>
              </p14:cNvPr>
              <p14:cNvContentPartPr/>
              <p14:nvPr/>
            </p14:nvContentPartPr>
            <p14:xfrm>
              <a:off x="18838551" y="3788751"/>
              <a:ext cx="58320" cy="192600"/>
            </p14:xfrm>
          </p:contentPart>
        </mc:Choice>
        <mc:Fallback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DE4A7A36-1C73-40F0-9F44-D08CFE0F0069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18829911" y="3779751"/>
                <a:ext cx="759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7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0DAD69F9-36ED-434D-A9F7-2312F11987B2}"/>
                  </a:ext>
                </a:extLst>
              </p14:cNvPr>
              <p14:cNvContentPartPr/>
              <p14:nvPr/>
            </p14:nvContentPartPr>
            <p14:xfrm>
              <a:off x="18937191" y="3552951"/>
              <a:ext cx="200160" cy="32940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0DAD69F9-36ED-434D-A9F7-2312F11987B2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18928551" y="3544311"/>
                <a:ext cx="2178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9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7BD861F2-1133-4543-B71B-375D9A1E7A2C}"/>
                  </a:ext>
                </a:extLst>
              </p14:cNvPr>
              <p14:cNvContentPartPr/>
              <p14:nvPr/>
            </p14:nvContentPartPr>
            <p14:xfrm>
              <a:off x="19185951" y="3601191"/>
              <a:ext cx="204120" cy="39492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7BD861F2-1133-4543-B71B-375D9A1E7A2C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19177311" y="3592551"/>
                <a:ext cx="22176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1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22F95BE0-FDDA-4643-A5FF-C4AFEFC5A0F3}"/>
                  </a:ext>
                </a:extLst>
              </p14:cNvPr>
              <p14:cNvContentPartPr/>
              <p14:nvPr/>
            </p14:nvContentPartPr>
            <p14:xfrm>
              <a:off x="19402671" y="3655191"/>
              <a:ext cx="116280" cy="22068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22F95BE0-FDDA-4643-A5FF-C4AFEFC5A0F3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19393671" y="3646551"/>
                <a:ext cx="1339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3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4F38F608-A24E-48F2-A411-DCC86D51C474}"/>
                  </a:ext>
                </a:extLst>
              </p14:cNvPr>
              <p14:cNvContentPartPr/>
              <p14:nvPr/>
            </p14:nvContentPartPr>
            <p14:xfrm>
              <a:off x="19706151" y="3775431"/>
              <a:ext cx="38520" cy="179280"/>
            </p14:xfrm>
          </p:contentPart>
        </mc:Choice>
        <mc:Fallback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4F38F608-A24E-48F2-A411-DCC86D51C474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19697151" y="3766431"/>
                <a:ext cx="561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5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C2872085-24A4-4F19-9771-AB83FEF85F1B}"/>
                  </a:ext>
                </a:extLst>
              </p14:cNvPr>
              <p14:cNvContentPartPr/>
              <p14:nvPr/>
            </p14:nvContentPartPr>
            <p14:xfrm>
              <a:off x="19892271" y="3321831"/>
              <a:ext cx="324720" cy="45036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C2872085-24A4-4F19-9771-AB83FEF85F1B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19883271" y="3312831"/>
                <a:ext cx="3423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7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747DDC92-B6E1-43DC-942D-147DBE901B83}"/>
                  </a:ext>
                </a:extLst>
              </p14:cNvPr>
              <p14:cNvContentPartPr/>
              <p14:nvPr/>
            </p14:nvContentPartPr>
            <p14:xfrm>
              <a:off x="20196831" y="3352431"/>
              <a:ext cx="185760" cy="26748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747DDC92-B6E1-43DC-942D-147DBE901B83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20187831" y="3343791"/>
                <a:ext cx="20340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5" name="Group 424">
            <a:extLst>
              <a:ext uri="{FF2B5EF4-FFF2-40B4-BE49-F238E27FC236}">
                <a16:creationId xmlns:a16="http://schemas.microsoft.com/office/drawing/2014/main" id="{56DBE3F7-10A3-4AF4-8383-F7492677AEF9}"/>
              </a:ext>
            </a:extLst>
          </p:cNvPr>
          <p:cNvGrpSpPr/>
          <p:nvPr/>
        </p:nvGrpSpPr>
        <p:grpSpPr>
          <a:xfrm>
            <a:off x="20582031" y="2470431"/>
            <a:ext cx="3443040" cy="2600280"/>
            <a:chOff x="20582031" y="2470431"/>
            <a:chExt cx="3443040" cy="260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F8AC9D8-097F-40AE-B28D-3DC3CF12CF29}"/>
                    </a:ext>
                  </a:extLst>
                </p14:cNvPr>
                <p14:cNvContentPartPr/>
                <p14:nvPr/>
              </p14:nvContentPartPr>
              <p14:xfrm>
                <a:off x="20582031" y="3463671"/>
                <a:ext cx="19080" cy="1774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F8AC9D8-097F-40AE-B28D-3DC3CF12CF29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0573031" y="3454671"/>
                  <a:ext cx="36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5F162C9-B383-40EC-B201-E5873EB34B94}"/>
                    </a:ext>
                  </a:extLst>
                </p14:cNvPr>
                <p14:cNvContentPartPr/>
                <p14:nvPr/>
              </p14:nvContentPartPr>
              <p14:xfrm>
                <a:off x="20698671" y="3100071"/>
                <a:ext cx="217080" cy="3250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5F162C9-B383-40EC-B201-E5873EB34B94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0689671" y="3091071"/>
                  <a:ext cx="234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F6C9454-C640-4382-8261-521A8439E1E9}"/>
                    </a:ext>
                  </a:extLst>
                </p14:cNvPr>
                <p14:cNvContentPartPr/>
                <p14:nvPr/>
              </p14:nvContentPartPr>
              <p14:xfrm>
                <a:off x="20989551" y="3054711"/>
                <a:ext cx="135720" cy="322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F6C9454-C640-4382-8261-521A8439E1E9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0980551" y="3046071"/>
                  <a:ext cx="153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47CC65C-FF02-45AB-8B45-43A1D716A930}"/>
                    </a:ext>
                  </a:extLst>
                </p14:cNvPr>
                <p14:cNvContentPartPr/>
                <p14:nvPr/>
              </p14:nvContentPartPr>
              <p14:xfrm>
                <a:off x="21137871" y="3100071"/>
                <a:ext cx="235440" cy="3229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47CC65C-FF02-45AB-8B45-43A1D716A93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21128871" y="3091071"/>
                  <a:ext cx="253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7F64027-A917-4355-9E10-91CD7F1D5998}"/>
                    </a:ext>
                  </a:extLst>
                </p14:cNvPr>
                <p14:cNvContentPartPr/>
                <p14:nvPr/>
              </p14:nvContentPartPr>
              <p14:xfrm>
                <a:off x="21451791" y="3276471"/>
                <a:ext cx="24480" cy="2239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7F64027-A917-4355-9E10-91CD7F1D5998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21443151" y="3267471"/>
                  <a:ext cx="42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988C1F93-424B-4D59-86A7-F07209C2BB4A}"/>
                    </a:ext>
                  </a:extLst>
                </p14:cNvPr>
                <p14:cNvContentPartPr/>
                <p14:nvPr/>
              </p14:nvContentPartPr>
              <p14:xfrm>
                <a:off x="21537111" y="2825751"/>
                <a:ext cx="171360" cy="3646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988C1F93-424B-4D59-86A7-F07209C2BB4A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21528111" y="2816751"/>
                  <a:ext cx="189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369A837-A235-45BC-8F99-CBABC1B4FA0F}"/>
                    </a:ext>
                  </a:extLst>
                </p14:cNvPr>
                <p14:cNvContentPartPr/>
                <p14:nvPr/>
              </p14:nvContentPartPr>
              <p14:xfrm>
                <a:off x="21678951" y="2938071"/>
                <a:ext cx="205200" cy="1684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369A837-A235-45BC-8F99-CBABC1B4FA0F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21669951" y="2929071"/>
                  <a:ext cx="222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7BB6EB3-0E6C-4E06-A61A-0562665A598B}"/>
                    </a:ext>
                  </a:extLst>
                </p14:cNvPr>
                <p14:cNvContentPartPr/>
                <p14:nvPr/>
              </p14:nvContentPartPr>
              <p14:xfrm>
                <a:off x="21911151" y="2890911"/>
                <a:ext cx="267840" cy="1807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7BB6EB3-0E6C-4E06-A61A-0562665A598B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21902151" y="2881911"/>
                  <a:ext cx="285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08FAA82-A576-4D91-90A5-57DE8027D56F}"/>
                    </a:ext>
                  </a:extLst>
                </p14:cNvPr>
                <p14:cNvContentPartPr/>
                <p14:nvPr/>
              </p14:nvContentPartPr>
              <p14:xfrm>
                <a:off x="22414791" y="2964711"/>
                <a:ext cx="30240" cy="1926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08FAA82-A576-4D91-90A5-57DE8027D56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22405791" y="2955711"/>
                  <a:ext cx="47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373F32F-2406-49FD-864C-6F1666BCB0CD}"/>
                    </a:ext>
                  </a:extLst>
                </p14:cNvPr>
                <p14:cNvContentPartPr/>
                <p14:nvPr/>
              </p14:nvContentPartPr>
              <p14:xfrm>
                <a:off x="22443951" y="2709831"/>
                <a:ext cx="261720" cy="2296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373F32F-2406-49FD-864C-6F1666BCB0CD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22435311" y="2700831"/>
                  <a:ext cx="279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9CC4AE8-C98C-467F-AFA4-3774EFED3E0A}"/>
                    </a:ext>
                  </a:extLst>
                </p14:cNvPr>
                <p14:cNvContentPartPr/>
                <p14:nvPr/>
              </p14:nvContentPartPr>
              <p14:xfrm>
                <a:off x="22668951" y="2697951"/>
                <a:ext cx="177120" cy="1407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9CC4AE8-C98C-467F-AFA4-3774EFED3E0A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22660311" y="2688951"/>
                  <a:ext cx="194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3394D62-94C0-4186-97BF-FBBFC0C6511F}"/>
                    </a:ext>
                  </a:extLst>
                </p14:cNvPr>
                <p14:cNvContentPartPr/>
                <p14:nvPr/>
              </p14:nvContentPartPr>
              <p14:xfrm>
                <a:off x="22837431" y="2603991"/>
                <a:ext cx="148680" cy="4305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3394D62-94C0-4186-97BF-FBBFC0C6511F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2828431" y="2595351"/>
                  <a:ext cx="1663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561E69F7-0A85-4407-869B-EE545A52B644}"/>
                    </a:ext>
                  </a:extLst>
                </p14:cNvPr>
                <p14:cNvContentPartPr/>
                <p14:nvPr/>
              </p14:nvContentPartPr>
              <p14:xfrm>
                <a:off x="23014551" y="2470431"/>
                <a:ext cx="190800" cy="5418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561E69F7-0A85-4407-869B-EE545A52B644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23005911" y="2461431"/>
                  <a:ext cx="20844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14AD5499-9808-4144-BF1F-197BEBE8C7BB}"/>
                    </a:ext>
                  </a:extLst>
                </p14:cNvPr>
                <p14:cNvContentPartPr/>
                <p14:nvPr/>
              </p14:nvContentPartPr>
              <p14:xfrm>
                <a:off x="20868591" y="4034631"/>
                <a:ext cx="270000" cy="2595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14AD5499-9808-4144-BF1F-197BEBE8C7BB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20859951" y="4025991"/>
                  <a:ext cx="287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ECB8110-9C39-4BD5-ABA0-0BA1BFA1C62B}"/>
                    </a:ext>
                  </a:extLst>
                </p14:cNvPr>
                <p14:cNvContentPartPr/>
                <p14:nvPr/>
              </p14:nvContentPartPr>
              <p14:xfrm>
                <a:off x="21137871" y="3987471"/>
                <a:ext cx="219600" cy="30168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ECB8110-9C39-4BD5-ABA0-0BA1BFA1C62B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21128871" y="3978471"/>
                  <a:ext cx="237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C5EE528-68DF-41F0-8299-79E91A8F9186}"/>
                    </a:ext>
                  </a:extLst>
                </p14:cNvPr>
                <p14:cNvContentPartPr/>
                <p14:nvPr/>
              </p14:nvContentPartPr>
              <p14:xfrm>
                <a:off x="21386631" y="3904671"/>
                <a:ext cx="167400" cy="34092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C5EE528-68DF-41F0-8299-79E91A8F9186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21377631" y="3895671"/>
                  <a:ext cx="185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FEF0669-A89B-4BFC-8334-80315B264BF9}"/>
                    </a:ext>
                  </a:extLst>
                </p14:cNvPr>
                <p14:cNvContentPartPr/>
                <p14:nvPr/>
              </p14:nvContentPartPr>
              <p14:xfrm>
                <a:off x="21391671" y="3833391"/>
                <a:ext cx="339120" cy="3034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FEF0669-A89B-4BFC-8334-80315B264BF9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21383031" y="3824391"/>
                  <a:ext cx="356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0B9C9469-2585-4C90-ABF4-38F19F09DD4E}"/>
                    </a:ext>
                  </a:extLst>
                </p14:cNvPr>
                <p14:cNvContentPartPr/>
                <p14:nvPr/>
              </p14:nvContentPartPr>
              <p14:xfrm>
                <a:off x="21783351" y="3894591"/>
                <a:ext cx="170640" cy="2221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0B9C9469-2585-4C90-ABF4-38F19F09DD4E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21774351" y="3885591"/>
                  <a:ext cx="188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2AFE19E-992B-4B67-BF73-7CDFDEA64E98}"/>
                    </a:ext>
                  </a:extLst>
                </p14:cNvPr>
                <p14:cNvContentPartPr/>
                <p14:nvPr/>
              </p14:nvContentPartPr>
              <p14:xfrm>
                <a:off x="22122471" y="3614511"/>
                <a:ext cx="223920" cy="3574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2AFE19E-992B-4B67-BF73-7CDFDEA64E98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22113471" y="3605871"/>
                  <a:ext cx="2415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E66E4D2-9643-4E5B-BC4B-831902DC5D19}"/>
                    </a:ext>
                  </a:extLst>
                </p14:cNvPr>
                <p14:cNvContentPartPr/>
                <p14:nvPr/>
              </p14:nvContentPartPr>
              <p14:xfrm>
                <a:off x="22366551" y="3661671"/>
                <a:ext cx="184680" cy="2941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E66E4D2-9643-4E5B-BC4B-831902DC5D19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22357911" y="3653031"/>
                  <a:ext cx="202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F9FD5F68-D866-4D93-B205-F5241701B7EE}"/>
                    </a:ext>
                  </a:extLst>
                </p14:cNvPr>
                <p14:cNvContentPartPr/>
                <p14:nvPr/>
              </p14:nvContentPartPr>
              <p14:xfrm>
                <a:off x="22560231" y="3701991"/>
                <a:ext cx="121320" cy="31284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F9FD5F68-D866-4D93-B205-F5241701B7EE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22551591" y="3693351"/>
                  <a:ext cx="1389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64FBBA6-3287-4DD6-8B30-BE31CE155040}"/>
                    </a:ext>
                  </a:extLst>
                </p14:cNvPr>
                <p14:cNvContentPartPr/>
                <p14:nvPr/>
              </p14:nvContentPartPr>
              <p14:xfrm>
                <a:off x="22742391" y="3651951"/>
                <a:ext cx="259920" cy="1890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64FBBA6-3287-4DD6-8B30-BE31CE155040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22733751" y="3643311"/>
                  <a:ext cx="277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9C256BB-1CC7-427F-A347-4A6E77B373A4}"/>
                    </a:ext>
                  </a:extLst>
                </p14:cNvPr>
                <p14:cNvContentPartPr/>
                <p14:nvPr/>
              </p14:nvContentPartPr>
              <p14:xfrm>
                <a:off x="23108151" y="3757071"/>
                <a:ext cx="20160" cy="1479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9C256BB-1CC7-427F-A347-4A6E77B373A4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23099151" y="3748431"/>
                  <a:ext cx="37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B0DC0ED-35DE-495E-8F96-D8679D18486E}"/>
                    </a:ext>
                  </a:extLst>
                </p14:cNvPr>
                <p14:cNvContentPartPr/>
                <p14:nvPr/>
              </p14:nvContentPartPr>
              <p14:xfrm>
                <a:off x="23186271" y="3463671"/>
                <a:ext cx="229680" cy="2613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B0DC0ED-35DE-495E-8F96-D8679D18486E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23177271" y="3454671"/>
                  <a:ext cx="2473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559F3DF-4A9C-4EDA-85A8-2365FB898317}"/>
                    </a:ext>
                  </a:extLst>
                </p14:cNvPr>
                <p14:cNvContentPartPr/>
                <p14:nvPr/>
              </p14:nvContentPartPr>
              <p14:xfrm>
                <a:off x="23410191" y="3463311"/>
                <a:ext cx="260640" cy="2754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559F3DF-4A9C-4EDA-85A8-2365FB898317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23401191" y="3454671"/>
                  <a:ext cx="278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C0C4093-7BE9-446A-809E-913925FB8067}"/>
                    </a:ext>
                  </a:extLst>
                </p14:cNvPr>
                <p14:cNvContentPartPr/>
                <p14:nvPr/>
              </p14:nvContentPartPr>
              <p14:xfrm>
                <a:off x="23792151" y="3599031"/>
                <a:ext cx="6840" cy="1450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C0C4093-7BE9-446A-809E-913925FB8067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23783511" y="3590031"/>
                  <a:ext cx="24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E0D4D4B8-FAF6-42FD-A549-19D7293A6D6C}"/>
                    </a:ext>
                  </a:extLst>
                </p14:cNvPr>
                <p14:cNvContentPartPr/>
                <p14:nvPr/>
              </p14:nvContentPartPr>
              <p14:xfrm>
                <a:off x="21941391" y="4209951"/>
                <a:ext cx="362520" cy="3016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E0D4D4B8-FAF6-42FD-A549-19D7293A6D6C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21932391" y="4200951"/>
                  <a:ext cx="3801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E6B2589-DAC1-4651-900E-EE7B12EDCB9C}"/>
                    </a:ext>
                  </a:extLst>
                </p14:cNvPr>
                <p14:cNvContentPartPr/>
                <p14:nvPr/>
              </p14:nvContentPartPr>
              <p14:xfrm>
                <a:off x="22351071" y="4245231"/>
                <a:ext cx="135720" cy="1659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E6B2589-DAC1-4651-900E-EE7B12EDCB9C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22342071" y="4236591"/>
                  <a:ext cx="153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956BDF4-CDE3-4511-B89A-93D7CB09F331}"/>
                    </a:ext>
                  </a:extLst>
                </p14:cNvPr>
                <p14:cNvContentPartPr/>
                <p14:nvPr/>
              </p14:nvContentPartPr>
              <p14:xfrm>
                <a:off x="22640871" y="4379511"/>
                <a:ext cx="47160" cy="14292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956BDF4-CDE3-4511-B89A-93D7CB09F331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22632231" y="4370511"/>
                  <a:ext cx="64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286D9464-8361-4463-990E-191807DFE3ED}"/>
                    </a:ext>
                  </a:extLst>
                </p14:cNvPr>
                <p14:cNvContentPartPr/>
                <p14:nvPr/>
              </p14:nvContentPartPr>
              <p14:xfrm>
                <a:off x="22813311" y="4110591"/>
                <a:ext cx="201600" cy="2671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286D9464-8361-4463-990E-191807DFE3ED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22804671" y="4101591"/>
                  <a:ext cx="219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DC350DB-1B43-475A-8AE2-7BAE215C810B}"/>
                    </a:ext>
                  </a:extLst>
                </p14:cNvPr>
                <p14:cNvContentPartPr/>
                <p14:nvPr/>
              </p14:nvContentPartPr>
              <p14:xfrm>
                <a:off x="23066391" y="3997551"/>
                <a:ext cx="95400" cy="3182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DC350DB-1B43-475A-8AE2-7BAE215C810B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23057391" y="3988911"/>
                  <a:ext cx="1130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FDEB91F-8418-47D4-9A0E-C257608D1C5A}"/>
                    </a:ext>
                  </a:extLst>
                </p14:cNvPr>
                <p14:cNvContentPartPr/>
                <p14:nvPr/>
              </p14:nvContentPartPr>
              <p14:xfrm>
                <a:off x="23192031" y="4096911"/>
                <a:ext cx="119520" cy="2696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FDEB91F-8418-47D4-9A0E-C257608D1C5A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23183031" y="4087911"/>
                  <a:ext cx="137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34E3B36-3896-433B-9918-EE92E65D8DCB}"/>
                    </a:ext>
                  </a:extLst>
                </p14:cNvPr>
                <p14:cNvContentPartPr/>
                <p14:nvPr/>
              </p14:nvContentPartPr>
              <p14:xfrm>
                <a:off x="23380311" y="4250271"/>
                <a:ext cx="16560" cy="1224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34E3B36-3896-433B-9918-EE92E65D8DCB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23371671" y="4241271"/>
                  <a:ext cx="3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97D67A9-956A-41AC-A356-D82AC4CFC631}"/>
                    </a:ext>
                  </a:extLst>
                </p14:cNvPr>
                <p14:cNvContentPartPr/>
                <p14:nvPr/>
              </p14:nvContentPartPr>
              <p14:xfrm>
                <a:off x="23450511" y="4003311"/>
                <a:ext cx="110160" cy="2764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97D67A9-956A-41AC-A356-D82AC4CFC631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23441511" y="3994671"/>
                  <a:ext cx="1278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EAA231A-79EE-473A-B7E4-982511B88CAF}"/>
                    </a:ext>
                  </a:extLst>
                </p14:cNvPr>
                <p14:cNvContentPartPr/>
                <p14:nvPr/>
              </p14:nvContentPartPr>
              <p14:xfrm>
                <a:off x="23565711" y="4054071"/>
                <a:ext cx="163080" cy="15192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EAA231A-79EE-473A-B7E4-982511B88CAF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23557071" y="4045431"/>
                  <a:ext cx="180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3E326E7E-77F0-478E-8526-BFE9EACC9A11}"/>
                    </a:ext>
                  </a:extLst>
                </p14:cNvPr>
                <p14:cNvContentPartPr/>
                <p14:nvPr/>
              </p14:nvContentPartPr>
              <p14:xfrm>
                <a:off x="23757591" y="3995391"/>
                <a:ext cx="180720" cy="1548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3E326E7E-77F0-478E-8526-BFE9EACC9A11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23748591" y="3986391"/>
                  <a:ext cx="198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A30B5B45-CBAA-41D5-8C18-70C0EAFC6E38}"/>
                    </a:ext>
                  </a:extLst>
                </p14:cNvPr>
                <p14:cNvContentPartPr/>
                <p14:nvPr/>
              </p14:nvContentPartPr>
              <p14:xfrm>
                <a:off x="24003831" y="4126791"/>
                <a:ext cx="21240" cy="669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A30B5B45-CBAA-41D5-8C18-70C0EAFC6E38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23995191" y="4118151"/>
                  <a:ext cx="38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55DB64A-69FE-4783-BFF1-EB535CD6C6DF}"/>
                    </a:ext>
                  </a:extLst>
                </p14:cNvPr>
                <p14:cNvContentPartPr/>
                <p14:nvPr/>
              </p14:nvContentPartPr>
              <p14:xfrm>
                <a:off x="22461951" y="4834911"/>
                <a:ext cx="342000" cy="1414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55DB64A-69FE-4783-BFF1-EB535CD6C6DF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22453311" y="4826271"/>
                  <a:ext cx="359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68E1A35-7D11-4704-AED0-DD1BB8D35E4B}"/>
                    </a:ext>
                  </a:extLst>
                </p14:cNvPr>
                <p14:cNvContentPartPr/>
                <p14:nvPr/>
              </p14:nvContentPartPr>
              <p14:xfrm>
                <a:off x="22795671" y="4692351"/>
                <a:ext cx="302040" cy="32040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68E1A35-7D11-4704-AED0-DD1BB8D35E4B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22786671" y="4683711"/>
                  <a:ext cx="319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6CEA836-7F31-49D4-A334-14AFE2E8BC9A}"/>
                    </a:ext>
                  </a:extLst>
                </p14:cNvPr>
                <p14:cNvContentPartPr/>
                <p14:nvPr/>
              </p14:nvContentPartPr>
              <p14:xfrm>
                <a:off x="23174391" y="4611351"/>
                <a:ext cx="201600" cy="4593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6CEA836-7F31-49D4-A334-14AFE2E8BC9A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23165391" y="4602711"/>
                  <a:ext cx="219240" cy="47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0639371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14:cNvPr>
              <p14:cNvContentPartPr/>
              <p14:nvPr/>
            </p14:nvContentPartPr>
            <p14:xfrm>
              <a:off x="9331671" y="4636191"/>
              <a:ext cx="1954080" cy="106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277681" y="4528154"/>
                <a:ext cx="2061700" cy="1277713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00ED86-F719-4A56-9710-8AC0AF4205FE}"/>
              </a:ext>
            </a:extLst>
          </p:cNvPr>
          <p:cNvGrpSpPr/>
          <p:nvPr/>
        </p:nvGrpSpPr>
        <p:grpSpPr>
          <a:xfrm>
            <a:off x="8983191" y="3100071"/>
            <a:ext cx="8428320" cy="1482840"/>
            <a:chOff x="8983191" y="3100071"/>
            <a:chExt cx="8428320" cy="14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14:cNvPr>
                <p14:cNvContentPartPr/>
                <p14:nvPr/>
              </p14:nvContentPartPr>
              <p14:xfrm>
                <a:off x="8983191" y="4218591"/>
                <a:ext cx="104400" cy="36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74160" y="4209591"/>
                  <a:ext cx="122101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14:cNvPr>
                <p14:cNvContentPartPr/>
                <p14:nvPr/>
              </p14:nvContentPartPr>
              <p14:xfrm>
                <a:off x="9105951" y="4177551"/>
                <a:ext cx="1792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96951" y="4168560"/>
                  <a:ext cx="196920" cy="369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14:cNvPr>
                <p14:cNvContentPartPr/>
                <p14:nvPr/>
              </p14:nvContentPartPr>
              <p14:xfrm>
                <a:off x="9161391" y="4326231"/>
                <a:ext cx="214200" cy="136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52391" y="4317231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14:cNvPr>
                <p14:cNvContentPartPr/>
                <p14:nvPr/>
              </p14:nvContentPartPr>
              <p14:xfrm>
                <a:off x="9436431" y="4061631"/>
                <a:ext cx="68040" cy="26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27431" y="4052631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14:cNvPr>
                <p14:cNvContentPartPr/>
                <p14:nvPr/>
              </p14:nvContentPartPr>
              <p14:xfrm>
                <a:off x="9489711" y="4006551"/>
                <a:ext cx="208800" cy="349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80711" y="3997542"/>
                  <a:ext cx="22644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14:cNvPr>
                <p14:cNvContentPartPr/>
                <p14:nvPr/>
              </p14:nvContentPartPr>
              <p14:xfrm>
                <a:off x="9568551" y="4002951"/>
                <a:ext cx="439200" cy="247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59551" y="3993938"/>
                  <a:ext cx="456840" cy="265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14:cNvPr>
                <p14:cNvContentPartPr/>
                <p14:nvPr/>
              </p14:nvContentPartPr>
              <p14:xfrm>
                <a:off x="10152111" y="3668871"/>
                <a:ext cx="246600" cy="48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43111" y="3659871"/>
                  <a:ext cx="26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14:cNvPr>
                <p14:cNvContentPartPr/>
                <p14:nvPr/>
              </p14:nvContentPartPr>
              <p14:xfrm>
                <a:off x="10355511" y="3772911"/>
                <a:ext cx="179640" cy="31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46511" y="3763911"/>
                  <a:ext cx="197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14:cNvPr>
                <p14:cNvContentPartPr/>
                <p14:nvPr/>
              </p14:nvContentPartPr>
              <p14:xfrm>
                <a:off x="10597791" y="3925191"/>
                <a:ext cx="108360" cy="269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88791" y="3916203"/>
                  <a:ext cx="126000" cy="28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14:cNvPr>
                <p14:cNvContentPartPr/>
                <p14:nvPr/>
              </p14:nvContentPartPr>
              <p14:xfrm>
                <a:off x="10578351" y="3867231"/>
                <a:ext cx="145440" cy="24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9351" y="3858244"/>
                  <a:ext cx="163080" cy="26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14:cNvPr>
                <p14:cNvContentPartPr/>
                <p14:nvPr/>
              </p14:nvContentPartPr>
              <p14:xfrm>
                <a:off x="10749351" y="3774351"/>
                <a:ext cx="311400" cy="19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40351" y="3765335"/>
                  <a:ext cx="32904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14:cNvPr>
                <p14:cNvContentPartPr/>
                <p14:nvPr/>
              </p14:nvContentPartPr>
              <p14:xfrm>
                <a:off x="11165151" y="3881631"/>
                <a:ext cx="13320" cy="18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56151" y="3872613"/>
                  <a:ext cx="309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14:cNvPr>
                <p14:cNvContentPartPr/>
                <p14:nvPr/>
              </p14:nvContentPartPr>
              <p14:xfrm>
                <a:off x="11263431" y="3615231"/>
                <a:ext cx="244800" cy="31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54431" y="3606231"/>
                  <a:ext cx="26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14:cNvPr>
                <p14:cNvContentPartPr/>
                <p14:nvPr/>
              </p14:nvContentPartPr>
              <p14:xfrm>
                <a:off x="11531631" y="3629271"/>
                <a:ext cx="271800" cy="21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22631" y="3620271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14:cNvPr>
                <p14:cNvContentPartPr/>
                <p14:nvPr/>
              </p14:nvContentPartPr>
              <p14:xfrm>
                <a:off x="11773911" y="3575631"/>
                <a:ext cx="131400" cy="31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64886" y="3566631"/>
                  <a:ext cx="149088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14:cNvPr>
                <p14:cNvContentPartPr/>
                <p14:nvPr/>
              </p14:nvContentPartPr>
              <p14:xfrm>
                <a:off x="12049671" y="3788751"/>
                <a:ext cx="15840" cy="172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040671" y="377975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14:cNvPr>
                <p14:cNvContentPartPr/>
                <p14:nvPr/>
              </p14:nvContentPartPr>
              <p14:xfrm>
                <a:off x="12089631" y="3423711"/>
                <a:ext cx="585360" cy="294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80625" y="3414700"/>
                  <a:ext cx="603011" cy="31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14:cNvPr>
                <p14:cNvContentPartPr/>
                <p14:nvPr/>
              </p14:nvContentPartPr>
              <p14:xfrm>
                <a:off x="12759951" y="3237591"/>
                <a:ext cx="189000" cy="52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750951" y="3228585"/>
                  <a:ext cx="206640" cy="54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14:cNvPr>
                <p14:cNvContentPartPr/>
                <p14:nvPr/>
              </p14:nvContentPartPr>
              <p14:xfrm>
                <a:off x="12705231" y="4216431"/>
                <a:ext cx="303120" cy="24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696242" y="4207431"/>
                  <a:ext cx="320739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14:cNvPr>
                <p14:cNvContentPartPr/>
                <p14:nvPr/>
              </p14:nvContentPartPr>
              <p14:xfrm>
                <a:off x="12936351" y="4046871"/>
                <a:ext cx="290160" cy="35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927351" y="4037871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14:cNvPr>
                <p14:cNvContentPartPr/>
                <p14:nvPr/>
              </p14:nvContentPartPr>
              <p14:xfrm>
                <a:off x="13310031" y="3968031"/>
                <a:ext cx="209160" cy="29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301046" y="3959031"/>
                  <a:ext cx="22677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14:cNvPr>
                <p14:cNvContentPartPr/>
                <p14:nvPr/>
              </p14:nvContentPartPr>
              <p14:xfrm>
                <a:off x="13559151" y="3923751"/>
                <a:ext cx="176040" cy="29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550133" y="3914762"/>
                  <a:ext cx="193716" cy="30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14:cNvPr>
                <p14:cNvContentPartPr/>
                <p14:nvPr/>
              </p14:nvContentPartPr>
              <p14:xfrm>
                <a:off x="13702791" y="3963351"/>
                <a:ext cx="106200" cy="24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693791" y="3954351"/>
                  <a:ext cx="12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14:cNvPr>
                <p14:cNvContentPartPr/>
                <p14:nvPr/>
              </p14:nvContentPartPr>
              <p14:xfrm>
                <a:off x="13848951" y="3948591"/>
                <a:ext cx="194040" cy="230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839951" y="3939591"/>
                  <a:ext cx="211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14:cNvPr>
                <p14:cNvContentPartPr/>
                <p14:nvPr/>
              </p14:nvContentPartPr>
              <p14:xfrm>
                <a:off x="14175831" y="3743751"/>
                <a:ext cx="280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166831" y="3734751"/>
                  <a:ext cx="298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14:cNvPr>
                <p14:cNvContentPartPr/>
                <p14:nvPr/>
              </p14:nvContentPartPr>
              <p14:xfrm>
                <a:off x="14477151" y="3750951"/>
                <a:ext cx="348480" cy="40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468151" y="3741951"/>
                  <a:ext cx="366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14:cNvPr>
                <p14:cNvContentPartPr/>
                <p14:nvPr/>
              </p14:nvContentPartPr>
              <p14:xfrm>
                <a:off x="14809431" y="3719991"/>
                <a:ext cx="383760" cy="263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800431" y="3710991"/>
                  <a:ext cx="40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14:cNvPr>
                <p14:cNvContentPartPr/>
                <p14:nvPr/>
              </p14:nvContentPartPr>
              <p14:xfrm>
                <a:off x="15118671" y="3534231"/>
                <a:ext cx="236880" cy="41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109671" y="3525231"/>
                  <a:ext cx="254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14:cNvPr>
                <p14:cNvContentPartPr/>
                <p14:nvPr/>
              </p14:nvContentPartPr>
              <p14:xfrm>
                <a:off x="15337551" y="3549351"/>
                <a:ext cx="237600" cy="29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28551" y="3540351"/>
                  <a:ext cx="25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14:cNvPr>
                <p14:cNvContentPartPr/>
                <p14:nvPr/>
              </p14:nvContentPartPr>
              <p14:xfrm>
                <a:off x="15519351" y="3566271"/>
                <a:ext cx="106920" cy="288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510321" y="3557260"/>
                  <a:ext cx="124620" cy="306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14:cNvPr>
                <p14:cNvContentPartPr/>
                <p14:nvPr/>
              </p14:nvContentPartPr>
              <p14:xfrm>
                <a:off x="15740391" y="3745191"/>
                <a:ext cx="3744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731391" y="3736191"/>
                  <a:ext cx="5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14:cNvPr>
                <p14:cNvContentPartPr/>
                <p14:nvPr/>
              </p14:nvContentPartPr>
              <p14:xfrm>
                <a:off x="15795831" y="3446751"/>
                <a:ext cx="639360" cy="28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86836" y="3437751"/>
                  <a:ext cx="65699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14:cNvPr>
                <p14:cNvContentPartPr/>
                <p14:nvPr/>
              </p14:nvContentPartPr>
              <p14:xfrm>
                <a:off x="16546071" y="3533511"/>
                <a:ext cx="36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537071" y="3524511"/>
                  <a:ext cx="1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14:cNvPr>
                <p14:cNvContentPartPr/>
                <p14:nvPr/>
              </p14:nvContentPartPr>
              <p14:xfrm>
                <a:off x="16712031" y="3246231"/>
                <a:ext cx="118080" cy="30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3003" y="3237231"/>
                  <a:ext cx="135774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14:cNvPr>
                <p14:cNvContentPartPr/>
                <p14:nvPr/>
              </p14:nvContentPartPr>
              <p14:xfrm>
                <a:off x="16850631" y="3326151"/>
                <a:ext cx="15984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841631" y="3317151"/>
                  <a:ext cx="17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14:cNvPr>
                <p14:cNvContentPartPr/>
                <p14:nvPr/>
              </p14:nvContentPartPr>
              <p14:xfrm>
                <a:off x="17026311" y="3144711"/>
                <a:ext cx="136800" cy="30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017311" y="3135711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14:cNvPr>
                <p14:cNvContentPartPr/>
                <p14:nvPr/>
              </p14:nvContentPartPr>
              <p14:xfrm>
                <a:off x="17208111" y="3100071"/>
                <a:ext cx="203400" cy="49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199111" y="3091071"/>
                  <a:ext cx="22104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14:cNvPr>
              <p14:cNvContentPartPr/>
              <p14:nvPr/>
            </p14:nvContentPartPr>
            <p14:xfrm>
              <a:off x="9336711" y="10476111"/>
              <a:ext cx="2047680" cy="1205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82720" y="10368111"/>
                <a:ext cx="2155301" cy="14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D676664-F9CA-4939-9AD9-42EC1B7BBB1E}"/>
              </a:ext>
            </a:extLst>
          </p:cNvPr>
          <p:cNvGrpSpPr/>
          <p:nvPr/>
        </p:nvGrpSpPr>
        <p:grpSpPr>
          <a:xfrm>
            <a:off x="12907191" y="6850191"/>
            <a:ext cx="1228680" cy="598680"/>
            <a:chOff x="12907191" y="6850191"/>
            <a:chExt cx="12286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14:cNvPr>
                <p14:cNvContentPartPr/>
                <p14:nvPr/>
              </p14:nvContentPartPr>
              <p14:xfrm>
                <a:off x="12907191" y="7208751"/>
                <a:ext cx="286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898191" y="7199764"/>
                  <a:ext cx="303840" cy="25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14:cNvPr>
                <p14:cNvContentPartPr/>
                <p14:nvPr/>
              </p14:nvContentPartPr>
              <p14:xfrm>
                <a:off x="13207791" y="7134591"/>
                <a:ext cx="60120" cy="2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198737" y="7125591"/>
                  <a:ext cx="77866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14:cNvPr>
                <p14:cNvContentPartPr/>
                <p14:nvPr/>
              </p14:nvContentPartPr>
              <p14:xfrm>
                <a:off x="13295631" y="7011831"/>
                <a:ext cx="192960" cy="30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286631" y="7002831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14:cNvPr>
                <p14:cNvContentPartPr/>
                <p14:nvPr/>
              </p14:nvContentPartPr>
              <p14:xfrm>
                <a:off x="13491471" y="6977271"/>
                <a:ext cx="222840" cy="35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82471" y="6968271"/>
                  <a:ext cx="240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14:cNvPr>
                <p14:cNvContentPartPr/>
                <p14:nvPr/>
              </p14:nvContentPartPr>
              <p14:xfrm>
                <a:off x="13725111" y="7009671"/>
                <a:ext cx="196200" cy="21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16127" y="7000671"/>
                  <a:ext cx="213808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14:cNvPr>
                <p14:cNvContentPartPr/>
                <p14:nvPr/>
              </p14:nvContentPartPr>
              <p14:xfrm>
                <a:off x="13984311" y="6850191"/>
                <a:ext cx="151560" cy="39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975311" y="6841191"/>
                  <a:ext cx="169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6B4A6A-D28F-4514-BAC4-E1EE0CF7079D}"/>
              </a:ext>
            </a:extLst>
          </p:cNvPr>
          <p:cNvGrpSpPr/>
          <p:nvPr/>
        </p:nvGrpSpPr>
        <p:grpSpPr>
          <a:xfrm>
            <a:off x="14132271" y="6866391"/>
            <a:ext cx="2019960" cy="882000"/>
            <a:chOff x="14132271" y="6866391"/>
            <a:chExt cx="201996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14:cNvPr>
                <p14:cNvContentPartPr/>
                <p14:nvPr/>
              </p14:nvContentPartPr>
              <p14:xfrm>
                <a:off x="14132271" y="6951711"/>
                <a:ext cx="168120" cy="25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123271" y="6942711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14:cNvPr>
                <p14:cNvContentPartPr/>
                <p14:nvPr/>
              </p14:nvContentPartPr>
              <p14:xfrm>
                <a:off x="14392191" y="7036311"/>
                <a:ext cx="550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383191" y="7027311"/>
                  <a:ext cx="7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14:cNvPr>
                <p14:cNvContentPartPr/>
                <p14:nvPr/>
              </p14:nvContentPartPr>
              <p14:xfrm>
                <a:off x="14369511" y="7030551"/>
                <a:ext cx="108720" cy="17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360541" y="7021551"/>
                  <a:ext cx="126302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14:cNvPr>
                <p14:cNvContentPartPr/>
                <p14:nvPr/>
              </p14:nvContentPartPr>
              <p14:xfrm>
                <a:off x="14511351" y="6943431"/>
                <a:ext cx="222840" cy="220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502351" y="6934431"/>
                  <a:ext cx="24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14:cNvPr>
                <p14:cNvContentPartPr/>
                <p14:nvPr/>
              </p14:nvContentPartPr>
              <p14:xfrm>
                <a:off x="14828511" y="7076271"/>
                <a:ext cx="2340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819511" y="7067271"/>
                  <a:ext cx="4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14:cNvPr>
                <p14:cNvContentPartPr/>
                <p14:nvPr/>
              </p14:nvContentPartPr>
              <p14:xfrm>
                <a:off x="14849751" y="6866391"/>
                <a:ext cx="165240" cy="30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840731" y="6857380"/>
                  <a:ext cx="182919" cy="321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14:cNvPr>
                <p14:cNvContentPartPr/>
                <p14:nvPr/>
              </p14:nvContentPartPr>
              <p14:xfrm>
                <a:off x="15017151" y="6955311"/>
                <a:ext cx="287280" cy="27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008140" y="6946299"/>
                  <a:ext cx="304942" cy="296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14:cNvPr>
                <p14:cNvContentPartPr/>
                <p14:nvPr/>
              </p14:nvContentPartPr>
              <p14:xfrm>
                <a:off x="15439431" y="7154751"/>
                <a:ext cx="1800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430431" y="7145729"/>
                  <a:ext cx="3564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14:cNvPr>
                <p14:cNvContentPartPr/>
                <p14:nvPr/>
              </p14:nvContentPartPr>
              <p14:xfrm>
                <a:off x="14890071" y="7372191"/>
                <a:ext cx="245160" cy="32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881071" y="7363191"/>
                  <a:ext cx="262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14:cNvPr>
                <p14:cNvContentPartPr/>
                <p14:nvPr/>
              </p14:nvContentPartPr>
              <p14:xfrm>
                <a:off x="15163671" y="7406031"/>
                <a:ext cx="11160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54671" y="7397014"/>
                  <a:ext cx="129240" cy="21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14:cNvPr>
                <p14:cNvContentPartPr/>
                <p14:nvPr/>
              </p14:nvContentPartPr>
              <p14:xfrm>
                <a:off x="15402351" y="7525911"/>
                <a:ext cx="684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393351" y="7516930"/>
                  <a:ext cx="24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14:cNvPr>
                <p14:cNvContentPartPr/>
                <p14:nvPr/>
              </p14:nvContentPartPr>
              <p14:xfrm>
                <a:off x="15521871" y="7351671"/>
                <a:ext cx="168120" cy="31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5512871" y="7342671"/>
                  <a:ext cx="185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14:cNvPr>
                <p14:cNvContentPartPr/>
                <p14:nvPr/>
              </p14:nvContentPartPr>
              <p14:xfrm>
                <a:off x="15722031" y="7378311"/>
                <a:ext cx="90000" cy="24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713031" y="7369298"/>
                  <a:ext cx="10764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14:cNvPr>
                <p14:cNvContentPartPr/>
                <p14:nvPr/>
              </p14:nvContentPartPr>
              <p14:xfrm>
                <a:off x="15848391" y="7419351"/>
                <a:ext cx="122400" cy="27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839391" y="7410363"/>
                  <a:ext cx="140040" cy="28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14:cNvPr>
                <p14:cNvContentPartPr/>
                <p14:nvPr/>
              </p14:nvContentPartPr>
              <p14:xfrm>
                <a:off x="16006431" y="7229631"/>
                <a:ext cx="145800" cy="51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97431" y="7220631"/>
                  <a:ext cx="16344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8D7ED65-0492-486C-9325-E83E5F6287B9}"/>
              </a:ext>
            </a:extLst>
          </p:cNvPr>
          <p:cNvGrpSpPr/>
          <p:nvPr/>
        </p:nvGrpSpPr>
        <p:grpSpPr>
          <a:xfrm>
            <a:off x="12647271" y="9514551"/>
            <a:ext cx="3427200" cy="1019880"/>
            <a:chOff x="12647271" y="9514551"/>
            <a:chExt cx="342720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14:cNvPr>
                <p14:cNvContentPartPr/>
                <p14:nvPr/>
              </p14:nvContentPartPr>
              <p14:xfrm>
                <a:off x="12647271" y="10134471"/>
                <a:ext cx="28080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638271" y="10125471"/>
                  <a:ext cx="298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14:cNvPr>
                <p14:cNvContentPartPr/>
                <p14:nvPr/>
              </p14:nvContentPartPr>
              <p14:xfrm>
                <a:off x="12921231" y="9926751"/>
                <a:ext cx="216360" cy="323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912231" y="9917751"/>
                  <a:ext cx="23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14:cNvPr>
                <p14:cNvContentPartPr/>
                <p14:nvPr/>
              </p14:nvContentPartPr>
              <p14:xfrm>
                <a:off x="13115271" y="10000191"/>
                <a:ext cx="102600" cy="27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106271" y="9991191"/>
                  <a:ext cx="120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14:cNvPr>
                <p14:cNvContentPartPr/>
                <p14:nvPr/>
              </p14:nvContentPartPr>
              <p14:xfrm>
                <a:off x="13275111" y="9939711"/>
                <a:ext cx="68040" cy="228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266111" y="9930711"/>
                  <a:ext cx="8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14:cNvPr>
                <p14:cNvContentPartPr/>
                <p14:nvPr/>
              </p14:nvContentPartPr>
              <p14:xfrm>
                <a:off x="13340631" y="9910191"/>
                <a:ext cx="233280" cy="317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3331631" y="9901201"/>
                  <a:ext cx="250920" cy="335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14:cNvPr>
                <p14:cNvContentPartPr/>
                <p14:nvPr/>
              </p14:nvContentPartPr>
              <p14:xfrm>
                <a:off x="13605591" y="9866271"/>
                <a:ext cx="223920" cy="25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3596591" y="9857271"/>
                  <a:ext cx="24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14:cNvPr>
                <p14:cNvContentPartPr/>
                <p14:nvPr/>
              </p14:nvContentPartPr>
              <p14:xfrm>
                <a:off x="13931031" y="9666471"/>
                <a:ext cx="185760" cy="343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922031" y="9657471"/>
                  <a:ext cx="20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14:cNvPr>
                <p14:cNvContentPartPr/>
                <p14:nvPr/>
              </p14:nvContentPartPr>
              <p14:xfrm>
                <a:off x="14112471" y="9733071"/>
                <a:ext cx="136440" cy="283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4103495" y="9724071"/>
                  <a:ext cx="154034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14:cNvPr>
                <p14:cNvContentPartPr/>
                <p14:nvPr/>
              </p14:nvContentPartPr>
              <p14:xfrm>
                <a:off x="14301831" y="9662871"/>
                <a:ext cx="145440" cy="315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292831" y="9653871"/>
                  <a:ext cx="163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14:cNvPr>
                <p14:cNvContentPartPr/>
                <p14:nvPr/>
              </p14:nvContentPartPr>
              <p14:xfrm>
                <a:off x="14453391" y="9634431"/>
                <a:ext cx="304920" cy="209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444391" y="9625416"/>
                  <a:ext cx="322560" cy="22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14:cNvPr>
                <p14:cNvContentPartPr/>
                <p14:nvPr/>
              </p14:nvContentPartPr>
              <p14:xfrm>
                <a:off x="14862351" y="9716511"/>
                <a:ext cx="16560" cy="19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853351" y="9707511"/>
                  <a:ext cx="34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14:cNvPr>
                <p14:cNvContentPartPr/>
                <p14:nvPr/>
              </p14:nvContentPartPr>
              <p14:xfrm>
                <a:off x="14957031" y="9514551"/>
                <a:ext cx="192600" cy="30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948031" y="9505551"/>
                  <a:ext cx="210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14:cNvPr>
                <p14:cNvContentPartPr/>
                <p14:nvPr/>
              </p14:nvContentPartPr>
              <p14:xfrm>
                <a:off x="15196071" y="9606351"/>
                <a:ext cx="164160" cy="345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187071" y="9597351"/>
                  <a:ext cx="181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14:cNvPr>
                <p14:cNvContentPartPr/>
                <p14:nvPr/>
              </p14:nvContentPartPr>
              <p14:xfrm>
                <a:off x="15401991" y="9646311"/>
                <a:ext cx="90360" cy="149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392991" y="9637333"/>
                  <a:ext cx="108000" cy="167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14:cNvPr>
                <p14:cNvContentPartPr/>
                <p14:nvPr/>
              </p14:nvContentPartPr>
              <p14:xfrm>
                <a:off x="15645351" y="9733431"/>
                <a:ext cx="2628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636351" y="9724431"/>
                  <a:ext cx="4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14:cNvPr>
                <p14:cNvContentPartPr/>
                <p14:nvPr/>
              </p14:nvContentPartPr>
              <p14:xfrm>
                <a:off x="14723751" y="10174071"/>
                <a:ext cx="325440" cy="354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714741" y="10165071"/>
                  <a:ext cx="3431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14:cNvPr>
                <p14:cNvContentPartPr/>
                <p14:nvPr/>
              </p14:nvContentPartPr>
              <p14:xfrm>
                <a:off x="15050271" y="10220151"/>
                <a:ext cx="114120" cy="191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041271" y="10211151"/>
                  <a:ext cx="13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14:cNvPr>
                <p14:cNvContentPartPr/>
                <p14:nvPr/>
              </p14:nvContentPartPr>
              <p14:xfrm>
                <a:off x="15270231" y="10309431"/>
                <a:ext cx="21240" cy="225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261231" y="10300431"/>
                  <a:ext cx="38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14:cNvPr>
                <p14:cNvContentPartPr/>
                <p14:nvPr/>
              </p14:nvContentPartPr>
              <p14:xfrm>
                <a:off x="15345831" y="10225911"/>
                <a:ext cx="165600" cy="20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336831" y="10216927"/>
                  <a:ext cx="183240" cy="219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14:cNvPr>
                <p14:cNvContentPartPr/>
                <p14:nvPr/>
              </p14:nvContentPartPr>
              <p14:xfrm>
                <a:off x="15556431" y="10123671"/>
                <a:ext cx="126360" cy="22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47431" y="10114671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14:cNvPr>
                <p14:cNvContentPartPr/>
                <p14:nvPr/>
              </p14:nvContentPartPr>
              <p14:xfrm>
                <a:off x="15692151" y="10148511"/>
                <a:ext cx="181080" cy="347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683151" y="10139511"/>
                  <a:ext cx="198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14:cNvPr>
                <p14:cNvContentPartPr/>
                <p14:nvPr/>
              </p14:nvContentPartPr>
              <p14:xfrm>
                <a:off x="15891951" y="10020711"/>
                <a:ext cx="182520" cy="430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882933" y="10011711"/>
                  <a:ext cx="200195" cy="44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14:cNvPr>
              <p14:cNvContentPartPr/>
              <p14:nvPr/>
            </p14:nvContentPartPr>
            <p14:xfrm>
              <a:off x="13078191" y="7741191"/>
              <a:ext cx="845640" cy="594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3024191" y="7633256"/>
                <a:ext cx="953280" cy="81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14:cNvPr>
              <p14:cNvContentPartPr/>
              <p14:nvPr/>
            </p14:nvContentPartPr>
            <p14:xfrm>
              <a:off x="13145871" y="7579911"/>
              <a:ext cx="1878120" cy="125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3091871" y="7471911"/>
                <a:ext cx="1985760" cy="14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14:cNvPr>
              <p14:cNvContentPartPr/>
              <p14:nvPr/>
            </p14:nvContentPartPr>
            <p14:xfrm>
              <a:off x="19661871" y="6960351"/>
              <a:ext cx="25200" cy="1332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9652871" y="6951375"/>
                <a:ext cx="42840" cy="15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5EE8791-C8B7-4B5D-B5CC-FEF60D79CD2D}"/>
              </a:ext>
            </a:extLst>
          </p:cNvPr>
          <p:cNvGrpSpPr/>
          <p:nvPr/>
        </p:nvGrpSpPr>
        <p:grpSpPr>
          <a:xfrm>
            <a:off x="16391271" y="6663711"/>
            <a:ext cx="3119760" cy="1010880"/>
            <a:chOff x="16391271" y="6663711"/>
            <a:chExt cx="3119760" cy="10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14:cNvPr>
                <p14:cNvContentPartPr/>
                <p14:nvPr/>
              </p14:nvContentPartPr>
              <p14:xfrm>
                <a:off x="16391271" y="7213791"/>
                <a:ext cx="237240" cy="219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382271" y="7204806"/>
                  <a:ext cx="254880" cy="237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14:cNvPr>
                <p14:cNvContentPartPr/>
                <p14:nvPr/>
              </p14:nvContentPartPr>
              <p14:xfrm>
                <a:off x="16668471" y="6979071"/>
                <a:ext cx="207000" cy="29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659471" y="6970071"/>
                  <a:ext cx="224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14:cNvPr>
                <p14:cNvContentPartPr/>
                <p14:nvPr/>
              </p14:nvContentPartPr>
              <p14:xfrm>
                <a:off x="16923351" y="6984471"/>
                <a:ext cx="117000" cy="281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6914351" y="6975471"/>
                  <a:ext cx="134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14:cNvPr>
                <p14:cNvContentPartPr/>
                <p14:nvPr/>
              </p14:nvContentPartPr>
              <p14:xfrm>
                <a:off x="17083911" y="6974391"/>
                <a:ext cx="105120" cy="30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7074911" y="6965391"/>
                  <a:ext cx="122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14:cNvPr>
                <p14:cNvContentPartPr/>
                <p14:nvPr/>
              </p14:nvContentPartPr>
              <p14:xfrm>
                <a:off x="17226831" y="7028031"/>
                <a:ext cx="147960" cy="166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217831" y="7019031"/>
                  <a:ext cx="165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14:cNvPr>
                <p14:cNvContentPartPr/>
                <p14:nvPr/>
              </p14:nvContentPartPr>
              <p14:xfrm>
                <a:off x="17484591" y="6747591"/>
                <a:ext cx="204120" cy="397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7475607" y="6738591"/>
                  <a:ext cx="221729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14:cNvPr>
                <p14:cNvContentPartPr/>
                <p14:nvPr/>
              </p14:nvContentPartPr>
              <p14:xfrm>
                <a:off x="17678271" y="6777831"/>
                <a:ext cx="111960" cy="306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669271" y="6768831"/>
                  <a:ext cx="129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14:cNvPr>
                <p14:cNvContentPartPr/>
                <p14:nvPr/>
              </p14:nvContentPartPr>
              <p14:xfrm>
                <a:off x="17847111" y="6841191"/>
                <a:ext cx="80640" cy="28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7838151" y="6832191"/>
                  <a:ext cx="98202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14:cNvPr>
                <p14:cNvContentPartPr/>
                <p14:nvPr/>
              </p14:nvContentPartPr>
              <p14:xfrm>
                <a:off x="17950791" y="6777831"/>
                <a:ext cx="213480" cy="235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7941791" y="6768831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14:cNvPr>
                <p14:cNvContentPartPr/>
                <p14:nvPr/>
              </p14:nvContentPartPr>
              <p14:xfrm>
                <a:off x="18223671" y="6953151"/>
                <a:ext cx="20880" cy="151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8214671" y="6944151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14:cNvPr>
                <p14:cNvContentPartPr/>
                <p14:nvPr/>
              </p14:nvContentPartPr>
              <p14:xfrm>
                <a:off x="18250671" y="6710151"/>
                <a:ext cx="193680" cy="320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8241671" y="6701151"/>
                  <a:ext cx="21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14:cNvPr>
                <p14:cNvContentPartPr/>
                <p14:nvPr/>
              </p14:nvContentPartPr>
              <p14:xfrm>
                <a:off x="18497631" y="6757311"/>
                <a:ext cx="117360" cy="309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8488631" y="6748301"/>
                  <a:ext cx="135000" cy="327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14:cNvPr>
                <p14:cNvContentPartPr/>
                <p14:nvPr/>
              </p14:nvContentPartPr>
              <p14:xfrm>
                <a:off x="18677631" y="6776391"/>
                <a:ext cx="138960" cy="20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668631" y="6767407"/>
                  <a:ext cx="156600" cy="22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14:cNvPr>
                <p14:cNvContentPartPr/>
                <p14:nvPr/>
              </p14:nvContentPartPr>
              <p14:xfrm>
                <a:off x="18949791" y="6904551"/>
                <a:ext cx="16560" cy="141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8940591" y="6895551"/>
                  <a:ext cx="34592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14:cNvPr>
                <p14:cNvContentPartPr/>
                <p14:nvPr/>
              </p14:nvContentPartPr>
              <p14:xfrm>
                <a:off x="19082631" y="6663711"/>
                <a:ext cx="255960" cy="402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9073631" y="6654703"/>
                  <a:ext cx="273600" cy="41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14:cNvPr>
                <p14:cNvContentPartPr/>
                <p14:nvPr/>
              </p14:nvContentPartPr>
              <p14:xfrm>
                <a:off x="19396191" y="6789711"/>
                <a:ext cx="114840" cy="19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9387191" y="6780728"/>
                  <a:ext cx="13248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14:cNvPr>
                <p14:cNvContentPartPr/>
                <p14:nvPr/>
              </p14:nvContentPartPr>
              <p14:xfrm>
                <a:off x="18391071" y="7298391"/>
                <a:ext cx="199440" cy="226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8382055" y="7289391"/>
                  <a:ext cx="217112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14:cNvPr>
                <p14:cNvContentPartPr/>
                <p14:nvPr/>
              </p14:nvContentPartPr>
              <p14:xfrm>
                <a:off x="18639111" y="7192191"/>
                <a:ext cx="132120" cy="330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8630111" y="7183191"/>
                  <a:ext cx="149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14:cNvPr>
                <p14:cNvContentPartPr/>
                <p14:nvPr/>
              </p14:nvContentPartPr>
              <p14:xfrm>
                <a:off x="18798591" y="7303431"/>
                <a:ext cx="97200" cy="364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789591" y="7294422"/>
                  <a:ext cx="114840" cy="382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14:cNvPr>
                <p14:cNvContentPartPr/>
                <p14:nvPr/>
              </p14:nvContentPartPr>
              <p14:xfrm>
                <a:off x="19001631" y="7541391"/>
                <a:ext cx="18000" cy="13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8992631" y="7532391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3DD8953-2462-4F1D-86DA-D8E49CB59EE3}"/>
              </a:ext>
            </a:extLst>
          </p:cNvPr>
          <p:cNvGrpSpPr/>
          <p:nvPr/>
        </p:nvGrpSpPr>
        <p:grpSpPr>
          <a:xfrm>
            <a:off x="19088751" y="7260591"/>
            <a:ext cx="728280" cy="437400"/>
            <a:chOff x="19088751" y="7260591"/>
            <a:chExt cx="7282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14:cNvPr>
                <p14:cNvContentPartPr/>
                <p14:nvPr/>
              </p14:nvContentPartPr>
              <p14:xfrm>
                <a:off x="19088751" y="7273191"/>
                <a:ext cx="113400" cy="273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9079751" y="7264179"/>
                  <a:ext cx="131040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14:cNvPr>
                <p14:cNvContentPartPr/>
                <p14:nvPr/>
              </p14:nvContentPartPr>
              <p14:xfrm>
                <a:off x="19241391" y="7364991"/>
                <a:ext cx="158400" cy="151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9232370" y="7355991"/>
                  <a:ext cx="176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14:cNvPr>
                <p14:cNvContentPartPr/>
                <p14:nvPr/>
              </p14:nvContentPartPr>
              <p14:xfrm>
                <a:off x="19439031" y="7391631"/>
                <a:ext cx="203760" cy="131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9430031" y="7382631"/>
                  <a:ext cx="22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14:cNvPr>
                <p14:cNvContentPartPr/>
                <p14:nvPr/>
              </p14:nvContentPartPr>
              <p14:xfrm>
                <a:off x="19689951" y="7260591"/>
                <a:ext cx="12708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9680951" y="7251591"/>
                  <a:ext cx="14472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14:cNvPr>
              <p14:cNvContentPartPr/>
              <p14:nvPr/>
            </p14:nvContentPartPr>
            <p14:xfrm>
              <a:off x="13072071" y="10909911"/>
              <a:ext cx="634680" cy="545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13018071" y="10801911"/>
                <a:ext cx="74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14:cNvPr>
              <p14:cNvContentPartPr/>
              <p14:nvPr/>
            </p14:nvContentPartPr>
            <p14:xfrm>
              <a:off x="13118511" y="10443351"/>
              <a:ext cx="1895760" cy="1272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3064521" y="10335351"/>
                <a:ext cx="2003380" cy="14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14:cNvPr>
              <p14:cNvContentPartPr/>
              <p14:nvPr/>
            </p14:nvContentPartPr>
            <p14:xfrm>
              <a:off x="14453751" y="11371791"/>
              <a:ext cx="209160" cy="2358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4399751" y="11263956"/>
                <a:ext cx="316800" cy="451111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AB6688B-23CC-4009-8759-D175345E0F48}"/>
              </a:ext>
            </a:extLst>
          </p:cNvPr>
          <p:cNvGrpSpPr/>
          <p:nvPr/>
        </p:nvGrpSpPr>
        <p:grpSpPr>
          <a:xfrm>
            <a:off x="15624111" y="12066231"/>
            <a:ext cx="984960" cy="434520"/>
            <a:chOff x="15624111" y="12066231"/>
            <a:chExt cx="98496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14:cNvPr>
                <p14:cNvContentPartPr/>
                <p14:nvPr/>
              </p14:nvContentPartPr>
              <p14:xfrm>
                <a:off x="15624111" y="12066231"/>
                <a:ext cx="287640" cy="367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5615111" y="12057231"/>
                  <a:ext cx="305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14:cNvPr>
                <p14:cNvContentPartPr/>
                <p14:nvPr/>
              </p14:nvContentPartPr>
              <p14:xfrm>
                <a:off x="15975471" y="12151551"/>
                <a:ext cx="142560" cy="349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5966471" y="12142542"/>
                  <a:ext cx="160200" cy="366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14:cNvPr>
                <p14:cNvContentPartPr/>
                <p14:nvPr/>
              </p14:nvContentPartPr>
              <p14:xfrm>
                <a:off x="16148271" y="12164151"/>
                <a:ext cx="156600" cy="286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6139271" y="12155151"/>
                  <a:ext cx="174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14:cNvPr>
                <p14:cNvContentPartPr/>
                <p14:nvPr/>
              </p14:nvContentPartPr>
              <p14:xfrm>
                <a:off x="16375431" y="12218871"/>
                <a:ext cx="23040" cy="212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6366431" y="12209871"/>
                  <a:ext cx="40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14:cNvPr>
                <p14:cNvContentPartPr/>
                <p14:nvPr/>
              </p14:nvContentPartPr>
              <p14:xfrm>
                <a:off x="16412511" y="12245151"/>
                <a:ext cx="196560" cy="237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6403511" y="12236137"/>
                  <a:ext cx="214200" cy="2549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4323F4E-4904-4082-8003-21ADA37F541F}"/>
              </a:ext>
            </a:extLst>
          </p:cNvPr>
          <p:cNvGrpSpPr/>
          <p:nvPr/>
        </p:nvGrpSpPr>
        <p:grpSpPr>
          <a:xfrm>
            <a:off x="16833711" y="12091071"/>
            <a:ext cx="935640" cy="488880"/>
            <a:chOff x="16833711" y="12091071"/>
            <a:chExt cx="93564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14:cNvPr>
                <p14:cNvContentPartPr/>
                <p14:nvPr/>
              </p14:nvContentPartPr>
              <p14:xfrm>
                <a:off x="16833711" y="12091071"/>
                <a:ext cx="136440" cy="384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6824735" y="12082071"/>
                  <a:ext cx="154034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14:cNvPr>
                <p14:cNvContentPartPr/>
                <p14:nvPr/>
              </p14:nvContentPartPr>
              <p14:xfrm>
                <a:off x="17109831" y="12137511"/>
                <a:ext cx="157320" cy="347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7100831" y="12128520"/>
                  <a:ext cx="174960" cy="365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14:cNvPr>
                <p14:cNvContentPartPr/>
                <p14:nvPr/>
              </p14:nvContentPartPr>
              <p14:xfrm>
                <a:off x="17309631" y="12329751"/>
                <a:ext cx="43920" cy="250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7300631" y="12320738"/>
                  <a:ext cx="61560" cy="267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14:cNvPr>
                <p14:cNvContentPartPr/>
                <p14:nvPr/>
              </p14:nvContentPartPr>
              <p14:xfrm>
                <a:off x="17306391" y="12284031"/>
                <a:ext cx="99000" cy="190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7297391" y="12275031"/>
                  <a:ext cx="11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14:cNvPr>
                <p14:cNvContentPartPr/>
                <p14:nvPr/>
              </p14:nvContentPartPr>
              <p14:xfrm>
                <a:off x="17441751" y="12226071"/>
                <a:ext cx="327600" cy="264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7432741" y="12217059"/>
                  <a:ext cx="345259" cy="282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A5707B2-1C22-4BB1-AE39-0ED57E9206C2}"/>
              </a:ext>
            </a:extLst>
          </p:cNvPr>
          <p:cNvGrpSpPr/>
          <p:nvPr/>
        </p:nvGrpSpPr>
        <p:grpSpPr>
          <a:xfrm>
            <a:off x="18042951" y="12142911"/>
            <a:ext cx="636120" cy="430200"/>
            <a:chOff x="18042951" y="12142911"/>
            <a:chExt cx="6361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14:cNvPr>
                <p14:cNvContentPartPr/>
                <p14:nvPr/>
              </p14:nvContentPartPr>
              <p14:xfrm>
                <a:off x="18042951" y="12142911"/>
                <a:ext cx="236160" cy="282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8033965" y="12133911"/>
                  <a:ext cx="253773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14:cNvPr>
                <p14:cNvContentPartPr/>
                <p14:nvPr/>
              </p14:nvContentPartPr>
              <p14:xfrm>
                <a:off x="18278031" y="12265671"/>
                <a:ext cx="120960" cy="238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269004" y="12256685"/>
                  <a:ext cx="138653" cy="25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14:cNvPr>
                <p14:cNvContentPartPr/>
                <p14:nvPr/>
              </p14:nvContentPartPr>
              <p14:xfrm>
                <a:off x="18427791" y="12287991"/>
                <a:ext cx="129240" cy="201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418791" y="12278991"/>
                  <a:ext cx="14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14:cNvPr>
                <p14:cNvContentPartPr/>
                <p14:nvPr/>
              </p14:nvContentPartPr>
              <p14:xfrm>
                <a:off x="18653511" y="12384111"/>
                <a:ext cx="25560" cy="189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8644511" y="12375094"/>
                  <a:ext cx="43200" cy="2066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8A267AF-83A5-4E52-ACE9-4DC72F1DDB48}"/>
              </a:ext>
            </a:extLst>
          </p:cNvPr>
          <p:cNvGrpSpPr/>
          <p:nvPr/>
        </p:nvGrpSpPr>
        <p:grpSpPr>
          <a:xfrm>
            <a:off x="18841431" y="12141471"/>
            <a:ext cx="514800" cy="484920"/>
            <a:chOff x="18841431" y="12141471"/>
            <a:chExt cx="51480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14:cNvPr>
                <p14:cNvContentPartPr/>
                <p14:nvPr/>
              </p14:nvContentPartPr>
              <p14:xfrm>
                <a:off x="18841431" y="12141471"/>
                <a:ext cx="264960" cy="380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8832443" y="12132471"/>
                  <a:ext cx="282576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14:cNvPr>
                <p14:cNvContentPartPr/>
                <p14:nvPr/>
              </p14:nvContentPartPr>
              <p14:xfrm>
                <a:off x="19156071" y="12308151"/>
                <a:ext cx="98640" cy="192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9147104" y="12299151"/>
                  <a:ext cx="116216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14:cNvPr>
                <p14:cNvContentPartPr/>
                <p14:nvPr/>
              </p14:nvContentPartPr>
              <p14:xfrm>
                <a:off x="19324911" y="12440991"/>
                <a:ext cx="31320" cy="185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9315911" y="12431991"/>
                  <a:ext cx="48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461AE6-2C51-401B-B9F2-A9ABD8B7C90D}"/>
              </a:ext>
            </a:extLst>
          </p:cNvPr>
          <p:cNvGrpSpPr/>
          <p:nvPr/>
        </p:nvGrpSpPr>
        <p:grpSpPr>
          <a:xfrm>
            <a:off x="17424111" y="12717471"/>
            <a:ext cx="699840" cy="457200"/>
            <a:chOff x="17424111" y="12717471"/>
            <a:chExt cx="69984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14:cNvPr>
                <p14:cNvContentPartPr/>
                <p14:nvPr/>
              </p14:nvContentPartPr>
              <p14:xfrm>
                <a:off x="17424111" y="12773271"/>
                <a:ext cx="223920" cy="292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7415111" y="12764271"/>
                  <a:ext cx="241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14:cNvPr>
                <p14:cNvContentPartPr/>
                <p14:nvPr/>
              </p14:nvContentPartPr>
              <p14:xfrm>
                <a:off x="17735151" y="12717471"/>
                <a:ext cx="138960" cy="307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7726151" y="12708471"/>
                  <a:ext cx="1566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14:cNvPr>
                <p14:cNvContentPartPr/>
                <p14:nvPr/>
              </p14:nvContentPartPr>
              <p14:xfrm>
                <a:off x="17898231" y="12782991"/>
                <a:ext cx="112680" cy="368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7889231" y="12774000"/>
                  <a:ext cx="130320" cy="385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14:cNvPr>
                <p14:cNvContentPartPr/>
                <p14:nvPr/>
              </p14:nvContentPartPr>
              <p14:xfrm>
                <a:off x="18113871" y="13031751"/>
                <a:ext cx="10080" cy="142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8104871" y="13022751"/>
                  <a:ext cx="277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5172A65-0EDA-4A3C-914F-482DD15ED088}"/>
              </a:ext>
            </a:extLst>
          </p:cNvPr>
          <p:cNvGrpSpPr/>
          <p:nvPr/>
        </p:nvGrpSpPr>
        <p:grpSpPr>
          <a:xfrm>
            <a:off x="18376311" y="12809631"/>
            <a:ext cx="761040" cy="505440"/>
            <a:chOff x="18376311" y="12809631"/>
            <a:chExt cx="7610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14:cNvPr>
                <p14:cNvContentPartPr/>
                <p14:nvPr/>
              </p14:nvContentPartPr>
              <p14:xfrm>
                <a:off x="18376311" y="12885591"/>
                <a:ext cx="217800" cy="316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8367311" y="12876591"/>
                  <a:ext cx="235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14:cNvPr>
                <p14:cNvContentPartPr/>
                <p14:nvPr/>
              </p14:nvContentPartPr>
              <p14:xfrm>
                <a:off x="18622551" y="12961911"/>
                <a:ext cx="298800" cy="218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8613551" y="12952896"/>
                  <a:ext cx="316440" cy="236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14:cNvPr>
                <p14:cNvContentPartPr/>
                <p14:nvPr/>
              </p14:nvContentPartPr>
              <p14:xfrm>
                <a:off x="18973911" y="12809631"/>
                <a:ext cx="163440" cy="505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8964911" y="12800631"/>
                  <a:ext cx="181080" cy="52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14:cNvPr>
              <p14:cNvContentPartPr/>
              <p14:nvPr/>
            </p14:nvContentPartPr>
            <p14:xfrm>
              <a:off x="16708791" y="7589631"/>
              <a:ext cx="1976400" cy="1002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6654791" y="7481631"/>
                <a:ext cx="208404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14:cNvPr>
              <p14:cNvContentPartPr/>
              <p14:nvPr/>
            </p14:nvContentPartPr>
            <p14:xfrm>
              <a:off x="17104071" y="8511591"/>
              <a:ext cx="914040" cy="263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7050071" y="8403591"/>
                <a:ext cx="10216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14:cNvPr>
              <p14:cNvContentPartPr/>
              <p14:nvPr/>
            </p14:nvContentPartPr>
            <p14:xfrm>
              <a:off x="18099111" y="8532111"/>
              <a:ext cx="196920" cy="189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8045111" y="8423905"/>
                <a:ext cx="304560" cy="405052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439A9D6-5EEB-438F-8BBD-F749502164F5}"/>
              </a:ext>
            </a:extLst>
          </p:cNvPr>
          <p:cNvGrpSpPr/>
          <p:nvPr/>
        </p:nvGrpSpPr>
        <p:grpSpPr>
          <a:xfrm>
            <a:off x="22180791" y="6633471"/>
            <a:ext cx="1199880" cy="509760"/>
            <a:chOff x="22180791" y="6633471"/>
            <a:chExt cx="119988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954C6E6-B911-49B9-947E-C4B164FC2978}"/>
                    </a:ext>
                  </a:extLst>
                </p14:cNvPr>
                <p14:cNvContentPartPr/>
                <p14:nvPr/>
              </p14:nvContentPartPr>
              <p14:xfrm>
                <a:off x="22180791" y="6776031"/>
                <a:ext cx="196200" cy="3672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954C6E6-B911-49B9-947E-C4B164FC297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2171774" y="6767031"/>
                  <a:ext cx="213872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4D896DF-B23C-4394-972E-5BE67633E4DF}"/>
                    </a:ext>
                  </a:extLst>
                </p14:cNvPr>
                <p14:cNvContentPartPr/>
                <p14:nvPr/>
              </p14:nvContentPartPr>
              <p14:xfrm>
                <a:off x="22416951" y="6836871"/>
                <a:ext cx="109800" cy="306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4D896DF-B23C-4394-972E-5BE67633E4D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2407951" y="6827871"/>
                  <a:ext cx="1274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8D20DBA-69BE-4484-B079-3376BFF4ACAD}"/>
                    </a:ext>
                  </a:extLst>
                </p14:cNvPr>
                <p14:cNvContentPartPr/>
                <p14:nvPr/>
              </p14:nvContentPartPr>
              <p14:xfrm>
                <a:off x="22410831" y="6834711"/>
                <a:ext cx="146880" cy="1065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8D20DBA-69BE-4484-B079-3376BFF4ACA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2401831" y="6825741"/>
                  <a:ext cx="164520" cy="124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17B11D3-D861-41D1-958E-F88019B93071}"/>
                    </a:ext>
                  </a:extLst>
                </p14:cNvPr>
                <p14:cNvContentPartPr/>
                <p14:nvPr/>
              </p14:nvContentPartPr>
              <p14:xfrm>
                <a:off x="22640151" y="6671991"/>
                <a:ext cx="187920" cy="3621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17B11D3-D861-41D1-958E-F88019B9307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2631151" y="6662991"/>
                  <a:ext cx="205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83AEF86-168B-4381-BA3B-28460A340870}"/>
                    </a:ext>
                  </a:extLst>
                </p14:cNvPr>
                <p14:cNvContentPartPr/>
                <p14:nvPr/>
              </p14:nvContentPartPr>
              <p14:xfrm>
                <a:off x="22921311" y="6633471"/>
                <a:ext cx="274320" cy="2916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83AEF86-168B-4381-BA3B-28460A34087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2912311" y="6624471"/>
                  <a:ext cx="291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C6B0495-7808-4143-9C95-F578AF036E15}"/>
                    </a:ext>
                  </a:extLst>
                </p14:cNvPr>
                <p14:cNvContentPartPr/>
                <p14:nvPr/>
              </p14:nvContentPartPr>
              <p14:xfrm>
                <a:off x="23180511" y="6654711"/>
                <a:ext cx="200160" cy="2289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C6B0495-7808-4143-9C95-F578AF036E1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3171511" y="6645725"/>
                  <a:ext cx="217800" cy="2465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DF7F1735-005E-4742-BC1D-ED552896E1B5}"/>
              </a:ext>
            </a:extLst>
          </p:cNvPr>
          <p:cNvGrpSpPr/>
          <p:nvPr/>
        </p:nvGrpSpPr>
        <p:grpSpPr>
          <a:xfrm>
            <a:off x="22065951" y="7325751"/>
            <a:ext cx="1496880" cy="528120"/>
            <a:chOff x="22065951" y="7325751"/>
            <a:chExt cx="149688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30DE07B-01DE-4BE6-B059-4BA6EC459302}"/>
                    </a:ext>
                  </a:extLst>
                </p14:cNvPr>
                <p14:cNvContentPartPr/>
                <p14:nvPr/>
              </p14:nvContentPartPr>
              <p14:xfrm>
                <a:off x="22065951" y="7325751"/>
                <a:ext cx="267840" cy="3466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30DE07B-01DE-4BE6-B059-4BA6EC45930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056951" y="7316751"/>
                  <a:ext cx="285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B0E9841-9FDE-4C73-8DF0-659ECECDB258}"/>
                    </a:ext>
                  </a:extLst>
                </p14:cNvPr>
                <p14:cNvContentPartPr/>
                <p14:nvPr/>
              </p14:nvContentPartPr>
              <p14:xfrm>
                <a:off x="22362591" y="7330431"/>
                <a:ext cx="110880" cy="2055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B0E9841-9FDE-4C73-8DF0-659ECECDB25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353562" y="7321447"/>
                  <a:ext cx="128577" cy="223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184B8A0-0E76-41AC-A019-C6F42ED076F5}"/>
                    </a:ext>
                  </a:extLst>
                </p14:cNvPr>
                <p14:cNvContentPartPr/>
                <p14:nvPr/>
              </p14:nvContentPartPr>
              <p14:xfrm>
                <a:off x="22357551" y="7354191"/>
                <a:ext cx="173160" cy="256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184B8A0-0E76-41AC-A019-C6F42ED076F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2348551" y="7345191"/>
                  <a:ext cx="190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D056C16-9420-47FF-A12C-A8304443B31C}"/>
                    </a:ext>
                  </a:extLst>
                </p14:cNvPr>
                <p14:cNvContentPartPr/>
                <p14:nvPr/>
              </p14:nvContentPartPr>
              <p14:xfrm>
                <a:off x="22523151" y="7398831"/>
                <a:ext cx="138600" cy="2941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D056C16-9420-47FF-A12C-A8304443B31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2514151" y="7389831"/>
                  <a:ext cx="1562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76F3A97-5436-4227-8F09-711D0EA514C3}"/>
                    </a:ext>
                  </a:extLst>
                </p14:cNvPr>
                <p14:cNvContentPartPr/>
                <p14:nvPr/>
              </p14:nvContentPartPr>
              <p14:xfrm>
                <a:off x="22668231" y="7372191"/>
                <a:ext cx="232200" cy="2469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76F3A97-5436-4227-8F09-711D0EA514C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2659231" y="7363191"/>
                  <a:ext cx="249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7C0657A-758C-47DC-8079-8B0A9DB9F329}"/>
                    </a:ext>
                  </a:extLst>
                </p14:cNvPr>
                <p14:cNvContentPartPr/>
                <p14:nvPr/>
              </p14:nvContentPartPr>
              <p14:xfrm>
                <a:off x="22926351" y="7541391"/>
                <a:ext cx="38520" cy="1710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7C0657A-758C-47DC-8079-8B0A9DB9F32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2917351" y="7532391"/>
                  <a:ext cx="56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3E23058-B1DA-41E5-8570-3C22419397FA}"/>
                    </a:ext>
                  </a:extLst>
                </p14:cNvPr>
                <p14:cNvContentPartPr/>
                <p14:nvPr/>
              </p14:nvContentPartPr>
              <p14:xfrm>
                <a:off x="23066391" y="7354911"/>
                <a:ext cx="158400" cy="3304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3E23058-B1DA-41E5-8570-3C22419397F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3057411" y="7345911"/>
                  <a:ext cx="176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6A09418-3966-4F98-BE93-61FD868170FE}"/>
                    </a:ext>
                  </a:extLst>
                </p14:cNvPr>
                <p14:cNvContentPartPr/>
                <p14:nvPr/>
              </p14:nvContentPartPr>
              <p14:xfrm>
                <a:off x="23272671" y="7514751"/>
                <a:ext cx="131400" cy="3391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6A09418-3966-4F98-BE93-61FD868170F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3263671" y="7505751"/>
                  <a:ext cx="1490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679C057-C616-4DEA-9A5C-90634B4202CE}"/>
                    </a:ext>
                  </a:extLst>
                </p14:cNvPr>
                <p14:cNvContentPartPr/>
                <p14:nvPr/>
              </p14:nvContentPartPr>
              <p14:xfrm>
                <a:off x="23441511" y="7547511"/>
                <a:ext cx="121320" cy="196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679C057-C616-4DEA-9A5C-90634B4202C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3432538" y="7538511"/>
                  <a:ext cx="138908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5D4944B1-1AC3-4F4A-931F-4DA8B1DE99C6}"/>
                  </a:ext>
                </a:extLst>
              </p14:cNvPr>
              <p14:cNvContentPartPr/>
              <p14:nvPr/>
            </p14:nvContentPartPr>
            <p14:xfrm>
              <a:off x="23802591" y="7698711"/>
              <a:ext cx="360" cy="15264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5D4944B1-1AC3-4F4A-931F-4DA8B1DE99C6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23793591" y="7689711"/>
                <a:ext cx="1800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6" name="Group 355">
            <a:extLst>
              <a:ext uri="{FF2B5EF4-FFF2-40B4-BE49-F238E27FC236}">
                <a16:creationId xmlns:a16="http://schemas.microsoft.com/office/drawing/2014/main" id="{5378DBB5-D487-4F21-8116-97B6036C0B40}"/>
              </a:ext>
            </a:extLst>
          </p:cNvPr>
          <p:cNvGrpSpPr/>
          <p:nvPr/>
        </p:nvGrpSpPr>
        <p:grpSpPr>
          <a:xfrm>
            <a:off x="22057671" y="8040351"/>
            <a:ext cx="691560" cy="399240"/>
            <a:chOff x="22057671" y="8040351"/>
            <a:chExt cx="69156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1B26FE5-6D4F-4F54-A44D-BD945F0352EC}"/>
                    </a:ext>
                  </a:extLst>
                </p14:cNvPr>
                <p14:cNvContentPartPr/>
                <p14:nvPr/>
              </p14:nvContentPartPr>
              <p14:xfrm>
                <a:off x="22057671" y="8040351"/>
                <a:ext cx="395640" cy="3992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1B26FE5-6D4F-4F54-A44D-BD945F0352E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2048671" y="8031359"/>
                  <a:ext cx="413280" cy="416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005F63A-9C94-4EF7-98F0-E1260EE947EB}"/>
                    </a:ext>
                  </a:extLst>
                </p14:cNvPr>
                <p14:cNvContentPartPr/>
                <p14:nvPr/>
              </p14:nvContentPartPr>
              <p14:xfrm>
                <a:off x="22579671" y="8124591"/>
                <a:ext cx="169560" cy="2059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005F63A-9C94-4EF7-98F0-E1260EE947E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2570671" y="8115591"/>
                  <a:ext cx="18720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351D92B8-BB15-437E-8A72-0BDA2CE117D4}"/>
                  </a:ext>
                </a:extLst>
              </p14:cNvPr>
              <p14:cNvContentPartPr/>
              <p14:nvPr/>
            </p14:nvContentPartPr>
            <p14:xfrm>
              <a:off x="22950831" y="8289471"/>
              <a:ext cx="15120" cy="17280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351D92B8-BB15-437E-8A72-0BDA2CE117D4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22941831" y="8280490"/>
                <a:ext cx="32760" cy="190403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89B7525-EFD2-4424-BC3D-33420393B646}"/>
              </a:ext>
            </a:extLst>
          </p:cNvPr>
          <p:cNvGrpSpPr/>
          <p:nvPr/>
        </p:nvGrpSpPr>
        <p:grpSpPr>
          <a:xfrm>
            <a:off x="23197431" y="8077431"/>
            <a:ext cx="642600" cy="451800"/>
            <a:chOff x="23197431" y="8077431"/>
            <a:chExt cx="64260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D11412A-3459-4ED0-92D5-54357984199E}"/>
                    </a:ext>
                  </a:extLst>
                </p14:cNvPr>
                <p14:cNvContentPartPr/>
                <p14:nvPr/>
              </p14:nvContentPartPr>
              <p14:xfrm>
                <a:off x="23197431" y="8077431"/>
                <a:ext cx="162360" cy="3463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D11412A-3459-4ED0-92D5-54357984199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3188451" y="8068431"/>
                  <a:ext cx="179961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4392467-8BC8-4329-B4C7-E0119DF4229A}"/>
                    </a:ext>
                  </a:extLst>
                </p14:cNvPr>
                <p14:cNvContentPartPr/>
                <p14:nvPr/>
              </p14:nvContentPartPr>
              <p14:xfrm>
                <a:off x="23426031" y="8110551"/>
                <a:ext cx="100080" cy="2710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4392467-8BC8-4329-B4C7-E0119DF4229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3417031" y="8101551"/>
                  <a:ext cx="117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A9691F4-7927-4160-97FA-73486C1B84CC}"/>
                    </a:ext>
                  </a:extLst>
                </p14:cNvPr>
                <p14:cNvContentPartPr/>
                <p14:nvPr/>
              </p14:nvContentPartPr>
              <p14:xfrm>
                <a:off x="23583351" y="8151591"/>
                <a:ext cx="127800" cy="3290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A9691F4-7927-4160-97FA-73486C1B84C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3574326" y="8142591"/>
                  <a:ext cx="14549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2C96C74-2859-4FE0-974B-369196A80DCA}"/>
                    </a:ext>
                  </a:extLst>
                </p14:cNvPr>
                <p14:cNvContentPartPr/>
                <p14:nvPr/>
              </p14:nvContentPartPr>
              <p14:xfrm>
                <a:off x="23809071" y="8377671"/>
                <a:ext cx="30960" cy="1515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2C96C74-2859-4FE0-974B-369196A80DCA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3800071" y="8368671"/>
                  <a:ext cx="486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B32CBD0-7818-423F-A95C-72230FC5D67D}"/>
              </a:ext>
            </a:extLst>
          </p:cNvPr>
          <p:cNvGrpSpPr/>
          <p:nvPr/>
        </p:nvGrpSpPr>
        <p:grpSpPr>
          <a:xfrm>
            <a:off x="22178631" y="8758191"/>
            <a:ext cx="1708920" cy="506880"/>
            <a:chOff x="22178631" y="8758191"/>
            <a:chExt cx="170892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3CF50F4-58EC-49C7-9BBD-8C17986CE596}"/>
                    </a:ext>
                  </a:extLst>
                </p14:cNvPr>
                <p14:cNvContentPartPr/>
                <p14:nvPr/>
              </p14:nvContentPartPr>
              <p14:xfrm>
                <a:off x="22178631" y="8803911"/>
                <a:ext cx="163440" cy="2858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3CF50F4-58EC-49C7-9BBD-8C17986CE59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2169631" y="8794900"/>
                  <a:ext cx="181080" cy="303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F794F76-D4AE-4E7D-8C6B-0D5A34825252}"/>
                    </a:ext>
                  </a:extLst>
                </p14:cNvPr>
                <p14:cNvContentPartPr/>
                <p14:nvPr/>
              </p14:nvContentPartPr>
              <p14:xfrm>
                <a:off x="22351071" y="8922351"/>
                <a:ext cx="226080" cy="164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F794F76-D4AE-4E7D-8C6B-0D5A3482525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2342071" y="8913351"/>
                  <a:ext cx="243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0A9D6B0-CC74-4C0A-A972-27EBE21FEDF7}"/>
                    </a:ext>
                  </a:extLst>
                </p14:cNvPr>
                <p14:cNvContentPartPr/>
                <p14:nvPr/>
              </p14:nvContentPartPr>
              <p14:xfrm>
                <a:off x="22613511" y="8932071"/>
                <a:ext cx="304920" cy="1947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0A9D6B0-CC74-4C0A-A972-27EBE21FEDF7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2604500" y="8923071"/>
                  <a:ext cx="322581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E46256C-1806-4763-843E-2153AC1180CE}"/>
                    </a:ext>
                  </a:extLst>
                </p14:cNvPr>
                <p14:cNvContentPartPr/>
                <p14:nvPr/>
              </p14:nvContentPartPr>
              <p14:xfrm>
                <a:off x="23048391" y="9096591"/>
                <a:ext cx="51840" cy="1684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E46256C-1806-4763-843E-2153AC1180C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3039391" y="9087591"/>
                  <a:ext cx="69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14FD891-DE7A-421F-B409-76065FF9BDB0}"/>
                    </a:ext>
                  </a:extLst>
                </p14:cNvPr>
                <p14:cNvContentPartPr/>
                <p14:nvPr/>
              </p14:nvContentPartPr>
              <p14:xfrm>
                <a:off x="23146671" y="8903271"/>
                <a:ext cx="256680" cy="1890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14FD891-DE7A-421F-B409-76065FF9BDB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3137671" y="8894271"/>
                  <a:ext cx="274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B84B7F3-412E-46C5-B34E-F70C5A9DE0E4}"/>
                    </a:ext>
                  </a:extLst>
                </p14:cNvPr>
                <p14:cNvContentPartPr/>
                <p14:nvPr/>
              </p14:nvContentPartPr>
              <p14:xfrm>
                <a:off x="23400831" y="8926671"/>
                <a:ext cx="137880" cy="1486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B84B7F3-412E-46C5-B34E-F70C5A9DE0E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3391807" y="8917671"/>
                  <a:ext cx="155566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FAAC5F8-7BF4-4FD5-81A7-6E9C7FC41193}"/>
                    </a:ext>
                  </a:extLst>
                </p14:cNvPr>
                <p14:cNvContentPartPr/>
                <p14:nvPr/>
              </p14:nvContentPartPr>
              <p14:xfrm>
                <a:off x="23517471" y="8865831"/>
                <a:ext cx="129240" cy="3942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FAAC5F8-7BF4-4FD5-81A7-6E9C7FC4119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3508471" y="8856831"/>
                  <a:ext cx="146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A454457-7EEE-4D15-99FB-E4CEA968D127}"/>
                    </a:ext>
                  </a:extLst>
                </p14:cNvPr>
                <p14:cNvContentPartPr/>
                <p14:nvPr/>
              </p14:nvContentPartPr>
              <p14:xfrm>
                <a:off x="23765511" y="8758191"/>
                <a:ext cx="122040" cy="4982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A454457-7EEE-4D15-99FB-E4CEA968D12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3756511" y="8749191"/>
                  <a:ext cx="139680" cy="51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06F45755-963F-445A-8D5F-17883CA583AE}"/>
              </a:ext>
            </a:extLst>
          </p:cNvPr>
          <p:cNvGrpSpPr/>
          <p:nvPr/>
        </p:nvGrpSpPr>
        <p:grpSpPr>
          <a:xfrm>
            <a:off x="16708791" y="2825751"/>
            <a:ext cx="5470200" cy="1602000"/>
            <a:chOff x="16708791" y="2825751"/>
            <a:chExt cx="5470200" cy="160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6C688C4-8DD6-44E0-8FCE-9AA98C849A23}"/>
                    </a:ext>
                  </a:extLst>
                </p14:cNvPr>
                <p14:cNvContentPartPr/>
                <p14:nvPr/>
              </p14:nvContentPartPr>
              <p14:xfrm>
                <a:off x="16708791" y="4007631"/>
                <a:ext cx="345240" cy="4201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6C688C4-8DD6-44E0-8FCE-9AA98C849A2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6699791" y="3998631"/>
                  <a:ext cx="3628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D7F63AF-439E-4C0C-8B69-AEB2DED7BC26}"/>
                    </a:ext>
                  </a:extLst>
                </p14:cNvPr>
                <p14:cNvContentPartPr/>
                <p14:nvPr/>
              </p14:nvContentPartPr>
              <p14:xfrm>
                <a:off x="17047191" y="4118151"/>
                <a:ext cx="93960" cy="1609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D7F63AF-439E-4C0C-8B69-AEB2DED7BC2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7038191" y="4109171"/>
                  <a:ext cx="111600" cy="178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356E2EE-0486-469F-9BD9-1EEBD5F8B217}"/>
                    </a:ext>
                  </a:extLst>
                </p14:cNvPr>
                <p14:cNvContentPartPr/>
                <p14:nvPr/>
              </p14:nvContentPartPr>
              <p14:xfrm>
                <a:off x="17137191" y="4010871"/>
                <a:ext cx="153720" cy="1854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356E2EE-0486-469F-9BD9-1EEBD5F8B21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7128191" y="4001853"/>
                  <a:ext cx="1713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901680D-5CEA-4495-AD70-FA56099B80A9}"/>
                    </a:ext>
                  </a:extLst>
                </p14:cNvPr>
                <p14:cNvContentPartPr/>
                <p14:nvPr/>
              </p14:nvContentPartPr>
              <p14:xfrm>
                <a:off x="17312511" y="3834471"/>
                <a:ext cx="263520" cy="3438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901680D-5CEA-4495-AD70-FA56099B80A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7303499" y="3825471"/>
                  <a:ext cx="281184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4097A16-8A39-49F6-8F96-92041F12DE59}"/>
                    </a:ext>
                  </a:extLst>
                </p14:cNvPr>
                <p14:cNvContentPartPr/>
                <p14:nvPr/>
              </p14:nvContentPartPr>
              <p14:xfrm>
                <a:off x="17572431" y="3903951"/>
                <a:ext cx="194040" cy="2037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4097A16-8A39-49F6-8F96-92041F12DE5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563431" y="3894967"/>
                  <a:ext cx="211680" cy="221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A72E8A9-9332-4D0A-BC2B-9A758B7D12AC}"/>
                    </a:ext>
                  </a:extLst>
                </p14:cNvPr>
                <p14:cNvContentPartPr/>
                <p14:nvPr/>
              </p14:nvContentPartPr>
              <p14:xfrm>
                <a:off x="17809311" y="3724671"/>
                <a:ext cx="290520" cy="3927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A72E8A9-9332-4D0A-BC2B-9A758B7D12A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7800311" y="3715671"/>
                  <a:ext cx="3081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18BF21D-FF5F-4BD6-B958-570994464D5F}"/>
                    </a:ext>
                  </a:extLst>
                </p14:cNvPr>
                <p14:cNvContentPartPr/>
                <p14:nvPr/>
              </p14:nvContentPartPr>
              <p14:xfrm>
                <a:off x="18069591" y="3689391"/>
                <a:ext cx="197280" cy="3146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18BF21D-FF5F-4BD6-B958-570994464D5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8060591" y="3680391"/>
                  <a:ext cx="2149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8E70C55-C025-4127-8DFE-DEB0EC4782EE}"/>
                    </a:ext>
                  </a:extLst>
                </p14:cNvPr>
                <p14:cNvContentPartPr/>
                <p14:nvPr/>
              </p14:nvContentPartPr>
              <p14:xfrm>
                <a:off x="18268311" y="3794871"/>
                <a:ext cx="153720" cy="2430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8E70C55-C025-4127-8DFE-DEB0EC4782EE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8259290" y="3785884"/>
                  <a:ext cx="171401" cy="260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BE65FC0-FF08-44DE-81FE-9F624EC62926}"/>
                    </a:ext>
                  </a:extLst>
                </p14:cNvPr>
                <p14:cNvContentPartPr/>
                <p14:nvPr/>
              </p14:nvContentPartPr>
              <p14:xfrm>
                <a:off x="18416631" y="3722151"/>
                <a:ext cx="342000" cy="2365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BE65FC0-FF08-44DE-81FE-9F624EC6292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8407631" y="3713151"/>
                  <a:ext cx="359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E4A7A36-1C73-40F0-9F44-D08CFE0F0069}"/>
                    </a:ext>
                  </a:extLst>
                </p14:cNvPr>
                <p14:cNvContentPartPr/>
                <p14:nvPr/>
              </p14:nvContentPartPr>
              <p14:xfrm>
                <a:off x="18838551" y="3788751"/>
                <a:ext cx="58320" cy="1926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E4A7A36-1C73-40F0-9F44-D08CFE0F006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8829551" y="3779751"/>
                  <a:ext cx="75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DAD69F9-36ED-434D-A9F7-2312F11987B2}"/>
                    </a:ext>
                  </a:extLst>
                </p14:cNvPr>
                <p14:cNvContentPartPr/>
                <p14:nvPr/>
              </p14:nvContentPartPr>
              <p14:xfrm>
                <a:off x="18937191" y="3552951"/>
                <a:ext cx="200160" cy="3294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DAD69F9-36ED-434D-A9F7-2312F11987B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8928191" y="3543941"/>
                  <a:ext cx="217800" cy="347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BD861F2-1133-4543-B71B-375D9A1E7A2C}"/>
                    </a:ext>
                  </a:extLst>
                </p14:cNvPr>
                <p14:cNvContentPartPr/>
                <p14:nvPr/>
              </p14:nvContentPartPr>
              <p14:xfrm>
                <a:off x="19185951" y="3601191"/>
                <a:ext cx="204120" cy="3949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BD861F2-1133-4543-B71B-375D9A1E7A2C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9176951" y="3592191"/>
                  <a:ext cx="2217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2F95BE0-FDDA-4643-A5FF-C4AFEFC5A0F3}"/>
                    </a:ext>
                  </a:extLst>
                </p14:cNvPr>
                <p14:cNvContentPartPr/>
                <p14:nvPr/>
              </p14:nvContentPartPr>
              <p14:xfrm>
                <a:off x="19402671" y="3655191"/>
                <a:ext cx="116280" cy="2206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2F95BE0-FDDA-4643-A5FF-C4AFEFC5A0F3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9393699" y="3646191"/>
                  <a:ext cx="133866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F38F608-A24E-48F2-A411-DCC86D51C474}"/>
                    </a:ext>
                  </a:extLst>
                </p14:cNvPr>
                <p14:cNvContentPartPr/>
                <p14:nvPr/>
              </p14:nvContentPartPr>
              <p14:xfrm>
                <a:off x="19706151" y="3775431"/>
                <a:ext cx="38520" cy="1792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F38F608-A24E-48F2-A411-DCC86D51C47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9697151" y="3766431"/>
                  <a:ext cx="56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2872085-24A4-4F19-9771-AB83FEF85F1B}"/>
                    </a:ext>
                  </a:extLst>
                </p14:cNvPr>
                <p14:cNvContentPartPr/>
                <p14:nvPr/>
              </p14:nvContentPartPr>
              <p14:xfrm>
                <a:off x="19892271" y="3321831"/>
                <a:ext cx="324720" cy="4503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2872085-24A4-4F19-9771-AB83FEF85F1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9883271" y="3312838"/>
                  <a:ext cx="342360" cy="467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47DDC92-B6E1-43DC-942D-147DBE901B83}"/>
                    </a:ext>
                  </a:extLst>
                </p14:cNvPr>
                <p14:cNvContentPartPr/>
                <p14:nvPr/>
              </p14:nvContentPartPr>
              <p14:xfrm>
                <a:off x="20196831" y="3352431"/>
                <a:ext cx="185760" cy="2674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47DDC92-B6E1-43DC-942D-147DBE901B83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0187831" y="3343419"/>
                  <a:ext cx="203400" cy="285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F8AC9D8-097F-40AE-B28D-3DC3CF12CF29}"/>
                    </a:ext>
                  </a:extLst>
                </p14:cNvPr>
                <p14:cNvContentPartPr/>
                <p14:nvPr/>
              </p14:nvContentPartPr>
              <p14:xfrm>
                <a:off x="20582031" y="3463671"/>
                <a:ext cx="19080" cy="1774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F8AC9D8-097F-40AE-B28D-3DC3CF12CF2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0573031" y="3454671"/>
                  <a:ext cx="36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5F162C9-B383-40EC-B201-E5873EB34B94}"/>
                    </a:ext>
                  </a:extLst>
                </p14:cNvPr>
                <p14:cNvContentPartPr/>
                <p14:nvPr/>
              </p14:nvContentPartPr>
              <p14:xfrm>
                <a:off x="20698671" y="3100071"/>
                <a:ext cx="217080" cy="3250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5F162C9-B383-40EC-B201-E5873EB34B9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0689686" y="3091071"/>
                  <a:ext cx="234691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F6C9454-C640-4382-8261-521A8439E1E9}"/>
                    </a:ext>
                  </a:extLst>
                </p14:cNvPr>
                <p14:cNvContentPartPr/>
                <p14:nvPr/>
              </p14:nvContentPartPr>
              <p14:xfrm>
                <a:off x="20989551" y="3054711"/>
                <a:ext cx="135720" cy="322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F6C9454-C640-4382-8261-521A8439E1E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0980551" y="3045711"/>
                  <a:ext cx="153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47CC65C-FF02-45AB-8B45-43A1D716A930}"/>
                    </a:ext>
                  </a:extLst>
                </p14:cNvPr>
                <p14:cNvContentPartPr/>
                <p14:nvPr/>
              </p14:nvContentPartPr>
              <p14:xfrm>
                <a:off x="21137871" y="3100071"/>
                <a:ext cx="235440" cy="3229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47CC65C-FF02-45AB-8B45-43A1D716A930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1128885" y="3091071"/>
                  <a:ext cx="253053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7F64027-A917-4355-9E10-91CD7F1D5998}"/>
                    </a:ext>
                  </a:extLst>
                </p14:cNvPr>
                <p14:cNvContentPartPr/>
                <p14:nvPr/>
              </p14:nvContentPartPr>
              <p14:xfrm>
                <a:off x="21451791" y="3276471"/>
                <a:ext cx="24480" cy="2239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7F64027-A917-4355-9E10-91CD7F1D5998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21442791" y="3267471"/>
                  <a:ext cx="42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988C1F93-424B-4D59-86A7-F07209C2BB4A}"/>
                    </a:ext>
                  </a:extLst>
                </p14:cNvPr>
                <p14:cNvContentPartPr/>
                <p14:nvPr/>
              </p14:nvContentPartPr>
              <p14:xfrm>
                <a:off x="21537111" y="2825751"/>
                <a:ext cx="171360" cy="3646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988C1F93-424B-4D59-86A7-F07209C2BB4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1528111" y="2816751"/>
                  <a:ext cx="189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369A837-A235-45BC-8F99-CBABC1B4FA0F}"/>
                    </a:ext>
                  </a:extLst>
                </p14:cNvPr>
                <p14:cNvContentPartPr/>
                <p14:nvPr/>
              </p14:nvContentPartPr>
              <p14:xfrm>
                <a:off x="21678951" y="2938071"/>
                <a:ext cx="205200" cy="1684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369A837-A235-45BC-8F99-CBABC1B4FA0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1669951" y="2929071"/>
                  <a:ext cx="222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7BB6EB3-0E6C-4E06-A61A-0562665A598B}"/>
                    </a:ext>
                  </a:extLst>
                </p14:cNvPr>
                <p14:cNvContentPartPr/>
                <p14:nvPr/>
              </p14:nvContentPartPr>
              <p14:xfrm>
                <a:off x="21911151" y="2890911"/>
                <a:ext cx="267840" cy="1807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7BB6EB3-0E6C-4E06-A61A-0562665A598B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1902151" y="2881911"/>
                  <a:ext cx="2854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6377589C-693C-4B4D-8BF3-8667B92F7CF2}"/>
              </a:ext>
            </a:extLst>
          </p:cNvPr>
          <p:cNvGrpSpPr/>
          <p:nvPr/>
        </p:nvGrpSpPr>
        <p:grpSpPr>
          <a:xfrm>
            <a:off x="22414791" y="2470431"/>
            <a:ext cx="790560" cy="686880"/>
            <a:chOff x="22414791" y="2470431"/>
            <a:chExt cx="790560" cy="68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08FAA82-A576-4D91-90A5-57DE8027D56F}"/>
                    </a:ext>
                  </a:extLst>
                </p14:cNvPr>
                <p14:cNvContentPartPr/>
                <p14:nvPr/>
              </p14:nvContentPartPr>
              <p14:xfrm>
                <a:off x="22414791" y="2964711"/>
                <a:ext cx="30240" cy="1926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08FAA82-A576-4D91-90A5-57DE8027D56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2405791" y="2955711"/>
                  <a:ext cx="47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373F32F-2406-49FD-864C-6F1666BCB0CD}"/>
                    </a:ext>
                  </a:extLst>
                </p14:cNvPr>
                <p14:cNvContentPartPr/>
                <p14:nvPr/>
              </p14:nvContentPartPr>
              <p14:xfrm>
                <a:off x="22443951" y="2709831"/>
                <a:ext cx="261720" cy="2296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373F32F-2406-49FD-864C-6F1666BCB0C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2434951" y="2700831"/>
                  <a:ext cx="279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9CC4AE8-C98C-467F-AFA4-3774EFED3E0A}"/>
                    </a:ext>
                  </a:extLst>
                </p14:cNvPr>
                <p14:cNvContentPartPr/>
                <p14:nvPr/>
              </p14:nvContentPartPr>
              <p14:xfrm>
                <a:off x="22668951" y="2697951"/>
                <a:ext cx="177120" cy="1407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9CC4AE8-C98C-467F-AFA4-3774EFED3E0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2659933" y="2688951"/>
                  <a:ext cx="194796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3394D62-94C0-4186-97BF-FBBFC0C6511F}"/>
                    </a:ext>
                  </a:extLst>
                </p14:cNvPr>
                <p14:cNvContentPartPr/>
                <p14:nvPr/>
              </p14:nvContentPartPr>
              <p14:xfrm>
                <a:off x="22837431" y="2603991"/>
                <a:ext cx="148680" cy="4305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3394D62-94C0-4186-97BF-FBBFC0C6511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2828431" y="2594991"/>
                  <a:ext cx="1663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561E69F7-0A85-4407-869B-EE545A52B644}"/>
                    </a:ext>
                  </a:extLst>
                </p14:cNvPr>
                <p14:cNvContentPartPr/>
                <p14:nvPr/>
              </p14:nvContentPartPr>
              <p14:xfrm>
                <a:off x="23014551" y="2470431"/>
                <a:ext cx="190800" cy="5418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561E69F7-0A85-4407-869B-EE545A52B64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3005551" y="2461431"/>
                  <a:ext cx="208440" cy="55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14:cNvPr>
              <p14:cNvContentPartPr/>
              <p14:nvPr/>
            </p14:nvContentPartPr>
            <p14:xfrm>
              <a:off x="13072071" y="4569951"/>
              <a:ext cx="1973160" cy="12924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13018431" y="4461951"/>
                <a:ext cx="2080800" cy="150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AA812036-E518-47F2-A1EF-B59834EC68CE}"/>
              </a:ext>
            </a:extLst>
          </p:cNvPr>
          <p:cNvGrpSpPr/>
          <p:nvPr/>
        </p:nvGrpSpPr>
        <p:grpSpPr>
          <a:xfrm>
            <a:off x="17596551" y="1566471"/>
            <a:ext cx="3517200" cy="1641240"/>
            <a:chOff x="17596551" y="1566471"/>
            <a:chExt cx="3517200" cy="16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B009AF4-2B61-4B3F-8686-99AC169CA465}"/>
                    </a:ext>
                  </a:extLst>
                </p14:cNvPr>
                <p14:cNvContentPartPr/>
                <p14:nvPr/>
              </p14:nvContentPartPr>
              <p14:xfrm>
                <a:off x="17596551" y="2901711"/>
                <a:ext cx="230760" cy="3060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B009AF4-2B61-4B3F-8686-99AC169CA46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7587551" y="2893071"/>
                  <a:ext cx="248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499E962-0D64-4930-A6A8-D964C07D947E}"/>
                    </a:ext>
                  </a:extLst>
                </p14:cNvPr>
                <p14:cNvContentPartPr/>
                <p14:nvPr/>
              </p14:nvContentPartPr>
              <p14:xfrm>
                <a:off x="17775831" y="2768151"/>
                <a:ext cx="347760" cy="3430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499E962-0D64-4930-A6A8-D964C07D947E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7767191" y="2759151"/>
                  <a:ext cx="3654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B987B0F-322C-4A43-8770-DFE6C5167467}"/>
                    </a:ext>
                  </a:extLst>
                </p14:cNvPr>
                <p14:cNvContentPartPr/>
                <p14:nvPr/>
              </p14:nvContentPartPr>
              <p14:xfrm>
                <a:off x="18025671" y="2535591"/>
                <a:ext cx="283320" cy="3920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B987B0F-322C-4A43-8770-DFE6C5167467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8016671" y="2526951"/>
                  <a:ext cx="300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D063D82-6B36-42C9-9CD6-8A67C595ECAC}"/>
                    </a:ext>
                  </a:extLst>
                </p14:cNvPr>
                <p14:cNvContentPartPr/>
                <p14:nvPr/>
              </p14:nvContentPartPr>
              <p14:xfrm>
                <a:off x="18162831" y="2596071"/>
                <a:ext cx="146160" cy="2131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D063D82-6B36-42C9-9CD6-8A67C595ECAC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8154191" y="2587431"/>
                  <a:ext cx="163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30964B7-B405-4FA9-8154-87B420E62E71}"/>
                    </a:ext>
                  </a:extLst>
                </p14:cNvPr>
                <p14:cNvContentPartPr/>
                <p14:nvPr/>
              </p14:nvContentPartPr>
              <p14:xfrm>
                <a:off x="18315111" y="2515071"/>
                <a:ext cx="119520" cy="2516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30964B7-B405-4FA9-8154-87B420E62E71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8306471" y="2506431"/>
                  <a:ext cx="137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8453E05-7D97-4B22-A783-8878D2C3F342}"/>
                    </a:ext>
                  </a:extLst>
                </p14:cNvPr>
                <p14:cNvContentPartPr/>
                <p14:nvPr/>
              </p14:nvContentPartPr>
              <p14:xfrm>
                <a:off x="18471351" y="2474391"/>
                <a:ext cx="201600" cy="1717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8453E05-7D97-4B22-A783-8878D2C3F34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8462711" y="2465751"/>
                  <a:ext cx="219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69CDC44-7A35-4963-A353-EA94B3BE9A1C}"/>
                    </a:ext>
                  </a:extLst>
                </p14:cNvPr>
                <p14:cNvContentPartPr/>
                <p14:nvPr/>
              </p14:nvContentPartPr>
              <p14:xfrm>
                <a:off x="18780591" y="2136711"/>
                <a:ext cx="279000" cy="4334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69CDC44-7A35-4963-A353-EA94B3BE9A1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8771951" y="2128071"/>
                  <a:ext cx="2966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5E5965C-D401-4981-87E5-4F0BD9C0FBDA}"/>
                    </a:ext>
                  </a:extLst>
                </p14:cNvPr>
                <p14:cNvContentPartPr/>
                <p14:nvPr/>
              </p14:nvContentPartPr>
              <p14:xfrm>
                <a:off x="19038351" y="2153991"/>
                <a:ext cx="174600" cy="3121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5E5965C-D401-4981-87E5-4F0BD9C0FBDA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9029711" y="2144991"/>
                  <a:ext cx="1922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649B8F5-19E4-46EA-AC86-EE29A0DA7974}"/>
                    </a:ext>
                  </a:extLst>
                </p14:cNvPr>
                <p14:cNvContentPartPr/>
                <p14:nvPr/>
              </p14:nvContentPartPr>
              <p14:xfrm>
                <a:off x="19248591" y="2231031"/>
                <a:ext cx="157680" cy="3348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649B8F5-19E4-46EA-AC86-EE29A0DA797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9239951" y="2222391"/>
                  <a:ext cx="1753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ECD5E49-2F88-4FBA-A07C-7620ACA82234}"/>
                    </a:ext>
                  </a:extLst>
                </p14:cNvPr>
                <p14:cNvContentPartPr/>
                <p14:nvPr/>
              </p14:nvContentPartPr>
              <p14:xfrm>
                <a:off x="19230231" y="2192511"/>
                <a:ext cx="151920" cy="2214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ECD5E49-2F88-4FBA-A07C-7620ACA82234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9221231" y="2183511"/>
                  <a:ext cx="169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1656B95-FE35-481C-8436-1DD83EE83470}"/>
                    </a:ext>
                  </a:extLst>
                </p14:cNvPr>
                <p14:cNvContentPartPr/>
                <p14:nvPr/>
              </p14:nvContentPartPr>
              <p14:xfrm>
                <a:off x="19352631" y="2114031"/>
                <a:ext cx="314640" cy="2527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1656B95-FE35-481C-8436-1DD83EE83470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9343631" y="2105031"/>
                  <a:ext cx="332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809EE1E-0B09-4BC7-BFE1-A3A34B9B092A}"/>
                    </a:ext>
                  </a:extLst>
                </p14:cNvPr>
                <p14:cNvContentPartPr/>
                <p14:nvPr/>
              </p14:nvContentPartPr>
              <p14:xfrm>
                <a:off x="19750791" y="2294031"/>
                <a:ext cx="43920" cy="1587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809EE1E-0B09-4BC7-BFE1-A3A34B9B092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9741791" y="2285031"/>
                  <a:ext cx="61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C049CA8-79FB-4BAD-97E2-635BEE25FCA3}"/>
                    </a:ext>
                  </a:extLst>
                </p14:cNvPr>
                <p14:cNvContentPartPr/>
                <p14:nvPr/>
              </p14:nvContentPartPr>
              <p14:xfrm>
                <a:off x="19707231" y="1859151"/>
                <a:ext cx="245160" cy="3250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C049CA8-79FB-4BAD-97E2-635BEE25FCA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9698231" y="1850151"/>
                  <a:ext cx="2628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E535983-EAD2-4505-8A61-B5646EF63BD9}"/>
                    </a:ext>
                  </a:extLst>
                </p14:cNvPr>
                <p14:cNvContentPartPr/>
                <p14:nvPr/>
              </p14:nvContentPartPr>
              <p14:xfrm>
                <a:off x="19947351" y="1819551"/>
                <a:ext cx="293760" cy="2131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E535983-EAD2-4505-8A61-B5646EF63BD9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9938351" y="1810911"/>
                  <a:ext cx="311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6F52BA3-3E31-4230-B807-377242927D1B}"/>
                    </a:ext>
                  </a:extLst>
                </p14:cNvPr>
                <p14:cNvContentPartPr/>
                <p14:nvPr/>
              </p14:nvContentPartPr>
              <p14:xfrm>
                <a:off x="20240031" y="1725951"/>
                <a:ext cx="128520" cy="3013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6F52BA3-3E31-4230-B807-377242927D1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0231031" y="1717311"/>
                  <a:ext cx="146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A127DE3-E4C9-4C6A-AF05-7928CAECC293}"/>
                    </a:ext>
                  </a:extLst>
                </p14:cNvPr>
                <p14:cNvContentPartPr/>
                <p14:nvPr/>
              </p14:nvContentPartPr>
              <p14:xfrm>
                <a:off x="20449191" y="1944831"/>
                <a:ext cx="65520" cy="1368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A127DE3-E4C9-4C6A-AF05-7928CAECC293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0440191" y="1935831"/>
                  <a:ext cx="83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5D3D435F-8E94-4E1F-B817-431495B5BF63}"/>
                    </a:ext>
                  </a:extLst>
                </p14:cNvPr>
                <p14:cNvContentPartPr/>
                <p14:nvPr/>
              </p14:nvContentPartPr>
              <p14:xfrm>
                <a:off x="20502831" y="1610031"/>
                <a:ext cx="285480" cy="25416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5D3D435F-8E94-4E1F-B817-431495B5BF6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0494191" y="1601391"/>
                  <a:ext cx="303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032AAC1-0A0B-4ACE-AB63-4E99E712F166}"/>
                    </a:ext>
                  </a:extLst>
                </p14:cNvPr>
                <p14:cNvContentPartPr/>
                <p14:nvPr/>
              </p14:nvContentPartPr>
              <p14:xfrm>
                <a:off x="20779671" y="1566471"/>
                <a:ext cx="334080" cy="2588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032AAC1-0A0B-4ACE-AB63-4E99E712F16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0771031" y="1557831"/>
                  <a:ext cx="35172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E30D9331-4450-47EA-94B6-CB8360927639}"/>
              </a:ext>
            </a:extLst>
          </p:cNvPr>
          <p:cNvGrpSpPr/>
          <p:nvPr/>
        </p:nvGrpSpPr>
        <p:grpSpPr>
          <a:xfrm>
            <a:off x="21316431" y="731631"/>
            <a:ext cx="1398960" cy="1184760"/>
            <a:chOff x="21316431" y="731631"/>
            <a:chExt cx="1398960" cy="11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64BF5DE-631C-46AD-8B25-C07465DF408D}"/>
                    </a:ext>
                  </a:extLst>
                </p14:cNvPr>
                <p14:cNvContentPartPr/>
                <p14:nvPr/>
              </p14:nvContentPartPr>
              <p14:xfrm>
                <a:off x="21316431" y="1763391"/>
                <a:ext cx="40680" cy="1530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64BF5DE-631C-46AD-8B25-C07465DF408D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21307791" y="1754391"/>
                  <a:ext cx="58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CF00CA7-D5CF-4A78-8548-2D51DAB1910B}"/>
                    </a:ext>
                  </a:extLst>
                </p14:cNvPr>
                <p14:cNvContentPartPr/>
                <p14:nvPr/>
              </p14:nvContentPartPr>
              <p14:xfrm>
                <a:off x="21368631" y="1296831"/>
                <a:ext cx="203400" cy="4118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CF00CA7-D5CF-4A78-8548-2D51DAB1910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21359991" y="1287831"/>
                  <a:ext cx="2210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5B6372F-1396-4C8C-8B45-66DCD1422F31}"/>
                    </a:ext>
                  </a:extLst>
                </p14:cNvPr>
                <p14:cNvContentPartPr/>
                <p14:nvPr/>
              </p14:nvContentPartPr>
              <p14:xfrm>
                <a:off x="21556551" y="1432551"/>
                <a:ext cx="206640" cy="1648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5B6372F-1396-4C8C-8B45-66DCD1422F31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21547911" y="1423551"/>
                  <a:ext cx="224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9F5E182-F0F5-42DC-BFF6-0DE0D702571D}"/>
                    </a:ext>
                  </a:extLst>
                </p14:cNvPr>
                <p14:cNvContentPartPr/>
                <p14:nvPr/>
              </p14:nvContentPartPr>
              <p14:xfrm>
                <a:off x="21671031" y="1190991"/>
                <a:ext cx="206640" cy="3124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9F5E182-F0F5-42DC-BFF6-0DE0D702571D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1662391" y="1181991"/>
                  <a:ext cx="2242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8236BAF-5C18-4DC0-9080-DF966B9F8CE1}"/>
                    </a:ext>
                  </a:extLst>
                </p14:cNvPr>
                <p14:cNvContentPartPr/>
                <p14:nvPr/>
              </p14:nvContentPartPr>
              <p14:xfrm>
                <a:off x="21983511" y="1420311"/>
                <a:ext cx="19800" cy="1587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8236BAF-5C18-4DC0-9080-DF966B9F8CE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1974871" y="1411671"/>
                  <a:ext cx="37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0B9F191-BE1C-4574-BF94-74B28327AD96}"/>
                    </a:ext>
                  </a:extLst>
                </p14:cNvPr>
                <p14:cNvContentPartPr/>
                <p14:nvPr/>
              </p14:nvContentPartPr>
              <p14:xfrm>
                <a:off x="21888471" y="981831"/>
                <a:ext cx="198360" cy="3099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0B9F191-BE1C-4574-BF94-74B28327AD96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1879831" y="973191"/>
                  <a:ext cx="216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9F4EA39-3301-4FDB-B076-EB926FF02878}"/>
                    </a:ext>
                  </a:extLst>
                </p14:cNvPr>
                <p14:cNvContentPartPr/>
                <p14:nvPr/>
              </p14:nvContentPartPr>
              <p14:xfrm>
                <a:off x="22138311" y="1157871"/>
                <a:ext cx="118080" cy="1526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9F4EA39-3301-4FDB-B076-EB926FF02878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2129311" y="1148871"/>
                  <a:ext cx="135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830BD92-BA48-4122-9DFC-C17C6DAB356D}"/>
                    </a:ext>
                  </a:extLst>
                </p14:cNvPr>
                <p14:cNvContentPartPr/>
                <p14:nvPr/>
              </p14:nvContentPartPr>
              <p14:xfrm>
                <a:off x="22283391" y="951591"/>
                <a:ext cx="133920" cy="2822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830BD92-BA48-4122-9DFC-C17C6DAB356D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2274391" y="942591"/>
                  <a:ext cx="151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B96F9283-ACAF-4382-B00E-299B4445EC61}"/>
                    </a:ext>
                  </a:extLst>
                </p14:cNvPr>
                <p14:cNvContentPartPr/>
                <p14:nvPr/>
              </p14:nvContentPartPr>
              <p14:xfrm>
                <a:off x="22459431" y="731631"/>
                <a:ext cx="255960" cy="5090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B96F9283-ACAF-4382-B00E-299B4445EC61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22450431" y="722991"/>
                  <a:ext cx="273600" cy="526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20" name="Picture 419">
            <a:extLst>
              <a:ext uri="{FF2B5EF4-FFF2-40B4-BE49-F238E27FC236}">
                <a16:creationId xmlns:a16="http://schemas.microsoft.com/office/drawing/2014/main" id="{CCE90A7C-0DDD-4519-9F83-9492FB6F11CC}"/>
              </a:ext>
            </a:extLst>
          </p:cNvPr>
          <p:cNvPicPr>
            <a:picLocks noChangeAspect="1"/>
          </p:cNvPicPr>
          <p:nvPr/>
        </p:nvPicPr>
        <p:blipFill>
          <a:blip r:embed="rId653"/>
          <a:stretch>
            <a:fillRect/>
          </a:stretch>
        </p:blipFill>
        <p:spPr>
          <a:xfrm>
            <a:off x="20897687" y="3514362"/>
            <a:ext cx="324335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9753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14:cNvPr>
              <p14:cNvContentPartPr/>
              <p14:nvPr/>
            </p14:nvContentPartPr>
            <p14:xfrm>
              <a:off x="9331671" y="4636191"/>
              <a:ext cx="1954080" cy="106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277681" y="4528154"/>
                <a:ext cx="2061700" cy="1277713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00ED86-F719-4A56-9710-8AC0AF4205FE}"/>
              </a:ext>
            </a:extLst>
          </p:cNvPr>
          <p:cNvGrpSpPr/>
          <p:nvPr/>
        </p:nvGrpSpPr>
        <p:grpSpPr>
          <a:xfrm>
            <a:off x="8983191" y="3100071"/>
            <a:ext cx="8428320" cy="1482840"/>
            <a:chOff x="8983191" y="3100071"/>
            <a:chExt cx="8428320" cy="14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14:cNvPr>
                <p14:cNvContentPartPr/>
                <p14:nvPr/>
              </p14:nvContentPartPr>
              <p14:xfrm>
                <a:off x="8983191" y="4218591"/>
                <a:ext cx="104400" cy="36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74160" y="4209591"/>
                  <a:ext cx="122101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14:cNvPr>
                <p14:cNvContentPartPr/>
                <p14:nvPr/>
              </p14:nvContentPartPr>
              <p14:xfrm>
                <a:off x="9105951" y="4177551"/>
                <a:ext cx="1792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96951" y="4168560"/>
                  <a:ext cx="196920" cy="369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14:cNvPr>
                <p14:cNvContentPartPr/>
                <p14:nvPr/>
              </p14:nvContentPartPr>
              <p14:xfrm>
                <a:off x="9161391" y="4326231"/>
                <a:ext cx="214200" cy="136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52391" y="4317231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14:cNvPr>
                <p14:cNvContentPartPr/>
                <p14:nvPr/>
              </p14:nvContentPartPr>
              <p14:xfrm>
                <a:off x="9436431" y="4061631"/>
                <a:ext cx="68040" cy="26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27431" y="4052631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14:cNvPr>
                <p14:cNvContentPartPr/>
                <p14:nvPr/>
              </p14:nvContentPartPr>
              <p14:xfrm>
                <a:off x="9489711" y="4006551"/>
                <a:ext cx="208800" cy="349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80711" y="3997542"/>
                  <a:ext cx="22644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14:cNvPr>
                <p14:cNvContentPartPr/>
                <p14:nvPr/>
              </p14:nvContentPartPr>
              <p14:xfrm>
                <a:off x="9568551" y="4002951"/>
                <a:ext cx="439200" cy="247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59551" y="3993938"/>
                  <a:ext cx="456840" cy="265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14:cNvPr>
                <p14:cNvContentPartPr/>
                <p14:nvPr/>
              </p14:nvContentPartPr>
              <p14:xfrm>
                <a:off x="10152111" y="3668871"/>
                <a:ext cx="246600" cy="48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43111" y="3659871"/>
                  <a:ext cx="26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14:cNvPr>
                <p14:cNvContentPartPr/>
                <p14:nvPr/>
              </p14:nvContentPartPr>
              <p14:xfrm>
                <a:off x="10355511" y="3772911"/>
                <a:ext cx="179640" cy="31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46511" y="3763911"/>
                  <a:ext cx="197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14:cNvPr>
                <p14:cNvContentPartPr/>
                <p14:nvPr/>
              </p14:nvContentPartPr>
              <p14:xfrm>
                <a:off x="10597791" y="3925191"/>
                <a:ext cx="108360" cy="269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88791" y="3916203"/>
                  <a:ext cx="126000" cy="28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14:cNvPr>
                <p14:cNvContentPartPr/>
                <p14:nvPr/>
              </p14:nvContentPartPr>
              <p14:xfrm>
                <a:off x="10578351" y="3867231"/>
                <a:ext cx="145440" cy="24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9351" y="3858244"/>
                  <a:ext cx="163080" cy="26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14:cNvPr>
                <p14:cNvContentPartPr/>
                <p14:nvPr/>
              </p14:nvContentPartPr>
              <p14:xfrm>
                <a:off x="10749351" y="3774351"/>
                <a:ext cx="311400" cy="19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40351" y="3765335"/>
                  <a:ext cx="32904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14:cNvPr>
                <p14:cNvContentPartPr/>
                <p14:nvPr/>
              </p14:nvContentPartPr>
              <p14:xfrm>
                <a:off x="11165151" y="3881631"/>
                <a:ext cx="13320" cy="18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56151" y="3872613"/>
                  <a:ext cx="309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14:cNvPr>
                <p14:cNvContentPartPr/>
                <p14:nvPr/>
              </p14:nvContentPartPr>
              <p14:xfrm>
                <a:off x="11263431" y="3615231"/>
                <a:ext cx="244800" cy="31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54431" y="3606231"/>
                  <a:ext cx="26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14:cNvPr>
                <p14:cNvContentPartPr/>
                <p14:nvPr/>
              </p14:nvContentPartPr>
              <p14:xfrm>
                <a:off x="11531631" y="3629271"/>
                <a:ext cx="271800" cy="21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22631" y="3620271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14:cNvPr>
                <p14:cNvContentPartPr/>
                <p14:nvPr/>
              </p14:nvContentPartPr>
              <p14:xfrm>
                <a:off x="11773911" y="3575631"/>
                <a:ext cx="131400" cy="31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64886" y="3566631"/>
                  <a:ext cx="149088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14:cNvPr>
                <p14:cNvContentPartPr/>
                <p14:nvPr/>
              </p14:nvContentPartPr>
              <p14:xfrm>
                <a:off x="12049671" y="3788751"/>
                <a:ext cx="15840" cy="172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040671" y="377975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14:cNvPr>
                <p14:cNvContentPartPr/>
                <p14:nvPr/>
              </p14:nvContentPartPr>
              <p14:xfrm>
                <a:off x="12089631" y="3423711"/>
                <a:ext cx="585360" cy="294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80625" y="3414700"/>
                  <a:ext cx="603011" cy="31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14:cNvPr>
                <p14:cNvContentPartPr/>
                <p14:nvPr/>
              </p14:nvContentPartPr>
              <p14:xfrm>
                <a:off x="12759951" y="3237591"/>
                <a:ext cx="189000" cy="52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750951" y="3228585"/>
                  <a:ext cx="206640" cy="54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14:cNvPr>
                <p14:cNvContentPartPr/>
                <p14:nvPr/>
              </p14:nvContentPartPr>
              <p14:xfrm>
                <a:off x="12705231" y="4216431"/>
                <a:ext cx="303120" cy="24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696242" y="4207431"/>
                  <a:ext cx="320739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14:cNvPr>
                <p14:cNvContentPartPr/>
                <p14:nvPr/>
              </p14:nvContentPartPr>
              <p14:xfrm>
                <a:off x="12936351" y="4046871"/>
                <a:ext cx="290160" cy="35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927351" y="4037871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14:cNvPr>
                <p14:cNvContentPartPr/>
                <p14:nvPr/>
              </p14:nvContentPartPr>
              <p14:xfrm>
                <a:off x="13310031" y="3968031"/>
                <a:ext cx="209160" cy="29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301046" y="3959031"/>
                  <a:ext cx="22677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14:cNvPr>
                <p14:cNvContentPartPr/>
                <p14:nvPr/>
              </p14:nvContentPartPr>
              <p14:xfrm>
                <a:off x="13559151" y="3923751"/>
                <a:ext cx="176040" cy="29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550133" y="3914762"/>
                  <a:ext cx="193716" cy="30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14:cNvPr>
                <p14:cNvContentPartPr/>
                <p14:nvPr/>
              </p14:nvContentPartPr>
              <p14:xfrm>
                <a:off x="13702791" y="3963351"/>
                <a:ext cx="106200" cy="24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693791" y="3954351"/>
                  <a:ext cx="12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14:cNvPr>
                <p14:cNvContentPartPr/>
                <p14:nvPr/>
              </p14:nvContentPartPr>
              <p14:xfrm>
                <a:off x="13848951" y="3948591"/>
                <a:ext cx="194040" cy="230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839951" y="3939591"/>
                  <a:ext cx="211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14:cNvPr>
                <p14:cNvContentPartPr/>
                <p14:nvPr/>
              </p14:nvContentPartPr>
              <p14:xfrm>
                <a:off x="14175831" y="3743751"/>
                <a:ext cx="280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166831" y="3734751"/>
                  <a:ext cx="298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14:cNvPr>
                <p14:cNvContentPartPr/>
                <p14:nvPr/>
              </p14:nvContentPartPr>
              <p14:xfrm>
                <a:off x="14477151" y="3750951"/>
                <a:ext cx="348480" cy="40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468151" y="3741951"/>
                  <a:ext cx="366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14:cNvPr>
                <p14:cNvContentPartPr/>
                <p14:nvPr/>
              </p14:nvContentPartPr>
              <p14:xfrm>
                <a:off x="14809431" y="3719991"/>
                <a:ext cx="383760" cy="263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800431" y="3710991"/>
                  <a:ext cx="40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14:cNvPr>
                <p14:cNvContentPartPr/>
                <p14:nvPr/>
              </p14:nvContentPartPr>
              <p14:xfrm>
                <a:off x="15118671" y="3534231"/>
                <a:ext cx="236880" cy="41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109671" y="3525231"/>
                  <a:ext cx="254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14:cNvPr>
                <p14:cNvContentPartPr/>
                <p14:nvPr/>
              </p14:nvContentPartPr>
              <p14:xfrm>
                <a:off x="15337551" y="3549351"/>
                <a:ext cx="237600" cy="29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28551" y="3540351"/>
                  <a:ext cx="25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14:cNvPr>
                <p14:cNvContentPartPr/>
                <p14:nvPr/>
              </p14:nvContentPartPr>
              <p14:xfrm>
                <a:off x="15519351" y="3566271"/>
                <a:ext cx="106920" cy="288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510321" y="3557260"/>
                  <a:ext cx="124620" cy="306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14:cNvPr>
                <p14:cNvContentPartPr/>
                <p14:nvPr/>
              </p14:nvContentPartPr>
              <p14:xfrm>
                <a:off x="15740391" y="3745191"/>
                <a:ext cx="3744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731391" y="3736191"/>
                  <a:ext cx="5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14:cNvPr>
                <p14:cNvContentPartPr/>
                <p14:nvPr/>
              </p14:nvContentPartPr>
              <p14:xfrm>
                <a:off x="15795831" y="3446751"/>
                <a:ext cx="639360" cy="28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86836" y="3437751"/>
                  <a:ext cx="65699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14:cNvPr>
                <p14:cNvContentPartPr/>
                <p14:nvPr/>
              </p14:nvContentPartPr>
              <p14:xfrm>
                <a:off x="16546071" y="3533511"/>
                <a:ext cx="36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537071" y="3524511"/>
                  <a:ext cx="1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14:cNvPr>
                <p14:cNvContentPartPr/>
                <p14:nvPr/>
              </p14:nvContentPartPr>
              <p14:xfrm>
                <a:off x="16712031" y="3246231"/>
                <a:ext cx="118080" cy="30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3003" y="3237231"/>
                  <a:ext cx="135774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14:cNvPr>
                <p14:cNvContentPartPr/>
                <p14:nvPr/>
              </p14:nvContentPartPr>
              <p14:xfrm>
                <a:off x="16850631" y="3326151"/>
                <a:ext cx="15984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841631" y="3317151"/>
                  <a:ext cx="17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14:cNvPr>
                <p14:cNvContentPartPr/>
                <p14:nvPr/>
              </p14:nvContentPartPr>
              <p14:xfrm>
                <a:off x="17026311" y="3144711"/>
                <a:ext cx="136800" cy="30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017311" y="3135711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14:cNvPr>
                <p14:cNvContentPartPr/>
                <p14:nvPr/>
              </p14:nvContentPartPr>
              <p14:xfrm>
                <a:off x="17208111" y="3100071"/>
                <a:ext cx="203400" cy="49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199111" y="3091071"/>
                  <a:ext cx="22104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14:cNvPr>
              <p14:cNvContentPartPr/>
              <p14:nvPr/>
            </p14:nvContentPartPr>
            <p14:xfrm>
              <a:off x="9336711" y="10476111"/>
              <a:ext cx="2047680" cy="1205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82720" y="10368111"/>
                <a:ext cx="2155301" cy="14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D676664-F9CA-4939-9AD9-42EC1B7BBB1E}"/>
              </a:ext>
            </a:extLst>
          </p:cNvPr>
          <p:cNvGrpSpPr/>
          <p:nvPr/>
        </p:nvGrpSpPr>
        <p:grpSpPr>
          <a:xfrm>
            <a:off x="12907191" y="6850191"/>
            <a:ext cx="1228680" cy="598680"/>
            <a:chOff x="12907191" y="6850191"/>
            <a:chExt cx="12286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14:cNvPr>
                <p14:cNvContentPartPr/>
                <p14:nvPr/>
              </p14:nvContentPartPr>
              <p14:xfrm>
                <a:off x="12907191" y="7208751"/>
                <a:ext cx="286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898191" y="7199764"/>
                  <a:ext cx="303840" cy="25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14:cNvPr>
                <p14:cNvContentPartPr/>
                <p14:nvPr/>
              </p14:nvContentPartPr>
              <p14:xfrm>
                <a:off x="13207791" y="7134591"/>
                <a:ext cx="60120" cy="2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198737" y="7125591"/>
                  <a:ext cx="77866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14:cNvPr>
                <p14:cNvContentPartPr/>
                <p14:nvPr/>
              </p14:nvContentPartPr>
              <p14:xfrm>
                <a:off x="13295631" y="7011831"/>
                <a:ext cx="192960" cy="30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286631" y="7002831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14:cNvPr>
                <p14:cNvContentPartPr/>
                <p14:nvPr/>
              </p14:nvContentPartPr>
              <p14:xfrm>
                <a:off x="13491471" y="6977271"/>
                <a:ext cx="222840" cy="35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82471" y="6968271"/>
                  <a:ext cx="240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14:cNvPr>
                <p14:cNvContentPartPr/>
                <p14:nvPr/>
              </p14:nvContentPartPr>
              <p14:xfrm>
                <a:off x="13725111" y="7009671"/>
                <a:ext cx="196200" cy="21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16127" y="7000671"/>
                  <a:ext cx="213808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14:cNvPr>
                <p14:cNvContentPartPr/>
                <p14:nvPr/>
              </p14:nvContentPartPr>
              <p14:xfrm>
                <a:off x="13984311" y="6850191"/>
                <a:ext cx="151560" cy="39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975311" y="6841191"/>
                  <a:ext cx="169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6B4A6A-D28F-4514-BAC4-E1EE0CF7079D}"/>
              </a:ext>
            </a:extLst>
          </p:cNvPr>
          <p:cNvGrpSpPr/>
          <p:nvPr/>
        </p:nvGrpSpPr>
        <p:grpSpPr>
          <a:xfrm>
            <a:off x="14132271" y="6866391"/>
            <a:ext cx="2019960" cy="882000"/>
            <a:chOff x="14132271" y="6866391"/>
            <a:chExt cx="201996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14:cNvPr>
                <p14:cNvContentPartPr/>
                <p14:nvPr/>
              </p14:nvContentPartPr>
              <p14:xfrm>
                <a:off x="14132271" y="6951711"/>
                <a:ext cx="168120" cy="25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123271" y="6942711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14:cNvPr>
                <p14:cNvContentPartPr/>
                <p14:nvPr/>
              </p14:nvContentPartPr>
              <p14:xfrm>
                <a:off x="14392191" y="7036311"/>
                <a:ext cx="550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383191" y="7027311"/>
                  <a:ext cx="7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14:cNvPr>
                <p14:cNvContentPartPr/>
                <p14:nvPr/>
              </p14:nvContentPartPr>
              <p14:xfrm>
                <a:off x="14369511" y="7030551"/>
                <a:ext cx="108720" cy="17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360541" y="7021551"/>
                  <a:ext cx="126302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14:cNvPr>
                <p14:cNvContentPartPr/>
                <p14:nvPr/>
              </p14:nvContentPartPr>
              <p14:xfrm>
                <a:off x="14511351" y="6943431"/>
                <a:ext cx="222840" cy="220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502351" y="6934431"/>
                  <a:ext cx="24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14:cNvPr>
                <p14:cNvContentPartPr/>
                <p14:nvPr/>
              </p14:nvContentPartPr>
              <p14:xfrm>
                <a:off x="14828511" y="7076271"/>
                <a:ext cx="2340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819511" y="7067271"/>
                  <a:ext cx="4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14:cNvPr>
                <p14:cNvContentPartPr/>
                <p14:nvPr/>
              </p14:nvContentPartPr>
              <p14:xfrm>
                <a:off x="14849751" y="6866391"/>
                <a:ext cx="165240" cy="30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840731" y="6857380"/>
                  <a:ext cx="182919" cy="321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14:cNvPr>
                <p14:cNvContentPartPr/>
                <p14:nvPr/>
              </p14:nvContentPartPr>
              <p14:xfrm>
                <a:off x="15017151" y="6955311"/>
                <a:ext cx="287280" cy="27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008140" y="6946299"/>
                  <a:ext cx="304942" cy="296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14:cNvPr>
                <p14:cNvContentPartPr/>
                <p14:nvPr/>
              </p14:nvContentPartPr>
              <p14:xfrm>
                <a:off x="15439431" y="7154751"/>
                <a:ext cx="1800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430431" y="7145729"/>
                  <a:ext cx="3564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14:cNvPr>
                <p14:cNvContentPartPr/>
                <p14:nvPr/>
              </p14:nvContentPartPr>
              <p14:xfrm>
                <a:off x="14890071" y="7372191"/>
                <a:ext cx="245160" cy="32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881071" y="7363191"/>
                  <a:ext cx="262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14:cNvPr>
                <p14:cNvContentPartPr/>
                <p14:nvPr/>
              </p14:nvContentPartPr>
              <p14:xfrm>
                <a:off x="15163671" y="7406031"/>
                <a:ext cx="11160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54671" y="7397014"/>
                  <a:ext cx="129240" cy="21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14:cNvPr>
                <p14:cNvContentPartPr/>
                <p14:nvPr/>
              </p14:nvContentPartPr>
              <p14:xfrm>
                <a:off x="15402351" y="7525911"/>
                <a:ext cx="684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393351" y="7516930"/>
                  <a:ext cx="24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14:cNvPr>
                <p14:cNvContentPartPr/>
                <p14:nvPr/>
              </p14:nvContentPartPr>
              <p14:xfrm>
                <a:off x="15521871" y="7351671"/>
                <a:ext cx="168120" cy="31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5512871" y="7342671"/>
                  <a:ext cx="185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14:cNvPr>
                <p14:cNvContentPartPr/>
                <p14:nvPr/>
              </p14:nvContentPartPr>
              <p14:xfrm>
                <a:off x="15722031" y="7378311"/>
                <a:ext cx="90000" cy="24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713031" y="7369298"/>
                  <a:ext cx="10764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14:cNvPr>
                <p14:cNvContentPartPr/>
                <p14:nvPr/>
              </p14:nvContentPartPr>
              <p14:xfrm>
                <a:off x="15848391" y="7419351"/>
                <a:ext cx="122400" cy="27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839391" y="7410363"/>
                  <a:ext cx="140040" cy="28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14:cNvPr>
                <p14:cNvContentPartPr/>
                <p14:nvPr/>
              </p14:nvContentPartPr>
              <p14:xfrm>
                <a:off x="16006431" y="7229631"/>
                <a:ext cx="145800" cy="51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97431" y="7220631"/>
                  <a:ext cx="16344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8D7ED65-0492-486C-9325-E83E5F6287B9}"/>
              </a:ext>
            </a:extLst>
          </p:cNvPr>
          <p:cNvGrpSpPr/>
          <p:nvPr/>
        </p:nvGrpSpPr>
        <p:grpSpPr>
          <a:xfrm>
            <a:off x="12647271" y="9514551"/>
            <a:ext cx="3427200" cy="1019880"/>
            <a:chOff x="12647271" y="9514551"/>
            <a:chExt cx="342720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14:cNvPr>
                <p14:cNvContentPartPr/>
                <p14:nvPr/>
              </p14:nvContentPartPr>
              <p14:xfrm>
                <a:off x="12647271" y="10134471"/>
                <a:ext cx="28080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638271" y="10125471"/>
                  <a:ext cx="298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14:cNvPr>
                <p14:cNvContentPartPr/>
                <p14:nvPr/>
              </p14:nvContentPartPr>
              <p14:xfrm>
                <a:off x="12921231" y="9926751"/>
                <a:ext cx="216360" cy="323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912231" y="9917751"/>
                  <a:ext cx="23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14:cNvPr>
                <p14:cNvContentPartPr/>
                <p14:nvPr/>
              </p14:nvContentPartPr>
              <p14:xfrm>
                <a:off x="13115271" y="10000191"/>
                <a:ext cx="102600" cy="27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106271" y="9991191"/>
                  <a:ext cx="120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14:cNvPr>
                <p14:cNvContentPartPr/>
                <p14:nvPr/>
              </p14:nvContentPartPr>
              <p14:xfrm>
                <a:off x="13275111" y="9939711"/>
                <a:ext cx="68040" cy="228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266111" y="9930711"/>
                  <a:ext cx="8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14:cNvPr>
                <p14:cNvContentPartPr/>
                <p14:nvPr/>
              </p14:nvContentPartPr>
              <p14:xfrm>
                <a:off x="13340631" y="9910191"/>
                <a:ext cx="233280" cy="317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3331631" y="9901201"/>
                  <a:ext cx="250920" cy="335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14:cNvPr>
                <p14:cNvContentPartPr/>
                <p14:nvPr/>
              </p14:nvContentPartPr>
              <p14:xfrm>
                <a:off x="13605591" y="9866271"/>
                <a:ext cx="223920" cy="25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3596591" y="9857271"/>
                  <a:ext cx="24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14:cNvPr>
                <p14:cNvContentPartPr/>
                <p14:nvPr/>
              </p14:nvContentPartPr>
              <p14:xfrm>
                <a:off x="13931031" y="9666471"/>
                <a:ext cx="185760" cy="343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922031" y="9657471"/>
                  <a:ext cx="20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14:cNvPr>
                <p14:cNvContentPartPr/>
                <p14:nvPr/>
              </p14:nvContentPartPr>
              <p14:xfrm>
                <a:off x="14112471" y="9733071"/>
                <a:ext cx="136440" cy="283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4103495" y="9724071"/>
                  <a:ext cx="154034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14:cNvPr>
                <p14:cNvContentPartPr/>
                <p14:nvPr/>
              </p14:nvContentPartPr>
              <p14:xfrm>
                <a:off x="14301831" y="9662871"/>
                <a:ext cx="145440" cy="315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292831" y="9653871"/>
                  <a:ext cx="163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14:cNvPr>
                <p14:cNvContentPartPr/>
                <p14:nvPr/>
              </p14:nvContentPartPr>
              <p14:xfrm>
                <a:off x="14453391" y="9634431"/>
                <a:ext cx="304920" cy="209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444391" y="9625416"/>
                  <a:ext cx="322560" cy="22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14:cNvPr>
                <p14:cNvContentPartPr/>
                <p14:nvPr/>
              </p14:nvContentPartPr>
              <p14:xfrm>
                <a:off x="14862351" y="9716511"/>
                <a:ext cx="16560" cy="19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853351" y="9707511"/>
                  <a:ext cx="34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14:cNvPr>
                <p14:cNvContentPartPr/>
                <p14:nvPr/>
              </p14:nvContentPartPr>
              <p14:xfrm>
                <a:off x="14957031" y="9514551"/>
                <a:ext cx="192600" cy="30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948031" y="9505551"/>
                  <a:ext cx="210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14:cNvPr>
                <p14:cNvContentPartPr/>
                <p14:nvPr/>
              </p14:nvContentPartPr>
              <p14:xfrm>
                <a:off x="15196071" y="9606351"/>
                <a:ext cx="164160" cy="345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187071" y="9597351"/>
                  <a:ext cx="181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14:cNvPr>
                <p14:cNvContentPartPr/>
                <p14:nvPr/>
              </p14:nvContentPartPr>
              <p14:xfrm>
                <a:off x="15401991" y="9646311"/>
                <a:ext cx="90360" cy="149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392991" y="9637333"/>
                  <a:ext cx="108000" cy="167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14:cNvPr>
                <p14:cNvContentPartPr/>
                <p14:nvPr/>
              </p14:nvContentPartPr>
              <p14:xfrm>
                <a:off x="15645351" y="9733431"/>
                <a:ext cx="2628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636351" y="9724431"/>
                  <a:ext cx="4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14:cNvPr>
                <p14:cNvContentPartPr/>
                <p14:nvPr/>
              </p14:nvContentPartPr>
              <p14:xfrm>
                <a:off x="14723751" y="10174071"/>
                <a:ext cx="325440" cy="354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714741" y="10165071"/>
                  <a:ext cx="3431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14:cNvPr>
                <p14:cNvContentPartPr/>
                <p14:nvPr/>
              </p14:nvContentPartPr>
              <p14:xfrm>
                <a:off x="15050271" y="10220151"/>
                <a:ext cx="114120" cy="191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041271" y="10211151"/>
                  <a:ext cx="13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14:cNvPr>
                <p14:cNvContentPartPr/>
                <p14:nvPr/>
              </p14:nvContentPartPr>
              <p14:xfrm>
                <a:off x="15270231" y="10309431"/>
                <a:ext cx="21240" cy="225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261231" y="10300431"/>
                  <a:ext cx="38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14:cNvPr>
                <p14:cNvContentPartPr/>
                <p14:nvPr/>
              </p14:nvContentPartPr>
              <p14:xfrm>
                <a:off x="15345831" y="10225911"/>
                <a:ext cx="165600" cy="20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336831" y="10216927"/>
                  <a:ext cx="183240" cy="219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14:cNvPr>
                <p14:cNvContentPartPr/>
                <p14:nvPr/>
              </p14:nvContentPartPr>
              <p14:xfrm>
                <a:off x="15556431" y="10123671"/>
                <a:ext cx="126360" cy="22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47431" y="10114671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14:cNvPr>
                <p14:cNvContentPartPr/>
                <p14:nvPr/>
              </p14:nvContentPartPr>
              <p14:xfrm>
                <a:off x="15692151" y="10148511"/>
                <a:ext cx="181080" cy="347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683151" y="10139511"/>
                  <a:ext cx="198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14:cNvPr>
                <p14:cNvContentPartPr/>
                <p14:nvPr/>
              </p14:nvContentPartPr>
              <p14:xfrm>
                <a:off x="15891951" y="10020711"/>
                <a:ext cx="182520" cy="430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882933" y="10011711"/>
                  <a:ext cx="200195" cy="44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14:cNvPr>
              <p14:cNvContentPartPr/>
              <p14:nvPr/>
            </p14:nvContentPartPr>
            <p14:xfrm>
              <a:off x="13078191" y="7741191"/>
              <a:ext cx="845640" cy="594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3024191" y="7633256"/>
                <a:ext cx="953280" cy="81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14:cNvPr>
              <p14:cNvContentPartPr/>
              <p14:nvPr/>
            </p14:nvContentPartPr>
            <p14:xfrm>
              <a:off x="13145871" y="7579911"/>
              <a:ext cx="1878120" cy="125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3091871" y="7471911"/>
                <a:ext cx="1985760" cy="14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14:cNvPr>
              <p14:cNvContentPartPr/>
              <p14:nvPr/>
            </p14:nvContentPartPr>
            <p14:xfrm>
              <a:off x="19661871" y="6960351"/>
              <a:ext cx="25200" cy="1332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9652871" y="6951375"/>
                <a:ext cx="42840" cy="15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5EE8791-C8B7-4B5D-B5CC-FEF60D79CD2D}"/>
              </a:ext>
            </a:extLst>
          </p:cNvPr>
          <p:cNvGrpSpPr/>
          <p:nvPr/>
        </p:nvGrpSpPr>
        <p:grpSpPr>
          <a:xfrm>
            <a:off x="16391271" y="6663711"/>
            <a:ext cx="3119760" cy="1010880"/>
            <a:chOff x="16391271" y="6663711"/>
            <a:chExt cx="3119760" cy="10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14:cNvPr>
                <p14:cNvContentPartPr/>
                <p14:nvPr/>
              </p14:nvContentPartPr>
              <p14:xfrm>
                <a:off x="16391271" y="7213791"/>
                <a:ext cx="237240" cy="219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382271" y="7204806"/>
                  <a:ext cx="254880" cy="237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14:cNvPr>
                <p14:cNvContentPartPr/>
                <p14:nvPr/>
              </p14:nvContentPartPr>
              <p14:xfrm>
                <a:off x="16668471" y="6979071"/>
                <a:ext cx="207000" cy="29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659471" y="6970071"/>
                  <a:ext cx="224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14:cNvPr>
                <p14:cNvContentPartPr/>
                <p14:nvPr/>
              </p14:nvContentPartPr>
              <p14:xfrm>
                <a:off x="16923351" y="6984471"/>
                <a:ext cx="117000" cy="281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6914351" y="6975471"/>
                  <a:ext cx="134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14:cNvPr>
                <p14:cNvContentPartPr/>
                <p14:nvPr/>
              </p14:nvContentPartPr>
              <p14:xfrm>
                <a:off x="17083911" y="6974391"/>
                <a:ext cx="105120" cy="30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7074911" y="6965391"/>
                  <a:ext cx="122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14:cNvPr>
                <p14:cNvContentPartPr/>
                <p14:nvPr/>
              </p14:nvContentPartPr>
              <p14:xfrm>
                <a:off x="17226831" y="7028031"/>
                <a:ext cx="147960" cy="166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217831" y="7019031"/>
                  <a:ext cx="165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14:cNvPr>
                <p14:cNvContentPartPr/>
                <p14:nvPr/>
              </p14:nvContentPartPr>
              <p14:xfrm>
                <a:off x="17484591" y="6747591"/>
                <a:ext cx="204120" cy="397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7475607" y="6738591"/>
                  <a:ext cx="221729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14:cNvPr>
                <p14:cNvContentPartPr/>
                <p14:nvPr/>
              </p14:nvContentPartPr>
              <p14:xfrm>
                <a:off x="17678271" y="6777831"/>
                <a:ext cx="111960" cy="306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669271" y="6768831"/>
                  <a:ext cx="129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14:cNvPr>
                <p14:cNvContentPartPr/>
                <p14:nvPr/>
              </p14:nvContentPartPr>
              <p14:xfrm>
                <a:off x="17847111" y="6841191"/>
                <a:ext cx="80640" cy="28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7838151" y="6832191"/>
                  <a:ext cx="98202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14:cNvPr>
                <p14:cNvContentPartPr/>
                <p14:nvPr/>
              </p14:nvContentPartPr>
              <p14:xfrm>
                <a:off x="17950791" y="6777831"/>
                <a:ext cx="213480" cy="235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7941791" y="6768831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14:cNvPr>
                <p14:cNvContentPartPr/>
                <p14:nvPr/>
              </p14:nvContentPartPr>
              <p14:xfrm>
                <a:off x="18223671" y="6953151"/>
                <a:ext cx="20880" cy="151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8214671" y="6944151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14:cNvPr>
                <p14:cNvContentPartPr/>
                <p14:nvPr/>
              </p14:nvContentPartPr>
              <p14:xfrm>
                <a:off x="18250671" y="6710151"/>
                <a:ext cx="193680" cy="320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8241671" y="6701151"/>
                  <a:ext cx="21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14:cNvPr>
                <p14:cNvContentPartPr/>
                <p14:nvPr/>
              </p14:nvContentPartPr>
              <p14:xfrm>
                <a:off x="18497631" y="6757311"/>
                <a:ext cx="117360" cy="309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8488631" y="6748301"/>
                  <a:ext cx="135000" cy="327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14:cNvPr>
                <p14:cNvContentPartPr/>
                <p14:nvPr/>
              </p14:nvContentPartPr>
              <p14:xfrm>
                <a:off x="18677631" y="6776391"/>
                <a:ext cx="138960" cy="20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668631" y="6767407"/>
                  <a:ext cx="156600" cy="22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14:cNvPr>
                <p14:cNvContentPartPr/>
                <p14:nvPr/>
              </p14:nvContentPartPr>
              <p14:xfrm>
                <a:off x="18949791" y="6904551"/>
                <a:ext cx="16560" cy="141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8940591" y="6895551"/>
                  <a:ext cx="34592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14:cNvPr>
                <p14:cNvContentPartPr/>
                <p14:nvPr/>
              </p14:nvContentPartPr>
              <p14:xfrm>
                <a:off x="19082631" y="6663711"/>
                <a:ext cx="255960" cy="402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9073631" y="6654703"/>
                  <a:ext cx="273600" cy="41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14:cNvPr>
                <p14:cNvContentPartPr/>
                <p14:nvPr/>
              </p14:nvContentPartPr>
              <p14:xfrm>
                <a:off x="19396191" y="6789711"/>
                <a:ext cx="114840" cy="19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9387191" y="6780728"/>
                  <a:ext cx="13248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14:cNvPr>
                <p14:cNvContentPartPr/>
                <p14:nvPr/>
              </p14:nvContentPartPr>
              <p14:xfrm>
                <a:off x="18391071" y="7298391"/>
                <a:ext cx="199440" cy="226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8382055" y="7289391"/>
                  <a:ext cx="217112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14:cNvPr>
                <p14:cNvContentPartPr/>
                <p14:nvPr/>
              </p14:nvContentPartPr>
              <p14:xfrm>
                <a:off x="18639111" y="7192191"/>
                <a:ext cx="132120" cy="330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8630111" y="7183191"/>
                  <a:ext cx="149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14:cNvPr>
                <p14:cNvContentPartPr/>
                <p14:nvPr/>
              </p14:nvContentPartPr>
              <p14:xfrm>
                <a:off x="18798591" y="7303431"/>
                <a:ext cx="97200" cy="364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789591" y="7294422"/>
                  <a:ext cx="114840" cy="382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14:cNvPr>
                <p14:cNvContentPartPr/>
                <p14:nvPr/>
              </p14:nvContentPartPr>
              <p14:xfrm>
                <a:off x="19001631" y="7541391"/>
                <a:ext cx="18000" cy="13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8992631" y="7532391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3DD8953-2462-4F1D-86DA-D8E49CB59EE3}"/>
              </a:ext>
            </a:extLst>
          </p:cNvPr>
          <p:cNvGrpSpPr/>
          <p:nvPr/>
        </p:nvGrpSpPr>
        <p:grpSpPr>
          <a:xfrm>
            <a:off x="19088751" y="7260591"/>
            <a:ext cx="728280" cy="437400"/>
            <a:chOff x="19088751" y="7260591"/>
            <a:chExt cx="7282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14:cNvPr>
                <p14:cNvContentPartPr/>
                <p14:nvPr/>
              </p14:nvContentPartPr>
              <p14:xfrm>
                <a:off x="19088751" y="7273191"/>
                <a:ext cx="113400" cy="273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9079751" y="7264179"/>
                  <a:ext cx="131040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14:cNvPr>
                <p14:cNvContentPartPr/>
                <p14:nvPr/>
              </p14:nvContentPartPr>
              <p14:xfrm>
                <a:off x="19241391" y="7364991"/>
                <a:ext cx="158400" cy="151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9232370" y="7355991"/>
                  <a:ext cx="176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14:cNvPr>
                <p14:cNvContentPartPr/>
                <p14:nvPr/>
              </p14:nvContentPartPr>
              <p14:xfrm>
                <a:off x="19439031" y="7391631"/>
                <a:ext cx="203760" cy="131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9430031" y="7382631"/>
                  <a:ext cx="22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14:cNvPr>
                <p14:cNvContentPartPr/>
                <p14:nvPr/>
              </p14:nvContentPartPr>
              <p14:xfrm>
                <a:off x="19689951" y="7260591"/>
                <a:ext cx="12708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9680951" y="7251591"/>
                  <a:ext cx="14472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14:cNvPr>
              <p14:cNvContentPartPr/>
              <p14:nvPr/>
            </p14:nvContentPartPr>
            <p14:xfrm>
              <a:off x="13072071" y="10909911"/>
              <a:ext cx="634680" cy="545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13018071" y="10801911"/>
                <a:ext cx="74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14:cNvPr>
              <p14:cNvContentPartPr/>
              <p14:nvPr/>
            </p14:nvContentPartPr>
            <p14:xfrm>
              <a:off x="13118511" y="10443351"/>
              <a:ext cx="1895760" cy="1272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3064521" y="10335351"/>
                <a:ext cx="2003380" cy="14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14:cNvPr>
              <p14:cNvContentPartPr/>
              <p14:nvPr/>
            </p14:nvContentPartPr>
            <p14:xfrm>
              <a:off x="14453751" y="11371791"/>
              <a:ext cx="209160" cy="2358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4399751" y="11263956"/>
                <a:ext cx="316800" cy="451111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AB6688B-23CC-4009-8759-D175345E0F48}"/>
              </a:ext>
            </a:extLst>
          </p:cNvPr>
          <p:cNvGrpSpPr/>
          <p:nvPr/>
        </p:nvGrpSpPr>
        <p:grpSpPr>
          <a:xfrm>
            <a:off x="15624111" y="12066231"/>
            <a:ext cx="984960" cy="434520"/>
            <a:chOff x="15624111" y="12066231"/>
            <a:chExt cx="98496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14:cNvPr>
                <p14:cNvContentPartPr/>
                <p14:nvPr/>
              </p14:nvContentPartPr>
              <p14:xfrm>
                <a:off x="15624111" y="12066231"/>
                <a:ext cx="287640" cy="367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5615111" y="12057231"/>
                  <a:ext cx="305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14:cNvPr>
                <p14:cNvContentPartPr/>
                <p14:nvPr/>
              </p14:nvContentPartPr>
              <p14:xfrm>
                <a:off x="15975471" y="12151551"/>
                <a:ext cx="142560" cy="349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5966471" y="12142542"/>
                  <a:ext cx="160200" cy="366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14:cNvPr>
                <p14:cNvContentPartPr/>
                <p14:nvPr/>
              </p14:nvContentPartPr>
              <p14:xfrm>
                <a:off x="16148271" y="12164151"/>
                <a:ext cx="156600" cy="286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6139271" y="12155151"/>
                  <a:ext cx="174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14:cNvPr>
                <p14:cNvContentPartPr/>
                <p14:nvPr/>
              </p14:nvContentPartPr>
              <p14:xfrm>
                <a:off x="16375431" y="12218871"/>
                <a:ext cx="23040" cy="212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6366431" y="12209871"/>
                  <a:ext cx="40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14:cNvPr>
                <p14:cNvContentPartPr/>
                <p14:nvPr/>
              </p14:nvContentPartPr>
              <p14:xfrm>
                <a:off x="16412511" y="12245151"/>
                <a:ext cx="196560" cy="237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6403511" y="12236137"/>
                  <a:ext cx="214200" cy="2549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4323F4E-4904-4082-8003-21ADA37F541F}"/>
              </a:ext>
            </a:extLst>
          </p:cNvPr>
          <p:cNvGrpSpPr/>
          <p:nvPr/>
        </p:nvGrpSpPr>
        <p:grpSpPr>
          <a:xfrm>
            <a:off x="16833711" y="12091071"/>
            <a:ext cx="935640" cy="488880"/>
            <a:chOff x="16833711" y="12091071"/>
            <a:chExt cx="93564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14:cNvPr>
                <p14:cNvContentPartPr/>
                <p14:nvPr/>
              </p14:nvContentPartPr>
              <p14:xfrm>
                <a:off x="16833711" y="12091071"/>
                <a:ext cx="136440" cy="384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6824735" y="12082071"/>
                  <a:ext cx="154034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14:cNvPr>
                <p14:cNvContentPartPr/>
                <p14:nvPr/>
              </p14:nvContentPartPr>
              <p14:xfrm>
                <a:off x="17109831" y="12137511"/>
                <a:ext cx="157320" cy="347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7100831" y="12128520"/>
                  <a:ext cx="174960" cy="365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14:cNvPr>
                <p14:cNvContentPartPr/>
                <p14:nvPr/>
              </p14:nvContentPartPr>
              <p14:xfrm>
                <a:off x="17309631" y="12329751"/>
                <a:ext cx="43920" cy="250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7300631" y="12320738"/>
                  <a:ext cx="61560" cy="267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14:cNvPr>
                <p14:cNvContentPartPr/>
                <p14:nvPr/>
              </p14:nvContentPartPr>
              <p14:xfrm>
                <a:off x="17306391" y="12284031"/>
                <a:ext cx="99000" cy="190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7297391" y="12275031"/>
                  <a:ext cx="11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14:cNvPr>
                <p14:cNvContentPartPr/>
                <p14:nvPr/>
              </p14:nvContentPartPr>
              <p14:xfrm>
                <a:off x="17441751" y="12226071"/>
                <a:ext cx="327600" cy="264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7432741" y="12217059"/>
                  <a:ext cx="345259" cy="282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A5707B2-1C22-4BB1-AE39-0ED57E9206C2}"/>
              </a:ext>
            </a:extLst>
          </p:cNvPr>
          <p:cNvGrpSpPr/>
          <p:nvPr/>
        </p:nvGrpSpPr>
        <p:grpSpPr>
          <a:xfrm>
            <a:off x="18042951" y="12142911"/>
            <a:ext cx="636120" cy="430200"/>
            <a:chOff x="18042951" y="12142911"/>
            <a:chExt cx="6361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14:cNvPr>
                <p14:cNvContentPartPr/>
                <p14:nvPr/>
              </p14:nvContentPartPr>
              <p14:xfrm>
                <a:off x="18042951" y="12142911"/>
                <a:ext cx="236160" cy="282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8033965" y="12133911"/>
                  <a:ext cx="253773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14:cNvPr>
                <p14:cNvContentPartPr/>
                <p14:nvPr/>
              </p14:nvContentPartPr>
              <p14:xfrm>
                <a:off x="18278031" y="12265671"/>
                <a:ext cx="120960" cy="238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269004" y="12256685"/>
                  <a:ext cx="138653" cy="25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14:cNvPr>
                <p14:cNvContentPartPr/>
                <p14:nvPr/>
              </p14:nvContentPartPr>
              <p14:xfrm>
                <a:off x="18427791" y="12287991"/>
                <a:ext cx="129240" cy="201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418791" y="12278991"/>
                  <a:ext cx="14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14:cNvPr>
                <p14:cNvContentPartPr/>
                <p14:nvPr/>
              </p14:nvContentPartPr>
              <p14:xfrm>
                <a:off x="18653511" y="12384111"/>
                <a:ext cx="25560" cy="189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8644511" y="12375094"/>
                  <a:ext cx="43200" cy="2066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8A267AF-83A5-4E52-ACE9-4DC72F1DDB48}"/>
              </a:ext>
            </a:extLst>
          </p:cNvPr>
          <p:cNvGrpSpPr/>
          <p:nvPr/>
        </p:nvGrpSpPr>
        <p:grpSpPr>
          <a:xfrm>
            <a:off x="18841431" y="12141471"/>
            <a:ext cx="514800" cy="484920"/>
            <a:chOff x="18841431" y="12141471"/>
            <a:chExt cx="51480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14:cNvPr>
                <p14:cNvContentPartPr/>
                <p14:nvPr/>
              </p14:nvContentPartPr>
              <p14:xfrm>
                <a:off x="18841431" y="12141471"/>
                <a:ext cx="264960" cy="380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8832443" y="12132471"/>
                  <a:ext cx="282576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14:cNvPr>
                <p14:cNvContentPartPr/>
                <p14:nvPr/>
              </p14:nvContentPartPr>
              <p14:xfrm>
                <a:off x="19156071" y="12308151"/>
                <a:ext cx="98640" cy="192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9147104" y="12299151"/>
                  <a:ext cx="116216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14:cNvPr>
                <p14:cNvContentPartPr/>
                <p14:nvPr/>
              </p14:nvContentPartPr>
              <p14:xfrm>
                <a:off x="19324911" y="12440991"/>
                <a:ext cx="31320" cy="185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9315911" y="12431991"/>
                  <a:ext cx="48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461AE6-2C51-401B-B9F2-A9ABD8B7C90D}"/>
              </a:ext>
            </a:extLst>
          </p:cNvPr>
          <p:cNvGrpSpPr/>
          <p:nvPr/>
        </p:nvGrpSpPr>
        <p:grpSpPr>
          <a:xfrm>
            <a:off x="17424111" y="12717471"/>
            <a:ext cx="699840" cy="457200"/>
            <a:chOff x="17424111" y="12717471"/>
            <a:chExt cx="69984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14:cNvPr>
                <p14:cNvContentPartPr/>
                <p14:nvPr/>
              </p14:nvContentPartPr>
              <p14:xfrm>
                <a:off x="17424111" y="12773271"/>
                <a:ext cx="223920" cy="292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7415111" y="12764271"/>
                  <a:ext cx="241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14:cNvPr>
                <p14:cNvContentPartPr/>
                <p14:nvPr/>
              </p14:nvContentPartPr>
              <p14:xfrm>
                <a:off x="17735151" y="12717471"/>
                <a:ext cx="138960" cy="307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7726151" y="12708471"/>
                  <a:ext cx="1566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14:cNvPr>
                <p14:cNvContentPartPr/>
                <p14:nvPr/>
              </p14:nvContentPartPr>
              <p14:xfrm>
                <a:off x="17898231" y="12782991"/>
                <a:ext cx="112680" cy="368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7889231" y="12774000"/>
                  <a:ext cx="130320" cy="385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14:cNvPr>
                <p14:cNvContentPartPr/>
                <p14:nvPr/>
              </p14:nvContentPartPr>
              <p14:xfrm>
                <a:off x="18113871" y="13031751"/>
                <a:ext cx="10080" cy="142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8104871" y="13022751"/>
                  <a:ext cx="277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5172A65-0EDA-4A3C-914F-482DD15ED088}"/>
              </a:ext>
            </a:extLst>
          </p:cNvPr>
          <p:cNvGrpSpPr/>
          <p:nvPr/>
        </p:nvGrpSpPr>
        <p:grpSpPr>
          <a:xfrm>
            <a:off x="18376311" y="12809631"/>
            <a:ext cx="761040" cy="505440"/>
            <a:chOff x="18376311" y="12809631"/>
            <a:chExt cx="7610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14:cNvPr>
                <p14:cNvContentPartPr/>
                <p14:nvPr/>
              </p14:nvContentPartPr>
              <p14:xfrm>
                <a:off x="18376311" y="12885591"/>
                <a:ext cx="217800" cy="316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8367311" y="12876591"/>
                  <a:ext cx="235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14:cNvPr>
                <p14:cNvContentPartPr/>
                <p14:nvPr/>
              </p14:nvContentPartPr>
              <p14:xfrm>
                <a:off x="18622551" y="12961911"/>
                <a:ext cx="298800" cy="218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8613551" y="12952896"/>
                  <a:ext cx="316440" cy="236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14:cNvPr>
                <p14:cNvContentPartPr/>
                <p14:nvPr/>
              </p14:nvContentPartPr>
              <p14:xfrm>
                <a:off x="18973911" y="12809631"/>
                <a:ext cx="163440" cy="505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8964911" y="12800631"/>
                  <a:ext cx="181080" cy="52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14:cNvPr>
              <p14:cNvContentPartPr/>
              <p14:nvPr/>
            </p14:nvContentPartPr>
            <p14:xfrm>
              <a:off x="16708791" y="7589631"/>
              <a:ext cx="1976400" cy="1002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6654791" y="7481631"/>
                <a:ext cx="208404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14:cNvPr>
              <p14:cNvContentPartPr/>
              <p14:nvPr/>
            </p14:nvContentPartPr>
            <p14:xfrm>
              <a:off x="17104071" y="8511591"/>
              <a:ext cx="914040" cy="263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7050071" y="8403591"/>
                <a:ext cx="10216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14:cNvPr>
              <p14:cNvContentPartPr/>
              <p14:nvPr/>
            </p14:nvContentPartPr>
            <p14:xfrm>
              <a:off x="18099111" y="8532111"/>
              <a:ext cx="196920" cy="189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8045111" y="8423905"/>
                <a:ext cx="304560" cy="405052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439A9D6-5EEB-438F-8BBD-F749502164F5}"/>
              </a:ext>
            </a:extLst>
          </p:cNvPr>
          <p:cNvGrpSpPr/>
          <p:nvPr/>
        </p:nvGrpSpPr>
        <p:grpSpPr>
          <a:xfrm>
            <a:off x="22180791" y="6633471"/>
            <a:ext cx="1199880" cy="509760"/>
            <a:chOff x="22180791" y="6633471"/>
            <a:chExt cx="119988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954C6E6-B911-49B9-947E-C4B164FC2978}"/>
                    </a:ext>
                  </a:extLst>
                </p14:cNvPr>
                <p14:cNvContentPartPr/>
                <p14:nvPr/>
              </p14:nvContentPartPr>
              <p14:xfrm>
                <a:off x="22180791" y="6776031"/>
                <a:ext cx="196200" cy="3672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954C6E6-B911-49B9-947E-C4B164FC297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2171774" y="6767031"/>
                  <a:ext cx="213872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4D896DF-B23C-4394-972E-5BE67633E4DF}"/>
                    </a:ext>
                  </a:extLst>
                </p14:cNvPr>
                <p14:cNvContentPartPr/>
                <p14:nvPr/>
              </p14:nvContentPartPr>
              <p14:xfrm>
                <a:off x="22416951" y="6836871"/>
                <a:ext cx="109800" cy="306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4D896DF-B23C-4394-972E-5BE67633E4D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2407951" y="6827871"/>
                  <a:ext cx="1274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8D20DBA-69BE-4484-B079-3376BFF4ACAD}"/>
                    </a:ext>
                  </a:extLst>
                </p14:cNvPr>
                <p14:cNvContentPartPr/>
                <p14:nvPr/>
              </p14:nvContentPartPr>
              <p14:xfrm>
                <a:off x="22410831" y="6834711"/>
                <a:ext cx="146880" cy="1065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8D20DBA-69BE-4484-B079-3376BFF4ACA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2401831" y="6825741"/>
                  <a:ext cx="164520" cy="124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17B11D3-D861-41D1-958E-F88019B93071}"/>
                    </a:ext>
                  </a:extLst>
                </p14:cNvPr>
                <p14:cNvContentPartPr/>
                <p14:nvPr/>
              </p14:nvContentPartPr>
              <p14:xfrm>
                <a:off x="22640151" y="6671991"/>
                <a:ext cx="187920" cy="3621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17B11D3-D861-41D1-958E-F88019B9307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2631151" y="6662991"/>
                  <a:ext cx="205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83AEF86-168B-4381-BA3B-28460A340870}"/>
                    </a:ext>
                  </a:extLst>
                </p14:cNvPr>
                <p14:cNvContentPartPr/>
                <p14:nvPr/>
              </p14:nvContentPartPr>
              <p14:xfrm>
                <a:off x="22921311" y="6633471"/>
                <a:ext cx="274320" cy="2916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83AEF86-168B-4381-BA3B-28460A34087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2912311" y="6624471"/>
                  <a:ext cx="2919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C6B0495-7808-4143-9C95-F578AF036E15}"/>
                    </a:ext>
                  </a:extLst>
                </p14:cNvPr>
                <p14:cNvContentPartPr/>
                <p14:nvPr/>
              </p14:nvContentPartPr>
              <p14:xfrm>
                <a:off x="23180511" y="6654711"/>
                <a:ext cx="200160" cy="2289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C6B0495-7808-4143-9C95-F578AF036E1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3171511" y="6645725"/>
                  <a:ext cx="217800" cy="2465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DF7F1735-005E-4742-BC1D-ED552896E1B5}"/>
              </a:ext>
            </a:extLst>
          </p:cNvPr>
          <p:cNvGrpSpPr/>
          <p:nvPr/>
        </p:nvGrpSpPr>
        <p:grpSpPr>
          <a:xfrm>
            <a:off x="22065951" y="7325751"/>
            <a:ext cx="1496880" cy="528120"/>
            <a:chOff x="22065951" y="7325751"/>
            <a:chExt cx="149688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30DE07B-01DE-4BE6-B059-4BA6EC459302}"/>
                    </a:ext>
                  </a:extLst>
                </p14:cNvPr>
                <p14:cNvContentPartPr/>
                <p14:nvPr/>
              </p14:nvContentPartPr>
              <p14:xfrm>
                <a:off x="22065951" y="7325751"/>
                <a:ext cx="267840" cy="3466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30DE07B-01DE-4BE6-B059-4BA6EC45930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056951" y="7316751"/>
                  <a:ext cx="285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B0E9841-9FDE-4C73-8DF0-659ECECDB258}"/>
                    </a:ext>
                  </a:extLst>
                </p14:cNvPr>
                <p14:cNvContentPartPr/>
                <p14:nvPr/>
              </p14:nvContentPartPr>
              <p14:xfrm>
                <a:off x="22362591" y="7330431"/>
                <a:ext cx="110880" cy="2055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B0E9841-9FDE-4C73-8DF0-659ECECDB25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353562" y="7321447"/>
                  <a:ext cx="128577" cy="223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184B8A0-0E76-41AC-A019-C6F42ED076F5}"/>
                    </a:ext>
                  </a:extLst>
                </p14:cNvPr>
                <p14:cNvContentPartPr/>
                <p14:nvPr/>
              </p14:nvContentPartPr>
              <p14:xfrm>
                <a:off x="22357551" y="7354191"/>
                <a:ext cx="173160" cy="256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184B8A0-0E76-41AC-A019-C6F42ED076F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2348551" y="7345191"/>
                  <a:ext cx="190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D056C16-9420-47FF-A12C-A8304443B31C}"/>
                    </a:ext>
                  </a:extLst>
                </p14:cNvPr>
                <p14:cNvContentPartPr/>
                <p14:nvPr/>
              </p14:nvContentPartPr>
              <p14:xfrm>
                <a:off x="22523151" y="7398831"/>
                <a:ext cx="138600" cy="2941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D056C16-9420-47FF-A12C-A8304443B31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2514151" y="7389831"/>
                  <a:ext cx="1562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76F3A97-5436-4227-8F09-711D0EA514C3}"/>
                    </a:ext>
                  </a:extLst>
                </p14:cNvPr>
                <p14:cNvContentPartPr/>
                <p14:nvPr/>
              </p14:nvContentPartPr>
              <p14:xfrm>
                <a:off x="22668231" y="7372191"/>
                <a:ext cx="232200" cy="2469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76F3A97-5436-4227-8F09-711D0EA514C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2659231" y="7363191"/>
                  <a:ext cx="249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7C0657A-758C-47DC-8079-8B0A9DB9F329}"/>
                    </a:ext>
                  </a:extLst>
                </p14:cNvPr>
                <p14:cNvContentPartPr/>
                <p14:nvPr/>
              </p14:nvContentPartPr>
              <p14:xfrm>
                <a:off x="22926351" y="7541391"/>
                <a:ext cx="38520" cy="1710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7C0657A-758C-47DC-8079-8B0A9DB9F32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2917351" y="7532391"/>
                  <a:ext cx="56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3E23058-B1DA-41E5-8570-3C22419397FA}"/>
                    </a:ext>
                  </a:extLst>
                </p14:cNvPr>
                <p14:cNvContentPartPr/>
                <p14:nvPr/>
              </p14:nvContentPartPr>
              <p14:xfrm>
                <a:off x="23066391" y="7354911"/>
                <a:ext cx="158400" cy="3304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3E23058-B1DA-41E5-8570-3C22419397F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3057411" y="7345911"/>
                  <a:ext cx="176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6A09418-3966-4F98-BE93-61FD868170FE}"/>
                    </a:ext>
                  </a:extLst>
                </p14:cNvPr>
                <p14:cNvContentPartPr/>
                <p14:nvPr/>
              </p14:nvContentPartPr>
              <p14:xfrm>
                <a:off x="23272671" y="7514751"/>
                <a:ext cx="131400" cy="3391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6A09418-3966-4F98-BE93-61FD868170F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3263671" y="7505751"/>
                  <a:ext cx="1490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679C057-C616-4DEA-9A5C-90634B4202CE}"/>
                    </a:ext>
                  </a:extLst>
                </p14:cNvPr>
                <p14:cNvContentPartPr/>
                <p14:nvPr/>
              </p14:nvContentPartPr>
              <p14:xfrm>
                <a:off x="23441511" y="7547511"/>
                <a:ext cx="121320" cy="196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679C057-C616-4DEA-9A5C-90634B4202C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3432538" y="7538511"/>
                  <a:ext cx="138908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5D4944B1-1AC3-4F4A-931F-4DA8B1DE99C6}"/>
                  </a:ext>
                </a:extLst>
              </p14:cNvPr>
              <p14:cNvContentPartPr/>
              <p14:nvPr/>
            </p14:nvContentPartPr>
            <p14:xfrm>
              <a:off x="23802591" y="7698711"/>
              <a:ext cx="360" cy="15264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5D4944B1-1AC3-4F4A-931F-4DA8B1DE99C6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23793591" y="7689711"/>
                <a:ext cx="1800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6" name="Group 355">
            <a:extLst>
              <a:ext uri="{FF2B5EF4-FFF2-40B4-BE49-F238E27FC236}">
                <a16:creationId xmlns:a16="http://schemas.microsoft.com/office/drawing/2014/main" id="{5378DBB5-D487-4F21-8116-97B6036C0B40}"/>
              </a:ext>
            </a:extLst>
          </p:cNvPr>
          <p:cNvGrpSpPr/>
          <p:nvPr/>
        </p:nvGrpSpPr>
        <p:grpSpPr>
          <a:xfrm>
            <a:off x="22057671" y="8040351"/>
            <a:ext cx="691560" cy="399240"/>
            <a:chOff x="22057671" y="8040351"/>
            <a:chExt cx="69156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1B26FE5-6D4F-4F54-A44D-BD945F0352EC}"/>
                    </a:ext>
                  </a:extLst>
                </p14:cNvPr>
                <p14:cNvContentPartPr/>
                <p14:nvPr/>
              </p14:nvContentPartPr>
              <p14:xfrm>
                <a:off x="22057671" y="8040351"/>
                <a:ext cx="395640" cy="3992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1B26FE5-6D4F-4F54-A44D-BD945F0352E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2048671" y="8031359"/>
                  <a:ext cx="413280" cy="416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005F63A-9C94-4EF7-98F0-E1260EE947EB}"/>
                    </a:ext>
                  </a:extLst>
                </p14:cNvPr>
                <p14:cNvContentPartPr/>
                <p14:nvPr/>
              </p14:nvContentPartPr>
              <p14:xfrm>
                <a:off x="22579671" y="8124591"/>
                <a:ext cx="169560" cy="2059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005F63A-9C94-4EF7-98F0-E1260EE947E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2570671" y="8115591"/>
                  <a:ext cx="18720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351D92B8-BB15-437E-8A72-0BDA2CE117D4}"/>
                  </a:ext>
                </a:extLst>
              </p14:cNvPr>
              <p14:cNvContentPartPr/>
              <p14:nvPr/>
            </p14:nvContentPartPr>
            <p14:xfrm>
              <a:off x="22950831" y="8289471"/>
              <a:ext cx="15120" cy="17280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351D92B8-BB15-437E-8A72-0BDA2CE117D4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22941831" y="8280490"/>
                <a:ext cx="32760" cy="190403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A89B7525-EFD2-4424-BC3D-33420393B646}"/>
              </a:ext>
            </a:extLst>
          </p:cNvPr>
          <p:cNvGrpSpPr/>
          <p:nvPr/>
        </p:nvGrpSpPr>
        <p:grpSpPr>
          <a:xfrm>
            <a:off x="23197431" y="8077431"/>
            <a:ext cx="642600" cy="451800"/>
            <a:chOff x="23197431" y="8077431"/>
            <a:chExt cx="64260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D11412A-3459-4ED0-92D5-54357984199E}"/>
                    </a:ext>
                  </a:extLst>
                </p14:cNvPr>
                <p14:cNvContentPartPr/>
                <p14:nvPr/>
              </p14:nvContentPartPr>
              <p14:xfrm>
                <a:off x="23197431" y="8077431"/>
                <a:ext cx="162360" cy="3463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D11412A-3459-4ED0-92D5-54357984199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3188451" y="8068431"/>
                  <a:ext cx="179961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4392467-8BC8-4329-B4C7-E0119DF4229A}"/>
                    </a:ext>
                  </a:extLst>
                </p14:cNvPr>
                <p14:cNvContentPartPr/>
                <p14:nvPr/>
              </p14:nvContentPartPr>
              <p14:xfrm>
                <a:off x="23426031" y="8110551"/>
                <a:ext cx="100080" cy="2710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4392467-8BC8-4329-B4C7-E0119DF4229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3417031" y="8101551"/>
                  <a:ext cx="117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A9691F4-7927-4160-97FA-73486C1B84CC}"/>
                    </a:ext>
                  </a:extLst>
                </p14:cNvPr>
                <p14:cNvContentPartPr/>
                <p14:nvPr/>
              </p14:nvContentPartPr>
              <p14:xfrm>
                <a:off x="23583351" y="8151591"/>
                <a:ext cx="127800" cy="3290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A9691F4-7927-4160-97FA-73486C1B84C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3574326" y="8142591"/>
                  <a:ext cx="14549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2C96C74-2859-4FE0-974B-369196A80DCA}"/>
                    </a:ext>
                  </a:extLst>
                </p14:cNvPr>
                <p14:cNvContentPartPr/>
                <p14:nvPr/>
              </p14:nvContentPartPr>
              <p14:xfrm>
                <a:off x="23809071" y="8377671"/>
                <a:ext cx="30960" cy="1515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2C96C74-2859-4FE0-974B-369196A80DCA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3800071" y="8368671"/>
                  <a:ext cx="486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B32CBD0-7818-423F-A95C-72230FC5D67D}"/>
              </a:ext>
            </a:extLst>
          </p:cNvPr>
          <p:cNvGrpSpPr/>
          <p:nvPr/>
        </p:nvGrpSpPr>
        <p:grpSpPr>
          <a:xfrm>
            <a:off x="22178631" y="8758191"/>
            <a:ext cx="1708920" cy="506880"/>
            <a:chOff x="22178631" y="8758191"/>
            <a:chExt cx="170892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3CF50F4-58EC-49C7-9BBD-8C17986CE596}"/>
                    </a:ext>
                  </a:extLst>
                </p14:cNvPr>
                <p14:cNvContentPartPr/>
                <p14:nvPr/>
              </p14:nvContentPartPr>
              <p14:xfrm>
                <a:off x="22178631" y="8803911"/>
                <a:ext cx="163440" cy="2858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3CF50F4-58EC-49C7-9BBD-8C17986CE59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2169631" y="8794900"/>
                  <a:ext cx="181080" cy="303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F794F76-D4AE-4E7D-8C6B-0D5A34825252}"/>
                    </a:ext>
                  </a:extLst>
                </p14:cNvPr>
                <p14:cNvContentPartPr/>
                <p14:nvPr/>
              </p14:nvContentPartPr>
              <p14:xfrm>
                <a:off x="22351071" y="8922351"/>
                <a:ext cx="226080" cy="164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F794F76-D4AE-4E7D-8C6B-0D5A3482525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2342071" y="8913351"/>
                  <a:ext cx="243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0A9D6B0-CC74-4C0A-A972-27EBE21FEDF7}"/>
                    </a:ext>
                  </a:extLst>
                </p14:cNvPr>
                <p14:cNvContentPartPr/>
                <p14:nvPr/>
              </p14:nvContentPartPr>
              <p14:xfrm>
                <a:off x="22613511" y="8932071"/>
                <a:ext cx="304920" cy="1947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0A9D6B0-CC74-4C0A-A972-27EBE21FEDF7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2604500" y="8923071"/>
                  <a:ext cx="322581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E46256C-1806-4763-843E-2153AC1180CE}"/>
                    </a:ext>
                  </a:extLst>
                </p14:cNvPr>
                <p14:cNvContentPartPr/>
                <p14:nvPr/>
              </p14:nvContentPartPr>
              <p14:xfrm>
                <a:off x="23048391" y="9096591"/>
                <a:ext cx="51840" cy="1684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E46256C-1806-4763-843E-2153AC1180C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3039391" y="9087591"/>
                  <a:ext cx="69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14FD891-DE7A-421F-B409-76065FF9BDB0}"/>
                    </a:ext>
                  </a:extLst>
                </p14:cNvPr>
                <p14:cNvContentPartPr/>
                <p14:nvPr/>
              </p14:nvContentPartPr>
              <p14:xfrm>
                <a:off x="23146671" y="8903271"/>
                <a:ext cx="256680" cy="1890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14FD891-DE7A-421F-B409-76065FF9BDB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3137671" y="8894271"/>
                  <a:ext cx="274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B84B7F3-412E-46C5-B34E-F70C5A9DE0E4}"/>
                    </a:ext>
                  </a:extLst>
                </p14:cNvPr>
                <p14:cNvContentPartPr/>
                <p14:nvPr/>
              </p14:nvContentPartPr>
              <p14:xfrm>
                <a:off x="23400831" y="8926671"/>
                <a:ext cx="137880" cy="1486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B84B7F3-412E-46C5-B34E-F70C5A9DE0E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3391807" y="8917671"/>
                  <a:ext cx="155566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FAAC5F8-7BF4-4FD5-81A7-6E9C7FC41193}"/>
                    </a:ext>
                  </a:extLst>
                </p14:cNvPr>
                <p14:cNvContentPartPr/>
                <p14:nvPr/>
              </p14:nvContentPartPr>
              <p14:xfrm>
                <a:off x="23517471" y="8865831"/>
                <a:ext cx="129240" cy="3942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FAAC5F8-7BF4-4FD5-81A7-6E9C7FC4119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3508471" y="8856831"/>
                  <a:ext cx="146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A454457-7EEE-4D15-99FB-E4CEA968D127}"/>
                    </a:ext>
                  </a:extLst>
                </p14:cNvPr>
                <p14:cNvContentPartPr/>
                <p14:nvPr/>
              </p14:nvContentPartPr>
              <p14:xfrm>
                <a:off x="23765511" y="8758191"/>
                <a:ext cx="122040" cy="4982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A454457-7EEE-4D15-99FB-E4CEA968D127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3756511" y="8749191"/>
                  <a:ext cx="139680" cy="51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06F45755-963F-445A-8D5F-17883CA583AE}"/>
              </a:ext>
            </a:extLst>
          </p:cNvPr>
          <p:cNvGrpSpPr/>
          <p:nvPr/>
        </p:nvGrpSpPr>
        <p:grpSpPr>
          <a:xfrm>
            <a:off x="16708791" y="2825751"/>
            <a:ext cx="5470200" cy="1602000"/>
            <a:chOff x="16708791" y="2825751"/>
            <a:chExt cx="5470200" cy="160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6C688C4-8DD6-44E0-8FCE-9AA98C849A23}"/>
                    </a:ext>
                  </a:extLst>
                </p14:cNvPr>
                <p14:cNvContentPartPr/>
                <p14:nvPr/>
              </p14:nvContentPartPr>
              <p14:xfrm>
                <a:off x="16708791" y="4007631"/>
                <a:ext cx="345240" cy="4201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6C688C4-8DD6-44E0-8FCE-9AA98C849A2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6699791" y="3998631"/>
                  <a:ext cx="3628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D7F63AF-439E-4C0C-8B69-AEB2DED7BC26}"/>
                    </a:ext>
                  </a:extLst>
                </p14:cNvPr>
                <p14:cNvContentPartPr/>
                <p14:nvPr/>
              </p14:nvContentPartPr>
              <p14:xfrm>
                <a:off x="17047191" y="4118151"/>
                <a:ext cx="93960" cy="1609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D7F63AF-439E-4C0C-8B69-AEB2DED7BC2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7038191" y="4109171"/>
                  <a:ext cx="111600" cy="178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356E2EE-0486-469F-9BD9-1EEBD5F8B217}"/>
                    </a:ext>
                  </a:extLst>
                </p14:cNvPr>
                <p14:cNvContentPartPr/>
                <p14:nvPr/>
              </p14:nvContentPartPr>
              <p14:xfrm>
                <a:off x="17137191" y="4010871"/>
                <a:ext cx="153720" cy="1854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356E2EE-0486-469F-9BD9-1EEBD5F8B217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7128191" y="4001853"/>
                  <a:ext cx="1713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901680D-5CEA-4495-AD70-FA56099B80A9}"/>
                    </a:ext>
                  </a:extLst>
                </p14:cNvPr>
                <p14:cNvContentPartPr/>
                <p14:nvPr/>
              </p14:nvContentPartPr>
              <p14:xfrm>
                <a:off x="17312511" y="3834471"/>
                <a:ext cx="263520" cy="3438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901680D-5CEA-4495-AD70-FA56099B80A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7303499" y="3825471"/>
                  <a:ext cx="281184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4097A16-8A39-49F6-8F96-92041F12DE59}"/>
                    </a:ext>
                  </a:extLst>
                </p14:cNvPr>
                <p14:cNvContentPartPr/>
                <p14:nvPr/>
              </p14:nvContentPartPr>
              <p14:xfrm>
                <a:off x="17572431" y="3903951"/>
                <a:ext cx="194040" cy="2037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4097A16-8A39-49F6-8F96-92041F12DE5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563431" y="3894967"/>
                  <a:ext cx="211680" cy="221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A72E8A9-9332-4D0A-BC2B-9A758B7D12AC}"/>
                    </a:ext>
                  </a:extLst>
                </p14:cNvPr>
                <p14:cNvContentPartPr/>
                <p14:nvPr/>
              </p14:nvContentPartPr>
              <p14:xfrm>
                <a:off x="17809311" y="3724671"/>
                <a:ext cx="290520" cy="3927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A72E8A9-9332-4D0A-BC2B-9A758B7D12A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7800311" y="3715671"/>
                  <a:ext cx="3081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18BF21D-FF5F-4BD6-B958-570994464D5F}"/>
                    </a:ext>
                  </a:extLst>
                </p14:cNvPr>
                <p14:cNvContentPartPr/>
                <p14:nvPr/>
              </p14:nvContentPartPr>
              <p14:xfrm>
                <a:off x="18069591" y="3689391"/>
                <a:ext cx="197280" cy="3146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18BF21D-FF5F-4BD6-B958-570994464D5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8060591" y="3680391"/>
                  <a:ext cx="2149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8E70C55-C025-4127-8DFE-DEB0EC4782EE}"/>
                    </a:ext>
                  </a:extLst>
                </p14:cNvPr>
                <p14:cNvContentPartPr/>
                <p14:nvPr/>
              </p14:nvContentPartPr>
              <p14:xfrm>
                <a:off x="18268311" y="3794871"/>
                <a:ext cx="153720" cy="2430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8E70C55-C025-4127-8DFE-DEB0EC4782EE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8259290" y="3785884"/>
                  <a:ext cx="171401" cy="260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BE65FC0-FF08-44DE-81FE-9F624EC62926}"/>
                    </a:ext>
                  </a:extLst>
                </p14:cNvPr>
                <p14:cNvContentPartPr/>
                <p14:nvPr/>
              </p14:nvContentPartPr>
              <p14:xfrm>
                <a:off x="18416631" y="3722151"/>
                <a:ext cx="342000" cy="2365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BE65FC0-FF08-44DE-81FE-9F624EC6292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8407631" y="3713151"/>
                  <a:ext cx="359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E4A7A36-1C73-40F0-9F44-D08CFE0F0069}"/>
                    </a:ext>
                  </a:extLst>
                </p14:cNvPr>
                <p14:cNvContentPartPr/>
                <p14:nvPr/>
              </p14:nvContentPartPr>
              <p14:xfrm>
                <a:off x="18838551" y="3788751"/>
                <a:ext cx="58320" cy="1926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E4A7A36-1C73-40F0-9F44-D08CFE0F006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8829551" y="3779751"/>
                  <a:ext cx="75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DAD69F9-36ED-434D-A9F7-2312F11987B2}"/>
                    </a:ext>
                  </a:extLst>
                </p14:cNvPr>
                <p14:cNvContentPartPr/>
                <p14:nvPr/>
              </p14:nvContentPartPr>
              <p14:xfrm>
                <a:off x="18937191" y="3552951"/>
                <a:ext cx="200160" cy="3294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DAD69F9-36ED-434D-A9F7-2312F11987B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8928191" y="3543941"/>
                  <a:ext cx="217800" cy="347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BD861F2-1133-4543-B71B-375D9A1E7A2C}"/>
                    </a:ext>
                  </a:extLst>
                </p14:cNvPr>
                <p14:cNvContentPartPr/>
                <p14:nvPr/>
              </p14:nvContentPartPr>
              <p14:xfrm>
                <a:off x="19185951" y="3601191"/>
                <a:ext cx="204120" cy="3949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BD861F2-1133-4543-B71B-375D9A1E7A2C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9176951" y="3592191"/>
                  <a:ext cx="2217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2F95BE0-FDDA-4643-A5FF-C4AFEFC5A0F3}"/>
                    </a:ext>
                  </a:extLst>
                </p14:cNvPr>
                <p14:cNvContentPartPr/>
                <p14:nvPr/>
              </p14:nvContentPartPr>
              <p14:xfrm>
                <a:off x="19402671" y="3655191"/>
                <a:ext cx="116280" cy="22068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2F95BE0-FDDA-4643-A5FF-C4AFEFC5A0F3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9393699" y="3646191"/>
                  <a:ext cx="133866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F38F608-A24E-48F2-A411-DCC86D51C474}"/>
                    </a:ext>
                  </a:extLst>
                </p14:cNvPr>
                <p14:cNvContentPartPr/>
                <p14:nvPr/>
              </p14:nvContentPartPr>
              <p14:xfrm>
                <a:off x="19706151" y="3775431"/>
                <a:ext cx="38520" cy="1792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F38F608-A24E-48F2-A411-DCC86D51C47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9697151" y="3766431"/>
                  <a:ext cx="56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2872085-24A4-4F19-9771-AB83FEF85F1B}"/>
                    </a:ext>
                  </a:extLst>
                </p14:cNvPr>
                <p14:cNvContentPartPr/>
                <p14:nvPr/>
              </p14:nvContentPartPr>
              <p14:xfrm>
                <a:off x="19892271" y="3321831"/>
                <a:ext cx="324720" cy="4503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2872085-24A4-4F19-9771-AB83FEF85F1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9883271" y="3312838"/>
                  <a:ext cx="342360" cy="467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47DDC92-B6E1-43DC-942D-147DBE901B83}"/>
                    </a:ext>
                  </a:extLst>
                </p14:cNvPr>
                <p14:cNvContentPartPr/>
                <p14:nvPr/>
              </p14:nvContentPartPr>
              <p14:xfrm>
                <a:off x="20196831" y="3352431"/>
                <a:ext cx="185760" cy="2674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47DDC92-B6E1-43DC-942D-147DBE901B83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0187831" y="3343419"/>
                  <a:ext cx="203400" cy="285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F8AC9D8-097F-40AE-B28D-3DC3CF12CF29}"/>
                    </a:ext>
                  </a:extLst>
                </p14:cNvPr>
                <p14:cNvContentPartPr/>
                <p14:nvPr/>
              </p14:nvContentPartPr>
              <p14:xfrm>
                <a:off x="20582031" y="3463671"/>
                <a:ext cx="19080" cy="1774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F8AC9D8-097F-40AE-B28D-3DC3CF12CF2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0573031" y="3454671"/>
                  <a:ext cx="36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5F162C9-B383-40EC-B201-E5873EB34B94}"/>
                    </a:ext>
                  </a:extLst>
                </p14:cNvPr>
                <p14:cNvContentPartPr/>
                <p14:nvPr/>
              </p14:nvContentPartPr>
              <p14:xfrm>
                <a:off x="20698671" y="3100071"/>
                <a:ext cx="217080" cy="3250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5F162C9-B383-40EC-B201-E5873EB34B9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0689686" y="3091071"/>
                  <a:ext cx="234691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F6C9454-C640-4382-8261-521A8439E1E9}"/>
                    </a:ext>
                  </a:extLst>
                </p14:cNvPr>
                <p14:cNvContentPartPr/>
                <p14:nvPr/>
              </p14:nvContentPartPr>
              <p14:xfrm>
                <a:off x="20989551" y="3054711"/>
                <a:ext cx="135720" cy="322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F6C9454-C640-4382-8261-521A8439E1E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0980551" y="3045711"/>
                  <a:ext cx="153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47CC65C-FF02-45AB-8B45-43A1D716A930}"/>
                    </a:ext>
                  </a:extLst>
                </p14:cNvPr>
                <p14:cNvContentPartPr/>
                <p14:nvPr/>
              </p14:nvContentPartPr>
              <p14:xfrm>
                <a:off x="21137871" y="3100071"/>
                <a:ext cx="235440" cy="3229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47CC65C-FF02-45AB-8B45-43A1D716A930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1128885" y="3091071"/>
                  <a:ext cx="253053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7F64027-A917-4355-9E10-91CD7F1D5998}"/>
                    </a:ext>
                  </a:extLst>
                </p14:cNvPr>
                <p14:cNvContentPartPr/>
                <p14:nvPr/>
              </p14:nvContentPartPr>
              <p14:xfrm>
                <a:off x="21451791" y="3276471"/>
                <a:ext cx="24480" cy="2239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7F64027-A917-4355-9E10-91CD7F1D5998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21442791" y="3267471"/>
                  <a:ext cx="42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988C1F93-424B-4D59-86A7-F07209C2BB4A}"/>
                    </a:ext>
                  </a:extLst>
                </p14:cNvPr>
                <p14:cNvContentPartPr/>
                <p14:nvPr/>
              </p14:nvContentPartPr>
              <p14:xfrm>
                <a:off x="21537111" y="2825751"/>
                <a:ext cx="171360" cy="3646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988C1F93-424B-4D59-86A7-F07209C2BB4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1528111" y="2816751"/>
                  <a:ext cx="189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369A837-A235-45BC-8F99-CBABC1B4FA0F}"/>
                    </a:ext>
                  </a:extLst>
                </p14:cNvPr>
                <p14:cNvContentPartPr/>
                <p14:nvPr/>
              </p14:nvContentPartPr>
              <p14:xfrm>
                <a:off x="21678951" y="2938071"/>
                <a:ext cx="205200" cy="1684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369A837-A235-45BC-8F99-CBABC1B4FA0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1669951" y="2929071"/>
                  <a:ext cx="222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7BB6EB3-0E6C-4E06-A61A-0562665A598B}"/>
                    </a:ext>
                  </a:extLst>
                </p14:cNvPr>
                <p14:cNvContentPartPr/>
                <p14:nvPr/>
              </p14:nvContentPartPr>
              <p14:xfrm>
                <a:off x="21911151" y="2890911"/>
                <a:ext cx="267840" cy="1807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7BB6EB3-0E6C-4E06-A61A-0562665A598B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1902151" y="2881911"/>
                  <a:ext cx="2854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6377589C-693C-4B4D-8BF3-8667B92F7CF2}"/>
              </a:ext>
            </a:extLst>
          </p:cNvPr>
          <p:cNvGrpSpPr/>
          <p:nvPr/>
        </p:nvGrpSpPr>
        <p:grpSpPr>
          <a:xfrm>
            <a:off x="22414791" y="2470431"/>
            <a:ext cx="790560" cy="686880"/>
            <a:chOff x="22414791" y="2470431"/>
            <a:chExt cx="790560" cy="68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08FAA82-A576-4D91-90A5-57DE8027D56F}"/>
                    </a:ext>
                  </a:extLst>
                </p14:cNvPr>
                <p14:cNvContentPartPr/>
                <p14:nvPr/>
              </p14:nvContentPartPr>
              <p14:xfrm>
                <a:off x="22414791" y="2964711"/>
                <a:ext cx="30240" cy="1926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08FAA82-A576-4D91-90A5-57DE8027D56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2405791" y="2955711"/>
                  <a:ext cx="47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373F32F-2406-49FD-864C-6F1666BCB0CD}"/>
                    </a:ext>
                  </a:extLst>
                </p14:cNvPr>
                <p14:cNvContentPartPr/>
                <p14:nvPr/>
              </p14:nvContentPartPr>
              <p14:xfrm>
                <a:off x="22443951" y="2709831"/>
                <a:ext cx="261720" cy="2296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373F32F-2406-49FD-864C-6F1666BCB0C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2434951" y="2700831"/>
                  <a:ext cx="279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9CC4AE8-C98C-467F-AFA4-3774EFED3E0A}"/>
                    </a:ext>
                  </a:extLst>
                </p14:cNvPr>
                <p14:cNvContentPartPr/>
                <p14:nvPr/>
              </p14:nvContentPartPr>
              <p14:xfrm>
                <a:off x="22668951" y="2697951"/>
                <a:ext cx="177120" cy="1407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9CC4AE8-C98C-467F-AFA4-3774EFED3E0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2659933" y="2688951"/>
                  <a:ext cx="194796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3394D62-94C0-4186-97BF-FBBFC0C6511F}"/>
                    </a:ext>
                  </a:extLst>
                </p14:cNvPr>
                <p14:cNvContentPartPr/>
                <p14:nvPr/>
              </p14:nvContentPartPr>
              <p14:xfrm>
                <a:off x="22837431" y="2603991"/>
                <a:ext cx="148680" cy="4305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3394D62-94C0-4186-97BF-FBBFC0C6511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2828431" y="2594991"/>
                  <a:ext cx="1663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561E69F7-0A85-4407-869B-EE545A52B644}"/>
                    </a:ext>
                  </a:extLst>
                </p14:cNvPr>
                <p14:cNvContentPartPr/>
                <p14:nvPr/>
              </p14:nvContentPartPr>
              <p14:xfrm>
                <a:off x="23014551" y="2470431"/>
                <a:ext cx="190800" cy="5418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561E69F7-0A85-4407-869B-EE545A52B64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3005551" y="2461431"/>
                  <a:ext cx="208440" cy="55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14:cNvPr>
              <p14:cNvContentPartPr/>
              <p14:nvPr/>
            </p14:nvContentPartPr>
            <p14:xfrm>
              <a:off x="13072071" y="4569951"/>
              <a:ext cx="1973160" cy="12924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13018071" y="4461981"/>
                <a:ext cx="2080800" cy="15079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AA812036-E518-47F2-A1EF-B59834EC68CE}"/>
              </a:ext>
            </a:extLst>
          </p:cNvPr>
          <p:cNvGrpSpPr/>
          <p:nvPr/>
        </p:nvGrpSpPr>
        <p:grpSpPr>
          <a:xfrm>
            <a:off x="17596551" y="1566471"/>
            <a:ext cx="3517200" cy="1641240"/>
            <a:chOff x="17596551" y="1566471"/>
            <a:chExt cx="3517200" cy="16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B009AF4-2B61-4B3F-8686-99AC169CA465}"/>
                    </a:ext>
                  </a:extLst>
                </p14:cNvPr>
                <p14:cNvContentPartPr/>
                <p14:nvPr/>
              </p14:nvContentPartPr>
              <p14:xfrm>
                <a:off x="17596551" y="2901711"/>
                <a:ext cx="230760" cy="3060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B009AF4-2B61-4B3F-8686-99AC169CA46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7587551" y="2892711"/>
                  <a:ext cx="2484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499E962-0D64-4930-A6A8-D964C07D947E}"/>
                    </a:ext>
                  </a:extLst>
                </p14:cNvPr>
                <p14:cNvContentPartPr/>
                <p14:nvPr/>
              </p14:nvContentPartPr>
              <p14:xfrm>
                <a:off x="17775831" y="2768151"/>
                <a:ext cx="347760" cy="3430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499E962-0D64-4930-A6A8-D964C07D947E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7766831" y="2759151"/>
                  <a:ext cx="3654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B987B0F-322C-4A43-8770-DFE6C5167467}"/>
                    </a:ext>
                  </a:extLst>
                </p14:cNvPr>
                <p14:cNvContentPartPr/>
                <p14:nvPr/>
              </p14:nvContentPartPr>
              <p14:xfrm>
                <a:off x="18025671" y="2535591"/>
                <a:ext cx="283320" cy="3920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B987B0F-322C-4A43-8770-DFE6C5167467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8016682" y="2526591"/>
                  <a:ext cx="300938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D063D82-6B36-42C9-9CD6-8A67C595ECAC}"/>
                    </a:ext>
                  </a:extLst>
                </p14:cNvPr>
                <p14:cNvContentPartPr/>
                <p14:nvPr/>
              </p14:nvContentPartPr>
              <p14:xfrm>
                <a:off x="18162831" y="2596071"/>
                <a:ext cx="146160" cy="2131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D063D82-6B36-42C9-9CD6-8A67C595ECAC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8153831" y="2587056"/>
                  <a:ext cx="163800" cy="230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30964B7-B405-4FA9-8154-87B420E62E71}"/>
                    </a:ext>
                  </a:extLst>
                </p14:cNvPr>
                <p14:cNvContentPartPr/>
                <p14:nvPr/>
              </p14:nvContentPartPr>
              <p14:xfrm>
                <a:off x="18315111" y="2515071"/>
                <a:ext cx="119520" cy="2516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30964B7-B405-4FA9-8154-87B420E62E71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8306111" y="2506071"/>
                  <a:ext cx="137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8453E05-7D97-4B22-A783-8878D2C3F342}"/>
                    </a:ext>
                  </a:extLst>
                </p14:cNvPr>
                <p14:cNvContentPartPr/>
                <p14:nvPr/>
              </p14:nvContentPartPr>
              <p14:xfrm>
                <a:off x="18471351" y="2474391"/>
                <a:ext cx="201600" cy="1717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8453E05-7D97-4B22-A783-8878D2C3F34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8462351" y="2465391"/>
                  <a:ext cx="219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69CDC44-7A35-4963-A353-EA94B3BE9A1C}"/>
                    </a:ext>
                  </a:extLst>
                </p14:cNvPr>
                <p14:cNvContentPartPr/>
                <p14:nvPr/>
              </p14:nvContentPartPr>
              <p14:xfrm>
                <a:off x="18780591" y="2136711"/>
                <a:ext cx="279000" cy="4334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69CDC44-7A35-4963-A353-EA94B3BE9A1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8771591" y="2127711"/>
                  <a:ext cx="2966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5E5965C-D401-4981-87E5-4F0BD9C0FBDA}"/>
                    </a:ext>
                  </a:extLst>
                </p14:cNvPr>
                <p14:cNvContentPartPr/>
                <p14:nvPr/>
              </p14:nvContentPartPr>
              <p14:xfrm>
                <a:off x="19038351" y="2153991"/>
                <a:ext cx="174600" cy="3121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5E5965C-D401-4981-87E5-4F0BD9C0FBDA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9029351" y="2144991"/>
                  <a:ext cx="1922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649B8F5-19E4-46EA-AC86-EE29A0DA7974}"/>
                    </a:ext>
                  </a:extLst>
                </p14:cNvPr>
                <p14:cNvContentPartPr/>
                <p14:nvPr/>
              </p14:nvContentPartPr>
              <p14:xfrm>
                <a:off x="19248591" y="2231031"/>
                <a:ext cx="157680" cy="3348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649B8F5-19E4-46EA-AC86-EE29A0DA797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9239570" y="2222031"/>
                  <a:ext cx="175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ECD5E49-2F88-4FBA-A07C-7620ACA82234}"/>
                    </a:ext>
                  </a:extLst>
                </p14:cNvPr>
                <p14:cNvContentPartPr/>
                <p14:nvPr/>
              </p14:nvContentPartPr>
              <p14:xfrm>
                <a:off x="19230231" y="2192511"/>
                <a:ext cx="151920" cy="2214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ECD5E49-2F88-4FBA-A07C-7620ACA82234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9221231" y="2183511"/>
                  <a:ext cx="169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1656B95-FE35-481C-8436-1DD83EE83470}"/>
                    </a:ext>
                  </a:extLst>
                </p14:cNvPr>
                <p14:cNvContentPartPr/>
                <p14:nvPr/>
              </p14:nvContentPartPr>
              <p14:xfrm>
                <a:off x="19352631" y="2114031"/>
                <a:ext cx="314640" cy="2527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1656B95-FE35-481C-8436-1DD83EE83470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9343631" y="2105031"/>
                  <a:ext cx="332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809EE1E-0B09-4BC7-BFE1-A3A34B9B092A}"/>
                    </a:ext>
                  </a:extLst>
                </p14:cNvPr>
                <p14:cNvContentPartPr/>
                <p14:nvPr/>
              </p14:nvContentPartPr>
              <p14:xfrm>
                <a:off x="19750791" y="2294031"/>
                <a:ext cx="43920" cy="1587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809EE1E-0B09-4BC7-BFE1-A3A34B9B092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9741791" y="2285031"/>
                  <a:ext cx="61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C049CA8-79FB-4BAD-97E2-635BEE25FCA3}"/>
                    </a:ext>
                  </a:extLst>
                </p14:cNvPr>
                <p14:cNvContentPartPr/>
                <p14:nvPr/>
              </p14:nvContentPartPr>
              <p14:xfrm>
                <a:off x="19707231" y="1859151"/>
                <a:ext cx="245160" cy="3250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C049CA8-79FB-4BAD-97E2-635BEE25FCA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9698231" y="1850151"/>
                  <a:ext cx="2628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E535983-EAD2-4505-8A61-B5646EF63BD9}"/>
                    </a:ext>
                  </a:extLst>
                </p14:cNvPr>
                <p14:cNvContentPartPr/>
                <p14:nvPr/>
              </p14:nvContentPartPr>
              <p14:xfrm>
                <a:off x="19947351" y="1819551"/>
                <a:ext cx="293760" cy="2131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E535983-EAD2-4505-8A61-B5646EF63BD9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9938351" y="1810536"/>
                  <a:ext cx="311400" cy="230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6F52BA3-3E31-4230-B807-377242927D1B}"/>
                    </a:ext>
                  </a:extLst>
                </p14:cNvPr>
                <p14:cNvContentPartPr/>
                <p14:nvPr/>
              </p14:nvContentPartPr>
              <p14:xfrm>
                <a:off x="20240031" y="1725951"/>
                <a:ext cx="128520" cy="3013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6F52BA3-3E31-4230-B807-377242927D1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0231031" y="1716951"/>
                  <a:ext cx="146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A127DE3-E4C9-4C6A-AF05-7928CAECC293}"/>
                    </a:ext>
                  </a:extLst>
                </p14:cNvPr>
                <p14:cNvContentPartPr/>
                <p14:nvPr/>
              </p14:nvContentPartPr>
              <p14:xfrm>
                <a:off x="20449191" y="1944831"/>
                <a:ext cx="65520" cy="1368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A127DE3-E4C9-4C6A-AF05-7928CAECC293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0440191" y="1935831"/>
                  <a:ext cx="83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5D3D435F-8E94-4E1F-B817-431495B5BF63}"/>
                    </a:ext>
                  </a:extLst>
                </p14:cNvPr>
                <p14:cNvContentPartPr/>
                <p14:nvPr/>
              </p14:nvContentPartPr>
              <p14:xfrm>
                <a:off x="20502831" y="1610031"/>
                <a:ext cx="285480" cy="25416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5D3D435F-8E94-4E1F-B817-431495B5BF6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0493831" y="1601031"/>
                  <a:ext cx="303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032AAC1-0A0B-4ACE-AB63-4E99E712F166}"/>
                    </a:ext>
                  </a:extLst>
                </p14:cNvPr>
                <p14:cNvContentPartPr/>
                <p14:nvPr/>
              </p14:nvContentPartPr>
              <p14:xfrm>
                <a:off x="20779671" y="1566471"/>
                <a:ext cx="334080" cy="2588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032AAC1-0A0B-4ACE-AB63-4E99E712F16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0770671" y="1557471"/>
                  <a:ext cx="35172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E30D9331-4450-47EA-94B6-CB8360927639}"/>
              </a:ext>
            </a:extLst>
          </p:cNvPr>
          <p:cNvGrpSpPr/>
          <p:nvPr/>
        </p:nvGrpSpPr>
        <p:grpSpPr>
          <a:xfrm>
            <a:off x="21316431" y="731631"/>
            <a:ext cx="1398960" cy="1184760"/>
            <a:chOff x="21316431" y="731631"/>
            <a:chExt cx="1398960" cy="11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64BF5DE-631C-46AD-8B25-C07465DF408D}"/>
                    </a:ext>
                  </a:extLst>
                </p14:cNvPr>
                <p14:cNvContentPartPr/>
                <p14:nvPr/>
              </p14:nvContentPartPr>
              <p14:xfrm>
                <a:off x="21316431" y="1763391"/>
                <a:ext cx="40680" cy="1530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64BF5DE-631C-46AD-8B25-C07465DF408D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21307431" y="1754391"/>
                  <a:ext cx="58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CF00CA7-D5CF-4A78-8548-2D51DAB1910B}"/>
                    </a:ext>
                  </a:extLst>
                </p14:cNvPr>
                <p14:cNvContentPartPr/>
                <p14:nvPr/>
              </p14:nvContentPartPr>
              <p14:xfrm>
                <a:off x="21368631" y="1296831"/>
                <a:ext cx="203400" cy="41184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CF00CA7-D5CF-4A78-8548-2D51DAB1910B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21359615" y="1287831"/>
                  <a:ext cx="221071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5B6372F-1396-4C8C-8B45-66DCD1422F31}"/>
                    </a:ext>
                  </a:extLst>
                </p14:cNvPr>
                <p14:cNvContentPartPr/>
                <p14:nvPr/>
              </p14:nvContentPartPr>
              <p14:xfrm>
                <a:off x="21556551" y="1432551"/>
                <a:ext cx="206640" cy="1648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5B6372F-1396-4C8C-8B45-66DCD1422F31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21547551" y="1423551"/>
                  <a:ext cx="224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9F5E182-F0F5-42DC-BFF6-0DE0D702571D}"/>
                    </a:ext>
                  </a:extLst>
                </p14:cNvPr>
                <p14:cNvContentPartPr/>
                <p14:nvPr/>
              </p14:nvContentPartPr>
              <p14:xfrm>
                <a:off x="21671031" y="1190991"/>
                <a:ext cx="206640" cy="31248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9F5E182-F0F5-42DC-BFF6-0DE0D702571D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1662031" y="1181991"/>
                  <a:ext cx="2242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8236BAF-5C18-4DC0-9080-DF966B9F8CE1}"/>
                    </a:ext>
                  </a:extLst>
                </p14:cNvPr>
                <p14:cNvContentPartPr/>
                <p14:nvPr/>
              </p14:nvContentPartPr>
              <p14:xfrm>
                <a:off x="21983511" y="1420311"/>
                <a:ext cx="19800" cy="1587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8236BAF-5C18-4DC0-9080-DF966B9F8CE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1974511" y="1411311"/>
                  <a:ext cx="37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0B9F191-BE1C-4574-BF94-74B28327AD96}"/>
                    </a:ext>
                  </a:extLst>
                </p14:cNvPr>
                <p14:cNvContentPartPr/>
                <p14:nvPr/>
              </p14:nvContentPartPr>
              <p14:xfrm>
                <a:off x="21888471" y="981831"/>
                <a:ext cx="198360" cy="3099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0B9F191-BE1C-4574-BF94-74B28327AD96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1879471" y="972831"/>
                  <a:ext cx="2160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9F4EA39-3301-4FDB-B076-EB926FF02878}"/>
                    </a:ext>
                  </a:extLst>
                </p14:cNvPr>
                <p14:cNvContentPartPr/>
                <p14:nvPr/>
              </p14:nvContentPartPr>
              <p14:xfrm>
                <a:off x="22138311" y="1157871"/>
                <a:ext cx="118080" cy="1526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9F4EA39-3301-4FDB-B076-EB926FF02878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2129311" y="1148892"/>
                  <a:ext cx="135720" cy="170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830BD92-BA48-4122-9DFC-C17C6DAB356D}"/>
                    </a:ext>
                  </a:extLst>
                </p14:cNvPr>
                <p14:cNvContentPartPr/>
                <p14:nvPr/>
              </p14:nvContentPartPr>
              <p14:xfrm>
                <a:off x="22283391" y="951591"/>
                <a:ext cx="133920" cy="2822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830BD92-BA48-4122-9DFC-C17C6DAB356D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2274415" y="942591"/>
                  <a:ext cx="151513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B96F9283-ACAF-4382-B00E-299B4445EC61}"/>
                    </a:ext>
                  </a:extLst>
                </p14:cNvPr>
                <p14:cNvContentPartPr/>
                <p14:nvPr/>
              </p14:nvContentPartPr>
              <p14:xfrm>
                <a:off x="22459431" y="731631"/>
                <a:ext cx="255960" cy="5090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B96F9283-ACAF-4382-B00E-299B4445EC61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22450444" y="722631"/>
                  <a:ext cx="273575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6F959C-D6BA-4611-8AD2-920652253177}"/>
                  </a:ext>
                </a:extLst>
              </p14:cNvPr>
              <p14:cNvContentPartPr/>
              <p14:nvPr/>
            </p14:nvContentPartPr>
            <p14:xfrm>
              <a:off x="16769991" y="10455591"/>
              <a:ext cx="1937160" cy="1311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6F959C-D6BA-4611-8AD2-920652253177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16715991" y="10347951"/>
                <a:ext cx="2044800" cy="15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C4CF7FE-1D1B-4193-B05D-079853A25D55}"/>
                  </a:ext>
                </a:extLst>
              </p14:cNvPr>
              <p14:cNvContentPartPr/>
              <p14:nvPr/>
            </p14:nvContentPartPr>
            <p14:xfrm>
              <a:off x="21273231" y="11776431"/>
              <a:ext cx="399600" cy="3884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C4CF7FE-1D1B-4193-B05D-079853A25D55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21264591" y="11767791"/>
                <a:ext cx="417240" cy="40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oup 273">
            <a:extLst>
              <a:ext uri="{FF2B5EF4-FFF2-40B4-BE49-F238E27FC236}">
                <a16:creationId xmlns:a16="http://schemas.microsoft.com/office/drawing/2014/main" id="{7882D012-E085-4587-8878-95B5F9CE0A4F}"/>
              </a:ext>
            </a:extLst>
          </p:cNvPr>
          <p:cNvGrpSpPr/>
          <p:nvPr/>
        </p:nvGrpSpPr>
        <p:grpSpPr>
          <a:xfrm>
            <a:off x="20215551" y="11778231"/>
            <a:ext cx="3113280" cy="927360"/>
            <a:chOff x="20215551" y="11778231"/>
            <a:chExt cx="3113280" cy="92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C500C4-3BF1-43EE-AA0A-8580EDE8DABE}"/>
                    </a:ext>
                  </a:extLst>
                </p14:cNvPr>
                <p14:cNvContentPartPr/>
                <p14:nvPr/>
              </p14:nvContentPartPr>
              <p14:xfrm>
                <a:off x="20459271" y="11895231"/>
                <a:ext cx="277560" cy="306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8C500C4-3BF1-43EE-AA0A-8580EDE8DABE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20450271" y="11886591"/>
                  <a:ext cx="2952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4D49B8D-627F-482B-BB0F-27B80055B4AF}"/>
                    </a:ext>
                  </a:extLst>
                </p14:cNvPr>
                <p14:cNvContentPartPr/>
                <p14:nvPr/>
              </p14:nvContentPartPr>
              <p14:xfrm>
                <a:off x="20745831" y="11778231"/>
                <a:ext cx="244440" cy="330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4D49B8D-627F-482B-BB0F-27B80055B4AF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20737191" y="11769231"/>
                  <a:ext cx="2620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63EF285-C4A7-46C6-AACF-AE24A9891B3C}"/>
                    </a:ext>
                  </a:extLst>
                </p14:cNvPr>
                <p14:cNvContentPartPr/>
                <p14:nvPr/>
              </p14:nvContentPartPr>
              <p14:xfrm>
                <a:off x="21081351" y="11783991"/>
                <a:ext cx="243720" cy="290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63EF285-C4A7-46C6-AACF-AE24A9891B3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21072351" y="11775351"/>
                  <a:ext cx="2613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11C3913-1160-45EB-8AEF-6C893DBD33B2}"/>
                    </a:ext>
                  </a:extLst>
                </p14:cNvPr>
                <p14:cNvContentPartPr/>
                <p14:nvPr/>
              </p14:nvContentPartPr>
              <p14:xfrm>
                <a:off x="20215551" y="12342351"/>
                <a:ext cx="176760" cy="327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11C3913-1160-45EB-8AEF-6C893DBD33B2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20206551" y="12333711"/>
                  <a:ext cx="1944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A0E4877-DEDC-4A74-A2A2-A489ED7A89B6}"/>
                    </a:ext>
                  </a:extLst>
                </p14:cNvPr>
                <p14:cNvContentPartPr/>
                <p14:nvPr/>
              </p14:nvContentPartPr>
              <p14:xfrm>
                <a:off x="20432991" y="12367191"/>
                <a:ext cx="144720" cy="246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A0E4877-DEDC-4A74-A2A2-A489ED7A89B6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20423991" y="12358551"/>
                  <a:ext cx="1623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DDE06BF-95F4-4A14-97F1-9311ECD9FFC7}"/>
                    </a:ext>
                  </a:extLst>
                </p14:cNvPr>
                <p14:cNvContentPartPr/>
                <p14:nvPr/>
              </p14:nvContentPartPr>
              <p14:xfrm>
                <a:off x="20568351" y="12375831"/>
                <a:ext cx="123840" cy="329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DDE06BF-95F4-4A14-97F1-9311ECD9FFC7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20559351" y="12367191"/>
                  <a:ext cx="1414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AC399DA-BB10-4032-BE23-8D6676A006C2}"/>
                    </a:ext>
                  </a:extLst>
                </p14:cNvPr>
                <p14:cNvContentPartPr/>
                <p14:nvPr/>
              </p14:nvContentPartPr>
              <p14:xfrm>
                <a:off x="20745471" y="12347391"/>
                <a:ext cx="302400" cy="279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AC399DA-BB10-4032-BE23-8D6676A006C2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20736471" y="12338391"/>
                  <a:ext cx="320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33D2DD7-10E6-4BF4-AA22-617491EDDC04}"/>
                    </a:ext>
                  </a:extLst>
                </p14:cNvPr>
                <p14:cNvContentPartPr/>
                <p14:nvPr/>
              </p14:nvContentPartPr>
              <p14:xfrm>
                <a:off x="21195471" y="12287631"/>
                <a:ext cx="493920" cy="366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33D2DD7-10E6-4BF4-AA22-617491EDDC04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21186471" y="12278631"/>
                  <a:ext cx="511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DF00DFE-EBEF-4EE9-9BDE-7837C6BA3A85}"/>
                    </a:ext>
                  </a:extLst>
                </p14:cNvPr>
                <p14:cNvContentPartPr/>
                <p14:nvPr/>
              </p14:nvContentPartPr>
              <p14:xfrm>
                <a:off x="21843471" y="12443511"/>
                <a:ext cx="41040" cy="142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DF00DFE-EBEF-4EE9-9BDE-7837C6BA3A85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21834471" y="12434511"/>
                  <a:ext cx="58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5D0B2FC-B061-4094-9D7E-E1AECAB01608}"/>
                    </a:ext>
                  </a:extLst>
                </p14:cNvPr>
                <p14:cNvContentPartPr/>
                <p14:nvPr/>
              </p14:nvContentPartPr>
              <p14:xfrm>
                <a:off x="21969111" y="12233271"/>
                <a:ext cx="259920" cy="367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5D0B2FC-B061-4094-9D7E-E1AECAB0160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21960471" y="12224631"/>
                  <a:ext cx="2775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AE3E033-D328-4368-908D-9F1AEA5958B7}"/>
                    </a:ext>
                  </a:extLst>
                </p14:cNvPr>
                <p14:cNvContentPartPr/>
                <p14:nvPr/>
              </p14:nvContentPartPr>
              <p14:xfrm>
                <a:off x="22265391" y="12343791"/>
                <a:ext cx="150120" cy="142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AE3E033-D328-4368-908D-9F1AEA5958B7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2256751" y="12335151"/>
                  <a:ext cx="167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C03B59-26A7-4468-BA4B-E8ABD932789F}"/>
                    </a:ext>
                  </a:extLst>
                </p14:cNvPr>
                <p14:cNvContentPartPr/>
                <p14:nvPr/>
              </p14:nvContentPartPr>
              <p14:xfrm>
                <a:off x="22533951" y="12461511"/>
                <a:ext cx="16920" cy="141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C03B59-26A7-4468-BA4B-E8ABD932789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2525311" y="12452511"/>
                  <a:ext cx="34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D093CF8-D160-4FAA-8782-9F12BD90F6FC}"/>
                    </a:ext>
                  </a:extLst>
                </p14:cNvPr>
                <p14:cNvContentPartPr/>
                <p14:nvPr/>
              </p14:nvContentPartPr>
              <p14:xfrm>
                <a:off x="22688751" y="12132831"/>
                <a:ext cx="178920" cy="2944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D093CF8-D160-4FAA-8782-9F12BD90F6FC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2680111" y="12123831"/>
                  <a:ext cx="196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4F3F71D-3CAF-4D53-A8D7-83BBE6CD87E6}"/>
                    </a:ext>
                  </a:extLst>
                </p14:cNvPr>
                <p14:cNvContentPartPr/>
                <p14:nvPr/>
              </p14:nvContentPartPr>
              <p14:xfrm>
                <a:off x="22905831" y="12091791"/>
                <a:ext cx="157680" cy="302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4F3F71D-3CAF-4D53-A8D7-83BBE6CD87E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22897191" y="12082791"/>
                  <a:ext cx="1753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3EC6232-A8DE-4E2A-8BBF-432B66EF57EA}"/>
                    </a:ext>
                  </a:extLst>
                </p14:cNvPr>
                <p14:cNvContentPartPr/>
                <p14:nvPr/>
              </p14:nvContentPartPr>
              <p14:xfrm>
                <a:off x="23068191" y="12179271"/>
                <a:ext cx="140400" cy="334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3EC6232-A8DE-4E2A-8BBF-432B66EF57EA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23059191" y="12170631"/>
                  <a:ext cx="1580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0E5E43A-B634-491D-91B2-6E8F234AEE08}"/>
                    </a:ext>
                  </a:extLst>
                </p14:cNvPr>
                <p14:cNvContentPartPr/>
                <p14:nvPr/>
              </p14:nvContentPartPr>
              <p14:xfrm>
                <a:off x="23303271" y="12336951"/>
                <a:ext cx="25560" cy="159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0E5E43A-B634-491D-91B2-6E8F234AEE08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23294271" y="12328311"/>
                  <a:ext cx="4320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3CEA648-1FA1-4D95-9998-81468ECD1C8A}"/>
              </a:ext>
            </a:extLst>
          </p:cNvPr>
          <p:cNvGrpSpPr/>
          <p:nvPr/>
        </p:nvGrpSpPr>
        <p:grpSpPr>
          <a:xfrm>
            <a:off x="20770311" y="12860391"/>
            <a:ext cx="1827360" cy="598320"/>
            <a:chOff x="20770311" y="12860391"/>
            <a:chExt cx="1827360" cy="5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69ED289-D2A9-414E-84EA-CD2EC59FCAED}"/>
                    </a:ext>
                  </a:extLst>
                </p14:cNvPr>
                <p14:cNvContentPartPr/>
                <p14:nvPr/>
              </p14:nvContentPartPr>
              <p14:xfrm>
                <a:off x="20770311" y="12975231"/>
                <a:ext cx="577080" cy="306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69ED289-D2A9-414E-84EA-CD2EC59FCAED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20761671" y="12966231"/>
                  <a:ext cx="594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1FEF523-30BB-4089-8646-A22E7B92B082}"/>
                    </a:ext>
                  </a:extLst>
                </p14:cNvPr>
                <p14:cNvContentPartPr/>
                <p14:nvPr/>
              </p14:nvContentPartPr>
              <p14:xfrm>
                <a:off x="21552951" y="13198431"/>
                <a:ext cx="10440" cy="173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1FEF523-30BB-4089-8646-A22E7B92B082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21544311" y="13189791"/>
                  <a:ext cx="28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FBE306E-C470-4F59-AD67-3ED4696AA28C}"/>
                    </a:ext>
                  </a:extLst>
                </p14:cNvPr>
                <p14:cNvContentPartPr/>
                <p14:nvPr/>
              </p14:nvContentPartPr>
              <p14:xfrm>
                <a:off x="21633951" y="12903591"/>
                <a:ext cx="277560" cy="111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FBE306E-C470-4F59-AD67-3ED4696AA28C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21625311" y="12894591"/>
                  <a:ext cx="295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D3E243C-A6D9-47CD-B8AC-81A49F5F6F2E}"/>
                    </a:ext>
                  </a:extLst>
                </p14:cNvPr>
                <p14:cNvContentPartPr/>
                <p14:nvPr/>
              </p14:nvContentPartPr>
              <p14:xfrm>
                <a:off x="21856071" y="12892791"/>
                <a:ext cx="76320" cy="303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D3E243C-A6D9-47CD-B8AC-81A49F5F6F2E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21847071" y="12884151"/>
                  <a:ext cx="93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246576B-8FEC-4084-AA7F-06D940E7AE2A}"/>
                    </a:ext>
                  </a:extLst>
                </p14:cNvPr>
                <p14:cNvContentPartPr/>
                <p14:nvPr/>
              </p14:nvContentPartPr>
              <p14:xfrm>
                <a:off x="21950031" y="13064511"/>
                <a:ext cx="194760" cy="158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246576B-8FEC-4084-AA7F-06D940E7AE2A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21941391" y="13055511"/>
                  <a:ext cx="212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2F5EBDD-DABE-482C-8B67-4B64D1CD524D}"/>
                    </a:ext>
                  </a:extLst>
                </p14:cNvPr>
                <p14:cNvContentPartPr/>
                <p14:nvPr/>
              </p14:nvContentPartPr>
              <p14:xfrm>
                <a:off x="22168911" y="13025631"/>
                <a:ext cx="94680" cy="249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2F5EBDD-DABE-482C-8B67-4B64D1CD524D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22159911" y="13016991"/>
                  <a:ext cx="1123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761EF56-D8F8-4ABF-9FB1-6C0DE6E2245B}"/>
                    </a:ext>
                  </a:extLst>
                </p14:cNvPr>
                <p14:cNvContentPartPr/>
                <p14:nvPr/>
              </p14:nvContentPartPr>
              <p14:xfrm>
                <a:off x="22438551" y="12860391"/>
                <a:ext cx="159120" cy="5983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761EF56-D8F8-4ABF-9FB1-6C0DE6E2245B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2429551" y="12851391"/>
                  <a:ext cx="176760" cy="61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4AF6E2C0-8C09-4901-88CC-E371D8FD4D04}"/>
              </a:ext>
            </a:extLst>
          </p:cNvPr>
          <p:cNvGrpSpPr/>
          <p:nvPr/>
        </p:nvGrpSpPr>
        <p:grpSpPr>
          <a:xfrm>
            <a:off x="21925551" y="9317991"/>
            <a:ext cx="2028600" cy="871200"/>
            <a:chOff x="21925551" y="9317991"/>
            <a:chExt cx="2028600" cy="87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E3A4A60-BE5E-40C4-9B43-4E566C24106E}"/>
                    </a:ext>
                  </a:extLst>
                </p14:cNvPr>
                <p14:cNvContentPartPr/>
                <p14:nvPr/>
              </p14:nvContentPartPr>
              <p14:xfrm>
                <a:off x="22135071" y="9317991"/>
                <a:ext cx="219600" cy="3477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E3A4A60-BE5E-40C4-9B43-4E566C24106E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22126431" y="9308991"/>
                  <a:ext cx="237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B55EFEA-C63B-4481-A309-AD6BBF9BE517}"/>
                    </a:ext>
                  </a:extLst>
                </p14:cNvPr>
                <p14:cNvContentPartPr/>
                <p14:nvPr/>
              </p14:nvContentPartPr>
              <p14:xfrm>
                <a:off x="22428831" y="9330591"/>
                <a:ext cx="95040" cy="2656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B55EFEA-C63B-4481-A309-AD6BBF9BE51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22419831" y="9321951"/>
                  <a:ext cx="1126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9B9565B-7B09-4206-AC61-62EB2046FC82}"/>
                    </a:ext>
                  </a:extLst>
                </p14:cNvPr>
                <p14:cNvContentPartPr/>
                <p14:nvPr/>
              </p14:nvContentPartPr>
              <p14:xfrm>
                <a:off x="22559151" y="9408351"/>
                <a:ext cx="67680" cy="1573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9B9565B-7B09-4206-AC61-62EB2046FC82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22550511" y="9399711"/>
                  <a:ext cx="85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54E3243-F3C6-41F8-A900-DAB91B0F192D}"/>
                    </a:ext>
                  </a:extLst>
                </p14:cNvPr>
                <p14:cNvContentPartPr/>
                <p14:nvPr/>
              </p14:nvContentPartPr>
              <p14:xfrm>
                <a:off x="22692351" y="9360111"/>
                <a:ext cx="114840" cy="3204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54E3243-F3C6-41F8-A900-DAB91B0F192D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22683711" y="9351111"/>
                  <a:ext cx="1324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B03F7F4-FF06-42EF-9237-02641A095933}"/>
                    </a:ext>
                  </a:extLst>
                </p14:cNvPr>
                <p14:cNvContentPartPr/>
                <p14:nvPr/>
              </p14:nvContentPartPr>
              <p14:xfrm>
                <a:off x="22880991" y="9408351"/>
                <a:ext cx="168840" cy="1634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B03F7F4-FF06-42EF-9237-02641A095933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22872351" y="9399351"/>
                  <a:ext cx="186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2786DAA-D925-4220-8A6F-CBD1AD008E78}"/>
                    </a:ext>
                  </a:extLst>
                </p14:cNvPr>
                <p14:cNvContentPartPr/>
                <p14:nvPr/>
              </p14:nvContentPartPr>
              <p14:xfrm>
                <a:off x="21925551" y="9805791"/>
                <a:ext cx="195480" cy="3117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2786DAA-D925-4220-8A6F-CBD1AD008E78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21916911" y="9797151"/>
                  <a:ext cx="2131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462ABE8-5873-402E-9AEC-C0D837CFE01D}"/>
                    </a:ext>
                  </a:extLst>
                </p14:cNvPr>
                <p14:cNvContentPartPr/>
                <p14:nvPr/>
              </p14:nvContentPartPr>
              <p14:xfrm>
                <a:off x="22123911" y="9880311"/>
                <a:ext cx="237600" cy="3088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462ABE8-5873-402E-9AEC-C0D837CFE01D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22114911" y="9871671"/>
                  <a:ext cx="255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1C4D5E0-105A-4CE2-A792-D9EE0D8A8D33}"/>
                    </a:ext>
                  </a:extLst>
                </p14:cNvPr>
                <p14:cNvContentPartPr/>
                <p14:nvPr/>
              </p14:nvContentPartPr>
              <p14:xfrm>
                <a:off x="22414071" y="9879231"/>
                <a:ext cx="233640" cy="2757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1C4D5E0-105A-4CE2-A792-D9EE0D8A8D33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22405071" y="9870591"/>
                  <a:ext cx="251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C659E76-044E-47CA-ACEF-6157377EAFDE}"/>
                    </a:ext>
                  </a:extLst>
                </p14:cNvPr>
                <p14:cNvContentPartPr/>
                <p14:nvPr/>
              </p14:nvContentPartPr>
              <p14:xfrm>
                <a:off x="22803591" y="9812271"/>
                <a:ext cx="171000" cy="2566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C659E76-044E-47CA-ACEF-6157377EAFDE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22794951" y="9803271"/>
                  <a:ext cx="188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B57F24A-6A9A-46A7-9F66-8304A7F48F54}"/>
                    </a:ext>
                  </a:extLst>
                </p14:cNvPr>
                <p14:cNvContentPartPr/>
                <p14:nvPr/>
              </p14:nvContentPartPr>
              <p14:xfrm>
                <a:off x="22961631" y="9849351"/>
                <a:ext cx="287280" cy="2224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B57F24A-6A9A-46A7-9F66-8304A7F48F54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22952631" y="9840711"/>
                  <a:ext cx="304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45390A8-070E-40CC-A432-CA8CE306614D}"/>
                    </a:ext>
                  </a:extLst>
                </p14:cNvPr>
                <p14:cNvContentPartPr/>
                <p14:nvPr/>
              </p14:nvContentPartPr>
              <p14:xfrm>
                <a:off x="23339991" y="9985791"/>
                <a:ext cx="24480" cy="1764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45390A8-070E-40CC-A432-CA8CE306614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23331351" y="9976791"/>
                  <a:ext cx="42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E9E17DB-9CA1-40AD-B352-60EFDD00339C}"/>
                    </a:ext>
                  </a:extLst>
                </p14:cNvPr>
                <p14:cNvContentPartPr/>
                <p14:nvPr/>
              </p14:nvContentPartPr>
              <p14:xfrm>
                <a:off x="23464191" y="9690951"/>
                <a:ext cx="196920" cy="3870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E9E17DB-9CA1-40AD-B352-60EFDD00339C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23455551" y="9682311"/>
                  <a:ext cx="2145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14CE022-37E5-417A-9BDC-2A9D1F96E62E}"/>
                    </a:ext>
                  </a:extLst>
                </p14:cNvPr>
                <p14:cNvContentPartPr/>
                <p14:nvPr/>
              </p14:nvContentPartPr>
              <p14:xfrm>
                <a:off x="23701071" y="9812991"/>
                <a:ext cx="155160" cy="1386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14CE022-37E5-417A-9BDC-2A9D1F96E62E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23692071" y="9803991"/>
                  <a:ext cx="172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BD4B22C-0372-4EE9-93F9-939A5057C1A6}"/>
                    </a:ext>
                  </a:extLst>
                </p14:cNvPr>
                <p14:cNvContentPartPr/>
                <p14:nvPr/>
              </p14:nvContentPartPr>
              <p14:xfrm>
                <a:off x="23932911" y="9888951"/>
                <a:ext cx="21240" cy="1778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BD4B22C-0372-4EE9-93F9-939A5057C1A6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23924271" y="9880311"/>
                  <a:ext cx="3888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EA5AD4E4-2CCE-4742-A074-FF46769830B7}"/>
              </a:ext>
            </a:extLst>
          </p:cNvPr>
          <p:cNvGrpSpPr/>
          <p:nvPr/>
        </p:nvGrpSpPr>
        <p:grpSpPr>
          <a:xfrm>
            <a:off x="22378431" y="10332831"/>
            <a:ext cx="1494000" cy="982440"/>
            <a:chOff x="22378431" y="10332831"/>
            <a:chExt cx="1494000" cy="98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30372CD-990F-47CC-B530-301E69024E27}"/>
                    </a:ext>
                  </a:extLst>
                </p14:cNvPr>
                <p14:cNvContentPartPr/>
                <p14:nvPr/>
              </p14:nvContentPartPr>
              <p14:xfrm>
                <a:off x="22378431" y="10394391"/>
                <a:ext cx="257040" cy="2224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30372CD-990F-47CC-B530-301E69024E27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22369431" y="10385391"/>
                  <a:ext cx="274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9A2BCF6-34D7-4DBE-9AEB-D27056FBF2E5}"/>
                    </a:ext>
                  </a:extLst>
                </p14:cNvPr>
                <p14:cNvContentPartPr/>
                <p14:nvPr/>
              </p14:nvContentPartPr>
              <p14:xfrm>
                <a:off x="22711431" y="10332831"/>
                <a:ext cx="186120" cy="2415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9A2BCF6-34D7-4DBE-9AEB-D27056FBF2E5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22702431" y="10324191"/>
                  <a:ext cx="203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E4283E7-36C2-4C37-A935-48C666548E24}"/>
                    </a:ext>
                  </a:extLst>
                </p14:cNvPr>
                <p14:cNvContentPartPr/>
                <p14:nvPr/>
              </p14:nvContentPartPr>
              <p14:xfrm>
                <a:off x="22926351" y="10390431"/>
                <a:ext cx="130680" cy="2736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E4283E7-36C2-4C37-A935-48C666548E24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22917711" y="10381431"/>
                  <a:ext cx="1483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C0D1DA0-CD19-4286-BDAC-A683312CB887}"/>
                    </a:ext>
                  </a:extLst>
                </p14:cNvPr>
                <p14:cNvContentPartPr/>
                <p14:nvPr/>
              </p14:nvContentPartPr>
              <p14:xfrm>
                <a:off x="23158191" y="10557111"/>
                <a:ext cx="19800" cy="1465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C0D1DA0-CD19-4286-BDAC-A683312CB88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23149191" y="10548471"/>
                  <a:ext cx="37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140B558-8C91-4C39-A359-5FC3EDA1D2F5}"/>
                    </a:ext>
                  </a:extLst>
                </p14:cNvPr>
                <p14:cNvContentPartPr/>
                <p14:nvPr/>
              </p14:nvContentPartPr>
              <p14:xfrm>
                <a:off x="23340351" y="10333911"/>
                <a:ext cx="472320" cy="280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140B558-8C91-4C39-A359-5FC3EDA1D2F5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23331351" y="10324911"/>
                  <a:ext cx="489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BD40972-0A33-4299-BC52-D4740082BC78}"/>
                    </a:ext>
                  </a:extLst>
                </p14:cNvPr>
                <p14:cNvContentPartPr/>
                <p14:nvPr/>
              </p14:nvContentPartPr>
              <p14:xfrm>
                <a:off x="23849391" y="10623711"/>
                <a:ext cx="23040" cy="1332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BD40972-0A33-4299-BC52-D4740082BC78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23840391" y="10615071"/>
                  <a:ext cx="40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63CE1C3-7966-4CD9-B839-32920914A710}"/>
                    </a:ext>
                  </a:extLst>
                </p14:cNvPr>
                <p14:cNvContentPartPr/>
                <p14:nvPr/>
              </p14:nvContentPartPr>
              <p14:xfrm>
                <a:off x="22671471" y="10806951"/>
                <a:ext cx="253440" cy="2336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63CE1C3-7966-4CD9-B839-32920914A71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22662831" y="10798311"/>
                  <a:ext cx="271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0693D90-71F8-4139-A128-BD6E757511BA}"/>
                    </a:ext>
                  </a:extLst>
                </p14:cNvPr>
                <p14:cNvContentPartPr/>
                <p14:nvPr/>
              </p14:nvContentPartPr>
              <p14:xfrm>
                <a:off x="22992231" y="10921791"/>
                <a:ext cx="191880" cy="1339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0693D90-71F8-4139-A128-BD6E757511BA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22983591" y="10913151"/>
                  <a:ext cx="209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B8823C9-A151-4723-A712-9596BFC2522D}"/>
                    </a:ext>
                  </a:extLst>
                </p14:cNvPr>
                <p14:cNvContentPartPr/>
                <p14:nvPr/>
              </p14:nvContentPartPr>
              <p14:xfrm>
                <a:off x="23174391" y="10862391"/>
                <a:ext cx="95400" cy="274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B8823C9-A151-4723-A712-9596BFC2522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23165391" y="10853751"/>
                  <a:ext cx="1130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00929F6-74D5-4648-8CE7-52EEDC53CCBC}"/>
                    </a:ext>
                  </a:extLst>
                </p14:cNvPr>
                <p14:cNvContentPartPr/>
                <p14:nvPr/>
              </p14:nvContentPartPr>
              <p14:xfrm>
                <a:off x="23364471" y="10748271"/>
                <a:ext cx="162000" cy="5670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00929F6-74D5-4648-8CE7-52EEDC53CCBC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23355471" y="10739271"/>
                  <a:ext cx="179640" cy="58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6" name="Picture 405">
            <a:extLst>
              <a:ext uri="{FF2B5EF4-FFF2-40B4-BE49-F238E27FC236}">
                <a16:creationId xmlns:a16="http://schemas.microsoft.com/office/drawing/2014/main" id="{45AC147A-ED36-4BBD-88B6-43A243C19E46}"/>
              </a:ext>
            </a:extLst>
          </p:cNvPr>
          <p:cNvPicPr>
            <a:picLocks noChangeAspect="1"/>
          </p:cNvPicPr>
          <p:nvPr/>
        </p:nvPicPr>
        <p:blipFill>
          <a:blip r:embed="rId751"/>
          <a:stretch>
            <a:fillRect/>
          </a:stretch>
        </p:blipFill>
        <p:spPr>
          <a:xfrm>
            <a:off x="21031650" y="3513185"/>
            <a:ext cx="3243353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28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14:cNvPr>
              <p14:cNvContentPartPr/>
              <p14:nvPr/>
            </p14:nvContentPartPr>
            <p14:xfrm>
              <a:off x="9331671" y="4636191"/>
              <a:ext cx="1954080" cy="106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277681" y="4528154"/>
                <a:ext cx="2061700" cy="1277713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00ED86-F719-4A56-9710-8AC0AF4205FE}"/>
              </a:ext>
            </a:extLst>
          </p:cNvPr>
          <p:cNvGrpSpPr/>
          <p:nvPr/>
        </p:nvGrpSpPr>
        <p:grpSpPr>
          <a:xfrm>
            <a:off x="8983191" y="3100071"/>
            <a:ext cx="8428320" cy="1482840"/>
            <a:chOff x="8983191" y="3100071"/>
            <a:chExt cx="8428320" cy="14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14:cNvPr>
                <p14:cNvContentPartPr/>
                <p14:nvPr/>
              </p14:nvContentPartPr>
              <p14:xfrm>
                <a:off x="8983191" y="4218591"/>
                <a:ext cx="104400" cy="36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74160" y="4209591"/>
                  <a:ext cx="122101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14:cNvPr>
                <p14:cNvContentPartPr/>
                <p14:nvPr/>
              </p14:nvContentPartPr>
              <p14:xfrm>
                <a:off x="9105951" y="4177551"/>
                <a:ext cx="1792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96951" y="4168560"/>
                  <a:ext cx="196920" cy="369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14:cNvPr>
                <p14:cNvContentPartPr/>
                <p14:nvPr/>
              </p14:nvContentPartPr>
              <p14:xfrm>
                <a:off x="9161391" y="4326231"/>
                <a:ext cx="214200" cy="136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52391" y="4317231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14:cNvPr>
                <p14:cNvContentPartPr/>
                <p14:nvPr/>
              </p14:nvContentPartPr>
              <p14:xfrm>
                <a:off x="9436431" y="4061631"/>
                <a:ext cx="68040" cy="26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27431" y="4052631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14:cNvPr>
                <p14:cNvContentPartPr/>
                <p14:nvPr/>
              </p14:nvContentPartPr>
              <p14:xfrm>
                <a:off x="9489711" y="4006551"/>
                <a:ext cx="208800" cy="349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80711" y="3997542"/>
                  <a:ext cx="22644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14:cNvPr>
                <p14:cNvContentPartPr/>
                <p14:nvPr/>
              </p14:nvContentPartPr>
              <p14:xfrm>
                <a:off x="9568551" y="4002951"/>
                <a:ext cx="439200" cy="247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59551" y="3993938"/>
                  <a:ext cx="456840" cy="265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14:cNvPr>
                <p14:cNvContentPartPr/>
                <p14:nvPr/>
              </p14:nvContentPartPr>
              <p14:xfrm>
                <a:off x="10152111" y="3668871"/>
                <a:ext cx="246600" cy="48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43111" y="3659871"/>
                  <a:ext cx="26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14:cNvPr>
                <p14:cNvContentPartPr/>
                <p14:nvPr/>
              </p14:nvContentPartPr>
              <p14:xfrm>
                <a:off x="10355511" y="3772911"/>
                <a:ext cx="179640" cy="31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46511" y="3763911"/>
                  <a:ext cx="197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14:cNvPr>
                <p14:cNvContentPartPr/>
                <p14:nvPr/>
              </p14:nvContentPartPr>
              <p14:xfrm>
                <a:off x="10597791" y="3925191"/>
                <a:ext cx="108360" cy="269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88791" y="3916203"/>
                  <a:ext cx="126000" cy="28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14:cNvPr>
                <p14:cNvContentPartPr/>
                <p14:nvPr/>
              </p14:nvContentPartPr>
              <p14:xfrm>
                <a:off x="10578351" y="3867231"/>
                <a:ext cx="145440" cy="24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9351" y="3858244"/>
                  <a:ext cx="163080" cy="26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14:cNvPr>
                <p14:cNvContentPartPr/>
                <p14:nvPr/>
              </p14:nvContentPartPr>
              <p14:xfrm>
                <a:off x="10749351" y="3774351"/>
                <a:ext cx="311400" cy="19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40351" y="3765335"/>
                  <a:ext cx="32904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14:cNvPr>
                <p14:cNvContentPartPr/>
                <p14:nvPr/>
              </p14:nvContentPartPr>
              <p14:xfrm>
                <a:off x="11165151" y="3881631"/>
                <a:ext cx="13320" cy="18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56151" y="3872613"/>
                  <a:ext cx="309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14:cNvPr>
                <p14:cNvContentPartPr/>
                <p14:nvPr/>
              </p14:nvContentPartPr>
              <p14:xfrm>
                <a:off x="11263431" y="3615231"/>
                <a:ext cx="244800" cy="31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54431" y="3606231"/>
                  <a:ext cx="26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14:cNvPr>
                <p14:cNvContentPartPr/>
                <p14:nvPr/>
              </p14:nvContentPartPr>
              <p14:xfrm>
                <a:off x="11531631" y="3629271"/>
                <a:ext cx="271800" cy="21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22631" y="3620271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14:cNvPr>
                <p14:cNvContentPartPr/>
                <p14:nvPr/>
              </p14:nvContentPartPr>
              <p14:xfrm>
                <a:off x="11773911" y="3575631"/>
                <a:ext cx="131400" cy="31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64886" y="3566631"/>
                  <a:ext cx="149088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14:cNvPr>
                <p14:cNvContentPartPr/>
                <p14:nvPr/>
              </p14:nvContentPartPr>
              <p14:xfrm>
                <a:off x="12049671" y="3788751"/>
                <a:ext cx="15840" cy="172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040671" y="377975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14:cNvPr>
                <p14:cNvContentPartPr/>
                <p14:nvPr/>
              </p14:nvContentPartPr>
              <p14:xfrm>
                <a:off x="12089631" y="3423711"/>
                <a:ext cx="585360" cy="294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80625" y="3414700"/>
                  <a:ext cx="603011" cy="31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14:cNvPr>
                <p14:cNvContentPartPr/>
                <p14:nvPr/>
              </p14:nvContentPartPr>
              <p14:xfrm>
                <a:off x="12759951" y="3237591"/>
                <a:ext cx="189000" cy="52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750951" y="3228585"/>
                  <a:ext cx="206640" cy="54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14:cNvPr>
                <p14:cNvContentPartPr/>
                <p14:nvPr/>
              </p14:nvContentPartPr>
              <p14:xfrm>
                <a:off x="12705231" y="4216431"/>
                <a:ext cx="303120" cy="24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696242" y="4207431"/>
                  <a:ext cx="320739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14:cNvPr>
                <p14:cNvContentPartPr/>
                <p14:nvPr/>
              </p14:nvContentPartPr>
              <p14:xfrm>
                <a:off x="12936351" y="4046871"/>
                <a:ext cx="290160" cy="35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927351" y="4037871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14:cNvPr>
                <p14:cNvContentPartPr/>
                <p14:nvPr/>
              </p14:nvContentPartPr>
              <p14:xfrm>
                <a:off x="13310031" y="3968031"/>
                <a:ext cx="209160" cy="29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301046" y="3959031"/>
                  <a:ext cx="22677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14:cNvPr>
                <p14:cNvContentPartPr/>
                <p14:nvPr/>
              </p14:nvContentPartPr>
              <p14:xfrm>
                <a:off x="13559151" y="3923751"/>
                <a:ext cx="176040" cy="29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550133" y="3914762"/>
                  <a:ext cx="193716" cy="30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14:cNvPr>
                <p14:cNvContentPartPr/>
                <p14:nvPr/>
              </p14:nvContentPartPr>
              <p14:xfrm>
                <a:off x="13702791" y="3963351"/>
                <a:ext cx="106200" cy="24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693791" y="3954351"/>
                  <a:ext cx="12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14:cNvPr>
                <p14:cNvContentPartPr/>
                <p14:nvPr/>
              </p14:nvContentPartPr>
              <p14:xfrm>
                <a:off x="13848951" y="3948591"/>
                <a:ext cx="194040" cy="230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839951" y="3939591"/>
                  <a:ext cx="211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14:cNvPr>
                <p14:cNvContentPartPr/>
                <p14:nvPr/>
              </p14:nvContentPartPr>
              <p14:xfrm>
                <a:off x="14175831" y="3743751"/>
                <a:ext cx="280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166831" y="3734751"/>
                  <a:ext cx="298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14:cNvPr>
                <p14:cNvContentPartPr/>
                <p14:nvPr/>
              </p14:nvContentPartPr>
              <p14:xfrm>
                <a:off x="14477151" y="3750951"/>
                <a:ext cx="348480" cy="40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468151" y="3741951"/>
                  <a:ext cx="366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14:cNvPr>
                <p14:cNvContentPartPr/>
                <p14:nvPr/>
              </p14:nvContentPartPr>
              <p14:xfrm>
                <a:off x="14809431" y="3719991"/>
                <a:ext cx="383760" cy="263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800431" y="3710991"/>
                  <a:ext cx="40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14:cNvPr>
                <p14:cNvContentPartPr/>
                <p14:nvPr/>
              </p14:nvContentPartPr>
              <p14:xfrm>
                <a:off x="15118671" y="3534231"/>
                <a:ext cx="236880" cy="41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109671" y="3525231"/>
                  <a:ext cx="254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14:cNvPr>
                <p14:cNvContentPartPr/>
                <p14:nvPr/>
              </p14:nvContentPartPr>
              <p14:xfrm>
                <a:off x="15337551" y="3549351"/>
                <a:ext cx="237600" cy="29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28551" y="3540351"/>
                  <a:ext cx="25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14:cNvPr>
                <p14:cNvContentPartPr/>
                <p14:nvPr/>
              </p14:nvContentPartPr>
              <p14:xfrm>
                <a:off x="15519351" y="3566271"/>
                <a:ext cx="106920" cy="288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510321" y="3557260"/>
                  <a:ext cx="124620" cy="306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14:cNvPr>
                <p14:cNvContentPartPr/>
                <p14:nvPr/>
              </p14:nvContentPartPr>
              <p14:xfrm>
                <a:off x="15740391" y="3745191"/>
                <a:ext cx="3744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731391" y="3736191"/>
                  <a:ext cx="5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14:cNvPr>
                <p14:cNvContentPartPr/>
                <p14:nvPr/>
              </p14:nvContentPartPr>
              <p14:xfrm>
                <a:off x="15795831" y="3446751"/>
                <a:ext cx="639360" cy="28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86836" y="3437751"/>
                  <a:ext cx="65699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14:cNvPr>
                <p14:cNvContentPartPr/>
                <p14:nvPr/>
              </p14:nvContentPartPr>
              <p14:xfrm>
                <a:off x="16546071" y="3533511"/>
                <a:ext cx="36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537071" y="3524511"/>
                  <a:ext cx="1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14:cNvPr>
                <p14:cNvContentPartPr/>
                <p14:nvPr/>
              </p14:nvContentPartPr>
              <p14:xfrm>
                <a:off x="16712031" y="3246231"/>
                <a:ext cx="118080" cy="30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3003" y="3237231"/>
                  <a:ext cx="135774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14:cNvPr>
                <p14:cNvContentPartPr/>
                <p14:nvPr/>
              </p14:nvContentPartPr>
              <p14:xfrm>
                <a:off x="16850631" y="3326151"/>
                <a:ext cx="15984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841631" y="3317151"/>
                  <a:ext cx="17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14:cNvPr>
                <p14:cNvContentPartPr/>
                <p14:nvPr/>
              </p14:nvContentPartPr>
              <p14:xfrm>
                <a:off x="17026311" y="3144711"/>
                <a:ext cx="136800" cy="30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017311" y="3135711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14:cNvPr>
                <p14:cNvContentPartPr/>
                <p14:nvPr/>
              </p14:nvContentPartPr>
              <p14:xfrm>
                <a:off x="17208111" y="3100071"/>
                <a:ext cx="203400" cy="49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199111" y="3091071"/>
                  <a:ext cx="22104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14:cNvPr>
              <p14:cNvContentPartPr/>
              <p14:nvPr/>
            </p14:nvContentPartPr>
            <p14:xfrm>
              <a:off x="9336711" y="10476111"/>
              <a:ext cx="2047680" cy="1205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82720" y="10368111"/>
                <a:ext cx="2155301" cy="14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D676664-F9CA-4939-9AD9-42EC1B7BBB1E}"/>
              </a:ext>
            </a:extLst>
          </p:cNvPr>
          <p:cNvGrpSpPr/>
          <p:nvPr/>
        </p:nvGrpSpPr>
        <p:grpSpPr>
          <a:xfrm>
            <a:off x="12907191" y="6850191"/>
            <a:ext cx="1228680" cy="598680"/>
            <a:chOff x="12907191" y="6850191"/>
            <a:chExt cx="12286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14:cNvPr>
                <p14:cNvContentPartPr/>
                <p14:nvPr/>
              </p14:nvContentPartPr>
              <p14:xfrm>
                <a:off x="12907191" y="7208751"/>
                <a:ext cx="286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898191" y="7199764"/>
                  <a:ext cx="303840" cy="25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14:cNvPr>
                <p14:cNvContentPartPr/>
                <p14:nvPr/>
              </p14:nvContentPartPr>
              <p14:xfrm>
                <a:off x="13207791" y="7134591"/>
                <a:ext cx="60120" cy="2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198737" y="7125591"/>
                  <a:ext cx="77866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14:cNvPr>
                <p14:cNvContentPartPr/>
                <p14:nvPr/>
              </p14:nvContentPartPr>
              <p14:xfrm>
                <a:off x="13295631" y="7011831"/>
                <a:ext cx="192960" cy="30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286631" y="7002831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14:cNvPr>
                <p14:cNvContentPartPr/>
                <p14:nvPr/>
              </p14:nvContentPartPr>
              <p14:xfrm>
                <a:off x="13491471" y="6977271"/>
                <a:ext cx="222840" cy="35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82471" y="6968271"/>
                  <a:ext cx="240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14:cNvPr>
                <p14:cNvContentPartPr/>
                <p14:nvPr/>
              </p14:nvContentPartPr>
              <p14:xfrm>
                <a:off x="13725111" y="7009671"/>
                <a:ext cx="196200" cy="21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16127" y="7000671"/>
                  <a:ext cx="213808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14:cNvPr>
                <p14:cNvContentPartPr/>
                <p14:nvPr/>
              </p14:nvContentPartPr>
              <p14:xfrm>
                <a:off x="13984311" y="6850191"/>
                <a:ext cx="151560" cy="39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975311" y="6841191"/>
                  <a:ext cx="169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6B4A6A-D28F-4514-BAC4-E1EE0CF7079D}"/>
              </a:ext>
            </a:extLst>
          </p:cNvPr>
          <p:cNvGrpSpPr/>
          <p:nvPr/>
        </p:nvGrpSpPr>
        <p:grpSpPr>
          <a:xfrm>
            <a:off x="14132271" y="6866391"/>
            <a:ext cx="2019960" cy="882000"/>
            <a:chOff x="14132271" y="6866391"/>
            <a:chExt cx="201996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14:cNvPr>
                <p14:cNvContentPartPr/>
                <p14:nvPr/>
              </p14:nvContentPartPr>
              <p14:xfrm>
                <a:off x="14132271" y="6951711"/>
                <a:ext cx="168120" cy="25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123271" y="6942711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14:cNvPr>
                <p14:cNvContentPartPr/>
                <p14:nvPr/>
              </p14:nvContentPartPr>
              <p14:xfrm>
                <a:off x="14392191" y="7036311"/>
                <a:ext cx="550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383191" y="7027311"/>
                  <a:ext cx="7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14:cNvPr>
                <p14:cNvContentPartPr/>
                <p14:nvPr/>
              </p14:nvContentPartPr>
              <p14:xfrm>
                <a:off x="14369511" y="7030551"/>
                <a:ext cx="108720" cy="17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360541" y="7021551"/>
                  <a:ext cx="126302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14:cNvPr>
                <p14:cNvContentPartPr/>
                <p14:nvPr/>
              </p14:nvContentPartPr>
              <p14:xfrm>
                <a:off x="14511351" y="6943431"/>
                <a:ext cx="222840" cy="220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502351" y="6934431"/>
                  <a:ext cx="24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14:cNvPr>
                <p14:cNvContentPartPr/>
                <p14:nvPr/>
              </p14:nvContentPartPr>
              <p14:xfrm>
                <a:off x="14828511" y="7076271"/>
                <a:ext cx="2340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819511" y="7067271"/>
                  <a:ext cx="4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14:cNvPr>
                <p14:cNvContentPartPr/>
                <p14:nvPr/>
              </p14:nvContentPartPr>
              <p14:xfrm>
                <a:off x="14849751" y="6866391"/>
                <a:ext cx="165240" cy="30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840731" y="6857380"/>
                  <a:ext cx="182919" cy="321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14:cNvPr>
                <p14:cNvContentPartPr/>
                <p14:nvPr/>
              </p14:nvContentPartPr>
              <p14:xfrm>
                <a:off x="15017151" y="6955311"/>
                <a:ext cx="287280" cy="27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008140" y="6946299"/>
                  <a:ext cx="304942" cy="296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14:cNvPr>
                <p14:cNvContentPartPr/>
                <p14:nvPr/>
              </p14:nvContentPartPr>
              <p14:xfrm>
                <a:off x="15439431" y="7154751"/>
                <a:ext cx="1800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430431" y="7145729"/>
                  <a:ext cx="3564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14:cNvPr>
                <p14:cNvContentPartPr/>
                <p14:nvPr/>
              </p14:nvContentPartPr>
              <p14:xfrm>
                <a:off x="14890071" y="7372191"/>
                <a:ext cx="245160" cy="32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881071" y="7363191"/>
                  <a:ext cx="262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14:cNvPr>
                <p14:cNvContentPartPr/>
                <p14:nvPr/>
              </p14:nvContentPartPr>
              <p14:xfrm>
                <a:off x="15163671" y="7406031"/>
                <a:ext cx="11160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54671" y="7397014"/>
                  <a:ext cx="129240" cy="21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14:cNvPr>
                <p14:cNvContentPartPr/>
                <p14:nvPr/>
              </p14:nvContentPartPr>
              <p14:xfrm>
                <a:off x="15402351" y="7525911"/>
                <a:ext cx="684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393351" y="7516930"/>
                  <a:ext cx="24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14:cNvPr>
                <p14:cNvContentPartPr/>
                <p14:nvPr/>
              </p14:nvContentPartPr>
              <p14:xfrm>
                <a:off x="15521871" y="7351671"/>
                <a:ext cx="168120" cy="31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5512871" y="7342671"/>
                  <a:ext cx="185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14:cNvPr>
                <p14:cNvContentPartPr/>
                <p14:nvPr/>
              </p14:nvContentPartPr>
              <p14:xfrm>
                <a:off x="15722031" y="7378311"/>
                <a:ext cx="90000" cy="24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713031" y="7369298"/>
                  <a:ext cx="10764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14:cNvPr>
                <p14:cNvContentPartPr/>
                <p14:nvPr/>
              </p14:nvContentPartPr>
              <p14:xfrm>
                <a:off x="15848391" y="7419351"/>
                <a:ext cx="122400" cy="27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839391" y="7410363"/>
                  <a:ext cx="140040" cy="28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14:cNvPr>
                <p14:cNvContentPartPr/>
                <p14:nvPr/>
              </p14:nvContentPartPr>
              <p14:xfrm>
                <a:off x="16006431" y="7229631"/>
                <a:ext cx="145800" cy="51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97431" y="7220631"/>
                  <a:ext cx="16344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8D7ED65-0492-486C-9325-E83E5F6287B9}"/>
              </a:ext>
            </a:extLst>
          </p:cNvPr>
          <p:cNvGrpSpPr/>
          <p:nvPr/>
        </p:nvGrpSpPr>
        <p:grpSpPr>
          <a:xfrm>
            <a:off x="12647271" y="9514551"/>
            <a:ext cx="3427200" cy="1019880"/>
            <a:chOff x="12647271" y="9514551"/>
            <a:chExt cx="342720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14:cNvPr>
                <p14:cNvContentPartPr/>
                <p14:nvPr/>
              </p14:nvContentPartPr>
              <p14:xfrm>
                <a:off x="12647271" y="10134471"/>
                <a:ext cx="28080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638271" y="10125471"/>
                  <a:ext cx="298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14:cNvPr>
                <p14:cNvContentPartPr/>
                <p14:nvPr/>
              </p14:nvContentPartPr>
              <p14:xfrm>
                <a:off x="12921231" y="9926751"/>
                <a:ext cx="216360" cy="323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912231" y="9917751"/>
                  <a:ext cx="23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14:cNvPr>
                <p14:cNvContentPartPr/>
                <p14:nvPr/>
              </p14:nvContentPartPr>
              <p14:xfrm>
                <a:off x="13115271" y="10000191"/>
                <a:ext cx="102600" cy="27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106271" y="9991191"/>
                  <a:ext cx="120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14:cNvPr>
                <p14:cNvContentPartPr/>
                <p14:nvPr/>
              </p14:nvContentPartPr>
              <p14:xfrm>
                <a:off x="13275111" y="9939711"/>
                <a:ext cx="68040" cy="228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266111" y="9930711"/>
                  <a:ext cx="8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14:cNvPr>
                <p14:cNvContentPartPr/>
                <p14:nvPr/>
              </p14:nvContentPartPr>
              <p14:xfrm>
                <a:off x="13340631" y="9910191"/>
                <a:ext cx="233280" cy="317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3331631" y="9901201"/>
                  <a:ext cx="250920" cy="335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14:cNvPr>
                <p14:cNvContentPartPr/>
                <p14:nvPr/>
              </p14:nvContentPartPr>
              <p14:xfrm>
                <a:off x="13605591" y="9866271"/>
                <a:ext cx="223920" cy="25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3596591" y="9857271"/>
                  <a:ext cx="24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14:cNvPr>
                <p14:cNvContentPartPr/>
                <p14:nvPr/>
              </p14:nvContentPartPr>
              <p14:xfrm>
                <a:off x="13931031" y="9666471"/>
                <a:ext cx="185760" cy="343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922031" y="9657471"/>
                  <a:ext cx="20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14:cNvPr>
                <p14:cNvContentPartPr/>
                <p14:nvPr/>
              </p14:nvContentPartPr>
              <p14:xfrm>
                <a:off x="14112471" y="9733071"/>
                <a:ext cx="136440" cy="283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4103495" y="9724071"/>
                  <a:ext cx="154034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14:cNvPr>
                <p14:cNvContentPartPr/>
                <p14:nvPr/>
              </p14:nvContentPartPr>
              <p14:xfrm>
                <a:off x="14301831" y="9662871"/>
                <a:ext cx="145440" cy="315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292831" y="9653871"/>
                  <a:ext cx="163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14:cNvPr>
                <p14:cNvContentPartPr/>
                <p14:nvPr/>
              </p14:nvContentPartPr>
              <p14:xfrm>
                <a:off x="14453391" y="9634431"/>
                <a:ext cx="304920" cy="209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444391" y="9625416"/>
                  <a:ext cx="322560" cy="22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14:cNvPr>
                <p14:cNvContentPartPr/>
                <p14:nvPr/>
              </p14:nvContentPartPr>
              <p14:xfrm>
                <a:off x="14862351" y="9716511"/>
                <a:ext cx="16560" cy="19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853351" y="9707511"/>
                  <a:ext cx="34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14:cNvPr>
                <p14:cNvContentPartPr/>
                <p14:nvPr/>
              </p14:nvContentPartPr>
              <p14:xfrm>
                <a:off x="14957031" y="9514551"/>
                <a:ext cx="192600" cy="30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948031" y="9505551"/>
                  <a:ext cx="210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14:cNvPr>
                <p14:cNvContentPartPr/>
                <p14:nvPr/>
              </p14:nvContentPartPr>
              <p14:xfrm>
                <a:off x="15196071" y="9606351"/>
                <a:ext cx="164160" cy="345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187071" y="9597351"/>
                  <a:ext cx="181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14:cNvPr>
                <p14:cNvContentPartPr/>
                <p14:nvPr/>
              </p14:nvContentPartPr>
              <p14:xfrm>
                <a:off x="15401991" y="9646311"/>
                <a:ext cx="90360" cy="149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392991" y="9637333"/>
                  <a:ext cx="108000" cy="167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14:cNvPr>
                <p14:cNvContentPartPr/>
                <p14:nvPr/>
              </p14:nvContentPartPr>
              <p14:xfrm>
                <a:off x="15645351" y="9733431"/>
                <a:ext cx="2628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636351" y="9724431"/>
                  <a:ext cx="4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14:cNvPr>
                <p14:cNvContentPartPr/>
                <p14:nvPr/>
              </p14:nvContentPartPr>
              <p14:xfrm>
                <a:off x="14723751" y="10174071"/>
                <a:ext cx="325440" cy="354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714741" y="10165071"/>
                  <a:ext cx="3431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14:cNvPr>
                <p14:cNvContentPartPr/>
                <p14:nvPr/>
              </p14:nvContentPartPr>
              <p14:xfrm>
                <a:off x="15050271" y="10220151"/>
                <a:ext cx="114120" cy="191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041271" y="10211151"/>
                  <a:ext cx="13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14:cNvPr>
                <p14:cNvContentPartPr/>
                <p14:nvPr/>
              </p14:nvContentPartPr>
              <p14:xfrm>
                <a:off x="15270231" y="10309431"/>
                <a:ext cx="21240" cy="225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261231" y="10300431"/>
                  <a:ext cx="38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14:cNvPr>
                <p14:cNvContentPartPr/>
                <p14:nvPr/>
              </p14:nvContentPartPr>
              <p14:xfrm>
                <a:off x="15345831" y="10225911"/>
                <a:ext cx="165600" cy="20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336831" y="10216927"/>
                  <a:ext cx="183240" cy="219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14:cNvPr>
                <p14:cNvContentPartPr/>
                <p14:nvPr/>
              </p14:nvContentPartPr>
              <p14:xfrm>
                <a:off x="15556431" y="10123671"/>
                <a:ext cx="126360" cy="22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47431" y="10114671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14:cNvPr>
                <p14:cNvContentPartPr/>
                <p14:nvPr/>
              </p14:nvContentPartPr>
              <p14:xfrm>
                <a:off x="15692151" y="10148511"/>
                <a:ext cx="181080" cy="347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683151" y="10139511"/>
                  <a:ext cx="198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14:cNvPr>
                <p14:cNvContentPartPr/>
                <p14:nvPr/>
              </p14:nvContentPartPr>
              <p14:xfrm>
                <a:off x="15891951" y="10020711"/>
                <a:ext cx="182520" cy="430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882933" y="10011711"/>
                  <a:ext cx="200195" cy="44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14:cNvPr>
              <p14:cNvContentPartPr/>
              <p14:nvPr/>
            </p14:nvContentPartPr>
            <p14:xfrm>
              <a:off x="13078191" y="7741191"/>
              <a:ext cx="845640" cy="594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3024191" y="7633256"/>
                <a:ext cx="953280" cy="81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14:cNvPr>
              <p14:cNvContentPartPr/>
              <p14:nvPr/>
            </p14:nvContentPartPr>
            <p14:xfrm>
              <a:off x="13145871" y="7579911"/>
              <a:ext cx="1878120" cy="125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3091871" y="7471911"/>
                <a:ext cx="1985760" cy="14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14:cNvPr>
              <p14:cNvContentPartPr/>
              <p14:nvPr/>
            </p14:nvContentPartPr>
            <p14:xfrm>
              <a:off x="19661871" y="6960351"/>
              <a:ext cx="25200" cy="1332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9652871" y="6951375"/>
                <a:ext cx="42840" cy="15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5EE8791-C8B7-4B5D-B5CC-FEF60D79CD2D}"/>
              </a:ext>
            </a:extLst>
          </p:cNvPr>
          <p:cNvGrpSpPr/>
          <p:nvPr/>
        </p:nvGrpSpPr>
        <p:grpSpPr>
          <a:xfrm>
            <a:off x="16391271" y="6663711"/>
            <a:ext cx="3119760" cy="1010880"/>
            <a:chOff x="16391271" y="6663711"/>
            <a:chExt cx="3119760" cy="10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14:cNvPr>
                <p14:cNvContentPartPr/>
                <p14:nvPr/>
              </p14:nvContentPartPr>
              <p14:xfrm>
                <a:off x="16391271" y="7213791"/>
                <a:ext cx="237240" cy="219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382271" y="7204806"/>
                  <a:ext cx="254880" cy="237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14:cNvPr>
                <p14:cNvContentPartPr/>
                <p14:nvPr/>
              </p14:nvContentPartPr>
              <p14:xfrm>
                <a:off x="16668471" y="6979071"/>
                <a:ext cx="207000" cy="29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659471" y="6970071"/>
                  <a:ext cx="224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14:cNvPr>
                <p14:cNvContentPartPr/>
                <p14:nvPr/>
              </p14:nvContentPartPr>
              <p14:xfrm>
                <a:off x="16923351" y="6984471"/>
                <a:ext cx="117000" cy="281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6914351" y="6975471"/>
                  <a:ext cx="134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14:cNvPr>
                <p14:cNvContentPartPr/>
                <p14:nvPr/>
              </p14:nvContentPartPr>
              <p14:xfrm>
                <a:off x="17083911" y="6974391"/>
                <a:ext cx="105120" cy="30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7074911" y="6965391"/>
                  <a:ext cx="122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14:cNvPr>
                <p14:cNvContentPartPr/>
                <p14:nvPr/>
              </p14:nvContentPartPr>
              <p14:xfrm>
                <a:off x="17226831" y="7028031"/>
                <a:ext cx="147960" cy="166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217831" y="7019031"/>
                  <a:ext cx="165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14:cNvPr>
                <p14:cNvContentPartPr/>
                <p14:nvPr/>
              </p14:nvContentPartPr>
              <p14:xfrm>
                <a:off x="17484591" y="6747591"/>
                <a:ext cx="204120" cy="397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7475607" y="6738591"/>
                  <a:ext cx="221729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14:cNvPr>
                <p14:cNvContentPartPr/>
                <p14:nvPr/>
              </p14:nvContentPartPr>
              <p14:xfrm>
                <a:off x="17678271" y="6777831"/>
                <a:ext cx="111960" cy="306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669271" y="6768831"/>
                  <a:ext cx="129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14:cNvPr>
                <p14:cNvContentPartPr/>
                <p14:nvPr/>
              </p14:nvContentPartPr>
              <p14:xfrm>
                <a:off x="17847111" y="6841191"/>
                <a:ext cx="80640" cy="28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7838151" y="6832191"/>
                  <a:ext cx="98202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14:cNvPr>
                <p14:cNvContentPartPr/>
                <p14:nvPr/>
              </p14:nvContentPartPr>
              <p14:xfrm>
                <a:off x="17950791" y="6777831"/>
                <a:ext cx="213480" cy="235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7941791" y="6768831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14:cNvPr>
                <p14:cNvContentPartPr/>
                <p14:nvPr/>
              </p14:nvContentPartPr>
              <p14:xfrm>
                <a:off x="18223671" y="6953151"/>
                <a:ext cx="20880" cy="151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8214671" y="6944151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14:cNvPr>
                <p14:cNvContentPartPr/>
                <p14:nvPr/>
              </p14:nvContentPartPr>
              <p14:xfrm>
                <a:off x="18250671" y="6710151"/>
                <a:ext cx="193680" cy="320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8241671" y="6701151"/>
                  <a:ext cx="21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14:cNvPr>
                <p14:cNvContentPartPr/>
                <p14:nvPr/>
              </p14:nvContentPartPr>
              <p14:xfrm>
                <a:off x="18497631" y="6757311"/>
                <a:ext cx="117360" cy="309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8488631" y="6748301"/>
                  <a:ext cx="135000" cy="327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14:cNvPr>
                <p14:cNvContentPartPr/>
                <p14:nvPr/>
              </p14:nvContentPartPr>
              <p14:xfrm>
                <a:off x="18677631" y="6776391"/>
                <a:ext cx="138960" cy="20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668631" y="6767407"/>
                  <a:ext cx="156600" cy="22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14:cNvPr>
                <p14:cNvContentPartPr/>
                <p14:nvPr/>
              </p14:nvContentPartPr>
              <p14:xfrm>
                <a:off x="18949791" y="6904551"/>
                <a:ext cx="16560" cy="141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8940591" y="6895551"/>
                  <a:ext cx="34592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14:cNvPr>
                <p14:cNvContentPartPr/>
                <p14:nvPr/>
              </p14:nvContentPartPr>
              <p14:xfrm>
                <a:off x="19082631" y="6663711"/>
                <a:ext cx="255960" cy="402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9073631" y="6654703"/>
                  <a:ext cx="273600" cy="41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14:cNvPr>
                <p14:cNvContentPartPr/>
                <p14:nvPr/>
              </p14:nvContentPartPr>
              <p14:xfrm>
                <a:off x="19396191" y="6789711"/>
                <a:ext cx="114840" cy="19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9387191" y="6780728"/>
                  <a:ext cx="13248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14:cNvPr>
                <p14:cNvContentPartPr/>
                <p14:nvPr/>
              </p14:nvContentPartPr>
              <p14:xfrm>
                <a:off x="18391071" y="7298391"/>
                <a:ext cx="199440" cy="226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8382055" y="7289391"/>
                  <a:ext cx="217112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14:cNvPr>
                <p14:cNvContentPartPr/>
                <p14:nvPr/>
              </p14:nvContentPartPr>
              <p14:xfrm>
                <a:off x="18639111" y="7192191"/>
                <a:ext cx="132120" cy="330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8630111" y="7183191"/>
                  <a:ext cx="149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14:cNvPr>
                <p14:cNvContentPartPr/>
                <p14:nvPr/>
              </p14:nvContentPartPr>
              <p14:xfrm>
                <a:off x="18798591" y="7303431"/>
                <a:ext cx="97200" cy="364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789591" y="7294422"/>
                  <a:ext cx="114840" cy="382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14:cNvPr>
                <p14:cNvContentPartPr/>
                <p14:nvPr/>
              </p14:nvContentPartPr>
              <p14:xfrm>
                <a:off x="19001631" y="7541391"/>
                <a:ext cx="18000" cy="13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8992631" y="7532391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3DD8953-2462-4F1D-86DA-D8E49CB59EE3}"/>
              </a:ext>
            </a:extLst>
          </p:cNvPr>
          <p:cNvGrpSpPr/>
          <p:nvPr/>
        </p:nvGrpSpPr>
        <p:grpSpPr>
          <a:xfrm>
            <a:off x="19088751" y="7260591"/>
            <a:ext cx="728280" cy="437400"/>
            <a:chOff x="19088751" y="7260591"/>
            <a:chExt cx="7282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14:cNvPr>
                <p14:cNvContentPartPr/>
                <p14:nvPr/>
              </p14:nvContentPartPr>
              <p14:xfrm>
                <a:off x="19088751" y="7273191"/>
                <a:ext cx="113400" cy="273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9079751" y="7264179"/>
                  <a:ext cx="131040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14:cNvPr>
                <p14:cNvContentPartPr/>
                <p14:nvPr/>
              </p14:nvContentPartPr>
              <p14:xfrm>
                <a:off x="19241391" y="7364991"/>
                <a:ext cx="158400" cy="151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9232370" y="7355991"/>
                  <a:ext cx="176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14:cNvPr>
                <p14:cNvContentPartPr/>
                <p14:nvPr/>
              </p14:nvContentPartPr>
              <p14:xfrm>
                <a:off x="19439031" y="7391631"/>
                <a:ext cx="203760" cy="131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9430031" y="7382631"/>
                  <a:ext cx="22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14:cNvPr>
                <p14:cNvContentPartPr/>
                <p14:nvPr/>
              </p14:nvContentPartPr>
              <p14:xfrm>
                <a:off x="19689951" y="7260591"/>
                <a:ext cx="12708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9680951" y="7251591"/>
                  <a:ext cx="14472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14:cNvPr>
              <p14:cNvContentPartPr/>
              <p14:nvPr/>
            </p14:nvContentPartPr>
            <p14:xfrm>
              <a:off x="13072071" y="10909911"/>
              <a:ext cx="634680" cy="545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13018071" y="10801911"/>
                <a:ext cx="74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14:cNvPr>
              <p14:cNvContentPartPr/>
              <p14:nvPr/>
            </p14:nvContentPartPr>
            <p14:xfrm>
              <a:off x="13118511" y="10443351"/>
              <a:ext cx="1895760" cy="1272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3064521" y="10335351"/>
                <a:ext cx="2003380" cy="14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14:cNvPr>
              <p14:cNvContentPartPr/>
              <p14:nvPr/>
            </p14:nvContentPartPr>
            <p14:xfrm>
              <a:off x="14453751" y="11371791"/>
              <a:ext cx="209160" cy="2358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4399751" y="11263956"/>
                <a:ext cx="316800" cy="451111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AB6688B-23CC-4009-8759-D175345E0F48}"/>
              </a:ext>
            </a:extLst>
          </p:cNvPr>
          <p:cNvGrpSpPr/>
          <p:nvPr/>
        </p:nvGrpSpPr>
        <p:grpSpPr>
          <a:xfrm>
            <a:off x="15624111" y="12066231"/>
            <a:ext cx="984960" cy="434520"/>
            <a:chOff x="15624111" y="12066231"/>
            <a:chExt cx="98496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14:cNvPr>
                <p14:cNvContentPartPr/>
                <p14:nvPr/>
              </p14:nvContentPartPr>
              <p14:xfrm>
                <a:off x="15624111" y="12066231"/>
                <a:ext cx="287640" cy="367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5615111" y="12057231"/>
                  <a:ext cx="305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14:cNvPr>
                <p14:cNvContentPartPr/>
                <p14:nvPr/>
              </p14:nvContentPartPr>
              <p14:xfrm>
                <a:off x="15975471" y="12151551"/>
                <a:ext cx="142560" cy="349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5966471" y="12142542"/>
                  <a:ext cx="160200" cy="366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14:cNvPr>
                <p14:cNvContentPartPr/>
                <p14:nvPr/>
              </p14:nvContentPartPr>
              <p14:xfrm>
                <a:off x="16148271" y="12164151"/>
                <a:ext cx="156600" cy="286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6139271" y="12155151"/>
                  <a:ext cx="174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14:cNvPr>
                <p14:cNvContentPartPr/>
                <p14:nvPr/>
              </p14:nvContentPartPr>
              <p14:xfrm>
                <a:off x="16375431" y="12218871"/>
                <a:ext cx="23040" cy="212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6366431" y="12209871"/>
                  <a:ext cx="40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14:cNvPr>
                <p14:cNvContentPartPr/>
                <p14:nvPr/>
              </p14:nvContentPartPr>
              <p14:xfrm>
                <a:off x="16412511" y="12245151"/>
                <a:ext cx="196560" cy="237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6403511" y="12236137"/>
                  <a:ext cx="214200" cy="2549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4323F4E-4904-4082-8003-21ADA37F541F}"/>
              </a:ext>
            </a:extLst>
          </p:cNvPr>
          <p:cNvGrpSpPr/>
          <p:nvPr/>
        </p:nvGrpSpPr>
        <p:grpSpPr>
          <a:xfrm>
            <a:off x="16833711" y="12091071"/>
            <a:ext cx="935640" cy="488880"/>
            <a:chOff x="16833711" y="12091071"/>
            <a:chExt cx="93564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14:cNvPr>
                <p14:cNvContentPartPr/>
                <p14:nvPr/>
              </p14:nvContentPartPr>
              <p14:xfrm>
                <a:off x="16833711" y="12091071"/>
                <a:ext cx="136440" cy="384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6824735" y="12082071"/>
                  <a:ext cx="154034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14:cNvPr>
                <p14:cNvContentPartPr/>
                <p14:nvPr/>
              </p14:nvContentPartPr>
              <p14:xfrm>
                <a:off x="17109831" y="12137511"/>
                <a:ext cx="157320" cy="347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7100831" y="12128520"/>
                  <a:ext cx="174960" cy="365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14:cNvPr>
                <p14:cNvContentPartPr/>
                <p14:nvPr/>
              </p14:nvContentPartPr>
              <p14:xfrm>
                <a:off x="17309631" y="12329751"/>
                <a:ext cx="43920" cy="250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7300631" y="12320738"/>
                  <a:ext cx="61560" cy="267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14:cNvPr>
                <p14:cNvContentPartPr/>
                <p14:nvPr/>
              </p14:nvContentPartPr>
              <p14:xfrm>
                <a:off x="17306391" y="12284031"/>
                <a:ext cx="99000" cy="190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7297391" y="12275031"/>
                  <a:ext cx="11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14:cNvPr>
                <p14:cNvContentPartPr/>
                <p14:nvPr/>
              </p14:nvContentPartPr>
              <p14:xfrm>
                <a:off x="17441751" y="12226071"/>
                <a:ext cx="327600" cy="264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7432741" y="12217059"/>
                  <a:ext cx="345259" cy="282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A5707B2-1C22-4BB1-AE39-0ED57E9206C2}"/>
              </a:ext>
            </a:extLst>
          </p:cNvPr>
          <p:cNvGrpSpPr/>
          <p:nvPr/>
        </p:nvGrpSpPr>
        <p:grpSpPr>
          <a:xfrm>
            <a:off x="18042951" y="12142911"/>
            <a:ext cx="636120" cy="430200"/>
            <a:chOff x="18042951" y="12142911"/>
            <a:chExt cx="6361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14:cNvPr>
                <p14:cNvContentPartPr/>
                <p14:nvPr/>
              </p14:nvContentPartPr>
              <p14:xfrm>
                <a:off x="18042951" y="12142911"/>
                <a:ext cx="236160" cy="282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8033965" y="12133911"/>
                  <a:ext cx="253773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14:cNvPr>
                <p14:cNvContentPartPr/>
                <p14:nvPr/>
              </p14:nvContentPartPr>
              <p14:xfrm>
                <a:off x="18278031" y="12265671"/>
                <a:ext cx="120960" cy="238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269004" y="12256685"/>
                  <a:ext cx="138653" cy="25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14:cNvPr>
                <p14:cNvContentPartPr/>
                <p14:nvPr/>
              </p14:nvContentPartPr>
              <p14:xfrm>
                <a:off x="18427791" y="12287991"/>
                <a:ext cx="129240" cy="201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418791" y="12278991"/>
                  <a:ext cx="14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14:cNvPr>
                <p14:cNvContentPartPr/>
                <p14:nvPr/>
              </p14:nvContentPartPr>
              <p14:xfrm>
                <a:off x="18653511" y="12384111"/>
                <a:ext cx="25560" cy="189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8644511" y="12375094"/>
                  <a:ext cx="43200" cy="2066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8A267AF-83A5-4E52-ACE9-4DC72F1DDB48}"/>
              </a:ext>
            </a:extLst>
          </p:cNvPr>
          <p:cNvGrpSpPr/>
          <p:nvPr/>
        </p:nvGrpSpPr>
        <p:grpSpPr>
          <a:xfrm>
            <a:off x="18841431" y="12141471"/>
            <a:ext cx="514800" cy="484920"/>
            <a:chOff x="18841431" y="12141471"/>
            <a:chExt cx="51480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14:cNvPr>
                <p14:cNvContentPartPr/>
                <p14:nvPr/>
              </p14:nvContentPartPr>
              <p14:xfrm>
                <a:off x="18841431" y="12141471"/>
                <a:ext cx="264960" cy="380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8832443" y="12132471"/>
                  <a:ext cx="282576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14:cNvPr>
                <p14:cNvContentPartPr/>
                <p14:nvPr/>
              </p14:nvContentPartPr>
              <p14:xfrm>
                <a:off x="19156071" y="12308151"/>
                <a:ext cx="98640" cy="192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9147104" y="12299151"/>
                  <a:ext cx="116216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14:cNvPr>
                <p14:cNvContentPartPr/>
                <p14:nvPr/>
              </p14:nvContentPartPr>
              <p14:xfrm>
                <a:off x="19324911" y="12440991"/>
                <a:ext cx="31320" cy="185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9315911" y="12431991"/>
                  <a:ext cx="48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461AE6-2C51-401B-B9F2-A9ABD8B7C90D}"/>
              </a:ext>
            </a:extLst>
          </p:cNvPr>
          <p:cNvGrpSpPr/>
          <p:nvPr/>
        </p:nvGrpSpPr>
        <p:grpSpPr>
          <a:xfrm>
            <a:off x="17424111" y="12717471"/>
            <a:ext cx="699840" cy="457200"/>
            <a:chOff x="17424111" y="12717471"/>
            <a:chExt cx="69984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14:cNvPr>
                <p14:cNvContentPartPr/>
                <p14:nvPr/>
              </p14:nvContentPartPr>
              <p14:xfrm>
                <a:off x="17424111" y="12773271"/>
                <a:ext cx="223920" cy="292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7415111" y="12764271"/>
                  <a:ext cx="241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14:cNvPr>
                <p14:cNvContentPartPr/>
                <p14:nvPr/>
              </p14:nvContentPartPr>
              <p14:xfrm>
                <a:off x="17735151" y="12717471"/>
                <a:ext cx="138960" cy="307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7726151" y="12708471"/>
                  <a:ext cx="1566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14:cNvPr>
                <p14:cNvContentPartPr/>
                <p14:nvPr/>
              </p14:nvContentPartPr>
              <p14:xfrm>
                <a:off x="17898231" y="12782991"/>
                <a:ext cx="112680" cy="368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7889231" y="12774000"/>
                  <a:ext cx="130320" cy="385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14:cNvPr>
                <p14:cNvContentPartPr/>
                <p14:nvPr/>
              </p14:nvContentPartPr>
              <p14:xfrm>
                <a:off x="18113871" y="13031751"/>
                <a:ext cx="10080" cy="142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8104871" y="13022751"/>
                  <a:ext cx="277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5172A65-0EDA-4A3C-914F-482DD15ED088}"/>
              </a:ext>
            </a:extLst>
          </p:cNvPr>
          <p:cNvGrpSpPr/>
          <p:nvPr/>
        </p:nvGrpSpPr>
        <p:grpSpPr>
          <a:xfrm>
            <a:off x="18376311" y="12809631"/>
            <a:ext cx="761040" cy="505440"/>
            <a:chOff x="18376311" y="12809631"/>
            <a:chExt cx="7610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14:cNvPr>
                <p14:cNvContentPartPr/>
                <p14:nvPr/>
              </p14:nvContentPartPr>
              <p14:xfrm>
                <a:off x="18376311" y="12885591"/>
                <a:ext cx="217800" cy="316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8367311" y="12876591"/>
                  <a:ext cx="235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14:cNvPr>
                <p14:cNvContentPartPr/>
                <p14:nvPr/>
              </p14:nvContentPartPr>
              <p14:xfrm>
                <a:off x="18622551" y="12961911"/>
                <a:ext cx="298800" cy="218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8613551" y="12952896"/>
                  <a:ext cx="316440" cy="236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14:cNvPr>
                <p14:cNvContentPartPr/>
                <p14:nvPr/>
              </p14:nvContentPartPr>
              <p14:xfrm>
                <a:off x="18973911" y="12809631"/>
                <a:ext cx="163440" cy="505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8964911" y="12800631"/>
                  <a:ext cx="181080" cy="52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14:cNvPr>
              <p14:cNvContentPartPr/>
              <p14:nvPr/>
            </p14:nvContentPartPr>
            <p14:xfrm>
              <a:off x="16708791" y="7589631"/>
              <a:ext cx="1976400" cy="1002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6654791" y="7481631"/>
                <a:ext cx="208404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14:cNvPr>
              <p14:cNvContentPartPr/>
              <p14:nvPr/>
            </p14:nvContentPartPr>
            <p14:xfrm>
              <a:off x="17104071" y="8511591"/>
              <a:ext cx="914040" cy="263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7050071" y="8403591"/>
                <a:ext cx="10216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14:cNvPr>
              <p14:cNvContentPartPr/>
              <p14:nvPr/>
            </p14:nvContentPartPr>
            <p14:xfrm>
              <a:off x="18099111" y="8532111"/>
              <a:ext cx="196920" cy="189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8045111" y="8423905"/>
                <a:ext cx="304560" cy="405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14:cNvPr>
              <p14:cNvContentPartPr/>
              <p14:nvPr/>
            </p14:nvContentPartPr>
            <p14:xfrm>
              <a:off x="13072071" y="4569951"/>
              <a:ext cx="1973160" cy="12924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3018071" y="4461981"/>
                <a:ext cx="2080800" cy="1507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6F959C-D6BA-4611-8AD2-920652253177}"/>
                  </a:ext>
                </a:extLst>
              </p14:cNvPr>
              <p14:cNvContentPartPr/>
              <p14:nvPr/>
            </p14:nvContentPartPr>
            <p14:xfrm>
              <a:off x="16769991" y="10455591"/>
              <a:ext cx="1937160" cy="1311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6F959C-D6BA-4611-8AD2-920652253177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6716001" y="10347591"/>
                <a:ext cx="2044780" cy="15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4BEB489-870A-403A-AFBD-EE0BAA3BEF23}"/>
                  </a:ext>
                </a:extLst>
              </p14:cNvPr>
              <p14:cNvContentPartPr/>
              <p14:nvPr/>
            </p14:nvContentPartPr>
            <p14:xfrm>
              <a:off x="16782951" y="4611711"/>
              <a:ext cx="1886040" cy="12330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4BEB489-870A-403A-AFBD-EE0BAA3BEF23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6728951" y="4503711"/>
                <a:ext cx="1993680" cy="144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7" name="Group 446">
            <a:extLst>
              <a:ext uri="{FF2B5EF4-FFF2-40B4-BE49-F238E27FC236}">
                <a16:creationId xmlns:a16="http://schemas.microsoft.com/office/drawing/2014/main" id="{A54A49AE-DBF2-48BF-86F6-508517F4E4A8}"/>
              </a:ext>
            </a:extLst>
          </p:cNvPr>
          <p:cNvGrpSpPr/>
          <p:nvPr/>
        </p:nvGrpSpPr>
        <p:grpSpPr>
          <a:xfrm>
            <a:off x="21422885" y="2056610"/>
            <a:ext cx="2071440" cy="1959120"/>
            <a:chOff x="21422885" y="2056610"/>
            <a:chExt cx="2071440" cy="19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2784B4F-3697-4AEE-B9A2-1D3123608A5C}"/>
                    </a:ext>
                  </a:extLst>
                </p14:cNvPr>
                <p14:cNvContentPartPr/>
                <p14:nvPr/>
              </p14:nvContentPartPr>
              <p14:xfrm>
                <a:off x="21608285" y="2389970"/>
                <a:ext cx="214920" cy="3322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2784B4F-3697-4AEE-B9A2-1D3123608A5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1599285" y="2380970"/>
                  <a:ext cx="2325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CF7CBE8-2155-46D3-B24D-DB81A75565DD}"/>
                    </a:ext>
                  </a:extLst>
                </p14:cNvPr>
                <p14:cNvContentPartPr/>
                <p14:nvPr/>
              </p14:nvContentPartPr>
              <p14:xfrm>
                <a:off x="21855245" y="2453690"/>
                <a:ext cx="135720" cy="3160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CF7CBE8-2155-46D3-B24D-DB81A75565D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1846245" y="2444690"/>
                  <a:ext cx="153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EA80CDE-6F39-46F3-B62F-BED0E1B8022A}"/>
                    </a:ext>
                  </a:extLst>
                </p14:cNvPr>
                <p14:cNvContentPartPr/>
                <p14:nvPr/>
              </p14:nvContentPartPr>
              <p14:xfrm>
                <a:off x="21984125" y="2414450"/>
                <a:ext cx="358920" cy="2523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EA80CDE-6F39-46F3-B62F-BED0E1B8022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1975125" y="2405450"/>
                  <a:ext cx="376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DC56EDFE-3E87-4F22-A73D-A2ACF488B32E}"/>
                    </a:ext>
                  </a:extLst>
                </p14:cNvPr>
                <p14:cNvContentPartPr/>
                <p14:nvPr/>
              </p14:nvContentPartPr>
              <p14:xfrm>
                <a:off x="22371125" y="2245250"/>
                <a:ext cx="193320" cy="3182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DC56EDFE-3E87-4F22-A73D-A2ACF488B32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362125" y="2236250"/>
                  <a:ext cx="210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68C216D-C728-4B59-9257-80877B478616}"/>
                    </a:ext>
                  </a:extLst>
                </p14:cNvPr>
                <p14:cNvContentPartPr/>
                <p14:nvPr/>
              </p14:nvContentPartPr>
              <p14:xfrm>
                <a:off x="22546445" y="2338130"/>
                <a:ext cx="251640" cy="24336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68C216D-C728-4B59-9257-80877B47861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537445" y="2329117"/>
                  <a:ext cx="26928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5BCC680-8E55-43F5-9D4A-43DCCA802FD8}"/>
                    </a:ext>
                  </a:extLst>
                </p14:cNvPr>
                <p14:cNvContentPartPr/>
                <p14:nvPr/>
              </p14:nvContentPartPr>
              <p14:xfrm>
                <a:off x="22970165" y="2439650"/>
                <a:ext cx="3600" cy="1839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5BCC680-8E55-43F5-9D4A-43DCCA802FD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2961165" y="2430650"/>
                  <a:ext cx="21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F64995C-388E-470A-B303-8E12FDD55FA6}"/>
                    </a:ext>
                  </a:extLst>
                </p14:cNvPr>
                <p14:cNvContentPartPr/>
                <p14:nvPr/>
              </p14:nvContentPartPr>
              <p14:xfrm>
                <a:off x="23002205" y="2056610"/>
                <a:ext cx="252000" cy="3171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F64995C-388E-470A-B303-8E12FDD55FA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2993192" y="2047600"/>
                  <a:ext cx="269665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B6001AE-0A7E-4863-AB91-D54794C70E67}"/>
                    </a:ext>
                  </a:extLst>
                </p14:cNvPr>
                <p14:cNvContentPartPr/>
                <p14:nvPr/>
              </p14:nvContentPartPr>
              <p14:xfrm>
                <a:off x="23241965" y="2068490"/>
                <a:ext cx="119880" cy="19368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B6001AE-0A7E-4863-AB91-D54794C70E6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3232965" y="2059490"/>
                  <a:ext cx="137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AF6E0D9B-2A75-424B-87AC-2BBEC1957A3C}"/>
                    </a:ext>
                  </a:extLst>
                </p14:cNvPr>
                <p14:cNvContentPartPr/>
                <p14:nvPr/>
              </p14:nvContentPartPr>
              <p14:xfrm>
                <a:off x="23475965" y="2191970"/>
                <a:ext cx="18360" cy="1634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AF6E0D9B-2A75-424B-87AC-2BBEC1957A3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3466965" y="2182970"/>
                  <a:ext cx="36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4234E8A-F92C-4EAE-B526-8BD02F0EB270}"/>
                    </a:ext>
                  </a:extLst>
                </p14:cNvPr>
                <p14:cNvContentPartPr/>
                <p14:nvPr/>
              </p14:nvContentPartPr>
              <p14:xfrm>
                <a:off x="21422885" y="3049850"/>
                <a:ext cx="224640" cy="2325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4234E8A-F92C-4EAE-B526-8BD02F0EB27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1413885" y="3040850"/>
                  <a:ext cx="242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661C781-6481-40D6-9E3D-1F8D062C0E3F}"/>
                    </a:ext>
                  </a:extLst>
                </p14:cNvPr>
                <p14:cNvContentPartPr/>
                <p14:nvPr/>
              </p14:nvContentPartPr>
              <p14:xfrm>
                <a:off x="21666605" y="3054530"/>
                <a:ext cx="153360" cy="20700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661C781-6481-40D6-9E3D-1F8D062C0E3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1657605" y="3045530"/>
                  <a:ext cx="171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6ADC54C-03FE-446C-9E96-796712CE709C}"/>
                    </a:ext>
                  </a:extLst>
                </p14:cNvPr>
                <p14:cNvContentPartPr/>
                <p14:nvPr/>
              </p14:nvContentPartPr>
              <p14:xfrm>
                <a:off x="21686045" y="2991530"/>
                <a:ext cx="369720" cy="3902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6ADC54C-03FE-446C-9E96-796712CE709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1677045" y="2982538"/>
                  <a:ext cx="387360" cy="407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A52DE63-70A9-438B-8D32-43566B8F7BF4}"/>
                    </a:ext>
                  </a:extLst>
                </p14:cNvPr>
                <p14:cNvContentPartPr/>
                <p14:nvPr/>
              </p14:nvContentPartPr>
              <p14:xfrm>
                <a:off x="22175645" y="3185210"/>
                <a:ext cx="45720" cy="1828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A52DE63-70A9-438B-8D32-43566B8F7BF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2166715" y="3176210"/>
                  <a:ext cx="6322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0D01B168-2369-4FC8-9C01-34CB2532CEEF}"/>
                    </a:ext>
                  </a:extLst>
                </p14:cNvPr>
                <p14:cNvContentPartPr/>
                <p14:nvPr/>
              </p14:nvContentPartPr>
              <p14:xfrm>
                <a:off x="22341605" y="2888930"/>
                <a:ext cx="126360" cy="2919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0D01B168-2369-4FC8-9C01-34CB2532CEE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2332579" y="2879941"/>
                  <a:ext cx="144050" cy="309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1D7BA98-6FE5-43C7-9090-584CBF5ACBAB}"/>
                    </a:ext>
                  </a:extLst>
                </p14:cNvPr>
                <p14:cNvContentPartPr/>
                <p14:nvPr/>
              </p14:nvContentPartPr>
              <p14:xfrm>
                <a:off x="22482005" y="2945810"/>
                <a:ext cx="208080" cy="1562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1D7BA98-6FE5-43C7-9090-584CBF5ACBA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2473005" y="2936810"/>
                  <a:ext cx="225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6310B2A-FC60-4313-8F06-DF9D45277D06}"/>
                    </a:ext>
                  </a:extLst>
                </p14:cNvPr>
                <p14:cNvContentPartPr/>
                <p14:nvPr/>
              </p14:nvContentPartPr>
              <p14:xfrm>
                <a:off x="22692965" y="2924210"/>
                <a:ext cx="256680" cy="1274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6310B2A-FC60-4313-8F06-DF9D45277D0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2683965" y="2915210"/>
                  <a:ext cx="274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EBCF1D2D-1710-4E70-B464-A456359A25BD}"/>
                    </a:ext>
                  </a:extLst>
                </p14:cNvPr>
                <p14:cNvContentPartPr/>
                <p14:nvPr/>
              </p14:nvContentPartPr>
              <p14:xfrm>
                <a:off x="23091485" y="3025730"/>
                <a:ext cx="12600" cy="15660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EBCF1D2D-1710-4E70-B464-A456359A25B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3082485" y="3016730"/>
                  <a:ext cx="30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47D22E0-DF26-4BFD-90C8-009E2F02F980}"/>
                    </a:ext>
                  </a:extLst>
                </p14:cNvPr>
                <p14:cNvContentPartPr/>
                <p14:nvPr/>
              </p14:nvContentPartPr>
              <p14:xfrm>
                <a:off x="22718885" y="3849770"/>
                <a:ext cx="11520" cy="1659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47D22E0-DF26-4BFD-90C8-009E2F02F98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2709885" y="3840770"/>
                  <a:ext cx="29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B8462F3D-C2AF-4D05-91EF-6DDA069C3CC8}"/>
                    </a:ext>
                  </a:extLst>
                </p14:cNvPr>
                <p14:cNvContentPartPr/>
                <p14:nvPr/>
              </p14:nvContentPartPr>
              <p14:xfrm>
                <a:off x="22796645" y="3514970"/>
                <a:ext cx="344160" cy="2998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B8462F3D-C2AF-4D05-91EF-6DDA069C3CC8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2787636" y="3505959"/>
                  <a:ext cx="361818" cy="3175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A2EA74B7-1AB3-4187-9D23-64211EF36FEE}"/>
              </a:ext>
            </a:extLst>
          </p:cNvPr>
          <p:cNvGrpSpPr/>
          <p:nvPr/>
        </p:nvGrpSpPr>
        <p:grpSpPr>
          <a:xfrm>
            <a:off x="20076845" y="2773010"/>
            <a:ext cx="1015920" cy="493920"/>
            <a:chOff x="20076845" y="2773010"/>
            <a:chExt cx="101592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E401F862-D173-4D06-9F50-2731E989F4CE}"/>
                    </a:ext>
                  </a:extLst>
                </p14:cNvPr>
                <p14:cNvContentPartPr/>
                <p14:nvPr/>
              </p14:nvContentPartPr>
              <p14:xfrm>
                <a:off x="20076845" y="2909810"/>
                <a:ext cx="244440" cy="35712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E401F862-D173-4D06-9F50-2731E989F4C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0067845" y="2900810"/>
                  <a:ext cx="2620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FD6CA6B-E10D-4645-B3BC-020210788344}"/>
                    </a:ext>
                  </a:extLst>
                </p14:cNvPr>
                <p14:cNvContentPartPr/>
                <p14:nvPr/>
              </p14:nvContentPartPr>
              <p14:xfrm>
                <a:off x="20311565" y="2846810"/>
                <a:ext cx="184320" cy="33156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FD6CA6B-E10D-4645-B3BC-02021078834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0302565" y="2837800"/>
                  <a:ext cx="20196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F8BA1A95-52BF-4B87-AFA0-EB911A9787B8}"/>
                    </a:ext>
                  </a:extLst>
                </p14:cNvPr>
                <p14:cNvContentPartPr/>
                <p14:nvPr/>
              </p14:nvContentPartPr>
              <p14:xfrm>
                <a:off x="20522165" y="2790290"/>
                <a:ext cx="192960" cy="2224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F8BA1A95-52BF-4B87-AFA0-EB911A9787B8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0513165" y="2781290"/>
                  <a:ext cx="210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89ACB67-D500-43FF-B3A8-1808D8109549}"/>
                    </a:ext>
                  </a:extLst>
                </p14:cNvPr>
                <p14:cNvContentPartPr/>
                <p14:nvPr/>
              </p14:nvContentPartPr>
              <p14:xfrm>
                <a:off x="20656085" y="2806850"/>
                <a:ext cx="99000" cy="23112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89ACB67-D500-43FF-B3A8-1808D810954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0647085" y="2797850"/>
                  <a:ext cx="116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A177F089-7CEF-4E81-8453-05F95B260836}"/>
                    </a:ext>
                  </a:extLst>
                </p14:cNvPr>
                <p14:cNvContentPartPr/>
                <p14:nvPr/>
              </p14:nvContentPartPr>
              <p14:xfrm>
                <a:off x="20758685" y="2773010"/>
                <a:ext cx="85320" cy="25272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177F089-7CEF-4E81-8453-05F95B26083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0749647" y="2764010"/>
                  <a:ext cx="103035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FE49DDF-2FCB-4515-A3E6-B4FB55CB5A73}"/>
                    </a:ext>
                  </a:extLst>
                </p14:cNvPr>
                <p14:cNvContentPartPr/>
                <p14:nvPr/>
              </p14:nvContentPartPr>
              <p14:xfrm>
                <a:off x="20883965" y="2773730"/>
                <a:ext cx="208800" cy="2019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FE49DDF-2FCB-4515-A3E6-B4FB55CB5A7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0874965" y="2764730"/>
                  <a:ext cx="226440" cy="21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5" name="Picture 474">
            <a:extLst>
              <a:ext uri="{FF2B5EF4-FFF2-40B4-BE49-F238E27FC236}">
                <a16:creationId xmlns:a16="http://schemas.microsoft.com/office/drawing/2014/main" id="{5EDD4F56-0C30-47C8-8FF6-334C2C0E994E}"/>
              </a:ext>
            </a:extLst>
          </p:cNvPr>
          <p:cNvPicPr>
            <a:picLocks noChangeAspect="1"/>
          </p:cNvPicPr>
          <p:nvPr/>
        </p:nvPicPr>
        <p:blipFill>
          <a:blip r:embed="rId533"/>
          <a:stretch>
            <a:fillRect/>
          </a:stretch>
        </p:blipFill>
        <p:spPr>
          <a:xfrm>
            <a:off x="21032334" y="4162716"/>
            <a:ext cx="3243353" cy="16948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8F843621-3B3D-4427-A1BA-1F713070FAC6}"/>
                  </a:ext>
                </a:extLst>
              </p14:cNvPr>
              <p14:cNvContentPartPr/>
              <p14:nvPr/>
            </p14:nvContentPartPr>
            <p14:xfrm>
              <a:off x="21586791" y="11494677"/>
              <a:ext cx="399600" cy="38844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8F843621-3B3D-4427-A1BA-1F713070FAC6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21578151" y="11486037"/>
                <a:ext cx="4172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D9F9CF90-302F-4649-8376-7A4C7E69C95D}"/>
                  </a:ext>
                </a:extLst>
              </p14:cNvPr>
              <p14:cNvContentPartPr/>
              <p14:nvPr/>
            </p14:nvContentPartPr>
            <p14:xfrm>
              <a:off x="20772831" y="11613477"/>
              <a:ext cx="277560" cy="30672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D9F9CF90-302F-4649-8376-7A4C7E69C95D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20763831" y="11604837"/>
                <a:ext cx="29520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01F02BA-B9C9-49E4-94CD-0BC121166088}"/>
                  </a:ext>
                </a:extLst>
              </p14:cNvPr>
              <p14:cNvContentPartPr/>
              <p14:nvPr/>
            </p14:nvContentPartPr>
            <p14:xfrm>
              <a:off x="21059391" y="11496477"/>
              <a:ext cx="244440" cy="33012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01F02BA-B9C9-49E4-94CD-0BC121166088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21050751" y="11487477"/>
                <a:ext cx="2620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7BC312C2-B2C0-45B3-BD4B-090EC762828E}"/>
                  </a:ext>
                </a:extLst>
              </p14:cNvPr>
              <p14:cNvContentPartPr/>
              <p14:nvPr/>
            </p14:nvContentPartPr>
            <p14:xfrm>
              <a:off x="21394911" y="11502237"/>
              <a:ext cx="243720" cy="29016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7BC312C2-B2C0-45B3-BD4B-090EC762828E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21385911" y="11493597"/>
                <a:ext cx="2613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D922E3D6-A293-443C-9A5A-788750023D7D}"/>
                  </a:ext>
                </a:extLst>
              </p14:cNvPr>
              <p14:cNvContentPartPr/>
              <p14:nvPr/>
            </p14:nvContentPartPr>
            <p14:xfrm>
              <a:off x="20529111" y="12060597"/>
              <a:ext cx="176760" cy="327240"/>
            </p14:xfrm>
          </p:contentPart>
        </mc:Choice>
        <mc:Fallback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D922E3D6-A293-443C-9A5A-788750023D7D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20520111" y="12051957"/>
                <a:ext cx="1944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F9691FBC-1264-45CD-BEA0-AEB8EA51A7AF}"/>
                  </a:ext>
                </a:extLst>
              </p14:cNvPr>
              <p14:cNvContentPartPr/>
              <p14:nvPr/>
            </p14:nvContentPartPr>
            <p14:xfrm>
              <a:off x="20746551" y="12085437"/>
              <a:ext cx="144720" cy="24660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F9691FBC-1264-45CD-BEA0-AEB8EA51A7AF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20737551" y="12076797"/>
                <a:ext cx="162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FCA734BC-C109-4A1C-8D7B-FBA70BEBAEC9}"/>
                  </a:ext>
                </a:extLst>
              </p14:cNvPr>
              <p14:cNvContentPartPr/>
              <p14:nvPr/>
            </p14:nvContentPartPr>
            <p14:xfrm>
              <a:off x="20881911" y="12094077"/>
              <a:ext cx="123840" cy="32976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FCA734BC-C109-4A1C-8D7B-FBA70BEBAEC9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20872911" y="12085437"/>
                <a:ext cx="1414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4AF45C1F-FAD8-4C00-AF86-B99AC66990A9}"/>
                  </a:ext>
                </a:extLst>
              </p14:cNvPr>
              <p14:cNvContentPartPr/>
              <p14:nvPr/>
            </p14:nvContentPartPr>
            <p14:xfrm>
              <a:off x="21059031" y="12065637"/>
              <a:ext cx="302400" cy="279000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4AF45C1F-FAD8-4C00-AF86-B99AC66990A9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21050031" y="12056637"/>
                <a:ext cx="3200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996F1A2A-B5E0-4609-979C-EC6A23156EE7}"/>
                  </a:ext>
                </a:extLst>
              </p14:cNvPr>
              <p14:cNvContentPartPr/>
              <p14:nvPr/>
            </p14:nvContentPartPr>
            <p14:xfrm>
              <a:off x="21509031" y="12005877"/>
              <a:ext cx="493920" cy="36612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996F1A2A-B5E0-4609-979C-EC6A23156EE7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21500031" y="11996877"/>
                <a:ext cx="5115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FCA7ADF0-F83D-4031-BF4C-A500BEE8380E}"/>
                  </a:ext>
                </a:extLst>
              </p14:cNvPr>
              <p14:cNvContentPartPr/>
              <p14:nvPr/>
            </p14:nvContentPartPr>
            <p14:xfrm>
              <a:off x="22157031" y="12161757"/>
              <a:ext cx="41040" cy="142920"/>
            </p14:xfrm>
          </p:contentPart>
        </mc:Choice>
        <mc:Fallback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FCA7ADF0-F83D-4031-BF4C-A500BEE8380E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22148031" y="12152757"/>
                <a:ext cx="586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DCFB3B1E-ECDD-40F1-A2EF-EBF26027E607}"/>
                  </a:ext>
                </a:extLst>
              </p14:cNvPr>
              <p14:cNvContentPartPr/>
              <p14:nvPr/>
            </p14:nvContentPartPr>
            <p14:xfrm>
              <a:off x="22282671" y="11951517"/>
              <a:ext cx="259920" cy="367560"/>
            </p14:xfrm>
          </p:contentPart>
        </mc:Choice>
        <mc:Fallback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DCFB3B1E-ECDD-40F1-A2EF-EBF26027E607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22274031" y="11942877"/>
                <a:ext cx="27756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3F644D35-8024-405D-9E37-A4955DB3425E}"/>
                  </a:ext>
                </a:extLst>
              </p14:cNvPr>
              <p14:cNvContentPartPr/>
              <p14:nvPr/>
            </p14:nvContentPartPr>
            <p14:xfrm>
              <a:off x="22578951" y="12062037"/>
              <a:ext cx="150120" cy="142200"/>
            </p14:xfrm>
          </p:contentPart>
        </mc:Choice>
        <mc:Fallback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3F644D35-8024-405D-9E37-A4955DB3425E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22570311" y="12053397"/>
                <a:ext cx="1677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B18BECD3-355F-4E9F-950D-3613DB8855B2}"/>
                  </a:ext>
                </a:extLst>
              </p14:cNvPr>
              <p14:cNvContentPartPr/>
              <p14:nvPr/>
            </p14:nvContentPartPr>
            <p14:xfrm>
              <a:off x="22847511" y="12179757"/>
              <a:ext cx="16920" cy="141120"/>
            </p14:xfrm>
          </p:contentPart>
        </mc:Choice>
        <mc:Fallback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B18BECD3-355F-4E9F-950D-3613DB8855B2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22838871" y="12170757"/>
                <a:ext cx="34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2BCFE355-74E9-4748-A112-8947D6FE919C}"/>
                  </a:ext>
                </a:extLst>
              </p14:cNvPr>
              <p14:cNvContentPartPr/>
              <p14:nvPr/>
            </p14:nvContentPartPr>
            <p14:xfrm>
              <a:off x="23002311" y="11851077"/>
              <a:ext cx="178920" cy="294480"/>
            </p14:xfrm>
          </p:contentPart>
        </mc:Choice>
        <mc:Fallback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2BCFE355-74E9-4748-A112-8947D6FE919C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22993671" y="11842077"/>
                <a:ext cx="1965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D3618E0B-6960-46A7-8068-42B1FA491664}"/>
                  </a:ext>
                </a:extLst>
              </p14:cNvPr>
              <p14:cNvContentPartPr/>
              <p14:nvPr/>
            </p14:nvContentPartPr>
            <p14:xfrm>
              <a:off x="23219391" y="11810037"/>
              <a:ext cx="157680" cy="302400"/>
            </p14:xfrm>
          </p:contentPart>
        </mc:Choice>
        <mc:Fallback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D3618E0B-6960-46A7-8068-42B1FA491664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3210751" y="11801037"/>
                <a:ext cx="1753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B98CA9CD-8DD6-45CE-9EB0-2D2551185A11}"/>
                  </a:ext>
                </a:extLst>
              </p14:cNvPr>
              <p14:cNvContentPartPr/>
              <p14:nvPr/>
            </p14:nvContentPartPr>
            <p14:xfrm>
              <a:off x="23381751" y="11897517"/>
              <a:ext cx="140400" cy="334440"/>
            </p14:xfrm>
          </p:contentPart>
        </mc:Choice>
        <mc:Fallback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B98CA9CD-8DD6-45CE-9EB0-2D2551185A11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3372751" y="11888877"/>
                <a:ext cx="1580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E7D04E65-AD20-463C-821B-442169104A4A}"/>
                  </a:ext>
                </a:extLst>
              </p14:cNvPr>
              <p14:cNvContentPartPr/>
              <p14:nvPr/>
            </p14:nvContentPartPr>
            <p14:xfrm>
              <a:off x="23616831" y="12055197"/>
              <a:ext cx="25560" cy="159840"/>
            </p14:xfrm>
          </p:contentPart>
        </mc:Choice>
        <mc:Fallback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E7D04E65-AD20-463C-821B-442169104A4A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23607831" y="12046557"/>
                <a:ext cx="432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45B8FFF7-674E-4D6A-8298-34F327B20E3F}"/>
                  </a:ext>
                </a:extLst>
              </p14:cNvPr>
              <p14:cNvContentPartPr/>
              <p14:nvPr/>
            </p14:nvContentPartPr>
            <p14:xfrm>
              <a:off x="21083871" y="12693477"/>
              <a:ext cx="577080" cy="306000"/>
            </p14:xfrm>
          </p:contentPart>
        </mc:Choice>
        <mc:Fallback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45B8FFF7-674E-4D6A-8298-34F327B20E3F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21075231" y="12684477"/>
                <a:ext cx="5947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88B629E-47FC-4995-AF5E-D7B9427FD2F2}"/>
                  </a:ext>
                </a:extLst>
              </p14:cNvPr>
              <p14:cNvContentPartPr/>
              <p14:nvPr/>
            </p14:nvContentPartPr>
            <p14:xfrm>
              <a:off x="21866511" y="12916677"/>
              <a:ext cx="10440" cy="173520"/>
            </p14:xfrm>
          </p:contentPart>
        </mc:Choice>
        <mc:Fallback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88B629E-47FC-4995-AF5E-D7B9427FD2F2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21857871" y="12908037"/>
                <a:ext cx="280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74C36252-5C99-4A0A-B4CD-F0A533A36EFC}"/>
                  </a:ext>
                </a:extLst>
              </p14:cNvPr>
              <p14:cNvContentPartPr/>
              <p14:nvPr/>
            </p14:nvContentPartPr>
            <p14:xfrm>
              <a:off x="21947511" y="12621837"/>
              <a:ext cx="277560" cy="111600"/>
            </p14:xfrm>
          </p:contentPart>
        </mc:Choice>
        <mc:Fallback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74C36252-5C99-4A0A-B4CD-F0A533A36EFC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1938871" y="12612837"/>
                <a:ext cx="2952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8FA35B9F-9D39-48DA-AE7F-E9CB1B3BEC9E}"/>
                  </a:ext>
                </a:extLst>
              </p14:cNvPr>
              <p14:cNvContentPartPr/>
              <p14:nvPr/>
            </p14:nvContentPartPr>
            <p14:xfrm>
              <a:off x="22169631" y="12611037"/>
              <a:ext cx="76320" cy="303840"/>
            </p14:xfrm>
          </p:contentPart>
        </mc:Choice>
        <mc:Fallback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8FA35B9F-9D39-48DA-AE7F-E9CB1B3BEC9E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22160631" y="12602397"/>
                <a:ext cx="939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A2DC2068-4F49-4C80-B3B8-83BD1F3762CF}"/>
                  </a:ext>
                </a:extLst>
              </p14:cNvPr>
              <p14:cNvContentPartPr/>
              <p14:nvPr/>
            </p14:nvContentPartPr>
            <p14:xfrm>
              <a:off x="22263591" y="12782757"/>
              <a:ext cx="194760" cy="158760"/>
            </p14:xfrm>
          </p:contentPart>
        </mc:Choice>
        <mc:Fallback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A2DC2068-4F49-4C80-B3B8-83BD1F3762CF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22254951" y="12773757"/>
                <a:ext cx="2124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D28ED41E-1A5D-46A8-B8A9-E208A7523231}"/>
                  </a:ext>
                </a:extLst>
              </p14:cNvPr>
              <p14:cNvContentPartPr/>
              <p14:nvPr/>
            </p14:nvContentPartPr>
            <p14:xfrm>
              <a:off x="22482471" y="12743877"/>
              <a:ext cx="94680" cy="249120"/>
            </p14:xfrm>
          </p:contentPart>
        </mc:Choice>
        <mc:Fallback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D28ED41E-1A5D-46A8-B8A9-E208A7523231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22473471" y="12735237"/>
                <a:ext cx="112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83865768-3634-47B1-A021-71811F2029B8}"/>
                  </a:ext>
                </a:extLst>
              </p14:cNvPr>
              <p14:cNvContentPartPr/>
              <p14:nvPr/>
            </p14:nvContentPartPr>
            <p14:xfrm>
              <a:off x="22752111" y="12578637"/>
              <a:ext cx="159120" cy="598320"/>
            </p14:xfrm>
          </p:contentPart>
        </mc:Choice>
        <mc:Fallback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83865768-3634-47B1-A021-71811F2029B8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22743111" y="12569637"/>
                <a:ext cx="176760" cy="61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3" name="Group 552">
            <a:extLst>
              <a:ext uri="{FF2B5EF4-FFF2-40B4-BE49-F238E27FC236}">
                <a16:creationId xmlns:a16="http://schemas.microsoft.com/office/drawing/2014/main" id="{870E2149-326A-4DE3-9455-3ADBAA823182}"/>
              </a:ext>
            </a:extLst>
          </p:cNvPr>
          <p:cNvGrpSpPr/>
          <p:nvPr/>
        </p:nvGrpSpPr>
        <p:grpSpPr>
          <a:xfrm>
            <a:off x="17082111" y="1494831"/>
            <a:ext cx="2507040" cy="1385280"/>
            <a:chOff x="17082111" y="1494831"/>
            <a:chExt cx="2507040" cy="13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2FC0176-A9E1-4EA5-985A-882C22B11837}"/>
                    </a:ext>
                  </a:extLst>
                </p14:cNvPr>
                <p14:cNvContentPartPr/>
                <p14:nvPr/>
              </p14:nvContentPartPr>
              <p14:xfrm>
                <a:off x="17349591" y="1735671"/>
                <a:ext cx="166680" cy="3711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2FC0176-A9E1-4EA5-985A-882C22B1183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7340951" y="1727031"/>
                  <a:ext cx="184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2ECD6B4-064D-417A-B4B4-388A68818C8E}"/>
                    </a:ext>
                  </a:extLst>
                </p14:cNvPr>
                <p14:cNvContentPartPr/>
                <p14:nvPr/>
              </p14:nvContentPartPr>
              <p14:xfrm>
                <a:off x="17570991" y="1881831"/>
                <a:ext cx="121680" cy="2649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2ECD6B4-064D-417A-B4B4-388A68818C8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7562351" y="1873191"/>
                  <a:ext cx="139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82EEE32-866C-4F23-83CF-24676A2D73AB}"/>
                    </a:ext>
                  </a:extLst>
                </p14:cNvPr>
                <p14:cNvContentPartPr/>
                <p14:nvPr/>
              </p14:nvContentPartPr>
              <p14:xfrm>
                <a:off x="17694831" y="1814511"/>
                <a:ext cx="232200" cy="1972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82EEE32-866C-4F23-83CF-24676A2D73A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7686191" y="1805511"/>
                  <a:ext cx="249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EA2CF22-C5C8-4B0A-A689-DA74A249692F}"/>
                    </a:ext>
                  </a:extLst>
                </p14:cNvPr>
                <p14:cNvContentPartPr/>
                <p14:nvPr/>
              </p14:nvContentPartPr>
              <p14:xfrm>
                <a:off x="17991111" y="1971471"/>
                <a:ext cx="19080" cy="162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EA2CF22-C5C8-4B0A-A689-DA74A249692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7982471" y="1962471"/>
                  <a:ext cx="36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AF08FF2-5866-4914-AA90-64FDDA33F733}"/>
                    </a:ext>
                  </a:extLst>
                </p14:cNvPr>
                <p14:cNvContentPartPr/>
                <p14:nvPr/>
              </p14:nvContentPartPr>
              <p14:xfrm>
                <a:off x="18166791" y="1646031"/>
                <a:ext cx="211320" cy="346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AF08FF2-5866-4914-AA90-64FDDA33F73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8158151" y="1637391"/>
                  <a:ext cx="2289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A574C79-8DEB-4041-BD32-AB5A2DC45282}"/>
                    </a:ext>
                  </a:extLst>
                </p14:cNvPr>
                <p14:cNvContentPartPr/>
                <p14:nvPr/>
              </p14:nvContentPartPr>
              <p14:xfrm>
                <a:off x="18410151" y="1769871"/>
                <a:ext cx="107280" cy="251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A574C79-8DEB-4041-BD32-AB5A2DC4528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8401511" y="1760871"/>
                  <a:ext cx="124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47A890A-C9D7-40BF-905B-C99675A7562C}"/>
                    </a:ext>
                  </a:extLst>
                </p14:cNvPr>
                <p14:cNvContentPartPr/>
                <p14:nvPr/>
              </p14:nvContentPartPr>
              <p14:xfrm>
                <a:off x="18564951" y="1772031"/>
                <a:ext cx="122760" cy="213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47A890A-C9D7-40BF-905B-C99675A7562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8555951" y="1763391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9CD550A-C862-4172-8CAB-69A51F84C803}"/>
                    </a:ext>
                  </a:extLst>
                </p14:cNvPr>
                <p14:cNvContentPartPr/>
                <p14:nvPr/>
              </p14:nvContentPartPr>
              <p14:xfrm>
                <a:off x="18788871" y="1894071"/>
                <a:ext cx="13320" cy="1962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9CD550A-C862-4172-8CAB-69A51F84C803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8779871" y="1885431"/>
                  <a:ext cx="30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A269AA-E920-4DB7-9A4E-1608EC94AD48}"/>
                    </a:ext>
                  </a:extLst>
                </p14:cNvPr>
                <p14:cNvContentPartPr/>
                <p14:nvPr/>
              </p14:nvContentPartPr>
              <p14:xfrm>
                <a:off x="18957711" y="1494831"/>
                <a:ext cx="222840" cy="3650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A269AA-E920-4DB7-9A4E-1608EC94AD4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8949071" y="1485831"/>
                  <a:ext cx="240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E0A31DDA-D198-4911-BFD0-6DD07F81CEF6}"/>
                    </a:ext>
                  </a:extLst>
                </p14:cNvPr>
                <p14:cNvContentPartPr/>
                <p14:nvPr/>
              </p14:nvContentPartPr>
              <p14:xfrm>
                <a:off x="19240671" y="1658631"/>
                <a:ext cx="128520" cy="19260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E0A31DDA-D198-4911-BFD0-6DD07F81CEF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9231671" y="1649631"/>
                  <a:ext cx="146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39008C14-68A7-49E8-A5B5-43E136CC82B5}"/>
                    </a:ext>
                  </a:extLst>
                </p14:cNvPr>
                <p14:cNvContentPartPr/>
                <p14:nvPr/>
              </p14:nvContentPartPr>
              <p14:xfrm>
                <a:off x="19562151" y="1768431"/>
                <a:ext cx="19800" cy="1501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39008C14-68A7-49E8-A5B5-43E136CC82B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9553151" y="1759431"/>
                  <a:ext cx="37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7247CB8-6513-4114-AB61-AA8EE0047957}"/>
                    </a:ext>
                  </a:extLst>
                </p14:cNvPr>
                <p14:cNvContentPartPr/>
                <p14:nvPr/>
              </p14:nvContentPartPr>
              <p14:xfrm>
                <a:off x="17619951" y="2462871"/>
                <a:ext cx="200520" cy="28584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7247CB8-6513-4114-AB61-AA8EE0047957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7611311" y="2454231"/>
                  <a:ext cx="218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A484E130-7A32-4965-9A58-B01A467817F3}"/>
                    </a:ext>
                  </a:extLst>
                </p14:cNvPr>
                <p14:cNvContentPartPr/>
                <p14:nvPr/>
              </p14:nvContentPartPr>
              <p14:xfrm>
                <a:off x="17812191" y="2367831"/>
                <a:ext cx="271440" cy="3470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A484E130-7A32-4965-9A58-B01A467817F3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7803191" y="2358831"/>
                  <a:ext cx="289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D371DEB3-43DE-4D31-A1B4-6E9015A0C1CD}"/>
                    </a:ext>
                  </a:extLst>
                </p14:cNvPr>
                <p14:cNvContentPartPr/>
                <p14:nvPr/>
              </p14:nvContentPartPr>
              <p14:xfrm>
                <a:off x="18000831" y="2476551"/>
                <a:ext cx="35640" cy="2340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D371DEB3-43DE-4D31-A1B4-6E9015A0C1C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7992191" y="2467551"/>
                  <a:ext cx="53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61339285-466B-42F0-A145-D16070ABA911}"/>
                    </a:ext>
                  </a:extLst>
                </p14:cNvPr>
                <p14:cNvContentPartPr/>
                <p14:nvPr/>
              </p14:nvContentPartPr>
              <p14:xfrm>
                <a:off x="17905431" y="2399151"/>
                <a:ext cx="239760" cy="4809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61339285-466B-42F0-A145-D16070ABA91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7896791" y="2390151"/>
                  <a:ext cx="2574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FE4BD26B-2D1E-451C-8B2E-F1C2106A7C75}"/>
                    </a:ext>
                  </a:extLst>
                </p14:cNvPr>
                <p14:cNvContentPartPr/>
                <p14:nvPr/>
              </p14:nvContentPartPr>
              <p14:xfrm>
                <a:off x="18197391" y="2609391"/>
                <a:ext cx="24480" cy="22140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FE4BD26B-2D1E-451C-8B2E-F1C2106A7C7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8188391" y="2600391"/>
                  <a:ext cx="42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879EA4DE-10A1-4CFF-AEE6-11AAAA936FD1}"/>
                    </a:ext>
                  </a:extLst>
                </p14:cNvPr>
                <p14:cNvContentPartPr/>
                <p14:nvPr/>
              </p14:nvContentPartPr>
              <p14:xfrm>
                <a:off x="18285591" y="2396991"/>
                <a:ext cx="137160" cy="32040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879EA4DE-10A1-4CFF-AEE6-11AAAA936FD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8276951" y="2387991"/>
                  <a:ext cx="154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99CEC93-D0BD-4BC2-9A8D-5399B88C2A25}"/>
                    </a:ext>
                  </a:extLst>
                </p14:cNvPr>
                <p14:cNvContentPartPr/>
                <p14:nvPr/>
              </p14:nvContentPartPr>
              <p14:xfrm>
                <a:off x="18390711" y="2476551"/>
                <a:ext cx="451440" cy="1926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99CEC93-D0BD-4BC2-9A8D-5399B88C2A2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8382071" y="2467551"/>
                  <a:ext cx="469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C85866E0-89BF-4B31-8023-1F1CBF8F0DE7}"/>
                    </a:ext>
                  </a:extLst>
                </p14:cNvPr>
                <p14:cNvContentPartPr/>
                <p14:nvPr/>
              </p14:nvContentPartPr>
              <p14:xfrm>
                <a:off x="18959871" y="2558631"/>
                <a:ext cx="11160" cy="14400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C85866E0-89BF-4B31-8023-1F1CBF8F0DE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8951231" y="2549631"/>
                  <a:ext cx="28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7F0B16DA-D0C3-481C-8970-BC7D2E14A942}"/>
                    </a:ext>
                  </a:extLst>
                </p14:cNvPr>
                <p14:cNvContentPartPr/>
                <p14:nvPr/>
              </p14:nvContentPartPr>
              <p14:xfrm>
                <a:off x="19004511" y="2231031"/>
                <a:ext cx="179280" cy="2772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7F0B16DA-D0C3-481C-8970-BC7D2E14A94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8995871" y="2222391"/>
                  <a:ext cx="196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70A18E73-6A57-42A1-BE36-7E7E48A38882}"/>
                    </a:ext>
                  </a:extLst>
                </p14:cNvPr>
                <p14:cNvContentPartPr/>
                <p14:nvPr/>
              </p14:nvContentPartPr>
              <p14:xfrm>
                <a:off x="19201071" y="2289711"/>
                <a:ext cx="111600" cy="11772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70A18E73-6A57-42A1-BE36-7E7E48A3888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9192431" y="2281071"/>
                  <a:ext cx="129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2B4FA6B5-C9D7-4136-A15A-C99B0E1880FE}"/>
                    </a:ext>
                  </a:extLst>
                </p14:cNvPr>
                <p14:cNvContentPartPr/>
                <p14:nvPr/>
              </p14:nvContentPartPr>
              <p14:xfrm>
                <a:off x="19291431" y="2175591"/>
                <a:ext cx="108360" cy="38088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2B4FA6B5-C9D7-4136-A15A-C99B0E1880F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9282791" y="2166951"/>
                  <a:ext cx="1260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46DDAC73-6F72-42CD-9A00-95C153E38E3F}"/>
                    </a:ext>
                  </a:extLst>
                </p14:cNvPr>
                <p14:cNvContentPartPr/>
                <p14:nvPr/>
              </p14:nvContentPartPr>
              <p14:xfrm>
                <a:off x="19487991" y="2168751"/>
                <a:ext cx="101160" cy="52812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46DDAC73-6F72-42CD-9A00-95C153E38E3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9479351" y="2160111"/>
                  <a:ext cx="11880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1FD7524-35A1-4967-B0FF-EFC8E6B2A76E}"/>
                    </a:ext>
                  </a:extLst>
                </p14:cNvPr>
                <p14:cNvContentPartPr/>
                <p14:nvPr/>
              </p14:nvContentPartPr>
              <p14:xfrm>
                <a:off x="17082111" y="1541991"/>
                <a:ext cx="292320" cy="70884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1FD7524-35A1-4967-B0FF-EFC8E6B2A76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7073471" y="1533351"/>
                  <a:ext cx="309960" cy="72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310F9BFF-1D0D-4A5C-831F-345339DE16D9}"/>
              </a:ext>
            </a:extLst>
          </p:cNvPr>
          <p:cNvGrpSpPr/>
          <p:nvPr/>
        </p:nvGrpSpPr>
        <p:grpSpPr>
          <a:xfrm>
            <a:off x="17660991" y="3607671"/>
            <a:ext cx="912960" cy="390240"/>
            <a:chOff x="17660991" y="3607671"/>
            <a:chExt cx="91296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F7AF4BE-F281-43ED-B4F9-9AE739D7E9AB}"/>
                    </a:ext>
                  </a:extLst>
                </p14:cNvPr>
                <p14:cNvContentPartPr/>
                <p14:nvPr/>
              </p14:nvContentPartPr>
              <p14:xfrm>
                <a:off x="17660991" y="3607671"/>
                <a:ext cx="217440" cy="38088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F7AF4BE-F281-43ED-B4F9-9AE739D7E9AB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7652351" y="3599031"/>
                  <a:ext cx="2350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B18DF48-3CA7-4E9E-84BF-C7B215C0EC3D}"/>
                    </a:ext>
                  </a:extLst>
                </p14:cNvPr>
                <p14:cNvContentPartPr/>
                <p14:nvPr/>
              </p14:nvContentPartPr>
              <p14:xfrm>
                <a:off x="17900391" y="3668871"/>
                <a:ext cx="75240" cy="24300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B18DF48-3CA7-4E9E-84BF-C7B215C0EC3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7891391" y="3660231"/>
                  <a:ext cx="92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FE872E15-BCE0-4F6E-B65E-77A466D727A6}"/>
                    </a:ext>
                  </a:extLst>
                </p14:cNvPr>
                <p14:cNvContentPartPr/>
                <p14:nvPr/>
              </p14:nvContentPartPr>
              <p14:xfrm>
                <a:off x="18051591" y="3665271"/>
                <a:ext cx="65880" cy="24696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FE872E15-BCE0-4F6E-B65E-77A466D727A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8042591" y="3656631"/>
                  <a:ext cx="83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A8CD9636-67DF-48D3-BC86-1BAE76659BE8}"/>
                    </a:ext>
                  </a:extLst>
                </p14:cNvPr>
                <p14:cNvContentPartPr/>
                <p14:nvPr/>
              </p14:nvContentPartPr>
              <p14:xfrm>
                <a:off x="18173271" y="3625671"/>
                <a:ext cx="142200" cy="26928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A8CD9636-67DF-48D3-BC86-1BAE76659BE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8164271" y="3616671"/>
                  <a:ext cx="159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5B890B58-8A6D-400D-B5AC-F73A97F34033}"/>
                    </a:ext>
                  </a:extLst>
                </p14:cNvPr>
                <p14:cNvContentPartPr/>
                <p14:nvPr/>
              </p14:nvContentPartPr>
              <p14:xfrm>
                <a:off x="18305031" y="3678591"/>
                <a:ext cx="42480" cy="29304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5B890B58-8A6D-400D-B5AC-F73A97F3403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8296391" y="3669591"/>
                  <a:ext cx="60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F7069449-23FB-4EF3-A9C0-1D4EF943172C}"/>
                    </a:ext>
                  </a:extLst>
                </p14:cNvPr>
                <p14:cNvContentPartPr/>
                <p14:nvPr/>
              </p14:nvContentPartPr>
              <p14:xfrm>
                <a:off x="18375951" y="3685791"/>
                <a:ext cx="198000" cy="31212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F7069449-23FB-4EF3-A9C0-1D4EF943172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8366951" y="3677151"/>
                  <a:ext cx="21564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FCAE20FF-2522-49C2-9150-D4C10F21E173}"/>
              </a:ext>
            </a:extLst>
          </p:cNvPr>
          <p:cNvGrpSpPr/>
          <p:nvPr/>
        </p:nvGrpSpPr>
        <p:grpSpPr>
          <a:xfrm>
            <a:off x="21876231" y="3818631"/>
            <a:ext cx="673560" cy="372600"/>
            <a:chOff x="21876231" y="3818631"/>
            <a:chExt cx="673560" cy="3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99728AB4-0DD9-4659-AEA0-F4D7EF737D39}"/>
                    </a:ext>
                  </a:extLst>
                </p14:cNvPr>
                <p14:cNvContentPartPr/>
                <p14:nvPr/>
              </p14:nvContentPartPr>
              <p14:xfrm>
                <a:off x="21876231" y="3902871"/>
                <a:ext cx="552240" cy="28836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99728AB4-0DD9-4659-AEA0-F4D7EF737D3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1867591" y="3894231"/>
                  <a:ext cx="569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C0F4CC96-20F5-464C-8A4B-4A27DFD1C42E}"/>
                    </a:ext>
                  </a:extLst>
                </p14:cNvPr>
                <p14:cNvContentPartPr/>
                <p14:nvPr/>
              </p14:nvContentPartPr>
              <p14:xfrm>
                <a:off x="22360791" y="3818631"/>
                <a:ext cx="189000" cy="37044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C0F4CC96-20F5-464C-8A4B-4A27DFD1C42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2351791" y="3809991"/>
                  <a:ext cx="206640" cy="38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6">
            <p14:nvContentPartPr>
              <p14:cNvPr id="563" name="Ink 562">
                <a:extLst>
                  <a:ext uri="{FF2B5EF4-FFF2-40B4-BE49-F238E27FC236}">
                    <a16:creationId xmlns:a16="http://schemas.microsoft.com/office/drawing/2014/main" id="{AD80E0E7-7392-4595-911C-1BE4A673AA54}"/>
                  </a:ext>
                </a:extLst>
              </p14:cNvPr>
              <p14:cNvContentPartPr/>
              <p14:nvPr/>
            </p14:nvContentPartPr>
            <p14:xfrm>
              <a:off x="23224071" y="3419031"/>
              <a:ext cx="193680" cy="482400"/>
            </p14:xfrm>
          </p:contentPart>
        </mc:Choice>
        <mc:Fallback>
          <p:pic>
            <p:nvPicPr>
              <p:cNvPr id="563" name="Ink 562">
                <a:extLst>
                  <a:ext uri="{FF2B5EF4-FFF2-40B4-BE49-F238E27FC236}">
                    <a16:creationId xmlns:a16="http://schemas.microsoft.com/office/drawing/2014/main" id="{AD80E0E7-7392-4595-911C-1BE4A673AA54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23215431" y="3410031"/>
                <a:ext cx="21132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8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99E2A590-6FC4-4E38-83A3-B93E7594ECE5}"/>
                  </a:ext>
                </a:extLst>
              </p14:cNvPr>
              <p14:cNvContentPartPr/>
              <p14:nvPr/>
            </p14:nvContentPartPr>
            <p14:xfrm>
              <a:off x="21435591" y="2284311"/>
              <a:ext cx="229680" cy="538200"/>
            </p14:xfrm>
          </p:contentPart>
        </mc:Choice>
        <mc:Fallback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99E2A590-6FC4-4E38-83A3-B93E7594ECE5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21426591" y="2275671"/>
                <a:ext cx="24732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0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D363FD8F-505E-4BFC-81B6-ADD95E6FE376}"/>
                  </a:ext>
                </a:extLst>
              </p14:cNvPr>
              <p14:cNvContentPartPr/>
              <p14:nvPr/>
            </p14:nvContentPartPr>
            <p14:xfrm>
              <a:off x="22515743" y="6598436"/>
              <a:ext cx="196200" cy="367200"/>
            </p14:xfrm>
          </p:contentPart>
        </mc:Choice>
        <mc:Fallback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D363FD8F-505E-4BFC-81B6-ADD95E6FE376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22506726" y="6589436"/>
                <a:ext cx="213872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2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7F844F08-EE0F-4FC6-ACB2-2CDED4155864}"/>
                  </a:ext>
                </a:extLst>
              </p14:cNvPr>
              <p14:cNvContentPartPr/>
              <p14:nvPr/>
            </p14:nvContentPartPr>
            <p14:xfrm>
              <a:off x="22751903" y="6659276"/>
              <a:ext cx="109800" cy="306000"/>
            </p14:xfrm>
          </p:contentPart>
        </mc:Choice>
        <mc:Fallback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7F844F08-EE0F-4FC6-ACB2-2CDED4155864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22742903" y="6650276"/>
                <a:ext cx="1274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4">
            <p14:nvContentPartPr>
              <p14:cNvPr id="568" name="Ink 567">
                <a:extLst>
                  <a:ext uri="{FF2B5EF4-FFF2-40B4-BE49-F238E27FC236}">
                    <a16:creationId xmlns:a16="http://schemas.microsoft.com/office/drawing/2014/main" id="{D6708896-E9F4-41D7-BB0A-CEA49F10B789}"/>
                  </a:ext>
                </a:extLst>
              </p14:cNvPr>
              <p14:cNvContentPartPr/>
              <p14:nvPr/>
            </p14:nvContentPartPr>
            <p14:xfrm>
              <a:off x="22745783" y="6657116"/>
              <a:ext cx="146880" cy="106560"/>
            </p14:xfrm>
          </p:contentPart>
        </mc:Choice>
        <mc:Fallback>
          <p:pic>
            <p:nvPicPr>
              <p:cNvPr id="568" name="Ink 567">
                <a:extLst>
                  <a:ext uri="{FF2B5EF4-FFF2-40B4-BE49-F238E27FC236}">
                    <a16:creationId xmlns:a16="http://schemas.microsoft.com/office/drawing/2014/main" id="{D6708896-E9F4-41D7-BB0A-CEA49F10B789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22736783" y="6648146"/>
                <a:ext cx="164520" cy="124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6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460AC3D9-D595-4812-9668-67F76E4CF0C4}"/>
                  </a:ext>
                </a:extLst>
              </p14:cNvPr>
              <p14:cNvContentPartPr/>
              <p14:nvPr/>
            </p14:nvContentPartPr>
            <p14:xfrm>
              <a:off x="22975103" y="6494396"/>
              <a:ext cx="187920" cy="362160"/>
            </p14:xfrm>
          </p:contentPart>
        </mc:Choice>
        <mc:Fallback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460AC3D9-D595-4812-9668-67F76E4CF0C4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22966103" y="6485396"/>
                <a:ext cx="2055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8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B749816F-5FF4-48C8-8D0B-8D71540D4038}"/>
                  </a:ext>
                </a:extLst>
              </p14:cNvPr>
              <p14:cNvContentPartPr/>
              <p14:nvPr/>
            </p14:nvContentPartPr>
            <p14:xfrm>
              <a:off x="23256263" y="6455876"/>
              <a:ext cx="274320" cy="291600"/>
            </p14:xfrm>
          </p:contentPart>
        </mc:Choice>
        <mc:Fallback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B749816F-5FF4-48C8-8D0B-8D71540D4038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23247263" y="6446876"/>
                <a:ext cx="29196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0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CACB9CA2-B01B-419C-8A22-C1D980EAF6B4}"/>
                  </a:ext>
                </a:extLst>
              </p14:cNvPr>
              <p14:cNvContentPartPr/>
              <p14:nvPr/>
            </p14:nvContentPartPr>
            <p14:xfrm>
              <a:off x="23515463" y="6477116"/>
              <a:ext cx="200160" cy="228960"/>
            </p14:xfrm>
          </p:contentPart>
        </mc:Choice>
        <mc:Fallback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CACB9CA2-B01B-419C-8A22-C1D980EAF6B4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23506463" y="6468130"/>
                <a:ext cx="217800" cy="246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2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16406AA5-C9D7-4AF8-A8C0-01D67B7E0E88}"/>
                  </a:ext>
                </a:extLst>
              </p14:cNvPr>
              <p14:cNvContentPartPr/>
              <p14:nvPr/>
            </p14:nvContentPartPr>
            <p14:xfrm>
              <a:off x="22400903" y="7148156"/>
              <a:ext cx="267840" cy="346680"/>
            </p14:xfrm>
          </p:contentPart>
        </mc:Choice>
        <mc:Fallback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16406AA5-C9D7-4AF8-A8C0-01D67B7E0E88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22391903" y="7139156"/>
                <a:ext cx="2854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4">
            <p14:nvContentPartPr>
              <p14:cNvPr id="573" name="Ink 572">
                <a:extLst>
                  <a:ext uri="{FF2B5EF4-FFF2-40B4-BE49-F238E27FC236}">
                    <a16:creationId xmlns:a16="http://schemas.microsoft.com/office/drawing/2014/main" id="{08D8419B-284A-40CA-B314-66AC1FFBE681}"/>
                  </a:ext>
                </a:extLst>
              </p14:cNvPr>
              <p14:cNvContentPartPr/>
              <p14:nvPr/>
            </p14:nvContentPartPr>
            <p14:xfrm>
              <a:off x="22697543" y="7152836"/>
              <a:ext cx="110880" cy="205560"/>
            </p14:xfrm>
          </p:contentPart>
        </mc:Choice>
        <mc:Fallback>
          <p:pic>
            <p:nvPicPr>
              <p:cNvPr id="573" name="Ink 572">
                <a:extLst>
                  <a:ext uri="{FF2B5EF4-FFF2-40B4-BE49-F238E27FC236}">
                    <a16:creationId xmlns:a16="http://schemas.microsoft.com/office/drawing/2014/main" id="{08D8419B-284A-40CA-B314-66AC1FFBE681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22688514" y="7143852"/>
                <a:ext cx="128577" cy="223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6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1EE6B08A-E5C2-4677-A8EA-94673FBD9A55}"/>
                  </a:ext>
                </a:extLst>
              </p14:cNvPr>
              <p14:cNvContentPartPr/>
              <p14:nvPr/>
            </p14:nvContentPartPr>
            <p14:xfrm>
              <a:off x="22692503" y="7176596"/>
              <a:ext cx="173160" cy="256680"/>
            </p14:xfrm>
          </p:contentPart>
        </mc:Choice>
        <mc:Fallback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1EE6B08A-E5C2-4677-A8EA-94673FBD9A55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22683503" y="7167596"/>
                <a:ext cx="1908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8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A00A617A-BEAD-4D35-BD3A-E4D41A54B101}"/>
                  </a:ext>
                </a:extLst>
              </p14:cNvPr>
              <p14:cNvContentPartPr/>
              <p14:nvPr/>
            </p14:nvContentPartPr>
            <p14:xfrm>
              <a:off x="22858103" y="7221236"/>
              <a:ext cx="138600" cy="294120"/>
            </p14:xfrm>
          </p:contentPart>
        </mc:Choice>
        <mc:Fallback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A00A617A-BEAD-4D35-BD3A-E4D41A54B101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22849103" y="7212236"/>
                <a:ext cx="15624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5F5CAAF6-9C36-4C80-9E70-5E98F5F420E1}"/>
                  </a:ext>
                </a:extLst>
              </p14:cNvPr>
              <p14:cNvContentPartPr/>
              <p14:nvPr/>
            </p14:nvContentPartPr>
            <p14:xfrm>
              <a:off x="23003183" y="7194596"/>
              <a:ext cx="232200" cy="246960"/>
            </p14:xfrm>
          </p:contentPart>
        </mc:Choice>
        <mc:Fallback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5F5CAAF6-9C36-4C80-9E70-5E98F5F420E1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22994183" y="7185596"/>
                <a:ext cx="2498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2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FDF8611B-6715-40D6-B9B4-8E84839D42F3}"/>
                  </a:ext>
                </a:extLst>
              </p14:cNvPr>
              <p14:cNvContentPartPr/>
              <p14:nvPr/>
            </p14:nvContentPartPr>
            <p14:xfrm>
              <a:off x="23261303" y="7363796"/>
              <a:ext cx="38520" cy="171000"/>
            </p14:xfrm>
          </p:contentPart>
        </mc:Choice>
        <mc:Fallback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FDF8611B-6715-40D6-B9B4-8E84839D42F3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23252303" y="7354796"/>
                <a:ext cx="56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4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3BF96AFB-2779-43F2-89EB-8990EA16AAE8}"/>
                  </a:ext>
                </a:extLst>
              </p14:cNvPr>
              <p14:cNvContentPartPr/>
              <p14:nvPr/>
            </p14:nvContentPartPr>
            <p14:xfrm>
              <a:off x="23401343" y="7177316"/>
              <a:ext cx="158400" cy="330480"/>
            </p14:xfrm>
          </p:contentPart>
        </mc:Choice>
        <mc:Fallback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3BF96AFB-2779-43F2-89EB-8990EA16AAE8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23392363" y="7168316"/>
                <a:ext cx="1760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CD75739B-3495-4DEE-AB4D-475061F6325D}"/>
                  </a:ext>
                </a:extLst>
              </p14:cNvPr>
              <p14:cNvContentPartPr/>
              <p14:nvPr/>
            </p14:nvContentPartPr>
            <p14:xfrm>
              <a:off x="23607623" y="7337156"/>
              <a:ext cx="131400" cy="339120"/>
            </p14:xfrm>
          </p:contentPart>
        </mc:Choice>
        <mc:Fallback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CD75739B-3495-4DEE-AB4D-475061F6325D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23598623" y="7328156"/>
                <a:ext cx="14904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B6CC2C16-3797-4FB9-9450-BE9974FDB3B5}"/>
                  </a:ext>
                </a:extLst>
              </p14:cNvPr>
              <p14:cNvContentPartPr/>
              <p14:nvPr/>
            </p14:nvContentPartPr>
            <p14:xfrm>
              <a:off x="23776463" y="7369916"/>
              <a:ext cx="121320" cy="196560"/>
            </p14:xfrm>
          </p:contentPart>
        </mc:Choice>
        <mc:Fallback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B6CC2C16-3797-4FB9-9450-BE9974FDB3B5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23767490" y="7360916"/>
                <a:ext cx="138908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68AD1B0D-6ADC-43A7-95A2-CC736838C9D3}"/>
                  </a:ext>
                </a:extLst>
              </p14:cNvPr>
              <p14:cNvContentPartPr/>
              <p14:nvPr/>
            </p14:nvContentPartPr>
            <p14:xfrm>
              <a:off x="24137543" y="7521116"/>
              <a:ext cx="360" cy="152640"/>
            </p14:xfrm>
          </p:contentPart>
        </mc:Choice>
        <mc:Fallback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68AD1B0D-6ADC-43A7-95A2-CC736838C9D3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24128543" y="7512116"/>
                <a:ext cx="18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2">
            <p14:nvContentPartPr>
              <p14:cNvPr id="582" name="Ink 581">
                <a:extLst>
                  <a:ext uri="{FF2B5EF4-FFF2-40B4-BE49-F238E27FC236}">
                    <a16:creationId xmlns:a16="http://schemas.microsoft.com/office/drawing/2014/main" id="{042C99F7-ECCE-4368-826B-A78CD0EE3B3F}"/>
                  </a:ext>
                </a:extLst>
              </p14:cNvPr>
              <p14:cNvContentPartPr/>
              <p14:nvPr/>
            </p14:nvContentPartPr>
            <p14:xfrm>
              <a:off x="22392623" y="7862756"/>
              <a:ext cx="395640" cy="399240"/>
            </p14:xfrm>
          </p:contentPart>
        </mc:Choice>
        <mc:Fallback>
          <p:pic>
            <p:nvPicPr>
              <p:cNvPr id="582" name="Ink 581">
                <a:extLst>
                  <a:ext uri="{FF2B5EF4-FFF2-40B4-BE49-F238E27FC236}">
                    <a16:creationId xmlns:a16="http://schemas.microsoft.com/office/drawing/2014/main" id="{042C99F7-ECCE-4368-826B-A78CD0EE3B3F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22383623" y="7853764"/>
                <a:ext cx="413280" cy="416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7BDDED4F-C278-450C-90B7-F78BC5F4B6A9}"/>
                  </a:ext>
                </a:extLst>
              </p14:cNvPr>
              <p14:cNvContentPartPr/>
              <p14:nvPr/>
            </p14:nvContentPartPr>
            <p14:xfrm>
              <a:off x="22914623" y="7946996"/>
              <a:ext cx="169560" cy="205920"/>
            </p14:xfrm>
          </p:contentPart>
        </mc:Choice>
        <mc:Fallback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7BDDED4F-C278-450C-90B7-F78BC5F4B6A9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22905623" y="7937996"/>
                <a:ext cx="1872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6">
            <p14:nvContentPartPr>
              <p14:cNvPr id="584" name="Ink 583">
                <a:extLst>
                  <a:ext uri="{FF2B5EF4-FFF2-40B4-BE49-F238E27FC236}">
                    <a16:creationId xmlns:a16="http://schemas.microsoft.com/office/drawing/2014/main" id="{A9156882-C4BA-47D0-B568-D0ADF993D5F3}"/>
                  </a:ext>
                </a:extLst>
              </p14:cNvPr>
              <p14:cNvContentPartPr/>
              <p14:nvPr/>
            </p14:nvContentPartPr>
            <p14:xfrm>
              <a:off x="23285783" y="8111876"/>
              <a:ext cx="15120" cy="172800"/>
            </p14:xfrm>
          </p:contentPart>
        </mc:Choice>
        <mc:Fallback>
          <p:pic>
            <p:nvPicPr>
              <p:cNvPr id="584" name="Ink 583">
                <a:extLst>
                  <a:ext uri="{FF2B5EF4-FFF2-40B4-BE49-F238E27FC236}">
                    <a16:creationId xmlns:a16="http://schemas.microsoft.com/office/drawing/2014/main" id="{A9156882-C4BA-47D0-B568-D0ADF993D5F3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23276783" y="8102895"/>
                <a:ext cx="32760" cy="190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8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0D311AB4-CC24-43E5-9BC9-A6B6543DBB40}"/>
                  </a:ext>
                </a:extLst>
              </p14:cNvPr>
              <p14:cNvContentPartPr/>
              <p14:nvPr/>
            </p14:nvContentPartPr>
            <p14:xfrm>
              <a:off x="23532383" y="7899836"/>
              <a:ext cx="162360" cy="346320"/>
            </p14:xfrm>
          </p:contentPart>
        </mc:Choice>
        <mc:Fallback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0D311AB4-CC24-43E5-9BC9-A6B6543DBB40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23523403" y="7890836"/>
                <a:ext cx="179961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0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88AFC457-A304-4D0B-8D1D-7A8E5641D5F0}"/>
                  </a:ext>
                </a:extLst>
              </p14:cNvPr>
              <p14:cNvContentPartPr/>
              <p14:nvPr/>
            </p14:nvContentPartPr>
            <p14:xfrm>
              <a:off x="23760983" y="7932956"/>
              <a:ext cx="100080" cy="271080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88AFC457-A304-4D0B-8D1D-7A8E5641D5F0}"/>
                  </a:ext>
                </a:extLst>
              </p:cNvPr>
              <p:cNvPicPr/>
              <p:nvPr/>
            </p:nvPicPr>
            <p:blipFill>
              <a:blip r:embed="rId691"/>
              <a:stretch>
                <a:fillRect/>
              </a:stretch>
            </p:blipFill>
            <p:spPr>
              <a:xfrm>
                <a:off x="23751983" y="7923956"/>
                <a:ext cx="1177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2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D1B76CEF-D2C5-4495-91F8-09209703C953}"/>
                  </a:ext>
                </a:extLst>
              </p14:cNvPr>
              <p14:cNvContentPartPr/>
              <p14:nvPr/>
            </p14:nvContentPartPr>
            <p14:xfrm>
              <a:off x="23918303" y="7973996"/>
              <a:ext cx="127800" cy="329040"/>
            </p14:xfrm>
          </p:contentPart>
        </mc:Choice>
        <mc:Fallback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D1B76CEF-D2C5-4495-91F8-09209703C953}"/>
                  </a:ext>
                </a:extLst>
              </p:cNvPr>
              <p:cNvPicPr/>
              <p:nvPr/>
            </p:nvPicPr>
            <p:blipFill>
              <a:blip r:embed="rId693"/>
              <a:stretch>
                <a:fillRect/>
              </a:stretch>
            </p:blipFill>
            <p:spPr>
              <a:xfrm>
                <a:off x="23909278" y="7964996"/>
                <a:ext cx="14549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4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A72D8CB1-E0F6-4FDE-AD83-7406D7FB64F3}"/>
                  </a:ext>
                </a:extLst>
              </p14:cNvPr>
              <p14:cNvContentPartPr/>
              <p14:nvPr/>
            </p14:nvContentPartPr>
            <p14:xfrm>
              <a:off x="24144023" y="8200076"/>
              <a:ext cx="30960" cy="151560"/>
            </p14:xfrm>
          </p:contentPart>
        </mc:Choice>
        <mc:Fallback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A72D8CB1-E0F6-4FDE-AD83-7406D7FB64F3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24135023" y="8191076"/>
                <a:ext cx="486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6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2B44D41E-926D-4273-9E79-A83F631CA740}"/>
                  </a:ext>
                </a:extLst>
              </p14:cNvPr>
              <p14:cNvContentPartPr/>
              <p14:nvPr/>
            </p14:nvContentPartPr>
            <p14:xfrm>
              <a:off x="22513583" y="8626316"/>
              <a:ext cx="163440" cy="285840"/>
            </p14:xfrm>
          </p:contentPart>
        </mc:Choice>
        <mc:Fallback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2B44D41E-926D-4273-9E79-A83F631CA740}"/>
                  </a:ext>
                </a:extLst>
              </p:cNvPr>
              <p:cNvPicPr/>
              <p:nvPr/>
            </p:nvPicPr>
            <p:blipFill>
              <a:blip r:embed="rId697"/>
              <a:stretch>
                <a:fillRect/>
              </a:stretch>
            </p:blipFill>
            <p:spPr>
              <a:xfrm>
                <a:off x="22504583" y="8617305"/>
                <a:ext cx="181080" cy="303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8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B35E624D-19A9-432E-B571-3778FF1AA9D6}"/>
                  </a:ext>
                </a:extLst>
              </p14:cNvPr>
              <p14:cNvContentPartPr/>
              <p14:nvPr/>
            </p14:nvContentPartPr>
            <p14:xfrm>
              <a:off x="22686023" y="8744756"/>
              <a:ext cx="226080" cy="164160"/>
            </p14:xfrm>
          </p:contentPart>
        </mc:Choice>
        <mc:Fallback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B35E624D-19A9-432E-B571-3778FF1AA9D6}"/>
                  </a:ext>
                </a:extLst>
              </p:cNvPr>
              <p:cNvPicPr/>
              <p:nvPr/>
            </p:nvPicPr>
            <p:blipFill>
              <a:blip r:embed="rId699"/>
              <a:stretch>
                <a:fillRect/>
              </a:stretch>
            </p:blipFill>
            <p:spPr>
              <a:xfrm>
                <a:off x="22677023" y="8735756"/>
                <a:ext cx="2437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0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D7025D6C-174B-45C9-B3DF-B2301B0B99B0}"/>
                  </a:ext>
                </a:extLst>
              </p14:cNvPr>
              <p14:cNvContentPartPr/>
              <p14:nvPr/>
            </p14:nvContentPartPr>
            <p14:xfrm>
              <a:off x="22948463" y="8754476"/>
              <a:ext cx="304920" cy="194760"/>
            </p14:xfrm>
          </p:contentPart>
        </mc:Choice>
        <mc:Fallback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D7025D6C-174B-45C9-B3DF-B2301B0B99B0}"/>
                  </a:ext>
                </a:extLst>
              </p:cNvPr>
              <p:cNvPicPr/>
              <p:nvPr/>
            </p:nvPicPr>
            <p:blipFill>
              <a:blip r:embed="rId701"/>
              <a:stretch>
                <a:fillRect/>
              </a:stretch>
            </p:blipFill>
            <p:spPr>
              <a:xfrm>
                <a:off x="22939452" y="8745476"/>
                <a:ext cx="322581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2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E599FB7D-8190-4D1D-8412-9264491272EA}"/>
                  </a:ext>
                </a:extLst>
              </p14:cNvPr>
              <p14:cNvContentPartPr/>
              <p14:nvPr/>
            </p14:nvContentPartPr>
            <p14:xfrm>
              <a:off x="23383343" y="8918996"/>
              <a:ext cx="51840" cy="168480"/>
            </p14:xfrm>
          </p:contentPart>
        </mc:Choice>
        <mc:Fallback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E599FB7D-8190-4D1D-8412-9264491272EA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23374343" y="8909996"/>
                <a:ext cx="694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4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1801A587-C90E-489F-985E-AD37D0113E66}"/>
                  </a:ext>
                </a:extLst>
              </p14:cNvPr>
              <p14:cNvContentPartPr/>
              <p14:nvPr/>
            </p14:nvContentPartPr>
            <p14:xfrm>
              <a:off x="23481623" y="8725676"/>
              <a:ext cx="256680" cy="189000"/>
            </p14:xfrm>
          </p:contentPart>
        </mc:Choice>
        <mc:Fallback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1801A587-C90E-489F-985E-AD37D0113E66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23472623" y="8716676"/>
                <a:ext cx="2743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6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5B48D439-967D-46BB-BCE8-53047825A3B4}"/>
                  </a:ext>
                </a:extLst>
              </p14:cNvPr>
              <p14:cNvContentPartPr/>
              <p14:nvPr/>
            </p14:nvContentPartPr>
            <p14:xfrm>
              <a:off x="23735783" y="8749076"/>
              <a:ext cx="137880" cy="148680"/>
            </p14:xfrm>
          </p:contentPart>
        </mc:Choice>
        <mc:Fallback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5B48D439-967D-46BB-BCE8-53047825A3B4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23726759" y="8740076"/>
                <a:ext cx="155566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8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C5F57154-C034-4012-9354-A76884752726}"/>
                  </a:ext>
                </a:extLst>
              </p14:cNvPr>
              <p14:cNvContentPartPr/>
              <p14:nvPr/>
            </p14:nvContentPartPr>
            <p14:xfrm>
              <a:off x="23852423" y="8688236"/>
              <a:ext cx="129240" cy="394200"/>
            </p14:xfrm>
          </p:contentPart>
        </mc:Choice>
        <mc:Fallback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C5F57154-C034-4012-9354-A76884752726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23843423" y="8679236"/>
                <a:ext cx="14688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0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91770B60-4588-4905-A933-03E992198220}"/>
                  </a:ext>
                </a:extLst>
              </p14:cNvPr>
              <p14:cNvContentPartPr/>
              <p14:nvPr/>
            </p14:nvContentPartPr>
            <p14:xfrm>
              <a:off x="24100463" y="8580596"/>
              <a:ext cx="122040" cy="498240"/>
            </p14:xfrm>
          </p:contentPart>
        </mc:Choice>
        <mc:Fallback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91770B60-4588-4905-A933-03E992198220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24091463" y="8571596"/>
                <a:ext cx="13968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2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D2BC6B80-4351-4AB0-8303-4573907158A6}"/>
                  </a:ext>
                </a:extLst>
              </p14:cNvPr>
              <p14:cNvContentPartPr/>
              <p14:nvPr/>
            </p14:nvContentPartPr>
            <p14:xfrm>
              <a:off x="22470023" y="9140396"/>
              <a:ext cx="219600" cy="34776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D2BC6B80-4351-4AB0-8303-4573907158A6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22461383" y="9131396"/>
                <a:ext cx="23724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4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718B6D35-104F-463C-84FE-50420BAAD780}"/>
                  </a:ext>
                </a:extLst>
              </p14:cNvPr>
              <p14:cNvContentPartPr/>
              <p14:nvPr/>
            </p14:nvContentPartPr>
            <p14:xfrm>
              <a:off x="22763783" y="9152996"/>
              <a:ext cx="95040" cy="265680"/>
            </p14:xfrm>
          </p:contentPart>
        </mc:Choice>
        <mc:Fallback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718B6D35-104F-463C-84FE-50420BAAD780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22754783" y="9144356"/>
                <a:ext cx="1126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6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4C8F76F6-F515-4000-B606-C5FEDFB9054B}"/>
                  </a:ext>
                </a:extLst>
              </p14:cNvPr>
              <p14:cNvContentPartPr/>
              <p14:nvPr/>
            </p14:nvContentPartPr>
            <p14:xfrm>
              <a:off x="22894103" y="9230756"/>
              <a:ext cx="67680" cy="157320"/>
            </p14:xfrm>
          </p:contentPart>
        </mc:Choice>
        <mc:Fallback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4C8F76F6-F515-4000-B606-C5FEDFB9054B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22885463" y="9222116"/>
                <a:ext cx="853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8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A801DAA8-B9C6-4332-A476-81C187083BDD}"/>
                  </a:ext>
                </a:extLst>
              </p14:cNvPr>
              <p14:cNvContentPartPr/>
              <p14:nvPr/>
            </p14:nvContentPartPr>
            <p14:xfrm>
              <a:off x="23027303" y="9182516"/>
              <a:ext cx="114840" cy="320400"/>
            </p14:xfrm>
          </p:contentPart>
        </mc:Choice>
        <mc:Fallback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A801DAA8-B9C6-4332-A476-81C187083BDD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23018663" y="9173516"/>
                <a:ext cx="132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0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B94C9FD4-DBBD-4C35-B7F1-CF7E9D84A340}"/>
                  </a:ext>
                </a:extLst>
              </p14:cNvPr>
              <p14:cNvContentPartPr/>
              <p14:nvPr/>
            </p14:nvContentPartPr>
            <p14:xfrm>
              <a:off x="23215943" y="9230756"/>
              <a:ext cx="168840" cy="163440"/>
            </p14:xfrm>
          </p:contentPart>
        </mc:Choice>
        <mc:Fallback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B94C9FD4-DBBD-4C35-B7F1-CF7E9D84A340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23207303" y="9221756"/>
                <a:ext cx="186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2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4872EE23-DC8F-4046-AED4-09135343C98F}"/>
                  </a:ext>
                </a:extLst>
              </p14:cNvPr>
              <p14:cNvContentPartPr/>
              <p14:nvPr/>
            </p14:nvContentPartPr>
            <p14:xfrm>
              <a:off x="22260503" y="9628196"/>
              <a:ext cx="195480" cy="311760"/>
            </p14:xfrm>
          </p:contentPart>
        </mc:Choice>
        <mc:Fallback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4872EE23-DC8F-4046-AED4-09135343C98F}"/>
                  </a:ext>
                </a:extLst>
              </p:cNvPr>
              <p:cNvPicPr/>
              <p:nvPr/>
            </p:nvPicPr>
            <p:blipFill>
              <a:blip r:embed="rId723"/>
              <a:stretch>
                <a:fillRect/>
              </a:stretch>
            </p:blipFill>
            <p:spPr>
              <a:xfrm>
                <a:off x="22251863" y="9619556"/>
                <a:ext cx="2131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4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98F42592-1BA1-450E-8E99-F24248915094}"/>
                  </a:ext>
                </a:extLst>
              </p14:cNvPr>
              <p14:cNvContentPartPr/>
              <p14:nvPr/>
            </p14:nvContentPartPr>
            <p14:xfrm>
              <a:off x="22458863" y="9702716"/>
              <a:ext cx="237600" cy="308880"/>
            </p14:xfrm>
          </p:contentPart>
        </mc:Choice>
        <mc:Fallback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98F42592-1BA1-450E-8E99-F24248915094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22449863" y="9694076"/>
                <a:ext cx="2552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6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3CABE964-9664-421F-BF31-FF7C5FA0228B}"/>
                  </a:ext>
                </a:extLst>
              </p14:cNvPr>
              <p14:cNvContentPartPr/>
              <p14:nvPr/>
            </p14:nvContentPartPr>
            <p14:xfrm>
              <a:off x="22749023" y="9701636"/>
              <a:ext cx="233640" cy="275760"/>
            </p14:xfrm>
          </p:contentPart>
        </mc:Choice>
        <mc:Fallback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3CABE964-9664-421F-BF31-FF7C5FA0228B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22740023" y="9692996"/>
                <a:ext cx="2512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8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93E0EB31-C4B2-4DBA-8E47-2931634088C7}"/>
                  </a:ext>
                </a:extLst>
              </p14:cNvPr>
              <p14:cNvContentPartPr/>
              <p14:nvPr/>
            </p14:nvContentPartPr>
            <p14:xfrm>
              <a:off x="23138543" y="9634676"/>
              <a:ext cx="171000" cy="256680"/>
            </p14:xfrm>
          </p:contentPart>
        </mc:Choice>
        <mc:Fallback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93E0EB31-C4B2-4DBA-8E47-2931634088C7}"/>
                  </a:ext>
                </a:extLst>
              </p:cNvPr>
              <p:cNvPicPr/>
              <p:nvPr/>
            </p:nvPicPr>
            <p:blipFill>
              <a:blip r:embed="rId729"/>
              <a:stretch>
                <a:fillRect/>
              </a:stretch>
            </p:blipFill>
            <p:spPr>
              <a:xfrm>
                <a:off x="23129903" y="9625676"/>
                <a:ext cx="1886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0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53A16CB4-4078-4260-B7C2-506CDE87E561}"/>
                  </a:ext>
                </a:extLst>
              </p14:cNvPr>
              <p14:cNvContentPartPr/>
              <p14:nvPr/>
            </p14:nvContentPartPr>
            <p14:xfrm>
              <a:off x="23296583" y="9671756"/>
              <a:ext cx="287280" cy="222480"/>
            </p14:xfrm>
          </p:contentPart>
        </mc:Choice>
        <mc:Fallback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53A16CB4-4078-4260-B7C2-506CDE87E561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23287583" y="9663116"/>
                <a:ext cx="304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2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3C7941FD-722C-4B1E-9DA9-6B364FAA7334}"/>
                  </a:ext>
                </a:extLst>
              </p14:cNvPr>
              <p14:cNvContentPartPr/>
              <p14:nvPr/>
            </p14:nvContentPartPr>
            <p14:xfrm>
              <a:off x="23674943" y="9808196"/>
              <a:ext cx="24480" cy="17640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3C7941FD-722C-4B1E-9DA9-6B364FAA7334}"/>
                  </a:ext>
                </a:extLst>
              </p:cNvPr>
              <p:cNvPicPr/>
              <p:nvPr/>
            </p:nvPicPr>
            <p:blipFill>
              <a:blip r:embed="rId733"/>
              <a:stretch>
                <a:fillRect/>
              </a:stretch>
            </p:blipFill>
            <p:spPr>
              <a:xfrm>
                <a:off x="23666303" y="9799196"/>
                <a:ext cx="421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4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9A7D19B5-1A1F-49E0-87B6-6D20BA185500}"/>
                  </a:ext>
                </a:extLst>
              </p14:cNvPr>
              <p14:cNvContentPartPr/>
              <p14:nvPr/>
            </p14:nvContentPartPr>
            <p14:xfrm>
              <a:off x="23799143" y="9513356"/>
              <a:ext cx="196920" cy="387000"/>
            </p14:xfrm>
          </p:contentPart>
        </mc:Choice>
        <mc:Fallback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9A7D19B5-1A1F-49E0-87B6-6D20BA185500}"/>
                  </a:ext>
                </a:extLst>
              </p:cNvPr>
              <p:cNvPicPr/>
              <p:nvPr/>
            </p:nvPicPr>
            <p:blipFill>
              <a:blip r:embed="rId735"/>
              <a:stretch>
                <a:fillRect/>
              </a:stretch>
            </p:blipFill>
            <p:spPr>
              <a:xfrm>
                <a:off x="23790503" y="9504716"/>
                <a:ext cx="21456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6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E108956-542B-43AB-9F65-F9A0DCC9F064}"/>
                  </a:ext>
                </a:extLst>
              </p14:cNvPr>
              <p14:cNvContentPartPr/>
              <p14:nvPr/>
            </p14:nvContentPartPr>
            <p14:xfrm>
              <a:off x="24036023" y="9635396"/>
              <a:ext cx="155160" cy="138600"/>
            </p14:xfrm>
          </p:contentPart>
        </mc:Choice>
        <mc:Fallback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E108956-542B-43AB-9F65-F9A0DCC9F064}"/>
                  </a:ext>
                </a:extLst>
              </p:cNvPr>
              <p:cNvPicPr/>
              <p:nvPr/>
            </p:nvPicPr>
            <p:blipFill>
              <a:blip r:embed="rId737"/>
              <a:stretch>
                <a:fillRect/>
              </a:stretch>
            </p:blipFill>
            <p:spPr>
              <a:xfrm>
                <a:off x="24027023" y="9626396"/>
                <a:ext cx="172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8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59168179-2CC5-442F-9140-2C1F2EDD88C6}"/>
                  </a:ext>
                </a:extLst>
              </p14:cNvPr>
              <p14:cNvContentPartPr/>
              <p14:nvPr/>
            </p14:nvContentPartPr>
            <p14:xfrm>
              <a:off x="24267863" y="9711356"/>
              <a:ext cx="21240" cy="177840"/>
            </p14:xfrm>
          </p:contentPart>
        </mc:Choice>
        <mc:Fallback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59168179-2CC5-442F-9140-2C1F2EDD88C6}"/>
                  </a:ext>
                </a:extLst>
              </p:cNvPr>
              <p:cNvPicPr/>
              <p:nvPr/>
            </p:nvPicPr>
            <p:blipFill>
              <a:blip r:embed="rId739"/>
              <a:stretch>
                <a:fillRect/>
              </a:stretch>
            </p:blipFill>
            <p:spPr>
              <a:xfrm>
                <a:off x="24259223" y="9702716"/>
                <a:ext cx="38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0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A75F45F-9060-4F55-A164-E76D0CCF373F}"/>
                  </a:ext>
                </a:extLst>
              </p14:cNvPr>
              <p14:cNvContentPartPr/>
              <p14:nvPr/>
            </p14:nvContentPartPr>
            <p14:xfrm>
              <a:off x="22713383" y="10216796"/>
              <a:ext cx="257040" cy="222480"/>
            </p14:xfrm>
          </p:contentPart>
        </mc:Choice>
        <mc:Fallback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A75F45F-9060-4F55-A164-E76D0CCF373F}"/>
                  </a:ext>
                </a:extLst>
              </p:cNvPr>
              <p:cNvPicPr/>
              <p:nvPr/>
            </p:nvPicPr>
            <p:blipFill>
              <a:blip r:embed="rId741"/>
              <a:stretch>
                <a:fillRect/>
              </a:stretch>
            </p:blipFill>
            <p:spPr>
              <a:xfrm>
                <a:off x="22704383" y="10207796"/>
                <a:ext cx="2746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2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45DEC45D-2534-4762-827A-DD03A4E3944E}"/>
                  </a:ext>
                </a:extLst>
              </p14:cNvPr>
              <p14:cNvContentPartPr/>
              <p14:nvPr/>
            </p14:nvContentPartPr>
            <p14:xfrm>
              <a:off x="23046383" y="10155236"/>
              <a:ext cx="186120" cy="241560"/>
            </p14:xfrm>
          </p:contentPart>
        </mc:Choice>
        <mc:Fallback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45DEC45D-2534-4762-827A-DD03A4E3944E}"/>
                  </a:ext>
                </a:extLst>
              </p:cNvPr>
              <p:cNvPicPr/>
              <p:nvPr/>
            </p:nvPicPr>
            <p:blipFill>
              <a:blip r:embed="rId743"/>
              <a:stretch>
                <a:fillRect/>
              </a:stretch>
            </p:blipFill>
            <p:spPr>
              <a:xfrm>
                <a:off x="23037383" y="10146596"/>
                <a:ext cx="2037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4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269C7116-2A65-41FF-AF5B-6555E8669AB0}"/>
                  </a:ext>
                </a:extLst>
              </p14:cNvPr>
              <p14:cNvContentPartPr/>
              <p14:nvPr/>
            </p14:nvContentPartPr>
            <p14:xfrm>
              <a:off x="23261303" y="10212836"/>
              <a:ext cx="130680" cy="27360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269C7116-2A65-41FF-AF5B-6555E8669AB0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23252663" y="10203836"/>
                <a:ext cx="1483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6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22C788E6-4CD8-48D7-9F27-A19A86A37C9A}"/>
                  </a:ext>
                </a:extLst>
              </p14:cNvPr>
              <p14:cNvContentPartPr/>
              <p14:nvPr/>
            </p14:nvContentPartPr>
            <p14:xfrm>
              <a:off x="23493143" y="10379516"/>
              <a:ext cx="19800" cy="146520"/>
            </p14:xfrm>
          </p:contentPart>
        </mc:Choice>
        <mc:Fallback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22C788E6-4CD8-48D7-9F27-A19A86A37C9A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23484143" y="10370876"/>
                <a:ext cx="37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8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A4BF455F-2BBB-401D-BE13-0A3292BDB139}"/>
                  </a:ext>
                </a:extLst>
              </p14:cNvPr>
              <p14:cNvContentPartPr/>
              <p14:nvPr/>
            </p14:nvContentPartPr>
            <p14:xfrm>
              <a:off x="23675303" y="10156316"/>
              <a:ext cx="472320" cy="280800"/>
            </p14:xfrm>
          </p:contentPart>
        </mc:Choice>
        <mc:Fallback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A4BF455F-2BBB-401D-BE13-0A3292BDB139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23666303" y="10147316"/>
                <a:ext cx="48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0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D960A45F-E82D-4A12-A71C-1E8DC3F06402}"/>
                  </a:ext>
                </a:extLst>
              </p14:cNvPr>
              <p14:cNvContentPartPr/>
              <p14:nvPr/>
            </p14:nvContentPartPr>
            <p14:xfrm>
              <a:off x="24184343" y="10446116"/>
              <a:ext cx="23040" cy="133200"/>
            </p14:xfrm>
          </p:contentPart>
        </mc:Choice>
        <mc:Fallback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D960A45F-E82D-4A12-A71C-1E8DC3F06402}"/>
                  </a:ext>
                </a:extLst>
              </p:cNvPr>
              <p:cNvPicPr/>
              <p:nvPr/>
            </p:nvPicPr>
            <p:blipFill>
              <a:blip r:embed="rId751"/>
              <a:stretch>
                <a:fillRect/>
              </a:stretch>
            </p:blipFill>
            <p:spPr>
              <a:xfrm>
                <a:off x="24175343" y="10437476"/>
                <a:ext cx="40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2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6E0EF243-BE47-426E-9C18-1519817F8E0F}"/>
                  </a:ext>
                </a:extLst>
              </p14:cNvPr>
              <p14:cNvContentPartPr/>
              <p14:nvPr/>
            </p14:nvContentPartPr>
            <p14:xfrm>
              <a:off x="23006423" y="10629356"/>
              <a:ext cx="253440" cy="233640"/>
            </p14:xfrm>
          </p:contentPart>
        </mc:Choice>
        <mc:Fallback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6E0EF243-BE47-426E-9C18-1519817F8E0F}"/>
                  </a:ext>
                </a:extLst>
              </p:cNvPr>
              <p:cNvPicPr/>
              <p:nvPr/>
            </p:nvPicPr>
            <p:blipFill>
              <a:blip r:embed="rId753"/>
              <a:stretch>
                <a:fillRect/>
              </a:stretch>
            </p:blipFill>
            <p:spPr>
              <a:xfrm>
                <a:off x="22997783" y="10620716"/>
                <a:ext cx="2710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4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9CD03A25-4890-4A8D-BD16-FD8610EA9EA2}"/>
                  </a:ext>
                </a:extLst>
              </p14:cNvPr>
              <p14:cNvContentPartPr/>
              <p14:nvPr/>
            </p14:nvContentPartPr>
            <p14:xfrm>
              <a:off x="23327183" y="10744196"/>
              <a:ext cx="191880" cy="133920"/>
            </p14:xfrm>
          </p:contentPart>
        </mc:Choice>
        <mc:Fallback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9CD03A25-4890-4A8D-BD16-FD8610EA9EA2}"/>
                  </a:ext>
                </a:extLst>
              </p:cNvPr>
              <p:cNvPicPr/>
              <p:nvPr/>
            </p:nvPicPr>
            <p:blipFill>
              <a:blip r:embed="rId755"/>
              <a:stretch>
                <a:fillRect/>
              </a:stretch>
            </p:blipFill>
            <p:spPr>
              <a:xfrm>
                <a:off x="23318543" y="10735556"/>
                <a:ext cx="209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6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8F44FFC6-2454-462E-8E7A-3ED151178AE5}"/>
                  </a:ext>
                </a:extLst>
              </p14:cNvPr>
              <p14:cNvContentPartPr/>
              <p14:nvPr/>
            </p14:nvContentPartPr>
            <p14:xfrm>
              <a:off x="23509343" y="10684796"/>
              <a:ext cx="95400" cy="274320"/>
            </p14:xfrm>
          </p:contentPart>
        </mc:Choice>
        <mc:Fallback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8F44FFC6-2454-462E-8E7A-3ED151178AE5}"/>
                  </a:ext>
                </a:extLst>
              </p:cNvPr>
              <p:cNvPicPr/>
              <p:nvPr/>
            </p:nvPicPr>
            <p:blipFill>
              <a:blip r:embed="rId757"/>
              <a:stretch>
                <a:fillRect/>
              </a:stretch>
            </p:blipFill>
            <p:spPr>
              <a:xfrm>
                <a:off x="23500343" y="10676156"/>
                <a:ext cx="1130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8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5EA564C6-164E-4493-B4D3-BB5E33909B13}"/>
                  </a:ext>
                </a:extLst>
              </p14:cNvPr>
              <p14:cNvContentPartPr/>
              <p14:nvPr/>
            </p14:nvContentPartPr>
            <p14:xfrm>
              <a:off x="23699423" y="10570676"/>
              <a:ext cx="162000" cy="567000"/>
            </p14:xfrm>
          </p:contentPart>
        </mc:Choice>
        <mc:Fallback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5EA564C6-164E-4493-B4D3-BB5E33909B13}"/>
                  </a:ext>
                </a:extLst>
              </p:cNvPr>
              <p:cNvPicPr/>
              <p:nvPr/>
            </p:nvPicPr>
            <p:blipFill>
              <a:blip r:embed="rId759"/>
              <a:stretch>
                <a:fillRect/>
              </a:stretch>
            </p:blipFill>
            <p:spPr>
              <a:xfrm>
                <a:off x="23690423" y="10561676"/>
                <a:ext cx="179640" cy="5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409598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14:cNvPr>
              <p14:cNvContentPartPr/>
              <p14:nvPr/>
            </p14:nvContentPartPr>
            <p14:xfrm>
              <a:off x="9331671" y="4636191"/>
              <a:ext cx="1954080" cy="106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277681" y="4528154"/>
                <a:ext cx="2061700" cy="1277713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00ED86-F719-4A56-9710-8AC0AF4205FE}"/>
              </a:ext>
            </a:extLst>
          </p:cNvPr>
          <p:cNvGrpSpPr/>
          <p:nvPr/>
        </p:nvGrpSpPr>
        <p:grpSpPr>
          <a:xfrm>
            <a:off x="8983191" y="3100071"/>
            <a:ext cx="8428320" cy="1482840"/>
            <a:chOff x="8983191" y="3100071"/>
            <a:chExt cx="8428320" cy="14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14:cNvPr>
                <p14:cNvContentPartPr/>
                <p14:nvPr/>
              </p14:nvContentPartPr>
              <p14:xfrm>
                <a:off x="8983191" y="4218591"/>
                <a:ext cx="104400" cy="36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74160" y="4209591"/>
                  <a:ext cx="122101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14:cNvPr>
                <p14:cNvContentPartPr/>
                <p14:nvPr/>
              </p14:nvContentPartPr>
              <p14:xfrm>
                <a:off x="9105951" y="4177551"/>
                <a:ext cx="1792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96951" y="4168560"/>
                  <a:ext cx="196920" cy="369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14:cNvPr>
                <p14:cNvContentPartPr/>
                <p14:nvPr/>
              </p14:nvContentPartPr>
              <p14:xfrm>
                <a:off x="9161391" y="4326231"/>
                <a:ext cx="214200" cy="136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52391" y="4317231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14:cNvPr>
                <p14:cNvContentPartPr/>
                <p14:nvPr/>
              </p14:nvContentPartPr>
              <p14:xfrm>
                <a:off x="9436431" y="4061631"/>
                <a:ext cx="68040" cy="26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27431" y="4052631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14:cNvPr>
                <p14:cNvContentPartPr/>
                <p14:nvPr/>
              </p14:nvContentPartPr>
              <p14:xfrm>
                <a:off x="9489711" y="4006551"/>
                <a:ext cx="208800" cy="349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80711" y="3997542"/>
                  <a:ext cx="22644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14:cNvPr>
                <p14:cNvContentPartPr/>
                <p14:nvPr/>
              </p14:nvContentPartPr>
              <p14:xfrm>
                <a:off x="9568551" y="4002951"/>
                <a:ext cx="439200" cy="247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59551" y="3993938"/>
                  <a:ext cx="456840" cy="265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14:cNvPr>
                <p14:cNvContentPartPr/>
                <p14:nvPr/>
              </p14:nvContentPartPr>
              <p14:xfrm>
                <a:off x="10152111" y="3668871"/>
                <a:ext cx="246600" cy="48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43111" y="3659871"/>
                  <a:ext cx="26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14:cNvPr>
                <p14:cNvContentPartPr/>
                <p14:nvPr/>
              </p14:nvContentPartPr>
              <p14:xfrm>
                <a:off x="10355511" y="3772911"/>
                <a:ext cx="179640" cy="31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46511" y="3763911"/>
                  <a:ext cx="197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14:cNvPr>
                <p14:cNvContentPartPr/>
                <p14:nvPr/>
              </p14:nvContentPartPr>
              <p14:xfrm>
                <a:off x="10597791" y="3925191"/>
                <a:ext cx="108360" cy="269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88791" y="3916203"/>
                  <a:ext cx="126000" cy="28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14:cNvPr>
                <p14:cNvContentPartPr/>
                <p14:nvPr/>
              </p14:nvContentPartPr>
              <p14:xfrm>
                <a:off x="10578351" y="3867231"/>
                <a:ext cx="145440" cy="24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9351" y="3858244"/>
                  <a:ext cx="163080" cy="26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14:cNvPr>
                <p14:cNvContentPartPr/>
                <p14:nvPr/>
              </p14:nvContentPartPr>
              <p14:xfrm>
                <a:off x="10749351" y="3774351"/>
                <a:ext cx="311400" cy="19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40351" y="3765335"/>
                  <a:ext cx="32904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14:cNvPr>
                <p14:cNvContentPartPr/>
                <p14:nvPr/>
              </p14:nvContentPartPr>
              <p14:xfrm>
                <a:off x="11165151" y="3881631"/>
                <a:ext cx="13320" cy="18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56151" y="3872613"/>
                  <a:ext cx="309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14:cNvPr>
                <p14:cNvContentPartPr/>
                <p14:nvPr/>
              </p14:nvContentPartPr>
              <p14:xfrm>
                <a:off x="11263431" y="3615231"/>
                <a:ext cx="244800" cy="31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54431" y="3606231"/>
                  <a:ext cx="26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14:cNvPr>
                <p14:cNvContentPartPr/>
                <p14:nvPr/>
              </p14:nvContentPartPr>
              <p14:xfrm>
                <a:off x="11531631" y="3629271"/>
                <a:ext cx="271800" cy="21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22631" y="3620271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14:cNvPr>
                <p14:cNvContentPartPr/>
                <p14:nvPr/>
              </p14:nvContentPartPr>
              <p14:xfrm>
                <a:off x="11773911" y="3575631"/>
                <a:ext cx="131400" cy="31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64886" y="3566631"/>
                  <a:ext cx="149088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14:cNvPr>
                <p14:cNvContentPartPr/>
                <p14:nvPr/>
              </p14:nvContentPartPr>
              <p14:xfrm>
                <a:off x="12049671" y="3788751"/>
                <a:ext cx="15840" cy="172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040671" y="377975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14:cNvPr>
                <p14:cNvContentPartPr/>
                <p14:nvPr/>
              </p14:nvContentPartPr>
              <p14:xfrm>
                <a:off x="12089631" y="3423711"/>
                <a:ext cx="585360" cy="294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80625" y="3414700"/>
                  <a:ext cx="603011" cy="31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14:cNvPr>
                <p14:cNvContentPartPr/>
                <p14:nvPr/>
              </p14:nvContentPartPr>
              <p14:xfrm>
                <a:off x="12759951" y="3237591"/>
                <a:ext cx="189000" cy="52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750951" y="3228585"/>
                  <a:ext cx="206640" cy="54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14:cNvPr>
                <p14:cNvContentPartPr/>
                <p14:nvPr/>
              </p14:nvContentPartPr>
              <p14:xfrm>
                <a:off x="12705231" y="4216431"/>
                <a:ext cx="303120" cy="24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696242" y="4207431"/>
                  <a:ext cx="320739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14:cNvPr>
                <p14:cNvContentPartPr/>
                <p14:nvPr/>
              </p14:nvContentPartPr>
              <p14:xfrm>
                <a:off x="12936351" y="4046871"/>
                <a:ext cx="290160" cy="35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927351" y="4037871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14:cNvPr>
                <p14:cNvContentPartPr/>
                <p14:nvPr/>
              </p14:nvContentPartPr>
              <p14:xfrm>
                <a:off x="13310031" y="3968031"/>
                <a:ext cx="209160" cy="29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301046" y="3959031"/>
                  <a:ext cx="22677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14:cNvPr>
                <p14:cNvContentPartPr/>
                <p14:nvPr/>
              </p14:nvContentPartPr>
              <p14:xfrm>
                <a:off x="13559151" y="3923751"/>
                <a:ext cx="176040" cy="29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550133" y="3914762"/>
                  <a:ext cx="193716" cy="30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14:cNvPr>
                <p14:cNvContentPartPr/>
                <p14:nvPr/>
              </p14:nvContentPartPr>
              <p14:xfrm>
                <a:off x="13702791" y="3963351"/>
                <a:ext cx="106200" cy="24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693791" y="3954351"/>
                  <a:ext cx="12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14:cNvPr>
                <p14:cNvContentPartPr/>
                <p14:nvPr/>
              </p14:nvContentPartPr>
              <p14:xfrm>
                <a:off x="13848951" y="3948591"/>
                <a:ext cx="194040" cy="230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839951" y="3939591"/>
                  <a:ext cx="211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14:cNvPr>
                <p14:cNvContentPartPr/>
                <p14:nvPr/>
              </p14:nvContentPartPr>
              <p14:xfrm>
                <a:off x="14175831" y="3743751"/>
                <a:ext cx="280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166831" y="3734751"/>
                  <a:ext cx="298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14:cNvPr>
                <p14:cNvContentPartPr/>
                <p14:nvPr/>
              </p14:nvContentPartPr>
              <p14:xfrm>
                <a:off x="14477151" y="3750951"/>
                <a:ext cx="348480" cy="40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468151" y="3741951"/>
                  <a:ext cx="366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14:cNvPr>
                <p14:cNvContentPartPr/>
                <p14:nvPr/>
              </p14:nvContentPartPr>
              <p14:xfrm>
                <a:off x="14809431" y="3719991"/>
                <a:ext cx="383760" cy="263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800431" y="3710991"/>
                  <a:ext cx="40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14:cNvPr>
                <p14:cNvContentPartPr/>
                <p14:nvPr/>
              </p14:nvContentPartPr>
              <p14:xfrm>
                <a:off x="15118671" y="3534231"/>
                <a:ext cx="236880" cy="41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109671" y="3525231"/>
                  <a:ext cx="254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14:cNvPr>
                <p14:cNvContentPartPr/>
                <p14:nvPr/>
              </p14:nvContentPartPr>
              <p14:xfrm>
                <a:off x="15337551" y="3549351"/>
                <a:ext cx="237600" cy="29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28551" y="3540351"/>
                  <a:ext cx="25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14:cNvPr>
                <p14:cNvContentPartPr/>
                <p14:nvPr/>
              </p14:nvContentPartPr>
              <p14:xfrm>
                <a:off x="15519351" y="3566271"/>
                <a:ext cx="106920" cy="288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510321" y="3557260"/>
                  <a:ext cx="124620" cy="306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14:cNvPr>
                <p14:cNvContentPartPr/>
                <p14:nvPr/>
              </p14:nvContentPartPr>
              <p14:xfrm>
                <a:off x="15740391" y="3745191"/>
                <a:ext cx="3744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731391" y="3736191"/>
                  <a:ext cx="5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14:cNvPr>
                <p14:cNvContentPartPr/>
                <p14:nvPr/>
              </p14:nvContentPartPr>
              <p14:xfrm>
                <a:off x="15795831" y="3446751"/>
                <a:ext cx="639360" cy="28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86836" y="3437751"/>
                  <a:ext cx="65699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14:cNvPr>
                <p14:cNvContentPartPr/>
                <p14:nvPr/>
              </p14:nvContentPartPr>
              <p14:xfrm>
                <a:off x="16546071" y="3533511"/>
                <a:ext cx="36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537071" y="3524511"/>
                  <a:ext cx="1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14:cNvPr>
                <p14:cNvContentPartPr/>
                <p14:nvPr/>
              </p14:nvContentPartPr>
              <p14:xfrm>
                <a:off x="16712031" y="3246231"/>
                <a:ext cx="118080" cy="30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3003" y="3237231"/>
                  <a:ext cx="135774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14:cNvPr>
                <p14:cNvContentPartPr/>
                <p14:nvPr/>
              </p14:nvContentPartPr>
              <p14:xfrm>
                <a:off x="16850631" y="3326151"/>
                <a:ext cx="15984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841631" y="3317151"/>
                  <a:ext cx="17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14:cNvPr>
                <p14:cNvContentPartPr/>
                <p14:nvPr/>
              </p14:nvContentPartPr>
              <p14:xfrm>
                <a:off x="17026311" y="3144711"/>
                <a:ext cx="136800" cy="30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017311" y="3135711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14:cNvPr>
                <p14:cNvContentPartPr/>
                <p14:nvPr/>
              </p14:nvContentPartPr>
              <p14:xfrm>
                <a:off x="17208111" y="3100071"/>
                <a:ext cx="203400" cy="49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199111" y="3091071"/>
                  <a:ext cx="22104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14:cNvPr>
              <p14:cNvContentPartPr/>
              <p14:nvPr/>
            </p14:nvContentPartPr>
            <p14:xfrm>
              <a:off x="9336711" y="10476111"/>
              <a:ext cx="2047680" cy="1205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82720" y="10368111"/>
                <a:ext cx="2155301" cy="14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D676664-F9CA-4939-9AD9-42EC1B7BBB1E}"/>
              </a:ext>
            </a:extLst>
          </p:cNvPr>
          <p:cNvGrpSpPr/>
          <p:nvPr/>
        </p:nvGrpSpPr>
        <p:grpSpPr>
          <a:xfrm>
            <a:off x="12907191" y="6850191"/>
            <a:ext cx="1228680" cy="598680"/>
            <a:chOff x="12907191" y="6850191"/>
            <a:chExt cx="12286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14:cNvPr>
                <p14:cNvContentPartPr/>
                <p14:nvPr/>
              </p14:nvContentPartPr>
              <p14:xfrm>
                <a:off x="12907191" y="7208751"/>
                <a:ext cx="286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898191" y="7199764"/>
                  <a:ext cx="303840" cy="25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14:cNvPr>
                <p14:cNvContentPartPr/>
                <p14:nvPr/>
              </p14:nvContentPartPr>
              <p14:xfrm>
                <a:off x="13207791" y="7134591"/>
                <a:ext cx="60120" cy="2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198737" y="7125591"/>
                  <a:ext cx="77866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14:cNvPr>
                <p14:cNvContentPartPr/>
                <p14:nvPr/>
              </p14:nvContentPartPr>
              <p14:xfrm>
                <a:off x="13295631" y="7011831"/>
                <a:ext cx="192960" cy="30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286631" y="7002831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14:cNvPr>
                <p14:cNvContentPartPr/>
                <p14:nvPr/>
              </p14:nvContentPartPr>
              <p14:xfrm>
                <a:off x="13491471" y="6977271"/>
                <a:ext cx="222840" cy="35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82471" y="6968271"/>
                  <a:ext cx="240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14:cNvPr>
                <p14:cNvContentPartPr/>
                <p14:nvPr/>
              </p14:nvContentPartPr>
              <p14:xfrm>
                <a:off x="13725111" y="7009671"/>
                <a:ext cx="196200" cy="21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16127" y="7000671"/>
                  <a:ext cx="213808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14:cNvPr>
                <p14:cNvContentPartPr/>
                <p14:nvPr/>
              </p14:nvContentPartPr>
              <p14:xfrm>
                <a:off x="13984311" y="6850191"/>
                <a:ext cx="151560" cy="39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975311" y="6841191"/>
                  <a:ext cx="169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6B4A6A-D28F-4514-BAC4-E1EE0CF7079D}"/>
              </a:ext>
            </a:extLst>
          </p:cNvPr>
          <p:cNvGrpSpPr/>
          <p:nvPr/>
        </p:nvGrpSpPr>
        <p:grpSpPr>
          <a:xfrm>
            <a:off x="14132271" y="6866391"/>
            <a:ext cx="2019960" cy="882000"/>
            <a:chOff x="14132271" y="6866391"/>
            <a:chExt cx="201996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14:cNvPr>
                <p14:cNvContentPartPr/>
                <p14:nvPr/>
              </p14:nvContentPartPr>
              <p14:xfrm>
                <a:off x="14132271" y="6951711"/>
                <a:ext cx="168120" cy="25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123271" y="6942711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14:cNvPr>
                <p14:cNvContentPartPr/>
                <p14:nvPr/>
              </p14:nvContentPartPr>
              <p14:xfrm>
                <a:off x="14392191" y="7036311"/>
                <a:ext cx="550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383191" y="7027311"/>
                  <a:ext cx="7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14:cNvPr>
                <p14:cNvContentPartPr/>
                <p14:nvPr/>
              </p14:nvContentPartPr>
              <p14:xfrm>
                <a:off x="14369511" y="7030551"/>
                <a:ext cx="108720" cy="17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360541" y="7021551"/>
                  <a:ext cx="126302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14:cNvPr>
                <p14:cNvContentPartPr/>
                <p14:nvPr/>
              </p14:nvContentPartPr>
              <p14:xfrm>
                <a:off x="14511351" y="6943431"/>
                <a:ext cx="222840" cy="220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502351" y="6934431"/>
                  <a:ext cx="24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14:cNvPr>
                <p14:cNvContentPartPr/>
                <p14:nvPr/>
              </p14:nvContentPartPr>
              <p14:xfrm>
                <a:off x="14828511" y="7076271"/>
                <a:ext cx="2340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819511" y="7067271"/>
                  <a:ext cx="4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14:cNvPr>
                <p14:cNvContentPartPr/>
                <p14:nvPr/>
              </p14:nvContentPartPr>
              <p14:xfrm>
                <a:off x="14849751" y="6866391"/>
                <a:ext cx="165240" cy="30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840731" y="6857380"/>
                  <a:ext cx="182919" cy="321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14:cNvPr>
                <p14:cNvContentPartPr/>
                <p14:nvPr/>
              </p14:nvContentPartPr>
              <p14:xfrm>
                <a:off x="15017151" y="6955311"/>
                <a:ext cx="287280" cy="27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008140" y="6946299"/>
                  <a:ext cx="304942" cy="296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14:cNvPr>
                <p14:cNvContentPartPr/>
                <p14:nvPr/>
              </p14:nvContentPartPr>
              <p14:xfrm>
                <a:off x="15439431" y="7154751"/>
                <a:ext cx="1800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430431" y="7145729"/>
                  <a:ext cx="3564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14:cNvPr>
                <p14:cNvContentPartPr/>
                <p14:nvPr/>
              </p14:nvContentPartPr>
              <p14:xfrm>
                <a:off x="14890071" y="7372191"/>
                <a:ext cx="245160" cy="32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881071" y="7363191"/>
                  <a:ext cx="262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14:cNvPr>
                <p14:cNvContentPartPr/>
                <p14:nvPr/>
              </p14:nvContentPartPr>
              <p14:xfrm>
                <a:off x="15163671" y="7406031"/>
                <a:ext cx="11160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54671" y="7397014"/>
                  <a:ext cx="129240" cy="21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14:cNvPr>
                <p14:cNvContentPartPr/>
                <p14:nvPr/>
              </p14:nvContentPartPr>
              <p14:xfrm>
                <a:off x="15402351" y="7525911"/>
                <a:ext cx="684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393351" y="7516930"/>
                  <a:ext cx="24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14:cNvPr>
                <p14:cNvContentPartPr/>
                <p14:nvPr/>
              </p14:nvContentPartPr>
              <p14:xfrm>
                <a:off x="15521871" y="7351671"/>
                <a:ext cx="168120" cy="31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5512871" y="7342671"/>
                  <a:ext cx="185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14:cNvPr>
                <p14:cNvContentPartPr/>
                <p14:nvPr/>
              </p14:nvContentPartPr>
              <p14:xfrm>
                <a:off x="15722031" y="7378311"/>
                <a:ext cx="90000" cy="24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713031" y="7369298"/>
                  <a:ext cx="10764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14:cNvPr>
                <p14:cNvContentPartPr/>
                <p14:nvPr/>
              </p14:nvContentPartPr>
              <p14:xfrm>
                <a:off x="15848391" y="7419351"/>
                <a:ext cx="122400" cy="27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839391" y="7410363"/>
                  <a:ext cx="140040" cy="28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14:cNvPr>
                <p14:cNvContentPartPr/>
                <p14:nvPr/>
              </p14:nvContentPartPr>
              <p14:xfrm>
                <a:off x="16006431" y="7229631"/>
                <a:ext cx="145800" cy="51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97431" y="7220631"/>
                  <a:ext cx="16344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8D7ED65-0492-486C-9325-E83E5F6287B9}"/>
              </a:ext>
            </a:extLst>
          </p:cNvPr>
          <p:cNvGrpSpPr/>
          <p:nvPr/>
        </p:nvGrpSpPr>
        <p:grpSpPr>
          <a:xfrm>
            <a:off x="12647271" y="9514551"/>
            <a:ext cx="3427200" cy="1019880"/>
            <a:chOff x="12647271" y="9514551"/>
            <a:chExt cx="342720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14:cNvPr>
                <p14:cNvContentPartPr/>
                <p14:nvPr/>
              </p14:nvContentPartPr>
              <p14:xfrm>
                <a:off x="12647271" y="10134471"/>
                <a:ext cx="28080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638271" y="10125471"/>
                  <a:ext cx="298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14:cNvPr>
                <p14:cNvContentPartPr/>
                <p14:nvPr/>
              </p14:nvContentPartPr>
              <p14:xfrm>
                <a:off x="12921231" y="9926751"/>
                <a:ext cx="216360" cy="323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912231" y="9917751"/>
                  <a:ext cx="23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14:cNvPr>
                <p14:cNvContentPartPr/>
                <p14:nvPr/>
              </p14:nvContentPartPr>
              <p14:xfrm>
                <a:off x="13115271" y="10000191"/>
                <a:ext cx="102600" cy="27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106271" y="9991191"/>
                  <a:ext cx="120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14:cNvPr>
                <p14:cNvContentPartPr/>
                <p14:nvPr/>
              </p14:nvContentPartPr>
              <p14:xfrm>
                <a:off x="13275111" y="9939711"/>
                <a:ext cx="68040" cy="228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266111" y="9930711"/>
                  <a:ext cx="8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14:cNvPr>
                <p14:cNvContentPartPr/>
                <p14:nvPr/>
              </p14:nvContentPartPr>
              <p14:xfrm>
                <a:off x="13340631" y="9910191"/>
                <a:ext cx="233280" cy="317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3331631" y="9901201"/>
                  <a:ext cx="250920" cy="335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14:cNvPr>
                <p14:cNvContentPartPr/>
                <p14:nvPr/>
              </p14:nvContentPartPr>
              <p14:xfrm>
                <a:off x="13605591" y="9866271"/>
                <a:ext cx="223920" cy="25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3596591" y="9857271"/>
                  <a:ext cx="24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14:cNvPr>
                <p14:cNvContentPartPr/>
                <p14:nvPr/>
              </p14:nvContentPartPr>
              <p14:xfrm>
                <a:off x="13931031" y="9666471"/>
                <a:ext cx="185760" cy="343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922031" y="9657471"/>
                  <a:ext cx="20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14:cNvPr>
                <p14:cNvContentPartPr/>
                <p14:nvPr/>
              </p14:nvContentPartPr>
              <p14:xfrm>
                <a:off x="14112471" y="9733071"/>
                <a:ext cx="136440" cy="283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4103495" y="9724071"/>
                  <a:ext cx="154034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14:cNvPr>
                <p14:cNvContentPartPr/>
                <p14:nvPr/>
              </p14:nvContentPartPr>
              <p14:xfrm>
                <a:off x="14301831" y="9662871"/>
                <a:ext cx="145440" cy="315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292831" y="9653871"/>
                  <a:ext cx="163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14:cNvPr>
                <p14:cNvContentPartPr/>
                <p14:nvPr/>
              </p14:nvContentPartPr>
              <p14:xfrm>
                <a:off x="14453391" y="9634431"/>
                <a:ext cx="304920" cy="209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444391" y="9625416"/>
                  <a:ext cx="322560" cy="22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14:cNvPr>
                <p14:cNvContentPartPr/>
                <p14:nvPr/>
              </p14:nvContentPartPr>
              <p14:xfrm>
                <a:off x="14862351" y="9716511"/>
                <a:ext cx="16560" cy="19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853351" y="9707511"/>
                  <a:ext cx="34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14:cNvPr>
                <p14:cNvContentPartPr/>
                <p14:nvPr/>
              </p14:nvContentPartPr>
              <p14:xfrm>
                <a:off x="14957031" y="9514551"/>
                <a:ext cx="192600" cy="30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948031" y="9505551"/>
                  <a:ext cx="210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14:cNvPr>
                <p14:cNvContentPartPr/>
                <p14:nvPr/>
              </p14:nvContentPartPr>
              <p14:xfrm>
                <a:off x="15196071" y="9606351"/>
                <a:ext cx="164160" cy="345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187071" y="9597351"/>
                  <a:ext cx="181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14:cNvPr>
                <p14:cNvContentPartPr/>
                <p14:nvPr/>
              </p14:nvContentPartPr>
              <p14:xfrm>
                <a:off x="15401991" y="9646311"/>
                <a:ext cx="90360" cy="149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392991" y="9637333"/>
                  <a:ext cx="108000" cy="167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14:cNvPr>
                <p14:cNvContentPartPr/>
                <p14:nvPr/>
              </p14:nvContentPartPr>
              <p14:xfrm>
                <a:off x="15645351" y="9733431"/>
                <a:ext cx="2628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636351" y="9724431"/>
                  <a:ext cx="4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14:cNvPr>
                <p14:cNvContentPartPr/>
                <p14:nvPr/>
              </p14:nvContentPartPr>
              <p14:xfrm>
                <a:off x="14723751" y="10174071"/>
                <a:ext cx="325440" cy="354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714741" y="10165071"/>
                  <a:ext cx="3431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14:cNvPr>
                <p14:cNvContentPartPr/>
                <p14:nvPr/>
              </p14:nvContentPartPr>
              <p14:xfrm>
                <a:off x="15050271" y="10220151"/>
                <a:ext cx="114120" cy="191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041271" y="10211151"/>
                  <a:ext cx="13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14:cNvPr>
                <p14:cNvContentPartPr/>
                <p14:nvPr/>
              </p14:nvContentPartPr>
              <p14:xfrm>
                <a:off x="15270231" y="10309431"/>
                <a:ext cx="21240" cy="225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261231" y="10300431"/>
                  <a:ext cx="38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14:cNvPr>
                <p14:cNvContentPartPr/>
                <p14:nvPr/>
              </p14:nvContentPartPr>
              <p14:xfrm>
                <a:off x="15345831" y="10225911"/>
                <a:ext cx="165600" cy="20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336831" y="10216927"/>
                  <a:ext cx="183240" cy="219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14:cNvPr>
                <p14:cNvContentPartPr/>
                <p14:nvPr/>
              </p14:nvContentPartPr>
              <p14:xfrm>
                <a:off x="15556431" y="10123671"/>
                <a:ext cx="126360" cy="22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47431" y="10114671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14:cNvPr>
                <p14:cNvContentPartPr/>
                <p14:nvPr/>
              </p14:nvContentPartPr>
              <p14:xfrm>
                <a:off x="15692151" y="10148511"/>
                <a:ext cx="181080" cy="347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683151" y="10139511"/>
                  <a:ext cx="198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14:cNvPr>
                <p14:cNvContentPartPr/>
                <p14:nvPr/>
              </p14:nvContentPartPr>
              <p14:xfrm>
                <a:off x="15891951" y="10020711"/>
                <a:ext cx="182520" cy="430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882933" y="10011711"/>
                  <a:ext cx="200195" cy="44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14:cNvPr>
              <p14:cNvContentPartPr/>
              <p14:nvPr/>
            </p14:nvContentPartPr>
            <p14:xfrm>
              <a:off x="13078191" y="7741191"/>
              <a:ext cx="845640" cy="594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3024191" y="7633256"/>
                <a:ext cx="953280" cy="81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14:cNvPr>
              <p14:cNvContentPartPr/>
              <p14:nvPr/>
            </p14:nvContentPartPr>
            <p14:xfrm>
              <a:off x="13145871" y="7579911"/>
              <a:ext cx="1878120" cy="125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3091871" y="7471911"/>
                <a:ext cx="1985760" cy="14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14:cNvPr>
              <p14:cNvContentPartPr/>
              <p14:nvPr/>
            </p14:nvContentPartPr>
            <p14:xfrm>
              <a:off x="19661871" y="6960351"/>
              <a:ext cx="25200" cy="1332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9652871" y="6951375"/>
                <a:ext cx="42840" cy="15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5EE8791-C8B7-4B5D-B5CC-FEF60D79CD2D}"/>
              </a:ext>
            </a:extLst>
          </p:cNvPr>
          <p:cNvGrpSpPr/>
          <p:nvPr/>
        </p:nvGrpSpPr>
        <p:grpSpPr>
          <a:xfrm>
            <a:off x="16391271" y="6663711"/>
            <a:ext cx="3119760" cy="1010880"/>
            <a:chOff x="16391271" y="6663711"/>
            <a:chExt cx="3119760" cy="10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14:cNvPr>
                <p14:cNvContentPartPr/>
                <p14:nvPr/>
              </p14:nvContentPartPr>
              <p14:xfrm>
                <a:off x="16391271" y="7213791"/>
                <a:ext cx="237240" cy="219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382271" y="7204806"/>
                  <a:ext cx="254880" cy="237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14:cNvPr>
                <p14:cNvContentPartPr/>
                <p14:nvPr/>
              </p14:nvContentPartPr>
              <p14:xfrm>
                <a:off x="16668471" y="6979071"/>
                <a:ext cx="207000" cy="29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659471" y="6970071"/>
                  <a:ext cx="224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14:cNvPr>
                <p14:cNvContentPartPr/>
                <p14:nvPr/>
              </p14:nvContentPartPr>
              <p14:xfrm>
                <a:off x="16923351" y="6984471"/>
                <a:ext cx="117000" cy="281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6914351" y="6975471"/>
                  <a:ext cx="134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14:cNvPr>
                <p14:cNvContentPartPr/>
                <p14:nvPr/>
              </p14:nvContentPartPr>
              <p14:xfrm>
                <a:off x="17083911" y="6974391"/>
                <a:ext cx="105120" cy="30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7074911" y="6965391"/>
                  <a:ext cx="122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14:cNvPr>
                <p14:cNvContentPartPr/>
                <p14:nvPr/>
              </p14:nvContentPartPr>
              <p14:xfrm>
                <a:off x="17226831" y="7028031"/>
                <a:ext cx="147960" cy="166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217831" y="7019031"/>
                  <a:ext cx="165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14:cNvPr>
                <p14:cNvContentPartPr/>
                <p14:nvPr/>
              </p14:nvContentPartPr>
              <p14:xfrm>
                <a:off x="17484591" y="6747591"/>
                <a:ext cx="204120" cy="397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7475607" y="6738591"/>
                  <a:ext cx="221729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14:cNvPr>
                <p14:cNvContentPartPr/>
                <p14:nvPr/>
              </p14:nvContentPartPr>
              <p14:xfrm>
                <a:off x="17678271" y="6777831"/>
                <a:ext cx="111960" cy="306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669271" y="6768831"/>
                  <a:ext cx="129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14:cNvPr>
                <p14:cNvContentPartPr/>
                <p14:nvPr/>
              </p14:nvContentPartPr>
              <p14:xfrm>
                <a:off x="17847111" y="6841191"/>
                <a:ext cx="80640" cy="28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7838151" y="6832191"/>
                  <a:ext cx="98202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14:cNvPr>
                <p14:cNvContentPartPr/>
                <p14:nvPr/>
              </p14:nvContentPartPr>
              <p14:xfrm>
                <a:off x="17950791" y="6777831"/>
                <a:ext cx="213480" cy="235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7941791" y="6768831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14:cNvPr>
                <p14:cNvContentPartPr/>
                <p14:nvPr/>
              </p14:nvContentPartPr>
              <p14:xfrm>
                <a:off x="18223671" y="6953151"/>
                <a:ext cx="20880" cy="151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8214671" y="6944151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14:cNvPr>
                <p14:cNvContentPartPr/>
                <p14:nvPr/>
              </p14:nvContentPartPr>
              <p14:xfrm>
                <a:off x="18250671" y="6710151"/>
                <a:ext cx="193680" cy="320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8241671" y="6701151"/>
                  <a:ext cx="21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14:cNvPr>
                <p14:cNvContentPartPr/>
                <p14:nvPr/>
              </p14:nvContentPartPr>
              <p14:xfrm>
                <a:off x="18497631" y="6757311"/>
                <a:ext cx="117360" cy="309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8488631" y="6748301"/>
                  <a:ext cx="135000" cy="327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14:cNvPr>
                <p14:cNvContentPartPr/>
                <p14:nvPr/>
              </p14:nvContentPartPr>
              <p14:xfrm>
                <a:off x="18677631" y="6776391"/>
                <a:ext cx="138960" cy="20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668631" y="6767407"/>
                  <a:ext cx="156600" cy="22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14:cNvPr>
                <p14:cNvContentPartPr/>
                <p14:nvPr/>
              </p14:nvContentPartPr>
              <p14:xfrm>
                <a:off x="18949791" y="6904551"/>
                <a:ext cx="16560" cy="141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8940591" y="6895551"/>
                  <a:ext cx="34592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14:cNvPr>
                <p14:cNvContentPartPr/>
                <p14:nvPr/>
              </p14:nvContentPartPr>
              <p14:xfrm>
                <a:off x="19082631" y="6663711"/>
                <a:ext cx="255960" cy="402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9073631" y="6654703"/>
                  <a:ext cx="273600" cy="41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14:cNvPr>
                <p14:cNvContentPartPr/>
                <p14:nvPr/>
              </p14:nvContentPartPr>
              <p14:xfrm>
                <a:off x="19396191" y="6789711"/>
                <a:ext cx="114840" cy="19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9387191" y="6780728"/>
                  <a:ext cx="13248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14:cNvPr>
                <p14:cNvContentPartPr/>
                <p14:nvPr/>
              </p14:nvContentPartPr>
              <p14:xfrm>
                <a:off x="18391071" y="7298391"/>
                <a:ext cx="199440" cy="226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8382055" y="7289391"/>
                  <a:ext cx="217112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14:cNvPr>
                <p14:cNvContentPartPr/>
                <p14:nvPr/>
              </p14:nvContentPartPr>
              <p14:xfrm>
                <a:off x="18639111" y="7192191"/>
                <a:ext cx="132120" cy="330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8630111" y="7183191"/>
                  <a:ext cx="149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14:cNvPr>
                <p14:cNvContentPartPr/>
                <p14:nvPr/>
              </p14:nvContentPartPr>
              <p14:xfrm>
                <a:off x="18798591" y="7303431"/>
                <a:ext cx="97200" cy="364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789591" y="7294422"/>
                  <a:ext cx="114840" cy="382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14:cNvPr>
                <p14:cNvContentPartPr/>
                <p14:nvPr/>
              </p14:nvContentPartPr>
              <p14:xfrm>
                <a:off x="19001631" y="7541391"/>
                <a:ext cx="18000" cy="13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8992631" y="7532391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3DD8953-2462-4F1D-86DA-D8E49CB59EE3}"/>
              </a:ext>
            </a:extLst>
          </p:cNvPr>
          <p:cNvGrpSpPr/>
          <p:nvPr/>
        </p:nvGrpSpPr>
        <p:grpSpPr>
          <a:xfrm>
            <a:off x="19088751" y="7260591"/>
            <a:ext cx="728280" cy="437400"/>
            <a:chOff x="19088751" y="7260591"/>
            <a:chExt cx="7282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14:cNvPr>
                <p14:cNvContentPartPr/>
                <p14:nvPr/>
              </p14:nvContentPartPr>
              <p14:xfrm>
                <a:off x="19088751" y="7273191"/>
                <a:ext cx="113400" cy="273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9079751" y="7264179"/>
                  <a:ext cx="131040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14:cNvPr>
                <p14:cNvContentPartPr/>
                <p14:nvPr/>
              </p14:nvContentPartPr>
              <p14:xfrm>
                <a:off x="19241391" y="7364991"/>
                <a:ext cx="158400" cy="151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9232370" y="7355991"/>
                  <a:ext cx="176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14:cNvPr>
                <p14:cNvContentPartPr/>
                <p14:nvPr/>
              </p14:nvContentPartPr>
              <p14:xfrm>
                <a:off x="19439031" y="7391631"/>
                <a:ext cx="203760" cy="131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9430031" y="7382631"/>
                  <a:ext cx="22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14:cNvPr>
                <p14:cNvContentPartPr/>
                <p14:nvPr/>
              </p14:nvContentPartPr>
              <p14:xfrm>
                <a:off x="19689951" y="7260591"/>
                <a:ext cx="12708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9680951" y="7251591"/>
                  <a:ext cx="14472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14:cNvPr>
              <p14:cNvContentPartPr/>
              <p14:nvPr/>
            </p14:nvContentPartPr>
            <p14:xfrm>
              <a:off x="13072071" y="10909911"/>
              <a:ext cx="634680" cy="545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13018071" y="10801911"/>
                <a:ext cx="74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14:cNvPr>
              <p14:cNvContentPartPr/>
              <p14:nvPr/>
            </p14:nvContentPartPr>
            <p14:xfrm>
              <a:off x="13118511" y="10443351"/>
              <a:ext cx="1895760" cy="1272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3064521" y="10335351"/>
                <a:ext cx="2003380" cy="14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14:cNvPr>
              <p14:cNvContentPartPr/>
              <p14:nvPr/>
            </p14:nvContentPartPr>
            <p14:xfrm>
              <a:off x="14453751" y="11371791"/>
              <a:ext cx="209160" cy="2358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4399751" y="11263956"/>
                <a:ext cx="316800" cy="451111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AB6688B-23CC-4009-8759-D175345E0F48}"/>
              </a:ext>
            </a:extLst>
          </p:cNvPr>
          <p:cNvGrpSpPr/>
          <p:nvPr/>
        </p:nvGrpSpPr>
        <p:grpSpPr>
          <a:xfrm>
            <a:off x="15624111" y="12066231"/>
            <a:ext cx="984960" cy="434520"/>
            <a:chOff x="15624111" y="12066231"/>
            <a:chExt cx="98496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14:cNvPr>
                <p14:cNvContentPartPr/>
                <p14:nvPr/>
              </p14:nvContentPartPr>
              <p14:xfrm>
                <a:off x="15624111" y="12066231"/>
                <a:ext cx="287640" cy="367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5615111" y="12057231"/>
                  <a:ext cx="305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14:cNvPr>
                <p14:cNvContentPartPr/>
                <p14:nvPr/>
              </p14:nvContentPartPr>
              <p14:xfrm>
                <a:off x="15975471" y="12151551"/>
                <a:ext cx="142560" cy="349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5966471" y="12142542"/>
                  <a:ext cx="160200" cy="366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14:cNvPr>
                <p14:cNvContentPartPr/>
                <p14:nvPr/>
              </p14:nvContentPartPr>
              <p14:xfrm>
                <a:off x="16148271" y="12164151"/>
                <a:ext cx="156600" cy="286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6139271" y="12155151"/>
                  <a:ext cx="174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14:cNvPr>
                <p14:cNvContentPartPr/>
                <p14:nvPr/>
              </p14:nvContentPartPr>
              <p14:xfrm>
                <a:off x="16375431" y="12218871"/>
                <a:ext cx="23040" cy="212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6366431" y="12209871"/>
                  <a:ext cx="40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14:cNvPr>
                <p14:cNvContentPartPr/>
                <p14:nvPr/>
              </p14:nvContentPartPr>
              <p14:xfrm>
                <a:off x="16412511" y="12245151"/>
                <a:ext cx="196560" cy="237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6403511" y="12236137"/>
                  <a:ext cx="214200" cy="2549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4323F4E-4904-4082-8003-21ADA37F541F}"/>
              </a:ext>
            </a:extLst>
          </p:cNvPr>
          <p:cNvGrpSpPr/>
          <p:nvPr/>
        </p:nvGrpSpPr>
        <p:grpSpPr>
          <a:xfrm>
            <a:off x="16833711" y="12091071"/>
            <a:ext cx="935640" cy="488880"/>
            <a:chOff x="16833711" y="12091071"/>
            <a:chExt cx="93564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14:cNvPr>
                <p14:cNvContentPartPr/>
                <p14:nvPr/>
              </p14:nvContentPartPr>
              <p14:xfrm>
                <a:off x="16833711" y="12091071"/>
                <a:ext cx="136440" cy="384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6824735" y="12082071"/>
                  <a:ext cx="154034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14:cNvPr>
                <p14:cNvContentPartPr/>
                <p14:nvPr/>
              </p14:nvContentPartPr>
              <p14:xfrm>
                <a:off x="17109831" y="12137511"/>
                <a:ext cx="157320" cy="347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7100831" y="12128520"/>
                  <a:ext cx="174960" cy="365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14:cNvPr>
                <p14:cNvContentPartPr/>
                <p14:nvPr/>
              </p14:nvContentPartPr>
              <p14:xfrm>
                <a:off x="17309631" y="12329751"/>
                <a:ext cx="43920" cy="250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7300631" y="12320738"/>
                  <a:ext cx="61560" cy="267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14:cNvPr>
                <p14:cNvContentPartPr/>
                <p14:nvPr/>
              </p14:nvContentPartPr>
              <p14:xfrm>
                <a:off x="17306391" y="12284031"/>
                <a:ext cx="99000" cy="190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7297391" y="12275031"/>
                  <a:ext cx="11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14:cNvPr>
                <p14:cNvContentPartPr/>
                <p14:nvPr/>
              </p14:nvContentPartPr>
              <p14:xfrm>
                <a:off x="17441751" y="12226071"/>
                <a:ext cx="327600" cy="264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7432741" y="12217059"/>
                  <a:ext cx="345259" cy="282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A5707B2-1C22-4BB1-AE39-0ED57E9206C2}"/>
              </a:ext>
            </a:extLst>
          </p:cNvPr>
          <p:cNvGrpSpPr/>
          <p:nvPr/>
        </p:nvGrpSpPr>
        <p:grpSpPr>
          <a:xfrm>
            <a:off x="18042951" y="12142911"/>
            <a:ext cx="636120" cy="430200"/>
            <a:chOff x="18042951" y="12142911"/>
            <a:chExt cx="6361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14:cNvPr>
                <p14:cNvContentPartPr/>
                <p14:nvPr/>
              </p14:nvContentPartPr>
              <p14:xfrm>
                <a:off x="18042951" y="12142911"/>
                <a:ext cx="236160" cy="282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8033965" y="12133911"/>
                  <a:ext cx="253773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14:cNvPr>
                <p14:cNvContentPartPr/>
                <p14:nvPr/>
              </p14:nvContentPartPr>
              <p14:xfrm>
                <a:off x="18278031" y="12265671"/>
                <a:ext cx="120960" cy="238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269004" y="12256685"/>
                  <a:ext cx="138653" cy="25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14:cNvPr>
                <p14:cNvContentPartPr/>
                <p14:nvPr/>
              </p14:nvContentPartPr>
              <p14:xfrm>
                <a:off x="18427791" y="12287991"/>
                <a:ext cx="129240" cy="201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418791" y="12278991"/>
                  <a:ext cx="14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14:cNvPr>
                <p14:cNvContentPartPr/>
                <p14:nvPr/>
              </p14:nvContentPartPr>
              <p14:xfrm>
                <a:off x="18653511" y="12384111"/>
                <a:ext cx="25560" cy="189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8644511" y="12375094"/>
                  <a:ext cx="43200" cy="2066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8A267AF-83A5-4E52-ACE9-4DC72F1DDB48}"/>
              </a:ext>
            </a:extLst>
          </p:cNvPr>
          <p:cNvGrpSpPr/>
          <p:nvPr/>
        </p:nvGrpSpPr>
        <p:grpSpPr>
          <a:xfrm>
            <a:off x="18841431" y="12141471"/>
            <a:ext cx="514800" cy="484920"/>
            <a:chOff x="18841431" y="12141471"/>
            <a:chExt cx="51480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14:cNvPr>
                <p14:cNvContentPartPr/>
                <p14:nvPr/>
              </p14:nvContentPartPr>
              <p14:xfrm>
                <a:off x="18841431" y="12141471"/>
                <a:ext cx="264960" cy="380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8832443" y="12132471"/>
                  <a:ext cx="282576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14:cNvPr>
                <p14:cNvContentPartPr/>
                <p14:nvPr/>
              </p14:nvContentPartPr>
              <p14:xfrm>
                <a:off x="19156071" y="12308151"/>
                <a:ext cx="98640" cy="192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9147104" y="12299151"/>
                  <a:ext cx="116216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14:cNvPr>
                <p14:cNvContentPartPr/>
                <p14:nvPr/>
              </p14:nvContentPartPr>
              <p14:xfrm>
                <a:off x="19324911" y="12440991"/>
                <a:ext cx="31320" cy="185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9315911" y="12431991"/>
                  <a:ext cx="48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461AE6-2C51-401B-B9F2-A9ABD8B7C90D}"/>
              </a:ext>
            </a:extLst>
          </p:cNvPr>
          <p:cNvGrpSpPr/>
          <p:nvPr/>
        </p:nvGrpSpPr>
        <p:grpSpPr>
          <a:xfrm>
            <a:off x="17424111" y="12717471"/>
            <a:ext cx="699840" cy="457200"/>
            <a:chOff x="17424111" y="12717471"/>
            <a:chExt cx="69984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14:cNvPr>
                <p14:cNvContentPartPr/>
                <p14:nvPr/>
              </p14:nvContentPartPr>
              <p14:xfrm>
                <a:off x="17424111" y="12773271"/>
                <a:ext cx="223920" cy="292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7415111" y="12764271"/>
                  <a:ext cx="241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14:cNvPr>
                <p14:cNvContentPartPr/>
                <p14:nvPr/>
              </p14:nvContentPartPr>
              <p14:xfrm>
                <a:off x="17735151" y="12717471"/>
                <a:ext cx="138960" cy="307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7726151" y="12708471"/>
                  <a:ext cx="1566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14:cNvPr>
                <p14:cNvContentPartPr/>
                <p14:nvPr/>
              </p14:nvContentPartPr>
              <p14:xfrm>
                <a:off x="17898231" y="12782991"/>
                <a:ext cx="112680" cy="368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7889231" y="12774000"/>
                  <a:ext cx="130320" cy="385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14:cNvPr>
                <p14:cNvContentPartPr/>
                <p14:nvPr/>
              </p14:nvContentPartPr>
              <p14:xfrm>
                <a:off x="18113871" y="13031751"/>
                <a:ext cx="10080" cy="142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8104871" y="13022751"/>
                  <a:ext cx="277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5172A65-0EDA-4A3C-914F-482DD15ED088}"/>
              </a:ext>
            </a:extLst>
          </p:cNvPr>
          <p:cNvGrpSpPr/>
          <p:nvPr/>
        </p:nvGrpSpPr>
        <p:grpSpPr>
          <a:xfrm>
            <a:off x="18376311" y="12809631"/>
            <a:ext cx="761040" cy="505440"/>
            <a:chOff x="18376311" y="12809631"/>
            <a:chExt cx="7610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14:cNvPr>
                <p14:cNvContentPartPr/>
                <p14:nvPr/>
              </p14:nvContentPartPr>
              <p14:xfrm>
                <a:off x="18376311" y="12885591"/>
                <a:ext cx="217800" cy="316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8367311" y="12876591"/>
                  <a:ext cx="235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14:cNvPr>
                <p14:cNvContentPartPr/>
                <p14:nvPr/>
              </p14:nvContentPartPr>
              <p14:xfrm>
                <a:off x="18622551" y="12961911"/>
                <a:ext cx="298800" cy="218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8613551" y="12952896"/>
                  <a:ext cx="316440" cy="236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14:cNvPr>
                <p14:cNvContentPartPr/>
                <p14:nvPr/>
              </p14:nvContentPartPr>
              <p14:xfrm>
                <a:off x="18973911" y="12809631"/>
                <a:ext cx="163440" cy="505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8964911" y="12800631"/>
                  <a:ext cx="181080" cy="52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14:cNvPr>
              <p14:cNvContentPartPr/>
              <p14:nvPr/>
            </p14:nvContentPartPr>
            <p14:xfrm>
              <a:off x="16708791" y="7589631"/>
              <a:ext cx="1976400" cy="1002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6654791" y="7481631"/>
                <a:ext cx="208404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14:cNvPr>
              <p14:cNvContentPartPr/>
              <p14:nvPr/>
            </p14:nvContentPartPr>
            <p14:xfrm>
              <a:off x="17104071" y="8511591"/>
              <a:ext cx="914040" cy="263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7050071" y="8403591"/>
                <a:ext cx="10216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14:cNvPr>
              <p14:cNvContentPartPr/>
              <p14:nvPr/>
            </p14:nvContentPartPr>
            <p14:xfrm>
              <a:off x="18099111" y="8532111"/>
              <a:ext cx="196920" cy="189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8045111" y="8423905"/>
                <a:ext cx="304560" cy="405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14:cNvPr>
              <p14:cNvContentPartPr/>
              <p14:nvPr/>
            </p14:nvContentPartPr>
            <p14:xfrm>
              <a:off x="13072071" y="4569951"/>
              <a:ext cx="1973160" cy="12924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3018071" y="4461981"/>
                <a:ext cx="2080800" cy="1507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6F959C-D6BA-4611-8AD2-920652253177}"/>
                  </a:ext>
                </a:extLst>
              </p14:cNvPr>
              <p14:cNvContentPartPr/>
              <p14:nvPr/>
            </p14:nvContentPartPr>
            <p14:xfrm>
              <a:off x="16769991" y="10455591"/>
              <a:ext cx="1937160" cy="1311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6F959C-D6BA-4611-8AD2-920652253177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6716001" y="10347591"/>
                <a:ext cx="2044780" cy="15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4BEB489-870A-403A-AFBD-EE0BAA3BEF23}"/>
                  </a:ext>
                </a:extLst>
              </p14:cNvPr>
              <p14:cNvContentPartPr/>
              <p14:nvPr/>
            </p14:nvContentPartPr>
            <p14:xfrm>
              <a:off x="16782951" y="4611711"/>
              <a:ext cx="1886040" cy="12330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4BEB489-870A-403A-AFBD-EE0BAA3BEF23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6728951" y="4503711"/>
                <a:ext cx="1993680" cy="144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7" name="Group 446">
            <a:extLst>
              <a:ext uri="{FF2B5EF4-FFF2-40B4-BE49-F238E27FC236}">
                <a16:creationId xmlns:a16="http://schemas.microsoft.com/office/drawing/2014/main" id="{A54A49AE-DBF2-48BF-86F6-508517F4E4A8}"/>
              </a:ext>
            </a:extLst>
          </p:cNvPr>
          <p:cNvGrpSpPr/>
          <p:nvPr/>
        </p:nvGrpSpPr>
        <p:grpSpPr>
          <a:xfrm>
            <a:off x="21422885" y="2056610"/>
            <a:ext cx="2071440" cy="1959120"/>
            <a:chOff x="21422885" y="2056610"/>
            <a:chExt cx="2071440" cy="19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2784B4F-3697-4AEE-B9A2-1D3123608A5C}"/>
                    </a:ext>
                  </a:extLst>
                </p14:cNvPr>
                <p14:cNvContentPartPr/>
                <p14:nvPr/>
              </p14:nvContentPartPr>
              <p14:xfrm>
                <a:off x="21608285" y="2389970"/>
                <a:ext cx="214920" cy="3322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2784B4F-3697-4AEE-B9A2-1D3123608A5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1599285" y="2380970"/>
                  <a:ext cx="2325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CF7CBE8-2155-46D3-B24D-DB81A75565DD}"/>
                    </a:ext>
                  </a:extLst>
                </p14:cNvPr>
                <p14:cNvContentPartPr/>
                <p14:nvPr/>
              </p14:nvContentPartPr>
              <p14:xfrm>
                <a:off x="21855245" y="2453690"/>
                <a:ext cx="135720" cy="3160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CF7CBE8-2155-46D3-B24D-DB81A75565D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1846245" y="2444690"/>
                  <a:ext cx="153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EA80CDE-6F39-46F3-B62F-BED0E1B8022A}"/>
                    </a:ext>
                  </a:extLst>
                </p14:cNvPr>
                <p14:cNvContentPartPr/>
                <p14:nvPr/>
              </p14:nvContentPartPr>
              <p14:xfrm>
                <a:off x="21984125" y="2414450"/>
                <a:ext cx="358920" cy="2523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EA80CDE-6F39-46F3-B62F-BED0E1B8022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1975125" y="2405450"/>
                  <a:ext cx="376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DC56EDFE-3E87-4F22-A73D-A2ACF488B32E}"/>
                    </a:ext>
                  </a:extLst>
                </p14:cNvPr>
                <p14:cNvContentPartPr/>
                <p14:nvPr/>
              </p14:nvContentPartPr>
              <p14:xfrm>
                <a:off x="22371125" y="2245250"/>
                <a:ext cx="193320" cy="3182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DC56EDFE-3E87-4F22-A73D-A2ACF488B32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362125" y="2236250"/>
                  <a:ext cx="210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68C216D-C728-4B59-9257-80877B478616}"/>
                    </a:ext>
                  </a:extLst>
                </p14:cNvPr>
                <p14:cNvContentPartPr/>
                <p14:nvPr/>
              </p14:nvContentPartPr>
              <p14:xfrm>
                <a:off x="22546445" y="2338130"/>
                <a:ext cx="251640" cy="24336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68C216D-C728-4B59-9257-80877B47861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537445" y="2329117"/>
                  <a:ext cx="26928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5BCC680-8E55-43F5-9D4A-43DCCA802FD8}"/>
                    </a:ext>
                  </a:extLst>
                </p14:cNvPr>
                <p14:cNvContentPartPr/>
                <p14:nvPr/>
              </p14:nvContentPartPr>
              <p14:xfrm>
                <a:off x="22970165" y="2439650"/>
                <a:ext cx="3600" cy="1839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5BCC680-8E55-43F5-9D4A-43DCCA802FD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2961165" y="2430650"/>
                  <a:ext cx="21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F64995C-388E-470A-B303-8E12FDD55FA6}"/>
                    </a:ext>
                  </a:extLst>
                </p14:cNvPr>
                <p14:cNvContentPartPr/>
                <p14:nvPr/>
              </p14:nvContentPartPr>
              <p14:xfrm>
                <a:off x="23002205" y="2056610"/>
                <a:ext cx="252000" cy="3171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F64995C-388E-470A-B303-8E12FDD55FA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2993192" y="2047600"/>
                  <a:ext cx="269665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B6001AE-0A7E-4863-AB91-D54794C70E67}"/>
                    </a:ext>
                  </a:extLst>
                </p14:cNvPr>
                <p14:cNvContentPartPr/>
                <p14:nvPr/>
              </p14:nvContentPartPr>
              <p14:xfrm>
                <a:off x="23241965" y="2068490"/>
                <a:ext cx="119880" cy="19368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B6001AE-0A7E-4863-AB91-D54794C70E6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3232965" y="2059490"/>
                  <a:ext cx="137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AF6E0D9B-2A75-424B-87AC-2BBEC1957A3C}"/>
                    </a:ext>
                  </a:extLst>
                </p14:cNvPr>
                <p14:cNvContentPartPr/>
                <p14:nvPr/>
              </p14:nvContentPartPr>
              <p14:xfrm>
                <a:off x="23475965" y="2191970"/>
                <a:ext cx="18360" cy="1634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AF6E0D9B-2A75-424B-87AC-2BBEC1957A3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3466965" y="2182970"/>
                  <a:ext cx="36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4234E8A-F92C-4EAE-B526-8BD02F0EB270}"/>
                    </a:ext>
                  </a:extLst>
                </p14:cNvPr>
                <p14:cNvContentPartPr/>
                <p14:nvPr/>
              </p14:nvContentPartPr>
              <p14:xfrm>
                <a:off x="21422885" y="3049850"/>
                <a:ext cx="224640" cy="2325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4234E8A-F92C-4EAE-B526-8BD02F0EB27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1413885" y="3040850"/>
                  <a:ext cx="242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661C781-6481-40D6-9E3D-1F8D062C0E3F}"/>
                    </a:ext>
                  </a:extLst>
                </p14:cNvPr>
                <p14:cNvContentPartPr/>
                <p14:nvPr/>
              </p14:nvContentPartPr>
              <p14:xfrm>
                <a:off x="21666605" y="3054530"/>
                <a:ext cx="153360" cy="20700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661C781-6481-40D6-9E3D-1F8D062C0E3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1657605" y="3045530"/>
                  <a:ext cx="171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6ADC54C-03FE-446C-9E96-796712CE709C}"/>
                    </a:ext>
                  </a:extLst>
                </p14:cNvPr>
                <p14:cNvContentPartPr/>
                <p14:nvPr/>
              </p14:nvContentPartPr>
              <p14:xfrm>
                <a:off x="21686045" y="2991530"/>
                <a:ext cx="369720" cy="3902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6ADC54C-03FE-446C-9E96-796712CE709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1677045" y="2982538"/>
                  <a:ext cx="387360" cy="407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A52DE63-70A9-438B-8D32-43566B8F7BF4}"/>
                    </a:ext>
                  </a:extLst>
                </p14:cNvPr>
                <p14:cNvContentPartPr/>
                <p14:nvPr/>
              </p14:nvContentPartPr>
              <p14:xfrm>
                <a:off x="22175645" y="3185210"/>
                <a:ext cx="45720" cy="1828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A52DE63-70A9-438B-8D32-43566B8F7BF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2166715" y="3176210"/>
                  <a:ext cx="6322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0D01B168-2369-4FC8-9C01-34CB2532CEEF}"/>
                    </a:ext>
                  </a:extLst>
                </p14:cNvPr>
                <p14:cNvContentPartPr/>
                <p14:nvPr/>
              </p14:nvContentPartPr>
              <p14:xfrm>
                <a:off x="22341605" y="2888930"/>
                <a:ext cx="126360" cy="2919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0D01B168-2369-4FC8-9C01-34CB2532CEE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2332579" y="2879941"/>
                  <a:ext cx="144050" cy="309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1D7BA98-6FE5-43C7-9090-584CBF5ACBAB}"/>
                    </a:ext>
                  </a:extLst>
                </p14:cNvPr>
                <p14:cNvContentPartPr/>
                <p14:nvPr/>
              </p14:nvContentPartPr>
              <p14:xfrm>
                <a:off x="22482005" y="2945810"/>
                <a:ext cx="208080" cy="1562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1D7BA98-6FE5-43C7-9090-584CBF5ACBA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2473005" y="2936810"/>
                  <a:ext cx="225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6310B2A-FC60-4313-8F06-DF9D45277D06}"/>
                    </a:ext>
                  </a:extLst>
                </p14:cNvPr>
                <p14:cNvContentPartPr/>
                <p14:nvPr/>
              </p14:nvContentPartPr>
              <p14:xfrm>
                <a:off x="22692965" y="2924210"/>
                <a:ext cx="256680" cy="1274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6310B2A-FC60-4313-8F06-DF9D45277D0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2683965" y="2915210"/>
                  <a:ext cx="274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EBCF1D2D-1710-4E70-B464-A456359A25BD}"/>
                    </a:ext>
                  </a:extLst>
                </p14:cNvPr>
                <p14:cNvContentPartPr/>
                <p14:nvPr/>
              </p14:nvContentPartPr>
              <p14:xfrm>
                <a:off x="23091485" y="3025730"/>
                <a:ext cx="12600" cy="15660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EBCF1D2D-1710-4E70-B464-A456359A25B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3082485" y="3016730"/>
                  <a:ext cx="30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E47D22E0-DF26-4BFD-90C8-009E2F02F980}"/>
                    </a:ext>
                  </a:extLst>
                </p14:cNvPr>
                <p14:cNvContentPartPr/>
                <p14:nvPr/>
              </p14:nvContentPartPr>
              <p14:xfrm>
                <a:off x="22718885" y="3849770"/>
                <a:ext cx="11520" cy="1659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E47D22E0-DF26-4BFD-90C8-009E2F02F98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2709885" y="3840770"/>
                  <a:ext cx="29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B8462F3D-C2AF-4D05-91EF-6DDA069C3CC8}"/>
                    </a:ext>
                  </a:extLst>
                </p14:cNvPr>
                <p14:cNvContentPartPr/>
                <p14:nvPr/>
              </p14:nvContentPartPr>
              <p14:xfrm>
                <a:off x="22796645" y="3514970"/>
                <a:ext cx="344160" cy="29988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B8462F3D-C2AF-4D05-91EF-6DDA069C3CC8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2787636" y="3505959"/>
                  <a:ext cx="361818" cy="3175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A2EA74B7-1AB3-4187-9D23-64211EF36FEE}"/>
              </a:ext>
            </a:extLst>
          </p:cNvPr>
          <p:cNvGrpSpPr/>
          <p:nvPr/>
        </p:nvGrpSpPr>
        <p:grpSpPr>
          <a:xfrm>
            <a:off x="20076845" y="2773010"/>
            <a:ext cx="1015920" cy="493920"/>
            <a:chOff x="20076845" y="2773010"/>
            <a:chExt cx="101592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E401F862-D173-4D06-9F50-2731E989F4CE}"/>
                    </a:ext>
                  </a:extLst>
                </p14:cNvPr>
                <p14:cNvContentPartPr/>
                <p14:nvPr/>
              </p14:nvContentPartPr>
              <p14:xfrm>
                <a:off x="20076845" y="2909810"/>
                <a:ext cx="244440" cy="35712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E401F862-D173-4D06-9F50-2731E989F4C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0067845" y="2900810"/>
                  <a:ext cx="2620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DFD6CA6B-E10D-4645-B3BC-020210788344}"/>
                    </a:ext>
                  </a:extLst>
                </p14:cNvPr>
                <p14:cNvContentPartPr/>
                <p14:nvPr/>
              </p14:nvContentPartPr>
              <p14:xfrm>
                <a:off x="20311565" y="2846810"/>
                <a:ext cx="184320" cy="33156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DFD6CA6B-E10D-4645-B3BC-02021078834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0302565" y="2837800"/>
                  <a:ext cx="20196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F8BA1A95-52BF-4B87-AFA0-EB911A9787B8}"/>
                    </a:ext>
                  </a:extLst>
                </p14:cNvPr>
                <p14:cNvContentPartPr/>
                <p14:nvPr/>
              </p14:nvContentPartPr>
              <p14:xfrm>
                <a:off x="20522165" y="2790290"/>
                <a:ext cx="192960" cy="2224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F8BA1A95-52BF-4B87-AFA0-EB911A9787B8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0513165" y="2781290"/>
                  <a:ext cx="210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89ACB67-D500-43FF-B3A8-1808D8109549}"/>
                    </a:ext>
                  </a:extLst>
                </p14:cNvPr>
                <p14:cNvContentPartPr/>
                <p14:nvPr/>
              </p14:nvContentPartPr>
              <p14:xfrm>
                <a:off x="20656085" y="2806850"/>
                <a:ext cx="99000" cy="23112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89ACB67-D500-43FF-B3A8-1808D810954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0647085" y="2797850"/>
                  <a:ext cx="116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A177F089-7CEF-4E81-8453-05F95B260836}"/>
                    </a:ext>
                  </a:extLst>
                </p14:cNvPr>
                <p14:cNvContentPartPr/>
                <p14:nvPr/>
              </p14:nvContentPartPr>
              <p14:xfrm>
                <a:off x="20758685" y="2773010"/>
                <a:ext cx="85320" cy="25272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177F089-7CEF-4E81-8453-05F95B26083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0749647" y="2764010"/>
                  <a:ext cx="103035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FE49DDF-2FCB-4515-A3E6-B4FB55CB5A73}"/>
                    </a:ext>
                  </a:extLst>
                </p14:cNvPr>
                <p14:cNvContentPartPr/>
                <p14:nvPr/>
              </p14:nvContentPartPr>
              <p14:xfrm>
                <a:off x="20883965" y="2773730"/>
                <a:ext cx="208800" cy="2019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FE49DDF-2FCB-4515-A3E6-B4FB55CB5A7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0874965" y="2764730"/>
                  <a:ext cx="226440" cy="21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5" name="Picture 474">
            <a:extLst>
              <a:ext uri="{FF2B5EF4-FFF2-40B4-BE49-F238E27FC236}">
                <a16:creationId xmlns:a16="http://schemas.microsoft.com/office/drawing/2014/main" id="{5EDD4F56-0C30-47C8-8FF6-334C2C0E994E}"/>
              </a:ext>
            </a:extLst>
          </p:cNvPr>
          <p:cNvPicPr>
            <a:picLocks noChangeAspect="1"/>
          </p:cNvPicPr>
          <p:nvPr/>
        </p:nvPicPr>
        <p:blipFill>
          <a:blip r:embed="rId533"/>
          <a:stretch>
            <a:fillRect/>
          </a:stretch>
        </p:blipFill>
        <p:spPr>
          <a:xfrm>
            <a:off x="21032334" y="4162716"/>
            <a:ext cx="3243353" cy="16948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8F843621-3B3D-4427-A1BA-1F713070FAC6}"/>
                  </a:ext>
                </a:extLst>
              </p14:cNvPr>
              <p14:cNvContentPartPr/>
              <p14:nvPr/>
            </p14:nvContentPartPr>
            <p14:xfrm>
              <a:off x="21586791" y="11494677"/>
              <a:ext cx="399600" cy="38844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8F843621-3B3D-4427-A1BA-1F713070FAC6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21577791" y="11485677"/>
                <a:ext cx="4172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D9F9CF90-302F-4649-8376-7A4C7E69C95D}"/>
                  </a:ext>
                </a:extLst>
              </p14:cNvPr>
              <p14:cNvContentPartPr/>
              <p14:nvPr/>
            </p14:nvContentPartPr>
            <p14:xfrm>
              <a:off x="20772831" y="11613477"/>
              <a:ext cx="277560" cy="30672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D9F9CF90-302F-4649-8376-7A4C7E69C95D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20763843" y="11604477"/>
                <a:ext cx="295177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01F02BA-B9C9-49E4-94CD-0BC121166088}"/>
                  </a:ext>
                </a:extLst>
              </p14:cNvPr>
              <p14:cNvContentPartPr/>
              <p14:nvPr/>
            </p14:nvContentPartPr>
            <p14:xfrm>
              <a:off x="21059391" y="11496477"/>
              <a:ext cx="244440" cy="33012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01F02BA-B9C9-49E4-94CD-0BC121166088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21050391" y="11487487"/>
                <a:ext cx="262080" cy="34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7BC312C2-B2C0-45B3-BD4B-090EC762828E}"/>
                  </a:ext>
                </a:extLst>
              </p14:cNvPr>
              <p14:cNvContentPartPr/>
              <p14:nvPr/>
            </p14:nvContentPartPr>
            <p14:xfrm>
              <a:off x="21394911" y="11502237"/>
              <a:ext cx="243720" cy="29016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7BC312C2-B2C0-45B3-BD4B-090EC762828E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21385911" y="11493237"/>
                <a:ext cx="2613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D922E3D6-A293-443C-9A5A-788750023D7D}"/>
                  </a:ext>
                </a:extLst>
              </p14:cNvPr>
              <p14:cNvContentPartPr/>
              <p14:nvPr/>
            </p14:nvContentPartPr>
            <p14:xfrm>
              <a:off x="20529111" y="12060597"/>
              <a:ext cx="176760" cy="327240"/>
            </p14:xfrm>
          </p:contentPart>
        </mc:Choice>
        <mc:Fallback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D922E3D6-A293-443C-9A5A-788750023D7D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20520111" y="12051597"/>
                <a:ext cx="1944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F9691FBC-1264-45CD-BEA0-AEB8EA51A7AF}"/>
                  </a:ext>
                </a:extLst>
              </p14:cNvPr>
              <p14:cNvContentPartPr/>
              <p14:nvPr/>
            </p14:nvContentPartPr>
            <p14:xfrm>
              <a:off x="20746551" y="12085437"/>
              <a:ext cx="144720" cy="24660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F9691FBC-1264-45CD-BEA0-AEB8EA51A7AF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20737551" y="12076437"/>
                <a:ext cx="162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FCA734BC-C109-4A1C-8D7B-FBA70BEBAEC9}"/>
                  </a:ext>
                </a:extLst>
              </p14:cNvPr>
              <p14:cNvContentPartPr/>
              <p14:nvPr/>
            </p14:nvContentPartPr>
            <p14:xfrm>
              <a:off x="20881911" y="12094077"/>
              <a:ext cx="123840" cy="32976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FCA734BC-C109-4A1C-8D7B-FBA70BEBAEC9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20872911" y="12085067"/>
                <a:ext cx="141480" cy="347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4AF45C1F-FAD8-4C00-AF86-B99AC66990A9}"/>
                  </a:ext>
                </a:extLst>
              </p14:cNvPr>
              <p14:cNvContentPartPr/>
              <p14:nvPr/>
            </p14:nvContentPartPr>
            <p14:xfrm>
              <a:off x="21059031" y="12065637"/>
              <a:ext cx="302400" cy="279000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4AF45C1F-FAD8-4C00-AF86-B99AC66990A9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21050042" y="12056637"/>
                <a:ext cx="320019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996F1A2A-B5E0-4609-979C-EC6A23156EE7}"/>
                  </a:ext>
                </a:extLst>
              </p14:cNvPr>
              <p14:cNvContentPartPr/>
              <p14:nvPr/>
            </p14:nvContentPartPr>
            <p14:xfrm>
              <a:off x="21509031" y="12005877"/>
              <a:ext cx="493920" cy="36612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996F1A2A-B5E0-4609-979C-EC6A23156EE7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21500031" y="11996877"/>
                <a:ext cx="5115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FCA7ADF0-F83D-4031-BF4C-A500BEE8380E}"/>
                  </a:ext>
                </a:extLst>
              </p14:cNvPr>
              <p14:cNvContentPartPr/>
              <p14:nvPr/>
            </p14:nvContentPartPr>
            <p14:xfrm>
              <a:off x="22157031" y="12161757"/>
              <a:ext cx="41040" cy="142920"/>
            </p14:xfrm>
          </p:contentPart>
        </mc:Choice>
        <mc:Fallback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FCA7ADF0-F83D-4031-BF4C-A500BEE8380E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22148031" y="12152757"/>
                <a:ext cx="586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DCFB3B1E-ECDD-40F1-A2EF-EBF26027E607}"/>
                  </a:ext>
                </a:extLst>
              </p14:cNvPr>
              <p14:cNvContentPartPr/>
              <p14:nvPr/>
            </p14:nvContentPartPr>
            <p14:xfrm>
              <a:off x="22282671" y="11951517"/>
              <a:ext cx="259920" cy="367560"/>
            </p14:xfrm>
          </p:contentPart>
        </mc:Choice>
        <mc:Fallback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DCFB3B1E-ECDD-40F1-A2EF-EBF26027E607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22273659" y="11942508"/>
                <a:ext cx="277584" cy="385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3F644D35-8024-405D-9E37-A4955DB3425E}"/>
                  </a:ext>
                </a:extLst>
              </p14:cNvPr>
              <p14:cNvContentPartPr/>
              <p14:nvPr/>
            </p14:nvContentPartPr>
            <p14:xfrm>
              <a:off x="22578951" y="12062037"/>
              <a:ext cx="150120" cy="142200"/>
            </p14:xfrm>
          </p:contentPart>
        </mc:Choice>
        <mc:Fallback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3F644D35-8024-405D-9E37-A4955DB3425E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22569951" y="12053014"/>
                <a:ext cx="167760" cy="159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B18BECD3-355F-4E9F-950D-3613DB8855B2}"/>
                  </a:ext>
                </a:extLst>
              </p14:cNvPr>
              <p14:cNvContentPartPr/>
              <p14:nvPr/>
            </p14:nvContentPartPr>
            <p14:xfrm>
              <a:off x="22847511" y="12179757"/>
              <a:ext cx="16920" cy="141120"/>
            </p14:xfrm>
          </p:contentPart>
        </mc:Choice>
        <mc:Fallback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B18BECD3-355F-4E9F-950D-3613DB8855B2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22838315" y="12170757"/>
                <a:ext cx="34943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2BCFE355-74E9-4748-A112-8947D6FE919C}"/>
                  </a:ext>
                </a:extLst>
              </p14:cNvPr>
              <p14:cNvContentPartPr/>
              <p14:nvPr/>
            </p14:nvContentPartPr>
            <p14:xfrm>
              <a:off x="23002311" y="11851077"/>
              <a:ext cx="178920" cy="294480"/>
            </p14:xfrm>
          </p:contentPart>
        </mc:Choice>
        <mc:Fallback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2BCFE355-74E9-4748-A112-8947D6FE919C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22993311" y="11842077"/>
                <a:ext cx="1965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D3618E0B-6960-46A7-8068-42B1FA491664}"/>
                  </a:ext>
                </a:extLst>
              </p14:cNvPr>
              <p14:cNvContentPartPr/>
              <p14:nvPr/>
            </p14:nvContentPartPr>
            <p14:xfrm>
              <a:off x="23219391" y="11810037"/>
              <a:ext cx="157680" cy="302400"/>
            </p14:xfrm>
          </p:contentPart>
        </mc:Choice>
        <mc:Fallback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D3618E0B-6960-46A7-8068-42B1FA491664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3210370" y="11801048"/>
                <a:ext cx="175360" cy="320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B98CA9CD-8DD6-45CE-9EB0-2D2551185A11}"/>
                  </a:ext>
                </a:extLst>
              </p14:cNvPr>
              <p14:cNvContentPartPr/>
              <p14:nvPr/>
            </p14:nvContentPartPr>
            <p14:xfrm>
              <a:off x="23381751" y="11897517"/>
              <a:ext cx="140400" cy="334440"/>
            </p14:xfrm>
          </p:contentPart>
        </mc:Choice>
        <mc:Fallback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B98CA9CD-8DD6-45CE-9EB0-2D2551185A11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3372751" y="11888517"/>
                <a:ext cx="1580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E7D04E65-AD20-463C-821B-442169104A4A}"/>
                  </a:ext>
                </a:extLst>
              </p14:cNvPr>
              <p14:cNvContentPartPr/>
              <p14:nvPr/>
            </p14:nvContentPartPr>
            <p14:xfrm>
              <a:off x="23616831" y="12055197"/>
              <a:ext cx="25560" cy="159840"/>
            </p14:xfrm>
          </p:contentPart>
        </mc:Choice>
        <mc:Fallback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E7D04E65-AD20-463C-821B-442169104A4A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23607831" y="12046197"/>
                <a:ext cx="432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45B8FFF7-674E-4D6A-8298-34F327B20E3F}"/>
                  </a:ext>
                </a:extLst>
              </p14:cNvPr>
              <p14:cNvContentPartPr/>
              <p14:nvPr/>
            </p14:nvContentPartPr>
            <p14:xfrm>
              <a:off x="21083871" y="12693477"/>
              <a:ext cx="577080" cy="306000"/>
            </p14:xfrm>
          </p:contentPart>
        </mc:Choice>
        <mc:Fallback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45B8FFF7-674E-4D6A-8298-34F327B20E3F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21074871" y="12684477"/>
                <a:ext cx="5947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88B629E-47FC-4995-AF5E-D7B9427FD2F2}"/>
                  </a:ext>
                </a:extLst>
              </p14:cNvPr>
              <p14:cNvContentPartPr/>
              <p14:nvPr/>
            </p14:nvContentPartPr>
            <p14:xfrm>
              <a:off x="21866511" y="12916677"/>
              <a:ext cx="10440" cy="173520"/>
            </p14:xfrm>
          </p:contentPart>
        </mc:Choice>
        <mc:Fallback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88B629E-47FC-4995-AF5E-D7B9427FD2F2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21857511" y="12907677"/>
                <a:ext cx="280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74C36252-5C99-4A0A-B4CD-F0A533A36EFC}"/>
                  </a:ext>
                </a:extLst>
              </p14:cNvPr>
              <p14:cNvContentPartPr/>
              <p14:nvPr/>
            </p14:nvContentPartPr>
            <p14:xfrm>
              <a:off x="21947511" y="12621837"/>
              <a:ext cx="277560" cy="111600"/>
            </p14:xfrm>
          </p:contentPart>
        </mc:Choice>
        <mc:Fallback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74C36252-5C99-4A0A-B4CD-F0A533A36EFC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1938499" y="12612866"/>
                <a:ext cx="295223" cy="129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8FA35B9F-9D39-48DA-AE7F-E9CB1B3BEC9E}"/>
                  </a:ext>
                </a:extLst>
              </p14:cNvPr>
              <p14:cNvContentPartPr/>
              <p14:nvPr/>
            </p14:nvContentPartPr>
            <p14:xfrm>
              <a:off x="22169631" y="12611037"/>
              <a:ext cx="76320" cy="303840"/>
            </p14:xfrm>
          </p:contentPart>
        </mc:Choice>
        <mc:Fallback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8FA35B9F-9D39-48DA-AE7F-E9CB1B3BEC9E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22160673" y="12602037"/>
                <a:ext cx="93877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A2DC2068-4F49-4C80-B3B8-83BD1F3762CF}"/>
                  </a:ext>
                </a:extLst>
              </p14:cNvPr>
              <p14:cNvContentPartPr/>
              <p14:nvPr/>
            </p14:nvContentPartPr>
            <p14:xfrm>
              <a:off x="22263591" y="12782757"/>
              <a:ext cx="194760" cy="158760"/>
            </p14:xfrm>
          </p:contentPart>
        </mc:Choice>
        <mc:Fallback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A2DC2068-4F49-4C80-B3B8-83BD1F3762CF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22254591" y="12773757"/>
                <a:ext cx="2124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D28ED41E-1A5D-46A8-B8A9-E208A7523231}"/>
                  </a:ext>
                </a:extLst>
              </p14:cNvPr>
              <p14:cNvContentPartPr/>
              <p14:nvPr/>
            </p14:nvContentPartPr>
            <p14:xfrm>
              <a:off x="22482471" y="12743877"/>
              <a:ext cx="94680" cy="249120"/>
            </p14:xfrm>
          </p:contentPart>
        </mc:Choice>
        <mc:Fallback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D28ED41E-1A5D-46A8-B8A9-E208A7523231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22473505" y="12734877"/>
                <a:ext cx="112253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83865768-3634-47B1-A021-71811F2029B8}"/>
                  </a:ext>
                </a:extLst>
              </p14:cNvPr>
              <p14:cNvContentPartPr/>
              <p14:nvPr/>
            </p14:nvContentPartPr>
            <p14:xfrm>
              <a:off x="22752111" y="12578637"/>
              <a:ext cx="159120" cy="598320"/>
            </p14:xfrm>
          </p:contentPart>
        </mc:Choice>
        <mc:Fallback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83865768-3634-47B1-A021-71811F2029B8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22743131" y="12569637"/>
                <a:ext cx="176720" cy="61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3" name="Group 552">
            <a:extLst>
              <a:ext uri="{FF2B5EF4-FFF2-40B4-BE49-F238E27FC236}">
                <a16:creationId xmlns:a16="http://schemas.microsoft.com/office/drawing/2014/main" id="{870E2149-326A-4DE3-9455-3ADBAA823182}"/>
              </a:ext>
            </a:extLst>
          </p:cNvPr>
          <p:cNvGrpSpPr/>
          <p:nvPr/>
        </p:nvGrpSpPr>
        <p:grpSpPr>
          <a:xfrm>
            <a:off x="17082111" y="1494831"/>
            <a:ext cx="2507040" cy="1385280"/>
            <a:chOff x="17082111" y="1494831"/>
            <a:chExt cx="2507040" cy="13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2FC0176-A9E1-4EA5-985A-882C22B11837}"/>
                    </a:ext>
                  </a:extLst>
                </p14:cNvPr>
                <p14:cNvContentPartPr/>
                <p14:nvPr/>
              </p14:nvContentPartPr>
              <p14:xfrm>
                <a:off x="17349591" y="1735671"/>
                <a:ext cx="166680" cy="3711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2FC0176-A9E1-4EA5-985A-882C22B1183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7340591" y="1726671"/>
                  <a:ext cx="184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2ECD6B4-064D-417A-B4B4-388A68818C8E}"/>
                    </a:ext>
                  </a:extLst>
                </p14:cNvPr>
                <p14:cNvContentPartPr/>
                <p14:nvPr/>
              </p14:nvContentPartPr>
              <p14:xfrm>
                <a:off x="17570991" y="1881831"/>
                <a:ext cx="121680" cy="2649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2ECD6B4-064D-417A-B4B4-388A68818C8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7561991" y="1872831"/>
                  <a:ext cx="139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82EEE32-866C-4F23-83CF-24676A2D73AB}"/>
                    </a:ext>
                  </a:extLst>
                </p14:cNvPr>
                <p14:cNvContentPartPr/>
                <p14:nvPr/>
              </p14:nvContentPartPr>
              <p14:xfrm>
                <a:off x="17694831" y="1814511"/>
                <a:ext cx="232200" cy="1972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82EEE32-866C-4F23-83CF-24676A2D73A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7685831" y="1805511"/>
                  <a:ext cx="249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EA2CF22-C5C8-4B0A-A689-DA74A249692F}"/>
                    </a:ext>
                  </a:extLst>
                </p14:cNvPr>
                <p14:cNvContentPartPr/>
                <p14:nvPr/>
              </p14:nvContentPartPr>
              <p14:xfrm>
                <a:off x="17991111" y="1971471"/>
                <a:ext cx="19080" cy="162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EA2CF22-C5C8-4B0A-A689-DA74A249692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7982111" y="1962491"/>
                  <a:ext cx="36720" cy="179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AF08FF2-5866-4914-AA90-64FDDA33F733}"/>
                    </a:ext>
                  </a:extLst>
                </p14:cNvPr>
                <p14:cNvContentPartPr/>
                <p14:nvPr/>
              </p14:nvContentPartPr>
              <p14:xfrm>
                <a:off x="18166791" y="1646031"/>
                <a:ext cx="211320" cy="346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AF08FF2-5866-4914-AA90-64FDDA33F73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8157791" y="1637022"/>
                  <a:ext cx="228960" cy="364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A574C79-8DEB-4041-BD32-AB5A2DC45282}"/>
                    </a:ext>
                  </a:extLst>
                </p14:cNvPr>
                <p14:cNvContentPartPr/>
                <p14:nvPr/>
              </p14:nvContentPartPr>
              <p14:xfrm>
                <a:off x="18410151" y="1769871"/>
                <a:ext cx="107280" cy="251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A574C79-8DEB-4041-BD32-AB5A2DC4528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8401121" y="1760884"/>
                  <a:ext cx="124979" cy="268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47A890A-C9D7-40BF-905B-C99675A7562C}"/>
                    </a:ext>
                  </a:extLst>
                </p14:cNvPr>
                <p14:cNvContentPartPr/>
                <p14:nvPr/>
              </p14:nvContentPartPr>
              <p14:xfrm>
                <a:off x="18564951" y="1772031"/>
                <a:ext cx="122760" cy="213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47A890A-C9D7-40BF-905B-C99675A7562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8555951" y="1763031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9CD550A-C862-4172-8CAB-69A51F84C803}"/>
                    </a:ext>
                  </a:extLst>
                </p14:cNvPr>
                <p14:cNvContentPartPr/>
                <p14:nvPr/>
              </p14:nvContentPartPr>
              <p14:xfrm>
                <a:off x="18788871" y="1894071"/>
                <a:ext cx="13320" cy="1962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9CD550A-C862-4172-8CAB-69A51F84C803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8779871" y="1885054"/>
                  <a:ext cx="30960" cy="213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A269AA-E920-4DB7-9A4E-1608EC94AD48}"/>
                    </a:ext>
                  </a:extLst>
                </p14:cNvPr>
                <p14:cNvContentPartPr/>
                <p14:nvPr/>
              </p14:nvContentPartPr>
              <p14:xfrm>
                <a:off x="18957711" y="1494831"/>
                <a:ext cx="222840" cy="3650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A269AA-E920-4DB7-9A4E-1608EC94AD4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8948711" y="1485840"/>
                  <a:ext cx="240480" cy="382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E0A31DDA-D198-4911-BFD0-6DD07F81CEF6}"/>
                    </a:ext>
                  </a:extLst>
                </p14:cNvPr>
                <p14:cNvContentPartPr/>
                <p14:nvPr/>
              </p14:nvContentPartPr>
              <p14:xfrm>
                <a:off x="19240671" y="1658631"/>
                <a:ext cx="128520" cy="19260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E0A31DDA-D198-4911-BFD0-6DD07F81CEF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9231671" y="1649631"/>
                  <a:ext cx="146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39008C14-68A7-49E8-A5B5-43E136CC82B5}"/>
                    </a:ext>
                  </a:extLst>
                </p14:cNvPr>
                <p14:cNvContentPartPr/>
                <p14:nvPr/>
              </p14:nvContentPartPr>
              <p14:xfrm>
                <a:off x="19562151" y="1768431"/>
                <a:ext cx="19800" cy="1501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39008C14-68A7-49E8-A5B5-43E136CC82B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9553151" y="1759453"/>
                  <a:ext cx="37440" cy="167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7247CB8-6513-4114-AB61-AA8EE0047957}"/>
                    </a:ext>
                  </a:extLst>
                </p14:cNvPr>
                <p14:cNvContentPartPr/>
                <p14:nvPr/>
              </p14:nvContentPartPr>
              <p14:xfrm>
                <a:off x="17619951" y="2462871"/>
                <a:ext cx="200520" cy="28584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7247CB8-6513-4114-AB61-AA8EE0047957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7610951" y="2453871"/>
                  <a:ext cx="218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A484E130-7A32-4965-9A58-B01A467817F3}"/>
                    </a:ext>
                  </a:extLst>
                </p14:cNvPr>
                <p14:cNvContentPartPr/>
                <p14:nvPr/>
              </p14:nvContentPartPr>
              <p14:xfrm>
                <a:off x="17812191" y="2367831"/>
                <a:ext cx="271440" cy="3470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A484E130-7A32-4965-9A58-B01A467817F3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7803191" y="2358831"/>
                  <a:ext cx="289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D371DEB3-43DE-4D31-A1B4-6E9015A0C1CD}"/>
                    </a:ext>
                  </a:extLst>
                </p14:cNvPr>
                <p14:cNvContentPartPr/>
                <p14:nvPr/>
              </p14:nvContentPartPr>
              <p14:xfrm>
                <a:off x="18000831" y="2476551"/>
                <a:ext cx="35640" cy="2340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D371DEB3-43DE-4D31-A1B4-6E9015A0C1C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7991831" y="2467551"/>
                  <a:ext cx="53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61339285-466B-42F0-A145-D16070ABA911}"/>
                    </a:ext>
                  </a:extLst>
                </p14:cNvPr>
                <p14:cNvContentPartPr/>
                <p14:nvPr/>
              </p14:nvContentPartPr>
              <p14:xfrm>
                <a:off x="17905431" y="2399151"/>
                <a:ext cx="239760" cy="4809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61339285-466B-42F0-A145-D16070ABA91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7896431" y="2390151"/>
                  <a:ext cx="2574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FE4BD26B-2D1E-451C-8B2E-F1C2106A7C75}"/>
                    </a:ext>
                  </a:extLst>
                </p14:cNvPr>
                <p14:cNvContentPartPr/>
                <p14:nvPr/>
              </p14:nvContentPartPr>
              <p14:xfrm>
                <a:off x="18197391" y="2609391"/>
                <a:ext cx="24480" cy="22140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FE4BD26B-2D1E-451C-8B2E-F1C2106A7C7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8188521" y="2600406"/>
                  <a:ext cx="41864" cy="23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879EA4DE-10A1-4CFF-AEE6-11AAAA936FD1}"/>
                    </a:ext>
                  </a:extLst>
                </p14:cNvPr>
                <p14:cNvContentPartPr/>
                <p14:nvPr/>
              </p14:nvContentPartPr>
              <p14:xfrm>
                <a:off x="18285591" y="2396991"/>
                <a:ext cx="137160" cy="32040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879EA4DE-10A1-4CFF-AEE6-11AAAA936FD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8276591" y="2387991"/>
                  <a:ext cx="154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99CEC93-D0BD-4BC2-9A8D-5399B88C2A25}"/>
                    </a:ext>
                  </a:extLst>
                </p14:cNvPr>
                <p14:cNvContentPartPr/>
                <p14:nvPr/>
              </p14:nvContentPartPr>
              <p14:xfrm>
                <a:off x="18390711" y="2476551"/>
                <a:ext cx="451440" cy="1926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99CEC93-D0BD-4BC2-9A8D-5399B88C2A25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8381711" y="2467551"/>
                  <a:ext cx="469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C85866E0-89BF-4B31-8023-1F1CBF8F0DE7}"/>
                    </a:ext>
                  </a:extLst>
                </p14:cNvPr>
                <p14:cNvContentPartPr/>
                <p14:nvPr/>
              </p14:nvContentPartPr>
              <p14:xfrm>
                <a:off x="18959871" y="2558631"/>
                <a:ext cx="11160" cy="14400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C85866E0-89BF-4B31-8023-1F1CBF8F0DE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8950871" y="2549631"/>
                  <a:ext cx="28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7F0B16DA-D0C3-481C-8970-BC7D2E14A942}"/>
                    </a:ext>
                  </a:extLst>
                </p14:cNvPr>
                <p14:cNvContentPartPr/>
                <p14:nvPr/>
              </p14:nvContentPartPr>
              <p14:xfrm>
                <a:off x="19004511" y="2231031"/>
                <a:ext cx="179280" cy="2772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7F0B16DA-D0C3-481C-8970-BC7D2E14A94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8995511" y="2222031"/>
                  <a:ext cx="196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70A18E73-6A57-42A1-BE36-7E7E48A38882}"/>
                    </a:ext>
                  </a:extLst>
                </p14:cNvPr>
                <p14:cNvContentPartPr/>
                <p14:nvPr/>
              </p14:nvContentPartPr>
              <p14:xfrm>
                <a:off x="19201071" y="2289711"/>
                <a:ext cx="111600" cy="11772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70A18E73-6A57-42A1-BE36-7E7E48A3888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9192071" y="2280683"/>
                  <a:ext cx="129240" cy="135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2B4FA6B5-C9D7-4136-A15A-C99B0E1880FE}"/>
                    </a:ext>
                  </a:extLst>
                </p14:cNvPr>
                <p14:cNvContentPartPr/>
                <p14:nvPr/>
              </p14:nvContentPartPr>
              <p14:xfrm>
                <a:off x="19291431" y="2175591"/>
                <a:ext cx="108360" cy="38088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2B4FA6B5-C9D7-4136-A15A-C99B0E1880F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9282401" y="2166591"/>
                  <a:ext cx="126059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46DDAC73-6F72-42CD-9A00-95C153E38E3F}"/>
                    </a:ext>
                  </a:extLst>
                </p14:cNvPr>
                <p14:cNvContentPartPr/>
                <p14:nvPr/>
              </p14:nvContentPartPr>
              <p14:xfrm>
                <a:off x="19487991" y="2168751"/>
                <a:ext cx="101160" cy="52812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46DDAC73-6F72-42CD-9A00-95C153E38E3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9478959" y="2159745"/>
                  <a:ext cx="118863" cy="545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1FD7524-35A1-4967-B0FF-EFC8E6B2A76E}"/>
                    </a:ext>
                  </a:extLst>
                </p14:cNvPr>
                <p14:cNvContentPartPr/>
                <p14:nvPr/>
              </p14:nvContentPartPr>
              <p14:xfrm>
                <a:off x="17082111" y="1541991"/>
                <a:ext cx="292320" cy="70884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1FD7524-35A1-4967-B0FF-EFC8E6B2A76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7073111" y="1532991"/>
                  <a:ext cx="309960" cy="72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310F9BFF-1D0D-4A5C-831F-345339DE16D9}"/>
              </a:ext>
            </a:extLst>
          </p:cNvPr>
          <p:cNvGrpSpPr/>
          <p:nvPr/>
        </p:nvGrpSpPr>
        <p:grpSpPr>
          <a:xfrm>
            <a:off x="17660991" y="3607671"/>
            <a:ext cx="912960" cy="390240"/>
            <a:chOff x="17660991" y="3607671"/>
            <a:chExt cx="91296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F7AF4BE-F281-43ED-B4F9-9AE739D7E9AB}"/>
                    </a:ext>
                  </a:extLst>
                </p14:cNvPr>
                <p14:cNvContentPartPr/>
                <p14:nvPr/>
              </p14:nvContentPartPr>
              <p14:xfrm>
                <a:off x="17660991" y="3607671"/>
                <a:ext cx="217440" cy="38088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F7AF4BE-F281-43ED-B4F9-9AE739D7E9AB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7651976" y="3598671"/>
                  <a:ext cx="235109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B18DF48-3CA7-4E9E-84BF-C7B215C0EC3D}"/>
                    </a:ext>
                  </a:extLst>
                </p14:cNvPr>
                <p14:cNvContentPartPr/>
                <p14:nvPr/>
              </p14:nvContentPartPr>
              <p14:xfrm>
                <a:off x="17900391" y="3668871"/>
                <a:ext cx="75240" cy="24300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B18DF48-3CA7-4E9E-84BF-C7B215C0EC3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7891391" y="3659871"/>
                  <a:ext cx="92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FE872E15-BCE0-4F6E-B65E-77A466D727A6}"/>
                    </a:ext>
                  </a:extLst>
                </p14:cNvPr>
                <p14:cNvContentPartPr/>
                <p14:nvPr/>
              </p14:nvContentPartPr>
              <p14:xfrm>
                <a:off x="18051591" y="3665271"/>
                <a:ext cx="65880" cy="24696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FE872E15-BCE0-4F6E-B65E-77A466D727A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8042591" y="3656258"/>
                  <a:ext cx="83520" cy="264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A8CD9636-67DF-48D3-BC86-1BAE76659BE8}"/>
                    </a:ext>
                  </a:extLst>
                </p14:cNvPr>
                <p14:cNvContentPartPr/>
                <p14:nvPr/>
              </p14:nvContentPartPr>
              <p14:xfrm>
                <a:off x="18173271" y="3625671"/>
                <a:ext cx="142200" cy="26928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A8CD9636-67DF-48D3-BC86-1BAE76659BE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8164294" y="3616671"/>
                  <a:ext cx="159795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5B890B58-8A6D-400D-B5AC-F73A97F34033}"/>
                    </a:ext>
                  </a:extLst>
                </p14:cNvPr>
                <p14:cNvContentPartPr/>
                <p14:nvPr/>
              </p14:nvContentPartPr>
              <p14:xfrm>
                <a:off x="18305031" y="3678591"/>
                <a:ext cx="42480" cy="29304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5B890B58-8A6D-400D-B5AC-F73A97F3403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8296031" y="3669602"/>
                  <a:ext cx="60120" cy="310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F7069449-23FB-4EF3-A9C0-1D4EF943172C}"/>
                    </a:ext>
                  </a:extLst>
                </p14:cNvPr>
                <p14:cNvContentPartPr/>
                <p14:nvPr/>
              </p14:nvContentPartPr>
              <p14:xfrm>
                <a:off x="18375951" y="3685791"/>
                <a:ext cx="198000" cy="31212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F7069449-23FB-4EF3-A9C0-1D4EF943172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8366951" y="3676791"/>
                  <a:ext cx="21564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FCAE20FF-2522-49C2-9150-D4C10F21E173}"/>
              </a:ext>
            </a:extLst>
          </p:cNvPr>
          <p:cNvGrpSpPr/>
          <p:nvPr/>
        </p:nvGrpSpPr>
        <p:grpSpPr>
          <a:xfrm>
            <a:off x="21876231" y="3818631"/>
            <a:ext cx="673560" cy="372600"/>
            <a:chOff x="21876231" y="3818631"/>
            <a:chExt cx="673560" cy="3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99728AB4-0DD9-4659-AEA0-F4D7EF737D39}"/>
                    </a:ext>
                  </a:extLst>
                </p14:cNvPr>
                <p14:cNvContentPartPr/>
                <p14:nvPr/>
              </p14:nvContentPartPr>
              <p14:xfrm>
                <a:off x="21876231" y="3902871"/>
                <a:ext cx="552240" cy="28836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99728AB4-0DD9-4659-AEA0-F4D7EF737D3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1867231" y="3893871"/>
                  <a:ext cx="569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C0F4CC96-20F5-464C-8A4B-4A27DFD1C42E}"/>
                    </a:ext>
                  </a:extLst>
                </p14:cNvPr>
                <p14:cNvContentPartPr/>
                <p14:nvPr/>
              </p14:nvContentPartPr>
              <p14:xfrm>
                <a:off x="22360791" y="3818631"/>
                <a:ext cx="189000" cy="370440"/>
              </p14:xfrm>
            </p:contentPart>
          </mc:Choice>
          <mc:Fallback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C0F4CC96-20F5-464C-8A4B-4A27DFD1C42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2351791" y="3809631"/>
                  <a:ext cx="206640" cy="38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6">
            <p14:nvContentPartPr>
              <p14:cNvPr id="563" name="Ink 562">
                <a:extLst>
                  <a:ext uri="{FF2B5EF4-FFF2-40B4-BE49-F238E27FC236}">
                    <a16:creationId xmlns:a16="http://schemas.microsoft.com/office/drawing/2014/main" id="{AD80E0E7-7392-4595-911C-1BE4A673AA54}"/>
                  </a:ext>
                </a:extLst>
              </p14:cNvPr>
              <p14:cNvContentPartPr/>
              <p14:nvPr/>
            </p14:nvContentPartPr>
            <p14:xfrm>
              <a:off x="23224071" y="3419031"/>
              <a:ext cx="193680" cy="482400"/>
            </p14:xfrm>
          </p:contentPart>
        </mc:Choice>
        <mc:Fallback>
          <p:pic>
            <p:nvPicPr>
              <p:cNvPr id="563" name="Ink 562">
                <a:extLst>
                  <a:ext uri="{FF2B5EF4-FFF2-40B4-BE49-F238E27FC236}">
                    <a16:creationId xmlns:a16="http://schemas.microsoft.com/office/drawing/2014/main" id="{AD80E0E7-7392-4595-911C-1BE4A673AA54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23215071" y="3410031"/>
                <a:ext cx="21132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8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99E2A590-6FC4-4E38-83A3-B93E7594ECE5}"/>
                  </a:ext>
                </a:extLst>
              </p14:cNvPr>
              <p14:cNvContentPartPr/>
              <p14:nvPr/>
            </p14:nvContentPartPr>
            <p14:xfrm>
              <a:off x="21435591" y="2284311"/>
              <a:ext cx="229680" cy="538200"/>
            </p14:xfrm>
          </p:contentPart>
        </mc:Choice>
        <mc:Fallback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99E2A590-6FC4-4E38-83A3-B93E7594ECE5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21426591" y="2275305"/>
                <a:ext cx="247320" cy="555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0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D2BC6B80-4351-4AB0-8303-4573907158A6}"/>
                  </a:ext>
                </a:extLst>
              </p14:cNvPr>
              <p14:cNvContentPartPr/>
              <p14:nvPr/>
            </p14:nvContentPartPr>
            <p14:xfrm>
              <a:off x="22452272" y="6927591"/>
              <a:ext cx="219600" cy="34776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D2BC6B80-4351-4AB0-8303-4573907158A6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22443257" y="6918591"/>
                <a:ext cx="237269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2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718B6D35-104F-463C-84FE-50420BAAD780}"/>
                  </a:ext>
                </a:extLst>
              </p14:cNvPr>
              <p14:cNvContentPartPr/>
              <p14:nvPr/>
            </p14:nvContentPartPr>
            <p14:xfrm>
              <a:off x="22746032" y="6940191"/>
              <a:ext cx="95040" cy="265680"/>
            </p14:xfrm>
          </p:contentPart>
        </mc:Choice>
        <mc:Fallback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718B6D35-104F-463C-84FE-50420BAAD780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22737032" y="6931191"/>
                <a:ext cx="1126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4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4C8F76F6-F515-4000-B606-C5FEDFB9054B}"/>
                  </a:ext>
                </a:extLst>
              </p14:cNvPr>
              <p14:cNvContentPartPr/>
              <p14:nvPr/>
            </p14:nvContentPartPr>
            <p14:xfrm>
              <a:off x="22876352" y="7017951"/>
              <a:ext cx="67680" cy="157320"/>
            </p14:xfrm>
          </p:contentPart>
        </mc:Choice>
        <mc:Fallback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4C8F76F6-F515-4000-B606-C5FEDFB9054B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22867304" y="7008951"/>
                <a:ext cx="85414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6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A801DAA8-B9C6-4332-A476-81C187083BDD}"/>
                  </a:ext>
                </a:extLst>
              </p14:cNvPr>
              <p14:cNvContentPartPr/>
              <p14:nvPr/>
            </p14:nvContentPartPr>
            <p14:xfrm>
              <a:off x="23009552" y="6969711"/>
              <a:ext cx="114840" cy="320400"/>
            </p14:xfrm>
          </p:contentPart>
        </mc:Choice>
        <mc:Fallback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A801DAA8-B9C6-4332-A476-81C187083BDD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23000552" y="6960711"/>
                <a:ext cx="132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8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B94C9FD4-DBBD-4C35-B7F1-CF7E9D84A340}"/>
                  </a:ext>
                </a:extLst>
              </p14:cNvPr>
              <p14:cNvContentPartPr/>
              <p14:nvPr/>
            </p14:nvContentPartPr>
            <p14:xfrm>
              <a:off x="23198192" y="7017951"/>
              <a:ext cx="168840" cy="163440"/>
            </p14:xfrm>
          </p:contentPart>
        </mc:Choice>
        <mc:Fallback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B94C9FD4-DBBD-4C35-B7F1-CF7E9D84A340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23189173" y="7008951"/>
                <a:ext cx="186518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0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4872EE23-DC8F-4046-AED4-09135343C98F}"/>
                  </a:ext>
                </a:extLst>
              </p14:cNvPr>
              <p14:cNvContentPartPr/>
              <p14:nvPr/>
            </p14:nvContentPartPr>
            <p14:xfrm>
              <a:off x="22242752" y="7415391"/>
              <a:ext cx="195480" cy="311760"/>
            </p14:xfrm>
          </p:contentPart>
        </mc:Choice>
        <mc:Fallback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4872EE23-DC8F-4046-AED4-09135343C98F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22233735" y="7406391"/>
                <a:ext cx="213153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2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98F42592-1BA1-450E-8E99-F24248915094}"/>
                  </a:ext>
                </a:extLst>
              </p14:cNvPr>
              <p14:cNvContentPartPr/>
              <p14:nvPr/>
            </p14:nvContentPartPr>
            <p14:xfrm>
              <a:off x="22441112" y="7489911"/>
              <a:ext cx="237600" cy="308880"/>
            </p14:xfrm>
          </p:contentPart>
        </mc:Choice>
        <mc:Fallback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98F42592-1BA1-450E-8E99-F24248915094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22432112" y="7480911"/>
                <a:ext cx="2552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4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3CABE964-9664-421F-BF31-FF7C5FA0228B}"/>
                  </a:ext>
                </a:extLst>
              </p14:cNvPr>
              <p14:cNvContentPartPr/>
              <p14:nvPr/>
            </p14:nvContentPartPr>
            <p14:xfrm>
              <a:off x="22731272" y="7488831"/>
              <a:ext cx="233640" cy="275760"/>
            </p14:xfrm>
          </p:contentPart>
        </mc:Choice>
        <mc:Fallback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3CABE964-9664-421F-BF31-FF7C5FA0228B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22722286" y="7479831"/>
                <a:ext cx="251253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6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93E0EB31-C4B2-4DBA-8E47-2931634088C7}"/>
                  </a:ext>
                </a:extLst>
              </p14:cNvPr>
              <p14:cNvContentPartPr/>
              <p14:nvPr/>
            </p14:nvContentPartPr>
            <p14:xfrm>
              <a:off x="23120792" y="7421871"/>
              <a:ext cx="171000" cy="256680"/>
            </p14:xfrm>
          </p:contentPart>
        </mc:Choice>
        <mc:Fallback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93E0EB31-C4B2-4DBA-8E47-2931634088C7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23111792" y="7412871"/>
                <a:ext cx="1886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8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53A16CB4-4078-4260-B7C2-506CDE87E561}"/>
                  </a:ext>
                </a:extLst>
              </p14:cNvPr>
              <p14:cNvContentPartPr/>
              <p14:nvPr/>
            </p14:nvContentPartPr>
            <p14:xfrm>
              <a:off x="23278832" y="7458951"/>
              <a:ext cx="287280" cy="222480"/>
            </p14:xfrm>
          </p:contentPart>
        </mc:Choice>
        <mc:Fallback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53A16CB4-4078-4260-B7C2-506CDE87E561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23269832" y="7449951"/>
                <a:ext cx="304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3C7941FD-722C-4B1E-9DA9-6B364FAA7334}"/>
                  </a:ext>
                </a:extLst>
              </p14:cNvPr>
              <p14:cNvContentPartPr/>
              <p14:nvPr/>
            </p14:nvContentPartPr>
            <p14:xfrm>
              <a:off x="23657192" y="7595391"/>
              <a:ext cx="24480" cy="17640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3C7941FD-722C-4B1E-9DA9-6B364FAA7334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23648192" y="7586409"/>
                <a:ext cx="42120" cy="194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2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9A7D19B5-1A1F-49E0-87B6-6D20BA185500}"/>
                  </a:ext>
                </a:extLst>
              </p14:cNvPr>
              <p14:cNvContentPartPr/>
              <p14:nvPr/>
            </p14:nvContentPartPr>
            <p14:xfrm>
              <a:off x="23781392" y="7300551"/>
              <a:ext cx="196920" cy="387000"/>
            </p14:xfrm>
          </p:contentPart>
        </mc:Choice>
        <mc:Fallback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9A7D19B5-1A1F-49E0-87B6-6D20BA185500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23772392" y="7291551"/>
                <a:ext cx="21456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4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E108956-542B-43AB-9F65-F9A0DCC9F064}"/>
                  </a:ext>
                </a:extLst>
              </p14:cNvPr>
              <p14:cNvContentPartPr/>
              <p14:nvPr/>
            </p14:nvContentPartPr>
            <p14:xfrm>
              <a:off x="24018272" y="7422591"/>
              <a:ext cx="155160" cy="138600"/>
            </p14:xfrm>
          </p:contentPart>
        </mc:Choice>
        <mc:Fallback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E108956-542B-43AB-9F65-F9A0DCC9F064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24009272" y="7413591"/>
                <a:ext cx="172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59168179-2CC5-442F-9140-2C1F2EDD88C6}"/>
                  </a:ext>
                </a:extLst>
              </p14:cNvPr>
              <p14:cNvContentPartPr/>
              <p14:nvPr/>
            </p14:nvContentPartPr>
            <p14:xfrm>
              <a:off x="24250112" y="7498551"/>
              <a:ext cx="21240" cy="177840"/>
            </p14:xfrm>
          </p:contentPart>
        </mc:Choice>
        <mc:Fallback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59168179-2CC5-442F-9140-2C1F2EDD88C6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24241112" y="7489551"/>
                <a:ext cx="38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A75F45F-9060-4F55-A164-E76D0CCF373F}"/>
                  </a:ext>
                </a:extLst>
              </p14:cNvPr>
              <p14:cNvContentPartPr/>
              <p14:nvPr/>
            </p14:nvContentPartPr>
            <p14:xfrm>
              <a:off x="22695632" y="8003991"/>
              <a:ext cx="257040" cy="222480"/>
            </p14:xfrm>
          </p:contentPart>
        </mc:Choice>
        <mc:Fallback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A75F45F-9060-4F55-A164-E76D0CCF373F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22686632" y="7994991"/>
                <a:ext cx="2746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45DEC45D-2534-4762-827A-DD03A4E3944E}"/>
                  </a:ext>
                </a:extLst>
              </p14:cNvPr>
              <p14:cNvContentPartPr/>
              <p14:nvPr/>
            </p14:nvContentPartPr>
            <p14:xfrm>
              <a:off x="23028632" y="7942431"/>
              <a:ext cx="186120" cy="241560"/>
            </p14:xfrm>
          </p:contentPart>
        </mc:Choice>
        <mc:Fallback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45DEC45D-2534-4762-827A-DD03A4E3944E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23019632" y="7933418"/>
                <a:ext cx="203760" cy="259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2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269C7116-2A65-41FF-AF5B-6555E8669AB0}"/>
                  </a:ext>
                </a:extLst>
              </p14:cNvPr>
              <p14:cNvContentPartPr/>
              <p14:nvPr/>
            </p14:nvContentPartPr>
            <p14:xfrm>
              <a:off x="23243552" y="8000031"/>
              <a:ext cx="130680" cy="27360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269C7116-2A65-41FF-AF5B-6555E8669AB0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23234552" y="7991031"/>
                <a:ext cx="1483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22C788E6-4CD8-48D7-9F27-A19A86A37C9A}"/>
                  </a:ext>
                </a:extLst>
              </p14:cNvPr>
              <p14:cNvContentPartPr/>
              <p14:nvPr/>
            </p14:nvContentPartPr>
            <p14:xfrm>
              <a:off x="23475392" y="8166711"/>
              <a:ext cx="19800" cy="146520"/>
            </p14:xfrm>
          </p:contentPart>
        </mc:Choice>
        <mc:Fallback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22C788E6-4CD8-48D7-9F27-A19A86A37C9A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23466392" y="8157711"/>
                <a:ext cx="37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6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A4BF455F-2BBB-401D-BE13-0A3292BDB139}"/>
                  </a:ext>
                </a:extLst>
              </p14:cNvPr>
              <p14:cNvContentPartPr/>
              <p14:nvPr/>
            </p14:nvContentPartPr>
            <p14:xfrm>
              <a:off x="23657552" y="7943511"/>
              <a:ext cx="472320" cy="280800"/>
            </p14:xfrm>
          </p:contentPart>
        </mc:Choice>
        <mc:Fallback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A4BF455F-2BBB-401D-BE13-0A3292BDB139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23648552" y="7934511"/>
                <a:ext cx="48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8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D960A45F-E82D-4A12-A71C-1E8DC3F06402}"/>
                  </a:ext>
                </a:extLst>
              </p14:cNvPr>
              <p14:cNvContentPartPr/>
              <p14:nvPr/>
            </p14:nvContentPartPr>
            <p14:xfrm>
              <a:off x="24166592" y="8233311"/>
              <a:ext cx="23040" cy="133200"/>
            </p14:xfrm>
          </p:contentPart>
        </mc:Choice>
        <mc:Fallback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D960A45F-E82D-4A12-A71C-1E8DC3F06402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24157592" y="8224311"/>
                <a:ext cx="40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0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6E0EF243-BE47-426E-9C18-1519817F8E0F}"/>
                  </a:ext>
                </a:extLst>
              </p14:cNvPr>
              <p14:cNvContentPartPr/>
              <p14:nvPr/>
            </p14:nvContentPartPr>
            <p14:xfrm>
              <a:off x="22988672" y="8416551"/>
              <a:ext cx="253440" cy="233640"/>
            </p14:xfrm>
          </p:contentPart>
        </mc:Choice>
        <mc:Fallback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6E0EF243-BE47-426E-9C18-1519817F8E0F}"/>
                  </a:ext>
                </a:extLst>
              </p:cNvPr>
              <p:cNvPicPr/>
              <p:nvPr/>
            </p:nvPicPr>
            <p:blipFill>
              <a:blip r:embed="rId691"/>
              <a:stretch>
                <a:fillRect/>
              </a:stretch>
            </p:blipFill>
            <p:spPr>
              <a:xfrm>
                <a:off x="22979659" y="8407551"/>
                <a:ext cx="271105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2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9CD03A25-4890-4A8D-BD16-FD8610EA9EA2}"/>
                  </a:ext>
                </a:extLst>
              </p14:cNvPr>
              <p14:cNvContentPartPr/>
              <p14:nvPr/>
            </p14:nvContentPartPr>
            <p14:xfrm>
              <a:off x="23309432" y="8531391"/>
              <a:ext cx="191880" cy="133920"/>
            </p14:xfrm>
          </p:contentPart>
        </mc:Choice>
        <mc:Fallback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9CD03A25-4890-4A8D-BD16-FD8610EA9EA2}"/>
                  </a:ext>
                </a:extLst>
              </p:cNvPr>
              <p:cNvPicPr/>
              <p:nvPr/>
            </p:nvPicPr>
            <p:blipFill>
              <a:blip r:embed="rId693"/>
              <a:stretch>
                <a:fillRect/>
              </a:stretch>
            </p:blipFill>
            <p:spPr>
              <a:xfrm>
                <a:off x="23300432" y="8522391"/>
                <a:ext cx="209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4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8F44FFC6-2454-462E-8E7A-3ED151178AE5}"/>
                  </a:ext>
                </a:extLst>
              </p14:cNvPr>
              <p14:cNvContentPartPr/>
              <p14:nvPr/>
            </p14:nvContentPartPr>
            <p14:xfrm>
              <a:off x="23491592" y="8471991"/>
              <a:ext cx="95400" cy="274320"/>
            </p14:xfrm>
          </p:contentPart>
        </mc:Choice>
        <mc:Fallback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8F44FFC6-2454-462E-8E7A-3ED151178AE5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23482592" y="8462991"/>
                <a:ext cx="1130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6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5EA564C6-164E-4493-B4D3-BB5E33909B13}"/>
                  </a:ext>
                </a:extLst>
              </p14:cNvPr>
              <p14:cNvContentPartPr/>
              <p14:nvPr/>
            </p14:nvContentPartPr>
            <p14:xfrm>
              <a:off x="23681672" y="8357871"/>
              <a:ext cx="162000" cy="567000"/>
            </p14:xfrm>
          </p:contentPart>
        </mc:Choice>
        <mc:Fallback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5EA564C6-164E-4493-B4D3-BB5E33909B13}"/>
                  </a:ext>
                </a:extLst>
              </p:cNvPr>
              <p:cNvPicPr/>
              <p:nvPr/>
            </p:nvPicPr>
            <p:blipFill>
              <a:blip r:embed="rId697"/>
              <a:stretch>
                <a:fillRect/>
              </a:stretch>
            </p:blipFill>
            <p:spPr>
              <a:xfrm>
                <a:off x="23672692" y="8348871"/>
                <a:ext cx="179601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BDC6708-7915-4E13-AA8E-7EB2BD1AF4C0}"/>
                  </a:ext>
                </a:extLst>
              </p14:cNvPr>
              <p14:cNvContentPartPr/>
              <p14:nvPr/>
            </p14:nvContentPartPr>
            <p14:xfrm>
              <a:off x="20441271" y="7549311"/>
              <a:ext cx="1983240" cy="11851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BDC6708-7915-4E13-AA8E-7EB2BD1AF4C0}"/>
                  </a:ext>
                </a:extLst>
              </p:cNvPr>
              <p:cNvPicPr/>
              <p:nvPr/>
            </p:nvPicPr>
            <p:blipFill>
              <a:blip r:embed="rId699"/>
              <a:stretch>
                <a:fillRect/>
              </a:stretch>
            </p:blipFill>
            <p:spPr>
              <a:xfrm>
                <a:off x="20387631" y="7441311"/>
                <a:ext cx="2090880" cy="140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6" name="Group 485">
            <a:extLst>
              <a:ext uri="{FF2B5EF4-FFF2-40B4-BE49-F238E27FC236}">
                <a16:creationId xmlns:a16="http://schemas.microsoft.com/office/drawing/2014/main" id="{37A1B7E9-8533-497B-9AEE-92FB51D3617D}"/>
              </a:ext>
            </a:extLst>
          </p:cNvPr>
          <p:cNvGrpSpPr/>
          <p:nvPr/>
        </p:nvGrpSpPr>
        <p:grpSpPr>
          <a:xfrm>
            <a:off x="20238951" y="414111"/>
            <a:ext cx="3638160" cy="1773720"/>
            <a:chOff x="20238951" y="414111"/>
            <a:chExt cx="3638160" cy="177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D140B04-E54E-4AA7-B42E-FB4AAC9D40E1}"/>
                    </a:ext>
                  </a:extLst>
                </p14:cNvPr>
                <p14:cNvContentPartPr/>
                <p14:nvPr/>
              </p14:nvContentPartPr>
              <p14:xfrm>
                <a:off x="20238951" y="1281351"/>
                <a:ext cx="261360" cy="340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D140B04-E54E-4AA7-B42E-FB4AAC9D40E1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0229951" y="1272711"/>
                  <a:ext cx="279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ECBA46FA-4FA7-4C1C-854F-D52FF282B2BB}"/>
                    </a:ext>
                  </a:extLst>
                </p14:cNvPr>
                <p14:cNvContentPartPr/>
                <p14:nvPr/>
              </p14:nvContentPartPr>
              <p14:xfrm>
                <a:off x="20588511" y="1260471"/>
                <a:ext cx="177840" cy="26388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ECBA46FA-4FA7-4C1C-854F-D52FF282B2BB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0579511" y="1251831"/>
                  <a:ext cx="195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7BCE0427-9C7D-4C01-B86D-150263CA583C}"/>
                    </a:ext>
                  </a:extLst>
                </p14:cNvPr>
                <p14:cNvContentPartPr/>
                <p14:nvPr/>
              </p14:nvContentPartPr>
              <p14:xfrm>
                <a:off x="20881551" y="1031511"/>
                <a:ext cx="158400" cy="32364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7BCE0427-9C7D-4C01-B86D-150263CA583C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0872911" y="1022511"/>
                  <a:ext cx="1760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04269560-CF26-4D83-B6F4-E28ABE6CC215}"/>
                    </a:ext>
                  </a:extLst>
                </p14:cNvPr>
                <p14:cNvContentPartPr/>
                <p14:nvPr/>
              </p14:nvContentPartPr>
              <p14:xfrm>
                <a:off x="21070551" y="1055631"/>
                <a:ext cx="359640" cy="32796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04269560-CF26-4D83-B6F4-E28ABE6CC215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21061911" y="1046631"/>
                  <a:ext cx="377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C3A4AF0A-3BD2-4D83-8B23-BAD7CAE224D8}"/>
                    </a:ext>
                  </a:extLst>
                </p14:cNvPr>
                <p14:cNvContentPartPr/>
                <p14:nvPr/>
              </p14:nvContentPartPr>
              <p14:xfrm>
                <a:off x="21600111" y="792111"/>
                <a:ext cx="404280" cy="3596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C3A4AF0A-3BD2-4D83-8B23-BAD7CAE224D8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1591471" y="783471"/>
                  <a:ext cx="4219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5CD08145-89B4-4A53-B03A-77E02B0B78AC}"/>
                    </a:ext>
                  </a:extLst>
                </p14:cNvPr>
                <p14:cNvContentPartPr/>
                <p14:nvPr/>
              </p14:nvContentPartPr>
              <p14:xfrm>
                <a:off x="22059111" y="843591"/>
                <a:ext cx="166680" cy="35820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5CD08145-89B4-4A53-B03A-77E02B0B78AC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2050111" y="834951"/>
                  <a:ext cx="1843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BBF3727-B72C-44FE-8401-359A71B2DD95}"/>
                    </a:ext>
                  </a:extLst>
                </p14:cNvPr>
                <p14:cNvContentPartPr/>
                <p14:nvPr/>
              </p14:nvContentPartPr>
              <p14:xfrm>
                <a:off x="22212471" y="748551"/>
                <a:ext cx="348480" cy="27936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BBF3727-B72C-44FE-8401-359A71B2DD95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2203471" y="739911"/>
                  <a:ext cx="3661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AA2F27CE-08B3-4F2B-ACA1-71F7255783B0}"/>
                    </a:ext>
                  </a:extLst>
                </p14:cNvPr>
                <p14:cNvContentPartPr/>
                <p14:nvPr/>
              </p14:nvContentPartPr>
              <p14:xfrm>
                <a:off x="22570671" y="624711"/>
                <a:ext cx="185040" cy="30060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AA2F27CE-08B3-4F2B-ACA1-71F7255783B0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2561671" y="615711"/>
                  <a:ext cx="2026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F9F3BC32-FFE4-40B5-B98A-F965EA0246C2}"/>
                    </a:ext>
                  </a:extLst>
                </p14:cNvPr>
                <p14:cNvContentPartPr/>
                <p14:nvPr/>
              </p14:nvContentPartPr>
              <p14:xfrm>
                <a:off x="22782711" y="577191"/>
                <a:ext cx="324360" cy="31572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F9F3BC32-FFE4-40B5-B98A-F965EA0246C2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2774071" y="568191"/>
                  <a:ext cx="342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6F2C7A3-FA31-4FA4-BE85-610B2C5EE83B}"/>
                    </a:ext>
                  </a:extLst>
                </p14:cNvPr>
                <p14:cNvContentPartPr/>
                <p14:nvPr/>
              </p14:nvContentPartPr>
              <p14:xfrm>
                <a:off x="23220831" y="682311"/>
                <a:ext cx="24840" cy="14436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6F2C7A3-FA31-4FA4-BE85-610B2C5EE83B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23212191" y="673311"/>
                  <a:ext cx="42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9A30EC6-3B5A-400D-8A0B-A7DC32CA350B}"/>
                    </a:ext>
                  </a:extLst>
                </p14:cNvPr>
                <p14:cNvContentPartPr/>
                <p14:nvPr/>
              </p14:nvContentPartPr>
              <p14:xfrm>
                <a:off x="23298231" y="414111"/>
                <a:ext cx="174240" cy="28692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9A30EC6-3B5A-400D-8A0B-A7DC32CA350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23289591" y="405111"/>
                  <a:ext cx="1918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794A600A-F9DD-4BF5-94EE-84E2E063AC8B}"/>
                    </a:ext>
                  </a:extLst>
                </p14:cNvPr>
                <p14:cNvContentPartPr/>
                <p14:nvPr/>
              </p14:nvContentPartPr>
              <p14:xfrm>
                <a:off x="23467071" y="452631"/>
                <a:ext cx="99000" cy="40428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794A600A-F9DD-4BF5-94EE-84E2E063AC8B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3458431" y="443991"/>
                  <a:ext cx="1166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4634E89-7D00-4937-B6DF-766AE04F5CF0}"/>
                    </a:ext>
                  </a:extLst>
                </p14:cNvPr>
                <p14:cNvContentPartPr/>
                <p14:nvPr/>
              </p14:nvContentPartPr>
              <p14:xfrm>
                <a:off x="23589831" y="585471"/>
                <a:ext cx="101880" cy="19368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4634E89-7D00-4937-B6DF-766AE04F5CF0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23581191" y="576831"/>
                  <a:ext cx="119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232823C-F8C9-4DF7-BB4B-0006F491FE43}"/>
                    </a:ext>
                  </a:extLst>
                </p14:cNvPr>
                <p14:cNvContentPartPr/>
                <p14:nvPr/>
              </p14:nvContentPartPr>
              <p14:xfrm>
                <a:off x="23863791" y="731631"/>
                <a:ext cx="13320" cy="1875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232823C-F8C9-4DF7-BB4B-0006F491FE43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3854791" y="722991"/>
                  <a:ext cx="30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57920811-FD05-49F3-8680-F000ED388437}"/>
                    </a:ext>
                  </a:extLst>
                </p14:cNvPr>
                <p14:cNvContentPartPr/>
                <p14:nvPr/>
              </p14:nvContentPartPr>
              <p14:xfrm>
                <a:off x="20390871" y="1903791"/>
                <a:ext cx="228600" cy="24804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57920811-FD05-49F3-8680-F000ED388437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0382231" y="1894791"/>
                  <a:ext cx="246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CFD44C2-80AE-4DCD-8806-E561FEE81222}"/>
                    </a:ext>
                  </a:extLst>
                </p14:cNvPr>
                <p14:cNvContentPartPr/>
                <p14:nvPr/>
              </p14:nvContentPartPr>
              <p14:xfrm>
                <a:off x="20699391" y="1761231"/>
                <a:ext cx="470520" cy="42660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CFD44C2-80AE-4DCD-8806-E561FEE81222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0690751" y="1752231"/>
                  <a:ext cx="488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BA882A06-BD70-422A-948A-F677540973EE}"/>
                    </a:ext>
                  </a:extLst>
                </p14:cNvPr>
                <p14:cNvContentPartPr/>
                <p14:nvPr/>
              </p14:nvContentPartPr>
              <p14:xfrm>
                <a:off x="21465831" y="1521831"/>
                <a:ext cx="605160" cy="32940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BA882A06-BD70-422A-948A-F677540973EE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21457191" y="1513191"/>
                  <a:ext cx="622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EAA58BC-C6C3-4692-B0F1-0F05CB92432C}"/>
                    </a:ext>
                  </a:extLst>
                </p14:cNvPr>
                <p14:cNvContentPartPr/>
                <p14:nvPr/>
              </p14:nvContentPartPr>
              <p14:xfrm>
                <a:off x="22188351" y="1699671"/>
                <a:ext cx="46440" cy="14904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EAA58BC-C6C3-4692-B0F1-0F05CB92432C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22179351" y="1690671"/>
                  <a:ext cx="64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45E5485-46B6-4375-BD44-4BA17ECC27F7}"/>
                    </a:ext>
                  </a:extLst>
                </p14:cNvPr>
                <p14:cNvContentPartPr/>
                <p14:nvPr/>
              </p14:nvContentPartPr>
              <p14:xfrm>
                <a:off x="22198071" y="1386471"/>
                <a:ext cx="129240" cy="15984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45E5485-46B6-4375-BD44-4BA17ECC27F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22189071" y="1377831"/>
                  <a:ext cx="146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C58D334-ACB9-48A0-81E5-13B65A302C4D}"/>
                    </a:ext>
                  </a:extLst>
                </p14:cNvPr>
                <p14:cNvContentPartPr/>
                <p14:nvPr/>
              </p14:nvContentPartPr>
              <p14:xfrm>
                <a:off x="22302471" y="1437231"/>
                <a:ext cx="114840" cy="28800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C58D334-ACB9-48A0-81E5-13B65A302C4D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22293831" y="1428591"/>
                  <a:ext cx="1324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C7EC70E6-1089-4FA0-885F-797BF2AA860B}"/>
                    </a:ext>
                  </a:extLst>
                </p14:cNvPr>
                <p14:cNvContentPartPr/>
                <p14:nvPr/>
              </p14:nvContentPartPr>
              <p14:xfrm>
                <a:off x="22453311" y="1415271"/>
                <a:ext cx="239760" cy="24804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C7EC70E6-1089-4FA0-885F-797BF2AA860B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22444311" y="1406631"/>
                  <a:ext cx="257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D4E93A86-8EC4-433A-93EA-3EED77BE6E0F}"/>
                    </a:ext>
                  </a:extLst>
                </p14:cNvPr>
                <p14:cNvContentPartPr/>
                <p14:nvPr/>
              </p14:nvContentPartPr>
              <p14:xfrm>
                <a:off x="22808271" y="1557111"/>
                <a:ext cx="31680" cy="11880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D4E93A86-8EC4-433A-93EA-3EED77BE6E0F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22799631" y="1548111"/>
                  <a:ext cx="49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1738029-8FBB-4F46-8F7E-DE9D5AE81ED2}"/>
                    </a:ext>
                  </a:extLst>
                </p14:cNvPr>
                <p14:cNvContentPartPr/>
                <p14:nvPr/>
              </p14:nvContentPartPr>
              <p14:xfrm>
                <a:off x="22933911" y="1210791"/>
                <a:ext cx="179280" cy="26748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1738029-8FBB-4F46-8F7E-DE9D5AE81ED2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22925271" y="1202151"/>
                  <a:ext cx="196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6C410097-246C-44C1-9567-79C88BCFFABA}"/>
                    </a:ext>
                  </a:extLst>
                </p14:cNvPr>
                <p14:cNvContentPartPr/>
                <p14:nvPr/>
              </p14:nvContentPartPr>
              <p14:xfrm>
                <a:off x="23111391" y="1281351"/>
                <a:ext cx="75960" cy="17280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6C410097-246C-44C1-9567-79C88BCFFABA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23102751" y="1272711"/>
                  <a:ext cx="93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F32A9EBC-29C3-4699-86AD-382D99C3B015}"/>
                    </a:ext>
                  </a:extLst>
                </p14:cNvPr>
                <p14:cNvContentPartPr/>
                <p14:nvPr/>
              </p14:nvContentPartPr>
              <p14:xfrm>
                <a:off x="23088711" y="1275591"/>
                <a:ext cx="243720" cy="11772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F32A9EBC-29C3-4699-86AD-382D99C3B015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3079711" y="1266591"/>
                  <a:ext cx="261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9AA7C439-981B-4A76-827C-825F2C7E83A2}"/>
                    </a:ext>
                  </a:extLst>
                </p14:cNvPr>
                <p14:cNvContentPartPr/>
                <p14:nvPr/>
              </p14:nvContentPartPr>
              <p14:xfrm>
                <a:off x="23318751" y="1215111"/>
                <a:ext cx="102960" cy="23724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9AA7C439-981B-4A76-827C-825F2C7E83A2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23310111" y="1206111"/>
                  <a:ext cx="120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1294B230-C2C1-4CB9-AC93-D6EA5BCF2013}"/>
                    </a:ext>
                  </a:extLst>
                </p14:cNvPr>
                <p14:cNvContentPartPr/>
                <p14:nvPr/>
              </p14:nvContentPartPr>
              <p14:xfrm>
                <a:off x="23488311" y="1042311"/>
                <a:ext cx="151920" cy="41220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1294B230-C2C1-4CB9-AC93-D6EA5BCF2013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23479671" y="1033311"/>
                  <a:ext cx="16956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D5B5749A-D502-4EDB-876A-46B5E4577DAE}"/>
              </a:ext>
            </a:extLst>
          </p:cNvPr>
          <p:cNvGrpSpPr/>
          <p:nvPr/>
        </p:nvGrpSpPr>
        <p:grpSpPr>
          <a:xfrm>
            <a:off x="21900351" y="9548031"/>
            <a:ext cx="2219760" cy="1989360"/>
            <a:chOff x="21900351" y="9548031"/>
            <a:chExt cx="2219760" cy="19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FC0D895-7AA6-441F-9929-F15A78FBFF17}"/>
                    </a:ext>
                  </a:extLst>
                </p14:cNvPr>
                <p14:cNvContentPartPr/>
                <p14:nvPr/>
              </p14:nvContentPartPr>
              <p14:xfrm>
                <a:off x="21968751" y="9670431"/>
                <a:ext cx="200520" cy="31680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FC0D895-7AA6-441F-9929-F15A78FBFF17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21960111" y="9661431"/>
                  <a:ext cx="2181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CCAFCB5-8C6A-456D-8942-3B426A880DAE}"/>
                    </a:ext>
                  </a:extLst>
                </p14:cNvPr>
                <p14:cNvContentPartPr/>
                <p14:nvPr/>
              </p14:nvContentPartPr>
              <p14:xfrm>
                <a:off x="22199871" y="9607431"/>
                <a:ext cx="225360" cy="3024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CCAFCB5-8C6A-456D-8942-3B426A880DA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22191231" y="9598791"/>
                  <a:ext cx="243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F20BE41-3EE7-4325-8BEA-30F030A3590B}"/>
                    </a:ext>
                  </a:extLst>
                </p14:cNvPr>
                <p14:cNvContentPartPr/>
                <p14:nvPr/>
              </p14:nvContentPartPr>
              <p14:xfrm>
                <a:off x="22428111" y="9566391"/>
                <a:ext cx="136800" cy="36972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F20BE41-3EE7-4325-8BEA-30F030A3590B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2419471" y="9557391"/>
                  <a:ext cx="154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F4E270C3-0A62-40B4-916D-6A30774D9B99}"/>
                    </a:ext>
                  </a:extLst>
                </p14:cNvPr>
                <p14:cNvContentPartPr/>
                <p14:nvPr/>
              </p14:nvContentPartPr>
              <p14:xfrm>
                <a:off x="22647711" y="9548031"/>
                <a:ext cx="283680" cy="22572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F4E270C3-0A62-40B4-916D-6A30774D9B99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22638711" y="9539031"/>
                  <a:ext cx="301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D67E0A18-6D46-4199-A872-D6C1740B76C6}"/>
                    </a:ext>
                  </a:extLst>
                </p14:cNvPr>
                <p14:cNvContentPartPr/>
                <p14:nvPr/>
              </p14:nvContentPartPr>
              <p14:xfrm>
                <a:off x="21900351" y="10101351"/>
                <a:ext cx="223920" cy="2642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D67E0A18-6D46-4199-A872-D6C1740B76C6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21891351" y="10092711"/>
                  <a:ext cx="241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1D40973-81D3-4007-AB54-CF8A135E5E72}"/>
                    </a:ext>
                  </a:extLst>
                </p14:cNvPr>
                <p14:cNvContentPartPr/>
                <p14:nvPr/>
              </p14:nvContentPartPr>
              <p14:xfrm>
                <a:off x="22205991" y="10101711"/>
                <a:ext cx="300240" cy="33012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1D40973-81D3-4007-AB54-CF8A135E5E72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22196991" y="10093071"/>
                  <a:ext cx="317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98E50CFA-C48E-431E-8EB3-C671C8095CAB}"/>
                    </a:ext>
                  </a:extLst>
                </p14:cNvPr>
                <p14:cNvContentPartPr/>
                <p14:nvPr/>
              </p14:nvContentPartPr>
              <p14:xfrm>
                <a:off x="22560231" y="10093431"/>
                <a:ext cx="259920" cy="2872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98E50CFA-C48E-431E-8EB3-C671C8095CAB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22551591" y="10084431"/>
                  <a:ext cx="277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5133AA62-7453-49B6-869D-8542021B82ED}"/>
                    </a:ext>
                  </a:extLst>
                </p14:cNvPr>
                <p14:cNvContentPartPr/>
                <p14:nvPr/>
              </p14:nvContentPartPr>
              <p14:xfrm>
                <a:off x="22927791" y="9995511"/>
                <a:ext cx="169560" cy="30600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5133AA62-7453-49B6-869D-8542021B82ED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22918791" y="9986511"/>
                  <a:ext cx="1872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556C52CE-AD1D-4682-8A66-6D1A3A380554}"/>
                    </a:ext>
                  </a:extLst>
                </p14:cNvPr>
                <p14:cNvContentPartPr/>
                <p14:nvPr/>
              </p14:nvContentPartPr>
              <p14:xfrm>
                <a:off x="23096991" y="10040151"/>
                <a:ext cx="108360" cy="29124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556C52CE-AD1D-4682-8A66-6D1A3A380554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23087991" y="10031151"/>
                  <a:ext cx="126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312624A6-340C-4701-9951-E683AC53C2D1}"/>
                    </a:ext>
                  </a:extLst>
                </p14:cNvPr>
                <p14:cNvContentPartPr/>
                <p14:nvPr/>
              </p14:nvContentPartPr>
              <p14:xfrm>
                <a:off x="23235591" y="10069311"/>
                <a:ext cx="133920" cy="22644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312624A6-340C-4701-9951-E683AC53C2D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23226591" y="10060311"/>
                  <a:ext cx="151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829C1A1-0F72-4DEF-9DEA-218E2A3DEDC7}"/>
                    </a:ext>
                  </a:extLst>
                </p14:cNvPr>
                <p14:cNvContentPartPr/>
                <p14:nvPr/>
              </p14:nvContentPartPr>
              <p14:xfrm>
                <a:off x="23467431" y="10219071"/>
                <a:ext cx="8640" cy="11988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829C1A1-0F72-4DEF-9DEA-218E2A3DED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23458431" y="10210071"/>
                  <a:ext cx="26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ECA10CE3-F9A8-4F22-86F7-25C2CFDE758C}"/>
                    </a:ext>
                  </a:extLst>
                </p14:cNvPr>
                <p14:cNvContentPartPr/>
                <p14:nvPr/>
              </p14:nvContentPartPr>
              <p14:xfrm>
                <a:off x="23571111" y="9983271"/>
                <a:ext cx="157680" cy="25164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ECA10CE3-F9A8-4F22-86F7-25C2CFDE758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23562471" y="9974631"/>
                  <a:ext cx="175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91D79BA-D2E2-49AD-AF0F-8EF3B0D95B58}"/>
                    </a:ext>
                  </a:extLst>
                </p14:cNvPr>
                <p14:cNvContentPartPr/>
                <p14:nvPr/>
              </p14:nvContentPartPr>
              <p14:xfrm>
                <a:off x="23738151" y="9991911"/>
                <a:ext cx="79200" cy="33984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91D79BA-D2E2-49AD-AF0F-8EF3B0D95B58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23729151" y="9982911"/>
                  <a:ext cx="968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8131F16C-9CF6-4047-AA6E-E5C965F63554}"/>
                    </a:ext>
                  </a:extLst>
                </p14:cNvPr>
                <p14:cNvContentPartPr/>
                <p14:nvPr/>
              </p14:nvContentPartPr>
              <p14:xfrm>
                <a:off x="23932911" y="9995511"/>
                <a:ext cx="137160" cy="25740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8131F16C-9CF6-4047-AA6E-E5C965F63554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23924271" y="9986511"/>
                  <a:ext cx="154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19008C0F-23EF-425A-B7C3-07E14E932CEC}"/>
                    </a:ext>
                  </a:extLst>
                </p14:cNvPr>
                <p14:cNvContentPartPr/>
                <p14:nvPr/>
              </p14:nvContentPartPr>
              <p14:xfrm>
                <a:off x="22573911" y="10592391"/>
                <a:ext cx="209160" cy="25776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19008C0F-23EF-425A-B7C3-07E14E932CEC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22564911" y="10583751"/>
                  <a:ext cx="226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6045CD5C-0F68-4F50-94E9-9CC2936F039A}"/>
                    </a:ext>
                  </a:extLst>
                </p14:cNvPr>
                <p14:cNvContentPartPr/>
                <p14:nvPr/>
              </p14:nvContentPartPr>
              <p14:xfrm>
                <a:off x="22845351" y="10450911"/>
                <a:ext cx="132840" cy="32292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6045CD5C-0F68-4F50-94E9-9CC2936F039A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22836351" y="10442271"/>
                  <a:ext cx="1504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D143E871-A3C6-405A-A809-454A1F29D39F}"/>
                    </a:ext>
                  </a:extLst>
                </p14:cNvPr>
                <p14:cNvContentPartPr/>
                <p14:nvPr/>
              </p14:nvContentPartPr>
              <p14:xfrm>
                <a:off x="23045511" y="10563231"/>
                <a:ext cx="132840" cy="32688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D143E871-A3C6-405A-A809-454A1F29D39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23036871" y="10554591"/>
                  <a:ext cx="1504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082DB431-0594-493D-87E1-E1F01238771E}"/>
                    </a:ext>
                  </a:extLst>
                </p14:cNvPr>
                <p14:cNvContentPartPr/>
                <p14:nvPr/>
              </p14:nvContentPartPr>
              <p14:xfrm>
                <a:off x="24115071" y="10266231"/>
                <a:ext cx="5040" cy="7524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082DB431-0594-493D-87E1-E1F01238771E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24106431" y="10257231"/>
                  <a:ext cx="22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B2AA90D-9167-4773-A685-7DFE47F6A642}"/>
                    </a:ext>
                  </a:extLst>
                </p14:cNvPr>
                <p14:cNvContentPartPr/>
                <p14:nvPr/>
              </p14:nvContentPartPr>
              <p14:xfrm>
                <a:off x="23327391" y="10889391"/>
                <a:ext cx="5040" cy="12348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B2AA90D-9167-4773-A685-7DFE47F6A642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23318391" y="10880751"/>
                  <a:ext cx="22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F35C95D-9227-4E1C-B7B1-7A8346664C52}"/>
                    </a:ext>
                  </a:extLst>
                </p14:cNvPr>
                <p14:cNvContentPartPr/>
                <p14:nvPr/>
              </p14:nvContentPartPr>
              <p14:xfrm>
                <a:off x="23552031" y="10557111"/>
                <a:ext cx="159120" cy="29844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F35C95D-9227-4E1C-B7B1-7A8346664C52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23543391" y="10548471"/>
                  <a:ext cx="1767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B18F8A2-FD1E-4A7C-AD80-6C60E506B7C7}"/>
                    </a:ext>
                  </a:extLst>
                </p14:cNvPr>
                <p14:cNvContentPartPr/>
                <p14:nvPr/>
              </p14:nvContentPartPr>
              <p14:xfrm>
                <a:off x="23723751" y="10666911"/>
                <a:ext cx="280800" cy="18000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B18F8A2-FD1E-4A7C-AD80-6C60E506B7C7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23714751" y="10658271"/>
                  <a:ext cx="298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0D1974FF-DD2C-4C70-B725-DBAF1A574E03}"/>
                    </a:ext>
                  </a:extLst>
                </p14:cNvPr>
                <p14:cNvContentPartPr/>
                <p14:nvPr/>
              </p14:nvContentPartPr>
              <p14:xfrm>
                <a:off x="24063951" y="10842591"/>
                <a:ext cx="19080" cy="14904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0D1974FF-DD2C-4C70-B725-DBAF1A574E03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24055311" y="10833591"/>
                  <a:ext cx="36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9A374B47-3B4B-4F36-8B8A-A20987F1FE1D}"/>
                    </a:ext>
                  </a:extLst>
                </p14:cNvPr>
                <p14:cNvContentPartPr/>
                <p14:nvPr/>
              </p14:nvContentPartPr>
              <p14:xfrm>
                <a:off x="22437831" y="11049231"/>
                <a:ext cx="225360" cy="11736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9A374B47-3B4B-4F36-8B8A-A20987F1FE1D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22429191" y="11040591"/>
                  <a:ext cx="243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0E45A45-2E42-4AE1-BE99-D505FA04E369}"/>
                    </a:ext>
                  </a:extLst>
                </p14:cNvPr>
                <p14:cNvContentPartPr/>
                <p14:nvPr/>
              </p14:nvContentPartPr>
              <p14:xfrm>
                <a:off x="22589391" y="11061111"/>
                <a:ext cx="66240" cy="234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0E45A45-2E42-4AE1-BE99-D505FA04E369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22580391" y="11052471"/>
                  <a:ext cx="83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5A55DF7-C1A5-4089-98E8-309EB6F3E2DA}"/>
                    </a:ext>
                  </a:extLst>
                </p14:cNvPr>
                <p14:cNvContentPartPr/>
                <p14:nvPr/>
              </p14:nvContentPartPr>
              <p14:xfrm>
                <a:off x="22745631" y="11149311"/>
                <a:ext cx="176040" cy="132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5A55DF7-C1A5-4089-98E8-309EB6F3E2DA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22736991" y="11140671"/>
                  <a:ext cx="193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21EB62F-FAE4-4106-AD6C-7494416FBEC6}"/>
                    </a:ext>
                  </a:extLst>
                </p14:cNvPr>
                <p14:cNvContentPartPr/>
                <p14:nvPr/>
              </p14:nvContentPartPr>
              <p14:xfrm>
                <a:off x="22937511" y="11063631"/>
                <a:ext cx="196920" cy="291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21EB62F-FAE4-4106-AD6C-7494416FBEC6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22928511" y="11054631"/>
                  <a:ext cx="214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542B2B6-3A5C-4A38-BC5C-CCCE94986BFA}"/>
                    </a:ext>
                  </a:extLst>
                </p14:cNvPr>
                <p14:cNvContentPartPr/>
                <p14:nvPr/>
              </p14:nvContentPartPr>
              <p14:xfrm>
                <a:off x="23288511" y="11056431"/>
                <a:ext cx="394560" cy="288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542B2B6-3A5C-4A38-BC5C-CCCE94986BFA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23279871" y="11047431"/>
                  <a:ext cx="4122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207BD3E-0096-4728-BAA9-2E8A70376220}"/>
                    </a:ext>
                  </a:extLst>
                </p14:cNvPr>
                <p14:cNvContentPartPr/>
                <p14:nvPr/>
              </p14:nvContentPartPr>
              <p14:xfrm>
                <a:off x="23738151" y="11155431"/>
                <a:ext cx="84240" cy="236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207BD3E-0096-4728-BAA9-2E8A70376220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23729151" y="11146431"/>
                  <a:ext cx="101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3F91243-D415-4A87-8BBC-07B6F8F4B504}"/>
                    </a:ext>
                  </a:extLst>
                </p14:cNvPr>
                <p14:cNvContentPartPr/>
                <p14:nvPr/>
              </p14:nvContentPartPr>
              <p14:xfrm>
                <a:off x="23939391" y="11092431"/>
                <a:ext cx="98280" cy="44496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3F91243-D415-4A87-8BBC-07B6F8F4B504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23930751" y="11083791"/>
                  <a:ext cx="115920" cy="46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35625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14:cNvPr>
              <p14:cNvContentPartPr/>
              <p14:nvPr/>
            </p14:nvContentPartPr>
            <p14:xfrm>
              <a:off x="9331671" y="4636191"/>
              <a:ext cx="1954080" cy="106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277681" y="4528154"/>
                <a:ext cx="2061700" cy="1277713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00ED86-F719-4A56-9710-8AC0AF4205FE}"/>
              </a:ext>
            </a:extLst>
          </p:cNvPr>
          <p:cNvGrpSpPr/>
          <p:nvPr/>
        </p:nvGrpSpPr>
        <p:grpSpPr>
          <a:xfrm>
            <a:off x="8983191" y="3100071"/>
            <a:ext cx="8428320" cy="1482840"/>
            <a:chOff x="8983191" y="3100071"/>
            <a:chExt cx="8428320" cy="14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14:cNvPr>
                <p14:cNvContentPartPr/>
                <p14:nvPr/>
              </p14:nvContentPartPr>
              <p14:xfrm>
                <a:off x="8983191" y="4218591"/>
                <a:ext cx="104400" cy="36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74160" y="4209591"/>
                  <a:ext cx="122101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14:cNvPr>
                <p14:cNvContentPartPr/>
                <p14:nvPr/>
              </p14:nvContentPartPr>
              <p14:xfrm>
                <a:off x="9105951" y="4177551"/>
                <a:ext cx="1792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96951" y="4168560"/>
                  <a:ext cx="196920" cy="369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14:cNvPr>
                <p14:cNvContentPartPr/>
                <p14:nvPr/>
              </p14:nvContentPartPr>
              <p14:xfrm>
                <a:off x="9161391" y="4326231"/>
                <a:ext cx="214200" cy="136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52391" y="4317231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14:cNvPr>
                <p14:cNvContentPartPr/>
                <p14:nvPr/>
              </p14:nvContentPartPr>
              <p14:xfrm>
                <a:off x="9436431" y="4061631"/>
                <a:ext cx="68040" cy="26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27431" y="4052631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14:cNvPr>
                <p14:cNvContentPartPr/>
                <p14:nvPr/>
              </p14:nvContentPartPr>
              <p14:xfrm>
                <a:off x="9489711" y="4006551"/>
                <a:ext cx="208800" cy="349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80711" y="3997542"/>
                  <a:ext cx="22644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14:cNvPr>
                <p14:cNvContentPartPr/>
                <p14:nvPr/>
              </p14:nvContentPartPr>
              <p14:xfrm>
                <a:off x="9568551" y="4002951"/>
                <a:ext cx="439200" cy="247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59551" y="3993938"/>
                  <a:ext cx="456840" cy="265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14:cNvPr>
                <p14:cNvContentPartPr/>
                <p14:nvPr/>
              </p14:nvContentPartPr>
              <p14:xfrm>
                <a:off x="10152111" y="3668871"/>
                <a:ext cx="246600" cy="48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43111" y="3659871"/>
                  <a:ext cx="26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14:cNvPr>
                <p14:cNvContentPartPr/>
                <p14:nvPr/>
              </p14:nvContentPartPr>
              <p14:xfrm>
                <a:off x="10355511" y="3772911"/>
                <a:ext cx="179640" cy="31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46511" y="3763911"/>
                  <a:ext cx="197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14:cNvPr>
                <p14:cNvContentPartPr/>
                <p14:nvPr/>
              </p14:nvContentPartPr>
              <p14:xfrm>
                <a:off x="10597791" y="3925191"/>
                <a:ext cx="108360" cy="269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88791" y="3916203"/>
                  <a:ext cx="126000" cy="28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14:cNvPr>
                <p14:cNvContentPartPr/>
                <p14:nvPr/>
              </p14:nvContentPartPr>
              <p14:xfrm>
                <a:off x="10578351" y="3867231"/>
                <a:ext cx="145440" cy="24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9351" y="3858244"/>
                  <a:ext cx="163080" cy="26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14:cNvPr>
                <p14:cNvContentPartPr/>
                <p14:nvPr/>
              </p14:nvContentPartPr>
              <p14:xfrm>
                <a:off x="10749351" y="3774351"/>
                <a:ext cx="311400" cy="19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40351" y="3765335"/>
                  <a:ext cx="32904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14:cNvPr>
                <p14:cNvContentPartPr/>
                <p14:nvPr/>
              </p14:nvContentPartPr>
              <p14:xfrm>
                <a:off x="11165151" y="3881631"/>
                <a:ext cx="13320" cy="18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56151" y="3872613"/>
                  <a:ext cx="309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14:cNvPr>
                <p14:cNvContentPartPr/>
                <p14:nvPr/>
              </p14:nvContentPartPr>
              <p14:xfrm>
                <a:off x="11263431" y="3615231"/>
                <a:ext cx="244800" cy="31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54431" y="3606231"/>
                  <a:ext cx="26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14:cNvPr>
                <p14:cNvContentPartPr/>
                <p14:nvPr/>
              </p14:nvContentPartPr>
              <p14:xfrm>
                <a:off x="11531631" y="3629271"/>
                <a:ext cx="271800" cy="21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22631" y="3620271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14:cNvPr>
                <p14:cNvContentPartPr/>
                <p14:nvPr/>
              </p14:nvContentPartPr>
              <p14:xfrm>
                <a:off x="11773911" y="3575631"/>
                <a:ext cx="131400" cy="31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64886" y="3566631"/>
                  <a:ext cx="149088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14:cNvPr>
                <p14:cNvContentPartPr/>
                <p14:nvPr/>
              </p14:nvContentPartPr>
              <p14:xfrm>
                <a:off x="12049671" y="3788751"/>
                <a:ext cx="15840" cy="172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040671" y="377975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14:cNvPr>
                <p14:cNvContentPartPr/>
                <p14:nvPr/>
              </p14:nvContentPartPr>
              <p14:xfrm>
                <a:off x="12089631" y="3423711"/>
                <a:ext cx="585360" cy="294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80625" y="3414700"/>
                  <a:ext cx="603011" cy="31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14:cNvPr>
                <p14:cNvContentPartPr/>
                <p14:nvPr/>
              </p14:nvContentPartPr>
              <p14:xfrm>
                <a:off x="12759951" y="3237591"/>
                <a:ext cx="189000" cy="52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750951" y="3228585"/>
                  <a:ext cx="206640" cy="54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14:cNvPr>
                <p14:cNvContentPartPr/>
                <p14:nvPr/>
              </p14:nvContentPartPr>
              <p14:xfrm>
                <a:off x="12705231" y="4216431"/>
                <a:ext cx="303120" cy="24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696242" y="4207431"/>
                  <a:ext cx="320739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14:cNvPr>
                <p14:cNvContentPartPr/>
                <p14:nvPr/>
              </p14:nvContentPartPr>
              <p14:xfrm>
                <a:off x="12936351" y="4046871"/>
                <a:ext cx="290160" cy="35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927351" y="4037871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14:cNvPr>
                <p14:cNvContentPartPr/>
                <p14:nvPr/>
              </p14:nvContentPartPr>
              <p14:xfrm>
                <a:off x="13310031" y="3968031"/>
                <a:ext cx="209160" cy="29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301046" y="3959031"/>
                  <a:ext cx="22677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14:cNvPr>
                <p14:cNvContentPartPr/>
                <p14:nvPr/>
              </p14:nvContentPartPr>
              <p14:xfrm>
                <a:off x="13559151" y="3923751"/>
                <a:ext cx="176040" cy="29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550133" y="3914762"/>
                  <a:ext cx="193716" cy="30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14:cNvPr>
                <p14:cNvContentPartPr/>
                <p14:nvPr/>
              </p14:nvContentPartPr>
              <p14:xfrm>
                <a:off x="13702791" y="3963351"/>
                <a:ext cx="106200" cy="24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693791" y="3954351"/>
                  <a:ext cx="12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14:cNvPr>
                <p14:cNvContentPartPr/>
                <p14:nvPr/>
              </p14:nvContentPartPr>
              <p14:xfrm>
                <a:off x="13848951" y="3948591"/>
                <a:ext cx="194040" cy="230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839951" y="3939591"/>
                  <a:ext cx="211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14:cNvPr>
                <p14:cNvContentPartPr/>
                <p14:nvPr/>
              </p14:nvContentPartPr>
              <p14:xfrm>
                <a:off x="14175831" y="3743751"/>
                <a:ext cx="280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166831" y="3734751"/>
                  <a:ext cx="298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14:cNvPr>
                <p14:cNvContentPartPr/>
                <p14:nvPr/>
              </p14:nvContentPartPr>
              <p14:xfrm>
                <a:off x="14477151" y="3750951"/>
                <a:ext cx="348480" cy="40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468151" y="3741951"/>
                  <a:ext cx="366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14:cNvPr>
                <p14:cNvContentPartPr/>
                <p14:nvPr/>
              </p14:nvContentPartPr>
              <p14:xfrm>
                <a:off x="14809431" y="3719991"/>
                <a:ext cx="383760" cy="263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800431" y="3710991"/>
                  <a:ext cx="40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14:cNvPr>
                <p14:cNvContentPartPr/>
                <p14:nvPr/>
              </p14:nvContentPartPr>
              <p14:xfrm>
                <a:off x="15118671" y="3534231"/>
                <a:ext cx="236880" cy="41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109671" y="3525231"/>
                  <a:ext cx="254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14:cNvPr>
                <p14:cNvContentPartPr/>
                <p14:nvPr/>
              </p14:nvContentPartPr>
              <p14:xfrm>
                <a:off x="15337551" y="3549351"/>
                <a:ext cx="237600" cy="29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28551" y="3540351"/>
                  <a:ext cx="25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14:cNvPr>
                <p14:cNvContentPartPr/>
                <p14:nvPr/>
              </p14:nvContentPartPr>
              <p14:xfrm>
                <a:off x="15519351" y="3566271"/>
                <a:ext cx="106920" cy="288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510321" y="3557260"/>
                  <a:ext cx="124620" cy="306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14:cNvPr>
                <p14:cNvContentPartPr/>
                <p14:nvPr/>
              </p14:nvContentPartPr>
              <p14:xfrm>
                <a:off x="15740391" y="3745191"/>
                <a:ext cx="3744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731391" y="3736191"/>
                  <a:ext cx="5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14:cNvPr>
                <p14:cNvContentPartPr/>
                <p14:nvPr/>
              </p14:nvContentPartPr>
              <p14:xfrm>
                <a:off x="15795831" y="3446751"/>
                <a:ext cx="639360" cy="28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86836" y="3437751"/>
                  <a:ext cx="65699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14:cNvPr>
                <p14:cNvContentPartPr/>
                <p14:nvPr/>
              </p14:nvContentPartPr>
              <p14:xfrm>
                <a:off x="16546071" y="3533511"/>
                <a:ext cx="36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537071" y="3524511"/>
                  <a:ext cx="1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14:cNvPr>
                <p14:cNvContentPartPr/>
                <p14:nvPr/>
              </p14:nvContentPartPr>
              <p14:xfrm>
                <a:off x="16712031" y="3246231"/>
                <a:ext cx="118080" cy="30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3003" y="3237231"/>
                  <a:ext cx="135774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14:cNvPr>
                <p14:cNvContentPartPr/>
                <p14:nvPr/>
              </p14:nvContentPartPr>
              <p14:xfrm>
                <a:off x="16850631" y="3326151"/>
                <a:ext cx="15984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841631" y="3317151"/>
                  <a:ext cx="17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14:cNvPr>
                <p14:cNvContentPartPr/>
                <p14:nvPr/>
              </p14:nvContentPartPr>
              <p14:xfrm>
                <a:off x="17026311" y="3144711"/>
                <a:ext cx="136800" cy="30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017311" y="3135711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14:cNvPr>
                <p14:cNvContentPartPr/>
                <p14:nvPr/>
              </p14:nvContentPartPr>
              <p14:xfrm>
                <a:off x="17208111" y="3100071"/>
                <a:ext cx="203400" cy="49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199111" y="3091071"/>
                  <a:ext cx="22104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14:cNvPr>
              <p14:cNvContentPartPr/>
              <p14:nvPr/>
            </p14:nvContentPartPr>
            <p14:xfrm>
              <a:off x="9336711" y="10476111"/>
              <a:ext cx="2047680" cy="1205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82720" y="10368111"/>
                <a:ext cx="2155301" cy="14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D676664-F9CA-4939-9AD9-42EC1B7BBB1E}"/>
              </a:ext>
            </a:extLst>
          </p:cNvPr>
          <p:cNvGrpSpPr/>
          <p:nvPr/>
        </p:nvGrpSpPr>
        <p:grpSpPr>
          <a:xfrm>
            <a:off x="12907191" y="6850191"/>
            <a:ext cx="1228680" cy="598680"/>
            <a:chOff x="12907191" y="6850191"/>
            <a:chExt cx="12286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14:cNvPr>
                <p14:cNvContentPartPr/>
                <p14:nvPr/>
              </p14:nvContentPartPr>
              <p14:xfrm>
                <a:off x="12907191" y="7208751"/>
                <a:ext cx="286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898191" y="7199764"/>
                  <a:ext cx="303840" cy="25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14:cNvPr>
                <p14:cNvContentPartPr/>
                <p14:nvPr/>
              </p14:nvContentPartPr>
              <p14:xfrm>
                <a:off x="13207791" y="7134591"/>
                <a:ext cx="60120" cy="2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198737" y="7125591"/>
                  <a:ext cx="77866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14:cNvPr>
                <p14:cNvContentPartPr/>
                <p14:nvPr/>
              </p14:nvContentPartPr>
              <p14:xfrm>
                <a:off x="13295631" y="7011831"/>
                <a:ext cx="192960" cy="30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286631" y="7002831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14:cNvPr>
                <p14:cNvContentPartPr/>
                <p14:nvPr/>
              </p14:nvContentPartPr>
              <p14:xfrm>
                <a:off x="13491471" y="6977271"/>
                <a:ext cx="222840" cy="35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82471" y="6968271"/>
                  <a:ext cx="240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14:cNvPr>
                <p14:cNvContentPartPr/>
                <p14:nvPr/>
              </p14:nvContentPartPr>
              <p14:xfrm>
                <a:off x="13725111" y="7009671"/>
                <a:ext cx="196200" cy="21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16127" y="7000671"/>
                  <a:ext cx="213808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14:cNvPr>
                <p14:cNvContentPartPr/>
                <p14:nvPr/>
              </p14:nvContentPartPr>
              <p14:xfrm>
                <a:off x="13984311" y="6850191"/>
                <a:ext cx="151560" cy="39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975311" y="6841191"/>
                  <a:ext cx="169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6B4A6A-D28F-4514-BAC4-E1EE0CF7079D}"/>
              </a:ext>
            </a:extLst>
          </p:cNvPr>
          <p:cNvGrpSpPr/>
          <p:nvPr/>
        </p:nvGrpSpPr>
        <p:grpSpPr>
          <a:xfrm>
            <a:off x="14132271" y="6866391"/>
            <a:ext cx="2019960" cy="882000"/>
            <a:chOff x="14132271" y="6866391"/>
            <a:chExt cx="201996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14:cNvPr>
                <p14:cNvContentPartPr/>
                <p14:nvPr/>
              </p14:nvContentPartPr>
              <p14:xfrm>
                <a:off x="14132271" y="6951711"/>
                <a:ext cx="168120" cy="25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123271" y="6942711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14:cNvPr>
                <p14:cNvContentPartPr/>
                <p14:nvPr/>
              </p14:nvContentPartPr>
              <p14:xfrm>
                <a:off x="14392191" y="7036311"/>
                <a:ext cx="550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383191" y="7027311"/>
                  <a:ext cx="7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14:cNvPr>
                <p14:cNvContentPartPr/>
                <p14:nvPr/>
              </p14:nvContentPartPr>
              <p14:xfrm>
                <a:off x="14369511" y="7030551"/>
                <a:ext cx="108720" cy="17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360541" y="7021551"/>
                  <a:ext cx="126302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14:cNvPr>
                <p14:cNvContentPartPr/>
                <p14:nvPr/>
              </p14:nvContentPartPr>
              <p14:xfrm>
                <a:off x="14511351" y="6943431"/>
                <a:ext cx="222840" cy="220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502351" y="6934431"/>
                  <a:ext cx="24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14:cNvPr>
                <p14:cNvContentPartPr/>
                <p14:nvPr/>
              </p14:nvContentPartPr>
              <p14:xfrm>
                <a:off x="14828511" y="7076271"/>
                <a:ext cx="2340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819511" y="7067271"/>
                  <a:ext cx="4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14:cNvPr>
                <p14:cNvContentPartPr/>
                <p14:nvPr/>
              </p14:nvContentPartPr>
              <p14:xfrm>
                <a:off x="14849751" y="6866391"/>
                <a:ext cx="165240" cy="30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840731" y="6857380"/>
                  <a:ext cx="182919" cy="321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14:cNvPr>
                <p14:cNvContentPartPr/>
                <p14:nvPr/>
              </p14:nvContentPartPr>
              <p14:xfrm>
                <a:off x="15017151" y="6955311"/>
                <a:ext cx="287280" cy="27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008140" y="6946299"/>
                  <a:ext cx="304942" cy="296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14:cNvPr>
                <p14:cNvContentPartPr/>
                <p14:nvPr/>
              </p14:nvContentPartPr>
              <p14:xfrm>
                <a:off x="15439431" y="7154751"/>
                <a:ext cx="1800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430431" y="7145729"/>
                  <a:ext cx="3564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14:cNvPr>
                <p14:cNvContentPartPr/>
                <p14:nvPr/>
              </p14:nvContentPartPr>
              <p14:xfrm>
                <a:off x="14890071" y="7372191"/>
                <a:ext cx="245160" cy="32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881071" y="7363191"/>
                  <a:ext cx="262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14:cNvPr>
                <p14:cNvContentPartPr/>
                <p14:nvPr/>
              </p14:nvContentPartPr>
              <p14:xfrm>
                <a:off x="15163671" y="7406031"/>
                <a:ext cx="11160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54671" y="7397014"/>
                  <a:ext cx="129240" cy="21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14:cNvPr>
                <p14:cNvContentPartPr/>
                <p14:nvPr/>
              </p14:nvContentPartPr>
              <p14:xfrm>
                <a:off x="15402351" y="7525911"/>
                <a:ext cx="684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393351" y="7516930"/>
                  <a:ext cx="24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14:cNvPr>
                <p14:cNvContentPartPr/>
                <p14:nvPr/>
              </p14:nvContentPartPr>
              <p14:xfrm>
                <a:off x="15521871" y="7351671"/>
                <a:ext cx="168120" cy="31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5512871" y="7342671"/>
                  <a:ext cx="185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14:cNvPr>
                <p14:cNvContentPartPr/>
                <p14:nvPr/>
              </p14:nvContentPartPr>
              <p14:xfrm>
                <a:off x="15722031" y="7378311"/>
                <a:ext cx="90000" cy="24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713031" y="7369298"/>
                  <a:ext cx="10764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14:cNvPr>
                <p14:cNvContentPartPr/>
                <p14:nvPr/>
              </p14:nvContentPartPr>
              <p14:xfrm>
                <a:off x="15848391" y="7419351"/>
                <a:ext cx="122400" cy="27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839391" y="7410363"/>
                  <a:ext cx="140040" cy="28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14:cNvPr>
                <p14:cNvContentPartPr/>
                <p14:nvPr/>
              </p14:nvContentPartPr>
              <p14:xfrm>
                <a:off x="16006431" y="7229631"/>
                <a:ext cx="145800" cy="51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97431" y="7220631"/>
                  <a:ext cx="16344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8D7ED65-0492-486C-9325-E83E5F6287B9}"/>
              </a:ext>
            </a:extLst>
          </p:cNvPr>
          <p:cNvGrpSpPr/>
          <p:nvPr/>
        </p:nvGrpSpPr>
        <p:grpSpPr>
          <a:xfrm>
            <a:off x="12647271" y="9514551"/>
            <a:ext cx="3427200" cy="1019880"/>
            <a:chOff x="12647271" y="9514551"/>
            <a:chExt cx="342720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14:cNvPr>
                <p14:cNvContentPartPr/>
                <p14:nvPr/>
              </p14:nvContentPartPr>
              <p14:xfrm>
                <a:off x="12647271" y="10134471"/>
                <a:ext cx="28080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638271" y="10125471"/>
                  <a:ext cx="298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14:cNvPr>
                <p14:cNvContentPartPr/>
                <p14:nvPr/>
              </p14:nvContentPartPr>
              <p14:xfrm>
                <a:off x="12921231" y="9926751"/>
                <a:ext cx="216360" cy="323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912231" y="9917751"/>
                  <a:ext cx="23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14:cNvPr>
                <p14:cNvContentPartPr/>
                <p14:nvPr/>
              </p14:nvContentPartPr>
              <p14:xfrm>
                <a:off x="13115271" y="10000191"/>
                <a:ext cx="102600" cy="27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106271" y="9991191"/>
                  <a:ext cx="120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14:cNvPr>
                <p14:cNvContentPartPr/>
                <p14:nvPr/>
              </p14:nvContentPartPr>
              <p14:xfrm>
                <a:off x="13275111" y="9939711"/>
                <a:ext cx="68040" cy="228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266111" y="9930711"/>
                  <a:ext cx="8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14:cNvPr>
                <p14:cNvContentPartPr/>
                <p14:nvPr/>
              </p14:nvContentPartPr>
              <p14:xfrm>
                <a:off x="13340631" y="9910191"/>
                <a:ext cx="233280" cy="317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3331631" y="9901201"/>
                  <a:ext cx="250920" cy="335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14:cNvPr>
                <p14:cNvContentPartPr/>
                <p14:nvPr/>
              </p14:nvContentPartPr>
              <p14:xfrm>
                <a:off x="13605591" y="9866271"/>
                <a:ext cx="223920" cy="25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3596591" y="9857271"/>
                  <a:ext cx="24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14:cNvPr>
                <p14:cNvContentPartPr/>
                <p14:nvPr/>
              </p14:nvContentPartPr>
              <p14:xfrm>
                <a:off x="13931031" y="9666471"/>
                <a:ext cx="185760" cy="343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922031" y="9657471"/>
                  <a:ext cx="20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14:cNvPr>
                <p14:cNvContentPartPr/>
                <p14:nvPr/>
              </p14:nvContentPartPr>
              <p14:xfrm>
                <a:off x="14112471" y="9733071"/>
                <a:ext cx="136440" cy="283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4103495" y="9724071"/>
                  <a:ext cx="154034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14:cNvPr>
                <p14:cNvContentPartPr/>
                <p14:nvPr/>
              </p14:nvContentPartPr>
              <p14:xfrm>
                <a:off x="14301831" y="9662871"/>
                <a:ext cx="145440" cy="315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292831" y="9653871"/>
                  <a:ext cx="163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14:cNvPr>
                <p14:cNvContentPartPr/>
                <p14:nvPr/>
              </p14:nvContentPartPr>
              <p14:xfrm>
                <a:off x="14453391" y="9634431"/>
                <a:ext cx="304920" cy="209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444391" y="9625416"/>
                  <a:ext cx="322560" cy="22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14:cNvPr>
                <p14:cNvContentPartPr/>
                <p14:nvPr/>
              </p14:nvContentPartPr>
              <p14:xfrm>
                <a:off x="14862351" y="9716511"/>
                <a:ext cx="16560" cy="19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853351" y="9707511"/>
                  <a:ext cx="34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14:cNvPr>
                <p14:cNvContentPartPr/>
                <p14:nvPr/>
              </p14:nvContentPartPr>
              <p14:xfrm>
                <a:off x="14957031" y="9514551"/>
                <a:ext cx="192600" cy="30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948031" y="9505551"/>
                  <a:ext cx="210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14:cNvPr>
                <p14:cNvContentPartPr/>
                <p14:nvPr/>
              </p14:nvContentPartPr>
              <p14:xfrm>
                <a:off x="15196071" y="9606351"/>
                <a:ext cx="164160" cy="345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187071" y="9597351"/>
                  <a:ext cx="181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14:cNvPr>
                <p14:cNvContentPartPr/>
                <p14:nvPr/>
              </p14:nvContentPartPr>
              <p14:xfrm>
                <a:off x="15401991" y="9646311"/>
                <a:ext cx="90360" cy="149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392991" y="9637333"/>
                  <a:ext cx="108000" cy="167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14:cNvPr>
                <p14:cNvContentPartPr/>
                <p14:nvPr/>
              </p14:nvContentPartPr>
              <p14:xfrm>
                <a:off x="15645351" y="9733431"/>
                <a:ext cx="2628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636351" y="9724431"/>
                  <a:ext cx="4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14:cNvPr>
                <p14:cNvContentPartPr/>
                <p14:nvPr/>
              </p14:nvContentPartPr>
              <p14:xfrm>
                <a:off x="14723751" y="10174071"/>
                <a:ext cx="325440" cy="354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714741" y="10165071"/>
                  <a:ext cx="3431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14:cNvPr>
                <p14:cNvContentPartPr/>
                <p14:nvPr/>
              </p14:nvContentPartPr>
              <p14:xfrm>
                <a:off x="15050271" y="10220151"/>
                <a:ext cx="114120" cy="191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041271" y="10211151"/>
                  <a:ext cx="13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14:cNvPr>
                <p14:cNvContentPartPr/>
                <p14:nvPr/>
              </p14:nvContentPartPr>
              <p14:xfrm>
                <a:off x="15270231" y="10309431"/>
                <a:ext cx="21240" cy="225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261231" y="10300431"/>
                  <a:ext cx="38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14:cNvPr>
                <p14:cNvContentPartPr/>
                <p14:nvPr/>
              </p14:nvContentPartPr>
              <p14:xfrm>
                <a:off x="15345831" y="10225911"/>
                <a:ext cx="165600" cy="20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336831" y="10216927"/>
                  <a:ext cx="183240" cy="219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14:cNvPr>
                <p14:cNvContentPartPr/>
                <p14:nvPr/>
              </p14:nvContentPartPr>
              <p14:xfrm>
                <a:off x="15556431" y="10123671"/>
                <a:ext cx="126360" cy="22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47431" y="10114671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14:cNvPr>
                <p14:cNvContentPartPr/>
                <p14:nvPr/>
              </p14:nvContentPartPr>
              <p14:xfrm>
                <a:off x="15692151" y="10148511"/>
                <a:ext cx="181080" cy="347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683151" y="10139511"/>
                  <a:ext cx="198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14:cNvPr>
                <p14:cNvContentPartPr/>
                <p14:nvPr/>
              </p14:nvContentPartPr>
              <p14:xfrm>
                <a:off x="15891951" y="10020711"/>
                <a:ext cx="182520" cy="430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882933" y="10011711"/>
                  <a:ext cx="200195" cy="44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14:cNvPr>
              <p14:cNvContentPartPr/>
              <p14:nvPr/>
            </p14:nvContentPartPr>
            <p14:xfrm>
              <a:off x="13078191" y="7741191"/>
              <a:ext cx="845640" cy="594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3024191" y="7633256"/>
                <a:ext cx="953280" cy="81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14:cNvPr>
              <p14:cNvContentPartPr/>
              <p14:nvPr/>
            </p14:nvContentPartPr>
            <p14:xfrm>
              <a:off x="13145871" y="7579911"/>
              <a:ext cx="1878120" cy="125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3091871" y="7471911"/>
                <a:ext cx="1985760" cy="14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14:cNvPr>
              <p14:cNvContentPartPr/>
              <p14:nvPr/>
            </p14:nvContentPartPr>
            <p14:xfrm>
              <a:off x="19661871" y="6960351"/>
              <a:ext cx="25200" cy="1332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9652871" y="6951375"/>
                <a:ext cx="42840" cy="15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5EE8791-C8B7-4B5D-B5CC-FEF60D79CD2D}"/>
              </a:ext>
            </a:extLst>
          </p:cNvPr>
          <p:cNvGrpSpPr/>
          <p:nvPr/>
        </p:nvGrpSpPr>
        <p:grpSpPr>
          <a:xfrm>
            <a:off x="16391271" y="6663711"/>
            <a:ext cx="3119760" cy="1010880"/>
            <a:chOff x="16391271" y="6663711"/>
            <a:chExt cx="3119760" cy="10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14:cNvPr>
                <p14:cNvContentPartPr/>
                <p14:nvPr/>
              </p14:nvContentPartPr>
              <p14:xfrm>
                <a:off x="16391271" y="7213791"/>
                <a:ext cx="237240" cy="219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382271" y="7204806"/>
                  <a:ext cx="254880" cy="237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14:cNvPr>
                <p14:cNvContentPartPr/>
                <p14:nvPr/>
              </p14:nvContentPartPr>
              <p14:xfrm>
                <a:off x="16668471" y="6979071"/>
                <a:ext cx="207000" cy="29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659471" y="6970071"/>
                  <a:ext cx="224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14:cNvPr>
                <p14:cNvContentPartPr/>
                <p14:nvPr/>
              </p14:nvContentPartPr>
              <p14:xfrm>
                <a:off x="16923351" y="6984471"/>
                <a:ext cx="117000" cy="281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6914351" y="6975471"/>
                  <a:ext cx="134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14:cNvPr>
                <p14:cNvContentPartPr/>
                <p14:nvPr/>
              </p14:nvContentPartPr>
              <p14:xfrm>
                <a:off x="17083911" y="6974391"/>
                <a:ext cx="105120" cy="30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7074911" y="6965391"/>
                  <a:ext cx="122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14:cNvPr>
                <p14:cNvContentPartPr/>
                <p14:nvPr/>
              </p14:nvContentPartPr>
              <p14:xfrm>
                <a:off x="17226831" y="7028031"/>
                <a:ext cx="147960" cy="166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217831" y="7019031"/>
                  <a:ext cx="165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14:cNvPr>
                <p14:cNvContentPartPr/>
                <p14:nvPr/>
              </p14:nvContentPartPr>
              <p14:xfrm>
                <a:off x="17484591" y="6747591"/>
                <a:ext cx="204120" cy="397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7475607" y="6738591"/>
                  <a:ext cx="221729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14:cNvPr>
                <p14:cNvContentPartPr/>
                <p14:nvPr/>
              </p14:nvContentPartPr>
              <p14:xfrm>
                <a:off x="17678271" y="6777831"/>
                <a:ext cx="111960" cy="306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669271" y="6768831"/>
                  <a:ext cx="129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14:cNvPr>
                <p14:cNvContentPartPr/>
                <p14:nvPr/>
              </p14:nvContentPartPr>
              <p14:xfrm>
                <a:off x="17847111" y="6841191"/>
                <a:ext cx="80640" cy="28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7838151" y="6832191"/>
                  <a:ext cx="98202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14:cNvPr>
                <p14:cNvContentPartPr/>
                <p14:nvPr/>
              </p14:nvContentPartPr>
              <p14:xfrm>
                <a:off x="17950791" y="6777831"/>
                <a:ext cx="213480" cy="235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7941791" y="6768831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14:cNvPr>
                <p14:cNvContentPartPr/>
                <p14:nvPr/>
              </p14:nvContentPartPr>
              <p14:xfrm>
                <a:off x="18223671" y="6953151"/>
                <a:ext cx="20880" cy="151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8214671" y="6944151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14:cNvPr>
                <p14:cNvContentPartPr/>
                <p14:nvPr/>
              </p14:nvContentPartPr>
              <p14:xfrm>
                <a:off x="18250671" y="6710151"/>
                <a:ext cx="193680" cy="320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8241671" y="6701151"/>
                  <a:ext cx="21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14:cNvPr>
                <p14:cNvContentPartPr/>
                <p14:nvPr/>
              </p14:nvContentPartPr>
              <p14:xfrm>
                <a:off x="18497631" y="6757311"/>
                <a:ext cx="117360" cy="309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8488631" y="6748301"/>
                  <a:ext cx="135000" cy="327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14:cNvPr>
                <p14:cNvContentPartPr/>
                <p14:nvPr/>
              </p14:nvContentPartPr>
              <p14:xfrm>
                <a:off x="18677631" y="6776391"/>
                <a:ext cx="138960" cy="20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668631" y="6767407"/>
                  <a:ext cx="156600" cy="22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14:cNvPr>
                <p14:cNvContentPartPr/>
                <p14:nvPr/>
              </p14:nvContentPartPr>
              <p14:xfrm>
                <a:off x="18949791" y="6904551"/>
                <a:ext cx="16560" cy="141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8940591" y="6895551"/>
                  <a:ext cx="34592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14:cNvPr>
                <p14:cNvContentPartPr/>
                <p14:nvPr/>
              </p14:nvContentPartPr>
              <p14:xfrm>
                <a:off x="19082631" y="6663711"/>
                <a:ext cx="255960" cy="402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9073631" y="6654703"/>
                  <a:ext cx="273600" cy="41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14:cNvPr>
                <p14:cNvContentPartPr/>
                <p14:nvPr/>
              </p14:nvContentPartPr>
              <p14:xfrm>
                <a:off x="19396191" y="6789711"/>
                <a:ext cx="114840" cy="19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9387191" y="6780728"/>
                  <a:ext cx="13248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14:cNvPr>
                <p14:cNvContentPartPr/>
                <p14:nvPr/>
              </p14:nvContentPartPr>
              <p14:xfrm>
                <a:off x="18391071" y="7298391"/>
                <a:ext cx="199440" cy="226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8382055" y="7289391"/>
                  <a:ext cx="217112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14:cNvPr>
                <p14:cNvContentPartPr/>
                <p14:nvPr/>
              </p14:nvContentPartPr>
              <p14:xfrm>
                <a:off x="18639111" y="7192191"/>
                <a:ext cx="132120" cy="330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8630111" y="7183191"/>
                  <a:ext cx="149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14:cNvPr>
                <p14:cNvContentPartPr/>
                <p14:nvPr/>
              </p14:nvContentPartPr>
              <p14:xfrm>
                <a:off x="18798591" y="7303431"/>
                <a:ext cx="97200" cy="364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789591" y="7294422"/>
                  <a:ext cx="114840" cy="382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14:cNvPr>
                <p14:cNvContentPartPr/>
                <p14:nvPr/>
              </p14:nvContentPartPr>
              <p14:xfrm>
                <a:off x="19001631" y="7541391"/>
                <a:ext cx="18000" cy="13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8992631" y="7532391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3DD8953-2462-4F1D-86DA-D8E49CB59EE3}"/>
              </a:ext>
            </a:extLst>
          </p:cNvPr>
          <p:cNvGrpSpPr/>
          <p:nvPr/>
        </p:nvGrpSpPr>
        <p:grpSpPr>
          <a:xfrm>
            <a:off x="19088751" y="7260591"/>
            <a:ext cx="728280" cy="437400"/>
            <a:chOff x="19088751" y="7260591"/>
            <a:chExt cx="7282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14:cNvPr>
                <p14:cNvContentPartPr/>
                <p14:nvPr/>
              </p14:nvContentPartPr>
              <p14:xfrm>
                <a:off x="19088751" y="7273191"/>
                <a:ext cx="113400" cy="273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9079751" y="7264179"/>
                  <a:ext cx="131040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14:cNvPr>
                <p14:cNvContentPartPr/>
                <p14:nvPr/>
              </p14:nvContentPartPr>
              <p14:xfrm>
                <a:off x="19241391" y="7364991"/>
                <a:ext cx="158400" cy="151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9232370" y="7355991"/>
                  <a:ext cx="176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14:cNvPr>
                <p14:cNvContentPartPr/>
                <p14:nvPr/>
              </p14:nvContentPartPr>
              <p14:xfrm>
                <a:off x="19439031" y="7391631"/>
                <a:ext cx="203760" cy="131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9430031" y="7382631"/>
                  <a:ext cx="22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14:cNvPr>
                <p14:cNvContentPartPr/>
                <p14:nvPr/>
              </p14:nvContentPartPr>
              <p14:xfrm>
                <a:off x="19689951" y="7260591"/>
                <a:ext cx="12708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9680951" y="7251591"/>
                  <a:ext cx="14472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14:cNvPr>
              <p14:cNvContentPartPr/>
              <p14:nvPr/>
            </p14:nvContentPartPr>
            <p14:xfrm>
              <a:off x="13072071" y="10909911"/>
              <a:ext cx="634680" cy="545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13018071" y="10801911"/>
                <a:ext cx="74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14:cNvPr>
              <p14:cNvContentPartPr/>
              <p14:nvPr/>
            </p14:nvContentPartPr>
            <p14:xfrm>
              <a:off x="13118511" y="10443351"/>
              <a:ext cx="1895760" cy="1272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3064521" y="10335351"/>
                <a:ext cx="2003380" cy="14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14:cNvPr>
              <p14:cNvContentPartPr/>
              <p14:nvPr/>
            </p14:nvContentPartPr>
            <p14:xfrm>
              <a:off x="14453751" y="11371791"/>
              <a:ext cx="209160" cy="2358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4399751" y="11263956"/>
                <a:ext cx="316800" cy="451111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AB6688B-23CC-4009-8759-D175345E0F48}"/>
              </a:ext>
            </a:extLst>
          </p:cNvPr>
          <p:cNvGrpSpPr/>
          <p:nvPr/>
        </p:nvGrpSpPr>
        <p:grpSpPr>
          <a:xfrm>
            <a:off x="15624111" y="12066231"/>
            <a:ext cx="984960" cy="434520"/>
            <a:chOff x="15624111" y="12066231"/>
            <a:chExt cx="98496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14:cNvPr>
                <p14:cNvContentPartPr/>
                <p14:nvPr/>
              </p14:nvContentPartPr>
              <p14:xfrm>
                <a:off x="15624111" y="12066231"/>
                <a:ext cx="287640" cy="367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5615111" y="12057231"/>
                  <a:ext cx="305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14:cNvPr>
                <p14:cNvContentPartPr/>
                <p14:nvPr/>
              </p14:nvContentPartPr>
              <p14:xfrm>
                <a:off x="15975471" y="12151551"/>
                <a:ext cx="142560" cy="349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5966471" y="12142542"/>
                  <a:ext cx="160200" cy="366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14:cNvPr>
                <p14:cNvContentPartPr/>
                <p14:nvPr/>
              </p14:nvContentPartPr>
              <p14:xfrm>
                <a:off x="16148271" y="12164151"/>
                <a:ext cx="156600" cy="286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6139271" y="12155151"/>
                  <a:ext cx="174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14:cNvPr>
                <p14:cNvContentPartPr/>
                <p14:nvPr/>
              </p14:nvContentPartPr>
              <p14:xfrm>
                <a:off x="16375431" y="12218871"/>
                <a:ext cx="23040" cy="212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6366431" y="12209871"/>
                  <a:ext cx="40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14:cNvPr>
                <p14:cNvContentPartPr/>
                <p14:nvPr/>
              </p14:nvContentPartPr>
              <p14:xfrm>
                <a:off x="16412511" y="12245151"/>
                <a:ext cx="196560" cy="237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6403511" y="12236137"/>
                  <a:ext cx="214200" cy="2549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4323F4E-4904-4082-8003-21ADA37F541F}"/>
              </a:ext>
            </a:extLst>
          </p:cNvPr>
          <p:cNvGrpSpPr/>
          <p:nvPr/>
        </p:nvGrpSpPr>
        <p:grpSpPr>
          <a:xfrm>
            <a:off x="16833711" y="12091071"/>
            <a:ext cx="935640" cy="488880"/>
            <a:chOff x="16833711" y="12091071"/>
            <a:chExt cx="93564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14:cNvPr>
                <p14:cNvContentPartPr/>
                <p14:nvPr/>
              </p14:nvContentPartPr>
              <p14:xfrm>
                <a:off x="16833711" y="12091071"/>
                <a:ext cx="136440" cy="384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6824735" y="12082071"/>
                  <a:ext cx="154034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14:cNvPr>
                <p14:cNvContentPartPr/>
                <p14:nvPr/>
              </p14:nvContentPartPr>
              <p14:xfrm>
                <a:off x="17109831" y="12137511"/>
                <a:ext cx="157320" cy="347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7100831" y="12128520"/>
                  <a:ext cx="174960" cy="365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14:cNvPr>
                <p14:cNvContentPartPr/>
                <p14:nvPr/>
              </p14:nvContentPartPr>
              <p14:xfrm>
                <a:off x="17309631" y="12329751"/>
                <a:ext cx="43920" cy="250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7300631" y="12320738"/>
                  <a:ext cx="61560" cy="267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14:cNvPr>
                <p14:cNvContentPartPr/>
                <p14:nvPr/>
              </p14:nvContentPartPr>
              <p14:xfrm>
                <a:off x="17306391" y="12284031"/>
                <a:ext cx="99000" cy="190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7297391" y="12275031"/>
                  <a:ext cx="11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14:cNvPr>
                <p14:cNvContentPartPr/>
                <p14:nvPr/>
              </p14:nvContentPartPr>
              <p14:xfrm>
                <a:off x="17441751" y="12226071"/>
                <a:ext cx="327600" cy="264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7432741" y="12217059"/>
                  <a:ext cx="345259" cy="282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A5707B2-1C22-4BB1-AE39-0ED57E9206C2}"/>
              </a:ext>
            </a:extLst>
          </p:cNvPr>
          <p:cNvGrpSpPr/>
          <p:nvPr/>
        </p:nvGrpSpPr>
        <p:grpSpPr>
          <a:xfrm>
            <a:off x="18042951" y="12142911"/>
            <a:ext cx="636120" cy="430200"/>
            <a:chOff x="18042951" y="12142911"/>
            <a:chExt cx="6361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14:cNvPr>
                <p14:cNvContentPartPr/>
                <p14:nvPr/>
              </p14:nvContentPartPr>
              <p14:xfrm>
                <a:off x="18042951" y="12142911"/>
                <a:ext cx="236160" cy="282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8033965" y="12133911"/>
                  <a:ext cx="253773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14:cNvPr>
                <p14:cNvContentPartPr/>
                <p14:nvPr/>
              </p14:nvContentPartPr>
              <p14:xfrm>
                <a:off x="18278031" y="12265671"/>
                <a:ext cx="120960" cy="238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269004" y="12256685"/>
                  <a:ext cx="138653" cy="25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14:cNvPr>
                <p14:cNvContentPartPr/>
                <p14:nvPr/>
              </p14:nvContentPartPr>
              <p14:xfrm>
                <a:off x="18427791" y="12287991"/>
                <a:ext cx="129240" cy="201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418791" y="12278991"/>
                  <a:ext cx="14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14:cNvPr>
                <p14:cNvContentPartPr/>
                <p14:nvPr/>
              </p14:nvContentPartPr>
              <p14:xfrm>
                <a:off x="18653511" y="12384111"/>
                <a:ext cx="25560" cy="189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8644511" y="12375094"/>
                  <a:ext cx="43200" cy="2066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8A267AF-83A5-4E52-ACE9-4DC72F1DDB48}"/>
              </a:ext>
            </a:extLst>
          </p:cNvPr>
          <p:cNvGrpSpPr/>
          <p:nvPr/>
        </p:nvGrpSpPr>
        <p:grpSpPr>
          <a:xfrm>
            <a:off x="18841431" y="12141471"/>
            <a:ext cx="514800" cy="484920"/>
            <a:chOff x="18841431" y="12141471"/>
            <a:chExt cx="51480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14:cNvPr>
                <p14:cNvContentPartPr/>
                <p14:nvPr/>
              </p14:nvContentPartPr>
              <p14:xfrm>
                <a:off x="18841431" y="12141471"/>
                <a:ext cx="264960" cy="380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8832443" y="12132471"/>
                  <a:ext cx="282576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14:cNvPr>
                <p14:cNvContentPartPr/>
                <p14:nvPr/>
              </p14:nvContentPartPr>
              <p14:xfrm>
                <a:off x="19156071" y="12308151"/>
                <a:ext cx="98640" cy="192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9147104" y="12299151"/>
                  <a:ext cx="116216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14:cNvPr>
                <p14:cNvContentPartPr/>
                <p14:nvPr/>
              </p14:nvContentPartPr>
              <p14:xfrm>
                <a:off x="19324911" y="12440991"/>
                <a:ext cx="31320" cy="185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9315911" y="12431991"/>
                  <a:ext cx="48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461AE6-2C51-401B-B9F2-A9ABD8B7C90D}"/>
              </a:ext>
            </a:extLst>
          </p:cNvPr>
          <p:cNvGrpSpPr/>
          <p:nvPr/>
        </p:nvGrpSpPr>
        <p:grpSpPr>
          <a:xfrm>
            <a:off x="17424111" y="12717471"/>
            <a:ext cx="699840" cy="457200"/>
            <a:chOff x="17424111" y="12717471"/>
            <a:chExt cx="69984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14:cNvPr>
                <p14:cNvContentPartPr/>
                <p14:nvPr/>
              </p14:nvContentPartPr>
              <p14:xfrm>
                <a:off x="17424111" y="12773271"/>
                <a:ext cx="223920" cy="292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7415111" y="12764271"/>
                  <a:ext cx="241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14:cNvPr>
                <p14:cNvContentPartPr/>
                <p14:nvPr/>
              </p14:nvContentPartPr>
              <p14:xfrm>
                <a:off x="17735151" y="12717471"/>
                <a:ext cx="138960" cy="307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7726151" y="12708471"/>
                  <a:ext cx="1566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14:cNvPr>
                <p14:cNvContentPartPr/>
                <p14:nvPr/>
              </p14:nvContentPartPr>
              <p14:xfrm>
                <a:off x="17898231" y="12782991"/>
                <a:ext cx="112680" cy="368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7889231" y="12774000"/>
                  <a:ext cx="130320" cy="385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14:cNvPr>
                <p14:cNvContentPartPr/>
                <p14:nvPr/>
              </p14:nvContentPartPr>
              <p14:xfrm>
                <a:off x="18113871" y="13031751"/>
                <a:ext cx="10080" cy="142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8104871" y="13022751"/>
                  <a:ext cx="277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5172A65-0EDA-4A3C-914F-482DD15ED088}"/>
              </a:ext>
            </a:extLst>
          </p:cNvPr>
          <p:cNvGrpSpPr/>
          <p:nvPr/>
        </p:nvGrpSpPr>
        <p:grpSpPr>
          <a:xfrm>
            <a:off x="18376311" y="12809631"/>
            <a:ext cx="761040" cy="505440"/>
            <a:chOff x="18376311" y="12809631"/>
            <a:chExt cx="7610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14:cNvPr>
                <p14:cNvContentPartPr/>
                <p14:nvPr/>
              </p14:nvContentPartPr>
              <p14:xfrm>
                <a:off x="18376311" y="12885591"/>
                <a:ext cx="217800" cy="316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8367311" y="12876591"/>
                  <a:ext cx="235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14:cNvPr>
                <p14:cNvContentPartPr/>
                <p14:nvPr/>
              </p14:nvContentPartPr>
              <p14:xfrm>
                <a:off x="18622551" y="12961911"/>
                <a:ext cx="298800" cy="218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8613551" y="12952896"/>
                  <a:ext cx="316440" cy="236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14:cNvPr>
                <p14:cNvContentPartPr/>
                <p14:nvPr/>
              </p14:nvContentPartPr>
              <p14:xfrm>
                <a:off x="18973911" y="12809631"/>
                <a:ext cx="163440" cy="505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8964911" y="12800631"/>
                  <a:ext cx="181080" cy="52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14:cNvPr>
              <p14:cNvContentPartPr/>
              <p14:nvPr/>
            </p14:nvContentPartPr>
            <p14:xfrm>
              <a:off x="16708791" y="7589631"/>
              <a:ext cx="1976400" cy="1002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6654791" y="7481631"/>
                <a:ext cx="208404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14:cNvPr>
              <p14:cNvContentPartPr/>
              <p14:nvPr/>
            </p14:nvContentPartPr>
            <p14:xfrm>
              <a:off x="17104071" y="8511591"/>
              <a:ext cx="914040" cy="263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7050071" y="8403591"/>
                <a:ext cx="10216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14:cNvPr>
              <p14:cNvContentPartPr/>
              <p14:nvPr/>
            </p14:nvContentPartPr>
            <p14:xfrm>
              <a:off x="18099111" y="8532111"/>
              <a:ext cx="196920" cy="189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8045111" y="8423905"/>
                <a:ext cx="304560" cy="405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14:cNvPr>
              <p14:cNvContentPartPr/>
              <p14:nvPr/>
            </p14:nvContentPartPr>
            <p14:xfrm>
              <a:off x="13072071" y="4569951"/>
              <a:ext cx="1973160" cy="12924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3018071" y="4461981"/>
                <a:ext cx="2080800" cy="1507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6F959C-D6BA-4611-8AD2-920652253177}"/>
                  </a:ext>
                </a:extLst>
              </p14:cNvPr>
              <p14:cNvContentPartPr/>
              <p14:nvPr/>
            </p14:nvContentPartPr>
            <p14:xfrm>
              <a:off x="16769991" y="10455591"/>
              <a:ext cx="1937160" cy="1311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6F959C-D6BA-4611-8AD2-920652253177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6716001" y="10347591"/>
                <a:ext cx="2044780" cy="15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4BEB489-870A-403A-AFBD-EE0BAA3BEF23}"/>
                  </a:ext>
                </a:extLst>
              </p14:cNvPr>
              <p14:cNvContentPartPr/>
              <p14:nvPr/>
            </p14:nvContentPartPr>
            <p14:xfrm>
              <a:off x="16782951" y="4611711"/>
              <a:ext cx="1886040" cy="12330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4BEB489-870A-403A-AFBD-EE0BAA3BEF23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6728951" y="4503711"/>
                <a:ext cx="1993680" cy="1448640"/>
              </a:xfrm>
              <a:prstGeom prst="rect">
                <a:avLst/>
              </a:prstGeom>
            </p:spPr>
          </p:pic>
        </mc:Fallback>
      </mc:AlternateContent>
      <p:pic>
        <p:nvPicPr>
          <p:cNvPr id="475" name="Picture 474">
            <a:extLst>
              <a:ext uri="{FF2B5EF4-FFF2-40B4-BE49-F238E27FC236}">
                <a16:creationId xmlns:a16="http://schemas.microsoft.com/office/drawing/2014/main" id="{5EDD4F56-0C30-47C8-8FF6-334C2C0E994E}"/>
              </a:ext>
            </a:extLst>
          </p:cNvPr>
          <p:cNvPicPr>
            <a:picLocks noChangeAspect="1"/>
          </p:cNvPicPr>
          <p:nvPr/>
        </p:nvPicPr>
        <p:blipFill>
          <a:blip r:embed="rId483"/>
          <a:stretch>
            <a:fillRect/>
          </a:stretch>
        </p:blipFill>
        <p:spPr>
          <a:xfrm>
            <a:off x="20909527" y="3284436"/>
            <a:ext cx="3243353" cy="16948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8F843621-3B3D-4427-A1BA-1F713070FAC6}"/>
                  </a:ext>
                </a:extLst>
              </p14:cNvPr>
              <p14:cNvContentPartPr/>
              <p14:nvPr/>
            </p14:nvContentPartPr>
            <p14:xfrm>
              <a:off x="21586791" y="11494677"/>
              <a:ext cx="399600" cy="38844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8F843621-3B3D-4427-A1BA-1F713070FAC6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21577791" y="11485677"/>
                <a:ext cx="4172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D9F9CF90-302F-4649-8376-7A4C7E69C95D}"/>
                  </a:ext>
                </a:extLst>
              </p14:cNvPr>
              <p14:cNvContentPartPr/>
              <p14:nvPr/>
            </p14:nvContentPartPr>
            <p14:xfrm>
              <a:off x="20772831" y="11613477"/>
              <a:ext cx="277560" cy="30672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D9F9CF90-302F-4649-8376-7A4C7E69C95D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20763843" y="11604477"/>
                <a:ext cx="295177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01F02BA-B9C9-49E4-94CD-0BC121166088}"/>
                  </a:ext>
                </a:extLst>
              </p14:cNvPr>
              <p14:cNvContentPartPr/>
              <p14:nvPr/>
            </p14:nvContentPartPr>
            <p14:xfrm>
              <a:off x="21059391" y="11496477"/>
              <a:ext cx="244440" cy="33012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01F02BA-B9C9-49E4-94CD-0BC121166088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21050391" y="11487487"/>
                <a:ext cx="262080" cy="34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7BC312C2-B2C0-45B3-BD4B-090EC762828E}"/>
                  </a:ext>
                </a:extLst>
              </p14:cNvPr>
              <p14:cNvContentPartPr/>
              <p14:nvPr/>
            </p14:nvContentPartPr>
            <p14:xfrm>
              <a:off x="21394911" y="11502237"/>
              <a:ext cx="243720" cy="29016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7BC312C2-B2C0-45B3-BD4B-090EC762828E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21385911" y="11493237"/>
                <a:ext cx="2613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D922E3D6-A293-443C-9A5A-788750023D7D}"/>
                  </a:ext>
                </a:extLst>
              </p14:cNvPr>
              <p14:cNvContentPartPr/>
              <p14:nvPr/>
            </p14:nvContentPartPr>
            <p14:xfrm>
              <a:off x="20529111" y="12060597"/>
              <a:ext cx="176760" cy="327240"/>
            </p14:xfrm>
          </p:contentPart>
        </mc:Choice>
        <mc:Fallback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D922E3D6-A293-443C-9A5A-788750023D7D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20520111" y="12051597"/>
                <a:ext cx="1944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F9691FBC-1264-45CD-BEA0-AEB8EA51A7AF}"/>
                  </a:ext>
                </a:extLst>
              </p14:cNvPr>
              <p14:cNvContentPartPr/>
              <p14:nvPr/>
            </p14:nvContentPartPr>
            <p14:xfrm>
              <a:off x="20746551" y="12085437"/>
              <a:ext cx="144720" cy="24660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F9691FBC-1264-45CD-BEA0-AEB8EA51A7AF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20737551" y="12076437"/>
                <a:ext cx="162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FCA734BC-C109-4A1C-8D7B-FBA70BEBAEC9}"/>
                  </a:ext>
                </a:extLst>
              </p14:cNvPr>
              <p14:cNvContentPartPr/>
              <p14:nvPr/>
            </p14:nvContentPartPr>
            <p14:xfrm>
              <a:off x="20881911" y="12094077"/>
              <a:ext cx="123840" cy="329760"/>
            </p14:xfrm>
          </p:contentPart>
        </mc:Choice>
        <mc:Fallback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FCA734BC-C109-4A1C-8D7B-FBA70BEBAEC9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20872911" y="12085067"/>
                <a:ext cx="141480" cy="347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4AF45C1F-FAD8-4C00-AF86-B99AC66990A9}"/>
                  </a:ext>
                </a:extLst>
              </p14:cNvPr>
              <p14:cNvContentPartPr/>
              <p14:nvPr/>
            </p14:nvContentPartPr>
            <p14:xfrm>
              <a:off x="21059031" y="12065637"/>
              <a:ext cx="302400" cy="279000"/>
            </p14:xfrm>
          </p:contentPart>
        </mc:Choice>
        <mc:Fallback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4AF45C1F-FAD8-4C00-AF86-B99AC66990A9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21050042" y="12056637"/>
                <a:ext cx="320019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996F1A2A-B5E0-4609-979C-EC6A23156EE7}"/>
                  </a:ext>
                </a:extLst>
              </p14:cNvPr>
              <p14:cNvContentPartPr/>
              <p14:nvPr/>
            </p14:nvContentPartPr>
            <p14:xfrm>
              <a:off x="21509031" y="12005877"/>
              <a:ext cx="493920" cy="36612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996F1A2A-B5E0-4609-979C-EC6A23156EE7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21500031" y="11996877"/>
                <a:ext cx="5115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FCA7ADF0-F83D-4031-BF4C-A500BEE8380E}"/>
                  </a:ext>
                </a:extLst>
              </p14:cNvPr>
              <p14:cNvContentPartPr/>
              <p14:nvPr/>
            </p14:nvContentPartPr>
            <p14:xfrm>
              <a:off x="22157031" y="12161757"/>
              <a:ext cx="41040" cy="142920"/>
            </p14:xfrm>
          </p:contentPart>
        </mc:Choice>
        <mc:Fallback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FCA7ADF0-F83D-4031-BF4C-A500BEE8380E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22148031" y="12152757"/>
                <a:ext cx="586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DCFB3B1E-ECDD-40F1-A2EF-EBF26027E607}"/>
                  </a:ext>
                </a:extLst>
              </p14:cNvPr>
              <p14:cNvContentPartPr/>
              <p14:nvPr/>
            </p14:nvContentPartPr>
            <p14:xfrm>
              <a:off x="22282671" y="11951517"/>
              <a:ext cx="259920" cy="367560"/>
            </p14:xfrm>
          </p:contentPart>
        </mc:Choice>
        <mc:Fallback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DCFB3B1E-ECDD-40F1-A2EF-EBF26027E607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22273659" y="11942508"/>
                <a:ext cx="277584" cy="385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3F644D35-8024-405D-9E37-A4955DB3425E}"/>
                  </a:ext>
                </a:extLst>
              </p14:cNvPr>
              <p14:cNvContentPartPr/>
              <p14:nvPr/>
            </p14:nvContentPartPr>
            <p14:xfrm>
              <a:off x="22578951" y="12062037"/>
              <a:ext cx="150120" cy="142200"/>
            </p14:xfrm>
          </p:contentPart>
        </mc:Choice>
        <mc:Fallback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3F644D35-8024-405D-9E37-A4955DB3425E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22569951" y="12053014"/>
                <a:ext cx="167760" cy="159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B18BECD3-355F-4E9F-950D-3613DB8855B2}"/>
                  </a:ext>
                </a:extLst>
              </p14:cNvPr>
              <p14:cNvContentPartPr/>
              <p14:nvPr/>
            </p14:nvContentPartPr>
            <p14:xfrm>
              <a:off x="22847511" y="12179757"/>
              <a:ext cx="16920" cy="141120"/>
            </p14:xfrm>
          </p:contentPart>
        </mc:Choice>
        <mc:Fallback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B18BECD3-355F-4E9F-950D-3613DB8855B2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22838315" y="12170757"/>
                <a:ext cx="34943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2BCFE355-74E9-4748-A112-8947D6FE919C}"/>
                  </a:ext>
                </a:extLst>
              </p14:cNvPr>
              <p14:cNvContentPartPr/>
              <p14:nvPr/>
            </p14:nvContentPartPr>
            <p14:xfrm>
              <a:off x="23002311" y="11851077"/>
              <a:ext cx="178920" cy="294480"/>
            </p14:xfrm>
          </p:contentPart>
        </mc:Choice>
        <mc:Fallback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2BCFE355-74E9-4748-A112-8947D6FE919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22993311" y="11842077"/>
                <a:ext cx="1965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D3618E0B-6960-46A7-8068-42B1FA491664}"/>
                  </a:ext>
                </a:extLst>
              </p14:cNvPr>
              <p14:cNvContentPartPr/>
              <p14:nvPr/>
            </p14:nvContentPartPr>
            <p14:xfrm>
              <a:off x="23219391" y="11810037"/>
              <a:ext cx="157680" cy="302400"/>
            </p14:xfrm>
          </p:contentPart>
        </mc:Choice>
        <mc:Fallback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D3618E0B-6960-46A7-8068-42B1FA491664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23210370" y="11801048"/>
                <a:ext cx="175360" cy="320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B98CA9CD-8DD6-45CE-9EB0-2D2551185A11}"/>
                  </a:ext>
                </a:extLst>
              </p14:cNvPr>
              <p14:cNvContentPartPr/>
              <p14:nvPr/>
            </p14:nvContentPartPr>
            <p14:xfrm>
              <a:off x="23381751" y="11897517"/>
              <a:ext cx="140400" cy="334440"/>
            </p14:xfrm>
          </p:contentPart>
        </mc:Choice>
        <mc:Fallback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B98CA9CD-8DD6-45CE-9EB0-2D2551185A11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23372751" y="11888517"/>
                <a:ext cx="1580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E7D04E65-AD20-463C-821B-442169104A4A}"/>
                  </a:ext>
                </a:extLst>
              </p14:cNvPr>
              <p14:cNvContentPartPr/>
              <p14:nvPr/>
            </p14:nvContentPartPr>
            <p14:xfrm>
              <a:off x="23616831" y="12055197"/>
              <a:ext cx="25560" cy="159840"/>
            </p14:xfrm>
          </p:contentPart>
        </mc:Choice>
        <mc:Fallback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E7D04E65-AD20-463C-821B-442169104A4A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23607831" y="12046197"/>
                <a:ext cx="432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45B8FFF7-674E-4D6A-8298-34F327B20E3F}"/>
                  </a:ext>
                </a:extLst>
              </p14:cNvPr>
              <p14:cNvContentPartPr/>
              <p14:nvPr/>
            </p14:nvContentPartPr>
            <p14:xfrm>
              <a:off x="21083871" y="12693477"/>
              <a:ext cx="577080" cy="306000"/>
            </p14:xfrm>
          </p:contentPart>
        </mc:Choice>
        <mc:Fallback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45B8FFF7-674E-4D6A-8298-34F327B20E3F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21074871" y="12684477"/>
                <a:ext cx="5947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88B629E-47FC-4995-AF5E-D7B9427FD2F2}"/>
                  </a:ext>
                </a:extLst>
              </p14:cNvPr>
              <p14:cNvContentPartPr/>
              <p14:nvPr/>
            </p14:nvContentPartPr>
            <p14:xfrm>
              <a:off x="21866511" y="12916677"/>
              <a:ext cx="10440" cy="173520"/>
            </p14:xfrm>
          </p:contentPart>
        </mc:Choice>
        <mc:Fallback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88B629E-47FC-4995-AF5E-D7B9427FD2F2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21857511" y="12907677"/>
                <a:ext cx="280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74C36252-5C99-4A0A-B4CD-F0A533A36EFC}"/>
                  </a:ext>
                </a:extLst>
              </p14:cNvPr>
              <p14:cNvContentPartPr/>
              <p14:nvPr/>
            </p14:nvContentPartPr>
            <p14:xfrm>
              <a:off x="21947511" y="12621837"/>
              <a:ext cx="277560" cy="111600"/>
            </p14:xfrm>
          </p:contentPart>
        </mc:Choice>
        <mc:Fallback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74C36252-5C99-4A0A-B4CD-F0A533A36EFC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21938499" y="12612866"/>
                <a:ext cx="295223" cy="129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8FA35B9F-9D39-48DA-AE7F-E9CB1B3BEC9E}"/>
                  </a:ext>
                </a:extLst>
              </p14:cNvPr>
              <p14:cNvContentPartPr/>
              <p14:nvPr/>
            </p14:nvContentPartPr>
            <p14:xfrm>
              <a:off x="22169631" y="12611037"/>
              <a:ext cx="76320" cy="303840"/>
            </p14:xfrm>
          </p:contentPart>
        </mc:Choice>
        <mc:Fallback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8FA35B9F-9D39-48DA-AE7F-E9CB1B3BEC9E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22160673" y="12602037"/>
                <a:ext cx="93877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A2DC2068-4F49-4C80-B3B8-83BD1F3762CF}"/>
                  </a:ext>
                </a:extLst>
              </p14:cNvPr>
              <p14:cNvContentPartPr/>
              <p14:nvPr/>
            </p14:nvContentPartPr>
            <p14:xfrm>
              <a:off x="22263591" y="12782757"/>
              <a:ext cx="194760" cy="158760"/>
            </p14:xfrm>
          </p:contentPart>
        </mc:Choice>
        <mc:Fallback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A2DC2068-4F49-4C80-B3B8-83BD1F3762CF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22254591" y="12773757"/>
                <a:ext cx="2124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D28ED41E-1A5D-46A8-B8A9-E208A7523231}"/>
                  </a:ext>
                </a:extLst>
              </p14:cNvPr>
              <p14:cNvContentPartPr/>
              <p14:nvPr/>
            </p14:nvContentPartPr>
            <p14:xfrm>
              <a:off x="22482471" y="12743877"/>
              <a:ext cx="94680" cy="249120"/>
            </p14:xfrm>
          </p:contentPart>
        </mc:Choice>
        <mc:Fallback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D28ED41E-1A5D-46A8-B8A9-E208A7523231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22473505" y="12734877"/>
                <a:ext cx="112253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83865768-3634-47B1-A021-71811F2029B8}"/>
                  </a:ext>
                </a:extLst>
              </p14:cNvPr>
              <p14:cNvContentPartPr/>
              <p14:nvPr/>
            </p14:nvContentPartPr>
            <p14:xfrm>
              <a:off x="22752111" y="12578637"/>
              <a:ext cx="159120" cy="598320"/>
            </p14:xfrm>
          </p:contentPart>
        </mc:Choice>
        <mc:Fallback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83865768-3634-47B1-A021-71811F2029B8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22743131" y="12569637"/>
                <a:ext cx="176720" cy="61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3" name="Group 552">
            <a:extLst>
              <a:ext uri="{FF2B5EF4-FFF2-40B4-BE49-F238E27FC236}">
                <a16:creationId xmlns:a16="http://schemas.microsoft.com/office/drawing/2014/main" id="{870E2149-326A-4DE3-9455-3ADBAA823182}"/>
              </a:ext>
            </a:extLst>
          </p:cNvPr>
          <p:cNvGrpSpPr/>
          <p:nvPr/>
        </p:nvGrpSpPr>
        <p:grpSpPr>
          <a:xfrm>
            <a:off x="17082111" y="1494831"/>
            <a:ext cx="2507040" cy="1385280"/>
            <a:chOff x="17082111" y="1494831"/>
            <a:chExt cx="2507040" cy="13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2FC0176-A9E1-4EA5-985A-882C22B11837}"/>
                    </a:ext>
                  </a:extLst>
                </p14:cNvPr>
                <p14:cNvContentPartPr/>
                <p14:nvPr/>
              </p14:nvContentPartPr>
              <p14:xfrm>
                <a:off x="17349591" y="1735671"/>
                <a:ext cx="166680" cy="3711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2FC0176-A9E1-4EA5-985A-882C22B11837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7340591" y="1726671"/>
                  <a:ext cx="184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2ECD6B4-064D-417A-B4B4-388A68818C8E}"/>
                    </a:ext>
                  </a:extLst>
                </p14:cNvPr>
                <p14:cNvContentPartPr/>
                <p14:nvPr/>
              </p14:nvContentPartPr>
              <p14:xfrm>
                <a:off x="17570991" y="1881831"/>
                <a:ext cx="121680" cy="2649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2ECD6B4-064D-417A-B4B4-388A68818C8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7561991" y="1872831"/>
                  <a:ext cx="139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82EEE32-866C-4F23-83CF-24676A2D73AB}"/>
                    </a:ext>
                  </a:extLst>
                </p14:cNvPr>
                <p14:cNvContentPartPr/>
                <p14:nvPr/>
              </p14:nvContentPartPr>
              <p14:xfrm>
                <a:off x="17694831" y="1814511"/>
                <a:ext cx="232200" cy="1972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82EEE32-866C-4F23-83CF-24676A2D73A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7685831" y="1805511"/>
                  <a:ext cx="249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EA2CF22-C5C8-4B0A-A689-DA74A249692F}"/>
                    </a:ext>
                  </a:extLst>
                </p14:cNvPr>
                <p14:cNvContentPartPr/>
                <p14:nvPr/>
              </p14:nvContentPartPr>
              <p14:xfrm>
                <a:off x="17991111" y="1971471"/>
                <a:ext cx="19080" cy="162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EA2CF22-C5C8-4B0A-A689-DA74A249692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7982111" y="1962491"/>
                  <a:ext cx="36720" cy="179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AF08FF2-5866-4914-AA90-64FDDA33F733}"/>
                    </a:ext>
                  </a:extLst>
                </p14:cNvPr>
                <p14:cNvContentPartPr/>
                <p14:nvPr/>
              </p14:nvContentPartPr>
              <p14:xfrm>
                <a:off x="18166791" y="1646031"/>
                <a:ext cx="211320" cy="346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AF08FF2-5866-4914-AA90-64FDDA33F73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8157791" y="1637022"/>
                  <a:ext cx="228960" cy="364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A574C79-8DEB-4041-BD32-AB5A2DC45282}"/>
                    </a:ext>
                  </a:extLst>
                </p14:cNvPr>
                <p14:cNvContentPartPr/>
                <p14:nvPr/>
              </p14:nvContentPartPr>
              <p14:xfrm>
                <a:off x="18410151" y="1769871"/>
                <a:ext cx="107280" cy="251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A574C79-8DEB-4041-BD32-AB5A2DC4528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8401121" y="1760884"/>
                  <a:ext cx="124979" cy="268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47A890A-C9D7-40BF-905B-C99675A7562C}"/>
                    </a:ext>
                  </a:extLst>
                </p14:cNvPr>
                <p14:cNvContentPartPr/>
                <p14:nvPr/>
              </p14:nvContentPartPr>
              <p14:xfrm>
                <a:off x="18564951" y="1772031"/>
                <a:ext cx="122760" cy="213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47A890A-C9D7-40BF-905B-C99675A7562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8555951" y="1763031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9CD550A-C862-4172-8CAB-69A51F84C803}"/>
                    </a:ext>
                  </a:extLst>
                </p14:cNvPr>
                <p14:cNvContentPartPr/>
                <p14:nvPr/>
              </p14:nvContentPartPr>
              <p14:xfrm>
                <a:off x="18788871" y="1894071"/>
                <a:ext cx="13320" cy="1962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9CD550A-C862-4172-8CAB-69A51F84C80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8779871" y="1885054"/>
                  <a:ext cx="30960" cy="213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A269AA-E920-4DB7-9A4E-1608EC94AD48}"/>
                    </a:ext>
                  </a:extLst>
                </p14:cNvPr>
                <p14:cNvContentPartPr/>
                <p14:nvPr/>
              </p14:nvContentPartPr>
              <p14:xfrm>
                <a:off x="18957711" y="1494831"/>
                <a:ext cx="222840" cy="3650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A269AA-E920-4DB7-9A4E-1608EC94AD4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8948711" y="1485840"/>
                  <a:ext cx="240480" cy="382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E0A31DDA-D198-4911-BFD0-6DD07F81CEF6}"/>
                    </a:ext>
                  </a:extLst>
                </p14:cNvPr>
                <p14:cNvContentPartPr/>
                <p14:nvPr/>
              </p14:nvContentPartPr>
              <p14:xfrm>
                <a:off x="19240671" y="1658631"/>
                <a:ext cx="128520" cy="19260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E0A31DDA-D198-4911-BFD0-6DD07F81CEF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9231671" y="1649631"/>
                  <a:ext cx="146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39008C14-68A7-49E8-A5B5-43E136CC82B5}"/>
                    </a:ext>
                  </a:extLst>
                </p14:cNvPr>
                <p14:cNvContentPartPr/>
                <p14:nvPr/>
              </p14:nvContentPartPr>
              <p14:xfrm>
                <a:off x="19562151" y="1768431"/>
                <a:ext cx="19800" cy="1501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39008C14-68A7-49E8-A5B5-43E136CC82B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553151" y="1759453"/>
                  <a:ext cx="37440" cy="167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7247CB8-6513-4114-AB61-AA8EE0047957}"/>
                    </a:ext>
                  </a:extLst>
                </p14:cNvPr>
                <p14:cNvContentPartPr/>
                <p14:nvPr/>
              </p14:nvContentPartPr>
              <p14:xfrm>
                <a:off x="17619951" y="2462871"/>
                <a:ext cx="200520" cy="28584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7247CB8-6513-4114-AB61-AA8EE0047957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7610951" y="2453871"/>
                  <a:ext cx="218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A484E130-7A32-4965-9A58-B01A467817F3}"/>
                    </a:ext>
                  </a:extLst>
                </p14:cNvPr>
                <p14:cNvContentPartPr/>
                <p14:nvPr/>
              </p14:nvContentPartPr>
              <p14:xfrm>
                <a:off x="17812191" y="2367831"/>
                <a:ext cx="271440" cy="3470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A484E130-7A32-4965-9A58-B01A467817F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7803191" y="2358831"/>
                  <a:ext cx="289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D371DEB3-43DE-4D31-A1B4-6E9015A0C1CD}"/>
                    </a:ext>
                  </a:extLst>
                </p14:cNvPr>
                <p14:cNvContentPartPr/>
                <p14:nvPr/>
              </p14:nvContentPartPr>
              <p14:xfrm>
                <a:off x="18000831" y="2476551"/>
                <a:ext cx="35640" cy="2340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D371DEB3-43DE-4D31-A1B4-6E9015A0C1C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7991831" y="2467551"/>
                  <a:ext cx="53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61339285-466B-42F0-A145-D16070ABA911}"/>
                    </a:ext>
                  </a:extLst>
                </p14:cNvPr>
                <p14:cNvContentPartPr/>
                <p14:nvPr/>
              </p14:nvContentPartPr>
              <p14:xfrm>
                <a:off x="17905431" y="2399151"/>
                <a:ext cx="239760" cy="4809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61339285-466B-42F0-A145-D16070ABA91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7896431" y="2390151"/>
                  <a:ext cx="2574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FE4BD26B-2D1E-451C-8B2E-F1C2106A7C75}"/>
                    </a:ext>
                  </a:extLst>
                </p14:cNvPr>
                <p14:cNvContentPartPr/>
                <p14:nvPr/>
              </p14:nvContentPartPr>
              <p14:xfrm>
                <a:off x="18197391" y="2609391"/>
                <a:ext cx="24480" cy="22140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FE4BD26B-2D1E-451C-8B2E-F1C2106A7C7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8188521" y="2600406"/>
                  <a:ext cx="41864" cy="23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879EA4DE-10A1-4CFF-AEE6-11AAAA936FD1}"/>
                    </a:ext>
                  </a:extLst>
                </p14:cNvPr>
                <p14:cNvContentPartPr/>
                <p14:nvPr/>
              </p14:nvContentPartPr>
              <p14:xfrm>
                <a:off x="18285591" y="2396991"/>
                <a:ext cx="137160" cy="32040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879EA4DE-10A1-4CFF-AEE6-11AAAA936FD1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8276591" y="2387991"/>
                  <a:ext cx="154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99CEC93-D0BD-4BC2-9A8D-5399B88C2A25}"/>
                    </a:ext>
                  </a:extLst>
                </p14:cNvPr>
                <p14:cNvContentPartPr/>
                <p14:nvPr/>
              </p14:nvContentPartPr>
              <p14:xfrm>
                <a:off x="18390711" y="2476551"/>
                <a:ext cx="451440" cy="1926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99CEC93-D0BD-4BC2-9A8D-5399B88C2A2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8381711" y="2467551"/>
                  <a:ext cx="469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C85866E0-89BF-4B31-8023-1F1CBF8F0DE7}"/>
                    </a:ext>
                  </a:extLst>
                </p14:cNvPr>
                <p14:cNvContentPartPr/>
                <p14:nvPr/>
              </p14:nvContentPartPr>
              <p14:xfrm>
                <a:off x="18959871" y="2558631"/>
                <a:ext cx="11160" cy="14400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C85866E0-89BF-4B31-8023-1F1CBF8F0DE7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8950871" y="2549631"/>
                  <a:ext cx="28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7F0B16DA-D0C3-481C-8970-BC7D2E14A942}"/>
                    </a:ext>
                  </a:extLst>
                </p14:cNvPr>
                <p14:cNvContentPartPr/>
                <p14:nvPr/>
              </p14:nvContentPartPr>
              <p14:xfrm>
                <a:off x="19004511" y="2231031"/>
                <a:ext cx="179280" cy="2772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7F0B16DA-D0C3-481C-8970-BC7D2E14A94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8995511" y="2222031"/>
                  <a:ext cx="196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70A18E73-6A57-42A1-BE36-7E7E48A38882}"/>
                    </a:ext>
                  </a:extLst>
                </p14:cNvPr>
                <p14:cNvContentPartPr/>
                <p14:nvPr/>
              </p14:nvContentPartPr>
              <p14:xfrm>
                <a:off x="19201071" y="2289711"/>
                <a:ext cx="111600" cy="11772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70A18E73-6A57-42A1-BE36-7E7E48A3888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9192071" y="2280683"/>
                  <a:ext cx="129240" cy="135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2B4FA6B5-C9D7-4136-A15A-C99B0E1880FE}"/>
                    </a:ext>
                  </a:extLst>
                </p14:cNvPr>
                <p14:cNvContentPartPr/>
                <p14:nvPr/>
              </p14:nvContentPartPr>
              <p14:xfrm>
                <a:off x="19291431" y="2175591"/>
                <a:ext cx="108360" cy="38088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2B4FA6B5-C9D7-4136-A15A-C99B0E1880F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9282401" y="2166591"/>
                  <a:ext cx="126059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46DDAC73-6F72-42CD-9A00-95C153E38E3F}"/>
                    </a:ext>
                  </a:extLst>
                </p14:cNvPr>
                <p14:cNvContentPartPr/>
                <p14:nvPr/>
              </p14:nvContentPartPr>
              <p14:xfrm>
                <a:off x="19487991" y="2168751"/>
                <a:ext cx="101160" cy="52812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46DDAC73-6F72-42CD-9A00-95C153E38E3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9478959" y="2159745"/>
                  <a:ext cx="118863" cy="545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1FD7524-35A1-4967-B0FF-EFC8E6B2A76E}"/>
                    </a:ext>
                  </a:extLst>
                </p14:cNvPr>
                <p14:cNvContentPartPr/>
                <p14:nvPr/>
              </p14:nvContentPartPr>
              <p14:xfrm>
                <a:off x="17082111" y="1541991"/>
                <a:ext cx="292320" cy="70884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1FD7524-35A1-4967-B0FF-EFC8E6B2A76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7073111" y="1532991"/>
                  <a:ext cx="309960" cy="72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310F9BFF-1D0D-4A5C-831F-345339DE16D9}"/>
              </a:ext>
            </a:extLst>
          </p:cNvPr>
          <p:cNvGrpSpPr/>
          <p:nvPr/>
        </p:nvGrpSpPr>
        <p:grpSpPr>
          <a:xfrm>
            <a:off x="17660991" y="3607671"/>
            <a:ext cx="912960" cy="390240"/>
            <a:chOff x="17660991" y="3607671"/>
            <a:chExt cx="91296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F7AF4BE-F281-43ED-B4F9-9AE739D7E9AB}"/>
                    </a:ext>
                  </a:extLst>
                </p14:cNvPr>
                <p14:cNvContentPartPr/>
                <p14:nvPr/>
              </p14:nvContentPartPr>
              <p14:xfrm>
                <a:off x="17660991" y="3607671"/>
                <a:ext cx="217440" cy="38088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F7AF4BE-F281-43ED-B4F9-9AE739D7E9A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7651976" y="3598671"/>
                  <a:ext cx="235109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B18DF48-3CA7-4E9E-84BF-C7B215C0EC3D}"/>
                    </a:ext>
                  </a:extLst>
                </p14:cNvPr>
                <p14:cNvContentPartPr/>
                <p14:nvPr/>
              </p14:nvContentPartPr>
              <p14:xfrm>
                <a:off x="17900391" y="3668871"/>
                <a:ext cx="75240" cy="24300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B18DF48-3CA7-4E9E-84BF-C7B215C0EC3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7891391" y="3659871"/>
                  <a:ext cx="92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FE872E15-BCE0-4F6E-B65E-77A466D727A6}"/>
                    </a:ext>
                  </a:extLst>
                </p14:cNvPr>
                <p14:cNvContentPartPr/>
                <p14:nvPr/>
              </p14:nvContentPartPr>
              <p14:xfrm>
                <a:off x="18051591" y="3665271"/>
                <a:ext cx="65880" cy="24696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FE872E15-BCE0-4F6E-B65E-77A466D727A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8042591" y="3656258"/>
                  <a:ext cx="83520" cy="264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A8CD9636-67DF-48D3-BC86-1BAE76659BE8}"/>
                    </a:ext>
                  </a:extLst>
                </p14:cNvPr>
                <p14:cNvContentPartPr/>
                <p14:nvPr/>
              </p14:nvContentPartPr>
              <p14:xfrm>
                <a:off x="18173271" y="3625671"/>
                <a:ext cx="142200" cy="26928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A8CD9636-67DF-48D3-BC86-1BAE76659BE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8164294" y="3616671"/>
                  <a:ext cx="159795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5B890B58-8A6D-400D-B5AC-F73A97F34033}"/>
                    </a:ext>
                  </a:extLst>
                </p14:cNvPr>
                <p14:cNvContentPartPr/>
                <p14:nvPr/>
              </p14:nvContentPartPr>
              <p14:xfrm>
                <a:off x="18305031" y="3678591"/>
                <a:ext cx="42480" cy="29304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5B890B58-8A6D-400D-B5AC-F73A97F3403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8296031" y="3669602"/>
                  <a:ext cx="60120" cy="310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F7069449-23FB-4EF3-A9C0-1D4EF943172C}"/>
                    </a:ext>
                  </a:extLst>
                </p14:cNvPr>
                <p14:cNvContentPartPr/>
                <p14:nvPr/>
              </p14:nvContentPartPr>
              <p14:xfrm>
                <a:off x="18375951" y="3685791"/>
                <a:ext cx="198000" cy="31212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F7069449-23FB-4EF3-A9C0-1D4EF943172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8366951" y="3676791"/>
                  <a:ext cx="215640" cy="32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D2BC6B80-4351-4AB0-8303-4573907158A6}"/>
                  </a:ext>
                </a:extLst>
              </p14:cNvPr>
              <p14:cNvContentPartPr/>
              <p14:nvPr/>
            </p14:nvContentPartPr>
            <p14:xfrm>
              <a:off x="22452272" y="6927591"/>
              <a:ext cx="219600" cy="34776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D2BC6B80-4351-4AB0-8303-4573907158A6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22443257" y="6918591"/>
                <a:ext cx="237269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718B6D35-104F-463C-84FE-50420BAAD780}"/>
                  </a:ext>
                </a:extLst>
              </p14:cNvPr>
              <p14:cNvContentPartPr/>
              <p14:nvPr/>
            </p14:nvContentPartPr>
            <p14:xfrm>
              <a:off x="22746032" y="6940191"/>
              <a:ext cx="95040" cy="265680"/>
            </p14:xfrm>
          </p:contentPart>
        </mc:Choice>
        <mc:Fallback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718B6D35-104F-463C-84FE-50420BAAD780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22737032" y="6931191"/>
                <a:ext cx="1126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4C8F76F6-F515-4000-B606-C5FEDFB9054B}"/>
                  </a:ext>
                </a:extLst>
              </p14:cNvPr>
              <p14:cNvContentPartPr/>
              <p14:nvPr/>
            </p14:nvContentPartPr>
            <p14:xfrm>
              <a:off x="22876352" y="7017951"/>
              <a:ext cx="67680" cy="157320"/>
            </p14:xfrm>
          </p:contentPart>
        </mc:Choice>
        <mc:Fallback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4C8F76F6-F515-4000-B606-C5FEDFB9054B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22867304" y="7008951"/>
                <a:ext cx="85414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8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A801DAA8-B9C6-4332-A476-81C187083BDD}"/>
                  </a:ext>
                </a:extLst>
              </p14:cNvPr>
              <p14:cNvContentPartPr/>
              <p14:nvPr/>
            </p14:nvContentPartPr>
            <p14:xfrm>
              <a:off x="23009552" y="6969711"/>
              <a:ext cx="114840" cy="320400"/>
            </p14:xfrm>
          </p:contentPart>
        </mc:Choice>
        <mc:Fallback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A801DAA8-B9C6-4332-A476-81C187083BDD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23000552" y="6960711"/>
                <a:ext cx="132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B94C9FD4-DBBD-4C35-B7F1-CF7E9D84A340}"/>
                  </a:ext>
                </a:extLst>
              </p14:cNvPr>
              <p14:cNvContentPartPr/>
              <p14:nvPr/>
            </p14:nvContentPartPr>
            <p14:xfrm>
              <a:off x="23198192" y="7017951"/>
              <a:ext cx="168840" cy="163440"/>
            </p14:xfrm>
          </p:contentPart>
        </mc:Choice>
        <mc:Fallback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B94C9FD4-DBBD-4C35-B7F1-CF7E9D84A340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23189173" y="7008951"/>
                <a:ext cx="186518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4872EE23-DC8F-4046-AED4-09135343C98F}"/>
                  </a:ext>
                </a:extLst>
              </p14:cNvPr>
              <p14:cNvContentPartPr/>
              <p14:nvPr/>
            </p14:nvContentPartPr>
            <p14:xfrm>
              <a:off x="22242752" y="7415391"/>
              <a:ext cx="195480" cy="311760"/>
            </p14:xfrm>
          </p:contentPart>
        </mc:Choice>
        <mc:Fallback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4872EE23-DC8F-4046-AED4-09135343C98F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22233735" y="7406391"/>
                <a:ext cx="213153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98F42592-1BA1-450E-8E99-F24248915094}"/>
                  </a:ext>
                </a:extLst>
              </p14:cNvPr>
              <p14:cNvContentPartPr/>
              <p14:nvPr/>
            </p14:nvContentPartPr>
            <p14:xfrm>
              <a:off x="22441112" y="7489911"/>
              <a:ext cx="237600" cy="308880"/>
            </p14:xfrm>
          </p:contentPart>
        </mc:Choice>
        <mc:Fallback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98F42592-1BA1-450E-8E99-F24248915094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22432112" y="7480911"/>
                <a:ext cx="2552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3CABE964-9664-421F-BF31-FF7C5FA0228B}"/>
                  </a:ext>
                </a:extLst>
              </p14:cNvPr>
              <p14:cNvContentPartPr/>
              <p14:nvPr/>
            </p14:nvContentPartPr>
            <p14:xfrm>
              <a:off x="22731272" y="7488831"/>
              <a:ext cx="233640" cy="275760"/>
            </p14:xfrm>
          </p:contentPart>
        </mc:Choice>
        <mc:Fallback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3CABE964-9664-421F-BF31-FF7C5FA0228B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22722286" y="7479831"/>
                <a:ext cx="251253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93E0EB31-C4B2-4DBA-8E47-2931634088C7}"/>
                  </a:ext>
                </a:extLst>
              </p14:cNvPr>
              <p14:cNvContentPartPr/>
              <p14:nvPr/>
            </p14:nvContentPartPr>
            <p14:xfrm>
              <a:off x="23120792" y="7421871"/>
              <a:ext cx="171000" cy="256680"/>
            </p14:xfrm>
          </p:contentPart>
        </mc:Choice>
        <mc:Fallback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93E0EB31-C4B2-4DBA-8E47-2931634088C7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23111792" y="7412871"/>
                <a:ext cx="1886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0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53A16CB4-4078-4260-B7C2-506CDE87E561}"/>
                  </a:ext>
                </a:extLst>
              </p14:cNvPr>
              <p14:cNvContentPartPr/>
              <p14:nvPr/>
            </p14:nvContentPartPr>
            <p14:xfrm>
              <a:off x="23278832" y="7458951"/>
              <a:ext cx="287280" cy="222480"/>
            </p14:xfrm>
          </p:contentPart>
        </mc:Choice>
        <mc:Fallback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53A16CB4-4078-4260-B7C2-506CDE87E561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23269832" y="7449951"/>
                <a:ext cx="304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2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3C7941FD-722C-4B1E-9DA9-6B364FAA7334}"/>
                  </a:ext>
                </a:extLst>
              </p14:cNvPr>
              <p14:cNvContentPartPr/>
              <p14:nvPr/>
            </p14:nvContentPartPr>
            <p14:xfrm>
              <a:off x="23657192" y="7595391"/>
              <a:ext cx="24480" cy="17640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3C7941FD-722C-4B1E-9DA9-6B364FAA7334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23648192" y="7586409"/>
                <a:ext cx="42120" cy="194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9A7D19B5-1A1F-49E0-87B6-6D20BA185500}"/>
                  </a:ext>
                </a:extLst>
              </p14:cNvPr>
              <p14:cNvContentPartPr/>
              <p14:nvPr/>
            </p14:nvContentPartPr>
            <p14:xfrm>
              <a:off x="23781392" y="7300551"/>
              <a:ext cx="196920" cy="387000"/>
            </p14:xfrm>
          </p:contentPart>
        </mc:Choice>
        <mc:Fallback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9A7D19B5-1A1F-49E0-87B6-6D20BA185500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23772392" y="7291551"/>
                <a:ext cx="21456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E108956-542B-43AB-9F65-F9A0DCC9F064}"/>
                  </a:ext>
                </a:extLst>
              </p14:cNvPr>
              <p14:cNvContentPartPr/>
              <p14:nvPr/>
            </p14:nvContentPartPr>
            <p14:xfrm>
              <a:off x="24018272" y="7422591"/>
              <a:ext cx="155160" cy="138600"/>
            </p14:xfrm>
          </p:contentPart>
        </mc:Choice>
        <mc:Fallback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E108956-542B-43AB-9F65-F9A0DCC9F064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24009272" y="7413591"/>
                <a:ext cx="172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8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59168179-2CC5-442F-9140-2C1F2EDD88C6}"/>
                  </a:ext>
                </a:extLst>
              </p14:cNvPr>
              <p14:cNvContentPartPr/>
              <p14:nvPr/>
            </p14:nvContentPartPr>
            <p14:xfrm>
              <a:off x="24250112" y="7498551"/>
              <a:ext cx="21240" cy="177840"/>
            </p14:xfrm>
          </p:contentPart>
        </mc:Choice>
        <mc:Fallback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59168179-2CC5-442F-9140-2C1F2EDD88C6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24241112" y="7489551"/>
                <a:ext cx="38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0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A75F45F-9060-4F55-A164-E76D0CCF373F}"/>
                  </a:ext>
                </a:extLst>
              </p14:cNvPr>
              <p14:cNvContentPartPr/>
              <p14:nvPr/>
            </p14:nvContentPartPr>
            <p14:xfrm>
              <a:off x="22695632" y="8003991"/>
              <a:ext cx="257040" cy="222480"/>
            </p14:xfrm>
          </p:contentPart>
        </mc:Choice>
        <mc:Fallback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A75F45F-9060-4F55-A164-E76D0CCF373F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22686632" y="7994991"/>
                <a:ext cx="2746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2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45DEC45D-2534-4762-827A-DD03A4E3944E}"/>
                  </a:ext>
                </a:extLst>
              </p14:cNvPr>
              <p14:cNvContentPartPr/>
              <p14:nvPr/>
            </p14:nvContentPartPr>
            <p14:xfrm>
              <a:off x="23028632" y="7942431"/>
              <a:ext cx="186120" cy="241560"/>
            </p14:xfrm>
          </p:contentPart>
        </mc:Choice>
        <mc:Fallback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45DEC45D-2534-4762-827A-DD03A4E3944E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23019632" y="7933418"/>
                <a:ext cx="203760" cy="259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4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269C7116-2A65-41FF-AF5B-6555E8669AB0}"/>
                  </a:ext>
                </a:extLst>
              </p14:cNvPr>
              <p14:cNvContentPartPr/>
              <p14:nvPr/>
            </p14:nvContentPartPr>
            <p14:xfrm>
              <a:off x="23243552" y="8000031"/>
              <a:ext cx="130680" cy="27360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269C7116-2A65-41FF-AF5B-6555E8669AB0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23234552" y="7991031"/>
                <a:ext cx="1483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6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22C788E6-4CD8-48D7-9F27-A19A86A37C9A}"/>
                  </a:ext>
                </a:extLst>
              </p14:cNvPr>
              <p14:cNvContentPartPr/>
              <p14:nvPr/>
            </p14:nvContentPartPr>
            <p14:xfrm>
              <a:off x="23475392" y="8166711"/>
              <a:ext cx="19800" cy="146520"/>
            </p14:xfrm>
          </p:contentPart>
        </mc:Choice>
        <mc:Fallback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22C788E6-4CD8-48D7-9F27-A19A86A37C9A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23466392" y="8157711"/>
                <a:ext cx="37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8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A4BF455F-2BBB-401D-BE13-0A3292BDB139}"/>
                  </a:ext>
                </a:extLst>
              </p14:cNvPr>
              <p14:cNvContentPartPr/>
              <p14:nvPr/>
            </p14:nvContentPartPr>
            <p14:xfrm>
              <a:off x="23657552" y="7943511"/>
              <a:ext cx="472320" cy="280800"/>
            </p14:xfrm>
          </p:contentPart>
        </mc:Choice>
        <mc:Fallback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A4BF455F-2BBB-401D-BE13-0A3292BDB139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23648552" y="7934511"/>
                <a:ext cx="48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0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D960A45F-E82D-4A12-A71C-1E8DC3F06402}"/>
                  </a:ext>
                </a:extLst>
              </p14:cNvPr>
              <p14:cNvContentPartPr/>
              <p14:nvPr/>
            </p14:nvContentPartPr>
            <p14:xfrm>
              <a:off x="24166592" y="8233311"/>
              <a:ext cx="23040" cy="133200"/>
            </p14:xfrm>
          </p:contentPart>
        </mc:Choice>
        <mc:Fallback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D960A45F-E82D-4A12-A71C-1E8DC3F0640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24157592" y="8224311"/>
                <a:ext cx="40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2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6E0EF243-BE47-426E-9C18-1519817F8E0F}"/>
                  </a:ext>
                </a:extLst>
              </p14:cNvPr>
              <p14:cNvContentPartPr/>
              <p14:nvPr/>
            </p14:nvContentPartPr>
            <p14:xfrm>
              <a:off x="22988672" y="8416551"/>
              <a:ext cx="253440" cy="233640"/>
            </p14:xfrm>
          </p:contentPart>
        </mc:Choice>
        <mc:Fallback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6E0EF243-BE47-426E-9C18-1519817F8E0F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22979659" y="8407551"/>
                <a:ext cx="271105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4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9CD03A25-4890-4A8D-BD16-FD8610EA9EA2}"/>
                  </a:ext>
                </a:extLst>
              </p14:cNvPr>
              <p14:cNvContentPartPr/>
              <p14:nvPr/>
            </p14:nvContentPartPr>
            <p14:xfrm>
              <a:off x="23309432" y="8531391"/>
              <a:ext cx="191880" cy="133920"/>
            </p14:xfrm>
          </p:contentPart>
        </mc:Choice>
        <mc:Fallback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9CD03A25-4890-4A8D-BD16-FD8610EA9EA2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23300432" y="8522391"/>
                <a:ext cx="209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6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8F44FFC6-2454-462E-8E7A-3ED151178AE5}"/>
                  </a:ext>
                </a:extLst>
              </p14:cNvPr>
              <p14:cNvContentPartPr/>
              <p14:nvPr/>
            </p14:nvContentPartPr>
            <p14:xfrm>
              <a:off x="23491592" y="8471991"/>
              <a:ext cx="95400" cy="274320"/>
            </p14:xfrm>
          </p:contentPart>
        </mc:Choice>
        <mc:Fallback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8F44FFC6-2454-462E-8E7A-3ED151178AE5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23482592" y="8462991"/>
                <a:ext cx="1130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8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5EA564C6-164E-4493-B4D3-BB5E33909B13}"/>
                  </a:ext>
                </a:extLst>
              </p14:cNvPr>
              <p14:cNvContentPartPr/>
              <p14:nvPr/>
            </p14:nvContentPartPr>
            <p14:xfrm>
              <a:off x="23681672" y="8357871"/>
              <a:ext cx="162000" cy="567000"/>
            </p14:xfrm>
          </p:contentPart>
        </mc:Choice>
        <mc:Fallback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5EA564C6-164E-4493-B4D3-BB5E33909B13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23672692" y="8348871"/>
                <a:ext cx="179601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BDC6708-7915-4E13-AA8E-7EB2BD1AF4C0}"/>
                  </a:ext>
                </a:extLst>
              </p14:cNvPr>
              <p14:cNvContentPartPr/>
              <p14:nvPr/>
            </p14:nvContentPartPr>
            <p14:xfrm>
              <a:off x="20441271" y="7549311"/>
              <a:ext cx="1983240" cy="11851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BDC6708-7915-4E13-AA8E-7EB2BD1AF4C0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20387271" y="7441311"/>
                <a:ext cx="2090880" cy="140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8" name="Group 537">
            <a:extLst>
              <a:ext uri="{FF2B5EF4-FFF2-40B4-BE49-F238E27FC236}">
                <a16:creationId xmlns:a16="http://schemas.microsoft.com/office/drawing/2014/main" id="{D5B5749A-D502-4EDB-876A-46B5E4577DAE}"/>
              </a:ext>
            </a:extLst>
          </p:cNvPr>
          <p:cNvGrpSpPr/>
          <p:nvPr/>
        </p:nvGrpSpPr>
        <p:grpSpPr>
          <a:xfrm>
            <a:off x="21900351" y="9548031"/>
            <a:ext cx="2219760" cy="1989360"/>
            <a:chOff x="21900351" y="9548031"/>
            <a:chExt cx="2219760" cy="19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FC0D895-7AA6-441F-9929-F15A78FBFF17}"/>
                    </a:ext>
                  </a:extLst>
                </p14:cNvPr>
                <p14:cNvContentPartPr/>
                <p14:nvPr/>
              </p14:nvContentPartPr>
              <p14:xfrm>
                <a:off x="21968751" y="9670431"/>
                <a:ext cx="200520" cy="31680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FC0D895-7AA6-441F-9929-F15A78FBFF1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1959735" y="9661441"/>
                  <a:ext cx="218192" cy="334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CCAFCB5-8C6A-456D-8942-3B426A880DAE}"/>
                    </a:ext>
                  </a:extLst>
                </p14:cNvPr>
                <p14:cNvContentPartPr/>
                <p14:nvPr/>
              </p14:nvContentPartPr>
              <p14:xfrm>
                <a:off x="22199871" y="9607431"/>
                <a:ext cx="225360" cy="3024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CCAFCB5-8C6A-456D-8942-3B426A880DA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2190871" y="9598431"/>
                  <a:ext cx="243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F20BE41-3EE7-4325-8BEA-30F030A3590B}"/>
                    </a:ext>
                  </a:extLst>
                </p14:cNvPr>
                <p14:cNvContentPartPr/>
                <p14:nvPr/>
              </p14:nvContentPartPr>
              <p14:xfrm>
                <a:off x="22428111" y="9566391"/>
                <a:ext cx="136800" cy="36972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F20BE41-3EE7-4325-8BEA-30F030A3590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2419087" y="9557391"/>
                  <a:ext cx="154487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F4E270C3-0A62-40B4-916D-6A30774D9B99}"/>
                    </a:ext>
                  </a:extLst>
                </p14:cNvPr>
                <p14:cNvContentPartPr/>
                <p14:nvPr/>
              </p14:nvContentPartPr>
              <p14:xfrm>
                <a:off x="22647711" y="9548031"/>
                <a:ext cx="283680" cy="22572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F4E270C3-0A62-40B4-916D-6A30774D9B99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2638711" y="9539031"/>
                  <a:ext cx="301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D67E0A18-6D46-4199-A872-D6C1740B76C6}"/>
                    </a:ext>
                  </a:extLst>
                </p14:cNvPr>
                <p14:cNvContentPartPr/>
                <p14:nvPr/>
              </p14:nvContentPartPr>
              <p14:xfrm>
                <a:off x="21900351" y="10101351"/>
                <a:ext cx="223920" cy="2642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D67E0A18-6D46-4199-A872-D6C1740B76C6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1891351" y="10092351"/>
                  <a:ext cx="241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1D40973-81D3-4007-AB54-CF8A135E5E72}"/>
                    </a:ext>
                  </a:extLst>
                </p14:cNvPr>
                <p14:cNvContentPartPr/>
                <p14:nvPr/>
              </p14:nvContentPartPr>
              <p14:xfrm>
                <a:off x="22205991" y="10101711"/>
                <a:ext cx="300240" cy="33012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1D40973-81D3-4007-AB54-CF8A135E5E72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2196991" y="10092711"/>
                  <a:ext cx="317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98E50CFA-C48E-431E-8EB3-C671C8095CAB}"/>
                    </a:ext>
                  </a:extLst>
                </p14:cNvPr>
                <p14:cNvContentPartPr/>
                <p14:nvPr/>
              </p14:nvContentPartPr>
              <p14:xfrm>
                <a:off x="22560231" y="10093431"/>
                <a:ext cx="259920" cy="2872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98E50CFA-C48E-431E-8EB3-C671C8095CAB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2551231" y="10084431"/>
                  <a:ext cx="277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5133AA62-7453-49B6-869D-8542021B82ED}"/>
                    </a:ext>
                  </a:extLst>
                </p14:cNvPr>
                <p14:cNvContentPartPr/>
                <p14:nvPr/>
              </p14:nvContentPartPr>
              <p14:xfrm>
                <a:off x="22927791" y="9995511"/>
                <a:ext cx="169560" cy="30600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5133AA62-7453-49B6-869D-8542021B82E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2918810" y="9986511"/>
                  <a:ext cx="187163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556C52CE-AD1D-4682-8A66-6D1A3A380554}"/>
                    </a:ext>
                  </a:extLst>
                </p14:cNvPr>
                <p14:cNvContentPartPr/>
                <p14:nvPr/>
              </p14:nvContentPartPr>
              <p14:xfrm>
                <a:off x="23096991" y="10040151"/>
                <a:ext cx="108360" cy="29124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556C52CE-AD1D-4682-8A66-6D1A3A380554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3087991" y="10031151"/>
                  <a:ext cx="126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312624A6-340C-4701-9951-E683AC53C2D1}"/>
                    </a:ext>
                  </a:extLst>
                </p14:cNvPr>
                <p14:cNvContentPartPr/>
                <p14:nvPr/>
              </p14:nvContentPartPr>
              <p14:xfrm>
                <a:off x="23235591" y="10069311"/>
                <a:ext cx="133920" cy="22644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312624A6-340C-4701-9951-E683AC53C2D1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23226615" y="10060311"/>
                  <a:ext cx="151513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829C1A1-0F72-4DEF-9DEA-218E2A3DEDC7}"/>
                    </a:ext>
                  </a:extLst>
                </p14:cNvPr>
                <p14:cNvContentPartPr/>
                <p14:nvPr/>
              </p14:nvContentPartPr>
              <p14:xfrm>
                <a:off x="23467431" y="10219071"/>
                <a:ext cx="8640" cy="11988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829C1A1-0F72-4DEF-9DEA-218E2A3DEDC7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23458431" y="10210071"/>
                  <a:ext cx="26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ECA10CE3-F9A8-4F22-86F7-25C2CFDE758C}"/>
                    </a:ext>
                  </a:extLst>
                </p14:cNvPr>
                <p14:cNvContentPartPr/>
                <p14:nvPr/>
              </p14:nvContentPartPr>
              <p14:xfrm>
                <a:off x="23571111" y="9983271"/>
                <a:ext cx="157680" cy="25164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ECA10CE3-F9A8-4F22-86F7-25C2CFDE758C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23562111" y="9974271"/>
                  <a:ext cx="175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91D79BA-D2E2-49AD-AF0F-8EF3B0D95B58}"/>
                    </a:ext>
                  </a:extLst>
                </p14:cNvPr>
                <p14:cNvContentPartPr/>
                <p14:nvPr/>
              </p14:nvContentPartPr>
              <p14:xfrm>
                <a:off x="23738151" y="9991911"/>
                <a:ext cx="79200" cy="33984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91D79BA-D2E2-49AD-AF0F-8EF3B0D95B5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23729151" y="9982911"/>
                  <a:ext cx="968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8131F16C-9CF6-4047-AA6E-E5C965F63554}"/>
                    </a:ext>
                  </a:extLst>
                </p14:cNvPr>
                <p14:cNvContentPartPr/>
                <p14:nvPr/>
              </p14:nvContentPartPr>
              <p14:xfrm>
                <a:off x="23932911" y="9995511"/>
                <a:ext cx="137160" cy="25740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8131F16C-9CF6-4047-AA6E-E5C965F63554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23923911" y="9986511"/>
                  <a:ext cx="154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19008C0F-23EF-425A-B7C3-07E14E932CEC}"/>
                    </a:ext>
                  </a:extLst>
                </p14:cNvPr>
                <p14:cNvContentPartPr/>
                <p14:nvPr/>
              </p14:nvContentPartPr>
              <p14:xfrm>
                <a:off x="22573911" y="10592391"/>
                <a:ext cx="209160" cy="25776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19008C0F-23EF-425A-B7C3-07E14E932CE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2564926" y="10583391"/>
                  <a:ext cx="22677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6045CD5C-0F68-4F50-94E9-9CC2936F039A}"/>
                    </a:ext>
                  </a:extLst>
                </p14:cNvPr>
                <p14:cNvContentPartPr/>
                <p14:nvPr/>
              </p14:nvContentPartPr>
              <p14:xfrm>
                <a:off x="22845351" y="10450911"/>
                <a:ext cx="132840" cy="32292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6045CD5C-0F68-4F50-94E9-9CC2936F039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22836351" y="10441911"/>
                  <a:ext cx="1504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D143E871-A3C6-405A-A809-454A1F29D39F}"/>
                    </a:ext>
                  </a:extLst>
                </p14:cNvPr>
                <p14:cNvContentPartPr/>
                <p14:nvPr/>
              </p14:nvContentPartPr>
              <p14:xfrm>
                <a:off x="23045511" y="10563231"/>
                <a:ext cx="132840" cy="32688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D143E871-A3C6-405A-A809-454A1F29D39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3036487" y="10554231"/>
                  <a:ext cx="150528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082DB431-0594-493D-87E1-E1F01238771E}"/>
                    </a:ext>
                  </a:extLst>
                </p14:cNvPr>
                <p14:cNvContentPartPr/>
                <p14:nvPr/>
              </p14:nvContentPartPr>
              <p14:xfrm>
                <a:off x="24115071" y="10266231"/>
                <a:ext cx="5040" cy="7524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082DB431-0594-493D-87E1-E1F01238771E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4106071" y="10257231"/>
                  <a:ext cx="22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B2AA90D-9167-4773-A685-7DFE47F6A642}"/>
                    </a:ext>
                  </a:extLst>
                </p14:cNvPr>
                <p14:cNvContentPartPr/>
                <p14:nvPr/>
              </p14:nvContentPartPr>
              <p14:xfrm>
                <a:off x="23327391" y="10889391"/>
                <a:ext cx="5040" cy="12348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B2AA90D-9167-4773-A685-7DFE47F6A642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3318991" y="10880391"/>
                  <a:ext cx="21504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F35C95D-9227-4E1C-B7B1-7A8346664C52}"/>
                    </a:ext>
                  </a:extLst>
                </p14:cNvPr>
                <p14:cNvContentPartPr/>
                <p14:nvPr/>
              </p14:nvContentPartPr>
              <p14:xfrm>
                <a:off x="23552031" y="10557111"/>
                <a:ext cx="159120" cy="29844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F35C95D-9227-4E1C-B7B1-7A8346664C52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3543011" y="10548111"/>
                  <a:ext cx="176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B18F8A2-FD1E-4A7C-AD80-6C60E506B7C7}"/>
                    </a:ext>
                  </a:extLst>
                </p14:cNvPr>
                <p14:cNvContentPartPr/>
                <p14:nvPr/>
              </p14:nvContentPartPr>
              <p14:xfrm>
                <a:off x="23723751" y="10666911"/>
                <a:ext cx="280800" cy="18000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B18F8A2-FD1E-4A7C-AD80-6C60E506B7C7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3714751" y="10657893"/>
                  <a:ext cx="298440" cy="197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0D1974FF-DD2C-4C70-B725-DBAF1A574E03}"/>
                    </a:ext>
                  </a:extLst>
                </p14:cNvPr>
                <p14:cNvContentPartPr/>
                <p14:nvPr/>
              </p14:nvContentPartPr>
              <p14:xfrm>
                <a:off x="24063951" y="10842591"/>
                <a:ext cx="19080" cy="14904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0D1974FF-DD2C-4C70-B725-DBAF1A574E0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4054951" y="10833591"/>
                  <a:ext cx="36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9A374B47-3B4B-4F36-8B8A-A20987F1FE1D}"/>
                    </a:ext>
                  </a:extLst>
                </p14:cNvPr>
                <p14:cNvContentPartPr/>
                <p14:nvPr/>
              </p14:nvContentPartPr>
              <p14:xfrm>
                <a:off x="22437831" y="11049231"/>
                <a:ext cx="225360" cy="11736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9A374B47-3B4B-4F36-8B8A-A20987F1FE1D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2428831" y="11040231"/>
                  <a:ext cx="243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0E45A45-2E42-4AE1-BE99-D505FA04E369}"/>
                    </a:ext>
                  </a:extLst>
                </p14:cNvPr>
                <p14:cNvContentPartPr/>
                <p14:nvPr/>
              </p14:nvContentPartPr>
              <p14:xfrm>
                <a:off x="22589391" y="11061111"/>
                <a:ext cx="66240" cy="234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0E45A45-2E42-4AE1-BE99-D505FA04E369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2580391" y="11052111"/>
                  <a:ext cx="83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5A55DF7-C1A5-4089-98E8-309EB6F3E2DA}"/>
                    </a:ext>
                  </a:extLst>
                </p14:cNvPr>
                <p14:cNvContentPartPr/>
                <p14:nvPr/>
              </p14:nvContentPartPr>
              <p14:xfrm>
                <a:off x="22745631" y="11149311"/>
                <a:ext cx="176040" cy="132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5A55DF7-C1A5-4089-98E8-309EB6F3E2DA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2736613" y="11140311"/>
                  <a:ext cx="193716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21EB62F-FAE4-4106-AD6C-7494416FBEC6}"/>
                    </a:ext>
                  </a:extLst>
                </p14:cNvPr>
                <p14:cNvContentPartPr/>
                <p14:nvPr/>
              </p14:nvContentPartPr>
              <p14:xfrm>
                <a:off x="22937511" y="11063631"/>
                <a:ext cx="196920" cy="291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21EB62F-FAE4-4106-AD6C-7494416FBEC6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2928511" y="11054631"/>
                  <a:ext cx="214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542B2B6-3A5C-4A38-BC5C-CCCE94986BFA}"/>
                    </a:ext>
                  </a:extLst>
                </p14:cNvPr>
                <p14:cNvContentPartPr/>
                <p14:nvPr/>
              </p14:nvContentPartPr>
              <p14:xfrm>
                <a:off x="23288511" y="11056431"/>
                <a:ext cx="394560" cy="288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542B2B6-3A5C-4A38-BC5C-CCCE94986BF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3279511" y="11047431"/>
                  <a:ext cx="4122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207BD3E-0096-4728-BAA9-2E8A70376220}"/>
                    </a:ext>
                  </a:extLst>
                </p14:cNvPr>
                <p14:cNvContentPartPr/>
                <p14:nvPr/>
              </p14:nvContentPartPr>
              <p14:xfrm>
                <a:off x="23738151" y="11155431"/>
                <a:ext cx="84240" cy="236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207BD3E-0096-4728-BAA9-2E8A7037622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3729151" y="11146431"/>
                  <a:ext cx="101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3F91243-D415-4A87-8BBC-07B6F8F4B504}"/>
                    </a:ext>
                  </a:extLst>
                </p14:cNvPr>
                <p14:cNvContentPartPr/>
                <p14:nvPr/>
              </p14:nvContentPartPr>
              <p14:xfrm>
                <a:off x="23939391" y="11092431"/>
                <a:ext cx="98280" cy="44496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3F91243-D415-4A87-8BBC-07B6F8F4B504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3930358" y="11083431"/>
                  <a:ext cx="115985" cy="46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0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E065A2F5-6BEB-4F84-A89B-5459A51A13A4}"/>
                  </a:ext>
                </a:extLst>
              </p14:cNvPr>
              <p14:cNvContentPartPr/>
              <p14:nvPr/>
            </p14:nvContentPartPr>
            <p14:xfrm>
              <a:off x="25591791" y="8442831"/>
              <a:ext cx="360" cy="360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E065A2F5-6BEB-4F84-A89B-5459A51A13A4}"/>
                  </a:ext>
                </a:extLst>
              </p:cNvPr>
              <p:cNvPicPr/>
              <p:nvPr/>
            </p:nvPicPr>
            <p:blipFill>
              <a:blip r:embed="rId701"/>
              <a:stretch>
                <a:fillRect/>
              </a:stretch>
            </p:blipFill>
            <p:spPr>
              <a:xfrm>
                <a:off x="25538151" y="833483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2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65F88860-01D4-4A26-8C8F-56C834E13263}"/>
                  </a:ext>
                </a:extLst>
              </p14:cNvPr>
              <p14:cNvContentPartPr/>
              <p14:nvPr/>
            </p14:nvContentPartPr>
            <p14:xfrm>
              <a:off x="20409591" y="4607391"/>
              <a:ext cx="1982880" cy="1224720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65F88860-01D4-4A26-8C8F-56C834E13263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20355591" y="4499391"/>
                <a:ext cx="2090520" cy="14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9021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571906"/>
            <a:ext cx="2089522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id-ID" sz="4800" noProof="1">
                <a:solidFill>
                  <a:srgbClr val="000000"/>
                </a:solidFill>
              </a:rPr>
              <a:t>1. </a:t>
            </a:r>
            <a:r>
              <a:rPr lang="en-US" sz="4800" noProof="1">
                <a:solidFill>
                  <a:srgbClr val="000000"/>
                </a:solidFill>
              </a:rPr>
              <a:t>Dengan algorithm Dijkstra, bandingkan jarak yang perlu ditempuh   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    seseorang dari depok ke kuningan, dan dari subang ke   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    pangandaran, sertakan pula pseudocodenya.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1660719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14:cNvPr>
              <p14:cNvContentPartPr/>
              <p14:nvPr/>
            </p14:nvContentPartPr>
            <p14:xfrm>
              <a:off x="9331671" y="4636191"/>
              <a:ext cx="1954080" cy="106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0B705C-01CD-45F4-A40E-AD2B4559D19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277681" y="4528154"/>
                <a:ext cx="2061700" cy="1277713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800ED86-F719-4A56-9710-8AC0AF4205FE}"/>
              </a:ext>
            </a:extLst>
          </p:cNvPr>
          <p:cNvGrpSpPr/>
          <p:nvPr/>
        </p:nvGrpSpPr>
        <p:grpSpPr>
          <a:xfrm>
            <a:off x="8983191" y="3100071"/>
            <a:ext cx="8428320" cy="1482840"/>
            <a:chOff x="8983191" y="3100071"/>
            <a:chExt cx="8428320" cy="14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14:cNvPr>
                <p14:cNvContentPartPr/>
                <p14:nvPr/>
              </p14:nvContentPartPr>
              <p14:xfrm>
                <a:off x="8983191" y="4218591"/>
                <a:ext cx="104400" cy="364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8DC79A-4E8C-4114-B658-F07022037DA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74160" y="4209591"/>
                  <a:ext cx="122101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14:cNvPr>
                <p14:cNvContentPartPr/>
                <p14:nvPr/>
              </p14:nvContentPartPr>
              <p14:xfrm>
                <a:off x="9105951" y="4177551"/>
                <a:ext cx="179280" cy="352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0CBC90-0967-45DE-9E0B-50592A7ED6F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96951" y="4168560"/>
                  <a:ext cx="196920" cy="369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14:cNvPr>
                <p14:cNvContentPartPr/>
                <p14:nvPr/>
              </p14:nvContentPartPr>
              <p14:xfrm>
                <a:off x="9161391" y="4326231"/>
                <a:ext cx="214200" cy="1368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47B9AB8-2273-4064-9D38-FA0802C9D8A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52391" y="4317231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14:cNvPr>
                <p14:cNvContentPartPr/>
                <p14:nvPr/>
              </p14:nvContentPartPr>
              <p14:xfrm>
                <a:off x="9436431" y="4061631"/>
                <a:ext cx="68040" cy="261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9978060-79A7-4868-99F5-8A6BBD16AF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27431" y="4052631"/>
                  <a:ext cx="85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14:cNvPr>
                <p14:cNvContentPartPr/>
                <p14:nvPr/>
              </p14:nvContentPartPr>
              <p14:xfrm>
                <a:off x="9489711" y="4006551"/>
                <a:ext cx="208800" cy="349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95FCFE5-1833-4362-8E10-6A6D98C1C60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80711" y="3997542"/>
                  <a:ext cx="22644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14:cNvPr>
                <p14:cNvContentPartPr/>
                <p14:nvPr/>
              </p14:nvContentPartPr>
              <p14:xfrm>
                <a:off x="9568551" y="4002951"/>
                <a:ext cx="439200" cy="247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B0E5AEE-D704-4696-9628-825EF705EB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59551" y="3993938"/>
                  <a:ext cx="456840" cy="265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14:cNvPr>
                <p14:cNvContentPartPr/>
                <p14:nvPr/>
              </p14:nvContentPartPr>
              <p14:xfrm>
                <a:off x="10152111" y="3668871"/>
                <a:ext cx="246600" cy="481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D88307-1B7A-4CBF-8D7D-DDDACB5479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43111" y="3659871"/>
                  <a:ext cx="264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14:cNvPr>
                <p14:cNvContentPartPr/>
                <p14:nvPr/>
              </p14:nvContentPartPr>
              <p14:xfrm>
                <a:off x="10355511" y="3772911"/>
                <a:ext cx="179640" cy="310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4DB3F4-E4E5-4FE2-BEAF-0B293F8757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46511" y="3763911"/>
                  <a:ext cx="197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14:cNvPr>
                <p14:cNvContentPartPr/>
                <p14:nvPr/>
              </p14:nvContentPartPr>
              <p14:xfrm>
                <a:off x="10597791" y="3925191"/>
                <a:ext cx="108360" cy="269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35112DF-4308-4633-8938-FAD1C2E21BB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88791" y="3916203"/>
                  <a:ext cx="126000" cy="287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14:cNvPr>
                <p14:cNvContentPartPr/>
                <p14:nvPr/>
              </p14:nvContentPartPr>
              <p14:xfrm>
                <a:off x="10578351" y="3867231"/>
                <a:ext cx="145440" cy="2444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0159C9-C059-4165-9EF3-14C0FB6B2E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69351" y="3858244"/>
                  <a:ext cx="163080" cy="26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14:cNvPr>
                <p14:cNvContentPartPr/>
                <p14:nvPr/>
              </p14:nvContentPartPr>
              <p14:xfrm>
                <a:off x="10749351" y="3774351"/>
                <a:ext cx="311400" cy="199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47FACF1-2400-469E-A643-585B38D4902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40351" y="3765335"/>
                  <a:ext cx="329040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14:cNvPr>
                <p14:cNvContentPartPr/>
                <p14:nvPr/>
              </p14:nvContentPartPr>
              <p14:xfrm>
                <a:off x="11165151" y="3881631"/>
                <a:ext cx="13320" cy="18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18B9E2-ACC5-4865-8A52-102C1F1C89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56151" y="3872613"/>
                  <a:ext cx="3096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14:cNvPr>
                <p14:cNvContentPartPr/>
                <p14:nvPr/>
              </p14:nvContentPartPr>
              <p14:xfrm>
                <a:off x="11263431" y="3615231"/>
                <a:ext cx="244800" cy="318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F6B2A2-A725-4041-BE67-6032E0BB7A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54431" y="3606231"/>
                  <a:ext cx="26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14:cNvPr>
                <p14:cNvContentPartPr/>
                <p14:nvPr/>
              </p14:nvContentPartPr>
              <p14:xfrm>
                <a:off x="11531631" y="3629271"/>
                <a:ext cx="271800" cy="216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EE59AB-25F0-481C-A5CC-2D665CFB21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22631" y="3620271"/>
                  <a:ext cx="28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14:cNvPr>
                <p14:cNvContentPartPr/>
                <p14:nvPr/>
              </p14:nvContentPartPr>
              <p14:xfrm>
                <a:off x="11773911" y="3575631"/>
                <a:ext cx="131400" cy="310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A570751-2EE8-4E27-9A1A-80FBA107F4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64886" y="3566631"/>
                  <a:ext cx="149088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14:cNvPr>
                <p14:cNvContentPartPr/>
                <p14:nvPr/>
              </p14:nvContentPartPr>
              <p14:xfrm>
                <a:off x="12049671" y="3788751"/>
                <a:ext cx="15840" cy="172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501FE5-23D4-4C79-AE2F-D811BCC5B5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040671" y="377975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14:cNvPr>
                <p14:cNvContentPartPr/>
                <p14:nvPr/>
              </p14:nvContentPartPr>
              <p14:xfrm>
                <a:off x="12089631" y="3423711"/>
                <a:ext cx="585360" cy="294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BC29CE6-7931-4A20-9ACF-88E6DB9C1F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080625" y="3414700"/>
                  <a:ext cx="603011" cy="311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14:cNvPr>
                <p14:cNvContentPartPr/>
                <p14:nvPr/>
              </p14:nvContentPartPr>
              <p14:xfrm>
                <a:off x="12759951" y="3237591"/>
                <a:ext cx="189000" cy="524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005EA8-8D5B-4599-98CF-9C376E365D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750951" y="3228585"/>
                  <a:ext cx="206640" cy="542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14:cNvPr>
                <p14:cNvContentPartPr/>
                <p14:nvPr/>
              </p14:nvContentPartPr>
              <p14:xfrm>
                <a:off x="12705231" y="4216431"/>
                <a:ext cx="303120" cy="24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C3FE62-C5FB-4CB5-A414-21457E745C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696242" y="4207431"/>
                  <a:ext cx="320739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14:cNvPr>
                <p14:cNvContentPartPr/>
                <p14:nvPr/>
              </p14:nvContentPartPr>
              <p14:xfrm>
                <a:off x="12936351" y="4046871"/>
                <a:ext cx="290160" cy="35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1FCD39-C655-43E8-824F-2FDEE5B83E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927351" y="4037871"/>
                  <a:ext cx="307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14:cNvPr>
                <p14:cNvContentPartPr/>
                <p14:nvPr/>
              </p14:nvContentPartPr>
              <p14:xfrm>
                <a:off x="13310031" y="3968031"/>
                <a:ext cx="209160" cy="292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25289-0E75-4866-94BC-219D40DD1EC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301046" y="3959031"/>
                  <a:ext cx="22677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14:cNvPr>
                <p14:cNvContentPartPr/>
                <p14:nvPr/>
              </p14:nvContentPartPr>
              <p14:xfrm>
                <a:off x="13559151" y="3923751"/>
                <a:ext cx="176040" cy="290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F0254B-2AA9-46BE-A534-D9D80A3228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550133" y="3914762"/>
                  <a:ext cx="193716" cy="30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14:cNvPr>
                <p14:cNvContentPartPr/>
                <p14:nvPr/>
              </p14:nvContentPartPr>
              <p14:xfrm>
                <a:off x="13702791" y="3963351"/>
                <a:ext cx="106200" cy="24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C6EA48-E004-4273-9C8B-5CF420D9C7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693791" y="3954351"/>
                  <a:ext cx="123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14:cNvPr>
                <p14:cNvContentPartPr/>
                <p14:nvPr/>
              </p14:nvContentPartPr>
              <p14:xfrm>
                <a:off x="13848951" y="3948591"/>
                <a:ext cx="194040" cy="230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1694BE8-65DB-4945-A0A4-DE32D4AB00C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839951" y="3939591"/>
                  <a:ext cx="211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14:cNvPr>
                <p14:cNvContentPartPr/>
                <p14:nvPr/>
              </p14:nvContentPartPr>
              <p14:xfrm>
                <a:off x="14175831" y="3743751"/>
                <a:ext cx="280800" cy="39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4B7B46-43CE-4643-A025-0E2E135C5FF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166831" y="3734751"/>
                  <a:ext cx="298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14:cNvPr>
                <p14:cNvContentPartPr/>
                <p14:nvPr/>
              </p14:nvContentPartPr>
              <p14:xfrm>
                <a:off x="14477151" y="3750951"/>
                <a:ext cx="348480" cy="405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64D964F-1940-47D7-97FC-AEE11CD56B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468151" y="3741951"/>
                  <a:ext cx="366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14:cNvPr>
                <p14:cNvContentPartPr/>
                <p14:nvPr/>
              </p14:nvContentPartPr>
              <p14:xfrm>
                <a:off x="14809431" y="3719991"/>
                <a:ext cx="383760" cy="263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4C1CB26-5011-4CDB-BF60-10DDDEA4CB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800431" y="3710991"/>
                  <a:ext cx="40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14:cNvPr>
                <p14:cNvContentPartPr/>
                <p14:nvPr/>
              </p14:nvContentPartPr>
              <p14:xfrm>
                <a:off x="15118671" y="3534231"/>
                <a:ext cx="236880" cy="41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C7AE3AD-9BAE-40FD-92E7-B990B26D68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109671" y="3525231"/>
                  <a:ext cx="254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14:cNvPr>
                <p14:cNvContentPartPr/>
                <p14:nvPr/>
              </p14:nvContentPartPr>
              <p14:xfrm>
                <a:off x="15337551" y="3549351"/>
                <a:ext cx="237600" cy="297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DB6B73-403E-4827-A22E-A2847E0FA92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28551" y="3540351"/>
                  <a:ext cx="255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14:cNvPr>
                <p14:cNvContentPartPr/>
                <p14:nvPr/>
              </p14:nvContentPartPr>
              <p14:xfrm>
                <a:off x="15519351" y="3566271"/>
                <a:ext cx="106920" cy="288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5E74ADD-9FDD-4DEE-8229-0A3D17941E5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510321" y="3557260"/>
                  <a:ext cx="124620" cy="306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14:cNvPr>
                <p14:cNvContentPartPr/>
                <p14:nvPr/>
              </p14:nvContentPartPr>
              <p14:xfrm>
                <a:off x="15740391" y="3745191"/>
                <a:ext cx="3744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80FA53-9314-4196-A204-2712979D54B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731391" y="3736191"/>
                  <a:ext cx="5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14:cNvPr>
                <p14:cNvContentPartPr/>
                <p14:nvPr/>
              </p14:nvContentPartPr>
              <p14:xfrm>
                <a:off x="15795831" y="3446751"/>
                <a:ext cx="639360" cy="28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2406E6-659D-4F22-8C13-D165C924288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86836" y="3437751"/>
                  <a:ext cx="65699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14:cNvPr>
                <p14:cNvContentPartPr/>
                <p14:nvPr/>
              </p14:nvContentPartPr>
              <p14:xfrm>
                <a:off x="16546071" y="3533511"/>
                <a:ext cx="360" cy="133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403E17-9093-48A6-AAD8-5F080ABDE2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537071" y="3524511"/>
                  <a:ext cx="1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14:cNvPr>
                <p14:cNvContentPartPr/>
                <p14:nvPr/>
              </p14:nvContentPartPr>
              <p14:xfrm>
                <a:off x="16712031" y="3246231"/>
                <a:ext cx="118080" cy="30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2799BF-5D6C-42C7-AE86-DCB447B2DA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6703003" y="3237231"/>
                  <a:ext cx="135774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14:cNvPr>
                <p14:cNvContentPartPr/>
                <p14:nvPr/>
              </p14:nvContentPartPr>
              <p14:xfrm>
                <a:off x="16850631" y="3326151"/>
                <a:ext cx="159840" cy="176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738F67-C923-4267-82B6-B5B9FDF672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841631" y="3317151"/>
                  <a:ext cx="17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14:cNvPr>
                <p14:cNvContentPartPr/>
                <p14:nvPr/>
              </p14:nvContentPartPr>
              <p14:xfrm>
                <a:off x="17026311" y="3144711"/>
                <a:ext cx="136800" cy="305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C1C6AAD-1CD8-4A54-B84D-837F1195621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017311" y="3135711"/>
                  <a:ext cx="154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14:cNvPr>
                <p14:cNvContentPartPr/>
                <p14:nvPr/>
              </p14:nvContentPartPr>
              <p14:xfrm>
                <a:off x="17208111" y="3100071"/>
                <a:ext cx="203400" cy="495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E0BC41-51B2-4B62-996C-92E72D9B287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199111" y="3091071"/>
                  <a:ext cx="22104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14:cNvPr>
              <p14:cNvContentPartPr/>
              <p14:nvPr/>
            </p14:nvContentPartPr>
            <p14:xfrm>
              <a:off x="9336711" y="10476111"/>
              <a:ext cx="2047680" cy="1205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82720" y="10368111"/>
                <a:ext cx="2155301" cy="14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D676664-F9CA-4939-9AD9-42EC1B7BBB1E}"/>
              </a:ext>
            </a:extLst>
          </p:cNvPr>
          <p:cNvGrpSpPr/>
          <p:nvPr/>
        </p:nvGrpSpPr>
        <p:grpSpPr>
          <a:xfrm>
            <a:off x="12907191" y="6850191"/>
            <a:ext cx="1228680" cy="598680"/>
            <a:chOff x="12907191" y="6850191"/>
            <a:chExt cx="12286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14:cNvPr>
                <p14:cNvContentPartPr/>
                <p14:nvPr/>
              </p14:nvContentPartPr>
              <p14:xfrm>
                <a:off x="12907191" y="7208751"/>
                <a:ext cx="286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2898191" y="7199764"/>
                  <a:ext cx="303840" cy="25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14:cNvPr>
                <p14:cNvContentPartPr/>
                <p14:nvPr/>
              </p14:nvContentPartPr>
              <p14:xfrm>
                <a:off x="13207791" y="7134591"/>
                <a:ext cx="60120" cy="2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198737" y="7125591"/>
                  <a:ext cx="77866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14:cNvPr>
                <p14:cNvContentPartPr/>
                <p14:nvPr/>
              </p14:nvContentPartPr>
              <p14:xfrm>
                <a:off x="13295631" y="7011831"/>
                <a:ext cx="192960" cy="30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286631" y="7002831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14:cNvPr>
                <p14:cNvContentPartPr/>
                <p14:nvPr/>
              </p14:nvContentPartPr>
              <p14:xfrm>
                <a:off x="13491471" y="6977271"/>
                <a:ext cx="222840" cy="35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82471" y="6968271"/>
                  <a:ext cx="240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14:cNvPr>
                <p14:cNvContentPartPr/>
                <p14:nvPr/>
              </p14:nvContentPartPr>
              <p14:xfrm>
                <a:off x="13725111" y="7009671"/>
                <a:ext cx="196200" cy="21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16127" y="7000671"/>
                  <a:ext cx="213808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14:cNvPr>
                <p14:cNvContentPartPr/>
                <p14:nvPr/>
              </p14:nvContentPartPr>
              <p14:xfrm>
                <a:off x="13984311" y="6850191"/>
                <a:ext cx="151560" cy="39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975311" y="6841191"/>
                  <a:ext cx="169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6B4A6A-D28F-4514-BAC4-E1EE0CF7079D}"/>
              </a:ext>
            </a:extLst>
          </p:cNvPr>
          <p:cNvGrpSpPr/>
          <p:nvPr/>
        </p:nvGrpSpPr>
        <p:grpSpPr>
          <a:xfrm>
            <a:off x="14132271" y="6866391"/>
            <a:ext cx="2019960" cy="882000"/>
            <a:chOff x="14132271" y="6866391"/>
            <a:chExt cx="201996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14:cNvPr>
                <p14:cNvContentPartPr/>
                <p14:nvPr/>
              </p14:nvContentPartPr>
              <p14:xfrm>
                <a:off x="14132271" y="6951711"/>
                <a:ext cx="168120" cy="25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123271" y="6942711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14:cNvPr>
                <p14:cNvContentPartPr/>
                <p14:nvPr/>
              </p14:nvContentPartPr>
              <p14:xfrm>
                <a:off x="14392191" y="7036311"/>
                <a:ext cx="550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383191" y="7027311"/>
                  <a:ext cx="7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14:cNvPr>
                <p14:cNvContentPartPr/>
                <p14:nvPr/>
              </p14:nvContentPartPr>
              <p14:xfrm>
                <a:off x="14369511" y="7030551"/>
                <a:ext cx="108720" cy="17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360541" y="7021551"/>
                  <a:ext cx="126302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14:cNvPr>
                <p14:cNvContentPartPr/>
                <p14:nvPr/>
              </p14:nvContentPartPr>
              <p14:xfrm>
                <a:off x="14511351" y="6943431"/>
                <a:ext cx="222840" cy="220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502351" y="6934431"/>
                  <a:ext cx="24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14:cNvPr>
                <p14:cNvContentPartPr/>
                <p14:nvPr/>
              </p14:nvContentPartPr>
              <p14:xfrm>
                <a:off x="14828511" y="7076271"/>
                <a:ext cx="2340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819511" y="7067271"/>
                  <a:ext cx="4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14:cNvPr>
                <p14:cNvContentPartPr/>
                <p14:nvPr/>
              </p14:nvContentPartPr>
              <p14:xfrm>
                <a:off x="14849751" y="6866391"/>
                <a:ext cx="165240" cy="30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4840731" y="6857380"/>
                  <a:ext cx="182919" cy="321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14:cNvPr>
                <p14:cNvContentPartPr/>
                <p14:nvPr/>
              </p14:nvContentPartPr>
              <p14:xfrm>
                <a:off x="15017151" y="6955311"/>
                <a:ext cx="287280" cy="27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008140" y="6946299"/>
                  <a:ext cx="304942" cy="296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14:cNvPr>
                <p14:cNvContentPartPr/>
                <p14:nvPr/>
              </p14:nvContentPartPr>
              <p14:xfrm>
                <a:off x="15439431" y="7154751"/>
                <a:ext cx="1800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430431" y="7145729"/>
                  <a:ext cx="3564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14:cNvPr>
                <p14:cNvContentPartPr/>
                <p14:nvPr/>
              </p14:nvContentPartPr>
              <p14:xfrm>
                <a:off x="14890071" y="7372191"/>
                <a:ext cx="245160" cy="32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881071" y="7363191"/>
                  <a:ext cx="262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14:cNvPr>
                <p14:cNvContentPartPr/>
                <p14:nvPr/>
              </p14:nvContentPartPr>
              <p14:xfrm>
                <a:off x="15163671" y="7406031"/>
                <a:ext cx="11160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5154671" y="7397014"/>
                  <a:ext cx="129240" cy="21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14:cNvPr>
                <p14:cNvContentPartPr/>
                <p14:nvPr/>
              </p14:nvContentPartPr>
              <p14:xfrm>
                <a:off x="15402351" y="7525911"/>
                <a:ext cx="684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393351" y="7516930"/>
                  <a:ext cx="24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14:cNvPr>
                <p14:cNvContentPartPr/>
                <p14:nvPr/>
              </p14:nvContentPartPr>
              <p14:xfrm>
                <a:off x="15521871" y="7351671"/>
                <a:ext cx="168120" cy="31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5512871" y="7342671"/>
                  <a:ext cx="185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14:cNvPr>
                <p14:cNvContentPartPr/>
                <p14:nvPr/>
              </p14:nvContentPartPr>
              <p14:xfrm>
                <a:off x="15722031" y="7378311"/>
                <a:ext cx="90000" cy="24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713031" y="7369298"/>
                  <a:ext cx="10764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14:cNvPr>
                <p14:cNvContentPartPr/>
                <p14:nvPr/>
              </p14:nvContentPartPr>
              <p14:xfrm>
                <a:off x="15848391" y="7419351"/>
                <a:ext cx="122400" cy="27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839391" y="7410363"/>
                  <a:ext cx="140040" cy="28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14:cNvPr>
                <p14:cNvContentPartPr/>
                <p14:nvPr/>
              </p14:nvContentPartPr>
              <p14:xfrm>
                <a:off x="16006431" y="7229631"/>
                <a:ext cx="145800" cy="51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97431" y="7220631"/>
                  <a:ext cx="16344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8D7ED65-0492-486C-9325-E83E5F6287B9}"/>
              </a:ext>
            </a:extLst>
          </p:cNvPr>
          <p:cNvGrpSpPr/>
          <p:nvPr/>
        </p:nvGrpSpPr>
        <p:grpSpPr>
          <a:xfrm>
            <a:off x="12647271" y="9514551"/>
            <a:ext cx="3427200" cy="1019880"/>
            <a:chOff x="12647271" y="9514551"/>
            <a:chExt cx="342720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14:cNvPr>
                <p14:cNvContentPartPr/>
                <p14:nvPr/>
              </p14:nvContentPartPr>
              <p14:xfrm>
                <a:off x="12647271" y="10134471"/>
                <a:ext cx="28080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4CF3E1-E6BE-4ACF-B160-7DFE3F981B6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2638271" y="10125471"/>
                  <a:ext cx="298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14:cNvPr>
                <p14:cNvContentPartPr/>
                <p14:nvPr/>
              </p14:nvContentPartPr>
              <p14:xfrm>
                <a:off x="12921231" y="9926751"/>
                <a:ext cx="216360" cy="323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FCB499E-8337-482D-93DC-77E52B92877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912231" y="9917751"/>
                  <a:ext cx="234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14:cNvPr>
                <p14:cNvContentPartPr/>
                <p14:nvPr/>
              </p14:nvContentPartPr>
              <p14:xfrm>
                <a:off x="13115271" y="10000191"/>
                <a:ext cx="102600" cy="2714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4F89DE8-C267-475F-83E8-3879D7C06EE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106271" y="9991191"/>
                  <a:ext cx="120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14:cNvPr>
                <p14:cNvContentPartPr/>
                <p14:nvPr/>
              </p14:nvContentPartPr>
              <p14:xfrm>
                <a:off x="13275111" y="9939711"/>
                <a:ext cx="68040" cy="228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4B6D76-84A2-4701-B4A6-1C9D305F0D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266111" y="9930711"/>
                  <a:ext cx="85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14:cNvPr>
                <p14:cNvContentPartPr/>
                <p14:nvPr/>
              </p14:nvContentPartPr>
              <p14:xfrm>
                <a:off x="13340631" y="9910191"/>
                <a:ext cx="233280" cy="317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5BCC79-980E-4390-ABC4-5BBAA36495C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3331631" y="9901201"/>
                  <a:ext cx="250920" cy="335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14:cNvPr>
                <p14:cNvContentPartPr/>
                <p14:nvPr/>
              </p14:nvContentPartPr>
              <p14:xfrm>
                <a:off x="13605591" y="9866271"/>
                <a:ext cx="223920" cy="25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8A6DA-AA1D-413D-BD28-267F32E741E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3596591" y="9857271"/>
                  <a:ext cx="24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14:cNvPr>
                <p14:cNvContentPartPr/>
                <p14:nvPr/>
              </p14:nvContentPartPr>
              <p14:xfrm>
                <a:off x="13931031" y="9666471"/>
                <a:ext cx="185760" cy="343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602607-558E-4F50-A39F-AD1FB93DFA9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922031" y="9657471"/>
                  <a:ext cx="203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14:cNvPr>
                <p14:cNvContentPartPr/>
                <p14:nvPr/>
              </p14:nvContentPartPr>
              <p14:xfrm>
                <a:off x="14112471" y="9733071"/>
                <a:ext cx="136440" cy="283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C22C21-55CB-4971-BAFF-2A7E0DDED6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4103495" y="9724071"/>
                  <a:ext cx="154034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14:cNvPr>
                <p14:cNvContentPartPr/>
                <p14:nvPr/>
              </p14:nvContentPartPr>
              <p14:xfrm>
                <a:off x="14301831" y="9662871"/>
                <a:ext cx="145440" cy="315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F8E0EB-A364-4DE3-AC02-3D5DED1B5B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292831" y="9653871"/>
                  <a:ext cx="163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14:cNvPr>
                <p14:cNvContentPartPr/>
                <p14:nvPr/>
              </p14:nvContentPartPr>
              <p14:xfrm>
                <a:off x="14453391" y="9634431"/>
                <a:ext cx="304920" cy="209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6D65B0-2223-44D8-9326-4FADCC0550D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444391" y="9625416"/>
                  <a:ext cx="322560" cy="22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14:cNvPr>
                <p14:cNvContentPartPr/>
                <p14:nvPr/>
              </p14:nvContentPartPr>
              <p14:xfrm>
                <a:off x="14862351" y="9716511"/>
                <a:ext cx="16560" cy="19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6D43232-1487-4EE6-B4E6-A54C05092D6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853351" y="9707511"/>
                  <a:ext cx="34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14:cNvPr>
                <p14:cNvContentPartPr/>
                <p14:nvPr/>
              </p14:nvContentPartPr>
              <p14:xfrm>
                <a:off x="14957031" y="9514551"/>
                <a:ext cx="192600" cy="30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219BCF5-7600-4881-80BE-AFC00A73E4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948031" y="9505551"/>
                  <a:ext cx="210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14:cNvPr>
                <p14:cNvContentPartPr/>
                <p14:nvPr/>
              </p14:nvContentPartPr>
              <p14:xfrm>
                <a:off x="15196071" y="9606351"/>
                <a:ext cx="164160" cy="345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3321822-B8D8-4F14-80C1-E636D5623B3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187071" y="9597351"/>
                  <a:ext cx="181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14:cNvPr>
                <p14:cNvContentPartPr/>
                <p14:nvPr/>
              </p14:nvContentPartPr>
              <p14:xfrm>
                <a:off x="15401991" y="9646311"/>
                <a:ext cx="90360" cy="149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53F50-77CA-496F-A619-201F60AA13C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392991" y="9637333"/>
                  <a:ext cx="108000" cy="167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14:cNvPr>
                <p14:cNvContentPartPr/>
                <p14:nvPr/>
              </p14:nvContentPartPr>
              <p14:xfrm>
                <a:off x="15645351" y="9733431"/>
                <a:ext cx="26280" cy="133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5E185AD-FB0C-4E94-B351-2060C73E93B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636351" y="9724431"/>
                  <a:ext cx="43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14:cNvPr>
                <p14:cNvContentPartPr/>
                <p14:nvPr/>
              </p14:nvContentPartPr>
              <p14:xfrm>
                <a:off x="14723751" y="10174071"/>
                <a:ext cx="325440" cy="354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E359591-9E8F-457C-AEDA-4B87E66657F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714741" y="10165071"/>
                  <a:ext cx="3431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14:cNvPr>
                <p14:cNvContentPartPr/>
                <p14:nvPr/>
              </p14:nvContentPartPr>
              <p14:xfrm>
                <a:off x="15050271" y="10220151"/>
                <a:ext cx="114120" cy="191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8CB0936-4999-4283-B066-8E841C8E018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041271" y="10211151"/>
                  <a:ext cx="13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14:cNvPr>
                <p14:cNvContentPartPr/>
                <p14:nvPr/>
              </p14:nvContentPartPr>
              <p14:xfrm>
                <a:off x="15270231" y="10309431"/>
                <a:ext cx="21240" cy="225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B56CB67-B871-4113-AD78-C41FBD07F47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261231" y="10300431"/>
                  <a:ext cx="38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14:cNvPr>
                <p14:cNvContentPartPr/>
                <p14:nvPr/>
              </p14:nvContentPartPr>
              <p14:xfrm>
                <a:off x="15345831" y="10225911"/>
                <a:ext cx="165600" cy="201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E8EC63-FEB7-4137-9816-09C8010636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5336831" y="10216927"/>
                  <a:ext cx="183240" cy="219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14:cNvPr>
                <p14:cNvContentPartPr/>
                <p14:nvPr/>
              </p14:nvContentPartPr>
              <p14:xfrm>
                <a:off x="15556431" y="10123671"/>
                <a:ext cx="126360" cy="225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B18A117-F893-4611-B19F-195F38C26F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547431" y="10114671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14:cNvPr>
                <p14:cNvContentPartPr/>
                <p14:nvPr/>
              </p14:nvContentPartPr>
              <p14:xfrm>
                <a:off x="15692151" y="10148511"/>
                <a:ext cx="181080" cy="347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C5E2CEE-10CC-442B-AE76-6B459BC9C8E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683151" y="10139511"/>
                  <a:ext cx="198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14:cNvPr>
                <p14:cNvContentPartPr/>
                <p14:nvPr/>
              </p14:nvContentPartPr>
              <p14:xfrm>
                <a:off x="15891951" y="10020711"/>
                <a:ext cx="182520" cy="4305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9BE20FE-58BB-4ED9-A21C-6529BC2FA7E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882933" y="10011711"/>
                  <a:ext cx="200195" cy="44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14:cNvPr>
              <p14:cNvContentPartPr/>
              <p14:nvPr/>
            </p14:nvContentPartPr>
            <p14:xfrm>
              <a:off x="13078191" y="7741191"/>
              <a:ext cx="845640" cy="594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3024191" y="7633256"/>
                <a:ext cx="953280" cy="81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14:cNvPr>
              <p14:cNvContentPartPr/>
              <p14:nvPr/>
            </p14:nvContentPartPr>
            <p14:xfrm>
              <a:off x="13145871" y="7579911"/>
              <a:ext cx="1878120" cy="125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3091871" y="7471911"/>
                <a:ext cx="1985760" cy="14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14:cNvPr>
              <p14:cNvContentPartPr/>
              <p14:nvPr/>
            </p14:nvContentPartPr>
            <p14:xfrm>
              <a:off x="19661871" y="6960351"/>
              <a:ext cx="25200" cy="1332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9652871" y="6951375"/>
                <a:ext cx="42840" cy="15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5EE8791-C8B7-4B5D-B5CC-FEF60D79CD2D}"/>
              </a:ext>
            </a:extLst>
          </p:cNvPr>
          <p:cNvGrpSpPr/>
          <p:nvPr/>
        </p:nvGrpSpPr>
        <p:grpSpPr>
          <a:xfrm>
            <a:off x="16391271" y="6663711"/>
            <a:ext cx="3119760" cy="1010880"/>
            <a:chOff x="16391271" y="6663711"/>
            <a:chExt cx="3119760" cy="10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14:cNvPr>
                <p14:cNvContentPartPr/>
                <p14:nvPr/>
              </p14:nvContentPartPr>
              <p14:xfrm>
                <a:off x="16391271" y="7213791"/>
                <a:ext cx="237240" cy="219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382271" y="7204806"/>
                  <a:ext cx="254880" cy="237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14:cNvPr>
                <p14:cNvContentPartPr/>
                <p14:nvPr/>
              </p14:nvContentPartPr>
              <p14:xfrm>
                <a:off x="16668471" y="6979071"/>
                <a:ext cx="207000" cy="29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659471" y="6970071"/>
                  <a:ext cx="224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14:cNvPr>
                <p14:cNvContentPartPr/>
                <p14:nvPr/>
              </p14:nvContentPartPr>
              <p14:xfrm>
                <a:off x="16923351" y="6984471"/>
                <a:ext cx="117000" cy="281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6914351" y="6975471"/>
                  <a:ext cx="134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14:cNvPr>
                <p14:cNvContentPartPr/>
                <p14:nvPr/>
              </p14:nvContentPartPr>
              <p14:xfrm>
                <a:off x="17083911" y="6974391"/>
                <a:ext cx="105120" cy="30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7074911" y="6965391"/>
                  <a:ext cx="122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14:cNvPr>
                <p14:cNvContentPartPr/>
                <p14:nvPr/>
              </p14:nvContentPartPr>
              <p14:xfrm>
                <a:off x="17226831" y="7028031"/>
                <a:ext cx="147960" cy="166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217831" y="7019031"/>
                  <a:ext cx="165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14:cNvPr>
                <p14:cNvContentPartPr/>
                <p14:nvPr/>
              </p14:nvContentPartPr>
              <p14:xfrm>
                <a:off x="17484591" y="6747591"/>
                <a:ext cx="204120" cy="397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7475607" y="6738591"/>
                  <a:ext cx="221729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14:cNvPr>
                <p14:cNvContentPartPr/>
                <p14:nvPr/>
              </p14:nvContentPartPr>
              <p14:xfrm>
                <a:off x="17678271" y="6777831"/>
                <a:ext cx="111960" cy="306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669271" y="6768831"/>
                  <a:ext cx="129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14:cNvPr>
                <p14:cNvContentPartPr/>
                <p14:nvPr/>
              </p14:nvContentPartPr>
              <p14:xfrm>
                <a:off x="17847111" y="6841191"/>
                <a:ext cx="80640" cy="28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7838151" y="6832191"/>
                  <a:ext cx="98202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14:cNvPr>
                <p14:cNvContentPartPr/>
                <p14:nvPr/>
              </p14:nvContentPartPr>
              <p14:xfrm>
                <a:off x="17950791" y="6777831"/>
                <a:ext cx="213480" cy="235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7941791" y="6768831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14:cNvPr>
                <p14:cNvContentPartPr/>
                <p14:nvPr/>
              </p14:nvContentPartPr>
              <p14:xfrm>
                <a:off x="18223671" y="6953151"/>
                <a:ext cx="20880" cy="151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8214671" y="6944151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14:cNvPr>
                <p14:cNvContentPartPr/>
                <p14:nvPr/>
              </p14:nvContentPartPr>
              <p14:xfrm>
                <a:off x="18250671" y="6710151"/>
                <a:ext cx="193680" cy="320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8241671" y="6701151"/>
                  <a:ext cx="21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14:cNvPr>
                <p14:cNvContentPartPr/>
                <p14:nvPr/>
              </p14:nvContentPartPr>
              <p14:xfrm>
                <a:off x="18497631" y="6757311"/>
                <a:ext cx="117360" cy="309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8488631" y="6748301"/>
                  <a:ext cx="135000" cy="327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14:cNvPr>
                <p14:cNvContentPartPr/>
                <p14:nvPr/>
              </p14:nvContentPartPr>
              <p14:xfrm>
                <a:off x="18677631" y="6776391"/>
                <a:ext cx="138960" cy="20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8668631" y="6767407"/>
                  <a:ext cx="156600" cy="22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14:cNvPr>
                <p14:cNvContentPartPr/>
                <p14:nvPr/>
              </p14:nvContentPartPr>
              <p14:xfrm>
                <a:off x="18949791" y="6904551"/>
                <a:ext cx="16560" cy="141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8940591" y="6895551"/>
                  <a:ext cx="34592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14:cNvPr>
                <p14:cNvContentPartPr/>
                <p14:nvPr/>
              </p14:nvContentPartPr>
              <p14:xfrm>
                <a:off x="19082631" y="6663711"/>
                <a:ext cx="255960" cy="402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9073631" y="6654703"/>
                  <a:ext cx="273600" cy="41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14:cNvPr>
                <p14:cNvContentPartPr/>
                <p14:nvPr/>
              </p14:nvContentPartPr>
              <p14:xfrm>
                <a:off x="19396191" y="6789711"/>
                <a:ext cx="114840" cy="19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9387191" y="6780728"/>
                  <a:ext cx="13248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14:cNvPr>
                <p14:cNvContentPartPr/>
                <p14:nvPr/>
              </p14:nvContentPartPr>
              <p14:xfrm>
                <a:off x="18391071" y="7298391"/>
                <a:ext cx="199440" cy="226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8382055" y="7289391"/>
                  <a:ext cx="217112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14:cNvPr>
                <p14:cNvContentPartPr/>
                <p14:nvPr/>
              </p14:nvContentPartPr>
              <p14:xfrm>
                <a:off x="18639111" y="7192191"/>
                <a:ext cx="132120" cy="330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8630111" y="7183191"/>
                  <a:ext cx="149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14:cNvPr>
                <p14:cNvContentPartPr/>
                <p14:nvPr/>
              </p14:nvContentPartPr>
              <p14:xfrm>
                <a:off x="18798591" y="7303431"/>
                <a:ext cx="97200" cy="364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789591" y="7294422"/>
                  <a:ext cx="114840" cy="382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14:cNvPr>
                <p14:cNvContentPartPr/>
                <p14:nvPr/>
              </p14:nvContentPartPr>
              <p14:xfrm>
                <a:off x="19001631" y="7541391"/>
                <a:ext cx="18000" cy="13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8992631" y="7532391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3DD8953-2462-4F1D-86DA-D8E49CB59EE3}"/>
              </a:ext>
            </a:extLst>
          </p:cNvPr>
          <p:cNvGrpSpPr/>
          <p:nvPr/>
        </p:nvGrpSpPr>
        <p:grpSpPr>
          <a:xfrm>
            <a:off x="19088751" y="7260591"/>
            <a:ext cx="728280" cy="437400"/>
            <a:chOff x="19088751" y="7260591"/>
            <a:chExt cx="7282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14:cNvPr>
                <p14:cNvContentPartPr/>
                <p14:nvPr/>
              </p14:nvContentPartPr>
              <p14:xfrm>
                <a:off x="19088751" y="7273191"/>
                <a:ext cx="113400" cy="273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9079751" y="7264179"/>
                  <a:ext cx="131040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14:cNvPr>
                <p14:cNvContentPartPr/>
                <p14:nvPr/>
              </p14:nvContentPartPr>
              <p14:xfrm>
                <a:off x="19241391" y="7364991"/>
                <a:ext cx="158400" cy="151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9232370" y="7355991"/>
                  <a:ext cx="176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14:cNvPr>
                <p14:cNvContentPartPr/>
                <p14:nvPr/>
              </p14:nvContentPartPr>
              <p14:xfrm>
                <a:off x="19439031" y="7391631"/>
                <a:ext cx="203760" cy="131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9430031" y="7382631"/>
                  <a:ext cx="22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14:cNvPr>
                <p14:cNvContentPartPr/>
                <p14:nvPr/>
              </p14:nvContentPartPr>
              <p14:xfrm>
                <a:off x="19689951" y="7260591"/>
                <a:ext cx="12708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9680951" y="7251591"/>
                  <a:ext cx="14472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14:cNvPr>
              <p14:cNvContentPartPr/>
              <p14:nvPr/>
            </p14:nvContentPartPr>
            <p14:xfrm>
              <a:off x="13072071" y="10909911"/>
              <a:ext cx="634680" cy="545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4427936-6673-4F44-A422-C36F3E63B8CF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13018071" y="10801911"/>
                <a:ext cx="74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14:cNvPr>
              <p14:cNvContentPartPr/>
              <p14:nvPr/>
            </p14:nvContentPartPr>
            <p14:xfrm>
              <a:off x="13118511" y="10443351"/>
              <a:ext cx="1895760" cy="1272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7D3EC26-A60D-48C3-96D2-44065889665D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3064521" y="10335351"/>
                <a:ext cx="2003380" cy="14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14:cNvPr>
              <p14:cNvContentPartPr/>
              <p14:nvPr/>
            </p14:nvContentPartPr>
            <p14:xfrm>
              <a:off x="14453751" y="11371791"/>
              <a:ext cx="209160" cy="2358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630899E-262E-40DC-A7C6-64128EAEC9AC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4399751" y="11263956"/>
                <a:ext cx="316800" cy="451111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AB6688B-23CC-4009-8759-D175345E0F48}"/>
              </a:ext>
            </a:extLst>
          </p:cNvPr>
          <p:cNvGrpSpPr/>
          <p:nvPr/>
        </p:nvGrpSpPr>
        <p:grpSpPr>
          <a:xfrm>
            <a:off x="15624111" y="12066231"/>
            <a:ext cx="984960" cy="434520"/>
            <a:chOff x="15624111" y="12066231"/>
            <a:chExt cx="984960" cy="4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14:cNvPr>
                <p14:cNvContentPartPr/>
                <p14:nvPr/>
              </p14:nvContentPartPr>
              <p14:xfrm>
                <a:off x="15624111" y="12066231"/>
                <a:ext cx="287640" cy="367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D576450-0353-479F-A4BB-BC7B33F1E1A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5615111" y="12057231"/>
                  <a:ext cx="3052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14:cNvPr>
                <p14:cNvContentPartPr/>
                <p14:nvPr/>
              </p14:nvContentPartPr>
              <p14:xfrm>
                <a:off x="15975471" y="12151551"/>
                <a:ext cx="142560" cy="349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2F18219-6EB7-49E4-9F40-EB3F4B99F7D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5966471" y="12142542"/>
                  <a:ext cx="160200" cy="366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14:cNvPr>
                <p14:cNvContentPartPr/>
                <p14:nvPr/>
              </p14:nvContentPartPr>
              <p14:xfrm>
                <a:off x="16148271" y="12164151"/>
                <a:ext cx="156600" cy="286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FD63113-5332-4C11-ACB6-A0749DB6282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6139271" y="12155151"/>
                  <a:ext cx="174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14:cNvPr>
                <p14:cNvContentPartPr/>
                <p14:nvPr/>
              </p14:nvContentPartPr>
              <p14:xfrm>
                <a:off x="16375431" y="12218871"/>
                <a:ext cx="23040" cy="2124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7A5898-2342-4781-827F-BB4CA42E61F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6366431" y="12209871"/>
                  <a:ext cx="40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14:cNvPr>
                <p14:cNvContentPartPr/>
                <p14:nvPr/>
              </p14:nvContentPartPr>
              <p14:xfrm>
                <a:off x="16412511" y="12245151"/>
                <a:ext cx="196560" cy="237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0BDFCA6-A275-4FFD-BDE6-360BACD7EC3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6403511" y="12236137"/>
                  <a:ext cx="214200" cy="2549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4323F4E-4904-4082-8003-21ADA37F541F}"/>
              </a:ext>
            </a:extLst>
          </p:cNvPr>
          <p:cNvGrpSpPr/>
          <p:nvPr/>
        </p:nvGrpSpPr>
        <p:grpSpPr>
          <a:xfrm>
            <a:off x="16833711" y="12091071"/>
            <a:ext cx="935640" cy="488880"/>
            <a:chOff x="16833711" y="12091071"/>
            <a:chExt cx="93564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14:cNvPr>
                <p14:cNvContentPartPr/>
                <p14:nvPr/>
              </p14:nvContentPartPr>
              <p14:xfrm>
                <a:off x="16833711" y="12091071"/>
                <a:ext cx="136440" cy="384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8653775-7D36-4FD9-BE2F-3D2D3A51874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6824735" y="12082071"/>
                  <a:ext cx="154034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14:cNvPr>
                <p14:cNvContentPartPr/>
                <p14:nvPr/>
              </p14:nvContentPartPr>
              <p14:xfrm>
                <a:off x="17109831" y="12137511"/>
                <a:ext cx="157320" cy="347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33BC0AE-34DD-482C-928B-60C7B0244F9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7100831" y="12128520"/>
                  <a:ext cx="174960" cy="365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14:cNvPr>
                <p14:cNvContentPartPr/>
                <p14:nvPr/>
              </p14:nvContentPartPr>
              <p14:xfrm>
                <a:off x="17309631" y="12329751"/>
                <a:ext cx="43920" cy="250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B06DD43-AEAE-44F8-936D-7363B388469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7300631" y="12320738"/>
                  <a:ext cx="61560" cy="267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14:cNvPr>
                <p14:cNvContentPartPr/>
                <p14:nvPr/>
              </p14:nvContentPartPr>
              <p14:xfrm>
                <a:off x="17306391" y="12284031"/>
                <a:ext cx="99000" cy="190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30915B4-E3CB-4B01-B648-8204FFF6D47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7297391" y="12275031"/>
                  <a:ext cx="11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14:cNvPr>
                <p14:cNvContentPartPr/>
                <p14:nvPr/>
              </p14:nvContentPartPr>
              <p14:xfrm>
                <a:off x="17441751" y="12226071"/>
                <a:ext cx="327600" cy="264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9121909-4E12-454E-8A0A-9050A88DE4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7432741" y="12217059"/>
                  <a:ext cx="345259" cy="282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A5707B2-1C22-4BB1-AE39-0ED57E9206C2}"/>
              </a:ext>
            </a:extLst>
          </p:cNvPr>
          <p:cNvGrpSpPr/>
          <p:nvPr/>
        </p:nvGrpSpPr>
        <p:grpSpPr>
          <a:xfrm>
            <a:off x="18042951" y="12142911"/>
            <a:ext cx="636120" cy="430200"/>
            <a:chOff x="18042951" y="12142911"/>
            <a:chExt cx="6361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14:cNvPr>
                <p14:cNvContentPartPr/>
                <p14:nvPr/>
              </p14:nvContentPartPr>
              <p14:xfrm>
                <a:off x="18042951" y="12142911"/>
                <a:ext cx="236160" cy="2822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A24772B-B5E8-47A0-AD34-499D8AFB32F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8033965" y="12133911"/>
                  <a:ext cx="253773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14:cNvPr>
                <p14:cNvContentPartPr/>
                <p14:nvPr/>
              </p14:nvContentPartPr>
              <p14:xfrm>
                <a:off x="18278031" y="12265671"/>
                <a:ext cx="120960" cy="238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32CFBCC-AC14-489A-9E8F-D2B092D5572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8269004" y="12256685"/>
                  <a:ext cx="138653" cy="25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14:cNvPr>
                <p14:cNvContentPartPr/>
                <p14:nvPr/>
              </p14:nvContentPartPr>
              <p14:xfrm>
                <a:off x="18427791" y="12287991"/>
                <a:ext cx="129240" cy="201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3420006-C168-4DC8-A696-EFCF3E14661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418791" y="12278991"/>
                  <a:ext cx="14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14:cNvPr>
                <p14:cNvContentPartPr/>
                <p14:nvPr/>
              </p14:nvContentPartPr>
              <p14:xfrm>
                <a:off x="18653511" y="12384111"/>
                <a:ext cx="25560" cy="1890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3CF8E45-338C-4EB0-B86D-9F5A2DD49C0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8644511" y="12375094"/>
                  <a:ext cx="43200" cy="2066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8A267AF-83A5-4E52-ACE9-4DC72F1DDB48}"/>
              </a:ext>
            </a:extLst>
          </p:cNvPr>
          <p:cNvGrpSpPr/>
          <p:nvPr/>
        </p:nvGrpSpPr>
        <p:grpSpPr>
          <a:xfrm>
            <a:off x="18841431" y="12141471"/>
            <a:ext cx="514800" cy="484920"/>
            <a:chOff x="18841431" y="12141471"/>
            <a:chExt cx="51480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14:cNvPr>
                <p14:cNvContentPartPr/>
                <p14:nvPr/>
              </p14:nvContentPartPr>
              <p14:xfrm>
                <a:off x="18841431" y="12141471"/>
                <a:ext cx="264960" cy="380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384B21F-C817-4347-A00C-7F610B259D5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8832443" y="12132471"/>
                  <a:ext cx="282576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14:cNvPr>
                <p14:cNvContentPartPr/>
                <p14:nvPr/>
              </p14:nvContentPartPr>
              <p14:xfrm>
                <a:off x="19156071" y="12308151"/>
                <a:ext cx="98640" cy="192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8CCA66F-3B9E-479F-A8D0-B86624F10A6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9147104" y="12299151"/>
                  <a:ext cx="116216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14:cNvPr>
                <p14:cNvContentPartPr/>
                <p14:nvPr/>
              </p14:nvContentPartPr>
              <p14:xfrm>
                <a:off x="19324911" y="12440991"/>
                <a:ext cx="31320" cy="185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075BA49-BE69-4DA6-9666-3CA27C32FD3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9315911" y="12431991"/>
                  <a:ext cx="48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2461AE6-2C51-401B-B9F2-A9ABD8B7C90D}"/>
              </a:ext>
            </a:extLst>
          </p:cNvPr>
          <p:cNvGrpSpPr/>
          <p:nvPr/>
        </p:nvGrpSpPr>
        <p:grpSpPr>
          <a:xfrm>
            <a:off x="17424111" y="12717471"/>
            <a:ext cx="699840" cy="457200"/>
            <a:chOff x="17424111" y="12717471"/>
            <a:chExt cx="69984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14:cNvPr>
                <p14:cNvContentPartPr/>
                <p14:nvPr/>
              </p14:nvContentPartPr>
              <p14:xfrm>
                <a:off x="17424111" y="12773271"/>
                <a:ext cx="223920" cy="2926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A589D8F-C7AB-4404-BBD1-E94B10AE935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7415111" y="12764271"/>
                  <a:ext cx="241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14:cNvPr>
                <p14:cNvContentPartPr/>
                <p14:nvPr/>
              </p14:nvContentPartPr>
              <p14:xfrm>
                <a:off x="17735151" y="12717471"/>
                <a:ext cx="138960" cy="3070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AFD241-7E62-495A-A590-3BE7CA38C3B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7726151" y="12708471"/>
                  <a:ext cx="1566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14:cNvPr>
                <p14:cNvContentPartPr/>
                <p14:nvPr/>
              </p14:nvContentPartPr>
              <p14:xfrm>
                <a:off x="17898231" y="12782991"/>
                <a:ext cx="112680" cy="368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BDA6C2A-9517-4D90-9E61-6173F54E6B3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7889231" y="12774000"/>
                  <a:ext cx="130320" cy="385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14:cNvPr>
                <p14:cNvContentPartPr/>
                <p14:nvPr/>
              </p14:nvContentPartPr>
              <p14:xfrm>
                <a:off x="18113871" y="13031751"/>
                <a:ext cx="10080" cy="142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EC90D67-FBB8-47BB-A3DD-2BC5F080051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8104871" y="13022751"/>
                  <a:ext cx="277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5172A65-0EDA-4A3C-914F-482DD15ED088}"/>
              </a:ext>
            </a:extLst>
          </p:cNvPr>
          <p:cNvGrpSpPr/>
          <p:nvPr/>
        </p:nvGrpSpPr>
        <p:grpSpPr>
          <a:xfrm>
            <a:off x="18376311" y="12809631"/>
            <a:ext cx="761040" cy="505440"/>
            <a:chOff x="18376311" y="12809631"/>
            <a:chExt cx="7610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14:cNvPr>
                <p14:cNvContentPartPr/>
                <p14:nvPr/>
              </p14:nvContentPartPr>
              <p14:xfrm>
                <a:off x="18376311" y="12885591"/>
                <a:ext cx="217800" cy="3168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7BA3CED-8894-41C5-83B2-76014C13904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8367311" y="12876591"/>
                  <a:ext cx="235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14:cNvPr>
                <p14:cNvContentPartPr/>
                <p14:nvPr/>
              </p14:nvContentPartPr>
              <p14:xfrm>
                <a:off x="18622551" y="12961911"/>
                <a:ext cx="298800" cy="218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BF1B3ED-1E4F-405F-9ED2-70614661DD3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8613551" y="12952896"/>
                  <a:ext cx="316440" cy="236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14:cNvPr>
                <p14:cNvContentPartPr/>
                <p14:nvPr/>
              </p14:nvContentPartPr>
              <p14:xfrm>
                <a:off x="18973911" y="12809631"/>
                <a:ext cx="163440" cy="5054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475BBFB-E8A1-4BE4-B5BA-3A8DBC8AD1D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8964911" y="12800631"/>
                  <a:ext cx="181080" cy="52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14:cNvPr>
              <p14:cNvContentPartPr/>
              <p14:nvPr/>
            </p14:nvContentPartPr>
            <p14:xfrm>
              <a:off x="16708791" y="7589631"/>
              <a:ext cx="1976400" cy="1002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6654791" y="7481631"/>
                <a:ext cx="208404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14:cNvPr>
              <p14:cNvContentPartPr/>
              <p14:nvPr/>
            </p14:nvContentPartPr>
            <p14:xfrm>
              <a:off x="17104071" y="8511591"/>
              <a:ext cx="914040" cy="263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7050071" y="8403591"/>
                <a:ext cx="10216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14:cNvPr>
              <p14:cNvContentPartPr/>
              <p14:nvPr/>
            </p14:nvContentPartPr>
            <p14:xfrm>
              <a:off x="18099111" y="8532111"/>
              <a:ext cx="196920" cy="189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8045111" y="8423905"/>
                <a:ext cx="304560" cy="405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14:cNvPr>
              <p14:cNvContentPartPr/>
              <p14:nvPr/>
            </p14:nvContentPartPr>
            <p14:xfrm>
              <a:off x="13072071" y="4569951"/>
              <a:ext cx="1973160" cy="12924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ACBCF84-BCCB-4BA6-9B1F-7971DC52AD80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3018071" y="4461981"/>
                <a:ext cx="2080800" cy="1507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46F959C-D6BA-4611-8AD2-920652253177}"/>
                  </a:ext>
                </a:extLst>
              </p14:cNvPr>
              <p14:cNvContentPartPr/>
              <p14:nvPr/>
            </p14:nvContentPartPr>
            <p14:xfrm>
              <a:off x="16769991" y="10455591"/>
              <a:ext cx="1937160" cy="1311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46F959C-D6BA-4611-8AD2-920652253177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6716001" y="10347591"/>
                <a:ext cx="2044780" cy="15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4BEB489-870A-403A-AFBD-EE0BAA3BEF23}"/>
                  </a:ext>
                </a:extLst>
              </p14:cNvPr>
              <p14:cNvContentPartPr/>
              <p14:nvPr/>
            </p14:nvContentPartPr>
            <p14:xfrm>
              <a:off x="16782951" y="4611711"/>
              <a:ext cx="1886040" cy="12330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4BEB489-870A-403A-AFBD-EE0BAA3BEF23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6728951" y="4503711"/>
                <a:ext cx="1993680" cy="1448640"/>
              </a:xfrm>
              <a:prstGeom prst="rect">
                <a:avLst/>
              </a:prstGeom>
            </p:spPr>
          </p:pic>
        </mc:Fallback>
      </mc:AlternateContent>
      <p:pic>
        <p:nvPicPr>
          <p:cNvPr id="475" name="Picture 474">
            <a:extLst>
              <a:ext uri="{FF2B5EF4-FFF2-40B4-BE49-F238E27FC236}">
                <a16:creationId xmlns:a16="http://schemas.microsoft.com/office/drawing/2014/main" id="{5EDD4F56-0C30-47C8-8FF6-334C2C0E994E}"/>
              </a:ext>
            </a:extLst>
          </p:cNvPr>
          <p:cNvPicPr>
            <a:picLocks noChangeAspect="1"/>
          </p:cNvPicPr>
          <p:nvPr/>
        </p:nvPicPr>
        <p:blipFill>
          <a:blip r:embed="rId483"/>
          <a:stretch>
            <a:fillRect/>
          </a:stretch>
        </p:blipFill>
        <p:spPr>
          <a:xfrm>
            <a:off x="20909527" y="3284436"/>
            <a:ext cx="3243353" cy="1694835"/>
          </a:xfrm>
          <a:prstGeom prst="rect">
            <a:avLst/>
          </a:prstGeom>
        </p:spPr>
      </p:pic>
      <p:grpSp>
        <p:nvGrpSpPr>
          <p:cNvPr id="553" name="Group 552">
            <a:extLst>
              <a:ext uri="{FF2B5EF4-FFF2-40B4-BE49-F238E27FC236}">
                <a16:creationId xmlns:a16="http://schemas.microsoft.com/office/drawing/2014/main" id="{870E2149-326A-4DE3-9455-3ADBAA823182}"/>
              </a:ext>
            </a:extLst>
          </p:cNvPr>
          <p:cNvGrpSpPr/>
          <p:nvPr/>
        </p:nvGrpSpPr>
        <p:grpSpPr>
          <a:xfrm>
            <a:off x="17082111" y="1494831"/>
            <a:ext cx="2507040" cy="1385280"/>
            <a:chOff x="17082111" y="1494831"/>
            <a:chExt cx="2507040" cy="13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2FC0176-A9E1-4EA5-985A-882C22B11837}"/>
                    </a:ext>
                  </a:extLst>
                </p14:cNvPr>
                <p14:cNvContentPartPr/>
                <p14:nvPr/>
              </p14:nvContentPartPr>
              <p14:xfrm>
                <a:off x="17349591" y="1735671"/>
                <a:ext cx="166680" cy="3711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2FC0176-A9E1-4EA5-985A-882C22B1183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7340591" y="1726671"/>
                  <a:ext cx="184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2ECD6B4-064D-417A-B4B4-388A68818C8E}"/>
                    </a:ext>
                  </a:extLst>
                </p14:cNvPr>
                <p14:cNvContentPartPr/>
                <p14:nvPr/>
              </p14:nvContentPartPr>
              <p14:xfrm>
                <a:off x="17570991" y="1881831"/>
                <a:ext cx="121680" cy="2649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2ECD6B4-064D-417A-B4B4-388A68818C8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7561991" y="1872831"/>
                  <a:ext cx="139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82EEE32-866C-4F23-83CF-24676A2D73AB}"/>
                    </a:ext>
                  </a:extLst>
                </p14:cNvPr>
                <p14:cNvContentPartPr/>
                <p14:nvPr/>
              </p14:nvContentPartPr>
              <p14:xfrm>
                <a:off x="17694831" y="1814511"/>
                <a:ext cx="232200" cy="19728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82EEE32-866C-4F23-83CF-24676A2D73A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7685831" y="1805511"/>
                  <a:ext cx="249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EA2CF22-C5C8-4B0A-A689-DA74A249692F}"/>
                    </a:ext>
                  </a:extLst>
                </p14:cNvPr>
                <p14:cNvContentPartPr/>
                <p14:nvPr/>
              </p14:nvContentPartPr>
              <p14:xfrm>
                <a:off x="17991111" y="1971471"/>
                <a:ext cx="19080" cy="1623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EA2CF22-C5C8-4B0A-A689-DA74A249692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7982111" y="1962491"/>
                  <a:ext cx="36720" cy="179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AF08FF2-5866-4914-AA90-64FDDA33F733}"/>
                    </a:ext>
                  </a:extLst>
                </p14:cNvPr>
                <p14:cNvContentPartPr/>
                <p14:nvPr/>
              </p14:nvContentPartPr>
              <p14:xfrm>
                <a:off x="18166791" y="1646031"/>
                <a:ext cx="211320" cy="346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AF08FF2-5866-4914-AA90-64FDDA33F73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8157791" y="1637022"/>
                  <a:ext cx="228960" cy="364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A574C79-8DEB-4041-BD32-AB5A2DC45282}"/>
                    </a:ext>
                  </a:extLst>
                </p14:cNvPr>
                <p14:cNvContentPartPr/>
                <p14:nvPr/>
              </p14:nvContentPartPr>
              <p14:xfrm>
                <a:off x="18410151" y="1769871"/>
                <a:ext cx="107280" cy="2512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A574C79-8DEB-4041-BD32-AB5A2DC4528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8401121" y="1760884"/>
                  <a:ext cx="124979" cy="268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47A890A-C9D7-40BF-905B-C99675A7562C}"/>
                    </a:ext>
                  </a:extLst>
                </p14:cNvPr>
                <p14:cNvContentPartPr/>
                <p14:nvPr/>
              </p14:nvContentPartPr>
              <p14:xfrm>
                <a:off x="18564951" y="1772031"/>
                <a:ext cx="122760" cy="213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47A890A-C9D7-40BF-905B-C99675A7562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8555951" y="1763031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9CD550A-C862-4172-8CAB-69A51F84C803}"/>
                    </a:ext>
                  </a:extLst>
                </p14:cNvPr>
                <p14:cNvContentPartPr/>
                <p14:nvPr/>
              </p14:nvContentPartPr>
              <p14:xfrm>
                <a:off x="18788871" y="1894071"/>
                <a:ext cx="13320" cy="1962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9CD550A-C862-4172-8CAB-69A51F84C80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8779871" y="1885054"/>
                  <a:ext cx="30960" cy="213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8A269AA-E920-4DB7-9A4E-1608EC94AD48}"/>
                    </a:ext>
                  </a:extLst>
                </p14:cNvPr>
                <p14:cNvContentPartPr/>
                <p14:nvPr/>
              </p14:nvContentPartPr>
              <p14:xfrm>
                <a:off x="18957711" y="1494831"/>
                <a:ext cx="222840" cy="3650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8A269AA-E920-4DB7-9A4E-1608EC94AD4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8948711" y="1485840"/>
                  <a:ext cx="240480" cy="382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E0A31DDA-D198-4911-BFD0-6DD07F81CEF6}"/>
                    </a:ext>
                  </a:extLst>
                </p14:cNvPr>
                <p14:cNvContentPartPr/>
                <p14:nvPr/>
              </p14:nvContentPartPr>
              <p14:xfrm>
                <a:off x="19240671" y="1658631"/>
                <a:ext cx="128520" cy="19260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E0A31DDA-D198-4911-BFD0-6DD07F81CEF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9231671" y="1649631"/>
                  <a:ext cx="146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39008C14-68A7-49E8-A5B5-43E136CC82B5}"/>
                    </a:ext>
                  </a:extLst>
                </p14:cNvPr>
                <p14:cNvContentPartPr/>
                <p14:nvPr/>
              </p14:nvContentPartPr>
              <p14:xfrm>
                <a:off x="19562151" y="1768431"/>
                <a:ext cx="19800" cy="1501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39008C14-68A7-49E8-A5B5-43E136CC82B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9553151" y="1759453"/>
                  <a:ext cx="37440" cy="167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7247CB8-6513-4114-AB61-AA8EE0047957}"/>
                    </a:ext>
                  </a:extLst>
                </p14:cNvPr>
                <p14:cNvContentPartPr/>
                <p14:nvPr/>
              </p14:nvContentPartPr>
              <p14:xfrm>
                <a:off x="17619951" y="2462871"/>
                <a:ext cx="200520" cy="28584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7247CB8-6513-4114-AB61-AA8EE004795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7610951" y="2453871"/>
                  <a:ext cx="218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A484E130-7A32-4965-9A58-B01A467817F3}"/>
                    </a:ext>
                  </a:extLst>
                </p14:cNvPr>
                <p14:cNvContentPartPr/>
                <p14:nvPr/>
              </p14:nvContentPartPr>
              <p14:xfrm>
                <a:off x="17812191" y="2367831"/>
                <a:ext cx="271440" cy="34704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A484E130-7A32-4965-9A58-B01A467817F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7803191" y="2358831"/>
                  <a:ext cx="2890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D371DEB3-43DE-4D31-A1B4-6E9015A0C1CD}"/>
                    </a:ext>
                  </a:extLst>
                </p14:cNvPr>
                <p14:cNvContentPartPr/>
                <p14:nvPr/>
              </p14:nvContentPartPr>
              <p14:xfrm>
                <a:off x="18000831" y="2476551"/>
                <a:ext cx="35640" cy="2340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D371DEB3-43DE-4D31-A1B4-6E9015A0C1C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7991831" y="2467551"/>
                  <a:ext cx="53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61339285-466B-42F0-A145-D16070ABA911}"/>
                    </a:ext>
                  </a:extLst>
                </p14:cNvPr>
                <p14:cNvContentPartPr/>
                <p14:nvPr/>
              </p14:nvContentPartPr>
              <p14:xfrm>
                <a:off x="17905431" y="2399151"/>
                <a:ext cx="239760" cy="4809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61339285-466B-42F0-A145-D16070ABA91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7896431" y="2390151"/>
                  <a:ext cx="2574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FE4BD26B-2D1E-451C-8B2E-F1C2106A7C75}"/>
                    </a:ext>
                  </a:extLst>
                </p14:cNvPr>
                <p14:cNvContentPartPr/>
                <p14:nvPr/>
              </p14:nvContentPartPr>
              <p14:xfrm>
                <a:off x="18197391" y="2609391"/>
                <a:ext cx="24480" cy="22140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FE4BD26B-2D1E-451C-8B2E-F1C2106A7C7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8188521" y="2600406"/>
                  <a:ext cx="41864" cy="23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879EA4DE-10A1-4CFF-AEE6-11AAAA936FD1}"/>
                    </a:ext>
                  </a:extLst>
                </p14:cNvPr>
                <p14:cNvContentPartPr/>
                <p14:nvPr/>
              </p14:nvContentPartPr>
              <p14:xfrm>
                <a:off x="18285591" y="2396991"/>
                <a:ext cx="137160" cy="32040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879EA4DE-10A1-4CFF-AEE6-11AAAA936FD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8276591" y="2387991"/>
                  <a:ext cx="154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99CEC93-D0BD-4BC2-9A8D-5399B88C2A25}"/>
                    </a:ext>
                  </a:extLst>
                </p14:cNvPr>
                <p14:cNvContentPartPr/>
                <p14:nvPr/>
              </p14:nvContentPartPr>
              <p14:xfrm>
                <a:off x="18390711" y="2476551"/>
                <a:ext cx="451440" cy="1926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99CEC93-D0BD-4BC2-9A8D-5399B88C2A2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8381711" y="2467551"/>
                  <a:ext cx="469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C85866E0-89BF-4B31-8023-1F1CBF8F0DE7}"/>
                    </a:ext>
                  </a:extLst>
                </p14:cNvPr>
                <p14:cNvContentPartPr/>
                <p14:nvPr/>
              </p14:nvContentPartPr>
              <p14:xfrm>
                <a:off x="18959871" y="2558631"/>
                <a:ext cx="11160" cy="14400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C85866E0-89BF-4B31-8023-1F1CBF8F0DE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8950871" y="2549631"/>
                  <a:ext cx="28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7F0B16DA-D0C3-481C-8970-BC7D2E14A942}"/>
                    </a:ext>
                  </a:extLst>
                </p14:cNvPr>
                <p14:cNvContentPartPr/>
                <p14:nvPr/>
              </p14:nvContentPartPr>
              <p14:xfrm>
                <a:off x="19004511" y="2231031"/>
                <a:ext cx="179280" cy="27720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7F0B16DA-D0C3-481C-8970-BC7D2E14A94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8995511" y="2222031"/>
                  <a:ext cx="196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70A18E73-6A57-42A1-BE36-7E7E48A38882}"/>
                    </a:ext>
                  </a:extLst>
                </p14:cNvPr>
                <p14:cNvContentPartPr/>
                <p14:nvPr/>
              </p14:nvContentPartPr>
              <p14:xfrm>
                <a:off x="19201071" y="2289711"/>
                <a:ext cx="111600" cy="11772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70A18E73-6A57-42A1-BE36-7E7E48A3888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9192071" y="2280683"/>
                  <a:ext cx="129240" cy="135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2B4FA6B5-C9D7-4136-A15A-C99B0E1880FE}"/>
                    </a:ext>
                  </a:extLst>
                </p14:cNvPr>
                <p14:cNvContentPartPr/>
                <p14:nvPr/>
              </p14:nvContentPartPr>
              <p14:xfrm>
                <a:off x="19291431" y="2175591"/>
                <a:ext cx="108360" cy="38088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2B4FA6B5-C9D7-4136-A15A-C99B0E1880F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9282401" y="2166591"/>
                  <a:ext cx="126059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46DDAC73-6F72-42CD-9A00-95C153E38E3F}"/>
                    </a:ext>
                  </a:extLst>
                </p14:cNvPr>
                <p14:cNvContentPartPr/>
                <p14:nvPr/>
              </p14:nvContentPartPr>
              <p14:xfrm>
                <a:off x="19487991" y="2168751"/>
                <a:ext cx="101160" cy="528120"/>
              </p14:xfrm>
            </p:contentPart>
          </mc:Choice>
          <mc:Fallback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46DDAC73-6F72-42CD-9A00-95C153E38E3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9478959" y="2159745"/>
                  <a:ext cx="118863" cy="545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1FD7524-35A1-4967-B0FF-EFC8E6B2A76E}"/>
                    </a:ext>
                  </a:extLst>
                </p14:cNvPr>
                <p14:cNvContentPartPr/>
                <p14:nvPr/>
              </p14:nvContentPartPr>
              <p14:xfrm>
                <a:off x="17082111" y="1541991"/>
                <a:ext cx="292320" cy="70884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1FD7524-35A1-4967-B0FF-EFC8E6B2A76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7073111" y="1532991"/>
                  <a:ext cx="309960" cy="72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310F9BFF-1D0D-4A5C-831F-345339DE16D9}"/>
              </a:ext>
            </a:extLst>
          </p:cNvPr>
          <p:cNvGrpSpPr/>
          <p:nvPr/>
        </p:nvGrpSpPr>
        <p:grpSpPr>
          <a:xfrm>
            <a:off x="17660991" y="3607671"/>
            <a:ext cx="912960" cy="390240"/>
            <a:chOff x="17660991" y="3607671"/>
            <a:chExt cx="91296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F7AF4BE-F281-43ED-B4F9-9AE739D7E9AB}"/>
                    </a:ext>
                  </a:extLst>
                </p14:cNvPr>
                <p14:cNvContentPartPr/>
                <p14:nvPr/>
              </p14:nvContentPartPr>
              <p14:xfrm>
                <a:off x="17660991" y="3607671"/>
                <a:ext cx="217440" cy="380880"/>
              </p14:xfrm>
            </p:contentPart>
          </mc:Choice>
          <mc:Fallback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F7AF4BE-F281-43ED-B4F9-9AE739D7E9A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7651976" y="3598671"/>
                  <a:ext cx="235109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B18DF48-3CA7-4E9E-84BF-C7B215C0EC3D}"/>
                    </a:ext>
                  </a:extLst>
                </p14:cNvPr>
                <p14:cNvContentPartPr/>
                <p14:nvPr/>
              </p14:nvContentPartPr>
              <p14:xfrm>
                <a:off x="17900391" y="3668871"/>
                <a:ext cx="75240" cy="243000"/>
              </p14:xfrm>
            </p:contentPart>
          </mc:Choice>
          <mc:Fallback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B18DF48-3CA7-4E9E-84BF-C7B215C0EC3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7891391" y="3659871"/>
                  <a:ext cx="92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FE872E15-BCE0-4F6E-B65E-77A466D727A6}"/>
                    </a:ext>
                  </a:extLst>
                </p14:cNvPr>
                <p14:cNvContentPartPr/>
                <p14:nvPr/>
              </p14:nvContentPartPr>
              <p14:xfrm>
                <a:off x="18051591" y="3665271"/>
                <a:ext cx="65880" cy="24696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FE872E15-BCE0-4F6E-B65E-77A466D727A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8042591" y="3656258"/>
                  <a:ext cx="83520" cy="264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A8CD9636-67DF-48D3-BC86-1BAE76659BE8}"/>
                    </a:ext>
                  </a:extLst>
                </p14:cNvPr>
                <p14:cNvContentPartPr/>
                <p14:nvPr/>
              </p14:nvContentPartPr>
              <p14:xfrm>
                <a:off x="18173271" y="3625671"/>
                <a:ext cx="142200" cy="26928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A8CD9636-67DF-48D3-BC86-1BAE76659BE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8164294" y="3616671"/>
                  <a:ext cx="159795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5B890B58-8A6D-400D-B5AC-F73A97F34033}"/>
                    </a:ext>
                  </a:extLst>
                </p14:cNvPr>
                <p14:cNvContentPartPr/>
                <p14:nvPr/>
              </p14:nvContentPartPr>
              <p14:xfrm>
                <a:off x="18305031" y="3678591"/>
                <a:ext cx="42480" cy="293040"/>
              </p14:xfrm>
            </p:contentPart>
          </mc:Choice>
          <mc:Fallback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5B890B58-8A6D-400D-B5AC-F73A97F3403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8296031" y="3669602"/>
                  <a:ext cx="60120" cy="310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F7069449-23FB-4EF3-A9C0-1D4EF943172C}"/>
                    </a:ext>
                  </a:extLst>
                </p14:cNvPr>
                <p14:cNvContentPartPr/>
                <p14:nvPr/>
              </p14:nvContentPartPr>
              <p14:xfrm>
                <a:off x="18375951" y="3685791"/>
                <a:ext cx="198000" cy="31212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F7069449-23FB-4EF3-A9C0-1D4EF943172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8366951" y="3676791"/>
                  <a:ext cx="215640" cy="32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D2BC6B80-4351-4AB0-8303-4573907158A6}"/>
                  </a:ext>
                </a:extLst>
              </p14:cNvPr>
              <p14:cNvContentPartPr/>
              <p14:nvPr/>
            </p14:nvContentPartPr>
            <p14:xfrm>
              <a:off x="22452272" y="6927591"/>
              <a:ext cx="219600" cy="34776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D2BC6B80-4351-4AB0-8303-4573907158A6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22443257" y="6918591"/>
                <a:ext cx="237269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718B6D35-104F-463C-84FE-50420BAAD780}"/>
                  </a:ext>
                </a:extLst>
              </p14:cNvPr>
              <p14:cNvContentPartPr/>
              <p14:nvPr/>
            </p14:nvContentPartPr>
            <p14:xfrm>
              <a:off x="22746032" y="6940191"/>
              <a:ext cx="95040" cy="265680"/>
            </p14:xfrm>
          </p:contentPart>
        </mc:Choice>
        <mc:Fallback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718B6D35-104F-463C-84FE-50420BAAD780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22737032" y="6931191"/>
                <a:ext cx="1126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4C8F76F6-F515-4000-B606-C5FEDFB9054B}"/>
                  </a:ext>
                </a:extLst>
              </p14:cNvPr>
              <p14:cNvContentPartPr/>
              <p14:nvPr/>
            </p14:nvContentPartPr>
            <p14:xfrm>
              <a:off x="22876352" y="7017951"/>
              <a:ext cx="67680" cy="157320"/>
            </p14:xfrm>
          </p:contentPart>
        </mc:Choice>
        <mc:Fallback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4C8F76F6-F515-4000-B606-C5FEDFB9054B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22867304" y="7008951"/>
                <a:ext cx="85414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A801DAA8-B9C6-4332-A476-81C187083BDD}"/>
                  </a:ext>
                </a:extLst>
              </p14:cNvPr>
              <p14:cNvContentPartPr/>
              <p14:nvPr/>
            </p14:nvContentPartPr>
            <p14:xfrm>
              <a:off x="23009552" y="6969711"/>
              <a:ext cx="114840" cy="320400"/>
            </p14:xfrm>
          </p:contentPart>
        </mc:Choice>
        <mc:Fallback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A801DAA8-B9C6-4332-A476-81C187083BDD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23000552" y="6960711"/>
                <a:ext cx="132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B94C9FD4-DBBD-4C35-B7F1-CF7E9D84A340}"/>
                  </a:ext>
                </a:extLst>
              </p14:cNvPr>
              <p14:cNvContentPartPr/>
              <p14:nvPr/>
            </p14:nvContentPartPr>
            <p14:xfrm>
              <a:off x="23198192" y="7017951"/>
              <a:ext cx="168840" cy="163440"/>
            </p14:xfrm>
          </p:contentPart>
        </mc:Choice>
        <mc:Fallback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B94C9FD4-DBBD-4C35-B7F1-CF7E9D84A340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23189173" y="7008951"/>
                <a:ext cx="186518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4872EE23-DC8F-4046-AED4-09135343C98F}"/>
                  </a:ext>
                </a:extLst>
              </p14:cNvPr>
              <p14:cNvContentPartPr/>
              <p14:nvPr/>
            </p14:nvContentPartPr>
            <p14:xfrm>
              <a:off x="22242752" y="7415391"/>
              <a:ext cx="195480" cy="311760"/>
            </p14:xfrm>
          </p:contentPart>
        </mc:Choice>
        <mc:Fallback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4872EE23-DC8F-4046-AED4-09135343C98F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22233735" y="7406391"/>
                <a:ext cx="213153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98F42592-1BA1-450E-8E99-F24248915094}"/>
                  </a:ext>
                </a:extLst>
              </p14:cNvPr>
              <p14:cNvContentPartPr/>
              <p14:nvPr/>
            </p14:nvContentPartPr>
            <p14:xfrm>
              <a:off x="22441112" y="7489911"/>
              <a:ext cx="237600" cy="308880"/>
            </p14:xfrm>
          </p:contentPart>
        </mc:Choice>
        <mc:Fallback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98F42592-1BA1-450E-8E99-F24248915094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22432112" y="7480911"/>
                <a:ext cx="2552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3CABE964-9664-421F-BF31-FF7C5FA0228B}"/>
                  </a:ext>
                </a:extLst>
              </p14:cNvPr>
              <p14:cNvContentPartPr/>
              <p14:nvPr/>
            </p14:nvContentPartPr>
            <p14:xfrm>
              <a:off x="22731272" y="7488831"/>
              <a:ext cx="233640" cy="275760"/>
            </p14:xfrm>
          </p:contentPart>
        </mc:Choice>
        <mc:Fallback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3CABE964-9664-421F-BF31-FF7C5FA0228B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22722286" y="7479831"/>
                <a:ext cx="251253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93E0EB31-C4B2-4DBA-8E47-2931634088C7}"/>
                  </a:ext>
                </a:extLst>
              </p14:cNvPr>
              <p14:cNvContentPartPr/>
              <p14:nvPr/>
            </p14:nvContentPartPr>
            <p14:xfrm>
              <a:off x="23120792" y="7421871"/>
              <a:ext cx="171000" cy="256680"/>
            </p14:xfrm>
          </p:contentPart>
        </mc:Choice>
        <mc:Fallback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93E0EB31-C4B2-4DBA-8E47-2931634088C7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23111792" y="7412871"/>
                <a:ext cx="1886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53A16CB4-4078-4260-B7C2-506CDE87E561}"/>
                  </a:ext>
                </a:extLst>
              </p14:cNvPr>
              <p14:cNvContentPartPr/>
              <p14:nvPr/>
            </p14:nvContentPartPr>
            <p14:xfrm>
              <a:off x="23278832" y="7458951"/>
              <a:ext cx="287280" cy="222480"/>
            </p14:xfrm>
          </p:contentPart>
        </mc:Choice>
        <mc:Fallback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53A16CB4-4078-4260-B7C2-506CDE87E561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3269832" y="7449951"/>
                <a:ext cx="304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3C7941FD-722C-4B1E-9DA9-6B364FAA7334}"/>
                  </a:ext>
                </a:extLst>
              </p14:cNvPr>
              <p14:cNvContentPartPr/>
              <p14:nvPr/>
            </p14:nvContentPartPr>
            <p14:xfrm>
              <a:off x="23657192" y="7595391"/>
              <a:ext cx="24480" cy="176400"/>
            </p14:xfrm>
          </p:contentPart>
        </mc:Choice>
        <mc:Fallback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3C7941FD-722C-4B1E-9DA9-6B364FAA7334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3648192" y="7586409"/>
                <a:ext cx="42120" cy="194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9A7D19B5-1A1F-49E0-87B6-6D20BA185500}"/>
                  </a:ext>
                </a:extLst>
              </p14:cNvPr>
              <p14:cNvContentPartPr/>
              <p14:nvPr/>
            </p14:nvContentPartPr>
            <p14:xfrm>
              <a:off x="23781392" y="7300551"/>
              <a:ext cx="196920" cy="387000"/>
            </p14:xfrm>
          </p:contentPart>
        </mc:Choice>
        <mc:Fallback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9A7D19B5-1A1F-49E0-87B6-6D20BA185500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23772392" y="7291551"/>
                <a:ext cx="21456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7E108956-542B-43AB-9F65-F9A0DCC9F064}"/>
                  </a:ext>
                </a:extLst>
              </p14:cNvPr>
              <p14:cNvContentPartPr/>
              <p14:nvPr/>
            </p14:nvContentPartPr>
            <p14:xfrm>
              <a:off x="24018272" y="7422591"/>
              <a:ext cx="155160" cy="138600"/>
            </p14:xfrm>
          </p:contentPart>
        </mc:Choice>
        <mc:Fallback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7E108956-542B-43AB-9F65-F9A0DCC9F064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24009272" y="7413591"/>
                <a:ext cx="172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59168179-2CC5-442F-9140-2C1F2EDD88C6}"/>
                  </a:ext>
                </a:extLst>
              </p14:cNvPr>
              <p14:cNvContentPartPr/>
              <p14:nvPr/>
            </p14:nvContentPartPr>
            <p14:xfrm>
              <a:off x="24250112" y="7498551"/>
              <a:ext cx="21240" cy="177840"/>
            </p14:xfrm>
          </p:contentPart>
        </mc:Choice>
        <mc:Fallback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59168179-2CC5-442F-9140-2C1F2EDD88C6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24241112" y="7489551"/>
                <a:ext cx="38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A75F45F-9060-4F55-A164-E76D0CCF373F}"/>
                  </a:ext>
                </a:extLst>
              </p14:cNvPr>
              <p14:cNvContentPartPr/>
              <p14:nvPr/>
            </p14:nvContentPartPr>
            <p14:xfrm>
              <a:off x="22695632" y="8003991"/>
              <a:ext cx="257040" cy="222480"/>
            </p14:xfrm>
          </p:contentPart>
        </mc:Choice>
        <mc:Fallback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A75F45F-9060-4F55-A164-E76D0CCF373F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2686632" y="7994991"/>
                <a:ext cx="2746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45DEC45D-2534-4762-827A-DD03A4E3944E}"/>
                  </a:ext>
                </a:extLst>
              </p14:cNvPr>
              <p14:cNvContentPartPr/>
              <p14:nvPr/>
            </p14:nvContentPartPr>
            <p14:xfrm>
              <a:off x="23028632" y="7942431"/>
              <a:ext cx="186120" cy="241560"/>
            </p14:xfrm>
          </p:contentPart>
        </mc:Choice>
        <mc:Fallback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45DEC45D-2534-4762-827A-DD03A4E3944E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23019632" y="7933418"/>
                <a:ext cx="203760" cy="259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269C7116-2A65-41FF-AF5B-6555E8669AB0}"/>
                  </a:ext>
                </a:extLst>
              </p14:cNvPr>
              <p14:cNvContentPartPr/>
              <p14:nvPr/>
            </p14:nvContentPartPr>
            <p14:xfrm>
              <a:off x="23243552" y="8000031"/>
              <a:ext cx="130680" cy="27360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269C7116-2A65-41FF-AF5B-6555E8669AB0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23234552" y="7991031"/>
                <a:ext cx="1483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22C788E6-4CD8-48D7-9F27-A19A86A37C9A}"/>
                  </a:ext>
                </a:extLst>
              </p14:cNvPr>
              <p14:cNvContentPartPr/>
              <p14:nvPr/>
            </p14:nvContentPartPr>
            <p14:xfrm>
              <a:off x="23475392" y="8166711"/>
              <a:ext cx="19800" cy="146520"/>
            </p14:xfrm>
          </p:contentPart>
        </mc:Choice>
        <mc:Fallback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22C788E6-4CD8-48D7-9F27-A19A86A37C9A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23466392" y="8157711"/>
                <a:ext cx="37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A4BF455F-2BBB-401D-BE13-0A3292BDB139}"/>
                  </a:ext>
                </a:extLst>
              </p14:cNvPr>
              <p14:cNvContentPartPr/>
              <p14:nvPr/>
            </p14:nvContentPartPr>
            <p14:xfrm>
              <a:off x="23657552" y="7943511"/>
              <a:ext cx="472320" cy="280800"/>
            </p14:xfrm>
          </p:contentPart>
        </mc:Choice>
        <mc:Fallback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A4BF455F-2BBB-401D-BE13-0A3292BDB139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23648552" y="7934511"/>
                <a:ext cx="48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D960A45F-E82D-4A12-A71C-1E8DC3F06402}"/>
                  </a:ext>
                </a:extLst>
              </p14:cNvPr>
              <p14:cNvContentPartPr/>
              <p14:nvPr/>
            </p14:nvContentPartPr>
            <p14:xfrm>
              <a:off x="24166592" y="8233311"/>
              <a:ext cx="23040" cy="133200"/>
            </p14:xfrm>
          </p:contentPart>
        </mc:Choice>
        <mc:Fallback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D960A45F-E82D-4A12-A71C-1E8DC3F06402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24157592" y="8224311"/>
                <a:ext cx="40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4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6E0EF243-BE47-426E-9C18-1519817F8E0F}"/>
                  </a:ext>
                </a:extLst>
              </p14:cNvPr>
              <p14:cNvContentPartPr/>
              <p14:nvPr/>
            </p14:nvContentPartPr>
            <p14:xfrm>
              <a:off x="22988672" y="8416551"/>
              <a:ext cx="253440" cy="233640"/>
            </p14:xfrm>
          </p:contentPart>
        </mc:Choice>
        <mc:Fallback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6E0EF243-BE47-426E-9C18-1519817F8E0F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2979659" y="8407551"/>
                <a:ext cx="271105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9CD03A25-4890-4A8D-BD16-FD8610EA9EA2}"/>
                  </a:ext>
                </a:extLst>
              </p14:cNvPr>
              <p14:cNvContentPartPr/>
              <p14:nvPr/>
            </p14:nvContentPartPr>
            <p14:xfrm>
              <a:off x="23309432" y="8531391"/>
              <a:ext cx="191880" cy="133920"/>
            </p14:xfrm>
          </p:contentPart>
        </mc:Choice>
        <mc:Fallback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9CD03A25-4890-4A8D-BD16-FD8610EA9EA2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3300432" y="8522391"/>
                <a:ext cx="209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8F44FFC6-2454-462E-8E7A-3ED151178AE5}"/>
                  </a:ext>
                </a:extLst>
              </p14:cNvPr>
              <p14:cNvContentPartPr/>
              <p14:nvPr/>
            </p14:nvContentPartPr>
            <p14:xfrm>
              <a:off x="23491592" y="8471991"/>
              <a:ext cx="95400" cy="274320"/>
            </p14:xfrm>
          </p:contentPart>
        </mc:Choice>
        <mc:Fallback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8F44FFC6-2454-462E-8E7A-3ED151178AE5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23482592" y="8462991"/>
                <a:ext cx="1130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5EA564C6-164E-4493-B4D3-BB5E33909B13}"/>
                  </a:ext>
                </a:extLst>
              </p14:cNvPr>
              <p14:cNvContentPartPr/>
              <p14:nvPr/>
            </p14:nvContentPartPr>
            <p14:xfrm>
              <a:off x="23681672" y="8357871"/>
              <a:ext cx="162000" cy="567000"/>
            </p14:xfrm>
          </p:contentPart>
        </mc:Choice>
        <mc:Fallback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5EA564C6-164E-4493-B4D3-BB5E33909B13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23672692" y="8348871"/>
                <a:ext cx="179601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BDC6708-7915-4E13-AA8E-7EB2BD1AF4C0}"/>
                  </a:ext>
                </a:extLst>
              </p14:cNvPr>
              <p14:cNvContentPartPr/>
              <p14:nvPr/>
            </p14:nvContentPartPr>
            <p14:xfrm>
              <a:off x="20441271" y="7549311"/>
              <a:ext cx="1983240" cy="11851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BDC6708-7915-4E13-AA8E-7EB2BD1AF4C0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20387271" y="7441311"/>
                <a:ext cx="2090880" cy="140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8" name="Group 537">
            <a:extLst>
              <a:ext uri="{FF2B5EF4-FFF2-40B4-BE49-F238E27FC236}">
                <a16:creationId xmlns:a16="http://schemas.microsoft.com/office/drawing/2014/main" id="{D5B5749A-D502-4EDB-876A-46B5E4577DAE}"/>
              </a:ext>
            </a:extLst>
          </p:cNvPr>
          <p:cNvGrpSpPr/>
          <p:nvPr/>
        </p:nvGrpSpPr>
        <p:grpSpPr>
          <a:xfrm>
            <a:off x="21900351" y="9548031"/>
            <a:ext cx="2219760" cy="1989360"/>
            <a:chOff x="21900351" y="9548031"/>
            <a:chExt cx="2219760" cy="19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FC0D895-7AA6-441F-9929-F15A78FBFF17}"/>
                    </a:ext>
                  </a:extLst>
                </p14:cNvPr>
                <p14:cNvContentPartPr/>
                <p14:nvPr/>
              </p14:nvContentPartPr>
              <p14:xfrm>
                <a:off x="21968751" y="9670431"/>
                <a:ext cx="200520" cy="31680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FC0D895-7AA6-441F-9929-F15A78FBFF1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1959735" y="9661441"/>
                  <a:ext cx="218192" cy="334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CCAFCB5-8C6A-456D-8942-3B426A880DAE}"/>
                    </a:ext>
                  </a:extLst>
                </p14:cNvPr>
                <p14:cNvContentPartPr/>
                <p14:nvPr/>
              </p14:nvContentPartPr>
              <p14:xfrm>
                <a:off x="22199871" y="9607431"/>
                <a:ext cx="225360" cy="3024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CCAFCB5-8C6A-456D-8942-3B426A880DA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2190871" y="9598431"/>
                  <a:ext cx="243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F20BE41-3EE7-4325-8BEA-30F030A3590B}"/>
                    </a:ext>
                  </a:extLst>
                </p14:cNvPr>
                <p14:cNvContentPartPr/>
                <p14:nvPr/>
              </p14:nvContentPartPr>
              <p14:xfrm>
                <a:off x="22428111" y="9566391"/>
                <a:ext cx="136800" cy="36972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F20BE41-3EE7-4325-8BEA-30F030A3590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2419087" y="9557391"/>
                  <a:ext cx="154487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F4E270C3-0A62-40B4-916D-6A30774D9B99}"/>
                    </a:ext>
                  </a:extLst>
                </p14:cNvPr>
                <p14:cNvContentPartPr/>
                <p14:nvPr/>
              </p14:nvContentPartPr>
              <p14:xfrm>
                <a:off x="22647711" y="9548031"/>
                <a:ext cx="283680" cy="22572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F4E270C3-0A62-40B4-916D-6A30774D9B9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2638711" y="9539031"/>
                  <a:ext cx="301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D67E0A18-6D46-4199-A872-D6C1740B76C6}"/>
                    </a:ext>
                  </a:extLst>
                </p14:cNvPr>
                <p14:cNvContentPartPr/>
                <p14:nvPr/>
              </p14:nvContentPartPr>
              <p14:xfrm>
                <a:off x="21900351" y="10101351"/>
                <a:ext cx="223920" cy="26424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D67E0A18-6D46-4199-A872-D6C1740B76C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1891351" y="10092351"/>
                  <a:ext cx="241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1D40973-81D3-4007-AB54-CF8A135E5E72}"/>
                    </a:ext>
                  </a:extLst>
                </p14:cNvPr>
                <p14:cNvContentPartPr/>
                <p14:nvPr/>
              </p14:nvContentPartPr>
              <p14:xfrm>
                <a:off x="22205991" y="10101711"/>
                <a:ext cx="300240" cy="33012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1D40973-81D3-4007-AB54-CF8A135E5E7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2196991" y="10092711"/>
                  <a:ext cx="317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98E50CFA-C48E-431E-8EB3-C671C8095CAB}"/>
                    </a:ext>
                  </a:extLst>
                </p14:cNvPr>
                <p14:cNvContentPartPr/>
                <p14:nvPr/>
              </p14:nvContentPartPr>
              <p14:xfrm>
                <a:off x="22560231" y="10093431"/>
                <a:ext cx="259920" cy="2872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98E50CFA-C48E-431E-8EB3-C671C8095CA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2551231" y="10084431"/>
                  <a:ext cx="277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5133AA62-7453-49B6-869D-8542021B82ED}"/>
                    </a:ext>
                  </a:extLst>
                </p14:cNvPr>
                <p14:cNvContentPartPr/>
                <p14:nvPr/>
              </p14:nvContentPartPr>
              <p14:xfrm>
                <a:off x="22927791" y="9995511"/>
                <a:ext cx="169560" cy="30600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5133AA62-7453-49B6-869D-8542021B82E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2918810" y="9986511"/>
                  <a:ext cx="187163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556C52CE-AD1D-4682-8A66-6D1A3A380554}"/>
                    </a:ext>
                  </a:extLst>
                </p14:cNvPr>
                <p14:cNvContentPartPr/>
                <p14:nvPr/>
              </p14:nvContentPartPr>
              <p14:xfrm>
                <a:off x="23096991" y="10040151"/>
                <a:ext cx="108360" cy="29124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556C52CE-AD1D-4682-8A66-6D1A3A38055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3087991" y="10031151"/>
                  <a:ext cx="126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312624A6-340C-4701-9951-E683AC53C2D1}"/>
                    </a:ext>
                  </a:extLst>
                </p14:cNvPr>
                <p14:cNvContentPartPr/>
                <p14:nvPr/>
              </p14:nvContentPartPr>
              <p14:xfrm>
                <a:off x="23235591" y="10069311"/>
                <a:ext cx="133920" cy="22644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312624A6-340C-4701-9951-E683AC53C2D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3226615" y="10060311"/>
                  <a:ext cx="151513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829C1A1-0F72-4DEF-9DEA-218E2A3DEDC7}"/>
                    </a:ext>
                  </a:extLst>
                </p14:cNvPr>
                <p14:cNvContentPartPr/>
                <p14:nvPr/>
              </p14:nvContentPartPr>
              <p14:xfrm>
                <a:off x="23467431" y="10219071"/>
                <a:ext cx="8640" cy="11988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829C1A1-0F72-4DEF-9DEA-218E2A3DEDC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3458431" y="10210071"/>
                  <a:ext cx="26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ECA10CE3-F9A8-4F22-86F7-25C2CFDE758C}"/>
                    </a:ext>
                  </a:extLst>
                </p14:cNvPr>
                <p14:cNvContentPartPr/>
                <p14:nvPr/>
              </p14:nvContentPartPr>
              <p14:xfrm>
                <a:off x="23571111" y="9983271"/>
                <a:ext cx="157680" cy="25164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ECA10CE3-F9A8-4F22-86F7-25C2CFDE758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3562111" y="9974271"/>
                  <a:ext cx="175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391D79BA-D2E2-49AD-AF0F-8EF3B0D95B58}"/>
                    </a:ext>
                  </a:extLst>
                </p14:cNvPr>
                <p14:cNvContentPartPr/>
                <p14:nvPr/>
              </p14:nvContentPartPr>
              <p14:xfrm>
                <a:off x="23738151" y="9991911"/>
                <a:ext cx="79200" cy="33984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391D79BA-D2E2-49AD-AF0F-8EF3B0D95B58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3729151" y="9982911"/>
                  <a:ext cx="968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8131F16C-9CF6-4047-AA6E-E5C965F63554}"/>
                    </a:ext>
                  </a:extLst>
                </p14:cNvPr>
                <p14:cNvContentPartPr/>
                <p14:nvPr/>
              </p14:nvContentPartPr>
              <p14:xfrm>
                <a:off x="23932911" y="9995511"/>
                <a:ext cx="137160" cy="25740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8131F16C-9CF6-4047-AA6E-E5C965F6355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3923911" y="9986511"/>
                  <a:ext cx="154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19008C0F-23EF-425A-B7C3-07E14E932CEC}"/>
                    </a:ext>
                  </a:extLst>
                </p14:cNvPr>
                <p14:cNvContentPartPr/>
                <p14:nvPr/>
              </p14:nvContentPartPr>
              <p14:xfrm>
                <a:off x="22573911" y="10592391"/>
                <a:ext cx="209160" cy="25776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19008C0F-23EF-425A-B7C3-07E14E932CE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2564926" y="10583391"/>
                  <a:ext cx="22677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6045CD5C-0F68-4F50-94E9-9CC2936F039A}"/>
                    </a:ext>
                  </a:extLst>
                </p14:cNvPr>
                <p14:cNvContentPartPr/>
                <p14:nvPr/>
              </p14:nvContentPartPr>
              <p14:xfrm>
                <a:off x="22845351" y="10450911"/>
                <a:ext cx="132840" cy="32292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6045CD5C-0F68-4F50-94E9-9CC2936F039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2836351" y="10441911"/>
                  <a:ext cx="1504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D143E871-A3C6-405A-A809-454A1F29D39F}"/>
                    </a:ext>
                  </a:extLst>
                </p14:cNvPr>
                <p14:cNvContentPartPr/>
                <p14:nvPr/>
              </p14:nvContentPartPr>
              <p14:xfrm>
                <a:off x="23045511" y="10563231"/>
                <a:ext cx="132840" cy="32688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D143E871-A3C6-405A-A809-454A1F29D39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3036487" y="10554231"/>
                  <a:ext cx="150528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082DB431-0594-493D-87E1-E1F01238771E}"/>
                    </a:ext>
                  </a:extLst>
                </p14:cNvPr>
                <p14:cNvContentPartPr/>
                <p14:nvPr/>
              </p14:nvContentPartPr>
              <p14:xfrm>
                <a:off x="24115071" y="10266231"/>
                <a:ext cx="5040" cy="7524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082DB431-0594-493D-87E1-E1F01238771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4106071" y="10257231"/>
                  <a:ext cx="22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B2AA90D-9167-4773-A685-7DFE47F6A642}"/>
                    </a:ext>
                  </a:extLst>
                </p14:cNvPr>
                <p14:cNvContentPartPr/>
                <p14:nvPr/>
              </p14:nvContentPartPr>
              <p14:xfrm>
                <a:off x="23327391" y="10889391"/>
                <a:ext cx="5040" cy="12348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B2AA90D-9167-4773-A685-7DFE47F6A64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3318991" y="10880391"/>
                  <a:ext cx="21504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F35C95D-9227-4E1C-B7B1-7A8346664C52}"/>
                    </a:ext>
                  </a:extLst>
                </p14:cNvPr>
                <p14:cNvContentPartPr/>
                <p14:nvPr/>
              </p14:nvContentPartPr>
              <p14:xfrm>
                <a:off x="23552031" y="10557111"/>
                <a:ext cx="159120" cy="29844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F35C95D-9227-4E1C-B7B1-7A8346664C5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3543011" y="10548111"/>
                  <a:ext cx="176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B18F8A2-FD1E-4A7C-AD80-6C60E506B7C7}"/>
                    </a:ext>
                  </a:extLst>
                </p14:cNvPr>
                <p14:cNvContentPartPr/>
                <p14:nvPr/>
              </p14:nvContentPartPr>
              <p14:xfrm>
                <a:off x="23723751" y="10666911"/>
                <a:ext cx="280800" cy="18000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B18F8A2-FD1E-4A7C-AD80-6C60E506B7C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3714751" y="10657893"/>
                  <a:ext cx="298440" cy="197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0D1974FF-DD2C-4C70-B725-DBAF1A574E03}"/>
                    </a:ext>
                  </a:extLst>
                </p14:cNvPr>
                <p14:cNvContentPartPr/>
                <p14:nvPr/>
              </p14:nvContentPartPr>
              <p14:xfrm>
                <a:off x="24063951" y="10842591"/>
                <a:ext cx="19080" cy="14904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0D1974FF-DD2C-4C70-B725-DBAF1A574E0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4054951" y="10833591"/>
                  <a:ext cx="36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9A374B47-3B4B-4F36-8B8A-A20987F1FE1D}"/>
                    </a:ext>
                  </a:extLst>
                </p14:cNvPr>
                <p14:cNvContentPartPr/>
                <p14:nvPr/>
              </p14:nvContentPartPr>
              <p14:xfrm>
                <a:off x="22437831" y="11049231"/>
                <a:ext cx="225360" cy="11736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9A374B47-3B4B-4F36-8B8A-A20987F1FE1D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2428831" y="11040231"/>
                  <a:ext cx="243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0E45A45-2E42-4AE1-BE99-D505FA04E369}"/>
                    </a:ext>
                  </a:extLst>
                </p14:cNvPr>
                <p14:cNvContentPartPr/>
                <p14:nvPr/>
              </p14:nvContentPartPr>
              <p14:xfrm>
                <a:off x="22589391" y="11061111"/>
                <a:ext cx="66240" cy="234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0E45A45-2E42-4AE1-BE99-D505FA04E36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2580391" y="11052111"/>
                  <a:ext cx="83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5A55DF7-C1A5-4089-98E8-309EB6F3E2DA}"/>
                    </a:ext>
                  </a:extLst>
                </p14:cNvPr>
                <p14:cNvContentPartPr/>
                <p14:nvPr/>
              </p14:nvContentPartPr>
              <p14:xfrm>
                <a:off x="22745631" y="11149311"/>
                <a:ext cx="176040" cy="132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5A55DF7-C1A5-4089-98E8-309EB6F3E2DA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2736613" y="11140311"/>
                  <a:ext cx="193716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21EB62F-FAE4-4106-AD6C-7494416FBEC6}"/>
                    </a:ext>
                  </a:extLst>
                </p14:cNvPr>
                <p14:cNvContentPartPr/>
                <p14:nvPr/>
              </p14:nvContentPartPr>
              <p14:xfrm>
                <a:off x="22937511" y="11063631"/>
                <a:ext cx="196920" cy="291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21EB62F-FAE4-4106-AD6C-7494416FBEC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2928511" y="11054631"/>
                  <a:ext cx="214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542B2B6-3A5C-4A38-BC5C-CCCE94986BFA}"/>
                    </a:ext>
                  </a:extLst>
                </p14:cNvPr>
                <p14:cNvContentPartPr/>
                <p14:nvPr/>
              </p14:nvContentPartPr>
              <p14:xfrm>
                <a:off x="23288511" y="11056431"/>
                <a:ext cx="394560" cy="288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542B2B6-3A5C-4A38-BC5C-CCCE94986BF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3279511" y="11047431"/>
                  <a:ext cx="4122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207BD3E-0096-4728-BAA9-2E8A70376220}"/>
                    </a:ext>
                  </a:extLst>
                </p14:cNvPr>
                <p14:cNvContentPartPr/>
                <p14:nvPr/>
              </p14:nvContentPartPr>
              <p14:xfrm>
                <a:off x="23738151" y="11155431"/>
                <a:ext cx="84240" cy="236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207BD3E-0096-4728-BAA9-2E8A7037622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3729151" y="11146431"/>
                  <a:ext cx="101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3F91243-D415-4A87-8BBC-07B6F8F4B504}"/>
                    </a:ext>
                  </a:extLst>
                </p14:cNvPr>
                <p14:cNvContentPartPr/>
                <p14:nvPr/>
              </p14:nvContentPartPr>
              <p14:xfrm>
                <a:off x="23939391" y="11092431"/>
                <a:ext cx="98280" cy="44496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3F91243-D415-4A87-8BBC-07B6F8F4B50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3930358" y="11083431"/>
                  <a:ext cx="115985" cy="46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2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E065A2F5-6BEB-4F84-A89B-5459A51A13A4}"/>
                  </a:ext>
                </a:extLst>
              </p14:cNvPr>
              <p14:cNvContentPartPr/>
              <p14:nvPr/>
            </p14:nvContentPartPr>
            <p14:xfrm>
              <a:off x="25591791" y="8442831"/>
              <a:ext cx="360" cy="360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E065A2F5-6BEB-4F84-A89B-5459A51A13A4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25537791" y="833483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4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65F88860-01D4-4A26-8C8F-56C834E13263}"/>
                  </a:ext>
                </a:extLst>
              </p14:cNvPr>
              <p14:cNvContentPartPr/>
              <p14:nvPr/>
            </p14:nvContentPartPr>
            <p14:xfrm>
              <a:off x="20409591" y="4607391"/>
              <a:ext cx="1982880" cy="1224720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65F88860-01D4-4A26-8C8F-56C834E13263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20355601" y="4499391"/>
                <a:ext cx="2090500" cy="14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3A25043-5C07-4B25-BE33-3A08C7A8F381}"/>
                  </a:ext>
                </a:extLst>
              </p14:cNvPr>
              <p14:cNvContentPartPr/>
              <p14:nvPr/>
            </p14:nvContentPartPr>
            <p14:xfrm>
              <a:off x="20345511" y="10472871"/>
              <a:ext cx="2095920" cy="12150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3A25043-5C07-4B25-BE33-3A08C7A8F381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20291871" y="10365231"/>
                <a:ext cx="2203560" cy="14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9504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14:cNvPr>
              <p14:cNvContentPartPr/>
              <p14:nvPr/>
            </p14:nvContentPartPr>
            <p14:xfrm>
              <a:off x="9336711" y="10476111"/>
              <a:ext cx="2047680" cy="1205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5E2FB41-21CB-4768-98F9-6F6F79D2530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282720" y="10368111"/>
                <a:ext cx="2155301" cy="14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D676664-F9CA-4939-9AD9-42EC1B7BBB1E}"/>
              </a:ext>
            </a:extLst>
          </p:cNvPr>
          <p:cNvGrpSpPr/>
          <p:nvPr/>
        </p:nvGrpSpPr>
        <p:grpSpPr>
          <a:xfrm>
            <a:off x="12907191" y="6850191"/>
            <a:ext cx="1228680" cy="598680"/>
            <a:chOff x="12907191" y="6850191"/>
            <a:chExt cx="12286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14:cNvPr>
                <p14:cNvContentPartPr/>
                <p14:nvPr/>
              </p14:nvContentPartPr>
              <p14:xfrm>
                <a:off x="12907191" y="7208751"/>
                <a:ext cx="286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4D70CA-52EF-44F1-9001-160221FCC55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2898191" y="7199764"/>
                  <a:ext cx="303840" cy="25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14:cNvPr>
                <p14:cNvContentPartPr/>
                <p14:nvPr/>
              </p14:nvContentPartPr>
              <p14:xfrm>
                <a:off x="13207791" y="7134591"/>
                <a:ext cx="60120" cy="241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38865C-F9DE-4177-BA52-A4E4E67D31E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198737" y="7125591"/>
                  <a:ext cx="77866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14:cNvPr>
                <p14:cNvContentPartPr/>
                <p14:nvPr/>
              </p14:nvContentPartPr>
              <p14:xfrm>
                <a:off x="13295631" y="7011831"/>
                <a:ext cx="192960" cy="307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89207E1-0946-42B3-BE44-1F00A6F287E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286631" y="7002831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14:cNvPr>
                <p14:cNvContentPartPr/>
                <p14:nvPr/>
              </p14:nvContentPartPr>
              <p14:xfrm>
                <a:off x="13491471" y="6977271"/>
                <a:ext cx="222840" cy="351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04DA43-4A1D-4755-B98D-14D9E2346D4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482471" y="6968271"/>
                  <a:ext cx="240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14:cNvPr>
                <p14:cNvContentPartPr/>
                <p14:nvPr/>
              </p14:nvContentPartPr>
              <p14:xfrm>
                <a:off x="13725111" y="7009671"/>
                <a:ext cx="196200" cy="213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67B3ED-01C6-4AF4-BF3D-F8AEBDA9C1C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3716127" y="7000671"/>
                  <a:ext cx="213808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14:cNvPr>
                <p14:cNvContentPartPr/>
                <p14:nvPr/>
              </p14:nvContentPartPr>
              <p14:xfrm>
                <a:off x="13984311" y="6850191"/>
                <a:ext cx="151560" cy="39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C9ADBD-1B94-45F2-91AE-EC4C7812515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3975311" y="6841191"/>
                  <a:ext cx="16920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6B4A6A-D28F-4514-BAC4-E1EE0CF7079D}"/>
              </a:ext>
            </a:extLst>
          </p:cNvPr>
          <p:cNvGrpSpPr/>
          <p:nvPr/>
        </p:nvGrpSpPr>
        <p:grpSpPr>
          <a:xfrm>
            <a:off x="14132271" y="6866391"/>
            <a:ext cx="2019960" cy="882000"/>
            <a:chOff x="14132271" y="6866391"/>
            <a:chExt cx="201996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14:cNvPr>
                <p14:cNvContentPartPr/>
                <p14:nvPr/>
              </p14:nvContentPartPr>
              <p14:xfrm>
                <a:off x="14132271" y="6951711"/>
                <a:ext cx="168120" cy="25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22FE2A-70AE-40D7-947E-167B8B3EF4A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123271" y="6942711"/>
                  <a:ext cx="185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14:cNvPr>
                <p14:cNvContentPartPr/>
                <p14:nvPr/>
              </p14:nvContentPartPr>
              <p14:xfrm>
                <a:off x="14392191" y="7036311"/>
                <a:ext cx="55080" cy="222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0D60AF-A0BB-4F25-917D-C54C7B99AA6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383191" y="7027311"/>
                  <a:ext cx="72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14:cNvPr>
                <p14:cNvContentPartPr/>
                <p14:nvPr/>
              </p14:nvContentPartPr>
              <p14:xfrm>
                <a:off x="14369511" y="7030551"/>
                <a:ext cx="108720" cy="17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AC9052-CBB7-47CF-AE08-EC3F1580ADE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360541" y="7021551"/>
                  <a:ext cx="126302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14:cNvPr>
                <p14:cNvContentPartPr/>
                <p14:nvPr/>
              </p14:nvContentPartPr>
              <p14:xfrm>
                <a:off x="14511351" y="6943431"/>
                <a:ext cx="222840" cy="220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9D32D3-D99B-44CE-BFA6-E447641CF7C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502351" y="6934431"/>
                  <a:ext cx="240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14:cNvPr>
                <p14:cNvContentPartPr/>
                <p14:nvPr/>
              </p14:nvContentPartPr>
              <p14:xfrm>
                <a:off x="14828511" y="7076271"/>
                <a:ext cx="2340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CD0B39-466B-422B-A7CA-7560BA5E17E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819511" y="7067271"/>
                  <a:ext cx="41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14:cNvPr>
                <p14:cNvContentPartPr/>
                <p14:nvPr/>
              </p14:nvContentPartPr>
              <p14:xfrm>
                <a:off x="14849751" y="6866391"/>
                <a:ext cx="165240" cy="30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CA0BE3-704A-4A2C-BDBD-5AED8B1DA8F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4840731" y="6857380"/>
                  <a:ext cx="182919" cy="321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14:cNvPr>
                <p14:cNvContentPartPr/>
                <p14:nvPr/>
              </p14:nvContentPartPr>
              <p14:xfrm>
                <a:off x="15017151" y="6955311"/>
                <a:ext cx="287280" cy="27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7581A4-210B-4AD9-A8F8-ED8213BC97E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008140" y="6946299"/>
                  <a:ext cx="304942" cy="296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14:cNvPr>
                <p14:cNvContentPartPr/>
                <p14:nvPr/>
              </p14:nvContentPartPr>
              <p14:xfrm>
                <a:off x="15439431" y="7154751"/>
                <a:ext cx="18000" cy="14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3A43F5F-5C20-4B0C-86C8-7E079873417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5430431" y="7145729"/>
                  <a:ext cx="35640" cy="163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14:cNvPr>
                <p14:cNvContentPartPr/>
                <p14:nvPr/>
              </p14:nvContentPartPr>
              <p14:xfrm>
                <a:off x="14890071" y="7372191"/>
                <a:ext cx="245160" cy="320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F2FB23-8E08-49CD-9CFF-5D3214263E8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4881071" y="7363191"/>
                  <a:ext cx="262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14:cNvPr>
                <p14:cNvContentPartPr/>
                <p14:nvPr/>
              </p14:nvContentPartPr>
              <p14:xfrm>
                <a:off x="15163671" y="7406031"/>
                <a:ext cx="111600" cy="192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A7E4CEA-9219-4961-B4A1-BBA4B246C41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5154671" y="7397014"/>
                  <a:ext cx="129240" cy="21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14:cNvPr>
                <p14:cNvContentPartPr/>
                <p14:nvPr/>
              </p14:nvContentPartPr>
              <p14:xfrm>
                <a:off x="15402351" y="7525911"/>
                <a:ext cx="6840" cy="16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B1F268-B676-415B-848E-9A61CDA848F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5393351" y="7516930"/>
                  <a:ext cx="24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14:cNvPr>
                <p14:cNvContentPartPr/>
                <p14:nvPr/>
              </p14:nvContentPartPr>
              <p14:xfrm>
                <a:off x="15521871" y="7351671"/>
                <a:ext cx="168120" cy="31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50DD25-B8FF-4ACE-9929-202BCA14C49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512871" y="7342671"/>
                  <a:ext cx="185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14:cNvPr>
                <p14:cNvContentPartPr/>
                <p14:nvPr/>
              </p14:nvContentPartPr>
              <p14:xfrm>
                <a:off x="15722031" y="7378311"/>
                <a:ext cx="90000" cy="243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C8F9D8-E966-4D26-B437-8FFEC9B9907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5713031" y="7369298"/>
                  <a:ext cx="10764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14:cNvPr>
                <p14:cNvContentPartPr/>
                <p14:nvPr/>
              </p14:nvContentPartPr>
              <p14:xfrm>
                <a:off x="15848391" y="7419351"/>
                <a:ext cx="122400" cy="271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669BAF-FDF0-4C45-94F3-BBC015CCF68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5839391" y="7410363"/>
                  <a:ext cx="140040" cy="2886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14:cNvPr>
                <p14:cNvContentPartPr/>
                <p14:nvPr/>
              </p14:nvContentPartPr>
              <p14:xfrm>
                <a:off x="16006431" y="7229631"/>
                <a:ext cx="145800" cy="518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349241-8AD5-4855-921D-577C41AD1AD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997431" y="7220631"/>
                  <a:ext cx="163440" cy="53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14:cNvPr>
              <p14:cNvContentPartPr/>
              <p14:nvPr/>
            </p14:nvContentPartPr>
            <p14:xfrm>
              <a:off x="13078191" y="7741191"/>
              <a:ext cx="845640" cy="594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B2CCA0-D999-4D17-88E7-5286B81C8F7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3024191" y="7633256"/>
                <a:ext cx="953280" cy="81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14:cNvPr>
              <p14:cNvContentPartPr/>
              <p14:nvPr/>
            </p14:nvContentPartPr>
            <p14:xfrm>
              <a:off x="13145871" y="7579911"/>
              <a:ext cx="1878120" cy="125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4A54488-E530-49DF-9F2B-FF905A6FF630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3091871" y="7471911"/>
                <a:ext cx="1985760" cy="14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14:cNvPr>
              <p14:cNvContentPartPr/>
              <p14:nvPr/>
            </p14:nvContentPartPr>
            <p14:xfrm>
              <a:off x="19661871" y="6960351"/>
              <a:ext cx="25200" cy="13320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863E119-A358-45A1-9D31-3ADE6A1D432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9652871" y="6951375"/>
                <a:ext cx="42840" cy="150792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F5EE8791-C8B7-4B5D-B5CC-FEF60D79CD2D}"/>
              </a:ext>
            </a:extLst>
          </p:cNvPr>
          <p:cNvGrpSpPr/>
          <p:nvPr/>
        </p:nvGrpSpPr>
        <p:grpSpPr>
          <a:xfrm>
            <a:off x="16391271" y="6663711"/>
            <a:ext cx="3119760" cy="1010880"/>
            <a:chOff x="16391271" y="6663711"/>
            <a:chExt cx="3119760" cy="10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14:cNvPr>
                <p14:cNvContentPartPr/>
                <p14:nvPr/>
              </p14:nvContentPartPr>
              <p14:xfrm>
                <a:off x="16391271" y="7213791"/>
                <a:ext cx="237240" cy="219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A7884F-042F-461C-B633-C2F23CADC86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382271" y="7204806"/>
                  <a:ext cx="254880" cy="237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14:cNvPr>
                <p14:cNvContentPartPr/>
                <p14:nvPr/>
              </p14:nvContentPartPr>
              <p14:xfrm>
                <a:off x="16668471" y="6979071"/>
                <a:ext cx="207000" cy="299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6F2F23-2396-475F-9CDC-A91F901C638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6659471" y="6970071"/>
                  <a:ext cx="224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14:cNvPr>
                <p14:cNvContentPartPr/>
                <p14:nvPr/>
              </p14:nvContentPartPr>
              <p14:xfrm>
                <a:off x="16923351" y="6984471"/>
                <a:ext cx="117000" cy="2811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11D06C-6EB3-4080-9E3B-3A368799C4F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914351" y="6975471"/>
                  <a:ext cx="134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14:cNvPr>
                <p14:cNvContentPartPr/>
                <p14:nvPr/>
              </p14:nvContentPartPr>
              <p14:xfrm>
                <a:off x="17083911" y="6974391"/>
                <a:ext cx="105120" cy="302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AD0354-BF0F-4503-9EFA-83BA4ED1181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7074911" y="6965391"/>
                  <a:ext cx="122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14:cNvPr>
                <p14:cNvContentPartPr/>
                <p14:nvPr/>
              </p14:nvContentPartPr>
              <p14:xfrm>
                <a:off x="17226831" y="7028031"/>
                <a:ext cx="147960" cy="166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0BA4F7C-8227-4A78-8771-5C5439797C0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7217831" y="7019031"/>
                  <a:ext cx="165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14:cNvPr>
                <p14:cNvContentPartPr/>
                <p14:nvPr/>
              </p14:nvContentPartPr>
              <p14:xfrm>
                <a:off x="17484591" y="6747591"/>
                <a:ext cx="204120" cy="397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E3A9653-13C0-45F1-B8FA-277E833099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475607" y="6738591"/>
                  <a:ext cx="221729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14:cNvPr>
                <p14:cNvContentPartPr/>
                <p14:nvPr/>
              </p14:nvContentPartPr>
              <p14:xfrm>
                <a:off x="17678271" y="6777831"/>
                <a:ext cx="111960" cy="306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D6C1137-86CC-42B5-AEE1-C6E90E76E6D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669271" y="6768831"/>
                  <a:ext cx="129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14:cNvPr>
                <p14:cNvContentPartPr/>
                <p14:nvPr/>
              </p14:nvContentPartPr>
              <p14:xfrm>
                <a:off x="17847111" y="6841191"/>
                <a:ext cx="80640" cy="285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8476AB8-875C-4F05-9908-8EAE42604A6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7838151" y="6832191"/>
                  <a:ext cx="98202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14:cNvPr>
                <p14:cNvContentPartPr/>
                <p14:nvPr/>
              </p14:nvContentPartPr>
              <p14:xfrm>
                <a:off x="17950791" y="6777831"/>
                <a:ext cx="213480" cy="2354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7563EA9-C5E3-4AEF-A9D5-5D5DE0BD681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7941791" y="6768831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14:cNvPr>
                <p14:cNvContentPartPr/>
                <p14:nvPr/>
              </p14:nvContentPartPr>
              <p14:xfrm>
                <a:off x="18223671" y="6953151"/>
                <a:ext cx="20880" cy="151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640A282-FAA3-4C29-B86B-CED4A94F4FA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214671" y="6944151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14:cNvPr>
                <p14:cNvContentPartPr/>
                <p14:nvPr/>
              </p14:nvContentPartPr>
              <p14:xfrm>
                <a:off x="18250671" y="6710151"/>
                <a:ext cx="193680" cy="3207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910D51F-F7E2-4E5D-972F-4854FB3DF0D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8241671" y="6701151"/>
                  <a:ext cx="21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14:cNvPr>
                <p14:cNvContentPartPr/>
                <p14:nvPr/>
              </p14:nvContentPartPr>
              <p14:xfrm>
                <a:off x="18497631" y="6757311"/>
                <a:ext cx="117360" cy="3096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A9055C-93FF-455F-9845-04DB7076965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8488631" y="6748301"/>
                  <a:ext cx="135000" cy="327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14:cNvPr>
                <p14:cNvContentPartPr/>
                <p14:nvPr/>
              </p14:nvContentPartPr>
              <p14:xfrm>
                <a:off x="18677631" y="6776391"/>
                <a:ext cx="138960" cy="2070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94126CF-A5E2-4FDB-BCC8-18E54CB6146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668631" y="6767407"/>
                  <a:ext cx="156600" cy="22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14:cNvPr>
                <p14:cNvContentPartPr/>
                <p14:nvPr/>
              </p14:nvContentPartPr>
              <p14:xfrm>
                <a:off x="18949791" y="6904551"/>
                <a:ext cx="16560" cy="141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43F89DD-C2DC-4B38-98AB-87107A76D82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940591" y="6895551"/>
                  <a:ext cx="34592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14:cNvPr>
                <p14:cNvContentPartPr/>
                <p14:nvPr/>
              </p14:nvContentPartPr>
              <p14:xfrm>
                <a:off x="19082631" y="6663711"/>
                <a:ext cx="255960" cy="4021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E83FF4D-07F9-47B1-93C8-EA71539CD76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9073631" y="6654703"/>
                  <a:ext cx="273600" cy="41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14:cNvPr>
                <p14:cNvContentPartPr/>
                <p14:nvPr/>
              </p14:nvContentPartPr>
              <p14:xfrm>
                <a:off x="19396191" y="6789711"/>
                <a:ext cx="114840" cy="1911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415B6C-E967-43EF-B6CC-5A9779AFC5A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9387191" y="6780728"/>
                  <a:ext cx="132480" cy="20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14:cNvPr>
                <p14:cNvContentPartPr/>
                <p14:nvPr/>
              </p14:nvContentPartPr>
              <p14:xfrm>
                <a:off x="18391071" y="7298391"/>
                <a:ext cx="199440" cy="226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163723-45D9-4583-A267-D06C2D58C59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8382055" y="7289391"/>
                  <a:ext cx="217112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14:cNvPr>
                <p14:cNvContentPartPr/>
                <p14:nvPr/>
              </p14:nvContentPartPr>
              <p14:xfrm>
                <a:off x="18639111" y="7192191"/>
                <a:ext cx="132120" cy="330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3063E94-783C-4730-9E84-C4C93F729CB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8630111" y="7183191"/>
                  <a:ext cx="149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14:cNvPr>
                <p14:cNvContentPartPr/>
                <p14:nvPr/>
              </p14:nvContentPartPr>
              <p14:xfrm>
                <a:off x="18798591" y="7303431"/>
                <a:ext cx="97200" cy="364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E36AAA4-DDD9-4492-9C29-18F99E2DB81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789591" y="7294422"/>
                  <a:ext cx="114840" cy="382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14:cNvPr>
                <p14:cNvContentPartPr/>
                <p14:nvPr/>
              </p14:nvContentPartPr>
              <p14:xfrm>
                <a:off x="19001631" y="7541391"/>
                <a:ext cx="18000" cy="13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A814E19-D38D-47CC-B391-36E944F299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8992631" y="7532391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C3DD8953-2462-4F1D-86DA-D8E49CB59EE3}"/>
              </a:ext>
            </a:extLst>
          </p:cNvPr>
          <p:cNvGrpSpPr/>
          <p:nvPr/>
        </p:nvGrpSpPr>
        <p:grpSpPr>
          <a:xfrm>
            <a:off x="19088751" y="7260591"/>
            <a:ext cx="728280" cy="437400"/>
            <a:chOff x="19088751" y="7260591"/>
            <a:chExt cx="72828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14:cNvPr>
                <p14:cNvContentPartPr/>
                <p14:nvPr/>
              </p14:nvContentPartPr>
              <p14:xfrm>
                <a:off x="19088751" y="7273191"/>
                <a:ext cx="113400" cy="273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5BE6A71-14C4-4048-A0FF-633AA346BA5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9079751" y="7264179"/>
                  <a:ext cx="131040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14:cNvPr>
                <p14:cNvContentPartPr/>
                <p14:nvPr/>
              </p14:nvContentPartPr>
              <p14:xfrm>
                <a:off x="19241391" y="7364991"/>
                <a:ext cx="158400" cy="151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A838A22-FAB5-43F7-A0E9-033DE2122E6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9232370" y="7355991"/>
                  <a:ext cx="176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14:cNvPr>
                <p14:cNvContentPartPr/>
                <p14:nvPr/>
              </p14:nvContentPartPr>
              <p14:xfrm>
                <a:off x="19439031" y="7391631"/>
                <a:ext cx="203760" cy="131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6CA4F2C-15E1-43E9-8E0D-0147B09DE31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430031" y="7382631"/>
                  <a:ext cx="221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14:cNvPr>
                <p14:cNvContentPartPr/>
                <p14:nvPr/>
              </p14:nvContentPartPr>
              <p14:xfrm>
                <a:off x="19689951" y="7260591"/>
                <a:ext cx="127080" cy="437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8E100B9-6ED4-4F3E-9CE4-8B125A693E7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680951" y="7251591"/>
                  <a:ext cx="14472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14:cNvPr>
              <p14:cNvContentPartPr/>
              <p14:nvPr/>
            </p14:nvContentPartPr>
            <p14:xfrm>
              <a:off x="16708791" y="7589631"/>
              <a:ext cx="1976400" cy="1002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E78F547-3FB9-4C5E-A6F2-C21BFBC44148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6654791" y="7481631"/>
                <a:ext cx="208404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14:cNvPr>
              <p14:cNvContentPartPr/>
              <p14:nvPr/>
            </p14:nvContentPartPr>
            <p14:xfrm>
              <a:off x="17104071" y="8511591"/>
              <a:ext cx="914040" cy="263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1375CF4-94A7-4C2C-97FF-B4EAEE1CAA7A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7050071" y="8403591"/>
                <a:ext cx="10216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14:cNvPr>
              <p14:cNvContentPartPr/>
              <p14:nvPr/>
            </p14:nvContentPartPr>
            <p14:xfrm>
              <a:off x="18099111" y="8532111"/>
              <a:ext cx="196920" cy="189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2AFEBC3-75C6-4AE8-B491-977C693F684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8045111" y="8423905"/>
                <a:ext cx="304560" cy="405052"/>
              </a:xfrm>
              <a:prstGeom prst="rect">
                <a:avLst/>
              </a:prstGeom>
            </p:spPr>
          </p:pic>
        </mc:Fallback>
      </mc:AlternateContent>
      <p:grpSp>
        <p:nvGrpSpPr>
          <p:cNvPr id="447" name="Group 446">
            <a:extLst>
              <a:ext uri="{FF2B5EF4-FFF2-40B4-BE49-F238E27FC236}">
                <a16:creationId xmlns:a16="http://schemas.microsoft.com/office/drawing/2014/main" id="{A54A49AE-DBF2-48BF-86F6-508517F4E4A8}"/>
              </a:ext>
            </a:extLst>
          </p:cNvPr>
          <p:cNvGrpSpPr/>
          <p:nvPr/>
        </p:nvGrpSpPr>
        <p:grpSpPr>
          <a:xfrm>
            <a:off x="21996471" y="3250911"/>
            <a:ext cx="2114280" cy="1936800"/>
            <a:chOff x="21996471" y="3250911"/>
            <a:chExt cx="2114280" cy="19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F3882FC-DBA8-424D-9CC0-D60738856FFB}"/>
                    </a:ext>
                  </a:extLst>
                </p14:cNvPr>
                <p14:cNvContentPartPr/>
                <p14:nvPr/>
              </p14:nvContentPartPr>
              <p14:xfrm>
                <a:off x="21996471" y="3547191"/>
                <a:ext cx="253440" cy="3722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F3882FC-DBA8-424D-9CC0-D60738856FF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1987471" y="3538191"/>
                  <a:ext cx="2710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2784B4F-3697-4AEE-B9A2-1D3123608A5C}"/>
                    </a:ext>
                  </a:extLst>
                </p14:cNvPr>
                <p14:cNvContentPartPr/>
                <p14:nvPr/>
              </p14:nvContentPartPr>
              <p14:xfrm>
                <a:off x="22224711" y="3584271"/>
                <a:ext cx="214920" cy="3322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2784B4F-3697-4AEE-B9A2-1D3123608A5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2215711" y="3575271"/>
                  <a:ext cx="2325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CF7CBE8-2155-46D3-B24D-DB81A75565DD}"/>
                    </a:ext>
                  </a:extLst>
                </p14:cNvPr>
                <p14:cNvContentPartPr/>
                <p14:nvPr/>
              </p14:nvContentPartPr>
              <p14:xfrm>
                <a:off x="22471671" y="3647991"/>
                <a:ext cx="135720" cy="3160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CF7CBE8-2155-46D3-B24D-DB81A75565D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462671" y="3638991"/>
                  <a:ext cx="153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EA80CDE-6F39-46F3-B62F-BED0E1B8022A}"/>
                    </a:ext>
                  </a:extLst>
                </p14:cNvPr>
                <p14:cNvContentPartPr/>
                <p14:nvPr/>
              </p14:nvContentPartPr>
              <p14:xfrm>
                <a:off x="22600551" y="3608751"/>
                <a:ext cx="358920" cy="2523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EA80CDE-6F39-46F3-B62F-BED0E1B8022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591551" y="3599751"/>
                  <a:ext cx="376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DC56EDFE-3E87-4F22-A73D-A2ACF488B32E}"/>
                    </a:ext>
                  </a:extLst>
                </p14:cNvPr>
                <p14:cNvContentPartPr/>
                <p14:nvPr/>
              </p14:nvContentPartPr>
              <p14:xfrm>
                <a:off x="22987551" y="3439551"/>
                <a:ext cx="193320" cy="31824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DC56EDFE-3E87-4F22-A73D-A2ACF488B32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2978551" y="3430551"/>
                  <a:ext cx="210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68C216D-C728-4B59-9257-80877B478616}"/>
                    </a:ext>
                  </a:extLst>
                </p14:cNvPr>
                <p14:cNvContentPartPr/>
                <p14:nvPr/>
              </p14:nvContentPartPr>
              <p14:xfrm>
                <a:off x="23162871" y="3532431"/>
                <a:ext cx="251640" cy="24336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68C216D-C728-4B59-9257-80877B47861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3153871" y="3523418"/>
                  <a:ext cx="269280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5BCC680-8E55-43F5-9D4A-43DCCA802FD8}"/>
                    </a:ext>
                  </a:extLst>
                </p14:cNvPr>
                <p14:cNvContentPartPr/>
                <p14:nvPr/>
              </p14:nvContentPartPr>
              <p14:xfrm>
                <a:off x="23586591" y="3633951"/>
                <a:ext cx="3600" cy="18396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5BCC680-8E55-43F5-9D4A-43DCCA802FD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3577591" y="3624951"/>
                  <a:ext cx="21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F64995C-388E-470A-B303-8E12FDD55FA6}"/>
                    </a:ext>
                  </a:extLst>
                </p14:cNvPr>
                <p14:cNvContentPartPr/>
                <p14:nvPr/>
              </p14:nvContentPartPr>
              <p14:xfrm>
                <a:off x="23618631" y="3250911"/>
                <a:ext cx="252000" cy="31716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F64995C-388E-470A-B303-8E12FDD55FA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3609618" y="3241901"/>
                  <a:ext cx="269665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B6001AE-0A7E-4863-AB91-D54794C70E67}"/>
                    </a:ext>
                  </a:extLst>
                </p14:cNvPr>
                <p14:cNvContentPartPr/>
                <p14:nvPr/>
              </p14:nvContentPartPr>
              <p14:xfrm>
                <a:off x="23858391" y="3262791"/>
                <a:ext cx="119880" cy="19368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DB6001AE-0A7E-4863-AB91-D54794C70E6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3849391" y="3253791"/>
                  <a:ext cx="137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AF6E0D9B-2A75-424B-87AC-2BBEC1957A3C}"/>
                    </a:ext>
                  </a:extLst>
                </p14:cNvPr>
                <p14:cNvContentPartPr/>
                <p14:nvPr/>
              </p14:nvContentPartPr>
              <p14:xfrm>
                <a:off x="24092391" y="3386271"/>
                <a:ext cx="18360" cy="1634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AF6E0D9B-2A75-424B-87AC-2BBEC1957A3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083391" y="3377271"/>
                  <a:ext cx="36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4234E8A-F92C-4EAE-B526-8BD02F0EB270}"/>
                    </a:ext>
                  </a:extLst>
                </p14:cNvPr>
                <p14:cNvContentPartPr/>
                <p14:nvPr/>
              </p14:nvContentPartPr>
              <p14:xfrm>
                <a:off x="22039311" y="4244151"/>
                <a:ext cx="224640" cy="2325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4234E8A-F92C-4EAE-B526-8BD02F0EB27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2030311" y="4235151"/>
                  <a:ext cx="242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F661C781-6481-40D6-9E3D-1F8D062C0E3F}"/>
                    </a:ext>
                  </a:extLst>
                </p14:cNvPr>
                <p14:cNvContentPartPr/>
                <p14:nvPr/>
              </p14:nvContentPartPr>
              <p14:xfrm>
                <a:off x="22283031" y="4248831"/>
                <a:ext cx="153360" cy="20700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F661C781-6481-40D6-9E3D-1F8D062C0E3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2274031" y="4239831"/>
                  <a:ext cx="171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6ADC54C-03FE-446C-9E96-796712CE709C}"/>
                    </a:ext>
                  </a:extLst>
                </p14:cNvPr>
                <p14:cNvContentPartPr/>
                <p14:nvPr/>
              </p14:nvContentPartPr>
              <p14:xfrm>
                <a:off x="22302471" y="4185831"/>
                <a:ext cx="369720" cy="3902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6ADC54C-03FE-446C-9E96-796712CE709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2293471" y="4176839"/>
                  <a:ext cx="387360" cy="407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A52DE63-70A9-438B-8D32-43566B8F7BF4}"/>
                    </a:ext>
                  </a:extLst>
                </p14:cNvPr>
                <p14:cNvContentPartPr/>
                <p14:nvPr/>
              </p14:nvContentPartPr>
              <p14:xfrm>
                <a:off x="22792071" y="4379511"/>
                <a:ext cx="45720" cy="1828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A52DE63-70A9-438B-8D32-43566B8F7BF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783141" y="4370511"/>
                  <a:ext cx="6322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0D01B168-2369-4FC8-9C01-34CB2532CEEF}"/>
                    </a:ext>
                  </a:extLst>
                </p14:cNvPr>
                <p14:cNvContentPartPr/>
                <p14:nvPr/>
              </p14:nvContentPartPr>
              <p14:xfrm>
                <a:off x="22958031" y="4083231"/>
                <a:ext cx="126360" cy="2919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0D01B168-2369-4FC8-9C01-34CB2532CEE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2949005" y="4074242"/>
                  <a:ext cx="144050" cy="309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1D7BA98-6FE5-43C7-9090-584CBF5ACBAB}"/>
                    </a:ext>
                  </a:extLst>
                </p14:cNvPr>
                <p14:cNvContentPartPr/>
                <p14:nvPr/>
              </p14:nvContentPartPr>
              <p14:xfrm>
                <a:off x="23098431" y="4140111"/>
                <a:ext cx="208080" cy="15624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1D7BA98-6FE5-43C7-9090-584CBF5ACBA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3089431" y="4131111"/>
                  <a:ext cx="225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6310B2A-FC60-4313-8F06-DF9D45277D06}"/>
                    </a:ext>
                  </a:extLst>
                </p14:cNvPr>
                <p14:cNvContentPartPr/>
                <p14:nvPr/>
              </p14:nvContentPartPr>
              <p14:xfrm>
                <a:off x="23309391" y="4118511"/>
                <a:ext cx="256680" cy="12744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6310B2A-FC60-4313-8F06-DF9D45277D0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300391" y="4109511"/>
                  <a:ext cx="274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EBCF1D2D-1710-4E70-B464-A456359A25BD}"/>
                    </a:ext>
                  </a:extLst>
                </p14:cNvPr>
                <p14:cNvContentPartPr/>
                <p14:nvPr/>
              </p14:nvContentPartPr>
              <p14:xfrm>
                <a:off x="23707911" y="4220031"/>
                <a:ext cx="12600" cy="15660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EBCF1D2D-1710-4E70-B464-A456359A25B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698911" y="4211031"/>
                  <a:ext cx="30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5562EDC7-C381-488B-81D0-1878DF1B166A}"/>
                    </a:ext>
                  </a:extLst>
                </p14:cNvPr>
                <p14:cNvContentPartPr/>
                <p14:nvPr/>
              </p14:nvContentPartPr>
              <p14:xfrm>
                <a:off x="22697391" y="5003751"/>
                <a:ext cx="267840" cy="1443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5562EDC7-C381-488B-81D0-1878DF1B166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2688391" y="4994751"/>
                  <a:ext cx="285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51CAD522-B04C-493A-A4D4-873B21615EE9}"/>
                    </a:ext>
                  </a:extLst>
                </p14:cNvPr>
                <p14:cNvContentPartPr/>
                <p14:nvPr/>
              </p14:nvContentPartPr>
              <p14:xfrm>
                <a:off x="22963431" y="4871271"/>
                <a:ext cx="298440" cy="3164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51CAD522-B04C-493A-A4D4-873B21615EE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954431" y="4862271"/>
                  <a:ext cx="316080" cy="33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017FE025-92FC-40B5-9943-051F4B8E5B99}"/>
                  </a:ext>
                </a:extLst>
              </p14:cNvPr>
              <p14:cNvContentPartPr/>
              <p14:nvPr/>
            </p14:nvContentPartPr>
            <p14:xfrm>
              <a:off x="20448831" y="4621071"/>
              <a:ext cx="1973160" cy="1167480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017FE025-92FC-40B5-9943-051F4B8E5B99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0394831" y="4513071"/>
                <a:ext cx="2080800" cy="138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84C5196-D7D6-4E36-ACB3-C24BEAFAAA77}"/>
              </a:ext>
            </a:extLst>
          </p:cNvPr>
          <p:cNvGrpSpPr/>
          <p:nvPr/>
        </p:nvGrpSpPr>
        <p:grpSpPr>
          <a:xfrm>
            <a:off x="20074071" y="3831231"/>
            <a:ext cx="1257840" cy="543600"/>
            <a:chOff x="20074071" y="3831231"/>
            <a:chExt cx="1257840" cy="5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7690CA-DA77-4666-96FA-4A5BD2A4D2ED}"/>
                    </a:ext>
                  </a:extLst>
                </p14:cNvPr>
                <p14:cNvContentPartPr/>
                <p14:nvPr/>
              </p14:nvContentPartPr>
              <p14:xfrm>
                <a:off x="20074071" y="4149831"/>
                <a:ext cx="235080" cy="225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7690CA-DA77-4666-96FA-4A5BD2A4D2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0065431" y="4141191"/>
                  <a:ext cx="252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F786029F-55EE-41BE-A8D0-81C8AEF069F6}"/>
                    </a:ext>
                  </a:extLst>
                </p14:cNvPr>
                <p14:cNvContentPartPr/>
                <p14:nvPr/>
              </p14:nvContentPartPr>
              <p14:xfrm>
                <a:off x="20321031" y="4042551"/>
                <a:ext cx="234720" cy="31572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F786029F-55EE-41BE-A8D0-81C8AEF069F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0312031" y="4033551"/>
                  <a:ext cx="2523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97ADBA8-214E-4969-BCF0-450BF890029A}"/>
                    </a:ext>
                  </a:extLst>
                </p14:cNvPr>
                <p14:cNvContentPartPr/>
                <p14:nvPr/>
              </p14:nvContentPartPr>
              <p14:xfrm>
                <a:off x="20613711" y="3983871"/>
                <a:ext cx="146160" cy="269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97ADBA8-214E-4969-BCF0-450BF890029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604711" y="3974871"/>
                  <a:ext cx="163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014BE5C-BD71-479C-9628-01B74A179F15}"/>
                    </a:ext>
                  </a:extLst>
                </p14:cNvPr>
                <p14:cNvContentPartPr/>
                <p14:nvPr/>
              </p14:nvContentPartPr>
              <p14:xfrm>
                <a:off x="20576991" y="3831231"/>
                <a:ext cx="454320" cy="324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014BE5C-BD71-479C-9628-01B74A179F1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567991" y="3822591"/>
                  <a:ext cx="471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4E085E-A1B9-40BA-942B-F3FBE6874548}"/>
                    </a:ext>
                  </a:extLst>
                </p14:cNvPr>
                <p14:cNvContentPartPr/>
                <p14:nvPr/>
              </p14:nvContentPartPr>
              <p14:xfrm>
                <a:off x="21097551" y="3840231"/>
                <a:ext cx="234360" cy="253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4E085E-A1B9-40BA-942B-F3FBE687454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088551" y="3831591"/>
                  <a:ext cx="25200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E961888-84B8-482D-90A4-B3152384C3AA}"/>
                  </a:ext>
                </a:extLst>
              </p14:cNvPr>
              <p14:cNvContentPartPr/>
              <p14:nvPr/>
            </p14:nvContentPartPr>
            <p14:xfrm>
              <a:off x="23217591" y="4781271"/>
              <a:ext cx="239040" cy="4759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E961888-84B8-482D-90A4-B3152384C3A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3208951" y="4772271"/>
                <a:ext cx="25668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20479F1-D313-400C-A2B4-A271A14EF5F0}"/>
                  </a:ext>
                </a:extLst>
              </p14:cNvPr>
              <p14:cNvContentPartPr/>
              <p14:nvPr/>
            </p14:nvContentPartPr>
            <p14:xfrm>
              <a:off x="9966711" y="877791"/>
              <a:ext cx="391680" cy="3906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20479F1-D313-400C-A2B4-A271A14EF5F0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957711" y="869151"/>
                <a:ext cx="4093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F262AD9-28BA-4054-BDA5-690E7550DDDD}"/>
                  </a:ext>
                </a:extLst>
              </p14:cNvPr>
              <p14:cNvContentPartPr/>
              <p14:nvPr/>
            </p14:nvContentPartPr>
            <p14:xfrm>
              <a:off x="10415991" y="1025751"/>
              <a:ext cx="105120" cy="36072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F262AD9-28BA-4054-BDA5-690E7550DDD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406991" y="1017111"/>
                <a:ext cx="12276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7E37E15-714C-4946-9E29-917DA122E25D}"/>
                  </a:ext>
                </a:extLst>
              </p14:cNvPr>
              <p14:cNvContentPartPr/>
              <p14:nvPr/>
            </p14:nvContentPartPr>
            <p14:xfrm>
              <a:off x="10373871" y="939711"/>
              <a:ext cx="646560" cy="3355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7E37E15-714C-4946-9E29-917DA122E25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365231" y="930711"/>
                <a:ext cx="66420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550504C5-781A-443F-B93A-159075BBDD84}"/>
                  </a:ext>
                </a:extLst>
              </p14:cNvPr>
              <p14:cNvContentPartPr/>
              <p14:nvPr/>
            </p14:nvContentPartPr>
            <p14:xfrm>
              <a:off x="11053911" y="842871"/>
              <a:ext cx="655920" cy="43632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550504C5-781A-443F-B93A-159075BBDD84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1044911" y="833871"/>
                <a:ext cx="6735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5BBB973-C7F4-49B7-B714-1E4ED05F8448}"/>
                  </a:ext>
                </a:extLst>
              </p14:cNvPr>
              <p14:cNvContentPartPr/>
              <p14:nvPr/>
            </p14:nvContentPartPr>
            <p14:xfrm>
              <a:off x="11870751" y="834591"/>
              <a:ext cx="142560" cy="5328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5BBB973-C7F4-49B7-B714-1E4ED05F8448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1861751" y="825591"/>
                <a:ext cx="16020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9CD42EF-FBEF-4A2B-BE5A-D23A94DCD7BF}"/>
                  </a:ext>
                </a:extLst>
              </p14:cNvPr>
              <p14:cNvContentPartPr/>
              <p14:nvPr/>
            </p14:nvContentPartPr>
            <p14:xfrm>
              <a:off x="12114831" y="949071"/>
              <a:ext cx="547200" cy="2325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9CD42EF-FBEF-4A2B-BE5A-D23A94DCD7BF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2105831" y="940431"/>
                <a:ext cx="5648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D034CBD-D4DC-4115-9009-AB74E5C12639}"/>
                  </a:ext>
                </a:extLst>
              </p14:cNvPr>
              <p14:cNvContentPartPr/>
              <p14:nvPr/>
            </p14:nvContentPartPr>
            <p14:xfrm>
              <a:off x="12705231" y="825951"/>
              <a:ext cx="374040" cy="3387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D034CBD-D4DC-4115-9009-AB74E5C1263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2696231" y="817311"/>
                <a:ext cx="3916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6BF6C73-5E54-45C2-A38D-2DF2B0AE4B6F}"/>
                  </a:ext>
                </a:extLst>
              </p14:cNvPr>
              <p14:cNvContentPartPr/>
              <p14:nvPr/>
            </p14:nvContentPartPr>
            <p14:xfrm>
              <a:off x="13360431" y="648471"/>
              <a:ext cx="270720" cy="5392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6BF6C73-5E54-45C2-A38D-2DF2B0AE4B6F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3351791" y="639471"/>
                <a:ext cx="2883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7C7A6D8-328F-4C66-8EFF-9C7584D5F617}"/>
                  </a:ext>
                </a:extLst>
              </p14:cNvPr>
              <p14:cNvContentPartPr/>
              <p14:nvPr/>
            </p14:nvContentPartPr>
            <p14:xfrm>
              <a:off x="13201311" y="635151"/>
              <a:ext cx="1353600" cy="40500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7C7A6D8-328F-4C66-8EFF-9C7584D5F61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3192671" y="626151"/>
                <a:ext cx="13712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6FA8366-9F9C-4F26-82F7-DE40AD0ABA20}"/>
                  </a:ext>
                </a:extLst>
              </p14:cNvPr>
              <p14:cNvContentPartPr/>
              <p14:nvPr/>
            </p14:nvContentPartPr>
            <p14:xfrm>
              <a:off x="14584791" y="778791"/>
              <a:ext cx="207000" cy="19332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6FA8366-9F9C-4F26-82F7-DE40AD0ABA2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4576151" y="770151"/>
                <a:ext cx="2246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2BC9551-CFCB-4E95-9175-1F126C88DD5C}"/>
                  </a:ext>
                </a:extLst>
              </p14:cNvPr>
              <p14:cNvContentPartPr/>
              <p14:nvPr/>
            </p14:nvContentPartPr>
            <p14:xfrm>
              <a:off x="14828511" y="639831"/>
              <a:ext cx="228960" cy="44784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2BC9551-CFCB-4E95-9175-1F126C88DD5C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4819871" y="631191"/>
                <a:ext cx="24660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18DD9928-EE3A-4961-9BD4-0B8DB7F34D46}"/>
                  </a:ext>
                </a:extLst>
              </p14:cNvPr>
              <p14:cNvContentPartPr/>
              <p14:nvPr/>
            </p14:nvContentPartPr>
            <p14:xfrm>
              <a:off x="14788551" y="792111"/>
              <a:ext cx="219240" cy="7704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18DD9928-EE3A-4961-9BD4-0B8DB7F34D46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4779551" y="783471"/>
                <a:ext cx="23688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2C895A04-B1F0-4378-B157-2ABF8960A84B}"/>
              </a:ext>
            </a:extLst>
          </p:cNvPr>
          <p:cNvGrpSpPr/>
          <p:nvPr/>
        </p:nvGrpSpPr>
        <p:grpSpPr>
          <a:xfrm>
            <a:off x="15525831" y="595191"/>
            <a:ext cx="883800" cy="393120"/>
            <a:chOff x="15525831" y="595191"/>
            <a:chExt cx="88380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12F5212-84C7-424D-B6F0-70053533BD2D}"/>
                    </a:ext>
                  </a:extLst>
                </p14:cNvPr>
                <p14:cNvContentPartPr/>
                <p14:nvPr/>
              </p14:nvContentPartPr>
              <p14:xfrm>
                <a:off x="15525831" y="595191"/>
                <a:ext cx="268560" cy="3931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12F5212-84C7-424D-B6F0-70053533BD2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5516831" y="586551"/>
                  <a:ext cx="2862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DF80CDB-D618-498F-B1B8-0ECEABFA9E00}"/>
                    </a:ext>
                  </a:extLst>
                </p14:cNvPr>
                <p14:cNvContentPartPr/>
                <p14:nvPr/>
              </p14:nvContentPartPr>
              <p14:xfrm>
                <a:off x="15813831" y="688071"/>
                <a:ext cx="254160" cy="2386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DF80CDB-D618-498F-B1B8-0ECEABFA9E0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805191" y="679071"/>
                  <a:ext cx="271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21015B2-DD86-4F1F-BF56-F56D71EC6831}"/>
                    </a:ext>
                  </a:extLst>
                </p14:cNvPr>
                <p14:cNvContentPartPr/>
                <p14:nvPr/>
              </p14:nvContentPartPr>
              <p14:xfrm>
                <a:off x="16128111" y="702831"/>
                <a:ext cx="215280" cy="2091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21015B2-DD86-4F1F-BF56-F56D71EC683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6119111" y="693831"/>
                  <a:ext cx="232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320357C-1752-49ED-9849-1B5222A06279}"/>
                    </a:ext>
                  </a:extLst>
                </p14:cNvPr>
                <p14:cNvContentPartPr/>
                <p14:nvPr/>
              </p14:nvContentPartPr>
              <p14:xfrm>
                <a:off x="16341231" y="619311"/>
                <a:ext cx="68400" cy="331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320357C-1752-49ED-9849-1B5222A0627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332231" y="610671"/>
                  <a:ext cx="8604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75CD6E12-52C0-49E2-9772-09818EC24F7B}"/>
                  </a:ext>
                </a:extLst>
              </p14:cNvPr>
              <p14:cNvContentPartPr/>
              <p14:nvPr/>
            </p14:nvContentPartPr>
            <p14:xfrm>
              <a:off x="16847391" y="562431"/>
              <a:ext cx="222840" cy="46404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75CD6E12-52C0-49E2-9772-09818EC24F7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6838391" y="553791"/>
                <a:ext cx="240480" cy="48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oup 331">
            <a:extLst>
              <a:ext uri="{FF2B5EF4-FFF2-40B4-BE49-F238E27FC236}">
                <a16:creationId xmlns:a16="http://schemas.microsoft.com/office/drawing/2014/main" id="{44A50822-4DBC-4E55-B5E8-1AB1B64EE11D}"/>
              </a:ext>
            </a:extLst>
          </p:cNvPr>
          <p:cNvGrpSpPr/>
          <p:nvPr/>
        </p:nvGrpSpPr>
        <p:grpSpPr>
          <a:xfrm>
            <a:off x="17191191" y="771591"/>
            <a:ext cx="864720" cy="502920"/>
            <a:chOff x="17191191" y="771591"/>
            <a:chExt cx="864720" cy="50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81E56F0-059B-4F16-B63F-8765694D003C}"/>
                    </a:ext>
                  </a:extLst>
                </p14:cNvPr>
                <p14:cNvContentPartPr/>
                <p14:nvPr/>
              </p14:nvContentPartPr>
              <p14:xfrm>
                <a:off x="17191191" y="800751"/>
                <a:ext cx="378360" cy="4737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81E56F0-059B-4F16-B63F-8765694D003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7182551" y="791751"/>
                  <a:ext cx="3960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C46EA84-43D7-4A7F-A5B9-C5905A028126}"/>
                    </a:ext>
                  </a:extLst>
                </p14:cNvPr>
                <p14:cNvContentPartPr/>
                <p14:nvPr/>
              </p14:nvContentPartPr>
              <p14:xfrm>
                <a:off x="17420871" y="793551"/>
                <a:ext cx="179640" cy="3906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C46EA84-43D7-4A7F-A5B9-C5905A02812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7411871" y="784551"/>
                  <a:ext cx="1972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7B6AC52-59FD-4A25-A934-3FD0CAB8A4E9}"/>
                    </a:ext>
                  </a:extLst>
                </p14:cNvPr>
                <p14:cNvContentPartPr/>
                <p14:nvPr/>
              </p14:nvContentPartPr>
              <p14:xfrm>
                <a:off x="17642271" y="919911"/>
                <a:ext cx="147960" cy="1688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7B6AC52-59FD-4A25-A934-3FD0CAB8A4E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7633271" y="911271"/>
                  <a:ext cx="165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C4C4327-DFB2-4820-9486-5630BFF29A6C}"/>
                    </a:ext>
                  </a:extLst>
                </p14:cNvPr>
                <p14:cNvContentPartPr/>
                <p14:nvPr/>
              </p14:nvContentPartPr>
              <p14:xfrm>
                <a:off x="17759631" y="771591"/>
                <a:ext cx="296280" cy="2822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C4C4327-DFB2-4820-9486-5630BFF29A6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7750991" y="762951"/>
                  <a:ext cx="31392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C795B616-C484-48B1-9D16-9D29B74EC8E8}"/>
              </a:ext>
            </a:extLst>
          </p:cNvPr>
          <p:cNvGrpSpPr/>
          <p:nvPr/>
        </p:nvGrpSpPr>
        <p:grpSpPr>
          <a:xfrm>
            <a:off x="18424551" y="476751"/>
            <a:ext cx="4053960" cy="762120"/>
            <a:chOff x="18424551" y="476751"/>
            <a:chExt cx="4053960" cy="76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F8E6F3A-1D5E-4A69-9BD0-7E3CC8132F69}"/>
                    </a:ext>
                  </a:extLst>
                </p14:cNvPr>
                <p14:cNvContentPartPr/>
                <p14:nvPr/>
              </p14:nvContentPartPr>
              <p14:xfrm>
                <a:off x="18424551" y="595191"/>
                <a:ext cx="488520" cy="415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F8E6F3A-1D5E-4A69-9BD0-7E3CC8132F6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8415551" y="586551"/>
                  <a:ext cx="5061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CA0F6B8-153A-4385-95DF-877F87F3D197}"/>
                    </a:ext>
                  </a:extLst>
                </p14:cNvPr>
                <p14:cNvContentPartPr/>
                <p14:nvPr/>
              </p14:nvContentPartPr>
              <p14:xfrm>
                <a:off x="19165791" y="505551"/>
                <a:ext cx="810000" cy="4669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CA0F6B8-153A-4385-95DF-877F87F3D19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9157151" y="496551"/>
                  <a:ext cx="8276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659BF07-10FC-42AD-8991-BAB45E836D1F}"/>
                    </a:ext>
                  </a:extLst>
                </p14:cNvPr>
                <p14:cNvContentPartPr/>
                <p14:nvPr/>
              </p14:nvContentPartPr>
              <p14:xfrm>
                <a:off x="20062551" y="732711"/>
                <a:ext cx="226440" cy="1929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659BF07-10FC-42AD-8991-BAB45E836D1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0053551" y="724071"/>
                  <a:ext cx="244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FBEAABD-E771-4B40-A6F6-53588EBD48AD}"/>
                    </a:ext>
                  </a:extLst>
                </p14:cNvPr>
                <p14:cNvContentPartPr/>
                <p14:nvPr/>
              </p14:nvContentPartPr>
              <p14:xfrm>
                <a:off x="20314551" y="729471"/>
                <a:ext cx="152280" cy="5094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FBEAABD-E771-4B40-A6F6-53588EBD48A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0305551" y="720471"/>
                  <a:ext cx="1699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8BA8A62-FD6A-4BF0-B7E4-D520A5B145E4}"/>
                    </a:ext>
                  </a:extLst>
                </p14:cNvPr>
                <p14:cNvContentPartPr/>
                <p14:nvPr/>
              </p14:nvContentPartPr>
              <p14:xfrm>
                <a:off x="20465031" y="769071"/>
                <a:ext cx="397440" cy="1717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8BA8A62-FD6A-4BF0-B7E4-D520A5B145E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0456391" y="760431"/>
                  <a:ext cx="415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E6768E1-64E0-45E5-A703-EBCA0EE40F72}"/>
                    </a:ext>
                  </a:extLst>
                </p14:cNvPr>
                <p14:cNvContentPartPr/>
                <p14:nvPr/>
              </p14:nvContentPartPr>
              <p14:xfrm>
                <a:off x="21137511" y="655671"/>
                <a:ext cx="196920" cy="2336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E6768E1-64E0-45E5-A703-EBCA0EE40F7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1128871" y="646671"/>
                  <a:ext cx="214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4F33D92-C9F0-43B4-B63A-5B4D9FFDA851}"/>
                    </a:ext>
                  </a:extLst>
                </p14:cNvPr>
                <p14:cNvContentPartPr/>
                <p14:nvPr/>
              </p14:nvContentPartPr>
              <p14:xfrm>
                <a:off x="21376911" y="568191"/>
                <a:ext cx="163800" cy="378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4F33D92-C9F0-43B4-B63A-5B4D9FFDA85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1368271" y="559551"/>
                  <a:ext cx="181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6E2E84A-C453-4089-80DC-B6D539A013FB}"/>
                    </a:ext>
                  </a:extLst>
                </p14:cNvPr>
                <p14:cNvContentPartPr/>
                <p14:nvPr/>
              </p14:nvContentPartPr>
              <p14:xfrm>
                <a:off x="21593631" y="689511"/>
                <a:ext cx="187200" cy="2106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6E2E84A-C453-4089-80DC-B6D539A013F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1584991" y="680511"/>
                  <a:ext cx="204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0A29F3E-222F-4346-8E02-C65058644118}"/>
                    </a:ext>
                  </a:extLst>
                </p14:cNvPr>
                <p14:cNvContentPartPr/>
                <p14:nvPr/>
              </p14:nvContentPartPr>
              <p14:xfrm>
                <a:off x="21807831" y="572151"/>
                <a:ext cx="66600" cy="3106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0A29F3E-222F-4346-8E02-C6505864411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1799191" y="563511"/>
                  <a:ext cx="842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9B97871-C8C7-423D-976C-204F38ABB78F}"/>
                    </a:ext>
                  </a:extLst>
                </p14:cNvPr>
                <p14:cNvContentPartPr/>
                <p14:nvPr/>
              </p14:nvContentPartPr>
              <p14:xfrm>
                <a:off x="21959391" y="613191"/>
                <a:ext cx="189000" cy="1890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9B97871-C8C7-423D-976C-204F38ABB78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950751" y="604551"/>
                  <a:ext cx="206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554A9C5-97CB-4125-82E5-D2BE09DEC1B5}"/>
                    </a:ext>
                  </a:extLst>
                </p14:cNvPr>
                <p14:cNvContentPartPr/>
                <p14:nvPr/>
              </p14:nvContentPartPr>
              <p14:xfrm>
                <a:off x="22190871" y="476751"/>
                <a:ext cx="287640" cy="5173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554A9C5-97CB-4125-82E5-D2BE09DEC1B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2181871" y="468111"/>
                  <a:ext cx="305280" cy="53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401FBC1E-C79A-4554-BAD1-DAE5724BDA6A}"/>
              </a:ext>
            </a:extLst>
          </p:cNvPr>
          <p:cNvGrpSpPr/>
          <p:nvPr/>
        </p:nvGrpSpPr>
        <p:grpSpPr>
          <a:xfrm>
            <a:off x="7535631" y="739911"/>
            <a:ext cx="2094120" cy="1571400"/>
            <a:chOff x="7535631" y="739911"/>
            <a:chExt cx="2094120" cy="157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DF1EFCE-9BBA-42FD-AD00-EEFF140F0FE3}"/>
                    </a:ext>
                  </a:extLst>
                </p14:cNvPr>
                <p14:cNvContentPartPr/>
                <p14:nvPr/>
              </p14:nvContentPartPr>
              <p14:xfrm>
                <a:off x="7636791" y="739911"/>
                <a:ext cx="332280" cy="488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DF1EFCE-9BBA-42FD-AD00-EEFF140F0FE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27791" y="731271"/>
                  <a:ext cx="3499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6CF673E-8A67-4368-9257-31DDA9CD23F6}"/>
                    </a:ext>
                  </a:extLst>
                </p14:cNvPr>
                <p14:cNvContentPartPr/>
                <p14:nvPr/>
              </p14:nvContentPartPr>
              <p14:xfrm>
                <a:off x="8015871" y="795711"/>
                <a:ext cx="547560" cy="501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6CF673E-8A67-4368-9257-31DDA9CD23F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006871" y="786711"/>
                  <a:ext cx="56520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3CF8CB7-FD9A-479B-8114-32DFD599D866}"/>
                    </a:ext>
                  </a:extLst>
                </p14:cNvPr>
                <p14:cNvContentPartPr/>
                <p14:nvPr/>
              </p14:nvContentPartPr>
              <p14:xfrm>
                <a:off x="8609871" y="1125831"/>
                <a:ext cx="71280" cy="142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3CF8CB7-FD9A-479B-8114-32DFD599D86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00871" y="1116831"/>
                  <a:ext cx="88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13FDC3A-26B7-4687-8151-3400881B2AD9}"/>
                    </a:ext>
                  </a:extLst>
                </p14:cNvPr>
                <p14:cNvContentPartPr/>
                <p14:nvPr/>
              </p14:nvContentPartPr>
              <p14:xfrm>
                <a:off x="8714271" y="1130511"/>
                <a:ext cx="219600" cy="140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13FDC3A-26B7-4687-8151-3400881B2AD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705631" y="1121511"/>
                  <a:ext cx="237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09305F4-EE9C-475B-B26F-878E37B815C1}"/>
                    </a:ext>
                  </a:extLst>
                </p14:cNvPr>
                <p14:cNvContentPartPr/>
                <p14:nvPr/>
              </p14:nvContentPartPr>
              <p14:xfrm>
                <a:off x="8957631" y="1061031"/>
                <a:ext cx="145440" cy="493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09305F4-EE9C-475B-B26F-878E37B815C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948991" y="1052391"/>
                  <a:ext cx="16308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9794FE9-D8BA-4506-9E20-5A74773689AC}"/>
                    </a:ext>
                  </a:extLst>
                </p14:cNvPr>
                <p14:cNvContentPartPr/>
                <p14:nvPr/>
              </p14:nvContentPartPr>
              <p14:xfrm>
                <a:off x="9143751" y="1091631"/>
                <a:ext cx="159480" cy="487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9794FE9-D8BA-4506-9E20-5A74773689A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135111" y="1082991"/>
                  <a:ext cx="17712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7CD3C07-C9AE-48ED-9A65-5698FE673E49}"/>
                    </a:ext>
                  </a:extLst>
                </p14:cNvPr>
                <p14:cNvContentPartPr/>
                <p14:nvPr/>
              </p14:nvContentPartPr>
              <p14:xfrm>
                <a:off x="9367671" y="1110351"/>
                <a:ext cx="262080" cy="252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7CD3C07-C9AE-48ED-9A65-5698FE673E4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359031" y="1101711"/>
                  <a:ext cx="279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646921D-CD6C-4998-9C6F-913CFB430152}"/>
                    </a:ext>
                  </a:extLst>
                </p14:cNvPr>
                <p14:cNvContentPartPr/>
                <p14:nvPr/>
              </p14:nvContentPartPr>
              <p14:xfrm>
                <a:off x="7535631" y="1822071"/>
                <a:ext cx="361800" cy="4705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646921D-CD6C-4998-9C6F-913CFB43015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526991" y="1813431"/>
                  <a:ext cx="3794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8B833AD-422D-4A26-B53B-880EB4FDC70B}"/>
                    </a:ext>
                  </a:extLst>
                </p14:cNvPr>
                <p14:cNvContentPartPr/>
                <p14:nvPr/>
              </p14:nvContentPartPr>
              <p14:xfrm>
                <a:off x="7916871" y="1814511"/>
                <a:ext cx="282960" cy="4968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8B833AD-422D-4A26-B53B-880EB4FDC70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08231" y="1805511"/>
                  <a:ext cx="3006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8C1627CC-4797-459C-93F4-146F7D26981B}"/>
                    </a:ext>
                  </a:extLst>
                </p14:cNvPr>
                <p14:cNvContentPartPr/>
                <p14:nvPr/>
              </p14:nvContentPartPr>
              <p14:xfrm>
                <a:off x="8304231" y="1877151"/>
                <a:ext cx="161640" cy="4334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8C1627CC-4797-459C-93F4-146F7D26981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295231" y="1868151"/>
                  <a:ext cx="179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E19B5AF-ADD4-48EF-BAAE-632BDA3F9D61}"/>
                    </a:ext>
                  </a:extLst>
                </p14:cNvPr>
                <p14:cNvContentPartPr/>
                <p14:nvPr/>
              </p14:nvContentPartPr>
              <p14:xfrm>
                <a:off x="8299191" y="1811991"/>
                <a:ext cx="277200" cy="1260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E19B5AF-ADD4-48EF-BAAE-632BDA3F9D6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290191" y="1802991"/>
                  <a:ext cx="294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678D4C1-D43B-4F5D-B9EC-EB03E3B63DC2}"/>
                    </a:ext>
                  </a:extLst>
                </p14:cNvPr>
                <p14:cNvContentPartPr/>
                <p14:nvPr/>
              </p14:nvContentPartPr>
              <p14:xfrm>
                <a:off x="8643711" y="1737831"/>
                <a:ext cx="236160" cy="4550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678D4C1-D43B-4F5D-B9EC-EB03E3B63DC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634711" y="1729191"/>
                  <a:ext cx="2538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3F9674C-4C94-4618-BD1A-19ED94EB0DA2}"/>
                    </a:ext>
                  </a:extLst>
                </p14:cNvPr>
                <p14:cNvContentPartPr/>
                <p14:nvPr/>
              </p14:nvContentPartPr>
              <p14:xfrm>
                <a:off x="8949711" y="1849431"/>
                <a:ext cx="258120" cy="3045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3F9674C-4C94-4618-BD1A-19ED94EB0DA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941071" y="1840791"/>
                  <a:ext cx="2757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19AB8628-4D64-4372-9D0A-513DBA56FBD4}"/>
              </a:ext>
            </a:extLst>
          </p:cNvPr>
          <p:cNvGrpSpPr/>
          <p:nvPr/>
        </p:nvGrpSpPr>
        <p:grpSpPr>
          <a:xfrm>
            <a:off x="9774471" y="1811271"/>
            <a:ext cx="1202040" cy="579240"/>
            <a:chOff x="9774471" y="1811271"/>
            <a:chExt cx="120204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90B5907-149F-48E7-8030-F1DE19341822}"/>
                    </a:ext>
                  </a:extLst>
                </p14:cNvPr>
                <p14:cNvContentPartPr/>
                <p14:nvPr/>
              </p14:nvContentPartPr>
              <p14:xfrm>
                <a:off x="9774471" y="1811271"/>
                <a:ext cx="718920" cy="5792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90B5907-149F-48E7-8030-F1DE1934182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765831" y="1802271"/>
                  <a:ext cx="73656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4EAA39B-A24F-4DCB-A8CE-1E1F0D1C1950}"/>
                    </a:ext>
                  </a:extLst>
                </p14:cNvPr>
                <p14:cNvContentPartPr/>
                <p14:nvPr/>
              </p14:nvContentPartPr>
              <p14:xfrm>
                <a:off x="10557471" y="1897671"/>
                <a:ext cx="419040" cy="250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4EAA39B-A24F-4DCB-A8CE-1E1F0D1C195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548471" y="1889031"/>
                  <a:ext cx="43668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4BD8AB02-71E1-4825-868D-1444AEE0D015}"/>
              </a:ext>
            </a:extLst>
          </p:cNvPr>
          <p:cNvGrpSpPr/>
          <p:nvPr/>
        </p:nvGrpSpPr>
        <p:grpSpPr>
          <a:xfrm>
            <a:off x="11386911" y="1769871"/>
            <a:ext cx="1283400" cy="363960"/>
            <a:chOff x="11386911" y="1769871"/>
            <a:chExt cx="128340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9FDED45-7C90-4B14-8980-CCBBE2EA2D39}"/>
                    </a:ext>
                  </a:extLst>
                </p14:cNvPr>
                <p14:cNvContentPartPr/>
                <p14:nvPr/>
              </p14:nvContentPartPr>
              <p14:xfrm>
                <a:off x="11386911" y="1844751"/>
                <a:ext cx="569520" cy="2890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9FDED45-7C90-4B14-8980-CCBBE2EA2D3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378271" y="1835751"/>
                  <a:ext cx="5871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9F6CA3B-0C40-4FEE-9043-A06B32BA04A8}"/>
                    </a:ext>
                  </a:extLst>
                </p14:cNvPr>
                <p14:cNvContentPartPr/>
                <p14:nvPr/>
              </p14:nvContentPartPr>
              <p14:xfrm>
                <a:off x="11958231" y="1769871"/>
                <a:ext cx="70200" cy="2912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9F6CA3B-0C40-4FEE-9043-A06B32BA04A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949231" y="1761231"/>
                  <a:ext cx="87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E253C0D-9010-409E-9C05-82AD0B04E063}"/>
                    </a:ext>
                  </a:extLst>
                </p14:cNvPr>
                <p14:cNvContentPartPr/>
                <p14:nvPr/>
              </p14:nvContentPartPr>
              <p14:xfrm>
                <a:off x="11861031" y="1772391"/>
                <a:ext cx="478800" cy="2959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E253C0D-9010-409E-9C05-82AD0B04E06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852031" y="1763391"/>
                  <a:ext cx="496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836699C-E79F-483A-BE2E-ABE631F4C9DA}"/>
                    </a:ext>
                  </a:extLst>
                </p14:cNvPr>
                <p14:cNvContentPartPr/>
                <p14:nvPr/>
              </p14:nvContentPartPr>
              <p14:xfrm>
                <a:off x="12582831" y="1801191"/>
                <a:ext cx="87480" cy="439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836699C-E79F-483A-BE2E-ABE631F4C9D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2573831" y="1792191"/>
                  <a:ext cx="105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5152F33-CCD8-4209-8022-2C53FC2215A6}"/>
                    </a:ext>
                  </a:extLst>
                </p14:cNvPr>
                <p14:cNvContentPartPr/>
                <p14:nvPr/>
              </p14:nvContentPartPr>
              <p14:xfrm>
                <a:off x="12640791" y="1967871"/>
                <a:ext cx="24480" cy="572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5152F33-CCD8-4209-8022-2C53FC2215A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631791" y="1958871"/>
                  <a:ext cx="4212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88EA8A7-DECD-452E-AAC5-9E4B2F5159D5}"/>
              </a:ext>
            </a:extLst>
          </p:cNvPr>
          <p:cNvGrpSpPr/>
          <p:nvPr/>
        </p:nvGrpSpPr>
        <p:grpSpPr>
          <a:xfrm>
            <a:off x="7691151" y="2794431"/>
            <a:ext cx="4229280" cy="659160"/>
            <a:chOff x="7691151" y="2794431"/>
            <a:chExt cx="4229280" cy="65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BC52C0D-865D-42D7-97DF-9E3F96A8F309}"/>
                    </a:ext>
                  </a:extLst>
                </p14:cNvPr>
                <p14:cNvContentPartPr/>
                <p14:nvPr/>
              </p14:nvContentPartPr>
              <p14:xfrm>
                <a:off x="7691151" y="2794431"/>
                <a:ext cx="263520" cy="3938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BC52C0D-865D-42D7-97DF-9E3F96A8F30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682511" y="2785431"/>
                  <a:ext cx="2811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D6C6F64-E072-4F92-A5A2-0AAB1FC08F98}"/>
                    </a:ext>
                  </a:extLst>
                </p14:cNvPr>
                <p14:cNvContentPartPr/>
                <p14:nvPr/>
              </p14:nvContentPartPr>
              <p14:xfrm>
                <a:off x="8018391" y="2887311"/>
                <a:ext cx="437040" cy="5223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D6C6F64-E072-4F92-A5A2-0AAB1FC08F9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09751" y="2878311"/>
                  <a:ext cx="4546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B72346F-62E1-4F1B-B815-363987AF778F}"/>
                    </a:ext>
                  </a:extLst>
                </p14:cNvPr>
                <p14:cNvContentPartPr/>
                <p14:nvPr/>
              </p14:nvContentPartPr>
              <p14:xfrm>
                <a:off x="8310351" y="2887671"/>
                <a:ext cx="188640" cy="3369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B72346F-62E1-4F1B-B815-363987AF778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01351" y="2879031"/>
                  <a:ext cx="2062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D1D69CA-9CC6-413D-A897-7E2D5487A0B5}"/>
                    </a:ext>
                  </a:extLst>
                </p14:cNvPr>
                <p14:cNvContentPartPr/>
                <p14:nvPr/>
              </p14:nvContentPartPr>
              <p14:xfrm>
                <a:off x="8532471" y="2973711"/>
                <a:ext cx="209880" cy="2174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D1D69CA-9CC6-413D-A897-7E2D5487A0B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23471" y="2964711"/>
                  <a:ext cx="227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406F478-5C88-4C8D-A45D-3A802D36ABF1}"/>
                    </a:ext>
                  </a:extLst>
                </p14:cNvPr>
                <p14:cNvContentPartPr/>
                <p14:nvPr/>
              </p14:nvContentPartPr>
              <p14:xfrm>
                <a:off x="8736951" y="2864271"/>
                <a:ext cx="354960" cy="3823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406F478-5C88-4C8D-A45D-3A802D36ABF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28311" y="2855631"/>
                  <a:ext cx="3726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D625FEC-024E-4FC4-83B6-36DC2BE69C35}"/>
                    </a:ext>
                  </a:extLst>
                </p14:cNvPr>
                <p14:cNvContentPartPr/>
                <p14:nvPr/>
              </p14:nvContentPartPr>
              <p14:xfrm>
                <a:off x="9202071" y="2930871"/>
                <a:ext cx="607320" cy="1670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D625FEC-024E-4FC4-83B6-36DC2BE69C3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193071" y="2921871"/>
                  <a:ext cx="624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1BDA58C-620F-49D8-B268-3228E1BE8F23}"/>
                    </a:ext>
                  </a:extLst>
                </p14:cNvPr>
                <p14:cNvContentPartPr/>
                <p14:nvPr/>
              </p14:nvContentPartPr>
              <p14:xfrm>
                <a:off x="10057431" y="2830431"/>
                <a:ext cx="290520" cy="4237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1BDA58C-620F-49D8-B268-3228E1BE8F2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048431" y="2821791"/>
                  <a:ext cx="3081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89F2921-8C75-4730-AD0F-338092EEC792}"/>
                    </a:ext>
                  </a:extLst>
                </p14:cNvPr>
                <p14:cNvContentPartPr/>
                <p14:nvPr/>
              </p14:nvContentPartPr>
              <p14:xfrm>
                <a:off x="10377471" y="3053991"/>
                <a:ext cx="142560" cy="1792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89F2921-8C75-4730-AD0F-338092EEC79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368831" y="3044991"/>
                  <a:ext cx="160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870C0C6-E428-4D48-9A28-C21FCC29C9FE}"/>
                    </a:ext>
                  </a:extLst>
                </p14:cNvPr>
                <p14:cNvContentPartPr/>
                <p14:nvPr/>
              </p14:nvContentPartPr>
              <p14:xfrm>
                <a:off x="10559991" y="2985231"/>
                <a:ext cx="171000" cy="4683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870C0C6-E428-4D48-9A28-C21FCC29C9F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551351" y="2976231"/>
                  <a:ext cx="1886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D7D22E7-26F8-4944-8E99-BB078858E9DA}"/>
                    </a:ext>
                  </a:extLst>
                </p14:cNvPr>
                <p14:cNvContentPartPr/>
                <p14:nvPr/>
              </p14:nvContentPartPr>
              <p14:xfrm>
                <a:off x="10746831" y="3014391"/>
                <a:ext cx="204120" cy="2116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D7D22E7-26F8-4944-8E99-BB078858E9D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738191" y="3005751"/>
                  <a:ext cx="221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EE070DD-59FC-4241-B954-C1D07DA0A1C8}"/>
                    </a:ext>
                  </a:extLst>
                </p14:cNvPr>
                <p14:cNvContentPartPr/>
                <p14:nvPr/>
              </p14:nvContentPartPr>
              <p14:xfrm>
                <a:off x="10942311" y="2964351"/>
                <a:ext cx="152280" cy="2206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EE070DD-59FC-4241-B954-C1D07DA0A1C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933311" y="2955351"/>
                  <a:ext cx="169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413513E-2ECA-484A-AA9A-FB778FB2757F}"/>
                    </a:ext>
                  </a:extLst>
                </p14:cNvPr>
                <p14:cNvContentPartPr/>
                <p14:nvPr/>
              </p14:nvContentPartPr>
              <p14:xfrm>
                <a:off x="11297631" y="2964711"/>
                <a:ext cx="622800" cy="2174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413513E-2ECA-484A-AA9A-FB778FB2757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288991" y="2955711"/>
                  <a:ext cx="640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E09B2E0-3DB9-4694-8688-E8EDA197064E}"/>
                    </a:ext>
                  </a:extLst>
                </p14:cNvPr>
                <p14:cNvContentPartPr/>
                <p14:nvPr/>
              </p14:nvContentPartPr>
              <p14:xfrm>
                <a:off x="11752671" y="3070911"/>
                <a:ext cx="31320" cy="1332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E09B2E0-3DB9-4694-8688-E8EDA197064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744031" y="3062271"/>
                  <a:ext cx="4896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BC6F8F9A-8B49-44BC-913F-B9E1F3AC7E4B}"/>
                  </a:ext>
                </a:extLst>
              </p14:cNvPr>
              <p14:cNvContentPartPr/>
              <p14:nvPr/>
            </p14:nvContentPartPr>
            <p14:xfrm>
              <a:off x="12268191" y="2646471"/>
              <a:ext cx="455040" cy="524160"/>
            </p14:xfrm>
          </p:contentPart>
        </mc:Choice>
        <mc:Fallback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BC6F8F9A-8B49-44BC-913F-B9E1F3AC7E4B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2259551" y="2637471"/>
                <a:ext cx="47268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93FDFF02-1278-4680-AAA8-5C170CF2CE0B}"/>
                  </a:ext>
                </a:extLst>
              </p14:cNvPr>
              <p14:cNvContentPartPr/>
              <p14:nvPr/>
            </p14:nvContentPartPr>
            <p14:xfrm>
              <a:off x="12759951" y="2902431"/>
              <a:ext cx="189000" cy="19980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93FDFF02-1278-4680-AAA8-5C170CF2CE0B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12751311" y="2893431"/>
                <a:ext cx="2066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D8B6BF30-A994-4F80-9E5B-D1B4D2D90AC2}"/>
                  </a:ext>
                </a:extLst>
              </p14:cNvPr>
              <p14:cNvContentPartPr/>
              <p14:nvPr/>
            </p14:nvContentPartPr>
            <p14:xfrm>
              <a:off x="12956511" y="2954271"/>
              <a:ext cx="279000" cy="17028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D8B6BF30-A994-4F80-9E5B-D1B4D2D90AC2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12947871" y="2945631"/>
                <a:ext cx="2966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2E73547D-5936-4C57-B5A0-53F46CC0AFF8}"/>
                  </a:ext>
                </a:extLst>
              </p14:cNvPr>
              <p14:cNvContentPartPr/>
              <p14:nvPr/>
            </p14:nvContentPartPr>
            <p14:xfrm>
              <a:off x="13152711" y="2876151"/>
              <a:ext cx="174600" cy="47808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2E73547D-5936-4C57-B5A0-53F46CC0AFF8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13144071" y="2867511"/>
                <a:ext cx="19224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91C570DE-F8A1-43D7-8E61-0F355863A524}"/>
                  </a:ext>
                </a:extLst>
              </p14:cNvPr>
              <p14:cNvContentPartPr/>
              <p14:nvPr/>
            </p14:nvContentPartPr>
            <p14:xfrm>
              <a:off x="13346031" y="2877951"/>
              <a:ext cx="429480" cy="26676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91C570DE-F8A1-43D7-8E61-0F355863A524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13337031" y="2869311"/>
                <a:ext cx="44712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DFD79C91-0A34-4CF4-8583-CCC1777AD77D}"/>
                  </a:ext>
                </a:extLst>
              </p14:cNvPr>
              <p14:cNvContentPartPr/>
              <p14:nvPr/>
            </p14:nvContentPartPr>
            <p14:xfrm>
              <a:off x="14045151" y="2881191"/>
              <a:ext cx="648720" cy="13320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DFD79C91-0A34-4CF4-8583-CCC1777AD77D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4036511" y="2872551"/>
                <a:ext cx="6663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B19D7B37-707D-40D6-AFF8-B88B13CD4750}"/>
                  </a:ext>
                </a:extLst>
              </p14:cNvPr>
              <p14:cNvContentPartPr/>
              <p14:nvPr/>
            </p14:nvContentPartPr>
            <p14:xfrm>
              <a:off x="14573991" y="2824311"/>
              <a:ext cx="169560" cy="21780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B19D7B37-707D-40D6-AFF8-B88B13CD4750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4565351" y="2815311"/>
                <a:ext cx="1872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47D156CD-0372-46C4-8917-CE2FD5D6ED0A}"/>
                  </a:ext>
                </a:extLst>
              </p14:cNvPr>
              <p14:cNvContentPartPr/>
              <p14:nvPr/>
            </p14:nvContentPartPr>
            <p14:xfrm>
              <a:off x="14607831" y="2890911"/>
              <a:ext cx="18000" cy="14076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47D156CD-0372-46C4-8917-CE2FD5D6ED0A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14599191" y="2881911"/>
                <a:ext cx="356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4715D8AE-A5DA-4100-9080-D05B34466953}"/>
                  </a:ext>
                </a:extLst>
              </p14:cNvPr>
              <p14:cNvContentPartPr/>
              <p14:nvPr/>
            </p14:nvContentPartPr>
            <p14:xfrm>
              <a:off x="15015351" y="2679591"/>
              <a:ext cx="376200" cy="44352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4715D8AE-A5DA-4100-9080-D05B34466953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5006351" y="2670951"/>
                <a:ext cx="39384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558D0D4A-1153-4D5F-949C-F1EFB24B645E}"/>
                  </a:ext>
                </a:extLst>
              </p14:cNvPr>
              <p14:cNvContentPartPr/>
              <p14:nvPr/>
            </p14:nvContentPartPr>
            <p14:xfrm>
              <a:off x="15425751" y="2727831"/>
              <a:ext cx="543960" cy="31716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558D0D4A-1153-4D5F-949C-F1EFB24B645E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5416751" y="2718831"/>
                <a:ext cx="5616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2D9D4873-8EE1-438E-A9CB-6935364926A9}"/>
                  </a:ext>
                </a:extLst>
              </p14:cNvPr>
              <p14:cNvContentPartPr/>
              <p14:nvPr/>
            </p14:nvContentPartPr>
            <p14:xfrm>
              <a:off x="15971511" y="2817111"/>
              <a:ext cx="326880" cy="19980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2D9D4873-8EE1-438E-A9CB-6935364926A9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15962871" y="2808471"/>
                <a:ext cx="3445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B60605AE-E177-4827-8EC9-51A529591DBF}"/>
                  </a:ext>
                </a:extLst>
              </p14:cNvPr>
              <p14:cNvContentPartPr/>
              <p14:nvPr/>
            </p14:nvContentPartPr>
            <p14:xfrm>
              <a:off x="16304151" y="2799111"/>
              <a:ext cx="156240" cy="47376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B60605AE-E177-4827-8EC9-51A529591DBF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16295511" y="2790111"/>
                <a:ext cx="17388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D2F8480-629D-48A1-9485-306EBD45CF90}"/>
                  </a:ext>
                </a:extLst>
              </p14:cNvPr>
              <p14:cNvContentPartPr/>
              <p14:nvPr/>
            </p14:nvContentPartPr>
            <p14:xfrm>
              <a:off x="16611591" y="2664471"/>
              <a:ext cx="495720" cy="14184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D2F8480-629D-48A1-9485-306EBD45CF90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16602591" y="2655471"/>
                <a:ext cx="5133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01C8E9CB-53B8-442E-A21A-DC37FE40951E}"/>
                  </a:ext>
                </a:extLst>
              </p14:cNvPr>
              <p14:cNvContentPartPr/>
              <p14:nvPr/>
            </p14:nvContentPartPr>
            <p14:xfrm>
              <a:off x="17048631" y="2609391"/>
              <a:ext cx="136800" cy="22284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01C8E9CB-53B8-442E-A21A-DC37FE40951E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17039991" y="2600391"/>
                <a:ext cx="1544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1C26F8C7-6CFB-42F9-9A87-D08A2B0919D5}"/>
                  </a:ext>
                </a:extLst>
              </p14:cNvPr>
              <p14:cNvContentPartPr/>
              <p14:nvPr/>
            </p14:nvContentPartPr>
            <p14:xfrm>
              <a:off x="17053311" y="2674911"/>
              <a:ext cx="31680" cy="21348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1C26F8C7-6CFB-42F9-9A87-D08A2B0919D5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17044671" y="2666271"/>
                <a:ext cx="493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20F6B55E-14E7-4A7E-BB2E-2F32F2DFABEA}"/>
                  </a:ext>
                </a:extLst>
              </p14:cNvPr>
              <p14:cNvContentPartPr/>
              <p14:nvPr/>
            </p14:nvContentPartPr>
            <p14:xfrm>
              <a:off x="17403591" y="2543511"/>
              <a:ext cx="172440" cy="42912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20F6B55E-14E7-4A7E-BB2E-2F32F2DFABEA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7394591" y="2534871"/>
                <a:ext cx="1900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F902D802-D9B6-4E4A-84D5-5871FA14322D}"/>
                  </a:ext>
                </a:extLst>
              </p14:cNvPr>
              <p14:cNvContentPartPr/>
              <p14:nvPr/>
            </p14:nvContentPartPr>
            <p14:xfrm>
              <a:off x="17568111" y="2727831"/>
              <a:ext cx="231840" cy="18144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F902D802-D9B6-4E4A-84D5-5871FA14322D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17559471" y="2718831"/>
                <a:ext cx="2494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2A2DA28D-0879-489F-B598-E48F7C2B2650}"/>
                  </a:ext>
                </a:extLst>
              </p14:cNvPr>
              <p14:cNvContentPartPr/>
              <p14:nvPr/>
            </p14:nvContentPartPr>
            <p14:xfrm>
              <a:off x="17851791" y="2731431"/>
              <a:ext cx="565200" cy="28080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2A2DA28D-0879-489F-B598-E48F7C2B2650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17843151" y="2722431"/>
                <a:ext cx="5828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D0EAAA02-0F34-4167-AFAD-DB2639C59D4C}"/>
                  </a:ext>
                </a:extLst>
              </p14:cNvPr>
              <p14:cNvContentPartPr/>
              <p14:nvPr/>
            </p14:nvContentPartPr>
            <p14:xfrm>
              <a:off x="18406191" y="2635311"/>
              <a:ext cx="200880" cy="31716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D0EAAA02-0F34-4167-AFAD-DB2639C59D4C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18397191" y="2626311"/>
                <a:ext cx="2185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06EFEA33-E168-4BFB-AFE5-BFF504FC3355}"/>
                  </a:ext>
                </a:extLst>
              </p14:cNvPr>
              <p14:cNvContentPartPr/>
              <p14:nvPr/>
            </p14:nvContentPartPr>
            <p14:xfrm>
              <a:off x="18653511" y="2667711"/>
              <a:ext cx="361080" cy="19800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06EFEA33-E168-4BFB-AFE5-BFF504FC3355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18644871" y="2659071"/>
                <a:ext cx="3787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484C18F0-3A92-4683-91A4-1E4E3DF46A72}"/>
                  </a:ext>
                </a:extLst>
              </p14:cNvPr>
              <p14:cNvContentPartPr/>
              <p14:nvPr/>
            </p14:nvContentPartPr>
            <p14:xfrm>
              <a:off x="18924231" y="2677791"/>
              <a:ext cx="177120" cy="45792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484C18F0-3A92-4683-91A4-1E4E3DF46A72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8915231" y="2668791"/>
                <a:ext cx="194760" cy="47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7" name="Group 526">
            <a:extLst>
              <a:ext uri="{FF2B5EF4-FFF2-40B4-BE49-F238E27FC236}">
                <a16:creationId xmlns:a16="http://schemas.microsoft.com/office/drawing/2014/main" id="{543B949A-E5CA-42D3-9AEF-FC00A9DD8C7B}"/>
              </a:ext>
            </a:extLst>
          </p:cNvPr>
          <p:cNvGrpSpPr/>
          <p:nvPr/>
        </p:nvGrpSpPr>
        <p:grpSpPr>
          <a:xfrm>
            <a:off x="19386831" y="2339751"/>
            <a:ext cx="4673160" cy="725040"/>
            <a:chOff x="19386831" y="2339751"/>
            <a:chExt cx="4673160" cy="72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52C1EA7-A61C-4925-BD31-C550C9A81F3F}"/>
                    </a:ext>
                  </a:extLst>
                </p14:cNvPr>
                <p14:cNvContentPartPr/>
                <p14:nvPr/>
              </p14:nvContentPartPr>
              <p14:xfrm>
                <a:off x="19386831" y="2647911"/>
                <a:ext cx="529920" cy="1105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52C1EA7-A61C-4925-BD31-C550C9A81F3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9378191" y="2639271"/>
                  <a:ext cx="547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532601DB-6C40-4F3C-93F9-09FC0ADAADA0}"/>
                    </a:ext>
                  </a:extLst>
                </p14:cNvPr>
                <p14:cNvContentPartPr/>
                <p14:nvPr/>
              </p14:nvContentPartPr>
              <p14:xfrm>
                <a:off x="19760151" y="2575551"/>
                <a:ext cx="228240" cy="31320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532601DB-6C40-4F3C-93F9-09FC0ADAADA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9751511" y="2566551"/>
                  <a:ext cx="2458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854D574C-F0C9-4374-8836-7C3286C1BA91}"/>
                    </a:ext>
                  </a:extLst>
                </p14:cNvPr>
                <p14:cNvContentPartPr/>
                <p14:nvPr/>
              </p14:nvContentPartPr>
              <p14:xfrm>
                <a:off x="20118711" y="2483751"/>
                <a:ext cx="352440" cy="27612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854D574C-F0C9-4374-8836-7C3286C1BA9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0109711" y="2474751"/>
                  <a:ext cx="370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62F1F64-D8F3-4949-B6E6-594D8DDE28BD}"/>
                    </a:ext>
                  </a:extLst>
                </p14:cNvPr>
                <p14:cNvContentPartPr/>
                <p14:nvPr/>
              </p14:nvContentPartPr>
              <p14:xfrm>
                <a:off x="20419311" y="2620911"/>
                <a:ext cx="219600" cy="16632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62F1F64-D8F3-4949-B6E6-594D8DDE28B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0410311" y="2612271"/>
                  <a:ext cx="237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555C193-B145-475E-9205-EE1B3BC580FC}"/>
                    </a:ext>
                  </a:extLst>
                </p14:cNvPr>
                <p14:cNvContentPartPr/>
                <p14:nvPr/>
              </p14:nvContentPartPr>
              <p14:xfrm>
                <a:off x="20597511" y="2600031"/>
                <a:ext cx="102600" cy="42156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555C193-B145-475E-9205-EE1B3BC580F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0588871" y="2591031"/>
                  <a:ext cx="1202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99337699-ACD7-4719-B462-C9A1FDFC6E42}"/>
                    </a:ext>
                  </a:extLst>
                </p14:cNvPr>
                <p14:cNvContentPartPr/>
                <p14:nvPr/>
              </p14:nvContentPartPr>
              <p14:xfrm>
                <a:off x="20701911" y="2652591"/>
                <a:ext cx="186480" cy="17028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99337699-ACD7-4719-B462-C9A1FDFC6E4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0693271" y="2643591"/>
                  <a:ext cx="204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4CD3D49C-2DD3-4246-8BF8-F449FFACD132}"/>
                    </a:ext>
                  </a:extLst>
                </p14:cNvPr>
                <p14:cNvContentPartPr/>
                <p14:nvPr/>
              </p14:nvContentPartPr>
              <p14:xfrm>
                <a:off x="20952471" y="2507871"/>
                <a:ext cx="412920" cy="37116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4CD3D49C-2DD3-4246-8BF8-F449FFACD13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0943831" y="2499231"/>
                  <a:ext cx="4305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9BEDA78E-B9B9-4F37-AC89-C09AA260333E}"/>
                    </a:ext>
                  </a:extLst>
                </p14:cNvPr>
                <p14:cNvContentPartPr/>
                <p14:nvPr/>
              </p14:nvContentPartPr>
              <p14:xfrm>
                <a:off x="21314991" y="2640711"/>
                <a:ext cx="153360" cy="42408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9BEDA78E-B9B9-4F37-AC89-C09AA260333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1306351" y="2632071"/>
                  <a:ext cx="1710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075748BE-143D-43E8-BD24-629ED252400E}"/>
                    </a:ext>
                  </a:extLst>
                </p14:cNvPr>
                <p14:cNvContentPartPr/>
                <p14:nvPr/>
              </p14:nvContentPartPr>
              <p14:xfrm>
                <a:off x="21510111" y="2546391"/>
                <a:ext cx="209880" cy="27828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075748BE-143D-43E8-BD24-629ED252400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1501111" y="2537751"/>
                  <a:ext cx="227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C28EFA9D-8712-4816-9170-6CA6ABBAE622}"/>
                    </a:ext>
                  </a:extLst>
                </p14:cNvPr>
                <p14:cNvContentPartPr/>
                <p14:nvPr/>
              </p14:nvContentPartPr>
              <p14:xfrm>
                <a:off x="21670671" y="2645391"/>
                <a:ext cx="210240" cy="22644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C28EFA9D-8712-4816-9170-6CA6ABBAE62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1661671" y="2636751"/>
                  <a:ext cx="227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7A37CD5-641E-4757-AE89-5B785A4A5AE9}"/>
                    </a:ext>
                  </a:extLst>
                </p14:cNvPr>
                <p14:cNvContentPartPr/>
                <p14:nvPr/>
              </p14:nvContentPartPr>
              <p14:xfrm>
                <a:off x="22006191" y="2605791"/>
                <a:ext cx="503280" cy="18540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7A37CD5-641E-4757-AE89-5B785A4A5AE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1997551" y="2596791"/>
                  <a:ext cx="5209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87D1BCE1-1B79-4B25-83FE-7E3F561C62CF}"/>
                    </a:ext>
                  </a:extLst>
                </p14:cNvPr>
                <p14:cNvContentPartPr/>
                <p14:nvPr/>
              </p14:nvContentPartPr>
              <p14:xfrm>
                <a:off x="22640871" y="2339751"/>
                <a:ext cx="303120" cy="31032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87D1BCE1-1B79-4B25-83FE-7E3F561C62CF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2632231" y="2331111"/>
                  <a:ext cx="3207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87B8F7E-1D65-490D-9B8B-1D8ABC621EFB}"/>
                    </a:ext>
                  </a:extLst>
                </p14:cNvPr>
                <p14:cNvContentPartPr/>
                <p14:nvPr/>
              </p14:nvContentPartPr>
              <p14:xfrm>
                <a:off x="22939311" y="2419671"/>
                <a:ext cx="367200" cy="23364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87B8F7E-1D65-490D-9B8B-1D8ABC621EF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2930671" y="2411031"/>
                  <a:ext cx="384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41D210B6-F749-4CAF-B49D-204B74711B88}"/>
                    </a:ext>
                  </a:extLst>
                </p14:cNvPr>
                <p14:cNvContentPartPr/>
                <p14:nvPr/>
              </p14:nvContentPartPr>
              <p14:xfrm>
                <a:off x="23335311" y="2472951"/>
                <a:ext cx="48600" cy="12708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41D210B6-F749-4CAF-B49D-204B74711B8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3326671" y="2463951"/>
                  <a:ext cx="66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88646D4B-A7B3-4911-9CF9-06FA7DD346DE}"/>
                    </a:ext>
                  </a:extLst>
                </p14:cNvPr>
                <p14:cNvContentPartPr/>
                <p14:nvPr/>
              </p14:nvContentPartPr>
              <p14:xfrm>
                <a:off x="23401551" y="2449191"/>
                <a:ext cx="167760" cy="14724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88646D4B-A7B3-4911-9CF9-06FA7DD346D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3392551" y="2440191"/>
                  <a:ext cx="185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2CDC7DFD-7DE0-41DF-9AC9-41E56CB56E7C}"/>
                    </a:ext>
                  </a:extLst>
                </p14:cNvPr>
                <p14:cNvContentPartPr/>
                <p14:nvPr/>
              </p14:nvContentPartPr>
              <p14:xfrm>
                <a:off x="23503791" y="2466831"/>
                <a:ext cx="129960" cy="44820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2CDC7DFD-7DE0-41DF-9AC9-41E56CB56E7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3495151" y="2457831"/>
                  <a:ext cx="1476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1BE18A2D-6E32-4971-BAE9-AD0F4E02F248}"/>
                    </a:ext>
                  </a:extLst>
                </p14:cNvPr>
                <p14:cNvContentPartPr/>
                <p14:nvPr/>
              </p14:nvContentPartPr>
              <p14:xfrm>
                <a:off x="23666511" y="2452071"/>
                <a:ext cx="205920" cy="2030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1BE18A2D-6E32-4971-BAE9-AD0F4E02F24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3657511" y="2443431"/>
                  <a:ext cx="223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09420DDF-0392-4BCF-B1CD-A95BD342170B}"/>
                    </a:ext>
                  </a:extLst>
                </p14:cNvPr>
                <p14:cNvContentPartPr/>
                <p14:nvPr/>
              </p14:nvContentPartPr>
              <p14:xfrm>
                <a:off x="23882871" y="2431191"/>
                <a:ext cx="177120" cy="24768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09420DDF-0392-4BCF-B1CD-A95BD342170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3874231" y="2422191"/>
                  <a:ext cx="194760" cy="26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311504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8431" y="449435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070271" y="351047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4559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53591" y="3381231"/>
                  <a:ext cx="258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43891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967391" y="322895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97791" y="3246591"/>
                  <a:ext cx="99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511351" y="333047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72159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2871" y="707015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26551" y="6980151"/>
                  <a:ext cx="1731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8243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52951" y="6647151"/>
                  <a:ext cx="2372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50311" y="6675951"/>
                  <a:ext cx="1440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08351" y="668819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04191" y="6727071"/>
                  <a:ext cx="1206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46751" y="6639591"/>
                  <a:ext cx="185760" cy="58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82551" y="7135311"/>
                  <a:ext cx="144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70111" y="700571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44711" y="6938031"/>
                  <a:ext cx="414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2459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17191" y="6852351"/>
                  <a:ext cx="1425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41751" y="6858831"/>
                  <a:ext cx="190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6099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78431" y="672563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24191" y="11882271"/>
                  <a:ext cx="4136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865551" y="1184339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85711" y="1191035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2319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618311" y="11794071"/>
                  <a:ext cx="1278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5187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33311" y="11853471"/>
                  <a:ext cx="1119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093511" y="11758071"/>
                  <a:ext cx="132480" cy="59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872093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5956311"/>
            <a:ext cx="2644560" cy="1476720"/>
            <a:chOff x="5374551" y="5956311"/>
            <a:chExt cx="2644560" cy="14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B3FDAA-DA19-4B73-9359-1F7B4EA9C61C}"/>
                    </a:ext>
                  </a:extLst>
                </p14:cNvPr>
                <p14:cNvContentPartPr/>
                <p14:nvPr/>
              </p14:nvContentPartPr>
              <p14:xfrm>
                <a:off x="5391471" y="6427911"/>
                <a:ext cx="214200" cy="343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B3FDAA-DA19-4B73-9359-1F7B4EA9C61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82471" y="6418920"/>
                  <a:ext cx="231840" cy="360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9D7A70-2618-422B-8005-26FD1E1BA623}"/>
                    </a:ext>
                  </a:extLst>
                </p14:cNvPr>
                <p14:cNvContentPartPr/>
                <p14:nvPr/>
              </p14:nvContentPartPr>
              <p14:xfrm>
                <a:off x="5593791" y="6388311"/>
                <a:ext cx="271080" cy="260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9D7A70-2618-422B-8005-26FD1E1BA62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84791" y="6379311"/>
                  <a:ext cx="2887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B4D1973-C51D-4063-A824-8516F76AB05F}"/>
                    </a:ext>
                  </a:extLst>
                </p14:cNvPr>
                <p14:cNvContentPartPr/>
                <p14:nvPr/>
              </p14:nvContentPartPr>
              <p14:xfrm>
                <a:off x="5812671" y="6312711"/>
                <a:ext cx="413280" cy="368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B4D1973-C51D-4063-A824-8516F76AB0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03671" y="6303720"/>
                  <a:ext cx="430920" cy="386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580694B-EB90-47C6-8ADD-6D52D9B610EA}"/>
                    </a:ext>
                  </a:extLst>
                </p14:cNvPr>
                <p14:cNvContentPartPr/>
                <p14:nvPr/>
              </p14:nvContentPartPr>
              <p14:xfrm>
                <a:off x="6380751" y="6133791"/>
                <a:ext cx="186480" cy="459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580694B-EB90-47C6-8ADD-6D52D9B610E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71768" y="6124791"/>
                  <a:ext cx="204086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F4EF0D6-8F0D-4B2C-AC1C-C32F9955C973}"/>
                    </a:ext>
                  </a:extLst>
                </p14:cNvPr>
                <p14:cNvContentPartPr/>
                <p14:nvPr/>
              </p14:nvContentPartPr>
              <p14:xfrm>
                <a:off x="6566871" y="6175911"/>
                <a:ext cx="142200" cy="300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F4EF0D6-8F0D-4B2C-AC1C-C32F9955C97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7848" y="6166911"/>
                  <a:ext cx="159885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8399F11-E229-4C92-9098-4C18F2C22ED4}"/>
                    </a:ext>
                  </a:extLst>
                </p14:cNvPr>
                <p14:cNvContentPartPr/>
                <p14:nvPr/>
              </p14:nvContentPartPr>
              <p14:xfrm>
                <a:off x="6719871" y="6170151"/>
                <a:ext cx="175680" cy="307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8399F11-E229-4C92-9098-4C18F2C22ED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10871" y="6161151"/>
                  <a:ext cx="1933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8FDF007-16EC-48FB-931E-4672CB6EA012}"/>
                    </a:ext>
                  </a:extLst>
                </p14:cNvPr>
                <p14:cNvContentPartPr/>
                <p14:nvPr/>
              </p14:nvContentPartPr>
              <p14:xfrm>
                <a:off x="6930831" y="6261951"/>
                <a:ext cx="143640" cy="307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8FDF007-16EC-48FB-931E-4672CB6EA01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21831" y="6252962"/>
                  <a:ext cx="16128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25AFDD1-0338-4EAB-A2DC-97C14237881E}"/>
                    </a:ext>
                  </a:extLst>
                </p14:cNvPr>
                <p14:cNvContentPartPr/>
                <p14:nvPr/>
              </p14:nvContentPartPr>
              <p14:xfrm>
                <a:off x="7170951" y="6418911"/>
                <a:ext cx="18000" cy="149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25AFDD1-0338-4EAB-A2DC-97C14237881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61951" y="6409911"/>
                  <a:ext cx="35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2B68505-DB51-4909-9023-16D959343D45}"/>
                    </a:ext>
                  </a:extLst>
                </p14:cNvPr>
                <p14:cNvContentPartPr/>
                <p14:nvPr/>
              </p14:nvContentPartPr>
              <p14:xfrm>
                <a:off x="7281111" y="6183471"/>
                <a:ext cx="127080" cy="251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2B68505-DB51-4909-9023-16D959343D4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72136" y="6174471"/>
                  <a:ext cx="14467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32D5A-FB75-4208-8384-8BD3DF5F68FB}"/>
                    </a:ext>
                  </a:extLst>
                </p14:cNvPr>
                <p14:cNvContentPartPr/>
                <p14:nvPr/>
              </p14:nvContentPartPr>
              <p14:xfrm>
                <a:off x="7407471" y="6092031"/>
                <a:ext cx="320760" cy="255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32D5A-FB75-4208-8384-8BD3DF5F68F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98471" y="6083031"/>
                  <a:ext cx="3384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E764DD-BB23-47AC-8640-807B7AFAF69A}"/>
                    </a:ext>
                  </a:extLst>
                </p14:cNvPr>
                <p14:cNvContentPartPr/>
                <p14:nvPr/>
              </p14:nvContentPartPr>
              <p14:xfrm>
                <a:off x="7794471" y="5956311"/>
                <a:ext cx="224640" cy="563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E764DD-BB23-47AC-8640-807B7AFAF69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85457" y="5947311"/>
                  <a:ext cx="242308" cy="58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047991" y="11766711"/>
            <a:ext cx="3189960" cy="1357560"/>
            <a:chOff x="9047991" y="11766711"/>
            <a:chExt cx="3189960" cy="13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1D8EA17-B0B8-427B-B3D5-76CA6C62A0DE}"/>
                    </a:ext>
                  </a:extLst>
                </p14:cNvPr>
                <p14:cNvContentPartPr/>
                <p14:nvPr/>
              </p14:nvContentPartPr>
              <p14:xfrm>
                <a:off x="9047991" y="12785151"/>
                <a:ext cx="47160" cy="339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1D8EA17-B0B8-427B-B3D5-76CA6C62A0D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038991" y="12776151"/>
                  <a:ext cx="648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8FE6154-7114-45FB-92E1-FAE16B95B494}"/>
                    </a:ext>
                  </a:extLst>
                </p14:cNvPr>
                <p14:cNvContentPartPr/>
                <p14:nvPr/>
              </p14:nvContentPartPr>
              <p14:xfrm>
                <a:off x="9195951" y="12838431"/>
                <a:ext cx="123120" cy="241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8FE6154-7114-45FB-92E1-FAE16B95B49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186951" y="12829431"/>
                  <a:ext cx="140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F1C840C-FC24-40A3-BC75-F4CDA6C57439}"/>
                    </a:ext>
                  </a:extLst>
                </p14:cNvPr>
                <p14:cNvContentPartPr/>
                <p14:nvPr/>
              </p14:nvContentPartPr>
              <p14:xfrm>
                <a:off x="9389271" y="12625671"/>
                <a:ext cx="213840" cy="329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F1C840C-FC24-40A3-BC75-F4CDA6C5743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380271" y="12616671"/>
                  <a:ext cx="2314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AA455DE-55D3-4BF2-AA5F-75ECC7E919AD}"/>
                    </a:ext>
                  </a:extLst>
                </p14:cNvPr>
                <p14:cNvContentPartPr/>
                <p14:nvPr/>
              </p14:nvContentPartPr>
              <p14:xfrm>
                <a:off x="9684831" y="12647631"/>
                <a:ext cx="210960" cy="320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AA455DE-55D3-4BF2-AA5F-75ECC7E919A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675846" y="12638641"/>
                  <a:ext cx="228570" cy="338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ABEBA50-ADAC-4493-9670-A7E6EE61C66B}"/>
                    </a:ext>
                  </a:extLst>
                </p14:cNvPr>
                <p14:cNvContentPartPr/>
                <p14:nvPr/>
              </p14:nvContentPartPr>
              <p14:xfrm>
                <a:off x="10009911" y="12646191"/>
                <a:ext cx="169560" cy="270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ABEBA50-ADAC-4493-9670-A7E6EE61C66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000911" y="12637191"/>
                  <a:ext cx="187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C8CDA97-1A55-4145-A739-3CF9235393EA}"/>
                    </a:ext>
                  </a:extLst>
                </p14:cNvPr>
                <p14:cNvContentPartPr/>
                <p14:nvPr/>
              </p14:nvContentPartPr>
              <p14:xfrm>
                <a:off x="10344711" y="12440631"/>
                <a:ext cx="160200" cy="424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C8CDA97-1A55-4145-A739-3CF9235393E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335711" y="12431631"/>
                  <a:ext cx="1778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23A78E-66CA-4C80-921C-BD2D1115397A}"/>
                    </a:ext>
                  </a:extLst>
                </p14:cNvPr>
                <p14:cNvContentPartPr/>
                <p14:nvPr/>
              </p14:nvContentPartPr>
              <p14:xfrm>
                <a:off x="10532991" y="12454311"/>
                <a:ext cx="148680" cy="379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23A78E-66CA-4C80-921C-BD2D1115397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524013" y="12445311"/>
                  <a:ext cx="166277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0408B7-0A53-4DE7-992D-F38261CE491E}"/>
                    </a:ext>
                  </a:extLst>
                </p14:cNvPr>
                <p14:cNvContentPartPr/>
                <p14:nvPr/>
              </p14:nvContentPartPr>
              <p14:xfrm>
                <a:off x="10686351" y="12434871"/>
                <a:ext cx="183240" cy="448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0408B7-0A53-4DE7-992D-F38261CE491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677351" y="12425864"/>
                  <a:ext cx="200880" cy="466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82860D-A20B-43E2-B2EC-11E3C18A6D13}"/>
                    </a:ext>
                  </a:extLst>
                </p14:cNvPr>
                <p14:cNvContentPartPr/>
                <p14:nvPr/>
              </p14:nvContentPartPr>
              <p14:xfrm>
                <a:off x="10918551" y="12539991"/>
                <a:ext cx="105120" cy="390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82860D-A20B-43E2-B2EC-11E3C18A6D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09582" y="12530991"/>
                  <a:ext cx="1227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D2E9EF3-8F98-4F05-8491-AF4E71149ACC}"/>
                    </a:ext>
                  </a:extLst>
                </p14:cNvPr>
                <p14:cNvContentPartPr/>
                <p14:nvPr/>
              </p14:nvContentPartPr>
              <p14:xfrm>
                <a:off x="11158671" y="12728631"/>
                <a:ext cx="10080" cy="181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D2E9EF3-8F98-4F05-8491-AF4E71149AC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49671" y="12719631"/>
                  <a:ext cx="27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2AA3D9-DA84-4B7F-A96F-979664143E8D}"/>
                    </a:ext>
                  </a:extLst>
                </p14:cNvPr>
                <p14:cNvContentPartPr/>
                <p14:nvPr/>
              </p14:nvContentPartPr>
              <p14:xfrm>
                <a:off x="11394471" y="12467631"/>
                <a:ext cx="125280" cy="388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2AA3D9-DA84-4B7F-A96F-979664143E8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385497" y="12458639"/>
                  <a:ext cx="142869" cy="405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B89ED03-6EFB-407E-A667-A0C6CB1E3D74}"/>
                    </a:ext>
                  </a:extLst>
                </p14:cNvPr>
                <p14:cNvContentPartPr/>
                <p14:nvPr/>
              </p14:nvContentPartPr>
              <p14:xfrm>
                <a:off x="11617671" y="12457911"/>
                <a:ext cx="345240" cy="223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B89ED03-6EFB-407E-A667-A0C6CB1E3D7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608662" y="12448911"/>
                  <a:ext cx="362898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7A74E6B-055A-456B-B591-AD7DADF7A22A}"/>
                    </a:ext>
                  </a:extLst>
                </p14:cNvPr>
                <p14:cNvContentPartPr/>
                <p14:nvPr/>
              </p14:nvContentPartPr>
              <p14:xfrm>
                <a:off x="12078111" y="12237951"/>
                <a:ext cx="159840" cy="672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7A74E6B-055A-456B-B591-AD7DADF7A22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069111" y="12228951"/>
                  <a:ext cx="177480" cy="68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57137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5956311"/>
            <a:ext cx="2644560" cy="1476720"/>
            <a:chOff x="5374551" y="5956311"/>
            <a:chExt cx="2644560" cy="14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B3FDAA-DA19-4B73-9359-1F7B4EA9C61C}"/>
                    </a:ext>
                  </a:extLst>
                </p14:cNvPr>
                <p14:cNvContentPartPr/>
                <p14:nvPr/>
              </p14:nvContentPartPr>
              <p14:xfrm>
                <a:off x="5391471" y="6427911"/>
                <a:ext cx="214200" cy="343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B3FDAA-DA19-4B73-9359-1F7B4EA9C61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82471" y="6418920"/>
                  <a:ext cx="231840" cy="360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9D7A70-2618-422B-8005-26FD1E1BA623}"/>
                    </a:ext>
                  </a:extLst>
                </p14:cNvPr>
                <p14:cNvContentPartPr/>
                <p14:nvPr/>
              </p14:nvContentPartPr>
              <p14:xfrm>
                <a:off x="5593791" y="6388311"/>
                <a:ext cx="271080" cy="260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9D7A70-2618-422B-8005-26FD1E1BA62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84791" y="6379311"/>
                  <a:ext cx="2887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B4D1973-C51D-4063-A824-8516F76AB05F}"/>
                    </a:ext>
                  </a:extLst>
                </p14:cNvPr>
                <p14:cNvContentPartPr/>
                <p14:nvPr/>
              </p14:nvContentPartPr>
              <p14:xfrm>
                <a:off x="5812671" y="6312711"/>
                <a:ext cx="413280" cy="368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B4D1973-C51D-4063-A824-8516F76AB0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03671" y="6303720"/>
                  <a:ext cx="430920" cy="386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580694B-EB90-47C6-8ADD-6D52D9B610EA}"/>
                    </a:ext>
                  </a:extLst>
                </p14:cNvPr>
                <p14:cNvContentPartPr/>
                <p14:nvPr/>
              </p14:nvContentPartPr>
              <p14:xfrm>
                <a:off x="6380751" y="6133791"/>
                <a:ext cx="186480" cy="459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580694B-EB90-47C6-8ADD-6D52D9B610E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71768" y="6124791"/>
                  <a:ext cx="204086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F4EF0D6-8F0D-4B2C-AC1C-C32F9955C973}"/>
                    </a:ext>
                  </a:extLst>
                </p14:cNvPr>
                <p14:cNvContentPartPr/>
                <p14:nvPr/>
              </p14:nvContentPartPr>
              <p14:xfrm>
                <a:off x="6566871" y="6175911"/>
                <a:ext cx="142200" cy="300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F4EF0D6-8F0D-4B2C-AC1C-C32F9955C97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7848" y="6166911"/>
                  <a:ext cx="159885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8399F11-E229-4C92-9098-4C18F2C22ED4}"/>
                    </a:ext>
                  </a:extLst>
                </p14:cNvPr>
                <p14:cNvContentPartPr/>
                <p14:nvPr/>
              </p14:nvContentPartPr>
              <p14:xfrm>
                <a:off x="6719871" y="6170151"/>
                <a:ext cx="175680" cy="307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8399F11-E229-4C92-9098-4C18F2C22ED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10871" y="6161151"/>
                  <a:ext cx="1933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8FDF007-16EC-48FB-931E-4672CB6EA012}"/>
                    </a:ext>
                  </a:extLst>
                </p14:cNvPr>
                <p14:cNvContentPartPr/>
                <p14:nvPr/>
              </p14:nvContentPartPr>
              <p14:xfrm>
                <a:off x="6930831" y="6261951"/>
                <a:ext cx="143640" cy="307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8FDF007-16EC-48FB-931E-4672CB6EA01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21831" y="6252962"/>
                  <a:ext cx="16128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25AFDD1-0338-4EAB-A2DC-97C14237881E}"/>
                    </a:ext>
                  </a:extLst>
                </p14:cNvPr>
                <p14:cNvContentPartPr/>
                <p14:nvPr/>
              </p14:nvContentPartPr>
              <p14:xfrm>
                <a:off x="7170951" y="6418911"/>
                <a:ext cx="18000" cy="149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25AFDD1-0338-4EAB-A2DC-97C14237881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61951" y="6409911"/>
                  <a:ext cx="35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2B68505-DB51-4909-9023-16D959343D45}"/>
                    </a:ext>
                  </a:extLst>
                </p14:cNvPr>
                <p14:cNvContentPartPr/>
                <p14:nvPr/>
              </p14:nvContentPartPr>
              <p14:xfrm>
                <a:off x="7281111" y="6183471"/>
                <a:ext cx="127080" cy="251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2B68505-DB51-4909-9023-16D959343D4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72136" y="6174471"/>
                  <a:ext cx="14467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32D5A-FB75-4208-8384-8BD3DF5F68FB}"/>
                    </a:ext>
                  </a:extLst>
                </p14:cNvPr>
                <p14:cNvContentPartPr/>
                <p14:nvPr/>
              </p14:nvContentPartPr>
              <p14:xfrm>
                <a:off x="7407471" y="6092031"/>
                <a:ext cx="320760" cy="255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32D5A-FB75-4208-8384-8BD3DF5F68F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98471" y="6083031"/>
                  <a:ext cx="3384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E764DD-BB23-47AC-8640-807B7AFAF69A}"/>
                    </a:ext>
                  </a:extLst>
                </p14:cNvPr>
                <p14:cNvContentPartPr/>
                <p14:nvPr/>
              </p14:nvContentPartPr>
              <p14:xfrm>
                <a:off x="7794471" y="5956311"/>
                <a:ext cx="224640" cy="563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E764DD-BB23-47AC-8640-807B7AFAF69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85457" y="5947311"/>
                  <a:ext cx="242308" cy="58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311511" y="10406271"/>
                <a:ext cx="209592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68831" y="1233911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962431" y="1228691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98391" y="12155151"/>
                  <a:ext cx="238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03671" y="12155151"/>
                  <a:ext cx="60552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374831" y="12105831"/>
                  <a:ext cx="51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492191" y="1204823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927791" y="1184987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240991" y="11937711"/>
                  <a:ext cx="3196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3497951" y="12635031"/>
                  <a:ext cx="1990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3834911" y="1269299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4256111" y="12684711"/>
                  <a:ext cx="1278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623311" y="1281359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4755431" y="12493191"/>
                  <a:ext cx="194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007791" y="12399951"/>
                  <a:ext cx="1814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167631" y="12514431"/>
                  <a:ext cx="194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5423951" y="1240931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358431" y="1301699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23831" y="1298315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921831" y="13070271"/>
                  <a:ext cx="2491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54111" y="1295291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479471" y="1286471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42191" y="1297631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816071" y="1284671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398231" y="8954751"/>
                  <a:ext cx="1396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604871" y="890759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87991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3850391" y="886547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232631" y="9513111"/>
                  <a:ext cx="190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798911" y="956567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148111" y="9486111"/>
                  <a:ext cx="243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434671" y="938639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457651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475219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45606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609271" y="7483071"/>
                <a:ext cx="2099520" cy="13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16551" y="392483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75399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99871" y="3761751"/>
                  <a:ext cx="411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53111" y="3807831"/>
                  <a:ext cx="171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15191" y="361307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99511" y="365663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10751" y="364583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29991" y="3686511"/>
                  <a:ext cx="185760" cy="47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48919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48671" y="3470511"/>
                  <a:ext cx="7171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14031" y="336179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3271" y="7190751"/>
                  <a:ext cx="151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33991" y="7025151"/>
                  <a:ext cx="3488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0271" y="7126671"/>
                  <a:ext cx="158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61671" y="681959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9071" y="8026671"/>
                  <a:ext cx="239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64151" y="7885551"/>
                  <a:ext cx="1800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8751" y="780815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6591" y="7948191"/>
                  <a:ext cx="83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4635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69631" y="723431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821351" y="709175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6C3C498-BEE9-47DC-9634-03FF588A79E2}"/>
              </a:ext>
            </a:extLst>
          </p:cNvPr>
          <p:cNvGrpSpPr/>
          <p:nvPr/>
        </p:nvGrpSpPr>
        <p:grpSpPr>
          <a:xfrm>
            <a:off x="5577591" y="9374511"/>
            <a:ext cx="2252880" cy="849240"/>
            <a:chOff x="5577591" y="9374511"/>
            <a:chExt cx="2252880" cy="84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2C1A60-09BB-4A92-8514-38B3D6402810}"/>
                    </a:ext>
                  </a:extLst>
                </p14:cNvPr>
                <p14:cNvContentPartPr/>
                <p14:nvPr/>
              </p14:nvContentPartPr>
              <p14:xfrm>
                <a:off x="5577591" y="9603831"/>
                <a:ext cx="161640" cy="293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2C1A60-09BB-4A92-8514-38B3D640281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68951" y="9595191"/>
                  <a:ext cx="1792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16DC17F-403D-4D11-9650-E6EA86B5B27B}"/>
                    </a:ext>
                  </a:extLst>
                </p14:cNvPr>
                <p14:cNvContentPartPr/>
                <p14:nvPr/>
              </p14:nvContentPartPr>
              <p14:xfrm>
                <a:off x="5774511" y="9514551"/>
                <a:ext cx="232200" cy="277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16DC17F-403D-4D11-9650-E6EA86B5B27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65871" y="9505911"/>
                  <a:ext cx="249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DC3808-7C8C-4709-9BEF-678E62C67247}"/>
                    </a:ext>
                  </a:extLst>
                </p14:cNvPr>
                <p14:cNvContentPartPr/>
                <p14:nvPr/>
              </p14:nvContentPartPr>
              <p14:xfrm>
                <a:off x="6070431" y="9421671"/>
                <a:ext cx="200880" cy="375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DC3808-7C8C-4709-9BEF-678E62C6724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61431" y="9412671"/>
                  <a:ext cx="218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86CF810-3B04-4321-A002-5F5074571428}"/>
                    </a:ext>
                  </a:extLst>
                </p14:cNvPr>
                <p14:cNvContentPartPr/>
                <p14:nvPr/>
              </p14:nvContentPartPr>
              <p14:xfrm>
                <a:off x="6283191" y="9374511"/>
                <a:ext cx="230760" cy="320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86CF810-3B04-4321-A002-5F507457142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74551" y="9365511"/>
                  <a:ext cx="2484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9F67821-A605-4122-86BC-278B9D8BC53C}"/>
                    </a:ext>
                  </a:extLst>
                </p14:cNvPr>
                <p14:cNvContentPartPr/>
                <p14:nvPr/>
              </p14:nvContentPartPr>
              <p14:xfrm>
                <a:off x="6545991" y="9382431"/>
                <a:ext cx="257040" cy="264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9F67821-A605-4122-86BC-278B9D8BC53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36991" y="9373791"/>
                  <a:ext cx="2746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B2CE620-6AB9-4340-B62D-D1FD4D2D3914}"/>
                    </a:ext>
                  </a:extLst>
                </p14:cNvPr>
                <p14:cNvContentPartPr/>
                <p14:nvPr/>
              </p14:nvContentPartPr>
              <p14:xfrm>
                <a:off x="5944791" y="9936471"/>
                <a:ext cx="144000" cy="284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B2CE620-6AB9-4340-B62D-D1FD4D2D391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36151" y="9927471"/>
                  <a:ext cx="1616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BB27351-C0F7-48FE-B6BA-CC11330B7F5B}"/>
                    </a:ext>
                  </a:extLst>
                </p14:cNvPr>
                <p14:cNvContentPartPr/>
                <p14:nvPr/>
              </p14:nvContentPartPr>
              <p14:xfrm>
                <a:off x="6150711" y="9896511"/>
                <a:ext cx="201600" cy="327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BB27351-C0F7-48FE-B6BA-CC11330B7F5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142071" y="9887511"/>
                  <a:ext cx="21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24B2C72-936A-4817-8D66-ABF8DFDC6EBA}"/>
                    </a:ext>
                  </a:extLst>
                </p14:cNvPr>
                <p14:cNvContentPartPr/>
                <p14:nvPr/>
              </p14:nvContentPartPr>
              <p14:xfrm>
                <a:off x="6294711" y="9890391"/>
                <a:ext cx="243360" cy="291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24B2C72-936A-4817-8D66-ABF8DFDC6EB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285711" y="9881391"/>
                  <a:ext cx="2610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A8273B5-798C-48C4-8822-218A8501CC25}"/>
                    </a:ext>
                  </a:extLst>
                </p14:cNvPr>
                <p14:cNvContentPartPr/>
                <p14:nvPr/>
              </p14:nvContentPartPr>
              <p14:xfrm>
                <a:off x="6566871" y="9877071"/>
                <a:ext cx="162720" cy="343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A8273B5-798C-48C4-8822-218A8501CC2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558231" y="9868071"/>
                  <a:ext cx="1803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18F7A6C-7ED7-4EC5-873B-3D0F625E55AA}"/>
                    </a:ext>
                  </a:extLst>
                </p14:cNvPr>
                <p14:cNvContentPartPr/>
                <p14:nvPr/>
              </p14:nvContentPartPr>
              <p14:xfrm>
                <a:off x="6834351" y="10026831"/>
                <a:ext cx="52200" cy="161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18F7A6C-7ED7-4EC5-873B-3D0F625E55A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25351" y="10018191"/>
                  <a:ext cx="69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EF6FBAD-295B-4FAD-8C85-2541693A9D9B}"/>
                    </a:ext>
                  </a:extLst>
                </p14:cNvPr>
                <p14:cNvContentPartPr/>
                <p14:nvPr/>
              </p14:nvContentPartPr>
              <p14:xfrm>
                <a:off x="6945591" y="9800751"/>
                <a:ext cx="250200" cy="249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EF6FBAD-295B-4FAD-8C85-2541693A9D9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36591" y="9792111"/>
                  <a:ext cx="267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F1420C9-C39C-4479-A85C-0459CE355AF2}"/>
                    </a:ext>
                  </a:extLst>
                </p14:cNvPr>
                <p14:cNvContentPartPr/>
                <p14:nvPr/>
              </p14:nvContentPartPr>
              <p14:xfrm>
                <a:off x="7195071" y="9832791"/>
                <a:ext cx="172800" cy="208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F1420C9-C39C-4479-A85C-0459CE355AF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86431" y="9823791"/>
                  <a:ext cx="190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EE82E56-CFD7-4926-B389-24A6A198AD83}"/>
                    </a:ext>
                  </a:extLst>
                </p14:cNvPr>
                <p14:cNvContentPartPr/>
                <p14:nvPr/>
              </p14:nvContentPartPr>
              <p14:xfrm>
                <a:off x="7390911" y="9677991"/>
                <a:ext cx="121680" cy="288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EE82E56-CFD7-4926-B389-24A6A198AD8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381911" y="9669351"/>
                  <a:ext cx="139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11C688C-CA98-4931-BB11-C96B21D74A4E}"/>
                    </a:ext>
                  </a:extLst>
                </p14:cNvPr>
                <p14:cNvContentPartPr/>
                <p14:nvPr/>
              </p14:nvContentPartPr>
              <p14:xfrm>
                <a:off x="7593231" y="9550911"/>
                <a:ext cx="237240" cy="605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11C688C-CA98-4931-BB11-C96B21D74A4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584231" y="9541911"/>
                  <a:ext cx="254880" cy="62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15506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6C3C498-BEE9-47DC-9634-03FF588A79E2}"/>
              </a:ext>
            </a:extLst>
          </p:cNvPr>
          <p:cNvGrpSpPr/>
          <p:nvPr/>
        </p:nvGrpSpPr>
        <p:grpSpPr>
          <a:xfrm>
            <a:off x="5577591" y="9374511"/>
            <a:ext cx="2252880" cy="849240"/>
            <a:chOff x="5577591" y="9374511"/>
            <a:chExt cx="2252880" cy="84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2C1A60-09BB-4A92-8514-38B3D6402810}"/>
                    </a:ext>
                  </a:extLst>
                </p14:cNvPr>
                <p14:cNvContentPartPr/>
                <p14:nvPr/>
              </p14:nvContentPartPr>
              <p14:xfrm>
                <a:off x="5577591" y="9603831"/>
                <a:ext cx="161640" cy="293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2C1A60-09BB-4A92-8514-38B3D640281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68571" y="9594831"/>
                  <a:ext cx="179319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16DC17F-403D-4D11-9650-E6EA86B5B27B}"/>
                    </a:ext>
                  </a:extLst>
                </p14:cNvPr>
                <p14:cNvContentPartPr/>
                <p14:nvPr/>
              </p14:nvContentPartPr>
              <p14:xfrm>
                <a:off x="5774511" y="9514551"/>
                <a:ext cx="232200" cy="277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16DC17F-403D-4D11-9650-E6EA86B5B27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65511" y="9505539"/>
                  <a:ext cx="249840" cy="294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DC3808-7C8C-4709-9BEF-678E62C67247}"/>
                    </a:ext>
                  </a:extLst>
                </p14:cNvPr>
                <p14:cNvContentPartPr/>
                <p14:nvPr/>
              </p14:nvContentPartPr>
              <p14:xfrm>
                <a:off x="6070431" y="9421671"/>
                <a:ext cx="200880" cy="375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DC3808-7C8C-4709-9BEF-678E62C6724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61431" y="9412671"/>
                  <a:ext cx="218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86CF810-3B04-4321-A002-5F5074571428}"/>
                    </a:ext>
                  </a:extLst>
                </p14:cNvPr>
                <p14:cNvContentPartPr/>
                <p14:nvPr/>
              </p14:nvContentPartPr>
              <p14:xfrm>
                <a:off x="6283191" y="9374511"/>
                <a:ext cx="230760" cy="320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86CF810-3B04-4321-A002-5F507457142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74191" y="9365521"/>
                  <a:ext cx="248400" cy="338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9F67821-A605-4122-86BC-278B9D8BC53C}"/>
                    </a:ext>
                  </a:extLst>
                </p14:cNvPr>
                <p14:cNvContentPartPr/>
                <p14:nvPr/>
              </p14:nvContentPartPr>
              <p14:xfrm>
                <a:off x="6545991" y="9382431"/>
                <a:ext cx="257040" cy="264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9F67821-A605-4122-86BC-278B9D8BC53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37004" y="9373431"/>
                  <a:ext cx="274655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B2CE620-6AB9-4340-B62D-D1FD4D2D3914}"/>
                    </a:ext>
                  </a:extLst>
                </p14:cNvPr>
                <p14:cNvContentPartPr/>
                <p14:nvPr/>
              </p14:nvContentPartPr>
              <p14:xfrm>
                <a:off x="5944791" y="9936471"/>
                <a:ext cx="144000" cy="284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B2CE620-6AB9-4340-B62D-D1FD4D2D391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35768" y="9927482"/>
                  <a:ext cx="161684" cy="301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BB27351-C0F7-48FE-B6BA-CC11330B7F5B}"/>
                    </a:ext>
                  </a:extLst>
                </p14:cNvPr>
                <p14:cNvContentPartPr/>
                <p14:nvPr/>
              </p14:nvContentPartPr>
              <p14:xfrm>
                <a:off x="6150711" y="9896511"/>
                <a:ext cx="201600" cy="327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BB27351-C0F7-48FE-B6BA-CC11330B7F5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141711" y="9887511"/>
                  <a:ext cx="21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24B2C72-936A-4817-8D66-ABF8DFDC6EBA}"/>
                    </a:ext>
                  </a:extLst>
                </p14:cNvPr>
                <p14:cNvContentPartPr/>
                <p14:nvPr/>
              </p14:nvContentPartPr>
              <p14:xfrm>
                <a:off x="6294711" y="9890391"/>
                <a:ext cx="243360" cy="291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24B2C72-936A-4817-8D66-ABF8DFDC6EB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285724" y="9881402"/>
                  <a:ext cx="260974" cy="309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A8273B5-798C-48C4-8822-218A8501CC25}"/>
                    </a:ext>
                  </a:extLst>
                </p14:cNvPr>
                <p14:cNvContentPartPr/>
                <p14:nvPr/>
              </p14:nvContentPartPr>
              <p14:xfrm>
                <a:off x="6566871" y="9877071"/>
                <a:ext cx="162720" cy="343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A8273B5-798C-48C4-8822-218A8501CC2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557851" y="9868071"/>
                  <a:ext cx="180399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18F7A6C-7ED7-4EC5-873B-3D0F625E55AA}"/>
                    </a:ext>
                  </a:extLst>
                </p14:cNvPr>
                <p14:cNvContentPartPr/>
                <p14:nvPr/>
              </p14:nvContentPartPr>
              <p14:xfrm>
                <a:off x="6834351" y="10026831"/>
                <a:ext cx="52200" cy="161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18F7A6C-7ED7-4EC5-873B-3D0F625E55A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25351" y="10017811"/>
                  <a:ext cx="69840" cy="179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EF6FBAD-295B-4FAD-8C85-2541693A9D9B}"/>
                    </a:ext>
                  </a:extLst>
                </p14:cNvPr>
                <p14:cNvContentPartPr/>
                <p14:nvPr/>
              </p14:nvContentPartPr>
              <p14:xfrm>
                <a:off x="6945591" y="9800751"/>
                <a:ext cx="250200" cy="249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EF6FBAD-295B-4FAD-8C85-2541693A9D9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36591" y="9791738"/>
                  <a:ext cx="267840" cy="267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F1420C9-C39C-4479-A85C-0459CE355AF2}"/>
                    </a:ext>
                  </a:extLst>
                </p14:cNvPr>
                <p14:cNvContentPartPr/>
                <p14:nvPr/>
              </p14:nvContentPartPr>
              <p14:xfrm>
                <a:off x="7195071" y="9832791"/>
                <a:ext cx="172800" cy="208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F1420C9-C39C-4479-A85C-0459CE355AF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86071" y="9823791"/>
                  <a:ext cx="190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EE82E56-CFD7-4926-B389-24A6A198AD83}"/>
                    </a:ext>
                  </a:extLst>
                </p14:cNvPr>
                <p14:cNvContentPartPr/>
                <p14:nvPr/>
              </p14:nvContentPartPr>
              <p14:xfrm>
                <a:off x="7390911" y="9677991"/>
                <a:ext cx="121680" cy="288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EE82E56-CFD7-4926-B389-24A6A198AD8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381911" y="9668991"/>
                  <a:ext cx="139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11C688C-CA98-4931-BB11-C96B21D74A4E}"/>
                    </a:ext>
                  </a:extLst>
                </p14:cNvPr>
                <p14:cNvContentPartPr/>
                <p14:nvPr/>
              </p14:nvContentPartPr>
              <p14:xfrm>
                <a:off x="7593231" y="9550911"/>
                <a:ext cx="237240" cy="605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11C688C-CA98-4931-BB11-C96B21D74A4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584231" y="9541916"/>
                  <a:ext cx="254880" cy="62315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2944631" y="7440951"/>
                <a:ext cx="2185200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3B30F65-1D1E-4D9B-B65F-DB691B52E9F5}"/>
              </a:ext>
            </a:extLst>
          </p:cNvPr>
          <p:cNvGrpSpPr/>
          <p:nvPr/>
        </p:nvGrpSpPr>
        <p:grpSpPr>
          <a:xfrm>
            <a:off x="12708471" y="3575991"/>
            <a:ext cx="3829320" cy="851040"/>
            <a:chOff x="12708471" y="3575991"/>
            <a:chExt cx="3829320" cy="85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72AA0F9-3FCE-4B79-8675-A4EF11DEBF52}"/>
                    </a:ext>
                  </a:extLst>
                </p14:cNvPr>
                <p14:cNvContentPartPr/>
                <p14:nvPr/>
              </p14:nvContentPartPr>
              <p14:xfrm>
                <a:off x="12708471" y="4141911"/>
                <a:ext cx="287280" cy="285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72AA0F9-3FCE-4B79-8675-A4EF11DEBF5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699471" y="4133271"/>
                  <a:ext cx="304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5B14A2-0D84-4CED-A22A-6F2027F8E550}"/>
                    </a:ext>
                  </a:extLst>
                </p14:cNvPr>
                <p14:cNvContentPartPr/>
                <p14:nvPr/>
              </p14:nvContentPartPr>
              <p14:xfrm>
                <a:off x="12936711" y="4114551"/>
                <a:ext cx="289080" cy="236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5B14A2-0D84-4CED-A22A-6F2027F8E55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2928071" y="4105911"/>
                  <a:ext cx="306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8BABAA1-C267-47A0-BAD5-D951C404E291}"/>
                    </a:ext>
                  </a:extLst>
                </p14:cNvPr>
                <p14:cNvContentPartPr/>
                <p14:nvPr/>
              </p14:nvContentPartPr>
              <p14:xfrm>
                <a:off x="13173951" y="3949311"/>
                <a:ext cx="338040" cy="388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8BABAA1-C267-47A0-BAD5-D951C404E29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165311" y="3940311"/>
                  <a:ext cx="3556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A9EB9EA-FB80-4CEA-8C4A-2BCE0EAEF7AA}"/>
                    </a:ext>
                  </a:extLst>
                </p14:cNvPr>
                <p14:cNvContentPartPr/>
                <p14:nvPr/>
              </p14:nvContentPartPr>
              <p14:xfrm>
                <a:off x="13439271" y="3861111"/>
                <a:ext cx="556200" cy="386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A9EB9EA-FB80-4CEA-8C4A-2BCE0EAEF7A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430271" y="3852111"/>
                  <a:ext cx="5738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657A0D7-7985-4D71-974D-151883758DD1}"/>
                    </a:ext>
                  </a:extLst>
                </p14:cNvPr>
                <p14:cNvContentPartPr/>
                <p14:nvPr/>
              </p14:nvContentPartPr>
              <p14:xfrm>
                <a:off x="14164671" y="3804231"/>
                <a:ext cx="153360" cy="371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657A0D7-7985-4D71-974D-151883758DD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4156031" y="3795231"/>
                  <a:ext cx="1710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C13E8D8-4972-47E3-B0AE-D75D72E58E42}"/>
                    </a:ext>
                  </a:extLst>
                </p14:cNvPr>
                <p14:cNvContentPartPr/>
                <p14:nvPr/>
              </p14:nvContentPartPr>
              <p14:xfrm>
                <a:off x="14402631" y="3940671"/>
                <a:ext cx="135000" cy="336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C13E8D8-4972-47E3-B0AE-D75D72E58E4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393631" y="3931671"/>
                  <a:ext cx="1526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31703B5-B619-4166-9E67-9E293B72C598}"/>
                    </a:ext>
                  </a:extLst>
                </p14:cNvPr>
                <p14:cNvContentPartPr/>
                <p14:nvPr/>
              </p14:nvContentPartPr>
              <p14:xfrm>
                <a:off x="14511351" y="3897471"/>
                <a:ext cx="158040" cy="329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31703B5-B619-4166-9E67-9E293B72C59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502351" y="3888471"/>
                  <a:ext cx="1756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F3C82EC-ACBD-4A83-9984-1ED88C7C889F}"/>
                    </a:ext>
                  </a:extLst>
                </p14:cNvPr>
                <p14:cNvContentPartPr/>
                <p14:nvPr/>
              </p14:nvContentPartPr>
              <p14:xfrm>
                <a:off x="14693151" y="3983151"/>
                <a:ext cx="169560" cy="36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F3C82EC-ACBD-4A83-9984-1ED88C7C889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684151" y="3974511"/>
                  <a:ext cx="187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F0ACFC-CDA0-4F53-B581-079D69D4D1DD}"/>
                    </a:ext>
                  </a:extLst>
                </p14:cNvPr>
                <p14:cNvContentPartPr/>
                <p14:nvPr/>
              </p14:nvContentPartPr>
              <p14:xfrm>
                <a:off x="14970351" y="4223631"/>
                <a:ext cx="18360" cy="175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F0ACFC-CDA0-4F53-B581-079D69D4D1D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4961711" y="4214631"/>
                  <a:ext cx="36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E45F393-02CF-441A-A8F5-ED971462C48D}"/>
                    </a:ext>
                  </a:extLst>
                </p14:cNvPr>
                <p14:cNvContentPartPr/>
                <p14:nvPr/>
              </p14:nvContentPartPr>
              <p14:xfrm>
                <a:off x="15078351" y="3846711"/>
                <a:ext cx="209880" cy="339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E45F393-02CF-441A-A8F5-ED971462C48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069711" y="3837711"/>
                  <a:ext cx="2275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57CAD69-8871-49E2-A3CD-AA18C24B4D80}"/>
                    </a:ext>
                  </a:extLst>
                </p14:cNvPr>
                <p14:cNvContentPartPr/>
                <p14:nvPr/>
              </p14:nvContentPartPr>
              <p14:xfrm>
                <a:off x="15337911" y="3802071"/>
                <a:ext cx="143640" cy="314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57CAD69-8871-49E2-A3CD-AA18C24B4D8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329271" y="3793071"/>
                  <a:ext cx="161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9889717-C843-4A92-922A-665D3110C59E}"/>
                    </a:ext>
                  </a:extLst>
                </p14:cNvPr>
                <p14:cNvContentPartPr/>
                <p14:nvPr/>
              </p14:nvContentPartPr>
              <p14:xfrm>
                <a:off x="15411711" y="3852831"/>
                <a:ext cx="140040" cy="368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9889717-C843-4A92-922A-665D3110C59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403071" y="3843831"/>
                  <a:ext cx="157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45CBC70-D8AE-4E4A-BF5D-7162A36B08A3}"/>
                    </a:ext>
                  </a:extLst>
                </p14:cNvPr>
                <p14:cNvContentPartPr/>
                <p14:nvPr/>
              </p14:nvContentPartPr>
              <p14:xfrm>
                <a:off x="15651831" y="4107711"/>
                <a:ext cx="3600" cy="118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45CBC70-D8AE-4E4A-BF5D-7162A36B08A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643191" y="4098711"/>
                  <a:ext cx="21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4CE2DC4-62E2-4DA2-9D5B-ADA836023B3A}"/>
                    </a:ext>
                  </a:extLst>
                </p14:cNvPr>
                <p14:cNvContentPartPr/>
                <p14:nvPr/>
              </p14:nvContentPartPr>
              <p14:xfrm>
                <a:off x="15814911" y="3693351"/>
                <a:ext cx="104760" cy="374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4CE2DC4-62E2-4DA2-9D5B-ADA836023B3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5806271" y="3684351"/>
                  <a:ext cx="122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559B483-5CE0-4F58-A1FE-1B75BDC692A0}"/>
                    </a:ext>
                  </a:extLst>
                </p14:cNvPr>
                <p14:cNvContentPartPr/>
                <p14:nvPr/>
              </p14:nvContentPartPr>
              <p14:xfrm>
                <a:off x="15940911" y="3841671"/>
                <a:ext cx="214200" cy="163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559B483-5CE0-4F58-A1FE-1B75BDC692A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5931911" y="3833031"/>
                  <a:ext cx="231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5FD4F1B-7151-4BEB-A135-D389302B8846}"/>
                    </a:ext>
                  </a:extLst>
                </p14:cNvPr>
                <p14:cNvContentPartPr/>
                <p14:nvPr/>
              </p14:nvContentPartPr>
              <p14:xfrm>
                <a:off x="16203351" y="3656991"/>
                <a:ext cx="101160" cy="307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5FD4F1B-7151-4BEB-A135-D389302B884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194351" y="3648351"/>
                  <a:ext cx="1188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A2F2AE3-D25F-4CAC-A282-E8CF1385C8BB}"/>
                    </a:ext>
                  </a:extLst>
                </p14:cNvPr>
                <p14:cNvContentPartPr/>
                <p14:nvPr/>
              </p14:nvContentPartPr>
              <p14:xfrm>
                <a:off x="16415751" y="3575991"/>
                <a:ext cx="122040" cy="557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A2F2AE3-D25F-4CAC-A282-E8CF1385C8B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6406751" y="3566991"/>
                  <a:ext cx="139680" cy="57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6480911" y="882443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6638951" y="8810391"/>
                  <a:ext cx="1540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919031" y="869843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7223231" y="8765751"/>
                  <a:ext cx="2383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746695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629623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644707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6580271" y="9511671"/>
                  <a:ext cx="1591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6829031" y="968231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700111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7155911" y="9382431"/>
                  <a:ext cx="1195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7282991" y="944903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748315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7610951" y="9336711"/>
                  <a:ext cx="1332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799615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8235191" y="9135831"/>
                  <a:ext cx="125640" cy="54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397280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6C3C498-BEE9-47DC-9634-03FF588A79E2}"/>
              </a:ext>
            </a:extLst>
          </p:cNvPr>
          <p:cNvGrpSpPr/>
          <p:nvPr/>
        </p:nvGrpSpPr>
        <p:grpSpPr>
          <a:xfrm>
            <a:off x="5577591" y="9374511"/>
            <a:ext cx="2252880" cy="849240"/>
            <a:chOff x="5577591" y="9374511"/>
            <a:chExt cx="2252880" cy="84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2C1A60-09BB-4A92-8514-38B3D6402810}"/>
                    </a:ext>
                  </a:extLst>
                </p14:cNvPr>
                <p14:cNvContentPartPr/>
                <p14:nvPr/>
              </p14:nvContentPartPr>
              <p14:xfrm>
                <a:off x="5577591" y="9603831"/>
                <a:ext cx="161640" cy="293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2C1A60-09BB-4A92-8514-38B3D640281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68571" y="9594831"/>
                  <a:ext cx="179319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16DC17F-403D-4D11-9650-E6EA86B5B27B}"/>
                    </a:ext>
                  </a:extLst>
                </p14:cNvPr>
                <p14:cNvContentPartPr/>
                <p14:nvPr/>
              </p14:nvContentPartPr>
              <p14:xfrm>
                <a:off x="5774511" y="9514551"/>
                <a:ext cx="232200" cy="277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16DC17F-403D-4D11-9650-E6EA86B5B27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65511" y="9505539"/>
                  <a:ext cx="249840" cy="294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DC3808-7C8C-4709-9BEF-678E62C67247}"/>
                    </a:ext>
                  </a:extLst>
                </p14:cNvPr>
                <p14:cNvContentPartPr/>
                <p14:nvPr/>
              </p14:nvContentPartPr>
              <p14:xfrm>
                <a:off x="6070431" y="9421671"/>
                <a:ext cx="200880" cy="375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DC3808-7C8C-4709-9BEF-678E62C6724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61431" y="9412671"/>
                  <a:ext cx="218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86CF810-3B04-4321-A002-5F5074571428}"/>
                    </a:ext>
                  </a:extLst>
                </p14:cNvPr>
                <p14:cNvContentPartPr/>
                <p14:nvPr/>
              </p14:nvContentPartPr>
              <p14:xfrm>
                <a:off x="6283191" y="9374511"/>
                <a:ext cx="230760" cy="320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86CF810-3B04-4321-A002-5F507457142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74191" y="9365521"/>
                  <a:ext cx="248400" cy="338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9F67821-A605-4122-86BC-278B9D8BC53C}"/>
                    </a:ext>
                  </a:extLst>
                </p14:cNvPr>
                <p14:cNvContentPartPr/>
                <p14:nvPr/>
              </p14:nvContentPartPr>
              <p14:xfrm>
                <a:off x="6545991" y="9382431"/>
                <a:ext cx="257040" cy="264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9F67821-A605-4122-86BC-278B9D8BC53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37004" y="9373431"/>
                  <a:ext cx="274655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B2CE620-6AB9-4340-B62D-D1FD4D2D3914}"/>
                    </a:ext>
                  </a:extLst>
                </p14:cNvPr>
                <p14:cNvContentPartPr/>
                <p14:nvPr/>
              </p14:nvContentPartPr>
              <p14:xfrm>
                <a:off x="5944791" y="9936471"/>
                <a:ext cx="144000" cy="284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B2CE620-6AB9-4340-B62D-D1FD4D2D391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35768" y="9927482"/>
                  <a:ext cx="161684" cy="301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BB27351-C0F7-48FE-B6BA-CC11330B7F5B}"/>
                    </a:ext>
                  </a:extLst>
                </p14:cNvPr>
                <p14:cNvContentPartPr/>
                <p14:nvPr/>
              </p14:nvContentPartPr>
              <p14:xfrm>
                <a:off x="6150711" y="9896511"/>
                <a:ext cx="201600" cy="327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BB27351-C0F7-48FE-B6BA-CC11330B7F5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141711" y="9887511"/>
                  <a:ext cx="21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24B2C72-936A-4817-8D66-ABF8DFDC6EBA}"/>
                    </a:ext>
                  </a:extLst>
                </p14:cNvPr>
                <p14:cNvContentPartPr/>
                <p14:nvPr/>
              </p14:nvContentPartPr>
              <p14:xfrm>
                <a:off x="6294711" y="9890391"/>
                <a:ext cx="243360" cy="291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24B2C72-936A-4817-8D66-ABF8DFDC6EB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285724" y="9881402"/>
                  <a:ext cx="260974" cy="309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A8273B5-798C-48C4-8822-218A8501CC25}"/>
                    </a:ext>
                  </a:extLst>
                </p14:cNvPr>
                <p14:cNvContentPartPr/>
                <p14:nvPr/>
              </p14:nvContentPartPr>
              <p14:xfrm>
                <a:off x="6566871" y="9877071"/>
                <a:ext cx="162720" cy="343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A8273B5-798C-48C4-8822-218A8501CC2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557851" y="9868071"/>
                  <a:ext cx="180399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18F7A6C-7ED7-4EC5-873B-3D0F625E55AA}"/>
                    </a:ext>
                  </a:extLst>
                </p14:cNvPr>
                <p14:cNvContentPartPr/>
                <p14:nvPr/>
              </p14:nvContentPartPr>
              <p14:xfrm>
                <a:off x="6834351" y="10026831"/>
                <a:ext cx="52200" cy="161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18F7A6C-7ED7-4EC5-873B-3D0F625E55A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25351" y="10017811"/>
                  <a:ext cx="69840" cy="179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EF6FBAD-295B-4FAD-8C85-2541693A9D9B}"/>
                    </a:ext>
                  </a:extLst>
                </p14:cNvPr>
                <p14:cNvContentPartPr/>
                <p14:nvPr/>
              </p14:nvContentPartPr>
              <p14:xfrm>
                <a:off x="6945591" y="9800751"/>
                <a:ext cx="250200" cy="249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EF6FBAD-295B-4FAD-8C85-2541693A9D9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36591" y="9791738"/>
                  <a:ext cx="267840" cy="267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F1420C9-C39C-4479-A85C-0459CE355AF2}"/>
                    </a:ext>
                  </a:extLst>
                </p14:cNvPr>
                <p14:cNvContentPartPr/>
                <p14:nvPr/>
              </p14:nvContentPartPr>
              <p14:xfrm>
                <a:off x="7195071" y="9832791"/>
                <a:ext cx="172800" cy="208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F1420C9-C39C-4479-A85C-0459CE355AF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86071" y="9823791"/>
                  <a:ext cx="190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EE82E56-CFD7-4926-B389-24A6A198AD83}"/>
                    </a:ext>
                  </a:extLst>
                </p14:cNvPr>
                <p14:cNvContentPartPr/>
                <p14:nvPr/>
              </p14:nvContentPartPr>
              <p14:xfrm>
                <a:off x="7390911" y="9677991"/>
                <a:ext cx="121680" cy="288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EE82E56-CFD7-4926-B389-24A6A198AD8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381911" y="9668991"/>
                  <a:ext cx="139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11C688C-CA98-4931-BB11-C96B21D74A4E}"/>
                    </a:ext>
                  </a:extLst>
                </p14:cNvPr>
                <p14:cNvContentPartPr/>
                <p14:nvPr/>
              </p14:nvContentPartPr>
              <p14:xfrm>
                <a:off x="7593231" y="9550911"/>
                <a:ext cx="237240" cy="605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11C688C-CA98-4931-BB11-C96B21D74A4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584231" y="9541916"/>
                  <a:ext cx="254880" cy="62315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2993951" y="4501911"/>
                <a:ext cx="2047680" cy="140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632471" y="3603351"/>
                  <a:ext cx="1292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6820751" y="3647631"/>
                  <a:ext cx="2433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7084991" y="348995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734671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7645871" y="347411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6483791" y="4137591"/>
                  <a:ext cx="203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6757031" y="4130751"/>
                  <a:ext cx="170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6924071" y="4102311"/>
                  <a:ext cx="166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7117751" y="4148391"/>
                  <a:ext cx="1299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7331231" y="4323351"/>
                  <a:ext cx="27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747667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7621391" y="4131471"/>
                  <a:ext cx="203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8071031" y="3831591"/>
                  <a:ext cx="225000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B410A2-E807-47AD-8C15-760B97E9C5C0}"/>
              </a:ext>
            </a:extLst>
          </p:cNvPr>
          <p:cNvGrpSpPr/>
          <p:nvPr/>
        </p:nvGrpSpPr>
        <p:grpSpPr>
          <a:xfrm>
            <a:off x="16623111" y="6423591"/>
            <a:ext cx="1787760" cy="956520"/>
            <a:chOff x="16623111" y="6423591"/>
            <a:chExt cx="1787760" cy="9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9773CEA-1557-4841-A3AC-544AB70B27C8}"/>
                    </a:ext>
                  </a:extLst>
                </p14:cNvPr>
                <p14:cNvContentPartPr/>
                <p14:nvPr/>
              </p14:nvContentPartPr>
              <p14:xfrm>
                <a:off x="16623111" y="6668031"/>
                <a:ext cx="99720" cy="275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9773CEA-1557-4841-A3AC-544AB70B27C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6614471" y="6659391"/>
                  <a:ext cx="117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F7FF133-554C-40DD-AD08-6B0EB6AFA414}"/>
                    </a:ext>
                  </a:extLst>
                </p14:cNvPr>
                <p14:cNvContentPartPr/>
                <p14:nvPr/>
              </p14:nvContentPartPr>
              <p14:xfrm>
                <a:off x="16710591" y="6583431"/>
                <a:ext cx="249480" cy="393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F7FF133-554C-40DD-AD08-6B0EB6AFA41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6701951" y="6574431"/>
                  <a:ext cx="2671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3F79CA9-0AB4-4326-9AD2-A6074EF41C75}"/>
                    </a:ext>
                  </a:extLst>
                </p14:cNvPr>
                <p14:cNvContentPartPr/>
                <p14:nvPr/>
              </p14:nvContentPartPr>
              <p14:xfrm>
                <a:off x="16828311" y="6718791"/>
                <a:ext cx="182160" cy="142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3F79CA9-0AB4-4326-9AD2-A6074EF41C7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6819671" y="6709791"/>
                  <a:ext cx="199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580660-8798-4F8B-BC70-EC5C0D561868}"/>
                    </a:ext>
                  </a:extLst>
                </p14:cNvPr>
                <p14:cNvContentPartPr/>
                <p14:nvPr/>
              </p14:nvContentPartPr>
              <p14:xfrm>
                <a:off x="17075991" y="6547791"/>
                <a:ext cx="175680" cy="310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580660-8798-4F8B-BC70-EC5C0D56186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7067351" y="6538791"/>
                  <a:ext cx="1933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6D4E3C-D3AC-4F80-860F-23ABFED214C5}"/>
                    </a:ext>
                  </a:extLst>
                </p14:cNvPr>
                <p14:cNvContentPartPr/>
                <p14:nvPr/>
              </p14:nvContentPartPr>
              <p14:xfrm>
                <a:off x="17268231" y="6423591"/>
                <a:ext cx="564120" cy="360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6D4E3C-D3AC-4F80-860F-23ABFED214C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7259231" y="6414591"/>
                  <a:ext cx="5817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2D3A0F5-45A5-4305-8319-81D6D5C8FEAA}"/>
                    </a:ext>
                  </a:extLst>
                </p14:cNvPr>
                <p14:cNvContentPartPr/>
                <p14:nvPr/>
              </p14:nvContentPartPr>
              <p14:xfrm>
                <a:off x="16887711" y="7013631"/>
                <a:ext cx="193680" cy="272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2D3A0F5-45A5-4305-8319-81D6D5C8FEA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6878711" y="7004991"/>
                  <a:ext cx="211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3A666B7-FA61-4DB2-AF4E-0A6252E19915}"/>
                    </a:ext>
                  </a:extLst>
                </p14:cNvPr>
                <p14:cNvContentPartPr/>
                <p14:nvPr/>
              </p14:nvContentPartPr>
              <p14:xfrm>
                <a:off x="17109831" y="6963951"/>
                <a:ext cx="194760" cy="307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3A666B7-FA61-4DB2-AF4E-0A6252E1991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7100831" y="6954951"/>
                  <a:ext cx="212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5EF2D5-3707-4A8C-BA1D-6179F6DA6CE7}"/>
                    </a:ext>
                  </a:extLst>
                </p14:cNvPr>
                <p14:cNvContentPartPr/>
                <p14:nvPr/>
              </p14:nvContentPartPr>
              <p14:xfrm>
                <a:off x="17287311" y="6943431"/>
                <a:ext cx="161640" cy="326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5EF2D5-3707-4A8C-BA1D-6179F6DA6CE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7278311" y="6934431"/>
                  <a:ext cx="1792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314394D-D112-4DFB-863B-B33EEF1631D1}"/>
                    </a:ext>
                  </a:extLst>
                </p14:cNvPr>
                <p14:cNvContentPartPr/>
                <p14:nvPr/>
              </p14:nvContentPartPr>
              <p14:xfrm>
                <a:off x="17434191" y="7055751"/>
                <a:ext cx="148680" cy="324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314394D-D112-4DFB-863B-B33EEF1631D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7425191" y="7046751"/>
                  <a:ext cx="166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65B6DA7-CED8-4497-8265-9D1614709FE1}"/>
                    </a:ext>
                  </a:extLst>
                </p14:cNvPr>
                <p14:cNvContentPartPr/>
                <p14:nvPr/>
              </p14:nvContentPartPr>
              <p14:xfrm>
                <a:off x="17657751" y="7238271"/>
                <a:ext cx="10800" cy="133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65B6DA7-CED8-4497-8265-9D1614709FE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7649111" y="7229271"/>
                  <a:ext cx="28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3542BF-E2BC-443B-985B-9398253AABFD}"/>
                    </a:ext>
                  </a:extLst>
                </p14:cNvPr>
                <p14:cNvContentPartPr/>
                <p14:nvPr/>
              </p14:nvContentPartPr>
              <p14:xfrm>
                <a:off x="17761071" y="7033791"/>
                <a:ext cx="72720" cy="1864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3542BF-E2BC-443B-985B-9398253AABF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7752431" y="7025151"/>
                  <a:ext cx="90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E81AA0-EF19-42C0-B773-8B2FFC391092}"/>
                    </a:ext>
                  </a:extLst>
                </p14:cNvPr>
                <p14:cNvContentPartPr/>
                <p14:nvPr/>
              </p14:nvContentPartPr>
              <p14:xfrm>
                <a:off x="17907591" y="7112631"/>
                <a:ext cx="163080" cy="141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E81AA0-EF19-42C0-B773-8B2FFC39109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7898591" y="7103631"/>
                  <a:ext cx="180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B9CC3BA-3180-4934-BAFD-F36C11FCFB8A}"/>
                    </a:ext>
                  </a:extLst>
                </p14:cNvPr>
                <p14:cNvContentPartPr/>
                <p14:nvPr/>
              </p14:nvContentPartPr>
              <p14:xfrm>
                <a:off x="18062031" y="6867111"/>
                <a:ext cx="348840" cy="50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B9CC3BA-3180-4934-BAFD-F36C11FCFB8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8053391" y="6858471"/>
                  <a:ext cx="366480" cy="52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72888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B410A2-E807-47AD-8C15-760B97E9C5C0}"/>
              </a:ext>
            </a:extLst>
          </p:cNvPr>
          <p:cNvGrpSpPr/>
          <p:nvPr/>
        </p:nvGrpSpPr>
        <p:grpSpPr>
          <a:xfrm>
            <a:off x="16623111" y="6423591"/>
            <a:ext cx="1787760" cy="956520"/>
            <a:chOff x="16623111" y="6423591"/>
            <a:chExt cx="1787760" cy="9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9773CEA-1557-4841-A3AC-544AB70B27C8}"/>
                    </a:ext>
                  </a:extLst>
                </p14:cNvPr>
                <p14:cNvContentPartPr/>
                <p14:nvPr/>
              </p14:nvContentPartPr>
              <p14:xfrm>
                <a:off x="16623111" y="6668031"/>
                <a:ext cx="99720" cy="275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9773CEA-1557-4841-A3AC-544AB70B27C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614111" y="6659031"/>
                  <a:ext cx="117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F7FF133-554C-40DD-AD08-6B0EB6AFA414}"/>
                    </a:ext>
                  </a:extLst>
                </p14:cNvPr>
                <p14:cNvContentPartPr/>
                <p14:nvPr/>
              </p14:nvContentPartPr>
              <p14:xfrm>
                <a:off x="16710591" y="6583431"/>
                <a:ext cx="249480" cy="393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F7FF133-554C-40DD-AD08-6B0EB6AFA4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701591" y="6574431"/>
                  <a:ext cx="2671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3F79CA9-0AB4-4326-9AD2-A6074EF41C75}"/>
                    </a:ext>
                  </a:extLst>
                </p14:cNvPr>
                <p14:cNvContentPartPr/>
                <p14:nvPr/>
              </p14:nvContentPartPr>
              <p14:xfrm>
                <a:off x="16828311" y="6718791"/>
                <a:ext cx="182160" cy="142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3F79CA9-0AB4-4326-9AD2-A6074EF41C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819311" y="6709791"/>
                  <a:ext cx="199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580660-8798-4F8B-BC70-EC5C0D561868}"/>
                    </a:ext>
                  </a:extLst>
                </p14:cNvPr>
                <p14:cNvContentPartPr/>
                <p14:nvPr/>
              </p14:nvContentPartPr>
              <p14:xfrm>
                <a:off x="17075991" y="6547791"/>
                <a:ext cx="175680" cy="310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580660-8798-4F8B-BC70-EC5C0D5618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066991" y="6538801"/>
                  <a:ext cx="193320" cy="327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6D4E3C-D3AC-4F80-860F-23ABFED214C5}"/>
                    </a:ext>
                  </a:extLst>
                </p14:cNvPr>
                <p14:cNvContentPartPr/>
                <p14:nvPr/>
              </p14:nvContentPartPr>
              <p14:xfrm>
                <a:off x="17268231" y="6423591"/>
                <a:ext cx="564120" cy="360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6D4E3C-D3AC-4F80-860F-23ABFED214C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7259231" y="6414600"/>
                  <a:ext cx="581760" cy="37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2D3A0F5-45A5-4305-8319-81D6D5C8FEAA}"/>
                    </a:ext>
                  </a:extLst>
                </p14:cNvPr>
                <p14:cNvContentPartPr/>
                <p14:nvPr/>
              </p14:nvContentPartPr>
              <p14:xfrm>
                <a:off x="16887711" y="7013631"/>
                <a:ext cx="193680" cy="272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2D3A0F5-45A5-4305-8319-81D6D5C8FEA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878711" y="7004631"/>
                  <a:ext cx="211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3A666B7-FA61-4DB2-AF4E-0A6252E19915}"/>
                    </a:ext>
                  </a:extLst>
                </p14:cNvPr>
                <p14:cNvContentPartPr/>
                <p14:nvPr/>
              </p14:nvContentPartPr>
              <p14:xfrm>
                <a:off x="17109831" y="6963951"/>
                <a:ext cx="194760" cy="307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3A666B7-FA61-4DB2-AF4E-0A6252E1991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100831" y="6954951"/>
                  <a:ext cx="212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5EF2D5-3707-4A8C-BA1D-6179F6DA6CE7}"/>
                    </a:ext>
                  </a:extLst>
                </p14:cNvPr>
                <p14:cNvContentPartPr/>
                <p14:nvPr/>
              </p14:nvContentPartPr>
              <p14:xfrm>
                <a:off x="17287311" y="6943431"/>
                <a:ext cx="161640" cy="326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5EF2D5-3707-4A8C-BA1D-6179F6DA6CE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278311" y="6934431"/>
                  <a:ext cx="1792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314394D-D112-4DFB-863B-B33EEF1631D1}"/>
                    </a:ext>
                  </a:extLst>
                </p14:cNvPr>
                <p14:cNvContentPartPr/>
                <p14:nvPr/>
              </p14:nvContentPartPr>
              <p14:xfrm>
                <a:off x="17434191" y="7055751"/>
                <a:ext cx="148680" cy="324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314394D-D112-4DFB-863B-B33EEF1631D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425191" y="7046751"/>
                  <a:ext cx="166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65B6DA7-CED8-4497-8265-9D1614709FE1}"/>
                    </a:ext>
                  </a:extLst>
                </p14:cNvPr>
                <p14:cNvContentPartPr/>
                <p14:nvPr/>
              </p14:nvContentPartPr>
              <p14:xfrm>
                <a:off x="17657751" y="7238271"/>
                <a:ext cx="10800" cy="133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65B6DA7-CED8-4497-8265-9D1614709F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648751" y="7229271"/>
                  <a:ext cx="28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3542BF-E2BC-443B-985B-9398253AABFD}"/>
                    </a:ext>
                  </a:extLst>
                </p14:cNvPr>
                <p14:cNvContentPartPr/>
                <p14:nvPr/>
              </p14:nvContentPartPr>
              <p14:xfrm>
                <a:off x="17761071" y="7033791"/>
                <a:ext cx="72720" cy="1864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3542BF-E2BC-443B-985B-9398253AABF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752026" y="7024791"/>
                  <a:ext cx="90448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E81AA0-EF19-42C0-B773-8B2FFC391092}"/>
                    </a:ext>
                  </a:extLst>
                </p14:cNvPr>
                <p14:cNvContentPartPr/>
                <p14:nvPr/>
              </p14:nvContentPartPr>
              <p14:xfrm>
                <a:off x="17907591" y="7112631"/>
                <a:ext cx="163080" cy="141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E81AA0-EF19-42C0-B773-8B2FFC39109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898591" y="7103631"/>
                  <a:ext cx="180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B9CC3BA-3180-4934-BAFD-F36C11FCFB8A}"/>
                    </a:ext>
                  </a:extLst>
                </p14:cNvPr>
                <p14:cNvContentPartPr/>
                <p14:nvPr/>
              </p14:nvContentPartPr>
              <p14:xfrm>
                <a:off x="18062031" y="6867111"/>
                <a:ext cx="348840" cy="50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B9CC3BA-3180-4934-BAFD-F36C11FCFB8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053031" y="6858111"/>
                  <a:ext cx="366480" cy="52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576151" y="1035767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3471" y="11731431"/>
                  <a:ext cx="88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3111" y="11636751"/>
                  <a:ext cx="2617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28991" y="11609391"/>
                  <a:ext cx="2289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8311" y="12506871"/>
                  <a:ext cx="3049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3151" y="1251803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411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5879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2375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8323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74751" y="1235495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1443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17911" y="1272467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22391" y="12316071"/>
                  <a:ext cx="2581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2867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576991" y="12321111"/>
                  <a:ext cx="177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13871" y="12108351"/>
                  <a:ext cx="263160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B6480AC-59BD-4BBC-848C-3EC7558FC25D}"/>
              </a:ext>
            </a:extLst>
          </p:cNvPr>
          <p:cNvGrpSpPr/>
          <p:nvPr/>
        </p:nvGrpSpPr>
        <p:grpSpPr>
          <a:xfrm>
            <a:off x="90471" y="8336631"/>
            <a:ext cx="2276640" cy="1391400"/>
            <a:chOff x="90471" y="8336631"/>
            <a:chExt cx="2276640" cy="13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14:cNvPr>
                <p14:cNvContentPartPr/>
                <p14:nvPr/>
              </p14:nvContentPartPr>
              <p14:xfrm>
                <a:off x="209271" y="8758191"/>
                <a:ext cx="135720" cy="297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0631" y="8749191"/>
                  <a:ext cx="153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14:cNvPr>
                <p14:cNvContentPartPr/>
                <p14:nvPr/>
              </p14:nvContentPartPr>
              <p14:xfrm>
                <a:off x="485391" y="8523831"/>
                <a:ext cx="264240" cy="408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6751" y="8514831"/>
                  <a:ext cx="281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14:cNvPr>
                <p14:cNvContentPartPr/>
                <p14:nvPr/>
              </p14:nvContentPartPr>
              <p14:xfrm>
                <a:off x="795711" y="8439951"/>
                <a:ext cx="231840" cy="323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7071" y="8431311"/>
                  <a:ext cx="249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14:cNvPr>
                <p14:cNvContentPartPr/>
                <p14:nvPr/>
              </p14:nvContentPartPr>
              <p14:xfrm>
                <a:off x="1010271" y="8336631"/>
                <a:ext cx="469440" cy="378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1271" y="8327991"/>
                  <a:ext cx="487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14:cNvPr>
                <p14:cNvContentPartPr/>
                <p14:nvPr/>
              </p14:nvContentPartPr>
              <p14:xfrm>
                <a:off x="90471" y="9457671"/>
                <a:ext cx="227160" cy="270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831" y="9449031"/>
                  <a:ext cx="244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14:cNvPr>
                <p14:cNvContentPartPr/>
                <p14:nvPr/>
              </p14:nvContentPartPr>
              <p14:xfrm>
                <a:off x="301071" y="9344271"/>
                <a:ext cx="201960" cy="287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2431" y="9335271"/>
                  <a:ext cx="219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14:cNvPr>
                <p14:cNvContentPartPr/>
                <p14:nvPr/>
              </p14:nvContentPartPr>
              <p14:xfrm>
                <a:off x="446151" y="9267951"/>
                <a:ext cx="222840" cy="271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7151" y="9259311"/>
                  <a:ext cx="240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14:cNvPr>
                <p14:cNvContentPartPr/>
                <p14:nvPr/>
              </p14:nvContentPartPr>
              <p14:xfrm>
                <a:off x="679431" y="9276951"/>
                <a:ext cx="182880" cy="319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0431" y="9268311"/>
                  <a:ext cx="200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14:cNvPr>
                <p14:cNvContentPartPr/>
                <p14:nvPr/>
              </p14:nvContentPartPr>
              <p14:xfrm>
                <a:off x="931071" y="9406911"/>
                <a:ext cx="69480" cy="191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2431" y="9398271"/>
                  <a:ext cx="87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14:cNvPr>
                <p14:cNvContentPartPr/>
                <p14:nvPr/>
              </p14:nvContentPartPr>
              <p14:xfrm>
                <a:off x="1022871" y="9011271"/>
                <a:ext cx="241200" cy="245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4231" y="9002631"/>
                  <a:ext cx="258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14:cNvPr>
                <p14:cNvContentPartPr/>
                <p14:nvPr/>
              </p14:nvContentPartPr>
              <p14:xfrm>
                <a:off x="1280271" y="8849631"/>
                <a:ext cx="371520" cy="474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71271" y="8840991"/>
                  <a:ext cx="3891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14:cNvPr>
                <p14:cNvContentPartPr/>
                <p14:nvPr/>
              </p14:nvContentPartPr>
              <p14:xfrm>
                <a:off x="1698231" y="9148431"/>
                <a:ext cx="14760" cy="184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689231" y="9139791"/>
                  <a:ext cx="32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14:cNvPr>
                <p14:cNvContentPartPr/>
                <p14:nvPr/>
              </p14:nvContentPartPr>
              <p14:xfrm>
                <a:off x="1743231" y="8770071"/>
                <a:ext cx="257400" cy="405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34231" y="8761431"/>
                  <a:ext cx="2750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14:cNvPr>
                <p14:cNvContentPartPr/>
                <p14:nvPr/>
              </p14:nvContentPartPr>
              <p14:xfrm>
                <a:off x="2012151" y="8687991"/>
                <a:ext cx="114840" cy="372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003511" y="8679351"/>
                  <a:ext cx="132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14:cNvPr>
                <p14:cNvContentPartPr/>
                <p14:nvPr/>
              </p14:nvContentPartPr>
              <p14:xfrm>
                <a:off x="2157231" y="8635071"/>
                <a:ext cx="209880" cy="562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148591" y="8626071"/>
                  <a:ext cx="227520" cy="57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07255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B410A2-E807-47AD-8C15-760B97E9C5C0}"/>
              </a:ext>
            </a:extLst>
          </p:cNvPr>
          <p:cNvGrpSpPr/>
          <p:nvPr/>
        </p:nvGrpSpPr>
        <p:grpSpPr>
          <a:xfrm>
            <a:off x="16623111" y="6423591"/>
            <a:ext cx="1787760" cy="956520"/>
            <a:chOff x="16623111" y="6423591"/>
            <a:chExt cx="1787760" cy="9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9773CEA-1557-4841-A3AC-544AB70B27C8}"/>
                    </a:ext>
                  </a:extLst>
                </p14:cNvPr>
                <p14:cNvContentPartPr/>
                <p14:nvPr/>
              </p14:nvContentPartPr>
              <p14:xfrm>
                <a:off x="16623111" y="6668031"/>
                <a:ext cx="99720" cy="275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9773CEA-1557-4841-A3AC-544AB70B27C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614111" y="6659031"/>
                  <a:ext cx="117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F7FF133-554C-40DD-AD08-6B0EB6AFA414}"/>
                    </a:ext>
                  </a:extLst>
                </p14:cNvPr>
                <p14:cNvContentPartPr/>
                <p14:nvPr/>
              </p14:nvContentPartPr>
              <p14:xfrm>
                <a:off x="16710591" y="6583431"/>
                <a:ext cx="249480" cy="393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F7FF133-554C-40DD-AD08-6B0EB6AFA4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701591" y="6574431"/>
                  <a:ext cx="2671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3F79CA9-0AB4-4326-9AD2-A6074EF41C75}"/>
                    </a:ext>
                  </a:extLst>
                </p14:cNvPr>
                <p14:cNvContentPartPr/>
                <p14:nvPr/>
              </p14:nvContentPartPr>
              <p14:xfrm>
                <a:off x="16828311" y="6718791"/>
                <a:ext cx="182160" cy="142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3F79CA9-0AB4-4326-9AD2-A6074EF41C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819311" y="6709791"/>
                  <a:ext cx="199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580660-8798-4F8B-BC70-EC5C0D561868}"/>
                    </a:ext>
                  </a:extLst>
                </p14:cNvPr>
                <p14:cNvContentPartPr/>
                <p14:nvPr/>
              </p14:nvContentPartPr>
              <p14:xfrm>
                <a:off x="17075991" y="6547791"/>
                <a:ext cx="175680" cy="310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580660-8798-4F8B-BC70-EC5C0D5618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066991" y="6538801"/>
                  <a:ext cx="193320" cy="327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6D4E3C-D3AC-4F80-860F-23ABFED214C5}"/>
                    </a:ext>
                  </a:extLst>
                </p14:cNvPr>
                <p14:cNvContentPartPr/>
                <p14:nvPr/>
              </p14:nvContentPartPr>
              <p14:xfrm>
                <a:off x="17268231" y="6423591"/>
                <a:ext cx="564120" cy="360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6D4E3C-D3AC-4F80-860F-23ABFED214C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7259231" y="6414600"/>
                  <a:ext cx="581760" cy="37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2D3A0F5-45A5-4305-8319-81D6D5C8FEAA}"/>
                    </a:ext>
                  </a:extLst>
                </p14:cNvPr>
                <p14:cNvContentPartPr/>
                <p14:nvPr/>
              </p14:nvContentPartPr>
              <p14:xfrm>
                <a:off x="16887711" y="7013631"/>
                <a:ext cx="193680" cy="272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2D3A0F5-45A5-4305-8319-81D6D5C8FEA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878711" y="7004631"/>
                  <a:ext cx="211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3A666B7-FA61-4DB2-AF4E-0A6252E19915}"/>
                    </a:ext>
                  </a:extLst>
                </p14:cNvPr>
                <p14:cNvContentPartPr/>
                <p14:nvPr/>
              </p14:nvContentPartPr>
              <p14:xfrm>
                <a:off x="17109831" y="6963951"/>
                <a:ext cx="194760" cy="307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3A666B7-FA61-4DB2-AF4E-0A6252E1991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100831" y="6954951"/>
                  <a:ext cx="212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5EF2D5-3707-4A8C-BA1D-6179F6DA6CE7}"/>
                    </a:ext>
                  </a:extLst>
                </p14:cNvPr>
                <p14:cNvContentPartPr/>
                <p14:nvPr/>
              </p14:nvContentPartPr>
              <p14:xfrm>
                <a:off x="17287311" y="6943431"/>
                <a:ext cx="161640" cy="326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5EF2D5-3707-4A8C-BA1D-6179F6DA6CE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278311" y="6934431"/>
                  <a:ext cx="1792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314394D-D112-4DFB-863B-B33EEF1631D1}"/>
                    </a:ext>
                  </a:extLst>
                </p14:cNvPr>
                <p14:cNvContentPartPr/>
                <p14:nvPr/>
              </p14:nvContentPartPr>
              <p14:xfrm>
                <a:off x="17434191" y="7055751"/>
                <a:ext cx="148680" cy="324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314394D-D112-4DFB-863B-B33EEF1631D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425191" y="7046751"/>
                  <a:ext cx="166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65B6DA7-CED8-4497-8265-9D1614709FE1}"/>
                    </a:ext>
                  </a:extLst>
                </p14:cNvPr>
                <p14:cNvContentPartPr/>
                <p14:nvPr/>
              </p14:nvContentPartPr>
              <p14:xfrm>
                <a:off x="17657751" y="7238271"/>
                <a:ext cx="10800" cy="133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65B6DA7-CED8-4497-8265-9D1614709F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648751" y="7229271"/>
                  <a:ext cx="28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3542BF-E2BC-443B-985B-9398253AABFD}"/>
                    </a:ext>
                  </a:extLst>
                </p14:cNvPr>
                <p14:cNvContentPartPr/>
                <p14:nvPr/>
              </p14:nvContentPartPr>
              <p14:xfrm>
                <a:off x="17761071" y="7033791"/>
                <a:ext cx="72720" cy="1864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3542BF-E2BC-443B-985B-9398253AABF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752026" y="7024791"/>
                  <a:ext cx="90448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E81AA0-EF19-42C0-B773-8B2FFC391092}"/>
                    </a:ext>
                  </a:extLst>
                </p14:cNvPr>
                <p14:cNvContentPartPr/>
                <p14:nvPr/>
              </p14:nvContentPartPr>
              <p14:xfrm>
                <a:off x="17907591" y="7112631"/>
                <a:ext cx="163080" cy="141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E81AA0-EF19-42C0-B773-8B2FFC39109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898591" y="7103631"/>
                  <a:ext cx="180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B9CC3BA-3180-4934-BAFD-F36C11FCFB8A}"/>
                    </a:ext>
                  </a:extLst>
                </p14:cNvPr>
                <p14:cNvContentPartPr/>
                <p14:nvPr/>
              </p14:nvContentPartPr>
              <p14:xfrm>
                <a:off x="18062031" y="6867111"/>
                <a:ext cx="348840" cy="50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B9CC3BA-3180-4934-BAFD-F36C11FCFB8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053031" y="6858111"/>
                  <a:ext cx="366480" cy="52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575791" y="1035731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3111" y="11731059"/>
                  <a:ext cx="88920" cy="28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3111" y="11636383"/>
                  <a:ext cx="261720" cy="44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28631" y="11609022"/>
                  <a:ext cx="22896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7951" y="12506878"/>
                  <a:ext cx="304920" cy="50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2791" y="1251767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375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5843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2339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8287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74391" y="1235459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1407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17911" y="1272431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22391" y="12315701"/>
                  <a:ext cx="258120" cy="3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2831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576991" y="12320738"/>
                  <a:ext cx="177480" cy="2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13498" y="12107991"/>
                  <a:ext cx="263186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B6480AC-59BD-4BBC-848C-3EC7558FC25D}"/>
              </a:ext>
            </a:extLst>
          </p:cNvPr>
          <p:cNvGrpSpPr/>
          <p:nvPr/>
        </p:nvGrpSpPr>
        <p:grpSpPr>
          <a:xfrm>
            <a:off x="90471" y="8336631"/>
            <a:ext cx="2276640" cy="1391400"/>
            <a:chOff x="90471" y="8336631"/>
            <a:chExt cx="2276640" cy="13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14:cNvPr>
                <p14:cNvContentPartPr/>
                <p14:nvPr/>
              </p14:nvContentPartPr>
              <p14:xfrm>
                <a:off x="209271" y="8758191"/>
                <a:ext cx="135720" cy="297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0271" y="8749191"/>
                  <a:ext cx="153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14:cNvPr>
                <p14:cNvContentPartPr/>
                <p14:nvPr/>
              </p14:nvContentPartPr>
              <p14:xfrm>
                <a:off x="485391" y="8523831"/>
                <a:ext cx="264240" cy="408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6391" y="8514831"/>
                  <a:ext cx="281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14:cNvPr>
                <p14:cNvContentPartPr/>
                <p14:nvPr/>
              </p14:nvContentPartPr>
              <p14:xfrm>
                <a:off x="795711" y="8439951"/>
                <a:ext cx="231840" cy="323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6711" y="8430951"/>
                  <a:ext cx="249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14:cNvPr>
                <p14:cNvContentPartPr/>
                <p14:nvPr/>
              </p14:nvContentPartPr>
              <p14:xfrm>
                <a:off x="1010271" y="8336631"/>
                <a:ext cx="469440" cy="378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1271" y="8327622"/>
                  <a:ext cx="487080" cy="396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14:cNvPr>
                <p14:cNvContentPartPr/>
                <p14:nvPr/>
              </p14:nvContentPartPr>
              <p14:xfrm>
                <a:off x="90471" y="9457671"/>
                <a:ext cx="227160" cy="270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471" y="9448671"/>
                  <a:ext cx="244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14:cNvPr>
                <p14:cNvContentPartPr/>
                <p14:nvPr/>
              </p14:nvContentPartPr>
              <p14:xfrm>
                <a:off x="301071" y="9344271"/>
                <a:ext cx="201960" cy="287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2055" y="9335282"/>
                  <a:ext cx="219632" cy="304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14:cNvPr>
                <p14:cNvContentPartPr/>
                <p14:nvPr/>
              </p14:nvContentPartPr>
              <p14:xfrm>
                <a:off x="446151" y="9267951"/>
                <a:ext cx="222840" cy="271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7151" y="9258951"/>
                  <a:ext cx="240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14:cNvPr>
                <p14:cNvContentPartPr/>
                <p14:nvPr/>
              </p14:nvContentPartPr>
              <p14:xfrm>
                <a:off x="679431" y="9276951"/>
                <a:ext cx="182880" cy="319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0431" y="9267951"/>
                  <a:ext cx="200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14:cNvPr>
                <p14:cNvContentPartPr/>
                <p14:nvPr/>
              </p14:nvContentPartPr>
              <p14:xfrm>
                <a:off x="931071" y="9406911"/>
                <a:ext cx="69480" cy="191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2071" y="9397911"/>
                  <a:ext cx="87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14:cNvPr>
                <p14:cNvContentPartPr/>
                <p14:nvPr/>
              </p14:nvContentPartPr>
              <p14:xfrm>
                <a:off x="1022871" y="9011271"/>
                <a:ext cx="241200" cy="245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3871" y="9002258"/>
                  <a:ext cx="258840" cy="262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14:cNvPr>
                <p14:cNvContentPartPr/>
                <p14:nvPr/>
              </p14:nvContentPartPr>
              <p14:xfrm>
                <a:off x="1280271" y="8849631"/>
                <a:ext cx="371520" cy="474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71271" y="8840631"/>
                  <a:ext cx="3891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14:cNvPr>
                <p14:cNvContentPartPr/>
                <p14:nvPr/>
              </p14:nvContentPartPr>
              <p14:xfrm>
                <a:off x="1698231" y="9148431"/>
                <a:ext cx="14760" cy="184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689231" y="9139413"/>
                  <a:ext cx="32400" cy="202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14:cNvPr>
                <p14:cNvContentPartPr/>
                <p14:nvPr/>
              </p14:nvContentPartPr>
              <p14:xfrm>
                <a:off x="1743231" y="8770071"/>
                <a:ext cx="257400" cy="405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34244" y="8761071"/>
                  <a:ext cx="275015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14:cNvPr>
                <p14:cNvContentPartPr/>
                <p14:nvPr/>
              </p14:nvContentPartPr>
              <p14:xfrm>
                <a:off x="2012151" y="8687991"/>
                <a:ext cx="114840" cy="372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003151" y="8678991"/>
                  <a:ext cx="132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14:cNvPr>
                <p14:cNvContentPartPr/>
                <p14:nvPr/>
              </p14:nvContentPartPr>
              <p14:xfrm>
                <a:off x="2157231" y="8635071"/>
                <a:ext cx="209880" cy="562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148216" y="8626071"/>
                  <a:ext cx="227550" cy="57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14:cNvPr>
              <p14:cNvContentPartPr/>
              <p14:nvPr/>
            </p14:nvContentPartPr>
            <p14:xfrm>
              <a:off x="5723031" y="4682631"/>
              <a:ext cx="1897920" cy="1114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669391" y="4574631"/>
                <a:ext cx="2005560" cy="13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998CE39-E7A3-44D1-98C2-139A0971DD05}"/>
              </a:ext>
            </a:extLst>
          </p:cNvPr>
          <p:cNvGrpSpPr/>
          <p:nvPr/>
        </p:nvGrpSpPr>
        <p:grpSpPr>
          <a:xfrm>
            <a:off x="155631" y="5521791"/>
            <a:ext cx="1411560" cy="1086480"/>
            <a:chOff x="155631" y="5521791"/>
            <a:chExt cx="1411560" cy="10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14:cNvPr>
                <p14:cNvContentPartPr/>
                <p14:nvPr/>
              </p14:nvContentPartPr>
              <p14:xfrm>
                <a:off x="180111" y="5777391"/>
                <a:ext cx="32760" cy="214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71471" y="5768751"/>
                  <a:ext cx="5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14:cNvPr>
                <p14:cNvContentPartPr/>
                <p14:nvPr/>
              </p14:nvContentPartPr>
              <p14:xfrm>
                <a:off x="224391" y="5605311"/>
                <a:ext cx="208440" cy="303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5751" y="5596311"/>
                  <a:ext cx="226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14:cNvPr>
                <p14:cNvContentPartPr/>
                <p14:nvPr/>
              </p14:nvContentPartPr>
              <p14:xfrm>
                <a:off x="530751" y="5579031"/>
                <a:ext cx="128880" cy="291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2111" y="5570031"/>
                  <a:ext cx="146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14:cNvPr>
                <p14:cNvContentPartPr/>
                <p14:nvPr/>
              </p14:nvContentPartPr>
              <p14:xfrm>
                <a:off x="625071" y="5521791"/>
                <a:ext cx="510840" cy="385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6431" y="5513151"/>
                  <a:ext cx="52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14:cNvPr>
                <p14:cNvContentPartPr/>
                <p14:nvPr/>
              </p14:nvContentPartPr>
              <p14:xfrm>
                <a:off x="155631" y="6281031"/>
                <a:ext cx="139680" cy="327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6631" y="6272391"/>
                  <a:ext cx="157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14:cNvPr>
                <p14:cNvContentPartPr/>
                <p14:nvPr/>
              </p14:nvContentPartPr>
              <p14:xfrm>
                <a:off x="362631" y="6238911"/>
                <a:ext cx="124560" cy="360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3631" y="6229911"/>
                  <a:ext cx="142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14:cNvPr>
                <p14:cNvContentPartPr/>
                <p14:nvPr/>
              </p14:nvContentPartPr>
              <p14:xfrm>
                <a:off x="462351" y="6176271"/>
                <a:ext cx="189000" cy="314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3711" y="6167271"/>
                  <a:ext cx="206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14:cNvPr>
                <p14:cNvContentPartPr/>
                <p14:nvPr/>
              </p14:nvContentPartPr>
              <p14:xfrm>
                <a:off x="671511" y="6266991"/>
                <a:ext cx="132840" cy="321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62871" y="6258351"/>
                  <a:ext cx="150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14:cNvPr>
                <p14:cNvContentPartPr/>
                <p14:nvPr/>
              </p14:nvContentPartPr>
              <p14:xfrm>
                <a:off x="936111" y="6405591"/>
                <a:ext cx="11160" cy="142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7111" y="6396951"/>
                  <a:ext cx="28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14:cNvPr>
                <p14:cNvContentPartPr/>
                <p14:nvPr/>
              </p14:nvContentPartPr>
              <p14:xfrm>
                <a:off x="986151" y="6106071"/>
                <a:ext cx="222840" cy="272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7151" y="6097071"/>
                  <a:ext cx="240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14:cNvPr>
                <p14:cNvContentPartPr/>
                <p14:nvPr/>
              </p14:nvContentPartPr>
              <p14:xfrm>
                <a:off x="1185591" y="6150351"/>
                <a:ext cx="287280" cy="180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76591" y="6141711"/>
                  <a:ext cx="304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14:cNvPr>
                <p14:cNvContentPartPr/>
                <p14:nvPr/>
              </p14:nvContentPartPr>
              <p14:xfrm>
                <a:off x="1546671" y="6190671"/>
                <a:ext cx="20520" cy="135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37671" y="6181671"/>
                  <a:ext cx="381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9FE9FD0-7E76-4869-8C87-F78179EC800C}"/>
              </a:ext>
            </a:extLst>
          </p:cNvPr>
          <p:cNvGrpSpPr/>
          <p:nvPr/>
        </p:nvGrpSpPr>
        <p:grpSpPr>
          <a:xfrm>
            <a:off x="1709391" y="5733831"/>
            <a:ext cx="772920" cy="522360"/>
            <a:chOff x="1709391" y="5733831"/>
            <a:chExt cx="77292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14:cNvPr>
                <p14:cNvContentPartPr/>
                <p14:nvPr/>
              </p14:nvContentPartPr>
              <p14:xfrm>
                <a:off x="1709391" y="5796831"/>
                <a:ext cx="549000" cy="414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700391" y="5787831"/>
                  <a:ext cx="5666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14:cNvPr>
                <p14:cNvContentPartPr/>
                <p14:nvPr/>
              </p14:nvContentPartPr>
              <p14:xfrm>
                <a:off x="2295831" y="5733831"/>
                <a:ext cx="186480" cy="522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86831" y="5725191"/>
                  <a:ext cx="204120" cy="54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6EDD9CA-25E5-4E3C-A167-CA0D73190889}"/>
              </a:ext>
            </a:extLst>
          </p:cNvPr>
          <p:cNvGrpSpPr/>
          <p:nvPr/>
        </p:nvGrpSpPr>
        <p:grpSpPr>
          <a:xfrm>
            <a:off x="1269471" y="3505071"/>
            <a:ext cx="2445120" cy="975600"/>
            <a:chOff x="1269471" y="3505071"/>
            <a:chExt cx="2445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14:cNvPr>
                <p14:cNvContentPartPr/>
                <p14:nvPr/>
              </p14:nvContentPartPr>
              <p14:xfrm>
                <a:off x="1269471" y="3693351"/>
                <a:ext cx="12780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260831" y="3684351"/>
                  <a:ext cx="1454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14:cNvPr>
                <p14:cNvContentPartPr/>
                <p14:nvPr/>
              </p14:nvContentPartPr>
              <p14:xfrm>
                <a:off x="1377111" y="3632511"/>
                <a:ext cx="382320" cy="37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368471" y="3623511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14:cNvPr>
                <p14:cNvContentPartPr/>
                <p14:nvPr/>
              </p14:nvContentPartPr>
              <p14:xfrm>
                <a:off x="1915671" y="3562671"/>
                <a:ext cx="75960" cy="259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906671" y="3554031"/>
                  <a:ext cx="93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14:cNvPr>
                <p14:cNvContentPartPr/>
                <p14:nvPr/>
              </p14:nvContentPartPr>
              <p14:xfrm>
                <a:off x="2011071" y="3505071"/>
                <a:ext cx="451440" cy="36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02431" y="3496431"/>
                  <a:ext cx="4690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14:cNvPr>
                <p14:cNvContentPartPr/>
                <p14:nvPr/>
              </p14:nvContentPartPr>
              <p14:xfrm>
                <a:off x="1327071" y="4195911"/>
                <a:ext cx="195840" cy="28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318071" y="4186911"/>
                  <a:ext cx="21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14:cNvPr>
                <p14:cNvContentPartPr/>
                <p14:nvPr/>
              </p14:nvContentPartPr>
              <p14:xfrm>
                <a:off x="1514271" y="4170351"/>
                <a:ext cx="349920" cy="29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505631" y="4161711"/>
                  <a:ext cx="367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14:cNvPr>
                <p14:cNvContentPartPr/>
                <p14:nvPr/>
              </p14:nvContentPartPr>
              <p14:xfrm>
                <a:off x="1870311" y="4146231"/>
                <a:ext cx="267840" cy="334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861671" y="4137591"/>
                  <a:ext cx="285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14:cNvPr>
                <p14:cNvContentPartPr/>
                <p14:nvPr/>
              </p14:nvContentPartPr>
              <p14:xfrm>
                <a:off x="2163351" y="3995031"/>
                <a:ext cx="261720" cy="21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154711" y="3986391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14:cNvPr>
                <p14:cNvContentPartPr/>
                <p14:nvPr/>
              </p14:nvContentPartPr>
              <p14:xfrm>
                <a:off x="2403471" y="3950391"/>
                <a:ext cx="237240" cy="23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94831" y="3941751"/>
                  <a:ext cx="25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14:cNvPr>
                <p14:cNvContentPartPr/>
                <p14:nvPr/>
              </p14:nvContentPartPr>
              <p14:xfrm>
                <a:off x="2835471" y="4067751"/>
                <a:ext cx="42480" cy="12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826831" y="4058751"/>
                  <a:ext cx="60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14:cNvPr>
                <p14:cNvContentPartPr/>
                <p14:nvPr/>
              </p14:nvContentPartPr>
              <p14:xfrm>
                <a:off x="2920431" y="3815031"/>
                <a:ext cx="150120" cy="26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911431" y="3806391"/>
                  <a:ext cx="167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14:cNvPr>
                <p14:cNvContentPartPr/>
                <p14:nvPr/>
              </p14:nvContentPartPr>
              <p14:xfrm>
                <a:off x="3106191" y="3862191"/>
                <a:ext cx="224280" cy="22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97551" y="3853551"/>
                  <a:ext cx="24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14:cNvPr>
                <p14:cNvContentPartPr/>
                <p14:nvPr/>
              </p14:nvContentPartPr>
              <p14:xfrm>
                <a:off x="3358911" y="3805671"/>
                <a:ext cx="102240" cy="24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50271" y="3796671"/>
                  <a:ext cx="119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14:cNvPr>
                <p14:cNvContentPartPr/>
                <p14:nvPr/>
              </p14:nvContentPartPr>
              <p14:xfrm>
                <a:off x="3518751" y="3704151"/>
                <a:ext cx="1958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09751" y="3695151"/>
                  <a:ext cx="213480" cy="52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398573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43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92230FB-F327-4CE6-989A-897D2F1C7C18}"/>
              </a:ext>
            </a:extLst>
          </p:cNvPr>
          <p:cNvGrpSpPr/>
          <p:nvPr/>
        </p:nvGrpSpPr>
        <p:grpSpPr>
          <a:xfrm>
            <a:off x="517071" y="7472631"/>
            <a:ext cx="1550520" cy="1238040"/>
            <a:chOff x="517071" y="7472631"/>
            <a:chExt cx="1550520" cy="12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75B61D-FB08-450F-A995-23529534CEC2}"/>
                    </a:ext>
                  </a:extLst>
                </p14:cNvPr>
                <p14:cNvContentPartPr/>
                <p14:nvPr/>
              </p14:nvContentPartPr>
              <p14:xfrm>
                <a:off x="517071" y="8364351"/>
                <a:ext cx="226080" cy="346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75B61D-FB08-450F-A995-23529534CE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8431" y="8355351"/>
                  <a:ext cx="243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4018DD-5BAA-4081-8DE8-D14271BB7A00}"/>
                    </a:ext>
                  </a:extLst>
                </p14:cNvPr>
                <p14:cNvContentPartPr/>
                <p14:nvPr/>
              </p14:nvContentPartPr>
              <p14:xfrm>
                <a:off x="710751" y="8352111"/>
                <a:ext cx="216000" cy="351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4018DD-5BAA-4081-8DE8-D14271BB7A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2111" y="8343471"/>
                  <a:ext cx="2336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2405A75-B86F-4CFD-9F1C-E79CF7617D60}"/>
                    </a:ext>
                  </a:extLst>
                </p14:cNvPr>
                <p14:cNvContentPartPr/>
                <p14:nvPr/>
              </p14:nvContentPartPr>
              <p14:xfrm>
                <a:off x="851511" y="8281191"/>
                <a:ext cx="242640" cy="306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2405A75-B86F-4CFD-9F1C-E79CF7617D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2871" y="8272551"/>
                  <a:ext cx="260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DDC0DD1-B1AF-421D-8BB3-07854B90326C}"/>
                    </a:ext>
                  </a:extLst>
                </p14:cNvPr>
                <p14:cNvContentPartPr/>
                <p14:nvPr/>
              </p14:nvContentPartPr>
              <p14:xfrm>
                <a:off x="985071" y="8235111"/>
                <a:ext cx="313920" cy="273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DDC0DD1-B1AF-421D-8BB3-07854B9032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6071" y="8226111"/>
                  <a:ext cx="331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FE581B-C955-4648-8A5C-523DD285B15C}"/>
                    </a:ext>
                  </a:extLst>
                </p14:cNvPr>
                <p14:cNvContentPartPr/>
                <p14:nvPr/>
              </p14:nvContentPartPr>
              <p14:xfrm>
                <a:off x="1298991" y="7896711"/>
                <a:ext cx="173880" cy="347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FE581B-C955-4648-8A5C-523DD285B15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90351" y="7887711"/>
                  <a:ext cx="1915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B0E364-B8AF-4476-8BDD-7EA947C7CBF3}"/>
                    </a:ext>
                  </a:extLst>
                </p14:cNvPr>
                <p14:cNvContentPartPr/>
                <p14:nvPr/>
              </p14:nvContentPartPr>
              <p14:xfrm>
                <a:off x="1428951" y="7911111"/>
                <a:ext cx="169560" cy="259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B0E364-B8AF-4476-8BDD-7EA947C7CBF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20311" y="7902111"/>
                  <a:ext cx="187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CA3C30F-D231-4171-ACBC-FEC2A73A80B2}"/>
                    </a:ext>
                  </a:extLst>
                </p14:cNvPr>
                <p14:cNvContentPartPr/>
                <p14:nvPr/>
              </p14:nvContentPartPr>
              <p14:xfrm>
                <a:off x="1603191" y="7920831"/>
                <a:ext cx="132120" cy="272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CA3C30F-D231-4171-ACBC-FEC2A73A80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94191" y="7912191"/>
                  <a:ext cx="149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8926BE-CD0A-4756-9932-C661E6E342C1}"/>
                    </a:ext>
                  </a:extLst>
                </p14:cNvPr>
                <p14:cNvContentPartPr/>
                <p14:nvPr/>
              </p14:nvContentPartPr>
              <p14:xfrm>
                <a:off x="1598151" y="7843791"/>
                <a:ext cx="134640" cy="216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8926BE-CD0A-4756-9932-C661E6E342C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89151" y="7834791"/>
                  <a:ext cx="152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8A24638-DBD5-4A9F-A254-102BED288E33}"/>
                    </a:ext>
                  </a:extLst>
                </p14:cNvPr>
                <p14:cNvContentPartPr/>
                <p14:nvPr/>
              </p14:nvContentPartPr>
              <p14:xfrm>
                <a:off x="1701471" y="7668831"/>
                <a:ext cx="248400" cy="213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8A24638-DBD5-4A9F-A254-102BED288E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92471" y="7660191"/>
                  <a:ext cx="266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D099D6B-598B-4C83-931C-35B1D9C36F39}"/>
                    </a:ext>
                  </a:extLst>
                </p14:cNvPr>
                <p14:cNvContentPartPr/>
                <p14:nvPr/>
              </p14:nvContentPartPr>
              <p14:xfrm>
                <a:off x="1846191" y="7472631"/>
                <a:ext cx="221400" cy="434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D099D6B-598B-4C83-931C-35B1D9C36F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37551" y="7463631"/>
                  <a:ext cx="23904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3419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87271" y="3865431"/>
                  <a:ext cx="2552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30991" y="370415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5847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13311" y="3546471"/>
                  <a:ext cx="3117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120190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B410A2-E807-47AD-8C15-760B97E9C5C0}"/>
              </a:ext>
            </a:extLst>
          </p:cNvPr>
          <p:cNvGrpSpPr/>
          <p:nvPr/>
        </p:nvGrpSpPr>
        <p:grpSpPr>
          <a:xfrm>
            <a:off x="16623111" y="6423591"/>
            <a:ext cx="1787760" cy="956520"/>
            <a:chOff x="16623111" y="6423591"/>
            <a:chExt cx="1787760" cy="9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9773CEA-1557-4841-A3AC-544AB70B27C8}"/>
                    </a:ext>
                  </a:extLst>
                </p14:cNvPr>
                <p14:cNvContentPartPr/>
                <p14:nvPr/>
              </p14:nvContentPartPr>
              <p14:xfrm>
                <a:off x="16623111" y="6668031"/>
                <a:ext cx="99720" cy="275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9773CEA-1557-4841-A3AC-544AB70B27C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614111" y="6659031"/>
                  <a:ext cx="117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F7FF133-554C-40DD-AD08-6B0EB6AFA414}"/>
                    </a:ext>
                  </a:extLst>
                </p14:cNvPr>
                <p14:cNvContentPartPr/>
                <p14:nvPr/>
              </p14:nvContentPartPr>
              <p14:xfrm>
                <a:off x="16710591" y="6583431"/>
                <a:ext cx="249480" cy="393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F7FF133-554C-40DD-AD08-6B0EB6AFA4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701591" y="6574431"/>
                  <a:ext cx="2671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3F79CA9-0AB4-4326-9AD2-A6074EF41C75}"/>
                    </a:ext>
                  </a:extLst>
                </p14:cNvPr>
                <p14:cNvContentPartPr/>
                <p14:nvPr/>
              </p14:nvContentPartPr>
              <p14:xfrm>
                <a:off x="16828311" y="6718791"/>
                <a:ext cx="182160" cy="142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3F79CA9-0AB4-4326-9AD2-A6074EF41C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819311" y="6709791"/>
                  <a:ext cx="199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580660-8798-4F8B-BC70-EC5C0D561868}"/>
                    </a:ext>
                  </a:extLst>
                </p14:cNvPr>
                <p14:cNvContentPartPr/>
                <p14:nvPr/>
              </p14:nvContentPartPr>
              <p14:xfrm>
                <a:off x="17075991" y="6547791"/>
                <a:ext cx="175680" cy="310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580660-8798-4F8B-BC70-EC5C0D5618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066991" y="6538801"/>
                  <a:ext cx="193320" cy="327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6D4E3C-D3AC-4F80-860F-23ABFED214C5}"/>
                    </a:ext>
                  </a:extLst>
                </p14:cNvPr>
                <p14:cNvContentPartPr/>
                <p14:nvPr/>
              </p14:nvContentPartPr>
              <p14:xfrm>
                <a:off x="17268231" y="6423591"/>
                <a:ext cx="564120" cy="360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6D4E3C-D3AC-4F80-860F-23ABFED214C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7259231" y="6414600"/>
                  <a:ext cx="581760" cy="37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2D3A0F5-45A5-4305-8319-81D6D5C8FEAA}"/>
                    </a:ext>
                  </a:extLst>
                </p14:cNvPr>
                <p14:cNvContentPartPr/>
                <p14:nvPr/>
              </p14:nvContentPartPr>
              <p14:xfrm>
                <a:off x="16887711" y="7013631"/>
                <a:ext cx="193680" cy="272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2D3A0F5-45A5-4305-8319-81D6D5C8FEA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878711" y="7004631"/>
                  <a:ext cx="211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3A666B7-FA61-4DB2-AF4E-0A6252E19915}"/>
                    </a:ext>
                  </a:extLst>
                </p14:cNvPr>
                <p14:cNvContentPartPr/>
                <p14:nvPr/>
              </p14:nvContentPartPr>
              <p14:xfrm>
                <a:off x="17109831" y="6963951"/>
                <a:ext cx="194760" cy="307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3A666B7-FA61-4DB2-AF4E-0A6252E1991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100831" y="6954951"/>
                  <a:ext cx="212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5EF2D5-3707-4A8C-BA1D-6179F6DA6CE7}"/>
                    </a:ext>
                  </a:extLst>
                </p14:cNvPr>
                <p14:cNvContentPartPr/>
                <p14:nvPr/>
              </p14:nvContentPartPr>
              <p14:xfrm>
                <a:off x="17287311" y="6943431"/>
                <a:ext cx="161640" cy="326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5EF2D5-3707-4A8C-BA1D-6179F6DA6CE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278311" y="6934431"/>
                  <a:ext cx="1792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314394D-D112-4DFB-863B-B33EEF1631D1}"/>
                    </a:ext>
                  </a:extLst>
                </p14:cNvPr>
                <p14:cNvContentPartPr/>
                <p14:nvPr/>
              </p14:nvContentPartPr>
              <p14:xfrm>
                <a:off x="17434191" y="7055751"/>
                <a:ext cx="148680" cy="324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314394D-D112-4DFB-863B-B33EEF1631D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425191" y="7046751"/>
                  <a:ext cx="166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65B6DA7-CED8-4497-8265-9D1614709FE1}"/>
                    </a:ext>
                  </a:extLst>
                </p14:cNvPr>
                <p14:cNvContentPartPr/>
                <p14:nvPr/>
              </p14:nvContentPartPr>
              <p14:xfrm>
                <a:off x="17657751" y="7238271"/>
                <a:ext cx="10800" cy="133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65B6DA7-CED8-4497-8265-9D1614709F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648751" y="7229271"/>
                  <a:ext cx="28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3542BF-E2BC-443B-985B-9398253AABFD}"/>
                    </a:ext>
                  </a:extLst>
                </p14:cNvPr>
                <p14:cNvContentPartPr/>
                <p14:nvPr/>
              </p14:nvContentPartPr>
              <p14:xfrm>
                <a:off x="17761071" y="7033791"/>
                <a:ext cx="72720" cy="1864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3542BF-E2BC-443B-985B-9398253AABF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752026" y="7024791"/>
                  <a:ext cx="90448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E81AA0-EF19-42C0-B773-8B2FFC391092}"/>
                    </a:ext>
                  </a:extLst>
                </p14:cNvPr>
                <p14:cNvContentPartPr/>
                <p14:nvPr/>
              </p14:nvContentPartPr>
              <p14:xfrm>
                <a:off x="17907591" y="7112631"/>
                <a:ext cx="163080" cy="141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E81AA0-EF19-42C0-B773-8B2FFC39109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898591" y="7103631"/>
                  <a:ext cx="180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B9CC3BA-3180-4934-BAFD-F36C11FCFB8A}"/>
                    </a:ext>
                  </a:extLst>
                </p14:cNvPr>
                <p14:cNvContentPartPr/>
                <p14:nvPr/>
              </p14:nvContentPartPr>
              <p14:xfrm>
                <a:off x="18062031" y="6867111"/>
                <a:ext cx="348840" cy="50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B9CC3BA-3180-4934-BAFD-F36C11FCFB8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053031" y="6858111"/>
                  <a:ext cx="366480" cy="52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575791" y="1035731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3111" y="11731059"/>
                  <a:ext cx="88920" cy="28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3111" y="11636383"/>
                  <a:ext cx="261720" cy="44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28631" y="11609022"/>
                  <a:ext cx="22896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7951" y="12506878"/>
                  <a:ext cx="304920" cy="50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2791" y="1251767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375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5843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2339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8287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74391" y="1235459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1407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17911" y="1272431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22391" y="12315701"/>
                  <a:ext cx="258120" cy="3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2831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576991" y="12320738"/>
                  <a:ext cx="177480" cy="2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13498" y="12107991"/>
                  <a:ext cx="263186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B6480AC-59BD-4BBC-848C-3EC7558FC25D}"/>
              </a:ext>
            </a:extLst>
          </p:cNvPr>
          <p:cNvGrpSpPr/>
          <p:nvPr/>
        </p:nvGrpSpPr>
        <p:grpSpPr>
          <a:xfrm>
            <a:off x="90471" y="8336631"/>
            <a:ext cx="2276640" cy="1391400"/>
            <a:chOff x="90471" y="8336631"/>
            <a:chExt cx="2276640" cy="13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14:cNvPr>
                <p14:cNvContentPartPr/>
                <p14:nvPr/>
              </p14:nvContentPartPr>
              <p14:xfrm>
                <a:off x="209271" y="8758191"/>
                <a:ext cx="135720" cy="297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0271" y="8749191"/>
                  <a:ext cx="153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14:cNvPr>
                <p14:cNvContentPartPr/>
                <p14:nvPr/>
              </p14:nvContentPartPr>
              <p14:xfrm>
                <a:off x="485391" y="8523831"/>
                <a:ext cx="264240" cy="408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6391" y="8514831"/>
                  <a:ext cx="281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14:cNvPr>
                <p14:cNvContentPartPr/>
                <p14:nvPr/>
              </p14:nvContentPartPr>
              <p14:xfrm>
                <a:off x="795711" y="8439951"/>
                <a:ext cx="231840" cy="323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6711" y="8430951"/>
                  <a:ext cx="249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14:cNvPr>
                <p14:cNvContentPartPr/>
                <p14:nvPr/>
              </p14:nvContentPartPr>
              <p14:xfrm>
                <a:off x="1010271" y="8336631"/>
                <a:ext cx="469440" cy="378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1271" y="8327622"/>
                  <a:ext cx="487080" cy="396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14:cNvPr>
                <p14:cNvContentPartPr/>
                <p14:nvPr/>
              </p14:nvContentPartPr>
              <p14:xfrm>
                <a:off x="90471" y="9457671"/>
                <a:ext cx="227160" cy="270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471" y="9448671"/>
                  <a:ext cx="244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14:cNvPr>
                <p14:cNvContentPartPr/>
                <p14:nvPr/>
              </p14:nvContentPartPr>
              <p14:xfrm>
                <a:off x="301071" y="9344271"/>
                <a:ext cx="201960" cy="287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2055" y="9335282"/>
                  <a:ext cx="219632" cy="304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14:cNvPr>
                <p14:cNvContentPartPr/>
                <p14:nvPr/>
              </p14:nvContentPartPr>
              <p14:xfrm>
                <a:off x="446151" y="9267951"/>
                <a:ext cx="222840" cy="271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7151" y="9258951"/>
                  <a:ext cx="240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14:cNvPr>
                <p14:cNvContentPartPr/>
                <p14:nvPr/>
              </p14:nvContentPartPr>
              <p14:xfrm>
                <a:off x="679431" y="9276951"/>
                <a:ext cx="182880" cy="319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0431" y="9267951"/>
                  <a:ext cx="200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14:cNvPr>
                <p14:cNvContentPartPr/>
                <p14:nvPr/>
              </p14:nvContentPartPr>
              <p14:xfrm>
                <a:off x="931071" y="9406911"/>
                <a:ext cx="69480" cy="191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2071" y="9397911"/>
                  <a:ext cx="87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14:cNvPr>
                <p14:cNvContentPartPr/>
                <p14:nvPr/>
              </p14:nvContentPartPr>
              <p14:xfrm>
                <a:off x="1022871" y="9011271"/>
                <a:ext cx="241200" cy="245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3871" y="9002258"/>
                  <a:ext cx="258840" cy="262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14:cNvPr>
                <p14:cNvContentPartPr/>
                <p14:nvPr/>
              </p14:nvContentPartPr>
              <p14:xfrm>
                <a:off x="1280271" y="8849631"/>
                <a:ext cx="371520" cy="474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71271" y="8840631"/>
                  <a:ext cx="3891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14:cNvPr>
                <p14:cNvContentPartPr/>
                <p14:nvPr/>
              </p14:nvContentPartPr>
              <p14:xfrm>
                <a:off x="1698231" y="9148431"/>
                <a:ext cx="14760" cy="184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689231" y="9139413"/>
                  <a:ext cx="32400" cy="202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14:cNvPr>
                <p14:cNvContentPartPr/>
                <p14:nvPr/>
              </p14:nvContentPartPr>
              <p14:xfrm>
                <a:off x="1743231" y="8770071"/>
                <a:ext cx="257400" cy="405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34244" y="8761071"/>
                  <a:ext cx="275015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14:cNvPr>
                <p14:cNvContentPartPr/>
                <p14:nvPr/>
              </p14:nvContentPartPr>
              <p14:xfrm>
                <a:off x="2012151" y="8687991"/>
                <a:ext cx="114840" cy="372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003151" y="8678991"/>
                  <a:ext cx="132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14:cNvPr>
                <p14:cNvContentPartPr/>
                <p14:nvPr/>
              </p14:nvContentPartPr>
              <p14:xfrm>
                <a:off x="2157231" y="8635071"/>
                <a:ext cx="209880" cy="562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148216" y="8626071"/>
                  <a:ext cx="227550" cy="57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14:cNvPr>
              <p14:cNvContentPartPr/>
              <p14:nvPr/>
            </p14:nvContentPartPr>
            <p14:xfrm>
              <a:off x="5723031" y="4682631"/>
              <a:ext cx="1897920" cy="1114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669031" y="4574631"/>
                <a:ext cx="2005560" cy="13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998CE39-E7A3-44D1-98C2-139A0971DD05}"/>
              </a:ext>
            </a:extLst>
          </p:cNvPr>
          <p:cNvGrpSpPr/>
          <p:nvPr/>
        </p:nvGrpSpPr>
        <p:grpSpPr>
          <a:xfrm>
            <a:off x="155631" y="5521791"/>
            <a:ext cx="1411560" cy="1086480"/>
            <a:chOff x="155631" y="5521791"/>
            <a:chExt cx="1411560" cy="10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14:cNvPr>
                <p14:cNvContentPartPr/>
                <p14:nvPr/>
              </p14:nvContentPartPr>
              <p14:xfrm>
                <a:off x="180111" y="5777391"/>
                <a:ext cx="32760" cy="214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71111" y="5768391"/>
                  <a:ext cx="5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14:cNvPr>
                <p14:cNvContentPartPr/>
                <p14:nvPr/>
              </p14:nvContentPartPr>
              <p14:xfrm>
                <a:off x="224391" y="5605311"/>
                <a:ext cx="208440" cy="303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5391" y="5596311"/>
                  <a:ext cx="226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14:cNvPr>
                <p14:cNvContentPartPr/>
                <p14:nvPr/>
              </p14:nvContentPartPr>
              <p14:xfrm>
                <a:off x="530751" y="5579031"/>
                <a:ext cx="128880" cy="291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1751" y="5570031"/>
                  <a:ext cx="146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14:cNvPr>
                <p14:cNvContentPartPr/>
                <p14:nvPr/>
              </p14:nvContentPartPr>
              <p14:xfrm>
                <a:off x="625071" y="5521791"/>
                <a:ext cx="510840" cy="385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6071" y="5512791"/>
                  <a:ext cx="52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14:cNvPr>
                <p14:cNvContentPartPr/>
                <p14:nvPr/>
              </p14:nvContentPartPr>
              <p14:xfrm>
                <a:off x="155631" y="6281031"/>
                <a:ext cx="139680" cy="327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6631" y="6272031"/>
                  <a:ext cx="157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14:cNvPr>
                <p14:cNvContentPartPr/>
                <p14:nvPr/>
              </p14:nvContentPartPr>
              <p14:xfrm>
                <a:off x="362631" y="6238911"/>
                <a:ext cx="124560" cy="360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3631" y="6229911"/>
                  <a:ext cx="142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14:cNvPr>
                <p14:cNvContentPartPr/>
                <p14:nvPr/>
              </p14:nvContentPartPr>
              <p14:xfrm>
                <a:off x="462351" y="6176271"/>
                <a:ext cx="189000" cy="314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3351" y="6167281"/>
                  <a:ext cx="206640" cy="33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14:cNvPr>
                <p14:cNvContentPartPr/>
                <p14:nvPr/>
              </p14:nvContentPartPr>
              <p14:xfrm>
                <a:off x="671511" y="6266991"/>
                <a:ext cx="132840" cy="321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62487" y="6257991"/>
                  <a:ext cx="150528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14:cNvPr>
                <p14:cNvContentPartPr/>
                <p14:nvPr/>
              </p14:nvContentPartPr>
              <p14:xfrm>
                <a:off x="936111" y="6405591"/>
                <a:ext cx="11160" cy="142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7111" y="6396591"/>
                  <a:ext cx="28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14:cNvPr>
                <p14:cNvContentPartPr/>
                <p14:nvPr/>
              </p14:nvContentPartPr>
              <p14:xfrm>
                <a:off x="986151" y="6106071"/>
                <a:ext cx="222840" cy="272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7151" y="6097071"/>
                  <a:ext cx="240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14:cNvPr>
                <p14:cNvContentPartPr/>
                <p14:nvPr/>
              </p14:nvContentPartPr>
              <p14:xfrm>
                <a:off x="1185591" y="6150351"/>
                <a:ext cx="287280" cy="180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76602" y="6141351"/>
                  <a:ext cx="304898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14:cNvPr>
                <p14:cNvContentPartPr/>
                <p14:nvPr/>
              </p14:nvContentPartPr>
              <p14:xfrm>
                <a:off x="1546671" y="6190671"/>
                <a:ext cx="20520" cy="135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37671" y="6181695"/>
                  <a:ext cx="38160" cy="1529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9FE9FD0-7E76-4869-8C87-F78179EC800C}"/>
              </a:ext>
            </a:extLst>
          </p:cNvPr>
          <p:cNvGrpSpPr/>
          <p:nvPr/>
        </p:nvGrpSpPr>
        <p:grpSpPr>
          <a:xfrm>
            <a:off x="1709391" y="5733831"/>
            <a:ext cx="772920" cy="522360"/>
            <a:chOff x="1709391" y="5733831"/>
            <a:chExt cx="77292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14:cNvPr>
                <p14:cNvContentPartPr/>
                <p14:nvPr/>
              </p14:nvContentPartPr>
              <p14:xfrm>
                <a:off x="1709391" y="5796831"/>
                <a:ext cx="549000" cy="414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700391" y="5787839"/>
                  <a:ext cx="566640" cy="43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14:cNvPr>
                <p14:cNvContentPartPr/>
                <p14:nvPr/>
              </p14:nvContentPartPr>
              <p14:xfrm>
                <a:off x="2295831" y="5733831"/>
                <a:ext cx="186480" cy="522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86831" y="5724831"/>
                  <a:ext cx="204120" cy="54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6EDD9CA-25E5-4E3C-A167-CA0D73190889}"/>
              </a:ext>
            </a:extLst>
          </p:cNvPr>
          <p:cNvGrpSpPr/>
          <p:nvPr/>
        </p:nvGrpSpPr>
        <p:grpSpPr>
          <a:xfrm>
            <a:off x="1269471" y="3505071"/>
            <a:ext cx="2445120" cy="975600"/>
            <a:chOff x="1269471" y="3505071"/>
            <a:chExt cx="2445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14:cNvPr>
                <p14:cNvContentPartPr/>
                <p14:nvPr/>
              </p14:nvContentPartPr>
              <p14:xfrm>
                <a:off x="1269471" y="3693351"/>
                <a:ext cx="12780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260446" y="3684351"/>
                  <a:ext cx="14549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14:cNvPr>
                <p14:cNvContentPartPr/>
                <p14:nvPr/>
              </p14:nvContentPartPr>
              <p14:xfrm>
                <a:off x="1377111" y="3632511"/>
                <a:ext cx="382320" cy="37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368111" y="3623511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14:cNvPr>
                <p14:cNvContentPartPr/>
                <p14:nvPr/>
              </p14:nvContentPartPr>
              <p14:xfrm>
                <a:off x="1915671" y="3562671"/>
                <a:ext cx="75960" cy="259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906713" y="3553671"/>
                  <a:ext cx="93517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14:cNvPr>
                <p14:cNvContentPartPr/>
                <p14:nvPr/>
              </p14:nvContentPartPr>
              <p14:xfrm>
                <a:off x="2011071" y="3505071"/>
                <a:ext cx="451440" cy="36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02071" y="3496062"/>
                  <a:ext cx="469080" cy="38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14:cNvPr>
                <p14:cNvContentPartPr/>
                <p14:nvPr/>
              </p14:nvContentPartPr>
              <p14:xfrm>
                <a:off x="1327071" y="4195911"/>
                <a:ext cx="195840" cy="28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318071" y="4186911"/>
                  <a:ext cx="21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14:cNvPr>
                <p14:cNvContentPartPr/>
                <p14:nvPr/>
              </p14:nvContentPartPr>
              <p14:xfrm>
                <a:off x="1514271" y="4170351"/>
                <a:ext cx="349920" cy="29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505271" y="4161351"/>
                  <a:ext cx="367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14:cNvPr>
                <p14:cNvContentPartPr/>
                <p14:nvPr/>
              </p14:nvContentPartPr>
              <p14:xfrm>
                <a:off x="1870311" y="4146231"/>
                <a:ext cx="267840" cy="334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861311" y="4137231"/>
                  <a:ext cx="285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14:cNvPr>
                <p14:cNvContentPartPr/>
                <p14:nvPr/>
              </p14:nvContentPartPr>
              <p14:xfrm>
                <a:off x="2163351" y="3995031"/>
                <a:ext cx="261720" cy="21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154351" y="3986031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14:cNvPr>
                <p14:cNvContentPartPr/>
                <p14:nvPr/>
              </p14:nvContentPartPr>
              <p14:xfrm>
                <a:off x="2403471" y="3950391"/>
                <a:ext cx="237240" cy="23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94471" y="3941391"/>
                  <a:ext cx="25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14:cNvPr>
                <p14:cNvContentPartPr/>
                <p14:nvPr/>
              </p14:nvContentPartPr>
              <p14:xfrm>
                <a:off x="2835471" y="4067751"/>
                <a:ext cx="42480" cy="12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826394" y="4058777"/>
                  <a:ext cx="60271" cy="142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14:cNvPr>
                <p14:cNvContentPartPr/>
                <p14:nvPr/>
              </p14:nvContentPartPr>
              <p14:xfrm>
                <a:off x="2920431" y="3815031"/>
                <a:ext cx="150120" cy="26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911431" y="3806031"/>
                  <a:ext cx="167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14:cNvPr>
                <p14:cNvContentPartPr/>
                <p14:nvPr/>
              </p14:nvContentPartPr>
              <p14:xfrm>
                <a:off x="3106191" y="3862191"/>
                <a:ext cx="224280" cy="22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97191" y="3853191"/>
                  <a:ext cx="24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14:cNvPr>
                <p14:cNvContentPartPr/>
                <p14:nvPr/>
              </p14:nvContentPartPr>
              <p14:xfrm>
                <a:off x="3358911" y="3805671"/>
                <a:ext cx="102240" cy="24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49911" y="3796671"/>
                  <a:ext cx="119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14:cNvPr>
                <p14:cNvContentPartPr/>
                <p14:nvPr/>
              </p14:nvContentPartPr>
              <p14:xfrm>
                <a:off x="3518751" y="3704151"/>
                <a:ext cx="1958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09751" y="3695151"/>
                  <a:ext cx="213480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14:cNvPr>
              <p14:cNvContentPartPr/>
              <p14:nvPr/>
            </p14:nvContentPartPr>
            <p14:xfrm>
              <a:off x="13032111" y="10495191"/>
              <a:ext cx="2009520" cy="109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2978471" y="10387551"/>
                <a:ext cx="2117160" cy="13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52CA00-47E0-4470-811B-8D6A00C2F1D2}"/>
              </a:ext>
            </a:extLst>
          </p:cNvPr>
          <p:cNvGrpSpPr/>
          <p:nvPr/>
        </p:nvGrpSpPr>
        <p:grpSpPr>
          <a:xfrm>
            <a:off x="16800951" y="11912871"/>
            <a:ext cx="2635920" cy="1162800"/>
            <a:chOff x="16800951" y="11912871"/>
            <a:chExt cx="263592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14:cNvPr>
                <p14:cNvContentPartPr/>
                <p14:nvPr/>
              </p14:nvContentPartPr>
              <p14:xfrm>
                <a:off x="17272551" y="11948151"/>
                <a:ext cx="345240" cy="317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7263911" y="11939511"/>
                  <a:ext cx="3628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14:cNvPr>
                <p14:cNvContentPartPr/>
                <p14:nvPr/>
              </p14:nvContentPartPr>
              <p14:xfrm>
                <a:off x="17673951" y="11985231"/>
                <a:ext cx="47160" cy="233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7664951" y="11976591"/>
                  <a:ext cx="6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14:cNvPr>
                <p14:cNvContentPartPr/>
                <p14:nvPr/>
              </p14:nvContentPartPr>
              <p14:xfrm>
                <a:off x="17802831" y="11912871"/>
                <a:ext cx="349200" cy="315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7793831" y="11904231"/>
                  <a:ext cx="366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14:cNvPr>
                <p14:cNvContentPartPr/>
                <p14:nvPr/>
              </p14:nvContentPartPr>
              <p14:xfrm>
                <a:off x="16800951" y="12478431"/>
                <a:ext cx="218880" cy="38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6792311" y="12469431"/>
                  <a:ext cx="2365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14:cNvPr>
                <p14:cNvContentPartPr/>
                <p14:nvPr/>
              </p14:nvContentPartPr>
              <p14:xfrm>
                <a:off x="17105151" y="12474471"/>
                <a:ext cx="113760" cy="34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7096151" y="12465831"/>
                  <a:ext cx="1314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14:cNvPr>
                <p14:cNvContentPartPr/>
                <p14:nvPr/>
              </p14:nvContentPartPr>
              <p14:xfrm>
                <a:off x="17254911" y="12439911"/>
                <a:ext cx="198000" cy="33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7246271" y="12430911"/>
                  <a:ext cx="215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14:cNvPr>
                <p14:cNvContentPartPr/>
                <p14:nvPr/>
              </p14:nvContentPartPr>
              <p14:xfrm>
                <a:off x="17505831" y="12506151"/>
                <a:ext cx="146160" cy="380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7496831" y="12497511"/>
                  <a:ext cx="163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14:cNvPr>
                <p14:cNvContentPartPr/>
                <p14:nvPr/>
              </p14:nvContentPartPr>
              <p14:xfrm>
                <a:off x="17772231" y="12687591"/>
                <a:ext cx="14760" cy="18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7763231" y="12678591"/>
                  <a:ext cx="32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14:cNvPr>
                <p14:cNvContentPartPr/>
                <p14:nvPr/>
              </p14:nvContentPartPr>
              <p14:xfrm>
                <a:off x="17907591" y="12404631"/>
                <a:ext cx="129240" cy="34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7898591" y="12395991"/>
                  <a:ext cx="14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14:cNvPr>
                <p14:cNvContentPartPr/>
                <p14:nvPr/>
              </p14:nvContentPartPr>
              <p14:xfrm>
                <a:off x="18113151" y="12358551"/>
                <a:ext cx="213480" cy="37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8104151" y="12349551"/>
                  <a:ext cx="2311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14:cNvPr>
                <p14:cNvContentPartPr/>
                <p14:nvPr/>
              </p14:nvContentPartPr>
              <p14:xfrm>
                <a:off x="18298911" y="12467631"/>
                <a:ext cx="141120" cy="40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8290271" y="12458631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14:cNvPr>
                <p14:cNvContentPartPr/>
                <p14:nvPr/>
              </p14:nvContentPartPr>
              <p14:xfrm>
                <a:off x="18556671" y="12722511"/>
                <a:ext cx="8640" cy="137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8548031" y="12713511"/>
                  <a:ext cx="26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14:cNvPr>
                <p14:cNvContentPartPr/>
                <p14:nvPr/>
              </p14:nvContentPartPr>
              <p14:xfrm>
                <a:off x="18653511" y="12467631"/>
                <a:ext cx="163080" cy="447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8644511" y="12458631"/>
                  <a:ext cx="18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14:cNvPr>
                <p14:cNvContentPartPr/>
                <p14:nvPr/>
              </p14:nvContentPartPr>
              <p14:xfrm>
                <a:off x="18845031" y="12526311"/>
                <a:ext cx="362880" cy="240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8836391" y="12517671"/>
                  <a:ext cx="380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14:cNvPr>
                <p14:cNvContentPartPr/>
                <p14:nvPr/>
              </p14:nvContentPartPr>
              <p14:xfrm>
                <a:off x="19315551" y="12345591"/>
                <a:ext cx="121320" cy="73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9306911" y="12336591"/>
                  <a:ext cx="138960" cy="74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9162957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B410A2-E807-47AD-8C15-760B97E9C5C0}"/>
              </a:ext>
            </a:extLst>
          </p:cNvPr>
          <p:cNvGrpSpPr/>
          <p:nvPr/>
        </p:nvGrpSpPr>
        <p:grpSpPr>
          <a:xfrm>
            <a:off x="16623111" y="6423591"/>
            <a:ext cx="1787760" cy="956520"/>
            <a:chOff x="16623111" y="6423591"/>
            <a:chExt cx="1787760" cy="95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9773CEA-1557-4841-A3AC-544AB70B27C8}"/>
                    </a:ext>
                  </a:extLst>
                </p14:cNvPr>
                <p14:cNvContentPartPr/>
                <p14:nvPr/>
              </p14:nvContentPartPr>
              <p14:xfrm>
                <a:off x="16623111" y="6668031"/>
                <a:ext cx="99720" cy="275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9773CEA-1557-4841-A3AC-544AB70B27C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614111" y="6659031"/>
                  <a:ext cx="117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F7FF133-554C-40DD-AD08-6B0EB6AFA414}"/>
                    </a:ext>
                  </a:extLst>
                </p14:cNvPr>
                <p14:cNvContentPartPr/>
                <p14:nvPr/>
              </p14:nvContentPartPr>
              <p14:xfrm>
                <a:off x="16710591" y="6583431"/>
                <a:ext cx="249480" cy="393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F7FF133-554C-40DD-AD08-6B0EB6AFA4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701591" y="6574431"/>
                  <a:ext cx="2671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3F79CA9-0AB4-4326-9AD2-A6074EF41C75}"/>
                    </a:ext>
                  </a:extLst>
                </p14:cNvPr>
                <p14:cNvContentPartPr/>
                <p14:nvPr/>
              </p14:nvContentPartPr>
              <p14:xfrm>
                <a:off x="16828311" y="6718791"/>
                <a:ext cx="182160" cy="142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3F79CA9-0AB4-4326-9AD2-A6074EF41C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819311" y="6709791"/>
                  <a:ext cx="199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580660-8798-4F8B-BC70-EC5C0D561868}"/>
                    </a:ext>
                  </a:extLst>
                </p14:cNvPr>
                <p14:cNvContentPartPr/>
                <p14:nvPr/>
              </p14:nvContentPartPr>
              <p14:xfrm>
                <a:off x="17075991" y="6547791"/>
                <a:ext cx="175680" cy="310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580660-8798-4F8B-BC70-EC5C0D56186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066991" y="6538801"/>
                  <a:ext cx="193320" cy="327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6D4E3C-D3AC-4F80-860F-23ABFED214C5}"/>
                    </a:ext>
                  </a:extLst>
                </p14:cNvPr>
                <p14:cNvContentPartPr/>
                <p14:nvPr/>
              </p14:nvContentPartPr>
              <p14:xfrm>
                <a:off x="17268231" y="6423591"/>
                <a:ext cx="564120" cy="360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6D4E3C-D3AC-4F80-860F-23ABFED214C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7259231" y="6414600"/>
                  <a:ext cx="581760" cy="378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2D3A0F5-45A5-4305-8319-81D6D5C8FEAA}"/>
                    </a:ext>
                  </a:extLst>
                </p14:cNvPr>
                <p14:cNvContentPartPr/>
                <p14:nvPr/>
              </p14:nvContentPartPr>
              <p14:xfrm>
                <a:off x="16887711" y="7013631"/>
                <a:ext cx="193680" cy="272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2D3A0F5-45A5-4305-8319-81D6D5C8FEA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878711" y="7004631"/>
                  <a:ext cx="211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3A666B7-FA61-4DB2-AF4E-0A6252E19915}"/>
                    </a:ext>
                  </a:extLst>
                </p14:cNvPr>
                <p14:cNvContentPartPr/>
                <p14:nvPr/>
              </p14:nvContentPartPr>
              <p14:xfrm>
                <a:off x="17109831" y="6963951"/>
                <a:ext cx="194760" cy="307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3A666B7-FA61-4DB2-AF4E-0A6252E1991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100831" y="6954951"/>
                  <a:ext cx="212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5EF2D5-3707-4A8C-BA1D-6179F6DA6CE7}"/>
                    </a:ext>
                  </a:extLst>
                </p14:cNvPr>
                <p14:cNvContentPartPr/>
                <p14:nvPr/>
              </p14:nvContentPartPr>
              <p14:xfrm>
                <a:off x="17287311" y="6943431"/>
                <a:ext cx="161640" cy="326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5EF2D5-3707-4A8C-BA1D-6179F6DA6CE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7278311" y="6934431"/>
                  <a:ext cx="1792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314394D-D112-4DFB-863B-B33EEF1631D1}"/>
                    </a:ext>
                  </a:extLst>
                </p14:cNvPr>
                <p14:cNvContentPartPr/>
                <p14:nvPr/>
              </p14:nvContentPartPr>
              <p14:xfrm>
                <a:off x="17434191" y="7055751"/>
                <a:ext cx="148680" cy="324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314394D-D112-4DFB-863B-B33EEF1631D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425191" y="7046751"/>
                  <a:ext cx="166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65B6DA7-CED8-4497-8265-9D1614709FE1}"/>
                    </a:ext>
                  </a:extLst>
                </p14:cNvPr>
                <p14:cNvContentPartPr/>
                <p14:nvPr/>
              </p14:nvContentPartPr>
              <p14:xfrm>
                <a:off x="17657751" y="7238271"/>
                <a:ext cx="10800" cy="133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65B6DA7-CED8-4497-8265-9D1614709F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648751" y="7229271"/>
                  <a:ext cx="28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3542BF-E2BC-443B-985B-9398253AABFD}"/>
                    </a:ext>
                  </a:extLst>
                </p14:cNvPr>
                <p14:cNvContentPartPr/>
                <p14:nvPr/>
              </p14:nvContentPartPr>
              <p14:xfrm>
                <a:off x="17761071" y="7033791"/>
                <a:ext cx="72720" cy="1864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3542BF-E2BC-443B-985B-9398253AABF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752026" y="7024791"/>
                  <a:ext cx="90448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2E81AA0-EF19-42C0-B773-8B2FFC391092}"/>
                    </a:ext>
                  </a:extLst>
                </p14:cNvPr>
                <p14:cNvContentPartPr/>
                <p14:nvPr/>
              </p14:nvContentPartPr>
              <p14:xfrm>
                <a:off x="17907591" y="7112631"/>
                <a:ext cx="163080" cy="141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2E81AA0-EF19-42C0-B773-8B2FFC39109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898591" y="7103631"/>
                  <a:ext cx="180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B9CC3BA-3180-4934-BAFD-F36C11FCFB8A}"/>
                    </a:ext>
                  </a:extLst>
                </p14:cNvPr>
                <p14:cNvContentPartPr/>
                <p14:nvPr/>
              </p14:nvContentPartPr>
              <p14:xfrm>
                <a:off x="18062031" y="6867111"/>
                <a:ext cx="348840" cy="50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B9CC3BA-3180-4934-BAFD-F36C11FCFB8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053031" y="6858111"/>
                  <a:ext cx="366480" cy="52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575791" y="1035731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3111" y="11731059"/>
                  <a:ext cx="88920" cy="28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3111" y="11636383"/>
                  <a:ext cx="261720" cy="44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28631" y="11609022"/>
                  <a:ext cx="22896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7951" y="12506878"/>
                  <a:ext cx="304920" cy="50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2791" y="1251767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375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5843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2339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8287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74391" y="1235459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1407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017911" y="1272431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22391" y="12315701"/>
                  <a:ext cx="258120" cy="3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42831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576991" y="12320738"/>
                  <a:ext cx="177480" cy="2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13498" y="12107991"/>
                  <a:ext cx="263186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B6480AC-59BD-4BBC-848C-3EC7558FC25D}"/>
              </a:ext>
            </a:extLst>
          </p:cNvPr>
          <p:cNvGrpSpPr/>
          <p:nvPr/>
        </p:nvGrpSpPr>
        <p:grpSpPr>
          <a:xfrm>
            <a:off x="90471" y="8336631"/>
            <a:ext cx="2276640" cy="1391400"/>
            <a:chOff x="90471" y="8336631"/>
            <a:chExt cx="2276640" cy="13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14:cNvPr>
                <p14:cNvContentPartPr/>
                <p14:nvPr/>
              </p14:nvContentPartPr>
              <p14:xfrm>
                <a:off x="209271" y="8758191"/>
                <a:ext cx="135720" cy="297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0271" y="8749191"/>
                  <a:ext cx="153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14:cNvPr>
                <p14:cNvContentPartPr/>
                <p14:nvPr/>
              </p14:nvContentPartPr>
              <p14:xfrm>
                <a:off x="485391" y="8523831"/>
                <a:ext cx="264240" cy="408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6391" y="8514831"/>
                  <a:ext cx="281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14:cNvPr>
                <p14:cNvContentPartPr/>
                <p14:nvPr/>
              </p14:nvContentPartPr>
              <p14:xfrm>
                <a:off x="795711" y="8439951"/>
                <a:ext cx="231840" cy="323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6711" y="8430951"/>
                  <a:ext cx="249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14:cNvPr>
                <p14:cNvContentPartPr/>
                <p14:nvPr/>
              </p14:nvContentPartPr>
              <p14:xfrm>
                <a:off x="1010271" y="8336631"/>
                <a:ext cx="469440" cy="378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1271" y="8327622"/>
                  <a:ext cx="487080" cy="396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14:cNvPr>
                <p14:cNvContentPartPr/>
                <p14:nvPr/>
              </p14:nvContentPartPr>
              <p14:xfrm>
                <a:off x="90471" y="9457671"/>
                <a:ext cx="227160" cy="270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471" y="9448671"/>
                  <a:ext cx="244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14:cNvPr>
                <p14:cNvContentPartPr/>
                <p14:nvPr/>
              </p14:nvContentPartPr>
              <p14:xfrm>
                <a:off x="301071" y="9344271"/>
                <a:ext cx="201960" cy="287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92055" y="9335282"/>
                  <a:ext cx="219632" cy="304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14:cNvPr>
                <p14:cNvContentPartPr/>
                <p14:nvPr/>
              </p14:nvContentPartPr>
              <p14:xfrm>
                <a:off x="446151" y="9267951"/>
                <a:ext cx="222840" cy="271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7151" y="9258951"/>
                  <a:ext cx="240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14:cNvPr>
                <p14:cNvContentPartPr/>
                <p14:nvPr/>
              </p14:nvContentPartPr>
              <p14:xfrm>
                <a:off x="679431" y="9276951"/>
                <a:ext cx="182880" cy="319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0431" y="9267951"/>
                  <a:ext cx="200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14:cNvPr>
                <p14:cNvContentPartPr/>
                <p14:nvPr/>
              </p14:nvContentPartPr>
              <p14:xfrm>
                <a:off x="931071" y="9406911"/>
                <a:ext cx="69480" cy="191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2071" y="9397911"/>
                  <a:ext cx="87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14:cNvPr>
                <p14:cNvContentPartPr/>
                <p14:nvPr/>
              </p14:nvContentPartPr>
              <p14:xfrm>
                <a:off x="1022871" y="9011271"/>
                <a:ext cx="241200" cy="245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3871" y="9002258"/>
                  <a:ext cx="258840" cy="262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14:cNvPr>
                <p14:cNvContentPartPr/>
                <p14:nvPr/>
              </p14:nvContentPartPr>
              <p14:xfrm>
                <a:off x="1280271" y="8849631"/>
                <a:ext cx="371520" cy="474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71271" y="8840631"/>
                  <a:ext cx="3891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14:cNvPr>
                <p14:cNvContentPartPr/>
                <p14:nvPr/>
              </p14:nvContentPartPr>
              <p14:xfrm>
                <a:off x="1698231" y="9148431"/>
                <a:ext cx="14760" cy="184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689231" y="9139413"/>
                  <a:ext cx="32400" cy="202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14:cNvPr>
                <p14:cNvContentPartPr/>
                <p14:nvPr/>
              </p14:nvContentPartPr>
              <p14:xfrm>
                <a:off x="1743231" y="8770071"/>
                <a:ext cx="257400" cy="405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34244" y="8761071"/>
                  <a:ext cx="275015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14:cNvPr>
                <p14:cNvContentPartPr/>
                <p14:nvPr/>
              </p14:nvContentPartPr>
              <p14:xfrm>
                <a:off x="2012151" y="8687991"/>
                <a:ext cx="114840" cy="372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003151" y="8678991"/>
                  <a:ext cx="132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14:cNvPr>
                <p14:cNvContentPartPr/>
                <p14:nvPr/>
              </p14:nvContentPartPr>
              <p14:xfrm>
                <a:off x="2157231" y="8635071"/>
                <a:ext cx="209880" cy="562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148216" y="8626071"/>
                  <a:ext cx="227550" cy="57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14:cNvPr>
              <p14:cNvContentPartPr/>
              <p14:nvPr/>
            </p14:nvContentPartPr>
            <p14:xfrm>
              <a:off x="5723031" y="4682631"/>
              <a:ext cx="1897920" cy="1114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669031" y="4574631"/>
                <a:ext cx="2005560" cy="13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998CE39-E7A3-44D1-98C2-139A0971DD05}"/>
              </a:ext>
            </a:extLst>
          </p:cNvPr>
          <p:cNvGrpSpPr/>
          <p:nvPr/>
        </p:nvGrpSpPr>
        <p:grpSpPr>
          <a:xfrm>
            <a:off x="155631" y="5521791"/>
            <a:ext cx="1411560" cy="1086480"/>
            <a:chOff x="155631" y="5521791"/>
            <a:chExt cx="1411560" cy="10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14:cNvPr>
                <p14:cNvContentPartPr/>
                <p14:nvPr/>
              </p14:nvContentPartPr>
              <p14:xfrm>
                <a:off x="180111" y="5777391"/>
                <a:ext cx="32760" cy="214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71111" y="5768391"/>
                  <a:ext cx="5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14:cNvPr>
                <p14:cNvContentPartPr/>
                <p14:nvPr/>
              </p14:nvContentPartPr>
              <p14:xfrm>
                <a:off x="224391" y="5605311"/>
                <a:ext cx="208440" cy="303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5391" y="5596311"/>
                  <a:ext cx="226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14:cNvPr>
                <p14:cNvContentPartPr/>
                <p14:nvPr/>
              </p14:nvContentPartPr>
              <p14:xfrm>
                <a:off x="530751" y="5579031"/>
                <a:ext cx="128880" cy="291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1751" y="5570031"/>
                  <a:ext cx="146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14:cNvPr>
                <p14:cNvContentPartPr/>
                <p14:nvPr/>
              </p14:nvContentPartPr>
              <p14:xfrm>
                <a:off x="625071" y="5521791"/>
                <a:ext cx="510840" cy="385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6071" y="5512791"/>
                  <a:ext cx="52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14:cNvPr>
                <p14:cNvContentPartPr/>
                <p14:nvPr/>
              </p14:nvContentPartPr>
              <p14:xfrm>
                <a:off x="155631" y="6281031"/>
                <a:ext cx="139680" cy="327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6631" y="6272031"/>
                  <a:ext cx="157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14:cNvPr>
                <p14:cNvContentPartPr/>
                <p14:nvPr/>
              </p14:nvContentPartPr>
              <p14:xfrm>
                <a:off x="362631" y="6238911"/>
                <a:ext cx="124560" cy="360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3631" y="6229911"/>
                  <a:ext cx="142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14:cNvPr>
                <p14:cNvContentPartPr/>
                <p14:nvPr/>
              </p14:nvContentPartPr>
              <p14:xfrm>
                <a:off x="462351" y="6176271"/>
                <a:ext cx="189000" cy="314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3351" y="6167281"/>
                  <a:ext cx="206640" cy="33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14:cNvPr>
                <p14:cNvContentPartPr/>
                <p14:nvPr/>
              </p14:nvContentPartPr>
              <p14:xfrm>
                <a:off x="671511" y="6266991"/>
                <a:ext cx="132840" cy="321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62487" y="6257991"/>
                  <a:ext cx="150528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14:cNvPr>
                <p14:cNvContentPartPr/>
                <p14:nvPr/>
              </p14:nvContentPartPr>
              <p14:xfrm>
                <a:off x="936111" y="6405591"/>
                <a:ext cx="11160" cy="142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7111" y="6396591"/>
                  <a:ext cx="28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14:cNvPr>
                <p14:cNvContentPartPr/>
                <p14:nvPr/>
              </p14:nvContentPartPr>
              <p14:xfrm>
                <a:off x="986151" y="6106071"/>
                <a:ext cx="222840" cy="272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7151" y="6097071"/>
                  <a:ext cx="240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14:cNvPr>
                <p14:cNvContentPartPr/>
                <p14:nvPr/>
              </p14:nvContentPartPr>
              <p14:xfrm>
                <a:off x="1185591" y="6150351"/>
                <a:ext cx="287280" cy="180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76602" y="6141351"/>
                  <a:ext cx="304898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14:cNvPr>
                <p14:cNvContentPartPr/>
                <p14:nvPr/>
              </p14:nvContentPartPr>
              <p14:xfrm>
                <a:off x="1546671" y="6190671"/>
                <a:ext cx="20520" cy="135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37671" y="6181695"/>
                  <a:ext cx="38160" cy="1529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9FE9FD0-7E76-4869-8C87-F78179EC800C}"/>
              </a:ext>
            </a:extLst>
          </p:cNvPr>
          <p:cNvGrpSpPr/>
          <p:nvPr/>
        </p:nvGrpSpPr>
        <p:grpSpPr>
          <a:xfrm>
            <a:off x="1709391" y="5733831"/>
            <a:ext cx="772920" cy="522360"/>
            <a:chOff x="1709391" y="5733831"/>
            <a:chExt cx="77292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14:cNvPr>
                <p14:cNvContentPartPr/>
                <p14:nvPr/>
              </p14:nvContentPartPr>
              <p14:xfrm>
                <a:off x="1709391" y="5796831"/>
                <a:ext cx="549000" cy="414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700391" y="5787839"/>
                  <a:ext cx="566640" cy="43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14:cNvPr>
                <p14:cNvContentPartPr/>
                <p14:nvPr/>
              </p14:nvContentPartPr>
              <p14:xfrm>
                <a:off x="2295831" y="5733831"/>
                <a:ext cx="186480" cy="522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86831" y="5724831"/>
                  <a:ext cx="204120" cy="54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6EDD9CA-25E5-4E3C-A167-CA0D73190889}"/>
              </a:ext>
            </a:extLst>
          </p:cNvPr>
          <p:cNvGrpSpPr/>
          <p:nvPr/>
        </p:nvGrpSpPr>
        <p:grpSpPr>
          <a:xfrm>
            <a:off x="1269471" y="3505071"/>
            <a:ext cx="2445120" cy="975600"/>
            <a:chOff x="1269471" y="3505071"/>
            <a:chExt cx="2445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14:cNvPr>
                <p14:cNvContentPartPr/>
                <p14:nvPr/>
              </p14:nvContentPartPr>
              <p14:xfrm>
                <a:off x="1269471" y="3693351"/>
                <a:ext cx="12780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260446" y="3684351"/>
                  <a:ext cx="14549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14:cNvPr>
                <p14:cNvContentPartPr/>
                <p14:nvPr/>
              </p14:nvContentPartPr>
              <p14:xfrm>
                <a:off x="1377111" y="3632511"/>
                <a:ext cx="382320" cy="37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368111" y="3623511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14:cNvPr>
                <p14:cNvContentPartPr/>
                <p14:nvPr/>
              </p14:nvContentPartPr>
              <p14:xfrm>
                <a:off x="1915671" y="3562671"/>
                <a:ext cx="75960" cy="259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906713" y="3553671"/>
                  <a:ext cx="93517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14:cNvPr>
                <p14:cNvContentPartPr/>
                <p14:nvPr/>
              </p14:nvContentPartPr>
              <p14:xfrm>
                <a:off x="2011071" y="3505071"/>
                <a:ext cx="451440" cy="36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02071" y="3496062"/>
                  <a:ext cx="469080" cy="38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14:cNvPr>
                <p14:cNvContentPartPr/>
                <p14:nvPr/>
              </p14:nvContentPartPr>
              <p14:xfrm>
                <a:off x="1327071" y="4195911"/>
                <a:ext cx="195840" cy="28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318071" y="4186911"/>
                  <a:ext cx="21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14:cNvPr>
                <p14:cNvContentPartPr/>
                <p14:nvPr/>
              </p14:nvContentPartPr>
              <p14:xfrm>
                <a:off x="1514271" y="4170351"/>
                <a:ext cx="349920" cy="29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505271" y="4161351"/>
                  <a:ext cx="367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14:cNvPr>
                <p14:cNvContentPartPr/>
                <p14:nvPr/>
              </p14:nvContentPartPr>
              <p14:xfrm>
                <a:off x="1870311" y="4146231"/>
                <a:ext cx="267840" cy="334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861311" y="4137231"/>
                  <a:ext cx="285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14:cNvPr>
                <p14:cNvContentPartPr/>
                <p14:nvPr/>
              </p14:nvContentPartPr>
              <p14:xfrm>
                <a:off x="2163351" y="3995031"/>
                <a:ext cx="261720" cy="21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154351" y="3986031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14:cNvPr>
                <p14:cNvContentPartPr/>
                <p14:nvPr/>
              </p14:nvContentPartPr>
              <p14:xfrm>
                <a:off x="2403471" y="3950391"/>
                <a:ext cx="237240" cy="23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394471" y="3941391"/>
                  <a:ext cx="25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14:cNvPr>
                <p14:cNvContentPartPr/>
                <p14:nvPr/>
              </p14:nvContentPartPr>
              <p14:xfrm>
                <a:off x="2835471" y="4067751"/>
                <a:ext cx="42480" cy="12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826394" y="4058777"/>
                  <a:ext cx="60271" cy="142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14:cNvPr>
                <p14:cNvContentPartPr/>
                <p14:nvPr/>
              </p14:nvContentPartPr>
              <p14:xfrm>
                <a:off x="2920431" y="3815031"/>
                <a:ext cx="150120" cy="26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911431" y="3806031"/>
                  <a:ext cx="167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14:cNvPr>
                <p14:cNvContentPartPr/>
                <p14:nvPr/>
              </p14:nvContentPartPr>
              <p14:xfrm>
                <a:off x="3106191" y="3862191"/>
                <a:ext cx="224280" cy="22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97191" y="3853191"/>
                  <a:ext cx="24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14:cNvPr>
                <p14:cNvContentPartPr/>
                <p14:nvPr/>
              </p14:nvContentPartPr>
              <p14:xfrm>
                <a:off x="3358911" y="3805671"/>
                <a:ext cx="102240" cy="24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49911" y="3796671"/>
                  <a:ext cx="119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14:cNvPr>
                <p14:cNvContentPartPr/>
                <p14:nvPr/>
              </p14:nvContentPartPr>
              <p14:xfrm>
                <a:off x="3518751" y="3704151"/>
                <a:ext cx="1958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09751" y="3695151"/>
                  <a:ext cx="213480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14:cNvPr>
              <p14:cNvContentPartPr/>
              <p14:nvPr/>
            </p14:nvContentPartPr>
            <p14:xfrm>
              <a:off x="13032111" y="10495191"/>
              <a:ext cx="2009520" cy="109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2978111" y="10387191"/>
                <a:ext cx="2117160" cy="13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52CA00-47E0-4470-811B-8D6A00C2F1D2}"/>
              </a:ext>
            </a:extLst>
          </p:cNvPr>
          <p:cNvGrpSpPr/>
          <p:nvPr/>
        </p:nvGrpSpPr>
        <p:grpSpPr>
          <a:xfrm>
            <a:off x="16800951" y="11912871"/>
            <a:ext cx="2635920" cy="1162800"/>
            <a:chOff x="16800951" y="11912871"/>
            <a:chExt cx="263592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14:cNvPr>
                <p14:cNvContentPartPr/>
                <p14:nvPr/>
              </p14:nvContentPartPr>
              <p14:xfrm>
                <a:off x="17272551" y="11948151"/>
                <a:ext cx="345240" cy="317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7263551" y="11939141"/>
                  <a:ext cx="362880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14:cNvPr>
                <p14:cNvContentPartPr/>
                <p14:nvPr/>
              </p14:nvContentPartPr>
              <p14:xfrm>
                <a:off x="17673951" y="11985231"/>
                <a:ext cx="47160" cy="233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7664951" y="11976231"/>
                  <a:ext cx="6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14:cNvPr>
                <p14:cNvContentPartPr/>
                <p14:nvPr/>
              </p14:nvContentPartPr>
              <p14:xfrm>
                <a:off x="17802831" y="11912871"/>
                <a:ext cx="349200" cy="315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7793831" y="11903871"/>
                  <a:ext cx="366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14:cNvPr>
                <p14:cNvContentPartPr/>
                <p14:nvPr/>
              </p14:nvContentPartPr>
              <p14:xfrm>
                <a:off x="16800951" y="12478431"/>
                <a:ext cx="218880" cy="38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6791951" y="12469439"/>
                  <a:ext cx="23652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14:cNvPr>
                <p14:cNvContentPartPr/>
                <p14:nvPr/>
              </p14:nvContentPartPr>
              <p14:xfrm>
                <a:off x="17105151" y="12474471"/>
                <a:ext cx="113760" cy="34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7096179" y="12465471"/>
                  <a:ext cx="131344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14:cNvPr>
                <p14:cNvContentPartPr/>
                <p14:nvPr/>
              </p14:nvContentPartPr>
              <p14:xfrm>
                <a:off x="17254911" y="12439911"/>
                <a:ext cx="198000" cy="33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7245895" y="12430911"/>
                  <a:ext cx="215672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14:cNvPr>
                <p14:cNvContentPartPr/>
                <p14:nvPr/>
              </p14:nvContentPartPr>
              <p14:xfrm>
                <a:off x="17505831" y="12506151"/>
                <a:ext cx="146160" cy="380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7496831" y="12497151"/>
                  <a:ext cx="163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14:cNvPr>
                <p14:cNvContentPartPr/>
                <p14:nvPr/>
              </p14:nvContentPartPr>
              <p14:xfrm>
                <a:off x="17772231" y="12687591"/>
                <a:ext cx="14760" cy="18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7763445" y="12678609"/>
                  <a:ext cx="31980" cy="199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14:cNvPr>
                <p14:cNvContentPartPr/>
                <p14:nvPr/>
              </p14:nvContentPartPr>
              <p14:xfrm>
                <a:off x="17907591" y="12404631"/>
                <a:ext cx="129240" cy="34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7898591" y="12395631"/>
                  <a:ext cx="14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14:cNvPr>
                <p14:cNvContentPartPr/>
                <p14:nvPr/>
              </p14:nvContentPartPr>
              <p14:xfrm>
                <a:off x="18113151" y="12358551"/>
                <a:ext cx="213480" cy="37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8104166" y="12349551"/>
                  <a:ext cx="23109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14:cNvPr>
                <p14:cNvContentPartPr/>
                <p14:nvPr/>
              </p14:nvContentPartPr>
              <p14:xfrm>
                <a:off x="18298911" y="12467631"/>
                <a:ext cx="141120" cy="40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8289911" y="12458631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14:cNvPr>
                <p14:cNvContentPartPr/>
                <p14:nvPr/>
              </p14:nvContentPartPr>
              <p14:xfrm>
                <a:off x="18556671" y="12722511"/>
                <a:ext cx="8640" cy="137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8547280" y="12713511"/>
                  <a:ext cx="27047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14:cNvPr>
                <p14:cNvContentPartPr/>
                <p14:nvPr/>
              </p14:nvContentPartPr>
              <p14:xfrm>
                <a:off x="18653511" y="12467631"/>
                <a:ext cx="163080" cy="447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8644511" y="12458631"/>
                  <a:ext cx="18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14:cNvPr>
                <p14:cNvContentPartPr/>
                <p14:nvPr/>
              </p14:nvContentPartPr>
              <p14:xfrm>
                <a:off x="18845031" y="12526311"/>
                <a:ext cx="362880" cy="240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8836031" y="12517297"/>
                  <a:ext cx="380520" cy="25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14:cNvPr>
                <p14:cNvContentPartPr/>
                <p14:nvPr/>
              </p14:nvContentPartPr>
              <p14:xfrm>
                <a:off x="19315551" y="12345591"/>
                <a:ext cx="121320" cy="73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9306524" y="12336591"/>
                  <a:ext cx="139013" cy="74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14:cNvPr>
              <p14:cNvContentPartPr/>
              <p14:nvPr/>
            </p14:nvContentPartPr>
            <p14:xfrm>
              <a:off x="1964631" y="10469271"/>
              <a:ext cx="2079000" cy="1191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910991" y="10361631"/>
                <a:ext cx="2186640" cy="140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E6F9185-A39E-40C6-AFBE-204102F44821}"/>
              </a:ext>
            </a:extLst>
          </p:cNvPr>
          <p:cNvGrpSpPr/>
          <p:nvPr/>
        </p:nvGrpSpPr>
        <p:grpSpPr>
          <a:xfrm>
            <a:off x="110631" y="9132591"/>
            <a:ext cx="3147480" cy="1537200"/>
            <a:chOff x="110631" y="9132591"/>
            <a:chExt cx="3147480" cy="15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A4E1663-7895-4E16-AC65-CAB82F7529C8}"/>
                    </a:ext>
                  </a:extLst>
                </p14:cNvPr>
                <p14:cNvContentPartPr/>
                <p14:nvPr/>
              </p14:nvContentPartPr>
              <p14:xfrm>
                <a:off x="131871" y="9886791"/>
                <a:ext cx="419400" cy="3096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A4E1663-7895-4E16-AC65-CAB82F7529C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23231" y="9877791"/>
                  <a:ext cx="437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DFE1ED6-4159-4C8F-8F30-C00FFB049DCE}"/>
                    </a:ext>
                  </a:extLst>
                </p14:cNvPr>
                <p14:cNvContentPartPr/>
                <p14:nvPr/>
              </p14:nvContentPartPr>
              <p14:xfrm>
                <a:off x="673671" y="9764751"/>
                <a:ext cx="254160" cy="349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DFE1ED6-4159-4C8F-8F30-C00FFB049DC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65031" y="9755751"/>
                  <a:ext cx="271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B5C344E-FF5A-4A9E-8A1D-7014183779E7}"/>
                    </a:ext>
                  </a:extLst>
                </p14:cNvPr>
                <p14:cNvContentPartPr/>
                <p14:nvPr/>
              </p14:nvContentPartPr>
              <p14:xfrm>
                <a:off x="952311" y="9674391"/>
                <a:ext cx="145440" cy="255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B5C344E-FF5A-4A9E-8A1D-7014183779E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43311" y="9665751"/>
                  <a:ext cx="163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30D23B1-6CDA-4645-8376-352A8887847B}"/>
                    </a:ext>
                  </a:extLst>
                </p14:cNvPr>
                <p14:cNvContentPartPr/>
                <p14:nvPr/>
              </p14:nvContentPartPr>
              <p14:xfrm>
                <a:off x="1171191" y="9602751"/>
                <a:ext cx="160560" cy="212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30D23B1-6CDA-4645-8376-352A8887847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62551" y="9593751"/>
                  <a:ext cx="178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7DF6F9E-FBB1-46AE-97EF-31DFA396EE41}"/>
                    </a:ext>
                  </a:extLst>
                </p14:cNvPr>
                <p14:cNvContentPartPr/>
                <p14:nvPr/>
              </p14:nvContentPartPr>
              <p14:xfrm>
                <a:off x="110631" y="10411311"/>
                <a:ext cx="152280" cy="258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7DF6F9E-FBB1-46AE-97EF-31DFA396EE4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1991" y="10402671"/>
                  <a:ext cx="169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8273F10-977B-4BB1-ADDB-ACB871C46DC2}"/>
                    </a:ext>
                  </a:extLst>
                </p14:cNvPr>
                <p14:cNvContentPartPr/>
                <p14:nvPr/>
              </p14:nvContentPartPr>
              <p14:xfrm>
                <a:off x="479631" y="10336071"/>
                <a:ext cx="244440" cy="328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8273F10-977B-4BB1-ADDB-ACB871C46DC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70631" y="10327431"/>
                  <a:ext cx="2620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4FDFEAE-E806-499A-B83D-E1DB2B5D079B}"/>
                    </a:ext>
                  </a:extLst>
                </p14:cNvPr>
                <p14:cNvContentPartPr/>
                <p14:nvPr/>
              </p14:nvContentPartPr>
              <p14:xfrm>
                <a:off x="675111" y="10298631"/>
                <a:ext cx="164160" cy="248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4FDFEAE-E806-499A-B83D-E1DB2B5D079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66111" y="10289991"/>
                  <a:ext cx="181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5E0E23D-A239-4512-98A7-7B8BBA2DAF14}"/>
                    </a:ext>
                  </a:extLst>
                </p14:cNvPr>
                <p14:cNvContentPartPr/>
                <p14:nvPr/>
              </p14:nvContentPartPr>
              <p14:xfrm>
                <a:off x="898311" y="10245711"/>
                <a:ext cx="163800" cy="292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5E0E23D-A239-4512-98A7-7B8BBA2DAF1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89311" y="10236711"/>
                  <a:ext cx="181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0AE38C2-D7F7-4278-8F2A-FF0245C3DA53}"/>
                    </a:ext>
                  </a:extLst>
                </p14:cNvPr>
                <p14:cNvContentPartPr/>
                <p14:nvPr/>
              </p14:nvContentPartPr>
              <p14:xfrm>
                <a:off x="1148871" y="10355511"/>
                <a:ext cx="37440" cy="165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0AE38C2-D7F7-4278-8F2A-FF0245C3DA5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39871" y="10346511"/>
                  <a:ext cx="55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1A4D1B0-4931-4D39-9F7C-6C1C451AB335}"/>
                    </a:ext>
                  </a:extLst>
                </p14:cNvPr>
                <p14:cNvContentPartPr/>
                <p14:nvPr/>
              </p14:nvContentPartPr>
              <p14:xfrm>
                <a:off x="1177671" y="10056351"/>
                <a:ext cx="194040" cy="277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1A4D1B0-4931-4D39-9F7C-6C1C451AB33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69031" y="10047351"/>
                  <a:ext cx="211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901AD93-5EB4-46F9-B6DE-2DC441BE9BA8}"/>
                    </a:ext>
                  </a:extLst>
                </p14:cNvPr>
                <p14:cNvContentPartPr/>
                <p14:nvPr/>
              </p14:nvContentPartPr>
              <p14:xfrm>
                <a:off x="1396551" y="9955551"/>
                <a:ext cx="137520" cy="2782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901AD93-5EB4-46F9-B6DE-2DC441BE9BA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387551" y="9946551"/>
                  <a:ext cx="155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9AA97ED-BEB9-4B08-A1D9-410F4F47A867}"/>
                    </a:ext>
                  </a:extLst>
                </p14:cNvPr>
                <p14:cNvContentPartPr/>
                <p14:nvPr/>
              </p14:nvContentPartPr>
              <p14:xfrm>
                <a:off x="1522551" y="9982191"/>
                <a:ext cx="146880" cy="279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9AA97ED-BEB9-4B08-A1D9-410F4F47A86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513551" y="9973191"/>
                  <a:ext cx="164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A96B692-2744-46E8-B870-17331E22B075}"/>
                    </a:ext>
                  </a:extLst>
                </p14:cNvPr>
                <p14:cNvContentPartPr/>
                <p14:nvPr/>
              </p14:nvContentPartPr>
              <p14:xfrm>
                <a:off x="1783191" y="10055991"/>
                <a:ext cx="19800" cy="173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A96B692-2744-46E8-B870-17331E22B07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774551" y="10046991"/>
                  <a:ext cx="37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291F0A3-84ED-4813-A916-07546C1A8839}"/>
                    </a:ext>
                  </a:extLst>
                </p14:cNvPr>
                <p14:cNvContentPartPr/>
                <p14:nvPr/>
              </p14:nvContentPartPr>
              <p14:xfrm>
                <a:off x="1775271" y="9727311"/>
                <a:ext cx="196920" cy="291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291F0A3-84ED-4813-A916-07546C1A883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766631" y="9718311"/>
                  <a:ext cx="214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2FD4B19-A7BD-433F-A5AB-4028F774AF22}"/>
                    </a:ext>
                  </a:extLst>
                </p14:cNvPr>
                <p14:cNvContentPartPr/>
                <p14:nvPr/>
              </p14:nvContentPartPr>
              <p14:xfrm>
                <a:off x="1943751" y="9744231"/>
                <a:ext cx="97920" cy="288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2FD4B19-A7BD-433F-A5AB-4028F774AF2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934751" y="9735231"/>
                  <a:ext cx="115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5769A0A-B396-49AA-8D73-4DCEBABCD473}"/>
                    </a:ext>
                  </a:extLst>
                </p14:cNvPr>
                <p14:cNvContentPartPr/>
                <p14:nvPr/>
              </p14:nvContentPartPr>
              <p14:xfrm>
                <a:off x="2052471" y="9640191"/>
                <a:ext cx="111600" cy="246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5769A0A-B396-49AA-8D73-4DCEBABCD47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043831" y="9631551"/>
                  <a:ext cx="129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549A94C-836D-4F2C-9DCE-5A757683A543}"/>
                    </a:ext>
                  </a:extLst>
                </p14:cNvPr>
                <p14:cNvContentPartPr/>
                <p14:nvPr/>
              </p14:nvContentPartPr>
              <p14:xfrm>
                <a:off x="2340831" y="9854751"/>
                <a:ext cx="26280" cy="128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549A94C-836D-4F2C-9DCE-5A757683A54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332191" y="9845751"/>
                  <a:ext cx="43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EE7FB67-3749-4531-94E0-92C31659D77A}"/>
                    </a:ext>
                  </a:extLst>
                </p14:cNvPr>
                <p14:cNvContentPartPr/>
                <p14:nvPr/>
              </p14:nvContentPartPr>
              <p14:xfrm>
                <a:off x="2393751" y="9442191"/>
                <a:ext cx="187560" cy="381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EE7FB67-3749-4531-94E0-92C31659D77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385111" y="9433191"/>
                  <a:ext cx="2052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8FB5D98-7ED0-4F6B-821B-A7B21D616EB7}"/>
                    </a:ext>
                  </a:extLst>
                </p14:cNvPr>
                <p14:cNvContentPartPr/>
                <p14:nvPr/>
              </p14:nvContentPartPr>
              <p14:xfrm>
                <a:off x="2541351" y="9525351"/>
                <a:ext cx="180000" cy="151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8FB5D98-7ED0-4F6B-821B-A7B21D616EB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532711" y="9516711"/>
                  <a:ext cx="197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AC1378E-C688-4D20-A15E-B43411E5F2F1}"/>
                    </a:ext>
                  </a:extLst>
                </p14:cNvPr>
                <p14:cNvContentPartPr/>
                <p14:nvPr/>
              </p14:nvContentPartPr>
              <p14:xfrm>
                <a:off x="2727471" y="9352551"/>
                <a:ext cx="254160" cy="213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AC1378E-C688-4D20-A15E-B43411E5F2F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718831" y="9343911"/>
                  <a:ext cx="271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D99C86F-4EA0-4BCA-9C4A-83771999ABDD}"/>
                    </a:ext>
                  </a:extLst>
                </p14:cNvPr>
                <p14:cNvContentPartPr/>
                <p14:nvPr/>
              </p14:nvContentPartPr>
              <p14:xfrm>
                <a:off x="2933751" y="9132591"/>
                <a:ext cx="324360" cy="5706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D99C86F-4EA0-4BCA-9C4A-83771999ABD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925111" y="9123951"/>
                  <a:ext cx="342000" cy="58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760901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75791" y="1035731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3111" y="11731059"/>
                  <a:ext cx="88920" cy="28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3111" y="11636383"/>
                  <a:ext cx="261720" cy="44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8631" y="11609022"/>
                  <a:ext cx="22896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7951" y="12506878"/>
                  <a:ext cx="304920" cy="50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2791" y="1251767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375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843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39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8287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74391" y="1235459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1407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17911" y="1272431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22391" y="12315701"/>
                  <a:ext cx="258120" cy="3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2831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76991" y="12320738"/>
                  <a:ext cx="177480" cy="2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13498" y="12107991"/>
                  <a:ext cx="263186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B6480AC-59BD-4BBC-848C-3EC7558FC25D}"/>
              </a:ext>
            </a:extLst>
          </p:cNvPr>
          <p:cNvGrpSpPr/>
          <p:nvPr/>
        </p:nvGrpSpPr>
        <p:grpSpPr>
          <a:xfrm>
            <a:off x="90471" y="8336631"/>
            <a:ext cx="2276640" cy="1391400"/>
            <a:chOff x="90471" y="8336631"/>
            <a:chExt cx="2276640" cy="13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14:cNvPr>
                <p14:cNvContentPartPr/>
                <p14:nvPr/>
              </p14:nvContentPartPr>
              <p14:xfrm>
                <a:off x="209271" y="8758191"/>
                <a:ext cx="135720" cy="297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0271" y="8749191"/>
                  <a:ext cx="153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14:cNvPr>
                <p14:cNvContentPartPr/>
                <p14:nvPr/>
              </p14:nvContentPartPr>
              <p14:xfrm>
                <a:off x="485391" y="8523831"/>
                <a:ext cx="264240" cy="408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6391" y="8514831"/>
                  <a:ext cx="281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14:cNvPr>
                <p14:cNvContentPartPr/>
                <p14:nvPr/>
              </p14:nvContentPartPr>
              <p14:xfrm>
                <a:off x="795711" y="8439951"/>
                <a:ext cx="231840" cy="323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6711" y="8430951"/>
                  <a:ext cx="249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14:cNvPr>
                <p14:cNvContentPartPr/>
                <p14:nvPr/>
              </p14:nvContentPartPr>
              <p14:xfrm>
                <a:off x="1010271" y="8336631"/>
                <a:ext cx="469440" cy="378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01271" y="8327622"/>
                  <a:ext cx="487080" cy="396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14:cNvPr>
                <p14:cNvContentPartPr/>
                <p14:nvPr/>
              </p14:nvContentPartPr>
              <p14:xfrm>
                <a:off x="90471" y="9457671"/>
                <a:ext cx="227160" cy="270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471" y="9448671"/>
                  <a:ext cx="244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14:cNvPr>
                <p14:cNvContentPartPr/>
                <p14:nvPr/>
              </p14:nvContentPartPr>
              <p14:xfrm>
                <a:off x="301071" y="9344271"/>
                <a:ext cx="201960" cy="287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92055" y="9335282"/>
                  <a:ext cx="219632" cy="304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14:cNvPr>
                <p14:cNvContentPartPr/>
                <p14:nvPr/>
              </p14:nvContentPartPr>
              <p14:xfrm>
                <a:off x="446151" y="9267951"/>
                <a:ext cx="222840" cy="271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7151" y="9258951"/>
                  <a:ext cx="240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14:cNvPr>
                <p14:cNvContentPartPr/>
                <p14:nvPr/>
              </p14:nvContentPartPr>
              <p14:xfrm>
                <a:off x="679431" y="9276951"/>
                <a:ext cx="182880" cy="319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0431" y="9267951"/>
                  <a:ext cx="200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14:cNvPr>
                <p14:cNvContentPartPr/>
                <p14:nvPr/>
              </p14:nvContentPartPr>
              <p14:xfrm>
                <a:off x="931071" y="9406911"/>
                <a:ext cx="69480" cy="191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2071" y="9397911"/>
                  <a:ext cx="87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14:cNvPr>
                <p14:cNvContentPartPr/>
                <p14:nvPr/>
              </p14:nvContentPartPr>
              <p14:xfrm>
                <a:off x="1022871" y="9011271"/>
                <a:ext cx="241200" cy="245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13871" y="9002258"/>
                  <a:ext cx="258840" cy="262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14:cNvPr>
                <p14:cNvContentPartPr/>
                <p14:nvPr/>
              </p14:nvContentPartPr>
              <p14:xfrm>
                <a:off x="1280271" y="8849631"/>
                <a:ext cx="371520" cy="474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71271" y="8840631"/>
                  <a:ext cx="3891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14:cNvPr>
                <p14:cNvContentPartPr/>
                <p14:nvPr/>
              </p14:nvContentPartPr>
              <p14:xfrm>
                <a:off x="1698231" y="9148431"/>
                <a:ext cx="14760" cy="184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689231" y="9139413"/>
                  <a:ext cx="32400" cy="202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14:cNvPr>
                <p14:cNvContentPartPr/>
                <p14:nvPr/>
              </p14:nvContentPartPr>
              <p14:xfrm>
                <a:off x="1743231" y="8770071"/>
                <a:ext cx="257400" cy="405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734244" y="8761071"/>
                  <a:ext cx="275015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14:cNvPr>
                <p14:cNvContentPartPr/>
                <p14:nvPr/>
              </p14:nvContentPartPr>
              <p14:xfrm>
                <a:off x="2012151" y="8687991"/>
                <a:ext cx="114840" cy="372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03151" y="8678991"/>
                  <a:ext cx="132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14:cNvPr>
                <p14:cNvContentPartPr/>
                <p14:nvPr/>
              </p14:nvContentPartPr>
              <p14:xfrm>
                <a:off x="2157231" y="8635071"/>
                <a:ext cx="209880" cy="562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48216" y="8626071"/>
                  <a:ext cx="227550" cy="57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14:cNvPr>
              <p14:cNvContentPartPr/>
              <p14:nvPr/>
            </p14:nvContentPartPr>
            <p14:xfrm>
              <a:off x="5723031" y="4682631"/>
              <a:ext cx="1897920" cy="1114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669031" y="4574631"/>
                <a:ext cx="2005560" cy="13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998CE39-E7A3-44D1-98C2-139A0971DD05}"/>
              </a:ext>
            </a:extLst>
          </p:cNvPr>
          <p:cNvGrpSpPr/>
          <p:nvPr/>
        </p:nvGrpSpPr>
        <p:grpSpPr>
          <a:xfrm>
            <a:off x="155631" y="5521791"/>
            <a:ext cx="1411560" cy="1086480"/>
            <a:chOff x="155631" y="5521791"/>
            <a:chExt cx="1411560" cy="10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14:cNvPr>
                <p14:cNvContentPartPr/>
                <p14:nvPr/>
              </p14:nvContentPartPr>
              <p14:xfrm>
                <a:off x="180111" y="5777391"/>
                <a:ext cx="32760" cy="214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1111" y="5768391"/>
                  <a:ext cx="5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14:cNvPr>
                <p14:cNvContentPartPr/>
                <p14:nvPr/>
              </p14:nvContentPartPr>
              <p14:xfrm>
                <a:off x="224391" y="5605311"/>
                <a:ext cx="208440" cy="303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15391" y="5596311"/>
                  <a:ext cx="226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14:cNvPr>
                <p14:cNvContentPartPr/>
                <p14:nvPr/>
              </p14:nvContentPartPr>
              <p14:xfrm>
                <a:off x="530751" y="5579031"/>
                <a:ext cx="128880" cy="291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1751" y="5570031"/>
                  <a:ext cx="146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14:cNvPr>
                <p14:cNvContentPartPr/>
                <p14:nvPr/>
              </p14:nvContentPartPr>
              <p14:xfrm>
                <a:off x="625071" y="5521791"/>
                <a:ext cx="510840" cy="385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6071" y="5512791"/>
                  <a:ext cx="52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14:cNvPr>
                <p14:cNvContentPartPr/>
                <p14:nvPr/>
              </p14:nvContentPartPr>
              <p14:xfrm>
                <a:off x="155631" y="6281031"/>
                <a:ext cx="139680" cy="327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6631" y="6272031"/>
                  <a:ext cx="157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14:cNvPr>
                <p14:cNvContentPartPr/>
                <p14:nvPr/>
              </p14:nvContentPartPr>
              <p14:xfrm>
                <a:off x="362631" y="6238911"/>
                <a:ext cx="124560" cy="360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3631" y="6229911"/>
                  <a:ext cx="142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14:cNvPr>
                <p14:cNvContentPartPr/>
                <p14:nvPr/>
              </p14:nvContentPartPr>
              <p14:xfrm>
                <a:off x="462351" y="6176271"/>
                <a:ext cx="189000" cy="314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53351" y="6167281"/>
                  <a:ext cx="206640" cy="33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14:cNvPr>
                <p14:cNvContentPartPr/>
                <p14:nvPr/>
              </p14:nvContentPartPr>
              <p14:xfrm>
                <a:off x="671511" y="6266991"/>
                <a:ext cx="132840" cy="321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62487" y="6257991"/>
                  <a:ext cx="150528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14:cNvPr>
                <p14:cNvContentPartPr/>
                <p14:nvPr/>
              </p14:nvContentPartPr>
              <p14:xfrm>
                <a:off x="936111" y="6405591"/>
                <a:ext cx="11160" cy="142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27111" y="6396591"/>
                  <a:ext cx="28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14:cNvPr>
                <p14:cNvContentPartPr/>
                <p14:nvPr/>
              </p14:nvContentPartPr>
              <p14:xfrm>
                <a:off x="986151" y="6106071"/>
                <a:ext cx="222840" cy="272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77151" y="6097071"/>
                  <a:ext cx="240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14:cNvPr>
                <p14:cNvContentPartPr/>
                <p14:nvPr/>
              </p14:nvContentPartPr>
              <p14:xfrm>
                <a:off x="1185591" y="6150351"/>
                <a:ext cx="287280" cy="180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76602" y="6141351"/>
                  <a:ext cx="304898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14:cNvPr>
                <p14:cNvContentPartPr/>
                <p14:nvPr/>
              </p14:nvContentPartPr>
              <p14:xfrm>
                <a:off x="1546671" y="6190671"/>
                <a:ext cx="20520" cy="135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537671" y="6181695"/>
                  <a:ext cx="38160" cy="1529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9FE9FD0-7E76-4869-8C87-F78179EC800C}"/>
              </a:ext>
            </a:extLst>
          </p:cNvPr>
          <p:cNvGrpSpPr/>
          <p:nvPr/>
        </p:nvGrpSpPr>
        <p:grpSpPr>
          <a:xfrm>
            <a:off x="1709391" y="5733831"/>
            <a:ext cx="772920" cy="522360"/>
            <a:chOff x="1709391" y="5733831"/>
            <a:chExt cx="77292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14:cNvPr>
                <p14:cNvContentPartPr/>
                <p14:nvPr/>
              </p14:nvContentPartPr>
              <p14:xfrm>
                <a:off x="1709391" y="5796831"/>
                <a:ext cx="549000" cy="414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700391" y="5787839"/>
                  <a:ext cx="566640" cy="43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14:cNvPr>
                <p14:cNvContentPartPr/>
                <p14:nvPr/>
              </p14:nvContentPartPr>
              <p14:xfrm>
                <a:off x="2295831" y="5733831"/>
                <a:ext cx="186480" cy="522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86831" y="5724831"/>
                  <a:ext cx="204120" cy="54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6EDD9CA-25E5-4E3C-A167-CA0D73190889}"/>
              </a:ext>
            </a:extLst>
          </p:cNvPr>
          <p:cNvGrpSpPr/>
          <p:nvPr/>
        </p:nvGrpSpPr>
        <p:grpSpPr>
          <a:xfrm>
            <a:off x="1269471" y="3505071"/>
            <a:ext cx="2445120" cy="975600"/>
            <a:chOff x="1269471" y="3505071"/>
            <a:chExt cx="2445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14:cNvPr>
                <p14:cNvContentPartPr/>
                <p14:nvPr/>
              </p14:nvContentPartPr>
              <p14:xfrm>
                <a:off x="1269471" y="3693351"/>
                <a:ext cx="12780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60446" y="3684351"/>
                  <a:ext cx="14549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14:cNvPr>
                <p14:cNvContentPartPr/>
                <p14:nvPr/>
              </p14:nvContentPartPr>
              <p14:xfrm>
                <a:off x="1377111" y="3632511"/>
                <a:ext cx="382320" cy="37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68111" y="3623511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14:cNvPr>
                <p14:cNvContentPartPr/>
                <p14:nvPr/>
              </p14:nvContentPartPr>
              <p14:xfrm>
                <a:off x="1915671" y="3562671"/>
                <a:ext cx="75960" cy="259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06713" y="3553671"/>
                  <a:ext cx="93517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14:cNvPr>
                <p14:cNvContentPartPr/>
                <p14:nvPr/>
              </p14:nvContentPartPr>
              <p14:xfrm>
                <a:off x="2011071" y="3505071"/>
                <a:ext cx="451440" cy="36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02071" y="3496062"/>
                  <a:ext cx="469080" cy="38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14:cNvPr>
                <p14:cNvContentPartPr/>
                <p14:nvPr/>
              </p14:nvContentPartPr>
              <p14:xfrm>
                <a:off x="1327071" y="4195911"/>
                <a:ext cx="195840" cy="28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318071" y="4186911"/>
                  <a:ext cx="21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14:cNvPr>
                <p14:cNvContentPartPr/>
                <p14:nvPr/>
              </p14:nvContentPartPr>
              <p14:xfrm>
                <a:off x="1514271" y="4170351"/>
                <a:ext cx="349920" cy="29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505271" y="4161351"/>
                  <a:ext cx="367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14:cNvPr>
                <p14:cNvContentPartPr/>
                <p14:nvPr/>
              </p14:nvContentPartPr>
              <p14:xfrm>
                <a:off x="1870311" y="4146231"/>
                <a:ext cx="267840" cy="334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61311" y="4137231"/>
                  <a:ext cx="285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14:cNvPr>
                <p14:cNvContentPartPr/>
                <p14:nvPr/>
              </p14:nvContentPartPr>
              <p14:xfrm>
                <a:off x="2163351" y="3995031"/>
                <a:ext cx="261720" cy="21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154351" y="3986031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14:cNvPr>
                <p14:cNvContentPartPr/>
                <p14:nvPr/>
              </p14:nvContentPartPr>
              <p14:xfrm>
                <a:off x="2403471" y="3950391"/>
                <a:ext cx="237240" cy="23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94471" y="3941391"/>
                  <a:ext cx="25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14:cNvPr>
                <p14:cNvContentPartPr/>
                <p14:nvPr/>
              </p14:nvContentPartPr>
              <p14:xfrm>
                <a:off x="2835471" y="4067751"/>
                <a:ext cx="42480" cy="12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826394" y="4058777"/>
                  <a:ext cx="60271" cy="142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14:cNvPr>
                <p14:cNvContentPartPr/>
                <p14:nvPr/>
              </p14:nvContentPartPr>
              <p14:xfrm>
                <a:off x="2920431" y="3815031"/>
                <a:ext cx="150120" cy="26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911431" y="3806031"/>
                  <a:ext cx="167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14:cNvPr>
                <p14:cNvContentPartPr/>
                <p14:nvPr/>
              </p14:nvContentPartPr>
              <p14:xfrm>
                <a:off x="3106191" y="3862191"/>
                <a:ext cx="224280" cy="22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097191" y="3853191"/>
                  <a:ext cx="24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14:cNvPr>
                <p14:cNvContentPartPr/>
                <p14:nvPr/>
              </p14:nvContentPartPr>
              <p14:xfrm>
                <a:off x="3358911" y="3805671"/>
                <a:ext cx="102240" cy="24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49911" y="3796671"/>
                  <a:ext cx="119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14:cNvPr>
                <p14:cNvContentPartPr/>
                <p14:nvPr/>
              </p14:nvContentPartPr>
              <p14:xfrm>
                <a:off x="3518751" y="3704151"/>
                <a:ext cx="1958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509751" y="3695151"/>
                  <a:ext cx="213480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14:cNvPr>
              <p14:cNvContentPartPr/>
              <p14:nvPr/>
            </p14:nvContentPartPr>
            <p14:xfrm>
              <a:off x="13032111" y="10495191"/>
              <a:ext cx="2009520" cy="109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2978111" y="10387191"/>
                <a:ext cx="2117160" cy="13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52CA00-47E0-4470-811B-8D6A00C2F1D2}"/>
              </a:ext>
            </a:extLst>
          </p:cNvPr>
          <p:cNvGrpSpPr/>
          <p:nvPr/>
        </p:nvGrpSpPr>
        <p:grpSpPr>
          <a:xfrm>
            <a:off x="16800951" y="11912871"/>
            <a:ext cx="2635920" cy="1162800"/>
            <a:chOff x="16800951" y="11912871"/>
            <a:chExt cx="263592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14:cNvPr>
                <p14:cNvContentPartPr/>
                <p14:nvPr/>
              </p14:nvContentPartPr>
              <p14:xfrm>
                <a:off x="17272551" y="11948151"/>
                <a:ext cx="345240" cy="317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263551" y="11939141"/>
                  <a:ext cx="362880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14:cNvPr>
                <p14:cNvContentPartPr/>
                <p14:nvPr/>
              </p14:nvContentPartPr>
              <p14:xfrm>
                <a:off x="17673951" y="11985231"/>
                <a:ext cx="47160" cy="233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664951" y="11976231"/>
                  <a:ext cx="6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14:cNvPr>
                <p14:cNvContentPartPr/>
                <p14:nvPr/>
              </p14:nvContentPartPr>
              <p14:xfrm>
                <a:off x="17802831" y="11912871"/>
                <a:ext cx="349200" cy="315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7793831" y="11903871"/>
                  <a:ext cx="366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14:cNvPr>
                <p14:cNvContentPartPr/>
                <p14:nvPr/>
              </p14:nvContentPartPr>
              <p14:xfrm>
                <a:off x="16800951" y="12478431"/>
                <a:ext cx="218880" cy="38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6791951" y="12469439"/>
                  <a:ext cx="23652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14:cNvPr>
                <p14:cNvContentPartPr/>
                <p14:nvPr/>
              </p14:nvContentPartPr>
              <p14:xfrm>
                <a:off x="17105151" y="12474471"/>
                <a:ext cx="113760" cy="34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7096179" y="12465471"/>
                  <a:ext cx="131344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14:cNvPr>
                <p14:cNvContentPartPr/>
                <p14:nvPr/>
              </p14:nvContentPartPr>
              <p14:xfrm>
                <a:off x="17254911" y="12439911"/>
                <a:ext cx="198000" cy="33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245895" y="12430911"/>
                  <a:ext cx="215672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14:cNvPr>
                <p14:cNvContentPartPr/>
                <p14:nvPr/>
              </p14:nvContentPartPr>
              <p14:xfrm>
                <a:off x="17505831" y="12506151"/>
                <a:ext cx="146160" cy="380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7496831" y="12497151"/>
                  <a:ext cx="163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14:cNvPr>
                <p14:cNvContentPartPr/>
                <p14:nvPr/>
              </p14:nvContentPartPr>
              <p14:xfrm>
                <a:off x="17772231" y="12687591"/>
                <a:ext cx="14760" cy="18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7763445" y="12678609"/>
                  <a:ext cx="31980" cy="199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14:cNvPr>
                <p14:cNvContentPartPr/>
                <p14:nvPr/>
              </p14:nvContentPartPr>
              <p14:xfrm>
                <a:off x="17907591" y="12404631"/>
                <a:ext cx="129240" cy="34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7898591" y="12395631"/>
                  <a:ext cx="14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14:cNvPr>
                <p14:cNvContentPartPr/>
                <p14:nvPr/>
              </p14:nvContentPartPr>
              <p14:xfrm>
                <a:off x="18113151" y="12358551"/>
                <a:ext cx="213480" cy="37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8104166" y="12349551"/>
                  <a:ext cx="23109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14:cNvPr>
                <p14:cNvContentPartPr/>
                <p14:nvPr/>
              </p14:nvContentPartPr>
              <p14:xfrm>
                <a:off x="18298911" y="12467631"/>
                <a:ext cx="141120" cy="40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289911" y="12458631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14:cNvPr>
                <p14:cNvContentPartPr/>
                <p14:nvPr/>
              </p14:nvContentPartPr>
              <p14:xfrm>
                <a:off x="18556671" y="12722511"/>
                <a:ext cx="8640" cy="137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8547280" y="12713511"/>
                  <a:ext cx="27047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14:cNvPr>
                <p14:cNvContentPartPr/>
                <p14:nvPr/>
              </p14:nvContentPartPr>
              <p14:xfrm>
                <a:off x="18653511" y="12467631"/>
                <a:ext cx="163080" cy="447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8644511" y="12458631"/>
                  <a:ext cx="18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14:cNvPr>
                <p14:cNvContentPartPr/>
                <p14:nvPr/>
              </p14:nvContentPartPr>
              <p14:xfrm>
                <a:off x="18845031" y="12526311"/>
                <a:ext cx="362880" cy="240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8836031" y="12517297"/>
                  <a:ext cx="380520" cy="25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14:cNvPr>
                <p14:cNvContentPartPr/>
                <p14:nvPr/>
              </p14:nvContentPartPr>
              <p14:xfrm>
                <a:off x="19315551" y="12345591"/>
                <a:ext cx="121320" cy="73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9306524" y="12336591"/>
                  <a:ext cx="139013" cy="74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14:cNvPr>
              <p14:cNvContentPartPr/>
              <p14:nvPr/>
            </p14:nvContentPartPr>
            <p14:xfrm>
              <a:off x="1964631" y="10469271"/>
              <a:ext cx="2079000" cy="1191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910631" y="10361271"/>
                <a:ext cx="2186640" cy="140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E6F9185-A39E-40C6-AFBE-204102F44821}"/>
              </a:ext>
            </a:extLst>
          </p:cNvPr>
          <p:cNvGrpSpPr/>
          <p:nvPr/>
        </p:nvGrpSpPr>
        <p:grpSpPr>
          <a:xfrm>
            <a:off x="110631" y="9132591"/>
            <a:ext cx="3147480" cy="1537200"/>
            <a:chOff x="110631" y="9132591"/>
            <a:chExt cx="3147480" cy="15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A4E1663-7895-4E16-AC65-CAB82F7529C8}"/>
                    </a:ext>
                  </a:extLst>
                </p14:cNvPr>
                <p14:cNvContentPartPr/>
                <p14:nvPr/>
              </p14:nvContentPartPr>
              <p14:xfrm>
                <a:off x="131871" y="9886791"/>
                <a:ext cx="419400" cy="3096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A4E1663-7895-4E16-AC65-CAB82F7529C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22871" y="9877801"/>
                  <a:ext cx="437040" cy="327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DFE1ED6-4159-4C8F-8F30-C00FFB049DCE}"/>
                    </a:ext>
                  </a:extLst>
                </p14:cNvPr>
                <p14:cNvContentPartPr/>
                <p14:nvPr/>
              </p14:nvContentPartPr>
              <p14:xfrm>
                <a:off x="673671" y="9764751"/>
                <a:ext cx="254160" cy="349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DFE1ED6-4159-4C8F-8F30-C00FFB049DC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64671" y="9755760"/>
                  <a:ext cx="271800" cy="366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B5C344E-FF5A-4A9E-8A1D-7014183779E7}"/>
                    </a:ext>
                  </a:extLst>
                </p14:cNvPr>
                <p14:cNvContentPartPr/>
                <p14:nvPr/>
              </p14:nvContentPartPr>
              <p14:xfrm>
                <a:off x="952311" y="9674391"/>
                <a:ext cx="145440" cy="255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B5C344E-FF5A-4A9E-8A1D-7014183779E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43311" y="9665391"/>
                  <a:ext cx="163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30D23B1-6CDA-4645-8376-352A8887847B}"/>
                    </a:ext>
                  </a:extLst>
                </p14:cNvPr>
                <p14:cNvContentPartPr/>
                <p14:nvPr/>
              </p14:nvContentPartPr>
              <p14:xfrm>
                <a:off x="1171191" y="9602751"/>
                <a:ext cx="160560" cy="212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30D23B1-6CDA-4645-8376-352A8887847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62191" y="9593751"/>
                  <a:ext cx="178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7DF6F9E-FBB1-46AE-97EF-31DFA396EE41}"/>
                    </a:ext>
                  </a:extLst>
                </p14:cNvPr>
                <p14:cNvContentPartPr/>
                <p14:nvPr/>
              </p14:nvContentPartPr>
              <p14:xfrm>
                <a:off x="110631" y="10411311"/>
                <a:ext cx="152280" cy="258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7DF6F9E-FBB1-46AE-97EF-31DFA396EE4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1631" y="10402311"/>
                  <a:ext cx="169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8273F10-977B-4BB1-ADDB-ACB871C46DC2}"/>
                    </a:ext>
                  </a:extLst>
                </p14:cNvPr>
                <p14:cNvContentPartPr/>
                <p14:nvPr/>
              </p14:nvContentPartPr>
              <p14:xfrm>
                <a:off x="479631" y="10336071"/>
                <a:ext cx="244440" cy="328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8273F10-977B-4BB1-ADDB-ACB871C46DC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70644" y="10327071"/>
                  <a:ext cx="262054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4FDFEAE-E806-499A-B83D-E1DB2B5D079B}"/>
                    </a:ext>
                  </a:extLst>
                </p14:cNvPr>
                <p14:cNvContentPartPr/>
                <p14:nvPr/>
              </p14:nvContentPartPr>
              <p14:xfrm>
                <a:off x="675111" y="10298631"/>
                <a:ext cx="164160" cy="248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4FDFEAE-E806-499A-B83D-E1DB2B5D079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66111" y="10289631"/>
                  <a:ext cx="181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5E0E23D-A239-4512-98A7-7B8BBA2DAF14}"/>
                    </a:ext>
                  </a:extLst>
                </p14:cNvPr>
                <p14:cNvContentPartPr/>
                <p14:nvPr/>
              </p14:nvContentPartPr>
              <p14:xfrm>
                <a:off x="898311" y="10245711"/>
                <a:ext cx="163800" cy="292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5E0E23D-A239-4512-98A7-7B8BBA2DAF1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9311" y="10236711"/>
                  <a:ext cx="181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0AE38C2-D7F7-4278-8F2A-FF0245C3DA53}"/>
                    </a:ext>
                  </a:extLst>
                </p14:cNvPr>
                <p14:cNvContentPartPr/>
                <p14:nvPr/>
              </p14:nvContentPartPr>
              <p14:xfrm>
                <a:off x="1148871" y="10355511"/>
                <a:ext cx="37440" cy="165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0AE38C2-D7F7-4278-8F2A-FF0245C3DA5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39871" y="10346531"/>
                  <a:ext cx="55080" cy="183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1A4D1B0-4931-4D39-9F7C-6C1C451AB335}"/>
                    </a:ext>
                  </a:extLst>
                </p14:cNvPr>
                <p14:cNvContentPartPr/>
                <p14:nvPr/>
              </p14:nvContentPartPr>
              <p14:xfrm>
                <a:off x="1177671" y="10056351"/>
                <a:ext cx="194040" cy="277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1A4D1B0-4931-4D39-9F7C-6C1C451AB33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68654" y="10047351"/>
                  <a:ext cx="211713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901AD93-5EB4-46F9-B6DE-2DC441BE9BA8}"/>
                    </a:ext>
                  </a:extLst>
                </p14:cNvPr>
                <p14:cNvContentPartPr/>
                <p14:nvPr/>
              </p14:nvContentPartPr>
              <p14:xfrm>
                <a:off x="1396551" y="9955551"/>
                <a:ext cx="137520" cy="2782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901AD93-5EB4-46F9-B6DE-2DC441BE9BA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387574" y="9946551"/>
                  <a:ext cx="155114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9AA97ED-BEB9-4B08-A1D9-410F4F47A867}"/>
                    </a:ext>
                  </a:extLst>
                </p14:cNvPr>
                <p14:cNvContentPartPr/>
                <p14:nvPr/>
              </p14:nvContentPartPr>
              <p14:xfrm>
                <a:off x="1522551" y="9982191"/>
                <a:ext cx="146880" cy="279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9AA97ED-BEB9-4B08-A1D9-410F4F47A86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513573" y="9973203"/>
                  <a:ext cx="164477" cy="296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A96B692-2744-46E8-B870-17331E22B075}"/>
                    </a:ext>
                  </a:extLst>
                </p14:cNvPr>
                <p14:cNvContentPartPr/>
                <p14:nvPr/>
              </p14:nvContentPartPr>
              <p14:xfrm>
                <a:off x="1783191" y="10055991"/>
                <a:ext cx="19800" cy="173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A96B692-2744-46E8-B870-17331E22B07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774191" y="10046991"/>
                  <a:ext cx="37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291F0A3-84ED-4813-A916-07546C1A8839}"/>
                    </a:ext>
                  </a:extLst>
                </p14:cNvPr>
                <p14:cNvContentPartPr/>
                <p14:nvPr/>
              </p14:nvContentPartPr>
              <p14:xfrm>
                <a:off x="1775271" y="9727311"/>
                <a:ext cx="196920" cy="291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291F0A3-84ED-4813-A916-07546C1A883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766271" y="9718311"/>
                  <a:ext cx="214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2FD4B19-A7BD-433F-A5AB-4028F774AF22}"/>
                    </a:ext>
                  </a:extLst>
                </p14:cNvPr>
                <p14:cNvContentPartPr/>
                <p14:nvPr/>
              </p14:nvContentPartPr>
              <p14:xfrm>
                <a:off x="1943751" y="9744231"/>
                <a:ext cx="97920" cy="288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2FD4B19-A7BD-433F-A5AB-4028F774AF2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934751" y="9735231"/>
                  <a:ext cx="115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5769A0A-B396-49AA-8D73-4DCEBABCD473}"/>
                    </a:ext>
                  </a:extLst>
                </p14:cNvPr>
                <p14:cNvContentPartPr/>
                <p14:nvPr/>
              </p14:nvContentPartPr>
              <p14:xfrm>
                <a:off x="2052471" y="9640191"/>
                <a:ext cx="111600" cy="246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5769A0A-B396-49AA-8D73-4DCEBABCD47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043471" y="9631178"/>
                  <a:ext cx="129240" cy="264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549A94C-836D-4F2C-9DCE-5A757683A543}"/>
                    </a:ext>
                  </a:extLst>
                </p14:cNvPr>
                <p14:cNvContentPartPr/>
                <p14:nvPr/>
              </p14:nvContentPartPr>
              <p14:xfrm>
                <a:off x="2340831" y="9854751"/>
                <a:ext cx="26280" cy="128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549A94C-836D-4F2C-9DCE-5A757683A54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331831" y="9845751"/>
                  <a:ext cx="43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EE7FB67-3749-4531-94E0-92C31659D77A}"/>
                    </a:ext>
                  </a:extLst>
                </p14:cNvPr>
                <p14:cNvContentPartPr/>
                <p14:nvPr/>
              </p14:nvContentPartPr>
              <p14:xfrm>
                <a:off x="2393751" y="9442191"/>
                <a:ext cx="187560" cy="381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EE7FB67-3749-4531-94E0-92C31659D77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384751" y="9433191"/>
                  <a:ext cx="2052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8FB5D98-7ED0-4F6B-821B-A7B21D616EB7}"/>
                    </a:ext>
                  </a:extLst>
                </p14:cNvPr>
                <p14:cNvContentPartPr/>
                <p14:nvPr/>
              </p14:nvContentPartPr>
              <p14:xfrm>
                <a:off x="2541351" y="9525351"/>
                <a:ext cx="180000" cy="151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8FB5D98-7ED0-4F6B-821B-A7B21D616EB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532351" y="9516351"/>
                  <a:ext cx="197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AC1378E-C688-4D20-A15E-B43411E5F2F1}"/>
                    </a:ext>
                  </a:extLst>
                </p14:cNvPr>
                <p14:cNvContentPartPr/>
                <p14:nvPr/>
              </p14:nvContentPartPr>
              <p14:xfrm>
                <a:off x="2727471" y="9352551"/>
                <a:ext cx="254160" cy="213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AC1378E-C688-4D20-A15E-B43411E5F2F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718471" y="9343536"/>
                  <a:ext cx="271800" cy="230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D99C86F-4EA0-4BCA-9C4A-83771999ABDD}"/>
                    </a:ext>
                  </a:extLst>
                </p14:cNvPr>
                <p14:cNvContentPartPr/>
                <p14:nvPr/>
              </p14:nvContentPartPr>
              <p14:xfrm>
                <a:off x="2933751" y="9132591"/>
                <a:ext cx="324360" cy="5706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D99C86F-4EA0-4BCA-9C4A-83771999ABD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924741" y="9123591"/>
                  <a:ext cx="342020" cy="58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14:cNvPr>
              <p14:cNvContentPartPr/>
              <p14:nvPr/>
            </p14:nvContentPartPr>
            <p14:xfrm>
              <a:off x="16763511" y="7573071"/>
              <a:ext cx="1938960" cy="11293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6709511" y="7465071"/>
                <a:ext cx="2046600" cy="13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12B37D1C-9F17-42B7-9DBA-612DF55A07E2}"/>
              </a:ext>
            </a:extLst>
          </p:cNvPr>
          <p:cNvGrpSpPr/>
          <p:nvPr/>
        </p:nvGrpSpPr>
        <p:grpSpPr>
          <a:xfrm>
            <a:off x="16203351" y="2213751"/>
            <a:ext cx="2650320" cy="750600"/>
            <a:chOff x="16203351" y="2213751"/>
            <a:chExt cx="2650320" cy="75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7F0CC58-1D0C-4E25-A971-2847440B89E7}"/>
                    </a:ext>
                  </a:extLst>
                </p14:cNvPr>
                <p14:cNvContentPartPr/>
                <p14:nvPr/>
              </p14:nvContentPartPr>
              <p14:xfrm>
                <a:off x="16203351" y="2515071"/>
                <a:ext cx="101160" cy="277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7F0CC58-1D0C-4E25-A971-2847440B89E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6194711" y="2506431"/>
                  <a:ext cx="1188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7905B84-D2C5-4A26-B30D-EDB66198B795}"/>
                    </a:ext>
                  </a:extLst>
                </p14:cNvPr>
                <p14:cNvContentPartPr/>
                <p14:nvPr/>
              </p14:nvContentPartPr>
              <p14:xfrm>
                <a:off x="16382991" y="2518671"/>
                <a:ext cx="208800" cy="4456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7905B84-D2C5-4A26-B30D-EDB66198B79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6373991" y="2510031"/>
                  <a:ext cx="2264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F201F37-F4C5-4DB6-9CE1-4D70C1770B54}"/>
                    </a:ext>
                  </a:extLst>
                </p14:cNvPr>
                <p14:cNvContentPartPr/>
                <p14:nvPr/>
              </p14:nvContentPartPr>
              <p14:xfrm>
                <a:off x="16622751" y="2533071"/>
                <a:ext cx="225720" cy="3279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F201F37-F4C5-4DB6-9CE1-4D70C1770B5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6614111" y="2524431"/>
                  <a:ext cx="2433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BDCCE4A-53DA-4921-8ABE-23ADCA5093B9}"/>
                    </a:ext>
                  </a:extLst>
                </p14:cNvPr>
                <p14:cNvContentPartPr/>
                <p14:nvPr/>
              </p14:nvContentPartPr>
              <p14:xfrm>
                <a:off x="16881231" y="2512551"/>
                <a:ext cx="223920" cy="3135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BDCCE4A-53DA-4921-8ABE-23ADCA5093B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6872231" y="2503911"/>
                  <a:ext cx="241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44AFC43-7F25-42A4-9FB5-F8B79264091F}"/>
                    </a:ext>
                  </a:extLst>
                </p14:cNvPr>
                <p14:cNvContentPartPr/>
                <p14:nvPr/>
              </p14:nvContentPartPr>
              <p14:xfrm>
                <a:off x="17097591" y="2571591"/>
                <a:ext cx="193320" cy="2347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44AFC43-7F25-42A4-9FB5-F8B79264091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7088951" y="2562591"/>
                  <a:ext cx="210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428E705-2232-47C4-AC21-B5DA7C8FD773}"/>
                    </a:ext>
                  </a:extLst>
                </p14:cNvPr>
                <p14:cNvContentPartPr/>
                <p14:nvPr/>
              </p14:nvContentPartPr>
              <p14:xfrm>
                <a:off x="17425551" y="2359191"/>
                <a:ext cx="131040" cy="4474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428E705-2232-47C4-AC21-B5DA7C8FD77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7416911" y="2350551"/>
                  <a:ext cx="1486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0655581-979F-48E5-B255-CCA866A46A19}"/>
                    </a:ext>
                  </a:extLst>
                </p14:cNvPr>
                <p14:cNvContentPartPr/>
                <p14:nvPr/>
              </p14:nvContentPartPr>
              <p14:xfrm>
                <a:off x="17678991" y="2413191"/>
                <a:ext cx="133560" cy="3168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0655581-979F-48E5-B255-CCA866A46A1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7670351" y="2404191"/>
                  <a:ext cx="151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E9BA7EF-EAD0-4E46-874B-3364A41EB0C4}"/>
                    </a:ext>
                  </a:extLst>
                </p14:cNvPr>
                <p14:cNvContentPartPr/>
                <p14:nvPr/>
              </p14:nvContentPartPr>
              <p14:xfrm>
                <a:off x="17805711" y="2369991"/>
                <a:ext cx="140040" cy="3621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E9BA7EF-EAD0-4E46-874B-3364A41EB0C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7797071" y="2361351"/>
                  <a:ext cx="1576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66986E7-9681-4ADA-B9FD-972B06D719DF}"/>
                    </a:ext>
                  </a:extLst>
                </p14:cNvPr>
                <p14:cNvContentPartPr/>
                <p14:nvPr/>
              </p14:nvContentPartPr>
              <p14:xfrm>
                <a:off x="17975631" y="2483751"/>
                <a:ext cx="155160" cy="3477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66986E7-9681-4ADA-B9FD-972B06D719D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7966631" y="2474751"/>
                  <a:ext cx="1728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8DFBF8E-2A9C-4B53-A67D-CAABEC9530C7}"/>
                    </a:ext>
                  </a:extLst>
                </p14:cNvPr>
                <p14:cNvContentPartPr/>
                <p14:nvPr/>
              </p14:nvContentPartPr>
              <p14:xfrm>
                <a:off x="18239871" y="2669871"/>
                <a:ext cx="1440" cy="111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8DFBF8E-2A9C-4B53-A67D-CAABEC9530C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8231231" y="2660871"/>
                  <a:ext cx="19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413D0A3-AF4C-4BBB-B31A-7E79A1D1DB05}"/>
                    </a:ext>
                  </a:extLst>
                </p14:cNvPr>
                <p14:cNvContentPartPr/>
                <p14:nvPr/>
              </p14:nvContentPartPr>
              <p14:xfrm>
                <a:off x="18369831" y="2213751"/>
                <a:ext cx="192240" cy="457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413D0A3-AF4C-4BBB-B31A-7E79A1D1DB0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8361191" y="2205111"/>
                  <a:ext cx="2098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F7715A9-7EC3-4889-A547-538BA17C21DD}"/>
                    </a:ext>
                  </a:extLst>
                </p14:cNvPr>
                <p14:cNvContentPartPr/>
                <p14:nvPr/>
              </p14:nvContentPartPr>
              <p14:xfrm>
                <a:off x="18564951" y="2250471"/>
                <a:ext cx="119520" cy="3402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F7715A9-7EC3-4889-A547-538BA17C21D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8555951" y="2241471"/>
                  <a:ext cx="137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CBF805A-A8CF-48AF-B39C-5466C8A3E957}"/>
                    </a:ext>
                  </a:extLst>
                </p14:cNvPr>
                <p14:cNvContentPartPr/>
                <p14:nvPr/>
              </p14:nvContentPartPr>
              <p14:xfrm>
                <a:off x="18688071" y="2333991"/>
                <a:ext cx="165600" cy="4453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CBF805A-A8CF-48AF-B39C-5466C8A3E95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8679071" y="2324991"/>
                  <a:ext cx="18324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5DC1ED80-8899-4E0B-8D15-D03A88144A7C}"/>
              </a:ext>
            </a:extLst>
          </p:cNvPr>
          <p:cNvGrpSpPr/>
          <p:nvPr/>
        </p:nvGrpSpPr>
        <p:grpSpPr>
          <a:xfrm>
            <a:off x="19050951" y="1954551"/>
            <a:ext cx="1734840" cy="820440"/>
            <a:chOff x="19050951" y="1954551"/>
            <a:chExt cx="1734840" cy="82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5821B46-3C36-4706-AB55-DBAD499E99D1}"/>
                    </a:ext>
                  </a:extLst>
                </p14:cNvPr>
                <p14:cNvContentPartPr/>
                <p14:nvPr/>
              </p14:nvContentPartPr>
              <p14:xfrm>
                <a:off x="19050951" y="2559351"/>
                <a:ext cx="68400" cy="2156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5821B46-3C36-4706-AB55-DBAD499E99D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9042311" y="2550711"/>
                  <a:ext cx="86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86B3A37-D438-42D0-80D3-8BB38D258DAA}"/>
                    </a:ext>
                  </a:extLst>
                </p14:cNvPr>
                <p14:cNvContentPartPr/>
                <p14:nvPr/>
              </p14:nvContentPartPr>
              <p14:xfrm>
                <a:off x="19213311" y="2179551"/>
                <a:ext cx="124920" cy="401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86B3A37-D438-42D0-80D3-8BB38D258DA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9204671" y="2170551"/>
                  <a:ext cx="1425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A98D8B3-E853-4121-BE65-57B0977D0A23}"/>
                    </a:ext>
                  </a:extLst>
                </p14:cNvPr>
                <p14:cNvContentPartPr/>
                <p14:nvPr/>
              </p14:nvContentPartPr>
              <p14:xfrm>
                <a:off x="19368831" y="2195391"/>
                <a:ext cx="446760" cy="333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A98D8B3-E853-4121-BE65-57B0977D0A2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9359831" y="2186391"/>
                  <a:ext cx="464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6BC5AE7-6539-4C6E-9FA4-6357D3AA769D}"/>
                    </a:ext>
                  </a:extLst>
                </p14:cNvPr>
                <p14:cNvContentPartPr/>
                <p14:nvPr/>
              </p14:nvContentPartPr>
              <p14:xfrm>
                <a:off x="19919631" y="2457111"/>
                <a:ext cx="7200" cy="1695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6BC5AE7-6539-4C6E-9FA4-6357D3AA769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9910991" y="2448471"/>
                  <a:ext cx="24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0A6AF41-DFDE-48FF-B572-31BB5C55FB05}"/>
                    </a:ext>
                  </a:extLst>
                </p14:cNvPr>
                <p14:cNvContentPartPr/>
                <p14:nvPr/>
              </p14:nvContentPartPr>
              <p14:xfrm>
                <a:off x="19999911" y="2189991"/>
                <a:ext cx="311760" cy="2592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0A6AF41-DFDE-48FF-B572-31BB5C55FB0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9991271" y="2180991"/>
                  <a:ext cx="329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A456080-FE54-489B-B286-7452B1F673C8}"/>
                    </a:ext>
                  </a:extLst>
                </p14:cNvPr>
                <p14:cNvContentPartPr/>
                <p14:nvPr/>
              </p14:nvContentPartPr>
              <p14:xfrm>
                <a:off x="20288991" y="2150391"/>
                <a:ext cx="161280" cy="1371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A456080-FE54-489B-B286-7452B1F673C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0279991" y="2141391"/>
                  <a:ext cx="178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06B15DB-0A9F-4D85-88ED-AC103F1A29F6}"/>
                    </a:ext>
                  </a:extLst>
                </p14:cNvPr>
                <p14:cNvContentPartPr/>
                <p14:nvPr/>
              </p14:nvContentPartPr>
              <p14:xfrm>
                <a:off x="20446671" y="2114751"/>
                <a:ext cx="109800" cy="414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06B15DB-0A9F-4D85-88ED-AC103F1A29F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0437671" y="2105751"/>
                  <a:ext cx="1274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05C996B-7197-44A9-91DB-FF210F538D72}"/>
                    </a:ext>
                  </a:extLst>
                </p14:cNvPr>
                <p14:cNvContentPartPr/>
                <p14:nvPr/>
              </p14:nvContentPartPr>
              <p14:xfrm>
                <a:off x="20594991" y="1954551"/>
                <a:ext cx="190800" cy="6382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05C996B-7197-44A9-91DB-FF210F538D7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0585991" y="1945551"/>
                  <a:ext cx="208440" cy="65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C505A6D-EAB9-44E6-9DC6-727EF48F87D0}"/>
              </a:ext>
            </a:extLst>
          </p:cNvPr>
          <p:cNvGrpSpPr/>
          <p:nvPr/>
        </p:nvGrpSpPr>
        <p:grpSpPr>
          <a:xfrm>
            <a:off x="20240031" y="3450351"/>
            <a:ext cx="3249360" cy="979200"/>
            <a:chOff x="20240031" y="3450351"/>
            <a:chExt cx="3249360" cy="9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14:cNvPr>
                <p14:cNvContentPartPr/>
                <p14:nvPr/>
              </p14:nvContentPartPr>
              <p14:xfrm>
                <a:off x="20458551" y="3599031"/>
                <a:ext cx="363240" cy="2786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0449911" y="3590031"/>
                  <a:ext cx="380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14:cNvPr>
                <p14:cNvContentPartPr/>
                <p14:nvPr/>
              </p14:nvContentPartPr>
              <p14:xfrm>
                <a:off x="20742231" y="3579231"/>
                <a:ext cx="334800" cy="257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0733591" y="3570591"/>
                  <a:ext cx="3524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14:cNvPr>
                <p14:cNvContentPartPr/>
                <p14:nvPr/>
              </p14:nvContentPartPr>
              <p14:xfrm>
                <a:off x="21073071" y="3493911"/>
                <a:ext cx="284040" cy="2955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1064431" y="3484911"/>
                  <a:ext cx="301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14:cNvPr>
                <p14:cNvContentPartPr/>
                <p14:nvPr/>
              </p14:nvContentPartPr>
              <p14:xfrm>
                <a:off x="21377991" y="3450351"/>
                <a:ext cx="385560" cy="3484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1368991" y="3441351"/>
                  <a:ext cx="4032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14:cNvPr>
                <p14:cNvContentPartPr/>
                <p14:nvPr/>
              </p14:nvContentPartPr>
              <p14:xfrm>
                <a:off x="20240031" y="4094031"/>
                <a:ext cx="186120" cy="2991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0231031" y="4085391"/>
                  <a:ext cx="2037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14:cNvPr>
                <p14:cNvContentPartPr/>
                <p14:nvPr/>
              </p14:nvContentPartPr>
              <p14:xfrm>
                <a:off x="20486991" y="4083591"/>
                <a:ext cx="153360" cy="2800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0477991" y="4074591"/>
                  <a:ext cx="171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14:cNvPr>
                <p14:cNvContentPartPr/>
                <p14:nvPr/>
              </p14:nvContentPartPr>
              <p14:xfrm>
                <a:off x="20634951" y="4051551"/>
                <a:ext cx="182880" cy="259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0626311" y="4042551"/>
                  <a:ext cx="200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14:cNvPr>
                <p14:cNvContentPartPr/>
                <p14:nvPr/>
              </p14:nvContentPartPr>
              <p14:xfrm>
                <a:off x="20850951" y="4065591"/>
                <a:ext cx="118800" cy="2322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0842311" y="4056951"/>
                  <a:ext cx="136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14:cNvPr>
                <p14:cNvContentPartPr/>
                <p14:nvPr/>
              </p14:nvContentPartPr>
              <p14:xfrm>
                <a:off x="21036351" y="4173951"/>
                <a:ext cx="32760" cy="1353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1027351" y="4165311"/>
                  <a:ext cx="50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14:cNvPr>
                <p14:cNvContentPartPr/>
                <p14:nvPr/>
              </p14:nvContentPartPr>
              <p14:xfrm>
                <a:off x="21149031" y="3901071"/>
                <a:ext cx="198360" cy="321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1140391" y="3892071"/>
                  <a:ext cx="216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14:cNvPr>
                <p14:cNvContentPartPr/>
                <p14:nvPr/>
              </p14:nvContentPartPr>
              <p14:xfrm>
                <a:off x="21374751" y="3911151"/>
                <a:ext cx="159840" cy="269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1365751" y="3902511"/>
                  <a:ext cx="177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14:cNvPr>
                <p14:cNvContentPartPr/>
                <p14:nvPr/>
              </p14:nvContentPartPr>
              <p14:xfrm>
                <a:off x="21534231" y="4023831"/>
                <a:ext cx="148680" cy="405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1525231" y="4014831"/>
                  <a:ext cx="1663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14:cNvPr>
                <p14:cNvContentPartPr/>
                <p14:nvPr/>
              </p14:nvContentPartPr>
              <p14:xfrm>
                <a:off x="21840231" y="4223271"/>
                <a:ext cx="19440" cy="131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1831231" y="4214631"/>
                  <a:ext cx="3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14:cNvPr>
                <p14:cNvContentPartPr/>
                <p14:nvPr/>
              </p14:nvContentPartPr>
              <p14:xfrm>
                <a:off x="21961911" y="3897471"/>
                <a:ext cx="91440" cy="302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1952911" y="3888471"/>
                  <a:ext cx="109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14:cNvPr>
                <p14:cNvContentPartPr/>
                <p14:nvPr/>
              </p14:nvContentPartPr>
              <p14:xfrm>
                <a:off x="22085751" y="4027791"/>
                <a:ext cx="235080" cy="155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2076751" y="4019151"/>
                  <a:ext cx="252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14:cNvPr>
                <p14:cNvContentPartPr/>
                <p14:nvPr/>
              </p14:nvContentPartPr>
              <p14:xfrm>
                <a:off x="22346031" y="3846711"/>
                <a:ext cx="159840" cy="292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2337391" y="3837711"/>
                  <a:ext cx="177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14:cNvPr>
                <p14:cNvContentPartPr/>
                <p14:nvPr/>
              </p14:nvContentPartPr>
              <p14:xfrm>
                <a:off x="22589391" y="4126791"/>
                <a:ext cx="15480" cy="1429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2580391" y="4118151"/>
                  <a:ext cx="33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14:cNvPr>
                <p14:cNvContentPartPr/>
                <p14:nvPr/>
              </p14:nvContentPartPr>
              <p14:xfrm>
                <a:off x="22687671" y="3921591"/>
                <a:ext cx="293760" cy="177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2678671" y="3912591"/>
                  <a:ext cx="311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14:cNvPr>
                <p14:cNvContentPartPr/>
                <p14:nvPr/>
              </p14:nvContentPartPr>
              <p14:xfrm>
                <a:off x="22976391" y="3891351"/>
                <a:ext cx="160920" cy="155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67751" y="3882351"/>
                  <a:ext cx="178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14:cNvPr>
                <p14:cNvContentPartPr/>
                <p14:nvPr/>
              </p14:nvContentPartPr>
              <p14:xfrm>
                <a:off x="23149911" y="3772551"/>
                <a:ext cx="93240" cy="414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3141271" y="3763551"/>
                  <a:ext cx="1108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14:cNvPr>
                <p14:cNvContentPartPr/>
                <p14:nvPr/>
              </p14:nvContentPartPr>
              <p14:xfrm>
                <a:off x="23309391" y="3655551"/>
                <a:ext cx="180000" cy="5742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3300751" y="3646911"/>
                  <a:ext cx="19764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6679E00F-2A73-4CF8-857F-13FF46722413}"/>
              </a:ext>
            </a:extLst>
          </p:cNvPr>
          <p:cNvGrpSpPr/>
          <p:nvPr/>
        </p:nvGrpSpPr>
        <p:grpSpPr>
          <a:xfrm>
            <a:off x="22099791" y="6968991"/>
            <a:ext cx="1833840" cy="1099080"/>
            <a:chOff x="22099791" y="6968991"/>
            <a:chExt cx="1833840" cy="10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9F16CED-7D3F-4A3F-A64E-423EC28DE19F}"/>
                    </a:ext>
                  </a:extLst>
                </p14:cNvPr>
                <p14:cNvContentPartPr/>
                <p14:nvPr/>
              </p14:nvContentPartPr>
              <p14:xfrm>
                <a:off x="22099791" y="6984471"/>
                <a:ext cx="335520" cy="426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9F16CED-7D3F-4A3F-A64E-423EC28DE19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2090791" y="6975471"/>
                  <a:ext cx="3531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95A77C8-3FBC-46D6-93C4-804C65624B29}"/>
                    </a:ext>
                  </a:extLst>
                </p14:cNvPr>
                <p14:cNvContentPartPr/>
                <p14:nvPr/>
              </p14:nvContentPartPr>
              <p14:xfrm>
                <a:off x="22451151" y="7025151"/>
                <a:ext cx="264600" cy="3207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95A77C8-3FBC-46D6-93C4-804C65624B2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2442151" y="7016511"/>
                  <a:ext cx="282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35A17D4-06A5-4DC8-A2C1-D9F1B4E27441}"/>
                    </a:ext>
                  </a:extLst>
                </p14:cNvPr>
                <p14:cNvContentPartPr/>
                <p14:nvPr/>
              </p14:nvContentPartPr>
              <p14:xfrm>
                <a:off x="22711791" y="6968991"/>
                <a:ext cx="330480" cy="443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35A17D4-06A5-4DC8-A2C1-D9F1B4E2744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2703151" y="6960351"/>
                  <a:ext cx="3481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3ED2B75-0CC5-4434-A62A-79F593C992E1}"/>
                    </a:ext>
                  </a:extLst>
                </p14:cNvPr>
                <p14:cNvContentPartPr/>
                <p14:nvPr/>
              </p14:nvContentPartPr>
              <p14:xfrm>
                <a:off x="23100231" y="7055751"/>
                <a:ext cx="236520" cy="2311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3ED2B75-0CC5-4434-A62A-79F593C992E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3091231" y="7047111"/>
                  <a:ext cx="254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AC70328-1262-4CC6-B97F-964A19CE4BD3}"/>
                    </a:ext>
                  </a:extLst>
                </p14:cNvPr>
                <p14:cNvContentPartPr/>
                <p14:nvPr/>
              </p14:nvContentPartPr>
              <p14:xfrm>
                <a:off x="22510551" y="7624911"/>
                <a:ext cx="167760" cy="2995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AC70328-1262-4CC6-B97F-964A19CE4BD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2501551" y="7615911"/>
                  <a:ext cx="185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B73CB9F-9F59-46CE-8BCE-6D31A8690ED4}"/>
                    </a:ext>
                  </a:extLst>
                </p14:cNvPr>
                <p14:cNvContentPartPr/>
                <p14:nvPr/>
              </p14:nvContentPartPr>
              <p14:xfrm>
                <a:off x="22692351" y="7645431"/>
                <a:ext cx="131040" cy="3146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B73CB9F-9F59-46CE-8BCE-6D31A8690ED4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2683711" y="7636431"/>
                  <a:ext cx="1486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DA9E48E-2572-42F3-95EB-B52B08B63BF2}"/>
                    </a:ext>
                  </a:extLst>
                </p14:cNvPr>
                <p14:cNvContentPartPr/>
                <p14:nvPr/>
              </p14:nvContentPartPr>
              <p14:xfrm>
                <a:off x="22829511" y="7610511"/>
                <a:ext cx="137160" cy="329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DA9E48E-2572-42F3-95EB-B52B08B63BF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2820511" y="7601511"/>
                  <a:ext cx="154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5E41B59-285F-4DAC-A10F-4E159EC88170}"/>
                    </a:ext>
                  </a:extLst>
                </p14:cNvPr>
                <p14:cNvContentPartPr/>
                <p14:nvPr/>
              </p14:nvContentPartPr>
              <p14:xfrm>
                <a:off x="22999071" y="7698351"/>
                <a:ext cx="164520" cy="3697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5E41B59-285F-4DAC-A10F-4E159EC8817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2990071" y="7689711"/>
                  <a:ext cx="1821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FCB18C0-3A39-491B-A34C-159BF163363F}"/>
                    </a:ext>
                  </a:extLst>
                </p14:cNvPr>
                <p14:cNvContentPartPr/>
                <p14:nvPr/>
              </p14:nvContentPartPr>
              <p14:xfrm>
                <a:off x="23278791" y="7856751"/>
                <a:ext cx="16560" cy="1306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FCB18C0-3A39-491B-A34C-159BF163363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3270151" y="7848111"/>
                  <a:ext cx="3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94A9C3E-52E4-47A6-A9B0-C6AF28A1D6DA}"/>
                    </a:ext>
                  </a:extLst>
                </p14:cNvPr>
                <p14:cNvContentPartPr/>
                <p14:nvPr/>
              </p14:nvContentPartPr>
              <p14:xfrm>
                <a:off x="23393271" y="7558311"/>
                <a:ext cx="139320" cy="3157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94A9C3E-52E4-47A6-A9B0-C6AF28A1D6DA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3384631" y="7549671"/>
                  <a:ext cx="156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871BCBB-F83F-45F9-9A5A-6B887DA1C66F}"/>
                    </a:ext>
                  </a:extLst>
                </p14:cNvPr>
                <p14:cNvContentPartPr/>
                <p14:nvPr/>
              </p14:nvContentPartPr>
              <p14:xfrm>
                <a:off x="23545191" y="7554711"/>
                <a:ext cx="101520" cy="2721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871BCBB-F83F-45F9-9A5A-6B887DA1C66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3536191" y="7546071"/>
                  <a:ext cx="119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700A579-DA8A-455A-9919-464FD47A481D}"/>
                    </a:ext>
                  </a:extLst>
                </p14:cNvPr>
                <p14:cNvContentPartPr/>
                <p14:nvPr/>
              </p14:nvContentPartPr>
              <p14:xfrm>
                <a:off x="23681631" y="7617711"/>
                <a:ext cx="128160" cy="3157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700A579-DA8A-455A-9919-464FD47A481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3672991" y="7608711"/>
                  <a:ext cx="145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79BA8F6-2344-46EF-B0A5-9AAE1807B19E}"/>
                    </a:ext>
                  </a:extLst>
                </p14:cNvPr>
                <p14:cNvContentPartPr/>
                <p14:nvPr/>
              </p14:nvContentPartPr>
              <p14:xfrm>
                <a:off x="23907351" y="7801311"/>
                <a:ext cx="26280" cy="129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79BA8F6-2344-46EF-B0A5-9AAE1807B19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3898351" y="7792311"/>
                  <a:ext cx="439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27830E8B-6B92-4D6F-946C-060C3EE9B4B6}"/>
              </a:ext>
            </a:extLst>
          </p:cNvPr>
          <p:cNvGrpSpPr/>
          <p:nvPr/>
        </p:nvGrpSpPr>
        <p:grpSpPr>
          <a:xfrm>
            <a:off x="22443951" y="8218191"/>
            <a:ext cx="1510560" cy="476640"/>
            <a:chOff x="22443951" y="8218191"/>
            <a:chExt cx="151056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6F146A9-47C2-4BB7-8A2B-8ACF5960EFD6}"/>
                    </a:ext>
                  </a:extLst>
                </p14:cNvPr>
                <p14:cNvContentPartPr/>
                <p14:nvPr/>
              </p14:nvContentPartPr>
              <p14:xfrm>
                <a:off x="22443951" y="8300991"/>
                <a:ext cx="211320" cy="3402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6F146A9-47C2-4BB7-8A2B-8ACF5960EFD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2434951" y="8292351"/>
                  <a:ext cx="228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65DA359-DCE7-4F66-9DFC-C9AD1533DA4A}"/>
                    </a:ext>
                  </a:extLst>
                </p14:cNvPr>
                <p14:cNvContentPartPr/>
                <p14:nvPr/>
              </p14:nvContentPartPr>
              <p14:xfrm>
                <a:off x="22647351" y="8415111"/>
                <a:ext cx="301680" cy="1216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65DA359-DCE7-4F66-9DFC-C9AD1533DA4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2638711" y="8406111"/>
                  <a:ext cx="319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17B8AB9-7F27-4F52-871E-1A48F4D6961C}"/>
                    </a:ext>
                  </a:extLst>
                </p14:cNvPr>
                <p14:cNvContentPartPr/>
                <p14:nvPr/>
              </p14:nvContentPartPr>
              <p14:xfrm>
                <a:off x="22927791" y="8251671"/>
                <a:ext cx="132480" cy="3121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17B8AB9-7F27-4F52-871E-1A48F4D6961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2918791" y="8243031"/>
                  <a:ext cx="150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9C21945-0DCB-4439-AD8B-F8097D50A7E6}"/>
                    </a:ext>
                  </a:extLst>
                </p14:cNvPr>
                <p14:cNvContentPartPr/>
                <p14:nvPr/>
              </p14:nvContentPartPr>
              <p14:xfrm>
                <a:off x="23155311" y="8504391"/>
                <a:ext cx="20160" cy="144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9C21945-0DCB-4439-AD8B-F8097D50A7E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3146671" y="8495751"/>
                  <a:ext cx="37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871FA97-F605-474E-B087-AD5AB3548BDC}"/>
                    </a:ext>
                  </a:extLst>
                </p14:cNvPr>
                <p14:cNvContentPartPr/>
                <p14:nvPr/>
              </p14:nvContentPartPr>
              <p14:xfrm>
                <a:off x="23275191" y="8352111"/>
                <a:ext cx="203760" cy="1771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871FA97-F605-474E-B087-AD5AB3548BD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3266191" y="8343471"/>
                  <a:ext cx="22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E09742E-A229-481E-B9AA-18DCBEAB448A}"/>
                    </a:ext>
                  </a:extLst>
                </p14:cNvPr>
                <p14:cNvContentPartPr/>
                <p14:nvPr/>
              </p14:nvContentPartPr>
              <p14:xfrm>
                <a:off x="23485071" y="8315391"/>
                <a:ext cx="127800" cy="1544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E09742E-A229-481E-B9AA-18DCBEAB448A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3476431" y="8306391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A507AC8-4230-4671-B35C-9EBD7CA13BEF}"/>
                    </a:ext>
                  </a:extLst>
                </p14:cNvPr>
                <p14:cNvContentPartPr/>
                <p14:nvPr/>
              </p14:nvContentPartPr>
              <p14:xfrm>
                <a:off x="23596311" y="8253831"/>
                <a:ext cx="115200" cy="3970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A507AC8-4230-4671-B35C-9EBD7CA13BEF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3587671" y="8245191"/>
                  <a:ext cx="1328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AC14A62-9F66-4EC0-A921-A0E95CA2930B}"/>
                    </a:ext>
                  </a:extLst>
                </p14:cNvPr>
                <p14:cNvContentPartPr/>
                <p14:nvPr/>
              </p14:nvContentPartPr>
              <p14:xfrm>
                <a:off x="23842911" y="8218191"/>
                <a:ext cx="111600" cy="4766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AC14A62-9F66-4EC0-A921-A0E95CA2930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3833911" y="8209191"/>
                  <a:ext cx="129240" cy="49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111740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75791" y="1035731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3111" y="11731059"/>
                  <a:ext cx="88920" cy="28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3111" y="11636383"/>
                  <a:ext cx="261720" cy="44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8631" y="11609022"/>
                  <a:ext cx="22896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7951" y="12506878"/>
                  <a:ext cx="304920" cy="50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2791" y="1251767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375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843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39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8287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74391" y="1235459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1407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17911" y="1272431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22391" y="12315701"/>
                  <a:ext cx="258120" cy="3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2831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76991" y="12320738"/>
                  <a:ext cx="177480" cy="2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13498" y="12107991"/>
                  <a:ext cx="263186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B6480AC-59BD-4BBC-848C-3EC7558FC25D}"/>
              </a:ext>
            </a:extLst>
          </p:cNvPr>
          <p:cNvGrpSpPr/>
          <p:nvPr/>
        </p:nvGrpSpPr>
        <p:grpSpPr>
          <a:xfrm>
            <a:off x="90471" y="8336631"/>
            <a:ext cx="2276640" cy="1391400"/>
            <a:chOff x="90471" y="8336631"/>
            <a:chExt cx="2276640" cy="13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14:cNvPr>
                <p14:cNvContentPartPr/>
                <p14:nvPr/>
              </p14:nvContentPartPr>
              <p14:xfrm>
                <a:off x="209271" y="8758191"/>
                <a:ext cx="135720" cy="297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0271" y="8749191"/>
                  <a:ext cx="153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14:cNvPr>
                <p14:cNvContentPartPr/>
                <p14:nvPr/>
              </p14:nvContentPartPr>
              <p14:xfrm>
                <a:off x="485391" y="8523831"/>
                <a:ext cx="264240" cy="408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6391" y="8514831"/>
                  <a:ext cx="281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14:cNvPr>
                <p14:cNvContentPartPr/>
                <p14:nvPr/>
              </p14:nvContentPartPr>
              <p14:xfrm>
                <a:off x="795711" y="8439951"/>
                <a:ext cx="231840" cy="323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6711" y="8430951"/>
                  <a:ext cx="249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14:cNvPr>
                <p14:cNvContentPartPr/>
                <p14:nvPr/>
              </p14:nvContentPartPr>
              <p14:xfrm>
                <a:off x="1010271" y="8336631"/>
                <a:ext cx="469440" cy="378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01271" y="8327622"/>
                  <a:ext cx="487080" cy="396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14:cNvPr>
                <p14:cNvContentPartPr/>
                <p14:nvPr/>
              </p14:nvContentPartPr>
              <p14:xfrm>
                <a:off x="90471" y="9457671"/>
                <a:ext cx="227160" cy="270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471" y="9448671"/>
                  <a:ext cx="244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14:cNvPr>
                <p14:cNvContentPartPr/>
                <p14:nvPr/>
              </p14:nvContentPartPr>
              <p14:xfrm>
                <a:off x="301071" y="9344271"/>
                <a:ext cx="201960" cy="287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92055" y="9335282"/>
                  <a:ext cx="219632" cy="304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14:cNvPr>
                <p14:cNvContentPartPr/>
                <p14:nvPr/>
              </p14:nvContentPartPr>
              <p14:xfrm>
                <a:off x="446151" y="9267951"/>
                <a:ext cx="222840" cy="271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7151" y="9258951"/>
                  <a:ext cx="240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14:cNvPr>
                <p14:cNvContentPartPr/>
                <p14:nvPr/>
              </p14:nvContentPartPr>
              <p14:xfrm>
                <a:off x="679431" y="9276951"/>
                <a:ext cx="182880" cy="319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0431" y="9267951"/>
                  <a:ext cx="200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14:cNvPr>
                <p14:cNvContentPartPr/>
                <p14:nvPr/>
              </p14:nvContentPartPr>
              <p14:xfrm>
                <a:off x="931071" y="9406911"/>
                <a:ext cx="69480" cy="191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2071" y="9397911"/>
                  <a:ext cx="87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14:cNvPr>
                <p14:cNvContentPartPr/>
                <p14:nvPr/>
              </p14:nvContentPartPr>
              <p14:xfrm>
                <a:off x="1022871" y="9011271"/>
                <a:ext cx="241200" cy="245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13871" y="9002258"/>
                  <a:ext cx="258840" cy="262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14:cNvPr>
                <p14:cNvContentPartPr/>
                <p14:nvPr/>
              </p14:nvContentPartPr>
              <p14:xfrm>
                <a:off x="1280271" y="8849631"/>
                <a:ext cx="371520" cy="474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71271" y="8840631"/>
                  <a:ext cx="3891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14:cNvPr>
                <p14:cNvContentPartPr/>
                <p14:nvPr/>
              </p14:nvContentPartPr>
              <p14:xfrm>
                <a:off x="1698231" y="9148431"/>
                <a:ext cx="14760" cy="184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689231" y="9139413"/>
                  <a:ext cx="32400" cy="202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14:cNvPr>
                <p14:cNvContentPartPr/>
                <p14:nvPr/>
              </p14:nvContentPartPr>
              <p14:xfrm>
                <a:off x="1743231" y="8770071"/>
                <a:ext cx="257400" cy="405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734244" y="8761071"/>
                  <a:ext cx="275015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14:cNvPr>
                <p14:cNvContentPartPr/>
                <p14:nvPr/>
              </p14:nvContentPartPr>
              <p14:xfrm>
                <a:off x="2012151" y="8687991"/>
                <a:ext cx="114840" cy="372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03151" y="8678991"/>
                  <a:ext cx="132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14:cNvPr>
                <p14:cNvContentPartPr/>
                <p14:nvPr/>
              </p14:nvContentPartPr>
              <p14:xfrm>
                <a:off x="2157231" y="8635071"/>
                <a:ext cx="209880" cy="562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48216" y="8626071"/>
                  <a:ext cx="227550" cy="57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14:cNvPr>
              <p14:cNvContentPartPr/>
              <p14:nvPr/>
            </p14:nvContentPartPr>
            <p14:xfrm>
              <a:off x="5723031" y="4682631"/>
              <a:ext cx="1897920" cy="1114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669031" y="4574631"/>
                <a:ext cx="2005560" cy="13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998CE39-E7A3-44D1-98C2-139A0971DD05}"/>
              </a:ext>
            </a:extLst>
          </p:cNvPr>
          <p:cNvGrpSpPr/>
          <p:nvPr/>
        </p:nvGrpSpPr>
        <p:grpSpPr>
          <a:xfrm>
            <a:off x="155631" y="5521791"/>
            <a:ext cx="1411560" cy="1086480"/>
            <a:chOff x="155631" y="5521791"/>
            <a:chExt cx="1411560" cy="10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14:cNvPr>
                <p14:cNvContentPartPr/>
                <p14:nvPr/>
              </p14:nvContentPartPr>
              <p14:xfrm>
                <a:off x="180111" y="5777391"/>
                <a:ext cx="32760" cy="214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1111" y="5768391"/>
                  <a:ext cx="5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14:cNvPr>
                <p14:cNvContentPartPr/>
                <p14:nvPr/>
              </p14:nvContentPartPr>
              <p14:xfrm>
                <a:off x="224391" y="5605311"/>
                <a:ext cx="208440" cy="303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15391" y="5596311"/>
                  <a:ext cx="226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14:cNvPr>
                <p14:cNvContentPartPr/>
                <p14:nvPr/>
              </p14:nvContentPartPr>
              <p14:xfrm>
                <a:off x="530751" y="5579031"/>
                <a:ext cx="128880" cy="291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1751" y="5570031"/>
                  <a:ext cx="146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14:cNvPr>
                <p14:cNvContentPartPr/>
                <p14:nvPr/>
              </p14:nvContentPartPr>
              <p14:xfrm>
                <a:off x="625071" y="5521791"/>
                <a:ext cx="510840" cy="385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6071" y="5512791"/>
                  <a:ext cx="52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14:cNvPr>
                <p14:cNvContentPartPr/>
                <p14:nvPr/>
              </p14:nvContentPartPr>
              <p14:xfrm>
                <a:off x="155631" y="6281031"/>
                <a:ext cx="139680" cy="327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6631" y="6272031"/>
                  <a:ext cx="157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14:cNvPr>
                <p14:cNvContentPartPr/>
                <p14:nvPr/>
              </p14:nvContentPartPr>
              <p14:xfrm>
                <a:off x="362631" y="6238911"/>
                <a:ext cx="124560" cy="360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3631" y="6229911"/>
                  <a:ext cx="142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14:cNvPr>
                <p14:cNvContentPartPr/>
                <p14:nvPr/>
              </p14:nvContentPartPr>
              <p14:xfrm>
                <a:off x="462351" y="6176271"/>
                <a:ext cx="189000" cy="314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53351" y="6167281"/>
                  <a:ext cx="206640" cy="33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14:cNvPr>
                <p14:cNvContentPartPr/>
                <p14:nvPr/>
              </p14:nvContentPartPr>
              <p14:xfrm>
                <a:off x="671511" y="6266991"/>
                <a:ext cx="132840" cy="321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62487" y="6257991"/>
                  <a:ext cx="150528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14:cNvPr>
                <p14:cNvContentPartPr/>
                <p14:nvPr/>
              </p14:nvContentPartPr>
              <p14:xfrm>
                <a:off x="936111" y="6405591"/>
                <a:ext cx="11160" cy="142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27111" y="6396591"/>
                  <a:ext cx="28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14:cNvPr>
                <p14:cNvContentPartPr/>
                <p14:nvPr/>
              </p14:nvContentPartPr>
              <p14:xfrm>
                <a:off x="986151" y="6106071"/>
                <a:ext cx="222840" cy="272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77151" y="6097071"/>
                  <a:ext cx="240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14:cNvPr>
                <p14:cNvContentPartPr/>
                <p14:nvPr/>
              </p14:nvContentPartPr>
              <p14:xfrm>
                <a:off x="1185591" y="6150351"/>
                <a:ext cx="287280" cy="180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76602" y="6141351"/>
                  <a:ext cx="304898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14:cNvPr>
                <p14:cNvContentPartPr/>
                <p14:nvPr/>
              </p14:nvContentPartPr>
              <p14:xfrm>
                <a:off x="1546671" y="6190671"/>
                <a:ext cx="20520" cy="135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537671" y="6181695"/>
                  <a:ext cx="38160" cy="1529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9FE9FD0-7E76-4869-8C87-F78179EC800C}"/>
              </a:ext>
            </a:extLst>
          </p:cNvPr>
          <p:cNvGrpSpPr/>
          <p:nvPr/>
        </p:nvGrpSpPr>
        <p:grpSpPr>
          <a:xfrm>
            <a:off x="1709391" y="5733831"/>
            <a:ext cx="772920" cy="522360"/>
            <a:chOff x="1709391" y="5733831"/>
            <a:chExt cx="77292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14:cNvPr>
                <p14:cNvContentPartPr/>
                <p14:nvPr/>
              </p14:nvContentPartPr>
              <p14:xfrm>
                <a:off x="1709391" y="5796831"/>
                <a:ext cx="549000" cy="414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700391" y="5787839"/>
                  <a:ext cx="566640" cy="43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14:cNvPr>
                <p14:cNvContentPartPr/>
                <p14:nvPr/>
              </p14:nvContentPartPr>
              <p14:xfrm>
                <a:off x="2295831" y="5733831"/>
                <a:ext cx="186480" cy="522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86831" y="5724831"/>
                  <a:ext cx="204120" cy="54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6EDD9CA-25E5-4E3C-A167-CA0D73190889}"/>
              </a:ext>
            </a:extLst>
          </p:cNvPr>
          <p:cNvGrpSpPr/>
          <p:nvPr/>
        </p:nvGrpSpPr>
        <p:grpSpPr>
          <a:xfrm>
            <a:off x="1269471" y="3505071"/>
            <a:ext cx="2445120" cy="975600"/>
            <a:chOff x="1269471" y="3505071"/>
            <a:chExt cx="2445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14:cNvPr>
                <p14:cNvContentPartPr/>
                <p14:nvPr/>
              </p14:nvContentPartPr>
              <p14:xfrm>
                <a:off x="1269471" y="3693351"/>
                <a:ext cx="12780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60446" y="3684351"/>
                  <a:ext cx="14549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14:cNvPr>
                <p14:cNvContentPartPr/>
                <p14:nvPr/>
              </p14:nvContentPartPr>
              <p14:xfrm>
                <a:off x="1377111" y="3632511"/>
                <a:ext cx="382320" cy="37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68111" y="3623511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14:cNvPr>
                <p14:cNvContentPartPr/>
                <p14:nvPr/>
              </p14:nvContentPartPr>
              <p14:xfrm>
                <a:off x="1915671" y="3562671"/>
                <a:ext cx="75960" cy="259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06713" y="3553671"/>
                  <a:ext cx="93517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14:cNvPr>
                <p14:cNvContentPartPr/>
                <p14:nvPr/>
              </p14:nvContentPartPr>
              <p14:xfrm>
                <a:off x="2011071" y="3505071"/>
                <a:ext cx="451440" cy="36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02071" y="3496062"/>
                  <a:ext cx="469080" cy="38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14:cNvPr>
                <p14:cNvContentPartPr/>
                <p14:nvPr/>
              </p14:nvContentPartPr>
              <p14:xfrm>
                <a:off x="1327071" y="4195911"/>
                <a:ext cx="195840" cy="28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318071" y="4186911"/>
                  <a:ext cx="21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14:cNvPr>
                <p14:cNvContentPartPr/>
                <p14:nvPr/>
              </p14:nvContentPartPr>
              <p14:xfrm>
                <a:off x="1514271" y="4170351"/>
                <a:ext cx="349920" cy="29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505271" y="4161351"/>
                  <a:ext cx="367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14:cNvPr>
                <p14:cNvContentPartPr/>
                <p14:nvPr/>
              </p14:nvContentPartPr>
              <p14:xfrm>
                <a:off x="1870311" y="4146231"/>
                <a:ext cx="267840" cy="334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61311" y="4137231"/>
                  <a:ext cx="285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14:cNvPr>
                <p14:cNvContentPartPr/>
                <p14:nvPr/>
              </p14:nvContentPartPr>
              <p14:xfrm>
                <a:off x="2163351" y="3995031"/>
                <a:ext cx="261720" cy="21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154351" y="3986031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14:cNvPr>
                <p14:cNvContentPartPr/>
                <p14:nvPr/>
              </p14:nvContentPartPr>
              <p14:xfrm>
                <a:off x="2403471" y="3950391"/>
                <a:ext cx="237240" cy="23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94471" y="3941391"/>
                  <a:ext cx="25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14:cNvPr>
                <p14:cNvContentPartPr/>
                <p14:nvPr/>
              </p14:nvContentPartPr>
              <p14:xfrm>
                <a:off x="2835471" y="4067751"/>
                <a:ext cx="42480" cy="12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826394" y="4058777"/>
                  <a:ext cx="60271" cy="142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14:cNvPr>
                <p14:cNvContentPartPr/>
                <p14:nvPr/>
              </p14:nvContentPartPr>
              <p14:xfrm>
                <a:off x="2920431" y="3815031"/>
                <a:ext cx="150120" cy="26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911431" y="3806031"/>
                  <a:ext cx="167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14:cNvPr>
                <p14:cNvContentPartPr/>
                <p14:nvPr/>
              </p14:nvContentPartPr>
              <p14:xfrm>
                <a:off x="3106191" y="3862191"/>
                <a:ext cx="224280" cy="22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097191" y="3853191"/>
                  <a:ext cx="24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14:cNvPr>
                <p14:cNvContentPartPr/>
                <p14:nvPr/>
              </p14:nvContentPartPr>
              <p14:xfrm>
                <a:off x="3358911" y="3805671"/>
                <a:ext cx="102240" cy="24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49911" y="3796671"/>
                  <a:ext cx="119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14:cNvPr>
                <p14:cNvContentPartPr/>
                <p14:nvPr/>
              </p14:nvContentPartPr>
              <p14:xfrm>
                <a:off x="3518751" y="3704151"/>
                <a:ext cx="1958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509751" y="3695151"/>
                  <a:ext cx="213480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14:cNvPr>
              <p14:cNvContentPartPr/>
              <p14:nvPr/>
            </p14:nvContentPartPr>
            <p14:xfrm>
              <a:off x="13032111" y="10495191"/>
              <a:ext cx="2009520" cy="109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2978111" y="10387191"/>
                <a:ext cx="2117160" cy="13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52CA00-47E0-4470-811B-8D6A00C2F1D2}"/>
              </a:ext>
            </a:extLst>
          </p:cNvPr>
          <p:cNvGrpSpPr/>
          <p:nvPr/>
        </p:nvGrpSpPr>
        <p:grpSpPr>
          <a:xfrm>
            <a:off x="16800951" y="11912871"/>
            <a:ext cx="2635920" cy="1162800"/>
            <a:chOff x="16800951" y="11912871"/>
            <a:chExt cx="263592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14:cNvPr>
                <p14:cNvContentPartPr/>
                <p14:nvPr/>
              </p14:nvContentPartPr>
              <p14:xfrm>
                <a:off x="17272551" y="11948151"/>
                <a:ext cx="345240" cy="317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263551" y="11939141"/>
                  <a:ext cx="362880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14:cNvPr>
                <p14:cNvContentPartPr/>
                <p14:nvPr/>
              </p14:nvContentPartPr>
              <p14:xfrm>
                <a:off x="17673951" y="11985231"/>
                <a:ext cx="47160" cy="233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664951" y="11976231"/>
                  <a:ext cx="6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14:cNvPr>
                <p14:cNvContentPartPr/>
                <p14:nvPr/>
              </p14:nvContentPartPr>
              <p14:xfrm>
                <a:off x="17802831" y="11912871"/>
                <a:ext cx="349200" cy="315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7793831" y="11903871"/>
                  <a:ext cx="366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14:cNvPr>
                <p14:cNvContentPartPr/>
                <p14:nvPr/>
              </p14:nvContentPartPr>
              <p14:xfrm>
                <a:off x="16800951" y="12478431"/>
                <a:ext cx="218880" cy="38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6791951" y="12469439"/>
                  <a:ext cx="23652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14:cNvPr>
                <p14:cNvContentPartPr/>
                <p14:nvPr/>
              </p14:nvContentPartPr>
              <p14:xfrm>
                <a:off x="17105151" y="12474471"/>
                <a:ext cx="113760" cy="34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7096179" y="12465471"/>
                  <a:ext cx="131344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14:cNvPr>
                <p14:cNvContentPartPr/>
                <p14:nvPr/>
              </p14:nvContentPartPr>
              <p14:xfrm>
                <a:off x="17254911" y="12439911"/>
                <a:ext cx="198000" cy="33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245895" y="12430911"/>
                  <a:ext cx="215672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14:cNvPr>
                <p14:cNvContentPartPr/>
                <p14:nvPr/>
              </p14:nvContentPartPr>
              <p14:xfrm>
                <a:off x="17505831" y="12506151"/>
                <a:ext cx="146160" cy="380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7496831" y="12497151"/>
                  <a:ext cx="163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14:cNvPr>
                <p14:cNvContentPartPr/>
                <p14:nvPr/>
              </p14:nvContentPartPr>
              <p14:xfrm>
                <a:off x="17772231" y="12687591"/>
                <a:ext cx="14760" cy="18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7763445" y="12678609"/>
                  <a:ext cx="31980" cy="199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14:cNvPr>
                <p14:cNvContentPartPr/>
                <p14:nvPr/>
              </p14:nvContentPartPr>
              <p14:xfrm>
                <a:off x="17907591" y="12404631"/>
                <a:ext cx="129240" cy="34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7898591" y="12395631"/>
                  <a:ext cx="14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14:cNvPr>
                <p14:cNvContentPartPr/>
                <p14:nvPr/>
              </p14:nvContentPartPr>
              <p14:xfrm>
                <a:off x="18113151" y="12358551"/>
                <a:ext cx="213480" cy="37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8104166" y="12349551"/>
                  <a:ext cx="23109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14:cNvPr>
                <p14:cNvContentPartPr/>
                <p14:nvPr/>
              </p14:nvContentPartPr>
              <p14:xfrm>
                <a:off x="18298911" y="12467631"/>
                <a:ext cx="141120" cy="40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289911" y="12458631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14:cNvPr>
                <p14:cNvContentPartPr/>
                <p14:nvPr/>
              </p14:nvContentPartPr>
              <p14:xfrm>
                <a:off x="18556671" y="12722511"/>
                <a:ext cx="8640" cy="137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8547280" y="12713511"/>
                  <a:ext cx="27047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14:cNvPr>
                <p14:cNvContentPartPr/>
                <p14:nvPr/>
              </p14:nvContentPartPr>
              <p14:xfrm>
                <a:off x="18653511" y="12467631"/>
                <a:ext cx="163080" cy="447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8644511" y="12458631"/>
                  <a:ext cx="18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14:cNvPr>
                <p14:cNvContentPartPr/>
                <p14:nvPr/>
              </p14:nvContentPartPr>
              <p14:xfrm>
                <a:off x="18845031" y="12526311"/>
                <a:ext cx="362880" cy="240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8836031" y="12517297"/>
                  <a:ext cx="380520" cy="25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14:cNvPr>
                <p14:cNvContentPartPr/>
                <p14:nvPr/>
              </p14:nvContentPartPr>
              <p14:xfrm>
                <a:off x="19315551" y="12345591"/>
                <a:ext cx="121320" cy="73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9306524" y="12336591"/>
                  <a:ext cx="139013" cy="74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14:cNvPr>
              <p14:cNvContentPartPr/>
              <p14:nvPr/>
            </p14:nvContentPartPr>
            <p14:xfrm>
              <a:off x="1964631" y="10469271"/>
              <a:ext cx="2079000" cy="1191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910631" y="10361271"/>
                <a:ext cx="2186640" cy="140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E6F9185-A39E-40C6-AFBE-204102F44821}"/>
              </a:ext>
            </a:extLst>
          </p:cNvPr>
          <p:cNvGrpSpPr/>
          <p:nvPr/>
        </p:nvGrpSpPr>
        <p:grpSpPr>
          <a:xfrm>
            <a:off x="110631" y="9132591"/>
            <a:ext cx="3147480" cy="1537200"/>
            <a:chOff x="110631" y="9132591"/>
            <a:chExt cx="3147480" cy="15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A4E1663-7895-4E16-AC65-CAB82F7529C8}"/>
                    </a:ext>
                  </a:extLst>
                </p14:cNvPr>
                <p14:cNvContentPartPr/>
                <p14:nvPr/>
              </p14:nvContentPartPr>
              <p14:xfrm>
                <a:off x="131871" y="9886791"/>
                <a:ext cx="419400" cy="3096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A4E1663-7895-4E16-AC65-CAB82F7529C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22871" y="9877801"/>
                  <a:ext cx="437040" cy="327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DFE1ED6-4159-4C8F-8F30-C00FFB049DCE}"/>
                    </a:ext>
                  </a:extLst>
                </p14:cNvPr>
                <p14:cNvContentPartPr/>
                <p14:nvPr/>
              </p14:nvContentPartPr>
              <p14:xfrm>
                <a:off x="673671" y="9764751"/>
                <a:ext cx="254160" cy="349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DFE1ED6-4159-4C8F-8F30-C00FFB049DC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64671" y="9755760"/>
                  <a:ext cx="271800" cy="366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B5C344E-FF5A-4A9E-8A1D-7014183779E7}"/>
                    </a:ext>
                  </a:extLst>
                </p14:cNvPr>
                <p14:cNvContentPartPr/>
                <p14:nvPr/>
              </p14:nvContentPartPr>
              <p14:xfrm>
                <a:off x="952311" y="9674391"/>
                <a:ext cx="145440" cy="255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B5C344E-FF5A-4A9E-8A1D-7014183779E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43311" y="9665391"/>
                  <a:ext cx="163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30D23B1-6CDA-4645-8376-352A8887847B}"/>
                    </a:ext>
                  </a:extLst>
                </p14:cNvPr>
                <p14:cNvContentPartPr/>
                <p14:nvPr/>
              </p14:nvContentPartPr>
              <p14:xfrm>
                <a:off x="1171191" y="9602751"/>
                <a:ext cx="160560" cy="212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30D23B1-6CDA-4645-8376-352A8887847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62191" y="9593751"/>
                  <a:ext cx="178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7DF6F9E-FBB1-46AE-97EF-31DFA396EE41}"/>
                    </a:ext>
                  </a:extLst>
                </p14:cNvPr>
                <p14:cNvContentPartPr/>
                <p14:nvPr/>
              </p14:nvContentPartPr>
              <p14:xfrm>
                <a:off x="110631" y="10411311"/>
                <a:ext cx="152280" cy="258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7DF6F9E-FBB1-46AE-97EF-31DFA396EE4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1631" y="10402311"/>
                  <a:ext cx="169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8273F10-977B-4BB1-ADDB-ACB871C46DC2}"/>
                    </a:ext>
                  </a:extLst>
                </p14:cNvPr>
                <p14:cNvContentPartPr/>
                <p14:nvPr/>
              </p14:nvContentPartPr>
              <p14:xfrm>
                <a:off x="479631" y="10336071"/>
                <a:ext cx="244440" cy="328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8273F10-977B-4BB1-ADDB-ACB871C46DC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70644" y="10327071"/>
                  <a:ext cx="262054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4FDFEAE-E806-499A-B83D-E1DB2B5D079B}"/>
                    </a:ext>
                  </a:extLst>
                </p14:cNvPr>
                <p14:cNvContentPartPr/>
                <p14:nvPr/>
              </p14:nvContentPartPr>
              <p14:xfrm>
                <a:off x="675111" y="10298631"/>
                <a:ext cx="164160" cy="248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4FDFEAE-E806-499A-B83D-E1DB2B5D079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66111" y="10289631"/>
                  <a:ext cx="181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5E0E23D-A239-4512-98A7-7B8BBA2DAF14}"/>
                    </a:ext>
                  </a:extLst>
                </p14:cNvPr>
                <p14:cNvContentPartPr/>
                <p14:nvPr/>
              </p14:nvContentPartPr>
              <p14:xfrm>
                <a:off x="898311" y="10245711"/>
                <a:ext cx="163800" cy="292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5E0E23D-A239-4512-98A7-7B8BBA2DAF1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9311" y="10236711"/>
                  <a:ext cx="181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0AE38C2-D7F7-4278-8F2A-FF0245C3DA53}"/>
                    </a:ext>
                  </a:extLst>
                </p14:cNvPr>
                <p14:cNvContentPartPr/>
                <p14:nvPr/>
              </p14:nvContentPartPr>
              <p14:xfrm>
                <a:off x="1148871" y="10355511"/>
                <a:ext cx="37440" cy="165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0AE38C2-D7F7-4278-8F2A-FF0245C3DA5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39871" y="10346531"/>
                  <a:ext cx="55080" cy="183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1A4D1B0-4931-4D39-9F7C-6C1C451AB335}"/>
                    </a:ext>
                  </a:extLst>
                </p14:cNvPr>
                <p14:cNvContentPartPr/>
                <p14:nvPr/>
              </p14:nvContentPartPr>
              <p14:xfrm>
                <a:off x="1177671" y="10056351"/>
                <a:ext cx="194040" cy="277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1A4D1B0-4931-4D39-9F7C-6C1C451AB33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68654" y="10047351"/>
                  <a:ext cx="211713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901AD93-5EB4-46F9-B6DE-2DC441BE9BA8}"/>
                    </a:ext>
                  </a:extLst>
                </p14:cNvPr>
                <p14:cNvContentPartPr/>
                <p14:nvPr/>
              </p14:nvContentPartPr>
              <p14:xfrm>
                <a:off x="1396551" y="9955551"/>
                <a:ext cx="137520" cy="2782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901AD93-5EB4-46F9-B6DE-2DC441BE9BA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387574" y="9946551"/>
                  <a:ext cx="155114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9AA97ED-BEB9-4B08-A1D9-410F4F47A867}"/>
                    </a:ext>
                  </a:extLst>
                </p14:cNvPr>
                <p14:cNvContentPartPr/>
                <p14:nvPr/>
              </p14:nvContentPartPr>
              <p14:xfrm>
                <a:off x="1522551" y="9982191"/>
                <a:ext cx="146880" cy="279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9AA97ED-BEB9-4B08-A1D9-410F4F47A86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513573" y="9973203"/>
                  <a:ext cx="164477" cy="296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A96B692-2744-46E8-B870-17331E22B075}"/>
                    </a:ext>
                  </a:extLst>
                </p14:cNvPr>
                <p14:cNvContentPartPr/>
                <p14:nvPr/>
              </p14:nvContentPartPr>
              <p14:xfrm>
                <a:off x="1783191" y="10055991"/>
                <a:ext cx="19800" cy="173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A96B692-2744-46E8-B870-17331E22B07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774191" y="10046991"/>
                  <a:ext cx="37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291F0A3-84ED-4813-A916-07546C1A8839}"/>
                    </a:ext>
                  </a:extLst>
                </p14:cNvPr>
                <p14:cNvContentPartPr/>
                <p14:nvPr/>
              </p14:nvContentPartPr>
              <p14:xfrm>
                <a:off x="1775271" y="9727311"/>
                <a:ext cx="196920" cy="291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291F0A3-84ED-4813-A916-07546C1A883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766271" y="9718311"/>
                  <a:ext cx="214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2FD4B19-A7BD-433F-A5AB-4028F774AF22}"/>
                    </a:ext>
                  </a:extLst>
                </p14:cNvPr>
                <p14:cNvContentPartPr/>
                <p14:nvPr/>
              </p14:nvContentPartPr>
              <p14:xfrm>
                <a:off x="1943751" y="9744231"/>
                <a:ext cx="97920" cy="288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2FD4B19-A7BD-433F-A5AB-4028F774AF2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934751" y="9735231"/>
                  <a:ext cx="115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5769A0A-B396-49AA-8D73-4DCEBABCD473}"/>
                    </a:ext>
                  </a:extLst>
                </p14:cNvPr>
                <p14:cNvContentPartPr/>
                <p14:nvPr/>
              </p14:nvContentPartPr>
              <p14:xfrm>
                <a:off x="2052471" y="9640191"/>
                <a:ext cx="111600" cy="246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5769A0A-B396-49AA-8D73-4DCEBABCD47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043471" y="9631178"/>
                  <a:ext cx="129240" cy="264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549A94C-836D-4F2C-9DCE-5A757683A543}"/>
                    </a:ext>
                  </a:extLst>
                </p14:cNvPr>
                <p14:cNvContentPartPr/>
                <p14:nvPr/>
              </p14:nvContentPartPr>
              <p14:xfrm>
                <a:off x="2340831" y="9854751"/>
                <a:ext cx="26280" cy="128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549A94C-836D-4F2C-9DCE-5A757683A54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331831" y="9845751"/>
                  <a:ext cx="43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EE7FB67-3749-4531-94E0-92C31659D77A}"/>
                    </a:ext>
                  </a:extLst>
                </p14:cNvPr>
                <p14:cNvContentPartPr/>
                <p14:nvPr/>
              </p14:nvContentPartPr>
              <p14:xfrm>
                <a:off x="2393751" y="9442191"/>
                <a:ext cx="187560" cy="381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EE7FB67-3749-4531-94E0-92C31659D77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384751" y="9433191"/>
                  <a:ext cx="2052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8FB5D98-7ED0-4F6B-821B-A7B21D616EB7}"/>
                    </a:ext>
                  </a:extLst>
                </p14:cNvPr>
                <p14:cNvContentPartPr/>
                <p14:nvPr/>
              </p14:nvContentPartPr>
              <p14:xfrm>
                <a:off x="2541351" y="9525351"/>
                <a:ext cx="180000" cy="151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8FB5D98-7ED0-4F6B-821B-A7B21D616EB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532351" y="9516351"/>
                  <a:ext cx="197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AC1378E-C688-4D20-A15E-B43411E5F2F1}"/>
                    </a:ext>
                  </a:extLst>
                </p14:cNvPr>
                <p14:cNvContentPartPr/>
                <p14:nvPr/>
              </p14:nvContentPartPr>
              <p14:xfrm>
                <a:off x="2727471" y="9352551"/>
                <a:ext cx="254160" cy="213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AC1378E-C688-4D20-A15E-B43411E5F2F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718471" y="9343536"/>
                  <a:ext cx="271800" cy="230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D99C86F-4EA0-4BCA-9C4A-83771999ABDD}"/>
                    </a:ext>
                  </a:extLst>
                </p14:cNvPr>
                <p14:cNvContentPartPr/>
                <p14:nvPr/>
              </p14:nvContentPartPr>
              <p14:xfrm>
                <a:off x="2933751" y="9132591"/>
                <a:ext cx="324360" cy="5706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D99C86F-4EA0-4BCA-9C4A-83771999ABD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924741" y="9123591"/>
                  <a:ext cx="342020" cy="58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14:cNvPr>
              <p14:cNvContentPartPr/>
              <p14:nvPr/>
            </p14:nvContentPartPr>
            <p14:xfrm>
              <a:off x="16763511" y="7573071"/>
              <a:ext cx="1938960" cy="11293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6709511" y="7465071"/>
                <a:ext cx="2046600" cy="13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C505A6D-EAB9-44E6-9DC6-727EF48F87D0}"/>
              </a:ext>
            </a:extLst>
          </p:cNvPr>
          <p:cNvGrpSpPr/>
          <p:nvPr/>
        </p:nvGrpSpPr>
        <p:grpSpPr>
          <a:xfrm>
            <a:off x="20240031" y="3450351"/>
            <a:ext cx="3249360" cy="979200"/>
            <a:chOff x="20240031" y="3450351"/>
            <a:chExt cx="3249360" cy="9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14:cNvPr>
                <p14:cNvContentPartPr/>
                <p14:nvPr/>
              </p14:nvContentPartPr>
              <p14:xfrm>
                <a:off x="20458551" y="3599031"/>
                <a:ext cx="363240" cy="2786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0449551" y="3590031"/>
                  <a:ext cx="380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14:cNvPr>
                <p14:cNvContentPartPr/>
                <p14:nvPr/>
              </p14:nvContentPartPr>
              <p14:xfrm>
                <a:off x="20742231" y="3579231"/>
                <a:ext cx="334800" cy="257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0733221" y="3570231"/>
                  <a:ext cx="352459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14:cNvPr>
                <p14:cNvContentPartPr/>
                <p14:nvPr/>
              </p14:nvContentPartPr>
              <p14:xfrm>
                <a:off x="21073071" y="3493911"/>
                <a:ext cx="284040" cy="2955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1064071" y="3484911"/>
                  <a:ext cx="301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14:cNvPr>
                <p14:cNvContentPartPr/>
                <p14:nvPr/>
              </p14:nvContentPartPr>
              <p14:xfrm>
                <a:off x="21377991" y="3450351"/>
                <a:ext cx="385560" cy="3484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1368999" y="3441351"/>
                  <a:ext cx="403184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14:cNvPr>
                <p14:cNvContentPartPr/>
                <p14:nvPr/>
              </p14:nvContentPartPr>
              <p14:xfrm>
                <a:off x="20240031" y="4094031"/>
                <a:ext cx="186120" cy="2991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0231031" y="4085020"/>
                  <a:ext cx="203760" cy="316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14:cNvPr>
                <p14:cNvContentPartPr/>
                <p14:nvPr/>
              </p14:nvContentPartPr>
              <p14:xfrm>
                <a:off x="20486991" y="4083591"/>
                <a:ext cx="153360" cy="2800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0477991" y="4074591"/>
                  <a:ext cx="171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14:cNvPr>
                <p14:cNvContentPartPr/>
                <p14:nvPr/>
              </p14:nvContentPartPr>
              <p14:xfrm>
                <a:off x="20634951" y="4051551"/>
                <a:ext cx="182880" cy="259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0625951" y="4042551"/>
                  <a:ext cx="200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14:cNvPr>
                <p14:cNvContentPartPr/>
                <p14:nvPr/>
              </p14:nvContentPartPr>
              <p14:xfrm>
                <a:off x="20850951" y="4065591"/>
                <a:ext cx="118800" cy="2322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0841951" y="4056591"/>
                  <a:ext cx="136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14:cNvPr>
                <p14:cNvContentPartPr/>
                <p14:nvPr/>
              </p14:nvContentPartPr>
              <p14:xfrm>
                <a:off x="21036351" y="4173951"/>
                <a:ext cx="32760" cy="1353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1027351" y="4164927"/>
                  <a:ext cx="50400" cy="153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14:cNvPr>
                <p14:cNvContentPartPr/>
                <p14:nvPr/>
              </p14:nvContentPartPr>
              <p14:xfrm>
                <a:off x="21149031" y="3901071"/>
                <a:ext cx="198360" cy="321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1140031" y="3892081"/>
                  <a:ext cx="216000" cy="339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14:cNvPr>
                <p14:cNvContentPartPr/>
                <p14:nvPr/>
              </p14:nvContentPartPr>
              <p14:xfrm>
                <a:off x="21374751" y="3911151"/>
                <a:ext cx="159840" cy="269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1365751" y="3902151"/>
                  <a:ext cx="177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14:cNvPr>
                <p14:cNvContentPartPr/>
                <p14:nvPr/>
              </p14:nvContentPartPr>
              <p14:xfrm>
                <a:off x="21534231" y="4023831"/>
                <a:ext cx="148680" cy="405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1525231" y="4014831"/>
                  <a:ext cx="1663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14:cNvPr>
                <p14:cNvContentPartPr/>
                <p14:nvPr/>
              </p14:nvContentPartPr>
              <p14:xfrm>
                <a:off x="21840231" y="4223271"/>
                <a:ext cx="19440" cy="131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1831231" y="4214271"/>
                  <a:ext cx="3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14:cNvPr>
                <p14:cNvContentPartPr/>
                <p14:nvPr/>
              </p14:nvContentPartPr>
              <p14:xfrm>
                <a:off x="21961911" y="3897471"/>
                <a:ext cx="91440" cy="302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1952911" y="3888471"/>
                  <a:ext cx="109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14:cNvPr>
                <p14:cNvContentPartPr/>
                <p14:nvPr/>
              </p14:nvContentPartPr>
              <p14:xfrm>
                <a:off x="22085751" y="4027791"/>
                <a:ext cx="235080" cy="155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2076751" y="4018770"/>
                  <a:ext cx="252720" cy="172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14:cNvPr>
                <p14:cNvContentPartPr/>
                <p14:nvPr/>
              </p14:nvContentPartPr>
              <p14:xfrm>
                <a:off x="22346031" y="3846711"/>
                <a:ext cx="159840" cy="292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2337031" y="3837711"/>
                  <a:ext cx="177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14:cNvPr>
                <p14:cNvContentPartPr/>
                <p14:nvPr/>
              </p14:nvContentPartPr>
              <p14:xfrm>
                <a:off x="22589391" y="4126791"/>
                <a:ext cx="15480" cy="1429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2580391" y="4117791"/>
                  <a:ext cx="33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14:cNvPr>
                <p14:cNvContentPartPr/>
                <p14:nvPr/>
              </p14:nvContentPartPr>
              <p14:xfrm>
                <a:off x="22687671" y="3921591"/>
                <a:ext cx="293760" cy="177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2678660" y="3912609"/>
                  <a:ext cx="311422" cy="195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14:cNvPr>
                <p14:cNvContentPartPr/>
                <p14:nvPr/>
              </p14:nvContentPartPr>
              <p14:xfrm>
                <a:off x="22976391" y="3891351"/>
                <a:ext cx="160920" cy="155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2967391" y="3882372"/>
                  <a:ext cx="178560" cy="17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14:cNvPr>
                <p14:cNvContentPartPr/>
                <p14:nvPr/>
              </p14:nvContentPartPr>
              <p14:xfrm>
                <a:off x="23149911" y="3772551"/>
                <a:ext cx="93240" cy="414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3140911" y="3763559"/>
                  <a:ext cx="110880" cy="43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14:cNvPr>
                <p14:cNvContentPartPr/>
                <p14:nvPr/>
              </p14:nvContentPartPr>
              <p14:xfrm>
                <a:off x="23309391" y="3655551"/>
                <a:ext cx="180000" cy="5742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3300391" y="3646551"/>
                  <a:ext cx="19764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6679E00F-2A73-4CF8-857F-13FF46722413}"/>
              </a:ext>
            </a:extLst>
          </p:cNvPr>
          <p:cNvGrpSpPr/>
          <p:nvPr/>
        </p:nvGrpSpPr>
        <p:grpSpPr>
          <a:xfrm>
            <a:off x="22099791" y="6968991"/>
            <a:ext cx="1833840" cy="1099080"/>
            <a:chOff x="22099791" y="6968991"/>
            <a:chExt cx="1833840" cy="10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9F16CED-7D3F-4A3F-A64E-423EC28DE19F}"/>
                    </a:ext>
                  </a:extLst>
                </p14:cNvPr>
                <p14:cNvContentPartPr/>
                <p14:nvPr/>
              </p14:nvContentPartPr>
              <p14:xfrm>
                <a:off x="22099791" y="6984471"/>
                <a:ext cx="335520" cy="426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9F16CED-7D3F-4A3F-A64E-423EC28DE19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2090791" y="6975479"/>
                  <a:ext cx="353160" cy="444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95A77C8-3FBC-46D6-93C4-804C65624B29}"/>
                    </a:ext>
                  </a:extLst>
                </p14:cNvPr>
                <p14:cNvContentPartPr/>
                <p14:nvPr/>
              </p14:nvContentPartPr>
              <p14:xfrm>
                <a:off x="22451151" y="7025151"/>
                <a:ext cx="264600" cy="3207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95A77C8-3FBC-46D6-93C4-804C65624B2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2442151" y="7016151"/>
                  <a:ext cx="282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35A17D4-06A5-4DC8-A2C1-D9F1B4E27441}"/>
                    </a:ext>
                  </a:extLst>
                </p14:cNvPr>
                <p14:cNvContentPartPr/>
                <p14:nvPr/>
              </p14:nvContentPartPr>
              <p14:xfrm>
                <a:off x="22711791" y="6968991"/>
                <a:ext cx="330480" cy="443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35A17D4-06A5-4DC8-A2C1-D9F1B4E2744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2702791" y="6959991"/>
                  <a:ext cx="3481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3ED2B75-0CC5-4434-A62A-79F593C992E1}"/>
                    </a:ext>
                  </a:extLst>
                </p14:cNvPr>
                <p14:cNvContentPartPr/>
                <p14:nvPr/>
              </p14:nvContentPartPr>
              <p14:xfrm>
                <a:off x="23100231" y="7055751"/>
                <a:ext cx="236520" cy="2311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3ED2B75-0CC5-4434-A62A-79F593C992E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3091231" y="7046751"/>
                  <a:ext cx="254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AC70328-1262-4CC6-B97F-964A19CE4BD3}"/>
                    </a:ext>
                  </a:extLst>
                </p14:cNvPr>
                <p14:cNvContentPartPr/>
                <p14:nvPr/>
              </p14:nvContentPartPr>
              <p14:xfrm>
                <a:off x="22510551" y="7624911"/>
                <a:ext cx="167760" cy="2995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AC70328-1262-4CC6-B97F-964A19CE4BD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501570" y="7615911"/>
                  <a:ext cx="185362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B73CB9F-9F59-46CE-8BCE-6D31A8690ED4}"/>
                    </a:ext>
                  </a:extLst>
                </p14:cNvPr>
                <p14:cNvContentPartPr/>
                <p14:nvPr/>
              </p14:nvContentPartPr>
              <p14:xfrm>
                <a:off x="22692351" y="7645431"/>
                <a:ext cx="131040" cy="3146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B73CB9F-9F59-46CE-8BCE-6D31A8690ED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2683326" y="7636431"/>
                  <a:ext cx="148729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DA9E48E-2572-42F3-95EB-B52B08B63BF2}"/>
                    </a:ext>
                  </a:extLst>
                </p14:cNvPr>
                <p14:cNvContentPartPr/>
                <p14:nvPr/>
              </p14:nvContentPartPr>
              <p14:xfrm>
                <a:off x="22829511" y="7610511"/>
                <a:ext cx="137160" cy="329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DA9E48E-2572-42F3-95EB-B52B08B63BF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2820511" y="7601511"/>
                  <a:ext cx="154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5E41B59-285F-4DAC-A10F-4E159EC88170}"/>
                    </a:ext>
                  </a:extLst>
                </p14:cNvPr>
                <p14:cNvContentPartPr/>
                <p14:nvPr/>
              </p14:nvContentPartPr>
              <p14:xfrm>
                <a:off x="22999071" y="7698351"/>
                <a:ext cx="164520" cy="3697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5E41B59-285F-4DAC-A10F-4E159EC8817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2990091" y="7689351"/>
                  <a:ext cx="182121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FCB18C0-3A39-491B-A34C-159BF163363F}"/>
                    </a:ext>
                  </a:extLst>
                </p14:cNvPr>
                <p14:cNvContentPartPr/>
                <p14:nvPr/>
              </p14:nvContentPartPr>
              <p14:xfrm>
                <a:off x="23278791" y="7856751"/>
                <a:ext cx="16560" cy="1306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FCB18C0-3A39-491B-A34C-159BF163363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269791" y="7847751"/>
                  <a:ext cx="3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94A9C3E-52E4-47A6-A9B0-C6AF28A1D6DA}"/>
                    </a:ext>
                  </a:extLst>
                </p14:cNvPr>
                <p14:cNvContentPartPr/>
                <p14:nvPr/>
              </p14:nvContentPartPr>
              <p14:xfrm>
                <a:off x="23393271" y="7558311"/>
                <a:ext cx="139320" cy="3157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94A9C3E-52E4-47A6-A9B0-C6AF28A1D6D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3384271" y="7549311"/>
                  <a:ext cx="156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871BCBB-F83F-45F9-9A5A-6B887DA1C66F}"/>
                    </a:ext>
                  </a:extLst>
                </p14:cNvPr>
                <p14:cNvContentPartPr/>
                <p14:nvPr/>
              </p14:nvContentPartPr>
              <p14:xfrm>
                <a:off x="23545191" y="7554711"/>
                <a:ext cx="101520" cy="2721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871BCBB-F83F-45F9-9A5A-6B887DA1C66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3536191" y="7545711"/>
                  <a:ext cx="119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700A579-DA8A-455A-9919-464FD47A481D}"/>
                    </a:ext>
                  </a:extLst>
                </p14:cNvPr>
                <p14:cNvContentPartPr/>
                <p14:nvPr/>
              </p14:nvContentPartPr>
              <p14:xfrm>
                <a:off x="23681631" y="7617711"/>
                <a:ext cx="128160" cy="3157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700A579-DA8A-455A-9919-464FD47A481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3672631" y="7608711"/>
                  <a:ext cx="145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79BA8F6-2344-46EF-B0A5-9AAE1807B19E}"/>
                    </a:ext>
                  </a:extLst>
                </p14:cNvPr>
                <p14:cNvContentPartPr/>
                <p14:nvPr/>
              </p14:nvContentPartPr>
              <p14:xfrm>
                <a:off x="23907351" y="7801311"/>
                <a:ext cx="26280" cy="129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79BA8F6-2344-46EF-B0A5-9AAE1807B19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3898351" y="7792311"/>
                  <a:ext cx="439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27830E8B-6B92-4D6F-946C-060C3EE9B4B6}"/>
              </a:ext>
            </a:extLst>
          </p:cNvPr>
          <p:cNvGrpSpPr/>
          <p:nvPr/>
        </p:nvGrpSpPr>
        <p:grpSpPr>
          <a:xfrm>
            <a:off x="22443951" y="8218191"/>
            <a:ext cx="1510560" cy="476640"/>
            <a:chOff x="22443951" y="8218191"/>
            <a:chExt cx="151056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6F146A9-47C2-4BB7-8A2B-8ACF5960EFD6}"/>
                    </a:ext>
                  </a:extLst>
                </p14:cNvPr>
                <p14:cNvContentPartPr/>
                <p14:nvPr/>
              </p14:nvContentPartPr>
              <p14:xfrm>
                <a:off x="22443951" y="8300991"/>
                <a:ext cx="211320" cy="3402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6F146A9-47C2-4BB7-8A2B-8ACF5960EFD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2434951" y="8291991"/>
                  <a:ext cx="228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65DA359-DCE7-4F66-9DFC-C9AD1533DA4A}"/>
                    </a:ext>
                  </a:extLst>
                </p14:cNvPr>
                <p14:cNvContentPartPr/>
                <p14:nvPr/>
              </p14:nvContentPartPr>
              <p14:xfrm>
                <a:off x="22647351" y="8415111"/>
                <a:ext cx="301680" cy="1216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65DA359-DCE7-4F66-9DFC-C9AD1533DA4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2638351" y="8406111"/>
                  <a:ext cx="319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17B8AB9-7F27-4F52-871E-1A48F4D6961C}"/>
                    </a:ext>
                  </a:extLst>
                </p14:cNvPr>
                <p14:cNvContentPartPr/>
                <p14:nvPr/>
              </p14:nvContentPartPr>
              <p14:xfrm>
                <a:off x="22927791" y="8251671"/>
                <a:ext cx="132480" cy="3121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17B8AB9-7F27-4F52-871E-1A48F4D6961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2918791" y="8242671"/>
                  <a:ext cx="150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9C21945-0DCB-4439-AD8B-F8097D50A7E6}"/>
                    </a:ext>
                  </a:extLst>
                </p14:cNvPr>
                <p14:cNvContentPartPr/>
                <p14:nvPr/>
              </p14:nvContentPartPr>
              <p14:xfrm>
                <a:off x="23155311" y="8504391"/>
                <a:ext cx="20160" cy="144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9C21945-0DCB-4439-AD8B-F8097D50A7E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3146311" y="8495391"/>
                  <a:ext cx="37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871FA97-F605-474E-B087-AD5AB3548BDC}"/>
                    </a:ext>
                  </a:extLst>
                </p14:cNvPr>
                <p14:cNvContentPartPr/>
                <p14:nvPr/>
              </p14:nvContentPartPr>
              <p14:xfrm>
                <a:off x="23275191" y="8352111"/>
                <a:ext cx="203760" cy="1771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871FA97-F605-474E-B087-AD5AB3548BD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3266207" y="8343111"/>
                  <a:ext cx="221369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E09742E-A229-481E-B9AA-18DCBEAB448A}"/>
                    </a:ext>
                  </a:extLst>
                </p14:cNvPr>
                <p14:cNvContentPartPr/>
                <p14:nvPr/>
              </p14:nvContentPartPr>
              <p14:xfrm>
                <a:off x="23485071" y="8315391"/>
                <a:ext cx="127800" cy="1544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E09742E-A229-481E-B9AA-18DCBEAB448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3476046" y="8306391"/>
                  <a:ext cx="14549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A507AC8-4230-4671-B35C-9EBD7CA13BEF}"/>
                    </a:ext>
                  </a:extLst>
                </p14:cNvPr>
                <p14:cNvContentPartPr/>
                <p14:nvPr/>
              </p14:nvContentPartPr>
              <p14:xfrm>
                <a:off x="23596311" y="8253831"/>
                <a:ext cx="115200" cy="3970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A507AC8-4230-4671-B35C-9EBD7CA13BE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3587311" y="8244831"/>
                  <a:ext cx="1328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AC14A62-9F66-4EC0-A921-A0E95CA2930B}"/>
                    </a:ext>
                  </a:extLst>
                </p14:cNvPr>
                <p14:cNvContentPartPr/>
                <p14:nvPr/>
              </p14:nvContentPartPr>
              <p14:xfrm>
                <a:off x="23842911" y="8218191"/>
                <a:ext cx="111600" cy="4766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AC14A62-9F66-4EC0-A921-A0E95CA2930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3833911" y="8209191"/>
                  <a:ext cx="129240" cy="49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14:cNvPr>
              <p14:cNvContentPartPr/>
              <p14:nvPr/>
            </p14:nvContentPartPr>
            <p14:xfrm>
              <a:off x="16747671" y="4636911"/>
              <a:ext cx="1973880" cy="1146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16693671" y="4529271"/>
                <a:ext cx="2081520" cy="136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ED0CA9C-3A83-4B87-86A9-30DC90F6EBDB}"/>
              </a:ext>
            </a:extLst>
          </p:cNvPr>
          <p:cNvGrpSpPr/>
          <p:nvPr/>
        </p:nvGrpSpPr>
        <p:grpSpPr>
          <a:xfrm>
            <a:off x="20119431" y="2324271"/>
            <a:ext cx="3372480" cy="992160"/>
            <a:chOff x="20119431" y="2324271"/>
            <a:chExt cx="3372480" cy="9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14:cNvPr>
                <p14:cNvContentPartPr/>
                <p14:nvPr/>
              </p14:nvContentPartPr>
              <p14:xfrm>
                <a:off x="20119431" y="2992071"/>
                <a:ext cx="454680" cy="324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0110791" y="2983071"/>
                  <a:ext cx="472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14:cNvPr>
                <p14:cNvContentPartPr/>
                <p14:nvPr/>
              </p14:nvContentPartPr>
              <p14:xfrm>
                <a:off x="20609751" y="2861391"/>
                <a:ext cx="204840" cy="333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0600751" y="2852391"/>
                  <a:ext cx="222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14:cNvPr>
                <p14:cNvContentPartPr/>
                <p14:nvPr/>
              </p14:nvContentPartPr>
              <p14:xfrm>
                <a:off x="20854191" y="2924751"/>
                <a:ext cx="85680" cy="210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0845551" y="2915751"/>
                  <a:ext cx="103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14:cNvPr>
                <p14:cNvContentPartPr/>
                <p14:nvPr/>
              </p14:nvContentPartPr>
              <p14:xfrm>
                <a:off x="21002511" y="2890551"/>
                <a:ext cx="186480" cy="218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0993511" y="2881911"/>
                  <a:ext cx="204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14:cNvPr>
                <p14:cNvContentPartPr/>
                <p14:nvPr/>
              </p14:nvContentPartPr>
              <p14:xfrm>
                <a:off x="21240831" y="2655111"/>
                <a:ext cx="127800" cy="375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1232191" y="2646471"/>
                  <a:ext cx="1454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14:cNvPr>
                <p14:cNvContentPartPr/>
                <p14:nvPr/>
              </p14:nvContentPartPr>
              <p14:xfrm>
                <a:off x="21399231" y="2721351"/>
                <a:ext cx="130680" cy="273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1390591" y="2712351"/>
                  <a:ext cx="148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14:cNvPr>
                <p14:cNvContentPartPr/>
                <p14:nvPr/>
              </p14:nvContentPartPr>
              <p14:xfrm>
                <a:off x="21563031" y="2639631"/>
                <a:ext cx="129240" cy="352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1554391" y="2630631"/>
                  <a:ext cx="1468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14:cNvPr>
                <p14:cNvContentPartPr/>
                <p14:nvPr/>
              </p14:nvContentPartPr>
              <p14:xfrm>
                <a:off x="21740151" y="2751951"/>
                <a:ext cx="149040" cy="301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1731151" y="2742951"/>
                  <a:ext cx="1666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14:cNvPr>
                <p14:cNvContentPartPr/>
                <p14:nvPr/>
              </p14:nvContentPartPr>
              <p14:xfrm>
                <a:off x="21979551" y="2951391"/>
                <a:ext cx="25920" cy="176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1970911" y="2942391"/>
                  <a:ext cx="43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14:cNvPr>
                <p14:cNvContentPartPr/>
                <p14:nvPr/>
              </p14:nvContentPartPr>
              <p14:xfrm>
                <a:off x="22025631" y="2528391"/>
                <a:ext cx="126000" cy="385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2016631" y="2519751"/>
                  <a:ext cx="143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14:cNvPr>
                <p14:cNvContentPartPr/>
                <p14:nvPr/>
              </p14:nvContentPartPr>
              <p14:xfrm>
                <a:off x="22208511" y="2764191"/>
                <a:ext cx="208800" cy="145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2199511" y="2755551"/>
                  <a:ext cx="226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14:cNvPr>
                <p14:cNvContentPartPr/>
                <p14:nvPr/>
              </p14:nvContentPartPr>
              <p14:xfrm>
                <a:off x="22369071" y="2532351"/>
                <a:ext cx="146520" cy="363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2360431" y="2523711"/>
                  <a:ext cx="164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14:cNvPr>
                <p14:cNvContentPartPr/>
                <p14:nvPr/>
              </p14:nvContentPartPr>
              <p14:xfrm>
                <a:off x="22646271" y="2830431"/>
                <a:ext cx="9720" cy="123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2637271" y="2821791"/>
                  <a:ext cx="27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14:cNvPr>
                <p14:cNvContentPartPr/>
                <p14:nvPr/>
              </p14:nvContentPartPr>
              <p14:xfrm>
                <a:off x="22744911" y="2585271"/>
                <a:ext cx="315360" cy="249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2735911" y="2576271"/>
                  <a:ext cx="333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14:cNvPr>
                <p14:cNvContentPartPr/>
                <p14:nvPr/>
              </p14:nvContentPartPr>
              <p14:xfrm>
                <a:off x="23096991" y="2512551"/>
                <a:ext cx="128880" cy="300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3087991" y="2503911"/>
                  <a:ext cx="146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14:cNvPr>
                <p14:cNvContentPartPr/>
                <p14:nvPr/>
              </p14:nvContentPartPr>
              <p14:xfrm>
                <a:off x="23275551" y="2324271"/>
                <a:ext cx="216360" cy="596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3266911" y="2315271"/>
                  <a:ext cx="234000" cy="61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389120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75791" y="1035731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3111" y="11731059"/>
                  <a:ext cx="88920" cy="28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3111" y="11636383"/>
                  <a:ext cx="261720" cy="44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8631" y="11609022"/>
                  <a:ext cx="22896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7951" y="12506878"/>
                  <a:ext cx="304920" cy="50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2791" y="1251767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375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843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39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8287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74391" y="1235459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1407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17911" y="1272431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22391" y="12315701"/>
                  <a:ext cx="258120" cy="3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2831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76991" y="12320738"/>
                  <a:ext cx="177480" cy="2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13498" y="12107991"/>
                  <a:ext cx="263186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B6480AC-59BD-4BBC-848C-3EC7558FC25D}"/>
              </a:ext>
            </a:extLst>
          </p:cNvPr>
          <p:cNvGrpSpPr/>
          <p:nvPr/>
        </p:nvGrpSpPr>
        <p:grpSpPr>
          <a:xfrm>
            <a:off x="90471" y="8336631"/>
            <a:ext cx="2276640" cy="1391400"/>
            <a:chOff x="90471" y="8336631"/>
            <a:chExt cx="2276640" cy="13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14:cNvPr>
                <p14:cNvContentPartPr/>
                <p14:nvPr/>
              </p14:nvContentPartPr>
              <p14:xfrm>
                <a:off x="209271" y="8758191"/>
                <a:ext cx="135720" cy="297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84C0888-F5BB-40EB-AEA3-3C73BAE22CE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0271" y="8749191"/>
                  <a:ext cx="1533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14:cNvPr>
                <p14:cNvContentPartPr/>
                <p14:nvPr/>
              </p14:nvContentPartPr>
              <p14:xfrm>
                <a:off x="485391" y="8523831"/>
                <a:ext cx="264240" cy="408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13C917-0CCB-41E3-957A-B33FB0633DC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6391" y="8514831"/>
                  <a:ext cx="281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14:cNvPr>
                <p14:cNvContentPartPr/>
                <p14:nvPr/>
              </p14:nvContentPartPr>
              <p14:xfrm>
                <a:off x="795711" y="8439951"/>
                <a:ext cx="231840" cy="323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9C951E-0EE1-4758-9CC9-B053BA544ED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86711" y="8430951"/>
                  <a:ext cx="249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14:cNvPr>
                <p14:cNvContentPartPr/>
                <p14:nvPr/>
              </p14:nvContentPartPr>
              <p14:xfrm>
                <a:off x="1010271" y="8336631"/>
                <a:ext cx="469440" cy="3787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6C7D31F-48B0-4DDA-BE26-14D04F1CE7D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01271" y="8327622"/>
                  <a:ext cx="487080" cy="396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14:cNvPr>
                <p14:cNvContentPartPr/>
                <p14:nvPr/>
              </p14:nvContentPartPr>
              <p14:xfrm>
                <a:off x="90471" y="9457671"/>
                <a:ext cx="227160" cy="270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565EC5A-BBF0-4D3B-B057-3E7BA16F22E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471" y="9448671"/>
                  <a:ext cx="244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14:cNvPr>
                <p14:cNvContentPartPr/>
                <p14:nvPr/>
              </p14:nvContentPartPr>
              <p14:xfrm>
                <a:off x="301071" y="9344271"/>
                <a:ext cx="201960" cy="287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7856B0-D38A-4693-AA90-18E1F3AE0F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92055" y="9335282"/>
                  <a:ext cx="219632" cy="304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14:cNvPr>
                <p14:cNvContentPartPr/>
                <p14:nvPr/>
              </p14:nvContentPartPr>
              <p14:xfrm>
                <a:off x="446151" y="9267951"/>
                <a:ext cx="222840" cy="271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1C286ED-60D9-4546-8CA7-B8D35B1D9F5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7151" y="9258951"/>
                  <a:ext cx="240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14:cNvPr>
                <p14:cNvContentPartPr/>
                <p14:nvPr/>
              </p14:nvContentPartPr>
              <p14:xfrm>
                <a:off x="679431" y="9276951"/>
                <a:ext cx="182880" cy="319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EB713EF-20ED-4C92-99D3-6B5777ECB45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0431" y="9267951"/>
                  <a:ext cx="200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14:cNvPr>
                <p14:cNvContentPartPr/>
                <p14:nvPr/>
              </p14:nvContentPartPr>
              <p14:xfrm>
                <a:off x="931071" y="9406911"/>
                <a:ext cx="69480" cy="191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CF6FDFA-C3E5-4F82-8CF7-D59D491624E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2071" y="9397911"/>
                  <a:ext cx="87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14:cNvPr>
                <p14:cNvContentPartPr/>
                <p14:nvPr/>
              </p14:nvContentPartPr>
              <p14:xfrm>
                <a:off x="1022871" y="9011271"/>
                <a:ext cx="241200" cy="245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CF02211-3C68-4DC6-A83F-C353878ED9E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13871" y="9002258"/>
                  <a:ext cx="258840" cy="262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14:cNvPr>
                <p14:cNvContentPartPr/>
                <p14:nvPr/>
              </p14:nvContentPartPr>
              <p14:xfrm>
                <a:off x="1280271" y="8849631"/>
                <a:ext cx="371520" cy="474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DC49BF2-B46B-4EB0-8045-B1ADDCC229E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71271" y="8840631"/>
                  <a:ext cx="3891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14:cNvPr>
                <p14:cNvContentPartPr/>
                <p14:nvPr/>
              </p14:nvContentPartPr>
              <p14:xfrm>
                <a:off x="1698231" y="9148431"/>
                <a:ext cx="14760" cy="184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4EBE914-FC5A-4553-91D2-817BD542CFF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689231" y="9139413"/>
                  <a:ext cx="32400" cy="202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14:cNvPr>
                <p14:cNvContentPartPr/>
                <p14:nvPr/>
              </p14:nvContentPartPr>
              <p14:xfrm>
                <a:off x="1743231" y="8770071"/>
                <a:ext cx="257400" cy="4050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C1E6B63-88B2-4BF0-9F12-A78CFA75D5B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734244" y="8761071"/>
                  <a:ext cx="275015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14:cNvPr>
                <p14:cNvContentPartPr/>
                <p14:nvPr/>
              </p14:nvContentPartPr>
              <p14:xfrm>
                <a:off x="2012151" y="8687991"/>
                <a:ext cx="114840" cy="372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F42B0C-CC1A-42F9-B235-61BB3F0ADFD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03151" y="8678991"/>
                  <a:ext cx="132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14:cNvPr>
                <p14:cNvContentPartPr/>
                <p14:nvPr/>
              </p14:nvContentPartPr>
              <p14:xfrm>
                <a:off x="2157231" y="8635071"/>
                <a:ext cx="209880" cy="562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66EBE27-721B-4F93-A445-C6E69E917FE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48216" y="8626071"/>
                  <a:ext cx="227550" cy="57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14:cNvPr>
              <p14:cNvContentPartPr/>
              <p14:nvPr/>
            </p14:nvContentPartPr>
            <p14:xfrm>
              <a:off x="5723031" y="4682631"/>
              <a:ext cx="1897920" cy="1114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669031" y="4574631"/>
                <a:ext cx="2005560" cy="13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998CE39-E7A3-44D1-98C2-139A0971DD05}"/>
              </a:ext>
            </a:extLst>
          </p:cNvPr>
          <p:cNvGrpSpPr/>
          <p:nvPr/>
        </p:nvGrpSpPr>
        <p:grpSpPr>
          <a:xfrm>
            <a:off x="155631" y="5521791"/>
            <a:ext cx="1411560" cy="1086480"/>
            <a:chOff x="155631" y="5521791"/>
            <a:chExt cx="1411560" cy="10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14:cNvPr>
                <p14:cNvContentPartPr/>
                <p14:nvPr/>
              </p14:nvContentPartPr>
              <p14:xfrm>
                <a:off x="180111" y="5777391"/>
                <a:ext cx="32760" cy="214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46D03A-A3A5-4E3C-B4ED-33DCBC1D929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1111" y="5768391"/>
                  <a:ext cx="5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14:cNvPr>
                <p14:cNvContentPartPr/>
                <p14:nvPr/>
              </p14:nvContentPartPr>
              <p14:xfrm>
                <a:off x="224391" y="5605311"/>
                <a:ext cx="208440" cy="303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54BBF72-3638-4C48-9159-F9D02810DF3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15391" y="5596311"/>
                  <a:ext cx="226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14:cNvPr>
                <p14:cNvContentPartPr/>
                <p14:nvPr/>
              </p14:nvContentPartPr>
              <p14:xfrm>
                <a:off x="530751" y="5579031"/>
                <a:ext cx="128880" cy="291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5B9E21-20D5-436E-8CE7-1C235A64D07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1751" y="5570031"/>
                  <a:ext cx="1465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14:cNvPr>
                <p14:cNvContentPartPr/>
                <p14:nvPr/>
              </p14:nvContentPartPr>
              <p14:xfrm>
                <a:off x="625071" y="5521791"/>
                <a:ext cx="510840" cy="385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3D0BE03-71F6-4188-BBCE-7D888CD4224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6071" y="5512791"/>
                  <a:ext cx="528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14:cNvPr>
                <p14:cNvContentPartPr/>
                <p14:nvPr/>
              </p14:nvContentPartPr>
              <p14:xfrm>
                <a:off x="155631" y="6281031"/>
                <a:ext cx="139680" cy="327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B20E2CA-E3CA-4307-97F8-6AF75E65EF0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6631" y="6272031"/>
                  <a:ext cx="1573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14:cNvPr>
                <p14:cNvContentPartPr/>
                <p14:nvPr/>
              </p14:nvContentPartPr>
              <p14:xfrm>
                <a:off x="362631" y="6238911"/>
                <a:ext cx="124560" cy="360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6203720-A103-4F08-9695-E489441BD02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3631" y="6229911"/>
                  <a:ext cx="142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14:cNvPr>
                <p14:cNvContentPartPr/>
                <p14:nvPr/>
              </p14:nvContentPartPr>
              <p14:xfrm>
                <a:off x="462351" y="6176271"/>
                <a:ext cx="189000" cy="314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47A52C-AE3C-454C-9F6C-D8013CA0526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53351" y="6167281"/>
                  <a:ext cx="206640" cy="33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14:cNvPr>
                <p14:cNvContentPartPr/>
                <p14:nvPr/>
              </p14:nvContentPartPr>
              <p14:xfrm>
                <a:off x="671511" y="6266991"/>
                <a:ext cx="132840" cy="321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46FDAF-AF37-4D48-A8F0-AA9727D3C5C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62487" y="6257991"/>
                  <a:ext cx="150528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14:cNvPr>
                <p14:cNvContentPartPr/>
                <p14:nvPr/>
              </p14:nvContentPartPr>
              <p14:xfrm>
                <a:off x="936111" y="6405591"/>
                <a:ext cx="11160" cy="1425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6F8189B-A47C-47B3-BBA8-184B5960643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27111" y="6396591"/>
                  <a:ext cx="28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14:cNvPr>
                <p14:cNvContentPartPr/>
                <p14:nvPr/>
              </p14:nvContentPartPr>
              <p14:xfrm>
                <a:off x="986151" y="6106071"/>
                <a:ext cx="222840" cy="272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431A29-EE07-4370-AF59-5CB21BC8B90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77151" y="6097071"/>
                  <a:ext cx="240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14:cNvPr>
                <p14:cNvContentPartPr/>
                <p14:nvPr/>
              </p14:nvContentPartPr>
              <p14:xfrm>
                <a:off x="1185591" y="6150351"/>
                <a:ext cx="287280" cy="180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5F86979-1858-442C-8FA6-3D794DF5905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76602" y="6141351"/>
                  <a:ext cx="304898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14:cNvPr>
                <p14:cNvContentPartPr/>
                <p14:nvPr/>
              </p14:nvContentPartPr>
              <p14:xfrm>
                <a:off x="1546671" y="6190671"/>
                <a:ext cx="20520" cy="135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70BDC0-CC85-41B4-8349-3ECDE1597FF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537671" y="6181695"/>
                  <a:ext cx="38160" cy="1529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9FE9FD0-7E76-4869-8C87-F78179EC800C}"/>
              </a:ext>
            </a:extLst>
          </p:cNvPr>
          <p:cNvGrpSpPr/>
          <p:nvPr/>
        </p:nvGrpSpPr>
        <p:grpSpPr>
          <a:xfrm>
            <a:off x="1709391" y="5733831"/>
            <a:ext cx="772920" cy="522360"/>
            <a:chOff x="1709391" y="5733831"/>
            <a:chExt cx="77292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14:cNvPr>
                <p14:cNvContentPartPr/>
                <p14:nvPr/>
              </p14:nvContentPartPr>
              <p14:xfrm>
                <a:off x="1709391" y="5796831"/>
                <a:ext cx="549000" cy="414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84D5914-08BF-45F1-83FB-DAE04FF7961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700391" y="5787839"/>
                  <a:ext cx="566640" cy="43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14:cNvPr>
                <p14:cNvContentPartPr/>
                <p14:nvPr/>
              </p14:nvContentPartPr>
              <p14:xfrm>
                <a:off x="2295831" y="5733831"/>
                <a:ext cx="186480" cy="522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EF2AE56-60D0-4E4A-BD84-8080BBD82BE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286831" y="5724831"/>
                  <a:ext cx="204120" cy="54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6EDD9CA-25E5-4E3C-A167-CA0D73190889}"/>
              </a:ext>
            </a:extLst>
          </p:cNvPr>
          <p:cNvGrpSpPr/>
          <p:nvPr/>
        </p:nvGrpSpPr>
        <p:grpSpPr>
          <a:xfrm>
            <a:off x="1269471" y="3505071"/>
            <a:ext cx="2445120" cy="975600"/>
            <a:chOff x="1269471" y="3505071"/>
            <a:chExt cx="2445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14:cNvPr>
                <p14:cNvContentPartPr/>
                <p14:nvPr/>
              </p14:nvContentPartPr>
              <p14:xfrm>
                <a:off x="1269471" y="3693351"/>
                <a:ext cx="12780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60446" y="3684351"/>
                  <a:ext cx="14549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14:cNvPr>
                <p14:cNvContentPartPr/>
                <p14:nvPr/>
              </p14:nvContentPartPr>
              <p14:xfrm>
                <a:off x="1377111" y="3632511"/>
                <a:ext cx="382320" cy="37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68111" y="3623511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14:cNvPr>
                <p14:cNvContentPartPr/>
                <p14:nvPr/>
              </p14:nvContentPartPr>
              <p14:xfrm>
                <a:off x="1915671" y="3562671"/>
                <a:ext cx="75960" cy="259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06713" y="3553671"/>
                  <a:ext cx="93517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14:cNvPr>
                <p14:cNvContentPartPr/>
                <p14:nvPr/>
              </p14:nvContentPartPr>
              <p14:xfrm>
                <a:off x="2011071" y="3505071"/>
                <a:ext cx="451440" cy="36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02071" y="3496062"/>
                  <a:ext cx="469080" cy="38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14:cNvPr>
                <p14:cNvContentPartPr/>
                <p14:nvPr/>
              </p14:nvContentPartPr>
              <p14:xfrm>
                <a:off x="1327071" y="4195911"/>
                <a:ext cx="195840" cy="28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318071" y="4186911"/>
                  <a:ext cx="21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14:cNvPr>
                <p14:cNvContentPartPr/>
                <p14:nvPr/>
              </p14:nvContentPartPr>
              <p14:xfrm>
                <a:off x="1514271" y="4170351"/>
                <a:ext cx="349920" cy="29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505271" y="4161351"/>
                  <a:ext cx="367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14:cNvPr>
                <p14:cNvContentPartPr/>
                <p14:nvPr/>
              </p14:nvContentPartPr>
              <p14:xfrm>
                <a:off x="1870311" y="4146231"/>
                <a:ext cx="267840" cy="334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61311" y="4137231"/>
                  <a:ext cx="285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14:cNvPr>
                <p14:cNvContentPartPr/>
                <p14:nvPr/>
              </p14:nvContentPartPr>
              <p14:xfrm>
                <a:off x="2163351" y="3995031"/>
                <a:ext cx="261720" cy="21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154351" y="3986031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14:cNvPr>
                <p14:cNvContentPartPr/>
                <p14:nvPr/>
              </p14:nvContentPartPr>
              <p14:xfrm>
                <a:off x="2403471" y="3950391"/>
                <a:ext cx="237240" cy="23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94471" y="3941391"/>
                  <a:ext cx="25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14:cNvPr>
                <p14:cNvContentPartPr/>
                <p14:nvPr/>
              </p14:nvContentPartPr>
              <p14:xfrm>
                <a:off x="2835471" y="4067751"/>
                <a:ext cx="42480" cy="12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826394" y="4058777"/>
                  <a:ext cx="60271" cy="142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14:cNvPr>
                <p14:cNvContentPartPr/>
                <p14:nvPr/>
              </p14:nvContentPartPr>
              <p14:xfrm>
                <a:off x="2920431" y="3815031"/>
                <a:ext cx="150120" cy="26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911431" y="3806031"/>
                  <a:ext cx="167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14:cNvPr>
                <p14:cNvContentPartPr/>
                <p14:nvPr/>
              </p14:nvContentPartPr>
              <p14:xfrm>
                <a:off x="3106191" y="3862191"/>
                <a:ext cx="224280" cy="22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097191" y="3853191"/>
                  <a:ext cx="24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14:cNvPr>
                <p14:cNvContentPartPr/>
                <p14:nvPr/>
              </p14:nvContentPartPr>
              <p14:xfrm>
                <a:off x="3358911" y="3805671"/>
                <a:ext cx="102240" cy="24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349911" y="3796671"/>
                  <a:ext cx="119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14:cNvPr>
                <p14:cNvContentPartPr/>
                <p14:nvPr/>
              </p14:nvContentPartPr>
              <p14:xfrm>
                <a:off x="3518751" y="3704151"/>
                <a:ext cx="1958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509751" y="3695151"/>
                  <a:ext cx="213480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14:cNvPr>
              <p14:cNvContentPartPr/>
              <p14:nvPr/>
            </p14:nvContentPartPr>
            <p14:xfrm>
              <a:off x="13032111" y="10495191"/>
              <a:ext cx="2009520" cy="109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2978111" y="10387191"/>
                <a:ext cx="2117160" cy="13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52CA00-47E0-4470-811B-8D6A00C2F1D2}"/>
              </a:ext>
            </a:extLst>
          </p:cNvPr>
          <p:cNvGrpSpPr/>
          <p:nvPr/>
        </p:nvGrpSpPr>
        <p:grpSpPr>
          <a:xfrm>
            <a:off x="16800951" y="11912871"/>
            <a:ext cx="2635920" cy="1162800"/>
            <a:chOff x="16800951" y="11912871"/>
            <a:chExt cx="263592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14:cNvPr>
                <p14:cNvContentPartPr/>
                <p14:nvPr/>
              </p14:nvContentPartPr>
              <p14:xfrm>
                <a:off x="17272551" y="11948151"/>
                <a:ext cx="345240" cy="317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263551" y="11939141"/>
                  <a:ext cx="362880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14:cNvPr>
                <p14:cNvContentPartPr/>
                <p14:nvPr/>
              </p14:nvContentPartPr>
              <p14:xfrm>
                <a:off x="17673951" y="11985231"/>
                <a:ext cx="47160" cy="233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664951" y="11976231"/>
                  <a:ext cx="6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14:cNvPr>
                <p14:cNvContentPartPr/>
                <p14:nvPr/>
              </p14:nvContentPartPr>
              <p14:xfrm>
                <a:off x="17802831" y="11912871"/>
                <a:ext cx="349200" cy="315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7793831" y="11903871"/>
                  <a:ext cx="366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14:cNvPr>
                <p14:cNvContentPartPr/>
                <p14:nvPr/>
              </p14:nvContentPartPr>
              <p14:xfrm>
                <a:off x="16800951" y="12478431"/>
                <a:ext cx="218880" cy="38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6791951" y="12469439"/>
                  <a:ext cx="23652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14:cNvPr>
                <p14:cNvContentPartPr/>
                <p14:nvPr/>
              </p14:nvContentPartPr>
              <p14:xfrm>
                <a:off x="17105151" y="12474471"/>
                <a:ext cx="113760" cy="34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7096179" y="12465471"/>
                  <a:ext cx="131344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14:cNvPr>
                <p14:cNvContentPartPr/>
                <p14:nvPr/>
              </p14:nvContentPartPr>
              <p14:xfrm>
                <a:off x="17254911" y="12439911"/>
                <a:ext cx="198000" cy="33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245895" y="12430911"/>
                  <a:ext cx="215672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14:cNvPr>
                <p14:cNvContentPartPr/>
                <p14:nvPr/>
              </p14:nvContentPartPr>
              <p14:xfrm>
                <a:off x="17505831" y="12506151"/>
                <a:ext cx="146160" cy="380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7496831" y="12497151"/>
                  <a:ext cx="163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14:cNvPr>
                <p14:cNvContentPartPr/>
                <p14:nvPr/>
              </p14:nvContentPartPr>
              <p14:xfrm>
                <a:off x="17772231" y="12687591"/>
                <a:ext cx="14760" cy="18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7763445" y="12678609"/>
                  <a:ext cx="31980" cy="199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14:cNvPr>
                <p14:cNvContentPartPr/>
                <p14:nvPr/>
              </p14:nvContentPartPr>
              <p14:xfrm>
                <a:off x="17907591" y="12404631"/>
                <a:ext cx="129240" cy="34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7898591" y="12395631"/>
                  <a:ext cx="14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14:cNvPr>
                <p14:cNvContentPartPr/>
                <p14:nvPr/>
              </p14:nvContentPartPr>
              <p14:xfrm>
                <a:off x="18113151" y="12358551"/>
                <a:ext cx="213480" cy="37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8104166" y="12349551"/>
                  <a:ext cx="23109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14:cNvPr>
                <p14:cNvContentPartPr/>
                <p14:nvPr/>
              </p14:nvContentPartPr>
              <p14:xfrm>
                <a:off x="18298911" y="12467631"/>
                <a:ext cx="141120" cy="40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289911" y="12458631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14:cNvPr>
                <p14:cNvContentPartPr/>
                <p14:nvPr/>
              </p14:nvContentPartPr>
              <p14:xfrm>
                <a:off x="18556671" y="12722511"/>
                <a:ext cx="8640" cy="137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8547280" y="12713511"/>
                  <a:ext cx="27047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14:cNvPr>
                <p14:cNvContentPartPr/>
                <p14:nvPr/>
              </p14:nvContentPartPr>
              <p14:xfrm>
                <a:off x="18653511" y="12467631"/>
                <a:ext cx="163080" cy="447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8644511" y="12458631"/>
                  <a:ext cx="18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14:cNvPr>
                <p14:cNvContentPartPr/>
                <p14:nvPr/>
              </p14:nvContentPartPr>
              <p14:xfrm>
                <a:off x="18845031" y="12526311"/>
                <a:ext cx="362880" cy="240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8836031" y="12517297"/>
                  <a:ext cx="380520" cy="25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14:cNvPr>
                <p14:cNvContentPartPr/>
                <p14:nvPr/>
              </p14:nvContentPartPr>
              <p14:xfrm>
                <a:off x="19315551" y="12345591"/>
                <a:ext cx="121320" cy="73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9306524" y="12336591"/>
                  <a:ext cx="139013" cy="74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14:cNvPr>
              <p14:cNvContentPartPr/>
              <p14:nvPr/>
            </p14:nvContentPartPr>
            <p14:xfrm>
              <a:off x="1964631" y="10469271"/>
              <a:ext cx="2079000" cy="1191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910631" y="10361271"/>
                <a:ext cx="2186640" cy="140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E6F9185-A39E-40C6-AFBE-204102F44821}"/>
              </a:ext>
            </a:extLst>
          </p:cNvPr>
          <p:cNvGrpSpPr/>
          <p:nvPr/>
        </p:nvGrpSpPr>
        <p:grpSpPr>
          <a:xfrm>
            <a:off x="110631" y="9132591"/>
            <a:ext cx="3147480" cy="1537200"/>
            <a:chOff x="110631" y="9132591"/>
            <a:chExt cx="3147480" cy="15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A4E1663-7895-4E16-AC65-CAB82F7529C8}"/>
                    </a:ext>
                  </a:extLst>
                </p14:cNvPr>
                <p14:cNvContentPartPr/>
                <p14:nvPr/>
              </p14:nvContentPartPr>
              <p14:xfrm>
                <a:off x="131871" y="9886791"/>
                <a:ext cx="419400" cy="3096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A4E1663-7895-4E16-AC65-CAB82F7529C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22871" y="9877801"/>
                  <a:ext cx="437040" cy="327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DFE1ED6-4159-4C8F-8F30-C00FFB049DCE}"/>
                    </a:ext>
                  </a:extLst>
                </p14:cNvPr>
                <p14:cNvContentPartPr/>
                <p14:nvPr/>
              </p14:nvContentPartPr>
              <p14:xfrm>
                <a:off x="673671" y="9764751"/>
                <a:ext cx="254160" cy="349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DFE1ED6-4159-4C8F-8F30-C00FFB049DC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64671" y="9755760"/>
                  <a:ext cx="271800" cy="366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B5C344E-FF5A-4A9E-8A1D-7014183779E7}"/>
                    </a:ext>
                  </a:extLst>
                </p14:cNvPr>
                <p14:cNvContentPartPr/>
                <p14:nvPr/>
              </p14:nvContentPartPr>
              <p14:xfrm>
                <a:off x="952311" y="9674391"/>
                <a:ext cx="145440" cy="255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B5C344E-FF5A-4A9E-8A1D-7014183779E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43311" y="9665391"/>
                  <a:ext cx="163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30D23B1-6CDA-4645-8376-352A8887847B}"/>
                    </a:ext>
                  </a:extLst>
                </p14:cNvPr>
                <p14:cNvContentPartPr/>
                <p14:nvPr/>
              </p14:nvContentPartPr>
              <p14:xfrm>
                <a:off x="1171191" y="9602751"/>
                <a:ext cx="160560" cy="2120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30D23B1-6CDA-4645-8376-352A8887847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62191" y="9593751"/>
                  <a:ext cx="178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7DF6F9E-FBB1-46AE-97EF-31DFA396EE41}"/>
                    </a:ext>
                  </a:extLst>
                </p14:cNvPr>
                <p14:cNvContentPartPr/>
                <p14:nvPr/>
              </p14:nvContentPartPr>
              <p14:xfrm>
                <a:off x="110631" y="10411311"/>
                <a:ext cx="152280" cy="258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7DF6F9E-FBB1-46AE-97EF-31DFA396EE4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1631" y="10402311"/>
                  <a:ext cx="169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8273F10-977B-4BB1-ADDB-ACB871C46DC2}"/>
                    </a:ext>
                  </a:extLst>
                </p14:cNvPr>
                <p14:cNvContentPartPr/>
                <p14:nvPr/>
              </p14:nvContentPartPr>
              <p14:xfrm>
                <a:off x="479631" y="10336071"/>
                <a:ext cx="244440" cy="328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8273F10-977B-4BB1-ADDB-ACB871C46DC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70644" y="10327071"/>
                  <a:ext cx="262054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4FDFEAE-E806-499A-B83D-E1DB2B5D079B}"/>
                    </a:ext>
                  </a:extLst>
                </p14:cNvPr>
                <p14:cNvContentPartPr/>
                <p14:nvPr/>
              </p14:nvContentPartPr>
              <p14:xfrm>
                <a:off x="675111" y="10298631"/>
                <a:ext cx="164160" cy="248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4FDFEAE-E806-499A-B83D-E1DB2B5D079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66111" y="10289631"/>
                  <a:ext cx="181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5E0E23D-A239-4512-98A7-7B8BBA2DAF14}"/>
                    </a:ext>
                  </a:extLst>
                </p14:cNvPr>
                <p14:cNvContentPartPr/>
                <p14:nvPr/>
              </p14:nvContentPartPr>
              <p14:xfrm>
                <a:off x="898311" y="10245711"/>
                <a:ext cx="163800" cy="292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5E0E23D-A239-4512-98A7-7B8BBA2DAF1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9311" y="10236711"/>
                  <a:ext cx="181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0AE38C2-D7F7-4278-8F2A-FF0245C3DA53}"/>
                    </a:ext>
                  </a:extLst>
                </p14:cNvPr>
                <p14:cNvContentPartPr/>
                <p14:nvPr/>
              </p14:nvContentPartPr>
              <p14:xfrm>
                <a:off x="1148871" y="10355511"/>
                <a:ext cx="37440" cy="165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0AE38C2-D7F7-4278-8F2A-FF0245C3DA5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39871" y="10346531"/>
                  <a:ext cx="55080" cy="1832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1A4D1B0-4931-4D39-9F7C-6C1C451AB335}"/>
                    </a:ext>
                  </a:extLst>
                </p14:cNvPr>
                <p14:cNvContentPartPr/>
                <p14:nvPr/>
              </p14:nvContentPartPr>
              <p14:xfrm>
                <a:off x="1177671" y="10056351"/>
                <a:ext cx="194040" cy="2779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1A4D1B0-4931-4D39-9F7C-6C1C451AB33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68654" y="10047351"/>
                  <a:ext cx="211713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901AD93-5EB4-46F9-B6DE-2DC441BE9BA8}"/>
                    </a:ext>
                  </a:extLst>
                </p14:cNvPr>
                <p14:cNvContentPartPr/>
                <p14:nvPr/>
              </p14:nvContentPartPr>
              <p14:xfrm>
                <a:off x="1396551" y="9955551"/>
                <a:ext cx="137520" cy="2782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901AD93-5EB4-46F9-B6DE-2DC441BE9BA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387574" y="9946551"/>
                  <a:ext cx="155114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9AA97ED-BEB9-4B08-A1D9-410F4F47A867}"/>
                    </a:ext>
                  </a:extLst>
                </p14:cNvPr>
                <p14:cNvContentPartPr/>
                <p14:nvPr/>
              </p14:nvContentPartPr>
              <p14:xfrm>
                <a:off x="1522551" y="9982191"/>
                <a:ext cx="146880" cy="279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9AA97ED-BEB9-4B08-A1D9-410F4F47A86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513573" y="9973203"/>
                  <a:ext cx="164477" cy="296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A96B692-2744-46E8-B870-17331E22B075}"/>
                    </a:ext>
                  </a:extLst>
                </p14:cNvPr>
                <p14:cNvContentPartPr/>
                <p14:nvPr/>
              </p14:nvContentPartPr>
              <p14:xfrm>
                <a:off x="1783191" y="10055991"/>
                <a:ext cx="19800" cy="173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A96B692-2744-46E8-B870-17331E22B07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774191" y="10046991"/>
                  <a:ext cx="37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291F0A3-84ED-4813-A916-07546C1A8839}"/>
                    </a:ext>
                  </a:extLst>
                </p14:cNvPr>
                <p14:cNvContentPartPr/>
                <p14:nvPr/>
              </p14:nvContentPartPr>
              <p14:xfrm>
                <a:off x="1775271" y="9727311"/>
                <a:ext cx="196920" cy="291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291F0A3-84ED-4813-A916-07546C1A883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766271" y="9718311"/>
                  <a:ext cx="214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2FD4B19-A7BD-433F-A5AB-4028F774AF22}"/>
                    </a:ext>
                  </a:extLst>
                </p14:cNvPr>
                <p14:cNvContentPartPr/>
                <p14:nvPr/>
              </p14:nvContentPartPr>
              <p14:xfrm>
                <a:off x="1943751" y="9744231"/>
                <a:ext cx="97920" cy="288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2FD4B19-A7BD-433F-A5AB-4028F774AF2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934751" y="9735231"/>
                  <a:ext cx="115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5769A0A-B396-49AA-8D73-4DCEBABCD473}"/>
                    </a:ext>
                  </a:extLst>
                </p14:cNvPr>
                <p14:cNvContentPartPr/>
                <p14:nvPr/>
              </p14:nvContentPartPr>
              <p14:xfrm>
                <a:off x="2052471" y="9640191"/>
                <a:ext cx="111600" cy="246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5769A0A-B396-49AA-8D73-4DCEBABCD47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043471" y="9631178"/>
                  <a:ext cx="129240" cy="264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549A94C-836D-4F2C-9DCE-5A757683A543}"/>
                    </a:ext>
                  </a:extLst>
                </p14:cNvPr>
                <p14:cNvContentPartPr/>
                <p14:nvPr/>
              </p14:nvContentPartPr>
              <p14:xfrm>
                <a:off x="2340831" y="9854751"/>
                <a:ext cx="26280" cy="1285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549A94C-836D-4F2C-9DCE-5A757683A54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331831" y="9845751"/>
                  <a:ext cx="43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EE7FB67-3749-4531-94E0-92C31659D77A}"/>
                    </a:ext>
                  </a:extLst>
                </p14:cNvPr>
                <p14:cNvContentPartPr/>
                <p14:nvPr/>
              </p14:nvContentPartPr>
              <p14:xfrm>
                <a:off x="2393751" y="9442191"/>
                <a:ext cx="187560" cy="381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EE7FB67-3749-4531-94E0-92C31659D77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384751" y="9433191"/>
                  <a:ext cx="2052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8FB5D98-7ED0-4F6B-821B-A7B21D616EB7}"/>
                    </a:ext>
                  </a:extLst>
                </p14:cNvPr>
                <p14:cNvContentPartPr/>
                <p14:nvPr/>
              </p14:nvContentPartPr>
              <p14:xfrm>
                <a:off x="2541351" y="9525351"/>
                <a:ext cx="180000" cy="151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8FB5D98-7ED0-4F6B-821B-A7B21D616EB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532351" y="9516351"/>
                  <a:ext cx="197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AC1378E-C688-4D20-A15E-B43411E5F2F1}"/>
                    </a:ext>
                  </a:extLst>
                </p14:cNvPr>
                <p14:cNvContentPartPr/>
                <p14:nvPr/>
              </p14:nvContentPartPr>
              <p14:xfrm>
                <a:off x="2727471" y="9352551"/>
                <a:ext cx="254160" cy="2131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AC1378E-C688-4D20-A15E-B43411E5F2F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718471" y="9343536"/>
                  <a:ext cx="271800" cy="230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D99C86F-4EA0-4BCA-9C4A-83771999ABDD}"/>
                    </a:ext>
                  </a:extLst>
                </p14:cNvPr>
                <p14:cNvContentPartPr/>
                <p14:nvPr/>
              </p14:nvContentPartPr>
              <p14:xfrm>
                <a:off x="2933751" y="9132591"/>
                <a:ext cx="324360" cy="5706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D99C86F-4EA0-4BCA-9C4A-83771999ABD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924741" y="9123591"/>
                  <a:ext cx="342020" cy="58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14:cNvPr>
              <p14:cNvContentPartPr/>
              <p14:nvPr/>
            </p14:nvContentPartPr>
            <p14:xfrm>
              <a:off x="16763511" y="7573071"/>
              <a:ext cx="1938960" cy="11293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6709511" y="7465071"/>
                <a:ext cx="2046600" cy="13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C505A6D-EAB9-44E6-9DC6-727EF48F87D0}"/>
              </a:ext>
            </a:extLst>
          </p:cNvPr>
          <p:cNvGrpSpPr/>
          <p:nvPr/>
        </p:nvGrpSpPr>
        <p:grpSpPr>
          <a:xfrm>
            <a:off x="20240031" y="3450351"/>
            <a:ext cx="3249360" cy="979200"/>
            <a:chOff x="20240031" y="3450351"/>
            <a:chExt cx="3249360" cy="9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14:cNvPr>
                <p14:cNvContentPartPr/>
                <p14:nvPr/>
              </p14:nvContentPartPr>
              <p14:xfrm>
                <a:off x="20458551" y="3599031"/>
                <a:ext cx="363240" cy="2786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0449551" y="3590031"/>
                  <a:ext cx="380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14:cNvPr>
                <p14:cNvContentPartPr/>
                <p14:nvPr/>
              </p14:nvContentPartPr>
              <p14:xfrm>
                <a:off x="20742231" y="3579231"/>
                <a:ext cx="334800" cy="257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0733221" y="3570231"/>
                  <a:ext cx="352459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14:cNvPr>
                <p14:cNvContentPartPr/>
                <p14:nvPr/>
              </p14:nvContentPartPr>
              <p14:xfrm>
                <a:off x="21073071" y="3493911"/>
                <a:ext cx="284040" cy="2955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1064071" y="3484911"/>
                  <a:ext cx="301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14:cNvPr>
                <p14:cNvContentPartPr/>
                <p14:nvPr/>
              </p14:nvContentPartPr>
              <p14:xfrm>
                <a:off x="21377991" y="3450351"/>
                <a:ext cx="385560" cy="3484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1368999" y="3441351"/>
                  <a:ext cx="403184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14:cNvPr>
                <p14:cNvContentPartPr/>
                <p14:nvPr/>
              </p14:nvContentPartPr>
              <p14:xfrm>
                <a:off x="20240031" y="4094031"/>
                <a:ext cx="186120" cy="2991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0231031" y="4085020"/>
                  <a:ext cx="203760" cy="316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14:cNvPr>
                <p14:cNvContentPartPr/>
                <p14:nvPr/>
              </p14:nvContentPartPr>
              <p14:xfrm>
                <a:off x="20486991" y="4083591"/>
                <a:ext cx="153360" cy="2800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0477991" y="4074591"/>
                  <a:ext cx="171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14:cNvPr>
                <p14:cNvContentPartPr/>
                <p14:nvPr/>
              </p14:nvContentPartPr>
              <p14:xfrm>
                <a:off x="20634951" y="4051551"/>
                <a:ext cx="182880" cy="259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0625951" y="4042551"/>
                  <a:ext cx="200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14:cNvPr>
                <p14:cNvContentPartPr/>
                <p14:nvPr/>
              </p14:nvContentPartPr>
              <p14:xfrm>
                <a:off x="20850951" y="4065591"/>
                <a:ext cx="118800" cy="2322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0841951" y="4056591"/>
                  <a:ext cx="136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14:cNvPr>
                <p14:cNvContentPartPr/>
                <p14:nvPr/>
              </p14:nvContentPartPr>
              <p14:xfrm>
                <a:off x="21036351" y="4173951"/>
                <a:ext cx="32760" cy="1353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1027351" y="4164927"/>
                  <a:ext cx="50400" cy="153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14:cNvPr>
                <p14:cNvContentPartPr/>
                <p14:nvPr/>
              </p14:nvContentPartPr>
              <p14:xfrm>
                <a:off x="21149031" y="3901071"/>
                <a:ext cx="198360" cy="321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1140031" y="3892081"/>
                  <a:ext cx="216000" cy="339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14:cNvPr>
                <p14:cNvContentPartPr/>
                <p14:nvPr/>
              </p14:nvContentPartPr>
              <p14:xfrm>
                <a:off x="21374751" y="3911151"/>
                <a:ext cx="159840" cy="269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1365751" y="3902151"/>
                  <a:ext cx="177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14:cNvPr>
                <p14:cNvContentPartPr/>
                <p14:nvPr/>
              </p14:nvContentPartPr>
              <p14:xfrm>
                <a:off x="21534231" y="4023831"/>
                <a:ext cx="148680" cy="405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1525231" y="4014831"/>
                  <a:ext cx="1663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14:cNvPr>
                <p14:cNvContentPartPr/>
                <p14:nvPr/>
              </p14:nvContentPartPr>
              <p14:xfrm>
                <a:off x="21840231" y="4223271"/>
                <a:ext cx="19440" cy="131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1831231" y="4214271"/>
                  <a:ext cx="3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14:cNvPr>
                <p14:cNvContentPartPr/>
                <p14:nvPr/>
              </p14:nvContentPartPr>
              <p14:xfrm>
                <a:off x="21961911" y="3897471"/>
                <a:ext cx="91440" cy="302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1952911" y="3888471"/>
                  <a:ext cx="109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14:cNvPr>
                <p14:cNvContentPartPr/>
                <p14:nvPr/>
              </p14:nvContentPartPr>
              <p14:xfrm>
                <a:off x="22085751" y="4027791"/>
                <a:ext cx="235080" cy="155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2076751" y="4018770"/>
                  <a:ext cx="252720" cy="172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14:cNvPr>
                <p14:cNvContentPartPr/>
                <p14:nvPr/>
              </p14:nvContentPartPr>
              <p14:xfrm>
                <a:off x="22346031" y="3846711"/>
                <a:ext cx="159840" cy="292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2337031" y="3837711"/>
                  <a:ext cx="177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14:cNvPr>
                <p14:cNvContentPartPr/>
                <p14:nvPr/>
              </p14:nvContentPartPr>
              <p14:xfrm>
                <a:off x="22589391" y="4126791"/>
                <a:ext cx="15480" cy="1429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2580391" y="4117791"/>
                  <a:ext cx="33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14:cNvPr>
                <p14:cNvContentPartPr/>
                <p14:nvPr/>
              </p14:nvContentPartPr>
              <p14:xfrm>
                <a:off x="22687671" y="3921591"/>
                <a:ext cx="293760" cy="177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2678660" y="3912609"/>
                  <a:ext cx="311422" cy="195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14:cNvPr>
                <p14:cNvContentPartPr/>
                <p14:nvPr/>
              </p14:nvContentPartPr>
              <p14:xfrm>
                <a:off x="22976391" y="3891351"/>
                <a:ext cx="160920" cy="155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2967391" y="3882372"/>
                  <a:ext cx="178560" cy="17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14:cNvPr>
                <p14:cNvContentPartPr/>
                <p14:nvPr/>
              </p14:nvContentPartPr>
              <p14:xfrm>
                <a:off x="23149911" y="3772551"/>
                <a:ext cx="93240" cy="414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3140911" y="3763559"/>
                  <a:ext cx="110880" cy="43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14:cNvPr>
                <p14:cNvContentPartPr/>
                <p14:nvPr/>
              </p14:nvContentPartPr>
              <p14:xfrm>
                <a:off x="23309391" y="3655551"/>
                <a:ext cx="180000" cy="5742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3300391" y="3646551"/>
                  <a:ext cx="19764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6679E00F-2A73-4CF8-857F-13FF46722413}"/>
              </a:ext>
            </a:extLst>
          </p:cNvPr>
          <p:cNvGrpSpPr/>
          <p:nvPr/>
        </p:nvGrpSpPr>
        <p:grpSpPr>
          <a:xfrm>
            <a:off x="22099791" y="6968991"/>
            <a:ext cx="1833840" cy="1099080"/>
            <a:chOff x="22099791" y="6968991"/>
            <a:chExt cx="1833840" cy="10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9F16CED-7D3F-4A3F-A64E-423EC28DE19F}"/>
                    </a:ext>
                  </a:extLst>
                </p14:cNvPr>
                <p14:cNvContentPartPr/>
                <p14:nvPr/>
              </p14:nvContentPartPr>
              <p14:xfrm>
                <a:off x="22099791" y="6984471"/>
                <a:ext cx="335520" cy="426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9F16CED-7D3F-4A3F-A64E-423EC28DE19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2090791" y="6975479"/>
                  <a:ext cx="353160" cy="444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95A77C8-3FBC-46D6-93C4-804C65624B29}"/>
                    </a:ext>
                  </a:extLst>
                </p14:cNvPr>
                <p14:cNvContentPartPr/>
                <p14:nvPr/>
              </p14:nvContentPartPr>
              <p14:xfrm>
                <a:off x="22451151" y="7025151"/>
                <a:ext cx="264600" cy="3207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95A77C8-3FBC-46D6-93C4-804C65624B2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2442151" y="7016151"/>
                  <a:ext cx="282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35A17D4-06A5-4DC8-A2C1-D9F1B4E27441}"/>
                    </a:ext>
                  </a:extLst>
                </p14:cNvPr>
                <p14:cNvContentPartPr/>
                <p14:nvPr/>
              </p14:nvContentPartPr>
              <p14:xfrm>
                <a:off x="22711791" y="6968991"/>
                <a:ext cx="330480" cy="443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35A17D4-06A5-4DC8-A2C1-D9F1B4E2744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2702791" y="6959991"/>
                  <a:ext cx="3481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3ED2B75-0CC5-4434-A62A-79F593C992E1}"/>
                    </a:ext>
                  </a:extLst>
                </p14:cNvPr>
                <p14:cNvContentPartPr/>
                <p14:nvPr/>
              </p14:nvContentPartPr>
              <p14:xfrm>
                <a:off x="23100231" y="7055751"/>
                <a:ext cx="236520" cy="2311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3ED2B75-0CC5-4434-A62A-79F593C992E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3091231" y="7046751"/>
                  <a:ext cx="254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AC70328-1262-4CC6-B97F-964A19CE4BD3}"/>
                    </a:ext>
                  </a:extLst>
                </p14:cNvPr>
                <p14:cNvContentPartPr/>
                <p14:nvPr/>
              </p14:nvContentPartPr>
              <p14:xfrm>
                <a:off x="22510551" y="7624911"/>
                <a:ext cx="167760" cy="2995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AC70328-1262-4CC6-B97F-964A19CE4BD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501570" y="7615911"/>
                  <a:ext cx="185362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B73CB9F-9F59-46CE-8BCE-6D31A8690ED4}"/>
                    </a:ext>
                  </a:extLst>
                </p14:cNvPr>
                <p14:cNvContentPartPr/>
                <p14:nvPr/>
              </p14:nvContentPartPr>
              <p14:xfrm>
                <a:off x="22692351" y="7645431"/>
                <a:ext cx="131040" cy="3146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B73CB9F-9F59-46CE-8BCE-6D31A8690ED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2683326" y="7636431"/>
                  <a:ext cx="148729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DA9E48E-2572-42F3-95EB-B52B08B63BF2}"/>
                    </a:ext>
                  </a:extLst>
                </p14:cNvPr>
                <p14:cNvContentPartPr/>
                <p14:nvPr/>
              </p14:nvContentPartPr>
              <p14:xfrm>
                <a:off x="22829511" y="7610511"/>
                <a:ext cx="137160" cy="329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DA9E48E-2572-42F3-95EB-B52B08B63BF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2820511" y="7601511"/>
                  <a:ext cx="154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5E41B59-285F-4DAC-A10F-4E159EC88170}"/>
                    </a:ext>
                  </a:extLst>
                </p14:cNvPr>
                <p14:cNvContentPartPr/>
                <p14:nvPr/>
              </p14:nvContentPartPr>
              <p14:xfrm>
                <a:off x="22999071" y="7698351"/>
                <a:ext cx="164520" cy="3697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5E41B59-285F-4DAC-A10F-4E159EC8817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2990091" y="7689351"/>
                  <a:ext cx="182121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FCB18C0-3A39-491B-A34C-159BF163363F}"/>
                    </a:ext>
                  </a:extLst>
                </p14:cNvPr>
                <p14:cNvContentPartPr/>
                <p14:nvPr/>
              </p14:nvContentPartPr>
              <p14:xfrm>
                <a:off x="23278791" y="7856751"/>
                <a:ext cx="16560" cy="1306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FCB18C0-3A39-491B-A34C-159BF163363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269791" y="7847751"/>
                  <a:ext cx="3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94A9C3E-52E4-47A6-A9B0-C6AF28A1D6DA}"/>
                    </a:ext>
                  </a:extLst>
                </p14:cNvPr>
                <p14:cNvContentPartPr/>
                <p14:nvPr/>
              </p14:nvContentPartPr>
              <p14:xfrm>
                <a:off x="23393271" y="7558311"/>
                <a:ext cx="139320" cy="3157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94A9C3E-52E4-47A6-A9B0-C6AF28A1D6D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3384271" y="7549311"/>
                  <a:ext cx="156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871BCBB-F83F-45F9-9A5A-6B887DA1C66F}"/>
                    </a:ext>
                  </a:extLst>
                </p14:cNvPr>
                <p14:cNvContentPartPr/>
                <p14:nvPr/>
              </p14:nvContentPartPr>
              <p14:xfrm>
                <a:off x="23545191" y="7554711"/>
                <a:ext cx="101520" cy="2721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871BCBB-F83F-45F9-9A5A-6B887DA1C66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3536191" y="7545711"/>
                  <a:ext cx="119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700A579-DA8A-455A-9919-464FD47A481D}"/>
                    </a:ext>
                  </a:extLst>
                </p14:cNvPr>
                <p14:cNvContentPartPr/>
                <p14:nvPr/>
              </p14:nvContentPartPr>
              <p14:xfrm>
                <a:off x="23681631" y="7617711"/>
                <a:ext cx="128160" cy="3157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700A579-DA8A-455A-9919-464FD47A481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3672631" y="7608711"/>
                  <a:ext cx="145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79BA8F6-2344-46EF-B0A5-9AAE1807B19E}"/>
                    </a:ext>
                  </a:extLst>
                </p14:cNvPr>
                <p14:cNvContentPartPr/>
                <p14:nvPr/>
              </p14:nvContentPartPr>
              <p14:xfrm>
                <a:off x="23907351" y="7801311"/>
                <a:ext cx="26280" cy="129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79BA8F6-2344-46EF-B0A5-9AAE1807B19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3898351" y="7792311"/>
                  <a:ext cx="439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27830E8B-6B92-4D6F-946C-060C3EE9B4B6}"/>
              </a:ext>
            </a:extLst>
          </p:cNvPr>
          <p:cNvGrpSpPr/>
          <p:nvPr/>
        </p:nvGrpSpPr>
        <p:grpSpPr>
          <a:xfrm>
            <a:off x="22443951" y="8218191"/>
            <a:ext cx="1510560" cy="476640"/>
            <a:chOff x="22443951" y="8218191"/>
            <a:chExt cx="151056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6F146A9-47C2-4BB7-8A2B-8ACF5960EFD6}"/>
                    </a:ext>
                  </a:extLst>
                </p14:cNvPr>
                <p14:cNvContentPartPr/>
                <p14:nvPr/>
              </p14:nvContentPartPr>
              <p14:xfrm>
                <a:off x="22443951" y="8300991"/>
                <a:ext cx="211320" cy="3402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6F146A9-47C2-4BB7-8A2B-8ACF5960EFD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2434951" y="8291991"/>
                  <a:ext cx="228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65DA359-DCE7-4F66-9DFC-C9AD1533DA4A}"/>
                    </a:ext>
                  </a:extLst>
                </p14:cNvPr>
                <p14:cNvContentPartPr/>
                <p14:nvPr/>
              </p14:nvContentPartPr>
              <p14:xfrm>
                <a:off x="22647351" y="8415111"/>
                <a:ext cx="301680" cy="1216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65DA359-DCE7-4F66-9DFC-C9AD1533DA4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2638351" y="8406111"/>
                  <a:ext cx="319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17B8AB9-7F27-4F52-871E-1A48F4D6961C}"/>
                    </a:ext>
                  </a:extLst>
                </p14:cNvPr>
                <p14:cNvContentPartPr/>
                <p14:nvPr/>
              </p14:nvContentPartPr>
              <p14:xfrm>
                <a:off x="22927791" y="8251671"/>
                <a:ext cx="132480" cy="3121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17B8AB9-7F27-4F52-871E-1A48F4D6961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2918791" y="8242671"/>
                  <a:ext cx="150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9C21945-0DCB-4439-AD8B-F8097D50A7E6}"/>
                    </a:ext>
                  </a:extLst>
                </p14:cNvPr>
                <p14:cNvContentPartPr/>
                <p14:nvPr/>
              </p14:nvContentPartPr>
              <p14:xfrm>
                <a:off x="23155311" y="8504391"/>
                <a:ext cx="20160" cy="144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9C21945-0DCB-4439-AD8B-F8097D50A7E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3146311" y="8495391"/>
                  <a:ext cx="37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871FA97-F605-474E-B087-AD5AB3548BDC}"/>
                    </a:ext>
                  </a:extLst>
                </p14:cNvPr>
                <p14:cNvContentPartPr/>
                <p14:nvPr/>
              </p14:nvContentPartPr>
              <p14:xfrm>
                <a:off x="23275191" y="8352111"/>
                <a:ext cx="203760" cy="1771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871FA97-F605-474E-B087-AD5AB3548BD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3266207" y="8343111"/>
                  <a:ext cx="221369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E09742E-A229-481E-B9AA-18DCBEAB448A}"/>
                    </a:ext>
                  </a:extLst>
                </p14:cNvPr>
                <p14:cNvContentPartPr/>
                <p14:nvPr/>
              </p14:nvContentPartPr>
              <p14:xfrm>
                <a:off x="23485071" y="8315391"/>
                <a:ext cx="127800" cy="1544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E09742E-A229-481E-B9AA-18DCBEAB448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3476046" y="8306391"/>
                  <a:ext cx="14549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A507AC8-4230-4671-B35C-9EBD7CA13BEF}"/>
                    </a:ext>
                  </a:extLst>
                </p14:cNvPr>
                <p14:cNvContentPartPr/>
                <p14:nvPr/>
              </p14:nvContentPartPr>
              <p14:xfrm>
                <a:off x="23596311" y="8253831"/>
                <a:ext cx="115200" cy="3970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A507AC8-4230-4671-B35C-9EBD7CA13BE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3587311" y="8244831"/>
                  <a:ext cx="1328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AC14A62-9F66-4EC0-A921-A0E95CA2930B}"/>
                    </a:ext>
                  </a:extLst>
                </p14:cNvPr>
                <p14:cNvContentPartPr/>
                <p14:nvPr/>
              </p14:nvContentPartPr>
              <p14:xfrm>
                <a:off x="23842911" y="8218191"/>
                <a:ext cx="111600" cy="4766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AC14A62-9F66-4EC0-A921-A0E95CA2930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3833911" y="8209191"/>
                  <a:ext cx="129240" cy="49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14:cNvPr>
              <p14:cNvContentPartPr/>
              <p14:nvPr/>
            </p14:nvContentPartPr>
            <p14:xfrm>
              <a:off x="16747671" y="4636911"/>
              <a:ext cx="1973880" cy="1146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16693671" y="4528877"/>
                <a:ext cx="2081520" cy="1362668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ED0CA9C-3A83-4B87-86A9-30DC90F6EBDB}"/>
              </a:ext>
            </a:extLst>
          </p:cNvPr>
          <p:cNvGrpSpPr/>
          <p:nvPr/>
        </p:nvGrpSpPr>
        <p:grpSpPr>
          <a:xfrm>
            <a:off x="20119431" y="2324271"/>
            <a:ext cx="3372480" cy="992160"/>
            <a:chOff x="20119431" y="2324271"/>
            <a:chExt cx="3372480" cy="9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14:cNvPr>
                <p14:cNvContentPartPr/>
                <p14:nvPr/>
              </p14:nvContentPartPr>
              <p14:xfrm>
                <a:off x="20119431" y="2992071"/>
                <a:ext cx="454680" cy="324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0110431" y="2983071"/>
                  <a:ext cx="472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14:cNvPr>
                <p14:cNvContentPartPr/>
                <p14:nvPr/>
              </p14:nvContentPartPr>
              <p14:xfrm>
                <a:off x="20609751" y="2861391"/>
                <a:ext cx="204840" cy="333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0600751" y="2852391"/>
                  <a:ext cx="222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14:cNvPr>
                <p14:cNvContentPartPr/>
                <p14:nvPr/>
              </p14:nvContentPartPr>
              <p14:xfrm>
                <a:off x="20854191" y="2924751"/>
                <a:ext cx="85680" cy="210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0845191" y="2915766"/>
                  <a:ext cx="103320" cy="227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14:cNvPr>
                <p14:cNvContentPartPr/>
                <p14:nvPr/>
              </p14:nvContentPartPr>
              <p14:xfrm>
                <a:off x="21002511" y="2890551"/>
                <a:ext cx="186480" cy="218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0993511" y="2881551"/>
                  <a:ext cx="204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14:cNvPr>
                <p14:cNvContentPartPr/>
                <p14:nvPr/>
              </p14:nvContentPartPr>
              <p14:xfrm>
                <a:off x="21240831" y="2655111"/>
                <a:ext cx="127800" cy="375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1231806" y="2646102"/>
                  <a:ext cx="145490" cy="393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14:cNvPr>
                <p14:cNvContentPartPr/>
                <p14:nvPr/>
              </p14:nvContentPartPr>
              <p14:xfrm>
                <a:off x="21399231" y="2721351"/>
                <a:ext cx="130680" cy="273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1390206" y="2712351"/>
                  <a:ext cx="148369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14:cNvPr>
                <p14:cNvContentPartPr/>
                <p14:nvPr/>
              </p14:nvContentPartPr>
              <p14:xfrm>
                <a:off x="21563031" y="2639631"/>
                <a:ext cx="129240" cy="352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1554006" y="2630631"/>
                  <a:ext cx="146929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14:cNvPr>
                <p14:cNvContentPartPr/>
                <p14:nvPr/>
              </p14:nvContentPartPr>
              <p14:xfrm>
                <a:off x="21740151" y="2751951"/>
                <a:ext cx="149040" cy="301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1731151" y="2742962"/>
                  <a:ext cx="166680" cy="31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14:cNvPr>
                <p14:cNvContentPartPr/>
                <p14:nvPr/>
              </p14:nvContentPartPr>
              <p14:xfrm>
                <a:off x="21979551" y="2951391"/>
                <a:ext cx="25920" cy="176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1970424" y="2942391"/>
                  <a:ext cx="43808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14:cNvPr>
                <p14:cNvContentPartPr/>
                <p14:nvPr/>
              </p14:nvContentPartPr>
              <p14:xfrm>
                <a:off x="22025631" y="2528391"/>
                <a:ext cx="126000" cy="385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2016631" y="2519391"/>
                  <a:ext cx="143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14:cNvPr>
                <p14:cNvContentPartPr/>
                <p14:nvPr/>
              </p14:nvContentPartPr>
              <p14:xfrm>
                <a:off x="22208511" y="2764191"/>
                <a:ext cx="208800" cy="145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2199526" y="2755191"/>
                  <a:ext cx="22641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14:cNvPr>
                <p14:cNvContentPartPr/>
                <p14:nvPr/>
              </p14:nvContentPartPr>
              <p14:xfrm>
                <a:off x="22369071" y="2532351"/>
                <a:ext cx="146520" cy="363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2360071" y="2523351"/>
                  <a:ext cx="164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14:cNvPr>
                <p14:cNvContentPartPr/>
                <p14:nvPr/>
              </p14:nvContentPartPr>
              <p14:xfrm>
                <a:off x="22646271" y="2830431"/>
                <a:ext cx="9720" cy="123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2637592" y="2821405"/>
                  <a:ext cx="26730" cy="14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14:cNvPr>
                <p14:cNvContentPartPr/>
                <p14:nvPr/>
              </p14:nvContentPartPr>
              <p14:xfrm>
                <a:off x="22744911" y="2585271"/>
                <a:ext cx="315360" cy="249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2735911" y="2576271"/>
                  <a:ext cx="333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14:cNvPr>
                <p14:cNvContentPartPr/>
                <p14:nvPr/>
              </p14:nvContentPartPr>
              <p14:xfrm>
                <a:off x="23096991" y="2512551"/>
                <a:ext cx="128880" cy="300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3088016" y="2503551"/>
                  <a:ext cx="146471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14:cNvPr>
                <p14:cNvContentPartPr/>
                <p14:nvPr/>
              </p14:nvContentPartPr>
              <p14:xfrm>
                <a:off x="23275551" y="2324271"/>
                <a:ext cx="216360" cy="596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3266551" y="2315271"/>
                  <a:ext cx="234000" cy="61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14:cNvPr>
              <p14:cNvContentPartPr/>
              <p14:nvPr/>
            </p14:nvContentPartPr>
            <p14:xfrm>
              <a:off x="1971831" y="4638351"/>
              <a:ext cx="2049480" cy="11476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1918191" y="4530351"/>
                <a:ext cx="2157120" cy="136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C7A90926-B99A-4434-9DDB-EA5FFE0BCB17}"/>
              </a:ext>
            </a:extLst>
          </p:cNvPr>
          <p:cNvGrpSpPr/>
          <p:nvPr/>
        </p:nvGrpSpPr>
        <p:grpSpPr>
          <a:xfrm>
            <a:off x="122511" y="4012671"/>
            <a:ext cx="797760" cy="374400"/>
            <a:chOff x="122511" y="4012671"/>
            <a:chExt cx="79776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73D46F1-CDCB-4A59-AEDC-66B8FB34266D}"/>
                    </a:ext>
                  </a:extLst>
                </p14:cNvPr>
                <p14:cNvContentPartPr/>
                <p14:nvPr/>
              </p14:nvContentPartPr>
              <p14:xfrm>
                <a:off x="122511" y="4111311"/>
                <a:ext cx="299880" cy="2757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73D46F1-CDCB-4A59-AEDC-66B8FB34266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3511" y="4102311"/>
                  <a:ext cx="317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7D6ADD1-9F3C-45AB-BEFB-99FA498ED759}"/>
                    </a:ext>
                  </a:extLst>
                </p14:cNvPr>
                <p14:cNvContentPartPr/>
                <p14:nvPr/>
              </p14:nvContentPartPr>
              <p14:xfrm>
                <a:off x="414831" y="4012671"/>
                <a:ext cx="505440" cy="342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7D6ADD1-9F3C-45AB-BEFB-99FA498ED75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06191" y="4003671"/>
                  <a:ext cx="52308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60FCBDF-680D-428F-8E85-0228C185ED7E}"/>
              </a:ext>
            </a:extLst>
          </p:cNvPr>
          <p:cNvGrpSpPr/>
          <p:nvPr/>
        </p:nvGrpSpPr>
        <p:grpSpPr>
          <a:xfrm>
            <a:off x="91191" y="4687671"/>
            <a:ext cx="1718640" cy="802440"/>
            <a:chOff x="91191" y="4687671"/>
            <a:chExt cx="171864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99F4956-7D64-46A9-B23B-8E46A04F07DC}"/>
                    </a:ext>
                  </a:extLst>
                </p14:cNvPr>
                <p14:cNvContentPartPr/>
                <p14:nvPr/>
              </p14:nvContentPartPr>
              <p14:xfrm>
                <a:off x="91191" y="4714311"/>
                <a:ext cx="210240" cy="3664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99F4956-7D64-46A9-B23B-8E46A04F07D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2551" y="4705311"/>
                  <a:ext cx="2278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2F92B51-3658-4E8F-A979-4CC9267D9E6D}"/>
                    </a:ext>
                  </a:extLst>
                </p14:cNvPr>
                <p14:cNvContentPartPr/>
                <p14:nvPr/>
              </p14:nvContentPartPr>
              <p14:xfrm>
                <a:off x="296031" y="4781991"/>
                <a:ext cx="127800" cy="2613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2F92B51-3658-4E8F-A979-4CC9267D9E6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87031" y="4772991"/>
                  <a:ext cx="145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DEBFF2F-74A2-4A0B-AA0F-8154C3A95F0D}"/>
                    </a:ext>
                  </a:extLst>
                </p14:cNvPr>
                <p14:cNvContentPartPr/>
                <p14:nvPr/>
              </p14:nvContentPartPr>
              <p14:xfrm>
                <a:off x="418791" y="4697391"/>
                <a:ext cx="136800" cy="2948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DEBFF2F-74A2-4A0B-AA0F-8154C3A95F0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10151" y="4688391"/>
                  <a:ext cx="154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06705E3-EAB6-4774-8A85-B7FF849FD803}"/>
                    </a:ext>
                  </a:extLst>
                </p14:cNvPr>
                <p14:cNvContentPartPr/>
                <p14:nvPr/>
              </p14:nvContentPartPr>
              <p14:xfrm>
                <a:off x="559911" y="4784151"/>
                <a:ext cx="113040" cy="3132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06705E3-EAB6-4774-8A85-B7FF849FD80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51271" y="4775151"/>
                  <a:ext cx="1306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C54A926-AD0F-4C6D-BC92-BCAA10385BB9}"/>
                    </a:ext>
                  </a:extLst>
                </p14:cNvPr>
                <p14:cNvContentPartPr/>
                <p14:nvPr/>
              </p14:nvContentPartPr>
              <p14:xfrm>
                <a:off x="760431" y="4954431"/>
                <a:ext cx="10800" cy="1425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C54A926-AD0F-4C6D-BC92-BCAA10385BB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51791" y="4945791"/>
                  <a:ext cx="28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4254465-9E45-4F3F-A2F8-D86622963136}"/>
                    </a:ext>
                  </a:extLst>
                </p14:cNvPr>
                <p14:cNvContentPartPr/>
                <p14:nvPr/>
              </p14:nvContentPartPr>
              <p14:xfrm>
                <a:off x="831351" y="4700991"/>
                <a:ext cx="195480" cy="230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4254465-9E45-4F3F-A2F8-D8662296313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22351" y="4691991"/>
                  <a:ext cx="213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CE4A7E2-1EBB-483F-B46C-86CAADA9E1DE}"/>
                    </a:ext>
                  </a:extLst>
                </p14:cNvPr>
                <p14:cNvContentPartPr/>
                <p14:nvPr/>
              </p14:nvContentPartPr>
              <p14:xfrm>
                <a:off x="1015671" y="4786671"/>
                <a:ext cx="228240" cy="1699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CE4A7E2-1EBB-483F-B46C-86CAADA9E1D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07031" y="4778031"/>
                  <a:ext cx="2458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1D43D34-236B-4B5F-91B9-F7404D7639BC}"/>
                    </a:ext>
                  </a:extLst>
                </p14:cNvPr>
                <p14:cNvContentPartPr/>
                <p14:nvPr/>
              </p14:nvContentPartPr>
              <p14:xfrm>
                <a:off x="1359831" y="4880991"/>
                <a:ext cx="8280" cy="1404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1D43D34-236B-4B5F-91B9-F7404D7639BC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350831" y="4871991"/>
                  <a:ext cx="25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3C0DF9D-E50E-4791-8794-0F10A318EB91}"/>
                    </a:ext>
                  </a:extLst>
                </p14:cNvPr>
                <p14:cNvContentPartPr/>
                <p14:nvPr/>
              </p14:nvContentPartPr>
              <p14:xfrm>
                <a:off x="1417791" y="4687671"/>
                <a:ext cx="129960" cy="261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3C0DF9D-E50E-4791-8794-0F10A318EB9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408791" y="4678671"/>
                  <a:ext cx="147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0E0525D-70AF-4417-8D13-E0D282619245}"/>
                    </a:ext>
                  </a:extLst>
                </p14:cNvPr>
                <p14:cNvContentPartPr/>
                <p14:nvPr/>
              </p14:nvContentPartPr>
              <p14:xfrm>
                <a:off x="1566111" y="4714671"/>
                <a:ext cx="227160" cy="2329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0E0525D-70AF-4417-8D13-E0D28261924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557111" y="4705671"/>
                  <a:ext cx="244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2089F02-4E42-4466-BF3F-3E12FB3EAF7F}"/>
                    </a:ext>
                  </a:extLst>
                </p14:cNvPr>
                <p14:cNvContentPartPr/>
                <p14:nvPr/>
              </p14:nvContentPartPr>
              <p14:xfrm>
                <a:off x="1786791" y="4888191"/>
                <a:ext cx="23040" cy="1260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2089F02-4E42-4466-BF3F-3E12FB3EAF7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777791" y="4879191"/>
                  <a:ext cx="40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CB9858D-B7E6-4221-BF98-4CDE0EE694E3}"/>
                    </a:ext>
                  </a:extLst>
                </p14:cNvPr>
                <p14:cNvContentPartPr/>
                <p14:nvPr/>
              </p14:nvContentPartPr>
              <p14:xfrm>
                <a:off x="852951" y="5053791"/>
                <a:ext cx="163440" cy="225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CB9858D-B7E6-4221-BF98-4CDE0EE694E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43951" y="5044791"/>
                  <a:ext cx="181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C074F9C-2D92-4ACF-A2B2-27A5046AEFEC}"/>
                    </a:ext>
                  </a:extLst>
                </p14:cNvPr>
                <p14:cNvContentPartPr/>
                <p14:nvPr/>
              </p14:nvContentPartPr>
              <p14:xfrm>
                <a:off x="1099551" y="5059191"/>
                <a:ext cx="247680" cy="2761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C074F9C-2D92-4ACF-A2B2-27A5046AEFEC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90551" y="5050191"/>
                  <a:ext cx="265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321E4EF-54B1-41A5-A644-5D85FD629486}"/>
                    </a:ext>
                  </a:extLst>
                </p14:cNvPr>
                <p14:cNvContentPartPr/>
                <p14:nvPr/>
              </p14:nvContentPartPr>
              <p14:xfrm>
                <a:off x="1040871" y="5162871"/>
                <a:ext cx="204840" cy="3272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321E4EF-54B1-41A5-A644-5D85FD629486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31871" y="5153871"/>
                  <a:ext cx="222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7F00F87-1C84-40B7-84E3-1883852859FA}"/>
                    </a:ext>
                  </a:extLst>
                </p14:cNvPr>
                <p14:cNvContentPartPr/>
                <p14:nvPr/>
              </p14:nvContentPartPr>
              <p14:xfrm>
                <a:off x="1050951" y="5106711"/>
                <a:ext cx="198000" cy="210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7F00F87-1C84-40B7-84E3-1883852859F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42311" y="5097711"/>
                  <a:ext cx="215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8AA25A6-4F80-48E5-B7A1-D5F7328ED9F6}"/>
                    </a:ext>
                  </a:extLst>
                </p14:cNvPr>
                <p14:cNvContentPartPr/>
                <p14:nvPr/>
              </p14:nvContentPartPr>
              <p14:xfrm>
                <a:off x="1259751" y="5074311"/>
                <a:ext cx="250200" cy="278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8AA25A6-4F80-48E5-B7A1-D5F7328ED9F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250751" y="5065311"/>
                  <a:ext cx="267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D16A1BC-046C-42F9-A617-4758A543AB9C}"/>
                    </a:ext>
                  </a:extLst>
                </p14:cNvPr>
                <p14:cNvContentPartPr/>
                <p14:nvPr/>
              </p14:nvContentPartPr>
              <p14:xfrm>
                <a:off x="1478991" y="5037951"/>
                <a:ext cx="158400" cy="3520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D16A1BC-046C-42F9-A617-4758A543AB9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469991" y="5029311"/>
                  <a:ext cx="176040" cy="36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206979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75791" y="1035731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3111" y="11731059"/>
                  <a:ext cx="88920" cy="28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3111" y="11636383"/>
                  <a:ext cx="261720" cy="44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8631" y="11609022"/>
                  <a:ext cx="22896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7951" y="12506878"/>
                  <a:ext cx="304920" cy="50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2791" y="1251767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375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843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39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8287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74391" y="1235459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1407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17911" y="1272431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22391" y="12315701"/>
                  <a:ext cx="258120" cy="3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2831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76991" y="12320738"/>
                  <a:ext cx="177480" cy="2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13498" y="12107991"/>
                  <a:ext cx="263186" cy="65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14:cNvPr>
              <p14:cNvContentPartPr/>
              <p14:nvPr/>
            </p14:nvContentPartPr>
            <p14:xfrm>
              <a:off x="5723031" y="4682631"/>
              <a:ext cx="1897920" cy="1114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669031" y="4574631"/>
                <a:ext cx="2005560" cy="13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6EDD9CA-25E5-4E3C-A167-CA0D73190889}"/>
              </a:ext>
            </a:extLst>
          </p:cNvPr>
          <p:cNvGrpSpPr/>
          <p:nvPr/>
        </p:nvGrpSpPr>
        <p:grpSpPr>
          <a:xfrm>
            <a:off x="1269471" y="3505071"/>
            <a:ext cx="2445120" cy="975600"/>
            <a:chOff x="1269471" y="3505071"/>
            <a:chExt cx="2445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14:cNvPr>
                <p14:cNvContentPartPr/>
                <p14:nvPr/>
              </p14:nvContentPartPr>
              <p14:xfrm>
                <a:off x="1269471" y="3693351"/>
                <a:ext cx="12780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60446" y="3684351"/>
                  <a:ext cx="14549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14:cNvPr>
                <p14:cNvContentPartPr/>
                <p14:nvPr/>
              </p14:nvContentPartPr>
              <p14:xfrm>
                <a:off x="1377111" y="3632511"/>
                <a:ext cx="382320" cy="37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68111" y="3623511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14:cNvPr>
                <p14:cNvContentPartPr/>
                <p14:nvPr/>
              </p14:nvContentPartPr>
              <p14:xfrm>
                <a:off x="1915671" y="3562671"/>
                <a:ext cx="75960" cy="259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06713" y="3553671"/>
                  <a:ext cx="93517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14:cNvPr>
                <p14:cNvContentPartPr/>
                <p14:nvPr/>
              </p14:nvContentPartPr>
              <p14:xfrm>
                <a:off x="2011071" y="3505071"/>
                <a:ext cx="451440" cy="36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02071" y="3496062"/>
                  <a:ext cx="469080" cy="38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14:cNvPr>
                <p14:cNvContentPartPr/>
                <p14:nvPr/>
              </p14:nvContentPartPr>
              <p14:xfrm>
                <a:off x="1327071" y="4195911"/>
                <a:ext cx="195840" cy="28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18071" y="4186911"/>
                  <a:ext cx="21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14:cNvPr>
                <p14:cNvContentPartPr/>
                <p14:nvPr/>
              </p14:nvContentPartPr>
              <p14:xfrm>
                <a:off x="1514271" y="4170351"/>
                <a:ext cx="349920" cy="29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05271" y="4161351"/>
                  <a:ext cx="367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14:cNvPr>
                <p14:cNvContentPartPr/>
                <p14:nvPr/>
              </p14:nvContentPartPr>
              <p14:xfrm>
                <a:off x="1870311" y="4146231"/>
                <a:ext cx="267840" cy="334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61311" y="4137231"/>
                  <a:ext cx="285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14:cNvPr>
                <p14:cNvContentPartPr/>
                <p14:nvPr/>
              </p14:nvContentPartPr>
              <p14:xfrm>
                <a:off x="2163351" y="3995031"/>
                <a:ext cx="261720" cy="21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154351" y="3986031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14:cNvPr>
                <p14:cNvContentPartPr/>
                <p14:nvPr/>
              </p14:nvContentPartPr>
              <p14:xfrm>
                <a:off x="2403471" y="3950391"/>
                <a:ext cx="237240" cy="23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394471" y="3941391"/>
                  <a:ext cx="25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14:cNvPr>
                <p14:cNvContentPartPr/>
                <p14:nvPr/>
              </p14:nvContentPartPr>
              <p14:xfrm>
                <a:off x="2835471" y="4067751"/>
                <a:ext cx="42480" cy="12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26394" y="4058777"/>
                  <a:ext cx="60271" cy="142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14:cNvPr>
                <p14:cNvContentPartPr/>
                <p14:nvPr/>
              </p14:nvContentPartPr>
              <p14:xfrm>
                <a:off x="2920431" y="3815031"/>
                <a:ext cx="150120" cy="26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11431" y="3806031"/>
                  <a:ext cx="167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14:cNvPr>
                <p14:cNvContentPartPr/>
                <p14:nvPr/>
              </p14:nvContentPartPr>
              <p14:xfrm>
                <a:off x="3106191" y="3862191"/>
                <a:ext cx="224280" cy="22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97191" y="3853191"/>
                  <a:ext cx="24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14:cNvPr>
                <p14:cNvContentPartPr/>
                <p14:nvPr/>
              </p14:nvContentPartPr>
              <p14:xfrm>
                <a:off x="3358911" y="3805671"/>
                <a:ext cx="102240" cy="24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49911" y="3796671"/>
                  <a:ext cx="119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14:cNvPr>
                <p14:cNvContentPartPr/>
                <p14:nvPr/>
              </p14:nvContentPartPr>
              <p14:xfrm>
                <a:off x="3518751" y="3704151"/>
                <a:ext cx="1958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509751" y="3695151"/>
                  <a:ext cx="213480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14:cNvPr>
              <p14:cNvContentPartPr/>
              <p14:nvPr/>
            </p14:nvContentPartPr>
            <p14:xfrm>
              <a:off x="13032111" y="10495191"/>
              <a:ext cx="2009520" cy="109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2978111" y="10387191"/>
                <a:ext cx="2117160" cy="13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52CA00-47E0-4470-811B-8D6A00C2F1D2}"/>
              </a:ext>
            </a:extLst>
          </p:cNvPr>
          <p:cNvGrpSpPr/>
          <p:nvPr/>
        </p:nvGrpSpPr>
        <p:grpSpPr>
          <a:xfrm>
            <a:off x="16800951" y="11912871"/>
            <a:ext cx="2635920" cy="1162800"/>
            <a:chOff x="16800951" y="11912871"/>
            <a:chExt cx="263592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14:cNvPr>
                <p14:cNvContentPartPr/>
                <p14:nvPr/>
              </p14:nvContentPartPr>
              <p14:xfrm>
                <a:off x="17272551" y="11948151"/>
                <a:ext cx="345240" cy="317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263551" y="11939141"/>
                  <a:ext cx="362880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14:cNvPr>
                <p14:cNvContentPartPr/>
                <p14:nvPr/>
              </p14:nvContentPartPr>
              <p14:xfrm>
                <a:off x="17673951" y="11985231"/>
                <a:ext cx="47160" cy="233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664951" y="11976231"/>
                  <a:ext cx="6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14:cNvPr>
                <p14:cNvContentPartPr/>
                <p14:nvPr/>
              </p14:nvContentPartPr>
              <p14:xfrm>
                <a:off x="17802831" y="11912871"/>
                <a:ext cx="349200" cy="315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793831" y="11903871"/>
                  <a:ext cx="366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14:cNvPr>
                <p14:cNvContentPartPr/>
                <p14:nvPr/>
              </p14:nvContentPartPr>
              <p14:xfrm>
                <a:off x="16800951" y="12478431"/>
                <a:ext cx="218880" cy="38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6791951" y="12469439"/>
                  <a:ext cx="23652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14:cNvPr>
                <p14:cNvContentPartPr/>
                <p14:nvPr/>
              </p14:nvContentPartPr>
              <p14:xfrm>
                <a:off x="17105151" y="12474471"/>
                <a:ext cx="113760" cy="34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7096179" y="12465471"/>
                  <a:ext cx="131344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14:cNvPr>
                <p14:cNvContentPartPr/>
                <p14:nvPr/>
              </p14:nvContentPartPr>
              <p14:xfrm>
                <a:off x="17254911" y="12439911"/>
                <a:ext cx="198000" cy="33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7245895" y="12430911"/>
                  <a:ext cx="215672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14:cNvPr>
                <p14:cNvContentPartPr/>
                <p14:nvPr/>
              </p14:nvContentPartPr>
              <p14:xfrm>
                <a:off x="17505831" y="12506151"/>
                <a:ext cx="146160" cy="380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496831" y="12497151"/>
                  <a:ext cx="163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14:cNvPr>
                <p14:cNvContentPartPr/>
                <p14:nvPr/>
              </p14:nvContentPartPr>
              <p14:xfrm>
                <a:off x="17772231" y="12687591"/>
                <a:ext cx="14760" cy="18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763445" y="12678609"/>
                  <a:ext cx="31980" cy="199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14:cNvPr>
                <p14:cNvContentPartPr/>
                <p14:nvPr/>
              </p14:nvContentPartPr>
              <p14:xfrm>
                <a:off x="17907591" y="12404631"/>
                <a:ext cx="129240" cy="34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898591" y="12395631"/>
                  <a:ext cx="14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14:cNvPr>
                <p14:cNvContentPartPr/>
                <p14:nvPr/>
              </p14:nvContentPartPr>
              <p14:xfrm>
                <a:off x="18113151" y="12358551"/>
                <a:ext cx="213480" cy="37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104166" y="12349551"/>
                  <a:ext cx="23109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14:cNvPr>
                <p14:cNvContentPartPr/>
                <p14:nvPr/>
              </p14:nvContentPartPr>
              <p14:xfrm>
                <a:off x="18298911" y="12467631"/>
                <a:ext cx="141120" cy="40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289911" y="12458631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14:cNvPr>
                <p14:cNvContentPartPr/>
                <p14:nvPr/>
              </p14:nvContentPartPr>
              <p14:xfrm>
                <a:off x="18556671" y="12722511"/>
                <a:ext cx="8640" cy="137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8547280" y="12713511"/>
                  <a:ext cx="27047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14:cNvPr>
                <p14:cNvContentPartPr/>
                <p14:nvPr/>
              </p14:nvContentPartPr>
              <p14:xfrm>
                <a:off x="18653511" y="12467631"/>
                <a:ext cx="163080" cy="447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644511" y="12458631"/>
                  <a:ext cx="18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14:cNvPr>
                <p14:cNvContentPartPr/>
                <p14:nvPr/>
              </p14:nvContentPartPr>
              <p14:xfrm>
                <a:off x="18845031" y="12526311"/>
                <a:ext cx="362880" cy="240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8836031" y="12517297"/>
                  <a:ext cx="380520" cy="25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14:cNvPr>
                <p14:cNvContentPartPr/>
                <p14:nvPr/>
              </p14:nvContentPartPr>
              <p14:xfrm>
                <a:off x="19315551" y="12345591"/>
                <a:ext cx="121320" cy="73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306524" y="12336591"/>
                  <a:ext cx="139013" cy="74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14:cNvPr>
              <p14:cNvContentPartPr/>
              <p14:nvPr/>
            </p14:nvContentPartPr>
            <p14:xfrm>
              <a:off x="1964631" y="10469271"/>
              <a:ext cx="2079000" cy="1191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910631" y="10361271"/>
                <a:ext cx="2186640" cy="14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14:cNvPr>
              <p14:cNvContentPartPr/>
              <p14:nvPr/>
            </p14:nvContentPartPr>
            <p14:xfrm>
              <a:off x="16763511" y="7573071"/>
              <a:ext cx="1938960" cy="11293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6709511" y="7465071"/>
                <a:ext cx="2046600" cy="13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C505A6D-EAB9-44E6-9DC6-727EF48F87D0}"/>
              </a:ext>
            </a:extLst>
          </p:cNvPr>
          <p:cNvGrpSpPr/>
          <p:nvPr/>
        </p:nvGrpSpPr>
        <p:grpSpPr>
          <a:xfrm>
            <a:off x="20240031" y="3450351"/>
            <a:ext cx="3249360" cy="979200"/>
            <a:chOff x="20240031" y="3450351"/>
            <a:chExt cx="3249360" cy="9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14:cNvPr>
                <p14:cNvContentPartPr/>
                <p14:nvPr/>
              </p14:nvContentPartPr>
              <p14:xfrm>
                <a:off x="20458551" y="3599031"/>
                <a:ext cx="363240" cy="2786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449551" y="3590031"/>
                  <a:ext cx="380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14:cNvPr>
                <p14:cNvContentPartPr/>
                <p14:nvPr/>
              </p14:nvContentPartPr>
              <p14:xfrm>
                <a:off x="20742231" y="3579231"/>
                <a:ext cx="334800" cy="257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733221" y="3570231"/>
                  <a:ext cx="352459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14:cNvPr>
                <p14:cNvContentPartPr/>
                <p14:nvPr/>
              </p14:nvContentPartPr>
              <p14:xfrm>
                <a:off x="21073071" y="3493911"/>
                <a:ext cx="284040" cy="2955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1064071" y="3484911"/>
                  <a:ext cx="301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14:cNvPr>
                <p14:cNvContentPartPr/>
                <p14:nvPr/>
              </p14:nvContentPartPr>
              <p14:xfrm>
                <a:off x="21377991" y="3450351"/>
                <a:ext cx="385560" cy="3484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1368999" y="3441351"/>
                  <a:ext cx="403184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14:cNvPr>
                <p14:cNvContentPartPr/>
                <p14:nvPr/>
              </p14:nvContentPartPr>
              <p14:xfrm>
                <a:off x="20240031" y="4094031"/>
                <a:ext cx="186120" cy="2991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231031" y="4085020"/>
                  <a:ext cx="203760" cy="316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14:cNvPr>
                <p14:cNvContentPartPr/>
                <p14:nvPr/>
              </p14:nvContentPartPr>
              <p14:xfrm>
                <a:off x="20486991" y="4083591"/>
                <a:ext cx="153360" cy="2800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477991" y="4074591"/>
                  <a:ext cx="171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14:cNvPr>
                <p14:cNvContentPartPr/>
                <p14:nvPr/>
              </p14:nvContentPartPr>
              <p14:xfrm>
                <a:off x="20634951" y="4051551"/>
                <a:ext cx="182880" cy="259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0625951" y="4042551"/>
                  <a:ext cx="200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14:cNvPr>
                <p14:cNvContentPartPr/>
                <p14:nvPr/>
              </p14:nvContentPartPr>
              <p14:xfrm>
                <a:off x="20850951" y="4065591"/>
                <a:ext cx="118800" cy="2322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0841951" y="4056591"/>
                  <a:ext cx="136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14:cNvPr>
                <p14:cNvContentPartPr/>
                <p14:nvPr/>
              </p14:nvContentPartPr>
              <p14:xfrm>
                <a:off x="21036351" y="4173951"/>
                <a:ext cx="32760" cy="1353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1027351" y="4164927"/>
                  <a:ext cx="50400" cy="153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14:cNvPr>
                <p14:cNvContentPartPr/>
                <p14:nvPr/>
              </p14:nvContentPartPr>
              <p14:xfrm>
                <a:off x="21149031" y="3901071"/>
                <a:ext cx="198360" cy="321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140031" y="3892081"/>
                  <a:ext cx="216000" cy="339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14:cNvPr>
                <p14:cNvContentPartPr/>
                <p14:nvPr/>
              </p14:nvContentPartPr>
              <p14:xfrm>
                <a:off x="21374751" y="3911151"/>
                <a:ext cx="159840" cy="269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1365751" y="3902151"/>
                  <a:ext cx="177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14:cNvPr>
                <p14:cNvContentPartPr/>
                <p14:nvPr/>
              </p14:nvContentPartPr>
              <p14:xfrm>
                <a:off x="21534231" y="4023831"/>
                <a:ext cx="148680" cy="405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1525231" y="4014831"/>
                  <a:ext cx="1663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14:cNvPr>
                <p14:cNvContentPartPr/>
                <p14:nvPr/>
              </p14:nvContentPartPr>
              <p14:xfrm>
                <a:off x="21840231" y="4223271"/>
                <a:ext cx="19440" cy="131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1831231" y="4214271"/>
                  <a:ext cx="3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14:cNvPr>
                <p14:cNvContentPartPr/>
                <p14:nvPr/>
              </p14:nvContentPartPr>
              <p14:xfrm>
                <a:off x="21961911" y="3897471"/>
                <a:ext cx="91440" cy="302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1952911" y="3888471"/>
                  <a:ext cx="109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14:cNvPr>
                <p14:cNvContentPartPr/>
                <p14:nvPr/>
              </p14:nvContentPartPr>
              <p14:xfrm>
                <a:off x="22085751" y="4027791"/>
                <a:ext cx="235080" cy="155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076751" y="4018770"/>
                  <a:ext cx="252720" cy="172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14:cNvPr>
                <p14:cNvContentPartPr/>
                <p14:nvPr/>
              </p14:nvContentPartPr>
              <p14:xfrm>
                <a:off x="22346031" y="3846711"/>
                <a:ext cx="159840" cy="292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337031" y="3837711"/>
                  <a:ext cx="177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14:cNvPr>
                <p14:cNvContentPartPr/>
                <p14:nvPr/>
              </p14:nvContentPartPr>
              <p14:xfrm>
                <a:off x="22589391" y="4126791"/>
                <a:ext cx="15480" cy="1429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580391" y="4117791"/>
                  <a:ext cx="33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14:cNvPr>
                <p14:cNvContentPartPr/>
                <p14:nvPr/>
              </p14:nvContentPartPr>
              <p14:xfrm>
                <a:off x="22687671" y="3921591"/>
                <a:ext cx="293760" cy="177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678660" y="3912609"/>
                  <a:ext cx="311422" cy="195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14:cNvPr>
                <p14:cNvContentPartPr/>
                <p14:nvPr/>
              </p14:nvContentPartPr>
              <p14:xfrm>
                <a:off x="22976391" y="3891351"/>
                <a:ext cx="160920" cy="155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2967391" y="3882372"/>
                  <a:ext cx="178560" cy="17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14:cNvPr>
                <p14:cNvContentPartPr/>
                <p14:nvPr/>
              </p14:nvContentPartPr>
              <p14:xfrm>
                <a:off x="23149911" y="3772551"/>
                <a:ext cx="93240" cy="414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3140911" y="3763559"/>
                  <a:ext cx="110880" cy="43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14:cNvPr>
                <p14:cNvContentPartPr/>
                <p14:nvPr/>
              </p14:nvContentPartPr>
              <p14:xfrm>
                <a:off x="23309391" y="3655551"/>
                <a:ext cx="180000" cy="5742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3300391" y="3646551"/>
                  <a:ext cx="19764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6679E00F-2A73-4CF8-857F-13FF46722413}"/>
              </a:ext>
            </a:extLst>
          </p:cNvPr>
          <p:cNvGrpSpPr/>
          <p:nvPr/>
        </p:nvGrpSpPr>
        <p:grpSpPr>
          <a:xfrm>
            <a:off x="22099791" y="6968991"/>
            <a:ext cx="1833840" cy="1099080"/>
            <a:chOff x="22099791" y="6968991"/>
            <a:chExt cx="1833840" cy="10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9F16CED-7D3F-4A3F-A64E-423EC28DE19F}"/>
                    </a:ext>
                  </a:extLst>
                </p14:cNvPr>
                <p14:cNvContentPartPr/>
                <p14:nvPr/>
              </p14:nvContentPartPr>
              <p14:xfrm>
                <a:off x="22099791" y="6984471"/>
                <a:ext cx="335520" cy="426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9F16CED-7D3F-4A3F-A64E-423EC28DE19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2090791" y="6975479"/>
                  <a:ext cx="353160" cy="444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95A77C8-3FBC-46D6-93C4-804C65624B29}"/>
                    </a:ext>
                  </a:extLst>
                </p14:cNvPr>
                <p14:cNvContentPartPr/>
                <p14:nvPr/>
              </p14:nvContentPartPr>
              <p14:xfrm>
                <a:off x="22451151" y="7025151"/>
                <a:ext cx="264600" cy="3207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95A77C8-3FBC-46D6-93C4-804C65624B2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2442151" y="7016151"/>
                  <a:ext cx="282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35A17D4-06A5-4DC8-A2C1-D9F1B4E27441}"/>
                    </a:ext>
                  </a:extLst>
                </p14:cNvPr>
                <p14:cNvContentPartPr/>
                <p14:nvPr/>
              </p14:nvContentPartPr>
              <p14:xfrm>
                <a:off x="22711791" y="6968991"/>
                <a:ext cx="330480" cy="443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35A17D4-06A5-4DC8-A2C1-D9F1B4E2744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2702791" y="6959991"/>
                  <a:ext cx="3481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3ED2B75-0CC5-4434-A62A-79F593C992E1}"/>
                    </a:ext>
                  </a:extLst>
                </p14:cNvPr>
                <p14:cNvContentPartPr/>
                <p14:nvPr/>
              </p14:nvContentPartPr>
              <p14:xfrm>
                <a:off x="23100231" y="7055751"/>
                <a:ext cx="236520" cy="2311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3ED2B75-0CC5-4434-A62A-79F593C992E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091231" y="7046751"/>
                  <a:ext cx="254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AC70328-1262-4CC6-B97F-964A19CE4BD3}"/>
                    </a:ext>
                  </a:extLst>
                </p14:cNvPr>
                <p14:cNvContentPartPr/>
                <p14:nvPr/>
              </p14:nvContentPartPr>
              <p14:xfrm>
                <a:off x="22510551" y="7624911"/>
                <a:ext cx="167760" cy="2995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AC70328-1262-4CC6-B97F-964A19CE4BD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2501570" y="7615911"/>
                  <a:ext cx="185362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B73CB9F-9F59-46CE-8BCE-6D31A8690ED4}"/>
                    </a:ext>
                  </a:extLst>
                </p14:cNvPr>
                <p14:cNvContentPartPr/>
                <p14:nvPr/>
              </p14:nvContentPartPr>
              <p14:xfrm>
                <a:off x="22692351" y="7645431"/>
                <a:ext cx="131040" cy="3146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B73CB9F-9F59-46CE-8BCE-6D31A8690ED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2683326" y="7636431"/>
                  <a:ext cx="148729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DA9E48E-2572-42F3-95EB-B52B08B63BF2}"/>
                    </a:ext>
                  </a:extLst>
                </p14:cNvPr>
                <p14:cNvContentPartPr/>
                <p14:nvPr/>
              </p14:nvContentPartPr>
              <p14:xfrm>
                <a:off x="22829511" y="7610511"/>
                <a:ext cx="137160" cy="329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DA9E48E-2572-42F3-95EB-B52B08B63BF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2820511" y="7601511"/>
                  <a:ext cx="154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5E41B59-285F-4DAC-A10F-4E159EC88170}"/>
                    </a:ext>
                  </a:extLst>
                </p14:cNvPr>
                <p14:cNvContentPartPr/>
                <p14:nvPr/>
              </p14:nvContentPartPr>
              <p14:xfrm>
                <a:off x="22999071" y="7698351"/>
                <a:ext cx="164520" cy="3697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5E41B59-285F-4DAC-A10F-4E159EC8817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2990091" y="7689351"/>
                  <a:ext cx="182121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FCB18C0-3A39-491B-A34C-159BF163363F}"/>
                    </a:ext>
                  </a:extLst>
                </p14:cNvPr>
                <p14:cNvContentPartPr/>
                <p14:nvPr/>
              </p14:nvContentPartPr>
              <p14:xfrm>
                <a:off x="23278791" y="7856751"/>
                <a:ext cx="16560" cy="1306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FCB18C0-3A39-491B-A34C-159BF163363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3269791" y="7847751"/>
                  <a:ext cx="3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94A9C3E-52E4-47A6-A9B0-C6AF28A1D6DA}"/>
                    </a:ext>
                  </a:extLst>
                </p14:cNvPr>
                <p14:cNvContentPartPr/>
                <p14:nvPr/>
              </p14:nvContentPartPr>
              <p14:xfrm>
                <a:off x="23393271" y="7558311"/>
                <a:ext cx="139320" cy="3157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94A9C3E-52E4-47A6-A9B0-C6AF28A1D6D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384271" y="7549311"/>
                  <a:ext cx="156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871BCBB-F83F-45F9-9A5A-6B887DA1C66F}"/>
                    </a:ext>
                  </a:extLst>
                </p14:cNvPr>
                <p14:cNvContentPartPr/>
                <p14:nvPr/>
              </p14:nvContentPartPr>
              <p14:xfrm>
                <a:off x="23545191" y="7554711"/>
                <a:ext cx="101520" cy="2721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871BCBB-F83F-45F9-9A5A-6B887DA1C66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3536191" y="7545711"/>
                  <a:ext cx="119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700A579-DA8A-455A-9919-464FD47A481D}"/>
                    </a:ext>
                  </a:extLst>
                </p14:cNvPr>
                <p14:cNvContentPartPr/>
                <p14:nvPr/>
              </p14:nvContentPartPr>
              <p14:xfrm>
                <a:off x="23681631" y="7617711"/>
                <a:ext cx="128160" cy="3157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700A579-DA8A-455A-9919-464FD47A481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672631" y="7608711"/>
                  <a:ext cx="145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79BA8F6-2344-46EF-B0A5-9AAE1807B19E}"/>
                    </a:ext>
                  </a:extLst>
                </p14:cNvPr>
                <p14:cNvContentPartPr/>
                <p14:nvPr/>
              </p14:nvContentPartPr>
              <p14:xfrm>
                <a:off x="23907351" y="7801311"/>
                <a:ext cx="26280" cy="129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79BA8F6-2344-46EF-B0A5-9AAE1807B19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3898351" y="7792311"/>
                  <a:ext cx="439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27830E8B-6B92-4D6F-946C-060C3EE9B4B6}"/>
              </a:ext>
            </a:extLst>
          </p:cNvPr>
          <p:cNvGrpSpPr/>
          <p:nvPr/>
        </p:nvGrpSpPr>
        <p:grpSpPr>
          <a:xfrm>
            <a:off x="22443951" y="8218191"/>
            <a:ext cx="1510560" cy="476640"/>
            <a:chOff x="22443951" y="8218191"/>
            <a:chExt cx="151056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6F146A9-47C2-4BB7-8A2B-8ACF5960EFD6}"/>
                    </a:ext>
                  </a:extLst>
                </p14:cNvPr>
                <p14:cNvContentPartPr/>
                <p14:nvPr/>
              </p14:nvContentPartPr>
              <p14:xfrm>
                <a:off x="22443951" y="8300991"/>
                <a:ext cx="211320" cy="3402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6F146A9-47C2-4BB7-8A2B-8ACF5960EFD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2434951" y="8291991"/>
                  <a:ext cx="228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65DA359-DCE7-4F66-9DFC-C9AD1533DA4A}"/>
                    </a:ext>
                  </a:extLst>
                </p14:cNvPr>
                <p14:cNvContentPartPr/>
                <p14:nvPr/>
              </p14:nvContentPartPr>
              <p14:xfrm>
                <a:off x="22647351" y="8415111"/>
                <a:ext cx="301680" cy="1216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65DA359-DCE7-4F66-9DFC-C9AD1533DA4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2638351" y="8406111"/>
                  <a:ext cx="319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17B8AB9-7F27-4F52-871E-1A48F4D6961C}"/>
                    </a:ext>
                  </a:extLst>
                </p14:cNvPr>
                <p14:cNvContentPartPr/>
                <p14:nvPr/>
              </p14:nvContentPartPr>
              <p14:xfrm>
                <a:off x="22927791" y="8251671"/>
                <a:ext cx="132480" cy="3121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17B8AB9-7F27-4F52-871E-1A48F4D6961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2918791" y="8242671"/>
                  <a:ext cx="150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9C21945-0DCB-4439-AD8B-F8097D50A7E6}"/>
                    </a:ext>
                  </a:extLst>
                </p14:cNvPr>
                <p14:cNvContentPartPr/>
                <p14:nvPr/>
              </p14:nvContentPartPr>
              <p14:xfrm>
                <a:off x="23155311" y="8504391"/>
                <a:ext cx="20160" cy="144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9C21945-0DCB-4439-AD8B-F8097D50A7E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3146311" y="8495391"/>
                  <a:ext cx="37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871FA97-F605-474E-B087-AD5AB3548BDC}"/>
                    </a:ext>
                  </a:extLst>
                </p14:cNvPr>
                <p14:cNvContentPartPr/>
                <p14:nvPr/>
              </p14:nvContentPartPr>
              <p14:xfrm>
                <a:off x="23275191" y="8352111"/>
                <a:ext cx="203760" cy="1771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871FA97-F605-474E-B087-AD5AB3548BD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3266207" y="8343111"/>
                  <a:ext cx="221369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E09742E-A229-481E-B9AA-18DCBEAB448A}"/>
                    </a:ext>
                  </a:extLst>
                </p14:cNvPr>
                <p14:cNvContentPartPr/>
                <p14:nvPr/>
              </p14:nvContentPartPr>
              <p14:xfrm>
                <a:off x="23485071" y="8315391"/>
                <a:ext cx="127800" cy="1544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E09742E-A229-481E-B9AA-18DCBEAB448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476046" y="8306391"/>
                  <a:ext cx="14549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A507AC8-4230-4671-B35C-9EBD7CA13BEF}"/>
                    </a:ext>
                  </a:extLst>
                </p14:cNvPr>
                <p14:cNvContentPartPr/>
                <p14:nvPr/>
              </p14:nvContentPartPr>
              <p14:xfrm>
                <a:off x="23596311" y="8253831"/>
                <a:ext cx="115200" cy="3970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A507AC8-4230-4671-B35C-9EBD7CA13BE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3587311" y="8244831"/>
                  <a:ext cx="1328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AC14A62-9F66-4EC0-A921-A0E95CA2930B}"/>
                    </a:ext>
                  </a:extLst>
                </p14:cNvPr>
                <p14:cNvContentPartPr/>
                <p14:nvPr/>
              </p14:nvContentPartPr>
              <p14:xfrm>
                <a:off x="23842911" y="8218191"/>
                <a:ext cx="111600" cy="4766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AC14A62-9F66-4EC0-A921-A0E95CA2930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833911" y="8209191"/>
                  <a:ext cx="129240" cy="49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14:cNvPr>
              <p14:cNvContentPartPr/>
              <p14:nvPr/>
            </p14:nvContentPartPr>
            <p14:xfrm>
              <a:off x="16747671" y="4636911"/>
              <a:ext cx="1973880" cy="1146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6693671" y="4528877"/>
                <a:ext cx="2081520" cy="1362668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ED0CA9C-3A83-4B87-86A9-30DC90F6EBDB}"/>
              </a:ext>
            </a:extLst>
          </p:cNvPr>
          <p:cNvGrpSpPr/>
          <p:nvPr/>
        </p:nvGrpSpPr>
        <p:grpSpPr>
          <a:xfrm>
            <a:off x="20119431" y="2324271"/>
            <a:ext cx="3372480" cy="992160"/>
            <a:chOff x="20119431" y="2324271"/>
            <a:chExt cx="3372480" cy="9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14:cNvPr>
                <p14:cNvContentPartPr/>
                <p14:nvPr/>
              </p14:nvContentPartPr>
              <p14:xfrm>
                <a:off x="20119431" y="2992071"/>
                <a:ext cx="454680" cy="324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0110431" y="2983071"/>
                  <a:ext cx="472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14:cNvPr>
                <p14:cNvContentPartPr/>
                <p14:nvPr/>
              </p14:nvContentPartPr>
              <p14:xfrm>
                <a:off x="20609751" y="2861391"/>
                <a:ext cx="204840" cy="333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600751" y="2852391"/>
                  <a:ext cx="222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14:cNvPr>
                <p14:cNvContentPartPr/>
                <p14:nvPr/>
              </p14:nvContentPartPr>
              <p14:xfrm>
                <a:off x="20854191" y="2924751"/>
                <a:ext cx="85680" cy="210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0845191" y="2915766"/>
                  <a:ext cx="103320" cy="227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14:cNvPr>
                <p14:cNvContentPartPr/>
                <p14:nvPr/>
              </p14:nvContentPartPr>
              <p14:xfrm>
                <a:off x="21002511" y="2890551"/>
                <a:ext cx="186480" cy="218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993511" y="2881551"/>
                  <a:ext cx="204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14:cNvPr>
                <p14:cNvContentPartPr/>
                <p14:nvPr/>
              </p14:nvContentPartPr>
              <p14:xfrm>
                <a:off x="21240831" y="2655111"/>
                <a:ext cx="127800" cy="375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1231806" y="2646102"/>
                  <a:ext cx="145490" cy="393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14:cNvPr>
                <p14:cNvContentPartPr/>
                <p14:nvPr/>
              </p14:nvContentPartPr>
              <p14:xfrm>
                <a:off x="21399231" y="2721351"/>
                <a:ext cx="130680" cy="273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1390206" y="2712351"/>
                  <a:ext cx="148369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14:cNvPr>
                <p14:cNvContentPartPr/>
                <p14:nvPr/>
              </p14:nvContentPartPr>
              <p14:xfrm>
                <a:off x="21563031" y="2639631"/>
                <a:ext cx="129240" cy="352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1554006" y="2630631"/>
                  <a:ext cx="146929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14:cNvPr>
                <p14:cNvContentPartPr/>
                <p14:nvPr/>
              </p14:nvContentPartPr>
              <p14:xfrm>
                <a:off x="21740151" y="2751951"/>
                <a:ext cx="149040" cy="301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1731151" y="2742962"/>
                  <a:ext cx="166680" cy="31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14:cNvPr>
                <p14:cNvContentPartPr/>
                <p14:nvPr/>
              </p14:nvContentPartPr>
              <p14:xfrm>
                <a:off x="21979551" y="2951391"/>
                <a:ext cx="25920" cy="176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1970424" y="2942391"/>
                  <a:ext cx="43808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14:cNvPr>
                <p14:cNvContentPartPr/>
                <p14:nvPr/>
              </p14:nvContentPartPr>
              <p14:xfrm>
                <a:off x="22025631" y="2528391"/>
                <a:ext cx="126000" cy="385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2016631" y="2519391"/>
                  <a:ext cx="143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14:cNvPr>
                <p14:cNvContentPartPr/>
                <p14:nvPr/>
              </p14:nvContentPartPr>
              <p14:xfrm>
                <a:off x="22208511" y="2764191"/>
                <a:ext cx="208800" cy="145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2199526" y="2755191"/>
                  <a:ext cx="22641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14:cNvPr>
                <p14:cNvContentPartPr/>
                <p14:nvPr/>
              </p14:nvContentPartPr>
              <p14:xfrm>
                <a:off x="22369071" y="2532351"/>
                <a:ext cx="146520" cy="363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2360071" y="2523351"/>
                  <a:ext cx="164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14:cNvPr>
                <p14:cNvContentPartPr/>
                <p14:nvPr/>
              </p14:nvContentPartPr>
              <p14:xfrm>
                <a:off x="22646271" y="2830431"/>
                <a:ext cx="9720" cy="123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2637592" y="2821405"/>
                  <a:ext cx="26730" cy="14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14:cNvPr>
                <p14:cNvContentPartPr/>
                <p14:nvPr/>
              </p14:nvContentPartPr>
              <p14:xfrm>
                <a:off x="22744911" y="2585271"/>
                <a:ext cx="315360" cy="249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2735911" y="2576271"/>
                  <a:ext cx="333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14:cNvPr>
                <p14:cNvContentPartPr/>
                <p14:nvPr/>
              </p14:nvContentPartPr>
              <p14:xfrm>
                <a:off x="23096991" y="2512551"/>
                <a:ext cx="128880" cy="300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3088016" y="2503551"/>
                  <a:ext cx="146471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14:cNvPr>
                <p14:cNvContentPartPr/>
                <p14:nvPr/>
              </p14:nvContentPartPr>
              <p14:xfrm>
                <a:off x="23275551" y="2324271"/>
                <a:ext cx="216360" cy="596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3266551" y="2315271"/>
                  <a:ext cx="234000" cy="61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14:cNvPr>
              <p14:cNvContentPartPr/>
              <p14:nvPr/>
            </p14:nvContentPartPr>
            <p14:xfrm>
              <a:off x="1971831" y="4638351"/>
              <a:ext cx="2049480" cy="11476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1917831" y="4530351"/>
                <a:ext cx="2157120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CB232AF6-656A-4336-BAD0-64BE74B753C9}"/>
                  </a:ext>
                </a:extLst>
              </p14:cNvPr>
              <p14:cNvContentPartPr/>
              <p14:nvPr/>
            </p14:nvContentPartPr>
            <p14:xfrm>
              <a:off x="1962831" y="7539591"/>
              <a:ext cx="2068560" cy="11383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CB232AF6-656A-4336-BAD0-64BE74B753C9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908831" y="7431591"/>
                <a:ext cx="2176200" cy="13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13379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75791" y="1035731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3111" y="11731059"/>
                  <a:ext cx="88920" cy="28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3111" y="11636383"/>
                  <a:ext cx="261720" cy="44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8631" y="11609022"/>
                  <a:ext cx="22896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7951" y="12506878"/>
                  <a:ext cx="304920" cy="50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2791" y="1251767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375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843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39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8287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74391" y="1235459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1407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17911" y="1272431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22391" y="12315701"/>
                  <a:ext cx="258120" cy="3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2831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76991" y="12320738"/>
                  <a:ext cx="177480" cy="2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13498" y="12107991"/>
                  <a:ext cx="263186" cy="65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14:cNvPr>
              <p14:cNvContentPartPr/>
              <p14:nvPr/>
            </p14:nvContentPartPr>
            <p14:xfrm>
              <a:off x="5723031" y="4682631"/>
              <a:ext cx="1897920" cy="1114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669031" y="4574631"/>
                <a:ext cx="2005560" cy="13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6EDD9CA-25E5-4E3C-A167-CA0D73190889}"/>
              </a:ext>
            </a:extLst>
          </p:cNvPr>
          <p:cNvGrpSpPr/>
          <p:nvPr/>
        </p:nvGrpSpPr>
        <p:grpSpPr>
          <a:xfrm>
            <a:off x="1269471" y="3505071"/>
            <a:ext cx="2445120" cy="975600"/>
            <a:chOff x="1269471" y="3505071"/>
            <a:chExt cx="2445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14:cNvPr>
                <p14:cNvContentPartPr/>
                <p14:nvPr/>
              </p14:nvContentPartPr>
              <p14:xfrm>
                <a:off x="1269471" y="3693351"/>
                <a:ext cx="12780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60446" y="3684351"/>
                  <a:ext cx="14549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14:cNvPr>
                <p14:cNvContentPartPr/>
                <p14:nvPr/>
              </p14:nvContentPartPr>
              <p14:xfrm>
                <a:off x="1377111" y="3632511"/>
                <a:ext cx="382320" cy="37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68111" y="3623511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14:cNvPr>
                <p14:cNvContentPartPr/>
                <p14:nvPr/>
              </p14:nvContentPartPr>
              <p14:xfrm>
                <a:off x="1915671" y="3562671"/>
                <a:ext cx="75960" cy="259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06713" y="3553671"/>
                  <a:ext cx="93517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14:cNvPr>
                <p14:cNvContentPartPr/>
                <p14:nvPr/>
              </p14:nvContentPartPr>
              <p14:xfrm>
                <a:off x="2011071" y="3505071"/>
                <a:ext cx="451440" cy="36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02071" y="3496062"/>
                  <a:ext cx="469080" cy="38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14:cNvPr>
                <p14:cNvContentPartPr/>
                <p14:nvPr/>
              </p14:nvContentPartPr>
              <p14:xfrm>
                <a:off x="1327071" y="4195911"/>
                <a:ext cx="195840" cy="28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18071" y="4186911"/>
                  <a:ext cx="21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14:cNvPr>
                <p14:cNvContentPartPr/>
                <p14:nvPr/>
              </p14:nvContentPartPr>
              <p14:xfrm>
                <a:off x="1514271" y="4170351"/>
                <a:ext cx="349920" cy="29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05271" y="4161351"/>
                  <a:ext cx="367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14:cNvPr>
                <p14:cNvContentPartPr/>
                <p14:nvPr/>
              </p14:nvContentPartPr>
              <p14:xfrm>
                <a:off x="1870311" y="4146231"/>
                <a:ext cx="267840" cy="334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61311" y="4137231"/>
                  <a:ext cx="285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14:cNvPr>
                <p14:cNvContentPartPr/>
                <p14:nvPr/>
              </p14:nvContentPartPr>
              <p14:xfrm>
                <a:off x="2163351" y="3995031"/>
                <a:ext cx="261720" cy="21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154351" y="3986031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14:cNvPr>
                <p14:cNvContentPartPr/>
                <p14:nvPr/>
              </p14:nvContentPartPr>
              <p14:xfrm>
                <a:off x="2403471" y="3950391"/>
                <a:ext cx="237240" cy="23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394471" y="3941391"/>
                  <a:ext cx="25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14:cNvPr>
                <p14:cNvContentPartPr/>
                <p14:nvPr/>
              </p14:nvContentPartPr>
              <p14:xfrm>
                <a:off x="2835471" y="4067751"/>
                <a:ext cx="42480" cy="12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26394" y="4058777"/>
                  <a:ext cx="60271" cy="142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14:cNvPr>
                <p14:cNvContentPartPr/>
                <p14:nvPr/>
              </p14:nvContentPartPr>
              <p14:xfrm>
                <a:off x="2920431" y="3815031"/>
                <a:ext cx="150120" cy="26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11431" y="3806031"/>
                  <a:ext cx="167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14:cNvPr>
                <p14:cNvContentPartPr/>
                <p14:nvPr/>
              </p14:nvContentPartPr>
              <p14:xfrm>
                <a:off x="3106191" y="3862191"/>
                <a:ext cx="224280" cy="22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97191" y="3853191"/>
                  <a:ext cx="24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14:cNvPr>
                <p14:cNvContentPartPr/>
                <p14:nvPr/>
              </p14:nvContentPartPr>
              <p14:xfrm>
                <a:off x="3358911" y="3805671"/>
                <a:ext cx="102240" cy="24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49911" y="3796671"/>
                  <a:ext cx="119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14:cNvPr>
                <p14:cNvContentPartPr/>
                <p14:nvPr/>
              </p14:nvContentPartPr>
              <p14:xfrm>
                <a:off x="3518751" y="3704151"/>
                <a:ext cx="1958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509751" y="3695151"/>
                  <a:ext cx="213480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14:cNvPr>
              <p14:cNvContentPartPr/>
              <p14:nvPr/>
            </p14:nvContentPartPr>
            <p14:xfrm>
              <a:off x="13032111" y="10495191"/>
              <a:ext cx="2009520" cy="109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2978111" y="10387191"/>
                <a:ext cx="2117160" cy="13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52CA00-47E0-4470-811B-8D6A00C2F1D2}"/>
              </a:ext>
            </a:extLst>
          </p:cNvPr>
          <p:cNvGrpSpPr/>
          <p:nvPr/>
        </p:nvGrpSpPr>
        <p:grpSpPr>
          <a:xfrm>
            <a:off x="16800951" y="11912871"/>
            <a:ext cx="2635920" cy="1162800"/>
            <a:chOff x="16800951" y="11912871"/>
            <a:chExt cx="263592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14:cNvPr>
                <p14:cNvContentPartPr/>
                <p14:nvPr/>
              </p14:nvContentPartPr>
              <p14:xfrm>
                <a:off x="17272551" y="11948151"/>
                <a:ext cx="345240" cy="317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263551" y="11939141"/>
                  <a:ext cx="362880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14:cNvPr>
                <p14:cNvContentPartPr/>
                <p14:nvPr/>
              </p14:nvContentPartPr>
              <p14:xfrm>
                <a:off x="17673951" y="11985231"/>
                <a:ext cx="47160" cy="233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664951" y="11976231"/>
                  <a:ext cx="6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14:cNvPr>
                <p14:cNvContentPartPr/>
                <p14:nvPr/>
              </p14:nvContentPartPr>
              <p14:xfrm>
                <a:off x="17802831" y="11912871"/>
                <a:ext cx="349200" cy="315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793831" y="11903871"/>
                  <a:ext cx="366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14:cNvPr>
                <p14:cNvContentPartPr/>
                <p14:nvPr/>
              </p14:nvContentPartPr>
              <p14:xfrm>
                <a:off x="16800951" y="12478431"/>
                <a:ext cx="218880" cy="38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6791951" y="12469439"/>
                  <a:ext cx="23652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14:cNvPr>
                <p14:cNvContentPartPr/>
                <p14:nvPr/>
              </p14:nvContentPartPr>
              <p14:xfrm>
                <a:off x="17105151" y="12474471"/>
                <a:ext cx="113760" cy="34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7096179" y="12465471"/>
                  <a:ext cx="131344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14:cNvPr>
                <p14:cNvContentPartPr/>
                <p14:nvPr/>
              </p14:nvContentPartPr>
              <p14:xfrm>
                <a:off x="17254911" y="12439911"/>
                <a:ext cx="198000" cy="33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7245895" y="12430911"/>
                  <a:ext cx="215672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14:cNvPr>
                <p14:cNvContentPartPr/>
                <p14:nvPr/>
              </p14:nvContentPartPr>
              <p14:xfrm>
                <a:off x="17505831" y="12506151"/>
                <a:ext cx="146160" cy="380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496831" y="12497151"/>
                  <a:ext cx="163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14:cNvPr>
                <p14:cNvContentPartPr/>
                <p14:nvPr/>
              </p14:nvContentPartPr>
              <p14:xfrm>
                <a:off x="17772231" y="12687591"/>
                <a:ext cx="14760" cy="18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763445" y="12678609"/>
                  <a:ext cx="31980" cy="199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14:cNvPr>
                <p14:cNvContentPartPr/>
                <p14:nvPr/>
              </p14:nvContentPartPr>
              <p14:xfrm>
                <a:off x="17907591" y="12404631"/>
                <a:ext cx="129240" cy="34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898591" y="12395631"/>
                  <a:ext cx="14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14:cNvPr>
                <p14:cNvContentPartPr/>
                <p14:nvPr/>
              </p14:nvContentPartPr>
              <p14:xfrm>
                <a:off x="18113151" y="12358551"/>
                <a:ext cx="213480" cy="37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104166" y="12349551"/>
                  <a:ext cx="23109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14:cNvPr>
                <p14:cNvContentPartPr/>
                <p14:nvPr/>
              </p14:nvContentPartPr>
              <p14:xfrm>
                <a:off x="18298911" y="12467631"/>
                <a:ext cx="141120" cy="40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289911" y="12458631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14:cNvPr>
                <p14:cNvContentPartPr/>
                <p14:nvPr/>
              </p14:nvContentPartPr>
              <p14:xfrm>
                <a:off x="18556671" y="12722511"/>
                <a:ext cx="8640" cy="137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8547280" y="12713511"/>
                  <a:ext cx="27047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14:cNvPr>
                <p14:cNvContentPartPr/>
                <p14:nvPr/>
              </p14:nvContentPartPr>
              <p14:xfrm>
                <a:off x="18653511" y="12467631"/>
                <a:ext cx="163080" cy="447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644511" y="12458631"/>
                  <a:ext cx="18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14:cNvPr>
                <p14:cNvContentPartPr/>
                <p14:nvPr/>
              </p14:nvContentPartPr>
              <p14:xfrm>
                <a:off x="18845031" y="12526311"/>
                <a:ext cx="362880" cy="240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8836031" y="12517297"/>
                  <a:ext cx="380520" cy="25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14:cNvPr>
                <p14:cNvContentPartPr/>
                <p14:nvPr/>
              </p14:nvContentPartPr>
              <p14:xfrm>
                <a:off x="19315551" y="12345591"/>
                <a:ext cx="121320" cy="73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306524" y="12336591"/>
                  <a:ext cx="139013" cy="74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14:cNvPr>
              <p14:cNvContentPartPr/>
              <p14:nvPr/>
            </p14:nvContentPartPr>
            <p14:xfrm>
              <a:off x="1964631" y="10469271"/>
              <a:ext cx="2079000" cy="1191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910631" y="10361271"/>
                <a:ext cx="2186640" cy="14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14:cNvPr>
              <p14:cNvContentPartPr/>
              <p14:nvPr/>
            </p14:nvContentPartPr>
            <p14:xfrm>
              <a:off x="16763511" y="7573071"/>
              <a:ext cx="1938960" cy="11293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6709511" y="7465071"/>
                <a:ext cx="2046600" cy="13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C505A6D-EAB9-44E6-9DC6-727EF48F87D0}"/>
              </a:ext>
            </a:extLst>
          </p:cNvPr>
          <p:cNvGrpSpPr/>
          <p:nvPr/>
        </p:nvGrpSpPr>
        <p:grpSpPr>
          <a:xfrm>
            <a:off x="20240031" y="3450351"/>
            <a:ext cx="3249360" cy="979200"/>
            <a:chOff x="20240031" y="3450351"/>
            <a:chExt cx="3249360" cy="9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14:cNvPr>
                <p14:cNvContentPartPr/>
                <p14:nvPr/>
              </p14:nvContentPartPr>
              <p14:xfrm>
                <a:off x="20458551" y="3599031"/>
                <a:ext cx="363240" cy="2786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449551" y="3590031"/>
                  <a:ext cx="380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14:cNvPr>
                <p14:cNvContentPartPr/>
                <p14:nvPr/>
              </p14:nvContentPartPr>
              <p14:xfrm>
                <a:off x="20742231" y="3579231"/>
                <a:ext cx="334800" cy="257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733221" y="3570231"/>
                  <a:ext cx="352459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14:cNvPr>
                <p14:cNvContentPartPr/>
                <p14:nvPr/>
              </p14:nvContentPartPr>
              <p14:xfrm>
                <a:off x="21073071" y="3493911"/>
                <a:ext cx="284040" cy="2955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1064071" y="3484911"/>
                  <a:ext cx="301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14:cNvPr>
                <p14:cNvContentPartPr/>
                <p14:nvPr/>
              </p14:nvContentPartPr>
              <p14:xfrm>
                <a:off x="21377991" y="3450351"/>
                <a:ext cx="385560" cy="3484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1368999" y="3441351"/>
                  <a:ext cx="403184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14:cNvPr>
                <p14:cNvContentPartPr/>
                <p14:nvPr/>
              </p14:nvContentPartPr>
              <p14:xfrm>
                <a:off x="20240031" y="4094031"/>
                <a:ext cx="186120" cy="2991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231031" y="4085020"/>
                  <a:ext cx="203760" cy="316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14:cNvPr>
                <p14:cNvContentPartPr/>
                <p14:nvPr/>
              </p14:nvContentPartPr>
              <p14:xfrm>
                <a:off x="20486991" y="4083591"/>
                <a:ext cx="153360" cy="2800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477991" y="4074591"/>
                  <a:ext cx="171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14:cNvPr>
                <p14:cNvContentPartPr/>
                <p14:nvPr/>
              </p14:nvContentPartPr>
              <p14:xfrm>
                <a:off x="20634951" y="4051551"/>
                <a:ext cx="182880" cy="259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0625951" y="4042551"/>
                  <a:ext cx="200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14:cNvPr>
                <p14:cNvContentPartPr/>
                <p14:nvPr/>
              </p14:nvContentPartPr>
              <p14:xfrm>
                <a:off x="20850951" y="4065591"/>
                <a:ext cx="118800" cy="2322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0841951" y="4056591"/>
                  <a:ext cx="136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14:cNvPr>
                <p14:cNvContentPartPr/>
                <p14:nvPr/>
              </p14:nvContentPartPr>
              <p14:xfrm>
                <a:off x="21036351" y="4173951"/>
                <a:ext cx="32760" cy="1353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1027351" y="4164927"/>
                  <a:ext cx="50400" cy="153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14:cNvPr>
                <p14:cNvContentPartPr/>
                <p14:nvPr/>
              </p14:nvContentPartPr>
              <p14:xfrm>
                <a:off x="21149031" y="3901071"/>
                <a:ext cx="198360" cy="321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140031" y="3892081"/>
                  <a:ext cx="216000" cy="339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14:cNvPr>
                <p14:cNvContentPartPr/>
                <p14:nvPr/>
              </p14:nvContentPartPr>
              <p14:xfrm>
                <a:off x="21374751" y="3911151"/>
                <a:ext cx="159840" cy="269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1365751" y="3902151"/>
                  <a:ext cx="177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14:cNvPr>
                <p14:cNvContentPartPr/>
                <p14:nvPr/>
              </p14:nvContentPartPr>
              <p14:xfrm>
                <a:off x="21534231" y="4023831"/>
                <a:ext cx="148680" cy="405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1525231" y="4014831"/>
                  <a:ext cx="1663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14:cNvPr>
                <p14:cNvContentPartPr/>
                <p14:nvPr/>
              </p14:nvContentPartPr>
              <p14:xfrm>
                <a:off x="21840231" y="4223271"/>
                <a:ext cx="19440" cy="131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1831231" y="4214271"/>
                  <a:ext cx="3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14:cNvPr>
                <p14:cNvContentPartPr/>
                <p14:nvPr/>
              </p14:nvContentPartPr>
              <p14:xfrm>
                <a:off x="21961911" y="3897471"/>
                <a:ext cx="91440" cy="302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1952911" y="3888471"/>
                  <a:ext cx="109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14:cNvPr>
                <p14:cNvContentPartPr/>
                <p14:nvPr/>
              </p14:nvContentPartPr>
              <p14:xfrm>
                <a:off x="22085751" y="4027791"/>
                <a:ext cx="235080" cy="155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076751" y="4018770"/>
                  <a:ext cx="252720" cy="172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14:cNvPr>
                <p14:cNvContentPartPr/>
                <p14:nvPr/>
              </p14:nvContentPartPr>
              <p14:xfrm>
                <a:off x="22346031" y="3846711"/>
                <a:ext cx="159840" cy="292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337031" y="3837711"/>
                  <a:ext cx="177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14:cNvPr>
                <p14:cNvContentPartPr/>
                <p14:nvPr/>
              </p14:nvContentPartPr>
              <p14:xfrm>
                <a:off x="22589391" y="4126791"/>
                <a:ext cx="15480" cy="1429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580391" y="4117791"/>
                  <a:ext cx="33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14:cNvPr>
                <p14:cNvContentPartPr/>
                <p14:nvPr/>
              </p14:nvContentPartPr>
              <p14:xfrm>
                <a:off x="22687671" y="3921591"/>
                <a:ext cx="293760" cy="177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678660" y="3912609"/>
                  <a:ext cx="311422" cy="195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14:cNvPr>
                <p14:cNvContentPartPr/>
                <p14:nvPr/>
              </p14:nvContentPartPr>
              <p14:xfrm>
                <a:off x="22976391" y="3891351"/>
                <a:ext cx="160920" cy="155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2967391" y="3882372"/>
                  <a:ext cx="178560" cy="17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14:cNvPr>
                <p14:cNvContentPartPr/>
                <p14:nvPr/>
              </p14:nvContentPartPr>
              <p14:xfrm>
                <a:off x="23149911" y="3772551"/>
                <a:ext cx="93240" cy="414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3140911" y="3763559"/>
                  <a:ext cx="110880" cy="43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14:cNvPr>
                <p14:cNvContentPartPr/>
                <p14:nvPr/>
              </p14:nvContentPartPr>
              <p14:xfrm>
                <a:off x="23309391" y="3655551"/>
                <a:ext cx="180000" cy="5742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3300391" y="3646551"/>
                  <a:ext cx="19764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6679E00F-2A73-4CF8-857F-13FF46722413}"/>
              </a:ext>
            </a:extLst>
          </p:cNvPr>
          <p:cNvGrpSpPr/>
          <p:nvPr/>
        </p:nvGrpSpPr>
        <p:grpSpPr>
          <a:xfrm>
            <a:off x="22099791" y="6968991"/>
            <a:ext cx="1833840" cy="1099080"/>
            <a:chOff x="22099791" y="6968991"/>
            <a:chExt cx="1833840" cy="10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9F16CED-7D3F-4A3F-A64E-423EC28DE19F}"/>
                    </a:ext>
                  </a:extLst>
                </p14:cNvPr>
                <p14:cNvContentPartPr/>
                <p14:nvPr/>
              </p14:nvContentPartPr>
              <p14:xfrm>
                <a:off x="22099791" y="6984471"/>
                <a:ext cx="335520" cy="426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9F16CED-7D3F-4A3F-A64E-423EC28DE19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2090791" y="6975479"/>
                  <a:ext cx="353160" cy="444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95A77C8-3FBC-46D6-93C4-804C65624B29}"/>
                    </a:ext>
                  </a:extLst>
                </p14:cNvPr>
                <p14:cNvContentPartPr/>
                <p14:nvPr/>
              </p14:nvContentPartPr>
              <p14:xfrm>
                <a:off x="22451151" y="7025151"/>
                <a:ext cx="264600" cy="3207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95A77C8-3FBC-46D6-93C4-804C65624B2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2442151" y="7016151"/>
                  <a:ext cx="282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35A17D4-06A5-4DC8-A2C1-D9F1B4E27441}"/>
                    </a:ext>
                  </a:extLst>
                </p14:cNvPr>
                <p14:cNvContentPartPr/>
                <p14:nvPr/>
              </p14:nvContentPartPr>
              <p14:xfrm>
                <a:off x="22711791" y="6968991"/>
                <a:ext cx="330480" cy="443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35A17D4-06A5-4DC8-A2C1-D9F1B4E2744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2702791" y="6959991"/>
                  <a:ext cx="3481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3ED2B75-0CC5-4434-A62A-79F593C992E1}"/>
                    </a:ext>
                  </a:extLst>
                </p14:cNvPr>
                <p14:cNvContentPartPr/>
                <p14:nvPr/>
              </p14:nvContentPartPr>
              <p14:xfrm>
                <a:off x="23100231" y="7055751"/>
                <a:ext cx="236520" cy="2311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3ED2B75-0CC5-4434-A62A-79F593C992E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091231" y="7046751"/>
                  <a:ext cx="254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AC70328-1262-4CC6-B97F-964A19CE4BD3}"/>
                    </a:ext>
                  </a:extLst>
                </p14:cNvPr>
                <p14:cNvContentPartPr/>
                <p14:nvPr/>
              </p14:nvContentPartPr>
              <p14:xfrm>
                <a:off x="22510551" y="7624911"/>
                <a:ext cx="167760" cy="2995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AC70328-1262-4CC6-B97F-964A19CE4BD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2501570" y="7615911"/>
                  <a:ext cx="185362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B73CB9F-9F59-46CE-8BCE-6D31A8690ED4}"/>
                    </a:ext>
                  </a:extLst>
                </p14:cNvPr>
                <p14:cNvContentPartPr/>
                <p14:nvPr/>
              </p14:nvContentPartPr>
              <p14:xfrm>
                <a:off x="22692351" y="7645431"/>
                <a:ext cx="131040" cy="3146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B73CB9F-9F59-46CE-8BCE-6D31A8690ED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2683326" y="7636431"/>
                  <a:ext cx="148729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DA9E48E-2572-42F3-95EB-B52B08B63BF2}"/>
                    </a:ext>
                  </a:extLst>
                </p14:cNvPr>
                <p14:cNvContentPartPr/>
                <p14:nvPr/>
              </p14:nvContentPartPr>
              <p14:xfrm>
                <a:off x="22829511" y="7610511"/>
                <a:ext cx="137160" cy="3297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DA9E48E-2572-42F3-95EB-B52B08B63BF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2820511" y="7601511"/>
                  <a:ext cx="154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5E41B59-285F-4DAC-A10F-4E159EC88170}"/>
                    </a:ext>
                  </a:extLst>
                </p14:cNvPr>
                <p14:cNvContentPartPr/>
                <p14:nvPr/>
              </p14:nvContentPartPr>
              <p14:xfrm>
                <a:off x="22999071" y="7698351"/>
                <a:ext cx="164520" cy="3697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5E41B59-285F-4DAC-A10F-4E159EC8817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2990091" y="7689351"/>
                  <a:ext cx="182121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FCB18C0-3A39-491B-A34C-159BF163363F}"/>
                    </a:ext>
                  </a:extLst>
                </p14:cNvPr>
                <p14:cNvContentPartPr/>
                <p14:nvPr/>
              </p14:nvContentPartPr>
              <p14:xfrm>
                <a:off x="23278791" y="7856751"/>
                <a:ext cx="16560" cy="1306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FCB18C0-3A39-491B-A34C-159BF163363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3269791" y="7847751"/>
                  <a:ext cx="3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94A9C3E-52E4-47A6-A9B0-C6AF28A1D6DA}"/>
                    </a:ext>
                  </a:extLst>
                </p14:cNvPr>
                <p14:cNvContentPartPr/>
                <p14:nvPr/>
              </p14:nvContentPartPr>
              <p14:xfrm>
                <a:off x="23393271" y="7558311"/>
                <a:ext cx="139320" cy="3157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94A9C3E-52E4-47A6-A9B0-C6AF28A1D6D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384271" y="7549311"/>
                  <a:ext cx="156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871BCBB-F83F-45F9-9A5A-6B887DA1C66F}"/>
                    </a:ext>
                  </a:extLst>
                </p14:cNvPr>
                <p14:cNvContentPartPr/>
                <p14:nvPr/>
              </p14:nvContentPartPr>
              <p14:xfrm>
                <a:off x="23545191" y="7554711"/>
                <a:ext cx="101520" cy="2721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871BCBB-F83F-45F9-9A5A-6B887DA1C66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3536191" y="7545711"/>
                  <a:ext cx="119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700A579-DA8A-455A-9919-464FD47A481D}"/>
                    </a:ext>
                  </a:extLst>
                </p14:cNvPr>
                <p14:cNvContentPartPr/>
                <p14:nvPr/>
              </p14:nvContentPartPr>
              <p14:xfrm>
                <a:off x="23681631" y="7617711"/>
                <a:ext cx="128160" cy="3157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700A579-DA8A-455A-9919-464FD47A481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672631" y="7608711"/>
                  <a:ext cx="145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79BA8F6-2344-46EF-B0A5-9AAE1807B19E}"/>
                    </a:ext>
                  </a:extLst>
                </p14:cNvPr>
                <p14:cNvContentPartPr/>
                <p14:nvPr/>
              </p14:nvContentPartPr>
              <p14:xfrm>
                <a:off x="23907351" y="7801311"/>
                <a:ext cx="26280" cy="129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79BA8F6-2344-46EF-B0A5-9AAE1807B19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3898351" y="7792311"/>
                  <a:ext cx="439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27830E8B-6B92-4D6F-946C-060C3EE9B4B6}"/>
              </a:ext>
            </a:extLst>
          </p:cNvPr>
          <p:cNvGrpSpPr/>
          <p:nvPr/>
        </p:nvGrpSpPr>
        <p:grpSpPr>
          <a:xfrm>
            <a:off x="22443951" y="8218191"/>
            <a:ext cx="1510560" cy="476640"/>
            <a:chOff x="22443951" y="8218191"/>
            <a:chExt cx="151056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6F146A9-47C2-4BB7-8A2B-8ACF5960EFD6}"/>
                    </a:ext>
                  </a:extLst>
                </p14:cNvPr>
                <p14:cNvContentPartPr/>
                <p14:nvPr/>
              </p14:nvContentPartPr>
              <p14:xfrm>
                <a:off x="22443951" y="8300991"/>
                <a:ext cx="211320" cy="3402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6F146A9-47C2-4BB7-8A2B-8ACF5960EFD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2434951" y="8291991"/>
                  <a:ext cx="228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65DA359-DCE7-4F66-9DFC-C9AD1533DA4A}"/>
                    </a:ext>
                  </a:extLst>
                </p14:cNvPr>
                <p14:cNvContentPartPr/>
                <p14:nvPr/>
              </p14:nvContentPartPr>
              <p14:xfrm>
                <a:off x="22647351" y="8415111"/>
                <a:ext cx="301680" cy="1216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65DA359-DCE7-4F66-9DFC-C9AD1533DA4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2638351" y="8406111"/>
                  <a:ext cx="319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17B8AB9-7F27-4F52-871E-1A48F4D6961C}"/>
                    </a:ext>
                  </a:extLst>
                </p14:cNvPr>
                <p14:cNvContentPartPr/>
                <p14:nvPr/>
              </p14:nvContentPartPr>
              <p14:xfrm>
                <a:off x="22927791" y="8251671"/>
                <a:ext cx="132480" cy="3121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17B8AB9-7F27-4F52-871E-1A48F4D6961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2918791" y="8242671"/>
                  <a:ext cx="150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9C21945-0DCB-4439-AD8B-F8097D50A7E6}"/>
                    </a:ext>
                  </a:extLst>
                </p14:cNvPr>
                <p14:cNvContentPartPr/>
                <p14:nvPr/>
              </p14:nvContentPartPr>
              <p14:xfrm>
                <a:off x="23155311" y="8504391"/>
                <a:ext cx="20160" cy="144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9C21945-0DCB-4439-AD8B-F8097D50A7E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3146311" y="8495391"/>
                  <a:ext cx="37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871FA97-F605-474E-B087-AD5AB3548BDC}"/>
                    </a:ext>
                  </a:extLst>
                </p14:cNvPr>
                <p14:cNvContentPartPr/>
                <p14:nvPr/>
              </p14:nvContentPartPr>
              <p14:xfrm>
                <a:off x="23275191" y="8352111"/>
                <a:ext cx="203760" cy="1771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871FA97-F605-474E-B087-AD5AB3548BD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3266207" y="8343111"/>
                  <a:ext cx="221369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E09742E-A229-481E-B9AA-18DCBEAB448A}"/>
                    </a:ext>
                  </a:extLst>
                </p14:cNvPr>
                <p14:cNvContentPartPr/>
                <p14:nvPr/>
              </p14:nvContentPartPr>
              <p14:xfrm>
                <a:off x="23485071" y="8315391"/>
                <a:ext cx="127800" cy="1544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E09742E-A229-481E-B9AA-18DCBEAB448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476046" y="8306391"/>
                  <a:ext cx="14549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A507AC8-4230-4671-B35C-9EBD7CA13BEF}"/>
                    </a:ext>
                  </a:extLst>
                </p14:cNvPr>
                <p14:cNvContentPartPr/>
                <p14:nvPr/>
              </p14:nvContentPartPr>
              <p14:xfrm>
                <a:off x="23596311" y="8253831"/>
                <a:ext cx="115200" cy="3970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A507AC8-4230-4671-B35C-9EBD7CA13BE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3587311" y="8244831"/>
                  <a:ext cx="1328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AC14A62-9F66-4EC0-A921-A0E95CA2930B}"/>
                    </a:ext>
                  </a:extLst>
                </p14:cNvPr>
                <p14:cNvContentPartPr/>
                <p14:nvPr/>
              </p14:nvContentPartPr>
              <p14:xfrm>
                <a:off x="23842911" y="8218191"/>
                <a:ext cx="111600" cy="4766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AC14A62-9F66-4EC0-A921-A0E95CA2930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833911" y="8209191"/>
                  <a:ext cx="129240" cy="49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14:cNvPr>
              <p14:cNvContentPartPr/>
              <p14:nvPr/>
            </p14:nvContentPartPr>
            <p14:xfrm>
              <a:off x="16747671" y="4636911"/>
              <a:ext cx="1973880" cy="1146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6693671" y="4528877"/>
                <a:ext cx="2081520" cy="1362668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ED0CA9C-3A83-4B87-86A9-30DC90F6EBDB}"/>
              </a:ext>
            </a:extLst>
          </p:cNvPr>
          <p:cNvGrpSpPr/>
          <p:nvPr/>
        </p:nvGrpSpPr>
        <p:grpSpPr>
          <a:xfrm>
            <a:off x="20119431" y="2324271"/>
            <a:ext cx="3372480" cy="992160"/>
            <a:chOff x="20119431" y="2324271"/>
            <a:chExt cx="3372480" cy="9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14:cNvPr>
                <p14:cNvContentPartPr/>
                <p14:nvPr/>
              </p14:nvContentPartPr>
              <p14:xfrm>
                <a:off x="20119431" y="2992071"/>
                <a:ext cx="454680" cy="324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0110431" y="2983071"/>
                  <a:ext cx="472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14:cNvPr>
                <p14:cNvContentPartPr/>
                <p14:nvPr/>
              </p14:nvContentPartPr>
              <p14:xfrm>
                <a:off x="20609751" y="2861391"/>
                <a:ext cx="204840" cy="333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600751" y="2852391"/>
                  <a:ext cx="222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14:cNvPr>
                <p14:cNvContentPartPr/>
                <p14:nvPr/>
              </p14:nvContentPartPr>
              <p14:xfrm>
                <a:off x="20854191" y="2924751"/>
                <a:ext cx="85680" cy="210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0845191" y="2915766"/>
                  <a:ext cx="103320" cy="227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14:cNvPr>
                <p14:cNvContentPartPr/>
                <p14:nvPr/>
              </p14:nvContentPartPr>
              <p14:xfrm>
                <a:off x="21002511" y="2890551"/>
                <a:ext cx="186480" cy="218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993511" y="2881551"/>
                  <a:ext cx="204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14:cNvPr>
                <p14:cNvContentPartPr/>
                <p14:nvPr/>
              </p14:nvContentPartPr>
              <p14:xfrm>
                <a:off x="21240831" y="2655111"/>
                <a:ext cx="127800" cy="375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1231806" y="2646102"/>
                  <a:ext cx="145490" cy="393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14:cNvPr>
                <p14:cNvContentPartPr/>
                <p14:nvPr/>
              </p14:nvContentPartPr>
              <p14:xfrm>
                <a:off x="21399231" y="2721351"/>
                <a:ext cx="130680" cy="273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1390206" y="2712351"/>
                  <a:ext cx="148369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14:cNvPr>
                <p14:cNvContentPartPr/>
                <p14:nvPr/>
              </p14:nvContentPartPr>
              <p14:xfrm>
                <a:off x="21563031" y="2639631"/>
                <a:ext cx="129240" cy="352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1554006" y="2630631"/>
                  <a:ext cx="146929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14:cNvPr>
                <p14:cNvContentPartPr/>
                <p14:nvPr/>
              </p14:nvContentPartPr>
              <p14:xfrm>
                <a:off x="21740151" y="2751951"/>
                <a:ext cx="149040" cy="301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1731151" y="2742962"/>
                  <a:ext cx="166680" cy="31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14:cNvPr>
                <p14:cNvContentPartPr/>
                <p14:nvPr/>
              </p14:nvContentPartPr>
              <p14:xfrm>
                <a:off x="21979551" y="2951391"/>
                <a:ext cx="25920" cy="176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1970424" y="2942391"/>
                  <a:ext cx="43808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14:cNvPr>
                <p14:cNvContentPartPr/>
                <p14:nvPr/>
              </p14:nvContentPartPr>
              <p14:xfrm>
                <a:off x="22025631" y="2528391"/>
                <a:ext cx="126000" cy="385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2016631" y="2519391"/>
                  <a:ext cx="143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14:cNvPr>
                <p14:cNvContentPartPr/>
                <p14:nvPr/>
              </p14:nvContentPartPr>
              <p14:xfrm>
                <a:off x="22208511" y="2764191"/>
                <a:ext cx="208800" cy="145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2199526" y="2755191"/>
                  <a:ext cx="22641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14:cNvPr>
                <p14:cNvContentPartPr/>
                <p14:nvPr/>
              </p14:nvContentPartPr>
              <p14:xfrm>
                <a:off x="22369071" y="2532351"/>
                <a:ext cx="146520" cy="363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2360071" y="2523351"/>
                  <a:ext cx="164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14:cNvPr>
                <p14:cNvContentPartPr/>
                <p14:nvPr/>
              </p14:nvContentPartPr>
              <p14:xfrm>
                <a:off x="22646271" y="2830431"/>
                <a:ext cx="9720" cy="123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2637592" y="2821405"/>
                  <a:ext cx="26730" cy="14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14:cNvPr>
                <p14:cNvContentPartPr/>
                <p14:nvPr/>
              </p14:nvContentPartPr>
              <p14:xfrm>
                <a:off x="22744911" y="2585271"/>
                <a:ext cx="315360" cy="249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2735911" y="2576271"/>
                  <a:ext cx="333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14:cNvPr>
                <p14:cNvContentPartPr/>
                <p14:nvPr/>
              </p14:nvContentPartPr>
              <p14:xfrm>
                <a:off x="23096991" y="2512551"/>
                <a:ext cx="128880" cy="300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3088016" y="2503551"/>
                  <a:ext cx="146471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14:cNvPr>
                <p14:cNvContentPartPr/>
                <p14:nvPr/>
              </p14:nvContentPartPr>
              <p14:xfrm>
                <a:off x="23275551" y="2324271"/>
                <a:ext cx="216360" cy="596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3266551" y="2315271"/>
                  <a:ext cx="234000" cy="61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14:cNvPr>
              <p14:cNvContentPartPr/>
              <p14:nvPr/>
            </p14:nvContentPartPr>
            <p14:xfrm>
              <a:off x="1971831" y="4638351"/>
              <a:ext cx="2049480" cy="11476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1917831" y="4530351"/>
                <a:ext cx="2157120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CB232AF6-656A-4336-BAD0-64BE74B753C9}"/>
                  </a:ext>
                </a:extLst>
              </p14:cNvPr>
              <p14:cNvContentPartPr/>
              <p14:nvPr/>
            </p14:nvContentPartPr>
            <p14:xfrm>
              <a:off x="1962831" y="7539591"/>
              <a:ext cx="2068560" cy="11383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CB232AF6-656A-4336-BAD0-64BE74B753C9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908831" y="7431591"/>
                <a:ext cx="2176200" cy="13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282F439-ED14-419C-8713-9D2AD00976E2}"/>
                  </a:ext>
                </a:extLst>
              </p14:cNvPr>
              <p14:cNvContentPartPr/>
              <p14:nvPr/>
            </p14:nvContentPartPr>
            <p14:xfrm>
              <a:off x="16622031" y="10493751"/>
              <a:ext cx="2097000" cy="11768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282F439-ED14-419C-8713-9D2AD00976E2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6568031" y="10386111"/>
                <a:ext cx="2204640" cy="139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ACCED21-4FC5-4CE3-A0AF-657FEF863C68}"/>
              </a:ext>
            </a:extLst>
          </p:cNvPr>
          <p:cNvGrpSpPr/>
          <p:nvPr/>
        </p:nvGrpSpPr>
        <p:grpSpPr>
          <a:xfrm>
            <a:off x="20857791" y="11889831"/>
            <a:ext cx="1444680" cy="475200"/>
            <a:chOff x="20857791" y="11889831"/>
            <a:chExt cx="144468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53B4DC1-C4F7-45AC-AB63-6C7892BD24E6}"/>
                    </a:ext>
                  </a:extLst>
                </p14:cNvPr>
                <p14:cNvContentPartPr/>
                <p14:nvPr/>
              </p14:nvContentPartPr>
              <p14:xfrm>
                <a:off x="20857791" y="12003591"/>
                <a:ext cx="359280" cy="290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53B4DC1-C4F7-45AC-AB63-6C7892BD24E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0849151" y="11994951"/>
                  <a:ext cx="376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E4FA271-8918-495A-8D7A-670881A4933C}"/>
                    </a:ext>
                  </a:extLst>
                </p14:cNvPr>
                <p14:cNvContentPartPr/>
                <p14:nvPr/>
              </p14:nvContentPartPr>
              <p14:xfrm>
                <a:off x="21158391" y="11941311"/>
                <a:ext cx="253800" cy="423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E4FA271-8918-495A-8D7A-670881A4933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1149391" y="11932671"/>
                  <a:ext cx="2714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E4EE2E0-5F9F-4A95-922C-DC0D3FE27371}"/>
                    </a:ext>
                  </a:extLst>
                </p14:cNvPr>
                <p14:cNvContentPartPr/>
                <p14:nvPr/>
              </p14:nvContentPartPr>
              <p14:xfrm>
                <a:off x="21233991" y="12102591"/>
                <a:ext cx="258480" cy="149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E4EE2E0-5F9F-4A95-922C-DC0D3FE2737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1225351" y="12093951"/>
                  <a:ext cx="276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52EE2C-6D95-4160-8C68-19582AE696A2}"/>
                    </a:ext>
                  </a:extLst>
                </p14:cNvPr>
                <p14:cNvContentPartPr/>
                <p14:nvPr/>
              </p14:nvContentPartPr>
              <p14:xfrm>
                <a:off x="21592911" y="11930871"/>
                <a:ext cx="41400" cy="243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52EE2C-6D95-4160-8C68-19582AE696A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1584271" y="11922231"/>
                  <a:ext cx="59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BDBBD66-14D7-4EE6-AAB2-EC42162A08B1}"/>
                    </a:ext>
                  </a:extLst>
                </p14:cNvPr>
                <p14:cNvContentPartPr/>
                <p14:nvPr/>
              </p14:nvContentPartPr>
              <p14:xfrm>
                <a:off x="21721431" y="11889831"/>
                <a:ext cx="257760" cy="311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BDBBD66-14D7-4EE6-AAB2-EC42162A08B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1712791" y="11880831"/>
                  <a:ext cx="2754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23C92D9-FEC2-4500-8D52-BE035D4373EA}"/>
                    </a:ext>
                  </a:extLst>
                </p14:cNvPr>
                <p14:cNvContentPartPr/>
                <p14:nvPr/>
              </p14:nvContentPartPr>
              <p14:xfrm>
                <a:off x="22086831" y="11945631"/>
                <a:ext cx="215640" cy="256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23C92D9-FEC2-4500-8D52-BE035D4373E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2077831" y="11936631"/>
                  <a:ext cx="23328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93D36FC-C7DB-4B96-B5FC-D2C3ED7A4025}"/>
              </a:ext>
            </a:extLst>
          </p:cNvPr>
          <p:cNvGrpSpPr/>
          <p:nvPr/>
        </p:nvGrpSpPr>
        <p:grpSpPr>
          <a:xfrm>
            <a:off x="20278911" y="12559431"/>
            <a:ext cx="3355560" cy="646560"/>
            <a:chOff x="20278911" y="12559431"/>
            <a:chExt cx="3355560" cy="64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023EE95-A970-453A-8D20-0C269A75D357}"/>
                    </a:ext>
                  </a:extLst>
                </p14:cNvPr>
                <p14:cNvContentPartPr/>
                <p14:nvPr/>
              </p14:nvContentPartPr>
              <p14:xfrm>
                <a:off x="20278911" y="12696231"/>
                <a:ext cx="126000" cy="370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023EE95-A970-453A-8D20-0C269A75D35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0270271" y="12687231"/>
                  <a:ext cx="1436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1FCC70-5211-4871-ACC1-0FCE6E517699}"/>
                    </a:ext>
                  </a:extLst>
                </p14:cNvPr>
                <p14:cNvContentPartPr/>
                <p14:nvPr/>
              </p14:nvContentPartPr>
              <p14:xfrm>
                <a:off x="20526231" y="12703071"/>
                <a:ext cx="113040" cy="308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1FCC70-5211-4871-ACC1-0FCE6E51769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0517591" y="12694071"/>
                  <a:ext cx="1306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3595378-EA57-40F6-9724-5F61C3D5A33F}"/>
                    </a:ext>
                  </a:extLst>
                </p14:cNvPr>
                <p14:cNvContentPartPr/>
                <p14:nvPr/>
              </p14:nvContentPartPr>
              <p14:xfrm>
                <a:off x="20690031" y="12642591"/>
                <a:ext cx="164880" cy="317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3595378-EA57-40F6-9724-5F61C3D5A33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0681031" y="12633951"/>
                  <a:ext cx="182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07F597F-6A82-4B89-AF49-2EDC505DFD4B}"/>
                    </a:ext>
                  </a:extLst>
                </p14:cNvPr>
                <p14:cNvContentPartPr/>
                <p14:nvPr/>
              </p14:nvContentPartPr>
              <p14:xfrm>
                <a:off x="20887311" y="12704511"/>
                <a:ext cx="136440" cy="385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07F597F-6A82-4B89-AF49-2EDC505DFD4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0878671" y="12695511"/>
                  <a:ext cx="154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3608396-7D01-454F-AD51-C503914F59B7}"/>
                    </a:ext>
                  </a:extLst>
                </p14:cNvPr>
                <p14:cNvContentPartPr/>
                <p14:nvPr/>
              </p14:nvContentPartPr>
              <p14:xfrm>
                <a:off x="21149031" y="12889191"/>
                <a:ext cx="18000" cy="1551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3608396-7D01-454F-AD51-C503914F59B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1140391" y="12880551"/>
                  <a:ext cx="35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8843BDC-7C36-490A-A5CB-0252125D37F2}"/>
                    </a:ext>
                  </a:extLst>
                </p14:cNvPr>
                <p14:cNvContentPartPr/>
                <p14:nvPr/>
              </p14:nvContentPartPr>
              <p14:xfrm>
                <a:off x="21287631" y="12633231"/>
                <a:ext cx="142560" cy="406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8843BDC-7C36-490A-A5CB-0252125D37F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1278631" y="12624231"/>
                  <a:ext cx="1602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195E4D7-7DCD-403E-841A-01F3659A28BF}"/>
                    </a:ext>
                  </a:extLst>
                </p14:cNvPr>
                <p14:cNvContentPartPr/>
                <p14:nvPr/>
              </p14:nvContentPartPr>
              <p14:xfrm>
                <a:off x="21479151" y="12636831"/>
                <a:ext cx="195480" cy="316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195E4D7-7DCD-403E-841A-01F3659A28B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1470151" y="12627831"/>
                  <a:ext cx="213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EAF6BA0-900C-4191-869D-ED9DD87DC976}"/>
                    </a:ext>
                  </a:extLst>
                </p14:cNvPr>
                <p14:cNvContentPartPr/>
                <p14:nvPr/>
              </p14:nvContentPartPr>
              <p14:xfrm>
                <a:off x="21660591" y="12709191"/>
                <a:ext cx="146880" cy="375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EAF6BA0-900C-4191-869D-ED9DD87DC97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1651591" y="12700191"/>
                  <a:ext cx="164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2E9028C-DC56-4D3C-BDE5-3DBEE5BD342D}"/>
                    </a:ext>
                  </a:extLst>
                </p14:cNvPr>
                <p14:cNvContentPartPr/>
                <p14:nvPr/>
              </p14:nvContentPartPr>
              <p14:xfrm>
                <a:off x="21917631" y="12962991"/>
                <a:ext cx="8280" cy="1825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2E9028C-DC56-4D3C-BDE5-3DBEE5BD342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1908631" y="12953991"/>
                  <a:ext cx="25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02EB624-CDDF-4083-9D50-12BFD11B9CFC}"/>
                    </a:ext>
                  </a:extLst>
                </p14:cNvPr>
                <p14:cNvContentPartPr/>
                <p14:nvPr/>
              </p14:nvContentPartPr>
              <p14:xfrm>
                <a:off x="22035711" y="12732231"/>
                <a:ext cx="136800" cy="410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02EB624-CDDF-4083-9D50-12BFD11B9CF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2027071" y="12723591"/>
                  <a:ext cx="154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9727A27-3079-40F6-8061-4E1CA60A732F}"/>
                    </a:ext>
                  </a:extLst>
                </p14:cNvPr>
                <p14:cNvContentPartPr/>
                <p14:nvPr/>
              </p14:nvContentPartPr>
              <p14:xfrm>
                <a:off x="22190511" y="12734751"/>
                <a:ext cx="318600" cy="212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9727A27-3079-40F6-8061-4E1CA60A732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2181511" y="12726111"/>
                  <a:ext cx="336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AA0FC37-8648-4A36-AE43-B7A6070DE667}"/>
                    </a:ext>
                  </a:extLst>
                </p14:cNvPr>
                <p14:cNvContentPartPr/>
                <p14:nvPr/>
              </p14:nvContentPartPr>
              <p14:xfrm>
                <a:off x="22625751" y="12901431"/>
                <a:ext cx="18720" cy="215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AA0FC37-8648-4A36-AE43-B7A6070DE66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2617111" y="12892431"/>
                  <a:ext cx="36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7BFF675-7E04-4484-94F7-ACB500C30759}"/>
                    </a:ext>
                  </a:extLst>
                </p14:cNvPr>
                <p14:cNvContentPartPr/>
                <p14:nvPr/>
              </p14:nvContentPartPr>
              <p14:xfrm>
                <a:off x="22868031" y="12563031"/>
                <a:ext cx="38880" cy="364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7BFF675-7E04-4484-94F7-ACB500C3075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2859391" y="12554031"/>
                  <a:ext cx="565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A4C5F1C-72A9-4ABE-B8AE-789CB57D8FF3}"/>
                    </a:ext>
                  </a:extLst>
                </p14:cNvPr>
                <p14:cNvContentPartPr/>
                <p14:nvPr/>
              </p14:nvContentPartPr>
              <p14:xfrm>
                <a:off x="22762191" y="12676431"/>
                <a:ext cx="276840" cy="74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A4C5F1C-72A9-4ABE-B8AE-789CB57D8FF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2753551" y="12667791"/>
                  <a:ext cx="294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5A3170C-EC6E-437F-A3C2-89255B1C7959}"/>
                    </a:ext>
                  </a:extLst>
                </p14:cNvPr>
                <p14:cNvContentPartPr/>
                <p14:nvPr/>
              </p14:nvContentPartPr>
              <p14:xfrm>
                <a:off x="22977471" y="12559431"/>
                <a:ext cx="369720" cy="441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5A3170C-EC6E-437F-A3C2-89255B1C795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2968831" y="12550431"/>
                  <a:ext cx="3873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48057AD-46B9-4202-8091-0E9767E03D7A}"/>
                    </a:ext>
                  </a:extLst>
                </p14:cNvPr>
                <p14:cNvContentPartPr/>
                <p14:nvPr/>
              </p14:nvContentPartPr>
              <p14:xfrm>
                <a:off x="23485071" y="12560511"/>
                <a:ext cx="149400" cy="645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48057AD-46B9-4202-8091-0E9767E03D7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3476431" y="12551871"/>
                  <a:ext cx="167040" cy="66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96F64EA-7962-44BD-AC8E-A8DB41E247D3}"/>
              </a:ext>
            </a:extLst>
          </p:cNvPr>
          <p:cNvGrpSpPr/>
          <p:nvPr/>
        </p:nvGrpSpPr>
        <p:grpSpPr>
          <a:xfrm>
            <a:off x="22499031" y="8784831"/>
            <a:ext cx="1331640" cy="541800"/>
            <a:chOff x="22499031" y="8784831"/>
            <a:chExt cx="13316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404F63D-2D49-4FBA-BC80-6D46AE42FA1F}"/>
                    </a:ext>
                  </a:extLst>
                </p14:cNvPr>
                <p14:cNvContentPartPr/>
                <p14:nvPr/>
              </p14:nvContentPartPr>
              <p14:xfrm>
                <a:off x="22499031" y="8908671"/>
                <a:ext cx="34200" cy="262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404F63D-2D49-4FBA-BC80-6D46AE42FA1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2490391" y="8900031"/>
                  <a:ext cx="51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75B40FB-EAFD-4CD7-B43E-B06099CDA572}"/>
                    </a:ext>
                  </a:extLst>
                </p14:cNvPr>
                <p14:cNvContentPartPr/>
                <p14:nvPr/>
              </p14:nvContentPartPr>
              <p14:xfrm>
                <a:off x="22723671" y="8881311"/>
                <a:ext cx="155520" cy="445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75B40FB-EAFD-4CD7-B43E-B06099CDA57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2715031" y="8872671"/>
                  <a:ext cx="1731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8EFE7A0-00BD-45DF-A042-63EB8E76BE1F}"/>
                    </a:ext>
                  </a:extLst>
                </p14:cNvPr>
                <p14:cNvContentPartPr/>
                <p14:nvPr/>
              </p14:nvContentPartPr>
              <p14:xfrm>
                <a:off x="23026071" y="8785551"/>
                <a:ext cx="159120" cy="399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8EFE7A0-00BD-45DF-A042-63EB8E76BE1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3017071" y="8776551"/>
                  <a:ext cx="1767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BCF1DAA-FF51-49F8-931C-37CCBC59DB8D}"/>
                    </a:ext>
                  </a:extLst>
                </p14:cNvPr>
                <p14:cNvContentPartPr/>
                <p14:nvPr/>
              </p14:nvContentPartPr>
              <p14:xfrm>
                <a:off x="23305791" y="8784831"/>
                <a:ext cx="187920" cy="425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BCF1DAA-FF51-49F8-931C-37CCBC59DB8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3296791" y="8775831"/>
                  <a:ext cx="2055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1189DE0-56A9-437F-8D41-7580C319AADA}"/>
                    </a:ext>
                  </a:extLst>
                </p14:cNvPr>
                <p14:cNvContentPartPr/>
                <p14:nvPr/>
              </p14:nvContentPartPr>
              <p14:xfrm>
                <a:off x="23638071" y="8855391"/>
                <a:ext cx="192600" cy="258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1189DE0-56A9-437F-8D41-7580C319AAD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3629431" y="8846391"/>
                  <a:ext cx="21024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2E969D6-9B5D-410A-BDA7-89315EA6B704}"/>
              </a:ext>
            </a:extLst>
          </p:cNvPr>
          <p:cNvGrpSpPr/>
          <p:nvPr/>
        </p:nvGrpSpPr>
        <p:grpSpPr>
          <a:xfrm>
            <a:off x="22110951" y="9463791"/>
            <a:ext cx="1983600" cy="1188360"/>
            <a:chOff x="22110951" y="9463791"/>
            <a:chExt cx="1983600" cy="11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CAC5E81-0B5A-44AC-BC71-953A5D891351}"/>
                    </a:ext>
                  </a:extLst>
                </p14:cNvPr>
                <p14:cNvContentPartPr/>
                <p14:nvPr/>
              </p14:nvContentPartPr>
              <p14:xfrm>
                <a:off x="22110951" y="9463791"/>
                <a:ext cx="118080" cy="447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CAC5E81-0B5A-44AC-BC71-953A5D891351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101951" y="9455151"/>
                  <a:ext cx="1357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6AAF628-C0E2-4FF8-B6B3-3C0D1701EED6}"/>
                    </a:ext>
                  </a:extLst>
                </p14:cNvPr>
                <p14:cNvContentPartPr/>
                <p14:nvPr/>
              </p14:nvContentPartPr>
              <p14:xfrm>
                <a:off x="22349631" y="9584391"/>
                <a:ext cx="181080" cy="339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6AAF628-C0E2-4FF8-B6B3-3C0D1701EED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2340991" y="9575391"/>
                  <a:ext cx="1987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18F2929-3C10-472C-9A59-3A7FCE6B9653}"/>
                    </a:ext>
                  </a:extLst>
                </p14:cNvPr>
                <p14:cNvContentPartPr/>
                <p14:nvPr/>
              </p14:nvContentPartPr>
              <p14:xfrm>
                <a:off x="22520271" y="9640191"/>
                <a:ext cx="135720" cy="263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18F2929-3C10-472C-9A59-3A7FCE6B965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2511271" y="9631551"/>
                  <a:ext cx="153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D1DC330-7400-4FC6-B52A-E5CEF7B965EF}"/>
                    </a:ext>
                  </a:extLst>
                </p14:cNvPr>
                <p14:cNvContentPartPr/>
                <p14:nvPr/>
              </p14:nvContentPartPr>
              <p14:xfrm>
                <a:off x="22691271" y="9722631"/>
                <a:ext cx="160560" cy="293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D1DC330-7400-4FC6-B52A-E5CEF7B965E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2682631" y="9713991"/>
                  <a:ext cx="178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FFB1B2D-42E8-414B-9EAE-41D97A780A22}"/>
                    </a:ext>
                  </a:extLst>
                </p14:cNvPr>
                <p14:cNvContentPartPr/>
                <p14:nvPr/>
              </p14:nvContentPartPr>
              <p14:xfrm>
                <a:off x="22911591" y="9900111"/>
                <a:ext cx="50400" cy="96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FFB1B2D-42E8-414B-9EAE-41D97A780A2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2902951" y="9891111"/>
                  <a:ext cx="68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D853AC7-E63A-404D-92D4-BD39A061B4B3}"/>
                    </a:ext>
                  </a:extLst>
                </p14:cNvPr>
                <p14:cNvContentPartPr/>
                <p14:nvPr/>
              </p14:nvContentPartPr>
              <p14:xfrm>
                <a:off x="23068191" y="9549471"/>
                <a:ext cx="190080" cy="367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D853AC7-E63A-404D-92D4-BD39A061B4B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3059551" y="9540831"/>
                  <a:ext cx="207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1DC14B8-F4A7-4F51-932E-4DAAECA58A3C}"/>
                    </a:ext>
                  </a:extLst>
                </p14:cNvPr>
                <p14:cNvContentPartPr/>
                <p14:nvPr/>
              </p14:nvContentPartPr>
              <p14:xfrm>
                <a:off x="23256471" y="9514911"/>
                <a:ext cx="137160" cy="322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1DC14B8-F4A7-4F51-932E-4DAAECA58A3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3247831" y="9506271"/>
                  <a:ext cx="154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4D1B2F0-D5C6-4274-9116-F83EA063845D}"/>
                    </a:ext>
                  </a:extLst>
                </p14:cNvPr>
                <p14:cNvContentPartPr/>
                <p14:nvPr/>
              </p14:nvContentPartPr>
              <p14:xfrm>
                <a:off x="23427111" y="9614271"/>
                <a:ext cx="139680" cy="361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4D1B2F0-D5C6-4274-9116-F83EA063845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3418471" y="9605271"/>
                  <a:ext cx="157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83CDE19-52BC-46B5-8819-3D54135EF21F}"/>
                    </a:ext>
                  </a:extLst>
                </p14:cNvPr>
                <p14:cNvContentPartPr/>
                <p14:nvPr/>
              </p14:nvContentPartPr>
              <p14:xfrm>
                <a:off x="23657511" y="9863751"/>
                <a:ext cx="14760" cy="169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83CDE19-52BC-46B5-8819-3D54135EF21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3648871" y="9854751"/>
                  <a:ext cx="32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469F9BB-1339-461F-B47A-0D8E0EF3A354}"/>
                    </a:ext>
                  </a:extLst>
                </p14:cNvPr>
                <p14:cNvContentPartPr/>
                <p14:nvPr/>
              </p14:nvContentPartPr>
              <p14:xfrm>
                <a:off x="22607391" y="10260111"/>
                <a:ext cx="246240" cy="261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469F9BB-1339-461F-B47A-0D8E0EF3A35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2598751" y="10251111"/>
                  <a:ext cx="263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E2FD946-2D55-460E-A8E3-9F010CF90220}"/>
                    </a:ext>
                  </a:extLst>
                </p14:cNvPr>
                <p14:cNvContentPartPr/>
                <p14:nvPr/>
              </p14:nvContentPartPr>
              <p14:xfrm>
                <a:off x="22821951" y="10319871"/>
                <a:ext cx="267480" cy="176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E2FD946-2D55-460E-A8E3-9F010CF9022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2812951" y="10311231"/>
                  <a:ext cx="285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F70AE37-5B71-440A-8D0D-BB2D37FAF1C9}"/>
                    </a:ext>
                  </a:extLst>
                </p14:cNvPr>
                <p14:cNvContentPartPr/>
                <p14:nvPr/>
              </p14:nvContentPartPr>
              <p14:xfrm>
                <a:off x="23260791" y="10425711"/>
                <a:ext cx="26640" cy="213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F70AE37-5B71-440A-8D0D-BB2D37FAF1C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3251791" y="10416711"/>
                  <a:ext cx="44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9439919-57EA-4832-8FD5-D7DEAA2E4B76}"/>
                    </a:ext>
                  </a:extLst>
                </p14:cNvPr>
                <p14:cNvContentPartPr/>
                <p14:nvPr/>
              </p14:nvContentPartPr>
              <p14:xfrm>
                <a:off x="23369151" y="10208271"/>
                <a:ext cx="160200" cy="3034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9439919-57EA-4832-8FD5-D7DEAA2E4B7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3360151" y="10199271"/>
                  <a:ext cx="177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1B627D9-652E-4AE7-A521-03984DE2169B}"/>
                    </a:ext>
                  </a:extLst>
                </p14:cNvPr>
                <p14:cNvContentPartPr/>
                <p14:nvPr/>
              </p14:nvContentPartPr>
              <p14:xfrm>
                <a:off x="23552031" y="10291431"/>
                <a:ext cx="139680" cy="186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1B627D9-652E-4AE7-A521-03984DE2169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3543031" y="10282791"/>
                  <a:ext cx="157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E58124D-B00D-4698-BEA2-828DECC79321}"/>
                    </a:ext>
                  </a:extLst>
                </p14:cNvPr>
                <p14:cNvContentPartPr/>
                <p14:nvPr/>
              </p14:nvContentPartPr>
              <p14:xfrm>
                <a:off x="23751111" y="10238871"/>
                <a:ext cx="89640" cy="282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E58124D-B00D-4698-BEA2-828DECC7932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3742111" y="10229871"/>
                  <a:ext cx="107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5956F43-228C-43CB-BA7F-CA36486D68AC}"/>
                    </a:ext>
                  </a:extLst>
                </p14:cNvPr>
                <p14:cNvContentPartPr/>
                <p14:nvPr/>
              </p14:nvContentPartPr>
              <p14:xfrm>
                <a:off x="23966751" y="10121151"/>
                <a:ext cx="127800" cy="531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5956F43-228C-43CB-BA7F-CA36486D68A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3958111" y="10112151"/>
                  <a:ext cx="145440" cy="54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737294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75791" y="1035731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3111" y="11731059"/>
                  <a:ext cx="88920" cy="28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3111" y="11636383"/>
                  <a:ext cx="261720" cy="44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8631" y="11609022"/>
                  <a:ext cx="22896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7951" y="12506878"/>
                  <a:ext cx="304920" cy="50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2791" y="1251767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375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843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39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8287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74391" y="1235459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1407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17911" y="1272431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22391" y="12315701"/>
                  <a:ext cx="258120" cy="3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2831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76991" y="12320738"/>
                  <a:ext cx="177480" cy="2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13498" y="12107991"/>
                  <a:ext cx="263186" cy="65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14:cNvPr>
              <p14:cNvContentPartPr/>
              <p14:nvPr/>
            </p14:nvContentPartPr>
            <p14:xfrm>
              <a:off x="5723031" y="4682631"/>
              <a:ext cx="1897920" cy="1114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669031" y="4574631"/>
                <a:ext cx="2005560" cy="13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6EDD9CA-25E5-4E3C-A167-CA0D73190889}"/>
              </a:ext>
            </a:extLst>
          </p:cNvPr>
          <p:cNvGrpSpPr/>
          <p:nvPr/>
        </p:nvGrpSpPr>
        <p:grpSpPr>
          <a:xfrm>
            <a:off x="1269471" y="3505071"/>
            <a:ext cx="2445120" cy="975600"/>
            <a:chOff x="1269471" y="3505071"/>
            <a:chExt cx="2445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14:cNvPr>
                <p14:cNvContentPartPr/>
                <p14:nvPr/>
              </p14:nvContentPartPr>
              <p14:xfrm>
                <a:off x="1269471" y="3693351"/>
                <a:ext cx="12780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60446" y="3684351"/>
                  <a:ext cx="14549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14:cNvPr>
                <p14:cNvContentPartPr/>
                <p14:nvPr/>
              </p14:nvContentPartPr>
              <p14:xfrm>
                <a:off x="1377111" y="3632511"/>
                <a:ext cx="382320" cy="37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68111" y="3623511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14:cNvPr>
                <p14:cNvContentPartPr/>
                <p14:nvPr/>
              </p14:nvContentPartPr>
              <p14:xfrm>
                <a:off x="1915671" y="3562671"/>
                <a:ext cx="75960" cy="259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06713" y="3553671"/>
                  <a:ext cx="93517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14:cNvPr>
                <p14:cNvContentPartPr/>
                <p14:nvPr/>
              </p14:nvContentPartPr>
              <p14:xfrm>
                <a:off x="2011071" y="3505071"/>
                <a:ext cx="451440" cy="36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02071" y="3496062"/>
                  <a:ext cx="469080" cy="38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14:cNvPr>
                <p14:cNvContentPartPr/>
                <p14:nvPr/>
              </p14:nvContentPartPr>
              <p14:xfrm>
                <a:off x="1327071" y="4195911"/>
                <a:ext cx="195840" cy="28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18071" y="4186911"/>
                  <a:ext cx="21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14:cNvPr>
                <p14:cNvContentPartPr/>
                <p14:nvPr/>
              </p14:nvContentPartPr>
              <p14:xfrm>
                <a:off x="1514271" y="4170351"/>
                <a:ext cx="349920" cy="29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05271" y="4161351"/>
                  <a:ext cx="367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14:cNvPr>
                <p14:cNvContentPartPr/>
                <p14:nvPr/>
              </p14:nvContentPartPr>
              <p14:xfrm>
                <a:off x="1870311" y="4146231"/>
                <a:ext cx="267840" cy="334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61311" y="4137231"/>
                  <a:ext cx="285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14:cNvPr>
                <p14:cNvContentPartPr/>
                <p14:nvPr/>
              </p14:nvContentPartPr>
              <p14:xfrm>
                <a:off x="2163351" y="3995031"/>
                <a:ext cx="261720" cy="21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154351" y="3986031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14:cNvPr>
                <p14:cNvContentPartPr/>
                <p14:nvPr/>
              </p14:nvContentPartPr>
              <p14:xfrm>
                <a:off x="2403471" y="3950391"/>
                <a:ext cx="237240" cy="23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394471" y="3941391"/>
                  <a:ext cx="25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14:cNvPr>
                <p14:cNvContentPartPr/>
                <p14:nvPr/>
              </p14:nvContentPartPr>
              <p14:xfrm>
                <a:off x="2835471" y="4067751"/>
                <a:ext cx="42480" cy="12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26394" y="4058777"/>
                  <a:ext cx="60271" cy="142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14:cNvPr>
                <p14:cNvContentPartPr/>
                <p14:nvPr/>
              </p14:nvContentPartPr>
              <p14:xfrm>
                <a:off x="2920431" y="3815031"/>
                <a:ext cx="150120" cy="26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11431" y="3806031"/>
                  <a:ext cx="167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14:cNvPr>
                <p14:cNvContentPartPr/>
                <p14:nvPr/>
              </p14:nvContentPartPr>
              <p14:xfrm>
                <a:off x="3106191" y="3862191"/>
                <a:ext cx="224280" cy="22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97191" y="3853191"/>
                  <a:ext cx="24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14:cNvPr>
                <p14:cNvContentPartPr/>
                <p14:nvPr/>
              </p14:nvContentPartPr>
              <p14:xfrm>
                <a:off x="3358911" y="3805671"/>
                <a:ext cx="102240" cy="24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49911" y="3796671"/>
                  <a:ext cx="119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14:cNvPr>
                <p14:cNvContentPartPr/>
                <p14:nvPr/>
              </p14:nvContentPartPr>
              <p14:xfrm>
                <a:off x="3518751" y="3704151"/>
                <a:ext cx="1958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509751" y="3695151"/>
                  <a:ext cx="213480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14:cNvPr>
              <p14:cNvContentPartPr/>
              <p14:nvPr/>
            </p14:nvContentPartPr>
            <p14:xfrm>
              <a:off x="13032111" y="10495191"/>
              <a:ext cx="2009520" cy="109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2978111" y="10387191"/>
                <a:ext cx="2117160" cy="13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52CA00-47E0-4470-811B-8D6A00C2F1D2}"/>
              </a:ext>
            </a:extLst>
          </p:cNvPr>
          <p:cNvGrpSpPr/>
          <p:nvPr/>
        </p:nvGrpSpPr>
        <p:grpSpPr>
          <a:xfrm>
            <a:off x="16800951" y="11912871"/>
            <a:ext cx="2635920" cy="1162800"/>
            <a:chOff x="16800951" y="11912871"/>
            <a:chExt cx="263592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14:cNvPr>
                <p14:cNvContentPartPr/>
                <p14:nvPr/>
              </p14:nvContentPartPr>
              <p14:xfrm>
                <a:off x="17272551" y="11948151"/>
                <a:ext cx="345240" cy="317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263551" y="11939141"/>
                  <a:ext cx="362880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14:cNvPr>
                <p14:cNvContentPartPr/>
                <p14:nvPr/>
              </p14:nvContentPartPr>
              <p14:xfrm>
                <a:off x="17673951" y="11985231"/>
                <a:ext cx="47160" cy="233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664951" y="11976231"/>
                  <a:ext cx="6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14:cNvPr>
                <p14:cNvContentPartPr/>
                <p14:nvPr/>
              </p14:nvContentPartPr>
              <p14:xfrm>
                <a:off x="17802831" y="11912871"/>
                <a:ext cx="349200" cy="315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793831" y="11903871"/>
                  <a:ext cx="366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14:cNvPr>
                <p14:cNvContentPartPr/>
                <p14:nvPr/>
              </p14:nvContentPartPr>
              <p14:xfrm>
                <a:off x="16800951" y="12478431"/>
                <a:ext cx="218880" cy="38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6791951" y="12469439"/>
                  <a:ext cx="23652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14:cNvPr>
                <p14:cNvContentPartPr/>
                <p14:nvPr/>
              </p14:nvContentPartPr>
              <p14:xfrm>
                <a:off x="17105151" y="12474471"/>
                <a:ext cx="113760" cy="34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7096179" y="12465471"/>
                  <a:ext cx="131344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14:cNvPr>
                <p14:cNvContentPartPr/>
                <p14:nvPr/>
              </p14:nvContentPartPr>
              <p14:xfrm>
                <a:off x="17254911" y="12439911"/>
                <a:ext cx="198000" cy="33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7245895" y="12430911"/>
                  <a:ext cx="215672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14:cNvPr>
                <p14:cNvContentPartPr/>
                <p14:nvPr/>
              </p14:nvContentPartPr>
              <p14:xfrm>
                <a:off x="17505831" y="12506151"/>
                <a:ext cx="146160" cy="380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496831" y="12497151"/>
                  <a:ext cx="163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14:cNvPr>
                <p14:cNvContentPartPr/>
                <p14:nvPr/>
              </p14:nvContentPartPr>
              <p14:xfrm>
                <a:off x="17772231" y="12687591"/>
                <a:ext cx="14760" cy="18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763445" y="12678609"/>
                  <a:ext cx="31980" cy="199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14:cNvPr>
                <p14:cNvContentPartPr/>
                <p14:nvPr/>
              </p14:nvContentPartPr>
              <p14:xfrm>
                <a:off x="17907591" y="12404631"/>
                <a:ext cx="129240" cy="34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898591" y="12395631"/>
                  <a:ext cx="14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14:cNvPr>
                <p14:cNvContentPartPr/>
                <p14:nvPr/>
              </p14:nvContentPartPr>
              <p14:xfrm>
                <a:off x="18113151" y="12358551"/>
                <a:ext cx="213480" cy="37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104166" y="12349551"/>
                  <a:ext cx="23109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14:cNvPr>
                <p14:cNvContentPartPr/>
                <p14:nvPr/>
              </p14:nvContentPartPr>
              <p14:xfrm>
                <a:off x="18298911" y="12467631"/>
                <a:ext cx="141120" cy="40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289911" y="12458631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14:cNvPr>
                <p14:cNvContentPartPr/>
                <p14:nvPr/>
              </p14:nvContentPartPr>
              <p14:xfrm>
                <a:off x="18556671" y="12722511"/>
                <a:ext cx="8640" cy="137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8547280" y="12713511"/>
                  <a:ext cx="27047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14:cNvPr>
                <p14:cNvContentPartPr/>
                <p14:nvPr/>
              </p14:nvContentPartPr>
              <p14:xfrm>
                <a:off x="18653511" y="12467631"/>
                <a:ext cx="163080" cy="447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644511" y="12458631"/>
                  <a:ext cx="18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14:cNvPr>
                <p14:cNvContentPartPr/>
                <p14:nvPr/>
              </p14:nvContentPartPr>
              <p14:xfrm>
                <a:off x="18845031" y="12526311"/>
                <a:ext cx="362880" cy="240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8836031" y="12517297"/>
                  <a:ext cx="380520" cy="25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14:cNvPr>
                <p14:cNvContentPartPr/>
                <p14:nvPr/>
              </p14:nvContentPartPr>
              <p14:xfrm>
                <a:off x="19315551" y="12345591"/>
                <a:ext cx="121320" cy="73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306524" y="12336591"/>
                  <a:ext cx="139013" cy="74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14:cNvPr>
              <p14:cNvContentPartPr/>
              <p14:nvPr/>
            </p14:nvContentPartPr>
            <p14:xfrm>
              <a:off x="1964631" y="10469271"/>
              <a:ext cx="2079000" cy="1191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910631" y="10361271"/>
                <a:ext cx="2186640" cy="14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14:cNvPr>
              <p14:cNvContentPartPr/>
              <p14:nvPr/>
            </p14:nvContentPartPr>
            <p14:xfrm>
              <a:off x="16763511" y="7573071"/>
              <a:ext cx="1938960" cy="11293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6709511" y="7465071"/>
                <a:ext cx="2046600" cy="13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C505A6D-EAB9-44E6-9DC6-727EF48F87D0}"/>
              </a:ext>
            </a:extLst>
          </p:cNvPr>
          <p:cNvGrpSpPr/>
          <p:nvPr/>
        </p:nvGrpSpPr>
        <p:grpSpPr>
          <a:xfrm>
            <a:off x="20240031" y="3450351"/>
            <a:ext cx="3249360" cy="979200"/>
            <a:chOff x="20240031" y="3450351"/>
            <a:chExt cx="3249360" cy="97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14:cNvPr>
                <p14:cNvContentPartPr/>
                <p14:nvPr/>
              </p14:nvContentPartPr>
              <p14:xfrm>
                <a:off x="20458551" y="3599031"/>
                <a:ext cx="363240" cy="2786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0B23273-5C8B-4283-B007-CC94B81C46E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449551" y="3590031"/>
                  <a:ext cx="380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14:cNvPr>
                <p14:cNvContentPartPr/>
                <p14:nvPr/>
              </p14:nvContentPartPr>
              <p14:xfrm>
                <a:off x="20742231" y="3579231"/>
                <a:ext cx="334800" cy="2574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04184B7B-50B1-4291-9A5B-C00D9BE0C01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733221" y="3570231"/>
                  <a:ext cx="352459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14:cNvPr>
                <p14:cNvContentPartPr/>
                <p14:nvPr/>
              </p14:nvContentPartPr>
              <p14:xfrm>
                <a:off x="21073071" y="3493911"/>
                <a:ext cx="284040" cy="2955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31258D8-FDA3-4CF7-BB51-4C3D5405EA1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1064071" y="3484911"/>
                  <a:ext cx="301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14:cNvPr>
                <p14:cNvContentPartPr/>
                <p14:nvPr/>
              </p14:nvContentPartPr>
              <p14:xfrm>
                <a:off x="21377991" y="3450351"/>
                <a:ext cx="385560" cy="3484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9627885-ED68-4169-8C7B-2ADCAE6B9E4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1368999" y="3441351"/>
                  <a:ext cx="403184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14:cNvPr>
                <p14:cNvContentPartPr/>
                <p14:nvPr/>
              </p14:nvContentPartPr>
              <p14:xfrm>
                <a:off x="20240031" y="4094031"/>
                <a:ext cx="186120" cy="2991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F2AC7B5-BC12-4983-80F1-07F4A76BAA4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231031" y="4085020"/>
                  <a:ext cx="203760" cy="316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14:cNvPr>
                <p14:cNvContentPartPr/>
                <p14:nvPr/>
              </p14:nvContentPartPr>
              <p14:xfrm>
                <a:off x="20486991" y="4083591"/>
                <a:ext cx="153360" cy="2800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0D1A6AD-9511-491B-B29D-6E39C264523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477991" y="4074591"/>
                  <a:ext cx="171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14:cNvPr>
                <p14:cNvContentPartPr/>
                <p14:nvPr/>
              </p14:nvContentPartPr>
              <p14:xfrm>
                <a:off x="20634951" y="4051551"/>
                <a:ext cx="182880" cy="259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4D6A866-3D87-4AE3-B26A-D7F9BDE41B2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0625951" y="4042551"/>
                  <a:ext cx="200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14:cNvPr>
                <p14:cNvContentPartPr/>
                <p14:nvPr/>
              </p14:nvContentPartPr>
              <p14:xfrm>
                <a:off x="20850951" y="4065591"/>
                <a:ext cx="118800" cy="2322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C1EC79A-DADF-4560-9B51-487DA0D26F5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0841951" y="4056591"/>
                  <a:ext cx="136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14:cNvPr>
                <p14:cNvContentPartPr/>
                <p14:nvPr/>
              </p14:nvContentPartPr>
              <p14:xfrm>
                <a:off x="21036351" y="4173951"/>
                <a:ext cx="32760" cy="1353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B095862-1833-4CC9-9B29-70C075D6FDD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1027351" y="4164927"/>
                  <a:ext cx="50400" cy="153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14:cNvPr>
                <p14:cNvContentPartPr/>
                <p14:nvPr/>
              </p14:nvContentPartPr>
              <p14:xfrm>
                <a:off x="21149031" y="3901071"/>
                <a:ext cx="198360" cy="321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EEF3900-2DD3-4D45-8ACD-9414EF8E5DA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140031" y="3892081"/>
                  <a:ext cx="216000" cy="339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14:cNvPr>
                <p14:cNvContentPartPr/>
                <p14:nvPr/>
              </p14:nvContentPartPr>
              <p14:xfrm>
                <a:off x="21374751" y="3911151"/>
                <a:ext cx="159840" cy="269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1CCF604-62CF-4827-BB8E-267B23429E6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1365751" y="3902151"/>
                  <a:ext cx="177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14:cNvPr>
                <p14:cNvContentPartPr/>
                <p14:nvPr/>
              </p14:nvContentPartPr>
              <p14:xfrm>
                <a:off x="21534231" y="4023831"/>
                <a:ext cx="148680" cy="4057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9B23F3F-16F9-4432-83D0-1A3752BF999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1525231" y="4014831"/>
                  <a:ext cx="1663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14:cNvPr>
                <p14:cNvContentPartPr/>
                <p14:nvPr/>
              </p14:nvContentPartPr>
              <p14:xfrm>
                <a:off x="21840231" y="4223271"/>
                <a:ext cx="19440" cy="131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838E5B9-061A-491C-A6C1-0EACC8DD8AF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1831231" y="4214271"/>
                  <a:ext cx="3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14:cNvPr>
                <p14:cNvContentPartPr/>
                <p14:nvPr/>
              </p14:nvContentPartPr>
              <p14:xfrm>
                <a:off x="21961911" y="3897471"/>
                <a:ext cx="91440" cy="302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1C1A6E3-BB86-4432-90B3-7E706C6A304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1952911" y="3888471"/>
                  <a:ext cx="109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14:cNvPr>
                <p14:cNvContentPartPr/>
                <p14:nvPr/>
              </p14:nvContentPartPr>
              <p14:xfrm>
                <a:off x="22085751" y="4027791"/>
                <a:ext cx="235080" cy="155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530CF2A-FC44-423D-9BCB-D6823E0B738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076751" y="4018770"/>
                  <a:ext cx="252720" cy="172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14:cNvPr>
                <p14:cNvContentPartPr/>
                <p14:nvPr/>
              </p14:nvContentPartPr>
              <p14:xfrm>
                <a:off x="22346031" y="3846711"/>
                <a:ext cx="159840" cy="292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0D804B6-5578-482E-ABCE-AE8D176E190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337031" y="3837711"/>
                  <a:ext cx="177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14:cNvPr>
                <p14:cNvContentPartPr/>
                <p14:nvPr/>
              </p14:nvContentPartPr>
              <p14:xfrm>
                <a:off x="22589391" y="4126791"/>
                <a:ext cx="15480" cy="1429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DD23D55-616D-4961-8D58-85DE8738CA2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580391" y="4117791"/>
                  <a:ext cx="33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14:cNvPr>
                <p14:cNvContentPartPr/>
                <p14:nvPr/>
              </p14:nvContentPartPr>
              <p14:xfrm>
                <a:off x="22687671" y="3921591"/>
                <a:ext cx="293760" cy="1778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ED441BC-81DB-402E-9408-1B7AF3D1C93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678660" y="3912609"/>
                  <a:ext cx="311422" cy="195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14:cNvPr>
                <p14:cNvContentPartPr/>
                <p14:nvPr/>
              </p14:nvContentPartPr>
              <p14:xfrm>
                <a:off x="22976391" y="3891351"/>
                <a:ext cx="160920" cy="155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BE2A64A-E73E-4D09-88D9-13A6E1305FB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2967391" y="3882372"/>
                  <a:ext cx="178560" cy="17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14:cNvPr>
                <p14:cNvContentPartPr/>
                <p14:nvPr/>
              </p14:nvContentPartPr>
              <p14:xfrm>
                <a:off x="23149911" y="3772551"/>
                <a:ext cx="93240" cy="414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60296A8-109F-413A-94E9-E4678F6007F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3140911" y="3763559"/>
                  <a:ext cx="110880" cy="43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14:cNvPr>
                <p14:cNvContentPartPr/>
                <p14:nvPr/>
              </p14:nvContentPartPr>
              <p14:xfrm>
                <a:off x="23309391" y="3655551"/>
                <a:ext cx="180000" cy="5742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2E37CC7-8EC7-48C4-AD99-3D508D3DC05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3300391" y="3646551"/>
                  <a:ext cx="197640" cy="59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14:cNvPr>
              <p14:cNvContentPartPr/>
              <p14:nvPr/>
            </p14:nvContentPartPr>
            <p14:xfrm>
              <a:off x="16747671" y="4636911"/>
              <a:ext cx="1973880" cy="1146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6693671" y="4528877"/>
                <a:ext cx="2081520" cy="1362668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ED0CA9C-3A83-4B87-86A9-30DC90F6EBDB}"/>
              </a:ext>
            </a:extLst>
          </p:cNvPr>
          <p:cNvGrpSpPr/>
          <p:nvPr/>
        </p:nvGrpSpPr>
        <p:grpSpPr>
          <a:xfrm>
            <a:off x="20119431" y="2324271"/>
            <a:ext cx="3372480" cy="992160"/>
            <a:chOff x="20119431" y="2324271"/>
            <a:chExt cx="3372480" cy="9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14:cNvPr>
                <p14:cNvContentPartPr/>
                <p14:nvPr/>
              </p14:nvContentPartPr>
              <p14:xfrm>
                <a:off x="20119431" y="2992071"/>
                <a:ext cx="454680" cy="324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0110431" y="2983071"/>
                  <a:ext cx="472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14:cNvPr>
                <p14:cNvContentPartPr/>
                <p14:nvPr/>
              </p14:nvContentPartPr>
              <p14:xfrm>
                <a:off x="20609751" y="2861391"/>
                <a:ext cx="204840" cy="333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0600751" y="2852391"/>
                  <a:ext cx="222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14:cNvPr>
                <p14:cNvContentPartPr/>
                <p14:nvPr/>
              </p14:nvContentPartPr>
              <p14:xfrm>
                <a:off x="20854191" y="2924751"/>
                <a:ext cx="85680" cy="210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0845191" y="2915766"/>
                  <a:ext cx="103320" cy="227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14:cNvPr>
                <p14:cNvContentPartPr/>
                <p14:nvPr/>
              </p14:nvContentPartPr>
              <p14:xfrm>
                <a:off x="21002511" y="2890551"/>
                <a:ext cx="186480" cy="218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0993511" y="2881551"/>
                  <a:ext cx="204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14:cNvPr>
                <p14:cNvContentPartPr/>
                <p14:nvPr/>
              </p14:nvContentPartPr>
              <p14:xfrm>
                <a:off x="21240831" y="2655111"/>
                <a:ext cx="127800" cy="375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1231806" y="2646102"/>
                  <a:ext cx="145490" cy="393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14:cNvPr>
                <p14:cNvContentPartPr/>
                <p14:nvPr/>
              </p14:nvContentPartPr>
              <p14:xfrm>
                <a:off x="21399231" y="2721351"/>
                <a:ext cx="130680" cy="273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1390206" y="2712351"/>
                  <a:ext cx="148369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14:cNvPr>
                <p14:cNvContentPartPr/>
                <p14:nvPr/>
              </p14:nvContentPartPr>
              <p14:xfrm>
                <a:off x="21563031" y="2639631"/>
                <a:ext cx="129240" cy="352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1554006" y="2630631"/>
                  <a:ext cx="146929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14:cNvPr>
                <p14:cNvContentPartPr/>
                <p14:nvPr/>
              </p14:nvContentPartPr>
              <p14:xfrm>
                <a:off x="21740151" y="2751951"/>
                <a:ext cx="149040" cy="301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1731151" y="2742962"/>
                  <a:ext cx="166680" cy="31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14:cNvPr>
                <p14:cNvContentPartPr/>
                <p14:nvPr/>
              </p14:nvContentPartPr>
              <p14:xfrm>
                <a:off x="21979551" y="2951391"/>
                <a:ext cx="25920" cy="176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1970424" y="2942391"/>
                  <a:ext cx="43808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14:cNvPr>
                <p14:cNvContentPartPr/>
                <p14:nvPr/>
              </p14:nvContentPartPr>
              <p14:xfrm>
                <a:off x="22025631" y="2528391"/>
                <a:ext cx="126000" cy="385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016631" y="2519391"/>
                  <a:ext cx="143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14:cNvPr>
                <p14:cNvContentPartPr/>
                <p14:nvPr/>
              </p14:nvContentPartPr>
              <p14:xfrm>
                <a:off x="22208511" y="2764191"/>
                <a:ext cx="208800" cy="145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2199526" y="2755191"/>
                  <a:ext cx="22641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14:cNvPr>
                <p14:cNvContentPartPr/>
                <p14:nvPr/>
              </p14:nvContentPartPr>
              <p14:xfrm>
                <a:off x="22369071" y="2532351"/>
                <a:ext cx="146520" cy="363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2360071" y="2523351"/>
                  <a:ext cx="164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14:cNvPr>
                <p14:cNvContentPartPr/>
                <p14:nvPr/>
              </p14:nvContentPartPr>
              <p14:xfrm>
                <a:off x="22646271" y="2830431"/>
                <a:ext cx="9720" cy="123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2637592" y="2821405"/>
                  <a:ext cx="26730" cy="14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14:cNvPr>
                <p14:cNvContentPartPr/>
                <p14:nvPr/>
              </p14:nvContentPartPr>
              <p14:xfrm>
                <a:off x="22744911" y="2585271"/>
                <a:ext cx="315360" cy="249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2735911" y="2576271"/>
                  <a:ext cx="333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14:cNvPr>
                <p14:cNvContentPartPr/>
                <p14:nvPr/>
              </p14:nvContentPartPr>
              <p14:xfrm>
                <a:off x="23096991" y="2512551"/>
                <a:ext cx="128880" cy="300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3088016" y="2503551"/>
                  <a:ext cx="146471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14:cNvPr>
                <p14:cNvContentPartPr/>
                <p14:nvPr/>
              </p14:nvContentPartPr>
              <p14:xfrm>
                <a:off x="23275551" y="2324271"/>
                <a:ext cx="216360" cy="596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3266551" y="2315271"/>
                  <a:ext cx="234000" cy="61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14:cNvPr>
              <p14:cNvContentPartPr/>
              <p14:nvPr/>
            </p14:nvContentPartPr>
            <p14:xfrm>
              <a:off x="1971831" y="4638351"/>
              <a:ext cx="2049480" cy="11476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917831" y="4530351"/>
                <a:ext cx="2157120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CB232AF6-656A-4336-BAD0-64BE74B753C9}"/>
                  </a:ext>
                </a:extLst>
              </p14:cNvPr>
              <p14:cNvContentPartPr/>
              <p14:nvPr/>
            </p14:nvContentPartPr>
            <p14:xfrm>
              <a:off x="1962831" y="7539591"/>
              <a:ext cx="2068560" cy="11383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CB232AF6-656A-4336-BAD0-64BE74B753C9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908831" y="7431591"/>
                <a:ext cx="2176200" cy="13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282F439-ED14-419C-8713-9D2AD00976E2}"/>
                  </a:ext>
                </a:extLst>
              </p14:cNvPr>
              <p14:cNvContentPartPr/>
              <p14:nvPr/>
            </p14:nvContentPartPr>
            <p14:xfrm>
              <a:off x="16622031" y="10493751"/>
              <a:ext cx="2097000" cy="11768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282F439-ED14-419C-8713-9D2AD00976E2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6568031" y="10385718"/>
                <a:ext cx="2204640" cy="1392546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ACCED21-4FC5-4CE3-A0AF-657FEF863C68}"/>
              </a:ext>
            </a:extLst>
          </p:cNvPr>
          <p:cNvGrpSpPr/>
          <p:nvPr/>
        </p:nvGrpSpPr>
        <p:grpSpPr>
          <a:xfrm>
            <a:off x="20857791" y="11889831"/>
            <a:ext cx="1444680" cy="475200"/>
            <a:chOff x="20857791" y="11889831"/>
            <a:chExt cx="144468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53B4DC1-C4F7-45AC-AB63-6C7892BD24E6}"/>
                    </a:ext>
                  </a:extLst>
                </p14:cNvPr>
                <p14:cNvContentPartPr/>
                <p14:nvPr/>
              </p14:nvContentPartPr>
              <p14:xfrm>
                <a:off x="20857791" y="12003591"/>
                <a:ext cx="359280" cy="290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53B4DC1-C4F7-45AC-AB63-6C7892BD24E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0848791" y="11994580"/>
                  <a:ext cx="376920" cy="307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E4FA271-8918-495A-8D7A-670881A4933C}"/>
                    </a:ext>
                  </a:extLst>
                </p14:cNvPr>
                <p14:cNvContentPartPr/>
                <p14:nvPr/>
              </p14:nvContentPartPr>
              <p14:xfrm>
                <a:off x="21158391" y="11941311"/>
                <a:ext cx="253800" cy="423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E4FA271-8918-495A-8D7A-670881A4933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1149391" y="11932311"/>
                  <a:ext cx="2714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E4EE2E0-5F9F-4A95-922C-DC0D3FE27371}"/>
                    </a:ext>
                  </a:extLst>
                </p14:cNvPr>
                <p14:cNvContentPartPr/>
                <p14:nvPr/>
              </p14:nvContentPartPr>
              <p14:xfrm>
                <a:off x="21233991" y="12102591"/>
                <a:ext cx="258480" cy="149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E4EE2E0-5F9F-4A95-922C-DC0D3FE2737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1224991" y="12093569"/>
                  <a:ext cx="276120" cy="166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52EE2C-6D95-4160-8C68-19582AE696A2}"/>
                    </a:ext>
                  </a:extLst>
                </p14:cNvPr>
                <p14:cNvContentPartPr/>
                <p14:nvPr/>
              </p14:nvContentPartPr>
              <p14:xfrm>
                <a:off x="21592911" y="11930871"/>
                <a:ext cx="41400" cy="243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52EE2C-6D95-4160-8C68-19582AE696A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1583911" y="11921871"/>
                  <a:ext cx="59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BDBBD66-14D7-4EE6-AAB2-EC42162A08B1}"/>
                    </a:ext>
                  </a:extLst>
                </p14:cNvPr>
                <p14:cNvContentPartPr/>
                <p14:nvPr/>
              </p14:nvContentPartPr>
              <p14:xfrm>
                <a:off x="21721431" y="11889831"/>
                <a:ext cx="257760" cy="311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BDBBD66-14D7-4EE6-AAB2-EC42162A08B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1712418" y="11880841"/>
                  <a:ext cx="275425" cy="329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23C92D9-FEC2-4500-8D52-BE035D4373EA}"/>
                    </a:ext>
                  </a:extLst>
                </p14:cNvPr>
                <p14:cNvContentPartPr/>
                <p14:nvPr/>
              </p14:nvContentPartPr>
              <p14:xfrm>
                <a:off x="22086831" y="11945631"/>
                <a:ext cx="215640" cy="256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23C92D9-FEC2-4500-8D52-BE035D4373E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2077831" y="11936631"/>
                  <a:ext cx="23328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93D36FC-C7DB-4B96-B5FC-D2C3ED7A4025}"/>
              </a:ext>
            </a:extLst>
          </p:cNvPr>
          <p:cNvGrpSpPr/>
          <p:nvPr/>
        </p:nvGrpSpPr>
        <p:grpSpPr>
          <a:xfrm>
            <a:off x="20278911" y="12559431"/>
            <a:ext cx="3355560" cy="646560"/>
            <a:chOff x="20278911" y="12559431"/>
            <a:chExt cx="3355560" cy="64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023EE95-A970-453A-8D20-0C269A75D357}"/>
                    </a:ext>
                  </a:extLst>
                </p14:cNvPr>
                <p14:cNvContentPartPr/>
                <p14:nvPr/>
              </p14:nvContentPartPr>
              <p14:xfrm>
                <a:off x="20278911" y="12696231"/>
                <a:ext cx="126000" cy="370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023EE95-A970-453A-8D20-0C269A75D35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0269911" y="12687231"/>
                  <a:ext cx="1436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1FCC70-5211-4871-ACC1-0FCE6E517699}"/>
                    </a:ext>
                  </a:extLst>
                </p14:cNvPr>
                <p14:cNvContentPartPr/>
                <p14:nvPr/>
              </p14:nvContentPartPr>
              <p14:xfrm>
                <a:off x="20526231" y="12703071"/>
                <a:ext cx="113040" cy="308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1FCC70-5211-4871-ACC1-0FCE6E51769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0517202" y="12694071"/>
                  <a:ext cx="130736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3595378-EA57-40F6-9724-5F61C3D5A33F}"/>
                    </a:ext>
                  </a:extLst>
                </p14:cNvPr>
                <p14:cNvContentPartPr/>
                <p14:nvPr/>
              </p14:nvContentPartPr>
              <p14:xfrm>
                <a:off x="20690031" y="12642591"/>
                <a:ext cx="164880" cy="317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3595378-EA57-40F6-9724-5F61C3D5A33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0681031" y="12633591"/>
                  <a:ext cx="182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07F597F-6A82-4B89-AF49-2EDC505DFD4B}"/>
                    </a:ext>
                  </a:extLst>
                </p14:cNvPr>
                <p14:cNvContentPartPr/>
                <p14:nvPr/>
              </p14:nvContentPartPr>
              <p14:xfrm>
                <a:off x="20887311" y="12704511"/>
                <a:ext cx="136440" cy="385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07F597F-6A82-4B89-AF49-2EDC505DFD4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0878311" y="12695511"/>
                  <a:ext cx="154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3608396-7D01-454F-AD51-C503914F59B7}"/>
                    </a:ext>
                  </a:extLst>
                </p14:cNvPr>
                <p14:cNvContentPartPr/>
                <p14:nvPr/>
              </p14:nvContentPartPr>
              <p14:xfrm>
                <a:off x="21149031" y="12889191"/>
                <a:ext cx="18000" cy="1551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3608396-7D01-454F-AD51-C503914F59B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1139847" y="12880170"/>
                  <a:ext cx="36000" cy="172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8843BDC-7C36-490A-A5CB-0252125D37F2}"/>
                    </a:ext>
                  </a:extLst>
                </p14:cNvPr>
                <p14:cNvContentPartPr/>
                <p14:nvPr/>
              </p14:nvContentPartPr>
              <p14:xfrm>
                <a:off x="21287631" y="12633231"/>
                <a:ext cx="142560" cy="406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8843BDC-7C36-490A-A5CB-0252125D37F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1278631" y="12624231"/>
                  <a:ext cx="1602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195E4D7-7DCD-403E-841A-01F3659A28BF}"/>
                    </a:ext>
                  </a:extLst>
                </p14:cNvPr>
                <p14:cNvContentPartPr/>
                <p14:nvPr/>
              </p14:nvContentPartPr>
              <p14:xfrm>
                <a:off x="21479151" y="12636831"/>
                <a:ext cx="195480" cy="316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195E4D7-7DCD-403E-841A-01F3659A28B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1470168" y="12627831"/>
                  <a:ext cx="213088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EAF6BA0-900C-4191-869D-ED9DD87DC976}"/>
                    </a:ext>
                  </a:extLst>
                </p14:cNvPr>
                <p14:cNvContentPartPr/>
                <p14:nvPr/>
              </p14:nvContentPartPr>
              <p14:xfrm>
                <a:off x="21660591" y="12709191"/>
                <a:ext cx="146880" cy="375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EAF6BA0-900C-4191-869D-ED9DD87DC97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1651591" y="12700191"/>
                  <a:ext cx="164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2E9028C-DC56-4D3C-BDE5-3DBEE5BD342D}"/>
                    </a:ext>
                  </a:extLst>
                </p14:cNvPr>
                <p14:cNvContentPartPr/>
                <p14:nvPr/>
              </p14:nvContentPartPr>
              <p14:xfrm>
                <a:off x="21917631" y="12962991"/>
                <a:ext cx="8280" cy="1825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2E9028C-DC56-4D3C-BDE5-3DBEE5BD342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1909006" y="12954009"/>
                  <a:ext cx="25185" cy="200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02EB624-CDDF-4083-9D50-12BFD11B9CFC}"/>
                    </a:ext>
                  </a:extLst>
                </p14:cNvPr>
                <p14:cNvContentPartPr/>
                <p14:nvPr/>
              </p14:nvContentPartPr>
              <p14:xfrm>
                <a:off x="22035711" y="12732231"/>
                <a:ext cx="136800" cy="410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02EB624-CDDF-4083-9D50-12BFD11B9CF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2026687" y="12723231"/>
                  <a:ext cx="154487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9727A27-3079-40F6-8061-4E1CA60A732F}"/>
                    </a:ext>
                  </a:extLst>
                </p14:cNvPr>
                <p14:cNvContentPartPr/>
                <p14:nvPr/>
              </p14:nvContentPartPr>
              <p14:xfrm>
                <a:off x="22190511" y="12734751"/>
                <a:ext cx="318600" cy="212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9727A27-3079-40F6-8061-4E1CA60A732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2181521" y="12725736"/>
                  <a:ext cx="336220" cy="2300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AA0FC37-8648-4A36-AE43-B7A6070DE667}"/>
                    </a:ext>
                  </a:extLst>
                </p14:cNvPr>
                <p14:cNvContentPartPr/>
                <p14:nvPr/>
              </p14:nvContentPartPr>
              <p14:xfrm>
                <a:off x="22625751" y="12901431"/>
                <a:ext cx="18720" cy="215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AA0FC37-8648-4A36-AE43-B7A6070DE66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2616751" y="12892431"/>
                  <a:ext cx="36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7BFF675-7E04-4484-94F7-ACB500C30759}"/>
                    </a:ext>
                  </a:extLst>
                </p14:cNvPr>
                <p14:cNvContentPartPr/>
                <p14:nvPr/>
              </p14:nvContentPartPr>
              <p14:xfrm>
                <a:off x="22868031" y="12563031"/>
                <a:ext cx="38880" cy="364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7BFF675-7E04-4484-94F7-ACB500C3075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2859031" y="12554040"/>
                  <a:ext cx="56520" cy="382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A4C5F1C-72A9-4ABE-B8AE-789CB57D8FF3}"/>
                    </a:ext>
                  </a:extLst>
                </p14:cNvPr>
                <p14:cNvContentPartPr/>
                <p14:nvPr/>
              </p14:nvContentPartPr>
              <p14:xfrm>
                <a:off x="22762191" y="12676431"/>
                <a:ext cx="276840" cy="74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A4C5F1C-72A9-4ABE-B8AE-789CB57D8FF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2753191" y="12667431"/>
                  <a:ext cx="294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5A3170C-EC6E-437F-A3C2-89255B1C7959}"/>
                    </a:ext>
                  </a:extLst>
                </p14:cNvPr>
                <p14:cNvContentPartPr/>
                <p14:nvPr/>
              </p14:nvContentPartPr>
              <p14:xfrm>
                <a:off x="22977471" y="12559431"/>
                <a:ext cx="369720" cy="441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5A3170C-EC6E-437F-A3C2-89255B1C795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2968471" y="12550431"/>
                  <a:ext cx="3873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48057AD-46B9-4202-8091-0E9767E03D7A}"/>
                    </a:ext>
                  </a:extLst>
                </p14:cNvPr>
                <p14:cNvContentPartPr/>
                <p14:nvPr/>
              </p14:nvContentPartPr>
              <p14:xfrm>
                <a:off x="23485071" y="12560511"/>
                <a:ext cx="149400" cy="645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48057AD-46B9-4202-8091-0E9767E03D7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3476071" y="12551511"/>
                  <a:ext cx="167040" cy="66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96F64EA-7962-44BD-AC8E-A8DB41E247D3}"/>
              </a:ext>
            </a:extLst>
          </p:cNvPr>
          <p:cNvGrpSpPr/>
          <p:nvPr/>
        </p:nvGrpSpPr>
        <p:grpSpPr>
          <a:xfrm>
            <a:off x="22762911" y="7220770"/>
            <a:ext cx="1331640" cy="541800"/>
            <a:chOff x="22762911" y="7220770"/>
            <a:chExt cx="13316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404F63D-2D49-4FBA-BC80-6D46AE42FA1F}"/>
                    </a:ext>
                  </a:extLst>
                </p14:cNvPr>
                <p14:cNvContentPartPr/>
                <p14:nvPr/>
              </p14:nvContentPartPr>
              <p14:xfrm>
                <a:off x="22762911" y="7344610"/>
                <a:ext cx="34200" cy="262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404F63D-2D49-4FBA-BC80-6D46AE42FA1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2753911" y="7335598"/>
                  <a:ext cx="51840" cy="280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75B40FB-EAFD-4CD7-B43E-B06099CDA572}"/>
                    </a:ext>
                  </a:extLst>
                </p14:cNvPr>
                <p14:cNvContentPartPr/>
                <p14:nvPr/>
              </p14:nvContentPartPr>
              <p14:xfrm>
                <a:off x="22987551" y="7317250"/>
                <a:ext cx="155520" cy="445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75B40FB-EAFD-4CD7-B43E-B06099CDA57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2978551" y="7308243"/>
                  <a:ext cx="173160" cy="462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8EFE7A0-00BD-45DF-A042-63EB8E76BE1F}"/>
                    </a:ext>
                  </a:extLst>
                </p14:cNvPr>
                <p14:cNvContentPartPr/>
                <p14:nvPr/>
              </p14:nvContentPartPr>
              <p14:xfrm>
                <a:off x="23289951" y="7221490"/>
                <a:ext cx="159120" cy="399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8EFE7A0-00BD-45DF-A042-63EB8E76BE1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3280951" y="7212490"/>
                  <a:ext cx="1767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BCF1DAA-FF51-49F8-931C-37CCBC59DB8D}"/>
                    </a:ext>
                  </a:extLst>
                </p14:cNvPr>
                <p14:cNvContentPartPr/>
                <p14:nvPr/>
              </p14:nvContentPartPr>
              <p14:xfrm>
                <a:off x="23569671" y="7220770"/>
                <a:ext cx="187920" cy="425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BCF1DAA-FF51-49F8-931C-37CCBC59DB8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3560671" y="7211770"/>
                  <a:ext cx="2055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1189DE0-56A9-437F-8D41-7580C319AADA}"/>
                    </a:ext>
                  </a:extLst>
                </p14:cNvPr>
                <p14:cNvContentPartPr/>
                <p14:nvPr/>
              </p14:nvContentPartPr>
              <p14:xfrm>
                <a:off x="23901951" y="7291330"/>
                <a:ext cx="192600" cy="258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1189DE0-56A9-437F-8D41-7580C319AAD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3892934" y="7282343"/>
                  <a:ext cx="210273" cy="2757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2E969D6-9B5D-410A-BDA7-89315EA6B704}"/>
              </a:ext>
            </a:extLst>
          </p:cNvPr>
          <p:cNvGrpSpPr/>
          <p:nvPr/>
        </p:nvGrpSpPr>
        <p:grpSpPr>
          <a:xfrm>
            <a:off x="22374831" y="7899730"/>
            <a:ext cx="1983600" cy="1188360"/>
            <a:chOff x="22374831" y="7899730"/>
            <a:chExt cx="1983600" cy="11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CAC5E81-0B5A-44AC-BC71-953A5D891351}"/>
                    </a:ext>
                  </a:extLst>
                </p14:cNvPr>
                <p14:cNvContentPartPr/>
                <p14:nvPr/>
              </p14:nvContentPartPr>
              <p14:xfrm>
                <a:off x="22374831" y="7899730"/>
                <a:ext cx="118080" cy="447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CAC5E81-0B5A-44AC-BC71-953A5D89135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2365831" y="7890723"/>
                  <a:ext cx="135720" cy="465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6AAF628-C0E2-4FF8-B6B3-3C0D1701EED6}"/>
                    </a:ext>
                  </a:extLst>
                </p14:cNvPr>
                <p14:cNvContentPartPr/>
                <p14:nvPr/>
              </p14:nvContentPartPr>
              <p14:xfrm>
                <a:off x="22613511" y="8020330"/>
                <a:ext cx="181080" cy="339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6AAF628-C0E2-4FF8-B6B3-3C0D1701EED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2604511" y="8011340"/>
                  <a:ext cx="198720" cy="357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18F2929-3C10-472C-9A59-3A7FCE6B9653}"/>
                    </a:ext>
                  </a:extLst>
                </p14:cNvPr>
                <p14:cNvContentPartPr/>
                <p14:nvPr/>
              </p14:nvContentPartPr>
              <p14:xfrm>
                <a:off x="22784151" y="8076130"/>
                <a:ext cx="135720" cy="263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18F2929-3C10-472C-9A59-3A7FCE6B965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2775151" y="8067118"/>
                  <a:ext cx="153360" cy="281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D1DC330-7400-4FC6-B52A-E5CEF7B965EF}"/>
                    </a:ext>
                  </a:extLst>
                </p14:cNvPr>
                <p14:cNvContentPartPr/>
                <p14:nvPr/>
              </p14:nvContentPartPr>
              <p14:xfrm>
                <a:off x="22955151" y="8158570"/>
                <a:ext cx="160560" cy="293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D1DC330-7400-4FC6-B52A-E5CEF7B965E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2946151" y="8149570"/>
                  <a:ext cx="178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FFB1B2D-42E8-414B-9EAE-41D97A780A22}"/>
                    </a:ext>
                  </a:extLst>
                </p14:cNvPr>
                <p14:cNvContentPartPr/>
                <p14:nvPr/>
              </p14:nvContentPartPr>
              <p14:xfrm>
                <a:off x="23175471" y="8336050"/>
                <a:ext cx="50400" cy="96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FFB1B2D-42E8-414B-9EAE-41D97A780A22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3166406" y="8327410"/>
                  <a:ext cx="68167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D853AC7-E63A-404D-92D4-BD39A061B4B3}"/>
                    </a:ext>
                  </a:extLst>
                </p14:cNvPr>
                <p14:cNvContentPartPr/>
                <p14:nvPr/>
              </p14:nvContentPartPr>
              <p14:xfrm>
                <a:off x="23332071" y="7985410"/>
                <a:ext cx="190080" cy="367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D853AC7-E63A-404D-92D4-BD39A061B4B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3323071" y="7976410"/>
                  <a:ext cx="207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1DC14B8-F4A7-4F51-932E-4DAAECA58A3C}"/>
                    </a:ext>
                  </a:extLst>
                </p14:cNvPr>
                <p14:cNvContentPartPr/>
                <p14:nvPr/>
              </p14:nvContentPartPr>
              <p14:xfrm>
                <a:off x="23520351" y="7950850"/>
                <a:ext cx="137160" cy="322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1DC14B8-F4A7-4F51-932E-4DAAECA58A3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3511351" y="7942210"/>
                  <a:ext cx="154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4D1B2F0-D5C6-4274-9116-F83EA063845D}"/>
                    </a:ext>
                  </a:extLst>
                </p14:cNvPr>
                <p14:cNvContentPartPr/>
                <p14:nvPr/>
              </p14:nvContentPartPr>
              <p14:xfrm>
                <a:off x="23690991" y="8050210"/>
                <a:ext cx="139680" cy="361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4D1B2F0-D5C6-4274-9116-F83EA063845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3681991" y="8041210"/>
                  <a:ext cx="157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83CDE19-52BC-46B5-8819-3D54135EF21F}"/>
                    </a:ext>
                  </a:extLst>
                </p14:cNvPr>
                <p14:cNvContentPartPr/>
                <p14:nvPr/>
              </p14:nvContentPartPr>
              <p14:xfrm>
                <a:off x="23921391" y="8299690"/>
                <a:ext cx="14760" cy="169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83CDE19-52BC-46B5-8819-3D54135EF21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3912391" y="8290709"/>
                  <a:ext cx="32400" cy="18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469F9BB-1339-461F-B47A-0D8E0EF3A354}"/>
                    </a:ext>
                  </a:extLst>
                </p14:cNvPr>
                <p14:cNvContentPartPr/>
                <p14:nvPr/>
              </p14:nvContentPartPr>
              <p14:xfrm>
                <a:off x="22871271" y="8696050"/>
                <a:ext cx="246240" cy="261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469F9BB-1339-461F-B47A-0D8E0EF3A35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2862271" y="8687050"/>
                  <a:ext cx="263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E2FD946-2D55-460E-A8E3-9F010CF90220}"/>
                    </a:ext>
                  </a:extLst>
                </p14:cNvPr>
                <p14:cNvContentPartPr/>
                <p14:nvPr/>
              </p14:nvContentPartPr>
              <p14:xfrm>
                <a:off x="23085831" y="8755810"/>
                <a:ext cx="267480" cy="176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E2FD946-2D55-460E-A8E3-9F010CF9022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3076831" y="8746810"/>
                  <a:ext cx="285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F70AE37-5B71-440A-8D0D-BB2D37FAF1C9}"/>
                    </a:ext>
                  </a:extLst>
                </p14:cNvPr>
                <p14:cNvContentPartPr/>
                <p14:nvPr/>
              </p14:nvContentPartPr>
              <p14:xfrm>
                <a:off x="23524671" y="8861650"/>
                <a:ext cx="26640" cy="213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F70AE37-5B71-440A-8D0D-BB2D37FAF1C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515671" y="8852650"/>
                  <a:ext cx="44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9439919-57EA-4832-8FD5-D7DEAA2E4B76}"/>
                    </a:ext>
                  </a:extLst>
                </p14:cNvPr>
                <p14:cNvContentPartPr/>
                <p14:nvPr/>
              </p14:nvContentPartPr>
              <p14:xfrm>
                <a:off x="23633031" y="8644210"/>
                <a:ext cx="160200" cy="3034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9439919-57EA-4832-8FD5-D7DEAA2E4B7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3624031" y="8635570"/>
                  <a:ext cx="177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1B627D9-652E-4AE7-A521-03984DE2169B}"/>
                    </a:ext>
                  </a:extLst>
                </p14:cNvPr>
                <p14:cNvContentPartPr/>
                <p14:nvPr/>
              </p14:nvContentPartPr>
              <p14:xfrm>
                <a:off x="23815911" y="8727370"/>
                <a:ext cx="139680" cy="186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1B627D9-652E-4AE7-A521-03984DE2169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3806934" y="8718713"/>
                  <a:ext cx="157275" cy="204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E58124D-B00D-4698-BEA2-828DECC79321}"/>
                    </a:ext>
                  </a:extLst>
                </p14:cNvPr>
                <p14:cNvContentPartPr/>
                <p14:nvPr/>
              </p14:nvContentPartPr>
              <p14:xfrm>
                <a:off x="24014991" y="8674810"/>
                <a:ext cx="89640" cy="282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E58124D-B00D-4698-BEA2-828DECC7932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4006027" y="8665810"/>
                  <a:ext cx="107209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5956F43-228C-43CB-BA7F-CA36486D68AC}"/>
                    </a:ext>
                  </a:extLst>
                </p14:cNvPr>
                <p14:cNvContentPartPr/>
                <p14:nvPr/>
              </p14:nvContentPartPr>
              <p14:xfrm>
                <a:off x="24230631" y="8557090"/>
                <a:ext cx="127800" cy="531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5956F43-228C-43CB-BA7F-CA36486D68A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4221606" y="8548090"/>
                  <a:ext cx="145490" cy="54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63D71B2-C5E7-4686-98B7-630BD050C70C}"/>
                  </a:ext>
                </a:extLst>
              </p14:cNvPr>
              <p14:cNvContentPartPr/>
              <p14:nvPr/>
            </p14:nvContentPartPr>
            <p14:xfrm>
              <a:off x="20452431" y="7589271"/>
              <a:ext cx="1948680" cy="114084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63D71B2-C5E7-4686-98B7-630BD050C70C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20398431" y="7481631"/>
                <a:ext cx="2056320" cy="135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EFEE527A-BBD2-41F7-915B-89F32E30D016}"/>
              </a:ext>
            </a:extLst>
          </p:cNvPr>
          <p:cNvGrpSpPr/>
          <p:nvPr/>
        </p:nvGrpSpPr>
        <p:grpSpPr>
          <a:xfrm>
            <a:off x="19601031" y="1379271"/>
            <a:ext cx="1420920" cy="426600"/>
            <a:chOff x="19601031" y="1379271"/>
            <a:chExt cx="142092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626D2B2-36A0-4B13-8D6B-0E11914D27F9}"/>
                    </a:ext>
                  </a:extLst>
                </p14:cNvPr>
                <p14:cNvContentPartPr/>
                <p14:nvPr/>
              </p14:nvContentPartPr>
              <p14:xfrm>
                <a:off x="19601031" y="1408791"/>
                <a:ext cx="298080" cy="3297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626D2B2-36A0-4B13-8D6B-0E11914D27F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592031" y="1400151"/>
                  <a:ext cx="3157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3EB8C26-52B7-45DE-991A-B0F04C7844AB}"/>
                    </a:ext>
                  </a:extLst>
                </p14:cNvPr>
                <p14:cNvContentPartPr/>
                <p14:nvPr/>
              </p14:nvContentPartPr>
              <p14:xfrm>
                <a:off x="19946271" y="1379271"/>
                <a:ext cx="260640" cy="4266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3EB8C26-52B7-45DE-991A-B0F04C7844A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937271" y="1370631"/>
                  <a:ext cx="2782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9DB9B44-9DBB-481E-978E-541C08107612}"/>
                    </a:ext>
                  </a:extLst>
                </p14:cNvPr>
                <p14:cNvContentPartPr/>
                <p14:nvPr/>
              </p14:nvContentPartPr>
              <p14:xfrm>
                <a:off x="20288631" y="1410231"/>
                <a:ext cx="226440" cy="375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9DB9B44-9DBB-481E-978E-541C0810761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279991" y="1401591"/>
                  <a:ext cx="2440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03BF8E5-8406-411D-8A17-51448C40ED3D}"/>
                    </a:ext>
                  </a:extLst>
                </p14:cNvPr>
                <p14:cNvContentPartPr/>
                <p14:nvPr/>
              </p14:nvContentPartPr>
              <p14:xfrm>
                <a:off x="20514351" y="1432551"/>
                <a:ext cx="507600" cy="2865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03BF8E5-8406-411D-8A17-51448C40ED3D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0505351" y="1423551"/>
                  <a:ext cx="52524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BB1C4675-659D-4F8E-BE8C-0740ED835EEA}"/>
              </a:ext>
            </a:extLst>
          </p:cNvPr>
          <p:cNvGrpSpPr/>
          <p:nvPr/>
        </p:nvGrpSpPr>
        <p:grpSpPr>
          <a:xfrm>
            <a:off x="19776711" y="2034111"/>
            <a:ext cx="844200" cy="509400"/>
            <a:chOff x="19776711" y="2034111"/>
            <a:chExt cx="844200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2DC2340-B033-4BDF-98BA-FEF5FF6BF3D0}"/>
                    </a:ext>
                  </a:extLst>
                </p14:cNvPr>
                <p14:cNvContentPartPr/>
                <p14:nvPr/>
              </p14:nvContentPartPr>
              <p14:xfrm>
                <a:off x="19776711" y="2052471"/>
                <a:ext cx="153000" cy="306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2DC2340-B033-4BDF-98BA-FEF5FF6BF3D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9768071" y="2043471"/>
                  <a:ext cx="170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74639F9-1572-4869-A192-BCF51EBA852E}"/>
                    </a:ext>
                  </a:extLst>
                </p14:cNvPr>
                <p14:cNvContentPartPr/>
                <p14:nvPr/>
              </p14:nvContentPartPr>
              <p14:xfrm>
                <a:off x="19996671" y="2034111"/>
                <a:ext cx="145800" cy="318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74639F9-1572-4869-A192-BCF51EBA852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9987671" y="2025471"/>
                  <a:ext cx="1634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D1AF1B6-7BEB-4CCA-9CB8-38BD415FF4F5}"/>
                    </a:ext>
                  </a:extLst>
                </p14:cNvPr>
                <p14:cNvContentPartPr/>
                <p14:nvPr/>
              </p14:nvContentPartPr>
              <p14:xfrm>
                <a:off x="20095311" y="2045271"/>
                <a:ext cx="226080" cy="326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D1AF1B6-7BEB-4CCA-9CB8-38BD415FF4F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0086671" y="2036271"/>
                  <a:ext cx="243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5D202A6-0647-4562-B8C3-B50FB25A64A7}"/>
                    </a:ext>
                  </a:extLst>
                </p14:cNvPr>
                <p14:cNvContentPartPr/>
                <p14:nvPr/>
              </p14:nvContentPartPr>
              <p14:xfrm>
                <a:off x="20321751" y="2080191"/>
                <a:ext cx="153000" cy="3780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5D202A6-0647-4562-B8C3-B50FB25A64A7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0312751" y="2071191"/>
                  <a:ext cx="1706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30C396D-9C05-47A2-A27D-92D2530E6834}"/>
                    </a:ext>
                  </a:extLst>
                </p14:cNvPr>
                <p14:cNvContentPartPr/>
                <p14:nvPr/>
              </p14:nvContentPartPr>
              <p14:xfrm>
                <a:off x="20585271" y="2303751"/>
                <a:ext cx="35640" cy="2397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30C396D-9C05-47A2-A27D-92D2530E683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0576271" y="2294751"/>
                  <a:ext cx="5328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2760C83D-C828-4E67-81C9-A544C2D3DF8C}"/>
                  </a:ext>
                </a:extLst>
              </p14:cNvPr>
              <p14:cNvContentPartPr/>
              <p14:nvPr/>
            </p14:nvContentPartPr>
            <p14:xfrm>
              <a:off x="20709111" y="1982271"/>
              <a:ext cx="234000" cy="28944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2760C83D-C828-4E67-81C9-A544C2D3DF8C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20700471" y="1973631"/>
                <a:ext cx="25164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9CE0C708-3258-462C-92EC-3C747AC5FCDE}"/>
                  </a:ext>
                </a:extLst>
              </p14:cNvPr>
              <p14:cNvContentPartPr/>
              <p14:nvPr/>
            </p14:nvContentPartPr>
            <p14:xfrm>
              <a:off x="21019431" y="1919991"/>
              <a:ext cx="160560" cy="27432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9CE0C708-3258-462C-92EC-3C747AC5FCDE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1010431" y="1910991"/>
                <a:ext cx="1782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4E2FE784-24B9-49C3-9D9A-71C66BFAD254}"/>
                  </a:ext>
                </a:extLst>
              </p14:cNvPr>
              <p14:cNvContentPartPr/>
              <p14:nvPr/>
            </p14:nvContentPartPr>
            <p14:xfrm>
              <a:off x="21179271" y="1937631"/>
              <a:ext cx="158760" cy="36540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4E2FE784-24B9-49C3-9D9A-71C66BFAD254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21170631" y="1928631"/>
                <a:ext cx="1764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0BDE3A6-9689-4206-8D4F-565DB090064A}"/>
                  </a:ext>
                </a:extLst>
              </p14:cNvPr>
              <p14:cNvContentPartPr/>
              <p14:nvPr/>
            </p14:nvContentPartPr>
            <p14:xfrm>
              <a:off x="21439191" y="2138151"/>
              <a:ext cx="21960" cy="16920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0BDE3A6-9689-4206-8D4F-565DB090064A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21430191" y="2129151"/>
                <a:ext cx="396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D518BABA-5F75-40D4-A103-464CBDE15DDE}"/>
                  </a:ext>
                </a:extLst>
              </p14:cNvPr>
              <p14:cNvContentPartPr/>
              <p14:nvPr/>
            </p14:nvContentPartPr>
            <p14:xfrm>
              <a:off x="21583911" y="1827111"/>
              <a:ext cx="201960" cy="34380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D518BABA-5F75-40D4-A103-464CBDE15DDE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21575271" y="1818471"/>
                <a:ext cx="2196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FA6291E0-C8D9-459F-9F11-F5B5DE4B4926}"/>
                  </a:ext>
                </a:extLst>
              </p14:cNvPr>
              <p14:cNvContentPartPr/>
              <p14:nvPr/>
            </p14:nvContentPartPr>
            <p14:xfrm>
              <a:off x="21771471" y="1804791"/>
              <a:ext cx="294840" cy="19692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FA6291E0-C8D9-459F-9F11-F5B5DE4B4926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21762471" y="1795791"/>
                <a:ext cx="3124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B8330FD8-3EF3-4951-A1BB-523EE9936E75}"/>
                  </a:ext>
                </a:extLst>
              </p14:cNvPr>
              <p14:cNvContentPartPr/>
              <p14:nvPr/>
            </p14:nvContentPartPr>
            <p14:xfrm>
              <a:off x="22241991" y="1903791"/>
              <a:ext cx="23760" cy="17640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B8330FD8-3EF3-4951-A1BB-523EE9936E75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22233351" y="1894791"/>
                <a:ext cx="41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81C2058-0763-48B7-9061-8B19F40E3A69}"/>
                  </a:ext>
                </a:extLst>
              </p14:cNvPr>
              <p14:cNvContentPartPr/>
              <p14:nvPr/>
            </p14:nvContentPartPr>
            <p14:xfrm>
              <a:off x="22231551" y="1605351"/>
              <a:ext cx="176040" cy="31104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81C2058-0763-48B7-9061-8B19F40E3A69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2222911" y="1596351"/>
                <a:ext cx="1936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EBAB8546-8D73-4D2D-A727-DC0D598E3A9F}"/>
                  </a:ext>
                </a:extLst>
              </p14:cNvPr>
              <p14:cNvContentPartPr/>
              <p14:nvPr/>
            </p14:nvContentPartPr>
            <p14:xfrm>
              <a:off x="22434591" y="1627311"/>
              <a:ext cx="172800" cy="18792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EBAB8546-8D73-4D2D-A727-DC0D598E3A9F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2425951" y="1618671"/>
                <a:ext cx="1904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FE4D425D-E3BD-426A-933C-B2EBE5169DF3}"/>
                  </a:ext>
                </a:extLst>
              </p14:cNvPr>
              <p14:cNvContentPartPr/>
              <p14:nvPr/>
            </p14:nvContentPartPr>
            <p14:xfrm>
              <a:off x="22604151" y="1523271"/>
              <a:ext cx="104760" cy="3085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FE4D425D-E3BD-426A-933C-B2EBE5169DF3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22595151" y="1514271"/>
                <a:ext cx="1224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22602815-65F9-4A79-BA4B-395943AD2D1B}"/>
                  </a:ext>
                </a:extLst>
              </p14:cNvPr>
              <p14:cNvContentPartPr/>
              <p14:nvPr/>
            </p14:nvContentPartPr>
            <p14:xfrm>
              <a:off x="22866591" y="1734591"/>
              <a:ext cx="9000" cy="13068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22602815-65F9-4A79-BA4B-395943AD2D1B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22857591" y="1725591"/>
                <a:ext cx="266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55C4A3C-531F-4C8D-B521-846EA3A172BF}"/>
                  </a:ext>
                </a:extLst>
              </p14:cNvPr>
              <p14:cNvContentPartPr/>
              <p14:nvPr/>
            </p14:nvContentPartPr>
            <p14:xfrm>
              <a:off x="23037591" y="1423911"/>
              <a:ext cx="343440" cy="33516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55C4A3C-531F-4C8D-B521-846EA3A172BF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23028591" y="1415271"/>
                <a:ext cx="36108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44D6AA6D-2A1B-4C0B-86D7-B0F61960E12F}"/>
              </a:ext>
            </a:extLst>
          </p:cNvPr>
          <p:cNvGrpSpPr/>
          <p:nvPr/>
        </p:nvGrpSpPr>
        <p:grpSpPr>
          <a:xfrm>
            <a:off x="23389671" y="1380711"/>
            <a:ext cx="381240" cy="577800"/>
            <a:chOff x="23389671" y="1380711"/>
            <a:chExt cx="381240" cy="57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FD975C6-EF23-49EE-A7E1-B0C9A5EC452F}"/>
                    </a:ext>
                  </a:extLst>
                </p14:cNvPr>
                <p14:cNvContentPartPr/>
                <p14:nvPr/>
              </p14:nvContentPartPr>
              <p14:xfrm>
                <a:off x="23389671" y="1451631"/>
                <a:ext cx="189360" cy="4006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FD975C6-EF23-49EE-A7E1-B0C9A5EC452F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3380671" y="1442631"/>
                  <a:ext cx="2070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8C0A462-4EBB-46CB-9FCF-A9A456C78087}"/>
                    </a:ext>
                  </a:extLst>
                </p14:cNvPr>
                <p14:cNvContentPartPr/>
                <p14:nvPr/>
              </p14:nvContentPartPr>
              <p14:xfrm>
                <a:off x="23599551" y="1380711"/>
                <a:ext cx="171360" cy="5778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8C0A462-4EBB-46CB-9FCF-A9A456C7808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3590911" y="1371711"/>
                  <a:ext cx="189000" cy="59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8B42BAC-46FB-4E78-BDE2-AB0C57B798C8}"/>
              </a:ext>
            </a:extLst>
          </p:cNvPr>
          <p:cNvGrpSpPr/>
          <p:nvPr/>
        </p:nvGrpSpPr>
        <p:grpSpPr>
          <a:xfrm>
            <a:off x="21890991" y="9779151"/>
            <a:ext cx="2242440" cy="1592640"/>
            <a:chOff x="21890991" y="9779151"/>
            <a:chExt cx="2242440" cy="159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EB24083-2BD2-4A36-983F-1214947802EE}"/>
                    </a:ext>
                  </a:extLst>
                </p14:cNvPr>
                <p14:cNvContentPartPr/>
                <p14:nvPr/>
              </p14:nvContentPartPr>
              <p14:xfrm>
                <a:off x="22217871" y="9915591"/>
                <a:ext cx="321840" cy="2833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EB24083-2BD2-4A36-983F-1214947802E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2208871" y="9906591"/>
                  <a:ext cx="3394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4210544-239F-456F-9F91-AB95BA8E3758}"/>
                    </a:ext>
                  </a:extLst>
                </p14:cNvPr>
                <p14:cNvContentPartPr/>
                <p14:nvPr/>
              </p14:nvContentPartPr>
              <p14:xfrm>
                <a:off x="22496511" y="9867351"/>
                <a:ext cx="188280" cy="2656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4210544-239F-456F-9F91-AB95BA8E375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2487511" y="9858711"/>
                  <a:ext cx="2059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BA5F048-9040-43AD-9379-28C6A82D8B43}"/>
                    </a:ext>
                  </a:extLst>
                </p14:cNvPr>
                <p14:cNvContentPartPr/>
                <p14:nvPr/>
              </p14:nvContentPartPr>
              <p14:xfrm>
                <a:off x="22774791" y="9812631"/>
                <a:ext cx="142560" cy="4057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BA5F048-9040-43AD-9379-28C6A82D8B4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2765791" y="9803631"/>
                  <a:ext cx="1602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81EFF7E-D905-49A7-86AA-8DED8B05D8EE}"/>
                    </a:ext>
                  </a:extLst>
                </p14:cNvPr>
                <p14:cNvContentPartPr/>
                <p14:nvPr/>
              </p14:nvContentPartPr>
              <p14:xfrm>
                <a:off x="22732671" y="9805791"/>
                <a:ext cx="211320" cy="1018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81EFF7E-D905-49A7-86AA-8DED8B05D8E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2724031" y="9796791"/>
                  <a:ext cx="228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89BEB26-8E14-4D1B-BBD9-93A97476B632}"/>
                    </a:ext>
                  </a:extLst>
                </p14:cNvPr>
                <p14:cNvContentPartPr/>
                <p14:nvPr/>
              </p14:nvContentPartPr>
              <p14:xfrm>
                <a:off x="22948671" y="9805791"/>
                <a:ext cx="145080" cy="396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89BEB26-8E14-4D1B-BBD9-93A97476B63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2940031" y="9796791"/>
                  <a:ext cx="1627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EBFA924-4774-4051-89ED-EE071BF96B57}"/>
                    </a:ext>
                  </a:extLst>
                </p14:cNvPr>
                <p14:cNvContentPartPr/>
                <p14:nvPr/>
              </p14:nvContentPartPr>
              <p14:xfrm>
                <a:off x="23195271" y="9779151"/>
                <a:ext cx="182880" cy="2444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EBFA924-4774-4051-89ED-EE071BF96B5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3186271" y="9770511"/>
                  <a:ext cx="200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638DB39-1AFB-4F4C-88AC-4369083FD2BF}"/>
                    </a:ext>
                  </a:extLst>
                </p14:cNvPr>
                <p14:cNvContentPartPr/>
                <p14:nvPr/>
              </p14:nvContentPartPr>
              <p14:xfrm>
                <a:off x="21890991" y="10429311"/>
                <a:ext cx="189360" cy="3146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638DB39-1AFB-4F4C-88AC-4369083FD2B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1882351" y="10420671"/>
                  <a:ext cx="207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D887EFC-5CFA-4C96-BD80-D88E50842AEB}"/>
                    </a:ext>
                  </a:extLst>
                </p14:cNvPr>
                <p14:cNvContentPartPr/>
                <p14:nvPr/>
              </p14:nvContentPartPr>
              <p14:xfrm>
                <a:off x="22126791" y="10386831"/>
                <a:ext cx="166680" cy="3146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D887EFC-5CFA-4C96-BD80-D88E50842AE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2118151" y="10378191"/>
                  <a:ext cx="184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DA869AA-75C7-45DC-BCB8-2EF9359CBAB8}"/>
                    </a:ext>
                  </a:extLst>
                </p14:cNvPr>
                <p14:cNvContentPartPr/>
                <p14:nvPr/>
              </p14:nvContentPartPr>
              <p14:xfrm>
                <a:off x="22289871" y="10315551"/>
                <a:ext cx="200160" cy="3200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DA869AA-75C7-45DC-BCB8-2EF9359CBAB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2280871" y="10306911"/>
                  <a:ext cx="217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E74C03E-42D3-47E7-BAFD-405BCA455616}"/>
                    </a:ext>
                  </a:extLst>
                </p14:cNvPr>
                <p14:cNvContentPartPr/>
                <p14:nvPr/>
              </p14:nvContentPartPr>
              <p14:xfrm>
                <a:off x="22485351" y="10380351"/>
                <a:ext cx="196560" cy="3888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E74C03E-42D3-47E7-BAFD-405BCA45561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2476351" y="10371711"/>
                  <a:ext cx="214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AA8D972-04D7-4317-A416-FC5DBA49AB73}"/>
                    </a:ext>
                  </a:extLst>
                </p14:cNvPr>
                <p14:cNvContentPartPr/>
                <p14:nvPr/>
              </p14:nvContentPartPr>
              <p14:xfrm>
                <a:off x="22776231" y="10547751"/>
                <a:ext cx="50400" cy="1562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AA8D972-04D7-4317-A416-FC5DBA49AB7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2767591" y="10538751"/>
                  <a:ext cx="68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E1E55BC-195E-4646-810C-C51A060AEA28}"/>
                    </a:ext>
                  </a:extLst>
                </p14:cNvPr>
                <p14:cNvContentPartPr/>
                <p14:nvPr/>
              </p14:nvContentPartPr>
              <p14:xfrm>
                <a:off x="22980351" y="10311951"/>
                <a:ext cx="164880" cy="2559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E1E55BC-195E-4646-810C-C51A060AEA28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2971351" y="10303311"/>
                  <a:ext cx="182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9D853E5-496B-4617-8344-F76E2FE70DAB}"/>
                    </a:ext>
                  </a:extLst>
                </p14:cNvPr>
                <p14:cNvContentPartPr/>
                <p14:nvPr/>
              </p14:nvContentPartPr>
              <p14:xfrm>
                <a:off x="23154231" y="10182351"/>
                <a:ext cx="149400" cy="3254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9D853E5-496B-4617-8344-F76E2FE70DA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3145231" y="10173351"/>
                  <a:ext cx="1670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3E5FFF5-07BF-414B-92BE-C48E7F837343}"/>
                    </a:ext>
                  </a:extLst>
                </p14:cNvPr>
                <p14:cNvContentPartPr/>
                <p14:nvPr/>
              </p14:nvContentPartPr>
              <p14:xfrm>
                <a:off x="23252511" y="10241751"/>
                <a:ext cx="191160" cy="3488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3E5FFF5-07BF-414B-92BE-C48E7F83734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3243511" y="10233111"/>
                  <a:ext cx="208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498ACCD-E890-4938-B54A-B3D069DFDC2C}"/>
                    </a:ext>
                  </a:extLst>
                </p14:cNvPr>
                <p14:cNvContentPartPr/>
                <p14:nvPr/>
              </p14:nvContentPartPr>
              <p14:xfrm>
                <a:off x="23552751" y="10378551"/>
                <a:ext cx="25560" cy="1929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498ACCD-E890-4938-B54A-B3D069DFDC2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3544111" y="10369551"/>
                  <a:ext cx="43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3E5B038-E65E-47A7-9A2B-B328A0EC7FA9}"/>
                    </a:ext>
                  </a:extLst>
                </p14:cNvPr>
                <p14:cNvContentPartPr/>
                <p14:nvPr/>
              </p14:nvContentPartPr>
              <p14:xfrm>
                <a:off x="23612511" y="10165791"/>
                <a:ext cx="191160" cy="3326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3E5B038-E65E-47A7-9A2B-B328A0EC7FA9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3603511" y="10157151"/>
                  <a:ext cx="2088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ECA2546-93C8-490B-8B22-FF55BF7B8743}"/>
                    </a:ext>
                  </a:extLst>
                </p14:cNvPr>
                <p14:cNvContentPartPr/>
                <p14:nvPr/>
              </p14:nvContentPartPr>
              <p14:xfrm>
                <a:off x="23777751" y="10002711"/>
                <a:ext cx="254160" cy="3214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ECA2546-93C8-490B-8B22-FF55BF7B874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3768751" y="9993711"/>
                  <a:ext cx="271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26EEFA0-9A90-4267-B7B8-FFF07843B97E}"/>
                    </a:ext>
                  </a:extLst>
                </p14:cNvPr>
                <p14:cNvContentPartPr/>
                <p14:nvPr/>
              </p14:nvContentPartPr>
              <p14:xfrm>
                <a:off x="24110391" y="10257591"/>
                <a:ext cx="23040" cy="1270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26EEFA0-9A90-4267-B7B8-FFF07843B97E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4101391" y="10248951"/>
                  <a:ext cx="40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374A93A-E754-4432-B12C-52962D8FBF05}"/>
                    </a:ext>
                  </a:extLst>
                </p14:cNvPr>
                <p14:cNvContentPartPr/>
                <p14:nvPr/>
              </p14:nvContentPartPr>
              <p14:xfrm>
                <a:off x="22215711" y="11097831"/>
                <a:ext cx="101880" cy="2739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374A93A-E754-4432-B12C-52962D8FBF0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2206711" y="11089191"/>
                  <a:ext cx="119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22D53B0-2362-4540-A1F3-06561C7F4BDE}"/>
                    </a:ext>
                  </a:extLst>
                </p14:cNvPr>
                <p14:cNvContentPartPr/>
                <p14:nvPr/>
              </p14:nvContentPartPr>
              <p14:xfrm>
                <a:off x="22190871" y="11065791"/>
                <a:ext cx="469800" cy="2167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22D53B0-2362-4540-A1F3-06561C7F4BD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2181871" y="11057151"/>
                  <a:ext cx="487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9924392-DCEC-4555-90CF-72D1189D9839}"/>
                    </a:ext>
                  </a:extLst>
                </p14:cNvPr>
                <p14:cNvContentPartPr/>
                <p14:nvPr/>
              </p14:nvContentPartPr>
              <p14:xfrm>
                <a:off x="22625751" y="10959591"/>
                <a:ext cx="113040" cy="288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9924392-DCEC-4555-90CF-72D1189D9839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2616751" y="10950951"/>
                  <a:ext cx="130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E6B1378-22F6-4DC0-AFBB-37B0B3FBCD28}"/>
                    </a:ext>
                  </a:extLst>
                </p14:cNvPr>
                <p14:cNvContentPartPr/>
                <p14:nvPr/>
              </p14:nvContentPartPr>
              <p14:xfrm>
                <a:off x="22837431" y="11165151"/>
                <a:ext cx="47160" cy="169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E6B1378-22F6-4DC0-AFBB-37B0B3FBCD28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2828791" y="11156151"/>
                  <a:ext cx="64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403497A-8418-4F3F-A975-D6282A18B90C}"/>
                    </a:ext>
                  </a:extLst>
                </p14:cNvPr>
                <p14:cNvContentPartPr/>
                <p14:nvPr/>
              </p14:nvContentPartPr>
              <p14:xfrm>
                <a:off x="23075751" y="10910631"/>
                <a:ext cx="455760" cy="2559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403497A-8418-4F3F-A975-D6282A18B90C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3067111" y="10901631"/>
                  <a:ext cx="473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C30B749-12A5-4544-A44A-0C5A2802A6E1}"/>
                    </a:ext>
                  </a:extLst>
                </p14:cNvPr>
                <p14:cNvContentPartPr/>
                <p14:nvPr/>
              </p14:nvContentPartPr>
              <p14:xfrm>
                <a:off x="23572191" y="10868871"/>
                <a:ext cx="111600" cy="2930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C30B749-12A5-4544-A44A-0C5A2802A6E1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3563191" y="10860231"/>
                  <a:ext cx="129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E31C2DC-274A-4828-A7C4-883321B1F7D0}"/>
                    </a:ext>
                  </a:extLst>
                </p14:cNvPr>
                <p14:cNvContentPartPr/>
                <p14:nvPr/>
              </p14:nvContentPartPr>
              <p14:xfrm>
                <a:off x="23781351" y="10779591"/>
                <a:ext cx="173160" cy="4536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E31C2DC-274A-4828-A7C4-883321B1F7D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3772711" y="10770951"/>
                  <a:ext cx="1908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AE28FC64-8A1D-41CF-B1C4-D528E42248CD}"/>
                    </a:ext>
                  </a:extLst>
                </p14:cNvPr>
                <p14:cNvContentPartPr/>
                <p14:nvPr/>
              </p14:nvContentPartPr>
              <p14:xfrm>
                <a:off x="23198151" y="10959591"/>
                <a:ext cx="334080" cy="2455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AE28FC64-8A1D-41CF-B1C4-D528E42248CD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3189151" y="10950951"/>
                  <a:ext cx="351720" cy="26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033668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75791" y="1035731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3111" y="11731059"/>
                  <a:ext cx="88920" cy="28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3111" y="11636383"/>
                  <a:ext cx="261720" cy="44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8631" y="11609022"/>
                  <a:ext cx="22896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7951" y="12506878"/>
                  <a:ext cx="304920" cy="50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2791" y="1251767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375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843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39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8287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74391" y="1235459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1407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17911" y="1272431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22391" y="12315701"/>
                  <a:ext cx="258120" cy="3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2831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76991" y="12320738"/>
                  <a:ext cx="177480" cy="2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13498" y="12107991"/>
                  <a:ext cx="263186" cy="65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14:cNvPr>
              <p14:cNvContentPartPr/>
              <p14:nvPr/>
            </p14:nvContentPartPr>
            <p14:xfrm>
              <a:off x="5723031" y="4682631"/>
              <a:ext cx="1897920" cy="1114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669031" y="4574631"/>
                <a:ext cx="2005560" cy="13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6EDD9CA-25E5-4E3C-A167-CA0D73190889}"/>
              </a:ext>
            </a:extLst>
          </p:cNvPr>
          <p:cNvGrpSpPr/>
          <p:nvPr/>
        </p:nvGrpSpPr>
        <p:grpSpPr>
          <a:xfrm>
            <a:off x="1269471" y="3505071"/>
            <a:ext cx="2445120" cy="975600"/>
            <a:chOff x="1269471" y="3505071"/>
            <a:chExt cx="2445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14:cNvPr>
                <p14:cNvContentPartPr/>
                <p14:nvPr/>
              </p14:nvContentPartPr>
              <p14:xfrm>
                <a:off x="1269471" y="3693351"/>
                <a:ext cx="12780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60446" y="3684351"/>
                  <a:ext cx="14549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14:cNvPr>
                <p14:cNvContentPartPr/>
                <p14:nvPr/>
              </p14:nvContentPartPr>
              <p14:xfrm>
                <a:off x="1377111" y="3632511"/>
                <a:ext cx="382320" cy="37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68111" y="3623511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14:cNvPr>
                <p14:cNvContentPartPr/>
                <p14:nvPr/>
              </p14:nvContentPartPr>
              <p14:xfrm>
                <a:off x="1915671" y="3562671"/>
                <a:ext cx="75960" cy="259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06713" y="3553671"/>
                  <a:ext cx="93517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14:cNvPr>
                <p14:cNvContentPartPr/>
                <p14:nvPr/>
              </p14:nvContentPartPr>
              <p14:xfrm>
                <a:off x="2011071" y="3505071"/>
                <a:ext cx="451440" cy="36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02071" y="3496062"/>
                  <a:ext cx="469080" cy="38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14:cNvPr>
                <p14:cNvContentPartPr/>
                <p14:nvPr/>
              </p14:nvContentPartPr>
              <p14:xfrm>
                <a:off x="1327071" y="4195911"/>
                <a:ext cx="195840" cy="28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18071" y="4186911"/>
                  <a:ext cx="21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14:cNvPr>
                <p14:cNvContentPartPr/>
                <p14:nvPr/>
              </p14:nvContentPartPr>
              <p14:xfrm>
                <a:off x="1514271" y="4170351"/>
                <a:ext cx="349920" cy="29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05271" y="4161351"/>
                  <a:ext cx="367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14:cNvPr>
                <p14:cNvContentPartPr/>
                <p14:nvPr/>
              </p14:nvContentPartPr>
              <p14:xfrm>
                <a:off x="1870311" y="4146231"/>
                <a:ext cx="267840" cy="334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61311" y="4137231"/>
                  <a:ext cx="285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14:cNvPr>
                <p14:cNvContentPartPr/>
                <p14:nvPr/>
              </p14:nvContentPartPr>
              <p14:xfrm>
                <a:off x="2163351" y="3995031"/>
                <a:ext cx="261720" cy="21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154351" y="3986031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14:cNvPr>
                <p14:cNvContentPartPr/>
                <p14:nvPr/>
              </p14:nvContentPartPr>
              <p14:xfrm>
                <a:off x="2403471" y="3950391"/>
                <a:ext cx="237240" cy="23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394471" y="3941391"/>
                  <a:ext cx="25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14:cNvPr>
                <p14:cNvContentPartPr/>
                <p14:nvPr/>
              </p14:nvContentPartPr>
              <p14:xfrm>
                <a:off x="2835471" y="4067751"/>
                <a:ext cx="42480" cy="12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26394" y="4058777"/>
                  <a:ext cx="60271" cy="142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14:cNvPr>
                <p14:cNvContentPartPr/>
                <p14:nvPr/>
              </p14:nvContentPartPr>
              <p14:xfrm>
                <a:off x="2920431" y="3815031"/>
                <a:ext cx="150120" cy="26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11431" y="3806031"/>
                  <a:ext cx="167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14:cNvPr>
                <p14:cNvContentPartPr/>
                <p14:nvPr/>
              </p14:nvContentPartPr>
              <p14:xfrm>
                <a:off x="3106191" y="3862191"/>
                <a:ext cx="224280" cy="22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97191" y="3853191"/>
                  <a:ext cx="24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14:cNvPr>
                <p14:cNvContentPartPr/>
                <p14:nvPr/>
              </p14:nvContentPartPr>
              <p14:xfrm>
                <a:off x="3358911" y="3805671"/>
                <a:ext cx="102240" cy="24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49911" y="3796671"/>
                  <a:ext cx="119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14:cNvPr>
                <p14:cNvContentPartPr/>
                <p14:nvPr/>
              </p14:nvContentPartPr>
              <p14:xfrm>
                <a:off x="3518751" y="3704151"/>
                <a:ext cx="1958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509751" y="3695151"/>
                  <a:ext cx="213480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14:cNvPr>
              <p14:cNvContentPartPr/>
              <p14:nvPr/>
            </p14:nvContentPartPr>
            <p14:xfrm>
              <a:off x="13032111" y="10495191"/>
              <a:ext cx="2009520" cy="109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2978111" y="10387191"/>
                <a:ext cx="2117160" cy="13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52CA00-47E0-4470-811B-8D6A00C2F1D2}"/>
              </a:ext>
            </a:extLst>
          </p:cNvPr>
          <p:cNvGrpSpPr/>
          <p:nvPr/>
        </p:nvGrpSpPr>
        <p:grpSpPr>
          <a:xfrm>
            <a:off x="16800951" y="11912871"/>
            <a:ext cx="2635920" cy="1162800"/>
            <a:chOff x="16800951" y="11912871"/>
            <a:chExt cx="263592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14:cNvPr>
                <p14:cNvContentPartPr/>
                <p14:nvPr/>
              </p14:nvContentPartPr>
              <p14:xfrm>
                <a:off x="17272551" y="11948151"/>
                <a:ext cx="345240" cy="317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263551" y="11939141"/>
                  <a:ext cx="362880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14:cNvPr>
                <p14:cNvContentPartPr/>
                <p14:nvPr/>
              </p14:nvContentPartPr>
              <p14:xfrm>
                <a:off x="17673951" y="11985231"/>
                <a:ext cx="47160" cy="233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664951" y="11976231"/>
                  <a:ext cx="6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14:cNvPr>
                <p14:cNvContentPartPr/>
                <p14:nvPr/>
              </p14:nvContentPartPr>
              <p14:xfrm>
                <a:off x="17802831" y="11912871"/>
                <a:ext cx="349200" cy="315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793831" y="11903871"/>
                  <a:ext cx="366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14:cNvPr>
                <p14:cNvContentPartPr/>
                <p14:nvPr/>
              </p14:nvContentPartPr>
              <p14:xfrm>
                <a:off x="16800951" y="12478431"/>
                <a:ext cx="218880" cy="38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6791951" y="12469439"/>
                  <a:ext cx="23652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14:cNvPr>
                <p14:cNvContentPartPr/>
                <p14:nvPr/>
              </p14:nvContentPartPr>
              <p14:xfrm>
                <a:off x="17105151" y="12474471"/>
                <a:ext cx="113760" cy="34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7096179" y="12465471"/>
                  <a:ext cx="131344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14:cNvPr>
                <p14:cNvContentPartPr/>
                <p14:nvPr/>
              </p14:nvContentPartPr>
              <p14:xfrm>
                <a:off x="17254911" y="12439911"/>
                <a:ext cx="198000" cy="33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7245895" y="12430911"/>
                  <a:ext cx="215672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14:cNvPr>
                <p14:cNvContentPartPr/>
                <p14:nvPr/>
              </p14:nvContentPartPr>
              <p14:xfrm>
                <a:off x="17505831" y="12506151"/>
                <a:ext cx="146160" cy="380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496831" y="12497151"/>
                  <a:ext cx="163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14:cNvPr>
                <p14:cNvContentPartPr/>
                <p14:nvPr/>
              </p14:nvContentPartPr>
              <p14:xfrm>
                <a:off x="17772231" y="12687591"/>
                <a:ext cx="14760" cy="18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763445" y="12678609"/>
                  <a:ext cx="31980" cy="199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14:cNvPr>
                <p14:cNvContentPartPr/>
                <p14:nvPr/>
              </p14:nvContentPartPr>
              <p14:xfrm>
                <a:off x="17907591" y="12404631"/>
                <a:ext cx="129240" cy="34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898591" y="12395631"/>
                  <a:ext cx="14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14:cNvPr>
                <p14:cNvContentPartPr/>
                <p14:nvPr/>
              </p14:nvContentPartPr>
              <p14:xfrm>
                <a:off x="18113151" y="12358551"/>
                <a:ext cx="213480" cy="37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104166" y="12349551"/>
                  <a:ext cx="23109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14:cNvPr>
                <p14:cNvContentPartPr/>
                <p14:nvPr/>
              </p14:nvContentPartPr>
              <p14:xfrm>
                <a:off x="18298911" y="12467631"/>
                <a:ext cx="141120" cy="40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289911" y="12458631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14:cNvPr>
                <p14:cNvContentPartPr/>
                <p14:nvPr/>
              </p14:nvContentPartPr>
              <p14:xfrm>
                <a:off x="18556671" y="12722511"/>
                <a:ext cx="8640" cy="137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8547280" y="12713511"/>
                  <a:ext cx="27047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14:cNvPr>
                <p14:cNvContentPartPr/>
                <p14:nvPr/>
              </p14:nvContentPartPr>
              <p14:xfrm>
                <a:off x="18653511" y="12467631"/>
                <a:ext cx="163080" cy="447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644511" y="12458631"/>
                  <a:ext cx="18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14:cNvPr>
                <p14:cNvContentPartPr/>
                <p14:nvPr/>
              </p14:nvContentPartPr>
              <p14:xfrm>
                <a:off x="18845031" y="12526311"/>
                <a:ext cx="362880" cy="240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8836031" y="12517297"/>
                  <a:ext cx="380520" cy="25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14:cNvPr>
                <p14:cNvContentPartPr/>
                <p14:nvPr/>
              </p14:nvContentPartPr>
              <p14:xfrm>
                <a:off x="19315551" y="12345591"/>
                <a:ext cx="121320" cy="73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306524" y="12336591"/>
                  <a:ext cx="139013" cy="74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14:cNvPr>
              <p14:cNvContentPartPr/>
              <p14:nvPr/>
            </p14:nvContentPartPr>
            <p14:xfrm>
              <a:off x="1964631" y="10469271"/>
              <a:ext cx="2079000" cy="1191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910631" y="10361271"/>
                <a:ext cx="2186640" cy="14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14:cNvPr>
              <p14:cNvContentPartPr/>
              <p14:nvPr/>
            </p14:nvContentPartPr>
            <p14:xfrm>
              <a:off x="16763511" y="7573071"/>
              <a:ext cx="1938960" cy="11293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6709511" y="7465071"/>
                <a:ext cx="2046600" cy="13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14:cNvPr>
              <p14:cNvContentPartPr/>
              <p14:nvPr/>
            </p14:nvContentPartPr>
            <p14:xfrm>
              <a:off x="16747671" y="4636911"/>
              <a:ext cx="1973880" cy="1146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6693671" y="4528877"/>
                <a:ext cx="2081520" cy="1362668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ED0CA9C-3A83-4B87-86A9-30DC90F6EBDB}"/>
              </a:ext>
            </a:extLst>
          </p:cNvPr>
          <p:cNvGrpSpPr/>
          <p:nvPr/>
        </p:nvGrpSpPr>
        <p:grpSpPr>
          <a:xfrm>
            <a:off x="19925807" y="3379563"/>
            <a:ext cx="3372480" cy="992160"/>
            <a:chOff x="20119431" y="2324271"/>
            <a:chExt cx="3372480" cy="9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14:cNvPr>
                <p14:cNvContentPartPr/>
                <p14:nvPr/>
              </p14:nvContentPartPr>
              <p14:xfrm>
                <a:off x="20119431" y="2992071"/>
                <a:ext cx="454680" cy="324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110431" y="2983071"/>
                  <a:ext cx="472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14:cNvPr>
                <p14:cNvContentPartPr/>
                <p14:nvPr/>
              </p14:nvContentPartPr>
              <p14:xfrm>
                <a:off x="20609751" y="2861391"/>
                <a:ext cx="204840" cy="333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0600751" y="2852391"/>
                  <a:ext cx="222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14:cNvPr>
                <p14:cNvContentPartPr/>
                <p14:nvPr/>
              </p14:nvContentPartPr>
              <p14:xfrm>
                <a:off x="20854191" y="2924751"/>
                <a:ext cx="85680" cy="210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0845191" y="2915766"/>
                  <a:ext cx="103320" cy="227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14:cNvPr>
                <p14:cNvContentPartPr/>
                <p14:nvPr/>
              </p14:nvContentPartPr>
              <p14:xfrm>
                <a:off x="21002511" y="2890551"/>
                <a:ext cx="186480" cy="218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993511" y="2881551"/>
                  <a:ext cx="204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14:cNvPr>
                <p14:cNvContentPartPr/>
                <p14:nvPr/>
              </p14:nvContentPartPr>
              <p14:xfrm>
                <a:off x="21240831" y="2655111"/>
                <a:ext cx="127800" cy="375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1231806" y="2646102"/>
                  <a:ext cx="145490" cy="393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14:cNvPr>
                <p14:cNvContentPartPr/>
                <p14:nvPr/>
              </p14:nvContentPartPr>
              <p14:xfrm>
                <a:off x="21399231" y="2721351"/>
                <a:ext cx="130680" cy="273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1390206" y="2712351"/>
                  <a:ext cx="148369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14:cNvPr>
                <p14:cNvContentPartPr/>
                <p14:nvPr/>
              </p14:nvContentPartPr>
              <p14:xfrm>
                <a:off x="21563031" y="2639631"/>
                <a:ext cx="129240" cy="352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554006" y="2630631"/>
                  <a:ext cx="146929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14:cNvPr>
                <p14:cNvContentPartPr/>
                <p14:nvPr/>
              </p14:nvContentPartPr>
              <p14:xfrm>
                <a:off x="21740151" y="2751951"/>
                <a:ext cx="149040" cy="301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1731151" y="2742962"/>
                  <a:ext cx="166680" cy="31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14:cNvPr>
                <p14:cNvContentPartPr/>
                <p14:nvPr/>
              </p14:nvContentPartPr>
              <p14:xfrm>
                <a:off x="21979551" y="2951391"/>
                <a:ext cx="25920" cy="176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970424" y="2942391"/>
                  <a:ext cx="43808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14:cNvPr>
                <p14:cNvContentPartPr/>
                <p14:nvPr/>
              </p14:nvContentPartPr>
              <p14:xfrm>
                <a:off x="22025631" y="2528391"/>
                <a:ext cx="126000" cy="385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2016631" y="2519391"/>
                  <a:ext cx="143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14:cNvPr>
                <p14:cNvContentPartPr/>
                <p14:nvPr/>
              </p14:nvContentPartPr>
              <p14:xfrm>
                <a:off x="22208511" y="2764191"/>
                <a:ext cx="208800" cy="145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2199526" y="2755191"/>
                  <a:ext cx="22641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14:cNvPr>
                <p14:cNvContentPartPr/>
                <p14:nvPr/>
              </p14:nvContentPartPr>
              <p14:xfrm>
                <a:off x="22369071" y="2532351"/>
                <a:ext cx="146520" cy="363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2360071" y="2523351"/>
                  <a:ext cx="164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14:cNvPr>
                <p14:cNvContentPartPr/>
                <p14:nvPr/>
              </p14:nvContentPartPr>
              <p14:xfrm>
                <a:off x="22646271" y="2830431"/>
                <a:ext cx="9720" cy="123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2637592" y="2821405"/>
                  <a:ext cx="26730" cy="14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14:cNvPr>
                <p14:cNvContentPartPr/>
                <p14:nvPr/>
              </p14:nvContentPartPr>
              <p14:xfrm>
                <a:off x="22744911" y="2585271"/>
                <a:ext cx="315360" cy="249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735911" y="2576271"/>
                  <a:ext cx="333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14:cNvPr>
                <p14:cNvContentPartPr/>
                <p14:nvPr/>
              </p14:nvContentPartPr>
              <p14:xfrm>
                <a:off x="23096991" y="2512551"/>
                <a:ext cx="128880" cy="300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3088016" y="2503551"/>
                  <a:ext cx="146471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14:cNvPr>
                <p14:cNvContentPartPr/>
                <p14:nvPr/>
              </p14:nvContentPartPr>
              <p14:xfrm>
                <a:off x="23275551" y="2324271"/>
                <a:ext cx="216360" cy="596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3266551" y="2315271"/>
                  <a:ext cx="234000" cy="61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14:cNvPr>
              <p14:cNvContentPartPr/>
              <p14:nvPr/>
            </p14:nvContentPartPr>
            <p14:xfrm>
              <a:off x="1971831" y="4638351"/>
              <a:ext cx="2049480" cy="11476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917831" y="4530351"/>
                <a:ext cx="2157120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CB232AF6-656A-4336-BAD0-64BE74B753C9}"/>
                  </a:ext>
                </a:extLst>
              </p14:cNvPr>
              <p14:cNvContentPartPr/>
              <p14:nvPr/>
            </p14:nvContentPartPr>
            <p14:xfrm>
              <a:off x="1962831" y="7539591"/>
              <a:ext cx="2068560" cy="11383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CB232AF6-656A-4336-BAD0-64BE74B753C9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908831" y="7431591"/>
                <a:ext cx="2176200" cy="13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282F439-ED14-419C-8713-9D2AD00976E2}"/>
                  </a:ext>
                </a:extLst>
              </p14:cNvPr>
              <p14:cNvContentPartPr/>
              <p14:nvPr/>
            </p14:nvContentPartPr>
            <p14:xfrm>
              <a:off x="16622031" y="10493751"/>
              <a:ext cx="2097000" cy="11768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282F439-ED14-419C-8713-9D2AD00976E2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6568031" y="10385718"/>
                <a:ext cx="2204640" cy="1392546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ACCED21-4FC5-4CE3-A0AF-657FEF863C68}"/>
              </a:ext>
            </a:extLst>
          </p:cNvPr>
          <p:cNvGrpSpPr/>
          <p:nvPr/>
        </p:nvGrpSpPr>
        <p:grpSpPr>
          <a:xfrm>
            <a:off x="20857791" y="11889831"/>
            <a:ext cx="1444680" cy="475200"/>
            <a:chOff x="20857791" y="11889831"/>
            <a:chExt cx="144468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53B4DC1-C4F7-45AC-AB63-6C7892BD24E6}"/>
                    </a:ext>
                  </a:extLst>
                </p14:cNvPr>
                <p14:cNvContentPartPr/>
                <p14:nvPr/>
              </p14:nvContentPartPr>
              <p14:xfrm>
                <a:off x="20857791" y="12003591"/>
                <a:ext cx="359280" cy="290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53B4DC1-C4F7-45AC-AB63-6C7892BD24E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0848791" y="11994580"/>
                  <a:ext cx="376920" cy="307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E4FA271-8918-495A-8D7A-670881A4933C}"/>
                    </a:ext>
                  </a:extLst>
                </p14:cNvPr>
                <p14:cNvContentPartPr/>
                <p14:nvPr/>
              </p14:nvContentPartPr>
              <p14:xfrm>
                <a:off x="21158391" y="11941311"/>
                <a:ext cx="253800" cy="423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E4FA271-8918-495A-8D7A-670881A4933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1149391" y="11932311"/>
                  <a:ext cx="2714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E4EE2E0-5F9F-4A95-922C-DC0D3FE27371}"/>
                    </a:ext>
                  </a:extLst>
                </p14:cNvPr>
                <p14:cNvContentPartPr/>
                <p14:nvPr/>
              </p14:nvContentPartPr>
              <p14:xfrm>
                <a:off x="21233991" y="12102591"/>
                <a:ext cx="258480" cy="149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E4EE2E0-5F9F-4A95-922C-DC0D3FE2737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1224991" y="12093569"/>
                  <a:ext cx="276120" cy="166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052EE2C-6D95-4160-8C68-19582AE696A2}"/>
                    </a:ext>
                  </a:extLst>
                </p14:cNvPr>
                <p14:cNvContentPartPr/>
                <p14:nvPr/>
              </p14:nvContentPartPr>
              <p14:xfrm>
                <a:off x="21592911" y="11930871"/>
                <a:ext cx="41400" cy="243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052EE2C-6D95-4160-8C68-19582AE696A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1583911" y="11921871"/>
                  <a:ext cx="59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BDBBD66-14D7-4EE6-AAB2-EC42162A08B1}"/>
                    </a:ext>
                  </a:extLst>
                </p14:cNvPr>
                <p14:cNvContentPartPr/>
                <p14:nvPr/>
              </p14:nvContentPartPr>
              <p14:xfrm>
                <a:off x="21721431" y="11889831"/>
                <a:ext cx="257760" cy="311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BDBBD66-14D7-4EE6-AAB2-EC42162A08B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1712418" y="11880841"/>
                  <a:ext cx="275425" cy="329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23C92D9-FEC2-4500-8D52-BE035D4373EA}"/>
                    </a:ext>
                  </a:extLst>
                </p14:cNvPr>
                <p14:cNvContentPartPr/>
                <p14:nvPr/>
              </p14:nvContentPartPr>
              <p14:xfrm>
                <a:off x="22086831" y="11945631"/>
                <a:ext cx="215640" cy="256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23C92D9-FEC2-4500-8D52-BE035D4373E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2077831" y="11936631"/>
                  <a:ext cx="23328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93D36FC-C7DB-4B96-B5FC-D2C3ED7A4025}"/>
              </a:ext>
            </a:extLst>
          </p:cNvPr>
          <p:cNvGrpSpPr/>
          <p:nvPr/>
        </p:nvGrpSpPr>
        <p:grpSpPr>
          <a:xfrm>
            <a:off x="20278911" y="12559431"/>
            <a:ext cx="3355560" cy="646560"/>
            <a:chOff x="20278911" y="12559431"/>
            <a:chExt cx="3355560" cy="64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023EE95-A970-453A-8D20-0C269A75D357}"/>
                    </a:ext>
                  </a:extLst>
                </p14:cNvPr>
                <p14:cNvContentPartPr/>
                <p14:nvPr/>
              </p14:nvContentPartPr>
              <p14:xfrm>
                <a:off x="20278911" y="12696231"/>
                <a:ext cx="126000" cy="370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023EE95-A970-453A-8D20-0C269A75D35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0269911" y="12687231"/>
                  <a:ext cx="1436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1FCC70-5211-4871-ACC1-0FCE6E517699}"/>
                    </a:ext>
                  </a:extLst>
                </p14:cNvPr>
                <p14:cNvContentPartPr/>
                <p14:nvPr/>
              </p14:nvContentPartPr>
              <p14:xfrm>
                <a:off x="20526231" y="12703071"/>
                <a:ext cx="113040" cy="308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1FCC70-5211-4871-ACC1-0FCE6E51769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517202" y="12694071"/>
                  <a:ext cx="130736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3595378-EA57-40F6-9724-5F61C3D5A33F}"/>
                    </a:ext>
                  </a:extLst>
                </p14:cNvPr>
                <p14:cNvContentPartPr/>
                <p14:nvPr/>
              </p14:nvContentPartPr>
              <p14:xfrm>
                <a:off x="20690031" y="12642591"/>
                <a:ext cx="164880" cy="317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3595378-EA57-40F6-9724-5F61C3D5A33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681031" y="12633591"/>
                  <a:ext cx="182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07F597F-6A82-4B89-AF49-2EDC505DFD4B}"/>
                    </a:ext>
                  </a:extLst>
                </p14:cNvPr>
                <p14:cNvContentPartPr/>
                <p14:nvPr/>
              </p14:nvContentPartPr>
              <p14:xfrm>
                <a:off x="20887311" y="12704511"/>
                <a:ext cx="136440" cy="385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07F597F-6A82-4B89-AF49-2EDC505DFD4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0878311" y="12695511"/>
                  <a:ext cx="154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3608396-7D01-454F-AD51-C503914F59B7}"/>
                    </a:ext>
                  </a:extLst>
                </p14:cNvPr>
                <p14:cNvContentPartPr/>
                <p14:nvPr/>
              </p14:nvContentPartPr>
              <p14:xfrm>
                <a:off x="21149031" y="12889191"/>
                <a:ext cx="18000" cy="1551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3608396-7D01-454F-AD51-C503914F59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1139847" y="12880170"/>
                  <a:ext cx="36000" cy="172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8843BDC-7C36-490A-A5CB-0252125D37F2}"/>
                    </a:ext>
                  </a:extLst>
                </p14:cNvPr>
                <p14:cNvContentPartPr/>
                <p14:nvPr/>
              </p14:nvContentPartPr>
              <p14:xfrm>
                <a:off x="21287631" y="12633231"/>
                <a:ext cx="142560" cy="406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8843BDC-7C36-490A-A5CB-0252125D37F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278631" y="12624231"/>
                  <a:ext cx="1602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195E4D7-7DCD-403E-841A-01F3659A28BF}"/>
                    </a:ext>
                  </a:extLst>
                </p14:cNvPr>
                <p14:cNvContentPartPr/>
                <p14:nvPr/>
              </p14:nvContentPartPr>
              <p14:xfrm>
                <a:off x="21479151" y="12636831"/>
                <a:ext cx="195480" cy="316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195E4D7-7DCD-403E-841A-01F3659A28B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1470168" y="12627831"/>
                  <a:ext cx="213088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EAF6BA0-900C-4191-869D-ED9DD87DC976}"/>
                    </a:ext>
                  </a:extLst>
                </p14:cNvPr>
                <p14:cNvContentPartPr/>
                <p14:nvPr/>
              </p14:nvContentPartPr>
              <p14:xfrm>
                <a:off x="21660591" y="12709191"/>
                <a:ext cx="146880" cy="3754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EAF6BA0-900C-4191-869D-ED9DD87DC97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1651591" y="12700191"/>
                  <a:ext cx="164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2E9028C-DC56-4D3C-BDE5-3DBEE5BD342D}"/>
                    </a:ext>
                  </a:extLst>
                </p14:cNvPr>
                <p14:cNvContentPartPr/>
                <p14:nvPr/>
              </p14:nvContentPartPr>
              <p14:xfrm>
                <a:off x="21917631" y="12962991"/>
                <a:ext cx="8280" cy="1825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2E9028C-DC56-4D3C-BDE5-3DBEE5BD342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1909006" y="12954009"/>
                  <a:ext cx="25185" cy="200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02EB624-CDDF-4083-9D50-12BFD11B9CFC}"/>
                    </a:ext>
                  </a:extLst>
                </p14:cNvPr>
                <p14:cNvContentPartPr/>
                <p14:nvPr/>
              </p14:nvContentPartPr>
              <p14:xfrm>
                <a:off x="22035711" y="12732231"/>
                <a:ext cx="136800" cy="410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02EB624-CDDF-4083-9D50-12BFD11B9CF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2026687" y="12723231"/>
                  <a:ext cx="154487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9727A27-3079-40F6-8061-4E1CA60A732F}"/>
                    </a:ext>
                  </a:extLst>
                </p14:cNvPr>
                <p14:cNvContentPartPr/>
                <p14:nvPr/>
              </p14:nvContentPartPr>
              <p14:xfrm>
                <a:off x="22190511" y="12734751"/>
                <a:ext cx="318600" cy="212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9727A27-3079-40F6-8061-4E1CA60A732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2181521" y="12725736"/>
                  <a:ext cx="336220" cy="2300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AA0FC37-8648-4A36-AE43-B7A6070DE667}"/>
                    </a:ext>
                  </a:extLst>
                </p14:cNvPr>
                <p14:cNvContentPartPr/>
                <p14:nvPr/>
              </p14:nvContentPartPr>
              <p14:xfrm>
                <a:off x="22625751" y="12901431"/>
                <a:ext cx="18720" cy="2152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AA0FC37-8648-4A36-AE43-B7A6070DE66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2616751" y="12892431"/>
                  <a:ext cx="36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7BFF675-7E04-4484-94F7-ACB500C30759}"/>
                    </a:ext>
                  </a:extLst>
                </p14:cNvPr>
                <p14:cNvContentPartPr/>
                <p14:nvPr/>
              </p14:nvContentPartPr>
              <p14:xfrm>
                <a:off x="22868031" y="12563031"/>
                <a:ext cx="38880" cy="364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7BFF675-7E04-4484-94F7-ACB500C3075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2859031" y="12554040"/>
                  <a:ext cx="56520" cy="382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A4C5F1C-72A9-4ABE-B8AE-789CB57D8FF3}"/>
                    </a:ext>
                  </a:extLst>
                </p14:cNvPr>
                <p14:cNvContentPartPr/>
                <p14:nvPr/>
              </p14:nvContentPartPr>
              <p14:xfrm>
                <a:off x="22762191" y="12676431"/>
                <a:ext cx="276840" cy="74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A4C5F1C-72A9-4ABE-B8AE-789CB57D8FF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53191" y="12667431"/>
                  <a:ext cx="294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5A3170C-EC6E-437F-A3C2-89255B1C7959}"/>
                    </a:ext>
                  </a:extLst>
                </p14:cNvPr>
                <p14:cNvContentPartPr/>
                <p14:nvPr/>
              </p14:nvContentPartPr>
              <p14:xfrm>
                <a:off x="22977471" y="12559431"/>
                <a:ext cx="369720" cy="441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5A3170C-EC6E-437F-A3C2-89255B1C795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2968471" y="12550431"/>
                  <a:ext cx="3873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48057AD-46B9-4202-8091-0E9767E03D7A}"/>
                    </a:ext>
                  </a:extLst>
                </p14:cNvPr>
                <p14:cNvContentPartPr/>
                <p14:nvPr/>
              </p14:nvContentPartPr>
              <p14:xfrm>
                <a:off x="23485071" y="12560511"/>
                <a:ext cx="149400" cy="6454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48057AD-46B9-4202-8091-0E9767E03D7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476071" y="12551511"/>
                  <a:ext cx="167040" cy="66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96F64EA-7962-44BD-AC8E-A8DB41E247D3}"/>
              </a:ext>
            </a:extLst>
          </p:cNvPr>
          <p:cNvGrpSpPr/>
          <p:nvPr/>
        </p:nvGrpSpPr>
        <p:grpSpPr>
          <a:xfrm>
            <a:off x="22762911" y="7220770"/>
            <a:ext cx="1331640" cy="541800"/>
            <a:chOff x="22762911" y="7220770"/>
            <a:chExt cx="13316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404F63D-2D49-4FBA-BC80-6D46AE42FA1F}"/>
                    </a:ext>
                  </a:extLst>
                </p14:cNvPr>
                <p14:cNvContentPartPr/>
                <p14:nvPr/>
              </p14:nvContentPartPr>
              <p14:xfrm>
                <a:off x="22762911" y="7344610"/>
                <a:ext cx="34200" cy="262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404F63D-2D49-4FBA-BC80-6D46AE42FA1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2753911" y="7335598"/>
                  <a:ext cx="51840" cy="280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75B40FB-EAFD-4CD7-B43E-B06099CDA572}"/>
                    </a:ext>
                  </a:extLst>
                </p14:cNvPr>
                <p14:cNvContentPartPr/>
                <p14:nvPr/>
              </p14:nvContentPartPr>
              <p14:xfrm>
                <a:off x="22987551" y="7317250"/>
                <a:ext cx="155520" cy="445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75B40FB-EAFD-4CD7-B43E-B06099CDA57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2978551" y="7308243"/>
                  <a:ext cx="173160" cy="462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8EFE7A0-00BD-45DF-A042-63EB8E76BE1F}"/>
                    </a:ext>
                  </a:extLst>
                </p14:cNvPr>
                <p14:cNvContentPartPr/>
                <p14:nvPr/>
              </p14:nvContentPartPr>
              <p14:xfrm>
                <a:off x="23289951" y="7221490"/>
                <a:ext cx="159120" cy="399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8EFE7A0-00BD-45DF-A042-63EB8E76BE1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3280951" y="7212490"/>
                  <a:ext cx="1767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BCF1DAA-FF51-49F8-931C-37CCBC59DB8D}"/>
                    </a:ext>
                  </a:extLst>
                </p14:cNvPr>
                <p14:cNvContentPartPr/>
                <p14:nvPr/>
              </p14:nvContentPartPr>
              <p14:xfrm>
                <a:off x="23569671" y="7220770"/>
                <a:ext cx="187920" cy="425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BCF1DAA-FF51-49F8-931C-37CCBC59DB8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3560671" y="7211770"/>
                  <a:ext cx="2055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1189DE0-56A9-437F-8D41-7580C319AADA}"/>
                    </a:ext>
                  </a:extLst>
                </p14:cNvPr>
                <p14:cNvContentPartPr/>
                <p14:nvPr/>
              </p14:nvContentPartPr>
              <p14:xfrm>
                <a:off x="23901951" y="7291330"/>
                <a:ext cx="192600" cy="258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1189DE0-56A9-437F-8D41-7580C319AAD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3892934" y="7282343"/>
                  <a:ext cx="210273" cy="2757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2E969D6-9B5D-410A-BDA7-89315EA6B704}"/>
              </a:ext>
            </a:extLst>
          </p:cNvPr>
          <p:cNvGrpSpPr/>
          <p:nvPr/>
        </p:nvGrpSpPr>
        <p:grpSpPr>
          <a:xfrm>
            <a:off x="22374831" y="7899730"/>
            <a:ext cx="1983600" cy="1188360"/>
            <a:chOff x="22374831" y="7899730"/>
            <a:chExt cx="1983600" cy="11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CAC5E81-0B5A-44AC-BC71-953A5D891351}"/>
                    </a:ext>
                  </a:extLst>
                </p14:cNvPr>
                <p14:cNvContentPartPr/>
                <p14:nvPr/>
              </p14:nvContentPartPr>
              <p14:xfrm>
                <a:off x="22374831" y="7899730"/>
                <a:ext cx="118080" cy="447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CAC5E81-0B5A-44AC-BC71-953A5D89135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2365831" y="7890723"/>
                  <a:ext cx="135720" cy="465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6AAF628-C0E2-4FF8-B6B3-3C0D1701EED6}"/>
                    </a:ext>
                  </a:extLst>
                </p14:cNvPr>
                <p14:cNvContentPartPr/>
                <p14:nvPr/>
              </p14:nvContentPartPr>
              <p14:xfrm>
                <a:off x="22613511" y="8020330"/>
                <a:ext cx="181080" cy="339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6AAF628-C0E2-4FF8-B6B3-3C0D1701EED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2604511" y="8011340"/>
                  <a:ext cx="198720" cy="357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18F2929-3C10-472C-9A59-3A7FCE6B9653}"/>
                    </a:ext>
                  </a:extLst>
                </p14:cNvPr>
                <p14:cNvContentPartPr/>
                <p14:nvPr/>
              </p14:nvContentPartPr>
              <p14:xfrm>
                <a:off x="22784151" y="8076130"/>
                <a:ext cx="135720" cy="263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18F2929-3C10-472C-9A59-3A7FCE6B965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2775151" y="8067118"/>
                  <a:ext cx="153360" cy="281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D1DC330-7400-4FC6-B52A-E5CEF7B965EF}"/>
                    </a:ext>
                  </a:extLst>
                </p14:cNvPr>
                <p14:cNvContentPartPr/>
                <p14:nvPr/>
              </p14:nvContentPartPr>
              <p14:xfrm>
                <a:off x="22955151" y="8158570"/>
                <a:ext cx="160560" cy="293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D1DC330-7400-4FC6-B52A-E5CEF7B965E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2946151" y="8149570"/>
                  <a:ext cx="178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FFB1B2D-42E8-414B-9EAE-41D97A780A22}"/>
                    </a:ext>
                  </a:extLst>
                </p14:cNvPr>
                <p14:cNvContentPartPr/>
                <p14:nvPr/>
              </p14:nvContentPartPr>
              <p14:xfrm>
                <a:off x="23175471" y="8336050"/>
                <a:ext cx="50400" cy="96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FFB1B2D-42E8-414B-9EAE-41D97A780A2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3166406" y="8327050"/>
                  <a:ext cx="68167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D853AC7-E63A-404D-92D4-BD39A061B4B3}"/>
                    </a:ext>
                  </a:extLst>
                </p14:cNvPr>
                <p14:cNvContentPartPr/>
                <p14:nvPr/>
              </p14:nvContentPartPr>
              <p14:xfrm>
                <a:off x="23332071" y="7985410"/>
                <a:ext cx="190080" cy="367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D853AC7-E63A-404D-92D4-BD39A061B4B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323071" y="7976410"/>
                  <a:ext cx="207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1DC14B8-F4A7-4F51-932E-4DAAECA58A3C}"/>
                    </a:ext>
                  </a:extLst>
                </p14:cNvPr>
                <p14:cNvContentPartPr/>
                <p14:nvPr/>
              </p14:nvContentPartPr>
              <p14:xfrm>
                <a:off x="23520351" y="7950850"/>
                <a:ext cx="137160" cy="322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1DC14B8-F4A7-4F51-932E-4DAAECA58A3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3511351" y="7941850"/>
                  <a:ext cx="154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4D1B2F0-D5C6-4274-9116-F83EA063845D}"/>
                    </a:ext>
                  </a:extLst>
                </p14:cNvPr>
                <p14:cNvContentPartPr/>
                <p14:nvPr/>
              </p14:nvContentPartPr>
              <p14:xfrm>
                <a:off x="23690991" y="8050210"/>
                <a:ext cx="139680" cy="361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4D1B2F0-D5C6-4274-9116-F83EA063845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3681991" y="8041210"/>
                  <a:ext cx="157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83CDE19-52BC-46B5-8819-3D54135EF21F}"/>
                    </a:ext>
                  </a:extLst>
                </p14:cNvPr>
                <p14:cNvContentPartPr/>
                <p14:nvPr/>
              </p14:nvContentPartPr>
              <p14:xfrm>
                <a:off x="23921391" y="8299690"/>
                <a:ext cx="14760" cy="169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83CDE19-52BC-46B5-8819-3D54135EF21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3912391" y="8290709"/>
                  <a:ext cx="32400" cy="18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469F9BB-1339-461F-B47A-0D8E0EF3A354}"/>
                    </a:ext>
                  </a:extLst>
                </p14:cNvPr>
                <p14:cNvContentPartPr/>
                <p14:nvPr/>
              </p14:nvContentPartPr>
              <p14:xfrm>
                <a:off x="22871271" y="8696050"/>
                <a:ext cx="246240" cy="261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469F9BB-1339-461F-B47A-0D8E0EF3A35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2862271" y="8687050"/>
                  <a:ext cx="263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E2FD946-2D55-460E-A8E3-9F010CF90220}"/>
                    </a:ext>
                  </a:extLst>
                </p14:cNvPr>
                <p14:cNvContentPartPr/>
                <p14:nvPr/>
              </p14:nvContentPartPr>
              <p14:xfrm>
                <a:off x="23085831" y="8755810"/>
                <a:ext cx="267480" cy="176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E2FD946-2D55-460E-A8E3-9F010CF9022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3076831" y="8746810"/>
                  <a:ext cx="285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F70AE37-5B71-440A-8D0D-BB2D37FAF1C9}"/>
                    </a:ext>
                  </a:extLst>
                </p14:cNvPr>
                <p14:cNvContentPartPr/>
                <p14:nvPr/>
              </p14:nvContentPartPr>
              <p14:xfrm>
                <a:off x="23524671" y="8861650"/>
                <a:ext cx="26640" cy="213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F70AE37-5B71-440A-8D0D-BB2D37FAF1C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3515671" y="8852650"/>
                  <a:ext cx="44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9439919-57EA-4832-8FD5-D7DEAA2E4B76}"/>
                    </a:ext>
                  </a:extLst>
                </p14:cNvPr>
                <p14:cNvContentPartPr/>
                <p14:nvPr/>
              </p14:nvContentPartPr>
              <p14:xfrm>
                <a:off x="23633031" y="8644210"/>
                <a:ext cx="160200" cy="3034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9439919-57EA-4832-8FD5-D7DEAA2E4B7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3624031" y="8635210"/>
                  <a:ext cx="177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1B627D9-652E-4AE7-A521-03984DE2169B}"/>
                    </a:ext>
                  </a:extLst>
                </p14:cNvPr>
                <p14:cNvContentPartPr/>
                <p14:nvPr/>
              </p14:nvContentPartPr>
              <p14:xfrm>
                <a:off x="23815911" y="8727370"/>
                <a:ext cx="139680" cy="186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1B627D9-652E-4AE7-A521-03984DE2169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3806934" y="8718353"/>
                  <a:ext cx="157275" cy="204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E58124D-B00D-4698-BEA2-828DECC79321}"/>
                    </a:ext>
                  </a:extLst>
                </p14:cNvPr>
                <p14:cNvContentPartPr/>
                <p14:nvPr/>
              </p14:nvContentPartPr>
              <p14:xfrm>
                <a:off x="24014991" y="8674810"/>
                <a:ext cx="89640" cy="282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E58124D-B00D-4698-BEA2-828DECC7932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4006027" y="8665810"/>
                  <a:ext cx="107209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5956F43-228C-43CB-BA7F-CA36486D68AC}"/>
                    </a:ext>
                  </a:extLst>
                </p14:cNvPr>
                <p14:cNvContentPartPr/>
                <p14:nvPr/>
              </p14:nvContentPartPr>
              <p14:xfrm>
                <a:off x="24230631" y="8557090"/>
                <a:ext cx="127800" cy="531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5956F43-228C-43CB-BA7F-CA36486D68A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221606" y="8548090"/>
                  <a:ext cx="145490" cy="54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63D71B2-C5E7-4686-98B7-630BD050C70C}"/>
                  </a:ext>
                </a:extLst>
              </p14:cNvPr>
              <p14:cNvContentPartPr/>
              <p14:nvPr/>
            </p14:nvContentPartPr>
            <p14:xfrm>
              <a:off x="20452431" y="7589271"/>
              <a:ext cx="1948680" cy="114084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63D71B2-C5E7-4686-98B7-630BD050C70C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20398441" y="7481271"/>
                <a:ext cx="2056300" cy="135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8B42BAC-46FB-4E78-BDE2-AB0C57B798C8}"/>
              </a:ext>
            </a:extLst>
          </p:cNvPr>
          <p:cNvGrpSpPr/>
          <p:nvPr/>
        </p:nvGrpSpPr>
        <p:grpSpPr>
          <a:xfrm>
            <a:off x="21890991" y="9779151"/>
            <a:ext cx="2242440" cy="1592640"/>
            <a:chOff x="21890991" y="9779151"/>
            <a:chExt cx="2242440" cy="159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EB24083-2BD2-4A36-983F-1214947802EE}"/>
                    </a:ext>
                  </a:extLst>
                </p14:cNvPr>
                <p14:cNvContentPartPr/>
                <p14:nvPr/>
              </p14:nvContentPartPr>
              <p14:xfrm>
                <a:off x="22217871" y="9915591"/>
                <a:ext cx="321840" cy="2833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EB24083-2BD2-4A36-983F-1214947802E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2208881" y="9906591"/>
                  <a:ext cx="3394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4210544-239F-456F-9F91-AB95BA8E3758}"/>
                    </a:ext>
                  </a:extLst>
                </p14:cNvPr>
                <p14:cNvContentPartPr/>
                <p14:nvPr/>
              </p14:nvContentPartPr>
              <p14:xfrm>
                <a:off x="22496511" y="9867351"/>
                <a:ext cx="188280" cy="2656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4210544-239F-456F-9F91-AB95BA8E375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2487528" y="9858339"/>
                  <a:ext cx="205886" cy="283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BA5F048-9040-43AD-9379-28C6A82D8B43}"/>
                    </a:ext>
                  </a:extLst>
                </p14:cNvPr>
                <p14:cNvContentPartPr/>
                <p14:nvPr/>
              </p14:nvContentPartPr>
              <p14:xfrm>
                <a:off x="22774791" y="9812631"/>
                <a:ext cx="142560" cy="4057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BA5F048-9040-43AD-9379-28C6A82D8B4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2765791" y="9803631"/>
                  <a:ext cx="1602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81EFF7E-D905-49A7-86AA-8DED8B05D8EE}"/>
                    </a:ext>
                  </a:extLst>
                </p14:cNvPr>
                <p14:cNvContentPartPr/>
                <p14:nvPr/>
              </p14:nvContentPartPr>
              <p14:xfrm>
                <a:off x="22732671" y="9805791"/>
                <a:ext cx="211320" cy="1018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81EFF7E-D905-49A7-86AA-8DED8B05D8E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2723671" y="9796791"/>
                  <a:ext cx="228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89BEB26-8E14-4D1B-BBD9-93A97476B632}"/>
                    </a:ext>
                  </a:extLst>
                </p14:cNvPr>
                <p14:cNvContentPartPr/>
                <p14:nvPr/>
              </p14:nvContentPartPr>
              <p14:xfrm>
                <a:off x="22948671" y="9805791"/>
                <a:ext cx="145080" cy="396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89BEB26-8E14-4D1B-BBD9-93A97476B63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2939671" y="9796791"/>
                  <a:ext cx="1627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EBFA924-4774-4051-89ED-EE071BF96B57}"/>
                    </a:ext>
                  </a:extLst>
                </p14:cNvPr>
                <p14:cNvContentPartPr/>
                <p14:nvPr/>
              </p14:nvContentPartPr>
              <p14:xfrm>
                <a:off x="23195271" y="9779151"/>
                <a:ext cx="182880" cy="2444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EBFA924-4774-4051-89ED-EE071BF96B5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3186271" y="9770138"/>
                  <a:ext cx="200520" cy="262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638DB39-1AFB-4F4C-88AC-4369083FD2BF}"/>
                    </a:ext>
                  </a:extLst>
                </p14:cNvPr>
                <p14:cNvContentPartPr/>
                <p14:nvPr/>
              </p14:nvContentPartPr>
              <p14:xfrm>
                <a:off x="21890991" y="10429311"/>
                <a:ext cx="189360" cy="3146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638DB39-1AFB-4F4C-88AC-4369083FD2B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1881991" y="10420311"/>
                  <a:ext cx="207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D887EFC-5CFA-4C96-BD80-D88E50842AEB}"/>
                    </a:ext>
                  </a:extLst>
                </p14:cNvPr>
                <p14:cNvContentPartPr/>
                <p14:nvPr/>
              </p14:nvContentPartPr>
              <p14:xfrm>
                <a:off x="22126791" y="10386831"/>
                <a:ext cx="166680" cy="3146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D887EFC-5CFA-4C96-BD80-D88E50842AE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2117772" y="10377821"/>
                  <a:ext cx="184358" cy="332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DA869AA-75C7-45DC-BCB8-2EF9359CBAB8}"/>
                    </a:ext>
                  </a:extLst>
                </p14:cNvPr>
                <p14:cNvContentPartPr/>
                <p14:nvPr/>
              </p14:nvContentPartPr>
              <p14:xfrm>
                <a:off x="22289871" y="10315551"/>
                <a:ext cx="200160" cy="3200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DA869AA-75C7-45DC-BCB8-2EF9359CBAB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2280871" y="10306551"/>
                  <a:ext cx="217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E74C03E-42D3-47E7-BAFD-405BCA455616}"/>
                    </a:ext>
                  </a:extLst>
                </p14:cNvPr>
                <p14:cNvContentPartPr/>
                <p14:nvPr/>
              </p14:nvContentPartPr>
              <p14:xfrm>
                <a:off x="22485351" y="10380351"/>
                <a:ext cx="196560" cy="3888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E74C03E-42D3-47E7-BAFD-405BCA45561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2476351" y="10371351"/>
                  <a:ext cx="214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AA8D972-04D7-4317-A416-FC5DBA49AB73}"/>
                    </a:ext>
                  </a:extLst>
                </p14:cNvPr>
                <p14:cNvContentPartPr/>
                <p14:nvPr/>
              </p14:nvContentPartPr>
              <p14:xfrm>
                <a:off x="22776231" y="10547751"/>
                <a:ext cx="50400" cy="1562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AA8D972-04D7-4317-A416-FC5DBA49AB7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2767166" y="10538751"/>
                  <a:ext cx="68167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E1E55BC-195E-4646-810C-C51A060AEA28}"/>
                    </a:ext>
                  </a:extLst>
                </p14:cNvPr>
                <p14:cNvContentPartPr/>
                <p14:nvPr/>
              </p14:nvContentPartPr>
              <p14:xfrm>
                <a:off x="22980351" y="10311951"/>
                <a:ext cx="164880" cy="2559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E1E55BC-195E-4646-810C-C51A060AEA2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971351" y="10302938"/>
                  <a:ext cx="182520" cy="273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9D853E5-496B-4617-8344-F76E2FE70DAB}"/>
                    </a:ext>
                  </a:extLst>
                </p14:cNvPr>
                <p14:cNvContentPartPr/>
                <p14:nvPr/>
              </p14:nvContentPartPr>
              <p14:xfrm>
                <a:off x="23154231" y="10182351"/>
                <a:ext cx="149400" cy="3254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9D853E5-496B-4617-8344-F76E2FE70DA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3145231" y="10173361"/>
                  <a:ext cx="16704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3E5FFF5-07BF-414B-92BE-C48E7F837343}"/>
                    </a:ext>
                  </a:extLst>
                </p14:cNvPr>
                <p14:cNvContentPartPr/>
                <p14:nvPr/>
              </p14:nvContentPartPr>
              <p14:xfrm>
                <a:off x="23252511" y="10241751"/>
                <a:ext cx="191160" cy="3488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3E5FFF5-07BF-414B-92BE-C48E7F83734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3243511" y="10232751"/>
                  <a:ext cx="208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498ACCD-E890-4938-B54A-B3D069DFDC2C}"/>
                    </a:ext>
                  </a:extLst>
                </p14:cNvPr>
                <p14:cNvContentPartPr/>
                <p14:nvPr/>
              </p14:nvContentPartPr>
              <p14:xfrm>
                <a:off x="23552751" y="10378551"/>
                <a:ext cx="25560" cy="1929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498ACCD-E890-4938-B54A-B3D069DFDC2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3543751" y="10369551"/>
                  <a:ext cx="43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3E5B038-E65E-47A7-9A2B-B328A0EC7FA9}"/>
                    </a:ext>
                  </a:extLst>
                </p14:cNvPr>
                <p14:cNvContentPartPr/>
                <p14:nvPr/>
              </p14:nvContentPartPr>
              <p14:xfrm>
                <a:off x="23612511" y="10165791"/>
                <a:ext cx="191160" cy="3326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3E5B038-E65E-47A7-9A2B-B328A0EC7FA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603511" y="10156781"/>
                  <a:ext cx="208800" cy="35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ECA2546-93C8-490B-8B22-FF55BF7B8743}"/>
                    </a:ext>
                  </a:extLst>
                </p14:cNvPr>
                <p14:cNvContentPartPr/>
                <p14:nvPr/>
              </p14:nvContentPartPr>
              <p14:xfrm>
                <a:off x="23777751" y="10002711"/>
                <a:ext cx="254160" cy="3214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ECA2546-93C8-490B-8B22-FF55BF7B874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3768751" y="9993711"/>
                  <a:ext cx="271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26EEFA0-9A90-4267-B7B8-FFF07843B97E}"/>
                    </a:ext>
                  </a:extLst>
                </p14:cNvPr>
                <p14:cNvContentPartPr/>
                <p14:nvPr/>
              </p14:nvContentPartPr>
              <p14:xfrm>
                <a:off x="24110391" y="10257591"/>
                <a:ext cx="23040" cy="1270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26EEFA0-9A90-4267-B7B8-FFF07843B97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4101391" y="10248591"/>
                  <a:ext cx="40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374A93A-E754-4432-B12C-52962D8FBF05}"/>
                    </a:ext>
                  </a:extLst>
                </p14:cNvPr>
                <p14:cNvContentPartPr/>
                <p14:nvPr/>
              </p14:nvContentPartPr>
              <p14:xfrm>
                <a:off x="22215711" y="11097831"/>
                <a:ext cx="101880" cy="2739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374A93A-E754-4432-B12C-52962D8FBF0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2206711" y="11088831"/>
                  <a:ext cx="119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22D53B0-2362-4540-A1F3-06561C7F4BDE}"/>
                    </a:ext>
                  </a:extLst>
                </p14:cNvPr>
                <p14:cNvContentPartPr/>
                <p14:nvPr/>
              </p14:nvContentPartPr>
              <p14:xfrm>
                <a:off x="22190871" y="11065791"/>
                <a:ext cx="469800" cy="2167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22D53B0-2362-4540-A1F3-06561C7F4BD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2181871" y="11056791"/>
                  <a:ext cx="487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9924392-DCEC-4555-90CF-72D1189D9839}"/>
                    </a:ext>
                  </a:extLst>
                </p14:cNvPr>
                <p14:cNvContentPartPr/>
                <p14:nvPr/>
              </p14:nvContentPartPr>
              <p14:xfrm>
                <a:off x="22625751" y="10959591"/>
                <a:ext cx="113040" cy="288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9924392-DCEC-4555-90CF-72D1189D983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2616780" y="10950591"/>
                  <a:ext cx="130624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E6B1378-22F6-4DC0-AFBB-37B0B3FBCD28}"/>
                    </a:ext>
                  </a:extLst>
                </p14:cNvPr>
                <p14:cNvContentPartPr/>
                <p14:nvPr/>
              </p14:nvContentPartPr>
              <p14:xfrm>
                <a:off x="22837431" y="11165151"/>
                <a:ext cx="47160" cy="169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E6B1378-22F6-4DC0-AFBB-37B0B3FBCD28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2828362" y="11156151"/>
                  <a:ext cx="64936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403497A-8418-4F3F-A975-D6282A18B90C}"/>
                    </a:ext>
                  </a:extLst>
                </p14:cNvPr>
                <p14:cNvContentPartPr/>
                <p14:nvPr/>
              </p14:nvContentPartPr>
              <p14:xfrm>
                <a:off x="23075751" y="10910631"/>
                <a:ext cx="455760" cy="2559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403497A-8418-4F3F-A975-D6282A18B90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3066751" y="10901644"/>
                  <a:ext cx="473400" cy="273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C30B749-12A5-4544-A44A-0C5A2802A6E1}"/>
                    </a:ext>
                  </a:extLst>
                </p14:cNvPr>
                <p14:cNvContentPartPr/>
                <p14:nvPr/>
              </p14:nvContentPartPr>
              <p14:xfrm>
                <a:off x="23572191" y="10868871"/>
                <a:ext cx="111600" cy="2930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C30B749-12A5-4544-A44A-0C5A2802A6E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3563220" y="10859871"/>
                  <a:ext cx="129183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E31C2DC-274A-4828-A7C4-883321B1F7D0}"/>
                    </a:ext>
                  </a:extLst>
                </p14:cNvPr>
                <p14:cNvContentPartPr/>
                <p14:nvPr/>
              </p14:nvContentPartPr>
              <p14:xfrm>
                <a:off x="23781351" y="10779591"/>
                <a:ext cx="173160" cy="4536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E31C2DC-274A-4828-A7C4-883321B1F7D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3772351" y="10770584"/>
                  <a:ext cx="190800" cy="471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AE28FC64-8A1D-41CF-B1C4-D528E42248CD}"/>
                    </a:ext>
                  </a:extLst>
                </p14:cNvPr>
                <p14:cNvContentPartPr/>
                <p14:nvPr/>
              </p14:nvContentPartPr>
              <p14:xfrm>
                <a:off x="23198151" y="10959591"/>
                <a:ext cx="334080" cy="2455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AE28FC64-8A1D-41CF-B1C4-D528E42248C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3189161" y="10950591"/>
                  <a:ext cx="351701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A6A4391-BD58-4310-B15C-AC9A6804D023}"/>
                  </a:ext>
                </a:extLst>
              </p14:cNvPr>
              <p14:cNvContentPartPr/>
              <p14:nvPr/>
            </p14:nvContentPartPr>
            <p14:xfrm>
              <a:off x="20418591" y="4600551"/>
              <a:ext cx="2003400" cy="121536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A6A4391-BD58-4310-B15C-AC9A6804D023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364591" y="4492551"/>
                <a:ext cx="2111040" cy="14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68636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B80EFBD-C96F-4C2D-83EF-9AF5C0B4E7C9}"/>
              </a:ext>
            </a:extLst>
          </p:cNvPr>
          <p:cNvGrpSpPr/>
          <p:nvPr/>
        </p:nvGrpSpPr>
        <p:grpSpPr>
          <a:xfrm>
            <a:off x="12958311" y="3184671"/>
            <a:ext cx="1957680" cy="586080"/>
            <a:chOff x="12958311" y="3184671"/>
            <a:chExt cx="19576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14:cNvPr>
                <p14:cNvContentPartPr/>
                <p14:nvPr/>
              </p14:nvContentPartPr>
              <p14:xfrm>
                <a:off x="12958311" y="3489231"/>
                <a:ext cx="6480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63968D-7B60-401A-9AA5-D371DD1ED5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9311" y="3480231"/>
                  <a:ext cx="82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14:cNvPr>
                <p14:cNvContentPartPr/>
                <p14:nvPr/>
              </p14:nvContentPartPr>
              <p14:xfrm>
                <a:off x="13078911" y="3519111"/>
                <a:ext cx="72000" cy="25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A21F35-94C0-4E51-9173-51587D619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69911" y="3510111"/>
                  <a:ext cx="8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14:cNvPr>
                <p14:cNvContentPartPr/>
                <p14:nvPr/>
              </p14:nvContentPartPr>
              <p14:xfrm>
                <a:off x="13254231" y="3525231"/>
                <a:ext cx="150480" cy="21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3619C9-23CF-4D07-A687-98D88DDBB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5231" y="3516231"/>
                  <a:ext cx="16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14:cNvPr>
                <p14:cNvContentPartPr/>
                <p14:nvPr/>
              </p14:nvContentPartPr>
              <p14:xfrm>
                <a:off x="13362591" y="3389871"/>
                <a:ext cx="240480" cy="30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D358F4-C60C-4EF9-89DD-8F9CEB3134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53604" y="3380871"/>
                  <a:ext cx="258094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14:cNvPr>
                <p14:cNvContentPartPr/>
                <p14:nvPr/>
              </p14:nvContentPartPr>
              <p14:xfrm>
                <a:off x="13447551" y="3461511"/>
                <a:ext cx="405360" cy="174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07889C-684C-44B0-952F-1B99778F4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38551" y="3452511"/>
                  <a:ext cx="423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14:cNvPr>
                <p14:cNvContentPartPr/>
                <p14:nvPr/>
              </p14:nvContentPartPr>
              <p14:xfrm>
                <a:off x="13976391" y="3237591"/>
                <a:ext cx="163080" cy="34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E08C55-BF66-484C-82C9-4EDC85A38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67391" y="3228591"/>
                  <a:ext cx="180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14:cNvPr>
                <p14:cNvContentPartPr/>
                <p14:nvPr/>
              </p14:nvContentPartPr>
              <p14:xfrm>
                <a:off x="14206431" y="3255591"/>
                <a:ext cx="81360" cy="29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E7C47-2356-44B3-9203-36A6F096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97391" y="3246591"/>
                  <a:ext cx="99078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14:cNvPr>
                <p14:cNvContentPartPr/>
                <p14:nvPr/>
              </p14:nvContentPartPr>
              <p14:xfrm>
                <a:off x="14314791" y="3243711"/>
                <a:ext cx="112320" cy="34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035EE-11E9-4EC3-A24E-A3DDA5AA1A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05791" y="3234711"/>
                  <a:ext cx="129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14:cNvPr>
                <p14:cNvContentPartPr/>
                <p14:nvPr/>
              </p14:nvContentPartPr>
              <p14:xfrm>
                <a:off x="14519991" y="3339111"/>
                <a:ext cx="130680" cy="34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585F23-1BAE-4011-BA03-0BC6FA3A97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10991" y="3330111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14:cNvPr>
                <p14:cNvContentPartPr/>
                <p14:nvPr/>
              </p14:nvContentPartPr>
              <p14:xfrm>
                <a:off x="14730231" y="3184671"/>
                <a:ext cx="185760" cy="57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4F0D22-A441-49EE-B9A4-372F50FE31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21231" y="3175671"/>
                  <a:ext cx="20340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45F29-6E34-4F5C-BAEF-9D99123FBE29}"/>
              </a:ext>
            </a:extLst>
          </p:cNvPr>
          <p:cNvGrpSpPr/>
          <p:nvPr/>
        </p:nvGrpSpPr>
        <p:grpSpPr>
          <a:xfrm>
            <a:off x="9041511" y="6930111"/>
            <a:ext cx="739800" cy="408600"/>
            <a:chOff x="9041511" y="6930111"/>
            <a:chExt cx="739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14:cNvPr>
                <p14:cNvContentPartPr/>
                <p14:nvPr/>
              </p14:nvContentPartPr>
              <p14:xfrm>
                <a:off x="9041511" y="7078791"/>
                <a:ext cx="169560" cy="25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AF18B-E1FC-45B6-B3DC-28267CCA2D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32511" y="7069791"/>
                  <a:ext cx="187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14:cNvPr>
                <p14:cNvContentPartPr/>
                <p14:nvPr/>
              </p14:nvContentPartPr>
              <p14:xfrm>
                <a:off x="9235551" y="6988791"/>
                <a:ext cx="155520" cy="30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12AB4-09A1-445A-B588-640D8FAE4C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26551" y="6979780"/>
                  <a:ext cx="173160" cy="318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14:cNvPr>
                <p14:cNvContentPartPr/>
                <p14:nvPr/>
              </p14:nvContentPartPr>
              <p14:xfrm>
                <a:off x="9391071" y="6930111"/>
                <a:ext cx="390240" cy="297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12F687-B923-488D-9C5D-23E3F98F6A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2071" y="6921111"/>
                  <a:ext cx="40788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8C6A03-6DFE-4E86-A11F-B960F6B1662C}"/>
              </a:ext>
            </a:extLst>
          </p:cNvPr>
          <p:cNvGrpSpPr/>
          <p:nvPr/>
        </p:nvGrpSpPr>
        <p:grpSpPr>
          <a:xfrm>
            <a:off x="9861591" y="6648591"/>
            <a:ext cx="961920" cy="564480"/>
            <a:chOff x="9861591" y="6648591"/>
            <a:chExt cx="96192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14:cNvPr>
                <p14:cNvContentPartPr/>
                <p14:nvPr/>
              </p14:nvContentPartPr>
              <p14:xfrm>
                <a:off x="9861591" y="6655791"/>
                <a:ext cx="219600" cy="50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9CD81-A603-4B63-A649-A23D3B967D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91" y="6646785"/>
                  <a:ext cx="237240" cy="51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14:cNvPr>
                <p14:cNvContentPartPr/>
                <p14:nvPr/>
              </p14:nvContentPartPr>
              <p14:xfrm>
                <a:off x="10159311" y="6684951"/>
                <a:ext cx="126360" cy="325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ECE52A-C9FE-4FAA-BEFF-9025600BE8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311" y="6675961"/>
                  <a:ext cx="14400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14:cNvPr>
                <p14:cNvContentPartPr/>
                <p14:nvPr/>
              </p14:nvContentPartPr>
              <p14:xfrm>
                <a:off x="10317351" y="6696831"/>
                <a:ext cx="137160" cy="298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9FB473-D6D3-47A5-BEAC-B21F39B0B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08351" y="6687831"/>
                  <a:ext cx="154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14:cNvPr>
                <p14:cNvContentPartPr/>
                <p14:nvPr/>
              </p14:nvContentPartPr>
              <p14:xfrm>
                <a:off x="10513191" y="6736071"/>
                <a:ext cx="102960" cy="31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84690F-832F-4F53-8630-ACCCDD5A26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04191" y="6727081"/>
                  <a:ext cx="120600" cy="330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14:cNvPr>
                <p14:cNvContentPartPr/>
                <p14:nvPr/>
              </p14:nvContentPartPr>
              <p14:xfrm>
                <a:off x="10655391" y="6648591"/>
                <a:ext cx="168120" cy="564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F8695F7-B2E8-4412-9955-2B37D3A816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46391" y="6639597"/>
                  <a:ext cx="185760" cy="5821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14:cNvPr>
              <p14:cNvContentPartPr/>
              <p14:nvPr/>
            </p14:nvContentPartPr>
            <p14:xfrm>
              <a:off x="9408711" y="7545711"/>
              <a:ext cx="1975680" cy="12384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1490CF8-E1BC-45C6-A726-1B6DB40CCE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54721" y="7437711"/>
                <a:ext cx="2083300" cy="14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4BA1F9B-8626-4893-AF6A-F9B5BA281F64}"/>
              </a:ext>
            </a:extLst>
          </p:cNvPr>
          <p:cNvGrpSpPr/>
          <p:nvPr/>
        </p:nvGrpSpPr>
        <p:grpSpPr>
          <a:xfrm>
            <a:off x="5374551" y="6734271"/>
            <a:ext cx="1912320" cy="698760"/>
            <a:chOff x="5374551" y="6734271"/>
            <a:chExt cx="1912320" cy="69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14:cNvPr>
                <p14:cNvContentPartPr/>
                <p14:nvPr/>
              </p14:nvContentPartPr>
              <p14:xfrm>
                <a:off x="5374551" y="7029831"/>
                <a:ext cx="224640" cy="40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5A70A-7899-4A88-8FC2-E0BB77174A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5551" y="7020831"/>
                  <a:ext cx="242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14:cNvPr>
                <p14:cNvContentPartPr/>
                <p14:nvPr/>
              </p14:nvContentPartPr>
              <p14:xfrm>
                <a:off x="5491191" y="7143951"/>
                <a:ext cx="127080" cy="138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069CF2-2C12-4298-9072-C7A328C545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2191" y="7134928"/>
                  <a:ext cx="1447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14:cNvPr>
                <p14:cNvContentPartPr/>
                <p14:nvPr/>
              </p14:nvContentPartPr>
              <p14:xfrm>
                <a:off x="5678751" y="7014351"/>
                <a:ext cx="170280" cy="223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0CCDD9-0F0D-48CA-A4BF-493391E50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9751" y="7005351"/>
                  <a:ext cx="187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14:cNvPr>
                <p14:cNvContentPartPr/>
                <p14:nvPr/>
              </p14:nvContentPartPr>
              <p14:xfrm>
                <a:off x="5853351" y="6947031"/>
                <a:ext cx="396720" cy="29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BB0028-0F29-4A19-9804-9A32D48262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44343" y="6938031"/>
                  <a:ext cx="41437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14:cNvPr>
                <p14:cNvContentPartPr/>
                <p14:nvPr/>
              </p14:nvContentPartPr>
              <p14:xfrm>
                <a:off x="6333231" y="6834711"/>
                <a:ext cx="187200" cy="308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4C27BA-043F-4C81-B139-83B87DB291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24231" y="6825711"/>
                  <a:ext cx="204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14:cNvPr>
                <p14:cNvContentPartPr/>
                <p14:nvPr/>
              </p14:nvContentPartPr>
              <p14:xfrm>
                <a:off x="6526191" y="6861351"/>
                <a:ext cx="124920" cy="307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C571F54-B536-4C51-9840-1FBB4B31D4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7191" y="6852362"/>
                  <a:ext cx="14256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14:cNvPr>
                <p14:cNvContentPartPr/>
                <p14:nvPr/>
              </p14:nvContentPartPr>
              <p14:xfrm>
                <a:off x="6650751" y="6867831"/>
                <a:ext cx="172800" cy="296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4A9D7E-6B8A-4736-B458-BFE3235A4F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1770" y="6858831"/>
                  <a:ext cx="190403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14:cNvPr>
                <p14:cNvContentPartPr/>
                <p14:nvPr/>
              </p14:nvContentPartPr>
              <p14:xfrm>
                <a:off x="6869631" y="6891231"/>
                <a:ext cx="183960" cy="37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425F6-52AB-4E8C-9A8F-15B64937DD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0631" y="6882231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14:cNvPr>
                <p14:cNvContentPartPr/>
                <p14:nvPr/>
              </p14:nvContentPartPr>
              <p14:xfrm>
                <a:off x="7087431" y="6734271"/>
                <a:ext cx="199440" cy="525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C05070-1D0F-4B19-ACF3-376BEC4264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8431" y="6725271"/>
                  <a:ext cx="217080" cy="54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C145E-FCF9-496D-80CB-AE3B8A16573E}"/>
              </a:ext>
            </a:extLst>
          </p:cNvPr>
          <p:cNvGrpSpPr/>
          <p:nvPr/>
        </p:nvGrpSpPr>
        <p:grpSpPr>
          <a:xfrm>
            <a:off x="5877831" y="12112311"/>
            <a:ext cx="1422360" cy="527040"/>
            <a:chOff x="5877831" y="12112311"/>
            <a:chExt cx="142236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14:cNvPr>
                <p14:cNvContentPartPr/>
                <p14:nvPr/>
              </p14:nvContentPartPr>
              <p14:xfrm>
                <a:off x="5877831" y="12347751"/>
                <a:ext cx="41760" cy="29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837B1-186A-4CCF-8E91-3A5EBBB937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8831" y="12338751"/>
                  <a:ext cx="59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14:cNvPr>
                <p14:cNvContentPartPr/>
                <p14:nvPr/>
              </p14:nvContentPartPr>
              <p14:xfrm>
                <a:off x="5971071" y="12295551"/>
                <a:ext cx="451080" cy="34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9D3F93-E089-4F10-944E-6B67DAAAA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62071" y="12286551"/>
                  <a:ext cx="468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14:cNvPr>
                <p14:cNvContentPartPr/>
                <p14:nvPr/>
              </p14:nvContentPartPr>
              <p14:xfrm>
                <a:off x="6407391" y="12164151"/>
                <a:ext cx="221040" cy="453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F6851D-97EF-4755-B1AC-C9BC09881C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406" y="12155158"/>
                  <a:ext cx="238651" cy="470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14:cNvPr>
                <p14:cNvContentPartPr/>
                <p14:nvPr/>
              </p14:nvContentPartPr>
              <p14:xfrm>
                <a:off x="6658671" y="12112311"/>
                <a:ext cx="266400" cy="42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24A1F7-61CD-41D9-9263-DAE4DE4036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49671" y="12103311"/>
                  <a:ext cx="284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14:cNvPr>
                <p14:cNvContentPartPr/>
                <p14:nvPr/>
              </p14:nvContentPartPr>
              <p14:xfrm>
                <a:off x="6712311" y="12164151"/>
                <a:ext cx="587880" cy="270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C4EF54-8224-4E6B-8D3F-7499C5107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3311" y="12155139"/>
                  <a:ext cx="605520" cy="2876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543B49B-CBD6-4121-BEB6-39F003C5802D}"/>
              </a:ext>
            </a:extLst>
          </p:cNvPr>
          <p:cNvGrpSpPr/>
          <p:nvPr/>
        </p:nvGrpSpPr>
        <p:grpSpPr>
          <a:xfrm>
            <a:off x="6367071" y="12855351"/>
            <a:ext cx="1670040" cy="608040"/>
            <a:chOff x="6367071" y="12855351"/>
            <a:chExt cx="167004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14:cNvPr>
                <p14:cNvContentPartPr/>
                <p14:nvPr/>
              </p14:nvContentPartPr>
              <p14:xfrm>
                <a:off x="6367071" y="13025631"/>
                <a:ext cx="129240" cy="404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C3D163-B119-4E26-A31E-1ECA0FFB8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58071" y="13016631"/>
                  <a:ext cx="1468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14:cNvPr>
                <p14:cNvContentPartPr/>
                <p14:nvPr/>
              </p14:nvContentPartPr>
              <p14:xfrm>
                <a:off x="6610071" y="13003311"/>
                <a:ext cx="126360" cy="31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7DC216-C813-4CE2-91C4-11B97FD56C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1071" y="12994311"/>
                  <a:ext cx="144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14:cNvPr>
                <p14:cNvContentPartPr/>
                <p14:nvPr/>
              </p14:nvContentPartPr>
              <p14:xfrm>
                <a:off x="6732471" y="12991791"/>
                <a:ext cx="165600" cy="315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CF0401-A0F9-4C31-AA68-F76930667A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23471" y="12982791"/>
                  <a:ext cx="18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14:cNvPr>
                <p14:cNvContentPartPr/>
                <p14:nvPr/>
              </p14:nvContentPartPr>
              <p14:xfrm>
                <a:off x="6930471" y="13078911"/>
                <a:ext cx="231480" cy="327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6232B-09B9-470A-9760-C8E13CBC83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1471" y="13069901"/>
                  <a:ext cx="249120" cy="3456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14:cNvPr>
                <p14:cNvContentPartPr/>
                <p14:nvPr/>
              </p14:nvContentPartPr>
              <p14:xfrm>
                <a:off x="7262751" y="12961551"/>
                <a:ext cx="166320" cy="342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A51544-08C4-42CB-BBC6-DC4508160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3751" y="12952551"/>
                  <a:ext cx="183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14:cNvPr>
                <p14:cNvContentPartPr/>
                <p14:nvPr/>
              </p14:nvContentPartPr>
              <p14:xfrm>
                <a:off x="7488471" y="12873351"/>
                <a:ext cx="169560" cy="390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E617F-62CA-4952-A97F-D15EDBCBA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9471" y="12864351"/>
                  <a:ext cx="187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14:cNvPr>
                <p14:cNvContentPartPr/>
                <p14:nvPr/>
              </p14:nvContentPartPr>
              <p14:xfrm>
                <a:off x="7651191" y="12984951"/>
                <a:ext cx="155160" cy="31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A593FB-A974-4C2D-A581-E2B279B3E5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2191" y="12975951"/>
                  <a:ext cx="1728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14:cNvPr>
                <p14:cNvContentPartPr/>
                <p14:nvPr/>
              </p14:nvContentPartPr>
              <p14:xfrm>
                <a:off x="7825071" y="12855351"/>
                <a:ext cx="212040" cy="608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17B8244-C9A7-4069-88A4-3A0137156F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6071" y="12846351"/>
                  <a:ext cx="2296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2AB8E37-E474-4CB6-AA28-D2FA3151E218}"/>
              </a:ext>
            </a:extLst>
          </p:cNvPr>
          <p:cNvGrpSpPr/>
          <p:nvPr/>
        </p:nvGrpSpPr>
        <p:grpSpPr>
          <a:xfrm>
            <a:off x="13241631" y="8794911"/>
            <a:ext cx="1769400" cy="1167120"/>
            <a:chOff x="13241631" y="8794911"/>
            <a:chExt cx="1769400" cy="11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14:cNvPr>
                <p14:cNvContentPartPr/>
                <p14:nvPr/>
              </p14:nvContentPartPr>
              <p14:xfrm>
                <a:off x="13406871" y="8963751"/>
                <a:ext cx="12204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1097D-F5FE-4411-9033-670C99F9FF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97844" y="8954751"/>
                  <a:ext cx="139732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14:cNvPr>
                <p14:cNvContentPartPr/>
                <p14:nvPr/>
              </p14:nvContentPartPr>
              <p14:xfrm>
                <a:off x="13613871" y="8916231"/>
                <a:ext cx="2304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5BE856-3610-465B-B824-199EC0989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04871" y="8907231"/>
                  <a:ext cx="248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14:cNvPr>
                <p14:cNvContentPartPr/>
                <p14:nvPr/>
              </p14:nvContentPartPr>
              <p14:xfrm>
                <a:off x="13888551" y="8906511"/>
                <a:ext cx="178200" cy="42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6EE51-7CF0-444E-A1E9-1EA9E5CA9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79551" y="8897511"/>
                  <a:ext cx="1958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14:cNvPr>
                <p14:cNvContentPartPr/>
                <p14:nvPr/>
              </p14:nvContentPartPr>
              <p14:xfrm>
                <a:off x="13859391" y="8874111"/>
                <a:ext cx="196560" cy="217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4FD3DF-8FE5-4DEE-A19E-255B9B2CDE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50391" y="8865111"/>
                  <a:ext cx="21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14:cNvPr>
                <p14:cNvContentPartPr/>
                <p14:nvPr/>
              </p14:nvContentPartPr>
              <p14:xfrm>
                <a:off x="14089071" y="8794911"/>
                <a:ext cx="611280" cy="403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D0713D-53BC-46BB-95D3-2324A46196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80071" y="8785911"/>
                  <a:ext cx="628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14:cNvPr>
                <p14:cNvContentPartPr/>
                <p14:nvPr/>
              </p14:nvContentPartPr>
              <p14:xfrm>
                <a:off x="13241631" y="9522111"/>
                <a:ext cx="172800" cy="351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3DA189-B5F6-42A5-91EE-A4D8B762B3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232650" y="9513111"/>
                  <a:ext cx="190403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14:cNvPr>
                <p14:cNvContentPartPr/>
                <p14:nvPr/>
              </p14:nvContentPartPr>
              <p14:xfrm>
                <a:off x="13444671" y="9542271"/>
                <a:ext cx="127800" cy="301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AD7D23-6F2B-40C0-A661-ED35E48988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35671" y="9533271"/>
                  <a:ext cx="145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14:cNvPr>
                <p14:cNvContentPartPr/>
                <p14:nvPr/>
              </p14:nvContentPartPr>
              <p14:xfrm>
                <a:off x="13572111" y="9501951"/>
                <a:ext cx="186120" cy="361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88315-77BD-41C2-BE87-EC1473023FA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63111" y="9492951"/>
                  <a:ext cx="203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14:cNvPr>
                <p14:cNvContentPartPr/>
                <p14:nvPr/>
              </p14:nvContentPartPr>
              <p14:xfrm>
                <a:off x="13807551" y="9574311"/>
                <a:ext cx="24480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D12F84-F4F3-47D0-855E-76E418185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798551" y="9565311"/>
                  <a:ext cx="262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14:cNvPr>
                <p14:cNvContentPartPr/>
                <p14:nvPr/>
              </p14:nvContentPartPr>
              <p14:xfrm>
                <a:off x="14156751" y="9495111"/>
                <a:ext cx="225720" cy="345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B890F6-7D5A-4789-840F-BF62A165BD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47737" y="9486111"/>
                  <a:ext cx="243388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14:cNvPr>
                <p14:cNvContentPartPr/>
                <p14:nvPr/>
              </p14:nvContentPartPr>
              <p14:xfrm>
                <a:off x="14443671" y="9395031"/>
                <a:ext cx="159840" cy="355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743D5E-EEE0-41DE-B3D3-0A9B3BE076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434671" y="9386031"/>
                  <a:ext cx="177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14:cNvPr>
                <p14:cNvContentPartPr/>
                <p14:nvPr/>
              </p14:nvContentPartPr>
              <p14:xfrm>
                <a:off x="14585151" y="9484311"/>
                <a:ext cx="159480" cy="331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A3CF0B-0D5E-4481-A07D-CFCF9CD89C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576151" y="947531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14:cNvPr>
                <p14:cNvContentPartPr/>
                <p14:nvPr/>
              </p14:nvContentPartPr>
              <p14:xfrm>
                <a:off x="14760831" y="9355071"/>
                <a:ext cx="250200" cy="606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4FAAC2-7766-49D4-9B97-9CFD8DE41E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1831" y="9346071"/>
                  <a:ext cx="267840" cy="62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14:cNvPr>
              <p14:cNvContentPartPr/>
              <p14:nvPr/>
            </p14:nvContentPartPr>
            <p14:xfrm>
              <a:off x="5662911" y="7590711"/>
              <a:ext cx="1991880" cy="11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C4C9A-4B94-4ABA-988B-96887A1704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08911" y="7482676"/>
                <a:ext cx="2099520" cy="1326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14:cNvPr>
              <p14:cNvContentPartPr/>
              <p14:nvPr/>
            </p14:nvContentPartPr>
            <p14:xfrm>
              <a:off x="5969271" y="8514831"/>
              <a:ext cx="1050840" cy="26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B75768-EE7B-4FC9-BDE1-7093BFD70F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15271" y="8406831"/>
                <a:ext cx="115848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ADE820A-EC5F-4546-ADDF-1F7D31ED85AF}"/>
              </a:ext>
            </a:extLst>
          </p:cNvPr>
          <p:cNvGrpSpPr/>
          <p:nvPr/>
        </p:nvGrpSpPr>
        <p:grpSpPr>
          <a:xfrm>
            <a:off x="5725191" y="3621711"/>
            <a:ext cx="1681560" cy="594000"/>
            <a:chOff x="5725191" y="3621711"/>
            <a:chExt cx="16815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14:cNvPr>
                <p14:cNvContentPartPr/>
                <p14:nvPr/>
              </p14:nvContentPartPr>
              <p14:xfrm>
                <a:off x="5725191" y="3933471"/>
                <a:ext cx="25200" cy="28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A6E296-C470-4E1C-B22D-6E28A82AEF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16191" y="3924471"/>
                  <a:ext cx="42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14:cNvPr>
                <p14:cNvContentPartPr/>
                <p14:nvPr/>
              </p14:nvContentPartPr>
              <p14:xfrm>
                <a:off x="5762631" y="3879471"/>
                <a:ext cx="338760" cy="270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F73F18-68B7-4313-B8BF-B3082250DB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53631" y="3870471"/>
                  <a:ext cx="356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14:cNvPr>
                <p14:cNvContentPartPr/>
                <p14:nvPr/>
              </p14:nvContentPartPr>
              <p14:xfrm>
                <a:off x="6008511" y="3770391"/>
                <a:ext cx="394200" cy="315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C936D4-99F8-4524-B7F0-B212FB6C74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99511" y="3761381"/>
                  <a:ext cx="411840" cy="3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14:cNvPr>
                <p14:cNvContentPartPr/>
                <p14:nvPr/>
              </p14:nvContentPartPr>
              <p14:xfrm>
                <a:off x="6461751" y="3816831"/>
                <a:ext cx="15372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6E5DDB-20B1-47FA-978A-03F86151E8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52730" y="3807831"/>
                  <a:ext cx="171401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14:cNvPr>
                <p14:cNvContentPartPr/>
                <p14:nvPr/>
              </p14:nvContentPartPr>
              <p14:xfrm>
                <a:off x="6724191" y="3621711"/>
                <a:ext cx="154080" cy="35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964FB3-D4BC-4F00-9C76-0474C0CED6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15191" y="3612711"/>
                  <a:ext cx="171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14:cNvPr>
                <p14:cNvContentPartPr/>
                <p14:nvPr/>
              </p14:nvContentPartPr>
              <p14:xfrm>
                <a:off x="6908151" y="3665271"/>
                <a:ext cx="109800" cy="30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0B7084-1C0A-467A-B1D9-5B2C418EF4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99151" y="36562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14:cNvPr>
                <p14:cNvContentPartPr/>
                <p14:nvPr/>
              </p14:nvContentPartPr>
              <p14:xfrm>
                <a:off x="7019751" y="3654471"/>
                <a:ext cx="174240" cy="307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3E44D9-0F32-47DC-ADB6-83D3E0A744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10751" y="3645471"/>
                  <a:ext cx="1918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14:cNvPr>
                <p14:cNvContentPartPr/>
                <p14:nvPr/>
              </p14:nvContentPartPr>
              <p14:xfrm>
                <a:off x="7238631" y="3695511"/>
                <a:ext cx="168120" cy="453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14A9FE-4844-4F9E-9400-875AEBD527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29631" y="3686518"/>
                  <a:ext cx="185760" cy="47158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14:cNvPr>
              <p14:cNvContentPartPr/>
              <p14:nvPr/>
            </p14:nvContentPartPr>
            <p14:xfrm>
              <a:off x="7497831" y="3991791"/>
              <a:ext cx="16200" cy="146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1EF47-2C9A-4AE1-812E-9B700093F8C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88831" y="3982791"/>
                <a:ext cx="338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2484F85-0860-4490-9499-EE70E38DC7D5}"/>
              </a:ext>
            </a:extLst>
          </p:cNvPr>
          <p:cNvGrpSpPr/>
          <p:nvPr/>
        </p:nvGrpSpPr>
        <p:grpSpPr>
          <a:xfrm>
            <a:off x="7657671" y="3370431"/>
            <a:ext cx="956160" cy="462960"/>
            <a:chOff x="7657671" y="3370431"/>
            <a:chExt cx="95616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14:cNvPr>
                <p14:cNvContentPartPr/>
                <p14:nvPr/>
              </p14:nvContentPartPr>
              <p14:xfrm>
                <a:off x="7657671" y="3479151"/>
                <a:ext cx="699480" cy="341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2133A48-9F9E-4E20-B54C-E5B36DB1E0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48676" y="3470151"/>
                  <a:ext cx="717111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14:cNvPr>
                <p14:cNvContentPartPr/>
                <p14:nvPr/>
              </p14:nvContentPartPr>
              <p14:xfrm>
                <a:off x="8423031" y="3370431"/>
                <a:ext cx="190800" cy="46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6C79BE-69DA-459F-B8BB-0927DA848B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4031" y="3361431"/>
                  <a:ext cx="20844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3D2875B-3FA1-421E-A9D4-DECFE519B6BA}"/>
              </a:ext>
            </a:extLst>
          </p:cNvPr>
          <p:cNvGrpSpPr/>
          <p:nvPr/>
        </p:nvGrpSpPr>
        <p:grpSpPr>
          <a:xfrm>
            <a:off x="147711" y="6828231"/>
            <a:ext cx="1953720" cy="1514520"/>
            <a:chOff x="147711" y="6828231"/>
            <a:chExt cx="1953720" cy="15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14:cNvPr>
                <p14:cNvContentPartPr/>
                <p14:nvPr/>
              </p14:nvContentPartPr>
              <p14:xfrm>
                <a:off x="451911" y="7199391"/>
                <a:ext cx="133920" cy="242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FA3602-EDDD-46BA-B7A7-C122B145B08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2887" y="7190391"/>
                  <a:ext cx="15160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14:cNvPr>
                <p14:cNvContentPartPr/>
                <p14:nvPr/>
              </p14:nvContentPartPr>
              <p14:xfrm>
                <a:off x="542991" y="7033791"/>
                <a:ext cx="331200" cy="388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84B3FC-DB04-40AF-BCFB-1E2706DDF4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4001" y="7024783"/>
                  <a:ext cx="348821" cy="406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14:cNvPr>
                <p14:cNvContentPartPr/>
                <p14:nvPr/>
              </p14:nvContentPartPr>
              <p14:xfrm>
                <a:off x="749271" y="7135671"/>
                <a:ext cx="140400" cy="205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4B2E32D-6A49-4EAD-BBC4-AC3404D626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94" y="7126671"/>
                  <a:ext cx="157995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14:cNvPr>
                <p14:cNvContentPartPr/>
                <p14:nvPr/>
              </p14:nvContentPartPr>
              <p14:xfrm>
                <a:off x="970671" y="6828231"/>
                <a:ext cx="546120" cy="377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0145BF6-4439-4AAF-8790-604DE52762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1671" y="6819231"/>
                  <a:ext cx="563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14:cNvPr>
                <p14:cNvContentPartPr/>
                <p14:nvPr/>
              </p14:nvContentPartPr>
              <p14:xfrm>
                <a:off x="147711" y="8035671"/>
                <a:ext cx="221400" cy="307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853034-3C89-469C-AB6F-473A766426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8711" y="8026682"/>
                  <a:ext cx="239040" cy="324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14:cNvPr>
                <p14:cNvContentPartPr/>
                <p14:nvPr/>
              </p14:nvContentPartPr>
              <p14:xfrm>
                <a:off x="473151" y="7894551"/>
                <a:ext cx="162360" cy="277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F31B05-D972-44C7-B331-488A8BF6D9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151" y="7885563"/>
                  <a:ext cx="180000" cy="29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14:cNvPr>
                <p14:cNvContentPartPr/>
                <p14:nvPr/>
              </p14:nvContentPartPr>
              <p14:xfrm>
                <a:off x="557391" y="7816791"/>
                <a:ext cx="213480" cy="239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C5C67D-3A10-450A-A47E-914396CF5E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8391" y="7807791"/>
                  <a:ext cx="23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14:cNvPr>
                <p14:cNvContentPartPr/>
                <p14:nvPr/>
              </p14:nvContentPartPr>
              <p14:xfrm>
                <a:off x="783111" y="7820391"/>
                <a:ext cx="155520" cy="293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8CD0A17-A9F4-4337-9062-322BF0A42C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4111" y="7811391"/>
                  <a:ext cx="173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14:cNvPr>
                <p14:cNvContentPartPr/>
                <p14:nvPr/>
              </p14:nvContentPartPr>
              <p14:xfrm>
                <a:off x="1005231" y="7957191"/>
                <a:ext cx="66240" cy="110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AE9EEE-76B1-42E0-B0C0-D4C45400EC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6231" y="7948220"/>
                  <a:ext cx="83880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14:cNvPr>
                <p14:cNvContentPartPr/>
                <p14:nvPr/>
              </p14:nvContentPartPr>
              <p14:xfrm>
                <a:off x="1154991" y="7631031"/>
                <a:ext cx="367560" cy="28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B62998-6646-48A1-B377-0E7E5D2B46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5991" y="7622031"/>
                  <a:ext cx="385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14:cNvPr>
                <p14:cNvContentPartPr/>
                <p14:nvPr/>
              </p14:nvContentPartPr>
              <p14:xfrm>
                <a:off x="1478271" y="7242951"/>
                <a:ext cx="318240" cy="488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F9F7FCA-7A1E-4980-8261-66DAE8625D5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9271" y="7233951"/>
                  <a:ext cx="335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14:cNvPr>
                <p14:cNvContentPartPr/>
                <p14:nvPr/>
              </p14:nvContentPartPr>
              <p14:xfrm>
                <a:off x="1830351" y="7100391"/>
                <a:ext cx="271080" cy="455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9E3498C-0543-4E83-8E7E-C3D0D2B79E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1351" y="7091391"/>
                  <a:ext cx="28872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14:cNvPr>
              <p14:cNvContentPartPr/>
              <p14:nvPr/>
            </p14:nvContentPartPr>
            <p14:xfrm>
              <a:off x="12998271" y="7548591"/>
              <a:ext cx="2077560" cy="1166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B05C11-AC63-40BC-ACE6-BF2309E89A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44262" y="7440591"/>
                <a:ext cx="2185219" cy="13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8D4471-E0A9-4C6F-B674-259911C5012A}"/>
              </a:ext>
            </a:extLst>
          </p:cNvPr>
          <p:cNvGrpSpPr/>
          <p:nvPr/>
        </p:nvGrpSpPr>
        <p:grpSpPr>
          <a:xfrm>
            <a:off x="16128831" y="8707071"/>
            <a:ext cx="2223360" cy="1140480"/>
            <a:chOff x="16128831" y="8707071"/>
            <a:chExt cx="2223360" cy="11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14:cNvPr>
                <p14:cNvContentPartPr/>
                <p14:nvPr/>
              </p14:nvContentPartPr>
              <p14:xfrm>
                <a:off x="16489551" y="8833071"/>
                <a:ext cx="13320" cy="2696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7D5F511-7887-439F-95A4-EAEB8296BB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480551" y="8824071"/>
                  <a:ext cx="30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14:cNvPr>
                <p14:cNvContentPartPr/>
                <p14:nvPr/>
              </p14:nvContentPartPr>
              <p14:xfrm>
                <a:off x="16647591" y="8819031"/>
                <a:ext cx="136440" cy="379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AD79BA2-FDF7-4CDF-8AFB-D088BEC3545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638567" y="8810022"/>
                  <a:ext cx="154127" cy="396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14:cNvPr>
                <p14:cNvContentPartPr/>
                <p14:nvPr/>
              </p14:nvContentPartPr>
              <p14:xfrm>
                <a:off x="16622031" y="8847471"/>
                <a:ext cx="225720" cy="93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C85EEB1-D9C6-4CA8-9739-B1E6AABF8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613031" y="8838471"/>
                  <a:ext cx="243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14:cNvPr>
                <p14:cNvContentPartPr/>
                <p14:nvPr/>
              </p14:nvContentPartPr>
              <p14:xfrm>
                <a:off x="16928031" y="8707071"/>
                <a:ext cx="216720" cy="412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4DA18B-F350-4581-A61D-7A51B93606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919031" y="8698071"/>
                  <a:ext cx="234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14:cNvPr>
                <p14:cNvContentPartPr/>
                <p14:nvPr/>
              </p14:nvContentPartPr>
              <p14:xfrm>
                <a:off x="17232231" y="8774391"/>
                <a:ext cx="220680" cy="366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C740AC-0B7F-4405-BE3C-BB6A23C8B2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223231" y="8765382"/>
                  <a:ext cx="238320" cy="383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14:cNvPr>
                <p14:cNvContentPartPr/>
                <p14:nvPr/>
              </p14:nvContentPartPr>
              <p14:xfrm>
                <a:off x="17475591" y="8858631"/>
                <a:ext cx="186120" cy="231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FC1DC3-E559-4EDE-B635-5C7501B19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466591" y="8849631"/>
                  <a:ext cx="203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14:cNvPr>
                <p14:cNvContentPartPr/>
                <p14:nvPr/>
              </p14:nvContentPartPr>
              <p14:xfrm>
                <a:off x="16128831" y="9274431"/>
                <a:ext cx="1519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85F3B-2804-4159-9FAE-22990FE77A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19831" y="9265431"/>
                  <a:ext cx="1695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14:cNvPr>
                <p14:cNvContentPartPr/>
                <p14:nvPr/>
              </p14:nvContentPartPr>
              <p14:xfrm>
                <a:off x="16304871" y="9370911"/>
                <a:ext cx="166320" cy="2800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F767F19-71C8-4AE0-9471-CD895F07AD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295871" y="9361911"/>
                  <a:ext cx="183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14:cNvPr>
                <p14:cNvContentPartPr/>
                <p14:nvPr/>
              </p14:nvContentPartPr>
              <p14:xfrm>
                <a:off x="16455711" y="9351471"/>
                <a:ext cx="128880" cy="359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C9AE45-972E-4FD2-8EC3-EA1BD206C7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446711" y="9342471"/>
                  <a:ext cx="1465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14:cNvPr>
                <p14:cNvContentPartPr/>
                <p14:nvPr/>
              </p14:nvContentPartPr>
              <p14:xfrm>
                <a:off x="16589271" y="9520311"/>
                <a:ext cx="141480" cy="327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DDE34AC-0613-4517-88AF-1FA2167EEE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580294" y="9511301"/>
                  <a:ext cx="159075" cy="344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14:cNvPr>
                <p14:cNvContentPartPr/>
                <p14:nvPr/>
              </p14:nvContentPartPr>
              <p14:xfrm>
                <a:off x="16837671" y="9690951"/>
                <a:ext cx="16920" cy="1198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E1F477-DC2A-4E1D-AE51-0614B0092A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828671" y="9681951"/>
                  <a:ext cx="34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14:cNvPr>
                <p14:cNvContentPartPr/>
                <p14:nvPr/>
              </p14:nvContentPartPr>
              <p14:xfrm>
                <a:off x="17009751" y="9398631"/>
                <a:ext cx="134280" cy="33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3CE37E-0B2D-4538-A86D-FE5E16EC8E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000751" y="9389631"/>
                  <a:ext cx="1519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14:cNvPr>
                <p14:cNvContentPartPr/>
                <p14:nvPr/>
              </p14:nvContentPartPr>
              <p14:xfrm>
                <a:off x="17164911" y="9391431"/>
                <a:ext cx="101880" cy="288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5B116D6-D81A-48A5-BB7C-93525A92024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55911" y="9382442"/>
                  <a:ext cx="11952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14:cNvPr>
                <p14:cNvContentPartPr/>
                <p14:nvPr/>
              </p14:nvContentPartPr>
              <p14:xfrm>
                <a:off x="17291631" y="9457671"/>
                <a:ext cx="134280" cy="3196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208B383-169C-4C7B-9E64-041CD3018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282631" y="9448671"/>
                  <a:ext cx="151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14:cNvPr>
                <p14:cNvContentPartPr/>
                <p14:nvPr/>
              </p14:nvContentPartPr>
              <p14:xfrm>
                <a:off x="17491791" y="9595551"/>
                <a:ext cx="22680" cy="171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6B5158D-8018-430E-8ED8-A029C0622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482791" y="9586551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14:cNvPr>
                <p14:cNvContentPartPr/>
                <p14:nvPr/>
              </p14:nvContentPartPr>
              <p14:xfrm>
                <a:off x="17619951" y="9345351"/>
                <a:ext cx="115560" cy="25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77F6E1A-4058-40F0-BF21-F991406D85A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610979" y="9336351"/>
                  <a:ext cx="133145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14:cNvPr>
                <p14:cNvContentPartPr/>
                <p14:nvPr/>
              </p14:nvContentPartPr>
              <p14:xfrm>
                <a:off x="17758911" y="9402231"/>
                <a:ext cx="203760" cy="1602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4395B2-C53E-4895-8046-0A13FDF5394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749911" y="9393231"/>
                  <a:ext cx="22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14:cNvPr>
                <p14:cNvContentPartPr/>
                <p14:nvPr/>
              </p14:nvContentPartPr>
              <p14:xfrm>
                <a:off x="18004791" y="9254631"/>
                <a:ext cx="149400" cy="329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F696E7D-E89F-4054-A73D-73877CD20E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995791" y="9245631"/>
                  <a:ext cx="167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14:cNvPr>
                <p14:cNvContentPartPr/>
                <p14:nvPr/>
              </p14:nvContentPartPr>
              <p14:xfrm>
                <a:off x="18244191" y="9144831"/>
                <a:ext cx="108000" cy="522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C465BF3-395D-473E-942E-3A21DCCD4E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235191" y="9135825"/>
                  <a:ext cx="125640" cy="5400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14:cNvPr>
              <p14:cNvContentPartPr/>
              <p14:nvPr/>
            </p14:nvContentPartPr>
            <p14:xfrm>
              <a:off x="13047951" y="4609911"/>
              <a:ext cx="1940040" cy="1184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F6FF9DA-94A8-4687-8F32-649EE8D03C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2993961" y="4501944"/>
                <a:ext cx="2047660" cy="1400334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699EA7-B59B-46E3-9A29-C9FBF15251EA}"/>
              </a:ext>
            </a:extLst>
          </p:cNvPr>
          <p:cNvGrpSpPr/>
          <p:nvPr/>
        </p:nvGrpSpPr>
        <p:grpSpPr>
          <a:xfrm>
            <a:off x="16492791" y="3476991"/>
            <a:ext cx="1794600" cy="1021680"/>
            <a:chOff x="16492791" y="3476991"/>
            <a:chExt cx="1794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14:cNvPr>
                <p14:cNvContentPartPr/>
                <p14:nvPr/>
              </p14:nvContentPartPr>
              <p14:xfrm>
                <a:off x="16641111" y="3612351"/>
                <a:ext cx="111600" cy="410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3843F-A7F9-4C1C-8FDE-C2DD818698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32082" y="3603351"/>
                  <a:ext cx="129297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14:cNvPr>
                <p14:cNvContentPartPr/>
                <p14:nvPr/>
              </p14:nvContentPartPr>
              <p14:xfrm>
                <a:off x="16829751" y="3656271"/>
                <a:ext cx="225720" cy="293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78B038-B293-409C-82FA-B2C6531123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820751" y="3647260"/>
                  <a:ext cx="243360" cy="3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14:cNvPr>
                <p14:cNvContentPartPr/>
                <p14:nvPr/>
              </p14:nvContentPartPr>
              <p14:xfrm>
                <a:off x="17093991" y="3498591"/>
                <a:ext cx="213120" cy="397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A494D01-A451-421B-9626-BA27EFED62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084991" y="3489591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14:cNvPr>
                <p14:cNvContentPartPr/>
                <p14:nvPr/>
              </p14:nvContentPartPr>
              <p14:xfrm>
                <a:off x="17355351" y="3476991"/>
                <a:ext cx="275400" cy="303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CF58F3-C074-46CA-9710-02F9F51A08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346351" y="3467991"/>
                  <a:ext cx="293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14:cNvPr>
                <p14:cNvContentPartPr/>
                <p14:nvPr/>
              </p14:nvContentPartPr>
              <p14:xfrm>
                <a:off x="17654511" y="3482751"/>
                <a:ext cx="253440" cy="268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606A49-6CAB-421B-B21C-3F4FC03ED8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645511" y="3473751"/>
                  <a:ext cx="271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14:cNvPr>
                <p14:cNvContentPartPr/>
                <p14:nvPr/>
              </p14:nvContentPartPr>
              <p14:xfrm>
                <a:off x="16492791" y="4146231"/>
                <a:ext cx="185760" cy="282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E71177-52EB-4191-BBCB-340B3A430F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83808" y="4137231"/>
                  <a:ext cx="203366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14:cNvPr>
                <p14:cNvContentPartPr/>
                <p14:nvPr/>
              </p14:nvContentPartPr>
              <p14:xfrm>
                <a:off x="16765671" y="4139391"/>
                <a:ext cx="153000" cy="2872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4D8EE11-7860-4293-906B-536A36BA48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56650" y="4130391"/>
                  <a:ext cx="170682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14:cNvPr>
                <p14:cNvContentPartPr/>
                <p14:nvPr/>
              </p14:nvContentPartPr>
              <p14:xfrm>
                <a:off x="16932711" y="4111311"/>
                <a:ext cx="148680" cy="302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38AC248-24BD-4504-AF18-E139A8226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923689" y="4102311"/>
                  <a:ext cx="166363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14:cNvPr>
                <p14:cNvContentPartPr/>
                <p14:nvPr/>
              </p14:nvContentPartPr>
              <p14:xfrm>
                <a:off x="17126751" y="4157031"/>
                <a:ext cx="112320" cy="3416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9AACDD8-BE49-4511-A71D-E2E542B9CA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117780" y="4148031"/>
                  <a:ext cx="129904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14:cNvPr>
                <p14:cNvContentPartPr/>
                <p14:nvPr/>
              </p14:nvContentPartPr>
              <p14:xfrm>
                <a:off x="17340231" y="4332351"/>
                <a:ext cx="10080" cy="142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BAD559-9DB6-4500-BFDD-13F8D8F077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7331541" y="4323351"/>
                  <a:ext cx="27112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14:cNvPr>
                <p14:cNvContentPartPr/>
                <p14:nvPr/>
              </p14:nvContentPartPr>
              <p14:xfrm>
                <a:off x="17485311" y="4077471"/>
                <a:ext cx="95400" cy="182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6770225-CFD8-4649-AADD-22C9D03ED2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76311" y="4068471"/>
                  <a:ext cx="11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14:cNvPr>
                <p14:cNvContentPartPr/>
                <p14:nvPr/>
              </p14:nvContentPartPr>
              <p14:xfrm>
                <a:off x="17630391" y="4140471"/>
                <a:ext cx="185760" cy="181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1C8692E-169B-4DA9-9F52-17DBFCEB1D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621374" y="4131471"/>
                  <a:ext cx="203434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14:cNvPr>
                <p14:cNvContentPartPr/>
                <p14:nvPr/>
              </p14:nvContentPartPr>
              <p14:xfrm>
                <a:off x="17811831" y="3914391"/>
                <a:ext cx="180000" cy="331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C6BE921-75CC-4C37-BEB2-C761A0447A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802831" y="3905391"/>
                  <a:ext cx="197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14:cNvPr>
                <p14:cNvContentPartPr/>
                <p14:nvPr/>
              </p14:nvContentPartPr>
              <p14:xfrm>
                <a:off x="18080031" y="3840591"/>
                <a:ext cx="207360" cy="63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729469-B51E-42CB-A402-14D3855391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71031" y="3831596"/>
                  <a:ext cx="225000" cy="6533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14:cNvPr>
              <p14:cNvContentPartPr/>
              <p14:nvPr/>
            </p14:nvContentPartPr>
            <p14:xfrm>
              <a:off x="5629791" y="10465311"/>
              <a:ext cx="2013480" cy="1181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FEEE6C-C82D-4937-9E97-51F1FFB83DE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75791" y="10357311"/>
                <a:ext cx="2121120" cy="13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A9EC143-A377-4E87-909A-39EB4CC8C8D8}"/>
              </a:ext>
            </a:extLst>
          </p:cNvPr>
          <p:cNvGrpSpPr/>
          <p:nvPr/>
        </p:nvGrpSpPr>
        <p:grpSpPr>
          <a:xfrm>
            <a:off x="276951" y="11615871"/>
            <a:ext cx="2791080" cy="1389600"/>
            <a:chOff x="276951" y="11615871"/>
            <a:chExt cx="2791080" cy="13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14:cNvPr>
                <p14:cNvContentPartPr/>
                <p14:nvPr/>
              </p14:nvContentPartPr>
              <p14:xfrm>
                <a:off x="612111" y="11740071"/>
                <a:ext cx="71280" cy="266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A16D44-C0DE-4519-971C-CBCC152BB01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3111" y="11731059"/>
                  <a:ext cx="88920" cy="28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14:cNvPr>
                <p14:cNvContentPartPr/>
                <p14:nvPr/>
              </p14:nvContentPartPr>
              <p14:xfrm>
                <a:off x="702111" y="11645391"/>
                <a:ext cx="244080" cy="42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10E5C7-C37F-4FCC-A70A-1919DCBEE15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3111" y="11636383"/>
                  <a:ext cx="261720" cy="44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14:cNvPr>
                <p14:cNvContentPartPr/>
                <p14:nvPr/>
              </p14:nvContentPartPr>
              <p14:xfrm>
                <a:off x="1037631" y="11618031"/>
                <a:ext cx="211320" cy="349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390F-6205-485A-8979-8CF6571EC8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8631" y="11609022"/>
                  <a:ext cx="228960" cy="36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14:cNvPr>
                <p14:cNvContentPartPr/>
                <p14:nvPr/>
              </p14:nvContentPartPr>
              <p14:xfrm>
                <a:off x="1272711" y="11615871"/>
                <a:ext cx="459720" cy="402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561EA1-7F85-4036-9562-F88413A373A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263711" y="11606871"/>
                  <a:ext cx="477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14:cNvPr>
                <p14:cNvContentPartPr/>
                <p14:nvPr/>
              </p14:nvContentPartPr>
              <p14:xfrm>
                <a:off x="276951" y="12515871"/>
                <a:ext cx="287280" cy="489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B61242-3E50-4BAF-B22E-C2C905C89E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7951" y="12506878"/>
                  <a:ext cx="304920" cy="507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14:cNvPr>
                <p14:cNvContentPartPr/>
                <p14:nvPr/>
              </p14:nvContentPartPr>
              <p14:xfrm>
                <a:off x="571791" y="12526671"/>
                <a:ext cx="193320" cy="383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7DD8020-B5AE-4A3E-992D-6AB115A4D89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2791" y="12517671"/>
                  <a:ext cx="210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14:cNvPr>
                <p14:cNvContentPartPr/>
                <p14:nvPr/>
              </p14:nvContentPartPr>
              <p14:xfrm>
                <a:off x="692751" y="12517671"/>
                <a:ext cx="259920" cy="327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16E223-18BB-4827-AA4A-E9A762571D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3751" y="12508671"/>
                  <a:ext cx="277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14:cNvPr>
                <p14:cNvContentPartPr/>
                <p14:nvPr/>
              </p14:nvContentPartPr>
              <p14:xfrm>
                <a:off x="967431" y="12627111"/>
                <a:ext cx="174240" cy="36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8548636-B47D-4804-8FB3-3DDE6A9B1A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8431" y="12618111"/>
                  <a:ext cx="191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14:cNvPr>
                <p14:cNvContentPartPr/>
                <p14:nvPr/>
              </p14:nvContentPartPr>
              <p14:xfrm>
                <a:off x="1232391" y="12830151"/>
                <a:ext cx="14040" cy="152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14C7AB5-4A02-43E8-98B9-44A5D1158BD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23391" y="12821151"/>
                  <a:ext cx="31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14:cNvPr>
                <p14:cNvContentPartPr/>
                <p14:nvPr/>
              </p14:nvContentPartPr>
              <p14:xfrm>
                <a:off x="1391871" y="12402471"/>
                <a:ext cx="174240" cy="397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ED83D0-D7D6-4708-8B77-51D9C39318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82871" y="12393471"/>
                  <a:ext cx="1918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14:cNvPr>
                <p14:cNvContentPartPr/>
                <p14:nvPr/>
              </p14:nvContentPartPr>
              <p14:xfrm>
                <a:off x="1583391" y="12363591"/>
                <a:ext cx="123120" cy="378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D018BC-FD5D-4411-9C38-60A886D8F6E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74391" y="12354591"/>
                  <a:ext cx="140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14:cNvPr>
                <p14:cNvContentPartPr/>
                <p14:nvPr/>
              </p14:nvContentPartPr>
              <p14:xfrm>
                <a:off x="1723071" y="12494271"/>
                <a:ext cx="166680" cy="410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2C58DE6-1160-4179-961C-F651D709D5C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14071" y="12485271"/>
                  <a:ext cx="18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14:cNvPr>
                <p14:cNvContentPartPr/>
                <p14:nvPr/>
              </p14:nvContentPartPr>
              <p14:xfrm>
                <a:off x="2026911" y="12733311"/>
                <a:ext cx="23040" cy="249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DA8F824-9AC9-43FF-B300-7C2362DEEE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17911" y="1272431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14:cNvPr>
                <p14:cNvContentPartPr/>
                <p14:nvPr/>
              </p14:nvContentPartPr>
              <p14:xfrm>
                <a:off x="2231391" y="12324711"/>
                <a:ext cx="240480" cy="324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FA4461-0518-455A-993C-D797C4E842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22391" y="12315701"/>
                  <a:ext cx="258120" cy="342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14:cNvPr>
                <p14:cNvContentPartPr/>
                <p14:nvPr/>
              </p14:nvContentPartPr>
              <p14:xfrm>
                <a:off x="2437311" y="12359271"/>
                <a:ext cx="142920" cy="417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EB285E-1DA7-4DEF-9DF1-5ECC1E2F5A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28311" y="12350271"/>
                  <a:ext cx="160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14:cNvPr>
                <p14:cNvContentPartPr/>
                <p14:nvPr/>
              </p14:nvContentPartPr>
              <p14:xfrm>
                <a:off x="2585991" y="12329751"/>
                <a:ext cx="159840" cy="25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175E119-8158-4ED4-9A70-C7F109F7E2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76991" y="12320738"/>
                  <a:ext cx="177480" cy="270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14:cNvPr>
                <p14:cNvContentPartPr/>
                <p14:nvPr/>
              </p14:nvContentPartPr>
              <p14:xfrm>
                <a:off x="2822511" y="12116991"/>
                <a:ext cx="245520" cy="635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91EF8D-0951-4427-91E6-A1956927C4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13498" y="12107991"/>
                  <a:ext cx="263186" cy="65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14:cNvPr>
              <p14:cNvContentPartPr/>
              <p14:nvPr/>
            </p14:nvContentPartPr>
            <p14:xfrm>
              <a:off x="5723031" y="4682631"/>
              <a:ext cx="1897920" cy="11149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4101837-FE14-4B27-8316-A4CD6D2A1D5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669031" y="4574631"/>
                <a:ext cx="2005560" cy="13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6EDD9CA-25E5-4E3C-A167-CA0D73190889}"/>
              </a:ext>
            </a:extLst>
          </p:cNvPr>
          <p:cNvGrpSpPr/>
          <p:nvPr/>
        </p:nvGrpSpPr>
        <p:grpSpPr>
          <a:xfrm>
            <a:off x="1269471" y="3505071"/>
            <a:ext cx="2445120" cy="975600"/>
            <a:chOff x="1269471" y="3505071"/>
            <a:chExt cx="2445120" cy="9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14:cNvPr>
                <p14:cNvContentPartPr/>
                <p14:nvPr/>
              </p14:nvContentPartPr>
              <p14:xfrm>
                <a:off x="1269471" y="3693351"/>
                <a:ext cx="127800" cy="322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3FD9369-4DF9-4FE6-924D-5CEF81BDAA2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60446" y="3684351"/>
                  <a:ext cx="14549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14:cNvPr>
                <p14:cNvContentPartPr/>
                <p14:nvPr/>
              </p14:nvContentPartPr>
              <p14:xfrm>
                <a:off x="1377111" y="3632511"/>
                <a:ext cx="382320" cy="377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FB12AD-6239-469C-9F0D-5C435CE66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68111" y="3623511"/>
                  <a:ext cx="39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14:cNvPr>
                <p14:cNvContentPartPr/>
                <p14:nvPr/>
              </p14:nvContentPartPr>
              <p14:xfrm>
                <a:off x="1915671" y="3562671"/>
                <a:ext cx="75960" cy="259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819D82-332A-46A1-AD2B-676231C2E58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06713" y="3553671"/>
                  <a:ext cx="93517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14:cNvPr>
                <p14:cNvContentPartPr/>
                <p14:nvPr/>
              </p14:nvContentPartPr>
              <p14:xfrm>
                <a:off x="2011071" y="3505071"/>
                <a:ext cx="451440" cy="3628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6282782-1E81-48C1-9EC1-9F157DAE9BB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02071" y="3496062"/>
                  <a:ext cx="469080" cy="38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14:cNvPr>
                <p14:cNvContentPartPr/>
                <p14:nvPr/>
              </p14:nvContentPartPr>
              <p14:xfrm>
                <a:off x="1327071" y="4195911"/>
                <a:ext cx="195840" cy="28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E45C1C-0673-411A-8FA9-40C38B4271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18071" y="4186911"/>
                  <a:ext cx="213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14:cNvPr>
                <p14:cNvContentPartPr/>
                <p14:nvPr/>
              </p14:nvContentPartPr>
              <p14:xfrm>
                <a:off x="1514271" y="4170351"/>
                <a:ext cx="349920" cy="298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FD388C-D1E0-4CE3-9145-E743474A4DB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05271" y="4161351"/>
                  <a:ext cx="367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14:cNvPr>
                <p14:cNvContentPartPr/>
                <p14:nvPr/>
              </p14:nvContentPartPr>
              <p14:xfrm>
                <a:off x="1870311" y="4146231"/>
                <a:ext cx="267840" cy="3344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F4E067-F535-4E1C-807B-7485F533CF8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61311" y="4137231"/>
                  <a:ext cx="285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14:cNvPr>
                <p14:cNvContentPartPr/>
                <p14:nvPr/>
              </p14:nvContentPartPr>
              <p14:xfrm>
                <a:off x="2163351" y="3995031"/>
                <a:ext cx="261720" cy="212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48DEA7-B08F-410E-A719-3A078370CBC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154351" y="3986031"/>
                  <a:ext cx="27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14:cNvPr>
                <p14:cNvContentPartPr/>
                <p14:nvPr/>
              </p14:nvContentPartPr>
              <p14:xfrm>
                <a:off x="2403471" y="3950391"/>
                <a:ext cx="237240" cy="23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ED53660-6726-4C25-84BF-68DFE9A9DC2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394471" y="3941391"/>
                  <a:ext cx="25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14:cNvPr>
                <p14:cNvContentPartPr/>
                <p14:nvPr/>
              </p14:nvContentPartPr>
              <p14:xfrm>
                <a:off x="2835471" y="4067751"/>
                <a:ext cx="42480" cy="12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8F8C98D-4B7A-492B-9053-F3704B60467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26394" y="4058777"/>
                  <a:ext cx="60271" cy="142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14:cNvPr>
                <p14:cNvContentPartPr/>
                <p14:nvPr/>
              </p14:nvContentPartPr>
              <p14:xfrm>
                <a:off x="2920431" y="3815031"/>
                <a:ext cx="150120" cy="261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A50B98-5A77-4EE1-9B89-04AECE9289E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11431" y="3806031"/>
                  <a:ext cx="167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14:cNvPr>
                <p14:cNvContentPartPr/>
                <p14:nvPr/>
              </p14:nvContentPartPr>
              <p14:xfrm>
                <a:off x="3106191" y="3862191"/>
                <a:ext cx="224280" cy="229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655721F-8C1F-4AB3-8A5B-2DCDB01E383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97191" y="3853191"/>
                  <a:ext cx="241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14:cNvPr>
                <p14:cNvContentPartPr/>
                <p14:nvPr/>
              </p14:nvContentPartPr>
              <p14:xfrm>
                <a:off x="3358911" y="3805671"/>
                <a:ext cx="102240" cy="243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4F49-90DA-4A27-9F04-403413A024D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349911" y="3796671"/>
                  <a:ext cx="119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14:cNvPr>
                <p14:cNvContentPartPr/>
                <p14:nvPr/>
              </p14:nvContentPartPr>
              <p14:xfrm>
                <a:off x="3518751" y="3704151"/>
                <a:ext cx="195840" cy="5090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F6B94A-C9FF-4D3E-9267-1570FAD492F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509751" y="3695151"/>
                  <a:ext cx="213480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14:cNvPr>
              <p14:cNvContentPartPr/>
              <p14:nvPr/>
            </p14:nvContentPartPr>
            <p14:xfrm>
              <a:off x="13032111" y="10495191"/>
              <a:ext cx="2009520" cy="109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2978111" y="10387191"/>
                <a:ext cx="2117160" cy="13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52CA00-47E0-4470-811B-8D6A00C2F1D2}"/>
              </a:ext>
            </a:extLst>
          </p:cNvPr>
          <p:cNvGrpSpPr/>
          <p:nvPr/>
        </p:nvGrpSpPr>
        <p:grpSpPr>
          <a:xfrm>
            <a:off x="16800951" y="11912871"/>
            <a:ext cx="2635920" cy="1162800"/>
            <a:chOff x="16800951" y="11912871"/>
            <a:chExt cx="263592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14:cNvPr>
                <p14:cNvContentPartPr/>
                <p14:nvPr/>
              </p14:nvContentPartPr>
              <p14:xfrm>
                <a:off x="17272551" y="11948151"/>
                <a:ext cx="345240" cy="317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263551" y="11939141"/>
                  <a:ext cx="362880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14:cNvPr>
                <p14:cNvContentPartPr/>
                <p14:nvPr/>
              </p14:nvContentPartPr>
              <p14:xfrm>
                <a:off x="17673951" y="11985231"/>
                <a:ext cx="47160" cy="233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664951" y="11976231"/>
                  <a:ext cx="6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14:cNvPr>
                <p14:cNvContentPartPr/>
                <p14:nvPr/>
              </p14:nvContentPartPr>
              <p14:xfrm>
                <a:off x="17802831" y="11912871"/>
                <a:ext cx="349200" cy="315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793831" y="11903871"/>
                  <a:ext cx="366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14:cNvPr>
                <p14:cNvContentPartPr/>
                <p14:nvPr/>
              </p14:nvContentPartPr>
              <p14:xfrm>
                <a:off x="16800951" y="12478431"/>
                <a:ext cx="218880" cy="38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6791951" y="12469439"/>
                  <a:ext cx="23652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14:cNvPr>
                <p14:cNvContentPartPr/>
                <p14:nvPr/>
              </p14:nvContentPartPr>
              <p14:xfrm>
                <a:off x="17105151" y="12474471"/>
                <a:ext cx="113760" cy="34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7096179" y="12465471"/>
                  <a:ext cx="131344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14:cNvPr>
                <p14:cNvContentPartPr/>
                <p14:nvPr/>
              </p14:nvContentPartPr>
              <p14:xfrm>
                <a:off x="17254911" y="12439911"/>
                <a:ext cx="198000" cy="33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7245895" y="12430911"/>
                  <a:ext cx="215672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14:cNvPr>
                <p14:cNvContentPartPr/>
                <p14:nvPr/>
              </p14:nvContentPartPr>
              <p14:xfrm>
                <a:off x="17505831" y="12506151"/>
                <a:ext cx="146160" cy="380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496831" y="12497151"/>
                  <a:ext cx="163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14:cNvPr>
                <p14:cNvContentPartPr/>
                <p14:nvPr/>
              </p14:nvContentPartPr>
              <p14:xfrm>
                <a:off x="17772231" y="12687591"/>
                <a:ext cx="14760" cy="18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763445" y="12678609"/>
                  <a:ext cx="31980" cy="199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14:cNvPr>
                <p14:cNvContentPartPr/>
                <p14:nvPr/>
              </p14:nvContentPartPr>
              <p14:xfrm>
                <a:off x="17907591" y="12404631"/>
                <a:ext cx="129240" cy="34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898591" y="12395631"/>
                  <a:ext cx="14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14:cNvPr>
                <p14:cNvContentPartPr/>
                <p14:nvPr/>
              </p14:nvContentPartPr>
              <p14:xfrm>
                <a:off x="18113151" y="12358551"/>
                <a:ext cx="213480" cy="37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104166" y="12349551"/>
                  <a:ext cx="23109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14:cNvPr>
                <p14:cNvContentPartPr/>
                <p14:nvPr/>
              </p14:nvContentPartPr>
              <p14:xfrm>
                <a:off x="18298911" y="12467631"/>
                <a:ext cx="141120" cy="40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289911" y="12458631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14:cNvPr>
                <p14:cNvContentPartPr/>
                <p14:nvPr/>
              </p14:nvContentPartPr>
              <p14:xfrm>
                <a:off x="18556671" y="12722511"/>
                <a:ext cx="8640" cy="137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8547280" y="12713511"/>
                  <a:ext cx="27047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14:cNvPr>
                <p14:cNvContentPartPr/>
                <p14:nvPr/>
              </p14:nvContentPartPr>
              <p14:xfrm>
                <a:off x="18653511" y="12467631"/>
                <a:ext cx="163080" cy="447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644511" y="12458631"/>
                  <a:ext cx="18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14:cNvPr>
                <p14:cNvContentPartPr/>
                <p14:nvPr/>
              </p14:nvContentPartPr>
              <p14:xfrm>
                <a:off x="18845031" y="12526311"/>
                <a:ext cx="362880" cy="240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8836031" y="12517297"/>
                  <a:ext cx="380520" cy="25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14:cNvPr>
                <p14:cNvContentPartPr/>
                <p14:nvPr/>
              </p14:nvContentPartPr>
              <p14:xfrm>
                <a:off x="19315551" y="12345591"/>
                <a:ext cx="121320" cy="73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306524" y="12336591"/>
                  <a:ext cx="139013" cy="74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14:cNvPr>
              <p14:cNvContentPartPr/>
              <p14:nvPr/>
            </p14:nvContentPartPr>
            <p14:xfrm>
              <a:off x="1964631" y="10469271"/>
              <a:ext cx="2079000" cy="1191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44BF053-EBE3-4C66-BC22-90C481B88B9C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910631" y="10361271"/>
                <a:ext cx="2186640" cy="14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14:cNvPr>
              <p14:cNvContentPartPr/>
              <p14:nvPr/>
            </p14:nvContentPartPr>
            <p14:xfrm>
              <a:off x="16763511" y="7573071"/>
              <a:ext cx="1938960" cy="11293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889CB4B-D7DE-45A0-8D2A-2962EA005EC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6709511" y="7465071"/>
                <a:ext cx="2046600" cy="13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14:cNvPr>
              <p14:cNvContentPartPr/>
              <p14:nvPr/>
            </p14:nvContentPartPr>
            <p14:xfrm>
              <a:off x="16747671" y="4636911"/>
              <a:ext cx="1973880" cy="1146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CAF75C2-611D-4447-B1EF-8731A4B20B2A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6693671" y="4528877"/>
                <a:ext cx="2081520" cy="1362668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ED0CA9C-3A83-4B87-86A9-30DC90F6EBDB}"/>
              </a:ext>
            </a:extLst>
          </p:cNvPr>
          <p:cNvGrpSpPr/>
          <p:nvPr/>
        </p:nvGrpSpPr>
        <p:grpSpPr>
          <a:xfrm>
            <a:off x="19925807" y="3379563"/>
            <a:ext cx="3372480" cy="992160"/>
            <a:chOff x="20119431" y="2324271"/>
            <a:chExt cx="3372480" cy="9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14:cNvPr>
                <p14:cNvContentPartPr/>
                <p14:nvPr/>
              </p14:nvContentPartPr>
              <p14:xfrm>
                <a:off x="20119431" y="2992071"/>
                <a:ext cx="454680" cy="324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E9921C-618D-41A1-BF8B-FF7E4AC8DA4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110431" y="2983071"/>
                  <a:ext cx="472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14:cNvPr>
                <p14:cNvContentPartPr/>
                <p14:nvPr/>
              </p14:nvContentPartPr>
              <p14:xfrm>
                <a:off x="20609751" y="2861391"/>
                <a:ext cx="204840" cy="333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6BEFBE3-E1A8-41CD-B95E-B787D810505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0600751" y="2852391"/>
                  <a:ext cx="222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14:cNvPr>
                <p14:cNvContentPartPr/>
                <p14:nvPr/>
              </p14:nvContentPartPr>
              <p14:xfrm>
                <a:off x="20854191" y="2924751"/>
                <a:ext cx="85680" cy="2102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4261B35-F571-4B32-B1DE-9D030110279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0845191" y="2915766"/>
                  <a:ext cx="103320" cy="227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14:cNvPr>
                <p14:cNvContentPartPr/>
                <p14:nvPr/>
              </p14:nvContentPartPr>
              <p14:xfrm>
                <a:off x="21002511" y="2890551"/>
                <a:ext cx="186480" cy="218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EA99A8-B8B6-467C-8C17-1A883148955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993511" y="2881551"/>
                  <a:ext cx="204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14:cNvPr>
                <p14:cNvContentPartPr/>
                <p14:nvPr/>
              </p14:nvContentPartPr>
              <p14:xfrm>
                <a:off x="21240831" y="2655111"/>
                <a:ext cx="127800" cy="3758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C180926-5E93-4182-A4B6-12CE5AEFA24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1231806" y="2646102"/>
                  <a:ext cx="145490" cy="393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14:cNvPr>
                <p14:cNvContentPartPr/>
                <p14:nvPr/>
              </p14:nvContentPartPr>
              <p14:xfrm>
                <a:off x="21399231" y="2721351"/>
                <a:ext cx="130680" cy="2739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680095A-014D-482B-9BAE-372C869CF5A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1390206" y="2712351"/>
                  <a:ext cx="148369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14:cNvPr>
                <p14:cNvContentPartPr/>
                <p14:nvPr/>
              </p14:nvContentPartPr>
              <p14:xfrm>
                <a:off x="21563031" y="2639631"/>
                <a:ext cx="129240" cy="352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D25DBF-D822-4313-A8B5-9C67D2A9881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554006" y="2630631"/>
                  <a:ext cx="146929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14:cNvPr>
                <p14:cNvContentPartPr/>
                <p14:nvPr/>
              </p14:nvContentPartPr>
              <p14:xfrm>
                <a:off x="21740151" y="2751951"/>
                <a:ext cx="149040" cy="301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4379E3C-5286-48C8-AAAE-A4AF47C9A55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1731151" y="2742962"/>
                  <a:ext cx="166680" cy="31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14:cNvPr>
                <p14:cNvContentPartPr/>
                <p14:nvPr/>
              </p14:nvContentPartPr>
              <p14:xfrm>
                <a:off x="21979551" y="2951391"/>
                <a:ext cx="25920" cy="176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9060057-08A6-41D9-9B77-B539C62BEDC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970424" y="2942391"/>
                  <a:ext cx="43808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14:cNvPr>
                <p14:cNvContentPartPr/>
                <p14:nvPr/>
              </p14:nvContentPartPr>
              <p14:xfrm>
                <a:off x="22025631" y="2528391"/>
                <a:ext cx="126000" cy="385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49E8F33-2536-4625-922C-38A3911F673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2016631" y="2519391"/>
                  <a:ext cx="143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14:cNvPr>
                <p14:cNvContentPartPr/>
                <p14:nvPr/>
              </p14:nvContentPartPr>
              <p14:xfrm>
                <a:off x="22208511" y="2764191"/>
                <a:ext cx="208800" cy="145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B52AA97-7914-41D9-A4F7-B3B14D155F8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2199526" y="2755191"/>
                  <a:ext cx="22641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14:cNvPr>
                <p14:cNvContentPartPr/>
                <p14:nvPr/>
              </p14:nvContentPartPr>
              <p14:xfrm>
                <a:off x="22369071" y="2532351"/>
                <a:ext cx="146520" cy="363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F2AFE1-F9D2-4DA5-A897-961ABEEFDE1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2360071" y="2523351"/>
                  <a:ext cx="164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14:cNvPr>
                <p14:cNvContentPartPr/>
                <p14:nvPr/>
              </p14:nvContentPartPr>
              <p14:xfrm>
                <a:off x="22646271" y="2830431"/>
                <a:ext cx="9720" cy="1231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1A39D0-260F-496B-B4D7-1D7CC5FC6A1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2637592" y="2821405"/>
                  <a:ext cx="26730" cy="14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14:cNvPr>
                <p14:cNvContentPartPr/>
                <p14:nvPr/>
              </p14:nvContentPartPr>
              <p14:xfrm>
                <a:off x="22744911" y="2585271"/>
                <a:ext cx="315360" cy="2498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C25BF2C-F999-4430-A833-8CB2DF20EBD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735911" y="2576271"/>
                  <a:ext cx="333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14:cNvPr>
                <p14:cNvContentPartPr/>
                <p14:nvPr/>
              </p14:nvContentPartPr>
              <p14:xfrm>
                <a:off x="23096991" y="2512551"/>
                <a:ext cx="128880" cy="300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BA61AAD-2B47-4360-9893-194E77370EB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3088016" y="2503551"/>
                  <a:ext cx="146471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14:cNvPr>
                <p14:cNvContentPartPr/>
                <p14:nvPr/>
              </p14:nvContentPartPr>
              <p14:xfrm>
                <a:off x="23275551" y="2324271"/>
                <a:ext cx="216360" cy="5961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4E8ABDA-D91D-4306-9DE5-E18710C3A41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3266551" y="2315271"/>
                  <a:ext cx="234000" cy="61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14:cNvPr>
              <p14:cNvContentPartPr/>
              <p14:nvPr/>
            </p14:nvContentPartPr>
            <p14:xfrm>
              <a:off x="1971831" y="4638351"/>
              <a:ext cx="2049480" cy="11476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57FB8EF-7014-4BC8-8015-8C82B3D6DA83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917831" y="4530351"/>
                <a:ext cx="2157120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CB232AF6-656A-4336-BAD0-64BE74B753C9}"/>
                  </a:ext>
                </a:extLst>
              </p14:cNvPr>
              <p14:cNvContentPartPr/>
              <p14:nvPr/>
            </p14:nvContentPartPr>
            <p14:xfrm>
              <a:off x="1962831" y="7539591"/>
              <a:ext cx="2068560" cy="11383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CB232AF6-656A-4336-BAD0-64BE74B753C9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908831" y="7431591"/>
                <a:ext cx="2176200" cy="13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282F439-ED14-419C-8713-9D2AD00976E2}"/>
                  </a:ext>
                </a:extLst>
              </p14:cNvPr>
              <p14:cNvContentPartPr/>
              <p14:nvPr/>
            </p14:nvContentPartPr>
            <p14:xfrm>
              <a:off x="16622031" y="10493751"/>
              <a:ext cx="2097000" cy="11768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282F439-ED14-419C-8713-9D2AD00976E2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6568031" y="10385718"/>
                <a:ext cx="2204640" cy="1392546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96F64EA-7962-44BD-AC8E-A8DB41E247D3}"/>
              </a:ext>
            </a:extLst>
          </p:cNvPr>
          <p:cNvGrpSpPr/>
          <p:nvPr/>
        </p:nvGrpSpPr>
        <p:grpSpPr>
          <a:xfrm>
            <a:off x="22762911" y="7220770"/>
            <a:ext cx="1331640" cy="541800"/>
            <a:chOff x="22762911" y="7220770"/>
            <a:chExt cx="13316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404F63D-2D49-4FBA-BC80-6D46AE42FA1F}"/>
                    </a:ext>
                  </a:extLst>
                </p14:cNvPr>
                <p14:cNvContentPartPr/>
                <p14:nvPr/>
              </p14:nvContentPartPr>
              <p14:xfrm>
                <a:off x="22762911" y="7344610"/>
                <a:ext cx="34200" cy="262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404F63D-2D49-4FBA-BC80-6D46AE42FA1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2753911" y="7335598"/>
                  <a:ext cx="51840" cy="280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75B40FB-EAFD-4CD7-B43E-B06099CDA572}"/>
                    </a:ext>
                  </a:extLst>
                </p14:cNvPr>
                <p14:cNvContentPartPr/>
                <p14:nvPr/>
              </p14:nvContentPartPr>
              <p14:xfrm>
                <a:off x="22987551" y="7317250"/>
                <a:ext cx="155520" cy="445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75B40FB-EAFD-4CD7-B43E-B06099CDA57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2978551" y="7308243"/>
                  <a:ext cx="173160" cy="462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8EFE7A0-00BD-45DF-A042-63EB8E76BE1F}"/>
                    </a:ext>
                  </a:extLst>
                </p14:cNvPr>
                <p14:cNvContentPartPr/>
                <p14:nvPr/>
              </p14:nvContentPartPr>
              <p14:xfrm>
                <a:off x="23289951" y="7221490"/>
                <a:ext cx="159120" cy="399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8EFE7A0-00BD-45DF-A042-63EB8E76BE1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3280951" y="7212490"/>
                  <a:ext cx="1767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BCF1DAA-FF51-49F8-931C-37CCBC59DB8D}"/>
                    </a:ext>
                  </a:extLst>
                </p14:cNvPr>
                <p14:cNvContentPartPr/>
                <p14:nvPr/>
              </p14:nvContentPartPr>
              <p14:xfrm>
                <a:off x="23569671" y="7220770"/>
                <a:ext cx="187920" cy="425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BCF1DAA-FF51-49F8-931C-37CCBC59DB8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3560671" y="7211770"/>
                  <a:ext cx="2055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1189DE0-56A9-437F-8D41-7580C319AADA}"/>
                    </a:ext>
                  </a:extLst>
                </p14:cNvPr>
                <p14:cNvContentPartPr/>
                <p14:nvPr/>
              </p14:nvContentPartPr>
              <p14:xfrm>
                <a:off x="23901951" y="7291330"/>
                <a:ext cx="192600" cy="258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1189DE0-56A9-437F-8D41-7580C319AAD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3892934" y="7282343"/>
                  <a:ext cx="210273" cy="2757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2E969D6-9B5D-410A-BDA7-89315EA6B704}"/>
              </a:ext>
            </a:extLst>
          </p:cNvPr>
          <p:cNvGrpSpPr/>
          <p:nvPr/>
        </p:nvGrpSpPr>
        <p:grpSpPr>
          <a:xfrm>
            <a:off x="22374831" y="7899730"/>
            <a:ext cx="1983600" cy="1188360"/>
            <a:chOff x="22374831" y="7899730"/>
            <a:chExt cx="1983600" cy="11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CAC5E81-0B5A-44AC-BC71-953A5D891351}"/>
                    </a:ext>
                  </a:extLst>
                </p14:cNvPr>
                <p14:cNvContentPartPr/>
                <p14:nvPr/>
              </p14:nvContentPartPr>
              <p14:xfrm>
                <a:off x="22374831" y="7899730"/>
                <a:ext cx="118080" cy="447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CAC5E81-0B5A-44AC-BC71-953A5D89135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2365831" y="7890723"/>
                  <a:ext cx="135720" cy="465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6AAF628-C0E2-4FF8-B6B3-3C0D1701EED6}"/>
                    </a:ext>
                  </a:extLst>
                </p14:cNvPr>
                <p14:cNvContentPartPr/>
                <p14:nvPr/>
              </p14:nvContentPartPr>
              <p14:xfrm>
                <a:off x="22613511" y="8020330"/>
                <a:ext cx="181080" cy="339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6AAF628-C0E2-4FF8-B6B3-3C0D1701EED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2604511" y="8011340"/>
                  <a:ext cx="198720" cy="357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18F2929-3C10-472C-9A59-3A7FCE6B9653}"/>
                    </a:ext>
                  </a:extLst>
                </p14:cNvPr>
                <p14:cNvContentPartPr/>
                <p14:nvPr/>
              </p14:nvContentPartPr>
              <p14:xfrm>
                <a:off x="22784151" y="8076130"/>
                <a:ext cx="135720" cy="263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18F2929-3C10-472C-9A59-3A7FCE6B965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2775151" y="8067118"/>
                  <a:ext cx="153360" cy="281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D1DC330-7400-4FC6-B52A-E5CEF7B965EF}"/>
                    </a:ext>
                  </a:extLst>
                </p14:cNvPr>
                <p14:cNvContentPartPr/>
                <p14:nvPr/>
              </p14:nvContentPartPr>
              <p14:xfrm>
                <a:off x="22955151" y="8158570"/>
                <a:ext cx="160560" cy="293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D1DC330-7400-4FC6-B52A-E5CEF7B965E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2946151" y="8149570"/>
                  <a:ext cx="178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FFB1B2D-42E8-414B-9EAE-41D97A780A22}"/>
                    </a:ext>
                  </a:extLst>
                </p14:cNvPr>
                <p14:cNvContentPartPr/>
                <p14:nvPr/>
              </p14:nvContentPartPr>
              <p14:xfrm>
                <a:off x="23175471" y="8336050"/>
                <a:ext cx="50400" cy="96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FFB1B2D-42E8-414B-9EAE-41D97A780A2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3166406" y="8327050"/>
                  <a:ext cx="68167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D853AC7-E63A-404D-92D4-BD39A061B4B3}"/>
                    </a:ext>
                  </a:extLst>
                </p14:cNvPr>
                <p14:cNvContentPartPr/>
                <p14:nvPr/>
              </p14:nvContentPartPr>
              <p14:xfrm>
                <a:off x="23332071" y="7985410"/>
                <a:ext cx="190080" cy="367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D853AC7-E63A-404D-92D4-BD39A061B4B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3323071" y="7976410"/>
                  <a:ext cx="207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1DC14B8-F4A7-4F51-932E-4DAAECA58A3C}"/>
                    </a:ext>
                  </a:extLst>
                </p14:cNvPr>
                <p14:cNvContentPartPr/>
                <p14:nvPr/>
              </p14:nvContentPartPr>
              <p14:xfrm>
                <a:off x="23520351" y="7950850"/>
                <a:ext cx="137160" cy="322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1DC14B8-F4A7-4F51-932E-4DAAECA58A3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3511351" y="7941850"/>
                  <a:ext cx="154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4D1B2F0-D5C6-4274-9116-F83EA063845D}"/>
                    </a:ext>
                  </a:extLst>
                </p14:cNvPr>
                <p14:cNvContentPartPr/>
                <p14:nvPr/>
              </p14:nvContentPartPr>
              <p14:xfrm>
                <a:off x="23690991" y="8050210"/>
                <a:ext cx="139680" cy="361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4D1B2F0-D5C6-4274-9116-F83EA063845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681991" y="8041210"/>
                  <a:ext cx="157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83CDE19-52BC-46B5-8819-3D54135EF21F}"/>
                    </a:ext>
                  </a:extLst>
                </p14:cNvPr>
                <p14:cNvContentPartPr/>
                <p14:nvPr/>
              </p14:nvContentPartPr>
              <p14:xfrm>
                <a:off x="23921391" y="8299690"/>
                <a:ext cx="14760" cy="169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83CDE19-52BC-46B5-8819-3D54135EF21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3912391" y="8290709"/>
                  <a:ext cx="32400" cy="18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469F9BB-1339-461F-B47A-0D8E0EF3A354}"/>
                    </a:ext>
                  </a:extLst>
                </p14:cNvPr>
                <p14:cNvContentPartPr/>
                <p14:nvPr/>
              </p14:nvContentPartPr>
              <p14:xfrm>
                <a:off x="22871271" y="8696050"/>
                <a:ext cx="246240" cy="261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469F9BB-1339-461F-B47A-0D8E0EF3A35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2862271" y="8687050"/>
                  <a:ext cx="263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E2FD946-2D55-460E-A8E3-9F010CF90220}"/>
                    </a:ext>
                  </a:extLst>
                </p14:cNvPr>
                <p14:cNvContentPartPr/>
                <p14:nvPr/>
              </p14:nvContentPartPr>
              <p14:xfrm>
                <a:off x="23085831" y="8755810"/>
                <a:ext cx="267480" cy="176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E2FD946-2D55-460E-A8E3-9F010CF9022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3076831" y="8746810"/>
                  <a:ext cx="285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F70AE37-5B71-440A-8D0D-BB2D37FAF1C9}"/>
                    </a:ext>
                  </a:extLst>
                </p14:cNvPr>
                <p14:cNvContentPartPr/>
                <p14:nvPr/>
              </p14:nvContentPartPr>
              <p14:xfrm>
                <a:off x="23524671" y="8861650"/>
                <a:ext cx="26640" cy="213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F70AE37-5B71-440A-8D0D-BB2D37FAF1C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3515671" y="8852650"/>
                  <a:ext cx="44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9439919-57EA-4832-8FD5-D7DEAA2E4B76}"/>
                    </a:ext>
                  </a:extLst>
                </p14:cNvPr>
                <p14:cNvContentPartPr/>
                <p14:nvPr/>
              </p14:nvContentPartPr>
              <p14:xfrm>
                <a:off x="23633031" y="8644210"/>
                <a:ext cx="160200" cy="3034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9439919-57EA-4832-8FD5-D7DEAA2E4B7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3624031" y="8635210"/>
                  <a:ext cx="177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1B627D9-652E-4AE7-A521-03984DE2169B}"/>
                    </a:ext>
                  </a:extLst>
                </p14:cNvPr>
                <p14:cNvContentPartPr/>
                <p14:nvPr/>
              </p14:nvContentPartPr>
              <p14:xfrm>
                <a:off x="23815911" y="8727370"/>
                <a:ext cx="139680" cy="186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1B627D9-652E-4AE7-A521-03984DE2169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3806934" y="8718353"/>
                  <a:ext cx="157275" cy="204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E58124D-B00D-4698-BEA2-828DECC79321}"/>
                    </a:ext>
                  </a:extLst>
                </p14:cNvPr>
                <p14:cNvContentPartPr/>
                <p14:nvPr/>
              </p14:nvContentPartPr>
              <p14:xfrm>
                <a:off x="24014991" y="8674810"/>
                <a:ext cx="89640" cy="282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E58124D-B00D-4698-BEA2-828DECC7932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4006027" y="8665810"/>
                  <a:ext cx="107209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5956F43-228C-43CB-BA7F-CA36486D68AC}"/>
                    </a:ext>
                  </a:extLst>
                </p14:cNvPr>
                <p14:cNvContentPartPr/>
                <p14:nvPr/>
              </p14:nvContentPartPr>
              <p14:xfrm>
                <a:off x="24230631" y="8557090"/>
                <a:ext cx="127800" cy="531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5956F43-228C-43CB-BA7F-CA36486D68A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221606" y="8548090"/>
                  <a:ext cx="145490" cy="54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63D71B2-C5E7-4686-98B7-630BD050C70C}"/>
                  </a:ext>
                </a:extLst>
              </p14:cNvPr>
              <p14:cNvContentPartPr/>
              <p14:nvPr/>
            </p14:nvContentPartPr>
            <p14:xfrm>
              <a:off x="20452431" y="7589271"/>
              <a:ext cx="1948680" cy="114084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63D71B2-C5E7-4686-98B7-630BD050C70C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20398441" y="7481271"/>
                <a:ext cx="2056300" cy="135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8B42BAC-46FB-4E78-BDE2-AB0C57B798C8}"/>
              </a:ext>
            </a:extLst>
          </p:cNvPr>
          <p:cNvGrpSpPr/>
          <p:nvPr/>
        </p:nvGrpSpPr>
        <p:grpSpPr>
          <a:xfrm>
            <a:off x="21785062" y="11608311"/>
            <a:ext cx="2242440" cy="1592640"/>
            <a:chOff x="21890991" y="9779151"/>
            <a:chExt cx="2242440" cy="159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EB24083-2BD2-4A36-983F-1214947802EE}"/>
                    </a:ext>
                  </a:extLst>
                </p14:cNvPr>
                <p14:cNvContentPartPr/>
                <p14:nvPr/>
              </p14:nvContentPartPr>
              <p14:xfrm>
                <a:off x="22217871" y="9915591"/>
                <a:ext cx="321840" cy="2833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EB24083-2BD2-4A36-983F-1214947802E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2208881" y="9906591"/>
                  <a:ext cx="3394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4210544-239F-456F-9F91-AB95BA8E3758}"/>
                    </a:ext>
                  </a:extLst>
                </p14:cNvPr>
                <p14:cNvContentPartPr/>
                <p14:nvPr/>
              </p14:nvContentPartPr>
              <p14:xfrm>
                <a:off x="22496511" y="9867351"/>
                <a:ext cx="188280" cy="2656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4210544-239F-456F-9F91-AB95BA8E375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2487528" y="9858339"/>
                  <a:ext cx="205886" cy="283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BA5F048-9040-43AD-9379-28C6A82D8B43}"/>
                    </a:ext>
                  </a:extLst>
                </p14:cNvPr>
                <p14:cNvContentPartPr/>
                <p14:nvPr/>
              </p14:nvContentPartPr>
              <p14:xfrm>
                <a:off x="22774791" y="9812631"/>
                <a:ext cx="142560" cy="4057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BA5F048-9040-43AD-9379-28C6A82D8B4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2765791" y="9803631"/>
                  <a:ext cx="1602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81EFF7E-D905-49A7-86AA-8DED8B05D8EE}"/>
                    </a:ext>
                  </a:extLst>
                </p14:cNvPr>
                <p14:cNvContentPartPr/>
                <p14:nvPr/>
              </p14:nvContentPartPr>
              <p14:xfrm>
                <a:off x="22732671" y="9805791"/>
                <a:ext cx="211320" cy="1018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81EFF7E-D905-49A7-86AA-8DED8B05D8E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2723671" y="9796791"/>
                  <a:ext cx="228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89BEB26-8E14-4D1B-BBD9-93A97476B632}"/>
                    </a:ext>
                  </a:extLst>
                </p14:cNvPr>
                <p14:cNvContentPartPr/>
                <p14:nvPr/>
              </p14:nvContentPartPr>
              <p14:xfrm>
                <a:off x="22948671" y="9805791"/>
                <a:ext cx="145080" cy="396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89BEB26-8E14-4D1B-BBD9-93A97476B63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2939671" y="9796791"/>
                  <a:ext cx="1627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EBFA924-4774-4051-89ED-EE071BF96B57}"/>
                    </a:ext>
                  </a:extLst>
                </p14:cNvPr>
                <p14:cNvContentPartPr/>
                <p14:nvPr/>
              </p14:nvContentPartPr>
              <p14:xfrm>
                <a:off x="23195271" y="9779151"/>
                <a:ext cx="182880" cy="2444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EBFA924-4774-4051-89ED-EE071BF96B5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186271" y="9770138"/>
                  <a:ext cx="200520" cy="262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638DB39-1AFB-4F4C-88AC-4369083FD2BF}"/>
                    </a:ext>
                  </a:extLst>
                </p14:cNvPr>
                <p14:cNvContentPartPr/>
                <p14:nvPr/>
              </p14:nvContentPartPr>
              <p14:xfrm>
                <a:off x="21890991" y="10429311"/>
                <a:ext cx="189360" cy="3146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638DB39-1AFB-4F4C-88AC-4369083FD2B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1881991" y="10420311"/>
                  <a:ext cx="207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D887EFC-5CFA-4C96-BD80-D88E50842AEB}"/>
                    </a:ext>
                  </a:extLst>
                </p14:cNvPr>
                <p14:cNvContentPartPr/>
                <p14:nvPr/>
              </p14:nvContentPartPr>
              <p14:xfrm>
                <a:off x="22126791" y="10386831"/>
                <a:ext cx="166680" cy="3146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D887EFC-5CFA-4C96-BD80-D88E50842AE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2117772" y="10377821"/>
                  <a:ext cx="184358" cy="332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DA869AA-75C7-45DC-BCB8-2EF9359CBAB8}"/>
                    </a:ext>
                  </a:extLst>
                </p14:cNvPr>
                <p14:cNvContentPartPr/>
                <p14:nvPr/>
              </p14:nvContentPartPr>
              <p14:xfrm>
                <a:off x="22289871" y="10315551"/>
                <a:ext cx="200160" cy="3200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DA869AA-75C7-45DC-BCB8-2EF9359CBAB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2280871" y="10306551"/>
                  <a:ext cx="217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E74C03E-42D3-47E7-BAFD-405BCA455616}"/>
                    </a:ext>
                  </a:extLst>
                </p14:cNvPr>
                <p14:cNvContentPartPr/>
                <p14:nvPr/>
              </p14:nvContentPartPr>
              <p14:xfrm>
                <a:off x="22485351" y="10380351"/>
                <a:ext cx="196560" cy="3888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E74C03E-42D3-47E7-BAFD-405BCA4556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2476351" y="10371351"/>
                  <a:ext cx="214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AA8D972-04D7-4317-A416-FC5DBA49AB73}"/>
                    </a:ext>
                  </a:extLst>
                </p14:cNvPr>
                <p14:cNvContentPartPr/>
                <p14:nvPr/>
              </p14:nvContentPartPr>
              <p14:xfrm>
                <a:off x="22776231" y="10547751"/>
                <a:ext cx="50400" cy="1562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AA8D972-04D7-4317-A416-FC5DBA49AB7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2767166" y="10538751"/>
                  <a:ext cx="68167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E1E55BC-195E-4646-810C-C51A060AEA28}"/>
                    </a:ext>
                  </a:extLst>
                </p14:cNvPr>
                <p14:cNvContentPartPr/>
                <p14:nvPr/>
              </p14:nvContentPartPr>
              <p14:xfrm>
                <a:off x="22980351" y="10311951"/>
                <a:ext cx="164880" cy="2559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E1E55BC-195E-4646-810C-C51A060AEA2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2971351" y="10302938"/>
                  <a:ext cx="182520" cy="273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9D853E5-496B-4617-8344-F76E2FE70DAB}"/>
                    </a:ext>
                  </a:extLst>
                </p14:cNvPr>
                <p14:cNvContentPartPr/>
                <p14:nvPr/>
              </p14:nvContentPartPr>
              <p14:xfrm>
                <a:off x="23154231" y="10182351"/>
                <a:ext cx="149400" cy="3254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9D853E5-496B-4617-8344-F76E2FE70DA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3145231" y="10173361"/>
                  <a:ext cx="16704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3E5FFF5-07BF-414B-92BE-C48E7F837343}"/>
                    </a:ext>
                  </a:extLst>
                </p14:cNvPr>
                <p14:cNvContentPartPr/>
                <p14:nvPr/>
              </p14:nvContentPartPr>
              <p14:xfrm>
                <a:off x="23252511" y="10241751"/>
                <a:ext cx="191160" cy="3488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3E5FFF5-07BF-414B-92BE-C48E7F83734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3243511" y="10232751"/>
                  <a:ext cx="208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498ACCD-E890-4938-B54A-B3D069DFDC2C}"/>
                    </a:ext>
                  </a:extLst>
                </p14:cNvPr>
                <p14:cNvContentPartPr/>
                <p14:nvPr/>
              </p14:nvContentPartPr>
              <p14:xfrm>
                <a:off x="23552751" y="10378551"/>
                <a:ext cx="25560" cy="1929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498ACCD-E890-4938-B54A-B3D069DFDC2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3543751" y="10369551"/>
                  <a:ext cx="43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3E5B038-E65E-47A7-9A2B-B328A0EC7FA9}"/>
                    </a:ext>
                  </a:extLst>
                </p14:cNvPr>
                <p14:cNvContentPartPr/>
                <p14:nvPr/>
              </p14:nvContentPartPr>
              <p14:xfrm>
                <a:off x="23612511" y="10165791"/>
                <a:ext cx="191160" cy="3326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3E5B038-E65E-47A7-9A2B-B328A0EC7FA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3603511" y="10156781"/>
                  <a:ext cx="208800" cy="35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ECA2546-93C8-490B-8B22-FF55BF7B8743}"/>
                    </a:ext>
                  </a:extLst>
                </p14:cNvPr>
                <p14:cNvContentPartPr/>
                <p14:nvPr/>
              </p14:nvContentPartPr>
              <p14:xfrm>
                <a:off x="23777751" y="10002711"/>
                <a:ext cx="254160" cy="3214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ECA2546-93C8-490B-8B22-FF55BF7B874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3768751" y="9993711"/>
                  <a:ext cx="271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26EEFA0-9A90-4267-B7B8-FFF07843B97E}"/>
                    </a:ext>
                  </a:extLst>
                </p14:cNvPr>
                <p14:cNvContentPartPr/>
                <p14:nvPr/>
              </p14:nvContentPartPr>
              <p14:xfrm>
                <a:off x="24110391" y="10257591"/>
                <a:ext cx="23040" cy="1270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26EEFA0-9A90-4267-B7B8-FFF07843B97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4101391" y="10248591"/>
                  <a:ext cx="40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374A93A-E754-4432-B12C-52962D8FBF05}"/>
                    </a:ext>
                  </a:extLst>
                </p14:cNvPr>
                <p14:cNvContentPartPr/>
                <p14:nvPr/>
              </p14:nvContentPartPr>
              <p14:xfrm>
                <a:off x="22215711" y="11097831"/>
                <a:ext cx="101880" cy="2739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374A93A-E754-4432-B12C-52962D8FBF0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2206711" y="11088831"/>
                  <a:ext cx="119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22D53B0-2362-4540-A1F3-06561C7F4BDE}"/>
                    </a:ext>
                  </a:extLst>
                </p14:cNvPr>
                <p14:cNvContentPartPr/>
                <p14:nvPr/>
              </p14:nvContentPartPr>
              <p14:xfrm>
                <a:off x="22190871" y="11065791"/>
                <a:ext cx="469800" cy="2167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22D53B0-2362-4540-A1F3-06561C7F4BD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2181871" y="11056791"/>
                  <a:ext cx="487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9924392-DCEC-4555-90CF-72D1189D9839}"/>
                    </a:ext>
                  </a:extLst>
                </p14:cNvPr>
                <p14:cNvContentPartPr/>
                <p14:nvPr/>
              </p14:nvContentPartPr>
              <p14:xfrm>
                <a:off x="22625751" y="10959591"/>
                <a:ext cx="113040" cy="288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9924392-DCEC-4555-90CF-72D1189D983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2616780" y="10950591"/>
                  <a:ext cx="130624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E6B1378-22F6-4DC0-AFBB-37B0B3FBCD28}"/>
                    </a:ext>
                  </a:extLst>
                </p14:cNvPr>
                <p14:cNvContentPartPr/>
                <p14:nvPr/>
              </p14:nvContentPartPr>
              <p14:xfrm>
                <a:off x="22837431" y="11165151"/>
                <a:ext cx="47160" cy="169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E6B1378-22F6-4DC0-AFBB-37B0B3FBCD2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2828362" y="11156151"/>
                  <a:ext cx="64936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403497A-8418-4F3F-A975-D6282A18B90C}"/>
                    </a:ext>
                  </a:extLst>
                </p14:cNvPr>
                <p14:cNvContentPartPr/>
                <p14:nvPr/>
              </p14:nvContentPartPr>
              <p14:xfrm>
                <a:off x="23075751" y="10910631"/>
                <a:ext cx="455760" cy="2559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403497A-8418-4F3F-A975-D6282A18B90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3066751" y="10901644"/>
                  <a:ext cx="473400" cy="273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C30B749-12A5-4544-A44A-0C5A2802A6E1}"/>
                    </a:ext>
                  </a:extLst>
                </p14:cNvPr>
                <p14:cNvContentPartPr/>
                <p14:nvPr/>
              </p14:nvContentPartPr>
              <p14:xfrm>
                <a:off x="23572191" y="10868871"/>
                <a:ext cx="111600" cy="2930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C30B749-12A5-4544-A44A-0C5A2802A6E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3563220" y="10859871"/>
                  <a:ext cx="129183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E31C2DC-274A-4828-A7C4-883321B1F7D0}"/>
                    </a:ext>
                  </a:extLst>
                </p14:cNvPr>
                <p14:cNvContentPartPr/>
                <p14:nvPr/>
              </p14:nvContentPartPr>
              <p14:xfrm>
                <a:off x="23781351" y="10779591"/>
                <a:ext cx="173160" cy="4536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E31C2DC-274A-4828-A7C4-883321B1F7D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3772351" y="10770584"/>
                  <a:ext cx="190800" cy="471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AE28FC64-8A1D-41CF-B1C4-D528E42248CD}"/>
                    </a:ext>
                  </a:extLst>
                </p14:cNvPr>
                <p14:cNvContentPartPr/>
                <p14:nvPr/>
              </p14:nvContentPartPr>
              <p14:xfrm>
                <a:off x="23198151" y="10959591"/>
                <a:ext cx="334080" cy="2455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AE28FC64-8A1D-41CF-B1C4-D528E42248C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3189161" y="10950591"/>
                  <a:ext cx="351701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A6A4391-BD58-4310-B15C-AC9A6804D023}"/>
                  </a:ext>
                </a:extLst>
              </p14:cNvPr>
              <p14:cNvContentPartPr/>
              <p14:nvPr/>
            </p14:nvContentPartPr>
            <p14:xfrm>
              <a:off x="20418591" y="4600551"/>
              <a:ext cx="2003400" cy="121536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A6A4391-BD58-4310-B15C-AC9A6804D023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20364591" y="4492551"/>
                <a:ext cx="2111040" cy="14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F299B37D-7698-40DC-A314-98F3AE68A25B}"/>
                  </a:ext>
                </a:extLst>
              </p14:cNvPr>
              <p14:cNvContentPartPr/>
              <p14:nvPr/>
            </p14:nvContentPartPr>
            <p14:xfrm>
              <a:off x="20353791" y="10499151"/>
              <a:ext cx="2054520" cy="11764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F299B37D-7698-40DC-A314-98F3AE68A25B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20300151" y="10391511"/>
                <a:ext cx="2162160" cy="13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333825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5191" y="4489311"/>
                <a:ext cx="2094120" cy="134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B3F5C07-C4CD-46DD-8ED1-731FA99E370B}"/>
              </a:ext>
            </a:extLst>
          </p:cNvPr>
          <p:cNvGrpSpPr/>
          <p:nvPr/>
        </p:nvGrpSpPr>
        <p:grpSpPr>
          <a:xfrm>
            <a:off x="344631" y="6119391"/>
            <a:ext cx="2351160" cy="2393280"/>
            <a:chOff x="344631" y="6119391"/>
            <a:chExt cx="2351160" cy="239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2BD1F7-7908-4147-99A4-BAAC9D0AF951}"/>
                    </a:ext>
                  </a:extLst>
                </p14:cNvPr>
                <p14:cNvContentPartPr/>
                <p14:nvPr/>
              </p14:nvContentPartPr>
              <p14:xfrm>
                <a:off x="442551" y="7151871"/>
                <a:ext cx="126360" cy="365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2BD1F7-7908-4147-99A4-BAAC9D0AF95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3551" y="7142871"/>
                  <a:ext cx="1440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A97B0FE-6E7F-40B6-914C-262624CBAF10}"/>
                    </a:ext>
                  </a:extLst>
                </p14:cNvPr>
                <p14:cNvContentPartPr/>
                <p14:nvPr/>
              </p14:nvContentPartPr>
              <p14:xfrm>
                <a:off x="516711" y="7161951"/>
                <a:ext cx="155520" cy="220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A97B0FE-6E7F-40B6-914C-262624CBAF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8071" y="7153311"/>
                  <a:ext cx="173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712A39-6A02-41E1-8D8A-C2B12B5560AC}"/>
                    </a:ext>
                  </a:extLst>
                </p14:cNvPr>
                <p14:cNvContentPartPr/>
                <p14:nvPr/>
              </p14:nvContentPartPr>
              <p14:xfrm>
                <a:off x="576471" y="7035591"/>
                <a:ext cx="293760" cy="326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712A39-6A02-41E1-8D8A-C2B12B5560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7471" y="7026591"/>
                  <a:ext cx="311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94685F-6D46-4980-B4DF-EB680FC87885}"/>
                    </a:ext>
                  </a:extLst>
                </p14:cNvPr>
                <p14:cNvContentPartPr/>
                <p14:nvPr/>
              </p14:nvContentPartPr>
              <p14:xfrm>
                <a:off x="749271" y="6889791"/>
                <a:ext cx="238680" cy="318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94685F-6D46-4980-B4DF-EB680FC8788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0271" y="6881151"/>
                  <a:ext cx="2563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FDCCC2-98AF-4CBF-A2F3-04A846C11226}"/>
                    </a:ext>
                  </a:extLst>
                </p14:cNvPr>
                <p14:cNvContentPartPr/>
                <p14:nvPr/>
              </p14:nvContentPartPr>
              <p14:xfrm>
                <a:off x="816951" y="6819591"/>
                <a:ext cx="354960" cy="285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FDCCC2-98AF-4CBF-A2F3-04A846C1122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8311" y="6810591"/>
                  <a:ext cx="3726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82A748-7D52-4050-9B0E-EEF12E1BE118}"/>
                    </a:ext>
                  </a:extLst>
                </p14:cNvPr>
                <p14:cNvContentPartPr/>
                <p14:nvPr/>
              </p14:nvContentPartPr>
              <p14:xfrm>
                <a:off x="1293231" y="6442311"/>
                <a:ext cx="344520" cy="350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82A748-7D52-4050-9B0E-EEF12E1BE1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84591" y="6433671"/>
                  <a:ext cx="3621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863364-3635-4915-A0C2-E649157E041E}"/>
                    </a:ext>
                  </a:extLst>
                </p14:cNvPr>
                <p14:cNvContentPartPr/>
                <p14:nvPr/>
              </p14:nvContentPartPr>
              <p14:xfrm>
                <a:off x="1664391" y="6454191"/>
                <a:ext cx="200160" cy="35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863364-3635-4915-A0C2-E649157E041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55391" y="6445191"/>
                  <a:ext cx="2178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34262C-E903-41A5-8FEA-603AB455B895}"/>
                    </a:ext>
                  </a:extLst>
                </p14:cNvPr>
                <p14:cNvContentPartPr/>
                <p14:nvPr/>
              </p14:nvContentPartPr>
              <p14:xfrm>
                <a:off x="1780311" y="6373191"/>
                <a:ext cx="243720" cy="192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34262C-E903-41A5-8FEA-603AB455B89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71311" y="6364191"/>
                  <a:ext cx="261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4831A0-DB3F-46DF-BF9E-C0D1267F3B0A}"/>
                    </a:ext>
                  </a:extLst>
                </p14:cNvPr>
                <p14:cNvContentPartPr/>
                <p14:nvPr/>
              </p14:nvContentPartPr>
              <p14:xfrm>
                <a:off x="1954191" y="6119391"/>
                <a:ext cx="288720" cy="440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4831A0-DB3F-46DF-BF9E-C0D1267F3B0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45551" y="6110391"/>
                  <a:ext cx="3063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2F3CCF-E9CB-4347-AE53-40021A9F99B3}"/>
                    </a:ext>
                  </a:extLst>
                </p14:cNvPr>
                <p14:cNvContentPartPr/>
                <p14:nvPr/>
              </p14:nvContentPartPr>
              <p14:xfrm>
                <a:off x="344631" y="8278311"/>
                <a:ext cx="111600" cy="234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2F3CCF-E9CB-4347-AE53-40021A9F99B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5991" y="8269671"/>
                  <a:ext cx="129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B31F41F-CDBD-483E-993A-0AFFDE3064CB}"/>
                    </a:ext>
                  </a:extLst>
                </p14:cNvPr>
                <p14:cNvContentPartPr/>
                <p14:nvPr/>
              </p14:nvContentPartPr>
              <p14:xfrm>
                <a:off x="467031" y="8198751"/>
                <a:ext cx="226080" cy="239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B31F41F-CDBD-483E-993A-0AFFDE3064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8391" y="8190111"/>
                  <a:ext cx="243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0BF96D-9DD5-48DB-A6BF-E5B8603DAF86}"/>
                    </a:ext>
                  </a:extLst>
                </p14:cNvPr>
                <p14:cNvContentPartPr/>
                <p14:nvPr/>
              </p14:nvContentPartPr>
              <p14:xfrm>
                <a:off x="705711" y="8043951"/>
                <a:ext cx="184680" cy="229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0BF96D-9DD5-48DB-A6BF-E5B8603DAF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6711" y="8035311"/>
                  <a:ext cx="202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81699FE-1EE3-498C-96A3-4AC6F3B65471}"/>
                    </a:ext>
                  </a:extLst>
                </p14:cNvPr>
                <p14:cNvContentPartPr/>
                <p14:nvPr/>
              </p14:nvContentPartPr>
              <p14:xfrm>
                <a:off x="773391" y="7796991"/>
                <a:ext cx="429480" cy="308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81699FE-1EE3-498C-96A3-4AC6F3B654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4391" y="7787991"/>
                  <a:ext cx="447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2F54CD-4C16-4801-A086-53F546E26D9F}"/>
                    </a:ext>
                  </a:extLst>
                </p14:cNvPr>
                <p14:cNvContentPartPr/>
                <p14:nvPr/>
              </p14:nvContentPartPr>
              <p14:xfrm>
                <a:off x="1144551" y="7535271"/>
                <a:ext cx="250920" cy="259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2F54CD-4C16-4801-A086-53F546E26D9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5911" y="7526271"/>
                  <a:ext cx="268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AF7650-47AB-43CE-925C-E6FB285B0D88}"/>
                    </a:ext>
                  </a:extLst>
                </p14:cNvPr>
                <p14:cNvContentPartPr/>
                <p14:nvPr/>
              </p14:nvContentPartPr>
              <p14:xfrm>
                <a:off x="1350831" y="7362471"/>
                <a:ext cx="183600" cy="259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AF7650-47AB-43CE-925C-E6FB285B0D8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41831" y="7353831"/>
                  <a:ext cx="201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A5B891C-4B99-49BC-B428-DE274EF00192}"/>
                    </a:ext>
                  </a:extLst>
                </p14:cNvPr>
                <p14:cNvContentPartPr/>
                <p14:nvPr/>
              </p14:nvContentPartPr>
              <p14:xfrm>
                <a:off x="1540191" y="7402431"/>
                <a:ext cx="159120" cy="191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A5B891C-4B99-49BC-B428-DE274EF0019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31551" y="7393791"/>
                  <a:ext cx="176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19E635A-7098-42F3-BF57-4348CF7353A0}"/>
                    </a:ext>
                  </a:extLst>
                </p14:cNvPr>
                <p14:cNvContentPartPr/>
                <p14:nvPr/>
              </p14:nvContentPartPr>
              <p14:xfrm>
                <a:off x="1542711" y="7343391"/>
                <a:ext cx="115560" cy="175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19E635A-7098-42F3-BF57-4348CF7353A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34071" y="7334391"/>
                  <a:ext cx="133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D16D67-A503-4A4E-B773-DC1F7398FA70}"/>
                    </a:ext>
                  </a:extLst>
                </p14:cNvPr>
                <p14:cNvContentPartPr/>
                <p14:nvPr/>
              </p14:nvContentPartPr>
              <p14:xfrm>
                <a:off x="1617591" y="7251591"/>
                <a:ext cx="295200" cy="174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D16D67-A503-4A4E-B773-DC1F7398FA7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08591" y="7242591"/>
                  <a:ext cx="312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CBD63F3-3CBB-419A-833F-35FCC266506A}"/>
                    </a:ext>
                  </a:extLst>
                </p14:cNvPr>
                <p14:cNvContentPartPr/>
                <p14:nvPr/>
              </p14:nvContentPartPr>
              <p14:xfrm>
                <a:off x="1968591" y="7279311"/>
                <a:ext cx="61560" cy="186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CBD63F3-3CBB-419A-833F-35FCC26650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59951" y="7270311"/>
                  <a:ext cx="79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A42D6F-2DA2-4A67-AE36-B748A30AB833}"/>
                    </a:ext>
                  </a:extLst>
                </p14:cNvPr>
                <p14:cNvContentPartPr/>
                <p14:nvPr/>
              </p14:nvContentPartPr>
              <p14:xfrm>
                <a:off x="1985511" y="6926151"/>
                <a:ext cx="249840" cy="232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A42D6F-2DA2-4A67-AE36-B748A30AB83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76511" y="6917151"/>
                  <a:ext cx="267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22377ED-83F4-4680-A3C3-38B2844B5078}"/>
                    </a:ext>
                  </a:extLst>
                </p14:cNvPr>
                <p14:cNvContentPartPr/>
                <p14:nvPr/>
              </p14:nvContentPartPr>
              <p14:xfrm>
                <a:off x="2120151" y="6808071"/>
                <a:ext cx="314640" cy="242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22377ED-83F4-4680-A3C3-38B2844B507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11511" y="6799071"/>
                  <a:ext cx="3322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E8EF42-B075-41C0-B529-16DCFBB67EDC}"/>
                    </a:ext>
                  </a:extLst>
                </p14:cNvPr>
                <p14:cNvContentPartPr/>
                <p14:nvPr/>
              </p14:nvContentPartPr>
              <p14:xfrm>
                <a:off x="2357031" y="6723471"/>
                <a:ext cx="169560" cy="289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E8EF42-B075-41C0-B529-16DCFBB67ED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348031" y="6714831"/>
                  <a:ext cx="1872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D64C99-DE99-4198-98D9-EE6891C47A13}"/>
                    </a:ext>
                  </a:extLst>
                </p14:cNvPr>
                <p14:cNvContentPartPr/>
                <p14:nvPr/>
              </p14:nvContentPartPr>
              <p14:xfrm>
                <a:off x="2418231" y="6606471"/>
                <a:ext cx="277560" cy="413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D64C99-DE99-4198-98D9-EE6891C47A1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09591" y="6597831"/>
                  <a:ext cx="29520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4347695-F544-4689-B20E-7AEC78B029BB}"/>
              </a:ext>
            </a:extLst>
          </p:cNvPr>
          <p:cNvGrpSpPr/>
          <p:nvPr/>
        </p:nvGrpSpPr>
        <p:grpSpPr>
          <a:xfrm>
            <a:off x="5606031" y="6062511"/>
            <a:ext cx="2689920" cy="1429200"/>
            <a:chOff x="5606031" y="6062511"/>
            <a:chExt cx="2689920" cy="14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797A7E2-1880-4F49-BAF7-73681EDE06A6}"/>
                    </a:ext>
                  </a:extLst>
                </p14:cNvPr>
                <p14:cNvContentPartPr/>
                <p14:nvPr/>
              </p14:nvContentPartPr>
              <p14:xfrm>
                <a:off x="5606031" y="7295151"/>
                <a:ext cx="86400" cy="196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797A7E2-1880-4F49-BAF7-73681EDE06A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97031" y="7286151"/>
                  <a:ext cx="104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006AFA0-47F3-4A3B-8A72-154F31BA9811}"/>
                    </a:ext>
                  </a:extLst>
                </p14:cNvPr>
                <p14:cNvContentPartPr/>
                <p14:nvPr/>
              </p14:nvContentPartPr>
              <p14:xfrm>
                <a:off x="5708631" y="7251591"/>
                <a:ext cx="153720" cy="165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006AFA0-47F3-4A3B-8A72-154F31BA981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99991" y="7242591"/>
                  <a:ext cx="171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8AA41AF-A6EE-4E82-A269-0B32597D0267}"/>
                    </a:ext>
                  </a:extLst>
                </p14:cNvPr>
                <p14:cNvContentPartPr/>
                <p14:nvPr/>
              </p14:nvContentPartPr>
              <p14:xfrm>
                <a:off x="5931471" y="7125951"/>
                <a:ext cx="84600" cy="225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8AA41AF-A6EE-4E82-A269-0B32597D026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22831" y="7116951"/>
                  <a:ext cx="102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6DB1611-7AD8-465B-A57A-E4964062EA30}"/>
                    </a:ext>
                  </a:extLst>
                </p14:cNvPr>
                <p14:cNvContentPartPr/>
                <p14:nvPr/>
              </p14:nvContentPartPr>
              <p14:xfrm>
                <a:off x="6035871" y="7060431"/>
                <a:ext cx="156600" cy="299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6DB1611-7AD8-465B-A57A-E4964062EA3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26871" y="7051791"/>
                  <a:ext cx="1742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5E95158-9A13-460A-B96C-32A6A7DDC86E}"/>
                    </a:ext>
                  </a:extLst>
                </p14:cNvPr>
                <p14:cNvContentPartPr/>
                <p14:nvPr/>
              </p14:nvContentPartPr>
              <p14:xfrm>
                <a:off x="6039831" y="7067991"/>
                <a:ext cx="316440" cy="162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5E95158-9A13-460A-B96C-32A6A7DDC86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30831" y="7058991"/>
                  <a:ext cx="334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549A42E-FC96-420E-957A-D6F49B56CB1F}"/>
                    </a:ext>
                  </a:extLst>
                </p14:cNvPr>
                <p14:cNvContentPartPr/>
                <p14:nvPr/>
              </p14:nvContentPartPr>
              <p14:xfrm>
                <a:off x="6455631" y="6926511"/>
                <a:ext cx="185760" cy="329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549A42E-FC96-420E-957A-D6F49B56CB1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46991" y="6917511"/>
                  <a:ext cx="2034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0747C0-ABB1-4BA9-BB54-58435F536432}"/>
                    </a:ext>
                  </a:extLst>
                </p14:cNvPr>
                <p14:cNvContentPartPr/>
                <p14:nvPr/>
              </p14:nvContentPartPr>
              <p14:xfrm>
                <a:off x="6636711" y="6963951"/>
                <a:ext cx="165960" cy="298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0747C0-ABB1-4BA9-BB54-58435F53643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28071" y="6954951"/>
                  <a:ext cx="1836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028E7C-A568-4A84-8133-3BD011791650}"/>
                    </a:ext>
                  </a:extLst>
                </p14:cNvPr>
                <p14:cNvContentPartPr/>
                <p14:nvPr/>
              </p14:nvContentPartPr>
              <p14:xfrm>
                <a:off x="6863151" y="7034151"/>
                <a:ext cx="118080" cy="327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028E7C-A568-4A84-8133-3BD01179165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854511" y="7025151"/>
                  <a:ext cx="1357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B75180-7A61-41A1-84D0-45B0A77F9D73}"/>
                    </a:ext>
                  </a:extLst>
                </p14:cNvPr>
                <p14:cNvContentPartPr/>
                <p14:nvPr/>
              </p14:nvContentPartPr>
              <p14:xfrm>
                <a:off x="6985911" y="6940911"/>
                <a:ext cx="274320" cy="264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B75180-7A61-41A1-84D0-45B0A77F9D7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976911" y="6932271"/>
                  <a:ext cx="291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E5D0F03-2971-4843-885C-06E2EC68D96D}"/>
                    </a:ext>
                  </a:extLst>
                </p14:cNvPr>
                <p14:cNvContentPartPr/>
                <p14:nvPr/>
              </p14:nvContentPartPr>
              <p14:xfrm>
                <a:off x="7256271" y="6451671"/>
                <a:ext cx="675360" cy="605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E5D0F03-2971-4843-885C-06E2EC68D96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47631" y="6442671"/>
                  <a:ext cx="69300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AFEDDB0-6BE1-4DA6-A28C-B0E56A8EF494}"/>
                    </a:ext>
                  </a:extLst>
                </p14:cNvPr>
                <p14:cNvContentPartPr/>
                <p14:nvPr/>
              </p14:nvContentPartPr>
              <p14:xfrm>
                <a:off x="7861791" y="6344391"/>
                <a:ext cx="154440" cy="285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AFEDDB0-6BE1-4DA6-A28C-B0E56A8EF4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852791" y="6335751"/>
                  <a:ext cx="172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89CD880-AD34-42E3-B864-F2D368527AF5}"/>
                    </a:ext>
                  </a:extLst>
                </p14:cNvPr>
                <p14:cNvContentPartPr/>
                <p14:nvPr/>
              </p14:nvContentPartPr>
              <p14:xfrm>
                <a:off x="8008671" y="6302991"/>
                <a:ext cx="97200" cy="266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89CD880-AD34-42E3-B864-F2D368527AF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999671" y="6294351"/>
                  <a:ext cx="114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B69687-578D-40C8-96FC-D115820CD60D}"/>
                    </a:ext>
                  </a:extLst>
                </p14:cNvPr>
                <p14:cNvContentPartPr/>
                <p14:nvPr/>
              </p14:nvContentPartPr>
              <p14:xfrm>
                <a:off x="8052231" y="6062511"/>
                <a:ext cx="243720" cy="495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B69687-578D-40C8-96FC-D115820CD60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43591" y="6053871"/>
                  <a:ext cx="261360" cy="51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474752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Subang - Pangandaran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14:cNvPr>
              <p14:cNvContentPartPr/>
              <p14:nvPr/>
            </p14:nvContentPartPr>
            <p14:xfrm>
              <a:off x="9382431" y="4601991"/>
              <a:ext cx="1939320" cy="116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8CA25E-092D-49A6-A133-4A540367A1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8431" y="4493991"/>
                <a:ext cx="2046960" cy="13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4C82912E-0C51-4D28-A0D9-CA77C7EA3C3F}"/>
              </a:ext>
            </a:extLst>
          </p:cNvPr>
          <p:cNvGrpSpPr/>
          <p:nvPr/>
        </p:nvGrpSpPr>
        <p:grpSpPr>
          <a:xfrm>
            <a:off x="9432831" y="11766711"/>
            <a:ext cx="1784160" cy="581400"/>
            <a:chOff x="9432831" y="11766711"/>
            <a:chExt cx="17841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14:cNvPr>
                <p14:cNvContentPartPr/>
                <p14:nvPr/>
              </p14:nvContentPartPr>
              <p14:xfrm>
                <a:off x="9432831" y="11890911"/>
                <a:ext cx="396000" cy="455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53C9DC-3248-4D73-ADA0-F1930451A6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23831" y="11881904"/>
                  <a:ext cx="413640" cy="472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14:cNvPr>
                <p14:cNvContentPartPr/>
                <p14:nvPr/>
              </p14:nvContentPartPr>
              <p14:xfrm>
                <a:off x="9874551" y="11852031"/>
                <a:ext cx="190440" cy="33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E5415A-95DF-4D30-95AD-520318DC9B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65551" y="11843031"/>
                  <a:ext cx="208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14:cNvPr>
                <p14:cNvContentPartPr/>
                <p14:nvPr/>
              </p14:nvContentPartPr>
              <p14:xfrm>
                <a:off x="9894351" y="11918991"/>
                <a:ext cx="359280" cy="182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DCDAC5-9F46-4D06-AC9F-C1535FF62D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85351" y="11909991"/>
                  <a:ext cx="376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14:cNvPr>
                <p14:cNvContentPartPr/>
                <p14:nvPr/>
              </p14:nvContentPartPr>
              <p14:xfrm>
                <a:off x="10431831" y="11789751"/>
                <a:ext cx="146880" cy="33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45F83E-359C-488A-AB38-A412D47604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22831" y="11780751"/>
                  <a:ext cx="164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14:cNvPr>
                <p14:cNvContentPartPr/>
                <p14:nvPr/>
              </p14:nvContentPartPr>
              <p14:xfrm>
                <a:off x="10626951" y="11802711"/>
                <a:ext cx="110160" cy="259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8ED8CA-3E4C-4E17-9560-BFA18409B4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17951" y="11793698"/>
                  <a:ext cx="12780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14:cNvPr>
                <p14:cNvContentPartPr/>
                <p14:nvPr/>
              </p14:nvContentPartPr>
              <p14:xfrm>
                <a:off x="10760511" y="11781831"/>
                <a:ext cx="12132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6FB230-DC2A-40B0-BE1F-4A3E490FF7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51511" y="11772831"/>
                  <a:ext cx="138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14:cNvPr>
                <p14:cNvContentPartPr/>
                <p14:nvPr/>
              </p14:nvContentPartPr>
              <p14:xfrm>
                <a:off x="10941951" y="11862111"/>
                <a:ext cx="94320" cy="248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47E2C30-9E97-42E1-B182-73066EEBB7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32951" y="11853098"/>
                  <a:ext cx="111960" cy="2664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14:cNvPr>
                <p14:cNvContentPartPr/>
                <p14:nvPr/>
              </p14:nvContentPartPr>
              <p14:xfrm>
                <a:off x="11102151" y="11766711"/>
                <a:ext cx="114840" cy="58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780020-1B58-48C1-90BD-7917B8279F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93123" y="11757711"/>
                  <a:ext cx="132535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14:cNvPr>
              <p14:cNvContentPartPr/>
              <p14:nvPr/>
            </p14:nvContentPartPr>
            <p14:xfrm>
              <a:off x="9365151" y="10513911"/>
              <a:ext cx="1988280" cy="11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D2027-D780-4409-9A1A-34E9F9C6A1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11141" y="10405878"/>
                <a:ext cx="2095939" cy="1379227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BD498A-CF6D-47DF-A2AE-6A7D0764EE44}"/>
              </a:ext>
            </a:extLst>
          </p:cNvPr>
          <p:cNvGrpSpPr/>
          <p:nvPr/>
        </p:nvGrpSpPr>
        <p:grpSpPr>
          <a:xfrm>
            <a:off x="13383471" y="11858511"/>
            <a:ext cx="2167920" cy="1201320"/>
            <a:chOff x="13383471" y="11858511"/>
            <a:chExt cx="2167920" cy="12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14:cNvPr>
                <p14:cNvContentPartPr/>
                <p14:nvPr/>
              </p14:nvContentPartPr>
              <p14:xfrm>
                <a:off x="13383471" y="12114831"/>
                <a:ext cx="342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31A8C-DD22-417C-8447-FB34057141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374471" y="12105842"/>
                  <a:ext cx="51840" cy="31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14:cNvPr>
                <p14:cNvContentPartPr/>
                <p14:nvPr/>
              </p14:nvContentPartPr>
              <p14:xfrm>
                <a:off x="13501191" y="12056871"/>
                <a:ext cx="274320" cy="303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01E22C-7BFA-4CC9-9336-7BE18FDCD7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492191" y="12047871"/>
                  <a:ext cx="2919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14:cNvPr>
                <p14:cNvContentPartPr/>
                <p14:nvPr/>
              </p14:nvContentPartPr>
              <p14:xfrm>
                <a:off x="13936791" y="11858511"/>
                <a:ext cx="231120" cy="45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129D97-F69B-4D0C-9DF1-DD59949FE5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927791" y="11849511"/>
                  <a:ext cx="24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14:cNvPr>
                <p14:cNvContentPartPr/>
                <p14:nvPr/>
              </p14:nvContentPartPr>
              <p14:xfrm>
                <a:off x="14249991" y="11946351"/>
                <a:ext cx="302040" cy="32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7994E-6A68-4E83-9A08-9A84D458CE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240991" y="11937341"/>
                  <a:ext cx="319680" cy="343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14:cNvPr>
                <p14:cNvContentPartPr/>
                <p14:nvPr/>
              </p14:nvContentPartPr>
              <p14:xfrm>
                <a:off x="14643471" y="11864631"/>
                <a:ext cx="30672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75A2B-2E86-4A6D-9E61-08D0E7FBB2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634471" y="11855631"/>
                  <a:ext cx="324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14:cNvPr>
                <p14:cNvContentPartPr/>
                <p14:nvPr/>
              </p14:nvContentPartPr>
              <p14:xfrm>
                <a:off x="13506951" y="12644031"/>
                <a:ext cx="181440" cy="415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65848B3-0CB2-460C-B95B-C6E7F5D196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497951" y="12635039"/>
                  <a:ext cx="199080" cy="433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14:cNvPr>
                <p14:cNvContentPartPr/>
                <p14:nvPr/>
              </p14:nvContentPartPr>
              <p14:xfrm>
                <a:off x="13843911" y="12701631"/>
                <a:ext cx="13788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BE78C-4AC8-479A-81DD-1169676ADC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834911" y="12692631"/>
                  <a:ext cx="155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14:cNvPr>
                <p14:cNvContentPartPr/>
                <p14:nvPr/>
              </p14:nvContentPartPr>
              <p14:xfrm>
                <a:off x="14031111" y="12633231"/>
                <a:ext cx="189000" cy="356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46DC8F-424F-45DA-A713-9A8479EC226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022111" y="12624231"/>
                  <a:ext cx="206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14:cNvPr>
                <p14:cNvContentPartPr/>
                <p14:nvPr/>
              </p14:nvContentPartPr>
              <p14:xfrm>
                <a:off x="14264751" y="12693351"/>
                <a:ext cx="110160" cy="331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FCC7E1-23BE-4F8D-A81C-0F19BBFB7C9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255751" y="12684341"/>
                  <a:ext cx="12780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14:cNvPr>
                <p14:cNvContentPartPr/>
                <p14:nvPr/>
              </p14:nvContentPartPr>
              <p14:xfrm>
                <a:off x="14631951" y="12822231"/>
                <a:ext cx="27720" cy="15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3A921E-A7E1-4332-96EB-216D0CEA34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622951" y="12813231"/>
                  <a:ext cx="4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14:cNvPr>
                <p14:cNvContentPartPr/>
                <p14:nvPr/>
              </p14:nvContentPartPr>
              <p14:xfrm>
                <a:off x="14764071" y="12502191"/>
                <a:ext cx="176760" cy="340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4535DA-EEB3-427C-93BC-1D9DADFA4F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755071" y="12493200"/>
                  <a:ext cx="194400" cy="35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14:cNvPr>
                <p14:cNvContentPartPr/>
                <p14:nvPr/>
              </p14:nvContentPartPr>
              <p14:xfrm>
                <a:off x="15016431" y="12408951"/>
                <a:ext cx="163800" cy="381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3536269-9538-42C5-8097-3C2EF53B40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007431" y="12399959"/>
                  <a:ext cx="181440" cy="39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14:cNvPr>
                <p14:cNvContentPartPr/>
                <p14:nvPr/>
              </p14:nvContentPartPr>
              <p14:xfrm>
                <a:off x="15176631" y="12523071"/>
                <a:ext cx="177120" cy="422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A89D44-6165-40A7-89A2-BF4532DAE9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167649" y="12514063"/>
                  <a:ext cx="194724" cy="440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14:cNvPr>
                <p14:cNvContentPartPr/>
                <p14:nvPr/>
              </p14:nvContentPartPr>
              <p14:xfrm>
                <a:off x="15432951" y="12417951"/>
                <a:ext cx="118440" cy="611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695C9F-1916-45B4-9973-CC7D70C19F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423951" y="12408951"/>
                  <a:ext cx="136080" cy="62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14:cNvPr>
              <p14:cNvContentPartPr/>
              <p14:nvPr/>
            </p14:nvContentPartPr>
            <p14:xfrm>
              <a:off x="13032111" y="10495191"/>
              <a:ext cx="2009520" cy="1095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F055B64-2110-475B-9463-B7DE8C89AF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978111" y="10387191"/>
                <a:ext cx="2117160" cy="13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52CA00-47E0-4470-811B-8D6A00C2F1D2}"/>
              </a:ext>
            </a:extLst>
          </p:cNvPr>
          <p:cNvGrpSpPr/>
          <p:nvPr/>
        </p:nvGrpSpPr>
        <p:grpSpPr>
          <a:xfrm>
            <a:off x="16800951" y="11912871"/>
            <a:ext cx="2635920" cy="1162800"/>
            <a:chOff x="16800951" y="11912871"/>
            <a:chExt cx="2635920" cy="11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14:cNvPr>
                <p14:cNvContentPartPr/>
                <p14:nvPr/>
              </p14:nvContentPartPr>
              <p14:xfrm>
                <a:off x="17272551" y="11948151"/>
                <a:ext cx="345240" cy="317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9122AA-0116-4EDC-BA55-75B2E467F9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263551" y="11939141"/>
                  <a:ext cx="362880" cy="33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14:cNvPr>
                <p14:cNvContentPartPr/>
                <p14:nvPr/>
              </p14:nvContentPartPr>
              <p14:xfrm>
                <a:off x="17673951" y="11985231"/>
                <a:ext cx="47160" cy="233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9905A5-7C35-4C49-BC72-C19D0BB6DB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664951" y="11976231"/>
                  <a:ext cx="648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14:cNvPr>
                <p14:cNvContentPartPr/>
                <p14:nvPr/>
              </p14:nvContentPartPr>
              <p14:xfrm>
                <a:off x="17802831" y="11912871"/>
                <a:ext cx="349200" cy="315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CC323D-4E49-43A4-8816-50A00E1F76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793831" y="11903871"/>
                  <a:ext cx="366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14:cNvPr>
                <p14:cNvContentPartPr/>
                <p14:nvPr/>
              </p14:nvContentPartPr>
              <p14:xfrm>
                <a:off x="16800951" y="12478431"/>
                <a:ext cx="218880" cy="382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0B4384-F4F1-4BDB-BC0C-771956C847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791951" y="12469439"/>
                  <a:ext cx="23652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14:cNvPr>
                <p14:cNvContentPartPr/>
                <p14:nvPr/>
              </p14:nvContentPartPr>
              <p14:xfrm>
                <a:off x="17105151" y="12474471"/>
                <a:ext cx="113760" cy="342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68AB6E7-431C-47C8-B445-3673F970BA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096179" y="12465471"/>
                  <a:ext cx="131344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14:cNvPr>
                <p14:cNvContentPartPr/>
                <p14:nvPr/>
              </p14:nvContentPartPr>
              <p14:xfrm>
                <a:off x="17254911" y="12439911"/>
                <a:ext cx="198000" cy="3301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781A78C-A09C-4AC1-B4C2-80C50CE830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245895" y="12430911"/>
                  <a:ext cx="215672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14:cNvPr>
                <p14:cNvContentPartPr/>
                <p14:nvPr/>
              </p14:nvContentPartPr>
              <p14:xfrm>
                <a:off x="17505831" y="12506151"/>
                <a:ext cx="146160" cy="380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4C9781-DCC3-49D5-9D81-51750F73E3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496831" y="12497151"/>
                  <a:ext cx="163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14:cNvPr>
                <p14:cNvContentPartPr/>
                <p14:nvPr/>
              </p14:nvContentPartPr>
              <p14:xfrm>
                <a:off x="17772231" y="12687591"/>
                <a:ext cx="14760" cy="181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CFCD7AE-0A73-4878-843A-C408617D167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763445" y="12678609"/>
                  <a:ext cx="31980" cy="199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14:cNvPr>
                <p14:cNvContentPartPr/>
                <p14:nvPr/>
              </p14:nvContentPartPr>
              <p14:xfrm>
                <a:off x="17907591" y="12404631"/>
                <a:ext cx="129240" cy="3423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5B681E5-CB13-4308-BB63-26378BB178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898591" y="12395631"/>
                  <a:ext cx="1468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14:cNvPr>
                <p14:cNvContentPartPr/>
                <p14:nvPr/>
              </p14:nvContentPartPr>
              <p14:xfrm>
                <a:off x="18113151" y="12358551"/>
                <a:ext cx="213480" cy="379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40803CE-19AB-41C9-B252-C713527779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104166" y="12349551"/>
                  <a:ext cx="23109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14:cNvPr>
                <p14:cNvContentPartPr/>
                <p14:nvPr/>
              </p14:nvContentPartPr>
              <p14:xfrm>
                <a:off x="18298911" y="12467631"/>
                <a:ext cx="141120" cy="408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C9671D-E6C6-4558-8F56-6D1EAB3BCD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289911" y="12458631"/>
                  <a:ext cx="1587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14:cNvPr>
                <p14:cNvContentPartPr/>
                <p14:nvPr/>
              </p14:nvContentPartPr>
              <p14:xfrm>
                <a:off x="18556671" y="12722511"/>
                <a:ext cx="8640" cy="137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6FB69E7-C44A-4A48-87FC-E71F6702EE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547280" y="12713511"/>
                  <a:ext cx="27047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14:cNvPr>
                <p14:cNvContentPartPr/>
                <p14:nvPr/>
              </p14:nvContentPartPr>
              <p14:xfrm>
                <a:off x="18653511" y="12467631"/>
                <a:ext cx="163080" cy="447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FA0118-9AF1-4EC7-8613-792FC59383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644511" y="12458631"/>
                  <a:ext cx="180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14:cNvPr>
                <p14:cNvContentPartPr/>
                <p14:nvPr/>
              </p14:nvContentPartPr>
              <p14:xfrm>
                <a:off x="18845031" y="12526311"/>
                <a:ext cx="362880" cy="2401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2E44108-9A4B-43FB-B3EE-E4CFFDD6CB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836031" y="12517297"/>
                  <a:ext cx="380520" cy="257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14:cNvPr>
                <p14:cNvContentPartPr/>
                <p14:nvPr/>
              </p14:nvContentPartPr>
              <p14:xfrm>
                <a:off x="19315551" y="12345591"/>
                <a:ext cx="121320" cy="730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EBA9A64-37F1-4C7E-A960-D8A1D10F4E4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306524" y="12336591"/>
                  <a:ext cx="139013" cy="74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282F439-ED14-419C-8713-9D2AD00976E2}"/>
                  </a:ext>
                </a:extLst>
              </p14:cNvPr>
              <p14:cNvContentPartPr/>
              <p14:nvPr/>
            </p14:nvContentPartPr>
            <p14:xfrm>
              <a:off x="16622031" y="10493751"/>
              <a:ext cx="2097000" cy="11768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282F439-ED14-419C-8713-9D2AD00976E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568031" y="10385718"/>
                <a:ext cx="2204640" cy="1392546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96F64EA-7962-44BD-AC8E-A8DB41E247D3}"/>
              </a:ext>
            </a:extLst>
          </p:cNvPr>
          <p:cNvGrpSpPr/>
          <p:nvPr/>
        </p:nvGrpSpPr>
        <p:grpSpPr>
          <a:xfrm>
            <a:off x="22762911" y="7220770"/>
            <a:ext cx="1331640" cy="541800"/>
            <a:chOff x="22762911" y="7220770"/>
            <a:chExt cx="13316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404F63D-2D49-4FBA-BC80-6D46AE42FA1F}"/>
                    </a:ext>
                  </a:extLst>
                </p14:cNvPr>
                <p14:cNvContentPartPr/>
                <p14:nvPr/>
              </p14:nvContentPartPr>
              <p14:xfrm>
                <a:off x="22762911" y="7344610"/>
                <a:ext cx="34200" cy="262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404F63D-2D49-4FBA-BC80-6D46AE42FA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753911" y="7335598"/>
                  <a:ext cx="51840" cy="280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75B40FB-EAFD-4CD7-B43E-B06099CDA572}"/>
                    </a:ext>
                  </a:extLst>
                </p14:cNvPr>
                <p14:cNvContentPartPr/>
                <p14:nvPr/>
              </p14:nvContentPartPr>
              <p14:xfrm>
                <a:off x="22987551" y="7317250"/>
                <a:ext cx="155520" cy="445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75B40FB-EAFD-4CD7-B43E-B06099CDA57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978551" y="7308243"/>
                  <a:ext cx="173160" cy="462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8EFE7A0-00BD-45DF-A042-63EB8E76BE1F}"/>
                    </a:ext>
                  </a:extLst>
                </p14:cNvPr>
                <p14:cNvContentPartPr/>
                <p14:nvPr/>
              </p14:nvContentPartPr>
              <p14:xfrm>
                <a:off x="23289951" y="7221490"/>
                <a:ext cx="159120" cy="3992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8EFE7A0-00BD-45DF-A042-63EB8E76BE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280951" y="7212490"/>
                  <a:ext cx="1767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BCF1DAA-FF51-49F8-931C-37CCBC59DB8D}"/>
                    </a:ext>
                  </a:extLst>
                </p14:cNvPr>
                <p14:cNvContentPartPr/>
                <p14:nvPr/>
              </p14:nvContentPartPr>
              <p14:xfrm>
                <a:off x="23569671" y="7220770"/>
                <a:ext cx="187920" cy="425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BCF1DAA-FF51-49F8-931C-37CCBC59DB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560671" y="7211770"/>
                  <a:ext cx="2055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1189DE0-56A9-437F-8D41-7580C319AADA}"/>
                    </a:ext>
                  </a:extLst>
                </p14:cNvPr>
                <p14:cNvContentPartPr/>
                <p14:nvPr/>
              </p14:nvContentPartPr>
              <p14:xfrm>
                <a:off x="23901951" y="7291330"/>
                <a:ext cx="192600" cy="2581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1189DE0-56A9-437F-8D41-7580C319AAD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892934" y="7282343"/>
                  <a:ext cx="210273" cy="2757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2E969D6-9B5D-410A-BDA7-89315EA6B704}"/>
              </a:ext>
            </a:extLst>
          </p:cNvPr>
          <p:cNvGrpSpPr/>
          <p:nvPr/>
        </p:nvGrpSpPr>
        <p:grpSpPr>
          <a:xfrm>
            <a:off x="22374831" y="7899730"/>
            <a:ext cx="1983600" cy="1188360"/>
            <a:chOff x="22374831" y="7899730"/>
            <a:chExt cx="1983600" cy="11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CAC5E81-0B5A-44AC-BC71-953A5D891351}"/>
                    </a:ext>
                  </a:extLst>
                </p14:cNvPr>
                <p14:cNvContentPartPr/>
                <p14:nvPr/>
              </p14:nvContentPartPr>
              <p14:xfrm>
                <a:off x="22374831" y="7899730"/>
                <a:ext cx="118080" cy="447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CAC5E81-0B5A-44AC-BC71-953A5D8913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365831" y="7890723"/>
                  <a:ext cx="135720" cy="465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6AAF628-C0E2-4FF8-B6B3-3C0D1701EED6}"/>
                    </a:ext>
                  </a:extLst>
                </p14:cNvPr>
                <p14:cNvContentPartPr/>
                <p14:nvPr/>
              </p14:nvContentPartPr>
              <p14:xfrm>
                <a:off x="22613511" y="8020330"/>
                <a:ext cx="181080" cy="339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6AAF628-C0E2-4FF8-B6B3-3C0D1701EE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604511" y="8011340"/>
                  <a:ext cx="198720" cy="357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18F2929-3C10-472C-9A59-3A7FCE6B9653}"/>
                    </a:ext>
                  </a:extLst>
                </p14:cNvPr>
                <p14:cNvContentPartPr/>
                <p14:nvPr/>
              </p14:nvContentPartPr>
              <p14:xfrm>
                <a:off x="22784151" y="8076130"/>
                <a:ext cx="135720" cy="263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18F2929-3C10-472C-9A59-3A7FCE6B96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75151" y="8067118"/>
                  <a:ext cx="153360" cy="281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D1DC330-7400-4FC6-B52A-E5CEF7B965EF}"/>
                    </a:ext>
                  </a:extLst>
                </p14:cNvPr>
                <p14:cNvContentPartPr/>
                <p14:nvPr/>
              </p14:nvContentPartPr>
              <p14:xfrm>
                <a:off x="22955151" y="8158570"/>
                <a:ext cx="160560" cy="293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D1DC330-7400-4FC6-B52A-E5CEF7B965E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946151" y="8149570"/>
                  <a:ext cx="178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FFB1B2D-42E8-414B-9EAE-41D97A780A22}"/>
                    </a:ext>
                  </a:extLst>
                </p14:cNvPr>
                <p14:cNvContentPartPr/>
                <p14:nvPr/>
              </p14:nvContentPartPr>
              <p14:xfrm>
                <a:off x="23175471" y="8336050"/>
                <a:ext cx="50400" cy="96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FFB1B2D-42E8-414B-9EAE-41D97A780A2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166406" y="8327050"/>
                  <a:ext cx="68167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D853AC7-E63A-404D-92D4-BD39A061B4B3}"/>
                    </a:ext>
                  </a:extLst>
                </p14:cNvPr>
                <p14:cNvContentPartPr/>
                <p14:nvPr/>
              </p14:nvContentPartPr>
              <p14:xfrm>
                <a:off x="23332071" y="7985410"/>
                <a:ext cx="190080" cy="3679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D853AC7-E63A-404D-92D4-BD39A061B4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323071" y="7976410"/>
                  <a:ext cx="207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1DC14B8-F4A7-4F51-932E-4DAAECA58A3C}"/>
                    </a:ext>
                  </a:extLst>
                </p14:cNvPr>
                <p14:cNvContentPartPr/>
                <p14:nvPr/>
              </p14:nvContentPartPr>
              <p14:xfrm>
                <a:off x="23520351" y="7950850"/>
                <a:ext cx="137160" cy="322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1DC14B8-F4A7-4F51-932E-4DAAECA58A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511351" y="7941850"/>
                  <a:ext cx="154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4D1B2F0-D5C6-4274-9116-F83EA063845D}"/>
                    </a:ext>
                  </a:extLst>
                </p14:cNvPr>
                <p14:cNvContentPartPr/>
                <p14:nvPr/>
              </p14:nvContentPartPr>
              <p14:xfrm>
                <a:off x="23690991" y="8050210"/>
                <a:ext cx="139680" cy="3618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4D1B2F0-D5C6-4274-9116-F83EA063845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681991" y="8041210"/>
                  <a:ext cx="157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83CDE19-52BC-46B5-8819-3D54135EF21F}"/>
                    </a:ext>
                  </a:extLst>
                </p14:cNvPr>
                <p14:cNvContentPartPr/>
                <p14:nvPr/>
              </p14:nvContentPartPr>
              <p14:xfrm>
                <a:off x="23921391" y="8299690"/>
                <a:ext cx="14760" cy="1692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83CDE19-52BC-46B5-8819-3D54135EF2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912391" y="8290709"/>
                  <a:ext cx="32400" cy="18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469F9BB-1339-461F-B47A-0D8E0EF3A354}"/>
                    </a:ext>
                  </a:extLst>
                </p14:cNvPr>
                <p14:cNvContentPartPr/>
                <p14:nvPr/>
              </p14:nvContentPartPr>
              <p14:xfrm>
                <a:off x="22871271" y="8696050"/>
                <a:ext cx="246240" cy="261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469F9BB-1339-461F-B47A-0D8E0EF3A35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62271" y="8687050"/>
                  <a:ext cx="263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E2FD946-2D55-460E-A8E3-9F010CF90220}"/>
                    </a:ext>
                  </a:extLst>
                </p14:cNvPr>
                <p14:cNvContentPartPr/>
                <p14:nvPr/>
              </p14:nvContentPartPr>
              <p14:xfrm>
                <a:off x="23085831" y="8755810"/>
                <a:ext cx="267480" cy="176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E2FD946-2D55-460E-A8E3-9F010CF902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076831" y="8746810"/>
                  <a:ext cx="285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F70AE37-5B71-440A-8D0D-BB2D37FAF1C9}"/>
                    </a:ext>
                  </a:extLst>
                </p14:cNvPr>
                <p14:cNvContentPartPr/>
                <p14:nvPr/>
              </p14:nvContentPartPr>
              <p14:xfrm>
                <a:off x="23524671" y="8861650"/>
                <a:ext cx="26640" cy="213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F70AE37-5B71-440A-8D0D-BB2D37FAF1C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515671" y="8852650"/>
                  <a:ext cx="44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9439919-57EA-4832-8FD5-D7DEAA2E4B76}"/>
                    </a:ext>
                  </a:extLst>
                </p14:cNvPr>
                <p14:cNvContentPartPr/>
                <p14:nvPr/>
              </p14:nvContentPartPr>
              <p14:xfrm>
                <a:off x="23633031" y="8644210"/>
                <a:ext cx="160200" cy="3034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9439919-57EA-4832-8FD5-D7DEAA2E4B7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624031" y="8635210"/>
                  <a:ext cx="177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1B627D9-652E-4AE7-A521-03984DE2169B}"/>
                    </a:ext>
                  </a:extLst>
                </p14:cNvPr>
                <p14:cNvContentPartPr/>
                <p14:nvPr/>
              </p14:nvContentPartPr>
              <p14:xfrm>
                <a:off x="23815911" y="8727370"/>
                <a:ext cx="139680" cy="186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1B627D9-652E-4AE7-A521-03984DE216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806934" y="8718353"/>
                  <a:ext cx="157275" cy="204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E58124D-B00D-4698-BEA2-828DECC79321}"/>
                    </a:ext>
                  </a:extLst>
                </p14:cNvPr>
                <p14:cNvContentPartPr/>
                <p14:nvPr/>
              </p14:nvContentPartPr>
              <p14:xfrm>
                <a:off x="24014991" y="8674810"/>
                <a:ext cx="89640" cy="282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E58124D-B00D-4698-BEA2-828DECC7932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006027" y="8665810"/>
                  <a:ext cx="107209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5956F43-228C-43CB-BA7F-CA36486D68AC}"/>
                    </a:ext>
                  </a:extLst>
                </p14:cNvPr>
                <p14:cNvContentPartPr/>
                <p14:nvPr/>
              </p14:nvContentPartPr>
              <p14:xfrm>
                <a:off x="24230631" y="8557090"/>
                <a:ext cx="127800" cy="531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5956F43-228C-43CB-BA7F-CA36486D68A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221606" y="8548090"/>
                  <a:ext cx="145490" cy="54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63D71B2-C5E7-4686-98B7-630BD050C70C}"/>
                  </a:ext>
                </a:extLst>
              </p14:cNvPr>
              <p14:cNvContentPartPr/>
              <p14:nvPr/>
            </p14:nvContentPartPr>
            <p14:xfrm>
              <a:off x="20452431" y="7589271"/>
              <a:ext cx="1948680" cy="114084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63D71B2-C5E7-4686-98B7-630BD050C70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398441" y="7481271"/>
                <a:ext cx="2056300" cy="135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8B42BAC-46FB-4E78-BDE2-AB0C57B798C8}"/>
              </a:ext>
            </a:extLst>
          </p:cNvPr>
          <p:cNvGrpSpPr/>
          <p:nvPr/>
        </p:nvGrpSpPr>
        <p:grpSpPr>
          <a:xfrm>
            <a:off x="21785062" y="11608311"/>
            <a:ext cx="2242440" cy="1592640"/>
            <a:chOff x="21890991" y="9779151"/>
            <a:chExt cx="2242440" cy="159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EB24083-2BD2-4A36-983F-1214947802EE}"/>
                    </a:ext>
                  </a:extLst>
                </p14:cNvPr>
                <p14:cNvContentPartPr/>
                <p14:nvPr/>
              </p14:nvContentPartPr>
              <p14:xfrm>
                <a:off x="22217871" y="9915591"/>
                <a:ext cx="321840" cy="2833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EB24083-2BD2-4A36-983F-1214947802E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208881" y="9906591"/>
                  <a:ext cx="3394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4210544-239F-456F-9F91-AB95BA8E3758}"/>
                    </a:ext>
                  </a:extLst>
                </p14:cNvPr>
                <p14:cNvContentPartPr/>
                <p14:nvPr/>
              </p14:nvContentPartPr>
              <p14:xfrm>
                <a:off x="22496511" y="9867351"/>
                <a:ext cx="188280" cy="26568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4210544-239F-456F-9F91-AB95BA8E375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487528" y="9858339"/>
                  <a:ext cx="205886" cy="283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BA5F048-9040-43AD-9379-28C6A82D8B43}"/>
                    </a:ext>
                  </a:extLst>
                </p14:cNvPr>
                <p14:cNvContentPartPr/>
                <p14:nvPr/>
              </p14:nvContentPartPr>
              <p14:xfrm>
                <a:off x="22774791" y="9812631"/>
                <a:ext cx="142560" cy="4057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BA5F048-9040-43AD-9379-28C6A82D8B4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765791" y="9803631"/>
                  <a:ext cx="1602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81EFF7E-D905-49A7-86AA-8DED8B05D8EE}"/>
                    </a:ext>
                  </a:extLst>
                </p14:cNvPr>
                <p14:cNvContentPartPr/>
                <p14:nvPr/>
              </p14:nvContentPartPr>
              <p14:xfrm>
                <a:off x="22732671" y="9805791"/>
                <a:ext cx="211320" cy="1018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81EFF7E-D905-49A7-86AA-8DED8B05D8E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723671" y="9796791"/>
                  <a:ext cx="228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689BEB26-8E14-4D1B-BBD9-93A97476B632}"/>
                    </a:ext>
                  </a:extLst>
                </p14:cNvPr>
                <p14:cNvContentPartPr/>
                <p14:nvPr/>
              </p14:nvContentPartPr>
              <p14:xfrm>
                <a:off x="22948671" y="9805791"/>
                <a:ext cx="145080" cy="3967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689BEB26-8E14-4D1B-BBD9-93A97476B6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939671" y="9796791"/>
                  <a:ext cx="1627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EBFA924-4774-4051-89ED-EE071BF96B57}"/>
                    </a:ext>
                  </a:extLst>
                </p14:cNvPr>
                <p14:cNvContentPartPr/>
                <p14:nvPr/>
              </p14:nvContentPartPr>
              <p14:xfrm>
                <a:off x="23195271" y="9779151"/>
                <a:ext cx="182880" cy="2444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EBFA924-4774-4051-89ED-EE071BF96B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186271" y="9770138"/>
                  <a:ext cx="200520" cy="262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2638DB39-1AFB-4F4C-88AC-4369083FD2BF}"/>
                    </a:ext>
                  </a:extLst>
                </p14:cNvPr>
                <p14:cNvContentPartPr/>
                <p14:nvPr/>
              </p14:nvContentPartPr>
              <p14:xfrm>
                <a:off x="21890991" y="10429311"/>
                <a:ext cx="189360" cy="3146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2638DB39-1AFB-4F4C-88AC-4369083FD2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881991" y="10420311"/>
                  <a:ext cx="207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D887EFC-5CFA-4C96-BD80-D88E50842AEB}"/>
                    </a:ext>
                  </a:extLst>
                </p14:cNvPr>
                <p14:cNvContentPartPr/>
                <p14:nvPr/>
              </p14:nvContentPartPr>
              <p14:xfrm>
                <a:off x="22126791" y="10386831"/>
                <a:ext cx="166680" cy="3146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D887EFC-5CFA-4C96-BD80-D88E50842AE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117772" y="10377821"/>
                  <a:ext cx="184358" cy="332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1DA869AA-75C7-45DC-BCB8-2EF9359CBAB8}"/>
                    </a:ext>
                  </a:extLst>
                </p14:cNvPr>
                <p14:cNvContentPartPr/>
                <p14:nvPr/>
              </p14:nvContentPartPr>
              <p14:xfrm>
                <a:off x="22289871" y="10315551"/>
                <a:ext cx="200160" cy="3200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1DA869AA-75C7-45DC-BCB8-2EF9359CBAB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280871" y="10306551"/>
                  <a:ext cx="217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E74C03E-42D3-47E7-BAFD-405BCA455616}"/>
                    </a:ext>
                  </a:extLst>
                </p14:cNvPr>
                <p14:cNvContentPartPr/>
                <p14:nvPr/>
              </p14:nvContentPartPr>
              <p14:xfrm>
                <a:off x="22485351" y="10380351"/>
                <a:ext cx="196560" cy="3888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E74C03E-42D3-47E7-BAFD-405BCA4556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476351" y="10371351"/>
                  <a:ext cx="214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AA8D972-04D7-4317-A416-FC5DBA49AB73}"/>
                    </a:ext>
                  </a:extLst>
                </p14:cNvPr>
                <p14:cNvContentPartPr/>
                <p14:nvPr/>
              </p14:nvContentPartPr>
              <p14:xfrm>
                <a:off x="22776231" y="10547751"/>
                <a:ext cx="50400" cy="1562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AA8D972-04D7-4317-A416-FC5DBA49AB7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767166" y="10538751"/>
                  <a:ext cx="68167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E1E55BC-195E-4646-810C-C51A060AEA28}"/>
                    </a:ext>
                  </a:extLst>
                </p14:cNvPr>
                <p14:cNvContentPartPr/>
                <p14:nvPr/>
              </p14:nvContentPartPr>
              <p14:xfrm>
                <a:off x="22980351" y="10311951"/>
                <a:ext cx="164880" cy="2559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E1E55BC-195E-4646-810C-C51A060AEA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971351" y="10302938"/>
                  <a:ext cx="182520" cy="273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9D853E5-496B-4617-8344-F76E2FE70DAB}"/>
                    </a:ext>
                  </a:extLst>
                </p14:cNvPr>
                <p14:cNvContentPartPr/>
                <p14:nvPr/>
              </p14:nvContentPartPr>
              <p14:xfrm>
                <a:off x="23154231" y="10182351"/>
                <a:ext cx="149400" cy="3254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9D853E5-496B-4617-8344-F76E2FE70DA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145231" y="10173361"/>
                  <a:ext cx="167040" cy="343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3E5FFF5-07BF-414B-92BE-C48E7F837343}"/>
                    </a:ext>
                  </a:extLst>
                </p14:cNvPr>
                <p14:cNvContentPartPr/>
                <p14:nvPr/>
              </p14:nvContentPartPr>
              <p14:xfrm>
                <a:off x="23252511" y="10241751"/>
                <a:ext cx="191160" cy="3488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3E5FFF5-07BF-414B-92BE-C48E7F83734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243511" y="10232751"/>
                  <a:ext cx="208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498ACCD-E890-4938-B54A-B3D069DFDC2C}"/>
                    </a:ext>
                  </a:extLst>
                </p14:cNvPr>
                <p14:cNvContentPartPr/>
                <p14:nvPr/>
              </p14:nvContentPartPr>
              <p14:xfrm>
                <a:off x="23552751" y="10378551"/>
                <a:ext cx="25560" cy="1929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498ACCD-E890-4938-B54A-B3D069DFDC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543751" y="10369551"/>
                  <a:ext cx="43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3E5B038-E65E-47A7-9A2B-B328A0EC7FA9}"/>
                    </a:ext>
                  </a:extLst>
                </p14:cNvPr>
                <p14:cNvContentPartPr/>
                <p14:nvPr/>
              </p14:nvContentPartPr>
              <p14:xfrm>
                <a:off x="23612511" y="10165791"/>
                <a:ext cx="191160" cy="3326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3E5B038-E65E-47A7-9A2B-B328A0EC7FA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603511" y="10156781"/>
                  <a:ext cx="208800" cy="35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ECA2546-93C8-490B-8B22-FF55BF7B8743}"/>
                    </a:ext>
                  </a:extLst>
                </p14:cNvPr>
                <p14:cNvContentPartPr/>
                <p14:nvPr/>
              </p14:nvContentPartPr>
              <p14:xfrm>
                <a:off x="23777751" y="10002711"/>
                <a:ext cx="254160" cy="32148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ECA2546-93C8-490B-8B22-FF55BF7B874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768751" y="9993711"/>
                  <a:ext cx="271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26EEFA0-9A90-4267-B7B8-FFF07843B97E}"/>
                    </a:ext>
                  </a:extLst>
                </p14:cNvPr>
                <p14:cNvContentPartPr/>
                <p14:nvPr/>
              </p14:nvContentPartPr>
              <p14:xfrm>
                <a:off x="24110391" y="10257591"/>
                <a:ext cx="23040" cy="1270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26EEFA0-9A90-4267-B7B8-FFF07843B9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101391" y="10248591"/>
                  <a:ext cx="40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374A93A-E754-4432-B12C-52962D8FBF05}"/>
                    </a:ext>
                  </a:extLst>
                </p14:cNvPr>
                <p14:cNvContentPartPr/>
                <p14:nvPr/>
              </p14:nvContentPartPr>
              <p14:xfrm>
                <a:off x="22215711" y="11097831"/>
                <a:ext cx="101880" cy="2739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374A93A-E754-4432-B12C-52962D8FBF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206711" y="11088831"/>
                  <a:ext cx="119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22D53B0-2362-4540-A1F3-06561C7F4BDE}"/>
                    </a:ext>
                  </a:extLst>
                </p14:cNvPr>
                <p14:cNvContentPartPr/>
                <p14:nvPr/>
              </p14:nvContentPartPr>
              <p14:xfrm>
                <a:off x="22190871" y="11065791"/>
                <a:ext cx="469800" cy="2167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22D53B0-2362-4540-A1F3-06561C7F4BD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81871" y="11056791"/>
                  <a:ext cx="487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9924392-DCEC-4555-90CF-72D1189D9839}"/>
                    </a:ext>
                  </a:extLst>
                </p14:cNvPr>
                <p14:cNvContentPartPr/>
                <p14:nvPr/>
              </p14:nvContentPartPr>
              <p14:xfrm>
                <a:off x="22625751" y="10959591"/>
                <a:ext cx="113040" cy="288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9924392-DCEC-4555-90CF-72D1189D983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616780" y="10950591"/>
                  <a:ext cx="130624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E6B1378-22F6-4DC0-AFBB-37B0B3FBCD28}"/>
                    </a:ext>
                  </a:extLst>
                </p14:cNvPr>
                <p14:cNvContentPartPr/>
                <p14:nvPr/>
              </p14:nvContentPartPr>
              <p14:xfrm>
                <a:off x="22837431" y="11165151"/>
                <a:ext cx="47160" cy="1692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E6B1378-22F6-4DC0-AFBB-37B0B3FBCD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828362" y="11156151"/>
                  <a:ext cx="64936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403497A-8418-4F3F-A975-D6282A18B90C}"/>
                    </a:ext>
                  </a:extLst>
                </p14:cNvPr>
                <p14:cNvContentPartPr/>
                <p14:nvPr/>
              </p14:nvContentPartPr>
              <p14:xfrm>
                <a:off x="23075751" y="10910631"/>
                <a:ext cx="455760" cy="2559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403497A-8418-4F3F-A975-D6282A18B90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066751" y="10901644"/>
                  <a:ext cx="473400" cy="273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C30B749-12A5-4544-A44A-0C5A2802A6E1}"/>
                    </a:ext>
                  </a:extLst>
                </p14:cNvPr>
                <p14:cNvContentPartPr/>
                <p14:nvPr/>
              </p14:nvContentPartPr>
              <p14:xfrm>
                <a:off x="23572191" y="10868871"/>
                <a:ext cx="111600" cy="2930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C30B749-12A5-4544-A44A-0C5A2802A6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563220" y="10859871"/>
                  <a:ext cx="129183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6E31C2DC-274A-4828-A7C4-883321B1F7D0}"/>
                    </a:ext>
                  </a:extLst>
                </p14:cNvPr>
                <p14:cNvContentPartPr/>
                <p14:nvPr/>
              </p14:nvContentPartPr>
              <p14:xfrm>
                <a:off x="23781351" y="10779591"/>
                <a:ext cx="173160" cy="4536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6E31C2DC-274A-4828-A7C4-883321B1F7D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772351" y="10770584"/>
                  <a:ext cx="190800" cy="471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AE28FC64-8A1D-41CF-B1C4-D528E42248CD}"/>
                    </a:ext>
                  </a:extLst>
                </p14:cNvPr>
                <p14:cNvContentPartPr/>
                <p14:nvPr/>
              </p14:nvContentPartPr>
              <p14:xfrm>
                <a:off x="23198151" y="10959591"/>
                <a:ext cx="334080" cy="2455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AE28FC64-8A1D-41CF-B1C4-D528E42248C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189161" y="10950591"/>
                  <a:ext cx="351701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F299B37D-7698-40DC-A314-98F3AE68A25B}"/>
                  </a:ext>
                </a:extLst>
              </p14:cNvPr>
              <p14:cNvContentPartPr/>
              <p14:nvPr/>
            </p14:nvContentPartPr>
            <p14:xfrm>
              <a:off x="20353791" y="10499151"/>
              <a:ext cx="2054520" cy="11764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F299B37D-7698-40DC-A314-98F3AE68A25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0299791" y="10391151"/>
                <a:ext cx="2162160" cy="139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E693B82-0352-4DF7-AB14-2EBC42597806}"/>
              </a:ext>
            </a:extLst>
          </p:cNvPr>
          <p:cNvGrpSpPr/>
          <p:nvPr/>
        </p:nvGrpSpPr>
        <p:grpSpPr>
          <a:xfrm>
            <a:off x="7893831" y="599871"/>
            <a:ext cx="7088040" cy="1195560"/>
            <a:chOff x="7893831" y="599871"/>
            <a:chExt cx="7088040" cy="11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544EF0A-7C15-4BA6-A048-F9B9989EF370}"/>
                    </a:ext>
                  </a:extLst>
                </p14:cNvPr>
                <p14:cNvContentPartPr/>
                <p14:nvPr/>
              </p14:nvContentPartPr>
              <p14:xfrm>
                <a:off x="7893831" y="848991"/>
                <a:ext cx="361800" cy="582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544EF0A-7C15-4BA6-A048-F9B9989EF3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85191" y="839991"/>
                  <a:ext cx="37944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7A5E21F-8FEC-4CD3-85DD-16068373AA81}"/>
                    </a:ext>
                  </a:extLst>
                </p14:cNvPr>
                <p14:cNvContentPartPr/>
                <p14:nvPr/>
              </p14:nvContentPartPr>
              <p14:xfrm>
                <a:off x="8174271" y="1005951"/>
                <a:ext cx="1018800" cy="484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7A5E21F-8FEC-4CD3-85DD-16068373AA8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65631" y="996951"/>
                  <a:ext cx="10364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CD5E1D1-6506-45E0-9349-7246744A0742}"/>
                    </a:ext>
                  </a:extLst>
                </p14:cNvPr>
                <p14:cNvContentPartPr/>
                <p14:nvPr/>
              </p14:nvContentPartPr>
              <p14:xfrm>
                <a:off x="9139791" y="1276671"/>
                <a:ext cx="182520" cy="349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CD5E1D1-6506-45E0-9349-7246744A07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31151" y="1267671"/>
                  <a:ext cx="2001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492BFE-22F3-4961-A702-1AD819C1BA9B}"/>
                    </a:ext>
                  </a:extLst>
                </p14:cNvPr>
                <p14:cNvContentPartPr/>
                <p14:nvPr/>
              </p14:nvContentPartPr>
              <p14:xfrm>
                <a:off x="9325551" y="1291071"/>
                <a:ext cx="165960" cy="504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492BFE-22F3-4961-A702-1AD819C1BA9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16911" y="1282431"/>
                  <a:ext cx="1836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A468DF9-C713-4404-8E07-05947F78DF06}"/>
                    </a:ext>
                  </a:extLst>
                </p14:cNvPr>
                <p14:cNvContentPartPr/>
                <p14:nvPr/>
              </p14:nvContentPartPr>
              <p14:xfrm>
                <a:off x="9531471" y="1255071"/>
                <a:ext cx="320760" cy="259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A468DF9-C713-4404-8E07-05947F78DF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522471" y="1246071"/>
                  <a:ext cx="338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C5C8A1C-EAF2-412A-A1A0-DA655052E090}"/>
                    </a:ext>
                  </a:extLst>
                </p14:cNvPr>
                <p14:cNvContentPartPr/>
                <p14:nvPr/>
              </p14:nvContentPartPr>
              <p14:xfrm>
                <a:off x="10181991" y="976431"/>
                <a:ext cx="327600" cy="361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C5C8A1C-EAF2-412A-A1A0-DA655052E0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73351" y="967791"/>
                  <a:ext cx="3452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5462AB0-845A-462B-BE29-7CFD97A411D8}"/>
                    </a:ext>
                  </a:extLst>
                </p14:cNvPr>
                <p14:cNvContentPartPr/>
                <p14:nvPr/>
              </p14:nvContentPartPr>
              <p14:xfrm>
                <a:off x="10567191" y="1061391"/>
                <a:ext cx="151920" cy="4341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5462AB0-845A-462B-BE29-7CFD97A411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58191" y="1052751"/>
                  <a:ext cx="1695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8EC4C28-E381-477D-BC30-E8B7EBE92108}"/>
                    </a:ext>
                  </a:extLst>
                </p14:cNvPr>
                <p14:cNvContentPartPr/>
                <p14:nvPr/>
              </p14:nvContentPartPr>
              <p14:xfrm>
                <a:off x="10540191" y="1054191"/>
                <a:ext cx="184320" cy="295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8EC4C28-E381-477D-BC30-E8B7EBE921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31551" y="1045551"/>
                  <a:ext cx="201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A41A34A-F2AB-45CB-8B2C-EE422DE0A110}"/>
                    </a:ext>
                  </a:extLst>
                </p14:cNvPr>
                <p14:cNvContentPartPr/>
                <p14:nvPr/>
              </p14:nvContentPartPr>
              <p14:xfrm>
                <a:off x="10800831" y="1042311"/>
                <a:ext cx="470520" cy="294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A41A34A-F2AB-45CB-8B2C-EE422DE0A11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92191" y="1033311"/>
                  <a:ext cx="488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5545375-7F62-40FB-9B0A-9D5F0CEFE1AB}"/>
                    </a:ext>
                  </a:extLst>
                </p14:cNvPr>
                <p14:cNvContentPartPr/>
                <p14:nvPr/>
              </p14:nvContentPartPr>
              <p14:xfrm>
                <a:off x="11331111" y="865911"/>
                <a:ext cx="554400" cy="4068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5545375-7F62-40FB-9B0A-9D5F0CEFE1A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322111" y="856911"/>
                  <a:ext cx="5720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DC24532-B8D5-4F75-B04C-26654A7EE76A}"/>
                    </a:ext>
                  </a:extLst>
                </p14:cNvPr>
                <p14:cNvContentPartPr/>
                <p14:nvPr/>
              </p14:nvContentPartPr>
              <p14:xfrm>
                <a:off x="11993511" y="911631"/>
                <a:ext cx="183960" cy="482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DC24532-B8D5-4F75-B04C-26654A7EE7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984511" y="902991"/>
                  <a:ext cx="2016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94D0202-1FB0-4EB4-98CB-DF31A25D63C8}"/>
                    </a:ext>
                  </a:extLst>
                </p14:cNvPr>
                <p14:cNvContentPartPr/>
                <p14:nvPr/>
              </p14:nvContentPartPr>
              <p14:xfrm>
                <a:off x="12199071" y="1002351"/>
                <a:ext cx="239040" cy="205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94D0202-1FB0-4EB4-98CB-DF31A25D63C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190431" y="993711"/>
                  <a:ext cx="256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8DC675D-BD48-4D24-9B09-A9AFC172F6A9}"/>
                    </a:ext>
                  </a:extLst>
                </p14:cNvPr>
                <p14:cNvContentPartPr/>
                <p14:nvPr/>
              </p14:nvContentPartPr>
              <p14:xfrm>
                <a:off x="12468351" y="958791"/>
                <a:ext cx="345240" cy="256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8DC675D-BD48-4D24-9B09-A9AFC172F6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459711" y="950151"/>
                  <a:ext cx="362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52EFC48-E327-4000-86F3-2329E7843EF7}"/>
                    </a:ext>
                  </a:extLst>
                </p14:cNvPr>
                <p14:cNvContentPartPr/>
                <p14:nvPr/>
              </p14:nvContentPartPr>
              <p14:xfrm>
                <a:off x="12804951" y="795351"/>
                <a:ext cx="372960" cy="3690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52EFC48-E327-4000-86F3-2329E7843EF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795951" y="786711"/>
                  <a:ext cx="3906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9288C70-1868-4EB7-85E6-FC5E26E5A9BE}"/>
                    </a:ext>
                  </a:extLst>
                </p14:cNvPr>
                <p14:cNvContentPartPr/>
                <p14:nvPr/>
              </p14:nvContentPartPr>
              <p14:xfrm>
                <a:off x="13358631" y="656751"/>
                <a:ext cx="68760" cy="431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9288C70-1868-4EB7-85E6-FC5E26E5A9B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349631" y="648111"/>
                  <a:ext cx="864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77CA272-5DD8-49FE-8C79-2DB9DCC76AAD}"/>
                    </a:ext>
                  </a:extLst>
                </p14:cNvPr>
                <p14:cNvContentPartPr/>
                <p14:nvPr/>
              </p14:nvContentPartPr>
              <p14:xfrm>
                <a:off x="13225431" y="618951"/>
                <a:ext cx="1274760" cy="405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77CA272-5DD8-49FE-8C79-2DB9DCC76AA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216791" y="610311"/>
                  <a:ext cx="12924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A082615-2A60-4C49-9177-B6CF75A5C63D}"/>
                    </a:ext>
                  </a:extLst>
                </p14:cNvPr>
                <p14:cNvContentPartPr/>
                <p14:nvPr/>
              </p14:nvContentPartPr>
              <p14:xfrm>
                <a:off x="14466711" y="800391"/>
                <a:ext cx="226800" cy="194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A082615-2A60-4C49-9177-B6CF75A5C63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458071" y="791751"/>
                  <a:ext cx="244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1BCBABB-BB1F-4386-80D5-2D8F5F03F573}"/>
                    </a:ext>
                  </a:extLst>
                </p14:cNvPr>
                <p14:cNvContentPartPr/>
                <p14:nvPr/>
              </p14:nvContentPartPr>
              <p14:xfrm>
                <a:off x="14749671" y="599871"/>
                <a:ext cx="232200" cy="441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1BCBABB-BB1F-4386-80D5-2D8F5F03F57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740671" y="591231"/>
                  <a:ext cx="2498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B51C36B-8F0F-41F9-9F9B-E8B618BF4374}"/>
                    </a:ext>
                  </a:extLst>
                </p14:cNvPr>
                <p14:cNvContentPartPr/>
                <p14:nvPr/>
              </p14:nvContentPartPr>
              <p14:xfrm>
                <a:off x="14726991" y="765471"/>
                <a:ext cx="240480" cy="65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B51C36B-8F0F-41F9-9F9B-E8B618BF437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718351" y="756831"/>
                  <a:ext cx="25812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78A947A4-1508-4A8B-8186-72878697E7EA}"/>
              </a:ext>
            </a:extLst>
          </p:cNvPr>
          <p:cNvGrpSpPr/>
          <p:nvPr/>
        </p:nvGrpSpPr>
        <p:grpSpPr>
          <a:xfrm>
            <a:off x="15419991" y="619311"/>
            <a:ext cx="697680" cy="361800"/>
            <a:chOff x="15419991" y="619311"/>
            <a:chExt cx="69768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62B354D-0D1A-44EB-8B88-357C055CE4E2}"/>
                    </a:ext>
                  </a:extLst>
                </p14:cNvPr>
                <p14:cNvContentPartPr/>
                <p14:nvPr/>
              </p14:nvContentPartPr>
              <p14:xfrm>
                <a:off x="15419991" y="632631"/>
                <a:ext cx="182520" cy="3484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62B354D-0D1A-44EB-8B88-357C055CE4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410991" y="623991"/>
                  <a:ext cx="2001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3C1F9CD-C109-4641-8082-1FED1DECA7B2}"/>
                    </a:ext>
                  </a:extLst>
                </p14:cNvPr>
                <p14:cNvContentPartPr/>
                <p14:nvPr/>
              </p14:nvContentPartPr>
              <p14:xfrm>
                <a:off x="15655071" y="654951"/>
                <a:ext cx="448560" cy="285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3C1F9CD-C109-4641-8082-1FED1DECA7B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646071" y="645951"/>
                  <a:ext cx="466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836BA73-34AB-4A4B-86AA-F3EBA4B08E17}"/>
                    </a:ext>
                  </a:extLst>
                </p14:cNvPr>
                <p14:cNvContentPartPr/>
                <p14:nvPr/>
              </p14:nvContentPartPr>
              <p14:xfrm>
                <a:off x="16067991" y="619311"/>
                <a:ext cx="49680" cy="14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836BA73-34AB-4A4B-86AA-F3EBA4B08E1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059351" y="610671"/>
                  <a:ext cx="6732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4ED0FCC3-7269-411D-A6A5-F6180892EC68}"/>
              </a:ext>
            </a:extLst>
          </p:cNvPr>
          <p:cNvGrpSpPr/>
          <p:nvPr/>
        </p:nvGrpSpPr>
        <p:grpSpPr>
          <a:xfrm>
            <a:off x="16600431" y="377391"/>
            <a:ext cx="1262160" cy="682200"/>
            <a:chOff x="16600431" y="377391"/>
            <a:chExt cx="1262160" cy="68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5410876-EF63-4E63-B14D-FF7092B6F21E}"/>
                    </a:ext>
                  </a:extLst>
                </p14:cNvPr>
                <p14:cNvContentPartPr/>
                <p14:nvPr/>
              </p14:nvContentPartPr>
              <p14:xfrm>
                <a:off x="16600431" y="377391"/>
                <a:ext cx="219960" cy="463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5410876-EF63-4E63-B14D-FF7092B6F2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591431" y="368391"/>
                  <a:ext cx="2376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0686CDD-AB50-4935-B010-4BBB077F0D7D}"/>
                    </a:ext>
                  </a:extLst>
                </p14:cNvPr>
                <p14:cNvContentPartPr/>
                <p14:nvPr/>
              </p14:nvContentPartPr>
              <p14:xfrm>
                <a:off x="16825431" y="551631"/>
                <a:ext cx="207000" cy="208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0686CDD-AB50-4935-B010-4BBB077F0D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816431" y="542991"/>
                  <a:ext cx="224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6953678-CD50-4E63-9A25-88D9BAEC8611}"/>
                    </a:ext>
                  </a:extLst>
                </p14:cNvPr>
                <p14:cNvContentPartPr/>
                <p14:nvPr/>
              </p14:nvContentPartPr>
              <p14:xfrm>
                <a:off x="17052231" y="382431"/>
                <a:ext cx="257760" cy="4676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6953678-CD50-4E63-9A25-88D9BAEC861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043591" y="373791"/>
                  <a:ext cx="2754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2B7037D-06CB-46B9-8645-41535121E091}"/>
                    </a:ext>
                  </a:extLst>
                </p14:cNvPr>
                <p14:cNvContentPartPr/>
                <p14:nvPr/>
              </p14:nvContentPartPr>
              <p14:xfrm>
                <a:off x="17324391" y="599871"/>
                <a:ext cx="201960" cy="1728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2B7037D-06CB-46B9-8645-41535121E09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315391" y="591231"/>
                  <a:ext cx="219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1EEE581-9DF8-408A-B6B6-28F2EB732338}"/>
                    </a:ext>
                  </a:extLst>
                </p14:cNvPr>
                <p14:cNvContentPartPr/>
                <p14:nvPr/>
              </p14:nvContentPartPr>
              <p14:xfrm>
                <a:off x="17542551" y="609591"/>
                <a:ext cx="236520" cy="1533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1EEE581-9DF8-408A-B6B6-28F2EB73233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533551" y="600951"/>
                  <a:ext cx="254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DC002D7-DF32-4DEA-91E8-E73EF14CE65A}"/>
                    </a:ext>
                  </a:extLst>
                </p14:cNvPr>
                <p14:cNvContentPartPr/>
                <p14:nvPr/>
              </p14:nvContentPartPr>
              <p14:xfrm>
                <a:off x="17667471" y="615711"/>
                <a:ext cx="195120" cy="4438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DC002D7-DF32-4DEA-91E8-E73EF14CE65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658471" y="606711"/>
                  <a:ext cx="21276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0E101F1-0217-4D66-B6DD-41A314B2322F}"/>
              </a:ext>
            </a:extLst>
          </p:cNvPr>
          <p:cNvGrpSpPr/>
          <p:nvPr/>
        </p:nvGrpSpPr>
        <p:grpSpPr>
          <a:xfrm>
            <a:off x="18213591" y="383871"/>
            <a:ext cx="2989080" cy="657720"/>
            <a:chOff x="18213591" y="383871"/>
            <a:chExt cx="2989080" cy="65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FDA4CA6-1E98-45ED-8077-363BEFC2C473}"/>
                    </a:ext>
                  </a:extLst>
                </p14:cNvPr>
                <p14:cNvContentPartPr/>
                <p14:nvPr/>
              </p14:nvContentPartPr>
              <p14:xfrm>
                <a:off x="18213591" y="419871"/>
                <a:ext cx="547920" cy="4363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FDA4CA6-1E98-45ED-8077-363BEFC2C47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204951" y="411231"/>
                  <a:ext cx="5655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760FC1F-7D71-4D2C-91FE-E107C336E8C9}"/>
                    </a:ext>
                  </a:extLst>
                </p14:cNvPr>
                <p14:cNvContentPartPr/>
                <p14:nvPr/>
              </p14:nvContentPartPr>
              <p14:xfrm>
                <a:off x="18890391" y="551631"/>
                <a:ext cx="134280" cy="4075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760FC1F-7D71-4D2C-91FE-E107C336E8C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881391" y="542991"/>
                  <a:ext cx="1519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368A25A-A010-4B5D-B339-D58305520987}"/>
                    </a:ext>
                  </a:extLst>
                </p14:cNvPr>
                <p14:cNvContentPartPr/>
                <p14:nvPr/>
              </p14:nvContentPartPr>
              <p14:xfrm>
                <a:off x="19058151" y="539751"/>
                <a:ext cx="230400" cy="1990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368A25A-A010-4B5D-B339-D5830552098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049511" y="530751"/>
                  <a:ext cx="248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FCCA29C-7896-4AF1-AEF7-3163123793C5}"/>
                    </a:ext>
                  </a:extLst>
                </p14:cNvPr>
                <p14:cNvContentPartPr/>
                <p14:nvPr/>
              </p14:nvContentPartPr>
              <p14:xfrm>
                <a:off x="19281711" y="569991"/>
                <a:ext cx="182520" cy="1659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FCCA29C-7896-4AF1-AEF7-3163123793C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273071" y="560991"/>
                  <a:ext cx="200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8729A0E-DA25-4083-B147-872B3D1BA461}"/>
                    </a:ext>
                  </a:extLst>
                </p14:cNvPr>
                <p14:cNvContentPartPr/>
                <p14:nvPr/>
              </p14:nvContentPartPr>
              <p14:xfrm>
                <a:off x="19398711" y="579351"/>
                <a:ext cx="231480" cy="4622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8729A0E-DA25-4083-B147-872B3D1BA46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389711" y="570711"/>
                  <a:ext cx="2491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323004E-6B11-465E-B35B-D79FFE652CB8}"/>
                    </a:ext>
                  </a:extLst>
                </p14:cNvPr>
                <p14:cNvContentPartPr/>
                <p14:nvPr/>
              </p14:nvContentPartPr>
              <p14:xfrm>
                <a:off x="19652871" y="538311"/>
                <a:ext cx="378360" cy="2030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323004E-6B11-465E-B35B-D79FFE652CB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643871" y="529311"/>
                  <a:ext cx="396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EFF7A1B-94FE-453A-B0C5-1B9CA2A16FF6}"/>
                    </a:ext>
                  </a:extLst>
                </p14:cNvPr>
                <p14:cNvContentPartPr/>
                <p14:nvPr/>
              </p14:nvContentPartPr>
              <p14:xfrm>
                <a:off x="20030871" y="383871"/>
                <a:ext cx="203400" cy="349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EFF7A1B-94FE-453A-B0C5-1B9CA2A16FF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022231" y="375231"/>
                  <a:ext cx="221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B38F8F5-58EA-4896-A229-642B7562A210}"/>
                    </a:ext>
                  </a:extLst>
                </p14:cNvPr>
                <p14:cNvContentPartPr/>
                <p14:nvPr/>
              </p14:nvContentPartPr>
              <p14:xfrm>
                <a:off x="20273151" y="500871"/>
                <a:ext cx="358920" cy="224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B38F8F5-58EA-4896-A229-642B7562A2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264511" y="492231"/>
                  <a:ext cx="376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6C0D4D2-857E-4D46-9CA0-8A66E85B1215}"/>
                    </a:ext>
                  </a:extLst>
                </p14:cNvPr>
                <p14:cNvContentPartPr/>
                <p14:nvPr/>
              </p14:nvContentPartPr>
              <p14:xfrm>
                <a:off x="20625591" y="478911"/>
                <a:ext cx="269280" cy="2505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6C0D4D2-857E-4D46-9CA0-8A66E85B121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616591" y="470271"/>
                  <a:ext cx="286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9366AE9-A7C3-4D09-9529-01B367F25E22}"/>
                    </a:ext>
                  </a:extLst>
                </p14:cNvPr>
                <p14:cNvContentPartPr/>
                <p14:nvPr/>
              </p14:nvContentPartPr>
              <p14:xfrm>
                <a:off x="20894151" y="509511"/>
                <a:ext cx="308520" cy="25812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9366AE9-A7C3-4D09-9529-01B367F25E2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885511" y="500511"/>
                  <a:ext cx="32616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603AA9A-1807-41AC-B89E-D6566987EF2A}"/>
              </a:ext>
            </a:extLst>
          </p:cNvPr>
          <p:cNvGrpSpPr/>
          <p:nvPr/>
        </p:nvGrpSpPr>
        <p:grpSpPr>
          <a:xfrm>
            <a:off x="21553311" y="281631"/>
            <a:ext cx="1306800" cy="596160"/>
            <a:chOff x="21553311" y="281631"/>
            <a:chExt cx="130680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F6B6D0D-7807-4DF0-A953-7E089B4D75E8}"/>
                    </a:ext>
                  </a:extLst>
                </p14:cNvPr>
                <p14:cNvContentPartPr/>
                <p14:nvPr/>
              </p14:nvContentPartPr>
              <p14:xfrm>
                <a:off x="21553311" y="453711"/>
                <a:ext cx="450000" cy="4240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F6B6D0D-7807-4DF0-A953-7E089B4D75E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544671" y="445071"/>
                  <a:ext cx="4676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56EBFD9-4B4C-412D-883B-BDC85C88B585}"/>
                    </a:ext>
                  </a:extLst>
                </p14:cNvPr>
                <p14:cNvContentPartPr/>
                <p14:nvPr/>
              </p14:nvContentPartPr>
              <p14:xfrm>
                <a:off x="21982791" y="546951"/>
                <a:ext cx="196200" cy="2188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56EBFD9-4B4C-412D-883B-BDC85C88B5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973791" y="537951"/>
                  <a:ext cx="213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299916F-0C2B-42D0-9507-889C0A62B659}"/>
                    </a:ext>
                  </a:extLst>
                </p14:cNvPr>
                <p14:cNvContentPartPr/>
                <p14:nvPr/>
              </p14:nvContentPartPr>
              <p14:xfrm>
                <a:off x="22190151" y="439311"/>
                <a:ext cx="100080" cy="3016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299916F-0C2B-42D0-9507-889C0A62B6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181151" y="430311"/>
                  <a:ext cx="1177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479C698-0D4D-4357-B327-1F53F3251AB9}"/>
                    </a:ext>
                  </a:extLst>
                </p14:cNvPr>
                <p14:cNvContentPartPr/>
                <p14:nvPr/>
              </p14:nvContentPartPr>
              <p14:xfrm>
                <a:off x="22282671" y="522471"/>
                <a:ext cx="260280" cy="1911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479C698-0D4D-4357-B327-1F53F3251AB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273671" y="513831"/>
                  <a:ext cx="277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6561CAE-15D8-4797-8F25-29A8CF4C8723}"/>
                    </a:ext>
                  </a:extLst>
                </p14:cNvPr>
                <p14:cNvContentPartPr/>
                <p14:nvPr/>
              </p14:nvContentPartPr>
              <p14:xfrm>
                <a:off x="22544751" y="281631"/>
                <a:ext cx="315360" cy="586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6561CAE-15D8-4797-8F25-29A8CF4C872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536111" y="272631"/>
                  <a:ext cx="333000" cy="60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59FDCC87-5D64-4D68-BD8E-4B5B61511DFB}"/>
              </a:ext>
            </a:extLst>
          </p:cNvPr>
          <p:cNvGrpSpPr/>
          <p:nvPr/>
        </p:nvGrpSpPr>
        <p:grpSpPr>
          <a:xfrm>
            <a:off x="7938111" y="1992711"/>
            <a:ext cx="2100960" cy="531000"/>
            <a:chOff x="7938111" y="1992711"/>
            <a:chExt cx="2100960" cy="53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F239B07-194D-4025-AAB1-9AF2B0D4A831}"/>
                    </a:ext>
                  </a:extLst>
                </p14:cNvPr>
                <p14:cNvContentPartPr/>
                <p14:nvPr/>
              </p14:nvContentPartPr>
              <p14:xfrm>
                <a:off x="7938111" y="2016471"/>
                <a:ext cx="358200" cy="3506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F239B07-194D-4025-AAB1-9AF2B0D4A8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29111" y="2007471"/>
                  <a:ext cx="3758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2B13DC0-D988-42A1-A753-7886679C5E74}"/>
                    </a:ext>
                  </a:extLst>
                </p14:cNvPr>
                <p14:cNvContentPartPr/>
                <p14:nvPr/>
              </p14:nvContentPartPr>
              <p14:xfrm>
                <a:off x="8278671" y="1992711"/>
                <a:ext cx="257040" cy="2509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2B13DC0-D988-42A1-A753-7886679C5E7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70031" y="1984071"/>
                  <a:ext cx="274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5C9701B-0370-461F-A4FE-1C61A0EA2798}"/>
                    </a:ext>
                  </a:extLst>
                </p14:cNvPr>
                <p14:cNvContentPartPr/>
                <p14:nvPr/>
              </p14:nvContentPartPr>
              <p14:xfrm>
                <a:off x="8520951" y="2017191"/>
                <a:ext cx="141840" cy="4492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5C9701B-0370-461F-A4FE-1C61A0EA279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11951" y="2008551"/>
                  <a:ext cx="1594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10549DA-FCE4-41B1-83B5-C882D61CDE44}"/>
                    </a:ext>
                  </a:extLst>
                </p14:cNvPr>
                <p14:cNvContentPartPr/>
                <p14:nvPr/>
              </p14:nvContentPartPr>
              <p14:xfrm>
                <a:off x="8791311" y="2089191"/>
                <a:ext cx="224280" cy="4345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10549DA-FCE4-41B1-83B5-C882D61CDE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82311" y="2080551"/>
                  <a:ext cx="2419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2FA38CE-C31C-4D1B-8E61-EC0EA3DB8C68}"/>
                    </a:ext>
                  </a:extLst>
                </p14:cNvPr>
                <p14:cNvContentPartPr/>
                <p14:nvPr/>
              </p14:nvContentPartPr>
              <p14:xfrm>
                <a:off x="8843511" y="2063271"/>
                <a:ext cx="226080" cy="1368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2FA38CE-C31C-4D1B-8E61-EC0EA3DB8C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34511" y="2054271"/>
                  <a:ext cx="243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8FAD52B-D4DC-4FAE-803D-D83DC21990A4}"/>
                    </a:ext>
                  </a:extLst>
                </p14:cNvPr>
                <p14:cNvContentPartPr/>
                <p14:nvPr/>
              </p14:nvContentPartPr>
              <p14:xfrm>
                <a:off x="9111711" y="2043831"/>
                <a:ext cx="231480" cy="4316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8FAD52B-D4DC-4FAE-803D-D83DC21990A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103071" y="2035191"/>
                  <a:ext cx="2491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1031FB6-629C-4FD6-8A47-7BFD0B6BDD9D}"/>
                    </a:ext>
                  </a:extLst>
                </p14:cNvPr>
                <p14:cNvContentPartPr/>
                <p14:nvPr/>
              </p14:nvContentPartPr>
              <p14:xfrm>
                <a:off x="9460551" y="2035911"/>
                <a:ext cx="220680" cy="314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1031FB6-629C-4FD6-8A47-7BFD0B6BDD9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451551" y="2027271"/>
                  <a:ext cx="238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6562868-1D6F-47EC-84DE-E16CB89E66EC}"/>
                    </a:ext>
                  </a:extLst>
                </p14:cNvPr>
                <p14:cNvContentPartPr/>
                <p14:nvPr/>
              </p14:nvContentPartPr>
              <p14:xfrm>
                <a:off x="9935751" y="2286831"/>
                <a:ext cx="103320" cy="197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6562868-1D6F-47EC-84DE-E16CB89E66E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926751" y="2277831"/>
                  <a:ext cx="12096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E0AFADB-D7FE-40E6-A095-133D326DE11D}"/>
              </a:ext>
            </a:extLst>
          </p:cNvPr>
          <p:cNvGrpSpPr/>
          <p:nvPr/>
        </p:nvGrpSpPr>
        <p:grpSpPr>
          <a:xfrm>
            <a:off x="10575831" y="1883271"/>
            <a:ext cx="1186560" cy="609120"/>
            <a:chOff x="10575831" y="1883271"/>
            <a:chExt cx="1186560" cy="60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A03B29C-DDD2-486F-BB62-3E2F9CB57979}"/>
                    </a:ext>
                  </a:extLst>
                </p14:cNvPr>
                <p14:cNvContentPartPr/>
                <p14:nvPr/>
              </p14:nvContentPartPr>
              <p14:xfrm>
                <a:off x="10575831" y="1883271"/>
                <a:ext cx="236520" cy="3510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A03B29C-DDD2-486F-BB62-3E2F9CB5797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566831" y="1874271"/>
                  <a:ext cx="2541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5AD442F-5AEA-4FD2-B00C-0C5ACFF7F8B9}"/>
                    </a:ext>
                  </a:extLst>
                </p14:cNvPr>
                <p14:cNvContentPartPr/>
                <p14:nvPr/>
              </p14:nvContentPartPr>
              <p14:xfrm>
                <a:off x="10892631" y="2026911"/>
                <a:ext cx="420840" cy="465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5AD442F-5AEA-4FD2-B00C-0C5ACFF7F8B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883631" y="2018271"/>
                  <a:ext cx="43848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DD593E1-E939-4949-95AF-FA926DE1C9C7}"/>
                    </a:ext>
                  </a:extLst>
                </p14:cNvPr>
                <p14:cNvContentPartPr/>
                <p14:nvPr/>
              </p14:nvContentPartPr>
              <p14:xfrm>
                <a:off x="11312391" y="2007471"/>
                <a:ext cx="450000" cy="2239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DD593E1-E939-4949-95AF-FA926DE1C9C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303391" y="1998831"/>
                  <a:ext cx="4676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1BF26407-B778-4D2D-8D4D-06318FE28DF4}"/>
              </a:ext>
            </a:extLst>
          </p:cNvPr>
          <p:cNvGrpSpPr/>
          <p:nvPr/>
        </p:nvGrpSpPr>
        <p:grpSpPr>
          <a:xfrm>
            <a:off x="12120231" y="1715151"/>
            <a:ext cx="1341000" cy="379800"/>
            <a:chOff x="12120231" y="1715151"/>
            <a:chExt cx="134100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D09A36F-FD24-41F7-91B6-0AE92DFA1D5B}"/>
                    </a:ext>
                  </a:extLst>
                </p14:cNvPr>
                <p14:cNvContentPartPr/>
                <p14:nvPr/>
              </p14:nvContentPartPr>
              <p14:xfrm>
                <a:off x="12120231" y="1853031"/>
                <a:ext cx="470880" cy="2419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D09A36F-FD24-41F7-91B6-0AE92DFA1D5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111591" y="1844031"/>
                  <a:ext cx="488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9C8071D-A41F-4215-A051-8A97C4942662}"/>
                    </a:ext>
                  </a:extLst>
                </p14:cNvPr>
                <p14:cNvContentPartPr/>
                <p14:nvPr/>
              </p14:nvContentPartPr>
              <p14:xfrm>
                <a:off x="12632511" y="1715151"/>
                <a:ext cx="190440" cy="3398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9C8071D-A41F-4215-A051-8A97C494266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623871" y="1706511"/>
                  <a:ext cx="2080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CC249E9-28D0-4D02-A758-3CF9CF844AB2}"/>
                    </a:ext>
                  </a:extLst>
                </p14:cNvPr>
                <p14:cNvContentPartPr/>
                <p14:nvPr/>
              </p14:nvContentPartPr>
              <p14:xfrm>
                <a:off x="12606951" y="1720551"/>
                <a:ext cx="536760" cy="3013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CC249E9-28D0-4D02-A758-3CF9CF844AB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2597951" y="1711551"/>
                  <a:ext cx="554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3C11157-DC43-4662-B9C6-1DE880FA56C1}"/>
                    </a:ext>
                  </a:extLst>
                </p14:cNvPr>
                <p14:cNvContentPartPr/>
                <p14:nvPr/>
              </p14:nvContentPartPr>
              <p14:xfrm>
                <a:off x="13317591" y="1758711"/>
                <a:ext cx="143640" cy="2059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3C11157-DC43-4662-B9C6-1DE880FA56C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308591" y="1750071"/>
                  <a:ext cx="16128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EDCB4A44-CCE3-48A7-B5BE-8E2F2F01DB95}"/>
              </a:ext>
            </a:extLst>
          </p:cNvPr>
          <p:cNvGrpSpPr/>
          <p:nvPr/>
        </p:nvGrpSpPr>
        <p:grpSpPr>
          <a:xfrm>
            <a:off x="7757751" y="2825751"/>
            <a:ext cx="5308920" cy="808560"/>
            <a:chOff x="7757751" y="2825751"/>
            <a:chExt cx="5308920" cy="80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632C6DA-A9B5-4941-A71D-E96AB4F8D88A}"/>
                    </a:ext>
                  </a:extLst>
                </p14:cNvPr>
                <p14:cNvContentPartPr/>
                <p14:nvPr/>
              </p14:nvContentPartPr>
              <p14:xfrm>
                <a:off x="7757751" y="2933031"/>
                <a:ext cx="264960" cy="4932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632C6DA-A9B5-4941-A71D-E96AB4F8D88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748751" y="2924391"/>
                  <a:ext cx="28260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C04695C-8899-476A-A800-156B40D4FC2A}"/>
                    </a:ext>
                  </a:extLst>
                </p14:cNvPr>
                <p14:cNvContentPartPr/>
                <p14:nvPr/>
              </p14:nvContentPartPr>
              <p14:xfrm>
                <a:off x="8048991" y="3150831"/>
                <a:ext cx="216360" cy="2167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C04695C-8899-476A-A800-156B40D4FC2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40351" y="3141831"/>
                  <a:ext cx="234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C46E1EA-FD25-49D9-BA4B-CF6C2E273CD6}"/>
                    </a:ext>
                  </a:extLst>
                </p14:cNvPr>
                <p14:cNvContentPartPr/>
                <p14:nvPr/>
              </p14:nvContentPartPr>
              <p14:xfrm>
                <a:off x="8302071" y="3021231"/>
                <a:ext cx="203760" cy="389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C46E1EA-FD25-49D9-BA4B-CF6C2E273CD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293071" y="3012591"/>
                  <a:ext cx="2214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C91A99E-EF1A-4901-962A-F051E6D0418D}"/>
                    </a:ext>
                  </a:extLst>
                </p14:cNvPr>
                <p14:cNvContentPartPr/>
                <p14:nvPr/>
              </p14:nvContentPartPr>
              <p14:xfrm>
                <a:off x="8544351" y="3153351"/>
                <a:ext cx="436320" cy="2574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C91A99E-EF1A-4901-962A-F051E6D0418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535351" y="3144351"/>
                  <a:ext cx="453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4E0C39A-A5D9-468B-B69F-B59B3301E2DE}"/>
                    </a:ext>
                  </a:extLst>
                </p14:cNvPr>
                <p14:cNvContentPartPr/>
                <p14:nvPr/>
              </p14:nvContentPartPr>
              <p14:xfrm>
                <a:off x="8990391" y="3160191"/>
                <a:ext cx="173880" cy="4741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4E0C39A-A5D9-468B-B69F-B59B3301E2D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81751" y="3151191"/>
                  <a:ext cx="1915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4294DE1-6367-4176-8B47-CB01503B4D57}"/>
                    </a:ext>
                  </a:extLst>
                </p14:cNvPr>
                <p14:cNvContentPartPr/>
                <p14:nvPr/>
              </p14:nvContentPartPr>
              <p14:xfrm>
                <a:off x="9406911" y="3081711"/>
                <a:ext cx="525960" cy="1551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4294DE1-6367-4176-8B47-CB01503B4D5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397911" y="3073071"/>
                  <a:ext cx="543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EC6CEE2-B1E6-48A6-A43F-32901C8419FF}"/>
                    </a:ext>
                  </a:extLst>
                </p14:cNvPr>
                <p14:cNvContentPartPr/>
                <p14:nvPr/>
              </p14:nvContentPartPr>
              <p14:xfrm>
                <a:off x="9869511" y="3064791"/>
                <a:ext cx="175680" cy="26136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EC6CEE2-B1E6-48A6-A43F-32901C8419F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860871" y="3056151"/>
                  <a:ext cx="1933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9615833-9750-46B9-B369-6C72DD236043}"/>
                    </a:ext>
                  </a:extLst>
                </p14:cNvPr>
                <p14:cNvContentPartPr/>
                <p14:nvPr/>
              </p14:nvContentPartPr>
              <p14:xfrm>
                <a:off x="10369191" y="2947071"/>
                <a:ext cx="308160" cy="4561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9615833-9750-46B9-B369-6C72DD23604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360191" y="2938071"/>
                  <a:ext cx="3258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8112E7C-DB55-460D-87BB-C2CF71ED4AB6}"/>
                    </a:ext>
                  </a:extLst>
                </p14:cNvPr>
                <p14:cNvContentPartPr/>
                <p14:nvPr/>
              </p14:nvContentPartPr>
              <p14:xfrm>
                <a:off x="10711551" y="3057591"/>
                <a:ext cx="505440" cy="2962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8112E7C-DB55-460D-87BB-C2CF71ED4AB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02551" y="3048951"/>
                  <a:ext cx="5230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A9CD954-617C-497D-92C6-A5A8CAFD2567}"/>
                    </a:ext>
                  </a:extLst>
                </p14:cNvPr>
                <p14:cNvContentPartPr/>
                <p14:nvPr/>
              </p14:nvContentPartPr>
              <p14:xfrm>
                <a:off x="11134191" y="2957871"/>
                <a:ext cx="193680" cy="3474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A9CD954-617C-497D-92C6-A5A8CAFD256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125551" y="2948871"/>
                  <a:ext cx="2113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7EEFE2B-7223-4C28-A967-D642492BCF42}"/>
                    </a:ext>
                  </a:extLst>
                </p14:cNvPr>
                <p14:cNvContentPartPr/>
                <p14:nvPr/>
              </p14:nvContentPartPr>
              <p14:xfrm>
                <a:off x="11337231" y="2953551"/>
                <a:ext cx="185760" cy="2016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7EEFE2B-7223-4C28-A967-D642492BCF4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328591" y="2944911"/>
                  <a:ext cx="203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7D86EF0-8FBD-4540-B8E8-EB0FD1CC0C54}"/>
                    </a:ext>
                  </a:extLst>
                </p14:cNvPr>
                <p14:cNvContentPartPr/>
                <p14:nvPr/>
              </p14:nvContentPartPr>
              <p14:xfrm>
                <a:off x="11549991" y="2976591"/>
                <a:ext cx="222480" cy="225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7D86EF0-8FBD-4540-B8E8-EB0FD1CC0C5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540991" y="2967951"/>
                  <a:ext cx="240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2FC1D53-FFE0-4645-B733-086803BFAF20}"/>
                    </a:ext>
                  </a:extLst>
                </p14:cNvPr>
                <p14:cNvContentPartPr/>
                <p14:nvPr/>
              </p14:nvContentPartPr>
              <p14:xfrm>
                <a:off x="11748351" y="2945271"/>
                <a:ext cx="262800" cy="5544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2FC1D53-FFE0-4645-B733-086803BFAF2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739351" y="2936271"/>
                  <a:ext cx="28044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BC260B4-5710-47E6-ADCF-7A0D99B2F643}"/>
                    </a:ext>
                  </a:extLst>
                </p14:cNvPr>
                <p14:cNvContentPartPr/>
                <p14:nvPr/>
              </p14:nvContentPartPr>
              <p14:xfrm>
                <a:off x="12178551" y="2847351"/>
                <a:ext cx="767160" cy="1998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BC260B4-5710-47E6-ADCF-7A0D99B2F64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169551" y="2838711"/>
                  <a:ext cx="784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C32279F-6F85-4362-B583-D738EC1008E1}"/>
                    </a:ext>
                  </a:extLst>
                </p14:cNvPr>
                <p14:cNvContentPartPr/>
                <p14:nvPr/>
              </p14:nvContentPartPr>
              <p14:xfrm>
                <a:off x="12829431" y="2825751"/>
                <a:ext cx="237240" cy="2228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C32279F-6F85-4362-B583-D738EC1008E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2820431" y="2816751"/>
                  <a:ext cx="254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1B3F1FC-2F5C-49D7-AD6C-1298AEABB41F}"/>
                    </a:ext>
                  </a:extLst>
                </p14:cNvPr>
                <p14:cNvContentPartPr/>
                <p14:nvPr/>
              </p14:nvContentPartPr>
              <p14:xfrm>
                <a:off x="12890271" y="2861751"/>
                <a:ext cx="89280" cy="2152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1B3F1FC-2F5C-49D7-AD6C-1298AEABB41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2881631" y="2853111"/>
                  <a:ext cx="10692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06095C07-839B-44FA-835C-268E591185CE}"/>
                  </a:ext>
                </a:extLst>
              </p14:cNvPr>
              <p14:cNvContentPartPr/>
              <p14:nvPr/>
            </p14:nvContentPartPr>
            <p14:xfrm>
              <a:off x="13436031" y="2541711"/>
              <a:ext cx="355320" cy="49212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06095C07-839B-44FA-835C-268E591185CE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3427391" y="2532711"/>
                <a:ext cx="37296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E88D648C-DD26-4607-BA6A-5888069D5EEB}"/>
                  </a:ext>
                </a:extLst>
              </p14:cNvPr>
              <p14:cNvContentPartPr/>
              <p14:nvPr/>
            </p14:nvContentPartPr>
            <p14:xfrm>
              <a:off x="13848951" y="2797671"/>
              <a:ext cx="524160" cy="25704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E88D648C-DD26-4607-BA6A-5888069D5EEB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3840311" y="2788671"/>
                <a:ext cx="5418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A4A2D1C-95B3-440E-B13B-9DD8A220BCE1}"/>
                  </a:ext>
                </a:extLst>
              </p14:cNvPr>
              <p14:cNvContentPartPr/>
              <p14:nvPr/>
            </p14:nvContentPartPr>
            <p14:xfrm>
              <a:off x="14422791" y="2709831"/>
              <a:ext cx="258480" cy="31464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A4A2D1C-95B3-440E-B13B-9DD8A220BCE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4413791" y="2701191"/>
                <a:ext cx="2761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E6BF596-EE22-4801-8BE4-DFEBF1F4FEB2}"/>
                  </a:ext>
                </a:extLst>
              </p14:cNvPr>
              <p14:cNvContentPartPr/>
              <p14:nvPr/>
            </p14:nvContentPartPr>
            <p14:xfrm>
              <a:off x="14446911" y="2798031"/>
              <a:ext cx="148680" cy="8928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E6BF596-EE22-4801-8BE4-DFEBF1F4FEB2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4437911" y="2789031"/>
                <a:ext cx="16632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A47BDB1-D7F2-421E-8E98-39540A325C98}"/>
              </a:ext>
            </a:extLst>
          </p:cNvPr>
          <p:cNvGrpSpPr/>
          <p:nvPr/>
        </p:nvGrpSpPr>
        <p:grpSpPr>
          <a:xfrm>
            <a:off x="14923191" y="2324631"/>
            <a:ext cx="8929440" cy="790200"/>
            <a:chOff x="14923191" y="2324631"/>
            <a:chExt cx="8929440" cy="79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4B3491F-78C5-4408-8CA3-357012D4F912}"/>
                    </a:ext>
                  </a:extLst>
                </p14:cNvPr>
                <p14:cNvContentPartPr/>
                <p14:nvPr/>
              </p14:nvContentPartPr>
              <p14:xfrm>
                <a:off x="14923191" y="2696871"/>
                <a:ext cx="873720" cy="1688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4B3491F-78C5-4408-8CA3-357012D4F91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914191" y="2688231"/>
                  <a:ext cx="891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E4000AD-F319-4E5F-8EB1-B1EE23FAA005}"/>
                    </a:ext>
                  </a:extLst>
                </p14:cNvPr>
                <p14:cNvContentPartPr/>
                <p14:nvPr/>
              </p14:nvContentPartPr>
              <p14:xfrm>
                <a:off x="15659391" y="2604711"/>
                <a:ext cx="226800" cy="2703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E4000AD-F319-4E5F-8EB1-B1EE23FAA00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50751" y="2595711"/>
                  <a:ext cx="244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33EAC70-1A1E-46D7-901E-759B54EC2ADF}"/>
                    </a:ext>
                  </a:extLst>
                </p14:cNvPr>
                <p14:cNvContentPartPr/>
                <p14:nvPr/>
              </p14:nvContentPartPr>
              <p14:xfrm>
                <a:off x="15690711" y="2696511"/>
                <a:ext cx="83880" cy="24192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33EAC70-1A1E-46D7-901E-759B54EC2AD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682071" y="2687511"/>
                  <a:ext cx="101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3C02760-5445-4AD4-A65A-34F1B227B55E}"/>
                    </a:ext>
                  </a:extLst>
                </p14:cNvPr>
                <p14:cNvContentPartPr/>
                <p14:nvPr/>
              </p14:nvContentPartPr>
              <p14:xfrm>
                <a:off x="15922551" y="2362791"/>
                <a:ext cx="530280" cy="1458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3C02760-5445-4AD4-A65A-34F1B227B55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913911" y="2354151"/>
                  <a:ext cx="547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BB8F620-D9B8-4D4C-9FD8-7F74199F0511}"/>
                    </a:ext>
                  </a:extLst>
                </p14:cNvPr>
                <p14:cNvContentPartPr/>
                <p14:nvPr/>
              </p14:nvContentPartPr>
              <p14:xfrm>
                <a:off x="16253031" y="2407431"/>
                <a:ext cx="48600" cy="4539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BB8F620-D9B8-4D4C-9FD8-7F74199F051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6244031" y="2398791"/>
                  <a:ext cx="662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969FC48-0BA4-470A-983B-2FF2ED94CEC2}"/>
                    </a:ext>
                  </a:extLst>
                </p14:cNvPr>
                <p14:cNvContentPartPr/>
                <p14:nvPr/>
              </p14:nvContentPartPr>
              <p14:xfrm>
                <a:off x="16363551" y="2668431"/>
                <a:ext cx="210600" cy="1980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969FC48-0BA4-470A-983B-2FF2ED94CEC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6354551" y="2659791"/>
                  <a:ext cx="228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AAB8D89-DFF9-4117-A768-C915AA7651A8}"/>
                    </a:ext>
                  </a:extLst>
                </p14:cNvPr>
                <p14:cNvContentPartPr/>
                <p14:nvPr/>
              </p14:nvContentPartPr>
              <p14:xfrm>
                <a:off x="16618071" y="2548911"/>
                <a:ext cx="212040" cy="3664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AAB8D89-DFF9-4117-A768-C915AA7651A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6609071" y="2540271"/>
                  <a:ext cx="2296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22BF55-9279-42E3-A59E-7DB4A869D363}"/>
                    </a:ext>
                  </a:extLst>
                </p14:cNvPr>
                <p14:cNvContentPartPr/>
                <p14:nvPr/>
              </p14:nvContentPartPr>
              <p14:xfrm>
                <a:off x="16813551" y="2611911"/>
                <a:ext cx="43920" cy="572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22BF55-9279-42E3-A59E-7DB4A869D36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6804911" y="2602911"/>
                  <a:ext cx="61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BC30114-8808-465C-B83D-FA5B26199C66}"/>
                    </a:ext>
                  </a:extLst>
                </p14:cNvPr>
                <p14:cNvContentPartPr/>
                <p14:nvPr/>
              </p14:nvContentPartPr>
              <p14:xfrm>
                <a:off x="16903911" y="2549991"/>
                <a:ext cx="261360" cy="3286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BC30114-8808-465C-B83D-FA5B26199C6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6894911" y="2541351"/>
                  <a:ext cx="2790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6238B5A-4D9B-4626-89E2-E0076C7F0793}"/>
                    </a:ext>
                  </a:extLst>
                </p14:cNvPr>
                <p14:cNvContentPartPr/>
                <p14:nvPr/>
              </p14:nvContentPartPr>
              <p14:xfrm>
                <a:off x="17158431" y="2655111"/>
                <a:ext cx="324720" cy="243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6238B5A-4D9B-4626-89E2-E0076C7F079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7149431" y="2646471"/>
                  <a:ext cx="342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AA9C609-A4A7-488C-9ECA-61A417020F0B}"/>
                    </a:ext>
                  </a:extLst>
                </p14:cNvPr>
                <p14:cNvContentPartPr/>
                <p14:nvPr/>
              </p14:nvContentPartPr>
              <p14:xfrm>
                <a:off x="17475591" y="2687871"/>
                <a:ext cx="185760" cy="1695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AA9C609-A4A7-488C-9ECA-61A417020F0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466951" y="2679231"/>
                  <a:ext cx="203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A974B48-41DF-4CCC-AC02-E703D0FC6434}"/>
                    </a:ext>
                  </a:extLst>
                </p14:cNvPr>
                <p14:cNvContentPartPr/>
                <p14:nvPr/>
              </p14:nvContentPartPr>
              <p14:xfrm>
                <a:off x="17665671" y="2580951"/>
                <a:ext cx="69840" cy="2548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A974B48-41DF-4CCC-AC02-E703D0FC643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656671" y="2572311"/>
                  <a:ext cx="87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640A226-17BA-4773-9F51-83E347A60E4B}"/>
                    </a:ext>
                  </a:extLst>
                </p14:cNvPr>
                <p14:cNvContentPartPr/>
                <p14:nvPr/>
              </p14:nvContentPartPr>
              <p14:xfrm>
                <a:off x="17750991" y="2647911"/>
                <a:ext cx="208440" cy="1785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640A226-17BA-4773-9F51-83E347A60E4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741991" y="2638911"/>
                  <a:ext cx="226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AC4FD4A-09DE-47F1-A01D-AE7C26B8424F}"/>
                    </a:ext>
                  </a:extLst>
                </p14:cNvPr>
                <p14:cNvContentPartPr/>
                <p14:nvPr/>
              </p14:nvContentPartPr>
              <p14:xfrm>
                <a:off x="17983911" y="2638191"/>
                <a:ext cx="159840" cy="4766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AC4FD4A-09DE-47F1-A01D-AE7C26B8424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974911" y="2629551"/>
                  <a:ext cx="1774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4C92E62-E675-4C2B-8D22-A16A35FAEEF2}"/>
                    </a:ext>
                  </a:extLst>
                </p14:cNvPr>
                <p14:cNvContentPartPr/>
                <p14:nvPr/>
              </p14:nvContentPartPr>
              <p14:xfrm>
                <a:off x="18161751" y="2692551"/>
                <a:ext cx="287640" cy="2095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4C92E62-E675-4C2B-8D22-A16A35FAEEF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152751" y="2683911"/>
                  <a:ext cx="305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E307A46-E196-48B5-AC0F-8725B0204309}"/>
                    </a:ext>
                  </a:extLst>
                </p14:cNvPr>
                <p14:cNvContentPartPr/>
                <p14:nvPr/>
              </p14:nvContentPartPr>
              <p14:xfrm>
                <a:off x="18575751" y="2619111"/>
                <a:ext cx="679680" cy="1198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E307A46-E196-48B5-AC0F-8725B020430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8566751" y="2610111"/>
                  <a:ext cx="697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80A24DD-294E-4A82-8BD4-120EBEAFCD63}"/>
                    </a:ext>
                  </a:extLst>
                </p14:cNvPr>
                <p14:cNvContentPartPr/>
                <p14:nvPr/>
              </p14:nvContentPartPr>
              <p14:xfrm>
                <a:off x="19137351" y="2555751"/>
                <a:ext cx="208080" cy="1940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80A24DD-294E-4A82-8BD4-120EBEAFCD6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9128351" y="2547111"/>
                  <a:ext cx="225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88AC31E-A03C-4818-9375-77D8673496CF}"/>
                    </a:ext>
                  </a:extLst>
                </p14:cNvPr>
                <p14:cNvContentPartPr/>
                <p14:nvPr/>
              </p14:nvContentPartPr>
              <p14:xfrm>
                <a:off x="19183431" y="2557911"/>
                <a:ext cx="64800" cy="1645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88AC31E-A03C-4818-9375-77D8673496C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174791" y="2549271"/>
                  <a:ext cx="82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44049FC-0C07-4FE0-B12E-EDC379F9925B}"/>
                    </a:ext>
                  </a:extLst>
                </p14:cNvPr>
                <p14:cNvContentPartPr/>
                <p14:nvPr/>
              </p14:nvContentPartPr>
              <p14:xfrm>
                <a:off x="19544511" y="2336151"/>
                <a:ext cx="321120" cy="4575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44049FC-0C07-4FE0-B12E-EDC379F9925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535511" y="2327511"/>
                  <a:ext cx="3387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80402911-4016-47DE-BE65-21E6A55155F4}"/>
                    </a:ext>
                  </a:extLst>
                </p14:cNvPr>
                <p14:cNvContentPartPr/>
                <p14:nvPr/>
              </p14:nvContentPartPr>
              <p14:xfrm>
                <a:off x="19919631" y="2552511"/>
                <a:ext cx="166320" cy="2257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80402911-4016-47DE-BE65-21E6A55155F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9910991" y="2543871"/>
                  <a:ext cx="183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32D5926-5622-4823-BBB4-610462BD9690}"/>
                    </a:ext>
                  </a:extLst>
                </p14:cNvPr>
                <p14:cNvContentPartPr/>
                <p14:nvPr/>
              </p14:nvContentPartPr>
              <p14:xfrm>
                <a:off x="20119071" y="2558991"/>
                <a:ext cx="327960" cy="20052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32D5926-5622-4823-BBB4-610462BD969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0110431" y="2550351"/>
                  <a:ext cx="345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7225CAF3-6AA8-4AB6-BDD5-A0B5BDB88D8F}"/>
                    </a:ext>
                  </a:extLst>
                </p14:cNvPr>
                <p14:cNvContentPartPr/>
                <p14:nvPr/>
              </p14:nvContentPartPr>
              <p14:xfrm>
                <a:off x="20165871" y="2604711"/>
                <a:ext cx="342360" cy="2440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7225CAF3-6AA8-4AB6-BDD5-A0B5BDB88D8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0157231" y="2596071"/>
                  <a:ext cx="360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D0E3BDB-51DB-4578-B31E-4AC7A4C9D3CE}"/>
                    </a:ext>
                  </a:extLst>
                </p14:cNvPr>
                <p14:cNvContentPartPr/>
                <p14:nvPr/>
              </p14:nvContentPartPr>
              <p14:xfrm>
                <a:off x="20573391" y="2605791"/>
                <a:ext cx="48960" cy="1854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D0E3BDB-51DB-4578-B31E-4AC7A4C9D3C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564391" y="2596791"/>
                  <a:ext cx="66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29AE4F2-D25F-4FD5-9283-26B1574CD9BD}"/>
                    </a:ext>
                  </a:extLst>
                </p14:cNvPr>
                <p14:cNvContentPartPr/>
                <p14:nvPr/>
              </p14:nvContentPartPr>
              <p14:xfrm>
                <a:off x="20548191" y="2565831"/>
                <a:ext cx="58320" cy="126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29AE4F2-D25F-4FD5-9283-26B1574CD9B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0539191" y="2557191"/>
                  <a:ext cx="75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ABEB26B-5049-4FA5-AEFF-079B5AAAB6CA}"/>
                    </a:ext>
                  </a:extLst>
                </p14:cNvPr>
                <p14:cNvContentPartPr/>
                <p14:nvPr/>
              </p14:nvContentPartPr>
              <p14:xfrm>
                <a:off x="20692551" y="2528391"/>
                <a:ext cx="88920" cy="31932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ABEB26B-5049-4FA5-AEFF-079B5AAAB6C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0683911" y="2519751"/>
                  <a:ext cx="106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E3F07C8-10DF-4935-B944-22A817F5073F}"/>
                    </a:ext>
                  </a:extLst>
                </p14:cNvPr>
                <p14:cNvContentPartPr/>
                <p14:nvPr/>
              </p14:nvContentPartPr>
              <p14:xfrm>
                <a:off x="20918631" y="2531991"/>
                <a:ext cx="555480" cy="1274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E3F07C8-10DF-4935-B944-22A817F5073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909991" y="2523351"/>
                  <a:ext cx="573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B1EFD72-89C2-4A4A-9FD2-C06810AC80C3}"/>
                    </a:ext>
                  </a:extLst>
                </p14:cNvPr>
                <p14:cNvContentPartPr/>
                <p14:nvPr/>
              </p14:nvContentPartPr>
              <p14:xfrm>
                <a:off x="21334431" y="2478711"/>
                <a:ext cx="180720" cy="2170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B1EFD72-89C2-4A4A-9FD2-C06810AC80C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1325431" y="2470071"/>
                  <a:ext cx="198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0794750F-ECAE-4148-83A1-C992A383B9F1}"/>
                    </a:ext>
                  </a:extLst>
                </p14:cNvPr>
                <p14:cNvContentPartPr/>
                <p14:nvPr/>
              </p14:nvContentPartPr>
              <p14:xfrm>
                <a:off x="21363951" y="2522271"/>
                <a:ext cx="96480" cy="1926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0794750F-ECAE-4148-83A1-C992A383B9F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1354951" y="2513631"/>
                  <a:ext cx="114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9852C893-ED72-48FA-B4A5-E6D7F6601ADB}"/>
                    </a:ext>
                  </a:extLst>
                </p14:cNvPr>
                <p14:cNvContentPartPr/>
                <p14:nvPr/>
              </p14:nvContentPartPr>
              <p14:xfrm>
                <a:off x="21687591" y="2333991"/>
                <a:ext cx="180360" cy="4950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9852C893-ED72-48FA-B4A5-E6D7F6601A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678951" y="2324991"/>
                  <a:ext cx="1980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28C88CB4-8628-4620-B96C-9BE4B6F7B53A}"/>
                    </a:ext>
                  </a:extLst>
                </p14:cNvPr>
                <p14:cNvContentPartPr/>
                <p14:nvPr/>
              </p14:nvContentPartPr>
              <p14:xfrm>
                <a:off x="21922311" y="2480151"/>
                <a:ext cx="158400" cy="19152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28C88CB4-8628-4620-B96C-9BE4B6F7B53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1913311" y="2471151"/>
                  <a:ext cx="176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1077FC9-5AC5-4DD2-A6C1-EFB015875412}"/>
                    </a:ext>
                  </a:extLst>
                </p14:cNvPr>
                <p14:cNvContentPartPr/>
                <p14:nvPr/>
              </p14:nvContentPartPr>
              <p14:xfrm>
                <a:off x="22151271" y="2502831"/>
                <a:ext cx="209880" cy="1562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1077FC9-5AC5-4DD2-A6C1-EFB01587541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142271" y="2494191"/>
                  <a:ext cx="227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6C3B711-F075-4EC6-9949-06831D887120}"/>
                    </a:ext>
                  </a:extLst>
                </p14:cNvPr>
                <p14:cNvContentPartPr/>
                <p14:nvPr/>
              </p14:nvContentPartPr>
              <p14:xfrm>
                <a:off x="22333071" y="2522271"/>
                <a:ext cx="142560" cy="52200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6C3B711-F075-4EC6-9949-06831D88712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2324431" y="2513631"/>
                  <a:ext cx="16020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6E241A3-A63E-48FD-BB8B-1625044B282A}"/>
                    </a:ext>
                  </a:extLst>
                </p14:cNvPr>
                <p14:cNvContentPartPr/>
                <p14:nvPr/>
              </p14:nvContentPartPr>
              <p14:xfrm>
                <a:off x="22595871" y="2458911"/>
                <a:ext cx="156600" cy="25056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6E241A3-A63E-48FD-BB8B-1625044B282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2587231" y="2450271"/>
                  <a:ext cx="1742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60E57E8-C113-417E-ABCE-4B4024DCBB0D}"/>
                    </a:ext>
                  </a:extLst>
                </p14:cNvPr>
                <p14:cNvContentPartPr/>
                <p14:nvPr/>
              </p14:nvContentPartPr>
              <p14:xfrm>
                <a:off x="22775511" y="2512551"/>
                <a:ext cx="183240" cy="1674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60E57E8-C113-417E-ABCE-4B4024DCBB0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2766871" y="2503911"/>
                  <a:ext cx="200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6F60AC3E-6EE6-4459-B230-75F5519ED7EE}"/>
                    </a:ext>
                  </a:extLst>
                </p14:cNvPr>
                <p14:cNvContentPartPr/>
                <p14:nvPr/>
              </p14:nvContentPartPr>
              <p14:xfrm>
                <a:off x="22964871" y="2324631"/>
                <a:ext cx="151920" cy="3733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6F60AC3E-6EE6-4459-B230-75F5519ED7E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2955871" y="2315631"/>
                  <a:ext cx="1695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1C09CC8-E9DD-4CAE-A839-8B157F263024}"/>
                    </a:ext>
                  </a:extLst>
                </p14:cNvPr>
                <p14:cNvContentPartPr/>
                <p14:nvPr/>
              </p14:nvContentPartPr>
              <p14:xfrm>
                <a:off x="23153511" y="2469351"/>
                <a:ext cx="156240" cy="2203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1C09CC8-E9DD-4CAE-A839-8B157F26302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3144871" y="2460711"/>
                  <a:ext cx="173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4DB4C22-46D6-473F-B190-72A8206B54A2}"/>
                    </a:ext>
                  </a:extLst>
                </p14:cNvPr>
                <p14:cNvContentPartPr/>
                <p14:nvPr/>
              </p14:nvContentPartPr>
              <p14:xfrm>
                <a:off x="23305791" y="2463951"/>
                <a:ext cx="100800" cy="2242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4DB4C22-46D6-473F-B190-72A8206B54A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3296791" y="2454951"/>
                  <a:ext cx="118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28646A0-34AE-4AB9-8C02-E508C4604A3F}"/>
                    </a:ext>
                  </a:extLst>
                </p14:cNvPr>
                <p14:cNvContentPartPr/>
                <p14:nvPr/>
              </p14:nvContentPartPr>
              <p14:xfrm>
                <a:off x="23414151" y="2466111"/>
                <a:ext cx="206640" cy="2066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28646A0-34AE-4AB9-8C02-E508C4604A3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3405151" y="2457471"/>
                  <a:ext cx="224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CEF53377-8AE0-49F8-82B3-E6EECC023202}"/>
                    </a:ext>
                  </a:extLst>
                </p14:cNvPr>
                <p14:cNvContentPartPr/>
                <p14:nvPr/>
              </p14:nvContentPartPr>
              <p14:xfrm>
                <a:off x="23656071" y="2506791"/>
                <a:ext cx="196560" cy="23796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CEF53377-8AE0-49F8-82B3-E6EECC02320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3647431" y="2497791"/>
                  <a:ext cx="214200" cy="25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691426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571907"/>
            <a:ext cx="2089522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4800" noProof="1">
                <a:solidFill>
                  <a:srgbClr val="000000"/>
                </a:solidFill>
              </a:rPr>
              <a:t>2</a:t>
            </a:r>
            <a:r>
              <a:rPr lang="id-ID" sz="4800" noProof="1">
                <a:solidFill>
                  <a:srgbClr val="000000"/>
                </a:solidFill>
              </a:rPr>
              <a:t>. </a:t>
            </a:r>
            <a:r>
              <a:rPr lang="en-US" sz="4800" noProof="1">
                <a:solidFill>
                  <a:srgbClr val="000000"/>
                </a:solidFill>
              </a:rPr>
              <a:t>Pesan yang diencode dengan bantuan tabel dibawah dirasa kurang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    efisien, dengan Teknik Huffman code susunlah Kembali pesan yang harus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    dikirim (sertakan Huffman tree nya,) tentukan pula </a:t>
            </a:r>
            <a:r>
              <a:rPr lang="en-US" sz="4800" i="1" noProof="1">
                <a:solidFill>
                  <a:srgbClr val="000000"/>
                </a:solidFill>
              </a:rPr>
              <a:t>average bit length</a:t>
            </a:r>
            <a:r>
              <a:rPr lang="en-US" sz="4800" noProof="1">
                <a:solidFill>
                  <a:srgbClr val="000000"/>
                </a:solidFill>
              </a:rPr>
              <a:t> nya!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D9967-9A8D-5A4F-9E49-C39E5F3AC2DE}"/>
              </a:ext>
            </a:extLst>
          </p:cNvPr>
          <p:cNvSpPr txBox="1"/>
          <p:nvPr/>
        </p:nvSpPr>
        <p:spPr>
          <a:xfrm>
            <a:off x="1715491" y="4656261"/>
            <a:ext cx="13309734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4800" noProof="1">
                <a:solidFill>
                  <a:srgbClr val="000000"/>
                </a:solidFill>
              </a:rPr>
              <a:t>10010 00100 01100 10100 00000 01111 00000 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10010 10010 10110 01110 10001 00011 01011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10100 01010 01100 00000 01101 10011 00100 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10001 00011 01000 10001 01000 00011 00000 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10001 01000 10011 00100 01100 01111 00000 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10011 00011 00000 01101 10011 00000 01101 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00110 00110 00000 01011 01011 00000 00111 </a:t>
            </a:r>
          </a:p>
          <a:p>
            <a:pPr algn="l"/>
            <a:r>
              <a:rPr lang="en-US" sz="4800" noProof="1">
                <a:solidFill>
                  <a:srgbClr val="000000"/>
                </a:solidFill>
              </a:rPr>
              <a:t>01000 10001 01101 11000 00000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1D9FC1-16D0-4DFB-9AA0-15A945977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045360"/>
              </p:ext>
            </p:extLst>
          </p:nvPr>
        </p:nvGraphicFramePr>
        <p:xfrm>
          <a:off x="15468509" y="4884861"/>
          <a:ext cx="7200000" cy="8107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7999968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73151682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0460889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787650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huruf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kode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huruf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kode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365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182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96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78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10001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412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10010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22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10011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02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10100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51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10101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79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10110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10111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6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11000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84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noProof="1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noProof="1"/>
                        <a:t>11001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898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05331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0D077-71B7-4943-91E0-7F0D2971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272" y="1861457"/>
            <a:ext cx="21971000" cy="1136151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6000" noProof="1">
                <a:solidFill>
                  <a:srgbClr val="000000"/>
                </a:solidFill>
              </a:rPr>
              <a:t>10010 (s) 00100 (e) 01100 (m) 10100 (u) 00000 (a)</a:t>
            </a:r>
          </a:p>
          <a:p>
            <a:pPr algn="just"/>
            <a:r>
              <a:rPr lang="en-US" sz="6000" noProof="1">
                <a:solidFill>
                  <a:srgbClr val="000000"/>
                </a:solidFill>
              </a:rPr>
              <a:t>01111 (p) 00000 (a) 10010 (s) 10010 (s) 10110 (w)</a:t>
            </a:r>
          </a:p>
          <a:p>
            <a:pPr algn="just"/>
            <a:r>
              <a:rPr lang="en-US" sz="6000" noProof="1">
                <a:solidFill>
                  <a:srgbClr val="000000"/>
                </a:solidFill>
              </a:rPr>
              <a:t>01110 (o) 10001 (r) 00011 (d) 01011 (l) 10100 (u)</a:t>
            </a:r>
            <a:endParaRPr lang="en-US" sz="6000" noProof="1"/>
          </a:p>
          <a:p>
            <a:pPr algn="just"/>
            <a:r>
              <a:rPr lang="en-US" sz="6000" noProof="1">
                <a:solidFill>
                  <a:srgbClr val="000000"/>
                </a:solidFill>
              </a:rPr>
              <a:t>01010 (k) 01100 (m) 00000 (a) 01101 (n) 10011 (t)</a:t>
            </a:r>
          </a:p>
          <a:p>
            <a:pPr algn="just"/>
            <a:r>
              <a:rPr lang="en-US" sz="6000" noProof="1">
                <a:solidFill>
                  <a:srgbClr val="000000"/>
                </a:solidFill>
              </a:rPr>
              <a:t>00100 (e) 10001 (r) 00011 (d) 01000 (i) 10001 (r) </a:t>
            </a:r>
          </a:p>
          <a:p>
            <a:pPr algn="just"/>
            <a:r>
              <a:rPr lang="en-US" sz="6000" noProof="1">
                <a:solidFill>
                  <a:srgbClr val="000000"/>
                </a:solidFill>
              </a:rPr>
              <a:t>01000 (i) 00011 (d) 00000 (a) 10001 (r) 01000 (i) </a:t>
            </a:r>
          </a:p>
          <a:p>
            <a:pPr algn="just"/>
            <a:r>
              <a:rPr lang="en-US" sz="6000" noProof="1">
                <a:solidFill>
                  <a:srgbClr val="000000"/>
                </a:solidFill>
              </a:rPr>
              <a:t>10011 (t) 00100 (e) 01100 (m) 01111 (p) 00000 (a)</a:t>
            </a:r>
          </a:p>
          <a:p>
            <a:pPr algn="just"/>
            <a:r>
              <a:rPr lang="en-US" sz="6000" noProof="1">
                <a:solidFill>
                  <a:srgbClr val="000000"/>
                </a:solidFill>
              </a:rPr>
              <a:t>10011 (t) 00011 (d) 00000 (a) 01101 (n) 10011 (t) </a:t>
            </a:r>
          </a:p>
          <a:p>
            <a:pPr algn="just"/>
            <a:r>
              <a:rPr lang="en-US" sz="6000" noProof="1">
                <a:solidFill>
                  <a:srgbClr val="000000"/>
                </a:solidFill>
              </a:rPr>
              <a:t>00000 (a) 01101 (n) 00110 (g) 00110 (g) 00000 (a)</a:t>
            </a:r>
          </a:p>
          <a:p>
            <a:pPr algn="just"/>
            <a:r>
              <a:rPr lang="en-US" sz="6000" noProof="1">
                <a:solidFill>
                  <a:srgbClr val="000000"/>
                </a:solidFill>
              </a:rPr>
              <a:t>01011 (l) 01011 (l) 00000 (a) 00111 (h) 01000 (i)</a:t>
            </a:r>
          </a:p>
          <a:p>
            <a:pPr algn="just"/>
            <a:r>
              <a:rPr lang="en-US" sz="6000" noProof="1">
                <a:solidFill>
                  <a:srgbClr val="000000"/>
                </a:solidFill>
              </a:rPr>
              <a:t>10001 (r) 01101 (n) 11000 (y) 00000 (a)</a:t>
            </a:r>
            <a:endParaRPr kumimoji="0" lang="id-ID" sz="60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endParaRPr lang="en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7B6A35C-13FA-45EF-8A2A-DC2426B044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7272" y="496197"/>
            <a:ext cx="21971000" cy="934780"/>
          </a:xfrm>
        </p:spPr>
        <p:txBody>
          <a:bodyPr/>
          <a:lstStyle/>
          <a:p>
            <a:r>
              <a:rPr lang="en-US" dirty="0"/>
              <a:t>2. Huffman Code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17041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E6BD6-A2B2-43BF-AC02-7D36A2342F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671" y="298352"/>
            <a:ext cx="21971000" cy="934780"/>
          </a:xfrm>
        </p:spPr>
        <p:txBody>
          <a:bodyPr/>
          <a:lstStyle/>
          <a:p>
            <a:r>
              <a:rPr lang="en-US" dirty="0"/>
              <a:t>2. Huffman Code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A5F84-B38B-4830-8A8C-3E5272477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1926771"/>
            <a:ext cx="21971000" cy="10577745"/>
          </a:xfrm>
        </p:spPr>
        <p:txBody>
          <a:bodyPr/>
          <a:lstStyle/>
          <a:p>
            <a:r>
              <a:rPr lang="en-US" dirty="0" err="1"/>
              <a:t>Semua</a:t>
            </a:r>
            <a:r>
              <a:rPr lang="en-US" dirty="0"/>
              <a:t> password Lukman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dan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lahir</a:t>
            </a:r>
            <a:r>
              <a:rPr lang="en-US" dirty="0"/>
              <a:t> </a:t>
            </a:r>
            <a:r>
              <a:rPr lang="en-US" dirty="0" err="1"/>
              <a:t>nya</a:t>
            </a:r>
            <a:endParaRPr lang="en-US" dirty="0"/>
          </a:p>
          <a:p>
            <a:r>
              <a:rPr lang="en-US" dirty="0"/>
              <a:t> 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2E254-35CD-4321-91D0-A04ED3E8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87" y="2935763"/>
            <a:ext cx="11538556" cy="998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6724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48862-5195-4FB5-8E98-E3983B35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1567543"/>
            <a:ext cx="21971000" cy="11850105"/>
          </a:xfrm>
        </p:spPr>
        <p:txBody>
          <a:bodyPr>
            <a:normAutofit/>
          </a:bodyPr>
          <a:lstStyle/>
          <a:p>
            <a:endParaRPr lang="en-ID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9791AB-24C0-452C-A7AB-6435164B3E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671" y="298352"/>
            <a:ext cx="21971000" cy="934780"/>
          </a:xfrm>
        </p:spPr>
        <p:txBody>
          <a:bodyPr/>
          <a:lstStyle/>
          <a:p>
            <a:r>
              <a:rPr lang="en-US" dirty="0"/>
              <a:t>2. Huffman Code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279F57-4FB9-4AD3-AA8B-6FEB2381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441" y="1567542"/>
            <a:ext cx="14331117" cy="11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7013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48862-5195-4FB5-8E98-E3983B35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1567543"/>
            <a:ext cx="21971000" cy="11850105"/>
          </a:xfrm>
        </p:spPr>
        <p:txBody>
          <a:bodyPr>
            <a:normAutofit/>
          </a:bodyPr>
          <a:lstStyle/>
          <a:p>
            <a:endParaRPr lang="en-ID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9791AB-24C0-452C-A7AB-6435164B3E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671" y="298352"/>
            <a:ext cx="21971000" cy="934780"/>
          </a:xfrm>
        </p:spPr>
        <p:txBody>
          <a:bodyPr/>
          <a:lstStyle/>
          <a:p>
            <a:r>
              <a:rPr lang="en-US" dirty="0"/>
              <a:t>2. Huffman Code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EACFF-E730-4C3C-BDAB-3EACB5AF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702" y="1233132"/>
            <a:ext cx="15148938" cy="122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44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48862-5195-4FB5-8E98-E3983B35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1567543"/>
            <a:ext cx="21971000" cy="11850105"/>
          </a:xfrm>
        </p:spPr>
        <p:txBody>
          <a:bodyPr>
            <a:normAutofit/>
          </a:bodyPr>
          <a:lstStyle/>
          <a:p>
            <a:endParaRPr lang="en-ID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9791AB-24C0-452C-A7AB-6435164B3E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671" y="298352"/>
            <a:ext cx="21971000" cy="934780"/>
          </a:xfrm>
        </p:spPr>
        <p:txBody>
          <a:bodyPr/>
          <a:lstStyle/>
          <a:p>
            <a:r>
              <a:rPr lang="en-US" dirty="0"/>
              <a:t>2. Huffman Code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3A831-C713-43D9-8BB3-E848A384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7" y="1233132"/>
            <a:ext cx="10855226" cy="11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190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48862-5195-4FB5-8E98-E3983B35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1567543"/>
            <a:ext cx="21971000" cy="11850105"/>
          </a:xfrm>
        </p:spPr>
        <p:txBody>
          <a:bodyPr>
            <a:normAutofit/>
          </a:bodyPr>
          <a:lstStyle/>
          <a:p>
            <a:r>
              <a:rPr lang="en-US" dirty="0"/>
              <a:t>Huffman Tree</a:t>
            </a:r>
            <a:endParaRPr lang="en-ID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9791AB-24C0-452C-A7AB-6435164B3E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671" y="298352"/>
            <a:ext cx="21971000" cy="934780"/>
          </a:xfrm>
        </p:spPr>
        <p:txBody>
          <a:bodyPr/>
          <a:lstStyle/>
          <a:p>
            <a:r>
              <a:rPr lang="en-US" dirty="0"/>
              <a:t>2. Huffman Code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4ED4B-7365-417D-A236-13A1D12A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252" y="804672"/>
            <a:ext cx="11597426" cy="11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2628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48862-5195-4FB5-8E98-E3983B35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1567543"/>
            <a:ext cx="21971000" cy="11850105"/>
          </a:xfrm>
        </p:spPr>
        <p:txBody>
          <a:bodyPr>
            <a:normAutofit/>
          </a:bodyPr>
          <a:lstStyle/>
          <a:p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diperoleh</a:t>
            </a:r>
            <a:endParaRPr lang="en-ID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9791AB-24C0-452C-A7AB-6435164B3E4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671" y="298352"/>
            <a:ext cx="21971000" cy="934780"/>
          </a:xfrm>
        </p:spPr>
        <p:txBody>
          <a:bodyPr/>
          <a:lstStyle/>
          <a:p>
            <a:r>
              <a:rPr lang="en-US" dirty="0"/>
              <a:t>2. Huffman Code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B3897-75F2-4A58-829B-FE1E2068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668" y="1051492"/>
            <a:ext cx="12572132" cy="120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5389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8E035DE-CA38-4596-9886-14D5B0A8DE1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49300" y="3076860"/>
                <a:ext cx="21971000" cy="10639140"/>
              </a:xfrm>
            </p:spPr>
            <p:txBody>
              <a:bodyPr/>
              <a:lstStyle/>
              <a:p>
                <a:r>
                  <a:rPr lang="en-US" sz="6000" noProof="1"/>
                  <a:t>Sehingga </a:t>
                </a:r>
                <a:r>
                  <a:rPr lang="en-US" sz="6000" i="1" noProof="1">
                    <a:solidFill>
                      <a:srgbClr val="000000"/>
                    </a:solidFill>
                  </a:rPr>
                  <a:t>average bit length-nya </a:t>
                </a:r>
                <a:r>
                  <a:rPr lang="en-US" sz="6000" noProof="1">
                    <a:solidFill>
                      <a:srgbClr val="000000"/>
                    </a:solidFill>
                  </a:rPr>
                  <a:t>adalah</a:t>
                </a:r>
              </a:p>
              <a:p>
                <a:r>
                  <a:rPr lang="en-US" sz="6000" noProof="1"/>
                  <a:t> </a:t>
                </a:r>
                <a14:m>
                  <m:oMath xmlns:m="http://schemas.openxmlformats.org/officeDocument/2006/math">
                    <m:r>
                      <a:rPr lang="en-US" sz="6000" b="0" i="1" noProof="1" smtClean="0">
                        <a:latin typeface="Cambria Math" panose="02040503050406030204" pitchFamily="18" charset="0"/>
                      </a:rPr>
                      <m:t>𝑎𝑣𝑔𝑏𝑖𝑡</m:t>
                    </m:r>
                    <m:r>
                      <a:rPr lang="en-US" sz="6000" b="0" i="1" noProof="1" smtClean="0">
                        <a:latin typeface="Cambria Math" panose="02040503050406030204" pitchFamily="18" charset="0"/>
                      </a:rPr>
                      <m:t>=2×0,185+4×0,074+4×0,056+5×0,037+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185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74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185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×0,056+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×0,056+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74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185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37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92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6+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×0,056+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74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37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185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5400" i="1" noProof="1">
                        <a:latin typeface="Cambria Math" panose="02040503050406030204" pitchFamily="18" charset="0"/>
                      </a:rPr>
                      <m:t>×0,0</m:t>
                    </m:r>
                    <m:r>
                      <a:rPr lang="en-US" sz="5400" b="0" i="1" noProof="1" smtClean="0">
                        <a:latin typeface="Cambria Math" panose="02040503050406030204" pitchFamily="18" charset="0"/>
                      </a:rPr>
                      <m:t>185=3,9119</m:t>
                    </m:r>
                  </m:oMath>
                </a14:m>
                <a:endParaRPr lang="en-ID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8E035DE-CA38-4596-9886-14D5B0A8D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9300" y="3076860"/>
                <a:ext cx="21971000" cy="10639140"/>
              </a:xfrm>
              <a:blipFill>
                <a:blip r:embed="rId2"/>
                <a:stretch>
                  <a:fillRect l="-1859" t="-171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BD4493-9AF1-45D3-A3A1-3C573D757C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9300" y="765742"/>
            <a:ext cx="21971000" cy="934780"/>
          </a:xfrm>
        </p:spPr>
        <p:txBody>
          <a:bodyPr/>
          <a:lstStyle/>
          <a:p>
            <a:r>
              <a:rPr lang="en-US" dirty="0"/>
              <a:t>2. Huffman Code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751195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24347695-F544-4689-B20E-7AEC78B029BB}"/>
              </a:ext>
            </a:extLst>
          </p:cNvPr>
          <p:cNvGrpSpPr/>
          <p:nvPr/>
        </p:nvGrpSpPr>
        <p:grpSpPr>
          <a:xfrm>
            <a:off x="5606031" y="6062511"/>
            <a:ext cx="2689920" cy="1429200"/>
            <a:chOff x="5606031" y="6062511"/>
            <a:chExt cx="2689920" cy="14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797A7E2-1880-4F49-BAF7-73681EDE06A6}"/>
                    </a:ext>
                  </a:extLst>
                </p14:cNvPr>
                <p14:cNvContentPartPr/>
                <p14:nvPr/>
              </p14:nvContentPartPr>
              <p14:xfrm>
                <a:off x="5606031" y="7295151"/>
                <a:ext cx="86400" cy="196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797A7E2-1880-4F49-BAF7-73681EDE06A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97031" y="7286151"/>
                  <a:ext cx="104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006AFA0-47F3-4A3B-8A72-154F31BA9811}"/>
                    </a:ext>
                  </a:extLst>
                </p14:cNvPr>
                <p14:cNvContentPartPr/>
                <p14:nvPr/>
              </p14:nvContentPartPr>
              <p14:xfrm>
                <a:off x="5708631" y="7251591"/>
                <a:ext cx="153720" cy="165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006AFA0-47F3-4A3B-8A72-154F31BA981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99631" y="7242591"/>
                  <a:ext cx="171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8AA41AF-A6EE-4E82-A269-0B32597D0267}"/>
                    </a:ext>
                  </a:extLst>
                </p14:cNvPr>
                <p14:cNvContentPartPr/>
                <p14:nvPr/>
              </p14:nvContentPartPr>
              <p14:xfrm>
                <a:off x="5931471" y="7125951"/>
                <a:ext cx="84600" cy="225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8AA41AF-A6EE-4E82-A269-0B32597D026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22471" y="7116951"/>
                  <a:ext cx="102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6DB1611-7AD8-465B-A57A-E4964062EA30}"/>
                    </a:ext>
                  </a:extLst>
                </p14:cNvPr>
                <p14:cNvContentPartPr/>
                <p14:nvPr/>
              </p14:nvContentPartPr>
              <p14:xfrm>
                <a:off x="6035871" y="7060431"/>
                <a:ext cx="156600" cy="299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6DB1611-7AD8-465B-A57A-E4964062EA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26892" y="7051431"/>
                  <a:ext cx="1742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5E95158-9A13-460A-B96C-32A6A7DDC86E}"/>
                    </a:ext>
                  </a:extLst>
                </p14:cNvPr>
                <p14:cNvContentPartPr/>
                <p14:nvPr/>
              </p14:nvContentPartPr>
              <p14:xfrm>
                <a:off x="6039831" y="7067991"/>
                <a:ext cx="316440" cy="162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5E95158-9A13-460A-B96C-32A6A7DDC8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30831" y="7058991"/>
                  <a:ext cx="334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549A42E-FC96-420E-957A-D6F49B56CB1F}"/>
                    </a:ext>
                  </a:extLst>
                </p14:cNvPr>
                <p14:cNvContentPartPr/>
                <p14:nvPr/>
              </p14:nvContentPartPr>
              <p14:xfrm>
                <a:off x="6455631" y="6926511"/>
                <a:ext cx="185760" cy="329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549A42E-FC96-420E-957A-D6F49B56CB1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46614" y="6917511"/>
                  <a:ext cx="203434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B69687-578D-40C8-96FC-D115820CD60D}"/>
                    </a:ext>
                  </a:extLst>
                </p14:cNvPr>
                <p14:cNvContentPartPr/>
                <p14:nvPr/>
              </p14:nvContentPartPr>
              <p14:xfrm>
                <a:off x="8052231" y="6062511"/>
                <a:ext cx="243720" cy="495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B69687-578D-40C8-96FC-D115820CD6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43231" y="6053511"/>
                  <a:ext cx="26136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6711" y="780815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49671" y="7570911"/>
                  <a:ext cx="264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61991" y="7466151"/>
                  <a:ext cx="41076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98551" y="6958911"/>
                  <a:ext cx="2228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91791" y="682463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9191" y="11539191"/>
                  <a:ext cx="143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7831" y="11548911"/>
                  <a:ext cx="184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6271" y="11292591"/>
                  <a:ext cx="3175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6591" y="12457551"/>
                  <a:ext cx="2242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839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0671" y="12442791"/>
                  <a:ext cx="2059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95831" y="1237295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40111" y="12019071"/>
                  <a:ext cx="352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77791" y="1205759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9379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51751" y="1173143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21311" y="12236151"/>
                  <a:ext cx="107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46311" y="11865351"/>
                  <a:ext cx="280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61071" y="1284275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64551" y="12894951"/>
                  <a:ext cx="191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38631" y="1283807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08191" y="12699471"/>
                  <a:ext cx="351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39831" y="1274159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92191" y="12477711"/>
                  <a:ext cx="282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60031" y="12481671"/>
                  <a:ext cx="1976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3235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4548ABA-0D13-4DB7-88C5-67F612E52F78}"/>
              </a:ext>
            </a:extLst>
          </p:cNvPr>
          <p:cNvGrpSpPr/>
          <p:nvPr/>
        </p:nvGrpSpPr>
        <p:grpSpPr>
          <a:xfrm>
            <a:off x="7823631" y="5292831"/>
            <a:ext cx="907200" cy="598320"/>
            <a:chOff x="7823631" y="5292831"/>
            <a:chExt cx="907200" cy="5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80AA492-49E0-4A9D-82E3-2918A331446D}"/>
                    </a:ext>
                  </a:extLst>
                </p14:cNvPr>
                <p14:cNvContentPartPr/>
                <p14:nvPr/>
              </p14:nvContentPartPr>
              <p14:xfrm>
                <a:off x="7823631" y="5575791"/>
                <a:ext cx="301320" cy="266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80AA492-49E0-4A9D-82E3-2918A331446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814631" y="5566791"/>
                  <a:ext cx="318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30E0040-0979-46CE-929A-F70704D4243E}"/>
                    </a:ext>
                  </a:extLst>
                </p14:cNvPr>
                <p14:cNvContentPartPr/>
                <p14:nvPr/>
              </p14:nvContentPartPr>
              <p14:xfrm>
                <a:off x="8103711" y="5602071"/>
                <a:ext cx="192240" cy="289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30E0040-0979-46CE-929A-F70704D4243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95071" y="5593431"/>
                  <a:ext cx="209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896BD7A-4C26-4CF0-A64A-655B4CCE2819}"/>
                    </a:ext>
                  </a:extLst>
                </p14:cNvPr>
                <p14:cNvContentPartPr/>
                <p14:nvPr/>
              </p14:nvContentPartPr>
              <p14:xfrm>
                <a:off x="8319711" y="5528631"/>
                <a:ext cx="98640" cy="237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896BD7A-4C26-4CF0-A64A-655B4CCE281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311071" y="5519631"/>
                  <a:ext cx="116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11981AD-9895-4B3D-99A9-D1B515DC0DA9}"/>
                    </a:ext>
                  </a:extLst>
                </p14:cNvPr>
                <p14:cNvContentPartPr/>
                <p14:nvPr/>
              </p14:nvContentPartPr>
              <p14:xfrm>
                <a:off x="8417991" y="5292831"/>
                <a:ext cx="312840" cy="475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11981AD-9895-4B3D-99A9-D1B515DC0DA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409351" y="5284191"/>
                  <a:ext cx="330480" cy="49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BC7E745-0C9F-4452-8432-DD924CC11D65}"/>
              </a:ext>
            </a:extLst>
          </p:cNvPr>
          <p:cNvGrpSpPr/>
          <p:nvPr/>
        </p:nvGrpSpPr>
        <p:grpSpPr>
          <a:xfrm>
            <a:off x="5586591" y="6041991"/>
            <a:ext cx="2359080" cy="1269360"/>
            <a:chOff x="5586591" y="6041991"/>
            <a:chExt cx="2359080" cy="12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67EC229-F303-4EE0-8AE6-A2A2A94FA8EB}"/>
                    </a:ext>
                  </a:extLst>
                </p14:cNvPr>
                <p14:cNvContentPartPr/>
                <p14:nvPr/>
              </p14:nvContentPartPr>
              <p14:xfrm>
                <a:off x="5586591" y="6628071"/>
                <a:ext cx="147960" cy="266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67EC229-F303-4EE0-8AE6-A2A2A94FA8E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77591" y="6619071"/>
                  <a:ext cx="165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CC648EB-4213-4A3C-BB8B-9986C48E8382}"/>
                    </a:ext>
                  </a:extLst>
                </p14:cNvPr>
                <p14:cNvContentPartPr/>
                <p14:nvPr/>
              </p14:nvContentPartPr>
              <p14:xfrm>
                <a:off x="5797551" y="6518271"/>
                <a:ext cx="243000" cy="236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CC648EB-4213-4A3C-BB8B-9986C48E838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88551" y="6509631"/>
                  <a:ext cx="260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6FB745D-AF88-45DC-8ED6-EECAB42138A4}"/>
                    </a:ext>
                  </a:extLst>
                </p14:cNvPr>
                <p14:cNvContentPartPr/>
                <p14:nvPr/>
              </p14:nvContentPartPr>
              <p14:xfrm>
                <a:off x="6045231" y="6266271"/>
                <a:ext cx="270000" cy="329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6FB745D-AF88-45DC-8ED6-EECAB42138A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036231" y="6257271"/>
                  <a:ext cx="2876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DF80FA-3739-4F5B-AB18-2F7386992558}"/>
                    </a:ext>
                  </a:extLst>
                </p14:cNvPr>
                <p14:cNvContentPartPr/>
                <p14:nvPr/>
              </p14:nvContentPartPr>
              <p14:xfrm>
                <a:off x="6213711" y="6408111"/>
                <a:ext cx="127800" cy="142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DF80FA-3739-4F5B-AB18-2F738699255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05071" y="6399471"/>
                  <a:ext cx="145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D3FAD5-4760-4CC3-AA63-4F4D23E1F2E7}"/>
                    </a:ext>
                  </a:extLst>
                </p14:cNvPr>
                <p14:cNvContentPartPr/>
                <p14:nvPr/>
              </p14:nvContentPartPr>
              <p14:xfrm>
                <a:off x="6370311" y="6198591"/>
                <a:ext cx="207000" cy="296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FD3FAD5-4760-4CC3-AA63-4F4D23E1F2E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61671" y="6189591"/>
                  <a:ext cx="2246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E299D97-9EBE-4C89-B560-E7D13D4A1021}"/>
                    </a:ext>
                  </a:extLst>
                </p14:cNvPr>
                <p14:cNvContentPartPr/>
                <p14:nvPr/>
              </p14:nvContentPartPr>
              <p14:xfrm>
                <a:off x="6576591" y="6246111"/>
                <a:ext cx="197280" cy="213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E299D97-9EBE-4C89-B560-E7D13D4A102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67591" y="6237471"/>
                  <a:ext cx="214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4FEC88-7C94-481B-9FBC-EC4DC6DD9DE1}"/>
                    </a:ext>
                  </a:extLst>
                </p14:cNvPr>
                <p14:cNvContentPartPr/>
                <p14:nvPr/>
              </p14:nvContentPartPr>
              <p14:xfrm>
                <a:off x="6896631" y="6041991"/>
                <a:ext cx="244080" cy="370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4FEC88-7C94-481B-9FBC-EC4DC6DD9DE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87991" y="6033351"/>
                  <a:ext cx="2617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D22499B-6086-4CA8-AE01-C82A86C064D7}"/>
                    </a:ext>
                  </a:extLst>
                </p14:cNvPr>
                <p14:cNvContentPartPr/>
                <p14:nvPr/>
              </p14:nvContentPartPr>
              <p14:xfrm>
                <a:off x="7149351" y="6073311"/>
                <a:ext cx="303120" cy="317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D22499B-6086-4CA8-AE01-C82A86C064D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40711" y="6064671"/>
                  <a:ext cx="3207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2817270-04B1-4164-A8B0-CC623E5FF0DC}"/>
                    </a:ext>
                  </a:extLst>
                </p14:cNvPr>
                <p14:cNvContentPartPr/>
                <p14:nvPr/>
              </p14:nvContentPartPr>
              <p14:xfrm>
                <a:off x="7362471" y="6142071"/>
                <a:ext cx="106920" cy="201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2817270-04B1-4164-A8B0-CC623E5FF0D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353831" y="6133431"/>
                  <a:ext cx="124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EE559D-DA75-4210-8075-510263519892}"/>
                    </a:ext>
                  </a:extLst>
                </p14:cNvPr>
                <p14:cNvContentPartPr/>
                <p14:nvPr/>
              </p14:nvContentPartPr>
              <p14:xfrm>
                <a:off x="7441671" y="6050991"/>
                <a:ext cx="232200" cy="172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EE559D-DA75-4210-8075-51026351989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33031" y="6041991"/>
                  <a:ext cx="249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BE3D1DA-FC11-4FFC-B867-425018B351A9}"/>
                    </a:ext>
                  </a:extLst>
                </p14:cNvPr>
                <p14:cNvContentPartPr/>
                <p14:nvPr/>
              </p14:nvContentPartPr>
              <p14:xfrm>
                <a:off x="7754151" y="6043071"/>
                <a:ext cx="29520" cy="196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BE3D1DA-FC11-4FFC-B867-425018B351A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45511" y="6034431"/>
                  <a:ext cx="47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09E7960-F11A-440E-9A24-54B15EE3C0FA}"/>
                    </a:ext>
                  </a:extLst>
                </p14:cNvPr>
                <p14:cNvContentPartPr/>
                <p14:nvPr/>
              </p14:nvContentPartPr>
              <p14:xfrm>
                <a:off x="6759471" y="6970071"/>
                <a:ext cx="230400" cy="289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09E7960-F11A-440E-9A24-54B15EE3C0F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50471" y="6961071"/>
                  <a:ext cx="248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C4930C3-3DA4-4E5C-9D99-0FF473A6A209}"/>
                    </a:ext>
                  </a:extLst>
                </p14:cNvPr>
                <p14:cNvContentPartPr/>
                <p14:nvPr/>
              </p14:nvContentPartPr>
              <p14:xfrm>
                <a:off x="7008231" y="7030191"/>
                <a:ext cx="147240" cy="2811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C4930C3-3DA4-4E5C-9D99-0FF473A6A20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999231" y="7021191"/>
                  <a:ext cx="164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0F67BA9-2660-4229-BAE3-35E8C09D2D1B}"/>
                    </a:ext>
                  </a:extLst>
                </p14:cNvPr>
                <p14:cNvContentPartPr/>
                <p14:nvPr/>
              </p14:nvContentPartPr>
              <p14:xfrm>
                <a:off x="7130631" y="6933711"/>
                <a:ext cx="261360" cy="199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0F67BA9-2660-4229-BAE3-35E8C09D2D1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121991" y="6925071"/>
                  <a:ext cx="279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20A065-C3E7-42CA-8A1A-33691953822A}"/>
                    </a:ext>
                  </a:extLst>
                </p14:cNvPr>
                <p14:cNvContentPartPr/>
                <p14:nvPr/>
              </p14:nvContentPartPr>
              <p14:xfrm>
                <a:off x="7417551" y="6956751"/>
                <a:ext cx="30960" cy="153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20A065-C3E7-42CA-8A1A-33691953822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408551" y="6947751"/>
                  <a:ext cx="48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3B69514-6C64-49B8-8ADB-8D8C91DB0E64}"/>
                    </a:ext>
                  </a:extLst>
                </p14:cNvPr>
                <p14:cNvContentPartPr/>
                <p14:nvPr/>
              </p14:nvContentPartPr>
              <p14:xfrm>
                <a:off x="7420791" y="6677391"/>
                <a:ext cx="229320" cy="278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3B69514-6C64-49B8-8ADB-8D8C91DB0E6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411791" y="6668751"/>
                  <a:ext cx="2469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7D1A1A3-92F8-4F4F-BB69-9CC990A47071}"/>
                    </a:ext>
                  </a:extLst>
                </p14:cNvPr>
                <p14:cNvContentPartPr/>
                <p14:nvPr/>
              </p14:nvContentPartPr>
              <p14:xfrm>
                <a:off x="7586751" y="6670191"/>
                <a:ext cx="243720" cy="212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7D1A1A3-92F8-4F4F-BB69-9CC990A4707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77751" y="6661551"/>
                  <a:ext cx="261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FBD943F-24CD-42E9-9CF4-FB66E63EB081}"/>
                    </a:ext>
                  </a:extLst>
                </p14:cNvPr>
                <p14:cNvContentPartPr/>
                <p14:nvPr/>
              </p14:nvContentPartPr>
              <p14:xfrm>
                <a:off x="7774311" y="6555711"/>
                <a:ext cx="171360" cy="298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FBD943F-24CD-42E9-9CF4-FB66E63EB08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765311" y="6546711"/>
                  <a:ext cx="189000" cy="31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76066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39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831" y="717023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711" y="7054311"/>
                  <a:ext cx="93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91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75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51" y="7082031"/>
                  <a:ext cx="113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2191" y="711839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71" y="6917511"/>
                  <a:ext cx="151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871" y="6888351"/>
                  <a:ext cx="248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95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511" y="675227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39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39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5A19133-06ED-48CB-A0F5-BD7EA2F78226}"/>
              </a:ext>
            </a:extLst>
          </p:cNvPr>
          <p:cNvGrpSpPr/>
          <p:nvPr/>
        </p:nvGrpSpPr>
        <p:grpSpPr>
          <a:xfrm>
            <a:off x="7711311" y="12241551"/>
            <a:ext cx="3374280" cy="1341720"/>
            <a:chOff x="7711311" y="12241551"/>
            <a:chExt cx="3374280" cy="13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8B043A-9317-4DA6-BE79-4A755460F185}"/>
                    </a:ext>
                  </a:extLst>
                </p14:cNvPr>
                <p14:cNvContentPartPr/>
                <p14:nvPr/>
              </p14:nvContentPartPr>
              <p14:xfrm>
                <a:off x="7711311" y="13174671"/>
                <a:ext cx="146520" cy="196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8B043A-9317-4DA6-BE79-4A755460F18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02311" y="13165671"/>
                  <a:ext cx="164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A03DA0-5BC0-4C4F-AF64-E3FB5280968D}"/>
                    </a:ext>
                  </a:extLst>
                </p14:cNvPr>
                <p14:cNvContentPartPr/>
                <p14:nvPr/>
              </p14:nvContentPartPr>
              <p14:xfrm>
                <a:off x="7915431" y="12984231"/>
                <a:ext cx="202320" cy="451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A03DA0-5BC0-4C4F-AF64-E3FB5280968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906431" y="12975591"/>
                  <a:ext cx="2199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804905-89E2-439F-9509-FC8BC200FCD9}"/>
                    </a:ext>
                  </a:extLst>
                </p14:cNvPr>
                <p14:cNvContentPartPr/>
                <p14:nvPr/>
              </p14:nvContentPartPr>
              <p14:xfrm>
                <a:off x="8207391" y="12898911"/>
                <a:ext cx="212760" cy="327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804905-89E2-439F-9509-FC8BC200FCD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198391" y="12890271"/>
                  <a:ext cx="2304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C5CC36-6707-404C-ADCB-DD5268590293}"/>
                    </a:ext>
                  </a:extLst>
                </p14:cNvPr>
                <p14:cNvContentPartPr/>
                <p14:nvPr/>
              </p14:nvContentPartPr>
              <p14:xfrm>
                <a:off x="8311791" y="12854631"/>
                <a:ext cx="236160" cy="287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C5CC36-6707-404C-ADCB-DD526859029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302791" y="12845991"/>
                  <a:ext cx="253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F6118A-82C6-45FC-A74C-27D0E5A01AB8}"/>
                    </a:ext>
                  </a:extLst>
                </p14:cNvPr>
                <p14:cNvContentPartPr/>
                <p14:nvPr/>
              </p14:nvContentPartPr>
              <p14:xfrm>
                <a:off x="8434191" y="12588231"/>
                <a:ext cx="455040" cy="481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F6118A-82C6-45FC-A74C-27D0E5A01AB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425551" y="12579231"/>
                  <a:ext cx="4726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19FED38-C417-4A80-93AF-D6A63647AB86}"/>
                    </a:ext>
                  </a:extLst>
                </p14:cNvPr>
                <p14:cNvContentPartPr/>
                <p14:nvPr/>
              </p14:nvContentPartPr>
              <p14:xfrm>
                <a:off x="8590791" y="13232271"/>
                <a:ext cx="371880" cy="351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19FED38-C417-4A80-93AF-D6A63647AB8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82151" y="13223631"/>
                  <a:ext cx="3895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DF3330-6E56-4345-8964-23C65732A8B3}"/>
                    </a:ext>
                  </a:extLst>
                </p14:cNvPr>
                <p14:cNvContentPartPr/>
                <p14:nvPr/>
              </p14:nvContentPartPr>
              <p14:xfrm>
                <a:off x="8977791" y="13246311"/>
                <a:ext cx="172080" cy="284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DF3330-6E56-4345-8964-23C65732A8B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968791" y="13237311"/>
                  <a:ext cx="189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D660A01-54E5-4953-ABAD-2DF6F84017A9}"/>
                    </a:ext>
                  </a:extLst>
                </p14:cNvPr>
                <p14:cNvContentPartPr/>
                <p14:nvPr/>
              </p14:nvContentPartPr>
              <p14:xfrm>
                <a:off x="8964111" y="13158831"/>
                <a:ext cx="165600" cy="279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D660A01-54E5-4953-ABAD-2DF6F84017A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55111" y="13150191"/>
                  <a:ext cx="183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7B4A591-9F44-4AA7-AC82-0764011EF69A}"/>
                    </a:ext>
                  </a:extLst>
                </p14:cNvPr>
                <p14:cNvContentPartPr/>
                <p14:nvPr/>
              </p14:nvContentPartPr>
              <p14:xfrm>
                <a:off x="9105951" y="13082871"/>
                <a:ext cx="351720" cy="250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7B4A591-9F44-4AA7-AC82-0764011EF69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097311" y="13074231"/>
                  <a:ext cx="369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F833909-E22F-40E6-934E-8ABB80A0A084}"/>
                    </a:ext>
                  </a:extLst>
                </p14:cNvPr>
                <p14:cNvContentPartPr/>
                <p14:nvPr/>
              </p14:nvContentPartPr>
              <p14:xfrm>
                <a:off x="9494391" y="13144071"/>
                <a:ext cx="86760" cy="203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F833909-E22F-40E6-934E-8ABB80A0A08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485391" y="13135431"/>
                  <a:ext cx="104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348D908-99EC-4D13-87AF-061CBD8FD8C0}"/>
                    </a:ext>
                  </a:extLst>
                </p14:cNvPr>
                <p14:cNvContentPartPr/>
                <p14:nvPr/>
              </p14:nvContentPartPr>
              <p14:xfrm>
                <a:off x="9568551" y="12912231"/>
                <a:ext cx="278280" cy="290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348D908-99EC-4D13-87AF-061CBD8FD8C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559551" y="12903591"/>
                  <a:ext cx="295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575D465-B79A-404E-B934-1CB8FAB6C7F0}"/>
                    </a:ext>
                  </a:extLst>
                </p14:cNvPr>
                <p14:cNvContentPartPr/>
                <p14:nvPr/>
              </p14:nvContentPartPr>
              <p14:xfrm>
                <a:off x="9780951" y="12830151"/>
                <a:ext cx="287280" cy="227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575D465-B79A-404E-B934-1CB8FAB6C7F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72311" y="12821511"/>
                  <a:ext cx="304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9CEEAF6-F5BE-424E-9808-DDA2DE4260F5}"/>
                    </a:ext>
                  </a:extLst>
                </p14:cNvPr>
                <p14:cNvContentPartPr/>
                <p14:nvPr/>
              </p14:nvContentPartPr>
              <p14:xfrm>
                <a:off x="10055991" y="12726111"/>
                <a:ext cx="118080" cy="360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9CEEAF6-F5BE-424E-9808-DDA2DE4260F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046991" y="12717111"/>
                  <a:ext cx="1357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9D10C6-1F51-4842-B21D-BEF84FFC0C04}"/>
                    </a:ext>
                  </a:extLst>
                </p14:cNvPr>
                <p14:cNvContentPartPr/>
                <p14:nvPr/>
              </p14:nvContentPartPr>
              <p14:xfrm>
                <a:off x="10270911" y="12886671"/>
                <a:ext cx="37440" cy="198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C9D10C6-1F51-4842-B21D-BEF84FFC0C0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261911" y="12878031"/>
                  <a:ext cx="55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6F8A052-4AA1-4865-9F7C-4B27375A04CC}"/>
                    </a:ext>
                  </a:extLst>
                </p14:cNvPr>
                <p14:cNvContentPartPr/>
                <p14:nvPr/>
              </p14:nvContentPartPr>
              <p14:xfrm>
                <a:off x="10298271" y="12593271"/>
                <a:ext cx="272520" cy="286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6F8A052-4AA1-4865-9F7C-4B27375A04C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289271" y="12584271"/>
                  <a:ext cx="290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3BB66D8-C1CD-4784-9156-B9F46E127F9D}"/>
                    </a:ext>
                  </a:extLst>
                </p14:cNvPr>
                <p14:cNvContentPartPr/>
                <p14:nvPr/>
              </p14:nvContentPartPr>
              <p14:xfrm>
                <a:off x="10550631" y="12526671"/>
                <a:ext cx="182880" cy="276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3BB66D8-C1CD-4784-9156-B9F46E127F9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541991" y="12518031"/>
                  <a:ext cx="200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16624CC-96EC-4F84-AB65-15A2488C08FF}"/>
                    </a:ext>
                  </a:extLst>
                </p14:cNvPr>
                <p14:cNvContentPartPr/>
                <p14:nvPr/>
              </p14:nvContentPartPr>
              <p14:xfrm>
                <a:off x="10776711" y="12241551"/>
                <a:ext cx="308880" cy="609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16624CC-96EC-4F84-AB65-15A2488C08F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768071" y="12232551"/>
                  <a:ext cx="326520" cy="62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309711" y="7230711"/>
                  <a:ext cx="103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370911" y="7103631"/>
                  <a:ext cx="3240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59663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707871" y="714611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815151" y="7060431"/>
                  <a:ext cx="4813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20671" y="689591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619391" y="6895551"/>
                  <a:ext cx="179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756911" y="689735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928991" y="6905631"/>
                  <a:ext cx="272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699031" y="697439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855271" y="717995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012591" y="6909591"/>
                  <a:ext cx="4845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D2421D5-C405-48F0-807E-A1A9622461A2}"/>
              </a:ext>
            </a:extLst>
          </p:cNvPr>
          <p:cNvGrpSpPr/>
          <p:nvPr/>
        </p:nvGrpSpPr>
        <p:grpSpPr>
          <a:xfrm>
            <a:off x="9318711" y="2436591"/>
            <a:ext cx="3984840" cy="1289160"/>
            <a:chOff x="9318711" y="2436591"/>
            <a:chExt cx="3984840" cy="12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F7702EE-D33B-446C-8851-9D8203DFB884}"/>
                    </a:ext>
                  </a:extLst>
                </p14:cNvPr>
                <p14:cNvContentPartPr/>
                <p14:nvPr/>
              </p14:nvContentPartPr>
              <p14:xfrm>
                <a:off x="9318711" y="3375831"/>
                <a:ext cx="127800" cy="349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F7702EE-D33B-446C-8851-9D8203DFB88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309711" y="3366831"/>
                  <a:ext cx="145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7FC34A3-5EA2-4D30-A290-7185782A130C}"/>
                    </a:ext>
                  </a:extLst>
                </p14:cNvPr>
                <p14:cNvContentPartPr/>
                <p14:nvPr/>
              </p14:nvContentPartPr>
              <p14:xfrm>
                <a:off x="9395751" y="3335871"/>
                <a:ext cx="308160" cy="376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7FC34A3-5EA2-4D30-A290-7185782A130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387111" y="3326871"/>
                  <a:ext cx="3258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BC601D7-4CFF-4B63-A996-E865F68E0DCE}"/>
                    </a:ext>
                  </a:extLst>
                </p14:cNvPr>
                <p14:cNvContentPartPr/>
                <p14:nvPr/>
              </p14:nvContentPartPr>
              <p14:xfrm>
                <a:off x="9581151" y="3362151"/>
                <a:ext cx="280800" cy="282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BC601D7-4CFF-4B63-A996-E865F68E0DC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572511" y="3353151"/>
                  <a:ext cx="298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3E4BDA-55C4-4AA0-8538-5339207C43C6}"/>
                    </a:ext>
                  </a:extLst>
                </p14:cNvPr>
                <p14:cNvContentPartPr/>
                <p14:nvPr/>
              </p14:nvContentPartPr>
              <p14:xfrm>
                <a:off x="9839631" y="3190431"/>
                <a:ext cx="260280" cy="343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3E4BDA-55C4-4AA0-8538-5339207C43C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830631" y="3181431"/>
                  <a:ext cx="2779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8C0F6EC-D1D8-4B8A-AEC2-B0391D6FF47E}"/>
                    </a:ext>
                  </a:extLst>
                </p14:cNvPr>
                <p14:cNvContentPartPr/>
                <p14:nvPr/>
              </p14:nvContentPartPr>
              <p14:xfrm>
                <a:off x="9935751" y="3341631"/>
                <a:ext cx="459000" cy="147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8C0F6EC-D1D8-4B8A-AEC2-B0391D6FF47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926751" y="3332631"/>
                  <a:ext cx="476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4A38F30-2760-4910-8D2B-8653A17A5E83}"/>
                    </a:ext>
                  </a:extLst>
                </p14:cNvPr>
                <p14:cNvContentPartPr/>
                <p14:nvPr/>
              </p14:nvContentPartPr>
              <p14:xfrm>
                <a:off x="10472151" y="3030951"/>
                <a:ext cx="224280" cy="399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4A38F30-2760-4910-8D2B-8653A17A5E8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463511" y="3022311"/>
                  <a:ext cx="2419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DB7281-254C-4A73-853D-F28F264B962B}"/>
                    </a:ext>
                  </a:extLst>
                </p14:cNvPr>
                <p14:cNvContentPartPr/>
                <p14:nvPr/>
              </p14:nvContentPartPr>
              <p14:xfrm>
                <a:off x="10701111" y="3020151"/>
                <a:ext cx="205560" cy="369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DB7281-254C-4A73-853D-F28F264B962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692111" y="3011511"/>
                  <a:ext cx="2232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0575A6C-627A-4D98-B2CB-62B319822103}"/>
                    </a:ext>
                  </a:extLst>
                </p14:cNvPr>
                <p14:cNvContentPartPr/>
                <p14:nvPr/>
              </p14:nvContentPartPr>
              <p14:xfrm>
                <a:off x="10952391" y="3150471"/>
                <a:ext cx="142560" cy="360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0575A6C-627A-4D98-B2CB-62B31982210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43391" y="3141471"/>
                  <a:ext cx="160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1F2869B-3183-4E4B-B73D-3357B6C387C3}"/>
                    </a:ext>
                  </a:extLst>
                </p14:cNvPr>
                <p14:cNvContentPartPr/>
                <p14:nvPr/>
              </p14:nvContentPartPr>
              <p14:xfrm>
                <a:off x="11065071" y="3064791"/>
                <a:ext cx="380520" cy="331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1F2869B-3183-4E4B-B73D-3357B6C387C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56431" y="3056151"/>
                  <a:ext cx="3981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956BB07-A858-4728-85A1-9465ED11D572}"/>
                    </a:ext>
                  </a:extLst>
                </p14:cNvPr>
                <p14:cNvContentPartPr/>
                <p14:nvPr/>
              </p14:nvContentPartPr>
              <p14:xfrm>
                <a:off x="11539911" y="2861391"/>
                <a:ext cx="297360" cy="37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956BB07-A858-4728-85A1-9465ED11D57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531271" y="2852391"/>
                  <a:ext cx="3150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5627193-4EDD-4BC6-8734-E44B7052787C}"/>
                    </a:ext>
                  </a:extLst>
                </p14:cNvPr>
                <p14:cNvContentPartPr/>
                <p14:nvPr/>
              </p14:nvContentPartPr>
              <p14:xfrm>
                <a:off x="11786871" y="2901711"/>
                <a:ext cx="306360" cy="234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5627193-4EDD-4BC6-8734-E44B7052787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778231" y="2893071"/>
                  <a:ext cx="324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3B08A69-94E6-41A0-BA68-5880548FE5EF}"/>
                    </a:ext>
                  </a:extLst>
                </p14:cNvPr>
                <p14:cNvContentPartPr/>
                <p14:nvPr/>
              </p14:nvContentPartPr>
              <p14:xfrm>
                <a:off x="12066951" y="2913951"/>
                <a:ext cx="95760" cy="296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3B08A69-94E6-41A0-BA68-5880548FE5E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2058311" y="2905311"/>
                  <a:ext cx="113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4B9AA70-CF88-4FF9-A282-29F4366C2652}"/>
                    </a:ext>
                  </a:extLst>
                </p14:cNvPr>
                <p14:cNvContentPartPr/>
                <p14:nvPr/>
              </p14:nvContentPartPr>
              <p14:xfrm>
                <a:off x="12279711" y="3127791"/>
                <a:ext cx="41040" cy="142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4B9AA70-CF88-4FF9-A282-29F4366C265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2271071" y="3118791"/>
                  <a:ext cx="58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F43FB17-1311-41C2-B2B1-A2743300B913}"/>
                    </a:ext>
                  </a:extLst>
                </p14:cNvPr>
                <p14:cNvContentPartPr/>
                <p14:nvPr/>
              </p14:nvContentPartPr>
              <p14:xfrm>
                <a:off x="12428031" y="2759511"/>
                <a:ext cx="485280" cy="259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F43FB17-1311-41C2-B2B1-A2743300B91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419391" y="2750871"/>
                  <a:ext cx="502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3DBEF01-535C-4DCA-978C-AC0AFA09F85B}"/>
                    </a:ext>
                  </a:extLst>
                </p14:cNvPr>
                <p14:cNvContentPartPr/>
                <p14:nvPr/>
              </p14:nvContentPartPr>
              <p14:xfrm>
                <a:off x="13022751" y="2436591"/>
                <a:ext cx="280800" cy="624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3DBEF01-535C-4DCA-978C-AC0AFA09F85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3013751" y="2427591"/>
                  <a:ext cx="298440" cy="64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28814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D2421D5-C405-48F0-807E-A1A9622461A2}"/>
              </a:ext>
            </a:extLst>
          </p:cNvPr>
          <p:cNvGrpSpPr/>
          <p:nvPr/>
        </p:nvGrpSpPr>
        <p:grpSpPr>
          <a:xfrm>
            <a:off x="9318711" y="2436591"/>
            <a:ext cx="3984840" cy="1289160"/>
            <a:chOff x="9318711" y="2436591"/>
            <a:chExt cx="3984840" cy="12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F7702EE-D33B-446C-8851-9D8203DFB884}"/>
                    </a:ext>
                  </a:extLst>
                </p14:cNvPr>
                <p14:cNvContentPartPr/>
                <p14:nvPr/>
              </p14:nvContentPartPr>
              <p14:xfrm>
                <a:off x="9318711" y="3375831"/>
                <a:ext cx="127800" cy="349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F7702EE-D33B-446C-8851-9D8203DFB88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309711" y="3366831"/>
                  <a:ext cx="145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7FC34A3-5EA2-4D30-A290-7185782A130C}"/>
                    </a:ext>
                  </a:extLst>
                </p14:cNvPr>
                <p14:cNvContentPartPr/>
                <p14:nvPr/>
              </p14:nvContentPartPr>
              <p14:xfrm>
                <a:off x="9395751" y="3335871"/>
                <a:ext cx="308160" cy="376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7FC34A3-5EA2-4D30-A290-7185782A130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86751" y="3326880"/>
                  <a:ext cx="325800" cy="394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BC601D7-4CFF-4B63-A996-E865F68E0DCE}"/>
                    </a:ext>
                  </a:extLst>
                </p14:cNvPr>
                <p14:cNvContentPartPr/>
                <p14:nvPr/>
              </p14:nvContentPartPr>
              <p14:xfrm>
                <a:off x="9581151" y="3362151"/>
                <a:ext cx="280800" cy="282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BC601D7-4CFF-4B63-A996-E865F68E0D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72151" y="3353162"/>
                  <a:ext cx="298440" cy="300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3E4BDA-55C4-4AA0-8538-5339207C43C6}"/>
                    </a:ext>
                  </a:extLst>
                </p14:cNvPr>
                <p14:cNvContentPartPr/>
                <p14:nvPr/>
              </p14:nvContentPartPr>
              <p14:xfrm>
                <a:off x="9839631" y="3190431"/>
                <a:ext cx="260280" cy="343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3E4BDA-55C4-4AA0-8538-5339207C43C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30643" y="3181431"/>
                  <a:ext cx="277896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8C0F6EC-D1D8-4B8A-AEC2-B0391D6FF47E}"/>
                    </a:ext>
                  </a:extLst>
                </p14:cNvPr>
                <p14:cNvContentPartPr/>
                <p14:nvPr/>
              </p14:nvContentPartPr>
              <p14:xfrm>
                <a:off x="9935751" y="3341631"/>
                <a:ext cx="459000" cy="147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8C0F6EC-D1D8-4B8A-AEC2-B0391D6FF47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26751" y="3332631"/>
                  <a:ext cx="476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4A38F30-2760-4910-8D2B-8653A17A5E83}"/>
                    </a:ext>
                  </a:extLst>
                </p14:cNvPr>
                <p14:cNvContentPartPr/>
                <p14:nvPr/>
              </p14:nvContentPartPr>
              <p14:xfrm>
                <a:off x="10472151" y="3030951"/>
                <a:ext cx="224280" cy="399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4A38F30-2760-4910-8D2B-8653A17A5E8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3151" y="3021951"/>
                  <a:ext cx="2419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DB7281-254C-4A73-853D-F28F264B962B}"/>
                    </a:ext>
                  </a:extLst>
                </p14:cNvPr>
                <p14:cNvContentPartPr/>
                <p14:nvPr/>
              </p14:nvContentPartPr>
              <p14:xfrm>
                <a:off x="10701111" y="3020151"/>
                <a:ext cx="205560" cy="369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DB7281-254C-4A73-853D-F28F264B962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692095" y="3011151"/>
                  <a:ext cx="223231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0575A6C-627A-4D98-B2CB-62B319822103}"/>
                    </a:ext>
                  </a:extLst>
                </p14:cNvPr>
                <p14:cNvContentPartPr/>
                <p14:nvPr/>
              </p14:nvContentPartPr>
              <p14:xfrm>
                <a:off x="10952391" y="3150471"/>
                <a:ext cx="142560" cy="360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0575A6C-627A-4D98-B2CB-62B31982210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943391" y="3141480"/>
                  <a:ext cx="160200" cy="377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1F2869B-3183-4E4B-B73D-3357B6C387C3}"/>
                    </a:ext>
                  </a:extLst>
                </p14:cNvPr>
                <p14:cNvContentPartPr/>
                <p14:nvPr/>
              </p14:nvContentPartPr>
              <p14:xfrm>
                <a:off x="11065071" y="3064791"/>
                <a:ext cx="380520" cy="331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1F2869B-3183-4E4B-B73D-3357B6C387C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56071" y="3055781"/>
                  <a:ext cx="39816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956BB07-A858-4728-85A1-9465ED11D572}"/>
                    </a:ext>
                  </a:extLst>
                </p14:cNvPr>
                <p14:cNvContentPartPr/>
                <p14:nvPr/>
              </p14:nvContentPartPr>
              <p14:xfrm>
                <a:off x="11539911" y="2861391"/>
                <a:ext cx="297360" cy="37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956BB07-A858-4728-85A1-9465ED11D57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530911" y="2852391"/>
                  <a:ext cx="3150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5627193-4EDD-4BC6-8734-E44B7052787C}"/>
                    </a:ext>
                  </a:extLst>
                </p14:cNvPr>
                <p14:cNvContentPartPr/>
                <p14:nvPr/>
              </p14:nvContentPartPr>
              <p14:xfrm>
                <a:off x="11786871" y="2901711"/>
                <a:ext cx="306360" cy="234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5627193-4EDD-4BC6-8734-E44B7052787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777871" y="2892697"/>
                  <a:ext cx="324000" cy="251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3B08A69-94E6-41A0-BA68-5880548FE5EF}"/>
                    </a:ext>
                  </a:extLst>
                </p14:cNvPr>
                <p14:cNvContentPartPr/>
                <p14:nvPr/>
              </p14:nvContentPartPr>
              <p14:xfrm>
                <a:off x="12066951" y="2913951"/>
                <a:ext cx="95760" cy="296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3B08A69-94E6-41A0-BA68-5880548FE5E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057917" y="2904951"/>
                  <a:ext cx="113467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4B9AA70-CF88-4FF9-A282-29F4366C2652}"/>
                    </a:ext>
                  </a:extLst>
                </p14:cNvPr>
                <p14:cNvContentPartPr/>
                <p14:nvPr/>
              </p14:nvContentPartPr>
              <p14:xfrm>
                <a:off x="12279711" y="3127791"/>
                <a:ext cx="41040" cy="142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4B9AA70-CF88-4FF9-A282-29F4366C265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270711" y="3118791"/>
                  <a:ext cx="58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F43FB17-1311-41C2-B2B1-A2743300B913}"/>
                    </a:ext>
                  </a:extLst>
                </p14:cNvPr>
                <p14:cNvContentPartPr/>
                <p14:nvPr/>
              </p14:nvContentPartPr>
              <p14:xfrm>
                <a:off x="12428031" y="2759511"/>
                <a:ext cx="485280" cy="259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F43FB17-1311-41C2-B2B1-A2743300B91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419031" y="2750511"/>
                  <a:ext cx="502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3DBEF01-535C-4DCA-978C-AC0AFA09F85B}"/>
                    </a:ext>
                  </a:extLst>
                </p14:cNvPr>
                <p14:cNvContentPartPr/>
                <p14:nvPr/>
              </p14:nvContentPartPr>
              <p14:xfrm>
                <a:off x="13022751" y="2436591"/>
                <a:ext cx="280800" cy="624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3DBEF01-535C-4DCA-978C-AC0AFA09F85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013763" y="2427596"/>
                  <a:ext cx="298417" cy="6425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624751" y="10355511"/>
                <a:ext cx="206604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68447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823431" y="12046431"/>
                  <a:ext cx="3146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979311" y="12194031"/>
                  <a:ext cx="283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365231" y="12121671"/>
                  <a:ext cx="116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46783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788951" y="11911431"/>
                  <a:ext cx="3085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95871" y="1283555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490871" y="1287587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13527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294751" y="1252451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64287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873271" y="12579591"/>
                  <a:ext cx="166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216199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32687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573831" y="1240211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96551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632214B-488C-42BD-ACDD-242D3EB0DC11}"/>
              </a:ext>
            </a:extLst>
          </p:cNvPr>
          <p:cNvGrpSpPr/>
          <p:nvPr/>
        </p:nvGrpSpPr>
        <p:grpSpPr>
          <a:xfrm>
            <a:off x="1915671" y="12307431"/>
            <a:ext cx="2666520" cy="1179000"/>
            <a:chOff x="1915671" y="12307431"/>
            <a:chExt cx="2666520" cy="11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E13B91F-EBA6-4656-A509-EB048DE90D41}"/>
                    </a:ext>
                  </a:extLst>
                </p14:cNvPr>
                <p14:cNvContentPartPr/>
                <p14:nvPr/>
              </p14:nvContentPartPr>
              <p14:xfrm>
                <a:off x="1915671" y="12763551"/>
                <a:ext cx="87480" cy="196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E13B91F-EBA6-4656-A509-EB048DE90D4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906671" y="12754911"/>
                  <a:ext cx="105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E8DC269-F065-4B6D-B667-EA426C4C214A}"/>
                    </a:ext>
                  </a:extLst>
                </p14:cNvPr>
                <p14:cNvContentPartPr/>
                <p14:nvPr/>
              </p14:nvContentPartPr>
              <p14:xfrm>
                <a:off x="2045991" y="12593271"/>
                <a:ext cx="284400" cy="348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E8DC269-F065-4B6D-B667-EA426C4C214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37351" y="12584271"/>
                  <a:ext cx="3020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0E2B8FF-8E98-432C-BE43-FF32A39C8C33}"/>
                    </a:ext>
                  </a:extLst>
                </p14:cNvPr>
                <p14:cNvContentPartPr/>
                <p14:nvPr/>
              </p14:nvContentPartPr>
              <p14:xfrm>
                <a:off x="2377911" y="12432711"/>
                <a:ext cx="222840" cy="347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0E2B8FF-8E98-432C-BE43-FF32A39C8C3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69271" y="12424071"/>
                  <a:ext cx="2404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87FE2DF-7C2E-44E5-9A57-2B8502ED1EA6}"/>
                    </a:ext>
                  </a:extLst>
                </p14:cNvPr>
                <p14:cNvContentPartPr/>
                <p14:nvPr/>
              </p14:nvContentPartPr>
              <p14:xfrm>
                <a:off x="2481951" y="12491751"/>
                <a:ext cx="199440" cy="173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87FE2DF-7C2E-44E5-9A57-2B8502ED1EA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472951" y="12482751"/>
                  <a:ext cx="217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D34FD1C-6A49-4F74-97DD-CE185967BE52}"/>
                    </a:ext>
                  </a:extLst>
                </p14:cNvPr>
                <p14:cNvContentPartPr/>
                <p14:nvPr/>
              </p14:nvContentPartPr>
              <p14:xfrm>
                <a:off x="2741871" y="12336951"/>
                <a:ext cx="250200" cy="290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D34FD1C-6A49-4F74-97DD-CE185967BE5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732871" y="12328311"/>
                  <a:ext cx="267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9C6F0B7-BF7B-4CD2-8095-F547D35CEEDE}"/>
                    </a:ext>
                  </a:extLst>
                </p14:cNvPr>
                <p14:cNvContentPartPr/>
                <p14:nvPr/>
              </p14:nvContentPartPr>
              <p14:xfrm>
                <a:off x="3062631" y="12307431"/>
                <a:ext cx="169920" cy="242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9C6F0B7-BF7B-4CD2-8095-F547D35CEED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053991" y="12298791"/>
                  <a:ext cx="187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EE27190-5AC5-47CE-9C32-D1B0F3D397FF}"/>
                    </a:ext>
                  </a:extLst>
                </p14:cNvPr>
                <p14:cNvContentPartPr/>
                <p14:nvPr/>
              </p14:nvContentPartPr>
              <p14:xfrm>
                <a:off x="1981551" y="13156311"/>
                <a:ext cx="361080" cy="278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EE27190-5AC5-47CE-9C32-D1B0F3D397F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972911" y="13147671"/>
                  <a:ext cx="3787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8F25115-626B-424B-B4E1-239CA6708D5A}"/>
                    </a:ext>
                  </a:extLst>
                </p14:cNvPr>
                <p14:cNvContentPartPr/>
                <p14:nvPr/>
              </p14:nvContentPartPr>
              <p14:xfrm>
                <a:off x="2448831" y="13134351"/>
                <a:ext cx="140400" cy="352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8F25115-626B-424B-B4E1-239CA6708D5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440191" y="13125711"/>
                  <a:ext cx="1580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6B0FBBA-8609-4E23-B9EB-550E3EF77602}"/>
                    </a:ext>
                  </a:extLst>
                </p14:cNvPr>
                <p14:cNvContentPartPr/>
                <p14:nvPr/>
              </p14:nvContentPartPr>
              <p14:xfrm>
                <a:off x="2643951" y="13072791"/>
                <a:ext cx="321120" cy="261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6B0FBBA-8609-4E23-B9EB-550E3EF7760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634951" y="13064151"/>
                  <a:ext cx="338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8CAEABE-9639-4EA5-8DFD-9D2C4E8085DD}"/>
                    </a:ext>
                  </a:extLst>
                </p14:cNvPr>
                <p14:cNvContentPartPr/>
                <p14:nvPr/>
              </p14:nvContentPartPr>
              <p14:xfrm>
                <a:off x="3022311" y="12932031"/>
                <a:ext cx="219600" cy="2602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8CAEABE-9639-4EA5-8DFD-9D2C4E8085D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013671" y="12923031"/>
                  <a:ext cx="237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DF1F44A-55B0-4C3E-9CC3-E33ACB4D1E18}"/>
                    </a:ext>
                  </a:extLst>
                </p14:cNvPr>
                <p14:cNvContentPartPr/>
                <p14:nvPr/>
              </p14:nvContentPartPr>
              <p14:xfrm>
                <a:off x="3296991" y="12959391"/>
                <a:ext cx="318600" cy="274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DF1F44A-55B0-4C3E-9CC3-E33ACB4D1E1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88351" y="12950391"/>
                  <a:ext cx="3362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29D74C9-9366-4E99-958A-26C4FF7F7842}"/>
                    </a:ext>
                  </a:extLst>
                </p14:cNvPr>
                <p14:cNvContentPartPr/>
                <p14:nvPr/>
              </p14:nvContentPartPr>
              <p14:xfrm>
                <a:off x="3832671" y="13035351"/>
                <a:ext cx="41040" cy="189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29D74C9-9366-4E99-958A-26C4FF7F784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823671" y="13026711"/>
                  <a:ext cx="58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FFB5FFD-C836-4382-AA9F-B0EC83265261}"/>
                    </a:ext>
                  </a:extLst>
                </p14:cNvPr>
                <p14:cNvContentPartPr/>
                <p14:nvPr/>
              </p14:nvContentPartPr>
              <p14:xfrm>
                <a:off x="3882711" y="12704151"/>
                <a:ext cx="294840" cy="375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FFB5FFD-C836-4382-AA9F-B0EC8326526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873711" y="12695511"/>
                  <a:ext cx="3124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2C4C9D9-4012-4E2B-B89A-328AC9604F05}"/>
                    </a:ext>
                  </a:extLst>
                </p14:cNvPr>
                <p14:cNvContentPartPr/>
                <p14:nvPr/>
              </p14:nvContentPartPr>
              <p14:xfrm>
                <a:off x="4243071" y="12678951"/>
                <a:ext cx="110520" cy="252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2C4C9D9-4012-4E2B-B89A-328AC9604F0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234431" y="12670311"/>
                  <a:ext cx="128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41D3FE-9ED9-4204-BA14-AF8609B801B1}"/>
                    </a:ext>
                  </a:extLst>
                </p14:cNvPr>
                <p14:cNvContentPartPr/>
                <p14:nvPr/>
              </p14:nvContentPartPr>
              <p14:xfrm>
                <a:off x="4422351" y="12511191"/>
                <a:ext cx="159840" cy="504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41D3FE-9ED9-4204-BA14-AF8609B801B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413711" y="12502191"/>
                  <a:ext cx="177480" cy="52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37846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D2421D5-C405-48F0-807E-A1A9622461A2}"/>
              </a:ext>
            </a:extLst>
          </p:cNvPr>
          <p:cNvGrpSpPr/>
          <p:nvPr/>
        </p:nvGrpSpPr>
        <p:grpSpPr>
          <a:xfrm>
            <a:off x="9318711" y="2436591"/>
            <a:ext cx="3984840" cy="1289160"/>
            <a:chOff x="9318711" y="2436591"/>
            <a:chExt cx="3984840" cy="12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F7702EE-D33B-446C-8851-9D8203DFB884}"/>
                    </a:ext>
                  </a:extLst>
                </p14:cNvPr>
                <p14:cNvContentPartPr/>
                <p14:nvPr/>
              </p14:nvContentPartPr>
              <p14:xfrm>
                <a:off x="9318711" y="3375831"/>
                <a:ext cx="127800" cy="349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F7702EE-D33B-446C-8851-9D8203DFB88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309711" y="3366831"/>
                  <a:ext cx="145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7FC34A3-5EA2-4D30-A290-7185782A130C}"/>
                    </a:ext>
                  </a:extLst>
                </p14:cNvPr>
                <p14:cNvContentPartPr/>
                <p14:nvPr/>
              </p14:nvContentPartPr>
              <p14:xfrm>
                <a:off x="9395751" y="3335871"/>
                <a:ext cx="308160" cy="376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7FC34A3-5EA2-4D30-A290-7185782A130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86751" y="3326880"/>
                  <a:ext cx="325800" cy="394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BC601D7-4CFF-4B63-A996-E865F68E0DCE}"/>
                    </a:ext>
                  </a:extLst>
                </p14:cNvPr>
                <p14:cNvContentPartPr/>
                <p14:nvPr/>
              </p14:nvContentPartPr>
              <p14:xfrm>
                <a:off x="9581151" y="3362151"/>
                <a:ext cx="280800" cy="282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BC601D7-4CFF-4B63-A996-E865F68E0D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72151" y="3353162"/>
                  <a:ext cx="298440" cy="300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3E4BDA-55C4-4AA0-8538-5339207C43C6}"/>
                    </a:ext>
                  </a:extLst>
                </p14:cNvPr>
                <p14:cNvContentPartPr/>
                <p14:nvPr/>
              </p14:nvContentPartPr>
              <p14:xfrm>
                <a:off x="9839631" y="3190431"/>
                <a:ext cx="260280" cy="343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3E4BDA-55C4-4AA0-8538-5339207C43C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30643" y="3181431"/>
                  <a:ext cx="277896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8C0F6EC-D1D8-4B8A-AEC2-B0391D6FF47E}"/>
                    </a:ext>
                  </a:extLst>
                </p14:cNvPr>
                <p14:cNvContentPartPr/>
                <p14:nvPr/>
              </p14:nvContentPartPr>
              <p14:xfrm>
                <a:off x="9935751" y="3341631"/>
                <a:ext cx="459000" cy="147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8C0F6EC-D1D8-4B8A-AEC2-B0391D6FF47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26751" y="3332631"/>
                  <a:ext cx="476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4A38F30-2760-4910-8D2B-8653A17A5E83}"/>
                    </a:ext>
                  </a:extLst>
                </p14:cNvPr>
                <p14:cNvContentPartPr/>
                <p14:nvPr/>
              </p14:nvContentPartPr>
              <p14:xfrm>
                <a:off x="10472151" y="3030951"/>
                <a:ext cx="224280" cy="399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4A38F30-2760-4910-8D2B-8653A17A5E8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3151" y="3021951"/>
                  <a:ext cx="2419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DB7281-254C-4A73-853D-F28F264B962B}"/>
                    </a:ext>
                  </a:extLst>
                </p14:cNvPr>
                <p14:cNvContentPartPr/>
                <p14:nvPr/>
              </p14:nvContentPartPr>
              <p14:xfrm>
                <a:off x="10701111" y="3020151"/>
                <a:ext cx="205560" cy="369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DB7281-254C-4A73-853D-F28F264B962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692095" y="3011151"/>
                  <a:ext cx="223231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0575A6C-627A-4D98-B2CB-62B319822103}"/>
                    </a:ext>
                  </a:extLst>
                </p14:cNvPr>
                <p14:cNvContentPartPr/>
                <p14:nvPr/>
              </p14:nvContentPartPr>
              <p14:xfrm>
                <a:off x="10952391" y="3150471"/>
                <a:ext cx="142560" cy="360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0575A6C-627A-4D98-B2CB-62B31982210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943391" y="3141480"/>
                  <a:ext cx="160200" cy="377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1F2869B-3183-4E4B-B73D-3357B6C387C3}"/>
                    </a:ext>
                  </a:extLst>
                </p14:cNvPr>
                <p14:cNvContentPartPr/>
                <p14:nvPr/>
              </p14:nvContentPartPr>
              <p14:xfrm>
                <a:off x="11065071" y="3064791"/>
                <a:ext cx="380520" cy="331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1F2869B-3183-4E4B-B73D-3357B6C387C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56071" y="3055781"/>
                  <a:ext cx="39816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956BB07-A858-4728-85A1-9465ED11D572}"/>
                    </a:ext>
                  </a:extLst>
                </p14:cNvPr>
                <p14:cNvContentPartPr/>
                <p14:nvPr/>
              </p14:nvContentPartPr>
              <p14:xfrm>
                <a:off x="11539911" y="2861391"/>
                <a:ext cx="297360" cy="37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956BB07-A858-4728-85A1-9465ED11D57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530911" y="2852391"/>
                  <a:ext cx="3150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5627193-4EDD-4BC6-8734-E44B7052787C}"/>
                    </a:ext>
                  </a:extLst>
                </p14:cNvPr>
                <p14:cNvContentPartPr/>
                <p14:nvPr/>
              </p14:nvContentPartPr>
              <p14:xfrm>
                <a:off x="11786871" y="2901711"/>
                <a:ext cx="306360" cy="234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5627193-4EDD-4BC6-8734-E44B7052787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777871" y="2892697"/>
                  <a:ext cx="324000" cy="251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3B08A69-94E6-41A0-BA68-5880548FE5EF}"/>
                    </a:ext>
                  </a:extLst>
                </p14:cNvPr>
                <p14:cNvContentPartPr/>
                <p14:nvPr/>
              </p14:nvContentPartPr>
              <p14:xfrm>
                <a:off x="12066951" y="2913951"/>
                <a:ext cx="95760" cy="296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3B08A69-94E6-41A0-BA68-5880548FE5E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057917" y="2904951"/>
                  <a:ext cx="113467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4B9AA70-CF88-4FF9-A282-29F4366C2652}"/>
                    </a:ext>
                  </a:extLst>
                </p14:cNvPr>
                <p14:cNvContentPartPr/>
                <p14:nvPr/>
              </p14:nvContentPartPr>
              <p14:xfrm>
                <a:off x="12279711" y="3127791"/>
                <a:ext cx="41040" cy="142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4B9AA70-CF88-4FF9-A282-29F4366C265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270711" y="3118791"/>
                  <a:ext cx="58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F43FB17-1311-41C2-B2B1-A2743300B913}"/>
                    </a:ext>
                  </a:extLst>
                </p14:cNvPr>
                <p14:cNvContentPartPr/>
                <p14:nvPr/>
              </p14:nvContentPartPr>
              <p14:xfrm>
                <a:off x="12428031" y="2759511"/>
                <a:ext cx="485280" cy="259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F43FB17-1311-41C2-B2B1-A2743300B91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419031" y="2750511"/>
                  <a:ext cx="502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3DBEF01-535C-4DCA-978C-AC0AFA09F85B}"/>
                    </a:ext>
                  </a:extLst>
                </p14:cNvPr>
                <p14:cNvContentPartPr/>
                <p14:nvPr/>
              </p14:nvContentPartPr>
              <p14:xfrm>
                <a:off x="13022751" y="2436591"/>
                <a:ext cx="280800" cy="624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3DBEF01-535C-4DCA-978C-AC0AFA09F85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013763" y="2427596"/>
                  <a:ext cx="298417" cy="6425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951311" y="10368111"/>
                <a:ext cx="2124720" cy="14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1503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A2735-ABFF-944F-83F7-07BE7511759A}"/>
              </a:ext>
            </a:extLst>
          </p:cNvPr>
          <p:cNvSpPr txBox="1"/>
          <p:nvPr/>
        </p:nvSpPr>
        <p:spPr>
          <a:xfrm>
            <a:off x="1024980" y="1941237"/>
            <a:ext cx="2089522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Dijkstra Algorithm</a:t>
            </a:r>
          </a:p>
          <a:p>
            <a:pPr algn="l"/>
            <a:r>
              <a:rPr kumimoji="0" lang="en-US" sz="4800" b="0" i="0" u="none" strike="noStrike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Depok - Kuningan</a:t>
            </a:r>
            <a:endParaRPr kumimoji="0" lang="id-ID" sz="48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B996-3E3C-4B67-8BE2-7262670A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19" y="4450722"/>
            <a:ext cx="20657361" cy="740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DF3F7-C441-442C-A6F1-A4A69D64F37C}"/>
              </a:ext>
            </a:extLst>
          </p:cNvPr>
          <p:cNvSpPr txBox="1"/>
          <p:nvPr/>
        </p:nvSpPr>
        <p:spPr>
          <a:xfrm flipH="1">
            <a:off x="9865993" y="12331323"/>
            <a:ext cx="46520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Data from google map </a:t>
            </a:r>
            <a:endParaRPr kumimoji="0" lang="en-ID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14:cNvPr>
              <p14:cNvContentPartPr/>
              <p14:nvPr/>
            </p14:nvContentPartPr>
            <p14:xfrm>
              <a:off x="1973271" y="4513071"/>
              <a:ext cx="2095200" cy="1301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79D3FB-ED74-4727-8FFA-F52506445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271" y="4405071"/>
                <a:ext cx="2202840" cy="151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FDAD5D3-9E95-4947-AC7D-1BAEACB69599}"/>
              </a:ext>
            </a:extLst>
          </p:cNvPr>
          <p:cNvGrpSpPr/>
          <p:nvPr/>
        </p:nvGrpSpPr>
        <p:grpSpPr>
          <a:xfrm>
            <a:off x="5742831" y="3419031"/>
            <a:ext cx="2273040" cy="797760"/>
            <a:chOff x="5742831" y="3419031"/>
            <a:chExt cx="227304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14:cNvPr>
                <p14:cNvContentPartPr/>
                <p14:nvPr/>
              </p14:nvContentPartPr>
              <p14:xfrm>
                <a:off x="5742831" y="3941031"/>
                <a:ext cx="24732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20796E-6FBA-4B2B-8235-26BE033781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3831" y="3932031"/>
                  <a:ext cx="26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14:cNvPr>
                <p14:cNvContentPartPr/>
                <p14:nvPr/>
              </p14:nvContentPartPr>
              <p14:xfrm>
                <a:off x="5996271" y="3874431"/>
                <a:ext cx="237600" cy="33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76969A-D2E3-4CD5-AAC9-AA8182BDC4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7285" y="3865431"/>
                  <a:ext cx="255213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14:cNvPr>
                <p14:cNvContentPartPr/>
                <p14:nvPr/>
              </p14:nvContentPartPr>
              <p14:xfrm>
                <a:off x="6239991" y="3712791"/>
                <a:ext cx="232560" cy="38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5573BE0-343D-4627-B8EF-BB294AB892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0991" y="3703791"/>
                  <a:ext cx="250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14:cNvPr>
                <p14:cNvContentPartPr/>
                <p14:nvPr/>
              </p14:nvContentPartPr>
              <p14:xfrm>
                <a:off x="6466071" y="3782631"/>
                <a:ext cx="194040" cy="261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97249F-B327-4FDE-AAE7-FBD8D4702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7071" y="3773631"/>
                  <a:ext cx="21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14:cNvPr>
                <p14:cNvContentPartPr/>
                <p14:nvPr/>
              </p14:nvContentPartPr>
              <p14:xfrm>
                <a:off x="6867111" y="3536031"/>
                <a:ext cx="430920" cy="40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36B3F2-B546-4D9C-993F-DC0A4D4A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58111" y="3527031"/>
                  <a:ext cx="448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14:cNvPr>
                <p14:cNvContentPartPr/>
                <p14:nvPr/>
              </p14:nvContentPartPr>
              <p14:xfrm>
                <a:off x="7317831" y="3661311"/>
                <a:ext cx="174960" cy="40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167C27-7D56-4259-BBE1-D42E9CB886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8831" y="3652311"/>
                  <a:ext cx="1926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14:cNvPr>
                <p14:cNvContentPartPr/>
                <p14:nvPr/>
              </p14:nvContentPartPr>
              <p14:xfrm>
                <a:off x="7522311" y="3555471"/>
                <a:ext cx="294120" cy="31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EC6DE3-9AC3-4EAC-95DF-7E563FBA1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3322" y="3546471"/>
                  <a:ext cx="311738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14:cNvPr>
                <p14:cNvContentPartPr/>
                <p14:nvPr/>
              </p14:nvContentPartPr>
              <p14:xfrm>
                <a:off x="7772151" y="3419031"/>
                <a:ext cx="243720" cy="538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CAD586-743C-486D-8A33-6052F4CA70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63151" y="3410031"/>
                  <a:ext cx="26136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14:cNvPr>
              <p14:cNvContentPartPr/>
              <p14:nvPr/>
            </p14:nvContentPartPr>
            <p14:xfrm>
              <a:off x="5688831" y="4597311"/>
              <a:ext cx="1986480" cy="11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4B727-58BF-44B0-9908-D88A01F13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34821" y="4489311"/>
                <a:ext cx="209414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14:cNvPr>
              <p14:cNvContentPartPr/>
              <p14:nvPr/>
            </p14:nvContentPartPr>
            <p14:xfrm>
              <a:off x="2000271" y="7553991"/>
              <a:ext cx="1979640" cy="117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C71931-B12D-4FED-931B-41D8673319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6271" y="7445991"/>
                <a:ext cx="2087280" cy="13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96A67-8065-4629-8843-F23CFCDBA852}"/>
              </a:ext>
            </a:extLst>
          </p:cNvPr>
          <p:cNvGrpSpPr/>
          <p:nvPr/>
        </p:nvGrpSpPr>
        <p:grpSpPr>
          <a:xfrm>
            <a:off x="975351" y="7475151"/>
            <a:ext cx="788760" cy="608040"/>
            <a:chOff x="975351" y="7475151"/>
            <a:chExt cx="78876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14:cNvPr>
                <p14:cNvContentPartPr/>
                <p14:nvPr/>
              </p14:nvContentPartPr>
              <p14:xfrm>
                <a:off x="975351" y="7816791"/>
                <a:ext cx="210600" cy="266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CAA986-3DF8-44A8-87C6-3C23C08685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6351" y="7807791"/>
                  <a:ext cx="2282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14:cNvPr>
                <p14:cNvContentPartPr/>
                <p14:nvPr/>
              </p14:nvContentPartPr>
              <p14:xfrm>
                <a:off x="1115031" y="7651551"/>
                <a:ext cx="325440" cy="288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4F819-5470-42B9-B960-513E16BBF2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6031" y="7642551"/>
                  <a:ext cx="343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14:cNvPr>
                <p14:cNvContentPartPr/>
                <p14:nvPr/>
              </p14:nvContentPartPr>
              <p14:xfrm>
                <a:off x="1258311" y="7579551"/>
                <a:ext cx="247320" cy="204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B8B747-8226-4585-9A10-DF39362F51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49298" y="7570551"/>
                  <a:ext cx="264986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14:cNvPr>
                <p14:cNvContentPartPr/>
                <p14:nvPr/>
              </p14:nvContentPartPr>
              <p14:xfrm>
                <a:off x="1370991" y="7475151"/>
                <a:ext cx="393120" cy="291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037EA-5124-42BD-9157-D2C89FEB66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1999" y="7466151"/>
                  <a:ext cx="410744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36097-8507-49D7-9609-80040BAECF4E}"/>
              </a:ext>
            </a:extLst>
          </p:cNvPr>
          <p:cNvGrpSpPr/>
          <p:nvPr/>
        </p:nvGrpSpPr>
        <p:grpSpPr>
          <a:xfrm>
            <a:off x="1714071" y="6647511"/>
            <a:ext cx="927000" cy="639720"/>
            <a:chOff x="1714071" y="6647511"/>
            <a:chExt cx="92700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14:cNvPr>
                <p14:cNvContentPartPr/>
                <p14:nvPr/>
              </p14:nvContentPartPr>
              <p14:xfrm>
                <a:off x="1714071" y="6922551"/>
                <a:ext cx="365040" cy="364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FAA912-C743-485F-B758-78AA6159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05071" y="6913551"/>
                  <a:ext cx="382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14:cNvPr>
                <p14:cNvContentPartPr/>
                <p14:nvPr/>
              </p14:nvContentPartPr>
              <p14:xfrm>
                <a:off x="2107191" y="6967551"/>
                <a:ext cx="205200" cy="26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74EF97-5101-4B2F-8671-970802BA39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8191" y="6958539"/>
                  <a:ext cx="222840" cy="282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14:cNvPr>
                <p14:cNvContentPartPr/>
                <p14:nvPr/>
              </p14:nvContentPartPr>
              <p14:xfrm>
                <a:off x="2200791" y="6833271"/>
                <a:ext cx="241560" cy="15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BBAA43-9322-4B89-B755-84A0D7AE5C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1791" y="6824271"/>
                  <a:ext cx="25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14:cNvPr>
                <p14:cNvContentPartPr/>
                <p14:nvPr/>
              </p14:nvContentPartPr>
              <p14:xfrm>
                <a:off x="2295831" y="6647511"/>
                <a:ext cx="345240" cy="41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855A-0FF8-419F-A582-525A3F069A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86831" y="6638511"/>
                  <a:ext cx="36288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CB04B3-E4F5-445D-917B-392700A19DB3}"/>
              </a:ext>
            </a:extLst>
          </p:cNvPr>
          <p:cNvGrpSpPr/>
          <p:nvPr/>
        </p:nvGrpSpPr>
        <p:grpSpPr>
          <a:xfrm>
            <a:off x="375231" y="11088471"/>
            <a:ext cx="2040480" cy="1796040"/>
            <a:chOff x="375231" y="11088471"/>
            <a:chExt cx="2040480" cy="17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14:cNvPr>
                <p14:cNvContentPartPr/>
                <p14:nvPr/>
              </p14:nvContentPartPr>
              <p14:xfrm>
                <a:off x="388191" y="11548191"/>
                <a:ext cx="12600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5F589A-C770-444F-9514-2B79FA5BFA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9217" y="11539191"/>
                  <a:ext cx="14359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14:cNvPr>
                <p14:cNvContentPartPr/>
                <p14:nvPr/>
              </p14:nvContentPartPr>
              <p14:xfrm>
                <a:off x="576471" y="11557551"/>
                <a:ext cx="166680" cy="23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5C0A6-73AE-4E1A-92C1-620BC0F2C6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7471" y="11548537"/>
                  <a:ext cx="184320" cy="24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14:cNvPr>
                <p14:cNvContentPartPr/>
                <p14:nvPr/>
              </p14:nvContentPartPr>
              <p14:xfrm>
                <a:off x="784911" y="11301591"/>
                <a:ext cx="299880" cy="405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6EB9B7-4A26-4C01-A084-11B9AF6EA0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900" y="11292591"/>
                  <a:ext cx="317541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14:cNvPr>
                <p14:cNvContentPartPr/>
                <p14:nvPr/>
              </p14:nvContentPartPr>
              <p14:xfrm>
                <a:off x="1059231" y="11249751"/>
                <a:ext cx="173880" cy="32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734784-E8DF-4E81-8D36-94FC059082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231" y="11240751"/>
                  <a:ext cx="19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14:cNvPr>
                <p14:cNvContentPartPr/>
                <p14:nvPr/>
              </p14:nvContentPartPr>
              <p14:xfrm>
                <a:off x="1047351" y="11088471"/>
                <a:ext cx="426240" cy="25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881E9C-5AA6-4C33-B194-F4B3684DE9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8351" y="11079471"/>
                  <a:ext cx="443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14:cNvPr>
                <p14:cNvContentPartPr/>
                <p14:nvPr/>
              </p14:nvContentPartPr>
              <p14:xfrm>
                <a:off x="375231" y="12466191"/>
                <a:ext cx="20664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F4AD01-13E2-4593-AD64-7AD74DBD06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231" y="12457183"/>
                  <a:ext cx="224280" cy="435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14:cNvPr>
                <p14:cNvContentPartPr/>
                <p14:nvPr/>
              </p14:nvContentPartPr>
              <p14:xfrm>
                <a:off x="557031" y="12493551"/>
                <a:ext cx="163440" cy="317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B22A9F-7033-459E-99AE-51FD590CD10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8031" y="12484551"/>
                  <a:ext cx="181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14:cNvPr>
                <p14:cNvContentPartPr/>
                <p14:nvPr/>
              </p14:nvContentPartPr>
              <p14:xfrm>
                <a:off x="799671" y="12451791"/>
                <a:ext cx="188280" cy="406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386493-858B-4F94-83EE-698C52EF18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0688" y="12442791"/>
                  <a:ext cx="205886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14:cNvPr>
                <p14:cNvContentPartPr/>
                <p14:nvPr/>
              </p14:nvContentPartPr>
              <p14:xfrm>
                <a:off x="949071" y="12321471"/>
                <a:ext cx="321120" cy="225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3923A2-B755-4795-9822-D392B55BB3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71" y="12312471"/>
                  <a:ext cx="33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14:cNvPr>
                <p14:cNvContentPartPr/>
                <p14:nvPr/>
              </p14:nvContentPartPr>
              <p14:xfrm>
                <a:off x="1404831" y="12381591"/>
                <a:ext cx="61920" cy="226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0629A3-3FCE-49DE-B57D-05CF2B5A2C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95831" y="12372591"/>
                  <a:ext cx="79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14:cNvPr>
                <p14:cNvContentPartPr/>
                <p14:nvPr/>
              </p14:nvContentPartPr>
              <p14:xfrm>
                <a:off x="1448751" y="12027711"/>
                <a:ext cx="335160" cy="341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378E56-7225-40D8-9448-1194A3E9B5C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9751" y="12018701"/>
                  <a:ext cx="352800" cy="35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14:cNvPr>
                <p14:cNvContentPartPr/>
                <p14:nvPr/>
              </p14:nvContentPartPr>
              <p14:xfrm>
                <a:off x="1786791" y="12066231"/>
                <a:ext cx="20628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E12760-9472-48E4-95C4-330EFE4F43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77791" y="12057231"/>
                  <a:ext cx="223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14:cNvPr>
                <p14:cNvContentPartPr/>
                <p14:nvPr/>
              </p14:nvContentPartPr>
              <p14:xfrm>
                <a:off x="2002431" y="11942031"/>
                <a:ext cx="100440" cy="25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CEF929-E044-4D4D-9BDC-8EA3D02D85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93431" y="11933031"/>
                  <a:ext cx="11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14:cNvPr>
                <p14:cNvContentPartPr/>
                <p14:nvPr/>
              </p14:nvContentPartPr>
              <p14:xfrm>
                <a:off x="2060751" y="11740071"/>
                <a:ext cx="354960" cy="468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B6F648-E794-46BA-88B9-158B84DC19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051751" y="11731071"/>
                  <a:ext cx="3726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A40B92F-AE9A-4FEA-8BFC-5A40F6EFE709}"/>
              </a:ext>
            </a:extLst>
          </p:cNvPr>
          <p:cNvGrpSpPr/>
          <p:nvPr/>
        </p:nvGrpSpPr>
        <p:grpSpPr>
          <a:xfrm>
            <a:off x="5788911" y="11874351"/>
            <a:ext cx="2430720" cy="1423440"/>
            <a:chOff x="5788911" y="11874351"/>
            <a:chExt cx="2430720" cy="14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14:cNvPr>
                <p14:cNvContentPartPr/>
                <p14:nvPr/>
              </p14:nvContentPartPr>
              <p14:xfrm>
                <a:off x="5829951" y="12245151"/>
                <a:ext cx="89640" cy="302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94D72E0-4273-4B00-B156-D974FE9B5C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0915" y="12236151"/>
                  <a:ext cx="107351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14:cNvPr>
                <p14:cNvContentPartPr/>
                <p14:nvPr/>
              </p14:nvContentPartPr>
              <p14:xfrm>
                <a:off x="5996631" y="12206991"/>
                <a:ext cx="208440" cy="246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875FE0-C1EA-4C25-9C94-157CABE8D0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7631" y="12197991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14:cNvPr>
                <p14:cNvContentPartPr/>
                <p14:nvPr/>
              </p14:nvContentPartPr>
              <p14:xfrm>
                <a:off x="6347631" y="11971191"/>
                <a:ext cx="267840" cy="423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162BFB-AFF0-458C-BA94-1BFECBDC15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8631" y="11962191"/>
                  <a:ext cx="285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14:cNvPr>
                <p14:cNvContentPartPr/>
                <p14:nvPr/>
              </p14:nvContentPartPr>
              <p14:xfrm>
                <a:off x="6667671" y="11892351"/>
                <a:ext cx="267480" cy="36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D9049F-143B-409D-BEAD-7380284A133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58671" y="11883351"/>
                  <a:ext cx="285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14:cNvPr>
                <p14:cNvContentPartPr/>
                <p14:nvPr/>
              </p14:nvContentPartPr>
              <p14:xfrm>
                <a:off x="6955311" y="11874351"/>
                <a:ext cx="2628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7C569C-DEFB-4554-81AA-86631185BE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46323" y="11865351"/>
                  <a:ext cx="280416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14:cNvPr>
                <p14:cNvContentPartPr/>
                <p14:nvPr/>
              </p14:nvContentPartPr>
              <p14:xfrm>
                <a:off x="5788911" y="12869031"/>
                <a:ext cx="264600" cy="428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1C2ACF-9ED2-4965-A873-CB5F43712C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79911" y="12860031"/>
                  <a:ext cx="28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14:cNvPr>
                <p14:cNvContentPartPr/>
                <p14:nvPr/>
              </p14:nvContentPartPr>
              <p14:xfrm>
                <a:off x="6070071" y="12851391"/>
                <a:ext cx="196920" cy="321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3471630-4CDB-473D-ACD9-031BE89A9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1071" y="12842391"/>
                  <a:ext cx="214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14:cNvPr>
                <p14:cNvContentPartPr/>
                <p14:nvPr/>
              </p14:nvContentPartPr>
              <p14:xfrm>
                <a:off x="6373551" y="12903951"/>
                <a:ext cx="173520" cy="26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409E3E-1820-4C94-9DF8-3C021E7CE8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551" y="12894963"/>
                  <a:ext cx="191160" cy="284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14:cNvPr>
                <p14:cNvContentPartPr/>
                <p14:nvPr/>
              </p14:nvContentPartPr>
              <p14:xfrm>
                <a:off x="6347631" y="12846711"/>
                <a:ext cx="155880" cy="267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573F-3F54-475B-85DD-CEEB51377A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8631" y="12837711"/>
                  <a:ext cx="173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14:cNvPr>
                <p14:cNvContentPartPr/>
                <p14:nvPr/>
              </p14:nvContentPartPr>
              <p14:xfrm>
                <a:off x="6516831" y="12708471"/>
                <a:ext cx="333720" cy="277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20DA50-1E1F-463C-8A3E-DEBAA8C033A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7831" y="12699483"/>
                  <a:ext cx="351360" cy="29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14:cNvPr>
                <p14:cNvContentPartPr/>
                <p14:nvPr/>
              </p14:nvContentPartPr>
              <p14:xfrm>
                <a:off x="6948831" y="12750231"/>
                <a:ext cx="43920" cy="228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90B53-7562-481B-BBB3-BCEF5733BC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9831" y="12741231"/>
                  <a:ext cx="61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14:cNvPr>
                <p14:cNvContentPartPr/>
                <p14:nvPr/>
              </p14:nvContentPartPr>
              <p14:xfrm>
                <a:off x="7201191" y="12486711"/>
                <a:ext cx="264960" cy="335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0FBCFA3-F7ED-4D93-A9F4-9EEDB20C1A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2203" y="12477711"/>
                  <a:ext cx="282576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14:cNvPr>
                <p14:cNvContentPartPr/>
                <p14:nvPr/>
              </p14:nvContentPartPr>
              <p14:xfrm>
                <a:off x="7468671" y="12490671"/>
                <a:ext cx="180000" cy="389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E57614-2FFD-4B5A-B840-89EF9A1913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9653" y="12481671"/>
                  <a:ext cx="197675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14:cNvPr>
                <p14:cNvContentPartPr/>
                <p14:nvPr/>
              </p14:nvContentPartPr>
              <p14:xfrm>
                <a:off x="7677111" y="12413271"/>
                <a:ext cx="1389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008D9-A5FE-41D5-BB9D-FBA686D3C5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8111" y="12404271"/>
                  <a:ext cx="156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14:cNvPr>
                <p14:cNvContentPartPr/>
                <p14:nvPr/>
              </p14:nvContentPartPr>
              <p14:xfrm>
                <a:off x="7940991" y="12152271"/>
                <a:ext cx="278640" cy="623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2726C2D-77E9-4022-B905-2D9487F891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1991" y="12143271"/>
                  <a:ext cx="29628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4BD73-D271-4301-A79F-10CEB765B846}"/>
              </a:ext>
            </a:extLst>
          </p:cNvPr>
          <p:cNvGrpSpPr/>
          <p:nvPr/>
        </p:nvGrpSpPr>
        <p:grpSpPr>
          <a:xfrm>
            <a:off x="5469591" y="6760911"/>
            <a:ext cx="2424960" cy="651960"/>
            <a:chOff x="5469591" y="6760911"/>
            <a:chExt cx="24249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14:cNvPr>
                <p14:cNvContentPartPr/>
                <p14:nvPr/>
              </p14:nvContentPartPr>
              <p14:xfrm>
                <a:off x="5469591" y="7118031"/>
                <a:ext cx="81360" cy="290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E46B3-D105-4E7A-AF91-5344BB283C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60591" y="7109031"/>
                  <a:ext cx="99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14:cNvPr>
                <p14:cNvContentPartPr/>
                <p14:nvPr/>
              </p14:nvContentPartPr>
              <p14:xfrm>
                <a:off x="5598471" y="7178871"/>
                <a:ext cx="140400" cy="234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CEECC-D148-4541-868A-BB266AFF6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9471" y="7169871"/>
                  <a:ext cx="158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14:cNvPr>
                <p14:cNvContentPartPr/>
                <p14:nvPr/>
              </p14:nvContentPartPr>
              <p14:xfrm>
                <a:off x="5826351" y="7062951"/>
                <a:ext cx="75600" cy="26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03065A-5AF2-4059-8C92-53492A4B0E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7308" y="7053939"/>
                  <a:ext cx="93324" cy="280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14:cNvPr>
                <p14:cNvContentPartPr/>
                <p14:nvPr/>
              </p14:nvContentPartPr>
              <p14:xfrm>
                <a:off x="5977551" y="7034151"/>
                <a:ext cx="350640" cy="335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8F8B4B-976D-453E-AD49-6749EA859DB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8551" y="7025151"/>
                  <a:ext cx="368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14:cNvPr>
                <p14:cNvContentPartPr/>
                <p14:nvPr/>
              </p14:nvContentPartPr>
              <p14:xfrm>
                <a:off x="6452391" y="6902751"/>
                <a:ext cx="313560" cy="38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5EDED-37EC-462D-9C7F-C683C14BC1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3391" y="6893751"/>
                  <a:ext cx="3312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14:cNvPr>
                <p14:cNvContentPartPr/>
                <p14:nvPr/>
              </p14:nvContentPartPr>
              <p14:xfrm>
                <a:off x="6792951" y="7090671"/>
                <a:ext cx="95400" cy="253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7CBFF7-9FD3-419C-ABB3-C9CCB31856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3985" y="7081671"/>
                  <a:ext cx="112974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14:cNvPr>
                <p14:cNvContentPartPr/>
                <p14:nvPr/>
              </p14:nvContentPartPr>
              <p14:xfrm>
                <a:off x="6939111" y="6973671"/>
                <a:ext cx="219600" cy="259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7CAD01-F8A6-4F7C-A52A-0E2AA511B2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0111" y="6964671"/>
                  <a:ext cx="237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14:cNvPr>
                <p14:cNvContentPartPr/>
                <p14:nvPr/>
              </p14:nvContentPartPr>
              <p14:xfrm>
                <a:off x="7200831" y="7127031"/>
                <a:ext cx="3168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ED870F-4C50-4622-8B81-D627BE652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1831" y="7118031"/>
                  <a:ext cx="49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14:cNvPr>
                <p14:cNvContentPartPr/>
                <p14:nvPr/>
              </p14:nvContentPartPr>
              <p14:xfrm>
                <a:off x="7319271" y="6926511"/>
                <a:ext cx="133920" cy="286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83EBEB-3E4A-48D7-A588-BB38109DC5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10295" y="6917522"/>
                  <a:ext cx="151513" cy="304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14:cNvPr>
                <p14:cNvContentPartPr/>
                <p14:nvPr/>
              </p14:nvContentPartPr>
              <p14:xfrm>
                <a:off x="7457511" y="6896991"/>
                <a:ext cx="231120" cy="27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1CEC1C-2067-40F1-9C5B-8208AD630C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8497" y="6887991"/>
                  <a:ext cx="248788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14:cNvPr>
                <p14:cNvContentPartPr/>
                <p14:nvPr/>
              </p14:nvContentPartPr>
              <p14:xfrm>
                <a:off x="7642191" y="6927591"/>
                <a:ext cx="73800" cy="266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7E8233-3FF8-477F-946D-904AE43005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33191" y="6918591"/>
                  <a:ext cx="9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14:cNvPr>
                <p14:cNvContentPartPr/>
                <p14:nvPr/>
              </p14:nvContentPartPr>
              <p14:xfrm>
                <a:off x="7754151" y="6760911"/>
                <a:ext cx="140400" cy="53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9E7AC8-ED9B-42EB-9728-DE57375D7D4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45151" y="6751911"/>
                  <a:ext cx="158040" cy="5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14:cNvPr>
              <p14:cNvContentPartPr/>
              <p14:nvPr/>
            </p14:nvContentPartPr>
            <p14:xfrm>
              <a:off x="5718351" y="7577031"/>
              <a:ext cx="1926000" cy="115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A0438D-1291-4BEF-A8EC-E55FE391DC2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64351" y="7469031"/>
                <a:ext cx="203364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14:cNvPr>
              <p14:cNvContentPartPr/>
              <p14:nvPr/>
            </p14:nvContentPartPr>
            <p14:xfrm>
              <a:off x="6914991" y="8468031"/>
              <a:ext cx="287280" cy="260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52F91D-90D7-460F-84FB-868DAAD8D01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0991" y="8360031"/>
                <a:ext cx="39492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5E9FB2-7277-4E5D-A204-C980D4FDEAE5}"/>
              </a:ext>
            </a:extLst>
          </p:cNvPr>
          <p:cNvGrpSpPr/>
          <p:nvPr/>
        </p:nvGrpSpPr>
        <p:grpSpPr>
          <a:xfrm>
            <a:off x="9318711" y="6776751"/>
            <a:ext cx="3424680" cy="675000"/>
            <a:chOff x="9318711" y="6776751"/>
            <a:chExt cx="3424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14:cNvPr>
                <p14:cNvContentPartPr/>
                <p14:nvPr/>
              </p14:nvContentPartPr>
              <p14:xfrm>
                <a:off x="9318711" y="7239351"/>
                <a:ext cx="85680" cy="19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0829C6-42FC-4A58-95A1-8CA54E9C31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9749" y="7230335"/>
                  <a:ext cx="103246" cy="217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14:cNvPr>
                <p14:cNvContentPartPr/>
                <p14:nvPr/>
              </p14:nvContentPartPr>
              <p14:xfrm>
                <a:off x="9379911" y="7112271"/>
                <a:ext cx="306360" cy="33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4E1C60-5D6F-4F7C-9DC4-B68D38212E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922" y="7103261"/>
                  <a:ext cx="323979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14:cNvPr>
                <p14:cNvContentPartPr/>
                <p14:nvPr/>
              </p14:nvContentPartPr>
              <p14:xfrm>
                <a:off x="9605271" y="7073751"/>
                <a:ext cx="217080" cy="346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E78855-32F5-49E7-BD6A-E16DA52A29E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596271" y="7064751"/>
                  <a:ext cx="23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14:cNvPr>
                <p14:cNvContentPartPr/>
                <p14:nvPr/>
              </p14:nvContentPartPr>
              <p14:xfrm>
                <a:off x="9716511" y="7154751"/>
                <a:ext cx="129240" cy="164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1F52224-A5D4-462D-948A-A59E646F1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07511" y="7145751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14:cNvPr>
                <p14:cNvContentPartPr/>
                <p14:nvPr/>
              </p14:nvContentPartPr>
              <p14:xfrm>
                <a:off x="9823791" y="7069071"/>
                <a:ext cx="463680" cy="266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21B5F0-8032-447D-93C2-54188C7B97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14784" y="7060071"/>
                  <a:ext cx="481334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14:cNvPr>
                <p14:cNvContentPartPr/>
                <p14:nvPr/>
              </p14:nvContentPartPr>
              <p14:xfrm>
                <a:off x="10429311" y="6904551"/>
                <a:ext cx="186480" cy="30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51DB2E9-73DC-4AC1-8358-0A8DA676E11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0311" y="6895551"/>
                  <a:ext cx="204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14:cNvPr>
                <p14:cNvContentPartPr/>
                <p14:nvPr/>
              </p14:nvContentPartPr>
              <p14:xfrm>
                <a:off x="10628031" y="6904551"/>
                <a:ext cx="162000" cy="338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6FFECD-7A39-4321-9960-B4BECAD990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19011" y="6895551"/>
                  <a:ext cx="179679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14:cNvPr>
                <p14:cNvContentPartPr/>
                <p14:nvPr/>
              </p14:nvContentPartPr>
              <p14:xfrm>
                <a:off x="10765551" y="6905991"/>
                <a:ext cx="143640" cy="296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FAB6AE-78C7-4B2C-81F0-E8600A56E97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756551" y="6896991"/>
                  <a:ext cx="16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14:cNvPr>
                <p14:cNvContentPartPr/>
                <p14:nvPr/>
              </p14:nvContentPartPr>
              <p14:xfrm>
                <a:off x="10937631" y="6914271"/>
                <a:ext cx="255240" cy="291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53900B-ABD5-4CC5-8F26-B5BB61ABB1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28618" y="6905271"/>
                  <a:ext cx="272905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14:cNvPr>
                <p14:cNvContentPartPr/>
                <p14:nvPr/>
              </p14:nvContentPartPr>
              <p14:xfrm>
                <a:off x="11238951" y="7142871"/>
                <a:ext cx="24840" cy="156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D8D104-44E5-46B1-9E4D-E5B97A1148A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29951" y="7133871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14:cNvPr>
                <p14:cNvContentPartPr/>
                <p14:nvPr/>
              </p14:nvContentPartPr>
              <p14:xfrm>
                <a:off x="11358471" y="6966111"/>
                <a:ext cx="358200" cy="287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1F273F-E97E-4D36-94FE-6E27B025EBD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49471" y="6957111"/>
                  <a:ext cx="375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14:cNvPr>
                <p14:cNvContentPartPr/>
                <p14:nvPr/>
              </p14:nvContentPartPr>
              <p14:xfrm>
                <a:off x="11708031" y="6983031"/>
                <a:ext cx="68040" cy="29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CCA455-B953-4CF2-9A09-0431D38C3EA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699031" y="6974031"/>
                  <a:ext cx="85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14:cNvPr>
                <p14:cNvContentPartPr/>
                <p14:nvPr/>
              </p14:nvContentPartPr>
              <p14:xfrm>
                <a:off x="11864271" y="7188591"/>
                <a:ext cx="30960" cy="19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D80030-BEE6-412A-98C1-B89841C5E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5271" y="7179591"/>
                  <a:ext cx="48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14:cNvPr>
                <p14:cNvContentPartPr/>
                <p14:nvPr/>
              </p14:nvContentPartPr>
              <p14:xfrm>
                <a:off x="12021231" y="6918591"/>
                <a:ext cx="466920" cy="31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3BEA87C-324A-48F6-8419-34DE3CBA59E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012224" y="6909591"/>
                  <a:ext cx="484574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14:cNvPr>
                <p14:cNvContentPartPr/>
                <p14:nvPr/>
              </p14:nvContentPartPr>
              <p14:xfrm>
                <a:off x="12573111" y="6776751"/>
                <a:ext cx="170280" cy="542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69CA3-8889-4FD9-A58C-696504BEE3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564111" y="6767751"/>
                  <a:ext cx="187920" cy="56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D2421D5-C405-48F0-807E-A1A9622461A2}"/>
              </a:ext>
            </a:extLst>
          </p:cNvPr>
          <p:cNvGrpSpPr/>
          <p:nvPr/>
        </p:nvGrpSpPr>
        <p:grpSpPr>
          <a:xfrm>
            <a:off x="9318711" y="2436591"/>
            <a:ext cx="3984840" cy="1289160"/>
            <a:chOff x="9318711" y="2436591"/>
            <a:chExt cx="3984840" cy="12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F7702EE-D33B-446C-8851-9D8203DFB884}"/>
                    </a:ext>
                  </a:extLst>
                </p14:cNvPr>
                <p14:cNvContentPartPr/>
                <p14:nvPr/>
              </p14:nvContentPartPr>
              <p14:xfrm>
                <a:off x="9318711" y="3375831"/>
                <a:ext cx="127800" cy="349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F7702EE-D33B-446C-8851-9D8203DFB88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309711" y="3366831"/>
                  <a:ext cx="145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7FC34A3-5EA2-4D30-A290-7185782A130C}"/>
                    </a:ext>
                  </a:extLst>
                </p14:cNvPr>
                <p14:cNvContentPartPr/>
                <p14:nvPr/>
              </p14:nvContentPartPr>
              <p14:xfrm>
                <a:off x="9395751" y="3335871"/>
                <a:ext cx="308160" cy="376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7FC34A3-5EA2-4D30-A290-7185782A130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86751" y="3326880"/>
                  <a:ext cx="325800" cy="394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BC601D7-4CFF-4B63-A996-E865F68E0DCE}"/>
                    </a:ext>
                  </a:extLst>
                </p14:cNvPr>
                <p14:cNvContentPartPr/>
                <p14:nvPr/>
              </p14:nvContentPartPr>
              <p14:xfrm>
                <a:off x="9581151" y="3362151"/>
                <a:ext cx="280800" cy="282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BC601D7-4CFF-4B63-A996-E865F68E0D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72151" y="3353162"/>
                  <a:ext cx="298440" cy="300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3E4BDA-55C4-4AA0-8538-5339207C43C6}"/>
                    </a:ext>
                  </a:extLst>
                </p14:cNvPr>
                <p14:cNvContentPartPr/>
                <p14:nvPr/>
              </p14:nvContentPartPr>
              <p14:xfrm>
                <a:off x="9839631" y="3190431"/>
                <a:ext cx="260280" cy="3434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3E4BDA-55C4-4AA0-8538-5339207C43C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30643" y="3181431"/>
                  <a:ext cx="277896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8C0F6EC-D1D8-4B8A-AEC2-B0391D6FF47E}"/>
                    </a:ext>
                  </a:extLst>
                </p14:cNvPr>
                <p14:cNvContentPartPr/>
                <p14:nvPr/>
              </p14:nvContentPartPr>
              <p14:xfrm>
                <a:off x="9935751" y="3341631"/>
                <a:ext cx="459000" cy="147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8C0F6EC-D1D8-4B8A-AEC2-B0391D6FF47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26751" y="3332631"/>
                  <a:ext cx="476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4A38F30-2760-4910-8D2B-8653A17A5E83}"/>
                    </a:ext>
                  </a:extLst>
                </p14:cNvPr>
                <p14:cNvContentPartPr/>
                <p14:nvPr/>
              </p14:nvContentPartPr>
              <p14:xfrm>
                <a:off x="10472151" y="3030951"/>
                <a:ext cx="224280" cy="399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4A38F30-2760-4910-8D2B-8653A17A5E8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63151" y="3021951"/>
                  <a:ext cx="2419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DB7281-254C-4A73-853D-F28F264B962B}"/>
                    </a:ext>
                  </a:extLst>
                </p14:cNvPr>
                <p14:cNvContentPartPr/>
                <p14:nvPr/>
              </p14:nvContentPartPr>
              <p14:xfrm>
                <a:off x="10701111" y="3020151"/>
                <a:ext cx="205560" cy="369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DB7281-254C-4A73-853D-F28F264B962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692095" y="3011151"/>
                  <a:ext cx="223231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0575A6C-627A-4D98-B2CB-62B319822103}"/>
                    </a:ext>
                  </a:extLst>
                </p14:cNvPr>
                <p14:cNvContentPartPr/>
                <p14:nvPr/>
              </p14:nvContentPartPr>
              <p14:xfrm>
                <a:off x="10952391" y="3150471"/>
                <a:ext cx="142560" cy="360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0575A6C-627A-4D98-B2CB-62B31982210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943391" y="3141480"/>
                  <a:ext cx="160200" cy="377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1F2869B-3183-4E4B-B73D-3357B6C387C3}"/>
                    </a:ext>
                  </a:extLst>
                </p14:cNvPr>
                <p14:cNvContentPartPr/>
                <p14:nvPr/>
              </p14:nvContentPartPr>
              <p14:xfrm>
                <a:off x="11065071" y="3064791"/>
                <a:ext cx="380520" cy="331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1F2869B-3183-4E4B-B73D-3357B6C387C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56071" y="3055781"/>
                  <a:ext cx="398160" cy="34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956BB07-A858-4728-85A1-9465ED11D572}"/>
                    </a:ext>
                  </a:extLst>
                </p14:cNvPr>
                <p14:cNvContentPartPr/>
                <p14:nvPr/>
              </p14:nvContentPartPr>
              <p14:xfrm>
                <a:off x="11539911" y="2861391"/>
                <a:ext cx="297360" cy="37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956BB07-A858-4728-85A1-9465ED11D57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530911" y="2852391"/>
                  <a:ext cx="3150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5627193-4EDD-4BC6-8734-E44B7052787C}"/>
                    </a:ext>
                  </a:extLst>
                </p14:cNvPr>
                <p14:cNvContentPartPr/>
                <p14:nvPr/>
              </p14:nvContentPartPr>
              <p14:xfrm>
                <a:off x="11786871" y="2901711"/>
                <a:ext cx="306360" cy="234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5627193-4EDD-4BC6-8734-E44B7052787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777871" y="2892697"/>
                  <a:ext cx="324000" cy="251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3B08A69-94E6-41A0-BA68-5880548FE5EF}"/>
                    </a:ext>
                  </a:extLst>
                </p14:cNvPr>
                <p14:cNvContentPartPr/>
                <p14:nvPr/>
              </p14:nvContentPartPr>
              <p14:xfrm>
                <a:off x="12066951" y="2913951"/>
                <a:ext cx="95760" cy="296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3B08A69-94E6-41A0-BA68-5880548FE5E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057917" y="2904951"/>
                  <a:ext cx="113467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4B9AA70-CF88-4FF9-A282-29F4366C2652}"/>
                    </a:ext>
                  </a:extLst>
                </p14:cNvPr>
                <p14:cNvContentPartPr/>
                <p14:nvPr/>
              </p14:nvContentPartPr>
              <p14:xfrm>
                <a:off x="12279711" y="3127791"/>
                <a:ext cx="41040" cy="142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4B9AA70-CF88-4FF9-A282-29F4366C265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270711" y="3118791"/>
                  <a:ext cx="58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F43FB17-1311-41C2-B2B1-A2743300B913}"/>
                    </a:ext>
                  </a:extLst>
                </p14:cNvPr>
                <p14:cNvContentPartPr/>
                <p14:nvPr/>
              </p14:nvContentPartPr>
              <p14:xfrm>
                <a:off x="12428031" y="2759511"/>
                <a:ext cx="485280" cy="259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F43FB17-1311-41C2-B2B1-A2743300B91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419031" y="2750511"/>
                  <a:ext cx="502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3DBEF01-535C-4DCA-978C-AC0AFA09F85B}"/>
                    </a:ext>
                  </a:extLst>
                </p14:cNvPr>
                <p14:cNvContentPartPr/>
                <p14:nvPr/>
              </p14:nvContentPartPr>
              <p14:xfrm>
                <a:off x="13022751" y="2436591"/>
                <a:ext cx="280800" cy="624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3DBEF01-535C-4DCA-978C-AC0AFA09F85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013763" y="2427596"/>
                  <a:ext cx="298417" cy="6425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14:cNvPr>
              <p14:cNvContentPartPr/>
              <p14:nvPr/>
            </p14:nvContentPartPr>
            <p14:xfrm>
              <a:off x="5678751" y="10463151"/>
              <a:ext cx="1958400" cy="1163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E918A78-17DC-4D25-88A5-96CECE8FFFE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624761" y="10355151"/>
                <a:ext cx="2066020" cy="137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9FD6A1B-BBD2-4EFF-8BBA-E8ED02326BAD}"/>
              </a:ext>
            </a:extLst>
          </p:cNvPr>
          <p:cNvGrpSpPr/>
          <p:nvPr/>
        </p:nvGrpSpPr>
        <p:grpSpPr>
          <a:xfrm>
            <a:off x="9693111" y="11917911"/>
            <a:ext cx="3562920" cy="1426320"/>
            <a:chOff x="9693111" y="11917911"/>
            <a:chExt cx="356292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14:cNvPr>
                <p14:cNvContentPartPr/>
                <p14:nvPr/>
              </p14:nvContentPartPr>
              <p14:xfrm>
                <a:off x="9693111" y="12196191"/>
                <a:ext cx="181440" cy="401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DD0C8-FAF7-40C4-9607-4E8C2D4EB72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684111" y="12187191"/>
                  <a:ext cx="19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14:cNvPr>
                <p14:cNvContentPartPr/>
                <p14:nvPr/>
              </p14:nvContentPartPr>
              <p14:xfrm>
                <a:off x="9832431" y="12055071"/>
                <a:ext cx="297000" cy="511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139F6-F71A-471D-8285-69436CB8DD7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823431" y="12046065"/>
                  <a:ext cx="314640" cy="529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14:cNvPr>
                <p14:cNvContentPartPr/>
                <p14:nvPr/>
              </p14:nvContentPartPr>
              <p14:xfrm>
                <a:off x="9987951" y="12203031"/>
                <a:ext cx="265680" cy="17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592270C-0826-45BD-95E0-FF120FE8DE7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978939" y="12194031"/>
                  <a:ext cx="283344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14:cNvPr>
                <p14:cNvContentPartPr/>
                <p14:nvPr/>
              </p14:nvContentPartPr>
              <p14:xfrm>
                <a:off x="10373871" y="12130311"/>
                <a:ext cx="98640" cy="291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4DD7DF6-5164-49CE-961C-27394B8D5B3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364871" y="12121300"/>
                  <a:ext cx="116280" cy="308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14:cNvPr>
                <p14:cNvContentPartPr/>
                <p14:nvPr/>
              </p14:nvContentPartPr>
              <p14:xfrm>
                <a:off x="10476471" y="11917911"/>
                <a:ext cx="273960" cy="44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D5EAEA-1661-483B-8785-A572722C16C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467471" y="11908911"/>
                  <a:ext cx="291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14:cNvPr>
                <p14:cNvContentPartPr/>
                <p14:nvPr/>
              </p14:nvContentPartPr>
              <p14:xfrm>
                <a:off x="10797591" y="11920071"/>
                <a:ext cx="290880" cy="328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F26E51-97E1-49AC-A627-C7A32F9F71D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788580" y="11911071"/>
                  <a:ext cx="308542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14:cNvPr>
                <p14:cNvContentPartPr/>
                <p14:nvPr/>
              </p14:nvContentPartPr>
              <p14:xfrm>
                <a:off x="10004511" y="12844191"/>
                <a:ext cx="430920" cy="500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470B3B-8BB5-4C61-AC5A-84971285CFC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95511" y="12835191"/>
                  <a:ext cx="4485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14:cNvPr>
                <p14:cNvContentPartPr/>
                <p14:nvPr/>
              </p14:nvContentPartPr>
              <p14:xfrm>
                <a:off x="10499511" y="12884511"/>
                <a:ext cx="193680" cy="45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41F893-D158-43E0-9A55-C7053E5C790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490511" y="12875511"/>
                  <a:ext cx="2113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14:cNvPr>
                <p14:cNvContentPartPr/>
                <p14:nvPr/>
              </p14:nvContentPartPr>
              <p14:xfrm>
                <a:off x="10671951" y="12722511"/>
                <a:ext cx="372600" cy="271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8EAA7C-2B45-410C-B1ED-FC35E20266E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62951" y="12713511"/>
                  <a:ext cx="39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14:cNvPr>
                <p14:cNvContentPartPr/>
                <p14:nvPr/>
              </p14:nvContentPartPr>
              <p14:xfrm>
                <a:off x="11143911" y="12820431"/>
                <a:ext cx="88920" cy="28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3AFDB2-004A-4064-AF9F-CBE4BAF6A0C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134911" y="12811431"/>
                  <a:ext cx="106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14:cNvPr>
                <p14:cNvContentPartPr/>
                <p14:nvPr/>
              </p14:nvContentPartPr>
              <p14:xfrm>
                <a:off x="11303391" y="12533151"/>
                <a:ext cx="336960" cy="415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14CF97-07B9-4BBA-BC7C-B4FE7DC675B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294391" y="12524151"/>
                  <a:ext cx="354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14:cNvPr>
                <p14:cNvContentPartPr/>
                <p14:nvPr/>
              </p14:nvContentPartPr>
              <p14:xfrm>
                <a:off x="11651511" y="12566631"/>
                <a:ext cx="201600" cy="49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EF4489-914F-4AC1-8836-C0B4990DA2B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642511" y="12557631"/>
                  <a:ext cx="219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14:cNvPr>
                <p14:cNvContentPartPr/>
                <p14:nvPr/>
              </p14:nvContentPartPr>
              <p14:xfrm>
                <a:off x="11881911" y="12588231"/>
                <a:ext cx="1486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8611BE4-D720-4F8B-B05E-78FB1A83D1A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872889" y="12579231"/>
                  <a:ext cx="166363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14:cNvPr>
                <p14:cNvContentPartPr/>
                <p14:nvPr/>
              </p14:nvContentPartPr>
              <p14:xfrm>
                <a:off x="12170631" y="12758871"/>
                <a:ext cx="54720" cy="191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78AD5A-9B2F-4B2F-92B8-A9B9740F2B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2161631" y="12749871"/>
                  <a:ext cx="72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14:cNvPr>
                <p14:cNvContentPartPr/>
                <p14:nvPr/>
              </p14:nvContentPartPr>
              <p14:xfrm>
                <a:off x="12335511" y="12334791"/>
                <a:ext cx="295920" cy="398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0245F2-2766-48A2-8AD6-AFE6AC4F38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326511" y="12325791"/>
                  <a:ext cx="313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14:cNvPr>
                <p14:cNvContentPartPr/>
                <p14:nvPr/>
              </p14:nvContentPartPr>
              <p14:xfrm>
                <a:off x="12582831" y="12410751"/>
                <a:ext cx="126360" cy="47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E76D64-4A9A-420D-A108-456C3B92E5E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573831" y="12401751"/>
                  <a:ext cx="1440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14:cNvPr>
                <p14:cNvContentPartPr/>
                <p14:nvPr/>
              </p14:nvContentPartPr>
              <p14:xfrm>
                <a:off x="12748071" y="12456831"/>
                <a:ext cx="123480" cy="30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F6BCCE8-2835-4A16-B2F8-A76E9C19373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739071" y="12447831"/>
                  <a:ext cx="141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14:cNvPr>
                <p14:cNvContentPartPr/>
                <p14:nvPr/>
              </p14:nvContentPartPr>
              <p14:xfrm>
                <a:off x="12974151" y="12114831"/>
                <a:ext cx="281880" cy="627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80E0F4-AA64-4BCD-A5A5-CE3F153C019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965151" y="12105831"/>
                  <a:ext cx="299520" cy="64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14:cNvPr>
              <p14:cNvContentPartPr/>
              <p14:nvPr/>
            </p14:nvContentPartPr>
            <p14:xfrm>
              <a:off x="2005311" y="10475751"/>
              <a:ext cx="2017080" cy="1196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9905C2-C125-43F8-8ACF-A980427E246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951321" y="10367751"/>
                <a:ext cx="2124701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14:cNvPr>
              <p14:cNvContentPartPr/>
              <p14:nvPr/>
            </p14:nvContentPartPr>
            <p14:xfrm>
              <a:off x="9404031" y="7584231"/>
              <a:ext cx="1961280" cy="114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E1B5FE-3658-45C6-953E-929C62B6A03B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9350031" y="7476231"/>
                <a:ext cx="2068920" cy="135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36255D0D-E809-4212-8ECA-A49A9ECA33EE}"/>
              </a:ext>
            </a:extLst>
          </p:cNvPr>
          <p:cNvGrpSpPr/>
          <p:nvPr/>
        </p:nvGrpSpPr>
        <p:grpSpPr>
          <a:xfrm>
            <a:off x="9710031" y="3668511"/>
            <a:ext cx="2494800" cy="616680"/>
            <a:chOff x="9710031" y="3668511"/>
            <a:chExt cx="249480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CCFA5C-CEC7-4A09-A4F7-B5CABB675D53}"/>
                    </a:ext>
                  </a:extLst>
                </p14:cNvPr>
                <p14:cNvContentPartPr/>
                <p14:nvPr/>
              </p14:nvContentPartPr>
              <p14:xfrm>
                <a:off x="9710031" y="4008351"/>
                <a:ext cx="126000" cy="276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CCFA5C-CEC7-4A09-A4F7-B5CABB675D5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701391" y="3999351"/>
                  <a:ext cx="143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1FC49A2-B376-4C00-BE6B-4A1E49FD2261}"/>
                    </a:ext>
                  </a:extLst>
                </p14:cNvPr>
                <p14:cNvContentPartPr/>
                <p14:nvPr/>
              </p14:nvContentPartPr>
              <p14:xfrm>
                <a:off x="9952311" y="3885231"/>
                <a:ext cx="245520" cy="329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1FC49A2-B376-4C00-BE6B-4A1E49FD226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943311" y="3876591"/>
                  <a:ext cx="263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9336CE5-11E8-4188-8101-4FC187CD77BF}"/>
                    </a:ext>
                  </a:extLst>
                </p14:cNvPr>
                <p14:cNvContentPartPr/>
                <p14:nvPr/>
              </p14:nvContentPartPr>
              <p14:xfrm>
                <a:off x="10338591" y="3910791"/>
                <a:ext cx="203400" cy="264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9336CE5-11E8-4188-8101-4FC187CD77B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329591" y="3901791"/>
                  <a:ext cx="2210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C1C6304-A8E9-4D29-918C-9B7D9B2AEE32}"/>
                    </a:ext>
                  </a:extLst>
                </p14:cNvPr>
                <p14:cNvContentPartPr/>
                <p14:nvPr/>
              </p14:nvContentPartPr>
              <p14:xfrm>
                <a:off x="10583391" y="3935991"/>
                <a:ext cx="285840" cy="204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C1C6304-A8E9-4D29-918C-9B7D9B2AEE3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74391" y="3927351"/>
                  <a:ext cx="303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A3827D8-664D-4B7D-8413-E585114822D5}"/>
                    </a:ext>
                  </a:extLst>
                </p14:cNvPr>
                <p14:cNvContentPartPr/>
                <p14:nvPr/>
              </p14:nvContentPartPr>
              <p14:xfrm>
                <a:off x="11087031" y="3691191"/>
                <a:ext cx="254160" cy="368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A3827D8-664D-4B7D-8413-E585114822D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078031" y="3682551"/>
                  <a:ext cx="2718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CF292DA-7B23-4C7C-A2C6-ABD39D0B5E0B}"/>
                    </a:ext>
                  </a:extLst>
                </p14:cNvPr>
                <p14:cNvContentPartPr/>
                <p14:nvPr/>
              </p14:nvContentPartPr>
              <p14:xfrm>
                <a:off x="11352711" y="3668511"/>
                <a:ext cx="198000" cy="309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CF292DA-7B23-4C7C-A2C6-ABD39D0B5E0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343711" y="3659871"/>
                  <a:ext cx="2156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618037C-3D48-4A43-B703-ED48A802A4A6}"/>
                    </a:ext>
                  </a:extLst>
                </p14:cNvPr>
                <p14:cNvContentPartPr/>
                <p14:nvPr/>
              </p14:nvContentPartPr>
              <p14:xfrm>
                <a:off x="11609751" y="3745191"/>
                <a:ext cx="156240" cy="273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618037C-3D48-4A43-B703-ED48A802A4A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600751" y="3736191"/>
                  <a:ext cx="173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0F747D0-732D-49FE-8150-544A1746543E}"/>
                    </a:ext>
                  </a:extLst>
                </p14:cNvPr>
                <p14:cNvContentPartPr/>
                <p14:nvPr/>
              </p14:nvContentPartPr>
              <p14:xfrm>
                <a:off x="11596791" y="3704151"/>
                <a:ext cx="132480" cy="253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0F747D0-732D-49FE-8150-544A1746543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587791" y="3695151"/>
                  <a:ext cx="1501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85F5538-4734-4582-BC42-30AF006484C4}"/>
                    </a:ext>
                  </a:extLst>
                </p14:cNvPr>
                <p14:cNvContentPartPr/>
                <p14:nvPr/>
              </p14:nvContentPartPr>
              <p14:xfrm>
                <a:off x="11735391" y="3672471"/>
                <a:ext cx="314640" cy="208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85F5538-4734-4582-BC42-30AF006484C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726391" y="3663831"/>
                  <a:ext cx="332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9437CF-E5F3-4759-AD7E-6C8C6F7F9281}"/>
                    </a:ext>
                  </a:extLst>
                </p14:cNvPr>
                <p14:cNvContentPartPr/>
                <p14:nvPr/>
              </p14:nvContentPartPr>
              <p14:xfrm>
                <a:off x="12170271" y="3712431"/>
                <a:ext cx="34560" cy="252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9437CF-E5F3-4759-AD7E-6C8C6F7F928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2161631" y="3703791"/>
                  <a:ext cx="5220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A78550C-2CBA-4265-AC15-8AAE5D064696}"/>
              </a:ext>
            </a:extLst>
          </p:cNvPr>
          <p:cNvGrpSpPr/>
          <p:nvPr/>
        </p:nvGrpSpPr>
        <p:grpSpPr>
          <a:xfrm>
            <a:off x="12289431" y="2749431"/>
            <a:ext cx="2681280" cy="1113120"/>
            <a:chOff x="12289431" y="2749431"/>
            <a:chExt cx="2681280" cy="11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B6B58FD-E76C-4B05-BEF4-25961211F5AE}"/>
                    </a:ext>
                  </a:extLst>
                </p14:cNvPr>
                <p14:cNvContentPartPr/>
                <p14:nvPr/>
              </p14:nvContentPartPr>
              <p14:xfrm>
                <a:off x="12289431" y="3509391"/>
                <a:ext cx="243720" cy="353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B6B58FD-E76C-4B05-BEF4-25961211F5A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2280791" y="3500751"/>
                  <a:ext cx="261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9D9FB3-3DB1-46C8-87B8-BB0EA8B4D3A7}"/>
                    </a:ext>
                  </a:extLst>
                </p14:cNvPr>
                <p14:cNvContentPartPr/>
                <p14:nvPr/>
              </p14:nvContentPartPr>
              <p14:xfrm>
                <a:off x="12556911" y="3476991"/>
                <a:ext cx="327240" cy="284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9D9FB3-3DB1-46C8-87B8-BB0EA8B4D3A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2548271" y="3467991"/>
                  <a:ext cx="344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A3D880A-05D3-4568-B889-9C6A19191A11}"/>
                    </a:ext>
                  </a:extLst>
                </p14:cNvPr>
                <p14:cNvContentPartPr/>
                <p14:nvPr/>
              </p14:nvContentPartPr>
              <p14:xfrm>
                <a:off x="12897111" y="3419031"/>
                <a:ext cx="135720" cy="327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A3D880A-05D3-4568-B889-9C6A19191A1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2888111" y="3410031"/>
                  <a:ext cx="1533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A037F53-FC2D-4DA5-82BF-9D2328BC7C49}"/>
                    </a:ext>
                  </a:extLst>
                </p14:cNvPr>
                <p14:cNvContentPartPr/>
                <p14:nvPr/>
              </p14:nvContentPartPr>
              <p14:xfrm>
                <a:off x="13204551" y="3638631"/>
                <a:ext cx="21240" cy="148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A037F53-FC2D-4DA5-82BF-9D2328BC7C4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3195911" y="3629991"/>
                  <a:ext cx="38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222665C-2456-442E-8567-B1DF2BE1663A}"/>
                    </a:ext>
                  </a:extLst>
                </p14:cNvPr>
                <p14:cNvContentPartPr/>
                <p14:nvPr/>
              </p14:nvContentPartPr>
              <p14:xfrm>
                <a:off x="13259271" y="3269271"/>
                <a:ext cx="246960" cy="198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222665C-2456-442E-8567-B1DF2BE1663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3250631" y="3260271"/>
                  <a:ext cx="264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4633323-016C-456A-BC30-5E02E162829D}"/>
                    </a:ext>
                  </a:extLst>
                </p14:cNvPr>
                <p14:cNvContentPartPr/>
                <p14:nvPr/>
              </p14:nvContentPartPr>
              <p14:xfrm>
                <a:off x="13537911" y="3285831"/>
                <a:ext cx="156960" cy="223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4633323-016C-456A-BC30-5E02E162829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3528911" y="3277191"/>
                  <a:ext cx="174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18638F1-3432-4BD6-8814-E1C75906BBC7}"/>
                    </a:ext>
                  </a:extLst>
                </p14:cNvPr>
                <p14:cNvContentPartPr/>
                <p14:nvPr/>
              </p14:nvContentPartPr>
              <p14:xfrm>
                <a:off x="13694151" y="3219231"/>
                <a:ext cx="158760" cy="216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18638F1-3432-4BD6-8814-E1C75906BBC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685151" y="3210591"/>
                  <a:ext cx="176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90DF6CC-A3DF-452F-B7D6-D1F126EF98A4}"/>
                    </a:ext>
                  </a:extLst>
                </p14:cNvPr>
                <p14:cNvContentPartPr/>
                <p14:nvPr/>
              </p14:nvContentPartPr>
              <p14:xfrm>
                <a:off x="13987551" y="3356031"/>
                <a:ext cx="24480" cy="1296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90DF6CC-A3DF-452F-B7D6-D1F126EF98A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3978911" y="3347391"/>
                  <a:ext cx="42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BDAFAAE-FEE1-48FA-8984-3AD10639A8C0}"/>
                    </a:ext>
                  </a:extLst>
                </p14:cNvPr>
                <p14:cNvContentPartPr/>
                <p14:nvPr/>
              </p14:nvContentPartPr>
              <p14:xfrm>
                <a:off x="14104911" y="3017271"/>
                <a:ext cx="163440" cy="361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BDAFAAE-FEE1-48FA-8984-3AD10639A8C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4096271" y="3008631"/>
                  <a:ext cx="1810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C6C1115-5221-4466-87DF-2EDE72996354}"/>
                    </a:ext>
                  </a:extLst>
                </p14:cNvPr>
                <p14:cNvContentPartPr/>
                <p14:nvPr/>
              </p14:nvContentPartPr>
              <p14:xfrm>
                <a:off x="14285631" y="2981631"/>
                <a:ext cx="374040" cy="261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C6C1115-5221-4466-87DF-2EDE7299635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4276991" y="2972631"/>
                  <a:ext cx="391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8D3AB88-046C-4E85-923B-9D4A8E478CA7}"/>
                    </a:ext>
                  </a:extLst>
                </p14:cNvPr>
                <p14:cNvContentPartPr/>
                <p14:nvPr/>
              </p14:nvContentPartPr>
              <p14:xfrm>
                <a:off x="14770551" y="2749431"/>
                <a:ext cx="200160" cy="693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8D3AB88-046C-4E85-923B-9D4A8E478C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4761911" y="2740791"/>
                  <a:ext cx="217800" cy="71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8C09028-B1CE-4BD0-9E75-9FD7F93DD8F5}"/>
              </a:ext>
            </a:extLst>
          </p:cNvPr>
          <p:cNvGrpSpPr/>
          <p:nvPr/>
        </p:nvGrpSpPr>
        <p:grpSpPr>
          <a:xfrm>
            <a:off x="12838431" y="12321471"/>
            <a:ext cx="4200840" cy="1301760"/>
            <a:chOff x="12838431" y="12321471"/>
            <a:chExt cx="4200840" cy="13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B26E997-016B-4F3D-81AA-1711CD0A228A}"/>
                    </a:ext>
                  </a:extLst>
                </p14:cNvPr>
                <p14:cNvContentPartPr/>
                <p14:nvPr/>
              </p14:nvContentPartPr>
              <p14:xfrm>
                <a:off x="12838431" y="13024551"/>
                <a:ext cx="157320" cy="178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B26E997-016B-4F3D-81AA-1711CD0A228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2829431" y="13015551"/>
                  <a:ext cx="174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7D73DA6-8064-4C4E-8D51-D4C3348BEBC4}"/>
                    </a:ext>
                  </a:extLst>
                </p14:cNvPr>
                <p14:cNvContentPartPr/>
                <p14:nvPr/>
              </p14:nvContentPartPr>
              <p14:xfrm>
                <a:off x="13065951" y="12857151"/>
                <a:ext cx="177480" cy="384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7D73DA6-8064-4C4E-8D51-D4C3348BEBC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3057311" y="12848511"/>
                  <a:ext cx="195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98421B7-EA8E-4664-94BE-41440E6AD705}"/>
                    </a:ext>
                  </a:extLst>
                </p14:cNvPr>
                <p14:cNvContentPartPr/>
                <p14:nvPr/>
              </p14:nvContentPartPr>
              <p14:xfrm>
                <a:off x="13259271" y="12744831"/>
                <a:ext cx="242640" cy="334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98421B7-EA8E-4664-94BE-41440E6AD70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3250631" y="12736191"/>
                  <a:ext cx="260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8117F35-AE8E-48F9-BFAC-FD7C129036FC}"/>
                    </a:ext>
                  </a:extLst>
                </p14:cNvPr>
                <p14:cNvContentPartPr/>
                <p14:nvPr/>
              </p14:nvContentPartPr>
              <p14:xfrm>
                <a:off x="13454391" y="12603351"/>
                <a:ext cx="292320" cy="363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8117F35-AE8E-48F9-BFAC-FD7C129036F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3445391" y="12594351"/>
                  <a:ext cx="3099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60A986E-2FEC-476B-BD30-4F395AB273C1}"/>
                    </a:ext>
                  </a:extLst>
                </p14:cNvPr>
                <p14:cNvContentPartPr/>
                <p14:nvPr/>
              </p14:nvContentPartPr>
              <p14:xfrm>
                <a:off x="13762191" y="12475911"/>
                <a:ext cx="354960" cy="258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60A986E-2FEC-476B-BD30-4F395AB273C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753191" y="12466911"/>
                  <a:ext cx="372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A8ED7DA-6A8A-46E0-88B3-31C95924A7C7}"/>
                    </a:ext>
                  </a:extLst>
                </p14:cNvPr>
                <p14:cNvContentPartPr/>
                <p14:nvPr/>
              </p14:nvContentPartPr>
              <p14:xfrm>
                <a:off x="13225431" y="13334511"/>
                <a:ext cx="272520" cy="288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A8ED7DA-6A8A-46E0-88B3-31C95924A7C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216791" y="13325511"/>
                  <a:ext cx="290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45CC21A-EA60-4C77-8017-D4AA7CCE29C2}"/>
                    </a:ext>
                  </a:extLst>
                </p14:cNvPr>
                <p14:cNvContentPartPr/>
                <p14:nvPr/>
              </p14:nvContentPartPr>
              <p14:xfrm>
                <a:off x="13521711" y="13271871"/>
                <a:ext cx="182880" cy="2588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45CC21A-EA60-4C77-8017-D4AA7CCE29C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512711" y="13263231"/>
                  <a:ext cx="200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AA21C61-59A5-4A3F-84AD-1FF6A3D39C3D}"/>
                    </a:ext>
                  </a:extLst>
                </p14:cNvPr>
                <p14:cNvContentPartPr/>
                <p14:nvPr/>
              </p14:nvContentPartPr>
              <p14:xfrm>
                <a:off x="13805751" y="13314351"/>
                <a:ext cx="169920" cy="2559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AA21C61-59A5-4A3F-84AD-1FF6A3D39C3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796751" y="13305711"/>
                  <a:ext cx="187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CEAF988-FDDD-4E9B-BD04-933A656AB358}"/>
                    </a:ext>
                  </a:extLst>
                </p14:cNvPr>
                <p14:cNvContentPartPr/>
                <p14:nvPr/>
              </p14:nvContentPartPr>
              <p14:xfrm>
                <a:off x="13713231" y="13239471"/>
                <a:ext cx="186840" cy="240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CEAF988-FDDD-4E9B-BD04-933A656AB35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704231" y="13230831"/>
                  <a:ext cx="204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351BC0C-31EF-4414-9FD8-7698A49F4428}"/>
                    </a:ext>
                  </a:extLst>
                </p14:cNvPr>
                <p14:cNvContentPartPr/>
                <p14:nvPr/>
              </p14:nvContentPartPr>
              <p14:xfrm>
                <a:off x="13865151" y="13135791"/>
                <a:ext cx="332280" cy="208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351BC0C-31EF-4414-9FD8-7698A49F442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856511" y="13126791"/>
                  <a:ext cx="349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1EC6E15-AE15-4B0D-B5F4-0D1CA0110934}"/>
                    </a:ext>
                  </a:extLst>
                </p14:cNvPr>
                <p14:cNvContentPartPr/>
                <p14:nvPr/>
              </p14:nvContentPartPr>
              <p14:xfrm>
                <a:off x="14297871" y="13162431"/>
                <a:ext cx="88200" cy="2131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1EC6E15-AE15-4B0D-B5F4-0D1CA011093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4289231" y="13153431"/>
                  <a:ext cx="105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2A122A6-EDB7-43FF-8619-407EF23CB923}"/>
                    </a:ext>
                  </a:extLst>
                </p14:cNvPr>
                <p14:cNvContentPartPr/>
                <p14:nvPr/>
              </p14:nvContentPartPr>
              <p14:xfrm>
                <a:off x="14476791" y="12880911"/>
                <a:ext cx="316080" cy="315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2A122A6-EDB7-43FF-8619-407EF23CB92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467791" y="12871911"/>
                  <a:ext cx="333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4E6A40B-882C-4329-9F9B-D3AFDE1EE90E}"/>
                    </a:ext>
                  </a:extLst>
                </p14:cNvPr>
                <p14:cNvContentPartPr/>
                <p14:nvPr/>
              </p14:nvContentPartPr>
              <p14:xfrm>
                <a:off x="14730231" y="12872271"/>
                <a:ext cx="298440" cy="168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4E6A40B-882C-4329-9F9B-D3AFDE1EE90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721591" y="12863631"/>
                  <a:ext cx="316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A86126A-8D3F-4182-8CDC-889FCF4E5189}"/>
                    </a:ext>
                  </a:extLst>
                </p14:cNvPr>
                <p14:cNvContentPartPr/>
                <p14:nvPr/>
              </p14:nvContentPartPr>
              <p14:xfrm>
                <a:off x="15008151" y="12710271"/>
                <a:ext cx="182520" cy="365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A86126A-8D3F-4182-8CDC-889FCF4E518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999511" y="12701631"/>
                  <a:ext cx="2001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1256E90-524D-49DD-9C4B-B35AFF5A9E19}"/>
                    </a:ext>
                  </a:extLst>
                </p14:cNvPr>
                <p14:cNvContentPartPr/>
                <p14:nvPr/>
              </p14:nvContentPartPr>
              <p14:xfrm>
                <a:off x="15353751" y="12885591"/>
                <a:ext cx="23040" cy="249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1256E90-524D-49DD-9C4B-B35AFF5A9E1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5345111" y="12876951"/>
                  <a:ext cx="40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37CEBF2-2319-4F0A-A0CC-36895715A465}"/>
                    </a:ext>
                  </a:extLst>
                </p14:cNvPr>
                <p14:cNvContentPartPr/>
                <p14:nvPr/>
              </p14:nvContentPartPr>
              <p14:xfrm>
                <a:off x="15477231" y="12669951"/>
                <a:ext cx="313560" cy="227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37CEBF2-2319-4F0A-A0CC-36895715A46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468231" y="12660951"/>
                  <a:ext cx="331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46C3A82-EB1E-4783-9EE6-A66389F96EDE}"/>
                    </a:ext>
                  </a:extLst>
                </p14:cNvPr>
                <p14:cNvContentPartPr/>
                <p14:nvPr/>
              </p14:nvContentPartPr>
              <p14:xfrm>
                <a:off x="15737151" y="12555831"/>
                <a:ext cx="306360" cy="314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46C3A82-EB1E-4783-9EE6-A66389F96ED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728511" y="12546831"/>
                  <a:ext cx="324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9973084-010A-416B-B882-B19798CB446B}"/>
                    </a:ext>
                  </a:extLst>
                </p14:cNvPr>
                <p14:cNvContentPartPr/>
                <p14:nvPr/>
              </p14:nvContentPartPr>
              <p14:xfrm>
                <a:off x="16264191" y="12653751"/>
                <a:ext cx="40680" cy="2070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9973084-010A-416B-B882-B19798CB446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6255191" y="12644751"/>
                  <a:ext cx="58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CAD360D-650D-4624-83C5-3F54B8E9F70B}"/>
                    </a:ext>
                  </a:extLst>
                </p14:cNvPr>
                <p14:cNvContentPartPr/>
                <p14:nvPr/>
              </p14:nvContentPartPr>
              <p14:xfrm>
                <a:off x="16354551" y="12537471"/>
                <a:ext cx="225000" cy="3344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CAD360D-650D-4624-83C5-3F54B8E9F70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6345551" y="12528831"/>
                  <a:ext cx="242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DD19661-18A1-4D05-AEED-8C0E3CC9E441}"/>
                    </a:ext>
                  </a:extLst>
                </p14:cNvPr>
                <p14:cNvContentPartPr/>
                <p14:nvPr/>
              </p14:nvContentPartPr>
              <p14:xfrm>
                <a:off x="16314231" y="12503271"/>
                <a:ext cx="161640" cy="309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DD19661-18A1-4D05-AEED-8C0E3CC9E44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6305231" y="12494631"/>
                  <a:ext cx="179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5C3E1EE-DC0E-4505-9C17-BC7F5E9657C1}"/>
                    </a:ext>
                  </a:extLst>
                </p14:cNvPr>
                <p14:cNvContentPartPr/>
                <p14:nvPr/>
              </p14:nvContentPartPr>
              <p14:xfrm>
                <a:off x="16499271" y="12491751"/>
                <a:ext cx="280800" cy="277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5C3E1EE-DC0E-4505-9C17-BC7F5E9657C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6490631" y="12482751"/>
                  <a:ext cx="298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DC68680-89DE-4DEC-ACC0-4B638151E803}"/>
                    </a:ext>
                  </a:extLst>
                </p14:cNvPr>
                <p14:cNvContentPartPr/>
                <p14:nvPr/>
              </p14:nvContentPartPr>
              <p14:xfrm>
                <a:off x="16739391" y="12321471"/>
                <a:ext cx="299880" cy="547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DC68680-89DE-4DEC-ACC0-4B638151E80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6730751" y="12312471"/>
                  <a:ext cx="317520" cy="56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74282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5E54C855EC78418D00BFDBA37285E2" ma:contentTypeVersion="10" ma:contentTypeDescription="Create a new document." ma:contentTypeScope="" ma:versionID="6f573b1a45794110d2113225073deebc">
  <xsd:schema xmlns:xsd="http://www.w3.org/2001/XMLSchema" xmlns:xs="http://www.w3.org/2001/XMLSchema" xmlns:p="http://schemas.microsoft.com/office/2006/metadata/properties" xmlns:ns2="e5222402-7b9f-4113-8b8c-ea94d66e8e91" xmlns:ns3="77543c93-e606-407f-9220-765fca0937f2" targetNamespace="http://schemas.microsoft.com/office/2006/metadata/properties" ma:root="true" ma:fieldsID="09add58877d63566cf6918206b064d01" ns2:_="" ns3:_="">
    <xsd:import namespace="e5222402-7b9f-4113-8b8c-ea94d66e8e91"/>
    <xsd:import namespace="77543c93-e606-407f-9220-765fca0937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222402-7b9f-4113-8b8c-ea94d66e8e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543c93-e606-407f-9220-765fca0937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24D49F-F276-498D-A24D-B13464F5F0F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189A91-6186-401E-99D4-B55CF2D4C0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222402-7b9f-4113-8b8c-ea94d66e8e91"/>
    <ds:schemaRef ds:uri="77543c93-e606-407f-9220-765fca0937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F2CD51-6DB2-48C4-8BB2-FE46CBA753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821</Words>
  <Application>Microsoft Office PowerPoint</Application>
  <PresentationFormat>Custom</PresentationFormat>
  <Paragraphs>216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Cambria Math</vt:lpstr>
      <vt:lpstr>Helvetica Neue</vt:lpstr>
      <vt:lpstr>Helvetica Neue Medium</vt:lpstr>
      <vt:lpstr>21_BasicWhite</vt:lpstr>
      <vt:lpstr>Latihan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Bubble Sort Algorithm</dc:title>
  <dc:creator>Fitra</dc:creator>
  <cp:lastModifiedBy>Fitra Nurindra</cp:lastModifiedBy>
  <cp:revision>80</cp:revision>
  <dcterms:modified xsi:type="dcterms:W3CDTF">2022-02-22T11:06:46Z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0x010100C95E54C855EC78418D00BFDBA37285E2</vt:lpwstr>
  </property>
</Properties>
</file>